
<file path=[Content_Types].xml><?xml version="1.0" encoding="utf-8"?>
<Types xmlns="http://schemas.openxmlformats.org/package/2006/content-types">
  <Default Extension="fntdata" ContentType="application/x-fontdata"/>
  <Default Extension="gif" ContentType="image/gif"/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svg" ContentType="image/svg+xml"/>
  <Default Extension="wav" ContentType="audio/x-wav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notesMasters/notesMaster1.xml" ContentType="application/vnd.openxmlformats-officedocument.presentationml.notesMaster+xml"/>
  <Override PartName="/ppt/tags/tag1.xml" ContentType="application/vnd.openxmlformats-officedocument.presentationml.tag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theme/theme2.xml" ContentType="application/vnd.openxmlformats-officedocument.theme+xml"/>
  <Override PartName="/ppt/slideLayouts/slideLayout63.xml" ContentType="application/vnd.openxmlformats-officedocument.presentationml.slideLayout+xml"/>
  <Override PartName="/ppt/theme/theme3.xml" ContentType="application/vnd.openxmlformats-officedocument.theme+xml"/>
  <Override PartName="/ppt/theme/theme4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embedTrueTypeFonts="1">
  <p:sldMasterIdLst>
    <p:sldMasterId id="2147483660" r:id="rId1"/>
    <p:sldMasterId id="2147483693" r:id="rId2"/>
    <p:sldMasterId id="2147483729" r:id="rId3"/>
  </p:sldMasterIdLst>
  <p:notesMasterIdLst>
    <p:notesMasterId r:id="rId36"/>
  </p:notesMasterIdLst>
  <p:sldIdLst>
    <p:sldId id="315" r:id="rId4"/>
    <p:sldId id="314" r:id="rId5"/>
    <p:sldId id="273" r:id="rId6"/>
    <p:sldId id="334" r:id="rId7"/>
    <p:sldId id="335" r:id="rId8"/>
    <p:sldId id="336" r:id="rId9"/>
    <p:sldId id="320" r:id="rId10"/>
    <p:sldId id="337" r:id="rId11"/>
    <p:sldId id="322" r:id="rId12"/>
    <p:sldId id="338" r:id="rId13"/>
    <p:sldId id="340" r:id="rId14"/>
    <p:sldId id="341" r:id="rId15"/>
    <p:sldId id="339" r:id="rId16"/>
    <p:sldId id="343" r:id="rId17"/>
    <p:sldId id="342" r:id="rId18"/>
    <p:sldId id="344" r:id="rId19"/>
    <p:sldId id="345" r:id="rId20"/>
    <p:sldId id="346" r:id="rId21"/>
    <p:sldId id="347" r:id="rId22"/>
    <p:sldId id="348" r:id="rId23"/>
    <p:sldId id="349" r:id="rId24"/>
    <p:sldId id="350" r:id="rId25"/>
    <p:sldId id="351" r:id="rId26"/>
    <p:sldId id="352" r:id="rId27"/>
    <p:sldId id="358" r:id="rId28"/>
    <p:sldId id="359" r:id="rId29"/>
    <p:sldId id="360" r:id="rId30"/>
    <p:sldId id="361" r:id="rId31"/>
    <p:sldId id="362" r:id="rId32"/>
    <p:sldId id="363" r:id="rId33"/>
    <p:sldId id="364" r:id="rId34"/>
    <p:sldId id="333" r:id="rId35"/>
  </p:sldIdLst>
  <p:sldSz cx="12192000" cy="6858000"/>
  <p:notesSz cx="6858000" cy="9144000"/>
  <p:embeddedFontLst>
    <p:embeddedFont>
      <p:font typeface="#9Slide03 Penumbra" panose="020B0604020202020204" charset="0"/>
      <p:bold r:id="rId37"/>
    </p:embeddedFont>
    <p:embeddedFont>
      <p:font typeface="#9Slide03 Quicksand Medium" panose="020B0604020202020204" charset="0"/>
      <p:regular r:id="rId38"/>
    </p:embeddedFont>
    <p:embeddedFont>
      <p:font typeface="#9Slide03 SFU Futura_12" panose="020B0604020202020204" charset="0"/>
      <p:regular r:id="rId39"/>
    </p:embeddedFont>
    <p:embeddedFont>
      <p:font typeface="#9Slide03 SVNNeutraface 2" panose="02000600040000020004" charset="0"/>
      <p:bold r:id="rId40"/>
    </p:embeddedFont>
    <p:embeddedFont>
      <p:font typeface="#9Slide07 Crocante" panose="020B0604020202020204" charset="0"/>
      <p:regular r:id="rId41"/>
    </p:embeddedFont>
    <p:embeddedFont>
      <p:font typeface="Bebas Neue" panose="020B0606020202050201" pitchFamily="34" charset="0"/>
      <p:regular r:id="rId42"/>
    </p:embeddedFont>
    <p:embeddedFont>
      <p:font typeface="Cambria Math" panose="02040503050406030204" pitchFamily="18" charset="0"/>
      <p:regular r:id="rId43"/>
    </p:embeddedFont>
    <p:embeddedFont>
      <p:font typeface="Didact Gothic" panose="00000500000000000000" pitchFamily="2" charset="0"/>
      <p:regular r:id="rId44"/>
    </p:embeddedFont>
    <p:embeddedFont>
      <p:font typeface="Montserrat" panose="02000505000000020004" pitchFamily="2" charset="0"/>
      <p:regular r:id="rId45"/>
    </p:embeddedFont>
    <p:embeddedFont>
      <p:font typeface="Montserrat ExtraBold" panose="00000900000000000000" pitchFamily="2" charset="0"/>
      <p:bold r:id="rId46"/>
      <p:boldItalic r:id="rId47"/>
    </p:embeddedFont>
    <p:embeddedFont>
      <p:font typeface="Montserrat Medium" panose="00000600000000000000" pitchFamily="2" charset="0"/>
      <p:regular r:id="rId48"/>
      <p:italic r:id="rId49"/>
    </p:embeddedFont>
  </p:embeddedFontLst>
  <p:custDataLst>
    <p:tags r:id="rId50"/>
  </p:custDataLst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000000"/>
    <a:srgbClr val="F7F3EA"/>
    <a:srgbClr val="6868A4"/>
    <a:srgbClr val="313F23"/>
    <a:srgbClr val="575791"/>
    <a:srgbClr val="FFFFFF"/>
    <a:srgbClr val="387F72"/>
    <a:srgbClr val="F2EDE6"/>
    <a:srgbClr val="D93D66"/>
    <a:srgbClr val="F29849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D113A9D2-9D6B-4929-AA2D-F23B5EE8CBE7}" styleName="Themed Style 2 - Accent 1">
    <a:tblBg>
      <a:fillRef idx="3">
        <a:schemeClr val="accent1"/>
      </a:fillRef>
      <a:effectRef idx="3">
        <a:schemeClr val="accent1"/>
      </a:effectRef>
    </a:tblBg>
    <a:wholeTbl>
      <a:tcTxStyle>
        <a:fontRef idx="minor">
          <a:scrgbClr r="0" g="0" b="0"/>
        </a:fontRef>
        <a:schemeClr val="lt1"/>
      </a:tcTxStyle>
      <a:tcStyle>
        <a:tcBdr>
          <a:left>
            <a:lnRef idx="1">
              <a:schemeClr val="accent1">
                <a:tint val="50000"/>
              </a:schemeClr>
            </a:lnRef>
          </a:left>
          <a:right>
            <a:lnRef idx="1">
              <a:schemeClr val="accent1">
                <a:tint val="50000"/>
              </a:schemeClr>
            </a:lnRef>
          </a:right>
          <a:top>
            <a:lnRef idx="1">
              <a:schemeClr val="accent1">
                <a:tint val="50000"/>
              </a:schemeClr>
            </a:lnRef>
          </a:top>
          <a:bottom>
            <a:lnRef idx="1">
              <a:schemeClr val="accent1">
                <a:tint val="50000"/>
              </a:schemeClr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lt1">
              <a:alpha val="20000"/>
            </a:schemeClr>
          </a:solidFill>
        </a:fill>
      </a:tcStyle>
    </a:band1H>
    <a:band1V>
      <a:tcStyle>
        <a:tcBdr/>
        <a:fill>
          <a:solidFill>
            <a:schemeClr val="lt1">
              <a:alpha val="20000"/>
            </a:schemeClr>
          </a:solidFill>
        </a:fill>
      </a:tcStyle>
    </a:band1V>
    <a:lastCol>
      <a:tcTxStyle b="on"/>
      <a:tcStyle>
        <a:tcBdr>
          <a:left>
            <a:lnRef idx="2">
              <a:schemeClr val="lt1"/>
            </a:lnRef>
          </a:left>
        </a:tcBdr>
      </a:tcStyle>
    </a:lastCol>
    <a:firstCol>
      <a:tcTxStyle b="on"/>
      <a:tcStyle>
        <a:tcBdr>
          <a:right>
            <a:lnRef idx="2">
              <a:schemeClr val="lt1"/>
            </a:lnRef>
          </a:right>
        </a:tcBdr>
      </a:tcStyle>
    </a:firstCol>
    <a:lastRow>
      <a:tcTxStyle b="on"/>
      <a:tcStyle>
        <a:tcBdr>
          <a:top>
            <a:lnRef idx="2">
              <a:schemeClr val="lt1"/>
            </a:lnRef>
          </a:top>
        </a:tcBdr>
        <a:fill>
          <a:noFill/>
        </a:fill>
      </a:tcStyle>
    </a:lastRow>
    <a:seCell>
      <a:tcStyle>
        <a:tcBdr>
          <a:left>
            <a:ln>
              <a:noFill/>
            </a:ln>
          </a:left>
          <a:top>
            <a:ln>
              <a:noFill/>
            </a:ln>
          </a:top>
        </a:tcBdr>
      </a:tcStyle>
    </a:seCell>
    <a:swCell>
      <a:tcStyle>
        <a:tcBdr>
          <a:right>
            <a:ln>
              <a:noFill/>
            </a:ln>
          </a:right>
          <a:top>
            <a:ln>
              <a:noFill/>
            </a:ln>
          </a:top>
        </a:tcBdr>
      </a:tcStyle>
    </a:swCell>
    <a:firstRow>
      <a:tcTxStyle b="on"/>
      <a:tcStyle>
        <a:tcBdr>
          <a:bottom>
            <a:lnRef idx="3">
              <a:schemeClr val="lt1"/>
            </a:lnRef>
          </a:bottom>
        </a:tcBdr>
        <a:fill>
          <a:noFill/>
        </a:fill>
      </a:tcStyle>
    </a:firstRow>
    <a:neCell>
      <a:tcStyle>
        <a:tcBdr>
          <a:bottom>
            <a:ln>
              <a:noFill/>
            </a:ln>
          </a:bottom>
        </a:tcBdr>
      </a:tcStyle>
    </a:neCell>
  </a:tblStyle>
  <a:tblStyle styleId="{5940675A-B579-460E-94D1-54222C63F5DA}" styleName="No Style, Table Grid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tx1"/>
              </a:solidFill>
            </a:ln>
          </a:left>
          <a:right>
            <a:ln w="12700" cmpd="sng">
              <a:solidFill>
                <a:schemeClr val="tx1"/>
              </a:solidFill>
            </a:ln>
          </a:right>
          <a:top>
            <a:ln w="12700" cmpd="sng">
              <a:solidFill>
                <a:schemeClr val="tx1"/>
              </a:solidFill>
            </a:ln>
          </a:top>
          <a:bottom>
            <a:ln w="12700" cmpd="sng">
              <a:solidFill>
                <a:schemeClr val="tx1"/>
              </a:solidFill>
            </a:ln>
          </a:bottom>
          <a:insideH>
            <a:ln w="12700" cmpd="sng">
              <a:solidFill>
                <a:schemeClr val="tx1"/>
              </a:solidFill>
            </a:ln>
          </a:insideH>
          <a:insideV>
            <a:ln w="12700" cmpd="sng">
              <a:solidFill>
                <a:schemeClr val="tx1"/>
              </a:solidFill>
            </a:ln>
          </a:insideV>
        </a:tcBdr>
        <a:fill>
          <a:noFill/>
        </a:fill>
      </a:tcStyle>
    </a:wholeTbl>
  </a:tblStyle>
  <a:tblStyle styleId="{E269D01E-BC32-4049-B463-5C60D7B0CCD2}" styleName="Themed Style 2 - Accent 4">
    <a:tblBg>
      <a:fillRef idx="3">
        <a:schemeClr val="accent4"/>
      </a:fillRef>
      <a:effectRef idx="3">
        <a:schemeClr val="accent4"/>
      </a:effectRef>
    </a:tblBg>
    <a:wholeTbl>
      <a:tcTxStyle>
        <a:fontRef idx="minor">
          <a:scrgbClr r="0" g="0" b="0"/>
        </a:fontRef>
        <a:schemeClr val="lt1"/>
      </a:tcTxStyle>
      <a:tcStyle>
        <a:tcBdr>
          <a:left>
            <a:lnRef idx="1">
              <a:schemeClr val="accent4">
                <a:tint val="50000"/>
              </a:schemeClr>
            </a:lnRef>
          </a:left>
          <a:right>
            <a:lnRef idx="1">
              <a:schemeClr val="accent4">
                <a:tint val="50000"/>
              </a:schemeClr>
            </a:lnRef>
          </a:right>
          <a:top>
            <a:lnRef idx="1">
              <a:schemeClr val="accent4">
                <a:tint val="50000"/>
              </a:schemeClr>
            </a:lnRef>
          </a:top>
          <a:bottom>
            <a:lnRef idx="1">
              <a:schemeClr val="accent4">
                <a:tint val="50000"/>
              </a:schemeClr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lt1">
              <a:alpha val="20000"/>
            </a:schemeClr>
          </a:solidFill>
        </a:fill>
      </a:tcStyle>
    </a:band1H>
    <a:band1V>
      <a:tcStyle>
        <a:tcBdr/>
        <a:fill>
          <a:solidFill>
            <a:schemeClr val="lt1">
              <a:alpha val="20000"/>
            </a:schemeClr>
          </a:solidFill>
        </a:fill>
      </a:tcStyle>
    </a:band1V>
    <a:lastCol>
      <a:tcTxStyle b="on"/>
      <a:tcStyle>
        <a:tcBdr>
          <a:left>
            <a:lnRef idx="2">
              <a:schemeClr val="lt1"/>
            </a:lnRef>
          </a:left>
        </a:tcBdr>
      </a:tcStyle>
    </a:lastCol>
    <a:firstCol>
      <a:tcTxStyle b="on"/>
      <a:tcStyle>
        <a:tcBdr>
          <a:right>
            <a:lnRef idx="2">
              <a:schemeClr val="lt1"/>
            </a:lnRef>
          </a:right>
        </a:tcBdr>
      </a:tcStyle>
    </a:firstCol>
    <a:lastRow>
      <a:tcTxStyle b="on"/>
      <a:tcStyle>
        <a:tcBdr>
          <a:top>
            <a:lnRef idx="2">
              <a:schemeClr val="lt1"/>
            </a:lnRef>
          </a:top>
        </a:tcBdr>
        <a:fill>
          <a:noFill/>
        </a:fill>
      </a:tcStyle>
    </a:lastRow>
    <a:seCell>
      <a:tcStyle>
        <a:tcBdr>
          <a:left>
            <a:ln>
              <a:noFill/>
            </a:ln>
          </a:left>
          <a:top>
            <a:ln>
              <a:noFill/>
            </a:ln>
          </a:top>
        </a:tcBdr>
      </a:tcStyle>
    </a:seCell>
    <a:swCell>
      <a:tcStyle>
        <a:tcBdr>
          <a:right>
            <a:ln>
              <a:noFill/>
            </a:ln>
          </a:right>
          <a:top>
            <a:ln>
              <a:noFill/>
            </a:ln>
          </a:top>
        </a:tcBdr>
      </a:tcStyle>
    </a:swCell>
    <a:firstRow>
      <a:tcTxStyle b="on"/>
      <a:tcStyle>
        <a:tcBdr>
          <a:bottom>
            <a:lnRef idx="3">
              <a:schemeClr val="lt1"/>
            </a:lnRef>
          </a:bottom>
        </a:tcBdr>
        <a:fill>
          <a:noFill/>
        </a:fill>
      </a:tcStyle>
    </a:firstRow>
    <a:neCell>
      <a:tcStyle>
        <a:tcBdr>
          <a:bottom>
            <a:ln>
              <a:noFill/>
            </a:ln>
          </a:bottom>
        </a:tcBdr>
      </a:tcStyle>
    </a:neCel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4995" autoAdjust="0"/>
    <p:restoredTop sz="94660"/>
  </p:normalViewPr>
  <p:slideViewPr>
    <p:cSldViewPr snapToGrid="0">
      <p:cViewPr varScale="1">
        <p:scale>
          <a:sx n="112" d="100"/>
          <a:sy n="112" d="100"/>
        </p:scale>
        <p:origin x="552" y="108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0.xml"/><Relationship Id="rId18" Type="http://schemas.openxmlformats.org/officeDocument/2006/relationships/slide" Target="slides/slide15.xml"/><Relationship Id="rId26" Type="http://schemas.openxmlformats.org/officeDocument/2006/relationships/slide" Target="slides/slide23.xml"/><Relationship Id="rId39" Type="http://schemas.openxmlformats.org/officeDocument/2006/relationships/font" Target="fonts/font3.fntdata"/><Relationship Id="rId21" Type="http://schemas.openxmlformats.org/officeDocument/2006/relationships/slide" Target="slides/slide18.xml"/><Relationship Id="rId34" Type="http://schemas.openxmlformats.org/officeDocument/2006/relationships/slide" Target="slides/slide31.xml"/><Relationship Id="rId42" Type="http://schemas.openxmlformats.org/officeDocument/2006/relationships/font" Target="fonts/font6.fntdata"/><Relationship Id="rId47" Type="http://schemas.openxmlformats.org/officeDocument/2006/relationships/font" Target="fonts/font11.fntdata"/><Relationship Id="rId50" Type="http://schemas.openxmlformats.org/officeDocument/2006/relationships/tags" Target="tags/tag1.xml"/><Relationship Id="rId7" Type="http://schemas.openxmlformats.org/officeDocument/2006/relationships/slide" Target="slides/slide4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3.xml"/><Relationship Id="rId29" Type="http://schemas.openxmlformats.org/officeDocument/2006/relationships/slide" Target="slides/slide26.xml"/><Relationship Id="rId11" Type="http://schemas.openxmlformats.org/officeDocument/2006/relationships/slide" Target="slides/slide8.xml"/><Relationship Id="rId24" Type="http://schemas.openxmlformats.org/officeDocument/2006/relationships/slide" Target="slides/slide21.xml"/><Relationship Id="rId32" Type="http://schemas.openxmlformats.org/officeDocument/2006/relationships/slide" Target="slides/slide29.xml"/><Relationship Id="rId37" Type="http://schemas.openxmlformats.org/officeDocument/2006/relationships/font" Target="fonts/font1.fntdata"/><Relationship Id="rId40" Type="http://schemas.openxmlformats.org/officeDocument/2006/relationships/font" Target="fonts/font4.fntdata"/><Relationship Id="rId45" Type="http://schemas.openxmlformats.org/officeDocument/2006/relationships/font" Target="fonts/font9.fntdata"/><Relationship Id="rId53" Type="http://schemas.openxmlformats.org/officeDocument/2006/relationships/theme" Target="theme/theme1.xml"/><Relationship Id="rId5" Type="http://schemas.openxmlformats.org/officeDocument/2006/relationships/slide" Target="slides/slide2.xml"/><Relationship Id="rId10" Type="http://schemas.openxmlformats.org/officeDocument/2006/relationships/slide" Target="slides/slide7.xml"/><Relationship Id="rId19" Type="http://schemas.openxmlformats.org/officeDocument/2006/relationships/slide" Target="slides/slide16.xml"/><Relationship Id="rId31" Type="http://schemas.openxmlformats.org/officeDocument/2006/relationships/slide" Target="slides/slide28.xml"/><Relationship Id="rId44" Type="http://schemas.openxmlformats.org/officeDocument/2006/relationships/font" Target="fonts/font8.fntdata"/><Relationship Id="rId52" Type="http://schemas.openxmlformats.org/officeDocument/2006/relationships/viewProps" Target="viewProps.xml"/><Relationship Id="rId4" Type="http://schemas.openxmlformats.org/officeDocument/2006/relationships/slide" Target="slides/slide1.xml"/><Relationship Id="rId9" Type="http://schemas.openxmlformats.org/officeDocument/2006/relationships/slide" Target="slides/slide6.xml"/><Relationship Id="rId14" Type="http://schemas.openxmlformats.org/officeDocument/2006/relationships/slide" Target="slides/slide11.xml"/><Relationship Id="rId22" Type="http://schemas.openxmlformats.org/officeDocument/2006/relationships/slide" Target="slides/slide19.xml"/><Relationship Id="rId27" Type="http://schemas.openxmlformats.org/officeDocument/2006/relationships/slide" Target="slides/slide24.xml"/><Relationship Id="rId30" Type="http://schemas.openxmlformats.org/officeDocument/2006/relationships/slide" Target="slides/slide27.xml"/><Relationship Id="rId35" Type="http://schemas.openxmlformats.org/officeDocument/2006/relationships/slide" Target="slides/slide32.xml"/><Relationship Id="rId43" Type="http://schemas.openxmlformats.org/officeDocument/2006/relationships/font" Target="fonts/font7.fntdata"/><Relationship Id="rId48" Type="http://schemas.openxmlformats.org/officeDocument/2006/relationships/font" Target="fonts/font12.fntdata"/><Relationship Id="rId8" Type="http://schemas.openxmlformats.org/officeDocument/2006/relationships/slide" Target="slides/slide5.xml"/><Relationship Id="rId51" Type="http://schemas.openxmlformats.org/officeDocument/2006/relationships/presProps" Target="presProps.xml"/><Relationship Id="rId3" Type="http://schemas.openxmlformats.org/officeDocument/2006/relationships/slideMaster" Target="slideMasters/slideMaster3.xml"/><Relationship Id="rId12" Type="http://schemas.openxmlformats.org/officeDocument/2006/relationships/slide" Target="slides/slide9.xml"/><Relationship Id="rId17" Type="http://schemas.openxmlformats.org/officeDocument/2006/relationships/slide" Target="slides/slide14.xml"/><Relationship Id="rId25" Type="http://schemas.openxmlformats.org/officeDocument/2006/relationships/slide" Target="slides/slide22.xml"/><Relationship Id="rId33" Type="http://schemas.openxmlformats.org/officeDocument/2006/relationships/slide" Target="slides/slide30.xml"/><Relationship Id="rId38" Type="http://schemas.openxmlformats.org/officeDocument/2006/relationships/font" Target="fonts/font2.fntdata"/><Relationship Id="rId46" Type="http://schemas.openxmlformats.org/officeDocument/2006/relationships/font" Target="fonts/font10.fntdata"/><Relationship Id="rId20" Type="http://schemas.openxmlformats.org/officeDocument/2006/relationships/slide" Target="slides/slide17.xml"/><Relationship Id="rId41" Type="http://schemas.openxmlformats.org/officeDocument/2006/relationships/font" Target="fonts/font5.fntdata"/><Relationship Id="rId54" Type="http://schemas.openxmlformats.org/officeDocument/2006/relationships/tableStyles" Target="tableStyle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3.xml"/><Relationship Id="rId15" Type="http://schemas.openxmlformats.org/officeDocument/2006/relationships/slide" Target="slides/slide12.xml"/><Relationship Id="rId23" Type="http://schemas.openxmlformats.org/officeDocument/2006/relationships/slide" Target="slides/slide20.xml"/><Relationship Id="rId28" Type="http://schemas.openxmlformats.org/officeDocument/2006/relationships/slide" Target="slides/slide25.xml"/><Relationship Id="rId36" Type="http://schemas.openxmlformats.org/officeDocument/2006/relationships/notesMaster" Target="notesMasters/notesMaster1.xml"/><Relationship Id="rId49" Type="http://schemas.openxmlformats.org/officeDocument/2006/relationships/font" Target="fonts/font13.fntdata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4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DA7785E2-AB8E-43E8-BF28-69BA086208DB}" type="datetimeFigureOut">
              <a:rPr lang="en-US" smtClean="0"/>
              <a:t>7/12/2024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0A5C341E-F0CC-4E07-8EE6-35AA8B2CE45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45964498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A5C341E-F0CC-4E07-8EE6-35AA8B2CE45F}" type="slidenum">
              <a:rPr lang="en-US" smtClean="0"/>
              <a:t>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34600931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A5C341E-F0CC-4E07-8EE6-35AA8B2CE45F}" type="slidenum">
              <a:rPr lang="en-US" smtClean="0"/>
              <a:t>10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10327803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0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94" name="Google Shape;11094;gcc51407201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095" name="Google Shape;11095;gcc51407201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821466581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0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94" name="Google Shape;11094;gcc51407201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095" name="Google Shape;11095;gcc51407201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143422787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A5C341E-F0CC-4E07-8EE6-35AA8B2CE45F}" type="slidenum">
              <a:rPr lang="en-US" smtClean="0"/>
              <a:t>13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09539334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A5C341E-F0CC-4E07-8EE6-35AA8B2CE45F}" type="slidenum">
              <a:rPr lang="en-US" smtClean="0"/>
              <a:t>14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51834523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A5C341E-F0CC-4E07-8EE6-35AA8B2CE45F}" type="slidenum">
              <a:rPr lang="en-US" smtClean="0"/>
              <a:t>15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70292470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A5C341E-F0CC-4E07-8EE6-35AA8B2CE45F}" type="slidenum">
              <a:rPr lang="en-US" smtClean="0"/>
              <a:t>16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40040053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A5C341E-F0CC-4E07-8EE6-35AA8B2CE45F}" type="slidenum">
              <a:rPr lang="en-US" smtClean="0"/>
              <a:t>17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36181248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A5C341E-F0CC-4E07-8EE6-35AA8B2CE45F}" type="slidenum">
              <a:rPr lang="en-US" smtClean="0"/>
              <a:t>18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17943264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A5C341E-F0CC-4E07-8EE6-35AA8B2CE45F}" type="slidenum">
              <a:rPr lang="en-US" smtClean="0"/>
              <a:t>19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87913990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A5C341E-F0CC-4E07-8EE6-35AA8B2CE45F}" type="slidenum">
              <a:rPr lang="en-US" smtClean="0"/>
              <a:t>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81543922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A5C341E-F0CC-4E07-8EE6-35AA8B2CE45F}" type="slidenum">
              <a:rPr lang="en-US" smtClean="0"/>
              <a:t>20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16319066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A5C341E-F0CC-4E07-8EE6-35AA8B2CE45F}" type="slidenum">
              <a:rPr lang="en-US" smtClean="0"/>
              <a:t>21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05071910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A5C341E-F0CC-4E07-8EE6-35AA8B2CE45F}" type="slidenum">
              <a:rPr lang="en-US" smtClean="0"/>
              <a:t>22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24547283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A5C341E-F0CC-4E07-8EE6-35AA8B2CE45F}" type="slidenum">
              <a:rPr lang="en-US" smtClean="0"/>
              <a:t>23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58111248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A5C341E-F0CC-4E07-8EE6-35AA8B2CE45F}" type="slidenum">
              <a:rPr lang="en-US" smtClean="0"/>
              <a:t>24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65787775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Game: </a:t>
            </a:r>
            <a:r>
              <a:rPr lang="en-US" dirty="0" err="1"/>
              <a:t>Nuôi</a:t>
            </a:r>
            <a:r>
              <a:rPr lang="en-US" dirty="0"/>
              <a:t> </a:t>
            </a:r>
            <a:r>
              <a:rPr lang="en-US" dirty="0" err="1"/>
              <a:t>cá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93718066"/>
      </p:ext>
    </p:extLst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 err="1"/>
              <a:t>Kich</a:t>
            </a:r>
            <a:r>
              <a:rPr lang="en-US" dirty="0"/>
              <a:t> </a:t>
            </a:r>
            <a:r>
              <a:rPr lang="en-US" dirty="0" err="1"/>
              <a:t>vao</a:t>
            </a:r>
            <a:r>
              <a:rPr lang="en-US" dirty="0"/>
              <a:t> win </a:t>
            </a:r>
            <a:r>
              <a:rPr lang="en-US" dirty="0" err="1"/>
              <a:t>để</a:t>
            </a:r>
            <a:r>
              <a:rPr lang="en-US" dirty="0"/>
              <a:t> </a:t>
            </a:r>
            <a:r>
              <a:rPr lang="en-US" dirty="0" err="1"/>
              <a:t>về</a:t>
            </a:r>
            <a:r>
              <a:rPr lang="en-US" dirty="0"/>
              <a:t> slide </a:t>
            </a:r>
            <a:r>
              <a:rPr lang="en-US" dirty="0" err="1"/>
              <a:t>tổng</a:t>
            </a:r>
            <a:r>
              <a:rPr lang="en-US" dirty="0"/>
              <a:t> </a:t>
            </a:r>
            <a:r>
              <a:rPr lang="en-US" dirty="0" err="1"/>
              <a:t>kết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198013561"/>
      </p:ext>
    </p:extLst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12757645"/>
      </p:ext>
    </p:extLst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887896768"/>
      </p:ext>
    </p:extLst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243261336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0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94" name="Google Shape;11094;gcc51407201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095" name="Google Shape;11095;gcc51407201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550641921"/>
      </p:ext>
    </p:extLst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381243769"/>
      </p:ext>
    </p:extLst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A5C341E-F0CC-4E07-8EE6-35AA8B2CE45F}" type="slidenum">
              <a:rPr lang="en-US" smtClean="0"/>
              <a:t>32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22332367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0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94" name="Google Shape;11094;gcc51407201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095" name="Google Shape;11095;gcc51407201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95065780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0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94" name="Google Shape;11094;gcc51407201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095" name="Google Shape;11095;gcc51407201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863612872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0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94" name="Google Shape;11094;gcc51407201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095" name="Google Shape;11095;gcc51407201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187769111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0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94" name="Google Shape;11094;gcc51407201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095" name="Google Shape;11095;gcc51407201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890732851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0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94" name="Google Shape;11094;gcc51407201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095" name="Google Shape;11095;gcc51407201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9731451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A5C341E-F0CC-4E07-8EE6-35AA8B2CE45F}" type="slidenum">
              <a:rPr lang="en-US" smtClean="0"/>
              <a:t>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30768325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24.xml.rels><?xml version="1.0" encoding="UTF-8" standalone="yes"?>
<Relationships xmlns="http://schemas.openxmlformats.org/package/2006/relationships"><Relationship Id="rId3" Type="http://schemas.openxmlformats.org/officeDocument/2006/relationships/hyperlink" Target="http://bit.ly/2Tynxth" TargetMode="External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5" Type="http://schemas.openxmlformats.org/officeDocument/2006/relationships/hyperlink" Target="http://bit.ly/2TtBDfr" TargetMode="External"/><Relationship Id="rId4" Type="http://schemas.openxmlformats.org/officeDocument/2006/relationships/hyperlink" Target="http://bit.ly/2TyoMsr" TargetMode="External"/></Relationships>
</file>

<file path=ppt/slideLayouts/_rels/slideLayout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/Relationships>
</file>

<file path=ppt/slideLayouts/_rels/slideLayout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2.xml"/></Relationships>
</file>

<file path=ppt/slideLayouts/_rels/slideLayout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2.xml"/></Relationships>
</file>

<file path=ppt/slideLayouts/_rels/slideLayout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jpg"/><Relationship Id="rId1" Type="http://schemas.openxmlformats.org/officeDocument/2006/relationships/slideMaster" Target="../slideMasters/slideMaster2.xml"/></Relationships>
</file>

<file path=ppt/slideLayouts/_rels/slideLayout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/Relationships>
</file>

<file path=ppt/slideLayouts/_rels/slideLayout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2.xml"/></Relationships>
</file>

<file path=ppt/slideLayouts/_rels/slideLayout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2.xml"/></Relationships>
</file>

<file path=ppt/slideLayouts/_rels/slideLayout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2.xml"/></Relationships>
</file>

<file path=ppt/slideLayouts/_rels/slideLayout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2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2.xml"/></Relationships>
</file>

<file path=ppt/slideLayouts/_rels/slideLayout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2.xml"/></Relationships>
</file>

<file path=ppt/slideLayouts/_rels/slideLayout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2.xml"/></Relationships>
</file>

<file path=ppt/slideLayouts/_rels/slideLayout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2.xml"/></Relationships>
</file>

<file path=ppt/slideLayouts/_rels/slideLayout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2.xml"/></Relationships>
</file>

<file path=ppt/slideLayouts/_rels/slideLayout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2.xml"/></Relationships>
</file>

<file path=ppt/slideLayouts/_rels/slideLayout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2.xml"/></Relationships>
</file>

<file path=ppt/slideLayouts/_rels/slideLayout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2.xml"/></Relationships>
</file>

<file path=ppt/slideLayouts/_rels/slideLayout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2.xml"/></Relationships>
</file>

<file path=ppt/slideLayouts/_rels/slideLayout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2.xml"/></Relationships>
</file>

<file path=ppt/slideLayouts/_rels/slideLayout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2.xml"/></Relationships>
</file>

<file path=ppt/slideLayouts/_rels/slideLayout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2.xml"/></Relationships>
</file>

<file path=ppt/slideLayouts/_rels/slideLayout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2.xml"/></Relationships>
</file>

<file path=ppt/slideLayouts/_rels/slideLayout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2.xml"/></Relationships>
</file>

<file path=ppt/slideLayouts/_rels/slideLayout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2.xml"/></Relationships>
</file>

<file path=ppt/slideLayouts/_rels/slideLayout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2.xml"/></Relationships>
</file>

<file path=ppt/slideLayouts/_rels/slideLayout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2.xml"/></Relationships>
</file>

<file path=ppt/slideLayouts/_rels/slideLayout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2.xml"/></Relationships>
</file>

<file path=ppt/slideLayouts/_rels/slideLayout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/Relationships>
</file>

<file path=ppt/slideLayouts/_rels/slideLayout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3" Type="http://schemas.openxmlformats.org/officeDocument/2006/relationships/hyperlink" Target="http://bit.ly/2Tynxth" TargetMode="External"/><Relationship Id="rId2" Type="http://schemas.openxmlformats.org/officeDocument/2006/relationships/image" Target="../media/image21.png"/><Relationship Id="rId1" Type="http://schemas.openxmlformats.org/officeDocument/2006/relationships/slideMaster" Target="../slideMasters/slideMaster2.xml"/><Relationship Id="rId5" Type="http://schemas.openxmlformats.org/officeDocument/2006/relationships/hyperlink" Target="http://bit.ly/2TtBDfr" TargetMode="External"/><Relationship Id="rId4" Type="http://schemas.openxmlformats.org/officeDocument/2006/relationships/hyperlink" Target="http://bit.ly/2TyoMsr" TargetMode="External"/></Relationships>
</file>

<file path=ppt/slideLayouts/_rels/slideLayout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2.xml"/></Relationships>
</file>

<file path=ppt/slideLayouts/_rels/slideLayout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jpg"/><Relationship Id="rId1" Type="http://schemas.openxmlformats.org/officeDocument/2006/relationships/slideMaster" Target="../slideMasters/slideMaster2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Google Shape;9;p2"/>
          <p:cNvPicPr preferRelativeResize="0"/>
          <p:nvPr/>
        </p:nvPicPr>
        <p:blipFill>
          <a:blip r:embed="rId2">
            <a:alphaModFix amt="22000"/>
          </a:blip>
          <a:stretch>
            <a:fillRect/>
          </a:stretch>
        </p:blipFill>
        <p:spPr>
          <a:xfrm>
            <a:off x="-3" y="1"/>
            <a:ext cx="12192003" cy="6858001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0" name="Google Shape;10;p2"/>
          <p:cNvGrpSpPr/>
          <p:nvPr/>
        </p:nvGrpSpPr>
        <p:grpSpPr>
          <a:xfrm>
            <a:off x="624012" y="-2849200"/>
            <a:ext cx="13958845" cy="8852792"/>
            <a:chOff x="468009" y="-2136900"/>
            <a:chExt cx="10469134" cy="6639594"/>
          </a:xfrm>
        </p:grpSpPr>
        <p:sp>
          <p:nvSpPr>
            <p:cNvPr id="11" name="Google Shape;11;p2"/>
            <p:cNvSpPr/>
            <p:nvPr/>
          </p:nvSpPr>
          <p:spPr>
            <a:xfrm>
              <a:off x="8233935" y="1543207"/>
              <a:ext cx="538280" cy="868240"/>
            </a:xfrm>
            <a:custGeom>
              <a:avLst/>
              <a:gdLst/>
              <a:ahLst/>
              <a:cxnLst/>
              <a:rect l="l" t="t" r="r" b="b"/>
              <a:pathLst>
                <a:path w="13457" h="21706" extrusionOk="0">
                  <a:moveTo>
                    <a:pt x="3322" y="1"/>
                  </a:moveTo>
                  <a:cubicBezTo>
                    <a:pt x="3085" y="1"/>
                    <a:pt x="2901" y="59"/>
                    <a:pt x="2798" y="200"/>
                  </a:cubicBezTo>
                  <a:cubicBezTo>
                    <a:pt x="2421" y="714"/>
                    <a:pt x="2577" y="1836"/>
                    <a:pt x="2415" y="2461"/>
                  </a:cubicBezTo>
                  <a:cubicBezTo>
                    <a:pt x="2212" y="3238"/>
                    <a:pt x="1898" y="3984"/>
                    <a:pt x="1563" y="4709"/>
                  </a:cubicBezTo>
                  <a:cubicBezTo>
                    <a:pt x="828" y="6300"/>
                    <a:pt x="1" y="7966"/>
                    <a:pt x="187" y="9707"/>
                  </a:cubicBezTo>
                  <a:cubicBezTo>
                    <a:pt x="398" y="11680"/>
                    <a:pt x="1892" y="13294"/>
                    <a:pt x="3560" y="14367"/>
                  </a:cubicBezTo>
                  <a:cubicBezTo>
                    <a:pt x="5229" y="15439"/>
                    <a:pt x="7121" y="16122"/>
                    <a:pt x="8809" y="17164"/>
                  </a:cubicBezTo>
                  <a:cubicBezTo>
                    <a:pt x="10496" y="18206"/>
                    <a:pt x="12040" y="19750"/>
                    <a:pt x="12364" y="21706"/>
                  </a:cubicBezTo>
                  <a:cubicBezTo>
                    <a:pt x="13373" y="19940"/>
                    <a:pt x="13457" y="17785"/>
                    <a:pt x="13203" y="15765"/>
                  </a:cubicBezTo>
                  <a:cubicBezTo>
                    <a:pt x="12948" y="13746"/>
                    <a:pt x="12387" y="11772"/>
                    <a:pt x="12199" y="9743"/>
                  </a:cubicBezTo>
                  <a:cubicBezTo>
                    <a:pt x="12001" y="7615"/>
                    <a:pt x="12161" y="5270"/>
                    <a:pt x="10867" y="3568"/>
                  </a:cubicBezTo>
                  <a:cubicBezTo>
                    <a:pt x="9904" y="2298"/>
                    <a:pt x="8328" y="1676"/>
                    <a:pt x="6808" y="1190"/>
                  </a:cubicBezTo>
                  <a:cubicBezTo>
                    <a:pt x="6147" y="980"/>
                    <a:pt x="4295" y="1"/>
                    <a:pt x="3322" y="1"/>
                  </a:cubicBezTo>
                  <a:close/>
                </a:path>
              </a:pathLst>
            </a:custGeom>
            <a:solidFill>
              <a:srgbClr val="BCD2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" name="Google Shape;12;p2"/>
            <p:cNvSpPr/>
            <p:nvPr/>
          </p:nvSpPr>
          <p:spPr>
            <a:xfrm>
              <a:off x="8235815" y="1588366"/>
              <a:ext cx="185440" cy="556040"/>
            </a:xfrm>
            <a:custGeom>
              <a:avLst/>
              <a:gdLst/>
              <a:ahLst/>
              <a:cxnLst/>
              <a:rect l="l" t="t" r="r" b="b"/>
              <a:pathLst>
                <a:path w="4636" h="13901" extrusionOk="0">
                  <a:moveTo>
                    <a:pt x="2766" y="0"/>
                  </a:moveTo>
                  <a:cubicBezTo>
                    <a:pt x="2556" y="548"/>
                    <a:pt x="2632" y="1398"/>
                    <a:pt x="2486" y="1908"/>
                  </a:cubicBezTo>
                  <a:cubicBezTo>
                    <a:pt x="2275" y="2652"/>
                    <a:pt x="1950" y="3366"/>
                    <a:pt x="1604" y="4065"/>
                  </a:cubicBezTo>
                  <a:cubicBezTo>
                    <a:pt x="851" y="5595"/>
                    <a:pt x="0" y="7198"/>
                    <a:pt x="159" y="8858"/>
                  </a:cubicBezTo>
                  <a:cubicBezTo>
                    <a:pt x="340" y="10734"/>
                    <a:pt x="1800" y="12250"/>
                    <a:pt x="3440" y="13248"/>
                  </a:cubicBezTo>
                  <a:cubicBezTo>
                    <a:pt x="3829" y="13484"/>
                    <a:pt x="4227" y="13698"/>
                    <a:pt x="4635" y="13901"/>
                  </a:cubicBezTo>
                  <a:cubicBezTo>
                    <a:pt x="3025" y="11896"/>
                    <a:pt x="1721" y="9509"/>
                    <a:pt x="1959" y="6864"/>
                  </a:cubicBezTo>
                  <a:cubicBezTo>
                    <a:pt x="2163" y="4589"/>
                    <a:pt x="3579" y="2202"/>
                    <a:pt x="2766" y="0"/>
                  </a:cubicBezTo>
                  <a:close/>
                </a:path>
              </a:pathLst>
            </a:custGeom>
            <a:solidFill>
              <a:srgbClr val="8798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" name="Google Shape;13;p2"/>
            <p:cNvSpPr/>
            <p:nvPr/>
          </p:nvSpPr>
          <p:spPr>
            <a:xfrm>
              <a:off x="8231215" y="1551686"/>
              <a:ext cx="133960" cy="465320"/>
            </a:xfrm>
            <a:custGeom>
              <a:avLst/>
              <a:gdLst/>
              <a:ahLst/>
              <a:cxnLst/>
              <a:rect l="l" t="t" r="r" b="b"/>
              <a:pathLst>
                <a:path w="3349" h="11633" extrusionOk="0">
                  <a:moveTo>
                    <a:pt x="2938" y="1"/>
                  </a:moveTo>
                  <a:lnTo>
                    <a:pt x="2938" y="1"/>
                  </a:lnTo>
                  <a:cubicBezTo>
                    <a:pt x="2882" y="31"/>
                    <a:pt x="2834" y="71"/>
                    <a:pt x="2798" y="119"/>
                  </a:cubicBezTo>
                  <a:cubicBezTo>
                    <a:pt x="2423" y="635"/>
                    <a:pt x="2578" y="1755"/>
                    <a:pt x="2416" y="2380"/>
                  </a:cubicBezTo>
                  <a:cubicBezTo>
                    <a:pt x="2215" y="3157"/>
                    <a:pt x="1899" y="3900"/>
                    <a:pt x="1564" y="4628"/>
                  </a:cubicBezTo>
                  <a:cubicBezTo>
                    <a:pt x="831" y="6219"/>
                    <a:pt x="0" y="7885"/>
                    <a:pt x="188" y="9626"/>
                  </a:cubicBezTo>
                  <a:cubicBezTo>
                    <a:pt x="265" y="10346"/>
                    <a:pt x="514" y="11016"/>
                    <a:pt x="879" y="11632"/>
                  </a:cubicBezTo>
                  <a:cubicBezTo>
                    <a:pt x="589" y="10831"/>
                    <a:pt x="458" y="9974"/>
                    <a:pt x="494" y="9115"/>
                  </a:cubicBezTo>
                  <a:cubicBezTo>
                    <a:pt x="547" y="7899"/>
                    <a:pt x="1011" y="6788"/>
                    <a:pt x="1532" y="5705"/>
                  </a:cubicBezTo>
                  <a:cubicBezTo>
                    <a:pt x="2382" y="3941"/>
                    <a:pt x="3348" y="1943"/>
                    <a:pt x="2938" y="1"/>
                  </a:cubicBezTo>
                  <a:close/>
                </a:path>
              </a:pathLst>
            </a:custGeom>
            <a:solidFill>
              <a:srgbClr val="6272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" name="Google Shape;14;p2"/>
            <p:cNvSpPr/>
            <p:nvPr/>
          </p:nvSpPr>
          <p:spPr>
            <a:xfrm>
              <a:off x="8524370" y="1596766"/>
              <a:ext cx="247840" cy="814680"/>
            </a:xfrm>
            <a:custGeom>
              <a:avLst/>
              <a:gdLst/>
              <a:ahLst/>
              <a:cxnLst/>
              <a:rect l="l" t="t" r="r" b="b"/>
              <a:pathLst>
                <a:path w="6196" h="20367" extrusionOk="0">
                  <a:moveTo>
                    <a:pt x="0" y="0"/>
                  </a:moveTo>
                  <a:cubicBezTo>
                    <a:pt x="466" y="774"/>
                    <a:pt x="1224" y="1351"/>
                    <a:pt x="1760" y="2129"/>
                  </a:cubicBezTo>
                  <a:cubicBezTo>
                    <a:pt x="2586" y="3329"/>
                    <a:pt x="2126" y="4845"/>
                    <a:pt x="2025" y="6182"/>
                  </a:cubicBezTo>
                  <a:cubicBezTo>
                    <a:pt x="1902" y="7864"/>
                    <a:pt x="2549" y="9277"/>
                    <a:pt x="3313" y="10731"/>
                  </a:cubicBezTo>
                  <a:cubicBezTo>
                    <a:pt x="4054" y="12139"/>
                    <a:pt x="4631" y="13597"/>
                    <a:pt x="4881" y="15177"/>
                  </a:cubicBezTo>
                  <a:cubicBezTo>
                    <a:pt x="5110" y="16610"/>
                    <a:pt x="5104" y="18063"/>
                    <a:pt x="4870" y="19488"/>
                  </a:cubicBezTo>
                  <a:cubicBezTo>
                    <a:pt x="4973" y="19769"/>
                    <a:pt x="5053" y="20064"/>
                    <a:pt x="5103" y="20367"/>
                  </a:cubicBezTo>
                  <a:cubicBezTo>
                    <a:pt x="6112" y="18601"/>
                    <a:pt x="6196" y="16446"/>
                    <a:pt x="5942" y="14426"/>
                  </a:cubicBezTo>
                  <a:cubicBezTo>
                    <a:pt x="5688" y="12407"/>
                    <a:pt x="5126" y="10433"/>
                    <a:pt x="4938" y="8404"/>
                  </a:cubicBezTo>
                  <a:cubicBezTo>
                    <a:pt x="4741" y="6276"/>
                    <a:pt x="4902" y="3931"/>
                    <a:pt x="3609" y="2229"/>
                  </a:cubicBezTo>
                  <a:cubicBezTo>
                    <a:pt x="2739" y="1086"/>
                    <a:pt x="1374" y="466"/>
                    <a:pt x="0" y="0"/>
                  </a:cubicBezTo>
                  <a:close/>
                </a:path>
              </a:pathLst>
            </a:custGeom>
            <a:solidFill>
              <a:srgbClr val="D7EF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" name="Google Shape;15;p2"/>
            <p:cNvSpPr/>
            <p:nvPr/>
          </p:nvSpPr>
          <p:spPr>
            <a:xfrm>
              <a:off x="8309773" y="1545766"/>
              <a:ext cx="425880" cy="865680"/>
            </a:xfrm>
            <a:custGeom>
              <a:avLst/>
              <a:gdLst/>
              <a:ahLst/>
              <a:cxnLst/>
              <a:rect l="l" t="t" r="r" b="b"/>
              <a:pathLst>
                <a:path w="10647" h="21642" extrusionOk="0">
                  <a:moveTo>
                    <a:pt x="1054" y="0"/>
                  </a:moveTo>
                  <a:cubicBezTo>
                    <a:pt x="1294" y="962"/>
                    <a:pt x="1599" y="1909"/>
                    <a:pt x="1945" y="2837"/>
                  </a:cubicBezTo>
                  <a:cubicBezTo>
                    <a:pt x="2114" y="3283"/>
                    <a:pt x="2292" y="3724"/>
                    <a:pt x="2482" y="4162"/>
                  </a:cubicBezTo>
                  <a:cubicBezTo>
                    <a:pt x="1157" y="5154"/>
                    <a:pt x="254" y="6647"/>
                    <a:pt x="0" y="8284"/>
                  </a:cubicBezTo>
                  <a:lnTo>
                    <a:pt x="80" y="8295"/>
                  </a:lnTo>
                  <a:cubicBezTo>
                    <a:pt x="330" y="6689"/>
                    <a:pt x="1215" y="5219"/>
                    <a:pt x="2515" y="4245"/>
                  </a:cubicBezTo>
                  <a:cubicBezTo>
                    <a:pt x="2710" y="4693"/>
                    <a:pt x="2916" y="5136"/>
                    <a:pt x="3129" y="5575"/>
                  </a:cubicBezTo>
                  <a:cubicBezTo>
                    <a:pt x="3451" y="6236"/>
                    <a:pt x="3793" y="6886"/>
                    <a:pt x="4148" y="7529"/>
                  </a:cubicBezTo>
                  <a:cubicBezTo>
                    <a:pt x="3099" y="9478"/>
                    <a:pt x="2458" y="11676"/>
                    <a:pt x="2295" y="13883"/>
                  </a:cubicBezTo>
                  <a:lnTo>
                    <a:pt x="2377" y="13889"/>
                  </a:lnTo>
                  <a:cubicBezTo>
                    <a:pt x="2537" y="11710"/>
                    <a:pt x="3166" y="9541"/>
                    <a:pt x="4197" y="7615"/>
                  </a:cubicBezTo>
                  <a:cubicBezTo>
                    <a:pt x="4456" y="8082"/>
                    <a:pt x="4723" y="8547"/>
                    <a:pt x="4994" y="9008"/>
                  </a:cubicBezTo>
                  <a:lnTo>
                    <a:pt x="4992" y="9027"/>
                  </a:lnTo>
                  <a:cubicBezTo>
                    <a:pt x="4998" y="9027"/>
                    <a:pt x="5001" y="9028"/>
                    <a:pt x="5007" y="9028"/>
                  </a:cubicBezTo>
                  <a:cubicBezTo>
                    <a:pt x="5337" y="9592"/>
                    <a:pt x="5673" y="10153"/>
                    <a:pt x="6008" y="10714"/>
                  </a:cubicBezTo>
                  <a:cubicBezTo>
                    <a:pt x="5735" y="12350"/>
                    <a:pt x="5777" y="14062"/>
                    <a:pt x="6132" y="15679"/>
                  </a:cubicBezTo>
                  <a:lnTo>
                    <a:pt x="6212" y="15661"/>
                  </a:lnTo>
                  <a:cubicBezTo>
                    <a:pt x="5866" y="14084"/>
                    <a:pt x="5818" y="12417"/>
                    <a:pt x="6073" y="10822"/>
                  </a:cubicBezTo>
                  <a:lnTo>
                    <a:pt x="6073" y="10822"/>
                  </a:lnTo>
                  <a:cubicBezTo>
                    <a:pt x="7089" y="12499"/>
                    <a:pt x="8110" y="14174"/>
                    <a:pt x="8936" y="15949"/>
                  </a:cubicBezTo>
                  <a:cubicBezTo>
                    <a:pt x="9355" y="16845"/>
                    <a:pt x="9714" y="17769"/>
                    <a:pt x="9978" y="18720"/>
                  </a:cubicBezTo>
                  <a:cubicBezTo>
                    <a:pt x="10251" y="19672"/>
                    <a:pt x="10418" y="20654"/>
                    <a:pt x="10469" y="21642"/>
                  </a:cubicBezTo>
                  <a:cubicBezTo>
                    <a:pt x="10455" y="20649"/>
                    <a:pt x="10302" y="19663"/>
                    <a:pt x="10055" y="18698"/>
                  </a:cubicBezTo>
                  <a:cubicBezTo>
                    <a:pt x="9803" y="17737"/>
                    <a:pt x="9454" y="16803"/>
                    <a:pt x="9050" y="15897"/>
                  </a:cubicBezTo>
                  <a:cubicBezTo>
                    <a:pt x="8648" y="14987"/>
                    <a:pt x="8176" y="14112"/>
                    <a:pt x="7688" y="13246"/>
                  </a:cubicBezTo>
                  <a:cubicBezTo>
                    <a:pt x="7593" y="13079"/>
                    <a:pt x="7497" y="12911"/>
                    <a:pt x="7399" y="12744"/>
                  </a:cubicBezTo>
                  <a:lnTo>
                    <a:pt x="7399" y="12744"/>
                  </a:lnTo>
                  <a:cubicBezTo>
                    <a:pt x="8715" y="12980"/>
                    <a:pt x="9894" y="13791"/>
                    <a:pt x="10578" y="14939"/>
                  </a:cubicBezTo>
                  <a:lnTo>
                    <a:pt x="10647" y="14898"/>
                  </a:lnTo>
                  <a:cubicBezTo>
                    <a:pt x="9939" y="13708"/>
                    <a:pt x="8709" y="12876"/>
                    <a:pt x="7347" y="12650"/>
                  </a:cubicBezTo>
                  <a:cubicBezTo>
                    <a:pt x="6965" y="11989"/>
                    <a:pt x="6572" y="11336"/>
                    <a:pt x="6180" y="10680"/>
                  </a:cubicBezTo>
                  <a:cubicBezTo>
                    <a:pt x="6158" y="10645"/>
                    <a:pt x="6136" y="10609"/>
                    <a:pt x="6116" y="10574"/>
                  </a:cubicBezTo>
                  <a:cubicBezTo>
                    <a:pt x="6117" y="10567"/>
                    <a:pt x="6117" y="10558"/>
                    <a:pt x="6120" y="10551"/>
                  </a:cubicBezTo>
                  <a:lnTo>
                    <a:pt x="6099" y="10546"/>
                  </a:lnTo>
                  <a:cubicBezTo>
                    <a:pt x="5799" y="10051"/>
                    <a:pt x="5501" y="9556"/>
                    <a:pt x="5205" y="9059"/>
                  </a:cubicBezTo>
                  <a:lnTo>
                    <a:pt x="5205" y="9059"/>
                  </a:lnTo>
                  <a:cubicBezTo>
                    <a:pt x="6569" y="9293"/>
                    <a:pt x="7887" y="9911"/>
                    <a:pt x="8936" y="10811"/>
                  </a:cubicBezTo>
                  <a:lnTo>
                    <a:pt x="8990" y="10749"/>
                  </a:lnTo>
                  <a:cubicBezTo>
                    <a:pt x="7912" y="9824"/>
                    <a:pt x="6554" y="9196"/>
                    <a:pt x="5151" y="8968"/>
                  </a:cubicBezTo>
                  <a:cubicBezTo>
                    <a:pt x="4549" y="7951"/>
                    <a:pt x="3966" y="6926"/>
                    <a:pt x="3427" y="5876"/>
                  </a:cubicBezTo>
                  <a:cubicBezTo>
                    <a:pt x="3586" y="5864"/>
                    <a:pt x="3746" y="5858"/>
                    <a:pt x="3906" y="5858"/>
                  </a:cubicBezTo>
                  <a:cubicBezTo>
                    <a:pt x="5300" y="5858"/>
                    <a:pt x="6693" y="6322"/>
                    <a:pt x="7800" y="7170"/>
                  </a:cubicBezTo>
                  <a:lnTo>
                    <a:pt x="7849" y="7105"/>
                  </a:lnTo>
                  <a:cubicBezTo>
                    <a:pt x="6725" y="6245"/>
                    <a:pt x="5311" y="5776"/>
                    <a:pt x="3896" y="5776"/>
                  </a:cubicBezTo>
                  <a:cubicBezTo>
                    <a:pt x="3726" y="5776"/>
                    <a:pt x="3555" y="5783"/>
                    <a:pt x="3385" y="5796"/>
                  </a:cubicBezTo>
                  <a:cubicBezTo>
                    <a:pt x="3338" y="5705"/>
                    <a:pt x="3289" y="5611"/>
                    <a:pt x="3242" y="5517"/>
                  </a:cubicBezTo>
                  <a:cubicBezTo>
                    <a:pt x="3019" y="5075"/>
                    <a:pt x="2805" y="4629"/>
                    <a:pt x="2601" y="4178"/>
                  </a:cubicBezTo>
                  <a:cubicBezTo>
                    <a:pt x="2604" y="4175"/>
                    <a:pt x="2610" y="4170"/>
                    <a:pt x="2613" y="4167"/>
                  </a:cubicBezTo>
                  <a:lnTo>
                    <a:pt x="2568" y="4103"/>
                  </a:lnTo>
                  <a:cubicBezTo>
                    <a:pt x="2492" y="3934"/>
                    <a:pt x="2416" y="3762"/>
                    <a:pt x="2343" y="3592"/>
                  </a:cubicBezTo>
                  <a:cubicBezTo>
                    <a:pt x="3136" y="3364"/>
                    <a:pt x="3963" y="3250"/>
                    <a:pt x="4789" y="3250"/>
                  </a:cubicBezTo>
                  <a:cubicBezTo>
                    <a:pt x="5754" y="3250"/>
                    <a:pt x="6719" y="3405"/>
                    <a:pt x="7631" y="3713"/>
                  </a:cubicBezTo>
                  <a:lnTo>
                    <a:pt x="7657" y="3637"/>
                  </a:lnTo>
                  <a:cubicBezTo>
                    <a:pt x="6737" y="3325"/>
                    <a:pt x="5763" y="3169"/>
                    <a:pt x="4789" y="3169"/>
                  </a:cubicBezTo>
                  <a:cubicBezTo>
                    <a:pt x="3951" y="3169"/>
                    <a:pt x="3114" y="3285"/>
                    <a:pt x="2311" y="3516"/>
                  </a:cubicBezTo>
                  <a:cubicBezTo>
                    <a:pt x="2211" y="3281"/>
                    <a:pt x="2114" y="3047"/>
                    <a:pt x="2020" y="2809"/>
                  </a:cubicBezTo>
                  <a:cubicBezTo>
                    <a:pt x="1648" y="1891"/>
                    <a:pt x="1329" y="952"/>
                    <a:pt x="1054" y="0"/>
                  </a:cubicBezTo>
                  <a:close/>
                </a:path>
              </a:pathLst>
            </a:custGeom>
            <a:solidFill>
              <a:srgbClr val="A3BF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" name="Google Shape;16;p2"/>
            <p:cNvSpPr/>
            <p:nvPr/>
          </p:nvSpPr>
          <p:spPr>
            <a:xfrm>
              <a:off x="8945843" y="1681725"/>
              <a:ext cx="735560" cy="392360"/>
            </a:xfrm>
            <a:custGeom>
              <a:avLst/>
              <a:gdLst/>
              <a:ahLst/>
              <a:cxnLst/>
              <a:rect l="l" t="t" r="r" b="b"/>
              <a:pathLst>
                <a:path w="18389" h="9809" extrusionOk="0">
                  <a:moveTo>
                    <a:pt x="6084" y="0"/>
                  </a:moveTo>
                  <a:cubicBezTo>
                    <a:pt x="5906" y="0"/>
                    <a:pt x="5727" y="13"/>
                    <a:pt x="5546" y="41"/>
                  </a:cubicBezTo>
                  <a:cubicBezTo>
                    <a:pt x="4331" y="229"/>
                    <a:pt x="3330" y="1068"/>
                    <a:pt x="2443" y="1919"/>
                  </a:cubicBezTo>
                  <a:cubicBezTo>
                    <a:pt x="1962" y="2380"/>
                    <a:pt x="1" y="3653"/>
                    <a:pt x="296" y="4274"/>
                  </a:cubicBezTo>
                  <a:cubicBezTo>
                    <a:pt x="506" y="4717"/>
                    <a:pt x="1324" y="5024"/>
                    <a:pt x="1688" y="5362"/>
                  </a:cubicBezTo>
                  <a:cubicBezTo>
                    <a:pt x="2142" y="5785"/>
                    <a:pt x="2530" y="6273"/>
                    <a:pt x="2900" y="6767"/>
                  </a:cubicBezTo>
                  <a:cubicBezTo>
                    <a:pt x="3706" y="7847"/>
                    <a:pt x="4532" y="9023"/>
                    <a:pt x="5781" y="9535"/>
                  </a:cubicBezTo>
                  <a:cubicBezTo>
                    <a:pt x="6243" y="9725"/>
                    <a:pt x="6729" y="9809"/>
                    <a:pt x="7222" y="9809"/>
                  </a:cubicBezTo>
                  <a:cubicBezTo>
                    <a:pt x="8236" y="9809"/>
                    <a:pt x="9275" y="9457"/>
                    <a:pt x="10178" y="8961"/>
                  </a:cubicBezTo>
                  <a:cubicBezTo>
                    <a:pt x="11519" y="8226"/>
                    <a:pt x="12677" y="7195"/>
                    <a:pt x="14003" y="6433"/>
                  </a:cubicBezTo>
                  <a:cubicBezTo>
                    <a:pt x="14953" y="5890"/>
                    <a:pt x="16050" y="5489"/>
                    <a:pt x="17126" y="5489"/>
                  </a:cubicBezTo>
                  <a:cubicBezTo>
                    <a:pt x="17554" y="5489"/>
                    <a:pt x="17978" y="5552"/>
                    <a:pt x="18389" y="5695"/>
                  </a:cubicBezTo>
                  <a:cubicBezTo>
                    <a:pt x="17562" y="4361"/>
                    <a:pt x="16133" y="3512"/>
                    <a:pt x="14670" y="2942"/>
                  </a:cubicBezTo>
                  <a:cubicBezTo>
                    <a:pt x="13207" y="2373"/>
                    <a:pt x="11663" y="2026"/>
                    <a:pt x="10220" y="1409"/>
                  </a:cubicBezTo>
                  <a:cubicBezTo>
                    <a:pt x="8874" y="833"/>
                    <a:pt x="7515" y="0"/>
                    <a:pt x="6084" y="0"/>
                  </a:cubicBezTo>
                  <a:close/>
                </a:path>
              </a:pathLst>
            </a:custGeom>
            <a:solidFill>
              <a:srgbClr val="768C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" name="Google Shape;17;p2"/>
            <p:cNvSpPr/>
            <p:nvPr/>
          </p:nvSpPr>
          <p:spPr>
            <a:xfrm>
              <a:off x="8962843" y="1860242"/>
              <a:ext cx="426960" cy="213920"/>
            </a:xfrm>
            <a:custGeom>
              <a:avLst/>
              <a:gdLst/>
              <a:ahLst/>
              <a:cxnLst/>
              <a:rect l="l" t="t" r="r" b="b"/>
              <a:pathLst>
                <a:path w="10674" h="5348" extrusionOk="0">
                  <a:moveTo>
                    <a:pt x="1" y="0"/>
                  </a:moveTo>
                  <a:lnTo>
                    <a:pt x="1" y="0"/>
                  </a:lnTo>
                  <a:cubicBezTo>
                    <a:pt x="314" y="346"/>
                    <a:pt x="952" y="612"/>
                    <a:pt x="1261" y="902"/>
                  </a:cubicBezTo>
                  <a:cubicBezTo>
                    <a:pt x="1714" y="1322"/>
                    <a:pt x="2104" y="1810"/>
                    <a:pt x="2472" y="2305"/>
                  </a:cubicBezTo>
                  <a:cubicBezTo>
                    <a:pt x="3281" y="3387"/>
                    <a:pt x="4107" y="4561"/>
                    <a:pt x="5356" y="5074"/>
                  </a:cubicBezTo>
                  <a:cubicBezTo>
                    <a:pt x="5819" y="5264"/>
                    <a:pt x="6306" y="5347"/>
                    <a:pt x="6800" y="5347"/>
                  </a:cubicBezTo>
                  <a:cubicBezTo>
                    <a:pt x="7813" y="5347"/>
                    <a:pt x="8851" y="4996"/>
                    <a:pt x="9753" y="4501"/>
                  </a:cubicBezTo>
                  <a:cubicBezTo>
                    <a:pt x="10069" y="4328"/>
                    <a:pt x="10374" y="4137"/>
                    <a:pt x="10674" y="3937"/>
                  </a:cubicBezTo>
                  <a:lnTo>
                    <a:pt x="10674" y="3937"/>
                  </a:lnTo>
                  <a:cubicBezTo>
                    <a:pt x="9962" y="4055"/>
                    <a:pt x="9231" y="4130"/>
                    <a:pt x="8504" y="4130"/>
                  </a:cubicBezTo>
                  <a:cubicBezTo>
                    <a:pt x="7139" y="4130"/>
                    <a:pt x="5790" y="3864"/>
                    <a:pt x="4613" y="3114"/>
                  </a:cubicBezTo>
                  <a:cubicBezTo>
                    <a:pt x="3059" y="2123"/>
                    <a:pt x="1888" y="276"/>
                    <a:pt x="1" y="0"/>
                  </a:cubicBezTo>
                  <a:close/>
                </a:path>
              </a:pathLst>
            </a:custGeom>
            <a:solidFill>
              <a:srgbClr val="536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" name="Google Shape;18;p2"/>
            <p:cNvSpPr/>
            <p:nvPr/>
          </p:nvSpPr>
          <p:spPr>
            <a:xfrm>
              <a:off x="8956523" y="1847202"/>
              <a:ext cx="285040" cy="226920"/>
            </a:xfrm>
            <a:custGeom>
              <a:avLst/>
              <a:gdLst/>
              <a:ahLst/>
              <a:cxnLst/>
              <a:rect l="l" t="t" r="r" b="b"/>
              <a:pathLst>
                <a:path w="7126" h="5673" extrusionOk="0">
                  <a:moveTo>
                    <a:pt x="0" y="0"/>
                  </a:moveTo>
                  <a:cubicBezTo>
                    <a:pt x="0" y="50"/>
                    <a:pt x="10" y="96"/>
                    <a:pt x="29" y="138"/>
                  </a:cubicBezTo>
                  <a:cubicBezTo>
                    <a:pt x="241" y="583"/>
                    <a:pt x="1057" y="889"/>
                    <a:pt x="1421" y="1228"/>
                  </a:cubicBezTo>
                  <a:cubicBezTo>
                    <a:pt x="1875" y="1648"/>
                    <a:pt x="2263" y="2136"/>
                    <a:pt x="2633" y="2631"/>
                  </a:cubicBezTo>
                  <a:cubicBezTo>
                    <a:pt x="3442" y="3714"/>
                    <a:pt x="4266" y="4888"/>
                    <a:pt x="5514" y="5400"/>
                  </a:cubicBezTo>
                  <a:cubicBezTo>
                    <a:pt x="5977" y="5590"/>
                    <a:pt x="6464" y="5673"/>
                    <a:pt x="6958" y="5673"/>
                  </a:cubicBezTo>
                  <a:cubicBezTo>
                    <a:pt x="7014" y="5673"/>
                    <a:pt x="7069" y="5671"/>
                    <a:pt x="7125" y="5669"/>
                  </a:cubicBezTo>
                  <a:cubicBezTo>
                    <a:pt x="6475" y="5572"/>
                    <a:pt x="5849" y="5347"/>
                    <a:pt x="5279" y="5005"/>
                  </a:cubicBezTo>
                  <a:cubicBezTo>
                    <a:pt x="4473" y="4523"/>
                    <a:pt x="3891" y="3800"/>
                    <a:pt x="3350" y="3050"/>
                  </a:cubicBezTo>
                  <a:cubicBezTo>
                    <a:pt x="2467" y="1823"/>
                    <a:pt x="1467" y="436"/>
                    <a:pt x="0" y="0"/>
                  </a:cubicBezTo>
                  <a:close/>
                </a:path>
              </a:pathLst>
            </a:custGeom>
            <a:solidFill>
              <a:srgbClr val="4654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" name="Google Shape;19;p2"/>
            <p:cNvSpPr/>
            <p:nvPr/>
          </p:nvSpPr>
          <p:spPr>
            <a:xfrm>
              <a:off x="9054241" y="1681725"/>
              <a:ext cx="627160" cy="227800"/>
            </a:xfrm>
            <a:custGeom>
              <a:avLst/>
              <a:gdLst/>
              <a:ahLst/>
              <a:cxnLst/>
              <a:rect l="l" t="t" r="r" b="b"/>
              <a:pathLst>
                <a:path w="15679" h="5695" extrusionOk="0">
                  <a:moveTo>
                    <a:pt x="3374" y="0"/>
                  </a:moveTo>
                  <a:cubicBezTo>
                    <a:pt x="3196" y="0"/>
                    <a:pt x="3017" y="13"/>
                    <a:pt x="2836" y="41"/>
                  </a:cubicBezTo>
                  <a:cubicBezTo>
                    <a:pt x="1740" y="209"/>
                    <a:pt x="820" y="908"/>
                    <a:pt x="1" y="1667"/>
                  </a:cubicBezTo>
                  <a:cubicBezTo>
                    <a:pt x="696" y="1637"/>
                    <a:pt x="1366" y="1334"/>
                    <a:pt x="2092" y="1258"/>
                  </a:cubicBezTo>
                  <a:cubicBezTo>
                    <a:pt x="2161" y="1251"/>
                    <a:pt x="2230" y="1247"/>
                    <a:pt x="2297" y="1247"/>
                  </a:cubicBezTo>
                  <a:cubicBezTo>
                    <a:pt x="3315" y="1247"/>
                    <a:pt x="4120" y="2043"/>
                    <a:pt x="4936" y="2568"/>
                  </a:cubicBezTo>
                  <a:cubicBezTo>
                    <a:pt x="6028" y="3269"/>
                    <a:pt x="7225" y="3350"/>
                    <a:pt x="8491" y="3366"/>
                  </a:cubicBezTo>
                  <a:cubicBezTo>
                    <a:pt x="9716" y="3382"/>
                    <a:pt x="10917" y="3528"/>
                    <a:pt x="12081" y="3939"/>
                  </a:cubicBezTo>
                  <a:cubicBezTo>
                    <a:pt x="13133" y="4310"/>
                    <a:pt x="14117" y="4848"/>
                    <a:pt x="14997" y="5530"/>
                  </a:cubicBezTo>
                  <a:cubicBezTo>
                    <a:pt x="15227" y="5563"/>
                    <a:pt x="15454" y="5617"/>
                    <a:pt x="15679" y="5695"/>
                  </a:cubicBezTo>
                  <a:cubicBezTo>
                    <a:pt x="14851" y="4360"/>
                    <a:pt x="13422" y="3512"/>
                    <a:pt x="11960" y="2942"/>
                  </a:cubicBezTo>
                  <a:cubicBezTo>
                    <a:pt x="10500" y="2373"/>
                    <a:pt x="8953" y="2026"/>
                    <a:pt x="7510" y="1409"/>
                  </a:cubicBezTo>
                  <a:cubicBezTo>
                    <a:pt x="6164" y="833"/>
                    <a:pt x="4805" y="0"/>
                    <a:pt x="3374" y="0"/>
                  </a:cubicBezTo>
                  <a:close/>
                </a:path>
              </a:pathLst>
            </a:custGeom>
            <a:solidFill>
              <a:srgbClr val="A9C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" name="Google Shape;20;p2"/>
            <p:cNvSpPr/>
            <p:nvPr/>
          </p:nvSpPr>
          <p:spPr>
            <a:xfrm>
              <a:off x="8956443" y="1721044"/>
              <a:ext cx="725080" cy="296000"/>
            </a:xfrm>
            <a:custGeom>
              <a:avLst/>
              <a:gdLst/>
              <a:ahLst/>
              <a:cxnLst/>
              <a:rect l="l" t="t" r="r" b="b"/>
              <a:pathLst>
                <a:path w="18127" h="7400" extrusionOk="0">
                  <a:moveTo>
                    <a:pt x="4892" y="1"/>
                  </a:moveTo>
                  <a:cubicBezTo>
                    <a:pt x="3871" y="951"/>
                    <a:pt x="3147" y="2220"/>
                    <a:pt x="2845" y="3581"/>
                  </a:cubicBezTo>
                  <a:cubicBezTo>
                    <a:pt x="2651" y="3562"/>
                    <a:pt x="2454" y="3542"/>
                    <a:pt x="2259" y="3518"/>
                  </a:cubicBezTo>
                  <a:cubicBezTo>
                    <a:pt x="1501" y="3432"/>
                    <a:pt x="747" y="3304"/>
                    <a:pt x="1" y="3139"/>
                  </a:cubicBezTo>
                  <a:lnTo>
                    <a:pt x="1" y="3139"/>
                  </a:lnTo>
                  <a:cubicBezTo>
                    <a:pt x="742" y="3330"/>
                    <a:pt x="1494" y="3472"/>
                    <a:pt x="2252" y="3578"/>
                  </a:cubicBezTo>
                  <a:cubicBezTo>
                    <a:pt x="2616" y="3628"/>
                    <a:pt x="2982" y="3668"/>
                    <a:pt x="3348" y="3700"/>
                  </a:cubicBezTo>
                  <a:cubicBezTo>
                    <a:pt x="3527" y="4962"/>
                    <a:pt x="4206" y="6123"/>
                    <a:pt x="5221" y="6897"/>
                  </a:cubicBezTo>
                  <a:lnTo>
                    <a:pt x="5259" y="6848"/>
                  </a:lnTo>
                  <a:cubicBezTo>
                    <a:pt x="4261" y="6089"/>
                    <a:pt x="3591" y="4948"/>
                    <a:pt x="3409" y="3708"/>
                  </a:cubicBezTo>
                  <a:lnTo>
                    <a:pt x="3409" y="3708"/>
                  </a:lnTo>
                  <a:cubicBezTo>
                    <a:pt x="3783" y="3741"/>
                    <a:pt x="4159" y="3765"/>
                    <a:pt x="4537" y="3781"/>
                  </a:cubicBezTo>
                  <a:cubicBezTo>
                    <a:pt x="5005" y="3802"/>
                    <a:pt x="5475" y="3809"/>
                    <a:pt x="5945" y="3809"/>
                  </a:cubicBezTo>
                  <a:cubicBezTo>
                    <a:pt x="6042" y="3809"/>
                    <a:pt x="6139" y="3809"/>
                    <a:pt x="6235" y="3808"/>
                  </a:cubicBezTo>
                  <a:cubicBezTo>
                    <a:pt x="7171" y="5236"/>
                    <a:pt x="8424" y="6478"/>
                    <a:pt x="9859" y="7400"/>
                  </a:cubicBezTo>
                  <a:lnTo>
                    <a:pt x="9894" y="7347"/>
                  </a:lnTo>
                  <a:cubicBezTo>
                    <a:pt x="8478" y="6437"/>
                    <a:pt x="7239" y="5214"/>
                    <a:pt x="6310" y="3808"/>
                  </a:cubicBezTo>
                  <a:cubicBezTo>
                    <a:pt x="6724" y="3804"/>
                    <a:pt x="7134" y="3794"/>
                    <a:pt x="7548" y="3779"/>
                  </a:cubicBezTo>
                  <a:lnTo>
                    <a:pt x="7560" y="3788"/>
                  </a:lnTo>
                  <a:cubicBezTo>
                    <a:pt x="7561" y="3785"/>
                    <a:pt x="7564" y="3782"/>
                    <a:pt x="7567" y="3779"/>
                  </a:cubicBezTo>
                  <a:cubicBezTo>
                    <a:pt x="8071" y="3763"/>
                    <a:pt x="8574" y="3741"/>
                    <a:pt x="9078" y="3719"/>
                  </a:cubicBezTo>
                  <a:cubicBezTo>
                    <a:pt x="10085" y="4503"/>
                    <a:pt x="11262" y="5105"/>
                    <a:pt x="12489" y="5461"/>
                  </a:cubicBezTo>
                  <a:lnTo>
                    <a:pt x="12508" y="5399"/>
                  </a:lnTo>
                  <a:cubicBezTo>
                    <a:pt x="11313" y="5055"/>
                    <a:pt x="10165" y="4474"/>
                    <a:pt x="9177" y="3715"/>
                  </a:cubicBezTo>
                  <a:cubicBezTo>
                    <a:pt x="10190" y="3666"/>
                    <a:pt x="11204" y="3617"/>
                    <a:pt x="12217" y="3617"/>
                  </a:cubicBezTo>
                  <a:cubicBezTo>
                    <a:pt x="12713" y="3617"/>
                    <a:pt x="13209" y="3628"/>
                    <a:pt x="13704" y="3658"/>
                  </a:cubicBezTo>
                  <a:cubicBezTo>
                    <a:pt x="14466" y="3706"/>
                    <a:pt x="15224" y="3801"/>
                    <a:pt x="15967" y="3971"/>
                  </a:cubicBezTo>
                  <a:cubicBezTo>
                    <a:pt x="16710" y="4138"/>
                    <a:pt x="17436" y="4385"/>
                    <a:pt x="18126" y="4713"/>
                  </a:cubicBezTo>
                  <a:cubicBezTo>
                    <a:pt x="17449" y="4358"/>
                    <a:pt x="16722" y="4100"/>
                    <a:pt x="15979" y="3912"/>
                  </a:cubicBezTo>
                  <a:cubicBezTo>
                    <a:pt x="15234" y="3728"/>
                    <a:pt x="14474" y="3622"/>
                    <a:pt x="13710" y="3562"/>
                  </a:cubicBezTo>
                  <a:cubicBezTo>
                    <a:pt x="13164" y="3519"/>
                    <a:pt x="12617" y="3505"/>
                    <a:pt x="12071" y="3505"/>
                  </a:cubicBezTo>
                  <a:cubicBezTo>
                    <a:pt x="11852" y="3505"/>
                    <a:pt x="11633" y="3507"/>
                    <a:pt x="11414" y="3511"/>
                  </a:cubicBezTo>
                  <a:cubicBezTo>
                    <a:pt x="11264" y="3512"/>
                    <a:pt x="11115" y="3518"/>
                    <a:pt x="10967" y="3523"/>
                  </a:cubicBezTo>
                  <a:cubicBezTo>
                    <a:pt x="11611" y="2718"/>
                    <a:pt x="12594" y="2219"/>
                    <a:pt x="13624" y="2176"/>
                  </a:cubicBezTo>
                  <a:lnTo>
                    <a:pt x="13623" y="2114"/>
                  </a:lnTo>
                  <a:cubicBezTo>
                    <a:pt x="12555" y="2157"/>
                    <a:pt x="11541" y="2685"/>
                    <a:pt x="10886" y="3526"/>
                  </a:cubicBezTo>
                  <a:cubicBezTo>
                    <a:pt x="10299" y="3542"/>
                    <a:pt x="9711" y="3568"/>
                    <a:pt x="9122" y="3593"/>
                  </a:cubicBezTo>
                  <a:cubicBezTo>
                    <a:pt x="9090" y="3596"/>
                    <a:pt x="9058" y="3597"/>
                    <a:pt x="9026" y="3598"/>
                  </a:cubicBezTo>
                  <a:cubicBezTo>
                    <a:pt x="9020" y="3596"/>
                    <a:pt x="9017" y="3591"/>
                    <a:pt x="9011" y="3588"/>
                  </a:cubicBezTo>
                  <a:lnTo>
                    <a:pt x="8999" y="3600"/>
                  </a:lnTo>
                  <a:cubicBezTo>
                    <a:pt x="8554" y="3622"/>
                    <a:pt x="8109" y="3642"/>
                    <a:pt x="7663" y="3658"/>
                  </a:cubicBezTo>
                  <a:cubicBezTo>
                    <a:pt x="8325" y="2820"/>
                    <a:pt x="9225" y="2155"/>
                    <a:pt x="10222" y="1774"/>
                  </a:cubicBezTo>
                  <a:lnTo>
                    <a:pt x="10200" y="1716"/>
                  </a:lnTo>
                  <a:cubicBezTo>
                    <a:pt x="9177" y="2105"/>
                    <a:pt x="8253" y="2796"/>
                    <a:pt x="7582" y="3663"/>
                  </a:cubicBezTo>
                  <a:cubicBezTo>
                    <a:pt x="6936" y="3687"/>
                    <a:pt x="6290" y="3703"/>
                    <a:pt x="5644" y="3703"/>
                  </a:cubicBezTo>
                  <a:cubicBezTo>
                    <a:pt x="5380" y="3703"/>
                    <a:pt x="5116" y="3700"/>
                    <a:pt x="4853" y="3695"/>
                  </a:cubicBezTo>
                  <a:cubicBezTo>
                    <a:pt x="5341" y="2600"/>
                    <a:pt x="6243" y="1696"/>
                    <a:pt x="7337" y="1206"/>
                  </a:cubicBezTo>
                  <a:lnTo>
                    <a:pt x="7312" y="1148"/>
                  </a:lnTo>
                  <a:cubicBezTo>
                    <a:pt x="6195" y="1646"/>
                    <a:pt x="5277" y="2573"/>
                    <a:pt x="4786" y="3692"/>
                  </a:cubicBezTo>
                  <a:cubicBezTo>
                    <a:pt x="4706" y="3690"/>
                    <a:pt x="4624" y="3687"/>
                    <a:pt x="4544" y="3686"/>
                  </a:cubicBezTo>
                  <a:cubicBezTo>
                    <a:pt x="4162" y="3676"/>
                    <a:pt x="3782" y="3655"/>
                    <a:pt x="3401" y="3628"/>
                  </a:cubicBezTo>
                  <a:cubicBezTo>
                    <a:pt x="3401" y="3625"/>
                    <a:pt x="3399" y="3619"/>
                    <a:pt x="3399" y="3614"/>
                  </a:cubicBezTo>
                  <a:lnTo>
                    <a:pt x="3339" y="3622"/>
                  </a:lnTo>
                  <a:cubicBezTo>
                    <a:pt x="3196" y="3612"/>
                    <a:pt x="3053" y="3600"/>
                    <a:pt x="2909" y="3585"/>
                  </a:cubicBezTo>
                  <a:cubicBezTo>
                    <a:pt x="3206" y="2240"/>
                    <a:pt x="3926" y="984"/>
                    <a:pt x="4934" y="48"/>
                  </a:cubicBezTo>
                  <a:lnTo>
                    <a:pt x="489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" name="Google Shape;21;p2"/>
            <p:cNvSpPr/>
            <p:nvPr/>
          </p:nvSpPr>
          <p:spPr>
            <a:xfrm>
              <a:off x="7826541" y="1399769"/>
              <a:ext cx="1820360" cy="908720"/>
            </a:xfrm>
            <a:custGeom>
              <a:avLst/>
              <a:gdLst/>
              <a:ahLst/>
              <a:cxnLst/>
              <a:rect l="l" t="t" r="r" b="b"/>
              <a:pathLst>
                <a:path w="45509" h="22718" extrusionOk="0">
                  <a:moveTo>
                    <a:pt x="27324" y="1"/>
                  </a:moveTo>
                  <a:cubicBezTo>
                    <a:pt x="27280" y="1"/>
                    <a:pt x="27233" y="10"/>
                    <a:pt x="27185" y="29"/>
                  </a:cubicBezTo>
                  <a:cubicBezTo>
                    <a:pt x="22896" y="1785"/>
                    <a:pt x="18363" y="2871"/>
                    <a:pt x="13769" y="3274"/>
                  </a:cubicBezTo>
                  <a:cubicBezTo>
                    <a:pt x="13748" y="3271"/>
                    <a:pt x="13728" y="3269"/>
                    <a:pt x="13708" y="3269"/>
                  </a:cubicBezTo>
                  <a:cubicBezTo>
                    <a:pt x="13671" y="3269"/>
                    <a:pt x="13635" y="3275"/>
                    <a:pt x="13604" y="3289"/>
                  </a:cubicBezTo>
                  <a:cubicBezTo>
                    <a:pt x="12296" y="3399"/>
                    <a:pt x="10983" y="3455"/>
                    <a:pt x="9670" y="3455"/>
                  </a:cubicBezTo>
                  <a:cubicBezTo>
                    <a:pt x="6581" y="3455"/>
                    <a:pt x="3490" y="3148"/>
                    <a:pt x="451" y="2530"/>
                  </a:cubicBezTo>
                  <a:cubicBezTo>
                    <a:pt x="425" y="2524"/>
                    <a:pt x="401" y="2522"/>
                    <a:pt x="378" y="2522"/>
                  </a:cubicBezTo>
                  <a:cubicBezTo>
                    <a:pt x="16" y="2522"/>
                    <a:pt x="0" y="3131"/>
                    <a:pt x="400" y="3213"/>
                  </a:cubicBezTo>
                  <a:cubicBezTo>
                    <a:pt x="3453" y="3833"/>
                    <a:pt x="6558" y="4140"/>
                    <a:pt x="9659" y="4140"/>
                  </a:cubicBezTo>
                  <a:cubicBezTo>
                    <a:pt x="11009" y="4140"/>
                    <a:pt x="12358" y="4082"/>
                    <a:pt x="13702" y="3966"/>
                  </a:cubicBezTo>
                  <a:cubicBezTo>
                    <a:pt x="21389" y="6433"/>
                    <a:pt x="28354" y="10973"/>
                    <a:pt x="33727" y="17001"/>
                  </a:cubicBezTo>
                  <a:cubicBezTo>
                    <a:pt x="35275" y="18739"/>
                    <a:pt x="36687" y="20596"/>
                    <a:pt x="37947" y="22551"/>
                  </a:cubicBezTo>
                  <a:cubicBezTo>
                    <a:pt x="38023" y="22669"/>
                    <a:pt x="38139" y="22717"/>
                    <a:pt x="38252" y="22717"/>
                  </a:cubicBezTo>
                  <a:cubicBezTo>
                    <a:pt x="38491" y="22717"/>
                    <a:pt x="38722" y="22502"/>
                    <a:pt x="38562" y="22251"/>
                  </a:cubicBezTo>
                  <a:cubicBezTo>
                    <a:pt x="35859" y="18053"/>
                    <a:pt x="32474" y="14319"/>
                    <a:pt x="28590" y="11206"/>
                  </a:cubicBezTo>
                  <a:cubicBezTo>
                    <a:pt x="33574" y="8263"/>
                    <a:pt x="39233" y="6566"/>
                    <a:pt x="45021" y="6317"/>
                  </a:cubicBezTo>
                  <a:cubicBezTo>
                    <a:pt x="45451" y="6298"/>
                    <a:pt x="45509" y="5633"/>
                    <a:pt x="45090" y="5633"/>
                  </a:cubicBezTo>
                  <a:cubicBezTo>
                    <a:pt x="45084" y="5633"/>
                    <a:pt x="45078" y="5633"/>
                    <a:pt x="45072" y="5633"/>
                  </a:cubicBezTo>
                  <a:cubicBezTo>
                    <a:pt x="39057" y="5891"/>
                    <a:pt x="33175" y="7645"/>
                    <a:pt x="28017" y="10753"/>
                  </a:cubicBezTo>
                  <a:cubicBezTo>
                    <a:pt x="25630" y="8900"/>
                    <a:pt x="23059" y="7280"/>
                    <a:pt x="20344" y="5928"/>
                  </a:cubicBezTo>
                  <a:cubicBezTo>
                    <a:pt x="18718" y="5117"/>
                    <a:pt x="17044" y="4408"/>
                    <a:pt x="15333" y="3797"/>
                  </a:cubicBezTo>
                  <a:cubicBezTo>
                    <a:pt x="19496" y="3293"/>
                    <a:pt x="23591" y="2238"/>
                    <a:pt x="27485" y="643"/>
                  </a:cubicBezTo>
                  <a:cubicBezTo>
                    <a:pt x="27845" y="495"/>
                    <a:pt x="27653" y="1"/>
                    <a:pt x="2732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" name="Google Shape;22;p2"/>
            <p:cNvSpPr/>
            <p:nvPr/>
          </p:nvSpPr>
          <p:spPr>
            <a:xfrm>
              <a:off x="9528313" y="1255971"/>
              <a:ext cx="1408720" cy="761000"/>
            </a:xfrm>
            <a:custGeom>
              <a:avLst/>
              <a:gdLst/>
              <a:ahLst/>
              <a:cxnLst/>
              <a:rect l="l" t="t" r="r" b="b"/>
              <a:pathLst>
                <a:path w="35218" h="19025" extrusionOk="0">
                  <a:moveTo>
                    <a:pt x="7186" y="0"/>
                  </a:moveTo>
                  <a:cubicBezTo>
                    <a:pt x="7046" y="0"/>
                    <a:pt x="6906" y="11"/>
                    <a:pt x="6765" y="33"/>
                  </a:cubicBezTo>
                  <a:cubicBezTo>
                    <a:pt x="5625" y="215"/>
                    <a:pt x="4750" y="1123"/>
                    <a:pt x="4057" y="2045"/>
                  </a:cubicBezTo>
                  <a:cubicBezTo>
                    <a:pt x="2320" y="4353"/>
                    <a:pt x="1151" y="7028"/>
                    <a:pt x="0" y="9676"/>
                  </a:cubicBezTo>
                  <a:cubicBezTo>
                    <a:pt x="2077" y="10174"/>
                    <a:pt x="3821" y="11561"/>
                    <a:pt x="5348" y="13054"/>
                  </a:cubicBezTo>
                  <a:cubicBezTo>
                    <a:pt x="6875" y="14546"/>
                    <a:pt x="8275" y="16193"/>
                    <a:pt x="10028" y="17412"/>
                  </a:cubicBezTo>
                  <a:cubicBezTo>
                    <a:pt x="11381" y="18356"/>
                    <a:pt x="13014" y="19024"/>
                    <a:pt x="14637" y="19024"/>
                  </a:cubicBezTo>
                  <a:cubicBezTo>
                    <a:pt x="15115" y="19024"/>
                    <a:pt x="15592" y="18966"/>
                    <a:pt x="16061" y="18840"/>
                  </a:cubicBezTo>
                  <a:cubicBezTo>
                    <a:pt x="18247" y="18255"/>
                    <a:pt x="19812" y="16347"/>
                    <a:pt x="21834" y="15339"/>
                  </a:cubicBezTo>
                  <a:cubicBezTo>
                    <a:pt x="23295" y="14610"/>
                    <a:pt x="24935" y="14377"/>
                    <a:pt x="26580" y="14377"/>
                  </a:cubicBezTo>
                  <a:cubicBezTo>
                    <a:pt x="27151" y="14377"/>
                    <a:pt x="27723" y="14405"/>
                    <a:pt x="28288" y="14450"/>
                  </a:cubicBezTo>
                  <a:cubicBezTo>
                    <a:pt x="30213" y="14601"/>
                    <a:pt x="32403" y="14815"/>
                    <a:pt x="34395" y="14815"/>
                  </a:cubicBezTo>
                  <a:cubicBezTo>
                    <a:pt x="34673" y="14815"/>
                    <a:pt x="34948" y="14811"/>
                    <a:pt x="35217" y="14801"/>
                  </a:cubicBezTo>
                  <a:cubicBezTo>
                    <a:pt x="30980" y="13149"/>
                    <a:pt x="27390" y="10126"/>
                    <a:pt x="24432" y="6671"/>
                  </a:cubicBezTo>
                  <a:cubicBezTo>
                    <a:pt x="23146" y="5170"/>
                    <a:pt x="21834" y="3490"/>
                    <a:pt x="19931" y="2957"/>
                  </a:cubicBezTo>
                  <a:cubicBezTo>
                    <a:pt x="19424" y="2815"/>
                    <a:pt x="18904" y="2765"/>
                    <a:pt x="18378" y="2765"/>
                  </a:cubicBezTo>
                  <a:cubicBezTo>
                    <a:pt x="17077" y="2765"/>
                    <a:pt x="15738" y="3074"/>
                    <a:pt x="14446" y="3074"/>
                  </a:cubicBezTo>
                  <a:cubicBezTo>
                    <a:pt x="13831" y="3074"/>
                    <a:pt x="13227" y="3004"/>
                    <a:pt x="12643" y="2798"/>
                  </a:cubicBezTo>
                  <a:cubicBezTo>
                    <a:pt x="11598" y="2433"/>
                    <a:pt x="10749" y="1673"/>
                    <a:pt x="9843" y="1035"/>
                  </a:cubicBezTo>
                  <a:cubicBezTo>
                    <a:pt x="9054" y="482"/>
                    <a:pt x="8133" y="0"/>
                    <a:pt x="71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" name="Google Shape;23;p2"/>
            <p:cNvSpPr/>
            <p:nvPr/>
          </p:nvSpPr>
          <p:spPr>
            <a:xfrm>
              <a:off x="9528473" y="1255931"/>
              <a:ext cx="905360" cy="761040"/>
            </a:xfrm>
            <a:custGeom>
              <a:avLst/>
              <a:gdLst/>
              <a:ahLst/>
              <a:cxnLst/>
              <a:rect l="l" t="t" r="r" b="b"/>
              <a:pathLst>
                <a:path w="22634" h="19026" extrusionOk="0">
                  <a:moveTo>
                    <a:pt x="7182" y="0"/>
                  </a:moveTo>
                  <a:cubicBezTo>
                    <a:pt x="7043" y="0"/>
                    <a:pt x="6904" y="10"/>
                    <a:pt x="6764" y="32"/>
                  </a:cubicBezTo>
                  <a:cubicBezTo>
                    <a:pt x="5625" y="214"/>
                    <a:pt x="4751" y="1124"/>
                    <a:pt x="4057" y="2046"/>
                  </a:cubicBezTo>
                  <a:cubicBezTo>
                    <a:pt x="2319" y="4352"/>
                    <a:pt x="1152" y="7029"/>
                    <a:pt x="1" y="9677"/>
                  </a:cubicBezTo>
                  <a:cubicBezTo>
                    <a:pt x="2077" y="10173"/>
                    <a:pt x="3820" y="11562"/>
                    <a:pt x="5348" y="13055"/>
                  </a:cubicBezTo>
                  <a:cubicBezTo>
                    <a:pt x="6874" y="14547"/>
                    <a:pt x="8275" y="16194"/>
                    <a:pt x="10027" y="17413"/>
                  </a:cubicBezTo>
                  <a:cubicBezTo>
                    <a:pt x="11381" y="18357"/>
                    <a:pt x="13013" y="19025"/>
                    <a:pt x="14636" y="19025"/>
                  </a:cubicBezTo>
                  <a:cubicBezTo>
                    <a:pt x="15114" y="19025"/>
                    <a:pt x="15591" y="18967"/>
                    <a:pt x="16060" y="18841"/>
                  </a:cubicBezTo>
                  <a:cubicBezTo>
                    <a:pt x="18244" y="18257"/>
                    <a:pt x="19809" y="16350"/>
                    <a:pt x="21835" y="15340"/>
                  </a:cubicBezTo>
                  <a:cubicBezTo>
                    <a:pt x="22095" y="15210"/>
                    <a:pt x="22364" y="15095"/>
                    <a:pt x="22633" y="14998"/>
                  </a:cubicBezTo>
                  <a:cubicBezTo>
                    <a:pt x="22291" y="14919"/>
                    <a:pt x="21935" y="14884"/>
                    <a:pt x="21579" y="14884"/>
                  </a:cubicBezTo>
                  <a:cubicBezTo>
                    <a:pt x="21241" y="14884"/>
                    <a:pt x="20904" y="14915"/>
                    <a:pt x="20580" y="14973"/>
                  </a:cubicBezTo>
                  <a:cubicBezTo>
                    <a:pt x="19693" y="15130"/>
                    <a:pt x="18827" y="15435"/>
                    <a:pt x="17918" y="15439"/>
                  </a:cubicBezTo>
                  <a:cubicBezTo>
                    <a:pt x="17909" y="15439"/>
                    <a:pt x="17900" y="15439"/>
                    <a:pt x="17891" y="15439"/>
                  </a:cubicBezTo>
                  <a:cubicBezTo>
                    <a:pt x="16964" y="15439"/>
                    <a:pt x="16064" y="15217"/>
                    <a:pt x="15205" y="14869"/>
                  </a:cubicBezTo>
                  <a:cubicBezTo>
                    <a:pt x="11548" y="13388"/>
                    <a:pt x="9254" y="9560"/>
                    <a:pt x="5355" y="8562"/>
                  </a:cubicBezTo>
                  <a:cubicBezTo>
                    <a:pt x="4805" y="8422"/>
                    <a:pt x="4247" y="8340"/>
                    <a:pt x="3687" y="8313"/>
                  </a:cubicBezTo>
                  <a:cubicBezTo>
                    <a:pt x="3820" y="8147"/>
                    <a:pt x="3948" y="7978"/>
                    <a:pt x="4067" y="7809"/>
                  </a:cubicBezTo>
                  <a:cubicBezTo>
                    <a:pt x="5125" y="6315"/>
                    <a:pt x="5925" y="4363"/>
                    <a:pt x="7652" y="3504"/>
                  </a:cubicBezTo>
                  <a:cubicBezTo>
                    <a:pt x="8070" y="3297"/>
                    <a:pt x="8494" y="3219"/>
                    <a:pt x="8920" y="3219"/>
                  </a:cubicBezTo>
                  <a:cubicBezTo>
                    <a:pt x="9509" y="3219"/>
                    <a:pt x="10102" y="3369"/>
                    <a:pt x="10694" y="3535"/>
                  </a:cubicBezTo>
                  <a:cubicBezTo>
                    <a:pt x="11722" y="3826"/>
                    <a:pt x="12736" y="4054"/>
                    <a:pt x="13804" y="4054"/>
                  </a:cubicBezTo>
                  <a:cubicBezTo>
                    <a:pt x="13861" y="4054"/>
                    <a:pt x="13918" y="4054"/>
                    <a:pt x="13975" y="4052"/>
                  </a:cubicBezTo>
                  <a:cubicBezTo>
                    <a:pt x="15885" y="4009"/>
                    <a:pt x="17710" y="3470"/>
                    <a:pt x="19503" y="2859"/>
                  </a:cubicBezTo>
                  <a:cubicBezTo>
                    <a:pt x="19133" y="2791"/>
                    <a:pt x="18757" y="2765"/>
                    <a:pt x="18377" y="2765"/>
                  </a:cubicBezTo>
                  <a:cubicBezTo>
                    <a:pt x="17076" y="2765"/>
                    <a:pt x="15736" y="3074"/>
                    <a:pt x="14443" y="3074"/>
                  </a:cubicBezTo>
                  <a:cubicBezTo>
                    <a:pt x="13829" y="3074"/>
                    <a:pt x="13226" y="3004"/>
                    <a:pt x="12642" y="2799"/>
                  </a:cubicBezTo>
                  <a:cubicBezTo>
                    <a:pt x="11597" y="2434"/>
                    <a:pt x="10748" y="1674"/>
                    <a:pt x="9843" y="1036"/>
                  </a:cubicBezTo>
                  <a:cubicBezTo>
                    <a:pt x="9054" y="482"/>
                    <a:pt x="8130" y="0"/>
                    <a:pt x="718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" name="Google Shape;24;p2"/>
            <p:cNvSpPr/>
            <p:nvPr/>
          </p:nvSpPr>
          <p:spPr>
            <a:xfrm>
              <a:off x="9528433" y="1636485"/>
              <a:ext cx="667880" cy="380560"/>
            </a:xfrm>
            <a:custGeom>
              <a:avLst/>
              <a:gdLst/>
              <a:ahLst/>
              <a:cxnLst/>
              <a:rect l="l" t="t" r="r" b="b"/>
              <a:pathLst>
                <a:path w="16697" h="9514" extrusionOk="0">
                  <a:moveTo>
                    <a:pt x="575" y="0"/>
                  </a:moveTo>
                  <a:cubicBezTo>
                    <a:pt x="405" y="0"/>
                    <a:pt x="236" y="5"/>
                    <a:pt x="66" y="14"/>
                  </a:cubicBezTo>
                  <a:cubicBezTo>
                    <a:pt x="44" y="63"/>
                    <a:pt x="22" y="114"/>
                    <a:pt x="0" y="163"/>
                  </a:cubicBezTo>
                  <a:cubicBezTo>
                    <a:pt x="2077" y="661"/>
                    <a:pt x="3819" y="2048"/>
                    <a:pt x="5348" y="3541"/>
                  </a:cubicBezTo>
                  <a:cubicBezTo>
                    <a:pt x="6873" y="5033"/>
                    <a:pt x="8275" y="6680"/>
                    <a:pt x="10026" y="7899"/>
                  </a:cubicBezTo>
                  <a:cubicBezTo>
                    <a:pt x="11381" y="8843"/>
                    <a:pt x="13015" y="9514"/>
                    <a:pt x="14639" y="9514"/>
                  </a:cubicBezTo>
                  <a:cubicBezTo>
                    <a:pt x="15116" y="9514"/>
                    <a:pt x="15592" y="9456"/>
                    <a:pt x="16060" y="9330"/>
                  </a:cubicBezTo>
                  <a:cubicBezTo>
                    <a:pt x="16278" y="9272"/>
                    <a:pt x="16488" y="9196"/>
                    <a:pt x="16697" y="9113"/>
                  </a:cubicBezTo>
                  <a:lnTo>
                    <a:pt x="16697" y="9113"/>
                  </a:lnTo>
                  <a:cubicBezTo>
                    <a:pt x="16505" y="9128"/>
                    <a:pt x="16313" y="9136"/>
                    <a:pt x="16121" y="9136"/>
                  </a:cubicBezTo>
                  <a:cubicBezTo>
                    <a:pt x="15160" y="9136"/>
                    <a:pt x="14198" y="8949"/>
                    <a:pt x="13302" y="8584"/>
                  </a:cubicBezTo>
                  <a:cubicBezTo>
                    <a:pt x="11524" y="7863"/>
                    <a:pt x="10305" y="6375"/>
                    <a:pt x="9132" y="4924"/>
                  </a:cubicBezTo>
                  <a:cubicBezTo>
                    <a:pt x="7918" y="3422"/>
                    <a:pt x="6658" y="1940"/>
                    <a:pt x="4909" y="1044"/>
                  </a:cubicBezTo>
                  <a:cubicBezTo>
                    <a:pt x="3558" y="353"/>
                    <a:pt x="2074" y="0"/>
                    <a:pt x="575" y="0"/>
                  </a:cubicBezTo>
                  <a:close/>
                </a:path>
              </a:pathLst>
            </a:custGeom>
            <a:solidFill>
              <a:srgbClr val="000000">
                <a:alpha val="18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" name="Google Shape;25;p2"/>
            <p:cNvSpPr/>
            <p:nvPr/>
          </p:nvSpPr>
          <p:spPr>
            <a:xfrm>
              <a:off x="10091944" y="1446928"/>
              <a:ext cx="845200" cy="401640"/>
            </a:xfrm>
            <a:custGeom>
              <a:avLst/>
              <a:gdLst/>
              <a:ahLst/>
              <a:cxnLst/>
              <a:rect l="l" t="t" r="r" b="b"/>
              <a:pathLst>
                <a:path w="21130" h="10041" extrusionOk="0">
                  <a:moveTo>
                    <a:pt x="4841" y="0"/>
                  </a:moveTo>
                  <a:cubicBezTo>
                    <a:pt x="4699" y="0"/>
                    <a:pt x="4556" y="3"/>
                    <a:pt x="4412" y="9"/>
                  </a:cubicBezTo>
                  <a:cubicBezTo>
                    <a:pt x="3186" y="57"/>
                    <a:pt x="1771" y="300"/>
                    <a:pt x="729" y="994"/>
                  </a:cubicBezTo>
                  <a:cubicBezTo>
                    <a:pt x="231" y="1324"/>
                    <a:pt x="0" y="1907"/>
                    <a:pt x="238" y="2480"/>
                  </a:cubicBezTo>
                  <a:cubicBezTo>
                    <a:pt x="526" y="3168"/>
                    <a:pt x="1224" y="3338"/>
                    <a:pt x="1898" y="3357"/>
                  </a:cubicBezTo>
                  <a:cubicBezTo>
                    <a:pt x="5035" y="3452"/>
                    <a:pt x="7927" y="4610"/>
                    <a:pt x="10689" y="6021"/>
                  </a:cubicBezTo>
                  <a:cubicBezTo>
                    <a:pt x="13474" y="7441"/>
                    <a:pt x="16196" y="9053"/>
                    <a:pt x="19175" y="10020"/>
                  </a:cubicBezTo>
                  <a:cubicBezTo>
                    <a:pt x="19563" y="10033"/>
                    <a:pt x="19948" y="10041"/>
                    <a:pt x="20326" y="10041"/>
                  </a:cubicBezTo>
                  <a:cubicBezTo>
                    <a:pt x="20598" y="10041"/>
                    <a:pt x="20866" y="10037"/>
                    <a:pt x="21129" y="10027"/>
                  </a:cubicBezTo>
                  <a:cubicBezTo>
                    <a:pt x="16891" y="8375"/>
                    <a:pt x="13300" y="5352"/>
                    <a:pt x="10343" y="1897"/>
                  </a:cubicBezTo>
                  <a:cubicBezTo>
                    <a:pt x="10130" y="1649"/>
                    <a:pt x="9917" y="1394"/>
                    <a:pt x="9700" y="1142"/>
                  </a:cubicBezTo>
                  <a:cubicBezTo>
                    <a:pt x="8198" y="444"/>
                    <a:pt x="6601" y="0"/>
                    <a:pt x="4841" y="0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" name="Google Shape;26;p2"/>
            <p:cNvSpPr/>
            <p:nvPr/>
          </p:nvSpPr>
          <p:spPr>
            <a:xfrm>
              <a:off x="9539833" y="1410208"/>
              <a:ext cx="1319560" cy="523560"/>
            </a:xfrm>
            <a:custGeom>
              <a:avLst/>
              <a:gdLst/>
              <a:ahLst/>
              <a:cxnLst/>
              <a:rect l="l" t="t" r="r" b="b"/>
              <a:pathLst>
                <a:path w="32989" h="13089" extrusionOk="0">
                  <a:moveTo>
                    <a:pt x="8757" y="1"/>
                  </a:moveTo>
                  <a:cubicBezTo>
                    <a:pt x="8742" y="1"/>
                    <a:pt x="8727" y="6"/>
                    <a:pt x="8715" y="18"/>
                  </a:cubicBezTo>
                  <a:cubicBezTo>
                    <a:pt x="8150" y="558"/>
                    <a:pt x="7563" y="1118"/>
                    <a:pt x="7084" y="1760"/>
                  </a:cubicBezTo>
                  <a:cubicBezTo>
                    <a:pt x="6697" y="2277"/>
                    <a:pt x="6419" y="2801"/>
                    <a:pt x="6256" y="3318"/>
                  </a:cubicBezTo>
                  <a:cubicBezTo>
                    <a:pt x="6195" y="3507"/>
                    <a:pt x="6151" y="3698"/>
                    <a:pt x="6122" y="3886"/>
                  </a:cubicBezTo>
                  <a:cubicBezTo>
                    <a:pt x="4041" y="4210"/>
                    <a:pt x="1996" y="4760"/>
                    <a:pt x="39" y="5540"/>
                  </a:cubicBezTo>
                  <a:cubicBezTo>
                    <a:pt x="21" y="5547"/>
                    <a:pt x="10" y="5562"/>
                    <a:pt x="5" y="5578"/>
                  </a:cubicBezTo>
                  <a:cubicBezTo>
                    <a:pt x="1" y="5591"/>
                    <a:pt x="1" y="5605"/>
                    <a:pt x="7" y="5617"/>
                  </a:cubicBezTo>
                  <a:cubicBezTo>
                    <a:pt x="17" y="5641"/>
                    <a:pt x="38" y="5655"/>
                    <a:pt x="62" y="5655"/>
                  </a:cubicBezTo>
                  <a:cubicBezTo>
                    <a:pt x="69" y="5655"/>
                    <a:pt x="77" y="5654"/>
                    <a:pt x="85" y="5651"/>
                  </a:cubicBezTo>
                  <a:cubicBezTo>
                    <a:pt x="2038" y="4872"/>
                    <a:pt x="4079" y="4325"/>
                    <a:pt x="6155" y="4000"/>
                  </a:cubicBezTo>
                  <a:cubicBezTo>
                    <a:pt x="6158" y="4003"/>
                    <a:pt x="6161" y="4004"/>
                    <a:pt x="6164" y="4004"/>
                  </a:cubicBezTo>
                  <a:cubicBezTo>
                    <a:pt x="6167" y="4004"/>
                    <a:pt x="6169" y="4004"/>
                    <a:pt x="6172" y="4004"/>
                  </a:cubicBezTo>
                  <a:cubicBezTo>
                    <a:pt x="6185" y="4004"/>
                    <a:pt x="6199" y="4001"/>
                    <a:pt x="6209" y="3991"/>
                  </a:cubicBezTo>
                  <a:cubicBezTo>
                    <a:pt x="6741" y="3909"/>
                    <a:pt x="7276" y="3842"/>
                    <a:pt x="7809" y="3791"/>
                  </a:cubicBezTo>
                  <a:cubicBezTo>
                    <a:pt x="8219" y="7393"/>
                    <a:pt x="10170" y="10858"/>
                    <a:pt x="13040" y="13073"/>
                  </a:cubicBezTo>
                  <a:cubicBezTo>
                    <a:pt x="13051" y="13083"/>
                    <a:pt x="13065" y="13088"/>
                    <a:pt x="13079" y="13088"/>
                  </a:cubicBezTo>
                  <a:cubicBezTo>
                    <a:pt x="13096" y="13088"/>
                    <a:pt x="13113" y="13081"/>
                    <a:pt x="13123" y="13065"/>
                  </a:cubicBezTo>
                  <a:cubicBezTo>
                    <a:pt x="13143" y="13039"/>
                    <a:pt x="13138" y="13001"/>
                    <a:pt x="13113" y="12981"/>
                  </a:cubicBezTo>
                  <a:cubicBezTo>
                    <a:pt x="10267" y="10788"/>
                    <a:pt x="8334" y="7355"/>
                    <a:pt x="7927" y="3786"/>
                  </a:cubicBezTo>
                  <a:cubicBezTo>
                    <a:pt x="8817" y="3703"/>
                    <a:pt x="9711" y="3662"/>
                    <a:pt x="10604" y="3662"/>
                  </a:cubicBezTo>
                  <a:cubicBezTo>
                    <a:pt x="12080" y="3662"/>
                    <a:pt x="13555" y="3774"/>
                    <a:pt x="15013" y="3998"/>
                  </a:cubicBezTo>
                  <a:lnTo>
                    <a:pt x="15013" y="4003"/>
                  </a:lnTo>
                  <a:cubicBezTo>
                    <a:pt x="15432" y="6596"/>
                    <a:pt x="17128" y="8984"/>
                    <a:pt x="19438" y="10237"/>
                  </a:cubicBezTo>
                  <a:cubicBezTo>
                    <a:pt x="19447" y="10242"/>
                    <a:pt x="19456" y="10245"/>
                    <a:pt x="19466" y="10245"/>
                  </a:cubicBezTo>
                  <a:cubicBezTo>
                    <a:pt x="19487" y="10245"/>
                    <a:pt x="19508" y="10233"/>
                    <a:pt x="19520" y="10213"/>
                  </a:cubicBezTo>
                  <a:cubicBezTo>
                    <a:pt x="19534" y="10183"/>
                    <a:pt x="19525" y="10147"/>
                    <a:pt x="19496" y="10131"/>
                  </a:cubicBezTo>
                  <a:cubicBezTo>
                    <a:pt x="17230" y="8901"/>
                    <a:pt x="15562" y="6561"/>
                    <a:pt x="15138" y="4019"/>
                  </a:cubicBezTo>
                  <a:lnTo>
                    <a:pt x="15138" y="4019"/>
                  </a:lnTo>
                  <a:cubicBezTo>
                    <a:pt x="16994" y="4314"/>
                    <a:pt x="18823" y="4789"/>
                    <a:pt x="20580" y="5448"/>
                  </a:cubicBezTo>
                  <a:cubicBezTo>
                    <a:pt x="22170" y="6045"/>
                    <a:pt x="23735" y="6799"/>
                    <a:pt x="25249" y="7524"/>
                  </a:cubicBezTo>
                  <a:cubicBezTo>
                    <a:pt x="27692" y="8700"/>
                    <a:pt x="30220" y="9917"/>
                    <a:pt x="32910" y="10501"/>
                  </a:cubicBezTo>
                  <a:cubicBezTo>
                    <a:pt x="32914" y="10502"/>
                    <a:pt x="32919" y="10502"/>
                    <a:pt x="32923" y="10502"/>
                  </a:cubicBezTo>
                  <a:cubicBezTo>
                    <a:pt x="32951" y="10502"/>
                    <a:pt x="32974" y="10482"/>
                    <a:pt x="32981" y="10454"/>
                  </a:cubicBezTo>
                  <a:cubicBezTo>
                    <a:pt x="32989" y="10422"/>
                    <a:pt x="32968" y="10392"/>
                    <a:pt x="32936" y="10384"/>
                  </a:cubicBezTo>
                  <a:cubicBezTo>
                    <a:pt x="30258" y="9802"/>
                    <a:pt x="27737" y="8591"/>
                    <a:pt x="25300" y="7418"/>
                  </a:cubicBezTo>
                  <a:cubicBezTo>
                    <a:pt x="23784" y="6689"/>
                    <a:pt x="22218" y="5935"/>
                    <a:pt x="20623" y="5336"/>
                  </a:cubicBezTo>
                  <a:cubicBezTo>
                    <a:pt x="20327" y="5225"/>
                    <a:pt x="20029" y="5120"/>
                    <a:pt x="19731" y="5021"/>
                  </a:cubicBezTo>
                  <a:cubicBezTo>
                    <a:pt x="20692" y="4266"/>
                    <a:pt x="21769" y="3689"/>
                    <a:pt x="22932" y="3306"/>
                  </a:cubicBezTo>
                  <a:cubicBezTo>
                    <a:pt x="22963" y="3296"/>
                    <a:pt x="22980" y="3262"/>
                    <a:pt x="22970" y="3232"/>
                  </a:cubicBezTo>
                  <a:cubicBezTo>
                    <a:pt x="22961" y="3207"/>
                    <a:pt x="22938" y="3190"/>
                    <a:pt x="22914" y="3190"/>
                  </a:cubicBezTo>
                  <a:cubicBezTo>
                    <a:pt x="22908" y="3190"/>
                    <a:pt x="22902" y="3192"/>
                    <a:pt x="22896" y="3194"/>
                  </a:cubicBezTo>
                  <a:cubicBezTo>
                    <a:pt x="21695" y="3589"/>
                    <a:pt x="20583" y="4188"/>
                    <a:pt x="19595" y="4974"/>
                  </a:cubicBezTo>
                  <a:cubicBezTo>
                    <a:pt x="16704" y="4019"/>
                    <a:pt x="13657" y="3541"/>
                    <a:pt x="10609" y="3541"/>
                  </a:cubicBezTo>
                  <a:cubicBezTo>
                    <a:pt x="9703" y="3541"/>
                    <a:pt x="8797" y="3583"/>
                    <a:pt x="7895" y="3667"/>
                  </a:cubicBezTo>
                  <a:cubicBezTo>
                    <a:pt x="7885" y="3659"/>
                    <a:pt x="7871" y="3654"/>
                    <a:pt x="7858" y="3654"/>
                  </a:cubicBezTo>
                  <a:cubicBezTo>
                    <a:pt x="7857" y="3654"/>
                    <a:pt x="7855" y="3654"/>
                    <a:pt x="7853" y="3654"/>
                  </a:cubicBezTo>
                  <a:cubicBezTo>
                    <a:pt x="7838" y="3656"/>
                    <a:pt x="7827" y="3663"/>
                    <a:pt x="7816" y="3675"/>
                  </a:cubicBezTo>
                  <a:cubicBezTo>
                    <a:pt x="7292" y="3726"/>
                    <a:pt x="6767" y="3788"/>
                    <a:pt x="6246" y="3867"/>
                  </a:cubicBezTo>
                  <a:cubicBezTo>
                    <a:pt x="6359" y="3195"/>
                    <a:pt x="6673" y="2511"/>
                    <a:pt x="7178" y="1832"/>
                  </a:cubicBezTo>
                  <a:cubicBezTo>
                    <a:pt x="7652" y="1198"/>
                    <a:pt x="8235" y="641"/>
                    <a:pt x="8799" y="104"/>
                  </a:cubicBezTo>
                  <a:cubicBezTo>
                    <a:pt x="8822" y="82"/>
                    <a:pt x="8823" y="42"/>
                    <a:pt x="8800" y="19"/>
                  </a:cubicBezTo>
                  <a:cubicBezTo>
                    <a:pt x="8788" y="7"/>
                    <a:pt x="8772" y="1"/>
                    <a:pt x="875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" name="Google Shape;27;p2"/>
            <p:cNvSpPr/>
            <p:nvPr/>
          </p:nvSpPr>
          <p:spPr>
            <a:xfrm>
              <a:off x="9211598" y="2143358"/>
              <a:ext cx="473080" cy="644240"/>
            </a:xfrm>
            <a:custGeom>
              <a:avLst/>
              <a:gdLst/>
              <a:ahLst/>
              <a:cxnLst/>
              <a:rect l="l" t="t" r="r" b="b"/>
              <a:pathLst>
                <a:path w="11827" h="16106" extrusionOk="0">
                  <a:moveTo>
                    <a:pt x="8267" y="0"/>
                  </a:moveTo>
                  <a:cubicBezTo>
                    <a:pt x="7697" y="0"/>
                    <a:pt x="7124" y="50"/>
                    <a:pt x="6571" y="130"/>
                  </a:cubicBezTo>
                  <a:cubicBezTo>
                    <a:pt x="4870" y="379"/>
                    <a:pt x="3173" y="865"/>
                    <a:pt x="1466" y="865"/>
                  </a:cubicBezTo>
                  <a:cubicBezTo>
                    <a:pt x="1182" y="865"/>
                    <a:pt x="897" y="851"/>
                    <a:pt x="611" y="821"/>
                  </a:cubicBezTo>
                  <a:lnTo>
                    <a:pt x="611" y="821"/>
                  </a:lnTo>
                  <a:cubicBezTo>
                    <a:pt x="1303" y="3256"/>
                    <a:pt x="655" y="5839"/>
                    <a:pt x="326" y="8348"/>
                  </a:cubicBezTo>
                  <a:cubicBezTo>
                    <a:pt x="1" y="10859"/>
                    <a:pt x="113" y="13716"/>
                    <a:pt x="1914" y="15492"/>
                  </a:cubicBezTo>
                  <a:cubicBezTo>
                    <a:pt x="2150" y="15724"/>
                    <a:pt x="2402" y="15925"/>
                    <a:pt x="2669" y="16105"/>
                  </a:cubicBezTo>
                  <a:cubicBezTo>
                    <a:pt x="1536" y="14417"/>
                    <a:pt x="900" y="12410"/>
                    <a:pt x="891" y="10343"/>
                  </a:cubicBezTo>
                  <a:cubicBezTo>
                    <a:pt x="876" y="7325"/>
                    <a:pt x="2572" y="4201"/>
                    <a:pt x="1580" y="1302"/>
                  </a:cubicBezTo>
                  <a:lnTo>
                    <a:pt x="1580" y="1302"/>
                  </a:lnTo>
                  <a:cubicBezTo>
                    <a:pt x="1729" y="1307"/>
                    <a:pt x="1879" y="1310"/>
                    <a:pt x="2028" y="1310"/>
                  </a:cubicBezTo>
                  <a:cubicBezTo>
                    <a:pt x="3891" y="1310"/>
                    <a:pt x="5739" y="920"/>
                    <a:pt x="7598" y="713"/>
                  </a:cubicBezTo>
                  <a:cubicBezTo>
                    <a:pt x="8137" y="654"/>
                    <a:pt x="8702" y="614"/>
                    <a:pt x="9270" y="614"/>
                  </a:cubicBezTo>
                  <a:cubicBezTo>
                    <a:pt x="10139" y="614"/>
                    <a:pt x="11016" y="707"/>
                    <a:pt x="11826" y="965"/>
                  </a:cubicBezTo>
                  <a:cubicBezTo>
                    <a:pt x="10821" y="251"/>
                    <a:pt x="9550" y="0"/>
                    <a:pt x="8267" y="0"/>
                  </a:cubicBezTo>
                  <a:close/>
                </a:path>
              </a:pathLst>
            </a:custGeom>
            <a:solidFill>
              <a:srgbClr val="4968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" name="Google Shape;28;p2"/>
            <p:cNvSpPr/>
            <p:nvPr/>
          </p:nvSpPr>
          <p:spPr>
            <a:xfrm>
              <a:off x="9211478" y="2143358"/>
              <a:ext cx="918160" cy="1061000"/>
            </a:xfrm>
            <a:custGeom>
              <a:avLst/>
              <a:gdLst/>
              <a:ahLst/>
              <a:cxnLst/>
              <a:rect l="l" t="t" r="r" b="b"/>
              <a:pathLst>
                <a:path w="22954" h="26525" extrusionOk="0">
                  <a:moveTo>
                    <a:pt x="8269" y="1"/>
                  </a:moveTo>
                  <a:cubicBezTo>
                    <a:pt x="7700" y="1"/>
                    <a:pt x="7128" y="50"/>
                    <a:pt x="6576" y="130"/>
                  </a:cubicBezTo>
                  <a:cubicBezTo>
                    <a:pt x="4874" y="379"/>
                    <a:pt x="3179" y="865"/>
                    <a:pt x="1472" y="865"/>
                  </a:cubicBezTo>
                  <a:cubicBezTo>
                    <a:pt x="1188" y="865"/>
                    <a:pt x="903" y="851"/>
                    <a:pt x="617" y="821"/>
                  </a:cubicBezTo>
                  <a:lnTo>
                    <a:pt x="617" y="821"/>
                  </a:lnTo>
                  <a:cubicBezTo>
                    <a:pt x="1309" y="3256"/>
                    <a:pt x="661" y="5839"/>
                    <a:pt x="332" y="8348"/>
                  </a:cubicBezTo>
                  <a:cubicBezTo>
                    <a:pt x="1" y="10859"/>
                    <a:pt x="116" y="13716"/>
                    <a:pt x="1917" y="15494"/>
                  </a:cubicBezTo>
                  <a:cubicBezTo>
                    <a:pt x="3737" y="17287"/>
                    <a:pt x="6642" y="17366"/>
                    <a:pt x="8809" y="18719"/>
                  </a:cubicBezTo>
                  <a:cubicBezTo>
                    <a:pt x="10365" y="19690"/>
                    <a:pt x="11443" y="21258"/>
                    <a:pt x="12840" y="22444"/>
                  </a:cubicBezTo>
                  <a:cubicBezTo>
                    <a:pt x="15526" y="24721"/>
                    <a:pt x="19492" y="25891"/>
                    <a:pt x="22954" y="26525"/>
                  </a:cubicBezTo>
                  <a:cubicBezTo>
                    <a:pt x="21001" y="24342"/>
                    <a:pt x="20770" y="21160"/>
                    <a:pt x="20673" y="18231"/>
                  </a:cubicBezTo>
                  <a:cubicBezTo>
                    <a:pt x="20577" y="15303"/>
                    <a:pt x="20435" y="12139"/>
                    <a:pt x="18596" y="9861"/>
                  </a:cubicBezTo>
                  <a:cubicBezTo>
                    <a:pt x="17561" y="8580"/>
                    <a:pt x="16072" y="7706"/>
                    <a:pt x="15118" y="6364"/>
                  </a:cubicBezTo>
                  <a:cubicBezTo>
                    <a:pt x="13994" y="4781"/>
                    <a:pt x="13687" y="2648"/>
                    <a:pt x="12268" y="1322"/>
                  </a:cubicBezTo>
                  <a:cubicBezTo>
                    <a:pt x="11210" y="334"/>
                    <a:pt x="9747" y="1"/>
                    <a:pt x="826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" name="Google Shape;29;p2"/>
            <p:cNvSpPr/>
            <p:nvPr/>
          </p:nvSpPr>
          <p:spPr>
            <a:xfrm>
              <a:off x="9211598" y="2194717"/>
              <a:ext cx="614800" cy="913320"/>
            </a:xfrm>
            <a:custGeom>
              <a:avLst/>
              <a:gdLst/>
              <a:ahLst/>
              <a:cxnLst/>
              <a:rect l="l" t="t" r="r" b="b"/>
              <a:pathLst>
                <a:path w="15370" h="22833" extrusionOk="0">
                  <a:moveTo>
                    <a:pt x="729" y="0"/>
                  </a:moveTo>
                  <a:cubicBezTo>
                    <a:pt x="1226" y="2298"/>
                    <a:pt x="636" y="4714"/>
                    <a:pt x="329" y="7067"/>
                  </a:cubicBezTo>
                  <a:cubicBezTo>
                    <a:pt x="1" y="9575"/>
                    <a:pt x="113" y="12432"/>
                    <a:pt x="1914" y="14208"/>
                  </a:cubicBezTo>
                  <a:cubicBezTo>
                    <a:pt x="3734" y="16002"/>
                    <a:pt x="6639" y="16080"/>
                    <a:pt x="8806" y="17434"/>
                  </a:cubicBezTo>
                  <a:cubicBezTo>
                    <a:pt x="10362" y="18404"/>
                    <a:pt x="11440" y="19972"/>
                    <a:pt x="12837" y="21158"/>
                  </a:cubicBezTo>
                  <a:cubicBezTo>
                    <a:pt x="13592" y="21799"/>
                    <a:pt x="14450" y="22353"/>
                    <a:pt x="15370" y="22832"/>
                  </a:cubicBezTo>
                  <a:cubicBezTo>
                    <a:pt x="14342" y="22006"/>
                    <a:pt x="13395" y="21091"/>
                    <a:pt x="12658" y="19994"/>
                  </a:cubicBezTo>
                  <a:cubicBezTo>
                    <a:pt x="11950" y="18943"/>
                    <a:pt x="11587" y="17721"/>
                    <a:pt x="10950" y="16631"/>
                  </a:cubicBezTo>
                  <a:cubicBezTo>
                    <a:pt x="10392" y="15681"/>
                    <a:pt x="9574" y="14988"/>
                    <a:pt x="8624" y="14450"/>
                  </a:cubicBezTo>
                  <a:cubicBezTo>
                    <a:pt x="6608" y="13309"/>
                    <a:pt x="4351" y="12786"/>
                    <a:pt x="2865" y="10864"/>
                  </a:cubicBezTo>
                  <a:cubicBezTo>
                    <a:pt x="1633" y="9270"/>
                    <a:pt x="1563" y="7331"/>
                    <a:pt x="1560" y="5396"/>
                  </a:cubicBezTo>
                  <a:cubicBezTo>
                    <a:pt x="1557" y="3541"/>
                    <a:pt x="1547" y="1673"/>
                    <a:pt x="7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" name="Google Shape;30;p2"/>
            <p:cNvSpPr/>
            <p:nvPr/>
          </p:nvSpPr>
          <p:spPr>
            <a:xfrm>
              <a:off x="9698950" y="2209557"/>
              <a:ext cx="430320" cy="994360"/>
            </a:xfrm>
            <a:custGeom>
              <a:avLst/>
              <a:gdLst/>
              <a:ahLst/>
              <a:cxnLst/>
              <a:rect l="l" t="t" r="r" b="b"/>
              <a:pathLst>
                <a:path w="10758" h="24859" extrusionOk="0">
                  <a:moveTo>
                    <a:pt x="401" y="1"/>
                  </a:moveTo>
                  <a:lnTo>
                    <a:pt x="401" y="1"/>
                  </a:lnTo>
                  <a:cubicBezTo>
                    <a:pt x="139" y="1543"/>
                    <a:pt x="1" y="3179"/>
                    <a:pt x="722" y="4613"/>
                  </a:cubicBezTo>
                  <a:cubicBezTo>
                    <a:pt x="1182" y="5528"/>
                    <a:pt x="1976" y="6233"/>
                    <a:pt x="2336" y="7202"/>
                  </a:cubicBezTo>
                  <a:cubicBezTo>
                    <a:pt x="2650" y="8045"/>
                    <a:pt x="2686" y="8985"/>
                    <a:pt x="2625" y="9874"/>
                  </a:cubicBezTo>
                  <a:cubicBezTo>
                    <a:pt x="2501" y="11752"/>
                    <a:pt x="2008" y="13627"/>
                    <a:pt x="2332" y="15513"/>
                  </a:cubicBezTo>
                  <a:cubicBezTo>
                    <a:pt x="2651" y="17363"/>
                    <a:pt x="3600" y="19046"/>
                    <a:pt x="4845" y="20430"/>
                  </a:cubicBezTo>
                  <a:cubicBezTo>
                    <a:pt x="6416" y="22180"/>
                    <a:pt x="8387" y="23455"/>
                    <a:pt x="10359" y="24702"/>
                  </a:cubicBezTo>
                  <a:cubicBezTo>
                    <a:pt x="10484" y="24782"/>
                    <a:pt x="10621" y="24836"/>
                    <a:pt x="10758" y="24858"/>
                  </a:cubicBezTo>
                  <a:cubicBezTo>
                    <a:pt x="8814" y="22674"/>
                    <a:pt x="8583" y="19499"/>
                    <a:pt x="8488" y="16576"/>
                  </a:cubicBezTo>
                  <a:cubicBezTo>
                    <a:pt x="8392" y="13648"/>
                    <a:pt x="8249" y="10484"/>
                    <a:pt x="6410" y="8206"/>
                  </a:cubicBezTo>
                  <a:cubicBezTo>
                    <a:pt x="5376" y="6925"/>
                    <a:pt x="3887" y="6051"/>
                    <a:pt x="2934" y="4709"/>
                  </a:cubicBezTo>
                  <a:cubicBezTo>
                    <a:pt x="1899" y="3252"/>
                    <a:pt x="1554" y="1331"/>
                    <a:pt x="401" y="1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" name="Google Shape;31;p2"/>
            <p:cNvSpPr/>
            <p:nvPr/>
          </p:nvSpPr>
          <p:spPr>
            <a:xfrm>
              <a:off x="9244638" y="2181597"/>
              <a:ext cx="840560" cy="985960"/>
            </a:xfrm>
            <a:custGeom>
              <a:avLst/>
              <a:gdLst/>
              <a:ahLst/>
              <a:cxnLst/>
              <a:rect l="l" t="t" r="r" b="b"/>
              <a:pathLst>
                <a:path w="21014" h="24649" extrusionOk="0">
                  <a:moveTo>
                    <a:pt x="71" y="1"/>
                  </a:moveTo>
                  <a:cubicBezTo>
                    <a:pt x="58" y="1"/>
                    <a:pt x="45" y="5"/>
                    <a:pt x="34" y="12"/>
                  </a:cubicBezTo>
                  <a:cubicBezTo>
                    <a:pt x="27" y="18"/>
                    <a:pt x="21" y="25"/>
                    <a:pt x="15" y="33"/>
                  </a:cubicBezTo>
                  <a:cubicBezTo>
                    <a:pt x="1" y="62"/>
                    <a:pt x="13" y="98"/>
                    <a:pt x="42" y="113"/>
                  </a:cubicBezTo>
                  <a:cubicBezTo>
                    <a:pt x="4100" y="2177"/>
                    <a:pt x="7097" y="6560"/>
                    <a:pt x="9721" y="10660"/>
                  </a:cubicBezTo>
                  <a:cubicBezTo>
                    <a:pt x="8372" y="12263"/>
                    <a:pt x="7604" y="14373"/>
                    <a:pt x="7608" y="16468"/>
                  </a:cubicBezTo>
                  <a:cubicBezTo>
                    <a:pt x="7608" y="16502"/>
                    <a:pt x="7636" y="16528"/>
                    <a:pt x="7669" y="16528"/>
                  </a:cubicBezTo>
                  <a:cubicBezTo>
                    <a:pt x="7700" y="16528"/>
                    <a:pt x="7728" y="16502"/>
                    <a:pt x="7728" y="16468"/>
                  </a:cubicBezTo>
                  <a:cubicBezTo>
                    <a:pt x="7722" y="14415"/>
                    <a:pt x="8472" y="12343"/>
                    <a:pt x="9789" y="10765"/>
                  </a:cubicBezTo>
                  <a:cubicBezTo>
                    <a:pt x="9983" y="11070"/>
                    <a:pt x="10177" y="11374"/>
                    <a:pt x="10368" y="11674"/>
                  </a:cubicBezTo>
                  <a:cubicBezTo>
                    <a:pt x="10547" y="11954"/>
                    <a:pt x="10723" y="12234"/>
                    <a:pt x="10898" y="12506"/>
                  </a:cubicBezTo>
                  <a:cubicBezTo>
                    <a:pt x="11073" y="12780"/>
                    <a:pt x="11248" y="13053"/>
                    <a:pt x="11423" y="13328"/>
                  </a:cubicBezTo>
                  <a:cubicBezTo>
                    <a:pt x="12565" y="15120"/>
                    <a:pt x="13723" y="16940"/>
                    <a:pt x="14995" y="18654"/>
                  </a:cubicBezTo>
                  <a:cubicBezTo>
                    <a:pt x="14995" y="18655"/>
                    <a:pt x="14994" y="18657"/>
                    <a:pt x="14994" y="18660"/>
                  </a:cubicBezTo>
                  <a:cubicBezTo>
                    <a:pt x="14772" y="19748"/>
                    <a:pt x="14823" y="20889"/>
                    <a:pt x="15144" y="21954"/>
                  </a:cubicBezTo>
                  <a:cubicBezTo>
                    <a:pt x="15151" y="21979"/>
                    <a:pt x="15176" y="21996"/>
                    <a:pt x="15201" y="21996"/>
                  </a:cubicBezTo>
                  <a:cubicBezTo>
                    <a:pt x="15207" y="21996"/>
                    <a:pt x="15213" y="21995"/>
                    <a:pt x="15218" y="21993"/>
                  </a:cubicBezTo>
                  <a:cubicBezTo>
                    <a:pt x="15249" y="21984"/>
                    <a:pt x="15268" y="21950"/>
                    <a:pt x="15258" y="21919"/>
                  </a:cubicBezTo>
                  <a:cubicBezTo>
                    <a:pt x="14955" y="20906"/>
                    <a:pt x="14899" y="19825"/>
                    <a:pt x="15094" y="18786"/>
                  </a:cubicBezTo>
                  <a:lnTo>
                    <a:pt x="15094" y="18786"/>
                  </a:lnTo>
                  <a:cubicBezTo>
                    <a:pt x="16761" y="21014"/>
                    <a:pt x="18628" y="23061"/>
                    <a:pt x="20911" y="24638"/>
                  </a:cubicBezTo>
                  <a:cubicBezTo>
                    <a:pt x="20922" y="24645"/>
                    <a:pt x="20934" y="24649"/>
                    <a:pt x="20946" y="24649"/>
                  </a:cubicBezTo>
                  <a:cubicBezTo>
                    <a:pt x="20965" y="24649"/>
                    <a:pt x="20983" y="24640"/>
                    <a:pt x="20996" y="24623"/>
                  </a:cubicBezTo>
                  <a:cubicBezTo>
                    <a:pt x="21013" y="24597"/>
                    <a:pt x="21009" y="24561"/>
                    <a:pt x="20981" y="24540"/>
                  </a:cubicBezTo>
                  <a:cubicBezTo>
                    <a:pt x="17917" y="22423"/>
                    <a:pt x="15606" y="19455"/>
                    <a:pt x="13516" y="16337"/>
                  </a:cubicBezTo>
                  <a:cubicBezTo>
                    <a:pt x="13909" y="16307"/>
                    <a:pt x="14302" y="16291"/>
                    <a:pt x="14693" y="16291"/>
                  </a:cubicBezTo>
                  <a:cubicBezTo>
                    <a:pt x="15972" y="16291"/>
                    <a:pt x="17244" y="16453"/>
                    <a:pt x="18486" y="16776"/>
                  </a:cubicBezTo>
                  <a:cubicBezTo>
                    <a:pt x="18492" y="16777"/>
                    <a:pt x="18498" y="16778"/>
                    <a:pt x="18503" y="16778"/>
                  </a:cubicBezTo>
                  <a:cubicBezTo>
                    <a:pt x="18530" y="16778"/>
                    <a:pt x="18554" y="16760"/>
                    <a:pt x="18559" y="16732"/>
                  </a:cubicBezTo>
                  <a:cubicBezTo>
                    <a:pt x="18570" y="16700"/>
                    <a:pt x="18549" y="16666"/>
                    <a:pt x="18517" y="16659"/>
                  </a:cubicBezTo>
                  <a:cubicBezTo>
                    <a:pt x="17262" y="16333"/>
                    <a:pt x="15982" y="16170"/>
                    <a:pt x="14694" y="16170"/>
                  </a:cubicBezTo>
                  <a:cubicBezTo>
                    <a:pt x="14282" y="16170"/>
                    <a:pt x="13869" y="16187"/>
                    <a:pt x="13455" y="16220"/>
                  </a:cubicBezTo>
                  <a:cubicBezTo>
                    <a:pt x="13449" y="16220"/>
                    <a:pt x="13447" y="16223"/>
                    <a:pt x="13442" y="16226"/>
                  </a:cubicBezTo>
                  <a:cubicBezTo>
                    <a:pt x="12788" y="15246"/>
                    <a:pt x="12154" y="14252"/>
                    <a:pt x="11526" y="13266"/>
                  </a:cubicBezTo>
                  <a:cubicBezTo>
                    <a:pt x="11351" y="12992"/>
                    <a:pt x="11176" y="12718"/>
                    <a:pt x="11003" y="12445"/>
                  </a:cubicBezTo>
                  <a:cubicBezTo>
                    <a:pt x="10828" y="12171"/>
                    <a:pt x="10652" y="11893"/>
                    <a:pt x="10474" y="11612"/>
                  </a:cubicBezTo>
                  <a:cubicBezTo>
                    <a:pt x="10275" y="11299"/>
                    <a:pt x="10075" y="10984"/>
                    <a:pt x="9871" y="10668"/>
                  </a:cubicBezTo>
                  <a:cubicBezTo>
                    <a:pt x="9878" y="10646"/>
                    <a:pt x="9872" y="10618"/>
                    <a:pt x="9852" y="10602"/>
                  </a:cubicBezTo>
                  <a:cubicBezTo>
                    <a:pt x="9843" y="10595"/>
                    <a:pt x="9830" y="10589"/>
                    <a:pt x="9820" y="10589"/>
                  </a:cubicBezTo>
                  <a:cubicBezTo>
                    <a:pt x="8576" y="8644"/>
                    <a:pt x="7247" y="6636"/>
                    <a:pt x="5758" y="4841"/>
                  </a:cubicBezTo>
                  <a:cubicBezTo>
                    <a:pt x="6886" y="4602"/>
                    <a:pt x="8052" y="4482"/>
                    <a:pt x="9216" y="4482"/>
                  </a:cubicBezTo>
                  <a:cubicBezTo>
                    <a:pt x="10170" y="4482"/>
                    <a:pt x="11122" y="4563"/>
                    <a:pt x="12052" y="4724"/>
                  </a:cubicBezTo>
                  <a:cubicBezTo>
                    <a:pt x="12056" y="4725"/>
                    <a:pt x="12059" y="4725"/>
                    <a:pt x="12063" y="4725"/>
                  </a:cubicBezTo>
                  <a:cubicBezTo>
                    <a:pt x="12092" y="4725"/>
                    <a:pt x="12117" y="4705"/>
                    <a:pt x="12122" y="4675"/>
                  </a:cubicBezTo>
                  <a:cubicBezTo>
                    <a:pt x="12128" y="4643"/>
                    <a:pt x="12106" y="4611"/>
                    <a:pt x="12073" y="4606"/>
                  </a:cubicBezTo>
                  <a:cubicBezTo>
                    <a:pt x="11136" y="4444"/>
                    <a:pt x="10176" y="4363"/>
                    <a:pt x="9216" y="4363"/>
                  </a:cubicBezTo>
                  <a:cubicBezTo>
                    <a:pt x="8022" y="4363"/>
                    <a:pt x="6826" y="4488"/>
                    <a:pt x="5670" y="4737"/>
                  </a:cubicBezTo>
                  <a:cubicBezTo>
                    <a:pt x="4037" y="2781"/>
                    <a:pt x="2213" y="1083"/>
                    <a:pt x="97" y="6"/>
                  </a:cubicBezTo>
                  <a:cubicBezTo>
                    <a:pt x="89" y="2"/>
                    <a:pt x="80" y="1"/>
                    <a:pt x="7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" name="Google Shape;32;p2"/>
            <p:cNvSpPr/>
            <p:nvPr/>
          </p:nvSpPr>
          <p:spPr>
            <a:xfrm>
              <a:off x="8789925" y="565221"/>
              <a:ext cx="1236000" cy="885760"/>
            </a:xfrm>
            <a:custGeom>
              <a:avLst/>
              <a:gdLst/>
              <a:ahLst/>
              <a:cxnLst/>
              <a:rect l="l" t="t" r="r" b="b"/>
              <a:pathLst>
                <a:path w="30900" h="22144" extrusionOk="0">
                  <a:moveTo>
                    <a:pt x="30899" y="1"/>
                  </a:moveTo>
                  <a:cubicBezTo>
                    <a:pt x="27341" y="1695"/>
                    <a:pt x="23367" y="2329"/>
                    <a:pt x="19414" y="2329"/>
                  </a:cubicBezTo>
                  <a:cubicBezTo>
                    <a:pt x="18804" y="2329"/>
                    <a:pt x="18195" y="2314"/>
                    <a:pt x="17588" y="2285"/>
                  </a:cubicBezTo>
                  <a:cubicBezTo>
                    <a:pt x="16890" y="2253"/>
                    <a:pt x="16173" y="2208"/>
                    <a:pt x="15464" y="2208"/>
                  </a:cubicBezTo>
                  <a:cubicBezTo>
                    <a:pt x="14166" y="2208"/>
                    <a:pt x="12892" y="2359"/>
                    <a:pt x="11799" y="3020"/>
                  </a:cubicBezTo>
                  <a:cubicBezTo>
                    <a:pt x="9701" y="4286"/>
                    <a:pt x="8864" y="7092"/>
                    <a:pt x="6690" y="8222"/>
                  </a:cubicBezTo>
                  <a:cubicBezTo>
                    <a:pt x="5708" y="8731"/>
                    <a:pt x="4572" y="8831"/>
                    <a:pt x="3488" y="9055"/>
                  </a:cubicBezTo>
                  <a:cubicBezTo>
                    <a:pt x="2405" y="9278"/>
                    <a:pt x="1271" y="9693"/>
                    <a:pt x="649" y="10610"/>
                  </a:cubicBezTo>
                  <a:cubicBezTo>
                    <a:pt x="1" y="11564"/>
                    <a:pt x="64" y="12824"/>
                    <a:pt x="259" y="13961"/>
                  </a:cubicBezTo>
                  <a:cubicBezTo>
                    <a:pt x="748" y="16808"/>
                    <a:pt x="1898" y="19490"/>
                    <a:pt x="3040" y="22144"/>
                  </a:cubicBezTo>
                  <a:cubicBezTo>
                    <a:pt x="4825" y="20974"/>
                    <a:pt x="7031" y="20653"/>
                    <a:pt x="9163" y="20563"/>
                  </a:cubicBezTo>
                  <a:cubicBezTo>
                    <a:pt x="11296" y="20474"/>
                    <a:pt x="13454" y="20582"/>
                    <a:pt x="15543" y="20140"/>
                  </a:cubicBezTo>
                  <a:cubicBezTo>
                    <a:pt x="17633" y="19700"/>
                    <a:pt x="19709" y="18606"/>
                    <a:pt x="20717" y="16723"/>
                  </a:cubicBezTo>
                  <a:cubicBezTo>
                    <a:pt x="21787" y="14729"/>
                    <a:pt x="21471" y="12285"/>
                    <a:pt x="22122" y="10117"/>
                  </a:cubicBezTo>
                  <a:cubicBezTo>
                    <a:pt x="22754" y="8012"/>
                    <a:pt x="24268" y="6287"/>
                    <a:pt x="25894" y="4809"/>
                  </a:cubicBezTo>
                  <a:cubicBezTo>
                    <a:pt x="27525" y="3330"/>
                    <a:pt x="29448" y="1653"/>
                    <a:pt x="308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" name="Google Shape;33;p2"/>
            <p:cNvSpPr/>
            <p:nvPr/>
          </p:nvSpPr>
          <p:spPr>
            <a:xfrm>
              <a:off x="8789845" y="695859"/>
              <a:ext cx="896880" cy="755200"/>
            </a:xfrm>
            <a:custGeom>
              <a:avLst/>
              <a:gdLst/>
              <a:ahLst/>
              <a:cxnLst/>
              <a:rect l="l" t="t" r="r" b="b"/>
              <a:pathLst>
                <a:path w="22422" h="18880" extrusionOk="0">
                  <a:moveTo>
                    <a:pt x="11435" y="0"/>
                  </a:moveTo>
                  <a:lnTo>
                    <a:pt x="11435" y="0"/>
                  </a:lnTo>
                  <a:cubicBezTo>
                    <a:pt x="9598" y="1354"/>
                    <a:pt x="8735" y="3896"/>
                    <a:pt x="6691" y="4957"/>
                  </a:cubicBezTo>
                  <a:cubicBezTo>
                    <a:pt x="5709" y="5467"/>
                    <a:pt x="4572" y="5566"/>
                    <a:pt x="3488" y="5790"/>
                  </a:cubicBezTo>
                  <a:cubicBezTo>
                    <a:pt x="2404" y="6013"/>
                    <a:pt x="1272" y="6430"/>
                    <a:pt x="648" y="7345"/>
                  </a:cubicBezTo>
                  <a:cubicBezTo>
                    <a:pt x="0" y="8299"/>
                    <a:pt x="64" y="9560"/>
                    <a:pt x="259" y="10696"/>
                  </a:cubicBezTo>
                  <a:cubicBezTo>
                    <a:pt x="749" y="13543"/>
                    <a:pt x="1899" y="16226"/>
                    <a:pt x="3041" y="18879"/>
                  </a:cubicBezTo>
                  <a:cubicBezTo>
                    <a:pt x="4826" y="17709"/>
                    <a:pt x="7030" y="17388"/>
                    <a:pt x="9163" y="17298"/>
                  </a:cubicBezTo>
                  <a:cubicBezTo>
                    <a:pt x="11297" y="17209"/>
                    <a:pt x="13454" y="17317"/>
                    <a:pt x="15544" y="16876"/>
                  </a:cubicBezTo>
                  <a:cubicBezTo>
                    <a:pt x="17633" y="16436"/>
                    <a:pt x="19710" y="15341"/>
                    <a:pt x="20718" y="13459"/>
                  </a:cubicBezTo>
                  <a:cubicBezTo>
                    <a:pt x="21790" y="11464"/>
                    <a:pt x="21474" y="9018"/>
                    <a:pt x="22124" y="6850"/>
                  </a:cubicBezTo>
                  <a:cubicBezTo>
                    <a:pt x="22208" y="6571"/>
                    <a:pt x="22307" y="6300"/>
                    <a:pt x="22421" y="6034"/>
                  </a:cubicBezTo>
                  <a:lnTo>
                    <a:pt x="22421" y="6034"/>
                  </a:lnTo>
                  <a:cubicBezTo>
                    <a:pt x="21854" y="6413"/>
                    <a:pt x="21368" y="6947"/>
                    <a:pt x="20996" y="7513"/>
                  </a:cubicBezTo>
                  <a:cubicBezTo>
                    <a:pt x="20504" y="8267"/>
                    <a:pt x="20132" y="9107"/>
                    <a:pt x="19513" y="9770"/>
                  </a:cubicBezTo>
                  <a:cubicBezTo>
                    <a:pt x="18873" y="10456"/>
                    <a:pt x="18086" y="10966"/>
                    <a:pt x="17237" y="11356"/>
                  </a:cubicBezTo>
                  <a:cubicBezTo>
                    <a:pt x="13651" y="13004"/>
                    <a:pt x="9295" y="12054"/>
                    <a:pt x="5894" y="14211"/>
                  </a:cubicBezTo>
                  <a:cubicBezTo>
                    <a:pt x="5416" y="14514"/>
                    <a:pt x="4973" y="14866"/>
                    <a:pt x="4571" y="15255"/>
                  </a:cubicBezTo>
                  <a:cubicBezTo>
                    <a:pt x="4542" y="15044"/>
                    <a:pt x="4505" y="14836"/>
                    <a:pt x="4464" y="14633"/>
                  </a:cubicBezTo>
                  <a:cubicBezTo>
                    <a:pt x="4102" y="12838"/>
                    <a:pt x="3227" y="10919"/>
                    <a:pt x="3785" y="9073"/>
                  </a:cubicBezTo>
                  <a:cubicBezTo>
                    <a:pt x="4107" y="8011"/>
                    <a:pt x="4982" y="7425"/>
                    <a:pt x="5891" y="6879"/>
                  </a:cubicBezTo>
                  <a:cubicBezTo>
                    <a:pt x="6854" y="6300"/>
                    <a:pt x="7759" y="5685"/>
                    <a:pt x="8516" y="4843"/>
                  </a:cubicBezTo>
                  <a:cubicBezTo>
                    <a:pt x="9794" y="3423"/>
                    <a:pt x="10651" y="1725"/>
                    <a:pt x="1143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" name="Google Shape;34;p2"/>
            <p:cNvSpPr/>
            <p:nvPr/>
          </p:nvSpPr>
          <p:spPr>
            <a:xfrm>
              <a:off x="8909003" y="1209651"/>
              <a:ext cx="720880" cy="241320"/>
            </a:xfrm>
            <a:custGeom>
              <a:avLst/>
              <a:gdLst/>
              <a:ahLst/>
              <a:cxnLst/>
              <a:rect l="l" t="t" r="r" b="b"/>
              <a:pathLst>
                <a:path w="18022" h="6033" extrusionOk="0">
                  <a:moveTo>
                    <a:pt x="18022" y="0"/>
                  </a:moveTo>
                  <a:cubicBezTo>
                    <a:pt x="17300" y="901"/>
                    <a:pt x="16368" y="1628"/>
                    <a:pt x="15311" y="2113"/>
                  </a:cubicBezTo>
                  <a:cubicBezTo>
                    <a:pt x="14231" y="2610"/>
                    <a:pt x="13083" y="2748"/>
                    <a:pt x="11922" y="2748"/>
                  </a:cubicBezTo>
                  <a:cubicBezTo>
                    <a:pt x="11212" y="2748"/>
                    <a:pt x="10496" y="2696"/>
                    <a:pt x="9789" y="2643"/>
                  </a:cubicBezTo>
                  <a:cubicBezTo>
                    <a:pt x="9040" y="2587"/>
                    <a:pt x="8289" y="2539"/>
                    <a:pt x="7543" y="2539"/>
                  </a:cubicBezTo>
                  <a:cubicBezTo>
                    <a:pt x="6367" y="2539"/>
                    <a:pt x="5202" y="2660"/>
                    <a:pt x="4070" y="3063"/>
                  </a:cubicBezTo>
                  <a:cubicBezTo>
                    <a:pt x="2478" y="3628"/>
                    <a:pt x="1082" y="4605"/>
                    <a:pt x="1" y="5884"/>
                  </a:cubicBezTo>
                  <a:cubicBezTo>
                    <a:pt x="23" y="5933"/>
                    <a:pt x="44" y="5984"/>
                    <a:pt x="65" y="6033"/>
                  </a:cubicBezTo>
                  <a:cubicBezTo>
                    <a:pt x="1850" y="4863"/>
                    <a:pt x="4056" y="4542"/>
                    <a:pt x="6189" y="4452"/>
                  </a:cubicBezTo>
                  <a:cubicBezTo>
                    <a:pt x="8320" y="4363"/>
                    <a:pt x="10480" y="4471"/>
                    <a:pt x="12568" y="4029"/>
                  </a:cubicBezTo>
                  <a:cubicBezTo>
                    <a:pt x="14656" y="3588"/>
                    <a:pt x="16732" y="2492"/>
                    <a:pt x="17743" y="611"/>
                  </a:cubicBezTo>
                  <a:cubicBezTo>
                    <a:pt x="17850" y="413"/>
                    <a:pt x="17940" y="209"/>
                    <a:pt x="18022" y="0"/>
                  </a:cubicBezTo>
                  <a:close/>
                </a:path>
              </a:pathLst>
            </a:custGeom>
            <a:solidFill>
              <a:srgbClr val="000000">
                <a:alpha val="18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" name="Google Shape;35;p2"/>
            <p:cNvSpPr/>
            <p:nvPr/>
          </p:nvSpPr>
          <p:spPr>
            <a:xfrm>
              <a:off x="9199679" y="565181"/>
              <a:ext cx="826240" cy="405320"/>
            </a:xfrm>
            <a:custGeom>
              <a:avLst/>
              <a:gdLst/>
              <a:ahLst/>
              <a:cxnLst/>
              <a:rect l="l" t="t" r="r" b="b"/>
              <a:pathLst>
                <a:path w="20656" h="10133" extrusionOk="0">
                  <a:moveTo>
                    <a:pt x="20655" y="0"/>
                  </a:moveTo>
                  <a:cubicBezTo>
                    <a:pt x="17097" y="1694"/>
                    <a:pt x="13123" y="2329"/>
                    <a:pt x="9170" y="2329"/>
                  </a:cubicBezTo>
                  <a:cubicBezTo>
                    <a:pt x="8560" y="2329"/>
                    <a:pt x="7951" y="2314"/>
                    <a:pt x="7344" y="2285"/>
                  </a:cubicBezTo>
                  <a:cubicBezTo>
                    <a:pt x="7017" y="2270"/>
                    <a:pt x="6685" y="2253"/>
                    <a:pt x="6353" y="2238"/>
                  </a:cubicBezTo>
                  <a:cubicBezTo>
                    <a:pt x="4692" y="2903"/>
                    <a:pt x="3169" y="3854"/>
                    <a:pt x="1903" y="5313"/>
                  </a:cubicBezTo>
                  <a:cubicBezTo>
                    <a:pt x="1097" y="6239"/>
                    <a:pt x="306" y="7436"/>
                    <a:pt x="98" y="8671"/>
                  </a:cubicBezTo>
                  <a:cubicBezTo>
                    <a:pt x="0" y="9263"/>
                    <a:pt x="264" y="9830"/>
                    <a:pt x="845" y="10048"/>
                  </a:cubicBezTo>
                  <a:cubicBezTo>
                    <a:pt x="999" y="10106"/>
                    <a:pt x="1149" y="10132"/>
                    <a:pt x="1294" y="10132"/>
                  </a:cubicBezTo>
                  <a:cubicBezTo>
                    <a:pt x="1802" y="10132"/>
                    <a:pt x="2251" y="9811"/>
                    <a:pt x="2623" y="9439"/>
                  </a:cubicBezTo>
                  <a:cubicBezTo>
                    <a:pt x="4840" y="7220"/>
                    <a:pt x="7666" y="5906"/>
                    <a:pt x="10587" y="4860"/>
                  </a:cubicBezTo>
                  <a:cubicBezTo>
                    <a:pt x="13529" y="3805"/>
                    <a:pt x="16568" y="2926"/>
                    <a:pt x="19313" y="1418"/>
                  </a:cubicBezTo>
                  <a:cubicBezTo>
                    <a:pt x="19787" y="947"/>
                    <a:pt x="20241" y="474"/>
                    <a:pt x="20655" y="0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" name="Google Shape;36;p2"/>
            <p:cNvSpPr/>
            <p:nvPr/>
          </p:nvSpPr>
          <p:spPr>
            <a:xfrm>
              <a:off x="8911763" y="607420"/>
              <a:ext cx="1046960" cy="829560"/>
            </a:xfrm>
            <a:custGeom>
              <a:avLst/>
              <a:gdLst/>
              <a:ahLst/>
              <a:cxnLst/>
              <a:rect l="l" t="t" r="r" b="b"/>
              <a:pathLst>
                <a:path w="26174" h="20739" extrusionOk="0">
                  <a:moveTo>
                    <a:pt x="26108" y="0"/>
                  </a:moveTo>
                  <a:cubicBezTo>
                    <a:pt x="26096" y="0"/>
                    <a:pt x="26084" y="4"/>
                    <a:pt x="26074" y="11"/>
                  </a:cubicBezTo>
                  <a:cubicBezTo>
                    <a:pt x="23816" y="1563"/>
                    <a:pt x="21205" y="2568"/>
                    <a:pt x="18681" y="3541"/>
                  </a:cubicBezTo>
                  <a:cubicBezTo>
                    <a:pt x="17110" y="4145"/>
                    <a:pt x="15490" y="4770"/>
                    <a:pt x="13960" y="5523"/>
                  </a:cubicBezTo>
                  <a:cubicBezTo>
                    <a:pt x="13678" y="5661"/>
                    <a:pt x="13399" y="5807"/>
                    <a:pt x="13121" y="5956"/>
                  </a:cubicBezTo>
                  <a:cubicBezTo>
                    <a:pt x="13230" y="4739"/>
                    <a:pt x="13546" y="3559"/>
                    <a:pt x="14065" y="2451"/>
                  </a:cubicBezTo>
                  <a:cubicBezTo>
                    <a:pt x="14080" y="2422"/>
                    <a:pt x="14068" y="2386"/>
                    <a:pt x="14036" y="2371"/>
                  </a:cubicBezTo>
                  <a:cubicBezTo>
                    <a:pt x="14028" y="2367"/>
                    <a:pt x="14019" y="2365"/>
                    <a:pt x="14011" y="2365"/>
                  </a:cubicBezTo>
                  <a:cubicBezTo>
                    <a:pt x="13988" y="2365"/>
                    <a:pt x="13966" y="2378"/>
                    <a:pt x="13956" y="2401"/>
                  </a:cubicBezTo>
                  <a:cubicBezTo>
                    <a:pt x="13421" y="3546"/>
                    <a:pt x="13096" y="4765"/>
                    <a:pt x="12993" y="6026"/>
                  </a:cubicBezTo>
                  <a:cubicBezTo>
                    <a:pt x="9522" y="7907"/>
                    <a:pt x="6455" y="10532"/>
                    <a:pt x="4025" y="13650"/>
                  </a:cubicBezTo>
                  <a:cubicBezTo>
                    <a:pt x="4010" y="13653"/>
                    <a:pt x="3995" y="13661"/>
                    <a:pt x="3987" y="13672"/>
                  </a:cubicBezTo>
                  <a:cubicBezTo>
                    <a:pt x="3978" y="13684"/>
                    <a:pt x="3975" y="13698"/>
                    <a:pt x="3975" y="13712"/>
                  </a:cubicBezTo>
                  <a:cubicBezTo>
                    <a:pt x="3653" y="14128"/>
                    <a:pt x="3341" y="14552"/>
                    <a:pt x="3041" y="14988"/>
                  </a:cubicBezTo>
                  <a:cubicBezTo>
                    <a:pt x="2630" y="14444"/>
                    <a:pt x="2346" y="13748"/>
                    <a:pt x="2197" y="12913"/>
                  </a:cubicBezTo>
                  <a:cubicBezTo>
                    <a:pt x="2062" y="12134"/>
                    <a:pt x="2055" y="11329"/>
                    <a:pt x="2049" y="10551"/>
                  </a:cubicBezTo>
                  <a:cubicBezTo>
                    <a:pt x="2049" y="10518"/>
                    <a:pt x="2021" y="10491"/>
                    <a:pt x="1989" y="10491"/>
                  </a:cubicBezTo>
                  <a:cubicBezTo>
                    <a:pt x="1956" y="10491"/>
                    <a:pt x="1928" y="10518"/>
                    <a:pt x="1928" y="10551"/>
                  </a:cubicBezTo>
                  <a:cubicBezTo>
                    <a:pt x="1934" y="11334"/>
                    <a:pt x="1941" y="12145"/>
                    <a:pt x="2079" y="12933"/>
                  </a:cubicBezTo>
                  <a:cubicBezTo>
                    <a:pt x="2193" y="13569"/>
                    <a:pt x="2382" y="14130"/>
                    <a:pt x="2648" y="14603"/>
                  </a:cubicBezTo>
                  <a:cubicBezTo>
                    <a:pt x="2744" y="14778"/>
                    <a:pt x="2853" y="14938"/>
                    <a:pt x="2970" y="15090"/>
                  </a:cubicBezTo>
                  <a:cubicBezTo>
                    <a:pt x="1781" y="16830"/>
                    <a:pt x="780" y="18696"/>
                    <a:pt x="7" y="20656"/>
                  </a:cubicBezTo>
                  <a:cubicBezTo>
                    <a:pt x="0" y="20673"/>
                    <a:pt x="2" y="20692"/>
                    <a:pt x="10" y="20707"/>
                  </a:cubicBezTo>
                  <a:cubicBezTo>
                    <a:pt x="18" y="20717"/>
                    <a:pt x="26" y="20729"/>
                    <a:pt x="41" y="20735"/>
                  </a:cubicBezTo>
                  <a:cubicBezTo>
                    <a:pt x="48" y="20737"/>
                    <a:pt x="55" y="20738"/>
                    <a:pt x="62" y="20738"/>
                  </a:cubicBezTo>
                  <a:cubicBezTo>
                    <a:pt x="87" y="20738"/>
                    <a:pt x="109" y="20723"/>
                    <a:pt x="120" y="20700"/>
                  </a:cubicBezTo>
                  <a:cubicBezTo>
                    <a:pt x="890" y="18746"/>
                    <a:pt x="1890" y="16882"/>
                    <a:pt x="3077" y="15147"/>
                  </a:cubicBezTo>
                  <a:cubicBezTo>
                    <a:pt x="3082" y="15144"/>
                    <a:pt x="3083" y="15144"/>
                    <a:pt x="3086" y="15141"/>
                  </a:cubicBezTo>
                  <a:cubicBezTo>
                    <a:pt x="3099" y="15129"/>
                    <a:pt x="3107" y="15115"/>
                    <a:pt x="3108" y="15100"/>
                  </a:cubicBezTo>
                  <a:cubicBezTo>
                    <a:pt x="3413" y="14659"/>
                    <a:pt x="3730" y="14223"/>
                    <a:pt x="4060" y="13799"/>
                  </a:cubicBezTo>
                  <a:cubicBezTo>
                    <a:pt x="6407" y="15553"/>
                    <a:pt x="9377" y="16511"/>
                    <a:pt x="12319" y="16511"/>
                  </a:cubicBezTo>
                  <a:cubicBezTo>
                    <a:pt x="13019" y="16511"/>
                    <a:pt x="13717" y="16456"/>
                    <a:pt x="14405" y="16346"/>
                  </a:cubicBezTo>
                  <a:cubicBezTo>
                    <a:pt x="14440" y="16346"/>
                    <a:pt x="14463" y="16315"/>
                    <a:pt x="14457" y="16285"/>
                  </a:cubicBezTo>
                  <a:cubicBezTo>
                    <a:pt x="14452" y="16255"/>
                    <a:pt x="14427" y="16234"/>
                    <a:pt x="14399" y="16234"/>
                  </a:cubicBezTo>
                  <a:cubicBezTo>
                    <a:pt x="14396" y="16234"/>
                    <a:pt x="14392" y="16235"/>
                    <a:pt x="14389" y="16235"/>
                  </a:cubicBezTo>
                  <a:cubicBezTo>
                    <a:pt x="13707" y="16345"/>
                    <a:pt x="13016" y="16398"/>
                    <a:pt x="12323" y="16398"/>
                  </a:cubicBezTo>
                  <a:cubicBezTo>
                    <a:pt x="9406" y="16398"/>
                    <a:pt x="6463" y="15449"/>
                    <a:pt x="4135" y="13710"/>
                  </a:cubicBezTo>
                  <a:cubicBezTo>
                    <a:pt x="5592" y="11844"/>
                    <a:pt x="7280" y="10153"/>
                    <a:pt x="9145" y="8695"/>
                  </a:cubicBezTo>
                  <a:lnTo>
                    <a:pt x="9146" y="8696"/>
                  </a:lnTo>
                  <a:cubicBezTo>
                    <a:pt x="10575" y="9661"/>
                    <a:pt x="12316" y="10165"/>
                    <a:pt x="14049" y="10165"/>
                  </a:cubicBezTo>
                  <a:cubicBezTo>
                    <a:pt x="14957" y="10165"/>
                    <a:pt x="15862" y="10027"/>
                    <a:pt x="16720" y="9744"/>
                  </a:cubicBezTo>
                  <a:cubicBezTo>
                    <a:pt x="16750" y="9734"/>
                    <a:pt x="16768" y="9700"/>
                    <a:pt x="16758" y="9668"/>
                  </a:cubicBezTo>
                  <a:cubicBezTo>
                    <a:pt x="16748" y="9642"/>
                    <a:pt x="16726" y="9626"/>
                    <a:pt x="16700" y="9626"/>
                  </a:cubicBezTo>
                  <a:cubicBezTo>
                    <a:pt x="16693" y="9626"/>
                    <a:pt x="16687" y="9627"/>
                    <a:pt x="16681" y="9629"/>
                  </a:cubicBezTo>
                  <a:cubicBezTo>
                    <a:pt x="15835" y="9908"/>
                    <a:pt x="14942" y="10045"/>
                    <a:pt x="14046" y="10045"/>
                  </a:cubicBezTo>
                  <a:cubicBezTo>
                    <a:pt x="12350" y="10045"/>
                    <a:pt x="10646" y="9555"/>
                    <a:pt x="9242" y="8616"/>
                  </a:cubicBezTo>
                  <a:cubicBezTo>
                    <a:pt x="10728" y="7465"/>
                    <a:pt x="12328" y="6460"/>
                    <a:pt x="14013" y="5632"/>
                  </a:cubicBezTo>
                  <a:cubicBezTo>
                    <a:pt x="15537" y="4883"/>
                    <a:pt x="17157" y="4258"/>
                    <a:pt x="18723" y="3654"/>
                  </a:cubicBezTo>
                  <a:cubicBezTo>
                    <a:pt x="21254" y="2679"/>
                    <a:pt x="23871" y="1671"/>
                    <a:pt x="26141" y="111"/>
                  </a:cubicBezTo>
                  <a:cubicBezTo>
                    <a:pt x="26169" y="93"/>
                    <a:pt x="26173" y="55"/>
                    <a:pt x="26157" y="27"/>
                  </a:cubicBezTo>
                  <a:cubicBezTo>
                    <a:pt x="26146" y="10"/>
                    <a:pt x="26127" y="0"/>
                    <a:pt x="2610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" name="Google Shape;37;p2"/>
            <p:cNvSpPr/>
            <p:nvPr/>
          </p:nvSpPr>
          <p:spPr>
            <a:xfrm>
              <a:off x="7575426" y="-207608"/>
              <a:ext cx="738280" cy="633000"/>
            </a:xfrm>
            <a:custGeom>
              <a:avLst/>
              <a:gdLst/>
              <a:ahLst/>
              <a:cxnLst/>
              <a:rect l="l" t="t" r="r" b="b"/>
              <a:pathLst>
                <a:path w="18457" h="15825" extrusionOk="0">
                  <a:moveTo>
                    <a:pt x="17047" y="1"/>
                  </a:moveTo>
                  <a:cubicBezTo>
                    <a:pt x="15505" y="1"/>
                    <a:pt x="13955" y="488"/>
                    <a:pt x="12540" y="1141"/>
                  </a:cubicBezTo>
                  <a:cubicBezTo>
                    <a:pt x="10691" y="1993"/>
                    <a:pt x="8979" y="3127"/>
                    <a:pt x="7104" y="3916"/>
                  </a:cubicBezTo>
                  <a:cubicBezTo>
                    <a:pt x="5132" y="4750"/>
                    <a:pt x="2850" y="5304"/>
                    <a:pt x="1618" y="7052"/>
                  </a:cubicBezTo>
                  <a:cubicBezTo>
                    <a:pt x="698" y="8353"/>
                    <a:pt x="580" y="10046"/>
                    <a:pt x="577" y="11639"/>
                  </a:cubicBezTo>
                  <a:cubicBezTo>
                    <a:pt x="576" y="12503"/>
                    <a:pt x="0" y="15481"/>
                    <a:pt x="847" y="15764"/>
                  </a:cubicBezTo>
                  <a:cubicBezTo>
                    <a:pt x="951" y="15799"/>
                    <a:pt x="1067" y="15813"/>
                    <a:pt x="1192" y="15813"/>
                  </a:cubicBezTo>
                  <a:cubicBezTo>
                    <a:pt x="1792" y="15813"/>
                    <a:pt x="2584" y="15474"/>
                    <a:pt x="3118" y="15446"/>
                  </a:cubicBezTo>
                  <a:cubicBezTo>
                    <a:pt x="3276" y="15438"/>
                    <a:pt x="3433" y="15434"/>
                    <a:pt x="3590" y="15434"/>
                  </a:cubicBezTo>
                  <a:cubicBezTo>
                    <a:pt x="4235" y="15434"/>
                    <a:pt x="4880" y="15498"/>
                    <a:pt x="5518" y="15579"/>
                  </a:cubicBezTo>
                  <a:cubicBezTo>
                    <a:pt x="6427" y="15692"/>
                    <a:pt x="7363" y="15825"/>
                    <a:pt x="8278" y="15825"/>
                  </a:cubicBezTo>
                  <a:cubicBezTo>
                    <a:pt x="9114" y="15825"/>
                    <a:pt x="9933" y="15714"/>
                    <a:pt x="10698" y="15378"/>
                  </a:cubicBezTo>
                  <a:cubicBezTo>
                    <a:pt x="12515" y="14581"/>
                    <a:pt x="13602" y="12670"/>
                    <a:pt x="14121" y="10756"/>
                  </a:cubicBezTo>
                  <a:cubicBezTo>
                    <a:pt x="14639" y="8841"/>
                    <a:pt x="14718" y="6831"/>
                    <a:pt x="15203" y="4907"/>
                  </a:cubicBezTo>
                  <a:cubicBezTo>
                    <a:pt x="15686" y="2984"/>
                    <a:pt x="16688" y="1046"/>
                    <a:pt x="18457" y="147"/>
                  </a:cubicBezTo>
                  <a:cubicBezTo>
                    <a:pt x="17990" y="46"/>
                    <a:pt x="17519" y="1"/>
                    <a:pt x="1704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" name="Google Shape;38;p2"/>
            <p:cNvSpPr/>
            <p:nvPr/>
          </p:nvSpPr>
          <p:spPr>
            <a:xfrm>
              <a:off x="7644544" y="171826"/>
              <a:ext cx="507400" cy="246920"/>
            </a:xfrm>
            <a:custGeom>
              <a:avLst/>
              <a:gdLst/>
              <a:ahLst/>
              <a:cxnLst/>
              <a:rect l="l" t="t" r="r" b="b"/>
              <a:pathLst>
                <a:path w="12685" h="6173" extrusionOk="0">
                  <a:moveTo>
                    <a:pt x="12684" y="1"/>
                  </a:moveTo>
                  <a:lnTo>
                    <a:pt x="12684" y="1"/>
                  </a:lnTo>
                  <a:cubicBezTo>
                    <a:pt x="11261" y="2141"/>
                    <a:pt x="9378" y="4105"/>
                    <a:pt x="6787" y="4678"/>
                  </a:cubicBezTo>
                  <a:cubicBezTo>
                    <a:pt x="4554" y="5172"/>
                    <a:pt x="1852" y="4541"/>
                    <a:pt x="0" y="5982"/>
                  </a:cubicBezTo>
                  <a:cubicBezTo>
                    <a:pt x="30" y="5984"/>
                    <a:pt x="60" y="5985"/>
                    <a:pt x="90" y="5985"/>
                  </a:cubicBezTo>
                  <a:cubicBezTo>
                    <a:pt x="664" y="5985"/>
                    <a:pt x="1398" y="5685"/>
                    <a:pt x="1902" y="5670"/>
                  </a:cubicBezTo>
                  <a:cubicBezTo>
                    <a:pt x="1982" y="5668"/>
                    <a:pt x="2061" y="5667"/>
                    <a:pt x="2141" y="5667"/>
                  </a:cubicBezTo>
                  <a:cubicBezTo>
                    <a:pt x="2836" y="5667"/>
                    <a:pt x="3535" y="5754"/>
                    <a:pt x="4226" y="5860"/>
                  </a:cubicBezTo>
                  <a:cubicBezTo>
                    <a:pt x="5179" y="6005"/>
                    <a:pt x="6166" y="6172"/>
                    <a:pt x="7120" y="6172"/>
                  </a:cubicBezTo>
                  <a:cubicBezTo>
                    <a:pt x="7852" y="6172"/>
                    <a:pt x="8565" y="6074"/>
                    <a:pt x="9229" y="5791"/>
                  </a:cubicBezTo>
                  <a:cubicBezTo>
                    <a:pt x="10965" y="5051"/>
                    <a:pt x="11969" y="3200"/>
                    <a:pt x="12423" y="1335"/>
                  </a:cubicBezTo>
                  <a:cubicBezTo>
                    <a:pt x="12531" y="895"/>
                    <a:pt x="12616" y="448"/>
                    <a:pt x="12684" y="1"/>
                  </a:cubicBezTo>
                  <a:close/>
                </a:path>
              </a:pathLst>
            </a:custGeom>
            <a:solidFill>
              <a:srgbClr val="8798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" name="Google Shape;39;p2"/>
            <p:cNvSpPr/>
            <p:nvPr/>
          </p:nvSpPr>
          <p:spPr>
            <a:xfrm>
              <a:off x="7608945" y="357984"/>
              <a:ext cx="468320" cy="68480"/>
            </a:xfrm>
            <a:custGeom>
              <a:avLst/>
              <a:gdLst/>
              <a:ahLst/>
              <a:cxnLst/>
              <a:rect l="l" t="t" r="r" b="b"/>
              <a:pathLst>
                <a:path w="11708" h="1712" extrusionOk="0">
                  <a:moveTo>
                    <a:pt x="11708" y="1"/>
                  </a:moveTo>
                  <a:cubicBezTo>
                    <a:pt x="11030" y="519"/>
                    <a:pt x="10256" y="901"/>
                    <a:pt x="9426" y="1127"/>
                  </a:cubicBezTo>
                  <a:cubicBezTo>
                    <a:pt x="8877" y="1275"/>
                    <a:pt x="8324" y="1331"/>
                    <a:pt x="7769" y="1331"/>
                  </a:cubicBezTo>
                  <a:cubicBezTo>
                    <a:pt x="7134" y="1331"/>
                    <a:pt x="6496" y="1258"/>
                    <a:pt x="5862" y="1168"/>
                  </a:cubicBezTo>
                  <a:cubicBezTo>
                    <a:pt x="4919" y="1033"/>
                    <a:pt x="3915" y="889"/>
                    <a:pt x="2934" y="889"/>
                  </a:cubicBezTo>
                  <a:cubicBezTo>
                    <a:pt x="1898" y="889"/>
                    <a:pt x="888" y="1050"/>
                    <a:pt x="0" y="1552"/>
                  </a:cubicBezTo>
                  <a:cubicBezTo>
                    <a:pt x="45" y="1596"/>
                    <a:pt x="96" y="1630"/>
                    <a:pt x="156" y="1650"/>
                  </a:cubicBezTo>
                  <a:cubicBezTo>
                    <a:pt x="260" y="1685"/>
                    <a:pt x="375" y="1699"/>
                    <a:pt x="499" y="1699"/>
                  </a:cubicBezTo>
                  <a:cubicBezTo>
                    <a:pt x="1100" y="1699"/>
                    <a:pt x="1894" y="1360"/>
                    <a:pt x="2428" y="1331"/>
                  </a:cubicBezTo>
                  <a:cubicBezTo>
                    <a:pt x="2585" y="1322"/>
                    <a:pt x="2742" y="1318"/>
                    <a:pt x="2900" y="1318"/>
                  </a:cubicBezTo>
                  <a:cubicBezTo>
                    <a:pt x="3545" y="1318"/>
                    <a:pt x="4191" y="1384"/>
                    <a:pt x="4829" y="1465"/>
                  </a:cubicBezTo>
                  <a:cubicBezTo>
                    <a:pt x="5736" y="1579"/>
                    <a:pt x="6671" y="1712"/>
                    <a:pt x="7586" y="1712"/>
                  </a:cubicBezTo>
                  <a:cubicBezTo>
                    <a:pt x="8423" y="1712"/>
                    <a:pt x="9243" y="1601"/>
                    <a:pt x="10009" y="1264"/>
                  </a:cubicBezTo>
                  <a:cubicBezTo>
                    <a:pt x="10667" y="971"/>
                    <a:pt x="11233" y="532"/>
                    <a:pt x="1170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" name="Google Shape;40;p2"/>
            <p:cNvSpPr/>
            <p:nvPr/>
          </p:nvSpPr>
          <p:spPr>
            <a:xfrm>
              <a:off x="7598665" y="-207608"/>
              <a:ext cx="715000" cy="446560"/>
            </a:xfrm>
            <a:custGeom>
              <a:avLst/>
              <a:gdLst/>
              <a:ahLst/>
              <a:cxnLst/>
              <a:rect l="l" t="t" r="r" b="b"/>
              <a:pathLst>
                <a:path w="17875" h="11164" extrusionOk="0">
                  <a:moveTo>
                    <a:pt x="16464" y="1"/>
                  </a:moveTo>
                  <a:cubicBezTo>
                    <a:pt x="14922" y="1"/>
                    <a:pt x="13373" y="488"/>
                    <a:pt x="11957" y="1141"/>
                  </a:cubicBezTo>
                  <a:cubicBezTo>
                    <a:pt x="10108" y="1993"/>
                    <a:pt x="8396" y="3127"/>
                    <a:pt x="6521" y="3916"/>
                  </a:cubicBezTo>
                  <a:cubicBezTo>
                    <a:pt x="4550" y="4747"/>
                    <a:pt x="2268" y="5304"/>
                    <a:pt x="1035" y="7052"/>
                  </a:cubicBezTo>
                  <a:cubicBezTo>
                    <a:pt x="206" y="8225"/>
                    <a:pt x="30" y="9714"/>
                    <a:pt x="1" y="11164"/>
                  </a:cubicBezTo>
                  <a:cubicBezTo>
                    <a:pt x="598" y="10486"/>
                    <a:pt x="919" y="9589"/>
                    <a:pt x="1499" y="8844"/>
                  </a:cubicBezTo>
                  <a:cubicBezTo>
                    <a:pt x="2393" y="7695"/>
                    <a:pt x="3976" y="7674"/>
                    <a:pt x="5284" y="7365"/>
                  </a:cubicBezTo>
                  <a:cubicBezTo>
                    <a:pt x="6923" y="6975"/>
                    <a:pt x="8074" y="5932"/>
                    <a:pt x="9228" y="4764"/>
                  </a:cubicBezTo>
                  <a:cubicBezTo>
                    <a:pt x="10347" y="3632"/>
                    <a:pt x="11564" y="2644"/>
                    <a:pt x="12992" y="1926"/>
                  </a:cubicBezTo>
                  <a:cubicBezTo>
                    <a:pt x="14292" y="1275"/>
                    <a:pt x="15679" y="841"/>
                    <a:pt x="17108" y="635"/>
                  </a:cubicBezTo>
                  <a:cubicBezTo>
                    <a:pt x="17347" y="449"/>
                    <a:pt x="17602" y="286"/>
                    <a:pt x="17874" y="147"/>
                  </a:cubicBezTo>
                  <a:cubicBezTo>
                    <a:pt x="17408" y="46"/>
                    <a:pt x="16936" y="1"/>
                    <a:pt x="16464" y="1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" name="Google Shape;41;p2"/>
            <p:cNvSpPr/>
            <p:nvPr/>
          </p:nvSpPr>
          <p:spPr>
            <a:xfrm>
              <a:off x="7602345" y="-201848"/>
              <a:ext cx="711360" cy="620440"/>
            </a:xfrm>
            <a:custGeom>
              <a:avLst/>
              <a:gdLst/>
              <a:ahLst/>
              <a:cxnLst/>
              <a:rect l="l" t="t" r="r" b="b"/>
              <a:pathLst>
                <a:path w="17784" h="15511" extrusionOk="0">
                  <a:moveTo>
                    <a:pt x="17784" y="0"/>
                  </a:moveTo>
                  <a:cubicBezTo>
                    <a:pt x="16843" y="313"/>
                    <a:pt x="15947" y="758"/>
                    <a:pt x="15103" y="1285"/>
                  </a:cubicBezTo>
                  <a:cubicBezTo>
                    <a:pt x="14262" y="1814"/>
                    <a:pt x="13477" y="2431"/>
                    <a:pt x="12734" y="3089"/>
                  </a:cubicBezTo>
                  <a:cubicBezTo>
                    <a:pt x="11989" y="3749"/>
                    <a:pt x="11297" y="4463"/>
                    <a:pt x="10620" y="5187"/>
                  </a:cubicBezTo>
                  <a:cubicBezTo>
                    <a:pt x="10488" y="5330"/>
                    <a:pt x="10357" y="5471"/>
                    <a:pt x="10228" y="5614"/>
                  </a:cubicBezTo>
                  <a:cubicBezTo>
                    <a:pt x="10057" y="4290"/>
                    <a:pt x="10474" y="2920"/>
                    <a:pt x="11363" y="1921"/>
                  </a:cubicBezTo>
                  <a:lnTo>
                    <a:pt x="11303" y="1865"/>
                  </a:lnTo>
                  <a:cubicBezTo>
                    <a:pt x="10382" y="2900"/>
                    <a:pt x="9960" y="4323"/>
                    <a:pt x="10156" y="5693"/>
                  </a:cubicBezTo>
                  <a:cubicBezTo>
                    <a:pt x="9643" y="6257"/>
                    <a:pt x="9136" y="6829"/>
                    <a:pt x="8631" y="7401"/>
                  </a:cubicBezTo>
                  <a:lnTo>
                    <a:pt x="8549" y="7494"/>
                  </a:lnTo>
                  <a:cubicBezTo>
                    <a:pt x="8542" y="7495"/>
                    <a:pt x="8532" y="7495"/>
                    <a:pt x="8524" y="7497"/>
                  </a:cubicBezTo>
                  <a:lnTo>
                    <a:pt x="8527" y="7519"/>
                  </a:lnTo>
                  <a:cubicBezTo>
                    <a:pt x="8145" y="7954"/>
                    <a:pt x="7764" y="8390"/>
                    <a:pt x="7379" y="8821"/>
                  </a:cubicBezTo>
                  <a:cubicBezTo>
                    <a:pt x="7191" y="7450"/>
                    <a:pt x="7381" y="6008"/>
                    <a:pt x="7923" y="4734"/>
                  </a:cubicBezTo>
                  <a:lnTo>
                    <a:pt x="7847" y="4702"/>
                  </a:lnTo>
                  <a:cubicBezTo>
                    <a:pt x="7292" y="6008"/>
                    <a:pt x="7102" y="7492"/>
                    <a:pt x="7308" y="8900"/>
                  </a:cubicBezTo>
                  <a:cubicBezTo>
                    <a:pt x="6521" y="9780"/>
                    <a:pt x="5718" y="10644"/>
                    <a:pt x="4882" y="11477"/>
                  </a:cubicBezTo>
                  <a:cubicBezTo>
                    <a:pt x="4299" y="10036"/>
                    <a:pt x="4267" y="8378"/>
                    <a:pt x="4793" y="6917"/>
                  </a:cubicBezTo>
                  <a:lnTo>
                    <a:pt x="4717" y="6889"/>
                  </a:lnTo>
                  <a:lnTo>
                    <a:pt x="4717" y="6889"/>
                  </a:lnTo>
                  <a:cubicBezTo>
                    <a:pt x="4179" y="8381"/>
                    <a:pt x="4217" y="10073"/>
                    <a:pt x="4819" y="11539"/>
                  </a:cubicBezTo>
                  <a:cubicBezTo>
                    <a:pt x="4743" y="11611"/>
                    <a:pt x="4670" y="11686"/>
                    <a:pt x="4595" y="11761"/>
                  </a:cubicBezTo>
                  <a:cubicBezTo>
                    <a:pt x="4241" y="12107"/>
                    <a:pt x="3881" y="12446"/>
                    <a:pt x="3512" y="12776"/>
                  </a:cubicBezTo>
                  <a:cubicBezTo>
                    <a:pt x="3509" y="12771"/>
                    <a:pt x="3503" y="12770"/>
                    <a:pt x="3500" y="12767"/>
                  </a:cubicBezTo>
                  <a:lnTo>
                    <a:pt x="3454" y="12828"/>
                  </a:lnTo>
                  <a:cubicBezTo>
                    <a:pt x="3315" y="12952"/>
                    <a:pt x="3175" y="13074"/>
                    <a:pt x="3036" y="13197"/>
                  </a:cubicBezTo>
                  <a:cubicBezTo>
                    <a:pt x="2046" y="11706"/>
                    <a:pt x="1520" y="9907"/>
                    <a:pt x="1555" y="8120"/>
                  </a:cubicBezTo>
                  <a:lnTo>
                    <a:pt x="1472" y="8119"/>
                  </a:lnTo>
                  <a:lnTo>
                    <a:pt x="1472" y="8119"/>
                  </a:lnTo>
                  <a:cubicBezTo>
                    <a:pt x="1439" y="9927"/>
                    <a:pt x="1972" y="11747"/>
                    <a:pt x="2973" y="13251"/>
                  </a:cubicBezTo>
                  <a:cubicBezTo>
                    <a:pt x="2781" y="13417"/>
                    <a:pt x="2585" y="13580"/>
                    <a:pt x="2387" y="13743"/>
                  </a:cubicBezTo>
                  <a:cubicBezTo>
                    <a:pt x="1624" y="14373"/>
                    <a:pt x="824" y="14961"/>
                    <a:pt x="1" y="15510"/>
                  </a:cubicBezTo>
                  <a:cubicBezTo>
                    <a:pt x="846" y="14992"/>
                    <a:pt x="1654" y="14415"/>
                    <a:pt x="2438" y="13804"/>
                  </a:cubicBezTo>
                  <a:cubicBezTo>
                    <a:pt x="2811" y="13510"/>
                    <a:pt x="3180" y="13204"/>
                    <a:pt x="3538" y="12892"/>
                  </a:cubicBezTo>
                  <a:cubicBezTo>
                    <a:pt x="4618" y="13672"/>
                    <a:pt x="5930" y="14089"/>
                    <a:pt x="7255" y="14089"/>
                  </a:cubicBezTo>
                  <a:cubicBezTo>
                    <a:pt x="7574" y="14089"/>
                    <a:pt x="7894" y="14065"/>
                    <a:pt x="8211" y="14016"/>
                  </a:cubicBezTo>
                  <a:lnTo>
                    <a:pt x="8199" y="13935"/>
                  </a:lnTo>
                  <a:cubicBezTo>
                    <a:pt x="7887" y="13983"/>
                    <a:pt x="7573" y="14007"/>
                    <a:pt x="7259" y="14007"/>
                  </a:cubicBezTo>
                  <a:cubicBezTo>
                    <a:pt x="5957" y="14007"/>
                    <a:pt x="4667" y="13599"/>
                    <a:pt x="3602" y="12840"/>
                  </a:cubicBezTo>
                  <a:cubicBezTo>
                    <a:pt x="3970" y="12519"/>
                    <a:pt x="4331" y="12190"/>
                    <a:pt x="4684" y="11855"/>
                  </a:cubicBezTo>
                  <a:cubicBezTo>
                    <a:pt x="5217" y="11348"/>
                    <a:pt x="5733" y="10825"/>
                    <a:pt x="6237" y="10291"/>
                  </a:cubicBezTo>
                  <a:cubicBezTo>
                    <a:pt x="7203" y="10474"/>
                    <a:pt x="8191" y="10566"/>
                    <a:pt x="9180" y="10566"/>
                  </a:cubicBezTo>
                  <a:cubicBezTo>
                    <a:pt x="10418" y="10566"/>
                    <a:pt x="11657" y="10423"/>
                    <a:pt x="12855" y="10138"/>
                  </a:cubicBezTo>
                  <a:lnTo>
                    <a:pt x="12836" y="10058"/>
                  </a:lnTo>
                  <a:cubicBezTo>
                    <a:pt x="11645" y="10341"/>
                    <a:pt x="10413" y="10482"/>
                    <a:pt x="9183" y="10482"/>
                  </a:cubicBezTo>
                  <a:cubicBezTo>
                    <a:pt x="8216" y="10482"/>
                    <a:pt x="7250" y="10395"/>
                    <a:pt x="6305" y="10220"/>
                  </a:cubicBezTo>
                  <a:cubicBezTo>
                    <a:pt x="6672" y="9831"/>
                    <a:pt x="7034" y="9436"/>
                    <a:pt x="7392" y="9038"/>
                  </a:cubicBezTo>
                  <a:lnTo>
                    <a:pt x="7410" y="9035"/>
                  </a:lnTo>
                  <a:cubicBezTo>
                    <a:pt x="7410" y="9030"/>
                    <a:pt x="7408" y="9025"/>
                    <a:pt x="7408" y="9021"/>
                  </a:cubicBezTo>
                  <a:cubicBezTo>
                    <a:pt x="7845" y="8534"/>
                    <a:pt x="8281" y="8046"/>
                    <a:pt x="8712" y="7556"/>
                  </a:cubicBezTo>
                  <a:cubicBezTo>
                    <a:pt x="10353" y="7320"/>
                    <a:pt x="11973" y="6765"/>
                    <a:pt x="13408" y="5936"/>
                  </a:cubicBezTo>
                  <a:lnTo>
                    <a:pt x="13368" y="5865"/>
                  </a:lnTo>
                  <a:cubicBezTo>
                    <a:pt x="11969" y="6672"/>
                    <a:pt x="10395" y="7220"/>
                    <a:pt x="8797" y="7460"/>
                  </a:cubicBezTo>
                  <a:cubicBezTo>
                    <a:pt x="10088" y="5986"/>
                    <a:pt x="11377" y="4507"/>
                    <a:pt x="12820" y="3182"/>
                  </a:cubicBezTo>
                  <a:cubicBezTo>
                    <a:pt x="13548" y="2514"/>
                    <a:pt x="14320" y="1891"/>
                    <a:pt x="15147" y="1351"/>
                  </a:cubicBezTo>
                  <a:cubicBezTo>
                    <a:pt x="15973" y="804"/>
                    <a:pt x="16856" y="348"/>
                    <a:pt x="1778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" name="Google Shape;42;p2"/>
            <p:cNvSpPr/>
            <p:nvPr/>
          </p:nvSpPr>
          <p:spPr>
            <a:xfrm>
              <a:off x="7457628" y="-958517"/>
              <a:ext cx="393640" cy="710720"/>
            </a:xfrm>
            <a:custGeom>
              <a:avLst/>
              <a:gdLst/>
              <a:ahLst/>
              <a:cxnLst/>
              <a:rect l="l" t="t" r="r" b="b"/>
              <a:pathLst>
                <a:path w="9841" h="17768" extrusionOk="0">
                  <a:moveTo>
                    <a:pt x="2242" y="0"/>
                  </a:moveTo>
                  <a:lnTo>
                    <a:pt x="2242" y="0"/>
                  </a:lnTo>
                  <a:cubicBezTo>
                    <a:pt x="1219" y="1191"/>
                    <a:pt x="843" y="2810"/>
                    <a:pt x="741" y="4376"/>
                  </a:cubicBezTo>
                  <a:cubicBezTo>
                    <a:pt x="639" y="5942"/>
                    <a:pt x="777" y="7519"/>
                    <a:pt x="624" y="9081"/>
                  </a:cubicBezTo>
                  <a:cubicBezTo>
                    <a:pt x="463" y="10721"/>
                    <a:pt x="1" y="12474"/>
                    <a:pt x="732" y="13952"/>
                  </a:cubicBezTo>
                  <a:cubicBezTo>
                    <a:pt x="1279" y="15053"/>
                    <a:pt x="2380" y="15754"/>
                    <a:pt x="3461" y="16343"/>
                  </a:cubicBezTo>
                  <a:cubicBezTo>
                    <a:pt x="3967" y="16619"/>
                    <a:pt x="5387" y="17767"/>
                    <a:pt x="6088" y="17767"/>
                  </a:cubicBezTo>
                  <a:cubicBezTo>
                    <a:pt x="6197" y="17767"/>
                    <a:pt x="6288" y="17739"/>
                    <a:pt x="6356" y="17676"/>
                  </a:cubicBezTo>
                  <a:cubicBezTo>
                    <a:pt x="6715" y="17341"/>
                    <a:pt x="6761" y="16469"/>
                    <a:pt x="6974" y="16021"/>
                  </a:cubicBezTo>
                  <a:cubicBezTo>
                    <a:pt x="7239" y="15461"/>
                    <a:pt x="7588" y="14942"/>
                    <a:pt x="7946" y="14441"/>
                  </a:cubicBezTo>
                  <a:cubicBezTo>
                    <a:pt x="8733" y="13343"/>
                    <a:pt x="9604" y="12203"/>
                    <a:pt x="9715" y="10857"/>
                  </a:cubicBezTo>
                  <a:cubicBezTo>
                    <a:pt x="9840" y="9334"/>
                    <a:pt x="8944" y="7895"/>
                    <a:pt x="7840" y="6838"/>
                  </a:cubicBezTo>
                  <a:cubicBezTo>
                    <a:pt x="6731" y="5782"/>
                    <a:pt x="5399" y="4991"/>
                    <a:pt x="4273" y="3956"/>
                  </a:cubicBezTo>
                  <a:cubicBezTo>
                    <a:pt x="3146" y="2922"/>
                    <a:pt x="2202" y="1527"/>
                    <a:pt x="2242" y="0"/>
                  </a:cubicBezTo>
                  <a:close/>
                </a:path>
              </a:pathLst>
            </a:custGeom>
            <a:solidFill>
              <a:srgbClr val="768C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" name="Google Shape;43;p2"/>
            <p:cNvSpPr/>
            <p:nvPr/>
          </p:nvSpPr>
          <p:spPr>
            <a:xfrm>
              <a:off x="7705023" y="-713201"/>
              <a:ext cx="146160" cy="454520"/>
            </a:xfrm>
            <a:custGeom>
              <a:avLst/>
              <a:gdLst/>
              <a:ahLst/>
              <a:cxnLst/>
              <a:rect l="l" t="t" r="r" b="b"/>
              <a:pathLst>
                <a:path w="3654" h="11363" extrusionOk="0">
                  <a:moveTo>
                    <a:pt x="839" y="0"/>
                  </a:moveTo>
                  <a:cubicBezTo>
                    <a:pt x="1780" y="1852"/>
                    <a:pt x="2436" y="3959"/>
                    <a:pt x="1885" y="6026"/>
                  </a:cubicBezTo>
                  <a:cubicBezTo>
                    <a:pt x="1411" y="7807"/>
                    <a:pt x="1" y="9481"/>
                    <a:pt x="310" y="11362"/>
                  </a:cubicBezTo>
                  <a:cubicBezTo>
                    <a:pt x="547" y="10960"/>
                    <a:pt x="607" y="10272"/>
                    <a:pt x="789" y="9889"/>
                  </a:cubicBezTo>
                  <a:cubicBezTo>
                    <a:pt x="1054" y="9330"/>
                    <a:pt x="1401" y="8812"/>
                    <a:pt x="1761" y="8310"/>
                  </a:cubicBezTo>
                  <a:cubicBezTo>
                    <a:pt x="2546" y="7212"/>
                    <a:pt x="3418" y="6072"/>
                    <a:pt x="3528" y="4725"/>
                  </a:cubicBezTo>
                  <a:cubicBezTo>
                    <a:pt x="3654" y="3201"/>
                    <a:pt x="2758" y="1763"/>
                    <a:pt x="1652" y="708"/>
                  </a:cubicBezTo>
                  <a:cubicBezTo>
                    <a:pt x="1392" y="459"/>
                    <a:pt x="1117" y="226"/>
                    <a:pt x="839" y="0"/>
                  </a:cubicBezTo>
                  <a:close/>
                </a:path>
              </a:pathLst>
            </a:custGeom>
            <a:solidFill>
              <a:srgbClr val="536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" name="Google Shape;44;p2"/>
            <p:cNvSpPr/>
            <p:nvPr/>
          </p:nvSpPr>
          <p:spPr>
            <a:xfrm>
              <a:off x="7705783" y="-588922"/>
              <a:ext cx="142280" cy="340320"/>
            </a:xfrm>
            <a:custGeom>
              <a:avLst/>
              <a:gdLst/>
              <a:ahLst/>
              <a:cxnLst/>
              <a:rect l="l" t="t" r="r" b="b"/>
              <a:pathLst>
                <a:path w="3557" h="8508" extrusionOk="0">
                  <a:moveTo>
                    <a:pt x="3279" y="1"/>
                  </a:moveTo>
                  <a:lnTo>
                    <a:pt x="3279" y="1"/>
                  </a:lnTo>
                  <a:cubicBezTo>
                    <a:pt x="3381" y="651"/>
                    <a:pt x="3358" y="1317"/>
                    <a:pt x="3205" y="1962"/>
                  </a:cubicBezTo>
                  <a:cubicBezTo>
                    <a:pt x="2988" y="2876"/>
                    <a:pt x="2475" y="3649"/>
                    <a:pt x="1923" y="4392"/>
                  </a:cubicBezTo>
                  <a:cubicBezTo>
                    <a:pt x="1024" y="5605"/>
                    <a:pt x="1" y="6977"/>
                    <a:pt x="29" y="8507"/>
                  </a:cubicBezTo>
                  <a:cubicBezTo>
                    <a:pt x="77" y="8493"/>
                    <a:pt x="117" y="8471"/>
                    <a:pt x="152" y="8437"/>
                  </a:cubicBezTo>
                  <a:cubicBezTo>
                    <a:pt x="511" y="8102"/>
                    <a:pt x="557" y="7232"/>
                    <a:pt x="770" y="6782"/>
                  </a:cubicBezTo>
                  <a:cubicBezTo>
                    <a:pt x="1035" y="6223"/>
                    <a:pt x="1382" y="5705"/>
                    <a:pt x="1742" y="5203"/>
                  </a:cubicBezTo>
                  <a:cubicBezTo>
                    <a:pt x="2529" y="4107"/>
                    <a:pt x="3400" y="2965"/>
                    <a:pt x="3511" y="1618"/>
                  </a:cubicBezTo>
                  <a:cubicBezTo>
                    <a:pt x="3556" y="1063"/>
                    <a:pt x="3466" y="518"/>
                    <a:pt x="3279" y="1"/>
                  </a:cubicBezTo>
                  <a:close/>
                </a:path>
              </a:pathLst>
            </a:custGeom>
            <a:solidFill>
              <a:srgbClr val="4654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" name="Google Shape;45;p2"/>
            <p:cNvSpPr/>
            <p:nvPr/>
          </p:nvSpPr>
          <p:spPr>
            <a:xfrm>
              <a:off x="7457708" y="-958477"/>
              <a:ext cx="125560" cy="646640"/>
            </a:xfrm>
            <a:custGeom>
              <a:avLst/>
              <a:gdLst/>
              <a:ahLst/>
              <a:cxnLst/>
              <a:rect l="l" t="t" r="r" b="b"/>
              <a:pathLst>
                <a:path w="3139" h="16166" extrusionOk="0">
                  <a:moveTo>
                    <a:pt x="2240" y="1"/>
                  </a:moveTo>
                  <a:lnTo>
                    <a:pt x="2240" y="1"/>
                  </a:lnTo>
                  <a:cubicBezTo>
                    <a:pt x="1218" y="1193"/>
                    <a:pt x="841" y="2811"/>
                    <a:pt x="739" y="4378"/>
                  </a:cubicBezTo>
                  <a:cubicBezTo>
                    <a:pt x="637" y="5944"/>
                    <a:pt x="775" y="7521"/>
                    <a:pt x="622" y="9083"/>
                  </a:cubicBezTo>
                  <a:cubicBezTo>
                    <a:pt x="462" y="10723"/>
                    <a:pt x="0" y="12473"/>
                    <a:pt x="730" y="13952"/>
                  </a:cubicBezTo>
                  <a:cubicBezTo>
                    <a:pt x="1223" y="14944"/>
                    <a:pt x="2165" y="15612"/>
                    <a:pt x="3139" y="16165"/>
                  </a:cubicBezTo>
                  <a:cubicBezTo>
                    <a:pt x="2898" y="15511"/>
                    <a:pt x="2407" y="14965"/>
                    <a:pt x="2116" y="14296"/>
                  </a:cubicBezTo>
                  <a:cubicBezTo>
                    <a:pt x="1667" y="13267"/>
                    <a:pt x="2235" y="12188"/>
                    <a:pt x="2505" y="11188"/>
                  </a:cubicBezTo>
                  <a:cubicBezTo>
                    <a:pt x="2843" y="9932"/>
                    <a:pt x="2559" y="8769"/>
                    <a:pt x="2192" y="7557"/>
                  </a:cubicBezTo>
                  <a:cubicBezTo>
                    <a:pt x="1836" y="6384"/>
                    <a:pt x="1612" y="5195"/>
                    <a:pt x="1652" y="3964"/>
                  </a:cubicBezTo>
                  <a:cubicBezTo>
                    <a:pt x="1689" y="2844"/>
                    <a:pt x="1903" y="1745"/>
                    <a:pt x="2289" y="700"/>
                  </a:cubicBezTo>
                  <a:cubicBezTo>
                    <a:pt x="2251" y="471"/>
                    <a:pt x="2235" y="238"/>
                    <a:pt x="2240" y="1"/>
                  </a:cubicBezTo>
                  <a:close/>
                </a:path>
              </a:pathLst>
            </a:custGeom>
            <a:solidFill>
              <a:srgbClr val="A9C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" name="Google Shape;46;p2"/>
            <p:cNvSpPr/>
            <p:nvPr/>
          </p:nvSpPr>
          <p:spPr>
            <a:xfrm>
              <a:off x="7502587" y="-958477"/>
              <a:ext cx="283960" cy="710120"/>
            </a:xfrm>
            <a:custGeom>
              <a:avLst/>
              <a:gdLst/>
              <a:ahLst/>
              <a:cxnLst/>
              <a:rect l="l" t="t" r="r" b="b"/>
              <a:pathLst>
                <a:path w="7099" h="17753" extrusionOk="0">
                  <a:moveTo>
                    <a:pt x="1116" y="1"/>
                  </a:moveTo>
                  <a:lnTo>
                    <a:pt x="1116" y="1"/>
                  </a:lnTo>
                  <a:cubicBezTo>
                    <a:pt x="984" y="756"/>
                    <a:pt x="954" y="1525"/>
                    <a:pt x="1001" y="2288"/>
                  </a:cubicBezTo>
                  <a:cubicBezTo>
                    <a:pt x="1051" y="3053"/>
                    <a:pt x="1180" y="3811"/>
                    <a:pt x="1355" y="4558"/>
                  </a:cubicBezTo>
                  <a:cubicBezTo>
                    <a:pt x="1527" y="5304"/>
                    <a:pt x="1757" y="6037"/>
                    <a:pt x="1999" y="6762"/>
                  </a:cubicBezTo>
                  <a:cubicBezTo>
                    <a:pt x="2047" y="6904"/>
                    <a:pt x="2095" y="7044"/>
                    <a:pt x="2145" y="7184"/>
                  </a:cubicBezTo>
                  <a:cubicBezTo>
                    <a:pt x="1185" y="6813"/>
                    <a:pt x="410" y="6027"/>
                    <a:pt x="58" y="5058"/>
                  </a:cubicBezTo>
                  <a:lnTo>
                    <a:pt x="0" y="5080"/>
                  </a:lnTo>
                  <a:cubicBezTo>
                    <a:pt x="364" y="6084"/>
                    <a:pt x="1173" y="6893"/>
                    <a:pt x="2173" y="7263"/>
                  </a:cubicBezTo>
                  <a:cubicBezTo>
                    <a:pt x="2365" y="7818"/>
                    <a:pt x="2567" y="8372"/>
                    <a:pt x="2770" y="8924"/>
                  </a:cubicBezTo>
                  <a:cubicBezTo>
                    <a:pt x="2782" y="8953"/>
                    <a:pt x="2792" y="8984"/>
                    <a:pt x="2802" y="9013"/>
                  </a:cubicBezTo>
                  <a:cubicBezTo>
                    <a:pt x="2801" y="9018"/>
                    <a:pt x="2799" y="9024"/>
                    <a:pt x="2796" y="9032"/>
                  </a:cubicBezTo>
                  <a:lnTo>
                    <a:pt x="2811" y="9036"/>
                  </a:lnTo>
                  <a:cubicBezTo>
                    <a:pt x="2965" y="9456"/>
                    <a:pt x="3120" y="9872"/>
                    <a:pt x="3271" y="10293"/>
                  </a:cubicBezTo>
                  <a:cubicBezTo>
                    <a:pt x="2273" y="9916"/>
                    <a:pt x="1364" y="9259"/>
                    <a:pt x="701" y="8423"/>
                  </a:cubicBezTo>
                  <a:lnTo>
                    <a:pt x="651" y="8460"/>
                  </a:lnTo>
                  <a:cubicBezTo>
                    <a:pt x="1333" y="9319"/>
                    <a:pt x="2269" y="9990"/>
                    <a:pt x="3299" y="10368"/>
                  </a:cubicBezTo>
                  <a:cubicBezTo>
                    <a:pt x="3606" y="11224"/>
                    <a:pt x="3898" y="12087"/>
                    <a:pt x="4153" y="12960"/>
                  </a:cubicBezTo>
                  <a:cubicBezTo>
                    <a:pt x="2961" y="12824"/>
                    <a:pt x="1827" y="12239"/>
                    <a:pt x="1029" y="11344"/>
                  </a:cubicBezTo>
                  <a:lnTo>
                    <a:pt x="981" y="11386"/>
                  </a:lnTo>
                  <a:cubicBezTo>
                    <a:pt x="1795" y="12298"/>
                    <a:pt x="2955" y="12894"/>
                    <a:pt x="4170" y="13025"/>
                  </a:cubicBezTo>
                  <a:cubicBezTo>
                    <a:pt x="4192" y="13104"/>
                    <a:pt x="4217" y="13180"/>
                    <a:pt x="4239" y="13258"/>
                  </a:cubicBezTo>
                  <a:cubicBezTo>
                    <a:pt x="4342" y="13624"/>
                    <a:pt x="4440" y="13994"/>
                    <a:pt x="4530" y="14366"/>
                  </a:cubicBezTo>
                  <a:lnTo>
                    <a:pt x="4518" y="14372"/>
                  </a:lnTo>
                  <a:lnTo>
                    <a:pt x="4543" y="14426"/>
                  </a:lnTo>
                  <a:cubicBezTo>
                    <a:pt x="4577" y="14565"/>
                    <a:pt x="4609" y="14704"/>
                    <a:pt x="4638" y="14845"/>
                  </a:cubicBezTo>
                  <a:cubicBezTo>
                    <a:pt x="4441" y="14863"/>
                    <a:pt x="4242" y="14871"/>
                    <a:pt x="4044" y="14871"/>
                  </a:cubicBezTo>
                  <a:cubicBezTo>
                    <a:pt x="2863" y="14871"/>
                    <a:pt x="1680" y="14565"/>
                    <a:pt x="653" y="13983"/>
                  </a:cubicBezTo>
                  <a:lnTo>
                    <a:pt x="622" y="14038"/>
                  </a:lnTo>
                  <a:cubicBezTo>
                    <a:pt x="1656" y="14624"/>
                    <a:pt x="2847" y="14935"/>
                    <a:pt x="4034" y="14935"/>
                  </a:cubicBezTo>
                  <a:cubicBezTo>
                    <a:pt x="4241" y="14935"/>
                    <a:pt x="4447" y="14925"/>
                    <a:pt x="4652" y="14906"/>
                  </a:cubicBezTo>
                  <a:cubicBezTo>
                    <a:pt x="4695" y="15097"/>
                    <a:pt x="4733" y="15291"/>
                    <a:pt x="4772" y="15483"/>
                  </a:cubicBezTo>
                  <a:cubicBezTo>
                    <a:pt x="4919" y="16232"/>
                    <a:pt x="5023" y="16990"/>
                    <a:pt x="5094" y="17752"/>
                  </a:cubicBezTo>
                  <a:cubicBezTo>
                    <a:pt x="5052" y="16989"/>
                    <a:pt x="4958" y="16226"/>
                    <a:pt x="4833" y="15473"/>
                  </a:cubicBezTo>
                  <a:cubicBezTo>
                    <a:pt x="4769" y="15110"/>
                    <a:pt x="4699" y="14751"/>
                    <a:pt x="4619" y="14391"/>
                  </a:cubicBezTo>
                  <a:cubicBezTo>
                    <a:pt x="5769" y="13840"/>
                    <a:pt x="6668" y="12839"/>
                    <a:pt x="7099" y="11640"/>
                  </a:cubicBezTo>
                  <a:lnTo>
                    <a:pt x="7039" y="11618"/>
                  </a:lnTo>
                  <a:cubicBezTo>
                    <a:pt x="6617" y="12798"/>
                    <a:pt x="5732" y="13782"/>
                    <a:pt x="4606" y="14331"/>
                  </a:cubicBezTo>
                  <a:cubicBezTo>
                    <a:pt x="4524" y="13964"/>
                    <a:pt x="4432" y="13599"/>
                    <a:pt x="4335" y="13235"/>
                  </a:cubicBezTo>
                  <a:cubicBezTo>
                    <a:pt x="4186" y="12686"/>
                    <a:pt x="4023" y="12145"/>
                    <a:pt x="3847" y="11606"/>
                  </a:cubicBezTo>
                  <a:cubicBezTo>
                    <a:pt x="4925" y="10282"/>
                    <a:pt x="5729" y="8714"/>
                    <a:pt x="6174" y="7066"/>
                  </a:cubicBezTo>
                  <a:lnTo>
                    <a:pt x="6114" y="7050"/>
                  </a:lnTo>
                  <a:cubicBezTo>
                    <a:pt x="5675" y="8676"/>
                    <a:pt x="4883" y="10226"/>
                    <a:pt x="3822" y="11535"/>
                  </a:cubicBezTo>
                  <a:cubicBezTo>
                    <a:pt x="3694" y="11144"/>
                    <a:pt x="3558" y="10752"/>
                    <a:pt x="3421" y="10365"/>
                  </a:cubicBezTo>
                  <a:lnTo>
                    <a:pt x="3427" y="10352"/>
                  </a:lnTo>
                  <a:cubicBezTo>
                    <a:pt x="3424" y="10350"/>
                    <a:pt x="3420" y="10350"/>
                    <a:pt x="3417" y="10347"/>
                  </a:cubicBezTo>
                  <a:cubicBezTo>
                    <a:pt x="3249" y="9872"/>
                    <a:pt x="3076" y="9399"/>
                    <a:pt x="2903" y="8925"/>
                  </a:cubicBezTo>
                  <a:cubicBezTo>
                    <a:pt x="3347" y="7728"/>
                    <a:pt x="3565" y="6425"/>
                    <a:pt x="3531" y="5149"/>
                  </a:cubicBezTo>
                  <a:lnTo>
                    <a:pt x="3531" y="5149"/>
                  </a:lnTo>
                  <a:lnTo>
                    <a:pt x="3468" y="5150"/>
                  </a:lnTo>
                  <a:cubicBezTo>
                    <a:pt x="3500" y="6394"/>
                    <a:pt x="3293" y="7663"/>
                    <a:pt x="2869" y="8835"/>
                  </a:cubicBezTo>
                  <a:cubicBezTo>
                    <a:pt x="2344" y="7417"/>
                    <a:pt x="1816" y="5998"/>
                    <a:pt x="1448" y="4537"/>
                  </a:cubicBezTo>
                  <a:cubicBezTo>
                    <a:pt x="1262" y="3796"/>
                    <a:pt x="1123" y="3045"/>
                    <a:pt x="1062" y="2285"/>
                  </a:cubicBezTo>
                  <a:cubicBezTo>
                    <a:pt x="994" y="1525"/>
                    <a:pt x="1011" y="758"/>
                    <a:pt x="111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" name="Google Shape;47;p2"/>
            <p:cNvSpPr/>
            <p:nvPr/>
          </p:nvSpPr>
          <p:spPr>
            <a:xfrm>
              <a:off x="7285870" y="-838919"/>
              <a:ext cx="745680" cy="1765280"/>
            </a:xfrm>
            <a:custGeom>
              <a:avLst/>
              <a:gdLst/>
              <a:ahLst/>
              <a:cxnLst/>
              <a:rect l="l" t="t" r="r" b="b"/>
              <a:pathLst>
                <a:path w="18642" h="44132" extrusionOk="0">
                  <a:moveTo>
                    <a:pt x="467" y="0"/>
                  </a:moveTo>
                  <a:cubicBezTo>
                    <a:pt x="260" y="0"/>
                    <a:pt x="63" y="154"/>
                    <a:pt x="152" y="399"/>
                  </a:cubicBezTo>
                  <a:cubicBezTo>
                    <a:pt x="2215" y="6056"/>
                    <a:pt x="5666" y="11132"/>
                    <a:pt x="10186" y="15110"/>
                  </a:cubicBezTo>
                  <a:cubicBezTo>
                    <a:pt x="9142" y="17945"/>
                    <a:pt x="8373" y="20886"/>
                    <a:pt x="7904" y="23881"/>
                  </a:cubicBezTo>
                  <a:cubicBezTo>
                    <a:pt x="7623" y="25678"/>
                    <a:pt x="7452" y="27486"/>
                    <a:pt x="7387" y="29301"/>
                  </a:cubicBezTo>
                  <a:cubicBezTo>
                    <a:pt x="5650" y="25488"/>
                    <a:pt x="3404" y="21901"/>
                    <a:pt x="707" y="18671"/>
                  </a:cubicBezTo>
                  <a:cubicBezTo>
                    <a:pt x="639" y="18588"/>
                    <a:pt x="557" y="18554"/>
                    <a:pt x="478" y="18554"/>
                  </a:cubicBezTo>
                  <a:cubicBezTo>
                    <a:pt x="231" y="18554"/>
                    <a:pt x="0" y="18887"/>
                    <a:pt x="212" y="19143"/>
                  </a:cubicBezTo>
                  <a:cubicBezTo>
                    <a:pt x="3183" y="22701"/>
                    <a:pt x="5587" y="26693"/>
                    <a:pt x="7362" y="30952"/>
                  </a:cubicBezTo>
                  <a:cubicBezTo>
                    <a:pt x="7371" y="31012"/>
                    <a:pt x="7392" y="31064"/>
                    <a:pt x="7424" y="31107"/>
                  </a:cubicBezTo>
                  <a:cubicBezTo>
                    <a:pt x="9103" y="35173"/>
                    <a:pt x="10206" y="39477"/>
                    <a:pt x="10677" y="43873"/>
                  </a:cubicBezTo>
                  <a:cubicBezTo>
                    <a:pt x="10696" y="44053"/>
                    <a:pt x="10819" y="44132"/>
                    <a:pt x="10955" y="44132"/>
                  </a:cubicBezTo>
                  <a:cubicBezTo>
                    <a:pt x="11149" y="44132"/>
                    <a:pt x="11368" y="43971"/>
                    <a:pt x="11341" y="43716"/>
                  </a:cubicBezTo>
                  <a:cubicBezTo>
                    <a:pt x="10867" y="39269"/>
                    <a:pt x="9744" y="34918"/>
                    <a:pt x="8041" y="30808"/>
                  </a:cubicBezTo>
                  <a:cubicBezTo>
                    <a:pt x="8070" y="22735"/>
                    <a:pt x="10293" y="14724"/>
                    <a:pt x="14415" y="7781"/>
                  </a:cubicBezTo>
                  <a:cubicBezTo>
                    <a:pt x="15603" y="5780"/>
                    <a:pt x="16946" y="3875"/>
                    <a:pt x="18431" y="2082"/>
                  </a:cubicBezTo>
                  <a:cubicBezTo>
                    <a:pt x="18642" y="1825"/>
                    <a:pt x="18418" y="1472"/>
                    <a:pt x="18175" y="1472"/>
                  </a:cubicBezTo>
                  <a:cubicBezTo>
                    <a:pt x="18100" y="1472"/>
                    <a:pt x="18024" y="1506"/>
                    <a:pt x="17957" y="1585"/>
                  </a:cubicBezTo>
                  <a:cubicBezTo>
                    <a:pt x="14772" y="5431"/>
                    <a:pt x="12236" y="9783"/>
                    <a:pt x="10442" y="14428"/>
                  </a:cubicBezTo>
                  <a:cubicBezTo>
                    <a:pt x="6132" y="10567"/>
                    <a:pt x="2803" y="5683"/>
                    <a:pt x="817" y="241"/>
                  </a:cubicBezTo>
                  <a:cubicBezTo>
                    <a:pt x="756" y="74"/>
                    <a:pt x="609" y="0"/>
                    <a:pt x="46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" name="Google Shape;48;p2"/>
            <p:cNvSpPr/>
            <p:nvPr/>
          </p:nvSpPr>
          <p:spPr>
            <a:xfrm>
              <a:off x="6839678" y="-2136900"/>
              <a:ext cx="701240" cy="1404680"/>
            </a:xfrm>
            <a:custGeom>
              <a:avLst/>
              <a:gdLst/>
              <a:ahLst/>
              <a:cxnLst/>
              <a:rect l="l" t="t" r="r" b="b"/>
              <a:pathLst>
                <a:path w="17531" h="35117" extrusionOk="0">
                  <a:moveTo>
                    <a:pt x="6739" y="0"/>
                  </a:moveTo>
                  <a:cubicBezTo>
                    <a:pt x="6445" y="4539"/>
                    <a:pt x="4647" y="8874"/>
                    <a:pt x="2249" y="12739"/>
                  </a:cubicBezTo>
                  <a:cubicBezTo>
                    <a:pt x="1207" y="14418"/>
                    <a:pt x="1" y="16175"/>
                    <a:pt x="68" y="18149"/>
                  </a:cubicBezTo>
                  <a:cubicBezTo>
                    <a:pt x="152" y="20600"/>
                    <a:pt x="2195" y="22695"/>
                    <a:pt x="2121" y="25146"/>
                  </a:cubicBezTo>
                  <a:cubicBezTo>
                    <a:pt x="2086" y="26253"/>
                    <a:pt x="1619" y="27291"/>
                    <a:pt x="1287" y="28347"/>
                  </a:cubicBezTo>
                  <a:cubicBezTo>
                    <a:pt x="953" y="29404"/>
                    <a:pt x="764" y="30595"/>
                    <a:pt x="1261" y="31583"/>
                  </a:cubicBezTo>
                  <a:cubicBezTo>
                    <a:pt x="1778" y="32615"/>
                    <a:pt x="2909" y="33174"/>
                    <a:pt x="3996" y="33556"/>
                  </a:cubicBezTo>
                  <a:cubicBezTo>
                    <a:pt x="6720" y="34516"/>
                    <a:pt x="9624" y="34821"/>
                    <a:pt x="12496" y="35117"/>
                  </a:cubicBezTo>
                  <a:cubicBezTo>
                    <a:pt x="12343" y="32988"/>
                    <a:pt x="13140" y="30906"/>
                    <a:pt x="14102" y="29000"/>
                  </a:cubicBezTo>
                  <a:cubicBezTo>
                    <a:pt x="15064" y="27094"/>
                    <a:pt x="16209" y="25260"/>
                    <a:pt x="16843" y="23223"/>
                  </a:cubicBezTo>
                  <a:cubicBezTo>
                    <a:pt x="17476" y="21184"/>
                    <a:pt x="17530" y="18837"/>
                    <a:pt x="16382" y="17039"/>
                  </a:cubicBezTo>
                  <a:cubicBezTo>
                    <a:pt x="15161" y="15133"/>
                    <a:pt x="12872" y="14218"/>
                    <a:pt x="11299" y="12594"/>
                  </a:cubicBezTo>
                  <a:cubicBezTo>
                    <a:pt x="9769" y="11014"/>
                    <a:pt x="8998" y="8852"/>
                    <a:pt x="8501" y="6710"/>
                  </a:cubicBezTo>
                  <a:cubicBezTo>
                    <a:pt x="8001" y="4570"/>
                    <a:pt x="7475" y="2074"/>
                    <a:pt x="67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" name="Google Shape;49;p2"/>
            <p:cNvSpPr/>
            <p:nvPr/>
          </p:nvSpPr>
          <p:spPr>
            <a:xfrm>
              <a:off x="6843758" y="-1659507"/>
              <a:ext cx="697080" cy="927280"/>
            </a:xfrm>
            <a:custGeom>
              <a:avLst/>
              <a:gdLst/>
              <a:ahLst/>
              <a:cxnLst/>
              <a:rect l="l" t="t" r="r" b="b"/>
              <a:pathLst>
                <a:path w="17427" h="23182" extrusionOk="0">
                  <a:moveTo>
                    <a:pt x="10624" y="0"/>
                  </a:moveTo>
                  <a:lnTo>
                    <a:pt x="10624" y="0"/>
                  </a:lnTo>
                  <a:cubicBezTo>
                    <a:pt x="10679" y="680"/>
                    <a:pt x="10908" y="1365"/>
                    <a:pt x="11221" y="1964"/>
                  </a:cubicBezTo>
                  <a:cubicBezTo>
                    <a:pt x="11639" y="2761"/>
                    <a:pt x="12190" y="3495"/>
                    <a:pt x="12470" y="4361"/>
                  </a:cubicBezTo>
                  <a:cubicBezTo>
                    <a:pt x="12757" y="5256"/>
                    <a:pt x="12820" y="6188"/>
                    <a:pt x="12747" y="7121"/>
                  </a:cubicBezTo>
                  <a:cubicBezTo>
                    <a:pt x="12438" y="11055"/>
                    <a:pt x="9485" y="14396"/>
                    <a:pt x="9710" y="18416"/>
                  </a:cubicBezTo>
                  <a:cubicBezTo>
                    <a:pt x="9742" y="18982"/>
                    <a:pt x="9834" y="19539"/>
                    <a:pt x="9976" y="20082"/>
                  </a:cubicBezTo>
                  <a:cubicBezTo>
                    <a:pt x="9777" y="20005"/>
                    <a:pt x="9579" y="19935"/>
                    <a:pt x="9381" y="19871"/>
                  </a:cubicBezTo>
                  <a:cubicBezTo>
                    <a:pt x="7637" y="19313"/>
                    <a:pt x="5534" y="19141"/>
                    <a:pt x="4195" y="17754"/>
                  </a:cubicBezTo>
                  <a:cubicBezTo>
                    <a:pt x="3423" y="16956"/>
                    <a:pt x="3339" y="15907"/>
                    <a:pt x="3305" y="14846"/>
                  </a:cubicBezTo>
                  <a:cubicBezTo>
                    <a:pt x="3269" y="13722"/>
                    <a:pt x="3174" y="12631"/>
                    <a:pt x="2807" y="11560"/>
                  </a:cubicBezTo>
                  <a:cubicBezTo>
                    <a:pt x="2188" y="9752"/>
                    <a:pt x="1124" y="8177"/>
                    <a:pt x="1" y="6651"/>
                  </a:cubicBezTo>
                  <a:lnTo>
                    <a:pt x="1" y="6651"/>
                  </a:lnTo>
                  <a:cubicBezTo>
                    <a:pt x="286" y="8916"/>
                    <a:pt x="2086" y="10909"/>
                    <a:pt x="2017" y="13211"/>
                  </a:cubicBezTo>
                  <a:cubicBezTo>
                    <a:pt x="1984" y="14318"/>
                    <a:pt x="1516" y="15356"/>
                    <a:pt x="1182" y="16412"/>
                  </a:cubicBezTo>
                  <a:cubicBezTo>
                    <a:pt x="850" y="17469"/>
                    <a:pt x="661" y="18660"/>
                    <a:pt x="1157" y="19648"/>
                  </a:cubicBezTo>
                  <a:cubicBezTo>
                    <a:pt x="1675" y="20680"/>
                    <a:pt x="2805" y="21239"/>
                    <a:pt x="3892" y="21621"/>
                  </a:cubicBezTo>
                  <a:cubicBezTo>
                    <a:pt x="6617" y="22581"/>
                    <a:pt x="9521" y="22886"/>
                    <a:pt x="12393" y="23182"/>
                  </a:cubicBezTo>
                  <a:cubicBezTo>
                    <a:pt x="12240" y="21053"/>
                    <a:pt x="13035" y="18971"/>
                    <a:pt x="13997" y="17065"/>
                  </a:cubicBezTo>
                  <a:cubicBezTo>
                    <a:pt x="14959" y="15159"/>
                    <a:pt x="16105" y="13325"/>
                    <a:pt x="16739" y="11288"/>
                  </a:cubicBezTo>
                  <a:cubicBezTo>
                    <a:pt x="17373" y="9249"/>
                    <a:pt x="17427" y="6902"/>
                    <a:pt x="16277" y="5104"/>
                  </a:cubicBezTo>
                  <a:cubicBezTo>
                    <a:pt x="15058" y="3198"/>
                    <a:pt x="12769" y="2283"/>
                    <a:pt x="11192" y="659"/>
                  </a:cubicBezTo>
                  <a:cubicBezTo>
                    <a:pt x="10990" y="449"/>
                    <a:pt x="10802" y="229"/>
                    <a:pt x="106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" name="Google Shape;50;p2"/>
            <p:cNvSpPr/>
            <p:nvPr/>
          </p:nvSpPr>
          <p:spPr>
            <a:xfrm>
              <a:off x="7302590" y="-1476990"/>
              <a:ext cx="238240" cy="744720"/>
            </a:xfrm>
            <a:custGeom>
              <a:avLst/>
              <a:gdLst/>
              <a:ahLst/>
              <a:cxnLst/>
              <a:rect l="l" t="t" r="r" b="b"/>
              <a:pathLst>
                <a:path w="5956" h="18618" extrusionOk="0">
                  <a:moveTo>
                    <a:pt x="4410" y="0"/>
                  </a:moveTo>
                  <a:lnTo>
                    <a:pt x="4410" y="0"/>
                  </a:lnTo>
                  <a:cubicBezTo>
                    <a:pt x="4843" y="1067"/>
                    <a:pt x="5023" y="2237"/>
                    <a:pt x="4932" y="3397"/>
                  </a:cubicBezTo>
                  <a:cubicBezTo>
                    <a:pt x="4783" y="5309"/>
                    <a:pt x="3732" y="6919"/>
                    <a:pt x="2702" y="8476"/>
                  </a:cubicBezTo>
                  <a:cubicBezTo>
                    <a:pt x="1637" y="10088"/>
                    <a:pt x="609" y="11737"/>
                    <a:pt x="281" y="13675"/>
                  </a:cubicBezTo>
                  <a:cubicBezTo>
                    <a:pt x="1" y="15340"/>
                    <a:pt x="171" y="17036"/>
                    <a:pt x="762" y="18601"/>
                  </a:cubicBezTo>
                  <a:cubicBezTo>
                    <a:pt x="815" y="18607"/>
                    <a:pt x="869" y="18611"/>
                    <a:pt x="923" y="18617"/>
                  </a:cubicBezTo>
                  <a:cubicBezTo>
                    <a:pt x="770" y="16488"/>
                    <a:pt x="1566" y="14406"/>
                    <a:pt x="2527" y="12499"/>
                  </a:cubicBezTo>
                  <a:cubicBezTo>
                    <a:pt x="3489" y="10595"/>
                    <a:pt x="4636" y="8760"/>
                    <a:pt x="5270" y="6722"/>
                  </a:cubicBezTo>
                  <a:cubicBezTo>
                    <a:pt x="5902" y="4686"/>
                    <a:pt x="5956" y="2339"/>
                    <a:pt x="4806" y="541"/>
                  </a:cubicBezTo>
                  <a:cubicBezTo>
                    <a:pt x="4685" y="352"/>
                    <a:pt x="4550" y="172"/>
                    <a:pt x="4410" y="0"/>
                  </a:cubicBezTo>
                  <a:close/>
                </a:path>
              </a:pathLst>
            </a:custGeom>
            <a:solidFill>
              <a:srgbClr val="000000">
                <a:alpha val="18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" name="Google Shape;51;p2"/>
            <p:cNvSpPr/>
            <p:nvPr/>
          </p:nvSpPr>
          <p:spPr>
            <a:xfrm>
              <a:off x="6899437" y="-2136900"/>
              <a:ext cx="233160" cy="899080"/>
            </a:xfrm>
            <a:custGeom>
              <a:avLst/>
              <a:gdLst/>
              <a:ahLst/>
              <a:cxnLst/>
              <a:rect l="l" t="t" r="r" b="b"/>
              <a:pathLst>
                <a:path w="5829" h="22477" extrusionOk="0">
                  <a:moveTo>
                    <a:pt x="5244" y="0"/>
                  </a:moveTo>
                  <a:cubicBezTo>
                    <a:pt x="4951" y="4539"/>
                    <a:pt x="3153" y="8874"/>
                    <a:pt x="755" y="12739"/>
                  </a:cubicBezTo>
                  <a:cubicBezTo>
                    <a:pt x="581" y="13018"/>
                    <a:pt x="405" y="13297"/>
                    <a:pt x="230" y="13580"/>
                  </a:cubicBezTo>
                  <a:cubicBezTo>
                    <a:pt x="0" y="15355"/>
                    <a:pt x="89" y="17147"/>
                    <a:pt x="745" y="18962"/>
                  </a:cubicBezTo>
                  <a:cubicBezTo>
                    <a:pt x="1163" y="20116"/>
                    <a:pt x="1821" y="21391"/>
                    <a:pt x="2798" y="22177"/>
                  </a:cubicBezTo>
                  <a:cubicBezTo>
                    <a:pt x="3041" y="22371"/>
                    <a:pt x="3327" y="22477"/>
                    <a:pt x="3612" y="22477"/>
                  </a:cubicBezTo>
                  <a:cubicBezTo>
                    <a:pt x="3874" y="22477"/>
                    <a:pt x="4136" y="22387"/>
                    <a:pt x="4362" y="22196"/>
                  </a:cubicBezTo>
                  <a:cubicBezTo>
                    <a:pt x="4932" y="21712"/>
                    <a:pt x="4881" y="20996"/>
                    <a:pt x="4698" y="20348"/>
                  </a:cubicBezTo>
                  <a:cubicBezTo>
                    <a:pt x="3839" y="17329"/>
                    <a:pt x="4071" y="14223"/>
                    <a:pt x="4580" y="11161"/>
                  </a:cubicBezTo>
                  <a:cubicBezTo>
                    <a:pt x="5092" y="8078"/>
                    <a:pt x="5806" y="4997"/>
                    <a:pt x="5828" y="1865"/>
                  </a:cubicBezTo>
                  <a:cubicBezTo>
                    <a:pt x="5648" y="1221"/>
                    <a:pt x="5455" y="595"/>
                    <a:pt x="5244" y="0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" name="Google Shape;52;p2"/>
            <p:cNvSpPr/>
            <p:nvPr/>
          </p:nvSpPr>
          <p:spPr>
            <a:xfrm>
              <a:off x="6958556" y="-2056661"/>
              <a:ext cx="496960" cy="1316400"/>
            </a:xfrm>
            <a:custGeom>
              <a:avLst/>
              <a:gdLst/>
              <a:ahLst/>
              <a:cxnLst/>
              <a:rect l="l" t="t" r="r" b="b"/>
              <a:pathLst>
                <a:path w="12424" h="32910" extrusionOk="0">
                  <a:moveTo>
                    <a:pt x="3893" y="1"/>
                  </a:moveTo>
                  <a:cubicBezTo>
                    <a:pt x="3861" y="5"/>
                    <a:pt x="3836" y="34"/>
                    <a:pt x="3839" y="66"/>
                  </a:cubicBezTo>
                  <a:cubicBezTo>
                    <a:pt x="4091" y="2795"/>
                    <a:pt x="3697" y="5565"/>
                    <a:pt x="3317" y="8243"/>
                  </a:cubicBezTo>
                  <a:cubicBezTo>
                    <a:pt x="3081" y="9907"/>
                    <a:pt x="2835" y="11629"/>
                    <a:pt x="2747" y="13330"/>
                  </a:cubicBezTo>
                  <a:cubicBezTo>
                    <a:pt x="2731" y="13644"/>
                    <a:pt x="2721" y="13958"/>
                    <a:pt x="2717" y="14274"/>
                  </a:cubicBezTo>
                  <a:cubicBezTo>
                    <a:pt x="1707" y="13583"/>
                    <a:pt x="831" y="12732"/>
                    <a:pt x="118" y="11740"/>
                  </a:cubicBezTo>
                  <a:cubicBezTo>
                    <a:pt x="105" y="11724"/>
                    <a:pt x="87" y="11715"/>
                    <a:pt x="69" y="11715"/>
                  </a:cubicBezTo>
                  <a:cubicBezTo>
                    <a:pt x="57" y="11715"/>
                    <a:pt x="44" y="11719"/>
                    <a:pt x="33" y="11727"/>
                  </a:cubicBezTo>
                  <a:cubicBezTo>
                    <a:pt x="7" y="11747"/>
                    <a:pt x="1" y="11784"/>
                    <a:pt x="21" y="11812"/>
                  </a:cubicBezTo>
                  <a:cubicBezTo>
                    <a:pt x="760" y="12836"/>
                    <a:pt x="1668" y="13713"/>
                    <a:pt x="2715" y="14420"/>
                  </a:cubicBezTo>
                  <a:cubicBezTo>
                    <a:pt x="2666" y="18368"/>
                    <a:pt x="3463" y="22326"/>
                    <a:pt x="5002" y="25968"/>
                  </a:cubicBezTo>
                  <a:cubicBezTo>
                    <a:pt x="4997" y="25983"/>
                    <a:pt x="4997" y="25997"/>
                    <a:pt x="5004" y="26012"/>
                  </a:cubicBezTo>
                  <a:cubicBezTo>
                    <a:pt x="5010" y="26024"/>
                    <a:pt x="5020" y="26034"/>
                    <a:pt x="5034" y="26040"/>
                  </a:cubicBezTo>
                  <a:cubicBezTo>
                    <a:pt x="5239" y="26523"/>
                    <a:pt x="5459" y="27004"/>
                    <a:pt x="5692" y="27476"/>
                  </a:cubicBezTo>
                  <a:cubicBezTo>
                    <a:pt x="5521" y="27500"/>
                    <a:pt x="5345" y="27512"/>
                    <a:pt x="5165" y="27512"/>
                  </a:cubicBezTo>
                  <a:cubicBezTo>
                    <a:pt x="4635" y="27512"/>
                    <a:pt x="4067" y="27408"/>
                    <a:pt x="3470" y="27201"/>
                  </a:cubicBezTo>
                  <a:cubicBezTo>
                    <a:pt x="2724" y="26940"/>
                    <a:pt x="2017" y="26554"/>
                    <a:pt x="1334" y="26179"/>
                  </a:cubicBezTo>
                  <a:cubicBezTo>
                    <a:pt x="1325" y="26174"/>
                    <a:pt x="1315" y="26172"/>
                    <a:pt x="1305" y="26172"/>
                  </a:cubicBezTo>
                  <a:cubicBezTo>
                    <a:pt x="1284" y="26172"/>
                    <a:pt x="1263" y="26183"/>
                    <a:pt x="1253" y="26203"/>
                  </a:cubicBezTo>
                  <a:cubicBezTo>
                    <a:pt x="1237" y="26232"/>
                    <a:pt x="1247" y="26268"/>
                    <a:pt x="1276" y="26284"/>
                  </a:cubicBezTo>
                  <a:cubicBezTo>
                    <a:pt x="1962" y="26662"/>
                    <a:pt x="2673" y="27052"/>
                    <a:pt x="3431" y="27314"/>
                  </a:cubicBezTo>
                  <a:cubicBezTo>
                    <a:pt x="4041" y="27527"/>
                    <a:pt x="4621" y="27632"/>
                    <a:pt x="5166" y="27632"/>
                  </a:cubicBezTo>
                  <a:cubicBezTo>
                    <a:pt x="5367" y="27632"/>
                    <a:pt x="5560" y="27616"/>
                    <a:pt x="5749" y="27587"/>
                  </a:cubicBezTo>
                  <a:cubicBezTo>
                    <a:pt x="6687" y="29474"/>
                    <a:pt x="7831" y="31257"/>
                    <a:pt x="9164" y="32888"/>
                  </a:cubicBezTo>
                  <a:cubicBezTo>
                    <a:pt x="9175" y="32902"/>
                    <a:pt x="9193" y="32910"/>
                    <a:pt x="9210" y="32910"/>
                  </a:cubicBezTo>
                  <a:cubicBezTo>
                    <a:pt x="9223" y="32910"/>
                    <a:pt x="9237" y="32905"/>
                    <a:pt x="9247" y="32896"/>
                  </a:cubicBezTo>
                  <a:cubicBezTo>
                    <a:pt x="9274" y="32876"/>
                    <a:pt x="9277" y="32838"/>
                    <a:pt x="9258" y="32812"/>
                  </a:cubicBezTo>
                  <a:cubicBezTo>
                    <a:pt x="7926" y="31186"/>
                    <a:pt x="6785" y="29407"/>
                    <a:pt x="5850" y="27523"/>
                  </a:cubicBezTo>
                  <a:cubicBezTo>
                    <a:pt x="5850" y="27520"/>
                    <a:pt x="5851" y="27516"/>
                    <a:pt x="5850" y="27513"/>
                  </a:cubicBezTo>
                  <a:cubicBezTo>
                    <a:pt x="5845" y="27497"/>
                    <a:pt x="5836" y="27482"/>
                    <a:pt x="5823" y="27475"/>
                  </a:cubicBezTo>
                  <a:cubicBezTo>
                    <a:pt x="5586" y="26991"/>
                    <a:pt x="5361" y="26503"/>
                    <a:pt x="5150" y="26010"/>
                  </a:cubicBezTo>
                  <a:cubicBezTo>
                    <a:pt x="8461" y="24532"/>
                    <a:pt x="11174" y="21625"/>
                    <a:pt x="12416" y="18218"/>
                  </a:cubicBezTo>
                  <a:cubicBezTo>
                    <a:pt x="12424" y="18188"/>
                    <a:pt x="12409" y="18153"/>
                    <a:pt x="12379" y="18142"/>
                  </a:cubicBezTo>
                  <a:cubicBezTo>
                    <a:pt x="12372" y="18140"/>
                    <a:pt x="12365" y="18139"/>
                    <a:pt x="12358" y="18139"/>
                  </a:cubicBezTo>
                  <a:cubicBezTo>
                    <a:pt x="12334" y="18139"/>
                    <a:pt x="12311" y="18154"/>
                    <a:pt x="12303" y="18179"/>
                  </a:cubicBezTo>
                  <a:cubicBezTo>
                    <a:pt x="11070" y="21553"/>
                    <a:pt x="8383" y="24434"/>
                    <a:pt x="5102" y="25901"/>
                  </a:cubicBezTo>
                  <a:cubicBezTo>
                    <a:pt x="4183" y="23719"/>
                    <a:pt x="3527" y="21422"/>
                    <a:pt x="3164" y="19082"/>
                  </a:cubicBezTo>
                  <a:lnTo>
                    <a:pt x="3169" y="19082"/>
                  </a:lnTo>
                  <a:cubicBezTo>
                    <a:pt x="5512" y="17896"/>
                    <a:pt x="7277" y="15559"/>
                    <a:pt x="7774" y="12979"/>
                  </a:cubicBezTo>
                  <a:cubicBezTo>
                    <a:pt x="7780" y="12945"/>
                    <a:pt x="7760" y="12915"/>
                    <a:pt x="7726" y="12907"/>
                  </a:cubicBezTo>
                  <a:cubicBezTo>
                    <a:pt x="7723" y="12907"/>
                    <a:pt x="7719" y="12906"/>
                    <a:pt x="7715" y="12906"/>
                  </a:cubicBezTo>
                  <a:cubicBezTo>
                    <a:pt x="7687" y="12906"/>
                    <a:pt x="7663" y="12925"/>
                    <a:pt x="7656" y="12954"/>
                  </a:cubicBezTo>
                  <a:cubicBezTo>
                    <a:pt x="7168" y="15486"/>
                    <a:pt x="5442" y="17782"/>
                    <a:pt x="3147" y="18955"/>
                  </a:cubicBezTo>
                  <a:cubicBezTo>
                    <a:pt x="2866" y="17096"/>
                    <a:pt x="2768" y="15211"/>
                    <a:pt x="2866" y="13336"/>
                  </a:cubicBezTo>
                  <a:cubicBezTo>
                    <a:pt x="2954" y="11640"/>
                    <a:pt x="3199" y="9920"/>
                    <a:pt x="3435" y="8259"/>
                  </a:cubicBezTo>
                  <a:cubicBezTo>
                    <a:pt x="3818" y="5574"/>
                    <a:pt x="4213" y="2797"/>
                    <a:pt x="3958" y="56"/>
                  </a:cubicBezTo>
                  <a:cubicBezTo>
                    <a:pt x="3955" y="24"/>
                    <a:pt x="3926" y="1"/>
                    <a:pt x="38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" name="Google Shape;53;p2"/>
            <p:cNvSpPr/>
            <p:nvPr/>
          </p:nvSpPr>
          <p:spPr>
            <a:xfrm>
              <a:off x="7784302" y="-1043956"/>
              <a:ext cx="709720" cy="429280"/>
            </a:xfrm>
            <a:custGeom>
              <a:avLst/>
              <a:gdLst/>
              <a:ahLst/>
              <a:cxnLst/>
              <a:rect l="l" t="t" r="r" b="b"/>
              <a:pathLst>
                <a:path w="17743" h="10732" extrusionOk="0">
                  <a:moveTo>
                    <a:pt x="544" y="0"/>
                  </a:moveTo>
                  <a:lnTo>
                    <a:pt x="544" y="0"/>
                  </a:lnTo>
                  <a:cubicBezTo>
                    <a:pt x="0" y="1695"/>
                    <a:pt x="542" y="3625"/>
                    <a:pt x="1337" y="5260"/>
                  </a:cubicBezTo>
                  <a:cubicBezTo>
                    <a:pt x="2212" y="7064"/>
                    <a:pt x="3394" y="8766"/>
                    <a:pt x="3795" y="10731"/>
                  </a:cubicBezTo>
                  <a:cubicBezTo>
                    <a:pt x="5909" y="9336"/>
                    <a:pt x="8565" y="9174"/>
                    <a:pt x="11057" y="8730"/>
                  </a:cubicBezTo>
                  <a:cubicBezTo>
                    <a:pt x="13547" y="8287"/>
                    <a:pt x="16236" y="7315"/>
                    <a:pt x="17386" y="5059"/>
                  </a:cubicBezTo>
                  <a:cubicBezTo>
                    <a:pt x="17536" y="4766"/>
                    <a:pt x="17653" y="4463"/>
                    <a:pt x="17743" y="4154"/>
                  </a:cubicBezTo>
                  <a:lnTo>
                    <a:pt x="17743" y="4154"/>
                  </a:lnTo>
                  <a:cubicBezTo>
                    <a:pt x="16475" y="5743"/>
                    <a:pt x="14755" y="6955"/>
                    <a:pt x="12788" y="7592"/>
                  </a:cubicBezTo>
                  <a:cubicBezTo>
                    <a:pt x="9916" y="8518"/>
                    <a:pt x="6426" y="7844"/>
                    <a:pt x="3961" y="9665"/>
                  </a:cubicBezTo>
                  <a:cubicBezTo>
                    <a:pt x="3420" y="7724"/>
                    <a:pt x="2400" y="5954"/>
                    <a:pt x="1583" y="4106"/>
                  </a:cubicBezTo>
                  <a:cubicBezTo>
                    <a:pt x="1025" y="2852"/>
                    <a:pt x="544" y="1406"/>
                    <a:pt x="544" y="0"/>
                  </a:cubicBezTo>
                  <a:close/>
                </a:path>
              </a:pathLst>
            </a:custGeom>
            <a:solidFill>
              <a:srgbClr val="4968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" name="Google Shape;54;p2"/>
            <p:cNvSpPr/>
            <p:nvPr/>
          </p:nvSpPr>
          <p:spPr>
            <a:xfrm>
              <a:off x="7779742" y="-1777025"/>
              <a:ext cx="887400" cy="1162400"/>
            </a:xfrm>
            <a:custGeom>
              <a:avLst/>
              <a:gdLst/>
              <a:ahLst/>
              <a:cxnLst/>
              <a:rect l="l" t="t" r="r" b="b"/>
              <a:pathLst>
                <a:path w="22185" h="29060" extrusionOk="0">
                  <a:moveTo>
                    <a:pt x="21660" y="1"/>
                  </a:moveTo>
                  <a:cubicBezTo>
                    <a:pt x="20168" y="2521"/>
                    <a:pt x="17206" y="3703"/>
                    <a:pt x="14445" y="4679"/>
                  </a:cubicBezTo>
                  <a:cubicBezTo>
                    <a:pt x="11681" y="5655"/>
                    <a:pt x="8708" y="6747"/>
                    <a:pt x="7091" y="9192"/>
                  </a:cubicBezTo>
                  <a:cubicBezTo>
                    <a:pt x="6183" y="10564"/>
                    <a:pt x="5800" y="12247"/>
                    <a:pt x="4809" y="13563"/>
                  </a:cubicBezTo>
                  <a:cubicBezTo>
                    <a:pt x="3641" y="15112"/>
                    <a:pt x="1700" y="16050"/>
                    <a:pt x="863" y="17801"/>
                  </a:cubicBezTo>
                  <a:cubicBezTo>
                    <a:pt x="1" y="19614"/>
                    <a:pt x="572" y="21783"/>
                    <a:pt x="1449" y="23589"/>
                  </a:cubicBezTo>
                  <a:cubicBezTo>
                    <a:pt x="2325" y="25393"/>
                    <a:pt x="3506" y="27094"/>
                    <a:pt x="3907" y="29060"/>
                  </a:cubicBezTo>
                  <a:cubicBezTo>
                    <a:pt x="6020" y="27664"/>
                    <a:pt x="8678" y="27502"/>
                    <a:pt x="11169" y="27058"/>
                  </a:cubicBezTo>
                  <a:cubicBezTo>
                    <a:pt x="13661" y="26614"/>
                    <a:pt x="16350" y="25640"/>
                    <a:pt x="17500" y="23386"/>
                  </a:cubicBezTo>
                  <a:cubicBezTo>
                    <a:pt x="18660" y="21109"/>
                    <a:pt x="17857" y="18317"/>
                    <a:pt x="18492" y="15842"/>
                  </a:cubicBezTo>
                  <a:cubicBezTo>
                    <a:pt x="18948" y="14067"/>
                    <a:pt x="20117" y="12566"/>
                    <a:pt x="20824" y="10873"/>
                  </a:cubicBezTo>
                  <a:cubicBezTo>
                    <a:pt x="22184" y="7627"/>
                    <a:pt x="22103" y="3495"/>
                    <a:pt x="2166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" name="Google Shape;55;p2"/>
            <p:cNvSpPr/>
            <p:nvPr/>
          </p:nvSpPr>
          <p:spPr>
            <a:xfrm>
              <a:off x="7952219" y="-1458870"/>
              <a:ext cx="693720" cy="834360"/>
            </a:xfrm>
            <a:custGeom>
              <a:avLst/>
              <a:gdLst/>
              <a:ahLst/>
              <a:cxnLst/>
              <a:rect l="l" t="t" r="r" b="b"/>
              <a:pathLst>
                <a:path w="17343" h="20859" extrusionOk="0">
                  <a:moveTo>
                    <a:pt x="17342" y="1"/>
                  </a:moveTo>
                  <a:cubicBezTo>
                    <a:pt x="16867" y="1230"/>
                    <a:pt x="16278" y="2408"/>
                    <a:pt x="15458" y="3442"/>
                  </a:cubicBezTo>
                  <a:cubicBezTo>
                    <a:pt x="14668" y="4437"/>
                    <a:pt x="13615" y="5150"/>
                    <a:pt x="12767" y="6087"/>
                  </a:cubicBezTo>
                  <a:cubicBezTo>
                    <a:pt x="12030" y="6906"/>
                    <a:pt x="11614" y="7896"/>
                    <a:pt x="11390" y="8964"/>
                  </a:cubicBezTo>
                  <a:cubicBezTo>
                    <a:pt x="10914" y="11230"/>
                    <a:pt x="11096" y="13540"/>
                    <a:pt x="9711" y="15540"/>
                  </a:cubicBezTo>
                  <a:cubicBezTo>
                    <a:pt x="8563" y="17197"/>
                    <a:pt x="6738" y="17849"/>
                    <a:pt x="4894" y="18435"/>
                  </a:cubicBezTo>
                  <a:cubicBezTo>
                    <a:pt x="3126" y="18999"/>
                    <a:pt x="1349" y="19572"/>
                    <a:pt x="0" y="20858"/>
                  </a:cubicBezTo>
                  <a:cubicBezTo>
                    <a:pt x="2042" y="19691"/>
                    <a:pt x="4520" y="19521"/>
                    <a:pt x="6857" y="19104"/>
                  </a:cubicBezTo>
                  <a:cubicBezTo>
                    <a:pt x="9349" y="18660"/>
                    <a:pt x="12038" y="17688"/>
                    <a:pt x="13188" y="15432"/>
                  </a:cubicBezTo>
                  <a:cubicBezTo>
                    <a:pt x="14348" y="13156"/>
                    <a:pt x="13545" y="10363"/>
                    <a:pt x="14180" y="7889"/>
                  </a:cubicBezTo>
                  <a:cubicBezTo>
                    <a:pt x="14636" y="6113"/>
                    <a:pt x="15805" y="4612"/>
                    <a:pt x="16512" y="2921"/>
                  </a:cubicBezTo>
                  <a:cubicBezTo>
                    <a:pt x="16895" y="2006"/>
                    <a:pt x="17164" y="1021"/>
                    <a:pt x="173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" name="Google Shape;56;p2"/>
            <p:cNvSpPr/>
            <p:nvPr/>
          </p:nvSpPr>
          <p:spPr>
            <a:xfrm>
              <a:off x="7823181" y="-1776505"/>
              <a:ext cx="823520" cy="695400"/>
            </a:xfrm>
            <a:custGeom>
              <a:avLst/>
              <a:gdLst/>
              <a:ahLst/>
              <a:cxnLst/>
              <a:rect l="l" t="t" r="r" b="b"/>
              <a:pathLst>
                <a:path w="20588" h="17385" extrusionOk="0">
                  <a:moveTo>
                    <a:pt x="20567" y="1"/>
                  </a:moveTo>
                  <a:cubicBezTo>
                    <a:pt x="19073" y="2513"/>
                    <a:pt x="16115" y="3693"/>
                    <a:pt x="13359" y="4666"/>
                  </a:cubicBezTo>
                  <a:cubicBezTo>
                    <a:pt x="10595" y="5642"/>
                    <a:pt x="7622" y="6734"/>
                    <a:pt x="6005" y="9179"/>
                  </a:cubicBezTo>
                  <a:cubicBezTo>
                    <a:pt x="5097" y="10551"/>
                    <a:pt x="4714" y="12234"/>
                    <a:pt x="3723" y="13550"/>
                  </a:cubicBezTo>
                  <a:cubicBezTo>
                    <a:pt x="2646" y="14975"/>
                    <a:pt x="920" y="15884"/>
                    <a:pt x="0" y="17385"/>
                  </a:cubicBezTo>
                  <a:cubicBezTo>
                    <a:pt x="1551" y="17168"/>
                    <a:pt x="3152" y="16805"/>
                    <a:pt x="4300" y="15686"/>
                  </a:cubicBezTo>
                  <a:cubicBezTo>
                    <a:pt x="5034" y="14970"/>
                    <a:pt x="5466" y="13999"/>
                    <a:pt x="6282" y="13363"/>
                  </a:cubicBezTo>
                  <a:cubicBezTo>
                    <a:pt x="6993" y="12811"/>
                    <a:pt x="7876" y="12493"/>
                    <a:pt x="8741" y="12279"/>
                  </a:cubicBezTo>
                  <a:cubicBezTo>
                    <a:pt x="10568" y="11830"/>
                    <a:pt x="12506" y="11736"/>
                    <a:pt x="14205" y="10856"/>
                  </a:cubicBezTo>
                  <a:cubicBezTo>
                    <a:pt x="15872" y="9995"/>
                    <a:pt x="17191" y="8578"/>
                    <a:pt x="18133" y="6974"/>
                  </a:cubicBezTo>
                  <a:cubicBezTo>
                    <a:pt x="19325" y="4949"/>
                    <a:pt x="19944" y="2683"/>
                    <a:pt x="20539" y="426"/>
                  </a:cubicBezTo>
                  <a:cubicBezTo>
                    <a:pt x="20578" y="283"/>
                    <a:pt x="20587" y="138"/>
                    <a:pt x="20567" y="1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" name="Google Shape;57;p2"/>
            <p:cNvSpPr/>
            <p:nvPr/>
          </p:nvSpPr>
          <p:spPr>
            <a:xfrm>
              <a:off x="7937340" y="-1722626"/>
              <a:ext cx="688360" cy="1097280"/>
            </a:xfrm>
            <a:custGeom>
              <a:avLst/>
              <a:gdLst/>
              <a:ahLst/>
              <a:cxnLst/>
              <a:rect l="l" t="t" r="r" b="b"/>
              <a:pathLst>
                <a:path w="17209" h="27432" extrusionOk="0">
                  <a:moveTo>
                    <a:pt x="17142" y="1"/>
                  </a:moveTo>
                  <a:cubicBezTo>
                    <a:pt x="17117" y="1"/>
                    <a:pt x="17092" y="16"/>
                    <a:pt x="17085" y="44"/>
                  </a:cubicBezTo>
                  <a:cubicBezTo>
                    <a:pt x="15992" y="3602"/>
                    <a:pt x="13860" y="6704"/>
                    <a:pt x="11520" y="9638"/>
                  </a:cubicBezTo>
                  <a:cubicBezTo>
                    <a:pt x="10892" y="8082"/>
                    <a:pt x="10525" y="6443"/>
                    <a:pt x="10436" y="4767"/>
                  </a:cubicBezTo>
                  <a:cubicBezTo>
                    <a:pt x="10435" y="4736"/>
                    <a:pt x="10408" y="4711"/>
                    <a:pt x="10375" y="4711"/>
                  </a:cubicBezTo>
                  <a:cubicBezTo>
                    <a:pt x="10374" y="4711"/>
                    <a:pt x="10373" y="4711"/>
                    <a:pt x="10372" y="4711"/>
                  </a:cubicBezTo>
                  <a:cubicBezTo>
                    <a:pt x="10340" y="4714"/>
                    <a:pt x="10314" y="4740"/>
                    <a:pt x="10317" y="4775"/>
                  </a:cubicBezTo>
                  <a:cubicBezTo>
                    <a:pt x="10407" y="6481"/>
                    <a:pt x="10780" y="8149"/>
                    <a:pt x="11427" y="9733"/>
                  </a:cubicBezTo>
                  <a:cubicBezTo>
                    <a:pt x="11428" y="9736"/>
                    <a:pt x="11433" y="9740"/>
                    <a:pt x="11436" y="9743"/>
                  </a:cubicBezTo>
                  <a:cubicBezTo>
                    <a:pt x="10698" y="10663"/>
                    <a:pt x="9942" y="11569"/>
                    <a:pt x="9192" y="12465"/>
                  </a:cubicBezTo>
                  <a:cubicBezTo>
                    <a:pt x="8983" y="12714"/>
                    <a:pt x="8775" y="12963"/>
                    <a:pt x="8568" y="13211"/>
                  </a:cubicBezTo>
                  <a:cubicBezTo>
                    <a:pt x="8360" y="13460"/>
                    <a:pt x="8149" y="13712"/>
                    <a:pt x="7934" y="13969"/>
                  </a:cubicBezTo>
                  <a:cubicBezTo>
                    <a:pt x="7695" y="14253"/>
                    <a:pt x="7456" y="14538"/>
                    <a:pt x="7215" y="14828"/>
                  </a:cubicBezTo>
                  <a:cubicBezTo>
                    <a:pt x="7191" y="14828"/>
                    <a:pt x="7166" y="14842"/>
                    <a:pt x="7158" y="14865"/>
                  </a:cubicBezTo>
                  <a:cubicBezTo>
                    <a:pt x="7152" y="14876"/>
                    <a:pt x="7152" y="14888"/>
                    <a:pt x="7155" y="14900"/>
                  </a:cubicBezTo>
                  <a:cubicBezTo>
                    <a:pt x="5677" y="16673"/>
                    <a:pt x="4165" y="18548"/>
                    <a:pt x="2903" y="20508"/>
                  </a:cubicBezTo>
                  <a:cubicBezTo>
                    <a:pt x="1869" y="18681"/>
                    <a:pt x="1174" y="16621"/>
                    <a:pt x="889" y="14541"/>
                  </a:cubicBezTo>
                  <a:cubicBezTo>
                    <a:pt x="886" y="14511"/>
                    <a:pt x="861" y="14489"/>
                    <a:pt x="831" y="14489"/>
                  </a:cubicBezTo>
                  <a:cubicBezTo>
                    <a:pt x="828" y="14489"/>
                    <a:pt x="824" y="14490"/>
                    <a:pt x="821" y="14490"/>
                  </a:cubicBezTo>
                  <a:cubicBezTo>
                    <a:pt x="789" y="14493"/>
                    <a:pt x="766" y="14524"/>
                    <a:pt x="770" y="14557"/>
                  </a:cubicBezTo>
                  <a:cubicBezTo>
                    <a:pt x="1059" y="16672"/>
                    <a:pt x="1771" y="18768"/>
                    <a:pt x="2829" y="20620"/>
                  </a:cubicBezTo>
                  <a:cubicBezTo>
                    <a:pt x="1458" y="22769"/>
                    <a:pt x="391" y="25020"/>
                    <a:pt x="4" y="27360"/>
                  </a:cubicBezTo>
                  <a:cubicBezTo>
                    <a:pt x="1" y="27385"/>
                    <a:pt x="9" y="27407"/>
                    <a:pt x="27" y="27419"/>
                  </a:cubicBezTo>
                  <a:cubicBezTo>
                    <a:pt x="34" y="27425"/>
                    <a:pt x="44" y="27429"/>
                    <a:pt x="53" y="27430"/>
                  </a:cubicBezTo>
                  <a:cubicBezTo>
                    <a:pt x="57" y="27431"/>
                    <a:pt x="60" y="27431"/>
                    <a:pt x="64" y="27431"/>
                  </a:cubicBezTo>
                  <a:cubicBezTo>
                    <a:pt x="92" y="27431"/>
                    <a:pt x="118" y="27411"/>
                    <a:pt x="122" y="27381"/>
                  </a:cubicBezTo>
                  <a:cubicBezTo>
                    <a:pt x="865" y="22887"/>
                    <a:pt x="4136" y="18709"/>
                    <a:pt x="7252" y="14967"/>
                  </a:cubicBezTo>
                  <a:cubicBezTo>
                    <a:pt x="8339" y="15417"/>
                    <a:pt x="9524" y="15645"/>
                    <a:pt x="10708" y="15645"/>
                  </a:cubicBezTo>
                  <a:cubicBezTo>
                    <a:pt x="11631" y="15645"/>
                    <a:pt x="12554" y="15506"/>
                    <a:pt x="13427" y="15226"/>
                  </a:cubicBezTo>
                  <a:cubicBezTo>
                    <a:pt x="13458" y="15215"/>
                    <a:pt x="13476" y="15182"/>
                    <a:pt x="13465" y="15150"/>
                  </a:cubicBezTo>
                  <a:cubicBezTo>
                    <a:pt x="13461" y="15127"/>
                    <a:pt x="13438" y="15112"/>
                    <a:pt x="13412" y="15112"/>
                  </a:cubicBezTo>
                  <a:cubicBezTo>
                    <a:pt x="13406" y="15112"/>
                    <a:pt x="13400" y="15112"/>
                    <a:pt x="13394" y="15114"/>
                  </a:cubicBezTo>
                  <a:cubicBezTo>
                    <a:pt x="12532" y="15390"/>
                    <a:pt x="11622" y="15527"/>
                    <a:pt x="10711" y="15527"/>
                  </a:cubicBezTo>
                  <a:cubicBezTo>
                    <a:pt x="9556" y="15527"/>
                    <a:pt x="8400" y="15307"/>
                    <a:pt x="7337" y="14872"/>
                  </a:cubicBezTo>
                  <a:cubicBezTo>
                    <a:pt x="7567" y="14594"/>
                    <a:pt x="7799" y="14318"/>
                    <a:pt x="8026" y="14046"/>
                  </a:cubicBezTo>
                  <a:cubicBezTo>
                    <a:pt x="8240" y="13791"/>
                    <a:pt x="8453" y="13537"/>
                    <a:pt x="8660" y="13288"/>
                  </a:cubicBezTo>
                  <a:cubicBezTo>
                    <a:pt x="8868" y="13038"/>
                    <a:pt x="9077" y="12790"/>
                    <a:pt x="9285" y="12541"/>
                  </a:cubicBezTo>
                  <a:cubicBezTo>
                    <a:pt x="10649" y="10910"/>
                    <a:pt x="12032" y="9257"/>
                    <a:pt x="13283" y="7526"/>
                  </a:cubicBezTo>
                  <a:lnTo>
                    <a:pt x="13289" y="7526"/>
                  </a:lnTo>
                  <a:cubicBezTo>
                    <a:pt x="14395" y="7406"/>
                    <a:pt x="15466" y="7016"/>
                    <a:pt x="16382" y="6386"/>
                  </a:cubicBezTo>
                  <a:cubicBezTo>
                    <a:pt x="16410" y="6369"/>
                    <a:pt x="16417" y="6331"/>
                    <a:pt x="16400" y="6303"/>
                  </a:cubicBezTo>
                  <a:cubicBezTo>
                    <a:pt x="16388" y="6286"/>
                    <a:pt x="16369" y="6277"/>
                    <a:pt x="16349" y="6277"/>
                  </a:cubicBezTo>
                  <a:cubicBezTo>
                    <a:pt x="16338" y="6277"/>
                    <a:pt x="16326" y="6280"/>
                    <a:pt x="16315" y="6287"/>
                  </a:cubicBezTo>
                  <a:cubicBezTo>
                    <a:pt x="15441" y="6882"/>
                    <a:pt x="14428" y="7260"/>
                    <a:pt x="13378" y="7390"/>
                  </a:cubicBezTo>
                  <a:cubicBezTo>
                    <a:pt x="14997" y="5129"/>
                    <a:pt x="16385" y="2732"/>
                    <a:pt x="17198" y="77"/>
                  </a:cubicBezTo>
                  <a:cubicBezTo>
                    <a:pt x="17208" y="47"/>
                    <a:pt x="17191" y="12"/>
                    <a:pt x="17159" y="3"/>
                  </a:cubicBezTo>
                  <a:cubicBezTo>
                    <a:pt x="17153" y="1"/>
                    <a:pt x="17148" y="1"/>
                    <a:pt x="1714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" name="Google Shape;58;p2"/>
            <p:cNvSpPr/>
            <p:nvPr/>
          </p:nvSpPr>
          <p:spPr>
            <a:xfrm>
              <a:off x="6161769" y="-880678"/>
              <a:ext cx="1180920" cy="1029760"/>
            </a:xfrm>
            <a:custGeom>
              <a:avLst/>
              <a:gdLst/>
              <a:ahLst/>
              <a:cxnLst/>
              <a:rect l="l" t="t" r="r" b="b"/>
              <a:pathLst>
                <a:path w="29523" h="25744" extrusionOk="0">
                  <a:moveTo>
                    <a:pt x="0" y="1"/>
                  </a:moveTo>
                  <a:lnTo>
                    <a:pt x="0" y="1"/>
                  </a:lnTo>
                  <a:cubicBezTo>
                    <a:pt x="3105" y="3325"/>
                    <a:pt x="5030" y="7605"/>
                    <a:pt x="6201" y="12000"/>
                  </a:cubicBezTo>
                  <a:cubicBezTo>
                    <a:pt x="6710" y="13908"/>
                    <a:pt x="7164" y="15992"/>
                    <a:pt x="8649" y="17295"/>
                  </a:cubicBezTo>
                  <a:cubicBezTo>
                    <a:pt x="10491" y="18912"/>
                    <a:pt x="13417" y="18861"/>
                    <a:pt x="15151" y="20593"/>
                  </a:cubicBezTo>
                  <a:cubicBezTo>
                    <a:pt x="15934" y="21376"/>
                    <a:pt x="16370" y="22429"/>
                    <a:pt x="16911" y="23394"/>
                  </a:cubicBezTo>
                  <a:cubicBezTo>
                    <a:pt x="17451" y="24360"/>
                    <a:pt x="18189" y="25314"/>
                    <a:pt x="19251" y="25630"/>
                  </a:cubicBezTo>
                  <a:cubicBezTo>
                    <a:pt x="19515" y="25709"/>
                    <a:pt x="19784" y="25744"/>
                    <a:pt x="20054" y="25744"/>
                  </a:cubicBezTo>
                  <a:cubicBezTo>
                    <a:pt x="20913" y="25744"/>
                    <a:pt x="21783" y="25393"/>
                    <a:pt x="22563" y="24989"/>
                  </a:cubicBezTo>
                  <a:cubicBezTo>
                    <a:pt x="25127" y="23662"/>
                    <a:pt x="27337" y="21755"/>
                    <a:pt x="29523" y="19866"/>
                  </a:cubicBezTo>
                  <a:cubicBezTo>
                    <a:pt x="27868" y="18520"/>
                    <a:pt x="26897" y="16514"/>
                    <a:pt x="26166" y="14506"/>
                  </a:cubicBezTo>
                  <a:cubicBezTo>
                    <a:pt x="25436" y="12501"/>
                    <a:pt x="24885" y="10410"/>
                    <a:pt x="23835" y="8552"/>
                  </a:cubicBezTo>
                  <a:cubicBezTo>
                    <a:pt x="22784" y="6695"/>
                    <a:pt x="21113" y="5047"/>
                    <a:pt x="19015" y="4650"/>
                  </a:cubicBezTo>
                  <a:cubicBezTo>
                    <a:pt x="18644" y="4581"/>
                    <a:pt x="18274" y="4552"/>
                    <a:pt x="17903" y="4552"/>
                  </a:cubicBezTo>
                  <a:cubicBezTo>
                    <a:pt x="16046" y="4552"/>
                    <a:pt x="14180" y="5280"/>
                    <a:pt x="12293" y="5309"/>
                  </a:cubicBezTo>
                  <a:cubicBezTo>
                    <a:pt x="12256" y="5310"/>
                    <a:pt x="12219" y="5310"/>
                    <a:pt x="12181" y="5310"/>
                  </a:cubicBezTo>
                  <a:cubicBezTo>
                    <a:pt x="10023" y="5310"/>
                    <a:pt x="7961" y="4403"/>
                    <a:pt x="6092" y="3316"/>
                  </a:cubicBezTo>
                  <a:cubicBezTo>
                    <a:pt x="4192" y="2213"/>
                    <a:pt x="2014" y="882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" name="Google Shape;59;p2"/>
            <p:cNvSpPr/>
            <p:nvPr/>
          </p:nvSpPr>
          <p:spPr>
            <a:xfrm>
              <a:off x="6521523" y="-698641"/>
              <a:ext cx="821400" cy="847680"/>
            </a:xfrm>
            <a:custGeom>
              <a:avLst/>
              <a:gdLst/>
              <a:ahLst/>
              <a:cxnLst/>
              <a:rect l="l" t="t" r="r" b="b"/>
              <a:pathLst>
                <a:path w="20535" h="21192" extrusionOk="0">
                  <a:moveTo>
                    <a:pt x="8917" y="0"/>
                  </a:moveTo>
                  <a:cubicBezTo>
                    <a:pt x="7057" y="0"/>
                    <a:pt x="5188" y="730"/>
                    <a:pt x="3301" y="758"/>
                  </a:cubicBezTo>
                  <a:cubicBezTo>
                    <a:pt x="3274" y="758"/>
                    <a:pt x="3247" y="758"/>
                    <a:pt x="3221" y="758"/>
                  </a:cubicBezTo>
                  <a:cubicBezTo>
                    <a:pt x="2956" y="758"/>
                    <a:pt x="2694" y="745"/>
                    <a:pt x="2432" y="722"/>
                  </a:cubicBezTo>
                  <a:lnTo>
                    <a:pt x="2432" y="722"/>
                  </a:lnTo>
                  <a:cubicBezTo>
                    <a:pt x="2966" y="1146"/>
                    <a:pt x="3621" y="1450"/>
                    <a:pt x="4273" y="1632"/>
                  </a:cubicBezTo>
                  <a:cubicBezTo>
                    <a:pt x="5140" y="1874"/>
                    <a:pt x="6052" y="1975"/>
                    <a:pt x="6873" y="2364"/>
                  </a:cubicBezTo>
                  <a:cubicBezTo>
                    <a:pt x="7721" y="2766"/>
                    <a:pt x="8443" y="3362"/>
                    <a:pt x="9071" y="4052"/>
                  </a:cubicBezTo>
                  <a:cubicBezTo>
                    <a:pt x="11725" y="6972"/>
                    <a:pt x="12136" y="11413"/>
                    <a:pt x="15219" y="14001"/>
                  </a:cubicBezTo>
                  <a:cubicBezTo>
                    <a:pt x="15655" y="14365"/>
                    <a:pt x="16123" y="14683"/>
                    <a:pt x="16617" y="14948"/>
                  </a:cubicBezTo>
                  <a:cubicBezTo>
                    <a:pt x="16426" y="15040"/>
                    <a:pt x="16238" y="15138"/>
                    <a:pt x="16056" y="15238"/>
                  </a:cubicBezTo>
                  <a:cubicBezTo>
                    <a:pt x="14454" y="16125"/>
                    <a:pt x="12888" y="17540"/>
                    <a:pt x="10962" y="17566"/>
                  </a:cubicBezTo>
                  <a:cubicBezTo>
                    <a:pt x="10950" y="17567"/>
                    <a:pt x="10938" y="17567"/>
                    <a:pt x="10926" y="17567"/>
                  </a:cubicBezTo>
                  <a:cubicBezTo>
                    <a:pt x="9832" y="17567"/>
                    <a:pt x="9021" y="16915"/>
                    <a:pt x="8233" y="16222"/>
                  </a:cubicBezTo>
                  <a:cubicBezTo>
                    <a:pt x="7389" y="15477"/>
                    <a:pt x="6530" y="14801"/>
                    <a:pt x="5499" y="14333"/>
                  </a:cubicBezTo>
                  <a:cubicBezTo>
                    <a:pt x="3758" y="13545"/>
                    <a:pt x="1883" y="13241"/>
                    <a:pt x="0" y="13015"/>
                  </a:cubicBezTo>
                  <a:lnTo>
                    <a:pt x="0" y="13015"/>
                  </a:lnTo>
                  <a:cubicBezTo>
                    <a:pt x="1847" y="14358"/>
                    <a:pt x="4530" y="14412"/>
                    <a:pt x="6161" y="16040"/>
                  </a:cubicBezTo>
                  <a:cubicBezTo>
                    <a:pt x="6943" y="16823"/>
                    <a:pt x="7379" y="17875"/>
                    <a:pt x="7921" y="18841"/>
                  </a:cubicBezTo>
                  <a:cubicBezTo>
                    <a:pt x="8463" y="19806"/>
                    <a:pt x="9200" y="20760"/>
                    <a:pt x="10263" y="21078"/>
                  </a:cubicBezTo>
                  <a:cubicBezTo>
                    <a:pt x="10527" y="21157"/>
                    <a:pt x="10796" y="21192"/>
                    <a:pt x="11066" y="21192"/>
                  </a:cubicBezTo>
                  <a:cubicBezTo>
                    <a:pt x="11924" y="21192"/>
                    <a:pt x="12795" y="20840"/>
                    <a:pt x="13573" y="20437"/>
                  </a:cubicBezTo>
                  <a:cubicBezTo>
                    <a:pt x="16137" y="19110"/>
                    <a:pt x="18349" y="17202"/>
                    <a:pt x="20535" y="15314"/>
                  </a:cubicBezTo>
                  <a:cubicBezTo>
                    <a:pt x="18878" y="13968"/>
                    <a:pt x="17908" y="11960"/>
                    <a:pt x="17178" y="9953"/>
                  </a:cubicBezTo>
                  <a:cubicBezTo>
                    <a:pt x="16448" y="7947"/>
                    <a:pt x="15897" y="5856"/>
                    <a:pt x="14846" y="3998"/>
                  </a:cubicBezTo>
                  <a:cubicBezTo>
                    <a:pt x="13796" y="2141"/>
                    <a:pt x="12123" y="493"/>
                    <a:pt x="10025" y="98"/>
                  </a:cubicBezTo>
                  <a:cubicBezTo>
                    <a:pt x="9656" y="29"/>
                    <a:pt x="9287" y="0"/>
                    <a:pt x="891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" name="Google Shape;60;p2"/>
            <p:cNvSpPr/>
            <p:nvPr/>
          </p:nvSpPr>
          <p:spPr>
            <a:xfrm>
              <a:off x="6895677" y="-697881"/>
              <a:ext cx="447000" cy="616080"/>
            </a:xfrm>
            <a:custGeom>
              <a:avLst/>
              <a:gdLst/>
              <a:ahLst/>
              <a:cxnLst/>
              <a:rect l="l" t="t" r="r" b="b"/>
              <a:pathLst>
                <a:path w="11175" h="15402" extrusionOk="0">
                  <a:moveTo>
                    <a:pt x="1" y="0"/>
                  </a:moveTo>
                  <a:lnTo>
                    <a:pt x="1" y="0"/>
                  </a:lnTo>
                  <a:cubicBezTo>
                    <a:pt x="1076" y="416"/>
                    <a:pt x="2052" y="1086"/>
                    <a:pt x="2833" y="1945"/>
                  </a:cubicBezTo>
                  <a:cubicBezTo>
                    <a:pt x="4123" y="3365"/>
                    <a:pt x="4576" y="5234"/>
                    <a:pt x="5006" y="7051"/>
                  </a:cubicBezTo>
                  <a:cubicBezTo>
                    <a:pt x="5450" y="8932"/>
                    <a:pt x="5946" y="10810"/>
                    <a:pt x="7133" y="12376"/>
                  </a:cubicBezTo>
                  <a:cubicBezTo>
                    <a:pt x="8156" y="13723"/>
                    <a:pt x="9507" y="14759"/>
                    <a:pt x="11051" y="15401"/>
                  </a:cubicBezTo>
                  <a:cubicBezTo>
                    <a:pt x="11093" y="15365"/>
                    <a:pt x="11133" y="15331"/>
                    <a:pt x="11175" y="15295"/>
                  </a:cubicBezTo>
                  <a:cubicBezTo>
                    <a:pt x="9520" y="13949"/>
                    <a:pt x="8549" y="11941"/>
                    <a:pt x="7818" y="9934"/>
                  </a:cubicBezTo>
                  <a:cubicBezTo>
                    <a:pt x="7088" y="7930"/>
                    <a:pt x="6539" y="5839"/>
                    <a:pt x="5487" y="3981"/>
                  </a:cubicBezTo>
                  <a:cubicBezTo>
                    <a:pt x="4438" y="2125"/>
                    <a:pt x="2766" y="477"/>
                    <a:pt x="668" y="80"/>
                  </a:cubicBezTo>
                  <a:cubicBezTo>
                    <a:pt x="445" y="40"/>
                    <a:pt x="224" y="15"/>
                    <a:pt x="1" y="0"/>
                  </a:cubicBezTo>
                  <a:close/>
                </a:path>
              </a:pathLst>
            </a:custGeom>
            <a:solidFill>
              <a:srgbClr val="000000">
                <a:alpha val="18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" name="Google Shape;61;p2"/>
            <p:cNvSpPr/>
            <p:nvPr/>
          </p:nvSpPr>
          <p:spPr>
            <a:xfrm>
              <a:off x="6161809" y="-880678"/>
              <a:ext cx="624000" cy="680800"/>
            </a:xfrm>
            <a:custGeom>
              <a:avLst/>
              <a:gdLst/>
              <a:ahLst/>
              <a:cxnLst/>
              <a:rect l="l" t="t" r="r" b="b"/>
              <a:pathLst>
                <a:path w="15600" h="17020" extrusionOk="0">
                  <a:moveTo>
                    <a:pt x="1" y="1"/>
                  </a:moveTo>
                  <a:lnTo>
                    <a:pt x="1" y="1"/>
                  </a:lnTo>
                  <a:cubicBezTo>
                    <a:pt x="3106" y="3325"/>
                    <a:pt x="5030" y="7605"/>
                    <a:pt x="6202" y="12000"/>
                  </a:cubicBezTo>
                  <a:cubicBezTo>
                    <a:pt x="6285" y="12317"/>
                    <a:pt x="6369" y="12638"/>
                    <a:pt x="6455" y="12958"/>
                  </a:cubicBezTo>
                  <a:cubicBezTo>
                    <a:pt x="7590" y="14340"/>
                    <a:pt x="8956" y="15504"/>
                    <a:pt x="10729" y="16270"/>
                  </a:cubicBezTo>
                  <a:cubicBezTo>
                    <a:pt x="11671" y="16677"/>
                    <a:pt x="12789" y="17019"/>
                    <a:pt x="13855" y="17019"/>
                  </a:cubicBezTo>
                  <a:cubicBezTo>
                    <a:pt x="14065" y="17019"/>
                    <a:pt x="14273" y="17006"/>
                    <a:pt x="14478" y="16977"/>
                  </a:cubicBezTo>
                  <a:cubicBezTo>
                    <a:pt x="15068" y="16893"/>
                    <a:pt x="15528" y="16467"/>
                    <a:pt x="15562" y="15848"/>
                  </a:cubicBezTo>
                  <a:cubicBezTo>
                    <a:pt x="15600" y="15103"/>
                    <a:pt x="15045" y="14649"/>
                    <a:pt x="14446" y="14338"/>
                  </a:cubicBezTo>
                  <a:cubicBezTo>
                    <a:pt x="11658" y="12894"/>
                    <a:pt x="9553" y="10600"/>
                    <a:pt x="7673" y="8131"/>
                  </a:cubicBezTo>
                  <a:cubicBezTo>
                    <a:pt x="5779" y="5646"/>
                    <a:pt x="4023" y="3014"/>
                    <a:pt x="1758" y="853"/>
                  </a:cubicBezTo>
                  <a:cubicBezTo>
                    <a:pt x="1166" y="544"/>
                    <a:pt x="576" y="255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" name="Google Shape;62;p2"/>
            <p:cNvSpPr/>
            <p:nvPr/>
          </p:nvSpPr>
          <p:spPr>
            <a:xfrm>
              <a:off x="6222768" y="-830199"/>
              <a:ext cx="1106000" cy="797560"/>
            </a:xfrm>
            <a:custGeom>
              <a:avLst/>
              <a:gdLst/>
              <a:ahLst/>
              <a:cxnLst/>
              <a:rect l="l" t="t" r="r" b="b"/>
              <a:pathLst>
                <a:path w="27650" h="19939" extrusionOk="0">
                  <a:moveTo>
                    <a:pt x="69" y="0"/>
                  </a:moveTo>
                  <a:cubicBezTo>
                    <a:pt x="51" y="0"/>
                    <a:pt x="33" y="8"/>
                    <a:pt x="21" y="23"/>
                  </a:cubicBezTo>
                  <a:cubicBezTo>
                    <a:pt x="1" y="49"/>
                    <a:pt x="5" y="87"/>
                    <a:pt x="31" y="107"/>
                  </a:cubicBezTo>
                  <a:cubicBezTo>
                    <a:pt x="2194" y="1791"/>
                    <a:pt x="3941" y="3976"/>
                    <a:pt x="5631" y="6088"/>
                  </a:cubicBezTo>
                  <a:cubicBezTo>
                    <a:pt x="6681" y="7401"/>
                    <a:pt x="7767" y="8758"/>
                    <a:pt x="8945" y="9989"/>
                  </a:cubicBezTo>
                  <a:cubicBezTo>
                    <a:pt x="9164" y="10218"/>
                    <a:pt x="9386" y="10439"/>
                    <a:pt x="9611" y="10658"/>
                  </a:cubicBezTo>
                  <a:cubicBezTo>
                    <a:pt x="8864" y="10822"/>
                    <a:pt x="8106" y="10905"/>
                    <a:pt x="7345" y="10905"/>
                  </a:cubicBezTo>
                  <a:cubicBezTo>
                    <a:pt x="6892" y="10905"/>
                    <a:pt x="6439" y="10876"/>
                    <a:pt x="5986" y="10816"/>
                  </a:cubicBezTo>
                  <a:cubicBezTo>
                    <a:pt x="5983" y="10816"/>
                    <a:pt x="5981" y="10816"/>
                    <a:pt x="5978" y="10816"/>
                  </a:cubicBezTo>
                  <a:cubicBezTo>
                    <a:pt x="5948" y="10816"/>
                    <a:pt x="5922" y="10837"/>
                    <a:pt x="5918" y="10867"/>
                  </a:cubicBezTo>
                  <a:cubicBezTo>
                    <a:pt x="5915" y="10899"/>
                    <a:pt x="5937" y="10932"/>
                    <a:pt x="5969" y="10934"/>
                  </a:cubicBezTo>
                  <a:cubicBezTo>
                    <a:pt x="6428" y="10995"/>
                    <a:pt x="6889" y="11025"/>
                    <a:pt x="7348" y="11025"/>
                  </a:cubicBezTo>
                  <a:cubicBezTo>
                    <a:pt x="8142" y="11025"/>
                    <a:pt x="8934" y="10935"/>
                    <a:pt x="9713" y="10758"/>
                  </a:cubicBezTo>
                  <a:cubicBezTo>
                    <a:pt x="12558" y="13499"/>
                    <a:pt x="15986" y="15631"/>
                    <a:pt x="19694" y="17003"/>
                  </a:cubicBezTo>
                  <a:cubicBezTo>
                    <a:pt x="19701" y="17016"/>
                    <a:pt x="19713" y="17026"/>
                    <a:pt x="19728" y="17032"/>
                  </a:cubicBezTo>
                  <a:cubicBezTo>
                    <a:pt x="19734" y="17035"/>
                    <a:pt x="19740" y="17036"/>
                    <a:pt x="19746" y="17036"/>
                  </a:cubicBezTo>
                  <a:cubicBezTo>
                    <a:pt x="19753" y="17036"/>
                    <a:pt x="19760" y="17034"/>
                    <a:pt x="19767" y="17031"/>
                  </a:cubicBezTo>
                  <a:cubicBezTo>
                    <a:pt x="20262" y="17213"/>
                    <a:pt x="20762" y="17380"/>
                    <a:pt x="21266" y="17535"/>
                  </a:cubicBezTo>
                  <a:cubicBezTo>
                    <a:pt x="20873" y="18093"/>
                    <a:pt x="20296" y="18574"/>
                    <a:pt x="19544" y="18967"/>
                  </a:cubicBezTo>
                  <a:cubicBezTo>
                    <a:pt x="18842" y="19333"/>
                    <a:pt x="18077" y="19582"/>
                    <a:pt x="17337" y="19822"/>
                  </a:cubicBezTo>
                  <a:cubicBezTo>
                    <a:pt x="17305" y="19833"/>
                    <a:pt x="17287" y="19866"/>
                    <a:pt x="17297" y="19897"/>
                  </a:cubicBezTo>
                  <a:cubicBezTo>
                    <a:pt x="17307" y="19921"/>
                    <a:pt x="17329" y="19938"/>
                    <a:pt x="17354" y="19938"/>
                  </a:cubicBezTo>
                  <a:cubicBezTo>
                    <a:pt x="17360" y="19938"/>
                    <a:pt x="17367" y="19937"/>
                    <a:pt x="17373" y="19935"/>
                  </a:cubicBezTo>
                  <a:cubicBezTo>
                    <a:pt x="18118" y="19693"/>
                    <a:pt x="18888" y="19442"/>
                    <a:pt x="19598" y="19071"/>
                  </a:cubicBezTo>
                  <a:cubicBezTo>
                    <a:pt x="20172" y="18772"/>
                    <a:pt x="20647" y="18421"/>
                    <a:pt x="21019" y="18024"/>
                  </a:cubicBezTo>
                  <a:cubicBezTo>
                    <a:pt x="21156" y="17879"/>
                    <a:pt x="21278" y="17727"/>
                    <a:pt x="21384" y="17570"/>
                  </a:cubicBezTo>
                  <a:cubicBezTo>
                    <a:pt x="23402" y="18177"/>
                    <a:pt x="25485" y="18568"/>
                    <a:pt x="27584" y="18711"/>
                  </a:cubicBezTo>
                  <a:cubicBezTo>
                    <a:pt x="27587" y="18711"/>
                    <a:pt x="27590" y="18711"/>
                    <a:pt x="27592" y="18711"/>
                  </a:cubicBezTo>
                  <a:cubicBezTo>
                    <a:pt x="27608" y="18711"/>
                    <a:pt x="27622" y="18704"/>
                    <a:pt x="27632" y="18693"/>
                  </a:cubicBezTo>
                  <a:cubicBezTo>
                    <a:pt x="27641" y="18684"/>
                    <a:pt x="27647" y="18671"/>
                    <a:pt x="27648" y="18657"/>
                  </a:cubicBezTo>
                  <a:cubicBezTo>
                    <a:pt x="27650" y="18623"/>
                    <a:pt x="27626" y="18594"/>
                    <a:pt x="27591" y="18593"/>
                  </a:cubicBezTo>
                  <a:cubicBezTo>
                    <a:pt x="25495" y="18448"/>
                    <a:pt x="23417" y="18059"/>
                    <a:pt x="21405" y="17450"/>
                  </a:cubicBezTo>
                  <a:cubicBezTo>
                    <a:pt x="21403" y="17449"/>
                    <a:pt x="21402" y="17446"/>
                    <a:pt x="21397" y="17443"/>
                  </a:cubicBezTo>
                  <a:cubicBezTo>
                    <a:pt x="21386" y="17436"/>
                    <a:pt x="21374" y="17434"/>
                    <a:pt x="21362" y="17434"/>
                  </a:cubicBezTo>
                  <a:cubicBezTo>
                    <a:pt x="21359" y="17434"/>
                    <a:pt x="21355" y="17434"/>
                    <a:pt x="21352" y="17434"/>
                  </a:cubicBezTo>
                  <a:cubicBezTo>
                    <a:pt x="20838" y="17278"/>
                    <a:pt x="20328" y="17107"/>
                    <a:pt x="19824" y="16923"/>
                  </a:cubicBezTo>
                  <a:cubicBezTo>
                    <a:pt x="21016" y="13499"/>
                    <a:pt x="20756" y="9530"/>
                    <a:pt x="19126" y="6292"/>
                  </a:cubicBezTo>
                  <a:cubicBezTo>
                    <a:pt x="19119" y="6274"/>
                    <a:pt x="19099" y="6263"/>
                    <a:pt x="19077" y="6263"/>
                  </a:cubicBezTo>
                  <a:cubicBezTo>
                    <a:pt x="19068" y="6263"/>
                    <a:pt x="19059" y="6265"/>
                    <a:pt x="19050" y="6269"/>
                  </a:cubicBezTo>
                  <a:cubicBezTo>
                    <a:pt x="19021" y="6284"/>
                    <a:pt x="19008" y="6320"/>
                    <a:pt x="19022" y="6349"/>
                  </a:cubicBezTo>
                  <a:cubicBezTo>
                    <a:pt x="20638" y="9558"/>
                    <a:pt x="20895" y="13490"/>
                    <a:pt x="19715" y="16884"/>
                  </a:cubicBezTo>
                  <a:cubicBezTo>
                    <a:pt x="17494" y="16057"/>
                    <a:pt x="15373" y="14962"/>
                    <a:pt x="13420" y="13623"/>
                  </a:cubicBezTo>
                  <a:cubicBezTo>
                    <a:pt x="13420" y="13621"/>
                    <a:pt x="13422" y="13621"/>
                    <a:pt x="13422" y="13621"/>
                  </a:cubicBezTo>
                  <a:cubicBezTo>
                    <a:pt x="14165" y="11102"/>
                    <a:pt x="13671" y="8214"/>
                    <a:pt x="12132" y="6084"/>
                  </a:cubicBezTo>
                  <a:cubicBezTo>
                    <a:pt x="12121" y="6068"/>
                    <a:pt x="12103" y="6060"/>
                    <a:pt x="12085" y="6060"/>
                  </a:cubicBezTo>
                  <a:cubicBezTo>
                    <a:pt x="12073" y="6060"/>
                    <a:pt x="12060" y="6064"/>
                    <a:pt x="12049" y="6072"/>
                  </a:cubicBezTo>
                  <a:cubicBezTo>
                    <a:pt x="12023" y="6091"/>
                    <a:pt x="12016" y="6128"/>
                    <a:pt x="12036" y="6155"/>
                  </a:cubicBezTo>
                  <a:cubicBezTo>
                    <a:pt x="13545" y="8245"/>
                    <a:pt x="14036" y="11077"/>
                    <a:pt x="13318" y="13551"/>
                  </a:cubicBezTo>
                  <a:cubicBezTo>
                    <a:pt x="11772" y="12483"/>
                    <a:pt x="10331" y="11262"/>
                    <a:pt x="9031" y="9906"/>
                  </a:cubicBezTo>
                  <a:cubicBezTo>
                    <a:pt x="7856" y="8680"/>
                    <a:pt x="6773" y="7322"/>
                    <a:pt x="5724" y="6014"/>
                  </a:cubicBezTo>
                  <a:cubicBezTo>
                    <a:pt x="4029" y="3895"/>
                    <a:pt x="2278" y="1706"/>
                    <a:pt x="104" y="12"/>
                  </a:cubicBezTo>
                  <a:cubicBezTo>
                    <a:pt x="94" y="4"/>
                    <a:pt x="81" y="0"/>
                    <a:pt x="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" name="Google Shape;63;p2"/>
            <p:cNvSpPr/>
            <p:nvPr/>
          </p:nvSpPr>
          <p:spPr>
            <a:xfrm>
              <a:off x="5477340" y="766218"/>
              <a:ext cx="706160" cy="361880"/>
            </a:xfrm>
            <a:custGeom>
              <a:avLst/>
              <a:gdLst/>
              <a:ahLst/>
              <a:cxnLst/>
              <a:rect l="l" t="t" r="r" b="b"/>
              <a:pathLst>
                <a:path w="17654" h="9047" extrusionOk="0">
                  <a:moveTo>
                    <a:pt x="2664" y="0"/>
                  </a:moveTo>
                  <a:cubicBezTo>
                    <a:pt x="2616" y="0"/>
                    <a:pt x="2569" y="25"/>
                    <a:pt x="2542" y="70"/>
                  </a:cubicBezTo>
                  <a:cubicBezTo>
                    <a:pt x="2500" y="137"/>
                    <a:pt x="2522" y="227"/>
                    <a:pt x="2589" y="266"/>
                  </a:cubicBezTo>
                  <a:cubicBezTo>
                    <a:pt x="4476" y="1412"/>
                    <a:pt x="6067" y="3121"/>
                    <a:pt x="7081" y="5082"/>
                  </a:cubicBezTo>
                  <a:cubicBezTo>
                    <a:pt x="5175" y="6575"/>
                    <a:pt x="2819" y="8398"/>
                    <a:pt x="134" y="8760"/>
                  </a:cubicBezTo>
                  <a:cubicBezTo>
                    <a:pt x="55" y="8770"/>
                    <a:pt x="1" y="8843"/>
                    <a:pt x="10" y="8921"/>
                  </a:cubicBezTo>
                  <a:cubicBezTo>
                    <a:pt x="20" y="8994"/>
                    <a:pt x="83" y="9046"/>
                    <a:pt x="153" y="9046"/>
                  </a:cubicBezTo>
                  <a:cubicBezTo>
                    <a:pt x="159" y="9046"/>
                    <a:pt x="165" y="9046"/>
                    <a:pt x="171" y="9045"/>
                  </a:cubicBezTo>
                  <a:cubicBezTo>
                    <a:pt x="2944" y="8672"/>
                    <a:pt x="5341" y="6814"/>
                    <a:pt x="7276" y="5295"/>
                  </a:cubicBezTo>
                  <a:cubicBezTo>
                    <a:pt x="11419" y="7712"/>
                    <a:pt x="14546" y="8128"/>
                    <a:pt x="16207" y="8128"/>
                  </a:cubicBezTo>
                  <a:cubicBezTo>
                    <a:pt x="17024" y="8128"/>
                    <a:pt x="17486" y="8027"/>
                    <a:pt x="17541" y="8015"/>
                  </a:cubicBezTo>
                  <a:cubicBezTo>
                    <a:pt x="17596" y="8002"/>
                    <a:pt x="17639" y="7957"/>
                    <a:pt x="17650" y="7901"/>
                  </a:cubicBezTo>
                  <a:cubicBezTo>
                    <a:pt x="17653" y="7884"/>
                    <a:pt x="17653" y="7863"/>
                    <a:pt x="17647" y="7843"/>
                  </a:cubicBezTo>
                  <a:cubicBezTo>
                    <a:pt x="17632" y="7778"/>
                    <a:pt x="17572" y="7732"/>
                    <a:pt x="17507" y="7732"/>
                  </a:cubicBezTo>
                  <a:cubicBezTo>
                    <a:pt x="17496" y="7732"/>
                    <a:pt x="17486" y="7733"/>
                    <a:pt x="17475" y="7735"/>
                  </a:cubicBezTo>
                  <a:cubicBezTo>
                    <a:pt x="17462" y="7739"/>
                    <a:pt x="17031" y="7833"/>
                    <a:pt x="16243" y="7833"/>
                  </a:cubicBezTo>
                  <a:cubicBezTo>
                    <a:pt x="14621" y="7833"/>
                    <a:pt x="11485" y="7434"/>
                    <a:pt x="7369" y="5021"/>
                  </a:cubicBezTo>
                  <a:cubicBezTo>
                    <a:pt x="6333" y="2984"/>
                    <a:pt x="4691" y="1211"/>
                    <a:pt x="2739" y="23"/>
                  </a:cubicBezTo>
                  <a:cubicBezTo>
                    <a:pt x="2716" y="8"/>
                    <a:pt x="2690" y="0"/>
                    <a:pt x="266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" name="Google Shape;64;p2"/>
            <p:cNvSpPr/>
            <p:nvPr/>
          </p:nvSpPr>
          <p:spPr>
            <a:xfrm>
              <a:off x="4668994" y="89708"/>
              <a:ext cx="964480" cy="770040"/>
            </a:xfrm>
            <a:custGeom>
              <a:avLst/>
              <a:gdLst/>
              <a:ahLst/>
              <a:cxnLst/>
              <a:rect l="l" t="t" r="r" b="b"/>
              <a:pathLst>
                <a:path w="24112" h="19251" extrusionOk="0">
                  <a:moveTo>
                    <a:pt x="1" y="1"/>
                  </a:moveTo>
                  <a:cubicBezTo>
                    <a:pt x="16" y="14"/>
                    <a:pt x="31" y="26"/>
                    <a:pt x="46" y="39"/>
                  </a:cubicBezTo>
                  <a:lnTo>
                    <a:pt x="46" y="39"/>
                  </a:lnTo>
                  <a:cubicBezTo>
                    <a:pt x="31" y="26"/>
                    <a:pt x="16" y="13"/>
                    <a:pt x="1" y="1"/>
                  </a:cubicBezTo>
                  <a:close/>
                  <a:moveTo>
                    <a:pt x="46" y="39"/>
                  </a:moveTo>
                  <a:lnTo>
                    <a:pt x="46" y="39"/>
                  </a:lnTo>
                  <a:cubicBezTo>
                    <a:pt x="2992" y="2517"/>
                    <a:pt x="3571" y="7045"/>
                    <a:pt x="6537" y="9507"/>
                  </a:cubicBezTo>
                  <a:cubicBezTo>
                    <a:pt x="7631" y="10416"/>
                    <a:pt x="8972" y="10969"/>
                    <a:pt x="10142" y="11778"/>
                  </a:cubicBezTo>
                  <a:cubicBezTo>
                    <a:pt x="11673" y="12837"/>
                    <a:pt x="12868" y="14303"/>
                    <a:pt x="14137" y="15668"/>
                  </a:cubicBezTo>
                  <a:cubicBezTo>
                    <a:pt x="15405" y="17032"/>
                    <a:pt x="16824" y="18346"/>
                    <a:pt x="18581" y="18963"/>
                  </a:cubicBezTo>
                  <a:cubicBezTo>
                    <a:pt x="19127" y="19154"/>
                    <a:pt x="19739" y="19250"/>
                    <a:pt x="20360" y="19250"/>
                  </a:cubicBezTo>
                  <a:cubicBezTo>
                    <a:pt x="21739" y="19250"/>
                    <a:pt x="23162" y="18776"/>
                    <a:pt x="24008" y="17812"/>
                  </a:cubicBezTo>
                  <a:cubicBezTo>
                    <a:pt x="24109" y="15865"/>
                    <a:pt x="24112" y="13652"/>
                    <a:pt x="22694" y="12306"/>
                  </a:cubicBezTo>
                  <a:cubicBezTo>
                    <a:pt x="21835" y="11490"/>
                    <a:pt x="20619" y="11184"/>
                    <a:pt x="19605" y="10569"/>
                  </a:cubicBezTo>
                  <a:cubicBezTo>
                    <a:pt x="17326" y="9186"/>
                    <a:pt x="16272" y="6405"/>
                    <a:pt x="14191" y="4738"/>
                  </a:cubicBezTo>
                  <a:cubicBezTo>
                    <a:pt x="10261" y="1593"/>
                    <a:pt x="3918" y="3241"/>
                    <a:pt x="46" y="39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" name="Google Shape;65;p2"/>
            <p:cNvSpPr/>
            <p:nvPr/>
          </p:nvSpPr>
          <p:spPr>
            <a:xfrm>
              <a:off x="4678554" y="97588"/>
              <a:ext cx="954800" cy="702560"/>
            </a:xfrm>
            <a:custGeom>
              <a:avLst/>
              <a:gdLst/>
              <a:ahLst/>
              <a:cxnLst/>
              <a:rect l="l" t="t" r="r" b="b"/>
              <a:pathLst>
                <a:path w="23870" h="17564" extrusionOk="0">
                  <a:moveTo>
                    <a:pt x="2" y="1"/>
                  </a:moveTo>
                  <a:cubicBezTo>
                    <a:pt x="2" y="6"/>
                    <a:pt x="2" y="12"/>
                    <a:pt x="1" y="17"/>
                  </a:cubicBezTo>
                  <a:cubicBezTo>
                    <a:pt x="362" y="344"/>
                    <a:pt x="688" y="704"/>
                    <a:pt x="987" y="1086"/>
                  </a:cubicBezTo>
                  <a:cubicBezTo>
                    <a:pt x="2383" y="2144"/>
                    <a:pt x="4139" y="2588"/>
                    <a:pt x="5861" y="2938"/>
                  </a:cubicBezTo>
                  <a:cubicBezTo>
                    <a:pt x="7054" y="3181"/>
                    <a:pt x="8272" y="3400"/>
                    <a:pt x="9400" y="3873"/>
                  </a:cubicBezTo>
                  <a:cubicBezTo>
                    <a:pt x="10462" y="4318"/>
                    <a:pt x="11335" y="5000"/>
                    <a:pt x="12094" y="5859"/>
                  </a:cubicBezTo>
                  <a:cubicBezTo>
                    <a:pt x="13451" y="7396"/>
                    <a:pt x="14535" y="9132"/>
                    <a:pt x="16436" y="10061"/>
                  </a:cubicBezTo>
                  <a:cubicBezTo>
                    <a:pt x="17434" y="10550"/>
                    <a:pt x="18537" y="10869"/>
                    <a:pt x="19392" y="11607"/>
                  </a:cubicBezTo>
                  <a:cubicBezTo>
                    <a:pt x="20050" y="12177"/>
                    <a:pt x="20529" y="12919"/>
                    <a:pt x="20962" y="13666"/>
                  </a:cubicBezTo>
                  <a:cubicBezTo>
                    <a:pt x="21767" y="15050"/>
                    <a:pt x="22477" y="16596"/>
                    <a:pt x="23772" y="17564"/>
                  </a:cubicBezTo>
                  <a:cubicBezTo>
                    <a:pt x="23870" y="15629"/>
                    <a:pt x="23858" y="13442"/>
                    <a:pt x="22457" y="12111"/>
                  </a:cubicBezTo>
                  <a:cubicBezTo>
                    <a:pt x="21596" y="11296"/>
                    <a:pt x="20383" y="10988"/>
                    <a:pt x="19368" y="10375"/>
                  </a:cubicBezTo>
                  <a:cubicBezTo>
                    <a:pt x="17087" y="8990"/>
                    <a:pt x="16034" y="6212"/>
                    <a:pt x="13952" y="4545"/>
                  </a:cubicBezTo>
                  <a:cubicBezTo>
                    <a:pt x="10086" y="1450"/>
                    <a:pt x="3888" y="2993"/>
                    <a:pt x="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" name="Google Shape;66;p2"/>
            <p:cNvSpPr/>
            <p:nvPr/>
          </p:nvSpPr>
          <p:spPr>
            <a:xfrm>
              <a:off x="4668994" y="89908"/>
              <a:ext cx="541360" cy="600200"/>
            </a:xfrm>
            <a:custGeom>
              <a:avLst/>
              <a:gdLst/>
              <a:ahLst/>
              <a:cxnLst/>
              <a:rect l="l" t="t" r="r" b="b"/>
              <a:pathLst>
                <a:path w="13534" h="15005" extrusionOk="0">
                  <a:moveTo>
                    <a:pt x="1" y="0"/>
                  </a:moveTo>
                  <a:lnTo>
                    <a:pt x="1" y="0"/>
                  </a:lnTo>
                  <a:cubicBezTo>
                    <a:pt x="25" y="21"/>
                    <a:pt x="50" y="42"/>
                    <a:pt x="75" y="62"/>
                  </a:cubicBezTo>
                  <a:lnTo>
                    <a:pt x="75" y="62"/>
                  </a:lnTo>
                  <a:cubicBezTo>
                    <a:pt x="50" y="41"/>
                    <a:pt x="25" y="21"/>
                    <a:pt x="1" y="0"/>
                  </a:cubicBezTo>
                  <a:close/>
                  <a:moveTo>
                    <a:pt x="75" y="62"/>
                  </a:moveTo>
                  <a:lnTo>
                    <a:pt x="75" y="62"/>
                  </a:lnTo>
                  <a:cubicBezTo>
                    <a:pt x="2996" y="2546"/>
                    <a:pt x="3581" y="7050"/>
                    <a:pt x="6537" y="9504"/>
                  </a:cubicBezTo>
                  <a:cubicBezTo>
                    <a:pt x="7633" y="10412"/>
                    <a:pt x="8973" y="10967"/>
                    <a:pt x="10142" y="11776"/>
                  </a:cubicBezTo>
                  <a:cubicBezTo>
                    <a:pt x="11430" y="12666"/>
                    <a:pt x="12479" y="13844"/>
                    <a:pt x="13534" y="15005"/>
                  </a:cubicBezTo>
                  <a:cubicBezTo>
                    <a:pt x="13085" y="13879"/>
                    <a:pt x="12499" y="12805"/>
                    <a:pt x="11772" y="11834"/>
                  </a:cubicBezTo>
                  <a:cubicBezTo>
                    <a:pt x="10920" y="10698"/>
                    <a:pt x="9858" y="9761"/>
                    <a:pt x="8876" y="8744"/>
                  </a:cubicBezTo>
                  <a:cubicBezTo>
                    <a:pt x="6929" y="6722"/>
                    <a:pt x="5523" y="4995"/>
                    <a:pt x="3718" y="2875"/>
                  </a:cubicBezTo>
                  <a:cubicBezTo>
                    <a:pt x="2095" y="1701"/>
                    <a:pt x="1236" y="1035"/>
                    <a:pt x="75" y="62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" name="Google Shape;67;p2"/>
            <p:cNvSpPr/>
            <p:nvPr/>
          </p:nvSpPr>
          <p:spPr>
            <a:xfrm>
              <a:off x="5250224" y="290945"/>
              <a:ext cx="383040" cy="500800"/>
            </a:xfrm>
            <a:custGeom>
              <a:avLst/>
              <a:gdLst/>
              <a:ahLst/>
              <a:cxnLst/>
              <a:rect l="l" t="t" r="r" b="b"/>
              <a:pathLst>
                <a:path w="9576" h="12520" extrusionOk="0">
                  <a:moveTo>
                    <a:pt x="1" y="1"/>
                  </a:moveTo>
                  <a:lnTo>
                    <a:pt x="1" y="1"/>
                  </a:lnTo>
                  <a:cubicBezTo>
                    <a:pt x="1389" y="2402"/>
                    <a:pt x="2948" y="4790"/>
                    <a:pt x="5444" y="6156"/>
                  </a:cubicBezTo>
                  <a:cubicBezTo>
                    <a:pt x="6074" y="6502"/>
                    <a:pt x="6751" y="6795"/>
                    <a:pt x="7302" y="7266"/>
                  </a:cubicBezTo>
                  <a:cubicBezTo>
                    <a:pt x="7873" y="7754"/>
                    <a:pt x="8138" y="8396"/>
                    <a:pt x="8296" y="9116"/>
                  </a:cubicBezTo>
                  <a:cubicBezTo>
                    <a:pt x="8557" y="10294"/>
                    <a:pt x="8637" y="11619"/>
                    <a:pt x="9489" y="12520"/>
                  </a:cubicBezTo>
                  <a:cubicBezTo>
                    <a:pt x="9575" y="10639"/>
                    <a:pt x="9514" y="8560"/>
                    <a:pt x="8163" y="7277"/>
                  </a:cubicBezTo>
                  <a:cubicBezTo>
                    <a:pt x="7302" y="6462"/>
                    <a:pt x="6088" y="6154"/>
                    <a:pt x="5074" y="5541"/>
                  </a:cubicBezTo>
                  <a:cubicBezTo>
                    <a:pt x="2924" y="4235"/>
                    <a:pt x="1861" y="1684"/>
                    <a:pt x="1" y="1"/>
                  </a:cubicBezTo>
                  <a:close/>
                </a:path>
              </a:pathLst>
            </a:custGeom>
            <a:solidFill>
              <a:srgbClr val="000000">
                <a:alpha val="18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" name="Google Shape;68;p2"/>
            <p:cNvSpPr/>
            <p:nvPr/>
          </p:nvSpPr>
          <p:spPr>
            <a:xfrm>
              <a:off x="4668994" y="89908"/>
              <a:ext cx="960360" cy="710240"/>
            </a:xfrm>
            <a:custGeom>
              <a:avLst/>
              <a:gdLst/>
              <a:ahLst/>
              <a:cxnLst/>
              <a:rect l="l" t="t" r="r" b="b"/>
              <a:pathLst>
                <a:path w="24009" h="17756" extrusionOk="0">
                  <a:moveTo>
                    <a:pt x="1" y="0"/>
                  </a:moveTo>
                  <a:cubicBezTo>
                    <a:pt x="1838" y="1744"/>
                    <a:pt x="3811" y="3348"/>
                    <a:pt x="5889" y="4810"/>
                  </a:cubicBezTo>
                  <a:cubicBezTo>
                    <a:pt x="6410" y="5176"/>
                    <a:pt x="6938" y="5531"/>
                    <a:pt x="7481" y="5866"/>
                  </a:cubicBezTo>
                  <a:cubicBezTo>
                    <a:pt x="8025" y="6206"/>
                    <a:pt x="8530" y="6532"/>
                    <a:pt x="9012" y="6920"/>
                  </a:cubicBezTo>
                  <a:cubicBezTo>
                    <a:pt x="9480" y="7316"/>
                    <a:pt x="9936" y="7725"/>
                    <a:pt x="10324" y="8202"/>
                  </a:cubicBezTo>
                  <a:cubicBezTo>
                    <a:pt x="10722" y="8673"/>
                    <a:pt x="11081" y="9175"/>
                    <a:pt x="11437" y="9698"/>
                  </a:cubicBezTo>
                  <a:cubicBezTo>
                    <a:pt x="12152" y="10734"/>
                    <a:pt x="12912" y="11799"/>
                    <a:pt x="13854" y="12693"/>
                  </a:cubicBezTo>
                  <a:cubicBezTo>
                    <a:pt x="14788" y="13589"/>
                    <a:pt x="15836" y="14349"/>
                    <a:pt x="16923" y="15014"/>
                  </a:cubicBezTo>
                  <a:cubicBezTo>
                    <a:pt x="18011" y="15688"/>
                    <a:pt x="19155" y="16265"/>
                    <a:pt x="20338" y="16743"/>
                  </a:cubicBezTo>
                  <a:cubicBezTo>
                    <a:pt x="21527" y="17202"/>
                    <a:pt x="22748" y="17593"/>
                    <a:pt x="24008" y="17756"/>
                  </a:cubicBezTo>
                  <a:cubicBezTo>
                    <a:pt x="22780" y="17450"/>
                    <a:pt x="21606" y="16979"/>
                    <a:pt x="20469" y="16446"/>
                  </a:cubicBezTo>
                  <a:cubicBezTo>
                    <a:pt x="19334" y="15905"/>
                    <a:pt x="18244" y="15277"/>
                    <a:pt x="17203" y="14581"/>
                  </a:cubicBezTo>
                  <a:cubicBezTo>
                    <a:pt x="16168" y="13874"/>
                    <a:pt x="15166" y="13130"/>
                    <a:pt x="14296" y="12247"/>
                  </a:cubicBezTo>
                  <a:cubicBezTo>
                    <a:pt x="13856" y="11811"/>
                    <a:pt x="13454" y="11343"/>
                    <a:pt x="13072" y="10852"/>
                  </a:cubicBezTo>
                  <a:cubicBezTo>
                    <a:pt x="12692" y="10363"/>
                    <a:pt x="12343" y="9843"/>
                    <a:pt x="11983" y="9321"/>
                  </a:cubicBezTo>
                  <a:cubicBezTo>
                    <a:pt x="11625" y="8798"/>
                    <a:pt x="11242" y="8276"/>
                    <a:pt x="10818" y="7782"/>
                  </a:cubicBezTo>
                  <a:cubicBezTo>
                    <a:pt x="10401" y="7281"/>
                    <a:pt x="9913" y="6837"/>
                    <a:pt x="9404" y="6430"/>
                  </a:cubicBezTo>
                  <a:cubicBezTo>
                    <a:pt x="8890" y="6037"/>
                    <a:pt x="8320" y="5690"/>
                    <a:pt x="7786" y="5372"/>
                  </a:cubicBezTo>
                  <a:cubicBezTo>
                    <a:pt x="7516" y="5213"/>
                    <a:pt x="7247" y="5050"/>
                    <a:pt x="6980" y="4884"/>
                  </a:cubicBezTo>
                  <a:cubicBezTo>
                    <a:pt x="6710" y="4722"/>
                    <a:pt x="6445" y="4555"/>
                    <a:pt x="6180" y="4383"/>
                  </a:cubicBezTo>
                  <a:cubicBezTo>
                    <a:pt x="4064" y="3018"/>
                    <a:pt x="2016" y="1534"/>
                    <a:pt x="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" name="Google Shape;69;p2"/>
            <p:cNvSpPr/>
            <p:nvPr/>
          </p:nvSpPr>
          <p:spPr>
            <a:xfrm>
              <a:off x="4255241" y="860696"/>
              <a:ext cx="1277200" cy="625200"/>
            </a:xfrm>
            <a:custGeom>
              <a:avLst/>
              <a:gdLst/>
              <a:ahLst/>
              <a:cxnLst/>
              <a:rect l="l" t="t" r="r" b="b"/>
              <a:pathLst>
                <a:path w="31930" h="15630" extrusionOk="0">
                  <a:moveTo>
                    <a:pt x="23074" y="0"/>
                  </a:moveTo>
                  <a:cubicBezTo>
                    <a:pt x="22866" y="0"/>
                    <a:pt x="22656" y="14"/>
                    <a:pt x="22447" y="43"/>
                  </a:cubicBezTo>
                  <a:cubicBezTo>
                    <a:pt x="20290" y="345"/>
                    <a:pt x="18641" y="2165"/>
                    <a:pt x="16544" y="2756"/>
                  </a:cubicBezTo>
                  <a:cubicBezTo>
                    <a:pt x="15900" y="2938"/>
                    <a:pt x="15240" y="2997"/>
                    <a:pt x="14573" y="2997"/>
                  </a:cubicBezTo>
                  <a:cubicBezTo>
                    <a:pt x="13335" y="2997"/>
                    <a:pt x="12072" y="2794"/>
                    <a:pt x="10830" y="2794"/>
                  </a:cubicBezTo>
                  <a:cubicBezTo>
                    <a:pt x="10252" y="2794"/>
                    <a:pt x="9678" y="2838"/>
                    <a:pt x="9113" y="2968"/>
                  </a:cubicBezTo>
                  <a:cubicBezTo>
                    <a:pt x="7208" y="3405"/>
                    <a:pt x="5656" y="4758"/>
                    <a:pt x="4304" y="6167"/>
                  </a:cubicBezTo>
                  <a:cubicBezTo>
                    <a:pt x="2952" y="7579"/>
                    <a:pt x="1680" y="9118"/>
                    <a:pt x="1" y="10120"/>
                  </a:cubicBezTo>
                  <a:cubicBezTo>
                    <a:pt x="149" y="10114"/>
                    <a:pt x="296" y="10111"/>
                    <a:pt x="443" y="10111"/>
                  </a:cubicBezTo>
                  <a:cubicBezTo>
                    <a:pt x="3577" y="10111"/>
                    <a:pt x="6523" y="11498"/>
                    <a:pt x="9081" y="13343"/>
                  </a:cubicBezTo>
                  <a:cubicBezTo>
                    <a:pt x="10499" y="14368"/>
                    <a:pt x="11952" y="15615"/>
                    <a:pt x="13702" y="15629"/>
                  </a:cubicBezTo>
                  <a:cubicBezTo>
                    <a:pt x="13712" y="15629"/>
                    <a:pt x="13722" y="15629"/>
                    <a:pt x="13732" y="15629"/>
                  </a:cubicBezTo>
                  <a:cubicBezTo>
                    <a:pt x="15512" y="15629"/>
                    <a:pt x="17033" y="14345"/>
                    <a:pt x="18762" y="13904"/>
                  </a:cubicBezTo>
                  <a:cubicBezTo>
                    <a:pt x="19426" y="13736"/>
                    <a:pt x="20112" y="13694"/>
                    <a:pt x="20802" y="13694"/>
                  </a:cubicBezTo>
                  <a:cubicBezTo>
                    <a:pt x="21470" y="13694"/>
                    <a:pt x="22143" y="13733"/>
                    <a:pt x="22807" y="13733"/>
                  </a:cubicBezTo>
                  <a:cubicBezTo>
                    <a:pt x="23666" y="13733"/>
                    <a:pt x="24511" y="13668"/>
                    <a:pt x="25314" y="13372"/>
                  </a:cubicBezTo>
                  <a:cubicBezTo>
                    <a:pt x="26862" y="12803"/>
                    <a:pt x="27987" y="11462"/>
                    <a:pt x="28913" y="10100"/>
                  </a:cubicBezTo>
                  <a:cubicBezTo>
                    <a:pt x="29840" y="8736"/>
                    <a:pt x="30670" y="7267"/>
                    <a:pt x="31929" y="6202"/>
                  </a:cubicBezTo>
                  <a:cubicBezTo>
                    <a:pt x="30395" y="4990"/>
                    <a:pt x="29202" y="3403"/>
                    <a:pt x="27740" y="2105"/>
                  </a:cubicBezTo>
                  <a:cubicBezTo>
                    <a:pt x="26436" y="946"/>
                    <a:pt x="24788" y="0"/>
                    <a:pt x="2307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" name="Google Shape;70;p2"/>
            <p:cNvSpPr/>
            <p:nvPr/>
          </p:nvSpPr>
          <p:spPr>
            <a:xfrm>
              <a:off x="4318080" y="860656"/>
              <a:ext cx="1214360" cy="358200"/>
            </a:xfrm>
            <a:custGeom>
              <a:avLst/>
              <a:gdLst/>
              <a:ahLst/>
              <a:cxnLst/>
              <a:rect l="l" t="t" r="r" b="b"/>
              <a:pathLst>
                <a:path w="30359" h="8955" extrusionOk="0">
                  <a:moveTo>
                    <a:pt x="21507" y="0"/>
                  </a:moveTo>
                  <a:cubicBezTo>
                    <a:pt x="21297" y="0"/>
                    <a:pt x="21087" y="15"/>
                    <a:pt x="20876" y="44"/>
                  </a:cubicBezTo>
                  <a:cubicBezTo>
                    <a:pt x="18719" y="346"/>
                    <a:pt x="17070" y="2166"/>
                    <a:pt x="14973" y="2757"/>
                  </a:cubicBezTo>
                  <a:cubicBezTo>
                    <a:pt x="14329" y="2939"/>
                    <a:pt x="13669" y="2998"/>
                    <a:pt x="13002" y="2998"/>
                  </a:cubicBezTo>
                  <a:cubicBezTo>
                    <a:pt x="11764" y="2998"/>
                    <a:pt x="10501" y="2795"/>
                    <a:pt x="9259" y="2795"/>
                  </a:cubicBezTo>
                  <a:cubicBezTo>
                    <a:pt x="8681" y="2795"/>
                    <a:pt x="8107" y="2839"/>
                    <a:pt x="7542" y="2969"/>
                  </a:cubicBezTo>
                  <a:cubicBezTo>
                    <a:pt x="5638" y="3406"/>
                    <a:pt x="4086" y="4759"/>
                    <a:pt x="2733" y="6168"/>
                  </a:cubicBezTo>
                  <a:cubicBezTo>
                    <a:pt x="1835" y="7105"/>
                    <a:pt x="970" y="8099"/>
                    <a:pt x="1" y="8954"/>
                  </a:cubicBezTo>
                  <a:cubicBezTo>
                    <a:pt x="1909" y="7615"/>
                    <a:pt x="3964" y="6314"/>
                    <a:pt x="6295" y="5998"/>
                  </a:cubicBezTo>
                  <a:cubicBezTo>
                    <a:pt x="6661" y="5948"/>
                    <a:pt x="7025" y="5927"/>
                    <a:pt x="7388" y="5927"/>
                  </a:cubicBezTo>
                  <a:cubicBezTo>
                    <a:pt x="8538" y="5927"/>
                    <a:pt x="9678" y="6137"/>
                    <a:pt x="10819" y="6299"/>
                  </a:cubicBezTo>
                  <a:cubicBezTo>
                    <a:pt x="11534" y="6401"/>
                    <a:pt x="12234" y="6460"/>
                    <a:pt x="12932" y="6460"/>
                  </a:cubicBezTo>
                  <a:cubicBezTo>
                    <a:pt x="13682" y="6460"/>
                    <a:pt x="14430" y="6392"/>
                    <a:pt x="15193" y="6237"/>
                  </a:cubicBezTo>
                  <a:cubicBezTo>
                    <a:pt x="16595" y="5950"/>
                    <a:pt x="17962" y="5504"/>
                    <a:pt x="19401" y="5446"/>
                  </a:cubicBezTo>
                  <a:cubicBezTo>
                    <a:pt x="19539" y="5440"/>
                    <a:pt x="19677" y="5437"/>
                    <a:pt x="19815" y="5437"/>
                  </a:cubicBezTo>
                  <a:cubicBezTo>
                    <a:pt x="21089" y="5437"/>
                    <a:pt x="22351" y="5664"/>
                    <a:pt x="23598" y="5919"/>
                  </a:cubicBezTo>
                  <a:cubicBezTo>
                    <a:pt x="23939" y="5989"/>
                    <a:pt x="24282" y="6014"/>
                    <a:pt x="24627" y="6014"/>
                  </a:cubicBezTo>
                  <a:cubicBezTo>
                    <a:pt x="25466" y="6014"/>
                    <a:pt x="26314" y="5866"/>
                    <a:pt x="27160" y="5866"/>
                  </a:cubicBezTo>
                  <a:cubicBezTo>
                    <a:pt x="27363" y="5866"/>
                    <a:pt x="27565" y="5875"/>
                    <a:pt x="27768" y="5896"/>
                  </a:cubicBezTo>
                  <a:lnTo>
                    <a:pt x="30358" y="6203"/>
                  </a:lnTo>
                  <a:cubicBezTo>
                    <a:pt x="28824" y="4990"/>
                    <a:pt x="27632" y="3404"/>
                    <a:pt x="26169" y="2106"/>
                  </a:cubicBezTo>
                  <a:cubicBezTo>
                    <a:pt x="24867" y="948"/>
                    <a:pt x="23220" y="0"/>
                    <a:pt x="2150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" name="Google Shape;71;p2"/>
            <p:cNvSpPr/>
            <p:nvPr/>
          </p:nvSpPr>
          <p:spPr>
            <a:xfrm>
              <a:off x="4255201" y="1182612"/>
              <a:ext cx="923920" cy="303240"/>
            </a:xfrm>
            <a:custGeom>
              <a:avLst/>
              <a:gdLst/>
              <a:ahLst/>
              <a:cxnLst/>
              <a:rect l="l" t="t" r="r" b="b"/>
              <a:pathLst>
                <a:path w="23098" h="7581" extrusionOk="0">
                  <a:moveTo>
                    <a:pt x="4597" y="0"/>
                  </a:moveTo>
                  <a:cubicBezTo>
                    <a:pt x="3823" y="0"/>
                    <a:pt x="2334" y="808"/>
                    <a:pt x="1662" y="864"/>
                  </a:cubicBezTo>
                  <a:cubicBezTo>
                    <a:pt x="563" y="1549"/>
                    <a:pt x="959" y="1500"/>
                    <a:pt x="1" y="2071"/>
                  </a:cubicBezTo>
                  <a:cubicBezTo>
                    <a:pt x="148" y="2065"/>
                    <a:pt x="296" y="2062"/>
                    <a:pt x="443" y="2062"/>
                  </a:cubicBezTo>
                  <a:cubicBezTo>
                    <a:pt x="3577" y="2062"/>
                    <a:pt x="6523" y="3448"/>
                    <a:pt x="9079" y="5294"/>
                  </a:cubicBezTo>
                  <a:cubicBezTo>
                    <a:pt x="10499" y="6318"/>
                    <a:pt x="11950" y="7565"/>
                    <a:pt x="13701" y="7580"/>
                  </a:cubicBezTo>
                  <a:cubicBezTo>
                    <a:pt x="13711" y="7580"/>
                    <a:pt x="13721" y="7580"/>
                    <a:pt x="13731" y="7580"/>
                  </a:cubicBezTo>
                  <a:cubicBezTo>
                    <a:pt x="15512" y="7580"/>
                    <a:pt x="17033" y="6295"/>
                    <a:pt x="18762" y="5855"/>
                  </a:cubicBezTo>
                  <a:cubicBezTo>
                    <a:pt x="19427" y="5686"/>
                    <a:pt x="20113" y="5645"/>
                    <a:pt x="20804" y="5645"/>
                  </a:cubicBezTo>
                  <a:cubicBezTo>
                    <a:pt x="21468" y="5645"/>
                    <a:pt x="22137" y="5683"/>
                    <a:pt x="22798" y="5683"/>
                  </a:cubicBezTo>
                  <a:cubicBezTo>
                    <a:pt x="22898" y="5683"/>
                    <a:pt x="22998" y="5682"/>
                    <a:pt x="23098" y="5680"/>
                  </a:cubicBezTo>
                  <a:cubicBezTo>
                    <a:pt x="22119" y="5233"/>
                    <a:pt x="21166" y="4689"/>
                    <a:pt x="20143" y="4398"/>
                  </a:cubicBezTo>
                  <a:cubicBezTo>
                    <a:pt x="19681" y="4267"/>
                    <a:pt x="19213" y="4199"/>
                    <a:pt x="18745" y="4199"/>
                  </a:cubicBezTo>
                  <a:cubicBezTo>
                    <a:pt x="18301" y="4199"/>
                    <a:pt x="17856" y="4260"/>
                    <a:pt x="17418" y="4389"/>
                  </a:cubicBezTo>
                  <a:cubicBezTo>
                    <a:pt x="16576" y="4637"/>
                    <a:pt x="15810" y="5077"/>
                    <a:pt x="14985" y="5371"/>
                  </a:cubicBezTo>
                  <a:cubicBezTo>
                    <a:pt x="14548" y="5526"/>
                    <a:pt x="14118" y="5609"/>
                    <a:pt x="13694" y="5609"/>
                  </a:cubicBezTo>
                  <a:cubicBezTo>
                    <a:pt x="13156" y="5609"/>
                    <a:pt x="12628" y="5476"/>
                    <a:pt x="12103" y="5192"/>
                  </a:cubicBezTo>
                  <a:cubicBezTo>
                    <a:pt x="11195" y="4705"/>
                    <a:pt x="10484" y="3933"/>
                    <a:pt x="9801" y="3174"/>
                  </a:cubicBezTo>
                  <a:cubicBezTo>
                    <a:pt x="9106" y="2400"/>
                    <a:pt x="8414" y="1616"/>
                    <a:pt x="7535" y="1039"/>
                  </a:cubicBezTo>
                  <a:cubicBezTo>
                    <a:pt x="6694" y="487"/>
                    <a:pt x="5718" y="155"/>
                    <a:pt x="4726" y="9"/>
                  </a:cubicBezTo>
                  <a:cubicBezTo>
                    <a:pt x="4685" y="3"/>
                    <a:pt x="4642" y="0"/>
                    <a:pt x="4597" y="0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" name="Google Shape;72;p2"/>
            <p:cNvSpPr/>
            <p:nvPr/>
          </p:nvSpPr>
          <p:spPr>
            <a:xfrm>
              <a:off x="4567196" y="860616"/>
              <a:ext cx="929640" cy="217120"/>
            </a:xfrm>
            <a:custGeom>
              <a:avLst/>
              <a:gdLst/>
              <a:ahLst/>
              <a:cxnLst/>
              <a:rect l="l" t="t" r="r" b="b"/>
              <a:pathLst>
                <a:path w="23241" h="5428" extrusionOk="0">
                  <a:moveTo>
                    <a:pt x="15277" y="0"/>
                  </a:moveTo>
                  <a:cubicBezTo>
                    <a:pt x="15068" y="0"/>
                    <a:pt x="14858" y="14"/>
                    <a:pt x="14648" y="44"/>
                  </a:cubicBezTo>
                  <a:cubicBezTo>
                    <a:pt x="12491" y="347"/>
                    <a:pt x="10842" y="2167"/>
                    <a:pt x="8745" y="2758"/>
                  </a:cubicBezTo>
                  <a:cubicBezTo>
                    <a:pt x="8102" y="2940"/>
                    <a:pt x="7443" y="2999"/>
                    <a:pt x="6776" y="2999"/>
                  </a:cubicBezTo>
                  <a:cubicBezTo>
                    <a:pt x="5538" y="2999"/>
                    <a:pt x="4274" y="2796"/>
                    <a:pt x="3033" y="2796"/>
                  </a:cubicBezTo>
                  <a:cubicBezTo>
                    <a:pt x="2454" y="2796"/>
                    <a:pt x="1879" y="2840"/>
                    <a:pt x="1314" y="2970"/>
                  </a:cubicBezTo>
                  <a:cubicBezTo>
                    <a:pt x="855" y="3076"/>
                    <a:pt x="418" y="3233"/>
                    <a:pt x="0" y="3432"/>
                  </a:cubicBezTo>
                  <a:cubicBezTo>
                    <a:pt x="414" y="3356"/>
                    <a:pt x="829" y="3325"/>
                    <a:pt x="1245" y="3325"/>
                  </a:cubicBezTo>
                  <a:cubicBezTo>
                    <a:pt x="2559" y="3325"/>
                    <a:pt x="3879" y="3633"/>
                    <a:pt x="5176" y="3810"/>
                  </a:cubicBezTo>
                  <a:cubicBezTo>
                    <a:pt x="5740" y="3888"/>
                    <a:pt x="6292" y="3933"/>
                    <a:pt x="6835" y="3933"/>
                  </a:cubicBezTo>
                  <a:cubicBezTo>
                    <a:pt x="7993" y="3933"/>
                    <a:pt x="9109" y="3728"/>
                    <a:pt x="10216" y="3194"/>
                  </a:cubicBezTo>
                  <a:cubicBezTo>
                    <a:pt x="11700" y="2477"/>
                    <a:pt x="13089" y="1383"/>
                    <a:pt x="14797" y="1297"/>
                  </a:cubicBezTo>
                  <a:cubicBezTo>
                    <a:pt x="14880" y="1293"/>
                    <a:pt x="14963" y="1291"/>
                    <a:pt x="15047" y="1291"/>
                  </a:cubicBezTo>
                  <a:cubicBezTo>
                    <a:pt x="16892" y="1291"/>
                    <a:pt x="18618" y="2290"/>
                    <a:pt x="20090" y="3313"/>
                  </a:cubicBezTo>
                  <a:cubicBezTo>
                    <a:pt x="21129" y="4038"/>
                    <a:pt x="22147" y="4805"/>
                    <a:pt x="23240" y="5428"/>
                  </a:cubicBezTo>
                  <a:cubicBezTo>
                    <a:pt x="22105" y="4361"/>
                    <a:pt x="21108" y="3140"/>
                    <a:pt x="19941" y="2104"/>
                  </a:cubicBezTo>
                  <a:cubicBezTo>
                    <a:pt x="18637" y="947"/>
                    <a:pt x="16991" y="0"/>
                    <a:pt x="15277" y="0"/>
                  </a:cubicBezTo>
                  <a:close/>
                </a:path>
              </a:pathLst>
            </a:custGeom>
            <a:solidFill>
              <a:srgbClr val="000000">
                <a:alpha val="18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" name="Google Shape;73;p2"/>
            <p:cNvSpPr/>
            <p:nvPr/>
          </p:nvSpPr>
          <p:spPr>
            <a:xfrm>
              <a:off x="4255241" y="1086813"/>
              <a:ext cx="1277080" cy="178720"/>
            </a:xfrm>
            <a:custGeom>
              <a:avLst/>
              <a:gdLst/>
              <a:ahLst/>
              <a:cxnLst/>
              <a:rect l="l" t="t" r="r" b="b"/>
              <a:pathLst>
                <a:path w="31927" h="4468" extrusionOk="0">
                  <a:moveTo>
                    <a:pt x="26563" y="0"/>
                  </a:moveTo>
                  <a:cubicBezTo>
                    <a:pt x="25608" y="0"/>
                    <a:pt x="24653" y="45"/>
                    <a:pt x="23700" y="138"/>
                  </a:cubicBezTo>
                  <a:cubicBezTo>
                    <a:pt x="22323" y="267"/>
                    <a:pt x="20952" y="484"/>
                    <a:pt x="19603" y="911"/>
                  </a:cubicBezTo>
                  <a:lnTo>
                    <a:pt x="19100" y="1100"/>
                  </a:lnTo>
                  <a:lnTo>
                    <a:pt x="18634" y="1289"/>
                  </a:lnTo>
                  <a:cubicBezTo>
                    <a:pt x="18322" y="1403"/>
                    <a:pt x="18009" y="1511"/>
                    <a:pt x="17690" y="1591"/>
                  </a:cubicBezTo>
                  <a:cubicBezTo>
                    <a:pt x="17054" y="1756"/>
                    <a:pt x="16400" y="1823"/>
                    <a:pt x="15734" y="1826"/>
                  </a:cubicBezTo>
                  <a:cubicBezTo>
                    <a:pt x="15697" y="1826"/>
                    <a:pt x="15659" y="1826"/>
                    <a:pt x="15621" y="1826"/>
                  </a:cubicBezTo>
                  <a:cubicBezTo>
                    <a:pt x="14321" y="1826"/>
                    <a:pt x="12999" y="1658"/>
                    <a:pt x="11678" y="1512"/>
                  </a:cubicBezTo>
                  <a:cubicBezTo>
                    <a:pt x="10997" y="1438"/>
                    <a:pt x="10323" y="1351"/>
                    <a:pt x="9632" y="1284"/>
                  </a:cubicBezTo>
                  <a:cubicBezTo>
                    <a:pt x="9287" y="1265"/>
                    <a:pt x="8944" y="1221"/>
                    <a:pt x="8598" y="1221"/>
                  </a:cubicBezTo>
                  <a:cubicBezTo>
                    <a:pt x="8593" y="1221"/>
                    <a:pt x="8587" y="1221"/>
                    <a:pt x="8582" y="1221"/>
                  </a:cubicBezTo>
                  <a:lnTo>
                    <a:pt x="8056" y="1233"/>
                  </a:lnTo>
                  <a:cubicBezTo>
                    <a:pt x="7881" y="1238"/>
                    <a:pt x="7706" y="1234"/>
                    <a:pt x="7531" y="1257"/>
                  </a:cubicBezTo>
                  <a:cubicBezTo>
                    <a:pt x="4736" y="1486"/>
                    <a:pt x="2061" y="2653"/>
                    <a:pt x="1" y="4467"/>
                  </a:cubicBezTo>
                  <a:lnTo>
                    <a:pt x="1" y="4467"/>
                  </a:lnTo>
                  <a:cubicBezTo>
                    <a:pt x="2227" y="2872"/>
                    <a:pt x="4878" y="1897"/>
                    <a:pt x="7560" y="1773"/>
                  </a:cubicBezTo>
                  <a:cubicBezTo>
                    <a:pt x="7637" y="1766"/>
                    <a:pt x="7715" y="1764"/>
                    <a:pt x="7792" y="1764"/>
                  </a:cubicBezTo>
                  <a:cubicBezTo>
                    <a:pt x="7882" y="1764"/>
                    <a:pt x="7973" y="1767"/>
                    <a:pt x="8063" y="1767"/>
                  </a:cubicBezTo>
                  <a:lnTo>
                    <a:pt x="8566" y="1775"/>
                  </a:lnTo>
                  <a:cubicBezTo>
                    <a:pt x="8901" y="1785"/>
                    <a:pt x="9231" y="1831"/>
                    <a:pt x="9565" y="1859"/>
                  </a:cubicBezTo>
                  <a:cubicBezTo>
                    <a:pt x="10237" y="1941"/>
                    <a:pt x="10922" y="2044"/>
                    <a:pt x="11601" y="2135"/>
                  </a:cubicBezTo>
                  <a:cubicBezTo>
                    <a:pt x="12282" y="2225"/>
                    <a:pt x="12966" y="2305"/>
                    <a:pt x="13654" y="2372"/>
                  </a:cubicBezTo>
                  <a:cubicBezTo>
                    <a:pt x="14314" y="2435"/>
                    <a:pt x="14983" y="2489"/>
                    <a:pt x="15660" y="2489"/>
                  </a:cubicBezTo>
                  <a:cubicBezTo>
                    <a:pt x="15686" y="2489"/>
                    <a:pt x="15712" y="2489"/>
                    <a:pt x="15739" y="2489"/>
                  </a:cubicBezTo>
                  <a:cubicBezTo>
                    <a:pt x="16444" y="2481"/>
                    <a:pt x="17162" y="2401"/>
                    <a:pt x="17854" y="2218"/>
                  </a:cubicBezTo>
                  <a:cubicBezTo>
                    <a:pt x="18200" y="2129"/>
                    <a:pt x="18535" y="2011"/>
                    <a:pt x="18864" y="1884"/>
                  </a:cubicBezTo>
                  <a:lnTo>
                    <a:pt x="19349" y="1684"/>
                  </a:lnTo>
                  <a:lnTo>
                    <a:pt x="19807" y="1504"/>
                  </a:lnTo>
                  <a:cubicBezTo>
                    <a:pt x="21064" y="1068"/>
                    <a:pt x="22415" y="839"/>
                    <a:pt x="23758" y="653"/>
                  </a:cubicBezTo>
                  <a:cubicBezTo>
                    <a:pt x="25106" y="476"/>
                    <a:pt x="26468" y="373"/>
                    <a:pt x="27832" y="353"/>
                  </a:cubicBezTo>
                  <a:cubicBezTo>
                    <a:pt x="28050" y="348"/>
                    <a:pt x="28268" y="346"/>
                    <a:pt x="28486" y="346"/>
                  </a:cubicBezTo>
                  <a:cubicBezTo>
                    <a:pt x="29634" y="346"/>
                    <a:pt x="30782" y="409"/>
                    <a:pt x="31926" y="551"/>
                  </a:cubicBezTo>
                  <a:cubicBezTo>
                    <a:pt x="30590" y="236"/>
                    <a:pt x="29213" y="90"/>
                    <a:pt x="27837" y="26"/>
                  </a:cubicBezTo>
                  <a:cubicBezTo>
                    <a:pt x="27412" y="9"/>
                    <a:pt x="26988" y="0"/>
                    <a:pt x="2656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" name="Google Shape;74;p2"/>
            <p:cNvSpPr/>
            <p:nvPr/>
          </p:nvSpPr>
          <p:spPr>
            <a:xfrm>
              <a:off x="7726583" y="-39610"/>
              <a:ext cx="993000" cy="800200"/>
            </a:xfrm>
            <a:custGeom>
              <a:avLst/>
              <a:gdLst/>
              <a:ahLst/>
              <a:cxnLst/>
              <a:rect l="l" t="t" r="r" b="b"/>
              <a:pathLst>
                <a:path w="24825" h="20005" extrusionOk="0">
                  <a:moveTo>
                    <a:pt x="18003" y="0"/>
                  </a:moveTo>
                  <a:cubicBezTo>
                    <a:pt x="17938" y="0"/>
                    <a:pt x="17873" y="30"/>
                    <a:pt x="17829" y="85"/>
                  </a:cubicBezTo>
                  <a:cubicBezTo>
                    <a:pt x="15214" y="3436"/>
                    <a:pt x="14583" y="8006"/>
                    <a:pt x="14095" y="11712"/>
                  </a:cubicBezTo>
                  <a:cubicBezTo>
                    <a:pt x="3545" y="14360"/>
                    <a:pt x="187" y="19452"/>
                    <a:pt x="49" y="19669"/>
                  </a:cubicBezTo>
                  <a:cubicBezTo>
                    <a:pt x="1" y="19744"/>
                    <a:pt x="5" y="19838"/>
                    <a:pt x="52" y="19908"/>
                  </a:cubicBezTo>
                  <a:cubicBezTo>
                    <a:pt x="68" y="19932"/>
                    <a:pt x="90" y="19953"/>
                    <a:pt x="115" y="19969"/>
                  </a:cubicBezTo>
                  <a:cubicBezTo>
                    <a:pt x="151" y="19993"/>
                    <a:pt x="192" y="20004"/>
                    <a:pt x="232" y="20004"/>
                  </a:cubicBezTo>
                  <a:cubicBezTo>
                    <a:pt x="305" y="20004"/>
                    <a:pt x="376" y="19968"/>
                    <a:pt x="418" y="19902"/>
                  </a:cubicBezTo>
                  <a:cubicBezTo>
                    <a:pt x="450" y="19851"/>
                    <a:pt x="3834" y="14714"/>
                    <a:pt x="14284" y="12113"/>
                  </a:cubicBezTo>
                  <a:cubicBezTo>
                    <a:pt x="16228" y="12769"/>
                    <a:pt x="18304" y="13101"/>
                    <a:pt x="20375" y="13101"/>
                  </a:cubicBezTo>
                  <a:cubicBezTo>
                    <a:pt x="21812" y="13101"/>
                    <a:pt x="23246" y="12941"/>
                    <a:pt x="24632" y="12619"/>
                  </a:cubicBezTo>
                  <a:cubicBezTo>
                    <a:pt x="24752" y="12594"/>
                    <a:pt x="24825" y="12476"/>
                    <a:pt x="24797" y="12359"/>
                  </a:cubicBezTo>
                  <a:cubicBezTo>
                    <a:pt x="24775" y="12257"/>
                    <a:pt x="24686" y="12189"/>
                    <a:pt x="24586" y="12189"/>
                  </a:cubicBezTo>
                  <a:cubicBezTo>
                    <a:pt x="24569" y="12189"/>
                    <a:pt x="24552" y="12191"/>
                    <a:pt x="24535" y="12195"/>
                  </a:cubicBezTo>
                  <a:cubicBezTo>
                    <a:pt x="23181" y="12509"/>
                    <a:pt x="21779" y="12665"/>
                    <a:pt x="20375" y="12665"/>
                  </a:cubicBezTo>
                  <a:cubicBezTo>
                    <a:pt x="18390" y="12665"/>
                    <a:pt x="16401" y="12353"/>
                    <a:pt x="14535" y="11736"/>
                  </a:cubicBezTo>
                  <a:cubicBezTo>
                    <a:pt x="15016" y="8087"/>
                    <a:pt x="15640" y="3602"/>
                    <a:pt x="18175" y="353"/>
                  </a:cubicBezTo>
                  <a:cubicBezTo>
                    <a:pt x="18251" y="259"/>
                    <a:pt x="18232" y="120"/>
                    <a:pt x="18137" y="47"/>
                  </a:cubicBezTo>
                  <a:cubicBezTo>
                    <a:pt x="18097" y="16"/>
                    <a:pt x="18050" y="0"/>
                    <a:pt x="18003" y="0"/>
                  </a:cubicBezTo>
                  <a:close/>
                </a:path>
              </a:pathLst>
            </a:custGeom>
            <a:solidFill>
              <a:srgbClr val="2F3F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" name="Google Shape;75;p2"/>
            <p:cNvSpPr/>
            <p:nvPr/>
          </p:nvSpPr>
          <p:spPr>
            <a:xfrm>
              <a:off x="8622448" y="88588"/>
              <a:ext cx="1807120" cy="567000"/>
            </a:xfrm>
            <a:custGeom>
              <a:avLst/>
              <a:gdLst/>
              <a:ahLst/>
              <a:cxnLst/>
              <a:rect l="l" t="t" r="r" b="b"/>
              <a:pathLst>
                <a:path w="45178" h="14175" extrusionOk="0">
                  <a:moveTo>
                    <a:pt x="45178" y="3419"/>
                  </a:moveTo>
                  <a:cubicBezTo>
                    <a:pt x="45148" y="3422"/>
                    <a:pt x="45118" y="3424"/>
                    <a:pt x="45089" y="3426"/>
                  </a:cubicBezTo>
                  <a:lnTo>
                    <a:pt x="45089" y="3426"/>
                  </a:lnTo>
                  <a:cubicBezTo>
                    <a:pt x="45118" y="3424"/>
                    <a:pt x="45148" y="3422"/>
                    <a:pt x="45178" y="3419"/>
                  </a:cubicBezTo>
                  <a:close/>
                  <a:moveTo>
                    <a:pt x="28890" y="0"/>
                  </a:moveTo>
                  <a:cubicBezTo>
                    <a:pt x="28584" y="0"/>
                    <a:pt x="28277" y="12"/>
                    <a:pt x="27968" y="38"/>
                  </a:cubicBezTo>
                  <a:cubicBezTo>
                    <a:pt x="25814" y="215"/>
                    <a:pt x="23768" y="1039"/>
                    <a:pt x="21638" y="1403"/>
                  </a:cubicBezTo>
                  <a:cubicBezTo>
                    <a:pt x="20537" y="1591"/>
                    <a:pt x="19426" y="1654"/>
                    <a:pt x="18311" y="1654"/>
                  </a:cubicBezTo>
                  <a:cubicBezTo>
                    <a:pt x="16597" y="1654"/>
                    <a:pt x="14872" y="1504"/>
                    <a:pt x="13159" y="1422"/>
                  </a:cubicBezTo>
                  <a:cubicBezTo>
                    <a:pt x="12549" y="1393"/>
                    <a:pt x="11934" y="1374"/>
                    <a:pt x="11318" y="1374"/>
                  </a:cubicBezTo>
                  <a:cubicBezTo>
                    <a:pt x="9081" y="1374"/>
                    <a:pt x="6840" y="1625"/>
                    <a:pt x="4826" y="2566"/>
                  </a:cubicBezTo>
                  <a:cubicBezTo>
                    <a:pt x="2262" y="3766"/>
                    <a:pt x="0" y="6759"/>
                    <a:pt x="152" y="9587"/>
                  </a:cubicBezTo>
                  <a:cubicBezTo>
                    <a:pt x="2093" y="11790"/>
                    <a:pt x="4421" y="14174"/>
                    <a:pt x="7348" y="14174"/>
                  </a:cubicBezTo>
                  <a:cubicBezTo>
                    <a:pt x="7375" y="14174"/>
                    <a:pt x="7402" y="14174"/>
                    <a:pt x="7430" y="14174"/>
                  </a:cubicBezTo>
                  <a:cubicBezTo>
                    <a:pt x="9232" y="14146"/>
                    <a:pt x="10879" y="13187"/>
                    <a:pt x="12634" y="12778"/>
                  </a:cubicBezTo>
                  <a:cubicBezTo>
                    <a:pt x="13420" y="12595"/>
                    <a:pt x="14212" y="12524"/>
                    <a:pt x="15008" y="12524"/>
                  </a:cubicBezTo>
                  <a:cubicBezTo>
                    <a:pt x="17821" y="12524"/>
                    <a:pt x="20688" y="13414"/>
                    <a:pt x="23534" y="13414"/>
                  </a:cubicBezTo>
                  <a:cubicBezTo>
                    <a:pt x="23929" y="13414"/>
                    <a:pt x="24324" y="13397"/>
                    <a:pt x="24718" y="13358"/>
                  </a:cubicBezTo>
                  <a:cubicBezTo>
                    <a:pt x="32333" y="12599"/>
                    <a:pt x="37475" y="4061"/>
                    <a:pt x="45089" y="3426"/>
                  </a:cubicBezTo>
                  <a:lnTo>
                    <a:pt x="45089" y="3426"/>
                  </a:lnTo>
                  <a:cubicBezTo>
                    <a:pt x="44805" y="3448"/>
                    <a:pt x="44522" y="3458"/>
                    <a:pt x="44240" y="3458"/>
                  </a:cubicBezTo>
                  <a:cubicBezTo>
                    <a:pt x="39027" y="3458"/>
                    <a:pt x="34104" y="0"/>
                    <a:pt x="2889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" name="Google Shape;76;p2"/>
            <p:cNvSpPr/>
            <p:nvPr/>
          </p:nvSpPr>
          <p:spPr>
            <a:xfrm>
              <a:off x="8630408" y="222026"/>
              <a:ext cx="1780400" cy="433600"/>
            </a:xfrm>
            <a:custGeom>
              <a:avLst/>
              <a:gdLst/>
              <a:ahLst/>
              <a:cxnLst/>
              <a:rect l="l" t="t" r="r" b="b"/>
              <a:pathLst>
                <a:path w="44510" h="10840" extrusionOk="0">
                  <a:moveTo>
                    <a:pt x="42283" y="0"/>
                  </a:moveTo>
                  <a:cubicBezTo>
                    <a:pt x="39643" y="334"/>
                    <a:pt x="37262" y="1717"/>
                    <a:pt x="35017" y="3169"/>
                  </a:cubicBezTo>
                  <a:cubicBezTo>
                    <a:pt x="33462" y="4175"/>
                    <a:pt x="31906" y="5231"/>
                    <a:pt x="30177" y="5917"/>
                  </a:cubicBezTo>
                  <a:cubicBezTo>
                    <a:pt x="28864" y="6439"/>
                    <a:pt x="27521" y="6659"/>
                    <a:pt x="26138" y="6659"/>
                  </a:cubicBezTo>
                  <a:cubicBezTo>
                    <a:pt x="25806" y="6659"/>
                    <a:pt x="25472" y="6647"/>
                    <a:pt x="25135" y="6623"/>
                  </a:cubicBezTo>
                  <a:cubicBezTo>
                    <a:pt x="23224" y="6483"/>
                    <a:pt x="21346" y="6151"/>
                    <a:pt x="19473" y="6151"/>
                  </a:cubicBezTo>
                  <a:cubicBezTo>
                    <a:pt x="18299" y="6151"/>
                    <a:pt x="17128" y="6281"/>
                    <a:pt x="15951" y="6671"/>
                  </a:cubicBezTo>
                  <a:cubicBezTo>
                    <a:pt x="14349" y="7200"/>
                    <a:pt x="12807" y="8027"/>
                    <a:pt x="11094" y="8131"/>
                  </a:cubicBezTo>
                  <a:cubicBezTo>
                    <a:pt x="10947" y="8140"/>
                    <a:pt x="10800" y="8144"/>
                    <a:pt x="10653" y="8144"/>
                  </a:cubicBezTo>
                  <a:cubicBezTo>
                    <a:pt x="9481" y="8144"/>
                    <a:pt x="8324" y="7873"/>
                    <a:pt x="7199" y="7562"/>
                  </a:cubicBezTo>
                  <a:cubicBezTo>
                    <a:pt x="5185" y="7006"/>
                    <a:pt x="3122" y="6245"/>
                    <a:pt x="1038" y="6245"/>
                  </a:cubicBezTo>
                  <a:cubicBezTo>
                    <a:pt x="693" y="6245"/>
                    <a:pt x="347" y="6266"/>
                    <a:pt x="1" y="6312"/>
                  </a:cubicBezTo>
                  <a:cubicBezTo>
                    <a:pt x="1932" y="8499"/>
                    <a:pt x="4245" y="10840"/>
                    <a:pt x="7144" y="10840"/>
                  </a:cubicBezTo>
                  <a:cubicBezTo>
                    <a:pt x="7171" y="10840"/>
                    <a:pt x="7199" y="10840"/>
                    <a:pt x="7226" y="10839"/>
                  </a:cubicBezTo>
                  <a:cubicBezTo>
                    <a:pt x="9030" y="10812"/>
                    <a:pt x="10677" y="9853"/>
                    <a:pt x="12433" y="9443"/>
                  </a:cubicBezTo>
                  <a:cubicBezTo>
                    <a:pt x="13220" y="9260"/>
                    <a:pt x="14014" y="9188"/>
                    <a:pt x="14812" y="9188"/>
                  </a:cubicBezTo>
                  <a:cubicBezTo>
                    <a:pt x="17625" y="9188"/>
                    <a:pt x="20491" y="10078"/>
                    <a:pt x="23335" y="10078"/>
                  </a:cubicBezTo>
                  <a:cubicBezTo>
                    <a:pt x="23730" y="10078"/>
                    <a:pt x="24125" y="10061"/>
                    <a:pt x="24519" y="10022"/>
                  </a:cubicBezTo>
                  <a:cubicBezTo>
                    <a:pt x="32008" y="9276"/>
                    <a:pt x="37103" y="1011"/>
                    <a:pt x="44510" y="131"/>
                  </a:cubicBezTo>
                  <a:cubicBezTo>
                    <a:pt x="44504" y="124"/>
                    <a:pt x="44498" y="118"/>
                    <a:pt x="44492" y="114"/>
                  </a:cubicBezTo>
                  <a:cubicBezTo>
                    <a:pt x="44340" y="120"/>
                    <a:pt x="44188" y="123"/>
                    <a:pt x="44037" y="123"/>
                  </a:cubicBezTo>
                  <a:cubicBezTo>
                    <a:pt x="43449" y="123"/>
                    <a:pt x="42866" y="79"/>
                    <a:pt x="4228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" name="Google Shape;77;p2"/>
            <p:cNvSpPr/>
            <p:nvPr/>
          </p:nvSpPr>
          <p:spPr>
            <a:xfrm>
              <a:off x="9203159" y="88588"/>
              <a:ext cx="1226400" cy="169960"/>
            </a:xfrm>
            <a:custGeom>
              <a:avLst/>
              <a:gdLst/>
              <a:ahLst/>
              <a:cxnLst/>
              <a:rect l="l" t="t" r="r" b="b"/>
              <a:pathLst>
                <a:path w="30660" h="4249" extrusionOk="0">
                  <a:moveTo>
                    <a:pt x="30660" y="3421"/>
                  </a:moveTo>
                  <a:cubicBezTo>
                    <a:pt x="30604" y="3425"/>
                    <a:pt x="30549" y="3429"/>
                    <a:pt x="30495" y="3433"/>
                  </a:cubicBezTo>
                  <a:lnTo>
                    <a:pt x="30495" y="3433"/>
                  </a:lnTo>
                  <a:cubicBezTo>
                    <a:pt x="30550" y="3430"/>
                    <a:pt x="30605" y="3425"/>
                    <a:pt x="30660" y="3421"/>
                  </a:cubicBezTo>
                  <a:close/>
                  <a:moveTo>
                    <a:pt x="14372" y="0"/>
                  </a:moveTo>
                  <a:cubicBezTo>
                    <a:pt x="14066" y="0"/>
                    <a:pt x="13759" y="12"/>
                    <a:pt x="13450" y="38"/>
                  </a:cubicBezTo>
                  <a:cubicBezTo>
                    <a:pt x="11296" y="215"/>
                    <a:pt x="9250" y="1039"/>
                    <a:pt x="7120" y="1403"/>
                  </a:cubicBezTo>
                  <a:cubicBezTo>
                    <a:pt x="6020" y="1591"/>
                    <a:pt x="4910" y="1654"/>
                    <a:pt x="3796" y="1654"/>
                  </a:cubicBezTo>
                  <a:cubicBezTo>
                    <a:pt x="2534" y="1654"/>
                    <a:pt x="1266" y="1573"/>
                    <a:pt x="0" y="1498"/>
                  </a:cubicBezTo>
                  <a:lnTo>
                    <a:pt x="0" y="1498"/>
                  </a:lnTo>
                  <a:cubicBezTo>
                    <a:pt x="1685" y="2248"/>
                    <a:pt x="3462" y="2788"/>
                    <a:pt x="5287" y="3071"/>
                  </a:cubicBezTo>
                  <a:cubicBezTo>
                    <a:pt x="7421" y="3400"/>
                    <a:pt x="9569" y="3290"/>
                    <a:pt x="11720" y="3352"/>
                  </a:cubicBezTo>
                  <a:cubicBezTo>
                    <a:pt x="15984" y="3481"/>
                    <a:pt x="19350" y="3861"/>
                    <a:pt x="23564" y="4248"/>
                  </a:cubicBezTo>
                  <a:cubicBezTo>
                    <a:pt x="26565" y="3799"/>
                    <a:pt x="28207" y="3608"/>
                    <a:pt x="30495" y="3433"/>
                  </a:cubicBezTo>
                  <a:lnTo>
                    <a:pt x="30495" y="3433"/>
                  </a:lnTo>
                  <a:cubicBezTo>
                    <a:pt x="30237" y="3451"/>
                    <a:pt x="29981" y="3459"/>
                    <a:pt x="29725" y="3459"/>
                  </a:cubicBezTo>
                  <a:cubicBezTo>
                    <a:pt x="24512" y="3459"/>
                    <a:pt x="19587" y="0"/>
                    <a:pt x="14372" y="0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" name="Google Shape;78;p2"/>
            <p:cNvSpPr/>
            <p:nvPr/>
          </p:nvSpPr>
          <p:spPr>
            <a:xfrm>
              <a:off x="8639008" y="483942"/>
              <a:ext cx="945080" cy="171520"/>
            </a:xfrm>
            <a:custGeom>
              <a:avLst/>
              <a:gdLst/>
              <a:ahLst/>
              <a:cxnLst/>
              <a:rect l="l" t="t" r="r" b="b"/>
              <a:pathLst>
                <a:path w="23627" h="4288" extrusionOk="0">
                  <a:moveTo>
                    <a:pt x="0" y="0"/>
                  </a:moveTo>
                  <a:lnTo>
                    <a:pt x="0" y="0"/>
                  </a:lnTo>
                  <a:cubicBezTo>
                    <a:pt x="1887" y="2114"/>
                    <a:pt x="4137" y="4288"/>
                    <a:pt x="6930" y="4288"/>
                  </a:cubicBezTo>
                  <a:cubicBezTo>
                    <a:pt x="6957" y="4288"/>
                    <a:pt x="6985" y="4287"/>
                    <a:pt x="7013" y="4287"/>
                  </a:cubicBezTo>
                  <a:cubicBezTo>
                    <a:pt x="8817" y="4261"/>
                    <a:pt x="10463" y="3302"/>
                    <a:pt x="12219" y="2893"/>
                  </a:cubicBezTo>
                  <a:cubicBezTo>
                    <a:pt x="13004" y="2710"/>
                    <a:pt x="13796" y="2639"/>
                    <a:pt x="14591" y="2639"/>
                  </a:cubicBezTo>
                  <a:cubicBezTo>
                    <a:pt x="17405" y="2639"/>
                    <a:pt x="20272" y="3529"/>
                    <a:pt x="23116" y="3529"/>
                  </a:cubicBezTo>
                  <a:cubicBezTo>
                    <a:pt x="23286" y="3529"/>
                    <a:pt x="23456" y="3526"/>
                    <a:pt x="23626" y="3519"/>
                  </a:cubicBezTo>
                  <a:cubicBezTo>
                    <a:pt x="20884" y="2753"/>
                    <a:pt x="18067" y="2079"/>
                    <a:pt x="15245" y="2079"/>
                  </a:cubicBezTo>
                  <a:cubicBezTo>
                    <a:pt x="13883" y="2079"/>
                    <a:pt x="12520" y="2236"/>
                    <a:pt x="11164" y="2616"/>
                  </a:cubicBezTo>
                  <a:cubicBezTo>
                    <a:pt x="10112" y="2910"/>
                    <a:pt x="9064" y="3311"/>
                    <a:pt x="7964" y="3386"/>
                  </a:cubicBezTo>
                  <a:cubicBezTo>
                    <a:pt x="7875" y="3392"/>
                    <a:pt x="7786" y="3395"/>
                    <a:pt x="7698" y="3395"/>
                  </a:cubicBezTo>
                  <a:cubicBezTo>
                    <a:pt x="6671" y="3395"/>
                    <a:pt x="5779" y="2997"/>
                    <a:pt x="4915" y="2432"/>
                  </a:cubicBezTo>
                  <a:cubicBezTo>
                    <a:pt x="3381" y="1428"/>
                    <a:pt x="1883" y="69"/>
                    <a:pt x="0" y="0"/>
                  </a:cubicBezTo>
                  <a:close/>
                </a:path>
              </a:pathLst>
            </a:custGeom>
            <a:solidFill>
              <a:srgbClr val="000000">
                <a:alpha val="18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" name="Google Shape;79;p2"/>
            <p:cNvSpPr/>
            <p:nvPr/>
          </p:nvSpPr>
          <p:spPr>
            <a:xfrm>
              <a:off x="8630528" y="225386"/>
              <a:ext cx="1799040" cy="249080"/>
            </a:xfrm>
            <a:custGeom>
              <a:avLst/>
              <a:gdLst/>
              <a:ahLst/>
              <a:cxnLst/>
              <a:rect l="l" t="t" r="r" b="b"/>
              <a:pathLst>
                <a:path w="44976" h="6227" extrusionOk="0">
                  <a:moveTo>
                    <a:pt x="44976" y="1"/>
                  </a:moveTo>
                  <a:cubicBezTo>
                    <a:pt x="41122" y="59"/>
                    <a:pt x="37272" y="410"/>
                    <a:pt x="33452" y="1038"/>
                  </a:cubicBezTo>
                  <a:cubicBezTo>
                    <a:pt x="32498" y="1193"/>
                    <a:pt x="31546" y="1366"/>
                    <a:pt x="30600" y="1582"/>
                  </a:cubicBezTo>
                  <a:cubicBezTo>
                    <a:pt x="29648" y="1789"/>
                    <a:pt x="28751" y="1971"/>
                    <a:pt x="27816" y="2063"/>
                  </a:cubicBezTo>
                  <a:cubicBezTo>
                    <a:pt x="27302" y="2100"/>
                    <a:pt x="26788" y="2128"/>
                    <a:pt x="26274" y="2128"/>
                  </a:cubicBezTo>
                  <a:cubicBezTo>
                    <a:pt x="25859" y="2128"/>
                    <a:pt x="25443" y="2109"/>
                    <a:pt x="25027" y="2063"/>
                  </a:cubicBezTo>
                  <a:cubicBezTo>
                    <a:pt x="24096" y="1975"/>
                    <a:pt x="23169" y="1812"/>
                    <a:pt x="22228" y="1621"/>
                  </a:cubicBezTo>
                  <a:cubicBezTo>
                    <a:pt x="20425" y="1270"/>
                    <a:pt x="18549" y="933"/>
                    <a:pt x="16659" y="933"/>
                  </a:cubicBezTo>
                  <a:cubicBezTo>
                    <a:pt x="16579" y="933"/>
                    <a:pt x="16498" y="934"/>
                    <a:pt x="16418" y="935"/>
                  </a:cubicBezTo>
                  <a:cubicBezTo>
                    <a:pt x="14449" y="955"/>
                    <a:pt x="12504" y="1239"/>
                    <a:pt x="10613" y="1672"/>
                  </a:cubicBezTo>
                  <a:cubicBezTo>
                    <a:pt x="8716" y="2099"/>
                    <a:pt x="6858" y="2686"/>
                    <a:pt x="5066" y="3425"/>
                  </a:cubicBezTo>
                  <a:cubicBezTo>
                    <a:pt x="3288" y="4191"/>
                    <a:pt x="1542" y="5064"/>
                    <a:pt x="1" y="6227"/>
                  </a:cubicBezTo>
                  <a:cubicBezTo>
                    <a:pt x="1662" y="5253"/>
                    <a:pt x="3440" y="4515"/>
                    <a:pt x="5242" y="3887"/>
                  </a:cubicBezTo>
                  <a:cubicBezTo>
                    <a:pt x="7050" y="3268"/>
                    <a:pt x="8903" y="2794"/>
                    <a:pt x="10773" y="2443"/>
                  </a:cubicBezTo>
                  <a:cubicBezTo>
                    <a:pt x="12529" y="2129"/>
                    <a:pt x="14294" y="1886"/>
                    <a:pt x="16055" y="1886"/>
                  </a:cubicBezTo>
                  <a:cubicBezTo>
                    <a:pt x="16175" y="1886"/>
                    <a:pt x="16296" y="1887"/>
                    <a:pt x="16416" y="1889"/>
                  </a:cubicBezTo>
                  <a:cubicBezTo>
                    <a:pt x="17357" y="1896"/>
                    <a:pt x="18294" y="1975"/>
                    <a:pt x="19228" y="2103"/>
                  </a:cubicBezTo>
                  <a:cubicBezTo>
                    <a:pt x="20161" y="2232"/>
                    <a:pt x="21095" y="2428"/>
                    <a:pt x="22040" y="2610"/>
                  </a:cubicBezTo>
                  <a:cubicBezTo>
                    <a:pt x="22986" y="2794"/>
                    <a:pt x="23958" y="2956"/>
                    <a:pt x="24943" y="3042"/>
                  </a:cubicBezTo>
                  <a:cubicBezTo>
                    <a:pt x="25351" y="3083"/>
                    <a:pt x="25763" y="3101"/>
                    <a:pt x="26174" y="3101"/>
                  </a:cubicBezTo>
                  <a:cubicBezTo>
                    <a:pt x="26756" y="3101"/>
                    <a:pt x="27338" y="3065"/>
                    <a:pt x="27915" y="3007"/>
                  </a:cubicBezTo>
                  <a:cubicBezTo>
                    <a:pt x="28894" y="2890"/>
                    <a:pt x="29881" y="2663"/>
                    <a:pt x="30800" y="2437"/>
                  </a:cubicBezTo>
                  <a:cubicBezTo>
                    <a:pt x="31263" y="2320"/>
                    <a:pt x="31730" y="2213"/>
                    <a:pt x="32196" y="2111"/>
                  </a:cubicBezTo>
                  <a:cubicBezTo>
                    <a:pt x="32662" y="2000"/>
                    <a:pt x="33130" y="1902"/>
                    <a:pt x="33598" y="1805"/>
                  </a:cubicBezTo>
                  <a:cubicBezTo>
                    <a:pt x="37352" y="1040"/>
                    <a:pt x="41155" y="474"/>
                    <a:pt x="4497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" name="Google Shape;80;p2"/>
            <p:cNvSpPr/>
            <p:nvPr/>
          </p:nvSpPr>
          <p:spPr>
            <a:xfrm>
              <a:off x="8347573" y="-1492149"/>
              <a:ext cx="1281960" cy="1529200"/>
            </a:xfrm>
            <a:custGeom>
              <a:avLst/>
              <a:gdLst/>
              <a:ahLst/>
              <a:cxnLst/>
              <a:rect l="l" t="t" r="r" b="b"/>
              <a:pathLst>
                <a:path w="32049" h="38230" extrusionOk="0">
                  <a:moveTo>
                    <a:pt x="32049" y="1"/>
                  </a:moveTo>
                  <a:cubicBezTo>
                    <a:pt x="28610" y="3658"/>
                    <a:pt x="23717" y="5402"/>
                    <a:pt x="18753" y="6146"/>
                  </a:cubicBezTo>
                  <a:cubicBezTo>
                    <a:pt x="16123" y="6543"/>
                    <a:pt x="13218" y="6732"/>
                    <a:pt x="11300" y="8575"/>
                  </a:cubicBezTo>
                  <a:cubicBezTo>
                    <a:pt x="9333" y="10467"/>
                    <a:pt x="9054" y="13500"/>
                    <a:pt x="7633" y="15829"/>
                  </a:cubicBezTo>
                  <a:cubicBezTo>
                    <a:pt x="5890" y="18689"/>
                    <a:pt x="2514" y="20345"/>
                    <a:pt x="1076" y="23372"/>
                  </a:cubicBezTo>
                  <a:cubicBezTo>
                    <a:pt x="1" y="25634"/>
                    <a:pt x="202" y="28286"/>
                    <a:pt x="645" y="30756"/>
                  </a:cubicBezTo>
                  <a:cubicBezTo>
                    <a:pt x="1086" y="33224"/>
                    <a:pt x="1745" y="35706"/>
                    <a:pt x="1510" y="38200"/>
                  </a:cubicBezTo>
                  <a:cubicBezTo>
                    <a:pt x="2298" y="38117"/>
                    <a:pt x="3088" y="38088"/>
                    <a:pt x="3878" y="38088"/>
                  </a:cubicBezTo>
                  <a:cubicBezTo>
                    <a:pt x="5630" y="38088"/>
                    <a:pt x="7388" y="38229"/>
                    <a:pt x="9143" y="38229"/>
                  </a:cubicBezTo>
                  <a:cubicBezTo>
                    <a:pt x="9569" y="38229"/>
                    <a:pt x="9995" y="38221"/>
                    <a:pt x="10420" y="38200"/>
                  </a:cubicBezTo>
                  <a:cubicBezTo>
                    <a:pt x="13388" y="38056"/>
                    <a:pt x="16547" y="37166"/>
                    <a:pt x="18363" y="34814"/>
                  </a:cubicBezTo>
                  <a:cubicBezTo>
                    <a:pt x="20387" y="32193"/>
                    <a:pt x="20244" y="28461"/>
                    <a:pt x="21895" y="25591"/>
                  </a:cubicBezTo>
                  <a:cubicBezTo>
                    <a:pt x="23781" y="22307"/>
                    <a:pt x="27701" y="20646"/>
                    <a:pt x="29747" y="17460"/>
                  </a:cubicBezTo>
                  <a:cubicBezTo>
                    <a:pt x="31351" y="14960"/>
                    <a:pt x="31600" y="11841"/>
                    <a:pt x="31571" y="8868"/>
                  </a:cubicBezTo>
                  <a:cubicBezTo>
                    <a:pt x="31540" y="5897"/>
                    <a:pt x="31287" y="2871"/>
                    <a:pt x="3204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" name="Google Shape;81;p2"/>
            <p:cNvSpPr/>
            <p:nvPr/>
          </p:nvSpPr>
          <p:spPr>
            <a:xfrm>
              <a:off x="8407972" y="-1374831"/>
              <a:ext cx="1203560" cy="1411640"/>
            </a:xfrm>
            <a:custGeom>
              <a:avLst/>
              <a:gdLst/>
              <a:ahLst/>
              <a:cxnLst/>
              <a:rect l="l" t="t" r="r" b="b"/>
              <a:pathLst>
                <a:path w="30089" h="35291" extrusionOk="0">
                  <a:moveTo>
                    <a:pt x="30068" y="1"/>
                  </a:moveTo>
                  <a:cubicBezTo>
                    <a:pt x="29418" y="3484"/>
                    <a:pt x="28566" y="7082"/>
                    <a:pt x="26372" y="9906"/>
                  </a:cubicBezTo>
                  <a:cubicBezTo>
                    <a:pt x="24938" y="11749"/>
                    <a:pt x="22994" y="13024"/>
                    <a:pt x="21133" y="14388"/>
                  </a:cubicBezTo>
                  <a:cubicBezTo>
                    <a:pt x="19296" y="15735"/>
                    <a:pt x="17727" y="17216"/>
                    <a:pt x="16446" y="19107"/>
                  </a:cubicBezTo>
                  <a:cubicBezTo>
                    <a:pt x="15228" y="20906"/>
                    <a:pt x="14215" y="22846"/>
                    <a:pt x="12715" y="24437"/>
                  </a:cubicBezTo>
                  <a:cubicBezTo>
                    <a:pt x="11237" y="26003"/>
                    <a:pt x="9451" y="27224"/>
                    <a:pt x="7651" y="28384"/>
                  </a:cubicBezTo>
                  <a:cubicBezTo>
                    <a:pt x="5861" y="29536"/>
                    <a:pt x="4814" y="31517"/>
                    <a:pt x="3143" y="32844"/>
                  </a:cubicBezTo>
                  <a:lnTo>
                    <a:pt x="0" y="35261"/>
                  </a:lnTo>
                  <a:cubicBezTo>
                    <a:pt x="788" y="35178"/>
                    <a:pt x="1578" y="35149"/>
                    <a:pt x="2368" y="35149"/>
                  </a:cubicBezTo>
                  <a:cubicBezTo>
                    <a:pt x="4120" y="35149"/>
                    <a:pt x="5878" y="35290"/>
                    <a:pt x="7633" y="35290"/>
                  </a:cubicBezTo>
                  <a:cubicBezTo>
                    <a:pt x="8059" y="35290"/>
                    <a:pt x="8485" y="35282"/>
                    <a:pt x="8910" y="35261"/>
                  </a:cubicBezTo>
                  <a:cubicBezTo>
                    <a:pt x="11877" y="35123"/>
                    <a:pt x="15036" y="34233"/>
                    <a:pt x="16851" y="31879"/>
                  </a:cubicBezTo>
                  <a:cubicBezTo>
                    <a:pt x="18875" y="29258"/>
                    <a:pt x="18732" y="25527"/>
                    <a:pt x="20383" y="22656"/>
                  </a:cubicBezTo>
                  <a:cubicBezTo>
                    <a:pt x="22270" y="19372"/>
                    <a:pt x="26189" y="17711"/>
                    <a:pt x="28234" y="14526"/>
                  </a:cubicBezTo>
                  <a:cubicBezTo>
                    <a:pt x="29839" y="12026"/>
                    <a:pt x="30089" y="8905"/>
                    <a:pt x="30059" y="5932"/>
                  </a:cubicBezTo>
                  <a:cubicBezTo>
                    <a:pt x="30040" y="3961"/>
                    <a:pt x="29922" y="1962"/>
                    <a:pt x="3006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" name="Google Shape;82;p2"/>
            <p:cNvSpPr/>
            <p:nvPr/>
          </p:nvSpPr>
          <p:spPr>
            <a:xfrm>
              <a:off x="8471771" y="-1492189"/>
              <a:ext cx="1157760" cy="825200"/>
            </a:xfrm>
            <a:custGeom>
              <a:avLst/>
              <a:gdLst/>
              <a:ahLst/>
              <a:cxnLst/>
              <a:rect l="l" t="t" r="r" b="b"/>
              <a:pathLst>
                <a:path w="28944" h="20630" extrusionOk="0">
                  <a:moveTo>
                    <a:pt x="28944" y="0"/>
                  </a:moveTo>
                  <a:lnTo>
                    <a:pt x="28944" y="0"/>
                  </a:lnTo>
                  <a:cubicBezTo>
                    <a:pt x="25505" y="3657"/>
                    <a:pt x="20612" y="5403"/>
                    <a:pt x="15648" y="6147"/>
                  </a:cubicBezTo>
                  <a:cubicBezTo>
                    <a:pt x="13018" y="6542"/>
                    <a:pt x="10113" y="6732"/>
                    <a:pt x="8195" y="8575"/>
                  </a:cubicBezTo>
                  <a:cubicBezTo>
                    <a:pt x="6228" y="10468"/>
                    <a:pt x="5949" y="13500"/>
                    <a:pt x="4528" y="15830"/>
                  </a:cubicBezTo>
                  <a:cubicBezTo>
                    <a:pt x="3384" y="17703"/>
                    <a:pt x="1540" y="19063"/>
                    <a:pt x="1" y="20629"/>
                  </a:cubicBezTo>
                  <a:cubicBezTo>
                    <a:pt x="1541" y="20075"/>
                    <a:pt x="3155" y="19651"/>
                    <a:pt x="4577" y="18879"/>
                  </a:cubicBezTo>
                  <a:cubicBezTo>
                    <a:pt x="5828" y="18199"/>
                    <a:pt x="6852" y="17236"/>
                    <a:pt x="7548" y="15991"/>
                  </a:cubicBezTo>
                  <a:cubicBezTo>
                    <a:pt x="8200" y="14829"/>
                    <a:pt x="8564" y="13535"/>
                    <a:pt x="9150" y="12340"/>
                  </a:cubicBezTo>
                  <a:cubicBezTo>
                    <a:pt x="9853" y="10902"/>
                    <a:pt x="10910" y="9918"/>
                    <a:pt x="12469" y="9470"/>
                  </a:cubicBezTo>
                  <a:cubicBezTo>
                    <a:pt x="13350" y="9217"/>
                    <a:pt x="14261" y="9140"/>
                    <a:pt x="15175" y="9140"/>
                  </a:cubicBezTo>
                  <a:cubicBezTo>
                    <a:pt x="15825" y="9140"/>
                    <a:pt x="16476" y="9179"/>
                    <a:pt x="17120" y="9220"/>
                  </a:cubicBezTo>
                  <a:cubicBezTo>
                    <a:pt x="17935" y="9273"/>
                    <a:pt x="18751" y="9329"/>
                    <a:pt x="19566" y="9329"/>
                  </a:cubicBezTo>
                  <a:cubicBezTo>
                    <a:pt x="20330" y="9329"/>
                    <a:pt x="21092" y="9280"/>
                    <a:pt x="21851" y="9132"/>
                  </a:cubicBezTo>
                  <a:cubicBezTo>
                    <a:pt x="23352" y="8839"/>
                    <a:pt x="24766" y="8163"/>
                    <a:pt x="26001" y="7265"/>
                  </a:cubicBezTo>
                  <a:cubicBezTo>
                    <a:pt x="26898" y="6609"/>
                    <a:pt x="27708" y="3901"/>
                    <a:pt x="28421" y="3077"/>
                  </a:cubicBezTo>
                  <a:cubicBezTo>
                    <a:pt x="28887" y="1166"/>
                    <a:pt x="28508" y="1639"/>
                    <a:pt x="28944" y="0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" name="Google Shape;83;p2"/>
            <p:cNvSpPr/>
            <p:nvPr/>
          </p:nvSpPr>
          <p:spPr>
            <a:xfrm>
              <a:off x="8479611" y="-869838"/>
              <a:ext cx="1095280" cy="906880"/>
            </a:xfrm>
            <a:custGeom>
              <a:avLst/>
              <a:gdLst/>
              <a:ahLst/>
              <a:cxnLst/>
              <a:rect l="l" t="t" r="r" b="b"/>
              <a:pathLst>
                <a:path w="27382" h="22672" extrusionOk="0">
                  <a:moveTo>
                    <a:pt x="27381" y="1"/>
                  </a:moveTo>
                  <a:cubicBezTo>
                    <a:pt x="25845" y="2172"/>
                    <a:pt x="23454" y="3533"/>
                    <a:pt x="21353" y="5092"/>
                  </a:cubicBezTo>
                  <a:cubicBezTo>
                    <a:pt x="19176" y="6706"/>
                    <a:pt x="17464" y="8539"/>
                    <a:pt x="16532" y="11118"/>
                  </a:cubicBezTo>
                  <a:cubicBezTo>
                    <a:pt x="15679" y="13474"/>
                    <a:pt x="15331" y="16144"/>
                    <a:pt x="13568" y="18049"/>
                  </a:cubicBezTo>
                  <a:cubicBezTo>
                    <a:pt x="11563" y="20218"/>
                    <a:pt x="8480" y="21010"/>
                    <a:pt x="5670" y="21485"/>
                  </a:cubicBezTo>
                  <a:cubicBezTo>
                    <a:pt x="3774" y="21806"/>
                    <a:pt x="1852" y="22052"/>
                    <a:pt x="0" y="22537"/>
                  </a:cubicBezTo>
                  <a:cubicBezTo>
                    <a:pt x="194" y="22533"/>
                    <a:pt x="388" y="22532"/>
                    <a:pt x="582" y="22532"/>
                  </a:cubicBezTo>
                  <a:cubicBezTo>
                    <a:pt x="2330" y="22532"/>
                    <a:pt x="4083" y="22671"/>
                    <a:pt x="5834" y="22671"/>
                  </a:cubicBezTo>
                  <a:cubicBezTo>
                    <a:pt x="6262" y="22671"/>
                    <a:pt x="6690" y="22663"/>
                    <a:pt x="7118" y="22642"/>
                  </a:cubicBezTo>
                  <a:cubicBezTo>
                    <a:pt x="10086" y="22498"/>
                    <a:pt x="13245" y="21608"/>
                    <a:pt x="15060" y="19256"/>
                  </a:cubicBezTo>
                  <a:cubicBezTo>
                    <a:pt x="17084" y="16636"/>
                    <a:pt x="16941" y="12903"/>
                    <a:pt x="18592" y="10033"/>
                  </a:cubicBezTo>
                  <a:cubicBezTo>
                    <a:pt x="20479" y="6750"/>
                    <a:pt x="24398" y="5089"/>
                    <a:pt x="26443" y="1902"/>
                  </a:cubicBezTo>
                  <a:cubicBezTo>
                    <a:pt x="26829" y="1302"/>
                    <a:pt x="27138" y="664"/>
                    <a:pt x="27381" y="1"/>
                  </a:cubicBezTo>
                  <a:close/>
                </a:path>
              </a:pathLst>
            </a:custGeom>
            <a:solidFill>
              <a:srgbClr val="000000">
                <a:alpha val="18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" name="Google Shape;84;p2"/>
            <p:cNvSpPr/>
            <p:nvPr/>
          </p:nvSpPr>
          <p:spPr>
            <a:xfrm>
              <a:off x="8407892" y="-1492149"/>
              <a:ext cx="1221640" cy="1528040"/>
            </a:xfrm>
            <a:custGeom>
              <a:avLst/>
              <a:gdLst/>
              <a:ahLst/>
              <a:cxnLst/>
              <a:rect l="l" t="t" r="r" b="b"/>
              <a:pathLst>
                <a:path w="30541" h="38201" extrusionOk="0">
                  <a:moveTo>
                    <a:pt x="30541" y="1"/>
                  </a:moveTo>
                  <a:cubicBezTo>
                    <a:pt x="29815" y="4099"/>
                    <a:pt x="27971" y="7978"/>
                    <a:pt x="25188" y="10966"/>
                  </a:cubicBezTo>
                  <a:cubicBezTo>
                    <a:pt x="25023" y="11163"/>
                    <a:pt x="24831" y="11331"/>
                    <a:pt x="24647" y="11507"/>
                  </a:cubicBezTo>
                  <a:lnTo>
                    <a:pt x="24093" y="12031"/>
                  </a:lnTo>
                  <a:cubicBezTo>
                    <a:pt x="23719" y="12375"/>
                    <a:pt x="23307" y="12677"/>
                    <a:pt x="22916" y="13002"/>
                  </a:cubicBezTo>
                  <a:cubicBezTo>
                    <a:pt x="22100" y="13631"/>
                    <a:pt x="21245" y="14245"/>
                    <a:pt x="20411" y="14870"/>
                  </a:cubicBezTo>
                  <a:cubicBezTo>
                    <a:pt x="19576" y="15496"/>
                    <a:pt x="18747" y="16133"/>
                    <a:pt x="17927" y="16793"/>
                  </a:cubicBezTo>
                  <a:cubicBezTo>
                    <a:pt x="17110" y="17453"/>
                    <a:pt x="16300" y="18131"/>
                    <a:pt x="15536" y="18884"/>
                  </a:cubicBezTo>
                  <a:cubicBezTo>
                    <a:pt x="14778" y="19639"/>
                    <a:pt x="14083" y="20490"/>
                    <a:pt x="13527" y="21427"/>
                  </a:cubicBezTo>
                  <a:cubicBezTo>
                    <a:pt x="13246" y="21890"/>
                    <a:pt x="13008" y="22377"/>
                    <a:pt x="12782" y="22863"/>
                  </a:cubicBezTo>
                  <a:lnTo>
                    <a:pt x="12469" y="23598"/>
                  </a:lnTo>
                  <a:lnTo>
                    <a:pt x="12163" y="24278"/>
                  </a:lnTo>
                  <a:cubicBezTo>
                    <a:pt x="11260" y="26089"/>
                    <a:pt x="10036" y="27775"/>
                    <a:pt x="8774" y="29405"/>
                  </a:cubicBezTo>
                  <a:cubicBezTo>
                    <a:pt x="7495" y="31030"/>
                    <a:pt x="6123" y="32589"/>
                    <a:pt x="4664" y="34062"/>
                  </a:cubicBezTo>
                  <a:cubicBezTo>
                    <a:pt x="3208" y="35542"/>
                    <a:pt x="1663" y="36937"/>
                    <a:pt x="1" y="38200"/>
                  </a:cubicBezTo>
                  <a:cubicBezTo>
                    <a:pt x="1789" y="37122"/>
                    <a:pt x="3440" y="35815"/>
                    <a:pt x="5003" y="34420"/>
                  </a:cubicBezTo>
                  <a:cubicBezTo>
                    <a:pt x="6561" y="33017"/>
                    <a:pt x="8029" y="31512"/>
                    <a:pt x="9381" y="29902"/>
                  </a:cubicBezTo>
                  <a:cubicBezTo>
                    <a:pt x="10741" y="28298"/>
                    <a:pt x="12001" y="26603"/>
                    <a:pt x="13015" y="24706"/>
                  </a:cubicBezTo>
                  <a:lnTo>
                    <a:pt x="13362" y="23966"/>
                  </a:lnTo>
                  <a:lnTo>
                    <a:pt x="13668" y="23265"/>
                  </a:lnTo>
                  <a:cubicBezTo>
                    <a:pt x="13884" y="22811"/>
                    <a:pt x="14108" y="22359"/>
                    <a:pt x="14370" y="21934"/>
                  </a:cubicBezTo>
                  <a:cubicBezTo>
                    <a:pt x="14886" y="21080"/>
                    <a:pt x="15526" y="20309"/>
                    <a:pt x="16247" y="19598"/>
                  </a:cubicBezTo>
                  <a:cubicBezTo>
                    <a:pt x="17691" y="18170"/>
                    <a:pt x="19355" y="16910"/>
                    <a:pt x="20990" y="15627"/>
                  </a:cubicBezTo>
                  <a:cubicBezTo>
                    <a:pt x="21809" y="14982"/>
                    <a:pt x="22636" y="14361"/>
                    <a:pt x="23457" y="13700"/>
                  </a:cubicBezTo>
                  <a:cubicBezTo>
                    <a:pt x="23860" y="13349"/>
                    <a:pt x="24287" y="13027"/>
                    <a:pt x="24666" y="12651"/>
                  </a:cubicBezTo>
                  <a:lnTo>
                    <a:pt x="25225" y="12080"/>
                  </a:lnTo>
                  <a:cubicBezTo>
                    <a:pt x="25409" y="11886"/>
                    <a:pt x="25604" y="11704"/>
                    <a:pt x="25769" y="11492"/>
                  </a:cubicBezTo>
                  <a:cubicBezTo>
                    <a:pt x="28562" y="8274"/>
                    <a:pt x="30229" y="4162"/>
                    <a:pt x="305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" name="Google Shape;85;p2"/>
            <p:cNvSpPr/>
            <p:nvPr/>
          </p:nvSpPr>
          <p:spPr>
            <a:xfrm>
              <a:off x="7383509" y="2340555"/>
              <a:ext cx="551960" cy="744720"/>
            </a:xfrm>
            <a:custGeom>
              <a:avLst/>
              <a:gdLst/>
              <a:ahLst/>
              <a:cxnLst/>
              <a:rect l="l" t="t" r="r" b="b"/>
              <a:pathLst>
                <a:path w="13799" h="18618" extrusionOk="0">
                  <a:moveTo>
                    <a:pt x="13635" y="0"/>
                  </a:moveTo>
                  <a:cubicBezTo>
                    <a:pt x="13555" y="0"/>
                    <a:pt x="13489" y="61"/>
                    <a:pt x="13478" y="140"/>
                  </a:cubicBezTo>
                  <a:cubicBezTo>
                    <a:pt x="13472" y="184"/>
                    <a:pt x="12903" y="4584"/>
                    <a:pt x="6949" y="9573"/>
                  </a:cubicBezTo>
                  <a:cubicBezTo>
                    <a:pt x="4463" y="9892"/>
                    <a:pt x="2026" y="10935"/>
                    <a:pt x="80" y="12515"/>
                  </a:cubicBezTo>
                  <a:cubicBezTo>
                    <a:pt x="12" y="12567"/>
                    <a:pt x="0" y="12667"/>
                    <a:pt x="56" y="12735"/>
                  </a:cubicBezTo>
                  <a:cubicBezTo>
                    <a:pt x="86" y="12773"/>
                    <a:pt x="132" y="12793"/>
                    <a:pt x="179" y="12793"/>
                  </a:cubicBezTo>
                  <a:cubicBezTo>
                    <a:pt x="213" y="12793"/>
                    <a:pt x="248" y="12782"/>
                    <a:pt x="277" y="12758"/>
                  </a:cubicBezTo>
                  <a:cubicBezTo>
                    <a:pt x="2157" y="11234"/>
                    <a:pt x="4507" y="10220"/>
                    <a:pt x="6907" y="9895"/>
                  </a:cubicBezTo>
                  <a:cubicBezTo>
                    <a:pt x="7749" y="12413"/>
                    <a:pt x="8762" y="15519"/>
                    <a:pt x="8144" y="18426"/>
                  </a:cubicBezTo>
                  <a:cubicBezTo>
                    <a:pt x="8126" y="18512"/>
                    <a:pt x="8180" y="18596"/>
                    <a:pt x="8266" y="18614"/>
                  </a:cubicBezTo>
                  <a:cubicBezTo>
                    <a:pt x="8277" y="18616"/>
                    <a:pt x="8289" y="18617"/>
                    <a:pt x="8300" y="18617"/>
                  </a:cubicBezTo>
                  <a:cubicBezTo>
                    <a:pt x="8372" y="18617"/>
                    <a:pt x="8438" y="18566"/>
                    <a:pt x="8454" y="18491"/>
                  </a:cubicBezTo>
                  <a:cubicBezTo>
                    <a:pt x="9089" y="15493"/>
                    <a:pt x="8055" y="12332"/>
                    <a:pt x="7200" y="9774"/>
                  </a:cubicBezTo>
                  <a:cubicBezTo>
                    <a:pt x="13204" y="4721"/>
                    <a:pt x="13772" y="361"/>
                    <a:pt x="13791" y="176"/>
                  </a:cubicBezTo>
                  <a:cubicBezTo>
                    <a:pt x="13799" y="114"/>
                    <a:pt x="13767" y="52"/>
                    <a:pt x="13716" y="22"/>
                  </a:cubicBezTo>
                  <a:cubicBezTo>
                    <a:pt x="13697" y="12"/>
                    <a:pt x="13676" y="4"/>
                    <a:pt x="13653" y="1"/>
                  </a:cubicBezTo>
                  <a:cubicBezTo>
                    <a:pt x="13647" y="1"/>
                    <a:pt x="13641" y="0"/>
                    <a:pt x="13635" y="0"/>
                  </a:cubicBezTo>
                  <a:close/>
                </a:path>
              </a:pathLst>
            </a:custGeom>
            <a:solidFill>
              <a:srgbClr val="2F3F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" name="Google Shape;86;p2"/>
            <p:cNvSpPr/>
            <p:nvPr/>
          </p:nvSpPr>
          <p:spPr>
            <a:xfrm>
              <a:off x="6348886" y="2765789"/>
              <a:ext cx="1129480" cy="773560"/>
            </a:xfrm>
            <a:custGeom>
              <a:avLst/>
              <a:gdLst/>
              <a:ahLst/>
              <a:cxnLst/>
              <a:rect l="l" t="t" r="r" b="b"/>
              <a:pathLst>
                <a:path w="28237" h="19339" extrusionOk="0">
                  <a:moveTo>
                    <a:pt x="23021" y="1"/>
                  </a:moveTo>
                  <a:cubicBezTo>
                    <a:pt x="22349" y="1"/>
                    <a:pt x="21693" y="127"/>
                    <a:pt x="21077" y="440"/>
                  </a:cubicBezTo>
                  <a:cubicBezTo>
                    <a:pt x="19916" y="1027"/>
                    <a:pt x="19151" y="2169"/>
                    <a:pt x="18142" y="2989"/>
                  </a:cubicBezTo>
                  <a:cubicBezTo>
                    <a:pt x="15872" y="4833"/>
                    <a:pt x="12613" y="4895"/>
                    <a:pt x="10126" y="6431"/>
                  </a:cubicBezTo>
                  <a:cubicBezTo>
                    <a:pt x="5426" y="9328"/>
                    <a:pt x="4792" y="16489"/>
                    <a:pt x="56" y="19306"/>
                  </a:cubicBezTo>
                  <a:lnTo>
                    <a:pt x="56" y="19306"/>
                  </a:lnTo>
                  <a:cubicBezTo>
                    <a:pt x="3702" y="17177"/>
                    <a:pt x="8590" y="18250"/>
                    <a:pt x="12227" y="16093"/>
                  </a:cubicBezTo>
                  <a:cubicBezTo>
                    <a:pt x="13567" y="15297"/>
                    <a:pt x="14634" y="14117"/>
                    <a:pt x="15900" y="13208"/>
                  </a:cubicBezTo>
                  <a:cubicBezTo>
                    <a:pt x="17560" y="12017"/>
                    <a:pt x="19514" y="11324"/>
                    <a:pt x="21390" y="10517"/>
                  </a:cubicBezTo>
                  <a:cubicBezTo>
                    <a:pt x="23267" y="9709"/>
                    <a:pt x="25147" y="8732"/>
                    <a:pt x="26432" y="7142"/>
                  </a:cubicBezTo>
                  <a:cubicBezTo>
                    <a:pt x="27715" y="5551"/>
                    <a:pt x="28237" y="2898"/>
                    <a:pt x="27243" y="1111"/>
                  </a:cubicBezTo>
                  <a:cubicBezTo>
                    <a:pt x="25907" y="555"/>
                    <a:pt x="24428" y="1"/>
                    <a:pt x="23021" y="1"/>
                  </a:cubicBezTo>
                  <a:close/>
                  <a:moveTo>
                    <a:pt x="56" y="19306"/>
                  </a:moveTo>
                  <a:lnTo>
                    <a:pt x="56" y="19306"/>
                  </a:lnTo>
                  <a:cubicBezTo>
                    <a:pt x="38" y="19317"/>
                    <a:pt x="19" y="19328"/>
                    <a:pt x="1" y="19339"/>
                  </a:cubicBezTo>
                  <a:cubicBezTo>
                    <a:pt x="19" y="19328"/>
                    <a:pt x="38" y="19317"/>
                    <a:pt x="56" y="19306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" name="Google Shape;87;p2"/>
            <p:cNvSpPr/>
            <p:nvPr/>
          </p:nvSpPr>
          <p:spPr>
            <a:xfrm>
              <a:off x="6360366" y="2765829"/>
              <a:ext cx="1076160" cy="766640"/>
            </a:xfrm>
            <a:custGeom>
              <a:avLst/>
              <a:gdLst/>
              <a:ahLst/>
              <a:cxnLst/>
              <a:rect l="l" t="t" r="r" b="b"/>
              <a:pathLst>
                <a:path w="26904" h="19166" extrusionOk="0">
                  <a:moveTo>
                    <a:pt x="22732" y="1"/>
                  </a:moveTo>
                  <a:cubicBezTo>
                    <a:pt x="22061" y="1"/>
                    <a:pt x="21406" y="127"/>
                    <a:pt x="20790" y="439"/>
                  </a:cubicBezTo>
                  <a:cubicBezTo>
                    <a:pt x="19629" y="1026"/>
                    <a:pt x="18864" y="2167"/>
                    <a:pt x="17855" y="2988"/>
                  </a:cubicBezTo>
                  <a:cubicBezTo>
                    <a:pt x="15587" y="4832"/>
                    <a:pt x="12326" y="4894"/>
                    <a:pt x="9839" y="6430"/>
                  </a:cubicBezTo>
                  <a:cubicBezTo>
                    <a:pt x="5217" y="9278"/>
                    <a:pt x="4525" y="16249"/>
                    <a:pt x="1" y="19159"/>
                  </a:cubicBezTo>
                  <a:cubicBezTo>
                    <a:pt x="7" y="19162"/>
                    <a:pt x="12" y="19165"/>
                    <a:pt x="18" y="19166"/>
                  </a:cubicBezTo>
                  <a:cubicBezTo>
                    <a:pt x="489" y="18914"/>
                    <a:pt x="981" y="18708"/>
                    <a:pt x="1485" y="18542"/>
                  </a:cubicBezTo>
                  <a:cubicBezTo>
                    <a:pt x="3093" y="17490"/>
                    <a:pt x="4200" y="15842"/>
                    <a:pt x="5195" y="14190"/>
                  </a:cubicBezTo>
                  <a:cubicBezTo>
                    <a:pt x="5886" y="13046"/>
                    <a:pt x="6562" y="11872"/>
                    <a:pt x="7465" y="10880"/>
                  </a:cubicBezTo>
                  <a:cubicBezTo>
                    <a:pt x="8316" y="9947"/>
                    <a:pt x="9343" y="9297"/>
                    <a:pt x="10510" y="8831"/>
                  </a:cubicBezTo>
                  <a:cubicBezTo>
                    <a:pt x="12597" y="7995"/>
                    <a:pt x="14788" y="7517"/>
                    <a:pt x="16451" y="5897"/>
                  </a:cubicBezTo>
                  <a:cubicBezTo>
                    <a:pt x="17324" y="5046"/>
                    <a:pt x="18059" y="4024"/>
                    <a:pt x="19138" y="3415"/>
                  </a:cubicBezTo>
                  <a:cubicBezTo>
                    <a:pt x="19970" y="2946"/>
                    <a:pt x="20911" y="2728"/>
                    <a:pt x="21842" y="2554"/>
                  </a:cubicBezTo>
                  <a:cubicBezTo>
                    <a:pt x="23569" y="2234"/>
                    <a:pt x="25428" y="2070"/>
                    <a:pt x="26904" y="1090"/>
                  </a:cubicBezTo>
                  <a:cubicBezTo>
                    <a:pt x="25581" y="541"/>
                    <a:pt x="24122" y="1"/>
                    <a:pt x="2273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" name="Google Shape;88;p2"/>
            <p:cNvSpPr/>
            <p:nvPr/>
          </p:nvSpPr>
          <p:spPr>
            <a:xfrm>
              <a:off x="6348886" y="3201622"/>
              <a:ext cx="819480" cy="337720"/>
            </a:xfrm>
            <a:custGeom>
              <a:avLst/>
              <a:gdLst/>
              <a:ahLst/>
              <a:cxnLst/>
              <a:rect l="l" t="t" r="r" b="b"/>
              <a:pathLst>
                <a:path w="20487" h="8443" extrusionOk="0">
                  <a:moveTo>
                    <a:pt x="20487" y="1"/>
                  </a:moveTo>
                  <a:lnTo>
                    <a:pt x="20487" y="1"/>
                  </a:lnTo>
                  <a:cubicBezTo>
                    <a:pt x="19157" y="46"/>
                    <a:pt x="17834" y="257"/>
                    <a:pt x="16562" y="651"/>
                  </a:cubicBezTo>
                  <a:cubicBezTo>
                    <a:pt x="15074" y="1111"/>
                    <a:pt x="13717" y="1861"/>
                    <a:pt x="12301" y="2501"/>
                  </a:cubicBezTo>
                  <a:cubicBezTo>
                    <a:pt x="9496" y="3767"/>
                    <a:pt x="7194" y="4583"/>
                    <a:pt x="4338" y="5663"/>
                  </a:cubicBezTo>
                  <a:cubicBezTo>
                    <a:pt x="2529" y="6905"/>
                    <a:pt x="1523" y="7550"/>
                    <a:pt x="89" y="8391"/>
                  </a:cubicBezTo>
                  <a:lnTo>
                    <a:pt x="89" y="8391"/>
                  </a:lnTo>
                  <a:cubicBezTo>
                    <a:pt x="3731" y="6289"/>
                    <a:pt x="8600" y="7347"/>
                    <a:pt x="12227" y="5197"/>
                  </a:cubicBezTo>
                  <a:cubicBezTo>
                    <a:pt x="13567" y="4401"/>
                    <a:pt x="14634" y="3221"/>
                    <a:pt x="15900" y="2312"/>
                  </a:cubicBezTo>
                  <a:cubicBezTo>
                    <a:pt x="17293" y="1311"/>
                    <a:pt x="18896" y="662"/>
                    <a:pt x="20487" y="1"/>
                  </a:cubicBezTo>
                  <a:close/>
                  <a:moveTo>
                    <a:pt x="89" y="8391"/>
                  </a:moveTo>
                  <a:lnTo>
                    <a:pt x="89" y="8391"/>
                  </a:lnTo>
                  <a:cubicBezTo>
                    <a:pt x="59" y="8408"/>
                    <a:pt x="30" y="8425"/>
                    <a:pt x="1" y="8443"/>
                  </a:cubicBezTo>
                  <a:cubicBezTo>
                    <a:pt x="30" y="8426"/>
                    <a:pt x="60" y="8408"/>
                    <a:pt x="89" y="8391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" name="Google Shape;89;p2"/>
            <p:cNvSpPr/>
            <p:nvPr/>
          </p:nvSpPr>
          <p:spPr>
            <a:xfrm>
              <a:off x="6770839" y="2765669"/>
              <a:ext cx="657200" cy="247640"/>
            </a:xfrm>
            <a:custGeom>
              <a:avLst/>
              <a:gdLst/>
              <a:ahLst/>
              <a:cxnLst/>
              <a:rect l="l" t="t" r="r" b="b"/>
              <a:pathLst>
                <a:path w="16430" h="6191" extrusionOk="0">
                  <a:moveTo>
                    <a:pt x="12468" y="0"/>
                  </a:moveTo>
                  <a:cubicBezTo>
                    <a:pt x="11797" y="0"/>
                    <a:pt x="11142" y="126"/>
                    <a:pt x="10527" y="438"/>
                  </a:cubicBezTo>
                  <a:cubicBezTo>
                    <a:pt x="9365" y="1027"/>
                    <a:pt x="8600" y="2166"/>
                    <a:pt x="7592" y="2988"/>
                  </a:cubicBezTo>
                  <a:cubicBezTo>
                    <a:pt x="5452" y="4731"/>
                    <a:pt x="2427" y="4887"/>
                    <a:pt x="1" y="6191"/>
                  </a:cubicBezTo>
                  <a:cubicBezTo>
                    <a:pt x="2995" y="5640"/>
                    <a:pt x="6033" y="4911"/>
                    <a:pt x="8366" y="2837"/>
                  </a:cubicBezTo>
                  <a:cubicBezTo>
                    <a:pt x="8956" y="2312"/>
                    <a:pt x="9508" y="1722"/>
                    <a:pt x="10196" y="1327"/>
                  </a:cubicBezTo>
                  <a:cubicBezTo>
                    <a:pt x="10701" y="1038"/>
                    <a:pt x="11230" y="935"/>
                    <a:pt x="11780" y="935"/>
                  </a:cubicBezTo>
                  <a:cubicBezTo>
                    <a:pt x="12008" y="935"/>
                    <a:pt x="12240" y="952"/>
                    <a:pt x="12475" y="982"/>
                  </a:cubicBezTo>
                  <a:cubicBezTo>
                    <a:pt x="13294" y="1084"/>
                    <a:pt x="14147" y="1282"/>
                    <a:pt x="14975" y="1282"/>
                  </a:cubicBezTo>
                  <a:cubicBezTo>
                    <a:pt x="15473" y="1282"/>
                    <a:pt x="15962" y="1210"/>
                    <a:pt x="16429" y="1004"/>
                  </a:cubicBezTo>
                  <a:cubicBezTo>
                    <a:pt x="15164" y="485"/>
                    <a:pt x="13785" y="0"/>
                    <a:pt x="12468" y="0"/>
                  </a:cubicBezTo>
                  <a:close/>
                </a:path>
              </a:pathLst>
            </a:custGeom>
            <a:solidFill>
              <a:srgbClr val="000000">
                <a:alpha val="18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" name="Google Shape;90;p2"/>
            <p:cNvSpPr/>
            <p:nvPr/>
          </p:nvSpPr>
          <p:spPr>
            <a:xfrm>
              <a:off x="6348886" y="2809108"/>
              <a:ext cx="1087600" cy="730200"/>
            </a:xfrm>
            <a:custGeom>
              <a:avLst/>
              <a:gdLst/>
              <a:ahLst/>
              <a:cxnLst/>
              <a:rect l="l" t="t" r="r" b="b"/>
              <a:pathLst>
                <a:path w="27190" h="18255" extrusionOk="0">
                  <a:moveTo>
                    <a:pt x="27189" y="1"/>
                  </a:moveTo>
                  <a:lnTo>
                    <a:pt x="27189" y="1"/>
                  </a:lnTo>
                  <a:cubicBezTo>
                    <a:pt x="26419" y="1159"/>
                    <a:pt x="25501" y="2199"/>
                    <a:pt x="24530" y="3175"/>
                  </a:cubicBezTo>
                  <a:cubicBezTo>
                    <a:pt x="23554" y="4147"/>
                    <a:pt x="22503" y="5041"/>
                    <a:pt x="21400" y="5859"/>
                  </a:cubicBezTo>
                  <a:cubicBezTo>
                    <a:pt x="20290" y="6671"/>
                    <a:pt x="19149" y="7432"/>
                    <a:pt x="17918" y="8001"/>
                  </a:cubicBezTo>
                  <a:cubicBezTo>
                    <a:pt x="17306" y="8297"/>
                    <a:pt x="16675" y="8540"/>
                    <a:pt x="16028" y="8752"/>
                  </a:cubicBezTo>
                  <a:cubicBezTo>
                    <a:pt x="15383" y="8966"/>
                    <a:pt x="14717" y="9133"/>
                    <a:pt x="14045" y="9313"/>
                  </a:cubicBezTo>
                  <a:cubicBezTo>
                    <a:pt x="13375" y="9492"/>
                    <a:pt x="12692" y="9694"/>
                    <a:pt x="12027" y="9951"/>
                  </a:cubicBezTo>
                  <a:cubicBezTo>
                    <a:pt x="11357" y="10198"/>
                    <a:pt x="10717" y="10536"/>
                    <a:pt x="10111" y="10912"/>
                  </a:cubicBezTo>
                  <a:cubicBezTo>
                    <a:pt x="9514" y="11299"/>
                    <a:pt x="8946" y="11757"/>
                    <a:pt x="8421" y="12195"/>
                  </a:cubicBezTo>
                  <a:cubicBezTo>
                    <a:pt x="8159" y="12416"/>
                    <a:pt x="7889" y="12632"/>
                    <a:pt x="7620" y="12846"/>
                  </a:cubicBezTo>
                  <a:cubicBezTo>
                    <a:pt x="7353" y="13064"/>
                    <a:pt x="7081" y="13276"/>
                    <a:pt x="6807" y="13487"/>
                  </a:cubicBezTo>
                  <a:cubicBezTo>
                    <a:pt x="4615" y="15170"/>
                    <a:pt x="2328" y="16739"/>
                    <a:pt x="1" y="18254"/>
                  </a:cubicBezTo>
                  <a:cubicBezTo>
                    <a:pt x="2479" y="16998"/>
                    <a:pt x="4866" y="15555"/>
                    <a:pt x="7142" y="13939"/>
                  </a:cubicBezTo>
                  <a:cubicBezTo>
                    <a:pt x="7710" y="13537"/>
                    <a:pt x="8275" y="13123"/>
                    <a:pt x="8819" y="12686"/>
                  </a:cubicBezTo>
                  <a:cubicBezTo>
                    <a:pt x="9371" y="12249"/>
                    <a:pt x="9896" y="11848"/>
                    <a:pt x="10473" y="11494"/>
                  </a:cubicBezTo>
                  <a:cubicBezTo>
                    <a:pt x="11052" y="11156"/>
                    <a:pt x="11644" y="10838"/>
                    <a:pt x="12279" y="10612"/>
                  </a:cubicBezTo>
                  <a:cubicBezTo>
                    <a:pt x="12912" y="10375"/>
                    <a:pt x="13564" y="10185"/>
                    <a:pt x="14235" y="10012"/>
                  </a:cubicBezTo>
                  <a:cubicBezTo>
                    <a:pt x="15568" y="9655"/>
                    <a:pt x="16949" y="9264"/>
                    <a:pt x="18217" y="8620"/>
                  </a:cubicBezTo>
                  <a:cubicBezTo>
                    <a:pt x="19487" y="7985"/>
                    <a:pt x="20657" y="7185"/>
                    <a:pt x="21747" y="6308"/>
                  </a:cubicBezTo>
                  <a:cubicBezTo>
                    <a:pt x="22843" y="5434"/>
                    <a:pt x="23861" y="4465"/>
                    <a:pt x="24791" y="3419"/>
                  </a:cubicBezTo>
                  <a:cubicBezTo>
                    <a:pt x="25702" y="2360"/>
                    <a:pt x="26557" y="1243"/>
                    <a:pt x="2718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" name="Google Shape;91;p2"/>
            <p:cNvSpPr/>
            <p:nvPr/>
          </p:nvSpPr>
          <p:spPr>
            <a:xfrm>
              <a:off x="7239271" y="3023345"/>
              <a:ext cx="679880" cy="1376720"/>
            </a:xfrm>
            <a:custGeom>
              <a:avLst/>
              <a:gdLst/>
              <a:ahLst/>
              <a:cxnLst/>
              <a:rect l="l" t="t" r="r" b="b"/>
              <a:pathLst>
                <a:path w="16997" h="34418" extrusionOk="0">
                  <a:moveTo>
                    <a:pt x="12005" y="1"/>
                  </a:moveTo>
                  <a:cubicBezTo>
                    <a:pt x="10186" y="1137"/>
                    <a:pt x="8107" y="1784"/>
                    <a:pt x="6228" y="2817"/>
                  </a:cubicBezTo>
                  <a:cubicBezTo>
                    <a:pt x="4348" y="3847"/>
                    <a:pt x="2582" y="5422"/>
                    <a:pt x="2148" y="7523"/>
                  </a:cubicBezTo>
                  <a:cubicBezTo>
                    <a:pt x="1666" y="9862"/>
                    <a:pt x="2935" y="12237"/>
                    <a:pt x="2773" y="14619"/>
                  </a:cubicBezTo>
                  <a:cubicBezTo>
                    <a:pt x="2586" y="17344"/>
                    <a:pt x="571" y="19659"/>
                    <a:pt x="252" y="22371"/>
                  </a:cubicBezTo>
                  <a:cubicBezTo>
                    <a:pt x="0" y="24498"/>
                    <a:pt x="826" y="26601"/>
                    <a:pt x="1784" y="28517"/>
                  </a:cubicBezTo>
                  <a:cubicBezTo>
                    <a:pt x="2742" y="30434"/>
                    <a:pt x="3864" y="32315"/>
                    <a:pt x="4277" y="34418"/>
                  </a:cubicBezTo>
                  <a:cubicBezTo>
                    <a:pt x="5352" y="30961"/>
                    <a:pt x="7972" y="28285"/>
                    <a:pt x="10954" y="26232"/>
                  </a:cubicBezTo>
                  <a:cubicBezTo>
                    <a:pt x="12535" y="25143"/>
                    <a:pt x="14358" y="24105"/>
                    <a:pt x="15019" y="22302"/>
                  </a:cubicBezTo>
                  <a:cubicBezTo>
                    <a:pt x="15697" y="20455"/>
                    <a:pt x="14919" y="18400"/>
                    <a:pt x="15104" y="16441"/>
                  </a:cubicBezTo>
                  <a:cubicBezTo>
                    <a:pt x="15333" y="14036"/>
                    <a:pt x="16997" y="11895"/>
                    <a:pt x="16972" y="9479"/>
                  </a:cubicBezTo>
                  <a:cubicBezTo>
                    <a:pt x="16953" y="7671"/>
                    <a:pt x="15984" y="6015"/>
                    <a:pt x="14919" y="4554"/>
                  </a:cubicBezTo>
                  <a:cubicBezTo>
                    <a:pt x="13854" y="3094"/>
                    <a:pt x="12643" y="1695"/>
                    <a:pt x="1200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" name="Google Shape;92;p2"/>
            <p:cNvSpPr/>
            <p:nvPr/>
          </p:nvSpPr>
          <p:spPr>
            <a:xfrm>
              <a:off x="7239271" y="3023305"/>
              <a:ext cx="480200" cy="1294640"/>
            </a:xfrm>
            <a:custGeom>
              <a:avLst/>
              <a:gdLst/>
              <a:ahLst/>
              <a:cxnLst/>
              <a:rect l="l" t="t" r="r" b="b"/>
              <a:pathLst>
                <a:path w="12005" h="32366" extrusionOk="0">
                  <a:moveTo>
                    <a:pt x="12005" y="0"/>
                  </a:moveTo>
                  <a:lnTo>
                    <a:pt x="12005" y="0"/>
                  </a:lnTo>
                  <a:cubicBezTo>
                    <a:pt x="10188" y="1137"/>
                    <a:pt x="8107" y="1785"/>
                    <a:pt x="6229" y="2817"/>
                  </a:cubicBezTo>
                  <a:cubicBezTo>
                    <a:pt x="4349" y="3848"/>
                    <a:pt x="2583" y="5425"/>
                    <a:pt x="2148" y="7523"/>
                  </a:cubicBezTo>
                  <a:cubicBezTo>
                    <a:pt x="1666" y="9862"/>
                    <a:pt x="2935" y="12235"/>
                    <a:pt x="2773" y="14619"/>
                  </a:cubicBezTo>
                  <a:cubicBezTo>
                    <a:pt x="2586" y="17343"/>
                    <a:pt x="571" y="19657"/>
                    <a:pt x="252" y="22370"/>
                  </a:cubicBezTo>
                  <a:cubicBezTo>
                    <a:pt x="0" y="24498"/>
                    <a:pt x="826" y="26600"/>
                    <a:pt x="1784" y="28516"/>
                  </a:cubicBezTo>
                  <a:cubicBezTo>
                    <a:pt x="2419" y="29790"/>
                    <a:pt x="3125" y="31048"/>
                    <a:pt x="3653" y="32366"/>
                  </a:cubicBezTo>
                  <a:cubicBezTo>
                    <a:pt x="2972" y="29900"/>
                    <a:pt x="2388" y="27299"/>
                    <a:pt x="2920" y="24776"/>
                  </a:cubicBezTo>
                  <a:cubicBezTo>
                    <a:pt x="3267" y="23126"/>
                    <a:pt x="4124" y="21687"/>
                    <a:pt x="4900" y="20212"/>
                  </a:cubicBezTo>
                  <a:cubicBezTo>
                    <a:pt x="5665" y="18760"/>
                    <a:pt x="6213" y="17303"/>
                    <a:pt x="6446" y="15672"/>
                  </a:cubicBezTo>
                  <a:cubicBezTo>
                    <a:pt x="6669" y="14120"/>
                    <a:pt x="6710" y="12544"/>
                    <a:pt x="7182" y="11036"/>
                  </a:cubicBezTo>
                  <a:cubicBezTo>
                    <a:pt x="7645" y="9556"/>
                    <a:pt x="8418" y="8198"/>
                    <a:pt x="9219" y="6877"/>
                  </a:cubicBezTo>
                  <a:cubicBezTo>
                    <a:pt x="10014" y="5565"/>
                    <a:pt x="10068" y="3950"/>
                    <a:pt x="10731" y="2562"/>
                  </a:cubicBezTo>
                  <a:lnTo>
                    <a:pt x="1200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" name="Google Shape;93;p2"/>
            <p:cNvSpPr/>
            <p:nvPr/>
          </p:nvSpPr>
          <p:spPr>
            <a:xfrm>
              <a:off x="7379829" y="3499338"/>
              <a:ext cx="520400" cy="900840"/>
            </a:xfrm>
            <a:custGeom>
              <a:avLst/>
              <a:gdLst/>
              <a:ahLst/>
              <a:cxnLst/>
              <a:rect l="l" t="t" r="r" b="b"/>
              <a:pathLst>
                <a:path w="13010" h="22521" extrusionOk="0">
                  <a:moveTo>
                    <a:pt x="13009" y="0"/>
                  </a:moveTo>
                  <a:cubicBezTo>
                    <a:pt x="12186" y="847"/>
                    <a:pt x="11274" y="1629"/>
                    <a:pt x="10596" y="2581"/>
                  </a:cubicBezTo>
                  <a:cubicBezTo>
                    <a:pt x="10000" y="3414"/>
                    <a:pt x="9640" y="4366"/>
                    <a:pt x="9582" y="5391"/>
                  </a:cubicBezTo>
                  <a:cubicBezTo>
                    <a:pt x="9527" y="6350"/>
                    <a:pt x="9700" y="7305"/>
                    <a:pt x="9699" y="8265"/>
                  </a:cubicBezTo>
                  <a:cubicBezTo>
                    <a:pt x="9696" y="9419"/>
                    <a:pt x="9321" y="10392"/>
                    <a:pt x="8453" y="11174"/>
                  </a:cubicBezTo>
                  <a:cubicBezTo>
                    <a:pt x="7609" y="11931"/>
                    <a:pt x="6551" y="12379"/>
                    <a:pt x="5515" y="12803"/>
                  </a:cubicBezTo>
                  <a:cubicBezTo>
                    <a:pt x="4459" y="13236"/>
                    <a:pt x="3395" y="13663"/>
                    <a:pt x="2475" y="14357"/>
                  </a:cubicBezTo>
                  <a:cubicBezTo>
                    <a:pt x="1596" y="15021"/>
                    <a:pt x="891" y="15907"/>
                    <a:pt x="375" y="16879"/>
                  </a:cubicBezTo>
                  <a:cubicBezTo>
                    <a:pt x="1" y="17588"/>
                    <a:pt x="331" y="19601"/>
                    <a:pt x="129" y="20360"/>
                  </a:cubicBezTo>
                  <a:cubicBezTo>
                    <a:pt x="432" y="21747"/>
                    <a:pt x="527" y="21320"/>
                    <a:pt x="763" y="22520"/>
                  </a:cubicBezTo>
                  <a:cubicBezTo>
                    <a:pt x="1838" y="19063"/>
                    <a:pt x="4459" y="16386"/>
                    <a:pt x="7440" y="14333"/>
                  </a:cubicBezTo>
                  <a:cubicBezTo>
                    <a:pt x="9021" y="13246"/>
                    <a:pt x="10844" y="12206"/>
                    <a:pt x="11505" y="10405"/>
                  </a:cubicBezTo>
                  <a:cubicBezTo>
                    <a:pt x="12183" y="8556"/>
                    <a:pt x="11405" y="6502"/>
                    <a:pt x="11591" y="4542"/>
                  </a:cubicBezTo>
                  <a:cubicBezTo>
                    <a:pt x="11740" y="2964"/>
                    <a:pt x="12506" y="1500"/>
                    <a:pt x="13009" y="0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" name="Google Shape;94;p2"/>
            <p:cNvSpPr/>
            <p:nvPr/>
          </p:nvSpPr>
          <p:spPr>
            <a:xfrm>
              <a:off x="7246951" y="3048705"/>
              <a:ext cx="427360" cy="930560"/>
            </a:xfrm>
            <a:custGeom>
              <a:avLst/>
              <a:gdLst/>
              <a:ahLst/>
              <a:cxnLst/>
              <a:rect l="l" t="t" r="r" b="b"/>
              <a:pathLst>
                <a:path w="10684" h="23264" extrusionOk="0">
                  <a:moveTo>
                    <a:pt x="10684" y="1"/>
                  </a:moveTo>
                  <a:cubicBezTo>
                    <a:pt x="9162" y="779"/>
                    <a:pt x="7536" y="1358"/>
                    <a:pt x="6036" y="2182"/>
                  </a:cubicBezTo>
                  <a:cubicBezTo>
                    <a:pt x="4156" y="3212"/>
                    <a:pt x="2390" y="4787"/>
                    <a:pt x="1956" y="6887"/>
                  </a:cubicBezTo>
                  <a:cubicBezTo>
                    <a:pt x="1474" y="9227"/>
                    <a:pt x="2743" y="11600"/>
                    <a:pt x="2581" y="13982"/>
                  </a:cubicBezTo>
                  <a:cubicBezTo>
                    <a:pt x="2394" y="16707"/>
                    <a:pt x="379" y="19022"/>
                    <a:pt x="60" y="21734"/>
                  </a:cubicBezTo>
                  <a:cubicBezTo>
                    <a:pt x="0" y="22247"/>
                    <a:pt x="2" y="22757"/>
                    <a:pt x="53" y="23264"/>
                  </a:cubicBezTo>
                  <a:cubicBezTo>
                    <a:pt x="362" y="21372"/>
                    <a:pt x="1482" y="19735"/>
                    <a:pt x="2354" y="18059"/>
                  </a:cubicBezTo>
                  <a:cubicBezTo>
                    <a:pt x="3254" y="16325"/>
                    <a:pt x="3784" y="14594"/>
                    <a:pt x="3575" y="12627"/>
                  </a:cubicBezTo>
                  <a:cubicBezTo>
                    <a:pt x="3384" y="10832"/>
                    <a:pt x="2764" y="8990"/>
                    <a:pt x="3305" y="7198"/>
                  </a:cubicBezTo>
                  <a:cubicBezTo>
                    <a:pt x="3921" y="5158"/>
                    <a:pt x="5668" y="3671"/>
                    <a:pt x="7340" y="2475"/>
                  </a:cubicBezTo>
                  <a:cubicBezTo>
                    <a:pt x="8469" y="1667"/>
                    <a:pt x="9636" y="901"/>
                    <a:pt x="10684" y="1"/>
                  </a:cubicBezTo>
                  <a:close/>
                </a:path>
              </a:pathLst>
            </a:custGeom>
            <a:solidFill>
              <a:srgbClr val="000000">
                <a:alpha val="18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" name="Google Shape;95;p2"/>
            <p:cNvSpPr/>
            <p:nvPr/>
          </p:nvSpPr>
          <p:spPr>
            <a:xfrm>
              <a:off x="7356989" y="3023345"/>
              <a:ext cx="362440" cy="1376720"/>
            </a:xfrm>
            <a:custGeom>
              <a:avLst/>
              <a:gdLst/>
              <a:ahLst/>
              <a:cxnLst/>
              <a:rect l="l" t="t" r="r" b="b"/>
              <a:pathLst>
                <a:path w="9061" h="34418" extrusionOk="0">
                  <a:moveTo>
                    <a:pt x="9060" y="1"/>
                  </a:moveTo>
                  <a:lnTo>
                    <a:pt x="9060" y="1"/>
                  </a:lnTo>
                  <a:cubicBezTo>
                    <a:pt x="8241" y="1267"/>
                    <a:pt x="7584" y="2636"/>
                    <a:pt x="7010" y="4034"/>
                  </a:cubicBezTo>
                  <a:cubicBezTo>
                    <a:pt x="6445" y="5435"/>
                    <a:pt x="5968" y="6875"/>
                    <a:pt x="5601" y="8347"/>
                  </a:cubicBezTo>
                  <a:cubicBezTo>
                    <a:pt x="5225" y="9817"/>
                    <a:pt x="4946" y="11312"/>
                    <a:pt x="4887" y="12863"/>
                  </a:cubicBezTo>
                  <a:lnTo>
                    <a:pt x="4896" y="13452"/>
                  </a:lnTo>
                  <a:lnTo>
                    <a:pt x="4919" y="14003"/>
                  </a:lnTo>
                  <a:cubicBezTo>
                    <a:pt x="4924" y="14367"/>
                    <a:pt x="4922" y="14730"/>
                    <a:pt x="4886" y="15088"/>
                  </a:cubicBezTo>
                  <a:cubicBezTo>
                    <a:pt x="4822" y="15805"/>
                    <a:pt x="4650" y="16506"/>
                    <a:pt x="4408" y="17197"/>
                  </a:cubicBezTo>
                  <a:cubicBezTo>
                    <a:pt x="3924" y="18578"/>
                    <a:pt x="3242" y="19921"/>
                    <a:pt x="2588" y="21269"/>
                  </a:cubicBezTo>
                  <a:cubicBezTo>
                    <a:pt x="2260" y="21947"/>
                    <a:pt x="1922" y="22610"/>
                    <a:pt x="1597" y="23297"/>
                  </a:cubicBezTo>
                  <a:cubicBezTo>
                    <a:pt x="1449" y="23653"/>
                    <a:pt x="1274" y="23997"/>
                    <a:pt x="1146" y="24360"/>
                  </a:cubicBezTo>
                  <a:lnTo>
                    <a:pt x="963" y="24907"/>
                  </a:lnTo>
                  <a:cubicBezTo>
                    <a:pt x="904" y="25091"/>
                    <a:pt x="837" y="25270"/>
                    <a:pt x="796" y="25460"/>
                  </a:cubicBezTo>
                  <a:cubicBezTo>
                    <a:pt x="0" y="28431"/>
                    <a:pt x="219" y="31620"/>
                    <a:pt x="1334" y="34418"/>
                  </a:cubicBezTo>
                  <a:cubicBezTo>
                    <a:pt x="507" y="31530"/>
                    <a:pt x="478" y="28433"/>
                    <a:pt x="1338" y="25618"/>
                  </a:cubicBezTo>
                  <a:cubicBezTo>
                    <a:pt x="1382" y="25439"/>
                    <a:pt x="1454" y="25270"/>
                    <a:pt x="1519" y="25097"/>
                  </a:cubicBezTo>
                  <a:lnTo>
                    <a:pt x="1709" y="24584"/>
                  </a:lnTo>
                  <a:cubicBezTo>
                    <a:pt x="1842" y="24242"/>
                    <a:pt x="2015" y="23915"/>
                    <a:pt x="2164" y="23582"/>
                  </a:cubicBezTo>
                  <a:cubicBezTo>
                    <a:pt x="2496" y="22917"/>
                    <a:pt x="2856" y="22248"/>
                    <a:pt x="3199" y="21580"/>
                  </a:cubicBezTo>
                  <a:cubicBezTo>
                    <a:pt x="3542" y="20908"/>
                    <a:pt x="3880" y="20235"/>
                    <a:pt x="4202" y="19547"/>
                  </a:cubicBezTo>
                  <a:cubicBezTo>
                    <a:pt x="4525" y="18861"/>
                    <a:pt x="4836" y="18166"/>
                    <a:pt x="5093" y="17437"/>
                  </a:cubicBezTo>
                  <a:cubicBezTo>
                    <a:pt x="5346" y="16706"/>
                    <a:pt x="5528" y="15933"/>
                    <a:pt x="5593" y="15153"/>
                  </a:cubicBezTo>
                  <a:cubicBezTo>
                    <a:pt x="5629" y="14761"/>
                    <a:pt x="5629" y="14372"/>
                    <a:pt x="5622" y="13985"/>
                  </a:cubicBezTo>
                  <a:lnTo>
                    <a:pt x="5593" y="13410"/>
                  </a:lnTo>
                  <a:lnTo>
                    <a:pt x="5574" y="12871"/>
                  </a:lnTo>
                  <a:cubicBezTo>
                    <a:pt x="5587" y="11412"/>
                    <a:pt x="5848" y="9933"/>
                    <a:pt x="6151" y="8476"/>
                  </a:cubicBezTo>
                  <a:cubicBezTo>
                    <a:pt x="6467" y="7019"/>
                    <a:pt x="6862" y="5574"/>
                    <a:pt x="7344" y="4158"/>
                  </a:cubicBezTo>
                  <a:cubicBezTo>
                    <a:pt x="7819" y="2737"/>
                    <a:pt x="8383" y="1346"/>
                    <a:pt x="906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" name="Google Shape;96;p2"/>
            <p:cNvSpPr/>
            <p:nvPr/>
          </p:nvSpPr>
          <p:spPr>
            <a:xfrm>
              <a:off x="5833015" y="34388"/>
              <a:ext cx="343880" cy="349480"/>
            </a:xfrm>
            <a:custGeom>
              <a:avLst/>
              <a:gdLst/>
              <a:ahLst/>
              <a:cxnLst/>
              <a:rect l="l" t="t" r="r" b="b"/>
              <a:pathLst>
                <a:path w="8597" h="8737" extrusionOk="0">
                  <a:moveTo>
                    <a:pt x="238" y="1"/>
                  </a:moveTo>
                  <a:cubicBezTo>
                    <a:pt x="74" y="1"/>
                    <a:pt x="0" y="259"/>
                    <a:pt x="182" y="314"/>
                  </a:cubicBezTo>
                  <a:cubicBezTo>
                    <a:pt x="4155" y="1531"/>
                    <a:pt x="6449" y="5149"/>
                    <a:pt x="8242" y="8649"/>
                  </a:cubicBezTo>
                  <a:cubicBezTo>
                    <a:pt x="8274" y="8711"/>
                    <a:pt x="8327" y="8737"/>
                    <a:pt x="8381" y="8737"/>
                  </a:cubicBezTo>
                  <a:cubicBezTo>
                    <a:pt x="8488" y="8737"/>
                    <a:pt x="8597" y="8633"/>
                    <a:pt x="8534" y="8507"/>
                  </a:cubicBezTo>
                  <a:cubicBezTo>
                    <a:pt x="7533" y="6556"/>
                    <a:pt x="6376" y="4575"/>
                    <a:pt x="4872" y="2973"/>
                  </a:cubicBezTo>
                  <a:cubicBezTo>
                    <a:pt x="4874" y="2962"/>
                    <a:pt x="4880" y="2950"/>
                    <a:pt x="4880" y="2936"/>
                  </a:cubicBezTo>
                  <a:cubicBezTo>
                    <a:pt x="4861" y="2029"/>
                    <a:pt x="5060" y="1151"/>
                    <a:pt x="5489" y="349"/>
                  </a:cubicBezTo>
                  <a:cubicBezTo>
                    <a:pt x="5557" y="221"/>
                    <a:pt x="5444" y="91"/>
                    <a:pt x="5337" y="91"/>
                  </a:cubicBezTo>
                  <a:cubicBezTo>
                    <a:pt x="5293" y="91"/>
                    <a:pt x="5249" y="114"/>
                    <a:pt x="5220" y="167"/>
                  </a:cubicBezTo>
                  <a:cubicBezTo>
                    <a:pt x="4807" y="944"/>
                    <a:pt x="4581" y="1779"/>
                    <a:pt x="4559" y="2651"/>
                  </a:cubicBezTo>
                  <a:cubicBezTo>
                    <a:pt x="3374" y="1470"/>
                    <a:pt x="1979" y="526"/>
                    <a:pt x="288" y="8"/>
                  </a:cubicBezTo>
                  <a:cubicBezTo>
                    <a:pt x="271" y="3"/>
                    <a:pt x="254" y="1"/>
                    <a:pt x="23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" name="Google Shape;97;p2"/>
            <p:cNvSpPr/>
            <p:nvPr/>
          </p:nvSpPr>
          <p:spPr>
            <a:xfrm>
              <a:off x="5127666" y="-278287"/>
              <a:ext cx="772280" cy="409400"/>
            </a:xfrm>
            <a:custGeom>
              <a:avLst/>
              <a:gdLst/>
              <a:ahLst/>
              <a:cxnLst/>
              <a:rect l="l" t="t" r="r" b="b"/>
              <a:pathLst>
                <a:path w="19307" h="10235" extrusionOk="0">
                  <a:moveTo>
                    <a:pt x="10981" y="1"/>
                  </a:moveTo>
                  <a:cubicBezTo>
                    <a:pt x="10841" y="1"/>
                    <a:pt x="10701" y="3"/>
                    <a:pt x="10561" y="8"/>
                  </a:cubicBezTo>
                  <a:cubicBezTo>
                    <a:pt x="8781" y="74"/>
                    <a:pt x="7035" y="502"/>
                    <a:pt x="5269" y="741"/>
                  </a:cubicBezTo>
                  <a:cubicBezTo>
                    <a:pt x="4568" y="836"/>
                    <a:pt x="3852" y="900"/>
                    <a:pt x="3140" y="900"/>
                  </a:cubicBezTo>
                  <a:cubicBezTo>
                    <a:pt x="2062" y="900"/>
                    <a:pt x="994" y="754"/>
                    <a:pt x="1" y="349"/>
                  </a:cubicBezTo>
                  <a:lnTo>
                    <a:pt x="1" y="349"/>
                  </a:lnTo>
                  <a:cubicBezTo>
                    <a:pt x="1359" y="1104"/>
                    <a:pt x="2395" y="2328"/>
                    <a:pt x="3279" y="3604"/>
                  </a:cubicBezTo>
                  <a:cubicBezTo>
                    <a:pt x="4162" y="4881"/>
                    <a:pt x="4931" y="6243"/>
                    <a:pt x="5922" y="7439"/>
                  </a:cubicBezTo>
                  <a:cubicBezTo>
                    <a:pt x="6914" y="8637"/>
                    <a:pt x="8175" y="9680"/>
                    <a:pt x="9681" y="10062"/>
                  </a:cubicBezTo>
                  <a:cubicBezTo>
                    <a:pt x="10158" y="10183"/>
                    <a:pt x="10643" y="10234"/>
                    <a:pt x="11131" y="10234"/>
                  </a:cubicBezTo>
                  <a:cubicBezTo>
                    <a:pt x="12267" y="10234"/>
                    <a:pt x="13418" y="9956"/>
                    <a:pt x="14519" y="9635"/>
                  </a:cubicBezTo>
                  <a:cubicBezTo>
                    <a:pt x="15250" y="9421"/>
                    <a:pt x="15979" y="9188"/>
                    <a:pt x="16719" y="9003"/>
                  </a:cubicBezTo>
                  <a:cubicBezTo>
                    <a:pt x="17420" y="8828"/>
                    <a:pt x="18166" y="8831"/>
                    <a:pt x="18855" y="8662"/>
                  </a:cubicBezTo>
                  <a:cubicBezTo>
                    <a:pt x="19307" y="8551"/>
                    <a:pt x="19257" y="8535"/>
                    <a:pt x="19097" y="8080"/>
                  </a:cubicBezTo>
                  <a:cubicBezTo>
                    <a:pt x="18961" y="7699"/>
                    <a:pt x="18795" y="7326"/>
                    <a:pt x="18657" y="6942"/>
                  </a:cubicBezTo>
                  <a:cubicBezTo>
                    <a:pt x="18393" y="6214"/>
                    <a:pt x="18148" y="5477"/>
                    <a:pt x="17857" y="4757"/>
                  </a:cubicBezTo>
                  <a:cubicBezTo>
                    <a:pt x="17345" y="3495"/>
                    <a:pt x="16662" y="2257"/>
                    <a:pt x="15601" y="1400"/>
                  </a:cubicBezTo>
                  <a:cubicBezTo>
                    <a:pt x="14324" y="368"/>
                    <a:pt x="12632" y="1"/>
                    <a:pt x="109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" name="Google Shape;98;p2"/>
            <p:cNvSpPr/>
            <p:nvPr/>
          </p:nvSpPr>
          <p:spPr>
            <a:xfrm>
              <a:off x="5127746" y="-264527"/>
              <a:ext cx="765080" cy="395480"/>
            </a:xfrm>
            <a:custGeom>
              <a:avLst/>
              <a:gdLst/>
              <a:ahLst/>
              <a:cxnLst/>
              <a:rect l="l" t="t" r="r" b="b"/>
              <a:pathLst>
                <a:path w="19127" h="9887" extrusionOk="0">
                  <a:moveTo>
                    <a:pt x="0" y="1"/>
                  </a:moveTo>
                  <a:cubicBezTo>
                    <a:pt x="1359" y="756"/>
                    <a:pt x="2395" y="1980"/>
                    <a:pt x="3278" y="3256"/>
                  </a:cubicBezTo>
                  <a:cubicBezTo>
                    <a:pt x="4164" y="4532"/>
                    <a:pt x="4931" y="5895"/>
                    <a:pt x="5922" y="7092"/>
                  </a:cubicBezTo>
                  <a:cubicBezTo>
                    <a:pt x="6912" y="8289"/>
                    <a:pt x="8174" y="9333"/>
                    <a:pt x="9681" y="9715"/>
                  </a:cubicBezTo>
                  <a:cubicBezTo>
                    <a:pt x="10157" y="9836"/>
                    <a:pt x="10642" y="9887"/>
                    <a:pt x="11129" y="9887"/>
                  </a:cubicBezTo>
                  <a:cubicBezTo>
                    <a:pt x="12266" y="9887"/>
                    <a:pt x="13417" y="9609"/>
                    <a:pt x="14518" y="9287"/>
                  </a:cubicBezTo>
                  <a:cubicBezTo>
                    <a:pt x="15251" y="9074"/>
                    <a:pt x="15980" y="8838"/>
                    <a:pt x="16718" y="8654"/>
                  </a:cubicBezTo>
                  <a:cubicBezTo>
                    <a:pt x="17419" y="8479"/>
                    <a:pt x="18165" y="8484"/>
                    <a:pt x="18854" y="8313"/>
                  </a:cubicBezTo>
                  <a:cubicBezTo>
                    <a:pt x="18983" y="8287"/>
                    <a:pt x="19069" y="8264"/>
                    <a:pt x="19127" y="8235"/>
                  </a:cubicBezTo>
                  <a:cubicBezTo>
                    <a:pt x="18691" y="7888"/>
                    <a:pt x="18184" y="7604"/>
                    <a:pt x="17713" y="7368"/>
                  </a:cubicBezTo>
                  <a:cubicBezTo>
                    <a:pt x="16281" y="6647"/>
                    <a:pt x="14785" y="6476"/>
                    <a:pt x="13221" y="6476"/>
                  </a:cubicBezTo>
                  <a:cubicBezTo>
                    <a:pt x="13078" y="6476"/>
                    <a:pt x="12934" y="6478"/>
                    <a:pt x="12790" y="6480"/>
                  </a:cubicBezTo>
                  <a:cubicBezTo>
                    <a:pt x="12486" y="6486"/>
                    <a:pt x="12182" y="6493"/>
                    <a:pt x="11877" y="6493"/>
                  </a:cubicBezTo>
                  <a:cubicBezTo>
                    <a:pt x="11331" y="6493"/>
                    <a:pt x="10784" y="6471"/>
                    <a:pt x="10243" y="6384"/>
                  </a:cubicBezTo>
                  <a:cubicBezTo>
                    <a:pt x="9372" y="6241"/>
                    <a:pt x="8560" y="5883"/>
                    <a:pt x="7823" y="5404"/>
                  </a:cubicBezTo>
                  <a:cubicBezTo>
                    <a:pt x="5828" y="4108"/>
                    <a:pt x="4230" y="1923"/>
                    <a:pt x="2250" y="517"/>
                  </a:cubicBezTo>
                  <a:cubicBezTo>
                    <a:pt x="1478" y="454"/>
                    <a:pt x="720" y="295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" name="Google Shape;99;p2"/>
            <p:cNvSpPr/>
            <p:nvPr/>
          </p:nvSpPr>
          <p:spPr>
            <a:xfrm>
              <a:off x="5127746" y="-278167"/>
              <a:ext cx="766880" cy="342920"/>
            </a:xfrm>
            <a:custGeom>
              <a:avLst/>
              <a:gdLst/>
              <a:ahLst/>
              <a:cxnLst/>
              <a:rect l="l" t="t" r="r" b="b"/>
              <a:pathLst>
                <a:path w="19172" h="8573" extrusionOk="0">
                  <a:moveTo>
                    <a:pt x="0" y="348"/>
                  </a:moveTo>
                  <a:cubicBezTo>
                    <a:pt x="0" y="348"/>
                    <a:pt x="0" y="348"/>
                    <a:pt x="0" y="348"/>
                  </a:cubicBezTo>
                  <a:cubicBezTo>
                    <a:pt x="1" y="348"/>
                    <a:pt x="1" y="348"/>
                    <a:pt x="1" y="348"/>
                  </a:cubicBezTo>
                  <a:lnTo>
                    <a:pt x="1" y="348"/>
                  </a:lnTo>
                  <a:cubicBezTo>
                    <a:pt x="1" y="348"/>
                    <a:pt x="0" y="348"/>
                    <a:pt x="0" y="348"/>
                  </a:cubicBezTo>
                  <a:close/>
                  <a:moveTo>
                    <a:pt x="10982" y="0"/>
                  </a:moveTo>
                  <a:cubicBezTo>
                    <a:pt x="10841" y="0"/>
                    <a:pt x="10701" y="3"/>
                    <a:pt x="10561" y="8"/>
                  </a:cubicBezTo>
                  <a:cubicBezTo>
                    <a:pt x="8779" y="74"/>
                    <a:pt x="7035" y="501"/>
                    <a:pt x="5269" y="740"/>
                  </a:cubicBezTo>
                  <a:cubicBezTo>
                    <a:pt x="4566" y="835"/>
                    <a:pt x="3849" y="899"/>
                    <a:pt x="3137" y="899"/>
                  </a:cubicBezTo>
                  <a:cubicBezTo>
                    <a:pt x="2061" y="899"/>
                    <a:pt x="994" y="753"/>
                    <a:pt x="1" y="348"/>
                  </a:cubicBezTo>
                  <a:lnTo>
                    <a:pt x="1" y="348"/>
                  </a:lnTo>
                  <a:cubicBezTo>
                    <a:pt x="95" y="388"/>
                    <a:pt x="4845" y="2540"/>
                    <a:pt x="9381" y="2635"/>
                  </a:cubicBezTo>
                  <a:cubicBezTo>
                    <a:pt x="13950" y="2734"/>
                    <a:pt x="19101" y="8548"/>
                    <a:pt x="19124" y="8573"/>
                  </a:cubicBezTo>
                  <a:lnTo>
                    <a:pt x="19125" y="8573"/>
                  </a:lnTo>
                  <a:lnTo>
                    <a:pt x="19172" y="8289"/>
                  </a:lnTo>
                  <a:cubicBezTo>
                    <a:pt x="19152" y="8230"/>
                    <a:pt x="19128" y="8165"/>
                    <a:pt x="19096" y="8080"/>
                  </a:cubicBezTo>
                  <a:cubicBezTo>
                    <a:pt x="18962" y="7697"/>
                    <a:pt x="18796" y="7323"/>
                    <a:pt x="18656" y="6941"/>
                  </a:cubicBezTo>
                  <a:cubicBezTo>
                    <a:pt x="18392" y="6211"/>
                    <a:pt x="18148" y="5475"/>
                    <a:pt x="17856" y="4755"/>
                  </a:cubicBezTo>
                  <a:cubicBezTo>
                    <a:pt x="17345" y="3493"/>
                    <a:pt x="16661" y="2255"/>
                    <a:pt x="15602" y="1400"/>
                  </a:cubicBezTo>
                  <a:cubicBezTo>
                    <a:pt x="14324" y="367"/>
                    <a:pt x="12632" y="0"/>
                    <a:pt x="109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" name="Google Shape;100;p2"/>
            <p:cNvSpPr/>
            <p:nvPr/>
          </p:nvSpPr>
          <p:spPr>
            <a:xfrm>
              <a:off x="5127666" y="-264407"/>
              <a:ext cx="765120" cy="329160"/>
            </a:xfrm>
            <a:custGeom>
              <a:avLst/>
              <a:gdLst/>
              <a:ahLst/>
              <a:cxnLst/>
              <a:rect l="l" t="t" r="r" b="b"/>
              <a:pathLst>
                <a:path w="19128" h="8229" extrusionOk="0">
                  <a:moveTo>
                    <a:pt x="1" y="1"/>
                  </a:moveTo>
                  <a:cubicBezTo>
                    <a:pt x="1582" y="839"/>
                    <a:pt x="3270" y="1474"/>
                    <a:pt x="5006" y="1943"/>
                  </a:cubicBezTo>
                  <a:cubicBezTo>
                    <a:pt x="5874" y="2179"/>
                    <a:pt x="6761" y="2351"/>
                    <a:pt x="7657" y="2482"/>
                  </a:cubicBezTo>
                  <a:cubicBezTo>
                    <a:pt x="8108" y="2536"/>
                    <a:pt x="8556" y="2584"/>
                    <a:pt x="9012" y="2602"/>
                  </a:cubicBezTo>
                  <a:lnTo>
                    <a:pt x="9353" y="2619"/>
                  </a:lnTo>
                  <a:lnTo>
                    <a:pt x="9668" y="2653"/>
                  </a:lnTo>
                  <a:cubicBezTo>
                    <a:pt x="9875" y="2682"/>
                    <a:pt x="10086" y="2679"/>
                    <a:pt x="10295" y="2730"/>
                  </a:cubicBezTo>
                  <a:cubicBezTo>
                    <a:pt x="11134" y="2876"/>
                    <a:pt x="11941" y="3202"/>
                    <a:pt x="12728" y="3565"/>
                  </a:cubicBezTo>
                  <a:cubicBezTo>
                    <a:pt x="13510" y="3949"/>
                    <a:pt x="14262" y="4403"/>
                    <a:pt x="14994" y="4891"/>
                  </a:cubicBezTo>
                  <a:cubicBezTo>
                    <a:pt x="16448" y="5886"/>
                    <a:pt x="17822" y="7016"/>
                    <a:pt x="19127" y="8229"/>
                  </a:cubicBezTo>
                  <a:cubicBezTo>
                    <a:pt x="18026" y="6826"/>
                    <a:pt x="16729" y="5562"/>
                    <a:pt x="15300" y="4465"/>
                  </a:cubicBezTo>
                  <a:cubicBezTo>
                    <a:pt x="14586" y="3913"/>
                    <a:pt x="13815" y="3431"/>
                    <a:pt x="13014" y="2995"/>
                  </a:cubicBezTo>
                  <a:cubicBezTo>
                    <a:pt x="12195" y="2596"/>
                    <a:pt x="11338" y="2243"/>
                    <a:pt x="10417" y="2070"/>
                  </a:cubicBezTo>
                  <a:cubicBezTo>
                    <a:pt x="10190" y="2019"/>
                    <a:pt x="9951" y="2019"/>
                    <a:pt x="9718" y="1991"/>
                  </a:cubicBezTo>
                  <a:lnTo>
                    <a:pt x="9368" y="1962"/>
                  </a:lnTo>
                  <a:lnTo>
                    <a:pt x="9040" y="1947"/>
                  </a:lnTo>
                  <a:cubicBezTo>
                    <a:pt x="8605" y="1940"/>
                    <a:pt x="8169" y="1889"/>
                    <a:pt x="7732" y="1854"/>
                  </a:cubicBezTo>
                  <a:cubicBezTo>
                    <a:pt x="6860" y="1762"/>
                    <a:pt x="5991" y="1609"/>
                    <a:pt x="5127" y="1436"/>
                  </a:cubicBezTo>
                  <a:cubicBezTo>
                    <a:pt x="3398" y="1067"/>
                    <a:pt x="1689" y="584"/>
                    <a:pt x="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" name="Google Shape;101;p2"/>
            <p:cNvSpPr/>
            <p:nvPr/>
          </p:nvSpPr>
          <p:spPr>
            <a:xfrm>
              <a:off x="5374422" y="-278287"/>
              <a:ext cx="474480" cy="207600"/>
            </a:xfrm>
            <a:custGeom>
              <a:avLst/>
              <a:gdLst/>
              <a:ahLst/>
              <a:cxnLst/>
              <a:rect l="l" t="t" r="r" b="b"/>
              <a:pathLst>
                <a:path w="11862" h="5190" extrusionOk="0">
                  <a:moveTo>
                    <a:pt x="4815" y="0"/>
                  </a:moveTo>
                  <a:cubicBezTo>
                    <a:pt x="4674" y="0"/>
                    <a:pt x="4534" y="3"/>
                    <a:pt x="4394" y="8"/>
                  </a:cubicBezTo>
                  <a:cubicBezTo>
                    <a:pt x="2915" y="64"/>
                    <a:pt x="1461" y="365"/>
                    <a:pt x="1" y="604"/>
                  </a:cubicBezTo>
                  <a:lnTo>
                    <a:pt x="1" y="606"/>
                  </a:lnTo>
                  <a:cubicBezTo>
                    <a:pt x="1" y="606"/>
                    <a:pt x="4" y="606"/>
                    <a:pt x="11" y="606"/>
                  </a:cubicBezTo>
                  <a:cubicBezTo>
                    <a:pt x="298" y="606"/>
                    <a:pt x="6283" y="629"/>
                    <a:pt x="9132" y="2586"/>
                  </a:cubicBezTo>
                  <a:cubicBezTo>
                    <a:pt x="10385" y="3445"/>
                    <a:pt x="11262" y="4387"/>
                    <a:pt x="11861" y="5190"/>
                  </a:cubicBezTo>
                  <a:cubicBezTo>
                    <a:pt x="11803" y="5045"/>
                    <a:pt x="11746" y="4900"/>
                    <a:pt x="11689" y="4757"/>
                  </a:cubicBezTo>
                  <a:cubicBezTo>
                    <a:pt x="11178" y="3495"/>
                    <a:pt x="10494" y="2257"/>
                    <a:pt x="9435" y="1400"/>
                  </a:cubicBezTo>
                  <a:cubicBezTo>
                    <a:pt x="8157" y="367"/>
                    <a:pt x="6465" y="0"/>
                    <a:pt x="4815" y="0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" name="Google Shape;102;p2"/>
            <p:cNvSpPr/>
            <p:nvPr/>
          </p:nvSpPr>
          <p:spPr>
            <a:xfrm>
              <a:off x="5982012" y="-560763"/>
              <a:ext cx="342800" cy="631080"/>
            </a:xfrm>
            <a:custGeom>
              <a:avLst/>
              <a:gdLst/>
              <a:ahLst/>
              <a:cxnLst/>
              <a:rect l="l" t="t" r="r" b="b"/>
              <a:pathLst>
                <a:path w="8570" h="15777" extrusionOk="0">
                  <a:moveTo>
                    <a:pt x="5540" y="1"/>
                  </a:moveTo>
                  <a:cubicBezTo>
                    <a:pt x="3666" y="1038"/>
                    <a:pt x="2131" y="2674"/>
                    <a:pt x="1213" y="4611"/>
                  </a:cubicBezTo>
                  <a:cubicBezTo>
                    <a:pt x="295" y="6546"/>
                    <a:pt x="1" y="8772"/>
                    <a:pt x="381" y="10879"/>
                  </a:cubicBezTo>
                  <a:cubicBezTo>
                    <a:pt x="684" y="12546"/>
                    <a:pt x="1191" y="14076"/>
                    <a:pt x="1268" y="15776"/>
                  </a:cubicBezTo>
                  <a:cubicBezTo>
                    <a:pt x="2827" y="15713"/>
                    <a:pt x="4831" y="14409"/>
                    <a:pt x="5976" y="13408"/>
                  </a:cubicBezTo>
                  <a:cubicBezTo>
                    <a:pt x="7325" y="12233"/>
                    <a:pt x="8317" y="10582"/>
                    <a:pt x="8453" y="8797"/>
                  </a:cubicBezTo>
                  <a:cubicBezTo>
                    <a:pt x="8569" y="7242"/>
                    <a:pt x="8042" y="5711"/>
                    <a:pt x="7395" y="4292"/>
                  </a:cubicBezTo>
                  <a:cubicBezTo>
                    <a:pt x="6748" y="2871"/>
                    <a:pt x="5972" y="1500"/>
                    <a:pt x="5540" y="1"/>
                  </a:cubicBezTo>
                  <a:close/>
                </a:path>
              </a:pathLst>
            </a:custGeom>
            <a:solidFill>
              <a:srgbClr val="BD90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" name="Google Shape;103;p2"/>
            <p:cNvSpPr/>
            <p:nvPr/>
          </p:nvSpPr>
          <p:spPr>
            <a:xfrm>
              <a:off x="5982012" y="-560763"/>
              <a:ext cx="342800" cy="631080"/>
            </a:xfrm>
            <a:custGeom>
              <a:avLst/>
              <a:gdLst/>
              <a:ahLst/>
              <a:cxnLst/>
              <a:rect l="l" t="t" r="r" b="b"/>
              <a:pathLst>
                <a:path w="8570" h="15777" extrusionOk="0">
                  <a:moveTo>
                    <a:pt x="5540" y="1"/>
                  </a:moveTo>
                  <a:cubicBezTo>
                    <a:pt x="3666" y="1038"/>
                    <a:pt x="2131" y="2674"/>
                    <a:pt x="1213" y="4611"/>
                  </a:cubicBezTo>
                  <a:cubicBezTo>
                    <a:pt x="295" y="6546"/>
                    <a:pt x="1" y="8772"/>
                    <a:pt x="381" y="10879"/>
                  </a:cubicBezTo>
                  <a:cubicBezTo>
                    <a:pt x="684" y="12546"/>
                    <a:pt x="1191" y="14076"/>
                    <a:pt x="1268" y="15776"/>
                  </a:cubicBezTo>
                  <a:cubicBezTo>
                    <a:pt x="2827" y="15713"/>
                    <a:pt x="4831" y="14409"/>
                    <a:pt x="5976" y="13408"/>
                  </a:cubicBezTo>
                  <a:cubicBezTo>
                    <a:pt x="7325" y="12233"/>
                    <a:pt x="8317" y="10582"/>
                    <a:pt x="8453" y="8797"/>
                  </a:cubicBezTo>
                  <a:cubicBezTo>
                    <a:pt x="8569" y="7242"/>
                    <a:pt x="8042" y="5711"/>
                    <a:pt x="7395" y="4292"/>
                  </a:cubicBezTo>
                  <a:cubicBezTo>
                    <a:pt x="6748" y="2871"/>
                    <a:pt x="5972" y="1500"/>
                    <a:pt x="5540" y="1"/>
                  </a:cubicBezTo>
                  <a:close/>
                </a:path>
              </a:pathLst>
            </a:custGeom>
            <a:solidFill>
              <a:srgbClr val="75A8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" name="Google Shape;104;p2"/>
            <p:cNvSpPr/>
            <p:nvPr/>
          </p:nvSpPr>
          <p:spPr>
            <a:xfrm>
              <a:off x="5981892" y="-560763"/>
              <a:ext cx="221760" cy="631080"/>
            </a:xfrm>
            <a:custGeom>
              <a:avLst/>
              <a:gdLst/>
              <a:ahLst/>
              <a:cxnLst/>
              <a:rect l="l" t="t" r="r" b="b"/>
              <a:pathLst>
                <a:path w="5544" h="15777" extrusionOk="0">
                  <a:moveTo>
                    <a:pt x="5543" y="1"/>
                  </a:moveTo>
                  <a:lnTo>
                    <a:pt x="5543" y="1"/>
                  </a:lnTo>
                  <a:cubicBezTo>
                    <a:pt x="3669" y="1038"/>
                    <a:pt x="2134" y="2676"/>
                    <a:pt x="1216" y="4611"/>
                  </a:cubicBezTo>
                  <a:cubicBezTo>
                    <a:pt x="298" y="6546"/>
                    <a:pt x="1" y="8772"/>
                    <a:pt x="384" y="10879"/>
                  </a:cubicBezTo>
                  <a:cubicBezTo>
                    <a:pt x="685" y="12546"/>
                    <a:pt x="1194" y="14076"/>
                    <a:pt x="1271" y="15776"/>
                  </a:cubicBezTo>
                  <a:cubicBezTo>
                    <a:pt x="2599" y="14412"/>
                    <a:pt x="3824" y="11248"/>
                    <a:pt x="3777" y="7025"/>
                  </a:cubicBezTo>
                  <a:cubicBezTo>
                    <a:pt x="3729" y="2804"/>
                    <a:pt x="5543" y="1"/>
                    <a:pt x="5543" y="1"/>
                  </a:cubicBezTo>
                  <a:close/>
                </a:path>
              </a:pathLst>
            </a:custGeom>
            <a:solidFill>
              <a:srgbClr val="8EBC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" name="Google Shape;105;p2"/>
            <p:cNvSpPr/>
            <p:nvPr/>
          </p:nvSpPr>
          <p:spPr>
            <a:xfrm>
              <a:off x="6032731" y="-560763"/>
              <a:ext cx="170920" cy="631080"/>
            </a:xfrm>
            <a:custGeom>
              <a:avLst/>
              <a:gdLst/>
              <a:ahLst/>
              <a:cxnLst/>
              <a:rect l="l" t="t" r="r" b="b"/>
              <a:pathLst>
                <a:path w="4273" h="15777" extrusionOk="0">
                  <a:moveTo>
                    <a:pt x="4272" y="1"/>
                  </a:moveTo>
                  <a:lnTo>
                    <a:pt x="4272" y="1"/>
                  </a:lnTo>
                  <a:cubicBezTo>
                    <a:pt x="3446" y="1128"/>
                    <a:pt x="2901" y="2456"/>
                    <a:pt x="2563" y="3821"/>
                  </a:cubicBezTo>
                  <a:cubicBezTo>
                    <a:pt x="2390" y="4506"/>
                    <a:pt x="2279" y="5208"/>
                    <a:pt x="2222" y="5912"/>
                  </a:cubicBezTo>
                  <a:cubicBezTo>
                    <a:pt x="2181" y="6266"/>
                    <a:pt x="2192" y="6622"/>
                    <a:pt x="2178" y="6974"/>
                  </a:cubicBezTo>
                  <a:cubicBezTo>
                    <a:pt x="2167" y="7318"/>
                    <a:pt x="2174" y="7657"/>
                    <a:pt x="2155" y="7998"/>
                  </a:cubicBezTo>
                  <a:cubicBezTo>
                    <a:pt x="2113" y="9361"/>
                    <a:pt x="1941" y="10717"/>
                    <a:pt x="1623" y="12039"/>
                  </a:cubicBezTo>
                  <a:cubicBezTo>
                    <a:pt x="1293" y="13355"/>
                    <a:pt x="838" y="14664"/>
                    <a:pt x="0" y="15776"/>
                  </a:cubicBezTo>
                  <a:cubicBezTo>
                    <a:pt x="531" y="15323"/>
                    <a:pt x="947" y="14737"/>
                    <a:pt x="1297" y="14128"/>
                  </a:cubicBezTo>
                  <a:cubicBezTo>
                    <a:pt x="1638" y="13510"/>
                    <a:pt x="1912" y="12855"/>
                    <a:pt x="2126" y="12183"/>
                  </a:cubicBezTo>
                  <a:cubicBezTo>
                    <a:pt x="2345" y="11513"/>
                    <a:pt x="2500" y="10822"/>
                    <a:pt x="2619" y="10127"/>
                  </a:cubicBezTo>
                  <a:cubicBezTo>
                    <a:pt x="2726" y="9429"/>
                    <a:pt x="2801" y="8726"/>
                    <a:pt x="2827" y="8023"/>
                  </a:cubicBezTo>
                  <a:cubicBezTo>
                    <a:pt x="2843" y="7672"/>
                    <a:pt x="2833" y="7317"/>
                    <a:pt x="2836" y="6968"/>
                  </a:cubicBezTo>
                  <a:cubicBezTo>
                    <a:pt x="2841" y="6630"/>
                    <a:pt x="2834" y="6291"/>
                    <a:pt x="2857" y="5953"/>
                  </a:cubicBezTo>
                  <a:cubicBezTo>
                    <a:pt x="2876" y="5275"/>
                    <a:pt x="2968" y="4601"/>
                    <a:pt x="3076" y="3929"/>
                  </a:cubicBezTo>
                  <a:cubicBezTo>
                    <a:pt x="3311" y="2588"/>
                    <a:pt x="3692" y="1264"/>
                    <a:pt x="427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" name="Google Shape;106;p2"/>
            <p:cNvSpPr/>
            <p:nvPr/>
          </p:nvSpPr>
          <p:spPr>
            <a:xfrm>
              <a:off x="6032731" y="-560763"/>
              <a:ext cx="292080" cy="631080"/>
            </a:xfrm>
            <a:custGeom>
              <a:avLst/>
              <a:gdLst/>
              <a:ahLst/>
              <a:cxnLst/>
              <a:rect l="l" t="t" r="r" b="b"/>
              <a:pathLst>
                <a:path w="7302" h="15777" extrusionOk="0">
                  <a:moveTo>
                    <a:pt x="4272" y="1"/>
                  </a:moveTo>
                  <a:lnTo>
                    <a:pt x="4272" y="1"/>
                  </a:lnTo>
                  <a:cubicBezTo>
                    <a:pt x="4278" y="19"/>
                    <a:pt x="4283" y="37"/>
                    <a:pt x="4288" y="55"/>
                  </a:cubicBezTo>
                  <a:lnTo>
                    <a:pt x="4288" y="55"/>
                  </a:lnTo>
                  <a:cubicBezTo>
                    <a:pt x="4278" y="20"/>
                    <a:pt x="4272" y="1"/>
                    <a:pt x="4272" y="1"/>
                  </a:cubicBezTo>
                  <a:close/>
                  <a:moveTo>
                    <a:pt x="4288" y="55"/>
                  </a:moveTo>
                  <a:lnTo>
                    <a:pt x="4288" y="55"/>
                  </a:lnTo>
                  <a:cubicBezTo>
                    <a:pt x="4450" y="614"/>
                    <a:pt x="5798" y="5349"/>
                    <a:pt x="5793" y="8191"/>
                  </a:cubicBezTo>
                  <a:cubicBezTo>
                    <a:pt x="5792" y="11242"/>
                    <a:pt x="1348" y="15327"/>
                    <a:pt x="0" y="15776"/>
                  </a:cubicBezTo>
                  <a:cubicBezTo>
                    <a:pt x="1561" y="15713"/>
                    <a:pt x="3564" y="14409"/>
                    <a:pt x="4708" y="13408"/>
                  </a:cubicBezTo>
                  <a:cubicBezTo>
                    <a:pt x="6056" y="12233"/>
                    <a:pt x="7051" y="10582"/>
                    <a:pt x="7185" y="8797"/>
                  </a:cubicBezTo>
                  <a:cubicBezTo>
                    <a:pt x="7301" y="7242"/>
                    <a:pt x="6774" y="5711"/>
                    <a:pt x="6127" y="4292"/>
                  </a:cubicBezTo>
                  <a:cubicBezTo>
                    <a:pt x="5488" y="2890"/>
                    <a:pt x="4724" y="1533"/>
                    <a:pt x="4288" y="55"/>
                  </a:cubicBezTo>
                  <a:close/>
                </a:path>
              </a:pathLst>
            </a:custGeom>
            <a:solidFill>
              <a:srgbClr val="3E5B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" name="Google Shape;107;p2"/>
            <p:cNvSpPr/>
            <p:nvPr/>
          </p:nvSpPr>
          <p:spPr>
            <a:xfrm>
              <a:off x="5981892" y="-560763"/>
              <a:ext cx="221760" cy="590840"/>
            </a:xfrm>
            <a:custGeom>
              <a:avLst/>
              <a:gdLst/>
              <a:ahLst/>
              <a:cxnLst/>
              <a:rect l="l" t="t" r="r" b="b"/>
              <a:pathLst>
                <a:path w="5544" h="14771" extrusionOk="0">
                  <a:moveTo>
                    <a:pt x="5543" y="1"/>
                  </a:moveTo>
                  <a:lnTo>
                    <a:pt x="5543" y="1"/>
                  </a:lnTo>
                  <a:cubicBezTo>
                    <a:pt x="3669" y="1038"/>
                    <a:pt x="2134" y="2676"/>
                    <a:pt x="1216" y="4609"/>
                  </a:cubicBezTo>
                  <a:cubicBezTo>
                    <a:pt x="298" y="6546"/>
                    <a:pt x="1" y="8772"/>
                    <a:pt x="384" y="10879"/>
                  </a:cubicBezTo>
                  <a:cubicBezTo>
                    <a:pt x="624" y="12211"/>
                    <a:pt x="996" y="13457"/>
                    <a:pt x="1175" y="14771"/>
                  </a:cubicBezTo>
                  <a:cubicBezTo>
                    <a:pt x="1133" y="13862"/>
                    <a:pt x="987" y="10164"/>
                    <a:pt x="1172" y="7437"/>
                  </a:cubicBezTo>
                  <a:cubicBezTo>
                    <a:pt x="1417" y="3879"/>
                    <a:pt x="5543" y="1"/>
                    <a:pt x="5543" y="1"/>
                  </a:cubicBezTo>
                  <a:close/>
                </a:path>
              </a:pathLst>
            </a:custGeom>
            <a:solidFill>
              <a:srgbClr val="BFD5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" name="Google Shape;108;p2"/>
            <p:cNvSpPr/>
            <p:nvPr/>
          </p:nvSpPr>
          <p:spPr>
            <a:xfrm>
              <a:off x="8377852" y="2062599"/>
              <a:ext cx="624880" cy="1984480"/>
            </a:xfrm>
            <a:custGeom>
              <a:avLst/>
              <a:gdLst/>
              <a:ahLst/>
              <a:cxnLst/>
              <a:rect l="l" t="t" r="r" b="b"/>
              <a:pathLst>
                <a:path w="15622" h="49612" extrusionOk="0">
                  <a:moveTo>
                    <a:pt x="7842" y="0"/>
                  </a:moveTo>
                  <a:cubicBezTo>
                    <a:pt x="6953" y="2907"/>
                    <a:pt x="6912" y="5926"/>
                    <a:pt x="7182" y="8942"/>
                  </a:cubicBezTo>
                  <a:cubicBezTo>
                    <a:pt x="6318" y="10205"/>
                    <a:pt x="5751" y="11926"/>
                    <a:pt x="5248" y="13590"/>
                  </a:cubicBezTo>
                  <a:cubicBezTo>
                    <a:pt x="4244" y="16893"/>
                    <a:pt x="3243" y="19794"/>
                    <a:pt x="1102" y="21868"/>
                  </a:cubicBezTo>
                  <a:lnTo>
                    <a:pt x="1524" y="22305"/>
                  </a:lnTo>
                  <a:cubicBezTo>
                    <a:pt x="3771" y="20129"/>
                    <a:pt x="4803" y="17150"/>
                    <a:pt x="5825" y="13765"/>
                  </a:cubicBezTo>
                  <a:cubicBezTo>
                    <a:pt x="6150" y="12691"/>
                    <a:pt x="6614" y="11174"/>
                    <a:pt x="7280" y="9948"/>
                  </a:cubicBezTo>
                  <a:cubicBezTo>
                    <a:pt x="7440" y="11397"/>
                    <a:pt x="7654" y="12843"/>
                    <a:pt x="7868" y="14275"/>
                  </a:cubicBezTo>
                  <a:cubicBezTo>
                    <a:pt x="8508" y="18527"/>
                    <a:pt x="9168" y="22925"/>
                    <a:pt x="8266" y="27098"/>
                  </a:cubicBezTo>
                  <a:cubicBezTo>
                    <a:pt x="8200" y="27404"/>
                    <a:pt x="8123" y="27709"/>
                    <a:pt x="8042" y="28011"/>
                  </a:cubicBezTo>
                  <a:lnTo>
                    <a:pt x="6920" y="28379"/>
                  </a:lnTo>
                  <a:cubicBezTo>
                    <a:pt x="6315" y="28576"/>
                    <a:pt x="5690" y="28781"/>
                    <a:pt x="5111" y="29095"/>
                  </a:cubicBezTo>
                  <a:cubicBezTo>
                    <a:pt x="3799" y="29803"/>
                    <a:pt x="2862" y="30980"/>
                    <a:pt x="1957" y="32116"/>
                  </a:cubicBezTo>
                  <a:cubicBezTo>
                    <a:pt x="1587" y="32580"/>
                    <a:pt x="1205" y="33061"/>
                    <a:pt x="806" y="33496"/>
                  </a:cubicBezTo>
                  <a:cubicBezTo>
                    <a:pt x="564" y="33760"/>
                    <a:pt x="299" y="34012"/>
                    <a:pt x="0" y="34065"/>
                  </a:cubicBezTo>
                  <a:lnTo>
                    <a:pt x="108" y="34662"/>
                  </a:lnTo>
                  <a:cubicBezTo>
                    <a:pt x="586" y="34576"/>
                    <a:pt x="940" y="34248"/>
                    <a:pt x="1256" y="33906"/>
                  </a:cubicBezTo>
                  <a:cubicBezTo>
                    <a:pt x="1668" y="33454"/>
                    <a:pt x="2059" y="32966"/>
                    <a:pt x="2433" y="32492"/>
                  </a:cubicBezTo>
                  <a:cubicBezTo>
                    <a:pt x="3341" y="31353"/>
                    <a:pt x="4196" y="30278"/>
                    <a:pt x="5401" y="29628"/>
                  </a:cubicBezTo>
                  <a:cubicBezTo>
                    <a:pt x="5935" y="29339"/>
                    <a:pt x="6532" y="29146"/>
                    <a:pt x="7111" y="28956"/>
                  </a:cubicBezTo>
                  <a:lnTo>
                    <a:pt x="7843" y="28717"/>
                  </a:lnTo>
                  <a:lnTo>
                    <a:pt x="7843" y="28717"/>
                  </a:lnTo>
                  <a:cubicBezTo>
                    <a:pt x="7383" y="30225"/>
                    <a:pt x="6771" y="31697"/>
                    <a:pt x="6171" y="33134"/>
                  </a:cubicBezTo>
                  <a:cubicBezTo>
                    <a:pt x="5862" y="33875"/>
                    <a:pt x="5543" y="34644"/>
                    <a:pt x="5248" y="35405"/>
                  </a:cubicBezTo>
                  <a:cubicBezTo>
                    <a:pt x="3493" y="39948"/>
                    <a:pt x="2452" y="44714"/>
                    <a:pt x="2161" y="49575"/>
                  </a:cubicBezTo>
                  <a:lnTo>
                    <a:pt x="2767" y="49611"/>
                  </a:lnTo>
                  <a:cubicBezTo>
                    <a:pt x="3056" y="44812"/>
                    <a:pt x="4080" y="40105"/>
                    <a:pt x="5814" y="35624"/>
                  </a:cubicBezTo>
                  <a:cubicBezTo>
                    <a:pt x="6105" y="34867"/>
                    <a:pt x="6424" y="34105"/>
                    <a:pt x="6732" y="33367"/>
                  </a:cubicBezTo>
                  <a:cubicBezTo>
                    <a:pt x="6815" y="33168"/>
                    <a:pt x="6898" y="32969"/>
                    <a:pt x="6982" y="32768"/>
                  </a:cubicBezTo>
                  <a:cubicBezTo>
                    <a:pt x="7080" y="33024"/>
                    <a:pt x="7140" y="33320"/>
                    <a:pt x="7147" y="33664"/>
                  </a:cubicBezTo>
                  <a:cubicBezTo>
                    <a:pt x="7157" y="34025"/>
                    <a:pt x="7116" y="34382"/>
                    <a:pt x="7074" y="34761"/>
                  </a:cubicBezTo>
                  <a:cubicBezTo>
                    <a:pt x="7058" y="34915"/>
                    <a:pt x="7041" y="35070"/>
                    <a:pt x="7027" y="35224"/>
                  </a:cubicBezTo>
                  <a:cubicBezTo>
                    <a:pt x="6895" y="36746"/>
                    <a:pt x="7086" y="38312"/>
                    <a:pt x="7584" y="39754"/>
                  </a:cubicBezTo>
                  <a:cubicBezTo>
                    <a:pt x="7763" y="40269"/>
                    <a:pt x="8033" y="40919"/>
                    <a:pt x="8538" y="41385"/>
                  </a:cubicBezTo>
                  <a:lnTo>
                    <a:pt x="8951" y="40936"/>
                  </a:lnTo>
                  <a:cubicBezTo>
                    <a:pt x="8544" y="40563"/>
                    <a:pt x="8316" y="40002"/>
                    <a:pt x="8160" y="39556"/>
                  </a:cubicBezTo>
                  <a:cubicBezTo>
                    <a:pt x="7689" y="38194"/>
                    <a:pt x="7507" y="36715"/>
                    <a:pt x="7634" y="35280"/>
                  </a:cubicBezTo>
                  <a:cubicBezTo>
                    <a:pt x="7647" y="35128"/>
                    <a:pt x="7663" y="34980"/>
                    <a:pt x="7679" y="34828"/>
                  </a:cubicBezTo>
                  <a:cubicBezTo>
                    <a:pt x="7721" y="34445"/>
                    <a:pt x="7765" y="34050"/>
                    <a:pt x="7756" y="33649"/>
                  </a:cubicBezTo>
                  <a:cubicBezTo>
                    <a:pt x="7741" y="32998"/>
                    <a:pt x="7577" y="32460"/>
                    <a:pt x="7281" y="32041"/>
                  </a:cubicBezTo>
                  <a:cubicBezTo>
                    <a:pt x="7912" y="30485"/>
                    <a:pt x="8506" y="28885"/>
                    <a:pt x="8865" y="27228"/>
                  </a:cubicBezTo>
                  <a:cubicBezTo>
                    <a:pt x="9719" y="23274"/>
                    <a:pt x="9213" y="19168"/>
                    <a:pt x="8621" y="15171"/>
                  </a:cubicBezTo>
                  <a:lnTo>
                    <a:pt x="8621" y="15171"/>
                  </a:lnTo>
                  <a:cubicBezTo>
                    <a:pt x="9296" y="15688"/>
                    <a:pt x="9690" y="16570"/>
                    <a:pt x="9934" y="17237"/>
                  </a:cubicBezTo>
                  <a:cubicBezTo>
                    <a:pt x="10119" y="17744"/>
                    <a:pt x="10285" y="18275"/>
                    <a:pt x="10446" y="18786"/>
                  </a:cubicBezTo>
                  <a:cubicBezTo>
                    <a:pt x="10728" y="19689"/>
                    <a:pt x="11020" y="20625"/>
                    <a:pt x="11444" y="21502"/>
                  </a:cubicBezTo>
                  <a:cubicBezTo>
                    <a:pt x="12282" y="23233"/>
                    <a:pt x="13656" y="24729"/>
                    <a:pt x="15309" y="25714"/>
                  </a:cubicBezTo>
                  <a:lnTo>
                    <a:pt x="15621" y="25191"/>
                  </a:lnTo>
                  <a:cubicBezTo>
                    <a:pt x="14066" y="24267"/>
                    <a:pt x="12780" y="22861"/>
                    <a:pt x="11993" y="21235"/>
                  </a:cubicBezTo>
                  <a:cubicBezTo>
                    <a:pt x="11588" y="20399"/>
                    <a:pt x="11302" y="19487"/>
                    <a:pt x="11027" y="18604"/>
                  </a:cubicBezTo>
                  <a:cubicBezTo>
                    <a:pt x="10865" y="18085"/>
                    <a:pt x="10698" y="17549"/>
                    <a:pt x="10505" y="17029"/>
                  </a:cubicBezTo>
                  <a:cubicBezTo>
                    <a:pt x="10182" y="16143"/>
                    <a:pt x="9621" y="14916"/>
                    <a:pt x="8505" y="14384"/>
                  </a:cubicBezTo>
                  <a:cubicBezTo>
                    <a:pt x="8496" y="14319"/>
                    <a:pt x="8485" y="14253"/>
                    <a:pt x="8476" y="14188"/>
                  </a:cubicBezTo>
                  <a:cubicBezTo>
                    <a:pt x="7773" y="9512"/>
                    <a:pt x="7048" y="4677"/>
                    <a:pt x="8423" y="179"/>
                  </a:cubicBezTo>
                  <a:lnTo>
                    <a:pt x="7842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" name="Google Shape;109;p2"/>
            <p:cNvSpPr/>
            <p:nvPr/>
          </p:nvSpPr>
          <p:spPr>
            <a:xfrm>
              <a:off x="8202295" y="3767934"/>
              <a:ext cx="511160" cy="734760"/>
            </a:xfrm>
            <a:custGeom>
              <a:avLst/>
              <a:gdLst/>
              <a:ahLst/>
              <a:cxnLst/>
              <a:rect l="l" t="t" r="r" b="b"/>
              <a:pathLst>
                <a:path w="12779" h="18369" extrusionOk="0">
                  <a:moveTo>
                    <a:pt x="7734" y="0"/>
                  </a:moveTo>
                  <a:cubicBezTo>
                    <a:pt x="7698" y="0"/>
                    <a:pt x="7661" y="5"/>
                    <a:pt x="7621" y="14"/>
                  </a:cubicBezTo>
                  <a:cubicBezTo>
                    <a:pt x="7109" y="136"/>
                    <a:pt x="6202" y="1617"/>
                    <a:pt x="5811" y="2038"/>
                  </a:cubicBezTo>
                  <a:cubicBezTo>
                    <a:pt x="5182" y="2714"/>
                    <a:pt x="4548" y="3380"/>
                    <a:pt x="3942" y="4078"/>
                  </a:cubicBezTo>
                  <a:cubicBezTo>
                    <a:pt x="2432" y="5809"/>
                    <a:pt x="1057" y="7780"/>
                    <a:pt x="529" y="10117"/>
                  </a:cubicBezTo>
                  <a:cubicBezTo>
                    <a:pt x="0" y="12454"/>
                    <a:pt x="478" y="15218"/>
                    <a:pt x="2179" y="16860"/>
                  </a:cubicBezTo>
                  <a:cubicBezTo>
                    <a:pt x="3266" y="17910"/>
                    <a:pt x="4706" y="18368"/>
                    <a:pt x="6150" y="18368"/>
                  </a:cubicBezTo>
                  <a:cubicBezTo>
                    <a:pt x="6864" y="18368"/>
                    <a:pt x="7578" y="18256"/>
                    <a:pt x="8252" y="18048"/>
                  </a:cubicBezTo>
                  <a:cubicBezTo>
                    <a:pt x="9837" y="17557"/>
                    <a:pt x="11335" y="16515"/>
                    <a:pt x="12050" y="14912"/>
                  </a:cubicBezTo>
                  <a:cubicBezTo>
                    <a:pt x="12779" y="13280"/>
                    <a:pt x="12603" y="11292"/>
                    <a:pt x="12027" y="9539"/>
                  </a:cubicBezTo>
                  <a:cubicBezTo>
                    <a:pt x="11451" y="7784"/>
                    <a:pt x="10512" y="6195"/>
                    <a:pt x="9699" y="4545"/>
                  </a:cubicBezTo>
                  <a:cubicBezTo>
                    <a:pt x="9240" y="3617"/>
                    <a:pt x="8820" y="2657"/>
                    <a:pt x="8531" y="1652"/>
                  </a:cubicBezTo>
                  <a:cubicBezTo>
                    <a:pt x="8394" y="1170"/>
                    <a:pt x="8311" y="0"/>
                    <a:pt x="7734" y="0"/>
                  </a:cubicBezTo>
                  <a:close/>
                </a:path>
              </a:pathLst>
            </a:custGeom>
            <a:solidFill>
              <a:srgbClr val="C5DC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" name="Google Shape;110;p2"/>
            <p:cNvSpPr/>
            <p:nvPr/>
          </p:nvSpPr>
          <p:spPr>
            <a:xfrm>
              <a:off x="8213935" y="3768014"/>
              <a:ext cx="387520" cy="656440"/>
            </a:xfrm>
            <a:custGeom>
              <a:avLst/>
              <a:gdLst/>
              <a:ahLst/>
              <a:cxnLst/>
              <a:rect l="l" t="t" r="r" b="b"/>
              <a:pathLst>
                <a:path w="9688" h="16411" extrusionOk="0">
                  <a:moveTo>
                    <a:pt x="7445" y="1"/>
                  </a:moveTo>
                  <a:cubicBezTo>
                    <a:pt x="7410" y="1"/>
                    <a:pt x="7372" y="5"/>
                    <a:pt x="7333" y="15"/>
                  </a:cubicBezTo>
                  <a:cubicBezTo>
                    <a:pt x="6821" y="136"/>
                    <a:pt x="5915" y="1618"/>
                    <a:pt x="5523" y="2037"/>
                  </a:cubicBezTo>
                  <a:cubicBezTo>
                    <a:pt x="4895" y="2712"/>
                    <a:pt x="4258" y="3379"/>
                    <a:pt x="3652" y="4076"/>
                  </a:cubicBezTo>
                  <a:cubicBezTo>
                    <a:pt x="2143" y="5807"/>
                    <a:pt x="767" y="7778"/>
                    <a:pt x="240" y="10115"/>
                  </a:cubicBezTo>
                  <a:cubicBezTo>
                    <a:pt x="61" y="10899"/>
                    <a:pt x="1" y="11730"/>
                    <a:pt x="58" y="12550"/>
                  </a:cubicBezTo>
                  <a:cubicBezTo>
                    <a:pt x="182" y="12830"/>
                    <a:pt x="320" y="13102"/>
                    <a:pt x="476" y="13366"/>
                  </a:cubicBezTo>
                  <a:cubicBezTo>
                    <a:pt x="1491" y="15072"/>
                    <a:pt x="3261" y="16411"/>
                    <a:pt x="5086" y="16411"/>
                  </a:cubicBezTo>
                  <a:cubicBezTo>
                    <a:pt x="5600" y="16411"/>
                    <a:pt x="6118" y="16305"/>
                    <a:pt x="6625" y="16072"/>
                  </a:cubicBezTo>
                  <a:cubicBezTo>
                    <a:pt x="9032" y="14961"/>
                    <a:pt x="9687" y="11900"/>
                    <a:pt x="9377" y="9279"/>
                  </a:cubicBezTo>
                  <a:cubicBezTo>
                    <a:pt x="9035" y="6379"/>
                    <a:pt x="7556" y="3439"/>
                    <a:pt x="7965" y="525"/>
                  </a:cubicBezTo>
                  <a:cubicBezTo>
                    <a:pt x="7855" y="229"/>
                    <a:pt x="7697" y="1"/>
                    <a:pt x="7445" y="1"/>
                  </a:cubicBezTo>
                  <a:close/>
                </a:path>
              </a:pathLst>
            </a:custGeom>
            <a:solidFill>
              <a:srgbClr val="8EBC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" name="Google Shape;111;p2"/>
            <p:cNvSpPr/>
            <p:nvPr/>
          </p:nvSpPr>
          <p:spPr>
            <a:xfrm>
              <a:off x="8457051" y="3769534"/>
              <a:ext cx="61040" cy="508600"/>
            </a:xfrm>
            <a:custGeom>
              <a:avLst/>
              <a:gdLst/>
              <a:ahLst/>
              <a:cxnLst/>
              <a:rect l="l" t="t" r="r" b="b"/>
              <a:pathLst>
                <a:path w="1526" h="12715" extrusionOk="0">
                  <a:moveTo>
                    <a:pt x="1526" y="0"/>
                  </a:moveTo>
                  <a:lnTo>
                    <a:pt x="1526" y="0"/>
                  </a:lnTo>
                  <a:cubicBezTo>
                    <a:pt x="1151" y="397"/>
                    <a:pt x="888" y="898"/>
                    <a:pt x="705" y="1421"/>
                  </a:cubicBezTo>
                  <a:cubicBezTo>
                    <a:pt x="529" y="1945"/>
                    <a:pt x="426" y="2493"/>
                    <a:pt x="367" y="3038"/>
                  </a:cubicBezTo>
                  <a:cubicBezTo>
                    <a:pt x="244" y="4131"/>
                    <a:pt x="268" y="5216"/>
                    <a:pt x="270" y="6290"/>
                  </a:cubicBezTo>
                  <a:cubicBezTo>
                    <a:pt x="293" y="7367"/>
                    <a:pt x="283" y="8423"/>
                    <a:pt x="232" y="9496"/>
                  </a:cubicBezTo>
                  <a:cubicBezTo>
                    <a:pt x="181" y="10565"/>
                    <a:pt x="101" y="11635"/>
                    <a:pt x="0" y="12714"/>
                  </a:cubicBezTo>
                  <a:cubicBezTo>
                    <a:pt x="347" y="11683"/>
                    <a:pt x="560" y="10615"/>
                    <a:pt x="704" y="9538"/>
                  </a:cubicBezTo>
                  <a:cubicBezTo>
                    <a:pt x="853" y="8464"/>
                    <a:pt x="889" y="7361"/>
                    <a:pt x="879" y="6283"/>
                  </a:cubicBezTo>
                  <a:lnTo>
                    <a:pt x="848" y="4670"/>
                  </a:lnTo>
                  <a:cubicBezTo>
                    <a:pt x="829" y="4134"/>
                    <a:pt x="831" y="3601"/>
                    <a:pt x="841" y="3070"/>
                  </a:cubicBezTo>
                  <a:cubicBezTo>
                    <a:pt x="873" y="2017"/>
                    <a:pt x="990" y="955"/>
                    <a:pt x="152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" name="Google Shape;112;p2"/>
            <p:cNvSpPr/>
            <p:nvPr/>
          </p:nvSpPr>
          <p:spPr>
            <a:xfrm>
              <a:off x="8664807" y="3619576"/>
              <a:ext cx="420840" cy="574800"/>
            </a:xfrm>
            <a:custGeom>
              <a:avLst/>
              <a:gdLst/>
              <a:ahLst/>
              <a:cxnLst/>
              <a:rect l="l" t="t" r="r" b="b"/>
              <a:pathLst>
                <a:path w="10521" h="14370" extrusionOk="0">
                  <a:moveTo>
                    <a:pt x="1033" y="0"/>
                  </a:moveTo>
                  <a:cubicBezTo>
                    <a:pt x="802" y="0"/>
                    <a:pt x="606" y="40"/>
                    <a:pt x="479" y="143"/>
                  </a:cubicBezTo>
                  <a:cubicBezTo>
                    <a:pt x="1" y="526"/>
                    <a:pt x="887" y="2125"/>
                    <a:pt x="1031" y="2731"/>
                  </a:cubicBezTo>
                  <a:cubicBezTo>
                    <a:pt x="1293" y="3847"/>
                    <a:pt x="1418" y="4991"/>
                    <a:pt x="1529" y="6127"/>
                  </a:cubicBezTo>
                  <a:cubicBezTo>
                    <a:pt x="1769" y="8591"/>
                    <a:pt x="2077" y="11250"/>
                    <a:pt x="3639" y="13108"/>
                  </a:cubicBezTo>
                  <a:cubicBezTo>
                    <a:pt x="4222" y="13800"/>
                    <a:pt x="5011" y="14361"/>
                    <a:pt x="5861" y="14370"/>
                  </a:cubicBezTo>
                  <a:cubicBezTo>
                    <a:pt x="5865" y="14370"/>
                    <a:pt x="5870" y="14370"/>
                    <a:pt x="5875" y="14370"/>
                  </a:cubicBezTo>
                  <a:cubicBezTo>
                    <a:pt x="6490" y="14370"/>
                    <a:pt x="7070" y="14080"/>
                    <a:pt x="7574" y="13715"/>
                  </a:cubicBezTo>
                  <a:cubicBezTo>
                    <a:pt x="9438" y="12371"/>
                    <a:pt x="10521" y="9876"/>
                    <a:pt x="10314" y="7409"/>
                  </a:cubicBezTo>
                  <a:cubicBezTo>
                    <a:pt x="10105" y="4944"/>
                    <a:pt x="8616" y="2600"/>
                    <a:pt x="6547" y="1488"/>
                  </a:cubicBezTo>
                  <a:cubicBezTo>
                    <a:pt x="5527" y="940"/>
                    <a:pt x="4413" y="691"/>
                    <a:pt x="3308" y="483"/>
                  </a:cubicBezTo>
                  <a:cubicBezTo>
                    <a:pt x="2849" y="397"/>
                    <a:pt x="1763" y="0"/>
                    <a:pt x="103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" name="Google Shape;113;p2"/>
            <p:cNvSpPr/>
            <p:nvPr/>
          </p:nvSpPr>
          <p:spPr>
            <a:xfrm>
              <a:off x="8683967" y="3625216"/>
              <a:ext cx="248400" cy="374640"/>
            </a:xfrm>
            <a:custGeom>
              <a:avLst/>
              <a:gdLst/>
              <a:ahLst/>
              <a:cxnLst/>
              <a:rect l="l" t="t" r="r" b="b"/>
              <a:pathLst>
                <a:path w="6210" h="9366" extrusionOk="0">
                  <a:moveTo>
                    <a:pt x="1" y="1"/>
                  </a:moveTo>
                  <a:cubicBezTo>
                    <a:pt x="651" y="696"/>
                    <a:pt x="1241" y="1424"/>
                    <a:pt x="1780" y="2186"/>
                  </a:cubicBezTo>
                  <a:cubicBezTo>
                    <a:pt x="2312" y="2953"/>
                    <a:pt x="2791" y="3750"/>
                    <a:pt x="3176" y="4590"/>
                  </a:cubicBezTo>
                  <a:cubicBezTo>
                    <a:pt x="3374" y="5010"/>
                    <a:pt x="3526" y="5431"/>
                    <a:pt x="3709" y="5889"/>
                  </a:cubicBezTo>
                  <a:cubicBezTo>
                    <a:pt x="3903" y="6330"/>
                    <a:pt x="4110" y="6767"/>
                    <a:pt x="4362" y="7179"/>
                  </a:cubicBezTo>
                  <a:cubicBezTo>
                    <a:pt x="4860" y="8001"/>
                    <a:pt x="5459" y="8771"/>
                    <a:pt x="6210" y="9365"/>
                  </a:cubicBezTo>
                  <a:cubicBezTo>
                    <a:pt x="5622" y="8620"/>
                    <a:pt x="5141" y="7813"/>
                    <a:pt x="4726" y="6980"/>
                  </a:cubicBezTo>
                  <a:cubicBezTo>
                    <a:pt x="4525" y="6559"/>
                    <a:pt x="4337" y="6136"/>
                    <a:pt x="4177" y="5701"/>
                  </a:cubicBezTo>
                  <a:cubicBezTo>
                    <a:pt x="4024" y="5275"/>
                    <a:pt x="3856" y="4803"/>
                    <a:pt x="3660" y="4364"/>
                  </a:cubicBezTo>
                  <a:cubicBezTo>
                    <a:pt x="3451" y="3929"/>
                    <a:pt x="3225" y="3500"/>
                    <a:pt x="2965" y="3094"/>
                  </a:cubicBezTo>
                  <a:cubicBezTo>
                    <a:pt x="2698" y="2692"/>
                    <a:pt x="2424" y="2297"/>
                    <a:pt x="2112" y="1931"/>
                  </a:cubicBezTo>
                  <a:cubicBezTo>
                    <a:pt x="1494" y="1197"/>
                    <a:pt x="797" y="527"/>
                    <a:pt x="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" name="Google Shape;114;p2"/>
            <p:cNvSpPr/>
            <p:nvPr/>
          </p:nvSpPr>
          <p:spPr>
            <a:xfrm>
              <a:off x="8683887" y="3619456"/>
              <a:ext cx="401720" cy="574800"/>
            </a:xfrm>
            <a:custGeom>
              <a:avLst/>
              <a:gdLst/>
              <a:ahLst/>
              <a:cxnLst/>
              <a:rect l="l" t="t" r="r" b="b"/>
              <a:pathLst>
                <a:path w="10043" h="14370" extrusionOk="0">
                  <a:moveTo>
                    <a:pt x="553" y="1"/>
                  </a:moveTo>
                  <a:cubicBezTo>
                    <a:pt x="322" y="1"/>
                    <a:pt x="127" y="41"/>
                    <a:pt x="0" y="143"/>
                  </a:cubicBezTo>
                  <a:cubicBezTo>
                    <a:pt x="7076" y="2013"/>
                    <a:pt x="8482" y="5372"/>
                    <a:pt x="7975" y="9690"/>
                  </a:cubicBezTo>
                  <a:cubicBezTo>
                    <a:pt x="7590" y="12978"/>
                    <a:pt x="4153" y="13908"/>
                    <a:pt x="4070" y="13930"/>
                  </a:cubicBezTo>
                  <a:cubicBezTo>
                    <a:pt x="4475" y="14195"/>
                    <a:pt x="4919" y="14367"/>
                    <a:pt x="5381" y="14370"/>
                  </a:cubicBezTo>
                  <a:cubicBezTo>
                    <a:pt x="5387" y="14370"/>
                    <a:pt x="5393" y="14370"/>
                    <a:pt x="5399" y="14370"/>
                  </a:cubicBezTo>
                  <a:cubicBezTo>
                    <a:pt x="6015" y="14370"/>
                    <a:pt x="6592" y="14081"/>
                    <a:pt x="7096" y="13717"/>
                  </a:cubicBezTo>
                  <a:cubicBezTo>
                    <a:pt x="8958" y="12372"/>
                    <a:pt x="10042" y="9878"/>
                    <a:pt x="9835" y="7411"/>
                  </a:cubicBezTo>
                  <a:cubicBezTo>
                    <a:pt x="9627" y="4944"/>
                    <a:pt x="8138" y="2601"/>
                    <a:pt x="6069" y="1489"/>
                  </a:cubicBezTo>
                  <a:cubicBezTo>
                    <a:pt x="5049" y="942"/>
                    <a:pt x="3934" y="692"/>
                    <a:pt x="2830" y="484"/>
                  </a:cubicBezTo>
                  <a:cubicBezTo>
                    <a:pt x="2370" y="399"/>
                    <a:pt x="1282" y="1"/>
                    <a:pt x="55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" name="Google Shape;115;p2"/>
            <p:cNvSpPr/>
            <p:nvPr/>
          </p:nvSpPr>
          <p:spPr>
            <a:xfrm>
              <a:off x="7841141" y="3340740"/>
              <a:ext cx="620480" cy="461920"/>
            </a:xfrm>
            <a:custGeom>
              <a:avLst/>
              <a:gdLst/>
              <a:ahLst/>
              <a:cxnLst/>
              <a:rect l="l" t="t" r="r" b="b"/>
              <a:pathLst>
                <a:path w="15512" h="11548" extrusionOk="0">
                  <a:moveTo>
                    <a:pt x="7004" y="0"/>
                  </a:moveTo>
                  <a:cubicBezTo>
                    <a:pt x="6155" y="0"/>
                    <a:pt x="5316" y="102"/>
                    <a:pt x="4499" y="385"/>
                  </a:cubicBezTo>
                  <a:cubicBezTo>
                    <a:pt x="2522" y="1076"/>
                    <a:pt x="934" y="2876"/>
                    <a:pt x="385" y="5055"/>
                  </a:cubicBezTo>
                  <a:cubicBezTo>
                    <a:pt x="0" y="6584"/>
                    <a:pt x="143" y="8354"/>
                    <a:pt x="1046" y="9657"/>
                  </a:cubicBezTo>
                  <a:cubicBezTo>
                    <a:pt x="1918" y="10915"/>
                    <a:pt x="3388" y="11548"/>
                    <a:pt x="4825" y="11548"/>
                  </a:cubicBezTo>
                  <a:cubicBezTo>
                    <a:pt x="5117" y="11548"/>
                    <a:pt x="5407" y="11522"/>
                    <a:pt x="5691" y="11469"/>
                  </a:cubicBezTo>
                  <a:cubicBezTo>
                    <a:pt x="7370" y="11157"/>
                    <a:pt x="8824" y="10053"/>
                    <a:pt x="9974" y="8718"/>
                  </a:cubicBezTo>
                  <a:cubicBezTo>
                    <a:pt x="11120" y="7384"/>
                    <a:pt x="12009" y="5813"/>
                    <a:pt x="12961" y="4303"/>
                  </a:cubicBezTo>
                  <a:cubicBezTo>
                    <a:pt x="13320" y="3732"/>
                    <a:pt x="15512" y="1203"/>
                    <a:pt x="15188" y="799"/>
                  </a:cubicBezTo>
                  <a:cubicBezTo>
                    <a:pt x="15053" y="627"/>
                    <a:pt x="14791" y="580"/>
                    <a:pt x="14507" y="580"/>
                  </a:cubicBezTo>
                  <a:cubicBezTo>
                    <a:pt x="14152" y="580"/>
                    <a:pt x="13762" y="655"/>
                    <a:pt x="13546" y="655"/>
                  </a:cubicBezTo>
                  <a:cubicBezTo>
                    <a:pt x="12931" y="655"/>
                    <a:pt x="12314" y="600"/>
                    <a:pt x="11700" y="527"/>
                  </a:cubicBezTo>
                  <a:cubicBezTo>
                    <a:pt x="10158" y="344"/>
                    <a:pt x="8565" y="0"/>
                    <a:pt x="7004" y="0"/>
                  </a:cubicBezTo>
                  <a:close/>
                </a:path>
              </a:pathLst>
            </a:custGeom>
            <a:solidFill>
              <a:srgbClr val="BCD2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" name="Google Shape;116;p2"/>
            <p:cNvSpPr/>
            <p:nvPr/>
          </p:nvSpPr>
          <p:spPr>
            <a:xfrm>
              <a:off x="8037418" y="3372700"/>
              <a:ext cx="411200" cy="234200"/>
            </a:xfrm>
            <a:custGeom>
              <a:avLst/>
              <a:gdLst/>
              <a:ahLst/>
              <a:cxnLst/>
              <a:rect l="l" t="t" r="r" b="b"/>
              <a:pathLst>
                <a:path w="10280" h="5855" extrusionOk="0">
                  <a:moveTo>
                    <a:pt x="10280" y="0"/>
                  </a:moveTo>
                  <a:lnTo>
                    <a:pt x="10280" y="0"/>
                  </a:lnTo>
                  <a:cubicBezTo>
                    <a:pt x="9499" y="660"/>
                    <a:pt x="8674" y="1245"/>
                    <a:pt x="7803" y="1725"/>
                  </a:cubicBezTo>
                  <a:cubicBezTo>
                    <a:pt x="7364" y="1958"/>
                    <a:pt x="6924" y="2183"/>
                    <a:pt x="6460" y="2345"/>
                  </a:cubicBezTo>
                  <a:cubicBezTo>
                    <a:pt x="6004" y="2528"/>
                    <a:pt x="5527" y="2642"/>
                    <a:pt x="5052" y="2732"/>
                  </a:cubicBezTo>
                  <a:lnTo>
                    <a:pt x="4316" y="2827"/>
                  </a:lnTo>
                  <a:cubicBezTo>
                    <a:pt x="4051" y="2857"/>
                    <a:pt x="3787" y="2890"/>
                    <a:pt x="3529" y="2959"/>
                  </a:cubicBezTo>
                  <a:cubicBezTo>
                    <a:pt x="3012" y="3086"/>
                    <a:pt x="2505" y="3273"/>
                    <a:pt x="2052" y="3553"/>
                  </a:cubicBezTo>
                  <a:cubicBezTo>
                    <a:pt x="1140" y="4089"/>
                    <a:pt x="385" y="4897"/>
                    <a:pt x="0" y="5855"/>
                  </a:cubicBezTo>
                  <a:cubicBezTo>
                    <a:pt x="604" y="5027"/>
                    <a:pt x="1398" y="4387"/>
                    <a:pt x="2272" y="3971"/>
                  </a:cubicBezTo>
                  <a:cubicBezTo>
                    <a:pt x="2491" y="3861"/>
                    <a:pt x="2722" y="3786"/>
                    <a:pt x="2948" y="3698"/>
                  </a:cubicBezTo>
                  <a:cubicBezTo>
                    <a:pt x="3183" y="3636"/>
                    <a:pt x="3413" y="3554"/>
                    <a:pt x="3653" y="3520"/>
                  </a:cubicBezTo>
                  <a:cubicBezTo>
                    <a:pt x="3773" y="3502"/>
                    <a:pt x="3889" y="3469"/>
                    <a:pt x="4010" y="3455"/>
                  </a:cubicBezTo>
                  <a:lnTo>
                    <a:pt x="4372" y="3417"/>
                  </a:lnTo>
                  <a:lnTo>
                    <a:pt x="5151" y="3331"/>
                  </a:lnTo>
                  <a:cubicBezTo>
                    <a:pt x="6199" y="3139"/>
                    <a:pt x="7190" y="2718"/>
                    <a:pt x="8049" y="2129"/>
                  </a:cubicBezTo>
                  <a:cubicBezTo>
                    <a:pt x="8915" y="1551"/>
                    <a:pt x="9681" y="835"/>
                    <a:pt x="1028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" name="Google Shape;117;p2"/>
            <p:cNvSpPr/>
            <p:nvPr/>
          </p:nvSpPr>
          <p:spPr>
            <a:xfrm>
              <a:off x="7841141" y="3340740"/>
              <a:ext cx="607600" cy="462000"/>
            </a:xfrm>
            <a:custGeom>
              <a:avLst/>
              <a:gdLst/>
              <a:ahLst/>
              <a:cxnLst/>
              <a:rect l="l" t="t" r="r" b="b"/>
              <a:pathLst>
                <a:path w="15190" h="11550" extrusionOk="0">
                  <a:moveTo>
                    <a:pt x="7004" y="0"/>
                  </a:moveTo>
                  <a:cubicBezTo>
                    <a:pt x="6155" y="0"/>
                    <a:pt x="5316" y="102"/>
                    <a:pt x="4499" y="385"/>
                  </a:cubicBezTo>
                  <a:cubicBezTo>
                    <a:pt x="2521" y="1076"/>
                    <a:pt x="934" y="2877"/>
                    <a:pt x="386" y="5055"/>
                  </a:cubicBezTo>
                  <a:cubicBezTo>
                    <a:pt x="0" y="6585"/>
                    <a:pt x="143" y="8355"/>
                    <a:pt x="1046" y="9658"/>
                  </a:cubicBezTo>
                  <a:cubicBezTo>
                    <a:pt x="1918" y="10916"/>
                    <a:pt x="3387" y="11550"/>
                    <a:pt x="4823" y="11550"/>
                  </a:cubicBezTo>
                  <a:cubicBezTo>
                    <a:pt x="5116" y="11550"/>
                    <a:pt x="5407" y="11523"/>
                    <a:pt x="5691" y="11471"/>
                  </a:cubicBezTo>
                  <a:cubicBezTo>
                    <a:pt x="6047" y="11405"/>
                    <a:pt x="6392" y="11302"/>
                    <a:pt x="6726" y="11170"/>
                  </a:cubicBezTo>
                  <a:cubicBezTo>
                    <a:pt x="5881" y="10875"/>
                    <a:pt x="2690" y="9575"/>
                    <a:pt x="2481" y="6738"/>
                  </a:cubicBezTo>
                  <a:cubicBezTo>
                    <a:pt x="2241" y="3470"/>
                    <a:pt x="5482" y="1292"/>
                    <a:pt x="15190" y="799"/>
                  </a:cubicBezTo>
                  <a:cubicBezTo>
                    <a:pt x="15053" y="628"/>
                    <a:pt x="14790" y="580"/>
                    <a:pt x="14506" y="580"/>
                  </a:cubicBezTo>
                  <a:cubicBezTo>
                    <a:pt x="14150" y="580"/>
                    <a:pt x="13762" y="655"/>
                    <a:pt x="13546" y="655"/>
                  </a:cubicBezTo>
                  <a:cubicBezTo>
                    <a:pt x="12931" y="655"/>
                    <a:pt x="12314" y="600"/>
                    <a:pt x="11700" y="527"/>
                  </a:cubicBezTo>
                  <a:cubicBezTo>
                    <a:pt x="10158" y="344"/>
                    <a:pt x="8565" y="0"/>
                    <a:pt x="7004" y="0"/>
                  </a:cubicBezTo>
                  <a:close/>
                </a:path>
              </a:pathLst>
            </a:custGeom>
            <a:solidFill>
              <a:srgbClr val="D7EF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" name="Google Shape;118;p2"/>
            <p:cNvSpPr/>
            <p:nvPr/>
          </p:nvSpPr>
          <p:spPr>
            <a:xfrm>
              <a:off x="8805205" y="2881587"/>
              <a:ext cx="514720" cy="590280"/>
            </a:xfrm>
            <a:custGeom>
              <a:avLst/>
              <a:gdLst/>
              <a:ahLst/>
              <a:cxnLst/>
              <a:rect l="l" t="t" r="r" b="b"/>
              <a:pathLst>
                <a:path w="12868" h="14757" extrusionOk="0">
                  <a:moveTo>
                    <a:pt x="1036" y="1"/>
                  </a:moveTo>
                  <a:cubicBezTo>
                    <a:pt x="861" y="1"/>
                    <a:pt x="708" y="41"/>
                    <a:pt x="595" y="140"/>
                  </a:cubicBezTo>
                  <a:cubicBezTo>
                    <a:pt x="1" y="666"/>
                    <a:pt x="1037" y="4401"/>
                    <a:pt x="1165" y="5284"/>
                  </a:cubicBezTo>
                  <a:cubicBezTo>
                    <a:pt x="1436" y="7173"/>
                    <a:pt x="1777" y="9081"/>
                    <a:pt x="2567" y="10783"/>
                  </a:cubicBezTo>
                  <a:cubicBezTo>
                    <a:pt x="3358" y="12484"/>
                    <a:pt x="4662" y="13980"/>
                    <a:pt x="6333" y="14531"/>
                  </a:cubicBezTo>
                  <a:cubicBezTo>
                    <a:pt x="6793" y="14683"/>
                    <a:pt x="7273" y="14757"/>
                    <a:pt x="7753" y="14757"/>
                  </a:cubicBezTo>
                  <a:cubicBezTo>
                    <a:pt x="8853" y="14757"/>
                    <a:pt x="9956" y="14369"/>
                    <a:pt x="10835" y="13639"/>
                  </a:cubicBezTo>
                  <a:cubicBezTo>
                    <a:pt x="12100" y="12590"/>
                    <a:pt x="12868" y="10859"/>
                    <a:pt x="12839" y="9131"/>
                  </a:cubicBezTo>
                  <a:cubicBezTo>
                    <a:pt x="12805" y="7158"/>
                    <a:pt x="11782" y="5327"/>
                    <a:pt x="10404" y="4062"/>
                  </a:cubicBezTo>
                  <a:cubicBezTo>
                    <a:pt x="9027" y="2799"/>
                    <a:pt x="7322" y="2037"/>
                    <a:pt x="5603" y="1451"/>
                  </a:cubicBezTo>
                  <a:cubicBezTo>
                    <a:pt x="4723" y="1151"/>
                    <a:pt x="3831" y="893"/>
                    <a:pt x="2944" y="615"/>
                  </a:cubicBezTo>
                  <a:cubicBezTo>
                    <a:pt x="2536" y="488"/>
                    <a:pt x="1650" y="1"/>
                    <a:pt x="103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" name="Google Shape;119;p2"/>
            <p:cNvSpPr/>
            <p:nvPr/>
          </p:nvSpPr>
          <p:spPr>
            <a:xfrm>
              <a:off x="8829125" y="2887227"/>
              <a:ext cx="317080" cy="373320"/>
            </a:xfrm>
            <a:custGeom>
              <a:avLst/>
              <a:gdLst/>
              <a:ahLst/>
              <a:cxnLst/>
              <a:rect l="l" t="t" r="r" b="b"/>
              <a:pathLst>
                <a:path w="7927" h="9333" extrusionOk="0">
                  <a:moveTo>
                    <a:pt x="0" y="0"/>
                  </a:moveTo>
                  <a:cubicBezTo>
                    <a:pt x="723" y="791"/>
                    <a:pt x="1259" y="1692"/>
                    <a:pt x="1661" y="2637"/>
                  </a:cubicBezTo>
                  <a:cubicBezTo>
                    <a:pt x="1862" y="3111"/>
                    <a:pt x="2009" y="3603"/>
                    <a:pt x="2133" y="4099"/>
                  </a:cubicBezTo>
                  <a:lnTo>
                    <a:pt x="2216" y="4472"/>
                  </a:lnTo>
                  <a:cubicBezTo>
                    <a:pt x="2247" y="4598"/>
                    <a:pt x="2279" y="4754"/>
                    <a:pt x="2320" y="4888"/>
                  </a:cubicBezTo>
                  <a:cubicBezTo>
                    <a:pt x="2403" y="5170"/>
                    <a:pt x="2521" y="5433"/>
                    <a:pt x="2659" y="5683"/>
                  </a:cubicBezTo>
                  <a:cubicBezTo>
                    <a:pt x="3229" y="6678"/>
                    <a:pt x="4084" y="7424"/>
                    <a:pt x="4992" y="8008"/>
                  </a:cubicBezTo>
                  <a:cubicBezTo>
                    <a:pt x="5907" y="8594"/>
                    <a:pt x="6893" y="9048"/>
                    <a:pt x="7926" y="9332"/>
                  </a:cubicBezTo>
                  <a:cubicBezTo>
                    <a:pt x="6998" y="8805"/>
                    <a:pt x="6107" y="8238"/>
                    <a:pt x="5289" y="7596"/>
                  </a:cubicBezTo>
                  <a:cubicBezTo>
                    <a:pt x="4478" y="6950"/>
                    <a:pt x="3723" y="6226"/>
                    <a:pt x="3246" y="5361"/>
                  </a:cubicBezTo>
                  <a:cubicBezTo>
                    <a:pt x="3134" y="5142"/>
                    <a:pt x="3031" y="4922"/>
                    <a:pt x="2958" y="4692"/>
                  </a:cubicBezTo>
                  <a:cubicBezTo>
                    <a:pt x="2919" y="4574"/>
                    <a:pt x="2895" y="4467"/>
                    <a:pt x="2862" y="4336"/>
                  </a:cubicBezTo>
                  <a:lnTo>
                    <a:pt x="2761" y="3936"/>
                  </a:lnTo>
                  <a:cubicBezTo>
                    <a:pt x="2610" y="3407"/>
                    <a:pt x="2413" y="2889"/>
                    <a:pt x="2156" y="2403"/>
                  </a:cubicBezTo>
                  <a:cubicBezTo>
                    <a:pt x="1639" y="1440"/>
                    <a:pt x="922" y="562"/>
                    <a:pt x="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" name="Google Shape;120;p2"/>
            <p:cNvSpPr/>
            <p:nvPr/>
          </p:nvSpPr>
          <p:spPr>
            <a:xfrm>
              <a:off x="8899844" y="2896867"/>
              <a:ext cx="432920" cy="575000"/>
            </a:xfrm>
            <a:custGeom>
              <a:avLst/>
              <a:gdLst/>
              <a:ahLst/>
              <a:cxnLst/>
              <a:rect l="l" t="t" r="r" b="b"/>
              <a:pathLst>
                <a:path w="10823" h="14375" extrusionOk="0">
                  <a:moveTo>
                    <a:pt x="1" y="1"/>
                  </a:moveTo>
                  <a:lnTo>
                    <a:pt x="1" y="1"/>
                  </a:lnTo>
                  <a:cubicBezTo>
                    <a:pt x="2" y="4"/>
                    <a:pt x="10822" y="5374"/>
                    <a:pt x="8410" y="9963"/>
                  </a:cubicBezTo>
                  <a:cubicBezTo>
                    <a:pt x="7153" y="12350"/>
                    <a:pt x="5327" y="12920"/>
                    <a:pt x="3870" y="12920"/>
                  </a:cubicBezTo>
                  <a:cubicBezTo>
                    <a:pt x="2541" y="12920"/>
                    <a:pt x="1519" y="12446"/>
                    <a:pt x="1515" y="12444"/>
                  </a:cubicBezTo>
                  <a:lnTo>
                    <a:pt x="1515" y="12444"/>
                  </a:lnTo>
                  <a:cubicBezTo>
                    <a:pt x="2197" y="13224"/>
                    <a:pt x="3024" y="13837"/>
                    <a:pt x="3967" y="14149"/>
                  </a:cubicBezTo>
                  <a:cubicBezTo>
                    <a:pt x="4427" y="14301"/>
                    <a:pt x="4907" y="14375"/>
                    <a:pt x="5387" y="14375"/>
                  </a:cubicBezTo>
                  <a:cubicBezTo>
                    <a:pt x="6487" y="14375"/>
                    <a:pt x="7590" y="13987"/>
                    <a:pt x="8469" y="13257"/>
                  </a:cubicBezTo>
                  <a:cubicBezTo>
                    <a:pt x="9734" y="12208"/>
                    <a:pt x="10502" y="10477"/>
                    <a:pt x="10473" y="8749"/>
                  </a:cubicBezTo>
                  <a:cubicBezTo>
                    <a:pt x="10441" y="6776"/>
                    <a:pt x="9416" y="4945"/>
                    <a:pt x="8038" y="3680"/>
                  </a:cubicBezTo>
                  <a:cubicBezTo>
                    <a:pt x="6661" y="2417"/>
                    <a:pt x="4956" y="1655"/>
                    <a:pt x="3237" y="1069"/>
                  </a:cubicBezTo>
                  <a:cubicBezTo>
                    <a:pt x="2357" y="769"/>
                    <a:pt x="1465" y="511"/>
                    <a:pt x="578" y="233"/>
                  </a:cubicBezTo>
                  <a:cubicBezTo>
                    <a:pt x="434" y="187"/>
                    <a:pt x="230" y="99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" name="Google Shape;121;p2"/>
            <p:cNvSpPr/>
            <p:nvPr/>
          </p:nvSpPr>
          <p:spPr>
            <a:xfrm>
              <a:off x="8038098" y="2833428"/>
              <a:ext cx="468920" cy="384720"/>
            </a:xfrm>
            <a:custGeom>
              <a:avLst/>
              <a:gdLst/>
              <a:ahLst/>
              <a:cxnLst/>
              <a:rect l="l" t="t" r="r" b="b"/>
              <a:pathLst>
                <a:path w="11723" h="9618" extrusionOk="0">
                  <a:moveTo>
                    <a:pt x="5448" y="0"/>
                  </a:moveTo>
                  <a:cubicBezTo>
                    <a:pt x="3987" y="0"/>
                    <a:pt x="2521" y="239"/>
                    <a:pt x="1509" y="1176"/>
                  </a:cubicBezTo>
                  <a:cubicBezTo>
                    <a:pt x="134" y="2447"/>
                    <a:pt x="1" y="4632"/>
                    <a:pt x="304" y="6595"/>
                  </a:cubicBezTo>
                  <a:cubicBezTo>
                    <a:pt x="445" y="7491"/>
                    <a:pt x="702" y="8458"/>
                    <a:pt x="1417" y="9062"/>
                  </a:cubicBezTo>
                  <a:cubicBezTo>
                    <a:pt x="1878" y="9448"/>
                    <a:pt x="2464" y="9618"/>
                    <a:pt x="3043" y="9618"/>
                  </a:cubicBezTo>
                  <a:cubicBezTo>
                    <a:pt x="3347" y="9618"/>
                    <a:pt x="3649" y="9571"/>
                    <a:pt x="3931" y="9484"/>
                  </a:cubicBezTo>
                  <a:cubicBezTo>
                    <a:pt x="4747" y="9233"/>
                    <a:pt x="5421" y="8696"/>
                    <a:pt x="6059" y="8151"/>
                  </a:cubicBezTo>
                  <a:cubicBezTo>
                    <a:pt x="6929" y="7411"/>
                    <a:pt x="7767" y="6628"/>
                    <a:pt x="8536" y="5779"/>
                  </a:cubicBezTo>
                  <a:cubicBezTo>
                    <a:pt x="9233" y="5011"/>
                    <a:pt x="9874" y="4192"/>
                    <a:pt x="10416" y="3303"/>
                  </a:cubicBezTo>
                  <a:cubicBezTo>
                    <a:pt x="10766" y="2729"/>
                    <a:pt x="11723" y="1460"/>
                    <a:pt x="11494" y="711"/>
                  </a:cubicBezTo>
                  <a:cubicBezTo>
                    <a:pt x="11337" y="193"/>
                    <a:pt x="10851" y="82"/>
                    <a:pt x="10360" y="82"/>
                  </a:cubicBezTo>
                  <a:cubicBezTo>
                    <a:pt x="10038" y="82"/>
                    <a:pt x="9714" y="129"/>
                    <a:pt x="9479" y="142"/>
                  </a:cubicBezTo>
                  <a:cubicBezTo>
                    <a:pt x="9287" y="151"/>
                    <a:pt x="9094" y="156"/>
                    <a:pt x="8901" y="156"/>
                  </a:cubicBezTo>
                  <a:cubicBezTo>
                    <a:pt x="8042" y="156"/>
                    <a:pt x="7174" y="71"/>
                    <a:pt x="6311" y="25"/>
                  </a:cubicBezTo>
                  <a:cubicBezTo>
                    <a:pt x="6026" y="10"/>
                    <a:pt x="5737" y="0"/>
                    <a:pt x="54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" name="Google Shape;122;p2"/>
            <p:cNvSpPr/>
            <p:nvPr/>
          </p:nvSpPr>
          <p:spPr>
            <a:xfrm>
              <a:off x="8169416" y="2862027"/>
              <a:ext cx="328480" cy="190960"/>
            </a:xfrm>
            <a:custGeom>
              <a:avLst/>
              <a:gdLst/>
              <a:ahLst/>
              <a:cxnLst/>
              <a:rect l="l" t="t" r="r" b="b"/>
              <a:pathLst>
                <a:path w="8212" h="4774" extrusionOk="0">
                  <a:moveTo>
                    <a:pt x="8211" y="1"/>
                  </a:moveTo>
                  <a:lnTo>
                    <a:pt x="8211" y="1"/>
                  </a:lnTo>
                  <a:cubicBezTo>
                    <a:pt x="7883" y="242"/>
                    <a:pt x="7588" y="512"/>
                    <a:pt x="7268" y="755"/>
                  </a:cubicBezTo>
                  <a:cubicBezTo>
                    <a:pt x="6948" y="996"/>
                    <a:pt x="6643" y="1255"/>
                    <a:pt x="6316" y="1481"/>
                  </a:cubicBezTo>
                  <a:cubicBezTo>
                    <a:pt x="6154" y="1596"/>
                    <a:pt x="5994" y="1714"/>
                    <a:pt x="5835" y="1832"/>
                  </a:cubicBezTo>
                  <a:lnTo>
                    <a:pt x="5339" y="2164"/>
                  </a:lnTo>
                  <a:cubicBezTo>
                    <a:pt x="5178" y="2276"/>
                    <a:pt x="5011" y="2386"/>
                    <a:pt x="4842" y="2488"/>
                  </a:cubicBezTo>
                  <a:cubicBezTo>
                    <a:pt x="4673" y="2590"/>
                    <a:pt x="4509" y="2700"/>
                    <a:pt x="4335" y="2798"/>
                  </a:cubicBezTo>
                  <a:lnTo>
                    <a:pt x="3824" y="3098"/>
                  </a:lnTo>
                  <a:cubicBezTo>
                    <a:pt x="3654" y="3196"/>
                    <a:pt x="3474" y="3282"/>
                    <a:pt x="3301" y="3378"/>
                  </a:cubicBezTo>
                  <a:cubicBezTo>
                    <a:pt x="2953" y="3567"/>
                    <a:pt x="2597" y="3738"/>
                    <a:pt x="2236" y="3905"/>
                  </a:cubicBezTo>
                  <a:cubicBezTo>
                    <a:pt x="1513" y="4233"/>
                    <a:pt x="776" y="4533"/>
                    <a:pt x="1" y="4774"/>
                  </a:cubicBezTo>
                  <a:cubicBezTo>
                    <a:pt x="814" y="4745"/>
                    <a:pt x="1615" y="4547"/>
                    <a:pt x="2384" y="4281"/>
                  </a:cubicBezTo>
                  <a:cubicBezTo>
                    <a:pt x="3158" y="4015"/>
                    <a:pt x="3898" y="3662"/>
                    <a:pt x="4604" y="3247"/>
                  </a:cubicBezTo>
                  <a:cubicBezTo>
                    <a:pt x="5296" y="2816"/>
                    <a:pt x="5975" y="2354"/>
                    <a:pt x="6572" y="1797"/>
                  </a:cubicBezTo>
                  <a:cubicBezTo>
                    <a:pt x="6885" y="1538"/>
                    <a:pt x="7159" y="1233"/>
                    <a:pt x="7443" y="943"/>
                  </a:cubicBezTo>
                  <a:cubicBezTo>
                    <a:pt x="7716" y="643"/>
                    <a:pt x="7968" y="323"/>
                    <a:pt x="8211" y="1"/>
                  </a:cubicBezTo>
                  <a:close/>
                </a:path>
              </a:pathLst>
            </a:custGeom>
            <a:solidFill>
              <a:srgbClr val="5666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" name="Google Shape;123;p2"/>
            <p:cNvSpPr/>
            <p:nvPr/>
          </p:nvSpPr>
          <p:spPr>
            <a:xfrm>
              <a:off x="8038098" y="2833508"/>
              <a:ext cx="454840" cy="384760"/>
            </a:xfrm>
            <a:custGeom>
              <a:avLst/>
              <a:gdLst/>
              <a:ahLst/>
              <a:cxnLst/>
              <a:rect l="l" t="t" r="r" b="b"/>
              <a:pathLst>
                <a:path w="11371" h="9619" extrusionOk="0">
                  <a:moveTo>
                    <a:pt x="5453" y="0"/>
                  </a:moveTo>
                  <a:cubicBezTo>
                    <a:pt x="3990" y="0"/>
                    <a:pt x="2522" y="238"/>
                    <a:pt x="1509" y="1175"/>
                  </a:cubicBezTo>
                  <a:cubicBezTo>
                    <a:pt x="134" y="2447"/>
                    <a:pt x="1" y="4633"/>
                    <a:pt x="304" y="6594"/>
                  </a:cubicBezTo>
                  <a:cubicBezTo>
                    <a:pt x="442" y="7490"/>
                    <a:pt x="702" y="8459"/>
                    <a:pt x="1417" y="9062"/>
                  </a:cubicBezTo>
                  <a:cubicBezTo>
                    <a:pt x="1876" y="9450"/>
                    <a:pt x="2462" y="9618"/>
                    <a:pt x="3040" y="9618"/>
                  </a:cubicBezTo>
                  <a:cubicBezTo>
                    <a:pt x="3346" y="9618"/>
                    <a:pt x="3649" y="9572"/>
                    <a:pt x="3931" y="9485"/>
                  </a:cubicBezTo>
                  <a:cubicBezTo>
                    <a:pt x="3931" y="9482"/>
                    <a:pt x="1621" y="6779"/>
                    <a:pt x="2326" y="3515"/>
                  </a:cubicBezTo>
                  <a:cubicBezTo>
                    <a:pt x="2936" y="694"/>
                    <a:pt x="8714" y="449"/>
                    <a:pt x="10702" y="449"/>
                  </a:cubicBezTo>
                  <a:cubicBezTo>
                    <a:pt x="11114" y="449"/>
                    <a:pt x="11364" y="460"/>
                    <a:pt x="11370" y="460"/>
                  </a:cubicBezTo>
                  <a:cubicBezTo>
                    <a:pt x="11151" y="155"/>
                    <a:pt x="10755" y="81"/>
                    <a:pt x="10356" y="81"/>
                  </a:cubicBezTo>
                  <a:cubicBezTo>
                    <a:pt x="10036" y="81"/>
                    <a:pt x="9713" y="129"/>
                    <a:pt x="9479" y="141"/>
                  </a:cubicBezTo>
                  <a:cubicBezTo>
                    <a:pt x="9284" y="151"/>
                    <a:pt x="9089" y="156"/>
                    <a:pt x="8894" y="156"/>
                  </a:cubicBezTo>
                  <a:cubicBezTo>
                    <a:pt x="8036" y="156"/>
                    <a:pt x="7171" y="71"/>
                    <a:pt x="6311" y="24"/>
                  </a:cubicBezTo>
                  <a:cubicBezTo>
                    <a:pt x="6028" y="10"/>
                    <a:pt x="5740" y="0"/>
                    <a:pt x="54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" name="Google Shape;124;p2"/>
            <p:cNvSpPr/>
            <p:nvPr/>
          </p:nvSpPr>
          <p:spPr>
            <a:xfrm>
              <a:off x="5907253" y="1485727"/>
              <a:ext cx="1833240" cy="1262200"/>
            </a:xfrm>
            <a:custGeom>
              <a:avLst/>
              <a:gdLst/>
              <a:ahLst/>
              <a:cxnLst/>
              <a:rect l="l" t="t" r="r" b="b"/>
              <a:pathLst>
                <a:path w="45831" h="31555" extrusionOk="0">
                  <a:moveTo>
                    <a:pt x="45559" y="0"/>
                  </a:moveTo>
                  <a:cubicBezTo>
                    <a:pt x="42485" y="1353"/>
                    <a:pt x="39935" y="3497"/>
                    <a:pt x="37605" y="5899"/>
                  </a:cubicBezTo>
                  <a:cubicBezTo>
                    <a:pt x="35924" y="6087"/>
                    <a:pt x="34075" y="6857"/>
                    <a:pt x="32322" y="7635"/>
                  </a:cubicBezTo>
                  <a:cubicBezTo>
                    <a:pt x="29183" y="9029"/>
                    <a:pt x="26316" y="10187"/>
                    <a:pt x="23383" y="10187"/>
                  </a:cubicBezTo>
                  <a:cubicBezTo>
                    <a:pt x="23059" y="10187"/>
                    <a:pt x="22733" y="10173"/>
                    <a:pt x="22407" y="10143"/>
                  </a:cubicBezTo>
                  <a:lnTo>
                    <a:pt x="22347" y="10812"/>
                  </a:lnTo>
                  <a:cubicBezTo>
                    <a:pt x="22694" y="10843"/>
                    <a:pt x="23039" y="10858"/>
                    <a:pt x="23382" y="10858"/>
                  </a:cubicBezTo>
                  <a:cubicBezTo>
                    <a:pt x="26443" y="10858"/>
                    <a:pt x="29382" y="9673"/>
                    <a:pt x="32593" y="8247"/>
                  </a:cubicBezTo>
                  <a:cubicBezTo>
                    <a:pt x="33724" y="7745"/>
                    <a:pt x="35328" y="7038"/>
                    <a:pt x="36834" y="6707"/>
                  </a:cubicBezTo>
                  <a:lnTo>
                    <a:pt x="36834" y="6707"/>
                  </a:lnTo>
                  <a:cubicBezTo>
                    <a:pt x="35739" y="7886"/>
                    <a:pt x="34684" y="9111"/>
                    <a:pt x="33642" y="10325"/>
                  </a:cubicBezTo>
                  <a:cubicBezTo>
                    <a:pt x="30546" y="13927"/>
                    <a:pt x="27343" y="17654"/>
                    <a:pt x="23204" y="19911"/>
                  </a:cubicBezTo>
                  <a:cubicBezTo>
                    <a:pt x="22899" y="20076"/>
                    <a:pt x="22590" y="20232"/>
                    <a:pt x="22278" y="20382"/>
                  </a:cubicBezTo>
                  <a:lnTo>
                    <a:pt x="21162" y="19708"/>
                  </a:lnTo>
                  <a:cubicBezTo>
                    <a:pt x="20561" y="19346"/>
                    <a:pt x="19940" y="18971"/>
                    <a:pt x="19259" y="18712"/>
                  </a:cubicBezTo>
                  <a:cubicBezTo>
                    <a:pt x="18202" y="18310"/>
                    <a:pt x="17089" y="18215"/>
                    <a:pt x="15977" y="18215"/>
                  </a:cubicBezTo>
                  <a:cubicBezTo>
                    <a:pt x="15468" y="18215"/>
                    <a:pt x="14959" y="18235"/>
                    <a:pt x="14456" y="18254"/>
                  </a:cubicBezTo>
                  <a:cubicBezTo>
                    <a:pt x="13959" y="18274"/>
                    <a:pt x="13450" y="18295"/>
                    <a:pt x="12949" y="18295"/>
                  </a:cubicBezTo>
                  <a:cubicBezTo>
                    <a:pt x="12788" y="18295"/>
                    <a:pt x="12629" y="18293"/>
                    <a:pt x="12471" y="18288"/>
                  </a:cubicBezTo>
                  <a:cubicBezTo>
                    <a:pt x="12076" y="18276"/>
                    <a:pt x="11673" y="18237"/>
                    <a:pt x="11413" y="18026"/>
                  </a:cubicBezTo>
                  <a:lnTo>
                    <a:pt x="10991" y="18546"/>
                  </a:lnTo>
                  <a:cubicBezTo>
                    <a:pt x="11406" y="18884"/>
                    <a:pt x="11938" y="18943"/>
                    <a:pt x="12451" y="18960"/>
                  </a:cubicBezTo>
                  <a:cubicBezTo>
                    <a:pt x="12614" y="18964"/>
                    <a:pt x="12778" y="18967"/>
                    <a:pt x="12942" y="18967"/>
                  </a:cubicBezTo>
                  <a:cubicBezTo>
                    <a:pt x="13458" y="18967"/>
                    <a:pt x="13978" y="18946"/>
                    <a:pt x="14483" y="18925"/>
                  </a:cubicBezTo>
                  <a:cubicBezTo>
                    <a:pt x="15000" y="18904"/>
                    <a:pt x="15507" y="18884"/>
                    <a:pt x="16005" y="18884"/>
                  </a:cubicBezTo>
                  <a:cubicBezTo>
                    <a:pt x="17055" y="18884"/>
                    <a:pt x="18062" y="18974"/>
                    <a:pt x="19021" y="19338"/>
                  </a:cubicBezTo>
                  <a:cubicBezTo>
                    <a:pt x="19646" y="19577"/>
                    <a:pt x="20240" y="19936"/>
                    <a:pt x="20816" y="20284"/>
                  </a:cubicBezTo>
                  <a:lnTo>
                    <a:pt x="21544" y="20723"/>
                  </a:lnTo>
                  <a:cubicBezTo>
                    <a:pt x="19952" y="21426"/>
                    <a:pt x="18277" y="21976"/>
                    <a:pt x="16646" y="22512"/>
                  </a:cubicBezTo>
                  <a:cubicBezTo>
                    <a:pt x="15802" y="22789"/>
                    <a:pt x="14929" y="23074"/>
                    <a:pt x="14080" y="23379"/>
                  </a:cubicBezTo>
                  <a:cubicBezTo>
                    <a:pt x="9013" y="25187"/>
                    <a:pt x="4277" y="27757"/>
                    <a:pt x="0" y="31021"/>
                  </a:cubicBezTo>
                  <a:lnTo>
                    <a:pt x="408" y="31554"/>
                  </a:lnTo>
                  <a:cubicBezTo>
                    <a:pt x="4631" y="28333"/>
                    <a:pt x="9305" y="25795"/>
                    <a:pt x="14307" y="24010"/>
                  </a:cubicBezTo>
                  <a:cubicBezTo>
                    <a:pt x="15148" y="23709"/>
                    <a:pt x="16018" y="23425"/>
                    <a:pt x="16857" y="23149"/>
                  </a:cubicBezTo>
                  <a:cubicBezTo>
                    <a:pt x="17083" y="23074"/>
                    <a:pt x="17310" y="23000"/>
                    <a:pt x="17537" y="22924"/>
                  </a:cubicBezTo>
                  <a:lnTo>
                    <a:pt x="17537" y="22924"/>
                  </a:lnTo>
                  <a:cubicBezTo>
                    <a:pt x="17394" y="23192"/>
                    <a:pt x="17190" y="23455"/>
                    <a:pt x="16909" y="23709"/>
                  </a:cubicBezTo>
                  <a:cubicBezTo>
                    <a:pt x="16615" y="23978"/>
                    <a:pt x="16287" y="24202"/>
                    <a:pt x="15939" y="24439"/>
                  </a:cubicBezTo>
                  <a:cubicBezTo>
                    <a:pt x="15796" y="24537"/>
                    <a:pt x="15656" y="24635"/>
                    <a:pt x="15516" y="24735"/>
                  </a:cubicBezTo>
                  <a:cubicBezTo>
                    <a:pt x="14148" y="25720"/>
                    <a:pt x="12977" y="27011"/>
                    <a:pt x="12130" y="28471"/>
                  </a:cubicBezTo>
                  <a:cubicBezTo>
                    <a:pt x="11829" y="28990"/>
                    <a:pt x="11480" y="29685"/>
                    <a:pt x="11457" y="30445"/>
                  </a:cubicBezTo>
                  <a:lnTo>
                    <a:pt x="12127" y="30464"/>
                  </a:lnTo>
                  <a:cubicBezTo>
                    <a:pt x="12146" y="29855"/>
                    <a:pt x="12449" y="29259"/>
                    <a:pt x="12711" y="28808"/>
                  </a:cubicBezTo>
                  <a:cubicBezTo>
                    <a:pt x="13511" y="27431"/>
                    <a:pt x="14616" y="26210"/>
                    <a:pt x="15908" y="25282"/>
                  </a:cubicBezTo>
                  <a:cubicBezTo>
                    <a:pt x="16042" y="25185"/>
                    <a:pt x="16181" y="25091"/>
                    <a:pt x="16318" y="24996"/>
                  </a:cubicBezTo>
                  <a:cubicBezTo>
                    <a:pt x="16667" y="24756"/>
                    <a:pt x="17030" y="24505"/>
                    <a:pt x="17358" y="24209"/>
                  </a:cubicBezTo>
                  <a:cubicBezTo>
                    <a:pt x="17891" y="23726"/>
                    <a:pt x="18222" y="23201"/>
                    <a:pt x="18359" y="22650"/>
                  </a:cubicBezTo>
                  <a:cubicBezTo>
                    <a:pt x="20116" y="22056"/>
                    <a:pt x="21885" y="21397"/>
                    <a:pt x="23529" y="20501"/>
                  </a:cubicBezTo>
                  <a:cubicBezTo>
                    <a:pt x="27452" y="18362"/>
                    <a:pt x="30520" y="14976"/>
                    <a:pt x="33437" y="11596"/>
                  </a:cubicBezTo>
                  <a:lnTo>
                    <a:pt x="33437" y="11596"/>
                  </a:lnTo>
                  <a:cubicBezTo>
                    <a:pt x="33491" y="12534"/>
                    <a:pt x="33037" y="13500"/>
                    <a:pt x="32654" y="14186"/>
                  </a:cubicBezTo>
                  <a:cubicBezTo>
                    <a:pt x="32366" y="14706"/>
                    <a:pt x="32041" y="15228"/>
                    <a:pt x="31729" y="15731"/>
                  </a:cubicBezTo>
                  <a:cubicBezTo>
                    <a:pt x="31178" y="16620"/>
                    <a:pt x="30606" y="17537"/>
                    <a:pt x="30180" y="18524"/>
                  </a:cubicBezTo>
                  <a:cubicBezTo>
                    <a:pt x="29336" y="20475"/>
                    <a:pt x="29074" y="22703"/>
                    <a:pt x="29446" y="24795"/>
                  </a:cubicBezTo>
                  <a:lnTo>
                    <a:pt x="30107" y="24678"/>
                  </a:lnTo>
                  <a:cubicBezTo>
                    <a:pt x="29759" y="22713"/>
                    <a:pt x="30005" y="20622"/>
                    <a:pt x="30796" y="18791"/>
                  </a:cubicBezTo>
                  <a:cubicBezTo>
                    <a:pt x="31203" y="17849"/>
                    <a:pt x="31762" y="16953"/>
                    <a:pt x="32302" y="16083"/>
                  </a:cubicBezTo>
                  <a:cubicBezTo>
                    <a:pt x="32618" y="15573"/>
                    <a:pt x="32946" y="15047"/>
                    <a:pt x="33243" y="14513"/>
                  </a:cubicBezTo>
                  <a:cubicBezTo>
                    <a:pt x="33750" y="13602"/>
                    <a:pt x="34371" y="12247"/>
                    <a:pt x="34009" y="10931"/>
                  </a:cubicBezTo>
                  <a:cubicBezTo>
                    <a:pt x="34057" y="10874"/>
                    <a:pt x="34107" y="10820"/>
                    <a:pt x="34153" y="10764"/>
                  </a:cubicBezTo>
                  <a:cubicBezTo>
                    <a:pt x="37557" y="6802"/>
                    <a:pt x="41076" y="2708"/>
                    <a:pt x="45830" y="614"/>
                  </a:cubicBezTo>
                  <a:lnTo>
                    <a:pt x="45559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" name="Google Shape;125;p2"/>
            <p:cNvSpPr/>
            <p:nvPr/>
          </p:nvSpPr>
          <p:spPr>
            <a:xfrm>
              <a:off x="5443621" y="2556152"/>
              <a:ext cx="751160" cy="593840"/>
            </a:xfrm>
            <a:custGeom>
              <a:avLst/>
              <a:gdLst/>
              <a:ahLst/>
              <a:cxnLst/>
              <a:rect l="l" t="t" r="r" b="b"/>
              <a:pathLst>
                <a:path w="18779" h="14846" extrusionOk="0">
                  <a:moveTo>
                    <a:pt x="17218" y="0"/>
                  </a:moveTo>
                  <a:cubicBezTo>
                    <a:pt x="16525" y="0"/>
                    <a:pt x="15666" y="109"/>
                    <a:pt x="15229" y="109"/>
                  </a:cubicBezTo>
                  <a:cubicBezTo>
                    <a:pt x="15202" y="109"/>
                    <a:pt x="15177" y="108"/>
                    <a:pt x="15154" y="107"/>
                  </a:cubicBezTo>
                  <a:cubicBezTo>
                    <a:pt x="14138" y="68"/>
                    <a:pt x="13124" y="20"/>
                    <a:pt x="12101" y="14"/>
                  </a:cubicBezTo>
                  <a:cubicBezTo>
                    <a:pt x="12039" y="14"/>
                    <a:pt x="11977" y="14"/>
                    <a:pt x="11915" y="14"/>
                  </a:cubicBezTo>
                  <a:cubicBezTo>
                    <a:pt x="9437" y="14"/>
                    <a:pt x="6866" y="305"/>
                    <a:pt x="4589" y="1516"/>
                  </a:cubicBezTo>
                  <a:cubicBezTo>
                    <a:pt x="2253" y="2761"/>
                    <a:pt x="284" y="5153"/>
                    <a:pt x="139" y="7761"/>
                  </a:cubicBezTo>
                  <a:cubicBezTo>
                    <a:pt x="0" y="10253"/>
                    <a:pt x="1535" y="12450"/>
                    <a:pt x="3526" y="13697"/>
                  </a:cubicBezTo>
                  <a:cubicBezTo>
                    <a:pt x="4636" y="14391"/>
                    <a:pt x="5949" y="14845"/>
                    <a:pt x="7285" y="14845"/>
                  </a:cubicBezTo>
                  <a:cubicBezTo>
                    <a:pt x="7820" y="14845"/>
                    <a:pt x="8358" y="14773"/>
                    <a:pt x="8888" y="14614"/>
                  </a:cubicBezTo>
                  <a:cubicBezTo>
                    <a:pt x="10780" y="14045"/>
                    <a:pt x="12317" y="12462"/>
                    <a:pt x="13367" y="10716"/>
                  </a:cubicBezTo>
                  <a:cubicBezTo>
                    <a:pt x="14418" y="8969"/>
                    <a:pt x="15072" y="7034"/>
                    <a:pt x="15863" y="5168"/>
                  </a:cubicBezTo>
                  <a:cubicBezTo>
                    <a:pt x="16309" y="4114"/>
                    <a:pt x="16807" y="3068"/>
                    <a:pt x="17440" y="2105"/>
                  </a:cubicBezTo>
                  <a:cubicBezTo>
                    <a:pt x="17762" y="1615"/>
                    <a:pt x="18779" y="614"/>
                    <a:pt x="18152" y="161"/>
                  </a:cubicBezTo>
                  <a:cubicBezTo>
                    <a:pt x="17983" y="39"/>
                    <a:pt x="17630" y="0"/>
                    <a:pt x="17218" y="0"/>
                  </a:cubicBezTo>
                  <a:close/>
                </a:path>
              </a:pathLst>
            </a:custGeom>
            <a:solidFill>
              <a:srgbClr val="C5DC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" name="Google Shape;126;p2"/>
            <p:cNvSpPr/>
            <p:nvPr/>
          </p:nvSpPr>
          <p:spPr>
            <a:xfrm>
              <a:off x="5489660" y="2556152"/>
              <a:ext cx="692000" cy="462680"/>
            </a:xfrm>
            <a:custGeom>
              <a:avLst/>
              <a:gdLst/>
              <a:ahLst/>
              <a:cxnLst/>
              <a:rect l="l" t="t" r="r" b="b"/>
              <a:pathLst>
                <a:path w="17300" h="11567" extrusionOk="0">
                  <a:moveTo>
                    <a:pt x="16066" y="0"/>
                  </a:moveTo>
                  <a:cubicBezTo>
                    <a:pt x="15376" y="0"/>
                    <a:pt x="14521" y="107"/>
                    <a:pt x="14083" y="107"/>
                  </a:cubicBezTo>
                  <a:cubicBezTo>
                    <a:pt x="14054" y="107"/>
                    <a:pt x="14028" y="107"/>
                    <a:pt x="14003" y="106"/>
                  </a:cubicBezTo>
                  <a:cubicBezTo>
                    <a:pt x="12987" y="68"/>
                    <a:pt x="11970" y="18"/>
                    <a:pt x="10950" y="14"/>
                  </a:cubicBezTo>
                  <a:cubicBezTo>
                    <a:pt x="10888" y="14"/>
                    <a:pt x="10825" y="14"/>
                    <a:pt x="10762" y="14"/>
                  </a:cubicBezTo>
                  <a:cubicBezTo>
                    <a:pt x="8285" y="14"/>
                    <a:pt x="5716" y="303"/>
                    <a:pt x="3438" y="1516"/>
                  </a:cubicBezTo>
                  <a:cubicBezTo>
                    <a:pt x="2655" y="1933"/>
                    <a:pt x="1915" y="2481"/>
                    <a:pt x="1271" y="3121"/>
                  </a:cubicBezTo>
                  <a:cubicBezTo>
                    <a:pt x="1127" y="3425"/>
                    <a:pt x="997" y="3738"/>
                    <a:pt x="889" y="4060"/>
                  </a:cubicBezTo>
                  <a:cubicBezTo>
                    <a:pt x="0" y="6727"/>
                    <a:pt x="509" y="9993"/>
                    <a:pt x="3065" y="11156"/>
                  </a:cubicBezTo>
                  <a:cubicBezTo>
                    <a:pt x="3687" y="11440"/>
                    <a:pt x="4330" y="11566"/>
                    <a:pt x="4975" y="11566"/>
                  </a:cubicBezTo>
                  <a:cubicBezTo>
                    <a:pt x="7088" y="11566"/>
                    <a:pt x="9222" y="10205"/>
                    <a:pt x="10730" y="8558"/>
                  </a:cubicBezTo>
                  <a:cubicBezTo>
                    <a:pt x="12910" y="6179"/>
                    <a:pt x="14301" y="2820"/>
                    <a:pt x="17036" y="1059"/>
                  </a:cubicBezTo>
                  <a:cubicBezTo>
                    <a:pt x="17227" y="712"/>
                    <a:pt x="17300" y="374"/>
                    <a:pt x="17001" y="161"/>
                  </a:cubicBezTo>
                  <a:cubicBezTo>
                    <a:pt x="16832" y="39"/>
                    <a:pt x="16478" y="0"/>
                    <a:pt x="16066" y="0"/>
                  </a:cubicBezTo>
                  <a:close/>
                </a:path>
              </a:pathLst>
            </a:custGeom>
            <a:solidFill>
              <a:srgbClr val="8EBC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" name="Google Shape;127;p2"/>
            <p:cNvSpPr/>
            <p:nvPr/>
          </p:nvSpPr>
          <p:spPr>
            <a:xfrm>
              <a:off x="5707497" y="2572072"/>
              <a:ext cx="469280" cy="316280"/>
            </a:xfrm>
            <a:custGeom>
              <a:avLst/>
              <a:gdLst/>
              <a:ahLst/>
              <a:cxnLst/>
              <a:rect l="l" t="t" r="r" b="b"/>
              <a:pathLst>
                <a:path w="11732" h="7907" extrusionOk="0">
                  <a:moveTo>
                    <a:pt x="11594" y="1"/>
                  </a:moveTo>
                  <a:cubicBezTo>
                    <a:pt x="11038" y="1"/>
                    <a:pt x="10479" y="137"/>
                    <a:pt x="9954" y="345"/>
                  </a:cubicBezTo>
                  <a:cubicBezTo>
                    <a:pt x="9386" y="573"/>
                    <a:pt x="8855" y="884"/>
                    <a:pt x="8357" y="1228"/>
                  </a:cubicBezTo>
                  <a:cubicBezTo>
                    <a:pt x="7355" y="1914"/>
                    <a:pt x="6466" y="2718"/>
                    <a:pt x="5568" y="3495"/>
                  </a:cubicBezTo>
                  <a:cubicBezTo>
                    <a:pt x="4685" y="4293"/>
                    <a:pt x="3795" y="5047"/>
                    <a:pt x="2860" y="5778"/>
                  </a:cubicBezTo>
                  <a:cubicBezTo>
                    <a:pt x="1927" y="6506"/>
                    <a:pt x="976" y="7210"/>
                    <a:pt x="1" y="7907"/>
                  </a:cubicBezTo>
                  <a:cubicBezTo>
                    <a:pt x="1111" y="7454"/>
                    <a:pt x="2160" y="6859"/>
                    <a:pt x="3163" y="6199"/>
                  </a:cubicBezTo>
                  <a:cubicBezTo>
                    <a:pt x="4169" y="5549"/>
                    <a:pt x="5118" y="4784"/>
                    <a:pt x="6011" y="3997"/>
                  </a:cubicBezTo>
                  <a:lnTo>
                    <a:pt x="7339" y="2807"/>
                  </a:lnTo>
                  <a:cubicBezTo>
                    <a:pt x="7774" y="2405"/>
                    <a:pt x="8220" y="2022"/>
                    <a:pt x="8670" y="1647"/>
                  </a:cubicBezTo>
                  <a:cubicBezTo>
                    <a:pt x="9575" y="913"/>
                    <a:pt x="10547" y="244"/>
                    <a:pt x="11732" y="4"/>
                  </a:cubicBezTo>
                  <a:cubicBezTo>
                    <a:pt x="11686" y="2"/>
                    <a:pt x="11640" y="1"/>
                    <a:pt x="115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" name="Google Shape;128;p2"/>
            <p:cNvSpPr/>
            <p:nvPr/>
          </p:nvSpPr>
          <p:spPr>
            <a:xfrm>
              <a:off x="6068251" y="2606711"/>
              <a:ext cx="501560" cy="636520"/>
            </a:xfrm>
            <a:custGeom>
              <a:avLst/>
              <a:gdLst/>
              <a:ahLst/>
              <a:cxnLst/>
              <a:rect l="l" t="t" r="r" b="b"/>
              <a:pathLst>
                <a:path w="12539" h="15913" extrusionOk="0">
                  <a:moveTo>
                    <a:pt x="8661" y="0"/>
                  </a:moveTo>
                  <a:cubicBezTo>
                    <a:pt x="8014" y="0"/>
                    <a:pt x="7347" y="1795"/>
                    <a:pt x="6957" y="2336"/>
                  </a:cubicBezTo>
                  <a:cubicBezTo>
                    <a:pt x="6214" y="3362"/>
                    <a:pt x="5347" y="4293"/>
                    <a:pt x="4476" y="5205"/>
                  </a:cubicBezTo>
                  <a:cubicBezTo>
                    <a:pt x="2589" y="7185"/>
                    <a:pt x="587" y="9359"/>
                    <a:pt x="160" y="12005"/>
                  </a:cubicBezTo>
                  <a:cubicBezTo>
                    <a:pt x="1" y="12993"/>
                    <a:pt x="103" y="14058"/>
                    <a:pt x="708" y="14772"/>
                  </a:cubicBezTo>
                  <a:cubicBezTo>
                    <a:pt x="1152" y="15296"/>
                    <a:pt x="1816" y="15573"/>
                    <a:pt x="2491" y="15733"/>
                  </a:cubicBezTo>
                  <a:cubicBezTo>
                    <a:pt x="2995" y="15854"/>
                    <a:pt x="3516" y="15912"/>
                    <a:pt x="4043" y="15912"/>
                  </a:cubicBezTo>
                  <a:cubicBezTo>
                    <a:pt x="6091" y="15912"/>
                    <a:pt x="8218" y="15028"/>
                    <a:pt x="9741" y="13475"/>
                  </a:cubicBezTo>
                  <a:cubicBezTo>
                    <a:pt x="11656" y="11523"/>
                    <a:pt x="12539" y="8585"/>
                    <a:pt x="11977" y="6053"/>
                  </a:cubicBezTo>
                  <a:cubicBezTo>
                    <a:pt x="11700" y="4804"/>
                    <a:pt x="11104" y="3692"/>
                    <a:pt x="10480" y="2619"/>
                  </a:cubicBezTo>
                  <a:cubicBezTo>
                    <a:pt x="10141" y="2030"/>
                    <a:pt x="9463" y="142"/>
                    <a:pt x="8723" y="6"/>
                  </a:cubicBezTo>
                  <a:cubicBezTo>
                    <a:pt x="8702" y="2"/>
                    <a:pt x="8681" y="0"/>
                    <a:pt x="866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" name="Google Shape;129;p2"/>
            <p:cNvSpPr/>
            <p:nvPr/>
          </p:nvSpPr>
          <p:spPr>
            <a:xfrm>
              <a:off x="6281407" y="2607071"/>
              <a:ext cx="141200" cy="478040"/>
            </a:xfrm>
            <a:custGeom>
              <a:avLst/>
              <a:gdLst/>
              <a:ahLst/>
              <a:cxnLst/>
              <a:rect l="l" t="t" r="r" b="b"/>
              <a:pathLst>
                <a:path w="3530" h="11951" extrusionOk="0">
                  <a:moveTo>
                    <a:pt x="3394" y="0"/>
                  </a:moveTo>
                  <a:cubicBezTo>
                    <a:pt x="3283" y="1045"/>
                    <a:pt x="3098" y="2065"/>
                    <a:pt x="2852" y="3064"/>
                  </a:cubicBezTo>
                  <a:cubicBezTo>
                    <a:pt x="2594" y="4061"/>
                    <a:pt x="2272" y="5037"/>
                    <a:pt x="1848" y="5967"/>
                  </a:cubicBezTo>
                  <a:cubicBezTo>
                    <a:pt x="1640" y="6437"/>
                    <a:pt x="1396" y="6866"/>
                    <a:pt x="1147" y="7351"/>
                  </a:cubicBezTo>
                  <a:cubicBezTo>
                    <a:pt x="917" y="7832"/>
                    <a:pt x="700" y="8320"/>
                    <a:pt x="538" y="8827"/>
                  </a:cubicBezTo>
                  <a:cubicBezTo>
                    <a:pt x="212" y="9837"/>
                    <a:pt x="0" y="10896"/>
                    <a:pt x="44" y="11951"/>
                  </a:cubicBezTo>
                  <a:cubicBezTo>
                    <a:pt x="244" y="10921"/>
                    <a:pt x="573" y="9937"/>
                    <a:pt x="968" y="8990"/>
                  </a:cubicBezTo>
                  <a:cubicBezTo>
                    <a:pt x="1176" y="8519"/>
                    <a:pt x="1395" y="8057"/>
                    <a:pt x="1643" y="7609"/>
                  </a:cubicBezTo>
                  <a:cubicBezTo>
                    <a:pt x="1886" y="7173"/>
                    <a:pt x="2161" y="6692"/>
                    <a:pt x="2386" y="6211"/>
                  </a:cubicBezTo>
                  <a:cubicBezTo>
                    <a:pt x="2597" y="5722"/>
                    <a:pt x="2791" y="5224"/>
                    <a:pt x="2944" y="4714"/>
                  </a:cubicBezTo>
                  <a:cubicBezTo>
                    <a:pt x="3089" y="4199"/>
                    <a:pt x="3221" y="3683"/>
                    <a:pt x="3304" y="3159"/>
                  </a:cubicBezTo>
                  <a:cubicBezTo>
                    <a:pt x="3473" y="2113"/>
                    <a:pt x="3529" y="1045"/>
                    <a:pt x="339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" name="Google Shape;130;p2"/>
            <p:cNvSpPr/>
            <p:nvPr/>
          </p:nvSpPr>
          <p:spPr>
            <a:xfrm>
              <a:off x="6073451" y="2607071"/>
              <a:ext cx="496360" cy="636200"/>
            </a:xfrm>
            <a:custGeom>
              <a:avLst/>
              <a:gdLst/>
              <a:ahLst/>
              <a:cxnLst/>
              <a:rect l="l" t="t" r="r" b="b"/>
              <a:pathLst>
                <a:path w="12409" h="15905" extrusionOk="0">
                  <a:moveTo>
                    <a:pt x="8593" y="0"/>
                  </a:moveTo>
                  <a:lnTo>
                    <a:pt x="8593" y="0"/>
                  </a:lnTo>
                  <a:cubicBezTo>
                    <a:pt x="12135" y="7263"/>
                    <a:pt x="10340" y="10862"/>
                    <a:pt x="6365" y="13555"/>
                  </a:cubicBezTo>
                  <a:cubicBezTo>
                    <a:pt x="5407" y="14204"/>
                    <a:pt x="4426" y="14427"/>
                    <a:pt x="3530" y="14427"/>
                  </a:cubicBezTo>
                  <a:cubicBezTo>
                    <a:pt x="1594" y="14427"/>
                    <a:pt x="53" y="13385"/>
                    <a:pt x="1" y="13349"/>
                  </a:cubicBezTo>
                  <a:lnTo>
                    <a:pt x="1" y="13349"/>
                  </a:lnTo>
                  <a:cubicBezTo>
                    <a:pt x="69" y="13880"/>
                    <a:pt x="245" y="14375"/>
                    <a:pt x="578" y="14764"/>
                  </a:cubicBezTo>
                  <a:cubicBezTo>
                    <a:pt x="1022" y="15287"/>
                    <a:pt x="1686" y="15566"/>
                    <a:pt x="2361" y="15726"/>
                  </a:cubicBezTo>
                  <a:cubicBezTo>
                    <a:pt x="2865" y="15846"/>
                    <a:pt x="3386" y="15905"/>
                    <a:pt x="3913" y="15905"/>
                  </a:cubicBezTo>
                  <a:cubicBezTo>
                    <a:pt x="5961" y="15905"/>
                    <a:pt x="8088" y="15021"/>
                    <a:pt x="9611" y="13467"/>
                  </a:cubicBezTo>
                  <a:cubicBezTo>
                    <a:pt x="11526" y="11515"/>
                    <a:pt x="12409" y="8578"/>
                    <a:pt x="11847" y="6047"/>
                  </a:cubicBezTo>
                  <a:cubicBezTo>
                    <a:pt x="11570" y="4797"/>
                    <a:pt x="10974" y="3685"/>
                    <a:pt x="10350" y="2611"/>
                  </a:cubicBezTo>
                  <a:cubicBezTo>
                    <a:pt x="10011" y="2022"/>
                    <a:pt x="9333" y="134"/>
                    <a:pt x="859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" name="Google Shape;131;p2"/>
            <p:cNvSpPr/>
            <p:nvPr/>
          </p:nvSpPr>
          <p:spPr>
            <a:xfrm>
              <a:off x="5733856" y="1822962"/>
              <a:ext cx="729040" cy="459200"/>
            </a:xfrm>
            <a:custGeom>
              <a:avLst/>
              <a:gdLst/>
              <a:ahLst/>
              <a:cxnLst/>
              <a:rect l="l" t="t" r="r" b="b"/>
              <a:pathLst>
                <a:path w="18226" h="11480" extrusionOk="0">
                  <a:moveTo>
                    <a:pt x="7319" y="0"/>
                  </a:moveTo>
                  <a:cubicBezTo>
                    <a:pt x="6153" y="0"/>
                    <a:pt x="4965" y="272"/>
                    <a:pt x="3881" y="816"/>
                  </a:cubicBezTo>
                  <a:cubicBezTo>
                    <a:pt x="2323" y="1597"/>
                    <a:pt x="946" y="2996"/>
                    <a:pt x="509" y="4689"/>
                  </a:cubicBezTo>
                  <a:cubicBezTo>
                    <a:pt x="0" y="6660"/>
                    <a:pt x="873" y="8701"/>
                    <a:pt x="2345" y="9882"/>
                  </a:cubicBezTo>
                  <a:cubicBezTo>
                    <a:pt x="3814" y="11060"/>
                    <a:pt x="5782" y="11480"/>
                    <a:pt x="7724" y="11480"/>
                  </a:cubicBezTo>
                  <a:cubicBezTo>
                    <a:pt x="7728" y="11480"/>
                    <a:pt x="7731" y="11480"/>
                    <a:pt x="7734" y="11480"/>
                  </a:cubicBezTo>
                  <a:cubicBezTo>
                    <a:pt x="9680" y="11477"/>
                    <a:pt x="11634" y="11088"/>
                    <a:pt x="13583" y="10792"/>
                  </a:cubicBezTo>
                  <a:cubicBezTo>
                    <a:pt x="14320" y="10682"/>
                    <a:pt x="18014" y="10689"/>
                    <a:pt x="18123" y="10125"/>
                  </a:cubicBezTo>
                  <a:cubicBezTo>
                    <a:pt x="18225" y="9589"/>
                    <a:pt x="17338" y="8971"/>
                    <a:pt x="17058" y="8647"/>
                  </a:cubicBezTo>
                  <a:cubicBezTo>
                    <a:pt x="16614" y="8132"/>
                    <a:pt x="16216" y="7577"/>
                    <a:pt x="15834" y="7010"/>
                  </a:cubicBezTo>
                  <a:cubicBezTo>
                    <a:pt x="14351" y="4815"/>
                    <a:pt x="13104" y="2244"/>
                    <a:pt x="10756" y="889"/>
                  </a:cubicBezTo>
                  <a:cubicBezTo>
                    <a:pt x="9731" y="297"/>
                    <a:pt x="8537" y="0"/>
                    <a:pt x="7319" y="0"/>
                  </a:cubicBezTo>
                  <a:close/>
                </a:path>
              </a:pathLst>
            </a:custGeom>
            <a:solidFill>
              <a:srgbClr val="BCD2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" name="Google Shape;132;p2"/>
            <p:cNvSpPr/>
            <p:nvPr/>
          </p:nvSpPr>
          <p:spPr>
            <a:xfrm>
              <a:off x="5966092" y="2042919"/>
              <a:ext cx="492640" cy="186440"/>
            </a:xfrm>
            <a:custGeom>
              <a:avLst/>
              <a:gdLst/>
              <a:ahLst/>
              <a:cxnLst/>
              <a:rect l="l" t="t" r="r" b="b"/>
              <a:pathLst>
                <a:path w="12316" h="4661" extrusionOk="0">
                  <a:moveTo>
                    <a:pt x="1576" y="0"/>
                  </a:moveTo>
                  <a:cubicBezTo>
                    <a:pt x="1037" y="0"/>
                    <a:pt x="503" y="82"/>
                    <a:pt x="1" y="255"/>
                  </a:cubicBezTo>
                  <a:cubicBezTo>
                    <a:pt x="181" y="240"/>
                    <a:pt x="360" y="233"/>
                    <a:pt x="539" y="233"/>
                  </a:cubicBezTo>
                  <a:cubicBezTo>
                    <a:pt x="1478" y="233"/>
                    <a:pt x="2391" y="434"/>
                    <a:pt x="3216" y="797"/>
                  </a:cubicBezTo>
                  <a:cubicBezTo>
                    <a:pt x="3466" y="900"/>
                    <a:pt x="3694" y="1039"/>
                    <a:pt x="3932" y="1164"/>
                  </a:cubicBezTo>
                  <a:cubicBezTo>
                    <a:pt x="4153" y="1316"/>
                    <a:pt x="4385" y="1448"/>
                    <a:pt x="4588" y="1627"/>
                  </a:cubicBezTo>
                  <a:cubicBezTo>
                    <a:pt x="4690" y="1713"/>
                    <a:pt x="4800" y="1788"/>
                    <a:pt x="4899" y="1878"/>
                  </a:cubicBezTo>
                  <a:lnTo>
                    <a:pt x="5192" y="2153"/>
                  </a:lnTo>
                  <a:lnTo>
                    <a:pt x="5826" y="2743"/>
                  </a:lnTo>
                  <a:cubicBezTo>
                    <a:pt x="6745" y="3479"/>
                    <a:pt x="7811" y="4004"/>
                    <a:pt x="8924" y="4300"/>
                  </a:cubicBezTo>
                  <a:cubicBezTo>
                    <a:pt x="9782" y="4533"/>
                    <a:pt x="10667" y="4661"/>
                    <a:pt x="11546" y="4661"/>
                  </a:cubicBezTo>
                  <a:cubicBezTo>
                    <a:pt x="11804" y="4661"/>
                    <a:pt x="12060" y="4650"/>
                    <a:pt x="12316" y="4627"/>
                  </a:cubicBezTo>
                  <a:cubicBezTo>
                    <a:pt x="11200" y="4448"/>
                    <a:pt x="10117" y="4180"/>
                    <a:pt x="9086" y="3800"/>
                  </a:cubicBezTo>
                  <a:cubicBezTo>
                    <a:pt x="8574" y="3602"/>
                    <a:pt x="8068" y="3393"/>
                    <a:pt x="7598" y="3122"/>
                  </a:cubicBezTo>
                  <a:cubicBezTo>
                    <a:pt x="7116" y="2875"/>
                    <a:pt x="6677" y="2560"/>
                    <a:pt x="6257" y="2226"/>
                  </a:cubicBezTo>
                  <a:lnTo>
                    <a:pt x="5647" y="1680"/>
                  </a:lnTo>
                  <a:cubicBezTo>
                    <a:pt x="5431" y="1480"/>
                    <a:pt x="5214" y="1282"/>
                    <a:pt x="4968" y="1117"/>
                  </a:cubicBezTo>
                  <a:cubicBezTo>
                    <a:pt x="4491" y="776"/>
                    <a:pt x="3968" y="488"/>
                    <a:pt x="3407" y="309"/>
                  </a:cubicBezTo>
                  <a:cubicBezTo>
                    <a:pt x="2817" y="107"/>
                    <a:pt x="2193" y="0"/>
                    <a:pt x="157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" name="Google Shape;133;p2"/>
            <p:cNvSpPr/>
            <p:nvPr/>
          </p:nvSpPr>
          <p:spPr>
            <a:xfrm>
              <a:off x="5733776" y="1823082"/>
              <a:ext cx="728920" cy="421200"/>
            </a:xfrm>
            <a:custGeom>
              <a:avLst/>
              <a:gdLst/>
              <a:ahLst/>
              <a:cxnLst/>
              <a:rect l="l" t="t" r="r" b="b"/>
              <a:pathLst>
                <a:path w="18223" h="10530" extrusionOk="0">
                  <a:moveTo>
                    <a:pt x="7318" y="1"/>
                  </a:moveTo>
                  <a:cubicBezTo>
                    <a:pt x="6152" y="1"/>
                    <a:pt x="4964" y="272"/>
                    <a:pt x="3878" y="816"/>
                  </a:cubicBezTo>
                  <a:cubicBezTo>
                    <a:pt x="2324" y="1595"/>
                    <a:pt x="947" y="2994"/>
                    <a:pt x="509" y="4689"/>
                  </a:cubicBezTo>
                  <a:cubicBezTo>
                    <a:pt x="1" y="6657"/>
                    <a:pt x="874" y="8701"/>
                    <a:pt x="2345" y="9882"/>
                  </a:cubicBezTo>
                  <a:cubicBezTo>
                    <a:pt x="2657" y="10131"/>
                    <a:pt x="2992" y="10345"/>
                    <a:pt x="3343" y="10530"/>
                  </a:cubicBezTo>
                  <a:cubicBezTo>
                    <a:pt x="2981" y="9609"/>
                    <a:pt x="1765" y="6003"/>
                    <a:pt x="3986" y="3784"/>
                  </a:cubicBezTo>
                  <a:cubicBezTo>
                    <a:pt x="4776" y="2993"/>
                    <a:pt x="5719" y="2555"/>
                    <a:pt x="6862" y="2555"/>
                  </a:cubicBezTo>
                  <a:cubicBezTo>
                    <a:pt x="9424" y="2555"/>
                    <a:pt x="12995" y="4756"/>
                    <a:pt x="18121" y="10125"/>
                  </a:cubicBezTo>
                  <a:cubicBezTo>
                    <a:pt x="18223" y="9590"/>
                    <a:pt x="17334" y="8972"/>
                    <a:pt x="17056" y="8647"/>
                  </a:cubicBezTo>
                  <a:cubicBezTo>
                    <a:pt x="16611" y="8133"/>
                    <a:pt x="16215" y="7576"/>
                    <a:pt x="15832" y="7011"/>
                  </a:cubicBezTo>
                  <a:cubicBezTo>
                    <a:pt x="14350" y="4815"/>
                    <a:pt x="13101" y="2244"/>
                    <a:pt x="10754" y="889"/>
                  </a:cubicBezTo>
                  <a:cubicBezTo>
                    <a:pt x="9730" y="297"/>
                    <a:pt x="8536" y="1"/>
                    <a:pt x="7318" y="1"/>
                  </a:cubicBezTo>
                  <a:close/>
                </a:path>
              </a:pathLst>
            </a:custGeom>
            <a:solidFill>
              <a:srgbClr val="D7EF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" name="Google Shape;134;p2"/>
            <p:cNvSpPr/>
            <p:nvPr/>
          </p:nvSpPr>
          <p:spPr>
            <a:xfrm>
              <a:off x="6793599" y="2195757"/>
              <a:ext cx="500120" cy="735320"/>
            </a:xfrm>
            <a:custGeom>
              <a:avLst/>
              <a:gdLst/>
              <a:ahLst/>
              <a:cxnLst/>
              <a:rect l="l" t="t" r="r" b="b"/>
              <a:pathLst>
                <a:path w="12503" h="18383" extrusionOk="0">
                  <a:moveTo>
                    <a:pt x="8596" y="1"/>
                  </a:moveTo>
                  <a:cubicBezTo>
                    <a:pt x="7693" y="1"/>
                    <a:pt x="5383" y="3457"/>
                    <a:pt x="4749" y="4188"/>
                  </a:cubicBezTo>
                  <a:cubicBezTo>
                    <a:pt x="3364" y="5778"/>
                    <a:pt x="2014" y="7439"/>
                    <a:pt x="1161" y="9330"/>
                  </a:cubicBezTo>
                  <a:cubicBezTo>
                    <a:pt x="309" y="11218"/>
                    <a:pt x="0" y="13388"/>
                    <a:pt x="745" y="15186"/>
                  </a:cubicBezTo>
                  <a:cubicBezTo>
                    <a:pt x="1416" y="16811"/>
                    <a:pt x="2951" y="18007"/>
                    <a:pt x="4741" y="18307"/>
                  </a:cubicBezTo>
                  <a:cubicBezTo>
                    <a:pt x="5045" y="18358"/>
                    <a:pt x="5354" y="18383"/>
                    <a:pt x="5666" y="18383"/>
                  </a:cubicBezTo>
                  <a:cubicBezTo>
                    <a:pt x="7193" y="18383"/>
                    <a:pt x="8774" y="17787"/>
                    <a:pt x="9958" y="16730"/>
                  </a:cubicBezTo>
                  <a:cubicBezTo>
                    <a:pt x="11582" y="15278"/>
                    <a:pt x="12376" y="13099"/>
                    <a:pt x="12439" y="11036"/>
                  </a:cubicBezTo>
                  <a:cubicBezTo>
                    <a:pt x="12503" y="8973"/>
                    <a:pt x="11910" y="6999"/>
                    <a:pt x="11160" y="5137"/>
                  </a:cubicBezTo>
                  <a:cubicBezTo>
                    <a:pt x="10775" y="4184"/>
                    <a:pt x="10347" y="3253"/>
                    <a:pt x="9939" y="2310"/>
                  </a:cubicBezTo>
                  <a:cubicBezTo>
                    <a:pt x="9698" y="1753"/>
                    <a:pt x="9381" y="107"/>
                    <a:pt x="8640" y="4"/>
                  </a:cubicBezTo>
                  <a:cubicBezTo>
                    <a:pt x="8626" y="2"/>
                    <a:pt x="8611" y="1"/>
                    <a:pt x="859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" name="Google Shape;135;p2"/>
            <p:cNvSpPr/>
            <p:nvPr/>
          </p:nvSpPr>
          <p:spPr>
            <a:xfrm>
              <a:off x="7008635" y="2195877"/>
              <a:ext cx="138280" cy="534600"/>
            </a:xfrm>
            <a:custGeom>
              <a:avLst/>
              <a:gdLst/>
              <a:ahLst/>
              <a:cxnLst/>
              <a:rect l="l" t="t" r="r" b="b"/>
              <a:pathLst>
                <a:path w="3457" h="13365" extrusionOk="0">
                  <a:moveTo>
                    <a:pt x="3263" y="1"/>
                  </a:moveTo>
                  <a:cubicBezTo>
                    <a:pt x="3122" y="1173"/>
                    <a:pt x="2754" y="2274"/>
                    <a:pt x="2255" y="3291"/>
                  </a:cubicBezTo>
                  <a:cubicBezTo>
                    <a:pt x="2004" y="3801"/>
                    <a:pt x="1699" y="4280"/>
                    <a:pt x="1373" y="4740"/>
                  </a:cubicBezTo>
                  <a:lnTo>
                    <a:pt x="1122" y="5081"/>
                  </a:lnTo>
                  <a:cubicBezTo>
                    <a:pt x="1038" y="5199"/>
                    <a:pt x="932" y="5336"/>
                    <a:pt x="849" y="5469"/>
                  </a:cubicBezTo>
                  <a:cubicBezTo>
                    <a:pt x="674" y="5738"/>
                    <a:pt x="540" y="6028"/>
                    <a:pt x="430" y="6326"/>
                  </a:cubicBezTo>
                  <a:cubicBezTo>
                    <a:pt x="9" y="7520"/>
                    <a:pt x="1" y="8773"/>
                    <a:pt x="168" y="9955"/>
                  </a:cubicBezTo>
                  <a:cubicBezTo>
                    <a:pt x="341" y="11141"/>
                    <a:pt x="671" y="12295"/>
                    <a:pt x="1179" y="13365"/>
                  </a:cubicBezTo>
                  <a:cubicBezTo>
                    <a:pt x="949" y="12208"/>
                    <a:pt x="782" y="11052"/>
                    <a:pt x="725" y="9903"/>
                  </a:cubicBezTo>
                  <a:cubicBezTo>
                    <a:pt x="680" y="8759"/>
                    <a:pt x="742" y="7603"/>
                    <a:pt x="1121" y="6581"/>
                  </a:cubicBezTo>
                  <a:cubicBezTo>
                    <a:pt x="1223" y="6328"/>
                    <a:pt x="1334" y="6085"/>
                    <a:pt x="1472" y="5856"/>
                  </a:cubicBezTo>
                  <a:cubicBezTo>
                    <a:pt x="1544" y="5741"/>
                    <a:pt x="1616" y="5647"/>
                    <a:pt x="1699" y="5523"/>
                  </a:cubicBezTo>
                  <a:lnTo>
                    <a:pt x="1963" y="5148"/>
                  </a:lnTo>
                  <a:cubicBezTo>
                    <a:pt x="2297" y="4641"/>
                    <a:pt x="2588" y="4102"/>
                    <a:pt x="2808" y="3537"/>
                  </a:cubicBezTo>
                  <a:cubicBezTo>
                    <a:pt x="3242" y="2409"/>
                    <a:pt x="3457" y="1176"/>
                    <a:pt x="32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" name="Google Shape;136;p2"/>
            <p:cNvSpPr/>
            <p:nvPr/>
          </p:nvSpPr>
          <p:spPr>
            <a:xfrm>
              <a:off x="6803118" y="2262076"/>
              <a:ext cx="511640" cy="668960"/>
            </a:xfrm>
            <a:custGeom>
              <a:avLst/>
              <a:gdLst/>
              <a:ahLst/>
              <a:cxnLst/>
              <a:rect l="l" t="t" r="r" b="b"/>
              <a:pathLst>
                <a:path w="12791" h="16724" extrusionOk="0">
                  <a:moveTo>
                    <a:pt x="9476" y="1"/>
                  </a:moveTo>
                  <a:cubicBezTo>
                    <a:pt x="9476" y="2"/>
                    <a:pt x="12791" y="12928"/>
                    <a:pt x="7213" y="14220"/>
                  </a:cubicBezTo>
                  <a:cubicBezTo>
                    <a:pt x="6609" y="14360"/>
                    <a:pt x="6052" y="14422"/>
                    <a:pt x="5541" y="14422"/>
                  </a:cubicBezTo>
                  <a:cubicBezTo>
                    <a:pt x="1354" y="14422"/>
                    <a:pt x="164" y="10252"/>
                    <a:pt x="161" y="10244"/>
                  </a:cubicBezTo>
                  <a:lnTo>
                    <a:pt x="161" y="10244"/>
                  </a:lnTo>
                  <a:cubicBezTo>
                    <a:pt x="1" y="11379"/>
                    <a:pt x="85" y="12511"/>
                    <a:pt x="505" y="13525"/>
                  </a:cubicBezTo>
                  <a:cubicBezTo>
                    <a:pt x="1177" y="15150"/>
                    <a:pt x="2711" y="16347"/>
                    <a:pt x="4500" y="16648"/>
                  </a:cubicBezTo>
                  <a:cubicBezTo>
                    <a:pt x="4804" y="16698"/>
                    <a:pt x="5114" y="16723"/>
                    <a:pt x="5426" y="16723"/>
                  </a:cubicBezTo>
                  <a:cubicBezTo>
                    <a:pt x="6954" y="16723"/>
                    <a:pt x="8535" y="16127"/>
                    <a:pt x="9717" y="15070"/>
                  </a:cubicBezTo>
                  <a:cubicBezTo>
                    <a:pt x="11341" y="13618"/>
                    <a:pt x="12135" y="11440"/>
                    <a:pt x="12199" y="9377"/>
                  </a:cubicBezTo>
                  <a:cubicBezTo>
                    <a:pt x="12264" y="7312"/>
                    <a:pt x="11669" y="5338"/>
                    <a:pt x="10919" y="3477"/>
                  </a:cubicBezTo>
                  <a:cubicBezTo>
                    <a:pt x="10535" y="2524"/>
                    <a:pt x="10107" y="1592"/>
                    <a:pt x="9699" y="651"/>
                  </a:cubicBezTo>
                  <a:cubicBezTo>
                    <a:pt x="9634" y="498"/>
                    <a:pt x="9561" y="263"/>
                    <a:pt x="9476" y="1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" name="Google Shape;137;p2"/>
            <p:cNvSpPr/>
            <p:nvPr/>
          </p:nvSpPr>
          <p:spPr>
            <a:xfrm>
              <a:off x="6350646" y="1578926"/>
              <a:ext cx="591880" cy="369320"/>
            </a:xfrm>
            <a:custGeom>
              <a:avLst/>
              <a:gdLst/>
              <a:ahLst/>
              <a:cxnLst/>
              <a:rect l="l" t="t" r="r" b="b"/>
              <a:pathLst>
                <a:path w="14797" h="9233" extrusionOk="0">
                  <a:moveTo>
                    <a:pt x="6239" y="1"/>
                  </a:moveTo>
                  <a:cubicBezTo>
                    <a:pt x="4349" y="1"/>
                    <a:pt x="2594" y="1376"/>
                    <a:pt x="1274" y="2927"/>
                  </a:cubicBezTo>
                  <a:cubicBezTo>
                    <a:pt x="625" y="3691"/>
                    <a:pt x="0" y="4606"/>
                    <a:pt x="14" y="5638"/>
                  </a:cubicBezTo>
                  <a:cubicBezTo>
                    <a:pt x="24" y="6653"/>
                    <a:pt x="672" y="7545"/>
                    <a:pt x="1472" y="8046"/>
                  </a:cubicBezTo>
                  <a:cubicBezTo>
                    <a:pt x="2272" y="8549"/>
                    <a:pt x="3207" y="8725"/>
                    <a:pt x="4124" y="8865"/>
                  </a:cubicBezTo>
                  <a:cubicBezTo>
                    <a:pt x="5373" y="9057"/>
                    <a:pt x="6630" y="9193"/>
                    <a:pt x="7893" y="9225"/>
                  </a:cubicBezTo>
                  <a:cubicBezTo>
                    <a:pt x="8079" y="9230"/>
                    <a:pt x="8265" y="9232"/>
                    <a:pt x="8452" y="9232"/>
                  </a:cubicBezTo>
                  <a:cubicBezTo>
                    <a:pt x="9409" y="9232"/>
                    <a:pt x="10370" y="9167"/>
                    <a:pt x="11319" y="9011"/>
                  </a:cubicBezTo>
                  <a:cubicBezTo>
                    <a:pt x="12053" y="8890"/>
                    <a:pt x="13803" y="8773"/>
                    <a:pt x="14266" y="8042"/>
                  </a:cubicBezTo>
                  <a:cubicBezTo>
                    <a:pt x="14797" y="7207"/>
                    <a:pt x="13743" y="6421"/>
                    <a:pt x="13289" y="5946"/>
                  </a:cubicBezTo>
                  <a:cubicBezTo>
                    <a:pt x="12487" y="5109"/>
                    <a:pt x="11817" y="4135"/>
                    <a:pt x="11102" y="3212"/>
                  </a:cubicBezTo>
                  <a:cubicBezTo>
                    <a:pt x="9932" y="1701"/>
                    <a:pt x="8488" y="230"/>
                    <a:pt x="6674" y="25"/>
                  </a:cubicBezTo>
                  <a:cubicBezTo>
                    <a:pt x="6528" y="9"/>
                    <a:pt x="6383" y="1"/>
                    <a:pt x="62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" name="Google Shape;138;p2"/>
            <p:cNvSpPr/>
            <p:nvPr/>
          </p:nvSpPr>
          <p:spPr>
            <a:xfrm>
              <a:off x="6524603" y="1763803"/>
              <a:ext cx="396760" cy="138600"/>
            </a:xfrm>
            <a:custGeom>
              <a:avLst/>
              <a:gdLst/>
              <a:ahLst/>
              <a:cxnLst/>
              <a:rect l="l" t="t" r="r" b="b"/>
              <a:pathLst>
                <a:path w="9919" h="3465" extrusionOk="0">
                  <a:moveTo>
                    <a:pt x="1" y="0"/>
                  </a:moveTo>
                  <a:lnTo>
                    <a:pt x="1" y="0"/>
                  </a:lnTo>
                  <a:cubicBezTo>
                    <a:pt x="611" y="659"/>
                    <a:pt x="1356" y="1186"/>
                    <a:pt x="2135" y="1641"/>
                  </a:cubicBezTo>
                  <a:cubicBezTo>
                    <a:pt x="2915" y="2094"/>
                    <a:pt x="3745" y="2461"/>
                    <a:pt x="4599" y="2749"/>
                  </a:cubicBezTo>
                  <a:cubicBezTo>
                    <a:pt x="5460" y="3018"/>
                    <a:pt x="6337" y="3252"/>
                    <a:pt x="7234" y="3351"/>
                  </a:cubicBezTo>
                  <a:cubicBezTo>
                    <a:pt x="7675" y="3426"/>
                    <a:pt x="8128" y="3433"/>
                    <a:pt x="8575" y="3462"/>
                  </a:cubicBezTo>
                  <a:cubicBezTo>
                    <a:pt x="8659" y="3464"/>
                    <a:pt x="8743" y="3465"/>
                    <a:pt x="8827" y="3465"/>
                  </a:cubicBezTo>
                  <a:cubicBezTo>
                    <a:pt x="9192" y="3465"/>
                    <a:pt x="9556" y="3448"/>
                    <a:pt x="9919" y="3424"/>
                  </a:cubicBezTo>
                  <a:cubicBezTo>
                    <a:pt x="9479" y="3324"/>
                    <a:pt x="9040" y="3270"/>
                    <a:pt x="8606" y="3179"/>
                  </a:cubicBezTo>
                  <a:cubicBezTo>
                    <a:pt x="8175" y="3085"/>
                    <a:pt x="7739" y="3018"/>
                    <a:pt x="7314" y="2907"/>
                  </a:cubicBezTo>
                  <a:cubicBezTo>
                    <a:pt x="7099" y="2854"/>
                    <a:pt x="6885" y="2805"/>
                    <a:pt x="6673" y="2757"/>
                  </a:cubicBezTo>
                  <a:lnTo>
                    <a:pt x="6039" y="2582"/>
                  </a:lnTo>
                  <a:cubicBezTo>
                    <a:pt x="5827" y="2529"/>
                    <a:pt x="5616" y="2468"/>
                    <a:pt x="5408" y="2400"/>
                  </a:cubicBezTo>
                  <a:cubicBezTo>
                    <a:pt x="5201" y="2334"/>
                    <a:pt x="4990" y="2276"/>
                    <a:pt x="4783" y="2202"/>
                  </a:cubicBezTo>
                  <a:lnTo>
                    <a:pt x="4162" y="1989"/>
                  </a:lnTo>
                  <a:cubicBezTo>
                    <a:pt x="3957" y="1917"/>
                    <a:pt x="3756" y="1829"/>
                    <a:pt x="3550" y="1754"/>
                  </a:cubicBezTo>
                  <a:cubicBezTo>
                    <a:pt x="3141" y="1598"/>
                    <a:pt x="2740" y="1422"/>
                    <a:pt x="2341" y="1241"/>
                  </a:cubicBezTo>
                  <a:cubicBezTo>
                    <a:pt x="1544" y="874"/>
                    <a:pt x="760" y="474"/>
                    <a:pt x="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" name="Google Shape;139;p2"/>
            <p:cNvSpPr/>
            <p:nvPr/>
          </p:nvSpPr>
          <p:spPr>
            <a:xfrm>
              <a:off x="6350686" y="1578846"/>
              <a:ext cx="582480" cy="321840"/>
            </a:xfrm>
            <a:custGeom>
              <a:avLst/>
              <a:gdLst/>
              <a:ahLst/>
              <a:cxnLst/>
              <a:rect l="l" t="t" r="r" b="b"/>
              <a:pathLst>
                <a:path w="14562" h="8046" extrusionOk="0">
                  <a:moveTo>
                    <a:pt x="6238" y="1"/>
                  </a:moveTo>
                  <a:cubicBezTo>
                    <a:pt x="4348" y="1"/>
                    <a:pt x="2594" y="1377"/>
                    <a:pt x="1274" y="2928"/>
                  </a:cubicBezTo>
                  <a:cubicBezTo>
                    <a:pt x="626" y="3691"/>
                    <a:pt x="1" y="4605"/>
                    <a:pt x="14" y="5638"/>
                  </a:cubicBezTo>
                  <a:cubicBezTo>
                    <a:pt x="27" y="6651"/>
                    <a:pt x="675" y="7544"/>
                    <a:pt x="1472" y="8045"/>
                  </a:cubicBezTo>
                  <a:lnTo>
                    <a:pt x="1472" y="8045"/>
                  </a:lnTo>
                  <a:cubicBezTo>
                    <a:pt x="1472" y="8041"/>
                    <a:pt x="2070" y="4165"/>
                    <a:pt x="5305" y="2401"/>
                  </a:cubicBezTo>
                  <a:cubicBezTo>
                    <a:pt x="5690" y="2190"/>
                    <a:pt x="6105" y="2097"/>
                    <a:pt x="6539" y="2097"/>
                  </a:cubicBezTo>
                  <a:cubicBezTo>
                    <a:pt x="9907" y="2097"/>
                    <a:pt x="14363" y="7730"/>
                    <a:pt x="14388" y="7758"/>
                  </a:cubicBezTo>
                  <a:cubicBezTo>
                    <a:pt x="14561" y="7031"/>
                    <a:pt x="13691" y="6367"/>
                    <a:pt x="13289" y="5946"/>
                  </a:cubicBezTo>
                  <a:cubicBezTo>
                    <a:pt x="12488" y="5108"/>
                    <a:pt x="11816" y="4136"/>
                    <a:pt x="11102" y="3212"/>
                  </a:cubicBezTo>
                  <a:cubicBezTo>
                    <a:pt x="9932" y="1703"/>
                    <a:pt x="8487" y="231"/>
                    <a:pt x="6674" y="26"/>
                  </a:cubicBezTo>
                  <a:cubicBezTo>
                    <a:pt x="6528" y="9"/>
                    <a:pt x="6382" y="1"/>
                    <a:pt x="6238" y="1"/>
                  </a:cubicBezTo>
                  <a:close/>
                  <a:moveTo>
                    <a:pt x="1472" y="8045"/>
                  </a:moveTo>
                  <a:cubicBezTo>
                    <a:pt x="1472" y="8045"/>
                    <a:pt x="1472" y="8045"/>
                    <a:pt x="1472" y="8045"/>
                  </a:cubicBezTo>
                  <a:cubicBezTo>
                    <a:pt x="1472" y="8045"/>
                    <a:pt x="1472" y="8045"/>
                    <a:pt x="1472" y="8045"/>
                  </a:cubicBezTo>
                  <a:cubicBezTo>
                    <a:pt x="1472" y="8045"/>
                    <a:pt x="1472" y="8045"/>
                    <a:pt x="1472" y="80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" name="Google Shape;140;p2"/>
            <p:cNvSpPr/>
            <p:nvPr/>
          </p:nvSpPr>
          <p:spPr>
            <a:xfrm>
              <a:off x="5679657" y="-74890"/>
              <a:ext cx="2029120" cy="1959720"/>
            </a:xfrm>
            <a:custGeom>
              <a:avLst/>
              <a:gdLst/>
              <a:ahLst/>
              <a:cxnLst/>
              <a:rect l="l" t="t" r="r" b="b"/>
              <a:pathLst>
                <a:path w="50728" h="48993" extrusionOk="0">
                  <a:moveTo>
                    <a:pt x="25393" y="0"/>
                  </a:moveTo>
                  <a:cubicBezTo>
                    <a:pt x="24619" y="0"/>
                    <a:pt x="23851" y="176"/>
                    <a:pt x="23165" y="552"/>
                  </a:cubicBezTo>
                  <a:cubicBezTo>
                    <a:pt x="22181" y="1090"/>
                    <a:pt x="21469" y="2045"/>
                    <a:pt x="21158" y="3115"/>
                  </a:cubicBezTo>
                  <a:cubicBezTo>
                    <a:pt x="20960" y="3797"/>
                    <a:pt x="21238" y="6284"/>
                    <a:pt x="20782" y="6692"/>
                  </a:cubicBezTo>
                  <a:cubicBezTo>
                    <a:pt x="20754" y="6717"/>
                    <a:pt x="20700" y="6728"/>
                    <a:pt x="20626" y="6728"/>
                  </a:cubicBezTo>
                  <a:cubicBezTo>
                    <a:pt x="20047" y="6728"/>
                    <a:pt x="18232" y="6045"/>
                    <a:pt x="17806" y="5978"/>
                  </a:cubicBezTo>
                  <a:cubicBezTo>
                    <a:pt x="17213" y="5882"/>
                    <a:pt x="16625" y="5836"/>
                    <a:pt x="16036" y="5836"/>
                  </a:cubicBezTo>
                  <a:cubicBezTo>
                    <a:pt x="15388" y="5836"/>
                    <a:pt x="14740" y="5891"/>
                    <a:pt x="14087" y="5997"/>
                  </a:cubicBezTo>
                  <a:cubicBezTo>
                    <a:pt x="9972" y="6660"/>
                    <a:pt x="3691" y="11210"/>
                    <a:pt x="6002" y="16071"/>
                  </a:cubicBezTo>
                  <a:cubicBezTo>
                    <a:pt x="6637" y="17406"/>
                    <a:pt x="7895" y="18240"/>
                    <a:pt x="9187" y="18855"/>
                  </a:cubicBezTo>
                  <a:cubicBezTo>
                    <a:pt x="10343" y="19406"/>
                    <a:pt x="11502" y="19945"/>
                    <a:pt x="12661" y="20487"/>
                  </a:cubicBezTo>
                  <a:cubicBezTo>
                    <a:pt x="10514" y="20513"/>
                    <a:pt x="8358" y="20902"/>
                    <a:pt x="6199" y="21809"/>
                  </a:cubicBezTo>
                  <a:cubicBezTo>
                    <a:pt x="3728" y="22845"/>
                    <a:pt x="0" y="25278"/>
                    <a:pt x="1536" y="28457"/>
                  </a:cubicBezTo>
                  <a:cubicBezTo>
                    <a:pt x="2117" y="29659"/>
                    <a:pt x="3338" y="30370"/>
                    <a:pt x="4599" y="30682"/>
                  </a:cubicBezTo>
                  <a:cubicBezTo>
                    <a:pt x="4902" y="30757"/>
                    <a:pt x="5227" y="30783"/>
                    <a:pt x="5561" y="30783"/>
                  </a:cubicBezTo>
                  <a:cubicBezTo>
                    <a:pt x="6283" y="30783"/>
                    <a:pt x="7054" y="30664"/>
                    <a:pt x="7775" y="30662"/>
                  </a:cubicBezTo>
                  <a:lnTo>
                    <a:pt x="7775" y="30662"/>
                  </a:lnTo>
                  <a:cubicBezTo>
                    <a:pt x="6832" y="32454"/>
                    <a:pt x="5651" y="34167"/>
                    <a:pt x="6732" y="36308"/>
                  </a:cubicBezTo>
                  <a:cubicBezTo>
                    <a:pt x="7447" y="37724"/>
                    <a:pt x="8808" y="38339"/>
                    <a:pt x="10224" y="38339"/>
                  </a:cubicBezTo>
                  <a:cubicBezTo>
                    <a:pt x="11207" y="38339"/>
                    <a:pt x="12217" y="38043"/>
                    <a:pt x="13056" y="37511"/>
                  </a:cubicBezTo>
                  <a:cubicBezTo>
                    <a:pt x="15420" y="36012"/>
                    <a:pt x="17256" y="33513"/>
                    <a:pt x="19384" y="31689"/>
                  </a:cubicBezTo>
                  <a:cubicBezTo>
                    <a:pt x="20297" y="30905"/>
                    <a:pt x="21234" y="30155"/>
                    <a:pt x="22191" y="29433"/>
                  </a:cubicBezTo>
                  <a:lnTo>
                    <a:pt x="22191" y="29433"/>
                  </a:lnTo>
                  <a:cubicBezTo>
                    <a:pt x="19857" y="32098"/>
                    <a:pt x="17995" y="35171"/>
                    <a:pt x="16915" y="38560"/>
                  </a:cubicBezTo>
                  <a:cubicBezTo>
                    <a:pt x="16185" y="40854"/>
                    <a:pt x="15946" y="43759"/>
                    <a:pt x="18295" y="45232"/>
                  </a:cubicBezTo>
                  <a:cubicBezTo>
                    <a:pt x="18912" y="45618"/>
                    <a:pt x="19516" y="45784"/>
                    <a:pt x="20094" y="45784"/>
                  </a:cubicBezTo>
                  <a:cubicBezTo>
                    <a:pt x="20733" y="45784"/>
                    <a:pt x="21340" y="45582"/>
                    <a:pt x="21898" y="45250"/>
                  </a:cubicBezTo>
                  <a:cubicBezTo>
                    <a:pt x="22691" y="46965"/>
                    <a:pt x="23911" y="48393"/>
                    <a:pt x="25940" y="48869"/>
                  </a:cubicBezTo>
                  <a:cubicBezTo>
                    <a:pt x="26296" y="48953"/>
                    <a:pt x="26644" y="48992"/>
                    <a:pt x="26982" y="48992"/>
                  </a:cubicBezTo>
                  <a:cubicBezTo>
                    <a:pt x="29451" y="48992"/>
                    <a:pt x="31360" y="46871"/>
                    <a:pt x="31719" y="44409"/>
                  </a:cubicBezTo>
                  <a:cubicBezTo>
                    <a:pt x="32134" y="41560"/>
                    <a:pt x="30708" y="38569"/>
                    <a:pt x="29899" y="35779"/>
                  </a:cubicBezTo>
                  <a:lnTo>
                    <a:pt x="29899" y="35779"/>
                  </a:lnTo>
                  <a:cubicBezTo>
                    <a:pt x="30954" y="38029"/>
                    <a:pt x="32357" y="40213"/>
                    <a:pt x="34301" y="41680"/>
                  </a:cubicBezTo>
                  <a:cubicBezTo>
                    <a:pt x="35355" y="42476"/>
                    <a:pt x="36696" y="42902"/>
                    <a:pt x="38021" y="42902"/>
                  </a:cubicBezTo>
                  <a:cubicBezTo>
                    <a:pt x="39610" y="42902"/>
                    <a:pt x="41176" y="42288"/>
                    <a:pt x="42194" y="40963"/>
                  </a:cubicBezTo>
                  <a:cubicBezTo>
                    <a:pt x="42830" y="40131"/>
                    <a:pt x="43150" y="39089"/>
                    <a:pt x="43152" y="38052"/>
                  </a:cubicBezTo>
                  <a:cubicBezTo>
                    <a:pt x="45028" y="37628"/>
                    <a:pt x="46743" y="36700"/>
                    <a:pt x="47905" y="35036"/>
                  </a:cubicBezTo>
                  <a:cubicBezTo>
                    <a:pt x="49563" y="32665"/>
                    <a:pt x="49396" y="29438"/>
                    <a:pt x="47231" y="27437"/>
                  </a:cubicBezTo>
                  <a:cubicBezTo>
                    <a:pt x="45086" y="25453"/>
                    <a:pt x="41924" y="25167"/>
                    <a:pt x="39178" y="24698"/>
                  </a:cubicBezTo>
                  <a:cubicBezTo>
                    <a:pt x="37495" y="24411"/>
                    <a:pt x="35812" y="24130"/>
                    <a:pt x="34129" y="23850"/>
                  </a:cubicBezTo>
                  <a:cubicBezTo>
                    <a:pt x="34503" y="23837"/>
                    <a:pt x="34878" y="23831"/>
                    <a:pt x="35255" y="23831"/>
                  </a:cubicBezTo>
                  <a:cubicBezTo>
                    <a:pt x="36934" y="23831"/>
                    <a:pt x="38641" y="23940"/>
                    <a:pt x="40331" y="23940"/>
                  </a:cubicBezTo>
                  <a:cubicBezTo>
                    <a:pt x="42293" y="23940"/>
                    <a:pt x="44233" y="23793"/>
                    <a:pt x="46080" y="23159"/>
                  </a:cubicBezTo>
                  <a:cubicBezTo>
                    <a:pt x="48468" y="22341"/>
                    <a:pt x="50728" y="20289"/>
                    <a:pt x="49802" y="17535"/>
                  </a:cubicBezTo>
                  <a:cubicBezTo>
                    <a:pt x="49068" y="15350"/>
                    <a:pt x="47257" y="14768"/>
                    <a:pt x="45332" y="14400"/>
                  </a:cubicBezTo>
                  <a:cubicBezTo>
                    <a:pt x="45806" y="13098"/>
                    <a:pt x="45787" y="11636"/>
                    <a:pt x="45102" y="10250"/>
                  </a:cubicBezTo>
                  <a:cubicBezTo>
                    <a:pt x="44085" y="8198"/>
                    <a:pt x="42157" y="7249"/>
                    <a:pt x="40118" y="7249"/>
                  </a:cubicBezTo>
                  <a:cubicBezTo>
                    <a:pt x="39101" y="7249"/>
                    <a:pt x="38055" y="7485"/>
                    <a:pt x="37082" y="7939"/>
                  </a:cubicBezTo>
                  <a:cubicBezTo>
                    <a:pt x="34556" y="9118"/>
                    <a:pt x="32382" y="11344"/>
                    <a:pt x="30561" y="13534"/>
                  </a:cubicBezTo>
                  <a:cubicBezTo>
                    <a:pt x="30904" y="11726"/>
                    <a:pt x="31095" y="9909"/>
                    <a:pt x="31189" y="8210"/>
                  </a:cubicBezTo>
                  <a:cubicBezTo>
                    <a:pt x="31318" y="5851"/>
                    <a:pt x="30920" y="3351"/>
                    <a:pt x="29201" y="1585"/>
                  </a:cubicBezTo>
                  <a:cubicBezTo>
                    <a:pt x="28222" y="579"/>
                    <a:pt x="26799" y="0"/>
                    <a:pt x="25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" name="Google Shape;141;p2"/>
            <p:cNvSpPr/>
            <p:nvPr/>
          </p:nvSpPr>
          <p:spPr>
            <a:xfrm>
              <a:off x="5936773" y="52988"/>
              <a:ext cx="1554200" cy="1639000"/>
            </a:xfrm>
            <a:custGeom>
              <a:avLst/>
              <a:gdLst/>
              <a:ahLst/>
              <a:cxnLst/>
              <a:rect l="l" t="t" r="r" b="b"/>
              <a:pathLst>
                <a:path w="38855" h="40975" extrusionOk="0">
                  <a:moveTo>
                    <a:pt x="18194" y="0"/>
                  </a:moveTo>
                  <a:cubicBezTo>
                    <a:pt x="18089" y="0"/>
                    <a:pt x="17973" y="102"/>
                    <a:pt x="17993" y="227"/>
                  </a:cubicBezTo>
                  <a:cubicBezTo>
                    <a:pt x="18543" y="3477"/>
                    <a:pt x="19059" y="6667"/>
                    <a:pt x="19040" y="9976"/>
                  </a:cubicBezTo>
                  <a:cubicBezTo>
                    <a:pt x="19037" y="10515"/>
                    <a:pt x="19005" y="11048"/>
                    <a:pt x="18954" y="11581"/>
                  </a:cubicBezTo>
                  <a:cubicBezTo>
                    <a:pt x="18857" y="11466"/>
                    <a:pt x="18758" y="11356"/>
                    <a:pt x="18660" y="11246"/>
                  </a:cubicBezTo>
                  <a:cubicBezTo>
                    <a:pt x="16334" y="8643"/>
                    <a:pt x="13684" y="6544"/>
                    <a:pt x="10565" y="4968"/>
                  </a:cubicBezTo>
                  <a:cubicBezTo>
                    <a:pt x="10546" y="4958"/>
                    <a:pt x="10527" y="4954"/>
                    <a:pt x="10510" y="4954"/>
                  </a:cubicBezTo>
                  <a:cubicBezTo>
                    <a:pt x="10417" y="4954"/>
                    <a:pt x="10363" y="5082"/>
                    <a:pt x="10455" y="5149"/>
                  </a:cubicBezTo>
                  <a:cubicBezTo>
                    <a:pt x="12511" y="6617"/>
                    <a:pt x="14324" y="8581"/>
                    <a:pt x="15527" y="10835"/>
                  </a:cubicBezTo>
                  <a:cubicBezTo>
                    <a:pt x="11724" y="9106"/>
                    <a:pt x="7483" y="7745"/>
                    <a:pt x="3273" y="7736"/>
                  </a:cubicBezTo>
                  <a:cubicBezTo>
                    <a:pt x="3097" y="7736"/>
                    <a:pt x="3100" y="7983"/>
                    <a:pt x="3268" y="8004"/>
                  </a:cubicBezTo>
                  <a:cubicBezTo>
                    <a:pt x="7371" y="8570"/>
                    <a:pt x="11085" y="10158"/>
                    <a:pt x="13742" y="13420"/>
                  </a:cubicBezTo>
                  <a:cubicBezTo>
                    <a:pt x="14707" y="14606"/>
                    <a:pt x="15622" y="15810"/>
                    <a:pt x="16506" y="17050"/>
                  </a:cubicBezTo>
                  <a:cubicBezTo>
                    <a:pt x="15395" y="16098"/>
                    <a:pt x="14165" y="15268"/>
                    <a:pt x="12900" y="14539"/>
                  </a:cubicBezTo>
                  <a:cubicBezTo>
                    <a:pt x="10088" y="12918"/>
                    <a:pt x="7091" y="11794"/>
                    <a:pt x="3821" y="11665"/>
                  </a:cubicBezTo>
                  <a:cubicBezTo>
                    <a:pt x="3821" y="11665"/>
                    <a:pt x="3820" y="11665"/>
                    <a:pt x="3820" y="11665"/>
                  </a:cubicBezTo>
                  <a:cubicBezTo>
                    <a:pt x="3769" y="11665"/>
                    <a:pt x="3753" y="11749"/>
                    <a:pt x="3807" y="11759"/>
                  </a:cubicBezTo>
                  <a:cubicBezTo>
                    <a:pt x="6912" y="12386"/>
                    <a:pt x="9963" y="13505"/>
                    <a:pt x="12481" y="15469"/>
                  </a:cubicBezTo>
                  <a:cubicBezTo>
                    <a:pt x="13500" y="16266"/>
                    <a:pt x="14340" y="17177"/>
                    <a:pt x="15157" y="18164"/>
                  </a:cubicBezTo>
                  <a:cubicBezTo>
                    <a:pt x="14987" y="18161"/>
                    <a:pt x="14818" y="18159"/>
                    <a:pt x="14648" y="18159"/>
                  </a:cubicBezTo>
                  <a:cubicBezTo>
                    <a:pt x="12830" y="18159"/>
                    <a:pt x="11026" y="18354"/>
                    <a:pt x="9399" y="18642"/>
                  </a:cubicBezTo>
                  <a:cubicBezTo>
                    <a:pt x="6241" y="19202"/>
                    <a:pt x="1315" y="20252"/>
                    <a:pt x="42" y="23647"/>
                  </a:cubicBezTo>
                  <a:cubicBezTo>
                    <a:pt x="0" y="23760"/>
                    <a:pt x="95" y="23835"/>
                    <a:pt x="190" y="23835"/>
                  </a:cubicBezTo>
                  <a:cubicBezTo>
                    <a:pt x="240" y="23835"/>
                    <a:pt x="290" y="23815"/>
                    <a:pt x="321" y="23770"/>
                  </a:cubicBezTo>
                  <a:cubicBezTo>
                    <a:pt x="2240" y="21000"/>
                    <a:pt x="6595" y="20475"/>
                    <a:pt x="9827" y="20475"/>
                  </a:cubicBezTo>
                  <a:cubicBezTo>
                    <a:pt x="10044" y="20475"/>
                    <a:pt x="10257" y="20477"/>
                    <a:pt x="10463" y="20481"/>
                  </a:cubicBezTo>
                  <a:cubicBezTo>
                    <a:pt x="11536" y="20503"/>
                    <a:pt x="12536" y="20688"/>
                    <a:pt x="13495" y="20969"/>
                  </a:cubicBezTo>
                  <a:cubicBezTo>
                    <a:pt x="12696" y="21188"/>
                    <a:pt x="11908" y="21443"/>
                    <a:pt x="11134" y="21739"/>
                  </a:cubicBezTo>
                  <a:cubicBezTo>
                    <a:pt x="8121" y="22890"/>
                    <a:pt x="5424" y="24647"/>
                    <a:pt x="3160" y="26939"/>
                  </a:cubicBezTo>
                  <a:cubicBezTo>
                    <a:pt x="3119" y="26980"/>
                    <a:pt x="3157" y="27037"/>
                    <a:pt x="3202" y="27037"/>
                  </a:cubicBezTo>
                  <a:cubicBezTo>
                    <a:pt x="3214" y="27037"/>
                    <a:pt x="3228" y="27033"/>
                    <a:pt x="3240" y="27022"/>
                  </a:cubicBezTo>
                  <a:cubicBezTo>
                    <a:pt x="5669" y="24881"/>
                    <a:pt x="8447" y="23209"/>
                    <a:pt x="11528" y="22198"/>
                  </a:cubicBezTo>
                  <a:cubicBezTo>
                    <a:pt x="12585" y="21849"/>
                    <a:pt x="13669" y="21588"/>
                    <a:pt x="14768" y="21405"/>
                  </a:cubicBezTo>
                  <a:cubicBezTo>
                    <a:pt x="15026" y="21505"/>
                    <a:pt x="15282" y="21613"/>
                    <a:pt x="15536" y="21724"/>
                  </a:cubicBezTo>
                  <a:cubicBezTo>
                    <a:pt x="11105" y="23912"/>
                    <a:pt x="7028" y="26888"/>
                    <a:pt x="4111" y="30844"/>
                  </a:cubicBezTo>
                  <a:cubicBezTo>
                    <a:pt x="4051" y="30924"/>
                    <a:pt x="4133" y="31015"/>
                    <a:pt x="4215" y="31015"/>
                  </a:cubicBezTo>
                  <a:cubicBezTo>
                    <a:pt x="4241" y="31015"/>
                    <a:pt x="4267" y="31006"/>
                    <a:pt x="4289" y="30985"/>
                  </a:cubicBezTo>
                  <a:cubicBezTo>
                    <a:pt x="8127" y="27332"/>
                    <a:pt x="12613" y="24612"/>
                    <a:pt x="17672" y="23806"/>
                  </a:cubicBezTo>
                  <a:lnTo>
                    <a:pt x="17672" y="23806"/>
                  </a:lnTo>
                  <a:cubicBezTo>
                    <a:pt x="17468" y="24345"/>
                    <a:pt x="17279" y="24887"/>
                    <a:pt x="17104" y="25435"/>
                  </a:cubicBezTo>
                  <a:cubicBezTo>
                    <a:pt x="16600" y="26328"/>
                    <a:pt x="16163" y="27213"/>
                    <a:pt x="15800" y="27960"/>
                  </a:cubicBezTo>
                  <a:cubicBezTo>
                    <a:pt x="14529" y="30581"/>
                    <a:pt x="13737" y="33328"/>
                    <a:pt x="13432" y="36223"/>
                  </a:cubicBezTo>
                  <a:cubicBezTo>
                    <a:pt x="13430" y="36253"/>
                    <a:pt x="13457" y="36270"/>
                    <a:pt x="13483" y="36270"/>
                  </a:cubicBezTo>
                  <a:cubicBezTo>
                    <a:pt x="13503" y="36270"/>
                    <a:pt x="13522" y="36260"/>
                    <a:pt x="13527" y="36238"/>
                  </a:cubicBezTo>
                  <a:cubicBezTo>
                    <a:pt x="14114" y="33415"/>
                    <a:pt x="15041" y="30625"/>
                    <a:pt x="16397" y="28075"/>
                  </a:cubicBezTo>
                  <a:lnTo>
                    <a:pt x="16397" y="28075"/>
                  </a:lnTo>
                  <a:cubicBezTo>
                    <a:pt x="16291" y="28582"/>
                    <a:pt x="16192" y="29092"/>
                    <a:pt x="16119" y="29608"/>
                  </a:cubicBezTo>
                  <a:cubicBezTo>
                    <a:pt x="15653" y="32876"/>
                    <a:pt x="16040" y="35860"/>
                    <a:pt x="16638" y="39064"/>
                  </a:cubicBezTo>
                  <a:cubicBezTo>
                    <a:pt x="16657" y="39170"/>
                    <a:pt x="16733" y="39216"/>
                    <a:pt x="16814" y="39216"/>
                  </a:cubicBezTo>
                  <a:cubicBezTo>
                    <a:pt x="16915" y="39216"/>
                    <a:pt x="17023" y="39143"/>
                    <a:pt x="17035" y="39022"/>
                  </a:cubicBezTo>
                  <a:cubicBezTo>
                    <a:pt x="17327" y="36210"/>
                    <a:pt x="18237" y="33296"/>
                    <a:pt x="19190" y="30627"/>
                  </a:cubicBezTo>
                  <a:lnTo>
                    <a:pt x="19190" y="30627"/>
                  </a:lnTo>
                  <a:cubicBezTo>
                    <a:pt x="19151" y="34115"/>
                    <a:pt x="19671" y="37520"/>
                    <a:pt x="20684" y="40862"/>
                  </a:cubicBezTo>
                  <a:cubicBezTo>
                    <a:pt x="20707" y="40940"/>
                    <a:pt x="20769" y="40975"/>
                    <a:pt x="20830" y="40975"/>
                  </a:cubicBezTo>
                  <a:cubicBezTo>
                    <a:pt x="20918" y="40975"/>
                    <a:pt x="21006" y="40905"/>
                    <a:pt x="20982" y="40791"/>
                  </a:cubicBezTo>
                  <a:cubicBezTo>
                    <a:pt x="20276" y="37335"/>
                    <a:pt x="19965" y="33790"/>
                    <a:pt x="20115" y="30264"/>
                  </a:cubicBezTo>
                  <a:cubicBezTo>
                    <a:pt x="20149" y="29426"/>
                    <a:pt x="20215" y="28592"/>
                    <a:pt x="20308" y="27759"/>
                  </a:cubicBezTo>
                  <a:cubicBezTo>
                    <a:pt x="20760" y="26713"/>
                    <a:pt x="21255" y="25690"/>
                    <a:pt x="21813" y="24696"/>
                  </a:cubicBezTo>
                  <a:cubicBezTo>
                    <a:pt x="24695" y="27813"/>
                    <a:pt x="26770" y="31368"/>
                    <a:pt x="28373" y="35487"/>
                  </a:cubicBezTo>
                  <a:cubicBezTo>
                    <a:pt x="28380" y="35506"/>
                    <a:pt x="28393" y="35514"/>
                    <a:pt x="28408" y="35514"/>
                  </a:cubicBezTo>
                  <a:cubicBezTo>
                    <a:pt x="28435" y="35514"/>
                    <a:pt x="28466" y="35486"/>
                    <a:pt x="28462" y="35452"/>
                  </a:cubicBezTo>
                  <a:cubicBezTo>
                    <a:pt x="28024" y="32553"/>
                    <a:pt x="27012" y="29687"/>
                    <a:pt x="25612" y="27020"/>
                  </a:cubicBezTo>
                  <a:lnTo>
                    <a:pt x="25612" y="27020"/>
                  </a:lnTo>
                  <a:cubicBezTo>
                    <a:pt x="28408" y="29454"/>
                    <a:pt x="30893" y="32242"/>
                    <a:pt x="32843" y="35339"/>
                  </a:cubicBezTo>
                  <a:cubicBezTo>
                    <a:pt x="32855" y="35359"/>
                    <a:pt x="32873" y="35367"/>
                    <a:pt x="32890" y="35367"/>
                  </a:cubicBezTo>
                  <a:cubicBezTo>
                    <a:pt x="32927" y="35367"/>
                    <a:pt x="32963" y="35329"/>
                    <a:pt x="32945" y="35283"/>
                  </a:cubicBezTo>
                  <a:cubicBezTo>
                    <a:pt x="31652" y="32135"/>
                    <a:pt x="30096" y="29041"/>
                    <a:pt x="28402" y="26094"/>
                  </a:cubicBezTo>
                  <a:cubicBezTo>
                    <a:pt x="28141" y="25639"/>
                    <a:pt x="27855" y="25195"/>
                    <a:pt x="27551" y="24756"/>
                  </a:cubicBezTo>
                  <a:lnTo>
                    <a:pt x="27551" y="24756"/>
                  </a:lnTo>
                  <a:cubicBezTo>
                    <a:pt x="27711" y="24784"/>
                    <a:pt x="27870" y="24811"/>
                    <a:pt x="28030" y="24844"/>
                  </a:cubicBezTo>
                  <a:cubicBezTo>
                    <a:pt x="31481" y="25555"/>
                    <a:pt x="34628" y="27450"/>
                    <a:pt x="37342" y="29642"/>
                  </a:cubicBezTo>
                  <a:cubicBezTo>
                    <a:pt x="37367" y="29662"/>
                    <a:pt x="37395" y="29670"/>
                    <a:pt x="37422" y="29670"/>
                  </a:cubicBezTo>
                  <a:cubicBezTo>
                    <a:pt x="37513" y="29670"/>
                    <a:pt x="37591" y="29569"/>
                    <a:pt x="37508" y="29483"/>
                  </a:cubicBezTo>
                  <a:cubicBezTo>
                    <a:pt x="35074" y="26860"/>
                    <a:pt x="32202" y="24790"/>
                    <a:pt x="29190" y="22878"/>
                  </a:cubicBezTo>
                  <a:cubicBezTo>
                    <a:pt x="28195" y="22247"/>
                    <a:pt x="26789" y="21326"/>
                    <a:pt x="25281" y="20590"/>
                  </a:cubicBezTo>
                  <a:cubicBezTo>
                    <a:pt x="26840" y="19059"/>
                    <a:pt x="28524" y="17580"/>
                    <a:pt x="30373" y="16508"/>
                  </a:cubicBezTo>
                  <a:cubicBezTo>
                    <a:pt x="32949" y="15013"/>
                    <a:pt x="35824" y="14539"/>
                    <a:pt x="38712" y="13964"/>
                  </a:cubicBezTo>
                  <a:cubicBezTo>
                    <a:pt x="38855" y="13938"/>
                    <a:pt x="38814" y="13754"/>
                    <a:pt x="38693" y="13738"/>
                  </a:cubicBezTo>
                  <a:cubicBezTo>
                    <a:pt x="38061" y="13656"/>
                    <a:pt x="37427" y="13620"/>
                    <a:pt x="36793" y="13620"/>
                  </a:cubicBezTo>
                  <a:cubicBezTo>
                    <a:pt x="34398" y="13620"/>
                    <a:pt x="31997" y="14136"/>
                    <a:pt x="29674" y="14659"/>
                  </a:cubicBezTo>
                  <a:cubicBezTo>
                    <a:pt x="28504" y="14921"/>
                    <a:pt x="27376" y="15221"/>
                    <a:pt x="26286" y="15591"/>
                  </a:cubicBezTo>
                  <a:cubicBezTo>
                    <a:pt x="26704" y="15105"/>
                    <a:pt x="27141" y="14631"/>
                    <a:pt x="27616" y="14184"/>
                  </a:cubicBezTo>
                  <a:cubicBezTo>
                    <a:pt x="29972" y="11968"/>
                    <a:pt x="32447" y="9753"/>
                    <a:pt x="35332" y="8242"/>
                  </a:cubicBezTo>
                  <a:cubicBezTo>
                    <a:pt x="35469" y="8170"/>
                    <a:pt x="35388" y="7995"/>
                    <a:pt x="35261" y="7995"/>
                  </a:cubicBezTo>
                  <a:cubicBezTo>
                    <a:pt x="35243" y="7995"/>
                    <a:pt x="35224" y="7998"/>
                    <a:pt x="35205" y="8006"/>
                  </a:cubicBezTo>
                  <a:cubicBezTo>
                    <a:pt x="31008" y="9674"/>
                    <a:pt x="26956" y="11732"/>
                    <a:pt x="23368" y="14439"/>
                  </a:cubicBezTo>
                  <a:cubicBezTo>
                    <a:pt x="23926" y="10022"/>
                    <a:pt x="22920" y="5217"/>
                    <a:pt x="20918" y="1484"/>
                  </a:cubicBezTo>
                  <a:cubicBezTo>
                    <a:pt x="20905" y="1459"/>
                    <a:pt x="20884" y="1448"/>
                    <a:pt x="20863" y="1448"/>
                  </a:cubicBezTo>
                  <a:cubicBezTo>
                    <a:pt x="20820" y="1448"/>
                    <a:pt x="20778" y="1494"/>
                    <a:pt x="20800" y="1547"/>
                  </a:cubicBezTo>
                  <a:cubicBezTo>
                    <a:pt x="21944" y="4255"/>
                    <a:pt x="22648" y="7164"/>
                    <a:pt x="22705" y="10111"/>
                  </a:cubicBezTo>
                  <a:cubicBezTo>
                    <a:pt x="22738" y="11825"/>
                    <a:pt x="22498" y="13382"/>
                    <a:pt x="22131" y="14934"/>
                  </a:cubicBezTo>
                  <a:cubicBezTo>
                    <a:pt x="21800" y="13069"/>
                    <a:pt x="21312" y="11210"/>
                    <a:pt x="20940" y="9444"/>
                  </a:cubicBezTo>
                  <a:cubicBezTo>
                    <a:pt x="20279" y="6301"/>
                    <a:pt x="19518" y="3096"/>
                    <a:pt x="18332" y="100"/>
                  </a:cubicBezTo>
                  <a:cubicBezTo>
                    <a:pt x="18304" y="29"/>
                    <a:pt x="18251" y="0"/>
                    <a:pt x="181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" name="Google Shape;142;p2"/>
            <p:cNvSpPr/>
            <p:nvPr/>
          </p:nvSpPr>
          <p:spPr>
            <a:xfrm>
              <a:off x="6254728" y="385503"/>
              <a:ext cx="870000" cy="861480"/>
            </a:xfrm>
            <a:custGeom>
              <a:avLst/>
              <a:gdLst/>
              <a:ahLst/>
              <a:cxnLst/>
              <a:rect l="l" t="t" r="r" b="b"/>
              <a:pathLst>
                <a:path w="21750" h="21537" extrusionOk="0">
                  <a:moveTo>
                    <a:pt x="8765" y="1"/>
                  </a:moveTo>
                  <a:cubicBezTo>
                    <a:pt x="8654" y="1"/>
                    <a:pt x="8541" y="6"/>
                    <a:pt x="8426" y="16"/>
                  </a:cubicBezTo>
                  <a:cubicBezTo>
                    <a:pt x="6933" y="152"/>
                    <a:pt x="5888" y="1393"/>
                    <a:pt x="5643" y="2818"/>
                  </a:cubicBezTo>
                  <a:cubicBezTo>
                    <a:pt x="5559" y="3314"/>
                    <a:pt x="5581" y="3777"/>
                    <a:pt x="5677" y="4220"/>
                  </a:cubicBezTo>
                  <a:cubicBezTo>
                    <a:pt x="5616" y="4218"/>
                    <a:pt x="5556" y="4217"/>
                    <a:pt x="5496" y="4217"/>
                  </a:cubicBezTo>
                  <a:cubicBezTo>
                    <a:pt x="4153" y="4217"/>
                    <a:pt x="2932" y="4708"/>
                    <a:pt x="2493" y="6081"/>
                  </a:cubicBezTo>
                  <a:cubicBezTo>
                    <a:pt x="2098" y="7313"/>
                    <a:pt x="2506" y="8399"/>
                    <a:pt x="3281" y="9245"/>
                  </a:cubicBezTo>
                  <a:cubicBezTo>
                    <a:pt x="1513" y="9975"/>
                    <a:pt x="0" y="11214"/>
                    <a:pt x="112" y="13047"/>
                  </a:cubicBezTo>
                  <a:cubicBezTo>
                    <a:pt x="190" y="14276"/>
                    <a:pt x="906" y="14932"/>
                    <a:pt x="1883" y="15219"/>
                  </a:cubicBezTo>
                  <a:cubicBezTo>
                    <a:pt x="1765" y="15799"/>
                    <a:pt x="1795" y="16442"/>
                    <a:pt x="2027" y="17135"/>
                  </a:cubicBezTo>
                  <a:cubicBezTo>
                    <a:pt x="2473" y="18480"/>
                    <a:pt x="3723" y="19341"/>
                    <a:pt x="5133" y="19376"/>
                  </a:cubicBezTo>
                  <a:cubicBezTo>
                    <a:pt x="5165" y="19377"/>
                    <a:pt x="5196" y="19377"/>
                    <a:pt x="5227" y="19377"/>
                  </a:cubicBezTo>
                  <a:cubicBezTo>
                    <a:pt x="5778" y="19377"/>
                    <a:pt x="6286" y="19256"/>
                    <a:pt x="6765" y="19057"/>
                  </a:cubicBezTo>
                  <a:lnTo>
                    <a:pt x="6765" y="19057"/>
                  </a:lnTo>
                  <a:cubicBezTo>
                    <a:pt x="6719" y="19850"/>
                    <a:pt x="7011" y="20593"/>
                    <a:pt x="7857" y="21149"/>
                  </a:cubicBezTo>
                  <a:cubicBezTo>
                    <a:pt x="8256" y="21413"/>
                    <a:pt x="8719" y="21536"/>
                    <a:pt x="9185" y="21536"/>
                  </a:cubicBezTo>
                  <a:cubicBezTo>
                    <a:pt x="9829" y="21536"/>
                    <a:pt x="10478" y="21300"/>
                    <a:pt x="10967" y="20871"/>
                  </a:cubicBezTo>
                  <a:cubicBezTo>
                    <a:pt x="11144" y="20717"/>
                    <a:pt x="11294" y="20549"/>
                    <a:pt x="11423" y="20371"/>
                  </a:cubicBezTo>
                  <a:cubicBezTo>
                    <a:pt x="11947" y="20978"/>
                    <a:pt x="12625" y="21381"/>
                    <a:pt x="13474" y="21381"/>
                  </a:cubicBezTo>
                  <a:cubicBezTo>
                    <a:pt x="13787" y="21381"/>
                    <a:pt x="14123" y="21327"/>
                    <a:pt x="14483" y="21208"/>
                  </a:cubicBezTo>
                  <a:cubicBezTo>
                    <a:pt x="15448" y="20889"/>
                    <a:pt x="16050" y="20014"/>
                    <a:pt x="16130" y="19031"/>
                  </a:cubicBezTo>
                  <a:cubicBezTo>
                    <a:pt x="16602" y="19158"/>
                    <a:pt x="17079" y="19231"/>
                    <a:pt x="17538" y="19231"/>
                  </a:cubicBezTo>
                  <a:cubicBezTo>
                    <a:pt x="18610" y="19231"/>
                    <a:pt x="19582" y="18832"/>
                    <a:pt x="20170" y="17789"/>
                  </a:cubicBezTo>
                  <a:cubicBezTo>
                    <a:pt x="20923" y="16453"/>
                    <a:pt x="20428" y="15467"/>
                    <a:pt x="19447" y="14767"/>
                  </a:cubicBezTo>
                  <a:cubicBezTo>
                    <a:pt x="20479" y="14004"/>
                    <a:pt x="21251" y="12939"/>
                    <a:pt x="21495" y="11604"/>
                  </a:cubicBezTo>
                  <a:cubicBezTo>
                    <a:pt x="21750" y="10214"/>
                    <a:pt x="21091" y="8807"/>
                    <a:pt x="19717" y="8319"/>
                  </a:cubicBezTo>
                  <a:cubicBezTo>
                    <a:pt x="19468" y="8230"/>
                    <a:pt x="19226" y="8176"/>
                    <a:pt x="18993" y="8150"/>
                  </a:cubicBezTo>
                  <a:cubicBezTo>
                    <a:pt x="19200" y="6598"/>
                    <a:pt x="18687" y="4931"/>
                    <a:pt x="17336" y="3749"/>
                  </a:cubicBezTo>
                  <a:cubicBezTo>
                    <a:pt x="16587" y="3092"/>
                    <a:pt x="15654" y="2698"/>
                    <a:pt x="14724" y="2698"/>
                  </a:cubicBezTo>
                  <a:cubicBezTo>
                    <a:pt x="14070" y="2698"/>
                    <a:pt x="13419" y="2893"/>
                    <a:pt x="12834" y="3328"/>
                  </a:cubicBezTo>
                  <a:cubicBezTo>
                    <a:pt x="11973" y="1490"/>
                    <a:pt x="10667" y="1"/>
                    <a:pt x="87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" name="Google Shape;143;p2"/>
            <p:cNvSpPr/>
            <p:nvPr/>
          </p:nvSpPr>
          <p:spPr>
            <a:xfrm>
              <a:off x="6236648" y="395223"/>
              <a:ext cx="984760" cy="665880"/>
            </a:xfrm>
            <a:custGeom>
              <a:avLst/>
              <a:gdLst/>
              <a:ahLst/>
              <a:cxnLst/>
              <a:rect l="l" t="t" r="r" b="b"/>
              <a:pathLst>
                <a:path w="24619" h="16647" extrusionOk="0">
                  <a:moveTo>
                    <a:pt x="6807" y="0"/>
                  </a:moveTo>
                  <a:cubicBezTo>
                    <a:pt x="6422" y="0"/>
                    <a:pt x="5997" y="198"/>
                    <a:pt x="5530" y="669"/>
                  </a:cubicBezTo>
                  <a:cubicBezTo>
                    <a:pt x="4833" y="1372"/>
                    <a:pt x="4828" y="2279"/>
                    <a:pt x="4981" y="3174"/>
                  </a:cubicBezTo>
                  <a:cubicBezTo>
                    <a:pt x="4747" y="2982"/>
                    <a:pt x="4504" y="2800"/>
                    <a:pt x="4236" y="2636"/>
                  </a:cubicBezTo>
                  <a:cubicBezTo>
                    <a:pt x="3747" y="2341"/>
                    <a:pt x="3209" y="2206"/>
                    <a:pt x="2705" y="2206"/>
                  </a:cubicBezTo>
                  <a:cubicBezTo>
                    <a:pt x="1209" y="2206"/>
                    <a:pt x="1" y="3391"/>
                    <a:pt x="1185" y="5102"/>
                  </a:cubicBezTo>
                  <a:cubicBezTo>
                    <a:pt x="2234" y="6614"/>
                    <a:pt x="2893" y="7947"/>
                    <a:pt x="3458" y="9716"/>
                  </a:cubicBezTo>
                  <a:cubicBezTo>
                    <a:pt x="3885" y="11044"/>
                    <a:pt x="4357" y="12387"/>
                    <a:pt x="5240" y="13487"/>
                  </a:cubicBezTo>
                  <a:cubicBezTo>
                    <a:pt x="5999" y="14431"/>
                    <a:pt x="7210" y="15174"/>
                    <a:pt x="8408" y="15333"/>
                  </a:cubicBezTo>
                  <a:cubicBezTo>
                    <a:pt x="9130" y="16196"/>
                    <a:pt x="10159" y="16647"/>
                    <a:pt x="11243" y="16647"/>
                  </a:cubicBezTo>
                  <a:cubicBezTo>
                    <a:pt x="12097" y="16647"/>
                    <a:pt x="12986" y="16367"/>
                    <a:pt x="13786" y="15789"/>
                  </a:cubicBezTo>
                  <a:cubicBezTo>
                    <a:pt x="15047" y="14879"/>
                    <a:pt x="15732" y="13521"/>
                    <a:pt x="16856" y="12492"/>
                  </a:cubicBezTo>
                  <a:cubicBezTo>
                    <a:pt x="18069" y="11383"/>
                    <a:pt x="19592" y="10762"/>
                    <a:pt x="20932" y="9842"/>
                  </a:cubicBezTo>
                  <a:cubicBezTo>
                    <a:pt x="22473" y="8788"/>
                    <a:pt x="24619" y="6235"/>
                    <a:pt x="22327" y="4646"/>
                  </a:cubicBezTo>
                  <a:cubicBezTo>
                    <a:pt x="21826" y="4298"/>
                    <a:pt x="21343" y="4150"/>
                    <a:pt x="20887" y="4150"/>
                  </a:cubicBezTo>
                  <a:cubicBezTo>
                    <a:pt x="20300" y="4150"/>
                    <a:pt x="19755" y="4396"/>
                    <a:pt x="19271" y="4778"/>
                  </a:cubicBezTo>
                  <a:cubicBezTo>
                    <a:pt x="18987" y="3885"/>
                    <a:pt x="18368" y="3186"/>
                    <a:pt x="17183" y="3058"/>
                  </a:cubicBezTo>
                  <a:cubicBezTo>
                    <a:pt x="17101" y="3049"/>
                    <a:pt x="17020" y="3044"/>
                    <a:pt x="16940" y="3044"/>
                  </a:cubicBezTo>
                  <a:cubicBezTo>
                    <a:pt x="15776" y="3044"/>
                    <a:pt x="14969" y="3979"/>
                    <a:pt x="14349" y="5073"/>
                  </a:cubicBezTo>
                  <a:cubicBezTo>
                    <a:pt x="14157" y="4501"/>
                    <a:pt x="13771" y="4061"/>
                    <a:pt x="12885" y="3940"/>
                  </a:cubicBezTo>
                  <a:cubicBezTo>
                    <a:pt x="12785" y="3927"/>
                    <a:pt x="12688" y="3921"/>
                    <a:pt x="12595" y="3921"/>
                  </a:cubicBezTo>
                  <a:cubicBezTo>
                    <a:pt x="12407" y="3921"/>
                    <a:pt x="12233" y="3947"/>
                    <a:pt x="12072" y="3991"/>
                  </a:cubicBezTo>
                  <a:cubicBezTo>
                    <a:pt x="11839" y="3125"/>
                    <a:pt x="11399" y="2409"/>
                    <a:pt x="10510" y="2246"/>
                  </a:cubicBezTo>
                  <a:cubicBezTo>
                    <a:pt x="10364" y="2219"/>
                    <a:pt x="10224" y="2206"/>
                    <a:pt x="10090" y="2206"/>
                  </a:cubicBezTo>
                  <a:cubicBezTo>
                    <a:pt x="9648" y="2206"/>
                    <a:pt x="9277" y="2347"/>
                    <a:pt x="8970" y="2578"/>
                  </a:cubicBezTo>
                  <a:cubicBezTo>
                    <a:pt x="8489" y="1263"/>
                    <a:pt x="7777" y="0"/>
                    <a:pt x="68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" name="Google Shape;144;p2"/>
            <p:cNvSpPr/>
            <p:nvPr/>
          </p:nvSpPr>
          <p:spPr>
            <a:xfrm>
              <a:off x="6266767" y="399823"/>
              <a:ext cx="352720" cy="639280"/>
            </a:xfrm>
            <a:custGeom>
              <a:avLst/>
              <a:gdLst/>
              <a:ahLst/>
              <a:cxnLst/>
              <a:rect l="l" t="t" r="r" b="b"/>
              <a:pathLst>
                <a:path w="8818" h="15982" extrusionOk="0">
                  <a:moveTo>
                    <a:pt x="6534" y="1"/>
                  </a:moveTo>
                  <a:cubicBezTo>
                    <a:pt x="7287" y="2832"/>
                    <a:pt x="7949" y="5618"/>
                    <a:pt x="8122" y="8561"/>
                  </a:cubicBezTo>
                  <a:cubicBezTo>
                    <a:pt x="8188" y="9671"/>
                    <a:pt x="8151" y="10754"/>
                    <a:pt x="8071" y="11831"/>
                  </a:cubicBezTo>
                  <a:cubicBezTo>
                    <a:pt x="7295" y="8385"/>
                    <a:pt x="5521" y="5064"/>
                    <a:pt x="3316" y="2430"/>
                  </a:cubicBezTo>
                  <a:cubicBezTo>
                    <a:pt x="3110" y="2322"/>
                    <a:pt x="2896" y="2243"/>
                    <a:pt x="2683" y="2186"/>
                  </a:cubicBezTo>
                  <a:lnTo>
                    <a:pt x="2683" y="2186"/>
                  </a:lnTo>
                  <a:cubicBezTo>
                    <a:pt x="4251" y="4156"/>
                    <a:pt x="5530" y="6346"/>
                    <a:pt x="6410" y="8710"/>
                  </a:cubicBezTo>
                  <a:cubicBezTo>
                    <a:pt x="6895" y="10016"/>
                    <a:pt x="7199" y="11312"/>
                    <a:pt x="7411" y="12619"/>
                  </a:cubicBezTo>
                  <a:cubicBezTo>
                    <a:pt x="6855" y="11415"/>
                    <a:pt x="6187" y="10264"/>
                    <a:pt x="5561" y="9244"/>
                  </a:cubicBezTo>
                  <a:cubicBezTo>
                    <a:pt x="4089" y="6849"/>
                    <a:pt x="2284" y="4773"/>
                    <a:pt x="141" y="2972"/>
                  </a:cubicBezTo>
                  <a:cubicBezTo>
                    <a:pt x="81" y="3075"/>
                    <a:pt x="33" y="3184"/>
                    <a:pt x="1" y="3305"/>
                  </a:cubicBezTo>
                  <a:cubicBezTo>
                    <a:pt x="1925" y="5156"/>
                    <a:pt x="3659" y="7241"/>
                    <a:pt x="5042" y="9523"/>
                  </a:cubicBezTo>
                  <a:cubicBezTo>
                    <a:pt x="6142" y="11341"/>
                    <a:pt x="6777" y="13277"/>
                    <a:pt x="7535" y="15195"/>
                  </a:cubicBezTo>
                  <a:cubicBezTo>
                    <a:pt x="7576" y="15202"/>
                    <a:pt x="7614" y="15212"/>
                    <a:pt x="7655" y="15217"/>
                  </a:cubicBezTo>
                  <a:cubicBezTo>
                    <a:pt x="7911" y="15527"/>
                    <a:pt x="8210" y="15781"/>
                    <a:pt x="8533" y="15982"/>
                  </a:cubicBezTo>
                  <a:cubicBezTo>
                    <a:pt x="8519" y="15897"/>
                    <a:pt x="8507" y="15816"/>
                    <a:pt x="8488" y="15734"/>
                  </a:cubicBezTo>
                  <a:cubicBezTo>
                    <a:pt x="8494" y="15418"/>
                    <a:pt x="8490" y="15103"/>
                    <a:pt x="8475" y="14788"/>
                  </a:cubicBezTo>
                  <a:cubicBezTo>
                    <a:pt x="8817" y="12536"/>
                    <a:pt x="8728" y="10123"/>
                    <a:pt x="8543" y="7949"/>
                  </a:cubicBezTo>
                  <a:cubicBezTo>
                    <a:pt x="8318" y="5297"/>
                    <a:pt x="7790" y="2629"/>
                    <a:pt x="6795" y="154"/>
                  </a:cubicBezTo>
                  <a:cubicBezTo>
                    <a:pt x="6710" y="93"/>
                    <a:pt x="6623" y="43"/>
                    <a:pt x="653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" name="Google Shape;145;p2"/>
            <p:cNvSpPr/>
            <p:nvPr/>
          </p:nvSpPr>
          <p:spPr>
            <a:xfrm>
              <a:off x="6617922" y="499422"/>
              <a:ext cx="520200" cy="561560"/>
            </a:xfrm>
            <a:custGeom>
              <a:avLst/>
              <a:gdLst/>
              <a:ahLst/>
              <a:cxnLst/>
              <a:rect l="l" t="t" r="r" b="b"/>
              <a:pathLst>
                <a:path w="13005" h="14039" extrusionOk="0">
                  <a:moveTo>
                    <a:pt x="1749" y="1"/>
                  </a:moveTo>
                  <a:cubicBezTo>
                    <a:pt x="1122" y="2237"/>
                    <a:pt x="706" y="4531"/>
                    <a:pt x="454" y="6843"/>
                  </a:cubicBezTo>
                  <a:cubicBezTo>
                    <a:pt x="218" y="9032"/>
                    <a:pt x="0" y="11417"/>
                    <a:pt x="140" y="13697"/>
                  </a:cubicBezTo>
                  <a:cubicBezTo>
                    <a:pt x="605" y="13913"/>
                    <a:pt x="1112" y="14026"/>
                    <a:pt x="1634" y="14038"/>
                  </a:cubicBezTo>
                  <a:cubicBezTo>
                    <a:pt x="3053" y="12014"/>
                    <a:pt x="4446" y="9995"/>
                    <a:pt x="6173" y="8154"/>
                  </a:cubicBezTo>
                  <a:cubicBezTo>
                    <a:pt x="8247" y="5946"/>
                    <a:pt x="10544" y="3964"/>
                    <a:pt x="13005" y="2201"/>
                  </a:cubicBezTo>
                  <a:cubicBezTo>
                    <a:pt x="12939" y="2147"/>
                    <a:pt x="12868" y="2093"/>
                    <a:pt x="12793" y="2041"/>
                  </a:cubicBezTo>
                  <a:cubicBezTo>
                    <a:pt x="12789" y="2038"/>
                    <a:pt x="12786" y="2035"/>
                    <a:pt x="12782" y="2033"/>
                  </a:cubicBezTo>
                  <a:cubicBezTo>
                    <a:pt x="10220" y="3796"/>
                    <a:pt x="7845" y="5804"/>
                    <a:pt x="5693" y="8064"/>
                  </a:cubicBezTo>
                  <a:cubicBezTo>
                    <a:pt x="4393" y="9432"/>
                    <a:pt x="3047" y="10923"/>
                    <a:pt x="1873" y="12518"/>
                  </a:cubicBezTo>
                  <a:cubicBezTo>
                    <a:pt x="2463" y="10972"/>
                    <a:pt x="3100" y="9444"/>
                    <a:pt x="3952" y="7964"/>
                  </a:cubicBezTo>
                  <a:cubicBezTo>
                    <a:pt x="5406" y="5441"/>
                    <a:pt x="7259" y="3305"/>
                    <a:pt x="9036" y="1032"/>
                  </a:cubicBezTo>
                  <a:cubicBezTo>
                    <a:pt x="8953" y="955"/>
                    <a:pt x="8861" y="887"/>
                    <a:pt x="8763" y="824"/>
                  </a:cubicBezTo>
                  <a:cubicBezTo>
                    <a:pt x="6509" y="2857"/>
                    <a:pt x="4723" y="5612"/>
                    <a:pt x="3267" y="8224"/>
                  </a:cubicBezTo>
                  <a:cubicBezTo>
                    <a:pt x="2442" y="9703"/>
                    <a:pt x="1583" y="11342"/>
                    <a:pt x="920" y="13028"/>
                  </a:cubicBezTo>
                  <a:cubicBezTo>
                    <a:pt x="1339" y="11189"/>
                    <a:pt x="1663" y="9313"/>
                    <a:pt x="2201" y="7505"/>
                  </a:cubicBezTo>
                  <a:cubicBezTo>
                    <a:pt x="2789" y="5527"/>
                    <a:pt x="3588" y="3626"/>
                    <a:pt x="4283" y="1690"/>
                  </a:cubicBezTo>
                  <a:cubicBezTo>
                    <a:pt x="4185" y="1615"/>
                    <a:pt x="4076" y="1550"/>
                    <a:pt x="3949" y="1494"/>
                  </a:cubicBezTo>
                  <a:cubicBezTo>
                    <a:pt x="3076" y="3390"/>
                    <a:pt x="2454" y="5449"/>
                    <a:pt x="1861" y="7407"/>
                  </a:cubicBezTo>
                  <a:cubicBezTo>
                    <a:pt x="1511" y="8565"/>
                    <a:pt x="1133" y="9778"/>
                    <a:pt x="815" y="11006"/>
                  </a:cubicBezTo>
                  <a:cubicBezTo>
                    <a:pt x="795" y="9735"/>
                    <a:pt x="800" y="8466"/>
                    <a:pt x="911" y="7188"/>
                  </a:cubicBezTo>
                  <a:cubicBezTo>
                    <a:pt x="1117" y="4844"/>
                    <a:pt x="1511" y="2538"/>
                    <a:pt x="1992" y="243"/>
                  </a:cubicBezTo>
                  <a:cubicBezTo>
                    <a:pt x="1919" y="154"/>
                    <a:pt x="1836" y="74"/>
                    <a:pt x="17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" name="Google Shape;146;p2"/>
            <p:cNvSpPr/>
            <p:nvPr/>
          </p:nvSpPr>
          <p:spPr>
            <a:xfrm>
              <a:off x="6668041" y="314984"/>
              <a:ext cx="343080" cy="682920"/>
            </a:xfrm>
            <a:custGeom>
              <a:avLst/>
              <a:gdLst/>
              <a:ahLst/>
              <a:cxnLst/>
              <a:rect l="l" t="t" r="r" b="b"/>
              <a:pathLst>
                <a:path w="8577" h="17073" extrusionOk="0">
                  <a:moveTo>
                    <a:pt x="8265" y="0"/>
                  </a:moveTo>
                  <a:cubicBezTo>
                    <a:pt x="8215" y="0"/>
                    <a:pt x="8165" y="18"/>
                    <a:pt x="8124" y="60"/>
                  </a:cubicBezTo>
                  <a:cubicBezTo>
                    <a:pt x="5864" y="2343"/>
                    <a:pt x="4143" y="5352"/>
                    <a:pt x="2778" y="8238"/>
                  </a:cubicBezTo>
                  <a:cubicBezTo>
                    <a:pt x="1487" y="10970"/>
                    <a:pt x="311" y="13981"/>
                    <a:pt x="5" y="17005"/>
                  </a:cubicBezTo>
                  <a:cubicBezTo>
                    <a:pt x="1" y="17049"/>
                    <a:pt x="35" y="17073"/>
                    <a:pt x="70" y="17073"/>
                  </a:cubicBezTo>
                  <a:cubicBezTo>
                    <a:pt x="97" y="17073"/>
                    <a:pt x="126" y="17058"/>
                    <a:pt x="135" y="17026"/>
                  </a:cubicBezTo>
                  <a:cubicBezTo>
                    <a:pt x="1150" y="13930"/>
                    <a:pt x="1960" y="10882"/>
                    <a:pt x="3441" y="7950"/>
                  </a:cubicBezTo>
                  <a:cubicBezTo>
                    <a:pt x="4839" y="5184"/>
                    <a:pt x="6672" y="2839"/>
                    <a:pt x="8465" y="334"/>
                  </a:cubicBezTo>
                  <a:cubicBezTo>
                    <a:pt x="8577" y="180"/>
                    <a:pt x="8422" y="0"/>
                    <a:pt x="82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" name="Google Shape;147;p2"/>
            <p:cNvSpPr/>
            <p:nvPr/>
          </p:nvSpPr>
          <p:spPr>
            <a:xfrm>
              <a:off x="6641081" y="399623"/>
              <a:ext cx="70960" cy="593720"/>
            </a:xfrm>
            <a:custGeom>
              <a:avLst/>
              <a:gdLst/>
              <a:ahLst/>
              <a:cxnLst/>
              <a:rect l="l" t="t" r="r" b="b"/>
              <a:pathLst>
                <a:path w="1774" h="14843" extrusionOk="0">
                  <a:moveTo>
                    <a:pt x="65" y="0"/>
                  </a:moveTo>
                  <a:cubicBezTo>
                    <a:pt x="33" y="0"/>
                    <a:pt x="0" y="26"/>
                    <a:pt x="9" y="70"/>
                  </a:cubicBezTo>
                  <a:cubicBezTo>
                    <a:pt x="989" y="5009"/>
                    <a:pt x="1288" y="9784"/>
                    <a:pt x="733" y="14795"/>
                  </a:cubicBezTo>
                  <a:cubicBezTo>
                    <a:pt x="729" y="14825"/>
                    <a:pt x="757" y="14842"/>
                    <a:pt x="784" y="14842"/>
                  </a:cubicBezTo>
                  <a:cubicBezTo>
                    <a:pt x="804" y="14842"/>
                    <a:pt x="823" y="14832"/>
                    <a:pt x="828" y="14809"/>
                  </a:cubicBezTo>
                  <a:cubicBezTo>
                    <a:pt x="1773" y="9969"/>
                    <a:pt x="1590" y="4762"/>
                    <a:pt x="121" y="42"/>
                  </a:cubicBezTo>
                  <a:cubicBezTo>
                    <a:pt x="112" y="13"/>
                    <a:pt x="89" y="0"/>
                    <a:pt x="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" name="Google Shape;148;p2"/>
            <p:cNvSpPr/>
            <p:nvPr/>
          </p:nvSpPr>
          <p:spPr>
            <a:xfrm>
              <a:off x="6508843" y="518701"/>
              <a:ext cx="171800" cy="480600"/>
            </a:xfrm>
            <a:custGeom>
              <a:avLst/>
              <a:gdLst/>
              <a:ahLst/>
              <a:cxnLst/>
              <a:rect l="l" t="t" r="r" b="b"/>
              <a:pathLst>
                <a:path w="4295" h="12015" extrusionOk="0">
                  <a:moveTo>
                    <a:pt x="143" y="0"/>
                  </a:moveTo>
                  <a:cubicBezTo>
                    <a:pt x="72" y="0"/>
                    <a:pt x="1" y="45"/>
                    <a:pt x="9" y="128"/>
                  </a:cubicBezTo>
                  <a:cubicBezTo>
                    <a:pt x="373" y="4270"/>
                    <a:pt x="1729" y="8585"/>
                    <a:pt x="4171" y="11988"/>
                  </a:cubicBezTo>
                  <a:cubicBezTo>
                    <a:pt x="4185" y="12006"/>
                    <a:pt x="4203" y="12014"/>
                    <a:pt x="4221" y="12014"/>
                  </a:cubicBezTo>
                  <a:cubicBezTo>
                    <a:pt x="4259" y="12014"/>
                    <a:pt x="4295" y="11979"/>
                    <a:pt x="4272" y="11933"/>
                  </a:cubicBezTo>
                  <a:cubicBezTo>
                    <a:pt x="2397" y="8088"/>
                    <a:pt x="972" y="4339"/>
                    <a:pt x="272" y="100"/>
                  </a:cubicBezTo>
                  <a:cubicBezTo>
                    <a:pt x="262" y="32"/>
                    <a:pt x="202" y="0"/>
                    <a:pt x="14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" name="Google Shape;149;p2"/>
            <p:cNvSpPr/>
            <p:nvPr/>
          </p:nvSpPr>
          <p:spPr>
            <a:xfrm>
              <a:off x="6382245" y="587420"/>
              <a:ext cx="301000" cy="400880"/>
            </a:xfrm>
            <a:custGeom>
              <a:avLst/>
              <a:gdLst/>
              <a:ahLst/>
              <a:cxnLst/>
              <a:rect l="l" t="t" r="r" b="b"/>
              <a:pathLst>
                <a:path w="7525" h="10022" extrusionOk="0">
                  <a:moveTo>
                    <a:pt x="450" y="0"/>
                  </a:moveTo>
                  <a:cubicBezTo>
                    <a:pt x="383" y="0"/>
                    <a:pt x="317" y="45"/>
                    <a:pt x="310" y="136"/>
                  </a:cubicBezTo>
                  <a:cubicBezTo>
                    <a:pt x="0" y="4671"/>
                    <a:pt x="4006" y="7840"/>
                    <a:pt x="7449" y="10017"/>
                  </a:cubicBezTo>
                  <a:cubicBezTo>
                    <a:pt x="7454" y="10020"/>
                    <a:pt x="7460" y="10022"/>
                    <a:pt x="7466" y="10022"/>
                  </a:cubicBezTo>
                  <a:cubicBezTo>
                    <a:pt x="7496" y="10022"/>
                    <a:pt x="7524" y="9981"/>
                    <a:pt x="7495" y="9957"/>
                  </a:cubicBezTo>
                  <a:cubicBezTo>
                    <a:pt x="4211" y="7288"/>
                    <a:pt x="882" y="4715"/>
                    <a:pt x="598" y="144"/>
                  </a:cubicBezTo>
                  <a:cubicBezTo>
                    <a:pt x="592" y="49"/>
                    <a:pt x="521" y="0"/>
                    <a:pt x="45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" name="Google Shape;150;p2"/>
            <p:cNvSpPr/>
            <p:nvPr/>
          </p:nvSpPr>
          <p:spPr>
            <a:xfrm>
              <a:off x="6663961" y="668299"/>
              <a:ext cx="328120" cy="330840"/>
            </a:xfrm>
            <a:custGeom>
              <a:avLst/>
              <a:gdLst/>
              <a:ahLst/>
              <a:cxnLst/>
              <a:rect l="l" t="t" r="r" b="b"/>
              <a:pathLst>
                <a:path w="8203" h="8271" extrusionOk="0">
                  <a:moveTo>
                    <a:pt x="7925" y="1"/>
                  </a:moveTo>
                  <a:cubicBezTo>
                    <a:pt x="7858" y="1"/>
                    <a:pt x="7794" y="33"/>
                    <a:pt x="7756" y="109"/>
                  </a:cubicBezTo>
                  <a:cubicBezTo>
                    <a:pt x="6004" y="3728"/>
                    <a:pt x="3716" y="6214"/>
                    <a:pt x="104" y="8053"/>
                  </a:cubicBezTo>
                  <a:cubicBezTo>
                    <a:pt x="1" y="8106"/>
                    <a:pt x="48" y="8271"/>
                    <a:pt x="151" y="8271"/>
                  </a:cubicBezTo>
                  <a:cubicBezTo>
                    <a:pt x="162" y="8271"/>
                    <a:pt x="173" y="8269"/>
                    <a:pt x="184" y="8266"/>
                  </a:cubicBezTo>
                  <a:cubicBezTo>
                    <a:pt x="3786" y="7139"/>
                    <a:pt x="7086" y="3937"/>
                    <a:pt x="8157" y="283"/>
                  </a:cubicBezTo>
                  <a:cubicBezTo>
                    <a:pt x="8203" y="129"/>
                    <a:pt x="8059" y="1"/>
                    <a:pt x="79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" name="Google Shape;151;p2"/>
            <p:cNvSpPr/>
            <p:nvPr/>
          </p:nvSpPr>
          <p:spPr>
            <a:xfrm>
              <a:off x="6582082" y="666579"/>
              <a:ext cx="102280" cy="334760"/>
            </a:xfrm>
            <a:custGeom>
              <a:avLst/>
              <a:gdLst/>
              <a:ahLst/>
              <a:cxnLst/>
              <a:rect l="l" t="t" r="r" b="b"/>
              <a:pathLst>
                <a:path w="2557" h="8369" extrusionOk="0">
                  <a:moveTo>
                    <a:pt x="1099" y="0"/>
                  </a:moveTo>
                  <a:cubicBezTo>
                    <a:pt x="1020" y="0"/>
                    <a:pt x="942" y="42"/>
                    <a:pt x="923" y="135"/>
                  </a:cubicBezTo>
                  <a:cubicBezTo>
                    <a:pt x="373" y="2807"/>
                    <a:pt x="0" y="6409"/>
                    <a:pt x="2374" y="8347"/>
                  </a:cubicBezTo>
                  <a:cubicBezTo>
                    <a:pt x="2391" y="8362"/>
                    <a:pt x="2413" y="8368"/>
                    <a:pt x="2435" y="8368"/>
                  </a:cubicBezTo>
                  <a:cubicBezTo>
                    <a:pt x="2496" y="8368"/>
                    <a:pt x="2557" y="8315"/>
                    <a:pt x="2512" y="8249"/>
                  </a:cubicBezTo>
                  <a:cubicBezTo>
                    <a:pt x="796" y="5666"/>
                    <a:pt x="1042" y="3151"/>
                    <a:pt x="1299" y="193"/>
                  </a:cubicBezTo>
                  <a:cubicBezTo>
                    <a:pt x="1309" y="71"/>
                    <a:pt x="1202" y="0"/>
                    <a:pt x="109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" name="Google Shape;152;p2"/>
            <p:cNvSpPr/>
            <p:nvPr/>
          </p:nvSpPr>
          <p:spPr>
            <a:xfrm>
              <a:off x="7208992" y="1374089"/>
              <a:ext cx="1998440" cy="1884920"/>
            </a:xfrm>
            <a:custGeom>
              <a:avLst/>
              <a:gdLst/>
              <a:ahLst/>
              <a:cxnLst/>
              <a:rect l="l" t="t" r="r" b="b"/>
              <a:pathLst>
                <a:path w="49961" h="47123" extrusionOk="0">
                  <a:moveTo>
                    <a:pt x="18640" y="1"/>
                  </a:moveTo>
                  <a:cubicBezTo>
                    <a:pt x="18561" y="1"/>
                    <a:pt x="18482" y="2"/>
                    <a:pt x="18402" y="6"/>
                  </a:cubicBezTo>
                  <a:cubicBezTo>
                    <a:pt x="15363" y="131"/>
                    <a:pt x="13675" y="3051"/>
                    <a:pt x="14037" y="5856"/>
                  </a:cubicBezTo>
                  <a:cubicBezTo>
                    <a:pt x="14402" y="8710"/>
                    <a:pt x="16581" y="11209"/>
                    <a:pt x="18109" y="13678"/>
                  </a:cubicBezTo>
                  <a:cubicBezTo>
                    <a:pt x="16487" y="11797"/>
                    <a:pt x="14548" y="10068"/>
                    <a:pt x="12281" y="9179"/>
                  </a:cubicBezTo>
                  <a:cubicBezTo>
                    <a:pt x="11584" y="8906"/>
                    <a:pt x="10830" y="8772"/>
                    <a:pt x="10076" y="8772"/>
                  </a:cubicBezTo>
                  <a:cubicBezTo>
                    <a:pt x="7902" y="8772"/>
                    <a:pt x="5721" y="9885"/>
                    <a:pt x="4872" y="11994"/>
                  </a:cubicBezTo>
                  <a:cubicBezTo>
                    <a:pt x="4480" y="12966"/>
                    <a:pt x="4455" y="14056"/>
                    <a:pt x="4729" y="15055"/>
                  </a:cubicBezTo>
                  <a:cubicBezTo>
                    <a:pt x="3037" y="15968"/>
                    <a:pt x="1637" y="17325"/>
                    <a:pt x="963" y="19237"/>
                  </a:cubicBezTo>
                  <a:cubicBezTo>
                    <a:pt x="1" y="21968"/>
                    <a:pt x="1032" y="25030"/>
                    <a:pt x="3657" y="26375"/>
                  </a:cubicBezTo>
                  <a:cubicBezTo>
                    <a:pt x="4921" y="27024"/>
                    <a:pt x="6307" y="27222"/>
                    <a:pt x="7715" y="27222"/>
                  </a:cubicBezTo>
                  <a:cubicBezTo>
                    <a:pt x="9209" y="27222"/>
                    <a:pt x="10728" y="26999"/>
                    <a:pt x="12156" y="26850"/>
                  </a:cubicBezTo>
                  <a:cubicBezTo>
                    <a:pt x="13853" y="26674"/>
                    <a:pt x="15551" y="26492"/>
                    <a:pt x="17245" y="26310"/>
                  </a:cubicBezTo>
                  <a:lnTo>
                    <a:pt x="17245" y="26310"/>
                  </a:lnTo>
                  <a:cubicBezTo>
                    <a:pt x="13461" y="27513"/>
                    <a:pt x="9227" y="27912"/>
                    <a:pt x="5919" y="30188"/>
                  </a:cubicBezTo>
                  <a:cubicBezTo>
                    <a:pt x="3839" y="31621"/>
                    <a:pt x="2213" y="34202"/>
                    <a:pt x="3846" y="36607"/>
                  </a:cubicBezTo>
                  <a:cubicBezTo>
                    <a:pt x="4878" y="38126"/>
                    <a:pt x="6295" y="38481"/>
                    <a:pt x="7815" y="38481"/>
                  </a:cubicBezTo>
                  <a:cubicBezTo>
                    <a:pt x="8203" y="38481"/>
                    <a:pt x="8598" y="38458"/>
                    <a:pt x="8995" y="38425"/>
                  </a:cubicBezTo>
                  <a:lnTo>
                    <a:pt x="8995" y="38425"/>
                  </a:lnTo>
                  <a:cubicBezTo>
                    <a:pt x="8887" y="39805"/>
                    <a:pt x="9300" y="41209"/>
                    <a:pt x="10331" y="42359"/>
                  </a:cubicBezTo>
                  <a:cubicBezTo>
                    <a:pt x="11441" y="43593"/>
                    <a:pt x="12854" y="44140"/>
                    <a:pt x="14295" y="44140"/>
                  </a:cubicBezTo>
                  <a:cubicBezTo>
                    <a:pt x="15838" y="44140"/>
                    <a:pt x="17412" y="43513"/>
                    <a:pt x="18677" y="42427"/>
                  </a:cubicBezTo>
                  <a:cubicBezTo>
                    <a:pt x="20792" y="40613"/>
                    <a:pt x="22289" y="37881"/>
                    <a:pt x="23455" y="35285"/>
                  </a:cubicBezTo>
                  <a:cubicBezTo>
                    <a:pt x="23610" y="37121"/>
                    <a:pt x="23914" y="38920"/>
                    <a:pt x="24281" y="40581"/>
                  </a:cubicBezTo>
                  <a:cubicBezTo>
                    <a:pt x="24791" y="42886"/>
                    <a:pt x="25846" y="45189"/>
                    <a:pt x="27979" y="46427"/>
                  </a:cubicBezTo>
                  <a:cubicBezTo>
                    <a:pt x="28774" y="46889"/>
                    <a:pt x="29703" y="47123"/>
                    <a:pt x="30630" y="47123"/>
                  </a:cubicBezTo>
                  <a:cubicBezTo>
                    <a:pt x="31896" y="47123"/>
                    <a:pt x="33159" y="46686"/>
                    <a:pt x="34071" y="45798"/>
                  </a:cubicBezTo>
                  <a:cubicBezTo>
                    <a:pt x="34874" y="45014"/>
                    <a:pt x="35302" y="43903"/>
                    <a:pt x="35313" y="42790"/>
                  </a:cubicBezTo>
                  <a:cubicBezTo>
                    <a:pt x="35320" y="42078"/>
                    <a:pt x="34383" y="39760"/>
                    <a:pt x="34714" y="39242"/>
                  </a:cubicBezTo>
                  <a:cubicBezTo>
                    <a:pt x="34787" y="39128"/>
                    <a:pt x="35229" y="39098"/>
                    <a:pt x="35759" y="39098"/>
                  </a:cubicBezTo>
                  <a:cubicBezTo>
                    <a:pt x="36376" y="39098"/>
                    <a:pt x="37113" y="39139"/>
                    <a:pt x="37529" y="39139"/>
                  </a:cubicBezTo>
                  <a:cubicBezTo>
                    <a:pt x="37632" y="39139"/>
                    <a:pt x="37715" y="39136"/>
                    <a:pt x="37772" y="39130"/>
                  </a:cubicBezTo>
                  <a:cubicBezTo>
                    <a:pt x="39027" y="38989"/>
                    <a:pt x="40204" y="38639"/>
                    <a:pt x="41349" y="38110"/>
                  </a:cubicBezTo>
                  <a:cubicBezTo>
                    <a:pt x="45133" y="36363"/>
                    <a:pt x="49960" y="30293"/>
                    <a:pt x="46426" y="26232"/>
                  </a:cubicBezTo>
                  <a:cubicBezTo>
                    <a:pt x="45454" y="25118"/>
                    <a:pt x="44018" y="24653"/>
                    <a:pt x="42608" y="24408"/>
                  </a:cubicBezTo>
                  <a:cubicBezTo>
                    <a:pt x="41348" y="24190"/>
                    <a:pt x="40084" y="23981"/>
                    <a:pt x="38824" y="23770"/>
                  </a:cubicBezTo>
                  <a:cubicBezTo>
                    <a:pt x="40883" y="23170"/>
                    <a:pt x="42857" y="22212"/>
                    <a:pt x="44693" y="20760"/>
                  </a:cubicBezTo>
                  <a:cubicBezTo>
                    <a:pt x="46794" y="19097"/>
                    <a:pt x="49729" y="15749"/>
                    <a:pt x="47396" y="13099"/>
                  </a:cubicBezTo>
                  <a:cubicBezTo>
                    <a:pt x="46556" y="12145"/>
                    <a:pt x="45274" y="11777"/>
                    <a:pt x="44033" y="11777"/>
                  </a:cubicBezTo>
                  <a:cubicBezTo>
                    <a:pt x="43971" y="11777"/>
                    <a:pt x="43910" y="11778"/>
                    <a:pt x="43848" y="11780"/>
                  </a:cubicBezTo>
                  <a:cubicBezTo>
                    <a:pt x="42863" y="11811"/>
                    <a:pt x="41810" y="12366"/>
                    <a:pt x="40794" y="12654"/>
                  </a:cubicBezTo>
                  <a:cubicBezTo>
                    <a:pt x="41219" y="10676"/>
                    <a:pt x="41897" y="8706"/>
                    <a:pt x="40280" y="6935"/>
                  </a:cubicBezTo>
                  <a:cubicBezTo>
                    <a:pt x="39520" y="6104"/>
                    <a:pt x="38556" y="5749"/>
                    <a:pt x="37572" y="5749"/>
                  </a:cubicBezTo>
                  <a:cubicBezTo>
                    <a:pt x="36209" y="5749"/>
                    <a:pt x="34808" y="6432"/>
                    <a:pt x="33867" y="7477"/>
                  </a:cubicBezTo>
                  <a:cubicBezTo>
                    <a:pt x="31993" y="9557"/>
                    <a:pt x="30896" y="12456"/>
                    <a:pt x="29339" y="14787"/>
                  </a:cubicBezTo>
                  <a:cubicBezTo>
                    <a:pt x="28671" y="15787"/>
                    <a:pt x="27969" y="16762"/>
                    <a:pt x="27241" y="17715"/>
                  </a:cubicBezTo>
                  <a:cubicBezTo>
                    <a:pt x="28775" y="14519"/>
                    <a:pt x="29738" y="11059"/>
                    <a:pt x="29868" y="7506"/>
                  </a:cubicBezTo>
                  <a:cubicBezTo>
                    <a:pt x="29955" y="5099"/>
                    <a:pt x="29401" y="2239"/>
                    <a:pt x="26742" y="1452"/>
                  </a:cubicBezTo>
                  <a:cubicBezTo>
                    <a:pt x="26371" y="1342"/>
                    <a:pt x="26020" y="1292"/>
                    <a:pt x="25688" y="1292"/>
                  </a:cubicBezTo>
                  <a:cubicBezTo>
                    <a:pt x="24711" y="1292"/>
                    <a:pt x="23906" y="1734"/>
                    <a:pt x="23269" y="2404"/>
                  </a:cubicBezTo>
                  <a:cubicBezTo>
                    <a:pt x="22090" y="1022"/>
                    <a:pt x="20603" y="1"/>
                    <a:pt x="186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" name="Google Shape;153;p2"/>
            <p:cNvSpPr/>
            <p:nvPr/>
          </p:nvSpPr>
          <p:spPr>
            <a:xfrm>
              <a:off x="7421388" y="1569286"/>
              <a:ext cx="1563960" cy="1550720"/>
            </a:xfrm>
            <a:custGeom>
              <a:avLst/>
              <a:gdLst/>
              <a:ahLst/>
              <a:cxnLst/>
              <a:rect l="l" t="t" r="r" b="b"/>
              <a:pathLst>
                <a:path w="39099" h="38768" extrusionOk="0">
                  <a:moveTo>
                    <a:pt x="13127" y="0"/>
                  </a:moveTo>
                  <a:cubicBezTo>
                    <a:pt x="13025" y="0"/>
                    <a:pt x="12926" y="102"/>
                    <a:pt x="12987" y="224"/>
                  </a:cubicBezTo>
                  <a:cubicBezTo>
                    <a:pt x="14597" y="3364"/>
                    <a:pt x="15849" y="6693"/>
                    <a:pt x="16653" y="10130"/>
                  </a:cubicBezTo>
                  <a:cubicBezTo>
                    <a:pt x="16844" y="10946"/>
                    <a:pt x="17007" y="11768"/>
                    <a:pt x="17141" y="12594"/>
                  </a:cubicBezTo>
                  <a:cubicBezTo>
                    <a:pt x="16988" y="13725"/>
                    <a:pt x="16784" y="14842"/>
                    <a:pt x="16516" y="15950"/>
                  </a:cubicBezTo>
                  <a:cubicBezTo>
                    <a:pt x="12901" y="13723"/>
                    <a:pt x="9948" y="10857"/>
                    <a:pt x="7296" y="7321"/>
                  </a:cubicBezTo>
                  <a:cubicBezTo>
                    <a:pt x="7287" y="7309"/>
                    <a:pt x="7276" y="7304"/>
                    <a:pt x="7265" y="7304"/>
                  </a:cubicBezTo>
                  <a:cubicBezTo>
                    <a:pt x="7234" y="7304"/>
                    <a:pt x="7204" y="7344"/>
                    <a:pt x="7219" y="7378"/>
                  </a:cubicBezTo>
                  <a:cubicBezTo>
                    <a:pt x="8421" y="10052"/>
                    <a:pt x="10166" y="12542"/>
                    <a:pt x="12232" y="14733"/>
                  </a:cubicBezTo>
                  <a:cubicBezTo>
                    <a:pt x="8887" y="13140"/>
                    <a:pt x="5741" y="11122"/>
                    <a:pt x="3031" y="8666"/>
                  </a:cubicBezTo>
                  <a:cubicBezTo>
                    <a:pt x="3018" y="8654"/>
                    <a:pt x="3004" y="8649"/>
                    <a:pt x="2991" y="8649"/>
                  </a:cubicBezTo>
                  <a:cubicBezTo>
                    <a:pt x="2948" y="8649"/>
                    <a:pt x="2915" y="8702"/>
                    <a:pt x="2948" y="8746"/>
                  </a:cubicBezTo>
                  <a:cubicBezTo>
                    <a:pt x="5039" y="11430"/>
                    <a:pt x="7372" y="13991"/>
                    <a:pt x="9796" y="16375"/>
                  </a:cubicBezTo>
                  <a:cubicBezTo>
                    <a:pt x="10169" y="16741"/>
                    <a:pt x="10564" y="17093"/>
                    <a:pt x="10975" y="17433"/>
                  </a:cubicBezTo>
                  <a:cubicBezTo>
                    <a:pt x="10815" y="17450"/>
                    <a:pt x="10651" y="17466"/>
                    <a:pt x="10490" y="17477"/>
                  </a:cubicBezTo>
                  <a:cubicBezTo>
                    <a:pt x="10126" y="17502"/>
                    <a:pt x="9762" y="17514"/>
                    <a:pt x="9399" y="17514"/>
                  </a:cubicBezTo>
                  <a:cubicBezTo>
                    <a:pt x="6248" y="17514"/>
                    <a:pt x="3104" y="16598"/>
                    <a:pt x="231" y="15361"/>
                  </a:cubicBezTo>
                  <a:cubicBezTo>
                    <a:pt x="213" y="15353"/>
                    <a:pt x="195" y="15350"/>
                    <a:pt x="179" y="15350"/>
                  </a:cubicBezTo>
                  <a:cubicBezTo>
                    <a:pt x="72" y="15350"/>
                    <a:pt x="0" y="15490"/>
                    <a:pt x="113" y="15559"/>
                  </a:cubicBezTo>
                  <a:cubicBezTo>
                    <a:pt x="3162" y="17430"/>
                    <a:pt x="6484" y="18652"/>
                    <a:pt x="9900" y="19683"/>
                  </a:cubicBezTo>
                  <a:cubicBezTo>
                    <a:pt x="11030" y="20024"/>
                    <a:pt x="12632" y="20532"/>
                    <a:pt x="14282" y="20835"/>
                  </a:cubicBezTo>
                  <a:cubicBezTo>
                    <a:pt x="13191" y="22729"/>
                    <a:pt x="11967" y="24607"/>
                    <a:pt x="10475" y="26137"/>
                  </a:cubicBezTo>
                  <a:cubicBezTo>
                    <a:pt x="8396" y="28270"/>
                    <a:pt x="5754" y="29502"/>
                    <a:pt x="3126" y="30833"/>
                  </a:cubicBezTo>
                  <a:cubicBezTo>
                    <a:pt x="3007" y="30893"/>
                    <a:pt x="3080" y="31047"/>
                    <a:pt x="3193" y="31047"/>
                  </a:cubicBezTo>
                  <a:cubicBezTo>
                    <a:pt x="3198" y="31047"/>
                    <a:pt x="3204" y="31047"/>
                    <a:pt x="3210" y="31046"/>
                  </a:cubicBezTo>
                  <a:cubicBezTo>
                    <a:pt x="6222" y="30610"/>
                    <a:pt x="8996" y="29159"/>
                    <a:pt x="11648" y="27733"/>
                  </a:cubicBezTo>
                  <a:cubicBezTo>
                    <a:pt x="12703" y="27165"/>
                    <a:pt x="13708" y="26573"/>
                    <a:pt x="14661" y="25923"/>
                  </a:cubicBezTo>
                  <a:lnTo>
                    <a:pt x="14661" y="25923"/>
                  </a:lnTo>
                  <a:cubicBezTo>
                    <a:pt x="14387" y="26503"/>
                    <a:pt x="14094" y="27079"/>
                    <a:pt x="13758" y="27637"/>
                  </a:cubicBezTo>
                  <a:cubicBezTo>
                    <a:pt x="12085" y="30405"/>
                    <a:pt x="10296" y="33204"/>
                    <a:pt x="7924" y="35433"/>
                  </a:cubicBezTo>
                  <a:cubicBezTo>
                    <a:pt x="7822" y="35530"/>
                    <a:pt x="7913" y="35658"/>
                    <a:pt x="8021" y="35658"/>
                  </a:cubicBezTo>
                  <a:cubicBezTo>
                    <a:pt x="8051" y="35658"/>
                    <a:pt x="8081" y="35649"/>
                    <a:pt x="8109" y="35627"/>
                  </a:cubicBezTo>
                  <a:cubicBezTo>
                    <a:pt x="11702" y="32889"/>
                    <a:pt x="15050" y="29818"/>
                    <a:pt x="17781" y="26247"/>
                  </a:cubicBezTo>
                  <a:cubicBezTo>
                    <a:pt x="18432" y="30651"/>
                    <a:pt x="20692" y="35008"/>
                    <a:pt x="23625" y="38065"/>
                  </a:cubicBezTo>
                  <a:cubicBezTo>
                    <a:pt x="23639" y="38080"/>
                    <a:pt x="23656" y="38087"/>
                    <a:pt x="23671" y="38087"/>
                  </a:cubicBezTo>
                  <a:cubicBezTo>
                    <a:pt x="23719" y="38087"/>
                    <a:pt x="23761" y="38023"/>
                    <a:pt x="23721" y="37973"/>
                  </a:cubicBezTo>
                  <a:cubicBezTo>
                    <a:pt x="21891" y="35672"/>
                    <a:pt x="20430" y="33060"/>
                    <a:pt x="19583" y="30237"/>
                  </a:cubicBezTo>
                  <a:cubicBezTo>
                    <a:pt x="19089" y="28597"/>
                    <a:pt x="18904" y="27031"/>
                    <a:pt x="18839" y="25436"/>
                  </a:cubicBezTo>
                  <a:lnTo>
                    <a:pt x="18839" y="25436"/>
                  </a:lnTo>
                  <a:cubicBezTo>
                    <a:pt x="19660" y="27143"/>
                    <a:pt x="20629" y="28804"/>
                    <a:pt x="21461" y="30404"/>
                  </a:cubicBezTo>
                  <a:cubicBezTo>
                    <a:pt x="22943" y="33254"/>
                    <a:pt x="24540" y="36137"/>
                    <a:pt x="26487" y="38703"/>
                  </a:cubicBezTo>
                  <a:cubicBezTo>
                    <a:pt x="26521" y="38749"/>
                    <a:pt x="26563" y="38767"/>
                    <a:pt x="26605" y="38767"/>
                  </a:cubicBezTo>
                  <a:cubicBezTo>
                    <a:pt x="26723" y="38767"/>
                    <a:pt x="26838" y="38618"/>
                    <a:pt x="26778" y="38487"/>
                  </a:cubicBezTo>
                  <a:cubicBezTo>
                    <a:pt x="25374" y="35505"/>
                    <a:pt x="24020" y="32572"/>
                    <a:pt x="23147" y="29379"/>
                  </a:cubicBezTo>
                  <a:cubicBezTo>
                    <a:pt x="23006" y="28859"/>
                    <a:pt x="22892" y="28336"/>
                    <a:pt x="22797" y="27811"/>
                  </a:cubicBezTo>
                  <a:lnTo>
                    <a:pt x="22797" y="27811"/>
                  </a:lnTo>
                  <a:cubicBezTo>
                    <a:pt x="22924" y="27895"/>
                    <a:pt x="23050" y="27978"/>
                    <a:pt x="23172" y="28055"/>
                  </a:cubicBezTo>
                  <a:cubicBezTo>
                    <a:pt x="26111" y="29936"/>
                    <a:pt x="29229" y="31244"/>
                    <a:pt x="32657" y="31923"/>
                  </a:cubicBezTo>
                  <a:cubicBezTo>
                    <a:pt x="32667" y="31925"/>
                    <a:pt x="32675" y="31926"/>
                    <a:pt x="32684" y="31926"/>
                  </a:cubicBezTo>
                  <a:cubicBezTo>
                    <a:pt x="32796" y="31926"/>
                    <a:pt x="32832" y="31764"/>
                    <a:pt x="32714" y="31719"/>
                  </a:cubicBezTo>
                  <a:cubicBezTo>
                    <a:pt x="30339" y="30857"/>
                    <a:pt x="28066" y="29452"/>
                    <a:pt x="26299" y="27605"/>
                  </a:cubicBezTo>
                  <a:lnTo>
                    <a:pt x="26299" y="27605"/>
                  </a:lnTo>
                  <a:cubicBezTo>
                    <a:pt x="28281" y="27914"/>
                    <a:pt x="30337" y="28115"/>
                    <a:pt x="32388" y="28115"/>
                  </a:cubicBezTo>
                  <a:cubicBezTo>
                    <a:pt x="34610" y="28115"/>
                    <a:pt x="36826" y="27880"/>
                    <a:pt x="38936" y="27296"/>
                  </a:cubicBezTo>
                  <a:cubicBezTo>
                    <a:pt x="39099" y="27250"/>
                    <a:pt x="39043" y="27033"/>
                    <a:pt x="38892" y="27033"/>
                  </a:cubicBezTo>
                  <a:cubicBezTo>
                    <a:pt x="38885" y="27033"/>
                    <a:pt x="38878" y="27034"/>
                    <a:pt x="38870" y="27035"/>
                  </a:cubicBezTo>
                  <a:cubicBezTo>
                    <a:pt x="37902" y="27167"/>
                    <a:pt x="36939" y="27238"/>
                    <a:pt x="35988" y="27238"/>
                  </a:cubicBezTo>
                  <a:cubicBezTo>
                    <a:pt x="32907" y="27238"/>
                    <a:pt x="29949" y="26490"/>
                    <a:pt x="27325" y="24637"/>
                  </a:cubicBezTo>
                  <a:cubicBezTo>
                    <a:pt x="26077" y="23755"/>
                    <a:pt x="24871" y="22840"/>
                    <a:pt x="23685" y="21884"/>
                  </a:cubicBezTo>
                  <a:lnTo>
                    <a:pt x="23685" y="21884"/>
                  </a:lnTo>
                  <a:cubicBezTo>
                    <a:pt x="25014" y="22502"/>
                    <a:pt x="26421" y="22971"/>
                    <a:pt x="27834" y="23333"/>
                  </a:cubicBezTo>
                  <a:cubicBezTo>
                    <a:pt x="29702" y="23810"/>
                    <a:pt x="31585" y="24101"/>
                    <a:pt x="33473" y="24101"/>
                  </a:cubicBezTo>
                  <a:cubicBezTo>
                    <a:pt x="34765" y="24101"/>
                    <a:pt x="36059" y="23965"/>
                    <a:pt x="37352" y="23659"/>
                  </a:cubicBezTo>
                  <a:cubicBezTo>
                    <a:pt x="37402" y="23646"/>
                    <a:pt x="37396" y="23564"/>
                    <a:pt x="37346" y="23564"/>
                  </a:cubicBezTo>
                  <a:cubicBezTo>
                    <a:pt x="37344" y="23564"/>
                    <a:pt x="37343" y="23564"/>
                    <a:pt x="37342" y="23564"/>
                  </a:cubicBezTo>
                  <a:cubicBezTo>
                    <a:pt x="36663" y="23614"/>
                    <a:pt x="35980" y="23642"/>
                    <a:pt x="35297" y="23642"/>
                  </a:cubicBezTo>
                  <a:cubicBezTo>
                    <a:pt x="32804" y="23642"/>
                    <a:pt x="30309" y="23277"/>
                    <a:pt x="27990" y="22323"/>
                  </a:cubicBezTo>
                  <a:cubicBezTo>
                    <a:pt x="26794" y="21830"/>
                    <a:pt x="25739" y="21179"/>
                    <a:pt x="24687" y="20448"/>
                  </a:cubicBezTo>
                  <a:cubicBezTo>
                    <a:pt x="26613" y="19952"/>
                    <a:pt x="28476" y="19222"/>
                    <a:pt x="30106" y="18438"/>
                  </a:cubicBezTo>
                  <a:cubicBezTo>
                    <a:pt x="32995" y="17051"/>
                    <a:pt x="37458" y="14714"/>
                    <a:pt x="37770" y="11101"/>
                  </a:cubicBezTo>
                  <a:cubicBezTo>
                    <a:pt x="37779" y="11002"/>
                    <a:pt x="37705" y="10952"/>
                    <a:pt x="37627" y="10952"/>
                  </a:cubicBezTo>
                  <a:cubicBezTo>
                    <a:pt x="37561" y="10952"/>
                    <a:pt x="37492" y="10987"/>
                    <a:pt x="37467" y="11058"/>
                  </a:cubicBezTo>
                  <a:cubicBezTo>
                    <a:pt x="36291" y="14458"/>
                    <a:pt x="31753" y="16138"/>
                    <a:pt x="28583" y="16952"/>
                  </a:cubicBezTo>
                  <a:cubicBezTo>
                    <a:pt x="27600" y="17205"/>
                    <a:pt x="26642" y="17300"/>
                    <a:pt x="25699" y="17300"/>
                  </a:cubicBezTo>
                  <a:cubicBezTo>
                    <a:pt x="25643" y="17300"/>
                    <a:pt x="25587" y="17300"/>
                    <a:pt x="25531" y="17299"/>
                  </a:cubicBezTo>
                  <a:cubicBezTo>
                    <a:pt x="26240" y="16873"/>
                    <a:pt x="26931" y="16414"/>
                    <a:pt x="27596" y="15923"/>
                  </a:cubicBezTo>
                  <a:cubicBezTo>
                    <a:pt x="30188" y="14003"/>
                    <a:pt x="32313" y="11587"/>
                    <a:pt x="33875" y="8771"/>
                  </a:cubicBezTo>
                  <a:cubicBezTo>
                    <a:pt x="33901" y="8725"/>
                    <a:pt x="33863" y="8686"/>
                    <a:pt x="33825" y="8686"/>
                  </a:cubicBezTo>
                  <a:cubicBezTo>
                    <a:pt x="33807" y="8686"/>
                    <a:pt x="33790" y="8694"/>
                    <a:pt x="33778" y="8713"/>
                  </a:cubicBezTo>
                  <a:cubicBezTo>
                    <a:pt x="32016" y="11428"/>
                    <a:pt x="29788" y="13787"/>
                    <a:pt x="27093" y="15588"/>
                  </a:cubicBezTo>
                  <a:cubicBezTo>
                    <a:pt x="26168" y="16208"/>
                    <a:pt x="25193" y="16750"/>
                    <a:pt x="24186" y="17222"/>
                  </a:cubicBezTo>
                  <a:cubicBezTo>
                    <a:pt x="23909" y="17194"/>
                    <a:pt x="23634" y="17160"/>
                    <a:pt x="23360" y="17121"/>
                  </a:cubicBezTo>
                  <a:cubicBezTo>
                    <a:pt x="27039" y="13821"/>
                    <a:pt x="30164" y="9862"/>
                    <a:pt x="31910" y="5265"/>
                  </a:cubicBezTo>
                  <a:cubicBezTo>
                    <a:pt x="31942" y="5183"/>
                    <a:pt x="31868" y="5123"/>
                    <a:pt x="31796" y="5123"/>
                  </a:cubicBezTo>
                  <a:cubicBezTo>
                    <a:pt x="31759" y="5123"/>
                    <a:pt x="31723" y="5139"/>
                    <a:pt x="31702" y="5176"/>
                  </a:cubicBezTo>
                  <a:cubicBezTo>
                    <a:pt x="28987" y="9727"/>
                    <a:pt x="25397" y="13551"/>
                    <a:pt x="20744" y="15692"/>
                  </a:cubicBezTo>
                  <a:cubicBezTo>
                    <a:pt x="20795" y="15118"/>
                    <a:pt x="20832" y="14545"/>
                    <a:pt x="20854" y="13970"/>
                  </a:cubicBezTo>
                  <a:cubicBezTo>
                    <a:pt x="21099" y="12973"/>
                    <a:pt x="21284" y="12004"/>
                    <a:pt x="21431" y="11188"/>
                  </a:cubicBezTo>
                  <a:cubicBezTo>
                    <a:pt x="21951" y="8321"/>
                    <a:pt x="21973" y="5462"/>
                    <a:pt x="21488" y="2591"/>
                  </a:cubicBezTo>
                  <a:cubicBezTo>
                    <a:pt x="21483" y="2568"/>
                    <a:pt x="21462" y="2556"/>
                    <a:pt x="21441" y="2556"/>
                  </a:cubicBezTo>
                  <a:cubicBezTo>
                    <a:pt x="21416" y="2556"/>
                    <a:pt x="21390" y="2572"/>
                    <a:pt x="21393" y="2602"/>
                  </a:cubicBezTo>
                  <a:cubicBezTo>
                    <a:pt x="21587" y="5479"/>
                    <a:pt x="21445" y="8415"/>
                    <a:pt x="20825" y="11238"/>
                  </a:cubicBezTo>
                  <a:cubicBezTo>
                    <a:pt x="20791" y="10719"/>
                    <a:pt x="20747" y="10202"/>
                    <a:pt x="20680" y="9686"/>
                  </a:cubicBezTo>
                  <a:cubicBezTo>
                    <a:pt x="20251" y="6413"/>
                    <a:pt x="19073" y="3642"/>
                    <a:pt x="17637" y="718"/>
                  </a:cubicBezTo>
                  <a:cubicBezTo>
                    <a:pt x="17600" y="643"/>
                    <a:pt x="17541" y="612"/>
                    <a:pt x="17479" y="612"/>
                  </a:cubicBezTo>
                  <a:cubicBezTo>
                    <a:pt x="17363" y="612"/>
                    <a:pt x="17241" y="725"/>
                    <a:pt x="17265" y="865"/>
                  </a:cubicBezTo>
                  <a:cubicBezTo>
                    <a:pt x="17740" y="3652"/>
                    <a:pt x="17648" y="6705"/>
                    <a:pt x="17447" y="9531"/>
                  </a:cubicBezTo>
                  <a:cubicBezTo>
                    <a:pt x="16545" y="6161"/>
                    <a:pt x="15129" y="3020"/>
                    <a:pt x="13257" y="75"/>
                  </a:cubicBezTo>
                  <a:cubicBezTo>
                    <a:pt x="13223" y="22"/>
                    <a:pt x="13174" y="0"/>
                    <a:pt x="131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" name="Google Shape;154;p2"/>
            <p:cNvSpPr/>
            <p:nvPr/>
          </p:nvSpPr>
          <p:spPr>
            <a:xfrm>
              <a:off x="7809422" y="1954641"/>
              <a:ext cx="862600" cy="834000"/>
            </a:xfrm>
            <a:custGeom>
              <a:avLst/>
              <a:gdLst/>
              <a:ahLst/>
              <a:cxnLst/>
              <a:rect l="l" t="t" r="r" b="b"/>
              <a:pathLst>
                <a:path w="21565" h="20850" extrusionOk="0">
                  <a:moveTo>
                    <a:pt x="10617" y="0"/>
                  </a:moveTo>
                  <a:cubicBezTo>
                    <a:pt x="9745" y="0"/>
                    <a:pt x="8887" y="477"/>
                    <a:pt x="8406" y="1215"/>
                  </a:cubicBezTo>
                  <a:cubicBezTo>
                    <a:pt x="8278" y="1413"/>
                    <a:pt x="8177" y="1614"/>
                    <a:pt x="8100" y="1818"/>
                  </a:cubicBezTo>
                  <a:cubicBezTo>
                    <a:pt x="7619" y="1499"/>
                    <a:pt x="7091" y="1304"/>
                    <a:pt x="6528" y="1304"/>
                  </a:cubicBezTo>
                  <a:cubicBezTo>
                    <a:pt x="6020" y="1304"/>
                    <a:pt x="5483" y="1463"/>
                    <a:pt x="4927" y="1837"/>
                  </a:cubicBezTo>
                  <a:cubicBezTo>
                    <a:pt x="4083" y="2404"/>
                    <a:pt x="3739" y="3406"/>
                    <a:pt x="3926" y="4378"/>
                  </a:cubicBezTo>
                  <a:cubicBezTo>
                    <a:pt x="2294" y="4394"/>
                    <a:pt x="774" y="5000"/>
                    <a:pt x="366" y="6661"/>
                  </a:cubicBezTo>
                  <a:cubicBezTo>
                    <a:pt x="0" y="8149"/>
                    <a:pt x="744" y="8967"/>
                    <a:pt x="1876" y="9377"/>
                  </a:cubicBezTo>
                  <a:cubicBezTo>
                    <a:pt x="1087" y="10385"/>
                    <a:pt x="630" y="11621"/>
                    <a:pt x="754" y="12971"/>
                  </a:cubicBezTo>
                  <a:cubicBezTo>
                    <a:pt x="883" y="14378"/>
                    <a:pt x="1896" y="15556"/>
                    <a:pt x="3350" y="15658"/>
                  </a:cubicBezTo>
                  <a:cubicBezTo>
                    <a:pt x="3429" y="15664"/>
                    <a:pt x="3507" y="15667"/>
                    <a:pt x="3582" y="15667"/>
                  </a:cubicBezTo>
                  <a:cubicBezTo>
                    <a:pt x="3761" y="15667"/>
                    <a:pt x="3931" y="15652"/>
                    <a:pt x="4095" y="15626"/>
                  </a:cubicBezTo>
                  <a:cubicBezTo>
                    <a:pt x="4313" y="17175"/>
                    <a:pt x="5255" y="18644"/>
                    <a:pt x="6872" y="19417"/>
                  </a:cubicBezTo>
                  <a:cubicBezTo>
                    <a:pt x="7463" y="19700"/>
                    <a:pt x="8100" y="19853"/>
                    <a:pt x="8722" y="19853"/>
                  </a:cubicBezTo>
                  <a:cubicBezTo>
                    <a:pt x="9710" y="19853"/>
                    <a:pt x="10659" y="19468"/>
                    <a:pt x="11322" y="18613"/>
                  </a:cubicBezTo>
                  <a:cubicBezTo>
                    <a:pt x="12419" y="19889"/>
                    <a:pt x="13748" y="20850"/>
                    <a:pt x="15214" y="20850"/>
                  </a:cubicBezTo>
                  <a:cubicBezTo>
                    <a:pt x="15619" y="20850"/>
                    <a:pt x="16034" y="20777"/>
                    <a:pt x="16458" y="20617"/>
                  </a:cubicBezTo>
                  <a:cubicBezTo>
                    <a:pt x="17860" y="20085"/>
                    <a:pt x="18533" y="18607"/>
                    <a:pt x="18384" y="17168"/>
                  </a:cubicBezTo>
                  <a:cubicBezTo>
                    <a:pt x="18333" y="16669"/>
                    <a:pt x="18187" y="16226"/>
                    <a:pt x="17976" y="15827"/>
                  </a:cubicBezTo>
                  <a:cubicBezTo>
                    <a:pt x="19350" y="15491"/>
                    <a:pt x="20487" y="14686"/>
                    <a:pt x="20543" y="13180"/>
                  </a:cubicBezTo>
                  <a:cubicBezTo>
                    <a:pt x="20592" y="11885"/>
                    <a:pt x="19907" y="10951"/>
                    <a:pt x="18933" y="10344"/>
                  </a:cubicBezTo>
                  <a:cubicBezTo>
                    <a:pt x="20441" y="9164"/>
                    <a:pt x="21565" y="7564"/>
                    <a:pt x="20963" y="5830"/>
                  </a:cubicBezTo>
                  <a:cubicBezTo>
                    <a:pt x="20561" y="4669"/>
                    <a:pt x="19691" y="4229"/>
                    <a:pt x="18674" y="4213"/>
                  </a:cubicBezTo>
                  <a:cubicBezTo>
                    <a:pt x="18632" y="3623"/>
                    <a:pt x="18428" y="3013"/>
                    <a:pt x="18020" y="2406"/>
                  </a:cubicBezTo>
                  <a:cubicBezTo>
                    <a:pt x="17395" y="1479"/>
                    <a:pt x="16369" y="976"/>
                    <a:pt x="15291" y="976"/>
                  </a:cubicBezTo>
                  <a:cubicBezTo>
                    <a:pt x="15004" y="976"/>
                    <a:pt x="14713" y="1012"/>
                    <a:pt x="14425" y="1085"/>
                  </a:cubicBezTo>
                  <a:cubicBezTo>
                    <a:pt x="13857" y="1228"/>
                    <a:pt x="13370" y="1491"/>
                    <a:pt x="12939" y="1831"/>
                  </a:cubicBezTo>
                  <a:cubicBezTo>
                    <a:pt x="12772" y="1054"/>
                    <a:pt x="12289" y="419"/>
                    <a:pt x="11325" y="110"/>
                  </a:cubicBezTo>
                  <a:cubicBezTo>
                    <a:pt x="11093" y="35"/>
                    <a:pt x="10855" y="0"/>
                    <a:pt x="106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" name="Google Shape;155;p2"/>
            <p:cNvSpPr/>
            <p:nvPr/>
          </p:nvSpPr>
          <p:spPr>
            <a:xfrm>
              <a:off x="7791742" y="2149078"/>
              <a:ext cx="990280" cy="600840"/>
            </a:xfrm>
            <a:custGeom>
              <a:avLst/>
              <a:gdLst/>
              <a:ahLst/>
              <a:cxnLst/>
              <a:rect l="l" t="t" r="r" b="b"/>
              <a:pathLst>
                <a:path w="24757" h="15021" extrusionOk="0">
                  <a:moveTo>
                    <a:pt x="11107" y="0"/>
                  </a:moveTo>
                  <a:cubicBezTo>
                    <a:pt x="9929" y="0"/>
                    <a:pt x="8735" y="565"/>
                    <a:pt x="7869" y="1651"/>
                  </a:cubicBezTo>
                  <a:cubicBezTo>
                    <a:pt x="6900" y="2868"/>
                    <a:pt x="6604" y="4359"/>
                    <a:pt x="5799" y="5652"/>
                  </a:cubicBezTo>
                  <a:cubicBezTo>
                    <a:pt x="4930" y="7047"/>
                    <a:pt x="3629" y="8055"/>
                    <a:pt x="2584" y="9302"/>
                  </a:cubicBezTo>
                  <a:cubicBezTo>
                    <a:pt x="1382" y="10732"/>
                    <a:pt x="1" y="13767"/>
                    <a:pt x="2637" y="14680"/>
                  </a:cubicBezTo>
                  <a:cubicBezTo>
                    <a:pt x="2971" y="14796"/>
                    <a:pt x="3281" y="14849"/>
                    <a:pt x="3569" y="14849"/>
                  </a:cubicBezTo>
                  <a:cubicBezTo>
                    <a:pt x="4415" y="14849"/>
                    <a:pt x="5063" y="14390"/>
                    <a:pt x="5545" y="13730"/>
                  </a:cubicBezTo>
                  <a:cubicBezTo>
                    <a:pt x="5985" y="14400"/>
                    <a:pt x="6622" y="14868"/>
                    <a:pt x="7531" y="14868"/>
                  </a:cubicBezTo>
                  <a:cubicBezTo>
                    <a:pt x="7686" y="14868"/>
                    <a:pt x="7848" y="14854"/>
                    <a:pt x="8019" y="14826"/>
                  </a:cubicBezTo>
                  <a:cubicBezTo>
                    <a:pt x="9304" y="14612"/>
                    <a:pt x="9884" y="13426"/>
                    <a:pt x="10206" y="12123"/>
                  </a:cubicBezTo>
                  <a:cubicBezTo>
                    <a:pt x="10497" y="12549"/>
                    <a:pt x="10898" y="12845"/>
                    <a:pt x="11565" y="12845"/>
                  </a:cubicBezTo>
                  <a:cubicBezTo>
                    <a:pt x="11677" y="12845"/>
                    <a:pt x="11796" y="12837"/>
                    <a:pt x="11923" y="12820"/>
                  </a:cubicBezTo>
                  <a:cubicBezTo>
                    <a:pt x="12226" y="12777"/>
                    <a:pt x="12479" y="12681"/>
                    <a:pt x="12692" y="12552"/>
                  </a:cubicBezTo>
                  <a:cubicBezTo>
                    <a:pt x="13121" y="13275"/>
                    <a:pt x="13689" y="13821"/>
                    <a:pt x="14499" y="13821"/>
                  </a:cubicBezTo>
                  <a:cubicBezTo>
                    <a:pt x="14554" y="13821"/>
                    <a:pt x="14609" y="13818"/>
                    <a:pt x="14666" y="13813"/>
                  </a:cubicBezTo>
                  <a:cubicBezTo>
                    <a:pt x="15307" y="13755"/>
                    <a:pt x="15758" y="13477"/>
                    <a:pt x="16062" y="13078"/>
                  </a:cubicBezTo>
                  <a:cubicBezTo>
                    <a:pt x="16793" y="14094"/>
                    <a:pt x="17688" y="15020"/>
                    <a:pt x="18537" y="15020"/>
                  </a:cubicBezTo>
                  <a:cubicBezTo>
                    <a:pt x="19015" y="15020"/>
                    <a:pt x="19478" y="14727"/>
                    <a:pt x="19888" y="13990"/>
                  </a:cubicBezTo>
                  <a:cubicBezTo>
                    <a:pt x="20371" y="13127"/>
                    <a:pt x="20130" y="12251"/>
                    <a:pt x="19743" y="11430"/>
                  </a:cubicBezTo>
                  <a:lnTo>
                    <a:pt x="19743" y="11430"/>
                  </a:lnTo>
                  <a:cubicBezTo>
                    <a:pt x="20018" y="11552"/>
                    <a:pt x="20302" y="11663"/>
                    <a:pt x="20604" y="11746"/>
                  </a:cubicBezTo>
                  <a:cubicBezTo>
                    <a:pt x="20874" y="11821"/>
                    <a:pt x="21145" y="11856"/>
                    <a:pt x="21409" y="11856"/>
                  </a:cubicBezTo>
                  <a:cubicBezTo>
                    <a:pt x="23273" y="11856"/>
                    <a:pt x="24756" y="10110"/>
                    <a:pt x="22881" y="8553"/>
                  </a:cubicBezTo>
                  <a:cubicBezTo>
                    <a:pt x="21463" y="7378"/>
                    <a:pt x="20471" y="6270"/>
                    <a:pt x="19450" y="4721"/>
                  </a:cubicBezTo>
                  <a:cubicBezTo>
                    <a:pt x="18683" y="3557"/>
                    <a:pt x="17867" y="2392"/>
                    <a:pt x="16719" y="1571"/>
                  </a:cubicBezTo>
                  <a:cubicBezTo>
                    <a:pt x="15888" y="976"/>
                    <a:pt x="14785" y="604"/>
                    <a:pt x="13742" y="604"/>
                  </a:cubicBezTo>
                  <a:cubicBezTo>
                    <a:pt x="13549" y="604"/>
                    <a:pt x="13358" y="617"/>
                    <a:pt x="13171" y="643"/>
                  </a:cubicBezTo>
                  <a:cubicBezTo>
                    <a:pt x="12541" y="211"/>
                    <a:pt x="11827" y="0"/>
                    <a:pt x="111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" name="Google Shape;156;p2"/>
            <p:cNvSpPr/>
            <p:nvPr/>
          </p:nvSpPr>
          <p:spPr>
            <a:xfrm>
              <a:off x="8276294" y="2154838"/>
              <a:ext cx="465320" cy="594160"/>
            </a:xfrm>
            <a:custGeom>
              <a:avLst/>
              <a:gdLst/>
              <a:ahLst/>
              <a:cxnLst/>
              <a:rect l="l" t="t" r="r" b="b"/>
              <a:pathLst>
                <a:path w="11633" h="14854" extrusionOk="0">
                  <a:moveTo>
                    <a:pt x="1" y="1"/>
                  </a:moveTo>
                  <a:cubicBezTo>
                    <a:pt x="37" y="77"/>
                    <a:pt x="72" y="152"/>
                    <a:pt x="110" y="228"/>
                  </a:cubicBezTo>
                  <a:cubicBezTo>
                    <a:pt x="190" y="533"/>
                    <a:pt x="278" y="834"/>
                    <a:pt x="378" y="1136"/>
                  </a:cubicBezTo>
                  <a:cubicBezTo>
                    <a:pt x="655" y="3397"/>
                    <a:pt x="1389" y="5698"/>
                    <a:pt x="2152" y="7739"/>
                  </a:cubicBezTo>
                  <a:cubicBezTo>
                    <a:pt x="3083" y="10232"/>
                    <a:pt x="4307" y="12661"/>
                    <a:pt x="5933" y="14777"/>
                  </a:cubicBezTo>
                  <a:cubicBezTo>
                    <a:pt x="6032" y="14813"/>
                    <a:pt x="6128" y="14839"/>
                    <a:pt x="6227" y="14854"/>
                  </a:cubicBezTo>
                  <a:cubicBezTo>
                    <a:pt x="4738" y="12330"/>
                    <a:pt x="3352" y="9824"/>
                    <a:pt x="2395" y="7037"/>
                  </a:cubicBezTo>
                  <a:cubicBezTo>
                    <a:pt x="2034" y="5985"/>
                    <a:pt x="1777" y="4931"/>
                    <a:pt x="1564" y="3872"/>
                  </a:cubicBezTo>
                  <a:lnTo>
                    <a:pt x="1564" y="3872"/>
                  </a:lnTo>
                  <a:cubicBezTo>
                    <a:pt x="3237" y="6981"/>
                    <a:pt x="5841" y="9705"/>
                    <a:pt x="8675" y="11648"/>
                  </a:cubicBezTo>
                  <a:cubicBezTo>
                    <a:pt x="8882" y="11691"/>
                    <a:pt x="9088" y="11712"/>
                    <a:pt x="9290" y="11712"/>
                  </a:cubicBezTo>
                  <a:cubicBezTo>
                    <a:pt x="9309" y="11712"/>
                    <a:pt x="9329" y="11711"/>
                    <a:pt x="9348" y="11711"/>
                  </a:cubicBezTo>
                  <a:cubicBezTo>
                    <a:pt x="7308" y="10238"/>
                    <a:pt x="5487" y="8472"/>
                    <a:pt x="4005" y="6432"/>
                  </a:cubicBezTo>
                  <a:cubicBezTo>
                    <a:pt x="3183" y="5303"/>
                    <a:pt x="2545" y="4137"/>
                    <a:pt x="1987" y="2935"/>
                  </a:cubicBezTo>
                  <a:lnTo>
                    <a:pt x="1987" y="2935"/>
                  </a:lnTo>
                  <a:cubicBezTo>
                    <a:pt x="2847" y="3944"/>
                    <a:pt x="3798" y="4875"/>
                    <a:pt x="4677" y="5686"/>
                  </a:cubicBezTo>
                  <a:cubicBezTo>
                    <a:pt x="6738" y="7598"/>
                    <a:pt x="9035" y="9110"/>
                    <a:pt x="11584" y="10269"/>
                  </a:cubicBezTo>
                  <a:cubicBezTo>
                    <a:pt x="11615" y="10152"/>
                    <a:pt x="11633" y="10034"/>
                    <a:pt x="11630" y="9910"/>
                  </a:cubicBezTo>
                  <a:cubicBezTo>
                    <a:pt x="9277" y="8647"/>
                    <a:pt x="7046" y="7105"/>
                    <a:pt x="5102" y="5278"/>
                  </a:cubicBezTo>
                  <a:cubicBezTo>
                    <a:pt x="3555" y="3824"/>
                    <a:pt x="2421" y="2130"/>
                    <a:pt x="1175" y="489"/>
                  </a:cubicBezTo>
                  <a:cubicBezTo>
                    <a:pt x="1136" y="492"/>
                    <a:pt x="1095" y="492"/>
                    <a:pt x="1057" y="498"/>
                  </a:cubicBezTo>
                  <a:cubicBezTo>
                    <a:pt x="724" y="272"/>
                    <a:pt x="370" y="109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" name="Google Shape;157;p2"/>
            <p:cNvSpPr/>
            <p:nvPr/>
          </p:nvSpPr>
          <p:spPr>
            <a:xfrm>
              <a:off x="7887300" y="2149118"/>
              <a:ext cx="457320" cy="590760"/>
            </a:xfrm>
            <a:custGeom>
              <a:avLst/>
              <a:gdLst/>
              <a:ahLst/>
              <a:cxnLst/>
              <a:rect l="l" t="t" r="r" b="b"/>
              <a:pathLst>
                <a:path w="11433" h="14769" extrusionOk="0">
                  <a:moveTo>
                    <a:pt x="8711" y="0"/>
                  </a:moveTo>
                  <a:cubicBezTo>
                    <a:pt x="8396" y="0"/>
                    <a:pt x="8079" y="41"/>
                    <a:pt x="7766" y="122"/>
                  </a:cubicBezTo>
                  <a:cubicBezTo>
                    <a:pt x="6949" y="2455"/>
                    <a:pt x="6147" y="4776"/>
                    <a:pt x="4980" y="7009"/>
                  </a:cubicBezTo>
                  <a:cubicBezTo>
                    <a:pt x="3577" y="9696"/>
                    <a:pt x="1896" y="12223"/>
                    <a:pt x="0" y="14583"/>
                  </a:cubicBezTo>
                  <a:cubicBezTo>
                    <a:pt x="79" y="14618"/>
                    <a:pt x="160" y="14650"/>
                    <a:pt x="246" y="14679"/>
                  </a:cubicBezTo>
                  <a:cubicBezTo>
                    <a:pt x="249" y="14681"/>
                    <a:pt x="255" y="14681"/>
                    <a:pt x="259" y="14684"/>
                  </a:cubicBezTo>
                  <a:cubicBezTo>
                    <a:pt x="2251" y="12296"/>
                    <a:pt x="4001" y="9724"/>
                    <a:pt x="5464" y="6970"/>
                  </a:cubicBezTo>
                  <a:cubicBezTo>
                    <a:pt x="6347" y="5303"/>
                    <a:pt x="7243" y="3504"/>
                    <a:pt x="7945" y="1652"/>
                  </a:cubicBezTo>
                  <a:lnTo>
                    <a:pt x="7945" y="1652"/>
                  </a:lnTo>
                  <a:cubicBezTo>
                    <a:pt x="7792" y="3300"/>
                    <a:pt x="7590" y="4943"/>
                    <a:pt x="7167" y="6599"/>
                  </a:cubicBezTo>
                  <a:cubicBezTo>
                    <a:pt x="6446" y="9418"/>
                    <a:pt x="5235" y="11976"/>
                    <a:pt x="4137" y="14641"/>
                  </a:cubicBezTo>
                  <a:cubicBezTo>
                    <a:pt x="4239" y="14692"/>
                    <a:pt x="4344" y="14735"/>
                    <a:pt x="4457" y="14768"/>
                  </a:cubicBezTo>
                  <a:cubicBezTo>
                    <a:pt x="6080" y="12204"/>
                    <a:pt x="7060" y="9070"/>
                    <a:pt x="7759" y="6163"/>
                  </a:cubicBezTo>
                  <a:cubicBezTo>
                    <a:pt x="8157" y="4516"/>
                    <a:pt x="8544" y="2707"/>
                    <a:pt x="8728" y="903"/>
                  </a:cubicBezTo>
                  <a:cubicBezTo>
                    <a:pt x="8821" y="2788"/>
                    <a:pt x="9012" y="4681"/>
                    <a:pt x="8981" y="6568"/>
                  </a:cubicBezTo>
                  <a:cubicBezTo>
                    <a:pt x="8946" y="8630"/>
                    <a:pt x="8688" y="10677"/>
                    <a:pt x="8540" y="12728"/>
                  </a:cubicBezTo>
                  <a:cubicBezTo>
                    <a:pt x="8654" y="12775"/>
                    <a:pt x="8776" y="12808"/>
                    <a:pt x="8914" y="12827"/>
                  </a:cubicBezTo>
                  <a:cubicBezTo>
                    <a:pt x="9244" y="10767"/>
                    <a:pt x="9290" y="8617"/>
                    <a:pt x="9333" y="6571"/>
                  </a:cubicBezTo>
                  <a:cubicBezTo>
                    <a:pt x="9359" y="5361"/>
                    <a:pt x="9397" y="4092"/>
                    <a:pt x="9373" y="2823"/>
                  </a:cubicBezTo>
                  <a:lnTo>
                    <a:pt x="9373" y="2823"/>
                  </a:lnTo>
                  <a:cubicBezTo>
                    <a:pt x="9733" y="4040"/>
                    <a:pt x="10070" y="5265"/>
                    <a:pt x="10306" y="6526"/>
                  </a:cubicBezTo>
                  <a:cubicBezTo>
                    <a:pt x="10737" y="8838"/>
                    <a:pt x="10978" y="11166"/>
                    <a:pt x="11131" y="13505"/>
                  </a:cubicBezTo>
                  <a:cubicBezTo>
                    <a:pt x="11225" y="13570"/>
                    <a:pt x="11327" y="13624"/>
                    <a:pt x="11431" y="13672"/>
                  </a:cubicBezTo>
                  <a:cubicBezTo>
                    <a:pt x="11432" y="11348"/>
                    <a:pt x="11218" y="9027"/>
                    <a:pt x="10838" y="6733"/>
                  </a:cubicBezTo>
                  <a:cubicBezTo>
                    <a:pt x="10478" y="4562"/>
                    <a:pt x="10044" y="2206"/>
                    <a:pt x="9296" y="48"/>
                  </a:cubicBezTo>
                  <a:cubicBezTo>
                    <a:pt x="9102" y="16"/>
                    <a:pt x="8907" y="0"/>
                    <a:pt x="871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" name="Google Shape;158;p2"/>
            <p:cNvSpPr/>
            <p:nvPr/>
          </p:nvSpPr>
          <p:spPr>
            <a:xfrm>
              <a:off x="8081337" y="2211277"/>
              <a:ext cx="169680" cy="746360"/>
            </a:xfrm>
            <a:custGeom>
              <a:avLst/>
              <a:gdLst/>
              <a:ahLst/>
              <a:cxnLst/>
              <a:rect l="l" t="t" r="r" b="b"/>
              <a:pathLst>
                <a:path w="4242" h="18659" extrusionOk="0">
                  <a:moveTo>
                    <a:pt x="3663" y="0"/>
                  </a:moveTo>
                  <a:cubicBezTo>
                    <a:pt x="3628" y="0"/>
                    <a:pt x="3591" y="25"/>
                    <a:pt x="3588" y="67"/>
                  </a:cubicBezTo>
                  <a:cubicBezTo>
                    <a:pt x="3446" y="3321"/>
                    <a:pt x="3483" y="6475"/>
                    <a:pt x="2845" y="9698"/>
                  </a:cubicBezTo>
                  <a:cubicBezTo>
                    <a:pt x="2243" y="12739"/>
                    <a:pt x="1108" y="15492"/>
                    <a:pt x="58" y="18385"/>
                  </a:cubicBezTo>
                  <a:cubicBezTo>
                    <a:pt x="1" y="18540"/>
                    <a:pt x="143" y="18659"/>
                    <a:pt x="281" y="18659"/>
                  </a:cubicBezTo>
                  <a:cubicBezTo>
                    <a:pt x="351" y="18659"/>
                    <a:pt x="420" y="18628"/>
                    <a:pt x="460" y="18554"/>
                  </a:cubicBezTo>
                  <a:cubicBezTo>
                    <a:pt x="2025" y="15748"/>
                    <a:pt x="2871" y="12388"/>
                    <a:pt x="3409" y="9241"/>
                  </a:cubicBezTo>
                  <a:cubicBezTo>
                    <a:pt x="3916" y="6261"/>
                    <a:pt x="4241" y="3047"/>
                    <a:pt x="3722" y="50"/>
                  </a:cubicBezTo>
                  <a:cubicBezTo>
                    <a:pt x="3717" y="16"/>
                    <a:pt x="3691" y="0"/>
                    <a:pt x="36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" name="Google Shape;159;p2"/>
            <p:cNvSpPr/>
            <p:nvPr/>
          </p:nvSpPr>
          <p:spPr>
            <a:xfrm>
              <a:off x="8225295" y="2216157"/>
              <a:ext cx="191240" cy="564320"/>
            </a:xfrm>
            <a:custGeom>
              <a:avLst/>
              <a:gdLst/>
              <a:ahLst/>
              <a:cxnLst/>
              <a:rect l="l" t="t" r="r" b="b"/>
              <a:pathLst>
                <a:path w="4781" h="14108" extrusionOk="0">
                  <a:moveTo>
                    <a:pt x="52" y="1"/>
                  </a:moveTo>
                  <a:cubicBezTo>
                    <a:pt x="27" y="1"/>
                    <a:pt x="1" y="17"/>
                    <a:pt x="2" y="47"/>
                  </a:cubicBezTo>
                  <a:cubicBezTo>
                    <a:pt x="394" y="4965"/>
                    <a:pt x="1972" y="9927"/>
                    <a:pt x="4656" y="14080"/>
                  </a:cubicBezTo>
                  <a:cubicBezTo>
                    <a:pt x="4669" y="14099"/>
                    <a:pt x="4687" y="14107"/>
                    <a:pt x="4705" y="14107"/>
                  </a:cubicBezTo>
                  <a:cubicBezTo>
                    <a:pt x="4744" y="14107"/>
                    <a:pt x="4781" y="14069"/>
                    <a:pt x="4757" y="14023"/>
                  </a:cubicBezTo>
                  <a:cubicBezTo>
                    <a:pt x="2484" y="9530"/>
                    <a:pt x="910" y="5010"/>
                    <a:pt x="97" y="36"/>
                  </a:cubicBezTo>
                  <a:cubicBezTo>
                    <a:pt x="93" y="12"/>
                    <a:pt x="73" y="1"/>
                    <a:pt x="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" name="Google Shape;160;p2"/>
            <p:cNvSpPr/>
            <p:nvPr/>
          </p:nvSpPr>
          <p:spPr>
            <a:xfrm>
              <a:off x="8217375" y="2211877"/>
              <a:ext cx="294320" cy="419360"/>
            </a:xfrm>
            <a:custGeom>
              <a:avLst/>
              <a:gdLst/>
              <a:ahLst/>
              <a:cxnLst/>
              <a:rect l="l" t="t" r="r" b="b"/>
              <a:pathLst>
                <a:path w="7358" h="10484" extrusionOk="0">
                  <a:moveTo>
                    <a:pt x="82" y="0"/>
                  </a:moveTo>
                  <a:cubicBezTo>
                    <a:pt x="37" y="0"/>
                    <a:pt x="1" y="51"/>
                    <a:pt x="40" y="96"/>
                  </a:cubicBezTo>
                  <a:cubicBezTo>
                    <a:pt x="2881" y="3294"/>
                    <a:pt x="5262" y="6523"/>
                    <a:pt x="7075" y="10416"/>
                  </a:cubicBezTo>
                  <a:cubicBezTo>
                    <a:pt x="7097" y="10464"/>
                    <a:pt x="7140" y="10484"/>
                    <a:pt x="7185" y="10484"/>
                  </a:cubicBezTo>
                  <a:cubicBezTo>
                    <a:pt x="7269" y="10484"/>
                    <a:pt x="7358" y="10413"/>
                    <a:pt x="7323" y="10319"/>
                  </a:cubicBezTo>
                  <a:cubicBezTo>
                    <a:pt x="5858" y="6427"/>
                    <a:pt x="3390" y="2634"/>
                    <a:pt x="123" y="16"/>
                  </a:cubicBezTo>
                  <a:cubicBezTo>
                    <a:pt x="110" y="5"/>
                    <a:pt x="96" y="0"/>
                    <a:pt x="8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" name="Google Shape;161;p2"/>
            <p:cNvSpPr/>
            <p:nvPr/>
          </p:nvSpPr>
          <p:spPr>
            <a:xfrm>
              <a:off x="8218055" y="2223277"/>
              <a:ext cx="384880" cy="310920"/>
            </a:xfrm>
            <a:custGeom>
              <a:avLst/>
              <a:gdLst/>
              <a:ahLst/>
              <a:cxnLst/>
              <a:rect l="l" t="t" r="r" b="b"/>
              <a:pathLst>
                <a:path w="9622" h="7773" extrusionOk="0">
                  <a:moveTo>
                    <a:pt x="57" y="0"/>
                  </a:moveTo>
                  <a:cubicBezTo>
                    <a:pt x="22" y="0"/>
                    <a:pt x="0" y="56"/>
                    <a:pt x="36" y="73"/>
                  </a:cubicBezTo>
                  <a:cubicBezTo>
                    <a:pt x="3918" y="1760"/>
                    <a:pt x="7815" y="3341"/>
                    <a:pt x="9319" y="7669"/>
                  </a:cubicBezTo>
                  <a:cubicBezTo>
                    <a:pt x="9344" y="7740"/>
                    <a:pt x="9403" y="7772"/>
                    <a:pt x="9460" y="7772"/>
                  </a:cubicBezTo>
                  <a:cubicBezTo>
                    <a:pt x="9542" y="7772"/>
                    <a:pt x="9621" y="7707"/>
                    <a:pt x="9599" y="7599"/>
                  </a:cubicBezTo>
                  <a:cubicBezTo>
                    <a:pt x="8677" y="3148"/>
                    <a:pt x="3967" y="1170"/>
                    <a:pt x="67" y="2"/>
                  </a:cubicBezTo>
                  <a:cubicBezTo>
                    <a:pt x="64" y="1"/>
                    <a:pt x="60" y="0"/>
                    <a:pt x="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" name="Google Shape;162;p2"/>
            <p:cNvSpPr/>
            <p:nvPr/>
          </p:nvSpPr>
          <p:spPr>
            <a:xfrm>
              <a:off x="8004858" y="2209797"/>
              <a:ext cx="229920" cy="402840"/>
            </a:xfrm>
            <a:custGeom>
              <a:avLst/>
              <a:gdLst/>
              <a:ahLst/>
              <a:cxnLst/>
              <a:rect l="l" t="t" r="r" b="b"/>
              <a:pathLst>
                <a:path w="5748" h="10071" extrusionOk="0">
                  <a:moveTo>
                    <a:pt x="5590" y="0"/>
                  </a:moveTo>
                  <a:cubicBezTo>
                    <a:pt x="5572" y="0"/>
                    <a:pt x="5553" y="6"/>
                    <a:pt x="5534" y="18"/>
                  </a:cubicBezTo>
                  <a:cubicBezTo>
                    <a:pt x="2369" y="2070"/>
                    <a:pt x="52" y="6045"/>
                    <a:pt x="3" y="9850"/>
                  </a:cubicBezTo>
                  <a:cubicBezTo>
                    <a:pt x="0" y="9988"/>
                    <a:pt x="125" y="10071"/>
                    <a:pt x="241" y="10071"/>
                  </a:cubicBezTo>
                  <a:cubicBezTo>
                    <a:pt x="331" y="10071"/>
                    <a:pt x="416" y="10022"/>
                    <a:pt x="436" y="9912"/>
                  </a:cubicBezTo>
                  <a:cubicBezTo>
                    <a:pt x="1150" y="5954"/>
                    <a:pt x="2684" y="2945"/>
                    <a:pt x="5669" y="202"/>
                  </a:cubicBezTo>
                  <a:cubicBezTo>
                    <a:pt x="5748" y="129"/>
                    <a:pt x="5679" y="0"/>
                    <a:pt x="55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" name="Google Shape;163;p2"/>
            <p:cNvSpPr/>
            <p:nvPr/>
          </p:nvSpPr>
          <p:spPr>
            <a:xfrm>
              <a:off x="8213255" y="2210237"/>
              <a:ext cx="151680" cy="308520"/>
            </a:xfrm>
            <a:custGeom>
              <a:avLst/>
              <a:gdLst/>
              <a:ahLst/>
              <a:cxnLst/>
              <a:rect l="l" t="t" r="r" b="b"/>
              <a:pathLst>
                <a:path w="3792" h="7713" extrusionOk="0">
                  <a:moveTo>
                    <a:pt x="141" y="0"/>
                  </a:moveTo>
                  <a:cubicBezTo>
                    <a:pt x="70" y="0"/>
                    <a:pt x="0" y="81"/>
                    <a:pt x="70" y="141"/>
                  </a:cubicBezTo>
                  <a:cubicBezTo>
                    <a:pt x="2416" y="2167"/>
                    <a:pt x="2858" y="4657"/>
                    <a:pt x="3406" y="7572"/>
                  </a:cubicBezTo>
                  <a:cubicBezTo>
                    <a:pt x="3424" y="7668"/>
                    <a:pt x="3506" y="7712"/>
                    <a:pt x="3589" y="7712"/>
                  </a:cubicBezTo>
                  <a:cubicBezTo>
                    <a:pt x="3690" y="7712"/>
                    <a:pt x="3792" y="7647"/>
                    <a:pt x="3783" y="7527"/>
                  </a:cubicBezTo>
                  <a:cubicBezTo>
                    <a:pt x="3592" y="4807"/>
                    <a:pt x="2982" y="1237"/>
                    <a:pt x="177" y="7"/>
                  </a:cubicBezTo>
                  <a:cubicBezTo>
                    <a:pt x="165" y="2"/>
                    <a:pt x="153" y="0"/>
                    <a:pt x="1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" name="Google Shape;164;p2"/>
            <p:cNvSpPr/>
            <p:nvPr/>
          </p:nvSpPr>
          <p:spPr>
            <a:xfrm>
              <a:off x="7443508" y="1071373"/>
              <a:ext cx="781760" cy="436040"/>
            </a:xfrm>
            <a:custGeom>
              <a:avLst/>
              <a:gdLst/>
              <a:ahLst/>
              <a:cxnLst/>
              <a:rect l="l" t="t" r="r" b="b"/>
              <a:pathLst>
                <a:path w="19544" h="10901" extrusionOk="0">
                  <a:moveTo>
                    <a:pt x="16962" y="0"/>
                  </a:moveTo>
                  <a:cubicBezTo>
                    <a:pt x="16329" y="0"/>
                    <a:pt x="15743" y="335"/>
                    <a:pt x="15197" y="666"/>
                  </a:cubicBezTo>
                  <a:cubicBezTo>
                    <a:pt x="13938" y="1429"/>
                    <a:pt x="12976" y="2043"/>
                    <a:pt x="11539" y="2464"/>
                  </a:cubicBezTo>
                  <a:cubicBezTo>
                    <a:pt x="9383" y="3094"/>
                    <a:pt x="7046" y="3529"/>
                    <a:pt x="4774" y="3529"/>
                  </a:cubicBezTo>
                  <a:cubicBezTo>
                    <a:pt x="4598" y="3529"/>
                    <a:pt x="4422" y="3527"/>
                    <a:pt x="4247" y="3522"/>
                  </a:cubicBezTo>
                  <a:cubicBezTo>
                    <a:pt x="4202" y="3520"/>
                    <a:pt x="4158" y="3520"/>
                    <a:pt x="4113" y="3520"/>
                  </a:cubicBezTo>
                  <a:cubicBezTo>
                    <a:pt x="2163" y="3520"/>
                    <a:pt x="390" y="4794"/>
                    <a:pt x="183" y="6836"/>
                  </a:cubicBezTo>
                  <a:cubicBezTo>
                    <a:pt x="1" y="8637"/>
                    <a:pt x="1467" y="10900"/>
                    <a:pt x="3460" y="10900"/>
                  </a:cubicBezTo>
                  <a:cubicBezTo>
                    <a:pt x="3473" y="10900"/>
                    <a:pt x="3485" y="10900"/>
                    <a:pt x="3498" y="10900"/>
                  </a:cubicBezTo>
                  <a:cubicBezTo>
                    <a:pt x="7716" y="10837"/>
                    <a:pt x="11758" y="9594"/>
                    <a:pt x="14644" y="6345"/>
                  </a:cubicBezTo>
                  <a:cubicBezTo>
                    <a:pt x="15124" y="5803"/>
                    <a:pt x="19543" y="527"/>
                    <a:pt x="17336" y="41"/>
                  </a:cubicBezTo>
                  <a:cubicBezTo>
                    <a:pt x="17209" y="13"/>
                    <a:pt x="17084" y="0"/>
                    <a:pt x="1696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" name="Google Shape;165;p2"/>
            <p:cNvSpPr/>
            <p:nvPr/>
          </p:nvSpPr>
          <p:spPr>
            <a:xfrm>
              <a:off x="7029435" y="803617"/>
              <a:ext cx="1084760" cy="455240"/>
            </a:xfrm>
            <a:custGeom>
              <a:avLst/>
              <a:gdLst/>
              <a:ahLst/>
              <a:cxnLst/>
              <a:rect l="l" t="t" r="r" b="b"/>
              <a:pathLst>
                <a:path w="27119" h="11381" extrusionOk="0">
                  <a:moveTo>
                    <a:pt x="5433" y="1"/>
                  </a:moveTo>
                  <a:cubicBezTo>
                    <a:pt x="2331" y="1"/>
                    <a:pt x="1" y="4511"/>
                    <a:pt x="3224" y="6793"/>
                  </a:cubicBezTo>
                  <a:cubicBezTo>
                    <a:pt x="6632" y="9208"/>
                    <a:pt x="10963" y="11381"/>
                    <a:pt x="15236" y="11381"/>
                  </a:cubicBezTo>
                  <a:cubicBezTo>
                    <a:pt x="15294" y="11381"/>
                    <a:pt x="15351" y="11380"/>
                    <a:pt x="15409" y="11380"/>
                  </a:cubicBezTo>
                  <a:cubicBezTo>
                    <a:pt x="19557" y="11321"/>
                    <a:pt x="23448" y="9350"/>
                    <a:pt x="26968" y="7329"/>
                  </a:cubicBezTo>
                  <a:cubicBezTo>
                    <a:pt x="27119" y="7240"/>
                    <a:pt x="27065" y="7022"/>
                    <a:pt x="26891" y="7022"/>
                  </a:cubicBezTo>
                  <a:cubicBezTo>
                    <a:pt x="26886" y="7022"/>
                    <a:pt x="26880" y="7023"/>
                    <a:pt x="26875" y="7023"/>
                  </a:cubicBezTo>
                  <a:cubicBezTo>
                    <a:pt x="26486" y="7054"/>
                    <a:pt x="26107" y="7068"/>
                    <a:pt x="25734" y="7068"/>
                  </a:cubicBezTo>
                  <a:cubicBezTo>
                    <a:pt x="22426" y="7068"/>
                    <a:pt x="19671" y="5927"/>
                    <a:pt x="16515" y="4738"/>
                  </a:cubicBezTo>
                  <a:cubicBezTo>
                    <a:pt x="13318" y="3535"/>
                    <a:pt x="10344" y="2713"/>
                    <a:pt x="7512" y="707"/>
                  </a:cubicBezTo>
                  <a:cubicBezTo>
                    <a:pt x="6815" y="213"/>
                    <a:pt x="6106" y="1"/>
                    <a:pt x="543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" name="Google Shape;166;p2"/>
            <p:cNvSpPr/>
            <p:nvPr/>
          </p:nvSpPr>
          <p:spPr>
            <a:xfrm>
              <a:off x="6989755" y="275945"/>
              <a:ext cx="1150760" cy="857200"/>
            </a:xfrm>
            <a:custGeom>
              <a:avLst/>
              <a:gdLst/>
              <a:ahLst/>
              <a:cxnLst/>
              <a:rect l="l" t="t" r="r" b="b"/>
              <a:pathLst>
                <a:path w="28769" h="21430" extrusionOk="0">
                  <a:moveTo>
                    <a:pt x="4949" y="1"/>
                  </a:moveTo>
                  <a:cubicBezTo>
                    <a:pt x="2495" y="1"/>
                    <a:pt x="0" y="2315"/>
                    <a:pt x="1392" y="5164"/>
                  </a:cubicBezTo>
                  <a:cubicBezTo>
                    <a:pt x="3891" y="10278"/>
                    <a:pt x="7612" y="14700"/>
                    <a:pt x="12298" y="17952"/>
                  </a:cubicBezTo>
                  <a:cubicBezTo>
                    <a:pt x="14446" y="19443"/>
                    <a:pt x="16996" y="20979"/>
                    <a:pt x="19626" y="21347"/>
                  </a:cubicBezTo>
                  <a:cubicBezTo>
                    <a:pt x="20034" y="21405"/>
                    <a:pt x="20434" y="21430"/>
                    <a:pt x="20828" y="21430"/>
                  </a:cubicBezTo>
                  <a:cubicBezTo>
                    <a:pt x="23417" y="21430"/>
                    <a:pt x="25746" y="20353"/>
                    <a:pt x="28361" y="20311"/>
                  </a:cubicBezTo>
                  <a:cubicBezTo>
                    <a:pt x="28718" y="20308"/>
                    <a:pt x="28769" y="19835"/>
                    <a:pt x="28417" y="19762"/>
                  </a:cubicBezTo>
                  <a:cubicBezTo>
                    <a:pt x="26174" y="19297"/>
                    <a:pt x="24542" y="17285"/>
                    <a:pt x="22822" y="15933"/>
                  </a:cubicBezTo>
                  <a:cubicBezTo>
                    <a:pt x="20965" y="14473"/>
                    <a:pt x="18826" y="13478"/>
                    <a:pt x="16873" y="12150"/>
                  </a:cubicBezTo>
                  <a:cubicBezTo>
                    <a:pt x="13114" y="9593"/>
                    <a:pt x="10142" y="6169"/>
                    <a:pt x="8166" y="2075"/>
                  </a:cubicBezTo>
                  <a:cubicBezTo>
                    <a:pt x="7460" y="612"/>
                    <a:pt x="6210" y="1"/>
                    <a:pt x="49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" name="Google Shape;167;p2"/>
            <p:cNvSpPr/>
            <p:nvPr/>
          </p:nvSpPr>
          <p:spPr>
            <a:xfrm>
              <a:off x="7595385" y="1077533"/>
              <a:ext cx="588960" cy="691440"/>
            </a:xfrm>
            <a:custGeom>
              <a:avLst/>
              <a:gdLst/>
              <a:ahLst/>
              <a:cxnLst/>
              <a:rect l="l" t="t" r="r" b="b"/>
              <a:pathLst>
                <a:path w="14724" h="17286" extrusionOk="0">
                  <a:moveTo>
                    <a:pt x="13666" y="0"/>
                  </a:moveTo>
                  <a:cubicBezTo>
                    <a:pt x="13594" y="0"/>
                    <a:pt x="13525" y="39"/>
                    <a:pt x="13496" y="131"/>
                  </a:cubicBezTo>
                  <a:cubicBezTo>
                    <a:pt x="12755" y="2587"/>
                    <a:pt x="10549" y="4641"/>
                    <a:pt x="8815" y="6436"/>
                  </a:cubicBezTo>
                  <a:cubicBezTo>
                    <a:pt x="7324" y="7982"/>
                    <a:pt x="6036" y="9475"/>
                    <a:pt x="3983" y="10237"/>
                  </a:cubicBezTo>
                  <a:cubicBezTo>
                    <a:pt x="1" y="11714"/>
                    <a:pt x="2012" y="17285"/>
                    <a:pt x="5645" y="17285"/>
                  </a:cubicBezTo>
                  <a:cubicBezTo>
                    <a:pt x="6098" y="17285"/>
                    <a:pt x="6576" y="17199"/>
                    <a:pt x="7071" y="17007"/>
                  </a:cubicBezTo>
                  <a:cubicBezTo>
                    <a:pt x="10050" y="15853"/>
                    <a:pt x="12664" y="13541"/>
                    <a:pt x="13623" y="10437"/>
                  </a:cubicBezTo>
                  <a:cubicBezTo>
                    <a:pt x="14723" y="6898"/>
                    <a:pt x="13753" y="3783"/>
                    <a:pt x="13891" y="223"/>
                  </a:cubicBezTo>
                  <a:cubicBezTo>
                    <a:pt x="13897" y="91"/>
                    <a:pt x="13777" y="0"/>
                    <a:pt x="136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" name="Google Shape;168;p2"/>
            <p:cNvSpPr/>
            <p:nvPr/>
          </p:nvSpPr>
          <p:spPr>
            <a:xfrm>
              <a:off x="7994459" y="1055174"/>
              <a:ext cx="511240" cy="865600"/>
            </a:xfrm>
            <a:custGeom>
              <a:avLst/>
              <a:gdLst/>
              <a:ahLst/>
              <a:cxnLst/>
              <a:rect l="l" t="t" r="r" b="b"/>
              <a:pathLst>
                <a:path w="12781" h="21640" extrusionOk="0">
                  <a:moveTo>
                    <a:pt x="3431" y="1"/>
                  </a:moveTo>
                  <a:cubicBezTo>
                    <a:pt x="3266" y="1"/>
                    <a:pt x="3091" y="103"/>
                    <a:pt x="3047" y="259"/>
                  </a:cubicBezTo>
                  <a:cubicBezTo>
                    <a:pt x="1150" y="7059"/>
                    <a:pt x="1" y="14363"/>
                    <a:pt x="4818" y="20294"/>
                  </a:cubicBezTo>
                  <a:cubicBezTo>
                    <a:pt x="5589" y="21244"/>
                    <a:pt x="6538" y="21640"/>
                    <a:pt x="7471" y="21640"/>
                  </a:cubicBezTo>
                  <a:cubicBezTo>
                    <a:pt x="10188" y="21640"/>
                    <a:pt x="12780" y="18288"/>
                    <a:pt x="10528" y="15514"/>
                  </a:cubicBezTo>
                  <a:cubicBezTo>
                    <a:pt x="6865" y="11005"/>
                    <a:pt x="8313" y="4125"/>
                    <a:pt x="3643" y="74"/>
                  </a:cubicBezTo>
                  <a:cubicBezTo>
                    <a:pt x="3585" y="24"/>
                    <a:pt x="3509" y="1"/>
                    <a:pt x="343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" name="Google Shape;169;p2"/>
            <p:cNvSpPr/>
            <p:nvPr/>
          </p:nvSpPr>
          <p:spPr>
            <a:xfrm>
              <a:off x="8140456" y="1103333"/>
              <a:ext cx="762040" cy="741240"/>
            </a:xfrm>
            <a:custGeom>
              <a:avLst/>
              <a:gdLst/>
              <a:ahLst/>
              <a:cxnLst/>
              <a:rect l="l" t="t" r="r" b="b"/>
              <a:pathLst>
                <a:path w="19051" h="18531" extrusionOk="0">
                  <a:moveTo>
                    <a:pt x="363" y="1"/>
                  </a:moveTo>
                  <a:cubicBezTo>
                    <a:pt x="186" y="1"/>
                    <a:pt x="0" y="154"/>
                    <a:pt x="19" y="371"/>
                  </a:cubicBezTo>
                  <a:cubicBezTo>
                    <a:pt x="374" y="4351"/>
                    <a:pt x="595" y="8941"/>
                    <a:pt x="3215" y="12192"/>
                  </a:cubicBezTo>
                  <a:cubicBezTo>
                    <a:pt x="5999" y="15647"/>
                    <a:pt x="10525" y="17498"/>
                    <a:pt x="14718" y="18464"/>
                  </a:cubicBezTo>
                  <a:cubicBezTo>
                    <a:pt x="14914" y="18509"/>
                    <a:pt x="15108" y="18530"/>
                    <a:pt x="15301" y="18530"/>
                  </a:cubicBezTo>
                  <a:cubicBezTo>
                    <a:pt x="17056" y="18530"/>
                    <a:pt x="18618" y="16775"/>
                    <a:pt x="18802" y="15135"/>
                  </a:cubicBezTo>
                  <a:cubicBezTo>
                    <a:pt x="19050" y="12929"/>
                    <a:pt x="17423" y="11503"/>
                    <a:pt x="15473" y="11055"/>
                  </a:cubicBezTo>
                  <a:cubicBezTo>
                    <a:pt x="12416" y="10352"/>
                    <a:pt x="10175" y="8522"/>
                    <a:pt x="7657" y="6804"/>
                  </a:cubicBezTo>
                  <a:cubicBezTo>
                    <a:pt x="4813" y="4864"/>
                    <a:pt x="2065" y="3579"/>
                    <a:pt x="630" y="187"/>
                  </a:cubicBezTo>
                  <a:cubicBezTo>
                    <a:pt x="575" y="56"/>
                    <a:pt x="470" y="1"/>
                    <a:pt x="3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" name="Google Shape;170;p2"/>
            <p:cNvSpPr/>
            <p:nvPr/>
          </p:nvSpPr>
          <p:spPr>
            <a:xfrm>
              <a:off x="8138976" y="1111253"/>
              <a:ext cx="1199560" cy="433280"/>
            </a:xfrm>
            <a:custGeom>
              <a:avLst/>
              <a:gdLst/>
              <a:ahLst/>
              <a:cxnLst/>
              <a:rect l="l" t="t" r="r" b="b"/>
              <a:pathLst>
                <a:path w="29989" h="10832" extrusionOk="0">
                  <a:moveTo>
                    <a:pt x="1518" y="1"/>
                  </a:moveTo>
                  <a:cubicBezTo>
                    <a:pt x="787" y="1"/>
                    <a:pt x="1" y="607"/>
                    <a:pt x="198" y="1432"/>
                  </a:cubicBezTo>
                  <a:cubicBezTo>
                    <a:pt x="1442" y="6668"/>
                    <a:pt x="6641" y="8981"/>
                    <a:pt x="11414" y="10101"/>
                  </a:cubicBezTo>
                  <a:cubicBezTo>
                    <a:pt x="13535" y="10598"/>
                    <a:pt x="15658" y="10831"/>
                    <a:pt x="17772" y="10831"/>
                  </a:cubicBezTo>
                  <a:cubicBezTo>
                    <a:pt x="21014" y="10831"/>
                    <a:pt x="24236" y="10283"/>
                    <a:pt x="27402" y="9297"/>
                  </a:cubicBezTo>
                  <a:cubicBezTo>
                    <a:pt x="29340" y="8692"/>
                    <a:pt x="29989" y="6036"/>
                    <a:pt x="29246" y="4365"/>
                  </a:cubicBezTo>
                  <a:cubicBezTo>
                    <a:pt x="28592" y="2890"/>
                    <a:pt x="27295" y="2271"/>
                    <a:pt x="25900" y="2271"/>
                  </a:cubicBezTo>
                  <a:cubicBezTo>
                    <a:pt x="25375" y="2271"/>
                    <a:pt x="24837" y="2359"/>
                    <a:pt x="24313" y="2522"/>
                  </a:cubicBezTo>
                  <a:cubicBezTo>
                    <a:pt x="22307" y="3146"/>
                    <a:pt x="20199" y="3435"/>
                    <a:pt x="18090" y="3435"/>
                  </a:cubicBezTo>
                  <a:cubicBezTo>
                    <a:pt x="16249" y="3435"/>
                    <a:pt x="14407" y="3215"/>
                    <a:pt x="12628" y="2809"/>
                  </a:cubicBezTo>
                  <a:cubicBezTo>
                    <a:pt x="8889" y="1953"/>
                    <a:pt x="5459" y="90"/>
                    <a:pt x="1548" y="1"/>
                  </a:cubicBezTo>
                  <a:cubicBezTo>
                    <a:pt x="1538" y="1"/>
                    <a:pt x="1528" y="1"/>
                    <a:pt x="151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" name="Google Shape;171;p2"/>
            <p:cNvSpPr/>
            <p:nvPr/>
          </p:nvSpPr>
          <p:spPr>
            <a:xfrm>
              <a:off x="8149056" y="767938"/>
              <a:ext cx="1378960" cy="517480"/>
            </a:xfrm>
            <a:custGeom>
              <a:avLst/>
              <a:gdLst/>
              <a:ahLst/>
              <a:cxnLst/>
              <a:rect l="l" t="t" r="r" b="b"/>
              <a:pathLst>
                <a:path w="34474" h="12937" extrusionOk="0">
                  <a:moveTo>
                    <a:pt x="28789" y="0"/>
                  </a:moveTo>
                  <a:cubicBezTo>
                    <a:pt x="28057" y="0"/>
                    <a:pt x="27292" y="231"/>
                    <a:pt x="26562" y="770"/>
                  </a:cubicBezTo>
                  <a:cubicBezTo>
                    <a:pt x="22883" y="3486"/>
                    <a:pt x="18736" y="4966"/>
                    <a:pt x="14318" y="5977"/>
                  </a:cubicBezTo>
                  <a:cubicBezTo>
                    <a:pt x="12258" y="6448"/>
                    <a:pt x="10206" y="6943"/>
                    <a:pt x="8156" y="7436"/>
                  </a:cubicBezTo>
                  <a:cubicBezTo>
                    <a:pt x="6566" y="7817"/>
                    <a:pt x="5003" y="7909"/>
                    <a:pt x="3422" y="7909"/>
                  </a:cubicBezTo>
                  <a:cubicBezTo>
                    <a:pt x="2463" y="7909"/>
                    <a:pt x="1499" y="7875"/>
                    <a:pt x="517" y="7851"/>
                  </a:cubicBezTo>
                  <a:cubicBezTo>
                    <a:pt x="514" y="7851"/>
                    <a:pt x="511" y="7851"/>
                    <a:pt x="509" y="7851"/>
                  </a:cubicBezTo>
                  <a:cubicBezTo>
                    <a:pt x="193" y="7851"/>
                    <a:pt x="1" y="8259"/>
                    <a:pt x="290" y="8459"/>
                  </a:cubicBezTo>
                  <a:cubicBezTo>
                    <a:pt x="4176" y="11157"/>
                    <a:pt x="9314" y="12937"/>
                    <a:pt x="14111" y="12937"/>
                  </a:cubicBezTo>
                  <a:cubicBezTo>
                    <a:pt x="14553" y="12937"/>
                    <a:pt x="14991" y="12922"/>
                    <a:pt x="15426" y="12891"/>
                  </a:cubicBezTo>
                  <a:cubicBezTo>
                    <a:pt x="21178" y="12482"/>
                    <a:pt x="26729" y="9815"/>
                    <a:pt x="31338" y="6477"/>
                  </a:cubicBezTo>
                  <a:cubicBezTo>
                    <a:pt x="34473" y="4208"/>
                    <a:pt x="31921" y="0"/>
                    <a:pt x="287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" name="Google Shape;172;p2"/>
            <p:cNvSpPr/>
            <p:nvPr/>
          </p:nvSpPr>
          <p:spPr>
            <a:xfrm>
              <a:off x="7368869" y="-4411"/>
              <a:ext cx="806320" cy="1086600"/>
            </a:xfrm>
            <a:custGeom>
              <a:avLst/>
              <a:gdLst/>
              <a:ahLst/>
              <a:cxnLst/>
              <a:rect l="l" t="t" r="r" b="b"/>
              <a:pathLst>
                <a:path w="20158" h="27165" extrusionOk="0">
                  <a:moveTo>
                    <a:pt x="4919" y="0"/>
                  </a:moveTo>
                  <a:cubicBezTo>
                    <a:pt x="3490" y="0"/>
                    <a:pt x="1937" y="896"/>
                    <a:pt x="1284" y="2178"/>
                  </a:cubicBezTo>
                  <a:cubicBezTo>
                    <a:pt x="1" y="4698"/>
                    <a:pt x="690" y="8558"/>
                    <a:pt x="1334" y="11227"/>
                  </a:cubicBezTo>
                  <a:cubicBezTo>
                    <a:pt x="2106" y="14421"/>
                    <a:pt x="3375" y="17370"/>
                    <a:pt x="5268" y="20063"/>
                  </a:cubicBezTo>
                  <a:cubicBezTo>
                    <a:pt x="7217" y="22834"/>
                    <a:pt x="9492" y="24207"/>
                    <a:pt x="12546" y="25540"/>
                  </a:cubicBezTo>
                  <a:cubicBezTo>
                    <a:pt x="14092" y="26215"/>
                    <a:pt x="16236" y="27164"/>
                    <a:pt x="18145" y="27164"/>
                  </a:cubicBezTo>
                  <a:cubicBezTo>
                    <a:pt x="18791" y="27164"/>
                    <a:pt x="19411" y="27055"/>
                    <a:pt x="19971" y="26790"/>
                  </a:cubicBezTo>
                  <a:cubicBezTo>
                    <a:pt x="20088" y="26735"/>
                    <a:pt x="20157" y="26580"/>
                    <a:pt x="20093" y="26459"/>
                  </a:cubicBezTo>
                  <a:cubicBezTo>
                    <a:pt x="19143" y="24638"/>
                    <a:pt x="16916" y="23526"/>
                    <a:pt x="15537" y="22012"/>
                  </a:cubicBezTo>
                  <a:cubicBezTo>
                    <a:pt x="13895" y="20210"/>
                    <a:pt x="12421" y="17793"/>
                    <a:pt x="11122" y="15716"/>
                  </a:cubicBezTo>
                  <a:cubicBezTo>
                    <a:pt x="9964" y="13867"/>
                    <a:pt x="9055" y="11781"/>
                    <a:pt x="8584" y="9652"/>
                  </a:cubicBezTo>
                  <a:cubicBezTo>
                    <a:pt x="8019" y="7080"/>
                    <a:pt x="8401" y="4430"/>
                    <a:pt x="7574" y="1955"/>
                  </a:cubicBezTo>
                  <a:cubicBezTo>
                    <a:pt x="7110" y="566"/>
                    <a:pt x="6054" y="0"/>
                    <a:pt x="49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" name="Google Shape;173;p2"/>
            <p:cNvSpPr/>
            <p:nvPr/>
          </p:nvSpPr>
          <p:spPr>
            <a:xfrm>
              <a:off x="7740783" y="-68330"/>
              <a:ext cx="421680" cy="1141480"/>
            </a:xfrm>
            <a:custGeom>
              <a:avLst/>
              <a:gdLst/>
              <a:ahLst/>
              <a:cxnLst/>
              <a:rect l="l" t="t" r="r" b="b"/>
              <a:pathLst>
                <a:path w="10542" h="28537" extrusionOk="0">
                  <a:moveTo>
                    <a:pt x="5813" y="1"/>
                  </a:moveTo>
                  <a:cubicBezTo>
                    <a:pt x="4814" y="1"/>
                    <a:pt x="3850" y="487"/>
                    <a:pt x="3226" y="1666"/>
                  </a:cubicBezTo>
                  <a:cubicBezTo>
                    <a:pt x="724" y="6389"/>
                    <a:pt x="0" y="12272"/>
                    <a:pt x="1056" y="17514"/>
                  </a:cubicBezTo>
                  <a:cubicBezTo>
                    <a:pt x="2127" y="22828"/>
                    <a:pt x="4974" y="26478"/>
                    <a:pt x="10013" y="28516"/>
                  </a:cubicBezTo>
                  <a:cubicBezTo>
                    <a:pt x="10048" y="28530"/>
                    <a:pt x="10085" y="28536"/>
                    <a:pt x="10123" y="28536"/>
                  </a:cubicBezTo>
                  <a:cubicBezTo>
                    <a:pt x="10328" y="28536"/>
                    <a:pt x="10541" y="28347"/>
                    <a:pt x="10482" y="28130"/>
                  </a:cubicBezTo>
                  <a:cubicBezTo>
                    <a:pt x="9483" y="24479"/>
                    <a:pt x="8993" y="20486"/>
                    <a:pt x="8366" y="16730"/>
                  </a:cubicBezTo>
                  <a:cubicBezTo>
                    <a:pt x="7670" y="12554"/>
                    <a:pt x="8331" y="9008"/>
                    <a:pt x="9641" y="5052"/>
                  </a:cubicBezTo>
                  <a:cubicBezTo>
                    <a:pt x="10496" y="2469"/>
                    <a:pt x="8064" y="1"/>
                    <a:pt x="58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" name="Google Shape;174;p2"/>
            <p:cNvSpPr/>
            <p:nvPr/>
          </p:nvSpPr>
          <p:spPr>
            <a:xfrm>
              <a:off x="8008098" y="-8851"/>
              <a:ext cx="617840" cy="1140160"/>
            </a:xfrm>
            <a:custGeom>
              <a:avLst/>
              <a:gdLst/>
              <a:ahLst/>
              <a:cxnLst/>
              <a:rect l="l" t="t" r="r" b="b"/>
              <a:pathLst>
                <a:path w="15446" h="28504" extrusionOk="0">
                  <a:moveTo>
                    <a:pt x="10292" y="0"/>
                  </a:moveTo>
                  <a:cubicBezTo>
                    <a:pt x="9532" y="0"/>
                    <a:pt x="8742" y="307"/>
                    <a:pt x="8014" y="1035"/>
                  </a:cubicBezTo>
                  <a:cubicBezTo>
                    <a:pt x="4351" y="4703"/>
                    <a:pt x="1477" y="9291"/>
                    <a:pt x="467" y="14442"/>
                  </a:cubicBezTo>
                  <a:cubicBezTo>
                    <a:pt x="1" y="16815"/>
                    <a:pt x="264" y="19132"/>
                    <a:pt x="817" y="21449"/>
                  </a:cubicBezTo>
                  <a:cubicBezTo>
                    <a:pt x="1447" y="24100"/>
                    <a:pt x="3004" y="25929"/>
                    <a:pt x="4114" y="28324"/>
                  </a:cubicBezTo>
                  <a:cubicBezTo>
                    <a:pt x="4172" y="28449"/>
                    <a:pt x="4285" y="28504"/>
                    <a:pt x="4399" y="28504"/>
                  </a:cubicBezTo>
                  <a:cubicBezTo>
                    <a:pt x="4581" y="28504"/>
                    <a:pt x="4764" y="28363"/>
                    <a:pt x="4724" y="28139"/>
                  </a:cubicBezTo>
                  <a:cubicBezTo>
                    <a:pt x="4063" y="24468"/>
                    <a:pt x="6278" y="19863"/>
                    <a:pt x="7337" y="16451"/>
                  </a:cubicBezTo>
                  <a:cubicBezTo>
                    <a:pt x="8470" y="12787"/>
                    <a:pt x="10032" y="9480"/>
                    <a:pt x="12793" y="6743"/>
                  </a:cubicBezTo>
                  <a:cubicBezTo>
                    <a:pt x="15445" y="4114"/>
                    <a:pt x="13074" y="0"/>
                    <a:pt x="102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" name="Google Shape;175;p2"/>
            <p:cNvSpPr/>
            <p:nvPr/>
          </p:nvSpPr>
          <p:spPr>
            <a:xfrm>
              <a:off x="8168016" y="377943"/>
              <a:ext cx="932800" cy="751600"/>
            </a:xfrm>
            <a:custGeom>
              <a:avLst/>
              <a:gdLst/>
              <a:ahLst/>
              <a:cxnLst/>
              <a:rect l="l" t="t" r="r" b="b"/>
              <a:pathLst>
                <a:path w="23320" h="18790" extrusionOk="0">
                  <a:moveTo>
                    <a:pt x="19015" y="1"/>
                  </a:moveTo>
                  <a:cubicBezTo>
                    <a:pt x="17554" y="1"/>
                    <a:pt x="16265" y="1216"/>
                    <a:pt x="15698" y="2459"/>
                  </a:cubicBezTo>
                  <a:cubicBezTo>
                    <a:pt x="14101" y="5961"/>
                    <a:pt x="11484" y="8747"/>
                    <a:pt x="8348" y="10935"/>
                  </a:cubicBezTo>
                  <a:cubicBezTo>
                    <a:pt x="6884" y="11958"/>
                    <a:pt x="5596" y="13156"/>
                    <a:pt x="4158" y="14202"/>
                  </a:cubicBezTo>
                  <a:cubicBezTo>
                    <a:pt x="2891" y="15123"/>
                    <a:pt x="943" y="15745"/>
                    <a:pt x="123" y="17123"/>
                  </a:cubicBezTo>
                  <a:cubicBezTo>
                    <a:pt x="27" y="17288"/>
                    <a:pt x="1" y="17524"/>
                    <a:pt x="146" y="17675"/>
                  </a:cubicBezTo>
                  <a:cubicBezTo>
                    <a:pt x="1046" y="18611"/>
                    <a:pt x="2417" y="18789"/>
                    <a:pt x="3754" y="18789"/>
                  </a:cubicBezTo>
                  <a:cubicBezTo>
                    <a:pt x="4377" y="18789"/>
                    <a:pt x="4992" y="18751"/>
                    <a:pt x="5549" y="18732"/>
                  </a:cubicBezTo>
                  <a:cubicBezTo>
                    <a:pt x="8149" y="18643"/>
                    <a:pt x="10385" y="18169"/>
                    <a:pt x="12604" y="16773"/>
                  </a:cubicBezTo>
                  <a:cubicBezTo>
                    <a:pt x="17124" y="13938"/>
                    <a:pt x="20450" y="9893"/>
                    <a:pt x="22670" y="5065"/>
                  </a:cubicBezTo>
                  <a:cubicBezTo>
                    <a:pt x="23319" y="3653"/>
                    <a:pt x="22649" y="1534"/>
                    <a:pt x="21329" y="720"/>
                  </a:cubicBezTo>
                  <a:cubicBezTo>
                    <a:pt x="20739" y="355"/>
                    <a:pt x="20230" y="201"/>
                    <a:pt x="19560" y="58"/>
                  </a:cubicBezTo>
                  <a:cubicBezTo>
                    <a:pt x="19377" y="19"/>
                    <a:pt x="19194" y="1"/>
                    <a:pt x="190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" name="Google Shape;176;p2"/>
            <p:cNvSpPr/>
            <p:nvPr/>
          </p:nvSpPr>
          <p:spPr>
            <a:xfrm>
              <a:off x="8116897" y="222266"/>
              <a:ext cx="725560" cy="809240"/>
            </a:xfrm>
            <a:custGeom>
              <a:avLst/>
              <a:gdLst/>
              <a:ahLst/>
              <a:cxnLst/>
              <a:rect l="l" t="t" r="r" b="b"/>
              <a:pathLst>
                <a:path w="18139" h="20231" extrusionOk="0">
                  <a:moveTo>
                    <a:pt x="12690" y="1"/>
                  </a:moveTo>
                  <a:cubicBezTo>
                    <a:pt x="11664" y="1"/>
                    <a:pt x="10621" y="411"/>
                    <a:pt x="9800" y="1400"/>
                  </a:cubicBezTo>
                  <a:cubicBezTo>
                    <a:pt x="6982" y="4794"/>
                    <a:pt x="3597" y="8595"/>
                    <a:pt x="2332" y="12896"/>
                  </a:cubicBezTo>
                  <a:cubicBezTo>
                    <a:pt x="2057" y="13830"/>
                    <a:pt x="1" y="19978"/>
                    <a:pt x="1749" y="20211"/>
                  </a:cubicBezTo>
                  <a:cubicBezTo>
                    <a:pt x="1848" y="20224"/>
                    <a:pt x="1943" y="20230"/>
                    <a:pt x="2034" y="20230"/>
                  </a:cubicBezTo>
                  <a:cubicBezTo>
                    <a:pt x="3034" y="20230"/>
                    <a:pt x="3580" y="19470"/>
                    <a:pt x="4355" y="18790"/>
                  </a:cubicBezTo>
                  <a:cubicBezTo>
                    <a:pt x="5740" y="17575"/>
                    <a:pt x="7254" y="16437"/>
                    <a:pt x="8504" y="15075"/>
                  </a:cubicBezTo>
                  <a:cubicBezTo>
                    <a:pt x="11184" y="12158"/>
                    <a:pt x="13305" y="8705"/>
                    <a:pt x="15880" y="5683"/>
                  </a:cubicBezTo>
                  <a:cubicBezTo>
                    <a:pt x="18138" y="3032"/>
                    <a:pt x="15478" y="1"/>
                    <a:pt x="126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" name="Google Shape;177;p2"/>
            <p:cNvSpPr/>
            <p:nvPr/>
          </p:nvSpPr>
          <p:spPr>
            <a:xfrm>
              <a:off x="7099034" y="316624"/>
              <a:ext cx="762840" cy="676320"/>
            </a:xfrm>
            <a:custGeom>
              <a:avLst/>
              <a:gdLst/>
              <a:ahLst/>
              <a:cxnLst/>
              <a:rect l="l" t="t" r="r" b="b"/>
              <a:pathLst>
                <a:path w="19071" h="16908" extrusionOk="0">
                  <a:moveTo>
                    <a:pt x="653" y="1"/>
                  </a:moveTo>
                  <a:cubicBezTo>
                    <a:pt x="344" y="1"/>
                    <a:pt x="1" y="317"/>
                    <a:pt x="132" y="711"/>
                  </a:cubicBezTo>
                  <a:cubicBezTo>
                    <a:pt x="2868" y="8973"/>
                    <a:pt x="9879" y="15136"/>
                    <a:pt x="18386" y="16896"/>
                  </a:cubicBezTo>
                  <a:cubicBezTo>
                    <a:pt x="18424" y="16904"/>
                    <a:pt x="18460" y="16907"/>
                    <a:pt x="18494" y="16907"/>
                  </a:cubicBezTo>
                  <a:cubicBezTo>
                    <a:pt x="19024" y="16907"/>
                    <a:pt x="19071" y="16024"/>
                    <a:pt x="18488" y="15904"/>
                  </a:cubicBezTo>
                  <a:cubicBezTo>
                    <a:pt x="10308" y="14211"/>
                    <a:pt x="3659" y="8212"/>
                    <a:pt x="1039" y="299"/>
                  </a:cubicBezTo>
                  <a:cubicBezTo>
                    <a:pt x="969" y="89"/>
                    <a:pt x="816" y="1"/>
                    <a:pt x="65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" name="Google Shape;178;p2"/>
            <p:cNvSpPr/>
            <p:nvPr/>
          </p:nvSpPr>
          <p:spPr>
            <a:xfrm>
              <a:off x="7494827" y="1182692"/>
              <a:ext cx="510040" cy="262080"/>
            </a:xfrm>
            <a:custGeom>
              <a:avLst/>
              <a:gdLst/>
              <a:ahLst/>
              <a:cxnLst/>
              <a:rect l="l" t="t" r="r" b="b"/>
              <a:pathLst>
                <a:path w="12751" h="6552" extrusionOk="0">
                  <a:moveTo>
                    <a:pt x="12018" y="1"/>
                  </a:moveTo>
                  <a:cubicBezTo>
                    <a:pt x="11880" y="1"/>
                    <a:pt x="11739" y="54"/>
                    <a:pt x="11628" y="183"/>
                  </a:cubicBezTo>
                  <a:cubicBezTo>
                    <a:pt x="8827" y="3434"/>
                    <a:pt x="4908" y="5321"/>
                    <a:pt x="630" y="5566"/>
                  </a:cubicBezTo>
                  <a:cubicBezTo>
                    <a:pt x="0" y="5601"/>
                    <a:pt x="146" y="6552"/>
                    <a:pt x="753" y="6552"/>
                  </a:cubicBezTo>
                  <a:cubicBezTo>
                    <a:pt x="764" y="6552"/>
                    <a:pt x="776" y="6551"/>
                    <a:pt x="787" y="6551"/>
                  </a:cubicBezTo>
                  <a:cubicBezTo>
                    <a:pt x="5343" y="6290"/>
                    <a:pt x="9470" y="4208"/>
                    <a:pt x="12442" y="759"/>
                  </a:cubicBezTo>
                  <a:cubicBezTo>
                    <a:pt x="12750" y="402"/>
                    <a:pt x="12395" y="1"/>
                    <a:pt x="1201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" name="Google Shape;179;p2"/>
            <p:cNvSpPr/>
            <p:nvPr/>
          </p:nvSpPr>
          <p:spPr>
            <a:xfrm>
              <a:off x="8076177" y="1331490"/>
              <a:ext cx="298840" cy="501040"/>
            </a:xfrm>
            <a:custGeom>
              <a:avLst/>
              <a:gdLst/>
              <a:ahLst/>
              <a:cxnLst/>
              <a:rect l="l" t="t" r="r" b="b"/>
              <a:pathLst>
                <a:path w="7471" h="12526" extrusionOk="0">
                  <a:moveTo>
                    <a:pt x="561" y="0"/>
                  </a:moveTo>
                  <a:cubicBezTo>
                    <a:pt x="279" y="0"/>
                    <a:pt x="0" y="205"/>
                    <a:pt x="75" y="558"/>
                  </a:cubicBezTo>
                  <a:cubicBezTo>
                    <a:pt x="1028" y="5044"/>
                    <a:pt x="3165" y="9080"/>
                    <a:pt x="6365" y="12368"/>
                  </a:cubicBezTo>
                  <a:cubicBezTo>
                    <a:pt x="6473" y="12479"/>
                    <a:pt x="6601" y="12526"/>
                    <a:pt x="6725" y="12526"/>
                  </a:cubicBezTo>
                  <a:cubicBezTo>
                    <a:pt x="7113" y="12526"/>
                    <a:pt x="7471" y="12076"/>
                    <a:pt x="7131" y="11727"/>
                  </a:cubicBezTo>
                  <a:cubicBezTo>
                    <a:pt x="4054" y="8566"/>
                    <a:pt x="1979" y="4718"/>
                    <a:pt x="1061" y="399"/>
                  </a:cubicBezTo>
                  <a:cubicBezTo>
                    <a:pt x="1002" y="124"/>
                    <a:pt x="781" y="0"/>
                    <a:pt x="561" y="0"/>
                  </a:cubicBezTo>
                  <a:close/>
                </a:path>
              </a:pathLst>
            </a:custGeom>
            <a:solidFill>
              <a:srgbClr val="8AC1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" name="Google Shape;180;p2"/>
            <p:cNvSpPr/>
            <p:nvPr/>
          </p:nvSpPr>
          <p:spPr>
            <a:xfrm>
              <a:off x="8201455" y="1323130"/>
              <a:ext cx="1033560" cy="153640"/>
            </a:xfrm>
            <a:custGeom>
              <a:avLst/>
              <a:gdLst/>
              <a:ahLst/>
              <a:cxnLst/>
              <a:rect l="l" t="t" r="r" b="b"/>
              <a:pathLst>
                <a:path w="25839" h="3841" extrusionOk="0">
                  <a:moveTo>
                    <a:pt x="25114" y="0"/>
                  </a:moveTo>
                  <a:cubicBezTo>
                    <a:pt x="25049" y="0"/>
                    <a:pt x="24980" y="14"/>
                    <a:pt x="24908" y="45"/>
                  </a:cubicBezTo>
                  <a:cubicBezTo>
                    <a:pt x="20626" y="1910"/>
                    <a:pt x="16078" y="2849"/>
                    <a:pt x="11515" y="2849"/>
                  </a:cubicBezTo>
                  <a:cubicBezTo>
                    <a:pt x="7946" y="2849"/>
                    <a:pt x="4368" y="2275"/>
                    <a:pt x="902" y="1119"/>
                  </a:cubicBezTo>
                  <a:cubicBezTo>
                    <a:pt x="843" y="1100"/>
                    <a:pt x="787" y="1091"/>
                    <a:pt x="733" y="1091"/>
                  </a:cubicBezTo>
                  <a:cubicBezTo>
                    <a:pt x="234" y="1091"/>
                    <a:pt x="0" y="1870"/>
                    <a:pt x="552" y="2055"/>
                  </a:cubicBezTo>
                  <a:cubicBezTo>
                    <a:pt x="4132" y="3247"/>
                    <a:pt x="7828" y="3841"/>
                    <a:pt x="11515" y="3841"/>
                  </a:cubicBezTo>
                  <a:cubicBezTo>
                    <a:pt x="16219" y="3841"/>
                    <a:pt x="20908" y="2874"/>
                    <a:pt x="25322" y="952"/>
                  </a:cubicBezTo>
                  <a:cubicBezTo>
                    <a:pt x="25839" y="727"/>
                    <a:pt x="25583" y="0"/>
                    <a:pt x="2511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" name="Google Shape;181;p2"/>
            <p:cNvSpPr/>
            <p:nvPr/>
          </p:nvSpPr>
          <p:spPr>
            <a:xfrm>
              <a:off x="8388812" y="478302"/>
              <a:ext cx="588680" cy="574240"/>
            </a:xfrm>
            <a:custGeom>
              <a:avLst/>
              <a:gdLst/>
              <a:ahLst/>
              <a:cxnLst/>
              <a:rect l="l" t="t" r="r" b="b"/>
              <a:pathLst>
                <a:path w="14717" h="14356" extrusionOk="0">
                  <a:moveTo>
                    <a:pt x="14023" y="1"/>
                  </a:moveTo>
                  <a:cubicBezTo>
                    <a:pt x="13887" y="1"/>
                    <a:pt x="13750" y="64"/>
                    <a:pt x="13651" y="217"/>
                  </a:cubicBezTo>
                  <a:cubicBezTo>
                    <a:pt x="10185" y="5543"/>
                    <a:pt x="5742" y="10005"/>
                    <a:pt x="439" y="13501"/>
                  </a:cubicBezTo>
                  <a:cubicBezTo>
                    <a:pt x="1" y="13789"/>
                    <a:pt x="355" y="14355"/>
                    <a:pt x="790" y="14355"/>
                  </a:cubicBezTo>
                  <a:cubicBezTo>
                    <a:pt x="885" y="14355"/>
                    <a:pt x="983" y="14328"/>
                    <a:pt x="1078" y="14266"/>
                  </a:cubicBezTo>
                  <a:cubicBezTo>
                    <a:pt x="6455" y="10721"/>
                    <a:pt x="10956" y="6188"/>
                    <a:pt x="14466" y="791"/>
                  </a:cubicBezTo>
                  <a:cubicBezTo>
                    <a:pt x="14716" y="408"/>
                    <a:pt x="14369" y="1"/>
                    <a:pt x="1402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" name="Google Shape;182;p2"/>
            <p:cNvSpPr/>
            <p:nvPr/>
          </p:nvSpPr>
          <p:spPr>
            <a:xfrm>
              <a:off x="8229775" y="310304"/>
              <a:ext cx="460200" cy="577720"/>
            </a:xfrm>
            <a:custGeom>
              <a:avLst/>
              <a:gdLst/>
              <a:ahLst/>
              <a:cxnLst/>
              <a:rect l="l" t="t" r="r" b="b"/>
              <a:pathLst>
                <a:path w="11505" h="14443" extrusionOk="0">
                  <a:moveTo>
                    <a:pt x="10794" y="1"/>
                  </a:moveTo>
                  <a:cubicBezTo>
                    <a:pt x="10657" y="1"/>
                    <a:pt x="10517" y="60"/>
                    <a:pt x="10410" y="202"/>
                  </a:cubicBezTo>
                  <a:cubicBezTo>
                    <a:pt x="7034" y="4691"/>
                    <a:pt x="3655" y="9179"/>
                    <a:pt x="279" y="13668"/>
                  </a:cubicBezTo>
                  <a:cubicBezTo>
                    <a:pt x="0" y="14039"/>
                    <a:pt x="349" y="14442"/>
                    <a:pt x="710" y="14442"/>
                  </a:cubicBezTo>
                  <a:cubicBezTo>
                    <a:pt x="848" y="14442"/>
                    <a:pt x="988" y="14384"/>
                    <a:pt x="1095" y="14242"/>
                  </a:cubicBezTo>
                  <a:cubicBezTo>
                    <a:pt x="4471" y="9751"/>
                    <a:pt x="7850" y="5265"/>
                    <a:pt x="11226" y="774"/>
                  </a:cubicBezTo>
                  <a:cubicBezTo>
                    <a:pt x="11505" y="404"/>
                    <a:pt x="11155" y="1"/>
                    <a:pt x="107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" name="Google Shape;183;p2"/>
            <p:cNvSpPr/>
            <p:nvPr/>
          </p:nvSpPr>
          <p:spPr>
            <a:xfrm>
              <a:off x="8427171" y="842297"/>
              <a:ext cx="984080" cy="340520"/>
            </a:xfrm>
            <a:custGeom>
              <a:avLst/>
              <a:gdLst/>
              <a:ahLst/>
              <a:cxnLst/>
              <a:rect l="l" t="t" r="r" b="b"/>
              <a:pathLst>
                <a:path w="24602" h="8513" extrusionOk="0">
                  <a:moveTo>
                    <a:pt x="23969" y="1"/>
                  </a:moveTo>
                  <a:cubicBezTo>
                    <a:pt x="23895" y="1"/>
                    <a:pt x="23815" y="23"/>
                    <a:pt x="23732" y="75"/>
                  </a:cubicBezTo>
                  <a:cubicBezTo>
                    <a:pt x="16719" y="4432"/>
                    <a:pt x="8866" y="6967"/>
                    <a:pt x="628" y="7526"/>
                  </a:cubicBezTo>
                  <a:cubicBezTo>
                    <a:pt x="0" y="7569"/>
                    <a:pt x="143" y="8513"/>
                    <a:pt x="747" y="8513"/>
                  </a:cubicBezTo>
                  <a:cubicBezTo>
                    <a:pt x="760" y="8513"/>
                    <a:pt x="773" y="8512"/>
                    <a:pt x="787" y="8511"/>
                  </a:cubicBezTo>
                  <a:cubicBezTo>
                    <a:pt x="9108" y="7944"/>
                    <a:pt x="17062" y="5384"/>
                    <a:pt x="24148" y="981"/>
                  </a:cubicBezTo>
                  <a:cubicBezTo>
                    <a:pt x="24602" y="700"/>
                    <a:pt x="24379" y="1"/>
                    <a:pt x="2396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" name="Google Shape;184;p2"/>
            <p:cNvSpPr/>
            <p:nvPr/>
          </p:nvSpPr>
          <p:spPr>
            <a:xfrm>
              <a:off x="7829101" y="-10211"/>
              <a:ext cx="241800" cy="790440"/>
            </a:xfrm>
            <a:custGeom>
              <a:avLst/>
              <a:gdLst/>
              <a:ahLst/>
              <a:cxnLst/>
              <a:rect l="l" t="t" r="r" b="b"/>
              <a:pathLst>
                <a:path w="6045" h="19761" extrusionOk="0">
                  <a:moveTo>
                    <a:pt x="5350" y="1"/>
                  </a:moveTo>
                  <a:cubicBezTo>
                    <a:pt x="5212" y="1"/>
                    <a:pt x="5075" y="64"/>
                    <a:pt x="4974" y="216"/>
                  </a:cubicBezTo>
                  <a:cubicBezTo>
                    <a:pt x="1196" y="5892"/>
                    <a:pt x="1" y="12755"/>
                    <a:pt x="1684" y="19367"/>
                  </a:cubicBezTo>
                  <a:cubicBezTo>
                    <a:pt x="1753" y="19638"/>
                    <a:pt x="1982" y="19761"/>
                    <a:pt x="2204" y="19761"/>
                  </a:cubicBezTo>
                  <a:cubicBezTo>
                    <a:pt x="2488" y="19761"/>
                    <a:pt x="2760" y="19559"/>
                    <a:pt x="2672" y="19210"/>
                  </a:cubicBezTo>
                  <a:cubicBezTo>
                    <a:pt x="1050" y="12841"/>
                    <a:pt x="2147" y="6265"/>
                    <a:pt x="5790" y="788"/>
                  </a:cubicBezTo>
                  <a:cubicBezTo>
                    <a:pt x="6045" y="406"/>
                    <a:pt x="5698" y="1"/>
                    <a:pt x="53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" name="Google Shape;185;p2"/>
            <p:cNvSpPr/>
            <p:nvPr/>
          </p:nvSpPr>
          <p:spPr>
            <a:xfrm>
              <a:off x="7506427" y="84828"/>
              <a:ext cx="410120" cy="804280"/>
            </a:xfrm>
            <a:custGeom>
              <a:avLst/>
              <a:gdLst/>
              <a:ahLst/>
              <a:cxnLst/>
              <a:rect l="l" t="t" r="r" b="b"/>
              <a:pathLst>
                <a:path w="10253" h="20107" extrusionOk="0">
                  <a:moveTo>
                    <a:pt x="580" y="1"/>
                  </a:moveTo>
                  <a:cubicBezTo>
                    <a:pt x="306" y="1"/>
                    <a:pt x="0" y="209"/>
                    <a:pt x="13" y="566"/>
                  </a:cubicBezTo>
                  <a:cubicBezTo>
                    <a:pt x="308" y="8083"/>
                    <a:pt x="3657" y="15020"/>
                    <a:pt x="9293" y="19988"/>
                  </a:cubicBezTo>
                  <a:cubicBezTo>
                    <a:pt x="9387" y="20071"/>
                    <a:pt x="9484" y="20106"/>
                    <a:pt x="9577" y="20106"/>
                  </a:cubicBezTo>
                  <a:cubicBezTo>
                    <a:pt x="9957" y="20106"/>
                    <a:pt x="10252" y="19511"/>
                    <a:pt x="9869" y="19172"/>
                  </a:cubicBezTo>
                  <a:cubicBezTo>
                    <a:pt x="4430" y="14379"/>
                    <a:pt x="1281" y="7640"/>
                    <a:pt x="998" y="407"/>
                  </a:cubicBezTo>
                  <a:cubicBezTo>
                    <a:pt x="987" y="127"/>
                    <a:pt x="793" y="1"/>
                    <a:pt x="58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" name="Google Shape;186;p2"/>
            <p:cNvSpPr/>
            <p:nvPr/>
          </p:nvSpPr>
          <p:spPr>
            <a:xfrm>
              <a:off x="7139593" y="906176"/>
              <a:ext cx="957200" cy="321720"/>
            </a:xfrm>
            <a:custGeom>
              <a:avLst/>
              <a:gdLst/>
              <a:ahLst/>
              <a:cxnLst/>
              <a:rect l="l" t="t" r="r" b="b"/>
              <a:pathLst>
                <a:path w="23930" h="8043" extrusionOk="0">
                  <a:moveTo>
                    <a:pt x="690" y="0"/>
                  </a:moveTo>
                  <a:cubicBezTo>
                    <a:pt x="300" y="0"/>
                    <a:pt x="0" y="597"/>
                    <a:pt x="400" y="927"/>
                  </a:cubicBezTo>
                  <a:cubicBezTo>
                    <a:pt x="6016" y="5573"/>
                    <a:pt x="12966" y="8043"/>
                    <a:pt x="20165" y="8043"/>
                  </a:cubicBezTo>
                  <a:cubicBezTo>
                    <a:pt x="21209" y="8043"/>
                    <a:pt x="22259" y="7991"/>
                    <a:pt x="23310" y="7886"/>
                  </a:cubicBezTo>
                  <a:cubicBezTo>
                    <a:pt x="23930" y="7823"/>
                    <a:pt x="23796" y="6898"/>
                    <a:pt x="23210" y="6898"/>
                  </a:cubicBezTo>
                  <a:cubicBezTo>
                    <a:pt x="23191" y="6898"/>
                    <a:pt x="23172" y="6899"/>
                    <a:pt x="23152" y="6901"/>
                  </a:cubicBezTo>
                  <a:cubicBezTo>
                    <a:pt x="22148" y="7001"/>
                    <a:pt x="21146" y="7050"/>
                    <a:pt x="20149" y="7050"/>
                  </a:cubicBezTo>
                  <a:cubicBezTo>
                    <a:pt x="13157" y="7050"/>
                    <a:pt x="6423" y="4619"/>
                    <a:pt x="974" y="111"/>
                  </a:cubicBezTo>
                  <a:cubicBezTo>
                    <a:pt x="880" y="33"/>
                    <a:pt x="782" y="0"/>
                    <a:pt x="6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" name="Google Shape;187;p2"/>
            <p:cNvSpPr/>
            <p:nvPr/>
          </p:nvSpPr>
          <p:spPr>
            <a:xfrm>
              <a:off x="7731183" y="1203491"/>
              <a:ext cx="422040" cy="506480"/>
            </a:xfrm>
            <a:custGeom>
              <a:avLst/>
              <a:gdLst/>
              <a:ahLst/>
              <a:cxnLst/>
              <a:rect l="l" t="t" r="r" b="b"/>
              <a:pathLst>
                <a:path w="10551" h="12662" extrusionOk="0">
                  <a:moveTo>
                    <a:pt x="9873" y="1"/>
                  </a:moveTo>
                  <a:cubicBezTo>
                    <a:pt x="9739" y="1"/>
                    <a:pt x="9608" y="68"/>
                    <a:pt x="9519" y="232"/>
                  </a:cubicBezTo>
                  <a:cubicBezTo>
                    <a:pt x="7122" y="4594"/>
                    <a:pt x="4081" y="8441"/>
                    <a:pt x="377" y="11770"/>
                  </a:cubicBezTo>
                  <a:cubicBezTo>
                    <a:pt x="0" y="12109"/>
                    <a:pt x="322" y="12662"/>
                    <a:pt x="710" y="12662"/>
                  </a:cubicBezTo>
                  <a:cubicBezTo>
                    <a:pt x="812" y="12662"/>
                    <a:pt x="917" y="12624"/>
                    <a:pt x="1017" y="12535"/>
                  </a:cubicBezTo>
                  <a:cubicBezTo>
                    <a:pt x="4779" y="9152"/>
                    <a:pt x="7894" y="5244"/>
                    <a:pt x="10333" y="807"/>
                  </a:cubicBezTo>
                  <a:cubicBezTo>
                    <a:pt x="10551" y="410"/>
                    <a:pt x="10203" y="1"/>
                    <a:pt x="987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" name="Google Shape;188;p2"/>
            <p:cNvSpPr/>
            <p:nvPr/>
          </p:nvSpPr>
          <p:spPr>
            <a:xfrm>
              <a:off x="8247454" y="1419328"/>
              <a:ext cx="558200" cy="288000"/>
            </a:xfrm>
            <a:custGeom>
              <a:avLst/>
              <a:gdLst/>
              <a:ahLst/>
              <a:cxnLst/>
              <a:rect l="l" t="t" r="r" b="b"/>
              <a:pathLst>
                <a:path w="13955" h="7200" extrusionOk="0">
                  <a:moveTo>
                    <a:pt x="694" y="0"/>
                  </a:moveTo>
                  <a:cubicBezTo>
                    <a:pt x="301" y="0"/>
                    <a:pt x="1" y="598"/>
                    <a:pt x="406" y="926"/>
                  </a:cubicBezTo>
                  <a:cubicBezTo>
                    <a:pt x="4137" y="3949"/>
                    <a:pt x="8361" y="6046"/>
                    <a:pt x="13028" y="7184"/>
                  </a:cubicBezTo>
                  <a:cubicBezTo>
                    <a:pt x="13073" y="7195"/>
                    <a:pt x="13116" y="7200"/>
                    <a:pt x="13158" y="7200"/>
                  </a:cubicBezTo>
                  <a:cubicBezTo>
                    <a:pt x="13691" y="7200"/>
                    <a:pt x="13955" y="6388"/>
                    <a:pt x="13376" y="6247"/>
                  </a:cubicBezTo>
                  <a:cubicBezTo>
                    <a:pt x="8781" y="5128"/>
                    <a:pt x="4656" y="3088"/>
                    <a:pt x="978" y="110"/>
                  </a:cubicBezTo>
                  <a:cubicBezTo>
                    <a:pt x="884" y="33"/>
                    <a:pt x="786" y="0"/>
                    <a:pt x="694" y="0"/>
                  </a:cubicBezTo>
                  <a:close/>
                </a:path>
              </a:pathLst>
            </a:custGeom>
            <a:solidFill>
              <a:srgbClr val="71AD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" name="Google Shape;189;p2"/>
            <p:cNvSpPr/>
            <p:nvPr/>
          </p:nvSpPr>
          <p:spPr>
            <a:xfrm>
              <a:off x="8113057" y="96548"/>
              <a:ext cx="359880" cy="609760"/>
            </a:xfrm>
            <a:custGeom>
              <a:avLst/>
              <a:gdLst/>
              <a:ahLst/>
              <a:cxnLst/>
              <a:rect l="l" t="t" r="r" b="b"/>
              <a:pathLst>
                <a:path w="8997" h="15244" extrusionOk="0">
                  <a:moveTo>
                    <a:pt x="8264" y="1"/>
                  </a:moveTo>
                  <a:cubicBezTo>
                    <a:pt x="8126" y="1"/>
                    <a:pt x="7986" y="55"/>
                    <a:pt x="7875" y="184"/>
                  </a:cubicBezTo>
                  <a:cubicBezTo>
                    <a:pt x="4222" y="4385"/>
                    <a:pt x="1618" y="9212"/>
                    <a:pt x="110" y="14572"/>
                  </a:cubicBezTo>
                  <a:cubicBezTo>
                    <a:pt x="0" y="14960"/>
                    <a:pt x="333" y="15244"/>
                    <a:pt x="637" y="15244"/>
                  </a:cubicBezTo>
                  <a:cubicBezTo>
                    <a:pt x="813" y="15244"/>
                    <a:pt x="980" y="15148"/>
                    <a:pt x="1044" y="14922"/>
                  </a:cubicBezTo>
                  <a:cubicBezTo>
                    <a:pt x="2529" y="9647"/>
                    <a:pt x="5095" y="4893"/>
                    <a:pt x="8688" y="759"/>
                  </a:cubicBezTo>
                  <a:cubicBezTo>
                    <a:pt x="8996" y="404"/>
                    <a:pt x="8640" y="1"/>
                    <a:pt x="826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" name="Google Shape;190;p2"/>
            <p:cNvSpPr/>
            <p:nvPr/>
          </p:nvSpPr>
          <p:spPr>
            <a:xfrm>
              <a:off x="7555106" y="540341"/>
              <a:ext cx="1146760" cy="1025880"/>
            </a:xfrm>
            <a:custGeom>
              <a:avLst/>
              <a:gdLst/>
              <a:ahLst/>
              <a:cxnLst/>
              <a:rect l="l" t="t" r="r" b="b"/>
              <a:pathLst>
                <a:path w="28669" h="25647" extrusionOk="0">
                  <a:moveTo>
                    <a:pt x="12560" y="0"/>
                  </a:moveTo>
                  <a:cubicBezTo>
                    <a:pt x="12140" y="0"/>
                    <a:pt x="11709" y="225"/>
                    <a:pt x="11438" y="767"/>
                  </a:cubicBezTo>
                  <a:cubicBezTo>
                    <a:pt x="10354" y="2932"/>
                    <a:pt x="9854" y="5373"/>
                    <a:pt x="10185" y="7783"/>
                  </a:cubicBezTo>
                  <a:cubicBezTo>
                    <a:pt x="9440" y="5903"/>
                    <a:pt x="9219" y="4083"/>
                    <a:pt x="9466" y="2057"/>
                  </a:cubicBezTo>
                  <a:cubicBezTo>
                    <a:pt x="9604" y="928"/>
                    <a:pt x="8722" y="313"/>
                    <a:pt x="7840" y="313"/>
                  </a:cubicBezTo>
                  <a:cubicBezTo>
                    <a:pt x="7086" y="313"/>
                    <a:pt x="6330" y="763"/>
                    <a:pt x="6213" y="1726"/>
                  </a:cubicBezTo>
                  <a:cubicBezTo>
                    <a:pt x="6052" y="3033"/>
                    <a:pt x="6112" y="4397"/>
                    <a:pt x="6374" y="5717"/>
                  </a:cubicBezTo>
                  <a:cubicBezTo>
                    <a:pt x="6001" y="4915"/>
                    <a:pt x="5712" y="4070"/>
                    <a:pt x="5524" y="3173"/>
                  </a:cubicBezTo>
                  <a:cubicBezTo>
                    <a:pt x="5341" y="2295"/>
                    <a:pt x="4631" y="1901"/>
                    <a:pt x="3927" y="1901"/>
                  </a:cubicBezTo>
                  <a:cubicBezTo>
                    <a:pt x="3021" y="1901"/>
                    <a:pt x="2126" y="2556"/>
                    <a:pt x="2384" y="3675"/>
                  </a:cubicBezTo>
                  <a:cubicBezTo>
                    <a:pt x="3009" y="6399"/>
                    <a:pt x="4317" y="8927"/>
                    <a:pt x="6490" y="10741"/>
                  </a:cubicBezTo>
                  <a:cubicBezTo>
                    <a:pt x="6863" y="11051"/>
                    <a:pt x="7301" y="11383"/>
                    <a:pt x="7779" y="11698"/>
                  </a:cubicBezTo>
                  <a:cubicBezTo>
                    <a:pt x="6152" y="10926"/>
                    <a:pt x="4874" y="9738"/>
                    <a:pt x="3574" y="8485"/>
                  </a:cubicBezTo>
                  <a:cubicBezTo>
                    <a:pt x="3214" y="8138"/>
                    <a:pt x="2794" y="7992"/>
                    <a:pt x="2388" y="7992"/>
                  </a:cubicBezTo>
                  <a:cubicBezTo>
                    <a:pt x="1135" y="7992"/>
                    <a:pt x="1" y="9379"/>
                    <a:pt x="1084" y="10569"/>
                  </a:cubicBezTo>
                  <a:cubicBezTo>
                    <a:pt x="2808" y="12463"/>
                    <a:pt x="6546" y="14336"/>
                    <a:pt x="9743" y="14336"/>
                  </a:cubicBezTo>
                  <a:cubicBezTo>
                    <a:pt x="10127" y="14336"/>
                    <a:pt x="10503" y="14309"/>
                    <a:pt x="10867" y="14252"/>
                  </a:cubicBezTo>
                  <a:lnTo>
                    <a:pt x="10867" y="14252"/>
                  </a:lnTo>
                  <a:cubicBezTo>
                    <a:pt x="10354" y="14412"/>
                    <a:pt x="9828" y="14533"/>
                    <a:pt x="9265" y="14583"/>
                  </a:cubicBezTo>
                  <a:cubicBezTo>
                    <a:pt x="9010" y="14605"/>
                    <a:pt x="8752" y="14616"/>
                    <a:pt x="8495" y="14616"/>
                  </a:cubicBezTo>
                  <a:cubicBezTo>
                    <a:pt x="7159" y="14616"/>
                    <a:pt x="5809" y="14322"/>
                    <a:pt x="4584" y="13831"/>
                  </a:cubicBezTo>
                  <a:cubicBezTo>
                    <a:pt x="4375" y="13747"/>
                    <a:pt x="4178" y="13709"/>
                    <a:pt x="3995" y="13709"/>
                  </a:cubicBezTo>
                  <a:cubicBezTo>
                    <a:pt x="2467" y="13709"/>
                    <a:pt x="1932" y="16343"/>
                    <a:pt x="3906" y="16736"/>
                  </a:cubicBezTo>
                  <a:cubicBezTo>
                    <a:pt x="4545" y="16863"/>
                    <a:pt x="5236" y="16928"/>
                    <a:pt x="5948" y="16928"/>
                  </a:cubicBezTo>
                  <a:cubicBezTo>
                    <a:pt x="6623" y="16928"/>
                    <a:pt x="7318" y="16870"/>
                    <a:pt x="8006" y="16751"/>
                  </a:cubicBezTo>
                  <a:lnTo>
                    <a:pt x="8006" y="16751"/>
                  </a:lnTo>
                  <a:cubicBezTo>
                    <a:pt x="7504" y="17020"/>
                    <a:pt x="7039" y="17342"/>
                    <a:pt x="6659" y="17778"/>
                  </a:cubicBezTo>
                  <a:cubicBezTo>
                    <a:pt x="5868" y="18684"/>
                    <a:pt x="6827" y="19956"/>
                    <a:pt x="7857" y="19956"/>
                  </a:cubicBezTo>
                  <a:cubicBezTo>
                    <a:pt x="7909" y="19956"/>
                    <a:pt x="7960" y="19953"/>
                    <a:pt x="8012" y="19946"/>
                  </a:cubicBezTo>
                  <a:cubicBezTo>
                    <a:pt x="8710" y="19857"/>
                    <a:pt x="9305" y="19470"/>
                    <a:pt x="9829" y="18989"/>
                  </a:cubicBezTo>
                  <a:lnTo>
                    <a:pt x="9829" y="18989"/>
                  </a:lnTo>
                  <a:cubicBezTo>
                    <a:pt x="9507" y="19953"/>
                    <a:pt x="9417" y="20930"/>
                    <a:pt x="10055" y="21824"/>
                  </a:cubicBezTo>
                  <a:cubicBezTo>
                    <a:pt x="10247" y="22092"/>
                    <a:pt x="10617" y="22243"/>
                    <a:pt x="10969" y="22243"/>
                  </a:cubicBezTo>
                  <a:cubicBezTo>
                    <a:pt x="11136" y="22243"/>
                    <a:pt x="11299" y="22209"/>
                    <a:pt x="11436" y="22138"/>
                  </a:cubicBezTo>
                  <a:cubicBezTo>
                    <a:pt x="11904" y="21894"/>
                    <a:pt x="12223" y="21561"/>
                    <a:pt x="12447" y="21170"/>
                  </a:cubicBezTo>
                  <a:cubicBezTo>
                    <a:pt x="12724" y="22120"/>
                    <a:pt x="13140" y="23003"/>
                    <a:pt x="13762" y="23628"/>
                  </a:cubicBezTo>
                  <a:cubicBezTo>
                    <a:pt x="14072" y="23939"/>
                    <a:pt x="14433" y="24070"/>
                    <a:pt x="14783" y="24070"/>
                  </a:cubicBezTo>
                  <a:cubicBezTo>
                    <a:pt x="15471" y="24070"/>
                    <a:pt x="16114" y="23565"/>
                    <a:pt x="16237" y="22926"/>
                  </a:cubicBezTo>
                  <a:cubicBezTo>
                    <a:pt x="17412" y="24255"/>
                    <a:pt x="18773" y="25235"/>
                    <a:pt x="20157" y="25562"/>
                  </a:cubicBezTo>
                  <a:cubicBezTo>
                    <a:pt x="20403" y="25620"/>
                    <a:pt x="20636" y="25646"/>
                    <a:pt x="20857" y="25646"/>
                  </a:cubicBezTo>
                  <a:cubicBezTo>
                    <a:pt x="23652" y="25646"/>
                    <a:pt x="24347" y="21328"/>
                    <a:pt x="21223" y="20988"/>
                  </a:cubicBezTo>
                  <a:cubicBezTo>
                    <a:pt x="20284" y="20886"/>
                    <a:pt x="19351" y="20308"/>
                    <a:pt x="18520" y="19573"/>
                  </a:cubicBezTo>
                  <a:lnTo>
                    <a:pt x="18520" y="19573"/>
                  </a:lnTo>
                  <a:cubicBezTo>
                    <a:pt x="20451" y="20710"/>
                    <a:pt x="22576" y="21458"/>
                    <a:pt x="24414" y="21458"/>
                  </a:cubicBezTo>
                  <a:cubicBezTo>
                    <a:pt x="25193" y="21458"/>
                    <a:pt x="25921" y="21324"/>
                    <a:pt x="26561" y="21027"/>
                  </a:cubicBezTo>
                  <a:cubicBezTo>
                    <a:pt x="28669" y="20051"/>
                    <a:pt x="27567" y="16992"/>
                    <a:pt x="25764" y="16992"/>
                  </a:cubicBezTo>
                  <a:cubicBezTo>
                    <a:pt x="25472" y="16992"/>
                    <a:pt x="25160" y="17073"/>
                    <a:pt x="24841" y="17256"/>
                  </a:cubicBezTo>
                  <a:cubicBezTo>
                    <a:pt x="24502" y="17452"/>
                    <a:pt x="24080" y="17532"/>
                    <a:pt x="23612" y="17532"/>
                  </a:cubicBezTo>
                  <a:cubicBezTo>
                    <a:pt x="22499" y="17532"/>
                    <a:pt x="21126" y="17078"/>
                    <a:pt x="19995" y="16637"/>
                  </a:cubicBezTo>
                  <a:lnTo>
                    <a:pt x="19995" y="16637"/>
                  </a:lnTo>
                  <a:cubicBezTo>
                    <a:pt x="20478" y="16704"/>
                    <a:pt x="20967" y="16738"/>
                    <a:pt x="21461" y="16738"/>
                  </a:cubicBezTo>
                  <a:cubicBezTo>
                    <a:pt x="23183" y="16738"/>
                    <a:pt x="24953" y="16326"/>
                    <a:pt x="26655" y="15463"/>
                  </a:cubicBezTo>
                  <a:cubicBezTo>
                    <a:pt x="27596" y="14983"/>
                    <a:pt x="28048" y="14079"/>
                    <a:pt x="27951" y="13046"/>
                  </a:cubicBezTo>
                  <a:cubicBezTo>
                    <a:pt x="27824" y="11714"/>
                    <a:pt x="27129" y="11290"/>
                    <a:pt x="26267" y="11290"/>
                  </a:cubicBezTo>
                  <a:cubicBezTo>
                    <a:pt x="25222" y="11290"/>
                    <a:pt x="23933" y="11913"/>
                    <a:pt x="23116" y="12300"/>
                  </a:cubicBezTo>
                  <a:cubicBezTo>
                    <a:pt x="22479" y="12601"/>
                    <a:pt x="21819" y="12820"/>
                    <a:pt x="21149" y="12964"/>
                  </a:cubicBezTo>
                  <a:cubicBezTo>
                    <a:pt x="22800" y="12399"/>
                    <a:pt x="24341" y="11510"/>
                    <a:pt x="25737" y="10352"/>
                  </a:cubicBezTo>
                  <a:cubicBezTo>
                    <a:pt x="26559" y="9670"/>
                    <a:pt x="26530" y="8577"/>
                    <a:pt x="25969" y="7751"/>
                  </a:cubicBezTo>
                  <a:cubicBezTo>
                    <a:pt x="25883" y="7625"/>
                    <a:pt x="25736" y="7521"/>
                    <a:pt x="25616" y="7427"/>
                  </a:cubicBezTo>
                  <a:cubicBezTo>
                    <a:pt x="25329" y="7204"/>
                    <a:pt x="24946" y="7094"/>
                    <a:pt x="24560" y="7094"/>
                  </a:cubicBezTo>
                  <a:cubicBezTo>
                    <a:pt x="24120" y="7094"/>
                    <a:pt x="23676" y="7238"/>
                    <a:pt x="23370" y="7521"/>
                  </a:cubicBezTo>
                  <a:cubicBezTo>
                    <a:pt x="22272" y="8530"/>
                    <a:pt x="21111" y="9339"/>
                    <a:pt x="19825" y="9997"/>
                  </a:cubicBezTo>
                  <a:cubicBezTo>
                    <a:pt x="20865" y="9080"/>
                    <a:pt x="21834" y="8035"/>
                    <a:pt x="22823" y="7025"/>
                  </a:cubicBezTo>
                  <a:cubicBezTo>
                    <a:pt x="24154" y="5666"/>
                    <a:pt x="22800" y="4397"/>
                    <a:pt x="21644" y="4397"/>
                  </a:cubicBezTo>
                  <a:cubicBezTo>
                    <a:pt x="21105" y="4397"/>
                    <a:pt x="20610" y="4673"/>
                    <a:pt x="20450" y="5345"/>
                  </a:cubicBezTo>
                  <a:cubicBezTo>
                    <a:pt x="19989" y="7282"/>
                    <a:pt x="18621" y="8691"/>
                    <a:pt x="17018" y="9827"/>
                  </a:cubicBezTo>
                  <a:cubicBezTo>
                    <a:pt x="18316" y="7961"/>
                    <a:pt x="19385" y="5900"/>
                    <a:pt x="20386" y="3946"/>
                  </a:cubicBezTo>
                  <a:cubicBezTo>
                    <a:pt x="20699" y="3336"/>
                    <a:pt x="20374" y="2262"/>
                    <a:pt x="19763" y="1930"/>
                  </a:cubicBezTo>
                  <a:cubicBezTo>
                    <a:pt x="19481" y="1777"/>
                    <a:pt x="19262" y="1665"/>
                    <a:pt x="18942" y="1624"/>
                  </a:cubicBezTo>
                  <a:cubicBezTo>
                    <a:pt x="18871" y="1615"/>
                    <a:pt x="18802" y="1610"/>
                    <a:pt x="18735" y="1610"/>
                  </a:cubicBezTo>
                  <a:cubicBezTo>
                    <a:pt x="17863" y="1610"/>
                    <a:pt x="17195" y="2334"/>
                    <a:pt x="17049" y="3168"/>
                  </a:cubicBezTo>
                  <a:cubicBezTo>
                    <a:pt x="16625" y="5594"/>
                    <a:pt x="15721" y="7703"/>
                    <a:pt x="14707" y="9810"/>
                  </a:cubicBezTo>
                  <a:cubicBezTo>
                    <a:pt x="14801" y="9243"/>
                    <a:pt x="14891" y="8688"/>
                    <a:pt x="15022" y="8186"/>
                  </a:cubicBezTo>
                  <a:cubicBezTo>
                    <a:pt x="15577" y="6087"/>
                    <a:pt x="16370" y="4210"/>
                    <a:pt x="17324" y="2263"/>
                  </a:cubicBezTo>
                  <a:cubicBezTo>
                    <a:pt x="17873" y="1145"/>
                    <a:pt x="16755" y="119"/>
                    <a:pt x="15713" y="119"/>
                  </a:cubicBezTo>
                  <a:cubicBezTo>
                    <a:pt x="15256" y="119"/>
                    <a:pt x="14813" y="317"/>
                    <a:pt x="14533" y="790"/>
                  </a:cubicBezTo>
                  <a:cubicBezTo>
                    <a:pt x="13524" y="2488"/>
                    <a:pt x="12759" y="4382"/>
                    <a:pt x="12312" y="6323"/>
                  </a:cubicBezTo>
                  <a:cubicBezTo>
                    <a:pt x="12437" y="4783"/>
                    <a:pt x="12864" y="3267"/>
                    <a:pt x="13615" y="1915"/>
                  </a:cubicBezTo>
                  <a:cubicBezTo>
                    <a:pt x="14187" y="882"/>
                    <a:pt x="13394" y="0"/>
                    <a:pt x="125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" name="Google Shape;191;p2"/>
            <p:cNvSpPr/>
            <p:nvPr/>
          </p:nvSpPr>
          <p:spPr>
            <a:xfrm>
              <a:off x="7901460" y="417943"/>
              <a:ext cx="418120" cy="679160"/>
            </a:xfrm>
            <a:custGeom>
              <a:avLst/>
              <a:gdLst/>
              <a:ahLst/>
              <a:cxnLst/>
              <a:rect l="l" t="t" r="r" b="b"/>
              <a:pathLst>
                <a:path w="10453" h="16979" extrusionOk="0">
                  <a:moveTo>
                    <a:pt x="6817" y="1"/>
                  </a:moveTo>
                  <a:cubicBezTo>
                    <a:pt x="6115" y="1"/>
                    <a:pt x="5423" y="328"/>
                    <a:pt x="4942" y="1120"/>
                  </a:cubicBezTo>
                  <a:cubicBezTo>
                    <a:pt x="2412" y="5293"/>
                    <a:pt x="0" y="13621"/>
                    <a:pt x="5240" y="16907"/>
                  </a:cubicBezTo>
                  <a:cubicBezTo>
                    <a:pt x="5319" y="16956"/>
                    <a:pt x="5400" y="16978"/>
                    <a:pt x="5478" y="16978"/>
                  </a:cubicBezTo>
                  <a:cubicBezTo>
                    <a:pt x="5756" y="16978"/>
                    <a:pt x="5983" y="16694"/>
                    <a:pt x="5868" y="16384"/>
                  </a:cubicBezTo>
                  <a:cubicBezTo>
                    <a:pt x="5126" y="14394"/>
                    <a:pt x="5954" y="12056"/>
                    <a:pt x="6455" y="10085"/>
                  </a:cubicBezTo>
                  <a:cubicBezTo>
                    <a:pt x="7007" y="7902"/>
                    <a:pt x="7848" y="5930"/>
                    <a:pt x="9118" y="4063"/>
                  </a:cubicBezTo>
                  <a:cubicBezTo>
                    <a:pt x="10453" y="2104"/>
                    <a:pt x="8599" y="1"/>
                    <a:pt x="681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" name="Google Shape;192;p2"/>
            <p:cNvSpPr/>
            <p:nvPr/>
          </p:nvSpPr>
          <p:spPr>
            <a:xfrm>
              <a:off x="7939740" y="509382"/>
              <a:ext cx="585480" cy="583480"/>
            </a:xfrm>
            <a:custGeom>
              <a:avLst/>
              <a:gdLst/>
              <a:ahLst/>
              <a:cxnLst/>
              <a:rect l="l" t="t" r="r" b="b"/>
              <a:pathLst>
                <a:path w="14637" h="14587" extrusionOk="0">
                  <a:moveTo>
                    <a:pt x="11641" y="0"/>
                  </a:moveTo>
                  <a:cubicBezTo>
                    <a:pt x="11083" y="0"/>
                    <a:pt x="10526" y="243"/>
                    <a:pt x="10112" y="834"/>
                  </a:cubicBezTo>
                  <a:cubicBezTo>
                    <a:pt x="8786" y="2730"/>
                    <a:pt x="0" y="13489"/>
                    <a:pt x="5325" y="14579"/>
                  </a:cubicBezTo>
                  <a:cubicBezTo>
                    <a:pt x="5351" y="14584"/>
                    <a:pt x="5378" y="14587"/>
                    <a:pt x="5403" y="14587"/>
                  </a:cubicBezTo>
                  <a:cubicBezTo>
                    <a:pt x="5680" y="14587"/>
                    <a:pt x="5882" y="14280"/>
                    <a:pt x="5849" y="14024"/>
                  </a:cubicBezTo>
                  <a:cubicBezTo>
                    <a:pt x="5647" y="12478"/>
                    <a:pt x="8186" y="9921"/>
                    <a:pt x="9079" y="8692"/>
                  </a:cubicBezTo>
                  <a:cubicBezTo>
                    <a:pt x="10461" y="6797"/>
                    <a:pt x="11925" y="4970"/>
                    <a:pt x="13429" y="3172"/>
                  </a:cubicBezTo>
                  <a:cubicBezTo>
                    <a:pt x="14636" y="1732"/>
                    <a:pt x="13134" y="0"/>
                    <a:pt x="116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" name="Google Shape;193;p2"/>
            <p:cNvSpPr/>
            <p:nvPr/>
          </p:nvSpPr>
          <p:spPr>
            <a:xfrm>
              <a:off x="8133856" y="655739"/>
              <a:ext cx="492320" cy="414760"/>
            </a:xfrm>
            <a:custGeom>
              <a:avLst/>
              <a:gdLst/>
              <a:ahLst/>
              <a:cxnLst/>
              <a:rect l="l" t="t" r="r" b="b"/>
              <a:pathLst>
                <a:path w="12308" h="10369" extrusionOk="0">
                  <a:moveTo>
                    <a:pt x="9641" y="0"/>
                  </a:moveTo>
                  <a:cubicBezTo>
                    <a:pt x="8989" y="0"/>
                    <a:pt x="8329" y="336"/>
                    <a:pt x="7923" y="1165"/>
                  </a:cubicBezTo>
                  <a:cubicBezTo>
                    <a:pt x="6919" y="3211"/>
                    <a:pt x="5439" y="4863"/>
                    <a:pt x="3712" y="6334"/>
                  </a:cubicBezTo>
                  <a:cubicBezTo>
                    <a:pt x="2536" y="7335"/>
                    <a:pt x="645" y="8170"/>
                    <a:pt x="77" y="9652"/>
                  </a:cubicBezTo>
                  <a:cubicBezTo>
                    <a:pt x="1" y="9849"/>
                    <a:pt x="115" y="10037"/>
                    <a:pt x="291" y="10123"/>
                  </a:cubicBezTo>
                  <a:cubicBezTo>
                    <a:pt x="646" y="10295"/>
                    <a:pt x="1028" y="10368"/>
                    <a:pt x="1425" y="10368"/>
                  </a:cubicBezTo>
                  <a:cubicBezTo>
                    <a:pt x="2996" y="10368"/>
                    <a:pt x="4785" y="9212"/>
                    <a:pt x="5937" y="8453"/>
                  </a:cubicBezTo>
                  <a:cubicBezTo>
                    <a:pt x="8071" y="7047"/>
                    <a:pt x="9821" y="5019"/>
                    <a:pt x="11271" y="2934"/>
                  </a:cubicBezTo>
                  <a:cubicBezTo>
                    <a:pt x="12308" y="1441"/>
                    <a:pt x="10991" y="0"/>
                    <a:pt x="96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" name="Google Shape;194;p2"/>
            <p:cNvSpPr/>
            <p:nvPr/>
          </p:nvSpPr>
          <p:spPr>
            <a:xfrm>
              <a:off x="8102977" y="834257"/>
              <a:ext cx="673280" cy="261960"/>
            </a:xfrm>
            <a:custGeom>
              <a:avLst/>
              <a:gdLst/>
              <a:ahLst/>
              <a:cxnLst/>
              <a:rect l="l" t="t" r="r" b="b"/>
              <a:pathLst>
                <a:path w="16832" h="6549" extrusionOk="0">
                  <a:moveTo>
                    <a:pt x="14441" y="1"/>
                  </a:moveTo>
                  <a:cubicBezTo>
                    <a:pt x="13982" y="1"/>
                    <a:pt x="13522" y="199"/>
                    <a:pt x="13175" y="678"/>
                  </a:cubicBezTo>
                  <a:cubicBezTo>
                    <a:pt x="11938" y="2389"/>
                    <a:pt x="8503" y="2988"/>
                    <a:pt x="6627" y="3553"/>
                  </a:cubicBezTo>
                  <a:cubicBezTo>
                    <a:pt x="4615" y="4156"/>
                    <a:pt x="2587" y="4724"/>
                    <a:pt x="543" y="5208"/>
                  </a:cubicBezTo>
                  <a:cubicBezTo>
                    <a:pt x="1" y="5335"/>
                    <a:pt x="28" y="6060"/>
                    <a:pt x="569" y="6162"/>
                  </a:cubicBezTo>
                  <a:cubicBezTo>
                    <a:pt x="1889" y="6414"/>
                    <a:pt x="3195" y="6548"/>
                    <a:pt x="4499" y="6548"/>
                  </a:cubicBezTo>
                  <a:cubicBezTo>
                    <a:pt x="5998" y="6548"/>
                    <a:pt x="7492" y="6371"/>
                    <a:pt x="8998" y="5990"/>
                  </a:cubicBezTo>
                  <a:cubicBezTo>
                    <a:pt x="11463" y="5370"/>
                    <a:pt x="14277" y="4684"/>
                    <a:pt x="15888" y="2590"/>
                  </a:cubicBezTo>
                  <a:cubicBezTo>
                    <a:pt x="16832" y="1369"/>
                    <a:pt x="15645" y="1"/>
                    <a:pt x="144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" name="Google Shape;195;p2"/>
            <p:cNvSpPr/>
            <p:nvPr/>
          </p:nvSpPr>
          <p:spPr>
            <a:xfrm>
              <a:off x="8048338" y="1010734"/>
              <a:ext cx="677680" cy="257000"/>
            </a:xfrm>
            <a:custGeom>
              <a:avLst/>
              <a:gdLst/>
              <a:ahLst/>
              <a:cxnLst/>
              <a:rect l="l" t="t" r="r" b="b"/>
              <a:pathLst>
                <a:path w="16942" h="6425" extrusionOk="0">
                  <a:moveTo>
                    <a:pt x="482" y="0"/>
                  </a:moveTo>
                  <a:cubicBezTo>
                    <a:pt x="201" y="0"/>
                    <a:pt x="0" y="383"/>
                    <a:pt x="182" y="661"/>
                  </a:cubicBezTo>
                  <a:cubicBezTo>
                    <a:pt x="1903" y="3283"/>
                    <a:pt x="4776" y="5260"/>
                    <a:pt x="7827" y="5985"/>
                  </a:cubicBezTo>
                  <a:cubicBezTo>
                    <a:pt x="8873" y="6233"/>
                    <a:pt x="10160" y="6425"/>
                    <a:pt x="11449" y="6425"/>
                  </a:cubicBezTo>
                  <a:cubicBezTo>
                    <a:pt x="13226" y="6425"/>
                    <a:pt x="15006" y="6060"/>
                    <a:pt x="16160" y="4979"/>
                  </a:cubicBezTo>
                  <a:cubicBezTo>
                    <a:pt x="16941" y="4248"/>
                    <a:pt x="16651" y="2693"/>
                    <a:pt x="15442" y="2638"/>
                  </a:cubicBezTo>
                  <a:cubicBezTo>
                    <a:pt x="15333" y="2633"/>
                    <a:pt x="15226" y="2630"/>
                    <a:pt x="15118" y="2630"/>
                  </a:cubicBezTo>
                  <a:cubicBezTo>
                    <a:pt x="13115" y="2630"/>
                    <a:pt x="11284" y="3477"/>
                    <a:pt x="9221" y="3477"/>
                  </a:cubicBezTo>
                  <a:cubicBezTo>
                    <a:pt x="9035" y="3477"/>
                    <a:pt x="8848" y="3470"/>
                    <a:pt x="8659" y="3455"/>
                  </a:cubicBezTo>
                  <a:cubicBezTo>
                    <a:pt x="5580" y="3212"/>
                    <a:pt x="3128" y="1915"/>
                    <a:pt x="711" y="85"/>
                  </a:cubicBezTo>
                  <a:cubicBezTo>
                    <a:pt x="633" y="26"/>
                    <a:pt x="555" y="0"/>
                    <a:pt x="48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" name="Google Shape;196;p2"/>
            <p:cNvSpPr/>
            <p:nvPr/>
          </p:nvSpPr>
          <p:spPr>
            <a:xfrm>
              <a:off x="7758783" y="488262"/>
              <a:ext cx="368040" cy="599320"/>
            </a:xfrm>
            <a:custGeom>
              <a:avLst/>
              <a:gdLst/>
              <a:ahLst/>
              <a:cxnLst/>
              <a:rect l="l" t="t" r="r" b="b"/>
              <a:pathLst>
                <a:path w="9201" h="14983" extrusionOk="0">
                  <a:moveTo>
                    <a:pt x="2960" y="0"/>
                  </a:moveTo>
                  <a:cubicBezTo>
                    <a:pt x="2311" y="0"/>
                    <a:pt x="1637" y="334"/>
                    <a:pt x="1291" y="1035"/>
                  </a:cubicBezTo>
                  <a:cubicBezTo>
                    <a:pt x="0" y="3650"/>
                    <a:pt x="880" y="7110"/>
                    <a:pt x="2334" y="9474"/>
                  </a:cubicBezTo>
                  <a:cubicBezTo>
                    <a:pt x="3678" y="11656"/>
                    <a:pt x="6194" y="14699"/>
                    <a:pt x="8910" y="14981"/>
                  </a:cubicBezTo>
                  <a:cubicBezTo>
                    <a:pt x="8920" y="14982"/>
                    <a:pt x="8929" y="14983"/>
                    <a:pt x="8939" y="14983"/>
                  </a:cubicBezTo>
                  <a:cubicBezTo>
                    <a:pt x="9111" y="14983"/>
                    <a:pt x="9200" y="14807"/>
                    <a:pt x="9148" y="14654"/>
                  </a:cubicBezTo>
                  <a:cubicBezTo>
                    <a:pt x="8405" y="12502"/>
                    <a:pt x="6270" y="10878"/>
                    <a:pt x="5269" y="8783"/>
                  </a:cubicBezTo>
                  <a:cubicBezTo>
                    <a:pt x="4135" y="6411"/>
                    <a:pt x="4329" y="4301"/>
                    <a:pt x="4575" y="1801"/>
                  </a:cubicBezTo>
                  <a:cubicBezTo>
                    <a:pt x="4690" y="628"/>
                    <a:pt x="3849" y="0"/>
                    <a:pt x="296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" name="Google Shape;197;p2"/>
            <p:cNvSpPr/>
            <p:nvPr/>
          </p:nvSpPr>
          <p:spPr>
            <a:xfrm>
              <a:off x="7672904" y="778698"/>
              <a:ext cx="463600" cy="343840"/>
            </a:xfrm>
            <a:custGeom>
              <a:avLst/>
              <a:gdLst/>
              <a:ahLst/>
              <a:cxnLst/>
              <a:rect l="l" t="t" r="r" b="b"/>
              <a:pathLst>
                <a:path w="11590" h="8596" extrusionOk="0">
                  <a:moveTo>
                    <a:pt x="2977" y="1"/>
                  </a:moveTo>
                  <a:cubicBezTo>
                    <a:pt x="1518" y="1"/>
                    <a:pt x="1" y="1917"/>
                    <a:pt x="1143" y="3587"/>
                  </a:cubicBezTo>
                  <a:cubicBezTo>
                    <a:pt x="2685" y="5839"/>
                    <a:pt x="5944" y="8596"/>
                    <a:pt x="8965" y="8596"/>
                  </a:cubicBezTo>
                  <a:cubicBezTo>
                    <a:pt x="9807" y="8596"/>
                    <a:pt x="10631" y="8382"/>
                    <a:pt x="11394" y="7882"/>
                  </a:cubicBezTo>
                  <a:cubicBezTo>
                    <a:pt x="11590" y="7754"/>
                    <a:pt x="11416" y="7498"/>
                    <a:pt x="11232" y="7498"/>
                  </a:cubicBezTo>
                  <a:cubicBezTo>
                    <a:pt x="11228" y="7498"/>
                    <a:pt x="11223" y="7499"/>
                    <a:pt x="11219" y="7499"/>
                  </a:cubicBezTo>
                  <a:cubicBezTo>
                    <a:pt x="11187" y="7501"/>
                    <a:pt x="11156" y="7502"/>
                    <a:pt x="11124" y="7502"/>
                  </a:cubicBezTo>
                  <a:cubicBezTo>
                    <a:pt x="9649" y="7502"/>
                    <a:pt x="7896" y="5489"/>
                    <a:pt x="7050" y="4468"/>
                  </a:cubicBezTo>
                  <a:cubicBezTo>
                    <a:pt x="6100" y="3320"/>
                    <a:pt x="5207" y="2112"/>
                    <a:pt x="4407" y="855"/>
                  </a:cubicBezTo>
                  <a:cubicBezTo>
                    <a:pt x="4024" y="251"/>
                    <a:pt x="3504" y="1"/>
                    <a:pt x="297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" name="Google Shape;198;p2"/>
            <p:cNvSpPr/>
            <p:nvPr/>
          </p:nvSpPr>
          <p:spPr>
            <a:xfrm>
              <a:off x="7629105" y="968455"/>
              <a:ext cx="493280" cy="229000"/>
            </a:xfrm>
            <a:custGeom>
              <a:avLst/>
              <a:gdLst/>
              <a:ahLst/>
              <a:cxnLst/>
              <a:rect l="l" t="t" r="r" b="b"/>
              <a:pathLst>
                <a:path w="12332" h="5725" extrusionOk="0">
                  <a:moveTo>
                    <a:pt x="3447" y="0"/>
                  </a:moveTo>
                  <a:cubicBezTo>
                    <a:pt x="1251" y="0"/>
                    <a:pt x="1" y="3281"/>
                    <a:pt x="2603" y="4643"/>
                  </a:cubicBezTo>
                  <a:cubicBezTo>
                    <a:pt x="3919" y="5333"/>
                    <a:pt x="5412" y="5725"/>
                    <a:pt x="6872" y="5725"/>
                  </a:cubicBezTo>
                  <a:cubicBezTo>
                    <a:pt x="8909" y="5725"/>
                    <a:pt x="10882" y="4962"/>
                    <a:pt x="12224" y="3179"/>
                  </a:cubicBezTo>
                  <a:cubicBezTo>
                    <a:pt x="12331" y="3039"/>
                    <a:pt x="12219" y="2867"/>
                    <a:pt x="12066" y="2837"/>
                  </a:cubicBezTo>
                  <a:cubicBezTo>
                    <a:pt x="9675" y="2357"/>
                    <a:pt x="6940" y="1702"/>
                    <a:pt x="4832" y="421"/>
                  </a:cubicBezTo>
                  <a:cubicBezTo>
                    <a:pt x="4348" y="127"/>
                    <a:pt x="3880" y="0"/>
                    <a:pt x="344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" name="Google Shape;199;p2"/>
            <p:cNvSpPr/>
            <p:nvPr/>
          </p:nvSpPr>
          <p:spPr>
            <a:xfrm>
              <a:off x="7882500" y="1058214"/>
              <a:ext cx="257400" cy="282400"/>
            </a:xfrm>
            <a:custGeom>
              <a:avLst/>
              <a:gdLst/>
              <a:ahLst/>
              <a:cxnLst/>
              <a:rect l="l" t="t" r="r" b="b"/>
              <a:pathLst>
                <a:path w="6435" h="7060" extrusionOk="0">
                  <a:moveTo>
                    <a:pt x="4973" y="1"/>
                  </a:moveTo>
                  <a:cubicBezTo>
                    <a:pt x="2964" y="1"/>
                    <a:pt x="1427" y="2921"/>
                    <a:pt x="690" y="4476"/>
                  </a:cubicBezTo>
                  <a:cubicBezTo>
                    <a:pt x="1" y="5927"/>
                    <a:pt x="1416" y="7060"/>
                    <a:pt x="2692" y="7060"/>
                  </a:cubicBezTo>
                  <a:cubicBezTo>
                    <a:pt x="3412" y="7060"/>
                    <a:pt x="4087" y="6699"/>
                    <a:pt x="4313" y="5829"/>
                  </a:cubicBezTo>
                  <a:cubicBezTo>
                    <a:pt x="4536" y="4964"/>
                    <a:pt x="4834" y="4124"/>
                    <a:pt x="5293" y="3354"/>
                  </a:cubicBezTo>
                  <a:cubicBezTo>
                    <a:pt x="5743" y="2592"/>
                    <a:pt x="6435" y="1885"/>
                    <a:pt x="6212" y="941"/>
                  </a:cubicBezTo>
                  <a:cubicBezTo>
                    <a:pt x="6128" y="577"/>
                    <a:pt x="5891" y="164"/>
                    <a:pt x="5495" y="67"/>
                  </a:cubicBezTo>
                  <a:cubicBezTo>
                    <a:pt x="5318" y="22"/>
                    <a:pt x="5143" y="1"/>
                    <a:pt x="497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" name="Google Shape;200;p2"/>
            <p:cNvSpPr/>
            <p:nvPr/>
          </p:nvSpPr>
          <p:spPr>
            <a:xfrm>
              <a:off x="8034338" y="1098253"/>
              <a:ext cx="219560" cy="341320"/>
            </a:xfrm>
            <a:custGeom>
              <a:avLst/>
              <a:gdLst/>
              <a:ahLst/>
              <a:cxnLst/>
              <a:rect l="l" t="t" r="r" b="b"/>
              <a:pathLst>
                <a:path w="5489" h="8533" extrusionOk="0">
                  <a:moveTo>
                    <a:pt x="1786" y="0"/>
                  </a:moveTo>
                  <a:cubicBezTo>
                    <a:pt x="1519" y="0"/>
                    <a:pt x="1247" y="86"/>
                    <a:pt x="1086" y="253"/>
                  </a:cubicBezTo>
                  <a:cubicBezTo>
                    <a:pt x="185" y="1187"/>
                    <a:pt x="0" y="2731"/>
                    <a:pt x="117" y="3977"/>
                  </a:cubicBezTo>
                  <a:cubicBezTo>
                    <a:pt x="252" y="5447"/>
                    <a:pt x="612" y="7349"/>
                    <a:pt x="1945" y="8179"/>
                  </a:cubicBezTo>
                  <a:cubicBezTo>
                    <a:pt x="2325" y="8417"/>
                    <a:pt x="2781" y="8532"/>
                    <a:pt x="3237" y="8532"/>
                  </a:cubicBezTo>
                  <a:cubicBezTo>
                    <a:pt x="4350" y="8532"/>
                    <a:pt x="5464" y="7846"/>
                    <a:pt x="5476" y="6569"/>
                  </a:cubicBezTo>
                  <a:cubicBezTo>
                    <a:pt x="5489" y="5099"/>
                    <a:pt x="4667" y="4184"/>
                    <a:pt x="4081" y="2937"/>
                  </a:cubicBezTo>
                  <a:cubicBezTo>
                    <a:pt x="3644" y="2009"/>
                    <a:pt x="3178" y="884"/>
                    <a:pt x="2400" y="198"/>
                  </a:cubicBezTo>
                  <a:cubicBezTo>
                    <a:pt x="2250" y="65"/>
                    <a:pt x="2020" y="0"/>
                    <a:pt x="17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" name="Google Shape;201;p2"/>
            <p:cNvSpPr/>
            <p:nvPr/>
          </p:nvSpPr>
          <p:spPr>
            <a:xfrm>
              <a:off x="8085617" y="1096933"/>
              <a:ext cx="540960" cy="342840"/>
            </a:xfrm>
            <a:custGeom>
              <a:avLst/>
              <a:gdLst/>
              <a:ahLst/>
              <a:cxnLst/>
              <a:rect l="l" t="t" r="r" b="b"/>
              <a:pathLst>
                <a:path w="13524" h="8571" extrusionOk="0">
                  <a:moveTo>
                    <a:pt x="522" y="0"/>
                  </a:moveTo>
                  <a:cubicBezTo>
                    <a:pt x="237" y="0"/>
                    <a:pt x="1" y="312"/>
                    <a:pt x="120" y="621"/>
                  </a:cubicBezTo>
                  <a:cubicBezTo>
                    <a:pt x="1634" y="4567"/>
                    <a:pt x="5263" y="7345"/>
                    <a:pt x="9256" y="8454"/>
                  </a:cubicBezTo>
                  <a:cubicBezTo>
                    <a:pt x="9540" y="8534"/>
                    <a:pt x="9809" y="8570"/>
                    <a:pt x="10061" y="8570"/>
                  </a:cubicBezTo>
                  <a:cubicBezTo>
                    <a:pt x="12877" y="8570"/>
                    <a:pt x="13523" y="3994"/>
                    <a:pt x="10354" y="3747"/>
                  </a:cubicBezTo>
                  <a:cubicBezTo>
                    <a:pt x="6712" y="3460"/>
                    <a:pt x="3745" y="2134"/>
                    <a:pt x="770" y="82"/>
                  </a:cubicBezTo>
                  <a:cubicBezTo>
                    <a:pt x="688" y="25"/>
                    <a:pt x="603" y="0"/>
                    <a:pt x="52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" name="Google Shape;202;p2"/>
            <p:cNvSpPr/>
            <p:nvPr/>
          </p:nvSpPr>
          <p:spPr>
            <a:xfrm>
              <a:off x="8051058" y="1000334"/>
              <a:ext cx="612080" cy="184120"/>
            </a:xfrm>
            <a:custGeom>
              <a:avLst/>
              <a:gdLst/>
              <a:ahLst/>
              <a:cxnLst/>
              <a:rect l="l" t="t" r="r" b="b"/>
              <a:pathLst>
                <a:path w="15302" h="4603" extrusionOk="0">
                  <a:moveTo>
                    <a:pt x="13526" y="1"/>
                  </a:moveTo>
                  <a:cubicBezTo>
                    <a:pt x="13498" y="1"/>
                    <a:pt x="13470" y="1"/>
                    <a:pt x="13442" y="3"/>
                  </a:cubicBezTo>
                  <a:cubicBezTo>
                    <a:pt x="11473" y="93"/>
                    <a:pt x="9645" y="1543"/>
                    <a:pt x="7568" y="1766"/>
                  </a:cubicBezTo>
                  <a:cubicBezTo>
                    <a:pt x="7090" y="1817"/>
                    <a:pt x="6612" y="1843"/>
                    <a:pt x="6135" y="1843"/>
                  </a:cubicBezTo>
                  <a:cubicBezTo>
                    <a:pt x="4288" y="1843"/>
                    <a:pt x="2468" y="1452"/>
                    <a:pt x="790" y="632"/>
                  </a:cubicBezTo>
                  <a:cubicBezTo>
                    <a:pt x="714" y="595"/>
                    <a:pt x="642" y="578"/>
                    <a:pt x="576" y="578"/>
                  </a:cubicBezTo>
                  <a:cubicBezTo>
                    <a:pt x="174" y="578"/>
                    <a:pt x="1" y="1207"/>
                    <a:pt x="333" y="1502"/>
                  </a:cubicBezTo>
                  <a:cubicBezTo>
                    <a:pt x="2393" y="3331"/>
                    <a:pt x="4861" y="4480"/>
                    <a:pt x="7650" y="4592"/>
                  </a:cubicBezTo>
                  <a:cubicBezTo>
                    <a:pt x="7818" y="4599"/>
                    <a:pt x="7994" y="4603"/>
                    <a:pt x="8177" y="4603"/>
                  </a:cubicBezTo>
                  <a:cubicBezTo>
                    <a:pt x="10410" y="4603"/>
                    <a:pt x="13653" y="4051"/>
                    <a:pt x="14738" y="2082"/>
                  </a:cubicBezTo>
                  <a:cubicBezTo>
                    <a:pt x="15302" y="1058"/>
                    <a:pt x="14660" y="1"/>
                    <a:pt x="135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" name="Google Shape;203;p2"/>
            <p:cNvSpPr/>
            <p:nvPr/>
          </p:nvSpPr>
          <p:spPr>
            <a:xfrm>
              <a:off x="8058338" y="770418"/>
              <a:ext cx="405120" cy="336640"/>
            </a:xfrm>
            <a:custGeom>
              <a:avLst/>
              <a:gdLst/>
              <a:ahLst/>
              <a:cxnLst/>
              <a:rect l="l" t="t" r="r" b="b"/>
              <a:pathLst>
                <a:path w="10128" h="8416" extrusionOk="0">
                  <a:moveTo>
                    <a:pt x="8628" y="1"/>
                  </a:moveTo>
                  <a:cubicBezTo>
                    <a:pt x="8593" y="1"/>
                    <a:pt x="8558" y="5"/>
                    <a:pt x="8523" y="13"/>
                  </a:cubicBezTo>
                  <a:cubicBezTo>
                    <a:pt x="6782" y="408"/>
                    <a:pt x="5958" y="2883"/>
                    <a:pt x="4734" y="4081"/>
                  </a:cubicBezTo>
                  <a:cubicBezTo>
                    <a:pt x="3375" y="5410"/>
                    <a:pt x="1155" y="6306"/>
                    <a:pt x="103" y="7840"/>
                  </a:cubicBezTo>
                  <a:cubicBezTo>
                    <a:pt x="1" y="7987"/>
                    <a:pt x="57" y="8225"/>
                    <a:pt x="239" y="8283"/>
                  </a:cubicBezTo>
                  <a:cubicBezTo>
                    <a:pt x="530" y="8374"/>
                    <a:pt x="831" y="8415"/>
                    <a:pt x="1138" y="8415"/>
                  </a:cubicBezTo>
                  <a:cubicBezTo>
                    <a:pt x="2962" y="8415"/>
                    <a:pt x="5001" y="6965"/>
                    <a:pt x="6229" y="5869"/>
                  </a:cubicBezTo>
                  <a:cubicBezTo>
                    <a:pt x="7550" y="4691"/>
                    <a:pt x="10127" y="2283"/>
                    <a:pt x="9162" y="355"/>
                  </a:cubicBezTo>
                  <a:cubicBezTo>
                    <a:pt x="9065" y="161"/>
                    <a:pt x="8853" y="1"/>
                    <a:pt x="862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" name="Google Shape;204;p2"/>
            <p:cNvSpPr/>
            <p:nvPr/>
          </p:nvSpPr>
          <p:spPr>
            <a:xfrm>
              <a:off x="8032578" y="716259"/>
              <a:ext cx="278600" cy="388800"/>
            </a:xfrm>
            <a:custGeom>
              <a:avLst/>
              <a:gdLst/>
              <a:ahLst/>
              <a:cxnLst/>
              <a:rect l="l" t="t" r="r" b="b"/>
              <a:pathLst>
                <a:path w="6965" h="9720" extrusionOk="0">
                  <a:moveTo>
                    <a:pt x="5005" y="1"/>
                  </a:moveTo>
                  <a:cubicBezTo>
                    <a:pt x="4679" y="1"/>
                    <a:pt x="4335" y="139"/>
                    <a:pt x="4007" y="468"/>
                  </a:cubicBezTo>
                  <a:cubicBezTo>
                    <a:pt x="2086" y="2395"/>
                    <a:pt x="1" y="5989"/>
                    <a:pt x="508" y="8799"/>
                  </a:cubicBezTo>
                  <a:cubicBezTo>
                    <a:pt x="620" y="9419"/>
                    <a:pt x="1085" y="9720"/>
                    <a:pt x="1580" y="9720"/>
                  </a:cubicBezTo>
                  <a:cubicBezTo>
                    <a:pt x="1930" y="9720"/>
                    <a:pt x="2295" y="9569"/>
                    <a:pt x="2561" y="9274"/>
                  </a:cubicBezTo>
                  <a:cubicBezTo>
                    <a:pt x="3374" y="8371"/>
                    <a:pt x="3750" y="7240"/>
                    <a:pt x="4289" y="6165"/>
                  </a:cubicBezTo>
                  <a:cubicBezTo>
                    <a:pt x="4906" y="4934"/>
                    <a:pt x="5715" y="3841"/>
                    <a:pt x="6365" y="2637"/>
                  </a:cubicBezTo>
                  <a:cubicBezTo>
                    <a:pt x="6964" y="1523"/>
                    <a:pt x="6086" y="1"/>
                    <a:pt x="500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" name="Google Shape;205;p2"/>
            <p:cNvSpPr/>
            <p:nvPr/>
          </p:nvSpPr>
          <p:spPr>
            <a:xfrm>
              <a:off x="7952419" y="688259"/>
              <a:ext cx="175080" cy="365080"/>
            </a:xfrm>
            <a:custGeom>
              <a:avLst/>
              <a:gdLst/>
              <a:ahLst/>
              <a:cxnLst/>
              <a:rect l="l" t="t" r="r" b="b"/>
              <a:pathLst>
                <a:path w="4377" h="9127" extrusionOk="0">
                  <a:moveTo>
                    <a:pt x="2064" y="1"/>
                  </a:moveTo>
                  <a:cubicBezTo>
                    <a:pt x="1929" y="1"/>
                    <a:pt x="1794" y="47"/>
                    <a:pt x="1680" y="154"/>
                  </a:cubicBezTo>
                  <a:cubicBezTo>
                    <a:pt x="1" y="1715"/>
                    <a:pt x="638" y="9126"/>
                    <a:pt x="3614" y="9126"/>
                  </a:cubicBezTo>
                  <a:cubicBezTo>
                    <a:pt x="3768" y="9126"/>
                    <a:pt x="3929" y="9107"/>
                    <a:pt x="4095" y="9065"/>
                  </a:cubicBezTo>
                  <a:cubicBezTo>
                    <a:pt x="4267" y="9020"/>
                    <a:pt x="4377" y="8813"/>
                    <a:pt x="4244" y="8660"/>
                  </a:cubicBezTo>
                  <a:cubicBezTo>
                    <a:pt x="3228" y="7491"/>
                    <a:pt x="3061" y="5916"/>
                    <a:pt x="2952" y="4432"/>
                  </a:cubicBezTo>
                  <a:cubicBezTo>
                    <a:pt x="2854" y="3123"/>
                    <a:pt x="3309" y="1573"/>
                    <a:pt x="2676" y="380"/>
                  </a:cubicBezTo>
                  <a:cubicBezTo>
                    <a:pt x="2557" y="155"/>
                    <a:pt x="2310" y="1"/>
                    <a:pt x="206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" name="Google Shape;206;p2"/>
            <p:cNvSpPr/>
            <p:nvPr/>
          </p:nvSpPr>
          <p:spPr>
            <a:xfrm>
              <a:off x="8091497" y="1120853"/>
              <a:ext cx="68880" cy="284840"/>
            </a:xfrm>
            <a:custGeom>
              <a:avLst/>
              <a:gdLst/>
              <a:ahLst/>
              <a:cxnLst/>
              <a:rect l="l" t="t" r="r" b="b"/>
              <a:pathLst>
                <a:path w="1722" h="7121" extrusionOk="0">
                  <a:moveTo>
                    <a:pt x="611" y="0"/>
                  </a:moveTo>
                  <a:cubicBezTo>
                    <a:pt x="495" y="0"/>
                    <a:pt x="378" y="69"/>
                    <a:pt x="356" y="214"/>
                  </a:cubicBezTo>
                  <a:cubicBezTo>
                    <a:pt x="1" y="2529"/>
                    <a:pt x="285" y="4814"/>
                    <a:pt x="1187" y="6976"/>
                  </a:cubicBezTo>
                  <a:cubicBezTo>
                    <a:pt x="1229" y="7078"/>
                    <a:pt x="1310" y="7121"/>
                    <a:pt x="1393" y="7121"/>
                  </a:cubicBezTo>
                  <a:cubicBezTo>
                    <a:pt x="1553" y="7121"/>
                    <a:pt x="1721" y="6964"/>
                    <a:pt x="1640" y="6771"/>
                  </a:cubicBezTo>
                  <a:cubicBezTo>
                    <a:pt x="768" y="4680"/>
                    <a:pt x="508" y="2503"/>
                    <a:pt x="852" y="265"/>
                  </a:cubicBezTo>
                  <a:cubicBezTo>
                    <a:pt x="877" y="93"/>
                    <a:pt x="745" y="0"/>
                    <a:pt x="61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" name="Google Shape;207;p2"/>
            <p:cNvSpPr/>
            <p:nvPr/>
          </p:nvSpPr>
          <p:spPr>
            <a:xfrm>
              <a:off x="8117217" y="1125173"/>
              <a:ext cx="87960" cy="237160"/>
            </a:xfrm>
            <a:custGeom>
              <a:avLst/>
              <a:gdLst/>
              <a:ahLst/>
              <a:cxnLst/>
              <a:rect l="l" t="t" r="r" b="b"/>
              <a:pathLst>
                <a:path w="2199" h="5929" extrusionOk="0">
                  <a:moveTo>
                    <a:pt x="291" y="0"/>
                  </a:moveTo>
                  <a:cubicBezTo>
                    <a:pt x="153" y="0"/>
                    <a:pt x="0" y="105"/>
                    <a:pt x="7" y="282"/>
                  </a:cubicBezTo>
                  <a:cubicBezTo>
                    <a:pt x="79" y="2246"/>
                    <a:pt x="630" y="4111"/>
                    <a:pt x="1635" y="5799"/>
                  </a:cubicBezTo>
                  <a:cubicBezTo>
                    <a:pt x="1689" y="5890"/>
                    <a:pt x="1777" y="5928"/>
                    <a:pt x="1862" y="5928"/>
                  </a:cubicBezTo>
                  <a:cubicBezTo>
                    <a:pt x="2033" y="5928"/>
                    <a:pt x="2198" y="5777"/>
                    <a:pt x="2090" y="5593"/>
                  </a:cubicBezTo>
                  <a:cubicBezTo>
                    <a:pt x="1103" y="3940"/>
                    <a:pt x="570" y="2127"/>
                    <a:pt x="500" y="204"/>
                  </a:cubicBezTo>
                  <a:cubicBezTo>
                    <a:pt x="495" y="63"/>
                    <a:pt x="397" y="0"/>
                    <a:pt x="29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" name="Google Shape;208;p2"/>
            <p:cNvSpPr/>
            <p:nvPr/>
          </p:nvSpPr>
          <p:spPr>
            <a:xfrm>
              <a:off x="8098977" y="1129453"/>
              <a:ext cx="316840" cy="227000"/>
            </a:xfrm>
            <a:custGeom>
              <a:avLst/>
              <a:gdLst/>
              <a:ahLst/>
              <a:cxnLst/>
              <a:rect l="l" t="t" r="r" b="b"/>
              <a:pathLst>
                <a:path w="7921" h="5675" extrusionOk="0">
                  <a:moveTo>
                    <a:pt x="342" y="1"/>
                  </a:moveTo>
                  <a:cubicBezTo>
                    <a:pt x="171" y="1"/>
                    <a:pt x="0" y="226"/>
                    <a:pt x="130" y="422"/>
                  </a:cubicBezTo>
                  <a:cubicBezTo>
                    <a:pt x="1869" y="3024"/>
                    <a:pt x="4434" y="4858"/>
                    <a:pt x="7459" y="5666"/>
                  </a:cubicBezTo>
                  <a:cubicBezTo>
                    <a:pt x="7483" y="5672"/>
                    <a:pt x="7506" y="5675"/>
                    <a:pt x="7529" y="5675"/>
                  </a:cubicBezTo>
                  <a:cubicBezTo>
                    <a:pt x="7793" y="5675"/>
                    <a:pt x="7921" y="5273"/>
                    <a:pt x="7634" y="5196"/>
                  </a:cubicBezTo>
                  <a:cubicBezTo>
                    <a:pt x="4682" y="4410"/>
                    <a:pt x="2210" y="2639"/>
                    <a:pt x="513" y="101"/>
                  </a:cubicBezTo>
                  <a:cubicBezTo>
                    <a:pt x="465" y="30"/>
                    <a:pt x="404" y="1"/>
                    <a:pt x="34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" name="Google Shape;209;p2"/>
            <p:cNvSpPr/>
            <p:nvPr/>
          </p:nvSpPr>
          <p:spPr>
            <a:xfrm>
              <a:off x="8116697" y="1134532"/>
              <a:ext cx="327160" cy="168560"/>
            </a:xfrm>
            <a:custGeom>
              <a:avLst/>
              <a:gdLst/>
              <a:ahLst/>
              <a:cxnLst/>
              <a:rect l="l" t="t" r="r" b="b"/>
              <a:pathLst>
                <a:path w="8179" h="4214" extrusionOk="0">
                  <a:moveTo>
                    <a:pt x="370" y="1"/>
                  </a:moveTo>
                  <a:cubicBezTo>
                    <a:pt x="158" y="1"/>
                    <a:pt x="0" y="304"/>
                    <a:pt x="222" y="453"/>
                  </a:cubicBezTo>
                  <a:cubicBezTo>
                    <a:pt x="2562" y="2024"/>
                    <a:pt x="5066" y="3274"/>
                    <a:pt x="7730" y="4198"/>
                  </a:cubicBezTo>
                  <a:cubicBezTo>
                    <a:pt x="7760" y="4209"/>
                    <a:pt x="7789" y="4213"/>
                    <a:pt x="7816" y="4213"/>
                  </a:cubicBezTo>
                  <a:cubicBezTo>
                    <a:pt x="8063" y="4213"/>
                    <a:pt x="8179" y="3826"/>
                    <a:pt x="7905" y="3732"/>
                  </a:cubicBezTo>
                  <a:cubicBezTo>
                    <a:pt x="5280" y="2823"/>
                    <a:pt x="2815" y="1593"/>
                    <a:pt x="509" y="45"/>
                  </a:cubicBezTo>
                  <a:cubicBezTo>
                    <a:pt x="462" y="14"/>
                    <a:pt x="415" y="1"/>
                    <a:pt x="37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" name="Google Shape;210;p2"/>
            <p:cNvSpPr/>
            <p:nvPr/>
          </p:nvSpPr>
          <p:spPr>
            <a:xfrm>
              <a:off x="7977699" y="1125853"/>
              <a:ext cx="146920" cy="170160"/>
            </a:xfrm>
            <a:custGeom>
              <a:avLst/>
              <a:gdLst/>
              <a:ahLst/>
              <a:cxnLst/>
              <a:rect l="l" t="t" r="r" b="b"/>
              <a:pathLst>
                <a:path w="3673" h="4254" extrusionOk="0">
                  <a:moveTo>
                    <a:pt x="3354" y="1"/>
                  </a:moveTo>
                  <a:cubicBezTo>
                    <a:pt x="3265" y="1"/>
                    <a:pt x="3181" y="49"/>
                    <a:pt x="3147" y="162"/>
                  </a:cubicBezTo>
                  <a:cubicBezTo>
                    <a:pt x="2679" y="1731"/>
                    <a:pt x="1683" y="2984"/>
                    <a:pt x="240" y="3770"/>
                  </a:cubicBezTo>
                  <a:cubicBezTo>
                    <a:pt x="0" y="3901"/>
                    <a:pt x="118" y="4254"/>
                    <a:pt x="335" y="4254"/>
                  </a:cubicBezTo>
                  <a:cubicBezTo>
                    <a:pt x="371" y="4254"/>
                    <a:pt x="409" y="4244"/>
                    <a:pt x="449" y="4223"/>
                  </a:cubicBezTo>
                  <a:cubicBezTo>
                    <a:pt x="1999" y="3381"/>
                    <a:pt x="3111" y="2030"/>
                    <a:pt x="3615" y="337"/>
                  </a:cubicBezTo>
                  <a:cubicBezTo>
                    <a:pt x="3672" y="143"/>
                    <a:pt x="3506" y="1"/>
                    <a:pt x="335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" name="Google Shape;211;p2"/>
            <p:cNvSpPr/>
            <p:nvPr/>
          </p:nvSpPr>
          <p:spPr>
            <a:xfrm>
              <a:off x="7969059" y="1122653"/>
              <a:ext cx="155000" cy="109000"/>
            </a:xfrm>
            <a:custGeom>
              <a:avLst/>
              <a:gdLst/>
              <a:ahLst/>
              <a:cxnLst/>
              <a:rect l="l" t="t" r="r" b="b"/>
              <a:pathLst>
                <a:path w="3875" h="2725" extrusionOk="0">
                  <a:moveTo>
                    <a:pt x="3535" y="1"/>
                  </a:moveTo>
                  <a:cubicBezTo>
                    <a:pt x="3484" y="1"/>
                    <a:pt x="3432" y="22"/>
                    <a:pt x="3384" y="73"/>
                  </a:cubicBezTo>
                  <a:cubicBezTo>
                    <a:pt x="2495" y="1014"/>
                    <a:pt x="1452" y="1743"/>
                    <a:pt x="260" y="2248"/>
                  </a:cubicBezTo>
                  <a:cubicBezTo>
                    <a:pt x="1" y="2360"/>
                    <a:pt x="129" y="2725"/>
                    <a:pt x="366" y="2725"/>
                  </a:cubicBezTo>
                  <a:cubicBezTo>
                    <a:pt x="398" y="2725"/>
                    <a:pt x="433" y="2718"/>
                    <a:pt x="468" y="2703"/>
                  </a:cubicBezTo>
                  <a:cubicBezTo>
                    <a:pt x="1698" y="2180"/>
                    <a:pt x="2788" y="1425"/>
                    <a:pt x="3706" y="455"/>
                  </a:cubicBezTo>
                  <a:cubicBezTo>
                    <a:pt x="3874" y="275"/>
                    <a:pt x="3717" y="1"/>
                    <a:pt x="353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" name="Google Shape;212;p2"/>
            <p:cNvSpPr/>
            <p:nvPr/>
          </p:nvSpPr>
          <p:spPr>
            <a:xfrm>
              <a:off x="7695904" y="1067893"/>
              <a:ext cx="448320" cy="97760"/>
            </a:xfrm>
            <a:custGeom>
              <a:avLst/>
              <a:gdLst/>
              <a:ahLst/>
              <a:cxnLst/>
              <a:rect l="l" t="t" r="r" b="b"/>
              <a:pathLst>
                <a:path w="11208" h="2444" extrusionOk="0">
                  <a:moveTo>
                    <a:pt x="318" y="1"/>
                  </a:moveTo>
                  <a:cubicBezTo>
                    <a:pt x="99" y="1"/>
                    <a:pt x="0" y="372"/>
                    <a:pt x="248" y="495"/>
                  </a:cubicBezTo>
                  <a:cubicBezTo>
                    <a:pt x="2853" y="1788"/>
                    <a:pt x="5667" y="2444"/>
                    <a:pt x="8535" y="2444"/>
                  </a:cubicBezTo>
                  <a:cubicBezTo>
                    <a:pt x="9321" y="2444"/>
                    <a:pt x="10111" y="2394"/>
                    <a:pt x="10902" y="2296"/>
                  </a:cubicBezTo>
                  <a:cubicBezTo>
                    <a:pt x="11207" y="2256"/>
                    <a:pt x="11145" y="1801"/>
                    <a:pt x="10859" y="1801"/>
                  </a:cubicBezTo>
                  <a:cubicBezTo>
                    <a:pt x="10847" y="1801"/>
                    <a:pt x="10835" y="1802"/>
                    <a:pt x="10823" y="1803"/>
                  </a:cubicBezTo>
                  <a:cubicBezTo>
                    <a:pt x="10057" y="1899"/>
                    <a:pt x="9293" y="1947"/>
                    <a:pt x="8533" y="1947"/>
                  </a:cubicBezTo>
                  <a:cubicBezTo>
                    <a:pt x="5725" y="1947"/>
                    <a:pt x="2976" y="1296"/>
                    <a:pt x="423" y="27"/>
                  </a:cubicBezTo>
                  <a:cubicBezTo>
                    <a:pt x="386" y="9"/>
                    <a:pt x="351" y="1"/>
                    <a:pt x="31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" name="Google Shape;213;p2"/>
            <p:cNvSpPr/>
            <p:nvPr/>
          </p:nvSpPr>
          <p:spPr>
            <a:xfrm>
              <a:off x="7737063" y="1011054"/>
              <a:ext cx="378760" cy="137520"/>
            </a:xfrm>
            <a:custGeom>
              <a:avLst/>
              <a:gdLst/>
              <a:ahLst/>
              <a:cxnLst/>
              <a:rect l="l" t="t" r="r" b="b"/>
              <a:pathLst>
                <a:path w="9469" h="3438" extrusionOk="0">
                  <a:moveTo>
                    <a:pt x="375" y="0"/>
                  </a:moveTo>
                  <a:cubicBezTo>
                    <a:pt x="161" y="0"/>
                    <a:pt x="1" y="304"/>
                    <a:pt x="224" y="450"/>
                  </a:cubicBezTo>
                  <a:cubicBezTo>
                    <a:pt x="2904" y="2206"/>
                    <a:pt x="5910" y="3218"/>
                    <a:pt x="9105" y="3437"/>
                  </a:cubicBezTo>
                  <a:cubicBezTo>
                    <a:pt x="9111" y="3437"/>
                    <a:pt x="9118" y="3438"/>
                    <a:pt x="9124" y="3438"/>
                  </a:cubicBezTo>
                  <a:cubicBezTo>
                    <a:pt x="9426" y="3438"/>
                    <a:pt x="9469" y="2960"/>
                    <a:pt x="9154" y="2940"/>
                  </a:cubicBezTo>
                  <a:cubicBezTo>
                    <a:pt x="6038" y="2729"/>
                    <a:pt x="3124" y="1756"/>
                    <a:pt x="513" y="44"/>
                  </a:cubicBezTo>
                  <a:cubicBezTo>
                    <a:pt x="467" y="13"/>
                    <a:pt x="420" y="0"/>
                    <a:pt x="37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" name="Google Shape;214;p2"/>
            <p:cNvSpPr/>
            <p:nvPr/>
          </p:nvSpPr>
          <p:spPr>
            <a:xfrm>
              <a:off x="7762942" y="865376"/>
              <a:ext cx="354360" cy="278760"/>
            </a:xfrm>
            <a:custGeom>
              <a:avLst/>
              <a:gdLst/>
              <a:ahLst/>
              <a:cxnLst/>
              <a:rect l="l" t="t" r="r" b="b"/>
              <a:pathLst>
                <a:path w="8859" h="6969" extrusionOk="0">
                  <a:moveTo>
                    <a:pt x="356" y="1"/>
                  </a:moveTo>
                  <a:cubicBezTo>
                    <a:pt x="174" y="1"/>
                    <a:pt x="1" y="225"/>
                    <a:pt x="151" y="412"/>
                  </a:cubicBezTo>
                  <a:cubicBezTo>
                    <a:pt x="2404" y="3196"/>
                    <a:pt x="5201" y="5399"/>
                    <a:pt x="8433" y="6943"/>
                  </a:cubicBezTo>
                  <a:cubicBezTo>
                    <a:pt x="8470" y="6961"/>
                    <a:pt x="8505" y="6969"/>
                    <a:pt x="8537" y="6969"/>
                  </a:cubicBezTo>
                  <a:cubicBezTo>
                    <a:pt x="8759" y="6969"/>
                    <a:pt x="8859" y="6596"/>
                    <a:pt x="8608" y="6474"/>
                  </a:cubicBezTo>
                  <a:cubicBezTo>
                    <a:pt x="5455" y="4966"/>
                    <a:pt x="2730" y="2808"/>
                    <a:pt x="534" y="91"/>
                  </a:cubicBezTo>
                  <a:cubicBezTo>
                    <a:pt x="483" y="27"/>
                    <a:pt x="419" y="1"/>
                    <a:pt x="35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" name="Google Shape;215;p2"/>
            <p:cNvSpPr/>
            <p:nvPr/>
          </p:nvSpPr>
          <p:spPr>
            <a:xfrm>
              <a:off x="8103617" y="1080613"/>
              <a:ext cx="396880" cy="55640"/>
            </a:xfrm>
            <a:custGeom>
              <a:avLst/>
              <a:gdLst/>
              <a:ahLst/>
              <a:cxnLst/>
              <a:rect l="l" t="t" r="r" b="b"/>
              <a:pathLst>
                <a:path w="9922" h="1391" extrusionOk="0">
                  <a:moveTo>
                    <a:pt x="9520" y="1"/>
                  </a:moveTo>
                  <a:cubicBezTo>
                    <a:pt x="9494" y="1"/>
                    <a:pt x="9466" y="5"/>
                    <a:pt x="9438" y="14"/>
                  </a:cubicBezTo>
                  <a:cubicBezTo>
                    <a:pt x="7552" y="602"/>
                    <a:pt x="5619" y="894"/>
                    <a:pt x="3674" y="894"/>
                  </a:cubicBezTo>
                  <a:cubicBezTo>
                    <a:pt x="2568" y="894"/>
                    <a:pt x="1459" y="800"/>
                    <a:pt x="352" y="611"/>
                  </a:cubicBezTo>
                  <a:cubicBezTo>
                    <a:pt x="336" y="608"/>
                    <a:pt x="320" y="607"/>
                    <a:pt x="305" y="607"/>
                  </a:cubicBezTo>
                  <a:cubicBezTo>
                    <a:pt x="30" y="607"/>
                    <a:pt x="1" y="1057"/>
                    <a:pt x="301" y="1106"/>
                  </a:cubicBezTo>
                  <a:cubicBezTo>
                    <a:pt x="1418" y="1296"/>
                    <a:pt x="2535" y="1390"/>
                    <a:pt x="3647" y="1390"/>
                  </a:cubicBezTo>
                  <a:cubicBezTo>
                    <a:pt x="5670" y="1390"/>
                    <a:pt x="7678" y="1079"/>
                    <a:pt x="9643" y="465"/>
                  </a:cubicBezTo>
                  <a:cubicBezTo>
                    <a:pt x="9922" y="379"/>
                    <a:pt x="9775" y="1"/>
                    <a:pt x="952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" name="Google Shape;216;p2"/>
            <p:cNvSpPr/>
            <p:nvPr/>
          </p:nvSpPr>
          <p:spPr>
            <a:xfrm>
              <a:off x="8096537" y="559781"/>
              <a:ext cx="788160" cy="566520"/>
            </a:xfrm>
            <a:custGeom>
              <a:avLst/>
              <a:gdLst/>
              <a:ahLst/>
              <a:cxnLst/>
              <a:rect l="l" t="t" r="r" b="b"/>
              <a:pathLst>
                <a:path w="19704" h="14163" extrusionOk="0">
                  <a:moveTo>
                    <a:pt x="19074" y="0"/>
                  </a:moveTo>
                  <a:cubicBezTo>
                    <a:pt x="19021" y="0"/>
                    <a:pt x="18964" y="9"/>
                    <a:pt x="18905" y="28"/>
                  </a:cubicBezTo>
                  <a:cubicBezTo>
                    <a:pt x="11766" y="2317"/>
                    <a:pt x="4915" y="8089"/>
                    <a:pt x="157" y="13719"/>
                  </a:cubicBezTo>
                  <a:cubicBezTo>
                    <a:pt x="0" y="13906"/>
                    <a:pt x="197" y="14163"/>
                    <a:pt x="398" y="14163"/>
                  </a:cubicBezTo>
                  <a:cubicBezTo>
                    <a:pt x="454" y="14163"/>
                    <a:pt x="511" y="14142"/>
                    <a:pt x="561" y="14094"/>
                  </a:cubicBezTo>
                  <a:cubicBezTo>
                    <a:pt x="3204" y="11489"/>
                    <a:pt x="5997" y="9018"/>
                    <a:pt x="9000" y="6833"/>
                  </a:cubicBezTo>
                  <a:cubicBezTo>
                    <a:pt x="12261" y="4461"/>
                    <a:pt x="15837" y="2869"/>
                    <a:pt x="19268" y="823"/>
                  </a:cubicBezTo>
                  <a:cubicBezTo>
                    <a:pt x="19704" y="565"/>
                    <a:pt x="19503" y="0"/>
                    <a:pt x="190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" name="Google Shape;217;p2"/>
            <p:cNvSpPr/>
            <p:nvPr/>
          </p:nvSpPr>
          <p:spPr>
            <a:xfrm>
              <a:off x="8098577" y="407383"/>
              <a:ext cx="234880" cy="744440"/>
            </a:xfrm>
            <a:custGeom>
              <a:avLst/>
              <a:gdLst/>
              <a:ahLst/>
              <a:cxnLst/>
              <a:rect l="l" t="t" r="r" b="b"/>
              <a:pathLst>
                <a:path w="5872" h="18611" extrusionOk="0">
                  <a:moveTo>
                    <a:pt x="4706" y="1"/>
                  </a:moveTo>
                  <a:cubicBezTo>
                    <a:pt x="4567" y="1"/>
                    <a:pt x="4438" y="75"/>
                    <a:pt x="4391" y="255"/>
                  </a:cubicBezTo>
                  <a:cubicBezTo>
                    <a:pt x="3673" y="2985"/>
                    <a:pt x="3873" y="5940"/>
                    <a:pt x="3256" y="8733"/>
                  </a:cubicBezTo>
                  <a:cubicBezTo>
                    <a:pt x="2516" y="12082"/>
                    <a:pt x="953" y="15105"/>
                    <a:pt x="38" y="18379"/>
                  </a:cubicBezTo>
                  <a:cubicBezTo>
                    <a:pt x="1" y="18512"/>
                    <a:pt x="97" y="18610"/>
                    <a:pt x="204" y="18610"/>
                  </a:cubicBezTo>
                  <a:cubicBezTo>
                    <a:pt x="253" y="18610"/>
                    <a:pt x="305" y="18589"/>
                    <a:pt x="347" y="18541"/>
                  </a:cubicBezTo>
                  <a:cubicBezTo>
                    <a:pt x="2468" y="16064"/>
                    <a:pt x="3545" y="12574"/>
                    <a:pt x="4307" y="9460"/>
                  </a:cubicBezTo>
                  <a:cubicBezTo>
                    <a:pt x="4996" y="6653"/>
                    <a:pt x="5872" y="3176"/>
                    <a:pt x="5149" y="329"/>
                  </a:cubicBezTo>
                  <a:cubicBezTo>
                    <a:pt x="5100" y="135"/>
                    <a:pt x="4894" y="1"/>
                    <a:pt x="47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" name="Google Shape;218;p2"/>
            <p:cNvSpPr/>
            <p:nvPr/>
          </p:nvSpPr>
          <p:spPr>
            <a:xfrm>
              <a:off x="7948299" y="622580"/>
              <a:ext cx="190760" cy="537880"/>
            </a:xfrm>
            <a:custGeom>
              <a:avLst/>
              <a:gdLst/>
              <a:ahLst/>
              <a:cxnLst/>
              <a:rect l="l" t="t" r="r" b="b"/>
              <a:pathLst>
                <a:path w="4769" h="13447" extrusionOk="0">
                  <a:moveTo>
                    <a:pt x="506" y="1"/>
                  </a:moveTo>
                  <a:cubicBezTo>
                    <a:pt x="236" y="1"/>
                    <a:pt x="0" y="257"/>
                    <a:pt x="119" y="586"/>
                  </a:cubicBezTo>
                  <a:cubicBezTo>
                    <a:pt x="879" y="2714"/>
                    <a:pt x="2154" y="4570"/>
                    <a:pt x="2803" y="6769"/>
                  </a:cubicBezTo>
                  <a:cubicBezTo>
                    <a:pt x="3436" y="8918"/>
                    <a:pt x="3830" y="11156"/>
                    <a:pt x="4009" y="13386"/>
                  </a:cubicBezTo>
                  <a:cubicBezTo>
                    <a:pt x="4012" y="13427"/>
                    <a:pt x="4042" y="13446"/>
                    <a:pt x="4074" y="13446"/>
                  </a:cubicBezTo>
                  <a:cubicBezTo>
                    <a:pt x="4109" y="13446"/>
                    <a:pt x="4146" y="13423"/>
                    <a:pt x="4152" y="13382"/>
                  </a:cubicBezTo>
                  <a:cubicBezTo>
                    <a:pt x="4768" y="9190"/>
                    <a:pt x="4025" y="3260"/>
                    <a:pt x="828" y="139"/>
                  </a:cubicBezTo>
                  <a:cubicBezTo>
                    <a:pt x="729" y="43"/>
                    <a:pt x="615" y="1"/>
                    <a:pt x="5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" name="Google Shape;219;p2"/>
            <p:cNvSpPr/>
            <p:nvPr/>
          </p:nvSpPr>
          <p:spPr>
            <a:xfrm>
              <a:off x="7787262" y="817777"/>
              <a:ext cx="336800" cy="340040"/>
            </a:xfrm>
            <a:custGeom>
              <a:avLst/>
              <a:gdLst/>
              <a:ahLst/>
              <a:cxnLst/>
              <a:rect l="l" t="t" r="r" b="b"/>
              <a:pathLst>
                <a:path w="8420" h="8501" extrusionOk="0">
                  <a:moveTo>
                    <a:pt x="1483" y="0"/>
                  </a:moveTo>
                  <a:cubicBezTo>
                    <a:pt x="1359" y="0"/>
                    <a:pt x="1239" y="67"/>
                    <a:pt x="1185" y="223"/>
                  </a:cubicBezTo>
                  <a:cubicBezTo>
                    <a:pt x="1" y="3682"/>
                    <a:pt x="5587" y="7036"/>
                    <a:pt x="7949" y="8467"/>
                  </a:cubicBezTo>
                  <a:cubicBezTo>
                    <a:pt x="7988" y="8490"/>
                    <a:pt x="8029" y="8501"/>
                    <a:pt x="8070" y="8501"/>
                  </a:cubicBezTo>
                  <a:cubicBezTo>
                    <a:pt x="8252" y="8501"/>
                    <a:pt x="8420" y="8293"/>
                    <a:pt x="8262" y="8126"/>
                  </a:cubicBezTo>
                  <a:cubicBezTo>
                    <a:pt x="6109" y="5823"/>
                    <a:pt x="2679" y="3480"/>
                    <a:pt x="1860" y="290"/>
                  </a:cubicBezTo>
                  <a:cubicBezTo>
                    <a:pt x="1814" y="112"/>
                    <a:pt x="1645" y="0"/>
                    <a:pt x="148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" name="Google Shape;220;p2"/>
            <p:cNvSpPr/>
            <p:nvPr/>
          </p:nvSpPr>
          <p:spPr>
            <a:xfrm>
              <a:off x="8083857" y="990975"/>
              <a:ext cx="399680" cy="148440"/>
            </a:xfrm>
            <a:custGeom>
              <a:avLst/>
              <a:gdLst/>
              <a:ahLst/>
              <a:cxnLst/>
              <a:rect l="l" t="t" r="r" b="b"/>
              <a:pathLst>
                <a:path w="9992" h="3711" extrusionOk="0">
                  <a:moveTo>
                    <a:pt x="9552" y="0"/>
                  </a:moveTo>
                  <a:cubicBezTo>
                    <a:pt x="9515" y="0"/>
                    <a:pt x="9477" y="7"/>
                    <a:pt x="9440" y="22"/>
                  </a:cubicBezTo>
                  <a:cubicBezTo>
                    <a:pt x="7988" y="621"/>
                    <a:pt x="6772" y="1656"/>
                    <a:pt x="5268" y="2208"/>
                  </a:cubicBezTo>
                  <a:cubicBezTo>
                    <a:pt x="3659" y="2798"/>
                    <a:pt x="1979" y="3047"/>
                    <a:pt x="280" y="3199"/>
                  </a:cubicBezTo>
                  <a:cubicBezTo>
                    <a:pt x="1" y="3224"/>
                    <a:pt x="14" y="3674"/>
                    <a:pt x="295" y="3690"/>
                  </a:cubicBezTo>
                  <a:cubicBezTo>
                    <a:pt x="531" y="3704"/>
                    <a:pt x="767" y="3710"/>
                    <a:pt x="1002" y="3710"/>
                  </a:cubicBezTo>
                  <a:cubicBezTo>
                    <a:pt x="2486" y="3710"/>
                    <a:pt x="3937" y="3441"/>
                    <a:pt x="5358" y="2974"/>
                  </a:cubicBezTo>
                  <a:cubicBezTo>
                    <a:pt x="6866" y="2479"/>
                    <a:pt x="8790" y="1745"/>
                    <a:pt x="9818" y="477"/>
                  </a:cubicBezTo>
                  <a:cubicBezTo>
                    <a:pt x="9991" y="264"/>
                    <a:pt x="9783" y="0"/>
                    <a:pt x="9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" name="Google Shape;221;p2"/>
            <p:cNvSpPr/>
            <p:nvPr/>
          </p:nvSpPr>
          <p:spPr>
            <a:xfrm>
              <a:off x="8413452" y="929815"/>
              <a:ext cx="140960" cy="139200"/>
            </a:xfrm>
            <a:custGeom>
              <a:avLst/>
              <a:gdLst/>
              <a:ahLst/>
              <a:cxnLst/>
              <a:rect l="l" t="t" r="r" b="b"/>
              <a:pathLst>
                <a:path w="3524" h="3480" extrusionOk="0">
                  <a:moveTo>
                    <a:pt x="1651" y="1"/>
                  </a:moveTo>
                  <a:cubicBezTo>
                    <a:pt x="1150" y="1"/>
                    <a:pt x="648" y="222"/>
                    <a:pt x="369" y="657"/>
                  </a:cubicBezTo>
                  <a:cubicBezTo>
                    <a:pt x="27" y="1190"/>
                    <a:pt x="0" y="1946"/>
                    <a:pt x="362" y="2472"/>
                  </a:cubicBezTo>
                  <a:cubicBezTo>
                    <a:pt x="506" y="2990"/>
                    <a:pt x="987" y="3390"/>
                    <a:pt x="1524" y="3466"/>
                  </a:cubicBezTo>
                  <a:cubicBezTo>
                    <a:pt x="1591" y="3475"/>
                    <a:pt x="1656" y="3480"/>
                    <a:pt x="1721" y="3480"/>
                  </a:cubicBezTo>
                  <a:cubicBezTo>
                    <a:pt x="2396" y="3480"/>
                    <a:pt x="2965" y="2989"/>
                    <a:pt x="3216" y="2370"/>
                  </a:cubicBezTo>
                  <a:cubicBezTo>
                    <a:pt x="3524" y="1611"/>
                    <a:pt x="3220" y="738"/>
                    <a:pt x="2562" y="278"/>
                  </a:cubicBezTo>
                  <a:cubicBezTo>
                    <a:pt x="2298" y="92"/>
                    <a:pt x="1975" y="1"/>
                    <a:pt x="16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" name="Google Shape;222;p2"/>
            <p:cNvSpPr/>
            <p:nvPr/>
          </p:nvSpPr>
          <p:spPr>
            <a:xfrm>
              <a:off x="8803045" y="521661"/>
              <a:ext cx="133920" cy="127840"/>
            </a:xfrm>
            <a:custGeom>
              <a:avLst/>
              <a:gdLst/>
              <a:ahLst/>
              <a:cxnLst/>
              <a:rect l="l" t="t" r="r" b="b"/>
              <a:pathLst>
                <a:path w="3348" h="3196" extrusionOk="0">
                  <a:moveTo>
                    <a:pt x="1600" y="0"/>
                  </a:moveTo>
                  <a:cubicBezTo>
                    <a:pt x="1239" y="0"/>
                    <a:pt x="878" y="112"/>
                    <a:pt x="623" y="364"/>
                  </a:cubicBezTo>
                  <a:cubicBezTo>
                    <a:pt x="321" y="663"/>
                    <a:pt x="95" y="992"/>
                    <a:pt x="60" y="1428"/>
                  </a:cubicBezTo>
                  <a:cubicBezTo>
                    <a:pt x="1" y="2171"/>
                    <a:pt x="426" y="2792"/>
                    <a:pt x="1089" y="3086"/>
                  </a:cubicBezTo>
                  <a:cubicBezTo>
                    <a:pt x="1268" y="3165"/>
                    <a:pt x="1441" y="3196"/>
                    <a:pt x="1614" y="3196"/>
                  </a:cubicBezTo>
                  <a:cubicBezTo>
                    <a:pt x="1841" y="3196"/>
                    <a:pt x="2067" y="3141"/>
                    <a:pt x="2304" y="3069"/>
                  </a:cubicBezTo>
                  <a:cubicBezTo>
                    <a:pt x="2312" y="3067"/>
                    <a:pt x="2317" y="3066"/>
                    <a:pt x="2325" y="3064"/>
                  </a:cubicBezTo>
                  <a:cubicBezTo>
                    <a:pt x="2858" y="2897"/>
                    <a:pt x="3141" y="2298"/>
                    <a:pt x="3228" y="1799"/>
                  </a:cubicBezTo>
                  <a:cubicBezTo>
                    <a:pt x="3231" y="1783"/>
                    <a:pt x="3233" y="1767"/>
                    <a:pt x="3237" y="1748"/>
                  </a:cubicBezTo>
                  <a:cubicBezTo>
                    <a:pt x="3348" y="1123"/>
                    <a:pt x="2912" y="465"/>
                    <a:pt x="2387" y="188"/>
                  </a:cubicBezTo>
                  <a:cubicBezTo>
                    <a:pt x="2159" y="67"/>
                    <a:pt x="1880" y="0"/>
                    <a:pt x="16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" name="Google Shape;223;p2"/>
            <p:cNvSpPr/>
            <p:nvPr/>
          </p:nvSpPr>
          <p:spPr>
            <a:xfrm>
              <a:off x="8196415" y="320704"/>
              <a:ext cx="187680" cy="180920"/>
            </a:xfrm>
            <a:custGeom>
              <a:avLst/>
              <a:gdLst/>
              <a:ahLst/>
              <a:cxnLst/>
              <a:rect l="l" t="t" r="r" b="b"/>
              <a:pathLst>
                <a:path w="4692" h="4523" extrusionOk="0">
                  <a:moveTo>
                    <a:pt x="2321" y="1"/>
                  </a:moveTo>
                  <a:cubicBezTo>
                    <a:pt x="2299" y="1"/>
                    <a:pt x="2276" y="1"/>
                    <a:pt x="2254" y="2"/>
                  </a:cubicBezTo>
                  <a:cubicBezTo>
                    <a:pt x="1441" y="25"/>
                    <a:pt x="720" y="474"/>
                    <a:pt x="341" y="1195"/>
                  </a:cubicBezTo>
                  <a:cubicBezTo>
                    <a:pt x="0" y="1840"/>
                    <a:pt x="2" y="2597"/>
                    <a:pt x="314" y="3242"/>
                  </a:cubicBezTo>
                  <a:cubicBezTo>
                    <a:pt x="306" y="3230"/>
                    <a:pt x="300" y="3220"/>
                    <a:pt x="293" y="3210"/>
                  </a:cubicBezTo>
                  <a:lnTo>
                    <a:pt x="293" y="3210"/>
                  </a:lnTo>
                  <a:cubicBezTo>
                    <a:pt x="311" y="3246"/>
                    <a:pt x="337" y="3294"/>
                    <a:pt x="366" y="3347"/>
                  </a:cubicBezTo>
                  <a:cubicBezTo>
                    <a:pt x="369" y="3353"/>
                    <a:pt x="372" y="3360"/>
                    <a:pt x="375" y="3366"/>
                  </a:cubicBezTo>
                  <a:cubicBezTo>
                    <a:pt x="637" y="3982"/>
                    <a:pt x="1430" y="4510"/>
                    <a:pt x="2078" y="4521"/>
                  </a:cubicBezTo>
                  <a:cubicBezTo>
                    <a:pt x="2114" y="4522"/>
                    <a:pt x="2148" y="4522"/>
                    <a:pt x="2183" y="4522"/>
                  </a:cubicBezTo>
                  <a:cubicBezTo>
                    <a:pt x="2666" y="4522"/>
                    <a:pt x="3057" y="4443"/>
                    <a:pt x="3478" y="4177"/>
                  </a:cubicBezTo>
                  <a:cubicBezTo>
                    <a:pt x="3784" y="3985"/>
                    <a:pt x="3927" y="3877"/>
                    <a:pt x="4167" y="3542"/>
                  </a:cubicBezTo>
                  <a:cubicBezTo>
                    <a:pt x="4618" y="2908"/>
                    <a:pt x="4692" y="2004"/>
                    <a:pt x="4373" y="1301"/>
                  </a:cubicBezTo>
                  <a:cubicBezTo>
                    <a:pt x="4008" y="501"/>
                    <a:pt x="3188" y="1"/>
                    <a:pt x="23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" name="Google Shape;224;p2"/>
            <p:cNvSpPr/>
            <p:nvPr/>
          </p:nvSpPr>
          <p:spPr>
            <a:xfrm>
              <a:off x="7886980" y="556421"/>
              <a:ext cx="160040" cy="144120"/>
            </a:xfrm>
            <a:custGeom>
              <a:avLst/>
              <a:gdLst/>
              <a:ahLst/>
              <a:cxnLst/>
              <a:rect l="l" t="t" r="r" b="b"/>
              <a:pathLst>
                <a:path w="4001" h="3603" extrusionOk="0">
                  <a:moveTo>
                    <a:pt x="2031" y="0"/>
                  </a:moveTo>
                  <a:cubicBezTo>
                    <a:pt x="1288" y="0"/>
                    <a:pt x="541" y="425"/>
                    <a:pt x="299" y="1166"/>
                  </a:cubicBezTo>
                  <a:cubicBezTo>
                    <a:pt x="1" y="2084"/>
                    <a:pt x="407" y="3170"/>
                    <a:pt x="1365" y="3502"/>
                  </a:cubicBezTo>
                  <a:cubicBezTo>
                    <a:pt x="1560" y="3570"/>
                    <a:pt x="1766" y="3603"/>
                    <a:pt x="1973" y="3603"/>
                  </a:cubicBezTo>
                  <a:cubicBezTo>
                    <a:pt x="2716" y="3603"/>
                    <a:pt x="3460" y="3178"/>
                    <a:pt x="3702" y="2437"/>
                  </a:cubicBezTo>
                  <a:cubicBezTo>
                    <a:pt x="4000" y="1519"/>
                    <a:pt x="3594" y="434"/>
                    <a:pt x="2637" y="100"/>
                  </a:cubicBezTo>
                  <a:cubicBezTo>
                    <a:pt x="2442" y="33"/>
                    <a:pt x="2237" y="0"/>
                    <a:pt x="203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" name="Google Shape;225;p2"/>
            <p:cNvSpPr/>
            <p:nvPr/>
          </p:nvSpPr>
          <p:spPr>
            <a:xfrm>
              <a:off x="7777182" y="761018"/>
              <a:ext cx="110200" cy="99320"/>
            </a:xfrm>
            <a:custGeom>
              <a:avLst/>
              <a:gdLst/>
              <a:ahLst/>
              <a:cxnLst/>
              <a:rect l="l" t="t" r="r" b="b"/>
              <a:pathLst>
                <a:path w="2755" h="2483" extrusionOk="0">
                  <a:moveTo>
                    <a:pt x="1397" y="1"/>
                  </a:moveTo>
                  <a:cubicBezTo>
                    <a:pt x="887" y="1"/>
                    <a:pt x="374" y="292"/>
                    <a:pt x="208" y="804"/>
                  </a:cubicBezTo>
                  <a:cubicBezTo>
                    <a:pt x="1" y="1435"/>
                    <a:pt x="280" y="2183"/>
                    <a:pt x="941" y="2413"/>
                  </a:cubicBezTo>
                  <a:cubicBezTo>
                    <a:pt x="1075" y="2460"/>
                    <a:pt x="1217" y="2482"/>
                    <a:pt x="1359" y="2482"/>
                  </a:cubicBezTo>
                  <a:cubicBezTo>
                    <a:pt x="1870" y="2482"/>
                    <a:pt x="2383" y="2190"/>
                    <a:pt x="2549" y="1679"/>
                  </a:cubicBezTo>
                  <a:cubicBezTo>
                    <a:pt x="2755" y="1046"/>
                    <a:pt x="2475" y="299"/>
                    <a:pt x="1815" y="70"/>
                  </a:cubicBezTo>
                  <a:cubicBezTo>
                    <a:pt x="1681" y="23"/>
                    <a:pt x="1539" y="1"/>
                    <a:pt x="13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" name="Google Shape;226;p2"/>
            <p:cNvSpPr/>
            <p:nvPr/>
          </p:nvSpPr>
          <p:spPr>
            <a:xfrm>
              <a:off x="8016058" y="799377"/>
              <a:ext cx="216400" cy="149240"/>
            </a:xfrm>
            <a:custGeom>
              <a:avLst/>
              <a:gdLst/>
              <a:ahLst/>
              <a:cxnLst/>
              <a:rect l="l" t="t" r="r" b="b"/>
              <a:pathLst>
                <a:path w="5410" h="3731" extrusionOk="0">
                  <a:moveTo>
                    <a:pt x="2707" y="0"/>
                  </a:moveTo>
                  <a:cubicBezTo>
                    <a:pt x="858" y="0"/>
                    <a:pt x="0" y="2906"/>
                    <a:pt x="2050" y="3616"/>
                  </a:cubicBezTo>
                  <a:cubicBezTo>
                    <a:pt x="2277" y="3695"/>
                    <a:pt x="2494" y="3731"/>
                    <a:pt x="2700" y="3731"/>
                  </a:cubicBezTo>
                  <a:cubicBezTo>
                    <a:pt x="4550" y="3731"/>
                    <a:pt x="5409" y="824"/>
                    <a:pt x="3358" y="115"/>
                  </a:cubicBezTo>
                  <a:cubicBezTo>
                    <a:pt x="3131" y="36"/>
                    <a:pt x="2913" y="0"/>
                    <a:pt x="27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" name="Google Shape;227;p2"/>
            <p:cNvSpPr/>
            <p:nvPr/>
          </p:nvSpPr>
          <p:spPr>
            <a:xfrm>
              <a:off x="8288734" y="723218"/>
              <a:ext cx="125520" cy="113120"/>
            </a:xfrm>
            <a:custGeom>
              <a:avLst/>
              <a:gdLst/>
              <a:ahLst/>
              <a:cxnLst/>
              <a:rect l="l" t="t" r="r" b="b"/>
              <a:pathLst>
                <a:path w="3138" h="2828" extrusionOk="0">
                  <a:moveTo>
                    <a:pt x="1590" y="1"/>
                  </a:moveTo>
                  <a:cubicBezTo>
                    <a:pt x="1008" y="1"/>
                    <a:pt x="423" y="334"/>
                    <a:pt x="235" y="916"/>
                  </a:cubicBezTo>
                  <a:cubicBezTo>
                    <a:pt x="0" y="1634"/>
                    <a:pt x="318" y="2487"/>
                    <a:pt x="1071" y="2749"/>
                  </a:cubicBezTo>
                  <a:cubicBezTo>
                    <a:pt x="1224" y="2802"/>
                    <a:pt x="1386" y="2828"/>
                    <a:pt x="1547" y="2828"/>
                  </a:cubicBezTo>
                  <a:cubicBezTo>
                    <a:pt x="2130" y="2828"/>
                    <a:pt x="2715" y="2495"/>
                    <a:pt x="2903" y="1914"/>
                  </a:cubicBezTo>
                  <a:cubicBezTo>
                    <a:pt x="3137" y="1193"/>
                    <a:pt x="2820" y="339"/>
                    <a:pt x="2066" y="80"/>
                  </a:cubicBezTo>
                  <a:cubicBezTo>
                    <a:pt x="1914" y="26"/>
                    <a:pt x="1752" y="1"/>
                    <a:pt x="159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" name="Google Shape;228;p2"/>
            <p:cNvSpPr/>
            <p:nvPr/>
          </p:nvSpPr>
          <p:spPr>
            <a:xfrm>
              <a:off x="8265734" y="927975"/>
              <a:ext cx="74440" cy="51320"/>
            </a:xfrm>
            <a:custGeom>
              <a:avLst/>
              <a:gdLst/>
              <a:ahLst/>
              <a:cxnLst/>
              <a:rect l="l" t="t" r="r" b="b"/>
              <a:pathLst>
                <a:path w="1861" h="1283" extrusionOk="0">
                  <a:moveTo>
                    <a:pt x="932" y="0"/>
                  </a:moveTo>
                  <a:cubicBezTo>
                    <a:pt x="296" y="0"/>
                    <a:pt x="1" y="999"/>
                    <a:pt x="706" y="1243"/>
                  </a:cubicBezTo>
                  <a:cubicBezTo>
                    <a:pt x="784" y="1270"/>
                    <a:pt x="859" y="1282"/>
                    <a:pt x="929" y="1282"/>
                  </a:cubicBezTo>
                  <a:cubicBezTo>
                    <a:pt x="1565" y="1282"/>
                    <a:pt x="1861" y="284"/>
                    <a:pt x="1155" y="40"/>
                  </a:cubicBezTo>
                  <a:cubicBezTo>
                    <a:pt x="1077" y="13"/>
                    <a:pt x="1002" y="0"/>
                    <a:pt x="9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" name="Google Shape;229;p2"/>
            <p:cNvSpPr/>
            <p:nvPr/>
          </p:nvSpPr>
          <p:spPr>
            <a:xfrm>
              <a:off x="8139576" y="637620"/>
              <a:ext cx="95000" cy="79000"/>
            </a:xfrm>
            <a:custGeom>
              <a:avLst/>
              <a:gdLst/>
              <a:ahLst/>
              <a:cxnLst/>
              <a:rect l="l" t="t" r="r" b="b"/>
              <a:pathLst>
                <a:path w="2375" h="1975" extrusionOk="0">
                  <a:moveTo>
                    <a:pt x="1171" y="0"/>
                  </a:moveTo>
                  <a:cubicBezTo>
                    <a:pt x="770" y="0"/>
                    <a:pt x="359" y="242"/>
                    <a:pt x="213" y="637"/>
                  </a:cubicBezTo>
                  <a:cubicBezTo>
                    <a:pt x="1" y="1208"/>
                    <a:pt x="446" y="1975"/>
                    <a:pt x="1071" y="1975"/>
                  </a:cubicBezTo>
                  <a:cubicBezTo>
                    <a:pt x="1140" y="1975"/>
                    <a:pt x="1212" y="1966"/>
                    <a:pt x="1284" y="1946"/>
                  </a:cubicBezTo>
                  <a:cubicBezTo>
                    <a:pt x="1312" y="1938"/>
                    <a:pt x="1337" y="1931"/>
                    <a:pt x="1364" y="1924"/>
                  </a:cubicBezTo>
                  <a:cubicBezTo>
                    <a:pt x="2057" y="1734"/>
                    <a:pt x="2374" y="1020"/>
                    <a:pt x="1927" y="414"/>
                  </a:cubicBezTo>
                  <a:cubicBezTo>
                    <a:pt x="1911" y="392"/>
                    <a:pt x="1896" y="371"/>
                    <a:pt x="1880" y="350"/>
                  </a:cubicBezTo>
                  <a:cubicBezTo>
                    <a:pt x="1702" y="108"/>
                    <a:pt x="1439" y="0"/>
                    <a:pt x="11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" name="Google Shape;230;p2"/>
            <p:cNvSpPr/>
            <p:nvPr/>
          </p:nvSpPr>
          <p:spPr>
            <a:xfrm rot="3467751">
              <a:off x="1956366" y="10268"/>
              <a:ext cx="427318" cy="777984"/>
            </a:xfrm>
            <a:custGeom>
              <a:avLst/>
              <a:gdLst/>
              <a:ahLst/>
              <a:cxnLst/>
              <a:rect l="l" t="t" r="r" b="b"/>
              <a:pathLst>
                <a:path w="10820" h="19697" extrusionOk="0">
                  <a:moveTo>
                    <a:pt x="3582" y="1"/>
                  </a:moveTo>
                  <a:cubicBezTo>
                    <a:pt x="3432" y="1"/>
                    <a:pt x="3311" y="39"/>
                    <a:pt x="3228" y="128"/>
                  </a:cubicBezTo>
                  <a:cubicBezTo>
                    <a:pt x="2851" y="536"/>
                    <a:pt x="2873" y="1521"/>
                    <a:pt x="2672" y="2045"/>
                  </a:cubicBezTo>
                  <a:cubicBezTo>
                    <a:pt x="2418" y="2697"/>
                    <a:pt x="2070" y="3309"/>
                    <a:pt x="1707" y="3905"/>
                  </a:cubicBezTo>
                  <a:cubicBezTo>
                    <a:pt x="913" y="5207"/>
                    <a:pt x="29" y="6565"/>
                    <a:pt x="15" y="8091"/>
                  </a:cubicBezTo>
                  <a:cubicBezTo>
                    <a:pt x="1" y="9817"/>
                    <a:pt x="1130" y="11363"/>
                    <a:pt x="2465" y="12459"/>
                  </a:cubicBezTo>
                  <a:cubicBezTo>
                    <a:pt x="3801" y="13556"/>
                    <a:pt x="5369" y="14337"/>
                    <a:pt x="6724" y="15408"/>
                  </a:cubicBezTo>
                  <a:cubicBezTo>
                    <a:pt x="8079" y="16480"/>
                    <a:pt x="9260" y="17971"/>
                    <a:pt x="9342" y="19696"/>
                  </a:cubicBezTo>
                  <a:cubicBezTo>
                    <a:pt x="10394" y="18268"/>
                    <a:pt x="10681" y="16412"/>
                    <a:pt x="10665" y="14640"/>
                  </a:cubicBezTo>
                  <a:cubicBezTo>
                    <a:pt x="10649" y="12865"/>
                    <a:pt x="10361" y="11101"/>
                    <a:pt x="10403" y="9329"/>
                  </a:cubicBezTo>
                  <a:cubicBezTo>
                    <a:pt x="10446" y="7467"/>
                    <a:pt x="10819" y="5455"/>
                    <a:pt x="9872" y="3852"/>
                  </a:cubicBezTo>
                  <a:cubicBezTo>
                    <a:pt x="9166" y="2657"/>
                    <a:pt x="7866" y="1959"/>
                    <a:pt x="6600" y="1388"/>
                  </a:cubicBezTo>
                  <a:cubicBezTo>
                    <a:pt x="6022" y="1126"/>
                    <a:pt x="4393" y="1"/>
                    <a:pt x="358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" name="Google Shape;231;p2"/>
            <p:cNvSpPr/>
            <p:nvPr/>
          </p:nvSpPr>
          <p:spPr>
            <a:xfrm rot="3467751">
              <a:off x="2115578" y="-21597"/>
              <a:ext cx="144546" cy="482384"/>
            </a:xfrm>
            <a:custGeom>
              <a:avLst/>
              <a:gdLst/>
              <a:ahLst/>
              <a:cxnLst/>
              <a:rect l="l" t="t" r="r" b="b"/>
              <a:pathLst>
                <a:path w="3660" h="12213" extrusionOk="0">
                  <a:moveTo>
                    <a:pt x="3177" y="1"/>
                  </a:moveTo>
                  <a:cubicBezTo>
                    <a:pt x="2941" y="454"/>
                    <a:pt x="2922" y="1195"/>
                    <a:pt x="2746" y="1622"/>
                  </a:cubicBezTo>
                  <a:cubicBezTo>
                    <a:pt x="2486" y="2246"/>
                    <a:pt x="2134" y="2832"/>
                    <a:pt x="1765" y="3403"/>
                  </a:cubicBezTo>
                  <a:cubicBezTo>
                    <a:pt x="958" y="4646"/>
                    <a:pt x="63" y="5948"/>
                    <a:pt x="34" y="7398"/>
                  </a:cubicBezTo>
                  <a:cubicBezTo>
                    <a:pt x="1" y="9042"/>
                    <a:pt x="1112" y="10499"/>
                    <a:pt x="2433" y="11527"/>
                  </a:cubicBezTo>
                  <a:cubicBezTo>
                    <a:pt x="2744" y="11769"/>
                    <a:pt x="3068" y="11995"/>
                    <a:pt x="3400" y="12212"/>
                  </a:cubicBezTo>
                  <a:cubicBezTo>
                    <a:pt x="2208" y="10316"/>
                    <a:pt x="1319" y="8119"/>
                    <a:pt x="1790" y="5858"/>
                  </a:cubicBezTo>
                  <a:cubicBezTo>
                    <a:pt x="2195" y="3908"/>
                    <a:pt x="3659" y="1987"/>
                    <a:pt x="3177" y="1"/>
                  </a:cubicBezTo>
                  <a:close/>
                </a:path>
              </a:pathLst>
            </a:custGeom>
            <a:solidFill>
              <a:srgbClr val="000000">
                <a:alpha val="18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" name="Google Shape;232;p2"/>
            <p:cNvSpPr/>
            <p:nvPr/>
          </p:nvSpPr>
          <p:spPr>
            <a:xfrm rot="3467751">
              <a:off x="2182111" y="-20076"/>
              <a:ext cx="138622" cy="389288"/>
            </a:xfrm>
            <a:custGeom>
              <a:avLst/>
              <a:gdLst/>
              <a:ahLst/>
              <a:cxnLst/>
              <a:rect l="l" t="t" r="r" b="b"/>
              <a:pathLst>
                <a:path w="3510" h="9856" extrusionOk="0">
                  <a:moveTo>
                    <a:pt x="3352" y="0"/>
                  </a:moveTo>
                  <a:cubicBezTo>
                    <a:pt x="3301" y="21"/>
                    <a:pt x="3254" y="50"/>
                    <a:pt x="3218" y="89"/>
                  </a:cubicBezTo>
                  <a:cubicBezTo>
                    <a:pt x="2842" y="497"/>
                    <a:pt x="2864" y="1484"/>
                    <a:pt x="2661" y="2008"/>
                  </a:cubicBezTo>
                  <a:cubicBezTo>
                    <a:pt x="2409" y="2660"/>
                    <a:pt x="2062" y="3271"/>
                    <a:pt x="1698" y="3867"/>
                  </a:cubicBezTo>
                  <a:cubicBezTo>
                    <a:pt x="904" y="5170"/>
                    <a:pt x="18" y="6528"/>
                    <a:pt x="5" y="8052"/>
                  </a:cubicBezTo>
                  <a:cubicBezTo>
                    <a:pt x="1" y="8683"/>
                    <a:pt x="148" y="9288"/>
                    <a:pt x="401" y="9856"/>
                  </a:cubicBezTo>
                  <a:cubicBezTo>
                    <a:pt x="231" y="9133"/>
                    <a:pt x="202" y="8380"/>
                    <a:pt x="321" y="7640"/>
                  </a:cubicBezTo>
                  <a:cubicBezTo>
                    <a:pt x="489" y="6594"/>
                    <a:pt x="1002" y="5677"/>
                    <a:pt x="1561" y="4794"/>
                  </a:cubicBezTo>
                  <a:cubicBezTo>
                    <a:pt x="2473" y="3352"/>
                    <a:pt x="3509" y="1721"/>
                    <a:pt x="335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" name="Google Shape;233;p2"/>
            <p:cNvSpPr/>
            <p:nvPr/>
          </p:nvSpPr>
          <p:spPr>
            <a:xfrm rot="3467751">
              <a:off x="2141413" y="174064"/>
              <a:ext cx="151892" cy="716368"/>
            </a:xfrm>
            <a:custGeom>
              <a:avLst/>
              <a:gdLst/>
              <a:ahLst/>
              <a:cxnLst/>
              <a:rect l="l" t="t" r="r" b="b"/>
              <a:pathLst>
                <a:path w="3846" h="18137" extrusionOk="0">
                  <a:moveTo>
                    <a:pt x="1" y="0"/>
                  </a:moveTo>
                  <a:lnTo>
                    <a:pt x="1" y="0"/>
                  </a:lnTo>
                  <a:cubicBezTo>
                    <a:pt x="327" y="716"/>
                    <a:pt x="925" y="1291"/>
                    <a:pt x="1309" y="2020"/>
                  </a:cubicBezTo>
                  <a:cubicBezTo>
                    <a:pt x="1902" y="3140"/>
                    <a:pt x="1353" y="4406"/>
                    <a:pt x="1133" y="5553"/>
                  </a:cubicBezTo>
                  <a:cubicBezTo>
                    <a:pt x="856" y="6994"/>
                    <a:pt x="1274" y="8282"/>
                    <a:pt x="1790" y="9617"/>
                  </a:cubicBezTo>
                  <a:cubicBezTo>
                    <a:pt x="2288" y="10908"/>
                    <a:pt x="2641" y="12229"/>
                    <a:pt x="2701" y="13621"/>
                  </a:cubicBezTo>
                  <a:cubicBezTo>
                    <a:pt x="2753" y="14884"/>
                    <a:pt x="2603" y="16141"/>
                    <a:pt x="2255" y="17352"/>
                  </a:cubicBezTo>
                  <a:cubicBezTo>
                    <a:pt x="2316" y="17607"/>
                    <a:pt x="2357" y="17869"/>
                    <a:pt x="2368" y="18136"/>
                  </a:cubicBezTo>
                  <a:cubicBezTo>
                    <a:pt x="3420" y="16708"/>
                    <a:pt x="3708" y="14853"/>
                    <a:pt x="3692" y="13080"/>
                  </a:cubicBezTo>
                  <a:cubicBezTo>
                    <a:pt x="3675" y="11307"/>
                    <a:pt x="3387" y="9542"/>
                    <a:pt x="3429" y="7768"/>
                  </a:cubicBezTo>
                  <a:cubicBezTo>
                    <a:pt x="3473" y="5907"/>
                    <a:pt x="3846" y="3895"/>
                    <a:pt x="2899" y="2292"/>
                  </a:cubicBezTo>
                  <a:cubicBezTo>
                    <a:pt x="2262" y="1215"/>
                    <a:pt x="1142" y="544"/>
                    <a:pt x="1" y="0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4" name="Google Shape;234;p2"/>
            <p:cNvSpPr/>
            <p:nvPr/>
          </p:nvSpPr>
          <p:spPr>
            <a:xfrm rot="3467751">
              <a:off x="2011107" y="27906"/>
              <a:ext cx="337747" cy="776562"/>
            </a:xfrm>
            <a:custGeom>
              <a:avLst/>
              <a:gdLst/>
              <a:ahLst/>
              <a:cxnLst/>
              <a:rect l="l" t="t" r="r" b="b"/>
              <a:pathLst>
                <a:path w="8552" h="19661" extrusionOk="0">
                  <a:moveTo>
                    <a:pt x="1749" y="0"/>
                  </a:moveTo>
                  <a:lnTo>
                    <a:pt x="1749" y="0"/>
                  </a:lnTo>
                  <a:cubicBezTo>
                    <a:pt x="1860" y="856"/>
                    <a:pt x="2027" y="1705"/>
                    <a:pt x="2235" y="2544"/>
                  </a:cubicBezTo>
                  <a:cubicBezTo>
                    <a:pt x="2337" y="2946"/>
                    <a:pt x="2448" y="3347"/>
                    <a:pt x="2566" y="3745"/>
                  </a:cubicBezTo>
                  <a:cubicBezTo>
                    <a:pt x="1315" y="4462"/>
                    <a:pt x="385" y="5664"/>
                    <a:pt x="0" y="7052"/>
                  </a:cubicBezTo>
                  <a:lnTo>
                    <a:pt x="69" y="7070"/>
                  </a:lnTo>
                  <a:cubicBezTo>
                    <a:pt x="446" y="5705"/>
                    <a:pt x="1360" y="4521"/>
                    <a:pt x="2582" y="3810"/>
                  </a:cubicBezTo>
                  <a:cubicBezTo>
                    <a:pt x="2706" y="4215"/>
                    <a:pt x="2839" y="4621"/>
                    <a:pt x="2980" y="5023"/>
                  </a:cubicBezTo>
                  <a:cubicBezTo>
                    <a:pt x="3191" y="5627"/>
                    <a:pt x="3421" y="6225"/>
                    <a:pt x="3666" y="6815"/>
                  </a:cubicBezTo>
                  <a:cubicBezTo>
                    <a:pt x="2562" y="8396"/>
                    <a:pt x="1787" y="10232"/>
                    <a:pt x="1424" y="12126"/>
                  </a:cubicBezTo>
                  <a:lnTo>
                    <a:pt x="1494" y="12139"/>
                  </a:lnTo>
                  <a:cubicBezTo>
                    <a:pt x="1852" y="10269"/>
                    <a:pt x="2613" y="8458"/>
                    <a:pt x="3698" y="6894"/>
                  </a:cubicBezTo>
                  <a:cubicBezTo>
                    <a:pt x="3878" y="7325"/>
                    <a:pt x="4061" y="7753"/>
                    <a:pt x="4249" y="8179"/>
                  </a:cubicBezTo>
                  <a:lnTo>
                    <a:pt x="4245" y="8196"/>
                  </a:lnTo>
                  <a:cubicBezTo>
                    <a:pt x="4249" y="8198"/>
                    <a:pt x="4255" y="8198"/>
                    <a:pt x="4258" y="8199"/>
                  </a:cubicBezTo>
                  <a:cubicBezTo>
                    <a:pt x="4488" y="8721"/>
                    <a:pt x="4721" y="9239"/>
                    <a:pt x="4956" y="9758"/>
                  </a:cubicBezTo>
                  <a:cubicBezTo>
                    <a:pt x="4555" y="11147"/>
                    <a:pt x="4420" y="12630"/>
                    <a:pt x="4564" y="14065"/>
                  </a:cubicBezTo>
                  <a:lnTo>
                    <a:pt x="4635" y="14058"/>
                  </a:lnTo>
                  <a:cubicBezTo>
                    <a:pt x="4495" y="12659"/>
                    <a:pt x="4621" y="11214"/>
                    <a:pt x="5001" y="9857"/>
                  </a:cubicBezTo>
                  <a:cubicBezTo>
                    <a:pt x="5712" y="11409"/>
                    <a:pt x="6426" y="12962"/>
                    <a:pt x="6962" y="14579"/>
                  </a:cubicBezTo>
                  <a:cubicBezTo>
                    <a:pt x="7235" y="15397"/>
                    <a:pt x="7453" y="16232"/>
                    <a:pt x="7586" y="17084"/>
                  </a:cubicBezTo>
                  <a:cubicBezTo>
                    <a:pt x="7724" y="17934"/>
                    <a:pt x="7772" y="18799"/>
                    <a:pt x="7717" y="19660"/>
                  </a:cubicBezTo>
                  <a:cubicBezTo>
                    <a:pt x="7804" y="18801"/>
                    <a:pt x="7772" y="17931"/>
                    <a:pt x="7656" y="17072"/>
                  </a:cubicBezTo>
                  <a:cubicBezTo>
                    <a:pt x="7535" y="16214"/>
                    <a:pt x="7325" y="15372"/>
                    <a:pt x="7067" y="14546"/>
                  </a:cubicBezTo>
                  <a:cubicBezTo>
                    <a:pt x="6811" y="13720"/>
                    <a:pt x="6490" y="12914"/>
                    <a:pt x="6155" y="12117"/>
                  </a:cubicBezTo>
                  <a:cubicBezTo>
                    <a:pt x="6089" y="11963"/>
                    <a:pt x="6021" y="11807"/>
                    <a:pt x="5955" y="11652"/>
                  </a:cubicBezTo>
                  <a:lnTo>
                    <a:pt x="5955" y="11652"/>
                  </a:lnTo>
                  <a:cubicBezTo>
                    <a:pt x="7068" y="11989"/>
                    <a:pt x="8007" y="12809"/>
                    <a:pt x="8486" y="13873"/>
                  </a:cubicBezTo>
                  <a:lnTo>
                    <a:pt x="8552" y="13844"/>
                  </a:lnTo>
                  <a:cubicBezTo>
                    <a:pt x="8058" y="12744"/>
                    <a:pt x="7077" y="11900"/>
                    <a:pt x="5922" y="11569"/>
                  </a:cubicBezTo>
                  <a:cubicBezTo>
                    <a:pt x="5657" y="10959"/>
                    <a:pt x="5383" y="10353"/>
                    <a:pt x="5109" y="9748"/>
                  </a:cubicBezTo>
                  <a:cubicBezTo>
                    <a:pt x="5094" y="9714"/>
                    <a:pt x="5078" y="9682"/>
                    <a:pt x="5064" y="9649"/>
                  </a:cubicBezTo>
                  <a:cubicBezTo>
                    <a:pt x="5065" y="9642"/>
                    <a:pt x="5066" y="9634"/>
                    <a:pt x="5069" y="9628"/>
                  </a:cubicBezTo>
                  <a:lnTo>
                    <a:pt x="5050" y="9624"/>
                  </a:lnTo>
                  <a:cubicBezTo>
                    <a:pt x="4841" y="9167"/>
                    <a:pt x="4632" y="8708"/>
                    <a:pt x="4425" y="8247"/>
                  </a:cubicBezTo>
                  <a:lnTo>
                    <a:pt x="4425" y="8247"/>
                  </a:lnTo>
                  <a:cubicBezTo>
                    <a:pt x="5582" y="8587"/>
                    <a:pt x="6661" y="9254"/>
                    <a:pt x="7478" y="10137"/>
                  </a:cubicBezTo>
                  <a:lnTo>
                    <a:pt x="7532" y="10090"/>
                  </a:lnTo>
                  <a:cubicBezTo>
                    <a:pt x="6691" y="9181"/>
                    <a:pt x="5581" y="8502"/>
                    <a:pt x="4389" y="8163"/>
                  </a:cubicBezTo>
                  <a:cubicBezTo>
                    <a:pt x="3971" y="7223"/>
                    <a:pt x="3570" y="6277"/>
                    <a:pt x="3209" y="5316"/>
                  </a:cubicBezTo>
                  <a:lnTo>
                    <a:pt x="3209" y="5316"/>
                  </a:lnTo>
                  <a:cubicBezTo>
                    <a:pt x="4562" y="5368"/>
                    <a:pt x="5890" y="5933"/>
                    <a:pt x="6863" y="6875"/>
                  </a:cubicBezTo>
                  <a:lnTo>
                    <a:pt x="6913" y="6824"/>
                  </a:lnTo>
                  <a:cubicBezTo>
                    <a:pt x="5919" y="5865"/>
                    <a:pt x="4562" y="5291"/>
                    <a:pt x="3183" y="5246"/>
                  </a:cubicBezTo>
                  <a:cubicBezTo>
                    <a:pt x="3149" y="5160"/>
                    <a:pt x="3117" y="5074"/>
                    <a:pt x="3085" y="4988"/>
                  </a:cubicBezTo>
                  <a:cubicBezTo>
                    <a:pt x="2938" y="4584"/>
                    <a:pt x="2796" y="4176"/>
                    <a:pt x="2665" y="3765"/>
                  </a:cubicBezTo>
                  <a:cubicBezTo>
                    <a:pt x="2668" y="3764"/>
                    <a:pt x="2674" y="3761"/>
                    <a:pt x="2677" y="3759"/>
                  </a:cubicBezTo>
                  <a:lnTo>
                    <a:pt x="2645" y="3701"/>
                  </a:lnTo>
                  <a:cubicBezTo>
                    <a:pt x="2595" y="3545"/>
                    <a:pt x="2549" y="3391"/>
                    <a:pt x="2502" y="3236"/>
                  </a:cubicBezTo>
                  <a:cubicBezTo>
                    <a:pt x="2914" y="3168"/>
                    <a:pt x="3332" y="3135"/>
                    <a:pt x="3750" y="3135"/>
                  </a:cubicBezTo>
                  <a:cubicBezTo>
                    <a:pt x="4891" y="3135"/>
                    <a:pt x="6034" y="3386"/>
                    <a:pt x="7066" y="3873"/>
                  </a:cubicBezTo>
                  <a:lnTo>
                    <a:pt x="7096" y="3810"/>
                  </a:lnTo>
                  <a:cubicBezTo>
                    <a:pt x="6056" y="3318"/>
                    <a:pt x="4904" y="3065"/>
                    <a:pt x="3753" y="3065"/>
                  </a:cubicBezTo>
                  <a:cubicBezTo>
                    <a:pt x="3328" y="3065"/>
                    <a:pt x="2903" y="3099"/>
                    <a:pt x="2483" y="3169"/>
                  </a:cubicBezTo>
                  <a:cubicBezTo>
                    <a:pt x="2419" y="2955"/>
                    <a:pt x="2359" y="2742"/>
                    <a:pt x="2302" y="2528"/>
                  </a:cubicBezTo>
                  <a:cubicBezTo>
                    <a:pt x="2075" y="1695"/>
                    <a:pt x="1893" y="853"/>
                    <a:pt x="174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5" name="Google Shape;235;p2"/>
            <p:cNvSpPr/>
            <p:nvPr/>
          </p:nvSpPr>
          <p:spPr>
            <a:xfrm rot="3467751">
              <a:off x="2253634" y="818431"/>
              <a:ext cx="620125" cy="341654"/>
            </a:xfrm>
            <a:custGeom>
              <a:avLst/>
              <a:gdLst/>
              <a:ahLst/>
              <a:cxnLst/>
              <a:rect l="l" t="t" r="r" b="b"/>
              <a:pathLst>
                <a:path w="15702" h="8650" extrusionOk="0">
                  <a:moveTo>
                    <a:pt x="5274" y="1"/>
                  </a:moveTo>
                  <a:cubicBezTo>
                    <a:pt x="5236" y="1"/>
                    <a:pt x="5199" y="1"/>
                    <a:pt x="5162" y="3"/>
                  </a:cubicBezTo>
                  <a:cubicBezTo>
                    <a:pt x="4091" y="42"/>
                    <a:pt x="3139" y="669"/>
                    <a:pt x="2287" y="1316"/>
                  </a:cubicBezTo>
                  <a:cubicBezTo>
                    <a:pt x="1825" y="1665"/>
                    <a:pt x="1" y="2569"/>
                    <a:pt x="194" y="3138"/>
                  </a:cubicBezTo>
                  <a:cubicBezTo>
                    <a:pt x="330" y="3543"/>
                    <a:pt x="1009" y="3890"/>
                    <a:pt x="1289" y="4221"/>
                  </a:cubicBezTo>
                  <a:cubicBezTo>
                    <a:pt x="1638" y="4632"/>
                    <a:pt x="1927" y="5092"/>
                    <a:pt x="2195" y="5557"/>
                  </a:cubicBezTo>
                  <a:cubicBezTo>
                    <a:pt x="2785" y="6573"/>
                    <a:pt x="3381" y="7671"/>
                    <a:pt x="4410" y="8242"/>
                  </a:cubicBezTo>
                  <a:cubicBezTo>
                    <a:pt x="4929" y="8530"/>
                    <a:pt x="5508" y="8649"/>
                    <a:pt x="6099" y="8649"/>
                  </a:cubicBezTo>
                  <a:cubicBezTo>
                    <a:pt x="6834" y="8649"/>
                    <a:pt x="7588" y="8465"/>
                    <a:pt x="8271" y="8187"/>
                  </a:cubicBezTo>
                  <a:cubicBezTo>
                    <a:pt x="9505" y="7684"/>
                    <a:pt x="10609" y="6909"/>
                    <a:pt x="11835" y="6385"/>
                  </a:cubicBezTo>
                  <a:cubicBezTo>
                    <a:pt x="12566" y="6070"/>
                    <a:pt x="13376" y="5854"/>
                    <a:pt x="14166" y="5854"/>
                  </a:cubicBezTo>
                  <a:cubicBezTo>
                    <a:pt x="14698" y="5854"/>
                    <a:pt x="15220" y="5952"/>
                    <a:pt x="15702" y="6184"/>
                  </a:cubicBezTo>
                  <a:cubicBezTo>
                    <a:pt x="15122" y="4947"/>
                    <a:pt x="13971" y="4071"/>
                    <a:pt x="12763" y="3430"/>
                  </a:cubicBezTo>
                  <a:cubicBezTo>
                    <a:pt x="11555" y="2789"/>
                    <a:pt x="10254" y="2335"/>
                    <a:pt x="9068" y="1657"/>
                  </a:cubicBezTo>
                  <a:cubicBezTo>
                    <a:pt x="7855" y="961"/>
                    <a:pt x="6659" y="1"/>
                    <a:pt x="52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" name="Google Shape;236;p2"/>
            <p:cNvSpPr/>
            <p:nvPr/>
          </p:nvSpPr>
          <p:spPr>
            <a:xfrm rot="3467751">
              <a:off x="2267639" y="813670"/>
              <a:ext cx="349121" cy="210720"/>
            </a:xfrm>
            <a:custGeom>
              <a:avLst/>
              <a:gdLst/>
              <a:ahLst/>
              <a:cxnLst/>
              <a:rect l="l" t="t" r="r" b="b"/>
              <a:pathLst>
                <a:path w="8840" h="5335" extrusionOk="0">
                  <a:moveTo>
                    <a:pt x="1" y="0"/>
                  </a:moveTo>
                  <a:cubicBezTo>
                    <a:pt x="235" y="331"/>
                    <a:pt x="761" y="625"/>
                    <a:pt x="1000" y="906"/>
                  </a:cubicBezTo>
                  <a:cubicBezTo>
                    <a:pt x="1350" y="1317"/>
                    <a:pt x="1637" y="1778"/>
                    <a:pt x="1907" y="2244"/>
                  </a:cubicBezTo>
                  <a:cubicBezTo>
                    <a:pt x="2500" y="3258"/>
                    <a:pt x="3094" y="4358"/>
                    <a:pt x="4124" y="4926"/>
                  </a:cubicBezTo>
                  <a:cubicBezTo>
                    <a:pt x="4645" y="5215"/>
                    <a:pt x="5224" y="5335"/>
                    <a:pt x="5815" y="5335"/>
                  </a:cubicBezTo>
                  <a:cubicBezTo>
                    <a:pt x="6549" y="5335"/>
                    <a:pt x="7302" y="5150"/>
                    <a:pt x="7985" y="4873"/>
                  </a:cubicBezTo>
                  <a:cubicBezTo>
                    <a:pt x="8277" y="4755"/>
                    <a:pt x="8558" y="4620"/>
                    <a:pt x="8839" y="4479"/>
                  </a:cubicBezTo>
                  <a:lnTo>
                    <a:pt x="8839" y="4479"/>
                  </a:lnTo>
                  <a:cubicBezTo>
                    <a:pt x="8621" y="4490"/>
                    <a:pt x="8401" y="4495"/>
                    <a:pt x="8181" y="4495"/>
                  </a:cubicBezTo>
                  <a:cubicBezTo>
                    <a:pt x="6578" y="4495"/>
                    <a:pt x="4949" y="4191"/>
                    <a:pt x="3677" y="3156"/>
                  </a:cubicBezTo>
                  <a:cubicBezTo>
                    <a:pt x="2431" y="2143"/>
                    <a:pt x="1606" y="427"/>
                    <a:pt x="1" y="0"/>
                  </a:cubicBezTo>
                  <a:close/>
                </a:path>
              </a:pathLst>
            </a:custGeom>
            <a:solidFill>
              <a:srgbClr val="000000">
                <a:alpha val="18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" name="Google Shape;237;p2"/>
            <p:cNvSpPr/>
            <p:nvPr/>
          </p:nvSpPr>
          <p:spPr>
            <a:xfrm rot="3467751">
              <a:off x="2300343" y="746884"/>
              <a:ext cx="221242" cy="222056"/>
            </a:xfrm>
            <a:custGeom>
              <a:avLst/>
              <a:gdLst/>
              <a:ahLst/>
              <a:cxnLst/>
              <a:rect l="l" t="t" r="r" b="b"/>
              <a:pathLst>
                <a:path w="5602" h="5622" extrusionOk="0">
                  <a:moveTo>
                    <a:pt x="6" y="0"/>
                  </a:moveTo>
                  <a:lnTo>
                    <a:pt x="6" y="0"/>
                  </a:lnTo>
                  <a:cubicBezTo>
                    <a:pt x="1" y="43"/>
                    <a:pt x="5" y="85"/>
                    <a:pt x="18" y="124"/>
                  </a:cubicBezTo>
                  <a:cubicBezTo>
                    <a:pt x="156" y="529"/>
                    <a:pt x="831" y="876"/>
                    <a:pt x="1112" y="1205"/>
                  </a:cubicBezTo>
                  <a:cubicBezTo>
                    <a:pt x="1462" y="1616"/>
                    <a:pt x="1749" y="2077"/>
                    <a:pt x="2019" y="2543"/>
                  </a:cubicBezTo>
                  <a:cubicBezTo>
                    <a:pt x="2609" y="3559"/>
                    <a:pt x="3205" y="4659"/>
                    <a:pt x="4233" y="5227"/>
                  </a:cubicBezTo>
                  <a:cubicBezTo>
                    <a:pt x="4660" y="5461"/>
                    <a:pt x="5125" y="5585"/>
                    <a:pt x="5601" y="5622"/>
                  </a:cubicBezTo>
                  <a:cubicBezTo>
                    <a:pt x="5049" y="5470"/>
                    <a:pt x="4529" y="5214"/>
                    <a:pt x="4070" y="4861"/>
                  </a:cubicBezTo>
                  <a:cubicBezTo>
                    <a:pt x="3423" y="4364"/>
                    <a:pt x="2990" y="3678"/>
                    <a:pt x="2598" y="2974"/>
                  </a:cubicBezTo>
                  <a:cubicBezTo>
                    <a:pt x="1957" y="1825"/>
                    <a:pt x="1232" y="525"/>
                    <a:pt x="6" y="0"/>
                  </a:cubicBezTo>
                  <a:close/>
                </a:path>
              </a:pathLst>
            </a:custGeom>
            <a:solidFill>
              <a:srgbClr val="4654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" name="Google Shape;238;p2"/>
            <p:cNvSpPr/>
            <p:nvPr/>
          </p:nvSpPr>
          <p:spPr>
            <a:xfrm rot="3467751">
              <a:off x="2371797" y="883709"/>
              <a:ext cx="519772" cy="244253"/>
            </a:xfrm>
            <a:custGeom>
              <a:avLst/>
              <a:gdLst/>
              <a:ahLst/>
              <a:cxnLst/>
              <a:rect l="l" t="t" r="r" b="b"/>
              <a:pathLst>
                <a:path w="13161" h="6184" extrusionOk="0">
                  <a:moveTo>
                    <a:pt x="2731" y="1"/>
                  </a:moveTo>
                  <a:cubicBezTo>
                    <a:pt x="2694" y="1"/>
                    <a:pt x="2656" y="1"/>
                    <a:pt x="2619" y="3"/>
                  </a:cubicBezTo>
                  <a:cubicBezTo>
                    <a:pt x="1654" y="39"/>
                    <a:pt x="787" y="551"/>
                    <a:pt x="0" y="1125"/>
                  </a:cubicBezTo>
                  <a:cubicBezTo>
                    <a:pt x="58" y="1129"/>
                    <a:pt x="116" y="1130"/>
                    <a:pt x="175" y="1130"/>
                  </a:cubicBezTo>
                  <a:cubicBezTo>
                    <a:pt x="711" y="1130"/>
                    <a:pt x="1253" y="980"/>
                    <a:pt x="1814" y="980"/>
                  </a:cubicBezTo>
                  <a:cubicBezTo>
                    <a:pt x="1826" y="980"/>
                    <a:pt x="1837" y="980"/>
                    <a:pt x="1849" y="980"/>
                  </a:cubicBezTo>
                  <a:cubicBezTo>
                    <a:pt x="2827" y="989"/>
                    <a:pt x="3481" y="1827"/>
                    <a:pt x="4179" y="2400"/>
                  </a:cubicBezTo>
                  <a:cubicBezTo>
                    <a:pt x="5055" y="3116"/>
                    <a:pt x="6081" y="3306"/>
                    <a:pt x="7175" y="3446"/>
                  </a:cubicBezTo>
                  <a:cubicBezTo>
                    <a:pt x="8233" y="3583"/>
                    <a:pt x="9258" y="3830"/>
                    <a:pt x="10221" y="4301"/>
                  </a:cubicBezTo>
                  <a:cubicBezTo>
                    <a:pt x="11099" y="4728"/>
                    <a:pt x="11894" y="5293"/>
                    <a:pt x="12586" y="5972"/>
                  </a:cubicBezTo>
                  <a:cubicBezTo>
                    <a:pt x="12781" y="6023"/>
                    <a:pt x="12974" y="6095"/>
                    <a:pt x="13160" y="6184"/>
                  </a:cubicBezTo>
                  <a:cubicBezTo>
                    <a:pt x="12579" y="4947"/>
                    <a:pt x="11428" y="4069"/>
                    <a:pt x="10220" y="3430"/>
                  </a:cubicBezTo>
                  <a:cubicBezTo>
                    <a:pt x="9012" y="2789"/>
                    <a:pt x="7711" y="2335"/>
                    <a:pt x="6525" y="1657"/>
                  </a:cubicBezTo>
                  <a:cubicBezTo>
                    <a:pt x="5312" y="961"/>
                    <a:pt x="4118" y="1"/>
                    <a:pt x="2731" y="1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" name="Google Shape;239;p2"/>
            <p:cNvSpPr/>
            <p:nvPr/>
          </p:nvSpPr>
          <p:spPr>
            <a:xfrm rot="3467751">
              <a:off x="2262173" y="853875"/>
              <a:ext cx="613293" cy="272573"/>
            </a:xfrm>
            <a:custGeom>
              <a:avLst/>
              <a:gdLst/>
              <a:ahLst/>
              <a:cxnLst/>
              <a:rect l="l" t="t" r="r" b="b"/>
              <a:pathLst>
                <a:path w="15529" h="6901" extrusionOk="0">
                  <a:moveTo>
                    <a:pt x="4549" y="1"/>
                  </a:moveTo>
                  <a:cubicBezTo>
                    <a:pt x="3569" y="719"/>
                    <a:pt x="2816" y="1744"/>
                    <a:pt x="2418" y="2892"/>
                  </a:cubicBezTo>
                  <a:cubicBezTo>
                    <a:pt x="2250" y="2855"/>
                    <a:pt x="2083" y="2819"/>
                    <a:pt x="1917" y="2778"/>
                  </a:cubicBezTo>
                  <a:cubicBezTo>
                    <a:pt x="1268" y="2628"/>
                    <a:pt x="631" y="2440"/>
                    <a:pt x="1" y="2224"/>
                  </a:cubicBezTo>
                  <a:lnTo>
                    <a:pt x="1" y="2224"/>
                  </a:lnTo>
                  <a:cubicBezTo>
                    <a:pt x="623" y="2465"/>
                    <a:pt x="1259" y="2661"/>
                    <a:pt x="1905" y="2832"/>
                  </a:cubicBezTo>
                  <a:cubicBezTo>
                    <a:pt x="2214" y="2912"/>
                    <a:pt x="2527" y="2982"/>
                    <a:pt x="2840" y="3048"/>
                  </a:cubicBezTo>
                  <a:cubicBezTo>
                    <a:pt x="2875" y="4155"/>
                    <a:pt x="3347" y="5229"/>
                    <a:pt x="4146" y="6001"/>
                  </a:cubicBezTo>
                  <a:lnTo>
                    <a:pt x="4185" y="5960"/>
                  </a:lnTo>
                  <a:cubicBezTo>
                    <a:pt x="3398" y="5203"/>
                    <a:pt x="2934" y="4151"/>
                    <a:pt x="2899" y="3059"/>
                  </a:cubicBezTo>
                  <a:lnTo>
                    <a:pt x="2899" y="3059"/>
                  </a:lnTo>
                  <a:cubicBezTo>
                    <a:pt x="3219" y="3125"/>
                    <a:pt x="3541" y="3183"/>
                    <a:pt x="3866" y="3236"/>
                  </a:cubicBezTo>
                  <a:cubicBezTo>
                    <a:pt x="4354" y="3314"/>
                    <a:pt x="4842" y="3375"/>
                    <a:pt x="5333" y="3429"/>
                  </a:cubicBezTo>
                  <a:cubicBezTo>
                    <a:pt x="6001" y="4758"/>
                    <a:pt x="6958" y="5959"/>
                    <a:pt x="8109" y="6900"/>
                  </a:cubicBezTo>
                  <a:lnTo>
                    <a:pt x="8144" y="6858"/>
                  </a:lnTo>
                  <a:cubicBezTo>
                    <a:pt x="7009" y="5928"/>
                    <a:pt x="6060" y="4745"/>
                    <a:pt x="5399" y="3437"/>
                  </a:cubicBezTo>
                  <a:lnTo>
                    <a:pt x="5399" y="3437"/>
                  </a:lnTo>
                  <a:cubicBezTo>
                    <a:pt x="5756" y="3475"/>
                    <a:pt x="6116" y="3507"/>
                    <a:pt x="6474" y="3536"/>
                  </a:cubicBezTo>
                  <a:lnTo>
                    <a:pt x="6483" y="3546"/>
                  </a:lnTo>
                  <a:lnTo>
                    <a:pt x="6490" y="3539"/>
                  </a:lnTo>
                  <a:cubicBezTo>
                    <a:pt x="6927" y="3575"/>
                    <a:pt x="7366" y="3607"/>
                    <a:pt x="7803" y="3638"/>
                  </a:cubicBezTo>
                  <a:cubicBezTo>
                    <a:pt x="8596" y="4420"/>
                    <a:pt x="9554" y="5057"/>
                    <a:pt x="10579" y="5487"/>
                  </a:cubicBezTo>
                  <a:lnTo>
                    <a:pt x="10601" y="5436"/>
                  </a:lnTo>
                  <a:cubicBezTo>
                    <a:pt x="9601" y="5018"/>
                    <a:pt x="8667" y="4400"/>
                    <a:pt x="7888" y="3644"/>
                  </a:cubicBezTo>
                  <a:lnTo>
                    <a:pt x="7888" y="3644"/>
                  </a:lnTo>
                  <a:cubicBezTo>
                    <a:pt x="9200" y="3732"/>
                    <a:pt x="10516" y="3820"/>
                    <a:pt x="11808" y="4050"/>
                  </a:cubicBezTo>
                  <a:cubicBezTo>
                    <a:pt x="12463" y="4167"/>
                    <a:pt x="13110" y="4325"/>
                    <a:pt x="13733" y="4547"/>
                  </a:cubicBezTo>
                  <a:cubicBezTo>
                    <a:pt x="14360" y="4765"/>
                    <a:pt x="14964" y="5051"/>
                    <a:pt x="15528" y="5407"/>
                  </a:cubicBezTo>
                  <a:cubicBezTo>
                    <a:pt x="14978" y="5032"/>
                    <a:pt x="14374" y="4735"/>
                    <a:pt x="13752" y="4497"/>
                  </a:cubicBezTo>
                  <a:cubicBezTo>
                    <a:pt x="13127" y="4264"/>
                    <a:pt x="12479" y="4095"/>
                    <a:pt x="11823" y="3968"/>
                  </a:cubicBezTo>
                  <a:cubicBezTo>
                    <a:pt x="11167" y="3839"/>
                    <a:pt x="10504" y="3760"/>
                    <a:pt x="9841" y="3693"/>
                  </a:cubicBezTo>
                  <a:cubicBezTo>
                    <a:pt x="9712" y="3680"/>
                    <a:pt x="9584" y="3670"/>
                    <a:pt x="9454" y="3657"/>
                  </a:cubicBezTo>
                  <a:cubicBezTo>
                    <a:pt x="10036" y="3080"/>
                    <a:pt x="10840" y="2750"/>
                    <a:pt x="11658" y="2750"/>
                  </a:cubicBezTo>
                  <a:cubicBezTo>
                    <a:pt x="11735" y="2750"/>
                    <a:pt x="11812" y="2753"/>
                    <a:pt x="11889" y="2759"/>
                  </a:cubicBezTo>
                  <a:lnTo>
                    <a:pt x="11893" y="2704"/>
                  </a:lnTo>
                  <a:cubicBezTo>
                    <a:pt x="11817" y="2698"/>
                    <a:pt x="11740" y="2695"/>
                    <a:pt x="11664" y="2695"/>
                  </a:cubicBezTo>
                  <a:cubicBezTo>
                    <a:pt x="10814" y="2695"/>
                    <a:pt x="9982" y="3042"/>
                    <a:pt x="9382" y="3649"/>
                  </a:cubicBezTo>
                  <a:cubicBezTo>
                    <a:pt x="8871" y="3604"/>
                    <a:pt x="8361" y="3568"/>
                    <a:pt x="7850" y="3531"/>
                  </a:cubicBezTo>
                  <a:cubicBezTo>
                    <a:pt x="7822" y="3528"/>
                    <a:pt x="7793" y="3527"/>
                    <a:pt x="7765" y="3526"/>
                  </a:cubicBezTo>
                  <a:lnTo>
                    <a:pt x="7755" y="3514"/>
                  </a:lnTo>
                  <a:lnTo>
                    <a:pt x="7743" y="3526"/>
                  </a:lnTo>
                  <a:cubicBezTo>
                    <a:pt x="7356" y="3499"/>
                    <a:pt x="6968" y="3473"/>
                    <a:pt x="6582" y="3441"/>
                  </a:cubicBezTo>
                  <a:cubicBezTo>
                    <a:pt x="7238" y="2782"/>
                    <a:pt x="8084" y="2296"/>
                    <a:pt x="8983" y="2068"/>
                  </a:cubicBezTo>
                  <a:lnTo>
                    <a:pt x="8972" y="2016"/>
                  </a:lnTo>
                  <a:cubicBezTo>
                    <a:pt x="8048" y="2251"/>
                    <a:pt x="7176" y="2755"/>
                    <a:pt x="6511" y="3437"/>
                  </a:cubicBezTo>
                  <a:cubicBezTo>
                    <a:pt x="5719" y="3374"/>
                    <a:pt x="4931" y="3298"/>
                    <a:pt x="4146" y="3190"/>
                  </a:cubicBezTo>
                  <a:cubicBezTo>
                    <a:pt x="4678" y="2293"/>
                    <a:pt x="5549" y="1601"/>
                    <a:pt x="6546" y="1287"/>
                  </a:cubicBezTo>
                  <a:lnTo>
                    <a:pt x="6528" y="1234"/>
                  </a:lnTo>
                  <a:cubicBezTo>
                    <a:pt x="5513" y="1554"/>
                    <a:pt x="4625" y="2264"/>
                    <a:pt x="4086" y="3182"/>
                  </a:cubicBezTo>
                  <a:cubicBezTo>
                    <a:pt x="4018" y="3171"/>
                    <a:pt x="3946" y="3163"/>
                    <a:pt x="3876" y="3153"/>
                  </a:cubicBezTo>
                  <a:cubicBezTo>
                    <a:pt x="3548" y="3104"/>
                    <a:pt x="3221" y="3051"/>
                    <a:pt x="2893" y="2988"/>
                  </a:cubicBezTo>
                  <a:lnTo>
                    <a:pt x="2893" y="2978"/>
                  </a:lnTo>
                  <a:lnTo>
                    <a:pt x="2840" y="2978"/>
                  </a:lnTo>
                  <a:cubicBezTo>
                    <a:pt x="2718" y="2953"/>
                    <a:pt x="2594" y="2928"/>
                    <a:pt x="2473" y="2902"/>
                  </a:cubicBezTo>
                  <a:cubicBezTo>
                    <a:pt x="2867" y="1767"/>
                    <a:pt x="3613" y="756"/>
                    <a:pt x="4581" y="45"/>
                  </a:cubicBezTo>
                  <a:lnTo>
                    <a:pt x="454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" name="Google Shape;240;p2"/>
            <p:cNvSpPr/>
            <p:nvPr/>
          </p:nvSpPr>
          <p:spPr>
            <a:xfrm rot="3467751">
              <a:off x="1576906" y="156419"/>
              <a:ext cx="1544309" cy="840549"/>
            </a:xfrm>
            <a:custGeom>
              <a:avLst/>
              <a:gdLst/>
              <a:ahLst/>
              <a:cxnLst/>
              <a:rect l="l" t="t" r="r" b="b"/>
              <a:pathLst>
                <a:path w="39103" h="21281" extrusionOk="0">
                  <a:moveTo>
                    <a:pt x="347" y="1"/>
                  </a:moveTo>
                  <a:cubicBezTo>
                    <a:pt x="60" y="1"/>
                    <a:pt x="1" y="495"/>
                    <a:pt x="326" y="601"/>
                  </a:cubicBezTo>
                  <a:cubicBezTo>
                    <a:pt x="4027" y="1812"/>
                    <a:pt x="7886" y="2473"/>
                    <a:pt x="11758" y="2590"/>
                  </a:cubicBezTo>
                  <a:cubicBezTo>
                    <a:pt x="18162" y="5497"/>
                    <a:pt x="23731" y="10124"/>
                    <a:pt x="27774" y="15878"/>
                  </a:cubicBezTo>
                  <a:cubicBezTo>
                    <a:pt x="28940" y="17538"/>
                    <a:pt x="29974" y="19283"/>
                    <a:pt x="30866" y="21103"/>
                  </a:cubicBezTo>
                  <a:cubicBezTo>
                    <a:pt x="30927" y="21228"/>
                    <a:pt x="31041" y="21281"/>
                    <a:pt x="31153" y="21281"/>
                  </a:cubicBezTo>
                  <a:cubicBezTo>
                    <a:pt x="31346" y="21281"/>
                    <a:pt x="31533" y="21123"/>
                    <a:pt x="31427" y="20905"/>
                  </a:cubicBezTo>
                  <a:cubicBezTo>
                    <a:pt x="29511" y="17000"/>
                    <a:pt x="26960" y="13430"/>
                    <a:pt x="23910" y="10348"/>
                  </a:cubicBezTo>
                  <a:cubicBezTo>
                    <a:pt x="27848" y="8601"/>
                    <a:pt x="32120" y="7690"/>
                    <a:pt x="36419" y="7690"/>
                  </a:cubicBezTo>
                  <a:cubicBezTo>
                    <a:pt x="37152" y="7690"/>
                    <a:pt x="37885" y="7716"/>
                    <a:pt x="38618" y="7770"/>
                  </a:cubicBezTo>
                  <a:cubicBezTo>
                    <a:pt x="38626" y="7770"/>
                    <a:pt x="38635" y="7770"/>
                    <a:pt x="38643" y="7770"/>
                  </a:cubicBezTo>
                  <a:cubicBezTo>
                    <a:pt x="39002" y="7770"/>
                    <a:pt x="39103" y="7211"/>
                    <a:pt x="38731" y="7185"/>
                  </a:cubicBezTo>
                  <a:cubicBezTo>
                    <a:pt x="37965" y="7129"/>
                    <a:pt x="37198" y="7101"/>
                    <a:pt x="36431" y="7101"/>
                  </a:cubicBezTo>
                  <a:cubicBezTo>
                    <a:pt x="31968" y="7101"/>
                    <a:pt x="27536" y="8047"/>
                    <a:pt x="23461" y="9900"/>
                  </a:cubicBezTo>
                  <a:cubicBezTo>
                    <a:pt x="21582" y="8057"/>
                    <a:pt x="19520" y="6398"/>
                    <a:pt x="17308" y="4956"/>
                  </a:cubicBezTo>
                  <a:cubicBezTo>
                    <a:pt x="15982" y="4090"/>
                    <a:pt x="14607" y="3309"/>
                    <a:pt x="13189" y="2607"/>
                  </a:cubicBezTo>
                  <a:cubicBezTo>
                    <a:pt x="16839" y="2590"/>
                    <a:pt x="20489" y="2088"/>
                    <a:pt x="24018" y="1099"/>
                  </a:cubicBezTo>
                  <a:cubicBezTo>
                    <a:pt x="24357" y="1004"/>
                    <a:pt x="24217" y="526"/>
                    <a:pt x="23908" y="526"/>
                  </a:cubicBezTo>
                  <a:cubicBezTo>
                    <a:pt x="23880" y="526"/>
                    <a:pt x="23851" y="530"/>
                    <a:pt x="23820" y="538"/>
                  </a:cubicBezTo>
                  <a:cubicBezTo>
                    <a:pt x="20294" y="1525"/>
                    <a:pt x="16650" y="2015"/>
                    <a:pt x="13008" y="2015"/>
                  </a:cubicBezTo>
                  <a:cubicBezTo>
                    <a:pt x="12634" y="2015"/>
                    <a:pt x="12260" y="2010"/>
                    <a:pt x="11887" y="2000"/>
                  </a:cubicBezTo>
                  <a:cubicBezTo>
                    <a:pt x="11857" y="1991"/>
                    <a:pt x="11829" y="1987"/>
                    <a:pt x="11801" y="1987"/>
                  </a:cubicBezTo>
                  <a:cubicBezTo>
                    <a:pt x="11780" y="1987"/>
                    <a:pt x="11760" y="1989"/>
                    <a:pt x="11741" y="1994"/>
                  </a:cubicBezTo>
                  <a:cubicBezTo>
                    <a:pt x="7910" y="1874"/>
                    <a:pt x="4097" y="1214"/>
                    <a:pt x="440" y="17"/>
                  </a:cubicBezTo>
                  <a:cubicBezTo>
                    <a:pt x="407" y="6"/>
                    <a:pt x="375" y="1"/>
                    <a:pt x="34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" name="Google Shape;241;p2"/>
            <p:cNvSpPr/>
            <p:nvPr/>
          </p:nvSpPr>
          <p:spPr>
            <a:xfrm rot="3467751">
              <a:off x="2508254" y="1253166"/>
              <a:ext cx="1183024" cy="681610"/>
            </a:xfrm>
            <a:custGeom>
              <a:avLst/>
              <a:gdLst/>
              <a:ahLst/>
              <a:cxnLst/>
              <a:rect l="l" t="t" r="r" b="b"/>
              <a:pathLst>
                <a:path w="29955" h="17257" extrusionOk="0">
                  <a:moveTo>
                    <a:pt x="6919" y="0"/>
                  </a:moveTo>
                  <a:cubicBezTo>
                    <a:pt x="6887" y="0"/>
                    <a:pt x="6854" y="1"/>
                    <a:pt x="6822" y="2"/>
                  </a:cubicBezTo>
                  <a:cubicBezTo>
                    <a:pt x="5818" y="44"/>
                    <a:pt x="4969" y="744"/>
                    <a:pt x="4277" y="1471"/>
                  </a:cubicBezTo>
                  <a:cubicBezTo>
                    <a:pt x="2541" y="3292"/>
                    <a:pt x="1262" y="5491"/>
                    <a:pt x="0" y="7665"/>
                  </a:cubicBezTo>
                  <a:cubicBezTo>
                    <a:pt x="1747" y="8304"/>
                    <a:pt x="3115" y="9680"/>
                    <a:pt x="4285" y="11124"/>
                  </a:cubicBezTo>
                  <a:cubicBezTo>
                    <a:pt x="5457" y="12568"/>
                    <a:pt x="6503" y="14133"/>
                    <a:pt x="7896" y="15364"/>
                  </a:cubicBezTo>
                  <a:cubicBezTo>
                    <a:pt x="9118" y="16444"/>
                    <a:pt x="10688" y="17256"/>
                    <a:pt x="12297" y="17256"/>
                  </a:cubicBezTo>
                  <a:cubicBezTo>
                    <a:pt x="12522" y="17256"/>
                    <a:pt x="12748" y="17240"/>
                    <a:pt x="12974" y="17207"/>
                  </a:cubicBezTo>
                  <a:cubicBezTo>
                    <a:pt x="14922" y="16919"/>
                    <a:pt x="16469" y="15428"/>
                    <a:pt x="18321" y="14758"/>
                  </a:cubicBezTo>
                  <a:cubicBezTo>
                    <a:pt x="19204" y="14438"/>
                    <a:pt x="20134" y="14313"/>
                    <a:pt x="21073" y="14313"/>
                  </a:cubicBezTo>
                  <a:cubicBezTo>
                    <a:pt x="22048" y="14313"/>
                    <a:pt x="23035" y="14447"/>
                    <a:pt x="23992" y="14637"/>
                  </a:cubicBezTo>
                  <a:cubicBezTo>
                    <a:pt x="25873" y="15007"/>
                    <a:pt x="28046" y="15482"/>
                    <a:pt x="29954" y="15636"/>
                  </a:cubicBezTo>
                  <a:cubicBezTo>
                    <a:pt x="26453" y="13783"/>
                    <a:pt x="23652" y="10805"/>
                    <a:pt x="21439" y="7519"/>
                  </a:cubicBezTo>
                  <a:cubicBezTo>
                    <a:pt x="20478" y="6091"/>
                    <a:pt x="19513" y="4507"/>
                    <a:pt x="17919" y="3855"/>
                  </a:cubicBezTo>
                  <a:cubicBezTo>
                    <a:pt x="17021" y="3487"/>
                    <a:pt x="16035" y="3467"/>
                    <a:pt x="15047" y="3467"/>
                  </a:cubicBezTo>
                  <a:cubicBezTo>
                    <a:pt x="14929" y="3467"/>
                    <a:pt x="14811" y="3467"/>
                    <a:pt x="14693" y="3467"/>
                  </a:cubicBezTo>
                  <a:cubicBezTo>
                    <a:pt x="13627" y="3467"/>
                    <a:pt x="12570" y="3445"/>
                    <a:pt x="11627" y="2986"/>
                  </a:cubicBezTo>
                  <a:cubicBezTo>
                    <a:pt x="10760" y="2564"/>
                    <a:pt x="10103" y="1822"/>
                    <a:pt x="9384" y="1180"/>
                  </a:cubicBezTo>
                  <a:cubicBezTo>
                    <a:pt x="8689" y="560"/>
                    <a:pt x="7844" y="0"/>
                    <a:pt x="691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" name="Google Shape;242;p2"/>
            <p:cNvSpPr/>
            <p:nvPr/>
          </p:nvSpPr>
          <p:spPr>
            <a:xfrm rot="3467751">
              <a:off x="2609014" y="1070957"/>
              <a:ext cx="752191" cy="681571"/>
            </a:xfrm>
            <a:custGeom>
              <a:avLst/>
              <a:gdLst/>
              <a:ahLst/>
              <a:cxnLst/>
              <a:rect l="l" t="t" r="r" b="b"/>
              <a:pathLst>
                <a:path w="19046" h="17256" extrusionOk="0">
                  <a:moveTo>
                    <a:pt x="6920" y="1"/>
                  </a:moveTo>
                  <a:cubicBezTo>
                    <a:pt x="6887" y="1"/>
                    <a:pt x="6854" y="1"/>
                    <a:pt x="6821" y="3"/>
                  </a:cubicBezTo>
                  <a:cubicBezTo>
                    <a:pt x="5817" y="45"/>
                    <a:pt x="4967" y="744"/>
                    <a:pt x="4275" y="1470"/>
                  </a:cubicBezTo>
                  <a:cubicBezTo>
                    <a:pt x="2540" y="3291"/>
                    <a:pt x="1262" y="5490"/>
                    <a:pt x="0" y="7665"/>
                  </a:cubicBezTo>
                  <a:cubicBezTo>
                    <a:pt x="1746" y="8305"/>
                    <a:pt x="3114" y="9679"/>
                    <a:pt x="4285" y="11123"/>
                  </a:cubicBezTo>
                  <a:cubicBezTo>
                    <a:pt x="5455" y="12568"/>
                    <a:pt x="6501" y="14132"/>
                    <a:pt x="7894" y="15364"/>
                  </a:cubicBezTo>
                  <a:cubicBezTo>
                    <a:pt x="9117" y="16444"/>
                    <a:pt x="10686" y="17256"/>
                    <a:pt x="12293" y="17256"/>
                  </a:cubicBezTo>
                  <a:cubicBezTo>
                    <a:pt x="12519" y="17256"/>
                    <a:pt x="12746" y="17240"/>
                    <a:pt x="12972" y="17206"/>
                  </a:cubicBezTo>
                  <a:cubicBezTo>
                    <a:pt x="14922" y="16923"/>
                    <a:pt x="16468" y="15431"/>
                    <a:pt x="18320" y="14760"/>
                  </a:cubicBezTo>
                  <a:cubicBezTo>
                    <a:pt x="18559" y="14674"/>
                    <a:pt x="18800" y="14602"/>
                    <a:pt x="19045" y="14543"/>
                  </a:cubicBezTo>
                  <a:cubicBezTo>
                    <a:pt x="18582" y="14378"/>
                    <a:pt x="18072" y="14306"/>
                    <a:pt x="17576" y="14306"/>
                  </a:cubicBezTo>
                  <a:cubicBezTo>
                    <a:pt x="17473" y="14306"/>
                    <a:pt x="17371" y="14309"/>
                    <a:pt x="17271" y="14315"/>
                  </a:cubicBezTo>
                  <a:cubicBezTo>
                    <a:pt x="16641" y="14353"/>
                    <a:pt x="16013" y="14473"/>
                    <a:pt x="15381" y="14473"/>
                  </a:cubicBezTo>
                  <a:cubicBezTo>
                    <a:pt x="15228" y="14473"/>
                    <a:pt x="15075" y="14466"/>
                    <a:pt x="14922" y="14449"/>
                  </a:cubicBezTo>
                  <a:cubicBezTo>
                    <a:pt x="14109" y="14359"/>
                    <a:pt x="13347" y="14073"/>
                    <a:pt x="12630" y="13683"/>
                  </a:cubicBezTo>
                  <a:cubicBezTo>
                    <a:pt x="9617" y="12032"/>
                    <a:pt x="8015" y="8492"/>
                    <a:pt x="4743" y="7237"/>
                  </a:cubicBezTo>
                  <a:cubicBezTo>
                    <a:pt x="4279" y="7061"/>
                    <a:pt x="3804" y="6932"/>
                    <a:pt x="3324" y="6854"/>
                  </a:cubicBezTo>
                  <a:cubicBezTo>
                    <a:pt x="3455" y="6726"/>
                    <a:pt x="3581" y="6590"/>
                    <a:pt x="3704" y="6456"/>
                  </a:cubicBezTo>
                  <a:cubicBezTo>
                    <a:pt x="4769" y="5270"/>
                    <a:pt x="5656" y="3661"/>
                    <a:pt x="7237" y="3093"/>
                  </a:cubicBezTo>
                  <a:cubicBezTo>
                    <a:pt x="7510" y="2995"/>
                    <a:pt x="7779" y="2954"/>
                    <a:pt x="8045" y="2954"/>
                  </a:cubicBezTo>
                  <a:cubicBezTo>
                    <a:pt x="8665" y="2954"/>
                    <a:pt x="9268" y="3178"/>
                    <a:pt x="9866" y="3425"/>
                  </a:cubicBezTo>
                  <a:cubicBezTo>
                    <a:pt x="10771" y="3798"/>
                    <a:pt x="11671" y="4112"/>
                    <a:pt x="12655" y="4202"/>
                  </a:cubicBezTo>
                  <a:cubicBezTo>
                    <a:pt x="12975" y="4232"/>
                    <a:pt x="13295" y="4246"/>
                    <a:pt x="13614" y="4246"/>
                  </a:cubicBezTo>
                  <a:cubicBezTo>
                    <a:pt x="14943" y="4246"/>
                    <a:pt x="16256" y="4008"/>
                    <a:pt x="17558" y="3727"/>
                  </a:cubicBezTo>
                  <a:cubicBezTo>
                    <a:pt x="16752" y="3481"/>
                    <a:pt x="15888" y="3468"/>
                    <a:pt x="15022" y="3468"/>
                  </a:cubicBezTo>
                  <a:cubicBezTo>
                    <a:pt x="14920" y="3468"/>
                    <a:pt x="14819" y="3468"/>
                    <a:pt x="14717" y="3468"/>
                  </a:cubicBezTo>
                  <a:cubicBezTo>
                    <a:pt x="13642" y="3468"/>
                    <a:pt x="12576" y="3448"/>
                    <a:pt x="11627" y="2985"/>
                  </a:cubicBezTo>
                  <a:cubicBezTo>
                    <a:pt x="10760" y="2563"/>
                    <a:pt x="10102" y="1823"/>
                    <a:pt x="9383" y="1179"/>
                  </a:cubicBezTo>
                  <a:cubicBezTo>
                    <a:pt x="8689" y="560"/>
                    <a:pt x="7844" y="1"/>
                    <a:pt x="69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" name="Google Shape;243;p2"/>
            <p:cNvSpPr/>
            <p:nvPr/>
          </p:nvSpPr>
          <p:spPr>
            <a:xfrm rot="3467751">
              <a:off x="2533696" y="1207320"/>
              <a:ext cx="534898" cy="383838"/>
            </a:xfrm>
            <a:custGeom>
              <a:avLst/>
              <a:gdLst/>
              <a:ahLst/>
              <a:cxnLst/>
              <a:rect l="l" t="t" r="r" b="b"/>
              <a:pathLst>
                <a:path w="13544" h="9718" extrusionOk="0">
                  <a:moveTo>
                    <a:pt x="72" y="1"/>
                  </a:moveTo>
                  <a:cubicBezTo>
                    <a:pt x="47" y="40"/>
                    <a:pt x="24" y="83"/>
                    <a:pt x="1" y="123"/>
                  </a:cubicBezTo>
                  <a:cubicBezTo>
                    <a:pt x="1748" y="763"/>
                    <a:pt x="3114" y="2137"/>
                    <a:pt x="4286" y="3581"/>
                  </a:cubicBezTo>
                  <a:cubicBezTo>
                    <a:pt x="5457" y="5026"/>
                    <a:pt x="6502" y="6590"/>
                    <a:pt x="7896" y="7822"/>
                  </a:cubicBezTo>
                  <a:cubicBezTo>
                    <a:pt x="9117" y="8905"/>
                    <a:pt x="10687" y="9718"/>
                    <a:pt x="12295" y="9718"/>
                  </a:cubicBezTo>
                  <a:cubicBezTo>
                    <a:pt x="12520" y="9718"/>
                    <a:pt x="12746" y="9702"/>
                    <a:pt x="12971" y="9668"/>
                  </a:cubicBezTo>
                  <a:cubicBezTo>
                    <a:pt x="13166" y="9639"/>
                    <a:pt x="13356" y="9596"/>
                    <a:pt x="13544" y="9545"/>
                  </a:cubicBezTo>
                  <a:cubicBezTo>
                    <a:pt x="12540" y="9508"/>
                    <a:pt x="11548" y="9233"/>
                    <a:pt x="10659" y="8748"/>
                  </a:cubicBezTo>
                  <a:cubicBezTo>
                    <a:pt x="9193" y="7946"/>
                    <a:pt x="8290" y="6536"/>
                    <a:pt x="7420" y="5160"/>
                  </a:cubicBezTo>
                  <a:cubicBezTo>
                    <a:pt x="6521" y="3738"/>
                    <a:pt x="5580" y="2332"/>
                    <a:pt x="4156" y="1379"/>
                  </a:cubicBezTo>
                  <a:cubicBezTo>
                    <a:pt x="2935" y="562"/>
                    <a:pt x="1526" y="93"/>
                    <a:pt x="72" y="1"/>
                  </a:cubicBezTo>
                  <a:close/>
                </a:path>
              </a:pathLst>
            </a:custGeom>
            <a:solidFill>
              <a:srgbClr val="000000">
                <a:alpha val="18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" name="Google Shape;244;p2"/>
            <p:cNvSpPr/>
            <p:nvPr/>
          </p:nvSpPr>
          <p:spPr>
            <a:xfrm rot="3467751">
              <a:off x="2825507" y="1636019"/>
              <a:ext cx="689752" cy="409906"/>
            </a:xfrm>
            <a:custGeom>
              <a:avLst/>
              <a:gdLst/>
              <a:ahLst/>
              <a:cxnLst/>
              <a:rect l="l" t="t" r="r" b="b"/>
              <a:pathLst>
                <a:path w="17465" h="10378" extrusionOk="0">
                  <a:moveTo>
                    <a:pt x="3270" y="1"/>
                  </a:moveTo>
                  <a:cubicBezTo>
                    <a:pt x="2397" y="1"/>
                    <a:pt x="1477" y="127"/>
                    <a:pt x="724" y="512"/>
                  </a:cubicBezTo>
                  <a:cubicBezTo>
                    <a:pt x="258" y="751"/>
                    <a:pt x="0" y="1229"/>
                    <a:pt x="149" y="1749"/>
                  </a:cubicBezTo>
                  <a:cubicBezTo>
                    <a:pt x="329" y="2374"/>
                    <a:pt x="915" y="2589"/>
                    <a:pt x="1496" y="2675"/>
                  </a:cubicBezTo>
                  <a:cubicBezTo>
                    <a:pt x="4201" y="3072"/>
                    <a:pt x="6586" y="4366"/>
                    <a:pt x="8834" y="5862"/>
                  </a:cubicBezTo>
                  <a:cubicBezTo>
                    <a:pt x="11100" y="7371"/>
                    <a:pt x="13293" y="9038"/>
                    <a:pt x="15774" y="10176"/>
                  </a:cubicBezTo>
                  <a:cubicBezTo>
                    <a:pt x="16350" y="10264"/>
                    <a:pt x="16918" y="10334"/>
                    <a:pt x="17464" y="10377"/>
                  </a:cubicBezTo>
                  <a:cubicBezTo>
                    <a:pt x="13963" y="8524"/>
                    <a:pt x="11162" y="5546"/>
                    <a:pt x="8951" y="2260"/>
                  </a:cubicBezTo>
                  <a:cubicBezTo>
                    <a:pt x="8793" y="2024"/>
                    <a:pt x="8633" y="1784"/>
                    <a:pt x="8470" y="1543"/>
                  </a:cubicBezTo>
                  <a:cubicBezTo>
                    <a:pt x="7142" y="727"/>
                    <a:pt x="5687" y="156"/>
                    <a:pt x="4010" y="29"/>
                  </a:cubicBezTo>
                  <a:cubicBezTo>
                    <a:pt x="3771" y="11"/>
                    <a:pt x="3522" y="1"/>
                    <a:pt x="3270" y="1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" name="Google Shape;245;p2"/>
            <p:cNvSpPr/>
            <p:nvPr/>
          </p:nvSpPr>
          <p:spPr>
            <a:xfrm rot="3467751">
              <a:off x="2504949" y="1355572"/>
              <a:ext cx="1108105" cy="464334"/>
            </a:xfrm>
            <a:custGeom>
              <a:avLst/>
              <a:gdLst/>
              <a:ahLst/>
              <a:cxnLst/>
              <a:rect l="l" t="t" r="r" b="b"/>
              <a:pathLst>
                <a:path w="28058" h="11756" extrusionOk="0">
                  <a:moveTo>
                    <a:pt x="8132" y="1"/>
                  </a:moveTo>
                  <a:cubicBezTo>
                    <a:pt x="8121" y="1"/>
                    <a:pt x="8111" y="4"/>
                    <a:pt x="8102" y="10"/>
                  </a:cubicBezTo>
                  <a:cubicBezTo>
                    <a:pt x="7557" y="422"/>
                    <a:pt x="6994" y="846"/>
                    <a:pt x="6515" y="1355"/>
                  </a:cubicBezTo>
                  <a:cubicBezTo>
                    <a:pt x="6129" y="1764"/>
                    <a:pt x="5836" y="2187"/>
                    <a:pt x="5642" y="2618"/>
                  </a:cubicBezTo>
                  <a:cubicBezTo>
                    <a:pt x="5571" y="2777"/>
                    <a:pt x="5515" y="2937"/>
                    <a:pt x="5469" y="3098"/>
                  </a:cubicBezTo>
                  <a:cubicBezTo>
                    <a:pt x="3636" y="3169"/>
                    <a:pt x="1810" y="3440"/>
                    <a:pt x="40" y="3918"/>
                  </a:cubicBezTo>
                  <a:cubicBezTo>
                    <a:pt x="24" y="3921"/>
                    <a:pt x="12" y="3932"/>
                    <a:pt x="5" y="3947"/>
                  </a:cubicBezTo>
                  <a:cubicBezTo>
                    <a:pt x="0" y="3957"/>
                    <a:pt x="0" y="3970"/>
                    <a:pt x="3" y="3981"/>
                  </a:cubicBezTo>
                  <a:cubicBezTo>
                    <a:pt x="9" y="4004"/>
                    <a:pt x="31" y="4019"/>
                    <a:pt x="54" y="4019"/>
                  </a:cubicBezTo>
                  <a:cubicBezTo>
                    <a:pt x="58" y="4019"/>
                    <a:pt x="63" y="4018"/>
                    <a:pt x="67" y="4017"/>
                  </a:cubicBezTo>
                  <a:cubicBezTo>
                    <a:pt x="1833" y="3541"/>
                    <a:pt x="3655" y="3271"/>
                    <a:pt x="5486" y="3200"/>
                  </a:cubicBezTo>
                  <a:cubicBezTo>
                    <a:pt x="5488" y="3201"/>
                    <a:pt x="5491" y="3204"/>
                    <a:pt x="5493" y="3204"/>
                  </a:cubicBezTo>
                  <a:cubicBezTo>
                    <a:pt x="5498" y="3205"/>
                    <a:pt x="5503" y="3205"/>
                    <a:pt x="5507" y="3205"/>
                  </a:cubicBezTo>
                  <a:cubicBezTo>
                    <a:pt x="5517" y="3205"/>
                    <a:pt x="5526" y="3203"/>
                    <a:pt x="5533" y="3198"/>
                  </a:cubicBezTo>
                  <a:cubicBezTo>
                    <a:pt x="5853" y="3187"/>
                    <a:pt x="6174" y="3181"/>
                    <a:pt x="6495" y="3181"/>
                  </a:cubicBezTo>
                  <a:cubicBezTo>
                    <a:pt x="6643" y="3181"/>
                    <a:pt x="6790" y="3182"/>
                    <a:pt x="6937" y="3185"/>
                  </a:cubicBezTo>
                  <a:cubicBezTo>
                    <a:pt x="6930" y="6344"/>
                    <a:pt x="8269" y="9536"/>
                    <a:pt x="10530" y="11739"/>
                  </a:cubicBezTo>
                  <a:cubicBezTo>
                    <a:pt x="10544" y="11750"/>
                    <a:pt x="10558" y="11756"/>
                    <a:pt x="10572" y="11756"/>
                  </a:cubicBezTo>
                  <a:cubicBezTo>
                    <a:pt x="10586" y="11756"/>
                    <a:pt x="10599" y="11750"/>
                    <a:pt x="10609" y="11739"/>
                  </a:cubicBezTo>
                  <a:cubicBezTo>
                    <a:pt x="10630" y="11720"/>
                    <a:pt x="10630" y="11687"/>
                    <a:pt x="10608" y="11666"/>
                  </a:cubicBezTo>
                  <a:cubicBezTo>
                    <a:pt x="8365" y="9484"/>
                    <a:pt x="7038" y="6319"/>
                    <a:pt x="7045" y="3191"/>
                  </a:cubicBezTo>
                  <a:lnTo>
                    <a:pt x="7045" y="3191"/>
                  </a:lnTo>
                  <a:cubicBezTo>
                    <a:pt x="9107" y="3240"/>
                    <a:pt x="11164" y="3541"/>
                    <a:pt x="13153" y="4087"/>
                  </a:cubicBezTo>
                  <a:lnTo>
                    <a:pt x="13153" y="4088"/>
                  </a:lnTo>
                  <a:cubicBezTo>
                    <a:pt x="13257" y="6374"/>
                    <a:pt x="14485" y="8611"/>
                    <a:pt x="16356" y="9928"/>
                  </a:cubicBezTo>
                  <a:cubicBezTo>
                    <a:pt x="16365" y="9934"/>
                    <a:pt x="16375" y="9937"/>
                    <a:pt x="16385" y="9937"/>
                  </a:cubicBezTo>
                  <a:cubicBezTo>
                    <a:pt x="16401" y="9937"/>
                    <a:pt x="16418" y="9930"/>
                    <a:pt x="16429" y="9915"/>
                  </a:cubicBezTo>
                  <a:cubicBezTo>
                    <a:pt x="16445" y="9892"/>
                    <a:pt x="16439" y="9858"/>
                    <a:pt x="16415" y="9842"/>
                  </a:cubicBezTo>
                  <a:cubicBezTo>
                    <a:pt x="14577" y="8551"/>
                    <a:pt x="13372" y="6360"/>
                    <a:pt x="13260" y="4116"/>
                  </a:cubicBezTo>
                  <a:lnTo>
                    <a:pt x="13260" y="4116"/>
                  </a:lnTo>
                  <a:cubicBezTo>
                    <a:pt x="14836" y="4556"/>
                    <a:pt x="16367" y="5152"/>
                    <a:pt x="17823" y="5901"/>
                  </a:cubicBezTo>
                  <a:cubicBezTo>
                    <a:pt x="19139" y="6577"/>
                    <a:pt x="20417" y="7386"/>
                    <a:pt x="21652" y="8167"/>
                  </a:cubicBezTo>
                  <a:cubicBezTo>
                    <a:pt x="23648" y="9428"/>
                    <a:pt x="25713" y="10734"/>
                    <a:pt x="27983" y="11512"/>
                  </a:cubicBezTo>
                  <a:cubicBezTo>
                    <a:pt x="27988" y="11514"/>
                    <a:pt x="27993" y="11514"/>
                    <a:pt x="27998" y="11514"/>
                  </a:cubicBezTo>
                  <a:cubicBezTo>
                    <a:pt x="28020" y="11514"/>
                    <a:pt x="28040" y="11500"/>
                    <a:pt x="28049" y="11480"/>
                  </a:cubicBezTo>
                  <a:cubicBezTo>
                    <a:pt x="28057" y="11452"/>
                    <a:pt x="28043" y="11423"/>
                    <a:pt x="28015" y="11414"/>
                  </a:cubicBezTo>
                  <a:cubicBezTo>
                    <a:pt x="25757" y="10642"/>
                    <a:pt x="23699" y="9340"/>
                    <a:pt x="21706" y="8079"/>
                  </a:cubicBezTo>
                  <a:cubicBezTo>
                    <a:pt x="20468" y="7295"/>
                    <a:pt x="19190" y="6487"/>
                    <a:pt x="17868" y="5808"/>
                  </a:cubicBezTo>
                  <a:cubicBezTo>
                    <a:pt x="17625" y="5682"/>
                    <a:pt x="17379" y="5564"/>
                    <a:pt x="17131" y="5445"/>
                  </a:cubicBezTo>
                  <a:cubicBezTo>
                    <a:pt x="18040" y="4890"/>
                    <a:pt x="19027" y="4498"/>
                    <a:pt x="20071" y="4285"/>
                  </a:cubicBezTo>
                  <a:cubicBezTo>
                    <a:pt x="20100" y="4279"/>
                    <a:pt x="20118" y="4253"/>
                    <a:pt x="20111" y="4224"/>
                  </a:cubicBezTo>
                  <a:cubicBezTo>
                    <a:pt x="20106" y="4199"/>
                    <a:pt x="20086" y="4182"/>
                    <a:pt x="20062" y="4182"/>
                  </a:cubicBezTo>
                  <a:cubicBezTo>
                    <a:pt x="20058" y="4182"/>
                    <a:pt x="20054" y="4182"/>
                    <a:pt x="20049" y="4183"/>
                  </a:cubicBezTo>
                  <a:cubicBezTo>
                    <a:pt x="18971" y="4403"/>
                    <a:pt x="17951" y="4811"/>
                    <a:pt x="17014" y="5392"/>
                  </a:cubicBezTo>
                  <a:cubicBezTo>
                    <a:pt x="13895" y="3943"/>
                    <a:pt x="10466" y="3163"/>
                    <a:pt x="7025" y="3084"/>
                  </a:cubicBezTo>
                  <a:cubicBezTo>
                    <a:pt x="7016" y="3076"/>
                    <a:pt x="7003" y="3070"/>
                    <a:pt x="6988" y="3070"/>
                  </a:cubicBezTo>
                  <a:cubicBezTo>
                    <a:pt x="6975" y="3070"/>
                    <a:pt x="6965" y="3076"/>
                    <a:pt x="6955" y="3083"/>
                  </a:cubicBezTo>
                  <a:cubicBezTo>
                    <a:pt x="6783" y="3080"/>
                    <a:pt x="6611" y="3078"/>
                    <a:pt x="6438" y="3078"/>
                  </a:cubicBezTo>
                  <a:cubicBezTo>
                    <a:pt x="6152" y="3078"/>
                    <a:pt x="5865" y="3083"/>
                    <a:pt x="5578" y="3092"/>
                  </a:cubicBezTo>
                  <a:cubicBezTo>
                    <a:pt x="5744" y="2522"/>
                    <a:pt x="6084" y="1961"/>
                    <a:pt x="6589" y="1426"/>
                  </a:cubicBezTo>
                  <a:cubicBezTo>
                    <a:pt x="7063" y="925"/>
                    <a:pt x="7622" y="503"/>
                    <a:pt x="8163" y="95"/>
                  </a:cubicBezTo>
                  <a:cubicBezTo>
                    <a:pt x="8186" y="79"/>
                    <a:pt x="8190" y="45"/>
                    <a:pt x="8174" y="22"/>
                  </a:cubicBezTo>
                  <a:cubicBezTo>
                    <a:pt x="8163" y="8"/>
                    <a:pt x="8147" y="1"/>
                    <a:pt x="813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" name="Google Shape;246;p2"/>
            <p:cNvSpPr/>
            <p:nvPr/>
          </p:nvSpPr>
          <p:spPr>
            <a:xfrm rot="3467751">
              <a:off x="1928706" y="1053305"/>
              <a:ext cx="450777" cy="530690"/>
            </a:xfrm>
            <a:custGeom>
              <a:avLst/>
              <a:gdLst/>
              <a:ahLst/>
              <a:cxnLst/>
              <a:rect l="l" t="t" r="r" b="b"/>
              <a:pathLst>
                <a:path w="11414" h="13436" extrusionOk="0">
                  <a:moveTo>
                    <a:pt x="7299" y="1"/>
                  </a:moveTo>
                  <a:cubicBezTo>
                    <a:pt x="7183" y="1"/>
                    <a:pt x="7068" y="3"/>
                    <a:pt x="6953" y="6"/>
                  </a:cubicBezTo>
                  <a:cubicBezTo>
                    <a:pt x="5830" y="39"/>
                    <a:pt x="4697" y="188"/>
                    <a:pt x="3577" y="188"/>
                  </a:cubicBezTo>
                  <a:cubicBezTo>
                    <a:pt x="2955" y="188"/>
                    <a:pt x="2338" y="142"/>
                    <a:pt x="1728" y="5"/>
                  </a:cubicBezTo>
                  <a:lnTo>
                    <a:pt x="1728" y="5"/>
                  </a:lnTo>
                  <a:cubicBezTo>
                    <a:pt x="2081" y="2181"/>
                    <a:pt x="1262" y="4349"/>
                    <a:pt x="725" y="6487"/>
                  </a:cubicBezTo>
                  <a:cubicBezTo>
                    <a:pt x="190" y="8627"/>
                    <a:pt x="0" y="11112"/>
                    <a:pt x="1380" y="12828"/>
                  </a:cubicBezTo>
                  <a:cubicBezTo>
                    <a:pt x="1561" y="13052"/>
                    <a:pt x="1759" y="13253"/>
                    <a:pt x="1970" y="13436"/>
                  </a:cubicBezTo>
                  <a:cubicBezTo>
                    <a:pt x="1162" y="11862"/>
                    <a:pt x="812" y="10060"/>
                    <a:pt x="1010" y="8272"/>
                  </a:cubicBezTo>
                  <a:cubicBezTo>
                    <a:pt x="1300" y="5658"/>
                    <a:pt x="3082" y="3127"/>
                    <a:pt x="2515" y="520"/>
                  </a:cubicBezTo>
                  <a:lnTo>
                    <a:pt x="2515" y="520"/>
                  </a:lnTo>
                  <a:cubicBezTo>
                    <a:pt x="3260" y="634"/>
                    <a:pt x="4011" y="665"/>
                    <a:pt x="4765" y="665"/>
                  </a:cubicBezTo>
                  <a:cubicBezTo>
                    <a:pt x="5718" y="665"/>
                    <a:pt x="6676" y="615"/>
                    <a:pt x="7632" y="615"/>
                  </a:cubicBezTo>
                  <a:cubicBezTo>
                    <a:pt x="7681" y="615"/>
                    <a:pt x="7731" y="615"/>
                    <a:pt x="7781" y="615"/>
                  </a:cubicBezTo>
                  <a:cubicBezTo>
                    <a:pt x="8976" y="621"/>
                    <a:pt x="10297" y="755"/>
                    <a:pt x="11413" y="1256"/>
                  </a:cubicBezTo>
                  <a:cubicBezTo>
                    <a:pt x="10344" y="293"/>
                    <a:pt x="8781" y="1"/>
                    <a:pt x="7299" y="1"/>
                  </a:cubicBezTo>
                  <a:close/>
                </a:path>
              </a:pathLst>
            </a:custGeom>
            <a:solidFill>
              <a:srgbClr val="4968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" name="Google Shape;247;p2"/>
            <p:cNvSpPr/>
            <p:nvPr/>
          </p:nvSpPr>
          <p:spPr>
            <a:xfrm rot="3467751">
              <a:off x="1678827" y="1069230"/>
              <a:ext cx="729640" cy="967217"/>
            </a:xfrm>
            <a:custGeom>
              <a:avLst/>
              <a:gdLst/>
              <a:ahLst/>
              <a:cxnLst/>
              <a:rect l="l" t="t" r="r" b="b"/>
              <a:pathLst>
                <a:path w="18475" h="24488" extrusionOk="0">
                  <a:moveTo>
                    <a:pt x="7298" y="1"/>
                  </a:moveTo>
                  <a:cubicBezTo>
                    <a:pt x="7183" y="1"/>
                    <a:pt x="7068" y="3"/>
                    <a:pt x="6955" y="6"/>
                  </a:cubicBezTo>
                  <a:cubicBezTo>
                    <a:pt x="5832" y="39"/>
                    <a:pt x="4698" y="188"/>
                    <a:pt x="3578" y="188"/>
                  </a:cubicBezTo>
                  <a:cubicBezTo>
                    <a:pt x="2957" y="188"/>
                    <a:pt x="2339" y="142"/>
                    <a:pt x="1730" y="5"/>
                  </a:cubicBezTo>
                  <a:lnTo>
                    <a:pt x="1730" y="5"/>
                  </a:lnTo>
                  <a:cubicBezTo>
                    <a:pt x="2083" y="2181"/>
                    <a:pt x="1264" y="4351"/>
                    <a:pt x="726" y="6487"/>
                  </a:cubicBezTo>
                  <a:cubicBezTo>
                    <a:pt x="188" y="8624"/>
                    <a:pt x="0" y="11107"/>
                    <a:pt x="1382" y="12827"/>
                  </a:cubicBezTo>
                  <a:cubicBezTo>
                    <a:pt x="2775" y="14560"/>
                    <a:pt x="5281" y="14920"/>
                    <a:pt x="7019" y="16309"/>
                  </a:cubicBezTo>
                  <a:cubicBezTo>
                    <a:pt x="8266" y="17306"/>
                    <a:pt x="9041" y="18770"/>
                    <a:pt x="10131" y="19935"/>
                  </a:cubicBezTo>
                  <a:cubicBezTo>
                    <a:pt x="12229" y="22179"/>
                    <a:pt x="15540" y="23591"/>
                    <a:pt x="18474" y="24487"/>
                  </a:cubicBezTo>
                  <a:cubicBezTo>
                    <a:pt x="17004" y="22401"/>
                    <a:pt x="17124" y="19625"/>
                    <a:pt x="17335" y="17083"/>
                  </a:cubicBezTo>
                  <a:cubicBezTo>
                    <a:pt x="17546" y="14540"/>
                    <a:pt x="17740" y="11789"/>
                    <a:pt x="16376" y="9633"/>
                  </a:cubicBezTo>
                  <a:cubicBezTo>
                    <a:pt x="15610" y="8419"/>
                    <a:pt x="14409" y="7514"/>
                    <a:pt x="13719" y="6257"/>
                  </a:cubicBezTo>
                  <a:cubicBezTo>
                    <a:pt x="12904" y="4775"/>
                    <a:pt x="12855" y="2898"/>
                    <a:pt x="11759" y="1609"/>
                  </a:cubicBezTo>
                  <a:cubicBezTo>
                    <a:pt x="10702" y="362"/>
                    <a:pt x="8949" y="1"/>
                    <a:pt x="72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" name="Google Shape;248;p2"/>
            <p:cNvSpPr/>
            <p:nvPr/>
          </p:nvSpPr>
          <p:spPr>
            <a:xfrm rot="3467751">
              <a:off x="1777781" y="1002631"/>
              <a:ext cx="480002" cy="838258"/>
            </a:xfrm>
            <a:custGeom>
              <a:avLst/>
              <a:gdLst/>
              <a:ahLst/>
              <a:cxnLst/>
              <a:rect l="l" t="t" r="r" b="b"/>
              <a:pathLst>
                <a:path w="12154" h="21223" extrusionOk="0">
                  <a:moveTo>
                    <a:pt x="1779" y="0"/>
                  </a:moveTo>
                  <a:lnTo>
                    <a:pt x="1779" y="0"/>
                  </a:lnTo>
                  <a:cubicBezTo>
                    <a:pt x="1978" y="2039"/>
                    <a:pt x="1226" y="4068"/>
                    <a:pt x="723" y="6072"/>
                  </a:cubicBezTo>
                  <a:cubicBezTo>
                    <a:pt x="190" y="8209"/>
                    <a:pt x="0" y="10694"/>
                    <a:pt x="1380" y="12410"/>
                  </a:cubicBezTo>
                  <a:cubicBezTo>
                    <a:pt x="2773" y="14144"/>
                    <a:pt x="5279" y="14505"/>
                    <a:pt x="7018" y="15892"/>
                  </a:cubicBezTo>
                  <a:cubicBezTo>
                    <a:pt x="8265" y="16889"/>
                    <a:pt x="9041" y="18353"/>
                    <a:pt x="10130" y="19519"/>
                  </a:cubicBezTo>
                  <a:cubicBezTo>
                    <a:pt x="10720" y="20150"/>
                    <a:pt x="11406" y="20715"/>
                    <a:pt x="12154" y="21222"/>
                  </a:cubicBezTo>
                  <a:cubicBezTo>
                    <a:pt x="11346" y="20405"/>
                    <a:pt x="10622" y="19517"/>
                    <a:pt x="10092" y="18496"/>
                  </a:cubicBezTo>
                  <a:cubicBezTo>
                    <a:pt x="9583" y="17514"/>
                    <a:pt x="9394" y="16421"/>
                    <a:pt x="8951" y="15416"/>
                  </a:cubicBezTo>
                  <a:cubicBezTo>
                    <a:pt x="8565" y="14537"/>
                    <a:pt x="7927" y="13855"/>
                    <a:pt x="7157" y="13294"/>
                  </a:cubicBezTo>
                  <a:cubicBezTo>
                    <a:pt x="5527" y="12104"/>
                    <a:pt x="3630" y="11425"/>
                    <a:pt x="2536" y="9612"/>
                  </a:cubicBezTo>
                  <a:cubicBezTo>
                    <a:pt x="1628" y="8110"/>
                    <a:pt x="1763" y="6426"/>
                    <a:pt x="1956" y="4752"/>
                  </a:cubicBezTo>
                  <a:cubicBezTo>
                    <a:pt x="2139" y="3146"/>
                    <a:pt x="2319" y="1530"/>
                    <a:pt x="177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" name="Google Shape;249;p2"/>
            <p:cNvSpPr/>
            <p:nvPr/>
          </p:nvSpPr>
          <p:spPr>
            <a:xfrm rot="3467751">
              <a:off x="1990073" y="1317098"/>
              <a:ext cx="281548" cy="890552"/>
            </a:xfrm>
            <a:custGeom>
              <a:avLst/>
              <a:gdLst/>
              <a:ahLst/>
              <a:cxnLst/>
              <a:rect l="l" t="t" r="r" b="b"/>
              <a:pathLst>
                <a:path w="7129" h="22547" extrusionOk="0">
                  <a:moveTo>
                    <a:pt x="665" y="0"/>
                  </a:moveTo>
                  <a:cubicBezTo>
                    <a:pt x="284" y="1309"/>
                    <a:pt x="0" y="2710"/>
                    <a:pt x="478" y="4023"/>
                  </a:cubicBezTo>
                  <a:cubicBezTo>
                    <a:pt x="784" y="4861"/>
                    <a:pt x="1402" y="5552"/>
                    <a:pt x="1615" y="6426"/>
                  </a:cubicBezTo>
                  <a:cubicBezTo>
                    <a:pt x="1801" y="7188"/>
                    <a:pt x="1737" y="8004"/>
                    <a:pt x="1599" y="8766"/>
                  </a:cubicBezTo>
                  <a:cubicBezTo>
                    <a:pt x="1304" y="10379"/>
                    <a:pt x="686" y="11952"/>
                    <a:pt x="777" y="13616"/>
                  </a:cubicBezTo>
                  <a:cubicBezTo>
                    <a:pt x="867" y="15248"/>
                    <a:pt x="1518" y="16800"/>
                    <a:pt x="2457" y="18124"/>
                  </a:cubicBezTo>
                  <a:cubicBezTo>
                    <a:pt x="3640" y="19793"/>
                    <a:pt x="5219" y="21095"/>
                    <a:pt x="6799" y="22373"/>
                  </a:cubicBezTo>
                  <a:cubicBezTo>
                    <a:pt x="6899" y="22456"/>
                    <a:pt x="7012" y="22516"/>
                    <a:pt x="7128" y="22547"/>
                  </a:cubicBezTo>
                  <a:cubicBezTo>
                    <a:pt x="5665" y="20463"/>
                    <a:pt x="5786" y="17693"/>
                    <a:pt x="5997" y="15154"/>
                  </a:cubicBezTo>
                  <a:cubicBezTo>
                    <a:pt x="6209" y="12611"/>
                    <a:pt x="6404" y="9860"/>
                    <a:pt x="5039" y="7704"/>
                  </a:cubicBezTo>
                  <a:cubicBezTo>
                    <a:pt x="4272" y="6490"/>
                    <a:pt x="3072" y="5585"/>
                    <a:pt x="2383" y="4328"/>
                  </a:cubicBezTo>
                  <a:cubicBezTo>
                    <a:pt x="1634" y="2964"/>
                    <a:pt x="1530" y="1268"/>
                    <a:pt x="665" y="0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" name="Google Shape;250;p2"/>
            <p:cNvSpPr/>
            <p:nvPr/>
          </p:nvSpPr>
          <p:spPr>
            <a:xfrm rot="3467751">
              <a:off x="1757042" y="1099469"/>
              <a:ext cx="620362" cy="925073"/>
            </a:xfrm>
            <a:custGeom>
              <a:avLst/>
              <a:gdLst/>
              <a:ahLst/>
              <a:cxnLst/>
              <a:rect l="l" t="t" r="r" b="b"/>
              <a:pathLst>
                <a:path w="15708" h="23421" extrusionOk="0">
                  <a:moveTo>
                    <a:pt x="59" y="1"/>
                  </a:moveTo>
                  <a:cubicBezTo>
                    <a:pt x="50" y="1"/>
                    <a:pt x="41" y="3"/>
                    <a:pt x="33" y="7"/>
                  </a:cubicBezTo>
                  <a:cubicBezTo>
                    <a:pt x="26" y="11"/>
                    <a:pt x="21" y="17"/>
                    <a:pt x="17" y="24"/>
                  </a:cubicBezTo>
                  <a:cubicBezTo>
                    <a:pt x="1" y="48"/>
                    <a:pt x="8" y="80"/>
                    <a:pt x="32" y="97"/>
                  </a:cubicBezTo>
                  <a:cubicBezTo>
                    <a:pt x="3336" y="2292"/>
                    <a:pt x="5488" y="6384"/>
                    <a:pt x="7346" y="10195"/>
                  </a:cubicBezTo>
                  <a:cubicBezTo>
                    <a:pt x="6019" y="11445"/>
                    <a:pt x="5140" y="13193"/>
                    <a:pt x="4935" y="15006"/>
                  </a:cubicBezTo>
                  <a:cubicBezTo>
                    <a:pt x="4932" y="15035"/>
                    <a:pt x="4951" y="15060"/>
                    <a:pt x="4980" y="15064"/>
                  </a:cubicBezTo>
                  <a:cubicBezTo>
                    <a:pt x="5006" y="15064"/>
                    <a:pt x="5031" y="15044"/>
                    <a:pt x="5035" y="15015"/>
                  </a:cubicBezTo>
                  <a:cubicBezTo>
                    <a:pt x="5238" y="13237"/>
                    <a:pt x="6093" y="11522"/>
                    <a:pt x="7391" y="10289"/>
                  </a:cubicBezTo>
                  <a:cubicBezTo>
                    <a:pt x="7530" y="10573"/>
                    <a:pt x="7667" y="10853"/>
                    <a:pt x="7802" y="11132"/>
                  </a:cubicBezTo>
                  <a:cubicBezTo>
                    <a:pt x="7927" y="11392"/>
                    <a:pt x="8053" y="11652"/>
                    <a:pt x="8177" y="11907"/>
                  </a:cubicBezTo>
                  <a:cubicBezTo>
                    <a:pt x="8300" y="12159"/>
                    <a:pt x="8424" y="12414"/>
                    <a:pt x="8547" y="12669"/>
                  </a:cubicBezTo>
                  <a:cubicBezTo>
                    <a:pt x="9354" y="14334"/>
                    <a:pt x="10173" y="16024"/>
                    <a:pt x="11102" y="17636"/>
                  </a:cubicBezTo>
                  <a:cubicBezTo>
                    <a:pt x="11102" y="17637"/>
                    <a:pt x="11099" y="17637"/>
                    <a:pt x="11099" y="17640"/>
                  </a:cubicBezTo>
                  <a:cubicBezTo>
                    <a:pt x="10798" y="18560"/>
                    <a:pt x="10728" y="19550"/>
                    <a:pt x="10897" y="20505"/>
                  </a:cubicBezTo>
                  <a:cubicBezTo>
                    <a:pt x="10902" y="20531"/>
                    <a:pt x="10925" y="20548"/>
                    <a:pt x="10950" y="20548"/>
                  </a:cubicBezTo>
                  <a:cubicBezTo>
                    <a:pt x="10952" y="20548"/>
                    <a:pt x="10955" y="20547"/>
                    <a:pt x="10958" y="20547"/>
                  </a:cubicBezTo>
                  <a:cubicBezTo>
                    <a:pt x="10984" y="20541"/>
                    <a:pt x="11005" y="20513"/>
                    <a:pt x="10999" y="20486"/>
                  </a:cubicBezTo>
                  <a:cubicBezTo>
                    <a:pt x="10837" y="19579"/>
                    <a:pt x="10900" y="18640"/>
                    <a:pt x="11172" y="17760"/>
                  </a:cubicBezTo>
                  <a:cubicBezTo>
                    <a:pt x="12390" y="19855"/>
                    <a:pt x="13799" y="21812"/>
                    <a:pt x="15616" y="23407"/>
                  </a:cubicBezTo>
                  <a:cubicBezTo>
                    <a:pt x="15626" y="23416"/>
                    <a:pt x="15639" y="23420"/>
                    <a:pt x="15651" y="23420"/>
                  </a:cubicBezTo>
                  <a:cubicBezTo>
                    <a:pt x="15666" y="23420"/>
                    <a:pt x="15680" y="23414"/>
                    <a:pt x="15689" y="23403"/>
                  </a:cubicBezTo>
                  <a:cubicBezTo>
                    <a:pt x="15708" y="23381"/>
                    <a:pt x="15705" y="23347"/>
                    <a:pt x="15683" y="23330"/>
                  </a:cubicBezTo>
                  <a:cubicBezTo>
                    <a:pt x="13247" y="21191"/>
                    <a:pt x="11544" y="18391"/>
                    <a:pt x="10050" y="15484"/>
                  </a:cubicBezTo>
                  <a:lnTo>
                    <a:pt x="10050" y="15484"/>
                  </a:lnTo>
                  <a:cubicBezTo>
                    <a:pt x="11512" y="15539"/>
                    <a:pt x="12943" y="15835"/>
                    <a:pt x="14308" y="16362"/>
                  </a:cubicBezTo>
                  <a:cubicBezTo>
                    <a:pt x="14314" y="16365"/>
                    <a:pt x="14320" y="16366"/>
                    <a:pt x="14327" y="16366"/>
                  </a:cubicBezTo>
                  <a:cubicBezTo>
                    <a:pt x="14347" y="16366"/>
                    <a:pt x="14366" y="16353"/>
                    <a:pt x="14375" y="16333"/>
                  </a:cubicBezTo>
                  <a:cubicBezTo>
                    <a:pt x="14385" y="16307"/>
                    <a:pt x="14370" y="16278"/>
                    <a:pt x="14346" y="16266"/>
                  </a:cubicBezTo>
                  <a:cubicBezTo>
                    <a:pt x="12957" y="15729"/>
                    <a:pt x="11499" y="15430"/>
                    <a:pt x="10011" y="15377"/>
                  </a:cubicBezTo>
                  <a:cubicBezTo>
                    <a:pt x="10007" y="15377"/>
                    <a:pt x="10004" y="15379"/>
                    <a:pt x="9999" y="15382"/>
                  </a:cubicBezTo>
                  <a:cubicBezTo>
                    <a:pt x="9532" y="14467"/>
                    <a:pt x="9084" y="13543"/>
                    <a:pt x="8638" y="12628"/>
                  </a:cubicBezTo>
                  <a:cubicBezTo>
                    <a:pt x="8516" y="12373"/>
                    <a:pt x="8391" y="12118"/>
                    <a:pt x="8270" y="11864"/>
                  </a:cubicBezTo>
                  <a:cubicBezTo>
                    <a:pt x="8146" y="11609"/>
                    <a:pt x="8019" y="11353"/>
                    <a:pt x="7894" y="11091"/>
                  </a:cubicBezTo>
                  <a:cubicBezTo>
                    <a:pt x="7754" y="10801"/>
                    <a:pt x="7613" y="10508"/>
                    <a:pt x="7468" y="10212"/>
                  </a:cubicBezTo>
                  <a:cubicBezTo>
                    <a:pt x="7477" y="10195"/>
                    <a:pt x="7476" y="10170"/>
                    <a:pt x="7460" y="10154"/>
                  </a:cubicBezTo>
                  <a:cubicBezTo>
                    <a:pt x="7452" y="10147"/>
                    <a:pt x="7442" y="10141"/>
                    <a:pt x="7432" y="10139"/>
                  </a:cubicBezTo>
                  <a:cubicBezTo>
                    <a:pt x="6550" y="8333"/>
                    <a:pt x="5602" y="6462"/>
                    <a:pt x="4496" y="4760"/>
                  </a:cubicBezTo>
                  <a:cubicBezTo>
                    <a:pt x="4935" y="4719"/>
                    <a:pt x="5379" y="4698"/>
                    <a:pt x="5823" y="4698"/>
                  </a:cubicBezTo>
                  <a:cubicBezTo>
                    <a:pt x="7219" y="4698"/>
                    <a:pt x="8625" y="4899"/>
                    <a:pt x="9954" y="5292"/>
                  </a:cubicBezTo>
                  <a:cubicBezTo>
                    <a:pt x="9959" y="5293"/>
                    <a:pt x="9964" y="5294"/>
                    <a:pt x="9968" y="5294"/>
                  </a:cubicBezTo>
                  <a:cubicBezTo>
                    <a:pt x="9991" y="5294"/>
                    <a:pt x="10012" y="5280"/>
                    <a:pt x="10020" y="5257"/>
                  </a:cubicBezTo>
                  <a:cubicBezTo>
                    <a:pt x="10027" y="5229"/>
                    <a:pt x="10012" y="5200"/>
                    <a:pt x="9985" y="5191"/>
                  </a:cubicBezTo>
                  <a:cubicBezTo>
                    <a:pt x="8647" y="4796"/>
                    <a:pt x="7231" y="4593"/>
                    <a:pt x="5825" y="4593"/>
                  </a:cubicBezTo>
                  <a:cubicBezTo>
                    <a:pt x="5359" y="4593"/>
                    <a:pt x="4894" y="4616"/>
                    <a:pt x="4433" y="4661"/>
                  </a:cubicBezTo>
                  <a:cubicBezTo>
                    <a:pt x="3217" y="2805"/>
                    <a:pt x="1808" y="1154"/>
                    <a:pt x="88" y="10"/>
                  </a:cubicBezTo>
                  <a:cubicBezTo>
                    <a:pt x="80" y="4"/>
                    <a:pt x="70" y="1"/>
                    <a:pt x="5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" name="Google Shape;251;p2"/>
            <p:cNvSpPr/>
            <p:nvPr/>
          </p:nvSpPr>
          <p:spPr>
            <a:xfrm rot="3467751">
              <a:off x="2717669" y="440732"/>
              <a:ext cx="1104472" cy="646062"/>
            </a:xfrm>
            <a:custGeom>
              <a:avLst/>
              <a:gdLst/>
              <a:ahLst/>
              <a:cxnLst/>
              <a:rect l="l" t="t" r="r" b="b"/>
              <a:pathLst>
                <a:path w="27966" h="16357" extrusionOk="0">
                  <a:moveTo>
                    <a:pt x="27966" y="1"/>
                  </a:moveTo>
                  <a:lnTo>
                    <a:pt x="27966" y="1"/>
                  </a:lnTo>
                  <a:cubicBezTo>
                    <a:pt x="25767" y="750"/>
                    <a:pt x="23452" y="1061"/>
                    <a:pt x="21125" y="1061"/>
                  </a:cubicBezTo>
                  <a:cubicBezTo>
                    <a:pt x="19484" y="1061"/>
                    <a:pt x="17837" y="906"/>
                    <a:pt x="16220" y="642"/>
                  </a:cubicBezTo>
                  <a:cubicBezTo>
                    <a:pt x="15241" y="481"/>
                    <a:pt x="14224" y="286"/>
                    <a:pt x="13238" y="286"/>
                  </a:cubicBezTo>
                  <a:cubicBezTo>
                    <a:pt x="12512" y="286"/>
                    <a:pt x="11802" y="391"/>
                    <a:pt x="11138" y="694"/>
                  </a:cubicBezTo>
                  <a:cubicBezTo>
                    <a:pt x="9197" y="1579"/>
                    <a:pt x="8192" y="3923"/>
                    <a:pt x="6196" y="4681"/>
                  </a:cubicBezTo>
                  <a:cubicBezTo>
                    <a:pt x="5294" y="5023"/>
                    <a:pt x="4303" y="4994"/>
                    <a:pt x="3341" y="5078"/>
                  </a:cubicBezTo>
                  <a:cubicBezTo>
                    <a:pt x="2381" y="5164"/>
                    <a:pt x="1360" y="5408"/>
                    <a:pt x="729" y="6138"/>
                  </a:cubicBezTo>
                  <a:cubicBezTo>
                    <a:pt x="72" y="6897"/>
                    <a:pt x="0" y="7994"/>
                    <a:pt x="56" y="8998"/>
                  </a:cubicBezTo>
                  <a:cubicBezTo>
                    <a:pt x="194" y="11508"/>
                    <a:pt x="918" y="13946"/>
                    <a:pt x="1638" y="16356"/>
                  </a:cubicBezTo>
                  <a:cubicBezTo>
                    <a:pt x="2875" y="15735"/>
                    <a:pt x="4267" y="15546"/>
                    <a:pt x="5662" y="15546"/>
                  </a:cubicBezTo>
                  <a:cubicBezTo>
                    <a:pt x="6141" y="15546"/>
                    <a:pt x="6621" y="15568"/>
                    <a:pt x="7095" y="15603"/>
                  </a:cubicBezTo>
                  <a:cubicBezTo>
                    <a:pt x="8565" y="15711"/>
                    <a:pt x="10035" y="15929"/>
                    <a:pt x="11504" y="15929"/>
                  </a:cubicBezTo>
                  <a:cubicBezTo>
                    <a:pt x="11889" y="15929"/>
                    <a:pt x="12273" y="15914"/>
                    <a:pt x="12658" y="15878"/>
                  </a:cubicBezTo>
                  <a:cubicBezTo>
                    <a:pt x="14508" y="15708"/>
                    <a:pt x="16414" y="14967"/>
                    <a:pt x="17478" y="13442"/>
                  </a:cubicBezTo>
                  <a:cubicBezTo>
                    <a:pt x="18604" y="11825"/>
                    <a:pt x="18576" y="9677"/>
                    <a:pt x="19356" y="7869"/>
                  </a:cubicBezTo>
                  <a:cubicBezTo>
                    <a:pt x="20115" y="6112"/>
                    <a:pt x="21597" y="4768"/>
                    <a:pt x="23153" y="3653"/>
                  </a:cubicBezTo>
                  <a:cubicBezTo>
                    <a:pt x="24711" y="2542"/>
                    <a:pt x="26545" y="1284"/>
                    <a:pt x="2796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" name="Google Shape;252;p2"/>
            <p:cNvSpPr/>
            <p:nvPr/>
          </p:nvSpPr>
          <p:spPr>
            <a:xfrm rot="3467751">
              <a:off x="2779572" y="328880"/>
              <a:ext cx="777783" cy="611739"/>
            </a:xfrm>
            <a:custGeom>
              <a:avLst/>
              <a:gdLst/>
              <a:ahLst/>
              <a:cxnLst/>
              <a:rect l="l" t="t" r="r" b="b"/>
              <a:pathLst>
                <a:path w="19694" h="15488" extrusionOk="0">
                  <a:moveTo>
                    <a:pt x="10797" y="1"/>
                  </a:moveTo>
                  <a:lnTo>
                    <a:pt x="10797" y="1"/>
                  </a:lnTo>
                  <a:cubicBezTo>
                    <a:pt x="9071" y="986"/>
                    <a:pt x="8070" y="3100"/>
                    <a:pt x="6194" y="3812"/>
                  </a:cubicBezTo>
                  <a:cubicBezTo>
                    <a:pt x="5292" y="4155"/>
                    <a:pt x="4302" y="4126"/>
                    <a:pt x="3340" y="4210"/>
                  </a:cubicBezTo>
                  <a:cubicBezTo>
                    <a:pt x="2380" y="4295"/>
                    <a:pt x="1358" y="4539"/>
                    <a:pt x="729" y="5269"/>
                  </a:cubicBezTo>
                  <a:cubicBezTo>
                    <a:pt x="70" y="6028"/>
                    <a:pt x="0" y="7126"/>
                    <a:pt x="54" y="8129"/>
                  </a:cubicBezTo>
                  <a:cubicBezTo>
                    <a:pt x="193" y="10640"/>
                    <a:pt x="918" y="13078"/>
                    <a:pt x="1637" y="15488"/>
                  </a:cubicBezTo>
                  <a:cubicBezTo>
                    <a:pt x="2873" y="14866"/>
                    <a:pt x="4265" y="14677"/>
                    <a:pt x="5661" y="14677"/>
                  </a:cubicBezTo>
                  <a:cubicBezTo>
                    <a:pt x="6140" y="14677"/>
                    <a:pt x="6620" y="14700"/>
                    <a:pt x="7093" y="14734"/>
                  </a:cubicBezTo>
                  <a:cubicBezTo>
                    <a:pt x="8563" y="14843"/>
                    <a:pt x="10034" y="15060"/>
                    <a:pt x="11503" y="15060"/>
                  </a:cubicBezTo>
                  <a:cubicBezTo>
                    <a:pt x="11888" y="15060"/>
                    <a:pt x="12272" y="15045"/>
                    <a:pt x="12656" y="15010"/>
                  </a:cubicBezTo>
                  <a:cubicBezTo>
                    <a:pt x="14507" y="14839"/>
                    <a:pt x="16413" y="14099"/>
                    <a:pt x="17478" y="12573"/>
                  </a:cubicBezTo>
                  <a:cubicBezTo>
                    <a:pt x="18601" y="10961"/>
                    <a:pt x="18573" y="8811"/>
                    <a:pt x="19354" y="7003"/>
                  </a:cubicBezTo>
                  <a:cubicBezTo>
                    <a:pt x="19455" y="6770"/>
                    <a:pt x="19570" y="6546"/>
                    <a:pt x="19694" y="6326"/>
                  </a:cubicBezTo>
                  <a:lnTo>
                    <a:pt x="19694" y="6326"/>
                  </a:lnTo>
                  <a:cubicBezTo>
                    <a:pt x="19165" y="6597"/>
                    <a:pt x="18690" y="7009"/>
                    <a:pt x="18313" y="7462"/>
                  </a:cubicBezTo>
                  <a:cubicBezTo>
                    <a:pt x="17810" y="8065"/>
                    <a:pt x="17405" y="8753"/>
                    <a:pt x="16803" y="9266"/>
                  </a:cubicBezTo>
                  <a:cubicBezTo>
                    <a:pt x="16181" y="9795"/>
                    <a:pt x="15450" y="10156"/>
                    <a:pt x="14676" y="10410"/>
                  </a:cubicBezTo>
                  <a:cubicBezTo>
                    <a:pt x="11409" y="11475"/>
                    <a:pt x="7733" y="10215"/>
                    <a:pt x="4577" y="11739"/>
                  </a:cubicBezTo>
                  <a:cubicBezTo>
                    <a:pt x="4131" y="11954"/>
                    <a:pt x="3713" y="12214"/>
                    <a:pt x="3325" y="12509"/>
                  </a:cubicBezTo>
                  <a:cubicBezTo>
                    <a:pt x="3322" y="12323"/>
                    <a:pt x="3311" y="12139"/>
                    <a:pt x="3296" y="11959"/>
                  </a:cubicBezTo>
                  <a:cubicBezTo>
                    <a:pt x="3164" y="10370"/>
                    <a:pt x="2598" y="8622"/>
                    <a:pt x="3267" y="7082"/>
                  </a:cubicBezTo>
                  <a:cubicBezTo>
                    <a:pt x="3653" y="6193"/>
                    <a:pt x="4469" y="5776"/>
                    <a:pt x="5308" y="5395"/>
                  </a:cubicBezTo>
                  <a:cubicBezTo>
                    <a:pt x="6202" y="4991"/>
                    <a:pt x="7047" y="4550"/>
                    <a:pt x="7785" y="3898"/>
                  </a:cubicBezTo>
                  <a:cubicBezTo>
                    <a:pt x="9034" y="2797"/>
                    <a:pt x="9946" y="1414"/>
                    <a:pt x="1079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" name="Google Shape;253;p2"/>
            <p:cNvSpPr/>
            <p:nvPr/>
          </p:nvSpPr>
          <p:spPr>
            <a:xfrm rot="3467751">
              <a:off x="2643791" y="689047"/>
              <a:ext cx="639042" cy="134884"/>
            </a:xfrm>
            <a:custGeom>
              <a:avLst/>
              <a:gdLst/>
              <a:ahLst/>
              <a:cxnLst/>
              <a:rect l="l" t="t" r="r" b="b"/>
              <a:pathLst>
                <a:path w="16181" h="3415" extrusionOk="0">
                  <a:moveTo>
                    <a:pt x="16181" y="0"/>
                  </a:moveTo>
                  <a:lnTo>
                    <a:pt x="16181" y="0"/>
                  </a:lnTo>
                  <a:cubicBezTo>
                    <a:pt x="15467" y="705"/>
                    <a:pt x="14587" y="1242"/>
                    <a:pt x="13624" y="1556"/>
                  </a:cubicBezTo>
                  <a:cubicBezTo>
                    <a:pt x="13005" y="1758"/>
                    <a:pt x="12376" y="1834"/>
                    <a:pt x="11746" y="1834"/>
                  </a:cubicBezTo>
                  <a:cubicBezTo>
                    <a:pt x="10759" y="1834"/>
                    <a:pt x="9767" y="1647"/>
                    <a:pt x="8794" y="1459"/>
                  </a:cubicBezTo>
                  <a:cubicBezTo>
                    <a:pt x="7713" y="1251"/>
                    <a:pt x="6625" y="1059"/>
                    <a:pt x="5534" y="1059"/>
                  </a:cubicBezTo>
                  <a:cubicBezTo>
                    <a:pt x="4957" y="1059"/>
                    <a:pt x="4380" y="1113"/>
                    <a:pt x="3803" y="1246"/>
                  </a:cubicBezTo>
                  <a:cubicBezTo>
                    <a:pt x="2369" y="1577"/>
                    <a:pt x="1063" y="2280"/>
                    <a:pt x="0" y="3277"/>
                  </a:cubicBezTo>
                  <a:cubicBezTo>
                    <a:pt x="13" y="3322"/>
                    <a:pt x="28" y="3369"/>
                    <a:pt x="40" y="3414"/>
                  </a:cubicBezTo>
                  <a:cubicBezTo>
                    <a:pt x="1276" y="2793"/>
                    <a:pt x="2668" y="2604"/>
                    <a:pt x="4064" y="2604"/>
                  </a:cubicBezTo>
                  <a:cubicBezTo>
                    <a:pt x="4543" y="2604"/>
                    <a:pt x="5023" y="2626"/>
                    <a:pt x="5496" y="2661"/>
                  </a:cubicBezTo>
                  <a:cubicBezTo>
                    <a:pt x="6966" y="2769"/>
                    <a:pt x="8437" y="2987"/>
                    <a:pt x="9906" y="2987"/>
                  </a:cubicBezTo>
                  <a:cubicBezTo>
                    <a:pt x="10291" y="2987"/>
                    <a:pt x="10675" y="2972"/>
                    <a:pt x="11059" y="2936"/>
                  </a:cubicBezTo>
                  <a:cubicBezTo>
                    <a:pt x="12910" y="2767"/>
                    <a:pt x="14817" y="2028"/>
                    <a:pt x="15878" y="501"/>
                  </a:cubicBezTo>
                  <a:cubicBezTo>
                    <a:pt x="15991" y="340"/>
                    <a:pt x="16089" y="172"/>
                    <a:pt x="16181" y="0"/>
                  </a:cubicBezTo>
                  <a:close/>
                </a:path>
              </a:pathLst>
            </a:custGeom>
            <a:solidFill>
              <a:srgbClr val="000000">
                <a:alpha val="18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" name="Google Shape;254;p2"/>
            <p:cNvSpPr/>
            <p:nvPr/>
          </p:nvSpPr>
          <p:spPr>
            <a:xfrm rot="3467751">
              <a:off x="3154334" y="681804"/>
              <a:ext cx="742594" cy="269690"/>
            </a:xfrm>
            <a:custGeom>
              <a:avLst/>
              <a:gdLst/>
              <a:ahLst/>
              <a:cxnLst/>
              <a:rect l="l" t="t" r="r" b="b"/>
              <a:pathLst>
                <a:path w="18803" h="6828" extrusionOk="0">
                  <a:moveTo>
                    <a:pt x="18802" y="0"/>
                  </a:moveTo>
                  <a:cubicBezTo>
                    <a:pt x="16605" y="749"/>
                    <a:pt x="14290" y="1060"/>
                    <a:pt x="11963" y="1060"/>
                  </a:cubicBezTo>
                  <a:cubicBezTo>
                    <a:pt x="10321" y="1060"/>
                    <a:pt x="8673" y="905"/>
                    <a:pt x="7057" y="641"/>
                  </a:cubicBezTo>
                  <a:cubicBezTo>
                    <a:pt x="6776" y="595"/>
                    <a:pt x="6490" y="547"/>
                    <a:pt x="6204" y="499"/>
                  </a:cubicBezTo>
                  <a:cubicBezTo>
                    <a:pt x="4699" y="907"/>
                    <a:pt x="3289" y="1577"/>
                    <a:pt x="2046" y="2712"/>
                  </a:cubicBezTo>
                  <a:cubicBezTo>
                    <a:pt x="1258" y="3433"/>
                    <a:pt x="451" y="4389"/>
                    <a:pt x="146" y="5436"/>
                  </a:cubicBezTo>
                  <a:cubicBezTo>
                    <a:pt x="0" y="5939"/>
                    <a:pt x="172" y="6456"/>
                    <a:pt x="653" y="6703"/>
                  </a:cubicBezTo>
                  <a:cubicBezTo>
                    <a:pt x="823" y="6790"/>
                    <a:pt x="991" y="6827"/>
                    <a:pt x="1156" y="6827"/>
                  </a:cubicBezTo>
                  <a:cubicBezTo>
                    <a:pt x="1552" y="6827"/>
                    <a:pt x="1927" y="6612"/>
                    <a:pt x="2251" y="6354"/>
                  </a:cubicBezTo>
                  <a:cubicBezTo>
                    <a:pt x="4393" y="4657"/>
                    <a:pt x="6969" y="3805"/>
                    <a:pt x="9602" y="3193"/>
                  </a:cubicBezTo>
                  <a:cubicBezTo>
                    <a:pt x="12254" y="2575"/>
                    <a:pt x="14972" y="2122"/>
                    <a:pt x="17498" y="1093"/>
                  </a:cubicBezTo>
                  <a:cubicBezTo>
                    <a:pt x="17956" y="732"/>
                    <a:pt x="18396" y="367"/>
                    <a:pt x="18802" y="0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" name="Google Shape;255;p2"/>
            <p:cNvSpPr/>
            <p:nvPr/>
          </p:nvSpPr>
          <p:spPr>
            <a:xfrm rot="3467751">
              <a:off x="2775824" y="468116"/>
              <a:ext cx="976039" cy="605182"/>
            </a:xfrm>
            <a:custGeom>
              <a:avLst/>
              <a:gdLst/>
              <a:ahLst/>
              <a:cxnLst/>
              <a:rect l="l" t="t" r="r" b="b"/>
              <a:pathLst>
                <a:path w="24714" h="15322" extrusionOk="0">
                  <a:moveTo>
                    <a:pt x="24655" y="1"/>
                  </a:moveTo>
                  <a:cubicBezTo>
                    <a:pt x="24647" y="1"/>
                    <a:pt x="24639" y="2"/>
                    <a:pt x="24632" y="6"/>
                  </a:cubicBezTo>
                  <a:cubicBezTo>
                    <a:pt x="22522" y="1120"/>
                    <a:pt x="20162" y="1729"/>
                    <a:pt x="17880" y="2318"/>
                  </a:cubicBezTo>
                  <a:cubicBezTo>
                    <a:pt x="16461" y="2684"/>
                    <a:pt x="14995" y="3061"/>
                    <a:pt x="13596" y="3558"/>
                  </a:cubicBezTo>
                  <a:cubicBezTo>
                    <a:pt x="13337" y="3648"/>
                    <a:pt x="13082" y="3747"/>
                    <a:pt x="12827" y="3848"/>
                  </a:cubicBezTo>
                  <a:cubicBezTo>
                    <a:pt x="13046" y="2806"/>
                    <a:pt x="13438" y="1817"/>
                    <a:pt x="13997" y="909"/>
                  </a:cubicBezTo>
                  <a:cubicBezTo>
                    <a:pt x="14012" y="884"/>
                    <a:pt x="14004" y="854"/>
                    <a:pt x="13981" y="839"/>
                  </a:cubicBezTo>
                  <a:cubicBezTo>
                    <a:pt x="13972" y="834"/>
                    <a:pt x="13963" y="832"/>
                    <a:pt x="13953" y="832"/>
                  </a:cubicBezTo>
                  <a:cubicBezTo>
                    <a:pt x="13936" y="832"/>
                    <a:pt x="13919" y="840"/>
                    <a:pt x="13910" y="855"/>
                  </a:cubicBezTo>
                  <a:cubicBezTo>
                    <a:pt x="13333" y="1791"/>
                    <a:pt x="12929" y="2815"/>
                    <a:pt x="12710" y="3893"/>
                  </a:cubicBezTo>
                  <a:cubicBezTo>
                    <a:pt x="9518" y="5171"/>
                    <a:pt x="6601" y="7135"/>
                    <a:pt x="4185" y="9590"/>
                  </a:cubicBezTo>
                  <a:cubicBezTo>
                    <a:pt x="4172" y="9590"/>
                    <a:pt x="4160" y="9596"/>
                    <a:pt x="4150" y="9606"/>
                  </a:cubicBezTo>
                  <a:cubicBezTo>
                    <a:pt x="4142" y="9615"/>
                    <a:pt x="4139" y="9627"/>
                    <a:pt x="4139" y="9640"/>
                  </a:cubicBezTo>
                  <a:cubicBezTo>
                    <a:pt x="3818" y="9968"/>
                    <a:pt x="3505" y="10304"/>
                    <a:pt x="3202" y="10649"/>
                  </a:cubicBezTo>
                  <a:cubicBezTo>
                    <a:pt x="2900" y="10138"/>
                    <a:pt x="2722" y="9509"/>
                    <a:pt x="2682" y="8770"/>
                  </a:cubicBezTo>
                  <a:cubicBezTo>
                    <a:pt x="2641" y="8082"/>
                    <a:pt x="2715" y="7386"/>
                    <a:pt x="2788" y="6711"/>
                  </a:cubicBezTo>
                  <a:cubicBezTo>
                    <a:pt x="2792" y="6682"/>
                    <a:pt x="2770" y="6656"/>
                    <a:pt x="2743" y="6653"/>
                  </a:cubicBezTo>
                  <a:cubicBezTo>
                    <a:pt x="2740" y="6652"/>
                    <a:pt x="2738" y="6652"/>
                    <a:pt x="2735" y="6652"/>
                  </a:cubicBezTo>
                  <a:cubicBezTo>
                    <a:pt x="2709" y="6652"/>
                    <a:pt x="2688" y="6673"/>
                    <a:pt x="2684" y="6698"/>
                  </a:cubicBezTo>
                  <a:cubicBezTo>
                    <a:pt x="2612" y="7377"/>
                    <a:pt x="2536" y="8078"/>
                    <a:pt x="2575" y="8774"/>
                  </a:cubicBezTo>
                  <a:cubicBezTo>
                    <a:pt x="2609" y="9335"/>
                    <a:pt x="2718" y="9839"/>
                    <a:pt x="2897" y="10276"/>
                  </a:cubicBezTo>
                  <a:cubicBezTo>
                    <a:pt x="2966" y="10437"/>
                    <a:pt x="3041" y="10588"/>
                    <a:pt x="3129" y="10730"/>
                  </a:cubicBezTo>
                  <a:cubicBezTo>
                    <a:pt x="1925" y="12114"/>
                    <a:pt x="872" y="13629"/>
                    <a:pt x="8" y="15246"/>
                  </a:cubicBezTo>
                  <a:cubicBezTo>
                    <a:pt x="1" y="15261"/>
                    <a:pt x="1" y="15278"/>
                    <a:pt x="5" y="15290"/>
                  </a:cubicBezTo>
                  <a:cubicBezTo>
                    <a:pt x="9" y="15302"/>
                    <a:pt x="18" y="15311"/>
                    <a:pt x="30" y="15316"/>
                  </a:cubicBezTo>
                  <a:cubicBezTo>
                    <a:pt x="37" y="15320"/>
                    <a:pt x="45" y="15321"/>
                    <a:pt x="53" y="15321"/>
                  </a:cubicBezTo>
                  <a:cubicBezTo>
                    <a:pt x="71" y="15321"/>
                    <a:pt x="89" y="15312"/>
                    <a:pt x="100" y="15294"/>
                  </a:cubicBezTo>
                  <a:cubicBezTo>
                    <a:pt x="964" y="13680"/>
                    <a:pt x="2014" y="12169"/>
                    <a:pt x="3216" y="10788"/>
                  </a:cubicBezTo>
                  <a:cubicBezTo>
                    <a:pt x="3221" y="10786"/>
                    <a:pt x="3222" y="10786"/>
                    <a:pt x="3225" y="10785"/>
                  </a:cubicBezTo>
                  <a:cubicBezTo>
                    <a:pt x="3238" y="10778"/>
                    <a:pt x="3245" y="10765"/>
                    <a:pt x="3250" y="10751"/>
                  </a:cubicBezTo>
                  <a:cubicBezTo>
                    <a:pt x="3557" y="10399"/>
                    <a:pt x="3873" y="10056"/>
                    <a:pt x="4201" y="9721"/>
                  </a:cubicBezTo>
                  <a:cubicBezTo>
                    <a:pt x="6379" y="11780"/>
                    <a:pt x="9411" y="12975"/>
                    <a:pt x="12410" y="12975"/>
                  </a:cubicBezTo>
                  <a:cubicBezTo>
                    <a:pt x="12572" y="12975"/>
                    <a:pt x="12734" y="12972"/>
                    <a:pt x="12895" y="12965"/>
                  </a:cubicBezTo>
                  <a:cubicBezTo>
                    <a:pt x="12896" y="12965"/>
                    <a:pt x="12897" y="12965"/>
                    <a:pt x="12898" y="12965"/>
                  </a:cubicBezTo>
                  <a:cubicBezTo>
                    <a:pt x="12922" y="12965"/>
                    <a:pt x="12942" y="12942"/>
                    <a:pt x="12942" y="12914"/>
                  </a:cubicBezTo>
                  <a:cubicBezTo>
                    <a:pt x="12941" y="12885"/>
                    <a:pt x="12919" y="12864"/>
                    <a:pt x="12891" y="12864"/>
                  </a:cubicBezTo>
                  <a:cubicBezTo>
                    <a:pt x="12890" y="12864"/>
                    <a:pt x="12889" y="12864"/>
                    <a:pt x="12888" y="12864"/>
                  </a:cubicBezTo>
                  <a:cubicBezTo>
                    <a:pt x="12727" y="12871"/>
                    <a:pt x="12566" y="12875"/>
                    <a:pt x="12404" y="12875"/>
                  </a:cubicBezTo>
                  <a:cubicBezTo>
                    <a:pt x="9433" y="12875"/>
                    <a:pt x="6428" y="11690"/>
                    <a:pt x="4273" y="9651"/>
                  </a:cubicBezTo>
                  <a:cubicBezTo>
                    <a:pt x="5721" y="8183"/>
                    <a:pt x="7348" y="6889"/>
                    <a:pt x="9110" y="5816"/>
                  </a:cubicBezTo>
                  <a:cubicBezTo>
                    <a:pt x="9110" y="5816"/>
                    <a:pt x="9110" y="5818"/>
                    <a:pt x="9112" y="5818"/>
                  </a:cubicBezTo>
                  <a:cubicBezTo>
                    <a:pt x="10475" y="6988"/>
                    <a:pt x="12289" y="7633"/>
                    <a:pt x="14090" y="7633"/>
                  </a:cubicBezTo>
                  <a:cubicBezTo>
                    <a:pt x="14584" y="7633"/>
                    <a:pt x="15077" y="7584"/>
                    <a:pt x="15559" y="7485"/>
                  </a:cubicBezTo>
                  <a:cubicBezTo>
                    <a:pt x="15587" y="7479"/>
                    <a:pt x="15606" y="7451"/>
                    <a:pt x="15600" y="7422"/>
                  </a:cubicBezTo>
                  <a:cubicBezTo>
                    <a:pt x="15595" y="7399"/>
                    <a:pt x="15573" y="7382"/>
                    <a:pt x="15548" y="7382"/>
                  </a:cubicBezTo>
                  <a:cubicBezTo>
                    <a:pt x="15544" y="7382"/>
                    <a:pt x="15541" y="7382"/>
                    <a:pt x="15537" y="7383"/>
                  </a:cubicBezTo>
                  <a:cubicBezTo>
                    <a:pt x="15062" y="7481"/>
                    <a:pt x="14576" y="7528"/>
                    <a:pt x="14090" y="7528"/>
                  </a:cubicBezTo>
                  <a:cubicBezTo>
                    <a:pt x="12324" y="7528"/>
                    <a:pt x="10546" y="6900"/>
                    <a:pt x="9205" y="5760"/>
                  </a:cubicBezTo>
                  <a:cubicBezTo>
                    <a:pt x="10608" y="4913"/>
                    <a:pt x="12090" y="4205"/>
                    <a:pt x="13633" y="3656"/>
                  </a:cubicBezTo>
                  <a:cubicBezTo>
                    <a:pt x="15026" y="3160"/>
                    <a:pt x="16490" y="2784"/>
                    <a:pt x="17908" y="2420"/>
                  </a:cubicBezTo>
                  <a:cubicBezTo>
                    <a:pt x="20195" y="1830"/>
                    <a:pt x="22560" y="1221"/>
                    <a:pt x="24680" y="99"/>
                  </a:cubicBezTo>
                  <a:cubicBezTo>
                    <a:pt x="24706" y="86"/>
                    <a:pt x="24714" y="54"/>
                    <a:pt x="24702" y="28"/>
                  </a:cubicBezTo>
                  <a:cubicBezTo>
                    <a:pt x="24694" y="10"/>
                    <a:pt x="24675" y="1"/>
                    <a:pt x="246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" name="Google Shape;256;p2"/>
            <p:cNvSpPr/>
            <p:nvPr/>
          </p:nvSpPr>
          <p:spPr>
            <a:xfrm rot="3467722">
              <a:off x="863523" y="-179454"/>
              <a:ext cx="327324" cy="595910"/>
            </a:xfrm>
            <a:custGeom>
              <a:avLst/>
              <a:gdLst/>
              <a:ahLst/>
              <a:cxnLst/>
              <a:rect l="l" t="t" r="r" b="b"/>
              <a:pathLst>
                <a:path w="10820" h="19697" extrusionOk="0">
                  <a:moveTo>
                    <a:pt x="3582" y="1"/>
                  </a:moveTo>
                  <a:cubicBezTo>
                    <a:pt x="3432" y="1"/>
                    <a:pt x="3311" y="39"/>
                    <a:pt x="3228" y="128"/>
                  </a:cubicBezTo>
                  <a:cubicBezTo>
                    <a:pt x="2851" y="536"/>
                    <a:pt x="2873" y="1521"/>
                    <a:pt x="2672" y="2045"/>
                  </a:cubicBezTo>
                  <a:cubicBezTo>
                    <a:pt x="2418" y="2697"/>
                    <a:pt x="2070" y="3309"/>
                    <a:pt x="1707" y="3905"/>
                  </a:cubicBezTo>
                  <a:cubicBezTo>
                    <a:pt x="913" y="5207"/>
                    <a:pt x="29" y="6565"/>
                    <a:pt x="15" y="8091"/>
                  </a:cubicBezTo>
                  <a:cubicBezTo>
                    <a:pt x="1" y="9817"/>
                    <a:pt x="1130" y="11363"/>
                    <a:pt x="2465" y="12459"/>
                  </a:cubicBezTo>
                  <a:cubicBezTo>
                    <a:pt x="3801" y="13556"/>
                    <a:pt x="5369" y="14337"/>
                    <a:pt x="6724" y="15408"/>
                  </a:cubicBezTo>
                  <a:cubicBezTo>
                    <a:pt x="8079" y="16480"/>
                    <a:pt x="9260" y="17971"/>
                    <a:pt x="9342" y="19696"/>
                  </a:cubicBezTo>
                  <a:cubicBezTo>
                    <a:pt x="10394" y="18268"/>
                    <a:pt x="10681" y="16412"/>
                    <a:pt x="10665" y="14640"/>
                  </a:cubicBezTo>
                  <a:cubicBezTo>
                    <a:pt x="10649" y="12865"/>
                    <a:pt x="10361" y="11101"/>
                    <a:pt x="10403" y="9329"/>
                  </a:cubicBezTo>
                  <a:cubicBezTo>
                    <a:pt x="10446" y="7467"/>
                    <a:pt x="10819" y="5455"/>
                    <a:pt x="9872" y="3852"/>
                  </a:cubicBezTo>
                  <a:cubicBezTo>
                    <a:pt x="9166" y="2657"/>
                    <a:pt x="7866" y="1959"/>
                    <a:pt x="6600" y="1388"/>
                  </a:cubicBezTo>
                  <a:cubicBezTo>
                    <a:pt x="6022" y="1126"/>
                    <a:pt x="4393" y="1"/>
                    <a:pt x="358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" name="Google Shape;257;p2"/>
            <p:cNvSpPr/>
            <p:nvPr/>
          </p:nvSpPr>
          <p:spPr>
            <a:xfrm rot="3467722">
              <a:off x="985473" y="-203867"/>
              <a:ext cx="110721" cy="369490"/>
            </a:xfrm>
            <a:custGeom>
              <a:avLst/>
              <a:gdLst/>
              <a:ahLst/>
              <a:cxnLst/>
              <a:rect l="l" t="t" r="r" b="b"/>
              <a:pathLst>
                <a:path w="3660" h="12213" extrusionOk="0">
                  <a:moveTo>
                    <a:pt x="3177" y="1"/>
                  </a:moveTo>
                  <a:cubicBezTo>
                    <a:pt x="2941" y="454"/>
                    <a:pt x="2922" y="1195"/>
                    <a:pt x="2746" y="1622"/>
                  </a:cubicBezTo>
                  <a:cubicBezTo>
                    <a:pt x="2486" y="2246"/>
                    <a:pt x="2134" y="2832"/>
                    <a:pt x="1765" y="3403"/>
                  </a:cubicBezTo>
                  <a:cubicBezTo>
                    <a:pt x="958" y="4646"/>
                    <a:pt x="63" y="5948"/>
                    <a:pt x="34" y="7398"/>
                  </a:cubicBezTo>
                  <a:cubicBezTo>
                    <a:pt x="1" y="9042"/>
                    <a:pt x="1112" y="10499"/>
                    <a:pt x="2433" y="11527"/>
                  </a:cubicBezTo>
                  <a:cubicBezTo>
                    <a:pt x="2744" y="11769"/>
                    <a:pt x="3068" y="11995"/>
                    <a:pt x="3400" y="12212"/>
                  </a:cubicBezTo>
                  <a:cubicBezTo>
                    <a:pt x="2208" y="10316"/>
                    <a:pt x="1319" y="8119"/>
                    <a:pt x="1790" y="5858"/>
                  </a:cubicBezTo>
                  <a:cubicBezTo>
                    <a:pt x="2195" y="3908"/>
                    <a:pt x="3659" y="1987"/>
                    <a:pt x="3177" y="1"/>
                  </a:cubicBezTo>
                  <a:close/>
                </a:path>
              </a:pathLst>
            </a:custGeom>
            <a:solidFill>
              <a:srgbClr val="000000">
                <a:alpha val="18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" name="Google Shape;258;p2"/>
            <p:cNvSpPr/>
            <p:nvPr/>
          </p:nvSpPr>
          <p:spPr>
            <a:xfrm rot="3467722">
              <a:off x="1036435" y="-202703"/>
              <a:ext cx="106184" cy="298182"/>
            </a:xfrm>
            <a:custGeom>
              <a:avLst/>
              <a:gdLst/>
              <a:ahLst/>
              <a:cxnLst/>
              <a:rect l="l" t="t" r="r" b="b"/>
              <a:pathLst>
                <a:path w="3510" h="9856" extrusionOk="0">
                  <a:moveTo>
                    <a:pt x="3352" y="0"/>
                  </a:moveTo>
                  <a:cubicBezTo>
                    <a:pt x="3301" y="21"/>
                    <a:pt x="3254" y="50"/>
                    <a:pt x="3218" y="89"/>
                  </a:cubicBezTo>
                  <a:cubicBezTo>
                    <a:pt x="2842" y="497"/>
                    <a:pt x="2864" y="1484"/>
                    <a:pt x="2661" y="2008"/>
                  </a:cubicBezTo>
                  <a:cubicBezTo>
                    <a:pt x="2409" y="2660"/>
                    <a:pt x="2062" y="3271"/>
                    <a:pt x="1698" y="3867"/>
                  </a:cubicBezTo>
                  <a:cubicBezTo>
                    <a:pt x="904" y="5170"/>
                    <a:pt x="18" y="6528"/>
                    <a:pt x="5" y="8052"/>
                  </a:cubicBezTo>
                  <a:cubicBezTo>
                    <a:pt x="1" y="8683"/>
                    <a:pt x="148" y="9288"/>
                    <a:pt x="401" y="9856"/>
                  </a:cubicBezTo>
                  <a:cubicBezTo>
                    <a:pt x="231" y="9133"/>
                    <a:pt x="202" y="8380"/>
                    <a:pt x="321" y="7640"/>
                  </a:cubicBezTo>
                  <a:cubicBezTo>
                    <a:pt x="489" y="6594"/>
                    <a:pt x="1002" y="5677"/>
                    <a:pt x="1561" y="4794"/>
                  </a:cubicBezTo>
                  <a:cubicBezTo>
                    <a:pt x="2473" y="3352"/>
                    <a:pt x="3509" y="1721"/>
                    <a:pt x="335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" name="Google Shape;259;p2"/>
            <p:cNvSpPr/>
            <p:nvPr/>
          </p:nvSpPr>
          <p:spPr>
            <a:xfrm rot="3467722">
              <a:off x="1005263" y="-53993"/>
              <a:ext cx="116348" cy="548714"/>
            </a:xfrm>
            <a:custGeom>
              <a:avLst/>
              <a:gdLst/>
              <a:ahLst/>
              <a:cxnLst/>
              <a:rect l="l" t="t" r="r" b="b"/>
              <a:pathLst>
                <a:path w="3846" h="18137" extrusionOk="0">
                  <a:moveTo>
                    <a:pt x="1" y="0"/>
                  </a:moveTo>
                  <a:lnTo>
                    <a:pt x="1" y="0"/>
                  </a:lnTo>
                  <a:cubicBezTo>
                    <a:pt x="327" y="716"/>
                    <a:pt x="925" y="1291"/>
                    <a:pt x="1309" y="2020"/>
                  </a:cubicBezTo>
                  <a:cubicBezTo>
                    <a:pt x="1902" y="3140"/>
                    <a:pt x="1353" y="4406"/>
                    <a:pt x="1133" y="5553"/>
                  </a:cubicBezTo>
                  <a:cubicBezTo>
                    <a:pt x="856" y="6994"/>
                    <a:pt x="1274" y="8282"/>
                    <a:pt x="1790" y="9617"/>
                  </a:cubicBezTo>
                  <a:cubicBezTo>
                    <a:pt x="2288" y="10908"/>
                    <a:pt x="2641" y="12229"/>
                    <a:pt x="2701" y="13621"/>
                  </a:cubicBezTo>
                  <a:cubicBezTo>
                    <a:pt x="2753" y="14884"/>
                    <a:pt x="2603" y="16141"/>
                    <a:pt x="2255" y="17352"/>
                  </a:cubicBezTo>
                  <a:cubicBezTo>
                    <a:pt x="2316" y="17607"/>
                    <a:pt x="2357" y="17869"/>
                    <a:pt x="2368" y="18136"/>
                  </a:cubicBezTo>
                  <a:cubicBezTo>
                    <a:pt x="3420" y="16708"/>
                    <a:pt x="3708" y="14853"/>
                    <a:pt x="3692" y="13080"/>
                  </a:cubicBezTo>
                  <a:cubicBezTo>
                    <a:pt x="3675" y="11307"/>
                    <a:pt x="3387" y="9542"/>
                    <a:pt x="3429" y="7768"/>
                  </a:cubicBezTo>
                  <a:cubicBezTo>
                    <a:pt x="3473" y="5907"/>
                    <a:pt x="3846" y="3895"/>
                    <a:pt x="2899" y="2292"/>
                  </a:cubicBezTo>
                  <a:cubicBezTo>
                    <a:pt x="2262" y="1215"/>
                    <a:pt x="1142" y="544"/>
                    <a:pt x="1" y="0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" name="Google Shape;260;p2"/>
            <p:cNvSpPr/>
            <p:nvPr/>
          </p:nvSpPr>
          <p:spPr>
            <a:xfrm rot="3467722">
              <a:off x="905453" y="-165944"/>
              <a:ext cx="258713" cy="594821"/>
            </a:xfrm>
            <a:custGeom>
              <a:avLst/>
              <a:gdLst/>
              <a:ahLst/>
              <a:cxnLst/>
              <a:rect l="l" t="t" r="r" b="b"/>
              <a:pathLst>
                <a:path w="8552" h="19661" extrusionOk="0">
                  <a:moveTo>
                    <a:pt x="1749" y="0"/>
                  </a:moveTo>
                  <a:lnTo>
                    <a:pt x="1749" y="0"/>
                  </a:lnTo>
                  <a:cubicBezTo>
                    <a:pt x="1860" y="856"/>
                    <a:pt x="2027" y="1705"/>
                    <a:pt x="2235" y="2544"/>
                  </a:cubicBezTo>
                  <a:cubicBezTo>
                    <a:pt x="2337" y="2946"/>
                    <a:pt x="2448" y="3347"/>
                    <a:pt x="2566" y="3745"/>
                  </a:cubicBezTo>
                  <a:cubicBezTo>
                    <a:pt x="1315" y="4462"/>
                    <a:pt x="385" y="5664"/>
                    <a:pt x="0" y="7052"/>
                  </a:cubicBezTo>
                  <a:lnTo>
                    <a:pt x="69" y="7070"/>
                  </a:lnTo>
                  <a:cubicBezTo>
                    <a:pt x="446" y="5705"/>
                    <a:pt x="1360" y="4521"/>
                    <a:pt x="2582" y="3810"/>
                  </a:cubicBezTo>
                  <a:cubicBezTo>
                    <a:pt x="2706" y="4215"/>
                    <a:pt x="2839" y="4621"/>
                    <a:pt x="2980" y="5023"/>
                  </a:cubicBezTo>
                  <a:cubicBezTo>
                    <a:pt x="3191" y="5627"/>
                    <a:pt x="3421" y="6225"/>
                    <a:pt x="3666" y="6815"/>
                  </a:cubicBezTo>
                  <a:cubicBezTo>
                    <a:pt x="2562" y="8396"/>
                    <a:pt x="1787" y="10232"/>
                    <a:pt x="1424" y="12126"/>
                  </a:cubicBezTo>
                  <a:lnTo>
                    <a:pt x="1494" y="12139"/>
                  </a:lnTo>
                  <a:cubicBezTo>
                    <a:pt x="1852" y="10269"/>
                    <a:pt x="2613" y="8458"/>
                    <a:pt x="3698" y="6894"/>
                  </a:cubicBezTo>
                  <a:cubicBezTo>
                    <a:pt x="3878" y="7325"/>
                    <a:pt x="4061" y="7753"/>
                    <a:pt x="4249" y="8179"/>
                  </a:cubicBezTo>
                  <a:lnTo>
                    <a:pt x="4245" y="8196"/>
                  </a:lnTo>
                  <a:cubicBezTo>
                    <a:pt x="4249" y="8198"/>
                    <a:pt x="4255" y="8198"/>
                    <a:pt x="4258" y="8199"/>
                  </a:cubicBezTo>
                  <a:cubicBezTo>
                    <a:pt x="4488" y="8721"/>
                    <a:pt x="4721" y="9239"/>
                    <a:pt x="4956" y="9758"/>
                  </a:cubicBezTo>
                  <a:cubicBezTo>
                    <a:pt x="4555" y="11147"/>
                    <a:pt x="4420" y="12630"/>
                    <a:pt x="4564" y="14065"/>
                  </a:cubicBezTo>
                  <a:lnTo>
                    <a:pt x="4635" y="14058"/>
                  </a:lnTo>
                  <a:cubicBezTo>
                    <a:pt x="4495" y="12659"/>
                    <a:pt x="4621" y="11214"/>
                    <a:pt x="5001" y="9857"/>
                  </a:cubicBezTo>
                  <a:cubicBezTo>
                    <a:pt x="5712" y="11409"/>
                    <a:pt x="6426" y="12962"/>
                    <a:pt x="6962" y="14579"/>
                  </a:cubicBezTo>
                  <a:cubicBezTo>
                    <a:pt x="7235" y="15397"/>
                    <a:pt x="7453" y="16232"/>
                    <a:pt x="7586" y="17084"/>
                  </a:cubicBezTo>
                  <a:cubicBezTo>
                    <a:pt x="7724" y="17934"/>
                    <a:pt x="7772" y="18799"/>
                    <a:pt x="7717" y="19660"/>
                  </a:cubicBezTo>
                  <a:cubicBezTo>
                    <a:pt x="7804" y="18801"/>
                    <a:pt x="7772" y="17931"/>
                    <a:pt x="7656" y="17072"/>
                  </a:cubicBezTo>
                  <a:cubicBezTo>
                    <a:pt x="7535" y="16214"/>
                    <a:pt x="7325" y="15372"/>
                    <a:pt x="7067" y="14546"/>
                  </a:cubicBezTo>
                  <a:cubicBezTo>
                    <a:pt x="6811" y="13720"/>
                    <a:pt x="6490" y="12914"/>
                    <a:pt x="6155" y="12117"/>
                  </a:cubicBezTo>
                  <a:cubicBezTo>
                    <a:pt x="6089" y="11963"/>
                    <a:pt x="6021" y="11807"/>
                    <a:pt x="5955" y="11652"/>
                  </a:cubicBezTo>
                  <a:lnTo>
                    <a:pt x="5955" y="11652"/>
                  </a:lnTo>
                  <a:cubicBezTo>
                    <a:pt x="7068" y="11989"/>
                    <a:pt x="8007" y="12809"/>
                    <a:pt x="8486" y="13873"/>
                  </a:cubicBezTo>
                  <a:lnTo>
                    <a:pt x="8552" y="13844"/>
                  </a:lnTo>
                  <a:cubicBezTo>
                    <a:pt x="8058" y="12744"/>
                    <a:pt x="7077" y="11900"/>
                    <a:pt x="5922" y="11569"/>
                  </a:cubicBezTo>
                  <a:cubicBezTo>
                    <a:pt x="5657" y="10959"/>
                    <a:pt x="5383" y="10353"/>
                    <a:pt x="5109" y="9748"/>
                  </a:cubicBezTo>
                  <a:cubicBezTo>
                    <a:pt x="5094" y="9714"/>
                    <a:pt x="5078" y="9682"/>
                    <a:pt x="5064" y="9649"/>
                  </a:cubicBezTo>
                  <a:cubicBezTo>
                    <a:pt x="5065" y="9642"/>
                    <a:pt x="5066" y="9634"/>
                    <a:pt x="5069" y="9628"/>
                  </a:cubicBezTo>
                  <a:lnTo>
                    <a:pt x="5050" y="9624"/>
                  </a:lnTo>
                  <a:cubicBezTo>
                    <a:pt x="4841" y="9167"/>
                    <a:pt x="4632" y="8708"/>
                    <a:pt x="4425" y="8247"/>
                  </a:cubicBezTo>
                  <a:lnTo>
                    <a:pt x="4425" y="8247"/>
                  </a:lnTo>
                  <a:cubicBezTo>
                    <a:pt x="5582" y="8587"/>
                    <a:pt x="6661" y="9254"/>
                    <a:pt x="7478" y="10137"/>
                  </a:cubicBezTo>
                  <a:lnTo>
                    <a:pt x="7532" y="10090"/>
                  </a:lnTo>
                  <a:cubicBezTo>
                    <a:pt x="6691" y="9181"/>
                    <a:pt x="5581" y="8502"/>
                    <a:pt x="4389" y="8163"/>
                  </a:cubicBezTo>
                  <a:cubicBezTo>
                    <a:pt x="3971" y="7223"/>
                    <a:pt x="3570" y="6277"/>
                    <a:pt x="3209" y="5316"/>
                  </a:cubicBezTo>
                  <a:lnTo>
                    <a:pt x="3209" y="5316"/>
                  </a:lnTo>
                  <a:cubicBezTo>
                    <a:pt x="4562" y="5368"/>
                    <a:pt x="5890" y="5933"/>
                    <a:pt x="6863" y="6875"/>
                  </a:cubicBezTo>
                  <a:lnTo>
                    <a:pt x="6913" y="6824"/>
                  </a:lnTo>
                  <a:cubicBezTo>
                    <a:pt x="5919" y="5865"/>
                    <a:pt x="4562" y="5291"/>
                    <a:pt x="3183" y="5246"/>
                  </a:cubicBezTo>
                  <a:cubicBezTo>
                    <a:pt x="3149" y="5160"/>
                    <a:pt x="3117" y="5074"/>
                    <a:pt x="3085" y="4988"/>
                  </a:cubicBezTo>
                  <a:cubicBezTo>
                    <a:pt x="2938" y="4584"/>
                    <a:pt x="2796" y="4176"/>
                    <a:pt x="2665" y="3765"/>
                  </a:cubicBezTo>
                  <a:cubicBezTo>
                    <a:pt x="2668" y="3764"/>
                    <a:pt x="2674" y="3761"/>
                    <a:pt x="2677" y="3759"/>
                  </a:cubicBezTo>
                  <a:lnTo>
                    <a:pt x="2645" y="3701"/>
                  </a:lnTo>
                  <a:cubicBezTo>
                    <a:pt x="2595" y="3545"/>
                    <a:pt x="2549" y="3391"/>
                    <a:pt x="2502" y="3236"/>
                  </a:cubicBezTo>
                  <a:cubicBezTo>
                    <a:pt x="2914" y="3168"/>
                    <a:pt x="3332" y="3135"/>
                    <a:pt x="3750" y="3135"/>
                  </a:cubicBezTo>
                  <a:cubicBezTo>
                    <a:pt x="4891" y="3135"/>
                    <a:pt x="6034" y="3386"/>
                    <a:pt x="7066" y="3873"/>
                  </a:cubicBezTo>
                  <a:lnTo>
                    <a:pt x="7096" y="3810"/>
                  </a:lnTo>
                  <a:cubicBezTo>
                    <a:pt x="6056" y="3318"/>
                    <a:pt x="4904" y="3065"/>
                    <a:pt x="3753" y="3065"/>
                  </a:cubicBezTo>
                  <a:cubicBezTo>
                    <a:pt x="3328" y="3065"/>
                    <a:pt x="2903" y="3099"/>
                    <a:pt x="2483" y="3169"/>
                  </a:cubicBezTo>
                  <a:cubicBezTo>
                    <a:pt x="2419" y="2955"/>
                    <a:pt x="2359" y="2742"/>
                    <a:pt x="2302" y="2528"/>
                  </a:cubicBezTo>
                  <a:cubicBezTo>
                    <a:pt x="2075" y="1695"/>
                    <a:pt x="1893" y="853"/>
                    <a:pt x="174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" name="Google Shape;261;p2"/>
            <p:cNvSpPr/>
            <p:nvPr/>
          </p:nvSpPr>
          <p:spPr>
            <a:xfrm rot="3467722">
              <a:off x="1091217" y="439575"/>
              <a:ext cx="475013" cy="261696"/>
            </a:xfrm>
            <a:custGeom>
              <a:avLst/>
              <a:gdLst/>
              <a:ahLst/>
              <a:cxnLst/>
              <a:rect l="l" t="t" r="r" b="b"/>
              <a:pathLst>
                <a:path w="15702" h="8650" extrusionOk="0">
                  <a:moveTo>
                    <a:pt x="5274" y="1"/>
                  </a:moveTo>
                  <a:cubicBezTo>
                    <a:pt x="5236" y="1"/>
                    <a:pt x="5199" y="1"/>
                    <a:pt x="5162" y="3"/>
                  </a:cubicBezTo>
                  <a:cubicBezTo>
                    <a:pt x="4091" y="42"/>
                    <a:pt x="3139" y="669"/>
                    <a:pt x="2287" y="1316"/>
                  </a:cubicBezTo>
                  <a:cubicBezTo>
                    <a:pt x="1825" y="1665"/>
                    <a:pt x="1" y="2569"/>
                    <a:pt x="194" y="3138"/>
                  </a:cubicBezTo>
                  <a:cubicBezTo>
                    <a:pt x="330" y="3543"/>
                    <a:pt x="1009" y="3890"/>
                    <a:pt x="1289" y="4221"/>
                  </a:cubicBezTo>
                  <a:cubicBezTo>
                    <a:pt x="1638" y="4632"/>
                    <a:pt x="1927" y="5092"/>
                    <a:pt x="2195" y="5557"/>
                  </a:cubicBezTo>
                  <a:cubicBezTo>
                    <a:pt x="2785" y="6573"/>
                    <a:pt x="3381" y="7671"/>
                    <a:pt x="4410" y="8242"/>
                  </a:cubicBezTo>
                  <a:cubicBezTo>
                    <a:pt x="4929" y="8530"/>
                    <a:pt x="5508" y="8649"/>
                    <a:pt x="6099" y="8649"/>
                  </a:cubicBezTo>
                  <a:cubicBezTo>
                    <a:pt x="6834" y="8649"/>
                    <a:pt x="7588" y="8465"/>
                    <a:pt x="8271" y="8187"/>
                  </a:cubicBezTo>
                  <a:cubicBezTo>
                    <a:pt x="9505" y="7684"/>
                    <a:pt x="10609" y="6909"/>
                    <a:pt x="11835" y="6385"/>
                  </a:cubicBezTo>
                  <a:cubicBezTo>
                    <a:pt x="12566" y="6070"/>
                    <a:pt x="13376" y="5854"/>
                    <a:pt x="14166" y="5854"/>
                  </a:cubicBezTo>
                  <a:cubicBezTo>
                    <a:pt x="14698" y="5854"/>
                    <a:pt x="15220" y="5952"/>
                    <a:pt x="15702" y="6184"/>
                  </a:cubicBezTo>
                  <a:cubicBezTo>
                    <a:pt x="15122" y="4947"/>
                    <a:pt x="13971" y="4071"/>
                    <a:pt x="12763" y="3430"/>
                  </a:cubicBezTo>
                  <a:cubicBezTo>
                    <a:pt x="11555" y="2789"/>
                    <a:pt x="10254" y="2335"/>
                    <a:pt x="9068" y="1657"/>
                  </a:cubicBezTo>
                  <a:cubicBezTo>
                    <a:pt x="7855" y="961"/>
                    <a:pt x="6659" y="1"/>
                    <a:pt x="52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" name="Google Shape;262;p2"/>
            <p:cNvSpPr/>
            <p:nvPr/>
          </p:nvSpPr>
          <p:spPr>
            <a:xfrm rot="3467722">
              <a:off x="1101944" y="435925"/>
              <a:ext cx="267425" cy="161404"/>
            </a:xfrm>
            <a:custGeom>
              <a:avLst/>
              <a:gdLst/>
              <a:ahLst/>
              <a:cxnLst/>
              <a:rect l="l" t="t" r="r" b="b"/>
              <a:pathLst>
                <a:path w="8840" h="5335" extrusionOk="0">
                  <a:moveTo>
                    <a:pt x="1" y="0"/>
                  </a:moveTo>
                  <a:cubicBezTo>
                    <a:pt x="235" y="331"/>
                    <a:pt x="761" y="625"/>
                    <a:pt x="1000" y="906"/>
                  </a:cubicBezTo>
                  <a:cubicBezTo>
                    <a:pt x="1350" y="1317"/>
                    <a:pt x="1637" y="1778"/>
                    <a:pt x="1907" y="2244"/>
                  </a:cubicBezTo>
                  <a:cubicBezTo>
                    <a:pt x="2500" y="3258"/>
                    <a:pt x="3094" y="4358"/>
                    <a:pt x="4124" y="4926"/>
                  </a:cubicBezTo>
                  <a:cubicBezTo>
                    <a:pt x="4645" y="5215"/>
                    <a:pt x="5224" y="5335"/>
                    <a:pt x="5815" y="5335"/>
                  </a:cubicBezTo>
                  <a:cubicBezTo>
                    <a:pt x="6549" y="5335"/>
                    <a:pt x="7302" y="5150"/>
                    <a:pt x="7985" y="4873"/>
                  </a:cubicBezTo>
                  <a:cubicBezTo>
                    <a:pt x="8277" y="4755"/>
                    <a:pt x="8558" y="4620"/>
                    <a:pt x="8839" y="4479"/>
                  </a:cubicBezTo>
                  <a:lnTo>
                    <a:pt x="8839" y="4479"/>
                  </a:lnTo>
                  <a:cubicBezTo>
                    <a:pt x="8621" y="4490"/>
                    <a:pt x="8401" y="4495"/>
                    <a:pt x="8181" y="4495"/>
                  </a:cubicBezTo>
                  <a:cubicBezTo>
                    <a:pt x="6578" y="4495"/>
                    <a:pt x="4949" y="4191"/>
                    <a:pt x="3677" y="3156"/>
                  </a:cubicBezTo>
                  <a:cubicBezTo>
                    <a:pt x="2431" y="2143"/>
                    <a:pt x="1606" y="427"/>
                    <a:pt x="1" y="0"/>
                  </a:cubicBezTo>
                  <a:close/>
                </a:path>
              </a:pathLst>
            </a:custGeom>
            <a:solidFill>
              <a:srgbClr val="000000">
                <a:alpha val="18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" name="Google Shape;263;p2"/>
            <p:cNvSpPr/>
            <p:nvPr/>
          </p:nvSpPr>
          <p:spPr>
            <a:xfrm rot="3467722">
              <a:off x="1126994" y="384768"/>
              <a:ext cx="169470" cy="170087"/>
            </a:xfrm>
            <a:custGeom>
              <a:avLst/>
              <a:gdLst/>
              <a:ahLst/>
              <a:cxnLst/>
              <a:rect l="l" t="t" r="r" b="b"/>
              <a:pathLst>
                <a:path w="5602" h="5622" extrusionOk="0">
                  <a:moveTo>
                    <a:pt x="6" y="0"/>
                  </a:moveTo>
                  <a:lnTo>
                    <a:pt x="6" y="0"/>
                  </a:lnTo>
                  <a:cubicBezTo>
                    <a:pt x="1" y="43"/>
                    <a:pt x="5" y="85"/>
                    <a:pt x="18" y="124"/>
                  </a:cubicBezTo>
                  <a:cubicBezTo>
                    <a:pt x="156" y="529"/>
                    <a:pt x="831" y="876"/>
                    <a:pt x="1112" y="1205"/>
                  </a:cubicBezTo>
                  <a:cubicBezTo>
                    <a:pt x="1462" y="1616"/>
                    <a:pt x="1749" y="2077"/>
                    <a:pt x="2019" y="2543"/>
                  </a:cubicBezTo>
                  <a:cubicBezTo>
                    <a:pt x="2609" y="3559"/>
                    <a:pt x="3205" y="4659"/>
                    <a:pt x="4233" y="5227"/>
                  </a:cubicBezTo>
                  <a:cubicBezTo>
                    <a:pt x="4660" y="5461"/>
                    <a:pt x="5125" y="5585"/>
                    <a:pt x="5601" y="5622"/>
                  </a:cubicBezTo>
                  <a:cubicBezTo>
                    <a:pt x="5049" y="5470"/>
                    <a:pt x="4529" y="5214"/>
                    <a:pt x="4070" y="4861"/>
                  </a:cubicBezTo>
                  <a:cubicBezTo>
                    <a:pt x="3423" y="4364"/>
                    <a:pt x="2990" y="3678"/>
                    <a:pt x="2598" y="2974"/>
                  </a:cubicBezTo>
                  <a:cubicBezTo>
                    <a:pt x="1957" y="1825"/>
                    <a:pt x="1232" y="525"/>
                    <a:pt x="6" y="0"/>
                  </a:cubicBezTo>
                  <a:close/>
                </a:path>
              </a:pathLst>
            </a:custGeom>
            <a:solidFill>
              <a:srgbClr val="4654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" name="Google Shape;264;p2"/>
            <p:cNvSpPr/>
            <p:nvPr/>
          </p:nvSpPr>
          <p:spPr>
            <a:xfrm rot="3467722">
              <a:off x="1181726" y="489574"/>
              <a:ext cx="398143" cy="187090"/>
            </a:xfrm>
            <a:custGeom>
              <a:avLst/>
              <a:gdLst/>
              <a:ahLst/>
              <a:cxnLst/>
              <a:rect l="l" t="t" r="r" b="b"/>
              <a:pathLst>
                <a:path w="13161" h="6184" extrusionOk="0">
                  <a:moveTo>
                    <a:pt x="2731" y="1"/>
                  </a:moveTo>
                  <a:cubicBezTo>
                    <a:pt x="2694" y="1"/>
                    <a:pt x="2656" y="1"/>
                    <a:pt x="2619" y="3"/>
                  </a:cubicBezTo>
                  <a:cubicBezTo>
                    <a:pt x="1654" y="39"/>
                    <a:pt x="787" y="551"/>
                    <a:pt x="0" y="1125"/>
                  </a:cubicBezTo>
                  <a:cubicBezTo>
                    <a:pt x="58" y="1129"/>
                    <a:pt x="116" y="1130"/>
                    <a:pt x="175" y="1130"/>
                  </a:cubicBezTo>
                  <a:cubicBezTo>
                    <a:pt x="711" y="1130"/>
                    <a:pt x="1253" y="980"/>
                    <a:pt x="1814" y="980"/>
                  </a:cubicBezTo>
                  <a:cubicBezTo>
                    <a:pt x="1826" y="980"/>
                    <a:pt x="1837" y="980"/>
                    <a:pt x="1849" y="980"/>
                  </a:cubicBezTo>
                  <a:cubicBezTo>
                    <a:pt x="2827" y="989"/>
                    <a:pt x="3481" y="1827"/>
                    <a:pt x="4179" y="2400"/>
                  </a:cubicBezTo>
                  <a:cubicBezTo>
                    <a:pt x="5055" y="3116"/>
                    <a:pt x="6081" y="3306"/>
                    <a:pt x="7175" y="3446"/>
                  </a:cubicBezTo>
                  <a:cubicBezTo>
                    <a:pt x="8233" y="3583"/>
                    <a:pt x="9258" y="3830"/>
                    <a:pt x="10221" y="4301"/>
                  </a:cubicBezTo>
                  <a:cubicBezTo>
                    <a:pt x="11099" y="4728"/>
                    <a:pt x="11894" y="5293"/>
                    <a:pt x="12586" y="5972"/>
                  </a:cubicBezTo>
                  <a:cubicBezTo>
                    <a:pt x="12781" y="6023"/>
                    <a:pt x="12974" y="6095"/>
                    <a:pt x="13160" y="6184"/>
                  </a:cubicBezTo>
                  <a:cubicBezTo>
                    <a:pt x="12579" y="4947"/>
                    <a:pt x="11428" y="4069"/>
                    <a:pt x="10220" y="3430"/>
                  </a:cubicBezTo>
                  <a:cubicBezTo>
                    <a:pt x="9012" y="2789"/>
                    <a:pt x="7711" y="2335"/>
                    <a:pt x="6525" y="1657"/>
                  </a:cubicBezTo>
                  <a:cubicBezTo>
                    <a:pt x="5312" y="961"/>
                    <a:pt x="4118" y="1"/>
                    <a:pt x="2731" y="1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" name="Google Shape;265;p2"/>
            <p:cNvSpPr/>
            <p:nvPr/>
          </p:nvSpPr>
          <p:spPr>
            <a:xfrm rot="3467722">
              <a:off x="1097757" y="466724"/>
              <a:ext cx="469779" cy="208782"/>
            </a:xfrm>
            <a:custGeom>
              <a:avLst/>
              <a:gdLst/>
              <a:ahLst/>
              <a:cxnLst/>
              <a:rect l="l" t="t" r="r" b="b"/>
              <a:pathLst>
                <a:path w="15529" h="6901" extrusionOk="0">
                  <a:moveTo>
                    <a:pt x="4549" y="1"/>
                  </a:moveTo>
                  <a:cubicBezTo>
                    <a:pt x="3569" y="719"/>
                    <a:pt x="2816" y="1744"/>
                    <a:pt x="2418" y="2892"/>
                  </a:cubicBezTo>
                  <a:cubicBezTo>
                    <a:pt x="2250" y="2855"/>
                    <a:pt x="2083" y="2819"/>
                    <a:pt x="1917" y="2778"/>
                  </a:cubicBezTo>
                  <a:cubicBezTo>
                    <a:pt x="1268" y="2628"/>
                    <a:pt x="631" y="2440"/>
                    <a:pt x="1" y="2224"/>
                  </a:cubicBezTo>
                  <a:lnTo>
                    <a:pt x="1" y="2224"/>
                  </a:lnTo>
                  <a:cubicBezTo>
                    <a:pt x="623" y="2465"/>
                    <a:pt x="1259" y="2661"/>
                    <a:pt x="1905" y="2832"/>
                  </a:cubicBezTo>
                  <a:cubicBezTo>
                    <a:pt x="2214" y="2912"/>
                    <a:pt x="2527" y="2982"/>
                    <a:pt x="2840" y="3048"/>
                  </a:cubicBezTo>
                  <a:cubicBezTo>
                    <a:pt x="2875" y="4155"/>
                    <a:pt x="3347" y="5229"/>
                    <a:pt x="4146" y="6001"/>
                  </a:cubicBezTo>
                  <a:lnTo>
                    <a:pt x="4185" y="5960"/>
                  </a:lnTo>
                  <a:cubicBezTo>
                    <a:pt x="3398" y="5203"/>
                    <a:pt x="2934" y="4151"/>
                    <a:pt x="2899" y="3059"/>
                  </a:cubicBezTo>
                  <a:lnTo>
                    <a:pt x="2899" y="3059"/>
                  </a:lnTo>
                  <a:cubicBezTo>
                    <a:pt x="3219" y="3125"/>
                    <a:pt x="3541" y="3183"/>
                    <a:pt x="3866" y="3236"/>
                  </a:cubicBezTo>
                  <a:cubicBezTo>
                    <a:pt x="4354" y="3314"/>
                    <a:pt x="4842" y="3375"/>
                    <a:pt x="5333" y="3429"/>
                  </a:cubicBezTo>
                  <a:cubicBezTo>
                    <a:pt x="6001" y="4758"/>
                    <a:pt x="6958" y="5959"/>
                    <a:pt x="8109" y="6900"/>
                  </a:cubicBezTo>
                  <a:lnTo>
                    <a:pt x="8144" y="6858"/>
                  </a:lnTo>
                  <a:cubicBezTo>
                    <a:pt x="7009" y="5928"/>
                    <a:pt x="6060" y="4745"/>
                    <a:pt x="5399" y="3437"/>
                  </a:cubicBezTo>
                  <a:lnTo>
                    <a:pt x="5399" y="3437"/>
                  </a:lnTo>
                  <a:cubicBezTo>
                    <a:pt x="5756" y="3475"/>
                    <a:pt x="6116" y="3507"/>
                    <a:pt x="6474" y="3536"/>
                  </a:cubicBezTo>
                  <a:lnTo>
                    <a:pt x="6483" y="3546"/>
                  </a:lnTo>
                  <a:lnTo>
                    <a:pt x="6490" y="3539"/>
                  </a:lnTo>
                  <a:cubicBezTo>
                    <a:pt x="6927" y="3575"/>
                    <a:pt x="7366" y="3607"/>
                    <a:pt x="7803" y="3638"/>
                  </a:cubicBezTo>
                  <a:cubicBezTo>
                    <a:pt x="8596" y="4420"/>
                    <a:pt x="9554" y="5057"/>
                    <a:pt x="10579" y="5487"/>
                  </a:cubicBezTo>
                  <a:lnTo>
                    <a:pt x="10601" y="5436"/>
                  </a:lnTo>
                  <a:cubicBezTo>
                    <a:pt x="9601" y="5018"/>
                    <a:pt x="8667" y="4400"/>
                    <a:pt x="7888" y="3644"/>
                  </a:cubicBezTo>
                  <a:lnTo>
                    <a:pt x="7888" y="3644"/>
                  </a:lnTo>
                  <a:cubicBezTo>
                    <a:pt x="9200" y="3732"/>
                    <a:pt x="10516" y="3820"/>
                    <a:pt x="11808" y="4050"/>
                  </a:cubicBezTo>
                  <a:cubicBezTo>
                    <a:pt x="12463" y="4167"/>
                    <a:pt x="13110" y="4325"/>
                    <a:pt x="13733" y="4547"/>
                  </a:cubicBezTo>
                  <a:cubicBezTo>
                    <a:pt x="14360" y="4765"/>
                    <a:pt x="14964" y="5051"/>
                    <a:pt x="15528" y="5407"/>
                  </a:cubicBezTo>
                  <a:cubicBezTo>
                    <a:pt x="14978" y="5032"/>
                    <a:pt x="14374" y="4735"/>
                    <a:pt x="13752" y="4497"/>
                  </a:cubicBezTo>
                  <a:cubicBezTo>
                    <a:pt x="13127" y="4264"/>
                    <a:pt x="12479" y="4095"/>
                    <a:pt x="11823" y="3968"/>
                  </a:cubicBezTo>
                  <a:cubicBezTo>
                    <a:pt x="11167" y="3839"/>
                    <a:pt x="10504" y="3760"/>
                    <a:pt x="9841" y="3693"/>
                  </a:cubicBezTo>
                  <a:cubicBezTo>
                    <a:pt x="9712" y="3680"/>
                    <a:pt x="9584" y="3670"/>
                    <a:pt x="9454" y="3657"/>
                  </a:cubicBezTo>
                  <a:cubicBezTo>
                    <a:pt x="10036" y="3080"/>
                    <a:pt x="10840" y="2750"/>
                    <a:pt x="11658" y="2750"/>
                  </a:cubicBezTo>
                  <a:cubicBezTo>
                    <a:pt x="11735" y="2750"/>
                    <a:pt x="11812" y="2753"/>
                    <a:pt x="11889" y="2759"/>
                  </a:cubicBezTo>
                  <a:lnTo>
                    <a:pt x="11893" y="2704"/>
                  </a:lnTo>
                  <a:cubicBezTo>
                    <a:pt x="11817" y="2698"/>
                    <a:pt x="11740" y="2695"/>
                    <a:pt x="11664" y="2695"/>
                  </a:cubicBezTo>
                  <a:cubicBezTo>
                    <a:pt x="10814" y="2695"/>
                    <a:pt x="9982" y="3042"/>
                    <a:pt x="9382" y="3649"/>
                  </a:cubicBezTo>
                  <a:cubicBezTo>
                    <a:pt x="8871" y="3604"/>
                    <a:pt x="8361" y="3568"/>
                    <a:pt x="7850" y="3531"/>
                  </a:cubicBezTo>
                  <a:cubicBezTo>
                    <a:pt x="7822" y="3528"/>
                    <a:pt x="7793" y="3527"/>
                    <a:pt x="7765" y="3526"/>
                  </a:cubicBezTo>
                  <a:lnTo>
                    <a:pt x="7755" y="3514"/>
                  </a:lnTo>
                  <a:lnTo>
                    <a:pt x="7743" y="3526"/>
                  </a:lnTo>
                  <a:cubicBezTo>
                    <a:pt x="7356" y="3499"/>
                    <a:pt x="6968" y="3473"/>
                    <a:pt x="6582" y="3441"/>
                  </a:cubicBezTo>
                  <a:cubicBezTo>
                    <a:pt x="7238" y="2782"/>
                    <a:pt x="8084" y="2296"/>
                    <a:pt x="8983" y="2068"/>
                  </a:cubicBezTo>
                  <a:lnTo>
                    <a:pt x="8972" y="2016"/>
                  </a:lnTo>
                  <a:cubicBezTo>
                    <a:pt x="8048" y="2251"/>
                    <a:pt x="7176" y="2755"/>
                    <a:pt x="6511" y="3437"/>
                  </a:cubicBezTo>
                  <a:cubicBezTo>
                    <a:pt x="5719" y="3374"/>
                    <a:pt x="4931" y="3298"/>
                    <a:pt x="4146" y="3190"/>
                  </a:cubicBezTo>
                  <a:cubicBezTo>
                    <a:pt x="4678" y="2293"/>
                    <a:pt x="5549" y="1601"/>
                    <a:pt x="6546" y="1287"/>
                  </a:cubicBezTo>
                  <a:lnTo>
                    <a:pt x="6528" y="1234"/>
                  </a:lnTo>
                  <a:cubicBezTo>
                    <a:pt x="5513" y="1554"/>
                    <a:pt x="4625" y="2264"/>
                    <a:pt x="4086" y="3182"/>
                  </a:cubicBezTo>
                  <a:cubicBezTo>
                    <a:pt x="4018" y="3171"/>
                    <a:pt x="3946" y="3163"/>
                    <a:pt x="3876" y="3153"/>
                  </a:cubicBezTo>
                  <a:cubicBezTo>
                    <a:pt x="3548" y="3104"/>
                    <a:pt x="3221" y="3051"/>
                    <a:pt x="2893" y="2988"/>
                  </a:cubicBezTo>
                  <a:lnTo>
                    <a:pt x="2893" y="2978"/>
                  </a:lnTo>
                  <a:lnTo>
                    <a:pt x="2840" y="2978"/>
                  </a:lnTo>
                  <a:cubicBezTo>
                    <a:pt x="2718" y="2953"/>
                    <a:pt x="2594" y="2928"/>
                    <a:pt x="2473" y="2902"/>
                  </a:cubicBezTo>
                  <a:cubicBezTo>
                    <a:pt x="2867" y="1767"/>
                    <a:pt x="3613" y="756"/>
                    <a:pt x="4581" y="45"/>
                  </a:cubicBezTo>
                  <a:lnTo>
                    <a:pt x="454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" name="Google Shape;266;p2"/>
            <p:cNvSpPr/>
            <p:nvPr/>
          </p:nvSpPr>
          <p:spPr>
            <a:xfrm rot="3467722">
              <a:off x="572865" y="-67497"/>
              <a:ext cx="1182933" cy="643832"/>
            </a:xfrm>
            <a:custGeom>
              <a:avLst/>
              <a:gdLst/>
              <a:ahLst/>
              <a:cxnLst/>
              <a:rect l="l" t="t" r="r" b="b"/>
              <a:pathLst>
                <a:path w="39103" h="21281" extrusionOk="0">
                  <a:moveTo>
                    <a:pt x="347" y="1"/>
                  </a:moveTo>
                  <a:cubicBezTo>
                    <a:pt x="60" y="1"/>
                    <a:pt x="1" y="495"/>
                    <a:pt x="326" y="601"/>
                  </a:cubicBezTo>
                  <a:cubicBezTo>
                    <a:pt x="4027" y="1812"/>
                    <a:pt x="7886" y="2473"/>
                    <a:pt x="11758" y="2590"/>
                  </a:cubicBezTo>
                  <a:cubicBezTo>
                    <a:pt x="18162" y="5497"/>
                    <a:pt x="23731" y="10124"/>
                    <a:pt x="27774" y="15878"/>
                  </a:cubicBezTo>
                  <a:cubicBezTo>
                    <a:pt x="28940" y="17538"/>
                    <a:pt x="29974" y="19283"/>
                    <a:pt x="30866" y="21103"/>
                  </a:cubicBezTo>
                  <a:cubicBezTo>
                    <a:pt x="30927" y="21228"/>
                    <a:pt x="31041" y="21281"/>
                    <a:pt x="31153" y="21281"/>
                  </a:cubicBezTo>
                  <a:cubicBezTo>
                    <a:pt x="31346" y="21281"/>
                    <a:pt x="31533" y="21123"/>
                    <a:pt x="31427" y="20905"/>
                  </a:cubicBezTo>
                  <a:cubicBezTo>
                    <a:pt x="29511" y="17000"/>
                    <a:pt x="26960" y="13430"/>
                    <a:pt x="23910" y="10348"/>
                  </a:cubicBezTo>
                  <a:cubicBezTo>
                    <a:pt x="27848" y="8601"/>
                    <a:pt x="32120" y="7690"/>
                    <a:pt x="36419" y="7690"/>
                  </a:cubicBezTo>
                  <a:cubicBezTo>
                    <a:pt x="37152" y="7690"/>
                    <a:pt x="37885" y="7716"/>
                    <a:pt x="38618" y="7770"/>
                  </a:cubicBezTo>
                  <a:cubicBezTo>
                    <a:pt x="38626" y="7770"/>
                    <a:pt x="38635" y="7770"/>
                    <a:pt x="38643" y="7770"/>
                  </a:cubicBezTo>
                  <a:cubicBezTo>
                    <a:pt x="39002" y="7770"/>
                    <a:pt x="39103" y="7211"/>
                    <a:pt x="38731" y="7185"/>
                  </a:cubicBezTo>
                  <a:cubicBezTo>
                    <a:pt x="37965" y="7129"/>
                    <a:pt x="37198" y="7101"/>
                    <a:pt x="36431" y="7101"/>
                  </a:cubicBezTo>
                  <a:cubicBezTo>
                    <a:pt x="31968" y="7101"/>
                    <a:pt x="27536" y="8047"/>
                    <a:pt x="23461" y="9900"/>
                  </a:cubicBezTo>
                  <a:cubicBezTo>
                    <a:pt x="21582" y="8057"/>
                    <a:pt x="19520" y="6398"/>
                    <a:pt x="17308" y="4956"/>
                  </a:cubicBezTo>
                  <a:cubicBezTo>
                    <a:pt x="15982" y="4090"/>
                    <a:pt x="14607" y="3309"/>
                    <a:pt x="13189" y="2607"/>
                  </a:cubicBezTo>
                  <a:cubicBezTo>
                    <a:pt x="16839" y="2590"/>
                    <a:pt x="20489" y="2088"/>
                    <a:pt x="24018" y="1099"/>
                  </a:cubicBezTo>
                  <a:cubicBezTo>
                    <a:pt x="24357" y="1004"/>
                    <a:pt x="24217" y="526"/>
                    <a:pt x="23908" y="526"/>
                  </a:cubicBezTo>
                  <a:cubicBezTo>
                    <a:pt x="23880" y="526"/>
                    <a:pt x="23851" y="530"/>
                    <a:pt x="23820" y="538"/>
                  </a:cubicBezTo>
                  <a:cubicBezTo>
                    <a:pt x="20294" y="1525"/>
                    <a:pt x="16650" y="2015"/>
                    <a:pt x="13008" y="2015"/>
                  </a:cubicBezTo>
                  <a:cubicBezTo>
                    <a:pt x="12634" y="2015"/>
                    <a:pt x="12260" y="2010"/>
                    <a:pt x="11887" y="2000"/>
                  </a:cubicBezTo>
                  <a:cubicBezTo>
                    <a:pt x="11857" y="1991"/>
                    <a:pt x="11829" y="1987"/>
                    <a:pt x="11801" y="1987"/>
                  </a:cubicBezTo>
                  <a:cubicBezTo>
                    <a:pt x="11780" y="1987"/>
                    <a:pt x="11760" y="1989"/>
                    <a:pt x="11741" y="1994"/>
                  </a:cubicBezTo>
                  <a:cubicBezTo>
                    <a:pt x="7910" y="1874"/>
                    <a:pt x="4097" y="1214"/>
                    <a:pt x="440" y="17"/>
                  </a:cubicBezTo>
                  <a:cubicBezTo>
                    <a:pt x="407" y="6"/>
                    <a:pt x="375" y="1"/>
                    <a:pt x="34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" name="Google Shape;267;p2"/>
            <p:cNvSpPr/>
            <p:nvPr/>
          </p:nvSpPr>
          <p:spPr>
            <a:xfrm rot="3467722">
              <a:off x="1286248" y="772579"/>
              <a:ext cx="906190" cy="522091"/>
            </a:xfrm>
            <a:custGeom>
              <a:avLst/>
              <a:gdLst/>
              <a:ahLst/>
              <a:cxnLst/>
              <a:rect l="l" t="t" r="r" b="b"/>
              <a:pathLst>
                <a:path w="29955" h="17257" extrusionOk="0">
                  <a:moveTo>
                    <a:pt x="6919" y="0"/>
                  </a:moveTo>
                  <a:cubicBezTo>
                    <a:pt x="6887" y="0"/>
                    <a:pt x="6854" y="1"/>
                    <a:pt x="6822" y="2"/>
                  </a:cubicBezTo>
                  <a:cubicBezTo>
                    <a:pt x="5818" y="44"/>
                    <a:pt x="4969" y="744"/>
                    <a:pt x="4277" y="1471"/>
                  </a:cubicBezTo>
                  <a:cubicBezTo>
                    <a:pt x="2541" y="3292"/>
                    <a:pt x="1262" y="5491"/>
                    <a:pt x="0" y="7665"/>
                  </a:cubicBezTo>
                  <a:cubicBezTo>
                    <a:pt x="1747" y="8304"/>
                    <a:pt x="3115" y="9680"/>
                    <a:pt x="4285" y="11124"/>
                  </a:cubicBezTo>
                  <a:cubicBezTo>
                    <a:pt x="5457" y="12568"/>
                    <a:pt x="6503" y="14133"/>
                    <a:pt x="7896" y="15364"/>
                  </a:cubicBezTo>
                  <a:cubicBezTo>
                    <a:pt x="9118" y="16444"/>
                    <a:pt x="10688" y="17256"/>
                    <a:pt x="12297" y="17256"/>
                  </a:cubicBezTo>
                  <a:cubicBezTo>
                    <a:pt x="12522" y="17256"/>
                    <a:pt x="12748" y="17240"/>
                    <a:pt x="12974" y="17207"/>
                  </a:cubicBezTo>
                  <a:cubicBezTo>
                    <a:pt x="14922" y="16919"/>
                    <a:pt x="16469" y="15428"/>
                    <a:pt x="18321" y="14758"/>
                  </a:cubicBezTo>
                  <a:cubicBezTo>
                    <a:pt x="19204" y="14438"/>
                    <a:pt x="20134" y="14313"/>
                    <a:pt x="21073" y="14313"/>
                  </a:cubicBezTo>
                  <a:cubicBezTo>
                    <a:pt x="22048" y="14313"/>
                    <a:pt x="23035" y="14447"/>
                    <a:pt x="23992" y="14637"/>
                  </a:cubicBezTo>
                  <a:cubicBezTo>
                    <a:pt x="25873" y="15007"/>
                    <a:pt x="28046" y="15482"/>
                    <a:pt x="29954" y="15636"/>
                  </a:cubicBezTo>
                  <a:cubicBezTo>
                    <a:pt x="26453" y="13783"/>
                    <a:pt x="23652" y="10805"/>
                    <a:pt x="21439" y="7519"/>
                  </a:cubicBezTo>
                  <a:cubicBezTo>
                    <a:pt x="20478" y="6091"/>
                    <a:pt x="19513" y="4507"/>
                    <a:pt x="17919" y="3855"/>
                  </a:cubicBezTo>
                  <a:cubicBezTo>
                    <a:pt x="17021" y="3487"/>
                    <a:pt x="16035" y="3467"/>
                    <a:pt x="15047" y="3467"/>
                  </a:cubicBezTo>
                  <a:cubicBezTo>
                    <a:pt x="14929" y="3467"/>
                    <a:pt x="14811" y="3467"/>
                    <a:pt x="14693" y="3467"/>
                  </a:cubicBezTo>
                  <a:cubicBezTo>
                    <a:pt x="13627" y="3467"/>
                    <a:pt x="12570" y="3445"/>
                    <a:pt x="11627" y="2986"/>
                  </a:cubicBezTo>
                  <a:cubicBezTo>
                    <a:pt x="10760" y="2564"/>
                    <a:pt x="10103" y="1822"/>
                    <a:pt x="9384" y="1180"/>
                  </a:cubicBezTo>
                  <a:cubicBezTo>
                    <a:pt x="8689" y="560"/>
                    <a:pt x="7844" y="0"/>
                    <a:pt x="691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" name="Google Shape;268;p2"/>
            <p:cNvSpPr/>
            <p:nvPr/>
          </p:nvSpPr>
          <p:spPr>
            <a:xfrm rot="3467722">
              <a:off x="1363429" y="633009"/>
              <a:ext cx="576174" cy="522060"/>
            </a:xfrm>
            <a:custGeom>
              <a:avLst/>
              <a:gdLst/>
              <a:ahLst/>
              <a:cxnLst/>
              <a:rect l="l" t="t" r="r" b="b"/>
              <a:pathLst>
                <a:path w="19046" h="17256" extrusionOk="0">
                  <a:moveTo>
                    <a:pt x="6920" y="1"/>
                  </a:moveTo>
                  <a:cubicBezTo>
                    <a:pt x="6887" y="1"/>
                    <a:pt x="6854" y="1"/>
                    <a:pt x="6821" y="3"/>
                  </a:cubicBezTo>
                  <a:cubicBezTo>
                    <a:pt x="5817" y="45"/>
                    <a:pt x="4967" y="744"/>
                    <a:pt x="4275" y="1470"/>
                  </a:cubicBezTo>
                  <a:cubicBezTo>
                    <a:pt x="2540" y="3291"/>
                    <a:pt x="1262" y="5490"/>
                    <a:pt x="0" y="7665"/>
                  </a:cubicBezTo>
                  <a:cubicBezTo>
                    <a:pt x="1746" y="8305"/>
                    <a:pt x="3114" y="9679"/>
                    <a:pt x="4285" y="11123"/>
                  </a:cubicBezTo>
                  <a:cubicBezTo>
                    <a:pt x="5455" y="12568"/>
                    <a:pt x="6501" y="14132"/>
                    <a:pt x="7894" y="15364"/>
                  </a:cubicBezTo>
                  <a:cubicBezTo>
                    <a:pt x="9117" y="16444"/>
                    <a:pt x="10686" y="17256"/>
                    <a:pt x="12293" y="17256"/>
                  </a:cubicBezTo>
                  <a:cubicBezTo>
                    <a:pt x="12519" y="17256"/>
                    <a:pt x="12746" y="17240"/>
                    <a:pt x="12972" y="17206"/>
                  </a:cubicBezTo>
                  <a:cubicBezTo>
                    <a:pt x="14922" y="16923"/>
                    <a:pt x="16468" y="15431"/>
                    <a:pt x="18320" y="14760"/>
                  </a:cubicBezTo>
                  <a:cubicBezTo>
                    <a:pt x="18559" y="14674"/>
                    <a:pt x="18800" y="14602"/>
                    <a:pt x="19045" y="14543"/>
                  </a:cubicBezTo>
                  <a:cubicBezTo>
                    <a:pt x="18582" y="14378"/>
                    <a:pt x="18072" y="14306"/>
                    <a:pt x="17576" y="14306"/>
                  </a:cubicBezTo>
                  <a:cubicBezTo>
                    <a:pt x="17473" y="14306"/>
                    <a:pt x="17371" y="14309"/>
                    <a:pt x="17271" y="14315"/>
                  </a:cubicBezTo>
                  <a:cubicBezTo>
                    <a:pt x="16641" y="14353"/>
                    <a:pt x="16013" y="14473"/>
                    <a:pt x="15381" y="14473"/>
                  </a:cubicBezTo>
                  <a:cubicBezTo>
                    <a:pt x="15228" y="14473"/>
                    <a:pt x="15075" y="14466"/>
                    <a:pt x="14922" y="14449"/>
                  </a:cubicBezTo>
                  <a:cubicBezTo>
                    <a:pt x="14109" y="14359"/>
                    <a:pt x="13347" y="14073"/>
                    <a:pt x="12630" y="13683"/>
                  </a:cubicBezTo>
                  <a:cubicBezTo>
                    <a:pt x="9617" y="12032"/>
                    <a:pt x="8015" y="8492"/>
                    <a:pt x="4743" y="7237"/>
                  </a:cubicBezTo>
                  <a:cubicBezTo>
                    <a:pt x="4279" y="7061"/>
                    <a:pt x="3804" y="6932"/>
                    <a:pt x="3324" y="6854"/>
                  </a:cubicBezTo>
                  <a:cubicBezTo>
                    <a:pt x="3455" y="6726"/>
                    <a:pt x="3581" y="6590"/>
                    <a:pt x="3704" y="6456"/>
                  </a:cubicBezTo>
                  <a:cubicBezTo>
                    <a:pt x="4769" y="5270"/>
                    <a:pt x="5656" y="3661"/>
                    <a:pt x="7237" y="3093"/>
                  </a:cubicBezTo>
                  <a:cubicBezTo>
                    <a:pt x="7510" y="2995"/>
                    <a:pt x="7779" y="2954"/>
                    <a:pt x="8045" y="2954"/>
                  </a:cubicBezTo>
                  <a:cubicBezTo>
                    <a:pt x="8665" y="2954"/>
                    <a:pt x="9268" y="3178"/>
                    <a:pt x="9866" y="3425"/>
                  </a:cubicBezTo>
                  <a:cubicBezTo>
                    <a:pt x="10771" y="3798"/>
                    <a:pt x="11671" y="4112"/>
                    <a:pt x="12655" y="4202"/>
                  </a:cubicBezTo>
                  <a:cubicBezTo>
                    <a:pt x="12975" y="4232"/>
                    <a:pt x="13295" y="4246"/>
                    <a:pt x="13614" y="4246"/>
                  </a:cubicBezTo>
                  <a:cubicBezTo>
                    <a:pt x="14943" y="4246"/>
                    <a:pt x="16256" y="4008"/>
                    <a:pt x="17558" y="3727"/>
                  </a:cubicBezTo>
                  <a:cubicBezTo>
                    <a:pt x="16752" y="3481"/>
                    <a:pt x="15888" y="3468"/>
                    <a:pt x="15022" y="3468"/>
                  </a:cubicBezTo>
                  <a:cubicBezTo>
                    <a:pt x="14920" y="3468"/>
                    <a:pt x="14819" y="3468"/>
                    <a:pt x="14717" y="3468"/>
                  </a:cubicBezTo>
                  <a:cubicBezTo>
                    <a:pt x="13642" y="3468"/>
                    <a:pt x="12576" y="3448"/>
                    <a:pt x="11627" y="2985"/>
                  </a:cubicBezTo>
                  <a:cubicBezTo>
                    <a:pt x="10760" y="2563"/>
                    <a:pt x="10102" y="1823"/>
                    <a:pt x="9383" y="1179"/>
                  </a:cubicBezTo>
                  <a:cubicBezTo>
                    <a:pt x="8689" y="560"/>
                    <a:pt x="7844" y="1"/>
                    <a:pt x="69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" name="Google Shape;269;p2"/>
            <p:cNvSpPr/>
            <p:nvPr/>
          </p:nvSpPr>
          <p:spPr>
            <a:xfrm rot="3467722">
              <a:off x="1305736" y="737454"/>
              <a:ext cx="409729" cy="294007"/>
            </a:xfrm>
            <a:custGeom>
              <a:avLst/>
              <a:gdLst/>
              <a:ahLst/>
              <a:cxnLst/>
              <a:rect l="l" t="t" r="r" b="b"/>
              <a:pathLst>
                <a:path w="13544" h="9718" extrusionOk="0">
                  <a:moveTo>
                    <a:pt x="72" y="1"/>
                  </a:moveTo>
                  <a:cubicBezTo>
                    <a:pt x="47" y="40"/>
                    <a:pt x="24" y="83"/>
                    <a:pt x="1" y="123"/>
                  </a:cubicBezTo>
                  <a:cubicBezTo>
                    <a:pt x="1748" y="763"/>
                    <a:pt x="3114" y="2137"/>
                    <a:pt x="4286" y="3581"/>
                  </a:cubicBezTo>
                  <a:cubicBezTo>
                    <a:pt x="5457" y="5026"/>
                    <a:pt x="6502" y="6590"/>
                    <a:pt x="7896" y="7822"/>
                  </a:cubicBezTo>
                  <a:cubicBezTo>
                    <a:pt x="9117" y="8905"/>
                    <a:pt x="10687" y="9718"/>
                    <a:pt x="12295" y="9718"/>
                  </a:cubicBezTo>
                  <a:cubicBezTo>
                    <a:pt x="12520" y="9718"/>
                    <a:pt x="12746" y="9702"/>
                    <a:pt x="12971" y="9668"/>
                  </a:cubicBezTo>
                  <a:cubicBezTo>
                    <a:pt x="13166" y="9639"/>
                    <a:pt x="13356" y="9596"/>
                    <a:pt x="13544" y="9545"/>
                  </a:cubicBezTo>
                  <a:cubicBezTo>
                    <a:pt x="12540" y="9508"/>
                    <a:pt x="11548" y="9233"/>
                    <a:pt x="10659" y="8748"/>
                  </a:cubicBezTo>
                  <a:cubicBezTo>
                    <a:pt x="9193" y="7946"/>
                    <a:pt x="8290" y="6536"/>
                    <a:pt x="7420" y="5160"/>
                  </a:cubicBezTo>
                  <a:cubicBezTo>
                    <a:pt x="6521" y="3738"/>
                    <a:pt x="5580" y="2332"/>
                    <a:pt x="4156" y="1379"/>
                  </a:cubicBezTo>
                  <a:cubicBezTo>
                    <a:pt x="2935" y="562"/>
                    <a:pt x="1526" y="93"/>
                    <a:pt x="72" y="1"/>
                  </a:cubicBezTo>
                  <a:close/>
                </a:path>
              </a:pathLst>
            </a:custGeom>
            <a:solidFill>
              <a:srgbClr val="000000">
                <a:alpha val="18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" name="Google Shape;270;p2"/>
            <p:cNvSpPr/>
            <p:nvPr/>
          </p:nvSpPr>
          <p:spPr>
            <a:xfrm rot="3467722">
              <a:off x="1529253" y="1065829"/>
              <a:ext cx="528346" cy="313974"/>
            </a:xfrm>
            <a:custGeom>
              <a:avLst/>
              <a:gdLst/>
              <a:ahLst/>
              <a:cxnLst/>
              <a:rect l="l" t="t" r="r" b="b"/>
              <a:pathLst>
                <a:path w="17465" h="10378" extrusionOk="0">
                  <a:moveTo>
                    <a:pt x="3270" y="1"/>
                  </a:moveTo>
                  <a:cubicBezTo>
                    <a:pt x="2397" y="1"/>
                    <a:pt x="1477" y="127"/>
                    <a:pt x="724" y="512"/>
                  </a:cubicBezTo>
                  <a:cubicBezTo>
                    <a:pt x="258" y="751"/>
                    <a:pt x="0" y="1229"/>
                    <a:pt x="149" y="1749"/>
                  </a:cubicBezTo>
                  <a:cubicBezTo>
                    <a:pt x="329" y="2374"/>
                    <a:pt x="915" y="2589"/>
                    <a:pt x="1496" y="2675"/>
                  </a:cubicBezTo>
                  <a:cubicBezTo>
                    <a:pt x="4201" y="3072"/>
                    <a:pt x="6586" y="4366"/>
                    <a:pt x="8834" y="5862"/>
                  </a:cubicBezTo>
                  <a:cubicBezTo>
                    <a:pt x="11100" y="7371"/>
                    <a:pt x="13293" y="9038"/>
                    <a:pt x="15774" y="10176"/>
                  </a:cubicBezTo>
                  <a:cubicBezTo>
                    <a:pt x="16350" y="10264"/>
                    <a:pt x="16918" y="10334"/>
                    <a:pt x="17464" y="10377"/>
                  </a:cubicBezTo>
                  <a:cubicBezTo>
                    <a:pt x="13963" y="8524"/>
                    <a:pt x="11162" y="5546"/>
                    <a:pt x="8951" y="2260"/>
                  </a:cubicBezTo>
                  <a:cubicBezTo>
                    <a:pt x="8793" y="2024"/>
                    <a:pt x="8633" y="1784"/>
                    <a:pt x="8470" y="1543"/>
                  </a:cubicBezTo>
                  <a:cubicBezTo>
                    <a:pt x="7142" y="727"/>
                    <a:pt x="5687" y="156"/>
                    <a:pt x="4010" y="29"/>
                  </a:cubicBezTo>
                  <a:cubicBezTo>
                    <a:pt x="3771" y="11"/>
                    <a:pt x="3522" y="1"/>
                    <a:pt x="3270" y="1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" name="Google Shape;271;p2"/>
            <p:cNvSpPr/>
            <p:nvPr/>
          </p:nvSpPr>
          <p:spPr>
            <a:xfrm rot="3467722">
              <a:off x="1283716" y="851017"/>
              <a:ext cx="848803" cy="355664"/>
            </a:xfrm>
            <a:custGeom>
              <a:avLst/>
              <a:gdLst/>
              <a:ahLst/>
              <a:cxnLst/>
              <a:rect l="l" t="t" r="r" b="b"/>
              <a:pathLst>
                <a:path w="28058" h="11756" extrusionOk="0">
                  <a:moveTo>
                    <a:pt x="8132" y="1"/>
                  </a:moveTo>
                  <a:cubicBezTo>
                    <a:pt x="8121" y="1"/>
                    <a:pt x="8111" y="4"/>
                    <a:pt x="8102" y="10"/>
                  </a:cubicBezTo>
                  <a:cubicBezTo>
                    <a:pt x="7557" y="422"/>
                    <a:pt x="6994" y="846"/>
                    <a:pt x="6515" y="1355"/>
                  </a:cubicBezTo>
                  <a:cubicBezTo>
                    <a:pt x="6129" y="1764"/>
                    <a:pt x="5836" y="2187"/>
                    <a:pt x="5642" y="2618"/>
                  </a:cubicBezTo>
                  <a:cubicBezTo>
                    <a:pt x="5571" y="2777"/>
                    <a:pt x="5515" y="2937"/>
                    <a:pt x="5469" y="3098"/>
                  </a:cubicBezTo>
                  <a:cubicBezTo>
                    <a:pt x="3636" y="3169"/>
                    <a:pt x="1810" y="3440"/>
                    <a:pt x="40" y="3918"/>
                  </a:cubicBezTo>
                  <a:cubicBezTo>
                    <a:pt x="24" y="3921"/>
                    <a:pt x="12" y="3932"/>
                    <a:pt x="5" y="3947"/>
                  </a:cubicBezTo>
                  <a:cubicBezTo>
                    <a:pt x="0" y="3957"/>
                    <a:pt x="0" y="3970"/>
                    <a:pt x="3" y="3981"/>
                  </a:cubicBezTo>
                  <a:cubicBezTo>
                    <a:pt x="9" y="4004"/>
                    <a:pt x="31" y="4019"/>
                    <a:pt x="54" y="4019"/>
                  </a:cubicBezTo>
                  <a:cubicBezTo>
                    <a:pt x="58" y="4019"/>
                    <a:pt x="63" y="4018"/>
                    <a:pt x="67" y="4017"/>
                  </a:cubicBezTo>
                  <a:cubicBezTo>
                    <a:pt x="1833" y="3541"/>
                    <a:pt x="3655" y="3271"/>
                    <a:pt x="5486" y="3200"/>
                  </a:cubicBezTo>
                  <a:cubicBezTo>
                    <a:pt x="5488" y="3201"/>
                    <a:pt x="5491" y="3204"/>
                    <a:pt x="5493" y="3204"/>
                  </a:cubicBezTo>
                  <a:cubicBezTo>
                    <a:pt x="5498" y="3205"/>
                    <a:pt x="5503" y="3205"/>
                    <a:pt x="5507" y="3205"/>
                  </a:cubicBezTo>
                  <a:cubicBezTo>
                    <a:pt x="5517" y="3205"/>
                    <a:pt x="5526" y="3203"/>
                    <a:pt x="5533" y="3198"/>
                  </a:cubicBezTo>
                  <a:cubicBezTo>
                    <a:pt x="5853" y="3187"/>
                    <a:pt x="6174" y="3181"/>
                    <a:pt x="6495" y="3181"/>
                  </a:cubicBezTo>
                  <a:cubicBezTo>
                    <a:pt x="6643" y="3181"/>
                    <a:pt x="6790" y="3182"/>
                    <a:pt x="6937" y="3185"/>
                  </a:cubicBezTo>
                  <a:cubicBezTo>
                    <a:pt x="6930" y="6344"/>
                    <a:pt x="8269" y="9536"/>
                    <a:pt x="10530" y="11739"/>
                  </a:cubicBezTo>
                  <a:cubicBezTo>
                    <a:pt x="10544" y="11750"/>
                    <a:pt x="10558" y="11756"/>
                    <a:pt x="10572" y="11756"/>
                  </a:cubicBezTo>
                  <a:cubicBezTo>
                    <a:pt x="10586" y="11756"/>
                    <a:pt x="10599" y="11750"/>
                    <a:pt x="10609" y="11739"/>
                  </a:cubicBezTo>
                  <a:cubicBezTo>
                    <a:pt x="10630" y="11720"/>
                    <a:pt x="10630" y="11687"/>
                    <a:pt x="10608" y="11666"/>
                  </a:cubicBezTo>
                  <a:cubicBezTo>
                    <a:pt x="8365" y="9484"/>
                    <a:pt x="7038" y="6319"/>
                    <a:pt x="7045" y="3191"/>
                  </a:cubicBezTo>
                  <a:lnTo>
                    <a:pt x="7045" y="3191"/>
                  </a:lnTo>
                  <a:cubicBezTo>
                    <a:pt x="9107" y="3240"/>
                    <a:pt x="11164" y="3541"/>
                    <a:pt x="13153" y="4087"/>
                  </a:cubicBezTo>
                  <a:lnTo>
                    <a:pt x="13153" y="4088"/>
                  </a:lnTo>
                  <a:cubicBezTo>
                    <a:pt x="13257" y="6374"/>
                    <a:pt x="14485" y="8611"/>
                    <a:pt x="16356" y="9928"/>
                  </a:cubicBezTo>
                  <a:cubicBezTo>
                    <a:pt x="16365" y="9934"/>
                    <a:pt x="16375" y="9937"/>
                    <a:pt x="16385" y="9937"/>
                  </a:cubicBezTo>
                  <a:cubicBezTo>
                    <a:pt x="16401" y="9937"/>
                    <a:pt x="16418" y="9930"/>
                    <a:pt x="16429" y="9915"/>
                  </a:cubicBezTo>
                  <a:cubicBezTo>
                    <a:pt x="16445" y="9892"/>
                    <a:pt x="16439" y="9858"/>
                    <a:pt x="16415" y="9842"/>
                  </a:cubicBezTo>
                  <a:cubicBezTo>
                    <a:pt x="14577" y="8551"/>
                    <a:pt x="13372" y="6360"/>
                    <a:pt x="13260" y="4116"/>
                  </a:cubicBezTo>
                  <a:lnTo>
                    <a:pt x="13260" y="4116"/>
                  </a:lnTo>
                  <a:cubicBezTo>
                    <a:pt x="14836" y="4556"/>
                    <a:pt x="16367" y="5152"/>
                    <a:pt x="17823" y="5901"/>
                  </a:cubicBezTo>
                  <a:cubicBezTo>
                    <a:pt x="19139" y="6577"/>
                    <a:pt x="20417" y="7386"/>
                    <a:pt x="21652" y="8167"/>
                  </a:cubicBezTo>
                  <a:cubicBezTo>
                    <a:pt x="23648" y="9428"/>
                    <a:pt x="25713" y="10734"/>
                    <a:pt x="27983" y="11512"/>
                  </a:cubicBezTo>
                  <a:cubicBezTo>
                    <a:pt x="27988" y="11514"/>
                    <a:pt x="27993" y="11514"/>
                    <a:pt x="27998" y="11514"/>
                  </a:cubicBezTo>
                  <a:cubicBezTo>
                    <a:pt x="28020" y="11514"/>
                    <a:pt x="28040" y="11500"/>
                    <a:pt x="28049" y="11480"/>
                  </a:cubicBezTo>
                  <a:cubicBezTo>
                    <a:pt x="28057" y="11452"/>
                    <a:pt x="28043" y="11423"/>
                    <a:pt x="28015" y="11414"/>
                  </a:cubicBezTo>
                  <a:cubicBezTo>
                    <a:pt x="25757" y="10642"/>
                    <a:pt x="23699" y="9340"/>
                    <a:pt x="21706" y="8079"/>
                  </a:cubicBezTo>
                  <a:cubicBezTo>
                    <a:pt x="20468" y="7295"/>
                    <a:pt x="19190" y="6487"/>
                    <a:pt x="17868" y="5808"/>
                  </a:cubicBezTo>
                  <a:cubicBezTo>
                    <a:pt x="17625" y="5682"/>
                    <a:pt x="17379" y="5564"/>
                    <a:pt x="17131" y="5445"/>
                  </a:cubicBezTo>
                  <a:cubicBezTo>
                    <a:pt x="18040" y="4890"/>
                    <a:pt x="19027" y="4498"/>
                    <a:pt x="20071" y="4285"/>
                  </a:cubicBezTo>
                  <a:cubicBezTo>
                    <a:pt x="20100" y="4279"/>
                    <a:pt x="20118" y="4253"/>
                    <a:pt x="20111" y="4224"/>
                  </a:cubicBezTo>
                  <a:cubicBezTo>
                    <a:pt x="20106" y="4199"/>
                    <a:pt x="20086" y="4182"/>
                    <a:pt x="20062" y="4182"/>
                  </a:cubicBezTo>
                  <a:cubicBezTo>
                    <a:pt x="20058" y="4182"/>
                    <a:pt x="20054" y="4182"/>
                    <a:pt x="20049" y="4183"/>
                  </a:cubicBezTo>
                  <a:cubicBezTo>
                    <a:pt x="18971" y="4403"/>
                    <a:pt x="17951" y="4811"/>
                    <a:pt x="17014" y="5392"/>
                  </a:cubicBezTo>
                  <a:cubicBezTo>
                    <a:pt x="13895" y="3943"/>
                    <a:pt x="10466" y="3163"/>
                    <a:pt x="7025" y="3084"/>
                  </a:cubicBezTo>
                  <a:cubicBezTo>
                    <a:pt x="7016" y="3076"/>
                    <a:pt x="7003" y="3070"/>
                    <a:pt x="6988" y="3070"/>
                  </a:cubicBezTo>
                  <a:cubicBezTo>
                    <a:pt x="6975" y="3070"/>
                    <a:pt x="6965" y="3076"/>
                    <a:pt x="6955" y="3083"/>
                  </a:cubicBezTo>
                  <a:cubicBezTo>
                    <a:pt x="6783" y="3080"/>
                    <a:pt x="6611" y="3078"/>
                    <a:pt x="6438" y="3078"/>
                  </a:cubicBezTo>
                  <a:cubicBezTo>
                    <a:pt x="6152" y="3078"/>
                    <a:pt x="5865" y="3083"/>
                    <a:pt x="5578" y="3092"/>
                  </a:cubicBezTo>
                  <a:cubicBezTo>
                    <a:pt x="5744" y="2522"/>
                    <a:pt x="6084" y="1961"/>
                    <a:pt x="6589" y="1426"/>
                  </a:cubicBezTo>
                  <a:cubicBezTo>
                    <a:pt x="7063" y="925"/>
                    <a:pt x="7622" y="503"/>
                    <a:pt x="8163" y="95"/>
                  </a:cubicBezTo>
                  <a:cubicBezTo>
                    <a:pt x="8186" y="79"/>
                    <a:pt x="8190" y="45"/>
                    <a:pt x="8174" y="22"/>
                  </a:cubicBezTo>
                  <a:cubicBezTo>
                    <a:pt x="8163" y="8"/>
                    <a:pt x="8147" y="1"/>
                    <a:pt x="813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" name="Google Shape;272;p2"/>
            <p:cNvSpPr/>
            <p:nvPr/>
          </p:nvSpPr>
          <p:spPr>
            <a:xfrm rot="3467722">
              <a:off x="842334" y="619484"/>
              <a:ext cx="345293" cy="406491"/>
            </a:xfrm>
            <a:custGeom>
              <a:avLst/>
              <a:gdLst/>
              <a:ahLst/>
              <a:cxnLst/>
              <a:rect l="l" t="t" r="r" b="b"/>
              <a:pathLst>
                <a:path w="11414" h="13436" extrusionOk="0">
                  <a:moveTo>
                    <a:pt x="7299" y="1"/>
                  </a:moveTo>
                  <a:cubicBezTo>
                    <a:pt x="7183" y="1"/>
                    <a:pt x="7068" y="3"/>
                    <a:pt x="6953" y="6"/>
                  </a:cubicBezTo>
                  <a:cubicBezTo>
                    <a:pt x="5830" y="39"/>
                    <a:pt x="4697" y="188"/>
                    <a:pt x="3577" y="188"/>
                  </a:cubicBezTo>
                  <a:cubicBezTo>
                    <a:pt x="2955" y="188"/>
                    <a:pt x="2338" y="142"/>
                    <a:pt x="1728" y="5"/>
                  </a:cubicBezTo>
                  <a:lnTo>
                    <a:pt x="1728" y="5"/>
                  </a:lnTo>
                  <a:cubicBezTo>
                    <a:pt x="2081" y="2181"/>
                    <a:pt x="1262" y="4349"/>
                    <a:pt x="725" y="6487"/>
                  </a:cubicBezTo>
                  <a:cubicBezTo>
                    <a:pt x="190" y="8627"/>
                    <a:pt x="0" y="11112"/>
                    <a:pt x="1380" y="12828"/>
                  </a:cubicBezTo>
                  <a:cubicBezTo>
                    <a:pt x="1561" y="13052"/>
                    <a:pt x="1759" y="13253"/>
                    <a:pt x="1970" y="13436"/>
                  </a:cubicBezTo>
                  <a:cubicBezTo>
                    <a:pt x="1162" y="11862"/>
                    <a:pt x="812" y="10060"/>
                    <a:pt x="1010" y="8272"/>
                  </a:cubicBezTo>
                  <a:cubicBezTo>
                    <a:pt x="1300" y="5658"/>
                    <a:pt x="3082" y="3127"/>
                    <a:pt x="2515" y="520"/>
                  </a:cubicBezTo>
                  <a:lnTo>
                    <a:pt x="2515" y="520"/>
                  </a:lnTo>
                  <a:cubicBezTo>
                    <a:pt x="3260" y="634"/>
                    <a:pt x="4011" y="665"/>
                    <a:pt x="4765" y="665"/>
                  </a:cubicBezTo>
                  <a:cubicBezTo>
                    <a:pt x="5718" y="665"/>
                    <a:pt x="6676" y="615"/>
                    <a:pt x="7632" y="615"/>
                  </a:cubicBezTo>
                  <a:cubicBezTo>
                    <a:pt x="7681" y="615"/>
                    <a:pt x="7731" y="615"/>
                    <a:pt x="7781" y="615"/>
                  </a:cubicBezTo>
                  <a:cubicBezTo>
                    <a:pt x="8976" y="621"/>
                    <a:pt x="10297" y="755"/>
                    <a:pt x="11413" y="1256"/>
                  </a:cubicBezTo>
                  <a:cubicBezTo>
                    <a:pt x="10344" y="293"/>
                    <a:pt x="8781" y="1"/>
                    <a:pt x="7299" y="1"/>
                  </a:cubicBezTo>
                  <a:close/>
                </a:path>
              </a:pathLst>
            </a:custGeom>
            <a:solidFill>
              <a:srgbClr val="4968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" name="Google Shape;273;p2"/>
            <p:cNvSpPr/>
            <p:nvPr/>
          </p:nvSpPr>
          <p:spPr>
            <a:xfrm rot="3467722">
              <a:off x="650937" y="631689"/>
              <a:ext cx="558901" cy="740856"/>
            </a:xfrm>
            <a:custGeom>
              <a:avLst/>
              <a:gdLst/>
              <a:ahLst/>
              <a:cxnLst/>
              <a:rect l="l" t="t" r="r" b="b"/>
              <a:pathLst>
                <a:path w="18475" h="24488" extrusionOk="0">
                  <a:moveTo>
                    <a:pt x="7298" y="1"/>
                  </a:moveTo>
                  <a:cubicBezTo>
                    <a:pt x="7183" y="1"/>
                    <a:pt x="7068" y="3"/>
                    <a:pt x="6955" y="6"/>
                  </a:cubicBezTo>
                  <a:cubicBezTo>
                    <a:pt x="5832" y="39"/>
                    <a:pt x="4698" y="188"/>
                    <a:pt x="3578" y="188"/>
                  </a:cubicBezTo>
                  <a:cubicBezTo>
                    <a:pt x="2957" y="188"/>
                    <a:pt x="2339" y="142"/>
                    <a:pt x="1730" y="5"/>
                  </a:cubicBezTo>
                  <a:lnTo>
                    <a:pt x="1730" y="5"/>
                  </a:lnTo>
                  <a:cubicBezTo>
                    <a:pt x="2083" y="2181"/>
                    <a:pt x="1264" y="4351"/>
                    <a:pt x="726" y="6487"/>
                  </a:cubicBezTo>
                  <a:cubicBezTo>
                    <a:pt x="188" y="8624"/>
                    <a:pt x="0" y="11107"/>
                    <a:pt x="1382" y="12827"/>
                  </a:cubicBezTo>
                  <a:cubicBezTo>
                    <a:pt x="2775" y="14560"/>
                    <a:pt x="5281" y="14920"/>
                    <a:pt x="7019" y="16309"/>
                  </a:cubicBezTo>
                  <a:cubicBezTo>
                    <a:pt x="8266" y="17306"/>
                    <a:pt x="9041" y="18770"/>
                    <a:pt x="10131" y="19935"/>
                  </a:cubicBezTo>
                  <a:cubicBezTo>
                    <a:pt x="12229" y="22179"/>
                    <a:pt x="15540" y="23591"/>
                    <a:pt x="18474" y="24487"/>
                  </a:cubicBezTo>
                  <a:cubicBezTo>
                    <a:pt x="17004" y="22401"/>
                    <a:pt x="17124" y="19625"/>
                    <a:pt x="17335" y="17083"/>
                  </a:cubicBezTo>
                  <a:cubicBezTo>
                    <a:pt x="17546" y="14540"/>
                    <a:pt x="17740" y="11789"/>
                    <a:pt x="16376" y="9633"/>
                  </a:cubicBezTo>
                  <a:cubicBezTo>
                    <a:pt x="15610" y="8419"/>
                    <a:pt x="14409" y="7514"/>
                    <a:pt x="13719" y="6257"/>
                  </a:cubicBezTo>
                  <a:cubicBezTo>
                    <a:pt x="12904" y="4775"/>
                    <a:pt x="12855" y="2898"/>
                    <a:pt x="11759" y="1609"/>
                  </a:cubicBezTo>
                  <a:cubicBezTo>
                    <a:pt x="10702" y="362"/>
                    <a:pt x="8949" y="1"/>
                    <a:pt x="72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" name="Google Shape;274;p2"/>
            <p:cNvSpPr/>
            <p:nvPr/>
          </p:nvSpPr>
          <p:spPr>
            <a:xfrm rot="3467722">
              <a:off x="726733" y="580673"/>
              <a:ext cx="367679" cy="642077"/>
            </a:xfrm>
            <a:custGeom>
              <a:avLst/>
              <a:gdLst/>
              <a:ahLst/>
              <a:cxnLst/>
              <a:rect l="l" t="t" r="r" b="b"/>
              <a:pathLst>
                <a:path w="12154" h="21223" extrusionOk="0">
                  <a:moveTo>
                    <a:pt x="1779" y="0"/>
                  </a:moveTo>
                  <a:lnTo>
                    <a:pt x="1779" y="0"/>
                  </a:lnTo>
                  <a:cubicBezTo>
                    <a:pt x="1978" y="2039"/>
                    <a:pt x="1226" y="4068"/>
                    <a:pt x="723" y="6072"/>
                  </a:cubicBezTo>
                  <a:cubicBezTo>
                    <a:pt x="190" y="8209"/>
                    <a:pt x="0" y="10694"/>
                    <a:pt x="1380" y="12410"/>
                  </a:cubicBezTo>
                  <a:cubicBezTo>
                    <a:pt x="2773" y="14144"/>
                    <a:pt x="5279" y="14505"/>
                    <a:pt x="7018" y="15892"/>
                  </a:cubicBezTo>
                  <a:cubicBezTo>
                    <a:pt x="8265" y="16889"/>
                    <a:pt x="9041" y="18353"/>
                    <a:pt x="10130" y="19519"/>
                  </a:cubicBezTo>
                  <a:cubicBezTo>
                    <a:pt x="10720" y="20150"/>
                    <a:pt x="11406" y="20715"/>
                    <a:pt x="12154" y="21222"/>
                  </a:cubicBezTo>
                  <a:cubicBezTo>
                    <a:pt x="11346" y="20405"/>
                    <a:pt x="10622" y="19517"/>
                    <a:pt x="10092" y="18496"/>
                  </a:cubicBezTo>
                  <a:cubicBezTo>
                    <a:pt x="9583" y="17514"/>
                    <a:pt x="9394" y="16421"/>
                    <a:pt x="8951" y="15416"/>
                  </a:cubicBezTo>
                  <a:cubicBezTo>
                    <a:pt x="8565" y="14537"/>
                    <a:pt x="7927" y="13855"/>
                    <a:pt x="7157" y="13294"/>
                  </a:cubicBezTo>
                  <a:cubicBezTo>
                    <a:pt x="5527" y="12104"/>
                    <a:pt x="3630" y="11425"/>
                    <a:pt x="2536" y="9612"/>
                  </a:cubicBezTo>
                  <a:cubicBezTo>
                    <a:pt x="1628" y="8110"/>
                    <a:pt x="1763" y="6426"/>
                    <a:pt x="1956" y="4752"/>
                  </a:cubicBezTo>
                  <a:cubicBezTo>
                    <a:pt x="2139" y="3146"/>
                    <a:pt x="2319" y="1530"/>
                    <a:pt x="177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" name="Google Shape;275;p2"/>
            <p:cNvSpPr/>
            <p:nvPr/>
          </p:nvSpPr>
          <p:spPr>
            <a:xfrm rot="3467722">
              <a:off x="889343" y="821547"/>
              <a:ext cx="215665" cy="682133"/>
            </a:xfrm>
            <a:custGeom>
              <a:avLst/>
              <a:gdLst/>
              <a:ahLst/>
              <a:cxnLst/>
              <a:rect l="l" t="t" r="r" b="b"/>
              <a:pathLst>
                <a:path w="7129" h="22547" extrusionOk="0">
                  <a:moveTo>
                    <a:pt x="665" y="0"/>
                  </a:moveTo>
                  <a:cubicBezTo>
                    <a:pt x="284" y="1309"/>
                    <a:pt x="0" y="2710"/>
                    <a:pt x="478" y="4023"/>
                  </a:cubicBezTo>
                  <a:cubicBezTo>
                    <a:pt x="784" y="4861"/>
                    <a:pt x="1402" y="5552"/>
                    <a:pt x="1615" y="6426"/>
                  </a:cubicBezTo>
                  <a:cubicBezTo>
                    <a:pt x="1801" y="7188"/>
                    <a:pt x="1737" y="8004"/>
                    <a:pt x="1599" y="8766"/>
                  </a:cubicBezTo>
                  <a:cubicBezTo>
                    <a:pt x="1304" y="10379"/>
                    <a:pt x="686" y="11952"/>
                    <a:pt x="777" y="13616"/>
                  </a:cubicBezTo>
                  <a:cubicBezTo>
                    <a:pt x="867" y="15248"/>
                    <a:pt x="1518" y="16800"/>
                    <a:pt x="2457" y="18124"/>
                  </a:cubicBezTo>
                  <a:cubicBezTo>
                    <a:pt x="3640" y="19793"/>
                    <a:pt x="5219" y="21095"/>
                    <a:pt x="6799" y="22373"/>
                  </a:cubicBezTo>
                  <a:cubicBezTo>
                    <a:pt x="6899" y="22456"/>
                    <a:pt x="7012" y="22516"/>
                    <a:pt x="7128" y="22547"/>
                  </a:cubicBezTo>
                  <a:cubicBezTo>
                    <a:pt x="5665" y="20463"/>
                    <a:pt x="5786" y="17693"/>
                    <a:pt x="5997" y="15154"/>
                  </a:cubicBezTo>
                  <a:cubicBezTo>
                    <a:pt x="6209" y="12611"/>
                    <a:pt x="6404" y="9860"/>
                    <a:pt x="5039" y="7704"/>
                  </a:cubicBezTo>
                  <a:cubicBezTo>
                    <a:pt x="4272" y="6490"/>
                    <a:pt x="3072" y="5585"/>
                    <a:pt x="2383" y="4328"/>
                  </a:cubicBezTo>
                  <a:cubicBezTo>
                    <a:pt x="1634" y="2964"/>
                    <a:pt x="1530" y="1268"/>
                    <a:pt x="665" y="0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" name="Google Shape;276;p2"/>
            <p:cNvSpPr/>
            <p:nvPr/>
          </p:nvSpPr>
          <p:spPr>
            <a:xfrm rot="3467722">
              <a:off x="710847" y="654851"/>
              <a:ext cx="475194" cy="708575"/>
            </a:xfrm>
            <a:custGeom>
              <a:avLst/>
              <a:gdLst/>
              <a:ahLst/>
              <a:cxnLst/>
              <a:rect l="l" t="t" r="r" b="b"/>
              <a:pathLst>
                <a:path w="15708" h="23421" extrusionOk="0">
                  <a:moveTo>
                    <a:pt x="59" y="1"/>
                  </a:moveTo>
                  <a:cubicBezTo>
                    <a:pt x="50" y="1"/>
                    <a:pt x="41" y="3"/>
                    <a:pt x="33" y="7"/>
                  </a:cubicBezTo>
                  <a:cubicBezTo>
                    <a:pt x="26" y="11"/>
                    <a:pt x="21" y="17"/>
                    <a:pt x="17" y="24"/>
                  </a:cubicBezTo>
                  <a:cubicBezTo>
                    <a:pt x="1" y="48"/>
                    <a:pt x="8" y="80"/>
                    <a:pt x="32" y="97"/>
                  </a:cubicBezTo>
                  <a:cubicBezTo>
                    <a:pt x="3336" y="2292"/>
                    <a:pt x="5488" y="6384"/>
                    <a:pt x="7346" y="10195"/>
                  </a:cubicBezTo>
                  <a:cubicBezTo>
                    <a:pt x="6019" y="11445"/>
                    <a:pt x="5140" y="13193"/>
                    <a:pt x="4935" y="15006"/>
                  </a:cubicBezTo>
                  <a:cubicBezTo>
                    <a:pt x="4932" y="15035"/>
                    <a:pt x="4951" y="15060"/>
                    <a:pt x="4980" y="15064"/>
                  </a:cubicBezTo>
                  <a:cubicBezTo>
                    <a:pt x="5006" y="15064"/>
                    <a:pt x="5031" y="15044"/>
                    <a:pt x="5035" y="15015"/>
                  </a:cubicBezTo>
                  <a:cubicBezTo>
                    <a:pt x="5238" y="13237"/>
                    <a:pt x="6093" y="11522"/>
                    <a:pt x="7391" y="10289"/>
                  </a:cubicBezTo>
                  <a:cubicBezTo>
                    <a:pt x="7530" y="10573"/>
                    <a:pt x="7667" y="10853"/>
                    <a:pt x="7802" y="11132"/>
                  </a:cubicBezTo>
                  <a:cubicBezTo>
                    <a:pt x="7927" y="11392"/>
                    <a:pt x="8053" y="11652"/>
                    <a:pt x="8177" y="11907"/>
                  </a:cubicBezTo>
                  <a:cubicBezTo>
                    <a:pt x="8300" y="12159"/>
                    <a:pt x="8424" y="12414"/>
                    <a:pt x="8547" y="12669"/>
                  </a:cubicBezTo>
                  <a:cubicBezTo>
                    <a:pt x="9354" y="14334"/>
                    <a:pt x="10173" y="16024"/>
                    <a:pt x="11102" y="17636"/>
                  </a:cubicBezTo>
                  <a:cubicBezTo>
                    <a:pt x="11102" y="17637"/>
                    <a:pt x="11099" y="17637"/>
                    <a:pt x="11099" y="17640"/>
                  </a:cubicBezTo>
                  <a:cubicBezTo>
                    <a:pt x="10798" y="18560"/>
                    <a:pt x="10728" y="19550"/>
                    <a:pt x="10897" y="20505"/>
                  </a:cubicBezTo>
                  <a:cubicBezTo>
                    <a:pt x="10902" y="20531"/>
                    <a:pt x="10925" y="20548"/>
                    <a:pt x="10950" y="20548"/>
                  </a:cubicBezTo>
                  <a:cubicBezTo>
                    <a:pt x="10952" y="20548"/>
                    <a:pt x="10955" y="20547"/>
                    <a:pt x="10958" y="20547"/>
                  </a:cubicBezTo>
                  <a:cubicBezTo>
                    <a:pt x="10984" y="20541"/>
                    <a:pt x="11005" y="20513"/>
                    <a:pt x="10999" y="20486"/>
                  </a:cubicBezTo>
                  <a:cubicBezTo>
                    <a:pt x="10837" y="19579"/>
                    <a:pt x="10900" y="18640"/>
                    <a:pt x="11172" y="17760"/>
                  </a:cubicBezTo>
                  <a:cubicBezTo>
                    <a:pt x="12390" y="19855"/>
                    <a:pt x="13799" y="21812"/>
                    <a:pt x="15616" y="23407"/>
                  </a:cubicBezTo>
                  <a:cubicBezTo>
                    <a:pt x="15626" y="23416"/>
                    <a:pt x="15639" y="23420"/>
                    <a:pt x="15651" y="23420"/>
                  </a:cubicBezTo>
                  <a:cubicBezTo>
                    <a:pt x="15666" y="23420"/>
                    <a:pt x="15680" y="23414"/>
                    <a:pt x="15689" y="23403"/>
                  </a:cubicBezTo>
                  <a:cubicBezTo>
                    <a:pt x="15708" y="23381"/>
                    <a:pt x="15705" y="23347"/>
                    <a:pt x="15683" y="23330"/>
                  </a:cubicBezTo>
                  <a:cubicBezTo>
                    <a:pt x="13247" y="21191"/>
                    <a:pt x="11544" y="18391"/>
                    <a:pt x="10050" y="15484"/>
                  </a:cubicBezTo>
                  <a:lnTo>
                    <a:pt x="10050" y="15484"/>
                  </a:lnTo>
                  <a:cubicBezTo>
                    <a:pt x="11512" y="15539"/>
                    <a:pt x="12943" y="15835"/>
                    <a:pt x="14308" y="16362"/>
                  </a:cubicBezTo>
                  <a:cubicBezTo>
                    <a:pt x="14314" y="16365"/>
                    <a:pt x="14320" y="16366"/>
                    <a:pt x="14327" y="16366"/>
                  </a:cubicBezTo>
                  <a:cubicBezTo>
                    <a:pt x="14347" y="16366"/>
                    <a:pt x="14366" y="16353"/>
                    <a:pt x="14375" y="16333"/>
                  </a:cubicBezTo>
                  <a:cubicBezTo>
                    <a:pt x="14385" y="16307"/>
                    <a:pt x="14370" y="16278"/>
                    <a:pt x="14346" y="16266"/>
                  </a:cubicBezTo>
                  <a:cubicBezTo>
                    <a:pt x="12957" y="15729"/>
                    <a:pt x="11499" y="15430"/>
                    <a:pt x="10011" y="15377"/>
                  </a:cubicBezTo>
                  <a:cubicBezTo>
                    <a:pt x="10007" y="15377"/>
                    <a:pt x="10004" y="15379"/>
                    <a:pt x="9999" y="15382"/>
                  </a:cubicBezTo>
                  <a:cubicBezTo>
                    <a:pt x="9532" y="14467"/>
                    <a:pt x="9084" y="13543"/>
                    <a:pt x="8638" y="12628"/>
                  </a:cubicBezTo>
                  <a:cubicBezTo>
                    <a:pt x="8516" y="12373"/>
                    <a:pt x="8391" y="12118"/>
                    <a:pt x="8270" y="11864"/>
                  </a:cubicBezTo>
                  <a:cubicBezTo>
                    <a:pt x="8146" y="11609"/>
                    <a:pt x="8019" y="11353"/>
                    <a:pt x="7894" y="11091"/>
                  </a:cubicBezTo>
                  <a:cubicBezTo>
                    <a:pt x="7754" y="10801"/>
                    <a:pt x="7613" y="10508"/>
                    <a:pt x="7468" y="10212"/>
                  </a:cubicBezTo>
                  <a:cubicBezTo>
                    <a:pt x="7477" y="10195"/>
                    <a:pt x="7476" y="10170"/>
                    <a:pt x="7460" y="10154"/>
                  </a:cubicBezTo>
                  <a:cubicBezTo>
                    <a:pt x="7452" y="10147"/>
                    <a:pt x="7442" y="10141"/>
                    <a:pt x="7432" y="10139"/>
                  </a:cubicBezTo>
                  <a:cubicBezTo>
                    <a:pt x="6550" y="8333"/>
                    <a:pt x="5602" y="6462"/>
                    <a:pt x="4496" y="4760"/>
                  </a:cubicBezTo>
                  <a:cubicBezTo>
                    <a:pt x="4935" y="4719"/>
                    <a:pt x="5379" y="4698"/>
                    <a:pt x="5823" y="4698"/>
                  </a:cubicBezTo>
                  <a:cubicBezTo>
                    <a:pt x="7219" y="4698"/>
                    <a:pt x="8625" y="4899"/>
                    <a:pt x="9954" y="5292"/>
                  </a:cubicBezTo>
                  <a:cubicBezTo>
                    <a:pt x="9959" y="5293"/>
                    <a:pt x="9964" y="5294"/>
                    <a:pt x="9968" y="5294"/>
                  </a:cubicBezTo>
                  <a:cubicBezTo>
                    <a:pt x="9991" y="5294"/>
                    <a:pt x="10012" y="5280"/>
                    <a:pt x="10020" y="5257"/>
                  </a:cubicBezTo>
                  <a:cubicBezTo>
                    <a:pt x="10027" y="5229"/>
                    <a:pt x="10012" y="5200"/>
                    <a:pt x="9985" y="5191"/>
                  </a:cubicBezTo>
                  <a:cubicBezTo>
                    <a:pt x="8647" y="4796"/>
                    <a:pt x="7231" y="4593"/>
                    <a:pt x="5825" y="4593"/>
                  </a:cubicBezTo>
                  <a:cubicBezTo>
                    <a:pt x="5359" y="4593"/>
                    <a:pt x="4894" y="4616"/>
                    <a:pt x="4433" y="4661"/>
                  </a:cubicBezTo>
                  <a:cubicBezTo>
                    <a:pt x="3217" y="2805"/>
                    <a:pt x="1808" y="1154"/>
                    <a:pt x="88" y="10"/>
                  </a:cubicBezTo>
                  <a:cubicBezTo>
                    <a:pt x="80" y="4"/>
                    <a:pt x="70" y="1"/>
                    <a:pt x="5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" name="Google Shape;277;p2"/>
            <p:cNvSpPr/>
            <p:nvPr/>
          </p:nvSpPr>
          <p:spPr>
            <a:xfrm rot="3467722">
              <a:off x="1446654" y="150274"/>
              <a:ext cx="846020" cy="494862"/>
            </a:xfrm>
            <a:custGeom>
              <a:avLst/>
              <a:gdLst/>
              <a:ahLst/>
              <a:cxnLst/>
              <a:rect l="l" t="t" r="r" b="b"/>
              <a:pathLst>
                <a:path w="27966" h="16357" extrusionOk="0">
                  <a:moveTo>
                    <a:pt x="27966" y="1"/>
                  </a:moveTo>
                  <a:lnTo>
                    <a:pt x="27966" y="1"/>
                  </a:lnTo>
                  <a:cubicBezTo>
                    <a:pt x="25767" y="750"/>
                    <a:pt x="23452" y="1061"/>
                    <a:pt x="21125" y="1061"/>
                  </a:cubicBezTo>
                  <a:cubicBezTo>
                    <a:pt x="19484" y="1061"/>
                    <a:pt x="17837" y="906"/>
                    <a:pt x="16220" y="642"/>
                  </a:cubicBezTo>
                  <a:cubicBezTo>
                    <a:pt x="15241" y="481"/>
                    <a:pt x="14224" y="286"/>
                    <a:pt x="13238" y="286"/>
                  </a:cubicBezTo>
                  <a:cubicBezTo>
                    <a:pt x="12512" y="286"/>
                    <a:pt x="11802" y="391"/>
                    <a:pt x="11138" y="694"/>
                  </a:cubicBezTo>
                  <a:cubicBezTo>
                    <a:pt x="9197" y="1579"/>
                    <a:pt x="8192" y="3923"/>
                    <a:pt x="6196" y="4681"/>
                  </a:cubicBezTo>
                  <a:cubicBezTo>
                    <a:pt x="5294" y="5023"/>
                    <a:pt x="4303" y="4994"/>
                    <a:pt x="3341" y="5078"/>
                  </a:cubicBezTo>
                  <a:cubicBezTo>
                    <a:pt x="2381" y="5164"/>
                    <a:pt x="1360" y="5408"/>
                    <a:pt x="729" y="6138"/>
                  </a:cubicBezTo>
                  <a:cubicBezTo>
                    <a:pt x="72" y="6897"/>
                    <a:pt x="0" y="7994"/>
                    <a:pt x="56" y="8998"/>
                  </a:cubicBezTo>
                  <a:cubicBezTo>
                    <a:pt x="194" y="11508"/>
                    <a:pt x="918" y="13946"/>
                    <a:pt x="1638" y="16356"/>
                  </a:cubicBezTo>
                  <a:cubicBezTo>
                    <a:pt x="2875" y="15735"/>
                    <a:pt x="4267" y="15546"/>
                    <a:pt x="5662" y="15546"/>
                  </a:cubicBezTo>
                  <a:cubicBezTo>
                    <a:pt x="6141" y="15546"/>
                    <a:pt x="6621" y="15568"/>
                    <a:pt x="7095" y="15603"/>
                  </a:cubicBezTo>
                  <a:cubicBezTo>
                    <a:pt x="8565" y="15711"/>
                    <a:pt x="10035" y="15929"/>
                    <a:pt x="11504" y="15929"/>
                  </a:cubicBezTo>
                  <a:cubicBezTo>
                    <a:pt x="11889" y="15929"/>
                    <a:pt x="12273" y="15914"/>
                    <a:pt x="12658" y="15878"/>
                  </a:cubicBezTo>
                  <a:cubicBezTo>
                    <a:pt x="14508" y="15708"/>
                    <a:pt x="16414" y="14967"/>
                    <a:pt x="17478" y="13442"/>
                  </a:cubicBezTo>
                  <a:cubicBezTo>
                    <a:pt x="18604" y="11825"/>
                    <a:pt x="18576" y="9677"/>
                    <a:pt x="19356" y="7869"/>
                  </a:cubicBezTo>
                  <a:cubicBezTo>
                    <a:pt x="20115" y="6112"/>
                    <a:pt x="21597" y="4768"/>
                    <a:pt x="23153" y="3653"/>
                  </a:cubicBezTo>
                  <a:cubicBezTo>
                    <a:pt x="24711" y="2542"/>
                    <a:pt x="26545" y="1284"/>
                    <a:pt x="2796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" name="Google Shape;278;p2"/>
            <p:cNvSpPr/>
            <p:nvPr/>
          </p:nvSpPr>
          <p:spPr>
            <a:xfrm rot="3467722">
              <a:off x="1494070" y="64595"/>
              <a:ext cx="595778" cy="468572"/>
            </a:xfrm>
            <a:custGeom>
              <a:avLst/>
              <a:gdLst/>
              <a:ahLst/>
              <a:cxnLst/>
              <a:rect l="l" t="t" r="r" b="b"/>
              <a:pathLst>
                <a:path w="19694" h="15488" extrusionOk="0">
                  <a:moveTo>
                    <a:pt x="10797" y="1"/>
                  </a:moveTo>
                  <a:lnTo>
                    <a:pt x="10797" y="1"/>
                  </a:lnTo>
                  <a:cubicBezTo>
                    <a:pt x="9071" y="986"/>
                    <a:pt x="8070" y="3100"/>
                    <a:pt x="6194" y="3812"/>
                  </a:cubicBezTo>
                  <a:cubicBezTo>
                    <a:pt x="5292" y="4155"/>
                    <a:pt x="4302" y="4126"/>
                    <a:pt x="3340" y="4210"/>
                  </a:cubicBezTo>
                  <a:cubicBezTo>
                    <a:pt x="2380" y="4295"/>
                    <a:pt x="1358" y="4539"/>
                    <a:pt x="729" y="5269"/>
                  </a:cubicBezTo>
                  <a:cubicBezTo>
                    <a:pt x="70" y="6028"/>
                    <a:pt x="0" y="7126"/>
                    <a:pt x="54" y="8129"/>
                  </a:cubicBezTo>
                  <a:cubicBezTo>
                    <a:pt x="193" y="10640"/>
                    <a:pt x="918" y="13078"/>
                    <a:pt x="1637" y="15488"/>
                  </a:cubicBezTo>
                  <a:cubicBezTo>
                    <a:pt x="2873" y="14866"/>
                    <a:pt x="4265" y="14677"/>
                    <a:pt x="5661" y="14677"/>
                  </a:cubicBezTo>
                  <a:cubicBezTo>
                    <a:pt x="6140" y="14677"/>
                    <a:pt x="6620" y="14700"/>
                    <a:pt x="7093" y="14734"/>
                  </a:cubicBezTo>
                  <a:cubicBezTo>
                    <a:pt x="8563" y="14843"/>
                    <a:pt x="10034" y="15060"/>
                    <a:pt x="11503" y="15060"/>
                  </a:cubicBezTo>
                  <a:cubicBezTo>
                    <a:pt x="11888" y="15060"/>
                    <a:pt x="12272" y="15045"/>
                    <a:pt x="12656" y="15010"/>
                  </a:cubicBezTo>
                  <a:cubicBezTo>
                    <a:pt x="14507" y="14839"/>
                    <a:pt x="16413" y="14099"/>
                    <a:pt x="17478" y="12573"/>
                  </a:cubicBezTo>
                  <a:cubicBezTo>
                    <a:pt x="18601" y="10961"/>
                    <a:pt x="18573" y="8811"/>
                    <a:pt x="19354" y="7003"/>
                  </a:cubicBezTo>
                  <a:cubicBezTo>
                    <a:pt x="19455" y="6770"/>
                    <a:pt x="19570" y="6546"/>
                    <a:pt x="19694" y="6326"/>
                  </a:cubicBezTo>
                  <a:lnTo>
                    <a:pt x="19694" y="6326"/>
                  </a:lnTo>
                  <a:cubicBezTo>
                    <a:pt x="19165" y="6597"/>
                    <a:pt x="18690" y="7009"/>
                    <a:pt x="18313" y="7462"/>
                  </a:cubicBezTo>
                  <a:cubicBezTo>
                    <a:pt x="17810" y="8065"/>
                    <a:pt x="17405" y="8753"/>
                    <a:pt x="16803" y="9266"/>
                  </a:cubicBezTo>
                  <a:cubicBezTo>
                    <a:pt x="16181" y="9795"/>
                    <a:pt x="15450" y="10156"/>
                    <a:pt x="14676" y="10410"/>
                  </a:cubicBezTo>
                  <a:cubicBezTo>
                    <a:pt x="11409" y="11475"/>
                    <a:pt x="7733" y="10215"/>
                    <a:pt x="4577" y="11739"/>
                  </a:cubicBezTo>
                  <a:cubicBezTo>
                    <a:pt x="4131" y="11954"/>
                    <a:pt x="3713" y="12214"/>
                    <a:pt x="3325" y="12509"/>
                  </a:cubicBezTo>
                  <a:cubicBezTo>
                    <a:pt x="3322" y="12323"/>
                    <a:pt x="3311" y="12139"/>
                    <a:pt x="3296" y="11959"/>
                  </a:cubicBezTo>
                  <a:cubicBezTo>
                    <a:pt x="3164" y="10370"/>
                    <a:pt x="2598" y="8622"/>
                    <a:pt x="3267" y="7082"/>
                  </a:cubicBezTo>
                  <a:cubicBezTo>
                    <a:pt x="3653" y="6193"/>
                    <a:pt x="4469" y="5776"/>
                    <a:pt x="5308" y="5395"/>
                  </a:cubicBezTo>
                  <a:cubicBezTo>
                    <a:pt x="6202" y="4991"/>
                    <a:pt x="7047" y="4550"/>
                    <a:pt x="7785" y="3898"/>
                  </a:cubicBezTo>
                  <a:cubicBezTo>
                    <a:pt x="9034" y="2797"/>
                    <a:pt x="9946" y="1414"/>
                    <a:pt x="1079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" name="Google Shape;279;p2"/>
            <p:cNvSpPr/>
            <p:nvPr/>
          </p:nvSpPr>
          <p:spPr>
            <a:xfrm rot="3467722">
              <a:off x="1390063" y="340468"/>
              <a:ext cx="489503" cy="103317"/>
            </a:xfrm>
            <a:custGeom>
              <a:avLst/>
              <a:gdLst/>
              <a:ahLst/>
              <a:cxnLst/>
              <a:rect l="l" t="t" r="r" b="b"/>
              <a:pathLst>
                <a:path w="16181" h="3415" extrusionOk="0">
                  <a:moveTo>
                    <a:pt x="16181" y="0"/>
                  </a:moveTo>
                  <a:lnTo>
                    <a:pt x="16181" y="0"/>
                  </a:lnTo>
                  <a:cubicBezTo>
                    <a:pt x="15467" y="705"/>
                    <a:pt x="14587" y="1242"/>
                    <a:pt x="13624" y="1556"/>
                  </a:cubicBezTo>
                  <a:cubicBezTo>
                    <a:pt x="13005" y="1758"/>
                    <a:pt x="12376" y="1834"/>
                    <a:pt x="11746" y="1834"/>
                  </a:cubicBezTo>
                  <a:cubicBezTo>
                    <a:pt x="10759" y="1834"/>
                    <a:pt x="9767" y="1647"/>
                    <a:pt x="8794" y="1459"/>
                  </a:cubicBezTo>
                  <a:cubicBezTo>
                    <a:pt x="7713" y="1251"/>
                    <a:pt x="6625" y="1059"/>
                    <a:pt x="5534" y="1059"/>
                  </a:cubicBezTo>
                  <a:cubicBezTo>
                    <a:pt x="4957" y="1059"/>
                    <a:pt x="4380" y="1113"/>
                    <a:pt x="3803" y="1246"/>
                  </a:cubicBezTo>
                  <a:cubicBezTo>
                    <a:pt x="2369" y="1577"/>
                    <a:pt x="1063" y="2280"/>
                    <a:pt x="0" y="3277"/>
                  </a:cubicBezTo>
                  <a:cubicBezTo>
                    <a:pt x="13" y="3322"/>
                    <a:pt x="28" y="3369"/>
                    <a:pt x="40" y="3414"/>
                  </a:cubicBezTo>
                  <a:cubicBezTo>
                    <a:pt x="1276" y="2793"/>
                    <a:pt x="2668" y="2604"/>
                    <a:pt x="4064" y="2604"/>
                  </a:cubicBezTo>
                  <a:cubicBezTo>
                    <a:pt x="4543" y="2604"/>
                    <a:pt x="5023" y="2626"/>
                    <a:pt x="5496" y="2661"/>
                  </a:cubicBezTo>
                  <a:cubicBezTo>
                    <a:pt x="6966" y="2769"/>
                    <a:pt x="8437" y="2987"/>
                    <a:pt x="9906" y="2987"/>
                  </a:cubicBezTo>
                  <a:cubicBezTo>
                    <a:pt x="10291" y="2987"/>
                    <a:pt x="10675" y="2972"/>
                    <a:pt x="11059" y="2936"/>
                  </a:cubicBezTo>
                  <a:cubicBezTo>
                    <a:pt x="12910" y="2767"/>
                    <a:pt x="14817" y="2028"/>
                    <a:pt x="15878" y="501"/>
                  </a:cubicBezTo>
                  <a:cubicBezTo>
                    <a:pt x="15991" y="340"/>
                    <a:pt x="16089" y="172"/>
                    <a:pt x="16181" y="0"/>
                  </a:cubicBezTo>
                  <a:close/>
                </a:path>
              </a:pathLst>
            </a:custGeom>
            <a:solidFill>
              <a:srgbClr val="000000">
                <a:alpha val="18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" name="Google Shape;280;p2"/>
            <p:cNvSpPr/>
            <p:nvPr/>
          </p:nvSpPr>
          <p:spPr>
            <a:xfrm rot="3467722">
              <a:off x="1781124" y="334922"/>
              <a:ext cx="568823" cy="206573"/>
            </a:xfrm>
            <a:custGeom>
              <a:avLst/>
              <a:gdLst/>
              <a:ahLst/>
              <a:cxnLst/>
              <a:rect l="l" t="t" r="r" b="b"/>
              <a:pathLst>
                <a:path w="18803" h="6828" extrusionOk="0">
                  <a:moveTo>
                    <a:pt x="18802" y="0"/>
                  </a:moveTo>
                  <a:cubicBezTo>
                    <a:pt x="16605" y="749"/>
                    <a:pt x="14290" y="1060"/>
                    <a:pt x="11963" y="1060"/>
                  </a:cubicBezTo>
                  <a:cubicBezTo>
                    <a:pt x="10321" y="1060"/>
                    <a:pt x="8673" y="905"/>
                    <a:pt x="7057" y="641"/>
                  </a:cubicBezTo>
                  <a:cubicBezTo>
                    <a:pt x="6776" y="595"/>
                    <a:pt x="6490" y="547"/>
                    <a:pt x="6204" y="499"/>
                  </a:cubicBezTo>
                  <a:cubicBezTo>
                    <a:pt x="4699" y="907"/>
                    <a:pt x="3289" y="1577"/>
                    <a:pt x="2046" y="2712"/>
                  </a:cubicBezTo>
                  <a:cubicBezTo>
                    <a:pt x="1258" y="3433"/>
                    <a:pt x="451" y="4389"/>
                    <a:pt x="146" y="5436"/>
                  </a:cubicBezTo>
                  <a:cubicBezTo>
                    <a:pt x="0" y="5939"/>
                    <a:pt x="172" y="6456"/>
                    <a:pt x="653" y="6703"/>
                  </a:cubicBezTo>
                  <a:cubicBezTo>
                    <a:pt x="823" y="6790"/>
                    <a:pt x="991" y="6827"/>
                    <a:pt x="1156" y="6827"/>
                  </a:cubicBezTo>
                  <a:cubicBezTo>
                    <a:pt x="1552" y="6827"/>
                    <a:pt x="1927" y="6612"/>
                    <a:pt x="2251" y="6354"/>
                  </a:cubicBezTo>
                  <a:cubicBezTo>
                    <a:pt x="4393" y="4657"/>
                    <a:pt x="6969" y="3805"/>
                    <a:pt x="9602" y="3193"/>
                  </a:cubicBezTo>
                  <a:cubicBezTo>
                    <a:pt x="12254" y="2575"/>
                    <a:pt x="14972" y="2122"/>
                    <a:pt x="17498" y="1093"/>
                  </a:cubicBezTo>
                  <a:cubicBezTo>
                    <a:pt x="17956" y="732"/>
                    <a:pt x="18396" y="367"/>
                    <a:pt x="18802" y="0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" name="Google Shape;281;p2"/>
            <p:cNvSpPr/>
            <p:nvPr/>
          </p:nvSpPr>
          <p:spPr>
            <a:xfrm rot="3467722">
              <a:off x="1491199" y="171248"/>
              <a:ext cx="747641" cy="463549"/>
            </a:xfrm>
            <a:custGeom>
              <a:avLst/>
              <a:gdLst/>
              <a:ahLst/>
              <a:cxnLst/>
              <a:rect l="l" t="t" r="r" b="b"/>
              <a:pathLst>
                <a:path w="24714" h="15322" extrusionOk="0">
                  <a:moveTo>
                    <a:pt x="24655" y="1"/>
                  </a:moveTo>
                  <a:cubicBezTo>
                    <a:pt x="24647" y="1"/>
                    <a:pt x="24639" y="2"/>
                    <a:pt x="24632" y="6"/>
                  </a:cubicBezTo>
                  <a:cubicBezTo>
                    <a:pt x="22522" y="1120"/>
                    <a:pt x="20162" y="1729"/>
                    <a:pt x="17880" y="2318"/>
                  </a:cubicBezTo>
                  <a:cubicBezTo>
                    <a:pt x="16461" y="2684"/>
                    <a:pt x="14995" y="3061"/>
                    <a:pt x="13596" y="3558"/>
                  </a:cubicBezTo>
                  <a:cubicBezTo>
                    <a:pt x="13337" y="3648"/>
                    <a:pt x="13082" y="3747"/>
                    <a:pt x="12827" y="3848"/>
                  </a:cubicBezTo>
                  <a:cubicBezTo>
                    <a:pt x="13046" y="2806"/>
                    <a:pt x="13438" y="1817"/>
                    <a:pt x="13997" y="909"/>
                  </a:cubicBezTo>
                  <a:cubicBezTo>
                    <a:pt x="14012" y="884"/>
                    <a:pt x="14004" y="854"/>
                    <a:pt x="13981" y="839"/>
                  </a:cubicBezTo>
                  <a:cubicBezTo>
                    <a:pt x="13972" y="834"/>
                    <a:pt x="13963" y="832"/>
                    <a:pt x="13953" y="832"/>
                  </a:cubicBezTo>
                  <a:cubicBezTo>
                    <a:pt x="13936" y="832"/>
                    <a:pt x="13919" y="840"/>
                    <a:pt x="13910" y="855"/>
                  </a:cubicBezTo>
                  <a:cubicBezTo>
                    <a:pt x="13333" y="1791"/>
                    <a:pt x="12929" y="2815"/>
                    <a:pt x="12710" y="3893"/>
                  </a:cubicBezTo>
                  <a:cubicBezTo>
                    <a:pt x="9518" y="5171"/>
                    <a:pt x="6601" y="7135"/>
                    <a:pt x="4185" y="9590"/>
                  </a:cubicBezTo>
                  <a:cubicBezTo>
                    <a:pt x="4172" y="9590"/>
                    <a:pt x="4160" y="9596"/>
                    <a:pt x="4150" y="9606"/>
                  </a:cubicBezTo>
                  <a:cubicBezTo>
                    <a:pt x="4142" y="9615"/>
                    <a:pt x="4139" y="9627"/>
                    <a:pt x="4139" y="9640"/>
                  </a:cubicBezTo>
                  <a:cubicBezTo>
                    <a:pt x="3818" y="9968"/>
                    <a:pt x="3505" y="10304"/>
                    <a:pt x="3202" y="10649"/>
                  </a:cubicBezTo>
                  <a:cubicBezTo>
                    <a:pt x="2900" y="10138"/>
                    <a:pt x="2722" y="9509"/>
                    <a:pt x="2682" y="8770"/>
                  </a:cubicBezTo>
                  <a:cubicBezTo>
                    <a:pt x="2641" y="8082"/>
                    <a:pt x="2715" y="7386"/>
                    <a:pt x="2788" y="6711"/>
                  </a:cubicBezTo>
                  <a:cubicBezTo>
                    <a:pt x="2792" y="6682"/>
                    <a:pt x="2770" y="6656"/>
                    <a:pt x="2743" y="6653"/>
                  </a:cubicBezTo>
                  <a:cubicBezTo>
                    <a:pt x="2740" y="6652"/>
                    <a:pt x="2738" y="6652"/>
                    <a:pt x="2735" y="6652"/>
                  </a:cubicBezTo>
                  <a:cubicBezTo>
                    <a:pt x="2709" y="6652"/>
                    <a:pt x="2688" y="6673"/>
                    <a:pt x="2684" y="6698"/>
                  </a:cubicBezTo>
                  <a:cubicBezTo>
                    <a:pt x="2612" y="7377"/>
                    <a:pt x="2536" y="8078"/>
                    <a:pt x="2575" y="8774"/>
                  </a:cubicBezTo>
                  <a:cubicBezTo>
                    <a:pt x="2609" y="9335"/>
                    <a:pt x="2718" y="9839"/>
                    <a:pt x="2897" y="10276"/>
                  </a:cubicBezTo>
                  <a:cubicBezTo>
                    <a:pt x="2966" y="10437"/>
                    <a:pt x="3041" y="10588"/>
                    <a:pt x="3129" y="10730"/>
                  </a:cubicBezTo>
                  <a:cubicBezTo>
                    <a:pt x="1925" y="12114"/>
                    <a:pt x="872" y="13629"/>
                    <a:pt x="8" y="15246"/>
                  </a:cubicBezTo>
                  <a:cubicBezTo>
                    <a:pt x="1" y="15261"/>
                    <a:pt x="1" y="15278"/>
                    <a:pt x="5" y="15290"/>
                  </a:cubicBezTo>
                  <a:cubicBezTo>
                    <a:pt x="9" y="15302"/>
                    <a:pt x="18" y="15311"/>
                    <a:pt x="30" y="15316"/>
                  </a:cubicBezTo>
                  <a:cubicBezTo>
                    <a:pt x="37" y="15320"/>
                    <a:pt x="45" y="15321"/>
                    <a:pt x="53" y="15321"/>
                  </a:cubicBezTo>
                  <a:cubicBezTo>
                    <a:pt x="71" y="15321"/>
                    <a:pt x="89" y="15312"/>
                    <a:pt x="100" y="15294"/>
                  </a:cubicBezTo>
                  <a:cubicBezTo>
                    <a:pt x="964" y="13680"/>
                    <a:pt x="2014" y="12169"/>
                    <a:pt x="3216" y="10788"/>
                  </a:cubicBezTo>
                  <a:cubicBezTo>
                    <a:pt x="3221" y="10786"/>
                    <a:pt x="3222" y="10786"/>
                    <a:pt x="3225" y="10785"/>
                  </a:cubicBezTo>
                  <a:cubicBezTo>
                    <a:pt x="3238" y="10778"/>
                    <a:pt x="3245" y="10765"/>
                    <a:pt x="3250" y="10751"/>
                  </a:cubicBezTo>
                  <a:cubicBezTo>
                    <a:pt x="3557" y="10399"/>
                    <a:pt x="3873" y="10056"/>
                    <a:pt x="4201" y="9721"/>
                  </a:cubicBezTo>
                  <a:cubicBezTo>
                    <a:pt x="6379" y="11780"/>
                    <a:pt x="9411" y="12975"/>
                    <a:pt x="12410" y="12975"/>
                  </a:cubicBezTo>
                  <a:cubicBezTo>
                    <a:pt x="12572" y="12975"/>
                    <a:pt x="12734" y="12972"/>
                    <a:pt x="12895" y="12965"/>
                  </a:cubicBezTo>
                  <a:cubicBezTo>
                    <a:pt x="12896" y="12965"/>
                    <a:pt x="12897" y="12965"/>
                    <a:pt x="12898" y="12965"/>
                  </a:cubicBezTo>
                  <a:cubicBezTo>
                    <a:pt x="12922" y="12965"/>
                    <a:pt x="12942" y="12942"/>
                    <a:pt x="12942" y="12914"/>
                  </a:cubicBezTo>
                  <a:cubicBezTo>
                    <a:pt x="12941" y="12885"/>
                    <a:pt x="12919" y="12864"/>
                    <a:pt x="12891" y="12864"/>
                  </a:cubicBezTo>
                  <a:cubicBezTo>
                    <a:pt x="12890" y="12864"/>
                    <a:pt x="12889" y="12864"/>
                    <a:pt x="12888" y="12864"/>
                  </a:cubicBezTo>
                  <a:cubicBezTo>
                    <a:pt x="12727" y="12871"/>
                    <a:pt x="12566" y="12875"/>
                    <a:pt x="12404" y="12875"/>
                  </a:cubicBezTo>
                  <a:cubicBezTo>
                    <a:pt x="9433" y="12875"/>
                    <a:pt x="6428" y="11690"/>
                    <a:pt x="4273" y="9651"/>
                  </a:cubicBezTo>
                  <a:cubicBezTo>
                    <a:pt x="5721" y="8183"/>
                    <a:pt x="7348" y="6889"/>
                    <a:pt x="9110" y="5816"/>
                  </a:cubicBezTo>
                  <a:cubicBezTo>
                    <a:pt x="9110" y="5816"/>
                    <a:pt x="9110" y="5818"/>
                    <a:pt x="9112" y="5818"/>
                  </a:cubicBezTo>
                  <a:cubicBezTo>
                    <a:pt x="10475" y="6988"/>
                    <a:pt x="12289" y="7633"/>
                    <a:pt x="14090" y="7633"/>
                  </a:cubicBezTo>
                  <a:cubicBezTo>
                    <a:pt x="14584" y="7633"/>
                    <a:pt x="15077" y="7584"/>
                    <a:pt x="15559" y="7485"/>
                  </a:cubicBezTo>
                  <a:cubicBezTo>
                    <a:pt x="15587" y="7479"/>
                    <a:pt x="15606" y="7451"/>
                    <a:pt x="15600" y="7422"/>
                  </a:cubicBezTo>
                  <a:cubicBezTo>
                    <a:pt x="15595" y="7399"/>
                    <a:pt x="15573" y="7382"/>
                    <a:pt x="15548" y="7382"/>
                  </a:cubicBezTo>
                  <a:cubicBezTo>
                    <a:pt x="15544" y="7382"/>
                    <a:pt x="15541" y="7382"/>
                    <a:pt x="15537" y="7383"/>
                  </a:cubicBezTo>
                  <a:cubicBezTo>
                    <a:pt x="15062" y="7481"/>
                    <a:pt x="14576" y="7528"/>
                    <a:pt x="14090" y="7528"/>
                  </a:cubicBezTo>
                  <a:cubicBezTo>
                    <a:pt x="12324" y="7528"/>
                    <a:pt x="10546" y="6900"/>
                    <a:pt x="9205" y="5760"/>
                  </a:cubicBezTo>
                  <a:cubicBezTo>
                    <a:pt x="10608" y="4913"/>
                    <a:pt x="12090" y="4205"/>
                    <a:pt x="13633" y="3656"/>
                  </a:cubicBezTo>
                  <a:cubicBezTo>
                    <a:pt x="15026" y="3160"/>
                    <a:pt x="16490" y="2784"/>
                    <a:pt x="17908" y="2420"/>
                  </a:cubicBezTo>
                  <a:cubicBezTo>
                    <a:pt x="20195" y="1830"/>
                    <a:pt x="22560" y="1221"/>
                    <a:pt x="24680" y="99"/>
                  </a:cubicBezTo>
                  <a:cubicBezTo>
                    <a:pt x="24706" y="86"/>
                    <a:pt x="24714" y="54"/>
                    <a:pt x="24702" y="28"/>
                  </a:cubicBezTo>
                  <a:cubicBezTo>
                    <a:pt x="24694" y="10"/>
                    <a:pt x="24675" y="1"/>
                    <a:pt x="246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82" name="Google Shape;282;p2"/>
          <p:cNvSpPr txBox="1">
            <a:spLocks noGrp="1"/>
          </p:cNvSpPr>
          <p:nvPr>
            <p:ph type="ctrTitle"/>
          </p:nvPr>
        </p:nvSpPr>
        <p:spPr>
          <a:xfrm>
            <a:off x="960200" y="2881200"/>
            <a:ext cx="6489600" cy="2692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9600" b="1">
                <a:solidFill>
                  <a:srgbClr val="191919"/>
                </a:solidFill>
                <a:latin typeface="Kodchasan"/>
                <a:ea typeface="Kodchasan"/>
                <a:cs typeface="Kodchasan"/>
                <a:sym typeface="Kodchasan"/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9pPr>
          </a:lstStyle>
          <a:p>
            <a:endParaRPr/>
          </a:p>
        </p:txBody>
      </p:sp>
      <p:sp>
        <p:nvSpPr>
          <p:cNvPr id="283" name="Google Shape;283;p2"/>
          <p:cNvSpPr txBox="1">
            <a:spLocks noGrp="1"/>
          </p:cNvSpPr>
          <p:nvPr>
            <p:ph type="subTitle" idx="1"/>
          </p:nvPr>
        </p:nvSpPr>
        <p:spPr>
          <a:xfrm>
            <a:off x="960000" y="5574000"/>
            <a:ext cx="4483200" cy="564000"/>
          </a:xfrm>
          <a:prstGeom prst="rect">
            <a:avLst/>
          </a:prstGeom>
          <a:solidFill>
            <a:schemeClr val="accent1"/>
          </a:solidFill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latin typeface="Didact Gothic"/>
                <a:ea typeface="Didact Gothic"/>
                <a:cs typeface="Didact Gothic"/>
                <a:sym typeface="Didact Gothic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52470538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1">
  <p:cSld name="Section header 1">
    <p:bg>
      <p:bgPr>
        <a:solidFill>
          <a:schemeClr val="dk1"/>
        </a:solidFill>
        <a:effectLst/>
      </p:bgPr>
    </p:bg>
    <p:spTree>
      <p:nvGrpSpPr>
        <p:cNvPr id="1" name="Shape 32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237" name="Google Shape;3237;p14"/>
          <p:cNvPicPr preferRelativeResize="0"/>
          <p:nvPr/>
        </p:nvPicPr>
        <p:blipFill>
          <a:blip r:embed="rId2">
            <a:alphaModFix amt="20000"/>
          </a:blip>
          <a:stretch>
            <a:fillRect/>
          </a:stretch>
        </p:blipFill>
        <p:spPr>
          <a:xfrm>
            <a:off x="-3" y="1"/>
            <a:ext cx="12192003" cy="6858001"/>
          </a:xfrm>
          <a:prstGeom prst="rect">
            <a:avLst/>
          </a:prstGeom>
          <a:noFill/>
          <a:ln>
            <a:noFill/>
          </a:ln>
        </p:spPr>
      </p:pic>
      <p:sp>
        <p:nvSpPr>
          <p:cNvPr id="3238" name="Google Shape;3238;p14"/>
          <p:cNvSpPr txBox="1">
            <a:spLocks noGrp="1"/>
          </p:cNvSpPr>
          <p:nvPr>
            <p:ph type="title"/>
          </p:nvPr>
        </p:nvSpPr>
        <p:spPr>
          <a:xfrm>
            <a:off x="1141333" y="3825500"/>
            <a:ext cx="4445600" cy="155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3239" name="Google Shape;3239;p14"/>
          <p:cNvSpPr txBox="1">
            <a:spLocks noGrp="1"/>
          </p:cNvSpPr>
          <p:nvPr>
            <p:ph type="title" idx="2" hasCustomPrompt="1"/>
          </p:nvPr>
        </p:nvSpPr>
        <p:spPr>
          <a:xfrm>
            <a:off x="1284573" y="1007200"/>
            <a:ext cx="4082800" cy="231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12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3240" name="Google Shape;3240;p14"/>
          <p:cNvSpPr txBox="1">
            <a:spLocks noGrp="1"/>
          </p:cNvSpPr>
          <p:nvPr>
            <p:ph type="subTitle" idx="1"/>
          </p:nvPr>
        </p:nvSpPr>
        <p:spPr>
          <a:xfrm>
            <a:off x="960000" y="5445000"/>
            <a:ext cx="4808000" cy="546000"/>
          </a:xfrm>
          <a:prstGeom prst="rect">
            <a:avLst/>
          </a:prstGeom>
          <a:solidFill>
            <a:schemeClr val="accent1"/>
          </a:solidFill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241" name="Google Shape;3241;p14"/>
          <p:cNvGrpSpPr/>
          <p:nvPr/>
        </p:nvGrpSpPr>
        <p:grpSpPr>
          <a:xfrm>
            <a:off x="6096000" y="-1229133"/>
            <a:ext cx="7400997" cy="7325064"/>
            <a:chOff x="-2482775" y="-635650"/>
            <a:chExt cx="5550748" cy="5493798"/>
          </a:xfrm>
        </p:grpSpPr>
        <p:sp>
          <p:nvSpPr>
            <p:cNvPr id="3242" name="Google Shape;3242;p14"/>
            <p:cNvSpPr/>
            <p:nvPr/>
          </p:nvSpPr>
          <p:spPr>
            <a:xfrm>
              <a:off x="442775" y="2132900"/>
              <a:ext cx="515" cy="618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3" y="0"/>
                  </a:moveTo>
                  <a:cubicBezTo>
                    <a:pt x="2" y="3"/>
                    <a:pt x="2" y="5"/>
                    <a:pt x="1" y="8"/>
                  </a:cubicBezTo>
                  <a:lnTo>
                    <a:pt x="15" y="18"/>
                  </a:lnTo>
                  <a:cubicBezTo>
                    <a:pt x="10" y="12"/>
                    <a:pt x="6" y="5"/>
                    <a:pt x="3" y="0"/>
                  </a:cubicBezTo>
                  <a:close/>
                </a:path>
              </a:pathLst>
            </a:custGeom>
            <a:solidFill>
              <a:srgbClr val="3244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3" name="Google Shape;3243;p14"/>
            <p:cNvSpPr/>
            <p:nvPr/>
          </p:nvSpPr>
          <p:spPr>
            <a:xfrm>
              <a:off x="31260" y="1406418"/>
              <a:ext cx="1639709" cy="1154943"/>
            </a:xfrm>
            <a:custGeom>
              <a:avLst/>
              <a:gdLst/>
              <a:ahLst/>
              <a:cxnLst/>
              <a:rect l="l" t="t" r="r" b="b"/>
              <a:pathLst>
                <a:path w="47791" h="33662" extrusionOk="0">
                  <a:moveTo>
                    <a:pt x="33056" y="1"/>
                  </a:moveTo>
                  <a:cubicBezTo>
                    <a:pt x="33050" y="78"/>
                    <a:pt x="32486" y="7683"/>
                    <a:pt x="28011" y="10808"/>
                  </a:cubicBezTo>
                  <a:lnTo>
                    <a:pt x="28026" y="10831"/>
                  </a:lnTo>
                  <a:cubicBezTo>
                    <a:pt x="24602" y="12660"/>
                    <a:pt x="20988" y="14804"/>
                    <a:pt x="17403" y="17269"/>
                  </a:cubicBezTo>
                  <a:cubicBezTo>
                    <a:pt x="19100" y="14432"/>
                    <a:pt x="18201" y="11118"/>
                    <a:pt x="18154" y="10953"/>
                  </a:cubicBezTo>
                  <a:lnTo>
                    <a:pt x="18154" y="10953"/>
                  </a:lnTo>
                  <a:lnTo>
                    <a:pt x="17635" y="11101"/>
                  </a:lnTo>
                  <a:cubicBezTo>
                    <a:pt x="17648" y="11147"/>
                    <a:pt x="18831" y="15494"/>
                    <a:pt x="15967" y="18276"/>
                  </a:cubicBezTo>
                  <a:cubicBezTo>
                    <a:pt x="15668" y="18490"/>
                    <a:pt x="15368" y="18700"/>
                    <a:pt x="15073" y="18919"/>
                  </a:cubicBezTo>
                  <a:lnTo>
                    <a:pt x="15026" y="18952"/>
                  </a:lnTo>
                  <a:cubicBezTo>
                    <a:pt x="14343" y="19453"/>
                    <a:pt x="13660" y="19968"/>
                    <a:pt x="12983" y="20492"/>
                  </a:cubicBezTo>
                  <a:cubicBezTo>
                    <a:pt x="12983" y="20492"/>
                    <a:pt x="12210" y="21100"/>
                    <a:pt x="12060" y="21221"/>
                  </a:cubicBezTo>
                  <a:cubicBezTo>
                    <a:pt x="7666" y="24729"/>
                    <a:pt x="3497" y="28756"/>
                    <a:pt x="1" y="33334"/>
                  </a:cubicBezTo>
                  <a:lnTo>
                    <a:pt x="430" y="33661"/>
                  </a:lnTo>
                  <a:cubicBezTo>
                    <a:pt x="4668" y="28113"/>
                    <a:pt x="9903" y="23374"/>
                    <a:pt x="15330" y="19399"/>
                  </a:cubicBezTo>
                  <a:lnTo>
                    <a:pt x="16607" y="18476"/>
                  </a:lnTo>
                  <a:cubicBezTo>
                    <a:pt x="17292" y="17991"/>
                    <a:pt x="17980" y="17520"/>
                    <a:pt x="18668" y="17058"/>
                  </a:cubicBezTo>
                  <a:cubicBezTo>
                    <a:pt x="19875" y="16453"/>
                    <a:pt x="21069" y="16240"/>
                    <a:pt x="22152" y="16240"/>
                  </a:cubicBezTo>
                  <a:cubicBezTo>
                    <a:pt x="24692" y="16240"/>
                    <a:pt x="26619" y="17410"/>
                    <a:pt x="26646" y="17427"/>
                  </a:cubicBezTo>
                  <a:lnTo>
                    <a:pt x="26931" y="16970"/>
                  </a:lnTo>
                  <a:cubicBezTo>
                    <a:pt x="26895" y="16951"/>
                    <a:pt x="24870" y="15725"/>
                    <a:pt x="22183" y="15725"/>
                  </a:cubicBezTo>
                  <a:cubicBezTo>
                    <a:pt x="21622" y="15725"/>
                    <a:pt x="21033" y="15778"/>
                    <a:pt x="20426" y="15907"/>
                  </a:cubicBezTo>
                  <a:cubicBezTo>
                    <a:pt x="24853" y="13070"/>
                    <a:pt x="29239" y="10717"/>
                    <a:pt x="33163" y="8836"/>
                  </a:cubicBezTo>
                  <a:cubicBezTo>
                    <a:pt x="33732" y="8688"/>
                    <a:pt x="34303" y="8623"/>
                    <a:pt x="34864" y="8623"/>
                  </a:cubicBezTo>
                  <a:cubicBezTo>
                    <a:pt x="38599" y="8623"/>
                    <a:pt x="41929" y="11474"/>
                    <a:pt x="41968" y="11506"/>
                  </a:cubicBezTo>
                  <a:lnTo>
                    <a:pt x="42323" y="11098"/>
                  </a:lnTo>
                  <a:cubicBezTo>
                    <a:pt x="42159" y="10955"/>
                    <a:pt x="38797" y="8077"/>
                    <a:pt x="34893" y="8077"/>
                  </a:cubicBezTo>
                  <a:cubicBezTo>
                    <a:pt x="34852" y="8077"/>
                    <a:pt x="34810" y="8077"/>
                    <a:pt x="34768" y="8078"/>
                  </a:cubicBezTo>
                  <a:cubicBezTo>
                    <a:pt x="42231" y="4624"/>
                    <a:pt x="47661" y="2970"/>
                    <a:pt x="47791" y="2933"/>
                  </a:cubicBezTo>
                  <a:lnTo>
                    <a:pt x="47637" y="2416"/>
                  </a:lnTo>
                  <a:cubicBezTo>
                    <a:pt x="47497" y="2457"/>
                    <a:pt x="41282" y="4352"/>
                    <a:pt x="32986" y="8323"/>
                  </a:cubicBezTo>
                  <a:cubicBezTo>
                    <a:pt x="32947" y="8334"/>
                    <a:pt x="32908" y="8341"/>
                    <a:pt x="32869" y="8353"/>
                  </a:cubicBezTo>
                  <a:lnTo>
                    <a:pt x="32876" y="8377"/>
                  </a:lnTo>
                  <a:cubicBezTo>
                    <a:pt x="31897" y="8847"/>
                    <a:pt x="30893" y="9342"/>
                    <a:pt x="29866" y="9869"/>
                  </a:cubicBezTo>
                  <a:cubicBezTo>
                    <a:pt x="33136" y="6218"/>
                    <a:pt x="33576" y="321"/>
                    <a:pt x="33593" y="38"/>
                  </a:cubicBezTo>
                  <a:lnTo>
                    <a:pt x="3305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4" name="Google Shape;3244;p14"/>
            <p:cNvSpPr/>
            <p:nvPr/>
          </p:nvSpPr>
          <p:spPr>
            <a:xfrm>
              <a:off x="955882" y="997373"/>
              <a:ext cx="566630" cy="458073"/>
            </a:xfrm>
            <a:custGeom>
              <a:avLst/>
              <a:gdLst/>
              <a:ahLst/>
              <a:cxnLst/>
              <a:rect l="l" t="t" r="r" b="b"/>
              <a:pathLst>
                <a:path w="16515" h="13351" extrusionOk="0">
                  <a:moveTo>
                    <a:pt x="11708" y="0"/>
                  </a:moveTo>
                  <a:cubicBezTo>
                    <a:pt x="10856" y="0"/>
                    <a:pt x="9960" y="434"/>
                    <a:pt x="9065" y="868"/>
                  </a:cubicBezTo>
                  <a:cubicBezTo>
                    <a:pt x="7254" y="1744"/>
                    <a:pt x="6942" y="822"/>
                    <a:pt x="3471" y="2236"/>
                  </a:cubicBezTo>
                  <a:cubicBezTo>
                    <a:pt x="0" y="3650"/>
                    <a:pt x="2756" y="9063"/>
                    <a:pt x="2756" y="9063"/>
                  </a:cubicBezTo>
                  <a:cubicBezTo>
                    <a:pt x="4009" y="12218"/>
                    <a:pt x="5271" y="13350"/>
                    <a:pt x="6630" y="13350"/>
                  </a:cubicBezTo>
                  <a:cubicBezTo>
                    <a:pt x="8370" y="13350"/>
                    <a:pt x="10270" y="11494"/>
                    <a:pt x="12517" y="9653"/>
                  </a:cubicBezTo>
                  <a:cubicBezTo>
                    <a:pt x="16515" y="6376"/>
                    <a:pt x="15567" y="4512"/>
                    <a:pt x="14127" y="1814"/>
                  </a:cubicBezTo>
                  <a:cubicBezTo>
                    <a:pt x="13398" y="451"/>
                    <a:pt x="12576" y="0"/>
                    <a:pt x="11708" y="0"/>
                  </a:cubicBezTo>
                  <a:close/>
                </a:path>
              </a:pathLst>
            </a:custGeom>
            <a:solidFill>
              <a:srgbClr val="6375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5" name="Google Shape;3245;p14"/>
            <p:cNvSpPr/>
            <p:nvPr/>
          </p:nvSpPr>
          <p:spPr>
            <a:xfrm>
              <a:off x="1171143" y="997442"/>
              <a:ext cx="351334" cy="457833"/>
            </a:xfrm>
            <a:custGeom>
              <a:avLst/>
              <a:gdLst/>
              <a:ahLst/>
              <a:cxnLst/>
              <a:rect l="l" t="t" r="r" b="b"/>
              <a:pathLst>
                <a:path w="10240" h="13344" extrusionOk="0">
                  <a:moveTo>
                    <a:pt x="5436" y="0"/>
                  </a:moveTo>
                  <a:cubicBezTo>
                    <a:pt x="5162" y="0"/>
                    <a:pt x="4883" y="45"/>
                    <a:pt x="4600" y="121"/>
                  </a:cubicBezTo>
                  <a:cubicBezTo>
                    <a:pt x="4626" y="1564"/>
                    <a:pt x="4327" y="3865"/>
                    <a:pt x="2712" y="6548"/>
                  </a:cubicBezTo>
                  <a:cubicBezTo>
                    <a:pt x="668" y="9942"/>
                    <a:pt x="31" y="11825"/>
                    <a:pt x="1" y="13317"/>
                  </a:cubicBezTo>
                  <a:cubicBezTo>
                    <a:pt x="119" y="13335"/>
                    <a:pt x="238" y="13344"/>
                    <a:pt x="358" y="13344"/>
                  </a:cubicBezTo>
                  <a:cubicBezTo>
                    <a:pt x="2098" y="13344"/>
                    <a:pt x="3997" y="11489"/>
                    <a:pt x="6241" y="9650"/>
                  </a:cubicBezTo>
                  <a:cubicBezTo>
                    <a:pt x="10239" y="6373"/>
                    <a:pt x="9292" y="4509"/>
                    <a:pt x="7850" y="1810"/>
                  </a:cubicBezTo>
                  <a:cubicBezTo>
                    <a:pt x="7124" y="449"/>
                    <a:pt x="6303" y="0"/>
                    <a:pt x="543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6" name="Google Shape;3246;p14"/>
            <p:cNvSpPr/>
            <p:nvPr/>
          </p:nvSpPr>
          <p:spPr>
            <a:xfrm>
              <a:off x="1170217" y="1001524"/>
              <a:ext cx="163556" cy="452892"/>
            </a:xfrm>
            <a:custGeom>
              <a:avLst/>
              <a:gdLst/>
              <a:ahLst/>
              <a:cxnLst/>
              <a:rect l="l" t="t" r="r" b="b"/>
              <a:pathLst>
                <a:path w="4767" h="13200" extrusionOk="0">
                  <a:moveTo>
                    <a:pt x="4599" y="0"/>
                  </a:moveTo>
                  <a:lnTo>
                    <a:pt x="4599" y="0"/>
                  </a:lnTo>
                  <a:cubicBezTo>
                    <a:pt x="4626" y="2368"/>
                    <a:pt x="3788" y="4665"/>
                    <a:pt x="2544" y="6651"/>
                  </a:cubicBezTo>
                  <a:cubicBezTo>
                    <a:pt x="1946" y="7668"/>
                    <a:pt x="1373" y="8704"/>
                    <a:pt x="894" y="9786"/>
                  </a:cubicBezTo>
                  <a:cubicBezTo>
                    <a:pt x="424" y="10863"/>
                    <a:pt x="22" y="12007"/>
                    <a:pt x="1" y="13198"/>
                  </a:cubicBezTo>
                  <a:lnTo>
                    <a:pt x="54" y="13199"/>
                  </a:lnTo>
                  <a:cubicBezTo>
                    <a:pt x="172" y="12615"/>
                    <a:pt x="317" y="12058"/>
                    <a:pt x="552" y="11528"/>
                  </a:cubicBezTo>
                  <a:cubicBezTo>
                    <a:pt x="756" y="10990"/>
                    <a:pt x="1001" y="10467"/>
                    <a:pt x="1276" y="9957"/>
                  </a:cubicBezTo>
                  <a:cubicBezTo>
                    <a:pt x="1816" y="8935"/>
                    <a:pt x="2375" y="7912"/>
                    <a:pt x="3006" y="6928"/>
                  </a:cubicBezTo>
                  <a:cubicBezTo>
                    <a:pt x="3600" y="5896"/>
                    <a:pt x="4150" y="4778"/>
                    <a:pt x="4448" y="3599"/>
                  </a:cubicBezTo>
                  <a:cubicBezTo>
                    <a:pt x="4591" y="3008"/>
                    <a:pt x="4695" y="2407"/>
                    <a:pt x="4745" y="1804"/>
                  </a:cubicBezTo>
                  <a:cubicBezTo>
                    <a:pt x="4767" y="1196"/>
                    <a:pt x="4765" y="593"/>
                    <a:pt x="4653" y="2"/>
                  </a:cubicBezTo>
                  <a:lnTo>
                    <a:pt x="4599" y="0"/>
                  </a:lnTo>
                  <a:close/>
                </a:path>
              </a:pathLst>
            </a:custGeom>
            <a:solidFill>
              <a:srgbClr val="4451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7" name="Google Shape;3247;p14"/>
            <p:cNvSpPr/>
            <p:nvPr/>
          </p:nvSpPr>
          <p:spPr>
            <a:xfrm>
              <a:off x="955711" y="1003995"/>
              <a:ext cx="364818" cy="450525"/>
            </a:xfrm>
            <a:custGeom>
              <a:avLst/>
              <a:gdLst/>
              <a:ahLst/>
              <a:cxnLst/>
              <a:rect l="l" t="t" r="r" b="b"/>
              <a:pathLst>
                <a:path w="10633" h="13131" extrusionOk="0">
                  <a:moveTo>
                    <a:pt x="10633" y="1"/>
                  </a:moveTo>
                  <a:lnTo>
                    <a:pt x="10633" y="1"/>
                  </a:lnTo>
                  <a:cubicBezTo>
                    <a:pt x="10115" y="168"/>
                    <a:pt x="9593" y="418"/>
                    <a:pt x="9067" y="673"/>
                  </a:cubicBezTo>
                  <a:cubicBezTo>
                    <a:pt x="7257" y="1550"/>
                    <a:pt x="6945" y="629"/>
                    <a:pt x="3473" y="2041"/>
                  </a:cubicBezTo>
                  <a:cubicBezTo>
                    <a:pt x="1" y="3456"/>
                    <a:pt x="2756" y="8867"/>
                    <a:pt x="2756" y="8867"/>
                  </a:cubicBezTo>
                  <a:cubicBezTo>
                    <a:pt x="3908" y="11763"/>
                    <a:pt x="5065" y="12952"/>
                    <a:pt x="6297" y="13130"/>
                  </a:cubicBezTo>
                  <a:lnTo>
                    <a:pt x="6304" y="13126"/>
                  </a:lnTo>
                  <a:cubicBezTo>
                    <a:pt x="4030" y="11411"/>
                    <a:pt x="2561" y="6236"/>
                    <a:pt x="3145" y="4422"/>
                  </a:cubicBezTo>
                  <a:cubicBezTo>
                    <a:pt x="3730" y="2610"/>
                    <a:pt x="5613" y="2544"/>
                    <a:pt x="7403" y="2174"/>
                  </a:cubicBezTo>
                  <a:cubicBezTo>
                    <a:pt x="9175" y="1806"/>
                    <a:pt x="10606" y="37"/>
                    <a:pt x="10633" y="1"/>
                  </a:cubicBezTo>
                  <a:close/>
                </a:path>
              </a:pathLst>
            </a:custGeom>
            <a:solidFill>
              <a:srgbClr val="000000">
                <a:alpha val="18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8" name="Google Shape;3248;p14"/>
            <p:cNvSpPr/>
            <p:nvPr/>
          </p:nvSpPr>
          <p:spPr>
            <a:xfrm>
              <a:off x="1233142" y="997647"/>
              <a:ext cx="289336" cy="444932"/>
            </a:xfrm>
            <a:custGeom>
              <a:avLst/>
              <a:gdLst/>
              <a:ahLst/>
              <a:cxnLst/>
              <a:rect l="l" t="t" r="r" b="b"/>
              <a:pathLst>
                <a:path w="8433" h="12968" extrusionOk="0">
                  <a:moveTo>
                    <a:pt x="3632" y="1"/>
                  </a:moveTo>
                  <a:cubicBezTo>
                    <a:pt x="3451" y="1"/>
                    <a:pt x="3267" y="20"/>
                    <a:pt x="3082" y="55"/>
                  </a:cubicBezTo>
                  <a:cubicBezTo>
                    <a:pt x="3611" y="472"/>
                    <a:pt x="6727" y="3033"/>
                    <a:pt x="6366" y="5161"/>
                  </a:cubicBezTo>
                  <a:cubicBezTo>
                    <a:pt x="5972" y="7479"/>
                    <a:pt x="30" y="12941"/>
                    <a:pt x="1" y="12968"/>
                  </a:cubicBezTo>
                  <a:lnTo>
                    <a:pt x="1" y="12968"/>
                  </a:lnTo>
                  <a:cubicBezTo>
                    <a:pt x="1343" y="12335"/>
                    <a:pt x="2796" y="10989"/>
                    <a:pt x="4434" y="9646"/>
                  </a:cubicBezTo>
                  <a:cubicBezTo>
                    <a:pt x="8432" y="6369"/>
                    <a:pt x="7485" y="4504"/>
                    <a:pt x="6043" y="1806"/>
                  </a:cubicBezTo>
                  <a:cubicBezTo>
                    <a:pt x="5317" y="446"/>
                    <a:pt x="4498" y="1"/>
                    <a:pt x="3632" y="1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9" name="Google Shape;3249;p14"/>
            <p:cNvSpPr/>
            <p:nvPr/>
          </p:nvSpPr>
          <p:spPr>
            <a:xfrm>
              <a:off x="811471" y="1915545"/>
              <a:ext cx="581452" cy="374116"/>
            </a:xfrm>
            <a:custGeom>
              <a:avLst/>
              <a:gdLst/>
              <a:ahLst/>
              <a:cxnLst/>
              <a:rect l="l" t="t" r="r" b="b"/>
              <a:pathLst>
                <a:path w="16947" h="10904" extrusionOk="0">
                  <a:moveTo>
                    <a:pt x="10500" y="144"/>
                  </a:moveTo>
                  <a:cubicBezTo>
                    <a:pt x="10200" y="144"/>
                    <a:pt x="9881" y="153"/>
                    <a:pt x="9544" y="170"/>
                  </a:cubicBezTo>
                  <a:cubicBezTo>
                    <a:pt x="4394" y="441"/>
                    <a:pt x="0" y="1"/>
                    <a:pt x="2907" y="6592"/>
                  </a:cubicBezTo>
                  <a:cubicBezTo>
                    <a:pt x="2907" y="6592"/>
                    <a:pt x="4322" y="10903"/>
                    <a:pt x="7139" y="10903"/>
                  </a:cubicBezTo>
                  <a:cubicBezTo>
                    <a:pt x="7455" y="10903"/>
                    <a:pt x="7789" y="10849"/>
                    <a:pt x="8140" y="10728"/>
                  </a:cubicBezTo>
                  <a:cubicBezTo>
                    <a:pt x="11621" y="9533"/>
                    <a:pt x="11211" y="8721"/>
                    <a:pt x="13123" y="8192"/>
                  </a:cubicBezTo>
                  <a:cubicBezTo>
                    <a:pt x="15033" y="7663"/>
                    <a:pt x="16947" y="7132"/>
                    <a:pt x="16122" y="4433"/>
                  </a:cubicBezTo>
                  <a:cubicBezTo>
                    <a:pt x="15351" y="1910"/>
                    <a:pt x="14774" y="144"/>
                    <a:pt x="10500" y="144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0" name="Google Shape;3250;p14"/>
            <p:cNvSpPr/>
            <p:nvPr/>
          </p:nvSpPr>
          <p:spPr>
            <a:xfrm>
              <a:off x="897486" y="1920417"/>
              <a:ext cx="485967" cy="254958"/>
            </a:xfrm>
            <a:custGeom>
              <a:avLst/>
              <a:gdLst/>
              <a:ahLst/>
              <a:cxnLst/>
              <a:rect l="l" t="t" r="r" b="b"/>
              <a:pathLst>
                <a:path w="14164" h="7431" extrusionOk="0">
                  <a:moveTo>
                    <a:pt x="7993" y="1"/>
                  </a:moveTo>
                  <a:cubicBezTo>
                    <a:pt x="7694" y="1"/>
                    <a:pt x="7376" y="9"/>
                    <a:pt x="7038" y="27"/>
                  </a:cubicBezTo>
                  <a:cubicBezTo>
                    <a:pt x="3948" y="188"/>
                    <a:pt x="1132" y="98"/>
                    <a:pt x="1" y="1420"/>
                  </a:cubicBezTo>
                  <a:cubicBezTo>
                    <a:pt x="1054" y="2404"/>
                    <a:pt x="2815" y="3271"/>
                    <a:pt x="6635" y="4287"/>
                  </a:cubicBezTo>
                  <a:cubicBezTo>
                    <a:pt x="9652" y="5088"/>
                    <a:pt x="11458" y="6448"/>
                    <a:pt x="12438" y="7430"/>
                  </a:cubicBezTo>
                  <a:cubicBezTo>
                    <a:pt x="13502" y="6917"/>
                    <a:pt x="14163" y="6082"/>
                    <a:pt x="13616" y="4290"/>
                  </a:cubicBezTo>
                  <a:cubicBezTo>
                    <a:pt x="12847" y="1768"/>
                    <a:pt x="12269" y="1"/>
                    <a:pt x="799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1" name="Google Shape;3251;p14"/>
            <p:cNvSpPr/>
            <p:nvPr/>
          </p:nvSpPr>
          <p:spPr>
            <a:xfrm>
              <a:off x="896766" y="1968589"/>
              <a:ext cx="428052" cy="207370"/>
            </a:xfrm>
            <a:custGeom>
              <a:avLst/>
              <a:gdLst/>
              <a:ahLst/>
              <a:cxnLst/>
              <a:rect l="l" t="t" r="r" b="b"/>
              <a:pathLst>
                <a:path w="12476" h="6044" extrusionOk="0">
                  <a:moveTo>
                    <a:pt x="38" y="1"/>
                  </a:moveTo>
                  <a:lnTo>
                    <a:pt x="1" y="35"/>
                  </a:lnTo>
                  <a:cubicBezTo>
                    <a:pt x="840" y="820"/>
                    <a:pt x="1920" y="1339"/>
                    <a:pt x="3003" y="1770"/>
                  </a:cubicBezTo>
                  <a:cubicBezTo>
                    <a:pt x="4097" y="2201"/>
                    <a:pt x="5224" y="2543"/>
                    <a:pt x="6358" y="2853"/>
                  </a:cubicBezTo>
                  <a:cubicBezTo>
                    <a:pt x="8629" y="3416"/>
                    <a:pt x="10820" y="4440"/>
                    <a:pt x="12435" y="6043"/>
                  </a:cubicBezTo>
                  <a:lnTo>
                    <a:pt x="12476" y="6012"/>
                  </a:lnTo>
                  <a:cubicBezTo>
                    <a:pt x="12148" y="5546"/>
                    <a:pt x="11732" y="5138"/>
                    <a:pt x="11299" y="4745"/>
                  </a:cubicBezTo>
                  <a:cubicBezTo>
                    <a:pt x="10847" y="4371"/>
                    <a:pt x="10357" y="4033"/>
                    <a:pt x="9844" y="3725"/>
                  </a:cubicBezTo>
                  <a:cubicBezTo>
                    <a:pt x="8814" y="3120"/>
                    <a:pt x="7645" y="2708"/>
                    <a:pt x="6503" y="2383"/>
                  </a:cubicBezTo>
                  <a:cubicBezTo>
                    <a:pt x="5366" y="2111"/>
                    <a:pt x="4256" y="1773"/>
                    <a:pt x="3162" y="1420"/>
                  </a:cubicBezTo>
                  <a:cubicBezTo>
                    <a:pt x="2612" y="1247"/>
                    <a:pt x="2074" y="1049"/>
                    <a:pt x="1554" y="813"/>
                  </a:cubicBezTo>
                  <a:cubicBezTo>
                    <a:pt x="1018" y="601"/>
                    <a:pt x="526" y="320"/>
                    <a:pt x="3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2" name="Google Shape;3252;p14"/>
            <p:cNvSpPr/>
            <p:nvPr/>
          </p:nvSpPr>
          <p:spPr>
            <a:xfrm>
              <a:off x="871068" y="1968554"/>
              <a:ext cx="445344" cy="320970"/>
            </a:xfrm>
            <a:custGeom>
              <a:avLst/>
              <a:gdLst/>
              <a:ahLst/>
              <a:cxnLst/>
              <a:rect l="l" t="t" r="r" b="b"/>
              <a:pathLst>
                <a:path w="12980" h="9355" extrusionOk="0">
                  <a:moveTo>
                    <a:pt x="789" y="0"/>
                  </a:moveTo>
                  <a:lnTo>
                    <a:pt x="782" y="2"/>
                  </a:lnTo>
                  <a:cubicBezTo>
                    <a:pt x="14" y="881"/>
                    <a:pt x="0" y="2394"/>
                    <a:pt x="1170" y="5045"/>
                  </a:cubicBezTo>
                  <a:cubicBezTo>
                    <a:pt x="1170" y="5045"/>
                    <a:pt x="2586" y="9355"/>
                    <a:pt x="5403" y="9355"/>
                  </a:cubicBezTo>
                  <a:cubicBezTo>
                    <a:pt x="5718" y="9355"/>
                    <a:pt x="6052" y="9301"/>
                    <a:pt x="6403" y="9180"/>
                  </a:cubicBezTo>
                  <a:cubicBezTo>
                    <a:pt x="9884" y="7986"/>
                    <a:pt x="9475" y="7174"/>
                    <a:pt x="11386" y="6645"/>
                  </a:cubicBezTo>
                  <a:cubicBezTo>
                    <a:pt x="11940" y="6492"/>
                    <a:pt x="12491" y="6336"/>
                    <a:pt x="12980" y="6130"/>
                  </a:cubicBezTo>
                  <a:cubicBezTo>
                    <a:pt x="12961" y="6128"/>
                    <a:pt x="12551" y="6073"/>
                    <a:pt x="11969" y="6073"/>
                  </a:cubicBezTo>
                  <a:cubicBezTo>
                    <a:pt x="11166" y="6073"/>
                    <a:pt x="10036" y="6177"/>
                    <a:pt x="9149" y="6668"/>
                  </a:cubicBezTo>
                  <a:cubicBezTo>
                    <a:pt x="7992" y="7308"/>
                    <a:pt x="6915" y="8095"/>
                    <a:pt x="5746" y="8095"/>
                  </a:cubicBezTo>
                  <a:cubicBezTo>
                    <a:pt x="5351" y="8095"/>
                    <a:pt x="4945" y="8006"/>
                    <a:pt x="4522" y="7790"/>
                  </a:cubicBezTo>
                  <a:cubicBezTo>
                    <a:pt x="2848" y="6938"/>
                    <a:pt x="331" y="2559"/>
                    <a:pt x="789" y="0"/>
                  </a:cubicBezTo>
                  <a:close/>
                </a:path>
              </a:pathLst>
            </a:custGeom>
            <a:solidFill>
              <a:srgbClr val="000000">
                <a:alpha val="18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3" name="Google Shape;3253;p14"/>
            <p:cNvSpPr/>
            <p:nvPr/>
          </p:nvSpPr>
          <p:spPr>
            <a:xfrm>
              <a:off x="950358" y="1920417"/>
              <a:ext cx="431483" cy="250257"/>
            </a:xfrm>
            <a:custGeom>
              <a:avLst/>
              <a:gdLst/>
              <a:ahLst/>
              <a:cxnLst/>
              <a:rect l="l" t="t" r="r" b="b"/>
              <a:pathLst>
                <a:path w="12576" h="7294" extrusionOk="0">
                  <a:moveTo>
                    <a:pt x="6451" y="1"/>
                  </a:moveTo>
                  <a:cubicBezTo>
                    <a:pt x="6151" y="1"/>
                    <a:pt x="5833" y="9"/>
                    <a:pt x="5496" y="27"/>
                  </a:cubicBezTo>
                  <a:cubicBezTo>
                    <a:pt x="3387" y="138"/>
                    <a:pt x="1406" y="131"/>
                    <a:pt x="0" y="537"/>
                  </a:cubicBezTo>
                  <a:cubicBezTo>
                    <a:pt x="1" y="537"/>
                    <a:pt x="2" y="537"/>
                    <a:pt x="6" y="537"/>
                  </a:cubicBezTo>
                  <a:cubicBezTo>
                    <a:pt x="246" y="537"/>
                    <a:pt x="8124" y="545"/>
                    <a:pt x="9986" y="1841"/>
                  </a:cubicBezTo>
                  <a:cubicBezTo>
                    <a:pt x="11719" y="3045"/>
                    <a:pt x="11239" y="6685"/>
                    <a:pt x="11146" y="7293"/>
                  </a:cubicBezTo>
                  <a:cubicBezTo>
                    <a:pt x="12057" y="6768"/>
                    <a:pt x="12575" y="5934"/>
                    <a:pt x="12074" y="4290"/>
                  </a:cubicBezTo>
                  <a:cubicBezTo>
                    <a:pt x="11303" y="1768"/>
                    <a:pt x="10726" y="1"/>
                    <a:pt x="6451" y="1"/>
                  </a:cubicBezTo>
                  <a:close/>
                </a:path>
              </a:pathLst>
            </a:custGeom>
            <a:solidFill>
              <a:srgbClr val="9EA5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4" name="Google Shape;3254;p14"/>
            <p:cNvSpPr/>
            <p:nvPr/>
          </p:nvSpPr>
          <p:spPr>
            <a:xfrm>
              <a:off x="1373676" y="1682683"/>
              <a:ext cx="451485" cy="332498"/>
            </a:xfrm>
            <a:custGeom>
              <a:avLst/>
              <a:gdLst/>
              <a:ahLst/>
              <a:cxnLst/>
              <a:rect l="l" t="t" r="r" b="b"/>
              <a:pathLst>
                <a:path w="13159" h="9691" extrusionOk="0">
                  <a:moveTo>
                    <a:pt x="7938" y="393"/>
                  </a:moveTo>
                  <a:cubicBezTo>
                    <a:pt x="7824" y="393"/>
                    <a:pt x="7707" y="395"/>
                    <a:pt x="7586" y="398"/>
                  </a:cubicBezTo>
                  <a:cubicBezTo>
                    <a:pt x="3476" y="499"/>
                    <a:pt x="1" y="0"/>
                    <a:pt x="2013" y="5820"/>
                  </a:cubicBezTo>
                  <a:cubicBezTo>
                    <a:pt x="2013" y="5820"/>
                    <a:pt x="2960" y="9690"/>
                    <a:pt x="5250" y="9690"/>
                  </a:cubicBezTo>
                  <a:cubicBezTo>
                    <a:pt x="5482" y="9690"/>
                    <a:pt x="5728" y="9651"/>
                    <a:pt x="5988" y="9563"/>
                  </a:cubicBezTo>
                  <a:cubicBezTo>
                    <a:pt x="8813" y="8612"/>
                    <a:pt x="8522" y="7896"/>
                    <a:pt x="10067" y="7485"/>
                  </a:cubicBezTo>
                  <a:cubicBezTo>
                    <a:pt x="11613" y="7073"/>
                    <a:pt x="13159" y="6661"/>
                    <a:pt x="12627" y="4287"/>
                  </a:cubicBezTo>
                  <a:cubicBezTo>
                    <a:pt x="12110" y="1983"/>
                    <a:pt x="11720" y="393"/>
                    <a:pt x="7938" y="393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5" name="Google Shape;3255;p14"/>
            <p:cNvSpPr/>
            <p:nvPr/>
          </p:nvSpPr>
          <p:spPr>
            <a:xfrm>
              <a:off x="1427542" y="1691329"/>
              <a:ext cx="388595" cy="218623"/>
            </a:xfrm>
            <a:custGeom>
              <a:avLst/>
              <a:gdLst/>
              <a:ahLst/>
              <a:cxnLst/>
              <a:rect l="l" t="t" r="r" b="b"/>
              <a:pathLst>
                <a:path w="11326" h="6372" extrusionOk="0">
                  <a:moveTo>
                    <a:pt x="6370" y="141"/>
                  </a:moveTo>
                  <a:cubicBezTo>
                    <a:pt x="6256" y="141"/>
                    <a:pt x="6138" y="143"/>
                    <a:pt x="6018" y="146"/>
                  </a:cubicBezTo>
                  <a:cubicBezTo>
                    <a:pt x="3164" y="216"/>
                    <a:pt x="616" y="0"/>
                    <a:pt x="1" y="1810"/>
                  </a:cubicBezTo>
                  <a:cubicBezTo>
                    <a:pt x="792" y="2534"/>
                    <a:pt x="2295" y="3561"/>
                    <a:pt x="4485" y="3585"/>
                  </a:cubicBezTo>
                  <a:cubicBezTo>
                    <a:pt x="7867" y="3621"/>
                    <a:pt x="10553" y="6372"/>
                    <a:pt x="10554" y="6372"/>
                  </a:cubicBezTo>
                  <a:cubicBezTo>
                    <a:pt x="11069" y="5922"/>
                    <a:pt x="11325" y="5225"/>
                    <a:pt x="11059" y="4035"/>
                  </a:cubicBezTo>
                  <a:cubicBezTo>
                    <a:pt x="10541" y="1731"/>
                    <a:pt x="10152" y="141"/>
                    <a:pt x="6370" y="14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6" name="Google Shape;3256;p14"/>
            <p:cNvSpPr/>
            <p:nvPr/>
          </p:nvSpPr>
          <p:spPr>
            <a:xfrm>
              <a:off x="1426856" y="1752710"/>
              <a:ext cx="363514" cy="157929"/>
            </a:xfrm>
            <a:custGeom>
              <a:avLst/>
              <a:gdLst/>
              <a:ahLst/>
              <a:cxnLst/>
              <a:rect l="l" t="t" r="r" b="b"/>
              <a:pathLst>
                <a:path w="10595" h="4603" extrusionOk="0">
                  <a:moveTo>
                    <a:pt x="37" y="1"/>
                  </a:moveTo>
                  <a:lnTo>
                    <a:pt x="1" y="42"/>
                  </a:lnTo>
                  <a:cubicBezTo>
                    <a:pt x="726" y="709"/>
                    <a:pt x="1591" y="1225"/>
                    <a:pt x="2531" y="1525"/>
                  </a:cubicBezTo>
                  <a:cubicBezTo>
                    <a:pt x="3002" y="1676"/>
                    <a:pt x="3487" y="1775"/>
                    <a:pt x="3979" y="1817"/>
                  </a:cubicBezTo>
                  <a:cubicBezTo>
                    <a:pt x="4473" y="1862"/>
                    <a:pt x="4961" y="1845"/>
                    <a:pt x="5439" y="1937"/>
                  </a:cubicBezTo>
                  <a:cubicBezTo>
                    <a:pt x="6404" y="2075"/>
                    <a:pt x="7331" y="2423"/>
                    <a:pt x="8188" y="2889"/>
                  </a:cubicBezTo>
                  <a:cubicBezTo>
                    <a:pt x="9047" y="3352"/>
                    <a:pt x="9849" y="3932"/>
                    <a:pt x="10554" y="4603"/>
                  </a:cubicBezTo>
                  <a:lnTo>
                    <a:pt x="10594" y="4564"/>
                  </a:lnTo>
                  <a:cubicBezTo>
                    <a:pt x="10312" y="4143"/>
                    <a:pt x="9953" y="3797"/>
                    <a:pt x="9595" y="3437"/>
                  </a:cubicBezTo>
                  <a:cubicBezTo>
                    <a:pt x="9219" y="3103"/>
                    <a:pt x="8813" y="2802"/>
                    <a:pt x="8387" y="2520"/>
                  </a:cubicBezTo>
                  <a:cubicBezTo>
                    <a:pt x="7968" y="2225"/>
                    <a:pt x="7497" y="2020"/>
                    <a:pt x="7025" y="1810"/>
                  </a:cubicBezTo>
                  <a:cubicBezTo>
                    <a:pt x="6539" y="1634"/>
                    <a:pt x="6041" y="1481"/>
                    <a:pt x="5521" y="1403"/>
                  </a:cubicBezTo>
                  <a:cubicBezTo>
                    <a:pt x="5008" y="1313"/>
                    <a:pt x="4446" y="1334"/>
                    <a:pt x="4020" y="1310"/>
                  </a:cubicBezTo>
                  <a:cubicBezTo>
                    <a:pt x="3563" y="1296"/>
                    <a:pt x="3110" y="1215"/>
                    <a:pt x="2658" y="1118"/>
                  </a:cubicBezTo>
                  <a:cubicBezTo>
                    <a:pt x="1762" y="897"/>
                    <a:pt x="879" y="528"/>
                    <a:pt x="3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7" name="Google Shape;3257;p14"/>
            <p:cNvSpPr/>
            <p:nvPr/>
          </p:nvSpPr>
          <p:spPr>
            <a:xfrm>
              <a:off x="1418073" y="1752641"/>
              <a:ext cx="355143" cy="262506"/>
            </a:xfrm>
            <a:custGeom>
              <a:avLst/>
              <a:gdLst/>
              <a:ahLst/>
              <a:cxnLst/>
              <a:rect l="l" t="t" r="r" b="b"/>
              <a:pathLst>
                <a:path w="10351" h="7651" extrusionOk="0">
                  <a:moveTo>
                    <a:pt x="280" y="0"/>
                  </a:moveTo>
                  <a:lnTo>
                    <a:pt x="280" y="0"/>
                  </a:lnTo>
                  <a:cubicBezTo>
                    <a:pt x="0" y="796"/>
                    <a:pt x="99" y="1988"/>
                    <a:pt x="719" y="3781"/>
                  </a:cubicBezTo>
                  <a:cubicBezTo>
                    <a:pt x="719" y="3781"/>
                    <a:pt x="1666" y="7650"/>
                    <a:pt x="3956" y="7650"/>
                  </a:cubicBezTo>
                  <a:cubicBezTo>
                    <a:pt x="4188" y="7650"/>
                    <a:pt x="4434" y="7611"/>
                    <a:pt x="4694" y="7523"/>
                  </a:cubicBezTo>
                  <a:cubicBezTo>
                    <a:pt x="7519" y="6573"/>
                    <a:pt x="7230" y="5856"/>
                    <a:pt x="8773" y="5446"/>
                  </a:cubicBezTo>
                  <a:cubicBezTo>
                    <a:pt x="9333" y="5297"/>
                    <a:pt x="9889" y="5146"/>
                    <a:pt x="10350" y="4906"/>
                  </a:cubicBezTo>
                  <a:cubicBezTo>
                    <a:pt x="10346" y="4904"/>
                    <a:pt x="10123" y="4810"/>
                    <a:pt x="9687" y="4810"/>
                  </a:cubicBezTo>
                  <a:cubicBezTo>
                    <a:pt x="9322" y="4810"/>
                    <a:pt x="8807" y="4876"/>
                    <a:pt x="8146" y="5118"/>
                  </a:cubicBezTo>
                  <a:cubicBezTo>
                    <a:pt x="7116" y="5496"/>
                    <a:pt x="5633" y="6302"/>
                    <a:pt x="4372" y="6302"/>
                  </a:cubicBezTo>
                  <a:cubicBezTo>
                    <a:pt x="3850" y="6302"/>
                    <a:pt x="3365" y="6164"/>
                    <a:pt x="2967" y="5799"/>
                  </a:cubicBezTo>
                  <a:cubicBezTo>
                    <a:pt x="1596" y="4542"/>
                    <a:pt x="841" y="3132"/>
                    <a:pt x="293" y="3"/>
                  </a:cubicBezTo>
                  <a:lnTo>
                    <a:pt x="280" y="0"/>
                  </a:lnTo>
                  <a:close/>
                </a:path>
              </a:pathLst>
            </a:custGeom>
            <a:solidFill>
              <a:srgbClr val="000000">
                <a:alpha val="18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8" name="Google Shape;3258;p14"/>
            <p:cNvSpPr/>
            <p:nvPr/>
          </p:nvSpPr>
          <p:spPr>
            <a:xfrm>
              <a:off x="1438693" y="1693079"/>
              <a:ext cx="372950" cy="186303"/>
            </a:xfrm>
            <a:custGeom>
              <a:avLst/>
              <a:gdLst/>
              <a:ahLst/>
              <a:cxnLst/>
              <a:rect l="l" t="t" r="r" b="b"/>
              <a:pathLst>
                <a:path w="10870" h="5430" extrusionOk="0">
                  <a:moveTo>
                    <a:pt x="6049" y="92"/>
                  </a:moveTo>
                  <a:cubicBezTo>
                    <a:pt x="5934" y="92"/>
                    <a:pt x="5815" y="93"/>
                    <a:pt x="5693" y="96"/>
                  </a:cubicBezTo>
                  <a:cubicBezTo>
                    <a:pt x="3202" y="157"/>
                    <a:pt x="945" y="1"/>
                    <a:pt x="1" y="1162"/>
                  </a:cubicBezTo>
                  <a:cubicBezTo>
                    <a:pt x="898" y="642"/>
                    <a:pt x="2194" y="463"/>
                    <a:pt x="3660" y="463"/>
                  </a:cubicBezTo>
                  <a:cubicBezTo>
                    <a:pt x="4865" y="463"/>
                    <a:pt x="6184" y="584"/>
                    <a:pt x="7491" y="736"/>
                  </a:cubicBezTo>
                  <a:cubicBezTo>
                    <a:pt x="10385" y="1072"/>
                    <a:pt x="10774" y="5429"/>
                    <a:pt x="10774" y="5429"/>
                  </a:cubicBezTo>
                  <a:cubicBezTo>
                    <a:pt x="10869" y="5050"/>
                    <a:pt x="10866" y="4577"/>
                    <a:pt x="10734" y="3983"/>
                  </a:cubicBezTo>
                  <a:cubicBezTo>
                    <a:pt x="10217" y="1681"/>
                    <a:pt x="9827" y="92"/>
                    <a:pt x="6049" y="92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9" name="Google Shape;3259;p14"/>
            <p:cNvSpPr/>
            <p:nvPr/>
          </p:nvSpPr>
          <p:spPr>
            <a:xfrm>
              <a:off x="395016" y="1437331"/>
              <a:ext cx="458725" cy="414293"/>
            </a:xfrm>
            <a:custGeom>
              <a:avLst/>
              <a:gdLst/>
              <a:ahLst/>
              <a:cxnLst/>
              <a:rect l="l" t="t" r="r" b="b"/>
              <a:pathLst>
                <a:path w="13370" h="12075" extrusionOk="0">
                  <a:moveTo>
                    <a:pt x="8249" y="0"/>
                  </a:moveTo>
                  <a:cubicBezTo>
                    <a:pt x="7333" y="0"/>
                    <a:pt x="6643" y="750"/>
                    <a:pt x="5953" y="1499"/>
                  </a:cubicBezTo>
                  <a:cubicBezTo>
                    <a:pt x="4869" y="2676"/>
                    <a:pt x="4335" y="2036"/>
                    <a:pt x="2168" y="4085"/>
                  </a:cubicBezTo>
                  <a:cubicBezTo>
                    <a:pt x="1" y="6132"/>
                    <a:pt x="3839" y="9645"/>
                    <a:pt x="3839" y="9645"/>
                  </a:cubicBezTo>
                  <a:cubicBezTo>
                    <a:pt x="5440" y="11386"/>
                    <a:pt x="6613" y="12075"/>
                    <a:pt x="7548" y="12075"/>
                  </a:cubicBezTo>
                  <a:cubicBezTo>
                    <a:pt x="9236" y="12075"/>
                    <a:pt x="10148" y="9828"/>
                    <a:pt x="11409" y="7476"/>
                  </a:cubicBezTo>
                  <a:cubicBezTo>
                    <a:pt x="13369" y="3817"/>
                    <a:pt x="12050" y="2609"/>
                    <a:pt x="10085" y="875"/>
                  </a:cubicBezTo>
                  <a:cubicBezTo>
                    <a:pt x="9371" y="245"/>
                    <a:pt x="8773" y="0"/>
                    <a:pt x="82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0" name="Google Shape;3260;p14"/>
            <p:cNvSpPr/>
            <p:nvPr/>
          </p:nvSpPr>
          <p:spPr>
            <a:xfrm>
              <a:off x="619541" y="1437297"/>
              <a:ext cx="234200" cy="414293"/>
            </a:xfrm>
            <a:custGeom>
              <a:avLst/>
              <a:gdLst/>
              <a:ahLst/>
              <a:cxnLst/>
              <a:rect l="l" t="t" r="r" b="b"/>
              <a:pathLst>
                <a:path w="6826" h="12075" extrusionOk="0">
                  <a:moveTo>
                    <a:pt x="1706" y="0"/>
                  </a:moveTo>
                  <a:cubicBezTo>
                    <a:pt x="1508" y="0"/>
                    <a:pt x="1320" y="35"/>
                    <a:pt x="1140" y="98"/>
                  </a:cubicBezTo>
                  <a:cubicBezTo>
                    <a:pt x="1142" y="98"/>
                    <a:pt x="2478" y="3975"/>
                    <a:pt x="972" y="7047"/>
                  </a:cubicBezTo>
                  <a:cubicBezTo>
                    <a:pt x="1" y="9037"/>
                    <a:pt x="273" y="10935"/>
                    <a:pt x="586" y="12031"/>
                  </a:cubicBezTo>
                  <a:cubicBezTo>
                    <a:pt x="730" y="12060"/>
                    <a:pt x="869" y="12074"/>
                    <a:pt x="1003" y="12074"/>
                  </a:cubicBezTo>
                  <a:cubicBezTo>
                    <a:pt x="2689" y="12074"/>
                    <a:pt x="3601" y="9829"/>
                    <a:pt x="4865" y="7477"/>
                  </a:cubicBezTo>
                  <a:cubicBezTo>
                    <a:pt x="6825" y="3818"/>
                    <a:pt x="5506" y="2609"/>
                    <a:pt x="3541" y="876"/>
                  </a:cubicBezTo>
                  <a:cubicBezTo>
                    <a:pt x="2827" y="245"/>
                    <a:pt x="2230" y="0"/>
                    <a:pt x="17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1" name="Google Shape;3261;p14"/>
            <p:cNvSpPr/>
            <p:nvPr/>
          </p:nvSpPr>
          <p:spPr>
            <a:xfrm>
              <a:off x="625888" y="1440385"/>
              <a:ext cx="67453" cy="409902"/>
            </a:xfrm>
            <a:custGeom>
              <a:avLst/>
              <a:gdLst/>
              <a:ahLst/>
              <a:cxnLst/>
              <a:rect l="l" t="t" r="r" b="b"/>
              <a:pathLst>
                <a:path w="1966" h="11947" extrusionOk="0">
                  <a:moveTo>
                    <a:pt x="981" y="1"/>
                  </a:moveTo>
                  <a:lnTo>
                    <a:pt x="930" y="17"/>
                  </a:lnTo>
                  <a:cubicBezTo>
                    <a:pt x="1233" y="1008"/>
                    <a:pt x="1407" y="2038"/>
                    <a:pt x="1448" y="3057"/>
                  </a:cubicBezTo>
                  <a:cubicBezTo>
                    <a:pt x="1491" y="4076"/>
                    <a:pt x="1393" y="5096"/>
                    <a:pt x="1085" y="6041"/>
                  </a:cubicBezTo>
                  <a:cubicBezTo>
                    <a:pt x="954" y="6521"/>
                    <a:pt x="716" y="6952"/>
                    <a:pt x="534" y="7420"/>
                  </a:cubicBezTo>
                  <a:cubicBezTo>
                    <a:pt x="350" y="7887"/>
                    <a:pt x="220" y="8379"/>
                    <a:pt x="149" y="8880"/>
                  </a:cubicBezTo>
                  <a:cubicBezTo>
                    <a:pt x="1" y="9888"/>
                    <a:pt x="86" y="10942"/>
                    <a:pt x="377" y="11946"/>
                  </a:cubicBezTo>
                  <a:lnTo>
                    <a:pt x="428" y="11934"/>
                  </a:lnTo>
                  <a:cubicBezTo>
                    <a:pt x="321" y="10898"/>
                    <a:pt x="378" y="9903"/>
                    <a:pt x="581" y="8979"/>
                  </a:cubicBezTo>
                  <a:cubicBezTo>
                    <a:pt x="695" y="8520"/>
                    <a:pt x="826" y="8069"/>
                    <a:pt x="1022" y="7649"/>
                  </a:cubicBezTo>
                  <a:cubicBezTo>
                    <a:pt x="1192" y="7252"/>
                    <a:pt x="1467" y="6756"/>
                    <a:pt x="1618" y="6247"/>
                  </a:cubicBezTo>
                  <a:cubicBezTo>
                    <a:pt x="1780" y="5737"/>
                    <a:pt x="1866" y="5206"/>
                    <a:pt x="1920" y="4674"/>
                  </a:cubicBezTo>
                  <a:cubicBezTo>
                    <a:pt x="1940" y="4139"/>
                    <a:pt x="1966" y="3604"/>
                    <a:pt x="1880" y="3070"/>
                  </a:cubicBezTo>
                  <a:cubicBezTo>
                    <a:pt x="1812" y="2537"/>
                    <a:pt x="1716" y="2011"/>
                    <a:pt x="1575" y="1497"/>
                  </a:cubicBezTo>
                  <a:cubicBezTo>
                    <a:pt x="1406" y="985"/>
                    <a:pt x="1246" y="478"/>
                    <a:pt x="98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2" name="Google Shape;3262;p14"/>
            <p:cNvSpPr/>
            <p:nvPr/>
          </p:nvSpPr>
          <p:spPr>
            <a:xfrm>
              <a:off x="395118" y="1449683"/>
              <a:ext cx="245934" cy="400604"/>
            </a:xfrm>
            <a:custGeom>
              <a:avLst/>
              <a:gdLst/>
              <a:ahLst/>
              <a:cxnLst/>
              <a:rect l="l" t="t" r="r" b="b"/>
              <a:pathLst>
                <a:path w="7168" h="11676" extrusionOk="0">
                  <a:moveTo>
                    <a:pt x="7167" y="1"/>
                  </a:moveTo>
                  <a:lnTo>
                    <a:pt x="7167" y="1"/>
                  </a:lnTo>
                  <a:cubicBezTo>
                    <a:pt x="6734" y="290"/>
                    <a:pt x="6342" y="713"/>
                    <a:pt x="5950" y="1139"/>
                  </a:cubicBezTo>
                  <a:cubicBezTo>
                    <a:pt x="4866" y="2316"/>
                    <a:pt x="4332" y="1676"/>
                    <a:pt x="2166" y="3725"/>
                  </a:cubicBezTo>
                  <a:cubicBezTo>
                    <a:pt x="0" y="5772"/>
                    <a:pt x="3836" y="9285"/>
                    <a:pt x="3834" y="9287"/>
                  </a:cubicBezTo>
                  <a:cubicBezTo>
                    <a:pt x="5219" y="10792"/>
                    <a:pt x="6281" y="11507"/>
                    <a:pt x="7149" y="11675"/>
                  </a:cubicBezTo>
                  <a:lnTo>
                    <a:pt x="7154" y="11664"/>
                  </a:lnTo>
                  <a:cubicBezTo>
                    <a:pt x="4496" y="9520"/>
                    <a:pt x="3528" y="8093"/>
                    <a:pt x="2982" y="6193"/>
                  </a:cubicBezTo>
                  <a:cubicBezTo>
                    <a:pt x="2444" y="4309"/>
                    <a:pt x="4812" y="2911"/>
                    <a:pt x="5970" y="1879"/>
                  </a:cubicBezTo>
                  <a:cubicBezTo>
                    <a:pt x="7120" y="848"/>
                    <a:pt x="7167" y="9"/>
                    <a:pt x="7167" y="1"/>
                  </a:cubicBezTo>
                  <a:close/>
                </a:path>
              </a:pathLst>
            </a:custGeom>
            <a:solidFill>
              <a:srgbClr val="000000">
                <a:alpha val="18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3" name="Google Shape;3263;p14"/>
            <p:cNvSpPr/>
            <p:nvPr/>
          </p:nvSpPr>
          <p:spPr>
            <a:xfrm>
              <a:off x="663766" y="1439870"/>
              <a:ext cx="189974" cy="410862"/>
            </a:xfrm>
            <a:custGeom>
              <a:avLst/>
              <a:gdLst/>
              <a:ahLst/>
              <a:cxnLst/>
              <a:rect l="l" t="t" r="r" b="b"/>
              <a:pathLst>
                <a:path w="5537" h="11975" extrusionOk="0">
                  <a:moveTo>
                    <a:pt x="927" y="0"/>
                  </a:moveTo>
                  <a:cubicBezTo>
                    <a:pt x="927" y="0"/>
                    <a:pt x="4797" y="2650"/>
                    <a:pt x="3797" y="5439"/>
                  </a:cubicBezTo>
                  <a:cubicBezTo>
                    <a:pt x="2795" y="8228"/>
                    <a:pt x="1624" y="10998"/>
                    <a:pt x="1" y="11974"/>
                  </a:cubicBezTo>
                  <a:cubicBezTo>
                    <a:pt x="1507" y="11735"/>
                    <a:pt x="2388" y="9616"/>
                    <a:pt x="3576" y="7401"/>
                  </a:cubicBezTo>
                  <a:cubicBezTo>
                    <a:pt x="5536" y="3743"/>
                    <a:pt x="4217" y="2532"/>
                    <a:pt x="2251" y="800"/>
                  </a:cubicBezTo>
                  <a:cubicBezTo>
                    <a:pt x="1759" y="365"/>
                    <a:pt x="1322" y="114"/>
                    <a:pt x="927" y="0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4" name="Google Shape;3264;p14"/>
            <p:cNvSpPr/>
            <p:nvPr/>
          </p:nvSpPr>
          <p:spPr>
            <a:xfrm>
              <a:off x="1581869" y="1211125"/>
              <a:ext cx="600905" cy="451348"/>
            </a:xfrm>
            <a:custGeom>
              <a:avLst/>
              <a:gdLst/>
              <a:ahLst/>
              <a:cxnLst/>
              <a:rect l="l" t="t" r="r" b="b"/>
              <a:pathLst>
                <a:path w="17514" h="13155" extrusionOk="0">
                  <a:moveTo>
                    <a:pt x="9001" y="0"/>
                  </a:moveTo>
                  <a:cubicBezTo>
                    <a:pt x="5571" y="0"/>
                    <a:pt x="1994" y="5188"/>
                    <a:pt x="635" y="7385"/>
                  </a:cubicBezTo>
                  <a:cubicBezTo>
                    <a:pt x="1" y="8411"/>
                    <a:pt x="152" y="9748"/>
                    <a:pt x="1027" y="10580"/>
                  </a:cubicBezTo>
                  <a:cubicBezTo>
                    <a:pt x="2851" y="12314"/>
                    <a:pt x="6857" y="13154"/>
                    <a:pt x="9625" y="13154"/>
                  </a:cubicBezTo>
                  <a:cubicBezTo>
                    <a:pt x="10463" y="13154"/>
                    <a:pt x="11188" y="13077"/>
                    <a:pt x="11704" y="12925"/>
                  </a:cubicBezTo>
                  <a:cubicBezTo>
                    <a:pt x="14541" y="12090"/>
                    <a:pt x="12650" y="9218"/>
                    <a:pt x="15082" y="7009"/>
                  </a:cubicBezTo>
                  <a:cubicBezTo>
                    <a:pt x="17513" y="4802"/>
                    <a:pt x="15231" y="2790"/>
                    <a:pt x="10503" y="365"/>
                  </a:cubicBezTo>
                  <a:cubicBezTo>
                    <a:pt x="10011" y="113"/>
                    <a:pt x="9508" y="0"/>
                    <a:pt x="900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5" name="Google Shape;3265;p14"/>
            <p:cNvSpPr/>
            <p:nvPr/>
          </p:nvSpPr>
          <p:spPr>
            <a:xfrm>
              <a:off x="1587702" y="1211125"/>
              <a:ext cx="543196" cy="320387"/>
            </a:xfrm>
            <a:custGeom>
              <a:avLst/>
              <a:gdLst/>
              <a:ahLst/>
              <a:cxnLst/>
              <a:rect l="l" t="t" r="r" b="b"/>
              <a:pathLst>
                <a:path w="15832" h="9338" extrusionOk="0">
                  <a:moveTo>
                    <a:pt x="8831" y="0"/>
                  </a:moveTo>
                  <a:cubicBezTo>
                    <a:pt x="5400" y="0"/>
                    <a:pt x="1824" y="5188"/>
                    <a:pt x="465" y="7385"/>
                  </a:cubicBezTo>
                  <a:cubicBezTo>
                    <a:pt x="95" y="7984"/>
                    <a:pt x="1" y="8686"/>
                    <a:pt x="153" y="9337"/>
                  </a:cubicBezTo>
                  <a:cubicBezTo>
                    <a:pt x="7211" y="5453"/>
                    <a:pt x="12199" y="4755"/>
                    <a:pt x="14875" y="4755"/>
                  </a:cubicBezTo>
                  <a:cubicBezTo>
                    <a:pt x="15236" y="4755"/>
                    <a:pt x="15555" y="4767"/>
                    <a:pt x="15831" y="4787"/>
                  </a:cubicBezTo>
                  <a:cubicBezTo>
                    <a:pt x="15482" y="3376"/>
                    <a:pt x="13443" y="1960"/>
                    <a:pt x="10333" y="365"/>
                  </a:cubicBezTo>
                  <a:cubicBezTo>
                    <a:pt x="9840" y="113"/>
                    <a:pt x="9337" y="0"/>
                    <a:pt x="883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6" name="Google Shape;3266;p14"/>
            <p:cNvSpPr/>
            <p:nvPr/>
          </p:nvSpPr>
          <p:spPr>
            <a:xfrm>
              <a:off x="1592437" y="1369054"/>
              <a:ext cx="538461" cy="163247"/>
            </a:xfrm>
            <a:custGeom>
              <a:avLst/>
              <a:gdLst/>
              <a:ahLst/>
              <a:cxnLst/>
              <a:rect l="l" t="t" r="r" b="b"/>
              <a:pathLst>
                <a:path w="15694" h="4758" extrusionOk="0">
                  <a:moveTo>
                    <a:pt x="13812" y="1"/>
                  </a:moveTo>
                  <a:cubicBezTo>
                    <a:pt x="13051" y="1"/>
                    <a:pt x="12287" y="67"/>
                    <a:pt x="11533" y="165"/>
                  </a:cubicBezTo>
                  <a:cubicBezTo>
                    <a:pt x="10151" y="360"/>
                    <a:pt x="8813" y="762"/>
                    <a:pt x="7502" y="1211"/>
                  </a:cubicBezTo>
                  <a:cubicBezTo>
                    <a:pt x="6189" y="1653"/>
                    <a:pt x="4912" y="2187"/>
                    <a:pt x="3660" y="2772"/>
                  </a:cubicBezTo>
                  <a:cubicBezTo>
                    <a:pt x="2406" y="3355"/>
                    <a:pt x="1200" y="4029"/>
                    <a:pt x="1" y="4709"/>
                  </a:cubicBezTo>
                  <a:lnTo>
                    <a:pt x="26" y="4757"/>
                  </a:lnTo>
                  <a:cubicBezTo>
                    <a:pt x="1257" y="4140"/>
                    <a:pt x="2493" y="3533"/>
                    <a:pt x="3768" y="3020"/>
                  </a:cubicBezTo>
                  <a:cubicBezTo>
                    <a:pt x="5034" y="2487"/>
                    <a:pt x="6320" y="2007"/>
                    <a:pt x="7635" y="1623"/>
                  </a:cubicBezTo>
                  <a:cubicBezTo>
                    <a:pt x="8947" y="1234"/>
                    <a:pt x="10285" y="956"/>
                    <a:pt x="11620" y="698"/>
                  </a:cubicBezTo>
                  <a:cubicBezTo>
                    <a:pt x="12958" y="427"/>
                    <a:pt x="14311" y="276"/>
                    <a:pt x="15690" y="211"/>
                  </a:cubicBezTo>
                  <a:lnTo>
                    <a:pt x="15693" y="157"/>
                  </a:lnTo>
                  <a:cubicBezTo>
                    <a:pt x="15072" y="46"/>
                    <a:pt x="14443" y="1"/>
                    <a:pt x="1381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7" name="Google Shape;3267;p14"/>
            <p:cNvSpPr/>
            <p:nvPr/>
          </p:nvSpPr>
          <p:spPr>
            <a:xfrm>
              <a:off x="1600843" y="1405251"/>
              <a:ext cx="529815" cy="257256"/>
            </a:xfrm>
            <a:custGeom>
              <a:avLst/>
              <a:gdLst/>
              <a:ahLst/>
              <a:cxnLst/>
              <a:rect l="l" t="t" r="r" b="b"/>
              <a:pathLst>
                <a:path w="15442" h="7498" extrusionOk="0">
                  <a:moveTo>
                    <a:pt x="15441" y="1"/>
                  </a:moveTo>
                  <a:cubicBezTo>
                    <a:pt x="14998" y="321"/>
                    <a:pt x="14249" y="853"/>
                    <a:pt x="13308" y="1585"/>
                  </a:cubicBezTo>
                  <a:cubicBezTo>
                    <a:pt x="11752" y="2793"/>
                    <a:pt x="12170" y="5258"/>
                    <a:pt x="10523" y="5657"/>
                  </a:cubicBezTo>
                  <a:cubicBezTo>
                    <a:pt x="9971" y="5791"/>
                    <a:pt x="8789" y="5904"/>
                    <a:pt x="7384" y="5904"/>
                  </a:cubicBezTo>
                  <a:cubicBezTo>
                    <a:pt x="4866" y="5904"/>
                    <a:pt x="1628" y="5542"/>
                    <a:pt x="1" y="4295"/>
                  </a:cubicBezTo>
                  <a:lnTo>
                    <a:pt x="1" y="4295"/>
                  </a:lnTo>
                  <a:cubicBezTo>
                    <a:pt x="123" y="4523"/>
                    <a:pt x="276" y="4737"/>
                    <a:pt x="472" y="4923"/>
                  </a:cubicBezTo>
                  <a:cubicBezTo>
                    <a:pt x="2299" y="6658"/>
                    <a:pt x="6310" y="7497"/>
                    <a:pt x="9078" y="7497"/>
                  </a:cubicBezTo>
                  <a:cubicBezTo>
                    <a:pt x="9913" y="7497"/>
                    <a:pt x="10635" y="7421"/>
                    <a:pt x="11150" y="7270"/>
                  </a:cubicBezTo>
                  <a:cubicBezTo>
                    <a:pt x="13987" y="6433"/>
                    <a:pt x="12094" y="3560"/>
                    <a:pt x="14528" y="1353"/>
                  </a:cubicBezTo>
                  <a:cubicBezTo>
                    <a:pt x="15032" y="895"/>
                    <a:pt x="15322" y="446"/>
                    <a:pt x="15441" y="1"/>
                  </a:cubicBezTo>
                  <a:close/>
                </a:path>
              </a:pathLst>
            </a:custGeom>
            <a:solidFill>
              <a:srgbClr val="000000">
                <a:alpha val="18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8" name="Google Shape;3268;p14"/>
            <p:cNvSpPr/>
            <p:nvPr/>
          </p:nvSpPr>
          <p:spPr>
            <a:xfrm>
              <a:off x="1722952" y="1211091"/>
              <a:ext cx="399128" cy="143347"/>
            </a:xfrm>
            <a:custGeom>
              <a:avLst/>
              <a:gdLst/>
              <a:ahLst/>
              <a:cxnLst/>
              <a:rect l="l" t="t" r="r" b="b"/>
              <a:pathLst>
                <a:path w="11633" h="4178" extrusionOk="0">
                  <a:moveTo>
                    <a:pt x="4889" y="1"/>
                  </a:moveTo>
                  <a:cubicBezTo>
                    <a:pt x="3201" y="1"/>
                    <a:pt x="1478" y="1258"/>
                    <a:pt x="1" y="2794"/>
                  </a:cubicBezTo>
                  <a:cubicBezTo>
                    <a:pt x="1132" y="2026"/>
                    <a:pt x="2365" y="1360"/>
                    <a:pt x="3530" y="1076"/>
                  </a:cubicBezTo>
                  <a:cubicBezTo>
                    <a:pt x="3920" y="982"/>
                    <a:pt x="4315" y="939"/>
                    <a:pt x="4711" y="939"/>
                  </a:cubicBezTo>
                  <a:cubicBezTo>
                    <a:pt x="8153" y="939"/>
                    <a:pt x="11602" y="4150"/>
                    <a:pt x="11633" y="4178"/>
                  </a:cubicBezTo>
                  <a:cubicBezTo>
                    <a:pt x="10929" y="2967"/>
                    <a:pt x="9054" y="1733"/>
                    <a:pt x="6391" y="366"/>
                  </a:cubicBezTo>
                  <a:cubicBezTo>
                    <a:pt x="5899" y="114"/>
                    <a:pt x="5395" y="1"/>
                    <a:pt x="4889" y="1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9" name="Google Shape;3269;p14"/>
            <p:cNvSpPr/>
            <p:nvPr/>
          </p:nvSpPr>
          <p:spPr>
            <a:xfrm>
              <a:off x="-426333" y="1595844"/>
              <a:ext cx="789" cy="343"/>
            </a:xfrm>
            <a:custGeom>
              <a:avLst/>
              <a:gdLst/>
              <a:ahLst/>
              <a:cxnLst/>
              <a:rect l="l" t="t" r="r" b="b"/>
              <a:pathLst>
                <a:path w="23" h="10" extrusionOk="0">
                  <a:moveTo>
                    <a:pt x="23" y="1"/>
                  </a:moveTo>
                  <a:lnTo>
                    <a:pt x="23" y="1"/>
                  </a:lnTo>
                  <a:cubicBezTo>
                    <a:pt x="16" y="2"/>
                    <a:pt x="7" y="2"/>
                    <a:pt x="0" y="2"/>
                  </a:cubicBezTo>
                  <a:cubicBezTo>
                    <a:pt x="2" y="5"/>
                    <a:pt x="3" y="8"/>
                    <a:pt x="6" y="9"/>
                  </a:cubicBezTo>
                  <a:lnTo>
                    <a:pt x="23" y="1"/>
                  </a:lnTo>
                  <a:close/>
                </a:path>
              </a:pathLst>
            </a:custGeom>
            <a:solidFill>
              <a:srgbClr val="3244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0" name="Google Shape;3270;p14"/>
            <p:cNvSpPr/>
            <p:nvPr/>
          </p:nvSpPr>
          <p:spPr>
            <a:xfrm>
              <a:off x="-790637" y="-72141"/>
              <a:ext cx="595656" cy="2343613"/>
            </a:xfrm>
            <a:custGeom>
              <a:avLst/>
              <a:gdLst/>
              <a:ahLst/>
              <a:cxnLst/>
              <a:rect l="l" t="t" r="r" b="b"/>
              <a:pathLst>
                <a:path w="17361" h="68307" extrusionOk="0">
                  <a:moveTo>
                    <a:pt x="10842" y="1"/>
                  </a:moveTo>
                  <a:cubicBezTo>
                    <a:pt x="10808" y="172"/>
                    <a:pt x="9300" y="7871"/>
                    <a:pt x="8829" y="18965"/>
                  </a:cubicBezTo>
                  <a:cubicBezTo>
                    <a:pt x="8817" y="19013"/>
                    <a:pt x="8803" y="19059"/>
                    <a:pt x="8793" y="19107"/>
                  </a:cubicBezTo>
                  <a:lnTo>
                    <a:pt x="8822" y="19113"/>
                  </a:lnTo>
                  <a:cubicBezTo>
                    <a:pt x="8766" y="20419"/>
                    <a:pt x="8726" y="21773"/>
                    <a:pt x="8705" y="23168"/>
                  </a:cubicBezTo>
                  <a:cubicBezTo>
                    <a:pt x="6667" y="17612"/>
                    <a:pt x="636" y="13800"/>
                    <a:pt x="345" y="13617"/>
                  </a:cubicBezTo>
                  <a:lnTo>
                    <a:pt x="1" y="14170"/>
                  </a:lnTo>
                  <a:cubicBezTo>
                    <a:pt x="79" y="14219"/>
                    <a:pt x="7864" y="19136"/>
                    <a:pt x="8655" y="25678"/>
                  </a:cubicBezTo>
                  <a:lnTo>
                    <a:pt x="8689" y="25675"/>
                  </a:lnTo>
                  <a:cubicBezTo>
                    <a:pt x="8696" y="30361"/>
                    <a:pt x="8931" y="35429"/>
                    <a:pt x="9523" y="40648"/>
                  </a:cubicBezTo>
                  <a:cubicBezTo>
                    <a:pt x="7462" y="37229"/>
                    <a:pt x="3419" y="36307"/>
                    <a:pt x="3218" y="36264"/>
                  </a:cubicBezTo>
                  <a:lnTo>
                    <a:pt x="3081" y="36903"/>
                  </a:lnTo>
                  <a:cubicBezTo>
                    <a:pt x="3134" y="36915"/>
                    <a:pt x="8438" y="38119"/>
                    <a:pt x="9780" y="42751"/>
                  </a:cubicBezTo>
                  <a:cubicBezTo>
                    <a:pt x="9837" y="43189"/>
                    <a:pt x="9893" y="43628"/>
                    <a:pt x="9956" y="44068"/>
                  </a:cubicBezTo>
                  <a:lnTo>
                    <a:pt x="9966" y="44135"/>
                  </a:lnTo>
                  <a:cubicBezTo>
                    <a:pt x="10112" y="45148"/>
                    <a:pt x="10272" y="46165"/>
                    <a:pt x="10449" y="47185"/>
                  </a:cubicBezTo>
                  <a:cubicBezTo>
                    <a:pt x="10449" y="47185"/>
                    <a:pt x="10657" y="48356"/>
                    <a:pt x="10699" y="48584"/>
                  </a:cubicBezTo>
                  <a:cubicBezTo>
                    <a:pt x="11945" y="55255"/>
                    <a:pt x="13874" y="61984"/>
                    <a:pt x="16768" y="68306"/>
                  </a:cubicBezTo>
                  <a:lnTo>
                    <a:pt x="17360" y="68036"/>
                  </a:lnTo>
                  <a:cubicBezTo>
                    <a:pt x="13852" y="60370"/>
                    <a:pt x="11774" y="52105"/>
                    <a:pt x="10612" y="44068"/>
                  </a:cubicBezTo>
                  <a:lnTo>
                    <a:pt x="10355" y="42183"/>
                  </a:lnTo>
                  <a:cubicBezTo>
                    <a:pt x="10226" y="41177"/>
                    <a:pt x="10114" y="40175"/>
                    <a:pt x="10013" y="39182"/>
                  </a:cubicBezTo>
                  <a:cubicBezTo>
                    <a:pt x="10142" y="33732"/>
                    <a:pt x="14881" y="30919"/>
                    <a:pt x="14930" y="30890"/>
                  </a:cubicBezTo>
                  <a:lnTo>
                    <a:pt x="14603" y="30326"/>
                  </a:lnTo>
                  <a:cubicBezTo>
                    <a:pt x="14561" y="30351"/>
                    <a:pt x="10983" y="32482"/>
                    <a:pt x="9786" y="36648"/>
                  </a:cubicBezTo>
                  <a:cubicBezTo>
                    <a:pt x="9273" y="30322"/>
                    <a:pt x="9253" y="24313"/>
                    <a:pt x="9474" y="19066"/>
                  </a:cubicBezTo>
                  <a:cubicBezTo>
                    <a:pt x="10741" y="13776"/>
                    <a:pt x="17249" y="11222"/>
                    <a:pt x="17315" y="11197"/>
                  </a:cubicBezTo>
                  <a:lnTo>
                    <a:pt x="17081" y="10588"/>
                  </a:lnTo>
                  <a:cubicBezTo>
                    <a:pt x="16833" y="10682"/>
                    <a:pt x="11754" y="12674"/>
                    <a:pt x="9578" y="16926"/>
                  </a:cubicBezTo>
                  <a:cubicBezTo>
                    <a:pt x="10131" y="7014"/>
                    <a:pt x="11449" y="289"/>
                    <a:pt x="11482" y="129"/>
                  </a:cubicBezTo>
                  <a:lnTo>
                    <a:pt x="10842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1" name="Google Shape;3271;p14"/>
            <p:cNvSpPr/>
            <p:nvPr/>
          </p:nvSpPr>
          <p:spPr>
            <a:xfrm>
              <a:off x="-1212068" y="-76018"/>
              <a:ext cx="558944" cy="561552"/>
            </a:xfrm>
            <a:custGeom>
              <a:avLst/>
              <a:gdLst/>
              <a:ahLst/>
              <a:cxnLst/>
              <a:rect l="l" t="t" r="r" b="b"/>
              <a:pathLst>
                <a:path w="16291" h="16367" extrusionOk="0">
                  <a:moveTo>
                    <a:pt x="6310" y="1"/>
                  </a:moveTo>
                  <a:cubicBezTo>
                    <a:pt x="6226" y="1"/>
                    <a:pt x="6141" y="1"/>
                    <a:pt x="6056" y="1"/>
                  </a:cubicBezTo>
                  <a:cubicBezTo>
                    <a:pt x="2364" y="7"/>
                    <a:pt x="2272" y="2432"/>
                    <a:pt x="2179" y="4858"/>
                  </a:cubicBezTo>
                  <a:cubicBezTo>
                    <a:pt x="2086" y="7283"/>
                    <a:pt x="927" y="7095"/>
                    <a:pt x="464" y="11596"/>
                  </a:cubicBezTo>
                  <a:cubicBezTo>
                    <a:pt x="1" y="16096"/>
                    <a:pt x="7334" y="16229"/>
                    <a:pt x="7334" y="16229"/>
                  </a:cubicBezTo>
                  <a:cubicBezTo>
                    <a:pt x="8163" y="16322"/>
                    <a:pt x="8902" y="16366"/>
                    <a:pt x="9561" y="16366"/>
                  </a:cubicBezTo>
                  <a:cubicBezTo>
                    <a:pt x="16290" y="16366"/>
                    <a:pt x="14615" y="11737"/>
                    <a:pt x="13499" y="6163"/>
                  </a:cubicBezTo>
                  <a:cubicBezTo>
                    <a:pt x="12302" y="185"/>
                    <a:pt x="9866" y="1"/>
                    <a:pt x="631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2" name="Google Shape;3272;p14"/>
            <p:cNvSpPr/>
            <p:nvPr/>
          </p:nvSpPr>
          <p:spPr>
            <a:xfrm>
              <a:off x="-1129312" y="-76018"/>
              <a:ext cx="439031" cy="511047"/>
            </a:xfrm>
            <a:custGeom>
              <a:avLst/>
              <a:gdLst/>
              <a:ahLst/>
              <a:cxnLst/>
              <a:rect l="l" t="t" r="r" b="b"/>
              <a:pathLst>
                <a:path w="12796" h="14895" extrusionOk="0">
                  <a:moveTo>
                    <a:pt x="3898" y="1"/>
                  </a:moveTo>
                  <a:cubicBezTo>
                    <a:pt x="3814" y="1"/>
                    <a:pt x="3729" y="1"/>
                    <a:pt x="3644" y="1"/>
                  </a:cubicBezTo>
                  <a:cubicBezTo>
                    <a:pt x="1192" y="5"/>
                    <a:pt x="331" y="1077"/>
                    <a:pt x="1" y="2507"/>
                  </a:cubicBezTo>
                  <a:cubicBezTo>
                    <a:pt x="1552" y="3298"/>
                    <a:pt x="3836" y="4921"/>
                    <a:pt x="5778" y="8164"/>
                  </a:cubicBezTo>
                  <a:cubicBezTo>
                    <a:pt x="8236" y="12269"/>
                    <a:pt x="9880" y="14014"/>
                    <a:pt x="11453" y="14894"/>
                  </a:cubicBezTo>
                  <a:cubicBezTo>
                    <a:pt x="12795" y="13095"/>
                    <a:pt x="11821" y="9836"/>
                    <a:pt x="11087" y="6163"/>
                  </a:cubicBezTo>
                  <a:cubicBezTo>
                    <a:pt x="9891" y="185"/>
                    <a:pt x="7454" y="1"/>
                    <a:pt x="389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3" name="Google Shape;3273;p14"/>
            <p:cNvSpPr/>
            <p:nvPr/>
          </p:nvSpPr>
          <p:spPr>
            <a:xfrm>
              <a:off x="-1129792" y="8968"/>
              <a:ext cx="394085" cy="426885"/>
            </a:xfrm>
            <a:custGeom>
              <a:avLst/>
              <a:gdLst/>
              <a:ahLst/>
              <a:cxnLst/>
              <a:rect l="l" t="t" r="r" b="b"/>
              <a:pathLst>
                <a:path w="11486" h="12442" extrusionOk="0">
                  <a:moveTo>
                    <a:pt x="29" y="0"/>
                  </a:moveTo>
                  <a:lnTo>
                    <a:pt x="0" y="55"/>
                  </a:lnTo>
                  <a:cubicBezTo>
                    <a:pt x="2537" y="1370"/>
                    <a:pt x="4510" y="3565"/>
                    <a:pt x="5920" y="6017"/>
                  </a:cubicBezTo>
                  <a:cubicBezTo>
                    <a:pt x="6664" y="7233"/>
                    <a:pt x="7445" y="8429"/>
                    <a:pt x="8324" y="9554"/>
                  </a:cubicBezTo>
                  <a:cubicBezTo>
                    <a:pt x="9206" y="10664"/>
                    <a:pt x="10196" y="11742"/>
                    <a:pt x="11453" y="12442"/>
                  </a:cubicBezTo>
                  <a:lnTo>
                    <a:pt x="11486" y="12385"/>
                  </a:lnTo>
                  <a:cubicBezTo>
                    <a:pt x="10931" y="11929"/>
                    <a:pt x="10421" y="11456"/>
                    <a:pt x="9988" y="10904"/>
                  </a:cubicBezTo>
                  <a:cubicBezTo>
                    <a:pt x="9528" y="10383"/>
                    <a:pt x="9112" y="9826"/>
                    <a:pt x="8723" y="9243"/>
                  </a:cubicBezTo>
                  <a:cubicBezTo>
                    <a:pt x="7939" y="8088"/>
                    <a:pt x="7169" y="6912"/>
                    <a:pt x="6476" y="5681"/>
                  </a:cubicBezTo>
                  <a:cubicBezTo>
                    <a:pt x="5715" y="4463"/>
                    <a:pt x="4833" y="3243"/>
                    <a:pt x="3748" y="2256"/>
                  </a:cubicBezTo>
                  <a:cubicBezTo>
                    <a:pt x="3198" y="1769"/>
                    <a:pt x="2616" y="1318"/>
                    <a:pt x="2002" y="922"/>
                  </a:cubicBezTo>
                  <a:cubicBezTo>
                    <a:pt x="1368" y="558"/>
                    <a:pt x="721" y="216"/>
                    <a:pt x="2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4" name="Google Shape;3274;p14"/>
            <p:cNvSpPr/>
            <p:nvPr/>
          </p:nvSpPr>
          <p:spPr>
            <a:xfrm>
              <a:off x="-1212068" y="20359"/>
              <a:ext cx="476326" cy="465209"/>
            </a:xfrm>
            <a:custGeom>
              <a:avLst/>
              <a:gdLst/>
              <a:ahLst/>
              <a:cxnLst/>
              <a:rect l="l" t="t" r="r" b="b"/>
              <a:pathLst>
                <a:path w="13883" h="13559" extrusionOk="0">
                  <a:moveTo>
                    <a:pt x="2350" y="0"/>
                  </a:moveTo>
                  <a:cubicBezTo>
                    <a:pt x="2236" y="646"/>
                    <a:pt x="2206" y="1347"/>
                    <a:pt x="2179" y="2051"/>
                  </a:cubicBezTo>
                  <a:cubicBezTo>
                    <a:pt x="2086" y="4476"/>
                    <a:pt x="927" y="4286"/>
                    <a:pt x="464" y="8789"/>
                  </a:cubicBezTo>
                  <a:cubicBezTo>
                    <a:pt x="1" y="13289"/>
                    <a:pt x="7334" y="13422"/>
                    <a:pt x="7334" y="13422"/>
                  </a:cubicBezTo>
                  <a:cubicBezTo>
                    <a:pt x="8162" y="13514"/>
                    <a:pt x="8902" y="13559"/>
                    <a:pt x="9560" y="13559"/>
                  </a:cubicBezTo>
                  <a:cubicBezTo>
                    <a:pt x="11872" y="13559"/>
                    <a:pt x="13191" y="13011"/>
                    <a:pt x="13882" y="12067"/>
                  </a:cubicBezTo>
                  <a:lnTo>
                    <a:pt x="13882" y="12058"/>
                  </a:lnTo>
                  <a:cubicBezTo>
                    <a:pt x="12957" y="12488"/>
                    <a:pt x="11748" y="12670"/>
                    <a:pt x="10463" y="12670"/>
                  </a:cubicBezTo>
                  <a:cubicBezTo>
                    <a:pt x="7415" y="12670"/>
                    <a:pt x="3940" y="11647"/>
                    <a:pt x="2813" y="10487"/>
                  </a:cubicBezTo>
                  <a:cubicBezTo>
                    <a:pt x="1214" y="8837"/>
                    <a:pt x="2212" y="6792"/>
                    <a:pt x="2833" y="4674"/>
                  </a:cubicBezTo>
                  <a:cubicBezTo>
                    <a:pt x="3447" y="2578"/>
                    <a:pt x="2371" y="50"/>
                    <a:pt x="2350" y="0"/>
                  </a:cubicBezTo>
                  <a:close/>
                </a:path>
              </a:pathLst>
            </a:custGeom>
            <a:solidFill>
              <a:srgbClr val="000000">
                <a:alpha val="18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5" name="Google Shape;3275;p14"/>
            <p:cNvSpPr/>
            <p:nvPr/>
          </p:nvSpPr>
          <p:spPr>
            <a:xfrm>
              <a:off x="-1125881" y="-76018"/>
              <a:ext cx="415151" cy="438310"/>
            </a:xfrm>
            <a:custGeom>
              <a:avLst/>
              <a:gdLst/>
              <a:ahLst/>
              <a:cxnLst/>
              <a:rect l="l" t="t" r="r" b="b"/>
              <a:pathLst>
                <a:path w="12100" h="12775" extrusionOk="0">
                  <a:moveTo>
                    <a:pt x="3798" y="1"/>
                  </a:moveTo>
                  <a:cubicBezTo>
                    <a:pt x="3714" y="1"/>
                    <a:pt x="3629" y="1"/>
                    <a:pt x="3544" y="1"/>
                  </a:cubicBezTo>
                  <a:cubicBezTo>
                    <a:pt x="1296" y="5"/>
                    <a:pt x="391" y="912"/>
                    <a:pt x="0" y="2165"/>
                  </a:cubicBezTo>
                  <a:cubicBezTo>
                    <a:pt x="527" y="1933"/>
                    <a:pt x="2939" y="928"/>
                    <a:pt x="5033" y="928"/>
                  </a:cubicBezTo>
                  <a:cubicBezTo>
                    <a:pt x="5895" y="928"/>
                    <a:pt x="6704" y="1098"/>
                    <a:pt x="7305" y="1563"/>
                  </a:cubicBezTo>
                  <a:cubicBezTo>
                    <a:pt x="9554" y="3298"/>
                    <a:pt x="12000" y="12729"/>
                    <a:pt x="12013" y="12774"/>
                  </a:cubicBezTo>
                  <a:cubicBezTo>
                    <a:pt x="12100" y="10985"/>
                    <a:pt x="11490" y="8671"/>
                    <a:pt x="10987" y="6163"/>
                  </a:cubicBezTo>
                  <a:cubicBezTo>
                    <a:pt x="9791" y="185"/>
                    <a:pt x="7354" y="1"/>
                    <a:pt x="3798" y="1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6" name="Google Shape;3276;p14"/>
            <p:cNvSpPr/>
            <p:nvPr/>
          </p:nvSpPr>
          <p:spPr>
            <a:xfrm>
              <a:off x="-448840" y="564174"/>
              <a:ext cx="590509" cy="542441"/>
            </a:xfrm>
            <a:custGeom>
              <a:avLst/>
              <a:gdLst/>
              <a:ahLst/>
              <a:cxnLst/>
              <a:rect l="l" t="t" r="r" b="b"/>
              <a:pathLst>
                <a:path w="17211" h="15810" extrusionOk="0">
                  <a:moveTo>
                    <a:pt x="11146" y="0"/>
                  </a:moveTo>
                  <a:cubicBezTo>
                    <a:pt x="9137" y="0"/>
                    <a:pt x="7446" y="976"/>
                    <a:pt x="5589" y="4955"/>
                  </a:cubicBezTo>
                  <a:cubicBezTo>
                    <a:pt x="2960" y="10599"/>
                    <a:pt x="1" y="15030"/>
                    <a:pt x="8672" y="15671"/>
                  </a:cubicBezTo>
                  <a:cubicBezTo>
                    <a:pt x="8672" y="15671"/>
                    <a:pt x="9470" y="15809"/>
                    <a:pt x="10542" y="15809"/>
                  </a:cubicBezTo>
                  <a:cubicBezTo>
                    <a:pt x="12573" y="15809"/>
                    <a:pt x="15589" y="15313"/>
                    <a:pt x="16047" y="12440"/>
                  </a:cubicBezTo>
                  <a:cubicBezTo>
                    <a:pt x="16748" y="8051"/>
                    <a:pt x="15651" y="8030"/>
                    <a:pt x="16171" y="5692"/>
                  </a:cubicBezTo>
                  <a:cubicBezTo>
                    <a:pt x="16691" y="3354"/>
                    <a:pt x="17211" y="1017"/>
                    <a:pt x="13865" y="363"/>
                  </a:cubicBezTo>
                  <a:cubicBezTo>
                    <a:pt x="12880" y="170"/>
                    <a:pt x="11985" y="0"/>
                    <a:pt x="1114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7" name="Google Shape;3277;p14"/>
            <p:cNvSpPr/>
            <p:nvPr/>
          </p:nvSpPr>
          <p:spPr>
            <a:xfrm>
              <a:off x="-369310" y="564139"/>
              <a:ext cx="490118" cy="454470"/>
            </a:xfrm>
            <a:custGeom>
              <a:avLst/>
              <a:gdLst/>
              <a:ahLst/>
              <a:cxnLst/>
              <a:rect l="l" t="t" r="r" b="b"/>
              <a:pathLst>
                <a:path w="14285" h="13246" extrusionOk="0">
                  <a:moveTo>
                    <a:pt x="8830" y="1"/>
                  </a:moveTo>
                  <a:cubicBezTo>
                    <a:pt x="6822" y="1"/>
                    <a:pt x="5131" y="976"/>
                    <a:pt x="3275" y="4956"/>
                  </a:cubicBezTo>
                  <a:cubicBezTo>
                    <a:pt x="1695" y="8341"/>
                    <a:pt x="1" y="11289"/>
                    <a:pt x="769" y="13246"/>
                  </a:cubicBezTo>
                  <a:cubicBezTo>
                    <a:pt x="2415" y="12681"/>
                    <a:pt x="4338" y="11298"/>
                    <a:pt x="7587" y="7801"/>
                  </a:cubicBezTo>
                  <a:cubicBezTo>
                    <a:pt x="10153" y="5042"/>
                    <a:pt x="12625" y="3889"/>
                    <a:pt x="14229" y="3402"/>
                  </a:cubicBezTo>
                  <a:cubicBezTo>
                    <a:pt x="14284" y="1975"/>
                    <a:pt x="13772" y="797"/>
                    <a:pt x="11550" y="364"/>
                  </a:cubicBezTo>
                  <a:cubicBezTo>
                    <a:pt x="10564" y="171"/>
                    <a:pt x="9669" y="1"/>
                    <a:pt x="883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8" name="Google Shape;3278;p14"/>
            <p:cNvSpPr/>
            <p:nvPr/>
          </p:nvSpPr>
          <p:spPr>
            <a:xfrm>
              <a:off x="-343234" y="679799"/>
              <a:ext cx="462224" cy="339943"/>
            </a:xfrm>
            <a:custGeom>
              <a:avLst/>
              <a:gdLst/>
              <a:ahLst/>
              <a:cxnLst/>
              <a:rect l="l" t="t" r="r" b="b"/>
              <a:pathLst>
                <a:path w="13472" h="9908" extrusionOk="0">
                  <a:moveTo>
                    <a:pt x="13463" y="1"/>
                  </a:moveTo>
                  <a:cubicBezTo>
                    <a:pt x="12781" y="85"/>
                    <a:pt x="12111" y="299"/>
                    <a:pt x="11444" y="539"/>
                  </a:cubicBezTo>
                  <a:cubicBezTo>
                    <a:pt x="10789" y="809"/>
                    <a:pt x="10152" y="1138"/>
                    <a:pt x="9532" y="1510"/>
                  </a:cubicBezTo>
                  <a:cubicBezTo>
                    <a:pt x="8303" y="2263"/>
                    <a:pt x="7201" y="3276"/>
                    <a:pt x="6207" y="4308"/>
                  </a:cubicBezTo>
                  <a:cubicBezTo>
                    <a:pt x="5273" y="5364"/>
                    <a:pt x="4282" y="6354"/>
                    <a:pt x="3284" y="7323"/>
                  </a:cubicBezTo>
                  <a:cubicBezTo>
                    <a:pt x="2787" y="7811"/>
                    <a:pt x="2271" y="8272"/>
                    <a:pt x="1726" y="8692"/>
                  </a:cubicBezTo>
                  <a:cubicBezTo>
                    <a:pt x="1196" y="9144"/>
                    <a:pt x="616" y="9507"/>
                    <a:pt x="0" y="9846"/>
                  </a:cubicBezTo>
                  <a:lnTo>
                    <a:pt x="15" y="9907"/>
                  </a:lnTo>
                  <a:cubicBezTo>
                    <a:pt x="1328" y="9458"/>
                    <a:pt x="2492" y="8602"/>
                    <a:pt x="3568" y="7692"/>
                  </a:cubicBezTo>
                  <a:cubicBezTo>
                    <a:pt x="4645" y="6771"/>
                    <a:pt x="5650" y="5763"/>
                    <a:pt x="6626" y="4730"/>
                  </a:cubicBezTo>
                  <a:cubicBezTo>
                    <a:pt x="8513" y="2629"/>
                    <a:pt x="10849" y="874"/>
                    <a:pt x="13472" y="63"/>
                  </a:cubicBezTo>
                  <a:lnTo>
                    <a:pt x="13463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9" name="Google Shape;3279;p14"/>
            <p:cNvSpPr/>
            <p:nvPr/>
          </p:nvSpPr>
          <p:spPr>
            <a:xfrm>
              <a:off x="-343200" y="691155"/>
              <a:ext cx="469086" cy="415425"/>
            </a:xfrm>
            <a:custGeom>
              <a:avLst/>
              <a:gdLst/>
              <a:ahLst/>
              <a:cxnLst/>
              <a:rect l="l" t="t" r="r" b="b"/>
              <a:pathLst>
                <a:path w="13672" h="12108" extrusionOk="0">
                  <a:moveTo>
                    <a:pt x="13449" y="0"/>
                  </a:moveTo>
                  <a:lnTo>
                    <a:pt x="13449" y="0"/>
                  </a:lnTo>
                  <a:cubicBezTo>
                    <a:pt x="13417" y="44"/>
                    <a:pt x="11812" y="2274"/>
                    <a:pt x="11848" y="4389"/>
                  </a:cubicBezTo>
                  <a:cubicBezTo>
                    <a:pt x="11882" y="6523"/>
                    <a:pt x="12277" y="8657"/>
                    <a:pt x="10417" y="9955"/>
                  </a:cubicBezTo>
                  <a:cubicBezTo>
                    <a:pt x="9523" y="10581"/>
                    <a:pt x="7650" y="10951"/>
                    <a:pt x="5671" y="10951"/>
                  </a:cubicBezTo>
                  <a:cubicBezTo>
                    <a:pt x="3537" y="10951"/>
                    <a:pt x="1281" y="10520"/>
                    <a:pt x="2" y="9514"/>
                  </a:cubicBezTo>
                  <a:lnTo>
                    <a:pt x="1" y="9522"/>
                  </a:lnTo>
                  <a:cubicBezTo>
                    <a:pt x="504" y="10840"/>
                    <a:pt x="2108" y="11712"/>
                    <a:pt x="5597" y="11970"/>
                  </a:cubicBezTo>
                  <a:cubicBezTo>
                    <a:pt x="5597" y="11970"/>
                    <a:pt x="6393" y="12108"/>
                    <a:pt x="7464" y="12108"/>
                  </a:cubicBezTo>
                  <a:cubicBezTo>
                    <a:pt x="9494" y="12108"/>
                    <a:pt x="12514" y="11612"/>
                    <a:pt x="12972" y="8739"/>
                  </a:cubicBezTo>
                  <a:cubicBezTo>
                    <a:pt x="13672" y="4350"/>
                    <a:pt x="12575" y="4329"/>
                    <a:pt x="13095" y="1991"/>
                  </a:cubicBezTo>
                  <a:cubicBezTo>
                    <a:pt x="13244" y="1314"/>
                    <a:pt x="13392" y="637"/>
                    <a:pt x="13449" y="0"/>
                  </a:cubicBezTo>
                  <a:close/>
                </a:path>
              </a:pathLst>
            </a:custGeom>
            <a:solidFill>
              <a:srgbClr val="000000">
                <a:alpha val="18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0" name="Google Shape;3280;p14"/>
            <p:cNvSpPr/>
            <p:nvPr/>
          </p:nvSpPr>
          <p:spPr>
            <a:xfrm>
              <a:off x="-345190" y="564242"/>
              <a:ext cx="463940" cy="380841"/>
            </a:xfrm>
            <a:custGeom>
              <a:avLst/>
              <a:gdLst/>
              <a:ahLst/>
              <a:cxnLst/>
              <a:rect l="l" t="t" r="r" b="b"/>
              <a:pathLst>
                <a:path w="13522" h="11100" extrusionOk="0">
                  <a:moveTo>
                    <a:pt x="8129" y="0"/>
                  </a:moveTo>
                  <a:cubicBezTo>
                    <a:pt x="6119" y="0"/>
                    <a:pt x="4428" y="975"/>
                    <a:pt x="2572" y="4955"/>
                  </a:cubicBezTo>
                  <a:cubicBezTo>
                    <a:pt x="1492" y="7264"/>
                    <a:pt x="364" y="9371"/>
                    <a:pt x="0" y="11100"/>
                  </a:cubicBezTo>
                  <a:cubicBezTo>
                    <a:pt x="23" y="11057"/>
                    <a:pt x="4587" y="2464"/>
                    <a:pt x="7054" y="1197"/>
                  </a:cubicBezTo>
                  <a:cubicBezTo>
                    <a:pt x="7465" y="987"/>
                    <a:pt x="7920" y="899"/>
                    <a:pt x="8393" y="899"/>
                  </a:cubicBezTo>
                  <a:cubicBezTo>
                    <a:pt x="10529" y="899"/>
                    <a:pt x="13036" y="2693"/>
                    <a:pt x="13522" y="3055"/>
                  </a:cubicBezTo>
                  <a:cubicBezTo>
                    <a:pt x="13479" y="1787"/>
                    <a:pt x="12886" y="760"/>
                    <a:pt x="10849" y="362"/>
                  </a:cubicBezTo>
                  <a:cubicBezTo>
                    <a:pt x="9863" y="170"/>
                    <a:pt x="8968" y="0"/>
                    <a:pt x="8129" y="0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1" name="Google Shape;3281;p14"/>
            <p:cNvSpPr/>
            <p:nvPr/>
          </p:nvSpPr>
          <p:spPr>
            <a:xfrm>
              <a:off x="-378093" y="-47266"/>
              <a:ext cx="499622" cy="445515"/>
            </a:xfrm>
            <a:custGeom>
              <a:avLst/>
              <a:gdLst/>
              <a:ahLst/>
              <a:cxnLst/>
              <a:rect l="l" t="t" r="r" b="b"/>
              <a:pathLst>
                <a:path w="14562" h="12985" extrusionOk="0">
                  <a:moveTo>
                    <a:pt x="9013" y="0"/>
                  </a:moveTo>
                  <a:cubicBezTo>
                    <a:pt x="7491" y="0"/>
                    <a:pt x="6167" y="807"/>
                    <a:pt x="4728" y="3680"/>
                  </a:cubicBezTo>
                  <a:cubicBezTo>
                    <a:pt x="2504" y="8118"/>
                    <a:pt x="0" y="11539"/>
                    <a:pt x="7344" y="12697"/>
                  </a:cubicBezTo>
                  <a:cubicBezTo>
                    <a:pt x="7344" y="12697"/>
                    <a:pt x="8475" y="12985"/>
                    <a:pt x="9778" y="12985"/>
                  </a:cubicBezTo>
                  <a:cubicBezTo>
                    <a:pt x="11388" y="12985"/>
                    <a:pt x="13260" y="12546"/>
                    <a:pt x="13586" y="10583"/>
                  </a:cubicBezTo>
                  <a:cubicBezTo>
                    <a:pt x="14176" y="7034"/>
                    <a:pt x="13248" y="6935"/>
                    <a:pt x="13686" y="5055"/>
                  </a:cubicBezTo>
                  <a:cubicBezTo>
                    <a:pt x="14124" y="3174"/>
                    <a:pt x="14562" y="1293"/>
                    <a:pt x="11731" y="515"/>
                  </a:cubicBezTo>
                  <a:cubicBezTo>
                    <a:pt x="10732" y="240"/>
                    <a:pt x="9843" y="0"/>
                    <a:pt x="901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2" name="Google Shape;3282;p14"/>
            <p:cNvSpPr/>
            <p:nvPr/>
          </p:nvSpPr>
          <p:spPr>
            <a:xfrm>
              <a:off x="-326319" y="-47266"/>
              <a:ext cx="426439" cy="378714"/>
            </a:xfrm>
            <a:custGeom>
              <a:avLst/>
              <a:gdLst/>
              <a:ahLst/>
              <a:cxnLst/>
              <a:rect l="l" t="t" r="r" b="b"/>
              <a:pathLst>
                <a:path w="12429" h="11038" extrusionOk="0">
                  <a:moveTo>
                    <a:pt x="7506" y="0"/>
                  </a:moveTo>
                  <a:cubicBezTo>
                    <a:pt x="5983" y="0"/>
                    <a:pt x="4660" y="807"/>
                    <a:pt x="3220" y="3680"/>
                  </a:cubicBezTo>
                  <a:cubicBezTo>
                    <a:pt x="1676" y="6763"/>
                    <a:pt x="0" y="9352"/>
                    <a:pt x="1579" y="11037"/>
                  </a:cubicBezTo>
                  <a:cubicBezTo>
                    <a:pt x="2799" y="10606"/>
                    <a:pt x="4746" y="9587"/>
                    <a:pt x="6014" y="7265"/>
                  </a:cubicBezTo>
                  <a:cubicBezTo>
                    <a:pt x="7969" y="3680"/>
                    <a:pt x="12426" y="2378"/>
                    <a:pt x="12429" y="2378"/>
                  </a:cubicBezTo>
                  <a:cubicBezTo>
                    <a:pt x="12239" y="1573"/>
                    <a:pt x="11642" y="906"/>
                    <a:pt x="10223" y="515"/>
                  </a:cubicBezTo>
                  <a:cubicBezTo>
                    <a:pt x="9224" y="240"/>
                    <a:pt x="8335" y="0"/>
                    <a:pt x="750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3" name="Google Shape;3283;p14"/>
            <p:cNvSpPr/>
            <p:nvPr/>
          </p:nvSpPr>
          <p:spPr>
            <a:xfrm>
              <a:off x="-272590" y="33259"/>
              <a:ext cx="373018" cy="299252"/>
            </a:xfrm>
            <a:custGeom>
              <a:avLst/>
              <a:gdLst/>
              <a:ahLst/>
              <a:cxnLst/>
              <a:rect l="l" t="t" r="r" b="b"/>
              <a:pathLst>
                <a:path w="10872" h="8722" extrusionOk="0">
                  <a:moveTo>
                    <a:pt x="10853" y="1"/>
                  </a:moveTo>
                  <a:cubicBezTo>
                    <a:pt x="10244" y="59"/>
                    <a:pt x="9670" y="246"/>
                    <a:pt x="9086" y="424"/>
                  </a:cubicBezTo>
                  <a:cubicBezTo>
                    <a:pt x="8516" y="635"/>
                    <a:pt x="7965" y="897"/>
                    <a:pt x="7425" y="1190"/>
                  </a:cubicBezTo>
                  <a:cubicBezTo>
                    <a:pt x="6873" y="1468"/>
                    <a:pt x="6386" y="1856"/>
                    <a:pt x="5895" y="2239"/>
                  </a:cubicBezTo>
                  <a:cubicBezTo>
                    <a:pt x="5430" y="2656"/>
                    <a:pt x="4985" y="3101"/>
                    <a:pt x="4605" y="3611"/>
                  </a:cubicBezTo>
                  <a:cubicBezTo>
                    <a:pt x="4220" y="4107"/>
                    <a:pt x="3925" y="4718"/>
                    <a:pt x="3656" y="5157"/>
                  </a:cubicBezTo>
                  <a:cubicBezTo>
                    <a:pt x="3383" y="5637"/>
                    <a:pt x="3041" y="6073"/>
                    <a:pt x="2679" y="6499"/>
                  </a:cubicBezTo>
                  <a:cubicBezTo>
                    <a:pt x="1934" y="7330"/>
                    <a:pt x="1039" y="8062"/>
                    <a:pt x="0" y="8660"/>
                  </a:cubicBezTo>
                  <a:lnTo>
                    <a:pt x="23" y="8722"/>
                  </a:lnTo>
                  <a:cubicBezTo>
                    <a:pt x="1146" y="8328"/>
                    <a:pt x="2183" y="7697"/>
                    <a:pt x="3038" y="6867"/>
                  </a:cubicBezTo>
                  <a:cubicBezTo>
                    <a:pt x="3465" y="6451"/>
                    <a:pt x="3846" y="5988"/>
                    <a:pt x="4171" y="5489"/>
                  </a:cubicBezTo>
                  <a:cubicBezTo>
                    <a:pt x="4498" y="4989"/>
                    <a:pt x="4758" y="4459"/>
                    <a:pt x="5128" y="4000"/>
                  </a:cubicBezTo>
                  <a:cubicBezTo>
                    <a:pt x="5823" y="3051"/>
                    <a:pt x="6719" y="2260"/>
                    <a:pt x="7703" y="1612"/>
                  </a:cubicBezTo>
                  <a:cubicBezTo>
                    <a:pt x="8683" y="961"/>
                    <a:pt x="9754" y="434"/>
                    <a:pt x="10871" y="63"/>
                  </a:cubicBezTo>
                  <a:lnTo>
                    <a:pt x="10853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4" name="Google Shape;3284;p14"/>
            <p:cNvSpPr/>
            <p:nvPr/>
          </p:nvSpPr>
          <p:spPr>
            <a:xfrm>
              <a:off x="-272898" y="57997"/>
              <a:ext cx="381184" cy="340252"/>
            </a:xfrm>
            <a:custGeom>
              <a:avLst/>
              <a:gdLst/>
              <a:ahLst/>
              <a:cxnLst/>
              <a:rect l="l" t="t" r="r" b="b"/>
              <a:pathLst>
                <a:path w="11110" h="9917" extrusionOk="0">
                  <a:moveTo>
                    <a:pt x="10939" y="1"/>
                  </a:moveTo>
                  <a:cubicBezTo>
                    <a:pt x="10932" y="6"/>
                    <a:pt x="10171" y="623"/>
                    <a:pt x="9914" y="2467"/>
                  </a:cubicBezTo>
                  <a:cubicBezTo>
                    <a:pt x="9656" y="4323"/>
                    <a:pt x="9803" y="7632"/>
                    <a:pt x="7703" y="8373"/>
                  </a:cubicBezTo>
                  <a:cubicBezTo>
                    <a:pt x="6764" y="8704"/>
                    <a:pt x="5861" y="8890"/>
                    <a:pt x="4829" y="8890"/>
                  </a:cubicBezTo>
                  <a:cubicBezTo>
                    <a:pt x="3534" y="8890"/>
                    <a:pt x="2036" y="8598"/>
                    <a:pt x="8" y="7935"/>
                  </a:cubicBezTo>
                  <a:lnTo>
                    <a:pt x="1" y="7948"/>
                  </a:lnTo>
                  <a:cubicBezTo>
                    <a:pt x="689" y="8697"/>
                    <a:pt x="2014" y="9269"/>
                    <a:pt x="4276" y="9625"/>
                  </a:cubicBezTo>
                  <a:cubicBezTo>
                    <a:pt x="4277" y="9627"/>
                    <a:pt x="5411" y="9916"/>
                    <a:pt x="6716" y="9916"/>
                  </a:cubicBezTo>
                  <a:cubicBezTo>
                    <a:pt x="8325" y="9916"/>
                    <a:pt x="10194" y="9476"/>
                    <a:pt x="10520" y="7515"/>
                  </a:cubicBezTo>
                  <a:cubicBezTo>
                    <a:pt x="11110" y="3966"/>
                    <a:pt x="10182" y="3867"/>
                    <a:pt x="10620" y="1987"/>
                  </a:cubicBezTo>
                  <a:cubicBezTo>
                    <a:pt x="10779" y="1308"/>
                    <a:pt x="10936" y="629"/>
                    <a:pt x="10939" y="1"/>
                  </a:cubicBezTo>
                  <a:close/>
                </a:path>
              </a:pathLst>
            </a:custGeom>
            <a:solidFill>
              <a:srgbClr val="000000">
                <a:alpha val="18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5" name="Google Shape;3285;p14"/>
            <p:cNvSpPr/>
            <p:nvPr/>
          </p:nvSpPr>
          <p:spPr>
            <a:xfrm>
              <a:off x="-311772" y="-47232"/>
              <a:ext cx="389899" cy="355074"/>
            </a:xfrm>
            <a:custGeom>
              <a:avLst/>
              <a:gdLst/>
              <a:ahLst/>
              <a:cxnLst/>
              <a:rect l="l" t="t" r="r" b="b"/>
              <a:pathLst>
                <a:path w="11364" h="10349" extrusionOk="0">
                  <a:moveTo>
                    <a:pt x="7080" y="1"/>
                  </a:moveTo>
                  <a:cubicBezTo>
                    <a:pt x="5558" y="1"/>
                    <a:pt x="4234" y="806"/>
                    <a:pt x="2795" y="3679"/>
                  </a:cubicBezTo>
                  <a:cubicBezTo>
                    <a:pt x="1447" y="6369"/>
                    <a:pt x="1" y="8684"/>
                    <a:pt x="702" y="10348"/>
                  </a:cubicBezTo>
                  <a:cubicBezTo>
                    <a:pt x="621" y="8069"/>
                    <a:pt x="2497" y="5019"/>
                    <a:pt x="4498" y="2127"/>
                  </a:cubicBezTo>
                  <a:cubicBezTo>
                    <a:pt x="5324" y="933"/>
                    <a:pt x="6638" y="582"/>
                    <a:pt x="7897" y="582"/>
                  </a:cubicBezTo>
                  <a:cubicBezTo>
                    <a:pt x="9687" y="582"/>
                    <a:pt x="11364" y="1291"/>
                    <a:pt x="11364" y="1291"/>
                  </a:cubicBezTo>
                  <a:cubicBezTo>
                    <a:pt x="11012" y="973"/>
                    <a:pt x="10509" y="710"/>
                    <a:pt x="9799" y="514"/>
                  </a:cubicBezTo>
                  <a:cubicBezTo>
                    <a:pt x="8799" y="240"/>
                    <a:pt x="7910" y="1"/>
                    <a:pt x="7080" y="1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6" name="Google Shape;3286;p14"/>
            <p:cNvSpPr/>
            <p:nvPr/>
          </p:nvSpPr>
          <p:spPr>
            <a:xfrm>
              <a:off x="-1068103" y="871180"/>
              <a:ext cx="566801" cy="450044"/>
            </a:xfrm>
            <a:custGeom>
              <a:avLst/>
              <a:gdLst/>
              <a:ahLst/>
              <a:cxnLst/>
              <a:rect l="l" t="t" r="r" b="b"/>
              <a:pathLst>
                <a:path w="16520" h="13117" extrusionOk="0">
                  <a:moveTo>
                    <a:pt x="6311" y="0"/>
                  </a:moveTo>
                  <a:cubicBezTo>
                    <a:pt x="5274" y="0"/>
                    <a:pt x="4198" y="396"/>
                    <a:pt x="2961" y="860"/>
                  </a:cubicBezTo>
                  <a:cubicBezTo>
                    <a:pt x="1" y="1968"/>
                    <a:pt x="640" y="3792"/>
                    <a:pt x="1281" y="5617"/>
                  </a:cubicBezTo>
                  <a:cubicBezTo>
                    <a:pt x="1921" y="7438"/>
                    <a:pt x="937" y="7645"/>
                    <a:pt x="1891" y="11117"/>
                  </a:cubicBezTo>
                  <a:cubicBezTo>
                    <a:pt x="2323" y="12687"/>
                    <a:pt x="3773" y="13117"/>
                    <a:pt x="5231" y="13117"/>
                  </a:cubicBezTo>
                  <a:cubicBezTo>
                    <a:pt x="6993" y="13117"/>
                    <a:pt x="8766" y="12489"/>
                    <a:pt x="8766" y="12489"/>
                  </a:cubicBezTo>
                  <a:cubicBezTo>
                    <a:pt x="16520" y="10473"/>
                    <a:pt x="13529" y="7357"/>
                    <a:pt x="10746" y="3192"/>
                  </a:cubicBezTo>
                  <a:cubicBezTo>
                    <a:pt x="9125" y="769"/>
                    <a:pt x="7756" y="0"/>
                    <a:pt x="63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7" name="Google Shape;3287;p14"/>
            <p:cNvSpPr/>
            <p:nvPr/>
          </p:nvSpPr>
          <p:spPr>
            <a:xfrm>
              <a:off x="-1041718" y="871180"/>
              <a:ext cx="478281" cy="354594"/>
            </a:xfrm>
            <a:custGeom>
              <a:avLst/>
              <a:gdLst/>
              <a:ahLst/>
              <a:cxnLst/>
              <a:rect l="l" t="t" r="r" b="b"/>
              <a:pathLst>
                <a:path w="13940" h="10335" extrusionOk="0">
                  <a:moveTo>
                    <a:pt x="5541" y="0"/>
                  </a:moveTo>
                  <a:cubicBezTo>
                    <a:pt x="4505" y="0"/>
                    <a:pt x="3429" y="396"/>
                    <a:pt x="2192" y="860"/>
                  </a:cubicBezTo>
                  <a:cubicBezTo>
                    <a:pt x="708" y="1416"/>
                    <a:pt x="129" y="2151"/>
                    <a:pt x="1" y="2976"/>
                  </a:cubicBezTo>
                  <a:cubicBezTo>
                    <a:pt x="4" y="2976"/>
                    <a:pt x="4892" y="3751"/>
                    <a:pt x="7314" y="7095"/>
                  </a:cubicBezTo>
                  <a:cubicBezTo>
                    <a:pt x="8882" y="9260"/>
                    <a:pt x="11060" y="10048"/>
                    <a:pt x="12404" y="10335"/>
                  </a:cubicBezTo>
                  <a:cubicBezTo>
                    <a:pt x="13940" y="8471"/>
                    <a:pt x="11911" y="6085"/>
                    <a:pt x="9977" y="3192"/>
                  </a:cubicBezTo>
                  <a:cubicBezTo>
                    <a:pt x="8355" y="769"/>
                    <a:pt x="6986" y="0"/>
                    <a:pt x="55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8" name="Google Shape;3288;p14"/>
            <p:cNvSpPr/>
            <p:nvPr/>
          </p:nvSpPr>
          <p:spPr>
            <a:xfrm>
              <a:off x="-1041958" y="972052"/>
              <a:ext cx="426165" cy="254752"/>
            </a:xfrm>
            <a:custGeom>
              <a:avLst/>
              <a:gdLst/>
              <a:ahLst/>
              <a:cxnLst/>
              <a:rect l="l" t="t" r="r" b="b"/>
              <a:pathLst>
                <a:path w="12421" h="7425" extrusionOk="0">
                  <a:moveTo>
                    <a:pt x="111" y="1"/>
                  </a:moveTo>
                  <a:cubicBezTo>
                    <a:pt x="79" y="1"/>
                    <a:pt x="46" y="1"/>
                    <a:pt x="14" y="2"/>
                  </a:cubicBezTo>
                  <a:lnTo>
                    <a:pt x="1" y="66"/>
                  </a:lnTo>
                  <a:cubicBezTo>
                    <a:pt x="1230" y="304"/>
                    <a:pt x="2424" y="703"/>
                    <a:pt x="3534" y="1237"/>
                  </a:cubicBezTo>
                  <a:cubicBezTo>
                    <a:pt x="4646" y="1770"/>
                    <a:pt x="5677" y="2452"/>
                    <a:pt x="6508" y="3316"/>
                  </a:cubicBezTo>
                  <a:cubicBezTo>
                    <a:pt x="6945" y="3729"/>
                    <a:pt x="7270" y="4226"/>
                    <a:pt x="7665" y="4689"/>
                  </a:cubicBezTo>
                  <a:cubicBezTo>
                    <a:pt x="8058" y="5148"/>
                    <a:pt x="8507" y="5565"/>
                    <a:pt x="9003" y="5929"/>
                  </a:cubicBezTo>
                  <a:cubicBezTo>
                    <a:pt x="9993" y="6657"/>
                    <a:pt x="11163" y="7164"/>
                    <a:pt x="12398" y="7425"/>
                  </a:cubicBezTo>
                  <a:lnTo>
                    <a:pt x="12421" y="7362"/>
                  </a:lnTo>
                  <a:cubicBezTo>
                    <a:pt x="11254" y="6889"/>
                    <a:pt x="10229" y="6263"/>
                    <a:pt x="9357" y="5523"/>
                  </a:cubicBezTo>
                  <a:cubicBezTo>
                    <a:pt x="8931" y="5142"/>
                    <a:pt x="8525" y="4746"/>
                    <a:pt x="8189" y="4297"/>
                  </a:cubicBezTo>
                  <a:cubicBezTo>
                    <a:pt x="7861" y="3891"/>
                    <a:pt x="7491" y="3318"/>
                    <a:pt x="7031" y="2867"/>
                  </a:cubicBezTo>
                  <a:cubicBezTo>
                    <a:pt x="6579" y="2404"/>
                    <a:pt x="6062" y="2012"/>
                    <a:pt x="5526" y="1650"/>
                  </a:cubicBezTo>
                  <a:cubicBezTo>
                    <a:pt x="4965" y="1327"/>
                    <a:pt x="4409" y="997"/>
                    <a:pt x="3794" y="785"/>
                  </a:cubicBezTo>
                  <a:cubicBezTo>
                    <a:pt x="3188" y="556"/>
                    <a:pt x="2573" y="359"/>
                    <a:pt x="1944" y="217"/>
                  </a:cubicBezTo>
                  <a:cubicBezTo>
                    <a:pt x="1335" y="114"/>
                    <a:pt x="733" y="1"/>
                    <a:pt x="11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9" name="Google Shape;3289;p14"/>
            <p:cNvSpPr/>
            <p:nvPr/>
          </p:nvSpPr>
          <p:spPr>
            <a:xfrm>
              <a:off x="-1042061" y="997270"/>
              <a:ext cx="426473" cy="323989"/>
            </a:xfrm>
            <a:custGeom>
              <a:avLst/>
              <a:gdLst/>
              <a:ahLst/>
              <a:cxnLst/>
              <a:rect l="l" t="t" r="r" b="b"/>
              <a:pathLst>
                <a:path w="12430" h="9443" extrusionOk="0">
                  <a:moveTo>
                    <a:pt x="1" y="0"/>
                  </a:moveTo>
                  <a:lnTo>
                    <a:pt x="1" y="0"/>
                  </a:lnTo>
                  <a:cubicBezTo>
                    <a:pt x="64" y="626"/>
                    <a:pt x="292" y="1283"/>
                    <a:pt x="522" y="1942"/>
                  </a:cubicBezTo>
                  <a:cubicBezTo>
                    <a:pt x="1162" y="3763"/>
                    <a:pt x="178" y="3970"/>
                    <a:pt x="1132" y="7442"/>
                  </a:cubicBezTo>
                  <a:cubicBezTo>
                    <a:pt x="1564" y="9013"/>
                    <a:pt x="3013" y="9443"/>
                    <a:pt x="4471" y="9443"/>
                  </a:cubicBezTo>
                  <a:cubicBezTo>
                    <a:pt x="6231" y="9443"/>
                    <a:pt x="8003" y="8815"/>
                    <a:pt x="8004" y="8815"/>
                  </a:cubicBezTo>
                  <a:lnTo>
                    <a:pt x="8004" y="8815"/>
                  </a:lnTo>
                  <a:cubicBezTo>
                    <a:pt x="8004" y="8815"/>
                    <a:pt x="8004" y="8815"/>
                    <a:pt x="8004" y="8815"/>
                  </a:cubicBezTo>
                  <a:cubicBezTo>
                    <a:pt x="10395" y="8194"/>
                    <a:pt x="11760" y="7468"/>
                    <a:pt x="12429" y="6640"/>
                  </a:cubicBezTo>
                  <a:lnTo>
                    <a:pt x="12421" y="6628"/>
                  </a:lnTo>
                  <a:cubicBezTo>
                    <a:pt x="9777" y="7757"/>
                    <a:pt x="7971" y="8206"/>
                    <a:pt x="6328" y="8206"/>
                  </a:cubicBezTo>
                  <a:cubicBezTo>
                    <a:pt x="5615" y="8206"/>
                    <a:pt x="4932" y="8122"/>
                    <a:pt x="4225" y="7971"/>
                  </a:cubicBezTo>
                  <a:cubicBezTo>
                    <a:pt x="1910" y="7478"/>
                    <a:pt x="1765" y="4161"/>
                    <a:pt x="1320" y="2341"/>
                  </a:cubicBezTo>
                  <a:cubicBezTo>
                    <a:pt x="879" y="529"/>
                    <a:pt x="10" y="6"/>
                    <a:pt x="1" y="0"/>
                  </a:cubicBezTo>
                  <a:close/>
                </a:path>
              </a:pathLst>
            </a:custGeom>
            <a:solidFill>
              <a:srgbClr val="000000">
                <a:alpha val="18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0" name="Google Shape;3290;p14"/>
            <p:cNvSpPr/>
            <p:nvPr/>
          </p:nvSpPr>
          <p:spPr>
            <a:xfrm>
              <a:off x="-1021510" y="871180"/>
              <a:ext cx="440335" cy="329273"/>
            </a:xfrm>
            <a:custGeom>
              <a:avLst/>
              <a:gdLst/>
              <a:ahLst/>
              <a:cxnLst/>
              <a:rect l="l" t="t" r="r" b="b"/>
              <a:pathLst>
                <a:path w="12834" h="9597" extrusionOk="0">
                  <a:moveTo>
                    <a:pt x="4955" y="1"/>
                  </a:moveTo>
                  <a:cubicBezTo>
                    <a:pt x="3918" y="1"/>
                    <a:pt x="2841" y="397"/>
                    <a:pt x="1603" y="861"/>
                  </a:cubicBezTo>
                  <a:cubicBezTo>
                    <a:pt x="862" y="1139"/>
                    <a:pt x="345" y="1461"/>
                    <a:pt x="0" y="1817"/>
                  </a:cubicBezTo>
                  <a:cubicBezTo>
                    <a:pt x="0" y="1817"/>
                    <a:pt x="2215" y="661"/>
                    <a:pt x="4406" y="661"/>
                  </a:cubicBezTo>
                  <a:cubicBezTo>
                    <a:pt x="5514" y="661"/>
                    <a:pt x="6616" y="956"/>
                    <a:pt x="7424" y="1846"/>
                  </a:cubicBezTo>
                  <a:cubicBezTo>
                    <a:pt x="9827" y="4495"/>
                    <a:pt x="12114" y="7314"/>
                    <a:pt x="12234" y="9597"/>
                  </a:cubicBezTo>
                  <a:cubicBezTo>
                    <a:pt x="12833" y="7856"/>
                    <a:pt x="11077" y="5716"/>
                    <a:pt x="9388" y="3192"/>
                  </a:cubicBezTo>
                  <a:cubicBezTo>
                    <a:pt x="7767" y="769"/>
                    <a:pt x="6399" y="1"/>
                    <a:pt x="4955" y="1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1" name="Google Shape;3291;p14"/>
            <p:cNvSpPr/>
            <p:nvPr/>
          </p:nvSpPr>
          <p:spPr>
            <a:xfrm>
              <a:off x="-691104" y="-635650"/>
              <a:ext cx="653606" cy="668633"/>
            </a:xfrm>
            <a:custGeom>
              <a:avLst/>
              <a:gdLst/>
              <a:ahLst/>
              <a:cxnLst/>
              <a:rect l="l" t="t" r="r" b="b"/>
              <a:pathLst>
                <a:path w="19050" h="19488" extrusionOk="0">
                  <a:moveTo>
                    <a:pt x="11438" y="0"/>
                  </a:moveTo>
                  <a:cubicBezTo>
                    <a:pt x="9738" y="0"/>
                    <a:pt x="7306" y="1325"/>
                    <a:pt x="4265" y="3441"/>
                  </a:cubicBezTo>
                  <a:cubicBezTo>
                    <a:pt x="1" y="6409"/>
                    <a:pt x="4343" y="14845"/>
                    <a:pt x="6146" y="17938"/>
                  </a:cubicBezTo>
                  <a:cubicBezTo>
                    <a:pt x="6713" y="18910"/>
                    <a:pt x="7745" y="19487"/>
                    <a:pt x="8822" y="19487"/>
                  </a:cubicBezTo>
                  <a:cubicBezTo>
                    <a:pt x="9139" y="19487"/>
                    <a:pt x="9460" y="19437"/>
                    <a:pt x="9775" y="19333"/>
                  </a:cubicBezTo>
                  <a:cubicBezTo>
                    <a:pt x="13532" y="18083"/>
                    <a:pt x="17769" y="12025"/>
                    <a:pt x="18330" y="9288"/>
                  </a:cubicBezTo>
                  <a:cubicBezTo>
                    <a:pt x="19050" y="5792"/>
                    <a:pt x="14914" y="6176"/>
                    <a:pt x="13942" y="2332"/>
                  </a:cubicBezTo>
                  <a:cubicBezTo>
                    <a:pt x="13531" y="708"/>
                    <a:pt x="12680" y="0"/>
                    <a:pt x="114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2" name="Google Shape;3292;p14"/>
            <p:cNvSpPr/>
            <p:nvPr/>
          </p:nvSpPr>
          <p:spPr>
            <a:xfrm>
              <a:off x="-691104" y="-635238"/>
              <a:ext cx="414979" cy="664413"/>
            </a:xfrm>
            <a:custGeom>
              <a:avLst/>
              <a:gdLst/>
              <a:ahLst/>
              <a:cxnLst/>
              <a:rect l="l" t="t" r="r" b="b"/>
              <a:pathLst>
                <a:path w="12095" h="19365" extrusionOk="0">
                  <a:moveTo>
                    <a:pt x="11429" y="0"/>
                  </a:moveTo>
                  <a:cubicBezTo>
                    <a:pt x="9731" y="0"/>
                    <a:pt x="7304" y="1314"/>
                    <a:pt x="4265" y="3429"/>
                  </a:cubicBezTo>
                  <a:cubicBezTo>
                    <a:pt x="1" y="6398"/>
                    <a:pt x="4343" y="14833"/>
                    <a:pt x="6146" y="17926"/>
                  </a:cubicBezTo>
                  <a:cubicBezTo>
                    <a:pt x="6573" y="18660"/>
                    <a:pt x="7270" y="19161"/>
                    <a:pt x="8048" y="19365"/>
                  </a:cubicBezTo>
                  <a:cubicBezTo>
                    <a:pt x="7897" y="8330"/>
                    <a:pt x="10604" y="2464"/>
                    <a:pt x="12094" y="78"/>
                  </a:cubicBezTo>
                  <a:cubicBezTo>
                    <a:pt x="11887" y="25"/>
                    <a:pt x="11665" y="0"/>
                    <a:pt x="1142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3" name="Google Shape;3293;p14"/>
            <p:cNvSpPr/>
            <p:nvPr/>
          </p:nvSpPr>
          <p:spPr>
            <a:xfrm>
              <a:off x="-418750" y="-633214"/>
              <a:ext cx="143587" cy="662492"/>
            </a:xfrm>
            <a:custGeom>
              <a:avLst/>
              <a:gdLst/>
              <a:ahLst/>
              <a:cxnLst/>
              <a:rect l="l" t="t" r="r" b="b"/>
              <a:pathLst>
                <a:path w="4185" h="19309" extrusionOk="0">
                  <a:moveTo>
                    <a:pt x="4131" y="0"/>
                  </a:moveTo>
                  <a:cubicBezTo>
                    <a:pt x="3092" y="1325"/>
                    <a:pt x="2368" y="2870"/>
                    <a:pt x="1780" y="4441"/>
                  </a:cubicBezTo>
                  <a:cubicBezTo>
                    <a:pt x="1203" y="6024"/>
                    <a:pt x="872" y="7678"/>
                    <a:pt x="607" y="9330"/>
                  </a:cubicBezTo>
                  <a:cubicBezTo>
                    <a:pt x="333" y="10982"/>
                    <a:pt x="177" y="12648"/>
                    <a:pt x="91" y="14312"/>
                  </a:cubicBezTo>
                  <a:cubicBezTo>
                    <a:pt x="0" y="15978"/>
                    <a:pt x="31" y="17646"/>
                    <a:pt x="78" y="19309"/>
                  </a:cubicBezTo>
                  <a:lnTo>
                    <a:pt x="144" y="19304"/>
                  </a:lnTo>
                  <a:cubicBezTo>
                    <a:pt x="185" y="17643"/>
                    <a:pt x="241" y="15982"/>
                    <a:pt x="416" y="14332"/>
                  </a:cubicBezTo>
                  <a:cubicBezTo>
                    <a:pt x="566" y="12684"/>
                    <a:pt x="785" y="11039"/>
                    <a:pt x="1120" y="9421"/>
                  </a:cubicBezTo>
                  <a:cubicBezTo>
                    <a:pt x="1452" y="7799"/>
                    <a:pt x="1915" y="6218"/>
                    <a:pt x="2397" y="4648"/>
                  </a:cubicBezTo>
                  <a:cubicBezTo>
                    <a:pt x="2865" y="3069"/>
                    <a:pt x="3475" y="1542"/>
                    <a:pt x="4185" y="34"/>
                  </a:cubicBezTo>
                  <a:lnTo>
                    <a:pt x="413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4" name="Google Shape;3294;p14"/>
            <p:cNvSpPr/>
            <p:nvPr/>
          </p:nvSpPr>
          <p:spPr>
            <a:xfrm>
              <a:off x="-387974" y="-615441"/>
              <a:ext cx="350545" cy="648185"/>
            </a:xfrm>
            <a:custGeom>
              <a:avLst/>
              <a:gdLst/>
              <a:ahLst/>
              <a:cxnLst/>
              <a:rect l="l" t="t" r="r" b="b"/>
              <a:pathLst>
                <a:path w="10217" h="18892" extrusionOk="0">
                  <a:moveTo>
                    <a:pt x="4185" y="1"/>
                  </a:moveTo>
                  <a:cubicBezTo>
                    <a:pt x="4276" y="656"/>
                    <a:pt x="4415" y="1757"/>
                    <a:pt x="4661" y="3172"/>
                  </a:cubicBezTo>
                  <a:cubicBezTo>
                    <a:pt x="5067" y="5516"/>
                    <a:pt x="7931" y="6468"/>
                    <a:pt x="7421" y="8451"/>
                  </a:cubicBezTo>
                  <a:cubicBezTo>
                    <a:pt x="6947" y="10303"/>
                    <a:pt x="3513" y="17290"/>
                    <a:pt x="1" y="18892"/>
                  </a:cubicBezTo>
                  <a:cubicBezTo>
                    <a:pt x="311" y="18890"/>
                    <a:pt x="629" y="18848"/>
                    <a:pt x="937" y="18744"/>
                  </a:cubicBezTo>
                  <a:cubicBezTo>
                    <a:pt x="4697" y="17494"/>
                    <a:pt x="8934" y="11436"/>
                    <a:pt x="9497" y="8699"/>
                  </a:cubicBezTo>
                  <a:cubicBezTo>
                    <a:pt x="10216" y="5203"/>
                    <a:pt x="6080" y="5586"/>
                    <a:pt x="5109" y="1743"/>
                  </a:cubicBezTo>
                  <a:cubicBezTo>
                    <a:pt x="4906" y="947"/>
                    <a:pt x="4593" y="383"/>
                    <a:pt x="4185" y="1"/>
                  </a:cubicBezTo>
                  <a:close/>
                </a:path>
              </a:pathLst>
            </a:custGeom>
            <a:solidFill>
              <a:srgbClr val="000000">
                <a:alpha val="18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5" name="Google Shape;3295;p14"/>
            <p:cNvSpPr/>
            <p:nvPr/>
          </p:nvSpPr>
          <p:spPr>
            <a:xfrm>
              <a:off x="-1754921" y="938943"/>
              <a:ext cx="661634" cy="794105"/>
            </a:xfrm>
            <a:custGeom>
              <a:avLst/>
              <a:gdLst/>
              <a:ahLst/>
              <a:cxnLst/>
              <a:rect l="l" t="t" r="r" b="b"/>
              <a:pathLst>
                <a:path w="19284" h="23145" extrusionOk="0">
                  <a:moveTo>
                    <a:pt x="763" y="1"/>
                  </a:moveTo>
                  <a:lnTo>
                    <a:pt x="0" y="1182"/>
                  </a:lnTo>
                  <a:cubicBezTo>
                    <a:pt x="3304" y="3313"/>
                    <a:pt x="6049" y="6265"/>
                    <a:pt x="7939" y="9710"/>
                  </a:cubicBezTo>
                  <a:cubicBezTo>
                    <a:pt x="8361" y="10483"/>
                    <a:pt x="8751" y="11298"/>
                    <a:pt x="9129" y="12086"/>
                  </a:cubicBezTo>
                  <a:cubicBezTo>
                    <a:pt x="9720" y="13319"/>
                    <a:pt x="10330" y="14596"/>
                    <a:pt x="11098" y="15784"/>
                  </a:cubicBezTo>
                  <a:cubicBezTo>
                    <a:pt x="12033" y="17229"/>
                    <a:pt x="13553" y="18993"/>
                    <a:pt x="15677" y="19841"/>
                  </a:cubicBezTo>
                  <a:cubicBezTo>
                    <a:pt x="16113" y="20016"/>
                    <a:pt x="16457" y="20354"/>
                    <a:pt x="16675" y="20771"/>
                  </a:cubicBezTo>
                  <a:cubicBezTo>
                    <a:pt x="17055" y="21503"/>
                    <a:pt x="17471" y="22197"/>
                    <a:pt x="17923" y="22851"/>
                  </a:cubicBezTo>
                  <a:cubicBezTo>
                    <a:pt x="18056" y="23045"/>
                    <a:pt x="18271" y="23145"/>
                    <a:pt x="18490" y="23145"/>
                  </a:cubicBezTo>
                  <a:cubicBezTo>
                    <a:pt x="18640" y="23145"/>
                    <a:pt x="18792" y="23098"/>
                    <a:pt x="18920" y="23001"/>
                  </a:cubicBezTo>
                  <a:cubicBezTo>
                    <a:pt x="19225" y="22771"/>
                    <a:pt x="19283" y="22347"/>
                    <a:pt x="19067" y="22035"/>
                  </a:cubicBezTo>
                  <a:cubicBezTo>
                    <a:pt x="17257" y="19420"/>
                    <a:pt x="16055" y="16119"/>
                    <a:pt x="15486" y="12211"/>
                  </a:cubicBezTo>
                  <a:cubicBezTo>
                    <a:pt x="14942" y="8438"/>
                    <a:pt x="15032" y="4536"/>
                    <a:pt x="15120" y="761"/>
                  </a:cubicBezTo>
                  <a:lnTo>
                    <a:pt x="13714" y="730"/>
                  </a:lnTo>
                  <a:lnTo>
                    <a:pt x="13714" y="730"/>
                  </a:lnTo>
                  <a:cubicBezTo>
                    <a:pt x="13626" y="4563"/>
                    <a:pt x="13534" y="8524"/>
                    <a:pt x="14097" y="12413"/>
                  </a:cubicBezTo>
                  <a:cubicBezTo>
                    <a:pt x="14403" y="14526"/>
                    <a:pt x="14895" y="16474"/>
                    <a:pt x="15558" y="18249"/>
                  </a:cubicBezTo>
                  <a:cubicBezTo>
                    <a:pt x="14091" y="17457"/>
                    <a:pt x="12997" y="16128"/>
                    <a:pt x="12279" y="15021"/>
                  </a:cubicBezTo>
                  <a:cubicBezTo>
                    <a:pt x="11560" y="13909"/>
                    <a:pt x="10968" y="12674"/>
                    <a:pt x="10397" y="11480"/>
                  </a:cubicBezTo>
                  <a:cubicBezTo>
                    <a:pt x="10009" y="10675"/>
                    <a:pt x="9610" y="9842"/>
                    <a:pt x="9172" y="9037"/>
                  </a:cubicBezTo>
                  <a:cubicBezTo>
                    <a:pt x="7170" y="5385"/>
                    <a:pt x="4260" y="2259"/>
                    <a:pt x="76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6" name="Google Shape;3296;p14"/>
            <p:cNvSpPr/>
            <p:nvPr/>
          </p:nvSpPr>
          <p:spPr>
            <a:xfrm>
              <a:off x="-2369415" y="754458"/>
              <a:ext cx="912818" cy="561758"/>
            </a:xfrm>
            <a:custGeom>
              <a:avLst/>
              <a:gdLst/>
              <a:ahLst/>
              <a:cxnLst/>
              <a:rect l="l" t="t" r="r" b="b"/>
              <a:pathLst>
                <a:path w="26605" h="16373" extrusionOk="0">
                  <a:moveTo>
                    <a:pt x="12908" y="0"/>
                  </a:moveTo>
                  <a:cubicBezTo>
                    <a:pt x="12418" y="0"/>
                    <a:pt x="11920" y="45"/>
                    <a:pt x="11412" y="139"/>
                  </a:cubicBezTo>
                  <a:cubicBezTo>
                    <a:pt x="2564" y="1777"/>
                    <a:pt x="1" y="3530"/>
                    <a:pt x="4738" y="6765"/>
                  </a:cubicBezTo>
                  <a:cubicBezTo>
                    <a:pt x="9478" y="10002"/>
                    <a:pt x="9105" y="13439"/>
                    <a:pt x="12409" y="15414"/>
                  </a:cubicBezTo>
                  <a:cubicBezTo>
                    <a:pt x="13470" y="16048"/>
                    <a:pt x="15394" y="16373"/>
                    <a:pt x="17490" y="16373"/>
                  </a:cubicBezTo>
                  <a:cubicBezTo>
                    <a:pt x="20505" y="16373"/>
                    <a:pt x="23877" y="15701"/>
                    <a:pt x="25557" y="14312"/>
                  </a:cubicBezTo>
                  <a:cubicBezTo>
                    <a:pt x="26604" y="13446"/>
                    <a:pt x="26536" y="11994"/>
                    <a:pt x="25794" y="10662"/>
                  </a:cubicBezTo>
                  <a:cubicBezTo>
                    <a:pt x="24095" y="7620"/>
                    <a:pt x="19326" y="0"/>
                    <a:pt x="12908" y="0"/>
                  </a:cubicBezTo>
                  <a:close/>
                </a:path>
              </a:pathLst>
            </a:custGeom>
            <a:solidFill>
              <a:srgbClr val="6970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7" name="Google Shape;3297;p14"/>
            <p:cNvSpPr/>
            <p:nvPr/>
          </p:nvSpPr>
          <p:spPr>
            <a:xfrm>
              <a:off x="-2285664" y="754458"/>
              <a:ext cx="823200" cy="445207"/>
            </a:xfrm>
            <a:custGeom>
              <a:avLst/>
              <a:gdLst/>
              <a:ahLst/>
              <a:cxnLst/>
              <a:rect l="l" t="t" r="r" b="b"/>
              <a:pathLst>
                <a:path w="23993" h="12976" extrusionOk="0">
                  <a:moveTo>
                    <a:pt x="10467" y="0"/>
                  </a:moveTo>
                  <a:cubicBezTo>
                    <a:pt x="9977" y="0"/>
                    <a:pt x="9479" y="45"/>
                    <a:pt x="8971" y="139"/>
                  </a:cubicBezTo>
                  <a:cubicBezTo>
                    <a:pt x="3152" y="1216"/>
                    <a:pt x="17" y="2403"/>
                    <a:pt x="0" y="3957"/>
                  </a:cubicBezTo>
                  <a:cubicBezTo>
                    <a:pt x="8159" y="4766"/>
                    <a:pt x="17477" y="7726"/>
                    <a:pt x="23878" y="12976"/>
                  </a:cubicBezTo>
                  <a:cubicBezTo>
                    <a:pt x="23992" y="12258"/>
                    <a:pt x="23787" y="11441"/>
                    <a:pt x="23353" y="10662"/>
                  </a:cubicBezTo>
                  <a:cubicBezTo>
                    <a:pt x="21653" y="7620"/>
                    <a:pt x="16885" y="0"/>
                    <a:pt x="10467" y="0"/>
                  </a:cubicBezTo>
                  <a:close/>
                </a:path>
              </a:pathLst>
            </a:custGeom>
            <a:solidFill>
              <a:srgbClr val="7B7F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8" name="Google Shape;3298;p14"/>
            <p:cNvSpPr/>
            <p:nvPr/>
          </p:nvSpPr>
          <p:spPr>
            <a:xfrm>
              <a:off x="-2273998" y="924807"/>
              <a:ext cx="800075" cy="391408"/>
            </a:xfrm>
            <a:custGeom>
              <a:avLst/>
              <a:gdLst/>
              <a:ahLst/>
              <a:cxnLst/>
              <a:rect l="l" t="t" r="r" b="b"/>
              <a:pathLst>
                <a:path w="23319" h="11408" extrusionOk="0">
                  <a:moveTo>
                    <a:pt x="1" y="1"/>
                  </a:moveTo>
                  <a:lnTo>
                    <a:pt x="1" y="1"/>
                  </a:lnTo>
                  <a:cubicBezTo>
                    <a:pt x="354" y="544"/>
                    <a:pt x="978" y="1129"/>
                    <a:pt x="1960" y="1800"/>
                  </a:cubicBezTo>
                  <a:cubicBezTo>
                    <a:pt x="6697" y="5037"/>
                    <a:pt x="6324" y="8474"/>
                    <a:pt x="9628" y="10449"/>
                  </a:cubicBezTo>
                  <a:cubicBezTo>
                    <a:pt x="10689" y="11083"/>
                    <a:pt x="12611" y="11408"/>
                    <a:pt x="14708" y="11408"/>
                  </a:cubicBezTo>
                  <a:cubicBezTo>
                    <a:pt x="17722" y="11408"/>
                    <a:pt x="21096" y="10735"/>
                    <a:pt x="22778" y="9344"/>
                  </a:cubicBezTo>
                  <a:cubicBezTo>
                    <a:pt x="23011" y="9151"/>
                    <a:pt x="23189" y="8923"/>
                    <a:pt x="23319" y="8679"/>
                  </a:cubicBezTo>
                  <a:lnTo>
                    <a:pt x="23319" y="8679"/>
                  </a:lnTo>
                  <a:cubicBezTo>
                    <a:pt x="22261" y="9414"/>
                    <a:pt x="20354" y="9683"/>
                    <a:pt x="18288" y="9683"/>
                  </a:cubicBezTo>
                  <a:cubicBezTo>
                    <a:pt x="15000" y="9683"/>
                    <a:pt x="11309" y="9002"/>
                    <a:pt x="9991" y="8430"/>
                  </a:cubicBezTo>
                  <a:cubicBezTo>
                    <a:pt x="7695" y="7432"/>
                    <a:pt x="6957" y="4262"/>
                    <a:pt x="3892" y="2373"/>
                  </a:cubicBezTo>
                  <a:cubicBezTo>
                    <a:pt x="2040" y="1230"/>
                    <a:pt x="716" y="454"/>
                    <a:pt x="1" y="1"/>
                  </a:cubicBezTo>
                  <a:close/>
                </a:path>
              </a:pathLst>
            </a:custGeom>
            <a:solidFill>
              <a:srgbClr val="000000">
                <a:alpha val="18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9" name="Google Shape;3299;p14"/>
            <p:cNvSpPr/>
            <p:nvPr/>
          </p:nvSpPr>
          <p:spPr>
            <a:xfrm>
              <a:off x="-2285972" y="812545"/>
              <a:ext cx="819975" cy="387806"/>
            </a:xfrm>
            <a:custGeom>
              <a:avLst/>
              <a:gdLst/>
              <a:ahLst/>
              <a:cxnLst/>
              <a:rect l="l" t="t" r="r" b="b"/>
              <a:pathLst>
                <a:path w="23899" h="11303" extrusionOk="0">
                  <a:moveTo>
                    <a:pt x="8343" y="0"/>
                  </a:moveTo>
                  <a:lnTo>
                    <a:pt x="8330" y="53"/>
                  </a:lnTo>
                  <a:cubicBezTo>
                    <a:pt x="9117" y="453"/>
                    <a:pt x="9808" y="932"/>
                    <a:pt x="10489" y="1425"/>
                  </a:cubicBezTo>
                  <a:cubicBezTo>
                    <a:pt x="11160" y="1933"/>
                    <a:pt x="11795" y="2485"/>
                    <a:pt x="12419" y="3055"/>
                  </a:cubicBezTo>
                  <a:cubicBezTo>
                    <a:pt x="13053" y="3615"/>
                    <a:pt x="13650" y="4223"/>
                    <a:pt x="14267" y="4816"/>
                  </a:cubicBezTo>
                  <a:cubicBezTo>
                    <a:pt x="14715" y="5265"/>
                    <a:pt x="15178" y="5709"/>
                    <a:pt x="15646" y="6154"/>
                  </a:cubicBezTo>
                  <a:cubicBezTo>
                    <a:pt x="15092" y="5906"/>
                    <a:pt x="14521" y="5662"/>
                    <a:pt x="13922" y="5427"/>
                  </a:cubicBezTo>
                  <a:cubicBezTo>
                    <a:pt x="12555" y="4884"/>
                    <a:pt x="11066" y="4364"/>
                    <a:pt x="9543" y="3907"/>
                  </a:cubicBezTo>
                  <a:cubicBezTo>
                    <a:pt x="8716" y="3147"/>
                    <a:pt x="7830" y="2458"/>
                    <a:pt x="6873" y="1867"/>
                  </a:cubicBezTo>
                  <a:cubicBezTo>
                    <a:pt x="5804" y="1237"/>
                    <a:pt x="4631" y="712"/>
                    <a:pt x="3378" y="621"/>
                  </a:cubicBezTo>
                  <a:lnTo>
                    <a:pt x="3373" y="675"/>
                  </a:lnTo>
                  <a:cubicBezTo>
                    <a:pt x="3979" y="896"/>
                    <a:pt x="4512" y="1166"/>
                    <a:pt x="5046" y="1429"/>
                  </a:cubicBezTo>
                  <a:cubicBezTo>
                    <a:pt x="5573" y="1707"/>
                    <a:pt x="6089" y="2008"/>
                    <a:pt x="6600" y="2320"/>
                  </a:cubicBezTo>
                  <a:cubicBezTo>
                    <a:pt x="7120" y="2619"/>
                    <a:pt x="7625" y="2955"/>
                    <a:pt x="8152" y="3267"/>
                  </a:cubicBezTo>
                  <a:cubicBezTo>
                    <a:pt x="8400" y="3421"/>
                    <a:pt x="8652" y="3571"/>
                    <a:pt x="8910" y="3719"/>
                  </a:cubicBezTo>
                  <a:cubicBezTo>
                    <a:pt x="8155" y="3504"/>
                    <a:pt x="7395" y="3298"/>
                    <a:pt x="6636" y="3127"/>
                  </a:cubicBezTo>
                  <a:cubicBezTo>
                    <a:pt x="4292" y="2610"/>
                    <a:pt x="1992" y="2228"/>
                    <a:pt x="319" y="2228"/>
                  </a:cubicBezTo>
                  <a:cubicBezTo>
                    <a:pt x="211" y="2228"/>
                    <a:pt x="104" y="2229"/>
                    <a:pt x="1" y="2233"/>
                  </a:cubicBezTo>
                  <a:cubicBezTo>
                    <a:pt x="9" y="2257"/>
                    <a:pt x="12" y="2270"/>
                    <a:pt x="22" y="2294"/>
                  </a:cubicBezTo>
                  <a:cubicBezTo>
                    <a:pt x="1819" y="2597"/>
                    <a:pt x="4193" y="3085"/>
                    <a:pt x="6627" y="3746"/>
                  </a:cubicBezTo>
                  <a:cubicBezTo>
                    <a:pt x="9024" y="4381"/>
                    <a:pt x="11482" y="5072"/>
                    <a:pt x="13686" y="5876"/>
                  </a:cubicBezTo>
                  <a:cubicBezTo>
                    <a:pt x="12812" y="6080"/>
                    <a:pt x="11915" y="6181"/>
                    <a:pt x="11019" y="6181"/>
                  </a:cubicBezTo>
                  <a:cubicBezTo>
                    <a:pt x="10749" y="6181"/>
                    <a:pt x="10480" y="6172"/>
                    <a:pt x="10211" y="6154"/>
                  </a:cubicBezTo>
                  <a:cubicBezTo>
                    <a:pt x="8882" y="6091"/>
                    <a:pt x="7569" y="5776"/>
                    <a:pt x="6343" y="5262"/>
                  </a:cubicBezTo>
                  <a:lnTo>
                    <a:pt x="6321" y="5309"/>
                  </a:lnTo>
                  <a:cubicBezTo>
                    <a:pt x="6870" y="5721"/>
                    <a:pt x="7482" y="6075"/>
                    <a:pt x="8142" y="6280"/>
                  </a:cubicBezTo>
                  <a:cubicBezTo>
                    <a:pt x="8796" y="6516"/>
                    <a:pt x="9487" y="6630"/>
                    <a:pt x="10178" y="6681"/>
                  </a:cubicBezTo>
                  <a:cubicBezTo>
                    <a:pt x="10348" y="6690"/>
                    <a:pt x="10517" y="6695"/>
                    <a:pt x="10687" y="6695"/>
                  </a:cubicBezTo>
                  <a:cubicBezTo>
                    <a:pt x="11211" y="6695"/>
                    <a:pt x="11733" y="6649"/>
                    <a:pt x="12244" y="6541"/>
                  </a:cubicBezTo>
                  <a:cubicBezTo>
                    <a:pt x="12822" y="6432"/>
                    <a:pt x="13388" y="6239"/>
                    <a:pt x="13910" y="5961"/>
                  </a:cubicBezTo>
                  <a:cubicBezTo>
                    <a:pt x="16075" y="6762"/>
                    <a:pt x="17975" y="7655"/>
                    <a:pt x="19575" y="8562"/>
                  </a:cubicBezTo>
                  <a:cubicBezTo>
                    <a:pt x="19838" y="8705"/>
                    <a:pt x="20083" y="8855"/>
                    <a:pt x="20333" y="9002"/>
                  </a:cubicBezTo>
                  <a:cubicBezTo>
                    <a:pt x="19546" y="9213"/>
                    <a:pt x="18740" y="9351"/>
                    <a:pt x="17929" y="9429"/>
                  </a:cubicBezTo>
                  <a:cubicBezTo>
                    <a:pt x="17396" y="9482"/>
                    <a:pt x="16861" y="9509"/>
                    <a:pt x="16326" y="9509"/>
                  </a:cubicBezTo>
                  <a:cubicBezTo>
                    <a:pt x="15951" y="9509"/>
                    <a:pt x="15575" y="9496"/>
                    <a:pt x="15200" y="9469"/>
                  </a:cubicBezTo>
                  <a:cubicBezTo>
                    <a:pt x="14293" y="9419"/>
                    <a:pt x="13385" y="9298"/>
                    <a:pt x="12500" y="9084"/>
                  </a:cubicBezTo>
                  <a:cubicBezTo>
                    <a:pt x="11609" y="8896"/>
                    <a:pt x="10751" y="8579"/>
                    <a:pt x="9906" y="8240"/>
                  </a:cubicBezTo>
                  <a:lnTo>
                    <a:pt x="9885" y="8287"/>
                  </a:lnTo>
                  <a:cubicBezTo>
                    <a:pt x="10272" y="8540"/>
                    <a:pt x="10677" y="8777"/>
                    <a:pt x="11097" y="8982"/>
                  </a:cubicBezTo>
                  <a:cubicBezTo>
                    <a:pt x="11524" y="9167"/>
                    <a:pt x="11959" y="9345"/>
                    <a:pt x="12406" y="9482"/>
                  </a:cubicBezTo>
                  <a:cubicBezTo>
                    <a:pt x="13298" y="9780"/>
                    <a:pt x="14236" y="9901"/>
                    <a:pt x="15169" y="9995"/>
                  </a:cubicBezTo>
                  <a:cubicBezTo>
                    <a:pt x="15389" y="10001"/>
                    <a:pt x="15610" y="10005"/>
                    <a:pt x="15830" y="10005"/>
                  </a:cubicBezTo>
                  <a:cubicBezTo>
                    <a:pt x="16548" y="10005"/>
                    <a:pt x="17266" y="9964"/>
                    <a:pt x="17970" y="9837"/>
                  </a:cubicBezTo>
                  <a:cubicBezTo>
                    <a:pt x="18429" y="9747"/>
                    <a:pt x="18885" y="9643"/>
                    <a:pt x="19332" y="9515"/>
                  </a:cubicBezTo>
                  <a:cubicBezTo>
                    <a:pt x="19708" y="9377"/>
                    <a:pt x="20082" y="9241"/>
                    <a:pt x="20438" y="9062"/>
                  </a:cubicBezTo>
                  <a:cubicBezTo>
                    <a:pt x="21696" y="9814"/>
                    <a:pt x="22787" y="10586"/>
                    <a:pt x="23875" y="11303"/>
                  </a:cubicBezTo>
                  <a:cubicBezTo>
                    <a:pt x="23885" y="11287"/>
                    <a:pt x="23890" y="11277"/>
                    <a:pt x="23899" y="11256"/>
                  </a:cubicBezTo>
                  <a:cubicBezTo>
                    <a:pt x="23228" y="10767"/>
                    <a:pt x="22557" y="10250"/>
                    <a:pt x="21844" y="9730"/>
                  </a:cubicBezTo>
                  <a:cubicBezTo>
                    <a:pt x="21395" y="8844"/>
                    <a:pt x="20891" y="7986"/>
                    <a:pt x="20355" y="7151"/>
                  </a:cubicBezTo>
                  <a:cubicBezTo>
                    <a:pt x="19798" y="6295"/>
                    <a:pt x="19214" y="5454"/>
                    <a:pt x="18560" y="4666"/>
                  </a:cubicBezTo>
                  <a:cubicBezTo>
                    <a:pt x="17255" y="3106"/>
                    <a:pt x="15729" y="1653"/>
                    <a:pt x="13841" y="825"/>
                  </a:cubicBezTo>
                  <a:lnTo>
                    <a:pt x="13823" y="873"/>
                  </a:lnTo>
                  <a:cubicBezTo>
                    <a:pt x="14239" y="1190"/>
                    <a:pt x="14670" y="1438"/>
                    <a:pt x="15041" y="1788"/>
                  </a:cubicBezTo>
                  <a:cubicBezTo>
                    <a:pt x="15240" y="1936"/>
                    <a:pt x="15433" y="2094"/>
                    <a:pt x="15612" y="2270"/>
                  </a:cubicBezTo>
                  <a:cubicBezTo>
                    <a:pt x="15795" y="2442"/>
                    <a:pt x="15988" y="2596"/>
                    <a:pt x="16155" y="2783"/>
                  </a:cubicBezTo>
                  <a:cubicBezTo>
                    <a:pt x="16865" y="3481"/>
                    <a:pt x="17540" y="4215"/>
                    <a:pt x="18154" y="5004"/>
                  </a:cubicBezTo>
                  <a:cubicBezTo>
                    <a:pt x="18824" y="5748"/>
                    <a:pt x="19399" y="6574"/>
                    <a:pt x="20012" y="7376"/>
                  </a:cubicBezTo>
                  <a:lnTo>
                    <a:pt x="21675" y="9610"/>
                  </a:lnTo>
                  <a:cubicBezTo>
                    <a:pt x="21059" y="9166"/>
                    <a:pt x="20415" y="8718"/>
                    <a:pt x="19700" y="8281"/>
                  </a:cubicBezTo>
                  <a:cubicBezTo>
                    <a:pt x="18604" y="7607"/>
                    <a:pt x="17350" y="6943"/>
                    <a:pt x="15967" y="6308"/>
                  </a:cubicBezTo>
                  <a:cubicBezTo>
                    <a:pt x="15531" y="5699"/>
                    <a:pt x="15068" y="5112"/>
                    <a:pt x="14579" y="4544"/>
                  </a:cubicBezTo>
                  <a:cubicBezTo>
                    <a:pt x="14009" y="3890"/>
                    <a:pt x="13417" y="3253"/>
                    <a:pt x="12773" y="2667"/>
                  </a:cubicBezTo>
                  <a:cubicBezTo>
                    <a:pt x="11487" y="1510"/>
                    <a:pt x="10030" y="470"/>
                    <a:pt x="834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00" name="Google Shape;3300;p14"/>
            <p:cNvSpPr/>
            <p:nvPr/>
          </p:nvSpPr>
          <p:spPr>
            <a:xfrm>
              <a:off x="-2276023" y="754458"/>
              <a:ext cx="800006" cy="383071"/>
            </a:xfrm>
            <a:custGeom>
              <a:avLst/>
              <a:gdLst/>
              <a:ahLst/>
              <a:cxnLst/>
              <a:rect l="l" t="t" r="r" b="b"/>
              <a:pathLst>
                <a:path w="23317" h="11165" extrusionOk="0">
                  <a:moveTo>
                    <a:pt x="10186" y="0"/>
                  </a:moveTo>
                  <a:cubicBezTo>
                    <a:pt x="9697" y="0"/>
                    <a:pt x="9198" y="45"/>
                    <a:pt x="8690" y="139"/>
                  </a:cubicBezTo>
                  <a:cubicBezTo>
                    <a:pt x="3861" y="1032"/>
                    <a:pt x="919" y="1962"/>
                    <a:pt x="0" y="3146"/>
                  </a:cubicBezTo>
                  <a:cubicBezTo>
                    <a:pt x="841" y="2702"/>
                    <a:pt x="2703" y="1878"/>
                    <a:pt x="5562" y="1504"/>
                  </a:cubicBezTo>
                  <a:cubicBezTo>
                    <a:pt x="6528" y="1377"/>
                    <a:pt x="7522" y="1294"/>
                    <a:pt x="8533" y="1294"/>
                  </a:cubicBezTo>
                  <a:cubicBezTo>
                    <a:pt x="11731" y="1294"/>
                    <a:pt x="15095" y="2124"/>
                    <a:pt x="18273" y="5020"/>
                  </a:cubicBezTo>
                  <a:cubicBezTo>
                    <a:pt x="20118" y="6701"/>
                    <a:pt x="21982" y="9079"/>
                    <a:pt x="23317" y="11165"/>
                  </a:cubicBezTo>
                  <a:cubicBezTo>
                    <a:pt x="23245" y="10995"/>
                    <a:pt x="23164" y="10827"/>
                    <a:pt x="23072" y="10661"/>
                  </a:cubicBezTo>
                  <a:cubicBezTo>
                    <a:pt x="21373" y="7620"/>
                    <a:pt x="16605" y="0"/>
                    <a:pt x="10186" y="0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01" name="Google Shape;3301;p14"/>
            <p:cNvSpPr/>
            <p:nvPr/>
          </p:nvSpPr>
          <p:spPr>
            <a:xfrm>
              <a:off x="-1496773" y="280567"/>
              <a:ext cx="647567" cy="975536"/>
            </a:xfrm>
            <a:custGeom>
              <a:avLst/>
              <a:gdLst/>
              <a:ahLst/>
              <a:cxnLst/>
              <a:rect l="l" t="t" r="r" b="b"/>
              <a:pathLst>
                <a:path w="18874" h="28433" extrusionOk="0">
                  <a:moveTo>
                    <a:pt x="13692" y="1"/>
                  </a:moveTo>
                  <a:cubicBezTo>
                    <a:pt x="12104" y="1"/>
                    <a:pt x="9266" y="3227"/>
                    <a:pt x="5222" y="9568"/>
                  </a:cubicBezTo>
                  <a:cubicBezTo>
                    <a:pt x="1" y="17759"/>
                    <a:pt x="3434" y="24434"/>
                    <a:pt x="5268" y="27203"/>
                  </a:cubicBezTo>
                  <a:cubicBezTo>
                    <a:pt x="5760" y="27947"/>
                    <a:pt x="6530" y="28433"/>
                    <a:pt x="7439" y="28433"/>
                  </a:cubicBezTo>
                  <a:cubicBezTo>
                    <a:pt x="7904" y="28433"/>
                    <a:pt x="8406" y="28305"/>
                    <a:pt x="8925" y="28020"/>
                  </a:cubicBezTo>
                  <a:cubicBezTo>
                    <a:pt x="13103" y="25728"/>
                    <a:pt x="18457" y="17617"/>
                    <a:pt x="18641" y="14365"/>
                  </a:cubicBezTo>
                  <a:cubicBezTo>
                    <a:pt x="18873" y="10218"/>
                    <a:pt x="15328" y="9608"/>
                    <a:pt x="15189" y="3437"/>
                  </a:cubicBezTo>
                  <a:cubicBezTo>
                    <a:pt x="15137" y="1138"/>
                    <a:pt x="14635" y="1"/>
                    <a:pt x="1369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02" name="Google Shape;3302;p14"/>
            <p:cNvSpPr/>
            <p:nvPr/>
          </p:nvSpPr>
          <p:spPr>
            <a:xfrm>
              <a:off x="-1496670" y="281665"/>
              <a:ext cx="477835" cy="973889"/>
            </a:xfrm>
            <a:custGeom>
              <a:avLst/>
              <a:gdLst/>
              <a:ahLst/>
              <a:cxnLst/>
              <a:rect l="l" t="t" r="r" b="b"/>
              <a:pathLst>
                <a:path w="13927" h="28385" extrusionOk="0">
                  <a:moveTo>
                    <a:pt x="13625" y="1"/>
                  </a:moveTo>
                  <a:cubicBezTo>
                    <a:pt x="12027" y="1"/>
                    <a:pt x="9195" y="3303"/>
                    <a:pt x="5222" y="9536"/>
                  </a:cubicBezTo>
                  <a:cubicBezTo>
                    <a:pt x="0" y="17724"/>
                    <a:pt x="3434" y="24402"/>
                    <a:pt x="5266" y="27171"/>
                  </a:cubicBezTo>
                  <a:cubicBezTo>
                    <a:pt x="5701" y="27829"/>
                    <a:pt x="6351" y="28286"/>
                    <a:pt x="7123" y="28384"/>
                  </a:cubicBezTo>
                  <a:cubicBezTo>
                    <a:pt x="6847" y="18608"/>
                    <a:pt x="10510" y="9022"/>
                    <a:pt x="13926" y="44"/>
                  </a:cubicBezTo>
                  <a:cubicBezTo>
                    <a:pt x="13831" y="15"/>
                    <a:pt x="13731" y="1"/>
                    <a:pt x="1362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03" name="Google Shape;3303;p14"/>
            <p:cNvSpPr/>
            <p:nvPr/>
          </p:nvSpPr>
          <p:spPr>
            <a:xfrm>
              <a:off x="-1225037" y="306539"/>
              <a:ext cx="375832" cy="948088"/>
            </a:xfrm>
            <a:custGeom>
              <a:avLst/>
              <a:gdLst/>
              <a:ahLst/>
              <a:cxnLst/>
              <a:rect l="l" t="t" r="r" b="b"/>
              <a:pathLst>
                <a:path w="10954" h="27633" extrusionOk="0">
                  <a:moveTo>
                    <a:pt x="6774" y="0"/>
                  </a:moveTo>
                  <a:cubicBezTo>
                    <a:pt x="6753" y="911"/>
                    <a:pt x="6669" y="2599"/>
                    <a:pt x="6621" y="4994"/>
                  </a:cubicBezTo>
                  <a:cubicBezTo>
                    <a:pt x="6541" y="8959"/>
                    <a:pt x="9077" y="10645"/>
                    <a:pt x="8557" y="13422"/>
                  </a:cubicBezTo>
                  <a:cubicBezTo>
                    <a:pt x="8071" y="16016"/>
                    <a:pt x="3664" y="25319"/>
                    <a:pt x="1" y="27632"/>
                  </a:cubicBezTo>
                  <a:cubicBezTo>
                    <a:pt x="326" y="27570"/>
                    <a:pt x="664" y="27453"/>
                    <a:pt x="1007" y="27263"/>
                  </a:cubicBezTo>
                  <a:cubicBezTo>
                    <a:pt x="5183" y="24971"/>
                    <a:pt x="10537" y="16860"/>
                    <a:pt x="10721" y="13611"/>
                  </a:cubicBezTo>
                  <a:cubicBezTo>
                    <a:pt x="10953" y="9462"/>
                    <a:pt x="7408" y="8854"/>
                    <a:pt x="7269" y="2683"/>
                  </a:cubicBezTo>
                  <a:cubicBezTo>
                    <a:pt x="7240" y="1404"/>
                    <a:pt x="7074" y="553"/>
                    <a:pt x="6774" y="0"/>
                  </a:cubicBezTo>
                  <a:close/>
                </a:path>
              </a:pathLst>
            </a:custGeom>
            <a:solidFill>
              <a:srgbClr val="000000">
                <a:alpha val="18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04" name="Google Shape;3304;p14"/>
            <p:cNvSpPr/>
            <p:nvPr/>
          </p:nvSpPr>
          <p:spPr>
            <a:xfrm>
              <a:off x="-1360665" y="282557"/>
              <a:ext cx="342654" cy="973135"/>
            </a:xfrm>
            <a:custGeom>
              <a:avLst/>
              <a:gdLst/>
              <a:ahLst/>
              <a:cxnLst/>
              <a:rect l="l" t="t" r="r" b="b"/>
              <a:pathLst>
                <a:path w="9987" h="28363" extrusionOk="0">
                  <a:moveTo>
                    <a:pt x="9940" y="1"/>
                  </a:moveTo>
                  <a:cubicBezTo>
                    <a:pt x="8793" y="1808"/>
                    <a:pt x="7743" y="4761"/>
                    <a:pt x="6811" y="7787"/>
                  </a:cubicBezTo>
                  <a:cubicBezTo>
                    <a:pt x="6530" y="8706"/>
                    <a:pt x="6274" y="9637"/>
                    <a:pt x="6024" y="10551"/>
                  </a:cubicBezTo>
                  <a:cubicBezTo>
                    <a:pt x="6043" y="10222"/>
                    <a:pt x="6054" y="9890"/>
                    <a:pt x="6061" y="9576"/>
                  </a:cubicBezTo>
                  <a:cubicBezTo>
                    <a:pt x="6077" y="8904"/>
                    <a:pt x="6081" y="8223"/>
                    <a:pt x="6097" y="7554"/>
                  </a:cubicBezTo>
                  <a:cubicBezTo>
                    <a:pt x="6113" y="6891"/>
                    <a:pt x="6114" y="6197"/>
                    <a:pt x="6167" y="5516"/>
                  </a:cubicBezTo>
                  <a:cubicBezTo>
                    <a:pt x="6218" y="4831"/>
                    <a:pt x="6278" y="4129"/>
                    <a:pt x="6419" y="3363"/>
                  </a:cubicBezTo>
                  <a:cubicBezTo>
                    <a:pt x="6398" y="3358"/>
                    <a:pt x="6388" y="3356"/>
                    <a:pt x="6368" y="3352"/>
                  </a:cubicBezTo>
                  <a:cubicBezTo>
                    <a:pt x="5734" y="4847"/>
                    <a:pt x="5551" y="6383"/>
                    <a:pt x="5528" y="7767"/>
                  </a:cubicBezTo>
                  <a:cubicBezTo>
                    <a:pt x="5508" y="9011"/>
                    <a:pt x="5628" y="10207"/>
                    <a:pt x="5819" y="11314"/>
                  </a:cubicBezTo>
                  <a:cubicBezTo>
                    <a:pt x="5326" y="13153"/>
                    <a:pt x="4873" y="14926"/>
                    <a:pt x="4481" y="16521"/>
                  </a:cubicBezTo>
                  <a:cubicBezTo>
                    <a:pt x="4310" y="17218"/>
                    <a:pt x="4153" y="17883"/>
                    <a:pt x="4011" y="18525"/>
                  </a:cubicBezTo>
                  <a:cubicBezTo>
                    <a:pt x="3923" y="17933"/>
                    <a:pt x="3819" y="17339"/>
                    <a:pt x="3717" y="16771"/>
                  </a:cubicBezTo>
                  <a:cubicBezTo>
                    <a:pt x="3579" y="15994"/>
                    <a:pt x="3433" y="15198"/>
                    <a:pt x="3321" y="14390"/>
                  </a:cubicBezTo>
                  <a:cubicBezTo>
                    <a:pt x="3212" y="13588"/>
                    <a:pt x="3089" y="12744"/>
                    <a:pt x="3045" y="11881"/>
                  </a:cubicBezTo>
                  <a:cubicBezTo>
                    <a:pt x="2999" y="11009"/>
                    <a:pt x="2979" y="10096"/>
                    <a:pt x="3065" y="9083"/>
                  </a:cubicBezTo>
                  <a:lnTo>
                    <a:pt x="3065" y="9083"/>
                  </a:lnTo>
                  <a:cubicBezTo>
                    <a:pt x="3045" y="9084"/>
                    <a:pt x="3034" y="9085"/>
                    <a:pt x="3012" y="9088"/>
                  </a:cubicBezTo>
                  <a:cubicBezTo>
                    <a:pt x="2482" y="11180"/>
                    <a:pt x="2533" y="13061"/>
                    <a:pt x="2760" y="14709"/>
                  </a:cubicBezTo>
                  <a:cubicBezTo>
                    <a:pt x="2874" y="15535"/>
                    <a:pt x="3061" y="16313"/>
                    <a:pt x="3274" y="17056"/>
                  </a:cubicBezTo>
                  <a:cubicBezTo>
                    <a:pt x="3457" y="17694"/>
                    <a:pt x="3680" y="18309"/>
                    <a:pt x="3935" y="18901"/>
                  </a:cubicBezTo>
                  <a:cubicBezTo>
                    <a:pt x="3588" y="20502"/>
                    <a:pt x="3331" y="21941"/>
                    <a:pt x="3192" y="23225"/>
                  </a:cubicBezTo>
                  <a:cubicBezTo>
                    <a:pt x="3103" y="24064"/>
                    <a:pt x="3071" y="24835"/>
                    <a:pt x="3066" y="25587"/>
                  </a:cubicBezTo>
                  <a:cubicBezTo>
                    <a:pt x="2685" y="24668"/>
                    <a:pt x="2504" y="24219"/>
                    <a:pt x="2150" y="23333"/>
                  </a:cubicBezTo>
                  <a:cubicBezTo>
                    <a:pt x="1844" y="22524"/>
                    <a:pt x="1502" y="21757"/>
                    <a:pt x="1297" y="20915"/>
                  </a:cubicBezTo>
                  <a:cubicBezTo>
                    <a:pt x="1016" y="20119"/>
                    <a:pt x="827" y="19273"/>
                    <a:pt x="684" y="18392"/>
                  </a:cubicBezTo>
                  <a:cubicBezTo>
                    <a:pt x="633" y="18180"/>
                    <a:pt x="627" y="17943"/>
                    <a:pt x="594" y="17718"/>
                  </a:cubicBezTo>
                  <a:cubicBezTo>
                    <a:pt x="560" y="17494"/>
                    <a:pt x="546" y="17259"/>
                    <a:pt x="546" y="17014"/>
                  </a:cubicBezTo>
                  <a:cubicBezTo>
                    <a:pt x="478" y="16550"/>
                    <a:pt x="537" y="16037"/>
                    <a:pt x="523" y="15518"/>
                  </a:cubicBezTo>
                  <a:lnTo>
                    <a:pt x="523" y="15518"/>
                  </a:lnTo>
                  <a:cubicBezTo>
                    <a:pt x="502" y="15524"/>
                    <a:pt x="490" y="15525"/>
                    <a:pt x="468" y="15531"/>
                  </a:cubicBezTo>
                  <a:cubicBezTo>
                    <a:pt x="0" y="17758"/>
                    <a:pt x="227" y="19610"/>
                    <a:pt x="718" y="21260"/>
                  </a:cubicBezTo>
                  <a:cubicBezTo>
                    <a:pt x="965" y="22091"/>
                    <a:pt x="1314" y="22872"/>
                    <a:pt x="1707" y="23631"/>
                  </a:cubicBezTo>
                  <a:cubicBezTo>
                    <a:pt x="2088" y="24366"/>
                    <a:pt x="2535" y="25093"/>
                    <a:pt x="3061" y="25791"/>
                  </a:cubicBezTo>
                  <a:cubicBezTo>
                    <a:pt x="3061" y="26664"/>
                    <a:pt x="3096" y="27506"/>
                    <a:pt x="3125" y="28363"/>
                  </a:cubicBezTo>
                  <a:lnTo>
                    <a:pt x="3186" y="28354"/>
                  </a:lnTo>
                  <a:cubicBezTo>
                    <a:pt x="3213" y="26992"/>
                    <a:pt x="3234" y="25658"/>
                    <a:pt x="3403" y="24178"/>
                  </a:cubicBezTo>
                  <a:cubicBezTo>
                    <a:pt x="3813" y="23856"/>
                    <a:pt x="4193" y="23503"/>
                    <a:pt x="4575" y="23148"/>
                  </a:cubicBezTo>
                  <a:cubicBezTo>
                    <a:pt x="4998" y="22716"/>
                    <a:pt x="5406" y="22267"/>
                    <a:pt x="5793" y="21809"/>
                  </a:cubicBezTo>
                  <a:cubicBezTo>
                    <a:pt x="6568" y="20894"/>
                    <a:pt x="7211" y="19897"/>
                    <a:pt x="7801" y="18891"/>
                  </a:cubicBezTo>
                  <a:cubicBezTo>
                    <a:pt x="8328" y="17873"/>
                    <a:pt x="8813" y="16819"/>
                    <a:pt x="9116" y="15788"/>
                  </a:cubicBezTo>
                  <a:cubicBezTo>
                    <a:pt x="9268" y="15269"/>
                    <a:pt x="9384" y="14747"/>
                    <a:pt x="9482" y="14232"/>
                  </a:cubicBezTo>
                  <a:cubicBezTo>
                    <a:pt x="9558" y="13720"/>
                    <a:pt x="9589" y="13213"/>
                    <a:pt x="9596" y="12719"/>
                  </a:cubicBezTo>
                  <a:lnTo>
                    <a:pt x="9596" y="12719"/>
                  </a:lnTo>
                  <a:cubicBezTo>
                    <a:pt x="9573" y="12724"/>
                    <a:pt x="9562" y="12726"/>
                    <a:pt x="9539" y="12731"/>
                  </a:cubicBezTo>
                  <a:cubicBezTo>
                    <a:pt x="9330" y="13754"/>
                    <a:pt x="9068" y="14783"/>
                    <a:pt x="8690" y="15795"/>
                  </a:cubicBezTo>
                  <a:cubicBezTo>
                    <a:pt x="8315" y="16796"/>
                    <a:pt x="7841" y="17822"/>
                    <a:pt x="7299" y="18800"/>
                  </a:cubicBezTo>
                  <a:cubicBezTo>
                    <a:pt x="6759" y="19774"/>
                    <a:pt x="6140" y="20744"/>
                    <a:pt x="5447" y="21669"/>
                  </a:cubicBezTo>
                  <a:cubicBezTo>
                    <a:pt x="4829" y="22495"/>
                    <a:pt x="4153" y="23298"/>
                    <a:pt x="3418" y="24053"/>
                  </a:cubicBezTo>
                  <a:cubicBezTo>
                    <a:pt x="3454" y="23761"/>
                    <a:pt x="3485" y="23473"/>
                    <a:pt x="3532" y="23168"/>
                  </a:cubicBezTo>
                  <a:cubicBezTo>
                    <a:pt x="3810" y="21316"/>
                    <a:pt x="4289" y="19144"/>
                    <a:pt x="4960" y="16625"/>
                  </a:cubicBezTo>
                  <a:cubicBezTo>
                    <a:pt x="5544" y="16115"/>
                    <a:pt x="6075" y="15533"/>
                    <a:pt x="6537" y="14926"/>
                  </a:cubicBezTo>
                  <a:cubicBezTo>
                    <a:pt x="7081" y="14212"/>
                    <a:pt x="7560" y="13442"/>
                    <a:pt x="7942" y="12660"/>
                  </a:cubicBezTo>
                  <a:cubicBezTo>
                    <a:pt x="8321" y="11882"/>
                    <a:pt x="8633" y="11070"/>
                    <a:pt x="8811" y="10272"/>
                  </a:cubicBezTo>
                  <a:cubicBezTo>
                    <a:pt x="9023" y="9474"/>
                    <a:pt x="9062" y="8691"/>
                    <a:pt x="9006" y="7960"/>
                  </a:cubicBezTo>
                  <a:lnTo>
                    <a:pt x="9006" y="7960"/>
                  </a:lnTo>
                  <a:cubicBezTo>
                    <a:pt x="8983" y="7966"/>
                    <a:pt x="8974" y="7967"/>
                    <a:pt x="8949" y="7973"/>
                  </a:cubicBezTo>
                  <a:cubicBezTo>
                    <a:pt x="8699" y="9503"/>
                    <a:pt x="8183" y="11076"/>
                    <a:pt x="7445" y="12575"/>
                  </a:cubicBezTo>
                  <a:cubicBezTo>
                    <a:pt x="6804" y="13880"/>
                    <a:pt x="5993" y="15181"/>
                    <a:pt x="5031" y="16362"/>
                  </a:cubicBezTo>
                  <a:cubicBezTo>
                    <a:pt x="5718" y="13793"/>
                    <a:pt x="6576" y="10844"/>
                    <a:pt x="7382" y="7924"/>
                  </a:cubicBezTo>
                  <a:cubicBezTo>
                    <a:pt x="8201" y="4961"/>
                    <a:pt x="9119" y="2074"/>
                    <a:pt x="9987" y="44"/>
                  </a:cubicBezTo>
                  <a:cubicBezTo>
                    <a:pt x="9968" y="27"/>
                    <a:pt x="9959" y="17"/>
                    <a:pt x="994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05" name="Google Shape;3305;p14"/>
            <p:cNvSpPr/>
            <p:nvPr/>
          </p:nvSpPr>
          <p:spPr>
            <a:xfrm>
              <a:off x="-1496670" y="285130"/>
              <a:ext cx="444589" cy="942256"/>
            </a:xfrm>
            <a:custGeom>
              <a:avLst/>
              <a:gdLst/>
              <a:ahLst/>
              <a:cxnLst/>
              <a:rect l="l" t="t" r="r" b="b"/>
              <a:pathLst>
                <a:path w="12958" h="27463" extrusionOk="0">
                  <a:moveTo>
                    <a:pt x="12957" y="0"/>
                  </a:moveTo>
                  <a:lnTo>
                    <a:pt x="12957" y="0"/>
                  </a:lnTo>
                  <a:cubicBezTo>
                    <a:pt x="11229" y="651"/>
                    <a:pt x="8736" y="3921"/>
                    <a:pt x="5221" y="9436"/>
                  </a:cubicBezTo>
                  <a:cubicBezTo>
                    <a:pt x="0" y="17626"/>
                    <a:pt x="3433" y="24303"/>
                    <a:pt x="5265" y="27070"/>
                  </a:cubicBezTo>
                  <a:cubicBezTo>
                    <a:pt x="5358" y="27212"/>
                    <a:pt x="5460" y="27342"/>
                    <a:pt x="5573" y="27463"/>
                  </a:cubicBezTo>
                  <a:cubicBezTo>
                    <a:pt x="4504" y="25501"/>
                    <a:pt x="3695" y="23130"/>
                    <a:pt x="3487" y="20914"/>
                  </a:cubicBezTo>
                  <a:cubicBezTo>
                    <a:pt x="3015" y="15891"/>
                    <a:pt x="5480" y="10689"/>
                    <a:pt x="8187" y="6013"/>
                  </a:cubicBezTo>
                  <a:cubicBezTo>
                    <a:pt x="10112" y="2690"/>
                    <a:pt x="11996" y="788"/>
                    <a:pt x="12957" y="0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06" name="Google Shape;3306;p14"/>
            <p:cNvSpPr/>
            <p:nvPr/>
          </p:nvSpPr>
          <p:spPr>
            <a:xfrm>
              <a:off x="-1058118" y="2722484"/>
              <a:ext cx="1533760" cy="1526349"/>
            </a:xfrm>
            <a:custGeom>
              <a:avLst/>
              <a:gdLst/>
              <a:ahLst/>
              <a:cxnLst/>
              <a:rect l="l" t="t" r="r" b="b"/>
              <a:pathLst>
                <a:path w="44703" h="44487" extrusionOk="0">
                  <a:moveTo>
                    <a:pt x="44160" y="1"/>
                  </a:moveTo>
                  <a:cubicBezTo>
                    <a:pt x="43764" y="1695"/>
                    <a:pt x="43119" y="3313"/>
                    <a:pt x="42235" y="4814"/>
                  </a:cubicBezTo>
                  <a:cubicBezTo>
                    <a:pt x="41057" y="6814"/>
                    <a:pt x="39495" y="8521"/>
                    <a:pt x="37813" y="9993"/>
                  </a:cubicBezTo>
                  <a:cubicBezTo>
                    <a:pt x="36624" y="9607"/>
                    <a:pt x="35348" y="9413"/>
                    <a:pt x="34024" y="9413"/>
                  </a:cubicBezTo>
                  <a:cubicBezTo>
                    <a:pt x="32775" y="9413"/>
                    <a:pt x="31482" y="9586"/>
                    <a:pt x="30179" y="9931"/>
                  </a:cubicBezTo>
                  <a:cubicBezTo>
                    <a:pt x="27943" y="10526"/>
                    <a:pt x="25669" y="11613"/>
                    <a:pt x="23231" y="13261"/>
                  </a:cubicBezTo>
                  <a:lnTo>
                    <a:pt x="23543" y="13721"/>
                  </a:lnTo>
                  <a:cubicBezTo>
                    <a:pt x="25926" y="12113"/>
                    <a:pt x="28146" y="11047"/>
                    <a:pt x="30320" y="10470"/>
                  </a:cubicBezTo>
                  <a:cubicBezTo>
                    <a:pt x="31572" y="10139"/>
                    <a:pt x="32811" y="9974"/>
                    <a:pt x="34006" y="9974"/>
                  </a:cubicBezTo>
                  <a:cubicBezTo>
                    <a:pt x="35154" y="9974"/>
                    <a:pt x="36262" y="10126"/>
                    <a:pt x="37304" y="10427"/>
                  </a:cubicBezTo>
                  <a:cubicBezTo>
                    <a:pt x="35522" y="11916"/>
                    <a:pt x="33635" y="13149"/>
                    <a:pt x="31950" y="14174"/>
                  </a:cubicBezTo>
                  <a:cubicBezTo>
                    <a:pt x="30861" y="14836"/>
                    <a:pt x="29736" y="15485"/>
                    <a:pt x="28647" y="16112"/>
                  </a:cubicBezTo>
                  <a:cubicBezTo>
                    <a:pt x="25689" y="17819"/>
                    <a:pt x="22632" y="19582"/>
                    <a:pt x="19956" y="21804"/>
                  </a:cubicBezTo>
                  <a:cubicBezTo>
                    <a:pt x="18383" y="23109"/>
                    <a:pt x="16954" y="24577"/>
                    <a:pt x="15603" y="26116"/>
                  </a:cubicBezTo>
                  <a:cubicBezTo>
                    <a:pt x="12259" y="28189"/>
                    <a:pt x="8880" y="29478"/>
                    <a:pt x="5272" y="30058"/>
                  </a:cubicBezTo>
                  <a:lnTo>
                    <a:pt x="5362" y="30608"/>
                  </a:lnTo>
                  <a:cubicBezTo>
                    <a:pt x="8542" y="30098"/>
                    <a:pt x="11547" y="29043"/>
                    <a:pt x="14505" y="27405"/>
                  </a:cubicBezTo>
                  <a:lnTo>
                    <a:pt x="14505" y="27405"/>
                  </a:lnTo>
                  <a:cubicBezTo>
                    <a:pt x="13124" y="29072"/>
                    <a:pt x="11819" y="30799"/>
                    <a:pt x="10537" y="32503"/>
                  </a:cubicBezTo>
                  <a:cubicBezTo>
                    <a:pt x="7419" y="36648"/>
                    <a:pt x="4196" y="40932"/>
                    <a:pt x="0" y="44039"/>
                  </a:cubicBezTo>
                  <a:lnTo>
                    <a:pt x="331" y="44487"/>
                  </a:lnTo>
                  <a:cubicBezTo>
                    <a:pt x="4594" y="41332"/>
                    <a:pt x="7839" y="37014"/>
                    <a:pt x="10981" y="32838"/>
                  </a:cubicBezTo>
                  <a:cubicBezTo>
                    <a:pt x="12869" y="30329"/>
                    <a:pt x="14805" y="27767"/>
                    <a:pt x="16964" y="25442"/>
                  </a:cubicBezTo>
                  <a:lnTo>
                    <a:pt x="16964" y="25442"/>
                  </a:lnTo>
                  <a:cubicBezTo>
                    <a:pt x="18428" y="29427"/>
                    <a:pt x="18270" y="34057"/>
                    <a:pt x="16515" y="37920"/>
                  </a:cubicBezTo>
                  <a:lnTo>
                    <a:pt x="17024" y="38152"/>
                  </a:lnTo>
                  <a:cubicBezTo>
                    <a:pt x="18876" y="34073"/>
                    <a:pt x="19008" y="29166"/>
                    <a:pt x="17391" y="24989"/>
                  </a:cubicBezTo>
                  <a:cubicBezTo>
                    <a:pt x="18319" y="24018"/>
                    <a:pt x="19286" y="23088"/>
                    <a:pt x="20313" y="22233"/>
                  </a:cubicBezTo>
                  <a:cubicBezTo>
                    <a:pt x="22952" y="20040"/>
                    <a:pt x="25988" y="18291"/>
                    <a:pt x="28926" y="16597"/>
                  </a:cubicBezTo>
                  <a:cubicBezTo>
                    <a:pt x="30019" y="15968"/>
                    <a:pt x="31146" y="15317"/>
                    <a:pt x="32240" y="14652"/>
                  </a:cubicBezTo>
                  <a:cubicBezTo>
                    <a:pt x="33634" y="13804"/>
                    <a:pt x="35163" y="12815"/>
                    <a:pt x="36660" y="11658"/>
                  </a:cubicBezTo>
                  <a:lnTo>
                    <a:pt x="36660" y="11658"/>
                  </a:lnTo>
                  <a:cubicBezTo>
                    <a:pt x="36506" y="12062"/>
                    <a:pt x="36311" y="12456"/>
                    <a:pt x="36039" y="12894"/>
                  </a:cubicBezTo>
                  <a:cubicBezTo>
                    <a:pt x="34456" y="15438"/>
                    <a:pt x="33582" y="18369"/>
                    <a:pt x="33513" y="21365"/>
                  </a:cubicBezTo>
                  <a:lnTo>
                    <a:pt x="34071" y="21378"/>
                  </a:lnTo>
                  <a:cubicBezTo>
                    <a:pt x="34137" y="18480"/>
                    <a:pt x="34980" y="15649"/>
                    <a:pt x="36512" y="13187"/>
                  </a:cubicBezTo>
                  <a:cubicBezTo>
                    <a:pt x="36981" y="12435"/>
                    <a:pt x="37250" y="11804"/>
                    <a:pt x="37437" y="11040"/>
                  </a:cubicBezTo>
                  <a:cubicBezTo>
                    <a:pt x="39437" y="9401"/>
                    <a:pt x="41331" y="7445"/>
                    <a:pt x="42715" y="5094"/>
                  </a:cubicBezTo>
                  <a:cubicBezTo>
                    <a:pt x="43626" y="3547"/>
                    <a:pt x="44295" y="1877"/>
                    <a:pt x="44703" y="128"/>
                  </a:cubicBezTo>
                  <a:lnTo>
                    <a:pt x="4416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07" name="Google Shape;3307;p14"/>
            <p:cNvSpPr/>
            <p:nvPr/>
          </p:nvSpPr>
          <p:spPr>
            <a:xfrm>
              <a:off x="-1741129" y="4093172"/>
              <a:ext cx="840629" cy="720201"/>
            </a:xfrm>
            <a:custGeom>
              <a:avLst/>
              <a:gdLst/>
              <a:ahLst/>
              <a:cxnLst/>
              <a:rect l="l" t="t" r="r" b="b"/>
              <a:pathLst>
                <a:path w="24501" h="20991" extrusionOk="0">
                  <a:moveTo>
                    <a:pt x="19753" y="0"/>
                  </a:moveTo>
                  <a:cubicBezTo>
                    <a:pt x="17430" y="0"/>
                    <a:pt x="15118" y="332"/>
                    <a:pt x="12933" y="1107"/>
                  </a:cubicBezTo>
                  <a:cubicBezTo>
                    <a:pt x="9264" y="2408"/>
                    <a:pt x="5986" y="5057"/>
                    <a:pt x="4411" y="8619"/>
                  </a:cubicBezTo>
                  <a:cubicBezTo>
                    <a:pt x="3516" y="10642"/>
                    <a:pt x="3194" y="12859"/>
                    <a:pt x="2703" y="15016"/>
                  </a:cubicBezTo>
                  <a:cubicBezTo>
                    <a:pt x="2211" y="17172"/>
                    <a:pt x="1499" y="19363"/>
                    <a:pt x="0" y="20990"/>
                  </a:cubicBezTo>
                  <a:cubicBezTo>
                    <a:pt x="5580" y="15798"/>
                    <a:pt x="14630" y="15812"/>
                    <a:pt x="20145" y="10554"/>
                  </a:cubicBezTo>
                  <a:cubicBezTo>
                    <a:pt x="22841" y="7983"/>
                    <a:pt x="24501" y="4146"/>
                    <a:pt x="24465" y="423"/>
                  </a:cubicBezTo>
                  <a:cubicBezTo>
                    <a:pt x="22913" y="153"/>
                    <a:pt x="21331" y="0"/>
                    <a:pt x="1975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08" name="Google Shape;3308;p14"/>
            <p:cNvSpPr/>
            <p:nvPr/>
          </p:nvSpPr>
          <p:spPr>
            <a:xfrm>
              <a:off x="-1741129" y="4107583"/>
              <a:ext cx="840629" cy="705688"/>
            </a:xfrm>
            <a:custGeom>
              <a:avLst/>
              <a:gdLst/>
              <a:ahLst/>
              <a:cxnLst/>
              <a:rect l="l" t="t" r="r" b="b"/>
              <a:pathLst>
                <a:path w="24501" h="20568" extrusionOk="0">
                  <a:moveTo>
                    <a:pt x="24465" y="1"/>
                  </a:moveTo>
                  <a:lnTo>
                    <a:pt x="24465" y="1"/>
                  </a:lnTo>
                  <a:cubicBezTo>
                    <a:pt x="21427" y="6439"/>
                    <a:pt x="16479" y="9025"/>
                    <a:pt x="9975" y="11712"/>
                  </a:cubicBezTo>
                  <a:cubicBezTo>
                    <a:pt x="6259" y="13248"/>
                    <a:pt x="2140" y="17949"/>
                    <a:pt x="614" y="19802"/>
                  </a:cubicBezTo>
                  <a:cubicBezTo>
                    <a:pt x="423" y="20067"/>
                    <a:pt x="222" y="20325"/>
                    <a:pt x="0" y="20567"/>
                  </a:cubicBezTo>
                  <a:cubicBezTo>
                    <a:pt x="5580" y="15377"/>
                    <a:pt x="14630" y="15391"/>
                    <a:pt x="20145" y="10131"/>
                  </a:cubicBezTo>
                  <a:cubicBezTo>
                    <a:pt x="22841" y="7562"/>
                    <a:pt x="24501" y="3725"/>
                    <a:pt x="244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09" name="Google Shape;3309;p14"/>
            <p:cNvSpPr/>
            <p:nvPr/>
          </p:nvSpPr>
          <p:spPr>
            <a:xfrm>
              <a:off x="-1609756" y="4416099"/>
              <a:ext cx="596102" cy="306766"/>
            </a:xfrm>
            <a:custGeom>
              <a:avLst/>
              <a:gdLst/>
              <a:ahLst/>
              <a:cxnLst/>
              <a:rect l="l" t="t" r="r" b="b"/>
              <a:pathLst>
                <a:path w="17374" h="8941" extrusionOk="0">
                  <a:moveTo>
                    <a:pt x="17373" y="0"/>
                  </a:moveTo>
                  <a:cubicBezTo>
                    <a:pt x="16556" y="711"/>
                    <a:pt x="15637" y="1300"/>
                    <a:pt x="14689" y="1827"/>
                  </a:cubicBezTo>
                  <a:cubicBezTo>
                    <a:pt x="13149" y="2685"/>
                    <a:pt x="11532" y="3398"/>
                    <a:pt x="9906" y="4079"/>
                  </a:cubicBezTo>
                  <a:cubicBezTo>
                    <a:pt x="7066" y="5269"/>
                    <a:pt x="4161" y="6361"/>
                    <a:pt x="1533" y="7986"/>
                  </a:cubicBezTo>
                  <a:cubicBezTo>
                    <a:pt x="1158" y="8220"/>
                    <a:pt x="440" y="8560"/>
                    <a:pt x="1" y="8941"/>
                  </a:cubicBezTo>
                  <a:cubicBezTo>
                    <a:pt x="5332" y="6168"/>
                    <a:pt x="11939" y="5315"/>
                    <a:pt x="16319" y="1139"/>
                  </a:cubicBezTo>
                  <a:cubicBezTo>
                    <a:pt x="16691" y="783"/>
                    <a:pt x="17041" y="402"/>
                    <a:pt x="17373" y="0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10" name="Google Shape;3310;p14"/>
            <p:cNvSpPr/>
            <p:nvPr/>
          </p:nvSpPr>
          <p:spPr>
            <a:xfrm>
              <a:off x="-1741197" y="4107583"/>
              <a:ext cx="839497" cy="705619"/>
            </a:xfrm>
            <a:custGeom>
              <a:avLst/>
              <a:gdLst/>
              <a:ahLst/>
              <a:cxnLst/>
              <a:rect l="l" t="t" r="r" b="b"/>
              <a:pathLst>
                <a:path w="24468" h="20566" extrusionOk="0">
                  <a:moveTo>
                    <a:pt x="24467" y="1"/>
                  </a:moveTo>
                  <a:cubicBezTo>
                    <a:pt x="23681" y="1477"/>
                    <a:pt x="22752" y="2876"/>
                    <a:pt x="21662" y="4124"/>
                  </a:cubicBezTo>
                  <a:cubicBezTo>
                    <a:pt x="20680" y="3867"/>
                    <a:pt x="19674" y="3634"/>
                    <a:pt x="18647" y="3581"/>
                  </a:cubicBezTo>
                  <a:cubicBezTo>
                    <a:pt x="18504" y="3573"/>
                    <a:pt x="18360" y="3569"/>
                    <a:pt x="18217" y="3569"/>
                  </a:cubicBezTo>
                  <a:cubicBezTo>
                    <a:pt x="17322" y="3569"/>
                    <a:pt x="16422" y="3725"/>
                    <a:pt x="15628" y="4112"/>
                  </a:cubicBezTo>
                  <a:cubicBezTo>
                    <a:pt x="16253" y="3877"/>
                    <a:pt x="16911" y="3780"/>
                    <a:pt x="17568" y="3780"/>
                  </a:cubicBezTo>
                  <a:cubicBezTo>
                    <a:pt x="17921" y="3780"/>
                    <a:pt x="18273" y="3808"/>
                    <a:pt x="18620" y="3857"/>
                  </a:cubicBezTo>
                  <a:cubicBezTo>
                    <a:pt x="19520" y="3987"/>
                    <a:pt x="20389" y="4261"/>
                    <a:pt x="21254" y="4567"/>
                  </a:cubicBezTo>
                  <a:cubicBezTo>
                    <a:pt x="20686" y="5177"/>
                    <a:pt x="20082" y="5750"/>
                    <a:pt x="19430" y="6268"/>
                  </a:cubicBezTo>
                  <a:cubicBezTo>
                    <a:pt x="18625" y="6921"/>
                    <a:pt x="17775" y="7509"/>
                    <a:pt x="16892" y="8053"/>
                  </a:cubicBezTo>
                  <a:cubicBezTo>
                    <a:pt x="15759" y="7536"/>
                    <a:pt x="14583" y="7015"/>
                    <a:pt x="13315" y="6844"/>
                  </a:cubicBezTo>
                  <a:cubicBezTo>
                    <a:pt x="13073" y="6811"/>
                    <a:pt x="12829" y="6794"/>
                    <a:pt x="12585" y="6794"/>
                  </a:cubicBezTo>
                  <a:cubicBezTo>
                    <a:pt x="12180" y="6794"/>
                    <a:pt x="11777" y="6841"/>
                    <a:pt x="11389" y="6939"/>
                  </a:cubicBezTo>
                  <a:cubicBezTo>
                    <a:pt x="10763" y="7100"/>
                    <a:pt x="10185" y="7377"/>
                    <a:pt x="9631" y="7680"/>
                  </a:cubicBezTo>
                  <a:cubicBezTo>
                    <a:pt x="10206" y="7415"/>
                    <a:pt x="10801" y="7186"/>
                    <a:pt x="11419" y="7075"/>
                  </a:cubicBezTo>
                  <a:cubicBezTo>
                    <a:pt x="11685" y="7028"/>
                    <a:pt x="11953" y="7006"/>
                    <a:pt x="12221" y="7006"/>
                  </a:cubicBezTo>
                  <a:cubicBezTo>
                    <a:pt x="12574" y="7006"/>
                    <a:pt x="12926" y="7044"/>
                    <a:pt x="13271" y="7117"/>
                  </a:cubicBezTo>
                  <a:cubicBezTo>
                    <a:pt x="14355" y="7345"/>
                    <a:pt x="15356" y="7847"/>
                    <a:pt x="16340" y="8383"/>
                  </a:cubicBezTo>
                  <a:cubicBezTo>
                    <a:pt x="15096" y="9109"/>
                    <a:pt x="13797" y="9752"/>
                    <a:pt x="12473" y="10333"/>
                  </a:cubicBezTo>
                  <a:cubicBezTo>
                    <a:pt x="11859" y="10614"/>
                    <a:pt x="11241" y="10892"/>
                    <a:pt x="10618" y="11155"/>
                  </a:cubicBezTo>
                  <a:cubicBezTo>
                    <a:pt x="10184" y="11345"/>
                    <a:pt x="9726" y="11533"/>
                    <a:pt x="9282" y="11751"/>
                  </a:cubicBezTo>
                  <a:cubicBezTo>
                    <a:pt x="8589" y="11634"/>
                    <a:pt x="7903" y="11477"/>
                    <a:pt x="7177" y="11423"/>
                  </a:cubicBezTo>
                  <a:cubicBezTo>
                    <a:pt x="7066" y="11415"/>
                    <a:pt x="6954" y="11410"/>
                    <a:pt x="6841" y="11410"/>
                  </a:cubicBezTo>
                  <a:cubicBezTo>
                    <a:pt x="6210" y="11410"/>
                    <a:pt x="5567" y="11551"/>
                    <a:pt x="5077" y="11933"/>
                  </a:cubicBezTo>
                  <a:cubicBezTo>
                    <a:pt x="5472" y="11702"/>
                    <a:pt x="5912" y="11614"/>
                    <a:pt x="6353" y="11614"/>
                  </a:cubicBezTo>
                  <a:cubicBezTo>
                    <a:pt x="6619" y="11614"/>
                    <a:pt x="6885" y="11646"/>
                    <a:pt x="7142" y="11698"/>
                  </a:cubicBezTo>
                  <a:cubicBezTo>
                    <a:pt x="7633" y="11802"/>
                    <a:pt x="8125" y="11960"/>
                    <a:pt x="8616" y="12117"/>
                  </a:cubicBezTo>
                  <a:cubicBezTo>
                    <a:pt x="7464" y="12787"/>
                    <a:pt x="6408" y="13590"/>
                    <a:pt x="5436" y="14476"/>
                  </a:cubicBezTo>
                  <a:cubicBezTo>
                    <a:pt x="3409" y="16313"/>
                    <a:pt x="1598" y="18365"/>
                    <a:pt x="1" y="20566"/>
                  </a:cubicBezTo>
                  <a:cubicBezTo>
                    <a:pt x="890" y="19533"/>
                    <a:pt x="1799" y="18533"/>
                    <a:pt x="2755" y="17568"/>
                  </a:cubicBezTo>
                  <a:cubicBezTo>
                    <a:pt x="3701" y="16598"/>
                    <a:pt x="4681" y="15665"/>
                    <a:pt x="5717" y="14800"/>
                  </a:cubicBezTo>
                  <a:cubicBezTo>
                    <a:pt x="6754" y="13941"/>
                    <a:pt x="7823" y="13113"/>
                    <a:pt x="8995" y="12477"/>
                  </a:cubicBezTo>
                  <a:cubicBezTo>
                    <a:pt x="9572" y="12144"/>
                    <a:pt x="10186" y="11910"/>
                    <a:pt x="10822" y="11644"/>
                  </a:cubicBezTo>
                  <a:cubicBezTo>
                    <a:pt x="11453" y="11385"/>
                    <a:pt x="12079" y="11117"/>
                    <a:pt x="12701" y="10840"/>
                  </a:cubicBezTo>
                  <a:cubicBezTo>
                    <a:pt x="12822" y="10785"/>
                    <a:pt x="12943" y="10726"/>
                    <a:pt x="13065" y="10669"/>
                  </a:cubicBezTo>
                  <a:lnTo>
                    <a:pt x="13065" y="10669"/>
                  </a:lnTo>
                  <a:cubicBezTo>
                    <a:pt x="12915" y="11570"/>
                    <a:pt x="12406" y="12446"/>
                    <a:pt x="11625" y="13036"/>
                  </a:cubicBezTo>
                  <a:cubicBezTo>
                    <a:pt x="12607" y="12524"/>
                    <a:pt x="13384" y="11553"/>
                    <a:pt x="13654" y="10393"/>
                  </a:cubicBezTo>
                  <a:cubicBezTo>
                    <a:pt x="15378" y="9561"/>
                    <a:pt x="17067" y="8623"/>
                    <a:pt x="18607" y="7472"/>
                  </a:cubicBezTo>
                  <a:lnTo>
                    <a:pt x="18607" y="7472"/>
                  </a:lnTo>
                  <a:cubicBezTo>
                    <a:pt x="18819" y="8274"/>
                    <a:pt x="18762" y="9179"/>
                    <a:pt x="18405" y="9988"/>
                  </a:cubicBezTo>
                  <a:cubicBezTo>
                    <a:pt x="18950" y="9189"/>
                    <a:pt x="19200" y="8155"/>
                    <a:pt x="19056" y="7130"/>
                  </a:cubicBezTo>
                  <a:cubicBezTo>
                    <a:pt x="19275" y="6956"/>
                    <a:pt x="19495" y="6781"/>
                    <a:pt x="19705" y="6596"/>
                  </a:cubicBezTo>
                  <a:cubicBezTo>
                    <a:pt x="20744" y="5697"/>
                    <a:pt x="21682" y="4681"/>
                    <a:pt x="22477" y="3567"/>
                  </a:cubicBezTo>
                  <a:cubicBezTo>
                    <a:pt x="23263" y="2447"/>
                    <a:pt x="23934" y="1251"/>
                    <a:pt x="2446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11" name="Google Shape;3311;p14"/>
            <p:cNvSpPr/>
            <p:nvPr/>
          </p:nvSpPr>
          <p:spPr>
            <a:xfrm>
              <a:off x="-1666539" y="4093104"/>
              <a:ext cx="764839" cy="582206"/>
            </a:xfrm>
            <a:custGeom>
              <a:avLst/>
              <a:gdLst/>
              <a:ahLst/>
              <a:cxnLst/>
              <a:rect l="l" t="t" r="r" b="b"/>
              <a:pathLst>
                <a:path w="22292" h="16969" extrusionOk="0">
                  <a:moveTo>
                    <a:pt x="17578" y="0"/>
                  </a:moveTo>
                  <a:cubicBezTo>
                    <a:pt x="15255" y="0"/>
                    <a:pt x="12944" y="331"/>
                    <a:pt x="10759" y="1106"/>
                  </a:cubicBezTo>
                  <a:cubicBezTo>
                    <a:pt x="7090" y="2409"/>
                    <a:pt x="3812" y="5059"/>
                    <a:pt x="2237" y="8619"/>
                  </a:cubicBezTo>
                  <a:cubicBezTo>
                    <a:pt x="1345" y="10644"/>
                    <a:pt x="1022" y="12861"/>
                    <a:pt x="529" y="15017"/>
                  </a:cubicBezTo>
                  <a:cubicBezTo>
                    <a:pt x="379" y="15671"/>
                    <a:pt x="207" y="16323"/>
                    <a:pt x="0" y="16969"/>
                  </a:cubicBezTo>
                  <a:cubicBezTo>
                    <a:pt x="767" y="15366"/>
                    <a:pt x="1404" y="13701"/>
                    <a:pt x="2126" y="12069"/>
                  </a:cubicBezTo>
                  <a:cubicBezTo>
                    <a:pt x="3461" y="9055"/>
                    <a:pt x="5275" y="6519"/>
                    <a:pt x="8072" y="4701"/>
                  </a:cubicBezTo>
                  <a:cubicBezTo>
                    <a:pt x="10720" y="2979"/>
                    <a:pt x="13787" y="2041"/>
                    <a:pt x="16880" y="1517"/>
                  </a:cubicBezTo>
                  <a:cubicBezTo>
                    <a:pt x="18552" y="1233"/>
                    <a:pt x="20541" y="1304"/>
                    <a:pt x="22283" y="866"/>
                  </a:cubicBezTo>
                  <a:cubicBezTo>
                    <a:pt x="22285" y="719"/>
                    <a:pt x="22291" y="571"/>
                    <a:pt x="22291" y="423"/>
                  </a:cubicBezTo>
                  <a:cubicBezTo>
                    <a:pt x="20739" y="153"/>
                    <a:pt x="19156" y="0"/>
                    <a:pt x="17578" y="0"/>
                  </a:cubicBezTo>
                  <a:close/>
                </a:path>
              </a:pathLst>
            </a:custGeom>
            <a:solidFill>
              <a:srgbClr val="000000">
                <a:alpha val="18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12" name="Google Shape;3312;p14"/>
            <p:cNvSpPr/>
            <p:nvPr/>
          </p:nvSpPr>
          <p:spPr>
            <a:xfrm>
              <a:off x="-967506" y="3020467"/>
              <a:ext cx="785184" cy="345570"/>
            </a:xfrm>
            <a:custGeom>
              <a:avLst/>
              <a:gdLst/>
              <a:ahLst/>
              <a:cxnLst/>
              <a:rect l="l" t="t" r="r" b="b"/>
              <a:pathLst>
                <a:path w="22885" h="10072" extrusionOk="0">
                  <a:moveTo>
                    <a:pt x="13342" y="0"/>
                  </a:moveTo>
                  <a:cubicBezTo>
                    <a:pt x="10780" y="0"/>
                    <a:pt x="8258" y="844"/>
                    <a:pt x="6458" y="2617"/>
                  </a:cubicBezTo>
                  <a:cubicBezTo>
                    <a:pt x="5281" y="3778"/>
                    <a:pt x="4455" y="5273"/>
                    <a:pt x="3526" y="6665"/>
                  </a:cubicBezTo>
                  <a:cubicBezTo>
                    <a:pt x="2595" y="8058"/>
                    <a:pt x="1500" y="9402"/>
                    <a:pt x="1" y="10072"/>
                  </a:cubicBezTo>
                  <a:cubicBezTo>
                    <a:pt x="1366" y="9594"/>
                    <a:pt x="2800" y="9438"/>
                    <a:pt x="4268" y="9438"/>
                  </a:cubicBezTo>
                  <a:cubicBezTo>
                    <a:pt x="7046" y="9438"/>
                    <a:pt x="9943" y="9997"/>
                    <a:pt x="12718" y="9997"/>
                  </a:cubicBezTo>
                  <a:cubicBezTo>
                    <a:pt x="14227" y="9997"/>
                    <a:pt x="15699" y="9832"/>
                    <a:pt x="17097" y="9322"/>
                  </a:cubicBezTo>
                  <a:cubicBezTo>
                    <a:pt x="19698" y="8373"/>
                    <a:pt x="21908" y="6159"/>
                    <a:pt x="22884" y="3456"/>
                  </a:cubicBezTo>
                  <a:cubicBezTo>
                    <a:pt x="20342" y="1678"/>
                    <a:pt x="17476" y="357"/>
                    <a:pt x="14522" y="60"/>
                  </a:cubicBezTo>
                  <a:cubicBezTo>
                    <a:pt x="14130" y="20"/>
                    <a:pt x="13736" y="0"/>
                    <a:pt x="13342" y="0"/>
                  </a:cubicBezTo>
                  <a:close/>
                </a:path>
              </a:pathLst>
            </a:custGeom>
            <a:solidFill>
              <a:srgbClr val="B4B5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13" name="Google Shape;3313;p14"/>
            <p:cNvSpPr/>
            <p:nvPr/>
          </p:nvSpPr>
          <p:spPr>
            <a:xfrm>
              <a:off x="-967437" y="3138940"/>
              <a:ext cx="785150" cy="227064"/>
            </a:xfrm>
            <a:custGeom>
              <a:avLst/>
              <a:gdLst/>
              <a:ahLst/>
              <a:cxnLst/>
              <a:rect l="l" t="t" r="r" b="b"/>
              <a:pathLst>
                <a:path w="22884" h="6618" extrusionOk="0">
                  <a:moveTo>
                    <a:pt x="22884" y="0"/>
                  </a:moveTo>
                  <a:cubicBezTo>
                    <a:pt x="19681" y="2993"/>
                    <a:pt x="16261" y="3655"/>
                    <a:pt x="12171" y="3655"/>
                  </a:cubicBezTo>
                  <a:cubicBezTo>
                    <a:pt x="11298" y="3655"/>
                    <a:pt x="10394" y="3625"/>
                    <a:pt x="9455" y="3581"/>
                  </a:cubicBezTo>
                  <a:cubicBezTo>
                    <a:pt x="9352" y="3576"/>
                    <a:pt x="9247" y="3574"/>
                    <a:pt x="9140" y="3574"/>
                  </a:cubicBezTo>
                  <a:cubicBezTo>
                    <a:pt x="6127" y="3574"/>
                    <a:pt x="2168" y="5475"/>
                    <a:pt x="641" y="6272"/>
                  </a:cubicBezTo>
                  <a:cubicBezTo>
                    <a:pt x="435" y="6401"/>
                    <a:pt x="222" y="6517"/>
                    <a:pt x="0" y="6617"/>
                  </a:cubicBezTo>
                  <a:cubicBezTo>
                    <a:pt x="1366" y="6140"/>
                    <a:pt x="2801" y="5983"/>
                    <a:pt x="4269" y="5983"/>
                  </a:cubicBezTo>
                  <a:cubicBezTo>
                    <a:pt x="7047" y="5983"/>
                    <a:pt x="9944" y="6543"/>
                    <a:pt x="12719" y="6543"/>
                  </a:cubicBezTo>
                  <a:cubicBezTo>
                    <a:pt x="14227" y="6543"/>
                    <a:pt x="15699" y="6377"/>
                    <a:pt x="17096" y="5868"/>
                  </a:cubicBezTo>
                  <a:cubicBezTo>
                    <a:pt x="19698" y="4917"/>
                    <a:pt x="21908" y="2705"/>
                    <a:pt x="22884" y="0"/>
                  </a:cubicBezTo>
                  <a:close/>
                </a:path>
              </a:pathLst>
            </a:custGeom>
            <a:solidFill>
              <a:srgbClr val="C4C4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14" name="Google Shape;3314;p14"/>
            <p:cNvSpPr/>
            <p:nvPr/>
          </p:nvSpPr>
          <p:spPr>
            <a:xfrm>
              <a:off x="-849994" y="3324352"/>
              <a:ext cx="505283" cy="39182"/>
            </a:xfrm>
            <a:custGeom>
              <a:avLst/>
              <a:gdLst/>
              <a:ahLst/>
              <a:cxnLst/>
              <a:rect l="l" t="t" r="r" b="b"/>
              <a:pathLst>
                <a:path w="14727" h="1142" extrusionOk="0">
                  <a:moveTo>
                    <a:pt x="14726" y="1"/>
                  </a:moveTo>
                  <a:lnTo>
                    <a:pt x="14726" y="1"/>
                  </a:lnTo>
                  <a:cubicBezTo>
                    <a:pt x="13954" y="239"/>
                    <a:pt x="13143" y="353"/>
                    <a:pt x="12330" y="415"/>
                  </a:cubicBezTo>
                  <a:cubicBezTo>
                    <a:pt x="11700" y="463"/>
                    <a:pt x="11067" y="482"/>
                    <a:pt x="10433" y="482"/>
                  </a:cubicBezTo>
                  <a:cubicBezTo>
                    <a:pt x="9734" y="482"/>
                    <a:pt x="9033" y="459"/>
                    <a:pt x="8332" y="430"/>
                  </a:cubicBezTo>
                  <a:cubicBezTo>
                    <a:pt x="6918" y="370"/>
                    <a:pt x="5496" y="277"/>
                    <a:pt x="4083" y="277"/>
                  </a:cubicBezTo>
                  <a:cubicBezTo>
                    <a:pt x="3164" y="277"/>
                    <a:pt x="2249" y="316"/>
                    <a:pt x="1343" y="430"/>
                  </a:cubicBezTo>
                  <a:cubicBezTo>
                    <a:pt x="1015" y="471"/>
                    <a:pt x="414" y="474"/>
                    <a:pt x="1" y="602"/>
                  </a:cubicBezTo>
                  <a:cubicBezTo>
                    <a:pt x="281" y="589"/>
                    <a:pt x="563" y="583"/>
                    <a:pt x="847" y="583"/>
                  </a:cubicBezTo>
                  <a:cubicBezTo>
                    <a:pt x="3623" y="583"/>
                    <a:pt x="6519" y="1142"/>
                    <a:pt x="9293" y="1142"/>
                  </a:cubicBezTo>
                  <a:cubicBezTo>
                    <a:pt x="10801" y="1142"/>
                    <a:pt x="12274" y="976"/>
                    <a:pt x="13672" y="467"/>
                  </a:cubicBezTo>
                  <a:cubicBezTo>
                    <a:pt x="14031" y="335"/>
                    <a:pt x="14381" y="179"/>
                    <a:pt x="14726" y="1"/>
                  </a:cubicBezTo>
                  <a:close/>
                </a:path>
              </a:pathLst>
            </a:custGeom>
            <a:solidFill>
              <a:srgbClr val="E2E0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15" name="Google Shape;3315;p14"/>
            <p:cNvSpPr/>
            <p:nvPr/>
          </p:nvSpPr>
          <p:spPr>
            <a:xfrm>
              <a:off x="-967608" y="3138769"/>
              <a:ext cx="785184" cy="227269"/>
            </a:xfrm>
            <a:custGeom>
              <a:avLst/>
              <a:gdLst/>
              <a:ahLst/>
              <a:cxnLst/>
              <a:rect l="l" t="t" r="r" b="b"/>
              <a:pathLst>
                <a:path w="22885" h="6624" extrusionOk="0">
                  <a:moveTo>
                    <a:pt x="15570" y="1"/>
                  </a:moveTo>
                  <a:cubicBezTo>
                    <a:pt x="15549" y="1"/>
                    <a:pt x="15529" y="1"/>
                    <a:pt x="15508" y="1"/>
                  </a:cubicBezTo>
                  <a:cubicBezTo>
                    <a:pt x="16286" y="61"/>
                    <a:pt x="17034" y="387"/>
                    <a:pt x="17700" y="825"/>
                  </a:cubicBezTo>
                  <a:cubicBezTo>
                    <a:pt x="18302" y="1224"/>
                    <a:pt x="18847" y="1715"/>
                    <a:pt x="19377" y="2227"/>
                  </a:cubicBezTo>
                  <a:cubicBezTo>
                    <a:pt x="18811" y="2476"/>
                    <a:pt x="18228" y="2687"/>
                    <a:pt x="17626" y="2841"/>
                  </a:cubicBezTo>
                  <a:cubicBezTo>
                    <a:pt x="16880" y="3040"/>
                    <a:pt x="16118" y="3181"/>
                    <a:pt x="15346" y="3275"/>
                  </a:cubicBezTo>
                  <a:cubicBezTo>
                    <a:pt x="14682" y="2520"/>
                    <a:pt x="13990" y="1747"/>
                    <a:pt x="13136" y="1195"/>
                  </a:cubicBezTo>
                  <a:cubicBezTo>
                    <a:pt x="12703" y="916"/>
                    <a:pt x="12230" y="711"/>
                    <a:pt x="11744" y="615"/>
                  </a:cubicBezTo>
                  <a:cubicBezTo>
                    <a:pt x="11450" y="557"/>
                    <a:pt x="11157" y="536"/>
                    <a:pt x="10866" y="536"/>
                  </a:cubicBezTo>
                  <a:cubicBezTo>
                    <a:pt x="10675" y="536"/>
                    <a:pt x="10486" y="545"/>
                    <a:pt x="10298" y="558"/>
                  </a:cubicBezTo>
                  <a:cubicBezTo>
                    <a:pt x="10777" y="561"/>
                    <a:pt x="11261" y="595"/>
                    <a:pt x="11727" y="724"/>
                  </a:cubicBezTo>
                  <a:cubicBezTo>
                    <a:pt x="12194" y="853"/>
                    <a:pt x="12635" y="1081"/>
                    <a:pt x="13029" y="1379"/>
                  </a:cubicBezTo>
                  <a:cubicBezTo>
                    <a:pt x="13736" y="1910"/>
                    <a:pt x="14312" y="2610"/>
                    <a:pt x="14866" y="3328"/>
                  </a:cubicBezTo>
                  <a:cubicBezTo>
                    <a:pt x="14038" y="3410"/>
                    <a:pt x="13199" y="3444"/>
                    <a:pt x="12358" y="3444"/>
                  </a:cubicBezTo>
                  <a:cubicBezTo>
                    <a:pt x="12105" y="3444"/>
                    <a:pt x="11852" y="3441"/>
                    <a:pt x="11599" y="3435"/>
                  </a:cubicBezTo>
                  <a:cubicBezTo>
                    <a:pt x="11090" y="3428"/>
                    <a:pt x="10579" y="3421"/>
                    <a:pt x="10064" y="3399"/>
                  </a:cubicBezTo>
                  <a:cubicBezTo>
                    <a:pt x="9773" y="3390"/>
                    <a:pt x="9471" y="3377"/>
                    <a:pt x="9168" y="3377"/>
                  </a:cubicBezTo>
                  <a:cubicBezTo>
                    <a:pt x="9098" y="3377"/>
                    <a:pt x="9027" y="3378"/>
                    <a:pt x="8957" y="3379"/>
                  </a:cubicBezTo>
                  <a:cubicBezTo>
                    <a:pt x="8496" y="3062"/>
                    <a:pt x="8050" y="2717"/>
                    <a:pt x="7554" y="2432"/>
                  </a:cubicBezTo>
                  <a:cubicBezTo>
                    <a:pt x="7163" y="2209"/>
                    <a:pt x="6721" y="2050"/>
                    <a:pt x="6294" y="2050"/>
                  </a:cubicBezTo>
                  <a:cubicBezTo>
                    <a:pt x="6169" y="2050"/>
                    <a:pt x="6046" y="2063"/>
                    <a:pt x="5925" y="2093"/>
                  </a:cubicBezTo>
                  <a:cubicBezTo>
                    <a:pt x="5977" y="2088"/>
                    <a:pt x="6028" y="2085"/>
                    <a:pt x="6079" y="2085"/>
                  </a:cubicBezTo>
                  <a:cubicBezTo>
                    <a:pt x="6573" y="2085"/>
                    <a:pt x="7048" y="2320"/>
                    <a:pt x="7451" y="2619"/>
                  </a:cubicBezTo>
                  <a:cubicBezTo>
                    <a:pt x="7772" y="2859"/>
                    <a:pt x="8078" y="3139"/>
                    <a:pt x="8384" y="3421"/>
                  </a:cubicBezTo>
                  <a:cubicBezTo>
                    <a:pt x="7387" y="3516"/>
                    <a:pt x="6422" y="3741"/>
                    <a:pt x="5493" y="4055"/>
                  </a:cubicBezTo>
                  <a:cubicBezTo>
                    <a:pt x="3561" y="4697"/>
                    <a:pt x="1726" y="5569"/>
                    <a:pt x="1" y="6624"/>
                  </a:cubicBezTo>
                  <a:cubicBezTo>
                    <a:pt x="910" y="6178"/>
                    <a:pt x="1823" y="5759"/>
                    <a:pt x="2761" y="5387"/>
                  </a:cubicBezTo>
                  <a:cubicBezTo>
                    <a:pt x="3693" y="5004"/>
                    <a:pt x="4639" y="4660"/>
                    <a:pt x="5606" y="4384"/>
                  </a:cubicBezTo>
                  <a:cubicBezTo>
                    <a:pt x="6573" y="4115"/>
                    <a:pt x="7555" y="3874"/>
                    <a:pt x="8557" y="3810"/>
                  </a:cubicBezTo>
                  <a:cubicBezTo>
                    <a:pt x="8727" y="3794"/>
                    <a:pt x="8897" y="3788"/>
                    <a:pt x="9068" y="3788"/>
                  </a:cubicBezTo>
                  <a:cubicBezTo>
                    <a:pt x="9399" y="3788"/>
                    <a:pt x="9733" y="3810"/>
                    <a:pt x="10077" y="3824"/>
                  </a:cubicBezTo>
                  <a:cubicBezTo>
                    <a:pt x="10593" y="3851"/>
                    <a:pt x="11110" y="3867"/>
                    <a:pt x="11626" y="3878"/>
                  </a:cubicBezTo>
                  <a:cubicBezTo>
                    <a:pt x="11727" y="3878"/>
                    <a:pt x="11828" y="3878"/>
                    <a:pt x="11929" y="3877"/>
                  </a:cubicBezTo>
                  <a:lnTo>
                    <a:pt x="11929" y="3877"/>
                  </a:lnTo>
                  <a:cubicBezTo>
                    <a:pt x="11580" y="4476"/>
                    <a:pt x="10983" y="4939"/>
                    <a:pt x="10271" y="5102"/>
                  </a:cubicBezTo>
                  <a:cubicBezTo>
                    <a:pt x="11104" y="5063"/>
                    <a:pt x="11916" y="4622"/>
                    <a:pt x="12421" y="3874"/>
                  </a:cubicBezTo>
                  <a:cubicBezTo>
                    <a:pt x="13867" y="3855"/>
                    <a:pt x="15316" y="3746"/>
                    <a:pt x="16718" y="3432"/>
                  </a:cubicBezTo>
                  <a:lnTo>
                    <a:pt x="16718" y="3432"/>
                  </a:lnTo>
                  <a:cubicBezTo>
                    <a:pt x="16652" y="4085"/>
                    <a:pt x="16369" y="4719"/>
                    <a:pt x="15897" y="5183"/>
                  </a:cubicBezTo>
                  <a:cubicBezTo>
                    <a:pt x="16501" y="4790"/>
                    <a:pt x="16954" y="4126"/>
                    <a:pt x="17128" y="3337"/>
                  </a:cubicBezTo>
                  <a:cubicBezTo>
                    <a:pt x="17331" y="3285"/>
                    <a:pt x="17532" y="3231"/>
                    <a:pt x="17734" y="3171"/>
                  </a:cubicBezTo>
                  <a:cubicBezTo>
                    <a:pt x="18711" y="2872"/>
                    <a:pt x="19650" y="2453"/>
                    <a:pt x="20514" y="1915"/>
                  </a:cubicBezTo>
                  <a:cubicBezTo>
                    <a:pt x="21371" y="1370"/>
                    <a:pt x="22169" y="732"/>
                    <a:pt x="22884" y="8"/>
                  </a:cubicBezTo>
                  <a:lnTo>
                    <a:pt x="22884" y="8"/>
                  </a:lnTo>
                  <a:cubicBezTo>
                    <a:pt x="21930" y="809"/>
                    <a:pt x="20894" y="1507"/>
                    <a:pt x="19786" y="2043"/>
                  </a:cubicBezTo>
                  <a:cubicBezTo>
                    <a:pt x="19159" y="1527"/>
                    <a:pt x="18506" y="1020"/>
                    <a:pt x="17794" y="632"/>
                  </a:cubicBezTo>
                  <a:cubicBezTo>
                    <a:pt x="17095" y="255"/>
                    <a:pt x="16326" y="1"/>
                    <a:pt x="15570" y="1"/>
                  </a:cubicBezTo>
                  <a:close/>
                </a:path>
              </a:pathLst>
            </a:custGeom>
            <a:solidFill>
              <a:srgbClr val="8787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16" name="Google Shape;3316;p14"/>
            <p:cNvSpPr/>
            <p:nvPr/>
          </p:nvSpPr>
          <p:spPr>
            <a:xfrm>
              <a:off x="-877442" y="3020467"/>
              <a:ext cx="695121" cy="270980"/>
            </a:xfrm>
            <a:custGeom>
              <a:avLst/>
              <a:gdLst/>
              <a:ahLst/>
              <a:cxnLst/>
              <a:rect l="l" t="t" r="r" b="b"/>
              <a:pathLst>
                <a:path w="20260" h="7898" extrusionOk="0">
                  <a:moveTo>
                    <a:pt x="10717" y="0"/>
                  </a:moveTo>
                  <a:cubicBezTo>
                    <a:pt x="8154" y="0"/>
                    <a:pt x="5630" y="844"/>
                    <a:pt x="3833" y="2617"/>
                  </a:cubicBezTo>
                  <a:cubicBezTo>
                    <a:pt x="2655" y="3778"/>
                    <a:pt x="1830" y="5273"/>
                    <a:pt x="901" y="6665"/>
                  </a:cubicBezTo>
                  <a:cubicBezTo>
                    <a:pt x="619" y="7087"/>
                    <a:pt x="319" y="7503"/>
                    <a:pt x="0" y="7897"/>
                  </a:cubicBezTo>
                  <a:cubicBezTo>
                    <a:pt x="976" y="6997"/>
                    <a:pt x="1877" y="6010"/>
                    <a:pt x="2827" y="5073"/>
                  </a:cubicBezTo>
                  <a:cubicBezTo>
                    <a:pt x="4585" y="3344"/>
                    <a:pt x="6554" y="2121"/>
                    <a:pt x="9025" y="1751"/>
                  </a:cubicBezTo>
                  <a:cubicBezTo>
                    <a:pt x="9653" y="1657"/>
                    <a:pt x="10288" y="1614"/>
                    <a:pt x="10925" y="1614"/>
                  </a:cubicBezTo>
                  <a:cubicBezTo>
                    <a:pt x="12663" y="1614"/>
                    <a:pt x="14421" y="1935"/>
                    <a:pt x="16129" y="2420"/>
                  </a:cubicBezTo>
                  <a:cubicBezTo>
                    <a:pt x="17393" y="2781"/>
                    <a:pt x="18783" y="3503"/>
                    <a:pt x="20135" y="3773"/>
                  </a:cubicBezTo>
                  <a:cubicBezTo>
                    <a:pt x="20178" y="3667"/>
                    <a:pt x="20221" y="3562"/>
                    <a:pt x="20259" y="3455"/>
                  </a:cubicBezTo>
                  <a:cubicBezTo>
                    <a:pt x="17717" y="1678"/>
                    <a:pt x="14851" y="356"/>
                    <a:pt x="11897" y="60"/>
                  </a:cubicBezTo>
                  <a:cubicBezTo>
                    <a:pt x="11505" y="20"/>
                    <a:pt x="11111" y="0"/>
                    <a:pt x="10717" y="0"/>
                  </a:cubicBezTo>
                  <a:close/>
                </a:path>
              </a:pathLst>
            </a:custGeom>
            <a:solidFill>
              <a:srgbClr val="627D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17" name="Google Shape;3317;p14"/>
            <p:cNvSpPr/>
            <p:nvPr/>
          </p:nvSpPr>
          <p:spPr>
            <a:xfrm>
              <a:off x="-174875" y="3395785"/>
              <a:ext cx="444486" cy="949015"/>
            </a:xfrm>
            <a:custGeom>
              <a:avLst/>
              <a:gdLst/>
              <a:ahLst/>
              <a:cxnLst/>
              <a:rect l="l" t="t" r="r" b="b"/>
              <a:pathLst>
                <a:path w="12955" h="27660" extrusionOk="0">
                  <a:moveTo>
                    <a:pt x="8518" y="0"/>
                  </a:moveTo>
                  <a:cubicBezTo>
                    <a:pt x="5496" y="1412"/>
                    <a:pt x="3059" y="4236"/>
                    <a:pt x="2055" y="7401"/>
                  </a:cubicBezTo>
                  <a:cubicBezTo>
                    <a:pt x="0" y="13878"/>
                    <a:pt x="3608" y="21157"/>
                    <a:pt x="1635" y="27660"/>
                  </a:cubicBezTo>
                  <a:cubicBezTo>
                    <a:pt x="2353" y="25823"/>
                    <a:pt x="3840" y="24400"/>
                    <a:pt x="5383" y="23169"/>
                  </a:cubicBezTo>
                  <a:cubicBezTo>
                    <a:pt x="6929" y="21939"/>
                    <a:pt x="8590" y="20821"/>
                    <a:pt x="9870" y="19317"/>
                  </a:cubicBezTo>
                  <a:cubicBezTo>
                    <a:pt x="12120" y="16670"/>
                    <a:pt x="12954" y="13006"/>
                    <a:pt x="12550" y="9546"/>
                  </a:cubicBezTo>
                  <a:cubicBezTo>
                    <a:pt x="12142" y="6090"/>
                    <a:pt x="10582" y="2828"/>
                    <a:pt x="851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18" name="Google Shape;3318;p14"/>
            <p:cNvSpPr/>
            <p:nvPr/>
          </p:nvSpPr>
          <p:spPr>
            <a:xfrm>
              <a:off x="-174943" y="3395785"/>
              <a:ext cx="292321" cy="949015"/>
            </a:xfrm>
            <a:custGeom>
              <a:avLst/>
              <a:gdLst/>
              <a:ahLst/>
              <a:cxnLst/>
              <a:rect l="l" t="t" r="r" b="b"/>
              <a:pathLst>
                <a:path w="8520" h="27660" extrusionOk="0">
                  <a:moveTo>
                    <a:pt x="8520" y="0"/>
                  </a:moveTo>
                  <a:cubicBezTo>
                    <a:pt x="5498" y="1412"/>
                    <a:pt x="3061" y="4236"/>
                    <a:pt x="2057" y="7401"/>
                  </a:cubicBezTo>
                  <a:cubicBezTo>
                    <a:pt x="1" y="13878"/>
                    <a:pt x="3610" y="21157"/>
                    <a:pt x="1637" y="27660"/>
                  </a:cubicBezTo>
                  <a:cubicBezTo>
                    <a:pt x="1743" y="27386"/>
                    <a:pt x="1872" y="27125"/>
                    <a:pt x="2010" y="26869"/>
                  </a:cubicBezTo>
                  <a:cubicBezTo>
                    <a:pt x="2900" y="24921"/>
                    <a:pt x="5060" y="19785"/>
                    <a:pt x="4822" y="16200"/>
                  </a:cubicBezTo>
                  <a:cubicBezTo>
                    <a:pt x="4408" y="9924"/>
                    <a:pt x="4529" y="4939"/>
                    <a:pt x="852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19" name="Google Shape;3319;p14"/>
            <p:cNvSpPr/>
            <p:nvPr/>
          </p:nvSpPr>
          <p:spPr>
            <a:xfrm>
              <a:off x="-160396" y="3605454"/>
              <a:ext cx="77060" cy="598572"/>
            </a:xfrm>
            <a:custGeom>
              <a:avLst/>
              <a:gdLst/>
              <a:ahLst/>
              <a:cxnLst/>
              <a:rect l="l" t="t" r="r" b="b"/>
              <a:pathLst>
                <a:path w="2246" h="17446" extrusionOk="0">
                  <a:moveTo>
                    <a:pt x="2132" y="0"/>
                  </a:moveTo>
                  <a:lnTo>
                    <a:pt x="2132" y="0"/>
                  </a:lnTo>
                  <a:cubicBezTo>
                    <a:pt x="1941" y="422"/>
                    <a:pt x="1772" y="851"/>
                    <a:pt x="1633" y="1290"/>
                  </a:cubicBezTo>
                  <a:cubicBezTo>
                    <a:pt x="0" y="6432"/>
                    <a:pt x="1938" y="12081"/>
                    <a:pt x="1818" y="17445"/>
                  </a:cubicBezTo>
                  <a:cubicBezTo>
                    <a:pt x="1952" y="16944"/>
                    <a:pt x="1941" y="16236"/>
                    <a:pt x="1978" y="15844"/>
                  </a:cubicBezTo>
                  <a:cubicBezTo>
                    <a:pt x="2246" y="13100"/>
                    <a:pt x="1975" y="10337"/>
                    <a:pt x="1805" y="7590"/>
                  </a:cubicBezTo>
                  <a:cubicBezTo>
                    <a:pt x="1710" y="6018"/>
                    <a:pt x="1641" y="4440"/>
                    <a:pt x="1724" y="2867"/>
                  </a:cubicBezTo>
                  <a:cubicBezTo>
                    <a:pt x="1774" y="1901"/>
                    <a:pt x="1882" y="933"/>
                    <a:pt x="2132" y="0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20" name="Google Shape;3320;p14"/>
            <p:cNvSpPr/>
            <p:nvPr/>
          </p:nvSpPr>
          <p:spPr>
            <a:xfrm>
              <a:off x="-118778" y="3395614"/>
              <a:ext cx="242709" cy="949083"/>
            </a:xfrm>
            <a:custGeom>
              <a:avLst/>
              <a:gdLst/>
              <a:ahLst/>
              <a:cxnLst/>
              <a:rect l="l" t="t" r="r" b="b"/>
              <a:pathLst>
                <a:path w="7074" h="27662" extrusionOk="0">
                  <a:moveTo>
                    <a:pt x="6881" y="1"/>
                  </a:moveTo>
                  <a:lnTo>
                    <a:pt x="6881" y="1"/>
                  </a:lnTo>
                  <a:cubicBezTo>
                    <a:pt x="6083" y="916"/>
                    <a:pt x="5385" y="1917"/>
                    <a:pt x="4793" y="2984"/>
                  </a:cubicBezTo>
                  <a:cubicBezTo>
                    <a:pt x="4210" y="4057"/>
                    <a:pt x="3761" y="5204"/>
                    <a:pt x="3448" y="6388"/>
                  </a:cubicBezTo>
                  <a:cubicBezTo>
                    <a:pt x="3383" y="6631"/>
                    <a:pt x="3328" y="6874"/>
                    <a:pt x="3275" y="7118"/>
                  </a:cubicBezTo>
                  <a:cubicBezTo>
                    <a:pt x="2390" y="7400"/>
                    <a:pt x="1652" y="8000"/>
                    <a:pt x="1225" y="8749"/>
                  </a:cubicBezTo>
                  <a:cubicBezTo>
                    <a:pt x="1738" y="8148"/>
                    <a:pt x="2444" y="7750"/>
                    <a:pt x="3177" y="7612"/>
                  </a:cubicBezTo>
                  <a:lnTo>
                    <a:pt x="3177" y="7612"/>
                  </a:lnTo>
                  <a:cubicBezTo>
                    <a:pt x="2861" y="9298"/>
                    <a:pt x="2772" y="11020"/>
                    <a:pt x="2786" y="12730"/>
                  </a:cubicBezTo>
                  <a:cubicBezTo>
                    <a:pt x="1957" y="13398"/>
                    <a:pt x="1480" y="14398"/>
                    <a:pt x="1459" y="15387"/>
                  </a:cubicBezTo>
                  <a:cubicBezTo>
                    <a:pt x="1624" y="14532"/>
                    <a:pt x="2130" y="13783"/>
                    <a:pt x="2798" y="13313"/>
                  </a:cubicBezTo>
                  <a:cubicBezTo>
                    <a:pt x="2801" y="13432"/>
                    <a:pt x="2801" y="13551"/>
                    <a:pt x="2805" y="13670"/>
                  </a:cubicBezTo>
                  <a:cubicBezTo>
                    <a:pt x="2829" y="14280"/>
                    <a:pt x="2861" y="14887"/>
                    <a:pt x="2903" y="15494"/>
                  </a:cubicBezTo>
                  <a:cubicBezTo>
                    <a:pt x="2940" y="16108"/>
                    <a:pt x="2996" y="16695"/>
                    <a:pt x="2956" y="17288"/>
                  </a:cubicBezTo>
                  <a:cubicBezTo>
                    <a:pt x="2910" y="18478"/>
                    <a:pt x="2664" y="19659"/>
                    <a:pt x="2385" y="20827"/>
                  </a:cubicBezTo>
                  <a:cubicBezTo>
                    <a:pt x="2098" y="21995"/>
                    <a:pt x="1735" y="23148"/>
                    <a:pt x="1326" y="24284"/>
                  </a:cubicBezTo>
                  <a:cubicBezTo>
                    <a:pt x="930" y="25428"/>
                    <a:pt x="483" y="26548"/>
                    <a:pt x="1" y="27662"/>
                  </a:cubicBezTo>
                  <a:cubicBezTo>
                    <a:pt x="1145" y="25525"/>
                    <a:pt x="2081" y="23272"/>
                    <a:pt x="2758" y="20928"/>
                  </a:cubicBezTo>
                  <a:cubicBezTo>
                    <a:pt x="3088" y="19803"/>
                    <a:pt x="3318" y="18641"/>
                    <a:pt x="3399" y="17455"/>
                  </a:cubicBezTo>
                  <a:cubicBezTo>
                    <a:pt x="3723" y="17792"/>
                    <a:pt x="4046" y="18126"/>
                    <a:pt x="4324" y="18482"/>
                  </a:cubicBezTo>
                  <a:cubicBezTo>
                    <a:pt x="4707" y="18976"/>
                    <a:pt x="5002" y="19582"/>
                    <a:pt x="4955" y="20233"/>
                  </a:cubicBezTo>
                  <a:cubicBezTo>
                    <a:pt x="5090" y="19595"/>
                    <a:pt x="4867" y="18912"/>
                    <a:pt x="4532" y="18345"/>
                  </a:cubicBezTo>
                  <a:cubicBezTo>
                    <a:pt x="4197" y="17785"/>
                    <a:pt x="3798" y="17291"/>
                    <a:pt x="3430" y="16778"/>
                  </a:cubicBezTo>
                  <a:cubicBezTo>
                    <a:pt x="3430" y="16338"/>
                    <a:pt x="3399" y="15897"/>
                    <a:pt x="3381" y="15473"/>
                  </a:cubicBezTo>
                  <a:cubicBezTo>
                    <a:pt x="3346" y="14870"/>
                    <a:pt x="3325" y="14264"/>
                    <a:pt x="3302" y="13655"/>
                  </a:cubicBezTo>
                  <a:cubicBezTo>
                    <a:pt x="3247" y="12364"/>
                    <a:pt x="3248" y="11069"/>
                    <a:pt x="3341" y="9786"/>
                  </a:cubicBezTo>
                  <a:cubicBezTo>
                    <a:pt x="4164" y="10372"/>
                    <a:pt x="4966" y="10982"/>
                    <a:pt x="5582" y="11767"/>
                  </a:cubicBezTo>
                  <a:cubicBezTo>
                    <a:pt x="5925" y="12207"/>
                    <a:pt x="6195" y="12703"/>
                    <a:pt x="6351" y="13241"/>
                  </a:cubicBezTo>
                  <a:cubicBezTo>
                    <a:pt x="6508" y="13781"/>
                    <a:pt x="6559" y="14349"/>
                    <a:pt x="6574" y="14916"/>
                  </a:cubicBezTo>
                  <a:cubicBezTo>
                    <a:pt x="6601" y="14351"/>
                    <a:pt x="6593" y="13777"/>
                    <a:pt x="6474" y="13213"/>
                  </a:cubicBezTo>
                  <a:cubicBezTo>
                    <a:pt x="6354" y="12649"/>
                    <a:pt x="6112" y="12107"/>
                    <a:pt x="5786" y="11624"/>
                  </a:cubicBezTo>
                  <a:cubicBezTo>
                    <a:pt x="5144" y="10670"/>
                    <a:pt x="4257" y="9925"/>
                    <a:pt x="3389" y="9215"/>
                  </a:cubicBezTo>
                  <a:cubicBezTo>
                    <a:pt x="3476" y="8293"/>
                    <a:pt x="3616" y="7381"/>
                    <a:pt x="3822" y="6481"/>
                  </a:cubicBezTo>
                  <a:cubicBezTo>
                    <a:pt x="3980" y="5756"/>
                    <a:pt x="4204" y="5048"/>
                    <a:pt x="4471" y="4354"/>
                  </a:cubicBezTo>
                  <a:cubicBezTo>
                    <a:pt x="5059" y="4931"/>
                    <a:pt x="5627" y="5525"/>
                    <a:pt x="6091" y="6199"/>
                  </a:cubicBezTo>
                  <a:cubicBezTo>
                    <a:pt x="6601" y="6943"/>
                    <a:pt x="6987" y="7793"/>
                    <a:pt x="7074" y="8706"/>
                  </a:cubicBezTo>
                  <a:cubicBezTo>
                    <a:pt x="7071" y="7790"/>
                    <a:pt x="6759" y="6881"/>
                    <a:pt x="6304" y="6071"/>
                  </a:cubicBezTo>
                  <a:cubicBezTo>
                    <a:pt x="5854" y="5266"/>
                    <a:pt x="5264" y="4546"/>
                    <a:pt x="4667" y="3855"/>
                  </a:cubicBezTo>
                  <a:cubicBezTo>
                    <a:pt x="5243" y="2494"/>
                    <a:pt x="6002" y="1205"/>
                    <a:pt x="688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21" name="Google Shape;3321;p14"/>
            <p:cNvSpPr/>
            <p:nvPr/>
          </p:nvSpPr>
          <p:spPr>
            <a:xfrm>
              <a:off x="-37017" y="3395717"/>
              <a:ext cx="306731" cy="835517"/>
            </a:xfrm>
            <a:custGeom>
              <a:avLst/>
              <a:gdLst/>
              <a:ahLst/>
              <a:cxnLst/>
              <a:rect l="l" t="t" r="r" b="b"/>
              <a:pathLst>
                <a:path w="8940" h="24352" extrusionOk="0">
                  <a:moveTo>
                    <a:pt x="4500" y="1"/>
                  </a:moveTo>
                  <a:cubicBezTo>
                    <a:pt x="4380" y="55"/>
                    <a:pt x="4263" y="118"/>
                    <a:pt x="4145" y="179"/>
                  </a:cubicBezTo>
                  <a:cubicBezTo>
                    <a:pt x="4484" y="1749"/>
                    <a:pt x="5332" y="3322"/>
                    <a:pt x="5768" y="4778"/>
                  </a:cubicBezTo>
                  <a:cubicBezTo>
                    <a:pt x="6573" y="7471"/>
                    <a:pt x="7036" y="10305"/>
                    <a:pt x="6698" y="13103"/>
                  </a:cubicBezTo>
                  <a:cubicBezTo>
                    <a:pt x="6341" y="16058"/>
                    <a:pt x="5014" y="18499"/>
                    <a:pt x="3111" y="20741"/>
                  </a:cubicBezTo>
                  <a:cubicBezTo>
                    <a:pt x="2080" y="21957"/>
                    <a:pt x="990" y="23114"/>
                    <a:pt x="0" y="24352"/>
                  </a:cubicBezTo>
                  <a:cubicBezTo>
                    <a:pt x="438" y="23939"/>
                    <a:pt x="898" y="23545"/>
                    <a:pt x="1365" y="23171"/>
                  </a:cubicBezTo>
                  <a:cubicBezTo>
                    <a:pt x="2910" y="21940"/>
                    <a:pt x="4574" y="20820"/>
                    <a:pt x="5853" y="19315"/>
                  </a:cubicBezTo>
                  <a:cubicBezTo>
                    <a:pt x="8103" y="16671"/>
                    <a:pt x="8939" y="13005"/>
                    <a:pt x="8532" y="9547"/>
                  </a:cubicBezTo>
                  <a:cubicBezTo>
                    <a:pt x="8124" y="6089"/>
                    <a:pt x="6564" y="2829"/>
                    <a:pt x="4500" y="1"/>
                  </a:cubicBezTo>
                  <a:close/>
                </a:path>
              </a:pathLst>
            </a:custGeom>
            <a:solidFill>
              <a:srgbClr val="000000">
                <a:alpha val="18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22" name="Google Shape;3322;p14"/>
            <p:cNvSpPr/>
            <p:nvPr/>
          </p:nvSpPr>
          <p:spPr>
            <a:xfrm>
              <a:off x="-752347" y="3952295"/>
              <a:ext cx="397962" cy="905853"/>
            </a:xfrm>
            <a:custGeom>
              <a:avLst/>
              <a:gdLst/>
              <a:ahLst/>
              <a:cxnLst/>
              <a:rect l="l" t="t" r="r" b="b"/>
              <a:pathLst>
                <a:path w="11599" h="26402" extrusionOk="0">
                  <a:moveTo>
                    <a:pt x="7915" y="1"/>
                  </a:moveTo>
                  <a:cubicBezTo>
                    <a:pt x="5864" y="1"/>
                    <a:pt x="4072" y="913"/>
                    <a:pt x="2948" y="2194"/>
                  </a:cubicBezTo>
                  <a:cubicBezTo>
                    <a:pt x="1750" y="3558"/>
                    <a:pt x="1224" y="5300"/>
                    <a:pt x="959" y="7065"/>
                  </a:cubicBezTo>
                  <a:cubicBezTo>
                    <a:pt x="0" y="13451"/>
                    <a:pt x="2371" y="20574"/>
                    <a:pt x="7392" y="26401"/>
                  </a:cubicBezTo>
                  <a:cubicBezTo>
                    <a:pt x="6164" y="22610"/>
                    <a:pt x="7245" y="18898"/>
                    <a:pt x="8599" y="15487"/>
                  </a:cubicBezTo>
                  <a:cubicBezTo>
                    <a:pt x="9952" y="12076"/>
                    <a:pt x="11598" y="8680"/>
                    <a:pt x="11495" y="4908"/>
                  </a:cubicBezTo>
                  <a:cubicBezTo>
                    <a:pt x="11448" y="3187"/>
                    <a:pt x="10270" y="942"/>
                    <a:pt x="8325" y="13"/>
                  </a:cubicBezTo>
                  <a:cubicBezTo>
                    <a:pt x="8188" y="5"/>
                    <a:pt x="8051" y="1"/>
                    <a:pt x="791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23" name="Google Shape;3323;p14"/>
            <p:cNvSpPr/>
            <p:nvPr/>
          </p:nvSpPr>
          <p:spPr>
            <a:xfrm>
              <a:off x="-752347" y="3952226"/>
              <a:ext cx="285596" cy="905853"/>
            </a:xfrm>
            <a:custGeom>
              <a:avLst/>
              <a:gdLst/>
              <a:ahLst/>
              <a:cxnLst/>
              <a:rect l="l" t="t" r="r" b="b"/>
              <a:pathLst>
                <a:path w="8324" h="26402" extrusionOk="0">
                  <a:moveTo>
                    <a:pt x="7918" y="0"/>
                  </a:moveTo>
                  <a:cubicBezTo>
                    <a:pt x="5866" y="0"/>
                    <a:pt x="4073" y="912"/>
                    <a:pt x="2948" y="2193"/>
                  </a:cubicBezTo>
                  <a:cubicBezTo>
                    <a:pt x="1748" y="3560"/>
                    <a:pt x="1224" y="5302"/>
                    <a:pt x="959" y="7065"/>
                  </a:cubicBezTo>
                  <a:cubicBezTo>
                    <a:pt x="0" y="13452"/>
                    <a:pt x="2371" y="20573"/>
                    <a:pt x="7392" y="26402"/>
                  </a:cubicBezTo>
                  <a:cubicBezTo>
                    <a:pt x="7392" y="26402"/>
                    <a:pt x="3682" y="20848"/>
                    <a:pt x="3967" y="14152"/>
                  </a:cubicBezTo>
                  <a:cubicBezTo>
                    <a:pt x="4252" y="7455"/>
                    <a:pt x="8324" y="12"/>
                    <a:pt x="8324" y="12"/>
                  </a:cubicBezTo>
                  <a:cubicBezTo>
                    <a:pt x="8188" y="4"/>
                    <a:pt x="8052" y="0"/>
                    <a:pt x="791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24" name="Google Shape;3324;p14"/>
            <p:cNvSpPr/>
            <p:nvPr/>
          </p:nvSpPr>
          <p:spPr>
            <a:xfrm>
              <a:off x="-672130" y="3952604"/>
              <a:ext cx="223049" cy="905475"/>
            </a:xfrm>
            <a:custGeom>
              <a:avLst/>
              <a:gdLst/>
              <a:ahLst/>
              <a:cxnLst/>
              <a:rect l="l" t="t" r="r" b="b"/>
              <a:pathLst>
                <a:path w="6501" h="26391" extrusionOk="0">
                  <a:moveTo>
                    <a:pt x="5984" y="1"/>
                  </a:moveTo>
                  <a:cubicBezTo>
                    <a:pt x="4999" y="1686"/>
                    <a:pt x="4171" y="3462"/>
                    <a:pt x="3455" y="5284"/>
                  </a:cubicBezTo>
                  <a:cubicBezTo>
                    <a:pt x="1991" y="5838"/>
                    <a:pt x="887" y="7115"/>
                    <a:pt x="540" y="8554"/>
                  </a:cubicBezTo>
                  <a:cubicBezTo>
                    <a:pt x="1001" y="7302"/>
                    <a:pt x="2034" y="6324"/>
                    <a:pt x="3220" y="5900"/>
                  </a:cubicBezTo>
                  <a:lnTo>
                    <a:pt x="3220" y="5900"/>
                  </a:lnTo>
                  <a:cubicBezTo>
                    <a:pt x="3169" y="6041"/>
                    <a:pt x="3111" y="6177"/>
                    <a:pt x="3059" y="6318"/>
                  </a:cubicBezTo>
                  <a:cubicBezTo>
                    <a:pt x="2656" y="7410"/>
                    <a:pt x="2323" y="8531"/>
                    <a:pt x="2051" y="9665"/>
                  </a:cubicBezTo>
                  <a:cubicBezTo>
                    <a:pt x="1928" y="10151"/>
                    <a:pt x="1824" y="10641"/>
                    <a:pt x="1734" y="11134"/>
                  </a:cubicBezTo>
                  <a:cubicBezTo>
                    <a:pt x="670" y="12181"/>
                    <a:pt x="0" y="13754"/>
                    <a:pt x="143" y="15151"/>
                  </a:cubicBezTo>
                  <a:cubicBezTo>
                    <a:pt x="168" y="13888"/>
                    <a:pt x="733" y="12684"/>
                    <a:pt x="1609" y="11868"/>
                  </a:cubicBezTo>
                  <a:lnTo>
                    <a:pt x="1609" y="11868"/>
                  </a:lnTo>
                  <a:cubicBezTo>
                    <a:pt x="1545" y="12283"/>
                    <a:pt x="1486" y="12700"/>
                    <a:pt x="1442" y="13119"/>
                  </a:cubicBezTo>
                  <a:cubicBezTo>
                    <a:pt x="1328" y="14287"/>
                    <a:pt x="1360" y="15467"/>
                    <a:pt x="1458" y="16635"/>
                  </a:cubicBezTo>
                  <a:cubicBezTo>
                    <a:pt x="1592" y="17801"/>
                    <a:pt x="1798" y="18956"/>
                    <a:pt x="2123" y="20080"/>
                  </a:cubicBezTo>
                  <a:cubicBezTo>
                    <a:pt x="2782" y="22320"/>
                    <a:pt x="3732" y="24479"/>
                    <a:pt x="5054" y="26391"/>
                  </a:cubicBezTo>
                  <a:cubicBezTo>
                    <a:pt x="4484" y="25381"/>
                    <a:pt x="3988" y="24333"/>
                    <a:pt x="3575" y="23258"/>
                  </a:cubicBezTo>
                  <a:cubicBezTo>
                    <a:pt x="3149" y="22188"/>
                    <a:pt x="2786" y="21092"/>
                    <a:pt x="2514" y="19975"/>
                  </a:cubicBezTo>
                  <a:cubicBezTo>
                    <a:pt x="2254" y="18857"/>
                    <a:pt x="2042" y="17730"/>
                    <a:pt x="1935" y="16590"/>
                  </a:cubicBezTo>
                  <a:cubicBezTo>
                    <a:pt x="1920" y="16367"/>
                    <a:pt x="1908" y="16147"/>
                    <a:pt x="1900" y="15923"/>
                  </a:cubicBezTo>
                  <a:lnTo>
                    <a:pt x="1900" y="15923"/>
                  </a:lnTo>
                  <a:cubicBezTo>
                    <a:pt x="2953" y="16263"/>
                    <a:pt x="3897" y="17053"/>
                    <a:pt x="4413" y="18109"/>
                  </a:cubicBezTo>
                  <a:cubicBezTo>
                    <a:pt x="4025" y="16927"/>
                    <a:pt x="3095" y="15902"/>
                    <a:pt x="1881" y="15386"/>
                  </a:cubicBezTo>
                  <a:cubicBezTo>
                    <a:pt x="1865" y="14645"/>
                    <a:pt x="1884" y="13905"/>
                    <a:pt x="1965" y="13166"/>
                  </a:cubicBezTo>
                  <a:cubicBezTo>
                    <a:pt x="2078" y="11881"/>
                    <a:pt x="2313" y="10606"/>
                    <a:pt x="2621" y="9345"/>
                  </a:cubicBezTo>
                  <a:cubicBezTo>
                    <a:pt x="3926" y="9879"/>
                    <a:pt x="4942" y="11235"/>
                    <a:pt x="5001" y="12753"/>
                  </a:cubicBezTo>
                  <a:cubicBezTo>
                    <a:pt x="5108" y="11210"/>
                    <a:pt x="4213" y="9607"/>
                    <a:pt x="2743" y="8852"/>
                  </a:cubicBezTo>
                  <a:cubicBezTo>
                    <a:pt x="2953" y="8044"/>
                    <a:pt x="3189" y="7243"/>
                    <a:pt x="3444" y="6448"/>
                  </a:cubicBezTo>
                  <a:cubicBezTo>
                    <a:pt x="3786" y="5348"/>
                    <a:pt x="4189" y="4265"/>
                    <a:pt x="4617" y="3191"/>
                  </a:cubicBezTo>
                  <a:cubicBezTo>
                    <a:pt x="4652" y="3097"/>
                    <a:pt x="4694" y="3006"/>
                    <a:pt x="4731" y="2912"/>
                  </a:cubicBezTo>
                  <a:cubicBezTo>
                    <a:pt x="5336" y="3298"/>
                    <a:pt x="5788" y="3953"/>
                    <a:pt x="6044" y="4671"/>
                  </a:cubicBezTo>
                  <a:cubicBezTo>
                    <a:pt x="6322" y="5441"/>
                    <a:pt x="6405" y="6283"/>
                    <a:pt x="6453" y="7116"/>
                  </a:cubicBezTo>
                  <a:cubicBezTo>
                    <a:pt x="6490" y="6283"/>
                    <a:pt x="6500" y="5434"/>
                    <a:pt x="6295" y="4596"/>
                  </a:cubicBezTo>
                  <a:cubicBezTo>
                    <a:pt x="6094" y="3779"/>
                    <a:pt x="5668" y="2963"/>
                    <a:pt x="4930" y="2420"/>
                  </a:cubicBezTo>
                  <a:cubicBezTo>
                    <a:pt x="5264" y="1605"/>
                    <a:pt x="5613" y="799"/>
                    <a:pt x="598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25" name="Google Shape;3325;p14"/>
            <p:cNvSpPr/>
            <p:nvPr/>
          </p:nvSpPr>
          <p:spPr>
            <a:xfrm>
              <a:off x="-598467" y="3952604"/>
              <a:ext cx="244081" cy="905475"/>
            </a:xfrm>
            <a:custGeom>
              <a:avLst/>
              <a:gdLst/>
              <a:ahLst/>
              <a:cxnLst/>
              <a:rect l="l" t="t" r="r" b="b"/>
              <a:pathLst>
                <a:path w="7114" h="26391" extrusionOk="0">
                  <a:moveTo>
                    <a:pt x="3840" y="1"/>
                  </a:moveTo>
                  <a:lnTo>
                    <a:pt x="3840" y="1"/>
                  </a:lnTo>
                  <a:cubicBezTo>
                    <a:pt x="7079" y="4381"/>
                    <a:pt x="4524" y="9191"/>
                    <a:pt x="2262" y="15161"/>
                  </a:cubicBezTo>
                  <a:cubicBezTo>
                    <a:pt x="1" y="21130"/>
                    <a:pt x="2907" y="26391"/>
                    <a:pt x="2907" y="26391"/>
                  </a:cubicBezTo>
                  <a:cubicBezTo>
                    <a:pt x="1679" y="22598"/>
                    <a:pt x="2760" y="18886"/>
                    <a:pt x="4114" y="15477"/>
                  </a:cubicBezTo>
                  <a:cubicBezTo>
                    <a:pt x="5467" y="12066"/>
                    <a:pt x="7113" y="8669"/>
                    <a:pt x="7010" y="4898"/>
                  </a:cubicBezTo>
                  <a:cubicBezTo>
                    <a:pt x="6963" y="3177"/>
                    <a:pt x="5785" y="931"/>
                    <a:pt x="3840" y="1"/>
                  </a:cubicBezTo>
                  <a:close/>
                </a:path>
              </a:pathLst>
            </a:custGeom>
            <a:solidFill>
              <a:srgbClr val="000000">
                <a:alpha val="18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26" name="Google Shape;3326;p14"/>
            <p:cNvSpPr/>
            <p:nvPr/>
          </p:nvSpPr>
          <p:spPr>
            <a:xfrm>
              <a:off x="-734575" y="3952158"/>
              <a:ext cx="267927" cy="553558"/>
            </a:xfrm>
            <a:custGeom>
              <a:avLst/>
              <a:gdLst/>
              <a:ahLst/>
              <a:cxnLst/>
              <a:rect l="l" t="t" r="r" b="b"/>
              <a:pathLst>
                <a:path w="7809" h="16134" extrusionOk="0">
                  <a:moveTo>
                    <a:pt x="7406" y="1"/>
                  </a:moveTo>
                  <a:cubicBezTo>
                    <a:pt x="5351" y="1"/>
                    <a:pt x="3556" y="913"/>
                    <a:pt x="2430" y="2195"/>
                  </a:cubicBezTo>
                  <a:cubicBezTo>
                    <a:pt x="1230" y="3562"/>
                    <a:pt x="706" y="5304"/>
                    <a:pt x="441" y="7067"/>
                  </a:cubicBezTo>
                  <a:cubicBezTo>
                    <a:pt x="1" y="10000"/>
                    <a:pt x="270" y="13086"/>
                    <a:pt x="1169" y="16134"/>
                  </a:cubicBezTo>
                  <a:cubicBezTo>
                    <a:pt x="1101" y="15410"/>
                    <a:pt x="18" y="2705"/>
                    <a:pt x="7809" y="13"/>
                  </a:cubicBezTo>
                  <a:cubicBezTo>
                    <a:pt x="7674" y="5"/>
                    <a:pt x="7539" y="1"/>
                    <a:pt x="7406" y="1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27" name="Google Shape;3327;p14"/>
            <p:cNvSpPr/>
            <p:nvPr/>
          </p:nvSpPr>
          <p:spPr>
            <a:xfrm>
              <a:off x="-1601967" y="3485300"/>
              <a:ext cx="755746" cy="483462"/>
            </a:xfrm>
            <a:custGeom>
              <a:avLst/>
              <a:gdLst/>
              <a:ahLst/>
              <a:cxnLst/>
              <a:rect l="l" t="t" r="r" b="b"/>
              <a:pathLst>
                <a:path w="22027" h="14091" extrusionOk="0">
                  <a:moveTo>
                    <a:pt x="0" y="0"/>
                  </a:moveTo>
                  <a:lnTo>
                    <a:pt x="0" y="0"/>
                  </a:lnTo>
                  <a:cubicBezTo>
                    <a:pt x="3832" y="7697"/>
                    <a:pt x="9256" y="12820"/>
                    <a:pt x="14731" y="13912"/>
                  </a:cubicBezTo>
                  <a:cubicBezTo>
                    <a:pt x="15284" y="14022"/>
                    <a:pt x="15841" y="14091"/>
                    <a:pt x="16393" y="14091"/>
                  </a:cubicBezTo>
                  <a:cubicBezTo>
                    <a:pt x="17350" y="14091"/>
                    <a:pt x="18289" y="13882"/>
                    <a:pt x="19157" y="13315"/>
                  </a:cubicBezTo>
                  <a:cubicBezTo>
                    <a:pt x="20525" y="12421"/>
                    <a:pt x="21694" y="10519"/>
                    <a:pt x="22026" y="7950"/>
                  </a:cubicBezTo>
                  <a:cubicBezTo>
                    <a:pt x="21642" y="5424"/>
                    <a:pt x="20016" y="3317"/>
                    <a:pt x="18601" y="2677"/>
                  </a:cubicBezTo>
                  <a:cubicBezTo>
                    <a:pt x="17209" y="2047"/>
                    <a:pt x="15809" y="1843"/>
                    <a:pt x="14410" y="1843"/>
                  </a:cubicBezTo>
                  <a:cubicBezTo>
                    <a:pt x="12692" y="1843"/>
                    <a:pt x="10975" y="2151"/>
                    <a:pt x="9273" y="2357"/>
                  </a:cubicBezTo>
                  <a:cubicBezTo>
                    <a:pt x="8459" y="2455"/>
                    <a:pt x="7631" y="2524"/>
                    <a:pt x="6800" y="2524"/>
                  </a:cubicBezTo>
                  <a:cubicBezTo>
                    <a:pt x="4478" y="2524"/>
                    <a:pt x="2134" y="1981"/>
                    <a:pt x="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28" name="Google Shape;3328;p14"/>
            <p:cNvSpPr/>
            <p:nvPr/>
          </p:nvSpPr>
          <p:spPr>
            <a:xfrm>
              <a:off x="-1601967" y="3485300"/>
              <a:ext cx="755746" cy="483531"/>
            </a:xfrm>
            <a:custGeom>
              <a:avLst/>
              <a:gdLst/>
              <a:ahLst/>
              <a:cxnLst/>
              <a:rect l="l" t="t" r="r" b="b"/>
              <a:pathLst>
                <a:path w="22027" h="14093" extrusionOk="0">
                  <a:moveTo>
                    <a:pt x="0" y="0"/>
                  </a:moveTo>
                  <a:lnTo>
                    <a:pt x="0" y="0"/>
                  </a:lnTo>
                  <a:cubicBezTo>
                    <a:pt x="3832" y="7697"/>
                    <a:pt x="9256" y="12820"/>
                    <a:pt x="14731" y="13912"/>
                  </a:cubicBezTo>
                  <a:cubicBezTo>
                    <a:pt x="15285" y="14023"/>
                    <a:pt x="15842" y="14093"/>
                    <a:pt x="16394" y="14093"/>
                  </a:cubicBezTo>
                  <a:cubicBezTo>
                    <a:pt x="17351" y="14093"/>
                    <a:pt x="18289" y="13883"/>
                    <a:pt x="19157" y="13315"/>
                  </a:cubicBezTo>
                  <a:cubicBezTo>
                    <a:pt x="20525" y="12418"/>
                    <a:pt x="21694" y="10518"/>
                    <a:pt x="22026" y="7950"/>
                  </a:cubicBezTo>
                  <a:lnTo>
                    <a:pt x="22026" y="7950"/>
                  </a:lnTo>
                  <a:cubicBezTo>
                    <a:pt x="22026" y="7950"/>
                    <a:pt x="18802" y="8916"/>
                    <a:pt x="14978" y="8916"/>
                  </a:cubicBezTo>
                  <a:cubicBezTo>
                    <a:pt x="13180" y="8916"/>
                    <a:pt x="11251" y="8703"/>
                    <a:pt x="9461" y="8076"/>
                  </a:cubicBezTo>
                  <a:cubicBezTo>
                    <a:pt x="3863" y="6112"/>
                    <a:pt x="1" y="1"/>
                    <a:pt x="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29" name="Google Shape;3329;p14"/>
            <p:cNvSpPr/>
            <p:nvPr/>
          </p:nvSpPr>
          <p:spPr>
            <a:xfrm>
              <a:off x="-1602001" y="3485232"/>
              <a:ext cx="755609" cy="385233"/>
            </a:xfrm>
            <a:custGeom>
              <a:avLst/>
              <a:gdLst/>
              <a:ahLst/>
              <a:cxnLst/>
              <a:rect l="l" t="t" r="r" b="b"/>
              <a:pathLst>
                <a:path w="22023" h="11228" extrusionOk="0">
                  <a:moveTo>
                    <a:pt x="0" y="1"/>
                  </a:moveTo>
                  <a:lnTo>
                    <a:pt x="0" y="1"/>
                  </a:lnTo>
                  <a:cubicBezTo>
                    <a:pt x="1319" y="2153"/>
                    <a:pt x="2919" y="3973"/>
                    <a:pt x="4643" y="5485"/>
                  </a:cubicBezTo>
                  <a:cubicBezTo>
                    <a:pt x="5508" y="6238"/>
                    <a:pt x="6426" y="6867"/>
                    <a:pt x="7362" y="7417"/>
                  </a:cubicBezTo>
                  <a:cubicBezTo>
                    <a:pt x="8309" y="7928"/>
                    <a:pt x="9281" y="8367"/>
                    <a:pt x="10271" y="8636"/>
                  </a:cubicBezTo>
                  <a:cubicBezTo>
                    <a:pt x="10628" y="8729"/>
                    <a:pt x="10984" y="8806"/>
                    <a:pt x="11340" y="8874"/>
                  </a:cubicBezTo>
                  <a:cubicBezTo>
                    <a:pt x="10773" y="9354"/>
                    <a:pt x="10088" y="9616"/>
                    <a:pt x="9383" y="9616"/>
                  </a:cubicBezTo>
                  <a:cubicBezTo>
                    <a:pt x="9034" y="9616"/>
                    <a:pt x="8680" y="9552"/>
                    <a:pt x="8334" y="9418"/>
                  </a:cubicBezTo>
                  <a:lnTo>
                    <a:pt x="8334" y="9418"/>
                  </a:lnTo>
                  <a:cubicBezTo>
                    <a:pt x="8774" y="9668"/>
                    <a:pt x="9261" y="9785"/>
                    <a:pt x="9756" y="9785"/>
                  </a:cubicBezTo>
                  <a:cubicBezTo>
                    <a:pt x="10527" y="9785"/>
                    <a:pt x="11315" y="9500"/>
                    <a:pt x="11971" y="8982"/>
                  </a:cubicBezTo>
                  <a:cubicBezTo>
                    <a:pt x="12397" y="9047"/>
                    <a:pt x="12825" y="9096"/>
                    <a:pt x="13251" y="9123"/>
                  </a:cubicBezTo>
                  <a:cubicBezTo>
                    <a:pt x="13749" y="9162"/>
                    <a:pt x="14248" y="9182"/>
                    <a:pt x="14745" y="9182"/>
                  </a:cubicBezTo>
                  <a:cubicBezTo>
                    <a:pt x="15239" y="9182"/>
                    <a:pt x="15730" y="9162"/>
                    <a:pt x="16220" y="9121"/>
                  </a:cubicBezTo>
                  <a:cubicBezTo>
                    <a:pt x="16345" y="9111"/>
                    <a:pt x="16471" y="9092"/>
                    <a:pt x="16597" y="9079"/>
                  </a:cubicBezTo>
                  <a:lnTo>
                    <a:pt x="16597" y="9079"/>
                  </a:lnTo>
                  <a:cubicBezTo>
                    <a:pt x="16012" y="10286"/>
                    <a:pt x="14999" y="11125"/>
                    <a:pt x="13872" y="11219"/>
                  </a:cubicBezTo>
                  <a:cubicBezTo>
                    <a:pt x="13942" y="11225"/>
                    <a:pt x="14011" y="11228"/>
                    <a:pt x="14081" y="11228"/>
                  </a:cubicBezTo>
                  <a:cubicBezTo>
                    <a:pt x="15271" y="11228"/>
                    <a:pt x="16448" y="10420"/>
                    <a:pt x="17153" y="9027"/>
                  </a:cubicBezTo>
                  <a:cubicBezTo>
                    <a:pt x="18802" y="8839"/>
                    <a:pt x="20434" y="8501"/>
                    <a:pt x="22023" y="7957"/>
                  </a:cubicBezTo>
                  <a:lnTo>
                    <a:pt x="22023" y="7957"/>
                  </a:lnTo>
                  <a:cubicBezTo>
                    <a:pt x="21289" y="8108"/>
                    <a:pt x="20553" y="8229"/>
                    <a:pt x="19813" y="8328"/>
                  </a:cubicBezTo>
                  <a:cubicBezTo>
                    <a:pt x="19508" y="7307"/>
                    <a:pt x="18920" y="6546"/>
                    <a:pt x="18281" y="6036"/>
                  </a:cubicBezTo>
                  <a:cubicBezTo>
                    <a:pt x="17628" y="5519"/>
                    <a:pt x="16925" y="5238"/>
                    <a:pt x="16227" y="4996"/>
                  </a:cubicBezTo>
                  <a:lnTo>
                    <a:pt x="16227" y="4996"/>
                  </a:lnTo>
                  <a:cubicBezTo>
                    <a:pt x="16907" y="5336"/>
                    <a:pt x="17588" y="5718"/>
                    <a:pt x="18169" y="6297"/>
                  </a:cubicBezTo>
                  <a:cubicBezTo>
                    <a:pt x="18713" y="6834"/>
                    <a:pt x="19166" y="7568"/>
                    <a:pt x="19366" y="8390"/>
                  </a:cubicBezTo>
                  <a:cubicBezTo>
                    <a:pt x="19283" y="8398"/>
                    <a:pt x="19199" y="8414"/>
                    <a:pt x="19114" y="8423"/>
                  </a:cubicBezTo>
                  <a:cubicBezTo>
                    <a:pt x="18140" y="8542"/>
                    <a:pt x="17164" y="8633"/>
                    <a:pt x="16186" y="8645"/>
                  </a:cubicBezTo>
                  <a:cubicBezTo>
                    <a:pt x="15937" y="8651"/>
                    <a:pt x="15688" y="8654"/>
                    <a:pt x="15438" y="8654"/>
                  </a:cubicBezTo>
                  <a:cubicBezTo>
                    <a:pt x="14979" y="8654"/>
                    <a:pt x="14518" y="8643"/>
                    <a:pt x="14058" y="8619"/>
                  </a:cubicBezTo>
                  <a:cubicBezTo>
                    <a:pt x="13724" y="6691"/>
                    <a:pt x="12574" y="5127"/>
                    <a:pt x="11276" y="4721"/>
                  </a:cubicBezTo>
                  <a:lnTo>
                    <a:pt x="11276" y="4721"/>
                  </a:lnTo>
                  <a:cubicBezTo>
                    <a:pt x="12518" y="5307"/>
                    <a:pt x="13443" y="6924"/>
                    <a:pt x="13627" y="8589"/>
                  </a:cubicBezTo>
                  <a:cubicBezTo>
                    <a:pt x="12522" y="8507"/>
                    <a:pt x="11420" y="8340"/>
                    <a:pt x="10333" y="8028"/>
                  </a:cubicBezTo>
                  <a:cubicBezTo>
                    <a:pt x="9706" y="7870"/>
                    <a:pt x="9090" y="7636"/>
                    <a:pt x="8480" y="7365"/>
                  </a:cubicBezTo>
                  <a:cubicBezTo>
                    <a:pt x="8294" y="5812"/>
                    <a:pt x="7630" y="4403"/>
                    <a:pt x="6728" y="3561"/>
                  </a:cubicBezTo>
                  <a:lnTo>
                    <a:pt x="6728" y="3561"/>
                  </a:lnTo>
                  <a:cubicBezTo>
                    <a:pt x="7500" y="4504"/>
                    <a:pt x="7966" y="5849"/>
                    <a:pt x="8039" y="7162"/>
                  </a:cubicBezTo>
                  <a:cubicBezTo>
                    <a:pt x="7856" y="7075"/>
                    <a:pt x="7674" y="6985"/>
                    <a:pt x="7494" y="6892"/>
                  </a:cubicBezTo>
                  <a:cubicBezTo>
                    <a:pt x="6571" y="6381"/>
                    <a:pt x="5681" y="5755"/>
                    <a:pt x="4807" y="5079"/>
                  </a:cubicBezTo>
                  <a:cubicBezTo>
                    <a:pt x="3938" y="4388"/>
                    <a:pt x="3102" y="3600"/>
                    <a:pt x="2301" y="2750"/>
                  </a:cubicBezTo>
                  <a:cubicBezTo>
                    <a:pt x="1490" y="1911"/>
                    <a:pt x="722" y="992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0" name="Google Shape;3330;p14"/>
            <p:cNvSpPr/>
            <p:nvPr/>
          </p:nvSpPr>
          <p:spPr>
            <a:xfrm>
              <a:off x="-1601933" y="3485300"/>
              <a:ext cx="755746" cy="272799"/>
            </a:xfrm>
            <a:custGeom>
              <a:avLst/>
              <a:gdLst/>
              <a:ahLst/>
              <a:cxnLst/>
              <a:rect l="l" t="t" r="r" b="b"/>
              <a:pathLst>
                <a:path w="22027" h="7951" extrusionOk="0">
                  <a:moveTo>
                    <a:pt x="1" y="0"/>
                  </a:moveTo>
                  <a:cubicBezTo>
                    <a:pt x="1" y="0"/>
                    <a:pt x="3414" y="4605"/>
                    <a:pt x="8378" y="4605"/>
                  </a:cubicBezTo>
                  <a:cubicBezTo>
                    <a:pt x="8637" y="4605"/>
                    <a:pt x="8900" y="4593"/>
                    <a:pt x="9167" y="4566"/>
                  </a:cubicBezTo>
                  <a:cubicBezTo>
                    <a:pt x="11281" y="4358"/>
                    <a:pt x="13257" y="4038"/>
                    <a:pt x="15058" y="4038"/>
                  </a:cubicBezTo>
                  <a:cubicBezTo>
                    <a:pt x="17846" y="4038"/>
                    <a:pt x="20213" y="4806"/>
                    <a:pt x="22027" y="7950"/>
                  </a:cubicBezTo>
                  <a:cubicBezTo>
                    <a:pt x="21643" y="5424"/>
                    <a:pt x="20016" y="3317"/>
                    <a:pt x="18601" y="2677"/>
                  </a:cubicBezTo>
                  <a:cubicBezTo>
                    <a:pt x="17209" y="2047"/>
                    <a:pt x="15810" y="1843"/>
                    <a:pt x="14411" y="1843"/>
                  </a:cubicBezTo>
                  <a:cubicBezTo>
                    <a:pt x="12694" y="1843"/>
                    <a:pt x="10977" y="2151"/>
                    <a:pt x="9273" y="2357"/>
                  </a:cubicBezTo>
                  <a:cubicBezTo>
                    <a:pt x="8459" y="2455"/>
                    <a:pt x="7631" y="2524"/>
                    <a:pt x="6800" y="2524"/>
                  </a:cubicBezTo>
                  <a:cubicBezTo>
                    <a:pt x="4479" y="2524"/>
                    <a:pt x="2134" y="1981"/>
                    <a:pt x="1" y="0"/>
                  </a:cubicBezTo>
                  <a:close/>
                </a:path>
              </a:pathLst>
            </a:custGeom>
            <a:solidFill>
              <a:srgbClr val="000000">
                <a:alpha val="18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1" name="Google Shape;3331;p14"/>
            <p:cNvSpPr/>
            <p:nvPr/>
          </p:nvSpPr>
          <p:spPr>
            <a:xfrm>
              <a:off x="-1349033" y="3757997"/>
              <a:ext cx="502813" cy="210835"/>
            </a:xfrm>
            <a:custGeom>
              <a:avLst/>
              <a:gdLst/>
              <a:ahLst/>
              <a:cxnLst/>
              <a:rect l="l" t="t" r="r" b="b"/>
              <a:pathLst>
                <a:path w="14655" h="6145" extrusionOk="0">
                  <a:moveTo>
                    <a:pt x="14654" y="1"/>
                  </a:moveTo>
                  <a:lnTo>
                    <a:pt x="14654" y="1"/>
                  </a:lnTo>
                  <a:cubicBezTo>
                    <a:pt x="13106" y="3262"/>
                    <a:pt x="10453" y="4241"/>
                    <a:pt x="7825" y="4241"/>
                  </a:cubicBezTo>
                  <a:cubicBezTo>
                    <a:pt x="4060" y="4241"/>
                    <a:pt x="345" y="2231"/>
                    <a:pt x="0" y="2040"/>
                  </a:cubicBezTo>
                  <a:lnTo>
                    <a:pt x="0" y="2040"/>
                  </a:lnTo>
                  <a:cubicBezTo>
                    <a:pt x="2344" y="4101"/>
                    <a:pt x="4845" y="5462"/>
                    <a:pt x="7359" y="5964"/>
                  </a:cubicBezTo>
                  <a:cubicBezTo>
                    <a:pt x="7913" y="6075"/>
                    <a:pt x="8470" y="6145"/>
                    <a:pt x="9022" y="6145"/>
                  </a:cubicBezTo>
                  <a:cubicBezTo>
                    <a:pt x="9979" y="6145"/>
                    <a:pt x="10917" y="5935"/>
                    <a:pt x="11785" y="5367"/>
                  </a:cubicBezTo>
                  <a:cubicBezTo>
                    <a:pt x="13153" y="4470"/>
                    <a:pt x="14322" y="2570"/>
                    <a:pt x="14654" y="1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2" name="Google Shape;3332;p14"/>
            <p:cNvSpPr/>
            <p:nvPr/>
          </p:nvSpPr>
          <p:spPr>
            <a:xfrm>
              <a:off x="377209" y="2410708"/>
              <a:ext cx="1878370" cy="1072839"/>
            </a:xfrm>
            <a:custGeom>
              <a:avLst/>
              <a:gdLst/>
              <a:ahLst/>
              <a:cxnLst/>
              <a:rect l="l" t="t" r="r" b="b"/>
              <a:pathLst>
                <a:path w="54747" h="31269" extrusionOk="0">
                  <a:moveTo>
                    <a:pt x="54546" y="0"/>
                  </a:moveTo>
                  <a:cubicBezTo>
                    <a:pt x="49601" y="1911"/>
                    <a:pt x="45323" y="5215"/>
                    <a:pt x="41189" y="8408"/>
                  </a:cubicBezTo>
                  <a:cubicBezTo>
                    <a:pt x="38704" y="10326"/>
                    <a:pt x="36158" y="12284"/>
                    <a:pt x="33459" y="13952"/>
                  </a:cubicBezTo>
                  <a:cubicBezTo>
                    <a:pt x="33104" y="9720"/>
                    <a:pt x="34485" y="5299"/>
                    <a:pt x="37201" y="2039"/>
                  </a:cubicBezTo>
                  <a:lnTo>
                    <a:pt x="36773" y="1683"/>
                  </a:lnTo>
                  <a:cubicBezTo>
                    <a:pt x="33907" y="5124"/>
                    <a:pt x="32476" y="9820"/>
                    <a:pt x="32926" y="14278"/>
                  </a:cubicBezTo>
                  <a:cubicBezTo>
                    <a:pt x="31774" y="14969"/>
                    <a:pt x="30597" y="15609"/>
                    <a:pt x="29377" y="16160"/>
                  </a:cubicBezTo>
                  <a:cubicBezTo>
                    <a:pt x="26253" y="17575"/>
                    <a:pt x="22859" y="18459"/>
                    <a:pt x="19577" y="19312"/>
                  </a:cubicBezTo>
                  <a:cubicBezTo>
                    <a:pt x="18361" y="19628"/>
                    <a:pt x="17098" y="19956"/>
                    <a:pt x="15869" y="20306"/>
                  </a:cubicBezTo>
                  <a:cubicBezTo>
                    <a:pt x="14299" y="20754"/>
                    <a:pt x="12563" y="21302"/>
                    <a:pt x="10812" y="22020"/>
                  </a:cubicBezTo>
                  <a:cubicBezTo>
                    <a:pt x="11069" y="21671"/>
                    <a:pt x="11361" y="21344"/>
                    <a:pt x="11740" y="20993"/>
                  </a:cubicBezTo>
                  <a:cubicBezTo>
                    <a:pt x="13941" y="18959"/>
                    <a:pt x="15561" y="16366"/>
                    <a:pt x="16422" y="13493"/>
                  </a:cubicBezTo>
                  <a:lnTo>
                    <a:pt x="15887" y="13332"/>
                  </a:lnTo>
                  <a:cubicBezTo>
                    <a:pt x="15054" y="16109"/>
                    <a:pt x="13491" y="18617"/>
                    <a:pt x="11361" y="20583"/>
                  </a:cubicBezTo>
                  <a:cubicBezTo>
                    <a:pt x="10708" y="21186"/>
                    <a:pt x="10281" y="21723"/>
                    <a:pt x="9900" y="22408"/>
                  </a:cubicBezTo>
                  <a:cubicBezTo>
                    <a:pt x="7537" y="23460"/>
                    <a:pt x="5193" y="24842"/>
                    <a:pt x="3234" y="26742"/>
                  </a:cubicBezTo>
                  <a:cubicBezTo>
                    <a:pt x="1946" y="27992"/>
                    <a:pt x="859" y="29428"/>
                    <a:pt x="1" y="31004"/>
                  </a:cubicBezTo>
                  <a:lnTo>
                    <a:pt x="491" y="31269"/>
                  </a:lnTo>
                  <a:cubicBezTo>
                    <a:pt x="1322" y="29741"/>
                    <a:pt x="2376" y="28352"/>
                    <a:pt x="3624" y="27141"/>
                  </a:cubicBezTo>
                  <a:cubicBezTo>
                    <a:pt x="5290" y="25525"/>
                    <a:pt x="7249" y="24292"/>
                    <a:pt x="9261" y="23320"/>
                  </a:cubicBezTo>
                  <a:cubicBezTo>
                    <a:pt x="11289" y="24656"/>
                    <a:pt x="13826" y="25377"/>
                    <a:pt x="16604" y="25404"/>
                  </a:cubicBezTo>
                  <a:cubicBezTo>
                    <a:pt x="16657" y="25405"/>
                    <a:pt x="16709" y="25405"/>
                    <a:pt x="16762" y="25405"/>
                  </a:cubicBezTo>
                  <a:cubicBezTo>
                    <a:pt x="19031" y="25405"/>
                    <a:pt x="21460" y="24957"/>
                    <a:pt x="24185" y="24038"/>
                  </a:cubicBezTo>
                  <a:lnTo>
                    <a:pt x="24007" y="23511"/>
                  </a:lnTo>
                  <a:cubicBezTo>
                    <a:pt x="21342" y="24411"/>
                    <a:pt x="18968" y="24849"/>
                    <a:pt x="16758" y="24849"/>
                  </a:cubicBezTo>
                  <a:cubicBezTo>
                    <a:pt x="16709" y="24849"/>
                    <a:pt x="16660" y="24849"/>
                    <a:pt x="16611" y="24849"/>
                  </a:cubicBezTo>
                  <a:cubicBezTo>
                    <a:pt x="14074" y="24826"/>
                    <a:pt x="11754" y="24196"/>
                    <a:pt x="9865" y="23038"/>
                  </a:cubicBezTo>
                  <a:cubicBezTo>
                    <a:pt x="11979" y="22073"/>
                    <a:pt x="14123" y="21386"/>
                    <a:pt x="16024" y="20844"/>
                  </a:cubicBezTo>
                  <a:cubicBezTo>
                    <a:pt x="17249" y="20495"/>
                    <a:pt x="18505" y="20167"/>
                    <a:pt x="19721" y="19849"/>
                  </a:cubicBezTo>
                  <a:cubicBezTo>
                    <a:pt x="23024" y="18989"/>
                    <a:pt x="26442" y="18101"/>
                    <a:pt x="29609" y="16666"/>
                  </a:cubicBezTo>
                  <a:cubicBezTo>
                    <a:pt x="31472" y="15824"/>
                    <a:pt x="33238" y="14790"/>
                    <a:pt x="34950" y="13664"/>
                  </a:cubicBezTo>
                  <a:cubicBezTo>
                    <a:pt x="37717" y="12848"/>
                    <a:pt x="40391" y="12444"/>
                    <a:pt x="43052" y="12444"/>
                  </a:cubicBezTo>
                  <a:cubicBezTo>
                    <a:pt x="44021" y="12444"/>
                    <a:pt x="44987" y="12497"/>
                    <a:pt x="45956" y="12604"/>
                  </a:cubicBezTo>
                  <a:lnTo>
                    <a:pt x="46017" y="12050"/>
                  </a:lnTo>
                  <a:cubicBezTo>
                    <a:pt x="45032" y="11942"/>
                    <a:pt x="44049" y="11887"/>
                    <a:pt x="43065" y="11887"/>
                  </a:cubicBezTo>
                  <a:cubicBezTo>
                    <a:pt x="40849" y="11887"/>
                    <a:pt x="38626" y="12162"/>
                    <a:pt x="36352" y="12712"/>
                  </a:cubicBezTo>
                  <a:cubicBezTo>
                    <a:pt x="38125" y="11473"/>
                    <a:pt x="39842" y="10153"/>
                    <a:pt x="41529" y="8850"/>
                  </a:cubicBezTo>
                  <a:cubicBezTo>
                    <a:pt x="45634" y="5680"/>
                    <a:pt x="49878" y="2403"/>
                    <a:pt x="54747" y="521"/>
                  </a:cubicBezTo>
                  <a:lnTo>
                    <a:pt x="5454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3" name="Google Shape;3333;p14"/>
            <p:cNvSpPr/>
            <p:nvPr/>
          </p:nvSpPr>
          <p:spPr>
            <a:xfrm>
              <a:off x="2071474" y="2050727"/>
              <a:ext cx="996500" cy="541686"/>
            </a:xfrm>
            <a:custGeom>
              <a:avLst/>
              <a:gdLst/>
              <a:ahLst/>
              <a:cxnLst/>
              <a:rect l="l" t="t" r="r" b="b"/>
              <a:pathLst>
                <a:path w="29044" h="15788" extrusionOk="0">
                  <a:moveTo>
                    <a:pt x="29043" y="0"/>
                  </a:moveTo>
                  <a:lnTo>
                    <a:pt x="29043" y="0"/>
                  </a:lnTo>
                  <a:cubicBezTo>
                    <a:pt x="22285" y="3527"/>
                    <a:pt x="13563" y="1112"/>
                    <a:pt x="6851" y="4721"/>
                  </a:cubicBezTo>
                  <a:cubicBezTo>
                    <a:pt x="3571" y="6483"/>
                    <a:pt x="952" y="9743"/>
                    <a:pt x="0" y="13342"/>
                  </a:cubicBezTo>
                  <a:cubicBezTo>
                    <a:pt x="3130" y="14818"/>
                    <a:pt x="6557" y="15788"/>
                    <a:pt x="10007" y="15788"/>
                  </a:cubicBezTo>
                  <a:cubicBezTo>
                    <a:pt x="10438" y="15788"/>
                    <a:pt x="10869" y="15773"/>
                    <a:pt x="11300" y="15741"/>
                  </a:cubicBezTo>
                  <a:cubicBezTo>
                    <a:pt x="15183" y="15458"/>
                    <a:pt x="19048" y="13772"/>
                    <a:pt x="21509" y="10757"/>
                  </a:cubicBezTo>
                  <a:cubicBezTo>
                    <a:pt x="22908" y="9045"/>
                    <a:pt x="23807" y="6990"/>
                    <a:pt x="24853" y="5043"/>
                  </a:cubicBezTo>
                  <a:cubicBezTo>
                    <a:pt x="25897" y="3094"/>
                    <a:pt x="27168" y="1170"/>
                    <a:pt x="2904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4" name="Google Shape;3334;p14"/>
            <p:cNvSpPr/>
            <p:nvPr/>
          </p:nvSpPr>
          <p:spPr>
            <a:xfrm>
              <a:off x="2071474" y="2050727"/>
              <a:ext cx="996500" cy="457798"/>
            </a:xfrm>
            <a:custGeom>
              <a:avLst/>
              <a:gdLst/>
              <a:ahLst/>
              <a:cxnLst/>
              <a:rect l="l" t="t" r="r" b="b"/>
              <a:pathLst>
                <a:path w="29044" h="13343" extrusionOk="0">
                  <a:moveTo>
                    <a:pt x="29043" y="0"/>
                  </a:moveTo>
                  <a:lnTo>
                    <a:pt x="29043" y="0"/>
                  </a:lnTo>
                  <a:cubicBezTo>
                    <a:pt x="22285" y="3527"/>
                    <a:pt x="13563" y="1112"/>
                    <a:pt x="6851" y="4719"/>
                  </a:cubicBezTo>
                  <a:cubicBezTo>
                    <a:pt x="3571" y="6483"/>
                    <a:pt x="952" y="9742"/>
                    <a:pt x="0" y="13342"/>
                  </a:cubicBezTo>
                  <a:cubicBezTo>
                    <a:pt x="4636" y="7942"/>
                    <a:pt x="10093" y="6760"/>
                    <a:pt x="17076" y="5893"/>
                  </a:cubicBezTo>
                  <a:cubicBezTo>
                    <a:pt x="21066" y="5399"/>
                    <a:pt x="26285" y="1959"/>
                    <a:pt x="28247" y="576"/>
                  </a:cubicBezTo>
                  <a:cubicBezTo>
                    <a:pt x="28502" y="371"/>
                    <a:pt x="28764" y="176"/>
                    <a:pt x="2904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5" name="Google Shape;3335;p14"/>
            <p:cNvSpPr/>
            <p:nvPr/>
          </p:nvSpPr>
          <p:spPr>
            <a:xfrm>
              <a:off x="2261174" y="2103016"/>
              <a:ext cx="656076" cy="137720"/>
            </a:xfrm>
            <a:custGeom>
              <a:avLst/>
              <a:gdLst/>
              <a:ahLst/>
              <a:cxnLst/>
              <a:rect l="l" t="t" r="r" b="b"/>
              <a:pathLst>
                <a:path w="19122" h="4014" extrusionOk="0">
                  <a:moveTo>
                    <a:pt x="19121" y="1"/>
                  </a:moveTo>
                  <a:lnTo>
                    <a:pt x="19121" y="1"/>
                  </a:lnTo>
                  <a:cubicBezTo>
                    <a:pt x="13249" y="1260"/>
                    <a:pt x="6650" y="330"/>
                    <a:pt x="1319" y="3195"/>
                  </a:cubicBezTo>
                  <a:cubicBezTo>
                    <a:pt x="866" y="3440"/>
                    <a:pt x="427" y="3714"/>
                    <a:pt x="1" y="4013"/>
                  </a:cubicBezTo>
                  <a:cubicBezTo>
                    <a:pt x="978" y="3544"/>
                    <a:pt x="2021" y="3222"/>
                    <a:pt x="3074" y="2964"/>
                  </a:cubicBezTo>
                  <a:cubicBezTo>
                    <a:pt x="4787" y="2544"/>
                    <a:pt x="6535" y="2286"/>
                    <a:pt x="8283" y="2061"/>
                  </a:cubicBezTo>
                  <a:cubicBezTo>
                    <a:pt x="11335" y="1668"/>
                    <a:pt x="14427" y="1384"/>
                    <a:pt x="17393" y="515"/>
                  </a:cubicBezTo>
                  <a:cubicBezTo>
                    <a:pt x="17816" y="391"/>
                    <a:pt x="18599" y="252"/>
                    <a:pt x="19121" y="1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6" name="Google Shape;3336;p14"/>
            <p:cNvSpPr/>
            <p:nvPr/>
          </p:nvSpPr>
          <p:spPr>
            <a:xfrm>
              <a:off x="2071474" y="2050658"/>
              <a:ext cx="996431" cy="457661"/>
            </a:xfrm>
            <a:custGeom>
              <a:avLst/>
              <a:gdLst/>
              <a:ahLst/>
              <a:cxnLst/>
              <a:rect l="l" t="t" r="r" b="b"/>
              <a:pathLst>
                <a:path w="29042" h="13339" extrusionOk="0">
                  <a:moveTo>
                    <a:pt x="29042" y="1"/>
                  </a:moveTo>
                  <a:lnTo>
                    <a:pt x="29042" y="1"/>
                  </a:lnTo>
                  <a:cubicBezTo>
                    <a:pt x="27910" y="762"/>
                    <a:pt x="26769" y="1486"/>
                    <a:pt x="25591" y="2159"/>
                  </a:cubicBezTo>
                  <a:cubicBezTo>
                    <a:pt x="24423" y="2845"/>
                    <a:pt x="23227" y="3483"/>
                    <a:pt x="22000" y="4043"/>
                  </a:cubicBezTo>
                  <a:cubicBezTo>
                    <a:pt x="20772" y="4596"/>
                    <a:pt x="19521" y="5112"/>
                    <a:pt x="18223" y="5414"/>
                  </a:cubicBezTo>
                  <a:cubicBezTo>
                    <a:pt x="17578" y="5582"/>
                    <a:pt x="16922" y="5643"/>
                    <a:pt x="16241" y="5731"/>
                  </a:cubicBezTo>
                  <a:cubicBezTo>
                    <a:pt x="15566" y="5814"/>
                    <a:pt x="14889" y="5908"/>
                    <a:pt x="14215" y="6008"/>
                  </a:cubicBezTo>
                  <a:cubicBezTo>
                    <a:pt x="14084" y="6029"/>
                    <a:pt x="13952" y="6055"/>
                    <a:pt x="13821" y="6076"/>
                  </a:cubicBezTo>
                  <a:cubicBezTo>
                    <a:pt x="14204" y="5247"/>
                    <a:pt x="14928" y="4537"/>
                    <a:pt x="15837" y="4176"/>
                  </a:cubicBezTo>
                  <a:lnTo>
                    <a:pt x="15837" y="4176"/>
                  </a:lnTo>
                  <a:cubicBezTo>
                    <a:pt x="14754" y="4406"/>
                    <a:pt x="13748" y="5140"/>
                    <a:pt x="13180" y="6186"/>
                  </a:cubicBezTo>
                  <a:cubicBezTo>
                    <a:pt x="11297" y="6529"/>
                    <a:pt x="9420" y="6988"/>
                    <a:pt x="7630" y="7689"/>
                  </a:cubicBezTo>
                  <a:cubicBezTo>
                    <a:pt x="7637" y="6860"/>
                    <a:pt x="7932" y="6002"/>
                    <a:pt x="8493" y="5317"/>
                  </a:cubicBezTo>
                  <a:lnTo>
                    <a:pt x="8493" y="5317"/>
                  </a:lnTo>
                  <a:cubicBezTo>
                    <a:pt x="7754" y="5942"/>
                    <a:pt x="7240" y="6874"/>
                    <a:pt x="7108" y="7901"/>
                  </a:cubicBezTo>
                  <a:cubicBezTo>
                    <a:pt x="6849" y="8011"/>
                    <a:pt x="6593" y="8122"/>
                    <a:pt x="6339" y="8243"/>
                  </a:cubicBezTo>
                  <a:cubicBezTo>
                    <a:pt x="5100" y="8835"/>
                    <a:pt x="3927" y="9567"/>
                    <a:pt x="2864" y="10429"/>
                  </a:cubicBezTo>
                  <a:cubicBezTo>
                    <a:pt x="1810" y="11301"/>
                    <a:pt x="847" y="12275"/>
                    <a:pt x="0" y="13338"/>
                  </a:cubicBezTo>
                  <a:cubicBezTo>
                    <a:pt x="1149" y="12124"/>
                    <a:pt x="2415" y="11022"/>
                    <a:pt x="3799" y="10105"/>
                  </a:cubicBezTo>
                  <a:cubicBezTo>
                    <a:pt x="4676" y="10614"/>
                    <a:pt x="5585" y="11106"/>
                    <a:pt x="6561" y="11429"/>
                  </a:cubicBezTo>
                  <a:cubicBezTo>
                    <a:pt x="7248" y="11657"/>
                    <a:pt x="7973" y="11799"/>
                    <a:pt x="8692" y="11799"/>
                  </a:cubicBezTo>
                  <a:cubicBezTo>
                    <a:pt x="9001" y="11799"/>
                    <a:pt x="9310" y="11773"/>
                    <a:pt x="9613" y="11716"/>
                  </a:cubicBezTo>
                  <a:lnTo>
                    <a:pt x="9613" y="11716"/>
                  </a:lnTo>
                  <a:cubicBezTo>
                    <a:pt x="9461" y="11730"/>
                    <a:pt x="9310" y="11737"/>
                    <a:pt x="9158" y="11737"/>
                  </a:cubicBezTo>
                  <a:cubicBezTo>
                    <a:pt x="8293" y="11737"/>
                    <a:pt x="7443" y="11511"/>
                    <a:pt x="6661" y="11170"/>
                  </a:cubicBezTo>
                  <a:cubicBezTo>
                    <a:pt x="5828" y="10804"/>
                    <a:pt x="5060" y="10309"/>
                    <a:pt x="4309" y="9785"/>
                  </a:cubicBezTo>
                  <a:cubicBezTo>
                    <a:pt x="5017" y="9349"/>
                    <a:pt x="5751" y="8956"/>
                    <a:pt x="6519" y="8629"/>
                  </a:cubicBezTo>
                  <a:cubicBezTo>
                    <a:pt x="7468" y="8215"/>
                    <a:pt x="8444" y="7871"/>
                    <a:pt x="9438" y="7582"/>
                  </a:cubicBezTo>
                  <a:cubicBezTo>
                    <a:pt x="10393" y="8382"/>
                    <a:pt x="11387" y="9196"/>
                    <a:pt x="12565" y="9697"/>
                  </a:cubicBezTo>
                  <a:cubicBezTo>
                    <a:pt x="13161" y="9952"/>
                    <a:pt x="13805" y="10101"/>
                    <a:pt x="14449" y="10115"/>
                  </a:cubicBezTo>
                  <a:cubicBezTo>
                    <a:pt x="14479" y="10116"/>
                    <a:pt x="14509" y="10116"/>
                    <a:pt x="14538" y="10116"/>
                  </a:cubicBezTo>
                  <a:cubicBezTo>
                    <a:pt x="15153" y="10116"/>
                    <a:pt x="15754" y="10006"/>
                    <a:pt x="16341" y="9868"/>
                  </a:cubicBezTo>
                  <a:lnTo>
                    <a:pt x="16341" y="9868"/>
                  </a:lnTo>
                  <a:cubicBezTo>
                    <a:pt x="15879" y="9943"/>
                    <a:pt x="15412" y="9998"/>
                    <a:pt x="14948" y="9998"/>
                  </a:cubicBezTo>
                  <a:cubicBezTo>
                    <a:pt x="14784" y="9998"/>
                    <a:pt x="14620" y="9991"/>
                    <a:pt x="14456" y="9976"/>
                  </a:cubicBezTo>
                  <a:cubicBezTo>
                    <a:pt x="13833" y="9917"/>
                    <a:pt x="13232" y="9728"/>
                    <a:pt x="12682" y="9443"/>
                  </a:cubicBezTo>
                  <a:cubicBezTo>
                    <a:pt x="11698" y="8936"/>
                    <a:pt x="10866" y="8188"/>
                    <a:pt x="10059" y="7411"/>
                  </a:cubicBezTo>
                  <a:cubicBezTo>
                    <a:pt x="11451" y="7039"/>
                    <a:pt x="12873" y="6764"/>
                    <a:pt x="14305" y="6556"/>
                  </a:cubicBezTo>
                  <a:cubicBezTo>
                    <a:pt x="14972" y="6455"/>
                    <a:pt x="15639" y="6351"/>
                    <a:pt x="16311" y="6263"/>
                  </a:cubicBezTo>
                  <a:cubicBezTo>
                    <a:pt x="16781" y="6194"/>
                    <a:pt x="17270" y="6136"/>
                    <a:pt x="17757" y="6042"/>
                  </a:cubicBezTo>
                  <a:cubicBezTo>
                    <a:pt x="18394" y="6337"/>
                    <a:pt x="19015" y="6670"/>
                    <a:pt x="19698" y="6917"/>
                  </a:cubicBezTo>
                  <a:cubicBezTo>
                    <a:pt x="20095" y="7058"/>
                    <a:pt x="20525" y="7151"/>
                    <a:pt x="20948" y="7151"/>
                  </a:cubicBezTo>
                  <a:cubicBezTo>
                    <a:pt x="21261" y="7151"/>
                    <a:pt x="21570" y="7100"/>
                    <a:pt x="21858" y="6981"/>
                  </a:cubicBezTo>
                  <a:lnTo>
                    <a:pt x="21858" y="6981"/>
                  </a:lnTo>
                  <a:cubicBezTo>
                    <a:pt x="21666" y="7032"/>
                    <a:pt x="21473" y="7055"/>
                    <a:pt x="21281" y="7055"/>
                  </a:cubicBezTo>
                  <a:cubicBezTo>
                    <a:pt x="20765" y="7055"/>
                    <a:pt x="20257" y="6890"/>
                    <a:pt x="19805" y="6660"/>
                  </a:cubicBezTo>
                  <a:cubicBezTo>
                    <a:pt x="19357" y="6430"/>
                    <a:pt x="18927" y="6147"/>
                    <a:pt x="18494" y="5864"/>
                  </a:cubicBezTo>
                  <a:cubicBezTo>
                    <a:pt x="19782" y="5523"/>
                    <a:pt x="21014" y="5029"/>
                    <a:pt x="22186" y="4432"/>
                  </a:cubicBezTo>
                  <a:cubicBezTo>
                    <a:pt x="24628" y="3200"/>
                    <a:pt x="26919" y="1702"/>
                    <a:pt x="2904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7" name="Google Shape;3337;p14"/>
            <p:cNvSpPr/>
            <p:nvPr/>
          </p:nvSpPr>
          <p:spPr>
            <a:xfrm>
              <a:off x="2071508" y="2163950"/>
              <a:ext cx="887943" cy="428395"/>
            </a:xfrm>
            <a:custGeom>
              <a:avLst/>
              <a:gdLst/>
              <a:ahLst/>
              <a:cxnLst/>
              <a:rect l="l" t="t" r="r" b="b"/>
              <a:pathLst>
                <a:path w="25880" h="12486" extrusionOk="0">
                  <a:moveTo>
                    <a:pt x="25879" y="0"/>
                  </a:moveTo>
                  <a:cubicBezTo>
                    <a:pt x="24714" y="1344"/>
                    <a:pt x="23658" y="2777"/>
                    <a:pt x="22529" y="4161"/>
                  </a:cubicBezTo>
                  <a:cubicBezTo>
                    <a:pt x="20444" y="6714"/>
                    <a:pt x="18021" y="8677"/>
                    <a:pt x="14844" y="9687"/>
                  </a:cubicBezTo>
                  <a:cubicBezTo>
                    <a:pt x="12820" y="10332"/>
                    <a:pt x="10707" y="10584"/>
                    <a:pt x="8591" y="10584"/>
                  </a:cubicBezTo>
                  <a:cubicBezTo>
                    <a:pt x="7560" y="10584"/>
                    <a:pt x="6528" y="10524"/>
                    <a:pt x="5506" y="10421"/>
                  </a:cubicBezTo>
                  <a:cubicBezTo>
                    <a:pt x="3818" y="10251"/>
                    <a:pt x="1920" y="9656"/>
                    <a:pt x="126" y="9616"/>
                  </a:cubicBezTo>
                  <a:cubicBezTo>
                    <a:pt x="83" y="9757"/>
                    <a:pt x="39" y="9898"/>
                    <a:pt x="1" y="10041"/>
                  </a:cubicBezTo>
                  <a:cubicBezTo>
                    <a:pt x="3129" y="11515"/>
                    <a:pt x="6554" y="12485"/>
                    <a:pt x="10002" y="12485"/>
                  </a:cubicBezTo>
                  <a:cubicBezTo>
                    <a:pt x="10435" y="12485"/>
                    <a:pt x="10868" y="12470"/>
                    <a:pt x="11301" y="12439"/>
                  </a:cubicBezTo>
                  <a:cubicBezTo>
                    <a:pt x="15185" y="12156"/>
                    <a:pt x="19049" y="10472"/>
                    <a:pt x="21509" y="7456"/>
                  </a:cubicBezTo>
                  <a:cubicBezTo>
                    <a:pt x="22907" y="5745"/>
                    <a:pt x="23806" y="3690"/>
                    <a:pt x="24850" y="1743"/>
                  </a:cubicBezTo>
                  <a:cubicBezTo>
                    <a:pt x="25168" y="1153"/>
                    <a:pt x="25510" y="567"/>
                    <a:pt x="25879" y="0"/>
                  </a:cubicBezTo>
                  <a:close/>
                </a:path>
              </a:pathLst>
            </a:custGeom>
            <a:solidFill>
              <a:srgbClr val="000000">
                <a:alpha val="18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8" name="Google Shape;3338;p14"/>
            <p:cNvSpPr/>
            <p:nvPr/>
          </p:nvSpPr>
          <p:spPr>
            <a:xfrm>
              <a:off x="1120913" y="3109090"/>
              <a:ext cx="817264" cy="357510"/>
            </a:xfrm>
            <a:custGeom>
              <a:avLst/>
              <a:gdLst/>
              <a:ahLst/>
              <a:cxnLst/>
              <a:rect l="l" t="t" r="r" b="b"/>
              <a:pathLst>
                <a:path w="23820" h="10420" extrusionOk="0">
                  <a:moveTo>
                    <a:pt x="7937" y="0"/>
                  </a:moveTo>
                  <a:cubicBezTo>
                    <a:pt x="7671" y="0"/>
                    <a:pt x="7404" y="11"/>
                    <a:pt x="7137" y="33"/>
                  </a:cubicBezTo>
                  <a:cubicBezTo>
                    <a:pt x="4376" y="256"/>
                    <a:pt x="1659" y="1807"/>
                    <a:pt x="0" y="4153"/>
                  </a:cubicBezTo>
                  <a:cubicBezTo>
                    <a:pt x="1979" y="6540"/>
                    <a:pt x="4394" y="8577"/>
                    <a:pt x="7161" y="9646"/>
                  </a:cubicBezTo>
                  <a:cubicBezTo>
                    <a:pt x="8462" y="10148"/>
                    <a:pt x="9846" y="10420"/>
                    <a:pt x="11211" y="10420"/>
                  </a:cubicBezTo>
                  <a:cubicBezTo>
                    <a:pt x="12752" y="10420"/>
                    <a:pt x="14268" y="10073"/>
                    <a:pt x="15616" y="9319"/>
                  </a:cubicBezTo>
                  <a:cubicBezTo>
                    <a:pt x="17061" y="8513"/>
                    <a:pt x="18252" y="7289"/>
                    <a:pt x="19518" y="6195"/>
                  </a:cubicBezTo>
                  <a:cubicBezTo>
                    <a:pt x="20782" y="5099"/>
                    <a:pt x="22196" y="4093"/>
                    <a:pt x="23820" y="3844"/>
                  </a:cubicBezTo>
                  <a:lnTo>
                    <a:pt x="23820" y="3844"/>
                  </a:lnTo>
                  <a:cubicBezTo>
                    <a:pt x="23595" y="3859"/>
                    <a:pt x="23371" y="3867"/>
                    <a:pt x="23146" y="3867"/>
                  </a:cubicBezTo>
                  <a:cubicBezTo>
                    <a:pt x="18000" y="3867"/>
                    <a:pt x="13073" y="0"/>
                    <a:pt x="793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9" name="Google Shape;3339;p14"/>
            <p:cNvSpPr/>
            <p:nvPr/>
          </p:nvSpPr>
          <p:spPr>
            <a:xfrm>
              <a:off x="1120913" y="3109125"/>
              <a:ext cx="817264" cy="161360"/>
            </a:xfrm>
            <a:custGeom>
              <a:avLst/>
              <a:gdLst/>
              <a:ahLst/>
              <a:cxnLst/>
              <a:rect l="l" t="t" r="r" b="b"/>
              <a:pathLst>
                <a:path w="23820" h="4703" extrusionOk="0">
                  <a:moveTo>
                    <a:pt x="7937" y="1"/>
                  </a:moveTo>
                  <a:cubicBezTo>
                    <a:pt x="7671" y="1"/>
                    <a:pt x="7404" y="11"/>
                    <a:pt x="7137" y="33"/>
                  </a:cubicBezTo>
                  <a:cubicBezTo>
                    <a:pt x="4376" y="257"/>
                    <a:pt x="1659" y="1807"/>
                    <a:pt x="0" y="4154"/>
                  </a:cubicBezTo>
                  <a:cubicBezTo>
                    <a:pt x="2072" y="3068"/>
                    <a:pt x="4027" y="2638"/>
                    <a:pt x="5999" y="2638"/>
                  </a:cubicBezTo>
                  <a:cubicBezTo>
                    <a:pt x="8512" y="2638"/>
                    <a:pt x="11052" y="3336"/>
                    <a:pt x="13896" y="4265"/>
                  </a:cubicBezTo>
                  <a:cubicBezTo>
                    <a:pt x="14879" y="4585"/>
                    <a:pt x="16054" y="4702"/>
                    <a:pt x="17245" y="4702"/>
                  </a:cubicBezTo>
                  <a:cubicBezTo>
                    <a:pt x="19569" y="4702"/>
                    <a:pt x="21956" y="4257"/>
                    <a:pt x="23109" y="4008"/>
                  </a:cubicBezTo>
                  <a:cubicBezTo>
                    <a:pt x="23343" y="3940"/>
                    <a:pt x="23578" y="3881"/>
                    <a:pt x="23820" y="3844"/>
                  </a:cubicBezTo>
                  <a:lnTo>
                    <a:pt x="23820" y="3844"/>
                  </a:lnTo>
                  <a:cubicBezTo>
                    <a:pt x="23595" y="3860"/>
                    <a:pt x="23371" y="3867"/>
                    <a:pt x="23146" y="3867"/>
                  </a:cubicBezTo>
                  <a:cubicBezTo>
                    <a:pt x="18000" y="3867"/>
                    <a:pt x="13073" y="1"/>
                    <a:pt x="7937" y="1"/>
                  </a:cubicBezTo>
                  <a:close/>
                </a:path>
              </a:pathLst>
            </a:custGeom>
            <a:solidFill>
              <a:srgbClr val="C4C4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40" name="Google Shape;3340;p14"/>
            <p:cNvSpPr/>
            <p:nvPr/>
          </p:nvSpPr>
          <p:spPr>
            <a:xfrm>
              <a:off x="1326705" y="3109090"/>
              <a:ext cx="492589" cy="121046"/>
            </a:xfrm>
            <a:custGeom>
              <a:avLst/>
              <a:gdLst/>
              <a:ahLst/>
              <a:cxnLst/>
              <a:rect l="l" t="t" r="r" b="b"/>
              <a:pathLst>
                <a:path w="14357" h="3528" extrusionOk="0">
                  <a:moveTo>
                    <a:pt x="1940" y="1"/>
                  </a:moveTo>
                  <a:cubicBezTo>
                    <a:pt x="1674" y="1"/>
                    <a:pt x="1408" y="11"/>
                    <a:pt x="1140" y="33"/>
                  </a:cubicBezTo>
                  <a:cubicBezTo>
                    <a:pt x="760" y="63"/>
                    <a:pt x="378" y="122"/>
                    <a:pt x="1" y="204"/>
                  </a:cubicBezTo>
                  <a:cubicBezTo>
                    <a:pt x="82" y="201"/>
                    <a:pt x="163" y="200"/>
                    <a:pt x="245" y="200"/>
                  </a:cubicBezTo>
                  <a:cubicBezTo>
                    <a:pt x="971" y="200"/>
                    <a:pt x="1699" y="299"/>
                    <a:pt x="2420" y="439"/>
                  </a:cubicBezTo>
                  <a:cubicBezTo>
                    <a:pt x="3724" y="691"/>
                    <a:pt x="5006" y="1076"/>
                    <a:pt x="6278" y="1483"/>
                  </a:cubicBezTo>
                  <a:cubicBezTo>
                    <a:pt x="8501" y="2198"/>
                    <a:pt x="10722" y="3005"/>
                    <a:pt x="13017" y="3338"/>
                  </a:cubicBezTo>
                  <a:cubicBezTo>
                    <a:pt x="13329" y="3383"/>
                    <a:pt x="13875" y="3527"/>
                    <a:pt x="14299" y="3527"/>
                  </a:cubicBezTo>
                  <a:cubicBezTo>
                    <a:pt x="14319" y="3527"/>
                    <a:pt x="14338" y="3527"/>
                    <a:pt x="14357" y="3526"/>
                  </a:cubicBezTo>
                  <a:cubicBezTo>
                    <a:pt x="10202" y="2586"/>
                    <a:pt x="6141" y="1"/>
                    <a:pt x="1940" y="1"/>
                  </a:cubicBezTo>
                  <a:close/>
                </a:path>
              </a:pathLst>
            </a:custGeom>
            <a:solidFill>
              <a:srgbClr val="E2E0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41" name="Google Shape;3341;p14"/>
            <p:cNvSpPr/>
            <p:nvPr/>
          </p:nvSpPr>
          <p:spPr>
            <a:xfrm>
              <a:off x="1120742" y="3143881"/>
              <a:ext cx="817401" cy="204076"/>
            </a:xfrm>
            <a:custGeom>
              <a:avLst/>
              <a:gdLst/>
              <a:ahLst/>
              <a:cxnLst/>
              <a:rect l="l" t="t" r="r" b="b"/>
              <a:pathLst>
                <a:path w="23824" h="5948" extrusionOk="0">
                  <a:moveTo>
                    <a:pt x="8112" y="0"/>
                  </a:moveTo>
                  <a:cubicBezTo>
                    <a:pt x="7427" y="220"/>
                    <a:pt x="6811" y="740"/>
                    <a:pt x="6434" y="1456"/>
                  </a:cubicBezTo>
                  <a:cubicBezTo>
                    <a:pt x="6317" y="1454"/>
                    <a:pt x="6200" y="1452"/>
                    <a:pt x="6083" y="1452"/>
                  </a:cubicBezTo>
                  <a:cubicBezTo>
                    <a:pt x="5991" y="1452"/>
                    <a:pt x="5899" y="1453"/>
                    <a:pt x="5807" y="1456"/>
                  </a:cubicBezTo>
                  <a:cubicBezTo>
                    <a:pt x="4785" y="1486"/>
                    <a:pt x="3769" y="1642"/>
                    <a:pt x="2794" y="1928"/>
                  </a:cubicBezTo>
                  <a:cubicBezTo>
                    <a:pt x="1822" y="2226"/>
                    <a:pt x="883" y="2629"/>
                    <a:pt x="1" y="3138"/>
                  </a:cubicBezTo>
                  <a:cubicBezTo>
                    <a:pt x="1134" y="2618"/>
                    <a:pt x="2316" y="2219"/>
                    <a:pt x="3530" y="1998"/>
                  </a:cubicBezTo>
                  <a:cubicBezTo>
                    <a:pt x="3997" y="2662"/>
                    <a:pt x="4489" y="3324"/>
                    <a:pt x="5076" y="3886"/>
                  </a:cubicBezTo>
                  <a:cubicBezTo>
                    <a:pt x="5666" y="4450"/>
                    <a:pt x="6358" y="4909"/>
                    <a:pt x="7109" y="5101"/>
                  </a:cubicBezTo>
                  <a:cubicBezTo>
                    <a:pt x="6374" y="4836"/>
                    <a:pt x="5741" y="4323"/>
                    <a:pt x="5216" y="3726"/>
                  </a:cubicBezTo>
                  <a:cubicBezTo>
                    <a:pt x="4738" y="3183"/>
                    <a:pt x="4347" y="2564"/>
                    <a:pt x="3972" y="1930"/>
                  </a:cubicBezTo>
                  <a:cubicBezTo>
                    <a:pt x="4533" y="1849"/>
                    <a:pt x="5096" y="1800"/>
                    <a:pt x="5666" y="1800"/>
                  </a:cubicBezTo>
                  <a:cubicBezTo>
                    <a:pt x="5718" y="1800"/>
                    <a:pt x="5771" y="1800"/>
                    <a:pt x="5824" y="1801"/>
                  </a:cubicBezTo>
                  <a:cubicBezTo>
                    <a:pt x="6596" y="1807"/>
                    <a:pt x="7367" y="1875"/>
                    <a:pt x="8136" y="1987"/>
                  </a:cubicBezTo>
                  <a:cubicBezTo>
                    <a:pt x="8577" y="2891"/>
                    <a:pt x="9040" y="3822"/>
                    <a:pt x="9717" y="4580"/>
                  </a:cubicBezTo>
                  <a:cubicBezTo>
                    <a:pt x="10059" y="4964"/>
                    <a:pt x="10463" y="5288"/>
                    <a:pt x="10906" y="5510"/>
                  </a:cubicBezTo>
                  <a:cubicBezTo>
                    <a:pt x="11349" y="5731"/>
                    <a:pt x="11818" y="5855"/>
                    <a:pt x="12287" y="5947"/>
                  </a:cubicBezTo>
                  <a:cubicBezTo>
                    <a:pt x="11825" y="5818"/>
                    <a:pt x="11368" y="5655"/>
                    <a:pt x="10950" y="5409"/>
                  </a:cubicBezTo>
                  <a:cubicBezTo>
                    <a:pt x="10536" y="5159"/>
                    <a:pt x="10172" y="4822"/>
                    <a:pt x="9870" y="4430"/>
                  </a:cubicBezTo>
                  <a:cubicBezTo>
                    <a:pt x="9329" y="3730"/>
                    <a:pt x="8960" y="2904"/>
                    <a:pt x="8617" y="2063"/>
                  </a:cubicBezTo>
                  <a:lnTo>
                    <a:pt x="8617" y="2063"/>
                  </a:lnTo>
                  <a:cubicBezTo>
                    <a:pt x="9682" y="2247"/>
                    <a:pt x="10744" y="2512"/>
                    <a:pt x="11794" y="2827"/>
                  </a:cubicBezTo>
                  <a:cubicBezTo>
                    <a:pt x="12287" y="2972"/>
                    <a:pt x="12778" y="3116"/>
                    <a:pt x="13269" y="3272"/>
                  </a:cubicBezTo>
                  <a:cubicBezTo>
                    <a:pt x="13612" y="3376"/>
                    <a:pt x="13968" y="3494"/>
                    <a:pt x="14330" y="3585"/>
                  </a:cubicBezTo>
                  <a:cubicBezTo>
                    <a:pt x="14689" y="4014"/>
                    <a:pt x="15028" y="4463"/>
                    <a:pt x="15433" y="4870"/>
                  </a:cubicBezTo>
                  <a:cubicBezTo>
                    <a:pt x="15842" y="5281"/>
                    <a:pt x="16363" y="5615"/>
                    <a:pt x="16910" y="5630"/>
                  </a:cubicBezTo>
                  <a:cubicBezTo>
                    <a:pt x="16367" y="5537"/>
                    <a:pt x="15920" y="5154"/>
                    <a:pt x="15578" y="4718"/>
                  </a:cubicBezTo>
                  <a:cubicBezTo>
                    <a:pt x="15333" y="4400"/>
                    <a:pt x="15112" y="4050"/>
                    <a:pt x="14891" y="3696"/>
                  </a:cubicBezTo>
                  <a:lnTo>
                    <a:pt x="14891" y="3696"/>
                  </a:lnTo>
                  <a:cubicBezTo>
                    <a:pt x="15599" y="3821"/>
                    <a:pt x="16310" y="3876"/>
                    <a:pt x="17016" y="3876"/>
                  </a:cubicBezTo>
                  <a:cubicBezTo>
                    <a:pt x="17293" y="3876"/>
                    <a:pt x="17569" y="3868"/>
                    <a:pt x="17845" y="3852"/>
                  </a:cubicBezTo>
                  <a:cubicBezTo>
                    <a:pt x="19880" y="3745"/>
                    <a:pt x="21881" y="3388"/>
                    <a:pt x="23823" y="2831"/>
                  </a:cubicBezTo>
                  <a:lnTo>
                    <a:pt x="23823" y="2831"/>
                  </a:lnTo>
                  <a:cubicBezTo>
                    <a:pt x="22830" y="3022"/>
                    <a:pt x="21839" y="3182"/>
                    <a:pt x="20836" y="3293"/>
                  </a:cubicBezTo>
                  <a:cubicBezTo>
                    <a:pt x="19837" y="3416"/>
                    <a:pt x="18832" y="3494"/>
                    <a:pt x="17825" y="3504"/>
                  </a:cubicBezTo>
                  <a:cubicBezTo>
                    <a:pt x="17767" y="3504"/>
                    <a:pt x="17709" y="3504"/>
                    <a:pt x="17651" y="3504"/>
                  </a:cubicBezTo>
                  <a:cubicBezTo>
                    <a:pt x="16704" y="3504"/>
                    <a:pt x="15756" y="3468"/>
                    <a:pt x="14829" y="3275"/>
                  </a:cubicBezTo>
                  <a:cubicBezTo>
                    <a:pt x="14334" y="3188"/>
                    <a:pt x="13864" y="3017"/>
                    <a:pt x="13365" y="2858"/>
                  </a:cubicBezTo>
                  <a:cubicBezTo>
                    <a:pt x="12877" y="2696"/>
                    <a:pt x="12381" y="2542"/>
                    <a:pt x="11887" y="2397"/>
                  </a:cubicBezTo>
                  <a:cubicBezTo>
                    <a:pt x="11788" y="2370"/>
                    <a:pt x="11691" y="2343"/>
                    <a:pt x="11594" y="2317"/>
                  </a:cubicBezTo>
                  <a:cubicBezTo>
                    <a:pt x="12064" y="1854"/>
                    <a:pt x="12718" y="1571"/>
                    <a:pt x="13409" y="1571"/>
                  </a:cubicBezTo>
                  <a:cubicBezTo>
                    <a:pt x="13446" y="1571"/>
                    <a:pt x="13482" y="1572"/>
                    <a:pt x="13518" y="1573"/>
                  </a:cubicBezTo>
                  <a:cubicBezTo>
                    <a:pt x="13327" y="1530"/>
                    <a:pt x="13131" y="1508"/>
                    <a:pt x="12934" y="1508"/>
                  </a:cubicBezTo>
                  <a:cubicBezTo>
                    <a:pt x="12292" y="1508"/>
                    <a:pt x="11642" y="1738"/>
                    <a:pt x="11119" y="2186"/>
                  </a:cubicBezTo>
                  <a:cubicBezTo>
                    <a:pt x="9718" y="1821"/>
                    <a:pt x="8292" y="1542"/>
                    <a:pt x="6857" y="1472"/>
                  </a:cubicBezTo>
                  <a:cubicBezTo>
                    <a:pt x="7092" y="861"/>
                    <a:pt x="7535" y="325"/>
                    <a:pt x="811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42" name="Google Shape;3342;p14"/>
            <p:cNvSpPr/>
            <p:nvPr/>
          </p:nvSpPr>
          <p:spPr>
            <a:xfrm>
              <a:off x="1120948" y="3242248"/>
              <a:ext cx="710663" cy="224353"/>
            </a:xfrm>
            <a:custGeom>
              <a:avLst/>
              <a:gdLst/>
              <a:ahLst/>
              <a:cxnLst/>
              <a:rect l="l" t="t" r="r" b="b"/>
              <a:pathLst>
                <a:path w="20713" h="6539" extrusionOk="0">
                  <a:moveTo>
                    <a:pt x="206" y="0"/>
                  </a:moveTo>
                  <a:cubicBezTo>
                    <a:pt x="136" y="91"/>
                    <a:pt x="68" y="180"/>
                    <a:pt x="1" y="272"/>
                  </a:cubicBezTo>
                  <a:cubicBezTo>
                    <a:pt x="1980" y="2659"/>
                    <a:pt x="4395" y="4696"/>
                    <a:pt x="7163" y="5765"/>
                  </a:cubicBezTo>
                  <a:cubicBezTo>
                    <a:pt x="8463" y="6267"/>
                    <a:pt x="9846" y="6538"/>
                    <a:pt x="11210" y="6538"/>
                  </a:cubicBezTo>
                  <a:cubicBezTo>
                    <a:pt x="12751" y="6538"/>
                    <a:pt x="14269" y="6192"/>
                    <a:pt x="15616" y="5438"/>
                  </a:cubicBezTo>
                  <a:cubicBezTo>
                    <a:pt x="17060" y="4632"/>
                    <a:pt x="18252" y="3408"/>
                    <a:pt x="19517" y="2314"/>
                  </a:cubicBezTo>
                  <a:cubicBezTo>
                    <a:pt x="19901" y="1982"/>
                    <a:pt x="20300" y="1661"/>
                    <a:pt x="20713" y="1364"/>
                  </a:cubicBezTo>
                  <a:lnTo>
                    <a:pt x="20713" y="1364"/>
                  </a:lnTo>
                  <a:cubicBezTo>
                    <a:pt x="19533" y="1973"/>
                    <a:pt x="18405" y="2687"/>
                    <a:pt x="17238" y="3337"/>
                  </a:cubicBezTo>
                  <a:cubicBezTo>
                    <a:pt x="15433" y="4344"/>
                    <a:pt x="13580" y="4967"/>
                    <a:pt x="11565" y="4967"/>
                  </a:cubicBezTo>
                  <a:cubicBezTo>
                    <a:pt x="11177" y="4967"/>
                    <a:pt x="10782" y="4944"/>
                    <a:pt x="10380" y="4896"/>
                  </a:cubicBezTo>
                  <a:cubicBezTo>
                    <a:pt x="8029" y="4615"/>
                    <a:pt x="5784" y="3626"/>
                    <a:pt x="3709" y="2367"/>
                  </a:cubicBezTo>
                  <a:cubicBezTo>
                    <a:pt x="2587" y="1687"/>
                    <a:pt x="1437" y="620"/>
                    <a:pt x="206" y="0"/>
                  </a:cubicBezTo>
                  <a:close/>
                </a:path>
              </a:pathLst>
            </a:custGeom>
            <a:solidFill>
              <a:srgbClr val="000000">
                <a:alpha val="18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43" name="Google Shape;3343;p14"/>
            <p:cNvSpPr/>
            <p:nvPr/>
          </p:nvSpPr>
          <p:spPr>
            <a:xfrm>
              <a:off x="835557" y="2072239"/>
              <a:ext cx="543882" cy="852363"/>
            </a:xfrm>
            <a:custGeom>
              <a:avLst/>
              <a:gdLst/>
              <a:ahLst/>
              <a:cxnLst/>
              <a:rect l="l" t="t" r="r" b="b"/>
              <a:pathLst>
                <a:path w="15852" h="24843" extrusionOk="0">
                  <a:moveTo>
                    <a:pt x="15851" y="0"/>
                  </a:moveTo>
                  <a:cubicBezTo>
                    <a:pt x="14672" y="1580"/>
                    <a:pt x="12862" y="2556"/>
                    <a:pt x="11046" y="3334"/>
                  </a:cubicBezTo>
                  <a:cubicBezTo>
                    <a:pt x="9230" y="4112"/>
                    <a:pt x="7331" y="4750"/>
                    <a:pt x="5700" y="5860"/>
                  </a:cubicBezTo>
                  <a:cubicBezTo>
                    <a:pt x="2829" y="7814"/>
                    <a:pt x="1051" y="11126"/>
                    <a:pt x="524" y="14569"/>
                  </a:cubicBezTo>
                  <a:cubicBezTo>
                    <a:pt x="1" y="18011"/>
                    <a:pt x="639" y="21569"/>
                    <a:pt x="1879" y="24843"/>
                  </a:cubicBezTo>
                  <a:cubicBezTo>
                    <a:pt x="5167" y="24283"/>
                    <a:pt x="8266" y="22207"/>
                    <a:pt x="10074" y="19421"/>
                  </a:cubicBezTo>
                  <a:cubicBezTo>
                    <a:pt x="13773" y="13722"/>
                    <a:pt x="12223" y="5746"/>
                    <a:pt x="15851" y="0"/>
                  </a:cubicBezTo>
                  <a:close/>
                </a:path>
              </a:pathLst>
            </a:custGeom>
            <a:solidFill>
              <a:srgbClr val="6E76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44" name="Google Shape;3344;p14"/>
            <p:cNvSpPr/>
            <p:nvPr/>
          </p:nvSpPr>
          <p:spPr>
            <a:xfrm>
              <a:off x="900094" y="2072171"/>
              <a:ext cx="479379" cy="852398"/>
            </a:xfrm>
            <a:custGeom>
              <a:avLst/>
              <a:gdLst/>
              <a:ahLst/>
              <a:cxnLst/>
              <a:rect l="l" t="t" r="r" b="b"/>
              <a:pathLst>
                <a:path w="13972" h="24844" extrusionOk="0">
                  <a:moveTo>
                    <a:pt x="13972" y="1"/>
                  </a:moveTo>
                  <a:cubicBezTo>
                    <a:pt x="13797" y="237"/>
                    <a:pt x="13603" y="455"/>
                    <a:pt x="13402" y="665"/>
                  </a:cubicBezTo>
                  <a:cubicBezTo>
                    <a:pt x="12027" y="2308"/>
                    <a:pt x="8585" y="6686"/>
                    <a:pt x="7861" y="10205"/>
                  </a:cubicBezTo>
                  <a:cubicBezTo>
                    <a:pt x="6597" y="16367"/>
                    <a:pt x="5155" y="21140"/>
                    <a:pt x="0" y="24843"/>
                  </a:cubicBezTo>
                  <a:cubicBezTo>
                    <a:pt x="3287" y="24282"/>
                    <a:pt x="6386" y="22208"/>
                    <a:pt x="8194" y="19422"/>
                  </a:cubicBezTo>
                  <a:cubicBezTo>
                    <a:pt x="11893" y="13723"/>
                    <a:pt x="10344" y="5746"/>
                    <a:pt x="13972" y="1"/>
                  </a:cubicBezTo>
                  <a:close/>
                </a:path>
              </a:pathLst>
            </a:custGeom>
            <a:solidFill>
              <a:srgbClr val="7D84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45" name="Google Shape;3345;p14"/>
            <p:cNvSpPr/>
            <p:nvPr/>
          </p:nvSpPr>
          <p:spPr>
            <a:xfrm>
              <a:off x="1152959" y="2202446"/>
              <a:ext cx="169148" cy="574281"/>
            </a:xfrm>
            <a:custGeom>
              <a:avLst/>
              <a:gdLst/>
              <a:ahLst/>
              <a:cxnLst/>
              <a:rect l="l" t="t" r="r" b="b"/>
              <a:pathLst>
                <a:path w="4930" h="16738" extrusionOk="0">
                  <a:moveTo>
                    <a:pt x="4929" y="1"/>
                  </a:moveTo>
                  <a:lnTo>
                    <a:pt x="4929" y="1"/>
                  </a:lnTo>
                  <a:cubicBezTo>
                    <a:pt x="4670" y="448"/>
                    <a:pt x="4489" y="1134"/>
                    <a:pt x="4351" y="1503"/>
                  </a:cubicBezTo>
                  <a:cubicBezTo>
                    <a:pt x="3366" y="4079"/>
                    <a:pt x="2896" y="6814"/>
                    <a:pt x="2329" y="9506"/>
                  </a:cubicBezTo>
                  <a:cubicBezTo>
                    <a:pt x="2006" y="11049"/>
                    <a:pt x="1651" y="12585"/>
                    <a:pt x="1155" y="14081"/>
                  </a:cubicBezTo>
                  <a:cubicBezTo>
                    <a:pt x="851" y="15000"/>
                    <a:pt x="490" y="15904"/>
                    <a:pt x="1" y="16738"/>
                  </a:cubicBezTo>
                  <a:cubicBezTo>
                    <a:pt x="297" y="16382"/>
                    <a:pt x="575" y="16011"/>
                    <a:pt x="824" y="15626"/>
                  </a:cubicBezTo>
                  <a:cubicBezTo>
                    <a:pt x="3761" y="11101"/>
                    <a:pt x="3390" y="5140"/>
                    <a:pt x="4929" y="1"/>
                  </a:cubicBezTo>
                  <a:close/>
                </a:path>
              </a:pathLst>
            </a:custGeom>
            <a:solidFill>
              <a:srgbClr val="9EA5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46" name="Google Shape;3346;p14"/>
            <p:cNvSpPr/>
            <p:nvPr/>
          </p:nvSpPr>
          <p:spPr>
            <a:xfrm>
              <a:off x="899991" y="2072274"/>
              <a:ext cx="479482" cy="852501"/>
            </a:xfrm>
            <a:custGeom>
              <a:avLst/>
              <a:gdLst/>
              <a:ahLst/>
              <a:cxnLst/>
              <a:rect l="l" t="t" r="r" b="b"/>
              <a:pathLst>
                <a:path w="13975" h="24847" extrusionOk="0">
                  <a:moveTo>
                    <a:pt x="13975" y="1"/>
                  </a:moveTo>
                  <a:lnTo>
                    <a:pt x="13975" y="1"/>
                  </a:lnTo>
                  <a:cubicBezTo>
                    <a:pt x="12306" y="1759"/>
                    <a:pt x="10805" y="3682"/>
                    <a:pt x="9531" y="5763"/>
                  </a:cubicBezTo>
                  <a:cubicBezTo>
                    <a:pt x="8913" y="6760"/>
                    <a:pt x="8384" y="7820"/>
                    <a:pt x="7991" y="8941"/>
                  </a:cubicBezTo>
                  <a:cubicBezTo>
                    <a:pt x="7769" y="8532"/>
                    <a:pt x="7545" y="8125"/>
                    <a:pt x="7371" y="7707"/>
                  </a:cubicBezTo>
                  <a:cubicBezTo>
                    <a:pt x="7134" y="7129"/>
                    <a:pt x="7009" y="6466"/>
                    <a:pt x="7229" y="5849"/>
                  </a:cubicBezTo>
                  <a:lnTo>
                    <a:pt x="7229" y="5849"/>
                  </a:lnTo>
                  <a:cubicBezTo>
                    <a:pt x="6929" y="6431"/>
                    <a:pt x="6961" y="7146"/>
                    <a:pt x="7134" y="7783"/>
                  </a:cubicBezTo>
                  <a:cubicBezTo>
                    <a:pt x="7307" y="8411"/>
                    <a:pt x="7562" y="8991"/>
                    <a:pt x="7780" y="9585"/>
                  </a:cubicBezTo>
                  <a:cubicBezTo>
                    <a:pt x="7662" y="10010"/>
                    <a:pt x="7573" y="10443"/>
                    <a:pt x="7481" y="10856"/>
                  </a:cubicBezTo>
                  <a:cubicBezTo>
                    <a:pt x="7355" y="11447"/>
                    <a:pt x="7216" y="12037"/>
                    <a:pt x="7073" y="12629"/>
                  </a:cubicBezTo>
                  <a:cubicBezTo>
                    <a:pt x="6785" y="13888"/>
                    <a:pt x="6439" y="15135"/>
                    <a:pt x="6010" y="16347"/>
                  </a:cubicBezTo>
                  <a:cubicBezTo>
                    <a:pt x="5371" y="15564"/>
                    <a:pt x="4759" y="14761"/>
                    <a:pt x="4375" y="13842"/>
                  </a:cubicBezTo>
                  <a:cubicBezTo>
                    <a:pt x="4160" y="13328"/>
                    <a:pt x="4033" y="12778"/>
                    <a:pt x="4024" y="12217"/>
                  </a:cubicBezTo>
                  <a:cubicBezTo>
                    <a:pt x="4017" y="11655"/>
                    <a:pt x="4118" y="11093"/>
                    <a:pt x="4254" y="10544"/>
                  </a:cubicBezTo>
                  <a:lnTo>
                    <a:pt x="4254" y="10544"/>
                  </a:lnTo>
                  <a:cubicBezTo>
                    <a:pt x="4080" y="11083"/>
                    <a:pt x="3933" y="11638"/>
                    <a:pt x="3900" y="12214"/>
                  </a:cubicBezTo>
                  <a:cubicBezTo>
                    <a:pt x="3866" y="12791"/>
                    <a:pt x="3957" y="13377"/>
                    <a:pt x="4142" y="13928"/>
                  </a:cubicBezTo>
                  <a:cubicBezTo>
                    <a:pt x="4507" y="15018"/>
                    <a:pt x="5165" y="15973"/>
                    <a:pt x="5814" y="16889"/>
                  </a:cubicBezTo>
                  <a:cubicBezTo>
                    <a:pt x="5486" y="17752"/>
                    <a:pt x="5111" y="18594"/>
                    <a:pt x="4672" y="19409"/>
                  </a:cubicBezTo>
                  <a:cubicBezTo>
                    <a:pt x="4325" y="20066"/>
                    <a:pt x="3923" y="20691"/>
                    <a:pt x="3483" y="21287"/>
                  </a:cubicBezTo>
                  <a:cubicBezTo>
                    <a:pt x="3067" y="20573"/>
                    <a:pt x="2676" y="19851"/>
                    <a:pt x="2408" y="19077"/>
                  </a:cubicBezTo>
                  <a:cubicBezTo>
                    <a:pt x="2115" y="18227"/>
                    <a:pt x="1970" y="17303"/>
                    <a:pt x="2126" y="16399"/>
                  </a:cubicBezTo>
                  <a:lnTo>
                    <a:pt x="2126" y="16399"/>
                  </a:lnTo>
                  <a:cubicBezTo>
                    <a:pt x="1886" y="17283"/>
                    <a:pt x="1944" y="18242"/>
                    <a:pt x="2169" y="19146"/>
                  </a:cubicBezTo>
                  <a:cubicBezTo>
                    <a:pt x="2390" y="20043"/>
                    <a:pt x="2768" y="20892"/>
                    <a:pt x="3159" y="21717"/>
                  </a:cubicBezTo>
                  <a:cubicBezTo>
                    <a:pt x="2243" y="22876"/>
                    <a:pt x="1169" y="23919"/>
                    <a:pt x="1" y="24846"/>
                  </a:cubicBezTo>
                  <a:cubicBezTo>
                    <a:pt x="1012" y="24176"/>
                    <a:pt x="1951" y="23394"/>
                    <a:pt x="2806" y="22524"/>
                  </a:cubicBezTo>
                  <a:cubicBezTo>
                    <a:pt x="3652" y="21643"/>
                    <a:pt x="4389" y="20656"/>
                    <a:pt x="5006" y="19597"/>
                  </a:cubicBezTo>
                  <a:cubicBezTo>
                    <a:pt x="5133" y="19381"/>
                    <a:pt x="5249" y="19160"/>
                    <a:pt x="5365" y="18939"/>
                  </a:cubicBezTo>
                  <a:cubicBezTo>
                    <a:pt x="6294" y="18903"/>
                    <a:pt x="7164" y="18519"/>
                    <a:pt x="7776" y="17909"/>
                  </a:cubicBezTo>
                  <a:lnTo>
                    <a:pt x="7776" y="17909"/>
                  </a:lnTo>
                  <a:cubicBezTo>
                    <a:pt x="7197" y="18303"/>
                    <a:pt x="6514" y="18500"/>
                    <a:pt x="5851" y="18500"/>
                  </a:cubicBezTo>
                  <a:cubicBezTo>
                    <a:pt x="5764" y="18500"/>
                    <a:pt x="5677" y="18497"/>
                    <a:pt x="5591" y="18490"/>
                  </a:cubicBezTo>
                  <a:cubicBezTo>
                    <a:pt x="6347" y="16948"/>
                    <a:pt x="6887" y="15310"/>
                    <a:pt x="7327" y="13657"/>
                  </a:cubicBezTo>
                  <a:cubicBezTo>
                    <a:pt x="8303" y="13236"/>
                    <a:pt x="9029" y="12396"/>
                    <a:pt x="9312" y="11449"/>
                  </a:cubicBezTo>
                  <a:lnTo>
                    <a:pt x="9312" y="11449"/>
                  </a:lnTo>
                  <a:cubicBezTo>
                    <a:pt x="8925" y="12231"/>
                    <a:pt x="8239" y="12819"/>
                    <a:pt x="7471" y="13094"/>
                  </a:cubicBezTo>
                  <a:cubicBezTo>
                    <a:pt x="7501" y="12979"/>
                    <a:pt x="7531" y="12864"/>
                    <a:pt x="7559" y="12748"/>
                  </a:cubicBezTo>
                  <a:cubicBezTo>
                    <a:pt x="7699" y="12154"/>
                    <a:pt x="7828" y="11560"/>
                    <a:pt x="7949" y="10963"/>
                  </a:cubicBezTo>
                  <a:cubicBezTo>
                    <a:pt x="8076" y="10362"/>
                    <a:pt x="8177" y="9780"/>
                    <a:pt x="8374" y="9219"/>
                  </a:cubicBezTo>
                  <a:cubicBezTo>
                    <a:pt x="8735" y="8085"/>
                    <a:pt x="9286" y="7011"/>
                    <a:pt x="9864" y="5959"/>
                  </a:cubicBezTo>
                  <a:cubicBezTo>
                    <a:pt x="10451" y="4908"/>
                    <a:pt x="11107" y="3895"/>
                    <a:pt x="11802" y="2906"/>
                  </a:cubicBezTo>
                  <a:cubicBezTo>
                    <a:pt x="12486" y="1908"/>
                    <a:pt x="13215" y="948"/>
                    <a:pt x="13975" y="1"/>
                  </a:cubicBezTo>
                  <a:close/>
                </a:path>
              </a:pathLst>
            </a:custGeom>
            <a:solidFill>
              <a:srgbClr val="555B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47" name="Google Shape;3347;p14"/>
            <p:cNvSpPr/>
            <p:nvPr/>
          </p:nvSpPr>
          <p:spPr>
            <a:xfrm>
              <a:off x="835625" y="2159970"/>
              <a:ext cx="434914" cy="764633"/>
            </a:xfrm>
            <a:custGeom>
              <a:avLst/>
              <a:gdLst/>
              <a:ahLst/>
              <a:cxnLst/>
              <a:rect l="l" t="t" r="r" b="b"/>
              <a:pathLst>
                <a:path w="12676" h="22286" extrusionOk="0">
                  <a:moveTo>
                    <a:pt x="12675" y="1"/>
                  </a:moveTo>
                  <a:cubicBezTo>
                    <a:pt x="12142" y="284"/>
                    <a:pt x="11596" y="542"/>
                    <a:pt x="11045" y="777"/>
                  </a:cubicBezTo>
                  <a:cubicBezTo>
                    <a:pt x="9228" y="1555"/>
                    <a:pt x="7329" y="2193"/>
                    <a:pt x="5698" y="3303"/>
                  </a:cubicBezTo>
                  <a:cubicBezTo>
                    <a:pt x="2827" y="5258"/>
                    <a:pt x="1049" y="8569"/>
                    <a:pt x="523" y="12012"/>
                  </a:cubicBezTo>
                  <a:cubicBezTo>
                    <a:pt x="0" y="15454"/>
                    <a:pt x="640" y="19012"/>
                    <a:pt x="1879" y="22286"/>
                  </a:cubicBezTo>
                  <a:cubicBezTo>
                    <a:pt x="2009" y="22263"/>
                    <a:pt x="2137" y="22234"/>
                    <a:pt x="2267" y="22207"/>
                  </a:cubicBezTo>
                  <a:cubicBezTo>
                    <a:pt x="2358" y="20603"/>
                    <a:pt x="1958" y="18862"/>
                    <a:pt x="1924" y="17342"/>
                  </a:cubicBezTo>
                  <a:cubicBezTo>
                    <a:pt x="1861" y="14532"/>
                    <a:pt x="2166" y="11678"/>
                    <a:pt x="3234" y="9069"/>
                  </a:cubicBezTo>
                  <a:cubicBezTo>
                    <a:pt x="4361" y="6317"/>
                    <a:pt x="6289" y="4312"/>
                    <a:pt x="8718" y="2657"/>
                  </a:cubicBezTo>
                  <a:cubicBezTo>
                    <a:pt x="10033" y="1759"/>
                    <a:pt x="11393" y="933"/>
                    <a:pt x="12675" y="1"/>
                  </a:cubicBezTo>
                  <a:close/>
                </a:path>
              </a:pathLst>
            </a:custGeom>
            <a:solidFill>
              <a:srgbClr val="4750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48" name="Google Shape;3348;p14"/>
            <p:cNvSpPr/>
            <p:nvPr/>
          </p:nvSpPr>
          <p:spPr>
            <a:xfrm>
              <a:off x="1536374" y="1678017"/>
              <a:ext cx="472243" cy="876998"/>
            </a:xfrm>
            <a:custGeom>
              <a:avLst/>
              <a:gdLst/>
              <a:ahLst/>
              <a:cxnLst/>
              <a:rect l="l" t="t" r="r" b="b"/>
              <a:pathLst>
                <a:path w="13764" h="25561" extrusionOk="0">
                  <a:moveTo>
                    <a:pt x="10069" y="1"/>
                  </a:moveTo>
                  <a:cubicBezTo>
                    <a:pt x="10248" y="3983"/>
                    <a:pt x="8222" y="7274"/>
                    <a:pt x="6012" y="10204"/>
                  </a:cubicBezTo>
                  <a:cubicBezTo>
                    <a:pt x="3800" y="13134"/>
                    <a:pt x="1314" y="15973"/>
                    <a:pt x="412" y="19637"/>
                  </a:cubicBezTo>
                  <a:cubicBezTo>
                    <a:pt x="0" y="21307"/>
                    <a:pt x="540" y="23786"/>
                    <a:pt x="2169" y="25197"/>
                  </a:cubicBezTo>
                  <a:cubicBezTo>
                    <a:pt x="2907" y="25447"/>
                    <a:pt x="3649" y="25561"/>
                    <a:pt x="4367" y="25561"/>
                  </a:cubicBezTo>
                  <a:cubicBezTo>
                    <a:pt x="5698" y="25561"/>
                    <a:pt x="6946" y="25168"/>
                    <a:pt x="7932" y="24520"/>
                  </a:cubicBezTo>
                  <a:cubicBezTo>
                    <a:pt x="9454" y="23521"/>
                    <a:pt x="10423" y="21981"/>
                    <a:pt x="11145" y="20351"/>
                  </a:cubicBezTo>
                  <a:cubicBezTo>
                    <a:pt x="13764" y="14447"/>
                    <a:pt x="13366" y="6952"/>
                    <a:pt x="1006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49" name="Google Shape;3349;p14"/>
            <p:cNvSpPr/>
            <p:nvPr/>
          </p:nvSpPr>
          <p:spPr>
            <a:xfrm>
              <a:off x="1610930" y="1678017"/>
              <a:ext cx="397756" cy="877067"/>
            </a:xfrm>
            <a:custGeom>
              <a:avLst/>
              <a:gdLst/>
              <a:ahLst/>
              <a:cxnLst/>
              <a:rect l="l" t="t" r="r" b="b"/>
              <a:pathLst>
                <a:path w="11593" h="25563" extrusionOk="0">
                  <a:moveTo>
                    <a:pt x="7899" y="1"/>
                  </a:moveTo>
                  <a:cubicBezTo>
                    <a:pt x="7900" y="2"/>
                    <a:pt x="10004" y="6340"/>
                    <a:pt x="7952" y="12721"/>
                  </a:cubicBezTo>
                  <a:cubicBezTo>
                    <a:pt x="5902" y="19103"/>
                    <a:pt x="0" y="25198"/>
                    <a:pt x="0" y="25198"/>
                  </a:cubicBezTo>
                  <a:cubicBezTo>
                    <a:pt x="738" y="25449"/>
                    <a:pt x="1480" y="25563"/>
                    <a:pt x="2197" y="25563"/>
                  </a:cubicBezTo>
                  <a:cubicBezTo>
                    <a:pt x="3529" y="25563"/>
                    <a:pt x="4777" y="25169"/>
                    <a:pt x="5764" y="24520"/>
                  </a:cubicBezTo>
                  <a:cubicBezTo>
                    <a:pt x="7281" y="23521"/>
                    <a:pt x="8251" y="21981"/>
                    <a:pt x="8975" y="20351"/>
                  </a:cubicBezTo>
                  <a:cubicBezTo>
                    <a:pt x="11592" y="14447"/>
                    <a:pt x="11195" y="6952"/>
                    <a:pt x="789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50" name="Google Shape;3350;p14"/>
            <p:cNvSpPr/>
            <p:nvPr/>
          </p:nvSpPr>
          <p:spPr>
            <a:xfrm>
              <a:off x="1610827" y="1678119"/>
              <a:ext cx="331263" cy="864475"/>
            </a:xfrm>
            <a:custGeom>
              <a:avLst/>
              <a:gdLst/>
              <a:ahLst/>
              <a:cxnLst/>
              <a:rect l="l" t="t" r="r" b="b"/>
              <a:pathLst>
                <a:path w="9655" h="25196" extrusionOk="0">
                  <a:moveTo>
                    <a:pt x="7901" y="1"/>
                  </a:moveTo>
                  <a:lnTo>
                    <a:pt x="7901" y="1"/>
                  </a:lnTo>
                  <a:cubicBezTo>
                    <a:pt x="8183" y="1123"/>
                    <a:pt x="8382" y="2266"/>
                    <a:pt x="8496" y="3413"/>
                  </a:cubicBezTo>
                  <a:cubicBezTo>
                    <a:pt x="8623" y="4557"/>
                    <a:pt x="8683" y="5710"/>
                    <a:pt x="8649" y="6858"/>
                  </a:cubicBezTo>
                  <a:cubicBezTo>
                    <a:pt x="8603" y="8005"/>
                    <a:pt x="8509" y="9149"/>
                    <a:pt x="8310" y="10276"/>
                  </a:cubicBezTo>
                  <a:cubicBezTo>
                    <a:pt x="8264" y="10494"/>
                    <a:pt x="8217" y="10711"/>
                    <a:pt x="8167" y="10929"/>
                  </a:cubicBezTo>
                  <a:cubicBezTo>
                    <a:pt x="7243" y="10320"/>
                    <a:pt x="6539" y="9309"/>
                    <a:pt x="6324" y="8155"/>
                  </a:cubicBezTo>
                  <a:lnTo>
                    <a:pt x="6324" y="8155"/>
                  </a:lnTo>
                  <a:cubicBezTo>
                    <a:pt x="6383" y="9397"/>
                    <a:pt x="7009" y="10632"/>
                    <a:pt x="8041" y="11452"/>
                  </a:cubicBezTo>
                  <a:cubicBezTo>
                    <a:pt x="7861" y="12170"/>
                    <a:pt x="7647" y="12878"/>
                    <a:pt x="7371" y="13569"/>
                  </a:cubicBezTo>
                  <a:cubicBezTo>
                    <a:pt x="6922" y="14780"/>
                    <a:pt x="6355" y="15947"/>
                    <a:pt x="5725" y="17080"/>
                  </a:cubicBezTo>
                  <a:cubicBezTo>
                    <a:pt x="4608" y="16219"/>
                    <a:pt x="3988" y="14640"/>
                    <a:pt x="4335" y="13161"/>
                  </a:cubicBezTo>
                  <a:lnTo>
                    <a:pt x="4335" y="13161"/>
                  </a:lnTo>
                  <a:cubicBezTo>
                    <a:pt x="3822" y="14622"/>
                    <a:pt x="4261" y="16407"/>
                    <a:pt x="5476" y="17523"/>
                  </a:cubicBezTo>
                  <a:cubicBezTo>
                    <a:pt x="5061" y="18246"/>
                    <a:pt x="4620" y="18957"/>
                    <a:pt x="4165" y="19656"/>
                  </a:cubicBezTo>
                  <a:cubicBezTo>
                    <a:pt x="3544" y="20626"/>
                    <a:pt x="2864" y="21562"/>
                    <a:pt x="2169" y="22484"/>
                  </a:cubicBezTo>
                  <a:cubicBezTo>
                    <a:pt x="2108" y="22564"/>
                    <a:pt x="2045" y="22642"/>
                    <a:pt x="1985" y="22722"/>
                  </a:cubicBezTo>
                  <a:cubicBezTo>
                    <a:pt x="1502" y="22189"/>
                    <a:pt x="1244" y="21438"/>
                    <a:pt x="1186" y="20677"/>
                  </a:cubicBezTo>
                  <a:cubicBezTo>
                    <a:pt x="1122" y="19862"/>
                    <a:pt x="1266" y="19029"/>
                    <a:pt x="1438" y="18211"/>
                  </a:cubicBezTo>
                  <a:lnTo>
                    <a:pt x="1438" y="18211"/>
                  </a:lnTo>
                  <a:cubicBezTo>
                    <a:pt x="1180" y="19004"/>
                    <a:pt x="946" y="19821"/>
                    <a:pt x="922" y="20683"/>
                  </a:cubicBezTo>
                  <a:cubicBezTo>
                    <a:pt x="901" y="21525"/>
                    <a:pt x="1093" y="22424"/>
                    <a:pt x="1659" y="23142"/>
                  </a:cubicBezTo>
                  <a:cubicBezTo>
                    <a:pt x="1123" y="23839"/>
                    <a:pt x="573" y="24524"/>
                    <a:pt x="0" y="25195"/>
                  </a:cubicBezTo>
                  <a:cubicBezTo>
                    <a:pt x="1400" y="23833"/>
                    <a:pt x="2669" y="22341"/>
                    <a:pt x="3840" y="20774"/>
                  </a:cubicBezTo>
                  <a:cubicBezTo>
                    <a:pt x="5405" y="20629"/>
                    <a:pt x="6808" y="19691"/>
                    <a:pt x="7520" y="18395"/>
                  </a:cubicBezTo>
                  <a:lnTo>
                    <a:pt x="7520" y="18395"/>
                  </a:lnTo>
                  <a:cubicBezTo>
                    <a:pt x="6744" y="19480"/>
                    <a:pt x="5490" y="20149"/>
                    <a:pt x="4233" y="20241"/>
                  </a:cubicBezTo>
                  <a:cubicBezTo>
                    <a:pt x="4320" y="20120"/>
                    <a:pt x="4413" y="20002"/>
                    <a:pt x="4500" y="19881"/>
                  </a:cubicBezTo>
                  <a:cubicBezTo>
                    <a:pt x="5178" y="18933"/>
                    <a:pt x="5795" y="17943"/>
                    <a:pt x="6359" y="16921"/>
                  </a:cubicBezTo>
                  <a:cubicBezTo>
                    <a:pt x="6607" y="16485"/>
                    <a:pt x="6837" y="16039"/>
                    <a:pt x="7056" y="15589"/>
                  </a:cubicBezTo>
                  <a:cubicBezTo>
                    <a:pt x="8358" y="14861"/>
                    <a:pt x="9421" y="13522"/>
                    <a:pt x="9655" y="12140"/>
                  </a:cubicBezTo>
                  <a:lnTo>
                    <a:pt x="9655" y="12140"/>
                  </a:lnTo>
                  <a:cubicBezTo>
                    <a:pt x="9296" y="13351"/>
                    <a:pt x="8432" y="14360"/>
                    <a:pt x="7371" y="14915"/>
                  </a:cubicBezTo>
                  <a:cubicBezTo>
                    <a:pt x="7543" y="14533"/>
                    <a:pt x="7710" y="14146"/>
                    <a:pt x="7864" y="13754"/>
                  </a:cubicBezTo>
                  <a:cubicBezTo>
                    <a:pt x="8284" y="12657"/>
                    <a:pt x="8566" y="11510"/>
                    <a:pt x="8781" y="10360"/>
                  </a:cubicBezTo>
                  <a:cubicBezTo>
                    <a:pt x="8961" y="9200"/>
                    <a:pt x="9069" y="8032"/>
                    <a:pt x="9052" y="6862"/>
                  </a:cubicBezTo>
                  <a:cubicBezTo>
                    <a:pt x="9011" y="4527"/>
                    <a:pt x="8667" y="2195"/>
                    <a:pt x="790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51" name="Google Shape;3351;p14"/>
            <p:cNvSpPr/>
            <p:nvPr/>
          </p:nvSpPr>
          <p:spPr>
            <a:xfrm>
              <a:off x="1536477" y="1678017"/>
              <a:ext cx="393776" cy="864509"/>
            </a:xfrm>
            <a:custGeom>
              <a:avLst/>
              <a:gdLst/>
              <a:ahLst/>
              <a:cxnLst/>
              <a:rect l="l" t="t" r="r" b="b"/>
              <a:pathLst>
                <a:path w="11477" h="25197" extrusionOk="0">
                  <a:moveTo>
                    <a:pt x="10069" y="1"/>
                  </a:moveTo>
                  <a:cubicBezTo>
                    <a:pt x="10247" y="3983"/>
                    <a:pt x="8220" y="7274"/>
                    <a:pt x="6012" y="10204"/>
                  </a:cubicBezTo>
                  <a:cubicBezTo>
                    <a:pt x="3802" y="13134"/>
                    <a:pt x="1315" y="15973"/>
                    <a:pt x="412" y="19637"/>
                  </a:cubicBezTo>
                  <a:cubicBezTo>
                    <a:pt x="0" y="21307"/>
                    <a:pt x="540" y="23786"/>
                    <a:pt x="2170" y="25197"/>
                  </a:cubicBezTo>
                  <a:cubicBezTo>
                    <a:pt x="207" y="20116"/>
                    <a:pt x="3947" y="16156"/>
                    <a:pt x="7713" y="10999"/>
                  </a:cubicBezTo>
                  <a:cubicBezTo>
                    <a:pt x="11477" y="5843"/>
                    <a:pt x="10069" y="2"/>
                    <a:pt x="10069" y="1"/>
                  </a:cubicBezTo>
                  <a:close/>
                </a:path>
              </a:pathLst>
            </a:custGeom>
            <a:solidFill>
              <a:srgbClr val="000000">
                <a:alpha val="18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52" name="Google Shape;3352;p14"/>
            <p:cNvSpPr/>
            <p:nvPr/>
          </p:nvSpPr>
          <p:spPr>
            <a:xfrm>
              <a:off x="1610930" y="2069700"/>
              <a:ext cx="368386" cy="485384"/>
            </a:xfrm>
            <a:custGeom>
              <a:avLst/>
              <a:gdLst/>
              <a:ahLst/>
              <a:cxnLst/>
              <a:rect l="l" t="t" r="r" b="b"/>
              <a:pathLst>
                <a:path w="10737" h="14147" extrusionOk="0">
                  <a:moveTo>
                    <a:pt x="10678" y="0"/>
                  </a:moveTo>
                  <a:cubicBezTo>
                    <a:pt x="10551" y="715"/>
                    <a:pt x="8224" y="13254"/>
                    <a:pt x="0" y="13782"/>
                  </a:cubicBezTo>
                  <a:cubicBezTo>
                    <a:pt x="738" y="14033"/>
                    <a:pt x="1480" y="14147"/>
                    <a:pt x="2197" y="14147"/>
                  </a:cubicBezTo>
                  <a:cubicBezTo>
                    <a:pt x="3529" y="14147"/>
                    <a:pt x="4777" y="13753"/>
                    <a:pt x="5764" y="13104"/>
                  </a:cubicBezTo>
                  <a:cubicBezTo>
                    <a:pt x="7281" y="12105"/>
                    <a:pt x="8251" y="10565"/>
                    <a:pt x="8975" y="8935"/>
                  </a:cubicBezTo>
                  <a:cubicBezTo>
                    <a:pt x="10176" y="6224"/>
                    <a:pt x="10736" y="3175"/>
                    <a:pt x="10678" y="0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53" name="Google Shape;3353;p14"/>
            <p:cNvSpPr/>
            <p:nvPr/>
          </p:nvSpPr>
          <p:spPr>
            <a:xfrm>
              <a:off x="1914985" y="2671808"/>
              <a:ext cx="666575" cy="622452"/>
            </a:xfrm>
            <a:custGeom>
              <a:avLst/>
              <a:gdLst/>
              <a:ahLst/>
              <a:cxnLst/>
              <a:rect l="l" t="t" r="r" b="b"/>
              <a:pathLst>
                <a:path w="19428" h="18142" extrusionOk="0">
                  <a:moveTo>
                    <a:pt x="5907" y="0"/>
                  </a:moveTo>
                  <a:cubicBezTo>
                    <a:pt x="5441" y="0"/>
                    <a:pt x="4968" y="68"/>
                    <a:pt x="4489" y="222"/>
                  </a:cubicBezTo>
                  <a:cubicBezTo>
                    <a:pt x="2934" y="723"/>
                    <a:pt x="1300" y="2246"/>
                    <a:pt x="300" y="4635"/>
                  </a:cubicBezTo>
                  <a:cubicBezTo>
                    <a:pt x="0" y="7174"/>
                    <a:pt x="1011" y="9636"/>
                    <a:pt x="2203" y="10628"/>
                  </a:cubicBezTo>
                  <a:cubicBezTo>
                    <a:pt x="4822" y="12803"/>
                    <a:pt x="8035" y="12952"/>
                    <a:pt x="11112" y="13412"/>
                  </a:cubicBezTo>
                  <a:cubicBezTo>
                    <a:pt x="14191" y="13870"/>
                    <a:pt x="17349" y="14781"/>
                    <a:pt x="19427" y="18142"/>
                  </a:cubicBezTo>
                  <a:cubicBezTo>
                    <a:pt x="17776" y="9704"/>
                    <a:pt x="13902" y="3326"/>
                    <a:pt x="8914" y="821"/>
                  </a:cubicBezTo>
                  <a:cubicBezTo>
                    <a:pt x="7961" y="343"/>
                    <a:pt x="6953" y="0"/>
                    <a:pt x="590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54" name="Google Shape;3354;p14"/>
            <p:cNvSpPr/>
            <p:nvPr/>
          </p:nvSpPr>
          <p:spPr>
            <a:xfrm>
              <a:off x="1925244" y="2671808"/>
              <a:ext cx="656316" cy="622452"/>
            </a:xfrm>
            <a:custGeom>
              <a:avLst/>
              <a:gdLst/>
              <a:ahLst/>
              <a:cxnLst/>
              <a:rect l="l" t="t" r="r" b="b"/>
              <a:pathLst>
                <a:path w="19129" h="18142" extrusionOk="0">
                  <a:moveTo>
                    <a:pt x="5609" y="0"/>
                  </a:moveTo>
                  <a:cubicBezTo>
                    <a:pt x="5143" y="0"/>
                    <a:pt x="4669" y="68"/>
                    <a:pt x="4190" y="222"/>
                  </a:cubicBezTo>
                  <a:cubicBezTo>
                    <a:pt x="2635" y="725"/>
                    <a:pt x="1001" y="2249"/>
                    <a:pt x="1" y="4636"/>
                  </a:cubicBezTo>
                  <a:cubicBezTo>
                    <a:pt x="1" y="4636"/>
                    <a:pt x="58" y="4635"/>
                    <a:pt x="167" y="4635"/>
                  </a:cubicBezTo>
                  <a:cubicBezTo>
                    <a:pt x="1278" y="4635"/>
                    <a:pt x="7708" y="4772"/>
                    <a:pt x="12148" y="7848"/>
                  </a:cubicBezTo>
                  <a:cubicBezTo>
                    <a:pt x="17025" y="11225"/>
                    <a:pt x="19128" y="18142"/>
                    <a:pt x="19128" y="18142"/>
                  </a:cubicBezTo>
                  <a:cubicBezTo>
                    <a:pt x="17477" y="9704"/>
                    <a:pt x="13603" y="3326"/>
                    <a:pt x="8615" y="821"/>
                  </a:cubicBezTo>
                  <a:cubicBezTo>
                    <a:pt x="7662" y="342"/>
                    <a:pt x="6654" y="0"/>
                    <a:pt x="560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55" name="Google Shape;3355;p14"/>
            <p:cNvSpPr/>
            <p:nvPr/>
          </p:nvSpPr>
          <p:spPr>
            <a:xfrm>
              <a:off x="1925107" y="2791413"/>
              <a:ext cx="656419" cy="502847"/>
            </a:xfrm>
            <a:custGeom>
              <a:avLst/>
              <a:gdLst/>
              <a:ahLst/>
              <a:cxnLst/>
              <a:rect l="l" t="t" r="r" b="b"/>
              <a:pathLst>
                <a:path w="19132" h="14656" extrusionOk="0">
                  <a:moveTo>
                    <a:pt x="7812" y="1"/>
                  </a:moveTo>
                  <a:cubicBezTo>
                    <a:pt x="6850" y="1"/>
                    <a:pt x="5822" y="485"/>
                    <a:pt x="4983" y="1407"/>
                  </a:cubicBezTo>
                  <a:cubicBezTo>
                    <a:pt x="3759" y="1216"/>
                    <a:pt x="2523" y="1108"/>
                    <a:pt x="1277" y="1108"/>
                  </a:cubicBezTo>
                  <a:cubicBezTo>
                    <a:pt x="852" y="1108"/>
                    <a:pt x="427" y="1120"/>
                    <a:pt x="0" y="1146"/>
                  </a:cubicBezTo>
                  <a:cubicBezTo>
                    <a:pt x="748" y="1196"/>
                    <a:pt x="1492" y="1274"/>
                    <a:pt x="2230" y="1374"/>
                  </a:cubicBezTo>
                  <a:cubicBezTo>
                    <a:pt x="2250" y="2440"/>
                    <a:pt x="2619" y="3332"/>
                    <a:pt x="3098" y="3991"/>
                  </a:cubicBezTo>
                  <a:cubicBezTo>
                    <a:pt x="3589" y="4664"/>
                    <a:pt x="4195" y="5120"/>
                    <a:pt x="4805" y="5539"/>
                  </a:cubicBezTo>
                  <a:cubicBezTo>
                    <a:pt x="4238" y="5032"/>
                    <a:pt x="3683" y="4483"/>
                    <a:pt x="3276" y="3771"/>
                  </a:cubicBezTo>
                  <a:cubicBezTo>
                    <a:pt x="2896" y="3107"/>
                    <a:pt x="2653" y="2279"/>
                    <a:pt x="2678" y="1435"/>
                  </a:cubicBezTo>
                  <a:lnTo>
                    <a:pt x="2678" y="1435"/>
                  </a:lnTo>
                  <a:cubicBezTo>
                    <a:pt x="2762" y="1447"/>
                    <a:pt x="2847" y="1454"/>
                    <a:pt x="2931" y="1468"/>
                  </a:cubicBezTo>
                  <a:cubicBezTo>
                    <a:pt x="3900" y="1614"/>
                    <a:pt x="4865" y="1785"/>
                    <a:pt x="5812" y="2031"/>
                  </a:cubicBezTo>
                  <a:cubicBezTo>
                    <a:pt x="6500" y="2203"/>
                    <a:pt x="7184" y="2397"/>
                    <a:pt x="7857" y="2621"/>
                  </a:cubicBezTo>
                  <a:cubicBezTo>
                    <a:pt x="7669" y="4569"/>
                    <a:pt x="8361" y="6382"/>
                    <a:pt x="9507" y="7119"/>
                  </a:cubicBezTo>
                  <a:cubicBezTo>
                    <a:pt x="8462" y="6224"/>
                    <a:pt x="8003" y="4420"/>
                    <a:pt x="8267" y="2766"/>
                  </a:cubicBezTo>
                  <a:lnTo>
                    <a:pt x="8267" y="2766"/>
                  </a:lnTo>
                  <a:cubicBezTo>
                    <a:pt x="9310" y="3138"/>
                    <a:pt x="10327" y="3590"/>
                    <a:pt x="11292" y="4180"/>
                  </a:cubicBezTo>
                  <a:cubicBezTo>
                    <a:pt x="11855" y="4499"/>
                    <a:pt x="12388" y="4885"/>
                    <a:pt x="12905" y="5308"/>
                  </a:cubicBezTo>
                  <a:cubicBezTo>
                    <a:pt x="12674" y="6857"/>
                    <a:pt x="12942" y="8391"/>
                    <a:pt x="13586" y="9443"/>
                  </a:cubicBezTo>
                  <a:cubicBezTo>
                    <a:pt x="13093" y="8326"/>
                    <a:pt x="13000" y="6907"/>
                    <a:pt x="13278" y="5623"/>
                  </a:cubicBezTo>
                  <a:lnTo>
                    <a:pt x="13278" y="5623"/>
                  </a:lnTo>
                  <a:cubicBezTo>
                    <a:pt x="13432" y="5754"/>
                    <a:pt x="13583" y="5888"/>
                    <a:pt x="13733" y="6025"/>
                  </a:cubicBezTo>
                  <a:cubicBezTo>
                    <a:pt x="14486" y="6763"/>
                    <a:pt x="15179" y="7600"/>
                    <a:pt x="15843" y="8487"/>
                  </a:cubicBezTo>
                  <a:cubicBezTo>
                    <a:pt x="16498" y="9381"/>
                    <a:pt x="17094" y="10362"/>
                    <a:pt x="17642" y="11395"/>
                  </a:cubicBezTo>
                  <a:cubicBezTo>
                    <a:pt x="18199" y="12416"/>
                    <a:pt x="18696" y="13506"/>
                    <a:pt x="19131" y="14656"/>
                  </a:cubicBezTo>
                  <a:cubicBezTo>
                    <a:pt x="18429" y="12230"/>
                    <a:pt x="17369" y="10051"/>
                    <a:pt x="16108" y="8138"/>
                  </a:cubicBezTo>
                  <a:cubicBezTo>
                    <a:pt x="15474" y="7180"/>
                    <a:pt x="14758" y="6331"/>
                    <a:pt x="13999" y="5553"/>
                  </a:cubicBezTo>
                  <a:cubicBezTo>
                    <a:pt x="13221" y="4811"/>
                    <a:pt x="12402" y="4128"/>
                    <a:pt x="11518" y="3607"/>
                  </a:cubicBezTo>
                  <a:cubicBezTo>
                    <a:pt x="11199" y="3423"/>
                    <a:pt x="10877" y="3253"/>
                    <a:pt x="10551" y="3094"/>
                  </a:cubicBezTo>
                  <a:cubicBezTo>
                    <a:pt x="10978" y="2896"/>
                    <a:pt x="11428" y="2795"/>
                    <a:pt x="11873" y="2795"/>
                  </a:cubicBezTo>
                  <a:cubicBezTo>
                    <a:pt x="12478" y="2795"/>
                    <a:pt x="13074" y="2982"/>
                    <a:pt x="13596" y="3366"/>
                  </a:cubicBezTo>
                  <a:cubicBezTo>
                    <a:pt x="13024" y="2797"/>
                    <a:pt x="12248" y="2517"/>
                    <a:pt x="11439" y="2517"/>
                  </a:cubicBezTo>
                  <a:cubicBezTo>
                    <a:pt x="10950" y="2517"/>
                    <a:pt x="10449" y="2619"/>
                    <a:pt x="9973" y="2820"/>
                  </a:cubicBezTo>
                  <a:cubicBezTo>
                    <a:pt x="9579" y="2645"/>
                    <a:pt x="9182" y="2484"/>
                    <a:pt x="8777" y="2346"/>
                  </a:cubicBezTo>
                  <a:cubicBezTo>
                    <a:pt x="7841" y="2007"/>
                    <a:pt x="6885" y="1740"/>
                    <a:pt x="5913" y="1559"/>
                  </a:cubicBezTo>
                  <a:cubicBezTo>
                    <a:pt x="5789" y="1537"/>
                    <a:pt x="5663" y="1521"/>
                    <a:pt x="5539" y="1500"/>
                  </a:cubicBezTo>
                  <a:cubicBezTo>
                    <a:pt x="6296" y="637"/>
                    <a:pt x="7285" y="116"/>
                    <a:pt x="8253" y="116"/>
                  </a:cubicBezTo>
                  <a:cubicBezTo>
                    <a:pt x="8414" y="116"/>
                    <a:pt x="8574" y="131"/>
                    <a:pt x="8733" y="160"/>
                  </a:cubicBezTo>
                  <a:cubicBezTo>
                    <a:pt x="8439" y="53"/>
                    <a:pt x="8129" y="1"/>
                    <a:pt x="781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56" name="Google Shape;3356;p14"/>
            <p:cNvSpPr/>
            <p:nvPr/>
          </p:nvSpPr>
          <p:spPr>
            <a:xfrm>
              <a:off x="1914985" y="2830835"/>
              <a:ext cx="666575" cy="463425"/>
            </a:xfrm>
            <a:custGeom>
              <a:avLst/>
              <a:gdLst/>
              <a:ahLst/>
              <a:cxnLst/>
              <a:rect l="l" t="t" r="r" b="b"/>
              <a:pathLst>
                <a:path w="19428" h="13507" extrusionOk="0">
                  <a:moveTo>
                    <a:pt x="300" y="0"/>
                  </a:moveTo>
                  <a:lnTo>
                    <a:pt x="300" y="0"/>
                  </a:lnTo>
                  <a:cubicBezTo>
                    <a:pt x="0" y="2539"/>
                    <a:pt x="1011" y="5001"/>
                    <a:pt x="2203" y="5993"/>
                  </a:cubicBezTo>
                  <a:cubicBezTo>
                    <a:pt x="4822" y="8168"/>
                    <a:pt x="8032" y="8317"/>
                    <a:pt x="11112" y="8777"/>
                  </a:cubicBezTo>
                  <a:cubicBezTo>
                    <a:pt x="14191" y="9235"/>
                    <a:pt x="17349" y="10146"/>
                    <a:pt x="19427" y="13507"/>
                  </a:cubicBezTo>
                  <a:cubicBezTo>
                    <a:pt x="19427" y="13507"/>
                    <a:pt x="17136" y="7590"/>
                    <a:pt x="11801" y="6672"/>
                  </a:cubicBezTo>
                  <a:cubicBezTo>
                    <a:pt x="6463" y="5756"/>
                    <a:pt x="1803" y="5782"/>
                    <a:pt x="300" y="0"/>
                  </a:cubicBezTo>
                  <a:close/>
                </a:path>
              </a:pathLst>
            </a:custGeom>
            <a:solidFill>
              <a:srgbClr val="000000">
                <a:alpha val="18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57" name="Google Shape;3357;p14"/>
            <p:cNvSpPr/>
            <p:nvPr/>
          </p:nvSpPr>
          <p:spPr>
            <a:xfrm>
              <a:off x="1925244" y="2671808"/>
              <a:ext cx="503362" cy="224936"/>
            </a:xfrm>
            <a:custGeom>
              <a:avLst/>
              <a:gdLst/>
              <a:ahLst/>
              <a:cxnLst/>
              <a:rect l="l" t="t" r="r" b="b"/>
              <a:pathLst>
                <a:path w="14671" h="6556" extrusionOk="0">
                  <a:moveTo>
                    <a:pt x="5609" y="0"/>
                  </a:moveTo>
                  <a:cubicBezTo>
                    <a:pt x="5143" y="0"/>
                    <a:pt x="4669" y="68"/>
                    <a:pt x="4190" y="222"/>
                  </a:cubicBezTo>
                  <a:cubicBezTo>
                    <a:pt x="2635" y="725"/>
                    <a:pt x="1001" y="2249"/>
                    <a:pt x="1" y="4636"/>
                  </a:cubicBezTo>
                  <a:cubicBezTo>
                    <a:pt x="1656" y="2718"/>
                    <a:pt x="3538" y="2028"/>
                    <a:pt x="5389" y="2028"/>
                  </a:cubicBezTo>
                  <a:cubicBezTo>
                    <a:pt x="9953" y="2028"/>
                    <a:pt x="14331" y="6223"/>
                    <a:pt x="14670" y="6556"/>
                  </a:cubicBezTo>
                  <a:cubicBezTo>
                    <a:pt x="12958" y="3947"/>
                    <a:pt x="10907" y="1972"/>
                    <a:pt x="8615" y="821"/>
                  </a:cubicBezTo>
                  <a:cubicBezTo>
                    <a:pt x="7662" y="342"/>
                    <a:pt x="6654" y="0"/>
                    <a:pt x="5609" y="0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58" name="Google Shape;3358;p14"/>
            <p:cNvSpPr/>
            <p:nvPr/>
          </p:nvSpPr>
          <p:spPr>
            <a:xfrm>
              <a:off x="226965" y="540637"/>
              <a:ext cx="862897" cy="1991524"/>
            </a:xfrm>
            <a:custGeom>
              <a:avLst/>
              <a:gdLst/>
              <a:ahLst/>
              <a:cxnLst/>
              <a:rect l="l" t="t" r="r" b="b"/>
              <a:pathLst>
                <a:path w="25150" h="58045" extrusionOk="0">
                  <a:moveTo>
                    <a:pt x="24139" y="0"/>
                  </a:moveTo>
                  <a:cubicBezTo>
                    <a:pt x="21425" y="4554"/>
                    <a:pt x="20097" y="9792"/>
                    <a:pt x="18810" y="14857"/>
                  </a:cubicBezTo>
                  <a:cubicBezTo>
                    <a:pt x="18038" y="17901"/>
                    <a:pt x="17240" y="21010"/>
                    <a:pt x="16144" y="23988"/>
                  </a:cubicBezTo>
                  <a:cubicBezTo>
                    <a:pt x="13258" y="20875"/>
                    <a:pt x="11615" y="16544"/>
                    <a:pt x="11743" y="12302"/>
                  </a:cubicBezTo>
                  <a:lnTo>
                    <a:pt x="11186" y="12283"/>
                  </a:lnTo>
                  <a:lnTo>
                    <a:pt x="11186" y="12283"/>
                  </a:lnTo>
                  <a:cubicBezTo>
                    <a:pt x="11051" y="16762"/>
                    <a:pt x="12820" y="21339"/>
                    <a:pt x="15926" y="24571"/>
                  </a:cubicBezTo>
                  <a:cubicBezTo>
                    <a:pt x="15446" y="25825"/>
                    <a:pt x="14913" y="27056"/>
                    <a:pt x="14294" y="28241"/>
                  </a:cubicBezTo>
                  <a:cubicBezTo>
                    <a:pt x="12706" y="31282"/>
                    <a:pt x="10581" y="34068"/>
                    <a:pt x="8523" y="36765"/>
                  </a:cubicBezTo>
                  <a:cubicBezTo>
                    <a:pt x="7759" y="37766"/>
                    <a:pt x="6970" y="38803"/>
                    <a:pt x="6216" y="39837"/>
                  </a:cubicBezTo>
                  <a:cubicBezTo>
                    <a:pt x="5258" y="41157"/>
                    <a:pt x="4229" y="42660"/>
                    <a:pt x="3293" y="44304"/>
                  </a:cubicBezTo>
                  <a:cubicBezTo>
                    <a:pt x="3279" y="43871"/>
                    <a:pt x="3307" y="43433"/>
                    <a:pt x="3388" y="42923"/>
                  </a:cubicBezTo>
                  <a:cubicBezTo>
                    <a:pt x="3868" y="39964"/>
                    <a:pt x="3542" y="36925"/>
                    <a:pt x="2451" y="34132"/>
                  </a:cubicBezTo>
                  <a:lnTo>
                    <a:pt x="1932" y="34336"/>
                  </a:lnTo>
                  <a:cubicBezTo>
                    <a:pt x="2988" y="37033"/>
                    <a:pt x="3303" y="39974"/>
                    <a:pt x="2840" y="42835"/>
                  </a:cubicBezTo>
                  <a:cubicBezTo>
                    <a:pt x="2697" y="43711"/>
                    <a:pt x="2694" y="44397"/>
                    <a:pt x="2817" y="45173"/>
                  </a:cubicBezTo>
                  <a:cubicBezTo>
                    <a:pt x="1604" y="47456"/>
                    <a:pt x="610" y="49990"/>
                    <a:pt x="242" y="52695"/>
                  </a:cubicBezTo>
                  <a:cubicBezTo>
                    <a:pt x="0" y="54473"/>
                    <a:pt x="26" y="56274"/>
                    <a:pt x="325" y="58045"/>
                  </a:cubicBezTo>
                  <a:lnTo>
                    <a:pt x="873" y="57952"/>
                  </a:lnTo>
                  <a:cubicBezTo>
                    <a:pt x="586" y="56237"/>
                    <a:pt x="557" y="54493"/>
                    <a:pt x="794" y="52770"/>
                  </a:cubicBezTo>
                  <a:cubicBezTo>
                    <a:pt x="1107" y="50472"/>
                    <a:pt x="1891" y="48293"/>
                    <a:pt x="2874" y="46286"/>
                  </a:cubicBezTo>
                  <a:cubicBezTo>
                    <a:pt x="5295" y="46086"/>
                    <a:pt x="7737" y="45091"/>
                    <a:pt x="9939" y="43398"/>
                  </a:cubicBezTo>
                  <a:cubicBezTo>
                    <a:pt x="11773" y="41987"/>
                    <a:pt x="13450" y="40107"/>
                    <a:pt x="15064" y="37646"/>
                  </a:cubicBezTo>
                  <a:lnTo>
                    <a:pt x="14598" y="37340"/>
                  </a:lnTo>
                  <a:cubicBezTo>
                    <a:pt x="13023" y="39746"/>
                    <a:pt x="11387" y="41583"/>
                    <a:pt x="9603" y="42953"/>
                  </a:cubicBezTo>
                  <a:cubicBezTo>
                    <a:pt x="7590" y="44502"/>
                    <a:pt x="5376" y="45437"/>
                    <a:pt x="3175" y="45689"/>
                  </a:cubicBezTo>
                  <a:cubicBezTo>
                    <a:pt x="4246" y="43627"/>
                    <a:pt x="5508" y="41762"/>
                    <a:pt x="6670" y="40165"/>
                  </a:cubicBezTo>
                  <a:cubicBezTo>
                    <a:pt x="7418" y="39135"/>
                    <a:pt x="8204" y="38102"/>
                    <a:pt x="8966" y="37103"/>
                  </a:cubicBezTo>
                  <a:cubicBezTo>
                    <a:pt x="11038" y="34389"/>
                    <a:pt x="13179" y="31581"/>
                    <a:pt x="14787" y="28499"/>
                  </a:cubicBezTo>
                  <a:cubicBezTo>
                    <a:pt x="15733" y="26688"/>
                    <a:pt x="16488" y="24783"/>
                    <a:pt x="17137" y="22841"/>
                  </a:cubicBezTo>
                  <a:cubicBezTo>
                    <a:pt x="19423" y="19637"/>
                    <a:pt x="22043" y="17143"/>
                    <a:pt x="25149" y="15219"/>
                  </a:cubicBezTo>
                  <a:lnTo>
                    <a:pt x="24856" y="14745"/>
                  </a:lnTo>
                  <a:cubicBezTo>
                    <a:pt x="22117" y="16442"/>
                    <a:pt x="19751" y="18574"/>
                    <a:pt x="17656" y="21228"/>
                  </a:cubicBezTo>
                  <a:cubicBezTo>
                    <a:pt x="18287" y="19158"/>
                    <a:pt x="18824" y="17061"/>
                    <a:pt x="19350" y="14995"/>
                  </a:cubicBezTo>
                  <a:cubicBezTo>
                    <a:pt x="20625" y="9968"/>
                    <a:pt x="21946" y="4772"/>
                    <a:pt x="24618" y="285"/>
                  </a:cubicBezTo>
                  <a:lnTo>
                    <a:pt x="24139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59" name="Google Shape;3359;p14"/>
            <p:cNvSpPr/>
            <p:nvPr/>
          </p:nvSpPr>
          <p:spPr>
            <a:xfrm>
              <a:off x="925518" y="-248015"/>
              <a:ext cx="578226" cy="974919"/>
            </a:xfrm>
            <a:custGeom>
              <a:avLst/>
              <a:gdLst/>
              <a:ahLst/>
              <a:cxnLst/>
              <a:rect l="l" t="t" r="r" b="b"/>
              <a:pathLst>
                <a:path w="16853" h="28415" extrusionOk="0">
                  <a:moveTo>
                    <a:pt x="16105" y="0"/>
                  </a:moveTo>
                  <a:cubicBezTo>
                    <a:pt x="12960" y="6943"/>
                    <a:pt x="4605" y="10423"/>
                    <a:pt x="1546" y="17403"/>
                  </a:cubicBezTo>
                  <a:cubicBezTo>
                    <a:pt x="52" y="20814"/>
                    <a:pt x="0" y="24994"/>
                    <a:pt x="1471" y="28415"/>
                  </a:cubicBezTo>
                  <a:cubicBezTo>
                    <a:pt x="5268" y="27549"/>
                    <a:pt x="8964" y="25951"/>
                    <a:pt x="11845" y="23334"/>
                  </a:cubicBezTo>
                  <a:cubicBezTo>
                    <a:pt x="14728" y="20715"/>
                    <a:pt x="16730" y="17008"/>
                    <a:pt x="16809" y="13114"/>
                  </a:cubicBezTo>
                  <a:cubicBezTo>
                    <a:pt x="16853" y="10904"/>
                    <a:pt x="16294" y="8733"/>
                    <a:pt x="15917" y="6554"/>
                  </a:cubicBezTo>
                  <a:cubicBezTo>
                    <a:pt x="15539" y="4377"/>
                    <a:pt x="15350" y="2079"/>
                    <a:pt x="161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60" name="Google Shape;3360;p14"/>
            <p:cNvSpPr/>
            <p:nvPr/>
          </p:nvSpPr>
          <p:spPr>
            <a:xfrm>
              <a:off x="925518" y="-248015"/>
              <a:ext cx="552563" cy="974919"/>
            </a:xfrm>
            <a:custGeom>
              <a:avLst/>
              <a:gdLst/>
              <a:ahLst/>
              <a:cxnLst/>
              <a:rect l="l" t="t" r="r" b="b"/>
              <a:pathLst>
                <a:path w="16105" h="28415" extrusionOk="0">
                  <a:moveTo>
                    <a:pt x="16105" y="0"/>
                  </a:moveTo>
                  <a:lnTo>
                    <a:pt x="16105" y="0"/>
                  </a:lnTo>
                  <a:cubicBezTo>
                    <a:pt x="12960" y="6943"/>
                    <a:pt x="4605" y="10423"/>
                    <a:pt x="1546" y="17403"/>
                  </a:cubicBezTo>
                  <a:cubicBezTo>
                    <a:pt x="52" y="20814"/>
                    <a:pt x="0" y="24994"/>
                    <a:pt x="1471" y="28415"/>
                  </a:cubicBezTo>
                  <a:cubicBezTo>
                    <a:pt x="1790" y="21304"/>
                    <a:pt x="5358" y="17009"/>
                    <a:pt x="10320" y="12018"/>
                  </a:cubicBezTo>
                  <a:cubicBezTo>
                    <a:pt x="13155" y="9169"/>
                    <a:pt x="15142" y="3242"/>
                    <a:pt x="15834" y="945"/>
                  </a:cubicBezTo>
                  <a:cubicBezTo>
                    <a:pt x="15908" y="626"/>
                    <a:pt x="15994" y="311"/>
                    <a:pt x="161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61" name="Google Shape;3361;p14"/>
            <p:cNvSpPr/>
            <p:nvPr/>
          </p:nvSpPr>
          <p:spPr>
            <a:xfrm>
              <a:off x="960205" y="-113931"/>
              <a:ext cx="431551" cy="513037"/>
            </a:xfrm>
            <a:custGeom>
              <a:avLst/>
              <a:gdLst/>
              <a:ahLst/>
              <a:cxnLst/>
              <a:rect l="l" t="t" r="r" b="b"/>
              <a:pathLst>
                <a:path w="12578" h="14953" extrusionOk="0">
                  <a:moveTo>
                    <a:pt x="12578" y="1"/>
                  </a:moveTo>
                  <a:cubicBezTo>
                    <a:pt x="8731" y="4615"/>
                    <a:pt x="2964" y="7951"/>
                    <a:pt x="535" y="13495"/>
                  </a:cubicBezTo>
                  <a:cubicBezTo>
                    <a:pt x="329" y="13966"/>
                    <a:pt x="152" y="14455"/>
                    <a:pt x="1" y="14952"/>
                  </a:cubicBezTo>
                  <a:cubicBezTo>
                    <a:pt x="480" y="13979"/>
                    <a:pt x="1102" y="13083"/>
                    <a:pt x="1772" y="12232"/>
                  </a:cubicBezTo>
                  <a:cubicBezTo>
                    <a:pt x="2862" y="10845"/>
                    <a:pt x="4079" y="9564"/>
                    <a:pt x="5317" y="8308"/>
                  </a:cubicBezTo>
                  <a:cubicBezTo>
                    <a:pt x="7477" y="6116"/>
                    <a:pt x="9735" y="3986"/>
                    <a:pt x="11532" y="1474"/>
                  </a:cubicBezTo>
                  <a:cubicBezTo>
                    <a:pt x="11791" y="1113"/>
                    <a:pt x="12321" y="521"/>
                    <a:pt x="12578" y="1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62" name="Google Shape;3362;p14"/>
            <p:cNvSpPr/>
            <p:nvPr/>
          </p:nvSpPr>
          <p:spPr>
            <a:xfrm>
              <a:off x="976159" y="-248015"/>
              <a:ext cx="502024" cy="974781"/>
            </a:xfrm>
            <a:custGeom>
              <a:avLst/>
              <a:gdLst/>
              <a:ahLst/>
              <a:cxnLst/>
              <a:rect l="l" t="t" r="r" b="b"/>
              <a:pathLst>
                <a:path w="14632" h="28411" extrusionOk="0">
                  <a:moveTo>
                    <a:pt x="14632" y="0"/>
                  </a:moveTo>
                  <a:lnTo>
                    <a:pt x="14632" y="0"/>
                  </a:lnTo>
                  <a:cubicBezTo>
                    <a:pt x="14211" y="1296"/>
                    <a:pt x="13758" y="2571"/>
                    <a:pt x="13247" y="3829"/>
                  </a:cubicBezTo>
                  <a:cubicBezTo>
                    <a:pt x="12751" y="5087"/>
                    <a:pt x="12204" y="6329"/>
                    <a:pt x="11584" y="7526"/>
                  </a:cubicBezTo>
                  <a:cubicBezTo>
                    <a:pt x="10957" y="8717"/>
                    <a:pt x="10290" y="9894"/>
                    <a:pt x="9455" y="10933"/>
                  </a:cubicBezTo>
                  <a:cubicBezTo>
                    <a:pt x="9051" y="11463"/>
                    <a:pt x="8573" y="11916"/>
                    <a:pt x="8092" y="12407"/>
                  </a:cubicBezTo>
                  <a:cubicBezTo>
                    <a:pt x="7610" y="12888"/>
                    <a:pt x="7137" y="13378"/>
                    <a:pt x="6668" y="13875"/>
                  </a:cubicBezTo>
                  <a:cubicBezTo>
                    <a:pt x="6577" y="13973"/>
                    <a:pt x="6490" y="14073"/>
                    <a:pt x="6399" y="14173"/>
                  </a:cubicBezTo>
                  <a:cubicBezTo>
                    <a:pt x="6191" y="13284"/>
                    <a:pt x="6321" y="12278"/>
                    <a:pt x="6814" y="11433"/>
                  </a:cubicBezTo>
                  <a:lnTo>
                    <a:pt x="6814" y="11433"/>
                  </a:lnTo>
                  <a:cubicBezTo>
                    <a:pt x="6106" y="12282"/>
                    <a:pt x="5765" y="13482"/>
                    <a:pt x="5963" y="14654"/>
                  </a:cubicBezTo>
                  <a:cubicBezTo>
                    <a:pt x="4694" y="16086"/>
                    <a:pt x="3498" y="17604"/>
                    <a:pt x="2522" y="19261"/>
                  </a:cubicBezTo>
                  <a:cubicBezTo>
                    <a:pt x="2016" y="18604"/>
                    <a:pt x="1720" y="17745"/>
                    <a:pt x="1739" y="16860"/>
                  </a:cubicBezTo>
                  <a:lnTo>
                    <a:pt x="1739" y="16860"/>
                  </a:lnTo>
                  <a:cubicBezTo>
                    <a:pt x="1542" y="17807"/>
                    <a:pt x="1712" y="18857"/>
                    <a:pt x="2240" y="19748"/>
                  </a:cubicBezTo>
                  <a:cubicBezTo>
                    <a:pt x="2105" y="19994"/>
                    <a:pt x="1972" y="20239"/>
                    <a:pt x="1847" y="20490"/>
                  </a:cubicBezTo>
                  <a:cubicBezTo>
                    <a:pt x="1236" y="21720"/>
                    <a:pt x="764" y="23019"/>
                    <a:pt x="459" y="24354"/>
                  </a:cubicBezTo>
                  <a:cubicBezTo>
                    <a:pt x="167" y="25691"/>
                    <a:pt x="10" y="27053"/>
                    <a:pt x="0" y="28411"/>
                  </a:cubicBezTo>
                  <a:cubicBezTo>
                    <a:pt x="156" y="26746"/>
                    <a:pt x="473" y="25098"/>
                    <a:pt x="998" y="23524"/>
                  </a:cubicBezTo>
                  <a:cubicBezTo>
                    <a:pt x="2002" y="23381"/>
                    <a:pt x="3021" y="23209"/>
                    <a:pt x="3990" y="22861"/>
                  </a:cubicBezTo>
                  <a:cubicBezTo>
                    <a:pt x="4964" y="22512"/>
                    <a:pt x="5892" y="21976"/>
                    <a:pt x="6569" y="21205"/>
                  </a:cubicBezTo>
                  <a:lnTo>
                    <a:pt x="6569" y="21205"/>
                  </a:lnTo>
                  <a:cubicBezTo>
                    <a:pt x="5824" y="21911"/>
                    <a:pt x="4876" y="22345"/>
                    <a:pt x="3907" y="22596"/>
                  </a:cubicBezTo>
                  <a:cubicBezTo>
                    <a:pt x="3027" y="22824"/>
                    <a:pt x="2118" y="22907"/>
                    <a:pt x="1203" y="22958"/>
                  </a:cubicBezTo>
                  <a:cubicBezTo>
                    <a:pt x="1491" y="22177"/>
                    <a:pt x="1827" y="21415"/>
                    <a:pt x="2229" y="20685"/>
                  </a:cubicBezTo>
                  <a:cubicBezTo>
                    <a:pt x="2720" y="19774"/>
                    <a:pt x="3276" y="18900"/>
                    <a:pt x="3882" y="18060"/>
                  </a:cubicBezTo>
                  <a:cubicBezTo>
                    <a:pt x="4263" y="18072"/>
                    <a:pt x="4649" y="18084"/>
                    <a:pt x="5037" y="18084"/>
                  </a:cubicBezTo>
                  <a:cubicBezTo>
                    <a:pt x="5911" y="18084"/>
                    <a:pt x="6792" y="18026"/>
                    <a:pt x="7647" y="17796"/>
                  </a:cubicBezTo>
                  <a:cubicBezTo>
                    <a:pt x="8274" y="17629"/>
                    <a:pt x="8873" y="17351"/>
                    <a:pt x="9388" y="16962"/>
                  </a:cubicBezTo>
                  <a:cubicBezTo>
                    <a:pt x="9903" y="16575"/>
                    <a:pt x="10330" y="16098"/>
                    <a:pt x="10723" y="15600"/>
                  </a:cubicBezTo>
                  <a:lnTo>
                    <a:pt x="10723" y="15600"/>
                  </a:lnTo>
                  <a:cubicBezTo>
                    <a:pt x="10294" y="16066"/>
                    <a:pt x="9834" y="16508"/>
                    <a:pt x="9307" y="16848"/>
                  </a:cubicBezTo>
                  <a:cubicBezTo>
                    <a:pt x="8780" y="17188"/>
                    <a:pt x="8193" y="17408"/>
                    <a:pt x="7583" y="17524"/>
                  </a:cubicBezTo>
                  <a:cubicBezTo>
                    <a:pt x="7088" y="17618"/>
                    <a:pt x="6588" y="17654"/>
                    <a:pt x="6084" y="17654"/>
                  </a:cubicBezTo>
                  <a:cubicBezTo>
                    <a:pt x="5480" y="17654"/>
                    <a:pt x="4872" y="17603"/>
                    <a:pt x="4263" y="17541"/>
                  </a:cubicBezTo>
                  <a:cubicBezTo>
                    <a:pt x="5131" y="16391"/>
                    <a:pt x="6080" y="15297"/>
                    <a:pt x="7077" y="14250"/>
                  </a:cubicBezTo>
                  <a:cubicBezTo>
                    <a:pt x="7532" y="13760"/>
                    <a:pt x="7993" y="13264"/>
                    <a:pt x="8469" y="12779"/>
                  </a:cubicBezTo>
                  <a:cubicBezTo>
                    <a:pt x="8796" y="12437"/>
                    <a:pt x="9148" y="12087"/>
                    <a:pt x="9471" y="11715"/>
                  </a:cubicBezTo>
                  <a:cubicBezTo>
                    <a:pt x="10155" y="11554"/>
                    <a:pt x="10850" y="11433"/>
                    <a:pt x="11540" y="11205"/>
                  </a:cubicBezTo>
                  <a:cubicBezTo>
                    <a:pt x="12235" y="10974"/>
                    <a:pt x="12922" y="10562"/>
                    <a:pt x="13279" y="9923"/>
                  </a:cubicBezTo>
                  <a:lnTo>
                    <a:pt x="13279" y="9923"/>
                  </a:lnTo>
                  <a:cubicBezTo>
                    <a:pt x="12839" y="10508"/>
                    <a:pt x="12148" y="10800"/>
                    <a:pt x="11466" y="10936"/>
                  </a:cubicBezTo>
                  <a:cubicBezTo>
                    <a:pt x="10973" y="11031"/>
                    <a:pt x="10458" y="11075"/>
                    <a:pt x="9944" y="11119"/>
                  </a:cubicBezTo>
                  <a:cubicBezTo>
                    <a:pt x="10746" y="10058"/>
                    <a:pt x="11412" y="8910"/>
                    <a:pt x="11967" y="7716"/>
                  </a:cubicBezTo>
                  <a:cubicBezTo>
                    <a:pt x="13130" y="5241"/>
                    <a:pt x="14007" y="2648"/>
                    <a:pt x="1463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63" name="Google Shape;3363;p14"/>
            <p:cNvSpPr/>
            <p:nvPr/>
          </p:nvSpPr>
          <p:spPr>
            <a:xfrm>
              <a:off x="970395" y="-91938"/>
              <a:ext cx="533349" cy="818808"/>
            </a:xfrm>
            <a:custGeom>
              <a:avLst/>
              <a:gdLst/>
              <a:ahLst/>
              <a:cxnLst/>
              <a:rect l="l" t="t" r="r" b="b"/>
              <a:pathLst>
                <a:path w="15545" h="23865" extrusionOk="0">
                  <a:moveTo>
                    <a:pt x="14344" y="1"/>
                  </a:moveTo>
                  <a:cubicBezTo>
                    <a:pt x="14254" y="1776"/>
                    <a:pt x="14309" y="3556"/>
                    <a:pt x="14272" y="5341"/>
                  </a:cubicBezTo>
                  <a:cubicBezTo>
                    <a:pt x="14204" y="8636"/>
                    <a:pt x="13507" y="11677"/>
                    <a:pt x="11631" y="14432"/>
                  </a:cubicBezTo>
                  <a:cubicBezTo>
                    <a:pt x="9851" y="17043"/>
                    <a:pt x="7384" y="19091"/>
                    <a:pt x="4733" y="20768"/>
                  </a:cubicBezTo>
                  <a:cubicBezTo>
                    <a:pt x="3299" y="21675"/>
                    <a:pt x="1436" y="22377"/>
                    <a:pt x="0" y="23453"/>
                  </a:cubicBezTo>
                  <a:cubicBezTo>
                    <a:pt x="54" y="23589"/>
                    <a:pt x="106" y="23729"/>
                    <a:pt x="164" y="23864"/>
                  </a:cubicBezTo>
                  <a:cubicBezTo>
                    <a:pt x="3961" y="22998"/>
                    <a:pt x="7657" y="21401"/>
                    <a:pt x="10539" y="18782"/>
                  </a:cubicBezTo>
                  <a:cubicBezTo>
                    <a:pt x="13422" y="16165"/>
                    <a:pt x="15424" y="12456"/>
                    <a:pt x="15502" y="8564"/>
                  </a:cubicBezTo>
                  <a:cubicBezTo>
                    <a:pt x="15545" y="6355"/>
                    <a:pt x="14986" y="4184"/>
                    <a:pt x="14609" y="2004"/>
                  </a:cubicBezTo>
                  <a:cubicBezTo>
                    <a:pt x="14495" y="1343"/>
                    <a:pt x="14402" y="672"/>
                    <a:pt x="14344" y="1"/>
                  </a:cubicBezTo>
                  <a:close/>
                </a:path>
              </a:pathLst>
            </a:custGeom>
            <a:solidFill>
              <a:srgbClr val="000000">
                <a:alpha val="18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64" name="Google Shape;3364;p14"/>
            <p:cNvSpPr/>
            <p:nvPr/>
          </p:nvSpPr>
          <p:spPr>
            <a:xfrm>
              <a:off x="681127" y="1385660"/>
              <a:ext cx="641700" cy="530433"/>
            </a:xfrm>
            <a:custGeom>
              <a:avLst/>
              <a:gdLst/>
              <a:ahLst/>
              <a:cxnLst/>
              <a:rect l="l" t="t" r="r" b="b"/>
              <a:pathLst>
                <a:path w="18703" h="15460" extrusionOk="0">
                  <a:moveTo>
                    <a:pt x="18703" y="0"/>
                  </a:moveTo>
                  <a:cubicBezTo>
                    <a:pt x="14485" y="3792"/>
                    <a:pt x="7384" y="3441"/>
                    <a:pt x="3221" y="7288"/>
                  </a:cubicBezTo>
                  <a:cubicBezTo>
                    <a:pt x="1186" y="9167"/>
                    <a:pt x="1" y="12062"/>
                    <a:pt x="145" y="14933"/>
                  </a:cubicBezTo>
                  <a:cubicBezTo>
                    <a:pt x="1669" y="15265"/>
                    <a:pt x="3226" y="15459"/>
                    <a:pt x="4759" y="15459"/>
                  </a:cubicBezTo>
                  <a:cubicBezTo>
                    <a:pt x="6272" y="15459"/>
                    <a:pt x="7760" y="15270"/>
                    <a:pt x="9169" y="14839"/>
                  </a:cubicBezTo>
                  <a:cubicBezTo>
                    <a:pt x="12007" y="13976"/>
                    <a:pt x="14498" y="12055"/>
                    <a:pt x="15624" y="9370"/>
                  </a:cubicBezTo>
                  <a:cubicBezTo>
                    <a:pt x="16263" y="7845"/>
                    <a:pt x="16446" y="6147"/>
                    <a:pt x="16766" y="4503"/>
                  </a:cubicBezTo>
                  <a:cubicBezTo>
                    <a:pt x="17087" y="2858"/>
                    <a:pt x="17578" y="1197"/>
                    <a:pt x="187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65" name="Google Shape;3365;p14"/>
            <p:cNvSpPr/>
            <p:nvPr/>
          </p:nvSpPr>
          <p:spPr>
            <a:xfrm>
              <a:off x="681127" y="1385660"/>
              <a:ext cx="641700" cy="512386"/>
            </a:xfrm>
            <a:custGeom>
              <a:avLst/>
              <a:gdLst/>
              <a:ahLst/>
              <a:cxnLst/>
              <a:rect l="l" t="t" r="r" b="b"/>
              <a:pathLst>
                <a:path w="18703" h="14934" extrusionOk="0">
                  <a:moveTo>
                    <a:pt x="18703" y="0"/>
                  </a:moveTo>
                  <a:lnTo>
                    <a:pt x="18703" y="0"/>
                  </a:lnTo>
                  <a:cubicBezTo>
                    <a:pt x="14485" y="3792"/>
                    <a:pt x="7384" y="3441"/>
                    <a:pt x="3221" y="7288"/>
                  </a:cubicBezTo>
                  <a:cubicBezTo>
                    <a:pt x="1186" y="9167"/>
                    <a:pt x="1" y="12062"/>
                    <a:pt x="145" y="14933"/>
                  </a:cubicBezTo>
                  <a:cubicBezTo>
                    <a:pt x="2330" y="10088"/>
                    <a:pt x="6130" y="8280"/>
                    <a:pt x="11151" y="6452"/>
                  </a:cubicBezTo>
                  <a:cubicBezTo>
                    <a:pt x="14019" y="5407"/>
                    <a:pt x="17105" y="1938"/>
                    <a:pt x="18245" y="567"/>
                  </a:cubicBezTo>
                  <a:cubicBezTo>
                    <a:pt x="18386" y="369"/>
                    <a:pt x="18536" y="178"/>
                    <a:pt x="18703" y="0"/>
                  </a:cubicBezTo>
                  <a:close/>
                </a:path>
              </a:pathLst>
            </a:custGeom>
            <a:solidFill>
              <a:srgbClr val="C4C4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66" name="Google Shape;3366;p14"/>
            <p:cNvSpPr/>
            <p:nvPr/>
          </p:nvSpPr>
          <p:spPr>
            <a:xfrm>
              <a:off x="764432" y="1450438"/>
              <a:ext cx="458141" cy="214094"/>
            </a:xfrm>
            <a:custGeom>
              <a:avLst/>
              <a:gdLst/>
              <a:ahLst/>
              <a:cxnLst/>
              <a:rect l="l" t="t" r="r" b="b"/>
              <a:pathLst>
                <a:path w="13353" h="6240" extrusionOk="0">
                  <a:moveTo>
                    <a:pt x="13352" y="0"/>
                  </a:moveTo>
                  <a:lnTo>
                    <a:pt x="13352" y="0"/>
                  </a:lnTo>
                  <a:cubicBezTo>
                    <a:pt x="9256" y="1938"/>
                    <a:pt x="4100" y="2345"/>
                    <a:pt x="793" y="5401"/>
                  </a:cubicBezTo>
                  <a:cubicBezTo>
                    <a:pt x="511" y="5662"/>
                    <a:pt x="247" y="5943"/>
                    <a:pt x="1" y="6239"/>
                  </a:cubicBezTo>
                  <a:cubicBezTo>
                    <a:pt x="620" y="5721"/>
                    <a:pt x="1323" y="5305"/>
                    <a:pt x="2049" y="4933"/>
                  </a:cubicBezTo>
                  <a:cubicBezTo>
                    <a:pt x="3232" y="4330"/>
                    <a:pt x="4479" y="3840"/>
                    <a:pt x="5733" y="3377"/>
                  </a:cubicBezTo>
                  <a:cubicBezTo>
                    <a:pt x="7924" y="2566"/>
                    <a:pt x="10169" y="1832"/>
                    <a:pt x="12180" y="681"/>
                  </a:cubicBezTo>
                  <a:cubicBezTo>
                    <a:pt x="12468" y="513"/>
                    <a:pt x="13019" y="276"/>
                    <a:pt x="13352" y="0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67" name="Google Shape;3367;p14"/>
            <p:cNvSpPr/>
            <p:nvPr/>
          </p:nvSpPr>
          <p:spPr>
            <a:xfrm>
              <a:off x="686033" y="1385660"/>
              <a:ext cx="636794" cy="512317"/>
            </a:xfrm>
            <a:custGeom>
              <a:avLst/>
              <a:gdLst/>
              <a:ahLst/>
              <a:cxnLst/>
              <a:rect l="l" t="t" r="r" b="b"/>
              <a:pathLst>
                <a:path w="18560" h="14932" extrusionOk="0">
                  <a:moveTo>
                    <a:pt x="18560" y="0"/>
                  </a:moveTo>
                  <a:lnTo>
                    <a:pt x="18560" y="0"/>
                  </a:lnTo>
                  <a:cubicBezTo>
                    <a:pt x="17896" y="762"/>
                    <a:pt x="17213" y="1502"/>
                    <a:pt x="16492" y="2207"/>
                  </a:cubicBezTo>
                  <a:cubicBezTo>
                    <a:pt x="15781" y="2920"/>
                    <a:pt x="15039" y="3601"/>
                    <a:pt x="14254" y="4230"/>
                  </a:cubicBezTo>
                  <a:cubicBezTo>
                    <a:pt x="13465" y="4852"/>
                    <a:pt x="12652" y="5451"/>
                    <a:pt x="11753" y="5897"/>
                  </a:cubicBezTo>
                  <a:cubicBezTo>
                    <a:pt x="11312" y="6132"/>
                    <a:pt x="10836" y="6289"/>
                    <a:pt x="10346" y="6470"/>
                  </a:cubicBezTo>
                  <a:cubicBezTo>
                    <a:pt x="9860" y="6645"/>
                    <a:pt x="9377" y="6831"/>
                    <a:pt x="8897" y="7019"/>
                  </a:cubicBezTo>
                  <a:cubicBezTo>
                    <a:pt x="8804" y="7059"/>
                    <a:pt x="8711" y="7097"/>
                    <a:pt x="8616" y="7137"/>
                  </a:cubicBezTo>
                  <a:cubicBezTo>
                    <a:pt x="8707" y="6447"/>
                    <a:pt x="9079" y="5791"/>
                    <a:pt x="9673" y="5366"/>
                  </a:cubicBezTo>
                  <a:lnTo>
                    <a:pt x="9673" y="5366"/>
                  </a:lnTo>
                  <a:cubicBezTo>
                    <a:pt x="8918" y="5722"/>
                    <a:pt x="8338" y="6444"/>
                    <a:pt x="8163" y="7328"/>
                  </a:cubicBezTo>
                  <a:cubicBezTo>
                    <a:pt x="6835" y="7902"/>
                    <a:pt x="5538" y="8563"/>
                    <a:pt x="4367" y="9394"/>
                  </a:cubicBezTo>
                  <a:cubicBezTo>
                    <a:pt x="4176" y="8768"/>
                    <a:pt x="4192" y="8072"/>
                    <a:pt x="4448" y="7460"/>
                  </a:cubicBezTo>
                  <a:lnTo>
                    <a:pt x="4448" y="7460"/>
                  </a:lnTo>
                  <a:cubicBezTo>
                    <a:pt x="4045" y="8056"/>
                    <a:pt x="3881" y="8845"/>
                    <a:pt x="4025" y="9640"/>
                  </a:cubicBezTo>
                  <a:cubicBezTo>
                    <a:pt x="3857" y="9767"/>
                    <a:pt x="3692" y="9894"/>
                    <a:pt x="3532" y="10028"/>
                  </a:cubicBezTo>
                  <a:cubicBezTo>
                    <a:pt x="2744" y="10680"/>
                    <a:pt x="2041" y="11428"/>
                    <a:pt x="1452" y="12258"/>
                  </a:cubicBezTo>
                  <a:cubicBezTo>
                    <a:pt x="869" y="13093"/>
                    <a:pt x="381" y="13989"/>
                    <a:pt x="0" y="14932"/>
                  </a:cubicBezTo>
                  <a:cubicBezTo>
                    <a:pt x="570" y="13825"/>
                    <a:pt x="1257" y="12780"/>
                    <a:pt x="2073" y="11860"/>
                  </a:cubicBezTo>
                  <a:cubicBezTo>
                    <a:pt x="2851" y="12094"/>
                    <a:pt x="3648" y="12312"/>
                    <a:pt x="4454" y="12393"/>
                  </a:cubicBezTo>
                  <a:cubicBezTo>
                    <a:pt x="4659" y="12413"/>
                    <a:pt x="4865" y="12424"/>
                    <a:pt x="5070" y="12424"/>
                  </a:cubicBezTo>
                  <a:cubicBezTo>
                    <a:pt x="5678" y="12424"/>
                    <a:pt x="6276" y="12328"/>
                    <a:pt x="6805" y="12095"/>
                  </a:cubicBezTo>
                  <a:lnTo>
                    <a:pt x="6805" y="12095"/>
                  </a:lnTo>
                  <a:cubicBezTo>
                    <a:pt x="6399" y="12229"/>
                    <a:pt x="5971" y="12285"/>
                    <a:pt x="5539" y="12285"/>
                  </a:cubicBezTo>
                  <a:cubicBezTo>
                    <a:pt x="5181" y="12285"/>
                    <a:pt x="4821" y="12246"/>
                    <a:pt x="4467" y="12181"/>
                  </a:cubicBezTo>
                  <a:cubicBezTo>
                    <a:pt x="3756" y="12047"/>
                    <a:pt x="3065" y="11803"/>
                    <a:pt x="2378" y="11534"/>
                  </a:cubicBezTo>
                  <a:cubicBezTo>
                    <a:pt x="2803" y="11085"/>
                    <a:pt x="3262" y="10666"/>
                    <a:pt x="3756" y="10291"/>
                  </a:cubicBezTo>
                  <a:cubicBezTo>
                    <a:pt x="4367" y="9818"/>
                    <a:pt x="5017" y="9395"/>
                    <a:pt x="5692" y="9011"/>
                  </a:cubicBezTo>
                  <a:cubicBezTo>
                    <a:pt x="6597" y="9452"/>
                    <a:pt x="7535" y="9897"/>
                    <a:pt x="8535" y="10078"/>
                  </a:cubicBezTo>
                  <a:cubicBezTo>
                    <a:pt x="8790" y="10123"/>
                    <a:pt x="9047" y="10147"/>
                    <a:pt x="9302" y="10147"/>
                  </a:cubicBezTo>
                  <a:cubicBezTo>
                    <a:pt x="9553" y="10147"/>
                    <a:pt x="9802" y="10124"/>
                    <a:pt x="10042" y="10075"/>
                  </a:cubicBezTo>
                  <a:cubicBezTo>
                    <a:pt x="10527" y="9975"/>
                    <a:pt x="10974" y="9784"/>
                    <a:pt x="11400" y="9569"/>
                  </a:cubicBezTo>
                  <a:lnTo>
                    <a:pt x="11400" y="9569"/>
                  </a:lnTo>
                  <a:cubicBezTo>
                    <a:pt x="10957" y="9751"/>
                    <a:pt x="10497" y="9908"/>
                    <a:pt x="10017" y="9968"/>
                  </a:cubicBezTo>
                  <a:cubicBezTo>
                    <a:pt x="9868" y="9987"/>
                    <a:pt x="9718" y="9996"/>
                    <a:pt x="9567" y="9996"/>
                  </a:cubicBezTo>
                  <a:cubicBezTo>
                    <a:pt x="9231" y="9996"/>
                    <a:pt x="8894" y="9950"/>
                    <a:pt x="8563" y="9867"/>
                  </a:cubicBezTo>
                  <a:cubicBezTo>
                    <a:pt x="7704" y="9650"/>
                    <a:pt x="6906" y="9226"/>
                    <a:pt x="6115" y="8777"/>
                  </a:cubicBezTo>
                  <a:cubicBezTo>
                    <a:pt x="7069" y="8263"/>
                    <a:pt x="8067" y="7817"/>
                    <a:pt x="9088" y="7418"/>
                  </a:cubicBezTo>
                  <a:cubicBezTo>
                    <a:pt x="9566" y="7228"/>
                    <a:pt x="10041" y="7037"/>
                    <a:pt x="10522" y="6856"/>
                  </a:cubicBezTo>
                  <a:cubicBezTo>
                    <a:pt x="10857" y="6727"/>
                    <a:pt x="11212" y="6601"/>
                    <a:pt x="11551" y="6447"/>
                  </a:cubicBezTo>
                  <a:cubicBezTo>
                    <a:pt x="12100" y="6563"/>
                    <a:pt x="12644" y="6710"/>
                    <a:pt x="13211" y="6781"/>
                  </a:cubicBezTo>
                  <a:cubicBezTo>
                    <a:pt x="13348" y="6797"/>
                    <a:pt x="13487" y="6806"/>
                    <a:pt x="13626" y="6806"/>
                  </a:cubicBezTo>
                  <a:cubicBezTo>
                    <a:pt x="14070" y="6806"/>
                    <a:pt x="14507" y="6713"/>
                    <a:pt x="14842" y="6464"/>
                  </a:cubicBezTo>
                  <a:lnTo>
                    <a:pt x="14842" y="6464"/>
                  </a:lnTo>
                  <a:cubicBezTo>
                    <a:pt x="14575" y="6609"/>
                    <a:pt x="14277" y="6667"/>
                    <a:pt x="13972" y="6667"/>
                  </a:cubicBezTo>
                  <a:cubicBezTo>
                    <a:pt x="13725" y="6667"/>
                    <a:pt x="13473" y="6629"/>
                    <a:pt x="13231" y="6568"/>
                  </a:cubicBezTo>
                  <a:cubicBezTo>
                    <a:pt x="12840" y="6470"/>
                    <a:pt x="12453" y="6331"/>
                    <a:pt x="12061" y="6189"/>
                  </a:cubicBezTo>
                  <a:cubicBezTo>
                    <a:pt x="12944" y="5716"/>
                    <a:pt x="13748" y="5137"/>
                    <a:pt x="14483" y="4490"/>
                  </a:cubicBezTo>
                  <a:cubicBezTo>
                    <a:pt x="16018" y="3150"/>
                    <a:pt x="17376" y="1637"/>
                    <a:pt x="1856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68" name="Google Shape;3368;p14"/>
            <p:cNvSpPr/>
            <p:nvPr/>
          </p:nvSpPr>
          <p:spPr>
            <a:xfrm>
              <a:off x="685793" y="1489242"/>
              <a:ext cx="582721" cy="426782"/>
            </a:xfrm>
            <a:custGeom>
              <a:avLst/>
              <a:gdLst/>
              <a:ahLst/>
              <a:cxnLst/>
              <a:rect l="l" t="t" r="r" b="b"/>
              <a:pathLst>
                <a:path w="16984" h="12439" extrusionOk="0">
                  <a:moveTo>
                    <a:pt x="16984" y="0"/>
                  </a:moveTo>
                  <a:lnTo>
                    <a:pt x="16984" y="0"/>
                  </a:lnTo>
                  <a:cubicBezTo>
                    <a:pt x="16431" y="1207"/>
                    <a:pt x="15982" y="2465"/>
                    <a:pt x="15466" y="3698"/>
                  </a:cubicBezTo>
                  <a:cubicBezTo>
                    <a:pt x="14512" y="5970"/>
                    <a:pt x="13167" y="7858"/>
                    <a:pt x="11029" y="9153"/>
                  </a:cubicBezTo>
                  <a:cubicBezTo>
                    <a:pt x="9005" y="10380"/>
                    <a:pt x="6627" y="10987"/>
                    <a:pt x="4218" y="11276"/>
                  </a:cubicBezTo>
                  <a:cubicBezTo>
                    <a:pt x="2914" y="11430"/>
                    <a:pt x="1352" y="11302"/>
                    <a:pt x="0" y="11572"/>
                  </a:cubicBezTo>
                  <a:cubicBezTo>
                    <a:pt x="2" y="11686"/>
                    <a:pt x="2" y="11800"/>
                    <a:pt x="7" y="11913"/>
                  </a:cubicBezTo>
                  <a:cubicBezTo>
                    <a:pt x="1532" y="12245"/>
                    <a:pt x="3089" y="12439"/>
                    <a:pt x="4621" y="12439"/>
                  </a:cubicBezTo>
                  <a:cubicBezTo>
                    <a:pt x="6133" y="12439"/>
                    <a:pt x="7621" y="12250"/>
                    <a:pt x="9030" y="11819"/>
                  </a:cubicBezTo>
                  <a:cubicBezTo>
                    <a:pt x="11870" y="10953"/>
                    <a:pt x="14359" y="9033"/>
                    <a:pt x="15485" y="6348"/>
                  </a:cubicBezTo>
                  <a:cubicBezTo>
                    <a:pt x="16124" y="4826"/>
                    <a:pt x="16310" y="3128"/>
                    <a:pt x="16629" y="1484"/>
                  </a:cubicBezTo>
                  <a:cubicBezTo>
                    <a:pt x="16724" y="985"/>
                    <a:pt x="16843" y="488"/>
                    <a:pt x="16984" y="0"/>
                  </a:cubicBezTo>
                  <a:close/>
                </a:path>
              </a:pathLst>
            </a:custGeom>
            <a:solidFill>
              <a:srgbClr val="000000">
                <a:alpha val="18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69" name="Google Shape;3369;p14"/>
            <p:cNvSpPr/>
            <p:nvPr/>
          </p:nvSpPr>
          <p:spPr>
            <a:xfrm>
              <a:off x="-24219" y="810246"/>
              <a:ext cx="451451" cy="966547"/>
            </a:xfrm>
            <a:custGeom>
              <a:avLst/>
              <a:gdLst/>
              <a:ahLst/>
              <a:cxnLst/>
              <a:rect l="l" t="t" r="r" b="b"/>
              <a:pathLst>
                <a:path w="13158" h="28171" extrusionOk="0">
                  <a:moveTo>
                    <a:pt x="5432" y="0"/>
                  </a:moveTo>
                  <a:lnTo>
                    <a:pt x="5432" y="0"/>
                  </a:lnTo>
                  <a:cubicBezTo>
                    <a:pt x="5479" y="1969"/>
                    <a:pt x="4657" y="3856"/>
                    <a:pt x="3706" y="5588"/>
                  </a:cubicBezTo>
                  <a:cubicBezTo>
                    <a:pt x="2757" y="7322"/>
                    <a:pt x="1653" y="8996"/>
                    <a:pt x="1055" y="10874"/>
                  </a:cubicBezTo>
                  <a:cubicBezTo>
                    <a:pt x="1" y="14184"/>
                    <a:pt x="643" y="17888"/>
                    <a:pt x="2353" y="20919"/>
                  </a:cubicBezTo>
                  <a:cubicBezTo>
                    <a:pt x="4063" y="23952"/>
                    <a:pt x="6761" y="26359"/>
                    <a:pt x="9756" y="28171"/>
                  </a:cubicBezTo>
                  <a:cubicBezTo>
                    <a:pt x="11997" y="25703"/>
                    <a:pt x="13157" y="22158"/>
                    <a:pt x="12862" y="18851"/>
                  </a:cubicBezTo>
                  <a:cubicBezTo>
                    <a:pt x="12259" y="12084"/>
                    <a:pt x="6120" y="6761"/>
                    <a:pt x="543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70" name="Google Shape;3370;p14"/>
            <p:cNvSpPr/>
            <p:nvPr/>
          </p:nvSpPr>
          <p:spPr>
            <a:xfrm>
              <a:off x="158105" y="810246"/>
              <a:ext cx="269162" cy="966547"/>
            </a:xfrm>
            <a:custGeom>
              <a:avLst/>
              <a:gdLst/>
              <a:ahLst/>
              <a:cxnLst/>
              <a:rect l="l" t="t" r="r" b="b"/>
              <a:pathLst>
                <a:path w="7845" h="28171" extrusionOk="0">
                  <a:moveTo>
                    <a:pt x="119" y="0"/>
                  </a:moveTo>
                  <a:lnTo>
                    <a:pt x="119" y="0"/>
                  </a:lnTo>
                  <a:cubicBezTo>
                    <a:pt x="126" y="294"/>
                    <a:pt x="108" y="584"/>
                    <a:pt x="79" y="875"/>
                  </a:cubicBezTo>
                  <a:cubicBezTo>
                    <a:pt x="10" y="3013"/>
                    <a:pt x="1" y="8584"/>
                    <a:pt x="1602" y="11800"/>
                  </a:cubicBezTo>
                  <a:cubicBezTo>
                    <a:pt x="4408" y="17432"/>
                    <a:pt x="6219" y="22077"/>
                    <a:pt x="4443" y="28171"/>
                  </a:cubicBezTo>
                  <a:cubicBezTo>
                    <a:pt x="6683" y="25703"/>
                    <a:pt x="7844" y="22158"/>
                    <a:pt x="7550" y="18851"/>
                  </a:cubicBezTo>
                  <a:cubicBezTo>
                    <a:pt x="6945" y="12084"/>
                    <a:pt x="806" y="6761"/>
                    <a:pt x="11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71" name="Google Shape;3371;p14"/>
            <p:cNvSpPr/>
            <p:nvPr/>
          </p:nvSpPr>
          <p:spPr>
            <a:xfrm>
              <a:off x="197321" y="948069"/>
              <a:ext cx="221643" cy="556405"/>
            </a:xfrm>
            <a:custGeom>
              <a:avLst/>
              <a:gdLst/>
              <a:ahLst/>
              <a:cxnLst/>
              <a:rect l="l" t="t" r="r" b="b"/>
              <a:pathLst>
                <a:path w="6460" h="16217" extrusionOk="0">
                  <a:moveTo>
                    <a:pt x="1" y="1"/>
                  </a:moveTo>
                  <a:lnTo>
                    <a:pt x="1" y="1"/>
                  </a:lnTo>
                  <a:cubicBezTo>
                    <a:pt x="70" y="514"/>
                    <a:pt x="354" y="1165"/>
                    <a:pt x="471" y="1541"/>
                  </a:cubicBezTo>
                  <a:cubicBezTo>
                    <a:pt x="1283" y="4176"/>
                    <a:pt x="2601" y="6619"/>
                    <a:pt x="3816" y="9087"/>
                  </a:cubicBezTo>
                  <a:cubicBezTo>
                    <a:pt x="4513" y="10502"/>
                    <a:pt x="5183" y="11932"/>
                    <a:pt x="5715" y="13414"/>
                  </a:cubicBezTo>
                  <a:cubicBezTo>
                    <a:pt x="6040" y="14326"/>
                    <a:pt x="6315" y="15259"/>
                    <a:pt x="6445" y="16216"/>
                  </a:cubicBezTo>
                  <a:cubicBezTo>
                    <a:pt x="6459" y="15753"/>
                    <a:pt x="6448" y="15292"/>
                    <a:pt x="6408" y="14834"/>
                  </a:cubicBezTo>
                  <a:cubicBezTo>
                    <a:pt x="5929" y="9460"/>
                    <a:pt x="1960" y="4996"/>
                    <a:pt x="1" y="1"/>
                  </a:cubicBezTo>
                  <a:close/>
                </a:path>
              </a:pathLst>
            </a:custGeom>
            <a:solidFill>
              <a:srgbClr val="9EA5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72" name="Google Shape;3372;p14"/>
            <p:cNvSpPr/>
            <p:nvPr/>
          </p:nvSpPr>
          <p:spPr>
            <a:xfrm>
              <a:off x="103655" y="810246"/>
              <a:ext cx="269985" cy="966616"/>
            </a:xfrm>
            <a:custGeom>
              <a:avLst/>
              <a:gdLst/>
              <a:ahLst/>
              <a:cxnLst/>
              <a:rect l="l" t="t" r="r" b="b"/>
              <a:pathLst>
                <a:path w="7869" h="28173" extrusionOk="0">
                  <a:moveTo>
                    <a:pt x="1703" y="0"/>
                  </a:moveTo>
                  <a:cubicBezTo>
                    <a:pt x="1474" y="2415"/>
                    <a:pt x="1480" y="4853"/>
                    <a:pt x="1759" y="7276"/>
                  </a:cubicBezTo>
                  <a:cubicBezTo>
                    <a:pt x="1889" y="8442"/>
                    <a:pt x="2127" y="9603"/>
                    <a:pt x="2507" y="10729"/>
                  </a:cubicBezTo>
                  <a:cubicBezTo>
                    <a:pt x="2080" y="10543"/>
                    <a:pt x="1652" y="10360"/>
                    <a:pt x="1259" y="10139"/>
                  </a:cubicBezTo>
                  <a:cubicBezTo>
                    <a:pt x="716" y="9831"/>
                    <a:pt x="210" y="9385"/>
                    <a:pt x="1" y="8765"/>
                  </a:cubicBezTo>
                  <a:lnTo>
                    <a:pt x="1" y="8765"/>
                  </a:lnTo>
                  <a:cubicBezTo>
                    <a:pt x="125" y="9409"/>
                    <a:pt x="592" y="9952"/>
                    <a:pt x="1119" y="10345"/>
                  </a:cubicBezTo>
                  <a:cubicBezTo>
                    <a:pt x="1644" y="10734"/>
                    <a:pt x="2201" y="11035"/>
                    <a:pt x="2741" y="11366"/>
                  </a:cubicBezTo>
                  <a:cubicBezTo>
                    <a:pt x="2912" y="11772"/>
                    <a:pt x="3110" y="12168"/>
                    <a:pt x="3291" y="12551"/>
                  </a:cubicBezTo>
                  <a:cubicBezTo>
                    <a:pt x="3556" y="13095"/>
                    <a:pt x="3809" y="13644"/>
                    <a:pt x="4056" y="14197"/>
                  </a:cubicBezTo>
                  <a:cubicBezTo>
                    <a:pt x="4607" y="15366"/>
                    <a:pt x="5103" y="16559"/>
                    <a:pt x="5513" y="17780"/>
                  </a:cubicBezTo>
                  <a:cubicBezTo>
                    <a:pt x="4527" y="17556"/>
                    <a:pt x="3553" y="17303"/>
                    <a:pt x="2681" y="16815"/>
                  </a:cubicBezTo>
                  <a:cubicBezTo>
                    <a:pt x="2195" y="16543"/>
                    <a:pt x="1755" y="16188"/>
                    <a:pt x="1403" y="15752"/>
                  </a:cubicBezTo>
                  <a:cubicBezTo>
                    <a:pt x="1049" y="15315"/>
                    <a:pt x="783" y="14811"/>
                    <a:pt x="551" y="14294"/>
                  </a:cubicBezTo>
                  <a:lnTo>
                    <a:pt x="551" y="14294"/>
                  </a:lnTo>
                  <a:cubicBezTo>
                    <a:pt x="746" y="14825"/>
                    <a:pt x="974" y="15351"/>
                    <a:pt x="1302" y="15825"/>
                  </a:cubicBezTo>
                  <a:cubicBezTo>
                    <a:pt x="1631" y="16300"/>
                    <a:pt x="2062" y="16706"/>
                    <a:pt x="2550" y="17026"/>
                  </a:cubicBezTo>
                  <a:cubicBezTo>
                    <a:pt x="3510" y="17659"/>
                    <a:pt x="4617" y="18004"/>
                    <a:pt x="5691" y="18324"/>
                  </a:cubicBezTo>
                  <a:cubicBezTo>
                    <a:pt x="5966" y="19208"/>
                    <a:pt x="6190" y="20104"/>
                    <a:pt x="6347" y="21014"/>
                  </a:cubicBezTo>
                  <a:cubicBezTo>
                    <a:pt x="6481" y="21744"/>
                    <a:pt x="6548" y="22485"/>
                    <a:pt x="6569" y="23225"/>
                  </a:cubicBezTo>
                  <a:cubicBezTo>
                    <a:pt x="5804" y="22921"/>
                    <a:pt x="5050" y="22591"/>
                    <a:pt x="4363" y="22148"/>
                  </a:cubicBezTo>
                  <a:cubicBezTo>
                    <a:pt x="3608" y="21658"/>
                    <a:pt x="2922" y="21023"/>
                    <a:pt x="2490" y="20213"/>
                  </a:cubicBezTo>
                  <a:lnTo>
                    <a:pt x="2490" y="20213"/>
                  </a:lnTo>
                  <a:cubicBezTo>
                    <a:pt x="2847" y="21060"/>
                    <a:pt x="3484" y="21778"/>
                    <a:pt x="4217" y="22349"/>
                  </a:cubicBezTo>
                  <a:cubicBezTo>
                    <a:pt x="4943" y="22918"/>
                    <a:pt x="5764" y="23355"/>
                    <a:pt x="6582" y="23761"/>
                  </a:cubicBezTo>
                  <a:cubicBezTo>
                    <a:pt x="6576" y="25240"/>
                    <a:pt x="6374" y="26723"/>
                    <a:pt x="6026" y="28172"/>
                  </a:cubicBezTo>
                  <a:cubicBezTo>
                    <a:pt x="6411" y="27021"/>
                    <a:pt x="6667" y="25827"/>
                    <a:pt x="6803" y="24615"/>
                  </a:cubicBezTo>
                  <a:cubicBezTo>
                    <a:pt x="6928" y="23402"/>
                    <a:pt x="6897" y="22170"/>
                    <a:pt x="6730" y="20956"/>
                  </a:cubicBezTo>
                  <a:cubicBezTo>
                    <a:pt x="6696" y="20706"/>
                    <a:pt x="6652" y="20461"/>
                    <a:pt x="6608" y="20215"/>
                  </a:cubicBezTo>
                  <a:cubicBezTo>
                    <a:pt x="7314" y="19614"/>
                    <a:pt x="7763" y="18774"/>
                    <a:pt x="7868" y="17918"/>
                  </a:cubicBezTo>
                  <a:lnTo>
                    <a:pt x="7868" y="17918"/>
                  </a:lnTo>
                  <a:cubicBezTo>
                    <a:pt x="7629" y="18672"/>
                    <a:pt x="7129" y="19310"/>
                    <a:pt x="6508" y="19722"/>
                  </a:cubicBezTo>
                  <a:cubicBezTo>
                    <a:pt x="6149" y="18045"/>
                    <a:pt x="5565" y="16422"/>
                    <a:pt x="4892" y="14849"/>
                  </a:cubicBezTo>
                  <a:cubicBezTo>
                    <a:pt x="5399" y="13915"/>
                    <a:pt x="5455" y="12806"/>
                    <a:pt x="5093" y="11886"/>
                  </a:cubicBezTo>
                  <a:lnTo>
                    <a:pt x="5093" y="11886"/>
                  </a:lnTo>
                  <a:cubicBezTo>
                    <a:pt x="5271" y="12739"/>
                    <a:pt x="5093" y="13625"/>
                    <a:pt x="4658" y="14316"/>
                  </a:cubicBezTo>
                  <a:cubicBezTo>
                    <a:pt x="4610" y="14208"/>
                    <a:pt x="4563" y="14098"/>
                    <a:pt x="4514" y="13989"/>
                  </a:cubicBezTo>
                  <a:cubicBezTo>
                    <a:pt x="4257" y="13437"/>
                    <a:pt x="3993" y="12887"/>
                    <a:pt x="3719" y="12343"/>
                  </a:cubicBezTo>
                  <a:cubicBezTo>
                    <a:pt x="3449" y="11792"/>
                    <a:pt x="3171" y="11273"/>
                    <a:pt x="2979" y="10710"/>
                  </a:cubicBezTo>
                  <a:cubicBezTo>
                    <a:pt x="2564" y="9596"/>
                    <a:pt x="2335" y="8411"/>
                    <a:pt x="2142" y="7225"/>
                  </a:cubicBezTo>
                  <a:cubicBezTo>
                    <a:pt x="1957" y="6037"/>
                    <a:pt x="1846" y="4833"/>
                    <a:pt x="1785" y="3628"/>
                  </a:cubicBezTo>
                  <a:cubicBezTo>
                    <a:pt x="1709" y="2421"/>
                    <a:pt x="1692" y="1214"/>
                    <a:pt x="170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73" name="Google Shape;3373;p14"/>
            <p:cNvSpPr/>
            <p:nvPr/>
          </p:nvSpPr>
          <p:spPr>
            <a:xfrm>
              <a:off x="-24253" y="946457"/>
              <a:ext cx="343615" cy="830336"/>
            </a:xfrm>
            <a:custGeom>
              <a:avLst/>
              <a:gdLst/>
              <a:ahLst/>
              <a:cxnLst/>
              <a:rect l="l" t="t" r="r" b="b"/>
              <a:pathLst>
                <a:path w="10015" h="24201" extrusionOk="0">
                  <a:moveTo>
                    <a:pt x="4511" y="1"/>
                  </a:moveTo>
                  <a:lnTo>
                    <a:pt x="4511" y="1"/>
                  </a:lnTo>
                  <a:cubicBezTo>
                    <a:pt x="4267" y="554"/>
                    <a:pt x="3997" y="1094"/>
                    <a:pt x="3707" y="1618"/>
                  </a:cubicBezTo>
                  <a:cubicBezTo>
                    <a:pt x="2758" y="3352"/>
                    <a:pt x="1656" y="5023"/>
                    <a:pt x="1054" y="6903"/>
                  </a:cubicBezTo>
                  <a:cubicBezTo>
                    <a:pt x="0" y="10212"/>
                    <a:pt x="643" y="13917"/>
                    <a:pt x="2352" y="16949"/>
                  </a:cubicBezTo>
                  <a:cubicBezTo>
                    <a:pt x="4062" y="19982"/>
                    <a:pt x="6761" y="22389"/>
                    <a:pt x="9756" y="24201"/>
                  </a:cubicBezTo>
                  <a:cubicBezTo>
                    <a:pt x="9845" y="24104"/>
                    <a:pt x="9929" y="24001"/>
                    <a:pt x="10015" y="23900"/>
                  </a:cubicBezTo>
                  <a:cubicBezTo>
                    <a:pt x="9097" y="22582"/>
                    <a:pt x="7707" y="21458"/>
                    <a:pt x="6742" y="20283"/>
                  </a:cubicBezTo>
                  <a:cubicBezTo>
                    <a:pt x="4961" y="18110"/>
                    <a:pt x="3441" y="15676"/>
                    <a:pt x="2673" y="12964"/>
                  </a:cubicBezTo>
                  <a:cubicBezTo>
                    <a:pt x="1862" y="10100"/>
                    <a:pt x="2144" y="7334"/>
                    <a:pt x="3035" y="4532"/>
                  </a:cubicBezTo>
                  <a:cubicBezTo>
                    <a:pt x="3518" y="3013"/>
                    <a:pt x="4076" y="1525"/>
                    <a:pt x="4511" y="1"/>
                  </a:cubicBezTo>
                  <a:close/>
                </a:path>
              </a:pathLst>
            </a:custGeom>
            <a:solidFill>
              <a:srgbClr val="000000">
                <a:alpha val="18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74" name="Google Shape;3374;p14"/>
            <p:cNvSpPr/>
            <p:nvPr/>
          </p:nvSpPr>
          <p:spPr>
            <a:xfrm>
              <a:off x="314593" y="190091"/>
              <a:ext cx="481061" cy="847697"/>
            </a:xfrm>
            <a:custGeom>
              <a:avLst/>
              <a:gdLst/>
              <a:ahLst/>
              <a:cxnLst/>
              <a:rect l="l" t="t" r="r" b="b"/>
              <a:pathLst>
                <a:path w="14021" h="24707" extrusionOk="0">
                  <a:moveTo>
                    <a:pt x="1" y="0"/>
                  </a:moveTo>
                  <a:lnTo>
                    <a:pt x="1" y="0"/>
                  </a:lnTo>
                  <a:cubicBezTo>
                    <a:pt x="2598" y="3024"/>
                    <a:pt x="3033" y="6865"/>
                    <a:pt x="3100" y="10534"/>
                  </a:cubicBezTo>
                  <a:cubicBezTo>
                    <a:pt x="3168" y="14203"/>
                    <a:pt x="2961" y="17971"/>
                    <a:pt x="4510" y="21412"/>
                  </a:cubicBezTo>
                  <a:cubicBezTo>
                    <a:pt x="5218" y="22982"/>
                    <a:pt x="7172" y="24601"/>
                    <a:pt x="9325" y="24706"/>
                  </a:cubicBezTo>
                  <a:cubicBezTo>
                    <a:pt x="11425" y="23968"/>
                    <a:pt x="12865" y="22341"/>
                    <a:pt x="13444" y="20618"/>
                  </a:cubicBezTo>
                  <a:cubicBezTo>
                    <a:pt x="14021" y="18896"/>
                    <a:pt x="13834" y="17085"/>
                    <a:pt x="13398" y="15355"/>
                  </a:cubicBezTo>
                  <a:cubicBezTo>
                    <a:pt x="11818" y="9093"/>
                    <a:pt x="6882" y="3438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75" name="Google Shape;3375;p14"/>
            <p:cNvSpPr/>
            <p:nvPr/>
          </p:nvSpPr>
          <p:spPr>
            <a:xfrm>
              <a:off x="314593" y="190091"/>
              <a:ext cx="481061" cy="847697"/>
            </a:xfrm>
            <a:custGeom>
              <a:avLst/>
              <a:gdLst/>
              <a:ahLst/>
              <a:cxnLst/>
              <a:rect l="l" t="t" r="r" b="b"/>
              <a:pathLst>
                <a:path w="14021" h="24707" extrusionOk="0">
                  <a:moveTo>
                    <a:pt x="1" y="0"/>
                  </a:moveTo>
                  <a:cubicBezTo>
                    <a:pt x="1" y="1"/>
                    <a:pt x="5567" y="3692"/>
                    <a:pt x="7890" y="9978"/>
                  </a:cubicBezTo>
                  <a:cubicBezTo>
                    <a:pt x="10209" y="16266"/>
                    <a:pt x="9325" y="24706"/>
                    <a:pt x="9325" y="24706"/>
                  </a:cubicBezTo>
                  <a:cubicBezTo>
                    <a:pt x="11423" y="23968"/>
                    <a:pt x="12864" y="22341"/>
                    <a:pt x="13442" y="20618"/>
                  </a:cubicBezTo>
                  <a:cubicBezTo>
                    <a:pt x="14021" y="18896"/>
                    <a:pt x="13834" y="17085"/>
                    <a:pt x="13398" y="15355"/>
                  </a:cubicBezTo>
                  <a:cubicBezTo>
                    <a:pt x="11818" y="9093"/>
                    <a:pt x="6882" y="3438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76" name="Google Shape;3376;p14"/>
            <p:cNvSpPr/>
            <p:nvPr/>
          </p:nvSpPr>
          <p:spPr>
            <a:xfrm>
              <a:off x="314593" y="190091"/>
              <a:ext cx="387223" cy="847594"/>
            </a:xfrm>
            <a:custGeom>
              <a:avLst/>
              <a:gdLst/>
              <a:ahLst/>
              <a:cxnLst/>
              <a:rect l="l" t="t" r="r" b="b"/>
              <a:pathLst>
                <a:path w="11286" h="24704" extrusionOk="0">
                  <a:moveTo>
                    <a:pt x="1" y="0"/>
                  </a:moveTo>
                  <a:lnTo>
                    <a:pt x="1" y="0"/>
                  </a:lnTo>
                  <a:cubicBezTo>
                    <a:pt x="917" y="710"/>
                    <a:pt x="1776" y="1486"/>
                    <a:pt x="2572" y="2320"/>
                  </a:cubicBezTo>
                  <a:cubicBezTo>
                    <a:pt x="3379" y="3143"/>
                    <a:pt x="4137" y="4014"/>
                    <a:pt x="4818" y="4939"/>
                  </a:cubicBezTo>
                  <a:cubicBezTo>
                    <a:pt x="5490" y="5870"/>
                    <a:pt x="6120" y="6828"/>
                    <a:pt x="6660" y="7838"/>
                  </a:cubicBezTo>
                  <a:cubicBezTo>
                    <a:pt x="6760" y="8037"/>
                    <a:pt x="6855" y="8237"/>
                    <a:pt x="6951" y="8438"/>
                  </a:cubicBezTo>
                  <a:cubicBezTo>
                    <a:pt x="6838" y="8447"/>
                    <a:pt x="6725" y="8452"/>
                    <a:pt x="6611" y="8452"/>
                  </a:cubicBezTo>
                  <a:cubicBezTo>
                    <a:pt x="5611" y="8452"/>
                    <a:pt x="4581" y="8088"/>
                    <a:pt x="3789" y="7392"/>
                  </a:cubicBezTo>
                  <a:lnTo>
                    <a:pt x="3789" y="7392"/>
                  </a:lnTo>
                  <a:cubicBezTo>
                    <a:pt x="4601" y="8332"/>
                    <a:pt x="5857" y="8919"/>
                    <a:pt x="7175" y="8928"/>
                  </a:cubicBezTo>
                  <a:cubicBezTo>
                    <a:pt x="7475" y="9605"/>
                    <a:pt x="7744" y="10294"/>
                    <a:pt x="7952" y="11007"/>
                  </a:cubicBezTo>
                  <a:cubicBezTo>
                    <a:pt x="8347" y="12236"/>
                    <a:pt x="8621" y="13503"/>
                    <a:pt x="8824" y="14785"/>
                  </a:cubicBezTo>
                  <a:cubicBezTo>
                    <a:pt x="8815" y="14785"/>
                    <a:pt x="8806" y="14785"/>
                    <a:pt x="8797" y="14785"/>
                  </a:cubicBezTo>
                  <a:cubicBezTo>
                    <a:pt x="7395" y="14785"/>
                    <a:pt x="5949" y="13927"/>
                    <a:pt x="5312" y="12560"/>
                  </a:cubicBezTo>
                  <a:lnTo>
                    <a:pt x="5312" y="12560"/>
                  </a:lnTo>
                  <a:cubicBezTo>
                    <a:pt x="5808" y="14024"/>
                    <a:pt x="7254" y="15157"/>
                    <a:pt x="8900" y="15288"/>
                  </a:cubicBezTo>
                  <a:cubicBezTo>
                    <a:pt x="9020" y="16115"/>
                    <a:pt x="9111" y="16944"/>
                    <a:pt x="9183" y="17774"/>
                  </a:cubicBezTo>
                  <a:cubicBezTo>
                    <a:pt x="9292" y="18923"/>
                    <a:pt x="9337" y="20077"/>
                    <a:pt x="9356" y="21232"/>
                  </a:cubicBezTo>
                  <a:cubicBezTo>
                    <a:pt x="9360" y="21332"/>
                    <a:pt x="9356" y="21433"/>
                    <a:pt x="9359" y="21533"/>
                  </a:cubicBezTo>
                  <a:cubicBezTo>
                    <a:pt x="8649" y="21412"/>
                    <a:pt x="7981" y="20980"/>
                    <a:pt x="7468" y="20417"/>
                  </a:cubicBezTo>
                  <a:cubicBezTo>
                    <a:pt x="6915" y="19813"/>
                    <a:pt x="6513" y="19068"/>
                    <a:pt x="6147" y="18319"/>
                  </a:cubicBezTo>
                  <a:lnTo>
                    <a:pt x="6147" y="18319"/>
                  </a:lnTo>
                  <a:cubicBezTo>
                    <a:pt x="6434" y="19102"/>
                    <a:pt x="6753" y="19889"/>
                    <a:pt x="7266" y="20584"/>
                  </a:cubicBezTo>
                  <a:cubicBezTo>
                    <a:pt x="7767" y="21261"/>
                    <a:pt x="8475" y="21848"/>
                    <a:pt x="9363" y="22066"/>
                  </a:cubicBezTo>
                  <a:cubicBezTo>
                    <a:pt x="9370" y="22944"/>
                    <a:pt x="9360" y="23824"/>
                    <a:pt x="9325" y="24703"/>
                  </a:cubicBezTo>
                  <a:cubicBezTo>
                    <a:pt x="9584" y="22770"/>
                    <a:pt x="9665" y="20812"/>
                    <a:pt x="9619" y="18854"/>
                  </a:cubicBezTo>
                  <a:cubicBezTo>
                    <a:pt x="10761" y="17779"/>
                    <a:pt x="11285" y="16174"/>
                    <a:pt x="11047" y="14714"/>
                  </a:cubicBezTo>
                  <a:lnTo>
                    <a:pt x="11047" y="14714"/>
                  </a:lnTo>
                  <a:cubicBezTo>
                    <a:pt x="11106" y="16048"/>
                    <a:pt x="10530" y="17348"/>
                    <a:pt x="9600" y="18196"/>
                  </a:cubicBezTo>
                  <a:cubicBezTo>
                    <a:pt x="9594" y="18047"/>
                    <a:pt x="9594" y="17897"/>
                    <a:pt x="9587" y="17747"/>
                  </a:cubicBezTo>
                  <a:cubicBezTo>
                    <a:pt x="9537" y="16585"/>
                    <a:pt x="9410" y="15424"/>
                    <a:pt x="9225" y="14271"/>
                  </a:cubicBezTo>
                  <a:cubicBezTo>
                    <a:pt x="9151" y="13775"/>
                    <a:pt x="9058" y="13282"/>
                    <a:pt x="8951" y="12792"/>
                  </a:cubicBezTo>
                  <a:cubicBezTo>
                    <a:pt x="9525" y="11416"/>
                    <a:pt x="9538" y="9706"/>
                    <a:pt x="8869" y="8473"/>
                  </a:cubicBezTo>
                  <a:lnTo>
                    <a:pt x="8869" y="8473"/>
                  </a:lnTo>
                  <a:cubicBezTo>
                    <a:pt x="9333" y="9647"/>
                    <a:pt x="9276" y="10975"/>
                    <a:pt x="8783" y="12068"/>
                  </a:cubicBezTo>
                  <a:cubicBezTo>
                    <a:pt x="8682" y="11659"/>
                    <a:pt x="8575" y="11252"/>
                    <a:pt x="8454" y="10850"/>
                  </a:cubicBezTo>
                  <a:cubicBezTo>
                    <a:pt x="8108" y="9727"/>
                    <a:pt x="7622" y="8650"/>
                    <a:pt x="7082" y="7611"/>
                  </a:cubicBezTo>
                  <a:cubicBezTo>
                    <a:pt x="6509" y="6590"/>
                    <a:pt x="5874" y="5601"/>
                    <a:pt x="5139" y="4691"/>
                  </a:cubicBezTo>
                  <a:cubicBezTo>
                    <a:pt x="3668" y="2878"/>
                    <a:pt x="1957" y="1254"/>
                    <a:pt x="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77" name="Google Shape;3377;p14"/>
            <p:cNvSpPr/>
            <p:nvPr/>
          </p:nvSpPr>
          <p:spPr>
            <a:xfrm>
              <a:off x="314593" y="190091"/>
              <a:ext cx="319941" cy="847697"/>
            </a:xfrm>
            <a:custGeom>
              <a:avLst/>
              <a:gdLst/>
              <a:ahLst/>
              <a:cxnLst/>
              <a:rect l="l" t="t" r="r" b="b"/>
              <a:pathLst>
                <a:path w="9325" h="24707" extrusionOk="0">
                  <a:moveTo>
                    <a:pt x="1" y="0"/>
                  </a:moveTo>
                  <a:lnTo>
                    <a:pt x="1" y="0"/>
                  </a:lnTo>
                  <a:cubicBezTo>
                    <a:pt x="2598" y="3024"/>
                    <a:pt x="3033" y="6865"/>
                    <a:pt x="3100" y="10534"/>
                  </a:cubicBezTo>
                  <a:cubicBezTo>
                    <a:pt x="3168" y="14203"/>
                    <a:pt x="2961" y="17971"/>
                    <a:pt x="4510" y="21412"/>
                  </a:cubicBezTo>
                  <a:cubicBezTo>
                    <a:pt x="5218" y="22982"/>
                    <a:pt x="7172" y="24601"/>
                    <a:pt x="9325" y="24706"/>
                  </a:cubicBezTo>
                  <a:cubicBezTo>
                    <a:pt x="4644" y="21916"/>
                    <a:pt x="5147" y="16492"/>
                    <a:pt x="4929" y="10111"/>
                  </a:cubicBezTo>
                  <a:cubicBezTo>
                    <a:pt x="4713" y="3729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000000">
                <a:alpha val="18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78" name="Google Shape;3378;p14"/>
            <p:cNvSpPr/>
            <p:nvPr/>
          </p:nvSpPr>
          <p:spPr>
            <a:xfrm>
              <a:off x="631137" y="439525"/>
              <a:ext cx="214300" cy="598263"/>
            </a:xfrm>
            <a:custGeom>
              <a:avLst/>
              <a:gdLst/>
              <a:ahLst/>
              <a:cxnLst/>
              <a:rect l="l" t="t" r="r" b="b"/>
              <a:pathLst>
                <a:path w="6246" h="17437" extrusionOk="0">
                  <a:moveTo>
                    <a:pt x="0" y="1"/>
                  </a:moveTo>
                  <a:lnTo>
                    <a:pt x="0" y="1"/>
                  </a:lnTo>
                  <a:cubicBezTo>
                    <a:pt x="342" y="642"/>
                    <a:pt x="6245" y="11946"/>
                    <a:pt x="97" y="17436"/>
                  </a:cubicBezTo>
                  <a:cubicBezTo>
                    <a:pt x="2197" y="16698"/>
                    <a:pt x="3638" y="15071"/>
                    <a:pt x="4216" y="13348"/>
                  </a:cubicBezTo>
                  <a:cubicBezTo>
                    <a:pt x="4795" y="11626"/>
                    <a:pt x="4608" y="9815"/>
                    <a:pt x="4172" y="8085"/>
                  </a:cubicBezTo>
                  <a:cubicBezTo>
                    <a:pt x="3445" y="5209"/>
                    <a:pt x="2006" y="2466"/>
                    <a:pt x="0" y="1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79" name="Google Shape;3379;p14"/>
            <p:cNvSpPr/>
            <p:nvPr/>
          </p:nvSpPr>
          <p:spPr>
            <a:xfrm>
              <a:off x="1036099" y="776965"/>
              <a:ext cx="825979" cy="415563"/>
            </a:xfrm>
            <a:custGeom>
              <a:avLst/>
              <a:gdLst/>
              <a:ahLst/>
              <a:cxnLst/>
              <a:rect l="l" t="t" r="r" b="b"/>
              <a:pathLst>
                <a:path w="24074" h="12112" extrusionOk="0">
                  <a:moveTo>
                    <a:pt x="7679" y="1"/>
                  </a:moveTo>
                  <a:cubicBezTo>
                    <a:pt x="6795" y="1"/>
                    <a:pt x="5939" y="83"/>
                    <a:pt x="5117" y="249"/>
                  </a:cubicBezTo>
                  <a:cubicBezTo>
                    <a:pt x="3606" y="555"/>
                    <a:pt x="2180" y="1154"/>
                    <a:pt x="1263" y="2507"/>
                  </a:cubicBezTo>
                  <a:cubicBezTo>
                    <a:pt x="348" y="3861"/>
                    <a:pt x="0" y="6067"/>
                    <a:pt x="686" y="8564"/>
                  </a:cubicBezTo>
                  <a:cubicBezTo>
                    <a:pt x="2016" y="10750"/>
                    <a:pt x="4330" y="12063"/>
                    <a:pt x="5882" y="12108"/>
                  </a:cubicBezTo>
                  <a:cubicBezTo>
                    <a:pt x="5968" y="12110"/>
                    <a:pt x="6054" y="12111"/>
                    <a:pt x="6140" y="12111"/>
                  </a:cubicBezTo>
                  <a:cubicBezTo>
                    <a:pt x="9417" y="12111"/>
                    <a:pt x="11973" y="10302"/>
                    <a:pt x="14611" y="8805"/>
                  </a:cubicBezTo>
                  <a:cubicBezTo>
                    <a:pt x="16498" y="7734"/>
                    <a:pt x="18549" y="6811"/>
                    <a:pt x="20874" y="6811"/>
                  </a:cubicBezTo>
                  <a:cubicBezTo>
                    <a:pt x="21885" y="6811"/>
                    <a:pt x="22949" y="6985"/>
                    <a:pt x="24073" y="7399"/>
                  </a:cubicBezTo>
                  <a:cubicBezTo>
                    <a:pt x="18549" y="2621"/>
                    <a:pt x="12677" y="1"/>
                    <a:pt x="767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80" name="Google Shape;3380;p14"/>
            <p:cNvSpPr/>
            <p:nvPr/>
          </p:nvSpPr>
          <p:spPr>
            <a:xfrm>
              <a:off x="1036236" y="776965"/>
              <a:ext cx="825842" cy="293865"/>
            </a:xfrm>
            <a:custGeom>
              <a:avLst/>
              <a:gdLst/>
              <a:ahLst/>
              <a:cxnLst/>
              <a:rect l="l" t="t" r="r" b="b"/>
              <a:pathLst>
                <a:path w="24070" h="8565" extrusionOk="0">
                  <a:moveTo>
                    <a:pt x="7675" y="1"/>
                  </a:moveTo>
                  <a:cubicBezTo>
                    <a:pt x="6791" y="1"/>
                    <a:pt x="5935" y="83"/>
                    <a:pt x="5113" y="249"/>
                  </a:cubicBezTo>
                  <a:cubicBezTo>
                    <a:pt x="3602" y="553"/>
                    <a:pt x="2176" y="1154"/>
                    <a:pt x="1261" y="2507"/>
                  </a:cubicBezTo>
                  <a:cubicBezTo>
                    <a:pt x="345" y="3862"/>
                    <a:pt x="0" y="6067"/>
                    <a:pt x="684" y="8564"/>
                  </a:cubicBezTo>
                  <a:cubicBezTo>
                    <a:pt x="684" y="8564"/>
                    <a:pt x="6305" y="3949"/>
                    <a:pt x="12227" y="3600"/>
                  </a:cubicBezTo>
                  <a:cubicBezTo>
                    <a:pt x="12466" y="3586"/>
                    <a:pt x="12705" y="3579"/>
                    <a:pt x="12944" y="3579"/>
                  </a:cubicBezTo>
                  <a:cubicBezTo>
                    <a:pt x="18617" y="3579"/>
                    <a:pt x="24069" y="7399"/>
                    <a:pt x="24069" y="7399"/>
                  </a:cubicBezTo>
                  <a:cubicBezTo>
                    <a:pt x="18545" y="2621"/>
                    <a:pt x="12673" y="1"/>
                    <a:pt x="767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81" name="Google Shape;3381;p14"/>
            <p:cNvSpPr/>
            <p:nvPr/>
          </p:nvSpPr>
          <p:spPr>
            <a:xfrm>
              <a:off x="1059704" y="842360"/>
              <a:ext cx="802305" cy="246517"/>
            </a:xfrm>
            <a:custGeom>
              <a:avLst/>
              <a:gdLst/>
              <a:ahLst/>
              <a:cxnLst/>
              <a:rect l="l" t="t" r="r" b="b"/>
              <a:pathLst>
                <a:path w="23384" h="7185" extrusionOk="0">
                  <a:moveTo>
                    <a:pt x="11737" y="1"/>
                  </a:moveTo>
                  <a:cubicBezTo>
                    <a:pt x="10573" y="1"/>
                    <a:pt x="9487" y="730"/>
                    <a:pt x="8878" y="1827"/>
                  </a:cubicBezTo>
                  <a:cubicBezTo>
                    <a:pt x="8459" y="1931"/>
                    <a:pt x="8048" y="2050"/>
                    <a:pt x="7644" y="2190"/>
                  </a:cubicBezTo>
                  <a:cubicBezTo>
                    <a:pt x="6697" y="2501"/>
                    <a:pt x="5779" y="2878"/>
                    <a:pt x="4904" y="3337"/>
                  </a:cubicBezTo>
                  <a:cubicBezTo>
                    <a:pt x="4792" y="3395"/>
                    <a:pt x="4684" y="3461"/>
                    <a:pt x="4571" y="3519"/>
                  </a:cubicBezTo>
                  <a:cubicBezTo>
                    <a:pt x="4647" y="2184"/>
                    <a:pt x="5258" y="1019"/>
                    <a:pt x="6262" y="496"/>
                  </a:cubicBezTo>
                  <a:lnTo>
                    <a:pt x="6262" y="496"/>
                  </a:lnTo>
                  <a:cubicBezTo>
                    <a:pt x="5061" y="889"/>
                    <a:pt x="4201" y="2136"/>
                    <a:pt x="4082" y="3796"/>
                  </a:cubicBezTo>
                  <a:cubicBezTo>
                    <a:pt x="2632" y="4606"/>
                    <a:pt x="1256" y="5547"/>
                    <a:pt x="0" y="6664"/>
                  </a:cubicBezTo>
                  <a:cubicBezTo>
                    <a:pt x="617" y="6239"/>
                    <a:pt x="1251" y="5845"/>
                    <a:pt x="1895" y="5467"/>
                  </a:cubicBezTo>
                  <a:cubicBezTo>
                    <a:pt x="2569" y="6293"/>
                    <a:pt x="3408" y="6766"/>
                    <a:pt x="4192" y="6992"/>
                  </a:cubicBezTo>
                  <a:cubicBezTo>
                    <a:pt x="4722" y="7140"/>
                    <a:pt x="5231" y="7184"/>
                    <a:pt x="5727" y="7184"/>
                  </a:cubicBezTo>
                  <a:cubicBezTo>
                    <a:pt x="5985" y="7184"/>
                    <a:pt x="6239" y="7172"/>
                    <a:pt x="6490" y="7157"/>
                  </a:cubicBezTo>
                  <a:cubicBezTo>
                    <a:pt x="5731" y="7106"/>
                    <a:pt x="4956" y="7014"/>
                    <a:pt x="4196" y="6707"/>
                  </a:cubicBezTo>
                  <a:cubicBezTo>
                    <a:pt x="3487" y="6419"/>
                    <a:pt x="2786" y="5917"/>
                    <a:pt x="2284" y="5236"/>
                  </a:cubicBezTo>
                  <a:cubicBezTo>
                    <a:pt x="2360" y="5193"/>
                    <a:pt x="2431" y="5148"/>
                    <a:pt x="2505" y="5107"/>
                  </a:cubicBezTo>
                  <a:cubicBezTo>
                    <a:pt x="3357" y="4621"/>
                    <a:pt x="4222" y="4161"/>
                    <a:pt x="5120" y="3772"/>
                  </a:cubicBezTo>
                  <a:cubicBezTo>
                    <a:pt x="5766" y="3482"/>
                    <a:pt x="6423" y="3213"/>
                    <a:pt x="7093" y="2975"/>
                  </a:cubicBezTo>
                  <a:cubicBezTo>
                    <a:pt x="8085" y="4528"/>
                    <a:pt x="9623" y="5508"/>
                    <a:pt x="10931" y="5508"/>
                  </a:cubicBezTo>
                  <a:cubicBezTo>
                    <a:pt x="11010" y="5508"/>
                    <a:pt x="11088" y="5504"/>
                    <a:pt x="11165" y="5497"/>
                  </a:cubicBezTo>
                  <a:cubicBezTo>
                    <a:pt x="9793" y="5436"/>
                    <a:pt x="8317" y="4300"/>
                    <a:pt x="7505" y="2834"/>
                  </a:cubicBezTo>
                  <a:cubicBezTo>
                    <a:pt x="8556" y="2484"/>
                    <a:pt x="9635" y="2213"/>
                    <a:pt x="10759" y="2080"/>
                  </a:cubicBezTo>
                  <a:cubicBezTo>
                    <a:pt x="11281" y="2002"/>
                    <a:pt x="11815" y="1972"/>
                    <a:pt x="12358" y="1972"/>
                  </a:cubicBezTo>
                  <a:cubicBezTo>
                    <a:pt x="12479" y="1972"/>
                    <a:pt x="12601" y="1973"/>
                    <a:pt x="12724" y="1976"/>
                  </a:cubicBezTo>
                  <a:cubicBezTo>
                    <a:pt x="13495" y="3337"/>
                    <a:pt x="14651" y="4380"/>
                    <a:pt x="15808" y="4809"/>
                  </a:cubicBezTo>
                  <a:cubicBezTo>
                    <a:pt x="14730" y="4235"/>
                    <a:pt x="13781" y="3175"/>
                    <a:pt x="13208" y="1992"/>
                  </a:cubicBezTo>
                  <a:lnTo>
                    <a:pt x="13208" y="1992"/>
                  </a:lnTo>
                  <a:cubicBezTo>
                    <a:pt x="13409" y="2002"/>
                    <a:pt x="13610" y="2013"/>
                    <a:pt x="13814" y="2029"/>
                  </a:cubicBezTo>
                  <a:cubicBezTo>
                    <a:pt x="14861" y="2144"/>
                    <a:pt x="15924" y="2378"/>
                    <a:pt x="16992" y="2665"/>
                  </a:cubicBezTo>
                  <a:cubicBezTo>
                    <a:pt x="18061" y="2965"/>
                    <a:pt x="19132" y="3368"/>
                    <a:pt x="20201" y="3844"/>
                  </a:cubicBezTo>
                  <a:cubicBezTo>
                    <a:pt x="21270" y="4304"/>
                    <a:pt x="22335" y="4857"/>
                    <a:pt x="23384" y="5493"/>
                  </a:cubicBezTo>
                  <a:cubicBezTo>
                    <a:pt x="21337" y="4017"/>
                    <a:pt x="19160" y="2957"/>
                    <a:pt x="16985" y="2227"/>
                  </a:cubicBezTo>
                  <a:cubicBezTo>
                    <a:pt x="15897" y="1865"/>
                    <a:pt x="14808" y="1639"/>
                    <a:pt x="13731" y="1493"/>
                  </a:cubicBezTo>
                  <a:cubicBezTo>
                    <a:pt x="13157" y="1436"/>
                    <a:pt x="12584" y="1400"/>
                    <a:pt x="12020" y="1400"/>
                  </a:cubicBezTo>
                  <a:cubicBezTo>
                    <a:pt x="11532" y="1400"/>
                    <a:pt x="11050" y="1427"/>
                    <a:pt x="10579" y="1489"/>
                  </a:cubicBezTo>
                  <a:cubicBezTo>
                    <a:pt x="10216" y="1543"/>
                    <a:pt x="9857" y="1609"/>
                    <a:pt x="9501" y="1684"/>
                  </a:cubicBezTo>
                  <a:cubicBezTo>
                    <a:pt x="10010" y="694"/>
                    <a:pt x="10943" y="54"/>
                    <a:pt x="12065" y="20"/>
                  </a:cubicBezTo>
                  <a:cubicBezTo>
                    <a:pt x="11956" y="7"/>
                    <a:pt x="11846" y="1"/>
                    <a:pt x="1173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82" name="Google Shape;3382;p14"/>
            <p:cNvSpPr/>
            <p:nvPr/>
          </p:nvSpPr>
          <p:spPr>
            <a:xfrm>
              <a:off x="1059601" y="973630"/>
              <a:ext cx="802477" cy="218898"/>
            </a:xfrm>
            <a:custGeom>
              <a:avLst/>
              <a:gdLst/>
              <a:ahLst/>
              <a:cxnLst/>
              <a:rect l="l" t="t" r="r" b="b"/>
              <a:pathLst>
                <a:path w="23389" h="6380" extrusionOk="0">
                  <a:moveTo>
                    <a:pt x="17251" y="0"/>
                  </a:moveTo>
                  <a:cubicBezTo>
                    <a:pt x="15929" y="0"/>
                    <a:pt x="14523" y="261"/>
                    <a:pt x="13171" y="990"/>
                  </a:cubicBezTo>
                  <a:cubicBezTo>
                    <a:pt x="10015" y="2692"/>
                    <a:pt x="7347" y="4537"/>
                    <a:pt x="4525" y="4537"/>
                  </a:cubicBezTo>
                  <a:cubicBezTo>
                    <a:pt x="3086" y="4537"/>
                    <a:pt x="1606" y="4057"/>
                    <a:pt x="1" y="2832"/>
                  </a:cubicBezTo>
                  <a:lnTo>
                    <a:pt x="1" y="2832"/>
                  </a:lnTo>
                  <a:cubicBezTo>
                    <a:pt x="1331" y="5018"/>
                    <a:pt x="3645" y="6331"/>
                    <a:pt x="5197" y="6376"/>
                  </a:cubicBezTo>
                  <a:cubicBezTo>
                    <a:pt x="5283" y="6378"/>
                    <a:pt x="5369" y="6379"/>
                    <a:pt x="5455" y="6379"/>
                  </a:cubicBezTo>
                  <a:cubicBezTo>
                    <a:pt x="8732" y="6379"/>
                    <a:pt x="11288" y="4570"/>
                    <a:pt x="13926" y="3073"/>
                  </a:cubicBezTo>
                  <a:cubicBezTo>
                    <a:pt x="15813" y="2002"/>
                    <a:pt x="17864" y="1079"/>
                    <a:pt x="20189" y="1079"/>
                  </a:cubicBezTo>
                  <a:cubicBezTo>
                    <a:pt x="21200" y="1079"/>
                    <a:pt x="22264" y="1253"/>
                    <a:pt x="23388" y="1667"/>
                  </a:cubicBezTo>
                  <a:cubicBezTo>
                    <a:pt x="23388" y="1667"/>
                    <a:pt x="20590" y="0"/>
                    <a:pt x="17251" y="0"/>
                  </a:cubicBezTo>
                  <a:close/>
                </a:path>
              </a:pathLst>
            </a:custGeom>
            <a:solidFill>
              <a:srgbClr val="000000">
                <a:alpha val="18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83" name="Google Shape;3383;p14"/>
            <p:cNvSpPr/>
            <p:nvPr/>
          </p:nvSpPr>
          <p:spPr>
            <a:xfrm>
              <a:off x="1036236" y="777068"/>
              <a:ext cx="460337" cy="293659"/>
            </a:xfrm>
            <a:custGeom>
              <a:avLst/>
              <a:gdLst/>
              <a:ahLst/>
              <a:cxnLst/>
              <a:rect l="l" t="t" r="r" b="b"/>
              <a:pathLst>
                <a:path w="13417" h="8559" extrusionOk="0">
                  <a:moveTo>
                    <a:pt x="7653" y="0"/>
                  </a:moveTo>
                  <a:cubicBezTo>
                    <a:pt x="6777" y="0"/>
                    <a:pt x="5928" y="81"/>
                    <a:pt x="5113" y="246"/>
                  </a:cubicBezTo>
                  <a:cubicBezTo>
                    <a:pt x="3602" y="550"/>
                    <a:pt x="2176" y="1151"/>
                    <a:pt x="1261" y="2504"/>
                  </a:cubicBezTo>
                  <a:cubicBezTo>
                    <a:pt x="345" y="3859"/>
                    <a:pt x="0" y="6064"/>
                    <a:pt x="684" y="8558"/>
                  </a:cubicBezTo>
                  <a:cubicBezTo>
                    <a:pt x="1005" y="1778"/>
                    <a:pt x="8041" y="935"/>
                    <a:pt x="11525" y="935"/>
                  </a:cubicBezTo>
                  <a:cubicBezTo>
                    <a:pt x="12549" y="935"/>
                    <a:pt x="13266" y="1008"/>
                    <a:pt x="13416" y="1024"/>
                  </a:cubicBezTo>
                  <a:cubicBezTo>
                    <a:pt x="11419" y="351"/>
                    <a:pt x="9477" y="0"/>
                    <a:pt x="7653" y="0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84" name="Google Shape;3384;p14"/>
            <p:cNvSpPr/>
            <p:nvPr/>
          </p:nvSpPr>
          <p:spPr>
            <a:xfrm>
              <a:off x="-1539626" y="2630499"/>
              <a:ext cx="1212447" cy="661188"/>
            </a:xfrm>
            <a:custGeom>
              <a:avLst/>
              <a:gdLst/>
              <a:ahLst/>
              <a:cxnLst/>
              <a:rect l="l" t="t" r="r" b="b"/>
              <a:pathLst>
                <a:path w="35338" h="19271" extrusionOk="0">
                  <a:moveTo>
                    <a:pt x="8191" y="0"/>
                  </a:moveTo>
                  <a:lnTo>
                    <a:pt x="8143" y="553"/>
                  </a:lnTo>
                  <a:cubicBezTo>
                    <a:pt x="12874" y="971"/>
                    <a:pt x="17353" y="3264"/>
                    <a:pt x="20464" y="6851"/>
                  </a:cubicBezTo>
                  <a:cubicBezTo>
                    <a:pt x="18659" y="7876"/>
                    <a:pt x="16805" y="8818"/>
                    <a:pt x="14872" y="9459"/>
                  </a:cubicBezTo>
                  <a:cubicBezTo>
                    <a:pt x="11574" y="10552"/>
                    <a:pt x="8042" y="10790"/>
                    <a:pt x="4623" y="11018"/>
                  </a:cubicBezTo>
                  <a:lnTo>
                    <a:pt x="0" y="11326"/>
                  </a:lnTo>
                  <a:lnTo>
                    <a:pt x="37" y="11877"/>
                  </a:lnTo>
                  <a:lnTo>
                    <a:pt x="4661" y="11568"/>
                  </a:lnTo>
                  <a:cubicBezTo>
                    <a:pt x="8113" y="11336"/>
                    <a:pt x="11680" y="11099"/>
                    <a:pt x="15046" y="9982"/>
                  </a:cubicBezTo>
                  <a:cubicBezTo>
                    <a:pt x="18024" y="8995"/>
                    <a:pt x="20792" y="7329"/>
                    <a:pt x="23468" y="5719"/>
                  </a:cubicBezTo>
                  <a:cubicBezTo>
                    <a:pt x="24482" y="5110"/>
                    <a:pt x="25480" y="4510"/>
                    <a:pt x="26478" y="3948"/>
                  </a:cubicBezTo>
                  <a:lnTo>
                    <a:pt x="26478" y="3948"/>
                  </a:lnTo>
                  <a:cubicBezTo>
                    <a:pt x="26820" y="6259"/>
                    <a:pt x="26038" y="8857"/>
                    <a:pt x="25296" y="10672"/>
                  </a:cubicBezTo>
                  <a:cubicBezTo>
                    <a:pt x="24059" y="13697"/>
                    <a:pt x="22207" y="17347"/>
                    <a:pt x="18823" y="18759"/>
                  </a:cubicBezTo>
                  <a:lnTo>
                    <a:pt x="19037" y="19270"/>
                  </a:lnTo>
                  <a:cubicBezTo>
                    <a:pt x="22610" y="17780"/>
                    <a:pt x="24532" y="14004"/>
                    <a:pt x="25809" y="10883"/>
                  </a:cubicBezTo>
                  <a:cubicBezTo>
                    <a:pt x="26599" y="8949"/>
                    <a:pt x="27429" y="6153"/>
                    <a:pt x="26991" y="3663"/>
                  </a:cubicBezTo>
                  <a:cubicBezTo>
                    <a:pt x="29656" y="2203"/>
                    <a:pt x="32343" y="1056"/>
                    <a:pt x="35338" y="797"/>
                  </a:cubicBezTo>
                  <a:lnTo>
                    <a:pt x="35291" y="244"/>
                  </a:lnTo>
                  <a:cubicBezTo>
                    <a:pt x="30850" y="631"/>
                    <a:pt x="26951" y="2977"/>
                    <a:pt x="23183" y="5245"/>
                  </a:cubicBezTo>
                  <a:cubicBezTo>
                    <a:pt x="22448" y="5687"/>
                    <a:pt x="21707" y="6133"/>
                    <a:pt x="20956" y="6567"/>
                  </a:cubicBezTo>
                  <a:cubicBezTo>
                    <a:pt x="17746" y="2827"/>
                    <a:pt x="13101" y="435"/>
                    <a:pt x="819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85" name="Google Shape;3385;p14"/>
            <p:cNvSpPr/>
            <p:nvPr/>
          </p:nvSpPr>
          <p:spPr>
            <a:xfrm>
              <a:off x="-2234919" y="2689409"/>
              <a:ext cx="1079050" cy="474130"/>
            </a:xfrm>
            <a:custGeom>
              <a:avLst/>
              <a:gdLst/>
              <a:ahLst/>
              <a:cxnLst/>
              <a:rect l="l" t="t" r="r" b="b"/>
              <a:pathLst>
                <a:path w="31450" h="13819" extrusionOk="0">
                  <a:moveTo>
                    <a:pt x="17324" y="0"/>
                  </a:moveTo>
                  <a:cubicBezTo>
                    <a:pt x="15495" y="0"/>
                    <a:pt x="13634" y="701"/>
                    <a:pt x="12087" y="1726"/>
                  </a:cubicBezTo>
                  <a:cubicBezTo>
                    <a:pt x="9914" y="3165"/>
                    <a:pt x="8204" y="5185"/>
                    <a:pt x="6380" y="7046"/>
                  </a:cubicBezTo>
                  <a:cubicBezTo>
                    <a:pt x="4555" y="8906"/>
                    <a:pt x="2504" y="10682"/>
                    <a:pt x="0" y="11416"/>
                  </a:cubicBezTo>
                  <a:cubicBezTo>
                    <a:pt x="1916" y="12957"/>
                    <a:pt x="4368" y="13818"/>
                    <a:pt x="6826" y="13818"/>
                  </a:cubicBezTo>
                  <a:cubicBezTo>
                    <a:pt x="6934" y="13818"/>
                    <a:pt x="7043" y="13817"/>
                    <a:pt x="7151" y="13813"/>
                  </a:cubicBezTo>
                  <a:cubicBezTo>
                    <a:pt x="9776" y="13731"/>
                    <a:pt x="12309" y="12703"/>
                    <a:pt x="14935" y="12703"/>
                  </a:cubicBezTo>
                  <a:cubicBezTo>
                    <a:pt x="14942" y="12703"/>
                    <a:pt x="14949" y="12703"/>
                    <a:pt x="14956" y="12704"/>
                  </a:cubicBezTo>
                  <a:cubicBezTo>
                    <a:pt x="17572" y="12709"/>
                    <a:pt x="20101" y="13739"/>
                    <a:pt x="22717" y="13769"/>
                  </a:cubicBezTo>
                  <a:cubicBezTo>
                    <a:pt x="22755" y="13770"/>
                    <a:pt x="22793" y="13770"/>
                    <a:pt x="22831" y="13770"/>
                  </a:cubicBezTo>
                  <a:cubicBezTo>
                    <a:pt x="26246" y="13770"/>
                    <a:pt x="29611" y="11931"/>
                    <a:pt x="31450" y="9053"/>
                  </a:cubicBezTo>
                  <a:cubicBezTo>
                    <a:pt x="31122" y="7517"/>
                    <a:pt x="30397" y="6026"/>
                    <a:pt x="29616" y="4665"/>
                  </a:cubicBezTo>
                  <a:cubicBezTo>
                    <a:pt x="28834" y="3304"/>
                    <a:pt x="27521" y="2152"/>
                    <a:pt x="25963" y="1971"/>
                  </a:cubicBezTo>
                  <a:cubicBezTo>
                    <a:pt x="25773" y="1948"/>
                    <a:pt x="25582" y="1940"/>
                    <a:pt x="25391" y="1940"/>
                  </a:cubicBezTo>
                  <a:cubicBezTo>
                    <a:pt x="24925" y="1940"/>
                    <a:pt x="24455" y="1988"/>
                    <a:pt x="23988" y="1988"/>
                  </a:cubicBezTo>
                  <a:cubicBezTo>
                    <a:pt x="23791" y="1988"/>
                    <a:pt x="23594" y="1979"/>
                    <a:pt x="23398" y="1955"/>
                  </a:cubicBezTo>
                  <a:cubicBezTo>
                    <a:pt x="22000" y="1783"/>
                    <a:pt x="20828" y="842"/>
                    <a:pt x="19503" y="368"/>
                  </a:cubicBezTo>
                  <a:cubicBezTo>
                    <a:pt x="18797" y="114"/>
                    <a:pt x="18063" y="0"/>
                    <a:pt x="17324" y="0"/>
                  </a:cubicBezTo>
                  <a:close/>
                </a:path>
              </a:pathLst>
            </a:custGeom>
            <a:solidFill>
              <a:srgbClr val="C2D2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86" name="Google Shape;3386;p14"/>
            <p:cNvSpPr/>
            <p:nvPr/>
          </p:nvSpPr>
          <p:spPr>
            <a:xfrm>
              <a:off x="-2234816" y="3000019"/>
              <a:ext cx="1079015" cy="163521"/>
            </a:xfrm>
            <a:custGeom>
              <a:avLst/>
              <a:gdLst/>
              <a:ahLst/>
              <a:cxnLst/>
              <a:rect l="l" t="t" r="r" b="b"/>
              <a:pathLst>
                <a:path w="31449" h="4766" extrusionOk="0">
                  <a:moveTo>
                    <a:pt x="31448" y="0"/>
                  </a:moveTo>
                  <a:cubicBezTo>
                    <a:pt x="29430" y="694"/>
                    <a:pt x="27367" y="922"/>
                    <a:pt x="25332" y="922"/>
                  </a:cubicBezTo>
                  <a:cubicBezTo>
                    <a:pt x="21415" y="922"/>
                    <a:pt x="17598" y="77"/>
                    <a:pt x="14386" y="77"/>
                  </a:cubicBezTo>
                  <a:cubicBezTo>
                    <a:pt x="12679" y="77"/>
                    <a:pt x="11143" y="316"/>
                    <a:pt x="9854" y="1047"/>
                  </a:cubicBezTo>
                  <a:cubicBezTo>
                    <a:pt x="7448" y="2413"/>
                    <a:pt x="5065" y="2766"/>
                    <a:pt x="3244" y="2766"/>
                  </a:cubicBezTo>
                  <a:cubicBezTo>
                    <a:pt x="1301" y="2766"/>
                    <a:pt x="0" y="2364"/>
                    <a:pt x="0" y="2364"/>
                  </a:cubicBezTo>
                  <a:lnTo>
                    <a:pt x="0" y="2364"/>
                  </a:lnTo>
                  <a:cubicBezTo>
                    <a:pt x="1916" y="3906"/>
                    <a:pt x="4366" y="4765"/>
                    <a:pt x="6825" y="4765"/>
                  </a:cubicBezTo>
                  <a:cubicBezTo>
                    <a:pt x="6934" y="4765"/>
                    <a:pt x="7042" y="4764"/>
                    <a:pt x="7151" y="4760"/>
                  </a:cubicBezTo>
                  <a:cubicBezTo>
                    <a:pt x="9776" y="4679"/>
                    <a:pt x="12313" y="3651"/>
                    <a:pt x="14938" y="3651"/>
                  </a:cubicBezTo>
                  <a:cubicBezTo>
                    <a:pt x="14944" y="3651"/>
                    <a:pt x="14949" y="3651"/>
                    <a:pt x="14955" y="3651"/>
                  </a:cubicBezTo>
                  <a:cubicBezTo>
                    <a:pt x="17571" y="3656"/>
                    <a:pt x="20100" y="4686"/>
                    <a:pt x="22717" y="4716"/>
                  </a:cubicBezTo>
                  <a:cubicBezTo>
                    <a:pt x="22755" y="4717"/>
                    <a:pt x="22793" y="4717"/>
                    <a:pt x="22830" y="4717"/>
                  </a:cubicBezTo>
                  <a:cubicBezTo>
                    <a:pt x="26244" y="4717"/>
                    <a:pt x="29609" y="2878"/>
                    <a:pt x="31448" y="0"/>
                  </a:cubicBezTo>
                  <a:close/>
                </a:path>
              </a:pathLst>
            </a:custGeom>
            <a:solidFill>
              <a:srgbClr val="D6E2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87" name="Google Shape;3387;p14"/>
            <p:cNvSpPr/>
            <p:nvPr/>
          </p:nvSpPr>
          <p:spPr>
            <a:xfrm>
              <a:off x="-2234885" y="2993534"/>
              <a:ext cx="1079015" cy="105332"/>
            </a:xfrm>
            <a:custGeom>
              <a:avLst/>
              <a:gdLst/>
              <a:ahLst/>
              <a:cxnLst/>
              <a:rect l="l" t="t" r="r" b="b"/>
              <a:pathLst>
                <a:path w="31449" h="3070" extrusionOk="0">
                  <a:moveTo>
                    <a:pt x="14586" y="1"/>
                  </a:moveTo>
                  <a:cubicBezTo>
                    <a:pt x="13558" y="1"/>
                    <a:pt x="12523" y="78"/>
                    <a:pt x="11507" y="335"/>
                  </a:cubicBezTo>
                  <a:lnTo>
                    <a:pt x="11010" y="477"/>
                  </a:lnTo>
                  <a:cubicBezTo>
                    <a:pt x="10843" y="518"/>
                    <a:pt x="10681" y="574"/>
                    <a:pt x="10526" y="655"/>
                  </a:cubicBezTo>
                  <a:cubicBezTo>
                    <a:pt x="10216" y="803"/>
                    <a:pt x="9884" y="947"/>
                    <a:pt x="9594" y="1100"/>
                  </a:cubicBezTo>
                  <a:cubicBezTo>
                    <a:pt x="9020" y="1415"/>
                    <a:pt x="8425" y="1695"/>
                    <a:pt x="7816" y="1940"/>
                  </a:cubicBezTo>
                  <a:cubicBezTo>
                    <a:pt x="6587" y="2415"/>
                    <a:pt x="5287" y="2694"/>
                    <a:pt x="3966" y="2795"/>
                  </a:cubicBezTo>
                  <a:cubicBezTo>
                    <a:pt x="3579" y="2828"/>
                    <a:pt x="3190" y="2844"/>
                    <a:pt x="2801" y="2844"/>
                  </a:cubicBezTo>
                  <a:cubicBezTo>
                    <a:pt x="1863" y="2844"/>
                    <a:pt x="923" y="2748"/>
                    <a:pt x="1" y="2550"/>
                  </a:cubicBezTo>
                  <a:lnTo>
                    <a:pt x="1" y="2550"/>
                  </a:lnTo>
                  <a:cubicBezTo>
                    <a:pt x="1162" y="2900"/>
                    <a:pt x="2377" y="3070"/>
                    <a:pt x="3597" y="3070"/>
                  </a:cubicBezTo>
                  <a:cubicBezTo>
                    <a:pt x="5073" y="3070"/>
                    <a:pt x="6556" y="2821"/>
                    <a:pt x="7961" y="2341"/>
                  </a:cubicBezTo>
                  <a:cubicBezTo>
                    <a:pt x="8282" y="2232"/>
                    <a:pt x="8594" y="2094"/>
                    <a:pt x="8910" y="1972"/>
                  </a:cubicBezTo>
                  <a:cubicBezTo>
                    <a:pt x="9222" y="1836"/>
                    <a:pt x="9520" y="1670"/>
                    <a:pt x="9825" y="1520"/>
                  </a:cubicBezTo>
                  <a:cubicBezTo>
                    <a:pt x="10127" y="1366"/>
                    <a:pt x="10413" y="1251"/>
                    <a:pt x="10708" y="1114"/>
                  </a:cubicBezTo>
                  <a:cubicBezTo>
                    <a:pt x="10850" y="1038"/>
                    <a:pt x="11003" y="989"/>
                    <a:pt x="11161" y="953"/>
                  </a:cubicBezTo>
                  <a:lnTo>
                    <a:pt x="11630" y="825"/>
                  </a:lnTo>
                  <a:cubicBezTo>
                    <a:pt x="12515" y="613"/>
                    <a:pt x="13431" y="543"/>
                    <a:pt x="14355" y="543"/>
                  </a:cubicBezTo>
                  <a:cubicBezTo>
                    <a:pt x="14748" y="543"/>
                    <a:pt x="15142" y="556"/>
                    <a:pt x="15535" y="575"/>
                  </a:cubicBezTo>
                  <a:cubicBezTo>
                    <a:pt x="18181" y="711"/>
                    <a:pt x="20831" y="1161"/>
                    <a:pt x="23518" y="1264"/>
                  </a:cubicBezTo>
                  <a:cubicBezTo>
                    <a:pt x="23936" y="1283"/>
                    <a:pt x="24356" y="1294"/>
                    <a:pt x="24777" y="1294"/>
                  </a:cubicBezTo>
                  <a:cubicBezTo>
                    <a:pt x="27047" y="1294"/>
                    <a:pt x="29332" y="990"/>
                    <a:pt x="31449" y="189"/>
                  </a:cubicBezTo>
                  <a:lnTo>
                    <a:pt x="31449" y="189"/>
                  </a:lnTo>
                  <a:cubicBezTo>
                    <a:pt x="30152" y="517"/>
                    <a:pt x="28853" y="818"/>
                    <a:pt x="27520" y="860"/>
                  </a:cubicBezTo>
                  <a:cubicBezTo>
                    <a:pt x="26859" y="936"/>
                    <a:pt x="26193" y="912"/>
                    <a:pt x="25530" y="930"/>
                  </a:cubicBezTo>
                  <a:cubicBezTo>
                    <a:pt x="24868" y="909"/>
                    <a:pt x="24204" y="894"/>
                    <a:pt x="23541" y="837"/>
                  </a:cubicBezTo>
                  <a:cubicBezTo>
                    <a:pt x="20890" y="647"/>
                    <a:pt x="18255" y="206"/>
                    <a:pt x="15564" y="21"/>
                  </a:cubicBezTo>
                  <a:cubicBezTo>
                    <a:pt x="15239" y="9"/>
                    <a:pt x="14913" y="1"/>
                    <a:pt x="145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88" name="Google Shape;3388;p14"/>
            <p:cNvSpPr/>
            <p:nvPr/>
          </p:nvSpPr>
          <p:spPr>
            <a:xfrm>
              <a:off x="-2165819" y="2689409"/>
              <a:ext cx="1007204" cy="362554"/>
            </a:xfrm>
            <a:custGeom>
              <a:avLst/>
              <a:gdLst/>
              <a:ahLst/>
              <a:cxnLst/>
              <a:rect l="l" t="t" r="r" b="b"/>
              <a:pathLst>
                <a:path w="29356" h="10567" extrusionOk="0">
                  <a:moveTo>
                    <a:pt x="15313" y="1"/>
                  </a:moveTo>
                  <a:cubicBezTo>
                    <a:pt x="13485" y="1"/>
                    <a:pt x="11626" y="702"/>
                    <a:pt x="10078" y="1728"/>
                  </a:cubicBezTo>
                  <a:cubicBezTo>
                    <a:pt x="7900" y="3167"/>
                    <a:pt x="6190" y="5185"/>
                    <a:pt x="4366" y="7047"/>
                  </a:cubicBezTo>
                  <a:cubicBezTo>
                    <a:pt x="3057" y="8384"/>
                    <a:pt x="1628" y="9667"/>
                    <a:pt x="1" y="10562"/>
                  </a:cubicBezTo>
                  <a:lnTo>
                    <a:pt x="4" y="10566"/>
                  </a:lnTo>
                  <a:cubicBezTo>
                    <a:pt x="4" y="10566"/>
                    <a:pt x="6110" y="8106"/>
                    <a:pt x="9168" y="5585"/>
                  </a:cubicBezTo>
                  <a:cubicBezTo>
                    <a:pt x="10339" y="4620"/>
                    <a:pt x="11414" y="4320"/>
                    <a:pt x="12527" y="4320"/>
                  </a:cubicBezTo>
                  <a:cubicBezTo>
                    <a:pt x="14321" y="4320"/>
                    <a:pt x="16216" y="5098"/>
                    <a:pt x="18780" y="5128"/>
                  </a:cubicBezTo>
                  <a:cubicBezTo>
                    <a:pt x="22926" y="5176"/>
                    <a:pt x="27157" y="5471"/>
                    <a:pt x="29356" y="8717"/>
                  </a:cubicBezTo>
                  <a:cubicBezTo>
                    <a:pt x="29000" y="7301"/>
                    <a:pt x="28330" y="5927"/>
                    <a:pt x="27605" y="4666"/>
                  </a:cubicBezTo>
                  <a:cubicBezTo>
                    <a:pt x="26823" y="3306"/>
                    <a:pt x="25510" y="2153"/>
                    <a:pt x="23952" y="1972"/>
                  </a:cubicBezTo>
                  <a:cubicBezTo>
                    <a:pt x="23764" y="1950"/>
                    <a:pt x="23576" y="1942"/>
                    <a:pt x="23387" y="1942"/>
                  </a:cubicBezTo>
                  <a:cubicBezTo>
                    <a:pt x="22918" y="1942"/>
                    <a:pt x="22447" y="1991"/>
                    <a:pt x="21977" y="1991"/>
                  </a:cubicBezTo>
                  <a:cubicBezTo>
                    <a:pt x="21780" y="1991"/>
                    <a:pt x="21583" y="1982"/>
                    <a:pt x="21387" y="1958"/>
                  </a:cubicBezTo>
                  <a:cubicBezTo>
                    <a:pt x="19989" y="1785"/>
                    <a:pt x="18818" y="845"/>
                    <a:pt x="17493" y="369"/>
                  </a:cubicBezTo>
                  <a:cubicBezTo>
                    <a:pt x="16787" y="115"/>
                    <a:pt x="16053" y="1"/>
                    <a:pt x="15313" y="1"/>
                  </a:cubicBezTo>
                  <a:close/>
                </a:path>
              </a:pathLst>
            </a:custGeom>
            <a:solidFill>
              <a:srgbClr val="000000">
                <a:alpha val="18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89" name="Google Shape;3389;p14"/>
            <p:cNvSpPr/>
            <p:nvPr/>
          </p:nvSpPr>
          <p:spPr>
            <a:xfrm>
              <a:off x="-1959855" y="2689375"/>
              <a:ext cx="775680" cy="227167"/>
            </a:xfrm>
            <a:custGeom>
              <a:avLst/>
              <a:gdLst/>
              <a:ahLst/>
              <a:cxnLst/>
              <a:rect l="l" t="t" r="r" b="b"/>
              <a:pathLst>
                <a:path w="22608" h="6621" extrusionOk="0">
                  <a:moveTo>
                    <a:pt x="9312" y="0"/>
                  </a:moveTo>
                  <a:cubicBezTo>
                    <a:pt x="7481" y="0"/>
                    <a:pt x="5619" y="701"/>
                    <a:pt x="4070" y="1727"/>
                  </a:cubicBezTo>
                  <a:cubicBezTo>
                    <a:pt x="2552" y="2734"/>
                    <a:pt x="1263" y="4020"/>
                    <a:pt x="1" y="5340"/>
                  </a:cubicBezTo>
                  <a:lnTo>
                    <a:pt x="3" y="5346"/>
                  </a:lnTo>
                  <a:cubicBezTo>
                    <a:pt x="3" y="5346"/>
                    <a:pt x="4237" y="1614"/>
                    <a:pt x="7943" y="1614"/>
                  </a:cubicBezTo>
                  <a:cubicBezTo>
                    <a:pt x="8444" y="1614"/>
                    <a:pt x="8936" y="1683"/>
                    <a:pt x="9406" y="1838"/>
                  </a:cubicBezTo>
                  <a:cubicBezTo>
                    <a:pt x="13352" y="3137"/>
                    <a:pt x="15509" y="2408"/>
                    <a:pt x="17775" y="2879"/>
                  </a:cubicBezTo>
                  <a:cubicBezTo>
                    <a:pt x="20036" y="3349"/>
                    <a:pt x="22599" y="6612"/>
                    <a:pt x="22608" y="6621"/>
                  </a:cubicBezTo>
                  <a:cubicBezTo>
                    <a:pt x="22307" y="5947"/>
                    <a:pt x="21959" y="5291"/>
                    <a:pt x="21600" y="4664"/>
                  </a:cubicBezTo>
                  <a:cubicBezTo>
                    <a:pt x="20818" y="3304"/>
                    <a:pt x="19506" y="2151"/>
                    <a:pt x="17947" y="1969"/>
                  </a:cubicBezTo>
                  <a:cubicBezTo>
                    <a:pt x="17760" y="1947"/>
                    <a:pt x="17571" y="1939"/>
                    <a:pt x="17383" y="1939"/>
                  </a:cubicBezTo>
                  <a:cubicBezTo>
                    <a:pt x="16913" y="1939"/>
                    <a:pt x="16441" y="1987"/>
                    <a:pt x="15972" y="1987"/>
                  </a:cubicBezTo>
                  <a:cubicBezTo>
                    <a:pt x="15775" y="1987"/>
                    <a:pt x="15578" y="1979"/>
                    <a:pt x="15383" y="1955"/>
                  </a:cubicBezTo>
                  <a:cubicBezTo>
                    <a:pt x="13985" y="1782"/>
                    <a:pt x="12812" y="842"/>
                    <a:pt x="11487" y="366"/>
                  </a:cubicBezTo>
                  <a:cubicBezTo>
                    <a:pt x="10782" y="114"/>
                    <a:pt x="10050" y="0"/>
                    <a:pt x="9312" y="0"/>
                  </a:cubicBezTo>
                  <a:close/>
                </a:path>
              </a:pathLst>
            </a:custGeom>
            <a:solidFill>
              <a:srgbClr val="000000">
                <a:alpha val="18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90" name="Google Shape;3390;p14"/>
            <p:cNvSpPr/>
            <p:nvPr/>
          </p:nvSpPr>
          <p:spPr>
            <a:xfrm>
              <a:off x="-2234816" y="3081196"/>
              <a:ext cx="886982" cy="82344"/>
            </a:xfrm>
            <a:custGeom>
              <a:avLst/>
              <a:gdLst/>
              <a:ahLst/>
              <a:cxnLst/>
              <a:rect l="l" t="t" r="r" b="b"/>
              <a:pathLst>
                <a:path w="25852" h="2400" extrusionOk="0">
                  <a:moveTo>
                    <a:pt x="0" y="1"/>
                  </a:moveTo>
                  <a:lnTo>
                    <a:pt x="0" y="1"/>
                  </a:lnTo>
                  <a:cubicBezTo>
                    <a:pt x="1913" y="1541"/>
                    <a:pt x="4364" y="2399"/>
                    <a:pt x="6822" y="2399"/>
                  </a:cubicBezTo>
                  <a:cubicBezTo>
                    <a:pt x="6931" y="2399"/>
                    <a:pt x="7039" y="2398"/>
                    <a:pt x="7148" y="2394"/>
                  </a:cubicBezTo>
                  <a:cubicBezTo>
                    <a:pt x="9774" y="2313"/>
                    <a:pt x="12310" y="1285"/>
                    <a:pt x="14937" y="1285"/>
                  </a:cubicBezTo>
                  <a:cubicBezTo>
                    <a:pt x="14942" y="1285"/>
                    <a:pt x="14948" y="1285"/>
                    <a:pt x="14953" y="1285"/>
                  </a:cubicBezTo>
                  <a:cubicBezTo>
                    <a:pt x="17569" y="1290"/>
                    <a:pt x="20098" y="2320"/>
                    <a:pt x="22714" y="2350"/>
                  </a:cubicBezTo>
                  <a:cubicBezTo>
                    <a:pt x="22752" y="2351"/>
                    <a:pt x="22790" y="2351"/>
                    <a:pt x="22828" y="2351"/>
                  </a:cubicBezTo>
                  <a:cubicBezTo>
                    <a:pt x="23854" y="2351"/>
                    <a:pt x="24873" y="2184"/>
                    <a:pt x="25851" y="1874"/>
                  </a:cubicBezTo>
                  <a:lnTo>
                    <a:pt x="25851" y="1874"/>
                  </a:lnTo>
                  <a:cubicBezTo>
                    <a:pt x="25532" y="1899"/>
                    <a:pt x="25214" y="1910"/>
                    <a:pt x="24900" y="1910"/>
                  </a:cubicBezTo>
                  <a:cubicBezTo>
                    <a:pt x="23300" y="1910"/>
                    <a:pt x="21792" y="1613"/>
                    <a:pt x="20705" y="1235"/>
                  </a:cubicBezTo>
                  <a:cubicBezTo>
                    <a:pt x="18814" y="576"/>
                    <a:pt x="17211" y="327"/>
                    <a:pt x="15724" y="327"/>
                  </a:cubicBezTo>
                  <a:cubicBezTo>
                    <a:pt x="13214" y="327"/>
                    <a:pt x="11033" y="1036"/>
                    <a:pt x="8357" y="1681"/>
                  </a:cubicBezTo>
                  <a:cubicBezTo>
                    <a:pt x="7676" y="1844"/>
                    <a:pt x="7001" y="1913"/>
                    <a:pt x="6345" y="1913"/>
                  </a:cubicBezTo>
                  <a:cubicBezTo>
                    <a:pt x="2891" y="1913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91" name="Google Shape;3391;p14"/>
            <p:cNvSpPr/>
            <p:nvPr/>
          </p:nvSpPr>
          <p:spPr>
            <a:xfrm>
              <a:off x="-1501130" y="3086171"/>
              <a:ext cx="807314" cy="705105"/>
            </a:xfrm>
            <a:custGeom>
              <a:avLst/>
              <a:gdLst/>
              <a:ahLst/>
              <a:cxnLst/>
              <a:rect l="l" t="t" r="r" b="b"/>
              <a:pathLst>
                <a:path w="23530" h="20551" extrusionOk="0">
                  <a:moveTo>
                    <a:pt x="18256" y="1"/>
                  </a:moveTo>
                  <a:cubicBezTo>
                    <a:pt x="17219" y="1"/>
                    <a:pt x="16276" y="196"/>
                    <a:pt x="15711" y="604"/>
                  </a:cubicBezTo>
                  <a:cubicBezTo>
                    <a:pt x="14244" y="1662"/>
                    <a:pt x="13277" y="3475"/>
                    <a:pt x="12344" y="5241"/>
                  </a:cubicBezTo>
                  <a:cubicBezTo>
                    <a:pt x="11412" y="7008"/>
                    <a:pt x="10440" y="8818"/>
                    <a:pt x="8968" y="9866"/>
                  </a:cubicBezTo>
                  <a:cubicBezTo>
                    <a:pt x="7732" y="10750"/>
                    <a:pt x="6200" y="11042"/>
                    <a:pt x="5039" y="12063"/>
                  </a:cubicBezTo>
                  <a:cubicBezTo>
                    <a:pt x="2879" y="13961"/>
                    <a:pt x="2356" y="18047"/>
                    <a:pt x="1" y="19593"/>
                  </a:cubicBezTo>
                  <a:cubicBezTo>
                    <a:pt x="661" y="19333"/>
                    <a:pt x="1355" y="19231"/>
                    <a:pt x="2073" y="19231"/>
                  </a:cubicBezTo>
                  <a:cubicBezTo>
                    <a:pt x="4653" y="19231"/>
                    <a:pt x="7522" y="20550"/>
                    <a:pt x="10085" y="20550"/>
                  </a:cubicBezTo>
                  <a:cubicBezTo>
                    <a:pt x="10899" y="20550"/>
                    <a:pt x="11681" y="20417"/>
                    <a:pt x="12414" y="20068"/>
                  </a:cubicBezTo>
                  <a:cubicBezTo>
                    <a:pt x="13286" y="19652"/>
                    <a:pt x="14032" y="18945"/>
                    <a:pt x="14930" y="18592"/>
                  </a:cubicBezTo>
                  <a:cubicBezTo>
                    <a:pt x="15985" y="18178"/>
                    <a:pt x="17197" y="18278"/>
                    <a:pt x="18268" y="17902"/>
                  </a:cubicBezTo>
                  <a:cubicBezTo>
                    <a:pt x="20616" y="17079"/>
                    <a:pt x="22946" y="13443"/>
                    <a:pt x="23114" y="10265"/>
                  </a:cubicBezTo>
                  <a:cubicBezTo>
                    <a:pt x="23280" y="7091"/>
                    <a:pt x="23530" y="4674"/>
                    <a:pt x="22785" y="1422"/>
                  </a:cubicBezTo>
                  <a:cubicBezTo>
                    <a:pt x="21802" y="497"/>
                    <a:pt x="19910" y="1"/>
                    <a:pt x="182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92" name="Google Shape;3392;p14"/>
            <p:cNvSpPr/>
            <p:nvPr/>
          </p:nvSpPr>
          <p:spPr>
            <a:xfrm>
              <a:off x="-1501061" y="3086205"/>
              <a:ext cx="781753" cy="672236"/>
            </a:xfrm>
            <a:custGeom>
              <a:avLst/>
              <a:gdLst/>
              <a:ahLst/>
              <a:cxnLst/>
              <a:rect l="l" t="t" r="r" b="b"/>
              <a:pathLst>
                <a:path w="22785" h="19593" extrusionOk="0">
                  <a:moveTo>
                    <a:pt x="18255" y="1"/>
                  </a:moveTo>
                  <a:cubicBezTo>
                    <a:pt x="17218" y="1"/>
                    <a:pt x="16275" y="196"/>
                    <a:pt x="15710" y="603"/>
                  </a:cubicBezTo>
                  <a:cubicBezTo>
                    <a:pt x="14244" y="1661"/>
                    <a:pt x="13278" y="3474"/>
                    <a:pt x="12345" y="5240"/>
                  </a:cubicBezTo>
                  <a:cubicBezTo>
                    <a:pt x="11411" y="7007"/>
                    <a:pt x="10440" y="8817"/>
                    <a:pt x="8969" y="9865"/>
                  </a:cubicBezTo>
                  <a:cubicBezTo>
                    <a:pt x="7730" y="10749"/>
                    <a:pt x="6198" y="11041"/>
                    <a:pt x="5038" y="12062"/>
                  </a:cubicBezTo>
                  <a:cubicBezTo>
                    <a:pt x="2878" y="13960"/>
                    <a:pt x="2358" y="18046"/>
                    <a:pt x="0" y="19592"/>
                  </a:cubicBezTo>
                  <a:cubicBezTo>
                    <a:pt x="0" y="19592"/>
                    <a:pt x="5403" y="17690"/>
                    <a:pt x="6684" y="15304"/>
                  </a:cubicBezTo>
                  <a:cubicBezTo>
                    <a:pt x="7965" y="12917"/>
                    <a:pt x="12035" y="14593"/>
                    <a:pt x="13764" y="11599"/>
                  </a:cubicBezTo>
                  <a:cubicBezTo>
                    <a:pt x="15491" y="8604"/>
                    <a:pt x="17696" y="2193"/>
                    <a:pt x="22784" y="1421"/>
                  </a:cubicBezTo>
                  <a:cubicBezTo>
                    <a:pt x="21802" y="497"/>
                    <a:pt x="19908" y="1"/>
                    <a:pt x="1825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93" name="Google Shape;3393;p14"/>
            <p:cNvSpPr/>
            <p:nvPr/>
          </p:nvSpPr>
          <p:spPr>
            <a:xfrm>
              <a:off x="-1501130" y="3135029"/>
              <a:ext cx="781753" cy="623413"/>
            </a:xfrm>
            <a:custGeom>
              <a:avLst/>
              <a:gdLst/>
              <a:ahLst/>
              <a:cxnLst/>
              <a:rect l="l" t="t" r="r" b="b"/>
              <a:pathLst>
                <a:path w="22785" h="18170" extrusionOk="0">
                  <a:moveTo>
                    <a:pt x="22785" y="0"/>
                  </a:moveTo>
                  <a:lnTo>
                    <a:pt x="22785" y="0"/>
                  </a:lnTo>
                  <a:cubicBezTo>
                    <a:pt x="21511" y="134"/>
                    <a:pt x="20307" y="710"/>
                    <a:pt x="19297" y="1502"/>
                  </a:cubicBezTo>
                  <a:cubicBezTo>
                    <a:pt x="18289" y="2306"/>
                    <a:pt x="17462" y="3310"/>
                    <a:pt x="16738" y="4366"/>
                  </a:cubicBezTo>
                  <a:cubicBezTo>
                    <a:pt x="16010" y="5422"/>
                    <a:pt x="15414" y="6559"/>
                    <a:pt x="14829" y="7690"/>
                  </a:cubicBezTo>
                  <a:lnTo>
                    <a:pt x="13957" y="9381"/>
                  </a:lnTo>
                  <a:cubicBezTo>
                    <a:pt x="13645" y="9937"/>
                    <a:pt x="13374" y="10491"/>
                    <a:pt x="12919" y="10879"/>
                  </a:cubicBezTo>
                  <a:cubicBezTo>
                    <a:pt x="12033" y="11704"/>
                    <a:pt x="10754" y="11926"/>
                    <a:pt x="9513" y="12151"/>
                  </a:cubicBezTo>
                  <a:cubicBezTo>
                    <a:pt x="8887" y="12272"/>
                    <a:pt x="8239" y="12402"/>
                    <a:pt x="7638" y="12714"/>
                  </a:cubicBezTo>
                  <a:cubicBezTo>
                    <a:pt x="7485" y="12786"/>
                    <a:pt x="7348" y="12895"/>
                    <a:pt x="7206" y="12986"/>
                  </a:cubicBezTo>
                  <a:cubicBezTo>
                    <a:pt x="7075" y="13091"/>
                    <a:pt x="6957" y="13221"/>
                    <a:pt x="6834" y="13341"/>
                  </a:cubicBezTo>
                  <a:cubicBezTo>
                    <a:pt x="6729" y="13476"/>
                    <a:pt x="6642" y="13624"/>
                    <a:pt x="6548" y="13767"/>
                  </a:cubicBezTo>
                  <a:lnTo>
                    <a:pt x="6305" y="14153"/>
                  </a:lnTo>
                  <a:cubicBezTo>
                    <a:pt x="5582" y="15143"/>
                    <a:pt x="4497" y="15863"/>
                    <a:pt x="3417" y="16499"/>
                  </a:cubicBezTo>
                  <a:cubicBezTo>
                    <a:pt x="2326" y="17139"/>
                    <a:pt x="1176" y="17685"/>
                    <a:pt x="1" y="18169"/>
                  </a:cubicBezTo>
                  <a:cubicBezTo>
                    <a:pt x="1213" y="17779"/>
                    <a:pt x="2384" y="17273"/>
                    <a:pt x="3520" y="16696"/>
                  </a:cubicBezTo>
                  <a:cubicBezTo>
                    <a:pt x="4634" y="16083"/>
                    <a:pt x="5757" y="15405"/>
                    <a:pt x="6579" y="14358"/>
                  </a:cubicBezTo>
                  <a:lnTo>
                    <a:pt x="6857" y="13945"/>
                  </a:lnTo>
                  <a:cubicBezTo>
                    <a:pt x="6944" y="13827"/>
                    <a:pt x="7022" y="13703"/>
                    <a:pt x="7113" y="13589"/>
                  </a:cubicBezTo>
                  <a:cubicBezTo>
                    <a:pt x="7224" y="13492"/>
                    <a:pt x="7320" y="13382"/>
                    <a:pt x="7435" y="13292"/>
                  </a:cubicBezTo>
                  <a:cubicBezTo>
                    <a:pt x="7562" y="13215"/>
                    <a:pt x="7676" y="13123"/>
                    <a:pt x="7811" y="13059"/>
                  </a:cubicBezTo>
                  <a:cubicBezTo>
                    <a:pt x="8346" y="12788"/>
                    <a:pt x="8963" y="12665"/>
                    <a:pt x="9582" y="12553"/>
                  </a:cubicBezTo>
                  <a:cubicBezTo>
                    <a:pt x="10204" y="12443"/>
                    <a:pt x="10841" y="12343"/>
                    <a:pt x="11470" y="12151"/>
                  </a:cubicBezTo>
                  <a:cubicBezTo>
                    <a:pt x="12097" y="11962"/>
                    <a:pt x="12714" y="11665"/>
                    <a:pt x="13219" y="11209"/>
                  </a:cubicBezTo>
                  <a:lnTo>
                    <a:pt x="13569" y="10842"/>
                  </a:lnTo>
                  <a:cubicBezTo>
                    <a:pt x="13669" y="10706"/>
                    <a:pt x="13761" y="10565"/>
                    <a:pt x="13857" y="10427"/>
                  </a:cubicBezTo>
                  <a:cubicBezTo>
                    <a:pt x="14044" y="10146"/>
                    <a:pt x="14177" y="9864"/>
                    <a:pt x="14331" y="9581"/>
                  </a:cubicBezTo>
                  <a:lnTo>
                    <a:pt x="15190" y="7874"/>
                  </a:lnTo>
                  <a:cubicBezTo>
                    <a:pt x="15755" y="6738"/>
                    <a:pt x="16353" y="5623"/>
                    <a:pt x="17024" y="4557"/>
                  </a:cubicBezTo>
                  <a:cubicBezTo>
                    <a:pt x="17701" y="3495"/>
                    <a:pt x="18480" y="2491"/>
                    <a:pt x="19436" y="1673"/>
                  </a:cubicBezTo>
                  <a:cubicBezTo>
                    <a:pt x="20378" y="844"/>
                    <a:pt x="21529" y="236"/>
                    <a:pt x="2278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94" name="Google Shape;3394;p14"/>
            <p:cNvSpPr/>
            <p:nvPr/>
          </p:nvSpPr>
          <p:spPr>
            <a:xfrm>
              <a:off x="-1501233" y="3134994"/>
              <a:ext cx="807520" cy="656316"/>
            </a:xfrm>
            <a:custGeom>
              <a:avLst/>
              <a:gdLst/>
              <a:ahLst/>
              <a:cxnLst/>
              <a:rect l="l" t="t" r="r" b="b"/>
              <a:pathLst>
                <a:path w="23536" h="19129" extrusionOk="0">
                  <a:moveTo>
                    <a:pt x="22788" y="0"/>
                  </a:moveTo>
                  <a:lnTo>
                    <a:pt x="22788" y="0"/>
                  </a:lnTo>
                  <a:cubicBezTo>
                    <a:pt x="22818" y="13001"/>
                    <a:pt x="16415" y="14383"/>
                    <a:pt x="14005" y="15744"/>
                  </a:cubicBezTo>
                  <a:cubicBezTo>
                    <a:pt x="12157" y="16788"/>
                    <a:pt x="11824" y="17178"/>
                    <a:pt x="9882" y="17178"/>
                  </a:cubicBezTo>
                  <a:cubicBezTo>
                    <a:pt x="9292" y="17178"/>
                    <a:pt x="8554" y="17142"/>
                    <a:pt x="7579" y="17077"/>
                  </a:cubicBezTo>
                  <a:cubicBezTo>
                    <a:pt x="7195" y="17052"/>
                    <a:pt x="6817" y="17040"/>
                    <a:pt x="6448" y="17040"/>
                  </a:cubicBezTo>
                  <a:cubicBezTo>
                    <a:pt x="2802" y="17040"/>
                    <a:pt x="1" y="18172"/>
                    <a:pt x="1" y="18172"/>
                  </a:cubicBezTo>
                  <a:cubicBezTo>
                    <a:pt x="662" y="17911"/>
                    <a:pt x="1358" y="17809"/>
                    <a:pt x="2076" y="17809"/>
                  </a:cubicBezTo>
                  <a:cubicBezTo>
                    <a:pt x="4658" y="17809"/>
                    <a:pt x="7528" y="19129"/>
                    <a:pt x="10092" y="19129"/>
                  </a:cubicBezTo>
                  <a:cubicBezTo>
                    <a:pt x="10904" y="19129"/>
                    <a:pt x="11685" y="18996"/>
                    <a:pt x="12417" y="18648"/>
                  </a:cubicBezTo>
                  <a:cubicBezTo>
                    <a:pt x="13290" y="18230"/>
                    <a:pt x="14035" y="17523"/>
                    <a:pt x="14933" y="17170"/>
                  </a:cubicBezTo>
                  <a:cubicBezTo>
                    <a:pt x="15990" y="16757"/>
                    <a:pt x="17201" y="16857"/>
                    <a:pt x="18271" y="16482"/>
                  </a:cubicBezTo>
                  <a:cubicBezTo>
                    <a:pt x="20620" y="15657"/>
                    <a:pt x="22950" y="12022"/>
                    <a:pt x="23117" y="8845"/>
                  </a:cubicBezTo>
                  <a:cubicBezTo>
                    <a:pt x="23285" y="5668"/>
                    <a:pt x="23536" y="3254"/>
                    <a:pt x="22788" y="0"/>
                  </a:cubicBezTo>
                  <a:close/>
                </a:path>
              </a:pathLst>
            </a:custGeom>
            <a:solidFill>
              <a:srgbClr val="000000">
                <a:alpha val="18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95" name="Google Shape;3395;p14"/>
            <p:cNvSpPr/>
            <p:nvPr/>
          </p:nvSpPr>
          <p:spPr>
            <a:xfrm>
              <a:off x="-1400910" y="3086240"/>
              <a:ext cx="623070" cy="524188"/>
            </a:xfrm>
            <a:custGeom>
              <a:avLst/>
              <a:gdLst/>
              <a:ahLst/>
              <a:cxnLst/>
              <a:rect l="l" t="t" r="r" b="b"/>
              <a:pathLst>
                <a:path w="18160" h="15278" extrusionOk="0">
                  <a:moveTo>
                    <a:pt x="15329" y="0"/>
                  </a:moveTo>
                  <a:cubicBezTo>
                    <a:pt x="14295" y="0"/>
                    <a:pt x="13355" y="195"/>
                    <a:pt x="12791" y="602"/>
                  </a:cubicBezTo>
                  <a:cubicBezTo>
                    <a:pt x="11325" y="1660"/>
                    <a:pt x="10359" y="3473"/>
                    <a:pt x="9426" y="5239"/>
                  </a:cubicBezTo>
                  <a:cubicBezTo>
                    <a:pt x="8492" y="7006"/>
                    <a:pt x="7521" y="8816"/>
                    <a:pt x="6050" y="9864"/>
                  </a:cubicBezTo>
                  <a:cubicBezTo>
                    <a:pt x="4811" y="10748"/>
                    <a:pt x="3279" y="11040"/>
                    <a:pt x="2119" y="12061"/>
                  </a:cubicBezTo>
                  <a:cubicBezTo>
                    <a:pt x="1207" y="12862"/>
                    <a:pt x="589" y="14052"/>
                    <a:pt x="1" y="15277"/>
                  </a:cubicBezTo>
                  <a:cubicBezTo>
                    <a:pt x="609" y="14355"/>
                    <a:pt x="1457" y="13412"/>
                    <a:pt x="2541" y="13017"/>
                  </a:cubicBezTo>
                  <a:cubicBezTo>
                    <a:pt x="4977" y="12128"/>
                    <a:pt x="6972" y="12172"/>
                    <a:pt x="9591" y="7122"/>
                  </a:cubicBezTo>
                  <a:cubicBezTo>
                    <a:pt x="12205" y="2074"/>
                    <a:pt x="12497" y="660"/>
                    <a:pt x="18160" y="465"/>
                  </a:cubicBezTo>
                  <a:cubicBezTo>
                    <a:pt x="17278" y="160"/>
                    <a:pt x="16264" y="0"/>
                    <a:pt x="15329" y="0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96" name="Google Shape;3396;p14"/>
            <p:cNvSpPr/>
            <p:nvPr/>
          </p:nvSpPr>
          <p:spPr>
            <a:xfrm>
              <a:off x="-1819116" y="2310489"/>
              <a:ext cx="803163" cy="441535"/>
            </a:xfrm>
            <a:custGeom>
              <a:avLst/>
              <a:gdLst/>
              <a:ahLst/>
              <a:cxnLst/>
              <a:rect l="l" t="t" r="r" b="b"/>
              <a:pathLst>
                <a:path w="23409" h="12869" extrusionOk="0">
                  <a:moveTo>
                    <a:pt x="9189" y="1"/>
                  </a:moveTo>
                  <a:cubicBezTo>
                    <a:pt x="6303" y="1"/>
                    <a:pt x="3611" y="2243"/>
                    <a:pt x="702" y="2243"/>
                  </a:cubicBezTo>
                  <a:cubicBezTo>
                    <a:pt x="469" y="2243"/>
                    <a:pt x="236" y="2229"/>
                    <a:pt x="1" y="2198"/>
                  </a:cubicBezTo>
                  <a:lnTo>
                    <a:pt x="1" y="2198"/>
                  </a:lnTo>
                  <a:cubicBezTo>
                    <a:pt x="2339" y="2899"/>
                    <a:pt x="3793" y="5574"/>
                    <a:pt x="6056" y="6542"/>
                  </a:cubicBezTo>
                  <a:cubicBezTo>
                    <a:pt x="7271" y="7062"/>
                    <a:pt x="8613" y="7038"/>
                    <a:pt x="9860" y="7454"/>
                  </a:cubicBezTo>
                  <a:cubicBezTo>
                    <a:pt x="11339" y="7947"/>
                    <a:pt x="12597" y="9027"/>
                    <a:pt x="13811" y="10082"/>
                  </a:cubicBezTo>
                  <a:cubicBezTo>
                    <a:pt x="15026" y="11138"/>
                    <a:pt x="16282" y="12220"/>
                    <a:pt x="17761" y="12720"/>
                  </a:cubicBezTo>
                  <a:cubicBezTo>
                    <a:pt x="18060" y="12821"/>
                    <a:pt x="18431" y="12868"/>
                    <a:pt x="18840" y="12868"/>
                  </a:cubicBezTo>
                  <a:cubicBezTo>
                    <a:pt x="20451" y="12868"/>
                    <a:pt x="22655" y="12140"/>
                    <a:pt x="23408" y="11150"/>
                  </a:cubicBezTo>
                  <a:cubicBezTo>
                    <a:pt x="23212" y="8850"/>
                    <a:pt x="22400" y="7260"/>
                    <a:pt x="21465" y="5146"/>
                  </a:cubicBezTo>
                  <a:cubicBezTo>
                    <a:pt x="20529" y="3030"/>
                    <a:pt x="17691" y="918"/>
                    <a:pt x="15541" y="702"/>
                  </a:cubicBezTo>
                  <a:cubicBezTo>
                    <a:pt x="15370" y="685"/>
                    <a:pt x="15199" y="678"/>
                    <a:pt x="15028" y="678"/>
                  </a:cubicBezTo>
                  <a:cubicBezTo>
                    <a:pt x="14432" y="678"/>
                    <a:pt x="13837" y="758"/>
                    <a:pt x="13242" y="758"/>
                  </a:cubicBezTo>
                  <a:cubicBezTo>
                    <a:pt x="13030" y="758"/>
                    <a:pt x="12818" y="748"/>
                    <a:pt x="12606" y="720"/>
                  </a:cubicBezTo>
                  <a:cubicBezTo>
                    <a:pt x="11774" y="613"/>
                    <a:pt x="10980" y="243"/>
                    <a:pt x="10154" y="89"/>
                  </a:cubicBezTo>
                  <a:cubicBezTo>
                    <a:pt x="9829" y="28"/>
                    <a:pt x="9508" y="1"/>
                    <a:pt x="918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97" name="Google Shape;3397;p14"/>
            <p:cNvSpPr/>
            <p:nvPr/>
          </p:nvSpPr>
          <p:spPr>
            <a:xfrm>
              <a:off x="-1819150" y="2385834"/>
              <a:ext cx="803128" cy="366122"/>
            </a:xfrm>
            <a:custGeom>
              <a:avLst/>
              <a:gdLst/>
              <a:ahLst/>
              <a:cxnLst/>
              <a:rect l="l" t="t" r="r" b="b"/>
              <a:pathLst>
                <a:path w="23408" h="10671" extrusionOk="0">
                  <a:moveTo>
                    <a:pt x="0" y="0"/>
                  </a:moveTo>
                  <a:lnTo>
                    <a:pt x="0" y="0"/>
                  </a:lnTo>
                  <a:cubicBezTo>
                    <a:pt x="2338" y="700"/>
                    <a:pt x="3793" y="3377"/>
                    <a:pt x="6057" y="4344"/>
                  </a:cubicBezTo>
                  <a:cubicBezTo>
                    <a:pt x="7272" y="4864"/>
                    <a:pt x="8613" y="4840"/>
                    <a:pt x="9860" y="5256"/>
                  </a:cubicBezTo>
                  <a:cubicBezTo>
                    <a:pt x="11340" y="5751"/>
                    <a:pt x="12598" y="6829"/>
                    <a:pt x="13812" y="7885"/>
                  </a:cubicBezTo>
                  <a:cubicBezTo>
                    <a:pt x="15027" y="8941"/>
                    <a:pt x="16283" y="10022"/>
                    <a:pt x="17762" y="10522"/>
                  </a:cubicBezTo>
                  <a:cubicBezTo>
                    <a:pt x="18060" y="10623"/>
                    <a:pt x="18431" y="10670"/>
                    <a:pt x="18840" y="10670"/>
                  </a:cubicBezTo>
                  <a:cubicBezTo>
                    <a:pt x="20451" y="10670"/>
                    <a:pt x="22654" y="9943"/>
                    <a:pt x="23408" y="8949"/>
                  </a:cubicBezTo>
                  <a:lnTo>
                    <a:pt x="23408" y="8949"/>
                  </a:lnTo>
                  <a:cubicBezTo>
                    <a:pt x="23294" y="8955"/>
                    <a:pt x="23181" y="8958"/>
                    <a:pt x="23068" y="8958"/>
                  </a:cubicBezTo>
                  <a:cubicBezTo>
                    <a:pt x="18827" y="8958"/>
                    <a:pt x="15515" y="5118"/>
                    <a:pt x="13392" y="3397"/>
                  </a:cubicBezTo>
                  <a:cubicBezTo>
                    <a:pt x="12462" y="2643"/>
                    <a:pt x="11391" y="2523"/>
                    <a:pt x="10341" y="2523"/>
                  </a:cubicBezTo>
                  <a:cubicBezTo>
                    <a:pt x="9853" y="2523"/>
                    <a:pt x="9369" y="2549"/>
                    <a:pt x="8906" y="2549"/>
                  </a:cubicBezTo>
                  <a:cubicBezTo>
                    <a:pt x="8031" y="2549"/>
                    <a:pt x="7228" y="2457"/>
                    <a:pt x="6607" y="1924"/>
                  </a:cubicBezTo>
                  <a:cubicBezTo>
                    <a:pt x="4948" y="50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98" name="Google Shape;3398;p14"/>
            <p:cNvSpPr/>
            <p:nvPr/>
          </p:nvSpPr>
          <p:spPr>
            <a:xfrm>
              <a:off x="-1819116" y="2385868"/>
              <a:ext cx="803163" cy="307829"/>
            </a:xfrm>
            <a:custGeom>
              <a:avLst/>
              <a:gdLst/>
              <a:ahLst/>
              <a:cxnLst/>
              <a:rect l="l" t="t" r="r" b="b"/>
              <a:pathLst>
                <a:path w="23409" h="8972" extrusionOk="0">
                  <a:moveTo>
                    <a:pt x="1" y="1"/>
                  </a:moveTo>
                  <a:lnTo>
                    <a:pt x="1" y="1"/>
                  </a:lnTo>
                  <a:cubicBezTo>
                    <a:pt x="1093" y="157"/>
                    <a:pt x="2182" y="360"/>
                    <a:pt x="3246" y="632"/>
                  </a:cubicBezTo>
                  <a:cubicBezTo>
                    <a:pt x="4301" y="905"/>
                    <a:pt x="5376" y="1233"/>
                    <a:pt x="6224" y="1796"/>
                  </a:cubicBezTo>
                  <a:lnTo>
                    <a:pt x="6522" y="2021"/>
                  </a:lnTo>
                  <a:cubicBezTo>
                    <a:pt x="6636" y="2102"/>
                    <a:pt x="6747" y="2191"/>
                    <a:pt x="6865" y="2266"/>
                  </a:cubicBezTo>
                  <a:cubicBezTo>
                    <a:pt x="6998" y="2329"/>
                    <a:pt x="7126" y="2400"/>
                    <a:pt x="7263" y="2451"/>
                  </a:cubicBezTo>
                  <a:cubicBezTo>
                    <a:pt x="7404" y="2493"/>
                    <a:pt x="7545" y="2544"/>
                    <a:pt x="7687" y="2574"/>
                  </a:cubicBezTo>
                  <a:cubicBezTo>
                    <a:pt x="8130" y="2669"/>
                    <a:pt x="8566" y="2687"/>
                    <a:pt x="8993" y="2687"/>
                  </a:cubicBezTo>
                  <a:cubicBezTo>
                    <a:pt x="9123" y="2687"/>
                    <a:pt x="9252" y="2685"/>
                    <a:pt x="9380" y="2684"/>
                  </a:cubicBezTo>
                  <a:cubicBezTo>
                    <a:pt x="9661" y="2676"/>
                    <a:pt x="9944" y="2668"/>
                    <a:pt x="10226" y="2668"/>
                  </a:cubicBezTo>
                  <a:cubicBezTo>
                    <a:pt x="11030" y="2668"/>
                    <a:pt x="11822" y="2732"/>
                    <a:pt x="12519" y="3048"/>
                  </a:cubicBezTo>
                  <a:cubicBezTo>
                    <a:pt x="12992" y="3245"/>
                    <a:pt x="13355" y="3580"/>
                    <a:pt x="13751" y="3907"/>
                  </a:cubicBezTo>
                  <a:lnTo>
                    <a:pt x="14898" y="4920"/>
                  </a:lnTo>
                  <a:cubicBezTo>
                    <a:pt x="15666" y="5597"/>
                    <a:pt x="16444" y="6275"/>
                    <a:pt x="17312" y="6882"/>
                  </a:cubicBezTo>
                  <a:cubicBezTo>
                    <a:pt x="18175" y="7489"/>
                    <a:pt x="19111" y="8045"/>
                    <a:pt x="20147" y="8441"/>
                  </a:cubicBezTo>
                  <a:cubicBezTo>
                    <a:pt x="21018" y="8768"/>
                    <a:pt x="21967" y="8971"/>
                    <a:pt x="22895" y="8971"/>
                  </a:cubicBezTo>
                  <a:cubicBezTo>
                    <a:pt x="23067" y="8971"/>
                    <a:pt x="23238" y="8964"/>
                    <a:pt x="23408" y="8950"/>
                  </a:cubicBezTo>
                  <a:lnTo>
                    <a:pt x="23408" y="8950"/>
                  </a:lnTo>
                  <a:cubicBezTo>
                    <a:pt x="23358" y="8951"/>
                    <a:pt x="23308" y="8951"/>
                    <a:pt x="23258" y="8951"/>
                  </a:cubicBezTo>
                  <a:cubicBezTo>
                    <a:pt x="22210" y="8951"/>
                    <a:pt x="21161" y="8712"/>
                    <a:pt x="20220" y="8307"/>
                  </a:cubicBezTo>
                  <a:cubicBezTo>
                    <a:pt x="19224" y="7894"/>
                    <a:pt x="18326" y="7330"/>
                    <a:pt x="17501" y="6713"/>
                  </a:cubicBezTo>
                  <a:cubicBezTo>
                    <a:pt x="16679" y="6092"/>
                    <a:pt x="15904" y="5428"/>
                    <a:pt x="15152" y="4744"/>
                  </a:cubicBezTo>
                  <a:lnTo>
                    <a:pt x="14015" y="3718"/>
                  </a:lnTo>
                  <a:cubicBezTo>
                    <a:pt x="13815" y="3550"/>
                    <a:pt x="13633" y="3377"/>
                    <a:pt x="13409" y="3218"/>
                  </a:cubicBezTo>
                  <a:cubicBezTo>
                    <a:pt x="13295" y="3137"/>
                    <a:pt x="13184" y="3055"/>
                    <a:pt x="13067" y="2978"/>
                  </a:cubicBezTo>
                  <a:lnTo>
                    <a:pt x="12685" y="2783"/>
                  </a:lnTo>
                  <a:cubicBezTo>
                    <a:pt x="12155" y="2550"/>
                    <a:pt x="11568" y="2437"/>
                    <a:pt x="11003" y="2401"/>
                  </a:cubicBezTo>
                  <a:cubicBezTo>
                    <a:pt x="10778" y="2386"/>
                    <a:pt x="10555" y="2381"/>
                    <a:pt x="10335" y="2381"/>
                  </a:cubicBezTo>
                  <a:cubicBezTo>
                    <a:pt x="9999" y="2381"/>
                    <a:pt x="9667" y="2393"/>
                    <a:pt x="9339" y="2403"/>
                  </a:cubicBezTo>
                  <a:cubicBezTo>
                    <a:pt x="9177" y="2407"/>
                    <a:pt x="9015" y="2411"/>
                    <a:pt x="8855" y="2411"/>
                  </a:cubicBezTo>
                  <a:cubicBezTo>
                    <a:pt x="8477" y="2411"/>
                    <a:pt x="8104" y="2391"/>
                    <a:pt x="7747" y="2317"/>
                  </a:cubicBezTo>
                  <a:cubicBezTo>
                    <a:pt x="7619" y="2293"/>
                    <a:pt x="7501" y="2249"/>
                    <a:pt x="7377" y="2215"/>
                  </a:cubicBezTo>
                  <a:cubicBezTo>
                    <a:pt x="7258" y="2172"/>
                    <a:pt x="7152" y="2109"/>
                    <a:pt x="7036" y="2061"/>
                  </a:cubicBezTo>
                  <a:cubicBezTo>
                    <a:pt x="6934" y="1997"/>
                    <a:pt x="6837" y="1926"/>
                    <a:pt x="6736" y="1859"/>
                  </a:cubicBezTo>
                  <a:lnTo>
                    <a:pt x="6402" y="1619"/>
                  </a:lnTo>
                  <a:cubicBezTo>
                    <a:pt x="5459" y="1034"/>
                    <a:pt x="4362" y="739"/>
                    <a:pt x="3283" y="487"/>
                  </a:cubicBezTo>
                  <a:cubicBezTo>
                    <a:pt x="2198" y="261"/>
                    <a:pt x="1100" y="89"/>
                    <a:pt x="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99" name="Google Shape;3399;p14"/>
            <p:cNvSpPr/>
            <p:nvPr/>
          </p:nvSpPr>
          <p:spPr>
            <a:xfrm>
              <a:off x="-1819116" y="2310386"/>
              <a:ext cx="803094" cy="382454"/>
            </a:xfrm>
            <a:custGeom>
              <a:avLst/>
              <a:gdLst/>
              <a:ahLst/>
              <a:cxnLst/>
              <a:rect l="l" t="t" r="r" b="b"/>
              <a:pathLst>
                <a:path w="23407" h="11147" extrusionOk="0">
                  <a:moveTo>
                    <a:pt x="9193" y="1"/>
                  </a:moveTo>
                  <a:cubicBezTo>
                    <a:pt x="6308" y="1"/>
                    <a:pt x="3616" y="2244"/>
                    <a:pt x="706" y="2244"/>
                  </a:cubicBezTo>
                  <a:cubicBezTo>
                    <a:pt x="472" y="2244"/>
                    <a:pt x="237" y="2229"/>
                    <a:pt x="1" y="2198"/>
                  </a:cubicBezTo>
                  <a:lnTo>
                    <a:pt x="1" y="2198"/>
                  </a:lnTo>
                  <a:cubicBezTo>
                    <a:pt x="1" y="2198"/>
                    <a:pt x="862" y="2316"/>
                    <a:pt x="2168" y="2316"/>
                  </a:cubicBezTo>
                  <a:cubicBezTo>
                    <a:pt x="3361" y="2316"/>
                    <a:pt x="4925" y="2218"/>
                    <a:pt x="6543" y="1840"/>
                  </a:cubicBezTo>
                  <a:cubicBezTo>
                    <a:pt x="8137" y="1469"/>
                    <a:pt x="8965" y="1314"/>
                    <a:pt x="9638" y="1314"/>
                  </a:cubicBezTo>
                  <a:cubicBezTo>
                    <a:pt x="10396" y="1314"/>
                    <a:pt x="10957" y="1510"/>
                    <a:pt x="12194" y="1812"/>
                  </a:cubicBezTo>
                  <a:cubicBezTo>
                    <a:pt x="14529" y="2379"/>
                    <a:pt x="20173" y="2386"/>
                    <a:pt x="23407" y="11147"/>
                  </a:cubicBezTo>
                  <a:cubicBezTo>
                    <a:pt x="23210" y="8847"/>
                    <a:pt x="22398" y="7259"/>
                    <a:pt x="21462" y="5143"/>
                  </a:cubicBezTo>
                  <a:cubicBezTo>
                    <a:pt x="20527" y="3030"/>
                    <a:pt x="17689" y="916"/>
                    <a:pt x="15539" y="700"/>
                  </a:cubicBezTo>
                  <a:cubicBezTo>
                    <a:pt x="15366" y="683"/>
                    <a:pt x="15192" y="676"/>
                    <a:pt x="15019" y="676"/>
                  </a:cubicBezTo>
                  <a:cubicBezTo>
                    <a:pt x="14426" y="676"/>
                    <a:pt x="13833" y="755"/>
                    <a:pt x="13241" y="755"/>
                  </a:cubicBezTo>
                  <a:cubicBezTo>
                    <a:pt x="13029" y="755"/>
                    <a:pt x="12816" y="745"/>
                    <a:pt x="12604" y="717"/>
                  </a:cubicBezTo>
                  <a:cubicBezTo>
                    <a:pt x="11772" y="611"/>
                    <a:pt x="10979" y="242"/>
                    <a:pt x="10152" y="88"/>
                  </a:cubicBezTo>
                  <a:cubicBezTo>
                    <a:pt x="9830" y="28"/>
                    <a:pt x="9510" y="1"/>
                    <a:pt x="9193" y="1"/>
                  </a:cubicBezTo>
                  <a:close/>
                </a:path>
              </a:pathLst>
            </a:custGeom>
            <a:solidFill>
              <a:srgbClr val="000000">
                <a:alpha val="18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00" name="Google Shape;3400;p14"/>
            <p:cNvSpPr/>
            <p:nvPr/>
          </p:nvSpPr>
          <p:spPr>
            <a:xfrm>
              <a:off x="-1699202" y="2471026"/>
              <a:ext cx="643004" cy="280930"/>
            </a:xfrm>
            <a:custGeom>
              <a:avLst/>
              <a:gdLst/>
              <a:ahLst/>
              <a:cxnLst/>
              <a:rect l="l" t="t" r="r" b="b"/>
              <a:pathLst>
                <a:path w="18741" h="8188" extrusionOk="0">
                  <a:moveTo>
                    <a:pt x="1" y="1"/>
                  </a:moveTo>
                  <a:lnTo>
                    <a:pt x="1" y="1"/>
                  </a:lnTo>
                  <a:cubicBezTo>
                    <a:pt x="796" y="742"/>
                    <a:pt x="1606" y="1454"/>
                    <a:pt x="2561" y="1861"/>
                  </a:cubicBezTo>
                  <a:cubicBezTo>
                    <a:pt x="3776" y="2381"/>
                    <a:pt x="5117" y="2357"/>
                    <a:pt x="6364" y="2773"/>
                  </a:cubicBezTo>
                  <a:cubicBezTo>
                    <a:pt x="7844" y="3268"/>
                    <a:pt x="9102" y="4346"/>
                    <a:pt x="10316" y="5402"/>
                  </a:cubicBezTo>
                  <a:cubicBezTo>
                    <a:pt x="11531" y="6458"/>
                    <a:pt x="12787" y="7539"/>
                    <a:pt x="14266" y="8039"/>
                  </a:cubicBezTo>
                  <a:cubicBezTo>
                    <a:pt x="14565" y="8141"/>
                    <a:pt x="14935" y="8188"/>
                    <a:pt x="15343" y="8188"/>
                  </a:cubicBezTo>
                  <a:cubicBezTo>
                    <a:pt x="16414" y="8188"/>
                    <a:pt x="17746" y="7865"/>
                    <a:pt x="18741" y="7357"/>
                  </a:cubicBezTo>
                  <a:lnTo>
                    <a:pt x="18741" y="7357"/>
                  </a:lnTo>
                  <a:cubicBezTo>
                    <a:pt x="17756" y="7500"/>
                    <a:pt x="16950" y="7573"/>
                    <a:pt x="16261" y="7573"/>
                  </a:cubicBezTo>
                  <a:cubicBezTo>
                    <a:pt x="13636" y="7573"/>
                    <a:pt x="12698" y="6504"/>
                    <a:pt x="9980" y="4108"/>
                  </a:cubicBezTo>
                  <a:cubicBezTo>
                    <a:pt x="6547" y="1085"/>
                    <a:pt x="4909" y="1401"/>
                    <a:pt x="2671" y="1156"/>
                  </a:cubicBezTo>
                  <a:cubicBezTo>
                    <a:pt x="1673" y="1045"/>
                    <a:pt x="736" y="535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01" name="Google Shape;3401;p14"/>
            <p:cNvSpPr/>
            <p:nvPr/>
          </p:nvSpPr>
          <p:spPr>
            <a:xfrm>
              <a:off x="101081" y="2973085"/>
              <a:ext cx="513792" cy="233685"/>
            </a:xfrm>
            <a:custGeom>
              <a:avLst/>
              <a:gdLst/>
              <a:ahLst/>
              <a:cxnLst/>
              <a:rect l="l" t="t" r="r" b="b"/>
              <a:pathLst>
                <a:path w="14975" h="6811" extrusionOk="0">
                  <a:moveTo>
                    <a:pt x="413" y="0"/>
                  </a:moveTo>
                  <a:lnTo>
                    <a:pt x="0" y="285"/>
                  </a:lnTo>
                  <a:cubicBezTo>
                    <a:pt x="1622" y="2636"/>
                    <a:pt x="4535" y="3542"/>
                    <a:pt x="7174" y="4121"/>
                  </a:cubicBezTo>
                  <a:cubicBezTo>
                    <a:pt x="7455" y="4180"/>
                    <a:pt x="7738" y="4242"/>
                    <a:pt x="8023" y="4302"/>
                  </a:cubicBezTo>
                  <a:cubicBezTo>
                    <a:pt x="10381" y="4800"/>
                    <a:pt x="12819" y="5317"/>
                    <a:pt x="14657" y="6811"/>
                  </a:cubicBezTo>
                  <a:lnTo>
                    <a:pt x="14975" y="6420"/>
                  </a:lnTo>
                  <a:cubicBezTo>
                    <a:pt x="13040" y="4849"/>
                    <a:pt x="10544" y="4320"/>
                    <a:pt x="8126" y="3809"/>
                  </a:cubicBezTo>
                  <a:cubicBezTo>
                    <a:pt x="7844" y="3749"/>
                    <a:pt x="7560" y="3688"/>
                    <a:pt x="7281" y="3628"/>
                  </a:cubicBezTo>
                  <a:cubicBezTo>
                    <a:pt x="4739" y="3073"/>
                    <a:pt x="1935" y="2209"/>
                    <a:pt x="413" y="0"/>
                  </a:cubicBezTo>
                  <a:close/>
                </a:path>
              </a:pathLst>
            </a:custGeom>
            <a:solidFill>
              <a:srgbClr val="343F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02" name="Google Shape;3402;p14"/>
            <p:cNvSpPr/>
            <p:nvPr/>
          </p:nvSpPr>
          <p:spPr>
            <a:xfrm>
              <a:off x="396422" y="3094817"/>
              <a:ext cx="1031324" cy="1006072"/>
            </a:xfrm>
            <a:custGeom>
              <a:avLst/>
              <a:gdLst/>
              <a:ahLst/>
              <a:cxnLst/>
              <a:rect l="l" t="t" r="r" b="b"/>
              <a:pathLst>
                <a:path w="30059" h="29323" extrusionOk="0">
                  <a:moveTo>
                    <a:pt x="9654" y="1"/>
                  </a:moveTo>
                  <a:cubicBezTo>
                    <a:pt x="9515" y="1"/>
                    <a:pt x="9377" y="4"/>
                    <a:pt x="9239" y="11"/>
                  </a:cubicBezTo>
                  <a:cubicBezTo>
                    <a:pt x="7921" y="81"/>
                    <a:pt x="6656" y="473"/>
                    <a:pt x="5367" y="721"/>
                  </a:cubicBezTo>
                  <a:cubicBezTo>
                    <a:pt x="3939" y="999"/>
                    <a:pt x="3289" y="769"/>
                    <a:pt x="2952" y="2288"/>
                  </a:cubicBezTo>
                  <a:cubicBezTo>
                    <a:pt x="2446" y="4568"/>
                    <a:pt x="1062" y="6523"/>
                    <a:pt x="551" y="8795"/>
                  </a:cubicBezTo>
                  <a:cubicBezTo>
                    <a:pt x="1" y="11236"/>
                    <a:pt x="635" y="13785"/>
                    <a:pt x="1510" y="16126"/>
                  </a:cubicBezTo>
                  <a:cubicBezTo>
                    <a:pt x="2934" y="19943"/>
                    <a:pt x="5234" y="23725"/>
                    <a:pt x="8931" y="25434"/>
                  </a:cubicBezTo>
                  <a:cubicBezTo>
                    <a:pt x="11006" y="26391"/>
                    <a:pt x="13364" y="26618"/>
                    <a:pt x="15417" y="27619"/>
                  </a:cubicBezTo>
                  <a:cubicBezTo>
                    <a:pt x="16677" y="28233"/>
                    <a:pt x="17845" y="29141"/>
                    <a:pt x="19235" y="29298"/>
                  </a:cubicBezTo>
                  <a:cubicBezTo>
                    <a:pt x="19389" y="29315"/>
                    <a:pt x="19542" y="29323"/>
                    <a:pt x="19695" y="29323"/>
                  </a:cubicBezTo>
                  <a:cubicBezTo>
                    <a:pt x="20480" y="29323"/>
                    <a:pt x="21261" y="29120"/>
                    <a:pt x="22035" y="28953"/>
                  </a:cubicBezTo>
                  <a:cubicBezTo>
                    <a:pt x="23783" y="28576"/>
                    <a:pt x="25571" y="28387"/>
                    <a:pt x="27359" y="28387"/>
                  </a:cubicBezTo>
                  <a:cubicBezTo>
                    <a:pt x="28260" y="28387"/>
                    <a:pt x="29162" y="28435"/>
                    <a:pt x="30058" y="28531"/>
                  </a:cubicBezTo>
                  <a:cubicBezTo>
                    <a:pt x="29011" y="26601"/>
                    <a:pt x="28206" y="24537"/>
                    <a:pt x="27670" y="22407"/>
                  </a:cubicBezTo>
                  <a:cubicBezTo>
                    <a:pt x="26862" y="19193"/>
                    <a:pt x="26587" y="15660"/>
                    <a:pt x="24509" y="13077"/>
                  </a:cubicBezTo>
                  <a:cubicBezTo>
                    <a:pt x="23674" y="12041"/>
                    <a:pt x="22597" y="11229"/>
                    <a:pt x="21663" y="10280"/>
                  </a:cubicBezTo>
                  <a:cubicBezTo>
                    <a:pt x="18731" y="7298"/>
                    <a:pt x="17138" y="2899"/>
                    <a:pt x="13444" y="940"/>
                  </a:cubicBezTo>
                  <a:cubicBezTo>
                    <a:pt x="12282" y="324"/>
                    <a:pt x="10969" y="1"/>
                    <a:pt x="965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03" name="Google Shape;3403;p14"/>
            <p:cNvSpPr/>
            <p:nvPr/>
          </p:nvSpPr>
          <p:spPr>
            <a:xfrm>
              <a:off x="510435" y="3094817"/>
              <a:ext cx="917415" cy="978967"/>
            </a:xfrm>
            <a:custGeom>
              <a:avLst/>
              <a:gdLst/>
              <a:ahLst/>
              <a:cxnLst/>
              <a:rect l="l" t="t" r="r" b="b"/>
              <a:pathLst>
                <a:path w="26739" h="28533" extrusionOk="0">
                  <a:moveTo>
                    <a:pt x="6331" y="1"/>
                  </a:moveTo>
                  <a:cubicBezTo>
                    <a:pt x="6192" y="1"/>
                    <a:pt x="6054" y="4"/>
                    <a:pt x="5916" y="11"/>
                  </a:cubicBezTo>
                  <a:cubicBezTo>
                    <a:pt x="4598" y="81"/>
                    <a:pt x="3333" y="473"/>
                    <a:pt x="2045" y="724"/>
                  </a:cubicBezTo>
                  <a:cubicBezTo>
                    <a:pt x="1018" y="923"/>
                    <a:pt x="395" y="865"/>
                    <a:pt x="0" y="1379"/>
                  </a:cubicBezTo>
                  <a:cubicBezTo>
                    <a:pt x="6626" y="3830"/>
                    <a:pt x="13845" y="12816"/>
                    <a:pt x="17182" y="18508"/>
                  </a:cubicBezTo>
                  <a:cubicBezTo>
                    <a:pt x="20593" y="24321"/>
                    <a:pt x="26738" y="28533"/>
                    <a:pt x="26738" y="28533"/>
                  </a:cubicBezTo>
                  <a:cubicBezTo>
                    <a:pt x="25688" y="26602"/>
                    <a:pt x="24886" y="24539"/>
                    <a:pt x="24349" y="22409"/>
                  </a:cubicBezTo>
                  <a:cubicBezTo>
                    <a:pt x="23539" y="19193"/>
                    <a:pt x="23266" y="15660"/>
                    <a:pt x="21186" y="13077"/>
                  </a:cubicBezTo>
                  <a:cubicBezTo>
                    <a:pt x="20351" y="12041"/>
                    <a:pt x="19274" y="11229"/>
                    <a:pt x="18340" y="10280"/>
                  </a:cubicBezTo>
                  <a:cubicBezTo>
                    <a:pt x="15408" y="7298"/>
                    <a:pt x="13815" y="2899"/>
                    <a:pt x="10121" y="940"/>
                  </a:cubicBezTo>
                  <a:cubicBezTo>
                    <a:pt x="8959" y="324"/>
                    <a:pt x="7646" y="1"/>
                    <a:pt x="633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04" name="Google Shape;3404;p14"/>
            <p:cNvSpPr/>
            <p:nvPr/>
          </p:nvSpPr>
          <p:spPr>
            <a:xfrm>
              <a:off x="510400" y="3142131"/>
              <a:ext cx="917381" cy="931619"/>
            </a:xfrm>
            <a:custGeom>
              <a:avLst/>
              <a:gdLst/>
              <a:ahLst/>
              <a:cxnLst/>
              <a:rect l="l" t="t" r="r" b="b"/>
              <a:pathLst>
                <a:path w="26738" h="27153" extrusionOk="0">
                  <a:moveTo>
                    <a:pt x="0" y="0"/>
                  </a:moveTo>
                  <a:lnTo>
                    <a:pt x="0" y="0"/>
                  </a:lnTo>
                  <a:cubicBezTo>
                    <a:pt x="1465" y="675"/>
                    <a:pt x="2813" y="1542"/>
                    <a:pt x="4066" y="2525"/>
                  </a:cubicBezTo>
                  <a:cubicBezTo>
                    <a:pt x="5339" y="3487"/>
                    <a:pt x="6504" y="4578"/>
                    <a:pt x="7635" y="5696"/>
                  </a:cubicBezTo>
                  <a:cubicBezTo>
                    <a:pt x="9885" y="7953"/>
                    <a:pt x="11937" y="10405"/>
                    <a:pt x="13822" y="12976"/>
                  </a:cubicBezTo>
                  <a:cubicBezTo>
                    <a:pt x="14779" y="14251"/>
                    <a:pt x="15668" y="15576"/>
                    <a:pt x="16505" y="16925"/>
                  </a:cubicBezTo>
                  <a:cubicBezTo>
                    <a:pt x="17348" y="18294"/>
                    <a:pt x="18293" y="19666"/>
                    <a:pt x="19376" y="20873"/>
                  </a:cubicBezTo>
                  <a:cubicBezTo>
                    <a:pt x="21520" y="23322"/>
                    <a:pt x="24016" y="25428"/>
                    <a:pt x="26738" y="27152"/>
                  </a:cubicBezTo>
                  <a:cubicBezTo>
                    <a:pt x="25497" y="26128"/>
                    <a:pt x="24294" y="25065"/>
                    <a:pt x="23174" y="23921"/>
                  </a:cubicBezTo>
                  <a:cubicBezTo>
                    <a:pt x="22040" y="22794"/>
                    <a:pt x="20967" y="21611"/>
                    <a:pt x="19977" y="20370"/>
                  </a:cubicBezTo>
                  <a:cubicBezTo>
                    <a:pt x="19725" y="20062"/>
                    <a:pt x="19490" y="19745"/>
                    <a:pt x="19257" y="19424"/>
                  </a:cubicBezTo>
                  <a:cubicBezTo>
                    <a:pt x="19018" y="19108"/>
                    <a:pt x="18790" y="18786"/>
                    <a:pt x="18572" y="18457"/>
                  </a:cubicBezTo>
                  <a:cubicBezTo>
                    <a:pt x="18344" y="18132"/>
                    <a:pt x="18130" y="17801"/>
                    <a:pt x="17934" y="17461"/>
                  </a:cubicBezTo>
                  <a:lnTo>
                    <a:pt x="17318" y="16434"/>
                  </a:lnTo>
                  <a:cubicBezTo>
                    <a:pt x="16488" y="15037"/>
                    <a:pt x="15590" y="13687"/>
                    <a:pt x="14631" y="12380"/>
                  </a:cubicBezTo>
                  <a:cubicBezTo>
                    <a:pt x="12699" y="9781"/>
                    <a:pt x="10578" y="7313"/>
                    <a:pt x="8174" y="5131"/>
                  </a:cubicBezTo>
                  <a:cubicBezTo>
                    <a:pt x="6974" y="4041"/>
                    <a:pt x="5713" y="3011"/>
                    <a:pt x="4350" y="2127"/>
                  </a:cubicBezTo>
                  <a:cubicBezTo>
                    <a:pt x="2981" y="1261"/>
                    <a:pt x="1547" y="466"/>
                    <a:pt x="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05" name="Google Shape;3405;p14"/>
            <p:cNvSpPr/>
            <p:nvPr/>
          </p:nvSpPr>
          <p:spPr>
            <a:xfrm>
              <a:off x="396525" y="3148169"/>
              <a:ext cx="1031290" cy="952789"/>
            </a:xfrm>
            <a:custGeom>
              <a:avLst/>
              <a:gdLst/>
              <a:ahLst/>
              <a:cxnLst/>
              <a:rect l="l" t="t" r="r" b="b"/>
              <a:pathLst>
                <a:path w="30058" h="27770" extrusionOk="0">
                  <a:moveTo>
                    <a:pt x="3205" y="1"/>
                  </a:moveTo>
                  <a:lnTo>
                    <a:pt x="3205" y="1"/>
                  </a:lnTo>
                  <a:cubicBezTo>
                    <a:pt x="3105" y="186"/>
                    <a:pt x="3020" y="421"/>
                    <a:pt x="2951" y="735"/>
                  </a:cubicBezTo>
                  <a:cubicBezTo>
                    <a:pt x="2446" y="3014"/>
                    <a:pt x="1061" y="4969"/>
                    <a:pt x="551" y="7241"/>
                  </a:cubicBezTo>
                  <a:cubicBezTo>
                    <a:pt x="1" y="9681"/>
                    <a:pt x="636" y="12231"/>
                    <a:pt x="1508" y="14572"/>
                  </a:cubicBezTo>
                  <a:cubicBezTo>
                    <a:pt x="2933" y="18388"/>
                    <a:pt x="5232" y="22172"/>
                    <a:pt x="8930" y="23880"/>
                  </a:cubicBezTo>
                  <a:cubicBezTo>
                    <a:pt x="11004" y="24838"/>
                    <a:pt x="13361" y="25066"/>
                    <a:pt x="15414" y="26066"/>
                  </a:cubicBezTo>
                  <a:cubicBezTo>
                    <a:pt x="16672" y="26678"/>
                    <a:pt x="17842" y="27586"/>
                    <a:pt x="19232" y="27744"/>
                  </a:cubicBezTo>
                  <a:cubicBezTo>
                    <a:pt x="19387" y="27762"/>
                    <a:pt x="19541" y="27770"/>
                    <a:pt x="19695" y="27770"/>
                  </a:cubicBezTo>
                  <a:cubicBezTo>
                    <a:pt x="20479" y="27770"/>
                    <a:pt x="21259" y="27566"/>
                    <a:pt x="22032" y="27399"/>
                  </a:cubicBezTo>
                  <a:cubicBezTo>
                    <a:pt x="23781" y="27023"/>
                    <a:pt x="25571" y="26834"/>
                    <a:pt x="27361" y="26834"/>
                  </a:cubicBezTo>
                  <a:cubicBezTo>
                    <a:pt x="28261" y="26834"/>
                    <a:pt x="29161" y="26882"/>
                    <a:pt x="30055" y="26978"/>
                  </a:cubicBezTo>
                  <a:cubicBezTo>
                    <a:pt x="30058" y="26978"/>
                    <a:pt x="26463" y="25309"/>
                    <a:pt x="23030" y="25309"/>
                  </a:cubicBezTo>
                  <a:cubicBezTo>
                    <a:pt x="22464" y="25309"/>
                    <a:pt x="21903" y="25355"/>
                    <a:pt x="21363" y="25460"/>
                  </a:cubicBezTo>
                  <a:cubicBezTo>
                    <a:pt x="20933" y="25544"/>
                    <a:pt x="20540" y="25582"/>
                    <a:pt x="20178" y="25582"/>
                  </a:cubicBezTo>
                  <a:cubicBezTo>
                    <a:pt x="17317" y="25582"/>
                    <a:pt x="16324" y="23239"/>
                    <a:pt x="13912" y="22906"/>
                  </a:cubicBezTo>
                  <a:cubicBezTo>
                    <a:pt x="11197" y="22532"/>
                    <a:pt x="5617" y="20405"/>
                    <a:pt x="4043" y="13750"/>
                  </a:cubicBezTo>
                  <a:cubicBezTo>
                    <a:pt x="2527" y="7345"/>
                    <a:pt x="5321" y="3218"/>
                    <a:pt x="3205" y="1"/>
                  </a:cubicBezTo>
                  <a:close/>
                </a:path>
              </a:pathLst>
            </a:custGeom>
            <a:solidFill>
              <a:srgbClr val="000000">
                <a:alpha val="18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06" name="Google Shape;3406;p14"/>
            <p:cNvSpPr/>
            <p:nvPr/>
          </p:nvSpPr>
          <p:spPr>
            <a:xfrm>
              <a:off x="713413" y="3094886"/>
              <a:ext cx="714334" cy="978899"/>
            </a:xfrm>
            <a:custGeom>
              <a:avLst/>
              <a:gdLst/>
              <a:ahLst/>
              <a:cxnLst/>
              <a:rect l="l" t="t" r="r" b="b"/>
              <a:pathLst>
                <a:path w="20820" h="28531" extrusionOk="0">
                  <a:moveTo>
                    <a:pt x="421" y="1"/>
                  </a:moveTo>
                  <a:cubicBezTo>
                    <a:pt x="281" y="1"/>
                    <a:pt x="140" y="5"/>
                    <a:pt x="0" y="12"/>
                  </a:cubicBezTo>
                  <a:cubicBezTo>
                    <a:pt x="6691" y="2044"/>
                    <a:pt x="7272" y="7449"/>
                    <a:pt x="10147" y="10622"/>
                  </a:cubicBezTo>
                  <a:cubicBezTo>
                    <a:pt x="13024" y="13798"/>
                    <a:pt x="13781" y="13834"/>
                    <a:pt x="15327" y="17555"/>
                  </a:cubicBezTo>
                  <a:cubicBezTo>
                    <a:pt x="16873" y="21277"/>
                    <a:pt x="20819" y="28531"/>
                    <a:pt x="20819" y="28531"/>
                  </a:cubicBezTo>
                  <a:cubicBezTo>
                    <a:pt x="19771" y="26600"/>
                    <a:pt x="18967" y="24537"/>
                    <a:pt x="18431" y="22407"/>
                  </a:cubicBezTo>
                  <a:cubicBezTo>
                    <a:pt x="17623" y="19193"/>
                    <a:pt x="17348" y="15659"/>
                    <a:pt x="15270" y="13077"/>
                  </a:cubicBezTo>
                  <a:cubicBezTo>
                    <a:pt x="14435" y="12040"/>
                    <a:pt x="13358" y="11228"/>
                    <a:pt x="12424" y="10279"/>
                  </a:cubicBezTo>
                  <a:cubicBezTo>
                    <a:pt x="9492" y="7297"/>
                    <a:pt x="7898" y="2899"/>
                    <a:pt x="4205" y="940"/>
                  </a:cubicBezTo>
                  <a:cubicBezTo>
                    <a:pt x="3045" y="324"/>
                    <a:pt x="1733" y="1"/>
                    <a:pt x="421" y="1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07" name="Google Shape;3407;p14"/>
            <p:cNvSpPr/>
            <p:nvPr/>
          </p:nvSpPr>
          <p:spPr>
            <a:xfrm>
              <a:off x="-1361008" y="1966461"/>
              <a:ext cx="553592" cy="79393"/>
            </a:xfrm>
            <a:custGeom>
              <a:avLst/>
              <a:gdLst/>
              <a:ahLst/>
              <a:cxnLst/>
              <a:rect l="l" t="t" r="r" b="b"/>
              <a:pathLst>
                <a:path w="16135" h="2314" extrusionOk="0">
                  <a:moveTo>
                    <a:pt x="12401" y="1"/>
                  </a:moveTo>
                  <a:cubicBezTo>
                    <a:pt x="10914" y="1"/>
                    <a:pt x="9402" y="310"/>
                    <a:pt x="8003" y="668"/>
                  </a:cubicBezTo>
                  <a:cubicBezTo>
                    <a:pt x="7724" y="740"/>
                    <a:pt x="7445" y="814"/>
                    <a:pt x="7163" y="888"/>
                  </a:cubicBezTo>
                  <a:cubicBezTo>
                    <a:pt x="5429" y="1343"/>
                    <a:pt x="3651" y="1809"/>
                    <a:pt x="1902" y="1809"/>
                  </a:cubicBezTo>
                  <a:cubicBezTo>
                    <a:pt x="1300" y="1809"/>
                    <a:pt x="701" y="1754"/>
                    <a:pt x="109" y="1624"/>
                  </a:cubicBezTo>
                  <a:lnTo>
                    <a:pt x="0" y="2116"/>
                  </a:lnTo>
                  <a:cubicBezTo>
                    <a:pt x="632" y="2255"/>
                    <a:pt x="1267" y="2314"/>
                    <a:pt x="1903" y="2314"/>
                  </a:cubicBezTo>
                  <a:cubicBezTo>
                    <a:pt x="3711" y="2314"/>
                    <a:pt x="5523" y="1837"/>
                    <a:pt x="7289" y="1374"/>
                  </a:cubicBezTo>
                  <a:cubicBezTo>
                    <a:pt x="7569" y="1301"/>
                    <a:pt x="7849" y="1228"/>
                    <a:pt x="8127" y="1157"/>
                  </a:cubicBezTo>
                  <a:cubicBezTo>
                    <a:pt x="9490" y="808"/>
                    <a:pt x="10962" y="505"/>
                    <a:pt x="12399" y="505"/>
                  </a:cubicBezTo>
                  <a:cubicBezTo>
                    <a:pt x="13618" y="505"/>
                    <a:pt x="14812" y="723"/>
                    <a:pt x="15892" y="1315"/>
                  </a:cubicBezTo>
                  <a:lnTo>
                    <a:pt x="16135" y="873"/>
                  </a:lnTo>
                  <a:cubicBezTo>
                    <a:pt x="14969" y="235"/>
                    <a:pt x="13694" y="1"/>
                    <a:pt x="12401" y="1"/>
                  </a:cubicBezTo>
                  <a:close/>
                </a:path>
              </a:pathLst>
            </a:custGeom>
            <a:solidFill>
              <a:srgbClr val="343F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08" name="Google Shape;3408;p14"/>
            <p:cNvSpPr/>
            <p:nvPr/>
          </p:nvSpPr>
          <p:spPr>
            <a:xfrm>
              <a:off x="-2482672" y="1386621"/>
              <a:ext cx="1248335" cy="820695"/>
            </a:xfrm>
            <a:custGeom>
              <a:avLst/>
              <a:gdLst/>
              <a:ahLst/>
              <a:cxnLst/>
              <a:rect l="l" t="t" r="r" b="b"/>
              <a:pathLst>
                <a:path w="36384" h="23920" extrusionOk="0">
                  <a:moveTo>
                    <a:pt x="20602" y="1"/>
                  </a:moveTo>
                  <a:cubicBezTo>
                    <a:pt x="20491" y="1"/>
                    <a:pt x="20381" y="3"/>
                    <a:pt x="20269" y="6"/>
                  </a:cubicBezTo>
                  <a:cubicBezTo>
                    <a:pt x="17986" y="80"/>
                    <a:pt x="15777" y="935"/>
                    <a:pt x="13493" y="964"/>
                  </a:cubicBezTo>
                  <a:cubicBezTo>
                    <a:pt x="13452" y="964"/>
                    <a:pt x="13410" y="965"/>
                    <a:pt x="13369" y="965"/>
                  </a:cubicBezTo>
                  <a:cubicBezTo>
                    <a:pt x="12657" y="965"/>
                    <a:pt x="11934" y="894"/>
                    <a:pt x="11223" y="894"/>
                  </a:cubicBezTo>
                  <a:cubicBezTo>
                    <a:pt x="10574" y="894"/>
                    <a:pt x="9935" y="953"/>
                    <a:pt x="9327" y="1178"/>
                  </a:cubicBezTo>
                  <a:cubicBezTo>
                    <a:pt x="8439" y="1504"/>
                    <a:pt x="7716" y="2151"/>
                    <a:pt x="6979" y="2743"/>
                  </a:cubicBezTo>
                  <a:cubicBezTo>
                    <a:pt x="4885" y="4430"/>
                    <a:pt x="2518" y="5778"/>
                    <a:pt x="0" y="6721"/>
                  </a:cubicBezTo>
                  <a:cubicBezTo>
                    <a:pt x="1803" y="7975"/>
                    <a:pt x="3448" y="9458"/>
                    <a:pt x="4883" y="11121"/>
                  </a:cubicBezTo>
                  <a:cubicBezTo>
                    <a:pt x="7050" y="13632"/>
                    <a:pt x="8881" y="16665"/>
                    <a:pt x="11899" y="18040"/>
                  </a:cubicBezTo>
                  <a:cubicBezTo>
                    <a:pt x="13110" y="18593"/>
                    <a:pt x="14436" y="18832"/>
                    <a:pt x="15697" y="19262"/>
                  </a:cubicBezTo>
                  <a:cubicBezTo>
                    <a:pt x="19655" y="20610"/>
                    <a:pt x="23055" y="23826"/>
                    <a:pt x="27235" y="23917"/>
                  </a:cubicBezTo>
                  <a:cubicBezTo>
                    <a:pt x="27295" y="23918"/>
                    <a:pt x="27354" y="23919"/>
                    <a:pt x="27413" y="23919"/>
                  </a:cubicBezTo>
                  <a:cubicBezTo>
                    <a:pt x="28807" y="23919"/>
                    <a:pt x="30198" y="23550"/>
                    <a:pt x="31410" y="22860"/>
                  </a:cubicBezTo>
                  <a:cubicBezTo>
                    <a:pt x="32555" y="22206"/>
                    <a:pt x="33510" y="21288"/>
                    <a:pt x="34550" y="20488"/>
                  </a:cubicBezTo>
                  <a:cubicBezTo>
                    <a:pt x="35700" y="19599"/>
                    <a:pt x="36384" y="19512"/>
                    <a:pt x="36003" y="18003"/>
                  </a:cubicBezTo>
                  <a:cubicBezTo>
                    <a:pt x="35431" y="15739"/>
                    <a:pt x="35790" y="13371"/>
                    <a:pt x="35227" y="11111"/>
                  </a:cubicBezTo>
                  <a:cubicBezTo>
                    <a:pt x="34621" y="8685"/>
                    <a:pt x="32912" y="6691"/>
                    <a:pt x="31078" y="4992"/>
                  </a:cubicBezTo>
                  <a:cubicBezTo>
                    <a:pt x="28174" y="2296"/>
                    <a:pt x="24543" y="1"/>
                    <a:pt x="2060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09" name="Google Shape;3409;p14"/>
            <p:cNvSpPr/>
            <p:nvPr/>
          </p:nvSpPr>
          <p:spPr>
            <a:xfrm>
              <a:off x="-2482706" y="1617219"/>
              <a:ext cx="1237905" cy="590098"/>
            </a:xfrm>
            <a:custGeom>
              <a:avLst/>
              <a:gdLst/>
              <a:ahLst/>
              <a:cxnLst/>
              <a:rect l="l" t="t" r="r" b="b"/>
              <a:pathLst>
                <a:path w="36080" h="17199" extrusionOk="0">
                  <a:moveTo>
                    <a:pt x="0" y="0"/>
                  </a:moveTo>
                  <a:lnTo>
                    <a:pt x="0" y="0"/>
                  </a:lnTo>
                  <a:cubicBezTo>
                    <a:pt x="1804" y="1254"/>
                    <a:pt x="3448" y="2737"/>
                    <a:pt x="4883" y="4400"/>
                  </a:cubicBezTo>
                  <a:cubicBezTo>
                    <a:pt x="7050" y="6911"/>
                    <a:pt x="8881" y="9947"/>
                    <a:pt x="11898" y="11319"/>
                  </a:cubicBezTo>
                  <a:cubicBezTo>
                    <a:pt x="13109" y="11872"/>
                    <a:pt x="14437" y="12111"/>
                    <a:pt x="15697" y="12541"/>
                  </a:cubicBezTo>
                  <a:cubicBezTo>
                    <a:pt x="19656" y="13889"/>
                    <a:pt x="23055" y="17106"/>
                    <a:pt x="27235" y="17196"/>
                  </a:cubicBezTo>
                  <a:cubicBezTo>
                    <a:pt x="27294" y="17197"/>
                    <a:pt x="27353" y="17198"/>
                    <a:pt x="27412" y="17198"/>
                  </a:cubicBezTo>
                  <a:cubicBezTo>
                    <a:pt x="28805" y="17198"/>
                    <a:pt x="30197" y="16829"/>
                    <a:pt x="31409" y="16139"/>
                  </a:cubicBezTo>
                  <a:cubicBezTo>
                    <a:pt x="32554" y="15485"/>
                    <a:pt x="33508" y="14567"/>
                    <a:pt x="34547" y="13765"/>
                  </a:cubicBezTo>
                  <a:cubicBezTo>
                    <a:pt x="35375" y="13125"/>
                    <a:pt x="35959" y="12898"/>
                    <a:pt x="36080" y="12259"/>
                  </a:cubicBezTo>
                  <a:lnTo>
                    <a:pt x="36080" y="12259"/>
                  </a:lnTo>
                  <a:cubicBezTo>
                    <a:pt x="35562" y="12317"/>
                    <a:pt x="35025" y="12345"/>
                    <a:pt x="34472" y="12345"/>
                  </a:cubicBezTo>
                  <a:cubicBezTo>
                    <a:pt x="27539" y="12345"/>
                    <a:pt x="18168" y="7991"/>
                    <a:pt x="13038" y="4669"/>
                  </a:cubicBezTo>
                  <a:cubicBezTo>
                    <a:pt x="7380" y="1006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10" name="Google Shape;3410;p14"/>
            <p:cNvSpPr/>
            <p:nvPr/>
          </p:nvSpPr>
          <p:spPr>
            <a:xfrm>
              <a:off x="-2482672" y="1617356"/>
              <a:ext cx="1237973" cy="427091"/>
            </a:xfrm>
            <a:custGeom>
              <a:avLst/>
              <a:gdLst/>
              <a:ahLst/>
              <a:cxnLst/>
              <a:rect l="l" t="t" r="r" b="b"/>
              <a:pathLst>
                <a:path w="36082" h="12448" extrusionOk="0">
                  <a:moveTo>
                    <a:pt x="0" y="1"/>
                  </a:moveTo>
                  <a:lnTo>
                    <a:pt x="0" y="1"/>
                  </a:lnTo>
                  <a:cubicBezTo>
                    <a:pt x="1569" y="357"/>
                    <a:pt x="3121" y="766"/>
                    <a:pt x="4634" y="1286"/>
                  </a:cubicBezTo>
                  <a:cubicBezTo>
                    <a:pt x="6154" y="1784"/>
                    <a:pt x="7644" y="2360"/>
                    <a:pt x="9085" y="3024"/>
                  </a:cubicBezTo>
                  <a:cubicBezTo>
                    <a:pt x="9448" y="3185"/>
                    <a:pt x="9803" y="3363"/>
                    <a:pt x="10153" y="3547"/>
                  </a:cubicBezTo>
                  <a:cubicBezTo>
                    <a:pt x="10510" y="3719"/>
                    <a:pt x="10859" y="3905"/>
                    <a:pt x="11201" y="4103"/>
                  </a:cubicBezTo>
                  <a:cubicBezTo>
                    <a:pt x="11548" y="4289"/>
                    <a:pt x="11889" y="4489"/>
                    <a:pt x="12218" y="4704"/>
                  </a:cubicBezTo>
                  <a:lnTo>
                    <a:pt x="13228" y="5348"/>
                  </a:lnTo>
                  <a:cubicBezTo>
                    <a:pt x="14597" y="6221"/>
                    <a:pt x="16007" y="7026"/>
                    <a:pt x="17448" y="7764"/>
                  </a:cubicBezTo>
                  <a:cubicBezTo>
                    <a:pt x="20342" y="9219"/>
                    <a:pt x="23347" y="10473"/>
                    <a:pt x="26474" y="11342"/>
                  </a:cubicBezTo>
                  <a:cubicBezTo>
                    <a:pt x="28036" y="11776"/>
                    <a:pt x="29625" y="12133"/>
                    <a:pt x="31240" y="12309"/>
                  </a:cubicBezTo>
                  <a:cubicBezTo>
                    <a:pt x="32063" y="12390"/>
                    <a:pt x="32892" y="12448"/>
                    <a:pt x="33719" y="12448"/>
                  </a:cubicBezTo>
                  <a:cubicBezTo>
                    <a:pt x="34512" y="12448"/>
                    <a:pt x="35302" y="12395"/>
                    <a:pt x="36082" y="12258"/>
                  </a:cubicBezTo>
                  <a:lnTo>
                    <a:pt x="36082" y="12258"/>
                  </a:lnTo>
                  <a:cubicBezTo>
                    <a:pt x="35886" y="12264"/>
                    <a:pt x="35691" y="12268"/>
                    <a:pt x="35497" y="12268"/>
                  </a:cubicBezTo>
                  <a:cubicBezTo>
                    <a:pt x="34084" y="12268"/>
                    <a:pt x="32687" y="12103"/>
                    <a:pt x="31317" y="11826"/>
                  </a:cubicBezTo>
                  <a:cubicBezTo>
                    <a:pt x="29750" y="11540"/>
                    <a:pt x="28218" y="11087"/>
                    <a:pt x="26704" y="10595"/>
                  </a:cubicBezTo>
                  <a:cubicBezTo>
                    <a:pt x="23682" y="9589"/>
                    <a:pt x="20747" y="8320"/>
                    <a:pt x="17909" y="6870"/>
                  </a:cubicBezTo>
                  <a:cubicBezTo>
                    <a:pt x="16480" y="6159"/>
                    <a:pt x="15090" y="5374"/>
                    <a:pt x="13737" y="4544"/>
                  </a:cubicBezTo>
                  <a:cubicBezTo>
                    <a:pt x="12368" y="3699"/>
                    <a:pt x="10907" y="2899"/>
                    <a:pt x="9398" y="2305"/>
                  </a:cubicBezTo>
                  <a:cubicBezTo>
                    <a:pt x="6383" y="1081"/>
                    <a:pt x="3206" y="320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11" name="Google Shape;3411;p14"/>
            <p:cNvSpPr/>
            <p:nvPr/>
          </p:nvSpPr>
          <p:spPr>
            <a:xfrm>
              <a:off x="-2482775" y="1386587"/>
              <a:ext cx="1239106" cy="644136"/>
            </a:xfrm>
            <a:custGeom>
              <a:avLst/>
              <a:gdLst/>
              <a:ahLst/>
              <a:cxnLst/>
              <a:rect l="l" t="t" r="r" b="b"/>
              <a:pathLst>
                <a:path w="36115" h="18774" extrusionOk="0">
                  <a:moveTo>
                    <a:pt x="20603" y="1"/>
                  </a:moveTo>
                  <a:cubicBezTo>
                    <a:pt x="20493" y="1"/>
                    <a:pt x="20382" y="2"/>
                    <a:pt x="20271" y="6"/>
                  </a:cubicBezTo>
                  <a:cubicBezTo>
                    <a:pt x="17987" y="80"/>
                    <a:pt x="15779" y="935"/>
                    <a:pt x="13493" y="963"/>
                  </a:cubicBezTo>
                  <a:cubicBezTo>
                    <a:pt x="13449" y="964"/>
                    <a:pt x="13404" y="964"/>
                    <a:pt x="13359" y="964"/>
                  </a:cubicBezTo>
                  <a:cubicBezTo>
                    <a:pt x="12651" y="964"/>
                    <a:pt x="11931" y="895"/>
                    <a:pt x="11224" y="895"/>
                  </a:cubicBezTo>
                  <a:cubicBezTo>
                    <a:pt x="10575" y="895"/>
                    <a:pt x="9937" y="953"/>
                    <a:pt x="9329" y="1177"/>
                  </a:cubicBezTo>
                  <a:cubicBezTo>
                    <a:pt x="8441" y="1505"/>
                    <a:pt x="7719" y="2150"/>
                    <a:pt x="6981" y="2743"/>
                  </a:cubicBezTo>
                  <a:cubicBezTo>
                    <a:pt x="4886" y="4430"/>
                    <a:pt x="2520" y="5778"/>
                    <a:pt x="1" y="6721"/>
                  </a:cubicBezTo>
                  <a:cubicBezTo>
                    <a:pt x="1" y="6721"/>
                    <a:pt x="1" y="6721"/>
                    <a:pt x="3" y="6721"/>
                  </a:cubicBezTo>
                  <a:cubicBezTo>
                    <a:pt x="128" y="6721"/>
                    <a:pt x="5412" y="6529"/>
                    <a:pt x="8452" y="4175"/>
                  </a:cubicBezTo>
                  <a:cubicBezTo>
                    <a:pt x="9625" y="3267"/>
                    <a:pt x="10662" y="3025"/>
                    <a:pt x="11639" y="3025"/>
                  </a:cubicBezTo>
                  <a:cubicBezTo>
                    <a:pt x="12745" y="3025"/>
                    <a:pt x="13776" y="3335"/>
                    <a:pt x="14843" y="3335"/>
                  </a:cubicBezTo>
                  <a:cubicBezTo>
                    <a:pt x="15304" y="3335"/>
                    <a:pt x="15772" y="3277"/>
                    <a:pt x="16256" y="3112"/>
                  </a:cubicBezTo>
                  <a:cubicBezTo>
                    <a:pt x="17169" y="2800"/>
                    <a:pt x="18494" y="2524"/>
                    <a:pt x="20021" y="2524"/>
                  </a:cubicBezTo>
                  <a:cubicBezTo>
                    <a:pt x="22837" y="2524"/>
                    <a:pt x="26336" y="3465"/>
                    <a:pt x="29186" y="6862"/>
                  </a:cubicBezTo>
                  <a:cubicBezTo>
                    <a:pt x="33415" y="11904"/>
                    <a:pt x="32774" y="16848"/>
                    <a:pt x="36108" y="18773"/>
                  </a:cubicBezTo>
                  <a:cubicBezTo>
                    <a:pt x="36115" y="18564"/>
                    <a:pt x="36083" y="18314"/>
                    <a:pt x="36004" y="18002"/>
                  </a:cubicBezTo>
                  <a:cubicBezTo>
                    <a:pt x="35432" y="15737"/>
                    <a:pt x="35790" y="13370"/>
                    <a:pt x="35227" y="11109"/>
                  </a:cubicBezTo>
                  <a:cubicBezTo>
                    <a:pt x="34623" y="8684"/>
                    <a:pt x="32912" y="6691"/>
                    <a:pt x="31080" y="4990"/>
                  </a:cubicBezTo>
                  <a:cubicBezTo>
                    <a:pt x="28176" y="2297"/>
                    <a:pt x="24544" y="1"/>
                    <a:pt x="20603" y="1"/>
                  </a:cubicBezTo>
                  <a:close/>
                </a:path>
              </a:pathLst>
            </a:custGeom>
            <a:solidFill>
              <a:srgbClr val="000000">
                <a:alpha val="18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12" name="Google Shape;3412;p14"/>
            <p:cNvSpPr/>
            <p:nvPr/>
          </p:nvSpPr>
          <p:spPr>
            <a:xfrm>
              <a:off x="-2482672" y="1617219"/>
              <a:ext cx="1077643" cy="590098"/>
            </a:xfrm>
            <a:custGeom>
              <a:avLst/>
              <a:gdLst/>
              <a:ahLst/>
              <a:cxnLst/>
              <a:rect l="l" t="t" r="r" b="b"/>
              <a:pathLst>
                <a:path w="31409" h="17199" extrusionOk="0">
                  <a:moveTo>
                    <a:pt x="0" y="0"/>
                  </a:moveTo>
                  <a:cubicBezTo>
                    <a:pt x="1804" y="1254"/>
                    <a:pt x="3448" y="2737"/>
                    <a:pt x="4883" y="4400"/>
                  </a:cubicBezTo>
                  <a:cubicBezTo>
                    <a:pt x="7049" y="6909"/>
                    <a:pt x="8880" y="9944"/>
                    <a:pt x="11897" y="11319"/>
                  </a:cubicBezTo>
                  <a:cubicBezTo>
                    <a:pt x="13108" y="11872"/>
                    <a:pt x="14436" y="12111"/>
                    <a:pt x="15696" y="12541"/>
                  </a:cubicBezTo>
                  <a:cubicBezTo>
                    <a:pt x="19655" y="13889"/>
                    <a:pt x="23054" y="17106"/>
                    <a:pt x="27234" y="17196"/>
                  </a:cubicBezTo>
                  <a:cubicBezTo>
                    <a:pt x="27293" y="17197"/>
                    <a:pt x="27352" y="17198"/>
                    <a:pt x="27411" y="17198"/>
                  </a:cubicBezTo>
                  <a:cubicBezTo>
                    <a:pt x="28804" y="17198"/>
                    <a:pt x="30196" y="16829"/>
                    <a:pt x="31408" y="16139"/>
                  </a:cubicBezTo>
                  <a:lnTo>
                    <a:pt x="31408" y="16139"/>
                  </a:lnTo>
                  <a:cubicBezTo>
                    <a:pt x="30632" y="16273"/>
                    <a:pt x="29905" y="16333"/>
                    <a:pt x="29221" y="16333"/>
                  </a:cubicBezTo>
                  <a:cubicBezTo>
                    <a:pt x="23840" y="16333"/>
                    <a:pt x="21121" y="12582"/>
                    <a:pt x="17575" y="11211"/>
                  </a:cubicBezTo>
                  <a:cubicBezTo>
                    <a:pt x="13580" y="9665"/>
                    <a:pt x="12888" y="9971"/>
                    <a:pt x="9834" y="7341"/>
                  </a:cubicBezTo>
                  <a:cubicBezTo>
                    <a:pt x="6783" y="4711"/>
                    <a:pt x="4" y="3"/>
                    <a:pt x="0" y="0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13" name="Google Shape;3413;p14"/>
            <p:cNvSpPr/>
            <p:nvPr/>
          </p:nvSpPr>
          <p:spPr>
            <a:xfrm>
              <a:off x="-1406640" y="1233049"/>
              <a:ext cx="1076373" cy="1026109"/>
            </a:xfrm>
            <a:custGeom>
              <a:avLst/>
              <a:gdLst/>
              <a:ahLst/>
              <a:cxnLst/>
              <a:rect l="l" t="t" r="r" b="b"/>
              <a:pathLst>
                <a:path w="31372" h="29907" extrusionOk="0">
                  <a:moveTo>
                    <a:pt x="26137" y="0"/>
                  </a:moveTo>
                  <a:cubicBezTo>
                    <a:pt x="25153" y="0"/>
                    <a:pt x="24162" y="351"/>
                    <a:pt x="23373" y="1014"/>
                  </a:cubicBezTo>
                  <a:cubicBezTo>
                    <a:pt x="22483" y="1764"/>
                    <a:pt x="21936" y="2716"/>
                    <a:pt x="21589" y="3753"/>
                  </a:cubicBezTo>
                  <a:cubicBezTo>
                    <a:pt x="21400" y="3036"/>
                    <a:pt x="21092" y="2372"/>
                    <a:pt x="20414" y="1864"/>
                  </a:cubicBezTo>
                  <a:cubicBezTo>
                    <a:pt x="19921" y="1496"/>
                    <a:pt x="19360" y="1307"/>
                    <a:pt x="18810" y="1307"/>
                  </a:cubicBezTo>
                  <a:cubicBezTo>
                    <a:pt x="18132" y="1307"/>
                    <a:pt x="17472" y="1594"/>
                    <a:pt x="16977" y="2186"/>
                  </a:cubicBezTo>
                  <a:cubicBezTo>
                    <a:pt x="16048" y="3300"/>
                    <a:pt x="15806" y="5145"/>
                    <a:pt x="15759" y="6580"/>
                  </a:cubicBezTo>
                  <a:cubicBezTo>
                    <a:pt x="15320" y="5990"/>
                    <a:pt x="14847" y="5424"/>
                    <a:pt x="14334" y="4896"/>
                  </a:cubicBezTo>
                  <a:cubicBezTo>
                    <a:pt x="13580" y="4118"/>
                    <a:pt x="12520" y="3338"/>
                    <a:pt x="11421" y="3338"/>
                  </a:cubicBezTo>
                  <a:cubicBezTo>
                    <a:pt x="11045" y="3338"/>
                    <a:pt x="10664" y="3429"/>
                    <a:pt x="10289" y="3643"/>
                  </a:cubicBezTo>
                  <a:cubicBezTo>
                    <a:pt x="8793" y="4497"/>
                    <a:pt x="8833" y="6524"/>
                    <a:pt x="8956" y="8006"/>
                  </a:cubicBezTo>
                  <a:cubicBezTo>
                    <a:pt x="9027" y="8861"/>
                    <a:pt x="9185" y="9718"/>
                    <a:pt x="9446" y="10538"/>
                  </a:cubicBezTo>
                  <a:cubicBezTo>
                    <a:pt x="8196" y="10019"/>
                    <a:pt x="6884" y="9677"/>
                    <a:pt x="5489" y="9671"/>
                  </a:cubicBezTo>
                  <a:cubicBezTo>
                    <a:pt x="5483" y="9671"/>
                    <a:pt x="5476" y="9671"/>
                    <a:pt x="5470" y="9671"/>
                  </a:cubicBezTo>
                  <a:cubicBezTo>
                    <a:pt x="3211" y="9671"/>
                    <a:pt x="707" y="10895"/>
                    <a:pt x="367" y="13342"/>
                  </a:cubicBezTo>
                  <a:cubicBezTo>
                    <a:pt x="1" y="15952"/>
                    <a:pt x="2466" y="17236"/>
                    <a:pt x="4674" y="17528"/>
                  </a:cubicBezTo>
                  <a:cubicBezTo>
                    <a:pt x="5810" y="17677"/>
                    <a:pt x="6930" y="17766"/>
                    <a:pt x="8011" y="17934"/>
                  </a:cubicBezTo>
                  <a:cubicBezTo>
                    <a:pt x="7844" y="18364"/>
                    <a:pt x="7921" y="18881"/>
                    <a:pt x="8382" y="19136"/>
                  </a:cubicBezTo>
                  <a:cubicBezTo>
                    <a:pt x="10378" y="20240"/>
                    <a:pt x="12194" y="21587"/>
                    <a:pt x="13793" y="23213"/>
                  </a:cubicBezTo>
                  <a:cubicBezTo>
                    <a:pt x="15495" y="24942"/>
                    <a:pt x="17113" y="26823"/>
                    <a:pt x="19161" y="28164"/>
                  </a:cubicBezTo>
                  <a:cubicBezTo>
                    <a:pt x="20768" y="29215"/>
                    <a:pt x="22824" y="29906"/>
                    <a:pt x="24798" y="29906"/>
                  </a:cubicBezTo>
                  <a:cubicBezTo>
                    <a:pt x="26880" y="29906"/>
                    <a:pt x="28872" y="29137"/>
                    <a:pt x="30149" y="27208"/>
                  </a:cubicBezTo>
                  <a:cubicBezTo>
                    <a:pt x="31372" y="25361"/>
                    <a:pt x="31037" y="23250"/>
                    <a:pt x="30551" y="21225"/>
                  </a:cubicBezTo>
                  <a:cubicBezTo>
                    <a:pt x="29988" y="18888"/>
                    <a:pt x="29604" y="16518"/>
                    <a:pt x="29443" y="14117"/>
                  </a:cubicBezTo>
                  <a:cubicBezTo>
                    <a:pt x="29276" y="11599"/>
                    <a:pt x="29349" y="9060"/>
                    <a:pt x="29654" y="6557"/>
                  </a:cubicBezTo>
                  <a:cubicBezTo>
                    <a:pt x="29889" y="4582"/>
                    <a:pt x="30416" y="2515"/>
                    <a:pt x="28759" y="1002"/>
                  </a:cubicBezTo>
                  <a:cubicBezTo>
                    <a:pt x="28015" y="323"/>
                    <a:pt x="27080" y="0"/>
                    <a:pt x="26137" y="0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14" name="Google Shape;3414;p14"/>
            <p:cNvSpPr/>
            <p:nvPr/>
          </p:nvSpPr>
          <p:spPr>
            <a:xfrm>
              <a:off x="-1184551" y="1505711"/>
              <a:ext cx="697179" cy="732450"/>
            </a:xfrm>
            <a:custGeom>
              <a:avLst/>
              <a:gdLst/>
              <a:ahLst/>
              <a:cxnLst/>
              <a:rect l="l" t="t" r="r" b="b"/>
              <a:pathLst>
                <a:path w="20320" h="21348" extrusionOk="0">
                  <a:moveTo>
                    <a:pt x="2929" y="1"/>
                  </a:moveTo>
                  <a:cubicBezTo>
                    <a:pt x="773" y="1"/>
                    <a:pt x="1" y="3037"/>
                    <a:pt x="628" y="4966"/>
                  </a:cubicBezTo>
                  <a:cubicBezTo>
                    <a:pt x="1695" y="8243"/>
                    <a:pt x="4630" y="10444"/>
                    <a:pt x="7206" y="12521"/>
                  </a:cubicBezTo>
                  <a:cubicBezTo>
                    <a:pt x="9612" y="14462"/>
                    <a:pt x="12015" y="16489"/>
                    <a:pt x="14592" y="18222"/>
                  </a:cubicBezTo>
                  <a:cubicBezTo>
                    <a:pt x="15747" y="19246"/>
                    <a:pt x="16944" y="20215"/>
                    <a:pt x="18198" y="21123"/>
                  </a:cubicBezTo>
                  <a:cubicBezTo>
                    <a:pt x="18411" y="21277"/>
                    <a:pt x="18668" y="21348"/>
                    <a:pt x="18928" y="21348"/>
                  </a:cubicBezTo>
                  <a:cubicBezTo>
                    <a:pt x="19613" y="21348"/>
                    <a:pt x="20319" y="20856"/>
                    <a:pt x="20295" y="20106"/>
                  </a:cubicBezTo>
                  <a:cubicBezTo>
                    <a:pt x="20193" y="17004"/>
                    <a:pt x="20005" y="13898"/>
                    <a:pt x="19671" y="10812"/>
                  </a:cubicBezTo>
                  <a:cubicBezTo>
                    <a:pt x="19502" y="9249"/>
                    <a:pt x="19223" y="7680"/>
                    <a:pt x="18920" y="6138"/>
                  </a:cubicBezTo>
                  <a:cubicBezTo>
                    <a:pt x="18660" y="4821"/>
                    <a:pt x="18457" y="3265"/>
                    <a:pt x="17892" y="2036"/>
                  </a:cubicBezTo>
                  <a:cubicBezTo>
                    <a:pt x="17424" y="1019"/>
                    <a:pt x="16549" y="499"/>
                    <a:pt x="15639" y="499"/>
                  </a:cubicBezTo>
                  <a:cubicBezTo>
                    <a:pt x="14949" y="499"/>
                    <a:pt x="14239" y="798"/>
                    <a:pt x="13670" y="1404"/>
                  </a:cubicBezTo>
                  <a:cubicBezTo>
                    <a:pt x="13150" y="1958"/>
                    <a:pt x="12902" y="2562"/>
                    <a:pt x="12838" y="3183"/>
                  </a:cubicBezTo>
                  <a:cubicBezTo>
                    <a:pt x="12560" y="2879"/>
                    <a:pt x="12277" y="2578"/>
                    <a:pt x="11986" y="2282"/>
                  </a:cubicBezTo>
                  <a:cubicBezTo>
                    <a:pt x="11454" y="1741"/>
                    <a:pt x="10656" y="633"/>
                    <a:pt x="9766" y="633"/>
                  </a:cubicBezTo>
                  <a:cubicBezTo>
                    <a:pt x="9640" y="633"/>
                    <a:pt x="9512" y="655"/>
                    <a:pt x="9383" y="704"/>
                  </a:cubicBezTo>
                  <a:cubicBezTo>
                    <a:pt x="8398" y="1080"/>
                    <a:pt x="8716" y="2443"/>
                    <a:pt x="8856" y="3215"/>
                  </a:cubicBezTo>
                  <a:cubicBezTo>
                    <a:pt x="8923" y="3595"/>
                    <a:pt x="9000" y="3973"/>
                    <a:pt x="9084" y="4346"/>
                  </a:cubicBezTo>
                  <a:cubicBezTo>
                    <a:pt x="8698" y="4004"/>
                    <a:pt x="8307" y="3666"/>
                    <a:pt x="7914" y="3327"/>
                  </a:cubicBezTo>
                  <a:cubicBezTo>
                    <a:pt x="6754" y="2334"/>
                    <a:pt x="5495" y="838"/>
                    <a:pt x="4060" y="247"/>
                  </a:cubicBezTo>
                  <a:cubicBezTo>
                    <a:pt x="3648" y="77"/>
                    <a:pt x="3271" y="1"/>
                    <a:pt x="292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15" name="Google Shape;3415;p14"/>
            <p:cNvSpPr/>
            <p:nvPr/>
          </p:nvSpPr>
          <p:spPr>
            <a:xfrm>
              <a:off x="-847523" y="1005710"/>
              <a:ext cx="421464" cy="1140087"/>
            </a:xfrm>
            <a:custGeom>
              <a:avLst/>
              <a:gdLst/>
              <a:ahLst/>
              <a:cxnLst/>
              <a:rect l="l" t="t" r="r" b="b"/>
              <a:pathLst>
                <a:path w="12284" h="33229" extrusionOk="0">
                  <a:moveTo>
                    <a:pt x="161" y="0"/>
                  </a:moveTo>
                  <a:cubicBezTo>
                    <a:pt x="92" y="0"/>
                    <a:pt x="22" y="45"/>
                    <a:pt x="22" y="126"/>
                  </a:cubicBezTo>
                  <a:cubicBezTo>
                    <a:pt x="0" y="1403"/>
                    <a:pt x="468" y="2736"/>
                    <a:pt x="772" y="3973"/>
                  </a:cubicBezTo>
                  <a:cubicBezTo>
                    <a:pt x="1143" y="5483"/>
                    <a:pt x="1549" y="6985"/>
                    <a:pt x="1981" y="8480"/>
                  </a:cubicBezTo>
                  <a:cubicBezTo>
                    <a:pt x="2774" y="11238"/>
                    <a:pt x="3662" y="13971"/>
                    <a:pt x="4639" y="16668"/>
                  </a:cubicBezTo>
                  <a:cubicBezTo>
                    <a:pt x="6701" y="22360"/>
                    <a:pt x="9194" y="27865"/>
                    <a:pt x="12091" y="33181"/>
                  </a:cubicBezTo>
                  <a:cubicBezTo>
                    <a:pt x="12109" y="33214"/>
                    <a:pt x="12138" y="33228"/>
                    <a:pt x="12167" y="33228"/>
                  </a:cubicBezTo>
                  <a:cubicBezTo>
                    <a:pt x="12225" y="33228"/>
                    <a:pt x="12283" y="33173"/>
                    <a:pt x="12249" y="33106"/>
                  </a:cubicBezTo>
                  <a:cubicBezTo>
                    <a:pt x="9582" y="27875"/>
                    <a:pt x="7224" y="22478"/>
                    <a:pt x="5231" y="16954"/>
                  </a:cubicBezTo>
                  <a:cubicBezTo>
                    <a:pt x="4212" y="14130"/>
                    <a:pt x="3293" y="11269"/>
                    <a:pt x="2476" y="8381"/>
                  </a:cubicBezTo>
                  <a:cubicBezTo>
                    <a:pt x="2078" y="6969"/>
                    <a:pt x="1706" y="5547"/>
                    <a:pt x="1354" y="4123"/>
                  </a:cubicBezTo>
                  <a:cubicBezTo>
                    <a:pt x="1023" y="2796"/>
                    <a:pt x="872" y="1310"/>
                    <a:pt x="287" y="75"/>
                  </a:cubicBezTo>
                  <a:cubicBezTo>
                    <a:pt x="262" y="24"/>
                    <a:pt x="212" y="0"/>
                    <a:pt x="1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16" name="Google Shape;3416;p14"/>
            <p:cNvSpPr/>
            <p:nvPr/>
          </p:nvSpPr>
          <p:spPr>
            <a:xfrm>
              <a:off x="-962393" y="1292405"/>
              <a:ext cx="515679" cy="837027"/>
            </a:xfrm>
            <a:custGeom>
              <a:avLst/>
              <a:gdLst/>
              <a:ahLst/>
              <a:cxnLst/>
              <a:rect l="l" t="t" r="r" b="b"/>
              <a:pathLst>
                <a:path w="15030" h="24396" extrusionOk="0">
                  <a:moveTo>
                    <a:pt x="248" y="1"/>
                  </a:moveTo>
                  <a:cubicBezTo>
                    <a:pt x="121" y="1"/>
                    <a:pt x="0" y="108"/>
                    <a:pt x="33" y="252"/>
                  </a:cubicBezTo>
                  <a:cubicBezTo>
                    <a:pt x="245" y="1179"/>
                    <a:pt x="865" y="1919"/>
                    <a:pt x="1398" y="2694"/>
                  </a:cubicBezTo>
                  <a:cubicBezTo>
                    <a:pt x="2097" y="3713"/>
                    <a:pt x="2788" y="4739"/>
                    <a:pt x="3471" y="5769"/>
                  </a:cubicBezTo>
                  <a:cubicBezTo>
                    <a:pt x="4861" y="7874"/>
                    <a:pt x="6215" y="10006"/>
                    <a:pt x="7530" y="12159"/>
                  </a:cubicBezTo>
                  <a:cubicBezTo>
                    <a:pt x="8772" y="14196"/>
                    <a:pt x="9995" y="16247"/>
                    <a:pt x="11180" y="18318"/>
                  </a:cubicBezTo>
                  <a:cubicBezTo>
                    <a:pt x="12317" y="20306"/>
                    <a:pt x="13329" y="22477"/>
                    <a:pt x="14680" y="24324"/>
                  </a:cubicBezTo>
                  <a:cubicBezTo>
                    <a:pt x="14717" y="24375"/>
                    <a:pt x="14762" y="24396"/>
                    <a:pt x="14806" y="24396"/>
                  </a:cubicBezTo>
                  <a:cubicBezTo>
                    <a:pt x="14921" y="24396"/>
                    <a:pt x="15030" y="24254"/>
                    <a:pt x="14984" y="24124"/>
                  </a:cubicBezTo>
                  <a:cubicBezTo>
                    <a:pt x="14194" y="21827"/>
                    <a:pt x="12817" y="19619"/>
                    <a:pt x="11642" y="17502"/>
                  </a:cubicBezTo>
                  <a:cubicBezTo>
                    <a:pt x="10484" y="15416"/>
                    <a:pt x="9291" y="13354"/>
                    <a:pt x="8051" y="11317"/>
                  </a:cubicBezTo>
                  <a:cubicBezTo>
                    <a:pt x="6812" y="9279"/>
                    <a:pt x="5538" y="7263"/>
                    <a:pt x="4232" y="5269"/>
                  </a:cubicBezTo>
                  <a:cubicBezTo>
                    <a:pt x="3629" y="4348"/>
                    <a:pt x="3021" y="3432"/>
                    <a:pt x="2404" y="2522"/>
                  </a:cubicBezTo>
                  <a:cubicBezTo>
                    <a:pt x="1805" y="1637"/>
                    <a:pt x="1272" y="622"/>
                    <a:pt x="363" y="34"/>
                  </a:cubicBezTo>
                  <a:cubicBezTo>
                    <a:pt x="327" y="11"/>
                    <a:pt x="287" y="1"/>
                    <a:pt x="2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17" name="Google Shape;3417;p14"/>
            <p:cNvSpPr/>
            <p:nvPr/>
          </p:nvSpPr>
          <p:spPr>
            <a:xfrm>
              <a:off x="-1040037" y="1466804"/>
              <a:ext cx="589377" cy="664688"/>
            </a:xfrm>
            <a:custGeom>
              <a:avLst/>
              <a:gdLst/>
              <a:ahLst/>
              <a:cxnLst/>
              <a:rect l="l" t="t" r="r" b="b"/>
              <a:pathLst>
                <a:path w="17178" h="19373" extrusionOk="0">
                  <a:moveTo>
                    <a:pt x="322" y="0"/>
                  </a:moveTo>
                  <a:cubicBezTo>
                    <a:pt x="142" y="0"/>
                    <a:pt x="1" y="207"/>
                    <a:pt x="84" y="382"/>
                  </a:cubicBezTo>
                  <a:cubicBezTo>
                    <a:pt x="498" y="1253"/>
                    <a:pt x="1290" y="1828"/>
                    <a:pt x="1979" y="2484"/>
                  </a:cubicBezTo>
                  <a:cubicBezTo>
                    <a:pt x="2772" y="3239"/>
                    <a:pt x="3555" y="4004"/>
                    <a:pt x="4326" y="4782"/>
                  </a:cubicBezTo>
                  <a:cubicBezTo>
                    <a:pt x="5811" y="6277"/>
                    <a:pt x="7254" y="7810"/>
                    <a:pt x="8656" y="9383"/>
                  </a:cubicBezTo>
                  <a:cubicBezTo>
                    <a:pt x="11510" y="12581"/>
                    <a:pt x="14228" y="15917"/>
                    <a:pt x="16836" y="19318"/>
                  </a:cubicBezTo>
                  <a:cubicBezTo>
                    <a:pt x="16866" y="19356"/>
                    <a:pt x="16906" y="19372"/>
                    <a:pt x="16948" y="19372"/>
                  </a:cubicBezTo>
                  <a:cubicBezTo>
                    <a:pt x="17060" y="19372"/>
                    <a:pt x="17177" y="19254"/>
                    <a:pt x="17104" y="19141"/>
                  </a:cubicBezTo>
                  <a:cubicBezTo>
                    <a:pt x="14744" y="15516"/>
                    <a:pt x="12151" y="12090"/>
                    <a:pt x="9306" y="8827"/>
                  </a:cubicBezTo>
                  <a:cubicBezTo>
                    <a:pt x="7867" y="7178"/>
                    <a:pt x="6383" y="5568"/>
                    <a:pt x="4856" y="4001"/>
                  </a:cubicBezTo>
                  <a:cubicBezTo>
                    <a:pt x="4091" y="3217"/>
                    <a:pt x="3317" y="2444"/>
                    <a:pt x="2531" y="1682"/>
                  </a:cubicBezTo>
                  <a:cubicBezTo>
                    <a:pt x="1871" y="1042"/>
                    <a:pt x="1278" y="348"/>
                    <a:pt x="408" y="16"/>
                  </a:cubicBezTo>
                  <a:cubicBezTo>
                    <a:pt x="379" y="5"/>
                    <a:pt x="350" y="0"/>
                    <a:pt x="32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18" name="Google Shape;3418;p14"/>
            <p:cNvSpPr/>
            <p:nvPr/>
          </p:nvSpPr>
          <p:spPr>
            <a:xfrm>
              <a:off x="-1110922" y="1521494"/>
              <a:ext cx="610341" cy="590887"/>
            </a:xfrm>
            <a:custGeom>
              <a:avLst/>
              <a:gdLst/>
              <a:ahLst/>
              <a:cxnLst/>
              <a:rect l="l" t="t" r="r" b="b"/>
              <a:pathLst>
                <a:path w="17789" h="17222" extrusionOk="0">
                  <a:moveTo>
                    <a:pt x="548" y="0"/>
                  </a:moveTo>
                  <a:cubicBezTo>
                    <a:pt x="185" y="0"/>
                    <a:pt x="1" y="518"/>
                    <a:pt x="211" y="817"/>
                  </a:cubicBezTo>
                  <a:cubicBezTo>
                    <a:pt x="1254" y="2309"/>
                    <a:pt x="3071" y="3417"/>
                    <a:pt x="4439" y="4611"/>
                  </a:cubicBezTo>
                  <a:cubicBezTo>
                    <a:pt x="5985" y="5958"/>
                    <a:pt x="7501" y="7340"/>
                    <a:pt x="8985" y="8755"/>
                  </a:cubicBezTo>
                  <a:cubicBezTo>
                    <a:pt x="11848" y="11477"/>
                    <a:pt x="14676" y="14244"/>
                    <a:pt x="17349" y="17154"/>
                  </a:cubicBezTo>
                  <a:cubicBezTo>
                    <a:pt x="17393" y="17201"/>
                    <a:pt x="17445" y="17222"/>
                    <a:pt x="17496" y="17222"/>
                  </a:cubicBezTo>
                  <a:cubicBezTo>
                    <a:pt x="17648" y="17222"/>
                    <a:pt x="17788" y="17038"/>
                    <a:pt x="17661" y="16884"/>
                  </a:cubicBezTo>
                  <a:cubicBezTo>
                    <a:pt x="15033" y="13717"/>
                    <a:pt x="12333" y="10625"/>
                    <a:pt x="9415" y="7724"/>
                  </a:cubicBezTo>
                  <a:cubicBezTo>
                    <a:pt x="7988" y="6305"/>
                    <a:pt x="6532" y="4918"/>
                    <a:pt x="5048" y="3558"/>
                  </a:cubicBezTo>
                  <a:cubicBezTo>
                    <a:pt x="3733" y="2357"/>
                    <a:pt x="2370" y="786"/>
                    <a:pt x="738" y="45"/>
                  </a:cubicBezTo>
                  <a:cubicBezTo>
                    <a:pt x="671" y="14"/>
                    <a:pt x="607" y="0"/>
                    <a:pt x="5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19" name="Google Shape;3419;p14"/>
            <p:cNvSpPr/>
            <p:nvPr/>
          </p:nvSpPr>
          <p:spPr>
            <a:xfrm>
              <a:off x="-570984" y="1614131"/>
              <a:ext cx="455980" cy="941020"/>
            </a:xfrm>
            <a:custGeom>
              <a:avLst/>
              <a:gdLst/>
              <a:ahLst/>
              <a:cxnLst/>
              <a:rect l="l" t="t" r="r" b="b"/>
              <a:pathLst>
                <a:path w="13290" h="27427" extrusionOk="0">
                  <a:moveTo>
                    <a:pt x="7500" y="1"/>
                  </a:moveTo>
                  <a:cubicBezTo>
                    <a:pt x="6351" y="1"/>
                    <a:pt x="5204" y="213"/>
                    <a:pt x="4102" y="706"/>
                  </a:cubicBezTo>
                  <a:cubicBezTo>
                    <a:pt x="1566" y="1836"/>
                    <a:pt x="120" y="4212"/>
                    <a:pt x="64" y="6962"/>
                  </a:cubicBezTo>
                  <a:cubicBezTo>
                    <a:pt x="0" y="10198"/>
                    <a:pt x="1124" y="13610"/>
                    <a:pt x="2036" y="16678"/>
                  </a:cubicBezTo>
                  <a:cubicBezTo>
                    <a:pt x="3092" y="20225"/>
                    <a:pt x="4525" y="23579"/>
                    <a:pt x="5922" y="27000"/>
                  </a:cubicBezTo>
                  <a:cubicBezTo>
                    <a:pt x="6023" y="27245"/>
                    <a:pt x="6347" y="27427"/>
                    <a:pt x="6608" y="27427"/>
                  </a:cubicBezTo>
                  <a:cubicBezTo>
                    <a:pt x="6614" y="27427"/>
                    <a:pt x="6620" y="27426"/>
                    <a:pt x="6626" y="27426"/>
                  </a:cubicBezTo>
                  <a:cubicBezTo>
                    <a:pt x="11652" y="27245"/>
                    <a:pt x="12973" y="20539"/>
                    <a:pt x="12631" y="16636"/>
                  </a:cubicBezTo>
                  <a:cubicBezTo>
                    <a:pt x="12403" y="14038"/>
                    <a:pt x="11716" y="11501"/>
                    <a:pt x="11500" y="8907"/>
                  </a:cubicBezTo>
                  <a:cubicBezTo>
                    <a:pt x="11296" y="6444"/>
                    <a:pt x="11632" y="4362"/>
                    <a:pt x="12766" y="2172"/>
                  </a:cubicBezTo>
                  <a:cubicBezTo>
                    <a:pt x="13290" y="1161"/>
                    <a:pt x="12609" y="86"/>
                    <a:pt x="11539" y="86"/>
                  </a:cubicBezTo>
                  <a:cubicBezTo>
                    <a:pt x="11450" y="86"/>
                    <a:pt x="11359" y="93"/>
                    <a:pt x="11265" y="109"/>
                  </a:cubicBezTo>
                  <a:cubicBezTo>
                    <a:pt x="10837" y="180"/>
                    <a:pt x="10421" y="240"/>
                    <a:pt x="10007" y="314"/>
                  </a:cubicBezTo>
                  <a:cubicBezTo>
                    <a:pt x="9180" y="114"/>
                    <a:pt x="8339" y="1"/>
                    <a:pt x="750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20" name="Google Shape;3420;p14"/>
            <p:cNvSpPr/>
            <p:nvPr/>
          </p:nvSpPr>
          <p:spPr>
            <a:xfrm>
              <a:off x="-581071" y="1236789"/>
              <a:ext cx="794997" cy="591264"/>
            </a:xfrm>
            <a:custGeom>
              <a:avLst/>
              <a:gdLst/>
              <a:ahLst/>
              <a:cxnLst/>
              <a:rect l="l" t="t" r="r" b="b"/>
              <a:pathLst>
                <a:path w="23171" h="17233" extrusionOk="0">
                  <a:moveTo>
                    <a:pt x="15727" y="1"/>
                  </a:moveTo>
                  <a:cubicBezTo>
                    <a:pt x="11398" y="1"/>
                    <a:pt x="6738" y="2284"/>
                    <a:pt x="3888" y="5339"/>
                  </a:cubicBezTo>
                  <a:cubicBezTo>
                    <a:pt x="2453" y="6878"/>
                    <a:pt x="1473" y="9101"/>
                    <a:pt x="1076" y="11160"/>
                  </a:cubicBezTo>
                  <a:cubicBezTo>
                    <a:pt x="727" y="12971"/>
                    <a:pt x="1" y="15357"/>
                    <a:pt x="549" y="17174"/>
                  </a:cubicBezTo>
                  <a:cubicBezTo>
                    <a:pt x="561" y="17212"/>
                    <a:pt x="596" y="17233"/>
                    <a:pt x="630" y="17233"/>
                  </a:cubicBezTo>
                  <a:cubicBezTo>
                    <a:pt x="662" y="17233"/>
                    <a:pt x="693" y="17215"/>
                    <a:pt x="705" y="17176"/>
                  </a:cubicBezTo>
                  <a:cubicBezTo>
                    <a:pt x="759" y="16990"/>
                    <a:pt x="800" y="16799"/>
                    <a:pt x="837" y="16608"/>
                  </a:cubicBezTo>
                  <a:cubicBezTo>
                    <a:pt x="2004" y="14348"/>
                    <a:pt x="3898" y="13629"/>
                    <a:pt x="6026" y="13629"/>
                  </a:cubicBezTo>
                  <a:cubicBezTo>
                    <a:pt x="9047" y="13629"/>
                    <a:pt x="12539" y="15078"/>
                    <a:pt x="15095" y="15628"/>
                  </a:cubicBezTo>
                  <a:cubicBezTo>
                    <a:pt x="15942" y="15810"/>
                    <a:pt x="16834" y="15946"/>
                    <a:pt x="17705" y="15946"/>
                  </a:cubicBezTo>
                  <a:cubicBezTo>
                    <a:pt x="19261" y="15946"/>
                    <a:pt x="20749" y="15511"/>
                    <a:pt x="21797" y="14127"/>
                  </a:cubicBezTo>
                  <a:cubicBezTo>
                    <a:pt x="23171" y="12315"/>
                    <a:pt x="22792" y="10050"/>
                    <a:pt x="21056" y="8663"/>
                  </a:cubicBezTo>
                  <a:cubicBezTo>
                    <a:pt x="20957" y="8584"/>
                    <a:pt x="20469" y="8293"/>
                    <a:pt x="20300" y="8101"/>
                  </a:cubicBezTo>
                  <a:cubicBezTo>
                    <a:pt x="20320" y="8089"/>
                    <a:pt x="20342" y="8046"/>
                    <a:pt x="20365" y="7958"/>
                  </a:cubicBezTo>
                  <a:cubicBezTo>
                    <a:pt x="20465" y="7582"/>
                    <a:pt x="20882" y="7194"/>
                    <a:pt x="21082" y="6857"/>
                  </a:cubicBezTo>
                  <a:cubicBezTo>
                    <a:pt x="21572" y="6035"/>
                    <a:pt x="21878" y="5154"/>
                    <a:pt x="21780" y="4190"/>
                  </a:cubicBezTo>
                  <a:cubicBezTo>
                    <a:pt x="21539" y="1812"/>
                    <a:pt x="19365" y="364"/>
                    <a:pt x="17157" y="88"/>
                  </a:cubicBezTo>
                  <a:cubicBezTo>
                    <a:pt x="16686" y="29"/>
                    <a:pt x="16208" y="1"/>
                    <a:pt x="157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21" name="Google Shape;3421;p14"/>
            <p:cNvSpPr/>
            <p:nvPr/>
          </p:nvSpPr>
          <p:spPr>
            <a:xfrm>
              <a:off x="-581106" y="1379038"/>
              <a:ext cx="533967" cy="449015"/>
            </a:xfrm>
            <a:custGeom>
              <a:avLst/>
              <a:gdLst/>
              <a:ahLst/>
              <a:cxnLst/>
              <a:rect l="l" t="t" r="r" b="b"/>
              <a:pathLst>
                <a:path w="15563" h="13087" extrusionOk="0">
                  <a:moveTo>
                    <a:pt x="7271" y="1"/>
                  </a:moveTo>
                  <a:cubicBezTo>
                    <a:pt x="7270" y="1"/>
                    <a:pt x="7268" y="1"/>
                    <a:pt x="7267" y="2"/>
                  </a:cubicBezTo>
                  <a:cubicBezTo>
                    <a:pt x="4439" y="1470"/>
                    <a:pt x="2213" y="3891"/>
                    <a:pt x="1105" y="6893"/>
                  </a:cubicBezTo>
                  <a:cubicBezTo>
                    <a:pt x="1102" y="6897"/>
                    <a:pt x="1102" y="6898"/>
                    <a:pt x="1100" y="6903"/>
                  </a:cubicBezTo>
                  <a:cubicBezTo>
                    <a:pt x="1093" y="6940"/>
                    <a:pt x="1085" y="6977"/>
                    <a:pt x="1077" y="7012"/>
                  </a:cubicBezTo>
                  <a:cubicBezTo>
                    <a:pt x="727" y="8823"/>
                    <a:pt x="0" y="11212"/>
                    <a:pt x="549" y="13026"/>
                  </a:cubicBezTo>
                  <a:cubicBezTo>
                    <a:pt x="561" y="13066"/>
                    <a:pt x="596" y="13087"/>
                    <a:pt x="630" y="13087"/>
                  </a:cubicBezTo>
                  <a:cubicBezTo>
                    <a:pt x="661" y="13087"/>
                    <a:pt x="692" y="13069"/>
                    <a:pt x="703" y="13030"/>
                  </a:cubicBezTo>
                  <a:cubicBezTo>
                    <a:pt x="758" y="12844"/>
                    <a:pt x="800" y="12653"/>
                    <a:pt x="837" y="12462"/>
                  </a:cubicBezTo>
                  <a:cubicBezTo>
                    <a:pt x="1191" y="11775"/>
                    <a:pt x="1613" y="11231"/>
                    <a:pt x="2089" y="10806"/>
                  </a:cubicBezTo>
                  <a:cubicBezTo>
                    <a:pt x="2743" y="9269"/>
                    <a:pt x="3673" y="7861"/>
                    <a:pt x="4977" y="6712"/>
                  </a:cubicBezTo>
                  <a:cubicBezTo>
                    <a:pt x="7035" y="4893"/>
                    <a:pt x="9708" y="3984"/>
                    <a:pt x="12402" y="3984"/>
                  </a:cubicBezTo>
                  <a:cubicBezTo>
                    <a:pt x="13452" y="3984"/>
                    <a:pt x="14505" y="4122"/>
                    <a:pt x="15526" y="4398"/>
                  </a:cubicBezTo>
                  <a:cubicBezTo>
                    <a:pt x="15528" y="4398"/>
                    <a:pt x="15531" y="4399"/>
                    <a:pt x="15533" y="4399"/>
                  </a:cubicBezTo>
                  <a:cubicBezTo>
                    <a:pt x="15555" y="4399"/>
                    <a:pt x="15563" y="4364"/>
                    <a:pt x="15539" y="4355"/>
                  </a:cubicBezTo>
                  <a:cubicBezTo>
                    <a:pt x="14307" y="3936"/>
                    <a:pt x="13020" y="3727"/>
                    <a:pt x="11738" y="3727"/>
                  </a:cubicBezTo>
                  <a:cubicBezTo>
                    <a:pt x="9219" y="3727"/>
                    <a:pt x="6720" y="4532"/>
                    <a:pt x="4695" y="6126"/>
                  </a:cubicBezTo>
                  <a:cubicBezTo>
                    <a:pt x="3920" y="6734"/>
                    <a:pt x="3227" y="7454"/>
                    <a:pt x="2636" y="8249"/>
                  </a:cubicBezTo>
                  <a:cubicBezTo>
                    <a:pt x="2857" y="7652"/>
                    <a:pt x="3128" y="7066"/>
                    <a:pt x="3453" y="6495"/>
                  </a:cubicBezTo>
                  <a:cubicBezTo>
                    <a:pt x="5447" y="2991"/>
                    <a:pt x="9259" y="928"/>
                    <a:pt x="13241" y="832"/>
                  </a:cubicBezTo>
                  <a:cubicBezTo>
                    <a:pt x="13269" y="832"/>
                    <a:pt x="13269" y="789"/>
                    <a:pt x="13241" y="786"/>
                  </a:cubicBezTo>
                  <a:cubicBezTo>
                    <a:pt x="13020" y="774"/>
                    <a:pt x="12800" y="768"/>
                    <a:pt x="12580" y="768"/>
                  </a:cubicBezTo>
                  <a:cubicBezTo>
                    <a:pt x="8703" y="768"/>
                    <a:pt x="4951" y="2598"/>
                    <a:pt x="2665" y="5777"/>
                  </a:cubicBezTo>
                  <a:cubicBezTo>
                    <a:pt x="1881" y="6865"/>
                    <a:pt x="1297" y="8134"/>
                    <a:pt x="959" y="9466"/>
                  </a:cubicBezTo>
                  <a:cubicBezTo>
                    <a:pt x="1015" y="8728"/>
                    <a:pt x="1149" y="7975"/>
                    <a:pt x="1387" y="7197"/>
                  </a:cubicBezTo>
                  <a:cubicBezTo>
                    <a:pt x="2330" y="4120"/>
                    <a:pt x="4490" y="1591"/>
                    <a:pt x="7274" y="15"/>
                  </a:cubicBezTo>
                  <a:cubicBezTo>
                    <a:pt x="7281" y="10"/>
                    <a:pt x="7277" y="1"/>
                    <a:pt x="72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22" name="Google Shape;3422;p14"/>
            <p:cNvSpPr/>
            <p:nvPr/>
          </p:nvSpPr>
          <p:spPr>
            <a:xfrm>
              <a:off x="-500649" y="1635403"/>
              <a:ext cx="296782" cy="107184"/>
            </a:xfrm>
            <a:custGeom>
              <a:avLst/>
              <a:gdLst/>
              <a:ahLst/>
              <a:cxnLst/>
              <a:rect l="l" t="t" r="r" b="b"/>
              <a:pathLst>
                <a:path w="8650" h="3124" extrusionOk="0">
                  <a:moveTo>
                    <a:pt x="8594" y="0"/>
                  </a:moveTo>
                  <a:cubicBezTo>
                    <a:pt x="8593" y="0"/>
                    <a:pt x="8592" y="0"/>
                    <a:pt x="8591" y="0"/>
                  </a:cubicBezTo>
                  <a:cubicBezTo>
                    <a:pt x="6208" y="167"/>
                    <a:pt x="3571" y="301"/>
                    <a:pt x="1539" y="1696"/>
                  </a:cubicBezTo>
                  <a:cubicBezTo>
                    <a:pt x="1058" y="2025"/>
                    <a:pt x="485" y="2532"/>
                    <a:pt x="1" y="3124"/>
                  </a:cubicBezTo>
                  <a:cubicBezTo>
                    <a:pt x="629" y="2635"/>
                    <a:pt x="1338" y="2330"/>
                    <a:pt x="2102" y="2166"/>
                  </a:cubicBezTo>
                  <a:cubicBezTo>
                    <a:pt x="2166" y="2112"/>
                    <a:pt x="2229" y="2059"/>
                    <a:pt x="2294" y="2008"/>
                  </a:cubicBezTo>
                  <a:cubicBezTo>
                    <a:pt x="4090" y="614"/>
                    <a:pt x="6419" y="338"/>
                    <a:pt x="8601" y="87"/>
                  </a:cubicBezTo>
                  <a:cubicBezTo>
                    <a:pt x="8649" y="82"/>
                    <a:pt x="8641" y="0"/>
                    <a:pt x="85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23" name="Google Shape;3423;p14"/>
            <p:cNvSpPr/>
            <p:nvPr/>
          </p:nvSpPr>
          <p:spPr>
            <a:xfrm>
              <a:off x="-1137409" y="1872315"/>
              <a:ext cx="892266" cy="704041"/>
            </a:xfrm>
            <a:custGeom>
              <a:avLst/>
              <a:gdLst/>
              <a:ahLst/>
              <a:cxnLst/>
              <a:rect l="l" t="t" r="r" b="b"/>
              <a:pathLst>
                <a:path w="26006" h="20520" extrusionOk="0">
                  <a:moveTo>
                    <a:pt x="8931" y="1"/>
                  </a:moveTo>
                  <a:cubicBezTo>
                    <a:pt x="7772" y="1"/>
                    <a:pt x="6608" y="308"/>
                    <a:pt x="5523" y="946"/>
                  </a:cubicBezTo>
                  <a:cubicBezTo>
                    <a:pt x="3722" y="2003"/>
                    <a:pt x="2525" y="3653"/>
                    <a:pt x="1771" y="5522"/>
                  </a:cubicBezTo>
                  <a:cubicBezTo>
                    <a:pt x="1471" y="5817"/>
                    <a:pt x="1179" y="6124"/>
                    <a:pt x="874" y="6429"/>
                  </a:cubicBezTo>
                  <a:cubicBezTo>
                    <a:pt x="0" y="7303"/>
                    <a:pt x="459" y="8673"/>
                    <a:pt x="1679" y="8849"/>
                  </a:cubicBezTo>
                  <a:cubicBezTo>
                    <a:pt x="4119" y="9200"/>
                    <a:pt x="6009" y="10137"/>
                    <a:pt x="7895" y="11734"/>
                  </a:cubicBezTo>
                  <a:cubicBezTo>
                    <a:pt x="9883" y="13420"/>
                    <a:pt x="11545" y="15452"/>
                    <a:pt x="13529" y="17147"/>
                  </a:cubicBezTo>
                  <a:cubicBezTo>
                    <a:pt x="15432" y="18776"/>
                    <a:pt x="18667" y="20519"/>
                    <a:pt x="21554" y="20519"/>
                  </a:cubicBezTo>
                  <a:cubicBezTo>
                    <a:pt x="23179" y="20519"/>
                    <a:pt x="24694" y="19967"/>
                    <a:pt x="25799" y="18532"/>
                  </a:cubicBezTo>
                  <a:cubicBezTo>
                    <a:pt x="25960" y="18324"/>
                    <a:pt x="26005" y="17944"/>
                    <a:pt x="25862" y="17713"/>
                  </a:cubicBezTo>
                  <a:cubicBezTo>
                    <a:pt x="23888" y="14584"/>
                    <a:pt x="21995" y="11469"/>
                    <a:pt x="19719" y="8547"/>
                  </a:cubicBezTo>
                  <a:cubicBezTo>
                    <a:pt x="17753" y="6024"/>
                    <a:pt x="15630" y="3126"/>
                    <a:pt x="12960" y="1296"/>
                  </a:cubicBezTo>
                  <a:cubicBezTo>
                    <a:pt x="11720" y="447"/>
                    <a:pt x="10328" y="1"/>
                    <a:pt x="893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24" name="Google Shape;3424;p14"/>
            <p:cNvSpPr/>
            <p:nvPr/>
          </p:nvSpPr>
          <p:spPr>
            <a:xfrm>
              <a:off x="-1566147" y="1761013"/>
              <a:ext cx="849104" cy="677863"/>
            </a:xfrm>
            <a:custGeom>
              <a:avLst/>
              <a:gdLst/>
              <a:ahLst/>
              <a:cxnLst/>
              <a:rect l="l" t="t" r="r" b="b"/>
              <a:pathLst>
                <a:path w="24748" h="19757" extrusionOk="0">
                  <a:moveTo>
                    <a:pt x="14325" y="0"/>
                  </a:moveTo>
                  <a:cubicBezTo>
                    <a:pt x="13921" y="0"/>
                    <a:pt x="13522" y="25"/>
                    <a:pt x="13133" y="75"/>
                  </a:cubicBezTo>
                  <a:cubicBezTo>
                    <a:pt x="8530" y="678"/>
                    <a:pt x="3402" y="3656"/>
                    <a:pt x="1148" y="7819"/>
                  </a:cubicBezTo>
                  <a:cubicBezTo>
                    <a:pt x="88" y="9777"/>
                    <a:pt x="1" y="12390"/>
                    <a:pt x="1797" y="13965"/>
                  </a:cubicBezTo>
                  <a:cubicBezTo>
                    <a:pt x="2526" y="14607"/>
                    <a:pt x="3422" y="14869"/>
                    <a:pt x="4375" y="14947"/>
                  </a:cubicBezTo>
                  <a:cubicBezTo>
                    <a:pt x="4427" y="14951"/>
                    <a:pt x="4483" y="14953"/>
                    <a:pt x="4541" y="14953"/>
                  </a:cubicBezTo>
                  <a:cubicBezTo>
                    <a:pt x="4738" y="14953"/>
                    <a:pt x="4960" y="14934"/>
                    <a:pt x="5173" y="14934"/>
                  </a:cubicBezTo>
                  <a:cubicBezTo>
                    <a:pt x="5360" y="14934"/>
                    <a:pt x="5539" y="14949"/>
                    <a:pt x="5687" y="15004"/>
                  </a:cubicBezTo>
                  <a:cubicBezTo>
                    <a:pt x="5749" y="15027"/>
                    <a:pt x="5792" y="15037"/>
                    <a:pt x="5818" y="15037"/>
                  </a:cubicBezTo>
                  <a:cubicBezTo>
                    <a:pt x="5829" y="15037"/>
                    <a:pt x="5837" y="15035"/>
                    <a:pt x="5842" y="15033"/>
                  </a:cubicBezTo>
                  <a:cubicBezTo>
                    <a:pt x="5899" y="15283"/>
                    <a:pt x="5854" y="15848"/>
                    <a:pt x="5860" y="15976"/>
                  </a:cubicBezTo>
                  <a:cubicBezTo>
                    <a:pt x="5977" y="18152"/>
                    <a:pt x="7541" y="19756"/>
                    <a:pt x="9746" y="19756"/>
                  </a:cubicBezTo>
                  <a:cubicBezTo>
                    <a:pt x="9789" y="19756"/>
                    <a:pt x="9833" y="19756"/>
                    <a:pt x="9876" y="19754"/>
                  </a:cubicBezTo>
                  <a:cubicBezTo>
                    <a:pt x="12583" y="19679"/>
                    <a:pt x="14032" y="17389"/>
                    <a:pt x="14992" y="15171"/>
                  </a:cubicBezTo>
                  <a:cubicBezTo>
                    <a:pt x="16668" y="11297"/>
                    <a:pt x="17856" y="4072"/>
                    <a:pt x="23156" y="4072"/>
                  </a:cubicBezTo>
                  <a:cubicBezTo>
                    <a:pt x="23450" y="4072"/>
                    <a:pt x="23757" y="4094"/>
                    <a:pt x="24077" y="4140"/>
                  </a:cubicBezTo>
                  <a:cubicBezTo>
                    <a:pt x="24254" y="4220"/>
                    <a:pt x="24433" y="4297"/>
                    <a:pt x="24618" y="4362"/>
                  </a:cubicBezTo>
                  <a:cubicBezTo>
                    <a:pt x="24628" y="4366"/>
                    <a:pt x="24637" y="4367"/>
                    <a:pt x="24646" y="4367"/>
                  </a:cubicBezTo>
                  <a:cubicBezTo>
                    <a:pt x="24709" y="4367"/>
                    <a:pt x="24748" y="4288"/>
                    <a:pt x="24707" y="4234"/>
                  </a:cubicBezTo>
                  <a:cubicBezTo>
                    <a:pt x="23547" y="2737"/>
                    <a:pt x="21182" y="1939"/>
                    <a:pt x="19503" y="1171"/>
                  </a:cubicBezTo>
                  <a:cubicBezTo>
                    <a:pt x="17953" y="460"/>
                    <a:pt x="16090" y="0"/>
                    <a:pt x="143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25" name="Google Shape;3425;p14"/>
            <p:cNvSpPr/>
            <p:nvPr/>
          </p:nvSpPr>
          <p:spPr>
            <a:xfrm>
              <a:off x="-1259759" y="1869055"/>
              <a:ext cx="616311" cy="283881"/>
            </a:xfrm>
            <a:custGeom>
              <a:avLst/>
              <a:gdLst/>
              <a:ahLst/>
              <a:cxnLst/>
              <a:rect l="l" t="t" r="r" b="b"/>
              <a:pathLst>
                <a:path w="17963" h="8274" extrusionOk="0">
                  <a:moveTo>
                    <a:pt x="10910" y="1"/>
                  </a:moveTo>
                  <a:cubicBezTo>
                    <a:pt x="9841" y="1"/>
                    <a:pt x="8770" y="152"/>
                    <a:pt x="7751" y="450"/>
                  </a:cubicBezTo>
                  <a:cubicBezTo>
                    <a:pt x="4018" y="1540"/>
                    <a:pt x="1118" y="4552"/>
                    <a:pt x="6" y="8245"/>
                  </a:cubicBezTo>
                  <a:cubicBezTo>
                    <a:pt x="0" y="8262"/>
                    <a:pt x="14" y="8273"/>
                    <a:pt x="27" y="8273"/>
                  </a:cubicBezTo>
                  <a:cubicBezTo>
                    <a:pt x="35" y="8273"/>
                    <a:pt x="43" y="8269"/>
                    <a:pt x="47" y="8259"/>
                  </a:cubicBezTo>
                  <a:cubicBezTo>
                    <a:pt x="1365" y="4721"/>
                    <a:pt x="4344" y="1877"/>
                    <a:pt x="8061" y="1020"/>
                  </a:cubicBezTo>
                  <a:cubicBezTo>
                    <a:pt x="8868" y="833"/>
                    <a:pt x="9672" y="747"/>
                    <a:pt x="10470" y="747"/>
                  </a:cubicBezTo>
                  <a:cubicBezTo>
                    <a:pt x="12986" y="747"/>
                    <a:pt x="15434" y="1603"/>
                    <a:pt x="17646" y="2872"/>
                  </a:cubicBezTo>
                  <a:cubicBezTo>
                    <a:pt x="17671" y="2886"/>
                    <a:pt x="17697" y="2892"/>
                    <a:pt x="17723" y="2892"/>
                  </a:cubicBezTo>
                  <a:cubicBezTo>
                    <a:pt x="17847" y="2892"/>
                    <a:pt x="17963" y="2752"/>
                    <a:pt x="17851" y="2645"/>
                  </a:cubicBezTo>
                  <a:cubicBezTo>
                    <a:pt x="16001" y="859"/>
                    <a:pt x="13457" y="1"/>
                    <a:pt x="109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26" name="Google Shape;3426;p14"/>
            <p:cNvSpPr/>
            <p:nvPr/>
          </p:nvSpPr>
          <p:spPr>
            <a:xfrm>
              <a:off x="-1313728" y="1820781"/>
              <a:ext cx="667981" cy="197008"/>
            </a:xfrm>
            <a:custGeom>
              <a:avLst/>
              <a:gdLst/>
              <a:ahLst/>
              <a:cxnLst/>
              <a:rect l="l" t="t" r="r" b="b"/>
              <a:pathLst>
                <a:path w="19469" h="5742" extrusionOk="0">
                  <a:moveTo>
                    <a:pt x="10251" y="0"/>
                  </a:moveTo>
                  <a:cubicBezTo>
                    <a:pt x="10241" y="0"/>
                    <a:pt x="10230" y="0"/>
                    <a:pt x="10220" y="0"/>
                  </a:cubicBezTo>
                  <a:cubicBezTo>
                    <a:pt x="6082" y="14"/>
                    <a:pt x="2220" y="2236"/>
                    <a:pt x="11" y="5706"/>
                  </a:cubicBezTo>
                  <a:cubicBezTo>
                    <a:pt x="0" y="5724"/>
                    <a:pt x="15" y="5741"/>
                    <a:pt x="31" y="5741"/>
                  </a:cubicBezTo>
                  <a:cubicBezTo>
                    <a:pt x="37" y="5741"/>
                    <a:pt x="43" y="5739"/>
                    <a:pt x="47" y="5732"/>
                  </a:cubicBezTo>
                  <a:cubicBezTo>
                    <a:pt x="2224" y="2839"/>
                    <a:pt x="5640" y="1003"/>
                    <a:pt x="9255" y="1003"/>
                  </a:cubicBezTo>
                  <a:cubicBezTo>
                    <a:pt x="9618" y="1003"/>
                    <a:pt x="9982" y="1021"/>
                    <a:pt x="10347" y="1059"/>
                  </a:cubicBezTo>
                  <a:cubicBezTo>
                    <a:pt x="13816" y="1415"/>
                    <a:pt x="16694" y="3264"/>
                    <a:pt x="19185" y="5580"/>
                  </a:cubicBezTo>
                  <a:cubicBezTo>
                    <a:pt x="19216" y="5609"/>
                    <a:pt x="19254" y="5622"/>
                    <a:pt x="19291" y="5622"/>
                  </a:cubicBezTo>
                  <a:cubicBezTo>
                    <a:pt x="19384" y="5622"/>
                    <a:pt x="19468" y="5539"/>
                    <a:pt x="19417" y="5429"/>
                  </a:cubicBezTo>
                  <a:cubicBezTo>
                    <a:pt x="17834" y="1996"/>
                    <a:pt x="13931" y="0"/>
                    <a:pt x="1025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27" name="Google Shape;3427;p14"/>
            <p:cNvSpPr/>
            <p:nvPr/>
          </p:nvSpPr>
          <p:spPr>
            <a:xfrm>
              <a:off x="-1216356" y="1784549"/>
              <a:ext cx="574075" cy="226000"/>
            </a:xfrm>
            <a:custGeom>
              <a:avLst/>
              <a:gdLst/>
              <a:ahLst/>
              <a:cxnLst/>
              <a:rect l="l" t="t" r="r" b="b"/>
              <a:pathLst>
                <a:path w="16732" h="6587" extrusionOk="0">
                  <a:moveTo>
                    <a:pt x="5937" y="1"/>
                  </a:moveTo>
                  <a:cubicBezTo>
                    <a:pt x="3891" y="1"/>
                    <a:pt x="1859" y="501"/>
                    <a:pt x="9" y="1445"/>
                  </a:cubicBezTo>
                  <a:cubicBezTo>
                    <a:pt x="0" y="1448"/>
                    <a:pt x="4" y="1459"/>
                    <a:pt x="12" y="1459"/>
                  </a:cubicBezTo>
                  <a:cubicBezTo>
                    <a:pt x="13" y="1459"/>
                    <a:pt x="15" y="1459"/>
                    <a:pt x="16" y="1458"/>
                  </a:cubicBezTo>
                  <a:cubicBezTo>
                    <a:pt x="1739" y="656"/>
                    <a:pt x="3609" y="229"/>
                    <a:pt x="5483" y="229"/>
                  </a:cubicBezTo>
                  <a:cubicBezTo>
                    <a:pt x="6762" y="229"/>
                    <a:pt x="8044" y="428"/>
                    <a:pt x="9283" y="842"/>
                  </a:cubicBezTo>
                  <a:cubicBezTo>
                    <a:pt x="12370" y="1878"/>
                    <a:pt x="14157" y="4018"/>
                    <a:pt x="16105" y="6473"/>
                  </a:cubicBezTo>
                  <a:cubicBezTo>
                    <a:pt x="16168" y="6553"/>
                    <a:pt x="16248" y="6587"/>
                    <a:pt x="16327" y="6587"/>
                  </a:cubicBezTo>
                  <a:cubicBezTo>
                    <a:pt x="16532" y="6587"/>
                    <a:pt x="16732" y="6360"/>
                    <a:pt x="16629" y="6128"/>
                  </a:cubicBezTo>
                  <a:cubicBezTo>
                    <a:pt x="15371" y="3289"/>
                    <a:pt x="12111" y="1233"/>
                    <a:pt x="9197" y="436"/>
                  </a:cubicBezTo>
                  <a:cubicBezTo>
                    <a:pt x="8123" y="143"/>
                    <a:pt x="7028" y="1"/>
                    <a:pt x="593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28" name="Google Shape;3428;p14"/>
            <p:cNvSpPr/>
            <p:nvPr/>
          </p:nvSpPr>
          <p:spPr>
            <a:xfrm>
              <a:off x="-1081484" y="1907517"/>
              <a:ext cx="370411" cy="180539"/>
            </a:xfrm>
            <a:custGeom>
              <a:avLst/>
              <a:gdLst/>
              <a:ahLst/>
              <a:cxnLst/>
              <a:rect l="l" t="t" r="r" b="b"/>
              <a:pathLst>
                <a:path w="10796" h="5262" extrusionOk="0">
                  <a:moveTo>
                    <a:pt x="7981" y="0"/>
                  </a:moveTo>
                  <a:cubicBezTo>
                    <a:pt x="7078" y="0"/>
                    <a:pt x="6152" y="202"/>
                    <a:pt x="5503" y="439"/>
                  </a:cubicBezTo>
                  <a:cubicBezTo>
                    <a:pt x="3187" y="1281"/>
                    <a:pt x="1545" y="3349"/>
                    <a:pt x="26" y="5192"/>
                  </a:cubicBezTo>
                  <a:cubicBezTo>
                    <a:pt x="0" y="5220"/>
                    <a:pt x="34" y="5262"/>
                    <a:pt x="65" y="5262"/>
                  </a:cubicBezTo>
                  <a:cubicBezTo>
                    <a:pt x="74" y="5262"/>
                    <a:pt x="83" y="5258"/>
                    <a:pt x="90" y="5250"/>
                  </a:cubicBezTo>
                  <a:cubicBezTo>
                    <a:pt x="1563" y="3620"/>
                    <a:pt x="3140" y="1886"/>
                    <a:pt x="5317" y="1234"/>
                  </a:cubicBezTo>
                  <a:cubicBezTo>
                    <a:pt x="5842" y="1076"/>
                    <a:pt x="6382" y="991"/>
                    <a:pt x="6922" y="991"/>
                  </a:cubicBezTo>
                  <a:cubicBezTo>
                    <a:pt x="7306" y="991"/>
                    <a:pt x="7689" y="1034"/>
                    <a:pt x="8069" y="1124"/>
                  </a:cubicBezTo>
                  <a:cubicBezTo>
                    <a:pt x="8850" y="1311"/>
                    <a:pt x="9459" y="1809"/>
                    <a:pt x="10234" y="1950"/>
                  </a:cubicBezTo>
                  <a:cubicBezTo>
                    <a:pt x="10258" y="1955"/>
                    <a:pt x="10281" y="1957"/>
                    <a:pt x="10303" y="1957"/>
                  </a:cubicBezTo>
                  <a:cubicBezTo>
                    <a:pt x="10613" y="1957"/>
                    <a:pt x="10796" y="1561"/>
                    <a:pt x="10673" y="1298"/>
                  </a:cubicBezTo>
                  <a:cubicBezTo>
                    <a:pt x="10217" y="321"/>
                    <a:pt x="9119" y="0"/>
                    <a:pt x="798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29" name="Google Shape;3429;p14"/>
            <p:cNvSpPr/>
            <p:nvPr/>
          </p:nvSpPr>
          <p:spPr>
            <a:xfrm>
              <a:off x="820700" y="2162098"/>
              <a:ext cx="1076476" cy="1042715"/>
            </a:xfrm>
            <a:custGeom>
              <a:avLst/>
              <a:gdLst/>
              <a:ahLst/>
              <a:cxnLst/>
              <a:rect l="l" t="t" r="r" b="b"/>
              <a:pathLst>
                <a:path w="31375" h="30391" extrusionOk="0">
                  <a:moveTo>
                    <a:pt x="19163" y="0"/>
                  </a:moveTo>
                  <a:cubicBezTo>
                    <a:pt x="17077" y="0"/>
                    <a:pt x="15838" y="2075"/>
                    <a:pt x="15405" y="4016"/>
                  </a:cubicBezTo>
                  <a:cubicBezTo>
                    <a:pt x="15156" y="5134"/>
                    <a:pt x="14969" y="6243"/>
                    <a:pt x="14707" y="7305"/>
                  </a:cubicBezTo>
                  <a:cubicBezTo>
                    <a:pt x="14549" y="7228"/>
                    <a:pt x="14375" y="7185"/>
                    <a:pt x="14205" y="7185"/>
                  </a:cubicBezTo>
                  <a:cubicBezTo>
                    <a:pt x="13928" y="7185"/>
                    <a:pt x="13659" y="7299"/>
                    <a:pt x="13476" y="7568"/>
                  </a:cubicBezTo>
                  <a:cubicBezTo>
                    <a:pt x="12201" y="9459"/>
                    <a:pt x="10701" y="11150"/>
                    <a:pt x="8941" y="12604"/>
                  </a:cubicBezTo>
                  <a:cubicBezTo>
                    <a:pt x="7068" y="14147"/>
                    <a:pt x="5053" y="15591"/>
                    <a:pt x="3537" y="17515"/>
                  </a:cubicBezTo>
                  <a:cubicBezTo>
                    <a:pt x="1093" y="20614"/>
                    <a:pt x="1" y="25737"/>
                    <a:pt x="3525" y="28544"/>
                  </a:cubicBezTo>
                  <a:cubicBezTo>
                    <a:pt x="4614" y="29412"/>
                    <a:pt x="5860" y="29676"/>
                    <a:pt x="7146" y="29676"/>
                  </a:cubicBezTo>
                  <a:cubicBezTo>
                    <a:pt x="7907" y="29676"/>
                    <a:pt x="8683" y="29583"/>
                    <a:pt x="9448" y="29469"/>
                  </a:cubicBezTo>
                  <a:cubicBezTo>
                    <a:pt x="11554" y="29155"/>
                    <a:pt x="13672" y="28981"/>
                    <a:pt x="15800" y="28981"/>
                  </a:cubicBezTo>
                  <a:cubicBezTo>
                    <a:pt x="16075" y="28981"/>
                    <a:pt x="16351" y="28984"/>
                    <a:pt x="16626" y="28990"/>
                  </a:cubicBezTo>
                  <a:cubicBezTo>
                    <a:pt x="19150" y="29043"/>
                    <a:pt x="21670" y="29339"/>
                    <a:pt x="24139" y="29862"/>
                  </a:cubicBezTo>
                  <a:cubicBezTo>
                    <a:pt x="25190" y="30084"/>
                    <a:pt x="26257" y="30390"/>
                    <a:pt x="27277" y="30390"/>
                  </a:cubicBezTo>
                  <a:cubicBezTo>
                    <a:pt x="28152" y="30390"/>
                    <a:pt x="28992" y="30164"/>
                    <a:pt x="29756" y="29465"/>
                  </a:cubicBezTo>
                  <a:cubicBezTo>
                    <a:pt x="31270" y="28073"/>
                    <a:pt x="31374" y="25753"/>
                    <a:pt x="30215" y="24100"/>
                  </a:cubicBezTo>
                  <a:cubicBezTo>
                    <a:pt x="29546" y="23147"/>
                    <a:pt x="28647" y="22519"/>
                    <a:pt x="27643" y="22081"/>
                  </a:cubicBezTo>
                  <a:cubicBezTo>
                    <a:pt x="28375" y="21957"/>
                    <a:pt x="29065" y="21709"/>
                    <a:pt x="29629" y="21075"/>
                  </a:cubicBezTo>
                  <a:cubicBezTo>
                    <a:pt x="30542" y="20054"/>
                    <a:pt x="30599" y="18612"/>
                    <a:pt x="29609" y="17625"/>
                  </a:cubicBezTo>
                  <a:cubicBezTo>
                    <a:pt x="28582" y="16600"/>
                    <a:pt x="26765" y="16197"/>
                    <a:pt x="25339" y="16023"/>
                  </a:cubicBezTo>
                  <a:cubicBezTo>
                    <a:pt x="25963" y="15637"/>
                    <a:pt x="26569" y="15217"/>
                    <a:pt x="27143" y="14751"/>
                  </a:cubicBezTo>
                  <a:cubicBezTo>
                    <a:pt x="28271" y="13835"/>
                    <a:pt x="29451" y="12369"/>
                    <a:pt x="28746" y="10831"/>
                  </a:cubicBezTo>
                  <a:cubicBezTo>
                    <a:pt x="28028" y="9268"/>
                    <a:pt x="26003" y="9127"/>
                    <a:pt x="24515" y="9120"/>
                  </a:cubicBezTo>
                  <a:cubicBezTo>
                    <a:pt x="24494" y="9120"/>
                    <a:pt x="24473" y="9120"/>
                    <a:pt x="24452" y="9120"/>
                  </a:cubicBezTo>
                  <a:cubicBezTo>
                    <a:pt x="23617" y="9120"/>
                    <a:pt x="22771" y="9203"/>
                    <a:pt x="21951" y="9385"/>
                  </a:cubicBezTo>
                  <a:cubicBezTo>
                    <a:pt x="22576" y="8185"/>
                    <a:pt x="23032" y="6909"/>
                    <a:pt x="23161" y="5518"/>
                  </a:cubicBezTo>
                  <a:cubicBezTo>
                    <a:pt x="23367" y="3264"/>
                    <a:pt x="22368" y="651"/>
                    <a:pt x="19952" y="94"/>
                  </a:cubicBezTo>
                  <a:cubicBezTo>
                    <a:pt x="19677" y="30"/>
                    <a:pt x="19414" y="0"/>
                    <a:pt x="19163" y="0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30" name="Google Shape;3430;p14"/>
            <p:cNvSpPr/>
            <p:nvPr/>
          </p:nvSpPr>
          <p:spPr>
            <a:xfrm>
              <a:off x="873058" y="2393245"/>
              <a:ext cx="822136" cy="637720"/>
            </a:xfrm>
            <a:custGeom>
              <a:avLst/>
              <a:gdLst/>
              <a:ahLst/>
              <a:cxnLst/>
              <a:rect l="l" t="t" r="r" b="b"/>
              <a:pathLst>
                <a:path w="23962" h="18587" extrusionOk="0">
                  <a:moveTo>
                    <a:pt x="19246" y="0"/>
                  </a:moveTo>
                  <a:cubicBezTo>
                    <a:pt x="18906" y="0"/>
                    <a:pt x="18574" y="35"/>
                    <a:pt x="18266" y="106"/>
                  </a:cubicBezTo>
                  <a:cubicBezTo>
                    <a:pt x="14908" y="881"/>
                    <a:pt x="12457" y="3614"/>
                    <a:pt x="10161" y="5996"/>
                  </a:cubicBezTo>
                  <a:cubicBezTo>
                    <a:pt x="8016" y="8223"/>
                    <a:pt x="5785" y="10439"/>
                    <a:pt x="3833" y="12854"/>
                  </a:cubicBezTo>
                  <a:cubicBezTo>
                    <a:pt x="2712" y="13915"/>
                    <a:pt x="1640" y="15022"/>
                    <a:pt x="626" y="16192"/>
                  </a:cubicBezTo>
                  <a:cubicBezTo>
                    <a:pt x="1" y="16912"/>
                    <a:pt x="421" y="18314"/>
                    <a:pt x="1454" y="18371"/>
                  </a:cubicBezTo>
                  <a:cubicBezTo>
                    <a:pt x="3885" y="18505"/>
                    <a:pt x="6324" y="18586"/>
                    <a:pt x="8760" y="18586"/>
                  </a:cubicBezTo>
                  <a:cubicBezTo>
                    <a:pt x="9429" y="18586"/>
                    <a:pt x="10098" y="18580"/>
                    <a:pt x="10766" y="18567"/>
                  </a:cubicBezTo>
                  <a:cubicBezTo>
                    <a:pt x="12338" y="18536"/>
                    <a:pt x="13925" y="18396"/>
                    <a:pt x="15488" y="18228"/>
                  </a:cubicBezTo>
                  <a:cubicBezTo>
                    <a:pt x="16824" y="18086"/>
                    <a:pt x="18392" y="18020"/>
                    <a:pt x="19664" y="17564"/>
                  </a:cubicBezTo>
                  <a:cubicBezTo>
                    <a:pt x="21523" y="16897"/>
                    <a:pt x="21955" y="14848"/>
                    <a:pt x="20669" y="13411"/>
                  </a:cubicBezTo>
                  <a:cubicBezTo>
                    <a:pt x="20163" y="12844"/>
                    <a:pt x="19583" y="12545"/>
                    <a:pt x="18970" y="12426"/>
                  </a:cubicBezTo>
                  <a:cubicBezTo>
                    <a:pt x="19298" y="12177"/>
                    <a:pt x="19621" y="11922"/>
                    <a:pt x="19942" y="11658"/>
                  </a:cubicBezTo>
                  <a:cubicBezTo>
                    <a:pt x="20612" y="11106"/>
                    <a:pt x="22048" y="10276"/>
                    <a:pt x="21743" y="9202"/>
                  </a:cubicBezTo>
                  <a:cubicBezTo>
                    <a:pt x="21555" y="8536"/>
                    <a:pt x="20892" y="8393"/>
                    <a:pt x="20238" y="8393"/>
                  </a:cubicBezTo>
                  <a:cubicBezTo>
                    <a:pt x="19896" y="8393"/>
                    <a:pt x="19557" y="8432"/>
                    <a:pt x="19289" y="8455"/>
                  </a:cubicBezTo>
                  <a:cubicBezTo>
                    <a:pt x="18906" y="8490"/>
                    <a:pt x="18523" y="8534"/>
                    <a:pt x="18142" y="8584"/>
                  </a:cubicBezTo>
                  <a:cubicBezTo>
                    <a:pt x="18516" y="8228"/>
                    <a:pt x="18888" y="7870"/>
                    <a:pt x="19258" y="7508"/>
                  </a:cubicBezTo>
                  <a:cubicBezTo>
                    <a:pt x="20351" y="6442"/>
                    <a:pt x="21951" y="5318"/>
                    <a:pt x="22666" y="3939"/>
                  </a:cubicBezTo>
                  <a:cubicBezTo>
                    <a:pt x="23962" y="1441"/>
                    <a:pt x="21434" y="0"/>
                    <a:pt x="1924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31" name="Google Shape;3431;p14"/>
            <p:cNvSpPr/>
            <p:nvPr/>
          </p:nvSpPr>
          <p:spPr>
            <a:xfrm>
              <a:off x="966278" y="2769283"/>
              <a:ext cx="1174534" cy="319769"/>
            </a:xfrm>
            <a:custGeom>
              <a:avLst/>
              <a:gdLst/>
              <a:ahLst/>
              <a:cxnLst/>
              <a:rect l="l" t="t" r="r" b="b"/>
              <a:pathLst>
                <a:path w="34233" h="9320" extrusionOk="0">
                  <a:moveTo>
                    <a:pt x="33485" y="1"/>
                  </a:moveTo>
                  <a:cubicBezTo>
                    <a:pt x="32388" y="1"/>
                    <a:pt x="31244" y="278"/>
                    <a:pt x="30179" y="441"/>
                  </a:cubicBezTo>
                  <a:cubicBezTo>
                    <a:pt x="28642" y="677"/>
                    <a:pt x="27110" y="949"/>
                    <a:pt x="25586" y="1247"/>
                  </a:cubicBezTo>
                  <a:cubicBezTo>
                    <a:pt x="22767" y="1795"/>
                    <a:pt x="19968" y="2439"/>
                    <a:pt x="17195" y="3176"/>
                  </a:cubicBezTo>
                  <a:cubicBezTo>
                    <a:pt x="11343" y="4729"/>
                    <a:pt x="5641" y="6731"/>
                    <a:pt x="92" y="9149"/>
                  </a:cubicBezTo>
                  <a:cubicBezTo>
                    <a:pt x="1" y="9188"/>
                    <a:pt x="37" y="9320"/>
                    <a:pt x="120" y="9320"/>
                  </a:cubicBezTo>
                  <a:cubicBezTo>
                    <a:pt x="131" y="9320"/>
                    <a:pt x="142" y="9318"/>
                    <a:pt x="154" y="9313"/>
                  </a:cubicBezTo>
                  <a:cubicBezTo>
                    <a:pt x="5597" y="7113"/>
                    <a:pt x="11182" y="5239"/>
                    <a:pt x="16859" y="3739"/>
                  </a:cubicBezTo>
                  <a:cubicBezTo>
                    <a:pt x="19761" y="2971"/>
                    <a:pt x="22692" y="2308"/>
                    <a:pt x="25641" y="1748"/>
                  </a:cubicBezTo>
                  <a:cubicBezTo>
                    <a:pt x="27083" y="1475"/>
                    <a:pt x="28529" y="1230"/>
                    <a:pt x="29981" y="1003"/>
                  </a:cubicBezTo>
                  <a:cubicBezTo>
                    <a:pt x="31330" y="791"/>
                    <a:pt x="32823" y="771"/>
                    <a:pt x="34107" y="295"/>
                  </a:cubicBezTo>
                  <a:cubicBezTo>
                    <a:pt x="34233" y="252"/>
                    <a:pt x="34218" y="46"/>
                    <a:pt x="34077" y="30"/>
                  </a:cubicBezTo>
                  <a:cubicBezTo>
                    <a:pt x="33882" y="10"/>
                    <a:pt x="33684" y="1"/>
                    <a:pt x="334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32" name="Google Shape;3432;p14"/>
            <p:cNvSpPr/>
            <p:nvPr/>
          </p:nvSpPr>
          <p:spPr>
            <a:xfrm>
              <a:off x="982781" y="2630705"/>
              <a:ext cx="883002" cy="439305"/>
            </a:xfrm>
            <a:custGeom>
              <a:avLst/>
              <a:gdLst/>
              <a:ahLst/>
              <a:cxnLst/>
              <a:rect l="l" t="t" r="r" b="b"/>
              <a:pathLst>
                <a:path w="25736" h="12804" extrusionOk="0">
                  <a:moveTo>
                    <a:pt x="25474" y="1"/>
                  </a:moveTo>
                  <a:cubicBezTo>
                    <a:pt x="25464" y="1"/>
                    <a:pt x="25455" y="2"/>
                    <a:pt x="25445" y="3"/>
                  </a:cubicBezTo>
                  <a:cubicBezTo>
                    <a:pt x="24500" y="134"/>
                    <a:pt x="23711" y="685"/>
                    <a:pt x="22892" y="1147"/>
                  </a:cubicBezTo>
                  <a:cubicBezTo>
                    <a:pt x="21815" y="1754"/>
                    <a:pt x="20733" y="2352"/>
                    <a:pt x="19646" y="2942"/>
                  </a:cubicBezTo>
                  <a:cubicBezTo>
                    <a:pt x="17426" y="4142"/>
                    <a:pt x="15184" y="5303"/>
                    <a:pt x="12924" y="6424"/>
                  </a:cubicBezTo>
                  <a:cubicBezTo>
                    <a:pt x="10785" y="7483"/>
                    <a:pt x="8635" y="8520"/>
                    <a:pt x="6468" y="9519"/>
                  </a:cubicBezTo>
                  <a:cubicBezTo>
                    <a:pt x="4390" y="10478"/>
                    <a:pt x="2137" y="11293"/>
                    <a:pt x="178" y="12477"/>
                  </a:cubicBezTo>
                  <a:cubicBezTo>
                    <a:pt x="0" y="12585"/>
                    <a:pt x="137" y="12803"/>
                    <a:pt x="303" y="12803"/>
                  </a:cubicBezTo>
                  <a:cubicBezTo>
                    <a:pt x="318" y="12803"/>
                    <a:pt x="333" y="12801"/>
                    <a:pt x="349" y="12797"/>
                  </a:cubicBezTo>
                  <a:cubicBezTo>
                    <a:pt x="2705" y="12213"/>
                    <a:pt x="5025" y="11036"/>
                    <a:pt x="7238" y="10052"/>
                  </a:cubicBezTo>
                  <a:cubicBezTo>
                    <a:pt x="9416" y="9082"/>
                    <a:pt x="11576" y="8074"/>
                    <a:pt x="13715" y="7018"/>
                  </a:cubicBezTo>
                  <a:cubicBezTo>
                    <a:pt x="15853" y="5963"/>
                    <a:pt x="17973" y="4871"/>
                    <a:pt x="20076" y="3746"/>
                  </a:cubicBezTo>
                  <a:cubicBezTo>
                    <a:pt x="21045" y="3226"/>
                    <a:pt x="22011" y="2700"/>
                    <a:pt x="22973" y="2166"/>
                  </a:cubicBezTo>
                  <a:cubicBezTo>
                    <a:pt x="23906" y="1646"/>
                    <a:pt x="24965" y="1205"/>
                    <a:pt x="25632" y="350"/>
                  </a:cubicBezTo>
                  <a:cubicBezTo>
                    <a:pt x="25736" y="217"/>
                    <a:pt x="25645" y="1"/>
                    <a:pt x="254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33" name="Google Shape;3433;p14"/>
            <p:cNvSpPr/>
            <p:nvPr/>
          </p:nvSpPr>
          <p:spPr>
            <a:xfrm>
              <a:off x="981958" y="2538960"/>
              <a:ext cx="716702" cy="526350"/>
            </a:xfrm>
            <a:custGeom>
              <a:avLst/>
              <a:gdLst/>
              <a:ahLst/>
              <a:cxnLst/>
              <a:rect l="l" t="t" r="r" b="b"/>
              <a:pathLst>
                <a:path w="20889" h="15341" extrusionOk="0">
                  <a:moveTo>
                    <a:pt x="20554" y="1"/>
                  </a:moveTo>
                  <a:cubicBezTo>
                    <a:pt x="20525" y="1"/>
                    <a:pt x="20495" y="6"/>
                    <a:pt x="20465" y="17"/>
                  </a:cubicBezTo>
                  <a:cubicBezTo>
                    <a:pt x="19560" y="352"/>
                    <a:pt x="18919" y="1091"/>
                    <a:pt x="18205" y="1719"/>
                  </a:cubicBezTo>
                  <a:cubicBezTo>
                    <a:pt x="17383" y="2442"/>
                    <a:pt x="16551" y="3154"/>
                    <a:pt x="15709" y="3857"/>
                  </a:cubicBezTo>
                  <a:cubicBezTo>
                    <a:pt x="14089" y="5203"/>
                    <a:pt x="12435" y="6507"/>
                    <a:pt x="10747" y="7763"/>
                  </a:cubicBezTo>
                  <a:cubicBezTo>
                    <a:pt x="7310" y="10325"/>
                    <a:pt x="3748" y="12740"/>
                    <a:pt x="132" y="15041"/>
                  </a:cubicBezTo>
                  <a:cubicBezTo>
                    <a:pt x="1" y="15124"/>
                    <a:pt x="88" y="15341"/>
                    <a:pt x="220" y="15341"/>
                  </a:cubicBezTo>
                  <a:cubicBezTo>
                    <a:pt x="240" y="15341"/>
                    <a:pt x="261" y="15336"/>
                    <a:pt x="283" y="15325"/>
                  </a:cubicBezTo>
                  <a:cubicBezTo>
                    <a:pt x="4101" y="13289"/>
                    <a:pt x="7746" y="11008"/>
                    <a:pt x="11244" y="8460"/>
                  </a:cubicBezTo>
                  <a:cubicBezTo>
                    <a:pt x="13014" y="7172"/>
                    <a:pt x="14748" y="5836"/>
                    <a:pt x="16443" y="4449"/>
                  </a:cubicBezTo>
                  <a:cubicBezTo>
                    <a:pt x="17291" y="3757"/>
                    <a:pt x="18127" y="3053"/>
                    <a:pt x="18955" y="2339"/>
                  </a:cubicBezTo>
                  <a:cubicBezTo>
                    <a:pt x="19652" y="1736"/>
                    <a:pt x="20393" y="1209"/>
                    <a:pt x="20800" y="372"/>
                  </a:cubicBezTo>
                  <a:cubicBezTo>
                    <a:pt x="20888" y="190"/>
                    <a:pt x="20733" y="1"/>
                    <a:pt x="205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34" name="Google Shape;3434;p14"/>
            <p:cNvSpPr/>
            <p:nvPr/>
          </p:nvSpPr>
          <p:spPr>
            <a:xfrm>
              <a:off x="1004843" y="2464850"/>
              <a:ext cx="647704" cy="551568"/>
            </a:xfrm>
            <a:custGeom>
              <a:avLst/>
              <a:gdLst/>
              <a:ahLst/>
              <a:cxnLst/>
              <a:rect l="l" t="t" r="r" b="b"/>
              <a:pathLst>
                <a:path w="18878" h="16076" extrusionOk="0">
                  <a:moveTo>
                    <a:pt x="18199" y="0"/>
                  </a:moveTo>
                  <a:cubicBezTo>
                    <a:pt x="18112" y="0"/>
                    <a:pt x="18025" y="20"/>
                    <a:pt x="17949" y="64"/>
                  </a:cubicBezTo>
                  <a:cubicBezTo>
                    <a:pt x="16372" y="973"/>
                    <a:pt x="15105" y="2684"/>
                    <a:pt x="13798" y="3941"/>
                  </a:cubicBezTo>
                  <a:cubicBezTo>
                    <a:pt x="12321" y="5363"/>
                    <a:pt x="10812" y="6750"/>
                    <a:pt x="9273" y="8107"/>
                  </a:cubicBezTo>
                  <a:cubicBezTo>
                    <a:pt x="6310" y="10720"/>
                    <a:pt x="3303" y="13293"/>
                    <a:pt x="172" y="15701"/>
                  </a:cubicBezTo>
                  <a:cubicBezTo>
                    <a:pt x="0" y="15834"/>
                    <a:pt x="124" y="16075"/>
                    <a:pt x="294" y="16075"/>
                  </a:cubicBezTo>
                  <a:cubicBezTo>
                    <a:pt x="331" y="16075"/>
                    <a:pt x="371" y="16063"/>
                    <a:pt x="411" y="16036"/>
                  </a:cubicBezTo>
                  <a:cubicBezTo>
                    <a:pt x="3795" y="13698"/>
                    <a:pt x="7113" y="11278"/>
                    <a:pt x="10259" y="8625"/>
                  </a:cubicBezTo>
                  <a:cubicBezTo>
                    <a:pt x="11798" y="7329"/>
                    <a:pt x="13311" y="6001"/>
                    <a:pt x="14793" y="4642"/>
                  </a:cubicBezTo>
                  <a:cubicBezTo>
                    <a:pt x="16105" y="3438"/>
                    <a:pt x="17789" y="2217"/>
                    <a:pt x="18671" y="658"/>
                  </a:cubicBezTo>
                  <a:cubicBezTo>
                    <a:pt x="18878" y="292"/>
                    <a:pt x="18534" y="0"/>
                    <a:pt x="1819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35" name="Google Shape;3435;p14"/>
            <p:cNvSpPr/>
            <p:nvPr/>
          </p:nvSpPr>
          <p:spPr>
            <a:xfrm>
              <a:off x="543201" y="2970409"/>
              <a:ext cx="953200" cy="459857"/>
            </a:xfrm>
            <a:custGeom>
              <a:avLst/>
              <a:gdLst/>
              <a:ahLst/>
              <a:cxnLst/>
              <a:rect l="l" t="t" r="r" b="b"/>
              <a:pathLst>
                <a:path w="27782" h="13403" extrusionOk="0">
                  <a:moveTo>
                    <a:pt x="19621" y="0"/>
                  </a:moveTo>
                  <a:cubicBezTo>
                    <a:pt x="16868" y="0"/>
                    <a:pt x="13994" y="660"/>
                    <a:pt x="11374" y="1194"/>
                  </a:cubicBezTo>
                  <a:cubicBezTo>
                    <a:pt x="7745" y="1935"/>
                    <a:pt x="4279" y="3070"/>
                    <a:pt x="748" y="4157"/>
                  </a:cubicBezTo>
                  <a:cubicBezTo>
                    <a:pt x="490" y="4239"/>
                    <a:pt x="276" y="4559"/>
                    <a:pt x="262" y="4820"/>
                  </a:cubicBezTo>
                  <a:cubicBezTo>
                    <a:pt x="0" y="9842"/>
                    <a:pt x="6565" y="11749"/>
                    <a:pt x="10484" y="11750"/>
                  </a:cubicBezTo>
                  <a:cubicBezTo>
                    <a:pt x="10488" y="11750"/>
                    <a:pt x="10492" y="11750"/>
                    <a:pt x="10496" y="11750"/>
                  </a:cubicBezTo>
                  <a:cubicBezTo>
                    <a:pt x="13059" y="11750"/>
                    <a:pt x="15604" y="11302"/>
                    <a:pt x="18165" y="11302"/>
                  </a:cubicBezTo>
                  <a:cubicBezTo>
                    <a:pt x="18204" y="11302"/>
                    <a:pt x="18243" y="11302"/>
                    <a:pt x="18283" y="11303"/>
                  </a:cubicBezTo>
                  <a:cubicBezTo>
                    <a:pt x="20755" y="11315"/>
                    <a:pt x="22800" y="11834"/>
                    <a:pt x="24881" y="13155"/>
                  </a:cubicBezTo>
                  <a:cubicBezTo>
                    <a:pt x="25149" y="13325"/>
                    <a:pt x="25429" y="13402"/>
                    <a:pt x="25697" y="13402"/>
                  </a:cubicBezTo>
                  <a:cubicBezTo>
                    <a:pt x="26471" y="13402"/>
                    <a:pt x="27138" y="12758"/>
                    <a:pt x="27067" y="11841"/>
                  </a:cubicBezTo>
                  <a:cubicBezTo>
                    <a:pt x="27033" y="11409"/>
                    <a:pt x="27010" y="10988"/>
                    <a:pt x="26974" y="10569"/>
                  </a:cubicBezTo>
                  <a:cubicBezTo>
                    <a:pt x="27617" y="8660"/>
                    <a:pt x="27782" y="6628"/>
                    <a:pt x="27102" y="4653"/>
                  </a:cubicBezTo>
                  <a:cubicBezTo>
                    <a:pt x="26199" y="2027"/>
                    <a:pt x="23958" y="377"/>
                    <a:pt x="21225" y="82"/>
                  </a:cubicBezTo>
                  <a:cubicBezTo>
                    <a:pt x="20697" y="26"/>
                    <a:pt x="20161" y="0"/>
                    <a:pt x="1962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36" name="Google Shape;3436;p14"/>
            <p:cNvSpPr/>
            <p:nvPr/>
          </p:nvSpPr>
          <p:spPr>
            <a:xfrm>
              <a:off x="1268961" y="2979021"/>
              <a:ext cx="596925" cy="774583"/>
            </a:xfrm>
            <a:custGeom>
              <a:avLst/>
              <a:gdLst/>
              <a:ahLst/>
              <a:cxnLst/>
              <a:rect l="l" t="t" r="r" b="b"/>
              <a:pathLst>
                <a:path w="17398" h="22576" extrusionOk="0">
                  <a:moveTo>
                    <a:pt x="1782" y="0"/>
                  </a:moveTo>
                  <a:cubicBezTo>
                    <a:pt x="1458" y="0"/>
                    <a:pt x="1141" y="28"/>
                    <a:pt x="837" y="91"/>
                  </a:cubicBezTo>
                  <a:cubicBezTo>
                    <a:pt x="762" y="106"/>
                    <a:pt x="743" y="215"/>
                    <a:pt x="820" y="245"/>
                  </a:cubicBezTo>
                  <a:cubicBezTo>
                    <a:pt x="1001" y="316"/>
                    <a:pt x="1189" y="373"/>
                    <a:pt x="1376" y="428"/>
                  </a:cubicBezTo>
                  <a:cubicBezTo>
                    <a:pt x="6575" y="3721"/>
                    <a:pt x="2417" y="10459"/>
                    <a:pt x="1101" y="14716"/>
                  </a:cubicBezTo>
                  <a:cubicBezTo>
                    <a:pt x="387" y="17021"/>
                    <a:pt x="1" y="19706"/>
                    <a:pt x="2006" y="21524"/>
                  </a:cubicBezTo>
                  <a:cubicBezTo>
                    <a:pt x="2790" y="22234"/>
                    <a:pt x="3705" y="22576"/>
                    <a:pt x="4614" y="22576"/>
                  </a:cubicBezTo>
                  <a:cubicBezTo>
                    <a:pt x="5658" y="22576"/>
                    <a:pt x="6695" y="22125"/>
                    <a:pt x="7515" y="21266"/>
                  </a:cubicBezTo>
                  <a:cubicBezTo>
                    <a:pt x="7602" y="21173"/>
                    <a:pt x="7936" y="20714"/>
                    <a:pt x="8144" y="20561"/>
                  </a:cubicBezTo>
                  <a:cubicBezTo>
                    <a:pt x="8152" y="20582"/>
                    <a:pt x="8193" y="20608"/>
                    <a:pt x="8280" y="20639"/>
                  </a:cubicBezTo>
                  <a:cubicBezTo>
                    <a:pt x="8648" y="20773"/>
                    <a:pt x="8997" y="21222"/>
                    <a:pt x="9313" y="21450"/>
                  </a:cubicBezTo>
                  <a:cubicBezTo>
                    <a:pt x="10077" y="21999"/>
                    <a:pt x="10911" y="22379"/>
                    <a:pt x="11863" y="22379"/>
                  </a:cubicBezTo>
                  <a:cubicBezTo>
                    <a:pt x="11879" y="22379"/>
                    <a:pt x="11895" y="22379"/>
                    <a:pt x="11911" y="22379"/>
                  </a:cubicBezTo>
                  <a:cubicBezTo>
                    <a:pt x="14300" y="22349"/>
                    <a:pt x="15933" y="20310"/>
                    <a:pt x="16402" y="18133"/>
                  </a:cubicBezTo>
                  <a:cubicBezTo>
                    <a:pt x="17398" y="13505"/>
                    <a:pt x="15440" y="7909"/>
                    <a:pt x="12335" y="4455"/>
                  </a:cubicBezTo>
                  <a:cubicBezTo>
                    <a:pt x="10929" y="2892"/>
                    <a:pt x="8800" y="1719"/>
                    <a:pt x="6786" y="1142"/>
                  </a:cubicBezTo>
                  <a:cubicBezTo>
                    <a:pt x="5301" y="722"/>
                    <a:pt x="3439" y="0"/>
                    <a:pt x="17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37" name="Google Shape;3437;p14"/>
            <p:cNvSpPr/>
            <p:nvPr/>
          </p:nvSpPr>
          <p:spPr>
            <a:xfrm>
              <a:off x="1294488" y="2979055"/>
              <a:ext cx="428326" cy="542132"/>
            </a:xfrm>
            <a:custGeom>
              <a:avLst/>
              <a:gdLst/>
              <a:ahLst/>
              <a:cxnLst/>
              <a:rect l="l" t="t" r="r" b="b"/>
              <a:pathLst>
                <a:path w="12484" h="15801" extrusionOk="0">
                  <a:moveTo>
                    <a:pt x="1040" y="1"/>
                  </a:moveTo>
                  <a:cubicBezTo>
                    <a:pt x="716" y="1"/>
                    <a:pt x="400" y="28"/>
                    <a:pt x="96" y="91"/>
                  </a:cubicBezTo>
                  <a:cubicBezTo>
                    <a:pt x="19" y="107"/>
                    <a:pt x="1" y="215"/>
                    <a:pt x="78" y="246"/>
                  </a:cubicBezTo>
                  <a:cubicBezTo>
                    <a:pt x="260" y="318"/>
                    <a:pt x="447" y="375"/>
                    <a:pt x="633" y="429"/>
                  </a:cubicBezTo>
                  <a:cubicBezTo>
                    <a:pt x="1287" y="842"/>
                    <a:pt x="1792" y="1311"/>
                    <a:pt x="2173" y="1822"/>
                  </a:cubicBezTo>
                  <a:cubicBezTo>
                    <a:pt x="3648" y="2607"/>
                    <a:pt x="4966" y="3660"/>
                    <a:pt x="5999" y="5058"/>
                  </a:cubicBezTo>
                  <a:cubicBezTo>
                    <a:pt x="8264" y="8127"/>
                    <a:pt x="8678" y="12226"/>
                    <a:pt x="7378" y="15771"/>
                  </a:cubicBezTo>
                  <a:cubicBezTo>
                    <a:pt x="7373" y="15788"/>
                    <a:pt x="7386" y="15801"/>
                    <a:pt x="7400" y="15801"/>
                  </a:cubicBezTo>
                  <a:cubicBezTo>
                    <a:pt x="7408" y="15801"/>
                    <a:pt x="7415" y="15796"/>
                    <a:pt x="7419" y="15787"/>
                  </a:cubicBezTo>
                  <a:cubicBezTo>
                    <a:pt x="8974" y="12253"/>
                    <a:pt x="8730" y="8080"/>
                    <a:pt x="6605" y="4824"/>
                  </a:cubicBezTo>
                  <a:cubicBezTo>
                    <a:pt x="6067" y="4001"/>
                    <a:pt x="5411" y="3247"/>
                    <a:pt x="4671" y="2586"/>
                  </a:cubicBezTo>
                  <a:lnTo>
                    <a:pt x="4671" y="2586"/>
                  </a:lnTo>
                  <a:cubicBezTo>
                    <a:pt x="5247" y="2858"/>
                    <a:pt x="5805" y="3179"/>
                    <a:pt x="6347" y="3555"/>
                  </a:cubicBezTo>
                  <a:cubicBezTo>
                    <a:pt x="9661" y="5850"/>
                    <a:pt x="11380" y="9827"/>
                    <a:pt x="11128" y="13805"/>
                  </a:cubicBezTo>
                  <a:cubicBezTo>
                    <a:pt x="11127" y="13820"/>
                    <a:pt x="11139" y="13828"/>
                    <a:pt x="11151" y="13828"/>
                  </a:cubicBezTo>
                  <a:cubicBezTo>
                    <a:pt x="11161" y="13828"/>
                    <a:pt x="11171" y="13822"/>
                    <a:pt x="11174" y="13810"/>
                  </a:cubicBezTo>
                  <a:cubicBezTo>
                    <a:pt x="11755" y="9737"/>
                    <a:pt x="10265" y="5537"/>
                    <a:pt x="7132" y="2835"/>
                  </a:cubicBezTo>
                  <a:cubicBezTo>
                    <a:pt x="6117" y="1959"/>
                    <a:pt x="4905" y="1267"/>
                    <a:pt x="3608" y="814"/>
                  </a:cubicBezTo>
                  <a:lnTo>
                    <a:pt x="3608" y="814"/>
                  </a:lnTo>
                  <a:cubicBezTo>
                    <a:pt x="4338" y="933"/>
                    <a:pt x="5076" y="1133"/>
                    <a:pt x="5828" y="1439"/>
                  </a:cubicBezTo>
                  <a:cubicBezTo>
                    <a:pt x="8812" y="2649"/>
                    <a:pt x="11141" y="5022"/>
                    <a:pt x="12466" y="7933"/>
                  </a:cubicBezTo>
                  <a:cubicBezTo>
                    <a:pt x="12468" y="7936"/>
                    <a:pt x="12470" y="7937"/>
                    <a:pt x="12473" y="7937"/>
                  </a:cubicBezTo>
                  <a:cubicBezTo>
                    <a:pt x="12478" y="7937"/>
                    <a:pt x="12483" y="7933"/>
                    <a:pt x="12480" y="7927"/>
                  </a:cubicBezTo>
                  <a:cubicBezTo>
                    <a:pt x="11268" y="4981"/>
                    <a:pt x="9052" y="2552"/>
                    <a:pt x="6159" y="1184"/>
                  </a:cubicBezTo>
                  <a:cubicBezTo>
                    <a:pt x="6154" y="1183"/>
                    <a:pt x="6153" y="1183"/>
                    <a:pt x="6149" y="1181"/>
                  </a:cubicBezTo>
                  <a:cubicBezTo>
                    <a:pt x="6113" y="1170"/>
                    <a:pt x="6076" y="1158"/>
                    <a:pt x="6040" y="1147"/>
                  </a:cubicBezTo>
                  <a:cubicBezTo>
                    <a:pt x="4557" y="723"/>
                    <a:pt x="2695" y="1"/>
                    <a:pt x="10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38" name="Google Shape;3438;p14"/>
            <p:cNvSpPr/>
            <p:nvPr/>
          </p:nvSpPr>
          <p:spPr>
            <a:xfrm>
              <a:off x="1375357" y="3050832"/>
              <a:ext cx="85775" cy="304364"/>
            </a:xfrm>
            <a:custGeom>
              <a:avLst/>
              <a:gdLst/>
              <a:ahLst/>
              <a:cxnLst/>
              <a:rect l="l" t="t" r="r" b="b"/>
              <a:pathLst>
                <a:path w="2500" h="8871" extrusionOk="0">
                  <a:moveTo>
                    <a:pt x="0" y="1"/>
                  </a:moveTo>
                  <a:cubicBezTo>
                    <a:pt x="433" y="669"/>
                    <a:pt x="674" y="1403"/>
                    <a:pt x="770" y="2179"/>
                  </a:cubicBezTo>
                  <a:cubicBezTo>
                    <a:pt x="818" y="2246"/>
                    <a:pt x="865" y="2315"/>
                    <a:pt x="911" y="2383"/>
                  </a:cubicBezTo>
                  <a:cubicBezTo>
                    <a:pt x="2142" y="4295"/>
                    <a:pt x="2210" y="6639"/>
                    <a:pt x="2270" y="8835"/>
                  </a:cubicBezTo>
                  <a:cubicBezTo>
                    <a:pt x="2271" y="8859"/>
                    <a:pt x="2291" y="8870"/>
                    <a:pt x="2312" y="8870"/>
                  </a:cubicBezTo>
                  <a:cubicBezTo>
                    <a:pt x="2334" y="8870"/>
                    <a:pt x="2357" y="8857"/>
                    <a:pt x="2357" y="8833"/>
                  </a:cubicBezTo>
                  <a:cubicBezTo>
                    <a:pt x="2400" y="6444"/>
                    <a:pt x="2499" y="3805"/>
                    <a:pt x="1288" y="1659"/>
                  </a:cubicBezTo>
                  <a:cubicBezTo>
                    <a:pt x="1002" y="1151"/>
                    <a:pt x="547" y="535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39" name="Google Shape;3439;p14"/>
            <p:cNvSpPr/>
            <p:nvPr/>
          </p:nvSpPr>
          <p:spPr>
            <a:xfrm>
              <a:off x="464150" y="2396847"/>
              <a:ext cx="829890" cy="840938"/>
            </a:xfrm>
            <a:custGeom>
              <a:avLst/>
              <a:gdLst/>
              <a:ahLst/>
              <a:cxnLst/>
              <a:rect l="l" t="t" r="r" b="b"/>
              <a:pathLst>
                <a:path w="24188" h="24510" extrusionOk="0">
                  <a:moveTo>
                    <a:pt x="16825" y="1"/>
                  </a:moveTo>
                  <a:cubicBezTo>
                    <a:pt x="16216" y="1"/>
                    <a:pt x="15633" y="411"/>
                    <a:pt x="15463" y="1138"/>
                  </a:cubicBezTo>
                  <a:cubicBezTo>
                    <a:pt x="14898" y="3539"/>
                    <a:pt x="13801" y="5337"/>
                    <a:pt x="12044" y="7078"/>
                  </a:cubicBezTo>
                  <a:cubicBezTo>
                    <a:pt x="10192" y="8910"/>
                    <a:pt x="8020" y="10388"/>
                    <a:pt x="6157" y="12214"/>
                  </a:cubicBezTo>
                  <a:cubicBezTo>
                    <a:pt x="3358" y="14954"/>
                    <a:pt x="0" y="20909"/>
                    <a:pt x="3699" y="24315"/>
                  </a:cubicBezTo>
                  <a:cubicBezTo>
                    <a:pt x="3827" y="24434"/>
                    <a:pt x="4038" y="24510"/>
                    <a:pt x="4236" y="24510"/>
                  </a:cubicBezTo>
                  <a:cubicBezTo>
                    <a:pt x="4334" y="24510"/>
                    <a:pt x="4429" y="24491"/>
                    <a:pt x="4510" y="24449"/>
                  </a:cubicBezTo>
                  <a:cubicBezTo>
                    <a:pt x="7795" y="22758"/>
                    <a:pt x="11065" y="21144"/>
                    <a:pt x="14177" y="19135"/>
                  </a:cubicBezTo>
                  <a:cubicBezTo>
                    <a:pt x="16864" y="17398"/>
                    <a:pt x="19937" y="15537"/>
                    <a:pt x="21993" y="13038"/>
                  </a:cubicBezTo>
                  <a:cubicBezTo>
                    <a:pt x="23741" y="10915"/>
                    <a:pt x="24187" y="8170"/>
                    <a:pt x="22996" y="5662"/>
                  </a:cubicBezTo>
                  <a:cubicBezTo>
                    <a:pt x="22100" y="3774"/>
                    <a:pt x="20561" y="2438"/>
                    <a:pt x="18766" y="1523"/>
                  </a:cubicBezTo>
                  <a:cubicBezTo>
                    <a:pt x="18500" y="1198"/>
                    <a:pt x="18222" y="880"/>
                    <a:pt x="17944" y="548"/>
                  </a:cubicBezTo>
                  <a:cubicBezTo>
                    <a:pt x="17630" y="175"/>
                    <a:pt x="17222" y="1"/>
                    <a:pt x="168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40" name="Google Shape;3440;p14"/>
            <p:cNvSpPr/>
            <p:nvPr/>
          </p:nvSpPr>
          <p:spPr>
            <a:xfrm>
              <a:off x="740037" y="1968211"/>
              <a:ext cx="671412" cy="851711"/>
            </a:xfrm>
            <a:custGeom>
              <a:avLst/>
              <a:gdLst/>
              <a:ahLst/>
              <a:cxnLst/>
              <a:rect l="l" t="t" r="r" b="b"/>
              <a:pathLst>
                <a:path w="19569" h="24824" extrusionOk="0">
                  <a:moveTo>
                    <a:pt x="9562" y="1"/>
                  </a:moveTo>
                  <a:cubicBezTo>
                    <a:pt x="8506" y="1"/>
                    <a:pt x="7472" y="340"/>
                    <a:pt x="6639" y="1136"/>
                  </a:cubicBezTo>
                  <a:cubicBezTo>
                    <a:pt x="5936" y="1806"/>
                    <a:pt x="5596" y="2675"/>
                    <a:pt x="5435" y="3616"/>
                  </a:cubicBezTo>
                  <a:cubicBezTo>
                    <a:pt x="5366" y="4003"/>
                    <a:pt x="5431" y="4568"/>
                    <a:pt x="5264" y="4919"/>
                  </a:cubicBezTo>
                  <a:cubicBezTo>
                    <a:pt x="5224" y="5003"/>
                    <a:pt x="5211" y="5048"/>
                    <a:pt x="5221" y="5070"/>
                  </a:cubicBezTo>
                  <a:cubicBezTo>
                    <a:pt x="5181" y="5075"/>
                    <a:pt x="5134" y="5078"/>
                    <a:pt x="5082" y="5078"/>
                  </a:cubicBezTo>
                  <a:cubicBezTo>
                    <a:pt x="4801" y="5078"/>
                    <a:pt x="4386" y="5009"/>
                    <a:pt x="4278" y="5006"/>
                  </a:cubicBezTo>
                  <a:cubicBezTo>
                    <a:pt x="4223" y="5004"/>
                    <a:pt x="4167" y="5003"/>
                    <a:pt x="4113" y="5003"/>
                  </a:cubicBezTo>
                  <a:cubicBezTo>
                    <a:pt x="1973" y="5003"/>
                    <a:pt x="295" y="6460"/>
                    <a:pt x="163" y="8674"/>
                  </a:cubicBezTo>
                  <a:cubicBezTo>
                    <a:pt x="1" y="11376"/>
                    <a:pt x="2154" y="13024"/>
                    <a:pt x="4278" y="14174"/>
                  </a:cubicBezTo>
                  <a:cubicBezTo>
                    <a:pt x="8196" y="16296"/>
                    <a:pt x="15881" y="18203"/>
                    <a:pt x="14469" y="24195"/>
                  </a:cubicBezTo>
                  <a:cubicBezTo>
                    <a:pt x="14373" y="24363"/>
                    <a:pt x="14280" y="24534"/>
                    <a:pt x="14200" y="24712"/>
                  </a:cubicBezTo>
                  <a:cubicBezTo>
                    <a:pt x="14173" y="24771"/>
                    <a:pt x="14222" y="24824"/>
                    <a:pt x="14276" y="24824"/>
                  </a:cubicBezTo>
                  <a:cubicBezTo>
                    <a:pt x="14291" y="24824"/>
                    <a:pt x="14307" y="24819"/>
                    <a:pt x="14321" y="24810"/>
                  </a:cubicBezTo>
                  <a:cubicBezTo>
                    <a:pt x="15917" y="23789"/>
                    <a:pt x="16919" y="21502"/>
                    <a:pt x="17830" y="19899"/>
                  </a:cubicBezTo>
                  <a:cubicBezTo>
                    <a:pt x="18866" y="18077"/>
                    <a:pt x="19569" y="15750"/>
                    <a:pt x="19479" y="13648"/>
                  </a:cubicBezTo>
                  <a:cubicBezTo>
                    <a:pt x="19284" y="9009"/>
                    <a:pt x="16769" y="3642"/>
                    <a:pt x="12818" y="1029"/>
                  </a:cubicBezTo>
                  <a:cubicBezTo>
                    <a:pt x="11856" y="392"/>
                    <a:pt x="10696" y="1"/>
                    <a:pt x="956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41" name="Google Shape;3441;p14"/>
            <p:cNvSpPr/>
            <p:nvPr/>
          </p:nvSpPr>
          <p:spPr>
            <a:xfrm rot="-398101">
              <a:off x="1095208" y="2237460"/>
              <a:ext cx="247697" cy="579531"/>
            </a:xfrm>
            <a:custGeom>
              <a:avLst/>
              <a:gdLst/>
              <a:ahLst/>
              <a:cxnLst/>
              <a:rect l="l" t="t" r="r" b="b"/>
              <a:pathLst>
                <a:path w="7825" h="18308" extrusionOk="0">
                  <a:moveTo>
                    <a:pt x="32" y="0"/>
                  </a:moveTo>
                  <a:cubicBezTo>
                    <a:pt x="11" y="0"/>
                    <a:pt x="1" y="32"/>
                    <a:pt x="23" y="42"/>
                  </a:cubicBezTo>
                  <a:cubicBezTo>
                    <a:pt x="3431" y="1665"/>
                    <a:pt x="6005" y="4883"/>
                    <a:pt x="6532" y="8662"/>
                  </a:cubicBezTo>
                  <a:cubicBezTo>
                    <a:pt x="7006" y="12066"/>
                    <a:pt x="5764" y="15293"/>
                    <a:pt x="3845" y="18048"/>
                  </a:cubicBezTo>
                  <a:cubicBezTo>
                    <a:pt x="3769" y="18152"/>
                    <a:pt x="3853" y="18307"/>
                    <a:pt x="3962" y="18307"/>
                  </a:cubicBezTo>
                  <a:cubicBezTo>
                    <a:pt x="3991" y="18307"/>
                    <a:pt x="4021" y="18296"/>
                    <a:pt x="4051" y="18271"/>
                  </a:cubicBezTo>
                  <a:cubicBezTo>
                    <a:pt x="6808" y="15877"/>
                    <a:pt x="7824" y="11925"/>
                    <a:pt x="7126" y="8403"/>
                  </a:cubicBezTo>
                  <a:cubicBezTo>
                    <a:pt x="6369" y="4588"/>
                    <a:pt x="3624" y="1437"/>
                    <a:pt x="42" y="2"/>
                  </a:cubicBezTo>
                  <a:cubicBezTo>
                    <a:pt x="39" y="1"/>
                    <a:pt x="35" y="0"/>
                    <a:pt x="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42" name="Google Shape;3442;p14"/>
            <p:cNvSpPr/>
            <p:nvPr/>
          </p:nvSpPr>
          <p:spPr>
            <a:xfrm rot="-398101">
              <a:off x="1169845" y="2192008"/>
              <a:ext cx="215092" cy="613180"/>
            </a:xfrm>
            <a:custGeom>
              <a:avLst/>
              <a:gdLst/>
              <a:ahLst/>
              <a:cxnLst/>
              <a:rect l="l" t="t" r="r" b="b"/>
              <a:pathLst>
                <a:path w="6795" h="19371" extrusionOk="0">
                  <a:moveTo>
                    <a:pt x="1644" y="0"/>
                  </a:moveTo>
                  <a:cubicBezTo>
                    <a:pt x="1626" y="0"/>
                    <a:pt x="1612" y="23"/>
                    <a:pt x="1628" y="39"/>
                  </a:cubicBezTo>
                  <a:cubicBezTo>
                    <a:pt x="4589" y="2705"/>
                    <a:pt x="6143" y="6750"/>
                    <a:pt x="5380" y="10710"/>
                  </a:cubicBezTo>
                  <a:cubicBezTo>
                    <a:pt x="4719" y="14132"/>
                    <a:pt x="2624" y="16838"/>
                    <a:pt x="100" y="19117"/>
                  </a:cubicBezTo>
                  <a:cubicBezTo>
                    <a:pt x="1" y="19206"/>
                    <a:pt x="54" y="19371"/>
                    <a:pt x="175" y="19371"/>
                  </a:cubicBezTo>
                  <a:cubicBezTo>
                    <a:pt x="192" y="19371"/>
                    <a:pt x="210" y="19368"/>
                    <a:pt x="229" y="19361"/>
                  </a:cubicBezTo>
                  <a:cubicBezTo>
                    <a:pt x="3798" y="18081"/>
                    <a:pt x="6134" y="14351"/>
                    <a:pt x="6446" y="10675"/>
                  </a:cubicBezTo>
                  <a:cubicBezTo>
                    <a:pt x="6795" y="6552"/>
                    <a:pt x="4921" y="2510"/>
                    <a:pt x="1658" y="5"/>
                  </a:cubicBezTo>
                  <a:cubicBezTo>
                    <a:pt x="1653" y="2"/>
                    <a:pt x="1648" y="0"/>
                    <a:pt x="16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43" name="Google Shape;3443;p14"/>
            <p:cNvSpPr/>
            <p:nvPr/>
          </p:nvSpPr>
          <p:spPr>
            <a:xfrm rot="-398101">
              <a:off x="1176075" y="2293551"/>
              <a:ext cx="253521" cy="511758"/>
            </a:xfrm>
            <a:custGeom>
              <a:avLst/>
              <a:gdLst/>
              <a:ahLst/>
              <a:cxnLst/>
              <a:rect l="l" t="t" r="r" b="b"/>
              <a:pathLst>
                <a:path w="8009" h="16167" extrusionOk="0">
                  <a:moveTo>
                    <a:pt x="6693" y="1"/>
                  </a:moveTo>
                  <a:cubicBezTo>
                    <a:pt x="6687" y="1"/>
                    <a:pt x="6682" y="5"/>
                    <a:pt x="6685" y="11"/>
                  </a:cubicBezTo>
                  <a:cubicBezTo>
                    <a:pt x="7773" y="3017"/>
                    <a:pt x="7769" y="6345"/>
                    <a:pt x="6484" y="9295"/>
                  </a:cubicBezTo>
                  <a:cubicBezTo>
                    <a:pt x="5181" y="12280"/>
                    <a:pt x="2890" y="13872"/>
                    <a:pt x="274" y="15598"/>
                  </a:cubicBezTo>
                  <a:cubicBezTo>
                    <a:pt x="1" y="15779"/>
                    <a:pt x="188" y="16167"/>
                    <a:pt x="468" y="16167"/>
                  </a:cubicBezTo>
                  <a:cubicBezTo>
                    <a:pt x="501" y="16167"/>
                    <a:pt x="536" y="16161"/>
                    <a:pt x="571" y="16149"/>
                  </a:cubicBezTo>
                  <a:cubicBezTo>
                    <a:pt x="3514" y="15148"/>
                    <a:pt x="5848" y="12080"/>
                    <a:pt x="6897" y="9246"/>
                  </a:cubicBezTo>
                  <a:cubicBezTo>
                    <a:pt x="8008" y="6246"/>
                    <a:pt x="7891" y="2957"/>
                    <a:pt x="6699" y="5"/>
                  </a:cubicBezTo>
                  <a:cubicBezTo>
                    <a:pt x="6698" y="2"/>
                    <a:pt x="6695" y="1"/>
                    <a:pt x="66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44" name="Google Shape;3444;p14"/>
            <p:cNvSpPr/>
            <p:nvPr/>
          </p:nvSpPr>
          <p:spPr>
            <a:xfrm rot="-398101">
              <a:off x="1146269" y="2406931"/>
              <a:ext cx="153588" cy="347662"/>
            </a:xfrm>
            <a:custGeom>
              <a:avLst/>
              <a:gdLst/>
              <a:ahLst/>
              <a:cxnLst/>
              <a:rect l="l" t="t" r="r" b="b"/>
              <a:pathLst>
                <a:path w="4852" h="10983" extrusionOk="0">
                  <a:moveTo>
                    <a:pt x="65" y="0"/>
                  </a:moveTo>
                  <a:cubicBezTo>
                    <a:pt x="33" y="0"/>
                    <a:pt x="0" y="41"/>
                    <a:pt x="27" y="69"/>
                  </a:cubicBezTo>
                  <a:cubicBezTo>
                    <a:pt x="1519" y="1679"/>
                    <a:pt x="3109" y="3403"/>
                    <a:pt x="3567" y="5630"/>
                  </a:cubicBezTo>
                  <a:cubicBezTo>
                    <a:pt x="3756" y="6546"/>
                    <a:pt x="3733" y="7490"/>
                    <a:pt x="3435" y="8380"/>
                  </a:cubicBezTo>
                  <a:cubicBezTo>
                    <a:pt x="3180" y="9139"/>
                    <a:pt x="2630" y="9704"/>
                    <a:pt x="2422" y="10463"/>
                  </a:cubicBezTo>
                  <a:cubicBezTo>
                    <a:pt x="2342" y="10755"/>
                    <a:pt x="2626" y="10982"/>
                    <a:pt x="2892" y="10982"/>
                  </a:cubicBezTo>
                  <a:cubicBezTo>
                    <a:pt x="2941" y="10982"/>
                    <a:pt x="2988" y="10975"/>
                    <a:pt x="3033" y="10959"/>
                  </a:cubicBezTo>
                  <a:cubicBezTo>
                    <a:pt x="4851" y="10298"/>
                    <a:pt x="4747" y="7391"/>
                    <a:pt x="4345" y="5884"/>
                  </a:cubicBezTo>
                  <a:cubicBezTo>
                    <a:pt x="3710" y="3503"/>
                    <a:pt x="1791" y="1686"/>
                    <a:pt x="91" y="11"/>
                  </a:cubicBezTo>
                  <a:cubicBezTo>
                    <a:pt x="83" y="3"/>
                    <a:pt x="74" y="0"/>
                    <a:pt x="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45" name="Google Shape;3445;p14"/>
            <p:cNvSpPr/>
            <p:nvPr/>
          </p:nvSpPr>
          <p:spPr>
            <a:xfrm>
              <a:off x="-1023225" y="2076974"/>
              <a:ext cx="2126705" cy="836478"/>
            </a:xfrm>
            <a:custGeom>
              <a:avLst/>
              <a:gdLst/>
              <a:ahLst/>
              <a:cxnLst/>
              <a:rect l="l" t="t" r="r" b="b"/>
              <a:pathLst>
                <a:path w="61985" h="24380" extrusionOk="0">
                  <a:moveTo>
                    <a:pt x="9804" y="0"/>
                  </a:moveTo>
                  <a:cubicBezTo>
                    <a:pt x="8787" y="0"/>
                    <a:pt x="7822" y="438"/>
                    <a:pt x="7048" y="1573"/>
                  </a:cubicBezTo>
                  <a:cubicBezTo>
                    <a:pt x="5873" y="3296"/>
                    <a:pt x="6072" y="4997"/>
                    <a:pt x="6693" y="6664"/>
                  </a:cubicBezTo>
                  <a:cubicBezTo>
                    <a:pt x="5709" y="6145"/>
                    <a:pt x="4694" y="5777"/>
                    <a:pt x="3792" y="5777"/>
                  </a:cubicBezTo>
                  <a:cubicBezTo>
                    <a:pt x="2827" y="5777"/>
                    <a:pt x="1992" y="6198"/>
                    <a:pt x="1464" y="7305"/>
                  </a:cubicBezTo>
                  <a:cubicBezTo>
                    <a:pt x="1" y="10376"/>
                    <a:pt x="2675" y="14620"/>
                    <a:pt x="4822" y="16659"/>
                  </a:cubicBezTo>
                  <a:cubicBezTo>
                    <a:pt x="7717" y="19413"/>
                    <a:pt x="11689" y="20780"/>
                    <a:pt x="15639" y="20948"/>
                  </a:cubicBezTo>
                  <a:cubicBezTo>
                    <a:pt x="16020" y="20964"/>
                    <a:pt x="16402" y="20972"/>
                    <a:pt x="16785" y="20972"/>
                  </a:cubicBezTo>
                  <a:cubicBezTo>
                    <a:pt x="18623" y="20972"/>
                    <a:pt x="20468" y="20791"/>
                    <a:pt x="22277" y="20487"/>
                  </a:cubicBezTo>
                  <a:cubicBezTo>
                    <a:pt x="23994" y="20202"/>
                    <a:pt x="25742" y="19876"/>
                    <a:pt x="27365" y="19234"/>
                  </a:cubicBezTo>
                  <a:cubicBezTo>
                    <a:pt x="28025" y="19582"/>
                    <a:pt x="28681" y="19704"/>
                    <a:pt x="29349" y="19704"/>
                  </a:cubicBezTo>
                  <a:cubicBezTo>
                    <a:pt x="29670" y="19704"/>
                    <a:pt x="29994" y="19676"/>
                    <a:pt x="30323" y="19631"/>
                  </a:cubicBezTo>
                  <a:cubicBezTo>
                    <a:pt x="30769" y="19774"/>
                    <a:pt x="31216" y="19896"/>
                    <a:pt x="31665" y="19993"/>
                  </a:cubicBezTo>
                  <a:cubicBezTo>
                    <a:pt x="31748" y="20011"/>
                    <a:pt x="31830" y="20019"/>
                    <a:pt x="31910" y="20019"/>
                  </a:cubicBezTo>
                  <a:cubicBezTo>
                    <a:pt x="32332" y="20019"/>
                    <a:pt x="32713" y="19790"/>
                    <a:pt x="32966" y="19473"/>
                  </a:cubicBezTo>
                  <a:cubicBezTo>
                    <a:pt x="38029" y="22026"/>
                    <a:pt x="43510" y="24379"/>
                    <a:pt x="49148" y="24379"/>
                  </a:cubicBezTo>
                  <a:cubicBezTo>
                    <a:pt x="50808" y="24379"/>
                    <a:pt x="52483" y="24175"/>
                    <a:pt x="54164" y="23712"/>
                  </a:cubicBezTo>
                  <a:cubicBezTo>
                    <a:pt x="56892" y="22959"/>
                    <a:pt x="61985" y="20943"/>
                    <a:pt x="61903" y="17446"/>
                  </a:cubicBezTo>
                  <a:cubicBezTo>
                    <a:pt x="61851" y="15056"/>
                    <a:pt x="59622" y="14462"/>
                    <a:pt x="57250" y="14462"/>
                  </a:cubicBezTo>
                  <a:cubicBezTo>
                    <a:pt x="56961" y="14462"/>
                    <a:pt x="56669" y="14471"/>
                    <a:pt x="56379" y="14486"/>
                  </a:cubicBezTo>
                  <a:cubicBezTo>
                    <a:pt x="58226" y="11913"/>
                    <a:pt x="59866" y="8716"/>
                    <a:pt x="57978" y="6315"/>
                  </a:cubicBezTo>
                  <a:cubicBezTo>
                    <a:pt x="57159" y="5272"/>
                    <a:pt x="55878" y="4778"/>
                    <a:pt x="54584" y="4778"/>
                  </a:cubicBezTo>
                  <a:cubicBezTo>
                    <a:pt x="54298" y="4778"/>
                    <a:pt x="54011" y="4803"/>
                    <a:pt x="53728" y="4850"/>
                  </a:cubicBezTo>
                  <a:cubicBezTo>
                    <a:pt x="51813" y="5175"/>
                    <a:pt x="50380" y="6536"/>
                    <a:pt x="48948" y="7741"/>
                  </a:cubicBezTo>
                  <a:cubicBezTo>
                    <a:pt x="49030" y="6995"/>
                    <a:pt x="48941" y="6231"/>
                    <a:pt x="48600" y="5469"/>
                  </a:cubicBezTo>
                  <a:cubicBezTo>
                    <a:pt x="47792" y="3660"/>
                    <a:pt x="46261" y="3051"/>
                    <a:pt x="44602" y="3051"/>
                  </a:cubicBezTo>
                  <a:cubicBezTo>
                    <a:pt x="44597" y="3051"/>
                    <a:pt x="44591" y="3051"/>
                    <a:pt x="44585" y="3051"/>
                  </a:cubicBezTo>
                  <a:cubicBezTo>
                    <a:pt x="44585" y="3008"/>
                    <a:pt x="44588" y="2967"/>
                    <a:pt x="44585" y="2924"/>
                  </a:cubicBezTo>
                  <a:cubicBezTo>
                    <a:pt x="44538" y="1663"/>
                    <a:pt x="43841" y="709"/>
                    <a:pt x="42654" y="303"/>
                  </a:cubicBezTo>
                  <a:cubicBezTo>
                    <a:pt x="42324" y="190"/>
                    <a:pt x="42002" y="139"/>
                    <a:pt x="41688" y="139"/>
                  </a:cubicBezTo>
                  <a:cubicBezTo>
                    <a:pt x="39731" y="139"/>
                    <a:pt x="38109" y="2122"/>
                    <a:pt x="37022" y="3568"/>
                  </a:cubicBezTo>
                  <a:cubicBezTo>
                    <a:pt x="34063" y="7506"/>
                    <a:pt x="32684" y="12520"/>
                    <a:pt x="29425" y="16249"/>
                  </a:cubicBezTo>
                  <a:cubicBezTo>
                    <a:pt x="27077" y="15113"/>
                    <a:pt x="24859" y="13851"/>
                    <a:pt x="22841" y="11999"/>
                  </a:cubicBezTo>
                  <a:cubicBezTo>
                    <a:pt x="19963" y="9356"/>
                    <a:pt x="18084" y="5923"/>
                    <a:pt x="15394" y="3125"/>
                  </a:cubicBezTo>
                  <a:cubicBezTo>
                    <a:pt x="14038" y="1715"/>
                    <a:pt x="11819" y="0"/>
                    <a:pt x="98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46" name="Google Shape;3446;p14"/>
            <p:cNvSpPr/>
            <p:nvPr/>
          </p:nvSpPr>
          <p:spPr>
            <a:xfrm>
              <a:off x="-844538" y="1896332"/>
              <a:ext cx="1633774" cy="1717078"/>
            </a:xfrm>
            <a:custGeom>
              <a:avLst/>
              <a:gdLst/>
              <a:ahLst/>
              <a:cxnLst/>
              <a:rect l="l" t="t" r="r" b="b"/>
              <a:pathLst>
                <a:path w="47618" h="50046" extrusionOk="0">
                  <a:moveTo>
                    <a:pt x="18943" y="1"/>
                  </a:moveTo>
                  <a:cubicBezTo>
                    <a:pt x="15927" y="1"/>
                    <a:pt x="15215" y="5789"/>
                    <a:pt x="15070" y="7890"/>
                  </a:cubicBezTo>
                  <a:cubicBezTo>
                    <a:pt x="14825" y="11449"/>
                    <a:pt x="15663" y="15106"/>
                    <a:pt x="17565" y="18138"/>
                  </a:cubicBezTo>
                  <a:cubicBezTo>
                    <a:pt x="18584" y="19761"/>
                    <a:pt x="20120" y="21554"/>
                    <a:pt x="21902" y="22776"/>
                  </a:cubicBezTo>
                  <a:cubicBezTo>
                    <a:pt x="19250" y="23045"/>
                    <a:pt x="16545" y="24014"/>
                    <a:pt x="14279" y="25076"/>
                  </a:cubicBezTo>
                  <a:cubicBezTo>
                    <a:pt x="10796" y="26708"/>
                    <a:pt x="7691" y="29159"/>
                    <a:pt x="5286" y="32158"/>
                  </a:cubicBezTo>
                  <a:cubicBezTo>
                    <a:pt x="3185" y="34778"/>
                    <a:pt x="0" y="39631"/>
                    <a:pt x="3954" y="42179"/>
                  </a:cubicBezTo>
                  <a:cubicBezTo>
                    <a:pt x="4836" y="42747"/>
                    <a:pt x="5699" y="42988"/>
                    <a:pt x="6530" y="42988"/>
                  </a:cubicBezTo>
                  <a:cubicBezTo>
                    <a:pt x="6712" y="42988"/>
                    <a:pt x="6892" y="42976"/>
                    <a:pt x="7071" y="42954"/>
                  </a:cubicBezTo>
                  <a:lnTo>
                    <a:pt x="7071" y="42954"/>
                  </a:lnTo>
                  <a:cubicBezTo>
                    <a:pt x="6718" y="44393"/>
                    <a:pt x="6466" y="45983"/>
                    <a:pt x="6768" y="47346"/>
                  </a:cubicBezTo>
                  <a:cubicBezTo>
                    <a:pt x="7109" y="48891"/>
                    <a:pt x="8362" y="50025"/>
                    <a:pt x="9879" y="50025"/>
                  </a:cubicBezTo>
                  <a:cubicBezTo>
                    <a:pt x="10145" y="50025"/>
                    <a:pt x="10418" y="49990"/>
                    <a:pt x="10696" y="49917"/>
                  </a:cubicBezTo>
                  <a:cubicBezTo>
                    <a:pt x="12562" y="49427"/>
                    <a:pt x="13332" y="47663"/>
                    <a:pt x="13781" y="45964"/>
                  </a:cubicBezTo>
                  <a:cubicBezTo>
                    <a:pt x="14687" y="42536"/>
                    <a:pt x="15630" y="39047"/>
                    <a:pt x="17093" y="35803"/>
                  </a:cubicBezTo>
                  <a:lnTo>
                    <a:pt x="17093" y="35803"/>
                  </a:lnTo>
                  <a:cubicBezTo>
                    <a:pt x="16515" y="38342"/>
                    <a:pt x="16432" y="40978"/>
                    <a:pt x="16838" y="43588"/>
                  </a:cubicBezTo>
                  <a:cubicBezTo>
                    <a:pt x="17153" y="45602"/>
                    <a:pt x="18204" y="50046"/>
                    <a:pt x="20830" y="50046"/>
                  </a:cubicBezTo>
                  <a:cubicBezTo>
                    <a:pt x="21214" y="50046"/>
                    <a:pt x="21631" y="49951"/>
                    <a:pt x="22084" y="49740"/>
                  </a:cubicBezTo>
                  <a:cubicBezTo>
                    <a:pt x="23699" y="48989"/>
                    <a:pt x="24011" y="47175"/>
                    <a:pt x="23894" y="45583"/>
                  </a:cubicBezTo>
                  <a:cubicBezTo>
                    <a:pt x="23858" y="45092"/>
                    <a:pt x="23845" y="44629"/>
                    <a:pt x="23865" y="44181"/>
                  </a:cubicBezTo>
                  <a:lnTo>
                    <a:pt x="23865" y="44181"/>
                  </a:lnTo>
                  <a:cubicBezTo>
                    <a:pt x="23882" y="44230"/>
                    <a:pt x="23898" y="44279"/>
                    <a:pt x="23918" y="44329"/>
                  </a:cubicBezTo>
                  <a:cubicBezTo>
                    <a:pt x="24411" y="45604"/>
                    <a:pt x="25045" y="47165"/>
                    <a:pt x="26216" y="47972"/>
                  </a:cubicBezTo>
                  <a:cubicBezTo>
                    <a:pt x="26702" y="48307"/>
                    <a:pt x="27255" y="48476"/>
                    <a:pt x="27806" y="48476"/>
                  </a:cubicBezTo>
                  <a:cubicBezTo>
                    <a:pt x="28453" y="48476"/>
                    <a:pt x="29095" y="48242"/>
                    <a:pt x="29619" y="47767"/>
                  </a:cubicBezTo>
                  <a:cubicBezTo>
                    <a:pt x="30798" y="46698"/>
                    <a:pt x="30862" y="45031"/>
                    <a:pt x="30919" y="43552"/>
                  </a:cubicBezTo>
                  <a:cubicBezTo>
                    <a:pt x="31001" y="41397"/>
                    <a:pt x="30877" y="39251"/>
                    <a:pt x="30565" y="37136"/>
                  </a:cubicBezTo>
                  <a:lnTo>
                    <a:pt x="30565" y="37136"/>
                  </a:lnTo>
                  <a:cubicBezTo>
                    <a:pt x="31234" y="39692"/>
                    <a:pt x="31756" y="42293"/>
                    <a:pt x="32673" y="44763"/>
                  </a:cubicBezTo>
                  <a:cubicBezTo>
                    <a:pt x="33413" y="46755"/>
                    <a:pt x="35237" y="48619"/>
                    <a:pt x="37244" y="48619"/>
                  </a:cubicBezTo>
                  <a:cubicBezTo>
                    <a:pt x="38004" y="48619"/>
                    <a:pt x="38791" y="48351"/>
                    <a:pt x="39555" y="47721"/>
                  </a:cubicBezTo>
                  <a:cubicBezTo>
                    <a:pt x="40820" y="46680"/>
                    <a:pt x="41279" y="45369"/>
                    <a:pt x="41286" y="43988"/>
                  </a:cubicBezTo>
                  <a:cubicBezTo>
                    <a:pt x="41898" y="44252"/>
                    <a:pt x="42537" y="44407"/>
                    <a:pt x="43190" y="44407"/>
                  </a:cubicBezTo>
                  <a:cubicBezTo>
                    <a:pt x="44019" y="44407"/>
                    <a:pt x="44870" y="44158"/>
                    <a:pt x="45714" y="43569"/>
                  </a:cubicBezTo>
                  <a:cubicBezTo>
                    <a:pt x="47075" y="42626"/>
                    <a:pt x="47618" y="40948"/>
                    <a:pt x="47310" y="39343"/>
                  </a:cubicBezTo>
                  <a:cubicBezTo>
                    <a:pt x="46968" y="37570"/>
                    <a:pt x="45717" y="36182"/>
                    <a:pt x="44523" y="34904"/>
                  </a:cubicBezTo>
                  <a:cubicBezTo>
                    <a:pt x="39461" y="29483"/>
                    <a:pt x="32994" y="25371"/>
                    <a:pt x="25906" y="23162"/>
                  </a:cubicBezTo>
                  <a:cubicBezTo>
                    <a:pt x="25735" y="23023"/>
                    <a:pt x="25528" y="22917"/>
                    <a:pt x="25272" y="22872"/>
                  </a:cubicBezTo>
                  <a:cubicBezTo>
                    <a:pt x="25014" y="22824"/>
                    <a:pt x="24753" y="22790"/>
                    <a:pt x="24489" y="22765"/>
                  </a:cubicBezTo>
                  <a:cubicBezTo>
                    <a:pt x="24365" y="22651"/>
                    <a:pt x="24240" y="22535"/>
                    <a:pt x="24115" y="22420"/>
                  </a:cubicBezTo>
                  <a:cubicBezTo>
                    <a:pt x="25551" y="21501"/>
                    <a:pt x="26182" y="19830"/>
                    <a:pt x="26852" y="18319"/>
                  </a:cubicBezTo>
                  <a:cubicBezTo>
                    <a:pt x="27481" y="16897"/>
                    <a:pt x="28050" y="15444"/>
                    <a:pt x="28479" y="13950"/>
                  </a:cubicBezTo>
                  <a:cubicBezTo>
                    <a:pt x="29337" y="10965"/>
                    <a:pt x="30043" y="7522"/>
                    <a:pt x="29740" y="4402"/>
                  </a:cubicBezTo>
                  <a:cubicBezTo>
                    <a:pt x="29560" y="2559"/>
                    <a:pt x="28341" y="1048"/>
                    <a:pt x="26789" y="1048"/>
                  </a:cubicBezTo>
                  <a:cubicBezTo>
                    <a:pt x="26189" y="1048"/>
                    <a:pt x="25540" y="1274"/>
                    <a:pt x="24881" y="1793"/>
                  </a:cubicBezTo>
                  <a:cubicBezTo>
                    <a:pt x="23788" y="2657"/>
                    <a:pt x="22985" y="3872"/>
                    <a:pt x="22438" y="5211"/>
                  </a:cubicBezTo>
                  <a:cubicBezTo>
                    <a:pt x="22235" y="4602"/>
                    <a:pt x="22034" y="3993"/>
                    <a:pt x="21831" y="3383"/>
                  </a:cubicBezTo>
                  <a:cubicBezTo>
                    <a:pt x="21389" y="2057"/>
                    <a:pt x="20947" y="269"/>
                    <a:pt x="19307" y="28"/>
                  </a:cubicBezTo>
                  <a:cubicBezTo>
                    <a:pt x="19182" y="10"/>
                    <a:pt x="19061" y="1"/>
                    <a:pt x="189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47" name="Google Shape;3447;p14"/>
            <p:cNvSpPr/>
            <p:nvPr/>
          </p:nvSpPr>
          <p:spPr>
            <a:xfrm>
              <a:off x="213035" y="2285751"/>
              <a:ext cx="479139" cy="469395"/>
            </a:xfrm>
            <a:custGeom>
              <a:avLst/>
              <a:gdLst/>
              <a:ahLst/>
              <a:cxnLst/>
              <a:rect l="l" t="t" r="r" b="b"/>
              <a:pathLst>
                <a:path w="13965" h="13681" extrusionOk="0">
                  <a:moveTo>
                    <a:pt x="12790" y="1"/>
                  </a:moveTo>
                  <a:cubicBezTo>
                    <a:pt x="11903" y="1031"/>
                    <a:pt x="11012" y="2061"/>
                    <a:pt x="10142" y="3104"/>
                  </a:cubicBezTo>
                  <a:cubicBezTo>
                    <a:pt x="8542" y="5025"/>
                    <a:pt x="6920" y="6928"/>
                    <a:pt x="5290" y="8824"/>
                  </a:cubicBezTo>
                  <a:cubicBezTo>
                    <a:pt x="3870" y="10480"/>
                    <a:pt x="2446" y="12855"/>
                    <a:pt x="180" y="13394"/>
                  </a:cubicBezTo>
                  <a:cubicBezTo>
                    <a:pt x="1" y="13436"/>
                    <a:pt x="60" y="13680"/>
                    <a:pt x="227" y="13680"/>
                  </a:cubicBezTo>
                  <a:cubicBezTo>
                    <a:pt x="234" y="13680"/>
                    <a:pt x="242" y="13680"/>
                    <a:pt x="249" y="13679"/>
                  </a:cubicBezTo>
                  <a:cubicBezTo>
                    <a:pt x="2211" y="13439"/>
                    <a:pt x="3437" y="11891"/>
                    <a:pt x="4725" y="10546"/>
                  </a:cubicBezTo>
                  <a:cubicBezTo>
                    <a:pt x="6568" y="8618"/>
                    <a:pt x="8366" y="6649"/>
                    <a:pt x="10213" y="4724"/>
                  </a:cubicBezTo>
                  <a:cubicBezTo>
                    <a:pt x="11471" y="3413"/>
                    <a:pt x="12716" y="2089"/>
                    <a:pt x="13964" y="770"/>
                  </a:cubicBezTo>
                  <a:lnTo>
                    <a:pt x="13964" y="770"/>
                  </a:lnTo>
                  <a:cubicBezTo>
                    <a:pt x="13610" y="1064"/>
                    <a:pt x="13265" y="1364"/>
                    <a:pt x="12917" y="1655"/>
                  </a:cubicBezTo>
                  <a:cubicBezTo>
                    <a:pt x="12977" y="1109"/>
                    <a:pt x="12946" y="556"/>
                    <a:pt x="12790" y="1"/>
                  </a:cubicBezTo>
                  <a:close/>
                </a:path>
              </a:pathLst>
            </a:custGeom>
            <a:solidFill>
              <a:srgbClr val="000000">
                <a:alpha val="18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48" name="Google Shape;3448;p14"/>
            <p:cNvSpPr/>
            <p:nvPr/>
          </p:nvSpPr>
          <p:spPr>
            <a:xfrm>
              <a:off x="-678649" y="2077352"/>
              <a:ext cx="400363" cy="562958"/>
            </a:xfrm>
            <a:custGeom>
              <a:avLst/>
              <a:gdLst/>
              <a:ahLst/>
              <a:cxnLst/>
              <a:rect l="l" t="t" r="r" b="b"/>
              <a:pathLst>
                <a:path w="11669" h="16408" extrusionOk="0">
                  <a:moveTo>
                    <a:pt x="1" y="1"/>
                  </a:moveTo>
                  <a:lnTo>
                    <a:pt x="1" y="1"/>
                  </a:lnTo>
                  <a:cubicBezTo>
                    <a:pt x="765" y="2879"/>
                    <a:pt x="2010" y="5626"/>
                    <a:pt x="3614" y="8144"/>
                  </a:cubicBezTo>
                  <a:cubicBezTo>
                    <a:pt x="4696" y="9839"/>
                    <a:pt x="5937" y="11439"/>
                    <a:pt x="7331" y="12887"/>
                  </a:cubicBezTo>
                  <a:cubicBezTo>
                    <a:pt x="8094" y="13679"/>
                    <a:pt x="8913" y="14418"/>
                    <a:pt x="9768" y="15112"/>
                  </a:cubicBezTo>
                  <a:cubicBezTo>
                    <a:pt x="10083" y="15369"/>
                    <a:pt x="10496" y="15607"/>
                    <a:pt x="10774" y="15900"/>
                  </a:cubicBezTo>
                  <a:cubicBezTo>
                    <a:pt x="10824" y="15970"/>
                    <a:pt x="10866" y="16024"/>
                    <a:pt x="10903" y="16070"/>
                  </a:cubicBezTo>
                  <a:lnTo>
                    <a:pt x="10305" y="16005"/>
                  </a:lnTo>
                  <a:cubicBezTo>
                    <a:pt x="10299" y="16005"/>
                    <a:pt x="10294" y="16004"/>
                    <a:pt x="10288" y="16004"/>
                  </a:cubicBezTo>
                  <a:cubicBezTo>
                    <a:pt x="10145" y="16004"/>
                    <a:pt x="10147" y="16236"/>
                    <a:pt x="10299" y="16255"/>
                  </a:cubicBezTo>
                  <a:cubicBezTo>
                    <a:pt x="10702" y="16305"/>
                    <a:pt x="11103" y="16356"/>
                    <a:pt x="11506" y="16406"/>
                  </a:cubicBezTo>
                  <a:cubicBezTo>
                    <a:pt x="11513" y="16407"/>
                    <a:pt x="11520" y="16407"/>
                    <a:pt x="11526" y="16407"/>
                  </a:cubicBezTo>
                  <a:cubicBezTo>
                    <a:pt x="11657" y="16407"/>
                    <a:pt x="11668" y="16223"/>
                    <a:pt x="11579" y="16155"/>
                  </a:cubicBezTo>
                  <a:cubicBezTo>
                    <a:pt x="6135" y="12092"/>
                    <a:pt x="2413" y="6425"/>
                    <a:pt x="440" y="52"/>
                  </a:cubicBezTo>
                  <a:cubicBezTo>
                    <a:pt x="293" y="28"/>
                    <a:pt x="146" y="12"/>
                    <a:pt x="1" y="1"/>
                  </a:cubicBezTo>
                  <a:close/>
                </a:path>
              </a:pathLst>
            </a:custGeom>
            <a:solidFill>
              <a:srgbClr val="000000">
                <a:alpha val="18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49" name="Google Shape;3449;p14"/>
            <p:cNvSpPr/>
            <p:nvPr/>
          </p:nvSpPr>
          <p:spPr>
            <a:xfrm>
              <a:off x="308726" y="2304828"/>
              <a:ext cx="675770" cy="468160"/>
            </a:xfrm>
            <a:custGeom>
              <a:avLst/>
              <a:gdLst/>
              <a:ahLst/>
              <a:cxnLst/>
              <a:rect l="l" t="t" r="r" b="b"/>
              <a:pathLst>
                <a:path w="19696" h="13645" extrusionOk="0">
                  <a:moveTo>
                    <a:pt x="19386" y="0"/>
                  </a:moveTo>
                  <a:cubicBezTo>
                    <a:pt x="18962" y="421"/>
                    <a:pt x="18530" y="830"/>
                    <a:pt x="18086" y="1221"/>
                  </a:cubicBezTo>
                  <a:cubicBezTo>
                    <a:pt x="16347" y="2754"/>
                    <a:pt x="14544" y="4213"/>
                    <a:pt x="12684" y="5600"/>
                  </a:cubicBezTo>
                  <a:cubicBezTo>
                    <a:pt x="10718" y="7067"/>
                    <a:pt x="8692" y="8451"/>
                    <a:pt x="6605" y="9742"/>
                  </a:cubicBezTo>
                  <a:cubicBezTo>
                    <a:pt x="5552" y="10394"/>
                    <a:pt x="4487" y="11021"/>
                    <a:pt x="3406" y="11624"/>
                  </a:cubicBezTo>
                  <a:cubicBezTo>
                    <a:pt x="2866" y="11926"/>
                    <a:pt x="2323" y="12222"/>
                    <a:pt x="1776" y="12511"/>
                  </a:cubicBezTo>
                  <a:cubicBezTo>
                    <a:pt x="1504" y="12655"/>
                    <a:pt x="1230" y="12799"/>
                    <a:pt x="955" y="12940"/>
                  </a:cubicBezTo>
                  <a:cubicBezTo>
                    <a:pt x="750" y="13081"/>
                    <a:pt x="613" y="13151"/>
                    <a:pt x="543" y="13151"/>
                  </a:cubicBezTo>
                  <a:cubicBezTo>
                    <a:pt x="403" y="13151"/>
                    <a:pt x="531" y="12871"/>
                    <a:pt x="928" y="12308"/>
                  </a:cubicBezTo>
                  <a:cubicBezTo>
                    <a:pt x="1057" y="12228"/>
                    <a:pt x="983" y="12042"/>
                    <a:pt x="866" y="12042"/>
                  </a:cubicBezTo>
                  <a:cubicBezTo>
                    <a:pt x="844" y="12042"/>
                    <a:pt x="821" y="12048"/>
                    <a:pt x="797" y="12063"/>
                  </a:cubicBezTo>
                  <a:cubicBezTo>
                    <a:pt x="240" y="12400"/>
                    <a:pt x="1" y="12839"/>
                    <a:pt x="49" y="13490"/>
                  </a:cubicBezTo>
                  <a:cubicBezTo>
                    <a:pt x="56" y="13579"/>
                    <a:pt x="122" y="13645"/>
                    <a:pt x="202" y="13645"/>
                  </a:cubicBezTo>
                  <a:cubicBezTo>
                    <a:pt x="224" y="13645"/>
                    <a:pt x="248" y="13640"/>
                    <a:pt x="271" y="13628"/>
                  </a:cubicBezTo>
                  <a:cubicBezTo>
                    <a:pt x="4730" y="11456"/>
                    <a:pt x="9003" y="8915"/>
                    <a:pt x="13009" y="5993"/>
                  </a:cubicBezTo>
                  <a:cubicBezTo>
                    <a:pt x="14957" y="4574"/>
                    <a:pt x="16839" y="3067"/>
                    <a:pt x="18653" y="1484"/>
                  </a:cubicBezTo>
                  <a:cubicBezTo>
                    <a:pt x="18993" y="1187"/>
                    <a:pt x="19342" y="887"/>
                    <a:pt x="19696" y="585"/>
                  </a:cubicBezTo>
                  <a:cubicBezTo>
                    <a:pt x="19612" y="385"/>
                    <a:pt x="19508" y="190"/>
                    <a:pt x="19386" y="0"/>
                  </a:cubicBezTo>
                  <a:close/>
                </a:path>
              </a:pathLst>
            </a:custGeom>
            <a:solidFill>
              <a:srgbClr val="000000">
                <a:alpha val="18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50" name="Google Shape;3450;p14"/>
            <p:cNvSpPr/>
            <p:nvPr/>
          </p:nvSpPr>
          <p:spPr>
            <a:xfrm>
              <a:off x="-983322" y="2110907"/>
              <a:ext cx="685514" cy="644376"/>
            </a:xfrm>
            <a:custGeom>
              <a:avLst/>
              <a:gdLst/>
              <a:ahLst/>
              <a:cxnLst/>
              <a:rect l="l" t="t" r="r" b="b"/>
              <a:pathLst>
                <a:path w="19980" h="18781" extrusionOk="0">
                  <a:moveTo>
                    <a:pt x="6359" y="0"/>
                  </a:moveTo>
                  <a:cubicBezTo>
                    <a:pt x="6195" y="170"/>
                    <a:pt x="6036" y="364"/>
                    <a:pt x="5886" y="584"/>
                  </a:cubicBezTo>
                  <a:cubicBezTo>
                    <a:pt x="4713" y="2307"/>
                    <a:pt x="4910" y="4008"/>
                    <a:pt x="5533" y="5675"/>
                  </a:cubicBezTo>
                  <a:cubicBezTo>
                    <a:pt x="5228" y="5514"/>
                    <a:pt x="4919" y="5370"/>
                    <a:pt x="4614" y="5245"/>
                  </a:cubicBezTo>
                  <a:lnTo>
                    <a:pt x="4614" y="5245"/>
                  </a:lnTo>
                  <a:cubicBezTo>
                    <a:pt x="5808" y="7468"/>
                    <a:pt x="7218" y="9589"/>
                    <a:pt x="8807" y="11548"/>
                  </a:cubicBezTo>
                  <a:cubicBezTo>
                    <a:pt x="9575" y="12494"/>
                    <a:pt x="12283" y="15622"/>
                    <a:pt x="14825" y="17381"/>
                  </a:cubicBezTo>
                  <a:cubicBezTo>
                    <a:pt x="14259" y="17226"/>
                    <a:pt x="13692" y="17049"/>
                    <a:pt x="13130" y="16840"/>
                  </a:cubicBezTo>
                  <a:cubicBezTo>
                    <a:pt x="10777" y="15962"/>
                    <a:pt x="8562" y="14708"/>
                    <a:pt x="6604" y="13135"/>
                  </a:cubicBezTo>
                  <a:cubicBezTo>
                    <a:pt x="4823" y="11705"/>
                    <a:pt x="3249" y="10009"/>
                    <a:pt x="1968" y="8114"/>
                  </a:cubicBezTo>
                  <a:cubicBezTo>
                    <a:pt x="1469" y="7375"/>
                    <a:pt x="1013" y="6606"/>
                    <a:pt x="603" y="5815"/>
                  </a:cubicBezTo>
                  <a:cubicBezTo>
                    <a:pt x="496" y="5967"/>
                    <a:pt x="392" y="6128"/>
                    <a:pt x="301" y="6318"/>
                  </a:cubicBezTo>
                  <a:cubicBezTo>
                    <a:pt x="168" y="6597"/>
                    <a:pt x="70" y="6889"/>
                    <a:pt x="0" y="7187"/>
                  </a:cubicBezTo>
                  <a:cubicBezTo>
                    <a:pt x="331" y="7753"/>
                    <a:pt x="683" y="8307"/>
                    <a:pt x="1059" y="8845"/>
                  </a:cubicBezTo>
                  <a:cubicBezTo>
                    <a:pt x="2392" y="10752"/>
                    <a:pt x="3984" y="12454"/>
                    <a:pt x="5805" y="13905"/>
                  </a:cubicBezTo>
                  <a:cubicBezTo>
                    <a:pt x="9258" y="16651"/>
                    <a:pt x="14053" y="18780"/>
                    <a:pt x="18595" y="18780"/>
                  </a:cubicBezTo>
                  <a:cubicBezTo>
                    <a:pt x="18974" y="18780"/>
                    <a:pt x="19351" y="18765"/>
                    <a:pt x="19725" y="18735"/>
                  </a:cubicBezTo>
                  <a:cubicBezTo>
                    <a:pt x="19899" y="18720"/>
                    <a:pt x="19980" y="18443"/>
                    <a:pt x="19775" y="18404"/>
                  </a:cubicBezTo>
                  <a:cubicBezTo>
                    <a:pt x="19464" y="18344"/>
                    <a:pt x="19155" y="18290"/>
                    <a:pt x="18847" y="18232"/>
                  </a:cubicBezTo>
                  <a:cubicBezTo>
                    <a:pt x="19048" y="18061"/>
                    <a:pt x="19222" y="17831"/>
                    <a:pt x="19369" y="17529"/>
                  </a:cubicBezTo>
                  <a:cubicBezTo>
                    <a:pt x="19392" y="17480"/>
                    <a:pt x="19376" y="17415"/>
                    <a:pt x="19317" y="17398"/>
                  </a:cubicBezTo>
                  <a:cubicBezTo>
                    <a:pt x="18688" y="17223"/>
                    <a:pt x="17994" y="16083"/>
                    <a:pt x="17538" y="15623"/>
                  </a:cubicBezTo>
                  <a:cubicBezTo>
                    <a:pt x="16734" y="14818"/>
                    <a:pt x="15914" y="14033"/>
                    <a:pt x="15123" y="13215"/>
                  </a:cubicBezTo>
                  <a:cubicBezTo>
                    <a:pt x="13630" y="11674"/>
                    <a:pt x="12196" y="10086"/>
                    <a:pt x="10914" y="8361"/>
                  </a:cubicBezTo>
                  <a:cubicBezTo>
                    <a:pt x="9650" y="6660"/>
                    <a:pt x="8543" y="4832"/>
                    <a:pt x="7587" y="2941"/>
                  </a:cubicBezTo>
                  <a:cubicBezTo>
                    <a:pt x="7107" y="1989"/>
                    <a:pt x="6727" y="996"/>
                    <a:pt x="6359" y="0"/>
                  </a:cubicBezTo>
                  <a:close/>
                </a:path>
              </a:pathLst>
            </a:custGeom>
            <a:solidFill>
              <a:srgbClr val="000000">
                <a:alpha val="18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51" name="Google Shape;3451;p14"/>
            <p:cNvSpPr/>
            <p:nvPr/>
          </p:nvSpPr>
          <p:spPr>
            <a:xfrm>
              <a:off x="300663" y="2580818"/>
              <a:ext cx="752521" cy="231181"/>
            </a:xfrm>
            <a:custGeom>
              <a:avLst/>
              <a:gdLst/>
              <a:ahLst/>
              <a:cxnLst/>
              <a:rect l="l" t="t" r="r" b="b"/>
              <a:pathLst>
                <a:path w="21933" h="6738" extrusionOk="0">
                  <a:moveTo>
                    <a:pt x="20837" y="1"/>
                  </a:moveTo>
                  <a:cubicBezTo>
                    <a:pt x="20388" y="241"/>
                    <a:pt x="19935" y="477"/>
                    <a:pt x="19478" y="705"/>
                  </a:cubicBezTo>
                  <a:cubicBezTo>
                    <a:pt x="17400" y="1740"/>
                    <a:pt x="15253" y="2647"/>
                    <a:pt x="13059" y="3407"/>
                  </a:cubicBezTo>
                  <a:cubicBezTo>
                    <a:pt x="10979" y="4128"/>
                    <a:pt x="8856" y="4738"/>
                    <a:pt x="6707" y="5215"/>
                  </a:cubicBezTo>
                  <a:cubicBezTo>
                    <a:pt x="4559" y="5693"/>
                    <a:pt x="2357" y="5879"/>
                    <a:pt x="214" y="6354"/>
                  </a:cubicBezTo>
                  <a:cubicBezTo>
                    <a:pt x="1" y="6399"/>
                    <a:pt x="39" y="6721"/>
                    <a:pt x="254" y="6729"/>
                  </a:cubicBezTo>
                  <a:cubicBezTo>
                    <a:pt x="420" y="6734"/>
                    <a:pt x="587" y="6737"/>
                    <a:pt x="754" y="6737"/>
                  </a:cubicBezTo>
                  <a:cubicBezTo>
                    <a:pt x="2792" y="6737"/>
                    <a:pt x="4893" y="6314"/>
                    <a:pt x="6872" y="5915"/>
                  </a:cubicBezTo>
                  <a:cubicBezTo>
                    <a:pt x="9109" y="5463"/>
                    <a:pt x="11313" y="4872"/>
                    <a:pt x="13471" y="4131"/>
                  </a:cubicBezTo>
                  <a:cubicBezTo>
                    <a:pt x="15515" y="3429"/>
                    <a:pt x="17518" y="2614"/>
                    <a:pt x="19466" y="1678"/>
                  </a:cubicBezTo>
                  <a:cubicBezTo>
                    <a:pt x="20300" y="1277"/>
                    <a:pt x="21120" y="851"/>
                    <a:pt x="21932" y="410"/>
                  </a:cubicBezTo>
                  <a:cubicBezTo>
                    <a:pt x="21606" y="232"/>
                    <a:pt x="21236" y="99"/>
                    <a:pt x="20837" y="1"/>
                  </a:cubicBezTo>
                  <a:close/>
                </a:path>
              </a:pathLst>
            </a:custGeom>
            <a:solidFill>
              <a:srgbClr val="000000">
                <a:alpha val="18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52" name="Google Shape;3452;p14"/>
            <p:cNvSpPr/>
            <p:nvPr/>
          </p:nvSpPr>
          <p:spPr>
            <a:xfrm>
              <a:off x="-280824" y="2991167"/>
              <a:ext cx="208056" cy="622383"/>
            </a:xfrm>
            <a:custGeom>
              <a:avLst/>
              <a:gdLst/>
              <a:ahLst/>
              <a:cxnLst/>
              <a:rect l="l" t="t" r="r" b="b"/>
              <a:pathLst>
                <a:path w="6064" h="18140" extrusionOk="0">
                  <a:moveTo>
                    <a:pt x="2177" y="0"/>
                  </a:moveTo>
                  <a:cubicBezTo>
                    <a:pt x="2116" y="0"/>
                    <a:pt x="2051" y="29"/>
                    <a:pt x="2003" y="90"/>
                  </a:cubicBezTo>
                  <a:cubicBezTo>
                    <a:pt x="1095" y="1241"/>
                    <a:pt x="670" y="2990"/>
                    <a:pt x="410" y="4486"/>
                  </a:cubicBezTo>
                  <a:cubicBezTo>
                    <a:pt x="492" y="4290"/>
                    <a:pt x="572" y="4092"/>
                    <a:pt x="662" y="3897"/>
                  </a:cubicBezTo>
                  <a:lnTo>
                    <a:pt x="662" y="3897"/>
                  </a:lnTo>
                  <a:cubicBezTo>
                    <a:pt x="83" y="6436"/>
                    <a:pt x="1" y="9072"/>
                    <a:pt x="407" y="11681"/>
                  </a:cubicBezTo>
                  <a:cubicBezTo>
                    <a:pt x="721" y="13695"/>
                    <a:pt x="1773" y="18140"/>
                    <a:pt x="4400" y="18140"/>
                  </a:cubicBezTo>
                  <a:cubicBezTo>
                    <a:pt x="4783" y="18140"/>
                    <a:pt x="5200" y="18045"/>
                    <a:pt x="5653" y="17834"/>
                  </a:cubicBezTo>
                  <a:cubicBezTo>
                    <a:pt x="5803" y="17765"/>
                    <a:pt x="5935" y="17683"/>
                    <a:pt x="6063" y="17598"/>
                  </a:cubicBezTo>
                  <a:cubicBezTo>
                    <a:pt x="5613" y="16913"/>
                    <a:pt x="5198" y="16202"/>
                    <a:pt x="4827" y="15469"/>
                  </a:cubicBezTo>
                  <a:cubicBezTo>
                    <a:pt x="4044" y="13929"/>
                    <a:pt x="3412" y="12262"/>
                    <a:pt x="2986" y="10586"/>
                  </a:cubicBezTo>
                  <a:cubicBezTo>
                    <a:pt x="2564" y="8927"/>
                    <a:pt x="2339" y="7241"/>
                    <a:pt x="2202" y="5537"/>
                  </a:cubicBezTo>
                  <a:cubicBezTo>
                    <a:pt x="2060" y="3749"/>
                    <a:pt x="2508" y="1959"/>
                    <a:pt x="2372" y="197"/>
                  </a:cubicBezTo>
                  <a:cubicBezTo>
                    <a:pt x="2362" y="71"/>
                    <a:pt x="2273" y="0"/>
                    <a:pt x="2177" y="0"/>
                  </a:cubicBezTo>
                  <a:close/>
                </a:path>
              </a:pathLst>
            </a:custGeom>
            <a:solidFill>
              <a:srgbClr val="000000">
                <a:alpha val="18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53" name="Google Shape;3453;p14"/>
            <p:cNvSpPr/>
            <p:nvPr/>
          </p:nvSpPr>
          <p:spPr>
            <a:xfrm>
              <a:off x="167197" y="2973634"/>
              <a:ext cx="389075" cy="524291"/>
            </a:xfrm>
            <a:custGeom>
              <a:avLst/>
              <a:gdLst/>
              <a:ahLst/>
              <a:cxnLst/>
              <a:rect l="l" t="t" r="r" b="b"/>
              <a:pathLst>
                <a:path w="11340" h="15281" extrusionOk="0">
                  <a:moveTo>
                    <a:pt x="194" y="1"/>
                  </a:moveTo>
                  <a:cubicBezTo>
                    <a:pt x="92" y="1"/>
                    <a:pt x="1" y="121"/>
                    <a:pt x="98" y="205"/>
                  </a:cubicBezTo>
                  <a:cubicBezTo>
                    <a:pt x="4858" y="4374"/>
                    <a:pt x="8582" y="9510"/>
                    <a:pt x="11026" y="15281"/>
                  </a:cubicBezTo>
                  <a:cubicBezTo>
                    <a:pt x="11146" y="15101"/>
                    <a:pt x="11248" y="14916"/>
                    <a:pt x="11339" y="14725"/>
                  </a:cubicBezTo>
                  <a:cubicBezTo>
                    <a:pt x="8863" y="9050"/>
                    <a:pt x="5080" y="3975"/>
                    <a:pt x="277" y="31"/>
                  </a:cubicBezTo>
                  <a:cubicBezTo>
                    <a:pt x="251" y="10"/>
                    <a:pt x="222" y="1"/>
                    <a:pt x="194" y="1"/>
                  </a:cubicBezTo>
                  <a:close/>
                </a:path>
              </a:pathLst>
            </a:custGeom>
            <a:solidFill>
              <a:srgbClr val="000000">
                <a:alpha val="18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54" name="Google Shape;3454;p14"/>
            <p:cNvSpPr/>
            <p:nvPr/>
          </p:nvSpPr>
          <p:spPr>
            <a:xfrm>
              <a:off x="-567587" y="2968796"/>
              <a:ext cx="326528" cy="632779"/>
            </a:xfrm>
            <a:custGeom>
              <a:avLst/>
              <a:gdLst/>
              <a:ahLst/>
              <a:cxnLst/>
              <a:rect l="l" t="t" r="r" b="b"/>
              <a:pathLst>
                <a:path w="9517" h="18443" extrusionOk="0">
                  <a:moveTo>
                    <a:pt x="9407" y="1"/>
                  </a:moveTo>
                  <a:cubicBezTo>
                    <a:pt x="9393" y="1"/>
                    <a:pt x="9378" y="5"/>
                    <a:pt x="9362" y="15"/>
                  </a:cubicBezTo>
                  <a:cubicBezTo>
                    <a:pt x="6083" y="2164"/>
                    <a:pt x="3614" y="6182"/>
                    <a:pt x="2093" y="9704"/>
                  </a:cubicBezTo>
                  <a:cubicBezTo>
                    <a:pt x="936" y="12380"/>
                    <a:pt x="205" y="15252"/>
                    <a:pt x="1" y="18160"/>
                  </a:cubicBezTo>
                  <a:cubicBezTo>
                    <a:pt x="143" y="18267"/>
                    <a:pt x="294" y="18362"/>
                    <a:pt x="454" y="18442"/>
                  </a:cubicBezTo>
                  <a:cubicBezTo>
                    <a:pt x="668" y="15635"/>
                    <a:pt x="1275" y="12878"/>
                    <a:pt x="2343" y="10237"/>
                  </a:cubicBezTo>
                  <a:cubicBezTo>
                    <a:pt x="3123" y="8318"/>
                    <a:pt x="4127" y="6484"/>
                    <a:pt x="5331" y="4796"/>
                  </a:cubicBezTo>
                  <a:cubicBezTo>
                    <a:pt x="6559" y="3077"/>
                    <a:pt x="8067" y="1715"/>
                    <a:pt x="9466" y="157"/>
                  </a:cubicBezTo>
                  <a:cubicBezTo>
                    <a:pt x="9516" y="99"/>
                    <a:pt x="9474" y="1"/>
                    <a:pt x="9407" y="1"/>
                  </a:cubicBezTo>
                  <a:close/>
                </a:path>
              </a:pathLst>
            </a:custGeom>
            <a:solidFill>
              <a:srgbClr val="000000">
                <a:alpha val="18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55" name="Google Shape;3455;p14"/>
            <p:cNvSpPr/>
            <p:nvPr/>
          </p:nvSpPr>
          <p:spPr>
            <a:xfrm>
              <a:off x="-188907" y="1920143"/>
              <a:ext cx="66664" cy="622589"/>
            </a:xfrm>
            <a:custGeom>
              <a:avLst/>
              <a:gdLst/>
              <a:ahLst/>
              <a:cxnLst/>
              <a:rect l="l" t="t" r="r" b="b"/>
              <a:pathLst>
                <a:path w="1943" h="18146" extrusionOk="0">
                  <a:moveTo>
                    <a:pt x="1459" y="1"/>
                  </a:moveTo>
                  <a:cubicBezTo>
                    <a:pt x="1103" y="1671"/>
                    <a:pt x="838" y="3356"/>
                    <a:pt x="630" y="4993"/>
                  </a:cubicBezTo>
                  <a:cubicBezTo>
                    <a:pt x="82" y="9299"/>
                    <a:pt x="0" y="13781"/>
                    <a:pt x="756" y="18070"/>
                  </a:cubicBezTo>
                  <a:cubicBezTo>
                    <a:pt x="765" y="18121"/>
                    <a:pt x="811" y="18145"/>
                    <a:pt x="856" y="18145"/>
                  </a:cubicBezTo>
                  <a:cubicBezTo>
                    <a:pt x="910" y="18145"/>
                    <a:pt x="964" y="18111"/>
                    <a:pt x="959" y="18047"/>
                  </a:cubicBezTo>
                  <a:cubicBezTo>
                    <a:pt x="644" y="13841"/>
                    <a:pt x="519" y="9682"/>
                    <a:pt x="1038" y="5485"/>
                  </a:cubicBezTo>
                  <a:cubicBezTo>
                    <a:pt x="1240" y="3836"/>
                    <a:pt x="1558" y="2243"/>
                    <a:pt x="1942" y="672"/>
                  </a:cubicBezTo>
                  <a:cubicBezTo>
                    <a:pt x="1806" y="424"/>
                    <a:pt x="1646" y="196"/>
                    <a:pt x="1459" y="1"/>
                  </a:cubicBezTo>
                  <a:close/>
                </a:path>
              </a:pathLst>
            </a:custGeom>
            <a:solidFill>
              <a:srgbClr val="000000">
                <a:alpha val="18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56" name="Google Shape;3456;p14"/>
            <p:cNvSpPr/>
            <p:nvPr/>
          </p:nvSpPr>
          <p:spPr>
            <a:xfrm>
              <a:off x="-773139" y="2828297"/>
              <a:ext cx="576477" cy="508749"/>
            </a:xfrm>
            <a:custGeom>
              <a:avLst/>
              <a:gdLst/>
              <a:ahLst/>
              <a:cxnLst/>
              <a:rect l="l" t="t" r="r" b="b"/>
              <a:pathLst>
                <a:path w="16802" h="14828" extrusionOk="0">
                  <a:moveTo>
                    <a:pt x="16466" y="0"/>
                  </a:moveTo>
                  <a:cubicBezTo>
                    <a:pt x="16444" y="0"/>
                    <a:pt x="16422" y="4"/>
                    <a:pt x="16400" y="11"/>
                  </a:cubicBezTo>
                  <a:cubicBezTo>
                    <a:pt x="11842" y="1524"/>
                    <a:pt x="7568" y="4522"/>
                    <a:pt x="4063" y="7764"/>
                  </a:cubicBezTo>
                  <a:cubicBezTo>
                    <a:pt x="2624" y="9094"/>
                    <a:pt x="1270" y="10499"/>
                    <a:pt x="1" y="11987"/>
                  </a:cubicBezTo>
                  <a:cubicBezTo>
                    <a:pt x="61" y="13048"/>
                    <a:pt x="522" y="14034"/>
                    <a:pt x="1598" y="14828"/>
                  </a:cubicBezTo>
                  <a:cubicBezTo>
                    <a:pt x="2914" y="13022"/>
                    <a:pt x="4334" y="11283"/>
                    <a:pt x="5878" y="9666"/>
                  </a:cubicBezTo>
                  <a:cubicBezTo>
                    <a:pt x="7502" y="7963"/>
                    <a:pt x="9216" y="6376"/>
                    <a:pt x="10963" y="4806"/>
                  </a:cubicBezTo>
                  <a:cubicBezTo>
                    <a:pt x="12730" y="3217"/>
                    <a:pt x="14767" y="1908"/>
                    <a:pt x="16629" y="435"/>
                  </a:cubicBezTo>
                  <a:cubicBezTo>
                    <a:pt x="16802" y="298"/>
                    <a:pt x="16663" y="0"/>
                    <a:pt x="16466" y="0"/>
                  </a:cubicBezTo>
                  <a:close/>
                </a:path>
              </a:pathLst>
            </a:custGeom>
            <a:solidFill>
              <a:srgbClr val="000000">
                <a:alpha val="18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57" name="Google Shape;3457;p14"/>
            <p:cNvSpPr/>
            <p:nvPr/>
          </p:nvSpPr>
          <p:spPr>
            <a:xfrm>
              <a:off x="304334" y="2916919"/>
              <a:ext cx="408907" cy="489878"/>
            </a:xfrm>
            <a:custGeom>
              <a:avLst/>
              <a:gdLst/>
              <a:ahLst/>
              <a:cxnLst/>
              <a:rect l="l" t="t" r="r" b="b"/>
              <a:pathLst>
                <a:path w="11918" h="14278" extrusionOk="0">
                  <a:moveTo>
                    <a:pt x="33" y="1"/>
                  </a:moveTo>
                  <a:cubicBezTo>
                    <a:pt x="15" y="1"/>
                    <a:pt x="1" y="21"/>
                    <a:pt x="18" y="37"/>
                  </a:cubicBezTo>
                  <a:cubicBezTo>
                    <a:pt x="1311" y="1327"/>
                    <a:pt x="2820" y="2388"/>
                    <a:pt x="4114" y="3690"/>
                  </a:cubicBezTo>
                  <a:cubicBezTo>
                    <a:pt x="5358" y="4941"/>
                    <a:pt x="6526" y="6276"/>
                    <a:pt x="7586" y="7688"/>
                  </a:cubicBezTo>
                  <a:cubicBezTo>
                    <a:pt x="9131" y="9750"/>
                    <a:pt x="10384" y="11961"/>
                    <a:pt x="11440" y="14278"/>
                  </a:cubicBezTo>
                  <a:cubicBezTo>
                    <a:pt x="11598" y="14205"/>
                    <a:pt x="11759" y="14123"/>
                    <a:pt x="11917" y="14027"/>
                  </a:cubicBezTo>
                  <a:cubicBezTo>
                    <a:pt x="10931" y="11857"/>
                    <a:pt x="9700" y="9797"/>
                    <a:pt x="8298" y="7881"/>
                  </a:cubicBezTo>
                  <a:cubicBezTo>
                    <a:pt x="6173" y="4973"/>
                    <a:pt x="3333" y="1633"/>
                    <a:pt x="43" y="3"/>
                  </a:cubicBezTo>
                  <a:cubicBezTo>
                    <a:pt x="40" y="1"/>
                    <a:pt x="37" y="1"/>
                    <a:pt x="33" y="1"/>
                  </a:cubicBezTo>
                  <a:close/>
                </a:path>
              </a:pathLst>
            </a:custGeom>
            <a:solidFill>
              <a:srgbClr val="000000">
                <a:alpha val="18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58" name="Google Shape;3458;p14"/>
            <p:cNvSpPr/>
            <p:nvPr/>
          </p:nvSpPr>
          <p:spPr>
            <a:xfrm>
              <a:off x="-74655" y="1932392"/>
              <a:ext cx="151959" cy="591058"/>
            </a:xfrm>
            <a:custGeom>
              <a:avLst/>
              <a:gdLst/>
              <a:ahLst/>
              <a:cxnLst/>
              <a:rect l="l" t="t" r="r" b="b"/>
              <a:pathLst>
                <a:path w="4429" h="17227" extrusionOk="0">
                  <a:moveTo>
                    <a:pt x="4349" y="0"/>
                  </a:moveTo>
                  <a:cubicBezTo>
                    <a:pt x="4149" y="0"/>
                    <a:pt x="3943" y="24"/>
                    <a:pt x="3732" y="78"/>
                  </a:cubicBezTo>
                  <a:cubicBezTo>
                    <a:pt x="3036" y="1815"/>
                    <a:pt x="2454" y="3598"/>
                    <a:pt x="1948" y="5349"/>
                  </a:cubicBezTo>
                  <a:cubicBezTo>
                    <a:pt x="835" y="9201"/>
                    <a:pt x="197" y="13135"/>
                    <a:pt x="3" y="17140"/>
                  </a:cubicBezTo>
                  <a:cubicBezTo>
                    <a:pt x="0" y="17198"/>
                    <a:pt x="43" y="17226"/>
                    <a:pt x="87" y="17226"/>
                  </a:cubicBezTo>
                  <a:cubicBezTo>
                    <a:pt x="131" y="17226"/>
                    <a:pt x="175" y="17199"/>
                    <a:pt x="180" y="17143"/>
                  </a:cubicBezTo>
                  <a:cubicBezTo>
                    <a:pt x="512" y="13195"/>
                    <a:pt x="1238" y="9268"/>
                    <a:pt x="2382" y="5473"/>
                  </a:cubicBezTo>
                  <a:cubicBezTo>
                    <a:pt x="2951" y="3589"/>
                    <a:pt x="3658" y="1782"/>
                    <a:pt x="4428" y="1"/>
                  </a:cubicBezTo>
                  <a:cubicBezTo>
                    <a:pt x="4402" y="1"/>
                    <a:pt x="4376" y="0"/>
                    <a:pt x="4349" y="0"/>
                  </a:cubicBezTo>
                  <a:close/>
                </a:path>
              </a:pathLst>
            </a:custGeom>
            <a:solidFill>
              <a:srgbClr val="000000">
                <a:alpha val="18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59" name="Google Shape;3459;p14"/>
            <p:cNvSpPr/>
            <p:nvPr/>
          </p:nvSpPr>
          <p:spPr>
            <a:xfrm>
              <a:off x="-555648" y="2258955"/>
              <a:ext cx="1101831" cy="957421"/>
            </a:xfrm>
            <a:custGeom>
              <a:avLst/>
              <a:gdLst/>
              <a:ahLst/>
              <a:cxnLst/>
              <a:rect l="l" t="t" r="r" b="b"/>
              <a:pathLst>
                <a:path w="32114" h="27905" extrusionOk="0">
                  <a:moveTo>
                    <a:pt x="17030" y="0"/>
                  </a:moveTo>
                  <a:cubicBezTo>
                    <a:pt x="16680" y="0"/>
                    <a:pt x="16292" y="76"/>
                    <a:pt x="15861" y="240"/>
                  </a:cubicBezTo>
                  <a:cubicBezTo>
                    <a:pt x="13730" y="1054"/>
                    <a:pt x="12591" y="3091"/>
                    <a:pt x="12198" y="5335"/>
                  </a:cubicBezTo>
                  <a:cubicBezTo>
                    <a:pt x="11113" y="2867"/>
                    <a:pt x="9704" y="494"/>
                    <a:pt x="8269" y="494"/>
                  </a:cubicBezTo>
                  <a:cubicBezTo>
                    <a:pt x="7809" y="494"/>
                    <a:pt x="7346" y="738"/>
                    <a:pt x="6891" y="1302"/>
                  </a:cubicBezTo>
                  <a:cubicBezTo>
                    <a:pt x="5639" y="2851"/>
                    <a:pt x="6315" y="5811"/>
                    <a:pt x="6662" y="7571"/>
                  </a:cubicBezTo>
                  <a:cubicBezTo>
                    <a:pt x="6919" y="8882"/>
                    <a:pt x="7313" y="10153"/>
                    <a:pt x="7823" y="11378"/>
                  </a:cubicBezTo>
                  <a:cubicBezTo>
                    <a:pt x="5728" y="9588"/>
                    <a:pt x="3399" y="8085"/>
                    <a:pt x="885" y="6923"/>
                  </a:cubicBezTo>
                  <a:cubicBezTo>
                    <a:pt x="796" y="6881"/>
                    <a:pt x="696" y="6860"/>
                    <a:pt x="596" y="6860"/>
                  </a:cubicBezTo>
                  <a:cubicBezTo>
                    <a:pt x="296" y="6860"/>
                    <a:pt x="0" y="7045"/>
                    <a:pt x="16" y="7401"/>
                  </a:cubicBezTo>
                  <a:cubicBezTo>
                    <a:pt x="213" y="11842"/>
                    <a:pt x="3501" y="14207"/>
                    <a:pt x="7247" y="15530"/>
                  </a:cubicBezTo>
                  <a:cubicBezTo>
                    <a:pt x="6472" y="15689"/>
                    <a:pt x="5708" y="15907"/>
                    <a:pt x="4962" y="16195"/>
                  </a:cubicBezTo>
                  <a:cubicBezTo>
                    <a:pt x="3714" y="16677"/>
                    <a:pt x="1554" y="17824"/>
                    <a:pt x="2483" y="19523"/>
                  </a:cubicBezTo>
                  <a:cubicBezTo>
                    <a:pt x="2888" y="20265"/>
                    <a:pt x="3627" y="20494"/>
                    <a:pt x="4416" y="20494"/>
                  </a:cubicBezTo>
                  <a:cubicBezTo>
                    <a:pt x="5161" y="20494"/>
                    <a:pt x="5951" y="20290"/>
                    <a:pt x="6550" y="20119"/>
                  </a:cubicBezTo>
                  <a:cubicBezTo>
                    <a:pt x="7203" y="19934"/>
                    <a:pt x="7821" y="19707"/>
                    <a:pt x="8415" y="19456"/>
                  </a:cubicBezTo>
                  <a:lnTo>
                    <a:pt x="8415" y="19456"/>
                  </a:lnTo>
                  <a:cubicBezTo>
                    <a:pt x="7959" y="20006"/>
                    <a:pt x="7558" y="20583"/>
                    <a:pt x="7251" y="21186"/>
                  </a:cubicBezTo>
                  <a:cubicBezTo>
                    <a:pt x="6301" y="23047"/>
                    <a:pt x="6754" y="25420"/>
                    <a:pt x="8878" y="26174"/>
                  </a:cubicBezTo>
                  <a:cubicBezTo>
                    <a:pt x="9324" y="26332"/>
                    <a:pt x="9771" y="26406"/>
                    <a:pt x="10209" y="26406"/>
                  </a:cubicBezTo>
                  <a:cubicBezTo>
                    <a:pt x="11270" y="26406"/>
                    <a:pt x="12279" y="25975"/>
                    <a:pt x="13094" y="25271"/>
                  </a:cubicBezTo>
                  <a:cubicBezTo>
                    <a:pt x="13281" y="26069"/>
                    <a:pt x="13634" y="26795"/>
                    <a:pt x="14261" y="27297"/>
                  </a:cubicBezTo>
                  <a:cubicBezTo>
                    <a:pt x="14788" y="27718"/>
                    <a:pt x="15394" y="27904"/>
                    <a:pt x="16002" y="27904"/>
                  </a:cubicBezTo>
                  <a:cubicBezTo>
                    <a:pt x="16935" y="27904"/>
                    <a:pt x="17875" y="27466"/>
                    <a:pt x="18547" y="26760"/>
                  </a:cubicBezTo>
                  <a:cubicBezTo>
                    <a:pt x="18965" y="26324"/>
                    <a:pt x="19235" y="25834"/>
                    <a:pt x="19402" y="25314"/>
                  </a:cubicBezTo>
                  <a:cubicBezTo>
                    <a:pt x="20734" y="26399"/>
                    <a:pt x="22293" y="27119"/>
                    <a:pt x="23922" y="27119"/>
                  </a:cubicBezTo>
                  <a:cubicBezTo>
                    <a:pt x="24962" y="27119"/>
                    <a:pt x="26031" y="26825"/>
                    <a:pt x="27086" y="26144"/>
                  </a:cubicBezTo>
                  <a:cubicBezTo>
                    <a:pt x="28855" y="25003"/>
                    <a:pt x="29710" y="22984"/>
                    <a:pt x="29262" y="20911"/>
                  </a:cubicBezTo>
                  <a:cubicBezTo>
                    <a:pt x="28979" y="19600"/>
                    <a:pt x="28280" y="18523"/>
                    <a:pt x="27406" y="17580"/>
                  </a:cubicBezTo>
                  <a:cubicBezTo>
                    <a:pt x="28250" y="17389"/>
                    <a:pt x="29055" y="17071"/>
                    <a:pt x="29767" y="16550"/>
                  </a:cubicBezTo>
                  <a:cubicBezTo>
                    <a:pt x="31204" y="15495"/>
                    <a:pt x="32114" y="13714"/>
                    <a:pt x="31681" y="11924"/>
                  </a:cubicBezTo>
                  <a:cubicBezTo>
                    <a:pt x="31282" y="10272"/>
                    <a:pt x="29737" y="9226"/>
                    <a:pt x="28139" y="8961"/>
                  </a:cubicBezTo>
                  <a:cubicBezTo>
                    <a:pt x="27863" y="8915"/>
                    <a:pt x="27590" y="8894"/>
                    <a:pt x="27322" y="8894"/>
                  </a:cubicBezTo>
                  <a:cubicBezTo>
                    <a:pt x="27154" y="8894"/>
                    <a:pt x="26987" y="8902"/>
                    <a:pt x="26822" y="8917"/>
                  </a:cubicBezTo>
                  <a:cubicBezTo>
                    <a:pt x="27072" y="8379"/>
                    <a:pt x="27280" y="7820"/>
                    <a:pt x="27441" y="7239"/>
                  </a:cubicBezTo>
                  <a:cubicBezTo>
                    <a:pt x="27926" y="5476"/>
                    <a:pt x="28046" y="2990"/>
                    <a:pt x="25804" y="2480"/>
                  </a:cubicBezTo>
                  <a:cubicBezTo>
                    <a:pt x="25563" y="2426"/>
                    <a:pt x="25322" y="2401"/>
                    <a:pt x="25082" y="2401"/>
                  </a:cubicBezTo>
                  <a:cubicBezTo>
                    <a:pt x="23492" y="2401"/>
                    <a:pt x="21923" y="3495"/>
                    <a:pt x="20808" y="4495"/>
                  </a:cubicBezTo>
                  <a:cubicBezTo>
                    <a:pt x="20492" y="4775"/>
                    <a:pt x="20204" y="5080"/>
                    <a:pt x="19928" y="5398"/>
                  </a:cubicBezTo>
                  <a:cubicBezTo>
                    <a:pt x="19801" y="2676"/>
                    <a:pt x="19103" y="0"/>
                    <a:pt x="1703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0" name="Google Shape;3460;p14"/>
            <p:cNvSpPr/>
            <p:nvPr/>
          </p:nvSpPr>
          <p:spPr>
            <a:xfrm>
              <a:off x="-404477" y="2425222"/>
              <a:ext cx="948569" cy="675289"/>
            </a:xfrm>
            <a:custGeom>
              <a:avLst/>
              <a:gdLst/>
              <a:ahLst/>
              <a:cxnLst/>
              <a:rect l="l" t="t" r="r" b="b"/>
              <a:pathLst>
                <a:path w="27647" h="19682" extrusionOk="0">
                  <a:moveTo>
                    <a:pt x="1615" y="0"/>
                  </a:moveTo>
                  <a:cubicBezTo>
                    <a:pt x="1421" y="0"/>
                    <a:pt x="1229" y="41"/>
                    <a:pt x="1043" y="139"/>
                  </a:cubicBezTo>
                  <a:cubicBezTo>
                    <a:pt x="0" y="683"/>
                    <a:pt x="681" y="1849"/>
                    <a:pt x="1052" y="2589"/>
                  </a:cubicBezTo>
                  <a:cubicBezTo>
                    <a:pt x="1895" y="4274"/>
                    <a:pt x="2704" y="5976"/>
                    <a:pt x="3524" y="7673"/>
                  </a:cubicBezTo>
                  <a:cubicBezTo>
                    <a:pt x="4056" y="8777"/>
                    <a:pt x="4498" y="10021"/>
                    <a:pt x="5101" y="11120"/>
                  </a:cubicBezTo>
                  <a:cubicBezTo>
                    <a:pt x="4643" y="10875"/>
                    <a:pt x="4182" y="10627"/>
                    <a:pt x="3703" y="10466"/>
                  </a:cubicBezTo>
                  <a:cubicBezTo>
                    <a:pt x="3458" y="10383"/>
                    <a:pt x="3192" y="10334"/>
                    <a:pt x="2935" y="10334"/>
                  </a:cubicBezTo>
                  <a:cubicBezTo>
                    <a:pt x="2340" y="10334"/>
                    <a:pt x="1797" y="10599"/>
                    <a:pt x="1687" y="11325"/>
                  </a:cubicBezTo>
                  <a:cubicBezTo>
                    <a:pt x="1485" y="12670"/>
                    <a:pt x="3156" y="13378"/>
                    <a:pt x="4131" y="13797"/>
                  </a:cubicBezTo>
                  <a:cubicBezTo>
                    <a:pt x="4215" y="13832"/>
                    <a:pt x="4302" y="13864"/>
                    <a:pt x="4387" y="13899"/>
                  </a:cubicBezTo>
                  <a:cubicBezTo>
                    <a:pt x="3280" y="14888"/>
                    <a:pt x="2536" y="16448"/>
                    <a:pt x="2981" y="17914"/>
                  </a:cubicBezTo>
                  <a:cubicBezTo>
                    <a:pt x="3349" y="19135"/>
                    <a:pt x="4343" y="19682"/>
                    <a:pt x="5419" y="19682"/>
                  </a:cubicBezTo>
                  <a:cubicBezTo>
                    <a:pt x="5997" y="19682"/>
                    <a:pt x="6600" y="19524"/>
                    <a:pt x="7141" y="19227"/>
                  </a:cubicBezTo>
                  <a:cubicBezTo>
                    <a:pt x="8312" y="18583"/>
                    <a:pt x="9429" y="17796"/>
                    <a:pt x="10598" y="17115"/>
                  </a:cubicBezTo>
                  <a:cubicBezTo>
                    <a:pt x="11679" y="17864"/>
                    <a:pt x="12869" y="18374"/>
                    <a:pt x="14101" y="18374"/>
                  </a:cubicBezTo>
                  <a:cubicBezTo>
                    <a:pt x="14973" y="18374"/>
                    <a:pt x="15867" y="18118"/>
                    <a:pt x="16757" y="17510"/>
                  </a:cubicBezTo>
                  <a:cubicBezTo>
                    <a:pt x="18132" y="16572"/>
                    <a:pt x="18824" y="15173"/>
                    <a:pt x="20552" y="15173"/>
                  </a:cubicBezTo>
                  <a:cubicBezTo>
                    <a:pt x="20646" y="15173"/>
                    <a:pt x="20742" y="15177"/>
                    <a:pt x="20842" y="15186"/>
                  </a:cubicBezTo>
                  <a:cubicBezTo>
                    <a:pt x="21446" y="15237"/>
                    <a:pt x="22059" y="15313"/>
                    <a:pt x="22651" y="15313"/>
                  </a:cubicBezTo>
                  <a:cubicBezTo>
                    <a:pt x="23616" y="15313"/>
                    <a:pt x="24528" y="15114"/>
                    <a:pt x="25270" y="14291"/>
                  </a:cubicBezTo>
                  <a:cubicBezTo>
                    <a:pt x="27647" y="11662"/>
                    <a:pt x="24441" y="8331"/>
                    <a:pt x="21791" y="7885"/>
                  </a:cubicBezTo>
                  <a:cubicBezTo>
                    <a:pt x="21583" y="7850"/>
                    <a:pt x="21378" y="7827"/>
                    <a:pt x="21172" y="7808"/>
                  </a:cubicBezTo>
                  <a:cubicBezTo>
                    <a:pt x="21898" y="6586"/>
                    <a:pt x="22232" y="5143"/>
                    <a:pt x="21299" y="4021"/>
                  </a:cubicBezTo>
                  <a:cubicBezTo>
                    <a:pt x="20783" y="3400"/>
                    <a:pt x="20167" y="3152"/>
                    <a:pt x="19535" y="3152"/>
                  </a:cubicBezTo>
                  <a:cubicBezTo>
                    <a:pt x="18341" y="3152"/>
                    <a:pt x="17091" y="4036"/>
                    <a:pt x="16347" y="4963"/>
                  </a:cubicBezTo>
                  <a:cubicBezTo>
                    <a:pt x="15828" y="5607"/>
                    <a:pt x="15337" y="6275"/>
                    <a:pt x="14865" y="6959"/>
                  </a:cubicBezTo>
                  <a:cubicBezTo>
                    <a:pt x="14866" y="5640"/>
                    <a:pt x="14644" y="4315"/>
                    <a:pt x="14180" y="3047"/>
                  </a:cubicBezTo>
                  <a:cubicBezTo>
                    <a:pt x="14054" y="2706"/>
                    <a:pt x="13719" y="2476"/>
                    <a:pt x="13392" y="2476"/>
                  </a:cubicBezTo>
                  <a:cubicBezTo>
                    <a:pt x="13170" y="2476"/>
                    <a:pt x="12951" y="2583"/>
                    <a:pt x="12808" y="2835"/>
                  </a:cubicBezTo>
                  <a:cubicBezTo>
                    <a:pt x="11860" y="4487"/>
                    <a:pt x="11337" y="6332"/>
                    <a:pt x="11076" y="8227"/>
                  </a:cubicBezTo>
                  <a:cubicBezTo>
                    <a:pt x="10850" y="7364"/>
                    <a:pt x="10626" y="6498"/>
                    <a:pt x="10400" y="5633"/>
                  </a:cubicBezTo>
                  <a:cubicBezTo>
                    <a:pt x="10051" y="4301"/>
                    <a:pt x="9736" y="2954"/>
                    <a:pt x="9378" y="1625"/>
                  </a:cubicBezTo>
                  <a:cubicBezTo>
                    <a:pt x="9253" y="1165"/>
                    <a:pt x="9132" y="646"/>
                    <a:pt x="8754" y="318"/>
                  </a:cubicBezTo>
                  <a:cubicBezTo>
                    <a:pt x="8498" y="97"/>
                    <a:pt x="8241" y="4"/>
                    <a:pt x="7994" y="4"/>
                  </a:cubicBezTo>
                  <a:cubicBezTo>
                    <a:pt x="7320" y="4"/>
                    <a:pt x="6725" y="701"/>
                    <a:pt x="6460" y="1368"/>
                  </a:cubicBezTo>
                  <a:cubicBezTo>
                    <a:pt x="6253" y="1893"/>
                    <a:pt x="6115" y="2440"/>
                    <a:pt x="6033" y="2998"/>
                  </a:cubicBezTo>
                  <a:cubicBezTo>
                    <a:pt x="5310" y="2208"/>
                    <a:pt x="4470" y="1499"/>
                    <a:pt x="3508" y="847"/>
                  </a:cubicBezTo>
                  <a:cubicBezTo>
                    <a:pt x="3001" y="504"/>
                    <a:pt x="2297" y="0"/>
                    <a:pt x="161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1" name="Google Shape;3461;p14"/>
            <p:cNvSpPr/>
            <p:nvPr/>
          </p:nvSpPr>
          <p:spPr>
            <a:xfrm>
              <a:off x="26011" y="2180282"/>
              <a:ext cx="409696" cy="727235"/>
            </a:xfrm>
            <a:custGeom>
              <a:avLst/>
              <a:gdLst/>
              <a:ahLst/>
              <a:cxnLst/>
              <a:rect l="l" t="t" r="r" b="b"/>
              <a:pathLst>
                <a:path w="11941" h="21196" extrusionOk="0">
                  <a:moveTo>
                    <a:pt x="11417" y="1"/>
                  </a:moveTo>
                  <a:cubicBezTo>
                    <a:pt x="11318" y="1"/>
                    <a:pt x="11218" y="28"/>
                    <a:pt x="11140" y="86"/>
                  </a:cubicBezTo>
                  <a:cubicBezTo>
                    <a:pt x="9695" y="1153"/>
                    <a:pt x="8650" y="3247"/>
                    <a:pt x="7677" y="4742"/>
                  </a:cubicBezTo>
                  <a:cubicBezTo>
                    <a:pt x="6557" y="6461"/>
                    <a:pt x="5502" y="8227"/>
                    <a:pt x="4543" y="10042"/>
                  </a:cubicBezTo>
                  <a:cubicBezTo>
                    <a:pt x="3643" y="11747"/>
                    <a:pt x="2808" y="13490"/>
                    <a:pt x="2047" y="15264"/>
                  </a:cubicBezTo>
                  <a:cubicBezTo>
                    <a:pt x="1255" y="17110"/>
                    <a:pt x="357" y="19065"/>
                    <a:pt x="13" y="21053"/>
                  </a:cubicBezTo>
                  <a:cubicBezTo>
                    <a:pt x="0" y="21129"/>
                    <a:pt x="65" y="21195"/>
                    <a:pt x="128" y="21195"/>
                  </a:cubicBezTo>
                  <a:cubicBezTo>
                    <a:pt x="160" y="21195"/>
                    <a:pt x="190" y="21179"/>
                    <a:pt x="212" y="21141"/>
                  </a:cubicBezTo>
                  <a:cubicBezTo>
                    <a:pt x="1208" y="19371"/>
                    <a:pt x="1861" y="17397"/>
                    <a:pt x="2724" y="15559"/>
                  </a:cubicBezTo>
                  <a:cubicBezTo>
                    <a:pt x="3565" y="13775"/>
                    <a:pt x="4468" y="12020"/>
                    <a:pt x="5441" y="10307"/>
                  </a:cubicBezTo>
                  <a:cubicBezTo>
                    <a:pt x="6417" y="8590"/>
                    <a:pt x="7441" y="6903"/>
                    <a:pt x="8543" y="5263"/>
                  </a:cubicBezTo>
                  <a:cubicBezTo>
                    <a:pt x="9564" y="3739"/>
                    <a:pt x="11140" y="2193"/>
                    <a:pt x="11817" y="499"/>
                  </a:cubicBezTo>
                  <a:cubicBezTo>
                    <a:pt x="11941" y="188"/>
                    <a:pt x="11679" y="1"/>
                    <a:pt x="114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2" name="Google Shape;3462;p14"/>
            <p:cNvSpPr/>
            <p:nvPr/>
          </p:nvSpPr>
          <p:spPr>
            <a:xfrm>
              <a:off x="-33277" y="2377908"/>
              <a:ext cx="98641" cy="526521"/>
            </a:xfrm>
            <a:custGeom>
              <a:avLst/>
              <a:gdLst/>
              <a:ahLst/>
              <a:cxnLst/>
              <a:rect l="l" t="t" r="r" b="b"/>
              <a:pathLst>
                <a:path w="2875" h="15346" extrusionOk="0">
                  <a:moveTo>
                    <a:pt x="696" y="1"/>
                  </a:moveTo>
                  <a:cubicBezTo>
                    <a:pt x="414" y="1"/>
                    <a:pt x="132" y="246"/>
                    <a:pt x="105" y="552"/>
                  </a:cubicBezTo>
                  <a:cubicBezTo>
                    <a:pt x="1" y="1706"/>
                    <a:pt x="621" y="2927"/>
                    <a:pt x="876" y="4055"/>
                  </a:cubicBezTo>
                  <a:cubicBezTo>
                    <a:pt x="1128" y="5174"/>
                    <a:pt x="1320" y="6307"/>
                    <a:pt x="1453" y="7446"/>
                  </a:cubicBezTo>
                  <a:cubicBezTo>
                    <a:pt x="1752" y="10029"/>
                    <a:pt x="1414" y="12583"/>
                    <a:pt x="1567" y="15156"/>
                  </a:cubicBezTo>
                  <a:cubicBezTo>
                    <a:pt x="1573" y="15278"/>
                    <a:pt x="1664" y="15346"/>
                    <a:pt x="1757" y="15346"/>
                  </a:cubicBezTo>
                  <a:cubicBezTo>
                    <a:pt x="1830" y="15346"/>
                    <a:pt x="1905" y="15303"/>
                    <a:pt x="1940" y="15213"/>
                  </a:cubicBezTo>
                  <a:cubicBezTo>
                    <a:pt x="2875" y="12823"/>
                    <a:pt x="2816" y="9841"/>
                    <a:pt x="2655" y="7320"/>
                  </a:cubicBezTo>
                  <a:cubicBezTo>
                    <a:pt x="2578" y="6120"/>
                    <a:pt x="2427" y="4920"/>
                    <a:pt x="2211" y="3738"/>
                  </a:cubicBezTo>
                  <a:cubicBezTo>
                    <a:pt x="1994" y="2547"/>
                    <a:pt x="1869" y="1126"/>
                    <a:pt x="1067" y="180"/>
                  </a:cubicBezTo>
                  <a:cubicBezTo>
                    <a:pt x="960" y="54"/>
                    <a:pt x="828" y="1"/>
                    <a:pt x="69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3" name="Google Shape;3463;p14"/>
            <p:cNvSpPr/>
            <p:nvPr/>
          </p:nvSpPr>
          <p:spPr>
            <a:xfrm>
              <a:off x="-158406" y="2466771"/>
              <a:ext cx="192308" cy="435909"/>
            </a:xfrm>
            <a:custGeom>
              <a:avLst/>
              <a:gdLst/>
              <a:ahLst/>
              <a:cxnLst/>
              <a:rect l="l" t="t" r="r" b="b"/>
              <a:pathLst>
                <a:path w="5605" h="12705" extrusionOk="0">
                  <a:moveTo>
                    <a:pt x="1126" y="0"/>
                  </a:moveTo>
                  <a:cubicBezTo>
                    <a:pt x="568" y="0"/>
                    <a:pt x="1" y="461"/>
                    <a:pt x="112" y="1200"/>
                  </a:cubicBezTo>
                  <a:cubicBezTo>
                    <a:pt x="435" y="3377"/>
                    <a:pt x="1212" y="5536"/>
                    <a:pt x="2058" y="7562"/>
                  </a:cubicBezTo>
                  <a:cubicBezTo>
                    <a:pt x="2794" y="9326"/>
                    <a:pt x="3705" y="11492"/>
                    <a:pt x="5285" y="12673"/>
                  </a:cubicBezTo>
                  <a:cubicBezTo>
                    <a:pt x="5315" y="12695"/>
                    <a:pt x="5349" y="12705"/>
                    <a:pt x="5384" y="12705"/>
                  </a:cubicBezTo>
                  <a:cubicBezTo>
                    <a:pt x="5492" y="12705"/>
                    <a:pt x="5605" y="12613"/>
                    <a:pt x="5597" y="12502"/>
                  </a:cubicBezTo>
                  <a:cubicBezTo>
                    <a:pt x="5442" y="10594"/>
                    <a:pt x="4402" y="8695"/>
                    <a:pt x="3785" y="6904"/>
                  </a:cubicBezTo>
                  <a:cubicBezTo>
                    <a:pt x="3087" y="4878"/>
                    <a:pt x="2626" y="2799"/>
                    <a:pt x="2046" y="740"/>
                  </a:cubicBezTo>
                  <a:cubicBezTo>
                    <a:pt x="1902" y="226"/>
                    <a:pt x="1516" y="0"/>
                    <a:pt x="11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4" name="Google Shape;3464;p14"/>
            <p:cNvSpPr/>
            <p:nvPr/>
          </p:nvSpPr>
          <p:spPr>
            <a:xfrm>
              <a:off x="-275300" y="2622264"/>
              <a:ext cx="315755" cy="269162"/>
            </a:xfrm>
            <a:custGeom>
              <a:avLst/>
              <a:gdLst/>
              <a:ahLst/>
              <a:cxnLst/>
              <a:rect l="l" t="t" r="r" b="b"/>
              <a:pathLst>
                <a:path w="9203" h="7845" extrusionOk="0">
                  <a:moveTo>
                    <a:pt x="782" y="1"/>
                  </a:moveTo>
                  <a:cubicBezTo>
                    <a:pt x="630" y="1"/>
                    <a:pt x="470" y="124"/>
                    <a:pt x="452" y="294"/>
                  </a:cubicBezTo>
                  <a:cubicBezTo>
                    <a:pt x="1" y="4782"/>
                    <a:pt x="5375" y="7138"/>
                    <a:pt x="8950" y="7842"/>
                  </a:cubicBezTo>
                  <a:cubicBezTo>
                    <a:pt x="8962" y="7844"/>
                    <a:pt x="8973" y="7845"/>
                    <a:pt x="8984" y="7845"/>
                  </a:cubicBezTo>
                  <a:cubicBezTo>
                    <a:pt x="9123" y="7845"/>
                    <a:pt x="9203" y="7662"/>
                    <a:pt x="9068" y="7575"/>
                  </a:cubicBezTo>
                  <a:cubicBezTo>
                    <a:pt x="7484" y="6551"/>
                    <a:pt x="5744" y="5713"/>
                    <a:pt x="4269" y="4535"/>
                  </a:cubicBezTo>
                  <a:cubicBezTo>
                    <a:pt x="2806" y="3365"/>
                    <a:pt x="1806" y="1837"/>
                    <a:pt x="1020" y="159"/>
                  </a:cubicBezTo>
                  <a:cubicBezTo>
                    <a:pt x="967" y="48"/>
                    <a:pt x="876" y="1"/>
                    <a:pt x="78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5" name="Google Shape;3465;p14"/>
            <p:cNvSpPr/>
            <p:nvPr/>
          </p:nvSpPr>
          <p:spPr>
            <a:xfrm>
              <a:off x="26731" y="2610599"/>
              <a:ext cx="294345" cy="283504"/>
            </a:xfrm>
            <a:custGeom>
              <a:avLst/>
              <a:gdLst/>
              <a:ahLst/>
              <a:cxnLst/>
              <a:rect l="l" t="t" r="r" b="b"/>
              <a:pathLst>
                <a:path w="8579" h="8263" extrusionOk="0">
                  <a:moveTo>
                    <a:pt x="7214" y="1"/>
                  </a:moveTo>
                  <a:cubicBezTo>
                    <a:pt x="6917" y="1"/>
                    <a:pt x="6620" y="141"/>
                    <a:pt x="6420" y="478"/>
                  </a:cubicBezTo>
                  <a:cubicBezTo>
                    <a:pt x="5534" y="1967"/>
                    <a:pt x="4569" y="3360"/>
                    <a:pt x="3360" y="4607"/>
                  </a:cubicBezTo>
                  <a:cubicBezTo>
                    <a:pt x="2338" y="5661"/>
                    <a:pt x="895" y="6600"/>
                    <a:pt x="106" y="7830"/>
                  </a:cubicBezTo>
                  <a:cubicBezTo>
                    <a:pt x="1" y="7992"/>
                    <a:pt x="119" y="8262"/>
                    <a:pt x="325" y="8262"/>
                  </a:cubicBezTo>
                  <a:cubicBezTo>
                    <a:pt x="331" y="8262"/>
                    <a:pt x="338" y="8262"/>
                    <a:pt x="345" y="8261"/>
                  </a:cubicBezTo>
                  <a:cubicBezTo>
                    <a:pt x="1898" y="8133"/>
                    <a:pt x="3444" y="6879"/>
                    <a:pt x="4562" y="5871"/>
                  </a:cubicBezTo>
                  <a:cubicBezTo>
                    <a:pt x="5959" y="4611"/>
                    <a:pt x="7185" y="3131"/>
                    <a:pt x="8130" y="1504"/>
                  </a:cubicBezTo>
                  <a:cubicBezTo>
                    <a:pt x="8578" y="732"/>
                    <a:pt x="7893" y="1"/>
                    <a:pt x="721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4063146116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2">
  <p:cSld name="Section header 2">
    <p:bg>
      <p:bgPr>
        <a:solidFill>
          <a:schemeClr val="accent1"/>
        </a:solidFill>
        <a:effectLst/>
      </p:bgPr>
    </p:bg>
    <p:spTree>
      <p:nvGrpSpPr>
        <p:cNvPr id="1" name="Shape 34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467" name="Google Shape;3467;p15"/>
          <p:cNvPicPr preferRelativeResize="0"/>
          <p:nvPr/>
        </p:nvPicPr>
        <p:blipFill>
          <a:blip r:embed="rId2">
            <a:alphaModFix amt="20000"/>
          </a:blip>
          <a:stretch>
            <a:fillRect/>
          </a:stretch>
        </p:blipFill>
        <p:spPr>
          <a:xfrm>
            <a:off x="-3" y="1"/>
            <a:ext cx="12192003" cy="6858001"/>
          </a:xfrm>
          <a:prstGeom prst="rect">
            <a:avLst/>
          </a:prstGeom>
          <a:noFill/>
          <a:ln>
            <a:noFill/>
          </a:ln>
        </p:spPr>
      </p:pic>
      <p:sp>
        <p:nvSpPr>
          <p:cNvPr id="3468" name="Google Shape;3468;p15"/>
          <p:cNvSpPr txBox="1">
            <a:spLocks noGrp="1"/>
          </p:cNvSpPr>
          <p:nvPr>
            <p:ph type="title"/>
          </p:nvPr>
        </p:nvSpPr>
        <p:spPr>
          <a:xfrm>
            <a:off x="6605333" y="3825500"/>
            <a:ext cx="4445600" cy="155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3469" name="Google Shape;3469;p15"/>
          <p:cNvSpPr txBox="1">
            <a:spLocks noGrp="1"/>
          </p:cNvSpPr>
          <p:nvPr>
            <p:ph type="title" idx="2" hasCustomPrompt="1"/>
          </p:nvPr>
        </p:nvSpPr>
        <p:spPr>
          <a:xfrm>
            <a:off x="6748573" y="1007200"/>
            <a:ext cx="4082800" cy="231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12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3470" name="Google Shape;3470;p15"/>
          <p:cNvSpPr txBox="1">
            <a:spLocks noGrp="1"/>
          </p:cNvSpPr>
          <p:nvPr>
            <p:ph type="subTitle" idx="1"/>
          </p:nvPr>
        </p:nvSpPr>
        <p:spPr>
          <a:xfrm>
            <a:off x="6424000" y="5445000"/>
            <a:ext cx="4808000" cy="546000"/>
          </a:xfrm>
          <a:prstGeom prst="rect">
            <a:avLst/>
          </a:prstGeom>
          <a:solidFill>
            <a:schemeClr val="dk1"/>
          </a:solidFill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471" name="Google Shape;3471;p15"/>
          <p:cNvGrpSpPr/>
          <p:nvPr/>
        </p:nvGrpSpPr>
        <p:grpSpPr>
          <a:xfrm>
            <a:off x="-2564166" y="-2308599"/>
            <a:ext cx="8869988" cy="8825724"/>
            <a:chOff x="-1923125" y="-1731450"/>
            <a:chExt cx="6652491" cy="6619293"/>
          </a:xfrm>
        </p:grpSpPr>
        <p:sp>
          <p:nvSpPr>
            <p:cNvPr id="3472" name="Google Shape;3472;p15"/>
            <p:cNvSpPr/>
            <p:nvPr/>
          </p:nvSpPr>
          <p:spPr>
            <a:xfrm>
              <a:off x="1683847" y="-287685"/>
              <a:ext cx="1914403" cy="2381968"/>
            </a:xfrm>
            <a:custGeom>
              <a:avLst/>
              <a:gdLst/>
              <a:ahLst/>
              <a:cxnLst/>
              <a:rect l="l" t="t" r="r" b="b"/>
              <a:pathLst>
                <a:path w="47962" h="59676" extrusionOk="0">
                  <a:moveTo>
                    <a:pt x="47639" y="0"/>
                  </a:moveTo>
                  <a:cubicBezTo>
                    <a:pt x="47596" y="0"/>
                    <a:pt x="47553" y="10"/>
                    <a:pt x="47512" y="30"/>
                  </a:cubicBezTo>
                  <a:cubicBezTo>
                    <a:pt x="47390" y="91"/>
                    <a:pt x="36827" y="5459"/>
                    <a:pt x="31228" y="13260"/>
                  </a:cubicBezTo>
                  <a:cubicBezTo>
                    <a:pt x="32002" y="9033"/>
                    <a:pt x="35442" y="5474"/>
                    <a:pt x="35482" y="5435"/>
                  </a:cubicBezTo>
                  <a:cubicBezTo>
                    <a:pt x="35591" y="5323"/>
                    <a:pt x="35590" y="5145"/>
                    <a:pt x="35478" y="5036"/>
                  </a:cubicBezTo>
                  <a:cubicBezTo>
                    <a:pt x="35422" y="4982"/>
                    <a:pt x="35350" y="4956"/>
                    <a:pt x="35279" y="4956"/>
                  </a:cubicBezTo>
                  <a:cubicBezTo>
                    <a:pt x="35206" y="4956"/>
                    <a:pt x="35134" y="4983"/>
                    <a:pt x="35079" y="5039"/>
                  </a:cubicBezTo>
                  <a:cubicBezTo>
                    <a:pt x="34905" y="5216"/>
                    <a:pt x="30853" y="9398"/>
                    <a:pt x="30532" y="14289"/>
                  </a:cubicBezTo>
                  <a:cubicBezTo>
                    <a:pt x="30021" y="15082"/>
                    <a:pt x="29565" y="15899"/>
                    <a:pt x="29181" y="16738"/>
                  </a:cubicBezTo>
                  <a:cubicBezTo>
                    <a:pt x="27520" y="20358"/>
                    <a:pt x="23647" y="23326"/>
                    <a:pt x="19164" y="26766"/>
                  </a:cubicBezTo>
                  <a:cubicBezTo>
                    <a:pt x="18345" y="27392"/>
                    <a:pt x="17508" y="28035"/>
                    <a:pt x="16665" y="28697"/>
                  </a:cubicBezTo>
                  <a:cubicBezTo>
                    <a:pt x="19962" y="23967"/>
                    <a:pt x="19856" y="20282"/>
                    <a:pt x="19849" y="20109"/>
                  </a:cubicBezTo>
                  <a:cubicBezTo>
                    <a:pt x="19842" y="19956"/>
                    <a:pt x="19714" y="19837"/>
                    <a:pt x="19562" y="19837"/>
                  </a:cubicBezTo>
                  <a:cubicBezTo>
                    <a:pt x="19560" y="19837"/>
                    <a:pt x="19557" y="19837"/>
                    <a:pt x="19554" y="19837"/>
                  </a:cubicBezTo>
                  <a:cubicBezTo>
                    <a:pt x="19399" y="19844"/>
                    <a:pt x="19278" y="19976"/>
                    <a:pt x="19284" y="20132"/>
                  </a:cubicBezTo>
                  <a:cubicBezTo>
                    <a:pt x="19285" y="20177"/>
                    <a:pt x="19420" y="24768"/>
                    <a:pt x="14793" y="30194"/>
                  </a:cubicBezTo>
                  <a:cubicBezTo>
                    <a:pt x="12316" y="32228"/>
                    <a:pt x="9847" y="34478"/>
                    <a:pt x="7674" y="37104"/>
                  </a:cubicBezTo>
                  <a:cubicBezTo>
                    <a:pt x="7647" y="37126"/>
                    <a:pt x="7625" y="37153"/>
                    <a:pt x="7608" y="37183"/>
                  </a:cubicBezTo>
                  <a:cubicBezTo>
                    <a:pt x="3179" y="42565"/>
                    <a:pt x="0" y="49521"/>
                    <a:pt x="505" y="59408"/>
                  </a:cubicBezTo>
                  <a:cubicBezTo>
                    <a:pt x="511" y="59498"/>
                    <a:pt x="558" y="59577"/>
                    <a:pt x="626" y="59626"/>
                  </a:cubicBezTo>
                  <a:cubicBezTo>
                    <a:pt x="672" y="59658"/>
                    <a:pt x="729" y="59675"/>
                    <a:pt x="788" y="59675"/>
                  </a:cubicBezTo>
                  <a:cubicBezTo>
                    <a:pt x="792" y="59675"/>
                    <a:pt x="797" y="59675"/>
                    <a:pt x="801" y="59675"/>
                  </a:cubicBezTo>
                  <a:cubicBezTo>
                    <a:pt x="957" y="59667"/>
                    <a:pt x="1077" y="59534"/>
                    <a:pt x="1069" y="59378"/>
                  </a:cubicBezTo>
                  <a:cubicBezTo>
                    <a:pt x="569" y="49651"/>
                    <a:pt x="3720" y="42794"/>
                    <a:pt x="8099" y="37486"/>
                  </a:cubicBezTo>
                  <a:cubicBezTo>
                    <a:pt x="13891" y="33223"/>
                    <a:pt x="20400" y="32822"/>
                    <a:pt x="22647" y="32822"/>
                  </a:cubicBezTo>
                  <a:cubicBezTo>
                    <a:pt x="23154" y="32822"/>
                    <a:pt x="23444" y="32843"/>
                    <a:pt x="23459" y="32844"/>
                  </a:cubicBezTo>
                  <a:cubicBezTo>
                    <a:pt x="23466" y="32844"/>
                    <a:pt x="23473" y="32844"/>
                    <a:pt x="23480" y="32844"/>
                  </a:cubicBezTo>
                  <a:cubicBezTo>
                    <a:pt x="23627" y="32844"/>
                    <a:pt x="23751" y="32732"/>
                    <a:pt x="23763" y="32585"/>
                  </a:cubicBezTo>
                  <a:cubicBezTo>
                    <a:pt x="23776" y="32429"/>
                    <a:pt x="23659" y="32293"/>
                    <a:pt x="23506" y="32280"/>
                  </a:cubicBezTo>
                  <a:cubicBezTo>
                    <a:pt x="23490" y="32279"/>
                    <a:pt x="23191" y="32258"/>
                    <a:pt x="22667" y="32258"/>
                  </a:cubicBezTo>
                  <a:cubicBezTo>
                    <a:pt x="20583" y="32258"/>
                    <a:pt x="14951" y="32594"/>
                    <a:pt x="9513" y="35867"/>
                  </a:cubicBezTo>
                  <a:cubicBezTo>
                    <a:pt x="12644" y="32470"/>
                    <a:pt x="16228" y="29721"/>
                    <a:pt x="19505" y="27208"/>
                  </a:cubicBezTo>
                  <a:cubicBezTo>
                    <a:pt x="22520" y="24897"/>
                    <a:pt x="25260" y="22793"/>
                    <a:pt x="27265" y="20543"/>
                  </a:cubicBezTo>
                  <a:cubicBezTo>
                    <a:pt x="31498" y="16667"/>
                    <a:pt x="37490" y="16566"/>
                    <a:pt x="37847" y="16566"/>
                  </a:cubicBezTo>
                  <a:cubicBezTo>
                    <a:pt x="37856" y="16566"/>
                    <a:pt x="37862" y="16566"/>
                    <a:pt x="37863" y="16566"/>
                  </a:cubicBezTo>
                  <a:cubicBezTo>
                    <a:pt x="37866" y="16567"/>
                    <a:pt x="37870" y="16567"/>
                    <a:pt x="37873" y="16567"/>
                  </a:cubicBezTo>
                  <a:cubicBezTo>
                    <a:pt x="38023" y="16567"/>
                    <a:pt x="38145" y="16444"/>
                    <a:pt x="38146" y="16291"/>
                  </a:cubicBezTo>
                  <a:cubicBezTo>
                    <a:pt x="38149" y="16135"/>
                    <a:pt x="38023" y="16008"/>
                    <a:pt x="37867" y="16006"/>
                  </a:cubicBezTo>
                  <a:cubicBezTo>
                    <a:pt x="37860" y="16006"/>
                    <a:pt x="37848" y="16006"/>
                    <a:pt x="37832" y="16006"/>
                  </a:cubicBezTo>
                  <a:cubicBezTo>
                    <a:pt x="37339" y="16006"/>
                    <a:pt x="32753" y="16089"/>
                    <a:pt x="28681" y="18741"/>
                  </a:cubicBezTo>
                  <a:cubicBezTo>
                    <a:pt x="29069" y="18167"/>
                    <a:pt x="29413" y="17581"/>
                    <a:pt x="29691" y="16972"/>
                  </a:cubicBezTo>
                  <a:cubicBezTo>
                    <a:pt x="34032" y="7512"/>
                    <a:pt x="47628" y="603"/>
                    <a:pt x="47765" y="535"/>
                  </a:cubicBezTo>
                  <a:cubicBezTo>
                    <a:pt x="47905" y="465"/>
                    <a:pt x="47962" y="296"/>
                    <a:pt x="47891" y="156"/>
                  </a:cubicBezTo>
                  <a:cubicBezTo>
                    <a:pt x="47842" y="57"/>
                    <a:pt x="47743" y="0"/>
                    <a:pt x="476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3" name="Google Shape;3473;p15"/>
            <p:cNvSpPr/>
            <p:nvPr/>
          </p:nvSpPr>
          <p:spPr>
            <a:xfrm>
              <a:off x="3417001" y="-778413"/>
              <a:ext cx="971132" cy="670971"/>
            </a:xfrm>
            <a:custGeom>
              <a:avLst/>
              <a:gdLst/>
              <a:ahLst/>
              <a:cxnLst/>
              <a:rect l="l" t="t" r="r" b="b"/>
              <a:pathLst>
                <a:path w="24330" h="16810" extrusionOk="0">
                  <a:moveTo>
                    <a:pt x="24329" y="0"/>
                  </a:moveTo>
                  <a:lnTo>
                    <a:pt x="24329" y="0"/>
                  </a:lnTo>
                  <a:cubicBezTo>
                    <a:pt x="24329" y="0"/>
                    <a:pt x="20201" y="2799"/>
                    <a:pt x="11882" y="2861"/>
                  </a:cubicBezTo>
                  <a:cubicBezTo>
                    <a:pt x="316" y="2950"/>
                    <a:pt x="0" y="14662"/>
                    <a:pt x="0" y="14662"/>
                  </a:cubicBezTo>
                  <a:cubicBezTo>
                    <a:pt x="3676" y="16175"/>
                    <a:pt x="6799" y="16809"/>
                    <a:pt x="9452" y="16809"/>
                  </a:cubicBezTo>
                  <a:cubicBezTo>
                    <a:pt x="23118" y="16809"/>
                    <a:pt x="24329" y="1"/>
                    <a:pt x="2432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4" name="Google Shape;3474;p15"/>
            <p:cNvSpPr/>
            <p:nvPr/>
          </p:nvSpPr>
          <p:spPr>
            <a:xfrm>
              <a:off x="3417041" y="-778413"/>
              <a:ext cx="971132" cy="585234"/>
            </a:xfrm>
            <a:custGeom>
              <a:avLst/>
              <a:gdLst/>
              <a:ahLst/>
              <a:cxnLst/>
              <a:rect l="l" t="t" r="r" b="b"/>
              <a:pathLst>
                <a:path w="24330" h="14662" extrusionOk="0">
                  <a:moveTo>
                    <a:pt x="24330" y="0"/>
                  </a:moveTo>
                  <a:cubicBezTo>
                    <a:pt x="24329" y="0"/>
                    <a:pt x="20202" y="2799"/>
                    <a:pt x="11884" y="2862"/>
                  </a:cubicBezTo>
                  <a:cubicBezTo>
                    <a:pt x="318" y="2950"/>
                    <a:pt x="1" y="14662"/>
                    <a:pt x="1" y="14662"/>
                  </a:cubicBezTo>
                  <a:cubicBezTo>
                    <a:pt x="5074" y="8980"/>
                    <a:pt x="10683" y="9069"/>
                    <a:pt x="15804" y="7170"/>
                  </a:cubicBezTo>
                  <a:cubicBezTo>
                    <a:pt x="20924" y="5272"/>
                    <a:pt x="24329" y="0"/>
                    <a:pt x="2433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5" name="Google Shape;3475;p15"/>
            <p:cNvSpPr/>
            <p:nvPr/>
          </p:nvSpPr>
          <p:spPr>
            <a:xfrm>
              <a:off x="3417001" y="-778374"/>
              <a:ext cx="971132" cy="670971"/>
            </a:xfrm>
            <a:custGeom>
              <a:avLst/>
              <a:gdLst/>
              <a:ahLst/>
              <a:cxnLst/>
              <a:rect l="l" t="t" r="r" b="b"/>
              <a:pathLst>
                <a:path w="24330" h="16810" extrusionOk="0">
                  <a:moveTo>
                    <a:pt x="24329" y="1"/>
                  </a:moveTo>
                  <a:lnTo>
                    <a:pt x="24329" y="1"/>
                  </a:lnTo>
                  <a:cubicBezTo>
                    <a:pt x="24329" y="4"/>
                    <a:pt x="21843" y="8001"/>
                    <a:pt x="16398" y="11774"/>
                  </a:cubicBezTo>
                  <a:cubicBezTo>
                    <a:pt x="12657" y="14365"/>
                    <a:pt x="7400" y="14872"/>
                    <a:pt x="3855" y="14872"/>
                  </a:cubicBezTo>
                  <a:cubicBezTo>
                    <a:pt x="1573" y="14872"/>
                    <a:pt x="1" y="14662"/>
                    <a:pt x="0" y="14662"/>
                  </a:cubicBezTo>
                  <a:lnTo>
                    <a:pt x="0" y="14662"/>
                  </a:lnTo>
                  <a:cubicBezTo>
                    <a:pt x="3675" y="16176"/>
                    <a:pt x="6798" y="16809"/>
                    <a:pt x="9452" y="16809"/>
                  </a:cubicBezTo>
                  <a:cubicBezTo>
                    <a:pt x="23115" y="16809"/>
                    <a:pt x="24329" y="6"/>
                    <a:pt x="24329" y="1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6" name="Google Shape;3476;p15"/>
            <p:cNvSpPr/>
            <p:nvPr/>
          </p:nvSpPr>
          <p:spPr>
            <a:xfrm>
              <a:off x="3417001" y="-778413"/>
              <a:ext cx="971132" cy="585194"/>
            </a:xfrm>
            <a:custGeom>
              <a:avLst/>
              <a:gdLst/>
              <a:ahLst/>
              <a:cxnLst/>
              <a:rect l="l" t="t" r="r" b="b"/>
              <a:pathLst>
                <a:path w="24330" h="14661" extrusionOk="0">
                  <a:moveTo>
                    <a:pt x="24329" y="0"/>
                  </a:moveTo>
                  <a:cubicBezTo>
                    <a:pt x="24329" y="0"/>
                    <a:pt x="20202" y="2799"/>
                    <a:pt x="11883" y="2861"/>
                  </a:cubicBezTo>
                  <a:cubicBezTo>
                    <a:pt x="317" y="2950"/>
                    <a:pt x="0" y="14660"/>
                    <a:pt x="0" y="14660"/>
                  </a:cubicBezTo>
                  <a:cubicBezTo>
                    <a:pt x="2960" y="3213"/>
                    <a:pt x="10526" y="3664"/>
                    <a:pt x="15423" y="3577"/>
                  </a:cubicBezTo>
                  <a:cubicBezTo>
                    <a:pt x="20320" y="3488"/>
                    <a:pt x="24328" y="2"/>
                    <a:pt x="24329" y="0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7" name="Google Shape;3477;p15"/>
            <p:cNvSpPr/>
            <p:nvPr/>
          </p:nvSpPr>
          <p:spPr>
            <a:xfrm>
              <a:off x="3417041" y="-778214"/>
              <a:ext cx="971212" cy="585154"/>
            </a:xfrm>
            <a:custGeom>
              <a:avLst/>
              <a:gdLst/>
              <a:ahLst/>
              <a:cxnLst/>
              <a:rect l="l" t="t" r="r" b="b"/>
              <a:pathLst>
                <a:path w="24332" h="14660" extrusionOk="0">
                  <a:moveTo>
                    <a:pt x="24331" y="1"/>
                  </a:moveTo>
                  <a:lnTo>
                    <a:pt x="24331" y="1"/>
                  </a:lnTo>
                  <a:cubicBezTo>
                    <a:pt x="23629" y="988"/>
                    <a:pt x="22841" y="1912"/>
                    <a:pt x="21997" y="2778"/>
                  </a:cubicBezTo>
                  <a:cubicBezTo>
                    <a:pt x="21155" y="3647"/>
                    <a:pt x="20247" y="4450"/>
                    <a:pt x="19269" y="5155"/>
                  </a:cubicBezTo>
                  <a:cubicBezTo>
                    <a:pt x="19214" y="5194"/>
                    <a:pt x="19157" y="5233"/>
                    <a:pt x="19102" y="5272"/>
                  </a:cubicBezTo>
                  <a:cubicBezTo>
                    <a:pt x="19035" y="5112"/>
                    <a:pt x="18979" y="4943"/>
                    <a:pt x="18943" y="4770"/>
                  </a:cubicBezTo>
                  <a:cubicBezTo>
                    <a:pt x="18898" y="4554"/>
                    <a:pt x="18883" y="4334"/>
                    <a:pt x="18897" y="4114"/>
                  </a:cubicBezTo>
                  <a:cubicBezTo>
                    <a:pt x="18908" y="3893"/>
                    <a:pt x="18958" y="3674"/>
                    <a:pt x="19040" y="3468"/>
                  </a:cubicBezTo>
                  <a:cubicBezTo>
                    <a:pt x="19116" y="3256"/>
                    <a:pt x="19243" y="3068"/>
                    <a:pt x="19378" y="2888"/>
                  </a:cubicBezTo>
                  <a:lnTo>
                    <a:pt x="19378" y="2888"/>
                  </a:lnTo>
                  <a:cubicBezTo>
                    <a:pt x="19229" y="3057"/>
                    <a:pt x="19082" y="3235"/>
                    <a:pt x="18986" y="3446"/>
                  </a:cubicBezTo>
                  <a:cubicBezTo>
                    <a:pt x="18881" y="3651"/>
                    <a:pt x="18811" y="3873"/>
                    <a:pt x="18778" y="4104"/>
                  </a:cubicBezTo>
                  <a:cubicBezTo>
                    <a:pt x="18743" y="4333"/>
                    <a:pt x="18740" y="4568"/>
                    <a:pt x="18767" y="4800"/>
                  </a:cubicBezTo>
                  <a:cubicBezTo>
                    <a:pt x="18791" y="5006"/>
                    <a:pt x="18837" y="5207"/>
                    <a:pt x="18908" y="5410"/>
                  </a:cubicBezTo>
                  <a:cubicBezTo>
                    <a:pt x="18032" y="6007"/>
                    <a:pt x="17107" y="6527"/>
                    <a:pt x="16128" y="6919"/>
                  </a:cubicBezTo>
                  <a:cubicBezTo>
                    <a:pt x="15282" y="7259"/>
                    <a:pt x="14406" y="7530"/>
                    <a:pt x="13525" y="7778"/>
                  </a:cubicBezTo>
                  <a:cubicBezTo>
                    <a:pt x="13458" y="7451"/>
                    <a:pt x="13478" y="7082"/>
                    <a:pt x="13550" y="6738"/>
                  </a:cubicBezTo>
                  <a:cubicBezTo>
                    <a:pt x="13634" y="6349"/>
                    <a:pt x="13794" y="5975"/>
                    <a:pt x="13989" y="5626"/>
                  </a:cubicBezTo>
                  <a:cubicBezTo>
                    <a:pt x="14180" y="5271"/>
                    <a:pt x="14435" y="4953"/>
                    <a:pt x="14695" y="4641"/>
                  </a:cubicBezTo>
                  <a:lnTo>
                    <a:pt x="15116" y="4200"/>
                  </a:lnTo>
                  <a:lnTo>
                    <a:pt x="15569" y="3790"/>
                  </a:lnTo>
                  <a:lnTo>
                    <a:pt x="15095" y="4179"/>
                  </a:lnTo>
                  <a:lnTo>
                    <a:pt x="14650" y="4602"/>
                  </a:lnTo>
                  <a:cubicBezTo>
                    <a:pt x="14371" y="4903"/>
                    <a:pt x="14098" y="5211"/>
                    <a:pt x="13883" y="5565"/>
                  </a:cubicBezTo>
                  <a:cubicBezTo>
                    <a:pt x="13663" y="5915"/>
                    <a:pt x="13480" y="6292"/>
                    <a:pt x="13372" y="6697"/>
                  </a:cubicBezTo>
                  <a:cubicBezTo>
                    <a:pt x="13280" y="7068"/>
                    <a:pt x="13232" y="7445"/>
                    <a:pt x="13296" y="7842"/>
                  </a:cubicBezTo>
                  <a:cubicBezTo>
                    <a:pt x="13088" y="7900"/>
                    <a:pt x="12881" y="7956"/>
                    <a:pt x="12672" y="8013"/>
                  </a:cubicBezTo>
                  <a:cubicBezTo>
                    <a:pt x="11063" y="8447"/>
                    <a:pt x="9430" y="8857"/>
                    <a:pt x="7847" y="9411"/>
                  </a:cubicBezTo>
                  <a:cubicBezTo>
                    <a:pt x="7798" y="9212"/>
                    <a:pt x="7777" y="8988"/>
                    <a:pt x="7778" y="8774"/>
                  </a:cubicBezTo>
                  <a:cubicBezTo>
                    <a:pt x="7775" y="8521"/>
                    <a:pt x="7812" y="8270"/>
                    <a:pt x="7856" y="8018"/>
                  </a:cubicBezTo>
                  <a:cubicBezTo>
                    <a:pt x="7958" y="7518"/>
                    <a:pt x="8153" y="7039"/>
                    <a:pt x="8398" y="6587"/>
                  </a:cubicBezTo>
                  <a:cubicBezTo>
                    <a:pt x="8634" y="6128"/>
                    <a:pt x="8949" y="5714"/>
                    <a:pt x="9271" y="5309"/>
                  </a:cubicBezTo>
                  <a:lnTo>
                    <a:pt x="9794" y="4735"/>
                  </a:lnTo>
                  <a:lnTo>
                    <a:pt x="10357" y="4196"/>
                  </a:lnTo>
                  <a:lnTo>
                    <a:pt x="9773" y="4713"/>
                  </a:lnTo>
                  <a:cubicBezTo>
                    <a:pt x="9589" y="4897"/>
                    <a:pt x="9408" y="5083"/>
                    <a:pt x="9227" y="5271"/>
                  </a:cubicBezTo>
                  <a:cubicBezTo>
                    <a:pt x="8887" y="5664"/>
                    <a:pt x="8553" y="6070"/>
                    <a:pt x="8293" y="6527"/>
                  </a:cubicBezTo>
                  <a:cubicBezTo>
                    <a:pt x="8026" y="6979"/>
                    <a:pt x="7805" y="7464"/>
                    <a:pt x="7682" y="7980"/>
                  </a:cubicBezTo>
                  <a:cubicBezTo>
                    <a:pt x="7625" y="8238"/>
                    <a:pt x="7576" y="8501"/>
                    <a:pt x="7570" y="8768"/>
                  </a:cubicBezTo>
                  <a:cubicBezTo>
                    <a:pt x="7561" y="9007"/>
                    <a:pt x="7571" y="9242"/>
                    <a:pt x="7627" y="9487"/>
                  </a:cubicBezTo>
                  <a:cubicBezTo>
                    <a:pt x="6990" y="9716"/>
                    <a:pt x="6362" y="9968"/>
                    <a:pt x="5748" y="10259"/>
                  </a:cubicBezTo>
                  <a:cubicBezTo>
                    <a:pt x="4880" y="10668"/>
                    <a:pt x="4053" y="11159"/>
                    <a:pt x="3265" y="11705"/>
                  </a:cubicBezTo>
                  <a:cubicBezTo>
                    <a:pt x="3129" y="11472"/>
                    <a:pt x="3043" y="11175"/>
                    <a:pt x="3002" y="10889"/>
                  </a:cubicBezTo>
                  <a:cubicBezTo>
                    <a:pt x="2958" y="10578"/>
                    <a:pt x="2966" y="10258"/>
                    <a:pt x="3009" y="9941"/>
                  </a:cubicBezTo>
                  <a:cubicBezTo>
                    <a:pt x="3044" y="9623"/>
                    <a:pt x="3136" y="9313"/>
                    <a:pt x="3234" y="9007"/>
                  </a:cubicBezTo>
                  <a:cubicBezTo>
                    <a:pt x="3286" y="8855"/>
                    <a:pt x="3350" y="8706"/>
                    <a:pt x="3409" y="8556"/>
                  </a:cubicBezTo>
                  <a:lnTo>
                    <a:pt x="3617" y="8117"/>
                  </a:lnTo>
                  <a:lnTo>
                    <a:pt x="3382" y="8542"/>
                  </a:lnTo>
                  <a:cubicBezTo>
                    <a:pt x="3314" y="8689"/>
                    <a:pt x="3242" y="8836"/>
                    <a:pt x="3178" y="8985"/>
                  </a:cubicBezTo>
                  <a:cubicBezTo>
                    <a:pt x="3062" y="9286"/>
                    <a:pt x="2949" y="9596"/>
                    <a:pt x="2893" y="9920"/>
                  </a:cubicBezTo>
                  <a:cubicBezTo>
                    <a:pt x="2830" y="10241"/>
                    <a:pt x="2801" y="10572"/>
                    <a:pt x="2825" y="10905"/>
                  </a:cubicBezTo>
                  <a:cubicBezTo>
                    <a:pt x="2854" y="11223"/>
                    <a:pt x="2915" y="11534"/>
                    <a:pt x="3074" y="11840"/>
                  </a:cubicBezTo>
                  <a:cubicBezTo>
                    <a:pt x="2928" y="11944"/>
                    <a:pt x="2781" y="12048"/>
                    <a:pt x="2638" y="12155"/>
                  </a:cubicBezTo>
                  <a:lnTo>
                    <a:pt x="1926" y="12727"/>
                  </a:lnTo>
                  <a:cubicBezTo>
                    <a:pt x="1700" y="12929"/>
                    <a:pt x="1481" y="13140"/>
                    <a:pt x="1259" y="13345"/>
                  </a:cubicBezTo>
                  <a:lnTo>
                    <a:pt x="926" y="13656"/>
                  </a:lnTo>
                  <a:lnTo>
                    <a:pt x="616" y="13990"/>
                  </a:lnTo>
                  <a:lnTo>
                    <a:pt x="1" y="14659"/>
                  </a:lnTo>
                  <a:lnTo>
                    <a:pt x="643" y="14016"/>
                  </a:lnTo>
                  <a:lnTo>
                    <a:pt x="961" y="13692"/>
                  </a:lnTo>
                  <a:lnTo>
                    <a:pt x="1301" y="13392"/>
                  </a:lnTo>
                  <a:cubicBezTo>
                    <a:pt x="1529" y="13194"/>
                    <a:pt x="1754" y="12990"/>
                    <a:pt x="1984" y="12795"/>
                  </a:cubicBezTo>
                  <a:lnTo>
                    <a:pt x="2709" y="12249"/>
                  </a:lnTo>
                  <a:cubicBezTo>
                    <a:pt x="3300" y="11821"/>
                    <a:pt x="3918" y="11428"/>
                    <a:pt x="4555" y="11072"/>
                  </a:cubicBezTo>
                  <a:cubicBezTo>
                    <a:pt x="4818" y="11432"/>
                    <a:pt x="5122" y="11741"/>
                    <a:pt x="5453" y="12024"/>
                  </a:cubicBezTo>
                  <a:cubicBezTo>
                    <a:pt x="5804" y="12324"/>
                    <a:pt x="6183" y="12590"/>
                    <a:pt x="6590" y="12807"/>
                  </a:cubicBezTo>
                  <a:cubicBezTo>
                    <a:pt x="6996" y="13024"/>
                    <a:pt x="7417" y="13214"/>
                    <a:pt x="7859" y="13338"/>
                  </a:cubicBezTo>
                  <a:cubicBezTo>
                    <a:pt x="8294" y="13479"/>
                    <a:pt x="8747" y="13552"/>
                    <a:pt x="9198" y="13611"/>
                  </a:cubicBezTo>
                  <a:cubicBezTo>
                    <a:pt x="8750" y="13533"/>
                    <a:pt x="8301" y="13441"/>
                    <a:pt x="7876" y="13281"/>
                  </a:cubicBezTo>
                  <a:cubicBezTo>
                    <a:pt x="7444" y="13139"/>
                    <a:pt x="7038" y="12933"/>
                    <a:pt x="6649" y="12706"/>
                  </a:cubicBezTo>
                  <a:cubicBezTo>
                    <a:pt x="6260" y="12475"/>
                    <a:pt x="5901" y="12198"/>
                    <a:pt x="5571" y="11892"/>
                  </a:cubicBezTo>
                  <a:cubicBezTo>
                    <a:pt x="5270" y="11611"/>
                    <a:pt x="4987" y="11292"/>
                    <a:pt x="4762" y="10958"/>
                  </a:cubicBezTo>
                  <a:cubicBezTo>
                    <a:pt x="5111" y="10769"/>
                    <a:pt x="5463" y="10586"/>
                    <a:pt x="5828" y="10424"/>
                  </a:cubicBezTo>
                  <a:cubicBezTo>
                    <a:pt x="6929" y="9933"/>
                    <a:pt x="8068" y="9525"/>
                    <a:pt x="9228" y="9184"/>
                  </a:cubicBezTo>
                  <a:cubicBezTo>
                    <a:pt x="9317" y="9157"/>
                    <a:pt x="9408" y="9133"/>
                    <a:pt x="9496" y="9108"/>
                  </a:cubicBezTo>
                  <a:cubicBezTo>
                    <a:pt x="9836" y="9781"/>
                    <a:pt x="10302" y="10364"/>
                    <a:pt x="10852" y="10861"/>
                  </a:cubicBezTo>
                  <a:cubicBezTo>
                    <a:pt x="11427" y="11376"/>
                    <a:pt x="12090" y="11793"/>
                    <a:pt x="12813" y="12060"/>
                  </a:cubicBezTo>
                  <a:cubicBezTo>
                    <a:pt x="12991" y="12133"/>
                    <a:pt x="13180" y="12175"/>
                    <a:pt x="13364" y="12233"/>
                  </a:cubicBezTo>
                  <a:cubicBezTo>
                    <a:pt x="13456" y="12260"/>
                    <a:pt x="13547" y="12291"/>
                    <a:pt x="13639" y="12311"/>
                  </a:cubicBezTo>
                  <a:lnTo>
                    <a:pt x="13922" y="12360"/>
                  </a:lnTo>
                  <a:cubicBezTo>
                    <a:pt x="14112" y="12389"/>
                    <a:pt x="14299" y="12435"/>
                    <a:pt x="14490" y="12450"/>
                  </a:cubicBezTo>
                  <a:lnTo>
                    <a:pt x="15063" y="12481"/>
                  </a:lnTo>
                  <a:cubicBezTo>
                    <a:pt x="15144" y="12484"/>
                    <a:pt x="15225" y="12493"/>
                    <a:pt x="15306" y="12493"/>
                  </a:cubicBezTo>
                  <a:cubicBezTo>
                    <a:pt x="15320" y="12493"/>
                    <a:pt x="15335" y="12493"/>
                    <a:pt x="15350" y="12492"/>
                  </a:cubicBezTo>
                  <a:lnTo>
                    <a:pt x="15636" y="12474"/>
                  </a:lnTo>
                  <a:lnTo>
                    <a:pt x="16207" y="12440"/>
                  </a:lnTo>
                  <a:cubicBezTo>
                    <a:pt x="16585" y="12390"/>
                    <a:pt x="16960" y="12318"/>
                    <a:pt x="17335" y="12259"/>
                  </a:cubicBezTo>
                  <a:lnTo>
                    <a:pt x="17335" y="12259"/>
                  </a:lnTo>
                  <a:cubicBezTo>
                    <a:pt x="16956" y="12302"/>
                    <a:pt x="16579" y="12366"/>
                    <a:pt x="16202" y="12404"/>
                  </a:cubicBezTo>
                  <a:lnTo>
                    <a:pt x="15633" y="12424"/>
                  </a:lnTo>
                  <a:lnTo>
                    <a:pt x="15347" y="12433"/>
                  </a:lnTo>
                  <a:cubicBezTo>
                    <a:pt x="15336" y="12433"/>
                    <a:pt x="15325" y="12433"/>
                    <a:pt x="15314" y="12433"/>
                  </a:cubicBezTo>
                  <a:cubicBezTo>
                    <a:pt x="15230" y="12433"/>
                    <a:pt x="15148" y="12421"/>
                    <a:pt x="15063" y="12416"/>
                  </a:cubicBezTo>
                  <a:lnTo>
                    <a:pt x="14495" y="12369"/>
                  </a:lnTo>
                  <a:cubicBezTo>
                    <a:pt x="14307" y="12350"/>
                    <a:pt x="14123" y="12301"/>
                    <a:pt x="13937" y="12267"/>
                  </a:cubicBezTo>
                  <a:lnTo>
                    <a:pt x="13659" y="12212"/>
                  </a:lnTo>
                  <a:cubicBezTo>
                    <a:pt x="13567" y="12189"/>
                    <a:pt x="13478" y="12155"/>
                    <a:pt x="13388" y="12127"/>
                  </a:cubicBezTo>
                  <a:cubicBezTo>
                    <a:pt x="13209" y="12065"/>
                    <a:pt x="13025" y="12019"/>
                    <a:pt x="12854" y="11943"/>
                  </a:cubicBezTo>
                  <a:cubicBezTo>
                    <a:pt x="12152" y="11661"/>
                    <a:pt x="11517" y="11237"/>
                    <a:pt x="10971" y="10722"/>
                  </a:cubicBezTo>
                  <a:cubicBezTo>
                    <a:pt x="10459" y="10240"/>
                    <a:pt x="10025" y="9660"/>
                    <a:pt x="9723" y="9037"/>
                  </a:cubicBezTo>
                  <a:cubicBezTo>
                    <a:pt x="10721" y="8754"/>
                    <a:pt x="11729" y="8504"/>
                    <a:pt x="12734" y="8236"/>
                  </a:cubicBezTo>
                  <a:cubicBezTo>
                    <a:pt x="13618" y="7994"/>
                    <a:pt x="14502" y="7741"/>
                    <a:pt x="15371" y="7431"/>
                  </a:cubicBezTo>
                  <a:cubicBezTo>
                    <a:pt x="15694" y="7755"/>
                    <a:pt x="16064" y="7997"/>
                    <a:pt x="16469" y="8178"/>
                  </a:cubicBezTo>
                  <a:cubicBezTo>
                    <a:pt x="16893" y="8364"/>
                    <a:pt x="17352" y="8477"/>
                    <a:pt x="17812" y="8497"/>
                  </a:cubicBezTo>
                  <a:cubicBezTo>
                    <a:pt x="17838" y="8498"/>
                    <a:pt x="17863" y="8498"/>
                    <a:pt x="17889" y="8498"/>
                  </a:cubicBezTo>
                  <a:cubicBezTo>
                    <a:pt x="17978" y="8498"/>
                    <a:pt x="18067" y="8493"/>
                    <a:pt x="18155" y="8492"/>
                  </a:cubicBezTo>
                  <a:cubicBezTo>
                    <a:pt x="18161" y="8492"/>
                    <a:pt x="18166" y="8492"/>
                    <a:pt x="18172" y="8492"/>
                  </a:cubicBezTo>
                  <a:cubicBezTo>
                    <a:pt x="18282" y="8492"/>
                    <a:pt x="18390" y="8479"/>
                    <a:pt x="18499" y="8463"/>
                  </a:cubicBezTo>
                  <a:cubicBezTo>
                    <a:pt x="18612" y="8444"/>
                    <a:pt x="18727" y="8436"/>
                    <a:pt x="18839" y="8409"/>
                  </a:cubicBezTo>
                  <a:lnTo>
                    <a:pt x="19171" y="8323"/>
                  </a:lnTo>
                  <a:cubicBezTo>
                    <a:pt x="19283" y="8300"/>
                    <a:pt x="19389" y="8257"/>
                    <a:pt x="19495" y="8215"/>
                  </a:cubicBezTo>
                  <a:lnTo>
                    <a:pt x="19814" y="8093"/>
                  </a:lnTo>
                  <a:cubicBezTo>
                    <a:pt x="20019" y="7997"/>
                    <a:pt x="20220" y="7890"/>
                    <a:pt x="20422" y="7786"/>
                  </a:cubicBezTo>
                  <a:lnTo>
                    <a:pt x="20422" y="7786"/>
                  </a:lnTo>
                  <a:cubicBezTo>
                    <a:pt x="20214" y="7878"/>
                    <a:pt x="20009" y="7977"/>
                    <a:pt x="19801" y="8065"/>
                  </a:cubicBezTo>
                  <a:lnTo>
                    <a:pt x="19478" y="8173"/>
                  </a:lnTo>
                  <a:cubicBezTo>
                    <a:pt x="19372" y="8209"/>
                    <a:pt x="19265" y="8246"/>
                    <a:pt x="19153" y="8265"/>
                  </a:cubicBezTo>
                  <a:lnTo>
                    <a:pt x="18823" y="8335"/>
                  </a:lnTo>
                  <a:cubicBezTo>
                    <a:pt x="18713" y="8358"/>
                    <a:pt x="18600" y="8359"/>
                    <a:pt x="18488" y="8372"/>
                  </a:cubicBezTo>
                  <a:cubicBezTo>
                    <a:pt x="18403" y="8382"/>
                    <a:pt x="18317" y="8390"/>
                    <a:pt x="18231" y="8390"/>
                  </a:cubicBezTo>
                  <a:cubicBezTo>
                    <a:pt x="18206" y="8390"/>
                    <a:pt x="18180" y="8389"/>
                    <a:pt x="18154" y="8388"/>
                  </a:cubicBezTo>
                  <a:cubicBezTo>
                    <a:pt x="18042" y="8383"/>
                    <a:pt x="17929" y="8388"/>
                    <a:pt x="17820" y="8378"/>
                  </a:cubicBezTo>
                  <a:cubicBezTo>
                    <a:pt x="17374" y="8338"/>
                    <a:pt x="16942" y="8211"/>
                    <a:pt x="16545" y="8017"/>
                  </a:cubicBezTo>
                  <a:cubicBezTo>
                    <a:pt x="16199" y="7847"/>
                    <a:pt x="15875" y="7612"/>
                    <a:pt x="15612" y="7341"/>
                  </a:cubicBezTo>
                  <a:cubicBezTo>
                    <a:pt x="15811" y="7269"/>
                    <a:pt x="16009" y="7196"/>
                    <a:pt x="16206" y="7114"/>
                  </a:cubicBezTo>
                  <a:cubicBezTo>
                    <a:pt x="17335" y="6650"/>
                    <a:pt x="18400" y="6031"/>
                    <a:pt x="19375" y="5301"/>
                  </a:cubicBezTo>
                  <a:cubicBezTo>
                    <a:pt x="19521" y="5190"/>
                    <a:pt x="19662" y="5074"/>
                    <a:pt x="19807" y="4961"/>
                  </a:cubicBezTo>
                  <a:cubicBezTo>
                    <a:pt x="20027" y="5132"/>
                    <a:pt x="20273" y="5210"/>
                    <a:pt x="20528" y="5247"/>
                  </a:cubicBezTo>
                  <a:cubicBezTo>
                    <a:pt x="20601" y="5256"/>
                    <a:pt x="20673" y="5260"/>
                    <a:pt x="20745" y="5260"/>
                  </a:cubicBezTo>
                  <a:cubicBezTo>
                    <a:pt x="20948" y="5260"/>
                    <a:pt x="21147" y="5226"/>
                    <a:pt x="21337" y="5173"/>
                  </a:cubicBezTo>
                  <a:cubicBezTo>
                    <a:pt x="21599" y="5105"/>
                    <a:pt x="21840" y="4989"/>
                    <a:pt x="22073" y="4863"/>
                  </a:cubicBezTo>
                  <a:cubicBezTo>
                    <a:pt x="22185" y="4793"/>
                    <a:pt x="22299" y="4728"/>
                    <a:pt x="22410" y="4655"/>
                  </a:cubicBezTo>
                  <a:lnTo>
                    <a:pt x="22729" y="4423"/>
                  </a:lnTo>
                  <a:lnTo>
                    <a:pt x="22396" y="4630"/>
                  </a:lnTo>
                  <a:cubicBezTo>
                    <a:pt x="22280" y="4694"/>
                    <a:pt x="22164" y="4750"/>
                    <a:pt x="22046" y="4812"/>
                  </a:cubicBezTo>
                  <a:cubicBezTo>
                    <a:pt x="21808" y="4917"/>
                    <a:pt x="21564" y="5012"/>
                    <a:pt x="21310" y="5059"/>
                  </a:cubicBezTo>
                  <a:cubicBezTo>
                    <a:pt x="21169" y="5087"/>
                    <a:pt x="21024" y="5104"/>
                    <a:pt x="20882" y="5104"/>
                  </a:cubicBezTo>
                  <a:cubicBezTo>
                    <a:pt x="20772" y="5104"/>
                    <a:pt x="20663" y="5094"/>
                    <a:pt x="20558" y="5073"/>
                  </a:cubicBezTo>
                  <a:cubicBezTo>
                    <a:pt x="20353" y="5032"/>
                    <a:pt x="20146" y="4940"/>
                    <a:pt x="19995" y="4815"/>
                  </a:cubicBezTo>
                  <a:cubicBezTo>
                    <a:pt x="21678" y="3440"/>
                    <a:pt x="23138" y="1805"/>
                    <a:pt x="2433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8" name="Google Shape;3478;p15"/>
            <p:cNvSpPr/>
            <p:nvPr/>
          </p:nvSpPr>
          <p:spPr>
            <a:xfrm>
              <a:off x="2568426" y="787056"/>
              <a:ext cx="922515" cy="468961"/>
            </a:xfrm>
            <a:custGeom>
              <a:avLst/>
              <a:gdLst/>
              <a:ahLst/>
              <a:cxnLst/>
              <a:rect l="l" t="t" r="r" b="b"/>
              <a:pathLst>
                <a:path w="23112" h="11749" extrusionOk="0">
                  <a:moveTo>
                    <a:pt x="10521" y="0"/>
                  </a:moveTo>
                  <a:cubicBezTo>
                    <a:pt x="2176" y="0"/>
                    <a:pt x="1" y="5723"/>
                    <a:pt x="1" y="5723"/>
                  </a:cubicBezTo>
                  <a:cubicBezTo>
                    <a:pt x="5578" y="10181"/>
                    <a:pt x="9881" y="11748"/>
                    <a:pt x="13174" y="11748"/>
                  </a:cubicBezTo>
                  <a:cubicBezTo>
                    <a:pt x="20970" y="11748"/>
                    <a:pt x="23111" y="2969"/>
                    <a:pt x="23111" y="2969"/>
                  </a:cubicBezTo>
                  <a:cubicBezTo>
                    <a:pt x="23111" y="2969"/>
                    <a:pt x="14334" y="218"/>
                    <a:pt x="11861" y="47"/>
                  </a:cubicBezTo>
                  <a:cubicBezTo>
                    <a:pt x="11398" y="15"/>
                    <a:pt x="10951" y="0"/>
                    <a:pt x="105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9" name="Google Shape;3479;p15"/>
            <p:cNvSpPr/>
            <p:nvPr/>
          </p:nvSpPr>
          <p:spPr>
            <a:xfrm>
              <a:off x="2568426" y="787096"/>
              <a:ext cx="922515" cy="228553"/>
            </a:xfrm>
            <a:custGeom>
              <a:avLst/>
              <a:gdLst/>
              <a:ahLst/>
              <a:cxnLst/>
              <a:rect l="l" t="t" r="r" b="b"/>
              <a:pathLst>
                <a:path w="23112" h="5726" extrusionOk="0">
                  <a:moveTo>
                    <a:pt x="10521" y="0"/>
                  </a:moveTo>
                  <a:cubicBezTo>
                    <a:pt x="2176" y="0"/>
                    <a:pt x="1" y="5725"/>
                    <a:pt x="1" y="5725"/>
                  </a:cubicBezTo>
                  <a:cubicBezTo>
                    <a:pt x="2310" y="4549"/>
                    <a:pt x="5356" y="4400"/>
                    <a:pt x="6658" y="4400"/>
                  </a:cubicBezTo>
                  <a:cubicBezTo>
                    <a:pt x="6946" y="4400"/>
                    <a:pt x="7148" y="4407"/>
                    <a:pt x="7239" y="4412"/>
                  </a:cubicBezTo>
                  <a:cubicBezTo>
                    <a:pt x="7643" y="4435"/>
                    <a:pt x="11400" y="5386"/>
                    <a:pt x="14945" y="5386"/>
                  </a:cubicBezTo>
                  <a:cubicBezTo>
                    <a:pt x="15765" y="5386"/>
                    <a:pt x="16573" y="5335"/>
                    <a:pt x="17326" y="5210"/>
                  </a:cubicBezTo>
                  <a:cubicBezTo>
                    <a:pt x="19811" y="4798"/>
                    <a:pt x="23111" y="2969"/>
                    <a:pt x="23111" y="2969"/>
                  </a:cubicBezTo>
                  <a:cubicBezTo>
                    <a:pt x="23111" y="2969"/>
                    <a:pt x="14334" y="217"/>
                    <a:pt x="11861" y="48"/>
                  </a:cubicBezTo>
                  <a:cubicBezTo>
                    <a:pt x="11398" y="16"/>
                    <a:pt x="10951" y="0"/>
                    <a:pt x="105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0" name="Google Shape;3480;p15"/>
            <p:cNvSpPr/>
            <p:nvPr/>
          </p:nvSpPr>
          <p:spPr>
            <a:xfrm>
              <a:off x="2568226" y="842699"/>
              <a:ext cx="922476" cy="334049"/>
            </a:xfrm>
            <a:custGeom>
              <a:avLst/>
              <a:gdLst/>
              <a:ahLst/>
              <a:cxnLst/>
              <a:rect l="l" t="t" r="r" b="b"/>
              <a:pathLst>
                <a:path w="23111" h="8369" extrusionOk="0">
                  <a:moveTo>
                    <a:pt x="11259" y="0"/>
                  </a:moveTo>
                  <a:lnTo>
                    <a:pt x="10649" y="190"/>
                  </a:lnTo>
                  <a:cubicBezTo>
                    <a:pt x="10450" y="263"/>
                    <a:pt x="10252" y="341"/>
                    <a:pt x="10054" y="422"/>
                  </a:cubicBezTo>
                  <a:cubicBezTo>
                    <a:pt x="9667" y="601"/>
                    <a:pt x="9281" y="791"/>
                    <a:pt x="8934" y="1046"/>
                  </a:cubicBezTo>
                  <a:cubicBezTo>
                    <a:pt x="8584" y="1293"/>
                    <a:pt x="8255" y="1579"/>
                    <a:pt x="7988" y="1923"/>
                  </a:cubicBezTo>
                  <a:cubicBezTo>
                    <a:pt x="7859" y="2098"/>
                    <a:pt x="7733" y="2276"/>
                    <a:pt x="7637" y="2475"/>
                  </a:cubicBezTo>
                  <a:cubicBezTo>
                    <a:pt x="7551" y="2650"/>
                    <a:pt x="7480" y="2828"/>
                    <a:pt x="7438" y="3029"/>
                  </a:cubicBezTo>
                  <a:cubicBezTo>
                    <a:pt x="6969" y="2993"/>
                    <a:pt x="6499" y="2970"/>
                    <a:pt x="6027" y="2970"/>
                  </a:cubicBezTo>
                  <a:cubicBezTo>
                    <a:pt x="5943" y="2970"/>
                    <a:pt x="5859" y="2971"/>
                    <a:pt x="5775" y="2973"/>
                  </a:cubicBezTo>
                  <a:cubicBezTo>
                    <a:pt x="4989" y="2985"/>
                    <a:pt x="4205" y="3074"/>
                    <a:pt x="3434" y="3217"/>
                  </a:cubicBezTo>
                  <a:cubicBezTo>
                    <a:pt x="3411" y="2997"/>
                    <a:pt x="3447" y="2746"/>
                    <a:pt x="3512" y="2518"/>
                  </a:cubicBezTo>
                  <a:cubicBezTo>
                    <a:pt x="3584" y="2271"/>
                    <a:pt x="3700" y="2036"/>
                    <a:pt x="3836" y="1812"/>
                  </a:cubicBezTo>
                  <a:cubicBezTo>
                    <a:pt x="3970" y="1589"/>
                    <a:pt x="4141" y="1387"/>
                    <a:pt x="4318" y="1193"/>
                  </a:cubicBezTo>
                  <a:cubicBezTo>
                    <a:pt x="4410" y="1097"/>
                    <a:pt x="4506" y="1006"/>
                    <a:pt x="4601" y="914"/>
                  </a:cubicBezTo>
                  <a:lnTo>
                    <a:pt x="4904" y="658"/>
                  </a:lnTo>
                  <a:lnTo>
                    <a:pt x="4904" y="658"/>
                  </a:lnTo>
                  <a:lnTo>
                    <a:pt x="4585" y="897"/>
                  </a:lnTo>
                  <a:cubicBezTo>
                    <a:pt x="4485" y="983"/>
                    <a:pt x="4382" y="1068"/>
                    <a:pt x="4284" y="1159"/>
                  </a:cubicBezTo>
                  <a:cubicBezTo>
                    <a:pt x="4096" y="1344"/>
                    <a:pt x="3908" y="1539"/>
                    <a:pt x="3756" y="1760"/>
                  </a:cubicBezTo>
                  <a:cubicBezTo>
                    <a:pt x="3601" y="1979"/>
                    <a:pt x="3466" y="2216"/>
                    <a:pt x="3374" y="2475"/>
                  </a:cubicBezTo>
                  <a:cubicBezTo>
                    <a:pt x="3289" y="2722"/>
                    <a:pt x="3229" y="2975"/>
                    <a:pt x="3244" y="3258"/>
                  </a:cubicBezTo>
                  <a:cubicBezTo>
                    <a:pt x="3101" y="3287"/>
                    <a:pt x="2957" y="3312"/>
                    <a:pt x="2813" y="3345"/>
                  </a:cubicBezTo>
                  <a:lnTo>
                    <a:pt x="2090" y="3531"/>
                  </a:lnTo>
                  <a:cubicBezTo>
                    <a:pt x="1853" y="3608"/>
                    <a:pt x="1617" y="3691"/>
                    <a:pt x="1382" y="3769"/>
                  </a:cubicBezTo>
                  <a:lnTo>
                    <a:pt x="1029" y="3889"/>
                  </a:lnTo>
                  <a:lnTo>
                    <a:pt x="686" y="4034"/>
                  </a:lnTo>
                  <a:lnTo>
                    <a:pt x="0" y="4327"/>
                  </a:lnTo>
                  <a:lnTo>
                    <a:pt x="696" y="4061"/>
                  </a:lnTo>
                  <a:lnTo>
                    <a:pt x="1043" y="3926"/>
                  </a:lnTo>
                  <a:lnTo>
                    <a:pt x="1398" y="3817"/>
                  </a:lnTo>
                  <a:cubicBezTo>
                    <a:pt x="1636" y="3746"/>
                    <a:pt x="1872" y="3670"/>
                    <a:pt x="2110" y="3601"/>
                  </a:cubicBezTo>
                  <a:lnTo>
                    <a:pt x="2834" y="3437"/>
                  </a:lnTo>
                  <a:cubicBezTo>
                    <a:pt x="3421" y="3316"/>
                    <a:pt x="4014" y="3230"/>
                    <a:pt x="4609" y="3178"/>
                  </a:cubicBezTo>
                  <a:cubicBezTo>
                    <a:pt x="4686" y="3537"/>
                    <a:pt x="4808" y="3870"/>
                    <a:pt x="4960" y="4194"/>
                  </a:cubicBezTo>
                  <a:cubicBezTo>
                    <a:pt x="5123" y="4534"/>
                    <a:pt x="5315" y="4861"/>
                    <a:pt x="5546" y="5161"/>
                  </a:cubicBezTo>
                  <a:cubicBezTo>
                    <a:pt x="5775" y="5458"/>
                    <a:pt x="6027" y="5741"/>
                    <a:pt x="6313" y="5983"/>
                  </a:cubicBezTo>
                  <a:cubicBezTo>
                    <a:pt x="6590" y="6236"/>
                    <a:pt x="6906" y="6443"/>
                    <a:pt x="7224" y="6637"/>
                  </a:cubicBezTo>
                  <a:cubicBezTo>
                    <a:pt x="6914" y="6429"/>
                    <a:pt x="6611" y="6208"/>
                    <a:pt x="6347" y="5946"/>
                  </a:cubicBezTo>
                  <a:cubicBezTo>
                    <a:pt x="6072" y="5695"/>
                    <a:pt x="5838" y="5405"/>
                    <a:pt x="5625" y="5102"/>
                  </a:cubicBezTo>
                  <a:cubicBezTo>
                    <a:pt x="5412" y="4800"/>
                    <a:pt x="5238" y="4471"/>
                    <a:pt x="5095" y="4133"/>
                  </a:cubicBezTo>
                  <a:cubicBezTo>
                    <a:pt x="4963" y="3820"/>
                    <a:pt x="4860" y="3489"/>
                    <a:pt x="4805" y="3162"/>
                  </a:cubicBezTo>
                  <a:cubicBezTo>
                    <a:pt x="5108" y="3141"/>
                    <a:pt x="5410" y="3124"/>
                    <a:pt x="5714" y="3124"/>
                  </a:cubicBezTo>
                  <a:cubicBezTo>
                    <a:pt x="5736" y="3124"/>
                    <a:pt x="5759" y="3124"/>
                    <a:pt x="5781" y="3124"/>
                  </a:cubicBezTo>
                  <a:cubicBezTo>
                    <a:pt x="6770" y="3127"/>
                    <a:pt x="7756" y="3209"/>
                    <a:pt x="8738" y="3343"/>
                  </a:cubicBezTo>
                  <a:cubicBezTo>
                    <a:pt x="8814" y="3353"/>
                    <a:pt x="8888" y="3366"/>
                    <a:pt x="8964" y="3376"/>
                  </a:cubicBezTo>
                  <a:cubicBezTo>
                    <a:pt x="8992" y="3994"/>
                    <a:pt x="9142" y="4585"/>
                    <a:pt x="9387" y="5141"/>
                  </a:cubicBezTo>
                  <a:cubicBezTo>
                    <a:pt x="9643" y="5720"/>
                    <a:pt x="9998" y="6255"/>
                    <a:pt x="10448" y="6698"/>
                  </a:cubicBezTo>
                  <a:cubicBezTo>
                    <a:pt x="10556" y="6811"/>
                    <a:pt x="10683" y="6906"/>
                    <a:pt x="10799" y="7012"/>
                  </a:cubicBezTo>
                  <a:cubicBezTo>
                    <a:pt x="10860" y="7061"/>
                    <a:pt x="10917" y="7116"/>
                    <a:pt x="10980" y="7165"/>
                  </a:cubicBezTo>
                  <a:lnTo>
                    <a:pt x="11174" y="7298"/>
                  </a:lnTo>
                  <a:cubicBezTo>
                    <a:pt x="11307" y="7382"/>
                    <a:pt x="11432" y="7479"/>
                    <a:pt x="11569" y="7555"/>
                  </a:cubicBezTo>
                  <a:lnTo>
                    <a:pt x="11986" y="7772"/>
                  </a:lnTo>
                  <a:cubicBezTo>
                    <a:pt x="12057" y="7804"/>
                    <a:pt x="12125" y="7847"/>
                    <a:pt x="12197" y="7875"/>
                  </a:cubicBezTo>
                  <a:lnTo>
                    <a:pt x="12416" y="7958"/>
                  </a:lnTo>
                  <a:lnTo>
                    <a:pt x="12855" y="8125"/>
                  </a:lnTo>
                  <a:cubicBezTo>
                    <a:pt x="13153" y="8214"/>
                    <a:pt x="13458" y="8288"/>
                    <a:pt x="13759" y="8369"/>
                  </a:cubicBezTo>
                  <a:cubicBezTo>
                    <a:pt x="13463" y="8282"/>
                    <a:pt x="13160" y="8204"/>
                    <a:pt x="12866" y="8105"/>
                  </a:cubicBezTo>
                  <a:lnTo>
                    <a:pt x="12435" y="7927"/>
                  </a:lnTo>
                  <a:lnTo>
                    <a:pt x="12218" y="7838"/>
                  </a:lnTo>
                  <a:cubicBezTo>
                    <a:pt x="12146" y="7808"/>
                    <a:pt x="12081" y="7766"/>
                    <a:pt x="12012" y="7730"/>
                  </a:cubicBezTo>
                  <a:lnTo>
                    <a:pt x="11603" y="7506"/>
                  </a:lnTo>
                  <a:cubicBezTo>
                    <a:pt x="11468" y="7428"/>
                    <a:pt x="11348" y="7329"/>
                    <a:pt x="11221" y="7241"/>
                  </a:cubicBezTo>
                  <a:lnTo>
                    <a:pt x="11031" y="7107"/>
                  </a:lnTo>
                  <a:cubicBezTo>
                    <a:pt x="10972" y="7058"/>
                    <a:pt x="10917" y="7003"/>
                    <a:pt x="10859" y="6952"/>
                  </a:cubicBezTo>
                  <a:cubicBezTo>
                    <a:pt x="10747" y="6846"/>
                    <a:pt x="10625" y="6749"/>
                    <a:pt x="10520" y="6634"/>
                  </a:cubicBezTo>
                  <a:cubicBezTo>
                    <a:pt x="10090" y="6188"/>
                    <a:pt x="9761" y="5656"/>
                    <a:pt x="9524" y="5088"/>
                  </a:cubicBezTo>
                  <a:cubicBezTo>
                    <a:pt x="9305" y="4556"/>
                    <a:pt x="9176" y="3976"/>
                    <a:pt x="9161" y="3408"/>
                  </a:cubicBezTo>
                  <a:lnTo>
                    <a:pt x="9161" y="3408"/>
                  </a:lnTo>
                  <a:cubicBezTo>
                    <a:pt x="10000" y="3531"/>
                    <a:pt x="10839" y="3686"/>
                    <a:pt x="11679" y="3824"/>
                  </a:cubicBezTo>
                  <a:cubicBezTo>
                    <a:pt x="12422" y="3940"/>
                    <a:pt x="13168" y="4048"/>
                    <a:pt x="13919" y="4110"/>
                  </a:cubicBezTo>
                  <a:cubicBezTo>
                    <a:pt x="14052" y="4461"/>
                    <a:pt x="14247" y="4767"/>
                    <a:pt x="14488" y="5037"/>
                  </a:cubicBezTo>
                  <a:cubicBezTo>
                    <a:pt x="14742" y="5320"/>
                    <a:pt x="15046" y="5557"/>
                    <a:pt x="15382" y="5727"/>
                  </a:cubicBezTo>
                  <a:cubicBezTo>
                    <a:pt x="15465" y="5770"/>
                    <a:pt x="15556" y="5802"/>
                    <a:pt x="15641" y="5840"/>
                  </a:cubicBezTo>
                  <a:cubicBezTo>
                    <a:pt x="15725" y="5880"/>
                    <a:pt x="15815" y="5907"/>
                    <a:pt x="15905" y="5932"/>
                  </a:cubicBezTo>
                  <a:cubicBezTo>
                    <a:pt x="15996" y="5956"/>
                    <a:pt x="16085" y="5990"/>
                    <a:pt x="16177" y="6006"/>
                  </a:cubicBezTo>
                  <a:lnTo>
                    <a:pt x="16453" y="6054"/>
                  </a:lnTo>
                  <a:cubicBezTo>
                    <a:pt x="16545" y="6074"/>
                    <a:pt x="16638" y="6078"/>
                    <a:pt x="16730" y="6082"/>
                  </a:cubicBezTo>
                  <a:lnTo>
                    <a:pt x="17009" y="6098"/>
                  </a:lnTo>
                  <a:cubicBezTo>
                    <a:pt x="17195" y="6096"/>
                    <a:pt x="17381" y="6082"/>
                    <a:pt x="17566" y="6075"/>
                  </a:cubicBezTo>
                  <a:cubicBezTo>
                    <a:pt x="17460" y="6075"/>
                    <a:pt x="17354" y="6076"/>
                    <a:pt x="17248" y="6076"/>
                  </a:cubicBezTo>
                  <a:cubicBezTo>
                    <a:pt x="17169" y="6076"/>
                    <a:pt x="17089" y="6076"/>
                    <a:pt x="17009" y="6074"/>
                  </a:cubicBezTo>
                  <a:lnTo>
                    <a:pt x="16733" y="6045"/>
                  </a:lnTo>
                  <a:cubicBezTo>
                    <a:pt x="16641" y="6036"/>
                    <a:pt x="16549" y="6027"/>
                    <a:pt x="16460" y="6004"/>
                  </a:cubicBezTo>
                  <a:lnTo>
                    <a:pt x="16188" y="5946"/>
                  </a:lnTo>
                  <a:cubicBezTo>
                    <a:pt x="16098" y="5927"/>
                    <a:pt x="16014" y="5890"/>
                    <a:pt x="15926" y="5862"/>
                  </a:cubicBezTo>
                  <a:cubicBezTo>
                    <a:pt x="15840" y="5833"/>
                    <a:pt x="15752" y="5802"/>
                    <a:pt x="15672" y="5760"/>
                  </a:cubicBezTo>
                  <a:cubicBezTo>
                    <a:pt x="15591" y="5720"/>
                    <a:pt x="15506" y="5685"/>
                    <a:pt x="15427" y="5638"/>
                  </a:cubicBezTo>
                  <a:cubicBezTo>
                    <a:pt x="15106" y="5460"/>
                    <a:pt x="14827" y="5218"/>
                    <a:pt x="14595" y="4938"/>
                  </a:cubicBezTo>
                  <a:cubicBezTo>
                    <a:pt x="14394" y="4694"/>
                    <a:pt x="14231" y="4409"/>
                    <a:pt x="14125" y="4119"/>
                  </a:cubicBezTo>
                  <a:lnTo>
                    <a:pt x="14125" y="4119"/>
                  </a:lnTo>
                  <a:cubicBezTo>
                    <a:pt x="14298" y="4131"/>
                    <a:pt x="14472" y="4144"/>
                    <a:pt x="14645" y="4151"/>
                  </a:cubicBezTo>
                  <a:cubicBezTo>
                    <a:pt x="14769" y="4155"/>
                    <a:pt x="14893" y="4157"/>
                    <a:pt x="15017" y="4157"/>
                  </a:cubicBezTo>
                  <a:cubicBezTo>
                    <a:pt x="15894" y="4157"/>
                    <a:pt x="16769" y="4053"/>
                    <a:pt x="17623" y="3862"/>
                  </a:cubicBezTo>
                  <a:cubicBezTo>
                    <a:pt x="17770" y="3829"/>
                    <a:pt x="17914" y="3790"/>
                    <a:pt x="18060" y="3754"/>
                  </a:cubicBezTo>
                  <a:cubicBezTo>
                    <a:pt x="18167" y="3954"/>
                    <a:pt x="18324" y="4096"/>
                    <a:pt x="18501" y="4209"/>
                  </a:cubicBezTo>
                  <a:cubicBezTo>
                    <a:pt x="18697" y="4328"/>
                    <a:pt x="18913" y="4393"/>
                    <a:pt x="19131" y="4427"/>
                  </a:cubicBezTo>
                  <a:cubicBezTo>
                    <a:pt x="19252" y="4447"/>
                    <a:pt x="19374" y="4455"/>
                    <a:pt x="19496" y="4455"/>
                  </a:cubicBezTo>
                  <a:cubicBezTo>
                    <a:pt x="19592" y="4455"/>
                    <a:pt x="19688" y="4450"/>
                    <a:pt x="19783" y="4444"/>
                  </a:cubicBezTo>
                  <a:cubicBezTo>
                    <a:pt x="19892" y="4430"/>
                    <a:pt x="20000" y="4420"/>
                    <a:pt x="20106" y="4401"/>
                  </a:cubicBezTo>
                  <a:lnTo>
                    <a:pt x="20423" y="4336"/>
                  </a:lnTo>
                  <a:lnTo>
                    <a:pt x="20101" y="4379"/>
                  </a:lnTo>
                  <a:cubicBezTo>
                    <a:pt x="19995" y="4390"/>
                    <a:pt x="19888" y="4392"/>
                    <a:pt x="19782" y="4399"/>
                  </a:cubicBezTo>
                  <a:cubicBezTo>
                    <a:pt x="19568" y="4397"/>
                    <a:pt x="19354" y="4386"/>
                    <a:pt x="19151" y="4335"/>
                  </a:cubicBezTo>
                  <a:cubicBezTo>
                    <a:pt x="18946" y="4288"/>
                    <a:pt x="18749" y="4210"/>
                    <a:pt x="18583" y="4090"/>
                  </a:cubicBezTo>
                  <a:cubicBezTo>
                    <a:pt x="18443" y="3990"/>
                    <a:pt x="18319" y="3853"/>
                    <a:pt x="18248" y="3711"/>
                  </a:cubicBezTo>
                  <a:cubicBezTo>
                    <a:pt x="19970" y="3251"/>
                    <a:pt x="21611" y="2518"/>
                    <a:pt x="23111" y="1575"/>
                  </a:cubicBezTo>
                  <a:lnTo>
                    <a:pt x="23111" y="1575"/>
                  </a:lnTo>
                  <a:cubicBezTo>
                    <a:pt x="22252" y="2077"/>
                    <a:pt x="21352" y="2501"/>
                    <a:pt x="20431" y="2864"/>
                  </a:cubicBezTo>
                  <a:cubicBezTo>
                    <a:pt x="19510" y="3227"/>
                    <a:pt x="18559" y="3523"/>
                    <a:pt x="17593" y="3720"/>
                  </a:cubicBezTo>
                  <a:cubicBezTo>
                    <a:pt x="17538" y="3729"/>
                    <a:pt x="17483" y="3741"/>
                    <a:pt x="17427" y="3749"/>
                  </a:cubicBezTo>
                  <a:cubicBezTo>
                    <a:pt x="17432" y="3608"/>
                    <a:pt x="17447" y="3461"/>
                    <a:pt x="17480" y="3322"/>
                  </a:cubicBezTo>
                  <a:cubicBezTo>
                    <a:pt x="17519" y="3147"/>
                    <a:pt x="17582" y="2977"/>
                    <a:pt x="17665" y="2816"/>
                  </a:cubicBezTo>
                  <a:cubicBezTo>
                    <a:pt x="17749" y="2654"/>
                    <a:pt x="17858" y="2509"/>
                    <a:pt x="17991" y="2381"/>
                  </a:cubicBezTo>
                  <a:cubicBezTo>
                    <a:pt x="18118" y="2248"/>
                    <a:pt x="18276" y="2151"/>
                    <a:pt x="18438" y="2060"/>
                  </a:cubicBezTo>
                  <a:lnTo>
                    <a:pt x="18438" y="2060"/>
                  </a:lnTo>
                  <a:cubicBezTo>
                    <a:pt x="18269" y="2136"/>
                    <a:pt x="18100" y="2220"/>
                    <a:pt x="17957" y="2343"/>
                  </a:cubicBezTo>
                  <a:cubicBezTo>
                    <a:pt x="17809" y="2462"/>
                    <a:pt x="17682" y="2603"/>
                    <a:pt x="17580" y="2765"/>
                  </a:cubicBezTo>
                  <a:cubicBezTo>
                    <a:pt x="17477" y="2923"/>
                    <a:pt x="17395" y="3098"/>
                    <a:pt x="17336" y="3281"/>
                  </a:cubicBezTo>
                  <a:cubicBezTo>
                    <a:pt x="17285" y="3444"/>
                    <a:pt x="17251" y="3608"/>
                    <a:pt x="17235" y="3785"/>
                  </a:cubicBezTo>
                  <a:cubicBezTo>
                    <a:pt x="16522" y="3910"/>
                    <a:pt x="15801" y="3985"/>
                    <a:pt x="15080" y="3985"/>
                  </a:cubicBezTo>
                  <a:cubicBezTo>
                    <a:pt x="14937" y="3985"/>
                    <a:pt x="14793" y="3982"/>
                    <a:pt x="14650" y="3976"/>
                  </a:cubicBezTo>
                  <a:cubicBezTo>
                    <a:pt x="13903" y="3945"/>
                    <a:pt x="13159" y="3853"/>
                    <a:pt x="12416" y="3741"/>
                  </a:cubicBezTo>
                  <a:cubicBezTo>
                    <a:pt x="12479" y="3473"/>
                    <a:pt x="12616" y="3205"/>
                    <a:pt x="12786" y="2973"/>
                  </a:cubicBezTo>
                  <a:cubicBezTo>
                    <a:pt x="12978" y="2709"/>
                    <a:pt x="13223" y="2484"/>
                    <a:pt x="13487" y="2289"/>
                  </a:cubicBezTo>
                  <a:cubicBezTo>
                    <a:pt x="13752" y="2087"/>
                    <a:pt x="14049" y="1936"/>
                    <a:pt x="14347" y="1790"/>
                  </a:cubicBezTo>
                  <a:lnTo>
                    <a:pt x="14810" y="1603"/>
                  </a:lnTo>
                  <a:lnTo>
                    <a:pt x="15288" y="1449"/>
                  </a:lnTo>
                  <a:lnTo>
                    <a:pt x="14803" y="1579"/>
                  </a:lnTo>
                  <a:lnTo>
                    <a:pt x="14329" y="1746"/>
                  </a:lnTo>
                  <a:cubicBezTo>
                    <a:pt x="14022" y="1876"/>
                    <a:pt x="13712" y="2016"/>
                    <a:pt x="13434" y="2209"/>
                  </a:cubicBezTo>
                  <a:cubicBezTo>
                    <a:pt x="13152" y="2397"/>
                    <a:pt x="12889" y="2616"/>
                    <a:pt x="12671" y="2883"/>
                  </a:cubicBezTo>
                  <a:cubicBezTo>
                    <a:pt x="12479" y="3127"/>
                    <a:pt x="12316" y="3394"/>
                    <a:pt x="12228" y="3712"/>
                  </a:cubicBezTo>
                  <a:cubicBezTo>
                    <a:pt x="12054" y="3686"/>
                    <a:pt x="11879" y="3657"/>
                    <a:pt x="11705" y="3629"/>
                  </a:cubicBezTo>
                  <a:cubicBezTo>
                    <a:pt x="10358" y="3410"/>
                    <a:pt x="9000" y="3168"/>
                    <a:pt x="7630" y="3048"/>
                  </a:cubicBezTo>
                  <a:cubicBezTo>
                    <a:pt x="7661" y="2883"/>
                    <a:pt x="7719" y="2708"/>
                    <a:pt x="7793" y="2548"/>
                  </a:cubicBezTo>
                  <a:cubicBezTo>
                    <a:pt x="7876" y="2360"/>
                    <a:pt x="7988" y="2183"/>
                    <a:pt x="8107" y="2010"/>
                  </a:cubicBezTo>
                  <a:cubicBezTo>
                    <a:pt x="8350" y="1671"/>
                    <a:pt x="8659" y="1380"/>
                    <a:pt x="8992" y="1123"/>
                  </a:cubicBezTo>
                  <a:cubicBezTo>
                    <a:pt x="9324" y="862"/>
                    <a:pt x="9698" y="658"/>
                    <a:pt x="10075" y="466"/>
                  </a:cubicBezTo>
                  <a:lnTo>
                    <a:pt x="10658" y="212"/>
                  </a:lnTo>
                  <a:lnTo>
                    <a:pt x="11259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1" name="Google Shape;3481;p15"/>
            <p:cNvSpPr/>
            <p:nvPr/>
          </p:nvSpPr>
          <p:spPr>
            <a:xfrm>
              <a:off x="2568426" y="905527"/>
              <a:ext cx="922515" cy="350454"/>
            </a:xfrm>
            <a:custGeom>
              <a:avLst/>
              <a:gdLst/>
              <a:ahLst/>
              <a:cxnLst/>
              <a:rect l="l" t="t" r="r" b="b"/>
              <a:pathLst>
                <a:path w="23112" h="8780" extrusionOk="0">
                  <a:moveTo>
                    <a:pt x="23111" y="1"/>
                  </a:moveTo>
                  <a:lnTo>
                    <a:pt x="23111" y="1"/>
                  </a:lnTo>
                  <a:cubicBezTo>
                    <a:pt x="23109" y="4"/>
                    <a:pt x="21005" y="6779"/>
                    <a:pt x="15320" y="6998"/>
                  </a:cubicBezTo>
                  <a:cubicBezTo>
                    <a:pt x="15198" y="7003"/>
                    <a:pt x="15075" y="7005"/>
                    <a:pt x="14953" y="7005"/>
                  </a:cubicBezTo>
                  <a:cubicBezTo>
                    <a:pt x="9697" y="7005"/>
                    <a:pt x="4676" y="2712"/>
                    <a:pt x="667" y="2712"/>
                  </a:cubicBezTo>
                  <a:cubicBezTo>
                    <a:pt x="442" y="2712"/>
                    <a:pt x="220" y="2725"/>
                    <a:pt x="1" y="2754"/>
                  </a:cubicBezTo>
                  <a:cubicBezTo>
                    <a:pt x="5578" y="7213"/>
                    <a:pt x="9881" y="8780"/>
                    <a:pt x="13175" y="8780"/>
                  </a:cubicBezTo>
                  <a:cubicBezTo>
                    <a:pt x="20968" y="8780"/>
                    <a:pt x="23109" y="7"/>
                    <a:pt x="23111" y="1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2" name="Google Shape;3482;p15"/>
            <p:cNvSpPr/>
            <p:nvPr/>
          </p:nvSpPr>
          <p:spPr>
            <a:xfrm>
              <a:off x="2568426" y="787096"/>
              <a:ext cx="922515" cy="228553"/>
            </a:xfrm>
            <a:custGeom>
              <a:avLst/>
              <a:gdLst/>
              <a:ahLst/>
              <a:cxnLst/>
              <a:rect l="l" t="t" r="r" b="b"/>
              <a:pathLst>
                <a:path w="23112" h="5726" extrusionOk="0">
                  <a:moveTo>
                    <a:pt x="10521" y="0"/>
                  </a:moveTo>
                  <a:cubicBezTo>
                    <a:pt x="2176" y="0"/>
                    <a:pt x="1" y="5725"/>
                    <a:pt x="1" y="5725"/>
                  </a:cubicBezTo>
                  <a:lnTo>
                    <a:pt x="1" y="5725"/>
                  </a:lnTo>
                  <a:cubicBezTo>
                    <a:pt x="3305" y="1838"/>
                    <a:pt x="7088" y="630"/>
                    <a:pt x="10368" y="630"/>
                  </a:cubicBezTo>
                  <a:cubicBezTo>
                    <a:pt x="11545" y="630"/>
                    <a:pt x="12656" y="785"/>
                    <a:pt x="13658" y="1028"/>
                  </a:cubicBezTo>
                  <a:cubicBezTo>
                    <a:pt x="17523" y="1963"/>
                    <a:pt x="23107" y="2968"/>
                    <a:pt x="23111" y="2969"/>
                  </a:cubicBezTo>
                  <a:cubicBezTo>
                    <a:pt x="23111" y="2969"/>
                    <a:pt x="14334" y="217"/>
                    <a:pt x="11861" y="48"/>
                  </a:cubicBezTo>
                  <a:cubicBezTo>
                    <a:pt x="11398" y="16"/>
                    <a:pt x="10951" y="0"/>
                    <a:pt x="10521" y="0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3" name="Google Shape;3483;p15"/>
            <p:cNvSpPr/>
            <p:nvPr/>
          </p:nvSpPr>
          <p:spPr>
            <a:xfrm>
              <a:off x="2728090" y="-915046"/>
              <a:ext cx="677358" cy="902837"/>
            </a:xfrm>
            <a:custGeom>
              <a:avLst/>
              <a:gdLst/>
              <a:ahLst/>
              <a:cxnLst/>
              <a:rect l="l" t="t" r="r" b="b"/>
              <a:pathLst>
                <a:path w="16970" h="22619" extrusionOk="0">
                  <a:moveTo>
                    <a:pt x="6557" y="1"/>
                  </a:moveTo>
                  <a:lnTo>
                    <a:pt x="6557" y="1"/>
                  </a:lnTo>
                  <a:cubicBezTo>
                    <a:pt x="6548" y="309"/>
                    <a:pt x="6654" y="1686"/>
                    <a:pt x="3559" y="6911"/>
                  </a:cubicBezTo>
                  <a:cubicBezTo>
                    <a:pt x="0" y="12916"/>
                    <a:pt x="490" y="16071"/>
                    <a:pt x="4402" y="18567"/>
                  </a:cubicBezTo>
                  <a:cubicBezTo>
                    <a:pt x="8314" y="21063"/>
                    <a:pt x="7793" y="22619"/>
                    <a:pt x="7793" y="22619"/>
                  </a:cubicBezTo>
                  <a:cubicBezTo>
                    <a:pt x="16969" y="16381"/>
                    <a:pt x="13285" y="7765"/>
                    <a:pt x="10137" y="4682"/>
                  </a:cubicBezTo>
                  <a:cubicBezTo>
                    <a:pt x="7328" y="1931"/>
                    <a:pt x="6743" y="275"/>
                    <a:pt x="65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4" name="Google Shape;3484;p15"/>
            <p:cNvSpPr/>
            <p:nvPr/>
          </p:nvSpPr>
          <p:spPr>
            <a:xfrm>
              <a:off x="2989780" y="-915046"/>
              <a:ext cx="415675" cy="902837"/>
            </a:xfrm>
            <a:custGeom>
              <a:avLst/>
              <a:gdLst/>
              <a:ahLst/>
              <a:cxnLst/>
              <a:rect l="l" t="t" r="r" b="b"/>
              <a:pathLst>
                <a:path w="10414" h="22619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171" y="6551"/>
                    <a:pt x="3272" y="9838"/>
                  </a:cubicBezTo>
                  <a:cubicBezTo>
                    <a:pt x="5705" y="13646"/>
                    <a:pt x="3263" y="19538"/>
                    <a:pt x="1237" y="22619"/>
                  </a:cubicBezTo>
                  <a:cubicBezTo>
                    <a:pt x="10413" y="16381"/>
                    <a:pt x="6729" y="7765"/>
                    <a:pt x="3581" y="4682"/>
                  </a:cubicBezTo>
                  <a:cubicBezTo>
                    <a:pt x="772" y="1931"/>
                    <a:pt x="187" y="275"/>
                    <a:pt x="1" y="1"/>
                  </a:cubicBezTo>
                  <a:close/>
                </a:path>
              </a:pathLst>
            </a:custGeom>
            <a:solidFill>
              <a:srgbClr val="8DAF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5" name="Google Shape;3485;p15"/>
            <p:cNvSpPr/>
            <p:nvPr/>
          </p:nvSpPr>
          <p:spPr>
            <a:xfrm>
              <a:off x="2989780" y="-915046"/>
              <a:ext cx="415675" cy="902837"/>
            </a:xfrm>
            <a:custGeom>
              <a:avLst/>
              <a:gdLst/>
              <a:ahLst/>
              <a:cxnLst/>
              <a:rect l="l" t="t" r="r" b="b"/>
              <a:pathLst>
                <a:path w="10414" h="22619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171" y="6551"/>
                    <a:pt x="3272" y="9838"/>
                  </a:cubicBezTo>
                  <a:cubicBezTo>
                    <a:pt x="5705" y="13646"/>
                    <a:pt x="3263" y="19538"/>
                    <a:pt x="1237" y="22619"/>
                  </a:cubicBezTo>
                  <a:cubicBezTo>
                    <a:pt x="10413" y="16381"/>
                    <a:pt x="6729" y="7765"/>
                    <a:pt x="3581" y="4682"/>
                  </a:cubicBezTo>
                  <a:cubicBezTo>
                    <a:pt x="772" y="1931"/>
                    <a:pt x="187" y="275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6" name="Google Shape;3486;p15"/>
            <p:cNvSpPr/>
            <p:nvPr/>
          </p:nvSpPr>
          <p:spPr>
            <a:xfrm>
              <a:off x="2903082" y="-914966"/>
              <a:ext cx="316805" cy="902758"/>
            </a:xfrm>
            <a:custGeom>
              <a:avLst/>
              <a:gdLst/>
              <a:ahLst/>
              <a:cxnLst/>
              <a:rect l="l" t="t" r="r" b="b"/>
              <a:pathLst>
                <a:path w="7937" h="22617" extrusionOk="0">
                  <a:moveTo>
                    <a:pt x="2171" y="0"/>
                  </a:moveTo>
                  <a:lnTo>
                    <a:pt x="2171" y="0"/>
                  </a:lnTo>
                  <a:cubicBezTo>
                    <a:pt x="2472" y="1832"/>
                    <a:pt x="2894" y="3646"/>
                    <a:pt x="3440" y="5423"/>
                  </a:cubicBezTo>
                  <a:cubicBezTo>
                    <a:pt x="3367" y="5409"/>
                    <a:pt x="3289" y="5386"/>
                    <a:pt x="3218" y="5355"/>
                  </a:cubicBezTo>
                  <a:cubicBezTo>
                    <a:pt x="3095" y="5306"/>
                    <a:pt x="2979" y="5235"/>
                    <a:pt x="2869" y="5154"/>
                  </a:cubicBezTo>
                  <a:cubicBezTo>
                    <a:pt x="2760" y="5071"/>
                    <a:pt x="2662" y="4973"/>
                    <a:pt x="2569" y="4870"/>
                  </a:cubicBezTo>
                  <a:cubicBezTo>
                    <a:pt x="2477" y="4764"/>
                    <a:pt x="2395" y="4648"/>
                    <a:pt x="2320" y="4530"/>
                  </a:cubicBezTo>
                  <a:lnTo>
                    <a:pt x="2320" y="4530"/>
                  </a:lnTo>
                  <a:cubicBezTo>
                    <a:pt x="2378" y="4659"/>
                    <a:pt x="2440" y="4786"/>
                    <a:pt x="2518" y="4908"/>
                  </a:cubicBezTo>
                  <a:cubicBezTo>
                    <a:pt x="2596" y="5028"/>
                    <a:pt x="2682" y="5146"/>
                    <a:pt x="2782" y="5252"/>
                  </a:cubicBezTo>
                  <a:cubicBezTo>
                    <a:pt x="2886" y="5357"/>
                    <a:pt x="3000" y="5451"/>
                    <a:pt x="3129" y="5529"/>
                  </a:cubicBezTo>
                  <a:cubicBezTo>
                    <a:pt x="3248" y="5598"/>
                    <a:pt x="3367" y="5655"/>
                    <a:pt x="3517" y="5685"/>
                  </a:cubicBezTo>
                  <a:cubicBezTo>
                    <a:pt x="3532" y="5739"/>
                    <a:pt x="3546" y="5791"/>
                    <a:pt x="3565" y="5842"/>
                  </a:cubicBezTo>
                  <a:cubicBezTo>
                    <a:pt x="3869" y="6800"/>
                    <a:pt x="4227" y="7740"/>
                    <a:pt x="4657" y="8650"/>
                  </a:cubicBezTo>
                  <a:lnTo>
                    <a:pt x="4694" y="8725"/>
                  </a:lnTo>
                  <a:cubicBezTo>
                    <a:pt x="4450" y="8710"/>
                    <a:pt x="4196" y="8657"/>
                    <a:pt x="3955" y="8585"/>
                  </a:cubicBezTo>
                  <a:cubicBezTo>
                    <a:pt x="3650" y="8492"/>
                    <a:pt x="3354" y="8359"/>
                    <a:pt x="3071" y="8197"/>
                  </a:cubicBezTo>
                  <a:cubicBezTo>
                    <a:pt x="2794" y="8031"/>
                    <a:pt x="2526" y="7842"/>
                    <a:pt x="2281" y="7624"/>
                  </a:cubicBezTo>
                  <a:cubicBezTo>
                    <a:pt x="2154" y="7523"/>
                    <a:pt x="2047" y="7398"/>
                    <a:pt x="1926" y="7288"/>
                  </a:cubicBezTo>
                  <a:cubicBezTo>
                    <a:pt x="1815" y="7169"/>
                    <a:pt x="1708" y="7043"/>
                    <a:pt x="1600" y="6918"/>
                  </a:cubicBezTo>
                  <a:lnTo>
                    <a:pt x="1600" y="6918"/>
                  </a:lnTo>
                  <a:cubicBezTo>
                    <a:pt x="1700" y="7049"/>
                    <a:pt x="1799" y="7182"/>
                    <a:pt x="1904" y="7308"/>
                  </a:cubicBezTo>
                  <a:cubicBezTo>
                    <a:pt x="2014" y="7429"/>
                    <a:pt x="2117" y="7559"/>
                    <a:pt x="2239" y="7673"/>
                  </a:cubicBezTo>
                  <a:cubicBezTo>
                    <a:pt x="2471" y="7907"/>
                    <a:pt x="2731" y="8117"/>
                    <a:pt x="3003" y="8308"/>
                  </a:cubicBezTo>
                  <a:cubicBezTo>
                    <a:pt x="3280" y="8490"/>
                    <a:pt x="3577" y="8649"/>
                    <a:pt x="3893" y="8768"/>
                  </a:cubicBezTo>
                  <a:cubicBezTo>
                    <a:pt x="4190" y="8877"/>
                    <a:pt x="4490" y="8959"/>
                    <a:pt x="4824" y="8981"/>
                  </a:cubicBezTo>
                  <a:cubicBezTo>
                    <a:pt x="4879" y="9096"/>
                    <a:pt x="4940" y="9213"/>
                    <a:pt x="5002" y="9324"/>
                  </a:cubicBezTo>
                  <a:lnTo>
                    <a:pt x="5383" y="9977"/>
                  </a:lnTo>
                  <a:cubicBezTo>
                    <a:pt x="5640" y="10393"/>
                    <a:pt x="5842" y="10843"/>
                    <a:pt x="5987" y="11313"/>
                  </a:cubicBezTo>
                  <a:cubicBezTo>
                    <a:pt x="6222" y="12051"/>
                    <a:pt x="6328" y="12829"/>
                    <a:pt x="6335" y="13609"/>
                  </a:cubicBezTo>
                  <a:cubicBezTo>
                    <a:pt x="6215" y="13621"/>
                    <a:pt x="6094" y="13626"/>
                    <a:pt x="5971" y="13626"/>
                  </a:cubicBezTo>
                  <a:cubicBezTo>
                    <a:pt x="5607" y="13626"/>
                    <a:pt x="5232" y="13578"/>
                    <a:pt x="4871" y="13503"/>
                  </a:cubicBezTo>
                  <a:cubicBezTo>
                    <a:pt x="4351" y="13391"/>
                    <a:pt x="3845" y="13211"/>
                    <a:pt x="3358" y="12987"/>
                  </a:cubicBezTo>
                  <a:cubicBezTo>
                    <a:pt x="2876" y="12756"/>
                    <a:pt x="2414" y="12476"/>
                    <a:pt x="1979" y="12159"/>
                  </a:cubicBezTo>
                  <a:cubicBezTo>
                    <a:pt x="1758" y="12006"/>
                    <a:pt x="1558" y="11825"/>
                    <a:pt x="1345" y="11658"/>
                  </a:cubicBezTo>
                  <a:cubicBezTo>
                    <a:pt x="1143" y="11480"/>
                    <a:pt x="949" y="11293"/>
                    <a:pt x="751" y="11109"/>
                  </a:cubicBezTo>
                  <a:lnTo>
                    <a:pt x="751" y="11109"/>
                  </a:lnTo>
                  <a:cubicBezTo>
                    <a:pt x="942" y="11300"/>
                    <a:pt x="1128" y="11494"/>
                    <a:pt x="1324" y="11682"/>
                  </a:cubicBezTo>
                  <a:cubicBezTo>
                    <a:pt x="1529" y="11858"/>
                    <a:pt x="1723" y="12046"/>
                    <a:pt x="1940" y="12211"/>
                  </a:cubicBezTo>
                  <a:cubicBezTo>
                    <a:pt x="2365" y="12548"/>
                    <a:pt x="2819" y="12848"/>
                    <a:pt x="3302" y="13104"/>
                  </a:cubicBezTo>
                  <a:cubicBezTo>
                    <a:pt x="3787" y="13352"/>
                    <a:pt x="4296" y="13558"/>
                    <a:pt x="4828" y="13692"/>
                  </a:cubicBezTo>
                  <a:cubicBezTo>
                    <a:pt x="5251" y="13796"/>
                    <a:pt x="5681" y="13868"/>
                    <a:pt x="6126" y="13868"/>
                  </a:cubicBezTo>
                  <a:cubicBezTo>
                    <a:pt x="6196" y="13868"/>
                    <a:pt x="6266" y="13866"/>
                    <a:pt x="6336" y="13862"/>
                  </a:cubicBezTo>
                  <a:lnTo>
                    <a:pt x="6336" y="13862"/>
                  </a:lnTo>
                  <a:cubicBezTo>
                    <a:pt x="6335" y="13987"/>
                    <a:pt x="6329" y="14110"/>
                    <a:pt x="6325" y="14234"/>
                  </a:cubicBezTo>
                  <a:cubicBezTo>
                    <a:pt x="6271" y="15222"/>
                    <a:pt x="6080" y="16202"/>
                    <a:pt x="5818" y="17160"/>
                  </a:cubicBezTo>
                  <a:cubicBezTo>
                    <a:pt x="5731" y="17486"/>
                    <a:pt x="5627" y="17808"/>
                    <a:pt x="5520" y="18128"/>
                  </a:cubicBezTo>
                  <a:cubicBezTo>
                    <a:pt x="5427" y="18136"/>
                    <a:pt x="5334" y="18139"/>
                    <a:pt x="5239" y="18139"/>
                  </a:cubicBezTo>
                  <a:cubicBezTo>
                    <a:pt x="4803" y="18139"/>
                    <a:pt x="4351" y="18060"/>
                    <a:pt x="3924" y="17935"/>
                  </a:cubicBezTo>
                  <a:cubicBezTo>
                    <a:pt x="3389" y="17778"/>
                    <a:pt x="2880" y="17535"/>
                    <a:pt x="2402" y="17241"/>
                  </a:cubicBezTo>
                  <a:cubicBezTo>
                    <a:pt x="2168" y="17082"/>
                    <a:pt x="1933" y="16930"/>
                    <a:pt x="1720" y="16746"/>
                  </a:cubicBezTo>
                  <a:cubicBezTo>
                    <a:pt x="1493" y="16576"/>
                    <a:pt x="1295" y="16374"/>
                    <a:pt x="1090" y="16180"/>
                  </a:cubicBezTo>
                  <a:cubicBezTo>
                    <a:pt x="886" y="15983"/>
                    <a:pt x="710" y="15762"/>
                    <a:pt x="517" y="15553"/>
                  </a:cubicBezTo>
                  <a:lnTo>
                    <a:pt x="1" y="14878"/>
                  </a:lnTo>
                  <a:lnTo>
                    <a:pt x="1" y="14878"/>
                  </a:lnTo>
                  <a:cubicBezTo>
                    <a:pt x="165" y="15109"/>
                    <a:pt x="323" y="15345"/>
                    <a:pt x="492" y="15573"/>
                  </a:cubicBezTo>
                  <a:cubicBezTo>
                    <a:pt x="676" y="15788"/>
                    <a:pt x="845" y="16018"/>
                    <a:pt x="1043" y="16224"/>
                  </a:cubicBezTo>
                  <a:cubicBezTo>
                    <a:pt x="1243" y="16427"/>
                    <a:pt x="1434" y="16640"/>
                    <a:pt x="1658" y="16819"/>
                  </a:cubicBezTo>
                  <a:cubicBezTo>
                    <a:pt x="1865" y="17014"/>
                    <a:pt x="2099" y="17180"/>
                    <a:pt x="2331" y="17348"/>
                  </a:cubicBezTo>
                  <a:cubicBezTo>
                    <a:pt x="2806" y="17668"/>
                    <a:pt x="3320" y="17937"/>
                    <a:pt x="3866" y="18121"/>
                  </a:cubicBezTo>
                  <a:cubicBezTo>
                    <a:pt x="4349" y="18279"/>
                    <a:pt x="4847" y="18383"/>
                    <a:pt x="5372" y="18383"/>
                  </a:cubicBezTo>
                  <a:cubicBezTo>
                    <a:pt x="5393" y="18383"/>
                    <a:pt x="5413" y="18383"/>
                    <a:pt x="5434" y="18383"/>
                  </a:cubicBezTo>
                  <a:lnTo>
                    <a:pt x="5434" y="18383"/>
                  </a:lnTo>
                  <a:cubicBezTo>
                    <a:pt x="5244" y="18919"/>
                    <a:pt x="5033" y="19448"/>
                    <a:pt x="4803" y="19966"/>
                  </a:cubicBezTo>
                  <a:cubicBezTo>
                    <a:pt x="4796" y="19967"/>
                    <a:pt x="4786" y="19971"/>
                    <a:pt x="4779" y="19973"/>
                  </a:cubicBezTo>
                  <a:lnTo>
                    <a:pt x="4784" y="20000"/>
                  </a:lnTo>
                  <a:cubicBezTo>
                    <a:pt x="4387" y="20901"/>
                    <a:pt x="3923" y="21775"/>
                    <a:pt x="3405" y="22617"/>
                  </a:cubicBezTo>
                  <a:cubicBezTo>
                    <a:pt x="3937" y="21842"/>
                    <a:pt x="4415" y="21027"/>
                    <a:pt x="4832" y="20181"/>
                  </a:cubicBezTo>
                  <a:lnTo>
                    <a:pt x="4842" y="20220"/>
                  </a:lnTo>
                  <a:cubicBezTo>
                    <a:pt x="5066" y="20138"/>
                    <a:pt x="5244" y="20032"/>
                    <a:pt x="5427" y="19912"/>
                  </a:cubicBezTo>
                  <a:cubicBezTo>
                    <a:pt x="5605" y="19792"/>
                    <a:pt x="5772" y="19660"/>
                    <a:pt x="5929" y="19519"/>
                  </a:cubicBezTo>
                  <a:cubicBezTo>
                    <a:pt x="6086" y="19374"/>
                    <a:pt x="6233" y="19224"/>
                    <a:pt x="6370" y="19066"/>
                  </a:cubicBezTo>
                  <a:cubicBezTo>
                    <a:pt x="6509" y="18906"/>
                    <a:pt x="6636" y="18740"/>
                    <a:pt x="6758" y="18571"/>
                  </a:cubicBezTo>
                  <a:lnTo>
                    <a:pt x="6758" y="18571"/>
                  </a:lnTo>
                  <a:cubicBezTo>
                    <a:pt x="6618" y="18726"/>
                    <a:pt x="6476" y="18879"/>
                    <a:pt x="6325" y="19021"/>
                  </a:cubicBezTo>
                  <a:cubicBezTo>
                    <a:pt x="6172" y="19162"/>
                    <a:pt x="6014" y="19296"/>
                    <a:pt x="5847" y="19420"/>
                  </a:cubicBezTo>
                  <a:cubicBezTo>
                    <a:pt x="5681" y="19541"/>
                    <a:pt x="5507" y="19653"/>
                    <a:pt x="5327" y="19748"/>
                  </a:cubicBezTo>
                  <a:cubicBezTo>
                    <a:pt x="5210" y="19810"/>
                    <a:pt x="5087" y="19867"/>
                    <a:pt x="4965" y="19912"/>
                  </a:cubicBezTo>
                  <a:cubicBezTo>
                    <a:pt x="5378" y="19042"/>
                    <a:pt x="5731" y="18141"/>
                    <a:pt x="6009" y="17215"/>
                  </a:cubicBezTo>
                  <a:cubicBezTo>
                    <a:pt x="6091" y="16952"/>
                    <a:pt x="6162" y="16686"/>
                    <a:pt x="6226" y="16420"/>
                  </a:cubicBezTo>
                  <a:cubicBezTo>
                    <a:pt x="6448" y="16337"/>
                    <a:pt x="6632" y="16224"/>
                    <a:pt x="6809" y="16089"/>
                  </a:cubicBezTo>
                  <a:cubicBezTo>
                    <a:pt x="6998" y="15943"/>
                    <a:pt x="7167" y="15776"/>
                    <a:pt x="7315" y="15594"/>
                  </a:cubicBezTo>
                  <a:cubicBezTo>
                    <a:pt x="7457" y="15406"/>
                    <a:pt x="7587" y="15212"/>
                    <a:pt x="7686" y="15001"/>
                  </a:cubicBezTo>
                  <a:cubicBezTo>
                    <a:pt x="7791" y="14795"/>
                    <a:pt x="7868" y="14575"/>
                    <a:pt x="7936" y="14356"/>
                  </a:cubicBezTo>
                  <a:lnTo>
                    <a:pt x="7936" y="14356"/>
                  </a:lnTo>
                  <a:cubicBezTo>
                    <a:pt x="7847" y="14568"/>
                    <a:pt x="7752" y="14776"/>
                    <a:pt x="7629" y="14970"/>
                  </a:cubicBezTo>
                  <a:cubicBezTo>
                    <a:pt x="7513" y="15165"/>
                    <a:pt x="7370" y="15342"/>
                    <a:pt x="7218" y="15509"/>
                  </a:cubicBezTo>
                  <a:cubicBezTo>
                    <a:pt x="7061" y="15670"/>
                    <a:pt x="6887" y="15813"/>
                    <a:pt x="6700" y="15932"/>
                  </a:cubicBezTo>
                  <a:cubicBezTo>
                    <a:pt x="6571" y="16013"/>
                    <a:pt x="6427" y="16085"/>
                    <a:pt x="6285" y="16137"/>
                  </a:cubicBezTo>
                  <a:cubicBezTo>
                    <a:pt x="6420" y="15515"/>
                    <a:pt x="6516" y="14882"/>
                    <a:pt x="6558" y="14246"/>
                  </a:cubicBezTo>
                  <a:cubicBezTo>
                    <a:pt x="6615" y="13330"/>
                    <a:pt x="6550" y="12398"/>
                    <a:pt x="6309" y="11505"/>
                  </a:cubicBezTo>
                  <a:cubicBezTo>
                    <a:pt x="6482" y="11416"/>
                    <a:pt x="6618" y="11303"/>
                    <a:pt x="6749" y="11176"/>
                  </a:cubicBezTo>
                  <a:cubicBezTo>
                    <a:pt x="6902" y="11023"/>
                    <a:pt x="7032" y="10849"/>
                    <a:pt x="7140" y="10666"/>
                  </a:cubicBezTo>
                  <a:cubicBezTo>
                    <a:pt x="7249" y="10484"/>
                    <a:pt x="7332" y="10289"/>
                    <a:pt x="7406" y="10092"/>
                  </a:cubicBezTo>
                  <a:cubicBezTo>
                    <a:pt x="7441" y="9993"/>
                    <a:pt x="7467" y="9892"/>
                    <a:pt x="7496" y="9792"/>
                  </a:cubicBezTo>
                  <a:lnTo>
                    <a:pt x="7566" y="9488"/>
                  </a:lnTo>
                  <a:lnTo>
                    <a:pt x="7467" y="9782"/>
                  </a:lnTo>
                  <a:cubicBezTo>
                    <a:pt x="7426" y="9878"/>
                    <a:pt x="7389" y="9976"/>
                    <a:pt x="7345" y="10066"/>
                  </a:cubicBezTo>
                  <a:cubicBezTo>
                    <a:pt x="7254" y="10253"/>
                    <a:pt x="7155" y="10433"/>
                    <a:pt x="7032" y="10596"/>
                  </a:cubicBezTo>
                  <a:cubicBezTo>
                    <a:pt x="6911" y="10758"/>
                    <a:pt x="6773" y="10908"/>
                    <a:pt x="6618" y="11033"/>
                  </a:cubicBezTo>
                  <a:cubicBezTo>
                    <a:pt x="6503" y="11126"/>
                    <a:pt x="6369" y="11211"/>
                    <a:pt x="6240" y="11268"/>
                  </a:cubicBezTo>
                  <a:cubicBezTo>
                    <a:pt x="6236" y="11258"/>
                    <a:pt x="6234" y="11245"/>
                    <a:pt x="6232" y="11234"/>
                  </a:cubicBezTo>
                  <a:cubicBezTo>
                    <a:pt x="6077" y="10748"/>
                    <a:pt x="5864" y="10279"/>
                    <a:pt x="5591" y="9847"/>
                  </a:cubicBezTo>
                  <a:lnTo>
                    <a:pt x="5210" y="9208"/>
                  </a:lnTo>
                  <a:cubicBezTo>
                    <a:pt x="5088" y="8994"/>
                    <a:pt x="4982" y="8768"/>
                    <a:pt x="4868" y="8548"/>
                  </a:cubicBezTo>
                  <a:cubicBezTo>
                    <a:pt x="4678" y="8161"/>
                    <a:pt x="4507" y="7763"/>
                    <a:pt x="4344" y="7363"/>
                  </a:cubicBezTo>
                  <a:cubicBezTo>
                    <a:pt x="4445" y="7258"/>
                    <a:pt x="4538" y="7152"/>
                    <a:pt x="4627" y="7039"/>
                  </a:cubicBezTo>
                  <a:cubicBezTo>
                    <a:pt x="4732" y="6904"/>
                    <a:pt x="4827" y="6766"/>
                    <a:pt x="4916" y="6621"/>
                  </a:cubicBezTo>
                  <a:cubicBezTo>
                    <a:pt x="5088" y="6334"/>
                    <a:pt x="5221" y="6017"/>
                    <a:pt x="5284" y="5692"/>
                  </a:cubicBezTo>
                  <a:lnTo>
                    <a:pt x="5284" y="5692"/>
                  </a:lnTo>
                  <a:cubicBezTo>
                    <a:pt x="5180" y="6009"/>
                    <a:pt x="5012" y="6295"/>
                    <a:pt x="4810" y="6549"/>
                  </a:cubicBezTo>
                  <a:cubicBezTo>
                    <a:pt x="4708" y="6677"/>
                    <a:pt x="4599" y="6798"/>
                    <a:pt x="4484" y="6911"/>
                  </a:cubicBezTo>
                  <a:cubicBezTo>
                    <a:pt x="4408" y="6986"/>
                    <a:pt x="4329" y="7057"/>
                    <a:pt x="4248" y="7124"/>
                  </a:cubicBezTo>
                  <a:cubicBezTo>
                    <a:pt x="4074" y="6681"/>
                    <a:pt x="3911" y="6231"/>
                    <a:pt x="3751" y="5780"/>
                  </a:cubicBezTo>
                  <a:cubicBezTo>
                    <a:pt x="3425" y="4837"/>
                    <a:pt x="3140" y="3880"/>
                    <a:pt x="2881" y="2915"/>
                  </a:cubicBezTo>
                  <a:cubicBezTo>
                    <a:pt x="2617" y="1951"/>
                    <a:pt x="2385" y="979"/>
                    <a:pt x="217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7" name="Google Shape;3487;p15"/>
            <p:cNvSpPr/>
            <p:nvPr/>
          </p:nvSpPr>
          <p:spPr>
            <a:xfrm>
              <a:off x="2728090" y="-914966"/>
              <a:ext cx="347779" cy="902837"/>
            </a:xfrm>
            <a:custGeom>
              <a:avLst/>
              <a:gdLst/>
              <a:ahLst/>
              <a:cxnLst/>
              <a:rect l="l" t="t" r="r" b="b"/>
              <a:pathLst>
                <a:path w="8713" h="22619" extrusionOk="0">
                  <a:moveTo>
                    <a:pt x="6557" y="0"/>
                  </a:moveTo>
                  <a:cubicBezTo>
                    <a:pt x="6548" y="309"/>
                    <a:pt x="6654" y="1687"/>
                    <a:pt x="3559" y="6910"/>
                  </a:cubicBezTo>
                  <a:cubicBezTo>
                    <a:pt x="0" y="12916"/>
                    <a:pt x="490" y="16071"/>
                    <a:pt x="4402" y="18566"/>
                  </a:cubicBezTo>
                  <a:cubicBezTo>
                    <a:pt x="8314" y="21062"/>
                    <a:pt x="7793" y="22618"/>
                    <a:pt x="7793" y="22618"/>
                  </a:cubicBezTo>
                  <a:cubicBezTo>
                    <a:pt x="8713" y="20353"/>
                    <a:pt x="5872" y="17872"/>
                    <a:pt x="3680" y="15602"/>
                  </a:cubicBezTo>
                  <a:cubicBezTo>
                    <a:pt x="1490" y="13332"/>
                    <a:pt x="3694" y="8493"/>
                    <a:pt x="5583" y="5656"/>
                  </a:cubicBezTo>
                  <a:cubicBezTo>
                    <a:pt x="7470" y="2820"/>
                    <a:pt x="6557" y="1"/>
                    <a:pt x="6557" y="0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8" name="Google Shape;3488;p15"/>
            <p:cNvSpPr/>
            <p:nvPr/>
          </p:nvSpPr>
          <p:spPr>
            <a:xfrm>
              <a:off x="2989780" y="-915046"/>
              <a:ext cx="415675" cy="902758"/>
            </a:xfrm>
            <a:custGeom>
              <a:avLst/>
              <a:gdLst/>
              <a:ahLst/>
              <a:cxnLst/>
              <a:rect l="l" t="t" r="r" b="b"/>
              <a:pathLst>
                <a:path w="10414" h="22617" extrusionOk="0">
                  <a:moveTo>
                    <a:pt x="1" y="1"/>
                  </a:moveTo>
                  <a:cubicBezTo>
                    <a:pt x="1" y="1"/>
                    <a:pt x="265" y="1812"/>
                    <a:pt x="1845" y="3464"/>
                  </a:cubicBezTo>
                  <a:cubicBezTo>
                    <a:pt x="3424" y="5115"/>
                    <a:pt x="5377" y="6659"/>
                    <a:pt x="6105" y="9839"/>
                  </a:cubicBezTo>
                  <a:cubicBezTo>
                    <a:pt x="6834" y="13020"/>
                    <a:pt x="7384" y="17961"/>
                    <a:pt x="1234" y="22616"/>
                  </a:cubicBezTo>
                  <a:cubicBezTo>
                    <a:pt x="10413" y="16381"/>
                    <a:pt x="6729" y="7765"/>
                    <a:pt x="3581" y="4682"/>
                  </a:cubicBezTo>
                  <a:cubicBezTo>
                    <a:pt x="772" y="1931"/>
                    <a:pt x="187" y="275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9" name="Google Shape;3489;p15"/>
            <p:cNvSpPr/>
            <p:nvPr/>
          </p:nvSpPr>
          <p:spPr>
            <a:xfrm>
              <a:off x="3165730" y="120936"/>
              <a:ext cx="824484" cy="442019"/>
            </a:xfrm>
            <a:custGeom>
              <a:avLst/>
              <a:gdLst/>
              <a:ahLst/>
              <a:cxnLst/>
              <a:rect l="l" t="t" r="r" b="b"/>
              <a:pathLst>
                <a:path w="20656" h="11074" extrusionOk="0">
                  <a:moveTo>
                    <a:pt x="10470" y="0"/>
                  </a:moveTo>
                  <a:cubicBezTo>
                    <a:pt x="9897" y="0"/>
                    <a:pt x="9306" y="65"/>
                    <a:pt x="8693" y="220"/>
                  </a:cubicBezTo>
                  <a:cubicBezTo>
                    <a:pt x="3745" y="1477"/>
                    <a:pt x="1" y="6175"/>
                    <a:pt x="1" y="6175"/>
                  </a:cubicBezTo>
                  <a:cubicBezTo>
                    <a:pt x="1" y="6175"/>
                    <a:pt x="3987" y="11073"/>
                    <a:pt x="6612" y="11073"/>
                  </a:cubicBezTo>
                  <a:cubicBezTo>
                    <a:pt x="6831" y="11073"/>
                    <a:pt x="7042" y="11039"/>
                    <a:pt x="7239" y="10964"/>
                  </a:cubicBezTo>
                  <a:cubicBezTo>
                    <a:pt x="9162" y="10239"/>
                    <a:pt x="10261" y="10185"/>
                    <a:pt x="11140" y="10185"/>
                  </a:cubicBezTo>
                  <a:cubicBezTo>
                    <a:pt x="11293" y="10185"/>
                    <a:pt x="11440" y="10187"/>
                    <a:pt x="11583" y="10187"/>
                  </a:cubicBezTo>
                  <a:cubicBezTo>
                    <a:pt x="12708" y="10187"/>
                    <a:pt x="13620" y="10085"/>
                    <a:pt x="15878" y="8292"/>
                  </a:cubicBezTo>
                  <a:cubicBezTo>
                    <a:pt x="19934" y="5070"/>
                    <a:pt x="20656" y="659"/>
                    <a:pt x="20656" y="659"/>
                  </a:cubicBezTo>
                  <a:lnTo>
                    <a:pt x="20656" y="659"/>
                  </a:lnTo>
                  <a:cubicBezTo>
                    <a:pt x="19805" y="1399"/>
                    <a:pt x="18942" y="1664"/>
                    <a:pt x="18048" y="1664"/>
                  </a:cubicBezTo>
                  <a:cubicBezTo>
                    <a:pt x="15807" y="1664"/>
                    <a:pt x="13373" y="0"/>
                    <a:pt x="1047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90" name="Google Shape;3490;p15"/>
            <p:cNvSpPr/>
            <p:nvPr/>
          </p:nvSpPr>
          <p:spPr>
            <a:xfrm>
              <a:off x="3165730" y="120936"/>
              <a:ext cx="824484" cy="258130"/>
            </a:xfrm>
            <a:custGeom>
              <a:avLst/>
              <a:gdLst/>
              <a:ahLst/>
              <a:cxnLst/>
              <a:rect l="l" t="t" r="r" b="b"/>
              <a:pathLst>
                <a:path w="20656" h="6467" extrusionOk="0">
                  <a:moveTo>
                    <a:pt x="10470" y="0"/>
                  </a:moveTo>
                  <a:cubicBezTo>
                    <a:pt x="9897" y="0"/>
                    <a:pt x="9306" y="65"/>
                    <a:pt x="8693" y="220"/>
                  </a:cubicBezTo>
                  <a:cubicBezTo>
                    <a:pt x="3745" y="1478"/>
                    <a:pt x="1" y="6175"/>
                    <a:pt x="1" y="6175"/>
                  </a:cubicBezTo>
                  <a:cubicBezTo>
                    <a:pt x="1" y="6175"/>
                    <a:pt x="1445" y="6466"/>
                    <a:pt x="3129" y="6466"/>
                  </a:cubicBezTo>
                  <a:cubicBezTo>
                    <a:pt x="4540" y="6466"/>
                    <a:pt x="6118" y="6262"/>
                    <a:pt x="7158" y="5512"/>
                  </a:cubicBezTo>
                  <a:cubicBezTo>
                    <a:pt x="8336" y="4661"/>
                    <a:pt x="9183" y="4379"/>
                    <a:pt x="10233" y="4379"/>
                  </a:cubicBezTo>
                  <a:cubicBezTo>
                    <a:pt x="11215" y="4379"/>
                    <a:pt x="12375" y="4626"/>
                    <a:pt x="14149" y="4885"/>
                  </a:cubicBezTo>
                  <a:cubicBezTo>
                    <a:pt x="14344" y="4913"/>
                    <a:pt x="14537" y="4927"/>
                    <a:pt x="14727" y="4927"/>
                  </a:cubicBezTo>
                  <a:cubicBezTo>
                    <a:pt x="18114" y="4927"/>
                    <a:pt x="20655" y="659"/>
                    <a:pt x="20656" y="659"/>
                  </a:cubicBezTo>
                  <a:lnTo>
                    <a:pt x="20656" y="659"/>
                  </a:lnTo>
                  <a:cubicBezTo>
                    <a:pt x="19805" y="1399"/>
                    <a:pt x="18942" y="1664"/>
                    <a:pt x="18048" y="1664"/>
                  </a:cubicBezTo>
                  <a:cubicBezTo>
                    <a:pt x="15807" y="1664"/>
                    <a:pt x="13373" y="0"/>
                    <a:pt x="1047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91" name="Google Shape;3491;p15"/>
            <p:cNvSpPr/>
            <p:nvPr/>
          </p:nvSpPr>
          <p:spPr>
            <a:xfrm>
              <a:off x="3165730" y="147161"/>
              <a:ext cx="824444" cy="318841"/>
            </a:xfrm>
            <a:custGeom>
              <a:avLst/>
              <a:gdLst/>
              <a:ahLst/>
              <a:cxnLst/>
              <a:rect l="l" t="t" r="r" b="b"/>
              <a:pathLst>
                <a:path w="20655" h="7988" extrusionOk="0">
                  <a:moveTo>
                    <a:pt x="20654" y="1"/>
                  </a:moveTo>
                  <a:cubicBezTo>
                    <a:pt x="20124" y="790"/>
                    <a:pt x="19515" y="1523"/>
                    <a:pt x="18826" y="2174"/>
                  </a:cubicBezTo>
                  <a:cubicBezTo>
                    <a:pt x="18146" y="2827"/>
                    <a:pt x="17379" y="3402"/>
                    <a:pt x="16519" y="3768"/>
                  </a:cubicBezTo>
                  <a:cubicBezTo>
                    <a:pt x="16364" y="3832"/>
                    <a:pt x="16209" y="3886"/>
                    <a:pt x="16050" y="3938"/>
                  </a:cubicBezTo>
                  <a:cubicBezTo>
                    <a:pt x="16053" y="3792"/>
                    <a:pt x="16067" y="3642"/>
                    <a:pt x="16099" y="3499"/>
                  </a:cubicBezTo>
                  <a:cubicBezTo>
                    <a:pt x="16138" y="3298"/>
                    <a:pt x="16202" y="3105"/>
                    <a:pt x="16291" y="2919"/>
                  </a:cubicBezTo>
                  <a:cubicBezTo>
                    <a:pt x="16377" y="2732"/>
                    <a:pt x="16485" y="2554"/>
                    <a:pt x="16618" y="2393"/>
                  </a:cubicBezTo>
                  <a:cubicBezTo>
                    <a:pt x="16745" y="2227"/>
                    <a:pt x="16902" y="2089"/>
                    <a:pt x="17068" y="1957"/>
                  </a:cubicBezTo>
                  <a:lnTo>
                    <a:pt x="17068" y="1957"/>
                  </a:lnTo>
                  <a:cubicBezTo>
                    <a:pt x="16892" y="2072"/>
                    <a:pt x="16717" y="2195"/>
                    <a:pt x="16568" y="2349"/>
                  </a:cubicBezTo>
                  <a:cubicBezTo>
                    <a:pt x="16414" y="2498"/>
                    <a:pt x="16284" y="2672"/>
                    <a:pt x="16173" y="2857"/>
                  </a:cubicBezTo>
                  <a:cubicBezTo>
                    <a:pt x="16063" y="3042"/>
                    <a:pt x="15973" y="3240"/>
                    <a:pt x="15908" y="3450"/>
                  </a:cubicBezTo>
                  <a:cubicBezTo>
                    <a:pt x="15848" y="3634"/>
                    <a:pt x="15808" y="3815"/>
                    <a:pt x="15790" y="4016"/>
                  </a:cubicBezTo>
                  <a:cubicBezTo>
                    <a:pt x="15589" y="4067"/>
                    <a:pt x="15385" y="4108"/>
                    <a:pt x="15180" y="4130"/>
                  </a:cubicBezTo>
                  <a:cubicBezTo>
                    <a:pt x="15066" y="4143"/>
                    <a:pt x="14950" y="4146"/>
                    <a:pt x="14835" y="4153"/>
                  </a:cubicBezTo>
                  <a:lnTo>
                    <a:pt x="14488" y="4146"/>
                  </a:lnTo>
                  <a:cubicBezTo>
                    <a:pt x="14261" y="4125"/>
                    <a:pt x="14029" y="4094"/>
                    <a:pt x="13792" y="4054"/>
                  </a:cubicBezTo>
                  <a:cubicBezTo>
                    <a:pt x="13228" y="3969"/>
                    <a:pt x="12668" y="3871"/>
                    <a:pt x="12102" y="3784"/>
                  </a:cubicBezTo>
                  <a:cubicBezTo>
                    <a:pt x="12151" y="3588"/>
                    <a:pt x="12236" y="3386"/>
                    <a:pt x="12338" y="3202"/>
                  </a:cubicBezTo>
                  <a:cubicBezTo>
                    <a:pt x="12465" y="2976"/>
                    <a:pt x="12622" y="2765"/>
                    <a:pt x="12802" y="2570"/>
                  </a:cubicBezTo>
                  <a:cubicBezTo>
                    <a:pt x="12983" y="2379"/>
                    <a:pt x="13184" y="2205"/>
                    <a:pt x="13403" y="2051"/>
                  </a:cubicBezTo>
                  <a:cubicBezTo>
                    <a:pt x="13509" y="1968"/>
                    <a:pt x="13625" y="1905"/>
                    <a:pt x="13739" y="1831"/>
                  </a:cubicBezTo>
                  <a:lnTo>
                    <a:pt x="14092" y="1640"/>
                  </a:lnTo>
                  <a:lnTo>
                    <a:pt x="13723" y="1800"/>
                  </a:lnTo>
                  <a:cubicBezTo>
                    <a:pt x="13604" y="1864"/>
                    <a:pt x="13481" y="1922"/>
                    <a:pt x="13368" y="1994"/>
                  </a:cubicBezTo>
                  <a:cubicBezTo>
                    <a:pt x="13135" y="2131"/>
                    <a:pt x="12915" y="2292"/>
                    <a:pt x="12710" y="2475"/>
                  </a:cubicBezTo>
                  <a:cubicBezTo>
                    <a:pt x="12509" y="2660"/>
                    <a:pt x="12324" y="2865"/>
                    <a:pt x="12170" y="3095"/>
                  </a:cubicBezTo>
                  <a:cubicBezTo>
                    <a:pt x="12038" y="3296"/>
                    <a:pt x="11926" y="3502"/>
                    <a:pt x="11848" y="3743"/>
                  </a:cubicBezTo>
                  <a:cubicBezTo>
                    <a:pt x="11554" y="3700"/>
                    <a:pt x="11261" y="3659"/>
                    <a:pt x="10964" y="3628"/>
                  </a:cubicBezTo>
                  <a:cubicBezTo>
                    <a:pt x="10735" y="3608"/>
                    <a:pt x="10503" y="3595"/>
                    <a:pt x="10270" y="3595"/>
                  </a:cubicBezTo>
                  <a:cubicBezTo>
                    <a:pt x="10017" y="3595"/>
                    <a:pt x="9763" y="3611"/>
                    <a:pt x="9510" y="3651"/>
                  </a:cubicBezTo>
                  <a:cubicBezTo>
                    <a:pt x="9167" y="3702"/>
                    <a:pt x="8834" y="3802"/>
                    <a:pt x="8512" y="3935"/>
                  </a:cubicBezTo>
                  <a:cubicBezTo>
                    <a:pt x="8527" y="3651"/>
                    <a:pt x="8586" y="3355"/>
                    <a:pt x="8678" y="3078"/>
                  </a:cubicBezTo>
                  <a:cubicBezTo>
                    <a:pt x="8791" y="2738"/>
                    <a:pt x="8947" y="2407"/>
                    <a:pt x="9152" y="2109"/>
                  </a:cubicBezTo>
                  <a:cubicBezTo>
                    <a:pt x="9361" y="1814"/>
                    <a:pt x="9595" y="1530"/>
                    <a:pt x="9878" y="1298"/>
                  </a:cubicBezTo>
                  <a:cubicBezTo>
                    <a:pt x="10009" y="1169"/>
                    <a:pt x="10168" y="1074"/>
                    <a:pt x="10312" y="961"/>
                  </a:cubicBezTo>
                  <a:cubicBezTo>
                    <a:pt x="10463" y="858"/>
                    <a:pt x="10625" y="767"/>
                    <a:pt x="10780" y="671"/>
                  </a:cubicBezTo>
                  <a:lnTo>
                    <a:pt x="10780" y="671"/>
                  </a:lnTo>
                  <a:cubicBezTo>
                    <a:pt x="10619" y="759"/>
                    <a:pt x="10451" y="838"/>
                    <a:pt x="10294" y="934"/>
                  </a:cubicBezTo>
                  <a:cubicBezTo>
                    <a:pt x="10142" y="1040"/>
                    <a:pt x="9975" y="1127"/>
                    <a:pt x="9835" y="1248"/>
                  </a:cubicBezTo>
                  <a:cubicBezTo>
                    <a:pt x="9535" y="1468"/>
                    <a:pt x="9279" y="1742"/>
                    <a:pt x="9043" y="2032"/>
                  </a:cubicBezTo>
                  <a:cubicBezTo>
                    <a:pt x="8814" y="2328"/>
                    <a:pt x="8630" y="2660"/>
                    <a:pt x="8488" y="3013"/>
                  </a:cubicBezTo>
                  <a:cubicBezTo>
                    <a:pt x="8360" y="3345"/>
                    <a:pt x="8270" y="3686"/>
                    <a:pt x="8246" y="4057"/>
                  </a:cubicBezTo>
                  <a:cubicBezTo>
                    <a:pt x="8205" y="4077"/>
                    <a:pt x="8164" y="4095"/>
                    <a:pt x="8123" y="4116"/>
                  </a:cubicBezTo>
                  <a:cubicBezTo>
                    <a:pt x="7904" y="4224"/>
                    <a:pt x="7703" y="4355"/>
                    <a:pt x="7498" y="4480"/>
                  </a:cubicBezTo>
                  <a:cubicBezTo>
                    <a:pt x="7300" y="4614"/>
                    <a:pt x="7102" y="4763"/>
                    <a:pt x="6907" y="4876"/>
                  </a:cubicBezTo>
                  <a:cubicBezTo>
                    <a:pt x="6808" y="4935"/>
                    <a:pt x="6714" y="5002"/>
                    <a:pt x="6609" y="5053"/>
                  </a:cubicBezTo>
                  <a:lnTo>
                    <a:pt x="6294" y="5194"/>
                  </a:lnTo>
                  <a:cubicBezTo>
                    <a:pt x="6189" y="5248"/>
                    <a:pt x="6079" y="5285"/>
                    <a:pt x="5969" y="5319"/>
                  </a:cubicBezTo>
                  <a:lnTo>
                    <a:pt x="5636" y="5428"/>
                  </a:lnTo>
                  <a:cubicBezTo>
                    <a:pt x="5123" y="5566"/>
                    <a:pt x="4593" y="5646"/>
                    <a:pt x="4061" y="5691"/>
                  </a:cubicBezTo>
                  <a:cubicBezTo>
                    <a:pt x="4073" y="5452"/>
                    <a:pt x="4127" y="5187"/>
                    <a:pt x="4202" y="4944"/>
                  </a:cubicBezTo>
                  <a:cubicBezTo>
                    <a:pt x="4286" y="4662"/>
                    <a:pt x="4405" y="4389"/>
                    <a:pt x="4537" y="4125"/>
                  </a:cubicBezTo>
                  <a:cubicBezTo>
                    <a:pt x="4668" y="3857"/>
                    <a:pt x="4831" y="3607"/>
                    <a:pt x="4997" y="3356"/>
                  </a:cubicBezTo>
                  <a:cubicBezTo>
                    <a:pt x="5082" y="3233"/>
                    <a:pt x="5173" y="3114"/>
                    <a:pt x="5263" y="2994"/>
                  </a:cubicBezTo>
                  <a:lnTo>
                    <a:pt x="5547" y="2645"/>
                  </a:lnTo>
                  <a:lnTo>
                    <a:pt x="5237" y="2973"/>
                  </a:lnTo>
                  <a:cubicBezTo>
                    <a:pt x="5141" y="3088"/>
                    <a:pt x="5039" y="3199"/>
                    <a:pt x="4946" y="3318"/>
                  </a:cubicBezTo>
                  <a:cubicBezTo>
                    <a:pt x="4760" y="3554"/>
                    <a:pt x="4578" y="3799"/>
                    <a:pt x="4424" y="4061"/>
                  </a:cubicBezTo>
                  <a:cubicBezTo>
                    <a:pt x="4268" y="4321"/>
                    <a:pt x="4127" y="4593"/>
                    <a:pt x="4016" y="4880"/>
                  </a:cubicBezTo>
                  <a:cubicBezTo>
                    <a:pt x="3917" y="5146"/>
                    <a:pt x="3834" y="5411"/>
                    <a:pt x="3804" y="5712"/>
                  </a:cubicBezTo>
                  <a:cubicBezTo>
                    <a:pt x="3481" y="5733"/>
                    <a:pt x="3160" y="5746"/>
                    <a:pt x="2836" y="5746"/>
                  </a:cubicBezTo>
                  <a:cubicBezTo>
                    <a:pt x="2828" y="5746"/>
                    <a:pt x="2820" y="5746"/>
                    <a:pt x="2812" y="5746"/>
                  </a:cubicBezTo>
                  <a:cubicBezTo>
                    <a:pt x="1872" y="5746"/>
                    <a:pt x="932" y="5664"/>
                    <a:pt x="1" y="5524"/>
                  </a:cubicBezTo>
                  <a:lnTo>
                    <a:pt x="1" y="5524"/>
                  </a:lnTo>
                  <a:cubicBezTo>
                    <a:pt x="670" y="5655"/>
                    <a:pt x="1351" y="5762"/>
                    <a:pt x="2035" y="5824"/>
                  </a:cubicBezTo>
                  <a:cubicBezTo>
                    <a:pt x="2088" y="5981"/>
                    <a:pt x="2157" y="6098"/>
                    <a:pt x="2236" y="6219"/>
                  </a:cubicBezTo>
                  <a:cubicBezTo>
                    <a:pt x="2316" y="6340"/>
                    <a:pt x="2408" y="6451"/>
                    <a:pt x="2504" y="6557"/>
                  </a:cubicBezTo>
                  <a:cubicBezTo>
                    <a:pt x="2696" y="6766"/>
                    <a:pt x="2914" y="6947"/>
                    <a:pt x="3142" y="7106"/>
                  </a:cubicBezTo>
                  <a:cubicBezTo>
                    <a:pt x="3368" y="7271"/>
                    <a:pt x="3613" y="7406"/>
                    <a:pt x="3858" y="7534"/>
                  </a:cubicBezTo>
                  <a:lnTo>
                    <a:pt x="4235" y="7710"/>
                  </a:lnTo>
                  <a:lnTo>
                    <a:pt x="4619" y="7865"/>
                  </a:lnTo>
                  <a:lnTo>
                    <a:pt x="4250" y="7681"/>
                  </a:lnTo>
                  <a:lnTo>
                    <a:pt x="3890" y="7478"/>
                  </a:lnTo>
                  <a:cubicBezTo>
                    <a:pt x="3658" y="7331"/>
                    <a:pt x="3430" y="7181"/>
                    <a:pt x="3221" y="7002"/>
                  </a:cubicBezTo>
                  <a:cubicBezTo>
                    <a:pt x="3013" y="6828"/>
                    <a:pt x="2816" y="6639"/>
                    <a:pt x="2654" y="6427"/>
                  </a:cubicBezTo>
                  <a:cubicBezTo>
                    <a:pt x="2514" y="6248"/>
                    <a:pt x="2389" y="6042"/>
                    <a:pt x="2320" y="5845"/>
                  </a:cubicBezTo>
                  <a:lnTo>
                    <a:pt x="2320" y="5845"/>
                  </a:lnTo>
                  <a:cubicBezTo>
                    <a:pt x="2650" y="5868"/>
                    <a:pt x="2980" y="5881"/>
                    <a:pt x="3311" y="5881"/>
                  </a:cubicBezTo>
                  <a:cubicBezTo>
                    <a:pt x="4107" y="5881"/>
                    <a:pt x="4903" y="5807"/>
                    <a:pt x="5688" y="5627"/>
                  </a:cubicBezTo>
                  <a:cubicBezTo>
                    <a:pt x="5860" y="5578"/>
                    <a:pt x="6029" y="5524"/>
                    <a:pt x="6202" y="5464"/>
                  </a:cubicBezTo>
                  <a:cubicBezTo>
                    <a:pt x="6304" y="5783"/>
                    <a:pt x="6457" y="6066"/>
                    <a:pt x="6643" y="6332"/>
                  </a:cubicBezTo>
                  <a:cubicBezTo>
                    <a:pt x="6857" y="6632"/>
                    <a:pt x="7116" y="6899"/>
                    <a:pt x="7402" y="7124"/>
                  </a:cubicBezTo>
                  <a:cubicBezTo>
                    <a:pt x="7696" y="7342"/>
                    <a:pt x="8007" y="7533"/>
                    <a:pt x="8341" y="7669"/>
                  </a:cubicBezTo>
                  <a:cubicBezTo>
                    <a:pt x="8504" y="7748"/>
                    <a:pt x="8681" y="7792"/>
                    <a:pt x="8849" y="7854"/>
                  </a:cubicBezTo>
                  <a:cubicBezTo>
                    <a:pt x="9022" y="7904"/>
                    <a:pt x="9197" y="7943"/>
                    <a:pt x="9371" y="7987"/>
                  </a:cubicBezTo>
                  <a:cubicBezTo>
                    <a:pt x="9199" y="7932"/>
                    <a:pt x="9027" y="7882"/>
                    <a:pt x="8859" y="7823"/>
                  </a:cubicBezTo>
                  <a:cubicBezTo>
                    <a:pt x="8696" y="7749"/>
                    <a:pt x="8525" y="7696"/>
                    <a:pt x="8370" y="7606"/>
                  </a:cubicBezTo>
                  <a:cubicBezTo>
                    <a:pt x="8048" y="7452"/>
                    <a:pt x="7755" y="7246"/>
                    <a:pt x="7487" y="7019"/>
                  </a:cubicBezTo>
                  <a:cubicBezTo>
                    <a:pt x="7224" y="6784"/>
                    <a:pt x="6994" y="6516"/>
                    <a:pt x="6810" y="6219"/>
                  </a:cubicBezTo>
                  <a:cubicBezTo>
                    <a:pt x="6645" y="5957"/>
                    <a:pt x="6516" y="5661"/>
                    <a:pt x="6444" y="5372"/>
                  </a:cubicBezTo>
                  <a:cubicBezTo>
                    <a:pt x="6649" y="5290"/>
                    <a:pt x="6847" y="5194"/>
                    <a:pt x="7033" y="5068"/>
                  </a:cubicBezTo>
                  <a:cubicBezTo>
                    <a:pt x="7250" y="4944"/>
                    <a:pt x="7433" y="4809"/>
                    <a:pt x="7628" y="4676"/>
                  </a:cubicBezTo>
                  <a:cubicBezTo>
                    <a:pt x="7829" y="4556"/>
                    <a:pt x="8027" y="4429"/>
                    <a:pt x="8237" y="4330"/>
                  </a:cubicBezTo>
                  <a:cubicBezTo>
                    <a:pt x="8651" y="4119"/>
                    <a:pt x="9091" y="3968"/>
                    <a:pt x="9548" y="3904"/>
                  </a:cubicBezTo>
                  <a:cubicBezTo>
                    <a:pt x="9748" y="3874"/>
                    <a:pt x="9951" y="3863"/>
                    <a:pt x="10156" y="3860"/>
                  </a:cubicBezTo>
                  <a:cubicBezTo>
                    <a:pt x="10199" y="4194"/>
                    <a:pt x="10315" y="4487"/>
                    <a:pt x="10469" y="4767"/>
                  </a:cubicBezTo>
                  <a:cubicBezTo>
                    <a:pt x="10646" y="5081"/>
                    <a:pt x="10879" y="5356"/>
                    <a:pt x="11140" y="5596"/>
                  </a:cubicBezTo>
                  <a:cubicBezTo>
                    <a:pt x="11394" y="5842"/>
                    <a:pt x="11693" y="6035"/>
                    <a:pt x="11991" y="6217"/>
                  </a:cubicBezTo>
                  <a:cubicBezTo>
                    <a:pt x="12144" y="6302"/>
                    <a:pt x="12301" y="6380"/>
                    <a:pt x="12457" y="6459"/>
                  </a:cubicBezTo>
                  <a:lnTo>
                    <a:pt x="12938" y="6663"/>
                  </a:lnTo>
                  <a:lnTo>
                    <a:pt x="12471" y="6429"/>
                  </a:lnTo>
                  <a:cubicBezTo>
                    <a:pt x="12322" y="6339"/>
                    <a:pt x="12172" y="6254"/>
                    <a:pt x="12025" y="6161"/>
                  </a:cubicBezTo>
                  <a:cubicBezTo>
                    <a:pt x="11742" y="5962"/>
                    <a:pt x="11462" y="5756"/>
                    <a:pt x="11232" y="5503"/>
                  </a:cubicBezTo>
                  <a:cubicBezTo>
                    <a:pt x="10995" y="5255"/>
                    <a:pt x="10790" y="4979"/>
                    <a:pt x="10644" y="4675"/>
                  </a:cubicBezTo>
                  <a:cubicBezTo>
                    <a:pt x="10520" y="4419"/>
                    <a:pt x="10434" y="4132"/>
                    <a:pt x="10412" y="3863"/>
                  </a:cubicBezTo>
                  <a:lnTo>
                    <a:pt x="10412" y="3863"/>
                  </a:lnTo>
                  <a:cubicBezTo>
                    <a:pt x="10588" y="3869"/>
                    <a:pt x="10762" y="3878"/>
                    <a:pt x="10939" y="3895"/>
                  </a:cubicBezTo>
                  <a:cubicBezTo>
                    <a:pt x="11875" y="3987"/>
                    <a:pt x="12812" y="4159"/>
                    <a:pt x="13754" y="4294"/>
                  </a:cubicBezTo>
                  <a:cubicBezTo>
                    <a:pt x="13988" y="4331"/>
                    <a:pt x="14227" y="4364"/>
                    <a:pt x="14473" y="4384"/>
                  </a:cubicBezTo>
                  <a:lnTo>
                    <a:pt x="14532" y="4384"/>
                  </a:lnTo>
                  <a:cubicBezTo>
                    <a:pt x="14709" y="4556"/>
                    <a:pt x="14896" y="4698"/>
                    <a:pt x="15097" y="4825"/>
                  </a:cubicBezTo>
                  <a:cubicBezTo>
                    <a:pt x="15309" y="4957"/>
                    <a:pt x="15535" y="5063"/>
                    <a:pt x="15773" y="5138"/>
                  </a:cubicBezTo>
                  <a:cubicBezTo>
                    <a:pt x="16008" y="5218"/>
                    <a:pt x="16256" y="5256"/>
                    <a:pt x="16502" y="5261"/>
                  </a:cubicBezTo>
                  <a:cubicBezTo>
                    <a:pt x="16524" y="5262"/>
                    <a:pt x="16547" y="5262"/>
                    <a:pt x="16570" y="5262"/>
                  </a:cubicBezTo>
                  <a:cubicBezTo>
                    <a:pt x="16791" y="5262"/>
                    <a:pt x="17011" y="5214"/>
                    <a:pt x="17223" y="5159"/>
                  </a:cubicBezTo>
                  <a:lnTo>
                    <a:pt x="17223" y="5159"/>
                  </a:lnTo>
                  <a:cubicBezTo>
                    <a:pt x="17056" y="5183"/>
                    <a:pt x="16889" y="5206"/>
                    <a:pt x="16722" y="5206"/>
                  </a:cubicBezTo>
                  <a:cubicBezTo>
                    <a:pt x="16649" y="5206"/>
                    <a:pt x="16576" y="5202"/>
                    <a:pt x="16503" y="5191"/>
                  </a:cubicBezTo>
                  <a:cubicBezTo>
                    <a:pt x="16265" y="5166"/>
                    <a:pt x="16035" y="5108"/>
                    <a:pt x="15817" y="5010"/>
                  </a:cubicBezTo>
                  <a:cubicBezTo>
                    <a:pt x="15599" y="4918"/>
                    <a:pt x="15395" y="4798"/>
                    <a:pt x="15207" y="4657"/>
                  </a:cubicBezTo>
                  <a:cubicBezTo>
                    <a:pt x="15095" y="4572"/>
                    <a:pt x="14989" y="4478"/>
                    <a:pt x="14890" y="4379"/>
                  </a:cubicBezTo>
                  <a:cubicBezTo>
                    <a:pt x="14995" y="4372"/>
                    <a:pt x="15098" y="4367"/>
                    <a:pt x="15203" y="4355"/>
                  </a:cubicBezTo>
                  <a:cubicBezTo>
                    <a:pt x="15690" y="4299"/>
                    <a:pt x="16159" y="4154"/>
                    <a:pt x="16601" y="3953"/>
                  </a:cubicBezTo>
                  <a:cubicBezTo>
                    <a:pt x="17482" y="3550"/>
                    <a:pt x="18249" y="2945"/>
                    <a:pt x="18918" y="2266"/>
                  </a:cubicBezTo>
                  <a:cubicBezTo>
                    <a:pt x="19582" y="1578"/>
                    <a:pt x="20173" y="821"/>
                    <a:pt x="2065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92" name="Google Shape;3492;p15"/>
            <p:cNvSpPr/>
            <p:nvPr/>
          </p:nvSpPr>
          <p:spPr>
            <a:xfrm>
              <a:off x="3165730" y="147201"/>
              <a:ext cx="824364" cy="415755"/>
            </a:xfrm>
            <a:custGeom>
              <a:avLst/>
              <a:gdLst/>
              <a:ahLst/>
              <a:cxnLst/>
              <a:rect l="l" t="t" r="r" b="b"/>
              <a:pathLst>
                <a:path w="20653" h="10416" extrusionOk="0">
                  <a:moveTo>
                    <a:pt x="20653" y="1"/>
                  </a:moveTo>
                  <a:cubicBezTo>
                    <a:pt x="20652" y="2"/>
                    <a:pt x="18818" y="5178"/>
                    <a:pt x="15741" y="7051"/>
                  </a:cubicBezTo>
                  <a:cubicBezTo>
                    <a:pt x="14461" y="7829"/>
                    <a:pt x="13393" y="7983"/>
                    <a:pt x="12370" y="7983"/>
                  </a:cubicBezTo>
                  <a:cubicBezTo>
                    <a:pt x="11703" y="7983"/>
                    <a:pt x="11056" y="7918"/>
                    <a:pt x="10383" y="7918"/>
                  </a:cubicBezTo>
                  <a:cubicBezTo>
                    <a:pt x="9601" y="7918"/>
                    <a:pt x="8784" y="8005"/>
                    <a:pt x="7860" y="8384"/>
                  </a:cubicBezTo>
                  <a:cubicBezTo>
                    <a:pt x="7480" y="8539"/>
                    <a:pt x="7068" y="8607"/>
                    <a:pt x="6637" y="8607"/>
                  </a:cubicBezTo>
                  <a:cubicBezTo>
                    <a:pt x="3730" y="8607"/>
                    <a:pt x="1" y="5518"/>
                    <a:pt x="1" y="5517"/>
                  </a:cubicBezTo>
                  <a:lnTo>
                    <a:pt x="1" y="5517"/>
                  </a:lnTo>
                  <a:cubicBezTo>
                    <a:pt x="1" y="5518"/>
                    <a:pt x="3987" y="10415"/>
                    <a:pt x="6612" y="10415"/>
                  </a:cubicBezTo>
                  <a:cubicBezTo>
                    <a:pt x="6831" y="10415"/>
                    <a:pt x="7042" y="10381"/>
                    <a:pt x="7239" y="10306"/>
                  </a:cubicBezTo>
                  <a:cubicBezTo>
                    <a:pt x="9161" y="9581"/>
                    <a:pt x="10259" y="9526"/>
                    <a:pt x="11138" y="9526"/>
                  </a:cubicBezTo>
                  <a:cubicBezTo>
                    <a:pt x="11293" y="9526"/>
                    <a:pt x="11441" y="9528"/>
                    <a:pt x="11586" y="9528"/>
                  </a:cubicBezTo>
                  <a:cubicBezTo>
                    <a:pt x="12710" y="9528"/>
                    <a:pt x="13622" y="9426"/>
                    <a:pt x="15878" y="7634"/>
                  </a:cubicBezTo>
                  <a:cubicBezTo>
                    <a:pt x="19932" y="4413"/>
                    <a:pt x="20653" y="2"/>
                    <a:pt x="20653" y="1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93" name="Google Shape;3493;p15"/>
            <p:cNvSpPr/>
            <p:nvPr/>
          </p:nvSpPr>
          <p:spPr>
            <a:xfrm>
              <a:off x="3165570" y="120936"/>
              <a:ext cx="824484" cy="246515"/>
            </a:xfrm>
            <a:custGeom>
              <a:avLst/>
              <a:gdLst/>
              <a:ahLst/>
              <a:cxnLst/>
              <a:rect l="l" t="t" r="r" b="b"/>
              <a:pathLst>
                <a:path w="20656" h="6176" extrusionOk="0">
                  <a:moveTo>
                    <a:pt x="10471" y="0"/>
                  </a:moveTo>
                  <a:cubicBezTo>
                    <a:pt x="9897" y="0"/>
                    <a:pt x="9305" y="65"/>
                    <a:pt x="8693" y="220"/>
                  </a:cubicBezTo>
                  <a:cubicBezTo>
                    <a:pt x="3755" y="1476"/>
                    <a:pt x="18" y="6158"/>
                    <a:pt x="1" y="6175"/>
                  </a:cubicBezTo>
                  <a:lnTo>
                    <a:pt x="1" y="6175"/>
                  </a:lnTo>
                  <a:cubicBezTo>
                    <a:pt x="3193" y="3302"/>
                    <a:pt x="5739" y="1880"/>
                    <a:pt x="8297" y="935"/>
                  </a:cubicBezTo>
                  <a:cubicBezTo>
                    <a:pt x="9078" y="647"/>
                    <a:pt x="9748" y="528"/>
                    <a:pt x="10402" y="528"/>
                  </a:cubicBezTo>
                  <a:cubicBezTo>
                    <a:pt x="11894" y="528"/>
                    <a:pt x="13304" y="1146"/>
                    <a:pt x="15752" y="1788"/>
                  </a:cubicBezTo>
                  <a:cubicBezTo>
                    <a:pt x="16399" y="1958"/>
                    <a:pt x="16973" y="2027"/>
                    <a:pt x="17481" y="2027"/>
                  </a:cubicBezTo>
                  <a:cubicBezTo>
                    <a:pt x="19732" y="2027"/>
                    <a:pt x="20654" y="664"/>
                    <a:pt x="20655" y="659"/>
                  </a:cubicBezTo>
                  <a:lnTo>
                    <a:pt x="20655" y="659"/>
                  </a:lnTo>
                  <a:cubicBezTo>
                    <a:pt x="19805" y="1399"/>
                    <a:pt x="18942" y="1664"/>
                    <a:pt x="18048" y="1664"/>
                  </a:cubicBezTo>
                  <a:cubicBezTo>
                    <a:pt x="15807" y="1664"/>
                    <a:pt x="13374" y="0"/>
                    <a:pt x="10471" y="0"/>
                  </a:cubicBezTo>
                  <a:close/>
                  <a:moveTo>
                    <a:pt x="1" y="6175"/>
                  </a:moveTo>
                  <a:lnTo>
                    <a:pt x="1" y="6175"/>
                  </a:lnTo>
                  <a:cubicBezTo>
                    <a:pt x="1" y="6175"/>
                    <a:pt x="1" y="6175"/>
                    <a:pt x="1" y="6175"/>
                  </a:cubicBezTo>
                  <a:cubicBezTo>
                    <a:pt x="1" y="6175"/>
                    <a:pt x="1" y="6175"/>
                    <a:pt x="1" y="6175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94" name="Google Shape;3494;p15"/>
            <p:cNvSpPr/>
            <p:nvPr/>
          </p:nvSpPr>
          <p:spPr>
            <a:xfrm>
              <a:off x="2061572" y="-376458"/>
              <a:ext cx="545638" cy="933572"/>
            </a:xfrm>
            <a:custGeom>
              <a:avLst/>
              <a:gdLst/>
              <a:ahLst/>
              <a:cxnLst/>
              <a:rect l="l" t="t" r="r" b="b"/>
              <a:pathLst>
                <a:path w="13670" h="23389" extrusionOk="0">
                  <a:moveTo>
                    <a:pt x="8095" y="1"/>
                  </a:moveTo>
                  <a:lnTo>
                    <a:pt x="8095" y="1"/>
                  </a:lnTo>
                  <a:cubicBezTo>
                    <a:pt x="8095" y="1"/>
                    <a:pt x="3739" y="2069"/>
                    <a:pt x="1901" y="7297"/>
                  </a:cubicBezTo>
                  <a:cubicBezTo>
                    <a:pt x="1" y="12701"/>
                    <a:pt x="2458" y="11484"/>
                    <a:pt x="2382" y="17187"/>
                  </a:cubicBezTo>
                  <a:cubicBezTo>
                    <a:pt x="2342" y="20166"/>
                    <a:pt x="10162" y="23388"/>
                    <a:pt x="10162" y="23388"/>
                  </a:cubicBezTo>
                  <a:cubicBezTo>
                    <a:pt x="10162" y="23388"/>
                    <a:pt x="13669" y="18050"/>
                    <a:pt x="13106" y="12466"/>
                  </a:cubicBezTo>
                  <a:cubicBezTo>
                    <a:pt x="12543" y="6881"/>
                    <a:pt x="6278" y="4466"/>
                    <a:pt x="809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95" name="Google Shape;3495;p15"/>
            <p:cNvSpPr/>
            <p:nvPr/>
          </p:nvSpPr>
          <p:spPr>
            <a:xfrm>
              <a:off x="2228262" y="-376498"/>
              <a:ext cx="379073" cy="933612"/>
            </a:xfrm>
            <a:custGeom>
              <a:avLst/>
              <a:gdLst/>
              <a:ahLst/>
              <a:cxnLst/>
              <a:rect l="l" t="t" r="r" b="b"/>
              <a:pathLst>
                <a:path w="9497" h="23390" extrusionOk="0">
                  <a:moveTo>
                    <a:pt x="3920" y="0"/>
                  </a:moveTo>
                  <a:cubicBezTo>
                    <a:pt x="3920" y="1"/>
                    <a:pt x="0" y="4402"/>
                    <a:pt x="1960" y="8108"/>
                  </a:cubicBezTo>
                  <a:cubicBezTo>
                    <a:pt x="3919" y="11815"/>
                    <a:pt x="4820" y="12766"/>
                    <a:pt x="3960" y="15656"/>
                  </a:cubicBezTo>
                  <a:cubicBezTo>
                    <a:pt x="3098" y="18545"/>
                    <a:pt x="5987" y="23389"/>
                    <a:pt x="5987" y="23389"/>
                  </a:cubicBezTo>
                  <a:cubicBezTo>
                    <a:pt x="5987" y="23389"/>
                    <a:pt x="9496" y="18051"/>
                    <a:pt x="8932" y="12467"/>
                  </a:cubicBezTo>
                  <a:cubicBezTo>
                    <a:pt x="8369" y="6882"/>
                    <a:pt x="2104" y="4467"/>
                    <a:pt x="392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96" name="Google Shape;3496;p15"/>
            <p:cNvSpPr/>
            <p:nvPr/>
          </p:nvSpPr>
          <p:spPr>
            <a:xfrm>
              <a:off x="2220318" y="-376578"/>
              <a:ext cx="286270" cy="933532"/>
            </a:xfrm>
            <a:custGeom>
              <a:avLst/>
              <a:gdLst/>
              <a:ahLst/>
              <a:cxnLst/>
              <a:rect l="l" t="t" r="r" b="b"/>
              <a:pathLst>
                <a:path w="7172" h="23388" extrusionOk="0">
                  <a:moveTo>
                    <a:pt x="4119" y="1"/>
                  </a:moveTo>
                  <a:cubicBezTo>
                    <a:pt x="3440" y="753"/>
                    <a:pt x="2872" y="1599"/>
                    <a:pt x="2400" y="2502"/>
                  </a:cubicBezTo>
                  <a:cubicBezTo>
                    <a:pt x="1942" y="3409"/>
                    <a:pt x="1598" y="4397"/>
                    <a:pt x="1511" y="5445"/>
                  </a:cubicBezTo>
                  <a:cubicBezTo>
                    <a:pt x="1467" y="5968"/>
                    <a:pt x="1495" y="6506"/>
                    <a:pt x="1621" y="7035"/>
                  </a:cubicBezTo>
                  <a:cubicBezTo>
                    <a:pt x="1648" y="7148"/>
                    <a:pt x="1683" y="7259"/>
                    <a:pt x="1714" y="7370"/>
                  </a:cubicBezTo>
                  <a:cubicBezTo>
                    <a:pt x="1573" y="7294"/>
                    <a:pt x="1433" y="7212"/>
                    <a:pt x="1303" y="7120"/>
                  </a:cubicBezTo>
                  <a:cubicBezTo>
                    <a:pt x="1083" y="6962"/>
                    <a:pt x="880" y="6783"/>
                    <a:pt x="700" y="6582"/>
                  </a:cubicBezTo>
                  <a:cubicBezTo>
                    <a:pt x="517" y="6384"/>
                    <a:pt x="367" y="6155"/>
                    <a:pt x="250" y="5913"/>
                  </a:cubicBezTo>
                  <a:cubicBezTo>
                    <a:pt x="124" y="5673"/>
                    <a:pt x="63" y="5411"/>
                    <a:pt x="1" y="5145"/>
                  </a:cubicBezTo>
                  <a:lnTo>
                    <a:pt x="1" y="5145"/>
                  </a:lnTo>
                  <a:cubicBezTo>
                    <a:pt x="26" y="5410"/>
                    <a:pt x="65" y="5680"/>
                    <a:pt x="171" y="5936"/>
                  </a:cubicBezTo>
                  <a:cubicBezTo>
                    <a:pt x="267" y="6192"/>
                    <a:pt x="401" y="6442"/>
                    <a:pt x="575" y="6666"/>
                  </a:cubicBezTo>
                  <a:cubicBezTo>
                    <a:pt x="745" y="6892"/>
                    <a:pt x="943" y="7102"/>
                    <a:pt x="1162" y="7286"/>
                  </a:cubicBezTo>
                  <a:cubicBezTo>
                    <a:pt x="1373" y="7461"/>
                    <a:pt x="1593" y="7614"/>
                    <a:pt x="1842" y="7748"/>
                  </a:cubicBezTo>
                  <a:lnTo>
                    <a:pt x="1864" y="7810"/>
                  </a:lnTo>
                  <a:cubicBezTo>
                    <a:pt x="1979" y="8064"/>
                    <a:pt x="2103" y="8304"/>
                    <a:pt x="2231" y="8539"/>
                  </a:cubicBezTo>
                  <a:cubicBezTo>
                    <a:pt x="2731" y="9493"/>
                    <a:pt x="3269" y="10428"/>
                    <a:pt x="3722" y="11387"/>
                  </a:cubicBezTo>
                  <a:cubicBezTo>
                    <a:pt x="3804" y="11567"/>
                    <a:pt x="3882" y="11749"/>
                    <a:pt x="3955" y="11932"/>
                  </a:cubicBezTo>
                  <a:cubicBezTo>
                    <a:pt x="3817" y="11959"/>
                    <a:pt x="3668" y="11972"/>
                    <a:pt x="3516" y="11972"/>
                  </a:cubicBezTo>
                  <a:cubicBezTo>
                    <a:pt x="3350" y="11972"/>
                    <a:pt x="3180" y="11956"/>
                    <a:pt x="3016" y="11927"/>
                  </a:cubicBezTo>
                  <a:cubicBezTo>
                    <a:pt x="2642" y="11864"/>
                    <a:pt x="2275" y="11729"/>
                    <a:pt x="1925" y="11557"/>
                  </a:cubicBezTo>
                  <a:cubicBezTo>
                    <a:pt x="1569" y="11388"/>
                    <a:pt x="1247" y="11155"/>
                    <a:pt x="930" y="10916"/>
                  </a:cubicBezTo>
                  <a:cubicBezTo>
                    <a:pt x="779" y="10790"/>
                    <a:pt x="631" y="10658"/>
                    <a:pt x="479" y="10527"/>
                  </a:cubicBezTo>
                  <a:lnTo>
                    <a:pt x="58" y="10104"/>
                  </a:lnTo>
                  <a:lnTo>
                    <a:pt x="58" y="10104"/>
                  </a:lnTo>
                  <a:lnTo>
                    <a:pt x="454" y="10552"/>
                  </a:lnTo>
                  <a:cubicBezTo>
                    <a:pt x="597" y="10690"/>
                    <a:pt x="738" y="10832"/>
                    <a:pt x="885" y="10970"/>
                  </a:cubicBezTo>
                  <a:cubicBezTo>
                    <a:pt x="1191" y="11229"/>
                    <a:pt x="1505" y="11486"/>
                    <a:pt x="1861" y="11681"/>
                  </a:cubicBezTo>
                  <a:cubicBezTo>
                    <a:pt x="2211" y="11882"/>
                    <a:pt x="2587" y="12046"/>
                    <a:pt x="2986" y="12140"/>
                  </a:cubicBezTo>
                  <a:cubicBezTo>
                    <a:pt x="3222" y="12192"/>
                    <a:pt x="3459" y="12226"/>
                    <a:pt x="3701" y="12226"/>
                  </a:cubicBezTo>
                  <a:cubicBezTo>
                    <a:pt x="3818" y="12226"/>
                    <a:pt x="3936" y="12218"/>
                    <a:pt x="4056" y="12200"/>
                  </a:cubicBezTo>
                  <a:cubicBezTo>
                    <a:pt x="4129" y="12416"/>
                    <a:pt x="4196" y="12633"/>
                    <a:pt x="4241" y="12853"/>
                  </a:cubicBezTo>
                  <a:cubicBezTo>
                    <a:pt x="4347" y="13351"/>
                    <a:pt x="4356" y="13860"/>
                    <a:pt x="4292" y="14359"/>
                  </a:cubicBezTo>
                  <a:cubicBezTo>
                    <a:pt x="4268" y="14610"/>
                    <a:pt x="4210" y="14855"/>
                    <a:pt x="4160" y="15102"/>
                  </a:cubicBezTo>
                  <a:cubicBezTo>
                    <a:pt x="4098" y="15348"/>
                    <a:pt x="4026" y="15582"/>
                    <a:pt x="3977" y="15846"/>
                  </a:cubicBezTo>
                  <a:cubicBezTo>
                    <a:pt x="3916" y="16080"/>
                    <a:pt x="3892" y="16319"/>
                    <a:pt x="3882" y="16558"/>
                  </a:cubicBezTo>
                  <a:cubicBezTo>
                    <a:pt x="3855" y="16559"/>
                    <a:pt x="3827" y="16559"/>
                    <a:pt x="3800" y="16559"/>
                  </a:cubicBezTo>
                  <a:cubicBezTo>
                    <a:pt x="3493" y="16559"/>
                    <a:pt x="3165" y="16509"/>
                    <a:pt x="2855" y="16424"/>
                  </a:cubicBezTo>
                  <a:cubicBezTo>
                    <a:pt x="2473" y="16318"/>
                    <a:pt x="2103" y="16155"/>
                    <a:pt x="1757" y="15947"/>
                  </a:cubicBezTo>
                  <a:cubicBezTo>
                    <a:pt x="1416" y="15732"/>
                    <a:pt x="1088" y="15484"/>
                    <a:pt x="803" y="15193"/>
                  </a:cubicBezTo>
                  <a:cubicBezTo>
                    <a:pt x="652" y="15054"/>
                    <a:pt x="531" y="14890"/>
                    <a:pt x="391" y="14740"/>
                  </a:cubicBezTo>
                  <a:cubicBezTo>
                    <a:pt x="266" y="14580"/>
                    <a:pt x="149" y="14415"/>
                    <a:pt x="25" y="14249"/>
                  </a:cubicBezTo>
                  <a:lnTo>
                    <a:pt x="25" y="14249"/>
                  </a:lnTo>
                  <a:cubicBezTo>
                    <a:pt x="138" y="14419"/>
                    <a:pt x="244" y="14593"/>
                    <a:pt x="363" y="14761"/>
                  </a:cubicBezTo>
                  <a:cubicBezTo>
                    <a:pt x="493" y="14920"/>
                    <a:pt x="606" y="15091"/>
                    <a:pt x="752" y="15239"/>
                  </a:cubicBezTo>
                  <a:cubicBezTo>
                    <a:pt x="1024" y="15554"/>
                    <a:pt x="1342" y="15824"/>
                    <a:pt x="1682" y="16067"/>
                  </a:cubicBezTo>
                  <a:cubicBezTo>
                    <a:pt x="2028" y="16303"/>
                    <a:pt x="2408" y="16494"/>
                    <a:pt x="2804" y="16630"/>
                  </a:cubicBezTo>
                  <a:cubicBezTo>
                    <a:pt x="3152" y="16746"/>
                    <a:pt x="3505" y="16823"/>
                    <a:pt x="3880" y="16837"/>
                  </a:cubicBezTo>
                  <a:cubicBezTo>
                    <a:pt x="3885" y="17033"/>
                    <a:pt x="3893" y="17230"/>
                    <a:pt x="3906" y="17424"/>
                  </a:cubicBezTo>
                  <a:cubicBezTo>
                    <a:pt x="4063" y="18673"/>
                    <a:pt x="4448" y="19879"/>
                    <a:pt x="4960" y="21037"/>
                  </a:cubicBezTo>
                  <a:cubicBezTo>
                    <a:pt x="4728" y="21023"/>
                    <a:pt x="4462" y="20952"/>
                    <a:pt x="4221" y="20859"/>
                  </a:cubicBezTo>
                  <a:cubicBezTo>
                    <a:pt x="3937" y="20749"/>
                    <a:pt x="3665" y="20599"/>
                    <a:pt x="3404" y="20430"/>
                  </a:cubicBezTo>
                  <a:cubicBezTo>
                    <a:pt x="3139" y="20265"/>
                    <a:pt x="2894" y="20068"/>
                    <a:pt x="2651" y="19869"/>
                  </a:cubicBezTo>
                  <a:lnTo>
                    <a:pt x="2301" y="19552"/>
                  </a:lnTo>
                  <a:lnTo>
                    <a:pt x="1968" y="19218"/>
                  </a:lnTo>
                  <a:lnTo>
                    <a:pt x="2276" y="19576"/>
                  </a:lnTo>
                  <a:lnTo>
                    <a:pt x="2604" y="19921"/>
                  </a:lnTo>
                  <a:cubicBezTo>
                    <a:pt x="2832" y="20140"/>
                    <a:pt x="3067" y="20360"/>
                    <a:pt x="3326" y="20549"/>
                  </a:cubicBezTo>
                  <a:cubicBezTo>
                    <a:pt x="3580" y="20742"/>
                    <a:pt x="3852" y="20918"/>
                    <a:pt x="4146" y="21058"/>
                  </a:cubicBezTo>
                  <a:cubicBezTo>
                    <a:pt x="4292" y="21128"/>
                    <a:pt x="4443" y="21191"/>
                    <a:pt x="4600" y="21238"/>
                  </a:cubicBezTo>
                  <a:cubicBezTo>
                    <a:pt x="4757" y="21286"/>
                    <a:pt x="4906" y="21326"/>
                    <a:pt x="5091" y="21334"/>
                  </a:cubicBezTo>
                  <a:cubicBezTo>
                    <a:pt x="5417" y="22038"/>
                    <a:pt x="5787" y="22722"/>
                    <a:pt x="6181" y="23387"/>
                  </a:cubicBezTo>
                  <a:cubicBezTo>
                    <a:pt x="5676" y="22439"/>
                    <a:pt x="5226" y="21465"/>
                    <a:pt x="4869" y="20467"/>
                  </a:cubicBezTo>
                  <a:cubicBezTo>
                    <a:pt x="4748" y="20128"/>
                    <a:pt x="4637" y="19785"/>
                    <a:pt x="4537" y="19440"/>
                  </a:cubicBezTo>
                  <a:cubicBezTo>
                    <a:pt x="4842" y="19318"/>
                    <a:pt x="5089" y="19154"/>
                    <a:pt x="5330" y="18970"/>
                  </a:cubicBezTo>
                  <a:cubicBezTo>
                    <a:pt x="5589" y="18768"/>
                    <a:pt x="5820" y="18539"/>
                    <a:pt x="6035" y="18295"/>
                  </a:cubicBezTo>
                  <a:cubicBezTo>
                    <a:pt x="6252" y="18058"/>
                    <a:pt x="6438" y="17792"/>
                    <a:pt x="6617" y="17527"/>
                  </a:cubicBezTo>
                  <a:cubicBezTo>
                    <a:pt x="6704" y="17393"/>
                    <a:pt x="6785" y="17253"/>
                    <a:pt x="6867" y="17117"/>
                  </a:cubicBezTo>
                  <a:lnTo>
                    <a:pt x="7093" y="16692"/>
                  </a:lnTo>
                  <a:lnTo>
                    <a:pt x="6836" y="17096"/>
                  </a:lnTo>
                  <a:cubicBezTo>
                    <a:pt x="6742" y="17224"/>
                    <a:pt x="6652" y="17357"/>
                    <a:pt x="6554" y="17482"/>
                  </a:cubicBezTo>
                  <a:cubicBezTo>
                    <a:pt x="6356" y="17732"/>
                    <a:pt x="6152" y="17976"/>
                    <a:pt x="5923" y="18194"/>
                  </a:cubicBezTo>
                  <a:cubicBezTo>
                    <a:pt x="5695" y="18413"/>
                    <a:pt x="5452" y="18618"/>
                    <a:pt x="5190" y="18791"/>
                  </a:cubicBezTo>
                  <a:cubicBezTo>
                    <a:pt x="4963" y="18942"/>
                    <a:pt x="4708" y="19079"/>
                    <a:pt x="4459" y="19161"/>
                  </a:cubicBezTo>
                  <a:cubicBezTo>
                    <a:pt x="4303" y="18585"/>
                    <a:pt x="4184" y="18007"/>
                    <a:pt x="4135" y="17424"/>
                  </a:cubicBezTo>
                  <a:lnTo>
                    <a:pt x="4122" y="17042"/>
                  </a:lnTo>
                  <a:cubicBezTo>
                    <a:pt x="4118" y="16913"/>
                    <a:pt x="4114" y="16787"/>
                    <a:pt x="4129" y="16663"/>
                  </a:cubicBezTo>
                  <a:lnTo>
                    <a:pt x="4158" y="16285"/>
                  </a:lnTo>
                  <a:cubicBezTo>
                    <a:pt x="4172" y="16162"/>
                    <a:pt x="4207" y="16043"/>
                    <a:pt x="4231" y="15921"/>
                  </a:cubicBezTo>
                  <a:cubicBezTo>
                    <a:pt x="4275" y="15681"/>
                    <a:pt x="4356" y="15428"/>
                    <a:pt x="4422" y="15180"/>
                  </a:cubicBezTo>
                  <a:cubicBezTo>
                    <a:pt x="4476" y="14927"/>
                    <a:pt x="4538" y="14674"/>
                    <a:pt x="4566" y="14412"/>
                  </a:cubicBezTo>
                  <a:cubicBezTo>
                    <a:pt x="4574" y="14365"/>
                    <a:pt x="4575" y="14316"/>
                    <a:pt x="4581" y="14268"/>
                  </a:cubicBezTo>
                  <a:cubicBezTo>
                    <a:pt x="4963" y="14132"/>
                    <a:pt x="5287" y="13936"/>
                    <a:pt x="5587" y="13702"/>
                  </a:cubicBezTo>
                  <a:cubicBezTo>
                    <a:pt x="5902" y="13448"/>
                    <a:pt x="6181" y="13157"/>
                    <a:pt x="6404" y="12826"/>
                  </a:cubicBezTo>
                  <a:cubicBezTo>
                    <a:pt x="6619" y="12492"/>
                    <a:pt x="6810" y="12140"/>
                    <a:pt x="6926" y="11758"/>
                  </a:cubicBezTo>
                  <a:cubicBezTo>
                    <a:pt x="7000" y="11574"/>
                    <a:pt x="7028" y="11374"/>
                    <a:pt x="7082" y="11183"/>
                  </a:cubicBezTo>
                  <a:cubicBezTo>
                    <a:pt x="7120" y="10988"/>
                    <a:pt x="7141" y="10789"/>
                    <a:pt x="7171" y="10592"/>
                  </a:cubicBezTo>
                  <a:lnTo>
                    <a:pt x="7171" y="10592"/>
                  </a:lnTo>
                  <a:cubicBezTo>
                    <a:pt x="7127" y="10786"/>
                    <a:pt x="7096" y="10981"/>
                    <a:pt x="7044" y="11172"/>
                  </a:cubicBezTo>
                  <a:cubicBezTo>
                    <a:pt x="6982" y="11359"/>
                    <a:pt x="6941" y="11553"/>
                    <a:pt x="6856" y="11729"/>
                  </a:cubicBezTo>
                  <a:cubicBezTo>
                    <a:pt x="6717" y="12096"/>
                    <a:pt x="6509" y="12427"/>
                    <a:pt x="6280" y="12737"/>
                  </a:cubicBezTo>
                  <a:cubicBezTo>
                    <a:pt x="6045" y="13039"/>
                    <a:pt x="5759" y="13304"/>
                    <a:pt x="5444" y="13523"/>
                  </a:cubicBezTo>
                  <a:cubicBezTo>
                    <a:pt x="5188" y="13702"/>
                    <a:pt x="4899" y="13850"/>
                    <a:pt x="4606" y="13951"/>
                  </a:cubicBezTo>
                  <a:cubicBezTo>
                    <a:pt x="4623" y="13576"/>
                    <a:pt x="4600" y="13194"/>
                    <a:pt x="4524" y="12817"/>
                  </a:cubicBezTo>
                  <a:cubicBezTo>
                    <a:pt x="4421" y="12285"/>
                    <a:pt x="4220" y="11772"/>
                    <a:pt x="3996" y="11281"/>
                  </a:cubicBezTo>
                  <a:cubicBezTo>
                    <a:pt x="3851" y="10978"/>
                    <a:pt x="3696" y="10680"/>
                    <a:pt x="3539" y="10384"/>
                  </a:cubicBezTo>
                  <a:cubicBezTo>
                    <a:pt x="3763" y="10233"/>
                    <a:pt x="3935" y="10051"/>
                    <a:pt x="4097" y="9853"/>
                  </a:cubicBezTo>
                  <a:cubicBezTo>
                    <a:pt x="4281" y="9621"/>
                    <a:pt x="4425" y="9367"/>
                    <a:pt x="4544" y="9101"/>
                  </a:cubicBezTo>
                  <a:cubicBezTo>
                    <a:pt x="4657" y="8832"/>
                    <a:pt x="4743" y="8552"/>
                    <a:pt x="4799" y="8266"/>
                  </a:cubicBezTo>
                  <a:cubicBezTo>
                    <a:pt x="4830" y="8124"/>
                    <a:pt x="4841" y="7977"/>
                    <a:pt x="4864" y="7834"/>
                  </a:cubicBezTo>
                  <a:lnTo>
                    <a:pt x="4892" y="7397"/>
                  </a:lnTo>
                  <a:lnTo>
                    <a:pt x="4827" y="7827"/>
                  </a:lnTo>
                  <a:cubicBezTo>
                    <a:pt x="4793" y="7966"/>
                    <a:pt x="4770" y="8110"/>
                    <a:pt x="4726" y="8246"/>
                  </a:cubicBezTo>
                  <a:cubicBezTo>
                    <a:pt x="4649" y="8522"/>
                    <a:pt x="4541" y="8785"/>
                    <a:pt x="4409" y="9033"/>
                  </a:cubicBezTo>
                  <a:cubicBezTo>
                    <a:pt x="4274" y="9279"/>
                    <a:pt x="4112" y="9507"/>
                    <a:pt x="3923" y="9709"/>
                  </a:cubicBezTo>
                  <a:cubicBezTo>
                    <a:pt x="3770" y="9872"/>
                    <a:pt x="3589" y="10022"/>
                    <a:pt x="3404" y="10131"/>
                  </a:cubicBezTo>
                  <a:cubicBezTo>
                    <a:pt x="3098" y="9562"/>
                    <a:pt x="2781" y="8999"/>
                    <a:pt x="2477" y="8431"/>
                  </a:cubicBezTo>
                  <a:cubicBezTo>
                    <a:pt x="2345" y="8195"/>
                    <a:pt x="2222" y="7959"/>
                    <a:pt x="2115" y="7726"/>
                  </a:cubicBezTo>
                  <a:lnTo>
                    <a:pt x="1975" y="7363"/>
                  </a:lnTo>
                  <a:cubicBezTo>
                    <a:pt x="1941" y="7240"/>
                    <a:pt x="1898" y="7116"/>
                    <a:pt x="1868" y="6993"/>
                  </a:cubicBezTo>
                  <a:cubicBezTo>
                    <a:pt x="1815" y="6769"/>
                    <a:pt x="1779" y="6543"/>
                    <a:pt x="1757" y="6315"/>
                  </a:cubicBezTo>
                  <a:cubicBezTo>
                    <a:pt x="1960" y="6236"/>
                    <a:pt x="2137" y="6138"/>
                    <a:pt x="2307" y="6024"/>
                  </a:cubicBezTo>
                  <a:cubicBezTo>
                    <a:pt x="2499" y="5892"/>
                    <a:pt x="2675" y="5738"/>
                    <a:pt x="2826" y="5565"/>
                  </a:cubicBezTo>
                  <a:cubicBezTo>
                    <a:pt x="2979" y="5394"/>
                    <a:pt x="3112" y="5204"/>
                    <a:pt x="3208" y="4999"/>
                  </a:cubicBezTo>
                  <a:cubicBezTo>
                    <a:pt x="3314" y="4797"/>
                    <a:pt x="3378" y="4576"/>
                    <a:pt x="3432" y="4357"/>
                  </a:cubicBezTo>
                  <a:lnTo>
                    <a:pt x="3432" y="4357"/>
                  </a:lnTo>
                  <a:cubicBezTo>
                    <a:pt x="3354" y="4569"/>
                    <a:pt x="3269" y="4776"/>
                    <a:pt x="3143" y="4960"/>
                  </a:cubicBezTo>
                  <a:cubicBezTo>
                    <a:pt x="3027" y="5148"/>
                    <a:pt x="2880" y="5313"/>
                    <a:pt x="2717" y="5460"/>
                  </a:cubicBezTo>
                  <a:cubicBezTo>
                    <a:pt x="2556" y="5608"/>
                    <a:pt x="2376" y="5732"/>
                    <a:pt x="2181" y="5835"/>
                  </a:cubicBezTo>
                  <a:cubicBezTo>
                    <a:pt x="2041" y="5912"/>
                    <a:pt x="1890" y="5970"/>
                    <a:pt x="1740" y="6018"/>
                  </a:cubicBezTo>
                  <a:cubicBezTo>
                    <a:pt x="1733" y="5837"/>
                    <a:pt x="1730" y="5654"/>
                    <a:pt x="1740" y="5475"/>
                  </a:cubicBezTo>
                  <a:cubicBezTo>
                    <a:pt x="1796" y="4460"/>
                    <a:pt x="2108" y="3481"/>
                    <a:pt x="2533" y="2571"/>
                  </a:cubicBezTo>
                  <a:cubicBezTo>
                    <a:pt x="2954" y="1653"/>
                    <a:pt x="3495" y="796"/>
                    <a:pt x="411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97" name="Google Shape;3497;p15"/>
            <p:cNvSpPr/>
            <p:nvPr/>
          </p:nvSpPr>
          <p:spPr>
            <a:xfrm>
              <a:off x="2061572" y="-376458"/>
              <a:ext cx="405616" cy="933572"/>
            </a:xfrm>
            <a:custGeom>
              <a:avLst/>
              <a:gdLst/>
              <a:ahLst/>
              <a:cxnLst/>
              <a:rect l="l" t="t" r="r" b="b"/>
              <a:pathLst>
                <a:path w="10162" h="23389" extrusionOk="0">
                  <a:moveTo>
                    <a:pt x="8095" y="1"/>
                  </a:moveTo>
                  <a:cubicBezTo>
                    <a:pt x="8095" y="1"/>
                    <a:pt x="3739" y="2069"/>
                    <a:pt x="1901" y="7297"/>
                  </a:cubicBezTo>
                  <a:cubicBezTo>
                    <a:pt x="1" y="12701"/>
                    <a:pt x="2458" y="11484"/>
                    <a:pt x="2382" y="17187"/>
                  </a:cubicBezTo>
                  <a:cubicBezTo>
                    <a:pt x="2342" y="20168"/>
                    <a:pt x="10162" y="23388"/>
                    <a:pt x="10162" y="23388"/>
                  </a:cubicBezTo>
                  <a:cubicBezTo>
                    <a:pt x="10162" y="23388"/>
                    <a:pt x="4016" y="19421"/>
                    <a:pt x="4163" y="15962"/>
                  </a:cubicBezTo>
                  <a:cubicBezTo>
                    <a:pt x="4310" y="12505"/>
                    <a:pt x="1771" y="11067"/>
                    <a:pt x="2566" y="7268"/>
                  </a:cubicBezTo>
                  <a:cubicBezTo>
                    <a:pt x="3361" y="3470"/>
                    <a:pt x="8095" y="1"/>
                    <a:pt x="8095" y="1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98" name="Google Shape;3498;p15"/>
            <p:cNvSpPr/>
            <p:nvPr/>
          </p:nvSpPr>
          <p:spPr>
            <a:xfrm>
              <a:off x="2312165" y="-376458"/>
              <a:ext cx="295052" cy="933572"/>
            </a:xfrm>
            <a:custGeom>
              <a:avLst/>
              <a:gdLst/>
              <a:ahLst/>
              <a:cxnLst/>
              <a:rect l="l" t="t" r="r" b="b"/>
              <a:pathLst>
                <a:path w="7392" h="23389" extrusionOk="0">
                  <a:moveTo>
                    <a:pt x="1817" y="1"/>
                  </a:moveTo>
                  <a:cubicBezTo>
                    <a:pt x="1813" y="3"/>
                    <a:pt x="191" y="2069"/>
                    <a:pt x="2499" y="5500"/>
                  </a:cubicBezTo>
                  <a:cubicBezTo>
                    <a:pt x="4809" y="8935"/>
                    <a:pt x="6248" y="10121"/>
                    <a:pt x="6231" y="13097"/>
                  </a:cubicBezTo>
                  <a:cubicBezTo>
                    <a:pt x="6211" y="16074"/>
                    <a:pt x="5686" y="19178"/>
                    <a:pt x="3884" y="23388"/>
                  </a:cubicBezTo>
                  <a:cubicBezTo>
                    <a:pt x="3885" y="23387"/>
                    <a:pt x="7391" y="18049"/>
                    <a:pt x="6828" y="12466"/>
                  </a:cubicBezTo>
                  <a:cubicBezTo>
                    <a:pt x="6265" y="6881"/>
                    <a:pt x="0" y="4466"/>
                    <a:pt x="1817" y="1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99" name="Google Shape;3499;p15"/>
            <p:cNvSpPr/>
            <p:nvPr/>
          </p:nvSpPr>
          <p:spPr>
            <a:xfrm>
              <a:off x="-1004737" y="2457783"/>
              <a:ext cx="2997736" cy="683105"/>
            </a:xfrm>
            <a:custGeom>
              <a:avLst/>
              <a:gdLst/>
              <a:ahLst/>
              <a:cxnLst/>
              <a:rect l="l" t="t" r="r" b="b"/>
              <a:pathLst>
                <a:path w="75103" h="17114" extrusionOk="0">
                  <a:moveTo>
                    <a:pt x="74810" y="0"/>
                  </a:moveTo>
                  <a:cubicBezTo>
                    <a:pt x="74729" y="0"/>
                    <a:pt x="74648" y="35"/>
                    <a:pt x="74592" y="103"/>
                  </a:cubicBezTo>
                  <a:cubicBezTo>
                    <a:pt x="68378" y="7603"/>
                    <a:pt x="61421" y="10523"/>
                    <a:pt x="54603" y="11468"/>
                  </a:cubicBezTo>
                  <a:cubicBezTo>
                    <a:pt x="45840" y="10512"/>
                    <a:pt x="40208" y="4555"/>
                    <a:pt x="40151" y="4496"/>
                  </a:cubicBezTo>
                  <a:cubicBezTo>
                    <a:pt x="40096" y="4435"/>
                    <a:pt x="40021" y="4405"/>
                    <a:pt x="39946" y="4405"/>
                  </a:cubicBezTo>
                  <a:cubicBezTo>
                    <a:pt x="39877" y="4405"/>
                    <a:pt x="39808" y="4431"/>
                    <a:pt x="39754" y="4482"/>
                  </a:cubicBezTo>
                  <a:cubicBezTo>
                    <a:pt x="39639" y="4588"/>
                    <a:pt x="39634" y="4766"/>
                    <a:pt x="39740" y="4879"/>
                  </a:cubicBezTo>
                  <a:cubicBezTo>
                    <a:pt x="39792" y="4936"/>
                    <a:pt x="44687" y="10117"/>
                    <a:pt x="52471" y="11704"/>
                  </a:cubicBezTo>
                  <a:cubicBezTo>
                    <a:pt x="51149" y="11814"/>
                    <a:pt x="49836" y="11859"/>
                    <a:pt x="48538" y="11859"/>
                  </a:cubicBezTo>
                  <a:cubicBezTo>
                    <a:pt x="45316" y="11859"/>
                    <a:pt x="42187" y="11581"/>
                    <a:pt x="39254" y="11319"/>
                  </a:cubicBezTo>
                  <a:cubicBezTo>
                    <a:pt x="36558" y="11079"/>
                    <a:pt x="34038" y="10856"/>
                    <a:pt x="31726" y="10856"/>
                  </a:cubicBezTo>
                  <a:cubicBezTo>
                    <a:pt x="30793" y="10856"/>
                    <a:pt x="29894" y="10893"/>
                    <a:pt x="29031" y="10978"/>
                  </a:cubicBezTo>
                  <a:cubicBezTo>
                    <a:pt x="23143" y="10970"/>
                    <a:pt x="18581" y="6781"/>
                    <a:pt x="18535" y="6737"/>
                  </a:cubicBezTo>
                  <a:cubicBezTo>
                    <a:pt x="18478" y="6685"/>
                    <a:pt x="18408" y="6660"/>
                    <a:pt x="18338" y="6660"/>
                  </a:cubicBezTo>
                  <a:cubicBezTo>
                    <a:pt x="18262" y="6660"/>
                    <a:pt x="18187" y="6690"/>
                    <a:pt x="18132" y="6750"/>
                  </a:cubicBezTo>
                  <a:cubicBezTo>
                    <a:pt x="18025" y="6863"/>
                    <a:pt x="18032" y="7042"/>
                    <a:pt x="18146" y="7149"/>
                  </a:cubicBezTo>
                  <a:cubicBezTo>
                    <a:pt x="18314" y="7304"/>
                    <a:pt x="21813" y="10520"/>
                    <a:pt x="26762" y="11346"/>
                  </a:cubicBezTo>
                  <a:cubicBezTo>
                    <a:pt x="26088" y="11508"/>
                    <a:pt x="25439" y="11707"/>
                    <a:pt x="24822" y="11967"/>
                  </a:cubicBezTo>
                  <a:cubicBezTo>
                    <a:pt x="21670" y="13292"/>
                    <a:pt x="17967" y="13738"/>
                    <a:pt x="14412" y="13738"/>
                  </a:cubicBezTo>
                  <a:cubicBezTo>
                    <a:pt x="7145" y="13738"/>
                    <a:pt x="491" y="11876"/>
                    <a:pt x="393" y="11847"/>
                  </a:cubicBezTo>
                  <a:cubicBezTo>
                    <a:pt x="367" y="11840"/>
                    <a:pt x="341" y="11836"/>
                    <a:pt x="315" y="11836"/>
                  </a:cubicBezTo>
                  <a:cubicBezTo>
                    <a:pt x="191" y="11836"/>
                    <a:pt x="79" y="11917"/>
                    <a:pt x="43" y="12041"/>
                  </a:cubicBezTo>
                  <a:cubicBezTo>
                    <a:pt x="1" y="12192"/>
                    <a:pt x="89" y="12348"/>
                    <a:pt x="239" y="12390"/>
                  </a:cubicBezTo>
                  <a:cubicBezTo>
                    <a:pt x="338" y="12419"/>
                    <a:pt x="7052" y="14298"/>
                    <a:pt x="14414" y="14298"/>
                  </a:cubicBezTo>
                  <a:cubicBezTo>
                    <a:pt x="16666" y="14298"/>
                    <a:pt x="18978" y="14122"/>
                    <a:pt x="21180" y="13664"/>
                  </a:cubicBezTo>
                  <a:lnTo>
                    <a:pt x="21180" y="13664"/>
                  </a:lnTo>
                  <a:cubicBezTo>
                    <a:pt x="17752" y="16254"/>
                    <a:pt x="12809" y="16547"/>
                    <a:pt x="12755" y="16550"/>
                  </a:cubicBezTo>
                  <a:cubicBezTo>
                    <a:pt x="12600" y="16558"/>
                    <a:pt x="12479" y="16691"/>
                    <a:pt x="12489" y="16847"/>
                  </a:cubicBezTo>
                  <a:cubicBezTo>
                    <a:pt x="12497" y="16997"/>
                    <a:pt x="12621" y="17114"/>
                    <a:pt x="12769" y="17114"/>
                  </a:cubicBezTo>
                  <a:cubicBezTo>
                    <a:pt x="12774" y="17114"/>
                    <a:pt x="12780" y="17113"/>
                    <a:pt x="12786" y="17113"/>
                  </a:cubicBezTo>
                  <a:cubicBezTo>
                    <a:pt x="13034" y="17102"/>
                    <a:pt x="18846" y="16759"/>
                    <a:pt x="22393" y="13378"/>
                  </a:cubicBezTo>
                  <a:cubicBezTo>
                    <a:pt x="23307" y="13137"/>
                    <a:pt x="24194" y="12845"/>
                    <a:pt x="25043" y="12489"/>
                  </a:cubicBezTo>
                  <a:cubicBezTo>
                    <a:pt x="26960" y="11685"/>
                    <a:pt x="29201" y="11418"/>
                    <a:pt x="31705" y="11418"/>
                  </a:cubicBezTo>
                  <a:cubicBezTo>
                    <a:pt x="33999" y="11418"/>
                    <a:pt x="36513" y="11642"/>
                    <a:pt x="39203" y="11881"/>
                  </a:cubicBezTo>
                  <a:cubicBezTo>
                    <a:pt x="40231" y="11973"/>
                    <a:pt x="41282" y="12066"/>
                    <a:pt x="42351" y="12150"/>
                  </a:cubicBezTo>
                  <a:cubicBezTo>
                    <a:pt x="36725" y="13402"/>
                    <a:pt x="34310" y="16186"/>
                    <a:pt x="34196" y="16321"/>
                  </a:cubicBezTo>
                  <a:cubicBezTo>
                    <a:pt x="34096" y="16440"/>
                    <a:pt x="34112" y="16618"/>
                    <a:pt x="34230" y="16720"/>
                  </a:cubicBezTo>
                  <a:cubicBezTo>
                    <a:pt x="34283" y="16764"/>
                    <a:pt x="34348" y="16786"/>
                    <a:pt x="34412" y="16786"/>
                  </a:cubicBezTo>
                  <a:cubicBezTo>
                    <a:pt x="34492" y="16786"/>
                    <a:pt x="34572" y="16752"/>
                    <a:pt x="34628" y="16686"/>
                  </a:cubicBezTo>
                  <a:cubicBezTo>
                    <a:pt x="34659" y="16650"/>
                    <a:pt x="37666" y="13177"/>
                    <a:pt x="44742" y="12313"/>
                  </a:cubicBezTo>
                  <a:cubicBezTo>
                    <a:pt x="46001" y="12383"/>
                    <a:pt x="47281" y="12427"/>
                    <a:pt x="48577" y="12427"/>
                  </a:cubicBezTo>
                  <a:cubicBezTo>
                    <a:pt x="50576" y="12427"/>
                    <a:pt x="52612" y="12321"/>
                    <a:pt x="54660" y="12040"/>
                  </a:cubicBezTo>
                  <a:cubicBezTo>
                    <a:pt x="54664" y="12040"/>
                    <a:pt x="54669" y="12040"/>
                    <a:pt x="54673" y="12040"/>
                  </a:cubicBezTo>
                  <a:cubicBezTo>
                    <a:pt x="54704" y="12040"/>
                    <a:pt x="54733" y="12035"/>
                    <a:pt x="54761" y="12025"/>
                  </a:cubicBezTo>
                  <a:cubicBezTo>
                    <a:pt x="61663" y="11056"/>
                    <a:pt x="68710" y="8085"/>
                    <a:pt x="75026" y="464"/>
                  </a:cubicBezTo>
                  <a:cubicBezTo>
                    <a:pt x="75084" y="393"/>
                    <a:pt x="75102" y="304"/>
                    <a:pt x="75084" y="220"/>
                  </a:cubicBezTo>
                  <a:cubicBezTo>
                    <a:pt x="75073" y="162"/>
                    <a:pt x="75039" y="106"/>
                    <a:pt x="74989" y="65"/>
                  </a:cubicBezTo>
                  <a:cubicBezTo>
                    <a:pt x="74937" y="21"/>
                    <a:pt x="74873" y="0"/>
                    <a:pt x="7481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0" name="Google Shape;3500;p15"/>
            <p:cNvSpPr/>
            <p:nvPr/>
          </p:nvSpPr>
          <p:spPr>
            <a:xfrm>
              <a:off x="-1923085" y="2532586"/>
              <a:ext cx="1111074" cy="618683"/>
            </a:xfrm>
            <a:custGeom>
              <a:avLst/>
              <a:gdLst/>
              <a:ahLst/>
              <a:cxnLst/>
              <a:rect l="l" t="t" r="r" b="b"/>
              <a:pathLst>
                <a:path w="27836" h="15500" extrusionOk="0">
                  <a:moveTo>
                    <a:pt x="13501" y="1"/>
                  </a:moveTo>
                  <a:cubicBezTo>
                    <a:pt x="6258" y="1"/>
                    <a:pt x="1" y="5899"/>
                    <a:pt x="1" y="5899"/>
                  </a:cubicBezTo>
                  <a:cubicBezTo>
                    <a:pt x="1" y="5899"/>
                    <a:pt x="4933" y="6630"/>
                    <a:pt x="11102" y="12211"/>
                  </a:cubicBezTo>
                  <a:cubicBezTo>
                    <a:pt x="13810" y="14661"/>
                    <a:pt x="16476" y="15499"/>
                    <a:pt x="18856" y="15499"/>
                  </a:cubicBezTo>
                  <a:cubicBezTo>
                    <a:pt x="24016" y="15499"/>
                    <a:pt x="27835" y="11561"/>
                    <a:pt x="27835" y="11561"/>
                  </a:cubicBezTo>
                  <a:cubicBezTo>
                    <a:pt x="23678" y="2662"/>
                    <a:pt x="18367" y="1"/>
                    <a:pt x="13501" y="1"/>
                  </a:cubicBezTo>
                  <a:close/>
                </a:path>
              </a:pathLst>
            </a:custGeom>
            <a:solidFill>
              <a:srgbClr val="A3BF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1" name="Google Shape;3501;p15"/>
            <p:cNvSpPr/>
            <p:nvPr/>
          </p:nvSpPr>
          <p:spPr>
            <a:xfrm>
              <a:off x="-1923125" y="2745020"/>
              <a:ext cx="1111114" cy="406255"/>
            </a:xfrm>
            <a:custGeom>
              <a:avLst/>
              <a:gdLst/>
              <a:ahLst/>
              <a:cxnLst/>
              <a:rect l="l" t="t" r="r" b="b"/>
              <a:pathLst>
                <a:path w="27837" h="10178" extrusionOk="0">
                  <a:moveTo>
                    <a:pt x="5090" y="0"/>
                  </a:moveTo>
                  <a:cubicBezTo>
                    <a:pt x="2218" y="0"/>
                    <a:pt x="0" y="577"/>
                    <a:pt x="0" y="577"/>
                  </a:cubicBezTo>
                  <a:cubicBezTo>
                    <a:pt x="0" y="577"/>
                    <a:pt x="4932" y="1307"/>
                    <a:pt x="11102" y="6889"/>
                  </a:cubicBezTo>
                  <a:cubicBezTo>
                    <a:pt x="13810" y="9339"/>
                    <a:pt x="16476" y="10177"/>
                    <a:pt x="18856" y="10177"/>
                  </a:cubicBezTo>
                  <a:cubicBezTo>
                    <a:pt x="24017" y="10177"/>
                    <a:pt x="27836" y="6239"/>
                    <a:pt x="27836" y="6239"/>
                  </a:cubicBezTo>
                  <a:lnTo>
                    <a:pt x="27836" y="6239"/>
                  </a:lnTo>
                  <a:cubicBezTo>
                    <a:pt x="27180" y="6303"/>
                    <a:pt x="26549" y="6334"/>
                    <a:pt x="25943" y="6334"/>
                  </a:cubicBezTo>
                  <a:cubicBezTo>
                    <a:pt x="19542" y="6334"/>
                    <a:pt x="15748" y="2953"/>
                    <a:pt x="11129" y="1065"/>
                  </a:cubicBezTo>
                  <a:cubicBezTo>
                    <a:pt x="9129" y="247"/>
                    <a:pt x="6969" y="0"/>
                    <a:pt x="5090" y="0"/>
                  </a:cubicBezTo>
                  <a:close/>
                </a:path>
              </a:pathLst>
            </a:custGeom>
            <a:solidFill>
              <a:srgbClr val="B4CC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2" name="Google Shape;3502;p15"/>
            <p:cNvSpPr/>
            <p:nvPr/>
          </p:nvSpPr>
          <p:spPr>
            <a:xfrm>
              <a:off x="-1923085" y="2532626"/>
              <a:ext cx="1111074" cy="461417"/>
            </a:xfrm>
            <a:custGeom>
              <a:avLst/>
              <a:gdLst/>
              <a:ahLst/>
              <a:cxnLst/>
              <a:rect l="l" t="t" r="r" b="b"/>
              <a:pathLst>
                <a:path w="27836" h="11560" extrusionOk="0">
                  <a:moveTo>
                    <a:pt x="13502" y="0"/>
                  </a:moveTo>
                  <a:cubicBezTo>
                    <a:pt x="6259" y="0"/>
                    <a:pt x="2" y="5897"/>
                    <a:pt x="1" y="5899"/>
                  </a:cubicBezTo>
                  <a:cubicBezTo>
                    <a:pt x="1" y="5899"/>
                    <a:pt x="5906" y="2466"/>
                    <a:pt x="11882" y="2466"/>
                  </a:cubicBezTo>
                  <a:cubicBezTo>
                    <a:pt x="12524" y="2466"/>
                    <a:pt x="13168" y="2506"/>
                    <a:pt x="13805" y="2594"/>
                  </a:cubicBezTo>
                  <a:cubicBezTo>
                    <a:pt x="21215" y="3615"/>
                    <a:pt x="27835" y="11560"/>
                    <a:pt x="27835" y="11560"/>
                  </a:cubicBezTo>
                  <a:cubicBezTo>
                    <a:pt x="23678" y="2662"/>
                    <a:pt x="18367" y="0"/>
                    <a:pt x="13502" y="0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3" name="Google Shape;3503;p15"/>
            <p:cNvSpPr/>
            <p:nvPr/>
          </p:nvSpPr>
          <p:spPr>
            <a:xfrm>
              <a:off x="-1923085" y="2768011"/>
              <a:ext cx="1111114" cy="383264"/>
            </a:xfrm>
            <a:custGeom>
              <a:avLst/>
              <a:gdLst/>
              <a:ahLst/>
              <a:cxnLst/>
              <a:rect l="l" t="t" r="r" b="b"/>
              <a:pathLst>
                <a:path w="27837" h="9602" extrusionOk="0">
                  <a:moveTo>
                    <a:pt x="1" y="1"/>
                  </a:moveTo>
                  <a:cubicBezTo>
                    <a:pt x="1" y="1"/>
                    <a:pt x="4933" y="732"/>
                    <a:pt x="11102" y="6313"/>
                  </a:cubicBezTo>
                  <a:cubicBezTo>
                    <a:pt x="13810" y="8763"/>
                    <a:pt x="16476" y="9601"/>
                    <a:pt x="18857" y="9601"/>
                  </a:cubicBezTo>
                  <a:cubicBezTo>
                    <a:pt x="24017" y="9601"/>
                    <a:pt x="27836" y="5663"/>
                    <a:pt x="27837" y="5663"/>
                  </a:cubicBezTo>
                  <a:lnTo>
                    <a:pt x="27837" y="5663"/>
                  </a:lnTo>
                  <a:cubicBezTo>
                    <a:pt x="24476" y="7839"/>
                    <a:pt x="21650" y="8654"/>
                    <a:pt x="19239" y="8654"/>
                  </a:cubicBezTo>
                  <a:cubicBezTo>
                    <a:pt x="14528" y="8654"/>
                    <a:pt x="11402" y="5542"/>
                    <a:pt x="8977" y="3392"/>
                  </a:cubicBezTo>
                  <a:cubicBezTo>
                    <a:pt x="5312" y="143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4" name="Google Shape;3504;p15"/>
            <p:cNvSpPr/>
            <p:nvPr/>
          </p:nvSpPr>
          <p:spPr>
            <a:xfrm>
              <a:off x="-1923085" y="2596492"/>
              <a:ext cx="1111114" cy="492072"/>
            </a:xfrm>
            <a:custGeom>
              <a:avLst/>
              <a:gdLst/>
              <a:ahLst/>
              <a:cxnLst/>
              <a:rect l="l" t="t" r="r" b="b"/>
              <a:pathLst>
                <a:path w="27837" h="12328" extrusionOk="0">
                  <a:moveTo>
                    <a:pt x="13443" y="1"/>
                  </a:moveTo>
                  <a:lnTo>
                    <a:pt x="13443" y="1"/>
                  </a:lnTo>
                  <a:cubicBezTo>
                    <a:pt x="13755" y="224"/>
                    <a:pt x="14076" y="431"/>
                    <a:pt x="14381" y="657"/>
                  </a:cubicBezTo>
                  <a:lnTo>
                    <a:pt x="14813" y="1029"/>
                  </a:lnTo>
                  <a:lnTo>
                    <a:pt x="15029" y="1215"/>
                  </a:lnTo>
                  <a:cubicBezTo>
                    <a:pt x="15102" y="1277"/>
                    <a:pt x="15160" y="1351"/>
                    <a:pt x="15227" y="1420"/>
                  </a:cubicBezTo>
                  <a:lnTo>
                    <a:pt x="15614" y="1837"/>
                  </a:lnTo>
                  <a:cubicBezTo>
                    <a:pt x="15740" y="1979"/>
                    <a:pt x="15841" y="2140"/>
                    <a:pt x="15955" y="2290"/>
                  </a:cubicBezTo>
                  <a:lnTo>
                    <a:pt x="16124" y="2518"/>
                  </a:lnTo>
                  <a:cubicBezTo>
                    <a:pt x="16174" y="2596"/>
                    <a:pt x="16217" y="2683"/>
                    <a:pt x="16265" y="2764"/>
                  </a:cubicBezTo>
                  <a:cubicBezTo>
                    <a:pt x="16354" y="2931"/>
                    <a:pt x="16457" y="3089"/>
                    <a:pt x="16534" y="3260"/>
                  </a:cubicBezTo>
                  <a:cubicBezTo>
                    <a:pt x="16861" y="3942"/>
                    <a:pt x="17042" y="4687"/>
                    <a:pt x="17097" y="5432"/>
                  </a:cubicBezTo>
                  <a:cubicBezTo>
                    <a:pt x="17146" y="6135"/>
                    <a:pt x="17073" y="6857"/>
                    <a:pt x="16873" y="7518"/>
                  </a:cubicBezTo>
                  <a:cubicBezTo>
                    <a:pt x="15947" y="7051"/>
                    <a:pt x="15036" y="6554"/>
                    <a:pt x="14115" y="6072"/>
                  </a:cubicBezTo>
                  <a:cubicBezTo>
                    <a:pt x="13300" y="5651"/>
                    <a:pt x="12478" y="5240"/>
                    <a:pt x="11630" y="4879"/>
                  </a:cubicBezTo>
                  <a:cubicBezTo>
                    <a:pt x="11610" y="4423"/>
                    <a:pt x="11503" y="3993"/>
                    <a:pt x="11326" y="3586"/>
                  </a:cubicBezTo>
                  <a:cubicBezTo>
                    <a:pt x="11138" y="3161"/>
                    <a:pt x="10879" y="2770"/>
                    <a:pt x="10552" y="2444"/>
                  </a:cubicBezTo>
                  <a:cubicBezTo>
                    <a:pt x="10471" y="2362"/>
                    <a:pt x="10381" y="2290"/>
                    <a:pt x="10296" y="2212"/>
                  </a:cubicBezTo>
                  <a:cubicBezTo>
                    <a:pt x="10213" y="2133"/>
                    <a:pt x="10119" y="2068"/>
                    <a:pt x="10024" y="2004"/>
                  </a:cubicBezTo>
                  <a:cubicBezTo>
                    <a:pt x="9928" y="1939"/>
                    <a:pt x="9839" y="1867"/>
                    <a:pt x="9737" y="1815"/>
                  </a:cubicBezTo>
                  <a:lnTo>
                    <a:pt x="9434" y="1653"/>
                  </a:lnTo>
                  <a:cubicBezTo>
                    <a:pt x="9335" y="1595"/>
                    <a:pt x="9229" y="1554"/>
                    <a:pt x="9123" y="1513"/>
                  </a:cubicBezTo>
                  <a:lnTo>
                    <a:pt x="8808" y="1387"/>
                  </a:lnTo>
                  <a:cubicBezTo>
                    <a:pt x="8591" y="1319"/>
                    <a:pt x="8370" y="1264"/>
                    <a:pt x="8153" y="1201"/>
                  </a:cubicBezTo>
                  <a:lnTo>
                    <a:pt x="8153" y="1201"/>
                  </a:lnTo>
                  <a:cubicBezTo>
                    <a:pt x="8369" y="1273"/>
                    <a:pt x="8584" y="1338"/>
                    <a:pt x="8796" y="1416"/>
                  </a:cubicBezTo>
                  <a:lnTo>
                    <a:pt x="9106" y="1554"/>
                  </a:lnTo>
                  <a:cubicBezTo>
                    <a:pt x="9208" y="1600"/>
                    <a:pt x="9313" y="1645"/>
                    <a:pt x="9409" y="1706"/>
                  </a:cubicBezTo>
                  <a:lnTo>
                    <a:pt x="9699" y="1878"/>
                  </a:lnTo>
                  <a:cubicBezTo>
                    <a:pt x="9794" y="1936"/>
                    <a:pt x="9879" y="2010"/>
                    <a:pt x="9971" y="2076"/>
                  </a:cubicBezTo>
                  <a:cubicBezTo>
                    <a:pt x="10061" y="2143"/>
                    <a:pt x="10152" y="2211"/>
                    <a:pt x="10227" y="2291"/>
                  </a:cubicBezTo>
                  <a:cubicBezTo>
                    <a:pt x="10307" y="2371"/>
                    <a:pt x="10392" y="2444"/>
                    <a:pt x="10466" y="2526"/>
                  </a:cubicBezTo>
                  <a:cubicBezTo>
                    <a:pt x="10767" y="2857"/>
                    <a:pt x="11001" y="3244"/>
                    <a:pt x="11159" y="3655"/>
                  </a:cubicBezTo>
                  <a:cubicBezTo>
                    <a:pt x="11299" y="4016"/>
                    <a:pt x="11378" y="4406"/>
                    <a:pt x="11391" y="4783"/>
                  </a:cubicBezTo>
                  <a:cubicBezTo>
                    <a:pt x="11194" y="4702"/>
                    <a:pt x="10998" y="4622"/>
                    <a:pt x="10800" y="4548"/>
                  </a:cubicBezTo>
                  <a:cubicBezTo>
                    <a:pt x="9652" y="4126"/>
                    <a:pt x="8453" y="3862"/>
                    <a:pt x="7239" y="3742"/>
                  </a:cubicBezTo>
                  <a:cubicBezTo>
                    <a:pt x="7056" y="3725"/>
                    <a:pt x="6874" y="3713"/>
                    <a:pt x="6691" y="3700"/>
                  </a:cubicBezTo>
                  <a:cubicBezTo>
                    <a:pt x="6643" y="3425"/>
                    <a:pt x="6516" y="3201"/>
                    <a:pt x="6353" y="3003"/>
                  </a:cubicBezTo>
                  <a:cubicBezTo>
                    <a:pt x="6172" y="2791"/>
                    <a:pt x="5944" y="2631"/>
                    <a:pt x="5705" y="2511"/>
                  </a:cubicBezTo>
                  <a:cubicBezTo>
                    <a:pt x="5469" y="2383"/>
                    <a:pt x="5210" y="2307"/>
                    <a:pt x="4955" y="2240"/>
                  </a:cubicBezTo>
                  <a:cubicBezTo>
                    <a:pt x="4825" y="2215"/>
                    <a:pt x="4695" y="2187"/>
                    <a:pt x="4566" y="2168"/>
                  </a:cubicBezTo>
                  <a:lnTo>
                    <a:pt x="4174" y="2123"/>
                  </a:lnTo>
                  <a:lnTo>
                    <a:pt x="4560" y="2198"/>
                  </a:lnTo>
                  <a:cubicBezTo>
                    <a:pt x="4688" y="2228"/>
                    <a:pt x="4814" y="2264"/>
                    <a:pt x="4940" y="2298"/>
                  </a:cubicBezTo>
                  <a:cubicBezTo>
                    <a:pt x="5186" y="2383"/>
                    <a:pt x="5429" y="2477"/>
                    <a:pt x="5647" y="2615"/>
                  </a:cubicBezTo>
                  <a:cubicBezTo>
                    <a:pt x="5866" y="2748"/>
                    <a:pt x="6066" y="2912"/>
                    <a:pt x="6212" y="3116"/>
                  </a:cubicBezTo>
                  <a:cubicBezTo>
                    <a:pt x="6335" y="3286"/>
                    <a:pt x="6424" y="3493"/>
                    <a:pt x="6452" y="3685"/>
                  </a:cubicBezTo>
                  <a:cubicBezTo>
                    <a:pt x="6050" y="3662"/>
                    <a:pt x="5648" y="3650"/>
                    <a:pt x="5246" y="3650"/>
                  </a:cubicBezTo>
                  <a:cubicBezTo>
                    <a:pt x="3476" y="3650"/>
                    <a:pt x="1710" y="3873"/>
                    <a:pt x="1" y="4298"/>
                  </a:cubicBezTo>
                  <a:cubicBezTo>
                    <a:pt x="1185" y="4044"/>
                    <a:pt x="2392" y="3897"/>
                    <a:pt x="3598" y="3831"/>
                  </a:cubicBezTo>
                  <a:cubicBezTo>
                    <a:pt x="4033" y="3805"/>
                    <a:pt x="4468" y="3792"/>
                    <a:pt x="4904" y="3792"/>
                  </a:cubicBezTo>
                  <a:cubicBezTo>
                    <a:pt x="5677" y="3792"/>
                    <a:pt x="6450" y="3834"/>
                    <a:pt x="7217" y="3925"/>
                  </a:cubicBezTo>
                  <a:lnTo>
                    <a:pt x="7418" y="3952"/>
                  </a:lnTo>
                  <a:cubicBezTo>
                    <a:pt x="7360" y="4115"/>
                    <a:pt x="7287" y="4279"/>
                    <a:pt x="7196" y="4429"/>
                  </a:cubicBezTo>
                  <a:cubicBezTo>
                    <a:pt x="7083" y="4617"/>
                    <a:pt x="6944" y="4790"/>
                    <a:pt x="6786" y="4944"/>
                  </a:cubicBezTo>
                  <a:cubicBezTo>
                    <a:pt x="6629" y="5100"/>
                    <a:pt x="6445" y="5227"/>
                    <a:pt x="6243" y="5323"/>
                  </a:cubicBezTo>
                  <a:cubicBezTo>
                    <a:pt x="6045" y="5427"/>
                    <a:pt x="5824" y="5480"/>
                    <a:pt x="5600" y="5523"/>
                  </a:cubicBezTo>
                  <a:cubicBezTo>
                    <a:pt x="5825" y="5500"/>
                    <a:pt x="6053" y="5468"/>
                    <a:pt x="6265" y="5377"/>
                  </a:cubicBezTo>
                  <a:cubicBezTo>
                    <a:pt x="6480" y="5298"/>
                    <a:pt x="6685" y="5182"/>
                    <a:pt x="6864" y="5033"/>
                  </a:cubicBezTo>
                  <a:cubicBezTo>
                    <a:pt x="7043" y="4887"/>
                    <a:pt x="7206" y="4716"/>
                    <a:pt x="7345" y="4528"/>
                  </a:cubicBezTo>
                  <a:cubicBezTo>
                    <a:pt x="7466" y="4358"/>
                    <a:pt x="7570" y="4182"/>
                    <a:pt x="7655" y="3983"/>
                  </a:cubicBezTo>
                  <a:cubicBezTo>
                    <a:pt x="8702" y="4138"/>
                    <a:pt x="9736" y="4378"/>
                    <a:pt x="10722" y="4753"/>
                  </a:cubicBezTo>
                  <a:cubicBezTo>
                    <a:pt x="11575" y="5076"/>
                    <a:pt x="12403" y="5468"/>
                    <a:pt x="13219" y="5882"/>
                  </a:cubicBezTo>
                  <a:cubicBezTo>
                    <a:pt x="13046" y="6166"/>
                    <a:pt x="12783" y="6427"/>
                    <a:pt x="12496" y="6629"/>
                  </a:cubicBezTo>
                  <a:cubicBezTo>
                    <a:pt x="12173" y="6860"/>
                    <a:pt x="11803" y="7028"/>
                    <a:pt x="11421" y="7153"/>
                  </a:cubicBezTo>
                  <a:cubicBezTo>
                    <a:pt x="11039" y="7286"/>
                    <a:pt x="10638" y="7348"/>
                    <a:pt x="10234" y="7400"/>
                  </a:cubicBezTo>
                  <a:lnTo>
                    <a:pt x="9627" y="7440"/>
                  </a:lnTo>
                  <a:lnTo>
                    <a:pt x="9014" y="7434"/>
                  </a:lnTo>
                  <a:lnTo>
                    <a:pt x="9627" y="7468"/>
                  </a:lnTo>
                  <a:lnTo>
                    <a:pt x="10239" y="7457"/>
                  </a:lnTo>
                  <a:cubicBezTo>
                    <a:pt x="10647" y="7424"/>
                    <a:pt x="11059" y="7382"/>
                    <a:pt x="11456" y="7264"/>
                  </a:cubicBezTo>
                  <a:cubicBezTo>
                    <a:pt x="11855" y="7157"/>
                    <a:pt x="12246" y="7001"/>
                    <a:pt x="12598" y="6776"/>
                  </a:cubicBezTo>
                  <a:cubicBezTo>
                    <a:pt x="12913" y="6568"/>
                    <a:pt x="13206" y="6321"/>
                    <a:pt x="13427" y="5985"/>
                  </a:cubicBezTo>
                  <a:cubicBezTo>
                    <a:pt x="13619" y="6084"/>
                    <a:pt x="13810" y="6182"/>
                    <a:pt x="14003" y="6281"/>
                  </a:cubicBezTo>
                  <a:cubicBezTo>
                    <a:pt x="15481" y="7051"/>
                    <a:pt x="16960" y="7853"/>
                    <a:pt x="18500" y="8515"/>
                  </a:cubicBezTo>
                  <a:cubicBezTo>
                    <a:pt x="18403" y="8695"/>
                    <a:pt x="18267" y="8874"/>
                    <a:pt x="18120" y="9031"/>
                  </a:cubicBezTo>
                  <a:cubicBezTo>
                    <a:pt x="17953" y="9218"/>
                    <a:pt x="17755" y="9379"/>
                    <a:pt x="17552" y="9534"/>
                  </a:cubicBezTo>
                  <a:cubicBezTo>
                    <a:pt x="17141" y="9834"/>
                    <a:pt x="16672" y="10056"/>
                    <a:pt x="16186" y="10221"/>
                  </a:cubicBezTo>
                  <a:cubicBezTo>
                    <a:pt x="15701" y="10398"/>
                    <a:pt x="15190" y="10490"/>
                    <a:pt x="14679" y="10569"/>
                  </a:cubicBezTo>
                  <a:lnTo>
                    <a:pt x="13904" y="10639"/>
                  </a:lnTo>
                  <a:lnTo>
                    <a:pt x="13126" y="10654"/>
                  </a:lnTo>
                  <a:lnTo>
                    <a:pt x="13907" y="10668"/>
                  </a:lnTo>
                  <a:cubicBezTo>
                    <a:pt x="14165" y="10658"/>
                    <a:pt x="14426" y="10644"/>
                    <a:pt x="14686" y="10629"/>
                  </a:cubicBezTo>
                  <a:cubicBezTo>
                    <a:pt x="15203" y="10566"/>
                    <a:pt x="15725" y="10496"/>
                    <a:pt x="16223" y="10334"/>
                  </a:cubicBezTo>
                  <a:cubicBezTo>
                    <a:pt x="16723" y="10183"/>
                    <a:pt x="17214" y="9975"/>
                    <a:pt x="17656" y="9681"/>
                  </a:cubicBezTo>
                  <a:cubicBezTo>
                    <a:pt x="17872" y="9528"/>
                    <a:pt x="18084" y="9367"/>
                    <a:pt x="18273" y="9174"/>
                  </a:cubicBezTo>
                  <a:cubicBezTo>
                    <a:pt x="18441" y="9005"/>
                    <a:pt x="18591" y="8825"/>
                    <a:pt x="18718" y="8607"/>
                  </a:cubicBezTo>
                  <a:cubicBezTo>
                    <a:pt x="19341" y="8869"/>
                    <a:pt x="19973" y="9108"/>
                    <a:pt x="20623" y="9309"/>
                  </a:cubicBezTo>
                  <a:cubicBezTo>
                    <a:pt x="21539" y="9596"/>
                    <a:pt x="22480" y="9794"/>
                    <a:pt x="23430" y="9923"/>
                  </a:cubicBezTo>
                  <a:cubicBezTo>
                    <a:pt x="23373" y="10187"/>
                    <a:pt x="23234" y="10463"/>
                    <a:pt x="23070" y="10702"/>
                  </a:cubicBezTo>
                  <a:cubicBezTo>
                    <a:pt x="22892" y="10961"/>
                    <a:pt x="22668" y="11190"/>
                    <a:pt x="22425" y="11396"/>
                  </a:cubicBezTo>
                  <a:cubicBezTo>
                    <a:pt x="22183" y="11606"/>
                    <a:pt x="21907" y="11770"/>
                    <a:pt x="21627" y="11932"/>
                  </a:cubicBezTo>
                  <a:cubicBezTo>
                    <a:pt x="21486" y="12008"/>
                    <a:pt x="21338" y="12075"/>
                    <a:pt x="21194" y="12145"/>
                  </a:cubicBezTo>
                  <a:lnTo>
                    <a:pt x="20744" y="12328"/>
                  </a:lnTo>
                  <a:lnTo>
                    <a:pt x="20744" y="12328"/>
                  </a:lnTo>
                  <a:lnTo>
                    <a:pt x="21207" y="12174"/>
                  </a:lnTo>
                  <a:cubicBezTo>
                    <a:pt x="21357" y="12111"/>
                    <a:pt x="21507" y="12053"/>
                    <a:pt x="21655" y="11987"/>
                  </a:cubicBezTo>
                  <a:cubicBezTo>
                    <a:pt x="21947" y="11843"/>
                    <a:pt x="22240" y="11691"/>
                    <a:pt x="22499" y="11492"/>
                  </a:cubicBezTo>
                  <a:cubicBezTo>
                    <a:pt x="22763" y="11296"/>
                    <a:pt x="23011" y="11072"/>
                    <a:pt x="23216" y="10810"/>
                  </a:cubicBezTo>
                  <a:cubicBezTo>
                    <a:pt x="23410" y="10555"/>
                    <a:pt x="23574" y="10285"/>
                    <a:pt x="23664" y="9952"/>
                  </a:cubicBezTo>
                  <a:cubicBezTo>
                    <a:pt x="23843" y="9974"/>
                    <a:pt x="24020" y="9999"/>
                    <a:pt x="24199" y="10016"/>
                  </a:cubicBezTo>
                  <a:lnTo>
                    <a:pt x="25109" y="10077"/>
                  </a:lnTo>
                  <a:cubicBezTo>
                    <a:pt x="25168" y="10077"/>
                    <a:pt x="25228" y="10078"/>
                    <a:pt x="25287" y="10078"/>
                  </a:cubicBezTo>
                  <a:cubicBezTo>
                    <a:pt x="25532" y="10078"/>
                    <a:pt x="25776" y="10074"/>
                    <a:pt x="26020" y="10073"/>
                  </a:cubicBezTo>
                  <a:lnTo>
                    <a:pt x="26474" y="10067"/>
                  </a:lnTo>
                  <a:lnTo>
                    <a:pt x="26930" y="10032"/>
                  </a:lnTo>
                  <a:lnTo>
                    <a:pt x="27837" y="9957"/>
                  </a:lnTo>
                  <a:lnTo>
                    <a:pt x="27837" y="9957"/>
                  </a:lnTo>
                  <a:lnTo>
                    <a:pt x="26927" y="9996"/>
                  </a:lnTo>
                  <a:lnTo>
                    <a:pt x="26474" y="10018"/>
                  </a:lnTo>
                  <a:lnTo>
                    <a:pt x="26020" y="10009"/>
                  </a:lnTo>
                  <a:cubicBezTo>
                    <a:pt x="25717" y="10001"/>
                    <a:pt x="25416" y="9999"/>
                    <a:pt x="25113" y="9986"/>
                  </a:cubicBezTo>
                  <a:lnTo>
                    <a:pt x="24211" y="9900"/>
                  </a:lnTo>
                  <a:cubicBezTo>
                    <a:pt x="23486" y="9815"/>
                    <a:pt x="22765" y="9685"/>
                    <a:pt x="22053" y="9518"/>
                  </a:cubicBezTo>
                  <a:cubicBezTo>
                    <a:pt x="22102" y="9074"/>
                    <a:pt x="22088" y="8641"/>
                    <a:pt x="22037" y="8209"/>
                  </a:cubicBezTo>
                  <a:cubicBezTo>
                    <a:pt x="21981" y="7751"/>
                    <a:pt x="21882" y="7298"/>
                    <a:pt x="21730" y="6863"/>
                  </a:cubicBezTo>
                  <a:cubicBezTo>
                    <a:pt x="21578" y="6430"/>
                    <a:pt x="21394" y="6005"/>
                    <a:pt x="21155" y="5615"/>
                  </a:cubicBezTo>
                  <a:cubicBezTo>
                    <a:pt x="20928" y="5214"/>
                    <a:pt x="20644" y="4856"/>
                    <a:pt x="20352" y="4507"/>
                  </a:cubicBezTo>
                  <a:lnTo>
                    <a:pt x="20352" y="4507"/>
                  </a:lnTo>
                  <a:cubicBezTo>
                    <a:pt x="20630" y="4868"/>
                    <a:pt x="20897" y="5240"/>
                    <a:pt x="21104" y="5644"/>
                  </a:cubicBezTo>
                  <a:cubicBezTo>
                    <a:pt x="21324" y="6041"/>
                    <a:pt x="21486" y="6466"/>
                    <a:pt x="21617" y="6898"/>
                  </a:cubicBezTo>
                  <a:cubicBezTo>
                    <a:pt x="21747" y="7329"/>
                    <a:pt x="21824" y="7778"/>
                    <a:pt x="21861" y="8226"/>
                  </a:cubicBezTo>
                  <a:cubicBezTo>
                    <a:pt x="21893" y="8638"/>
                    <a:pt x="21886" y="9063"/>
                    <a:pt x="21825" y="9463"/>
                  </a:cubicBezTo>
                  <a:cubicBezTo>
                    <a:pt x="21440" y="9365"/>
                    <a:pt x="21056" y="9261"/>
                    <a:pt x="20679" y="9136"/>
                  </a:cubicBezTo>
                  <a:cubicBezTo>
                    <a:pt x="19535" y="8751"/>
                    <a:pt x="18423" y="8282"/>
                    <a:pt x="17337" y="7750"/>
                  </a:cubicBezTo>
                  <a:cubicBezTo>
                    <a:pt x="17254" y="7709"/>
                    <a:pt x="17171" y="7666"/>
                    <a:pt x="17087" y="7624"/>
                  </a:cubicBezTo>
                  <a:cubicBezTo>
                    <a:pt x="17291" y="6896"/>
                    <a:pt x="17345" y="6154"/>
                    <a:pt x="17274" y="5417"/>
                  </a:cubicBezTo>
                  <a:cubicBezTo>
                    <a:pt x="17197" y="4648"/>
                    <a:pt x="16992" y="3891"/>
                    <a:pt x="16640" y="3205"/>
                  </a:cubicBezTo>
                  <a:cubicBezTo>
                    <a:pt x="16559" y="3033"/>
                    <a:pt x="16448" y="2873"/>
                    <a:pt x="16351" y="2707"/>
                  </a:cubicBezTo>
                  <a:cubicBezTo>
                    <a:pt x="16300" y="2625"/>
                    <a:pt x="16257" y="2540"/>
                    <a:pt x="16201" y="2461"/>
                  </a:cubicBezTo>
                  <a:lnTo>
                    <a:pt x="16026" y="2233"/>
                  </a:lnTo>
                  <a:cubicBezTo>
                    <a:pt x="15906" y="2085"/>
                    <a:pt x="15800" y="1924"/>
                    <a:pt x="15669" y="1783"/>
                  </a:cubicBezTo>
                  <a:lnTo>
                    <a:pt x="15268" y="1373"/>
                  </a:lnTo>
                  <a:cubicBezTo>
                    <a:pt x="15198" y="1307"/>
                    <a:pt x="15139" y="1232"/>
                    <a:pt x="15064" y="1172"/>
                  </a:cubicBezTo>
                  <a:lnTo>
                    <a:pt x="14842" y="991"/>
                  </a:lnTo>
                  <a:lnTo>
                    <a:pt x="14398" y="630"/>
                  </a:lnTo>
                  <a:cubicBezTo>
                    <a:pt x="14086" y="411"/>
                    <a:pt x="13761" y="212"/>
                    <a:pt x="1344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5" name="Google Shape;3505;p15"/>
            <p:cNvSpPr/>
            <p:nvPr/>
          </p:nvSpPr>
          <p:spPr>
            <a:xfrm>
              <a:off x="-123231" y="2048843"/>
              <a:ext cx="753835" cy="655724"/>
            </a:xfrm>
            <a:custGeom>
              <a:avLst/>
              <a:gdLst/>
              <a:ahLst/>
              <a:cxnLst/>
              <a:rect l="l" t="t" r="r" b="b"/>
              <a:pathLst>
                <a:path w="18886" h="16428" extrusionOk="0">
                  <a:moveTo>
                    <a:pt x="7072" y="1"/>
                  </a:moveTo>
                  <a:cubicBezTo>
                    <a:pt x="3230" y="1"/>
                    <a:pt x="0" y="2156"/>
                    <a:pt x="0" y="2156"/>
                  </a:cubicBezTo>
                  <a:cubicBezTo>
                    <a:pt x="0" y="2156"/>
                    <a:pt x="4604" y="10119"/>
                    <a:pt x="6309" y="11918"/>
                  </a:cubicBezTo>
                  <a:cubicBezTo>
                    <a:pt x="9774" y="15572"/>
                    <a:pt x="13106" y="16428"/>
                    <a:pt x="15469" y="16428"/>
                  </a:cubicBezTo>
                  <a:cubicBezTo>
                    <a:pt x="17555" y="16428"/>
                    <a:pt x="18885" y="15761"/>
                    <a:pt x="18885" y="15761"/>
                  </a:cubicBezTo>
                  <a:cubicBezTo>
                    <a:pt x="16903" y="2952"/>
                    <a:pt x="11568" y="1"/>
                    <a:pt x="707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6" name="Google Shape;3506;p15"/>
            <p:cNvSpPr/>
            <p:nvPr/>
          </p:nvSpPr>
          <p:spPr>
            <a:xfrm>
              <a:off x="-123192" y="2134942"/>
              <a:ext cx="753835" cy="569707"/>
            </a:xfrm>
            <a:custGeom>
              <a:avLst/>
              <a:gdLst/>
              <a:ahLst/>
              <a:cxnLst/>
              <a:rect l="l" t="t" r="r" b="b"/>
              <a:pathLst>
                <a:path w="18886" h="14273" extrusionOk="0">
                  <a:moveTo>
                    <a:pt x="1" y="1"/>
                  </a:moveTo>
                  <a:cubicBezTo>
                    <a:pt x="1" y="1"/>
                    <a:pt x="4603" y="7965"/>
                    <a:pt x="6309" y="9763"/>
                  </a:cubicBezTo>
                  <a:cubicBezTo>
                    <a:pt x="9774" y="13416"/>
                    <a:pt x="13106" y="14272"/>
                    <a:pt x="15470" y="14272"/>
                  </a:cubicBezTo>
                  <a:cubicBezTo>
                    <a:pt x="17555" y="14272"/>
                    <a:pt x="18886" y="13605"/>
                    <a:pt x="18886" y="13605"/>
                  </a:cubicBezTo>
                  <a:cubicBezTo>
                    <a:pt x="15837" y="12754"/>
                    <a:pt x="13016" y="10032"/>
                    <a:pt x="12668" y="9674"/>
                  </a:cubicBezTo>
                  <a:cubicBezTo>
                    <a:pt x="12319" y="9316"/>
                    <a:pt x="9181" y="4486"/>
                    <a:pt x="5777" y="2263"/>
                  </a:cubicBezTo>
                  <a:cubicBezTo>
                    <a:pt x="3669" y="885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7" name="Google Shape;3507;p15"/>
            <p:cNvSpPr/>
            <p:nvPr/>
          </p:nvSpPr>
          <p:spPr>
            <a:xfrm>
              <a:off x="-123271" y="2126240"/>
              <a:ext cx="753875" cy="551905"/>
            </a:xfrm>
            <a:custGeom>
              <a:avLst/>
              <a:gdLst/>
              <a:ahLst/>
              <a:cxnLst/>
              <a:rect l="l" t="t" r="r" b="b"/>
              <a:pathLst>
                <a:path w="18887" h="13827" extrusionOk="0">
                  <a:moveTo>
                    <a:pt x="3850" y="1"/>
                  </a:moveTo>
                  <a:lnTo>
                    <a:pt x="4113" y="186"/>
                  </a:lnTo>
                  <a:cubicBezTo>
                    <a:pt x="4198" y="253"/>
                    <a:pt x="4280" y="323"/>
                    <a:pt x="4363" y="390"/>
                  </a:cubicBezTo>
                  <a:cubicBezTo>
                    <a:pt x="4519" y="537"/>
                    <a:pt x="4669" y="688"/>
                    <a:pt x="4785" y="865"/>
                  </a:cubicBezTo>
                  <a:cubicBezTo>
                    <a:pt x="4904" y="1039"/>
                    <a:pt x="4997" y="1229"/>
                    <a:pt x="5038" y="1430"/>
                  </a:cubicBezTo>
                  <a:cubicBezTo>
                    <a:pt x="5073" y="1598"/>
                    <a:pt x="5071" y="1783"/>
                    <a:pt x="5025" y="1936"/>
                  </a:cubicBezTo>
                  <a:cubicBezTo>
                    <a:pt x="3448" y="1111"/>
                    <a:pt x="1743" y="538"/>
                    <a:pt x="0" y="220"/>
                  </a:cubicBezTo>
                  <a:lnTo>
                    <a:pt x="0" y="220"/>
                  </a:lnTo>
                  <a:cubicBezTo>
                    <a:pt x="971" y="431"/>
                    <a:pt x="1920" y="727"/>
                    <a:pt x="2845" y="1083"/>
                  </a:cubicBezTo>
                  <a:cubicBezTo>
                    <a:pt x="3770" y="1437"/>
                    <a:pt x="4669" y="1863"/>
                    <a:pt x="5516" y="2372"/>
                  </a:cubicBezTo>
                  <a:cubicBezTo>
                    <a:pt x="5563" y="2400"/>
                    <a:pt x="5610" y="2431"/>
                    <a:pt x="5658" y="2461"/>
                  </a:cubicBezTo>
                  <a:cubicBezTo>
                    <a:pt x="5560" y="2562"/>
                    <a:pt x="5448" y="2661"/>
                    <a:pt x="5330" y="2743"/>
                  </a:cubicBezTo>
                  <a:cubicBezTo>
                    <a:pt x="5181" y="2845"/>
                    <a:pt x="5021" y="2928"/>
                    <a:pt x="4851" y="2987"/>
                  </a:cubicBezTo>
                  <a:cubicBezTo>
                    <a:pt x="4682" y="3050"/>
                    <a:pt x="4500" y="3085"/>
                    <a:pt x="4318" y="3088"/>
                  </a:cubicBezTo>
                  <a:cubicBezTo>
                    <a:pt x="4294" y="3089"/>
                    <a:pt x="4271" y="3090"/>
                    <a:pt x="4247" y="3090"/>
                  </a:cubicBezTo>
                  <a:cubicBezTo>
                    <a:pt x="4088" y="3090"/>
                    <a:pt x="3930" y="3058"/>
                    <a:pt x="3772" y="3021"/>
                  </a:cubicBezTo>
                  <a:lnTo>
                    <a:pt x="3772" y="3021"/>
                  </a:lnTo>
                  <a:cubicBezTo>
                    <a:pt x="3947" y="3079"/>
                    <a:pt x="4130" y="3133"/>
                    <a:pt x="4318" y="3139"/>
                  </a:cubicBezTo>
                  <a:cubicBezTo>
                    <a:pt x="4355" y="3141"/>
                    <a:pt x="4392" y="3142"/>
                    <a:pt x="4429" y="3142"/>
                  </a:cubicBezTo>
                  <a:cubicBezTo>
                    <a:pt x="4581" y="3142"/>
                    <a:pt x="4733" y="3123"/>
                    <a:pt x="4881" y="3082"/>
                  </a:cubicBezTo>
                  <a:cubicBezTo>
                    <a:pt x="5065" y="3034"/>
                    <a:pt x="5243" y="2962"/>
                    <a:pt x="5410" y="2866"/>
                  </a:cubicBezTo>
                  <a:cubicBezTo>
                    <a:pt x="5559" y="2781"/>
                    <a:pt x="5695" y="2682"/>
                    <a:pt x="5823" y="2563"/>
                  </a:cubicBezTo>
                  <a:cubicBezTo>
                    <a:pt x="6553" y="3030"/>
                    <a:pt x="7245" y="3559"/>
                    <a:pt x="7855" y="4170"/>
                  </a:cubicBezTo>
                  <a:cubicBezTo>
                    <a:pt x="8384" y="4698"/>
                    <a:pt x="8871" y="5271"/>
                    <a:pt x="9340" y="5854"/>
                  </a:cubicBezTo>
                  <a:cubicBezTo>
                    <a:pt x="9114" y="6008"/>
                    <a:pt x="8831" y="6114"/>
                    <a:pt x="8548" y="6169"/>
                  </a:cubicBezTo>
                  <a:cubicBezTo>
                    <a:pt x="8365" y="6206"/>
                    <a:pt x="8178" y="6221"/>
                    <a:pt x="7990" y="6221"/>
                  </a:cubicBezTo>
                  <a:cubicBezTo>
                    <a:pt x="7849" y="6221"/>
                    <a:pt x="7709" y="6213"/>
                    <a:pt x="7569" y="6198"/>
                  </a:cubicBezTo>
                  <a:cubicBezTo>
                    <a:pt x="7240" y="6168"/>
                    <a:pt x="6918" y="6079"/>
                    <a:pt x="6600" y="5984"/>
                  </a:cubicBezTo>
                  <a:lnTo>
                    <a:pt x="6132" y="5809"/>
                  </a:lnTo>
                  <a:lnTo>
                    <a:pt x="5676" y="5599"/>
                  </a:lnTo>
                  <a:lnTo>
                    <a:pt x="5676" y="5599"/>
                  </a:lnTo>
                  <a:lnTo>
                    <a:pt x="6122" y="5831"/>
                  </a:lnTo>
                  <a:lnTo>
                    <a:pt x="6584" y="6032"/>
                  </a:lnTo>
                  <a:cubicBezTo>
                    <a:pt x="6900" y="6142"/>
                    <a:pt x="7221" y="6251"/>
                    <a:pt x="7556" y="6297"/>
                  </a:cubicBezTo>
                  <a:cubicBezTo>
                    <a:pt x="7751" y="6328"/>
                    <a:pt x="7950" y="6346"/>
                    <a:pt x="8149" y="6346"/>
                  </a:cubicBezTo>
                  <a:cubicBezTo>
                    <a:pt x="8290" y="6346"/>
                    <a:pt x="8432" y="6337"/>
                    <a:pt x="8574" y="6316"/>
                  </a:cubicBezTo>
                  <a:cubicBezTo>
                    <a:pt x="8881" y="6267"/>
                    <a:pt x="9182" y="6181"/>
                    <a:pt x="9459" y="6005"/>
                  </a:cubicBezTo>
                  <a:cubicBezTo>
                    <a:pt x="9570" y="6142"/>
                    <a:pt x="9680" y="6281"/>
                    <a:pt x="9790" y="6421"/>
                  </a:cubicBezTo>
                  <a:cubicBezTo>
                    <a:pt x="10635" y="7494"/>
                    <a:pt x="11470" y="8590"/>
                    <a:pt x="12396" y="9604"/>
                  </a:cubicBezTo>
                  <a:cubicBezTo>
                    <a:pt x="12262" y="9705"/>
                    <a:pt x="12102" y="9793"/>
                    <a:pt x="11941" y="9862"/>
                  </a:cubicBezTo>
                  <a:cubicBezTo>
                    <a:pt x="11751" y="9947"/>
                    <a:pt x="11550" y="10001"/>
                    <a:pt x="11347" y="10046"/>
                  </a:cubicBezTo>
                  <a:cubicBezTo>
                    <a:pt x="11090" y="10099"/>
                    <a:pt x="10827" y="10122"/>
                    <a:pt x="10563" y="10122"/>
                  </a:cubicBezTo>
                  <a:cubicBezTo>
                    <a:pt x="10407" y="10122"/>
                    <a:pt x="10250" y="10114"/>
                    <a:pt x="10095" y="10100"/>
                  </a:cubicBezTo>
                  <a:cubicBezTo>
                    <a:pt x="9673" y="10068"/>
                    <a:pt x="9260" y="9965"/>
                    <a:pt x="8851" y="9852"/>
                  </a:cubicBezTo>
                  <a:lnTo>
                    <a:pt x="8250" y="9643"/>
                  </a:lnTo>
                  <a:lnTo>
                    <a:pt x="7663" y="9394"/>
                  </a:lnTo>
                  <a:lnTo>
                    <a:pt x="8241" y="9665"/>
                  </a:lnTo>
                  <a:cubicBezTo>
                    <a:pt x="8439" y="9745"/>
                    <a:pt x="8637" y="9822"/>
                    <a:pt x="8837" y="9899"/>
                  </a:cubicBezTo>
                  <a:cubicBezTo>
                    <a:pt x="9244" y="10027"/>
                    <a:pt x="9656" y="10148"/>
                    <a:pt x="10083" y="10197"/>
                  </a:cubicBezTo>
                  <a:cubicBezTo>
                    <a:pt x="10299" y="10225"/>
                    <a:pt x="10518" y="10242"/>
                    <a:pt x="10738" y="10242"/>
                  </a:cubicBezTo>
                  <a:cubicBezTo>
                    <a:pt x="10950" y="10242"/>
                    <a:pt x="11163" y="10226"/>
                    <a:pt x="11375" y="10190"/>
                  </a:cubicBezTo>
                  <a:cubicBezTo>
                    <a:pt x="11589" y="10151"/>
                    <a:pt x="11801" y="10102"/>
                    <a:pt x="12006" y="10020"/>
                  </a:cubicBezTo>
                  <a:cubicBezTo>
                    <a:pt x="12190" y="9950"/>
                    <a:pt x="12361" y="9868"/>
                    <a:pt x="12529" y="9747"/>
                  </a:cubicBezTo>
                  <a:cubicBezTo>
                    <a:pt x="12906" y="10152"/>
                    <a:pt x="13299" y="10544"/>
                    <a:pt x="13716" y="10912"/>
                  </a:cubicBezTo>
                  <a:cubicBezTo>
                    <a:pt x="14304" y="11434"/>
                    <a:pt x="14940" y="11899"/>
                    <a:pt x="15607" y="12317"/>
                  </a:cubicBezTo>
                  <a:cubicBezTo>
                    <a:pt x="15474" y="12495"/>
                    <a:pt x="15280" y="12655"/>
                    <a:pt x="15076" y="12778"/>
                  </a:cubicBezTo>
                  <a:cubicBezTo>
                    <a:pt x="14855" y="12911"/>
                    <a:pt x="14611" y="13008"/>
                    <a:pt x="14360" y="13079"/>
                  </a:cubicBezTo>
                  <a:cubicBezTo>
                    <a:pt x="14108" y="13154"/>
                    <a:pt x="13847" y="13185"/>
                    <a:pt x="13583" y="13209"/>
                  </a:cubicBezTo>
                  <a:cubicBezTo>
                    <a:pt x="13453" y="13218"/>
                    <a:pt x="13320" y="13218"/>
                    <a:pt x="13187" y="13223"/>
                  </a:cubicBezTo>
                  <a:lnTo>
                    <a:pt x="12790" y="13208"/>
                  </a:lnTo>
                  <a:lnTo>
                    <a:pt x="13186" y="13249"/>
                  </a:lnTo>
                  <a:cubicBezTo>
                    <a:pt x="13319" y="13252"/>
                    <a:pt x="13450" y="13259"/>
                    <a:pt x="13585" y="13259"/>
                  </a:cubicBezTo>
                  <a:cubicBezTo>
                    <a:pt x="13851" y="13250"/>
                    <a:pt x="14120" y="13235"/>
                    <a:pt x="14383" y="13174"/>
                  </a:cubicBezTo>
                  <a:cubicBezTo>
                    <a:pt x="14645" y="13117"/>
                    <a:pt x="14905" y="13034"/>
                    <a:pt x="15147" y="12907"/>
                  </a:cubicBezTo>
                  <a:cubicBezTo>
                    <a:pt x="15377" y="12782"/>
                    <a:pt x="15592" y="12636"/>
                    <a:pt x="15771" y="12417"/>
                  </a:cubicBezTo>
                  <a:cubicBezTo>
                    <a:pt x="15897" y="12493"/>
                    <a:pt x="16021" y="12571"/>
                    <a:pt x="16148" y="12645"/>
                  </a:cubicBezTo>
                  <a:lnTo>
                    <a:pt x="16808" y="12997"/>
                  </a:lnTo>
                  <a:cubicBezTo>
                    <a:pt x="17034" y="13102"/>
                    <a:pt x="17262" y="13201"/>
                    <a:pt x="17490" y="13301"/>
                  </a:cubicBezTo>
                  <a:lnTo>
                    <a:pt x="17832" y="13451"/>
                  </a:lnTo>
                  <a:lnTo>
                    <a:pt x="18183" y="13577"/>
                  </a:lnTo>
                  <a:lnTo>
                    <a:pt x="18886" y="13826"/>
                  </a:lnTo>
                  <a:lnTo>
                    <a:pt x="18886" y="13826"/>
                  </a:lnTo>
                  <a:lnTo>
                    <a:pt x="18194" y="13550"/>
                  </a:lnTo>
                  <a:lnTo>
                    <a:pt x="17848" y="13414"/>
                  </a:lnTo>
                  <a:lnTo>
                    <a:pt x="17511" y="13256"/>
                  </a:lnTo>
                  <a:cubicBezTo>
                    <a:pt x="17289" y="13147"/>
                    <a:pt x="17064" y="13044"/>
                    <a:pt x="16842" y="12932"/>
                  </a:cubicBezTo>
                  <a:lnTo>
                    <a:pt x="16195" y="12564"/>
                  </a:lnTo>
                  <a:cubicBezTo>
                    <a:pt x="15683" y="12256"/>
                    <a:pt x="15188" y="11916"/>
                    <a:pt x="14714" y="11553"/>
                  </a:cubicBezTo>
                  <a:cubicBezTo>
                    <a:pt x="14901" y="11237"/>
                    <a:pt x="15035" y="10909"/>
                    <a:pt x="15144" y="10569"/>
                  </a:cubicBezTo>
                  <a:cubicBezTo>
                    <a:pt x="15254" y="10209"/>
                    <a:pt x="15335" y="9835"/>
                    <a:pt x="15366" y="9460"/>
                  </a:cubicBezTo>
                  <a:cubicBezTo>
                    <a:pt x="15399" y="9085"/>
                    <a:pt x="15406" y="8707"/>
                    <a:pt x="15358" y="8334"/>
                  </a:cubicBezTo>
                  <a:cubicBezTo>
                    <a:pt x="15322" y="7960"/>
                    <a:pt x="15232" y="7594"/>
                    <a:pt x="15130" y="7236"/>
                  </a:cubicBezTo>
                  <a:lnTo>
                    <a:pt x="15130" y="7236"/>
                  </a:lnTo>
                  <a:cubicBezTo>
                    <a:pt x="15216" y="7598"/>
                    <a:pt x="15290" y="7966"/>
                    <a:pt x="15308" y="8337"/>
                  </a:cubicBezTo>
                  <a:cubicBezTo>
                    <a:pt x="15339" y="8709"/>
                    <a:pt x="15317" y="9080"/>
                    <a:pt x="15268" y="9447"/>
                  </a:cubicBezTo>
                  <a:cubicBezTo>
                    <a:pt x="15222" y="9815"/>
                    <a:pt x="15127" y="10175"/>
                    <a:pt x="15004" y="10521"/>
                  </a:cubicBezTo>
                  <a:cubicBezTo>
                    <a:pt x="14889" y="10841"/>
                    <a:pt x="14741" y="11155"/>
                    <a:pt x="14561" y="11434"/>
                  </a:cubicBezTo>
                  <a:cubicBezTo>
                    <a:pt x="14306" y="11233"/>
                    <a:pt x="14056" y="11023"/>
                    <a:pt x="13817" y="10803"/>
                  </a:cubicBezTo>
                  <a:cubicBezTo>
                    <a:pt x="13093" y="10131"/>
                    <a:pt x="12418" y="9404"/>
                    <a:pt x="11788" y="8640"/>
                  </a:cubicBezTo>
                  <a:cubicBezTo>
                    <a:pt x="11741" y="8582"/>
                    <a:pt x="11693" y="8521"/>
                    <a:pt x="11645" y="8463"/>
                  </a:cubicBezTo>
                  <a:cubicBezTo>
                    <a:pt x="12043" y="7989"/>
                    <a:pt x="12331" y="7451"/>
                    <a:pt x="12528" y="6877"/>
                  </a:cubicBezTo>
                  <a:cubicBezTo>
                    <a:pt x="12729" y="6277"/>
                    <a:pt x="12832" y="5642"/>
                    <a:pt x="12800" y="5012"/>
                  </a:cubicBezTo>
                  <a:cubicBezTo>
                    <a:pt x="12797" y="4855"/>
                    <a:pt x="12769" y="4699"/>
                    <a:pt x="12754" y="4542"/>
                  </a:cubicBezTo>
                  <a:cubicBezTo>
                    <a:pt x="12743" y="4465"/>
                    <a:pt x="12739" y="4385"/>
                    <a:pt x="12725" y="4309"/>
                  </a:cubicBezTo>
                  <a:lnTo>
                    <a:pt x="12670" y="4078"/>
                  </a:lnTo>
                  <a:cubicBezTo>
                    <a:pt x="12630" y="3927"/>
                    <a:pt x="12604" y="3771"/>
                    <a:pt x="12555" y="3623"/>
                  </a:cubicBezTo>
                  <a:lnTo>
                    <a:pt x="12394" y="3180"/>
                  </a:lnTo>
                  <a:cubicBezTo>
                    <a:pt x="12365" y="3108"/>
                    <a:pt x="12344" y="3031"/>
                    <a:pt x="12309" y="2961"/>
                  </a:cubicBezTo>
                  <a:lnTo>
                    <a:pt x="12204" y="2751"/>
                  </a:lnTo>
                  <a:lnTo>
                    <a:pt x="11993" y="2331"/>
                  </a:lnTo>
                  <a:cubicBezTo>
                    <a:pt x="11835" y="2062"/>
                    <a:pt x="11659" y="1805"/>
                    <a:pt x="11494" y="1542"/>
                  </a:cubicBezTo>
                  <a:lnTo>
                    <a:pt x="11494" y="1542"/>
                  </a:lnTo>
                  <a:cubicBezTo>
                    <a:pt x="11649" y="1806"/>
                    <a:pt x="11819" y="2071"/>
                    <a:pt x="11969" y="2342"/>
                  </a:cubicBezTo>
                  <a:lnTo>
                    <a:pt x="12167" y="2765"/>
                  </a:lnTo>
                  <a:lnTo>
                    <a:pt x="12266" y="2976"/>
                  </a:lnTo>
                  <a:cubicBezTo>
                    <a:pt x="12300" y="3047"/>
                    <a:pt x="12317" y="3122"/>
                    <a:pt x="12344" y="3194"/>
                  </a:cubicBezTo>
                  <a:lnTo>
                    <a:pt x="12493" y="3637"/>
                  </a:lnTo>
                  <a:cubicBezTo>
                    <a:pt x="12538" y="3785"/>
                    <a:pt x="12559" y="3940"/>
                    <a:pt x="12595" y="4090"/>
                  </a:cubicBezTo>
                  <a:lnTo>
                    <a:pt x="12643" y="4317"/>
                  </a:lnTo>
                  <a:cubicBezTo>
                    <a:pt x="12655" y="4394"/>
                    <a:pt x="12658" y="4472"/>
                    <a:pt x="12665" y="4549"/>
                  </a:cubicBezTo>
                  <a:cubicBezTo>
                    <a:pt x="12677" y="4704"/>
                    <a:pt x="12701" y="4856"/>
                    <a:pt x="12699" y="5011"/>
                  </a:cubicBezTo>
                  <a:cubicBezTo>
                    <a:pt x="12713" y="5630"/>
                    <a:pt x="12599" y="6246"/>
                    <a:pt x="12387" y="6822"/>
                  </a:cubicBezTo>
                  <a:cubicBezTo>
                    <a:pt x="12187" y="7363"/>
                    <a:pt x="11890" y="7878"/>
                    <a:pt x="11518" y="8306"/>
                  </a:cubicBezTo>
                  <a:cubicBezTo>
                    <a:pt x="10984" y="7646"/>
                    <a:pt x="10470" y="6967"/>
                    <a:pt x="9945" y="6295"/>
                  </a:cubicBezTo>
                  <a:cubicBezTo>
                    <a:pt x="9475" y="5705"/>
                    <a:pt x="9000" y="5122"/>
                    <a:pt x="8489" y="4568"/>
                  </a:cubicBezTo>
                  <a:cubicBezTo>
                    <a:pt x="8629" y="4218"/>
                    <a:pt x="8693" y="3863"/>
                    <a:pt x="8697" y="3500"/>
                  </a:cubicBezTo>
                  <a:cubicBezTo>
                    <a:pt x="8701" y="3119"/>
                    <a:pt x="8637" y="2738"/>
                    <a:pt x="8504" y="2385"/>
                  </a:cubicBezTo>
                  <a:cubicBezTo>
                    <a:pt x="8473" y="2297"/>
                    <a:pt x="8428" y="2212"/>
                    <a:pt x="8391" y="2127"/>
                  </a:cubicBezTo>
                  <a:cubicBezTo>
                    <a:pt x="8356" y="2038"/>
                    <a:pt x="8308" y="1959"/>
                    <a:pt x="8258" y="1880"/>
                  </a:cubicBezTo>
                  <a:cubicBezTo>
                    <a:pt x="8209" y="1799"/>
                    <a:pt x="8166" y="1717"/>
                    <a:pt x="8110" y="1641"/>
                  </a:cubicBezTo>
                  <a:lnTo>
                    <a:pt x="7938" y="1417"/>
                  </a:lnTo>
                  <a:cubicBezTo>
                    <a:pt x="7883" y="1341"/>
                    <a:pt x="7818" y="1274"/>
                    <a:pt x="7753" y="1209"/>
                  </a:cubicBezTo>
                  <a:lnTo>
                    <a:pt x="7558" y="1007"/>
                  </a:lnTo>
                  <a:cubicBezTo>
                    <a:pt x="7421" y="884"/>
                    <a:pt x="7273" y="766"/>
                    <a:pt x="7132" y="646"/>
                  </a:cubicBezTo>
                  <a:lnTo>
                    <a:pt x="7132" y="646"/>
                  </a:lnTo>
                  <a:cubicBezTo>
                    <a:pt x="7268" y="773"/>
                    <a:pt x="7408" y="894"/>
                    <a:pt x="7541" y="1025"/>
                  </a:cubicBezTo>
                  <a:lnTo>
                    <a:pt x="7725" y="1233"/>
                  </a:lnTo>
                  <a:cubicBezTo>
                    <a:pt x="7787" y="1302"/>
                    <a:pt x="7848" y="1370"/>
                    <a:pt x="7900" y="1450"/>
                  </a:cubicBezTo>
                  <a:lnTo>
                    <a:pt x="8059" y="1676"/>
                  </a:lnTo>
                  <a:cubicBezTo>
                    <a:pt x="8112" y="1752"/>
                    <a:pt x="8149" y="1837"/>
                    <a:pt x="8195" y="1916"/>
                  </a:cubicBezTo>
                  <a:cubicBezTo>
                    <a:pt x="8241" y="1996"/>
                    <a:pt x="8284" y="2078"/>
                    <a:pt x="8315" y="2164"/>
                  </a:cubicBezTo>
                  <a:cubicBezTo>
                    <a:pt x="8347" y="2249"/>
                    <a:pt x="8386" y="2332"/>
                    <a:pt x="8414" y="2420"/>
                  </a:cubicBezTo>
                  <a:cubicBezTo>
                    <a:pt x="8527" y="2768"/>
                    <a:pt x="8572" y="3135"/>
                    <a:pt x="8552" y="3497"/>
                  </a:cubicBezTo>
                  <a:cubicBezTo>
                    <a:pt x="8537" y="3814"/>
                    <a:pt x="8463" y="4132"/>
                    <a:pt x="8346" y="4419"/>
                  </a:cubicBezTo>
                  <a:cubicBezTo>
                    <a:pt x="8226" y="4293"/>
                    <a:pt x="8107" y="4166"/>
                    <a:pt x="7982" y="4044"/>
                  </a:cubicBezTo>
                  <a:cubicBezTo>
                    <a:pt x="7268" y="3341"/>
                    <a:pt x="6460" y="2740"/>
                    <a:pt x="5594" y="2242"/>
                  </a:cubicBezTo>
                  <a:cubicBezTo>
                    <a:pt x="5463" y="2167"/>
                    <a:pt x="5330" y="2099"/>
                    <a:pt x="5199" y="2028"/>
                  </a:cubicBezTo>
                  <a:cubicBezTo>
                    <a:pt x="5256" y="1805"/>
                    <a:pt x="5236" y="1594"/>
                    <a:pt x="5181" y="1393"/>
                  </a:cubicBezTo>
                  <a:cubicBezTo>
                    <a:pt x="5120" y="1174"/>
                    <a:pt x="5003" y="978"/>
                    <a:pt x="4866" y="807"/>
                  </a:cubicBezTo>
                  <a:cubicBezTo>
                    <a:pt x="4731" y="632"/>
                    <a:pt x="4564" y="489"/>
                    <a:pt x="4394" y="353"/>
                  </a:cubicBezTo>
                  <a:cubicBezTo>
                    <a:pt x="4307" y="291"/>
                    <a:pt x="4219" y="226"/>
                    <a:pt x="4127" y="168"/>
                  </a:cubicBezTo>
                  <a:lnTo>
                    <a:pt x="385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8" name="Google Shape;3508;p15"/>
            <p:cNvSpPr/>
            <p:nvPr/>
          </p:nvSpPr>
          <p:spPr>
            <a:xfrm>
              <a:off x="-123192" y="2048803"/>
              <a:ext cx="753795" cy="629220"/>
            </a:xfrm>
            <a:custGeom>
              <a:avLst/>
              <a:gdLst/>
              <a:ahLst/>
              <a:cxnLst/>
              <a:rect l="l" t="t" r="r" b="b"/>
              <a:pathLst>
                <a:path w="18885" h="15764" extrusionOk="0">
                  <a:moveTo>
                    <a:pt x="7072" y="1"/>
                  </a:moveTo>
                  <a:cubicBezTo>
                    <a:pt x="3231" y="1"/>
                    <a:pt x="3" y="2155"/>
                    <a:pt x="1" y="2157"/>
                  </a:cubicBezTo>
                  <a:cubicBezTo>
                    <a:pt x="4" y="2155"/>
                    <a:pt x="2671" y="605"/>
                    <a:pt x="5731" y="605"/>
                  </a:cubicBezTo>
                  <a:cubicBezTo>
                    <a:pt x="7311" y="605"/>
                    <a:pt x="8997" y="1018"/>
                    <a:pt x="10473" y="2273"/>
                  </a:cubicBezTo>
                  <a:cubicBezTo>
                    <a:pt x="14810" y="5957"/>
                    <a:pt x="15418" y="13324"/>
                    <a:pt x="18884" y="15763"/>
                  </a:cubicBezTo>
                  <a:cubicBezTo>
                    <a:pt x="16902" y="2953"/>
                    <a:pt x="11567" y="1"/>
                    <a:pt x="7072" y="1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9" name="Google Shape;3509;p15"/>
            <p:cNvSpPr/>
            <p:nvPr/>
          </p:nvSpPr>
          <p:spPr>
            <a:xfrm>
              <a:off x="-123231" y="2134902"/>
              <a:ext cx="753755" cy="569667"/>
            </a:xfrm>
            <a:custGeom>
              <a:avLst/>
              <a:gdLst/>
              <a:ahLst/>
              <a:cxnLst/>
              <a:rect l="l" t="t" r="r" b="b"/>
              <a:pathLst>
                <a:path w="18884" h="14272" extrusionOk="0">
                  <a:moveTo>
                    <a:pt x="0" y="0"/>
                  </a:moveTo>
                  <a:cubicBezTo>
                    <a:pt x="1" y="1"/>
                    <a:pt x="4601" y="7963"/>
                    <a:pt x="6309" y="9762"/>
                  </a:cubicBezTo>
                  <a:cubicBezTo>
                    <a:pt x="9774" y="13416"/>
                    <a:pt x="13106" y="14272"/>
                    <a:pt x="15468" y="14272"/>
                  </a:cubicBezTo>
                  <a:cubicBezTo>
                    <a:pt x="17553" y="14272"/>
                    <a:pt x="18884" y="13605"/>
                    <a:pt x="18884" y="13605"/>
                  </a:cubicBezTo>
                  <a:lnTo>
                    <a:pt x="18884" y="13605"/>
                  </a:lnTo>
                  <a:cubicBezTo>
                    <a:pt x="18154" y="13695"/>
                    <a:pt x="17454" y="13738"/>
                    <a:pt x="16784" y="13738"/>
                  </a:cubicBezTo>
                  <a:cubicBezTo>
                    <a:pt x="11141" y="13738"/>
                    <a:pt x="7593" y="10724"/>
                    <a:pt x="5650" y="7824"/>
                  </a:cubicBezTo>
                  <a:cubicBezTo>
                    <a:pt x="3437" y="4521"/>
                    <a:pt x="2" y="2"/>
                    <a:pt x="0" y="0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0" name="Google Shape;3510;p15"/>
            <p:cNvSpPr/>
            <p:nvPr/>
          </p:nvSpPr>
          <p:spPr>
            <a:xfrm>
              <a:off x="-985697" y="3108695"/>
              <a:ext cx="612256" cy="706017"/>
            </a:xfrm>
            <a:custGeom>
              <a:avLst/>
              <a:gdLst/>
              <a:ahLst/>
              <a:cxnLst/>
              <a:rect l="l" t="t" r="r" b="b"/>
              <a:pathLst>
                <a:path w="15339" h="17688" extrusionOk="0">
                  <a:moveTo>
                    <a:pt x="11839" y="1"/>
                  </a:moveTo>
                  <a:cubicBezTo>
                    <a:pt x="2923" y="1"/>
                    <a:pt x="314" y="7778"/>
                    <a:pt x="528" y="11817"/>
                  </a:cubicBezTo>
                  <a:cubicBezTo>
                    <a:pt x="738" y="15743"/>
                    <a:pt x="46" y="17358"/>
                    <a:pt x="1" y="17687"/>
                  </a:cubicBezTo>
                  <a:cubicBezTo>
                    <a:pt x="214" y="17468"/>
                    <a:pt x="1069" y="16380"/>
                    <a:pt x="6881" y="14627"/>
                  </a:cubicBezTo>
                  <a:cubicBezTo>
                    <a:pt x="13564" y="12612"/>
                    <a:pt x="15338" y="9957"/>
                    <a:pt x="14144" y="5473"/>
                  </a:cubicBezTo>
                  <a:cubicBezTo>
                    <a:pt x="12950" y="988"/>
                    <a:pt x="14389" y="196"/>
                    <a:pt x="14389" y="196"/>
                  </a:cubicBezTo>
                  <a:cubicBezTo>
                    <a:pt x="13487" y="63"/>
                    <a:pt x="12638" y="1"/>
                    <a:pt x="118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1" name="Google Shape;3511;p15"/>
            <p:cNvSpPr/>
            <p:nvPr/>
          </p:nvSpPr>
          <p:spPr>
            <a:xfrm>
              <a:off x="-985697" y="3108695"/>
              <a:ext cx="574417" cy="706017"/>
            </a:xfrm>
            <a:custGeom>
              <a:avLst/>
              <a:gdLst/>
              <a:ahLst/>
              <a:cxnLst/>
              <a:rect l="l" t="t" r="r" b="b"/>
              <a:pathLst>
                <a:path w="14391" h="17688" extrusionOk="0">
                  <a:moveTo>
                    <a:pt x="11840" y="1"/>
                  </a:moveTo>
                  <a:cubicBezTo>
                    <a:pt x="2923" y="1"/>
                    <a:pt x="314" y="7778"/>
                    <a:pt x="528" y="11817"/>
                  </a:cubicBezTo>
                  <a:cubicBezTo>
                    <a:pt x="738" y="15743"/>
                    <a:pt x="46" y="17358"/>
                    <a:pt x="1" y="17687"/>
                  </a:cubicBezTo>
                  <a:cubicBezTo>
                    <a:pt x="1" y="17687"/>
                    <a:pt x="3569" y="12071"/>
                    <a:pt x="4245" y="8231"/>
                  </a:cubicBezTo>
                  <a:cubicBezTo>
                    <a:pt x="5027" y="3780"/>
                    <a:pt x="10813" y="1093"/>
                    <a:pt x="14391" y="196"/>
                  </a:cubicBezTo>
                  <a:cubicBezTo>
                    <a:pt x="13488" y="63"/>
                    <a:pt x="12639" y="1"/>
                    <a:pt x="11840" y="1"/>
                  </a:cubicBezTo>
                  <a:close/>
                </a:path>
              </a:pathLst>
            </a:custGeom>
            <a:solidFill>
              <a:srgbClr val="8DAF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2" name="Google Shape;3512;p15"/>
            <p:cNvSpPr/>
            <p:nvPr/>
          </p:nvSpPr>
          <p:spPr>
            <a:xfrm>
              <a:off x="-985697" y="3108695"/>
              <a:ext cx="574417" cy="706017"/>
            </a:xfrm>
            <a:custGeom>
              <a:avLst/>
              <a:gdLst/>
              <a:ahLst/>
              <a:cxnLst/>
              <a:rect l="l" t="t" r="r" b="b"/>
              <a:pathLst>
                <a:path w="14391" h="17688" extrusionOk="0">
                  <a:moveTo>
                    <a:pt x="11840" y="1"/>
                  </a:moveTo>
                  <a:cubicBezTo>
                    <a:pt x="2923" y="1"/>
                    <a:pt x="314" y="7778"/>
                    <a:pt x="528" y="11817"/>
                  </a:cubicBezTo>
                  <a:cubicBezTo>
                    <a:pt x="738" y="15743"/>
                    <a:pt x="46" y="17358"/>
                    <a:pt x="1" y="17687"/>
                  </a:cubicBezTo>
                  <a:cubicBezTo>
                    <a:pt x="1" y="17687"/>
                    <a:pt x="3569" y="12071"/>
                    <a:pt x="4245" y="8231"/>
                  </a:cubicBezTo>
                  <a:cubicBezTo>
                    <a:pt x="5027" y="3780"/>
                    <a:pt x="10813" y="1093"/>
                    <a:pt x="14391" y="196"/>
                  </a:cubicBezTo>
                  <a:cubicBezTo>
                    <a:pt x="13488" y="63"/>
                    <a:pt x="12639" y="1"/>
                    <a:pt x="118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3" name="Google Shape;3513;p15"/>
            <p:cNvSpPr/>
            <p:nvPr/>
          </p:nvSpPr>
          <p:spPr>
            <a:xfrm>
              <a:off x="-985857" y="3116519"/>
              <a:ext cx="574576" cy="698073"/>
            </a:xfrm>
            <a:custGeom>
              <a:avLst/>
              <a:gdLst/>
              <a:ahLst/>
              <a:cxnLst/>
              <a:rect l="l" t="t" r="r" b="b"/>
              <a:pathLst>
                <a:path w="14395" h="17489" extrusionOk="0">
                  <a:moveTo>
                    <a:pt x="14395" y="0"/>
                  </a:moveTo>
                  <a:cubicBezTo>
                    <a:pt x="13478" y="211"/>
                    <a:pt x="12574" y="488"/>
                    <a:pt x="11695" y="828"/>
                  </a:cubicBezTo>
                  <a:lnTo>
                    <a:pt x="11715" y="792"/>
                  </a:lnTo>
                  <a:cubicBezTo>
                    <a:pt x="11496" y="701"/>
                    <a:pt x="11292" y="659"/>
                    <a:pt x="11078" y="624"/>
                  </a:cubicBezTo>
                  <a:cubicBezTo>
                    <a:pt x="10866" y="593"/>
                    <a:pt x="10654" y="579"/>
                    <a:pt x="10442" y="575"/>
                  </a:cubicBezTo>
                  <a:cubicBezTo>
                    <a:pt x="10431" y="575"/>
                    <a:pt x="10420" y="574"/>
                    <a:pt x="10410" y="574"/>
                  </a:cubicBezTo>
                  <a:cubicBezTo>
                    <a:pt x="10208" y="574"/>
                    <a:pt x="10008" y="587"/>
                    <a:pt x="9811" y="610"/>
                  </a:cubicBezTo>
                  <a:cubicBezTo>
                    <a:pt x="9601" y="634"/>
                    <a:pt x="9395" y="671"/>
                    <a:pt x="9190" y="713"/>
                  </a:cubicBezTo>
                  <a:cubicBezTo>
                    <a:pt x="9398" y="692"/>
                    <a:pt x="9606" y="676"/>
                    <a:pt x="9813" y="674"/>
                  </a:cubicBezTo>
                  <a:cubicBezTo>
                    <a:pt x="9828" y="674"/>
                    <a:pt x="9843" y="673"/>
                    <a:pt x="9857" y="673"/>
                  </a:cubicBezTo>
                  <a:cubicBezTo>
                    <a:pt x="10052" y="673"/>
                    <a:pt x="10244" y="682"/>
                    <a:pt x="10435" y="705"/>
                  </a:cubicBezTo>
                  <a:cubicBezTo>
                    <a:pt x="10640" y="727"/>
                    <a:pt x="10843" y="763"/>
                    <a:pt x="11039" y="814"/>
                  </a:cubicBezTo>
                  <a:cubicBezTo>
                    <a:pt x="11166" y="848"/>
                    <a:pt x="11298" y="890"/>
                    <a:pt x="11418" y="938"/>
                  </a:cubicBezTo>
                  <a:cubicBezTo>
                    <a:pt x="10525" y="1299"/>
                    <a:pt x="9655" y="1725"/>
                    <a:pt x="8823" y="2216"/>
                  </a:cubicBezTo>
                  <a:cubicBezTo>
                    <a:pt x="8587" y="2356"/>
                    <a:pt x="8355" y="2503"/>
                    <a:pt x="8127" y="2657"/>
                  </a:cubicBezTo>
                  <a:cubicBezTo>
                    <a:pt x="7908" y="2567"/>
                    <a:pt x="7693" y="2526"/>
                    <a:pt x="7472" y="2504"/>
                  </a:cubicBezTo>
                  <a:cubicBezTo>
                    <a:pt x="7388" y="2497"/>
                    <a:pt x="7304" y="2493"/>
                    <a:pt x="7220" y="2493"/>
                  </a:cubicBezTo>
                  <a:cubicBezTo>
                    <a:pt x="7067" y="2493"/>
                    <a:pt x="6914" y="2505"/>
                    <a:pt x="6765" y="2527"/>
                  </a:cubicBezTo>
                  <a:cubicBezTo>
                    <a:pt x="6533" y="2568"/>
                    <a:pt x="6306" y="2625"/>
                    <a:pt x="6091" y="2714"/>
                  </a:cubicBezTo>
                  <a:cubicBezTo>
                    <a:pt x="5873" y="2794"/>
                    <a:pt x="5668" y="2905"/>
                    <a:pt x="5470" y="3019"/>
                  </a:cubicBezTo>
                  <a:cubicBezTo>
                    <a:pt x="5679" y="2922"/>
                    <a:pt x="5892" y="2834"/>
                    <a:pt x="6111" y="2773"/>
                  </a:cubicBezTo>
                  <a:cubicBezTo>
                    <a:pt x="6330" y="2708"/>
                    <a:pt x="6555" y="2674"/>
                    <a:pt x="6779" y="2654"/>
                  </a:cubicBezTo>
                  <a:cubicBezTo>
                    <a:pt x="6833" y="2652"/>
                    <a:pt x="6887" y="2650"/>
                    <a:pt x="6941" y="2650"/>
                  </a:cubicBezTo>
                  <a:cubicBezTo>
                    <a:pt x="7112" y="2650"/>
                    <a:pt x="7281" y="2664"/>
                    <a:pt x="7448" y="2695"/>
                  </a:cubicBezTo>
                  <a:cubicBezTo>
                    <a:pt x="7598" y="2724"/>
                    <a:pt x="7752" y="2766"/>
                    <a:pt x="7891" y="2824"/>
                  </a:cubicBezTo>
                  <a:cubicBezTo>
                    <a:pt x="7372" y="3191"/>
                    <a:pt x="6875" y="3592"/>
                    <a:pt x="6414" y="4032"/>
                  </a:cubicBezTo>
                  <a:cubicBezTo>
                    <a:pt x="5752" y="4669"/>
                    <a:pt x="5170" y="5399"/>
                    <a:pt x="4741" y="6220"/>
                  </a:cubicBezTo>
                  <a:cubicBezTo>
                    <a:pt x="4575" y="6174"/>
                    <a:pt x="4416" y="6163"/>
                    <a:pt x="4255" y="6163"/>
                  </a:cubicBezTo>
                  <a:cubicBezTo>
                    <a:pt x="4235" y="6163"/>
                    <a:pt x="4215" y="6163"/>
                    <a:pt x="4195" y="6163"/>
                  </a:cubicBezTo>
                  <a:cubicBezTo>
                    <a:pt x="3977" y="6173"/>
                    <a:pt x="3765" y="6213"/>
                    <a:pt x="3562" y="6275"/>
                  </a:cubicBezTo>
                  <a:cubicBezTo>
                    <a:pt x="3358" y="6336"/>
                    <a:pt x="3164" y="6423"/>
                    <a:pt x="2979" y="6520"/>
                  </a:cubicBezTo>
                  <a:cubicBezTo>
                    <a:pt x="2887" y="6569"/>
                    <a:pt x="2798" y="6626"/>
                    <a:pt x="2708" y="6677"/>
                  </a:cubicBezTo>
                  <a:lnTo>
                    <a:pt x="2452" y="6853"/>
                  </a:lnTo>
                  <a:lnTo>
                    <a:pt x="2452" y="6853"/>
                  </a:lnTo>
                  <a:lnTo>
                    <a:pt x="2724" y="6703"/>
                  </a:lnTo>
                  <a:cubicBezTo>
                    <a:pt x="2820" y="6661"/>
                    <a:pt x="2912" y="6613"/>
                    <a:pt x="3007" y="6576"/>
                  </a:cubicBezTo>
                  <a:cubicBezTo>
                    <a:pt x="3199" y="6501"/>
                    <a:pt x="3395" y="6435"/>
                    <a:pt x="3594" y="6399"/>
                  </a:cubicBezTo>
                  <a:cubicBezTo>
                    <a:pt x="3749" y="6370"/>
                    <a:pt x="3906" y="6353"/>
                    <a:pt x="4062" y="6353"/>
                  </a:cubicBezTo>
                  <a:cubicBezTo>
                    <a:pt x="4106" y="6353"/>
                    <a:pt x="4150" y="6354"/>
                    <a:pt x="4194" y="6357"/>
                  </a:cubicBezTo>
                  <a:cubicBezTo>
                    <a:pt x="4342" y="6365"/>
                    <a:pt x="4498" y="6394"/>
                    <a:pt x="4631" y="6439"/>
                  </a:cubicBezTo>
                  <a:lnTo>
                    <a:pt x="4614" y="6471"/>
                  </a:lnTo>
                  <a:cubicBezTo>
                    <a:pt x="4399" y="6933"/>
                    <a:pt x="4239" y="7422"/>
                    <a:pt x="4147" y="7924"/>
                  </a:cubicBezTo>
                  <a:lnTo>
                    <a:pt x="3994" y="8653"/>
                  </a:lnTo>
                  <a:cubicBezTo>
                    <a:pt x="3939" y="8894"/>
                    <a:pt x="3864" y="9133"/>
                    <a:pt x="3799" y="9372"/>
                  </a:cubicBezTo>
                  <a:cubicBezTo>
                    <a:pt x="3676" y="9785"/>
                    <a:pt x="3535" y="10194"/>
                    <a:pt x="3382" y="10598"/>
                  </a:cubicBezTo>
                  <a:cubicBezTo>
                    <a:pt x="3238" y="10608"/>
                    <a:pt x="3097" y="10624"/>
                    <a:pt x="2956" y="10645"/>
                  </a:cubicBezTo>
                  <a:cubicBezTo>
                    <a:pt x="2788" y="10673"/>
                    <a:pt x="2624" y="10710"/>
                    <a:pt x="2461" y="10758"/>
                  </a:cubicBezTo>
                  <a:cubicBezTo>
                    <a:pt x="2137" y="10853"/>
                    <a:pt x="1826" y="10995"/>
                    <a:pt x="1561" y="11195"/>
                  </a:cubicBezTo>
                  <a:cubicBezTo>
                    <a:pt x="1851" y="11033"/>
                    <a:pt x="2167" y="10935"/>
                    <a:pt x="2489" y="10884"/>
                  </a:cubicBezTo>
                  <a:cubicBezTo>
                    <a:pt x="2650" y="10859"/>
                    <a:pt x="2813" y="10843"/>
                    <a:pt x="2973" y="10836"/>
                  </a:cubicBezTo>
                  <a:cubicBezTo>
                    <a:pt x="3012" y="10835"/>
                    <a:pt x="3051" y="10834"/>
                    <a:pt x="3090" y="10834"/>
                  </a:cubicBezTo>
                  <a:cubicBezTo>
                    <a:pt x="3157" y="10834"/>
                    <a:pt x="3224" y="10836"/>
                    <a:pt x="3290" y="10837"/>
                  </a:cubicBezTo>
                  <a:cubicBezTo>
                    <a:pt x="3119" y="11283"/>
                    <a:pt x="2935" y="11723"/>
                    <a:pt x="2747" y="12165"/>
                  </a:cubicBezTo>
                  <a:cubicBezTo>
                    <a:pt x="2349" y="13079"/>
                    <a:pt x="1912" y="13977"/>
                    <a:pt x="1449" y="14863"/>
                  </a:cubicBezTo>
                  <a:cubicBezTo>
                    <a:pt x="992" y="15752"/>
                    <a:pt x="504" y="16625"/>
                    <a:pt x="0" y="17488"/>
                  </a:cubicBezTo>
                  <a:cubicBezTo>
                    <a:pt x="1018" y="15936"/>
                    <a:pt x="1933" y="14316"/>
                    <a:pt x="2735" y="12636"/>
                  </a:cubicBezTo>
                  <a:cubicBezTo>
                    <a:pt x="2779" y="12697"/>
                    <a:pt x="2822" y="12767"/>
                    <a:pt x="2853" y="12837"/>
                  </a:cubicBezTo>
                  <a:cubicBezTo>
                    <a:pt x="2909" y="12957"/>
                    <a:pt x="2947" y="13086"/>
                    <a:pt x="2972" y="13220"/>
                  </a:cubicBezTo>
                  <a:cubicBezTo>
                    <a:pt x="2997" y="13354"/>
                    <a:pt x="3001" y="13494"/>
                    <a:pt x="3000" y="13632"/>
                  </a:cubicBezTo>
                  <a:cubicBezTo>
                    <a:pt x="2996" y="13772"/>
                    <a:pt x="2977" y="13912"/>
                    <a:pt x="2955" y="14050"/>
                  </a:cubicBezTo>
                  <a:cubicBezTo>
                    <a:pt x="2998" y="13916"/>
                    <a:pt x="3039" y="13780"/>
                    <a:pt x="3064" y="13639"/>
                  </a:cubicBezTo>
                  <a:cubicBezTo>
                    <a:pt x="3089" y="13497"/>
                    <a:pt x="3105" y="13353"/>
                    <a:pt x="3099" y="13207"/>
                  </a:cubicBezTo>
                  <a:cubicBezTo>
                    <a:pt x="3093" y="13060"/>
                    <a:pt x="3075" y="12914"/>
                    <a:pt x="3032" y="12769"/>
                  </a:cubicBezTo>
                  <a:cubicBezTo>
                    <a:pt x="2991" y="12639"/>
                    <a:pt x="2942" y="12515"/>
                    <a:pt x="2851" y="12392"/>
                  </a:cubicBezTo>
                  <a:cubicBezTo>
                    <a:pt x="2874" y="12343"/>
                    <a:pt x="2901" y="12295"/>
                    <a:pt x="2923" y="12244"/>
                  </a:cubicBezTo>
                  <a:cubicBezTo>
                    <a:pt x="3346" y="11334"/>
                    <a:pt x="3720" y="10399"/>
                    <a:pt x="4018" y="9437"/>
                  </a:cubicBezTo>
                  <a:cubicBezTo>
                    <a:pt x="4026" y="9410"/>
                    <a:pt x="4034" y="9384"/>
                    <a:pt x="4041" y="9358"/>
                  </a:cubicBezTo>
                  <a:cubicBezTo>
                    <a:pt x="4211" y="9534"/>
                    <a:pt x="4364" y="9745"/>
                    <a:pt x="4491" y="9960"/>
                  </a:cubicBezTo>
                  <a:cubicBezTo>
                    <a:pt x="4654" y="10236"/>
                    <a:pt x="4781" y="10535"/>
                    <a:pt x="4880" y="10843"/>
                  </a:cubicBezTo>
                  <a:cubicBezTo>
                    <a:pt x="4971" y="11154"/>
                    <a:pt x="5041" y="11473"/>
                    <a:pt x="5073" y="11798"/>
                  </a:cubicBezTo>
                  <a:cubicBezTo>
                    <a:pt x="5095" y="11961"/>
                    <a:pt x="5094" y="12124"/>
                    <a:pt x="5106" y="12288"/>
                  </a:cubicBezTo>
                  <a:cubicBezTo>
                    <a:pt x="5108" y="12452"/>
                    <a:pt x="5101" y="12614"/>
                    <a:pt x="5099" y="12780"/>
                  </a:cubicBezTo>
                  <a:cubicBezTo>
                    <a:pt x="5112" y="12617"/>
                    <a:pt x="5129" y="12452"/>
                    <a:pt x="5138" y="12288"/>
                  </a:cubicBezTo>
                  <a:cubicBezTo>
                    <a:pt x="5136" y="12124"/>
                    <a:pt x="5150" y="11957"/>
                    <a:pt x="5136" y="11792"/>
                  </a:cubicBezTo>
                  <a:cubicBezTo>
                    <a:pt x="5126" y="11461"/>
                    <a:pt x="5077" y="11133"/>
                    <a:pt x="5003" y="10808"/>
                  </a:cubicBezTo>
                  <a:cubicBezTo>
                    <a:pt x="4923" y="10484"/>
                    <a:pt x="4811" y="10167"/>
                    <a:pt x="4659" y="9867"/>
                  </a:cubicBezTo>
                  <a:cubicBezTo>
                    <a:pt x="4514" y="9585"/>
                    <a:pt x="4348" y="9322"/>
                    <a:pt x="4119" y="9082"/>
                  </a:cubicBezTo>
                  <a:cubicBezTo>
                    <a:pt x="4154" y="8957"/>
                    <a:pt x="4190" y="8833"/>
                    <a:pt x="4221" y="8707"/>
                  </a:cubicBezTo>
                  <a:lnTo>
                    <a:pt x="4381" y="7967"/>
                  </a:lnTo>
                  <a:cubicBezTo>
                    <a:pt x="4473" y="7486"/>
                    <a:pt x="4628" y="7018"/>
                    <a:pt x="4839" y="6576"/>
                  </a:cubicBezTo>
                  <a:cubicBezTo>
                    <a:pt x="5164" y="5872"/>
                    <a:pt x="5614" y="5228"/>
                    <a:pt x="6135" y="4648"/>
                  </a:cubicBezTo>
                  <a:cubicBezTo>
                    <a:pt x="6516" y="4936"/>
                    <a:pt x="6855" y="5317"/>
                    <a:pt x="7142" y="5716"/>
                  </a:cubicBezTo>
                  <a:cubicBezTo>
                    <a:pt x="7449" y="6149"/>
                    <a:pt x="7698" y="6626"/>
                    <a:pt x="7906" y="7121"/>
                  </a:cubicBezTo>
                  <a:cubicBezTo>
                    <a:pt x="8104" y="7617"/>
                    <a:pt x="8256" y="8135"/>
                    <a:pt x="8362" y="8664"/>
                  </a:cubicBezTo>
                  <a:cubicBezTo>
                    <a:pt x="8423" y="8928"/>
                    <a:pt x="8447" y="9196"/>
                    <a:pt x="8489" y="9462"/>
                  </a:cubicBezTo>
                  <a:cubicBezTo>
                    <a:pt x="8516" y="9731"/>
                    <a:pt x="8533" y="10000"/>
                    <a:pt x="8554" y="10269"/>
                  </a:cubicBezTo>
                  <a:cubicBezTo>
                    <a:pt x="8543" y="10000"/>
                    <a:pt x="8537" y="9728"/>
                    <a:pt x="8522" y="9458"/>
                  </a:cubicBezTo>
                  <a:cubicBezTo>
                    <a:pt x="8488" y="9189"/>
                    <a:pt x="8474" y="8919"/>
                    <a:pt x="8424" y="8652"/>
                  </a:cubicBezTo>
                  <a:cubicBezTo>
                    <a:pt x="8339" y="8115"/>
                    <a:pt x="8206" y="7588"/>
                    <a:pt x="8027" y="7074"/>
                  </a:cubicBezTo>
                  <a:cubicBezTo>
                    <a:pt x="7837" y="6563"/>
                    <a:pt x="7602" y="6068"/>
                    <a:pt x="7301" y="5608"/>
                  </a:cubicBezTo>
                  <a:cubicBezTo>
                    <a:pt x="7022" y="5187"/>
                    <a:pt x="6707" y="4796"/>
                    <a:pt x="6305" y="4462"/>
                  </a:cubicBezTo>
                  <a:cubicBezTo>
                    <a:pt x="6390" y="4372"/>
                    <a:pt x="6477" y="4284"/>
                    <a:pt x="6565" y="4199"/>
                  </a:cubicBezTo>
                  <a:cubicBezTo>
                    <a:pt x="7274" y="3507"/>
                    <a:pt x="8076" y="2913"/>
                    <a:pt x="8918" y="2384"/>
                  </a:cubicBezTo>
                  <a:cubicBezTo>
                    <a:pt x="9204" y="2204"/>
                    <a:pt x="9495" y="2036"/>
                    <a:pt x="9792" y="1873"/>
                  </a:cubicBezTo>
                  <a:cubicBezTo>
                    <a:pt x="10205" y="2193"/>
                    <a:pt x="10559" y="2632"/>
                    <a:pt x="10838" y="3096"/>
                  </a:cubicBezTo>
                  <a:cubicBezTo>
                    <a:pt x="11126" y="3573"/>
                    <a:pt x="11337" y="4096"/>
                    <a:pt x="11489" y="4638"/>
                  </a:cubicBezTo>
                  <a:cubicBezTo>
                    <a:pt x="11554" y="4911"/>
                    <a:pt x="11623" y="5184"/>
                    <a:pt x="11657" y="5466"/>
                  </a:cubicBezTo>
                  <a:cubicBezTo>
                    <a:pt x="11708" y="5743"/>
                    <a:pt x="11716" y="6026"/>
                    <a:pt x="11738" y="6307"/>
                  </a:cubicBezTo>
                  <a:cubicBezTo>
                    <a:pt x="11756" y="6590"/>
                    <a:pt x="11736" y="6873"/>
                    <a:pt x="11736" y="7156"/>
                  </a:cubicBezTo>
                  <a:lnTo>
                    <a:pt x="11660" y="8002"/>
                  </a:lnTo>
                  <a:cubicBezTo>
                    <a:pt x="11695" y="7722"/>
                    <a:pt x="11736" y="7441"/>
                    <a:pt x="11769" y="7158"/>
                  </a:cubicBezTo>
                  <a:cubicBezTo>
                    <a:pt x="11779" y="6875"/>
                    <a:pt x="11808" y="6590"/>
                    <a:pt x="11801" y="6304"/>
                  </a:cubicBezTo>
                  <a:cubicBezTo>
                    <a:pt x="11793" y="6020"/>
                    <a:pt x="11794" y="5734"/>
                    <a:pt x="11752" y="5451"/>
                  </a:cubicBezTo>
                  <a:cubicBezTo>
                    <a:pt x="11729" y="5166"/>
                    <a:pt x="11671" y="4885"/>
                    <a:pt x="11615" y="4605"/>
                  </a:cubicBezTo>
                  <a:cubicBezTo>
                    <a:pt x="11480" y="4048"/>
                    <a:pt x="11285" y="3503"/>
                    <a:pt x="11006" y="2998"/>
                  </a:cubicBezTo>
                  <a:cubicBezTo>
                    <a:pt x="10747" y="2537"/>
                    <a:pt x="10436" y="2108"/>
                    <a:pt x="10030" y="1746"/>
                  </a:cubicBezTo>
                  <a:cubicBezTo>
                    <a:pt x="10532" y="1479"/>
                    <a:pt x="11044" y="1232"/>
                    <a:pt x="11566" y="1006"/>
                  </a:cubicBezTo>
                  <a:cubicBezTo>
                    <a:pt x="11573" y="1010"/>
                    <a:pt x="11582" y="1013"/>
                    <a:pt x="11589" y="1017"/>
                  </a:cubicBezTo>
                  <a:lnTo>
                    <a:pt x="11609" y="995"/>
                  </a:lnTo>
                  <a:cubicBezTo>
                    <a:pt x="12510" y="599"/>
                    <a:pt x="13445" y="269"/>
                    <a:pt x="1439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4" name="Google Shape;3514;p15"/>
            <p:cNvSpPr/>
            <p:nvPr/>
          </p:nvSpPr>
          <p:spPr>
            <a:xfrm>
              <a:off x="-985617" y="3116559"/>
              <a:ext cx="612216" cy="698193"/>
            </a:xfrm>
            <a:custGeom>
              <a:avLst/>
              <a:gdLst/>
              <a:ahLst/>
              <a:cxnLst/>
              <a:rect l="l" t="t" r="r" b="b"/>
              <a:pathLst>
                <a:path w="15338" h="17492" extrusionOk="0">
                  <a:moveTo>
                    <a:pt x="14389" y="1"/>
                  </a:moveTo>
                  <a:lnTo>
                    <a:pt x="14389" y="1"/>
                  </a:lnTo>
                  <a:cubicBezTo>
                    <a:pt x="12180" y="1043"/>
                    <a:pt x="12593" y="4790"/>
                    <a:pt x="12671" y="7945"/>
                  </a:cubicBezTo>
                  <a:cubicBezTo>
                    <a:pt x="12749" y="11098"/>
                    <a:pt x="7851" y="13171"/>
                    <a:pt x="4542" y="13983"/>
                  </a:cubicBezTo>
                  <a:cubicBezTo>
                    <a:pt x="1232" y="14795"/>
                    <a:pt x="0" y="17492"/>
                    <a:pt x="0" y="17492"/>
                  </a:cubicBezTo>
                  <a:cubicBezTo>
                    <a:pt x="214" y="17272"/>
                    <a:pt x="1068" y="16184"/>
                    <a:pt x="6880" y="14431"/>
                  </a:cubicBezTo>
                  <a:cubicBezTo>
                    <a:pt x="13564" y="12418"/>
                    <a:pt x="15338" y="9761"/>
                    <a:pt x="14144" y="5278"/>
                  </a:cubicBezTo>
                  <a:cubicBezTo>
                    <a:pt x="12950" y="793"/>
                    <a:pt x="14388" y="1"/>
                    <a:pt x="14389" y="1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5" name="Google Shape;3515;p15"/>
            <p:cNvSpPr/>
            <p:nvPr/>
          </p:nvSpPr>
          <p:spPr>
            <a:xfrm>
              <a:off x="-985697" y="3108655"/>
              <a:ext cx="574377" cy="706056"/>
            </a:xfrm>
            <a:custGeom>
              <a:avLst/>
              <a:gdLst/>
              <a:ahLst/>
              <a:cxnLst/>
              <a:rect l="l" t="t" r="r" b="b"/>
              <a:pathLst>
                <a:path w="14390" h="17689" extrusionOk="0">
                  <a:moveTo>
                    <a:pt x="11841" y="1"/>
                  </a:moveTo>
                  <a:cubicBezTo>
                    <a:pt x="2924" y="1"/>
                    <a:pt x="314" y="7778"/>
                    <a:pt x="528" y="11818"/>
                  </a:cubicBezTo>
                  <a:cubicBezTo>
                    <a:pt x="738" y="15744"/>
                    <a:pt x="46" y="17359"/>
                    <a:pt x="1" y="17688"/>
                  </a:cubicBezTo>
                  <a:cubicBezTo>
                    <a:pt x="1" y="17688"/>
                    <a:pt x="1029" y="16174"/>
                    <a:pt x="984" y="13890"/>
                  </a:cubicBezTo>
                  <a:cubicBezTo>
                    <a:pt x="937" y="11605"/>
                    <a:pt x="545" y="9146"/>
                    <a:pt x="2160" y="6311"/>
                  </a:cubicBezTo>
                  <a:cubicBezTo>
                    <a:pt x="3643" y="3706"/>
                    <a:pt x="6246" y="109"/>
                    <a:pt x="12613" y="109"/>
                  </a:cubicBezTo>
                  <a:cubicBezTo>
                    <a:pt x="13175" y="109"/>
                    <a:pt x="13767" y="137"/>
                    <a:pt x="14389" y="196"/>
                  </a:cubicBezTo>
                  <a:cubicBezTo>
                    <a:pt x="13488" y="63"/>
                    <a:pt x="12639" y="1"/>
                    <a:pt x="11841" y="1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6" name="Google Shape;3516;p15"/>
            <p:cNvSpPr/>
            <p:nvPr/>
          </p:nvSpPr>
          <p:spPr>
            <a:xfrm>
              <a:off x="-1003859" y="2258961"/>
              <a:ext cx="773872" cy="499257"/>
            </a:xfrm>
            <a:custGeom>
              <a:avLst/>
              <a:gdLst/>
              <a:ahLst/>
              <a:cxnLst/>
              <a:rect l="l" t="t" r="r" b="b"/>
              <a:pathLst>
                <a:path w="19388" h="12508" extrusionOk="0">
                  <a:moveTo>
                    <a:pt x="7722" y="0"/>
                  </a:moveTo>
                  <a:cubicBezTo>
                    <a:pt x="3086" y="0"/>
                    <a:pt x="0" y="2424"/>
                    <a:pt x="0" y="2424"/>
                  </a:cubicBezTo>
                  <a:cubicBezTo>
                    <a:pt x="4512" y="2542"/>
                    <a:pt x="4018" y="8417"/>
                    <a:pt x="8513" y="10838"/>
                  </a:cubicBezTo>
                  <a:cubicBezTo>
                    <a:pt x="11057" y="12209"/>
                    <a:pt x="14061" y="12507"/>
                    <a:pt x="16191" y="12507"/>
                  </a:cubicBezTo>
                  <a:cubicBezTo>
                    <a:pt x="17824" y="12507"/>
                    <a:pt x="18943" y="12332"/>
                    <a:pt x="18943" y="12332"/>
                  </a:cubicBezTo>
                  <a:cubicBezTo>
                    <a:pt x="18943" y="12332"/>
                    <a:pt x="19387" y="4928"/>
                    <a:pt x="16850" y="3911"/>
                  </a:cubicBezTo>
                  <a:cubicBezTo>
                    <a:pt x="11995" y="1959"/>
                    <a:pt x="14021" y="418"/>
                    <a:pt x="8680" y="35"/>
                  </a:cubicBezTo>
                  <a:cubicBezTo>
                    <a:pt x="8354" y="11"/>
                    <a:pt x="8035" y="0"/>
                    <a:pt x="772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7" name="Google Shape;3517;p15"/>
            <p:cNvSpPr/>
            <p:nvPr/>
          </p:nvSpPr>
          <p:spPr>
            <a:xfrm>
              <a:off x="-1003859" y="2338115"/>
              <a:ext cx="756110" cy="419986"/>
            </a:xfrm>
            <a:custGeom>
              <a:avLst/>
              <a:gdLst/>
              <a:ahLst/>
              <a:cxnLst/>
              <a:rect l="l" t="t" r="r" b="b"/>
              <a:pathLst>
                <a:path w="18943" h="10522" extrusionOk="0">
                  <a:moveTo>
                    <a:pt x="3190" y="1"/>
                  </a:moveTo>
                  <a:cubicBezTo>
                    <a:pt x="1462" y="1"/>
                    <a:pt x="0" y="438"/>
                    <a:pt x="0" y="438"/>
                  </a:cubicBezTo>
                  <a:cubicBezTo>
                    <a:pt x="4512" y="559"/>
                    <a:pt x="4018" y="6433"/>
                    <a:pt x="8513" y="8853"/>
                  </a:cubicBezTo>
                  <a:cubicBezTo>
                    <a:pt x="11058" y="10224"/>
                    <a:pt x="14066" y="10522"/>
                    <a:pt x="16196" y="10522"/>
                  </a:cubicBezTo>
                  <a:cubicBezTo>
                    <a:pt x="17827" y="10522"/>
                    <a:pt x="18943" y="10348"/>
                    <a:pt x="18943" y="10348"/>
                  </a:cubicBezTo>
                  <a:cubicBezTo>
                    <a:pt x="18943" y="10348"/>
                    <a:pt x="16016" y="6324"/>
                    <a:pt x="13224" y="5996"/>
                  </a:cubicBezTo>
                  <a:cubicBezTo>
                    <a:pt x="10431" y="5665"/>
                    <a:pt x="9991" y="4608"/>
                    <a:pt x="7651" y="1729"/>
                  </a:cubicBezTo>
                  <a:cubicBezTo>
                    <a:pt x="6539" y="360"/>
                    <a:pt x="4755" y="1"/>
                    <a:pt x="319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8" name="Google Shape;3518;p15"/>
            <p:cNvSpPr/>
            <p:nvPr/>
          </p:nvSpPr>
          <p:spPr>
            <a:xfrm>
              <a:off x="-1003859" y="2296682"/>
              <a:ext cx="756110" cy="454432"/>
            </a:xfrm>
            <a:custGeom>
              <a:avLst/>
              <a:gdLst/>
              <a:ahLst/>
              <a:cxnLst/>
              <a:rect l="l" t="t" r="r" b="b"/>
              <a:pathLst>
                <a:path w="18943" h="11385" extrusionOk="0">
                  <a:moveTo>
                    <a:pt x="6012" y="1"/>
                  </a:moveTo>
                  <a:cubicBezTo>
                    <a:pt x="6218" y="137"/>
                    <a:pt x="6415" y="278"/>
                    <a:pt x="6568" y="463"/>
                  </a:cubicBezTo>
                  <a:cubicBezTo>
                    <a:pt x="6725" y="642"/>
                    <a:pt x="6858" y="844"/>
                    <a:pt x="6951" y="1059"/>
                  </a:cubicBezTo>
                  <a:cubicBezTo>
                    <a:pt x="7049" y="1275"/>
                    <a:pt x="7117" y="1502"/>
                    <a:pt x="7159" y="1731"/>
                  </a:cubicBezTo>
                  <a:cubicBezTo>
                    <a:pt x="7184" y="1870"/>
                    <a:pt x="7199" y="2011"/>
                    <a:pt x="7206" y="2151"/>
                  </a:cubicBezTo>
                  <a:cubicBezTo>
                    <a:pt x="7124" y="2085"/>
                    <a:pt x="7043" y="2018"/>
                    <a:pt x="6960" y="1956"/>
                  </a:cubicBezTo>
                  <a:cubicBezTo>
                    <a:pt x="6563" y="1670"/>
                    <a:pt x="6119" y="1458"/>
                    <a:pt x="5659" y="1307"/>
                  </a:cubicBezTo>
                  <a:cubicBezTo>
                    <a:pt x="4904" y="1061"/>
                    <a:pt x="4115" y="968"/>
                    <a:pt x="3330" y="968"/>
                  </a:cubicBezTo>
                  <a:cubicBezTo>
                    <a:pt x="3156" y="968"/>
                    <a:pt x="2983" y="973"/>
                    <a:pt x="2810" y="981"/>
                  </a:cubicBezTo>
                  <a:cubicBezTo>
                    <a:pt x="1858" y="1041"/>
                    <a:pt x="910" y="1198"/>
                    <a:pt x="0" y="1476"/>
                  </a:cubicBezTo>
                  <a:cubicBezTo>
                    <a:pt x="925" y="1256"/>
                    <a:pt x="1869" y="1127"/>
                    <a:pt x="2816" y="1113"/>
                  </a:cubicBezTo>
                  <a:cubicBezTo>
                    <a:pt x="2897" y="1111"/>
                    <a:pt x="2978" y="1110"/>
                    <a:pt x="3060" y="1110"/>
                  </a:cubicBezTo>
                  <a:cubicBezTo>
                    <a:pt x="3922" y="1110"/>
                    <a:pt x="4788" y="1216"/>
                    <a:pt x="5594" y="1502"/>
                  </a:cubicBezTo>
                  <a:cubicBezTo>
                    <a:pt x="5751" y="1558"/>
                    <a:pt x="5904" y="1623"/>
                    <a:pt x="6054" y="1694"/>
                  </a:cubicBezTo>
                  <a:cubicBezTo>
                    <a:pt x="5954" y="1799"/>
                    <a:pt x="5842" y="1899"/>
                    <a:pt x="5722" y="1984"/>
                  </a:cubicBezTo>
                  <a:cubicBezTo>
                    <a:pt x="5557" y="2104"/>
                    <a:pt x="5376" y="2204"/>
                    <a:pt x="5187" y="2281"/>
                  </a:cubicBezTo>
                  <a:cubicBezTo>
                    <a:pt x="4999" y="2361"/>
                    <a:pt x="4798" y="2420"/>
                    <a:pt x="4591" y="2445"/>
                  </a:cubicBezTo>
                  <a:cubicBezTo>
                    <a:pt x="4473" y="2466"/>
                    <a:pt x="4352" y="2473"/>
                    <a:pt x="4232" y="2473"/>
                  </a:cubicBezTo>
                  <a:cubicBezTo>
                    <a:pt x="4143" y="2473"/>
                    <a:pt x="4054" y="2469"/>
                    <a:pt x="3966" y="2464"/>
                  </a:cubicBezTo>
                  <a:lnTo>
                    <a:pt x="3966" y="2464"/>
                  </a:lnTo>
                  <a:cubicBezTo>
                    <a:pt x="4136" y="2491"/>
                    <a:pt x="4310" y="2516"/>
                    <a:pt x="4486" y="2516"/>
                  </a:cubicBezTo>
                  <a:cubicBezTo>
                    <a:pt x="4523" y="2516"/>
                    <a:pt x="4561" y="2514"/>
                    <a:pt x="4598" y="2512"/>
                  </a:cubicBezTo>
                  <a:cubicBezTo>
                    <a:pt x="4812" y="2506"/>
                    <a:pt x="5024" y="2467"/>
                    <a:pt x="5232" y="2406"/>
                  </a:cubicBezTo>
                  <a:cubicBezTo>
                    <a:pt x="5439" y="2345"/>
                    <a:pt x="5640" y="2259"/>
                    <a:pt x="5829" y="2151"/>
                  </a:cubicBezTo>
                  <a:cubicBezTo>
                    <a:pt x="5996" y="2055"/>
                    <a:pt x="6149" y="1947"/>
                    <a:pt x="6297" y="1813"/>
                  </a:cubicBezTo>
                  <a:cubicBezTo>
                    <a:pt x="6481" y="1912"/>
                    <a:pt x="6658" y="2020"/>
                    <a:pt x="6827" y="2141"/>
                  </a:cubicBezTo>
                  <a:cubicBezTo>
                    <a:pt x="6920" y="2211"/>
                    <a:pt x="7008" y="2287"/>
                    <a:pt x="7097" y="2358"/>
                  </a:cubicBezTo>
                  <a:lnTo>
                    <a:pt x="7347" y="2597"/>
                  </a:lnTo>
                  <a:cubicBezTo>
                    <a:pt x="7500" y="2767"/>
                    <a:pt x="7649" y="2946"/>
                    <a:pt x="7796" y="3136"/>
                  </a:cubicBezTo>
                  <a:cubicBezTo>
                    <a:pt x="8154" y="3580"/>
                    <a:pt x="8502" y="4033"/>
                    <a:pt x="8858" y="4477"/>
                  </a:cubicBezTo>
                  <a:cubicBezTo>
                    <a:pt x="8691" y="4587"/>
                    <a:pt x="8489" y="4679"/>
                    <a:pt x="8291" y="4744"/>
                  </a:cubicBezTo>
                  <a:cubicBezTo>
                    <a:pt x="8043" y="4827"/>
                    <a:pt x="7786" y="4875"/>
                    <a:pt x="7521" y="4896"/>
                  </a:cubicBezTo>
                  <a:cubicBezTo>
                    <a:pt x="7430" y="4902"/>
                    <a:pt x="7339" y="4905"/>
                    <a:pt x="7248" y="4905"/>
                  </a:cubicBezTo>
                  <a:cubicBezTo>
                    <a:pt x="7075" y="4905"/>
                    <a:pt x="6901" y="4894"/>
                    <a:pt x="6728" y="4872"/>
                  </a:cubicBezTo>
                  <a:cubicBezTo>
                    <a:pt x="6595" y="4860"/>
                    <a:pt x="6464" y="4828"/>
                    <a:pt x="6333" y="4807"/>
                  </a:cubicBezTo>
                  <a:lnTo>
                    <a:pt x="5944" y="4708"/>
                  </a:lnTo>
                  <a:lnTo>
                    <a:pt x="6326" y="4838"/>
                  </a:lnTo>
                  <a:cubicBezTo>
                    <a:pt x="6457" y="4870"/>
                    <a:pt x="6586" y="4914"/>
                    <a:pt x="6719" y="4937"/>
                  </a:cubicBezTo>
                  <a:cubicBezTo>
                    <a:pt x="6984" y="4993"/>
                    <a:pt x="7255" y="5025"/>
                    <a:pt x="7527" y="5029"/>
                  </a:cubicBezTo>
                  <a:cubicBezTo>
                    <a:pt x="7800" y="5029"/>
                    <a:pt x="8076" y="5001"/>
                    <a:pt x="8346" y="4937"/>
                  </a:cubicBezTo>
                  <a:cubicBezTo>
                    <a:pt x="8579" y="4879"/>
                    <a:pt x="8800" y="4802"/>
                    <a:pt x="9019" y="4678"/>
                  </a:cubicBezTo>
                  <a:cubicBezTo>
                    <a:pt x="9205" y="4907"/>
                    <a:pt x="9394" y="5135"/>
                    <a:pt x="9592" y="5360"/>
                  </a:cubicBezTo>
                  <a:cubicBezTo>
                    <a:pt x="9918" y="5714"/>
                    <a:pt x="10270" y="6053"/>
                    <a:pt x="10679" y="6328"/>
                  </a:cubicBezTo>
                  <a:cubicBezTo>
                    <a:pt x="10966" y="6523"/>
                    <a:pt x="11280" y="6674"/>
                    <a:pt x="11606" y="6793"/>
                  </a:cubicBezTo>
                  <a:cubicBezTo>
                    <a:pt x="11402" y="6993"/>
                    <a:pt x="11157" y="7171"/>
                    <a:pt x="10903" y="7312"/>
                  </a:cubicBezTo>
                  <a:cubicBezTo>
                    <a:pt x="10590" y="7488"/>
                    <a:pt x="10252" y="7624"/>
                    <a:pt x="9898" y="7706"/>
                  </a:cubicBezTo>
                  <a:cubicBezTo>
                    <a:pt x="9597" y="7768"/>
                    <a:pt x="9290" y="7813"/>
                    <a:pt x="8979" y="7813"/>
                  </a:cubicBezTo>
                  <a:cubicBezTo>
                    <a:pt x="8924" y="7813"/>
                    <a:pt x="8869" y="7812"/>
                    <a:pt x="8814" y="7809"/>
                  </a:cubicBezTo>
                  <a:cubicBezTo>
                    <a:pt x="8798" y="7810"/>
                    <a:pt x="8783" y="7810"/>
                    <a:pt x="8767" y="7810"/>
                  </a:cubicBezTo>
                  <a:cubicBezTo>
                    <a:pt x="8599" y="7810"/>
                    <a:pt x="8435" y="7778"/>
                    <a:pt x="8267" y="7765"/>
                  </a:cubicBezTo>
                  <a:cubicBezTo>
                    <a:pt x="8084" y="7738"/>
                    <a:pt x="7906" y="7696"/>
                    <a:pt x="7724" y="7663"/>
                  </a:cubicBezTo>
                  <a:lnTo>
                    <a:pt x="7724" y="7663"/>
                  </a:lnTo>
                  <a:cubicBezTo>
                    <a:pt x="7902" y="7707"/>
                    <a:pt x="8079" y="7762"/>
                    <a:pt x="8260" y="7799"/>
                  </a:cubicBezTo>
                  <a:cubicBezTo>
                    <a:pt x="8441" y="7823"/>
                    <a:pt x="8623" y="7871"/>
                    <a:pt x="8809" y="7877"/>
                  </a:cubicBezTo>
                  <a:cubicBezTo>
                    <a:pt x="8933" y="7891"/>
                    <a:pt x="9057" y="7897"/>
                    <a:pt x="9182" y="7897"/>
                  </a:cubicBezTo>
                  <a:cubicBezTo>
                    <a:pt x="9430" y="7897"/>
                    <a:pt x="9678" y="7873"/>
                    <a:pt x="9924" y="7836"/>
                  </a:cubicBezTo>
                  <a:cubicBezTo>
                    <a:pt x="10293" y="7774"/>
                    <a:pt x="10654" y="7653"/>
                    <a:pt x="10993" y="7489"/>
                  </a:cubicBezTo>
                  <a:cubicBezTo>
                    <a:pt x="11313" y="7332"/>
                    <a:pt x="11610" y="7141"/>
                    <a:pt x="11879" y="6882"/>
                  </a:cubicBezTo>
                  <a:cubicBezTo>
                    <a:pt x="11921" y="6895"/>
                    <a:pt x="11964" y="6911"/>
                    <a:pt x="12009" y="6923"/>
                  </a:cubicBezTo>
                  <a:cubicBezTo>
                    <a:pt x="12242" y="6993"/>
                    <a:pt x="12480" y="7031"/>
                    <a:pt x="12718" y="7079"/>
                  </a:cubicBezTo>
                  <a:cubicBezTo>
                    <a:pt x="12953" y="7114"/>
                    <a:pt x="13200" y="7140"/>
                    <a:pt x="13421" y="7186"/>
                  </a:cubicBezTo>
                  <a:cubicBezTo>
                    <a:pt x="13534" y="7212"/>
                    <a:pt x="13647" y="7226"/>
                    <a:pt x="13759" y="7257"/>
                  </a:cubicBezTo>
                  <a:lnTo>
                    <a:pt x="14089" y="7367"/>
                  </a:lnTo>
                  <a:cubicBezTo>
                    <a:pt x="14199" y="7399"/>
                    <a:pt x="14308" y="7445"/>
                    <a:pt x="14411" y="7496"/>
                  </a:cubicBezTo>
                  <a:lnTo>
                    <a:pt x="14730" y="7642"/>
                  </a:lnTo>
                  <a:cubicBezTo>
                    <a:pt x="15202" y="7885"/>
                    <a:pt x="15645" y="8187"/>
                    <a:pt x="16067" y="8513"/>
                  </a:cubicBezTo>
                  <a:cubicBezTo>
                    <a:pt x="15897" y="8683"/>
                    <a:pt x="15677" y="8839"/>
                    <a:pt x="15458" y="8969"/>
                  </a:cubicBezTo>
                  <a:cubicBezTo>
                    <a:pt x="15206" y="9118"/>
                    <a:pt x="14935" y="9241"/>
                    <a:pt x="14656" y="9344"/>
                  </a:cubicBezTo>
                  <a:cubicBezTo>
                    <a:pt x="14379" y="9453"/>
                    <a:pt x="14090" y="9528"/>
                    <a:pt x="13799" y="9599"/>
                  </a:cubicBezTo>
                  <a:cubicBezTo>
                    <a:pt x="13653" y="9633"/>
                    <a:pt x="13504" y="9658"/>
                    <a:pt x="13357" y="9688"/>
                  </a:cubicBezTo>
                  <a:lnTo>
                    <a:pt x="12912" y="9753"/>
                  </a:lnTo>
                  <a:lnTo>
                    <a:pt x="13363" y="9722"/>
                  </a:lnTo>
                  <a:cubicBezTo>
                    <a:pt x="13511" y="9702"/>
                    <a:pt x="13661" y="9688"/>
                    <a:pt x="13813" y="9665"/>
                  </a:cubicBezTo>
                  <a:cubicBezTo>
                    <a:pt x="14110" y="9616"/>
                    <a:pt x="14408" y="9559"/>
                    <a:pt x="14698" y="9470"/>
                  </a:cubicBezTo>
                  <a:cubicBezTo>
                    <a:pt x="14990" y="9384"/>
                    <a:pt x="15277" y="9279"/>
                    <a:pt x="15553" y="9143"/>
                  </a:cubicBezTo>
                  <a:cubicBezTo>
                    <a:pt x="15805" y="9014"/>
                    <a:pt x="16045" y="8874"/>
                    <a:pt x="16270" y="8672"/>
                  </a:cubicBezTo>
                  <a:cubicBezTo>
                    <a:pt x="16522" y="8876"/>
                    <a:pt x="16767" y="9085"/>
                    <a:pt x="17005" y="9302"/>
                  </a:cubicBezTo>
                  <a:cubicBezTo>
                    <a:pt x="17703" y="9941"/>
                    <a:pt x="18344" y="10644"/>
                    <a:pt x="18943" y="11384"/>
                  </a:cubicBezTo>
                  <a:cubicBezTo>
                    <a:pt x="18540" y="10834"/>
                    <a:pt x="18110" y="10296"/>
                    <a:pt x="17648" y="9787"/>
                  </a:cubicBezTo>
                  <a:cubicBezTo>
                    <a:pt x="17715" y="9634"/>
                    <a:pt x="17743" y="9502"/>
                    <a:pt x="17767" y="9358"/>
                  </a:cubicBezTo>
                  <a:cubicBezTo>
                    <a:pt x="17790" y="9215"/>
                    <a:pt x="17797" y="9072"/>
                    <a:pt x="17798" y="8931"/>
                  </a:cubicBezTo>
                  <a:cubicBezTo>
                    <a:pt x="17798" y="8646"/>
                    <a:pt x="17760" y="8366"/>
                    <a:pt x="17699" y="8092"/>
                  </a:cubicBezTo>
                  <a:cubicBezTo>
                    <a:pt x="17643" y="7819"/>
                    <a:pt x="17555" y="7553"/>
                    <a:pt x="17460" y="7293"/>
                  </a:cubicBezTo>
                  <a:lnTo>
                    <a:pt x="17302" y="6909"/>
                  </a:lnTo>
                  <a:lnTo>
                    <a:pt x="17123" y="6536"/>
                  </a:lnTo>
                  <a:lnTo>
                    <a:pt x="17269" y="6922"/>
                  </a:lnTo>
                  <a:lnTo>
                    <a:pt x="17395" y="7314"/>
                  </a:lnTo>
                  <a:cubicBezTo>
                    <a:pt x="17466" y="7580"/>
                    <a:pt x="17534" y="7844"/>
                    <a:pt x="17565" y="8116"/>
                  </a:cubicBezTo>
                  <a:cubicBezTo>
                    <a:pt x="17602" y="8385"/>
                    <a:pt x="17619" y="8656"/>
                    <a:pt x="17595" y="8924"/>
                  </a:cubicBezTo>
                  <a:cubicBezTo>
                    <a:pt x="17578" y="9149"/>
                    <a:pt x="17529" y="9386"/>
                    <a:pt x="17449" y="9577"/>
                  </a:cubicBezTo>
                  <a:cubicBezTo>
                    <a:pt x="16675" y="8760"/>
                    <a:pt x="15812" y="8025"/>
                    <a:pt x="14820" y="7459"/>
                  </a:cubicBezTo>
                  <a:cubicBezTo>
                    <a:pt x="14662" y="7382"/>
                    <a:pt x="14499" y="7304"/>
                    <a:pt x="14333" y="7233"/>
                  </a:cubicBezTo>
                  <a:cubicBezTo>
                    <a:pt x="14473" y="6929"/>
                    <a:pt x="14553" y="6618"/>
                    <a:pt x="14595" y="6298"/>
                  </a:cubicBezTo>
                  <a:cubicBezTo>
                    <a:pt x="14642" y="5931"/>
                    <a:pt x="14633" y="5562"/>
                    <a:pt x="14573" y="5201"/>
                  </a:cubicBezTo>
                  <a:cubicBezTo>
                    <a:pt x="14503" y="4844"/>
                    <a:pt x="14403" y="4491"/>
                    <a:pt x="14249" y="4163"/>
                  </a:cubicBezTo>
                  <a:cubicBezTo>
                    <a:pt x="14183" y="3995"/>
                    <a:pt x="14083" y="3843"/>
                    <a:pt x="14001" y="3682"/>
                  </a:cubicBezTo>
                  <a:cubicBezTo>
                    <a:pt x="13908" y="3528"/>
                    <a:pt x="13803" y="3381"/>
                    <a:pt x="13707" y="3231"/>
                  </a:cubicBezTo>
                  <a:lnTo>
                    <a:pt x="13707" y="3231"/>
                  </a:lnTo>
                  <a:cubicBezTo>
                    <a:pt x="13794" y="3386"/>
                    <a:pt x="13888" y="3540"/>
                    <a:pt x="13971" y="3698"/>
                  </a:cubicBezTo>
                  <a:cubicBezTo>
                    <a:pt x="14042" y="3862"/>
                    <a:pt x="14133" y="4017"/>
                    <a:pt x="14188" y="4187"/>
                  </a:cubicBezTo>
                  <a:cubicBezTo>
                    <a:pt x="14319" y="4518"/>
                    <a:pt x="14394" y="4869"/>
                    <a:pt x="14440" y="5217"/>
                  </a:cubicBezTo>
                  <a:cubicBezTo>
                    <a:pt x="14475" y="5569"/>
                    <a:pt x="14461" y="5923"/>
                    <a:pt x="14397" y="6264"/>
                  </a:cubicBezTo>
                  <a:cubicBezTo>
                    <a:pt x="14341" y="6568"/>
                    <a:pt x="14237" y="6874"/>
                    <a:pt x="14096" y="7134"/>
                  </a:cubicBezTo>
                  <a:cubicBezTo>
                    <a:pt x="13888" y="7056"/>
                    <a:pt x="13678" y="6993"/>
                    <a:pt x="13456" y="6959"/>
                  </a:cubicBezTo>
                  <a:cubicBezTo>
                    <a:pt x="13213" y="6903"/>
                    <a:pt x="12987" y="6881"/>
                    <a:pt x="12753" y="6844"/>
                  </a:cubicBezTo>
                  <a:cubicBezTo>
                    <a:pt x="12522" y="6796"/>
                    <a:pt x="12293" y="6758"/>
                    <a:pt x="12070" y="6688"/>
                  </a:cubicBezTo>
                  <a:cubicBezTo>
                    <a:pt x="11623" y="6562"/>
                    <a:pt x="11195" y="6377"/>
                    <a:pt x="10816" y="6115"/>
                  </a:cubicBezTo>
                  <a:cubicBezTo>
                    <a:pt x="10648" y="6001"/>
                    <a:pt x="10491" y="5873"/>
                    <a:pt x="10339" y="5736"/>
                  </a:cubicBezTo>
                  <a:cubicBezTo>
                    <a:pt x="10533" y="5463"/>
                    <a:pt x="10646" y="5167"/>
                    <a:pt x="10723" y="4858"/>
                  </a:cubicBezTo>
                  <a:cubicBezTo>
                    <a:pt x="10804" y="4505"/>
                    <a:pt x="10818" y="4147"/>
                    <a:pt x="10789" y="3794"/>
                  </a:cubicBezTo>
                  <a:cubicBezTo>
                    <a:pt x="10768" y="3440"/>
                    <a:pt x="10679" y="3096"/>
                    <a:pt x="10583" y="2761"/>
                  </a:cubicBezTo>
                  <a:cubicBezTo>
                    <a:pt x="10528" y="2594"/>
                    <a:pt x="10464" y="2431"/>
                    <a:pt x="10405" y="2267"/>
                  </a:cubicBezTo>
                  <a:lnTo>
                    <a:pt x="10187" y="1792"/>
                  </a:lnTo>
                  <a:lnTo>
                    <a:pt x="10372" y="2280"/>
                  </a:lnTo>
                  <a:cubicBezTo>
                    <a:pt x="10422" y="2445"/>
                    <a:pt x="10475" y="2612"/>
                    <a:pt x="10518" y="2778"/>
                  </a:cubicBezTo>
                  <a:cubicBezTo>
                    <a:pt x="10591" y="3116"/>
                    <a:pt x="10658" y="3457"/>
                    <a:pt x="10655" y="3801"/>
                  </a:cubicBezTo>
                  <a:cubicBezTo>
                    <a:pt x="10661" y="4142"/>
                    <a:pt x="10625" y="4486"/>
                    <a:pt x="10528" y="4807"/>
                  </a:cubicBezTo>
                  <a:cubicBezTo>
                    <a:pt x="10447" y="5078"/>
                    <a:pt x="10315" y="5349"/>
                    <a:pt x="10150" y="5562"/>
                  </a:cubicBezTo>
                  <a:cubicBezTo>
                    <a:pt x="10024" y="5441"/>
                    <a:pt x="9902" y="5312"/>
                    <a:pt x="9783" y="5182"/>
                  </a:cubicBezTo>
                  <a:cubicBezTo>
                    <a:pt x="9158" y="4481"/>
                    <a:pt x="8582" y="3719"/>
                    <a:pt x="7980" y="2983"/>
                  </a:cubicBezTo>
                  <a:cubicBezTo>
                    <a:pt x="7832" y="2798"/>
                    <a:pt x="7680" y="2614"/>
                    <a:pt x="7511" y="2431"/>
                  </a:cubicBezTo>
                  <a:lnTo>
                    <a:pt x="7467" y="2390"/>
                  </a:lnTo>
                  <a:cubicBezTo>
                    <a:pt x="7455" y="2143"/>
                    <a:pt x="7414" y="1913"/>
                    <a:pt x="7350" y="1683"/>
                  </a:cubicBezTo>
                  <a:cubicBezTo>
                    <a:pt x="7284" y="1442"/>
                    <a:pt x="7187" y="1212"/>
                    <a:pt x="7066" y="995"/>
                  </a:cubicBezTo>
                  <a:cubicBezTo>
                    <a:pt x="6945" y="779"/>
                    <a:pt x="6790" y="582"/>
                    <a:pt x="6611" y="414"/>
                  </a:cubicBezTo>
                  <a:cubicBezTo>
                    <a:pt x="6437" y="238"/>
                    <a:pt x="6224" y="114"/>
                    <a:pt x="601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9" name="Google Shape;3519;p15"/>
            <p:cNvSpPr/>
            <p:nvPr/>
          </p:nvSpPr>
          <p:spPr>
            <a:xfrm>
              <a:off x="-1003859" y="2258882"/>
              <a:ext cx="773752" cy="492312"/>
            </a:xfrm>
            <a:custGeom>
              <a:avLst/>
              <a:gdLst/>
              <a:ahLst/>
              <a:cxnLst/>
              <a:rect l="l" t="t" r="r" b="b"/>
              <a:pathLst>
                <a:path w="19385" h="12334" extrusionOk="0">
                  <a:moveTo>
                    <a:pt x="0" y="2423"/>
                  </a:moveTo>
                  <a:lnTo>
                    <a:pt x="0" y="2423"/>
                  </a:lnTo>
                  <a:cubicBezTo>
                    <a:pt x="0" y="2423"/>
                    <a:pt x="0" y="2423"/>
                    <a:pt x="0" y="2423"/>
                  </a:cubicBezTo>
                  <a:cubicBezTo>
                    <a:pt x="0" y="2423"/>
                    <a:pt x="0" y="2423"/>
                    <a:pt x="0" y="2423"/>
                  </a:cubicBezTo>
                  <a:close/>
                  <a:moveTo>
                    <a:pt x="7721" y="1"/>
                  </a:moveTo>
                  <a:cubicBezTo>
                    <a:pt x="3094" y="1"/>
                    <a:pt x="13" y="2415"/>
                    <a:pt x="0" y="2423"/>
                  </a:cubicBezTo>
                  <a:lnTo>
                    <a:pt x="0" y="2423"/>
                  </a:lnTo>
                  <a:cubicBezTo>
                    <a:pt x="14" y="2416"/>
                    <a:pt x="3759" y="436"/>
                    <a:pt x="7062" y="436"/>
                  </a:cubicBezTo>
                  <a:cubicBezTo>
                    <a:pt x="7516" y="436"/>
                    <a:pt x="7961" y="474"/>
                    <a:pt x="8387" y="559"/>
                  </a:cubicBezTo>
                  <a:cubicBezTo>
                    <a:pt x="11920" y="1260"/>
                    <a:pt x="12108" y="3803"/>
                    <a:pt x="15093" y="4906"/>
                  </a:cubicBezTo>
                  <a:cubicBezTo>
                    <a:pt x="18078" y="6010"/>
                    <a:pt x="18941" y="12334"/>
                    <a:pt x="18941" y="12334"/>
                  </a:cubicBezTo>
                  <a:cubicBezTo>
                    <a:pt x="18941" y="12334"/>
                    <a:pt x="19384" y="4932"/>
                    <a:pt x="16849" y="3912"/>
                  </a:cubicBezTo>
                  <a:cubicBezTo>
                    <a:pt x="11995" y="1961"/>
                    <a:pt x="14019" y="419"/>
                    <a:pt x="8679" y="35"/>
                  </a:cubicBezTo>
                  <a:cubicBezTo>
                    <a:pt x="8353" y="12"/>
                    <a:pt x="8033" y="1"/>
                    <a:pt x="7721" y="1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0" name="Google Shape;3520;p15"/>
            <p:cNvSpPr/>
            <p:nvPr/>
          </p:nvSpPr>
          <p:spPr>
            <a:xfrm>
              <a:off x="-1003779" y="2353962"/>
              <a:ext cx="756110" cy="404219"/>
            </a:xfrm>
            <a:custGeom>
              <a:avLst/>
              <a:gdLst/>
              <a:ahLst/>
              <a:cxnLst/>
              <a:rect l="l" t="t" r="r" b="b"/>
              <a:pathLst>
                <a:path w="18943" h="10127" extrusionOk="0">
                  <a:moveTo>
                    <a:pt x="483" y="0"/>
                  </a:moveTo>
                  <a:cubicBezTo>
                    <a:pt x="182" y="0"/>
                    <a:pt x="2" y="43"/>
                    <a:pt x="1" y="44"/>
                  </a:cubicBezTo>
                  <a:cubicBezTo>
                    <a:pt x="4511" y="164"/>
                    <a:pt x="4019" y="6037"/>
                    <a:pt x="8512" y="8458"/>
                  </a:cubicBezTo>
                  <a:cubicBezTo>
                    <a:pt x="11057" y="9829"/>
                    <a:pt x="14064" y="10126"/>
                    <a:pt x="16194" y="10126"/>
                  </a:cubicBezTo>
                  <a:cubicBezTo>
                    <a:pt x="17825" y="10126"/>
                    <a:pt x="18941" y="9952"/>
                    <a:pt x="18942" y="9952"/>
                  </a:cubicBezTo>
                  <a:cubicBezTo>
                    <a:pt x="14648" y="9909"/>
                    <a:pt x="11812" y="9236"/>
                    <a:pt x="9289" y="8202"/>
                  </a:cubicBezTo>
                  <a:cubicBezTo>
                    <a:pt x="6765" y="7165"/>
                    <a:pt x="6344" y="5593"/>
                    <a:pt x="4376" y="2530"/>
                  </a:cubicBezTo>
                  <a:cubicBezTo>
                    <a:pt x="2946" y="306"/>
                    <a:pt x="1284" y="0"/>
                    <a:pt x="483" y="0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1" name="Google Shape;3521;p15"/>
            <p:cNvSpPr/>
            <p:nvPr/>
          </p:nvSpPr>
          <p:spPr>
            <a:xfrm>
              <a:off x="-175801" y="3084027"/>
              <a:ext cx="713680" cy="758824"/>
            </a:xfrm>
            <a:custGeom>
              <a:avLst/>
              <a:gdLst/>
              <a:ahLst/>
              <a:cxnLst/>
              <a:rect l="l" t="t" r="r" b="b"/>
              <a:pathLst>
                <a:path w="17880" h="19011" extrusionOk="0">
                  <a:moveTo>
                    <a:pt x="14300" y="1"/>
                  </a:moveTo>
                  <a:cubicBezTo>
                    <a:pt x="14300" y="1"/>
                    <a:pt x="8106" y="1558"/>
                    <a:pt x="4743" y="6053"/>
                  </a:cubicBezTo>
                  <a:cubicBezTo>
                    <a:pt x="1381" y="10547"/>
                    <a:pt x="4359" y="16565"/>
                    <a:pt x="0" y="18624"/>
                  </a:cubicBezTo>
                  <a:cubicBezTo>
                    <a:pt x="0" y="18624"/>
                    <a:pt x="1255" y="19011"/>
                    <a:pt x="3149" y="19011"/>
                  </a:cubicBezTo>
                  <a:cubicBezTo>
                    <a:pt x="4885" y="19011"/>
                    <a:pt x="7159" y="18686"/>
                    <a:pt x="9496" y="17439"/>
                  </a:cubicBezTo>
                  <a:cubicBezTo>
                    <a:pt x="14553" y="14744"/>
                    <a:pt x="11918" y="13979"/>
                    <a:pt x="15833" y="9831"/>
                  </a:cubicBezTo>
                  <a:cubicBezTo>
                    <a:pt x="17879" y="7663"/>
                    <a:pt x="14300" y="1"/>
                    <a:pt x="1430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2" name="Google Shape;3522;p15"/>
            <p:cNvSpPr/>
            <p:nvPr/>
          </p:nvSpPr>
          <p:spPr>
            <a:xfrm>
              <a:off x="-175761" y="3084107"/>
              <a:ext cx="570864" cy="743337"/>
            </a:xfrm>
            <a:custGeom>
              <a:avLst/>
              <a:gdLst/>
              <a:ahLst/>
              <a:cxnLst/>
              <a:rect l="l" t="t" r="r" b="b"/>
              <a:pathLst>
                <a:path w="14302" h="18623" extrusionOk="0">
                  <a:moveTo>
                    <a:pt x="14301" y="0"/>
                  </a:moveTo>
                  <a:cubicBezTo>
                    <a:pt x="14301" y="0"/>
                    <a:pt x="8107" y="1559"/>
                    <a:pt x="4744" y="6053"/>
                  </a:cubicBezTo>
                  <a:cubicBezTo>
                    <a:pt x="1380" y="10546"/>
                    <a:pt x="4358" y="16563"/>
                    <a:pt x="1" y="18623"/>
                  </a:cubicBezTo>
                  <a:cubicBezTo>
                    <a:pt x="1" y="18623"/>
                    <a:pt x="5864" y="18033"/>
                    <a:pt x="6928" y="13978"/>
                  </a:cubicBezTo>
                  <a:cubicBezTo>
                    <a:pt x="7991" y="9922"/>
                    <a:pt x="7972" y="8612"/>
                    <a:pt x="10561" y="7066"/>
                  </a:cubicBezTo>
                  <a:cubicBezTo>
                    <a:pt x="13150" y="5521"/>
                    <a:pt x="14301" y="0"/>
                    <a:pt x="1430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3" name="Google Shape;3523;p15"/>
            <p:cNvSpPr/>
            <p:nvPr/>
          </p:nvSpPr>
          <p:spPr>
            <a:xfrm>
              <a:off x="-175801" y="3083867"/>
              <a:ext cx="582599" cy="743577"/>
            </a:xfrm>
            <a:custGeom>
              <a:avLst/>
              <a:gdLst/>
              <a:ahLst/>
              <a:cxnLst/>
              <a:rect l="l" t="t" r="r" b="b"/>
              <a:pathLst>
                <a:path w="14596" h="18629" extrusionOk="0">
                  <a:moveTo>
                    <a:pt x="14298" y="0"/>
                  </a:moveTo>
                  <a:lnTo>
                    <a:pt x="14298" y="0"/>
                  </a:lnTo>
                  <a:cubicBezTo>
                    <a:pt x="14028" y="1040"/>
                    <a:pt x="13701" y="2062"/>
                    <a:pt x="13288" y="3039"/>
                  </a:cubicBezTo>
                  <a:cubicBezTo>
                    <a:pt x="13149" y="3372"/>
                    <a:pt x="12997" y="3699"/>
                    <a:pt x="12838" y="4021"/>
                  </a:cubicBezTo>
                  <a:cubicBezTo>
                    <a:pt x="12531" y="3902"/>
                    <a:pt x="12238" y="3859"/>
                    <a:pt x="11935" y="3830"/>
                  </a:cubicBezTo>
                  <a:cubicBezTo>
                    <a:pt x="11813" y="3820"/>
                    <a:pt x="11691" y="3816"/>
                    <a:pt x="11569" y="3816"/>
                  </a:cubicBezTo>
                  <a:cubicBezTo>
                    <a:pt x="11365" y="3816"/>
                    <a:pt x="11163" y="3828"/>
                    <a:pt x="10961" y="3849"/>
                  </a:cubicBezTo>
                  <a:cubicBezTo>
                    <a:pt x="10640" y="3880"/>
                    <a:pt x="10323" y="3948"/>
                    <a:pt x="10011" y="4023"/>
                  </a:cubicBezTo>
                  <a:cubicBezTo>
                    <a:pt x="9857" y="4061"/>
                    <a:pt x="9704" y="4110"/>
                    <a:pt x="9550" y="4156"/>
                  </a:cubicBezTo>
                  <a:lnTo>
                    <a:pt x="9097" y="4314"/>
                  </a:lnTo>
                  <a:lnTo>
                    <a:pt x="9560" y="4192"/>
                  </a:lnTo>
                  <a:cubicBezTo>
                    <a:pt x="9718" y="4163"/>
                    <a:pt x="9871" y="4125"/>
                    <a:pt x="10030" y="4099"/>
                  </a:cubicBezTo>
                  <a:cubicBezTo>
                    <a:pt x="10344" y="4050"/>
                    <a:pt x="10659" y="4007"/>
                    <a:pt x="10975" y="4001"/>
                  </a:cubicBezTo>
                  <a:cubicBezTo>
                    <a:pt x="11028" y="4000"/>
                    <a:pt x="11080" y="4000"/>
                    <a:pt x="11133" y="4000"/>
                  </a:cubicBezTo>
                  <a:cubicBezTo>
                    <a:pt x="11397" y="4000"/>
                    <a:pt x="11661" y="4015"/>
                    <a:pt x="11920" y="4057"/>
                  </a:cubicBezTo>
                  <a:cubicBezTo>
                    <a:pt x="12190" y="4101"/>
                    <a:pt x="12470" y="4171"/>
                    <a:pt x="12708" y="4279"/>
                  </a:cubicBezTo>
                  <a:cubicBezTo>
                    <a:pt x="12432" y="4808"/>
                    <a:pt x="12128" y="5316"/>
                    <a:pt x="11771" y="5777"/>
                  </a:cubicBezTo>
                  <a:lnTo>
                    <a:pt x="11520" y="6067"/>
                  </a:lnTo>
                  <a:cubicBezTo>
                    <a:pt x="11439" y="6166"/>
                    <a:pt x="11354" y="6261"/>
                    <a:pt x="11258" y="6343"/>
                  </a:cubicBezTo>
                  <a:lnTo>
                    <a:pt x="10982" y="6600"/>
                  </a:lnTo>
                  <a:cubicBezTo>
                    <a:pt x="10887" y="6682"/>
                    <a:pt x="10781" y="6746"/>
                    <a:pt x="10682" y="6820"/>
                  </a:cubicBezTo>
                  <a:cubicBezTo>
                    <a:pt x="10487" y="6965"/>
                    <a:pt x="10258" y="7098"/>
                    <a:pt x="10041" y="7236"/>
                  </a:cubicBezTo>
                  <a:cubicBezTo>
                    <a:pt x="9829" y="7388"/>
                    <a:pt x="9614" y="7531"/>
                    <a:pt x="9416" y="7704"/>
                  </a:cubicBezTo>
                  <a:cubicBezTo>
                    <a:pt x="9379" y="7735"/>
                    <a:pt x="9344" y="7770"/>
                    <a:pt x="9305" y="7802"/>
                  </a:cubicBezTo>
                  <a:cubicBezTo>
                    <a:pt x="8935" y="7645"/>
                    <a:pt x="8563" y="7568"/>
                    <a:pt x="8183" y="7538"/>
                  </a:cubicBezTo>
                  <a:cubicBezTo>
                    <a:pt x="8083" y="7531"/>
                    <a:pt x="7982" y="7528"/>
                    <a:pt x="7881" y="7528"/>
                  </a:cubicBezTo>
                  <a:cubicBezTo>
                    <a:pt x="7580" y="7528"/>
                    <a:pt x="7280" y="7560"/>
                    <a:pt x="6989" y="7630"/>
                  </a:cubicBezTo>
                  <a:cubicBezTo>
                    <a:pt x="6603" y="7729"/>
                    <a:pt x="6225" y="7860"/>
                    <a:pt x="5882" y="8063"/>
                  </a:cubicBezTo>
                  <a:cubicBezTo>
                    <a:pt x="5702" y="8148"/>
                    <a:pt x="5546" y="8277"/>
                    <a:pt x="5378" y="8382"/>
                  </a:cubicBezTo>
                  <a:cubicBezTo>
                    <a:pt x="5217" y="8501"/>
                    <a:pt x="5067" y="8633"/>
                    <a:pt x="4911" y="8757"/>
                  </a:cubicBezTo>
                  <a:cubicBezTo>
                    <a:pt x="5074" y="8643"/>
                    <a:pt x="5231" y="8522"/>
                    <a:pt x="5398" y="8416"/>
                  </a:cubicBezTo>
                  <a:cubicBezTo>
                    <a:pt x="5570" y="8324"/>
                    <a:pt x="5732" y="8206"/>
                    <a:pt x="5914" y="8134"/>
                  </a:cubicBezTo>
                  <a:cubicBezTo>
                    <a:pt x="6262" y="7956"/>
                    <a:pt x="6641" y="7853"/>
                    <a:pt x="7018" y="7780"/>
                  </a:cubicBezTo>
                  <a:cubicBezTo>
                    <a:pt x="7218" y="7746"/>
                    <a:pt x="7422" y="7730"/>
                    <a:pt x="7626" y="7730"/>
                  </a:cubicBezTo>
                  <a:cubicBezTo>
                    <a:pt x="7806" y="7730"/>
                    <a:pt x="7986" y="7742"/>
                    <a:pt x="8165" y="7766"/>
                  </a:cubicBezTo>
                  <a:cubicBezTo>
                    <a:pt x="8475" y="7809"/>
                    <a:pt x="8789" y="7894"/>
                    <a:pt x="9072" y="8018"/>
                  </a:cubicBezTo>
                  <a:cubicBezTo>
                    <a:pt x="8806" y="8281"/>
                    <a:pt x="8563" y="8578"/>
                    <a:pt x="8365" y="8907"/>
                  </a:cubicBezTo>
                  <a:cubicBezTo>
                    <a:pt x="8084" y="9372"/>
                    <a:pt x="7882" y="9883"/>
                    <a:pt x="7717" y="10398"/>
                  </a:cubicBezTo>
                  <a:cubicBezTo>
                    <a:pt x="7618" y="10720"/>
                    <a:pt x="7530" y="11043"/>
                    <a:pt x="7445" y="11367"/>
                  </a:cubicBezTo>
                  <a:cubicBezTo>
                    <a:pt x="7337" y="11352"/>
                    <a:pt x="7231" y="11345"/>
                    <a:pt x="7127" y="11345"/>
                  </a:cubicBezTo>
                  <a:cubicBezTo>
                    <a:pt x="6975" y="11345"/>
                    <a:pt x="6826" y="11359"/>
                    <a:pt x="6677" y="11381"/>
                  </a:cubicBezTo>
                  <a:cubicBezTo>
                    <a:pt x="6387" y="11429"/>
                    <a:pt x="6105" y="11517"/>
                    <a:pt x="5838" y="11634"/>
                  </a:cubicBezTo>
                  <a:cubicBezTo>
                    <a:pt x="5573" y="11757"/>
                    <a:pt x="5321" y="11904"/>
                    <a:pt x="5086" y="12079"/>
                  </a:cubicBezTo>
                  <a:cubicBezTo>
                    <a:pt x="4966" y="12161"/>
                    <a:pt x="4859" y="12262"/>
                    <a:pt x="4745" y="12352"/>
                  </a:cubicBezTo>
                  <a:lnTo>
                    <a:pt x="4429" y="12654"/>
                  </a:lnTo>
                  <a:lnTo>
                    <a:pt x="4768" y="12383"/>
                  </a:lnTo>
                  <a:cubicBezTo>
                    <a:pt x="4888" y="12302"/>
                    <a:pt x="5002" y="12214"/>
                    <a:pt x="5125" y="12144"/>
                  </a:cubicBezTo>
                  <a:cubicBezTo>
                    <a:pt x="5369" y="11994"/>
                    <a:pt x="5627" y="11873"/>
                    <a:pt x="5891" y="11777"/>
                  </a:cubicBezTo>
                  <a:cubicBezTo>
                    <a:pt x="6157" y="11689"/>
                    <a:pt x="6431" y="11629"/>
                    <a:pt x="6706" y="11609"/>
                  </a:cubicBezTo>
                  <a:cubicBezTo>
                    <a:pt x="6767" y="11605"/>
                    <a:pt x="6828" y="11602"/>
                    <a:pt x="6889" y="11602"/>
                  </a:cubicBezTo>
                  <a:cubicBezTo>
                    <a:pt x="7055" y="11602"/>
                    <a:pt x="7222" y="11618"/>
                    <a:pt x="7374" y="11650"/>
                  </a:cubicBezTo>
                  <a:cubicBezTo>
                    <a:pt x="7216" y="12278"/>
                    <a:pt x="7069" y="12906"/>
                    <a:pt x="6907" y="13530"/>
                  </a:cubicBezTo>
                  <a:cubicBezTo>
                    <a:pt x="6844" y="13792"/>
                    <a:pt x="6776" y="14048"/>
                    <a:pt x="6698" y="14294"/>
                  </a:cubicBezTo>
                  <a:lnTo>
                    <a:pt x="6556" y="14655"/>
                  </a:lnTo>
                  <a:cubicBezTo>
                    <a:pt x="6500" y="14769"/>
                    <a:pt x="6446" y="14887"/>
                    <a:pt x="6384" y="15000"/>
                  </a:cubicBezTo>
                  <a:cubicBezTo>
                    <a:pt x="6273" y="15201"/>
                    <a:pt x="6146" y="15392"/>
                    <a:pt x="6007" y="15574"/>
                  </a:cubicBezTo>
                  <a:cubicBezTo>
                    <a:pt x="5807" y="15495"/>
                    <a:pt x="5610" y="15447"/>
                    <a:pt x="5406" y="15417"/>
                  </a:cubicBezTo>
                  <a:cubicBezTo>
                    <a:pt x="5271" y="15398"/>
                    <a:pt x="5135" y="15387"/>
                    <a:pt x="5000" y="15387"/>
                  </a:cubicBezTo>
                  <a:cubicBezTo>
                    <a:pt x="4904" y="15387"/>
                    <a:pt x="4808" y="15393"/>
                    <a:pt x="4713" y="15403"/>
                  </a:cubicBezTo>
                  <a:cubicBezTo>
                    <a:pt x="4485" y="15426"/>
                    <a:pt x="4259" y="15477"/>
                    <a:pt x="4048" y="15562"/>
                  </a:cubicBezTo>
                  <a:cubicBezTo>
                    <a:pt x="3834" y="15638"/>
                    <a:pt x="3638" y="15758"/>
                    <a:pt x="3451" y="15884"/>
                  </a:cubicBezTo>
                  <a:cubicBezTo>
                    <a:pt x="3652" y="15780"/>
                    <a:pt x="3856" y="15683"/>
                    <a:pt x="4071" y="15634"/>
                  </a:cubicBezTo>
                  <a:cubicBezTo>
                    <a:pt x="4279" y="15578"/>
                    <a:pt x="4492" y="15555"/>
                    <a:pt x="4705" y="15555"/>
                  </a:cubicBezTo>
                  <a:cubicBezTo>
                    <a:pt x="4711" y="15555"/>
                    <a:pt x="4718" y="15555"/>
                    <a:pt x="4724" y="15555"/>
                  </a:cubicBezTo>
                  <a:cubicBezTo>
                    <a:pt x="4944" y="15557"/>
                    <a:pt x="5160" y="15584"/>
                    <a:pt x="5372" y="15641"/>
                  </a:cubicBezTo>
                  <a:cubicBezTo>
                    <a:pt x="5526" y="15682"/>
                    <a:pt x="5679" y="15740"/>
                    <a:pt x="5822" y="15808"/>
                  </a:cubicBezTo>
                  <a:cubicBezTo>
                    <a:pt x="5705" y="15947"/>
                    <a:pt x="5583" y="16080"/>
                    <a:pt x="5454" y="16207"/>
                  </a:cubicBezTo>
                  <a:cubicBezTo>
                    <a:pt x="4727" y="16917"/>
                    <a:pt x="3836" y="17428"/>
                    <a:pt x="2906" y="17810"/>
                  </a:cubicBezTo>
                  <a:cubicBezTo>
                    <a:pt x="1975" y="18200"/>
                    <a:pt x="998" y="18468"/>
                    <a:pt x="0" y="18629"/>
                  </a:cubicBezTo>
                  <a:cubicBezTo>
                    <a:pt x="1008" y="18534"/>
                    <a:pt x="2001" y="18297"/>
                    <a:pt x="2957" y="17950"/>
                  </a:cubicBezTo>
                  <a:cubicBezTo>
                    <a:pt x="3908" y="17592"/>
                    <a:pt x="4830" y="17098"/>
                    <a:pt x="5603" y="16384"/>
                  </a:cubicBezTo>
                  <a:cubicBezTo>
                    <a:pt x="5988" y="16029"/>
                    <a:pt x="6331" y="15613"/>
                    <a:pt x="6596" y="15139"/>
                  </a:cubicBezTo>
                  <a:cubicBezTo>
                    <a:pt x="6653" y="15038"/>
                    <a:pt x="6705" y="14932"/>
                    <a:pt x="6756" y="14827"/>
                  </a:cubicBezTo>
                  <a:cubicBezTo>
                    <a:pt x="6807" y="14979"/>
                    <a:pt x="6855" y="15134"/>
                    <a:pt x="6889" y="15291"/>
                  </a:cubicBezTo>
                  <a:cubicBezTo>
                    <a:pt x="6945" y="15555"/>
                    <a:pt x="6974" y="15823"/>
                    <a:pt x="6970" y="16094"/>
                  </a:cubicBezTo>
                  <a:cubicBezTo>
                    <a:pt x="6970" y="16365"/>
                    <a:pt x="6926" y="16636"/>
                    <a:pt x="6848" y="16892"/>
                  </a:cubicBezTo>
                  <a:cubicBezTo>
                    <a:pt x="6779" y="17153"/>
                    <a:pt x="6646" y="17387"/>
                    <a:pt x="6503" y="17613"/>
                  </a:cubicBezTo>
                  <a:cubicBezTo>
                    <a:pt x="6663" y="17401"/>
                    <a:pt x="6818" y="17176"/>
                    <a:pt x="6913" y="16917"/>
                  </a:cubicBezTo>
                  <a:cubicBezTo>
                    <a:pt x="7016" y="16662"/>
                    <a:pt x="7084" y="16387"/>
                    <a:pt x="7110" y="16105"/>
                  </a:cubicBezTo>
                  <a:cubicBezTo>
                    <a:pt x="7136" y="15823"/>
                    <a:pt x="7131" y="15535"/>
                    <a:pt x="7095" y="15252"/>
                  </a:cubicBezTo>
                  <a:cubicBezTo>
                    <a:pt x="7060" y="14982"/>
                    <a:pt x="7003" y="14720"/>
                    <a:pt x="6910" y="14453"/>
                  </a:cubicBezTo>
                  <a:lnTo>
                    <a:pt x="6934" y="14392"/>
                  </a:lnTo>
                  <a:cubicBezTo>
                    <a:pt x="7023" y="14126"/>
                    <a:pt x="7094" y="13865"/>
                    <a:pt x="7159" y="13606"/>
                  </a:cubicBezTo>
                  <a:cubicBezTo>
                    <a:pt x="7435" y="12568"/>
                    <a:pt x="7671" y="11514"/>
                    <a:pt x="7987" y="10502"/>
                  </a:cubicBezTo>
                  <a:cubicBezTo>
                    <a:pt x="8046" y="10313"/>
                    <a:pt x="8113" y="10128"/>
                    <a:pt x="8183" y="9944"/>
                  </a:cubicBezTo>
                  <a:cubicBezTo>
                    <a:pt x="8435" y="10098"/>
                    <a:pt x="8676" y="10328"/>
                    <a:pt x="8872" y="10582"/>
                  </a:cubicBezTo>
                  <a:cubicBezTo>
                    <a:pt x="9104" y="10880"/>
                    <a:pt x="9284" y="11230"/>
                    <a:pt x="9424" y="11593"/>
                  </a:cubicBezTo>
                  <a:cubicBezTo>
                    <a:pt x="9573" y="11955"/>
                    <a:pt x="9652" y="12347"/>
                    <a:pt x="9723" y="12736"/>
                  </a:cubicBezTo>
                  <a:cubicBezTo>
                    <a:pt x="9751" y="12932"/>
                    <a:pt x="9769" y="13130"/>
                    <a:pt x="9792" y="13328"/>
                  </a:cubicBezTo>
                  <a:lnTo>
                    <a:pt x="9818" y="13925"/>
                  </a:lnTo>
                  <a:lnTo>
                    <a:pt x="9827" y="13326"/>
                  </a:lnTo>
                  <a:cubicBezTo>
                    <a:pt x="9815" y="13127"/>
                    <a:pt x="9810" y="12927"/>
                    <a:pt x="9792" y="12726"/>
                  </a:cubicBezTo>
                  <a:cubicBezTo>
                    <a:pt x="9743" y="12329"/>
                    <a:pt x="9685" y="11927"/>
                    <a:pt x="9556" y="11542"/>
                  </a:cubicBezTo>
                  <a:cubicBezTo>
                    <a:pt x="9433" y="11156"/>
                    <a:pt x="9267" y="10780"/>
                    <a:pt x="9037" y="10442"/>
                  </a:cubicBezTo>
                  <a:cubicBezTo>
                    <a:pt x="8831" y="10149"/>
                    <a:pt x="8597" y="9883"/>
                    <a:pt x="8290" y="9675"/>
                  </a:cubicBezTo>
                  <a:cubicBezTo>
                    <a:pt x="8379" y="9464"/>
                    <a:pt x="8478" y="9260"/>
                    <a:pt x="8594" y="9068"/>
                  </a:cubicBezTo>
                  <a:cubicBezTo>
                    <a:pt x="8853" y="8628"/>
                    <a:pt x="9192" y="8249"/>
                    <a:pt x="9577" y="7923"/>
                  </a:cubicBezTo>
                  <a:cubicBezTo>
                    <a:pt x="9765" y="7756"/>
                    <a:pt x="9975" y="7615"/>
                    <a:pt x="10178" y="7466"/>
                  </a:cubicBezTo>
                  <a:cubicBezTo>
                    <a:pt x="10392" y="7326"/>
                    <a:pt x="10603" y="7205"/>
                    <a:pt x="10818" y="7042"/>
                  </a:cubicBezTo>
                  <a:cubicBezTo>
                    <a:pt x="11020" y="6910"/>
                    <a:pt x="11200" y="6752"/>
                    <a:pt x="11368" y="6582"/>
                  </a:cubicBezTo>
                  <a:cubicBezTo>
                    <a:pt x="11617" y="6797"/>
                    <a:pt x="11848" y="7077"/>
                    <a:pt x="12033" y="7376"/>
                  </a:cubicBezTo>
                  <a:cubicBezTo>
                    <a:pt x="12241" y="7711"/>
                    <a:pt x="12404" y="8082"/>
                    <a:pt x="12520" y="8468"/>
                  </a:cubicBezTo>
                  <a:cubicBezTo>
                    <a:pt x="12623" y="8857"/>
                    <a:pt x="12698" y="9260"/>
                    <a:pt x="12711" y="9669"/>
                  </a:cubicBezTo>
                  <a:cubicBezTo>
                    <a:pt x="12729" y="9873"/>
                    <a:pt x="12708" y="10077"/>
                    <a:pt x="12708" y="10282"/>
                  </a:cubicBezTo>
                  <a:cubicBezTo>
                    <a:pt x="12694" y="10483"/>
                    <a:pt x="12666" y="10686"/>
                    <a:pt x="12647" y="10890"/>
                  </a:cubicBezTo>
                  <a:cubicBezTo>
                    <a:pt x="12678" y="10688"/>
                    <a:pt x="12718" y="10488"/>
                    <a:pt x="12743" y="10285"/>
                  </a:cubicBezTo>
                  <a:cubicBezTo>
                    <a:pt x="12755" y="10081"/>
                    <a:pt x="12789" y="9876"/>
                    <a:pt x="12782" y="9669"/>
                  </a:cubicBezTo>
                  <a:cubicBezTo>
                    <a:pt x="12793" y="9257"/>
                    <a:pt x="12742" y="8841"/>
                    <a:pt x="12657" y="8431"/>
                  </a:cubicBezTo>
                  <a:cubicBezTo>
                    <a:pt x="12562" y="8025"/>
                    <a:pt x="12414" y="7626"/>
                    <a:pt x="12213" y="7258"/>
                  </a:cubicBezTo>
                  <a:cubicBezTo>
                    <a:pt x="12036" y="6937"/>
                    <a:pt x="11828" y="6641"/>
                    <a:pt x="11561" y="6378"/>
                  </a:cubicBezTo>
                  <a:cubicBezTo>
                    <a:pt x="11692" y="6231"/>
                    <a:pt x="11819" y="6081"/>
                    <a:pt x="11941" y="5928"/>
                  </a:cubicBezTo>
                  <a:cubicBezTo>
                    <a:pt x="12670" y="4906"/>
                    <a:pt x="13202" y="3755"/>
                    <a:pt x="13609" y="2557"/>
                  </a:cubicBezTo>
                  <a:cubicBezTo>
                    <a:pt x="13769" y="2724"/>
                    <a:pt x="13918" y="2956"/>
                    <a:pt x="14031" y="3188"/>
                  </a:cubicBezTo>
                  <a:cubicBezTo>
                    <a:pt x="14165" y="3460"/>
                    <a:pt x="14267" y="3755"/>
                    <a:pt x="14345" y="4057"/>
                  </a:cubicBezTo>
                  <a:cubicBezTo>
                    <a:pt x="14427" y="4357"/>
                    <a:pt x="14475" y="4668"/>
                    <a:pt x="14517" y="4979"/>
                  </a:cubicBezTo>
                  <a:lnTo>
                    <a:pt x="14560" y="5450"/>
                  </a:lnTo>
                  <a:lnTo>
                    <a:pt x="14580" y="5921"/>
                  </a:lnTo>
                  <a:lnTo>
                    <a:pt x="14595" y="5450"/>
                  </a:lnTo>
                  <a:lnTo>
                    <a:pt x="14587" y="4973"/>
                  </a:lnTo>
                  <a:cubicBezTo>
                    <a:pt x="14567" y="4658"/>
                    <a:pt x="14543" y="4340"/>
                    <a:pt x="14481" y="4024"/>
                  </a:cubicBezTo>
                  <a:cubicBezTo>
                    <a:pt x="14423" y="3710"/>
                    <a:pt x="14342" y="3396"/>
                    <a:pt x="14220" y="3095"/>
                  </a:cubicBezTo>
                  <a:cubicBezTo>
                    <a:pt x="14161" y="2942"/>
                    <a:pt x="14092" y="2793"/>
                    <a:pt x="14008" y="2652"/>
                  </a:cubicBezTo>
                  <a:cubicBezTo>
                    <a:pt x="13925" y="2509"/>
                    <a:pt x="13843" y="2382"/>
                    <a:pt x="13711" y="2249"/>
                  </a:cubicBezTo>
                  <a:cubicBezTo>
                    <a:pt x="13946" y="1511"/>
                    <a:pt x="14140" y="757"/>
                    <a:pt x="1429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4" name="Google Shape;3524;p15"/>
            <p:cNvSpPr/>
            <p:nvPr/>
          </p:nvSpPr>
          <p:spPr>
            <a:xfrm>
              <a:off x="-175801" y="3084027"/>
              <a:ext cx="713640" cy="758864"/>
            </a:xfrm>
            <a:custGeom>
              <a:avLst/>
              <a:gdLst/>
              <a:ahLst/>
              <a:cxnLst/>
              <a:rect l="l" t="t" r="r" b="b"/>
              <a:pathLst>
                <a:path w="17879" h="19012" extrusionOk="0">
                  <a:moveTo>
                    <a:pt x="14300" y="1"/>
                  </a:moveTo>
                  <a:cubicBezTo>
                    <a:pt x="14300" y="1"/>
                    <a:pt x="16143" y="7079"/>
                    <a:pt x="13695" y="9528"/>
                  </a:cubicBezTo>
                  <a:cubicBezTo>
                    <a:pt x="11248" y="11977"/>
                    <a:pt x="12145" y="14753"/>
                    <a:pt x="8990" y="17012"/>
                  </a:cubicBezTo>
                  <a:cubicBezTo>
                    <a:pt x="6983" y="18449"/>
                    <a:pt x="3893" y="18711"/>
                    <a:pt x="1909" y="18711"/>
                  </a:cubicBezTo>
                  <a:cubicBezTo>
                    <a:pt x="773" y="18711"/>
                    <a:pt x="0" y="18625"/>
                    <a:pt x="0" y="18625"/>
                  </a:cubicBezTo>
                  <a:lnTo>
                    <a:pt x="0" y="18625"/>
                  </a:lnTo>
                  <a:cubicBezTo>
                    <a:pt x="0" y="18625"/>
                    <a:pt x="1254" y="19012"/>
                    <a:pt x="3148" y="19012"/>
                  </a:cubicBezTo>
                  <a:cubicBezTo>
                    <a:pt x="4885" y="19012"/>
                    <a:pt x="7160" y="18687"/>
                    <a:pt x="9499" y="17439"/>
                  </a:cubicBezTo>
                  <a:cubicBezTo>
                    <a:pt x="14554" y="14746"/>
                    <a:pt x="11920" y="13979"/>
                    <a:pt x="15835" y="9831"/>
                  </a:cubicBezTo>
                  <a:cubicBezTo>
                    <a:pt x="17879" y="7663"/>
                    <a:pt x="14300" y="1"/>
                    <a:pt x="14300" y="1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5" name="Google Shape;3525;p15"/>
            <p:cNvSpPr/>
            <p:nvPr/>
          </p:nvSpPr>
          <p:spPr>
            <a:xfrm>
              <a:off x="-175761" y="3084027"/>
              <a:ext cx="570864" cy="743377"/>
            </a:xfrm>
            <a:custGeom>
              <a:avLst/>
              <a:gdLst/>
              <a:ahLst/>
              <a:cxnLst/>
              <a:rect l="l" t="t" r="r" b="b"/>
              <a:pathLst>
                <a:path w="14302" h="18624" extrusionOk="0">
                  <a:moveTo>
                    <a:pt x="14301" y="1"/>
                  </a:moveTo>
                  <a:cubicBezTo>
                    <a:pt x="14299" y="1"/>
                    <a:pt x="8106" y="1558"/>
                    <a:pt x="4744" y="6053"/>
                  </a:cubicBezTo>
                  <a:cubicBezTo>
                    <a:pt x="1380" y="10547"/>
                    <a:pt x="4358" y="16562"/>
                    <a:pt x="1" y="18624"/>
                  </a:cubicBezTo>
                  <a:cubicBezTo>
                    <a:pt x="6" y="18624"/>
                    <a:pt x="2597" y="18199"/>
                    <a:pt x="3219" y="14112"/>
                  </a:cubicBezTo>
                  <a:cubicBezTo>
                    <a:pt x="3842" y="10019"/>
                    <a:pt x="3584" y="8173"/>
                    <a:pt x="5610" y="5992"/>
                  </a:cubicBezTo>
                  <a:cubicBezTo>
                    <a:pt x="7638" y="3814"/>
                    <a:pt x="10124" y="1882"/>
                    <a:pt x="14301" y="1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6" name="Google Shape;3526;p15"/>
            <p:cNvSpPr/>
            <p:nvPr/>
          </p:nvSpPr>
          <p:spPr>
            <a:xfrm>
              <a:off x="1323046" y="156980"/>
              <a:ext cx="415316" cy="1354835"/>
            </a:xfrm>
            <a:custGeom>
              <a:avLst/>
              <a:gdLst/>
              <a:ahLst/>
              <a:cxnLst/>
              <a:rect l="l" t="t" r="r" b="b"/>
              <a:pathLst>
                <a:path w="10405" h="33943" extrusionOk="0">
                  <a:moveTo>
                    <a:pt x="1216" y="1"/>
                  </a:moveTo>
                  <a:lnTo>
                    <a:pt x="729" y="237"/>
                  </a:lnTo>
                  <a:cubicBezTo>
                    <a:pt x="795" y="376"/>
                    <a:pt x="6554" y="12411"/>
                    <a:pt x="5860" y="26998"/>
                  </a:cubicBezTo>
                  <a:cubicBezTo>
                    <a:pt x="4573" y="20235"/>
                    <a:pt x="432" y="15984"/>
                    <a:pt x="384" y="15937"/>
                  </a:cubicBezTo>
                  <a:lnTo>
                    <a:pt x="0" y="16316"/>
                  </a:lnTo>
                  <a:cubicBezTo>
                    <a:pt x="51" y="16370"/>
                    <a:pt x="5150" y="21603"/>
                    <a:pt x="5658" y="29693"/>
                  </a:cubicBezTo>
                  <a:cubicBezTo>
                    <a:pt x="5518" y="31062"/>
                    <a:pt x="5321" y="32445"/>
                    <a:pt x="5051" y="33841"/>
                  </a:cubicBezTo>
                  <a:lnTo>
                    <a:pt x="5582" y="33943"/>
                  </a:lnTo>
                  <a:cubicBezTo>
                    <a:pt x="5850" y="32562"/>
                    <a:pt x="6044" y="31193"/>
                    <a:pt x="6186" y="29839"/>
                  </a:cubicBezTo>
                  <a:lnTo>
                    <a:pt x="6211" y="29836"/>
                  </a:lnTo>
                  <a:cubicBezTo>
                    <a:pt x="6210" y="29791"/>
                    <a:pt x="6204" y="29744"/>
                    <a:pt x="6200" y="29699"/>
                  </a:cubicBezTo>
                  <a:cubicBezTo>
                    <a:pt x="6324" y="28485"/>
                    <a:pt x="6402" y="27285"/>
                    <a:pt x="6438" y="26101"/>
                  </a:cubicBezTo>
                  <a:lnTo>
                    <a:pt x="6473" y="26122"/>
                  </a:lnTo>
                  <a:cubicBezTo>
                    <a:pt x="10006" y="20191"/>
                    <a:pt x="10400" y="13474"/>
                    <a:pt x="10405" y="13407"/>
                  </a:cubicBezTo>
                  <a:lnTo>
                    <a:pt x="9864" y="13380"/>
                  </a:lnTo>
                  <a:cubicBezTo>
                    <a:pt x="9861" y="13444"/>
                    <a:pt x="9506" y="19450"/>
                    <a:pt x="6455" y="25058"/>
                  </a:cubicBezTo>
                  <a:cubicBezTo>
                    <a:pt x="6586" y="11228"/>
                    <a:pt x="1281" y="134"/>
                    <a:pt x="121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7" name="Google Shape;3527;p15"/>
            <p:cNvSpPr/>
            <p:nvPr/>
          </p:nvSpPr>
          <p:spPr>
            <a:xfrm>
              <a:off x="918737" y="-1731410"/>
              <a:ext cx="501931" cy="2040295"/>
            </a:xfrm>
            <a:custGeom>
              <a:avLst/>
              <a:gdLst/>
              <a:ahLst/>
              <a:cxnLst/>
              <a:rect l="l" t="t" r="r" b="b"/>
              <a:pathLst>
                <a:path w="12575" h="51116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5200" y="8079"/>
                    <a:pt x="3480" y="21215"/>
                  </a:cubicBezTo>
                  <a:cubicBezTo>
                    <a:pt x="1605" y="35527"/>
                    <a:pt x="12574" y="51115"/>
                    <a:pt x="12574" y="51115"/>
                  </a:cubicBezTo>
                  <a:cubicBezTo>
                    <a:pt x="9224" y="39627"/>
                    <a:pt x="11811" y="33581"/>
                    <a:pt x="10866" y="22405"/>
                  </a:cubicBezTo>
                  <a:cubicBezTo>
                    <a:pt x="9909" y="11077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8" name="Google Shape;3528;p15"/>
            <p:cNvSpPr/>
            <p:nvPr/>
          </p:nvSpPr>
          <p:spPr>
            <a:xfrm>
              <a:off x="918737" y="-1731410"/>
              <a:ext cx="501931" cy="2040295"/>
            </a:xfrm>
            <a:custGeom>
              <a:avLst/>
              <a:gdLst/>
              <a:ahLst/>
              <a:cxnLst/>
              <a:rect l="l" t="t" r="r" b="b"/>
              <a:pathLst>
                <a:path w="12575" h="51116" extrusionOk="0">
                  <a:moveTo>
                    <a:pt x="1" y="1"/>
                  </a:moveTo>
                  <a:cubicBezTo>
                    <a:pt x="1" y="1"/>
                    <a:pt x="5199" y="8081"/>
                    <a:pt x="3480" y="21215"/>
                  </a:cubicBezTo>
                  <a:cubicBezTo>
                    <a:pt x="1605" y="35527"/>
                    <a:pt x="12574" y="51115"/>
                    <a:pt x="12574" y="51115"/>
                  </a:cubicBezTo>
                  <a:cubicBezTo>
                    <a:pt x="7644" y="42352"/>
                    <a:pt x="6469" y="38102"/>
                    <a:pt x="6578" y="24348"/>
                  </a:cubicBezTo>
                  <a:cubicBezTo>
                    <a:pt x="6703" y="8960"/>
                    <a:pt x="531" y="603"/>
                    <a:pt x="32" y="34"/>
                  </a:cubicBezTo>
                  <a:cubicBezTo>
                    <a:pt x="12" y="13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9" name="Google Shape;3529;p15"/>
            <p:cNvSpPr/>
            <p:nvPr/>
          </p:nvSpPr>
          <p:spPr>
            <a:xfrm>
              <a:off x="918856" y="-1731450"/>
              <a:ext cx="501692" cy="2040335"/>
            </a:xfrm>
            <a:custGeom>
              <a:avLst/>
              <a:gdLst/>
              <a:ahLst/>
              <a:cxnLst/>
              <a:rect l="l" t="t" r="r" b="b"/>
              <a:pathLst>
                <a:path w="12569" h="51117" extrusionOk="0">
                  <a:moveTo>
                    <a:pt x="1" y="0"/>
                  </a:moveTo>
                  <a:lnTo>
                    <a:pt x="1" y="0"/>
                  </a:lnTo>
                  <a:cubicBezTo>
                    <a:pt x="1306" y="1805"/>
                    <a:pt x="2269" y="3834"/>
                    <a:pt x="3088" y="5894"/>
                  </a:cubicBezTo>
                  <a:cubicBezTo>
                    <a:pt x="3915" y="7955"/>
                    <a:pt x="4558" y="10088"/>
                    <a:pt x="5054" y="12249"/>
                  </a:cubicBezTo>
                  <a:cubicBezTo>
                    <a:pt x="5535" y="14417"/>
                    <a:pt x="5869" y="16613"/>
                    <a:pt x="6093" y="18820"/>
                  </a:cubicBezTo>
                  <a:lnTo>
                    <a:pt x="6204" y="20481"/>
                  </a:lnTo>
                  <a:cubicBezTo>
                    <a:pt x="6237" y="21034"/>
                    <a:pt x="6285" y="21587"/>
                    <a:pt x="6279" y="22143"/>
                  </a:cubicBezTo>
                  <a:cubicBezTo>
                    <a:pt x="6292" y="23254"/>
                    <a:pt x="6318" y="24359"/>
                    <a:pt x="6304" y="25478"/>
                  </a:cubicBezTo>
                  <a:cubicBezTo>
                    <a:pt x="6301" y="27710"/>
                    <a:pt x="6342" y="29944"/>
                    <a:pt x="6475" y="32177"/>
                  </a:cubicBezTo>
                  <a:cubicBezTo>
                    <a:pt x="6612" y="34409"/>
                    <a:pt x="6830" y="36646"/>
                    <a:pt x="7312" y="38839"/>
                  </a:cubicBezTo>
                  <a:cubicBezTo>
                    <a:pt x="7782" y="41033"/>
                    <a:pt x="8495" y="43172"/>
                    <a:pt x="9412" y="45213"/>
                  </a:cubicBezTo>
                  <a:cubicBezTo>
                    <a:pt x="10347" y="47246"/>
                    <a:pt x="11426" y="49202"/>
                    <a:pt x="12568" y="51116"/>
                  </a:cubicBezTo>
                  <a:cubicBezTo>
                    <a:pt x="11533" y="49143"/>
                    <a:pt x="10503" y="47164"/>
                    <a:pt x="9657" y="45106"/>
                  </a:cubicBezTo>
                  <a:cubicBezTo>
                    <a:pt x="8795" y="43058"/>
                    <a:pt x="8136" y="40931"/>
                    <a:pt x="7720" y="38754"/>
                  </a:cubicBezTo>
                  <a:cubicBezTo>
                    <a:pt x="6893" y="34396"/>
                    <a:pt x="6823" y="29924"/>
                    <a:pt x="6844" y="25478"/>
                  </a:cubicBezTo>
                  <a:cubicBezTo>
                    <a:pt x="6852" y="24367"/>
                    <a:pt x="6817" y="23245"/>
                    <a:pt x="6796" y="22125"/>
                  </a:cubicBezTo>
                  <a:cubicBezTo>
                    <a:pt x="6799" y="21566"/>
                    <a:pt x="6745" y="21007"/>
                    <a:pt x="6708" y="20448"/>
                  </a:cubicBezTo>
                  <a:cubicBezTo>
                    <a:pt x="6667" y="19889"/>
                    <a:pt x="6636" y="19330"/>
                    <a:pt x="6584" y="18774"/>
                  </a:cubicBezTo>
                  <a:cubicBezTo>
                    <a:pt x="6333" y="16549"/>
                    <a:pt x="6009" y="14328"/>
                    <a:pt x="5459" y="12155"/>
                  </a:cubicBezTo>
                  <a:cubicBezTo>
                    <a:pt x="4907" y="9984"/>
                    <a:pt x="4215" y="7849"/>
                    <a:pt x="3334" y="5794"/>
                  </a:cubicBezTo>
                  <a:cubicBezTo>
                    <a:pt x="2427" y="3754"/>
                    <a:pt x="1408" y="1736"/>
                    <a:pt x="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0" name="Google Shape;3530;p15"/>
            <p:cNvSpPr/>
            <p:nvPr/>
          </p:nvSpPr>
          <p:spPr>
            <a:xfrm>
              <a:off x="918737" y="-1731410"/>
              <a:ext cx="501811" cy="2040295"/>
            </a:xfrm>
            <a:custGeom>
              <a:avLst/>
              <a:gdLst/>
              <a:ahLst/>
              <a:cxnLst/>
              <a:rect l="l" t="t" r="r" b="b"/>
              <a:pathLst>
                <a:path w="12572" h="51116" extrusionOk="0">
                  <a:moveTo>
                    <a:pt x="1" y="1"/>
                  </a:moveTo>
                  <a:cubicBezTo>
                    <a:pt x="11" y="13"/>
                    <a:pt x="7245" y="11209"/>
                    <a:pt x="8833" y="18372"/>
                  </a:cubicBezTo>
                  <a:cubicBezTo>
                    <a:pt x="10142" y="24278"/>
                    <a:pt x="7327" y="40844"/>
                    <a:pt x="12571" y="51115"/>
                  </a:cubicBezTo>
                  <a:cubicBezTo>
                    <a:pt x="9224" y="39627"/>
                    <a:pt x="11811" y="33581"/>
                    <a:pt x="10865" y="22404"/>
                  </a:cubicBezTo>
                  <a:cubicBezTo>
                    <a:pt x="9909" y="11077"/>
                    <a:pt x="2" y="2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1" name="Google Shape;3531;p15"/>
            <p:cNvSpPr/>
            <p:nvPr/>
          </p:nvSpPr>
          <p:spPr>
            <a:xfrm>
              <a:off x="918856" y="-1731370"/>
              <a:ext cx="207199" cy="1286660"/>
            </a:xfrm>
            <a:custGeom>
              <a:avLst/>
              <a:gdLst/>
              <a:ahLst/>
              <a:cxnLst/>
              <a:rect l="l" t="t" r="r" b="b"/>
              <a:pathLst>
                <a:path w="5191" h="32235" extrusionOk="0">
                  <a:moveTo>
                    <a:pt x="1" y="1"/>
                  </a:moveTo>
                  <a:cubicBezTo>
                    <a:pt x="39" y="62"/>
                    <a:pt x="5190" y="8128"/>
                    <a:pt x="3477" y="21214"/>
                  </a:cubicBezTo>
                  <a:cubicBezTo>
                    <a:pt x="2994" y="24900"/>
                    <a:pt x="3368" y="28669"/>
                    <a:pt x="4181" y="32234"/>
                  </a:cubicBezTo>
                  <a:cubicBezTo>
                    <a:pt x="3866" y="26823"/>
                    <a:pt x="5074" y="20033"/>
                    <a:pt x="4982" y="15204"/>
                  </a:cubicBezTo>
                  <a:cubicBezTo>
                    <a:pt x="4835" y="7441"/>
                    <a:pt x="39" y="59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2" name="Google Shape;3532;p15"/>
            <p:cNvSpPr/>
            <p:nvPr/>
          </p:nvSpPr>
          <p:spPr>
            <a:xfrm>
              <a:off x="135065" y="-791147"/>
              <a:ext cx="1237046" cy="1646174"/>
            </a:xfrm>
            <a:custGeom>
              <a:avLst/>
              <a:gdLst/>
              <a:ahLst/>
              <a:cxnLst/>
              <a:rect l="l" t="t" r="r" b="b"/>
              <a:pathLst>
                <a:path w="30992" h="41242" extrusionOk="0">
                  <a:moveTo>
                    <a:pt x="1" y="1"/>
                  </a:moveTo>
                  <a:cubicBezTo>
                    <a:pt x="1" y="1"/>
                    <a:pt x="6776" y="8925"/>
                    <a:pt x="11588" y="21732"/>
                  </a:cubicBezTo>
                  <a:cubicBezTo>
                    <a:pt x="18689" y="40629"/>
                    <a:pt x="30992" y="41242"/>
                    <a:pt x="30992" y="41242"/>
                  </a:cubicBezTo>
                  <a:cubicBezTo>
                    <a:pt x="24079" y="1380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3" name="Google Shape;3533;p15"/>
            <p:cNvSpPr/>
            <p:nvPr/>
          </p:nvSpPr>
          <p:spPr>
            <a:xfrm>
              <a:off x="135065" y="-791147"/>
              <a:ext cx="1237126" cy="1646135"/>
            </a:xfrm>
            <a:custGeom>
              <a:avLst/>
              <a:gdLst/>
              <a:ahLst/>
              <a:cxnLst/>
              <a:rect l="l" t="t" r="r" b="b"/>
              <a:pathLst>
                <a:path w="30994" h="41241" extrusionOk="0">
                  <a:moveTo>
                    <a:pt x="1" y="1"/>
                  </a:moveTo>
                  <a:cubicBezTo>
                    <a:pt x="1" y="1"/>
                    <a:pt x="5950" y="3707"/>
                    <a:pt x="10845" y="11778"/>
                  </a:cubicBezTo>
                  <a:cubicBezTo>
                    <a:pt x="15609" y="19635"/>
                    <a:pt x="21378" y="34622"/>
                    <a:pt x="30993" y="41241"/>
                  </a:cubicBezTo>
                  <a:cubicBezTo>
                    <a:pt x="24079" y="13802"/>
                    <a:pt x="2" y="2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4" name="Google Shape;3534;p15"/>
            <p:cNvSpPr/>
            <p:nvPr/>
          </p:nvSpPr>
          <p:spPr>
            <a:xfrm>
              <a:off x="135065" y="-791147"/>
              <a:ext cx="1237046" cy="1646135"/>
            </a:xfrm>
            <a:custGeom>
              <a:avLst/>
              <a:gdLst/>
              <a:ahLst/>
              <a:cxnLst/>
              <a:rect l="l" t="t" r="r" b="b"/>
              <a:pathLst>
                <a:path w="30992" h="41241" extrusionOk="0">
                  <a:moveTo>
                    <a:pt x="1" y="1"/>
                  </a:moveTo>
                  <a:cubicBezTo>
                    <a:pt x="7" y="7"/>
                    <a:pt x="6778" y="8929"/>
                    <a:pt x="11588" y="21731"/>
                  </a:cubicBezTo>
                  <a:cubicBezTo>
                    <a:pt x="18687" y="40628"/>
                    <a:pt x="30992" y="41241"/>
                    <a:pt x="30992" y="41241"/>
                  </a:cubicBezTo>
                  <a:cubicBezTo>
                    <a:pt x="30989" y="41232"/>
                    <a:pt x="30986" y="41222"/>
                    <a:pt x="30985" y="41214"/>
                  </a:cubicBezTo>
                  <a:cubicBezTo>
                    <a:pt x="26804" y="39318"/>
                    <a:pt x="23284" y="37464"/>
                    <a:pt x="18522" y="32078"/>
                  </a:cubicBezTo>
                  <a:cubicBezTo>
                    <a:pt x="13726" y="26654"/>
                    <a:pt x="10138" y="15426"/>
                    <a:pt x="7550" y="10436"/>
                  </a:cubicBezTo>
                  <a:cubicBezTo>
                    <a:pt x="4965" y="5452"/>
                    <a:pt x="7" y="7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5" name="Google Shape;3535;p15"/>
            <p:cNvSpPr/>
            <p:nvPr/>
          </p:nvSpPr>
          <p:spPr>
            <a:xfrm>
              <a:off x="135065" y="-791067"/>
              <a:ext cx="1237046" cy="1646095"/>
            </a:xfrm>
            <a:custGeom>
              <a:avLst/>
              <a:gdLst/>
              <a:ahLst/>
              <a:cxnLst/>
              <a:rect l="l" t="t" r="r" b="b"/>
              <a:pathLst>
                <a:path w="30992" h="41240" extrusionOk="0">
                  <a:moveTo>
                    <a:pt x="1" y="0"/>
                  </a:moveTo>
                  <a:cubicBezTo>
                    <a:pt x="4" y="2"/>
                    <a:pt x="1501" y="936"/>
                    <a:pt x="3608" y="2884"/>
                  </a:cubicBezTo>
                  <a:cubicBezTo>
                    <a:pt x="7042" y="5700"/>
                    <a:pt x="12089" y="10049"/>
                    <a:pt x="14877" y="13436"/>
                  </a:cubicBezTo>
                  <a:cubicBezTo>
                    <a:pt x="18908" y="18329"/>
                    <a:pt x="24745" y="24571"/>
                    <a:pt x="30785" y="41080"/>
                  </a:cubicBezTo>
                  <a:lnTo>
                    <a:pt x="30992" y="41240"/>
                  </a:lnTo>
                  <a:cubicBezTo>
                    <a:pt x="23989" y="13996"/>
                    <a:pt x="16" y="8"/>
                    <a:pt x="1" y="0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6" name="Google Shape;3536;p15"/>
            <p:cNvSpPr/>
            <p:nvPr/>
          </p:nvSpPr>
          <p:spPr>
            <a:xfrm>
              <a:off x="135065" y="-791067"/>
              <a:ext cx="1237046" cy="1646095"/>
            </a:xfrm>
            <a:custGeom>
              <a:avLst/>
              <a:gdLst/>
              <a:ahLst/>
              <a:cxnLst/>
              <a:rect l="l" t="t" r="r" b="b"/>
              <a:pathLst>
                <a:path w="30992" h="41240" extrusionOk="0">
                  <a:moveTo>
                    <a:pt x="1" y="0"/>
                  </a:moveTo>
                  <a:lnTo>
                    <a:pt x="1" y="0"/>
                  </a:lnTo>
                  <a:cubicBezTo>
                    <a:pt x="869" y="648"/>
                    <a:pt x="1691" y="1344"/>
                    <a:pt x="2484" y="2074"/>
                  </a:cubicBezTo>
                  <a:cubicBezTo>
                    <a:pt x="3279" y="2800"/>
                    <a:pt x="4054" y="3546"/>
                    <a:pt x="4783" y="4338"/>
                  </a:cubicBezTo>
                  <a:cubicBezTo>
                    <a:pt x="6285" y="5877"/>
                    <a:pt x="7628" y="7562"/>
                    <a:pt x="8894" y="9295"/>
                  </a:cubicBezTo>
                  <a:cubicBezTo>
                    <a:pt x="9200" y="9735"/>
                    <a:pt x="9518" y="10170"/>
                    <a:pt x="9815" y="10617"/>
                  </a:cubicBezTo>
                  <a:lnTo>
                    <a:pt x="10689" y="11974"/>
                  </a:lnTo>
                  <a:cubicBezTo>
                    <a:pt x="11248" y="12893"/>
                    <a:pt x="11770" y="13835"/>
                    <a:pt x="12288" y="14782"/>
                  </a:cubicBezTo>
                  <a:cubicBezTo>
                    <a:pt x="13324" y="16675"/>
                    <a:pt x="14311" y="18598"/>
                    <a:pt x="15319" y="20512"/>
                  </a:cubicBezTo>
                  <a:cubicBezTo>
                    <a:pt x="17335" y="24335"/>
                    <a:pt x="19412" y="28147"/>
                    <a:pt x="21889" y="31706"/>
                  </a:cubicBezTo>
                  <a:cubicBezTo>
                    <a:pt x="24369" y="35243"/>
                    <a:pt x="27436" y="38751"/>
                    <a:pt x="30992" y="41240"/>
                  </a:cubicBezTo>
                  <a:cubicBezTo>
                    <a:pt x="27504" y="38665"/>
                    <a:pt x="24494" y="35139"/>
                    <a:pt x="22087" y="31571"/>
                  </a:cubicBezTo>
                  <a:cubicBezTo>
                    <a:pt x="19676" y="27990"/>
                    <a:pt x="17630" y="24179"/>
                    <a:pt x="15661" y="20335"/>
                  </a:cubicBezTo>
                  <a:cubicBezTo>
                    <a:pt x="13676" y="16502"/>
                    <a:pt x="11828" y="12564"/>
                    <a:pt x="9317" y="8995"/>
                  </a:cubicBezTo>
                  <a:cubicBezTo>
                    <a:pt x="8074" y="7209"/>
                    <a:pt x="6639" y="5559"/>
                    <a:pt x="5102" y="4024"/>
                  </a:cubicBezTo>
                  <a:cubicBezTo>
                    <a:pt x="3539" y="2517"/>
                    <a:pt x="1870" y="1102"/>
                    <a:pt x="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7" name="Google Shape;3537;p15"/>
            <p:cNvSpPr/>
            <p:nvPr/>
          </p:nvSpPr>
          <p:spPr>
            <a:xfrm>
              <a:off x="1619183" y="-1234734"/>
              <a:ext cx="814346" cy="2011317"/>
            </a:xfrm>
            <a:custGeom>
              <a:avLst/>
              <a:gdLst/>
              <a:ahLst/>
              <a:cxnLst/>
              <a:rect l="l" t="t" r="r" b="b"/>
              <a:pathLst>
                <a:path w="20402" h="50390" extrusionOk="0">
                  <a:moveTo>
                    <a:pt x="5255" y="1"/>
                  </a:moveTo>
                  <a:cubicBezTo>
                    <a:pt x="5255" y="1"/>
                    <a:pt x="2717" y="13368"/>
                    <a:pt x="1630" y="24199"/>
                  </a:cubicBezTo>
                  <a:cubicBezTo>
                    <a:pt x="0" y="40455"/>
                    <a:pt x="2359" y="50390"/>
                    <a:pt x="2359" y="50390"/>
                  </a:cubicBezTo>
                  <a:cubicBezTo>
                    <a:pt x="20402" y="29560"/>
                    <a:pt x="5255" y="1"/>
                    <a:pt x="525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8" name="Google Shape;3538;p15"/>
            <p:cNvSpPr/>
            <p:nvPr/>
          </p:nvSpPr>
          <p:spPr>
            <a:xfrm>
              <a:off x="1619223" y="-1234734"/>
              <a:ext cx="300360" cy="2011317"/>
            </a:xfrm>
            <a:custGeom>
              <a:avLst/>
              <a:gdLst/>
              <a:ahLst/>
              <a:cxnLst/>
              <a:rect l="l" t="t" r="r" b="b"/>
              <a:pathLst>
                <a:path w="7525" h="50390" extrusionOk="0">
                  <a:moveTo>
                    <a:pt x="5257" y="1"/>
                  </a:moveTo>
                  <a:cubicBezTo>
                    <a:pt x="5257" y="1"/>
                    <a:pt x="2717" y="13368"/>
                    <a:pt x="1631" y="24199"/>
                  </a:cubicBezTo>
                  <a:cubicBezTo>
                    <a:pt x="1" y="40455"/>
                    <a:pt x="2359" y="50390"/>
                    <a:pt x="2359" y="50390"/>
                  </a:cubicBezTo>
                  <a:cubicBezTo>
                    <a:pt x="7525" y="25736"/>
                    <a:pt x="5257" y="2"/>
                    <a:pt x="525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9" name="Google Shape;3539;p15"/>
            <p:cNvSpPr/>
            <p:nvPr/>
          </p:nvSpPr>
          <p:spPr>
            <a:xfrm>
              <a:off x="1713305" y="-1234774"/>
              <a:ext cx="146608" cy="2011357"/>
            </a:xfrm>
            <a:custGeom>
              <a:avLst/>
              <a:gdLst/>
              <a:ahLst/>
              <a:cxnLst/>
              <a:rect l="l" t="t" r="r" b="b"/>
              <a:pathLst>
                <a:path w="3673" h="50391" extrusionOk="0">
                  <a:moveTo>
                    <a:pt x="2900" y="0"/>
                  </a:moveTo>
                  <a:cubicBezTo>
                    <a:pt x="3005" y="2108"/>
                    <a:pt x="3085" y="4215"/>
                    <a:pt x="3119" y="6323"/>
                  </a:cubicBezTo>
                  <a:lnTo>
                    <a:pt x="3174" y="9485"/>
                  </a:lnTo>
                  <a:lnTo>
                    <a:pt x="3181" y="12647"/>
                  </a:lnTo>
                  <a:cubicBezTo>
                    <a:pt x="3169" y="16860"/>
                    <a:pt x="3065" y="21075"/>
                    <a:pt x="2828" y="25281"/>
                  </a:cubicBezTo>
                  <a:cubicBezTo>
                    <a:pt x="2740" y="27385"/>
                    <a:pt x="2582" y="29486"/>
                    <a:pt x="2427" y="31587"/>
                  </a:cubicBezTo>
                  <a:cubicBezTo>
                    <a:pt x="2352" y="32638"/>
                    <a:pt x="2233" y="33685"/>
                    <a:pt x="2137" y="34733"/>
                  </a:cubicBezTo>
                  <a:cubicBezTo>
                    <a:pt x="2038" y="35782"/>
                    <a:pt x="1945" y="36830"/>
                    <a:pt x="1816" y="37876"/>
                  </a:cubicBezTo>
                  <a:lnTo>
                    <a:pt x="1455" y="41016"/>
                  </a:lnTo>
                  <a:lnTo>
                    <a:pt x="1005" y="44144"/>
                  </a:lnTo>
                  <a:lnTo>
                    <a:pt x="790" y="45712"/>
                  </a:lnTo>
                  <a:lnTo>
                    <a:pt x="524" y="47270"/>
                  </a:lnTo>
                  <a:lnTo>
                    <a:pt x="1" y="50391"/>
                  </a:lnTo>
                  <a:cubicBezTo>
                    <a:pt x="921" y="46274"/>
                    <a:pt x="1711" y="42120"/>
                    <a:pt x="2228" y="37926"/>
                  </a:cubicBezTo>
                  <a:cubicBezTo>
                    <a:pt x="2774" y="33737"/>
                    <a:pt x="3140" y="29527"/>
                    <a:pt x="3368" y="25309"/>
                  </a:cubicBezTo>
                  <a:cubicBezTo>
                    <a:pt x="3566" y="21089"/>
                    <a:pt x="3672" y="16866"/>
                    <a:pt x="3599" y="12643"/>
                  </a:cubicBezTo>
                  <a:cubicBezTo>
                    <a:pt x="3522" y="8420"/>
                    <a:pt x="3331" y="4198"/>
                    <a:pt x="290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0" name="Google Shape;3540;p15"/>
            <p:cNvSpPr/>
            <p:nvPr/>
          </p:nvSpPr>
          <p:spPr>
            <a:xfrm>
              <a:off x="1713305" y="-1234734"/>
              <a:ext cx="720067" cy="2011317"/>
            </a:xfrm>
            <a:custGeom>
              <a:avLst/>
              <a:gdLst/>
              <a:ahLst/>
              <a:cxnLst/>
              <a:rect l="l" t="t" r="r" b="b"/>
              <a:pathLst>
                <a:path w="18040" h="50390" extrusionOk="0">
                  <a:moveTo>
                    <a:pt x="2898" y="1"/>
                  </a:moveTo>
                  <a:cubicBezTo>
                    <a:pt x="2900" y="5"/>
                    <a:pt x="7774" y="16049"/>
                    <a:pt x="7454" y="25136"/>
                  </a:cubicBezTo>
                  <a:cubicBezTo>
                    <a:pt x="7014" y="37661"/>
                    <a:pt x="4" y="50390"/>
                    <a:pt x="1" y="50390"/>
                  </a:cubicBezTo>
                  <a:cubicBezTo>
                    <a:pt x="18039" y="29561"/>
                    <a:pt x="2901" y="8"/>
                    <a:pt x="2898" y="1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1" name="Google Shape;3541;p15"/>
            <p:cNvSpPr/>
            <p:nvPr/>
          </p:nvSpPr>
          <p:spPr>
            <a:xfrm>
              <a:off x="1619343" y="-1234734"/>
              <a:ext cx="209673" cy="2011317"/>
            </a:xfrm>
            <a:custGeom>
              <a:avLst/>
              <a:gdLst/>
              <a:ahLst/>
              <a:cxnLst/>
              <a:rect l="l" t="t" r="r" b="b"/>
              <a:pathLst>
                <a:path w="5253" h="50390" extrusionOk="0">
                  <a:moveTo>
                    <a:pt x="5252" y="1"/>
                  </a:moveTo>
                  <a:cubicBezTo>
                    <a:pt x="5251" y="6"/>
                    <a:pt x="2714" y="13369"/>
                    <a:pt x="1628" y="24199"/>
                  </a:cubicBezTo>
                  <a:cubicBezTo>
                    <a:pt x="1" y="40429"/>
                    <a:pt x="2350" y="50358"/>
                    <a:pt x="2356" y="50390"/>
                  </a:cubicBezTo>
                  <a:lnTo>
                    <a:pt x="2356" y="50390"/>
                  </a:lnTo>
                  <a:cubicBezTo>
                    <a:pt x="46" y="39005"/>
                    <a:pt x="5252" y="3"/>
                    <a:pt x="5252" y="1"/>
                  </a:cubicBezTo>
                  <a:close/>
                  <a:moveTo>
                    <a:pt x="2356" y="50390"/>
                  </a:moveTo>
                  <a:lnTo>
                    <a:pt x="2356" y="50390"/>
                  </a:lnTo>
                  <a:cubicBezTo>
                    <a:pt x="2356" y="50390"/>
                    <a:pt x="2356" y="50390"/>
                    <a:pt x="2356" y="50390"/>
                  </a:cubicBezTo>
                  <a:cubicBezTo>
                    <a:pt x="2356" y="50390"/>
                    <a:pt x="2356" y="50390"/>
                    <a:pt x="2356" y="50390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2" name="Google Shape;3542;p15"/>
            <p:cNvSpPr/>
            <p:nvPr/>
          </p:nvSpPr>
          <p:spPr>
            <a:xfrm>
              <a:off x="1570326" y="1941748"/>
              <a:ext cx="575774" cy="1256085"/>
            </a:xfrm>
            <a:custGeom>
              <a:avLst/>
              <a:gdLst/>
              <a:ahLst/>
              <a:cxnLst/>
              <a:rect l="l" t="t" r="r" b="b"/>
              <a:pathLst>
                <a:path w="14425" h="31469" extrusionOk="0">
                  <a:moveTo>
                    <a:pt x="995" y="1"/>
                  </a:moveTo>
                  <a:lnTo>
                    <a:pt x="456" y="47"/>
                  </a:lnTo>
                  <a:cubicBezTo>
                    <a:pt x="578" y="1448"/>
                    <a:pt x="772" y="2819"/>
                    <a:pt x="1008" y="4162"/>
                  </a:cubicBezTo>
                  <a:lnTo>
                    <a:pt x="985" y="4170"/>
                  </a:lnTo>
                  <a:cubicBezTo>
                    <a:pt x="1001" y="4214"/>
                    <a:pt x="1016" y="4256"/>
                    <a:pt x="1033" y="4299"/>
                  </a:cubicBezTo>
                  <a:cubicBezTo>
                    <a:pt x="1249" y="5500"/>
                    <a:pt x="1505" y="6676"/>
                    <a:pt x="1799" y="7822"/>
                  </a:cubicBezTo>
                  <a:lnTo>
                    <a:pt x="1758" y="7812"/>
                  </a:lnTo>
                  <a:cubicBezTo>
                    <a:pt x="1" y="14488"/>
                    <a:pt x="1473" y="21053"/>
                    <a:pt x="1489" y="21118"/>
                  </a:cubicBezTo>
                  <a:lnTo>
                    <a:pt x="2017" y="20996"/>
                  </a:lnTo>
                  <a:cubicBezTo>
                    <a:pt x="2003" y="20934"/>
                    <a:pt x="684" y="15063"/>
                    <a:pt x="2069" y="8830"/>
                  </a:cubicBezTo>
                  <a:cubicBezTo>
                    <a:pt x="5760" y="22159"/>
                    <a:pt x="13924" y="31360"/>
                    <a:pt x="14023" y="31468"/>
                  </a:cubicBezTo>
                  <a:lnTo>
                    <a:pt x="14424" y="31106"/>
                  </a:lnTo>
                  <a:cubicBezTo>
                    <a:pt x="14321" y="30992"/>
                    <a:pt x="5463" y="21013"/>
                    <a:pt x="2104" y="6802"/>
                  </a:cubicBezTo>
                  <a:lnTo>
                    <a:pt x="2104" y="6802"/>
                  </a:lnTo>
                  <a:cubicBezTo>
                    <a:pt x="5210" y="12946"/>
                    <a:pt x="10364" y="15889"/>
                    <a:pt x="10422" y="15921"/>
                  </a:cubicBezTo>
                  <a:lnTo>
                    <a:pt x="10685" y="15450"/>
                  </a:lnTo>
                  <a:cubicBezTo>
                    <a:pt x="10622" y="15415"/>
                    <a:pt x="4276" y="11790"/>
                    <a:pt x="1557" y="4155"/>
                  </a:cubicBezTo>
                  <a:cubicBezTo>
                    <a:pt x="1314" y="2799"/>
                    <a:pt x="1120" y="1417"/>
                    <a:pt x="99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3" name="Google Shape;3543;p15"/>
            <p:cNvSpPr/>
            <p:nvPr/>
          </p:nvSpPr>
          <p:spPr>
            <a:xfrm>
              <a:off x="2041016" y="3065346"/>
              <a:ext cx="1045534" cy="1822479"/>
            </a:xfrm>
            <a:custGeom>
              <a:avLst/>
              <a:gdLst/>
              <a:ahLst/>
              <a:cxnLst/>
              <a:rect l="l" t="t" r="r" b="b"/>
              <a:pathLst>
                <a:path w="26194" h="45659" extrusionOk="0">
                  <a:moveTo>
                    <a:pt x="1" y="0"/>
                  </a:moveTo>
                  <a:lnTo>
                    <a:pt x="1" y="0"/>
                  </a:lnTo>
                  <a:cubicBezTo>
                    <a:pt x="6390" y="10116"/>
                    <a:pt x="5571" y="16644"/>
                    <a:pt x="9566" y="27123"/>
                  </a:cubicBezTo>
                  <a:cubicBezTo>
                    <a:pt x="13613" y="37747"/>
                    <a:pt x="26193" y="45659"/>
                    <a:pt x="26193" y="45659"/>
                  </a:cubicBezTo>
                  <a:cubicBezTo>
                    <a:pt x="26193" y="45659"/>
                    <a:pt x="18966" y="39327"/>
                    <a:pt x="16994" y="26229"/>
                  </a:cubicBezTo>
                  <a:cubicBezTo>
                    <a:pt x="14845" y="11956"/>
                    <a:pt x="2" y="1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4" name="Google Shape;3544;p15"/>
            <p:cNvSpPr/>
            <p:nvPr/>
          </p:nvSpPr>
          <p:spPr>
            <a:xfrm>
              <a:off x="2040976" y="3065346"/>
              <a:ext cx="1045494" cy="1822479"/>
            </a:xfrm>
            <a:custGeom>
              <a:avLst/>
              <a:gdLst/>
              <a:ahLst/>
              <a:cxnLst/>
              <a:rect l="l" t="t" r="r" b="b"/>
              <a:pathLst>
                <a:path w="26193" h="45659" extrusionOk="0">
                  <a:moveTo>
                    <a:pt x="1" y="0"/>
                  </a:moveTo>
                  <a:lnTo>
                    <a:pt x="1" y="0"/>
                  </a:lnTo>
                  <a:cubicBezTo>
                    <a:pt x="7157" y="7062"/>
                    <a:pt x="9460" y="10821"/>
                    <a:pt x="13151" y="24073"/>
                  </a:cubicBezTo>
                  <a:cubicBezTo>
                    <a:pt x="17282" y="38896"/>
                    <a:pt x="25518" y="45226"/>
                    <a:pt x="26156" y="45634"/>
                  </a:cubicBezTo>
                  <a:cubicBezTo>
                    <a:pt x="26181" y="45650"/>
                    <a:pt x="26193" y="45659"/>
                    <a:pt x="26193" y="45659"/>
                  </a:cubicBezTo>
                  <a:cubicBezTo>
                    <a:pt x="26193" y="45659"/>
                    <a:pt x="18967" y="39327"/>
                    <a:pt x="16994" y="26228"/>
                  </a:cubicBezTo>
                  <a:cubicBezTo>
                    <a:pt x="14845" y="11956"/>
                    <a:pt x="2" y="1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5" name="Google Shape;3545;p15"/>
            <p:cNvSpPr/>
            <p:nvPr/>
          </p:nvSpPr>
          <p:spPr>
            <a:xfrm>
              <a:off x="2041016" y="3065346"/>
              <a:ext cx="1045414" cy="1822479"/>
            </a:xfrm>
            <a:custGeom>
              <a:avLst/>
              <a:gdLst/>
              <a:ahLst/>
              <a:cxnLst/>
              <a:rect l="l" t="t" r="r" b="b"/>
              <a:pathLst>
                <a:path w="26191" h="45659" extrusionOk="0">
                  <a:moveTo>
                    <a:pt x="1" y="0"/>
                  </a:moveTo>
                  <a:lnTo>
                    <a:pt x="1" y="0"/>
                  </a:lnTo>
                  <a:cubicBezTo>
                    <a:pt x="1542" y="1609"/>
                    <a:pt x="3078" y="3228"/>
                    <a:pt x="4459" y="4968"/>
                  </a:cubicBezTo>
                  <a:cubicBezTo>
                    <a:pt x="5853" y="6699"/>
                    <a:pt x="7075" y="8561"/>
                    <a:pt x="8074" y="10539"/>
                  </a:cubicBezTo>
                  <a:cubicBezTo>
                    <a:pt x="10070" y="14501"/>
                    <a:pt x="11372" y="18777"/>
                    <a:pt x="12580" y="23057"/>
                  </a:cubicBezTo>
                  <a:cubicBezTo>
                    <a:pt x="12878" y="24127"/>
                    <a:pt x="13222" y="25198"/>
                    <a:pt x="13550" y="26267"/>
                  </a:cubicBezTo>
                  <a:cubicBezTo>
                    <a:pt x="13705" y="26806"/>
                    <a:pt x="13908" y="27328"/>
                    <a:pt x="14099" y="27855"/>
                  </a:cubicBezTo>
                  <a:cubicBezTo>
                    <a:pt x="14293" y="28381"/>
                    <a:pt x="14477" y="28909"/>
                    <a:pt x="14681" y="29431"/>
                  </a:cubicBezTo>
                  <a:cubicBezTo>
                    <a:pt x="15535" y="31501"/>
                    <a:pt x="16459" y="33546"/>
                    <a:pt x="17588" y="35483"/>
                  </a:cubicBezTo>
                  <a:cubicBezTo>
                    <a:pt x="18716" y="37417"/>
                    <a:pt x="19972" y="39278"/>
                    <a:pt x="21387" y="41011"/>
                  </a:cubicBezTo>
                  <a:cubicBezTo>
                    <a:pt x="22822" y="42720"/>
                    <a:pt x="24358" y="44378"/>
                    <a:pt x="26190" y="45659"/>
                  </a:cubicBezTo>
                  <a:cubicBezTo>
                    <a:pt x="24434" y="44283"/>
                    <a:pt x="22950" y="42600"/>
                    <a:pt x="21594" y="40845"/>
                  </a:cubicBezTo>
                  <a:cubicBezTo>
                    <a:pt x="20233" y="39091"/>
                    <a:pt x="19026" y="37218"/>
                    <a:pt x="17950" y="35278"/>
                  </a:cubicBezTo>
                  <a:cubicBezTo>
                    <a:pt x="16889" y="33327"/>
                    <a:pt x="15961" y="31310"/>
                    <a:pt x="15139" y="29250"/>
                  </a:cubicBezTo>
                  <a:lnTo>
                    <a:pt x="14575" y="27684"/>
                  </a:lnTo>
                  <a:cubicBezTo>
                    <a:pt x="14389" y="27163"/>
                    <a:pt x="14191" y="26644"/>
                    <a:pt x="14043" y="26108"/>
                  </a:cubicBezTo>
                  <a:cubicBezTo>
                    <a:pt x="13724" y="25044"/>
                    <a:pt x="13395" y="23990"/>
                    <a:pt x="13101" y="22909"/>
                  </a:cubicBezTo>
                  <a:cubicBezTo>
                    <a:pt x="12487" y="20764"/>
                    <a:pt x="11830" y="18628"/>
                    <a:pt x="11086" y="16518"/>
                  </a:cubicBezTo>
                  <a:cubicBezTo>
                    <a:pt x="10337" y="14413"/>
                    <a:pt x="9511" y="12322"/>
                    <a:pt x="8442" y="10348"/>
                  </a:cubicBezTo>
                  <a:cubicBezTo>
                    <a:pt x="7385" y="8369"/>
                    <a:pt x="6107" y="6510"/>
                    <a:pt x="4664" y="4802"/>
                  </a:cubicBezTo>
                  <a:cubicBezTo>
                    <a:pt x="3205" y="3107"/>
                    <a:pt x="1628" y="1524"/>
                    <a:pt x="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6" name="Google Shape;3546;p15"/>
            <p:cNvSpPr/>
            <p:nvPr/>
          </p:nvSpPr>
          <p:spPr>
            <a:xfrm>
              <a:off x="2041016" y="3065266"/>
              <a:ext cx="1045454" cy="1822519"/>
            </a:xfrm>
            <a:custGeom>
              <a:avLst/>
              <a:gdLst/>
              <a:ahLst/>
              <a:cxnLst/>
              <a:rect l="l" t="t" r="r" b="b"/>
              <a:pathLst>
                <a:path w="26192" h="45660" extrusionOk="0">
                  <a:moveTo>
                    <a:pt x="1" y="1"/>
                  </a:moveTo>
                  <a:cubicBezTo>
                    <a:pt x="6390" y="10118"/>
                    <a:pt x="5574" y="16643"/>
                    <a:pt x="9566" y="27125"/>
                  </a:cubicBezTo>
                  <a:cubicBezTo>
                    <a:pt x="13612" y="37748"/>
                    <a:pt x="26189" y="45659"/>
                    <a:pt x="26192" y="45659"/>
                  </a:cubicBezTo>
                  <a:cubicBezTo>
                    <a:pt x="26192" y="45659"/>
                    <a:pt x="26192" y="45659"/>
                    <a:pt x="26192" y="45659"/>
                  </a:cubicBezTo>
                  <a:cubicBezTo>
                    <a:pt x="26180" y="45651"/>
                    <a:pt x="16135" y="36886"/>
                    <a:pt x="12634" y="30440"/>
                  </a:cubicBezTo>
                  <a:cubicBezTo>
                    <a:pt x="9745" y="25125"/>
                    <a:pt x="7877" y="8423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7" name="Google Shape;3547;p15"/>
            <p:cNvSpPr/>
            <p:nvPr/>
          </p:nvSpPr>
          <p:spPr>
            <a:xfrm>
              <a:off x="2570981" y="3697258"/>
              <a:ext cx="515502" cy="1190585"/>
            </a:xfrm>
            <a:custGeom>
              <a:avLst/>
              <a:gdLst/>
              <a:ahLst/>
              <a:cxnLst/>
              <a:rect l="l" t="t" r="r" b="b"/>
              <a:pathLst>
                <a:path w="12915" h="29828" extrusionOk="0">
                  <a:moveTo>
                    <a:pt x="0" y="1"/>
                  </a:moveTo>
                  <a:cubicBezTo>
                    <a:pt x="1797" y="5115"/>
                    <a:pt x="2509" y="11976"/>
                    <a:pt x="3929" y="16589"/>
                  </a:cubicBezTo>
                  <a:cubicBezTo>
                    <a:pt x="6213" y="24010"/>
                    <a:pt x="12862" y="29782"/>
                    <a:pt x="12915" y="29828"/>
                  </a:cubicBezTo>
                  <a:cubicBezTo>
                    <a:pt x="12861" y="29778"/>
                    <a:pt x="5682" y="23450"/>
                    <a:pt x="3717" y="10398"/>
                  </a:cubicBezTo>
                  <a:cubicBezTo>
                    <a:pt x="3164" y="6723"/>
                    <a:pt x="1766" y="3204"/>
                    <a:pt x="0" y="1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8" name="Google Shape;3548;p15"/>
            <p:cNvSpPr/>
            <p:nvPr/>
          </p:nvSpPr>
          <p:spPr>
            <a:xfrm>
              <a:off x="1936835" y="2519574"/>
              <a:ext cx="1643380" cy="1248222"/>
            </a:xfrm>
            <a:custGeom>
              <a:avLst/>
              <a:gdLst/>
              <a:ahLst/>
              <a:cxnLst/>
              <a:rect l="l" t="t" r="r" b="b"/>
              <a:pathLst>
                <a:path w="41172" h="31272" extrusionOk="0">
                  <a:moveTo>
                    <a:pt x="2178" y="1"/>
                  </a:moveTo>
                  <a:cubicBezTo>
                    <a:pt x="794" y="1"/>
                    <a:pt x="1" y="186"/>
                    <a:pt x="1" y="186"/>
                  </a:cubicBezTo>
                  <a:cubicBezTo>
                    <a:pt x="14219" y="24654"/>
                    <a:pt x="41171" y="31272"/>
                    <a:pt x="41171" y="31272"/>
                  </a:cubicBezTo>
                  <a:cubicBezTo>
                    <a:pt x="41171" y="31272"/>
                    <a:pt x="32196" y="24563"/>
                    <a:pt x="24037" y="13583"/>
                  </a:cubicBezTo>
                  <a:cubicBezTo>
                    <a:pt x="15092" y="1548"/>
                    <a:pt x="6174" y="1"/>
                    <a:pt x="217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9" name="Google Shape;3549;p15"/>
            <p:cNvSpPr/>
            <p:nvPr/>
          </p:nvSpPr>
          <p:spPr>
            <a:xfrm>
              <a:off x="1936835" y="2526998"/>
              <a:ext cx="1643380" cy="1240718"/>
            </a:xfrm>
            <a:custGeom>
              <a:avLst/>
              <a:gdLst/>
              <a:ahLst/>
              <a:cxnLst/>
              <a:rect l="l" t="t" r="r" b="b"/>
              <a:pathLst>
                <a:path w="41172" h="31084" extrusionOk="0">
                  <a:moveTo>
                    <a:pt x="1" y="0"/>
                  </a:moveTo>
                  <a:lnTo>
                    <a:pt x="1" y="0"/>
                  </a:lnTo>
                  <a:cubicBezTo>
                    <a:pt x="14219" y="24468"/>
                    <a:pt x="41171" y="31083"/>
                    <a:pt x="41171" y="31083"/>
                  </a:cubicBezTo>
                  <a:cubicBezTo>
                    <a:pt x="41171" y="31083"/>
                    <a:pt x="34430" y="29165"/>
                    <a:pt x="27499" y="22757"/>
                  </a:cubicBezTo>
                  <a:cubicBezTo>
                    <a:pt x="20750" y="16521"/>
                    <a:pt x="11070" y="3707"/>
                    <a:pt x="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0" name="Google Shape;3550;p15"/>
            <p:cNvSpPr/>
            <p:nvPr/>
          </p:nvSpPr>
          <p:spPr>
            <a:xfrm>
              <a:off x="1936835" y="2519574"/>
              <a:ext cx="1643380" cy="1248142"/>
            </a:xfrm>
            <a:custGeom>
              <a:avLst/>
              <a:gdLst/>
              <a:ahLst/>
              <a:cxnLst/>
              <a:rect l="l" t="t" r="r" b="b"/>
              <a:pathLst>
                <a:path w="41172" h="31270" extrusionOk="0">
                  <a:moveTo>
                    <a:pt x="2178" y="1"/>
                  </a:moveTo>
                  <a:cubicBezTo>
                    <a:pt x="794" y="1"/>
                    <a:pt x="1" y="186"/>
                    <a:pt x="1" y="186"/>
                  </a:cubicBezTo>
                  <a:cubicBezTo>
                    <a:pt x="6" y="196"/>
                    <a:pt x="9" y="202"/>
                    <a:pt x="15" y="210"/>
                  </a:cubicBezTo>
                  <a:cubicBezTo>
                    <a:pt x="4556" y="882"/>
                    <a:pt x="8453" y="1690"/>
                    <a:pt x="14515" y="5552"/>
                  </a:cubicBezTo>
                  <a:cubicBezTo>
                    <a:pt x="20621" y="9443"/>
                    <a:pt x="27170" y="19242"/>
                    <a:pt x="31034" y="23324"/>
                  </a:cubicBezTo>
                  <a:cubicBezTo>
                    <a:pt x="34895" y="27401"/>
                    <a:pt x="41164" y="31266"/>
                    <a:pt x="41171" y="31269"/>
                  </a:cubicBezTo>
                  <a:cubicBezTo>
                    <a:pt x="41166" y="31265"/>
                    <a:pt x="32194" y="24560"/>
                    <a:pt x="24037" y="13583"/>
                  </a:cubicBezTo>
                  <a:cubicBezTo>
                    <a:pt x="15092" y="1548"/>
                    <a:pt x="6174" y="1"/>
                    <a:pt x="2178" y="1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1" name="Google Shape;3551;p15"/>
            <p:cNvSpPr/>
            <p:nvPr/>
          </p:nvSpPr>
          <p:spPr>
            <a:xfrm>
              <a:off x="1936835" y="2526998"/>
              <a:ext cx="1643380" cy="1240718"/>
            </a:xfrm>
            <a:custGeom>
              <a:avLst/>
              <a:gdLst/>
              <a:ahLst/>
              <a:cxnLst/>
              <a:rect l="l" t="t" r="r" b="b"/>
              <a:pathLst>
                <a:path w="41172" h="31084" extrusionOk="0">
                  <a:moveTo>
                    <a:pt x="1" y="0"/>
                  </a:moveTo>
                  <a:lnTo>
                    <a:pt x="1" y="0"/>
                  </a:lnTo>
                  <a:cubicBezTo>
                    <a:pt x="14253" y="24254"/>
                    <a:pt x="41156" y="31080"/>
                    <a:pt x="41171" y="31083"/>
                  </a:cubicBezTo>
                  <a:cubicBezTo>
                    <a:pt x="41167" y="31082"/>
                    <a:pt x="39472" y="30599"/>
                    <a:pt x="36907" y="29310"/>
                  </a:cubicBezTo>
                  <a:cubicBezTo>
                    <a:pt x="32830" y="27550"/>
                    <a:pt x="26778" y="24763"/>
                    <a:pt x="23162" y="22279"/>
                  </a:cubicBezTo>
                  <a:cubicBezTo>
                    <a:pt x="17939" y="18688"/>
                    <a:pt x="10605" y="14301"/>
                    <a:pt x="241" y="98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2" name="Google Shape;3552;p15"/>
            <p:cNvSpPr/>
            <p:nvPr/>
          </p:nvSpPr>
          <p:spPr>
            <a:xfrm>
              <a:off x="1936835" y="2526998"/>
              <a:ext cx="1643181" cy="1240878"/>
            </a:xfrm>
            <a:custGeom>
              <a:avLst/>
              <a:gdLst/>
              <a:ahLst/>
              <a:cxnLst/>
              <a:rect l="l" t="t" r="r" b="b"/>
              <a:pathLst>
                <a:path w="41167" h="31088" extrusionOk="0">
                  <a:moveTo>
                    <a:pt x="1" y="0"/>
                  </a:moveTo>
                  <a:lnTo>
                    <a:pt x="1" y="0"/>
                  </a:lnTo>
                  <a:cubicBezTo>
                    <a:pt x="4063" y="1513"/>
                    <a:pt x="7929" y="4072"/>
                    <a:pt x="11223" y="6839"/>
                  </a:cubicBezTo>
                  <a:cubicBezTo>
                    <a:pt x="14531" y="9617"/>
                    <a:pt x="17547" y="12715"/>
                    <a:pt x="20502" y="15866"/>
                  </a:cubicBezTo>
                  <a:cubicBezTo>
                    <a:pt x="23471" y="19001"/>
                    <a:pt x="26331" y="22275"/>
                    <a:pt x="29731" y="25012"/>
                  </a:cubicBezTo>
                  <a:cubicBezTo>
                    <a:pt x="31418" y="26386"/>
                    <a:pt x="33251" y="27574"/>
                    <a:pt x="35153" y="28627"/>
                  </a:cubicBezTo>
                  <a:cubicBezTo>
                    <a:pt x="37070" y="29646"/>
                    <a:pt x="39066" y="30544"/>
                    <a:pt x="41167" y="31087"/>
                  </a:cubicBezTo>
                  <a:cubicBezTo>
                    <a:pt x="40155" y="30705"/>
                    <a:pt x="39172" y="30261"/>
                    <a:pt x="38209" y="29779"/>
                  </a:cubicBezTo>
                  <a:cubicBezTo>
                    <a:pt x="37244" y="29301"/>
                    <a:pt x="36292" y="28797"/>
                    <a:pt x="35373" y="28237"/>
                  </a:cubicBezTo>
                  <a:cubicBezTo>
                    <a:pt x="33506" y="27170"/>
                    <a:pt x="31750" y="25923"/>
                    <a:pt x="30054" y="24606"/>
                  </a:cubicBezTo>
                  <a:cubicBezTo>
                    <a:pt x="29639" y="24268"/>
                    <a:pt x="29212" y="23938"/>
                    <a:pt x="28804" y="23590"/>
                  </a:cubicBezTo>
                  <a:lnTo>
                    <a:pt x="27591" y="22528"/>
                  </a:lnTo>
                  <a:cubicBezTo>
                    <a:pt x="26800" y="21799"/>
                    <a:pt x="26039" y="21037"/>
                    <a:pt x="25279" y="20270"/>
                  </a:cubicBezTo>
                  <a:cubicBezTo>
                    <a:pt x="23762" y="18736"/>
                    <a:pt x="22284" y="17160"/>
                    <a:pt x="20785" y="15598"/>
                  </a:cubicBezTo>
                  <a:cubicBezTo>
                    <a:pt x="17792" y="12479"/>
                    <a:pt x="14744" y="9387"/>
                    <a:pt x="11381" y="6653"/>
                  </a:cubicBezTo>
                  <a:cubicBezTo>
                    <a:pt x="8021" y="3936"/>
                    <a:pt x="4104" y="1411"/>
                    <a:pt x="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3" name="Google Shape;3553;p15"/>
            <p:cNvSpPr/>
            <p:nvPr/>
          </p:nvSpPr>
          <p:spPr>
            <a:xfrm>
              <a:off x="1167892" y="2696562"/>
              <a:ext cx="906709" cy="1965095"/>
            </a:xfrm>
            <a:custGeom>
              <a:avLst/>
              <a:gdLst/>
              <a:ahLst/>
              <a:cxnLst/>
              <a:rect l="l" t="t" r="r" b="b"/>
              <a:pathLst>
                <a:path w="22716" h="49232" extrusionOk="0">
                  <a:moveTo>
                    <a:pt x="11589" y="1"/>
                  </a:moveTo>
                  <a:lnTo>
                    <a:pt x="11589" y="1"/>
                  </a:lnTo>
                  <a:cubicBezTo>
                    <a:pt x="1" y="25003"/>
                    <a:pt x="22715" y="49231"/>
                    <a:pt x="22715" y="49231"/>
                  </a:cubicBezTo>
                  <a:cubicBezTo>
                    <a:pt x="22715" y="49231"/>
                    <a:pt x="21465" y="35683"/>
                    <a:pt x="19519" y="24973"/>
                  </a:cubicBezTo>
                  <a:cubicBezTo>
                    <a:pt x="16599" y="8900"/>
                    <a:pt x="11590" y="1"/>
                    <a:pt x="1158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4" name="Google Shape;3554;p15"/>
            <p:cNvSpPr/>
            <p:nvPr/>
          </p:nvSpPr>
          <p:spPr>
            <a:xfrm>
              <a:off x="1630479" y="2696562"/>
              <a:ext cx="444134" cy="1965095"/>
            </a:xfrm>
            <a:custGeom>
              <a:avLst/>
              <a:gdLst/>
              <a:ahLst/>
              <a:cxnLst/>
              <a:rect l="l" t="t" r="r" b="b"/>
              <a:pathLst>
                <a:path w="11127" h="49232" extrusionOk="0">
                  <a:moveTo>
                    <a:pt x="0" y="1"/>
                  </a:moveTo>
                  <a:cubicBezTo>
                    <a:pt x="1842" y="25122"/>
                    <a:pt x="11126" y="49231"/>
                    <a:pt x="11126" y="49231"/>
                  </a:cubicBezTo>
                  <a:cubicBezTo>
                    <a:pt x="11126" y="49231"/>
                    <a:pt x="9876" y="35685"/>
                    <a:pt x="7930" y="24973"/>
                  </a:cubicBezTo>
                  <a:cubicBezTo>
                    <a:pt x="5010" y="8900"/>
                    <a:pt x="1" y="1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5" name="Google Shape;3555;p15"/>
            <p:cNvSpPr/>
            <p:nvPr/>
          </p:nvSpPr>
          <p:spPr>
            <a:xfrm>
              <a:off x="1630479" y="2696562"/>
              <a:ext cx="444174" cy="1965095"/>
            </a:xfrm>
            <a:custGeom>
              <a:avLst/>
              <a:gdLst/>
              <a:ahLst/>
              <a:cxnLst/>
              <a:rect l="l" t="t" r="r" b="b"/>
              <a:pathLst>
                <a:path w="11128" h="49232" extrusionOk="0">
                  <a:moveTo>
                    <a:pt x="0" y="1"/>
                  </a:moveTo>
                  <a:lnTo>
                    <a:pt x="0" y="1"/>
                  </a:lnTo>
                  <a:cubicBezTo>
                    <a:pt x="252" y="4211"/>
                    <a:pt x="640" y="8424"/>
                    <a:pt x="1303" y="12595"/>
                  </a:cubicBezTo>
                  <a:cubicBezTo>
                    <a:pt x="1934" y="16772"/>
                    <a:pt x="2745" y="20920"/>
                    <a:pt x="3690" y="25037"/>
                  </a:cubicBezTo>
                  <a:cubicBezTo>
                    <a:pt x="4665" y="29145"/>
                    <a:pt x="5728" y="33236"/>
                    <a:pt x="6965" y="37273"/>
                  </a:cubicBezTo>
                  <a:cubicBezTo>
                    <a:pt x="8203" y="41311"/>
                    <a:pt x="9553" y="45315"/>
                    <a:pt x="11128" y="49231"/>
                  </a:cubicBezTo>
                  <a:cubicBezTo>
                    <a:pt x="10444" y="47235"/>
                    <a:pt x="9787" y="45232"/>
                    <a:pt x="9171" y="43216"/>
                  </a:cubicBezTo>
                  <a:lnTo>
                    <a:pt x="8244" y="40194"/>
                  </a:lnTo>
                  <a:lnTo>
                    <a:pt x="7366" y="37156"/>
                  </a:lnTo>
                  <a:cubicBezTo>
                    <a:pt x="6214" y="33103"/>
                    <a:pt x="5149" y="29024"/>
                    <a:pt x="4218" y="24915"/>
                  </a:cubicBezTo>
                  <a:cubicBezTo>
                    <a:pt x="3721" y="22867"/>
                    <a:pt x="3295" y="20805"/>
                    <a:pt x="2861" y="18743"/>
                  </a:cubicBezTo>
                  <a:cubicBezTo>
                    <a:pt x="2645" y="17713"/>
                    <a:pt x="2469" y="16674"/>
                    <a:pt x="2271" y="15640"/>
                  </a:cubicBezTo>
                  <a:cubicBezTo>
                    <a:pt x="2079" y="14603"/>
                    <a:pt x="1878" y="13569"/>
                    <a:pt x="1714" y="12529"/>
                  </a:cubicBezTo>
                  <a:lnTo>
                    <a:pt x="1195" y="9411"/>
                  </a:lnTo>
                  <a:lnTo>
                    <a:pt x="760" y="6281"/>
                  </a:lnTo>
                  <a:lnTo>
                    <a:pt x="534" y="4715"/>
                  </a:lnTo>
                  <a:lnTo>
                    <a:pt x="360" y="314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6" name="Google Shape;3556;p15"/>
            <p:cNvSpPr/>
            <p:nvPr/>
          </p:nvSpPr>
          <p:spPr>
            <a:xfrm>
              <a:off x="1167892" y="2696562"/>
              <a:ext cx="906709" cy="1965095"/>
            </a:xfrm>
            <a:custGeom>
              <a:avLst/>
              <a:gdLst/>
              <a:ahLst/>
              <a:cxnLst/>
              <a:rect l="l" t="t" r="r" b="b"/>
              <a:pathLst>
                <a:path w="22716" h="49232" extrusionOk="0">
                  <a:moveTo>
                    <a:pt x="11589" y="1"/>
                  </a:moveTo>
                  <a:lnTo>
                    <a:pt x="11589" y="1"/>
                  </a:lnTo>
                  <a:cubicBezTo>
                    <a:pt x="1" y="25000"/>
                    <a:pt x="22710" y="49227"/>
                    <a:pt x="22715" y="49231"/>
                  </a:cubicBezTo>
                  <a:cubicBezTo>
                    <a:pt x="22713" y="49228"/>
                    <a:pt x="13600" y="35154"/>
                    <a:pt x="11398" y="26330"/>
                  </a:cubicBezTo>
                  <a:cubicBezTo>
                    <a:pt x="8364" y="14170"/>
                    <a:pt x="11589" y="2"/>
                    <a:pt x="11589" y="1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7" name="Google Shape;3557;p15"/>
            <p:cNvSpPr/>
            <p:nvPr/>
          </p:nvSpPr>
          <p:spPr>
            <a:xfrm>
              <a:off x="1630479" y="2696562"/>
              <a:ext cx="444134" cy="1965095"/>
            </a:xfrm>
            <a:custGeom>
              <a:avLst/>
              <a:gdLst/>
              <a:ahLst/>
              <a:cxnLst/>
              <a:rect l="l" t="t" r="r" b="b"/>
              <a:pathLst>
                <a:path w="11127" h="49232" extrusionOk="0">
                  <a:moveTo>
                    <a:pt x="0" y="1"/>
                  </a:moveTo>
                  <a:lnTo>
                    <a:pt x="0" y="1"/>
                  </a:lnTo>
                  <a:cubicBezTo>
                    <a:pt x="5364" y="10306"/>
                    <a:pt x="11126" y="49231"/>
                    <a:pt x="11126" y="49231"/>
                  </a:cubicBezTo>
                  <a:cubicBezTo>
                    <a:pt x="11126" y="49227"/>
                    <a:pt x="9876" y="35682"/>
                    <a:pt x="7930" y="24973"/>
                  </a:cubicBezTo>
                  <a:cubicBezTo>
                    <a:pt x="5012" y="8913"/>
                    <a:pt x="9" y="15"/>
                    <a:pt x="0" y="1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8" name="Google Shape;3558;p15"/>
            <p:cNvSpPr/>
            <p:nvPr/>
          </p:nvSpPr>
          <p:spPr>
            <a:xfrm>
              <a:off x="-153727" y="-205578"/>
              <a:ext cx="718071" cy="829434"/>
            </a:xfrm>
            <a:custGeom>
              <a:avLst/>
              <a:gdLst/>
              <a:ahLst/>
              <a:cxnLst/>
              <a:rect l="l" t="t" r="r" b="b"/>
              <a:pathLst>
                <a:path w="17990" h="20780" extrusionOk="0">
                  <a:moveTo>
                    <a:pt x="2208" y="1"/>
                  </a:moveTo>
                  <a:lnTo>
                    <a:pt x="1158" y="258"/>
                  </a:lnTo>
                  <a:cubicBezTo>
                    <a:pt x="1226" y="540"/>
                    <a:pt x="2718" y="6347"/>
                    <a:pt x="9283" y="13052"/>
                  </a:cubicBezTo>
                  <a:cubicBezTo>
                    <a:pt x="4829" y="11008"/>
                    <a:pt x="500" y="10240"/>
                    <a:pt x="183" y="10187"/>
                  </a:cubicBezTo>
                  <a:lnTo>
                    <a:pt x="0" y="11254"/>
                  </a:lnTo>
                  <a:cubicBezTo>
                    <a:pt x="132" y="11277"/>
                    <a:pt x="12777" y="13512"/>
                    <a:pt x="16892" y="20501"/>
                  </a:cubicBezTo>
                  <a:cubicBezTo>
                    <a:pt x="16995" y="20677"/>
                    <a:pt x="17178" y="20779"/>
                    <a:pt x="17366" y="20779"/>
                  </a:cubicBezTo>
                  <a:cubicBezTo>
                    <a:pt x="17448" y="20779"/>
                    <a:pt x="17532" y="20760"/>
                    <a:pt x="17610" y="20719"/>
                  </a:cubicBezTo>
                  <a:cubicBezTo>
                    <a:pt x="17882" y="20579"/>
                    <a:pt x="17990" y="20238"/>
                    <a:pt x="17835" y="19973"/>
                  </a:cubicBezTo>
                  <a:cubicBezTo>
                    <a:pt x="16764" y="18141"/>
                    <a:pt x="15177" y="16625"/>
                    <a:pt x="13393" y="15375"/>
                  </a:cubicBezTo>
                  <a:cubicBezTo>
                    <a:pt x="4197" y="7689"/>
                    <a:pt x="2227" y="77"/>
                    <a:pt x="220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9" name="Google Shape;3559;p15"/>
            <p:cNvSpPr/>
            <p:nvPr/>
          </p:nvSpPr>
          <p:spPr>
            <a:xfrm>
              <a:off x="-1503089" y="-165342"/>
              <a:ext cx="1481206" cy="837057"/>
            </a:xfrm>
            <a:custGeom>
              <a:avLst/>
              <a:gdLst/>
              <a:ahLst/>
              <a:cxnLst/>
              <a:rect l="l" t="t" r="r" b="b"/>
              <a:pathLst>
                <a:path w="37109" h="20971" extrusionOk="0">
                  <a:moveTo>
                    <a:pt x="20124" y="1"/>
                  </a:moveTo>
                  <a:cubicBezTo>
                    <a:pt x="12085" y="1"/>
                    <a:pt x="6360" y="9684"/>
                    <a:pt x="0" y="9973"/>
                  </a:cubicBezTo>
                  <a:cubicBezTo>
                    <a:pt x="0" y="9973"/>
                    <a:pt x="9875" y="20971"/>
                    <a:pt x="15662" y="20971"/>
                  </a:cubicBezTo>
                  <a:cubicBezTo>
                    <a:pt x="16537" y="20971"/>
                    <a:pt x="17319" y="20719"/>
                    <a:pt x="17958" y="20140"/>
                  </a:cubicBezTo>
                  <a:cubicBezTo>
                    <a:pt x="25247" y="13542"/>
                    <a:pt x="31001" y="20387"/>
                    <a:pt x="36627" y="10615"/>
                  </a:cubicBezTo>
                  <a:cubicBezTo>
                    <a:pt x="37109" y="9779"/>
                    <a:pt x="33953" y="2316"/>
                    <a:pt x="21907" y="160"/>
                  </a:cubicBezTo>
                  <a:cubicBezTo>
                    <a:pt x="21300" y="51"/>
                    <a:pt x="20706" y="1"/>
                    <a:pt x="2012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0" name="Google Shape;3560;p15"/>
            <p:cNvSpPr/>
            <p:nvPr/>
          </p:nvSpPr>
          <p:spPr>
            <a:xfrm>
              <a:off x="-1503089" y="-165262"/>
              <a:ext cx="1481206" cy="455151"/>
            </a:xfrm>
            <a:custGeom>
              <a:avLst/>
              <a:gdLst/>
              <a:ahLst/>
              <a:cxnLst/>
              <a:rect l="l" t="t" r="r" b="b"/>
              <a:pathLst>
                <a:path w="37109" h="11403" extrusionOk="0">
                  <a:moveTo>
                    <a:pt x="20126" y="0"/>
                  </a:moveTo>
                  <a:cubicBezTo>
                    <a:pt x="12086" y="0"/>
                    <a:pt x="6360" y="9685"/>
                    <a:pt x="0" y="9972"/>
                  </a:cubicBezTo>
                  <a:cubicBezTo>
                    <a:pt x="0" y="9972"/>
                    <a:pt x="2422" y="11402"/>
                    <a:pt x="6003" y="11402"/>
                  </a:cubicBezTo>
                  <a:cubicBezTo>
                    <a:pt x="8461" y="11402"/>
                    <a:pt x="11466" y="10728"/>
                    <a:pt x="14608" y="8454"/>
                  </a:cubicBezTo>
                  <a:cubicBezTo>
                    <a:pt x="16654" y="6974"/>
                    <a:pt x="19162" y="6430"/>
                    <a:pt x="21744" y="6430"/>
                  </a:cubicBezTo>
                  <a:cubicBezTo>
                    <a:pt x="28903" y="6430"/>
                    <a:pt x="36628" y="10615"/>
                    <a:pt x="36628" y="10615"/>
                  </a:cubicBezTo>
                  <a:cubicBezTo>
                    <a:pt x="37109" y="9777"/>
                    <a:pt x="33953" y="2316"/>
                    <a:pt x="21907" y="159"/>
                  </a:cubicBezTo>
                  <a:cubicBezTo>
                    <a:pt x="21300" y="51"/>
                    <a:pt x="20707" y="0"/>
                    <a:pt x="201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1" name="Google Shape;3561;p15"/>
            <p:cNvSpPr/>
            <p:nvPr/>
          </p:nvSpPr>
          <p:spPr>
            <a:xfrm>
              <a:off x="-1503328" y="-65273"/>
              <a:ext cx="1461807" cy="554180"/>
            </a:xfrm>
            <a:custGeom>
              <a:avLst/>
              <a:gdLst/>
              <a:ahLst/>
              <a:cxnLst/>
              <a:rect l="l" t="t" r="r" b="b"/>
              <a:pathLst>
                <a:path w="36623" h="13884" extrusionOk="0">
                  <a:moveTo>
                    <a:pt x="17055" y="0"/>
                  </a:moveTo>
                  <a:lnTo>
                    <a:pt x="17055" y="0"/>
                  </a:lnTo>
                  <a:cubicBezTo>
                    <a:pt x="17275" y="160"/>
                    <a:pt x="17486" y="330"/>
                    <a:pt x="17656" y="538"/>
                  </a:cubicBezTo>
                  <a:cubicBezTo>
                    <a:pt x="17837" y="733"/>
                    <a:pt x="17962" y="969"/>
                    <a:pt x="18061" y="1204"/>
                  </a:cubicBezTo>
                  <a:cubicBezTo>
                    <a:pt x="18158" y="1440"/>
                    <a:pt x="18205" y="1695"/>
                    <a:pt x="18212" y="1945"/>
                  </a:cubicBezTo>
                  <a:cubicBezTo>
                    <a:pt x="18216" y="2067"/>
                    <a:pt x="18211" y="2196"/>
                    <a:pt x="18192" y="2318"/>
                  </a:cubicBezTo>
                  <a:cubicBezTo>
                    <a:pt x="17966" y="2135"/>
                    <a:pt x="17728" y="1971"/>
                    <a:pt x="17481" y="1828"/>
                  </a:cubicBezTo>
                  <a:cubicBezTo>
                    <a:pt x="17056" y="1573"/>
                    <a:pt x="16596" y="1398"/>
                    <a:pt x="16135" y="1242"/>
                  </a:cubicBezTo>
                  <a:cubicBezTo>
                    <a:pt x="15904" y="1170"/>
                    <a:pt x="15667" y="1115"/>
                    <a:pt x="15433" y="1051"/>
                  </a:cubicBezTo>
                  <a:lnTo>
                    <a:pt x="14720" y="920"/>
                  </a:lnTo>
                  <a:lnTo>
                    <a:pt x="15416" y="1118"/>
                  </a:lnTo>
                  <a:cubicBezTo>
                    <a:pt x="15640" y="1203"/>
                    <a:pt x="15868" y="1276"/>
                    <a:pt x="16090" y="1370"/>
                  </a:cubicBezTo>
                  <a:cubicBezTo>
                    <a:pt x="16526" y="1565"/>
                    <a:pt x="16954" y="1777"/>
                    <a:pt x="17336" y="2056"/>
                  </a:cubicBezTo>
                  <a:cubicBezTo>
                    <a:pt x="17718" y="2330"/>
                    <a:pt x="18069" y="2647"/>
                    <a:pt x="18353" y="3009"/>
                  </a:cubicBezTo>
                  <a:cubicBezTo>
                    <a:pt x="18570" y="3287"/>
                    <a:pt x="18764" y="3611"/>
                    <a:pt x="18880" y="3926"/>
                  </a:cubicBezTo>
                  <a:cubicBezTo>
                    <a:pt x="18587" y="3978"/>
                    <a:pt x="18294" y="4029"/>
                    <a:pt x="18004" y="4104"/>
                  </a:cubicBezTo>
                  <a:cubicBezTo>
                    <a:pt x="17604" y="4191"/>
                    <a:pt x="17219" y="4351"/>
                    <a:pt x="16827" y="4474"/>
                  </a:cubicBezTo>
                  <a:cubicBezTo>
                    <a:pt x="16451" y="4643"/>
                    <a:pt x="16059" y="4778"/>
                    <a:pt x="15702" y="4989"/>
                  </a:cubicBezTo>
                  <a:cubicBezTo>
                    <a:pt x="15522" y="5089"/>
                    <a:pt x="15334" y="5178"/>
                    <a:pt x="15159" y="5287"/>
                  </a:cubicBezTo>
                  <a:lnTo>
                    <a:pt x="14642" y="5628"/>
                  </a:lnTo>
                  <a:lnTo>
                    <a:pt x="13644" y="6289"/>
                  </a:lnTo>
                  <a:cubicBezTo>
                    <a:pt x="13315" y="6510"/>
                    <a:pt x="12986" y="6732"/>
                    <a:pt x="12626" y="6901"/>
                  </a:cubicBezTo>
                  <a:cubicBezTo>
                    <a:pt x="12461" y="6986"/>
                    <a:pt x="12295" y="7075"/>
                    <a:pt x="12131" y="7163"/>
                  </a:cubicBezTo>
                  <a:cubicBezTo>
                    <a:pt x="11871" y="6884"/>
                    <a:pt x="11598" y="6652"/>
                    <a:pt x="11301" y="6439"/>
                  </a:cubicBezTo>
                  <a:cubicBezTo>
                    <a:pt x="11142" y="6326"/>
                    <a:pt x="10978" y="6222"/>
                    <a:pt x="10810" y="6126"/>
                  </a:cubicBezTo>
                  <a:lnTo>
                    <a:pt x="10815" y="6126"/>
                  </a:lnTo>
                  <a:cubicBezTo>
                    <a:pt x="10760" y="5924"/>
                    <a:pt x="10692" y="5758"/>
                    <a:pt x="10612" y="5583"/>
                  </a:cubicBezTo>
                  <a:cubicBezTo>
                    <a:pt x="10531" y="5413"/>
                    <a:pt x="10438" y="5249"/>
                    <a:pt x="10329" y="5096"/>
                  </a:cubicBezTo>
                  <a:cubicBezTo>
                    <a:pt x="10114" y="4791"/>
                    <a:pt x="9826" y="4532"/>
                    <a:pt x="9493" y="4400"/>
                  </a:cubicBezTo>
                  <a:lnTo>
                    <a:pt x="9493" y="4400"/>
                  </a:lnTo>
                  <a:cubicBezTo>
                    <a:pt x="9781" y="4614"/>
                    <a:pt x="9971" y="4911"/>
                    <a:pt x="10091" y="5225"/>
                  </a:cubicBezTo>
                  <a:cubicBezTo>
                    <a:pt x="10149" y="5385"/>
                    <a:pt x="10194" y="5547"/>
                    <a:pt x="10225" y="5712"/>
                  </a:cubicBezTo>
                  <a:cubicBezTo>
                    <a:pt x="10234" y="5754"/>
                    <a:pt x="10237" y="5798"/>
                    <a:pt x="10244" y="5843"/>
                  </a:cubicBezTo>
                  <a:cubicBezTo>
                    <a:pt x="10220" y="5832"/>
                    <a:pt x="10197" y="5818"/>
                    <a:pt x="10172" y="5808"/>
                  </a:cubicBezTo>
                  <a:cubicBezTo>
                    <a:pt x="9777" y="5641"/>
                    <a:pt x="9367" y="5512"/>
                    <a:pt x="8948" y="5444"/>
                  </a:cubicBezTo>
                  <a:cubicBezTo>
                    <a:pt x="8614" y="5378"/>
                    <a:pt x="8275" y="5361"/>
                    <a:pt x="7938" y="5361"/>
                  </a:cubicBezTo>
                  <a:cubicBezTo>
                    <a:pt x="7855" y="5361"/>
                    <a:pt x="7772" y="5362"/>
                    <a:pt x="7689" y="5364"/>
                  </a:cubicBezTo>
                  <a:cubicBezTo>
                    <a:pt x="8106" y="5400"/>
                    <a:pt x="8521" y="5454"/>
                    <a:pt x="8917" y="5577"/>
                  </a:cubicBezTo>
                  <a:cubicBezTo>
                    <a:pt x="9314" y="5688"/>
                    <a:pt x="9695" y="5853"/>
                    <a:pt x="10051" y="6051"/>
                  </a:cubicBezTo>
                  <a:cubicBezTo>
                    <a:pt x="10129" y="6094"/>
                    <a:pt x="10200" y="6145"/>
                    <a:pt x="10275" y="6191"/>
                  </a:cubicBezTo>
                  <a:lnTo>
                    <a:pt x="10275" y="6198"/>
                  </a:lnTo>
                  <a:lnTo>
                    <a:pt x="10283" y="6197"/>
                  </a:lnTo>
                  <a:cubicBezTo>
                    <a:pt x="10552" y="6362"/>
                    <a:pt x="10810" y="6546"/>
                    <a:pt x="11043" y="6756"/>
                  </a:cubicBezTo>
                  <a:cubicBezTo>
                    <a:pt x="11267" y="6951"/>
                    <a:pt x="11468" y="7176"/>
                    <a:pt x="11650" y="7404"/>
                  </a:cubicBezTo>
                  <a:cubicBezTo>
                    <a:pt x="11622" y="7416"/>
                    <a:pt x="11595" y="7432"/>
                    <a:pt x="11567" y="7445"/>
                  </a:cubicBezTo>
                  <a:lnTo>
                    <a:pt x="10467" y="7890"/>
                  </a:lnTo>
                  <a:cubicBezTo>
                    <a:pt x="10100" y="8036"/>
                    <a:pt x="9712" y="8128"/>
                    <a:pt x="9336" y="8250"/>
                  </a:cubicBezTo>
                  <a:cubicBezTo>
                    <a:pt x="8166" y="8571"/>
                    <a:pt x="6948" y="8733"/>
                    <a:pt x="5727" y="8733"/>
                  </a:cubicBezTo>
                  <a:cubicBezTo>
                    <a:pt x="3766" y="8733"/>
                    <a:pt x="1796" y="8315"/>
                    <a:pt x="1" y="7466"/>
                  </a:cubicBezTo>
                  <a:lnTo>
                    <a:pt x="1" y="7466"/>
                  </a:lnTo>
                  <a:cubicBezTo>
                    <a:pt x="694" y="7876"/>
                    <a:pt x="1447" y="8186"/>
                    <a:pt x="2219" y="8425"/>
                  </a:cubicBezTo>
                  <a:cubicBezTo>
                    <a:pt x="2601" y="8560"/>
                    <a:pt x="2999" y="8639"/>
                    <a:pt x="3392" y="8743"/>
                  </a:cubicBezTo>
                  <a:cubicBezTo>
                    <a:pt x="3790" y="8814"/>
                    <a:pt x="4187" y="8902"/>
                    <a:pt x="4590" y="8949"/>
                  </a:cubicBezTo>
                  <a:cubicBezTo>
                    <a:pt x="5116" y="9011"/>
                    <a:pt x="5646" y="9042"/>
                    <a:pt x="6176" y="9042"/>
                  </a:cubicBezTo>
                  <a:cubicBezTo>
                    <a:pt x="7272" y="9042"/>
                    <a:pt x="8370" y="8910"/>
                    <a:pt x="9440" y="8652"/>
                  </a:cubicBezTo>
                  <a:cubicBezTo>
                    <a:pt x="10958" y="8309"/>
                    <a:pt x="12384" y="7637"/>
                    <a:pt x="13700" y="6821"/>
                  </a:cubicBezTo>
                  <a:lnTo>
                    <a:pt x="13700" y="6821"/>
                  </a:lnTo>
                  <a:cubicBezTo>
                    <a:pt x="13617" y="7286"/>
                    <a:pt x="13489" y="7762"/>
                    <a:pt x="13335" y="8216"/>
                  </a:cubicBezTo>
                  <a:cubicBezTo>
                    <a:pt x="13122" y="8840"/>
                    <a:pt x="12861" y="9454"/>
                    <a:pt x="12539" y="10035"/>
                  </a:cubicBezTo>
                  <a:cubicBezTo>
                    <a:pt x="12213" y="10615"/>
                    <a:pt x="11860" y="11185"/>
                    <a:pt x="11437" y="11705"/>
                  </a:cubicBezTo>
                  <a:cubicBezTo>
                    <a:pt x="11029" y="12239"/>
                    <a:pt x="10561" y="12720"/>
                    <a:pt x="10078" y="13190"/>
                  </a:cubicBezTo>
                  <a:cubicBezTo>
                    <a:pt x="10590" y="12756"/>
                    <a:pt x="11093" y="12303"/>
                    <a:pt x="11538" y="11792"/>
                  </a:cubicBezTo>
                  <a:cubicBezTo>
                    <a:pt x="12001" y="11294"/>
                    <a:pt x="12399" y="10743"/>
                    <a:pt x="12769" y="10172"/>
                  </a:cubicBezTo>
                  <a:cubicBezTo>
                    <a:pt x="12846" y="10055"/>
                    <a:pt x="12908" y="9932"/>
                    <a:pt x="12979" y="9812"/>
                  </a:cubicBezTo>
                  <a:cubicBezTo>
                    <a:pt x="13119" y="9904"/>
                    <a:pt x="13267" y="10059"/>
                    <a:pt x="13363" y="10223"/>
                  </a:cubicBezTo>
                  <a:cubicBezTo>
                    <a:pt x="13498" y="10438"/>
                    <a:pt x="13579" y="10699"/>
                    <a:pt x="13618" y="10966"/>
                  </a:cubicBezTo>
                  <a:cubicBezTo>
                    <a:pt x="13666" y="11235"/>
                    <a:pt x="13659" y="11514"/>
                    <a:pt x="13644" y="11795"/>
                  </a:cubicBezTo>
                  <a:cubicBezTo>
                    <a:pt x="13617" y="12077"/>
                    <a:pt x="13566" y="12354"/>
                    <a:pt x="13504" y="12634"/>
                  </a:cubicBezTo>
                  <a:cubicBezTo>
                    <a:pt x="13608" y="12368"/>
                    <a:pt x="13703" y="12098"/>
                    <a:pt x="13777" y="11816"/>
                  </a:cubicBezTo>
                  <a:cubicBezTo>
                    <a:pt x="13840" y="11535"/>
                    <a:pt x="13893" y="11243"/>
                    <a:pt x="13887" y="10945"/>
                  </a:cubicBezTo>
                  <a:cubicBezTo>
                    <a:pt x="13890" y="10648"/>
                    <a:pt x="13849" y="10337"/>
                    <a:pt x="13727" y="10042"/>
                  </a:cubicBezTo>
                  <a:cubicBezTo>
                    <a:pt x="13615" y="9792"/>
                    <a:pt x="13475" y="9561"/>
                    <a:pt x="13233" y="9366"/>
                  </a:cubicBezTo>
                  <a:cubicBezTo>
                    <a:pt x="13406" y="9036"/>
                    <a:pt x="13567" y="8701"/>
                    <a:pt x="13713" y="8357"/>
                  </a:cubicBezTo>
                  <a:cubicBezTo>
                    <a:pt x="13963" y="7743"/>
                    <a:pt x="14168" y="7126"/>
                    <a:pt x="14290" y="6447"/>
                  </a:cubicBezTo>
                  <a:lnTo>
                    <a:pt x="14924" y="6038"/>
                  </a:lnTo>
                  <a:lnTo>
                    <a:pt x="15418" y="5720"/>
                  </a:lnTo>
                  <a:cubicBezTo>
                    <a:pt x="15583" y="5618"/>
                    <a:pt x="15762" y="5536"/>
                    <a:pt x="15934" y="5443"/>
                  </a:cubicBezTo>
                  <a:cubicBezTo>
                    <a:pt x="16274" y="5246"/>
                    <a:pt x="16649" y="5123"/>
                    <a:pt x="17007" y="4966"/>
                  </a:cubicBezTo>
                  <a:cubicBezTo>
                    <a:pt x="17381" y="4853"/>
                    <a:pt x="17748" y="4701"/>
                    <a:pt x="18134" y="4624"/>
                  </a:cubicBezTo>
                  <a:cubicBezTo>
                    <a:pt x="19321" y="4309"/>
                    <a:pt x="20557" y="4187"/>
                    <a:pt x="21794" y="4187"/>
                  </a:cubicBezTo>
                  <a:cubicBezTo>
                    <a:pt x="21863" y="4187"/>
                    <a:pt x="21932" y="4187"/>
                    <a:pt x="22001" y="4188"/>
                  </a:cubicBezTo>
                  <a:cubicBezTo>
                    <a:pt x="21963" y="4989"/>
                    <a:pt x="21817" y="5818"/>
                    <a:pt x="21598" y="6610"/>
                  </a:cubicBezTo>
                  <a:cubicBezTo>
                    <a:pt x="21354" y="7493"/>
                    <a:pt x="21027" y="8356"/>
                    <a:pt x="20597" y="9169"/>
                  </a:cubicBezTo>
                  <a:cubicBezTo>
                    <a:pt x="20169" y="9981"/>
                    <a:pt x="19676" y="10769"/>
                    <a:pt x="19078" y="11474"/>
                  </a:cubicBezTo>
                  <a:cubicBezTo>
                    <a:pt x="18503" y="12200"/>
                    <a:pt x="17819" y="12832"/>
                    <a:pt x="17115" y="13438"/>
                  </a:cubicBezTo>
                  <a:cubicBezTo>
                    <a:pt x="17847" y="12868"/>
                    <a:pt x="18566" y="12268"/>
                    <a:pt x="19181" y="11562"/>
                  </a:cubicBezTo>
                  <a:cubicBezTo>
                    <a:pt x="19819" y="10880"/>
                    <a:pt x="20358" y="10106"/>
                    <a:pt x="20834" y="9298"/>
                  </a:cubicBezTo>
                  <a:cubicBezTo>
                    <a:pt x="20907" y="9175"/>
                    <a:pt x="20974" y="9048"/>
                    <a:pt x="21043" y="8922"/>
                  </a:cubicBezTo>
                  <a:cubicBezTo>
                    <a:pt x="21073" y="9213"/>
                    <a:pt x="21056" y="9496"/>
                    <a:pt x="21081" y="9827"/>
                  </a:cubicBezTo>
                  <a:cubicBezTo>
                    <a:pt x="21119" y="10283"/>
                    <a:pt x="21119" y="10743"/>
                    <a:pt x="21084" y="11202"/>
                  </a:cubicBezTo>
                  <a:cubicBezTo>
                    <a:pt x="21051" y="11662"/>
                    <a:pt x="20979" y="12121"/>
                    <a:pt x="20862" y="12568"/>
                  </a:cubicBezTo>
                  <a:cubicBezTo>
                    <a:pt x="20759" y="13020"/>
                    <a:pt x="20586" y="13455"/>
                    <a:pt x="20401" y="13883"/>
                  </a:cubicBezTo>
                  <a:cubicBezTo>
                    <a:pt x="20626" y="13476"/>
                    <a:pt x="20841" y="13054"/>
                    <a:pt x="20992" y="12607"/>
                  </a:cubicBezTo>
                  <a:cubicBezTo>
                    <a:pt x="21152" y="12163"/>
                    <a:pt x="21274" y="11703"/>
                    <a:pt x="21350" y="11235"/>
                  </a:cubicBezTo>
                  <a:cubicBezTo>
                    <a:pt x="21432" y="10768"/>
                    <a:pt x="21480" y="10293"/>
                    <a:pt x="21487" y="9813"/>
                  </a:cubicBezTo>
                  <a:cubicBezTo>
                    <a:pt x="21494" y="9332"/>
                    <a:pt x="21517" y="8640"/>
                    <a:pt x="21435" y="8144"/>
                  </a:cubicBezTo>
                  <a:lnTo>
                    <a:pt x="21431" y="8149"/>
                  </a:lnTo>
                  <a:cubicBezTo>
                    <a:pt x="21641" y="7685"/>
                    <a:pt x="21828" y="7210"/>
                    <a:pt x="21987" y="6725"/>
                  </a:cubicBezTo>
                  <a:cubicBezTo>
                    <a:pt x="22253" y="5907"/>
                    <a:pt x="22445" y="5075"/>
                    <a:pt x="22528" y="4198"/>
                  </a:cubicBezTo>
                  <a:cubicBezTo>
                    <a:pt x="22633" y="4202"/>
                    <a:pt x="22735" y="4199"/>
                    <a:pt x="22840" y="4205"/>
                  </a:cubicBezTo>
                  <a:cubicBezTo>
                    <a:pt x="24430" y="4274"/>
                    <a:pt x="26005" y="4567"/>
                    <a:pt x="27565" y="4904"/>
                  </a:cubicBezTo>
                  <a:cubicBezTo>
                    <a:pt x="28314" y="5076"/>
                    <a:pt x="29056" y="5273"/>
                    <a:pt x="29793" y="5492"/>
                  </a:cubicBezTo>
                  <a:cubicBezTo>
                    <a:pt x="29680" y="5932"/>
                    <a:pt x="29525" y="6384"/>
                    <a:pt x="29336" y="6814"/>
                  </a:cubicBezTo>
                  <a:cubicBezTo>
                    <a:pt x="29128" y="7296"/>
                    <a:pt x="28877" y="7762"/>
                    <a:pt x="28592" y="8207"/>
                  </a:cubicBezTo>
                  <a:cubicBezTo>
                    <a:pt x="28311" y="8654"/>
                    <a:pt x="27984" y="9076"/>
                    <a:pt x="27622" y="9462"/>
                  </a:cubicBezTo>
                  <a:cubicBezTo>
                    <a:pt x="27267" y="9861"/>
                    <a:pt x="26851" y="10198"/>
                    <a:pt x="26422" y="10522"/>
                  </a:cubicBezTo>
                  <a:cubicBezTo>
                    <a:pt x="26873" y="10236"/>
                    <a:pt x="27323" y="9932"/>
                    <a:pt x="27715" y="9560"/>
                  </a:cubicBezTo>
                  <a:cubicBezTo>
                    <a:pt x="28117" y="9199"/>
                    <a:pt x="28486" y="8797"/>
                    <a:pt x="28813" y="8363"/>
                  </a:cubicBezTo>
                  <a:cubicBezTo>
                    <a:pt x="28939" y="8199"/>
                    <a:pt x="29056" y="8029"/>
                    <a:pt x="29171" y="7856"/>
                  </a:cubicBezTo>
                  <a:cubicBezTo>
                    <a:pt x="29201" y="7960"/>
                    <a:pt x="29223" y="8067"/>
                    <a:pt x="29240" y="8170"/>
                  </a:cubicBezTo>
                  <a:cubicBezTo>
                    <a:pt x="29276" y="8415"/>
                    <a:pt x="29273" y="8670"/>
                    <a:pt x="29249" y="8927"/>
                  </a:cubicBezTo>
                  <a:cubicBezTo>
                    <a:pt x="29223" y="9183"/>
                    <a:pt x="29162" y="9438"/>
                    <a:pt x="29089" y="9691"/>
                  </a:cubicBezTo>
                  <a:cubicBezTo>
                    <a:pt x="29011" y="9942"/>
                    <a:pt x="28911" y="10188"/>
                    <a:pt x="28802" y="10431"/>
                  </a:cubicBezTo>
                  <a:cubicBezTo>
                    <a:pt x="28952" y="10211"/>
                    <a:pt x="29095" y="9984"/>
                    <a:pt x="29215" y="9742"/>
                  </a:cubicBezTo>
                  <a:cubicBezTo>
                    <a:pt x="29334" y="9500"/>
                    <a:pt x="29443" y="9247"/>
                    <a:pt x="29516" y="8980"/>
                  </a:cubicBezTo>
                  <a:cubicBezTo>
                    <a:pt x="29590" y="8715"/>
                    <a:pt x="29639" y="8436"/>
                    <a:pt x="29646" y="8151"/>
                  </a:cubicBezTo>
                  <a:cubicBezTo>
                    <a:pt x="29648" y="7871"/>
                    <a:pt x="29634" y="7609"/>
                    <a:pt x="29520" y="7302"/>
                  </a:cubicBezTo>
                  <a:cubicBezTo>
                    <a:pt x="29581" y="7199"/>
                    <a:pt x="29646" y="7100"/>
                    <a:pt x="29703" y="6993"/>
                  </a:cubicBezTo>
                  <a:cubicBezTo>
                    <a:pt x="29934" y="6565"/>
                    <a:pt x="30129" y="6123"/>
                    <a:pt x="30296" y="5649"/>
                  </a:cubicBezTo>
                  <a:cubicBezTo>
                    <a:pt x="30924" y="5845"/>
                    <a:pt x="31549" y="6051"/>
                    <a:pt x="32169" y="6275"/>
                  </a:cubicBezTo>
                  <a:cubicBezTo>
                    <a:pt x="33683" y="6805"/>
                    <a:pt x="35170" y="7421"/>
                    <a:pt x="36623" y="8110"/>
                  </a:cubicBezTo>
                  <a:cubicBezTo>
                    <a:pt x="33811" y="6541"/>
                    <a:pt x="30794" y="5328"/>
                    <a:pt x="27664" y="4502"/>
                  </a:cubicBezTo>
                  <a:cubicBezTo>
                    <a:pt x="27550" y="4472"/>
                    <a:pt x="27431" y="4447"/>
                    <a:pt x="27316" y="4418"/>
                  </a:cubicBezTo>
                  <a:cubicBezTo>
                    <a:pt x="27185" y="3937"/>
                    <a:pt x="26970" y="3544"/>
                    <a:pt x="26712" y="3159"/>
                  </a:cubicBezTo>
                  <a:cubicBezTo>
                    <a:pt x="26539" y="2909"/>
                    <a:pt x="26339" y="2683"/>
                    <a:pt x="26128" y="2466"/>
                  </a:cubicBezTo>
                  <a:cubicBezTo>
                    <a:pt x="26190" y="2175"/>
                    <a:pt x="26163" y="1940"/>
                    <a:pt x="26106" y="1692"/>
                  </a:cubicBezTo>
                  <a:cubicBezTo>
                    <a:pt x="26043" y="1440"/>
                    <a:pt x="25931" y="1213"/>
                    <a:pt x="25791" y="1012"/>
                  </a:cubicBezTo>
                  <a:cubicBezTo>
                    <a:pt x="25655" y="808"/>
                    <a:pt x="25480" y="640"/>
                    <a:pt x="25303" y="484"/>
                  </a:cubicBezTo>
                  <a:cubicBezTo>
                    <a:pt x="25120" y="333"/>
                    <a:pt x="24927" y="207"/>
                    <a:pt x="24727" y="89"/>
                  </a:cubicBezTo>
                  <a:lnTo>
                    <a:pt x="24727" y="89"/>
                  </a:lnTo>
                  <a:cubicBezTo>
                    <a:pt x="24910" y="243"/>
                    <a:pt x="25074" y="405"/>
                    <a:pt x="25217" y="580"/>
                  </a:cubicBezTo>
                  <a:cubicBezTo>
                    <a:pt x="25355" y="758"/>
                    <a:pt x="25483" y="944"/>
                    <a:pt x="25565" y="1146"/>
                  </a:cubicBezTo>
                  <a:cubicBezTo>
                    <a:pt x="25650" y="1346"/>
                    <a:pt x="25705" y="1552"/>
                    <a:pt x="25713" y="1757"/>
                  </a:cubicBezTo>
                  <a:cubicBezTo>
                    <a:pt x="25719" y="1853"/>
                    <a:pt x="25713" y="1955"/>
                    <a:pt x="25698" y="2053"/>
                  </a:cubicBezTo>
                  <a:cubicBezTo>
                    <a:pt x="25335" y="1749"/>
                    <a:pt x="24941" y="1488"/>
                    <a:pt x="24533" y="1262"/>
                  </a:cubicBezTo>
                  <a:cubicBezTo>
                    <a:pt x="24325" y="1143"/>
                    <a:pt x="24105" y="1050"/>
                    <a:pt x="23890" y="944"/>
                  </a:cubicBezTo>
                  <a:lnTo>
                    <a:pt x="23226" y="679"/>
                  </a:lnTo>
                  <a:lnTo>
                    <a:pt x="23226" y="679"/>
                  </a:lnTo>
                  <a:lnTo>
                    <a:pt x="23860" y="1005"/>
                  </a:lnTo>
                  <a:cubicBezTo>
                    <a:pt x="24062" y="1129"/>
                    <a:pt x="24270" y="1242"/>
                    <a:pt x="24464" y="1377"/>
                  </a:cubicBezTo>
                  <a:cubicBezTo>
                    <a:pt x="24853" y="1644"/>
                    <a:pt x="25221" y="1940"/>
                    <a:pt x="25545" y="2274"/>
                  </a:cubicBezTo>
                  <a:cubicBezTo>
                    <a:pt x="25867" y="2610"/>
                    <a:pt x="26155" y="2978"/>
                    <a:pt x="26377" y="3376"/>
                  </a:cubicBezTo>
                  <a:cubicBezTo>
                    <a:pt x="26538" y="3660"/>
                    <a:pt x="26674" y="3978"/>
                    <a:pt x="26756" y="4284"/>
                  </a:cubicBezTo>
                  <a:cubicBezTo>
                    <a:pt x="25480" y="3998"/>
                    <a:pt x="24185" y="3793"/>
                    <a:pt x="22875" y="3715"/>
                  </a:cubicBezTo>
                  <a:cubicBezTo>
                    <a:pt x="22479" y="3691"/>
                    <a:pt x="22081" y="3678"/>
                    <a:pt x="21682" y="3678"/>
                  </a:cubicBezTo>
                  <a:cubicBezTo>
                    <a:pt x="20919" y="3678"/>
                    <a:pt x="20153" y="3726"/>
                    <a:pt x="19396" y="3836"/>
                  </a:cubicBezTo>
                  <a:cubicBezTo>
                    <a:pt x="19211" y="3407"/>
                    <a:pt x="18955" y="3065"/>
                    <a:pt x="18659" y="2742"/>
                  </a:cubicBezTo>
                  <a:cubicBezTo>
                    <a:pt x="18653" y="2738"/>
                    <a:pt x="18646" y="2732"/>
                    <a:pt x="18641" y="2725"/>
                  </a:cubicBezTo>
                  <a:cubicBezTo>
                    <a:pt x="18679" y="2429"/>
                    <a:pt x="18666" y="2166"/>
                    <a:pt x="18615" y="1896"/>
                  </a:cubicBezTo>
                  <a:cubicBezTo>
                    <a:pt x="18559" y="1607"/>
                    <a:pt x="18455" y="1327"/>
                    <a:pt x="18304" y="1082"/>
                  </a:cubicBezTo>
                  <a:cubicBezTo>
                    <a:pt x="18151" y="838"/>
                    <a:pt x="17973" y="613"/>
                    <a:pt x="17752" y="440"/>
                  </a:cubicBezTo>
                  <a:cubicBezTo>
                    <a:pt x="17541" y="256"/>
                    <a:pt x="17297" y="122"/>
                    <a:pt x="1705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2" name="Google Shape;3562;p15"/>
            <p:cNvSpPr/>
            <p:nvPr/>
          </p:nvSpPr>
          <p:spPr>
            <a:xfrm>
              <a:off x="-1503168" y="232701"/>
              <a:ext cx="1462007" cy="439025"/>
            </a:xfrm>
            <a:custGeom>
              <a:avLst/>
              <a:gdLst/>
              <a:ahLst/>
              <a:cxnLst/>
              <a:rect l="l" t="t" r="r" b="b"/>
              <a:pathLst>
                <a:path w="36628" h="10999" extrusionOk="0">
                  <a:moveTo>
                    <a:pt x="1" y="1"/>
                  </a:moveTo>
                  <a:cubicBezTo>
                    <a:pt x="1" y="1"/>
                    <a:pt x="9876" y="10999"/>
                    <a:pt x="15662" y="10999"/>
                  </a:cubicBezTo>
                  <a:cubicBezTo>
                    <a:pt x="16537" y="10999"/>
                    <a:pt x="17319" y="10747"/>
                    <a:pt x="17959" y="10168"/>
                  </a:cubicBezTo>
                  <a:cubicBezTo>
                    <a:pt x="25248" y="3568"/>
                    <a:pt x="31001" y="10414"/>
                    <a:pt x="36627" y="643"/>
                  </a:cubicBezTo>
                  <a:lnTo>
                    <a:pt x="36627" y="643"/>
                  </a:lnTo>
                  <a:cubicBezTo>
                    <a:pt x="35464" y="1808"/>
                    <a:pt x="32318" y="4166"/>
                    <a:pt x="28036" y="4166"/>
                  </a:cubicBezTo>
                  <a:cubicBezTo>
                    <a:pt x="27510" y="4166"/>
                    <a:pt x="26968" y="4131"/>
                    <a:pt x="26410" y="4053"/>
                  </a:cubicBezTo>
                  <a:cubicBezTo>
                    <a:pt x="26050" y="4003"/>
                    <a:pt x="25697" y="3980"/>
                    <a:pt x="25350" y="3980"/>
                  </a:cubicBezTo>
                  <a:cubicBezTo>
                    <a:pt x="20981" y="3980"/>
                    <a:pt x="17523" y="7640"/>
                    <a:pt x="13207" y="7640"/>
                  </a:cubicBezTo>
                  <a:cubicBezTo>
                    <a:pt x="12996" y="7640"/>
                    <a:pt x="12784" y="7631"/>
                    <a:pt x="12569" y="7613"/>
                  </a:cubicBezTo>
                  <a:cubicBezTo>
                    <a:pt x="7600" y="7192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3" name="Google Shape;3563;p15"/>
            <p:cNvSpPr/>
            <p:nvPr/>
          </p:nvSpPr>
          <p:spPr>
            <a:xfrm>
              <a:off x="-1503089" y="-165262"/>
              <a:ext cx="1451070" cy="401026"/>
            </a:xfrm>
            <a:custGeom>
              <a:avLst/>
              <a:gdLst/>
              <a:ahLst/>
              <a:cxnLst/>
              <a:rect l="l" t="t" r="r" b="b"/>
              <a:pathLst>
                <a:path w="36354" h="10047" extrusionOk="0">
                  <a:moveTo>
                    <a:pt x="20124" y="0"/>
                  </a:moveTo>
                  <a:cubicBezTo>
                    <a:pt x="12085" y="0"/>
                    <a:pt x="6360" y="9683"/>
                    <a:pt x="0" y="9972"/>
                  </a:cubicBezTo>
                  <a:cubicBezTo>
                    <a:pt x="0" y="9972"/>
                    <a:pt x="183" y="10046"/>
                    <a:pt x="616" y="10046"/>
                  </a:cubicBezTo>
                  <a:cubicBezTo>
                    <a:pt x="1882" y="10046"/>
                    <a:pt x="5293" y="9414"/>
                    <a:pt x="12560" y="4452"/>
                  </a:cubicBezTo>
                  <a:cubicBezTo>
                    <a:pt x="15815" y="2228"/>
                    <a:pt x="18835" y="1309"/>
                    <a:pt x="21652" y="1309"/>
                  </a:cubicBezTo>
                  <a:cubicBezTo>
                    <a:pt x="27271" y="1309"/>
                    <a:pt x="32085" y="4965"/>
                    <a:pt x="36353" y="9213"/>
                  </a:cubicBezTo>
                  <a:cubicBezTo>
                    <a:pt x="35274" y="6731"/>
                    <a:pt x="31286" y="1837"/>
                    <a:pt x="21907" y="159"/>
                  </a:cubicBezTo>
                  <a:cubicBezTo>
                    <a:pt x="21300" y="51"/>
                    <a:pt x="20706" y="0"/>
                    <a:pt x="20124" y="0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4" name="Google Shape;3564;p15"/>
            <p:cNvSpPr/>
            <p:nvPr/>
          </p:nvSpPr>
          <p:spPr>
            <a:xfrm>
              <a:off x="-489780" y="-1058185"/>
              <a:ext cx="708172" cy="991409"/>
            </a:xfrm>
            <a:custGeom>
              <a:avLst/>
              <a:gdLst/>
              <a:ahLst/>
              <a:cxnLst/>
              <a:rect l="l" t="t" r="r" b="b"/>
              <a:pathLst>
                <a:path w="17742" h="24838" extrusionOk="0">
                  <a:moveTo>
                    <a:pt x="184" y="0"/>
                  </a:moveTo>
                  <a:lnTo>
                    <a:pt x="184" y="0"/>
                  </a:lnTo>
                  <a:cubicBezTo>
                    <a:pt x="2019" y="4738"/>
                    <a:pt x="0" y="12022"/>
                    <a:pt x="3105" y="18073"/>
                  </a:cubicBezTo>
                  <a:cubicBezTo>
                    <a:pt x="5557" y="22852"/>
                    <a:pt x="9570" y="24837"/>
                    <a:pt x="11156" y="24837"/>
                  </a:cubicBezTo>
                  <a:cubicBezTo>
                    <a:pt x="11344" y="24837"/>
                    <a:pt x="11498" y="24809"/>
                    <a:pt x="11611" y="24755"/>
                  </a:cubicBezTo>
                  <a:cubicBezTo>
                    <a:pt x="13978" y="23612"/>
                    <a:pt x="17742" y="18531"/>
                    <a:pt x="13456" y="11047"/>
                  </a:cubicBezTo>
                  <a:cubicBezTo>
                    <a:pt x="9343" y="3860"/>
                    <a:pt x="184" y="0"/>
                    <a:pt x="18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5" name="Google Shape;3565;p15"/>
            <p:cNvSpPr/>
            <p:nvPr/>
          </p:nvSpPr>
          <p:spPr>
            <a:xfrm>
              <a:off x="-489860" y="-1058185"/>
              <a:ext cx="463573" cy="991409"/>
            </a:xfrm>
            <a:custGeom>
              <a:avLst/>
              <a:gdLst/>
              <a:ahLst/>
              <a:cxnLst/>
              <a:rect l="l" t="t" r="r" b="b"/>
              <a:pathLst>
                <a:path w="11614" h="24838" extrusionOk="0">
                  <a:moveTo>
                    <a:pt x="186" y="0"/>
                  </a:moveTo>
                  <a:lnTo>
                    <a:pt x="186" y="0"/>
                  </a:lnTo>
                  <a:cubicBezTo>
                    <a:pt x="2021" y="4738"/>
                    <a:pt x="1" y="12022"/>
                    <a:pt x="3107" y="18073"/>
                  </a:cubicBezTo>
                  <a:cubicBezTo>
                    <a:pt x="5559" y="22852"/>
                    <a:pt x="9572" y="24837"/>
                    <a:pt x="11158" y="24837"/>
                  </a:cubicBezTo>
                  <a:cubicBezTo>
                    <a:pt x="11346" y="24837"/>
                    <a:pt x="11500" y="24809"/>
                    <a:pt x="11613" y="24755"/>
                  </a:cubicBezTo>
                  <a:cubicBezTo>
                    <a:pt x="11613" y="24755"/>
                    <a:pt x="9135" y="21873"/>
                    <a:pt x="6875" y="13129"/>
                  </a:cubicBezTo>
                  <a:cubicBezTo>
                    <a:pt x="4362" y="3393"/>
                    <a:pt x="186" y="0"/>
                    <a:pt x="1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6" name="Google Shape;3566;p15"/>
            <p:cNvSpPr/>
            <p:nvPr/>
          </p:nvSpPr>
          <p:spPr>
            <a:xfrm>
              <a:off x="-482156" y="-1058265"/>
              <a:ext cx="476146" cy="988016"/>
            </a:xfrm>
            <a:custGeom>
              <a:avLst/>
              <a:gdLst/>
              <a:ahLst/>
              <a:cxnLst/>
              <a:rect l="l" t="t" r="r" b="b"/>
              <a:pathLst>
                <a:path w="11929" h="24753" extrusionOk="0">
                  <a:moveTo>
                    <a:pt x="0" y="1"/>
                  </a:moveTo>
                  <a:cubicBezTo>
                    <a:pt x="811" y="813"/>
                    <a:pt x="1487" y="1741"/>
                    <a:pt x="2097" y="2704"/>
                  </a:cubicBezTo>
                  <a:cubicBezTo>
                    <a:pt x="2712" y="3665"/>
                    <a:pt x="3264" y="4664"/>
                    <a:pt x="3751" y="5695"/>
                  </a:cubicBezTo>
                  <a:cubicBezTo>
                    <a:pt x="3860" y="5927"/>
                    <a:pt x="3959" y="6164"/>
                    <a:pt x="4065" y="6397"/>
                  </a:cubicBezTo>
                  <a:cubicBezTo>
                    <a:pt x="3994" y="6390"/>
                    <a:pt x="3922" y="6382"/>
                    <a:pt x="3845" y="6363"/>
                  </a:cubicBezTo>
                  <a:cubicBezTo>
                    <a:pt x="3646" y="6314"/>
                    <a:pt x="3445" y="6233"/>
                    <a:pt x="3244" y="6142"/>
                  </a:cubicBezTo>
                  <a:cubicBezTo>
                    <a:pt x="2848" y="5957"/>
                    <a:pt x="2465" y="5724"/>
                    <a:pt x="2091" y="5475"/>
                  </a:cubicBezTo>
                  <a:lnTo>
                    <a:pt x="2091" y="5475"/>
                  </a:lnTo>
                  <a:cubicBezTo>
                    <a:pt x="2407" y="5794"/>
                    <a:pt x="2738" y="6101"/>
                    <a:pt x="3107" y="6376"/>
                  </a:cubicBezTo>
                  <a:cubicBezTo>
                    <a:pt x="3294" y="6510"/>
                    <a:pt x="3487" y="6639"/>
                    <a:pt x="3707" y="6744"/>
                  </a:cubicBezTo>
                  <a:cubicBezTo>
                    <a:pt x="3817" y="6793"/>
                    <a:pt x="3930" y="6843"/>
                    <a:pt x="4062" y="6875"/>
                  </a:cubicBezTo>
                  <a:cubicBezTo>
                    <a:pt x="4126" y="6892"/>
                    <a:pt x="4195" y="6904"/>
                    <a:pt x="4268" y="6908"/>
                  </a:cubicBezTo>
                  <a:lnTo>
                    <a:pt x="4295" y="6908"/>
                  </a:lnTo>
                  <a:cubicBezTo>
                    <a:pt x="5024" y="8591"/>
                    <a:pt x="5632" y="10327"/>
                    <a:pt x="6120" y="12097"/>
                  </a:cubicBezTo>
                  <a:cubicBezTo>
                    <a:pt x="6198" y="12369"/>
                    <a:pt x="6276" y="12643"/>
                    <a:pt x="6352" y="12918"/>
                  </a:cubicBezTo>
                  <a:cubicBezTo>
                    <a:pt x="6198" y="12940"/>
                    <a:pt x="6035" y="12952"/>
                    <a:pt x="5873" y="12952"/>
                  </a:cubicBezTo>
                  <a:cubicBezTo>
                    <a:pt x="5810" y="12952"/>
                    <a:pt x="5746" y="12950"/>
                    <a:pt x="5683" y="12946"/>
                  </a:cubicBezTo>
                  <a:cubicBezTo>
                    <a:pt x="5356" y="12928"/>
                    <a:pt x="5027" y="12870"/>
                    <a:pt x="4706" y="12775"/>
                  </a:cubicBezTo>
                  <a:cubicBezTo>
                    <a:pt x="4389" y="12670"/>
                    <a:pt x="4070" y="12544"/>
                    <a:pt x="3778" y="12373"/>
                  </a:cubicBezTo>
                  <a:cubicBezTo>
                    <a:pt x="3478" y="12209"/>
                    <a:pt x="3200" y="12005"/>
                    <a:pt x="2930" y="11790"/>
                  </a:cubicBezTo>
                  <a:lnTo>
                    <a:pt x="2930" y="11790"/>
                  </a:lnTo>
                  <a:cubicBezTo>
                    <a:pt x="3169" y="12038"/>
                    <a:pt x="3420" y="12280"/>
                    <a:pt x="3703" y="12486"/>
                  </a:cubicBezTo>
                  <a:cubicBezTo>
                    <a:pt x="3978" y="12701"/>
                    <a:pt x="4288" y="12874"/>
                    <a:pt x="4608" y="13028"/>
                  </a:cubicBezTo>
                  <a:cubicBezTo>
                    <a:pt x="4771" y="13100"/>
                    <a:pt x="4938" y="13164"/>
                    <a:pt x="5109" y="13219"/>
                  </a:cubicBezTo>
                  <a:cubicBezTo>
                    <a:pt x="5073" y="13308"/>
                    <a:pt x="5032" y="13400"/>
                    <a:pt x="4987" y="13485"/>
                  </a:cubicBezTo>
                  <a:cubicBezTo>
                    <a:pt x="4904" y="13637"/>
                    <a:pt x="4800" y="13778"/>
                    <a:pt x="4677" y="13900"/>
                  </a:cubicBezTo>
                  <a:cubicBezTo>
                    <a:pt x="4556" y="14026"/>
                    <a:pt x="4403" y="14118"/>
                    <a:pt x="4237" y="14184"/>
                  </a:cubicBezTo>
                  <a:cubicBezTo>
                    <a:pt x="4069" y="14256"/>
                    <a:pt x="3884" y="14270"/>
                    <a:pt x="3694" y="14276"/>
                  </a:cubicBezTo>
                  <a:cubicBezTo>
                    <a:pt x="3824" y="14303"/>
                    <a:pt x="3961" y="14328"/>
                    <a:pt x="4100" y="14328"/>
                  </a:cubicBezTo>
                  <a:cubicBezTo>
                    <a:pt x="4157" y="14328"/>
                    <a:pt x="4213" y="14324"/>
                    <a:pt x="4270" y="14314"/>
                  </a:cubicBezTo>
                  <a:cubicBezTo>
                    <a:pt x="4467" y="14289"/>
                    <a:pt x="4666" y="14225"/>
                    <a:pt x="4840" y="14116"/>
                  </a:cubicBezTo>
                  <a:cubicBezTo>
                    <a:pt x="5017" y="14013"/>
                    <a:pt x="5175" y="13879"/>
                    <a:pt x="5315" y="13726"/>
                  </a:cubicBezTo>
                  <a:cubicBezTo>
                    <a:pt x="5422" y="13608"/>
                    <a:pt x="5513" y="13482"/>
                    <a:pt x="5600" y="13342"/>
                  </a:cubicBezTo>
                  <a:cubicBezTo>
                    <a:pt x="5613" y="13344"/>
                    <a:pt x="5624" y="13349"/>
                    <a:pt x="5634" y="13351"/>
                  </a:cubicBezTo>
                  <a:cubicBezTo>
                    <a:pt x="5867" y="13392"/>
                    <a:pt x="6096" y="13418"/>
                    <a:pt x="6337" y="13418"/>
                  </a:cubicBezTo>
                  <a:cubicBezTo>
                    <a:pt x="6388" y="13418"/>
                    <a:pt x="6439" y="13417"/>
                    <a:pt x="6491" y="13414"/>
                  </a:cubicBezTo>
                  <a:cubicBezTo>
                    <a:pt x="6992" y="15183"/>
                    <a:pt x="7505" y="16964"/>
                    <a:pt x="8178" y="18682"/>
                  </a:cubicBezTo>
                  <a:cubicBezTo>
                    <a:pt x="8357" y="19127"/>
                    <a:pt x="8541" y="19574"/>
                    <a:pt x="8732" y="20019"/>
                  </a:cubicBezTo>
                  <a:cubicBezTo>
                    <a:pt x="8490" y="20081"/>
                    <a:pt x="8214" y="20113"/>
                    <a:pt x="7953" y="20113"/>
                  </a:cubicBezTo>
                  <a:cubicBezTo>
                    <a:pt x="7616" y="20113"/>
                    <a:pt x="7273" y="20074"/>
                    <a:pt x="6947" y="19971"/>
                  </a:cubicBezTo>
                  <a:cubicBezTo>
                    <a:pt x="6621" y="19866"/>
                    <a:pt x="6293" y="19734"/>
                    <a:pt x="6003" y="19538"/>
                  </a:cubicBezTo>
                  <a:cubicBezTo>
                    <a:pt x="5703" y="19354"/>
                    <a:pt x="5440" y="19116"/>
                    <a:pt x="5182" y="18867"/>
                  </a:cubicBezTo>
                  <a:lnTo>
                    <a:pt x="5182" y="18867"/>
                  </a:lnTo>
                  <a:cubicBezTo>
                    <a:pt x="5405" y="19144"/>
                    <a:pt x="5641" y="19419"/>
                    <a:pt x="5924" y="19647"/>
                  </a:cubicBezTo>
                  <a:cubicBezTo>
                    <a:pt x="6197" y="19887"/>
                    <a:pt x="6518" y="20071"/>
                    <a:pt x="6852" y="20225"/>
                  </a:cubicBezTo>
                  <a:cubicBezTo>
                    <a:pt x="6978" y="20282"/>
                    <a:pt x="7109" y="20323"/>
                    <a:pt x="7240" y="20364"/>
                  </a:cubicBezTo>
                  <a:cubicBezTo>
                    <a:pt x="7218" y="20395"/>
                    <a:pt x="7198" y="20429"/>
                    <a:pt x="7177" y="20457"/>
                  </a:cubicBezTo>
                  <a:cubicBezTo>
                    <a:pt x="7102" y="20562"/>
                    <a:pt x="7013" y="20658"/>
                    <a:pt x="6914" y="20746"/>
                  </a:cubicBezTo>
                  <a:cubicBezTo>
                    <a:pt x="6716" y="20917"/>
                    <a:pt x="6459" y="21032"/>
                    <a:pt x="6170" y="21047"/>
                  </a:cubicBezTo>
                  <a:cubicBezTo>
                    <a:pt x="6275" y="21076"/>
                    <a:pt x="6387" y="21090"/>
                    <a:pt x="6501" y="21090"/>
                  </a:cubicBezTo>
                  <a:cubicBezTo>
                    <a:pt x="6685" y="21090"/>
                    <a:pt x="6875" y="21053"/>
                    <a:pt x="7053" y="20977"/>
                  </a:cubicBezTo>
                  <a:cubicBezTo>
                    <a:pt x="7196" y="20917"/>
                    <a:pt x="7331" y="20841"/>
                    <a:pt x="7460" y="20749"/>
                  </a:cubicBezTo>
                  <a:cubicBezTo>
                    <a:pt x="7566" y="20671"/>
                    <a:pt x="7663" y="20587"/>
                    <a:pt x="7760" y="20486"/>
                  </a:cubicBezTo>
                  <a:cubicBezTo>
                    <a:pt x="7817" y="20494"/>
                    <a:pt x="7871" y="20510"/>
                    <a:pt x="7927" y="20520"/>
                  </a:cubicBezTo>
                  <a:cubicBezTo>
                    <a:pt x="8084" y="20537"/>
                    <a:pt x="8239" y="20548"/>
                    <a:pt x="8396" y="20548"/>
                  </a:cubicBezTo>
                  <a:cubicBezTo>
                    <a:pt x="8574" y="20548"/>
                    <a:pt x="8754" y="20534"/>
                    <a:pt x="8943" y="20503"/>
                  </a:cubicBezTo>
                  <a:cubicBezTo>
                    <a:pt x="9611" y="22009"/>
                    <a:pt x="10382" y="23474"/>
                    <a:pt x="11424" y="24753"/>
                  </a:cubicBezTo>
                  <a:cubicBezTo>
                    <a:pt x="10774" y="23806"/>
                    <a:pt x="10269" y="22776"/>
                    <a:pt x="9813" y="21729"/>
                  </a:cubicBezTo>
                  <a:cubicBezTo>
                    <a:pt x="9348" y="20685"/>
                    <a:pt x="8939" y="19617"/>
                    <a:pt x="8567" y="18539"/>
                  </a:cubicBezTo>
                  <a:cubicBezTo>
                    <a:pt x="8439" y="18146"/>
                    <a:pt x="8309" y="17754"/>
                    <a:pt x="8180" y="17359"/>
                  </a:cubicBezTo>
                  <a:cubicBezTo>
                    <a:pt x="8567" y="17181"/>
                    <a:pt x="8923" y="16975"/>
                    <a:pt x="9263" y="16742"/>
                  </a:cubicBezTo>
                  <a:cubicBezTo>
                    <a:pt x="9428" y="16791"/>
                    <a:pt x="9577" y="16807"/>
                    <a:pt x="9724" y="16807"/>
                  </a:cubicBezTo>
                  <a:cubicBezTo>
                    <a:pt x="9802" y="16807"/>
                    <a:pt x="9880" y="16803"/>
                    <a:pt x="9960" y="16796"/>
                  </a:cubicBezTo>
                  <a:cubicBezTo>
                    <a:pt x="10211" y="16768"/>
                    <a:pt x="10448" y="16693"/>
                    <a:pt x="10668" y="16595"/>
                  </a:cubicBezTo>
                  <a:cubicBezTo>
                    <a:pt x="10888" y="16499"/>
                    <a:pt x="11085" y="16363"/>
                    <a:pt x="11272" y="16227"/>
                  </a:cubicBezTo>
                  <a:cubicBezTo>
                    <a:pt x="11456" y="16084"/>
                    <a:pt x="11624" y="15924"/>
                    <a:pt x="11781" y="15760"/>
                  </a:cubicBezTo>
                  <a:lnTo>
                    <a:pt x="11781" y="15760"/>
                  </a:lnTo>
                  <a:cubicBezTo>
                    <a:pt x="11594" y="15890"/>
                    <a:pt x="11400" y="16011"/>
                    <a:pt x="11200" y="16112"/>
                  </a:cubicBezTo>
                  <a:cubicBezTo>
                    <a:pt x="10996" y="16206"/>
                    <a:pt x="10791" y="16294"/>
                    <a:pt x="10578" y="16339"/>
                  </a:cubicBezTo>
                  <a:cubicBezTo>
                    <a:pt x="10416" y="16375"/>
                    <a:pt x="10252" y="16397"/>
                    <a:pt x="10092" y="16397"/>
                  </a:cubicBezTo>
                  <a:cubicBezTo>
                    <a:pt x="10044" y="16397"/>
                    <a:pt x="9997" y="16395"/>
                    <a:pt x="9950" y="16391"/>
                  </a:cubicBezTo>
                  <a:cubicBezTo>
                    <a:pt x="9892" y="16388"/>
                    <a:pt x="9833" y="16377"/>
                    <a:pt x="9772" y="16364"/>
                  </a:cubicBezTo>
                  <a:cubicBezTo>
                    <a:pt x="10181" y="16035"/>
                    <a:pt x="10554" y="15664"/>
                    <a:pt x="10874" y="15249"/>
                  </a:cubicBezTo>
                  <a:cubicBezTo>
                    <a:pt x="11255" y="14771"/>
                    <a:pt x="11528" y="14214"/>
                    <a:pt x="11710" y="13641"/>
                  </a:cubicBezTo>
                  <a:cubicBezTo>
                    <a:pt x="11913" y="13068"/>
                    <a:pt x="11928" y="12457"/>
                    <a:pt x="11922" y="11864"/>
                  </a:cubicBezTo>
                  <a:lnTo>
                    <a:pt x="11922" y="11864"/>
                  </a:lnTo>
                  <a:cubicBezTo>
                    <a:pt x="11884" y="12457"/>
                    <a:pt x="11822" y="13054"/>
                    <a:pt x="11583" y="13597"/>
                  </a:cubicBezTo>
                  <a:cubicBezTo>
                    <a:pt x="11359" y="14143"/>
                    <a:pt x="11058" y="14655"/>
                    <a:pt x="10660" y="15081"/>
                  </a:cubicBezTo>
                  <a:cubicBezTo>
                    <a:pt x="10271" y="15513"/>
                    <a:pt x="9820" y="15885"/>
                    <a:pt x="9332" y="16199"/>
                  </a:cubicBezTo>
                  <a:cubicBezTo>
                    <a:pt x="8916" y="16462"/>
                    <a:pt x="8463" y="16684"/>
                    <a:pt x="8013" y="16857"/>
                  </a:cubicBezTo>
                  <a:cubicBezTo>
                    <a:pt x="7845" y="16330"/>
                    <a:pt x="7681" y="15804"/>
                    <a:pt x="7534" y="15272"/>
                  </a:cubicBezTo>
                  <a:cubicBezTo>
                    <a:pt x="7211" y="14173"/>
                    <a:pt x="6949" y="13066"/>
                    <a:pt x="6635" y="11952"/>
                  </a:cubicBezTo>
                  <a:cubicBezTo>
                    <a:pt x="6415" y="11205"/>
                    <a:pt x="6169" y="10462"/>
                    <a:pt x="5910" y="9723"/>
                  </a:cubicBezTo>
                  <a:cubicBezTo>
                    <a:pt x="6099" y="9517"/>
                    <a:pt x="6258" y="9304"/>
                    <a:pt x="6399" y="9072"/>
                  </a:cubicBezTo>
                  <a:cubicBezTo>
                    <a:pt x="6565" y="8797"/>
                    <a:pt x="6693" y="8502"/>
                    <a:pt x="6780" y="8195"/>
                  </a:cubicBezTo>
                  <a:cubicBezTo>
                    <a:pt x="6870" y="7891"/>
                    <a:pt x="6910" y="7573"/>
                    <a:pt x="6897" y="7262"/>
                  </a:cubicBezTo>
                  <a:cubicBezTo>
                    <a:pt x="6897" y="6949"/>
                    <a:pt x="6815" y="6646"/>
                    <a:pt x="6727" y="6356"/>
                  </a:cubicBezTo>
                  <a:lnTo>
                    <a:pt x="6727" y="6356"/>
                  </a:lnTo>
                  <a:cubicBezTo>
                    <a:pt x="6773" y="6659"/>
                    <a:pt x="6807" y="6960"/>
                    <a:pt x="6763" y="7257"/>
                  </a:cubicBezTo>
                  <a:cubicBezTo>
                    <a:pt x="6730" y="7552"/>
                    <a:pt x="6651" y="7840"/>
                    <a:pt x="6526" y="8103"/>
                  </a:cubicBezTo>
                  <a:cubicBezTo>
                    <a:pt x="6406" y="8369"/>
                    <a:pt x="6251" y="8618"/>
                    <a:pt x="6069" y="8842"/>
                  </a:cubicBezTo>
                  <a:cubicBezTo>
                    <a:pt x="5965" y="8969"/>
                    <a:pt x="5847" y="9089"/>
                    <a:pt x="5727" y="9203"/>
                  </a:cubicBezTo>
                  <a:cubicBezTo>
                    <a:pt x="5266" y="7941"/>
                    <a:pt x="4744" y="6701"/>
                    <a:pt x="4121" y="5510"/>
                  </a:cubicBezTo>
                  <a:cubicBezTo>
                    <a:pt x="3036" y="3483"/>
                    <a:pt x="1763" y="1493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7" name="Google Shape;3567;p15"/>
            <p:cNvSpPr/>
            <p:nvPr/>
          </p:nvSpPr>
          <p:spPr>
            <a:xfrm>
              <a:off x="-482396" y="-1058185"/>
              <a:ext cx="700788" cy="987976"/>
            </a:xfrm>
            <a:custGeom>
              <a:avLst/>
              <a:gdLst/>
              <a:ahLst/>
              <a:cxnLst/>
              <a:rect l="l" t="t" r="r" b="b"/>
              <a:pathLst>
                <a:path w="17557" h="24752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  <a:moveTo>
                    <a:pt x="0" y="0"/>
                  </a:moveTo>
                  <a:lnTo>
                    <a:pt x="0" y="0"/>
                  </a:lnTo>
                  <a:cubicBezTo>
                    <a:pt x="18" y="10"/>
                    <a:pt x="7359" y="4376"/>
                    <a:pt x="10447" y="8572"/>
                  </a:cubicBezTo>
                  <a:cubicBezTo>
                    <a:pt x="13540" y="12776"/>
                    <a:pt x="15383" y="19308"/>
                    <a:pt x="11426" y="24752"/>
                  </a:cubicBezTo>
                  <a:cubicBezTo>
                    <a:pt x="13795" y="23612"/>
                    <a:pt x="17557" y="18530"/>
                    <a:pt x="13273" y="11046"/>
                  </a:cubicBezTo>
                  <a:cubicBezTo>
                    <a:pt x="9163" y="3868"/>
                    <a:pt x="20" y="10"/>
                    <a:pt x="0" y="0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8" name="Google Shape;3568;p15"/>
            <p:cNvSpPr/>
            <p:nvPr/>
          </p:nvSpPr>
          <p:spPr>
            <a:xfrm>
              <a:off x="-476528" y="-993801"/>
              <a:ext cx="389690" cy="919043"/>
            </a:xfrm>
            <a:custGeom>
              <a:avLst/>
              <a:gdLst/>
              <a:ahLst/>
              <a:cxnLst/>
              <a:rect l="l" t="t" r="r" b="b"/>
              <a:pathLst>
                <a:path w="9763" h="23025" extrusionOk="0">
                  <a:moveTo>
                    <a:pt x="313" y="0"/>
                  </a:moveTo>
                  <a:lnTo>
                    <a:pt x="313" y="0"/>
                  </a:lnTo>
                  <a:cubicBezTo>
                    <a:pt x="1305" y="4677"/>
                    <a:pt x="0" y="11057"/>
                    <a:pt x="2773" y="16460"/>
                  </a:cubicBezTo>
                  <a:cubicBezTo>
                    <a:pt x="4788" y="20386"/>
                    <a:pt x="7853" y="22422"/>
                    <a:pt x="9763" y="23024"/>
                  </a:cubicBezTo>
                  <a:cubicBezTo>
                    <a:pt x="4679" y="19983"/>
                    <a:pt x="1695" y="14063"/>
                    <a:pt x="1543" y="8514"/>
                  </a:cubicBezTo>
                  <a:cubicBezTo>
                    <a:pt x="1445" y="4958"/>
                    <a:pt x="780" y="181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9" name="Google Shape;3569;p15"/>
            <p:cNvSpPr/>
            <p:nvPr/>
          </p:nvSpPr>
          <p:spPr>
            <a:xfrm>
              <a:off x="2521884" y="1398131"/>
              <a:ext cx="1029927" cy="871903"/>
            </a:xfrm>
            <a:custGeom>
              <a:avLst/>
              <a:gdLst/>
              <a:ahLst/>
              <a:cxnLst/>
              <a:rect l="l" t="t" r="r" b="b"/>
              <a:pathLst>
                <a:path w="25803" h="21844" extrusionOk="0">
                  <a:moveTo>
                    <a:pt x="17489" y="1"/>
                  </a:moveTo>
                  <a:cubicBezTo>
                    <a:pt x="17239" y="159"/>
                    <a:pt x="11376" y="3921"/>
                    <a:pt x="10182" y="11008"/>
                  </a:cubicBezTo>
                  <a:cubicBezTo>
                    <a:pt x="4994" y="14233"/>
                    <a:pt x="1785" y="14588"/>
                    <a:pt x="626" y="14588"/>
                  </a:cubicBezTo>
                  <a:cubicBezTo>
                    <a:pt x="588" y="14588"/>
                    <a:pt x="552" y="14588"/>
                    <a:pt x="519" y="14587"/>
                  </a:cubicBezTo>
                  <a:cubicBezTo>
                    <a:pt x="516" y="14587"/>
                    <a:pt x="513" y="14587"/>
                    <a:pt x="510" y="14587"/>
                  </a:cubicBezTo>
                  <a:cubicBezTo>
                    <a:pt x="287" y="14587"/>
                    <a:pt x="101" y="14743"/>
                    <a:pt x="58" y="14962"/>
                  </a:cubicBezTo>
                  <a:cubicBezTo>
                    <a:pt x="1" y="15248"/>
                    <a:pt x="215" y="15511"/>
                    <a:pt x="505" y="15518"/>
                  </a:cubicBezTo>
                  <a:cubicBezTo>
                    <a:pt x="551" y="15519"/>
                    <a:pt x="600" y="15520"/>
                    <a:pt x="652" y="15520"/>
                  </a:cubicBezTo>
                  <a:cubicBezTo>
                    <a:pt x="1681" y="15520"/>
                    <a:pt x="3839" y="15281"/>
                    <a:pt x="7120" y="13743"/>
                  </a:cubicBezTo>
                  <a:cubicBezTo>
                    <a:pt x="8418" y="18953"/>
                    <a:pt x="19116" y="21724"/>
                    <a:pt x="19589" y="21844"/>
                  </a:cubicBezTo>
                  <a:lnTo>
                    <a:pt x="19817" y="20946"/>
                  </a:lnTo>
                  <a:cubicBezTo>
                    <a:pt x="19705" y="20917"/>
                    <a:pt x="8867" y="18115"/>
                    <a:pt x="7976" y="13324"/>
                  </a:cubicBezTo>
                  <a:cubicBezTo>
                    <a:pt x="9129" y="12737"/>
                    <a:pt x="10405" y="12000"/>
                    <a:pt x="11803" y="11067"/>
                  </a:cubicBezTo>
                  <a:cubicBezTo>
                    <a:pt x="15685" y="8484"/>
                    <a:pt x="19917" y="7972"/>
                    <a:pt x="22662" y="7972"/>
                  </a:cubicBezTo>
                  <a:cubicBezTo>
                    <a:pt x="24441" y="7972"/>
                    <a:pt x="25595" y="8187"/>
                    <a:pt x="25624" y="8193"/>
                  </a:cubicBezTo>
                  <a:lnTo>
                    <a:pt x="25803" y="7284"/>
                  </a:lnTo>
                  <a:cubicBezTo>
                    <a:pt x="25679" y="7260"/>
                    <a:pt x="24448" y="7028"/>
                    <a:pt x="22589" y="7028"/>
                  </a:cubicBezTo>
                  <a:cubicBezTo>
                    <a:pt x="19719" y="7028"/>
                    <a:pt x="15353" y="7582"/>
                    <a:pt x="11266" y="10312"/>
                  </a:cubicBezTo>
                  <a:cubicBezTo>
                    <a:pt x="12704" y="4180"/>
                    <a:pt x="17926" y="820"/>
                    <a:pt x="17983" y="786"/>
                  </a:cubicBezTo>
                  <a:lnTo>
                    <a:pt x="1748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0" name="Google Shape;3570;p15"/>
            <p:cNvSpPr/>
            <p:nvPr/>
          </p:nvSpPr>
          <p:spPr>
            <a:xfrm>
              <a:off x="3415923" y="1465110"/>
              <a:ext cx="1313443" cy="628941"/>
            </a:xfrm>
            <a:custGeom>
              <a:avLst/>
              <a:gdLst/>
              <a:ahLst/>
              <a:cxnLst/>
              <a:rect l="l" t="t" r="r" b="b"/>
              <a:pathLst>
                <a:path w="32906" h="15757" extrusionOk="0">
                  <a:moveTo>
                    <a:pt x="8739" y="1"/>
                  </a:moveTo>
                  <a:cubicBezTo>
                    <a:pt x="3516" y="1"/>
                    <a:pt x="1" y="5742"/>
                    <a:pt x="1" y="5742"/>
                  </a:cubicBezTo>
                  <a:cubicBezTo>
                    <a:pt x="3197" y="13266"/>
                    <a:pt x="6691" y="14000"/>
                    <a:pt x="12889" y="15375"/>
                  </a:cubicBezTo>
                  <a:cubicBezTo>
                    <a:pt x="14030" y="15629"/>
                    <a:pt x="15215" y="15757"/>
                    <a:pt x="16426" y="15757"/>
                  </a:cubicBezTo>
                  <a:cubicBezTo>
                    <a:pt x="19589" y="15757"/>
                    <a:pt x="22921" y="14884"/>
                    <a:pt x="26054" y="13103"/>
                  </a:cubicBezTo>
                  <a:cubicBezTo>
                    <a:pt x="30561" y="10541"/>
                    <a:pt x="32906" y="6551"/>
                    <a:pt x="32906" y="6551"/>
                  </a:cubicBezTo>
                  <a:cubicBezTo>
                    <a:pt x="32906" y="6551"/>
                    <a:pt x="30433" y="6251"/>
                    <a:pt x="26743" y="4366"/>
                  </a:cubicBezTo>
                  <a:cubicBezTo>
                    <a:pt x="23195" y="2550"/>
                    <a:pt x="23375" y="1731"/>
                    <a:pt x="20793" y="1731"/>
                  </a:cubicBezTo>
                  <a:cubicBezTo>
                    <a:pt x="20689" y="1731"/>
                    <a:pt x="20581" y="1733"/>
                    <a:pt x="20468" y="1735"/>
                  </a:cubicBezTo>
                  <a:cubicBezTo>
                    <a:pt x="19037" y="1768"/>
                    <a:pt x="18414" y="2058"/>
                    <a:pt x="17374" y="2058"/>
                  </a:cubicBezTo>
                  <a:cubicBezTo>
                    <a:pt x="16288" y="2058"/>
                    <a:pt x="14748" y="1742"/>
                    <a:pt x="11360" y="485"/>
                  </a:cubicBezTo>
                  <a:cubicBezTo>
                    <a:pt x="10448" y="147"/>
                    <a:pt x="9572" y="1"/>
                    <a:pt x="873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1" name="Google Shape;3571;p15"/>
            <p:cNvSpPr/>
            <p:nvPr/>
          </p:nvSpPr>
          <p:spPr>
            <a:xfrm>
              <a:off x="3415923" y="1465110"/>
              <a:ext cx="1313443" cy="403461"/>
            </a:xfrm>
            <a:custGeom>
              <a:avLst/>
              <a:gdLst/>
              <a:ahLst/>
              <a:cxnLst/>
              <a:rect l="l" t="t" r="r" b="b"/>
              <a:pathLst>
                <a:path w="32906" h="10108" extrusionOk="0">
                  <a:moveTo>
                    <a:pt x="8739" y="1"/>
                  </a:moveTo>
                  <a:cubicBezTo>
                    <a:pt x="3516" y="1"/>
                    <a:pt x="1" y="5742"/>
                    <a:pt x="1" y="5742"/>
                  </a:cubicBezTo>
                  <a:cubicBezTo>
                    <a:pt x="1306" y="5555"/>
                    <a:pt x="2449" y="5471"/>
                    <a:pt x="3483" y="5471"/>
                  </a:cubicBezTo>
                  <a:cubicBezTo>
                    <a:pt x="8833" y="5471"/>
                    <a:pt x="11236" y="7722"/>
                    <a:pt x="17930" y="9566"/>
                  </a:cubicBezTo>
                  <a:cubicBezTo>
                    <a:pt x="19322" y="9950"/>
                    <a:pt x="20683" y="10108"/>
                    <a:pt x="21982" y="10108"/>
                  </a:cubicBezTo>
                  <a:cubicBezTo>
                    <a:pt x="28140" y="10108"/>
                    <a:pt x="32906" y="6551"/>
                    <a:pt x="32906" y="6551"/>
                  </a:cubicBezTo>
                  <a:cubicBezTo>
                    <a:pt x="32906" y="6551"/>
                    <a:pt x="30434" y="6251"/>
                    <a:pt x="26742" y="4366"/>
                  </a:cubicBezTo>
                  <a:cubicBezTo>
                    <a:pt x="23192" y="2551"/>
                    <a:pt x="23374" y="1732"/>
                    <a:pt x="20791" y="1732"/>
                  </a:cubicBezTo>
                  <a:cubicBezTo>
                    <a:pt x="20687" y="1732"/>
                    <a:pt x="20580" y="1733"/>
                    <a:pt x="20467" y="1735"/>
                  </a:cubicBezTo>
                  <a:cubicBezTo>
                    <a:pt x="19036" y="1768"/>
                    <a:pt x="18413" y="2058"/>
                    <a:pt x="17374" y="2058"/>
                  </a:cubicBezTo>
                  <a:cubicBezTo>
                    <a:pt x="16288" y="2058"/>
                    <a:pt x="14749" y="1742"/>
                    <a:pt x="11360" y="485"/>
                  </a:cubicBezTo>
                  <a:cubicBezTo>
                    <a:pt x="10448" y="147"/>
                    <a:pt x="9572" y="1"/>
                    <a:pt x="873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2" name="Google Shape;3572;p15"/>
            <p:cNvSpPr/>
            <p:nvPr/>
          </p:nvSpPr>
          <p:spPr>
            <a:xfrm>
              <a:off x="3415923" y="1676386"/>
              <a:ext cx="1313443" cy="206680"/>
            </a:xfrm>
            <a:custGeom>
              <a:avLst/>
              <a:gdLst/>
              <a:ahLst/>
              <a:cxnLst/>
              <a:rect l="l" t="t" r="r" b="b"/>
              <a:pathLst>
                <a:path w="32906" h="5178" extrusionOk="0">
                  <a:moveTo>
                    <a:pt x="4289" y="1"/>
                  </a:moveTo>
                  <a:cubicBezTo>
                    <a:pt x="2841" y="8"/>
                    <a:pt x="1407" y="169"/>
                    <a:pt x="1" y="449"/>
                  </a:cubicBezTo>
                  <a:cubicBezTo>
                    <a:pt x="889" y="389"/>
                    <a:pt x="1777" y="337"/>
                    <a:pt x="2661" y="337"/>
                  </a:cubicBezTo>
                  <a:cubicBezTo>
                    <a:pt x="3199" y="337"/>
                    <a:pt x="3736" y="357"/>
                    <a:pt x="4270" y="405"/>
                  </a:cubicBezTo>
                  <a:cubicBezTo>
                    <a:pt x="5682" y="510"/>
                    <a:pt x="7062" y="810"/>
                    <a:pt x="8399" y="1256"/>
                  </a:cubicBezTo>
                  <a:cubicBezTo>
                    <a:pt x="9734" y="1707"/>
                    <a:pt x="11047" y="2263"/>
                    <a:pt x="12377" y="2803"/>
                  </a:cubicBezTo>
                  <a:cubicBezTo>
                    <a:pt x="13708" y="3340"/>
                    <a:pt x="15067" y="3833"/>
                    <a:pt x="16442" y="4269"/>
                  </a:cubicBezTo>
                  <a:cubicBezTo>
                    <a:pt x="17139" y="4466"/>
                    <a:pt x="17820" y="4686"/>
                    <a:pt x="18548" y="4825"/>
                  </a:cubicBezTo>
                  <a:cubicBezTo>
                    <a:pt x="19263" y="5009"/>
                    <a:pt x="19996" y="5075"/>
                    <a:pt x="20726" y="5153"/>
                  </a:cubicBezTo>
                  <a:cubicBezTo>
                    <a:pt x="21051" y="5170"/>
                    <a:pt x="21376" y="5178"/>
                    <a:pt x="21700" y="5178"/>
                  </a:cubicBezTo>
                  <a:cubicBezTo>
                    <a:pt x="22841" y="5178"/>
                    <a:pt x="23978" y="5075"/>
                    <a:pt x="25090" y="4848"/>
                  </a:cubicBezTo>
                  <a:cubicBezTo>
                    <a:pt x="27941" y="4251"/>
                    <a:pt x="30638" y="3016"/>
                    <a:pt x="32906" y="1258"/>
                  </a:cubicBezTo>
                  <a:lnTo>
                    <a:pt x="32906" y="1258"/>
                  </a:lnTo>
                  <a:cubicBezTo>
                    <a:pt x="31679" y="2001"/>
                    <a:pt x="30396" y="2631"/>
                    <a:pt x="29059" y="3112"/>
                  </a:cubicBezTo>
                  <a:cubicBezTo>
                    <a:pt x="27730" y="3608"/>
                    <a:pt x="26362" y="3986"/>
                    <a:pt x="24973" y="4211"/>
                  </a:cubicBezTo>
                  <a:cubicBezTo>
                    <a:pt x="24038" y="4350"/>
                    <a:pt x="23095" y="4426"/>
                    <a:pt x="22154" y="4426"/>
                  </a:cubicBezTo>
                  <a:cubicBezTo>
                    <a:pt x="21698" y="4426"/>
                    <a:pt x="21242" y="4408"/>
                    <a:pt x="20787" y="4371"/>
                  </a:cubicBezTo>
                  <a:cubicBezTo>
                    <a:pt x="19395" y="4244"/>
                    <a:pt x="18053" y="3904"/>
                    <a:pt x="16688" y="3477"/>
                  </a:cubicBezTo>
                  <a:cubicBezTo>
                    <a:pt x="15331" y="3062"/>
                    <a:pt x="13996" y="2581"/>
                    <a:pt x="12663" y="2073"/>
                  </a:cubicBezTo>
                  <a:cubicBezTo>
                    <a:pt x="11326" y="1578"/>
                    <a:pt x="9990" y="1029"/>
                    <a:pt x="8590" y="639"/>
                  </a:cubicBezTo>
                  <a:cubicBezTo>
                    <a:pt x="7195" y="234"/>
                    <a:pt x="5738" y="8"/>
                    <a:pt x="428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3" name="Google Shape;3573;p15"/>
            <p:cNvSpPr/>
            <p:nvPr/>
          </p:nvSpPr>
          <p:spPr>
            <a:xfrm>
              <a:off x="3415923" y="1694308"/>
              <a:ext cx="1313403" cy="399709"/>
            </a:xfrm>
            <a:custGeom>
              <a:avLst/>
              <a:gdLst/>
              <a:ahLst/>
              <a:cxnLst/>
              <a:rect l="l" t="t" r="r" b="b"/>
              <a:pathLst>
                <a:path w="32905" h="10014" extrusionOk="0">
                  <a:moveTo>
                    <a:pt x="1" y="0"/>
                  </a:moveTo>
                  <a:lnTo>
                    <a:pt x="1" y="0"/>
                  </a:lnTo>
                  <a:cubicBezTo>
                    <a:pt x="3197" y="7524"/>
                    <a:pt x="6691" y="8258"/>
                    <a:pt x="12889" y="9633"/>
                  </a:cubicBezTo>
                  <a:cubicBezTo>
                    <a:pt x="14029" y="9886"/>
                    <a:pt x="15214" y="10014"/>
                    <a:pt x="16423" y="10014"/>
                  </a:cubicBezTo>
                  <a:cubicBezTo>
                    <a:pt x="19587" y="10014"/>
                    <a:pt x="22919" y="9142"/>
                    <a:pt x="26054" y="7361"/>
                  </a:cubicBezTo>
                  <a:cubicBezTo>
                    <a:pt x="30563" y="4799"/>
                    <a:pt x="32904" y="810"/>
                    <a:pt x="32904" y="809"/>
                  </a:cubicBezTo>
                  <a:lnTo>
                    <a:pt x="32904" y="809"/>
                  </a:lnTo>
                  <a:cubicBezTo>
                    <a:pt x="32904" y="810"/>
                    <a:pt x="26323" y="7840"/>
                    <a:pt x="17533" y="7840"/>
                  </a:cubicBezTo>
                  <a:cubicBezTo>
                    <a:pt x="16567" y="7840"/>
                    <a:pt x="15575" y="7755"/>
                    <a:pt x="14562" y="7566"/>
                  </a:cubicBezTo>
                  <a:cubicBezTo>
                    <a:pt x="4329" y="5664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4" name="Google Shape;3574;p15"/>
            <p:cNvSpPr/>
            <p:nvPr/>
          </p:nvSpPr>
          <p:spPr>
            <a:xfrm>
              <a:off x="3455959" y="1465110"/>
              <a:ext cx="1240957" cy="255256"/>
            </a:xfrm>
            <a:custGeom>
              <a:avLst/>
              <a:gdLst/>
              <a:ahLst/>
              <a:cxnLst/>
              <a:rect l="l" t="t" r="r" b="b"/>
              <a:pathLst>
                <a:path w="31090" h="6395" extrusionOk="0">
                  <a:moveTo>
                    <a:pt x="7737" y="1"/>
                  </a:moveTo>
                  <a:cubicBezTo>
                    <a:pt x="4167" y="1"/>
                    <a:pt x="1397" y="2682"/>
                    <a:pt x="1" y="4380"/>
                  </a:cubicBezTo>
                  <a:cubicBezTo>
                    <a:pt x="2720" y="1831"/>
                    <a:pt x="5184" y="1026"/>
                    <a:pt x="7367" y="1026"/>
                  </a:cubicBezTo>
                  <a:cubicBezTo>
                    <a:pt x="10186" y="1026"/>
                    <a:pt x="12536" y="2369"/>
                    <a:pt x="14362" y="3033"/>
                  </a:cubicBezTo>
                  <a:cubicBezTo>
                    <a:pt x="15094" y="3300"/>
                    <a:pt x="15748" y="3392"/>
                    <a:pt x="16360" y="3392"/>
                  </a:cubicBezTo>
                  <a:cubicBezTo>
                    <a:pt x="17721" y="3392"/>
                    <a:pt x="18878" y="2938"/>
                    <a:pt x="20245" y="2938"/>
                  </a:cubicBezTo>
                  <a:cubicBezTo>
                    <a:pt x="21123" y="2938"/>
                    <a:pt x="22087" y="3125"/>
                    <a:pt x="23246" y="3739"/>
                  </a:cubicBezTo>
                  <a:cubicBezTo>
                    <a:pt x="26085" y="5244"/>
                    <a:pt x="29543" y="6075"/>
                    <a:pt x="31089" y="6394"/>
                  </a:cubicBezTo>
                  <a:cubicBezTo>
                    <a:pt x="30075" y="6161"/>
                    <a:pt x="28176" y="5612"/>
                    <a:pt x="25741" y="4364"/>
                  </a:cubicBezTo>
                  <a:cubicBezTo>
                    <a:pt x="22192" y="2551"/>
                    <a:pt x="22372" y="1732"/>
                    <a:pt x="19790" y="1732"/>
                  </a:cubicBezTo>
                  <a:cubicBezTo>
                    <a:pt x="19687" y="1732"/>
                    <a:pt x="19579" y="1733"/>
                    <a:pt x="19467" y="1735"/>
                  </a:cubicBezTo>
                  <a:cubicBezTo>
                    <a:pt x="18035" y="1768"/>
                    <a:pt x="17412" y="2058"/>
                    <a:pt x="16372" y="2058"/>
                  </a:cubicBezTo>
                  <a:cubicBezTo>
                    <a:pt x="15287" y="2058"/>
                    <a:pt x="13747" y="1742"/>
                    <a:pt x="10358" y="485"/>
                  </a:cubicBezTo>
                  <a:cubicBezTo>
                    <a:pt x="9446" y="147"/>
                    <a:pt x="8570" y="1"/>
                    <a:pt x="7737" y="1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5" name="Google Shape;3575;p15"/>
            <p:cNvSpPr/>
            <p:nvPr/>
          </p:nvSpPr>
          <p:spPr>
            <a:xfrm>
              <a:off x="3039595" y="908121"/>
              <a:ext cx="916169" cy="637482"/>
            </a:xfrm>
            <a:custGeom>
              <a:avLst/>
              <a:gdLst/>
              <a:ahLst/>
              <a:cxnLst/>
              <a:rect l="l" t="t" r="r" b="b"/>
              <a:pathLst>
                <a:path w="22953" h="15971" extrusionOk="0">
                  <a:moveTo>
                    <a:pt x="21276" y="1"/>
                  </a:moveTo>
                  <a:cubicBezTo>
                    <a:pt x="21276" y="1"/>
                    <a:pt x="17633" y="2194"/>
                    <a:pt x="12592" y="2736"/>
                  </a:cubicBezTo>
                  <a:cubicBezTo>
                    <a:pt x="7449" y="3289"/>
                    <a:pt x="0" y="6093"/>
                    <a:pt x="1561" y="15971"/>
                  </a:cubicBezTo>
                  <a:cubicBezTo>
                    <a:pt x="1561" y="15971"/>
                    <a:pt x="2304" y="13979"/>
                    <a:pt x="8870" y="13191"/>
                  </a:cubicBezTo>
                  <a:cubicBezTo>
                    <a:pt x="15436" y="12401"/>
                    <a:pt x="18608" y="10114"/>
                    <a:pt x="20928" y="6070"/>
                  </a:cubicBezTo>
                  <a:cubicBezTo>
                    <a:pt x="22952" y="2542"/>
                    <a:pt x="21276" y="1"/>
                    <a:pt x="2127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6" name="Google Shape;3576;p15"/>
            <p:cNvSpPr/>
            <p:nvPr/>
          </p:nvSpPr>
          <p:spPr>
            <a:xfrm>
              <a:off x="3101944" y="908361"/>
              <a:ext cx="853782" cy="637043"/>
            </a:xfrm>
            <a:custGeom>
              <a:avLst/>
              <a:gdLst/>
              <a:ahLst/>
              <a:cxnLst/>
              <a:rect l="l" t="t" r="r" b="b"/>
              <a:pathLst>
                <a:path w="21390" h="15960" extrusionOk="0">
                  <a:moveTo>
                    <a:pt x="19713" y="0"/>
                  </a:moveTo>
                  <a:lnTo>
                    <a:pt x="19713" y="0"/>
                  </a:lnTo>
                  <a:cubicBezTo>
                    <a:pt x="19712" y="1"/>
                    <a:pt x="18158" y="4218"/>
                    <a:pt x="13292" y="6653"/>
                  </a:cubicBezTo>
                  <a:cubicBezTo>
                    <a:pt x="8430" y="9086"/>
                    <a:pt x="2604" y="9457"/>
                    <a:pt x="0" y="15959"/>
                  </a:cubicBezTo>
                  <a:cubicBezTo>
                    <a:pt x="64" y="15812"/>
                    <a:pt x="999" y="13946"/>
                    <a:pt x="7306" y="13189"/>
                  </a:cubicBezTo>
                  <a:cubicBezTo>
                    <a:pt x="13872" y="12401"/>
                    <a:pt x="17043" y="10111"/>
                    <a:pt x="19363" y="6070"/>
                  </a:cubicBezTo>
                  <a:cubicBezTo>
                    <a:pt x="21389" y="2542"/>
                    <a:pt x="19713" y="1"/>
                    <a:pt x="197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7" name="Google Shape;3577;p15"/>
            <p:cNvSpPr/>
            <p:nvPr/>
          </p:nvSpPr>
          <p:spPr>
            <a:xfrm>
              <a:off x="3101944" y="908401"/>
              <a:ext cx="786844" cy="637003"/>
            </a:xfrm>
            <a:custGeom>
              <a:avLst/>
              <a:gdLst/>
              <a:ahLst/>
              <a:cxnLst/>
              <a:rect l="l" t="t" r="r" b="b"/>
              <a:pathLst>
                <a:path w="19713" h="15959" extrusionOk="0">
                  <a:moveTo>
                    <a:pt x="19713" y="1"/>
                  </a:moveTo>
                  <a:cubicBezTo>
                    <a:pt x="18814" y="1634"/>
                    <a:pt x="17555" y="3221"/>
                    <a:pt x="15894" y="4592"/>
                  </a:cubicBezTo>
                  <a:cubicBezTo>
                    <a:pt x="15055" y="5270"/>
                    <a:pt x="14126" y="5895"/>
                    <a:pt x="13087" y="6397"/>
                  </a:cubicBezTo>
                  <a:cubicBezTo>
                    <a:pt x="12039" y="6909"/>
                    <a:pt x="10915" y="7345"/>
                    <a:pt x="9768" y="7775"/>
                  </a:cubicBezTo>
                  <a:cubicBezTo>
                    <a:pt x="8625" y="8215"/>
                    <a:pt x="7448" y="8652"/>
                    <a:pt x="6312" y="9184"/>
                  </a:cubicBezTo>
                  <a:cubicBezTo>
                    <a:pt x="5184" y="9719"/>
                    <a:pt x="4082" y="10349"/>
                    <a:pt x="3206" y="11099"/>
                  </a:cubicBezTo>
                  <a:cubicBezTo>
                    <a:pt x="2966" y="11273"/>
                    <a:pt x="2780" y="11475"/>
                    <a:pt x="2575" y="11664"/>
                  </a:cubicBezTo>
                  <a:cubicBezTo>
                    <a:pt x="2371" y="11855"/>
                    <a:pt x="2169" y="12046"/>
                    <a:pt x="2014" y="12253"/>
                  </a:cubicBezTo>
                  <a:cubicBezTo>
                    <a:pt x="1847" y="12455"/>
                    <a:pt x="1674" y="12655"/>
                    <a:pt x="1514" y="12856"/>
                  </a:cubicBezTo>
                  <a:lnTo>
                    <a:pt x="1104" y="13474"/>
                  </a:lnTo>
                  <a:cubicBezTo>
                    <a:pt x="1039" y="13576"/>
                    <a:pt x="968" y="13679"/>
                    <a:pt x="907" y="13781"/>
                  </a:cubicBezTo>
                  <a:lnTo>
                    <a:pt x="750" y="14094"/>
                  </a:lnTo>
                  <a:lnTo>
                    <a:pt x="443" y="14716"/>
                  </a:lnTo>
                  <a:cubicBezTo>
                    <a:pt x="269" y="15131"/>
                    <a:pt x="142" y="15547"/>
                    <a:pt x="0" y="15958"/>
                  </a:cubicBezTo>
                  <a:cubicBezTo>
                    <a:pt x="865" y="14326"/>
                    <a:pt x="2002" y="12697"/>
                    <a:pt x="3749" y="11390"/>
                  </a:cubicBezTo>
                  <a:cubicBezTo>
                    <a:pt x="4617" y="10736"/>
                    <a:pt x="5621" y="10175"/>
                    <a:pt x="6705" y="9704"/>
                  </a:cubicBezTo>
                  <a:cubicBezTo>
                    <a:pt x="7782" y="9220"/>
                    <a:pt x="8922" y="8799"/>
                    <a:pt x="10082" y="8367"/>
                  </a:cubicBezTo>
                  <a:cubicBezTo>
                    <a:pt x="11235" y="7924"/>
                    <a:pt x="12412" y="7463"/>
                    <a:pt x="13527" y="6895"/>
                  </a:cubicBezTo>
                  <a:cubicBezTo>
                    <a:pt x="14648" y="6309"/>
                    <a:pt x="15648" y="5615"/>
                    <a:pt x="16474" y="4858"/>
                  </a:cubicBezTo>
                  <a:cubicBezTo>
                    <a:pt x="18132" y="3345"/>
                    <a:pt x="19219" y="1651"/>
                    <a:pt x="1971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8" name="Google Shape;3578;p15"/>
            <p:cNvSpPr/>
            <p:nvPr/>
          </p:nvSpPr>
          <p:spPr>
            <a:xfrm>
              <a:off x="3039755" y="908201"/>
              <a:ext cx="849032" cy="637203"/>
            </a:xfrm>
            <a:custGeom>
              <a:avLst/>
              <a:gdLst/>
              <a:ahLst/>
              <a:cxnLst/>
              <a:rect l="l" t="t" r="r" b="b"/>
              <a:pathLst>
                <a:path w="21271" h="15964" extrusionOk="0">
                  <a:moveTo>
                    <a:pt x="21268" y="0"/>
                  </a:moveTo>
                  <a:cubicBezTo>
                    <a:pt x="21244" y="14"/>
                    <a:pt x="17609" y="2193"/>
                    <a:pt x="12588" y="2732"/>
                  </a:cubicBezTo>
                  <a:cubicBezTo>
                    <a:pt x="7449" y="3284"/>
                    <a:pt x="1" y="6091"/>
                    <a:pt x="1557" y="15963"/>
                  </a:cubicBezTo>
                  <a:lnTo>
                    <a:pt x="1558" y="15963"/>
                  </a:lnTo>
                  <a:cubicBezTo>
                    <a:pt x="1560" y="15962"/>
                    <a:pt x="1560" y="15962"/>
                    <a:pt x="1560" y="15959"/>
                  </a:cubicBezTo>
                  <a:cubicBezTo>
                    <a:pt x="1550" y="8097"/>
                    <a:pt x="6005" y="5381"/>
                    <a:pt x="12261" y="3962"/>
                  </a:cubicBezTo>
                  <a:cubicBezTo>
                    <a:pt x="19754" y="2262"/>
                    <a:pt x="21271" y="4"/>
                    <a:pt x="21271" y="4"/>
                  </a:cubicBezTo>
                  <a:lnTo>
                    <a:pt x="21268" y="0"/>
                  </a:ln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9" name="Google Shape;3579;p15"/>
            <p:cNvSpPr/>
            <p:nvPr/>
          </p:nvSpPr>
          <p:spPr>
            <a:xfrm>
              <a:off x="3101984" y="1544743"/>
              <a:ext cx="319" cy="679"/>
            </a:xfrm>
            <a:custGeom>
              <a:avLst/>
              <a:gdLst/>
              <a:ahLst/>
              <a:cxnLst/>
              <a:rect l="l" t="t" r="r" b="b"/>
              <a:pathLst>
                <a:path w="8" h="17" extrusionOk="0">
                  <a:moveTo>
                    <a:pt x="8" y="1"/>
                  </a:moveTo>
                  <a:lnTo>
                    <a:pt x="6" y="2"/>
                  </a:lnTo>
                  <a:cubicBezTo>
                    <a:pt x="5" y="8"/>
                    <a:pt x="1" y="11"/>
                    <a:pt x="1" y="16"/>
                  </a:cubicBezTo>
                  <a:cubicBezTo>
                    <a:pt x="4" y="12"/>
                    <a:pt x="5" y="6"/>
                    <a:pt x="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0" name="Google Shape;3580;p15"/>
            <p:cNvSpPr/>
            <p:nvPr/>
          </p:nvSpPr>
          <p:spPr>
            <a:xfrm>
              <a:off x="3186606" y="908401"/>
              <a:ext cx="769042" cy="575215"/>
            </a:xfrm>
            <a:custGeom>
              <a:avLst/>
              <a:gdLst/>
              <a:ahLst/>
              <a:cxnLst/>
              <a:rect l="l" t="t" r="r" b="b"/>
              <a:pathLst>
                <a:path w="19267" h="14411" extrusionOk="0">
                  <a:moveTo>
                    <a:pt x="17593" y="1"/>
                  </a:moveTo>
                  <a:lnTo>
                    <a:pt x="17593" y="1"/>
                  </a:lnTo>
                  <a:cubicBezTo>
                    <a:pt x="17593" y="1"/>
                    <a:pt x="17593" y="1"/>
                    <a:pt x="17593" y="1"/>
                  </a:cubicBezTo>
                  <a:lnTo>
                    <a:pt x="17593" y="1"/>
                  </a:lnTo>
                  <a:cubicBezTo>
                    <a:pt x="17593" y="1"/>
                    <a:pt x="17593" y="1"/>
                    <a:pt x="17593" y="1"/>
                  </a:cubicBezTo>
                  <a:cubicBezTo>
                    <a:pt x="17593" y="1"/>
                    <a:pt x="17593" y="1"/>
                    <a:pt x="17593" y="1"/>
                  </a:cubicBezTo>
                  <a:close/>
                  <a:moveTo>
                    <a:pt x="17593" y="1"/>
                  </a:moveTo>
                  <a:cubicBezTo>
                    <a:pt x="17614" y="90"/>
                    <a:pt x="18436" y="3372"/>
                    <a:pt x="16792" y="5802"/>
                  </a:cubicBezTo>
                  <a:cubicBezTo>
                    <a:pt x="15124" y="8263"/>
                    <a:pt x="13449" y="10380"/>
                    <a:pt x="6268" y="12194"/>
                  </a:cubicBezTo>
                  <a:cubicBezTo>
                    <a:pt x="3227" y="12959"/>
                    <a:pt x="1261" y="13751"/>
                    <a:pt x="0" y="14411"/>
                  </a:cubicBezTo>
                  <a:cubicBezTo>
                    <a:pt x="1091" y="13945"/>
                    <a:pt x="2731" y="13484"/>
                    <a:pt x="5185" y="13188"/>
                  </a:cubicBezTo>
                  <a:cubicBezTo>
                    <a:pt x="11751" y="12400"/>
                    <a:pt x="14922" y="10110"/>
                    <a:pt x="17242" y="6069"/>
                  </a:cubicBezTo>
                  <a:cubicBezTo>
                    <a:pt x="19266" y="2544"/>
                    <a:pt x="17595" y="5"/>
                    <a:pt x="17593" y="1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1" name="Google Shape;3581;p15"/>
            <p:cNvSpPr/>
            <p:nvPr/>
          </p:nvSpPr>
          <p:spPr>
            <a:xfrm>
              <a:off x="2939286" y="2049442"/>
              <a:ext cx="867113" cy="546237"/>
            </a:xfrm>
            <a:custGeom>
              <a:avLst/>
              <a:gdLst/>
              <a:ahLst/>
              <a:cxnLst/>
              <a:rect l="l" t="t" r="r" b="b"/>
              <a:pathLst>
                <a:path w="21724" h="13685" extrusionOk="0">
                  <a:moveTo>
                    <a:pt x="1" y="1"/>
                  </a:moveTo>
                  <a:lnTo>
                    <a:pt x="1" y="1"/>
                  </a:lnTo>
                  <a:cubicBezTo>
                    <a:pt x="1194" y="10936"/>
                    <a:pt x="5813" y="13684"/>
                    <a:pt x="9898" y="13684"/>
                  </a:cubicBezTo>
                  <a:cubicBezTo>
                    <a:pt x="10997" y="13684"/>
                    <a:pt x="12058" y="13485"/>
                    <a:pt x="13003" y="13194"/>
                  </a:cubicBezTo>
                  <a:cubicBezTo>
                    <a:pt x="14400" y="12762"/>
                    <a:pt x="15726" y="12615"/>
                    <a:pt x="16883" y="12615"/>
                  </a:cubicBezTo>
                  <a:cubicBezTo>
                    <a:pt x="19346" y="12615"/>
                    <a:pt x="21046" y="13280"/>
                    <a:pt x="21046" y="13280"/>
                  </a:cubicBezTo>
                  <a:cubicBezTo>
                    <a:pt x="21046" y="13280"/>
                    <a:pt x="21723" y="9183"/>
                    <a:pt x="19023" y="5289"/>
                  </a:cubicBezTo>
                  <a:cubicBezTo>
                    <a:pt x="16697" y="1935"/>
                    <a:pt x="14250" y="107"/>
                    <a:pt x="10750" y="107"/>
                  </a:cubicBezTo>
                  <a:cubicBezTo>
                    <a:pt x="9594" y="107"/>
                    <a:pt x="8324" y="306"/>
                    <a:pt x="6906" y="715"/>
                  </a:cubicBezTo>
                  <a:cubicBezTo>
                    <a:pt x="5428" y="1141"/>
                    <a:pt x="4253" y="1299"/>
                    <a:pt x="3322" y="1299"/>
                  </a:cubicBezTo>
                  <a:cubicBezTo>
                    <a:pt x="655" y="1299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2" name="Google Shape;3582;p15"/>
            <p:cNvSpPr/>
            <p:nvPr/>
          </p:nvSpPr>
          <p:spPr>
            <a:xfrm>
              <a:off x="2939366" y="2049721"/>
              <a:ext cx="866874" cy="529632"/>
            </a:xfrm>
            <a:custGeom>
              <a:avLst/>
              <a:gdLst/>
              <a:ahLst/>
              <a:cxnLst/>
              <a:rect l="l" t="t" r="r" b="b"/>
              <a:pathLst>
                <a:path w="21718" h="13269" extrusionOk="0">
                  <a:moveTo>
                    <a:pt x="0" y="1"/>
                  </a:moveTo>
                  <a:lnTo>
                    <a:pt x="0" y="1"/>
                  </a:lnTo>
                  <a:cubicBezTo>
                    <a:pt x="4032" y="7642"/>
                    <a:pt x="9011" y="5738"/>
                    <a:pt x="13772" y="6997"/>
                  </a:cubicBezTo>
                  <a:cubicBezTo>
                    <a:pt x="18537" y="8256"/>
                    <a:pt x="21038" y="13269"/>
                    <a:pt x="21038" y="13269"/>
                  </a:cubicBezTo>
                  <a:cubicBezTo>
                    <a:pt x="21038" y="13269"/>
                    <a:pt x="21717" y="9170"/>
                    <a:pt x="19018" y="5277"/>
                  </a:cubicBezTo>
                  <a:cubicBezTo>
                    <a:pt x="16691" y="1923"/>
                    <a:pt x="14246" y="95"/>
                    <a:pt x="10745" y="95"/>
                  </a:cubicBezTo>
                  <a:cubicBezTo>
                    <a:pt x="9590" y="95"/>
                    <a:pt x="8320" y="294"/>
                    <a:pt x="6901" y="703"/>
                  </a:cubicBezTo>
                  <a:cubicBezTo>
                    <a:pt x="5422" y="1130"/>
                    <a:pt x="4245" y="1288"/>
                    <a:pt x="3315" y="1288"/>
                  </a:cubicBezTo>
                  <a:cubicBezTo>
                    <a:pt x="791" y="1288"/>
                    <a:pt x="70" y="125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3" name="Google Shape;3583;p15"/>
            <p:cNvSpPr/>
            <p:nvPr/>
          </p:nvSpPr>
          <p:spPr>
            <a:xfrm>
              <a:off x="2939446" y="2049681"/>
              <a:ext cx="839852" cy="529552"/>
            </a:xfrm>
            <a:custGeom>
              <a:avLst/>
              <a:gdLst/>
              <a:ahLst/>
              <a:cxnLst/>
              <a:rect l="l" t="t" r="r" b="b"/>
              <a:pathLst>
                <a:path w="21041" h="13267" extrusionOk="0">
                  <a:moveTo>
                    <a:pt x="1" y="0"/>
                  </a:moveTo>
                  <a:lnTo>
                    <a:pt x="1" y="0"/>
                  </a:lnTo>
                  <a:cubicBezTo>
                    <a:pt x="236" y="496"/>
                    <a:pt x="461" y="999"/>
                    <a:pt x="728" y="1485"/>
                  </a:cubicBezTo>
                  <a:lnTo>
                    <a:pt x="1164" y="2192"/>
                  </a:lnTo>
                  <a:lnTo>
                    <a:pt x="1383" y="2546"/>
                  </a:lnTo>
                  <a:cubicBezTo>
                    <a:pt x="1462" y="2659"/>
                    <a:pt x="1552" y="2766"/>
                    <a:pt x="1634" y="2878"/>
                  </a:cubicBezTo>
                  <a:lnTo>
                    <a:pt x="2153" y="3537"/>
                  </a:lnTo>
                  <a:cubicBezTo>
                    <a:pt x="2344" y="3741"/>
                    <a:pt x="2545" y="3939"/>
                    <a:pt x="2741" y="4140"/>
                  </a:cubicBezTo>
                  <a:cubicBezTo>
                    <a:pt x="2931" y="4352"/>
                    <a:pt x="3154" y="4523"/>
                    <a:pt x="3379" y="4697"/>
                  </a:cubicBezTo>
                  <a:cubicBezTo>
                    <a:pt x="3606" y="4867"/>
                    <a:pt x="3818" y="5060"/>
                    <a:pt x="4070" y="5196"/>
                  </a:cubicBezTo>
                  <a:cubicBezTo>
                    <a:pt x="5018" y="5838"/>
                    <a:pt x="6117" y="6231"/>
                    <a:pt x="7214" y="6480"/>
                  </a:cubicBezTo>
                  <a:cubicBezTo>
                    <a:pt x="8316" y="6726"/>
                    <a:pt x="9425" y="6825"/>
                    <a:pt x="10507" y="6946"/>
                  </a:cubicBezTo>
                  <a:cubicBezTo>
                    <a:pt x="11589" y="7047"/>
                    <a:pt x="12653" y="7172"/>
                    <a:pt x="13676" y="7424"/>
                  </a:cubicBezTo>
                  <a:cubicBezTo>
                    <a:pt x="14688" y="7671"/>
                    <a:pt x="15643" y="8127"/>
                    <a:pt x="16537" y="8689"/>
                  </a:cubicBezTo>
                  <a:cubicBezTo>
                    <a:pt x="18317" y="9840"/>
                    <a:pt x="19824" y="11452"/>
                    <a:pt x="21040" y="13267"/>
                  </a:cubicBezTo>
                  <a:cubicBezTo>
                    <a:pt x="20157" y="11258"/>
                    <a:pt x="18764" y="9436"/>
                    <a:pt x="16946" y="8093"/>
                  </a:cubicBezTo>
                  <a:cubicBezTo>
                    <a:pt x="16040" y="7420"/>
                    <a:pt x="15003" y="6900"/>
                    <a:pt x="13901" y="6578"/>
                  </a:cubicBezTo>
                  <a:cubicBezTo>
                    <a:pt x="12805" y="6276"/>
                    <a:pt x="11689" y="6142"/>
                    <a:pt x="10599" y="6023"/>
                  </a:cubicBezTo>
                  <a:cubicBezTo>
                    <a:pt x="9506" y="5921"/>
                    <a:pt x="8433" y="5828"/>
                    <a:pt x="7393" y="5624"/>
                  </a:cubicBezTo>
                  <a:cubicBezTo>
                    <a:pt x="6349" y="5435"/>
                    <a:pt x="5350" y="5098"/>
                    <a:pt x="4439" y="4579"/>
                  </a:cubicBezTo>
                  <a:cubicBezTo>
                    <a:pt x="2606" y="3546"/>
                    <a:pt x="1189" y="1833"/>
                    <a:pt x="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4" name="Google Shape;3584;p15"/>
            <p:cNvSpPr/>
            <p:nvPr/>
          </p:nvSpPr>
          <p:spPr>
            <a:xfrm>
              <a:off x="2939286" y="2049681"/>
              <a:ext cx="839931" cy="545917"/>
            </a:xfrm>
            <a:custGeom>
              <a:avLst/>
              <a:gdLst/>
              <a:ahLst/>
              <a:cxnLst/>
              <a:rect l="l" t="t" r="r" b="b"/>
              <a:pathLst>
                <a:path w="21043" h="13677" extrusionOk="0">
                  <a:moveTo>
                    <a:pt x="1" y="0"/>
                  </a:moveTo>
                  <a:cubicBezTo>
                    <a:pt x="1195" y="10931"/>
                    <a:pt x="5813" y="13677"/>
                    <a:pt x="9898" y="13677"/>
                  </a:cubicBezTo>
                  <a:cubicBezTo>
                    <a:pt x="10997" y="13677"/>
                    <a:pt x="12058" y="13478"/>
                    <a:pt x="13003" y="13186"/>
                  </a:cubicBezTo>
                  <a:cubicBezTo>
                    <a:pt x="14399" y="12755"/>
                    <a:pt x="15724" y="12609"/>
                    <a:pt x="16880" y="12609"/>
                  </a:cubicBezTo>
                  <a:cubicBezTo>
                    <a:pt x="19331" y="12609"/>
                    <a:pt x="21026" y="13267"/>
                    <a:pt x="21043" y="13273"/>
                  </a:cubicBezTo>
                  <a:lnTo>
                    <a:pt x="21043" y="13267"/>
                  </a:lnTo>
                  <a:cubicBezTo>
                    <a:pt x="21043" y="13267"/>
                    <a:pt x="19641" y="11508"/>
                    <a:pt x="15003" y="11508"/>
                  </a:cubicBezTo>
                  <a:cubicBezTo>
                    <a:pt x="14223" y="11508"/>
                    <a:pt x="13351" y="11557"/>
                    <a:pt x="12379" y="11674"/>
                  </a:cubicBezTo>
                  <a:cubicBezTo>
                    <a:pt x="11711" y="11754"/>
                    <a:pt x="11058" y="11799"/>
                    <a:pt x="10424" y="11799"/>
                  </a:cubicBezTo>
                  <a:cubicBezTo>
                    <a:pt x="5706" y="11799"/>
                    <a:pt x="1975" y="9298"/>
                    <a:pt x="5" y="3"/>
                  </a:cubicBezTo>
                  <a:cubicBezTo>
                    <a:pt x="5" y="2"/>
                    <a:pt x="2" y="2"/>
                    <a:pt x="2" y="0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5" name="Google Shape;3585;p15"/>
            <p:cNvSpPr/>
            <p:nvPr/>
          </p:nvSpPr>
          <p:spPr>
            <a:xfrm>
              <a:off x="2939446" y="2049721"/>
              <a:ext cx="439" cy="798"/>
            </a:xfrm>
            <a:custGeom>
              <a:avLst/>
              <a:gdLst/>
              <a:ahLst/>
              <a:cxnLst/>
              <a:rect l="l" t="t" r="r" b="b"/>
              <a:pathLst>
                <a:path w="11" h="20" extrusionOk="0">
                  <a:moveTo>
                    <a:pt x="1" y="1"/>
                  </a:moveTo>
                  <a:cubicBezTo>
                    <a:pt x="1" y="2"/>
                    <a:pt x="2" y="4"/>
                    <a:pt x="4" y="6"/>
                  </a:cubicBezTo>
                  <a:lnTo>
                    <a:pt x="4" y="6"/>
                  </a:lnTo>
                  <a:cubicBezTo>
                    <a:pt x="3" y="4"/>
                    <a:pt x="2" y="3"/>
                    <a:pt x="1" y="1"/>
                  </a:cubicBezTo>
                  <a:close/>
                  <a:moveTo>
                    <a:pt x="4" y="6"/>
                  </a:moveTo>
                  <a:cubicBezTo>
                    <a:pt x="5" y="9"/>
                    <a:pt x="7" y="12"/>
                    <a:pt x="9" y="16"/>
                  </a:cubicBezTo>
                  <a:lnTo>
                    <a:pt x="11" y="19"/>
                  </a:lnTo>
                  <a:cubicBezTo>
                    <a:pt x="9" y="14"/>
                    <a:pt x="6" y="10"/>
                    <a:pt x="4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6" name="Google Shape;3586;p15"/>
            <p:cNvSpPr/>
            <p:nvPr/>
          </p:nvSpPr>
          <p:spPr>
            <a:xfrm>
              <a:off x="3027740" y="2053473"/>
              <a:ext cx="778502" cy="525760"/>
            </a:xfrm>
            <a:custGeom>
              <a:avLst/>
              <a:gdLst/>
              <a:ahLst/>
              <a:cxnLst/>
              <a:rect l="l" t="t" r="r" b="b"/>
              <a:pathLst>
                <a:path w="19504" h="13172" extrusionOk="0">
                  <a:moveTo>
                    <a:pt x="8531" y="1"/>
                  </a:moveTo>
                  <a:cubicBezTo>
                    <a:pt x="7376" y="1"/>
                    <a:pt x="6106" y="200"/>
                    <a:pt x="4687" y="609"/>
                  </a:cubicBezTo>
                  <a:cubicBezTo>
                    <a:pt x="3212" y="1035"/>
                    <a:pt x="2039" y="1193"/>
                    <a:pt x="1109" y="1193"/>
                  </a:cubicBezTo>
                  <a:cubicBezTo>
                    <a:pt x="692" y="1193"/>
                    <a:pt x="324" y="1161"/>
                    <a:pt x="0" y="1108"/>
                  </a:cubicBezTo>
                  <a:lnTo>
                    <a:pt x="0" y="1108"/>
                  </a:lnTo>
                  <a:cubicBezTo>
                    <a:pt x="918" y="1376"/>
                    <a:pt x="2176" y="1584"/>
                    <a:pt x="3882" y="1584"/>
                  </a:cubicBezTo>
                  <a:cubicBezTo>
                    <a:pt x="4488" y="1584"/>
                    <a:pt x="5151" y="1557"/>
                    <a:pt x="5876" y="1498"/>
                  </a:cubicBezTo>
                  <a:cubicBezTo>
                    <a:pt x="6550" y="1444"/>
                    <a:pt x="7175" y="1418"/>
                    <a:pt x="7758" y="1418"/>
                  </a:cubicBezTo>
                  <a:cubicBezTo>
                    <a:pt x="12814" y="1418"/>
                    <a:pt x="14620" y="3385"/>
                    <a:pt x="16501" y="5729"/>
                  </a:cubicBezTo>
                  <a:cubicBezTo>
                    <a:pt x="18569" y="8308"/>
                    <a:pt x="18820" y="13047"/>
                    <a:pt x="18827" y="13172"/>
                  </a:cubicBezTo>
                  <a:cubicBezTo>
                    <a:pt x="18827" y="13172"/>
                    <a:pt x="19503" y="9076"/>
                    <a:pt x="16804" y="5183"/>
                  </a:cubicBezTo>
                  <a:cubicBezTo>
                    <a:pt x="14477" y="1829"/>
                    <a:pt x="12032" y="1"/>
                    <a:pt x="8531" y="1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7" name="Google Shape;3587;p15"/>
            <p:cNvSpPr/>
            <p:nvPr/>
          </p:nvSpPr>
          <p:spPr>
            <a:xfrm>
              <a:off x="764701" y="2597490"/>
              <a:ext cx="771836" cy="1018311"/>
            </a:xfrm>
            <a:custGeom>
              <a:avLst/>
              <a:gdLst/>
              <a:ahLst/>
              <a:cxnLst/>
              <a:rect l="l" t="t" r="r" b="b"/>
              <a:pathLst>
                <a:path w="19337" h="25512" extrusionOk="0">
                  <a:moveTo>
                    <a:pt x="16683" y="0"/>
                  </a:moveTo>
                  <a:cubicBezTo>
                    <a:pt x="16543" y="0"/>
                    <a:pt x="16404" y="63"/>
                    <a:pt x="16310" y="185"/>
                  </a:cubicBezTo>
                  <a:cubicBezTo>
                    <a:pt x="15728" y="949"/>
                    <a:pt x="14583" y="2845"/>
                    <a:pt x="13871" y="6587"/>
                  </a:cubicBezTo>
                  <a:cubicBezTo>
                    <a:pt x="13253" y="6339"/>
                    <a:pt x="12581" y="6230"/>
                    <a:pt x="11876" y="6230"/>
                  </a:cubicBezTo>
                  <a:cubicBezTo>
                    <a:pt x="6902" y="6230"/>
                    <a:pt x="329" y="11670"/>
                    <a:pt x="0" y="11944"/>
                  </a:cubicBezTo>
                  <a:lnTo>
                    <a:pt x="594" y="12655"/>
                  </a:lnTo>
                  <a:cubicBezTo>
                    <a:pt x="671" y="12590"/>
                    <a:pt x="7245" y="7147"/>
                    <a:pt x="11846" y="7147"/>
                  </a:cubicBezTo>
                  <a:cubicBezTo>
                    <a:pt x="12518" y="7147"/>
                    <a:pt x="13148" y="7263"/>
                    <a:pt x="13710" y="7529"/>
                  </a:cubicBezTo>
                  <a:cubicBezTo>
                    <a:pt x="13509" y="8807"/>
                    <a:pt x="13359" y="10273"/>
                    <a:pt x="13294" y="11953"/>
                  </a:cubicBezTo>
                  <a:cubicBezTo>
                    <a:pt x="12995" y="19633"/>
                    <a:pt x="7576" y="24783"/>
                    <a:pt x="7523" y="24835"/>
                  </a:cubicBezTo>
                  <a:lnTo>
                    <a:pt x="8154" y="25511"/>
                  </a:lnTo>
                  <a:cubicBezTo>
                    <a:pt x="8390" y="25292"/>
                    <a:pt x="13918" y="20049"/>
                    <a:pt x="14220" y="11958"/>
                  </a:cubicBezTo>
                  <a:cubicBezTo>
                    <a:pt x="18346" y="16717"/>
                    <a:pt x="18006" y="22918"/>
                    <a:pt x="18002" y="22983"/>
                  </a:cubicBezTo>
                  <a:lnTo>
                    <a:pt x="18927" y="23043"/>
                  </a:lnTo>
                  <a:cubicBezTo>
                    <a:pt x="18947" y="22745"/>
                    <a:pt x="19336" y="15792"/>
                    <a:pt x="14292" y="10670"/>
                  </a:cubicBezTo>
                  <a:cubicBezTo>
                    <a:pt x="14734" y="4376"/>
                    <a:pt x="16417" y="1587"/>
                    <a:pt x="17054" y="743"/>
                  </a:cubicBezTo>
                  <a:cubicBezTo>
                    <a:pt x="17191" y="562"/>
                    <a:pt x="17177" y="314"/>
                    <a:pt x="17023" y="148"/>
                  </a:cubicBezTo>
                  <a:cubicBezTo>
                    <a:pt x="16930" y="49"/>
                    <a:pt x="16806" y="0"/>
                    <a:pt x="1668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8" name="Google Shape;3588;p15"/>
            <p:cNvSpPr/>
            <p:nvPr/>
          </p:nvSpPr>
          <p:spPr>
            <a:xfrm>
              <a:off x="295288" y="3477959"/>
              <a:ext cx="1009251" cy="1069802"/>
            </a:xfrm>
            <a:custGeom>
              <a:avLst/>
              <a:gdLst/>
              <a:ahLst/>
              <a:cxnLst/>
              <a:rect l="l" t="t" r="r" b="b"/>
              <a:pathLst>
                <a:path w="25285" h="26802" extrusionOk="0">
                  <a:moveTo>
                    <a:pt x="17045" y="1"/>
                  </a:moveTo>
                  <a:cubicBezTo>
                    <a:pt x="12501" y="1"/>
                    <a:pt x="10094" y="2169"/>
                    <a:pt x="6442" y="5411"/>
                  </a:cubicBezTo>
                  <a:cubicBezTo>
                    <a:pt x="3287" y="8214"/>
                    <a:pt x="1113" y="12457"/>
                    <a:pt x="568" y="17410"/>
                  </a:cubicBezTo>
                  <a:cubicBezTo>
                    <a:pt x="0" y="22566"/>
                    <a:pt x="1861" y="26802"/>
                    <a:pt x="1861" y="26802"/>
                  </a:cubicBezTo>
                  <a:cubicBezTo>
                    <a:pt x="1861" y="26802"/>
                    <a:pt x="3552" y="24974"/>
                    <a:pt x="7244" y="23089"/>
                  </a:cubicBezTo>
                  <a:cubicBezTo>
                    <a:pt x="10937" y="21206"/>
                    <a:pt x="11391" y="21957"/>
                    <a:pt x="13052" y="19547"/>
                  </a:cubicBezTo>
                  <a:cubicBezTo>
                    <a:pt x="14713" y="17137"/>
                    <a:pt x="13520" y="16832"/>
                    <a:pt x="19403" y="12900"/>
                  </a:cubicBezTo>
                  <a:cubicBezTo>
                    <a:pt x="25284" y="8967"/>
                    <a:pt x="21801" y="615"/>
                    <a:pt x="21801" y="615"/>
                  </a:cubicBezTo>
                  <a:cubicBezTo>
                    <a:pt x="19963" y="196"/>
                    <a:pt x="18408" y="1"/>
                    <a:pt x="170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9" name="Google Shape;3589;p15"/>
            <p:cNvSpPr/>
            <p:nvPr/>
          </p:nvSpPr>
          <p:spPr>
            <a:xfrm>
              <a:off x="364343" y="3502547"/>
              <a:ext cx="940238" cy="1045294"/>
            </a:xfrm>
            <a:custGeom>
              <a:avLst/>
              <a:gdLst/>
              <a:ahLst/>
              <a:cxnLst/>
              <a:rect l="l" t="t" r="r" b="b"/>
              <a:pathLst>
                <a:path w="23556" h="26188" extrusionOk="0">
                  <a:moveTo>
                    <a:pt x="20071" y="1"/>
                  </a:moveTo>
                  <a:lnTo>
                    <a:pt x="20071" y="1"/>
                  </a:lnTo>
                  <a:cubicBezTo>
                    <a:pt x="16281" y="7213"/>
                    <a:pt x="12928" y="7106"/>
                    <a:pt x="6465" y="12287"/>
                  </a:cubicBezTo>
                  <a:cubicBezTo>
                    <a:pt x="1" y="17469"/>
                    <a:pt x="131" y="26187"/>
                    <a:pt x="131" y="26187"/>
                  </a:cubicBezTo>
                  <a:cubicBezTo>
                    <a:pt x="131" y="26187"/>
                    <a:pt x="1822" y="24361"/>
                    <a:pt x="5514" y="22475"/>
                  </a:cubicBezTo>
                  <a:cubicBezTo>
                    <a:pt x="9207" y="20590"/>
                    <a:pt x="9662" y="21341"/>
                    <a:pt x="11322" y="18933"/>
                  </a:cubicBezTo>
                  <a:cubicBezTo>
                    <a:pt x="12983" y="16524"/>
                    <a:pt x="11792" y="16218"/>
                    <a:pt x="17673" y="12285"/>
                  </a:cubicBezTo>
                  <a:cubicBezTo>
                    <a:pt x="23556" y="8352"/>
                    <a:pt x="20071" y="1"/>
                    <a:pt x="2007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0" name="Google Shape;3590;p15"/>
            <p:cNvSpPr/>
            <p:nvPr/>
          </p:nvSpPr>
          <p:spPr>
            <a:xfrm>
              <a:off x="365780" y="3502507"/>
              <a:ext cx="799737" cy="1045334"/>
            </a:xfrm>
            <a:custGeom>
              <a:avLst/>
              <a:gdLst/>
              <a:ahLst/>
              <a:cxnLst/>
              <a:rect l="l" t="t" r="r" b="b"/>
              <a:pathLst>
                <a:path w="20036" h="26189" extrusionOk="0">
                  <a:moveTo>
                    <a:pt x="20035" y="0"/>
                  </a:moveTo>
                  <a:cubicBezTo>
                    <a:pt x="19274" y="1216"/>
                    <a:pt x="18500" y="2418"/>
                    <a:pt x="17568" y="3486"/>
                  </a:cubicBezTo>
                  <a:cubicBezTo>
                    <a:pt x="16655" y="4570"/>
                    <a:pt x="15601" y="5511"/>
                    <a:pt x="14456" y="6333"/>
                  </a:cubicBezTo>
                  <a:cubicBezTo>
                    <a:pt x="13309" y="7152"/>
                    <a:pt x="12091" y="7889"/>
                    <a:pt x="10873" y="8650"/>
                  </a:cubicBezTo>
                  <a:cubicBezTo>
                    <a:pt x="9658" y="9416"/>
                    <a:pt x="8462" y="10228"/>
                    <a:pt x="7302" y="11085"/>
                  </a:cubicBezTo>
                  <a:cubicBezTo>
                    <a:pt x="6736" y="11535"/>
                    <a:pt x="6157" y="11955"/>
                    <a:pt x="5618" y="12466"/>
                  </a:cubicBezTo>
                  <a:cubicBezTo>
                    <a:pt x="5051" y="12937"/>
                    <a:pt x="4567" y="13492"/>
                    <a:pt x="4076" y="14036"/>
                  </a:cubicBezTo>
                  <a:cubicBezTo>
                    <a:pt x="3158" y="15181"/>
                    <a:pt x="2367" y="16425"/>
                    <a:pt x="1766" y="17753"/>
                  </a:cubicBezTo>
                  <a:cubicBezTo>
                    <a:pt x="580" y="20413"/>
                    <a:pt x="0" y="23322"/>
                    <a:pt x="95" y="26188"/>
                  </a:cubicBezTo>
                  <a:cubicBezTo>
                    <a:pt x="212" y="24761"/>
                    <a:pt x="456" y="23351"/>
                    <a:pt x="849" y="21986"/>
                  </a:cubicBezTo>
                  <a:cubicBezTo>
                    <a:pt x="1224" y="20619"/>
                    <a:pt x="1719" y="19290"/>
                    <a:pt x="2350" y="18032"/>
                  </a:cubicBezTo>
                  <a:cubicBezTo>
                    <a:pt x="2997" y="16784"/>
                    <a:pt x="3766" y="15607"/>
                    <a:pt x="4673" y="14546"/>
                  </a:cubicBezTo>
                  <a:cubicBezTo>
                    <a:pt x="5596" y="13492"/>
                    <a:pt x="6654" y="12605"/>
                    <a:pt x="7800" y="11749"/>
                  </a:cubicBezTo>
                  <a:cubicBezTo>
                    <a:pt x="8932" y="10893"/>
                    <a:pt x="10103" y="10093"/>
                    <a:pt x="11297" y="9310"/>
                  </a:cubicBezTo>
                  <a:cubicBezTo>
                    <a:pt x="12481" y="8516"/>
                    <a:pt x="13707" y="7755"/>
                    <a:pt x="14846" y="6849"/>
                  </a:cubicBezTo>
                  <a:cubicBezTo>
                    <a:pt x="15992" y="5957"/>
                    <a:pt x="17029" y="4908"/>
                    <a:pt x="17885" y="3740"/>
                  </a:cubicBezTo>
                  <a:cubicBezTo>
                    <a:pt x="18729" y="2561"/>
                    <a:pt x="19439" y="1303"/>
                    <a:pt x="2003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1" name="Google Shape;3591;p15"/>
            <p:cNvSpPr/>
            <p:nvPr/>
          </p:nvSpPr>
          <p:spPr>
            <a:xfrm>
              <a:off x="279122" y="3477959"/>
              <a:ext cx="886392" cy="1069882"/>
            </a:xfrm>
            <a:custGeom>
              <a:avLst/>
              <a:gdLst/>
              <a:ahLst/>
              <a:cxnLst/>
              <a:rect l="l" t="t" r="r" b="b"/>
              <a:pathLst>
                <a:path w="22207" h="26804" extrusionOk="0">
                  <a:moveTo>
                    <a:pt x="17451" y="1"/>
                  </a:moveTo>
                  <a:cubicBezTo>
                    <a:pt x="12907" y="1"/>
                    <a:pt x="10500" y="2169"/>
                    <a:pt x="6847" y="5413"/>
                  </a:cubicBezTo>
                  <a:cubicBezTo>
                    <a:pt x="3689" y="8217"/>
                    <a:pt x="1518" y="12458"/>
                    <a:pt x="974" y="17413"/>
                  </a:cubicBezTo>
                  <a:cubicBezTo>
                    <a:pt x="408" y="22567"/>
                    <a:pt x="2266" y="26803"/>
                    <a:pt x="2266" y="26803"/>
                  </a:cubicBezTo>
                  <a:cubicBezTo>
                    <a:pt x="2266" y="26803"/>
                    <a:pt x="1" y="15159"/>
                    <a:pt x="7542" y="7981"/>
                  </a:cubicBezTo>
                  <a:cubicBezTo>
                    <a:pt x="15081" y="803"/>
                    <a:pt x="22206" y="615"/>
                    <a:pt x="22206" y="615"/>
                  </a:cubicBezTo>
                  <a:cubicBezTo>
                    <a:pt x="20368" y="196"/>
                    <a:pt x="18813" y="1"/>
                    <a:pt x="17451" y="1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2" name="Google Shape;3592;p15"/>
            <p:cNvSpPr/>
            <p:nvPr/>
          </p:nvSpPr>
          <p:spPr>
            <a:xfrm>
              <a:off x="393721" y="3566812"/>
              <a:ext cx="846677" cy="958319"/>
            </a:xfrm>
            <a:custGeom>
              <a:avLst/>
              <a:gdLst/>
              <a:ahLst/>
              <a:cxnLst/>
              <a:rect l="l" t="t" r="r" b="b"/>
              <a:pathLst>
                <a:path w="21212" h="24009" extrusionOk="0">
                  <a:moveTo>
                    <a:pt x="19851" y="1"/>
                  </a:moveTo>
                  <a:lnTo>
                    <a:pt x="19851" y="1"/>
                  </a:lnTo>
                  <a:cubicBezTo>
                    <a:pt x="20932" y="8471"/>
                    <a:pt x="15379" y="10493"/>
                    <a:pt x="12527" y="12425"/>
                  </a:cubicBezTo>
                  <a:cubicBezTo>
                    <a:pt x="9529" y="14458"/>
                    <a:pt x="10586" y="17321"/>
                    <a:pt x="6749" y="19209"/>
                  </a:cubicBezTo>
                  <a:cubicBezTo>
                    <a:pt x="3866" y="20630"/>
                    <a:pt x="1166" y="22943"/>
                    <a:pt x="0" y="24008"/>
                  </a:cubicBezTo>
                  <a:cubicBezTo>
                    <a:pt x="784" y="23324"/>
                    <a:pt x="2343" y="22107"/>
                    <a:pt x="4781" y="20863"/>
                  </a:cubicBezTo>
                  <a:cubicBezTo>
                    <a:pt x="8474" y="18979"/>
                    <a:pt x="8928" y="19730"/>
                    <a:pt x="10589" y="17321"/>
                  </a:cubicBezTo>
                  <a:cubicBezTo>
                    <a:pt x="12248" y="14913"/>
                    <a:pt x="11057" y="14607"/>
                    <a:pt x="16938" y="10674"/>
                  </a:cubicBezTo>
                  <a:cubicBezTo>
                    <a:pt x="21211" y="7815"/>
                    <a:pt x="20539" y="2625"/>
                    <a:pt x="19851" y="1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3" name="Google Shape;3593;p15"/>
            <p:cNvSpPr/>
            <p:nvPr/>
          </p:nvSpPr>
          <p:spPr>
            <a:xfrm>
              <a:off x="1260617" y="3335219"/>
              <a:ext cx="565356" cy="1011207"/>
            </a:xfrm>
            <a:custGeom>
              <a:avLst/>
              <a:gdLst/>
              <a:ahLst/>
              <a:cxnLst/>
              <a:rect l="l" t="t" r="r" b="b"/>
              <a:pathLst>
                <a:path w="14164" h="25334" extrusionOk="0">
                  <a:moveTo>
                    <a:pt x="5247" y="1"/>
                  </a:moveTo>
                  <a:cubicBezTo>
                    <a:pt x="5247" y="1"/>
                    <a:pt x="6424" y="1771"/>
                    <a:pt x="3214" y="7551"/>
                  </a:cubicBezTo>
                  <a:cubicBezTo>
                    <a:pt x="5" y="13334"/>
                    <a:pt x="1" y="17247"/>
                    <a:pt x="1917" y="21494"/>
                  </a:cubicBezTo>
                  <a:cubicBezTo>
                    <a:pt x="3587" y="25202"/>
                    <a:pt x="6631" y="25334"/>
                    <a:pt x="6631" y="25334"/>
                  </a:cubicBezTo>
                  <a:cubicBezTo>
                    <a:pt x="6631" y="25334"/>
                    <a:pt x="6990" y="21097"/>
                    <a:pt x="9506" y="16694"/>
                  </a:cubicBezTo>
                  <a:cubicBezTo>
                    <a:pt x="12071" y="12206"/>
                    <a:pt x="14163" y="4524"/>
                    <a:pt x="524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4" name="Google Shape;3594;p15"/>
            <p:cNvSpPr/>
            <p:nvPr/>
          </p:nvSpPr>
          <p:spPr>
            <a:xfrm>
              <a:off x="1260577" y="3335379"/>
              <a:ext cx="359035" cy="1010887"/>
            </a:xfrm>
            <a:custGeom>
              <a:avLst/>
              <a:gdLst/>
              <a:ahLst/>
              <a:cxnLst/>
              <a:rect l="l" t="t" r="r" b="b"/>
              <a:pathLst>
                <a:path w="8995" h="25326" extrusionOk="0">
                  <a:moveTo>
                    <a:pt x="5251" y="1"/>
                  </a:moveTo>
                  <a:cubicBezTo>
                    <a:pt x="5331" y="140"/>
                    <a:pt x="6296" y="1989"/>
                    <a:pt x="3214" y="7545"/>
                  </a:cubicBezTo>
                  <a:cubicBezTo>
                    <a:pt x="3" y="13327"/>
                    <a:pt x="1" y="17239"/>
                    <a:pt x="1915" y="21487"/>
                  </a:cubicBezTo>
                  <a:cubicBezTo>
                    <a:pt x="3587" y="25196"/>
                    <a:pt x="6630" y="25326"/>
                    <a:pt x="6630" y="25326"/>
                  </a:cubicBezTo>
                  <a:cubicBezTo>
                    <a:pt x="6630" y="25326"/>
                    <a:pt x="4122" y="21595"/>
                    <a:pt x="5002" y="16226"/>
                  </a:cubicBezTo>
                  <a:cubicBezTo>
                    <a:pt x="5879" y="10858"/>
                    <a:pt x="8994" y="5920"/>
                    <a:pt x="525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5" name="Google Shape;3595;p15"/>
            <p:cNvSpPr/>
            <p:nvPr/>
          </p:nvSpPr>
          <p:spPr>
            <a:xfrm>
              <a:off x="1438683" y="3335379"/>
              <a:ext cx="117470" cy="1010847"/>
            </a:xfrm>
            <a:custGeom>
              <a:avLst/>
              <a:gdLst/>
              <a:ahLst/>
              <a:cxnLst/>
              <a:rect l="l" t="t" r="r" b="b"/>
              <a:pathLst>
                <a:path w="2943" h="25325" extrusionOk="0">
                  <a:moveTo>
                    <a:pt x="789" y="1"/>
                  </a:moveTo>
                  <a:lnTo>
                    <a:pt x="789" y="1"/>
                  </a:lnTo>
                  <a:cubicBezTo>
                    <a:pt x="1607" y="1659"/>
                    <a:pt x="2259" y="3535"/>
                    <a:pt x="2294" y="5717"/>
                  </a:cubicBezTo>
                  <a:cubicBezTo>
                    <a:pt x="2317" y="6802"/>
                    <a:pt x="2181" y="7944"/>
                    <a:pt x="1929" y="9101"/>
                  </a:cubicBezTo>
                  <a:cubicBezTo>
                    <a:pt x="1689" y="10257"/>
                    <a:pt x="1362" y="11428"/>
                    <a:pt x="1034" y="12619"/>
                  </a:cubicBezTo>
                  <a:cubicBezTo>
                    <a:pt x="717" y="13814"/>
                    <a:pt x="401" y="15036"/>
                    <a:pt x="207" y="16274"/>
                  </a:cubicBezTo>
                  <a:cubicBezTo>
                    <a:pt x="25" y="17523"/>
                    <a:pt x="1" y="18743"/>
                    <a:pt x="131" y="19855"/>
                  </a:cubicBezTo>
                  <a:cubicBezTo>
                    <a:pt x="384" y="22084"/>
                    <a:pt x="1120" y="23958"/>
                    <a:pt x="2168" y="25324"/>
                  </a:cubicBezTo>
                  <a:cubicBezTo>
                    <a:pt x="1373" y="23639"/>
                    <a:pt x="823" y="21688"/>
                    <a:pt x="687" y="19539"/>
                  </a:cubicBezTo>
                  <a:cubicBezTo>
                    <a:pt x="630" y="18463"/>
                    <a:pt x="667" y="17343"/>
                    <a:pt x="867" y="16207"/>
                  </a:cubicBezTo>
                  <a:cubicBezTo>
                    <a:pt x="1066" y="15059"/>
                    <a:pt x="1370" y="13893"/>
                    <a:pt x="1696" y="12710"/>
                  </a:cubicBezTo>
                  <a:cubicBezTo>
                    <a:pt x="2008" y="11524"/>
                    <a:pt x="2345" y="10315"/>
                    <a:pt x="2579" y="9082"/>
                  </a:cubicBezTo>
                  <a:cubicBezTo>
                    <a:pt x="2808" y="7856"/>
                    <a:pt x="2942" y="6594"/>
                    <a:pt x="2849" y="5445"/>
                  </a:cubicBezTo>
                  <a:cubicBezTo>
                    <a:pt x="2847" y="5148"/>
                    <a:pt x="2794" y="4879"/>
                    <a:pt x="2761" y="4602"/>
                  </a:cubicBezTo>
                  <a:cubicBezTo>
                    <a:pt x="2726" y="4323"/>
                    <a:pt x="2690" y="4047"/>
                    <a:pt x="2614" y="3800"/>
                  </a:cubicBezTo>
                  <a:cubicBezTo>
                    <a:pt x="2549" y="3548"/>
                    <a:pt x="2487" y="3290"/>
                    <a:pt x="2417" y="3041"/>
                  </a:cubicBezTo>
                  <a:lnTo>
                    <a:pt x="2157" y="2348"/>
                  </a:lnTo>
                  <a:cubicBezTo>
                    <a:pt x="2112" y="2235"/>
                    <a:pt x="2071" y="2119"/>
                    <a:pt x="2023" y="2009"/>
                  </a:cubicBezTo>
                  <a:lnTo>
                    <a:pt x="1863" y="1699"/>
                  </a:lnTo>
                  <a:lnTo>
                    <a:pt x="1539" y="1086"/>
                  </a:lnTo>
                  <a:cubicBezTo>
                    <a:pt x="1302" y="704"/>
                    <a:pt x="1041" y="357"/>
                    <a:pt x="78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6" name="Google Shape;3596;p15"/>
            <p:cNvSpPr/>
            <p:nvPr/>
          </p:nvSpPr>
          <p:spPr>
            <a:xfrm>
              <a:off x="1470137" y="3335299"/>
              <a:ext cx="355842" cy="1010967"/>
            </a:xfrm>
            <a:custGeom>
              <a:avLst/>
              <a:gdLst/>
              <a:ahLst/>
              <a:cxnLst/>
              <a:rect l="l" t="t" r="r" b="b"/>
              <a:pathLst>
                <a:path w="8915" h="25328" extrusionOk="0">
                  <a:moveTo>
                    <a:pt x="2" y="0"/>
                  </a:moveTo>
                  <a:lnTo>
                    <a:pt x="1" y="2"/>
                  </a:lnTo>
                  <a:cubicBezTo>
                    <a:pt x="1" y="3"/>
                    <a:pt x="2" y="3"/>
                    <a:pt x="2" y="6"/>
                  </a:cubicBezTo>
                  <a:cubicBezTo>
                    <a:pt x="6382" y="4605"/>
                    <a:pt x="5970" y="9806"/>
                    <a:pt x="3453" y="15707"/>
                  </a:cubicBezTo>
                  <a:cubicBezTo>
                    <a:pt x="438" y="22775"/>
                    <a:pt x="1380" y="25326"/>
                    <a:pt x="1380" y="25326"/>
                  </a:cubicBezTo>
                  <a:lnTo>
                    <a:pt x="1385" y="25328"/>
                  </a:lnTo>
                  <a:cubicBezTo>
                    <a:pt x="1386" y="25299"/>
                    <a:pt x="1750" y="21078"/>
                    <a:pt x="4258" y="16693"/>
                  </a:cubicBezTo>
                  <a:cubicBezTo>
                    <a:pt x="6822" y="12204"/>
                    <a:pt x="8914" y="4526"/>
                    <a:pt x="2" y="0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7" name="Google Shape;3597;p15"/>
            <p:cNvSpPr/>
            <p:nvPr/>
          </p:nvSpPr>
          <p:spPr>
            <a:xfrm>
              <a:off x="1470137" y="3335339"/>
              <a:ext cx="399" cy="679"/>
            </a:xfrm>
            <a:custGeom>
              <a:avLst/>
              <a:gdLst/>
              <a:ahLst/>
              <a:cxnLst/>
              <a:rect l="l" t="t" r="r" b="b"/>
              <a:pathLst>
                <a:path w="10" h="17" extrusionOk="0">
                  <a:moveTo>
                    <a:pt x="1" y="1"/>
                  </a:moveTo>
                  <a:cubicBezTo>
                    <a:pt x="2" y="8"/>
                    <a:pt x="5" y="12"/>
                    <a:pt x="8" y="15"/>
                  </a:cubicBezTo>
                  <a:cubicBezTo>
                    <a:pt x="8" y="15"/>
                    <a:pt x="8" y="16"/>
                    <a:pt x="9" y="16"/>
                  </a:cubicBezTo>
                  <a:cubicBezTo>
                    <a:pt x="6" y="12"/>
                    <a:pt x="2" y="5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8" name="Google Shape;3598;p15"/>
            <p:cNvSpPr/>
            <p:nvPr/>
          </p:nvSpPr>
          <p:spPr>
            <a:xfrm>
              <a:off x="1260577" y="3440158"/>
              <a:ext cx="264676" cy="906071"/>
            </a:xfrm>
            <a:custGeom>
              <a:avLst/>
              <a:gdLst/>
              <a:ahLst/>
              <a:cxnLst/>
              <a:rect l="l" t="t" r="r" b="b"/>
              <a:pathLst>
                <a:path w="6631" h="22700" extrusionOk="0">
                  <a:moveTo>
                    <a:pt x="5264" y="0"/>
                  </a:moveTo>
                  <a:cubicBezTo>
                    <a:pt x="4999" y="1158"/>
                    <a:pt x="4415" y="2756"/>
                    <a:pt x="3214" y="4920"/>
                  </a:cubicBezTo>
                  <a:cubicBezTo>
                    <a:pt x="3" y="10702"/>
                    <a:pt x="1" y="14614"/>
                    <a:pt x="1915" y="18862"/>
                  </a:cubicBezTo>
                  <a:cubicBezTo>
                    <a:pt x="3587" y="22571"/>
                    <a:pt x="6629" y="22699"/>
                    <a:pt x="6630" y="22699"/>
                  </a:cubicBezTo>
                  <a:cubicBezTo>
                    <a:pt x="6547" y="22665"/>
                    <a:pt x="3405" y="21409"/>
                    <a:pt x="2400" y="18652"/>
                  </a:cubicBezTo>
                  <a:cubicBezTo>
                    <a:pt x="1381" y="15857"/>
                    <a:pt x="647" y="13261"/>
                    <a:pt x="3389" y="6378"/>
                  </a:cubicBezTo>
                  <a:cubicBezTo>
                    <a:pt x="4546" y="3467"/>
                    <a:pt x="5058" y="1408"/>
                    <a:pt x="5264" y="0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9" name="Google Shape;3599;p15"/>
            <p:cNvSpPr/>
            <p:nvPr/>
          </p:nvSpPr>
          <p:spPr>
            <a:xfrm>
              <a:off x="235214" y="2775276"/>
              <a:ext cx="921797" cy="624590"/>
            </a:xfrm>
            <a:custGeom>
              <a:avLst/>
              <a:gdLst/>
              <a:ahLst/>
              <a:cxnLst/>
              <a:rect l="l" t="t" r="r" b="b"/>
              <a:pathLst>
                <a:path w="23094" h="15648" extrusionOk="0">
                  <a:moveTo>
                    <a:pt x="12957" y="0"/>
                  </a:moveTo>
                  <a:cubicBezTo>
                    <a:pt x="8090" y="0"/>
                    <a:pt x="5760" y="3253"/>
                    <a:pt x="4785" y="6134"/>
                  </a:cubicBezTo>
                  <a:cubicBezTo>
                    <a:pt x="3318" y="10466"/>
                    <a:pt x="0" y="12600"/>
                    <a:pt x="0" y="12600"/>
                  </a:cubicBezTo>
                  <a:cubicBezTo>
                    <a:pt x="0" y="12600"/>
                    <a:pt x="2925" y="15550"/>
                    <a:pt x="7661" y="15643"/>
                  </a:cubicBezTo>
                  <a:cubicBezTo>
                    <a:pt x="7825" y="15646"/>
                    <a:pt x="7986" y="15648"/>
                    <a:pt x="8146" y="15648"/>
                  </a:cubicBezTo>
                  <a:cubicBezTo>
                    <a:pt x="13289" y="15648"/>
                    <a:pt x="16513" y="13938"/>
                    <a:pt x="18467" y="8507"/>
                  </a:cubicBezTo>
                  <a:cubicBezTo>
                    <a:pt x="20219" y="3639"/>
                    <a:pt x="22422" y="3321"/>
                    <a:pt x="22967" y="3321"/>
                  </a:cubicBezTo>
                  <a:cubicBezTo>
                    <a:pt x="23049" y="3321"/>
                    <a:pt x="23094" y="3329"/>
                    <a:pt x="23094" y="3329"/>
                  </a:cubicBezTo>
                  <a:cubicBezTo>
                    <a:pt x="18873" y="926"/>
                    <a:pt x="15554" y="0"/>
                    <a:pt x="129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0" name="Google Shape;3600;p15"/>
            <p:cNvSpPr/>
            <p:nvPr/>
          </p:nvSpPr>
          <p:spPr>
            <a:xfrm>
              <a:off x="235414" y="2900972"/>
              <a:ext cx="921318" cy="498977"/>
            </a:xfrm>
            <a:custGeom>
              <a:avLst/>
              <a:gdLst/>
              <a:ahLst/>
              <a:cxnLst/>
              <a:rect l="l" t="t" r="r" b="b"/>
              <a:pathLst>
                <a:path w="23082" h="12501" extrusionOk="0">
                  <a:moveTo>
                    <a:pt x="20677" y="0"/>
                  </a:moveTo>
                  <a:cubicBezTo>
                    <a:pt x="14222" y="0"/>
                    <a:pt x="12765" y="4438"/>
                    <a:pt x="9343" y="7239"/>
                  </a:cubicBezTo>
                  <a:cubicBezTo>
                    <a:pt x="6933" y="9212"/>
                    <a:pt x="3837" y="9575"/>
                    <a:pt x="1885" y="9575"/>
                  </a:cubicBezTo>
                  <a:cubicBezTo>
                    <a:pt x="749" y="9575"/>
                    <a:pt x="1" y="9452"/>
                    <a:pt x="1" y="9452"/>
                  </a:cubicBezTo>
                  <a:lnTo>
                    <a:pt x="1" y="9452"/>
                  </a:lnTo>
                  <a:cubicBezTo>
                    <a:pt x="1" y="9452"/>
                    <a:pt x="2925" y="12402"/>
                    <a:pt x="7662" y="12495"/>
                  </a:cubicBezTo>
                  <a:cubicBezTo>
                    <a:pt x="7825" y="12499"/>
                    <a:pt x="7987" y="12500"/>
                    <a:pt x="8147" y="12500"/>
                  </a:cubicBezTo>
                  <a:cubicBezTo>
                    <a:pt x="13292" y="12500"/>
                    <a:pt x="16514" y="10789"/>
                    <a:pt x="18468" y="5359"/>
                  </a:cubicBezTo>
                  <a:cubicBezTo>
                    <a:pt x="20217" y="495"/>
                    <a:pt x="22418" y="175"/>
                    <a:pt x="22966" y="175"/>
                  </a:cubicBezTo>
                  <a:cubicBezTo>
                    <a:pt x="23024" y="175"/>
                    <a:pt x="23063" y="179"/>
                    <a:pt x="23082" y="181"/>
                  </a:cubicBezTo>
                  <a:cubicBezTo>
                    <a:pt x="22209" y="57"/>
                    <a:pt x="21410" y="0"/>
                    <a:pt x="2067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1" name="Google Shape;3601;p15"/>
            <p:cNvSpPr/>
            <p:nvPr/>
          </p:nvSpPr>
          <p:spPr>
            <a:xfrm>
              <a:off x="235414" y="2893388"/>
              <a:ext cx="921318" cy="396755"/>
            </a:xfrm>
            <a:custGeom>
              <a:avLst/>
              <a:gdLst/>
              <a:ahLst/>
              <a:cxnLst/>
              <a:rect l="l" t="t" r="r" b="b"/>
              <a:pathLst>
                <a:path w="23082" h="9940" extrusionOk="0">
                  <a:moveTo>
                    <a:pt x="20176" y="0"/>
                  </a:moveTo>
                  <a:cubicBezTo>
                    <a:pt x="20049" y="0"/>
                    <a:pt x="19923" y="6"/>
                    <a:pt x="19797" y="9"/>
                  </a:cubicBezTo>
                  <a:lnTo>
                    <a:pt x="18958" y="43"/>
                  </a:lnTo>
                  <a:cubicBezTo>
                    <a:pt x="18680" y="78"/>
                    <a:pt x="18403" y="126"/>
                    <a:pt x="18123" y="166"/>
                  </a:cubicBezTo>
                  <a:cubicBezTo>
                    <a:pt x="17840" y="194"/>
                    <a:pt x="17570" y="276"/>
                    <a:pt x="17297" y="357"/>
                  </a:cubicBezTo>
                  <a:cubicBezTo>
                    <a:pt x="17026" y="439"/>
                    <a:pt x="16748" y="501"/>
                    <a:pt x="16489" y="623"/>
                  </a:cubicBezTo>
                  <a:cubicBezTo>
                    <a:pt x="15414" y="1013"/>
                    <a:pt x="14451" y="1675"/>
                    <a:pt x="13607" y="2418"/>
                  </a:cubicBezTo>
                  <a:cubicBezTo>
                    <a:pt x="12759" y="3165"/>
                    <a:pt x="12029" y="4006"/>
                    <a:pt x="11298" y="4812"/>
                  </a:cubicBezTo>
                  <a:cubicBezTo>
                    <a:pt x="10581" y="5630"/>
                    <a:pt x="9858" y="6419"/>
                    <a:pt x="9053" y="7098"/>
                  </a:cubicBezTo>
                  <a:cubicBezTo>
                    <a:pt x="8260" y="7773"/>
                    <a:pt x="7329" y="8280"/>
                    <a:pt x="6350" y="8676"/>
                  </a:cubicBezTo>
                  <a:cubicBezTo>
                    <a:pt x="4588" y="9361"/>
                    <a:pt x="2656" y="9655"/>
                    <a:pt x="707" y="9655"/>
                  </a:cubicBezTo>
                  <a:cubicBezTo>
                    <a:pt x="472" y="9655"/>
                    <a:pt x="236" y="9651"/>
                    <a:pt x="1" y="9642"/>
                  </a:cubicBezTo>
                  <a:lnTo>
                    <a:pt x="1" y="9642"/>
                  </a:lnTo>
                  <a:cubicBezTo>
                    <a:pt x="912" y="9838"/>
                    <a:pt x="1850" y="9940"/>
                    <a:pt x="2792" y="9940"/>
                  </a:cubicBezTo>
                  <a:cubicBezTo>
                    <a:pt x="4069" y="9940"/>
                    <a:pt x="5355" y="9753"/>
                    <a:pt x="6594" y="9358"/>
                  </a:cubicBezTo>
                  <a:cubicBezTo>
                    <a:pt x="7673" y="9018"/>
                    <a:pt x="8699" y="8482"/>
                    <a:pt x="9607" y="7777"/>
                  </a:cubicBezTo>
                  <a:cubicBezTo>
                    <a:pt x="10491" y="7067"/>
                    <a:pt x="11254" y="6241"/>
                    <a:pt x="11990" y="5427"/>
                  </a:cubicBezTo>
                  <a:cubicBezTo>
                    <a:pt x="12713" y="4601"/>
                    <a:pt x="13420" y="3788"/>
                    <a:pt x="14194" y="3065"/>
                  </a:cubicBezTo>
                  <a:cubicBezTo>
                    <a:pt x="14955" y="2331"/>
                    <a:pt x="15815" y="1718"/>
                    <a:pt x="16770" y="1284"/>
                  </a:cubicBezTo>
                  <a:cubicBezTo>
                    <a:pt x="18329" y="565"/>
                    <a:pt x="20093" y="338"/>
                    <a:pt x="21874" y="338"/>
                  </a:cubicBezTo>
                  <a:cubicBezTo>
                    <a:pt x="22276" y="338"/>
                    <a:pt x="22680" y="350"/>
                    <a:pt x="23082" y="370"/>
                  </a:cubicBezTo>
                  <a:cubicBezTo>
                    <a:pt x="22544" y="271"/>
                    <a:pt x="22004" y="159"/>
                    <a:pt x="21456" y="91"/>
                  </a:cubicBezTo>
                  <a:lnTo>
                    <a:pt x="20628" y="29"/>
                  </a:lnTo>
                  <a:lnTo>
                    <a:pt x="20214" y="0"/>
                  </a:lnTo>
                  <a:cubicBezTo>
                    <a:pt x="20201" y="0"/>
                    <a:pt x="20189" y="0"/>
                    <a:pt x="2017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2" name="Google Shape;3602;p15"/>
            <p:cNvSpPr/>
            <p:nvPr/>
          </p:nvSpPr>
          <p:spPr>
            <a:xfrm>
              <a:off x="235294" y="2775276"/>
              <a:ext cx="921438" cy="503009"/>
            </a:xfrm>
            <a:custGeom>
              <a:avLst/>
              <a:gdLst/>
              <a:ahLst/>
              <a:cxnLst/>
              <a:rect l="l" t="t" r="r" b="b"/>
              <a:pathLst>
                <a:path w="23085" h="12602" extrusionOk="0">
                  <a:moveTo>
                    <a:pt x="12951" y="1"/>
                  </a:moveTo>
                  <a:cubicBezTo>
                    <a:pt x="8085" y="1"/>
                    <a:pt x="5756" y="3252"/>
                    <a:pt x="4780" y="6133"/>
                  </a:cubicBezTo>
                  <a:cubicBezTo>
                    <a:pt x="3320" y="10451"/>
                    <a:pt x="24" y="12583"/>
                    <a:pt x="1" y="12597"/>
                  </a:cubicBezTo>
                  <a:lnTo>
                    <a:pt x="4" y="12601"/>
                  </a:lnTo>
                  <a:cubicBezTo>
                    <a:pt x="4" y="12601"/>
                    <a:pt x="3071" y="12460"/>
                    <a:pt x="6372" y="6515"/>
                  </a:cubicBezTo>
                  <a:cubicBezTo>
                    <a:pt x="8149" y="3316"/>
                    <a:pt x="10483" y="1103"/>
                    <a:pt x="14555" y="1103"/>
                  </a:cubicBezTo>
                  <a:cubicBezTo>
                    <a:pt x="16802" y="1103"/>
                    <a:pt x="19577" y="1777"/>
                    <a:pt x="23080" y="3329"/>
                  </a:cubicBezTo>
                  <a:lnTo>
                    <a:pt x="23085" y="3329"/>
                  </a:lnTo>
                  <a:lnTo>
                    <a:pt x="23085" y="3327"/>
                  </a:lnTo>
                  <a:cubicBezTo>
                    <a:pt x="18865" y="926"/>
                    <a:pt x="15547" y="1"/>
                    <a:pt x="12951" y="1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3" name="Google Shape;3603;p15"/>
            <p:cNvSpPr/>
            <p:nvPr/>
          </p:nvSpPr>
          <p:spPr>
            <a:xfrm>
              <a:off x="1155878" y="2908077"/>
              <a:ext cx="878" cy="80"/>
            </a:xfrm>
            <a:custGeom>
              <a:avLst/>
              <a:gdLst/>
              <a:ahLst/>
              <a:cxnLst/>
              <a:rect l="l" t="t" r="r" b="b"/>
              <a:pathLst>
                <a:path w="22" h="2" extrusionOk="0">
                  <a:moveTo>
                    <a:pt x="1" y="0"/>
                  </a:moveTo>
                  <a:cubicBezTo>
                    <a:pt x="2" y="0"/>
                    <a:pt x="4" y="0"/>
                    <a:pt x="5" y="0"/>
                  </a:cubicBezTo>
                  <a:lnTo>
                    <a:pt x="5" y="0"/>
                  </a:lnTo>
                  <a:cubicBezTo>
                    <a:pt x="5" y="0"/>
                    <a:pt x="5" y="0"/>
                    <a:pt x="5" y="0"/>
                  </a:cubicBezTo>
                  <a:close/>
                  <a:moveTo>
                    <a:pt x="5" y="0"/>
                  </a:moveTo>
                  <a:cubicBezTo>
                    <a:pt x="9" y="2"/>
                    <a:pt x="16" y="2"/>
                    <a:pt x="22" y="2"/>
                  </a:cubicBezTo>
                  <a:cubicBezTo>
                    <a:pt x="17" y="2"/>
                    <a:pt x="12" y="1"/>
                    <a:pt x="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4" name="Google Shape;3604;p15"/>
            <p:cNvSpPr/>
            <p:nvPr/>
          </p:nvSpPr>
          <p:spPr>
            <a:xfrm>
              <a:off x="235414" y="2951665"/>
              <a:ext cx="830631" cy="448285"/>
            </a:xfrm>
            <a:custGeom>
              <a:avLst/>
              <a:gdLst/>
              <a:ahLst/>
              <a:cxnLst/>
              <a:rect l="l" t="t" r="r" b="b"/>
              <a:pathLst>
                <a:path w="20810" h="11231" extrusionOk="0">
                  <a:moveTo>
                    <a:pt x="1" y="8184"/>
                  </a:moveTo>
                  <a:cubicBezTo>
                    <a:pt x="1" y="8184"/>
                    <a:pt x="1" y="8184"/>
                    <a:pt x="1" y="8184"/>
                  </a:cubicBezTo>
                  <a:cubicBezTo>
                    <a:pt x="1" y="8184"/>
                    <a:pt x="1" y="8184"/>
                    <a:pt x="1" y="8184"/>
                  </a:cubicBezTo>
                  <a:lnTo>
                    <a:pt x="1" y="8184"/>
                  </a:lnTo>
                  <a:cubicBezTo>
                    <a:pt x="1" y="8184"/>
                    <a:pt x="1" y="8184"/>
                    <a:pt x="1" y="8184"/>
                  </a:cubicBezTo>
                  <a:close/>
                  <a:moveTo>
                    <a:pt x="20810" y="0"/>
                  </a:moveTo>
                  <a:cubicBezTo>
                    <a:pt x="19787" y="796"/>
                    <a:pt x="18488" y="2164"/>
                    <a:pt x="17049" y="4532"/>
                  </a:cubicBezTo>
                  <a:cubicBezTo>
                    <a:pt x="13656" y="10127"/>
                    <a:pt x="10742" y="10494"/>
                    <a:pt x="7396" y="10661"/>
                  </a:cubicBezTo>
                  <a:cubicBezTo>
                    <a:pt x="7292" y="10666"/>
                    <a:pt x="7188" y="10669"/>
                    <a:pt x="7083" y="10669"/>
                  </a:cubicBezTo>
                  <a:cubicBezTo>
                    <a:pt x="3849" y="10669"/>
                    <a:pt x="106" y="8251"/>
                    <a:pt x="1" y="8184"/>
                  </a:cubicBezTo>
                  <a:lnTo>
                    <a:pt x="1" y="8184"/>
                  </a:lnTo>
                  <a:cubicBezTo>
                    <a:pt x="21" y="8200"/>
                    <a:pt x="2939" y="11132"/>
                    <a:pt x="7662" y="11225"/>
                  </a:cubicBezTo>
                  <a:cubicBezTo>
                    <a:pt x="7825" y="11229"/>
                    <a:pt x="7987" y="11230"/>
                    <a:pt x="8147" y="11230"/>
                  </a:cubicBezTo>
                  <a:cubicBezTo>
                    <a:pt x="13292" y="11230"/>
                    <a:pt x="16514" y="9519"/>
                    <a:pt x="18468" y="4089"/>
                  </a:cubicBezTo>
                  <a:cubicBezTo>
                    <a:pt x="19221" y="1995"/>
                    <a:pt x="20058" y="747"/>
                    <a:pt x="20810" y="0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5" name="Google Shape;3605;p15"/>
            <p:cNvSpPr/>
            <p:nvPr/>
          </p:nvSpPr>
          <p:spPr>
            <a:xfrm>
              <a:off x="3161738" y="2667582"/>
              <a:ext cx="632932" cy="302835"/>
            </a:xfrm>
            <a:custGeom>
              <a:avLst/>
              <a:gdLst/>
              <a:ahLst/>
              <a:cxnLst/>
              <a:rect l="l" t="t" r="r" b="b"/>
              <a:pathLst>
                <a:path w="15857" h="7587" extrusionOk="0">
                  <a:moveTo>
                    <a:pt x="12472" y="1"/>
                  </a:moveTo>
                  <a:cubicBezTo>
                    <a:pt x="12434" y="1"/>
                    <a:pt x="12395" y="8"/>
                    <a:pt x="12357" y="22"/>
                  </a:cubicBezTo>
                  <a:cubicBezTo>
                    <a:pt x="8279" y="1605"/>
                    <a:pt x="6991" y="4400"/>
                    <a:pt x="6698" y="5198"/>
                  </a:cubicBezTo>
                  <a:cubicBezTo>
                    <a:pt x="4616" y="5437"/>
                    <a:pt x="2369" y="5957"/>
                    <a:pt x="190" y="6972"/>
                  </a:cubicBezTo>
                  <a:cubicBezTo>
                    <a:pt x="70" y="7028"/>
                    <a:pt x="1" y="7146"/>
                    <a:pt x="2" y="7270"/>
                  </a:cubicBezTo>
                  <a:cubicBezTo>
                    <a:pt x="2" y="7314"/>
                    <a:pt x="13" y="7358"/>
                    <a:pt x="32" y="7400"/>
                  </a:cubicBezTo>
                  <a:cubicBezTo>
                    <a:pt x="86" y="7517"/>
                    <a:pt x="203" y="7587"/>
                    <a:pt x="325" y="7587"/>
                  </a:cubicBezTo>
                  <a:cubicBezTo>
                    <a:pt x="371" y="7587"/>
                    <a:pt x="418" y="7577"/>
                    <a:pt x="462" y="7556"/>
                  </a:cubicBezTo>
                  <a:cubicBezTo>
                    <a:pt x="2639" y="6543"/>
                    <a:pt x="4891" y="6038"/>
                    <a:pt x="6970" y="5816"/>
                  </a:cubicBezTo>
                  <a:cubicBezTo>
                    <a:pt x="6975" y="5816"/>
                    <a:pt x="6981" y="5814"/>
                    <a:pt x="6988" y="5814"/>
                  </a:cubicBezTo>
                  <a:cubicBezTo>
                    <a:pt x="7970" y="5710"/>
                    <a:pt x="8913" y="5670"/>
                    <a:pt x="9790" y="5670"/>
                  </a:cubicBezTo>
                  <a:cubicBezTo>
                    <a:pt x="12016" y="5670"/>
                    <a:pt x="13817" y="5929"/>
                    <a:pt x="14757" y="6063"/>
                  </a:cubicBezTo>
                  <a:cubicBezTo>
                    <a:pt x="15134" y="6119"/>
                    <a:pt x="15325" y="6147"/>
                    <a:pt x="15445" y="6147"/>
                  </a:cubicBezTo>
                  <a:cubicBezTo>
                    <a:pt x="15530" y="6147"/>
                    <a:pt x="15579" y="6133"/>
                    <a:pt x="15634" y="6104"/>
                  </a:cubicBezTo>
                  <a:cubicBezTo>
                    <a:pt x="15792" y="6024"/>
                    <a:pt x="15856" y="5829"/>
                    <a:pt x="15777" y="5670"/>
                  </a:cubicBezTo>
                  <a:cubicBezTo>
                    <a:pt x="15720" y="5556"/>
                    <a:pt x="15605" y="5492"/>
                    <a:pt x="15487" y="5492"/>
                  </a:cubicBezTo>
                  <a:cubicBezTo>
                    <a:pt x="15467" y="5492"/>
                    <a:pt x="15447" y="5494"/>
                    <a:pt x="15427" y="5497"/>
                  </a:cubicBezTo>
                  <a:cubicBezTo>
                    <a:pt x="15344" y="5495"/>
                    <a:pt x="15092" y="5459"/>
                    <a:pt x="14849" y="5424"/>
                  </a:cubicBezTo>
                  <a:cubicBezTo>
                    <a:pt x="13891" y="5286"/>
                    <a:pt x="12057" y="5023"/>
                    <a:pt x="9786" y="5023"/>
                  </a:cubicBezTo>
                  <a:cubicBezTo>
                    <a:pt x="9043" y="5023"/>
                    <a:pt x="8253" y="5051"/>
                    <a:pt x="7431" y="5121"/>
                  </a:cubicBezTo>
                  <a:cubicBezTo>
                    <a:pt x="7867" y="4165"/>
                    <a:pt x="9200" y="1944"/>
                    <a:pt x="12591" y="628"/>
                  </a:cubicBezTo>
                  <a:cubicBezTo>
                    <a:pt x="12756" y="563"/>
                    <a:pt x="12840" y="375"/>
                    <a:pt x="12776" y="209"/>
                  </a:cubicBezTo>
                  <a:cubicBezTo>
                    <a:pt x="12726" y="80"/>
                    <a:pt x="12602" y="1"/>
                    <a:pt x="12472" y="1"/>
                  </a:cubicBezTo>
                  <a:close/>
                </a:path>
              </a:pathLst>
            </a:custGeom>
            <a:solidFill>
              <a:srgbClr val="3244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6" name="Google Shape;3606;p15"/>
            <p:cNvSpPr/>
            <p:nvPr/>
          </p:nvSpPr>
          <p:spPr>
            <a:xfrm>
              <a:off x="3587043" y="2728774"/>
              <a:ext cx="1080858" cy="711764"/>
            </a:xfrm>
            <a:custGeom>
              <a:avLst/>
              <a:gdLst/>
              <a:ahLst/>
              <a:cxnLst/>
              <a:rect l="l" t="t" r="r" b="b"/>
              <a:pathLst>
                <a:path w="27079" h="17832" extrusionOk="0">
                  <a:moveTo>
                    <a:pt x="8146" y="0"/>
                  </a:moveTo>
                  <a:cubicBezTo>
                    <a:pt x="5488" y="0"/>
                    <a:pt x="2991" y="1192"/>
                    <a:pt x="1110" y="4013"/>
                  </a:cubicBezTo>
                  <a:cubicBezTo>
                    <a:pt x="821" y="4444"/>
                    <a:pt x="610" y="4925"/>
                    <a:pt x="508" y="5433"/>
                  </a:cubicBezTo>
                  <a:cubicBezTo>
                    <a:pt x="136" y="7274"/>
                    <a:pt x="0" y="11824"/>
                    <a:pt x="6262" y="15528"/>
                  </a:cubicBezTo>
                  <a:cubicBezTo>
                    <a:pt x="8891" y="17082"/>
                    <a:pt x="11471" y="17832"/>
                    <a:pt x="13932" y="17832"/>
                  </a:cubicBezTo>
                  <a:cubicBezTo>
                    <a:pt x="19013" y="17832"/>
                    <a:pt x="23594" y="14639"/>
                    <a:pt x="27078" y="8746"/>
                  </a:cubicBezTo>
                  <a:lnTo>
                    <a:pt x="27078" y="8746"/>
                  </a:lnTo>
                  <a:cubicBezTo>
                    <a:pt x="27078" y="8747"/>
                    <a:pt x="26654" y="8916"/>
                    <a:pt x="25872" y="8916"/>
                  </a:cubicBezTo>
                  <a:cubicBezTo>
                    <a:pt x="24394" y="8916"/>
                    <a:pt x="21640" y="8309"/>
                    <a:pt x="18062" y="4796"/>
                  </a:cubicBezTo>
                  <a:cubicBezTo>
                    <a:pt x="15100" y="1890"/>
                    <a:pt x="11494" y="0"/>
                    <a:pt x="81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7" name="Google Shape;3607;p15"/>
            <p:cNvSpPr/>
            <p:nvPr/>
          </p:nvSpPr>
          <p:spPr>
            <a:xfrm>
              <a:off x="3631709" y="2728814"/>
              <a:ext cx="1036193" cy="449363"/>
            </a:xfrm>
            <a:custGeom>
              <a:avLst/>
              <a:gdLst/>
              <a:ahLst/>
              <a:cxnLst/>
              <a:rect l="l" t="t" r="r" b="b"/>
              <a:pathLst>
                <a:path w="25960" h="11258" extrusionOk="0">
                  <a:moveTo>
                    <a:pt x="7029" y="1"/>
                  </a:moveTo>
                  <a:cubicBezTo>
                    <a:pt x="4375" y="1"/>
                    <a:pt x="1882" y="1188"/>
                    <a:pt x="0" y="3997"/>
                  </a:cubicBezTo>
                  <a:cubicBezTo>
                    <a:pt x="152" y="3994"/>
                    <a:pt x="300" y="3993"/>
                    <a:pt x="446" y="3993"/>
                  </a:cubicBezTo>
                  <a:cubicBezTo>
                    <a:pt x="8411" y="3993"/>
                    <a:pt x="8727" y="8444"/>
                    <a:pt x="14975" y="10528"/>
                  </a:cubicBezTo>
                  <a:cubicBezTo>
                    <a:pt x="16548" y="11053"/>
                    <a:pt x="17963" y="11257"/>
                    <a:pt x="19214" y="11257"/>
                  </a:cubicBezTo>
                  <a:cubicBezTo>
                    <a:pt x="23601" y="11257"/>
                    <a:pt x="25959" y="8746"/>
                    <a:pt x="25959" y="8745"/>
                  </a:cubicBezTo>
                  <a:lnTo>
                    <a:pt x="25959" y="8745"/>
                  </a:lnTo>
                  <a:cubicBezTo>
                    <a:pt x="25959" y="8746"/>
                    <a:pt x="25534" y="8916"/>
                    <a:pt x="24753" y="8916"/>
                  </a:cubicBezTo>
                  <a:cubicBezTo>
                    <a:pt x="23275" y="8916"/>
                    <a:pt x="20520" y="8308"/>
                    <a:pt x="16943" y="4797"/>
                  </a:cubicBezTo>
                  <a:cubicBezTo>
                    <a:pt x="13982" y="1890"/>
                    <a:pt x="10377" y="1"/>
                    <a:pt x="702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8" name="Google Shape;3608;p15"/>
            <p:cNvSpPr/>
            <p:nvPr/>
          </p:nvSpPr>
          <p:spPr>
            <a:xfrm>
              <a:off x="3627518" y="2882012"/>
              <a:ext cx="904713" cy="304551"/>
            </a:xfrm>
            <a:custGeom>
              <a:avLst/>
              <a:gdLst/>
              <a:ahLst/>
              <a:cxnLst/>
              <a:rect l="l" t="t" r="r" b="b"/>
              <a:pathLst>
                <a:path w="22666" h="7630" extrusionOk="0">
                  <a:moveTo>
                    <a:pt x="885" y="1"/>
                  </a:moveTo>
                  <a:cubicBezTo>
                    <a:pt x="678" y="1"/>
                    <a:pt x="472" y="2"/>
                    <a:pt x="265" y="5"/>
                  </a:cubicBezTo>
                  <a:cubicBezTo>
                    <a:pt x="247" y="5"/>
                    <a:pt x="231" y="7"/>
                    <a:pt x="213" y="7"/>
                  </a:cubicBezTo>
                  <a:cubicBezTo>
                    <a:pt x="175" y="63"/>
                    <a:pt x="134" y="116"/>
                    <a:pt x="97" y="172"/>
                  </a:cubicBezTo>
                  <a:cubicBezTo>
                    <a:pt x="63" y="223"/>
                    <a:pt x="33" y="275"/>
                    <a:pt x="1" y="329"/>
                  </a:cubicBezTo>
                  <a:cubicBezTo>
                    <a:pt x="88" y="335"/>
                    <a:pt x="173" y="338"/>
                    <a:pt x="260" y="343"/>
                  </a:cubicBezTo>
                  <a:cubicBezTo>
                    <a:pt x="1413" y="408"/>
                    <a:pt x="2566" y="491"/>
                    <a:pt x="3682" y="707"/>
                  </a:cubicBezTo>
                  <a:cubicBezTo>
                    <a:pt x="4238" y="819"/>
                    <a:pt x="4783" y="960"/>
                    <a:pt x="5309" y="1157"/>
                  </a:cubicBezTo>
                  <a:cubicBezTo>
                    <a:pt x="5833" y="1355"/>
                    <a:pt x="6332" y="1611"/>
                    <a:pt x="6819" y="1895"/>
                  </a:cubicBezTo>
                  <a:cubicBezTo>
                    <a:pt x="7789" y="2473"/>
                    <a:pt x="8690" y="3196"/>
                    <a:pt x="9604" y="3902"/>
                  </a:cubicBezTo>
                  <a:cubicBezTo>
                    <a:pt x="10059" y="4258"/>
                    <a:pt x="10508" y="4619"/>
                    <a:pt x="10985" y="4975"/>
                  </a:cubicBezTo>
                  <a:cubicBezTo>
                    <a:pt x="11465" y="5319"/>
                    <a:pt x="11960" y="5643"/>
                    <a:pt x="12478" y="5930"/>
                  </a:cubicBezTo>
                  <a:cubicBezTo>
                    <a:pt x="13505" y="6515"/>
                    <a:pt x="14611" y="6966"/>
                    <a:pt x="15754" y="7256"/>
                  </a:cubicBezTo>
                  <a:cubicBezTo>
                    <a:pt x="16721" y="7506"/>
                    <a:pt x="17718" y="7629"/>
                    <a:pt x="18709" y="7629"/>
                  </a:cubicBezTo>
                  <a:cubicBezTo>
                    <a:pt x="18892" y="7629"/>
                    <a:pt x="19074" y="7625"/>
                    <a:pt x="19256" y="7617"/>
                  </a:cubicBezTo>
                  <a:cubicBezTo>
                    <a:pt x="19842" y="7587"/>
                    <a:pt x="20426" y="7518"/>
                    <a:pt x="20999" y="7399"/>
                  </a:cubicBezTo>
                  <a:cubicBezTo>
                    <a:pt x="21569" y="7287"/>
                    <a:pt x="22134" y="7124"/>
                    <a:pt x="22666" y="6891"/>
                  </a:cubicBezTo>
                  <a:lnTo>
                    <a:pt x="22666" y="6891"/>
                  </a:lnTo>
                  <a:cubicBezTo>
                    <a:pt x="21646" y="7199"/>
                    <a:pt x="20585" y="7334"/>
                    <a:pt x="19531" y="7334"/>
                  </a:cubicBezTo>
                  <a:cubicBezTo>
                    <a:pt x="19438" y="7334"/>
                    <a:pt x="19346" y="7333"/>
                    <a:pt x="19253" y="7331"/>
                  </a:cubicBezTo>
                  <a:cubicBezTo>
                    <a:pt x="18107" y="7304"/>
                    <a:pt x="16970" y="7127"/>
                    <a:pt x="15880" y="6800"/>
                  </a:cubicBezTo>
                  <a:cubicBezTo>
                    <a:pt x="14790" y="6475"/>
                    <a:pt x="13745" y="6007"/>
                    <a:pt x="12769" y="5424"/>
                  </a:cubicBezTo>
                  <a:cubicBezTo>
                    <a:pt x="11782" y="4851"/>
                    <a:pt x="10909" y="4136"/>
                    <a:pt x="9999" y="3401"/>
                  </a:cubicBezTo>
                  <a:cubicBezTo>
                    <a:pt x="9091" y="2676"/>
                    <a:pt x="8163" y="1960"/>
                    <a:pt x="7134" y="1356"/>
                  </a:cubicBezTo>
                  <a:cubicBezTo>
                    <a:pt x="6108" y="749"/>
                    <a:pt x="4941" y="356"/>
                    <a:pt x="3771" y="183"/>
                  </a:cubicBezTo>
                  <a:cubicBezTo>
                    <a:pt x="2808" y="38"/>
                    <a:pt x="1844" y="1"/>
                    <a:pt x="88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9" name="Google Shape;3609;p15"/>
            <p:cNvSpPr/>
            <p:nvPr/>
          </p:nvSpPr>
          <p:spPr>
            <a:xfrm>
              <a:off x="3587043" y="2895144"/>
              <a:ext cx="1080858" cy="545399"/>
            </a:xfrm>
            <a:custGeom>
              <a:avLst/>
              <a:gdLst/>
              <a:ahLst/>
              <a:cxnLst/>
              <a:rect l="l" t="t" r="r" b="b"/>
              <a:pathLst>
                <a:path w="27079" h="13664" extrusionOk="0">
                  <a:moveTo>
                    <a:pt x="1013" y="0"/>
                  </a:moveTo>
                  <a:cubicBezTo>
                    <a:pt x="777" y="391"/>
                    <a:pt x="597" y="815"/>
                    <a:pt x="508" y="1262"/>
                  </a:cubicBezTo>
                  <a:cubicBezTo>
                    <a:pt x="139" y="3107"/>
                    <a:pt x="0" y="7656"/>
                    <a:pt x="6262" y="11360"/>
                  </a:cubicBezTo>
                  <a:cubicBezTo>
                    <a:pt x="8891" y="12914"/>
                    <a:pt x="11471" y="13664"/>
                    <a:pt x="13932" y="13664"/>
                  </a:cubicBezTo>
                  <a:cubicBezTo>
                    <a:pt x="19013" y="13664"/>
                    <a:pt x="23594" y="10471"/>
                    <a:pt x="27078" y="4578"/>
                  </a:cubicBezTo>
                  <a:lnTo>
                    <a:pt x="27078" y="4578"/>
                  </a:lnTo>
                  <a:cubicBezTo>
                    <a:pt x="27076" y="4581"/>
                    <a:pt x="20800" y="11951"/>
                    <a:pt x="13871" y="11951"/>
                  </a:cubicBezTo>
                  <a:cubicBezTo>
                    <a:pt x="12676" y="11951"/>
                    <a:pt x="11461" y="11732"/>
                    <a:pt x="10256" y="11218"/>
                  </a:cubicBezTo>
                  <a:cubicBezTo>
                    <a:pt x="2060" y="7724"/>
                    <a:pt x="1013" y="0"/>
                    <a:pt x="1013" y="0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0" name="Google Shape;3610;p15"/>
            <p:cNvSpPr/>
            <p:nvPr/>
          </p:nvSpPr>
          <p:spPr>
            <a:xfrm>
              <a:off x="3817239" y="2728854"/>
              <a:ext cx="850668" cy="371928"/>
            </a:xfrm>
            <a:custGeom>
              <a:avLst/>
              <a:gdLst/>
              <a:ahLst/>
              <a:cxnLst/>
              <a:rect l="l" t="t" r="r" b="b"/>
              <a:pathLst>
                <a:path w="21312" h="9318" extrusionOk="0">
                  <a:moveTo>
                    <a:pt x="2383" y="1"/>
                  </a:moveTo>
                  <a:cubicBezTo>
                    <a:pt x="1569" y="1"/>
                    <a:pt x="771" y="112"/>
                    <a:pt x="0" y="348"/>
                  </a:cubicBezTo>
                  <a:cubicBezTo>
                    <a:pt x="442" y="241"/>
                    <a:pt x="897" y="190"/>
                    <a:pt x="1364" y="190"/>
                  </a:cubicBezTo>
                  <a:cubicBezTo>
                    <a:pt x="5012" y="190"/>
                    <a:pt x="9356" y="3287"/>
                    <a:pt x="13054" y="6859"/>
                  </a:cubicBezTo>
                  <a:cubicBezTo>
                    <a:pt x="15077" y="8813"/>
                    <a:pt x="17077" y="9317"/>
                    <a:pt x="18602" y="9317"/>
                  </a:cubicBezTo>
                  <a:cubicBezTo>
                    <a:pt x="20225" y="9317"/>
                    <a:pt x="21310" y="8746"/>
                    <a:pt x="21311" y="8744"/>
                  </a:cubicBezTo>
                  <a:lnTo>
                    <a:pt x="21311" y="8744"/>
                  </a:lnTo>
                  <a:cubicBezTo>
                    <a:pt x="21311" y="8745"/>
                    <a:pt x="20887" y="8914"/>
                    <a:pt x="20105" y="8914"/>
                  </a:cubicBezTo>
                  <a:cubicBezTo>
                    <a:pt x="18627" y="8914"/>
                    <a:pt x="15873" y="8307"/>
                    <a:pt x="12295" y="4794"/>
                  </a:cubicBezTo>
                  <a:cubicBezTo>
                    <a:pt x="9334" y="1888"/>
                    <a:pt x="5730" y="1"/>
                    <a:pt x="2383" y="1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1" name="Google Shape;3611;p15"/>
            <p:cNvSpPr/>
            <p:nvPr/>
          </p:nvSpPr>
          <p:spPr>
            <a:xfrm>
              <a:off x="-949214" y="1697182"/>
              <a:ext cx="633251" cy="263279"/>
            </a:xfrm>
            <a:custGeom>
              <a:avLst/>
              <a:gdLst/>
              <a:ahLst/>
              <a:cxnLst/>
              <a:rect l="l" t="t" r="r" b="b"/>
              <a:pathLst>
                <a:path w="15865" h="6596" extrusionOk="0">
                  <a:moveTo>
                    <a:pt x="374" y="1"/>
                  </a:moveTo>
                  <a:cubicBezTo>
                    <a:pt x="336" y="1"/>
                    <a:pt x="304" y="7"/>
                    <a:pt x="269" y="17"/>
                  </a:cubicBezTo>
                  <a:cubicBezTo>
                    <a:pt x="97" y="68"/>
                    <a:pt x="1" y="249"/>
                    <a:pt x="50" y="420"/>
                  </a:cubicBezTo>
                  <a:cubicBezTo>
                    <a:pt x="92" y="561"/>
                    <a:pt x="221" y="653"/>
                    <a:pt x="360" y="653"/>
                  </a:cubicBezTo>
                  <a:cubicBezTo>
                    <a:pt x="361" y="653"/>
                    <a:pt x="362" y="652"/>
                    <a:pt x="363" y="652"/>
                  </a:cubicBezTo>
                  <a:cubicBezTo>
                    <a:pt x="444" y="669"/>
                    <a:pt x="684" y="752"/>
                    <a:pt x="917" y="829"/>
                  </a:cubicBezTo>
                  <a:cubicBezTo>
                    <a:pt x="2137" y="1235"/>
                    <a:pt x="4834" y="2138"/>
                    <a:pt x="8161" y="2452"/>
                  </a:cubicBezTo>
                  <a:cubicBezTo>
                    <a:pt x="7563" y="3317"/>
                    <a:pt x="5854" y="5262"/>
                    <a:pt x="2283" y="5952"/>
                  </a:cubicBezTo>
                  <a:cubicBezTo>
                    <a:pt x="2109" y="5986"/>
                    <a:pt x="1993" y="6156"/>
                    <a:pt x="2027" y="6333"/>
                  </a:cubicBezTo>
                  <a:cubicBezTo>
                    <a:pt x="2057" y="6486"/>
                    <a:pt x="2192" y="6595"/>
                    <a:pt x="2344" y="6595"/>
                  </a:cubicBezTo>
                  <a:cubicBezTo>
                    <a:pt x="2365" y="6595"/>
                    <a:pt x="2386" y="6593"/>
                    <a:pt x="2407" y="6589"/>
                  </a:cubicBezTo>
                  <a:cubicBezTo>
                    <a:pt x="6703" y="5761"/>
                    <a:pt x="8470" y="3242"/>
                    <a:pt x="8900" y="2510"/>
                  </a:cubicBezTo>
                  <a:cubicBezTo>
                    <a:pt x="9415" y="2544"/>
                    <a:pt x="9943" y="2563"/>
                    <a:pt x="10481" y="2563"/>
                  </a:cubicBezTo>
                  <a:cubicBezTo>
                    <a:pt x="12127" y="2563"/>
                    <a:pt x="13867" y="2387"/>
                    <a:pt x="15620" y="1929"/>
                  </a:cubicBezTo>
                  <a:cubicBezTo>
                    <a:pt x="15747" y="1895"/>
                    <a:pt x="15836" y="1789"/>
                    <a:pt x="15858" y="1667"/>
                  </a:cubicBezTo>
                  <a:cubicBezTo>
                    <a:pt x="15865" y="1623"/>
                    <a:pt x="15863" y="1579"/>
                    <a:pt x="15851" y="1532"/>
                  </a:cubicBezTo>
                  <a:cubicBezTo>
                    <a:pt x="15814" y="1385"/>
                    <a:pt x="15682" y="1289"/>
                    <a:pt x="15538" y="1289"/>
                  </a:cubicBezTo>
                  <a:cubicBezTo>
                    <a:pt x="15511" y="1289"/>
                    <a:pt x="15484" y="1292"/>
                    <a:pt x="15457" y="1299"/>
                  </a:cubicBezTo>
                  <a:cubicBezTo>
                    <a:pt x="13761" y="1743"/>
                    <a:pt x="12073" y="1914"/>
                    <a:pt x="10474" y="1914"/>
                  </a:cubicBezTo>
                  <a:cubicBezTo>
                    <a:pt x="9883" y="1914"/>
                    <a:pt x="9304" y="1891"/>
                    <a:pt x="8741" y="1849"/>
                  </a:cubicBezTo>
                  <a:cubicBezTo>
                    <a:pt x="8737" y="1849"/>
                    <a:pt x="8731" y="1848"/>
                    <a:pt x="8724" y="1848"/>
                  </a:cubicBezTo>
                  <a:cubicBezTo>
                    <a:pt x="5238" y="1588"/>
                    <a:pt x="2380" y="633"/>
                    <a:pt x="1125" y="214"/>
                  </a:cubicBezTo>
                  <a:cubicBezTo>
                    <a:pt x="658" y="57"/>
                    <a:pt x="489" y="1"/>
                    <a:pt x="37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2" name="Google Shape;3612;p15"/>
            <p:cNvSpPr/>
            <p:nvPr/>
          </p:nvSpPr>
          <p:spPr>
            <a:xfrm>
              <a:off x="-1776474" y="1105506"/>
              <a:ext cx="1085369" cy="754713"/>
            </a:xfrm>
            <a:custGeom>
              <a:avLst/>
              <a:gdLst/>
              <a:ahLst/>
              <a:cxnLst/>
              <a:rect l="l" t="t" r="r" b="b"/>
              <a:pathLst>
                <a:path w="27192" h="18908" extrusionOk="0">
                  <a:moveTo>
                    <a:pt x="12428" y="0"/>
                  </a:moveTo>
                  <a:cubicBezTo>
                    <a:pt x="8130" y="0"/>
                    <a:pt x="3846" y="2341"/>
                    <a:pt x="0" y="6782"/>
                  </a:cubicBezTo>
                  <a:cubicBezTo>
                    <a:pt x="0" y="6782"/>
                    <a:pt x="144" y="6752"/>
                    <a:pt x="408" y="6752"/>
                  </a:cubicBezTo>
                  <a:cubicBezTo>
                    <a:pt x="1493" y="6752"/>
                    <a:pt x="4609" y="7245"/>
                    <a:pt x="8165" y="12279"/>
                  </a:cubicBezTo>
                  <a:cubicBezTo>
                    <a:pt x="10918" y="16181"/>
                    <a:pt x="14754" y="18908"/>
                    <a:pt x="18555" y="18908"/>
                  </a:cubicBezTo>
                  <a:cubicBezTo>
                    <a:pt x="20680" y="18908"/>
                    <a:pt x="22794" y="18056"/>
                    <a:pt x="24703" y="16080"/>
                  </a:cubicBezTo>
                  <a:cubicBezTo>
                    <a:pt x="25063" y="15706"/>
                    <a:pt x="25355" y="15272"/>
                    <a:pt x="25549" y="14791"/>
                  </a:cubicBezTo>
                  <a:cubicBezTo>
                    <a:pt x="26243" y="13045"/>
                    <a:pt x="27191" y="8594"/>
                    <a:pt x="21691" y="3832"/>
                  </a:cubicBezTo>
                  <a:cubicBezTo>
                    <a:pt x="18706" y="1246"/>
                    <a:pt x="15564" y="0"/>
                    <a:pt x="1242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3" name="Google Shape;3613;p15"/>
            <p:cNvSpPr/>
            <p:nvPr/>
          </p:nvSpPr>
          <p:spPr>
            <a:xfrm>
              <a:off x="-1776553" y="1318538"/>
              <a:ext cx="985581" cy="541686"/>
            </a:xfrm>
            <a:custGeom>
              <a:avLst/>
              <a:gdLst/>
              <a:ahLst/>
              <a:cxnLst/>
              <a:rect l="l" t="t" r="r" b="b"/>
              <a:pathLst>
                <a:path w="24692" h="13571" extrusionOk="0">
                  <a:moveTo>
                    <a:pt x="5132" y="1"/>
                  </a:moveTo>
                  <a:cubicBezTo>
                    <a:pt x="1952" y="1"/>
                    <a:pt x="1" y="1445"/>
                    <a:pt x="1" y="1445"/>
                  </a:cubicBezTo>
                  <a:cubicBezTo>
                    <a:pt x="1" y="1445"/>
                    <a:pt x="145" y="1415"/>
                    <a:pt x="411" y="1415"/>
                  </a:cubicBezTo>
                  <a:cubicBezTo>
                    <a:pt x="1497" y="1415"/>
                    <a:pt x="4612" y="1909"/>
                    <a:pt x="8166" y="6942"/>
                  </a:cubicBezTo>
                  <a:cubicBezTo>
                    <a:pt x="10921" y="10843"/>
                    <a:pt x="14757" y="13571"/>
                    <a:pt x="18558" y="13571"/>
                  </a:cubicBezTo>
                  <a:cubicBezTo>
                    <a:pt x="20678" y="13571"/>
                    <a:pt x="22787" y="12723"/>
                    <a:pt x="24692" y="10757"/>
                  </a:cubicBezTo>
                  <a:cubicBezTo>
                    <a:pt x="16398" y="9420"/>
                    <a:pt x="17008" y="4880"/>
                    <a:pt x="11127" y="1654"/>
                  </a:cubicBezTo>
                  <a:cubicBezTo>
                    <a:pt x="8854" y="408"/>
                    <a:pt x="6820" y="1"/>
                    <a:pt x="513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4" name="Google Shape;3614;p15"/>
            <p:cNvSpPr/>
            <p:nvPr/>
          </p:nvSpPr>
          <p:spPr>
            <a:xfrm>
              <a:off x="-1628904" y="1314267"/>
              <a:ext cx="843444" cy="438746"/>
            </a:xfrm>
            <a:custGeom>
              <a:avLst/>
              <a:gdLst/>
              <a:ahLst/>
              <a:cxnLst/>
              <a:rect l="l" t="t" r="r" b="b"/>
              <a:pathLst>
                <a:path w="21131" h="10992" extrusionOk="0">
                  <a:moveTo>
                    <a:pt x="1985" y="1"/>
                  </a:moveTo>
                  <a:cubicBezTo>
                    <a:pt x="1900" y="1"/>
                    <a:pt x="1815" y="2"/>
                    <a:pt x="1731" y="4"/>
                  </a:cubicBezTo>
                  <a:cubicBezTo>
                    <a:pt x="1148" y="14"/>
                    <a:pt x="563" y="73"/>
                    <a:pt x="0" y="209"/>
                  </a:cubicBezTo>
                  <a:cubicBezTo>
                    <a:pt x="381" y="165"/>
                    <a:pt x="762" y="144"/>
                    <a:pt x="1143" y="144"/>
                  </a:cubicBezTo>
                  <a:cubicBezTo>
                    <a:pt x="1916" y="144"/>
                    <a:pt x="2686" y="230"/>
                    <a:pt x="3438" y="386"/>
                  </a:cubicBezTo>
                  <a:cubicBezTo>
                    <a:pt x="4560" y="615"/>
                    <a:pt x="5647" y="994"/>
                    <a:pt x="6661" y="1511"/>
                  </a:cubicBezTo>
                  <a:cubicBezTo>
                    <a:pt x="7677" y="2027"/>
                    <a:pt x="8619" y="2674"/>
                    <a:pt x="9477" y="3421"/>
                  </a:cubicBezTo>
                  <a:cubicBezTo>
                    <a:pt x="10347" y="4162"/>
                    <a:pt x="11078" y="5019"/>
                    <a:pt x="11842" y="5905"/>
                  </a:cubicBezTo>
                  <a:cubicBezTo>
                    <a:pt x="12606" y="6781"/>
                    <a:pt x="13391" y="7652"/>
                    <a:pt x="14294" y="8429"/>
                  </a:cubicBezTo>
                  <a:cubicBezTo>
                    <a:pt x="15197" y="9208"/>
                    <a:pt x="16273" y="9804"/>
                    <a:pt x="17392" y="10183"/>
                  </a:cubicBezTo>
                  <a:cubicBezTo>
                    <a:pt x="18514" y="10565"/>
                    <a:pt x="19663" y="10793"/>
                    <a:pt x="20812" y="10984"/>
                  </a:cubicBezTo>
                  <a:cubicBezTo>
                    <a:pt x="20829" y="10985"/>
                    <a:pt x="20844" y="10990"/>
                    <a:pt x="20863" y="10991"/>
                  </a:cubicBezTo>
                  <a:cubicBezTo>
                    <a:pt x="20911" y="10943"/>
                    <a:pt x="20960" y="10899"/>
                    <a:pt x="21007" y="10850"/>
                  </a:cubicBezTo>
                  <a:cubicBezTo>
                    <a:pt x="21050" y="10806"/>
                    <a:pt x="21089" y="10758"/>
                    <a:pt x="21130" y="10712"/>
                  </a:cubicBezTo>
                  <a:cubicBezTo>
                    <a:pt x="21047" y="10693"/>
                    <a:pt x="20962" y="10673"/>
                    <a:pt x="20878" y="10652"/>
                  </a:cubicBezTo>
                  <a:cubicBezTo>
                    <a:pt x="19755" y="10381"/>
                    <a:pt x="18636" y="10094"/>
                    <a:pt x="17576" y="9682"/>
                  </a:cubicBezTo>
                  <a:cubicBezTo>
                    <a:pt x="17050" y="9474"/>
                    <a:pt x="16536" y="9237"/>
                    <a:pt x="16055" y="8948"/>
                  </a:cubicBezTo>
                  <a:cubicBezTo>
                    <a:pt x="15574" y="8661"/>
                    <a:pt x="15129" y="8319"/>
                    <a:pt x="14701" y="7954"/>
                  </a:cubicBezTo>
                  <a:cubicBezTo>
                    <a:pt x="13848" y="7212"/>
                    <a:pt x="13094" y="6341"/>
                    <a:pt x="12319" y="5482"/>
                  </a:cubicBezTo>
                  <a:cubicBezTo>
                    <a:pt x="11935" y="5050"/>
                    <a:pt x="11559" y="4613"/>
                    <a:pt x="11152" y="4179"/>
                  </a:cubicBezTo>
                  <a:cubicBezTo>
                    <a:pt x="10741" y="3754"/>
                    <a:pt x="10311" y="3348"/>
                    <a:pt x="9854" y="2973"/>
                  </a:cubicBezTo>
                  <a:cubicBezTo>
                    <a:pt x="8949" y="2212"/>
                    <a:pt x="7940" y="1573"/>
                    <a:pt x="6865" y="1082"/>
                  </a:cubicBezTo>
                  <a:cubicBezTo>
                    <a:pt x="5794" y="587"/>
                    <a:pt x="4645" y="258"/>
                    <a:pt x="3483" y="101"/>
                  </a:cubicBezTo>
                  <a:cubicBezTo>
                    <a:pt x="2986" y="36"/>
                    <a:pt x="2486" y="1"/>
                    <a:pt x="198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5" name="Google Shape;3615;p15"/>
            <p:cNvSpPr/>
            <p:nvPr/>
          </p:nvSpPr>
          <p:spPr>
            <a:xfrm>
              <a:off x="-1776553" y="1105506"/>
              <a:ext cx="1085369" cy="636405"/>
            </a:xfrm>
            <a:custGeom>
              <a:avLst/>
              <a:gdLst/>
              <a:ahLst/>
              <a:cxnLst/>
              <a:rect l="l" t="t" r="r" b="b"/>
              <a:pathLst>
                <a:path w="27192" h="15944" extrusionOk="0">
                  <a:moveTo>
                    <a:pt x="12429" y="0"/>
                  </a:moveTo>
                  <a:cubicBezTo>
                    <a:pt x="8131" y="0"/>
                    <a:pt x="3846" y="2341"/>
                    <a:pt x="1" y="6782"/>
                  </a:cubicBezTo>
                  <a:cubicBezTo>
                    <a:pt x="2" y="6779"/>
                    <a:pt x="6183" y="1722"/>
                    <a:pt x="12426" y="1722"/>
                  </a:cubicBezTo>
                  <a:cubicBezTo>
                    <a:pt x="14242" y="1722"/>
                    <a:pt x="16063" y="2150"/>
                    <a:pt x="17738" y="3255"/>
                  </a:cubicBezTo>
                  <a:cubicBezTo>
                    <a:pt x="25177" y="8158"/>
                    <a:pt x="24826" y="15944"/>
                    <a:pt x="24826" y="15944"/>
                  </a:cubicBezTo>
                  <a:cubicBezTo>
                    <a:pt x="25129" y="15603"/>
                    <a:pt x="25381" y="15217"/>
                    <a:pt x="25551" y="14791"/>
                  </a:cubicBezTo>
                  <a:cubicBezTo>
                    <a:pt x="26244" y="13045"/>
                    <a:pt x="27192" y="8594"/>
                    <a:pt x="21691" y="3832"/>
                  </a:cubicBezTo>
                  <a:cubicBezTo>
                    <a:pt x="18707" y="1246"/>
                    <a:pt x="15564" y="0"/>
                    <a:pt x="12429" y="0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6" name="Google Shape;3616;p15"/>
            <p:cNvSpPr/>
            <p:nvPr/>
          </p:nvSpPr>
          <p:spPr>
            <a:xfrm>
              <a:off x="-1776553" y="1368553"/>
              <a:ext cx="777065" cy="491553"/>
            </a:xfrm>
            <a:custGeom>
              <a:avLst/>
              <a:gdLst/>
              <a:ahLst/>
              <a:cxnLst/>
              <a:rect l="l" t="t" r="r" b="b"/>
              <a:pathLst>
                <a:path w="19468" h="12315" extrusionOk="0">
                  <a:moveTo>
                    <a:pt x="1534" y="1"/>
                  </a:moveTo>
                  <a:cubicBezTo>
                    <a:pt x="604" y="1"/>
                    <a:pt x="1" y="191"/>
                    <a:pt x="1" y="192"/>
                  </a:cubicBezTo>
                  <a:cubicBezTo>
                    <a:pt x="1" y="192"/>
                    <a:pt x="145" y="162"/>
                    <a:pt x="409" y="162"/>
                  </a:cubicBezTo>
                  <a:cubicBezTo>
                    <a:pt x="1493" y="162"/>
                    <a:pt x="4609" y="655"/>
                    <a:pt x="8166" y="5689"/>
                  </a:cubicBezTo>
                  <a:cubicBezTo>
                    <a:pt x="10920" y="9590"/>
                    <a:pt x="14755" y="12314"/>
                    <a:pt x="18557" y="12314"/>
                  </a:cubicBezTo>
                  <a:cubicBezTo>
                    <a:pt x="18861" y="12314"/>
                    <a:pt x="19164" y="12297"/>
                    <a:pt x="19467" y="12261"/>
                  </a:cubicBezTo>
                  <a:lnTo>
                    <a:pt x="19467" y="12261"/>
                  </a:lnTo>
                  <a:cubicBezTo>
                    <a:pt x="19362" y="12267"/>
                    <a:pt x="19256" y="12270"/>
                    <a:pt x="19150" y="12270"/>
                  </a:cubicBezTo>
                  <a:cubicBezTo>
                    <a:pt x="15247" y="12270"/>
                    <a:pt x="11083" y="8107"/>
                    <a:pt x="7788" y="3523"/>
                  </a:cubicBezTo>
                  <a:cubicBezTo>
                    <a:pt x="5653" y="551"/>
                    <a:pt x="3118" y="1"/>
                    <a:pt x="1534" y="1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7" name="Google Shape;3617;p15"/>
            <p:cNvSpPr/>
            <p:nvPr/>
          </p:nvSpPr>
          <p:spPr>
            <a:xfrm>
              <a:off x="1329313" y="1283053"/>
              <a:ext cx="2412103" cy="2512250"/>
            </a:xfrm>
            <a:custGeom>
              <a:avLst/>
              <a:gdLst/>
              <a:ahLst/>
              <a:cxnLst/>
              <a:rect l="l" t="t" r="r" b="b"/>
              <a:pathLst>
                <a:path w="60431" h="62940" extrusionOk="0">
                  <a:moveTo>
                    <a:pt x="28908" y="1"/>
                  </a:moveTo>
                  <a:cubicBezTo>
                    <a:pt x="28664" y="1"/>
                    <a:pt x="28412" y="111"/>
                    <a:pt x="28238" y="310"/>
                  </a:cubicBezTo>
                  <a:cubicBezTo>
                    <a:pt x="26324" y="2505"/>
                    <a:pt x="24461" y="5097"/>
                    <a:pt x="23435" y="7847"/>
                  </a:cubicBezTo>
                  <a:cubicBezTo>
                    <a:pt x="22606" y="10074"/>
                    <a:pt x="22142" y="12524"/>
                    <a:pt x="21928" y="14932"/>
                  </a:cubicBezTo>
                  <a:cubicBezTo>
                    <a:pt x="21835" y="14539"/>
                    <a:pt x="21739" y="14147"/>
                    <a:pt x="21655" y="13752"/>
                  </a:cubicBezTo>
                  <a:cubicBezTo>
                    <a:pt x="21228" y="11731"/>
                    <a:pt x="21085" y="9599"/>
                    <a:pt x="20467" y="7625"/>
                  </a:cubicBezTo>
                  <a:cubicBezTo>
                    <a:pt x="20110" y="6480"/>
                    <a:pt x="19498" y="5136"/>
                    <a:pt x="18410" y="4524"/>
                  </a:cubicBezTo>
                  <a:cubicBezTo>
                    <a:pt x="18058" y="4326"/>
                    <a:pt x="17700" y="4241"/>
                    <a:pt x="17346" y="4241"/>
                  </a:cubicBezTo>
                  <a:cubicBezTo>
                    <a:pt x="16148" y="4241"/>
                    <a:pt x="14993" y="5217"/>
                    <a:pt x="14271" y="6127"/>
                  </a:cubicBezTo>
                  <a:cubicBezTo>
                    <a:pt x="13002" y="7724"/>
                    <a:pt x="11636" y="10387"/>
                    <a:pt x="11350" y="12850"/>
                  </a:cubicBezTo>
                  <a:cubicBezTo>
                    <a:pt x="11118" y="12488"/>
                    <a:pt x="10915" y="12161"/>
                    <a:pt x="10791" y="12014"/>
                  </a:cubicBezTo>
                  <a:cubicBezTo>
                    <a:pt x="10457" y="11629"/>
                    <a:pt x="10044" y="11278"/>
                    <a:pt x="9566" y="11081"/>
                  </a:cubicBezTo>
                  <a:cubicBezTo>
                    <a:pt x="9301" y="10973"/>
                    <a:pt x="9024" y="10917"/>
                    <a:pt x="8754" y="10917"/>
                  </a:cubicBezTo>
                  <a:cubicBezTo>
                    <a:pt x="8156" y="10917"/>
                    <a:pt x="7589" y="11188"/>
                    <a:pt x="7250" y="11756"/>
                  </a:cubicBezTo>
                  <a:cubicBezTo>
                    <a:pt x="6541" y="12942"/>
                    <a:pt x="7226" y="14731"/>
                    <a:pt x="7571" y="15917"/>
                  </a:cubicBezTo>
                  <a:cubicBezTo>
                    <a:pt x="8097" y="17708"/>
                    <a:pt x="8735" y="19481"/>
                    <a:pt x="9617" y="21131"/>
                  </a:cubicBezTo>
                  <a:cubicBezTo>
                    <a:pt x="11438" y="24540"/>
                    <a:pt x="14055" y="27415"/>
                    <a:pt x="17044" y="29841"/>
                  </a:cubicBezTo>
                  <a:cubicBezTo>
                    <a:pt x="18135" y="30728"/>
                    <a:pt x="19280" y="31563"/>
                    <a:pt x="20494" y="32273"/>
                  </a:cubicBezTo>
                  <a:cubicBezTo>
                    <a:pt x="18156" y="31870"/>
                    <a:pt x="15845" y="31311"/>
                    <a:pt x="13510" y="30693"/>
                  </a:cubicBezTo>
                  <a:cubicBezTo>
                    <a:pt x="10632" y="29929"/>
                    <a:pt x="7125" y="28755"/>
                    <a:pt x="3882" y="28755"/>
                  </a:cubicBezTo>
                  <a:cubicBezTo>
                    <a:pt x="2712" y="28755"/>
                    <a:pt x="1575" y="28908"/>
                    <a:pt x="515" y="29288"/>
                  </a:cubicBezTo>
                  <a:cubicBezTo>
                    <a:pt x="140" y="29423"/>
                    <a:pt x="0" y="30010"/>
                    <a:pt x="280" y="30294"/>
                  </a:cubicBezTo>
                  <a:cubicBezTo>
                    <a:pt x="1492" y="31529"/>
                    <a:pt x="2592" y="32794"/>
                    <a:pt x="3946" y="33883"/>
                  </a:cubicBezTo>
                  <a:cubicBezTo>
                    <a:pt x="4928" y="34673"/>
                    <a:pt x="5995" y="35196"/>
                    <a:pt x="7057" y="35752"/>
                  </a:cubicBezTo>
                  <a:cubicBezTo>
                    <a:pt x="5730" y="36229"/>
                    <a:pt x="4540" y="37103"/>
                    <a:pt x="4004" y="38439"/>
                  </a:cubicBezTo>
                  <a:cubicBezTo>
                    <a:pt x="3237" y="40349"/>
                    <a:pt x="4313" y="42178"/>
                    <a:pt x="5998" y="43105"/>
                  </a:cubicBezTo>
                  <a:cubicBezTo>
                    <a:pt x="7939" y="44170"/>
                    <a:pt x="10340" y="44584"/>
                    <a:pt x="12763" y="44584"/>
                  </a:cubicBezTo>
                  <a:cubicBezTo>
                    <a:pt x="15118" y="44584"/>
                    <a:pt x="17494" y="44193"/>
                    <a:pt x="19489" y="43631"/>
                  </a:cubicBezTo>
                  <a:cubicBezTo>
                    <a:pt x="19810" y="43541"/>
                    <a:pt x="20126" y="43442"/>
                    <a:pt x="20438" y="43338"/>
                  </a:cubicBezTo>
                  <a:lnTo>
                    <a:pt x="20438" y="43338"/>
                  </a:lnTo>
                  <a:cubicBezTo>
                    <a:pt x="18649" y="45609"/>
                    <a:pt x="17244" y="48177"/>
                    <a:pt x="16371" y="50974"/>
                  </a:cubicBezTo>
                  <a:cubicBezTo>
                    <a:pt x="15583" y="53502"/>
                    <a:pt x="15548" y="56803"/>
                    <a:pt x="18298" y="58171"/>
                  </a:cubicBezTo>
                  <a:cubicBezTo>
                    <a:pt x="18892" y="58467"/>
                    <a:pt x="19473" y="58596"/>
                    <a:pt x="20036" y="58596"/>
                  </a:cubicBezTo>
                  <a:cubicBezTo>
                    <a:pt x="21037" y="58596"/>
                    <a:pt x="21980" y="58187"/>
                    <a:pt x="22827" y="57583"/>
                  </a:cubicBezTo>
                  <a:cubicBezTo>
                    <a:pt x="23869" y="59689"/>
                    <a:pt x="25383" y="61840"/>
                    <a:pt x="27326" y="62670"/>
                  </a:cubicBezTo>
                  <a:cubicBezTo>
                    <a:pt x="27758" y="62856"/>
                    <a:pt x="28167" y="62939"/>
                    <a:pt x="28545" y="62939"/>
                  </a:cubicBezTo>
                  <a:cubicBezTo>
                    <a:pt x="30496" y="62939"/>
                    <a:pt x="31640" y="60709"/>
                    <a:pt x="31188" y="58734"/>
                  </a:cubicBezTo>
                  <a:cubicBezTo>
                    <a:pt x="30841" y="57222"/>
                    <a:pt x="30557" y="55725"/>
                    <a:pt x="30325" y="54238"/>
                  </a:cubicBezTo>
                  <a:lnTo>
                    <a:pt x="30325" y="54238"/>
                  </a:lnTo>
                  <a:cubicBezTo>
                    <a:pt x="31399" y="56001"/>
                    <a:pt x="32696" y="57635"/>
                    <a:pt x="34214" y="59082"/>
                  </a:cubicBezTo>
                  <a:cubicBezTo>
                    <a:pt x="35802" y="60597"/>
                    <a:pt x="38018" y="61950"/>
                    <a:pt x="40262" y="61950"/>
                  </a:cubicBezTo>
                  <a:cubicBezTo>
                    <a:pt x="40984" y="61950"/>
                    <a:pt x="41708" y="61810"/>
                    <a:pt x="42416" y="61490"/>
                  </a:cubicBezTo>
                  <a:cubicBezTo>
                    <a:pt x="44945" y="60350"/>
                    <a:pt x="45691" y="57816"/>
                    <a:pt x="45816" y="55272"/>
                  </a:cubicBezTo>
                  <a:cubicBezTo>
                    <a:pt x="47263" y="55674"/>
                    <a:pt x="48893" y="56037"/>
                    <a:pt x="50392" y="56037"/>
                  </a:cubicBezTo>
                  <a:cubicBezTo>
                    <a:pt x="51755" y="56037"/>
                    <a:pt x="53009" y="55737"/>
                    <a:pt x="53921" y="54893"/>
                  </a:cubicBezTo>
                  <a:cubicBezTo>
                    <a:pt x="56336" y="52655"/>
                    <a:pt x="52669" y="50369"/>
                    <a:pt x="50971" y="49467"/>
                  </a:cubicBezTo>
                  <a:cubicBezTo>
                    <a:pt x="49927" y="48913"/>
                    <a:pt x="48804" y="48408"/>
                    <a:pt x="47644" y="47918"/>
                  </a:cubicBezTo>
                  <a:lnTo>
                    <a:pt x="47644" y="47918"/>
                  </a:lnTo>
                  <a:cubicBezTo>
                    <a:pt x="47930" y="47930"/>
                    <a:pt x="48218" y="47937"/>
                    <a:pt x="48507" y="47937"/>
                  </a:cubicBezTo>
                  <a:cubicBezTo>
                    <a:pt x="49546" y="47937"/>
                    <a:pt x="50602" y="47856"/>
                    <a:pt x="51673" y="47682"/>
                  </a:cubicBezTo>
                  <a:cubicBezTo>
                    <a:pt x="55177" y="47116"/>
                    <a:pt x="60430" y="45601"/>
                    <a:pt x="60348" y="41223"/>
                  </a:cubicBezTo>
                  <a:cubicBezTo>
                    <a:pt x="60292" y="38217"/>
                    <a:pt x="58222" y="36396"/>
                    <a:pt x="55715" y="35363"/>
                  </a:cubicBezTo>
                  <a:cubicBezTo>
                    <a:pt x="56059" y="35051"/>
                    <a:pt x="56398" y="34734"/>
                    <a:pt x="56738" y="34417"/>
                  </a:cubicBezTo>
                  <a:cubicBezTo>
                    <a:pt x="57673" y="33538"/>
                    <a:pt x="58491" y="32561"/>
                    <a:pt x="58222" y="31191"/>
                  </a:cubicBezTo>
                  <a:cubicBezTo>
                    <a:pt x="57878" y="29444"/>
                    <a:pt x="56492" y="28966"/>
                    <a:pt x="54921" y="28966"/>
                  </a:cubicBezTo>
                  <a:cubicBezTo>
                    <a:pt x="53410" y="28966"/>
                    <a:pt x="51728" y="29409"/>
                    <a:pt x="50636" y="29592"/>
                  </a:cubicBezTo>
                  <a:lnTo>
                    <a:pt x="45039" y="30535"/>
                  </a:lnTo>
                  <a:cubicBezTo>
                    <a:pt x="45879" y="30143"/>
                    <a:pt x="46724" y="29761"/>
                    <a:pt x="47585" y="29407"/>
                  </a:cubicBezTo>
                  <a:cubicBezTo>
                    <a:pt x="49269" y="28715"/>
                    <a:pt x="51074" y="28132"/>
                    <a:pt x="52598" y="27115"/>
                  </a:cubicBezTo>
                  <a:cubicBezTo>
                    <a:pt x="54859" y="25604"/>
                    <a:pt x="56067" y="22666"/>
                    <a:pt x="54193" y="20344"/>
                  </a:cubicBezTo>
                  <a:cubicBezTo>
                    <a:pt x="53045" y="18921"/>
                    <a:pt x="51513" y="18436"/>
                    <a:pt x="49911" y="18436"/>
                  </a:cubicBezTo>
                  <a:cubicBezTo>
                    <a:pt x="49225" y="18436"/>
                    <a:pt x="48525" y="18525"/>
                    <a:pt x="47837" y="18667"/>
                  </a:cubicBezTo>
                  <a:cubicBezTo>
                    <a:pt x="48398" y="16491"/>
                    <a:pt x="48574" y="13918"/>
                    <a:pt x="46164" y="12868"/>
                  </a:cubicBezTo>
                  <a:cubicBezTo>
                    <a:pt x="45689" y="12661"/>
                    <a:pt x="45222" y="12570"/>
                    <a:pt x="44765" y="12570"/>
                  </a:cubicBezTo>
                  <a:cubicBezTo>
                    <a:pt x="42381" y="12570"/>
                    <a:pt x="40253" y="15048"/>
                    <a:pt x="38643" y="16552"/>
                  </a:cubicBezTo>
                  <a:cubicBezTo>
                    <a:pt x="37963" y="17185"/>
                    <a:pt x="37291" y="17840"/>
                    <a:pt x="36631" y="18509"/>
                  </a:cubicBezTo>
                  <a:cubicBezTo>
                    <a:pt x="36911" y="17769"/>
                    <a:pt x="37207" y="17036"/>
                    <a:pt x="37536" y="16326"/>
                  </a:cubicBezTo>
                  <a:cubicBezTo>
                    <a:pt x="38353" y="14574"/>
                    <a:pt x="39375" y="12898"/>
                    <a:pt x="40062" y="11091"/>
                  </a:cubicBezTo>
                  <a:cubicBezTo>
                    <a:pt x="40916" y="8843"/>
                    <a:pt x="40946" y="5861"/>
                    <a:pt x="38312" y="4832"/>
                  </a:cubicBezTo>
                  <a:cubicBezTo>
                    <a:pt x="37735" y="4607"/>
                    <a:pt x="37177" y="4511"/>
                    <a:pt x="36634" y="4511"/>
                  </a:cubicBezTo>
                  <a:cubicBezTo>
                    <a:pt x="34822" y="4511"/>
                    <a:pt x="33169" y="5578"/>
                    <a:pt x="31515" y="6465"/>
                  </a:cubicBezTo>
                  <a:cubicBezTo>
                    <a:pt x="31257" y="4385"/>
                    <a:pt x="30410" y="2363"/>
                    <a:pt x="29578" y="445"/>
                  </a:cubicBezTo>
                  <a:cubicBezTo>
                    <a:pt x="29446" y="139"/>
                    <a:pt x="29182" y="1"/>
                    <a:pt x="289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8" name="Google Shape;3618;p15"/>
            <p:cNvSpPr/>
            <p:nvPr/>
          </p:nvSpPr>
          <p:spPr>
            <a:xfrm>
              <a:off x="1897957" y="1270040"/>
              <a:ext cx="630896" cy="1171984"/>
            </a:xfrm>
            <a:custGeom>
              <a:avLst/>
              <a:gdLst/>
              <a:ahLst/>
              <a:cxnLst/>
              <a:rect l="l" t="t" r="r" b="b"/>
              <a:pathLst>
                <a:path w="15806" h="29362" extrusionOk="0">
                  <a:moveTo>
                    <a:pt x="14733" y="1"/>
                  </a:moveTo>
                  <a:cubicBezTo>
                    <a:pt x="14588" y="1"/>
                    <a:pt x="14442" y="42"/>
                    <a:pt x="14309" y="136"/>
                  </a:cubicBezTo>
                  <a:cubicBezTo>
                    <a:pt x="10216" y="3033"/>
                    <a:pt x="8066" y="7720"/>
                    <a:pt x="7616" y="12614"/>
                  </a:cubicBezTo>
                  <a:cubicBezTo>
                    <a:pt x="7023" y="15353"/>
                    <a:pt x="7156" y="18161"/>
                    <a:pt x="8469" y="20903"/>
                  </a:cubicBezTo>
                  <a:cubicBezTo>
                    <a:pt x="8671" y="21558"/>
                    <a:pt x="8903" y="22201"/>
                    <a:pt x="9166" y="22823"/>
                  </a:cubicBezTo>
                  <a:cubicBezTo>
                    <a:pt x="9357" y="23275"/>
                    <a:pt x="10478" y="25360"/>
                    <a:pt x="11727" y="27058"/>
                  </a:cubicBezTo>
                  <a:cubicBezTo>
                    <a:pt x="11685" y="27025"/>
                    <a:pt x="11642" y="26995"/>
                    <a:pt x="11601" y="26963"/>
                  </a:cubicBezTo>
                  <a:cubicBezTo>
                    <a:pt x="10689" y="26263"/>
                    <a:pt x="9823" y="25499"/>
                    <a:pt x="9002" y="24695"/>
                  </a:cubicBezTo>
                  <a:cubicBezTo>
                    <a:pt x="7334" y="23058"/>
                    <a:pt x="5866" y="21205"/>
                    <a:pt x="4666" y="19201"/>
                  </a:cubicBezTo>
                  <a:cubicBezTo>
                    <a:pt x="2313" y="15281"/>
                    <a:pt x="983" y="10860"/>
                    <a:pt x="784" y="6293"/>
                  </a:cubicBezTo>
                  <a:cubicBezTo>
                    <a:pt x="774" y="6075"/>
                    <a:pt x="624" y="5977"/>
                    <a:pt x="458" y="5977"/>
                  </a:cubicBezTo>
                  <a:cubicBezTo>
                    <a:pt x="242" y="5977"/>
                    <a:pt x="1" y="6143"/>
                    <a:pt x="13" y="6424"/>
                  </a:cubicBezTo>
                  <a:cubicBezTo>
                    <a:pt x="216" y="11243"/>
                    <a:pt x="1676" y="15918"/>
                    <a:pt x="4224" y="20013"/>
                  </a:cubicBezTo>
                  <a:cubicBezTo>
                    <a:pt x="5488" y="22041"/>
                    <a:pt x="6997" y="23920"/>
                    <a:pt x="8735" y="25562"/>
                  </a:cubicBezTo>
                  <a:cubicBezTo>
                    <a:pt x="10045" y="26802"/>
                    <a:pt x="11719" y="28403"/>
                    <a:pt x="13494" y="28985"/>
                  </a:cubicBezTo>
                  <a:cubicBezTo>
                    <a:pt x="13816" y="29222"/>
                    <a:pt x="14119" y="29361"/>
                    <a:pt x="14388" y="29361"/>
                  </a:cubicBezTo>
                  <a:cubicBezTo>
                    <a:pt x="14689" y="29361"/>
                    <a:pt x="14947" y="29187"/>
                    <a:pt x="15140" y="28781"/>
                  </a:cubicBezTo>
                  <a:cubicBezTo>
                    <a:pt x="15704" y="27591"/>
                    <a:pt x="14110" y="25018"/>
                    <a:pt x="13730" y="23911"/>
                  </a:cubicBezTo>
                  <a:cubicBezTo>
                    <a:pt x="12933" y="21584"/>
                    <a:pt x="12314" y="19157"/>
                    <a:pt x="12009" y="16713"/>
                  </a:cubicBezTo>
                  <a:cubicBezTo>
                    <a:pt x="11686" y="14148"/>
                    <a:pt x="11740" y="11546"/>
                    <a:pt x="12195" y="8998"/>
                  </a:cubicBezTo>
                  <a:cubicBezTo>
                    <a:pt x="12444" y="7607"/>
                    <a:pt x="12832" y="6243"/>
                    <a:pt x="13340" y="4928"/>
                  </a:cubicBezTo>
                  <a:cubicBezTo>
                    <a:pt x="13650" y="4125"/>
                    <a:pt x="13933" y="3291"/>
                    <a:pt x="14265" y="2484"/>
                  </a:cubicBezTo>
                  <a:cubicBezTo>
                    <a:pt x="14619" y="2026"/>
                    <a:pt x="14984" y="1574"/>
                    <a:pt x="15359" y="1129"/>
                  </a:cubicBezTo>
                  <a:cubicBezTo>
                    <a:pt x="15805" y="602"/>
                    <a:pt x="15286" y="1"/>
                    <a:pt x="1473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9" name="Google Shape;3619;p15"/>
            <p:cNvSpPr/>
            <p:nvPr/>
          </p:nvSpPr>
          <p:spPr>
            <a:xfrm>
              <a:off x="2586548" y="2124404"/>
              <a:ext cx="1196692" cy="926746"/>
            </a:xfrm>
            <a:custGeom>
              <a:avLst/>
              <a:gdLst/>
              <a:ahLst/>
              <a:cxnLst/>
              <a:rect l="l" t="t" r="r" b="b"/>
              <a:pathLst>
                <a:path w="29981" h="23218" extrusionOk="0">
                  <a:moveTo>
                    <a:pt x="22362" y="0"/>
                  </a:moveTo>
                  <a:cubicBezTo>
                    <a:pt x="19868" y="0"/>
                    <a:pt x="15646" y="2839"/>
                    <a:pt x="14517" y="3493"/>
                  </a:cubicBezTo>
                  <a:cubicBezTo>
                    <a:pt x="12361" y="4743"/>
                    <a:pt x="10238" y="6053"/>
                    <a:pt x="8044" y="7237"/>
                  </a:cubicBezTo>
                  <a:cubicBezTo>
                    <a:pt x="5683" y="8513"/>
                    <a:pt x="3169" y="9334"/>
                    <a:pt x="766" y="10489"/>
                  </a:cubicBezTo>
                  <a:cubicBezTo>
                    <a:pt x="499" y="10618"/>
                    <a:pt x="336" y="10836"/>
                    <a:pt x="258" y="11082"/>
                  </a:cubicBezTo>
                  <a:cubicBezTo>
                    <a:pt x="59" y="11307"/>
                    <a:pt x="1" y="11635"/>
                    <a:pt x="256" y="11920"/>
                  </a:cubicBezTo>
                  <a:cubicBezTo>
                    <a:pt x="292" y="11961"/>
                    <a:pt x="333" y="11998"/>
                    <a:pt x="370" y="12040"/>
                  </a:cubicBezTo>
                  <a:cubicBezTo>
                    <a:pt x="447" y="12166"/>
                    <a:pt x="547" y="12273"/>
                    <a:pt x="671" y="12350"/>
                  </a:cubicBezTo>
                  <a:cubicBezTo>
                    <a:pt x="2221" y="13908"/>
                    <a:pt x="4142" y="14976"/>
                    <a:pt x="6073" y="16011"/>
                  </a:cubicBezTo>
                  <a:cubicBezTo>
                    <a:pt x="8433" y="17275"/>
                    <a:pt x="10896" y="18350"/>
                    <a:pt x="13398" y="19304"/>
                  </a:cubicBezTo>
                  <a:cubicBezTo>
                    <a:pt x="18137" y="21112"/>
                    <a:pt x="23355" y="22703"/>
                    <a:pt x="28424" y="23210"/>
                  </a:cubicBezTo>
                  <a:cubicBezTo>
                    <a:pt x="28476" y="23215"/>
                    <a:pt x="28526" y="23218"/>
                    <a:pt x="28574" y="23218"/>
                  </a:cubicBezTo>
                  <a:cubicBezTo>
                    <a:pt x="29917" y="23218"/>
                    <a:pt x="29981" y="21266"/>
                    <a:pt x="28650" y="20963"/>
                  </a:cubicBezTo>
                  <a:cubicBezTo>
                    <a:pt x="23758" y="19845"/>
                    <a:pt x="19009" y="18770"/>
                    <a:pt x="14314" y="16934"/>
                  </a:cubicBezTo>
                  <a:cubicBezTo>
                    <a:pt x="12076" y="16059"/>
                    <a:pt x="9900" y="15052"/>
                    <a:pt x="7743" y="13992"/>
                  </a:cubicBezTo>
                  <a:cubicBezTo>
                    <a:pt x="6659" y="13460"/>
                    <a:pt x="5594" y="12868"/>
                    <a:pt x="4513" y="12316"/>
                  </a:cubicBezTo>
                  <a:lnTo>
                    <a:pt x="4513" y="12316"/>
                  </a:lnTo>
                  <a:cubicBezTo>
                    <a:pt x="4805" y="12337"/>
                    <a:pt x="5099" y="12347"/>
                    <a:pt x="5393" y="12347"/>
                  </a:cubicBezTo>
                  <a:cubicBezTo>
                    <a:pt x="8163" y="12347"/>
                    <a:pt x="10985" y="11466"/>
                    <a:pt x="13494" y="10354"/>
                  </a:cubicBezTo>
                  <a:cubicBezTo>
                    <a:pt x="15841" y="9314"/>
                    <a:pt x="18048" y="7973"/>
                    <a:pt x="20172" y="6541"/>
                  </a:cubicBezTo>
                  <a:cubicBezTo>
                    <a:pt x="21667" y="5532"/>
                    <a:pt x="24231" y="4269"/>
                    <a:pt x="24239" y="2151"/>
                  </a:cubicBezTo>
                  <a:cubicBezTo>
                    <a:pt x="24246" y="568"/>
                    <a:pt x="23476" y="0"/>
                    <a:pt x="223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0" name="Google Shape;3620;p15"/>
            <p:cNvSpPr/>
            <p:nvPr/>
          </p:nvSpPr>
          <p:spPr>
            <a:xfrm>
              <a:off x="1871971" y="1941948"/>
              <a:ext cx="1443845" cy="1433587"/>
            </a:xfrm>
            <a:custGeom>
              <a:avLst/>
              <a:gdLst/>
              <a:ahLst/>
              <a:cxnLst/>
              <a:rect l="l" t="t" r="r" b="b"/>
              <a:pathLst>
                <a:path w="36173" h="35916" extrusionOk="0">
                  <a:moveTo>
                    <a:pt x="15583" y="0"/>
                  </a:moveTo>
                  <a:cubicBezTo>
                    <a:pt x="15520" y="0"/>
                    <a:pt x="15455" y="2"/>
                    <a:pt x="15389" y="6"/>
                  </a:cubicBezTo>
                  <a:cubicBezTo>
                    <a:pt x="14169" y="75"/>
                    <a:pt x="13216" y="1109"/>
                    <a:pt x="12415" y="1917"/>
                  </a:cubicBezTo>
                  <a:cubicBezTo>
                    <a:pt x="11541" y="2800"/>
                    <a:pt x="10753" y="3746"/>
                    <a:pt x="10030" y="4747"/>
                  </a:cubicBezTo>
                  <a:cubicBezTo>
                    <a:pt x="9807" y="3363"/>
                    <a:pt x="9366" y="2005"/>
                    <a:pt x="8265" y="1078"/>
                  </a:cubicBezTo>
                  <a:cubicBezTo>
                    <a:pt x="7565" y="488"/>
                    <a:pt x="6645" y="111"/>
                    <a:pt x="5739" y="111"/>
                  </a:cubicBezTo>
                  <a:cubicBezTo>
                    <a:pt x="5158" y="111"/>
                    <a:pt x="4583" y="266"/>
                    <a:pt x="4075" y="618"/>
                  </a:cubicBezTo>
                  <a:cubicBezTo>
                    <a:pt x="1726" y="2245"/>
                    <a:pt x="2267" y="5601"/>
                    <a:pt x="3512" y="8262"/>
                  </a:cubicBezTo>
                  <a:cubicBezTo>
                    <a:pt x="3029" y="8147"/>
                    <a:pt x="2526" y="8088"/>
                    <a:pt x="2009" y="8088"/>
                  </a:cubicBezTo>
                  <a:cubicBezTo>
                    <a:pt x="1788" y="8088"/>
                    <a:pt x="1564" y="8099"/>
                    <a:pt x="1338" y="8121"/>
                  </a:cubicBezTo>
                  <a:cubicBezTo>
                    <a:pt x="958" y="8159"/>
                    <a:pt x="686" y="8658"/>
                    <a:pt x="876" y="8995"/>
                  </a:cubicBezTo>
                  <a:cubicBezTo>
                    <a:pt x="1711" y="10486"/>
                    <a:pt x="2691" y="11835"/>
                    <a:pt x="3813" y="13071"/>
                  </a:cubicBezTo>
                  <a:cubicBezTo>
                    <a:pt x="3635" y="13071"/>
                    <a:pt x="3448" y="13092"/>
                    <a:pt x="3247" y="13148"/>
                  </a:cubicBezTo>
                  <a:cubicBezTo>
                    <a:pt x="2405" y="13373"/>
                    <a:pt x="1670" y="14021"/>
                    <a:pt x="1726" y="14964"/>
                  </a:cubicBezTo>
                  <a:cubicBezTo>
                    <a:pt x="1790" y="16011"/>
                    <a:pt x="2725" y="16523"/>
                    <a:pt x="3594" y="16861"/>
                  </a:cubicBezTo>
                  <a:cubicBezTo>
                    <a:pt x="3923" y="16989"/>
                    <a:pt x="4257" y="17109"/>
                    <a:pt x="4591" y="17228"/>
                  </a:cubicBezTo>
                  <a:cubicBezTo>
                    <a:pt x="3152" y="17620"/>
                    <a:pt x="1784" y="18283"/>
                    <a:pt x="425" y="19213"/>
                  </a:cubicBezTo>
                  <a:cubicBezTo>
                    <a:pt x="0" y="19503"/>
                    <a:pt x="150" y="20220"/>
                    <a:pt x="610" y="20379"/>
                  </a:cubicBezTo>
                  <a:cubicBezTo>
                    <a:pt x="2578" y="21065"/>
                    <a:pt x="4451" y="21374"/>
                    <a:pt x="6344" y="21374"/>
                  </a:cubicBezTo>
                  <a:cubicBezTo>
                    <a:pt x="6836" y="21374"/>
                    <a:pt x="7330" y="21353"/>
                    <a:pt x="7827" y="21312"/>
                  </a:cubicBezTo>
                  <a:lnTo>
                    <a:pt x="7827" y="21312"/>
                  </a:lnTo>
                  <a:cubicBezTo>
                    <a:pt x="6418" y="22487"/>
                    <a:pt x="5429" y="24094"/>
                    <a:pt x="6111" y="25816"/>
                  </a:cubicBezTo>
                  <a:cubicBezTo>
                    <a:pt x="6548" y="26924"/>
                    <a:pt x="7742" y="27489"/>
                    <a:pt x="8887" y="27489"/>
                  </a:cubicBezTo>
                  <a:cubicBezTo>
                    <a:pt x="8920" y="27489"/>
                    <a:pt x="8954" y="27489"/>
                    <a:pt x="8987" y="27488"/>
                  </a:cubicBezTo>
                  <a:cubicBezTo>
                    <a:pt x="9268" y="27479"/>
                    <a:pt x="9534" y="27437"/>
                    <a:pt x="9789" y="27369"/>
                  </a:cubicBezTo>
                  <a:lnTo>
                    <a:pt x="9789" y="27369"/>
                  </a:lnTo>
                  <a:cubicBezTo>
                    <a:pt x="9628" y="27904"/>
                    <a:pt x="9493" y="28449"/>
                    <a:pt x="9396" y="29007"/>
                  </a:cubicBezTo>
                  <a:cubicBezTo>
                    <a:pt x="9175" y="30275"/>
                    <a:pt x="8816" y="32334"/>
                    <a:pt x="10032" y="33236"/>
                  </a:cubicBezTo>
                  <a:cubicBezTo>
                    <a:pt x="10393" y="33503"/>
                    <a:pt x="10753" y="33622"/>
                    <a:pt x="11108" y="33622"/>
                  </a:cubicBezTo>
                  <a:cubicBezTo>
                    <a:pt x="12197" y="33622"/>
                    <a:pt x="13242" y="32510"/>
                    <a:pt x="14118" y="31152"/>
                  </a:cubicBezTo>
                  <a:cubicBezTo>
                    <a:pt x="14138" y="31236"/>
                    <a:pt x="14149" y="31319"/>
                    <a:pt x="14173" y="31401"/>
                  </a:cubicBezTo>
                  <a:cubicBezTo>
                    <a:pt x="14585" y="32989"/>
                    <a:pt x="15537" y="35100"/>
                    <a:pt x="17212" y="35677"/>
                  </a:cubicBezTo>
                  <a:cubicBezTo>
                    <a:pt x="17492" y="35773"/>
                    <a:pt x="17771" y="35818"/>
                    <a:pt x="18041" y="35818"/>
                  </a:cubicBezTo>
                  <a:cubicBezTo>
                    <a:pt x="19170" y="35818"/>
                    <a:pt x="20170" y="35038"/>
                    <a:pt x="20641" y="33954"/>
                  </a:cubicBezTo>
                  <a:cubicBezTo>
                    <a:pt x="20693" y="33833"/>
                    <a:pt x="20735" y="33713"/>
                    <a:pt x="20772" y="33593"/>
                  </a:cubicBezTo>
                  <a:cubicBezTo>
                    <a:pt x="20970" y="33763"/>
                    <a:pt x="21174" y="33929"/>
                    <a:pt x="21385" y="34088"/>
                  </a:cubicBezTo>
                  <a:cubicBezTo>
                    <a:pt x="22469" y="34905"/>
                    <a:pt x="23981" y="35916"/>
                    <a:pt x="25438" y="35916"/>
                  </a:cubicBezTo>
                  <a:cubicBezTo>
                    <a:pt x="25609" y="35916"/>
                    <a:pt x="25779" y="35902"/>
                    <a:pt x="25947" y="35872"/>
                  </a:cubicBezTo>
                  <a:cubicBezTo>
                    <a:pt x="27249" y="35643"/>
                    <a:pt x="28068" y="34553"/>
                    <a:pt x="28081" y="33252"/>
                  </a:cubicBezTo>
                  <a:cubicBezTo>
                    <a:pt x="28448" y="33332"/>
                    <a:pt x="28816" y="33376"/>
                    <a:pt x="29181" y="33376"/>
                  </a:cubicBezTo>
                  <a:cubicBezTo>
                    <a:pt x="30249" y="33376"/>
                    <a:pt x="31283" y="32995"/>
                    <a:pt x="32170" y="32008"/>
                  </a:cubicBezTo>
                  <a:cubicBezTo>
                    <a:pt x="33142" y="30926"/>
                    <a:pt x="33270" y="29454"/>
                    <a:pt x="32583" y="28180"/>
                  </a:cubicBezTo>
                  <a:cubicBezTo>
                    <a:pt x="32499" y="28026"/>
                    <a:pt x="32406" y="27884"/>
                    <a:pt x="32307" y="27747"/>
                  </a:cubicBezTo>
                  <a:cubicBezTo>
                    <a:pt x="33454" y="27402"/>
                    <a:pt x="34388" y="26648"/>
                    <a:pt x="34736" y="25226"/>
                  </a:cubicBezTo>
                  <a:cubicBezTo>
                    <a:pt x="35138" y="23594"/>
                    <a:pt x="34347" y="22274"/>
                    <a:pt x="33135" y="21643"/>
                  </a:cubicBezTo>
                  <a:cubicBezTo>
                    <a:pt x="34698" y="20420"/>
                    <a:pt x="36172" y="18992"/>
                    <a:pt x="35383" y="16881"/>
                  </a:cubicBezTo>
                  <a:cubicBezTo>
                    <a:pt x="34845" y="15445"/>
                    <a:pt x="33799" y="15009"/>
                    <a:pt x="32603" y="15009"/>
                  </a:cubicBezTo>
                  <a:cubicBezTo>
                    <a:pt x="31615" y="15009"/>
                    <a:pt x="30524" y="15306"/>
                    <a:pt x="29532" y="15582"/>
                  </a:cubicBezTo>
                  <a:cubicBezTo>
                    <a:pt x="29823" y="14332"/>
                    <a:pt x="30038" y="13064"/>
                    <a:pt x="30114" y="11788"/>
                  </a:cubicBezTo>
                  <a:cubicBezTo>
                    <a:pt x="30190" y="10518"/>
                    <a:pt x="30390" y="8589"/>
                    <a:pt x="29211" y="7718"/>
                  </a:cubicBezTo>
                  <a:cubicBezTo>
                    <a:pt x="28842" y="7444"/>
                    <a:pt x="28442" y="7335"/>
                    <a:pt x="28036" y="7335"/>
                  </a:cubicBezTo>
                  <a:cubicBezTo>
                    <a:pt x="27345" y="7335"/>
                    <a:pt x="26639" y="7650"/>
                    <a:pt x="26041" y="8001"/>
                  </a:cubicBezTo>
                  <a:cubicBezTo>
                    <a:pt x="25309" y="8431"/>
                    <a:pt x="24632" y="8926"/>
                    <a:pt x="23998" y="9469"/>
                  </a:cubicBezTo>
                  <a:cubicBezTo>
                    <a:pt x="24715" y="7347"/>
                    <a:pt x="25291" y="5155"/>
                    <a:pt x="23586" y="3346"/>
                  </a:cubicBezTo>
                  <a:cubicBezTo>
                    <a:pt x="22895" y="2612"/>
                    <a:pt x="22191" y="2321"/>
                    <a:pt x="21503" y="2321"/>
                  </a:cubicBezTo>
                  <a:cubicBezTo>
                    <a:pt x="20435" y="2321"/>
                    <a:pt x="19403" y="3023"/>
                    <a:pt x="18511" y="3865"/>
                  </a:cubicBezTo>
                  <a:cubicBezTo>
                    <a:pt x="18367" y="2019"/>
                    <a:pt x="17691" y="0"/>
                    <a:pt x="1558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1" name="Google Shape;3621;p15"/>
            <p:cNvSpPr/>
            <p:nvPr/>
          </p:nvSpPr>
          <p:spPr>
            <a:xfrm>
              <a:off x="2050077" y="1720174"/>
              <a:ext cx="1346732" cy="1523476"/>
            </a:xfrm>
            <a:custGeom>
              <a:avLst/>
              <a:gdLst/>
              <a:ahLst/>
              <a:cxnLst/>
              <a:rect l="l" t="t" r="r" b="b"/>
              <a:pathLst>
                <a:path w="33740" h="38168" extrusionOk="0">
                  <a:moveTo>
                    <a:pt x="15531" y="1"/>
                  </a:moveTo>
                  <a:cubicBezTo>
                    <a:pt x="14469" y="1"/>
                    <a:pt x="13367" y="470"/>
                    <a:pt x="12517" y="1197"/>
                  </a:cubicBezTo>
                  <a:cubicBezTo>
                    <a:pt x="12220" y="1452"/>
                    <a:pt x="11937" y="1719"/>
                    <a:pt x="11660" y="1991"/>
                  </a:cubicBezTo>
                  <a:cubicBezTo>
                    <a:pt x="10069" y="2535"/>
                    <a:pt x="8707" y="4171"/>
                    <a:pt x="7678" y="5896"/>
                  </a:cubicBezTo>
                  <a:cubicBezTo>
                    <a:pt x="7438" y="5270"/>
                    <a:pt x="6846" y="4719"/>
                    <a:pt x="6205" y="4719"/>
                  </a:cubicBezTo>
                  <a:cubicBezTo>
                    <a:pt x="6194" y="4719"/>
                    <a:pt x="6183" y="4719"/>
                    <a:pt x="6172" y="4720"/>
                  </a:cubicBezTo>
                  <a:cubicBezTo>
                    <a:pt x="1025" y="4868"/>
                    <a:pt x="0" y="12627"/>
                    <a:pt x="322" y="16543"/>
                  </a:cubicBezTo>
                  <a:cubicBezTo>
                    <a:pt x="524" y="19002"/>
                    <a:pt x="1486" y="21407"/>
                    <a:pt x="2953" y="23381"/>
                  </a:cubicBezTo>
                  <a:cubicBezTo>
                    <a:pt x="3250" y="23781"/>
                    <a:pt x="3590" y="24187"/>
                    <a:pt x="3962" y="24576"/>
                  </a:cubicBezTo>
                  <a:cubicBezTo>
                    <a:pt x="3602" y="24811"/>
                    <a:pt x="3295" y="25130"/>
                    <a:pt x="3073" y="25538"/>
                  </a:cubicBezTo>
                  <a:cubicBezTo>
                    <a:pt x="2062" y="27414"/>
                    <a:pt x="4188" y="28751"/>
                    <a:pt x="5560" y="29534"/>
                  </a:cubicBezTo>
                  <a:cubicBezTo>
                    <a:pt x="6740" y="30206"/>
                    <a:pt x="8014" y="30724"/>
                    <a:pt x="9337" y="31022"/>
                  </a:cubicBezTo>
                  <a:cubicBezTo>
                    <a:pt x="10079" y="33655"/>
                    <a:pt x="12223" y="36045"/>
                    <a:pt x="14601" y="37198"/>
                  </a:cubicBezTo>
                  <a:cubicBezTo>
                    <a:pt x="16276" y="38010"/>
                    <a:pt x="18410" y="38158"/>
                    <a:pt x="20249" y="38167"/>
                  </a:cubicBezTo>
                  <a:cubicBezTo>
                    <a:pt x="20298" y="38167"/>
                    <a:pt x="20346" y="38167"/>
                    <a:pt x="20395" y="38167"/>
                  </a:cubicBezTo>
                  <a:cubicBezTo>
                    <a:pt x="22206" y="38167"/>
                    <a:pt x="23957" y="37961"/>
                    <a:pt x="25706" y="37458"/>
                  </a:cubicBezTo>
                  <a:cubicBezTo>
                    <a:pt x="26784" y="37147"/>
                    <a:pt x="28220" y="36681"/>
                    <a:pt x="28134" y="35308"/>
                  </a:cubicBezTo>
                  <a:cubicBezTo>
                    <a:pt x="28040" y="33845"/>
                    <a:pt x="26491" y="33184"/>
                    <a:pt x="25274" y="32885"/>
                  </a:cubicBezTo>
                  <a:cubicBezTo>
                    <a:pt x="24581" y="32714"/>
                    <a:pt x="23889" y="32536"/>
                    <a:pt x="23197" y="32355"/>
                  </a:cubicBezTo>
                  <a:cubicBezTo>
                    <a:pt x="23354" y="32321"/>
                    <a:pt x="23510" y="32293"/>
                    <a:pt x="23668" y="32254"/>
                  </a:cubicBezTo>
                  <a:cubicBezTo>
                    <a:pt x="25709" y="31762"/>
                    <a:pt x="27822" y="31012"/>
                    <a:pt x="29691" y="30046"/>
                  </a:cubicBezTo>
                  <a:cubicBezTo>
                    <a:pt x="30933" y="29407"/>
                    <a:pt x="33041" y="28029"/>
                    <a:pt x="33340" y="26536"/>
                  </a:cubicBezTo>
                  <a:cubicBezTo>
                    <a:pt x="33739" y="24545"/>
                    <a:pt x="32373" y="24004"/>
                    <a:pt x="30697" y="24004"/>
                  </a:cubicBezTo>
                  <a:cubicBezTo>
                    <a:pt x="29011" y="24004"/>
                    <a:pt x="27009" y="24552"/>
                    <a:pt x="26177" y="24721"/>
                  </a:cubicBezTo>
                  <a:cubicBezTo>
                    <a:pt x="25502" y="24859"/>
                    <a:pt x="24830" y="24999"/>
                    <a:pt x="24159" y="25142"/>
                  </a:cubicBezTo>
                  <a:cubicBezTo>
                    <a:pt x="24522" y="24848"/>
                    <a:pt x="24875" y="24548"/>
                    <a:pt x="25212" y="24241"/>
                  </a:cubicBezTo>
                  <a:cubicBezTo>
                    <a:pt x="26866" y="22734"/>
                    <a:pt x="28387" y="21080"/>
                    <a:pt x="29236" y="18985"/>
                  </a:cubicBezTo>
                  <a:cubicBezTo>
                    <a:pt x="29762" y="17682"/>
                    <a:pt x="30311" y="15878"/>
                    <a:pt x="29536" y="14565"/>
                  </a:cubicBezTo>
                  <a:cubicBezTo>
                    <a:pt x="28994" y="13647"/>
                    <a:pt x="28216" y="13292"/>
                    <a:pt x="27339" y="13292"/>
                  </a:cubicBezTo>
                  <a:cubicBezTo>
                    <a:pt x="25054" y="13292"/>
                    <a:pt x="22092" y="15702"/>
                    <a:pt x="20871" y="16832"/>
                  </a:cubicBezTo>
                  <a:cubicBezTo>
                    <a:pt x="19109" y="18465"/>
                    <a:pt x="17523" y="20294"/>
                    <a:pt x="15849" y="22020"/>
                  </a:cubicBezTo>
                  <a:cubicBezTo>
                    <a:pt x="15887" y="21939"/>
                    <a:pt x="15925" y="21860"/>
                    <a:pt x="15962" y="21784"/>
                  </a:cubicBezTo>
                  <a:cubicBezTo>
                    <a:pt x="17051" y="19598"/>
                    <a:pt x="18401" y="17596"/>
                    <a:pt x="19844" y="15634"/>
                  </a:cubicBezTo>
                  <a:cubicBezTo>
                    <a:pt x="20914" y="14178"/>
                    <a:pt x="26823" y="7858"/>
                    <a:pt x="22640" y="6570"/>
                  </a:cubicBezTo>
                  <a:cubicBezTo>
                    <a:pt x="22414" y="6501"/>
                    <a:pt x="22175" y="6469"/>
                    <a:pt x="21929" y="6469"/>
                  </a:cubicBezTo>
                  <a:cubicBezTo>
                    <a:pt x="20434" y="6469"/>
                    <a:pt x="18653" y="7623"/>
                    <a:pt x="17564" y="8319"/>
                  </a:cubicBezTo>
                  <a:cubicBezTo>
                    <a:pt x="17370" y="8442"/>
                    <a:pt x="17182" y="8569"/>
                    <a:pt x="16993" y="8698"/>
                  </a:cubicBezTo>
                  <a:cubicBezTo>
                    <a:pt x="17259" y="8272"/>
                    <a:pt x="17510" y="7845"/>
                    <a:pt x="17733" y="7415"/>
                  </a:cubicBezTo>
                  <a:cubicBezTo>
                    <a:pt x="18693" y="5567"/>
                    <a:pt x="19478" y="3151"/>
                    <a:pt x="18077" y="1282"/>
                  </a:cubicBezTo>
                  <a:cubicBezTo>
                    <a:pt x="17400" y="377"/>
                    <a:pt x="16482" y="1"/>
                    <a:pt x="15531" y="1"/>
                  </a:cubicBezTo>
                  <a:close/>
                </a:path>
              </a:pathLst>
            </a:custGeom>
            <a:solidFill>
              <a:srgbClr val="EC6A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2" name="Google Shape;3622;p15"/>
            <p:cNvSpPr/>
            <p:nvPr/>
          </p:nvSpPr>
          <p:spPr>
            <a:xfrm>
              <a:off x="2350165" y="2108797"/>
              <a:ext cx="726812" cy="898367"/>
            </a:xfrm>
            <a:custGeom>
              <a:avLst/>
              <a:gdLst/>
              <a:ahLst/>
              <a:cxnLst/>
              <a:rect l="l" t="t" r="r" b="b"/>
              <a:pathLst>
                <a:path w="18209" h="22507" extrusionOk="0">
                  <a:moveTo>
                    <a:pt x="4749" y="0"/>
                  </a:moveTo>
                  <a:cubicBezTo>
                    <a:pt x="4134" y="0"/>
                    <a:pt x="3515" y="260"/>
                    <a:pt x="3038" y="888"/>
                  </a:cubicBezTo>
                  <a:cubicBezTo>
                    <a:pt x="978" y="3604"/>
                    <a:pt x="1" y="6813"/>
                    <a:pt x="235" y="10220"/>
                  </a:cubicBezTo>
                  <a:cubicBezTo>
                    <a:pt x="347" y="11847"/>
                    <a:pt x="824" y="13236"/>
                    <a:pt x="1650" y="14631"/>
                  </a:cubicBezTo>
                  <a:cubicBezTo>
                    <a:pt x="2106" y="15405"/>
                    <a:pt x="2536" y="16326"/>
                    <a:pt x="3286" y="16804"/>
                  </a:cubicBezTo>
                  <a:cubicBezTo>
                    <a:pt x="3915" y="18118"/>
                    <a:pt x="5252" y="19373"/>
                    <a:pt x="6148" y="20119"/>
                  </a:cubicBezTo>
                  <a:cubicBezTo>
                    <a:pt x="7548" y="21285"/>
                    <a:pt x="9651" y="22506"/>
                    <a:pt x="11581" y="22506"/>
                  </a:cubicBezTo>
                  <a:cubicBezTo>
                    <a:pt x="11779" y="22506"/>
                    <a:pt x="11976" y="22493"/>
                    <a:pt x="12169" y="22466"/>
                  </a:cubicBezTo>
                  <a:cubicBezTo>
                    <a:pt x="12448" y="22428"/>
                    <a:pt x="12441" y="22063"/>
                    <a:pt x="12220" y="21953"/>
                  </a:cubicBezTo>
                  <a:cubicBezTo>
                    <a:pt x="10347" y="21032"/>
                    <a:pt x="8458" y="20624"/>
                    <a:pt x="6762" y="19272"/>
                  </a:cubicBezTo>
                  <a:cubicBezTo>
                    <a:pt x="6213" y="18833"/>
                    <a:pt x="5728" y="18345"/>
                    <a:pt x="5279" y="17821"/>
                  </a:cubicBezTo>
                  <a:lnTo>
                    <a:pt x="5279" y="17821"/>
                  </a:lnTo>
                  <a:cubicBezTo>
                    <a:pt x="6204" y="18517"/>
                    <a:pt x="7253" y="19059"/>
                    <a:pt x="8187" y="19405"/>
                  </a:cubicBezTo>
                  <a:cubicBezTo>
                    <a:pt x="9541" y="19906"/>
                    <a:pt x="10926" y="20089"/>
                    <a:pt x="12320" y="20089"/>
                  </a:cubicBezTo>
                  <a:cubicBezTo>
                    <a:pt x="13530" y="20089"/>
                    <a:pt x="14748" y="19951"/>
                    <a:pt x="15959" y="19764"/>
                  </a:cubicBezTo>
                  <a:cubicBezTo>
                    <a:pt x="18208" y="19416"/>
                    <a:pt x="17630" y="16195"/>
                    <a:pt x="15644" y="16195"/>
                  </a:cubicBezTo>
                  <a:cubicBezTo>
                    <a:pt x="15415" y="16195"/>
                    <a:pt x="15167" y="16238"/>
                    <a:pt x="14903" y="16333"/>
                  </a:cubicBezTo>
                  <a:cubicBezTo>
                    <a:pt x="14045" y="16642"/>
                    <a:pt x="13132" y="16755"/>
                    <a:pt x="12210" y="16755"/>
                  </a:cubicBezTo>
                  <a:cubicBezTo>
                    <a:pt x="11093" y="16755"/>
                    <a:pt x="9963" y="16589"/>
                    <a:pt x="8907" y="16401"/>
                  </a:cubicBezTo>
                  <a:cubicBezTo>
                    <a:pt x="8881" y="16397"/>
                    <a:pt x="8859" y="16390"/>
                    <a:pt x="8833" y="16384"/>
                  </a:cubicBezTo>
                  <a:cubicBezTo>
                    <a:pt x="10261" y="16312"/>
                    <a:pt x="11687" y="16091"/>
                    <a:pt x="13014" y="15863"/>
                  </a:cubicBezTo>
                  <a:cubicBezTo>
                    <a:pt x="15567" y="15423"/>
                    <a:pt x="14451" y="12114"/>
                    <a:pt x="12674" y="12114"/>
                  </a:cubicBezTo>
                  <a:cubicBezTo>
                    <a:pt x="12206" y="12114"/>
                    <a:pt x="11692" y="12344"/>
                    <a:pt x="11187" y="12916"/>
                  </a:cubicBezTo>
                  <a:cubicBezTo>
                    <a:pt x="9764" y="14531"/>
                    <a:pt x="7754" y="14945"/>
                    <a:pt x="5709" y="14945"/>
                  </a:cubicBezTo>
                  <a:cubicBezTo>
                    <a:pt x="5357" y="14945"/>
                    <a:pt x="5004" y="14933"/>
                    <a:pt x="4652" y="14913"/>
                  </a:cubicBezTo>
                  <a:cubicBezTo>
                    <a:pt x="4826" y="14642"/>
                    <a:pt x="4991" y="14359"/>
                    <a:pt x="5126" y="14042"/>
                  </a:cubicBezTo>
                  <a:cubicBezTo>
                    <a:pt x="5527" y="13107"/>
                    <a:pt x="5927" y="12166"/>
                    <a:pt x="6468" y="11302"/>
                  </a:cubicBezTo>
                  <a:cubicBezTo>
                    <a:pt x="7401" y="9808"/>
                    <a:pt x="9559" y="8686"/>
                    <a:pt x="9375" y="6802"/>
                  </a:cubicBezTo>
                  <a:cubicBezTo>
                    <a:pt x="9333" y="6364"/>
                    <a:pt x="8962" y="5957"/>
                    <a:pt x="8563" y="5807"/>
                  </a:cubicBezTo>
                  <a:cubicBezTo>
                    <a:pt x="8481" y="5777"/>
                    <a:pt x="8402" y="5748"/>
                    <a:pt x="8322" y="5716"/>
                  </a:cubicBezTo>
                  <a:cubicBezTo>
                    <a:pt x="8122" y="5642"/>
                    <a:pt x="7908" y="5604"/>
                    <a:pt x="7693" y="5604"/>
                  </a:cubicBezTo>
                  <a:cubicBezTo>
                    <a:pt x="7302" y="5604"/>
                    <a:pt x="6912" y="5730"/>
                    <a:pt x="6612" y="5989"/>
                  </a:cubicBezTo>
                  <a:cubicBezTo>
                    <a:pt x="5633" y="6840"/>
                    <a:pt x="4753" y="7807"/>
                    <a:pt x="4050" y="8890"/>
                  </a:cubicBezTo>
                  <a:cubicBezTo>
                    <a:pt x="4466" y="6926"/>
                    <a:pt x="5412" y="5117"/>
                    <a:pt x="6704" y="3557"/>
                  </a:cubicBezTo>
                  <a:cubicBezTo>
                    <a:pt x="8062" y="1920"/>
                    <a:pt x="6422" y="0"/>
                    <a:pt x="47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3" name="Google Shape;3623;p15"/>
            <p:cNvSpPr/>
            <p:nvPr/>
          </p:nvSpPr>
          <p:spPr>
            <a:xfrm>
              <a:off x="2718550" y="2293888"/>
              <a:ext cx="420305" cy="345943"/>
            </a:xfrm>
            <a:custGeom>
              <a:avLst/>
              <a:gdLst/>
              <a:ahLst/>
              <a:cxnLst/>
              <a:rect l="l" t="t" r="r" b="b"/>
              <a:pathLst>
                <a:path w="10530" h="8667" extrusionOk="0">
                  <a:moveTo>
                    <a:pt x="10361" y="1"/>
                  </a:moveTo>
                  <a:cubicBezTo>
                    <a:pt x="10327" y="1"/>
                    <a:pt x="10292" y="14"/>
                    <a:pt x="10263" y="47"/>
                  </a:cubicBezTo>
                  <a:cubicBezTo>
                    <a:pt x="7192" y="3547"/>
                    <a:pt x="4130" y="6392"/>
                    <a:pt x="10" y="8649"/>
                  </a:cubicBezTo>
                  <a:cubicBezTo>
                    <a:pt x="0" y="8654"/>
                    <a:pt x="4" y="8666"/>
                    <a:pt x="13" y="8666"/>
                  </a:cubicBezTo>
                  <a:cubicBezTo>
                    <a:pt x="15" y="8666"/>
                    <a:pt x="16" y="8666"/>
                    <a:pt x="17" y="8666"/>
                  </a:cubicBezTo>
                  <a:cubicBezTo>
                    <a:pt x="4045" y="6898"/>
                    <a:pt x="8039" y="3922"/>
                    <a:pt x="10465" y="194"/>
                  </a:cubicBezTo>
                  <a:cubicBezTo>
                    <a:pt x="10529" y="95"/>
                    <a:pt x="10449" y="1"/>
                    <a:pt x="10361" y="1"/>
                  </a:cubicBezTo>
                  <a:close/>
                </a:path>
              </a:pathLst>
            </a:custGeom>
            <a:solidFill>
              <a:srgbClr val="000000">
                <a:alpha val="18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4" name="Google Shape;3624;p15"/>
            <p:cNvSpPr/>
            <p:nvPr/>
          </p:nvSpPr>
          <p:spPr>
            <a:xfrm>
              <a:off x="2947788" y="2462933"/>
              <a:ext cx="183809" cy="132278"/>
            </a:xfrm>
            <a:custGeom>
              <a:avLst/>
              <a:gdLst/>
              <a:ahLst/>
              <a:cxnLst/>
              <a:rect l="l" t="t" r="r" b="b"/>
              <a:pathLst>
                <a:path w="4605" h="3314" extrusionOk="0">
                  <a:moveTo>
                    <a:pt x="4437" y="0"/>
                  </a:moveTo>
                  <a:cubicBezTo>
                    <a:pt x="4412" y="0"/>
                    <a:pt x="4385" y="9"/>
                    <a:pt x="4359" y="31"/>
                  </a:cubicBezTo>
                  <a:cubicBezTo>
                    <a:pt x="2936" y="1165"/>
                    <a:pt x="1542" y="2306"/>
                    <a:pt x="8" y="3299"/>
                  </a:cubicBezTo>
                  <a:cubicBezTo>
                    <a:pt x="1" y="3302"/>
                    <a:pt x="6" y="3314"/>
                    <a:pt x="15" y="3314"/>
                  </a:cubicBezTo>
                  <a:cubicBezTo>
                    <a:pt x="16" y="3314"/>
                    <a:pt x="17" y="3313"/>
                    <a:pt x="18" y="3313"/>
                  </a:cubicBezTo>
                  <a:cubicBezTo>
                    <a:pt x="1652" y="2508"/>
                    <a:pt x="3223" y="1519"/>
                    <a:pt x="4517" y="223"/>
                  </a:cubicBezTo>
                  <a:cubicBezTo>
                    <a:pt x="4605" y="134"/>
                    <a:pt x="4534" y="0"/>
                    <a:pt x="4437" y="0"/>
                  </a:cubicBezTo>
                  <a:close/>
                </a:path>
              </a:pathLst>
            </a:custGeom>
            <a:solidFill>
              <a:srgbClr val="000000">
                <a:alpha val="18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5" name="Google Shape;3625;p15"/>
            <p:cNvSpPr/>
            <p:nvPr/>
          </p:nvSpPr>
          <p:spPr>
            <a:xfrm>
              <a:off x="3084939" y="2804854"/>
              <a:ext cx="224602" cy="58236"/>
            </a:xfrm>
            <a:custGeom>
              <a:avLst/>
              <a:gdLst/>
              <a:ahLst/>
              <a:cxnLst/>
              <a:rect l="l" t="t" r="r" b="b"/>
              <a:pathLst>
                <a:path w="5627" h="1459" extrusionOk="0">
                  <a:moveTo>
                    <a:pt x="5493" y="1"/>
                  </a:moveTo>
                  <a:cubicBezTo>
                    <a:pt x="5482" y="1"/>
                    <a:pt x="5471" y="3"/>
                    <a:pt x="5460" y="7"/>
                  </a:cubicBezTo>
                  <a:cubicBezTo>
                    <a:pt x="3663" y="710"/>
                    <a:pt x="2077" y="1350"/>
                    <a:pt x="111" y="1350"/>
                  </a:cubicBezTo>
                  <a:cubicBezTo>
                    <a:pt x="91" y="1350"/>
                    <a:pt x="72" y="1350"/>
                    <a:pt x="53" y="1350"/>
                  </a:cubicBezTo>
                  <a:cubicBezTo>
                    <a:pt x="9" y="1350"/>
                    <a:pt x="0" y="1418"/>
                    <a:pt x="46" y="1420"/>
                  </a:cubicBezTo>
                  <a:cubicBezTo>
                    <a:pt x="345" y="1445"/>
                    <a:pt x="654" y="1458"/>
                    <a:pt x="968" y="1458"/>
                  </a:cubicBezTo>
                  <a:cubicBezTo>
                    <a:pt x="2569" y="1458"/>
                    <a:pt x="4296" y="1113"/>
                    <a:pt x="5553" y="156"/>
                  </a:cubicBezTo>
                  <a:cubicBezTo>
                    <a:pt x="5627" y="100"/>
                    <a:pt x="5568" y="1"/>
                    <a:pt x="5493" y="1"/>
                  </a:cubicBezTo>
                  <a:close/>
                </a:path>
              </a:pathLst>
            </a:custGeom>
            <a:solidFill>
              <a:srgbClr val="000000">
                <a:alpha val="18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6" name="Google Shape;3626;p15"/>
            <p:cNvSpPr/>
            <p:nvPr/>
          </p:nvSpPr>
          <p:spPr>
            <a:xfrm>
              <a:off x="2539088" y="2898457"/>
              <a:ext cx="590343" cy="263878"/>
            </a:xfrm>
            <a:custGeom>
              <a:avLst/>
              <a:gdLst/>
              <a:ahLst/>
              <a:cxnLst/>
              <a:rect l="l" t="t" r="r" b="b"/>
              <a:pathLst>
                <a:path w="14790" h="6611" extrusionOk="0">
                  <a:moveTo>
                    <a:pt x="48" y="0"/>
                  </a:moveTo>
                  <a:cubicBezTo>
                    <a:pt x="24" y="0"/>
                    <a:pt x="1" y="32"/>
                    <a:pt x="18" y="59"/>
                  </a:cubicBezTo>
                  <a:cubicBezTo>
                    <a:pt x="2799" y="4367"/>
                    <a:pt x="7527" y="6610"/>
                    <a:pt x="12505" y="6610"/>
                  </a:cubicBezTo>
                  <a:cubicBezTo>
                    <a:pt x="13157" y="6610"/>
                    <a:pt x="13813" y="6572"/>
                    <a:pt x="14469" y="6495"/>
                  </a:cubicBezTo>
                  <a:cubicBezTo>
                    <a:pt x="14790" y="6456"/>
                    <a:pt x="14728" y="5961"/>
                    <a:pt x="14439" y="5961"/>
                  </a:cubicBezTo>
                  <a:cubicBezTo>
                    <a:pt x="14421" y="5961"/>
                    <a:pt x="14401" y="5963"/>
                    <a:pt x="14381" y="5967"/>
                  </a:cubicBezTo>
                  <a:cubicBezTo>
                    <a:pt x="13526" y="6145"/>
                    <a:pt x="12664" y="6231"/>
                    <a:pt x="11807" y="6231"/>
                  </a:cubicBezTo>
                  <a:cubicBezTo>
                    <a:pt x="7211" y="6231"/>
                    <a:pt x="2747" y="3772"/>
                    <a:pt x="74" y="15"/>
                  </a:cubicBezTo>
                  <a:cubicBezTo>
                    <a:pt x="66" y="5"/>
                    <a:pt x="57" y="0"/>
                    <a:pt x="48" y="0"/>
                  </a:cubicBezTo>
                  <a:close/>
                </a:path>
              </a:pathLst>
            </a:custGeom>
            <a:solidFill>
              <a:srgbClr val="000000">
                <a:alpha val="18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7" name="Google Shape;3627;p15"/>
            <p:cNvSpPr/>
            <p:nvPr/>
          </p:nvSpPr>
          <p:spPr>
            <a:xfrm>
              <a:off x="2321466" y="1795855"/>
              <a:ext cx="374722" cy="778861"/>
            </a:xfrm>
            <a:custGeom>
              <a:avLst/>
              <a:gdLst/>
              <a:ahLst/>
              <a:cxnLst/>
              <a:rect l="l" t="t" r="r" b="b"/>
              <a:pathLst>
                <a:path w="9388" h="19513" extrusionOk="0">
                  <a:moveTo>
                    <a:pt x="9203" y="1"/>
                  </a:moveTo>
                  <a:cubicBezTo>
                    <a:pt x="9181" y="1"/>
                    <a:pt x="9157" y="7"/>
                    <a:pt x="9132" y="23"/>
                  </a:cubicBezTo>
                  <a:cubicBezTo>
                    <a:pt x="6111" y="1859"/>
                    <a:pt x="3768" y="5271"/>
                    <a:pt x="2307" y="8419"/>
                  </a:cubicBezTo>
                  <a:cubicBezTo>
                    <a:pt x="687" y="11905"/>
                    <a:pt x="1" y="15649"/>
                    <a:pt x="376" y="19476"/>
                  </a:cubicBezTo>
                  <a:cubicBezTo>
                    <a:pt x="379" y="19500"/>
                    <a:pt x="400" y="19512"/>
                    <a:pt x="422" y="19512"/>
                  </a:cubicBezTo>
                  <a:cubicBezTo>
                    <a:pt x="444" y="19512"/>
                    <a:pt x="466" y="19499"/>
                    <a:pt x="465" y="19473"/>
                  </a:cubicBezTo>
                  <a:cubicBezTo>
                    <a:pt x="353" y="15898"/>
                    <a:pt x="1007" y="12279"/>
                    <a:pt x="2456" y="9004"/>
                  </a:cubicBezTo>
                  <a:cubicBezTo>
                    <a:pt x="4049" y="5399"/>
                    <a:pt x="6495" y="2941"/>
                    <a:pt x="9290" y="277"/>
                  </a:cubicBezTo>
                  <a:cubicBezTo>
                    <a:pt x="9388" y="186"/>
                    <a:pt x="9320" y="1"/>
                    <a:pt x="9203" y="1"/>
                  </a:cubicBezTo>
                  <a:close/>
                </a:path>
              </a:pathLst>
            </a:custGeom>
            <a:solidFill>
              <a:srgbClr val="000000">
                <a:alpha val="18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8" name="Google Shape;3628;p15"/>
            <p:cNvSpPr/>
            <p:nvPr/>
          </p:nvSpPr>
          <p:spPr>
            <a:xfrm>
              <a:off x="2314321" y="1955639"/>
              <a:ext cx="148963" cy="318841"/>
            </a:xfrm>
            <a:custGeom>
              <a:avLst/>
              <a:gdLst/>
              <a:ahLst/>
              <a:cxnLst/>
              <a:rect l="l" t="t" r="r" b="b"/>
              <a:pathLst>
                <a:path w="3732" h="7988" extrusionOk="0">
                  <a:moveTo>
                    <a:pt x="3573" y="0"/>
                  </a:moveTo>
                  <a:cubicBezTo>
                    <a:pt x="3551" y="0"/>
                    <a:pt x="3530" y="6"/>
                    <a:pt x="3510" y="21"/>
                  </a:cubicBezTo>
                  <a:cubicBezTo>
                    <a:pt x="1037" y="1778"/>
                    <a:pt x="0" y="5067"/>
                    <a:pt x="235" y="7975"/>
                  </a:cubicBezTo>
                  <a:cubicBezTo>
                    <a:pt x="235" y="7983"/>
                    <a:pt x="242" y="7987"/>
                    <a:pt x="249" y="7987"/>
                  </a:cubicBezTo>
                  <a:cubicBezTo>
                    <a:pt x="257" y="7987"/>
                    <a:pt x="266" y="7982"/>
                    <a:pt x="266" y="7973"/>
                  </a:cubicBezTo>
                  <a:cubicBezTo>
                    <a:pt x="290" y="4834"/>
                    <a:pt x="1657" y="2450"/>
                    <a:pt x="3664" y="165"/>
                  </a:cubicBezTo>
                  <a:cubicBezTo>
                    <a:pt x="3732" y="90"/>
                    <a:pt x="3654" y="0"/>
                    <a:pt x="3573" y="0"/>
                  </a:cubicBezTo>
                  <a:close/>
                </a:path>
              </a:pathLst>
            </a:custGeom>
            <a:solidFill>
              <a:srgbClr val="000000">
                <a:alpha val="18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9" name="Google Shape;3629;p15"/>
            <p:cNvSpPr/>
            <p:nvPr/>
          </p:nvSpPr>
          <p:spPr>
            <a:xfrm>
              <a:off x="-674711" y="246751"/>
              <a:ext cx="2987358" cy="2746551"/>
            </a:xfrm>
            <a:custGeom>
              <a:avLst/>
              <a:gdLst/>
              <a:ahLst/>
              <a:cxnLst/>
              <a:rect l="l" t="t" r="r" b="b"/>
              <a:pathLst>
                <a:path w="74843" h="68810" extrusionOk="0">
                  <a:moveTo>
                    <a:pt x="32415" y="0"/>
                  </a:moveTo>
                  <a:cubicBezTo>
                    <a:pt x="30464" y="0"/>
                    <a:pt x="28875" y="1803"/>
                    <a:pt x="28253" y="3738"/>
                  </a:cubicBezTo>
                  <a:cubicBezTo>
                    <a:pt x="27154" y="7156"/>
                    <a:pt x="26940" y="11083"/>
                    <a:pt x="26956" y="14654"/>
                  </a:cubicBezTo>
                  <a:cubicBezTo>
                    <a:pt x="26968" y="17588"/>
                    <a:pt x="27299" y="20530"/>
                    <a:pt x="27993" y="23382"/>
                  </a:cubicBezTo>
                  <a:cubicBezTo>
                    <a:pt x="26889" y="20521"/>
                    <a:pt x="25955" y="17580"/>
                    <a:pt x="24921" y="14815"/>
                  </a:cubicBezTo>
                  <a:cubicBezTo>
                    <a:pt x="23883" y="12046"/>
                    <a:pt x="22212" y="8373"/>
                    <a:pt x="18798" y="8373"/>
                  </a:cubicBezTo>
                  <a:cubicBezTo>
                    <a:pt x="18612" y="8373"/>
                    <a:pt x="18420" y="8384"/>
                    <a:pt x="18224" y="8406"/>
                  </a:cubicBezTo>
                  <a:cubicBezTo>
                    <a:pt x="14803" y="8801"/>
                    <a:pt x="13696" y="12521"/>
                    <a:pt x="13840" y="15435"/>
                  </a:cubicBezTo>
                  <a:cubicBezTo>
                    <a:pt x="13876" y="16144"/>
                    <a:pt x="14177" y="17221"/>
                    <a:pt x="13869" y="17870"/>
                  </a:cubicBezTo>
                  <a:cubicBezTo>
                    <a:pt x="13623" y="18388"/>
                    <a:pt x="13246" y="18574"/>
                    <a:pt x="12832" y="18574"/>
                  </a:cubicBezTo>
                  <a:cubicBezTo>
                    <a:pt x="12228" y="18574"/>
                    <a:pt x="11545" y="18178"/>
                    <a:pt x="11075" y="17842"/>
                  </a:cubicBezTo>
                  <a:cubicBezTo>
                    <a:pt x="9709" y="16864"/>
                    <a:pt x="8703" y="15381"/>
                    <a:pt x="6939" y="15098"/>
                  </a:cubicBezTo>
                  <a:cubicBezTo>
                    <a:pt x="6683" y="15057"/>
                    <a:pt x="6445" y="15038"/>
                    <a:pt x="6225" y="15038"/>
                  </a:cubicBezTo>
                  <a:cubicBezTo>
                    <a:pt x="3490" y="15038"/>
                    <a:pt x="3487" y="18069"/>
                    <a:pt x="3992" y="20292"/>
                  </a:cubicBezTo>
                  <a:cubicBezTo>
                    <a:pt x="5669" y="27670"/>
                    <a:pt x="9864" y="34064"/>
                    <a:pt x="16478" y="37896"/>
                  </a:cubicBezTo>
                  <a:cubicBezTo>
                    <a:pt x="17675" y="38591"/>
                    <a:pt x="18945" y="39198"/>
                    <a:pt x="20255" y="39707"/>
                  </a:cubicBezTo>
                  <a:cubicBezTo>
                    <a:pt x="18160" y="39164"/>
                    <a:pt x="16128" y="38438"/>
                    <a:pt x="14170" y="37496"/>
                  </a:cubicBezTo>
                  <a:cubicBezTo>
                    <a:pt x="12007" y="36455"/>
                    <a:pt x="10028" y="34978"/>
                    <a:pt x="7703" y="34300"/>
                  </a:cubicBezTo>
                  <a:cubicBezTo>
                    <a:pt x="7050" y="34110"/>
                    <a:pt x="6378" y="34017"/>
                    <a:pt x="5717" y="34017"/>
                  </a:cubicBezTo>
                  <a:cubicBezTo>
                    <a:pt x="2751" y="34017"/>
                    <a:pt x="1" y="35888"/>
                    <a:pt x="101" y="39272"/>
                  </a:cubicBezTo>
                  <a:cubicBezTo>
                    <a:pt x="236" y="43805"/>
                    <a:pt x="4647" y="46075"/>
                    <a:pt x="7816" y="48645"/>
                  </a:cubicBezTo>
                  <a:cubicBezTo>
                    <a:pt x="6434" y="49034"/>
                    <a:pt x="4691" y="48618"/>
                    <a:pt x="3409" y="49564"/>
                  </a:cubicBezTo>
                  <a:cubicBezTo>
                    <a:pt x="2136" y="50505"/>
                    <a:pt x="1635" y="52259"/>
                    <a:pt x="2719" y="53526"/>
                  </a:cubicBezTo>
                  <a:cubicBezTo>
                    <a:pt x="3961" y="54979"/>
                    <a:pt x="6413" y="55553"/>
                    <a:pt x="8220" y="55854"/>
                  </a:cubicBezTo>
                  <a:cubicBezTo>
                    <a:pt x="9220" y="56022"/>
                    <a:pt x="10239" y="56102"/>
                    <a:pt x="11260" y="56102"/>
                  </a:cubicBezTo>
                  <a:cubicBezTo>
                    <a:pt x="12341" y="56102"/>
                    <a:pt x="13422" y="56012"/>
                    <a:pt x="14481" y="55839"/>
                  </a:cubicBezTo>
                  <a:cubicBezTo>
                    <a:pt x="18809" y="55131"/>
                    <a:pt x="22740" y="53179"/>
                    <a:pt x="26187" y="50504"/>
                  </a:cubicBezTo>
                  <a:cubicBezTo>
                    <a:pt x="26564" y="50212"/>
                    <a:pt x="26939" y="49908"/>
                    <a:pt x="27314" y="49598"/>
                  </a:cubicBezTo>
                  <a:lnTo>
                    <a:pt x="27314" y="49598"/>
                  </a:lnTo>
                  <a:cubicBezTo>
                    <a:pt x="25699" y="51679"/>
                    <a:pt x="24077" y="53755"/>
                    <a:pt x="22427" y="55809"/>
                  </a:cubicBezTo>
                  <a:cubicBezTo>
                    <a:pt x="20722" y="57933"/>
                    <a:pt x="17997" y="60222"/>
                    <a:pt x="17107" y="62867"/>
                  </a:cubicBezTo>
                  <a:cubicBezTo>
                    <a:pt x="16319" y="65209"/>
                    <a:pt x="17389" y="68164"/>
                    <a:pt x="20020" y="68720"/>
                  </a:cubicBezTo>
                  <a:cubicBezTo>
                    <a:pt x="20308" y="68781"/>
                    <a:pt x="20592" y="68810"/>
                    <a:pt x="20872" y="68810"/>
                  </a:cubicBezTo>
                  <a:cubicBezTo>
                    <a:pt x="21819" y="68810"/>
                    <a:pt x="22722" y="68486"/>
                    <a:pt x="23559" y="67990"/>
                  </a:cubicBezTo>
                  <a:cubicBezTo>
                    <a:pt x="24659" y="67341"/>
                    <a:pt x="25579" y="66150"/>
                    <a:pt x="26811" y="65741"/>
                  </a:cubicBezTo>
                  <a:cubicBezTo>
                    <a:pt x="27008" y="65675"/>
                    <a:pt x="27166" y="65645"/>
                    <a:pt x="27296" y="65645"/>
                  </a:cubicBezTo>
                  <a:cubicBezTo>
                    <a:pt x="27772" y="65645"/>
                    <a:pt x="27887" y="66046"/>
                    <a:pt x="28240" y="66598"/>
                  </a:cubicBezTo>
                  <a:cubicBezTo>
                    <a:pt x="28529" y="67050"/>
                    <a:pt x="28830" y="67443"/>
                    <a:pt x="29290" y="67730"/>
                  </a:cubicBezTo>
                  <a:cubicBezTo>
                    <a:pt x="29705" y="67990"/>
                    <a:pt x="30160" y="68102"/>
                    <a:pt x="30619" y="68102"/>
                  </a:cubicBezTo>
                  <a:cubicBezTo>
                    <a:pt x="31385" y="68102"/>
                    <a:pt x="32162" y="67789"/>
                    <a:pt x="32780" y="67323"/>
                  </a:cubicBezTo>
                  <a:cubicBezTo>
                    <a:pt x="33853" y="66512"/>
                    <a:pt x="34549" y="65165"/>
                    <a:pt x="35224" y="64033"/>
                  </a:cubicBezTo>
                  <a:cubicBezTo>
                    <a:pt x="35982" y="62763"/>
                    <a:pt x="36672" y="61451"/>
                    <a:pt x="37291" y="60109"/>
                  </a:cubicBezTo>
                  <a:cubicBezTo>
                    <a:pt x="38479" y="57528"/>
                    <a:pt x="39403" y="54810"/>
                    <a:pt x="40078" y="52051"/>
                  </a:cubicBezTo>
                  <a:cubicBezTo>
                    <a:pt x="40091" y="52000"/>
                    <a:pt x="40102" y="51948"/>
                    <a:pt x="40113" y="51897"/>
                  </a:cubicBezTo>
                  <a:cubicBezTo>
                    <a:pt x="40224" y="53886"/>
                    <a:pt x="40378" y="55874"/>
                    <a:pt x="40498" y="57865"/>
                  </a:cubicBezTo>
                  <a:cubicBezTo>
                    <a:pt x="40675" y="60801"/>
                    <a:pt x="40454" y="68183"/>
                    <a:pt x="44730" y="68183"/>
                  </a:cubicBezTo>
                  <a:cubicBezTo>
                    <a:pt x="45146" y="68183"/>
                    <a:pt x="45605" y="68113"/>
                    <a:pt x="46111" y="67962"/>
                  </a:cubicBezTo>
                  <a:cubicBezTo>
                    <a:pt x="50566" y="66634"/>
                    <a:pt x="50001" y="60953"/>
                    <a:pt x="49123" y="57493"/>
                  </a:cubicBezTo>
                  <a:cubicBezTo>
                    <a:pt x="48705" y="55846"/>
                    <a:pt x="48219" y="54219"/>
                    <a:pt x="47685" y="52612"/>
                  </a:cubicBezTo>
                  <a:lnTo>
                    <a:pt x="47685" y="52612"/>
                  </a:lnTo>
                  <a:cubicBezTo>
                    <a:pt x="48309" y="53210"/>
                    <a:pt x="48954" y="53776"/>
                    <a:pt x="49625" y="54292"/>
                  </a:cubicBezTo>
                  <a:cubicBezTo>
                    <a:pt x="51698" y="55892"/>
                    <a:pt x="54260" y="57096"/>
                    <a:pt x="56912" y="57096"/>
                  </a:cubicBezTo>
                  <a:cubicBezTo>
                    <a:pt x="57318" y="57096"/>
                    <a:pt x="57726" y="57068"/>
                    <a:pt x="58135" y="57009"/>
                  </a:cubicBezTo>
                  <a:cubicBezTo>
                    <a:pt x="60861" y="56613"/>
                    <a:pt x="63365" y="54812"/>
                    <a:pt x="64281" y="52157"/>
                  </a:cubicBezTo>
                  <a:cubicBezTo>
                    <a:pt x="64738" y="50826"/>
                    <a:pt x="64528" y="49639"/>
                    <a:pt x="64450" y="48277"/>
                  </a:cubicBezTo>
                  <a:cubicBezTo>
                    <a:pt x="64330" y="46130"/>
                    <a:pt x="66226" y="45846"/>
                    <a:pt x="67945" y="45443"/>
                  </a:cubicBezTo>
                  <a:cubicBezTo>
                    <a:pt x="70453" y="44853"/>
                    <a:pt x="73252" y="43614"/>
                    <a:pt x="74068" y="40924"/>
                  </a:cubicBezTo>
                  <a:cubicBezTo>
                    <a:pt x="74842" y="38380"/>
                    <a:pt x="73296" y="36059"/>
                    <a:pt x="71073" y="34903"/>
                  </a:cubicBezTo>
                  <a:cubicBezTo>
                    <a:pt x="69833" y="34258"/>
                    <a:pt x="68500" y="34008"/>
                    <a:pt x="67150" y="34008"/>
                  </a:cubicBezTo>
                  <a:cubicBezTo>
                    <a:pt x="65601" y="34008"/>
                    <a:pt x="64029" y="34337"/>
                    <a:pt x="62553" y="34775"/>
                  </a:cubicBezTo>
                  <a:cubicBezTo>
                    <a:pt x="60623" y="35346"/>
                    <a:pt x="58771" y="36067"/>
                    <a:pt x="56891" y="36701"/>
                  </a:cubicBezTo>
                  <a:cubicBezTo>
                    <a:pt x="57440" y="36419"/>
                    <a:pt x="57985" y="36128"/>
                    <a:pt x="58520" y="35818"/>
                  </a:cubicBezTo>
                  <a:cubicBezTo>
                    <a:pt x="61960" y="33829"/>
                    <a:pt x="65025" y="31243"/>
                    <a:pt x="67792" y="28402"/>
                  </a:cubicBezTo>
                  <a:cubicBezTo>
                    <a:pt x="69818" y="26322"/>
                    <a:pt x="71858" y="23372"/>
                    <a:pt x="71053" y="20312"/>
                  </a:cubicBezTo>
                  <a:cubicBezTo>
                    <a:pt x="70735" y="19107"/>
                    <a:pt x="70018" y="17985"/>
                    <a:pt x="69006" y="17246"/>
                  </a:cubicBezTo>
                  <a:cubicBezTo>
                    <a:pt x="68193" y="16653"/>
                    <a:pt x="67489" y="16526"/>
                    <a:pt x="66710" y="16526"/>
                  </a:cubicBezTo>
                  <a:cubicBezTo>
                    <a:pt x="66284" y="16526"/>
                    <a:pt x="65836" y="16564"/>
                    <a:pt x="65335" y="16584"/>
                  </a:cubicBezTo>
                  <a:cubicBezTo>
                    <a:pt x="65044" y="16596"/>
                    <a:pt x="64980" y="16693"/>
                    <a:pt x="64925" y="16693"/>
                  </a:cubicBezTo>
                  <a:cubicBezTo>
                    <a:pt x="64887" y="16693"/>
                    <a:pt x="64854" y="16647"/>
                    <a:pt x="64755" y="16493"/>
                  </a:cubicBezTo>
                  <a:cubicBezTo>
                    <a:pt x="64647" y="16331"/>
                    <a:pt x="64799" y="15578"/>
                    <a:pt x="64825" y="15319"/>
                  </a:cubicBezTo>
                  <a:cubicBezTo>
                    <a:pt x="64916" y="14428"/>
                    <a:pt x="65097" y="13548"/>
                    <a:pt x="65182" y="12655"/>
                  </a:cubicBezTo>
                  <a:cubicBezTo>
                    <a:pt x="65355" y="10868"/>
                    <a:pt x="65287" y="9077"/>
                    <a:pt x="64453" y="7450"/>
                  </a:cubicBezTo>
                  <a:cubicBezTo>
                    <a:pt x="63509" y="5604"/>
                    <a:pt x="61878" y="4702"/>
                    <a:pt x="60113" y="4702"/>
                  </a:cubicBezTo>
                  <a:cubicBezTo>
                    <a:pt x="59201" y="4702"/>
                    <a:pt x="58254" y="4942"/>
                    <a:pt x="57347" y="5417"/>
                  </a:cubicBezTo>
                  <a:cubicBezTo>
                    <a:pt x="54227" y="7051"/>
                    <a:pt x="52562" y="10953"/>
                    <a:pt x="51154" y="13988"/>
                  </a:cubicBezTo>
                  <a:cubicBezTo>
                    <a:pt x="50786" y="14782"/>
                    <a:pt x="50444" y="15587"/>
                    <a:pt x="50110" y="16394"/>
                  </a:cubicBezTo>
                  <a:cubicBezTo>
                    <a:pt x="50213" y="15100"/>
                    <a:pt x="50253" y="13804"/>
                    <a:pt x="50222" y="12515"/>
                  </a:cubicBezTo>
                  <a:cubicBezTo>
                    <a:pt x="50146" y="9248"/>
                    <a:pt x="49899" y="4704"/>
                    <a:pt x="46887" y="2723"/>
                  </a:cubicBezTo>
                  <a:cubicBezTo>
                    <a:pt x="46089" y="2199"/>
                    <a:pt x="45158" y="1892"/>
                    <a:pt x="44222" y="1892"/>
                  </a:cubicBezTo>
                  <a:cubicBezTo>
                    <a:pt x="43699" y="1892"/>
                    <a:pt x="43174" y="1987"/>
                    <a:pt x="42670" y="2194"/>
                  </a:cubicBezTo>
                  <a:cubicBezTo>
                    <a:pt x="41074" y="2848"/>
                    <a:pt x="40494" y="4340"/>
                    <a:pt x="39571" y="5649"/>
                  </a:cubicBezTo>
                  <a:cubicBezTo>
                    <a:pt x="39264" y="6085"/>
                    <a:pt x="38972" y="6259"/>
                    <a:pt x="38701" y="6259"/>
                  </a:cubicBezTo>
                  <a:cubicBezTo>
                    <a:pt x="37968" y="6259"/>
                    <a:pt x="37378" y="4992"/>
                    <a:pt x="36991" y="4182"/>
                  </a:cubicBezTo>
                  <a:cubicBezTo>
                    <a:pt x="36334" y="2808"/>
                    <a:pt x="35606" y="1308"/>
                    <a:pt x="34225" y="516"/>
                  </a:cubicBezTo>
                  <a:cubicBezTo>
                    <a:pt x="33600" y="158"/>
                    <a:pt x="32992" y="0"/>
                    <a:pt x="324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0" name="Google Shape;3630;p15"/>
            <p:cNvSpPr/>
            <p:nvPr/>
          </p:nvSpPr>
          <p:spPr>
            <a:xfrm>
              <a:off x="693810" y="378035"/>
              <a:ext cx="106054" cy="978556"/>
            </a:xfrm>
            <a:custGeom>
              <a:avLst/>
              <a:gdLst/>
              <a:ahLst/>
              <a:cxnLst/>
              <a:rect l="l" t="t" r="r" b="b"/>
              <a:pathLst>
                <a:path w="2657" h="24516" extrusionOk="0">
                  <a:moveTo>
                    <a:pt x="2269" y="0"/>
                  </a:moveTo>
                  <a:cubicBezTo>
                    <a:pt x="2103" y="599"/>
                    <a:pt x="1946" y="1203"/>
                    <a:pt x="1809" y="1813"/>
                  </a:cubicBezTo>
                  <a:cubicBezTo>
                    <a:pt x="1257" y="4276"/>
                    <a:pt x="840" y="6767"/>
                    <a:pt x="562" y="9277"/>
                  </a:cubicBezTo>
                  <a:cubicBezTo>
                    <a:pt x="1" y="14326"/>
                    <a:pt x="22" y="19422"/>
                    <a:pt x="743" y="24455"/>
                  </a:cubicBezTo>
                  <a:cubicBezTo>
                    <a:pt x="748" y="24496"/>
                    <a:pt x="780" y="24515"/>
                    <a:pt x="812" y="24515"/>
                  </a:cubicBezTo>
                  <a:cubicBezTo>
                    <a:pt x="848" y="24515"/>
                    <a:pt x="885" y="24490"/>
                    <a:pt x="882" y="24441"/>
                  </a:cubicBezTo>
                  <a:cubicBezTo>
                    <a:pt x="568" y="19333"/>
                    <a:pt x="616" y="14208"/>
                    <a:pt x="1243" y="9126"/>
                  </a:cubicBezTo>
                  <a:cubicBezTo>
                    <a:pt x="1575" y="6440"/>
                    <a:pt x="1996" y="3570"/>
                    <a:pt x="2656" y="787"/>
                  </a:cubicBezTo>
                  <a:cubicBezTo>
                    <a:pt x="2533" y="526"/>
                    <a:pt x="2403" y="263"/>
                    <a:pt x="2269" y="0"/>
                  </a:cubicBezTo>
                  <a:close/>
                </a:path>
              </a:pathLst>
            </a:custGeom>
            <a:solidFill>
              <a:srgbClr val="000000">
                <a:alpha val="18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1" name="Google Shape;3631;p15"/>
            <p:cNvSpPr/>
            <p:nvPr/>
          </p:nvSpPr>
          <p:spPr>
            <a:xfrm>
              <a:off x="1409784" y="1642298"/>
              <a:ext cx="783172" cy="163811"/>
            </a:xfrm>
            <a:custGeom>
              <a:avLst/>
              <a:gdLst/>
              <a:ahLst/>
              <a:cxnLst/>
              <a:rect l="l" t="t" r="r" b="b"/>
              <a:pathLst>
                <a:path w="19621" h="4104" extrusionOk="0">
                  <a:moveTo>
                    <a:pt x="18956" y="0"/>
                  </a:moveTo>
                  <a:cubicBezTo>
                    <a:pt x="18824" y="57"/>
                    <a:pt x="18695" y="116"/>
                    <a:pt x="18564" y="170"/>
                  </a:cubicBezTo>
                  <a:cubicBezTo>
                    <a:pt x="16674" y="932"/>
                    <a:pt x="14741" y="1578"/>
                    <a:pt x="12770" y="2097"/>
                  </a:cubicBezTo>
                  <a:cubicBezTo>
                    <a:pt x="8677" y="3178"/>
                    <a:pt x="4440" y="3657"/>
                    <a:pt x="211" y="3752"/>
                  </a:cubicBezTo>
                  <a:cubicBezTo>
                    <a:pt x="0" y="3761"/>
                    <a:pt x="40" y="4066"/>
                    <a:pt x="240" y="4073"/>
                  </a:cubicBezTo>
                  <a:cubicBezTo>
                    <a:pt x="763" y="4093"/>
                    <a:pt x="1287" y="4103"/>
                    <a:pt x="1809" y="4103"/>
                  </a:cubicBezTo>
                  <a:cubicBezTo>
                    <a:pt x="5578" y="4103"/>
                    <a:pt x="9308" y="3589"/>
                    <a:pt x="12973" y="2647"/>
                  </a:cubicBezTo>
                  <a:cubicBezTo>
                    <a:pt x="15123" y="2095"/>
                    <a:pt x="17244" y="1398"/>
                    <a:pt x="19294" y="543"/>
                  </a:cubicBezTo>
                  <a:cubicBezTo>
                    <a:pt x="19401" y="498"/>
                    <a:pt x="19509" y="453"/>
                    <a:pt x="19621" y="409"/>
                  </a:cubicBezTo>
                  <a:cubicBezTo>
                    <a:pt x="19409" y="260"/>
                    <a:pt x="19185" y="126"/>
                    <a:pt x="18956" y="0"/>
                  </a:cubicBezTo>
                  <a:close/>
                </a:path>
              </a:pathLst>
            </a:custGeom>
            <a:solidFill>
              <a:srgbClr val="000000">
                <a:alpha val="18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2" name="Google Shape;3632;p15"/>
            <p:cNvSpPr/>
            <p:nvPr/>
          </p:nvSpPr>
          <p:spPr>
            <a:xfrm>
              <a:off x="1481513" y="851720"/>
              <a:ext cx="435592" cy="678076"/>
            </a:xfrm>
            <a:custGeom>
              <a:avLst/>
              <a:gdLst/>
              <a:ahLst/>
              <a:cxnLst/>
              <a:rect l="l" t="t" r="r" b="b"/>
              <a:pathLst>
                <a:path w="10913" h="16988" extrusionOk="0">
                  <a:moveTo>
                    <a:pt x="10826" y="0"/>
                  </a:moveTo>
                  <a:lnTo>
                    <a:pt x="10826" y="0"/>
                  </a:lnTo>
                  <a:cubicBezTo>
                    <a:pt x="10332" y="1202"/>
                    <a:pt x="9800" y="2384"/>
                    <a:pt x="9227" y="3549"/>
                  </a:cubicBezTo>
                  <a:cubicBezTo>
                    <a:pt x="6846" y="8394"/>
                    <a:pt x="3728" y="12867"/>
                    <a:pt x="67" y="16829"/>
                  </a:cubicBezTo>
                  <a:cubicBezTo>
                    <a:pt x="1" y="16901"/>
                    <a:pt x="68" y="16988"/>
                    <a:pt x="144" y="16988"/>
                  </a:cubicBezTo>
                  <a:cubicBezTo>
                    <a:pt x="168" y="16988"/>
                    <a:pt x="193" y="16979"/>
                    <a:pt x="215" y="16957"/>
                  </a:cubicBezTo>
                  <a:cubicBezTo>
                    <a:pt x="4080" y="13093"/>
                    <a:pt x="7303" y="8687"/>
                    <a:pt x="9808" y="3826"/>
                  </a:cubicBezTo>
                  <a:cubicBezTo>
                    <a:pt x="10197" y="3072"/>
                    <a:pt x="10562" y="2309"/>
                    <a:pt x="10913" y="1535"/>
                  </a:cubicBezTo>
                  <a:lnTo>
                    <a:pt x="10913" y="1535"/>
                  </a:lnTo>
                  <a:cubicBezTo>
                    <a:pt x="10910" y="1536"/>
                    <a:pt x="10907" y="1536"/>
                    <a:pt x="10904" y="1536"/>
                  </a:cubicBezTo>
                  <a:cubicBezTo>
                    <a:pt x="10867" y="1536"/>
                    <a:pt x="10833" y="1492"/>
                    <a:pt x="10736" y="1339"/>
                  </a:cubicBezTo>
                  <a:cubicBezTo>
                    <a:pt x="10630" y="1175"/>
                    <a:pt x="10780" y="422"/>
                    <a:pt x="10806" y="163"/>
                  </a:cubicBezTo>
                  <a:cubicBezTo>
                    <a:pt x="10812" y="108"/>
                    <a:pt x="10821" y="56"/>
                    <a:pt x="10826" y="0"/>
                  </a:cubicBezTo>
                  <a:close/>
                </a:path>
              </a:pathLst>
            </a:custGeom>
            <a:solidFill>
              <a:srgbClr val="000000">
                <a:alpha val="18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3" name="Google Shape;3633;p15"/>
            <p:cNvSpPr/>
            <p:nvPr/>
          </p:nvSpPr>
          <p:spPr>
            <a:xfrm>
              <a:off x="445053" y="246791"/>
              <a:ext cx="249189" cy="1226348"/>
            </a:xfrm>
            <a:custGeom>
              <a:avLst/>
              <a:gdLst/>
              <a:ahLst/>
              <a:cxnLst/>
              <a:rect l="l" t="t" r="r" b="b"/>
              <a:pathLst>
                <a:path w="6243" h="30724" extrusionOk="0">
                  <a:moveTo>
                    <a:pt x="4365" y="1"/>
                  </a:moveTo>
                  <a:cubicBezTo>
                    <a:pt x="2879" y="1"/>
                    <a:pt x="1603" y="1046"/>
                    <a:pt x="804" y="2398"/>
                  </a:cubicBezTo>
                  <a:cubicBezTo>
                    <a:pt x="234" y="6480"/>
                    <a:pt x="1" y="10611"/>
                    <a:pt x="125" y="14731"/>
                  </a:cubicBezTo>
                  <a:cubicBezTo>
                    <a:pt x="208" y="17438"/>
                    <a:pt x="439" y="20184"/>
                    <a:pt x="946" y="22845"/>
                  </a:cubicBezTo>
                  <a:cubicBezTo>
                    <a:pt x="1415" y="25295"/>
                    <a:pt x="1827" y="28651"/>
                    <a:pt x="3704" y="30455"/>
                  </a:cubicBezTo>
                  <a:cubicBezTo>
                    <a:pt x="3892" y="30635"/>
                    <a:pt x="4167" y="30723"/>
                    <a:pt x="4447" y="30723"/>
                  </a:cubicBezTo>
                  <a:cubicBezTo>
                    <a:pt x="4891" y="30723"/>
                    <a:pt x="5346" y="30502"/>
                    <a:pt x="5484" y="30077"/>
                  </a:cubicBezTo>
                  <a:cubicBezTo>
                    <a:pt x="6243" y="27743"/>
                    <a:pt x="5442" y="24852"/>
                    <a:pt x="5197" y="22453"/>
                  </a:cubicBezTo>
                  <a:cubicBezTo>
                    <a:pt x="4934" y="19831"/>
                    <a:pt x="4695" y="17225"/>
                    <a:pt x="4617" y="14590"/>
                  </a:cubicBezTo>
                  <a:cubicBezTo>
                    <a:pt x="4476" y="9786"/>
                    <a:pt x="4869" y="5011"/>
                    <a:pt x="5732" y="294"/>
                  </a:cubicBezTo>
                  <a:cubicBezTo>
                    <a:pt x="5262" y="92"/>
                    <a:pt x="4804" y="1"/>
                    <a:pt x="4365" y="1"/>
                  </a:cubicBezTo>
                  <a:close/>
                </a:path>
              </a:pathLst>
            </a:custGeom>
            <a:solidFill>
              <a:srgbClr val="000000">
                <a:alpha val="18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4" name="Google Shape;3634;p15"/>
            <p:cNvSpPr/>
            <p:nvPr/>
          </p:nvSpPr>
          <p:spPr>
            <a:xfrm>
              <a:off x="1143264" y="1769670"/>
              <a:ext cx="1150430" cy="250866"/>
            </a:xfrm>
            <a:custGeom>
              <a:avLst/>
              <a:gdLst/>
              <a:ahLst/>
              <a:cxnLst/>
              <a:rect l="l" t="t" r="r" b="b"/>
              <a:pathLst>
                <a:path w="28822" h="6285" extrusionOk="0">
                  <a:moveTo>
                    <a:pt x="28484" y="1"/>
                  </a:moveTo>
                  <a:cubicBezTo>
                    <a:pt x="28260" y="82"/>
                    <a:pt x="28041" y="159"/>
                    <a:pt x="27820" y="234"/>
                  </a:cubicBezTo>
                  <a:cubicBezTo>
                    <a:pt x="24924" y="1220"/>
                    <a:pt x="21963" y="1996"/>
                    <a:pt x="18949" y="2529"/>
                  </a:cubicBezTo>
                  <a:cubicBezTo>
                    <a:pt x="15478" y="3143"/>
                    <a:pt x="11970" y="3342"/>
                    <a:pt x="8455" y="3342"/>
                  </a:cubicBezTo>
                  <a:cubicBezTo>
                    <a:pt x="5890" y="3342"/>
                    <a:pt x="3322" y="3236"/>
                    <a:pt x="764" y="3106"/>
                  </a:cubicBezTo>
                  <a:cubicBezTo>
                    <a:pt x="757" y="3106"/>
                    <a:pt x="750" y="3106"/>
                    <a:pt x="744" y="3106"/>
                  </a:cubicBezTo>
                  <a:cubicBezTo>
                    <a:pt x="323" y="3106"/>
                    <a:pt x="0" y="3758"/>
                    <a:pt x="502" y="3920"/>
                  </a:cubicBezTo>
                  <a:cubicBezTo>
                    <a:pt x="4812" y="5634"/>
                    <a:pt x="9397" y="6284"/>
                    <a:pt x="14005" y="6284"/>
                  </a:cubicBezTo>
                  <a:cubicBezTo>
                    <a:pt x="15763" y="6284"/>
                    <a:pt x="17523" y="6190"/>
                    <a:pt x="19273" y="6024"/>
                  </a:cubicBezTo>
                  <a:cubicBezTo>
                    <a:pt x="22090" y="5756"/>
                    <a:pt x="24893" y="5229"/>
                    <a:pt x="27622" y="4470"/>
                  </a:cubicBezTo>
                  <a:cubicBezTo>
                    <a:pt x="28017" y="3981"/>
                    <a:pt x="28329" y="3420"/>
                    <a:pt x="28526" y="2772"/>
                  </a:cubicBezTo>
                  <a:cubicBezTo>
                    <a:pt x="28822" y="1798"/>
                    <a:pt x="28775" y="857"/>
                    <a:pt x="28484" y="1"/>
                  </a:cubicBezTo>
                  <a:close/>
                </a:path>
              </a:pathLst>
            </a:custGeom>
            <a:solidFill>
              <a:srgbClr val="000000">
                <a:alpha val="18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5" name="Google Shape;3635;p15"/>
            <p:cNvSpPr/>
            <p:nvPr/>
          </p:nvSpPr>
          <p:spPr>
            <a:xfrm>
              <a:off x="-671119" y="1769670"/>
              <a:ext cx="1035714" cy="384062"/>
            </a:xfrm>
            <a:custGeom>
              <a:avLst/>
              <a:gdLst/>
              <a:ahLst/>
              <a:cxnLst/>
              <a:rect l="l" t="t" r="r" b="b"/>
              <a:pathLst>
                <a:path w="25948" h="9622" extrusionOk="0">
                  <a:moveTo>
                    <a:pt x="88" y="1"/>
                  </a:moveTo>
                  <a:cubicBezTo>
                    <a:pt x="26" y="353"/>
                    <a:pt x="0" y="727"/>
                    <a:pt x="10" y="1121"/>
                  </a:cubicBezTo>
                  <a:cubicBezTo>
                    <a:pt x="72" y="3218"/>
                    <a:pt x="1050" y="4830"/>
                    <a:pt x="2395" y="6212"/>
                  </a:cubicBezTo>
                  <a:cubicBezTo>
                    <a:pt x="4318" y="7038"/>
                    <a:pt x="6299" y="7730"/>
                    <a:pt x="8312" y="8306"/>
                  </a:cubicBezTo>
                  <a:cubicBezTo>
                    <a:pt x="11167" y="9123"/>
                    <a:pt x="14028" y="9579"/>
                    <a:pt x="16999" y="9620"/>
                  </a:cubicBezTo>
                  <a:cubicBezTo>
                    <a:pt x="17077" y="9621"/>
                    <a:pt x="17155" y="9622"/>
                    <a:pt x="17233" y="9622"/>
                  </a:cubicBezTo>
                  <a:cubicBezTo>
                    <a:pt x="20179" y="9622"/>
                    <a:pt x="22883" y="8847"/>
                    <a:pt x="25683" y="7966"/>
                  </a:cubicBezTo>
                  <a:cubicBezTo>
                    <a:pt x="25947" y="7884"/>
                    <a:pt x="25915" y="7453"/>
                    <a:pt x="25636" y="7419"/>
                  </a:cubicBezTo>
                  <a:cubicBezTo>
                    <a:pt x="22941" y="7109"/>
                    <a:pt x="20319" y="6379"/>
                    <a:pt x="17654" y="5878"/>
                  </a:cubicBezTo>
                  <a:cubicBezTo>
                    <a:pt x="14870" y="5356"/>
                    <a:pt x="12064" y="4774"/>
                    <a:pt x="9342" y="3979"/>
                  </a:cubicBezTo>
                  <a:cubicBezTo>
                    <a:pt x="6730" y="3215"/>
                    <a:pt x="4192" y="2151"/>
                    <a:pt x="1773" y="911"/>
                  </a:cubicBezTo>
                  <a:cubicBezTo>
                    <a:pt x="1206" y="619"/>
                    <a:pt x="644" y="316"/>
                    <a:pt x="88" y="1"/>
                  </a:cubicBezTo>
                  <a:close/>
                </a:path>
              </a:pathLst>
            </a:custGeom>
            <a:solidFill>
              <a:srgbClr val="000000">
                <a:alpha val="18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6" name="Google Shape;3636;p15"/>
            <p:cNvSpPr/>
            <p:nvPr/>
          </p:nvSpPr>
          <p:spPr>
            <a:xfrm>
              <a:off x="943924" y="2052076"/>
              <a:ext cx="158902" cy="914692"/>
            </a:xfrm>
            <a:custGeom>
              <a:avLst/>
              <a:gdLst/>
              <a:ahLst/>
              <a:cxnLst/>
              <a:rect l="l" t="t" r="r" b="b"/>
              <a:pathLst>
                <a:path w="3981" h="22916" extrusionOk="0">
                  <a:moveTo>
                    <a:pt x="244" y="0"/>
                  </a:moveTo>
                  <a:cubicBezTo>
                    <a:pt x="122" y="0"/>
                    <a:pt x="0" y="95"/>
                    <a:pt x="18" y="239"/>
                  </a:cubicBezTo>
                  <a:cubicBezTo>
                    <a:pt x="260" y="2324"/>
                    <a:pt x="1219" y="4384"/>
                    <a:pt x="1696" y="6434"/>
                  </a:cubicBezTo>
                  <a:cubicBezTo>
                    <a:pt x="2228" y="8714"/>
                    <a:pt x="2594" y="11038"/>
                    <a:pt x="2803" y="13368"/>
                  </a:cubicBezTo>
                  <a:cubicBezTo>
                    <a:pt x="3011" y="15697"/>
                    <a:pt x="3060" y="18045"/>
                    <a:pt x="2928" y="20380"/>
                  </a:cubicBezTo>
                  <a:cubicBezTo>
                    <a:pt x="2886" y="21125"/>
                    <a:pt x="2822" y="21868"/>
                    <a:pt x="2747" y="22611"/>
                  </a:cubicBezTo>
                  <a:cubicBezTo>
                    <a:pt x="3020" y="22755"/>
                    <a:pt x="3321" y="22861"/>
                    <a:pt x="3654" y="22915"/>
                  </a:cubicBezTo>
                  <a:cubicBezTo>
                    <a:pt x="3754" y="21953"/>
                    <a:pt x="3833" y="20987"/>
                    <a:pt x="3879" y="20019"/>
                  </a:cubicBezTo>
                  <a:cubicBezTo>
                    <a:pt x="3981" y="17774"/>
                    <a:pt x="3931" y="15524"/>
                    <a:pt x="3730" y="13285"/>
                  </a:cubicBezTo>
                  <a:cubicBezTo>
                    <a:pt x="3526" y="11048"/>
                    <a:pt x="3166" y="8831"/>
                    <a:pt x="2656" y="6642"/>
                  </a:cubicBezTo>
                  <a:cubicBezTo>
                    <a:pt x="2160" y="4505"/>
                    <a:pt x="1687" y="1921"/>
                    <a:pt x="421" y="92"/>
                  </a:cubicBezTo>
                  <a:cubicBezTo>
                    <a:pt x="377" y="28"/>
                    <a:pt x="311" y="0"/>
                    <a:pt x="244" y="0"/>
                  </a:cubicBezTo>
                  <a:close/>
                </a:path>
              </a:pathLst>
            </a:custGeom>
            <a:solidFill>
              <a:srgbClr val="000000">
                <a:alpha val="18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7" name="Google Shape;3637;p15"/>
            <p:cNvSpPr/>
            <p:nvPr/>
          </p:nvSpPr>
          <p:spPr>
            <a:xfrm>
              <a:off x="-51" y="2072753"/>
              <a:ext cx="634409" cy="806762"/>
            </a:xfrm>
            <a:custGeom>
              <a:avLst/>
              <a:gdLst/>
              <a:ahLst/>
              <a:cxnLst/>
              <a:rect l="l" t="t" r="r" b="b"/>
              <a:pathLst>
                <a:path w="15894" h="20212" extrusionOk="0">
                  <a:moveTo>
                    <a:pt x="15706" y="1"/>
                  </a:moveTo>
                  <a:cubicBezTo>
                    <a:pt x="15672" y="1"/>
                    <a:pt x="15639" y="14"/>
                    <a:pt x="15615" y="46"/>
                  </a:cubicBezTo>
                  <a:cubicBezTo>
                    <a:pt x="12245" y="4514"/>
                    <a:pt x="8954" y="9020"/>
                    <a:pt x="5355" y="13310"/>
                  </a:cubicBezTo>
                  <a:cubicBezTo>
                    <a:pt x="3625" y="15374"/>
                    <a:pt x="1844" y="17396"/>
                    <a:pt x="27" y="19385"/>
                  </a:cubicBezTo>
                  <a:cubicBezTo>
                    <a:pt x="19" y="19394"/>
                    <a:pt x="10" y="19402"/>
                    <a:pt x="0" y="19413"/>
                  </a:cubicBezTo>
                  <a:cubicBezTo>
                    <a:pt x="40" y="19685"/>
                    <a:pt x="103" y="19951"/>
                    <a:pt x="184" y="20211"/>
                  </a:cubicBezTo>
                  <a:cubicBezTo>
                    <a:pt x="2118" y="18091"/>
                    <a:pt x="3993" y="15917"/>
                    <a:pt x="5819" y="13706"/>
                  </a:cubicBezTo>
                  <a:cubicBezTo>
                    <a:pt x="9383" y="9391"/>
                    <a:pt x="12852" y="4932"/>
                    <a:pt x="15836" y="192"/>
                  </a:cubicBezTo>
                  <a:cubicBezTo>
                    <a:pt x="15894" y="99"/>
                    <a:pt x="15797" y="1"/>
                    <a:pt x="15706" y="1"/>
                  </a:cubicBezTo>
                  <a:close/>
                </a:path>
              </a:pathLst>
            </a:custGeom>
            <a:solidFill>
              <a:srgbClr val="000000">
                <a:alpha val="18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8" name="Google Shape;3638;p15"/>
            <p:cNvSpPr/>
            <p:nvPr/>
          </p:nvSpPr>
          <p:spPr>
            <a:xfrm>
              <a:off x="1287002" y="439187"/>
              <a:ext cx="623472" cy="1228823"/>
            </a:xfrm>
            <a:custGeom>
              <a:avLst/>
              <a:gdLst/>
              <a:ahLst/>
              <a:cxnLst/>
              <a:rect l="l" t="t" r="r" b="b"/>
              <a:pathLst>
                <a:path w="15620" h="30786" extrusionOk="0">
                  <a:moveTo>
                    <a:pt x="12028" y="0"/>
                  </a:moveTo>
                  <a:cubicBezTo>
                    <a:pt x="11098" y="3608"/>
                    <a:pt x="9978" y="7166"/>
                    <a:pt x="8658" y="10651"/>
                  </a:cubicBezTo>
                  <a:cubicBezTo>
                    <a:pt x="7369" y="14054"/>
                    <a:pt x="5890" y="17360"/>
                    <a:pt x="4399" y="20678"/>
                  </a:cubicBezTo>
                  <a:cubicBezTo>
                    <a:pt x="2973" y="23854"/>
                    <a:pt x="936" y="27019"/>
                    <a:pt x="56" y="30401"/>
                  </a:cubicBezTo>
                  <a:cubicBezTo>
                    <a:pt x="1" y="30613"/>
                    <a:pt x="199" y="30785"/>
                    <a:pt x="394" y="30785"/>
                  </a:cubicBezTo>
                  <a:cubicBezTo>
                    <a:pt x="455" y="30785"/>
                    <a:pt x="516" y="30768"/>
                    <a:pt x="569" y="30730"/>
                  </a:cubicBezTo>
                  <a:cubicBezTo>
                    <a:pt x="3413" y="28670"/>
                    <a:pt x="5397" y="25259"/>
                    <a:pt x="7243" y="22340"/>
                  </a:cubicBezTo>
                  <a:cubicBezTo>
                    <a:pt x="9275" y="19127"/>
                    <a:pt x="10965" y="15662"/>
                    <a:pt x="12437" y="12159"/>
                  </a:cubicBezTo>
                  <a:cubicBezTo>
                    <a:pt x="13646" y="9279"/>
                    <a:pt x="14706" y="6341"/>
                    <a:pt x="15620" y="3361"/>
                  </a:cubicBezTo>
                  <a:cubicBezTo>
                    <a:pt x="15531" y="3116"/>
                    <a:pt x="15428" y="2871"/>
                    <a:pt x="15306" y="2632"/>
                  </a:cubicBezTo>
                  <a:cubicBezTo>
                    <a:pt x="14556" y="1161"/>
                    <a:pt x="13369" y="296"/>
                    <a:pt x="12028" y="0"/>
                  </a:cubicBezTo>
                  <a:close/>
                </a:path>
              </a:pathLst>
            </a:custGeom>
            <a:solidFill>
              <a:srgbClr val="000000">
                <a:alpha val="18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9" name="Google Shape;3639;p15"/>
            <p:cNvSpPr/>
            <p:nvPr/>
          </p:nvSpPr>
          <p:spPr>
            <a:xfrm>
              <a:off x="73555" y="2019265"/>
              <a:ext cx="702823" cy="974245"/>
            </a:xfrm>
            <a:custGeom>
              <a:avLst/>
              <a:gdLst/>
              <a:ahLst/>
              <a:cxnLst/>
              <a:rect l="l" t="t" r="r" b="b"/>
              <a:pathLst>
                <a:path w="17608" h="24408" extrusionOk="0">
                  <a:moveTo>
                    <a:pt x="17470" y="0"/>
                  </a:moveTo>
                  <a:cubicBezTo>
                    <a:pt x="17432" y="0"/>
                    <a:pt x="17396" y="19"/>
                    <a:pt x="17379" y="65"/>
                  </a:cubicBezTo>
                  <a:cubicBezTo>
                    <a:pt x="16872" y="1398"/>
                    <a:pt x="15917" y="2631"/>
                    <a:pt x="15189" y="3859"/>
                  </a:cubicBezTo>
                  <a:cubicBezTo>
                    <a:pt x="14411" y="5168"/>
                    <a:pt x="13620" y="6453"/>
                    <a:pt x="12748" y="7701"/>
                  </a:cubicBezTo>
                  <a:cubicBezTo>
                    <a:pt x="11109" y="10042"/>
                    <a:pt x="9462" y="12399"/>
                    <a:pt x="7723" y="14666"/>
                  </a:cubicBezTo>
                  <a:cubicBezTo>
                    <a:pt x="5800" y="17173"/>
                    <a:pt x="3784" y="19595"/>
                    <a:pt x="1678" y="21947"/>
                  </a:cubicBezTo>
                  <a:cubicBezTo>
                    <a:pt x="1122" y="22567"/>
                    <a:pt x="563" y="23183"/>
                    <a:pt x="1" y="23797"/>
                  </a:cubicBezTo>
                  <a:cubicBezTo>
                    <a:pt x="372" y="24037"/>
                    <a:pt x="795" y="24218"/>
                    <a:pt x="1270" y="24319"/>
                  </a:cubicBezTo>
                  <a:cubicBezTo>
                    <a:pt x="1557" y="24379"/>
                    <a:pt x="1840" y="24407"/>
                    <a:pt x="2120" y="24407"/>
                  </a:cubicBezTo>
                  <a:cubicBezTo>
                    <a:pt x="3067" y="24407"/>
                    <a:pt x="3971" y="24083"/>
                    <a:pt x="4810" y="23589"/>
                  </a:cubicBezTo>
                  <a:cubicBezTo>
                    <a:pt x="5909" y="22939"/>
                    <a:pt x="6829" y="21747"/>
                    <a:pt x="8061" y="21339"/>
                  </a:cubicBezTo>
                  <a:cubicBezTo>
                    <a:pt x="8108" y="21322"/>
                    <a:pt x="8150" y="21312"/>
                    <a:pt x="8193" y="21299"/>
                  </a:cubicBezTo>
                  <a:cubicBezTo>
                    <a:pt x="8875" y="20472"/>
                    <a:pt x="9547" y="19634"/>
                    <a:pt x="10195" y="18780"/>
                  </a:cubicBezTo>
                  <a:cubicBezTo>
                    <a:pt x="12260" y="16055"/>
                    <a:pt x="14075" y="13222"/>
                    <a:pt x="15370" y="10053"/>
                  </a:cubicBezTo>
                  <a:cubicBezTo>
                    <a:pt x="16002" y="8504"/>
                    <a:pt x="16544" y="6901"/>
                    <a:pt x="16952" y="5276"/>
                  </a:cubicBezTo>
                  <a:cubicBezTo>
                    <a:pt x="17387" y="3551"/>
                    <a:pt x="17322" y="1866"/>
                    <a:pt x="17595" y="136"/>
                  </a:cubicBezTo>
                  <a:cubicBezTo>
                    <a:pt x="17608" y="58"/>
                    <a:pt x="17536" y="0"/>
                    <a:pt x="17470" y="0"/>
                  </a:cubicBezTo>
                  <a:close/>
                </a:path>
              </a:pathLst>
            </a:custGeom>
            <a:solidFill>
              <a:srgbClr val="000000">
                <a:alpha val="18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0" name="Google Shape;3640;p15"/>
            <p:cNvSpPr/>
            <p:nvPr/>
          </p:nvSpPr>
          <p:spPr>
            <a:xfrm>
              <a:off x="-261860" y="792125"/>
              <a:ext cx="2276632" cy="1725605"/>
            </a:xfrm>
            <a:custGeom>
              <a:avLst/>
              <a:gdLst/>
              <a:ahLst/>
              <a:cxnLst/>
              <a:rect l="l" t="t" r="r" b="b"/>
              <a:pathLst>
                <a:path w="57037" h="43232" extrusionOk="0">
                  <a:moveTo>
                    <a:pt x="32301" y="1"/>
                  </a:moveTo>
                  <a:cubicBezTo>
                    <a:pt x="29659" y="1"/>
                    <a:pt x="27493" y="1665"/>
                    <a:pt x="25666" y="3565"/>
                  </a:cubicBezTo>
                  <a:cubicBezTo>
                    <a:pt x="24650" y="4624"/>
                    <a:pt x="23521" y="6345"/>
                    <a:pt x="21969" y="6609"/>
                  </a:cubicBezTo>
                  <a:cubicBezTo>
                    <a:pt x="21793" y="6639"/>
                    <a:pt x="21609" y="6653"/>
                    <a:pt x="21419" y="6653"/>
                  </a:cubicBezTo>
                  <a:cubicBezTo>
                    <a:pt x="20157" y="6653"/>
                    <a:pt x="18641" y="6070"/>
                    <a:pt x="17432" y="6018"/>
                  </a:cubicBezTo>
                  <a:cubicBezTo>
                    <a:pt x="17329" y="6013"/>
                    <a:pt x="17226" y="6011"/>
                    <a:pt x="17124" y="6011"/>
                  </a:cubicBezTo>
                  <a:cubicBezTo>
                    <a:pt x="14660" y="6011"/>
                    <a:pt x="12277" y="7302"/>
                    <a:pt x="12087" y="10008"/>
                  </a:cubicBezTo>
                  <a:cubicBezTo>
                    <a:pt x="11982" y="11486"/>
                    <a:pt x="12463" y="13038"/>
                    <a:pt x="13183" y="14522"/>
                  </a:cubicBezTo>
                  <a:lnTo>
                    <a:pt x="10610" y="12172"/>
                  </a:lnTo>
                  <a:cubicBezTo>
                    <a:pt x="8942" y="10651"/>
                    <a:pt x="7066" y="8529"/>
                    <a:pt x="4619" y="8474"/>
                  </a:cubicBezTo>
                  <a:cubicBezTo>
                    <a:pt x="4591" y="8473"/>
                    <a:pt x="4562" y="8473"/>
                    <a:pt x="4533" y="8473"/>
                  </a:cubicBezTo>
                  <a:cubicBezTo>
                    <a:pt x="2348" y="8473"/>
                    <a:pt x="768" y="10334"/>
                    <a:pt x="546" y="12427"/>
                  </a:cubicBezTo>
                  <a:cubicBezTo>
                    <a:pt x="0" y="17619"/>
                    <a:pt x="5927" y="22430"/>
                    <a:pt x="9871" y="24659"/>
                  </a:cubicBezTo>
                  <a:cubicBezTo>
                    <a:pt x="10124" y="24802"/>
                    <a:pt x="10379" y="24934"/>
                    <a:pt x="10634" y="25067"/>
                  </a:cubicBezTo>
                  <a:cubicBezTo>
                    <a:pt x="9581" y="24939"/>
                    <a:pt x="8531" y="24813"/>
                    <a:pt x="7480" y="24688"/>
                  </a:cubicBezTo>
                  <a:cubicBezTo>
                    <a:pt x="7037" y="24635"/>
                    <a:pt x="6564" y="24597"/>
                    <a:pt x="6087" y="24597"/>
                  </a:cubicBezTo>
                  <a:cubicBezTo>
                    <a:pt x="4581" y="24597"/>
                    <a:pt x="3039" y="24973"/>
                    <a:pt x="2316" y="26440"/>
                  </a:cubicBezTo>
                  <a:cubicBezTo>
                    <a:pt x="1387" y="28329"/>
                    <a:pt x="2503" y="30584"/>
                    <a:pt x="3707" y="32050"/>
                  </a:cubicBezTo>
                  <a:cubicBezTo>
                    <a:pt x="6480" y="35421"/>
                    <a:pt x="11069" y="37156"/>
                    <a:pt x="15585" y="37156"/>
                  </a:cubicBezTo>
                  <a:cubicBezTo>
                    <a:pt x="17489" y="37156"/>
                    <a:pt x="19379" y="36848"/>
                    <a:pt x="21116" y="36224"/>
                  </a:cubicBezTo>
                  <a:lnTo>
                    <a:pt x="21116" y="36224"/>
                  </a:lnTo>
                  <a:cubicBezTo>
                    <a:pt x="21052" y="36310"/>
                    <a:pt x="20989" y="36396"/>
                    <a:pt x="20926" y="36484"/>
                  </a:cubicBezTo>
                  <a:cubicBezTo>
                    <a:pt x="19806" y="38029"/>
                    <a:pt x="18514" y="40194"/>
                    <a:pt x="19942" y="41983"/>
                  </a:cubicBezTo>
                  <a:cubicBezTo>
                    <a:pt x="20647" y="42867"/>
                    <a:pt x="21494" y="43232"/>
                    <a:pt x="22415" y="43232"/>
                  </a:cubicBezTo>
                  <a:cubicBezTo>
                    <a:pt x="24964" y="43232"/>
                    <a:pt x="28070" y="40435"/>
                    <a:pt x="30247" y="38132"/>
                  </a:cubicBezTo>
                  <a:cubicBezTo>
                    <a:pt x="30855" y="40090"/>
                    <a:pt x="32471" y="41628"/>
                    <a:pt x="34784" y="41628"/>
                  </a:cubicBezTo>
                  <a:cubicBezTo>
                    <a:pt x="34871" y="41628"/>
                    <a:pt x="34960" y="41626"/>
                    <a:pt x="35050" y="41621"/>
                  </a:cubicBezTo>
                  <a:cubicBezTo>
                    <a:pt x="37062" y="41521"/>
                    <a:pt x="38508" y="40322"/>
                    <a:pt x="39140" y="38766"/>
                  </a:cubicBezTo>
                  <a:cubicBezTo>
                    <a:pt x="40435" y="39314"/>
                    <a:pt x="41834" y="39601"/>
                    <a:pt x="43293" y="39601"/>
                  </a:cubicBezTo>
                  <a:cubicBezTo>
                    <a:pt x="43454" y="39601"/>
                    <a:pt x="43616" y="39598"/>
                    <a:pt x="43778" y="39591"/>
                  </a:cubicBezTo>
                  <a:cubicBezTo>
                    <a:pt x="46029" y="39493"/>
                    <a:pt x="49467" y="38784"/>
                    <a:pt x="50225" y="36268"/>
                  </a:cubicBezTo>
                  <a:cubicBezTo>
                    <a:pt x="51032" y="33592"/>
                    <a:pt x="48315" y="32342"/>
                    <a:pt x="46230" y="31817"/>
                  </a:cubicBezTo>
                  <a:cubicBezTo>
                    <a:pt x="43884" y="31224"/>
                    <a:pt x="41790" y="30354"/>
                    <a:pt x="39887" y="29117"/>
                  </a:cubicBezTo>
                  <a:lnTo>
                    <a:pt x="39887" y="29117"/>
                  </a:lnTo>
                  <a:cubicBezTo>
                    <a:pt x="40133" y="29126"/>
                    <a:pt x="40379" y="29130"/>
                    <a:pt x="40624" y="29130"/>
                  </a:cubicBezTo>
                  <a:cubicBezTo>
                    <a:pt x="46007" y="29130"/>
                    <a:pt x="51083" y="27073"/>
                    <a:pt x="54284" y="22131"/>
                  </a:cubicBezTo>
                  <a:cubicBezTo>
                    <a:pt x="56204" y="19164"/>
                    <a:pt x="57036" y="15167"/>
                    <a:pt x="54637" y="12213"/>
                  </a:cubicBezTo>
                  <a:cubicBezTo>
                    <a:pt x="53392" y="10680"/>
                    <a:pt x="51529" y="9760"/>
                    <a:pt x="49670" y="9760"/>
                  </a:cubicBezTo>
                  <a:cubicBezTo>
                    <a:pt x="49416" y="9760"/>
                    <a:pt x="49163" y="9777"/>
                    <a:pt x="48911" y="9812"/>
                  </a:cubicBezTo>
                  <a:cubicBezTo>
                    <a:pt x="49311" y="7661"/>
                    <a:pt x="50436" y="5596"/>
                    <a:pt x="49446" y="3273"/>
                  </a:cubicBezTo>
                  <a:cubicBezTo>
                    <a:pt x="48811" y="1783"/>
                    <a:pt x="47485" y="1002"/>
                    <a:pt x="46088" y="1002"/>
                  </a:cubicBezTo>
                  <a:cubicBezTo>
                    <a:pt x="45272" y="1002"/>
                    <a:pt x="44431" y="1268"/>
                    <a:pt x="43689" y="1816"/>
                  </a:cubicBezTo>
                  <a:cubicBezTo>
                    <a:pt x="41912" y="3128"/>
                    <a:pt x="41345" y="5623"/>
                    <a:pt x="40906" y="7894"/>
                  </a:cubicBezTo>
                  <a:cubicBezTo>
                    <a:pt x="40733" y="7314"/>
                    <a:pt x="40525" y="6747"/>
                    <a:pt x="40281" y="6195"/>
                  </a:cubicBezTo>
                  <a:cubicBezTo>
                    <a:pt x="39036" y="3375"/>
                    <a:pt x="36629" y="687"/>
                    <a:pt x="33471" y="108"/>
                  </a:cubicBezTo>
                  <a:cubicBezTo>
                    <a:pt x="33071" y="35"/>
                    <a:pt x="32681" y="1"/>
                    <a:pt x="3230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1" name="Google Shape;3641;p15"/>
            <p:cNvSpPr/>
            <p:nvPr/>
          </p:nvSpPr>
          <p:spPr>
            <a:xfrm>
              <a:off x="19349" y="1014857"/>
              <a:ext cx="1593127" cy="1337871"/>
            </a:xfrm>
            <a:custGeom>
              <a:avLst/>
              <a:gdLst/>
              <a:ahLst/>
              <a:cxnLst/>
              <a:rect l="l" t="t" r="r" b="b"/>
              <a:pathLst>
                <a:path w="39913" h="33518" extrusionOk="0">
                  <a:moveTo>
                    <a:pt x="28369" y="1"/>
                  </a:moveTo>
                  <a:cubicBezTo>
                    <a:pt x="26335" y="1"/>
                    <a:pt x="25001" y="2273"/>
                    <a:pt x="24396" y="4149"/>
                  </a:cubicBezTo>
                  <a:cubicBezTo>
                    <a:pt x="24238" y="4638"/>
                    <a:pt x="24082" y="5128"/>
                    <a:pt x="23926" y="5616"/>
                  </a:cubicBezTo>
                  <a:cubicBezTo>
                    <a:pt x="23867" y="5364"/>
                    <a:pt x="23803" y="5111"/>
                    <a:pt x="23733" y="4861"/>
                  </a:cubicBezTo>
                  <a:cubicBezTo>
                    <a:pt x="23269" y="3223"/>
                    <a:pt x="21920" y="995"/>
                    <a:pt x="20192" y="995"/>
                  </a:cubicBezTo>
                  <a:cubicBezTo>
                    <a:pt x="19684" y="995"/>
                    <a:pt x="19142" y="1188"/>
                    <a:pt x="18581" y="1645"/>
                  </a:cubicBezTo>
                  <a:cubicBezTo>
                    <a:pt x="16560" y="3293"/>
                    <a:pt x="15951" y="7222"/>
                    <a:pt x="15803" y="9657"/>
                  </a:cubicBezTo>
                  <a:cubicBezTo>
                    <a:pt x="15798" y="9723"/>
                    <a:pt x="15798" y="9791"/>
                    <a:pt x="15797" y="9858"/>
                  </a:cubicBezTo>
                  <a:cubicBezTo>
                    <a:pt x="15047" y="8429"/>
                    <a:pt x="14292" y="7004"/>
                    <a:pt x="13556" y="5578"/>
                  </a:cubicBezTo>
                  <a:cubicBezTo>
                    <a:pt x="12912" y="4330"/>
                    <a:pt x="12174" y="2949"/>
                    <a:pt x="10715" y="2543"/>
                  </a:cubicBezTo>
                  <a:cubicBezTo>
                    <a:pt x="10462" y="2473"/>
                    <a:pt x="10209" y="2440"/>
                    <a:pt x="9959" y="2440"/>
                  </a:cubicBezTo>
                  <a:cubicBezTo>
                    <a:pt x="8847" y="2440"/>
                    <a:pt x="7805" y="3096"/>
                    <a:pt x="7228" y="4078"/>
                  </a:cubicBezTo>
                  <a:cubicBezTo>
                    <a:pt x="5581" y="6882"/>
                    <a:pt x="7885" y="10980"/>
                    <a:pt x="9331" y="13404"/>
                  </a:cubicBezTo>
                  <a:cubicBezTo>
                    <a:pt x="9592" y="13840"/>
                    <a:pt x="9868" y="14265"/>
                    <a:pt x="10153" y="14681"/>
                  </a:cubicBezTo>
                  <a:cubicBezTo>
                    <a:pt x="9296" y="14212"/>
                    <a:pt x="8439" y="13744"/>
                    <a:pt x="7583" y="13274"/>
                  </a:cubicBezTo>
                  <a:cubicBezTo>
                    <a:pt x="6632" y="12755"/>
                    <a:pt x="5518" y="11977"/>
                    <a:pt x="4371" y="11977"/>
                  </a:cubicBezTo>
                  <a:cubicBezTo>
                    <a:pt x="4170" y="11977"/>
                    <a:pt x="3967" y="12001"/>
                    <a:pt x="3764" y="12055"/>
                  </a:cubicBezTo>
                  <a:cubicBezTo>
                    <a:pt x="2634" y="12353"/>
                    <a:pt x="2044" y="13300"/>
                    <a:pt x="2252" y="14444"/>
                  </a:cubicBezTo>
                  <a:cubicBezTo>
                    <a:pt x="2738" y="17121"/>
                    <a:pt x="6564" y="19045"/>
                    <a:pt x="8729" y="20190"/>
                  </a:cubicBezTo>
                  <a:cubicBezTo>
                    <a:pt x="9365" y="20525"/>
                    <a:pt x="10018" y="20821"/>
                    <a:pt x="10681" y="21090"/>
                  </a:cubicBezTo>
                  <a:cubicBezTo>
                    <a:pt x="10094" y="20950"/>
                    <a:pt x="9514" y="20768"/>
                    <a:pt x="8942" y="20539"/>
                  </a:cubicBezTo>
                  <a:cubicBezTo>
                    <a:pt x="7353" y="19902"/>
                    <a:pt x="5847" y="18846"/>
                    <a:pt x="4114" y="18846"/>
                  </a:cubicBezTo>
                  <a:cubicBezTo>
                    <a:pt x="3865" y="18846"/>
                    <a:pt x="3612" y="18867"/>
                    <a:pt x="3354" y="18915"/>
                  </a:cubicBezTo>
                  <a:cubicBezTo>
                    <a:pt x="1154" y="19321"/>
                    <a:pt x="1" y="21463"/>
                    <a:pt x="504" y="23564"/>
                  </a:cubicBezTo>
                  <a:cubicBezTo>
                    <a:pt x="1007" y="25650"/>
                    <a:pt x="2737" y="27114"/>
                    <a:pt x="4497" y="28183"/>
                  </a:cubicBezTo>
                  <a:cubicBezTo>
                    <a:pt x="6447" y="29368"/>
                    <a:pt x="8654" y="29946"/>
                    <a:pt x="10864" y="29946"/>
                  </a:cubicBezTo>
                  <a:cubicBezTo>
                    <a:pt x="12816" y="29946"/>
                    <a:pt x="14770" y="29495"/>
                    <a:pt x="16552" y="28615"/>
                  </a:cubicBezTo>
                  <a:lnTo>
                    <a:pt x="16552" y="28615"/>
                  </a:lnTo>
                  <a:cubicBezTo>
                    <a:pt x="16544" y="28707"/>
                    <a:pt x="16533" y="28797"/>
                    <a:pt x="16526" y="28889"/>
                  </a:cubicBezTo>
                  <a:cubicBezTo>
                    <a:pt x="16388" y="30669"/>
                    <a:pt x="16905" y="32961"/>
                    <a:pt x="18922" y="33438"/>
                  </a:cubicBezTo>
                  <a:cubicBezTo>
                    <a:pt x="19153" y="33492"/>
                    <a:pt x="19374" y="33518"/>
                    <a:pt x="19586" y="33518"/>
                  </a:cubicBezTo>
                  <a:cubicBezTo>
                    <a:pt x="21492" y="33518"/>
                    <a:pt x="22596" y="31435"/>
                    <a:pt x="22861" y="29707"/>
                  </a:cubicBezTo>
                  <a:cubicBezTo>
                    <a:pt x="22971" y="28976"/>
                    <a:pt x="22995" y="28250"/>
                    <a:pt x="22936" y="27541"/>
                  </a:cubicBezTo>
                  <a:lnTo>
                    <a:pt x="22936" y="27541"/>
                  </a:lnTo>
                  <a:cubicBezTo>
                    <a:pt x="23611" y="28069"/>
                    <a:pt x="24383" y="28502"/>
                    <a:pt x="25287" y="28820"/>
                  </a:cubicBezTo>
                  <a:cubicBezTo>
                    <a:pt x="25383" y="28854"/>
                    <a:pt x="25488" y="28870"/>
                    <a:pt x="25594" y="28870"/>
                  </a:cubicBezTo>
                  <a:cubicBezTo>
                    <a:pt x="26055" y="28870"/>
                    <a:pt x="26541" y="28562"/>
                    <a:pt x="26436" y="28019"/>
                  </a:cubicBezTo>
                  <a:cubicBezTo>
                    <a:pt x="26337" y="27504"/>
                    <a:pt x="26197" y="27009"/>
                    <a:pt x="26027" y="26530"/>
                  </a:cubicBezTo>
                  <a:lnTo>
                    <a:pt x="26027" y="26530"/>
                  </a:lnTo>
                  <a:cubicBezTo>
                    <a:pt x="26201" y="26537"/>
                    <a:pt x="26374" y="26540"/>
                    <a:pt x="26548" y="26540"/>
                  </a:cubicBezTo>
                  <a:cubicBezTo>
                    <a:pt x="29651" y="26540"/>
                    <a:pt x="32710" y="25411"/>
                    <a:pt x="35153" y="23499"/>
                  </a:cubicBezTo>
                  <a:cubicBezTo>
                    <a:pt x="37346" y="21781"/>
                    <a:pt x="39912" y="18873"/>
                    <a:pt x="38793" y="15853"/>
                  </a:cubicBezTo>
                  <a:cubicBezTo>
                    <a:pt x="38374" y="14722"/>
                    <a:pt x="37641" y="14006"/>
                    <a:pt x="36757" y="13612"/>
                  </a:cubicBezTo>
                  <a:cubicBezTo>
                    <a:pt x="38547" y="11059"/>
                    <a:pt x="39407" y="8016"/>
                    <a:pt x="36573" y="6301"/>
                  </a:cubicBezTo>
                  <a:cubicBezTo>
                    <a:pt x="35818" y="5844"/>
                    <a:pt x="35049" y="5644"/>
                    <a:pt x="34280" y="5644"/>
                  </a:cubicBezTo>
                  <a:cubicBezTo>
                    <a:pt x="33563" y="5644"/>
                    <a:pt x="32847" y="5818"/>
                    <a:pt x="32145" y="6118"/>
                  </a:cubicBezTo>
                  <a:cubicBezTo>
                    <a:pt x="32293" y="3900"/>
                    <a:pt x="31818" y="1311"/>
                    <a:pt x="29788" y="347"/>
                  </a:cubicBezTo>
                  <a:cubicBezTo>
                    <a:pt x="29282" y="107"/>
                    <a:pt x="28809" y="1"/>
                    <a:pt x="2836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2" name="Google Shape;3642;p15"/>
            <p:cNvSpPr/>
            <p:nvPr/>
          </p:nvSpPr>
          <p:spPr>
            <a:xfrm>
              <a:off x="282874" y="1183582"/>
              <a:ext cx="972649" cy="929141"/>
            </a:xfrm>
            <a:custGeom>
              <a:avLst/>
              <a:gdLst/>
              <a:ahLst/>
              <a:cxnLst/>
              <a:rect l="l" t="t" r="r" b="b"/>
              <a:pathLst>
                <a:path w="24368" h="23278" extrusionOk="0">
                  <a:moveTo>
                    <a:pt x="16454" y="0"/>
                  </a:moveTo>
                  <a:cubicBezTo>
                    <a:pt x="15717" y="0"/>
                    <a:pt x="14975" y="262"/>
                    <a:pt x="14399" y="740"/>
                  </a:cubicBezTo>
                  <a:cubicBezTo>
                    <a:pt x="13165" y="1760"/>
                    <a:pt x="12999" y="3373"/>
                    <a:pt x="12844" y="4854"/>
                  </a:cubicBezTo>
                  <a:cubicBezTo>
                    <a:pt x="12745" y="5783"/>
                    <a:pt x="12691" y="6673"/>
                    <a:pt x="12705" y="7565"/>
                  </a:cubicBezTo>
                  <a:cubicBezTo>
                    <a:pt x="12681" y="7511"/>
                    <a:pt x="12660" y="7459"/>
                    <a:pt x="12634" y="7405"/>
                  </a:cubicBezTo>
                  <a:cubicBezTo>
                    <a:pt x="11925" y="5916"/>
                    <a:pt x="10750" y="3707"/>
                    <a:pt x="8896" y="3707"/>
                  </a:cubicBezTo>
                  <a:cubicBezTo>
                    <a:pt x="8653" y="3707"/>
                    <a:pt x="8398" y="3745"/>
                    <a:pt x="8131" y="3828"/>
                  </a:cubicBezTo>
                  <a:cubicBezTo>
                    <a:pt x="6098" y="4458"/>
                    <a:pt x="6139" y="6768"/>
                    <a:pt x="6851" y="8384"/>
                  </a:cubicBezTo>
                  <a:cubicBezTo>
                    <a:pt x="5991" y="7552"/>
                    <a:pt x="5027" y="6943"/>
                    <a:pt x="3855" y="6943"/>
                  </a:cubicBezTo>
                  <a:cubicBezTo>
                    <a:pt x="3532" y="6943"/>
                    <a:pt x="3193" y="6989"/>
                    <a:pt x="2837" y="7089"/>
                  </a:cubicBezTo>
                  <a:cubicBezTo>
                    <a:pt x="2459" y="7195"/>
                    <a:pt x="2295" y="7741"/>
                    <a:pt x="2536" y="8046"/>
                  </a:cubicBezTo>
                  <a:cubicBezTo>
                    <a:pt x="2820" y="8405"/>
                    <a:pt x="3111" y="8754"/>
                    <a:pt x="3406" y="9103"/>
                  </a:cubicBezTo>
                  <a:cubicBezTo>
                    <a:pt x="3056" y="9003"/>
                    <a:pt x="2708" y="8945"/>
                    <a:pt x="2369" y="8945"/>
                  </a:cubicBezTo>
                  <a:cubicBezTo>
                    <a:pt x="1545" y="8945"/>
                    <a:pt x="778" y="9292"/>
                    <a:pt x="198" y="10241"/>
                  </a:cubicBezTo>
                  <a:cubicBezTo>
                    <a:pt x="0" y="10567"/>
                    <a:pt x="290" y="10891"/>
                    <a:pt x="579" y="10983"/>
                  </a:cubicBezTo>
                  <a:cubicBezTo>
                    <a:pt x="2919" y="11726"/>
                    <a:pt x="4860" y="13637"/>
                    <a:pt x="6653" y="15444"/>
                  </a:cubicBezTo>
                  <a:cubicBezTo>
                    <a:pt x="6060" y="15209"/>
                    <a:pt x="5475" y="15010"/>
                    <a:pt x="4928" y="15010"/>
                  </a:cubicBezTo>
                  <a:cubicBezTo>
                    <a:pt x="4888" y="15010"/>
                    <a:pt x="4848" y="15011"/>
                    <a:pt x="4808" y="15014"/>
                  </a:cubicBezTo>
                  <a:cubicBezTo>
                    <a:pt x="3674" y="15076"/>
                    <a:pt x="2395" y="15943"/>
                    <a:pt x="2281" y="17157"/>
                  </a:cubicBezTo>
                  <a:cubicBezTo>
                    <a:pt x="2127" y="18766"/>
                    <a:pt x="3962" y="19889"/>
                    <a:pt x="5178" y="20497"/>
                  </a:cubicBezTo>
                  <a:cubicBezTo>
                    <a:pt x="6439" y="21129"/>
                    <a:pt x="7556" y="21429"/>
                    <a:pt x="8768" y="21429"/>
                  </a:cubicBezTo>
                  <a:cubicBezTo>
                    <a:pt x="9412" y="21429"/>
                    <a:pt x="10083" y="21344"/>
                    <a:pt x="10816" y="21181"/>
                  </a:cubicBezTo>
                  <a:cubicBezTo>
                    <a:pt x="10969" y="21147"/>
                    <a:pt x="11119" y="21099"/>
                    <a:pt x="11269" y="21056"/>
                  </a:cubicBezTo>
                  <a:cubicBezTo>
                    <a:pt x="11314" y="21846"/>
                    <a:pt x="11743" y="22605"/>
                    <a:pt x="12476" y="22975"/>
                  </a:cubicBezTo>
                  <a:cubicBezTo>
                    <a:pt x="12891" y="23184"/>
                    <a:pt x="13255" y="23277"/>
                    <a:pt x="13572" y="23277"/>
                  </a:cubicBezTo>
                  <a:cubicBezTo>
                    <a:pt x="14972" y="23277"/>
                    <a:pt x="15473" y="21464"/>
                    <a:pt x="15512" y="19829"/>
                  </a:cubicBezTo>
                  <a:cubicBezTo>
                    <a:pt x="16025" y="20009"/>
                    <a:pt x="16542" y="20156"/>
                    <a:pt x="17094" y="20156"/>
                  </a:cubicBezTo>
                  <a:cubicBezTo>
                    <a:pt x="17259" y="20156"/>
                    <a:pt x="17427" y="20143"/>
                    <a:pt x="17599" y="20114"/>
                  </a:cubicBezTo>
                  <a:cubicBezTo>
                    <a:pt x="18593" y="19945"/>
                    <a:pt x="19464" y="19180"/>
                    <a:pt x="19662" y="18171"/>
                  </a:cubicBezTo>
                  <a:cubicBezTo>
                    <a:pt x="19786" y="17532"/>
                    <a:pt x="19591" y="16955"/>
                    <a:pt x="19234" y="16469"/>
                  </a:cubicBezTo>
                  <a:cubicBezTo>
                    <a:pt x="20252" y="15710"/>
                    <a:pt x="21225" y="14893"/>
                    <a:pt x="22074" y="13972"/>
                  </a:cubicBezTo>
                  <a:cubicBezTo>
                    <a:pt x="23349" y="12587"/>
                    <a:pt x="24205" y="10697"/>
                    <a:pt x="24292" y="8811"/>
                  </a:cubicBezTo>
                  <a:cubicBezTo>
                    <a:pt x="24367" y="7160"/>
                    <a:pt x="23602" y="5304"/>
                    <a:pt x="21673" y="5274"/>
                  </a:cubicBezTo>
                  <a:cubicBezTo>
                    <a:pt x="21661" y="5274"/>
                    <a:pt x="21649" y="5274"/>
                    <a:pt x="21637" y="5274"/>
                  </a:cubicBezTo>
                  <a:cubicBezTo>
                    <a:pt x="20130" y="5274"/>
                    <a:pt x="19257" y="6647"/>
                    <a:pt x="18616" y="7899"/>
                  </a:cubicBezTo>
                  <a:cubicBezTo>
                    <a:pt x="18574" y="7432"/>
                    <a:pt x="18547" y="6965"/>
                    <a:pt x="18574" y="6498"/>
                  </a:cubicBezTo>
                  <a:cubicBezTo>
                    <a:pt x="18622" y="5625"/>
                    <a:pt x="18954" y="4899"/>
                    <a:pt x="19157" y="4066"/>
                  </a:cubicBezTo>
                  <a:cubicBezTo>
                    <a:pt x="19472" y="2783"/>
                    <a:pt x="19268" y="1352"/>
                    <a:pt x="18134" y="529"/>
                  </a:cubicBezTo>
                  <a:cubicBezTo>
                    <a:pt x="17635" y="169"/>
                    <a:pt x="17046" y="0"/>
                    <a:pt x="164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3" name="Google Shape;3643;p15"/>
            <p:cNvSpPr/>
            <p:nvPr/>
          </p:nvSpPr>
          <p:spPr>
            <a:xfrm>
              <a:off x="727259" y="1057288"/>
              <a:ext cx="92643" cy="707414"/>
            </a:xfrm>
            <a:custGeom>
              <a:avLst/>
              <a:gdLst/>
              <a:ahLst/>
              <a:cxnLst/>
              <a:rect l="l" t="t" r="r" b="b"/>
              <a:pathLst>
                <a:path w="2321" h="17723" extrusionOk="0">
                  <a:moveTo>
                    <a:pt x="611" y="0"/>
                  </a:moveTo>
                  <a:cubicBezTo>
                    <a:pt x="529" y="0"/>
                    <a:pt x="447" y="48"/>
                    <a:pt x="432" y="149"/>
                  </a:cubicBezTo>
                  <a:cubicBezTo>
                    <a:pt x="0" y="3053"/>
                    <a:pt x="105" y="6005"/>
                    <a:pt x="369" y="8919"/>
                  </a:cubicBezTo>
                  <a:cubicBezTo>
                    <a:pt x="631" y="11790"/>
                    <a:pt x="914" y="14824"/>
                    <a:pt x="1844" y="17569"/>
                  </a:cubicBezTo>
                  <a:cubicBezTo>
                    <a:pt x="1879" y="17675"/>
                    <a:pt x="1967" y="17722"/>
                    <a:pt x="2056" y="17722"/>
                  </a:cubicBezTo>
                  <a:cubicBezTo>
                    <a:pt x="2186" y="17722"/>
                    <a:pt x="2320" y="17624"/>
                    <a:pt x="2308" y="17464"/>
                  </a:cubicBezTo>
                  <a:cubicBezTo>
                    <a:pt x="2081" y="14580"/>
                    <a:pt x="1476" y="11732"/>
                    <a:pt x="1254" y="8840"/>
                  </a:cubicBezTo>
                  <a:cubicBezTo>
                    <a:pt x="1033" y="5952"/>
                    <a:pt x="1027" y="3053"/>
                    <a:pt x="804" y="167"/>
                  </a:cubicBezTo>
                  <a:cubicBezTo>
                    <a:pt x="794" y="58"/>
                    <a:pt x="702" y="0"/>
                    <a:pt x="61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4" name="Google Shape;3644;p15"/>
            <p:cNvSpPr/>
            <p:nvPr/>
          </p:nvSpPr>
          <p:spPr>
            <a:xfrm>
              <a:off x="563244" y="1103989"/>
              <a:ext cx="269945" cy="675961"/>
            </a:xfrm>
            <a:custGeom>
              <a:avLst/>
              <a:gdLst/>
              <a:ahLst/>
              <a:cxnLst/>
              <a:rect l="l" t="t" r="r" b="b"/>
              <a:pathLst>
                <a:path w="6763" h="16935" extrusionOk="0">
                  <a:moveTo>
                    <a:pt x="528" y="1"/>
                  </a:moveTo>
                  <a:cubicBezTo>
                    <a:pt x="415" y="1"/>
                    <a:pt x="305" y="66"/>
                    <a:pt x="291" y="200"/>
                  </a:cubicBezTo>
                  <a:cubicBezTo>
                    <a:pt x="1" y="2994"/>
                    <a:pt x="988" y="6109"/>
                    <a:pt x="1918" y="8717"/>
                  </a:cubicBezTo>
                  <a:cubicBezTo>
                    <a:pt x="2948" y="11599"/>
                    <a:pt x="4252" y="14435"/>
                    <a:pt x="6179" y="16832"/>
                  </a:cubicBezTo>
                  <a:cubicBezTo>
                    <a:pt x="6236" y="16904"/>
                    <a:pt x="6319" y="16935"/>
                    <a:pt x="6402" y="16935"/>
                  </a:cubicBezTo>
                  <a:cubicBezTo>
                    <a:pt x="6583" y="16935"/>
                    <a:pt x="6763" y="16786"/>
                    <a:pt x="6663" y="16579"/>
                  </a:cubicBezTo>
                  <a:cubicBezTo>
                    <a:pt x="5402" y="13943"/>
                    <a:pt x="4037" y="11364"/>
                    <a:pt x="3071" y="8597"/>
                  </a:cubicBezTo>
                  <a:cubicBezTo>
                    <a:pt x="2109" y="5841"/>
                    <a:pt x="1773" y="2879"/>
                    <a:pt x="770" y="157"/>
                  </a:cubicBezTo>
                  <a:cubicBezTo>
                    <a:pt x="732" y="54"/>
                    <a:pt x="629" y="1"/>
                    <a:pt x="52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5" name="Google Shape;3645;p15"/>
            <p:cNvSpPr/>
            <p:nvPr/>
          </p:nvSpPr>
          <p:spPr>
            <a:xfrm>
              <a:off x="422620" y="1188013"/>
              <a:ext cx="416553" cy="606788"/>
            </a:xfrm>
            <a:custGeom>
              <a:avLst/>
              <a:gdLst/>
              <a:ahLst/>
              <a:cxnLst/>
              <a:rect l="l" t="t" r="r" b="b"/>
              <a:pathLst>
                <a:path w="10436" h="15202" extrusionOk="0">
                  <a:moveTo>
                    <a:pt x="257" y="1"/>
                  </a:moveTo>
                  <a:cubicBezTo>
                    <a:pt x="129" y="1"/>
                    <a:pt x="1" y="146"/>
                    <a:pt x="36" y="296"/>
                  </a:cubicBezTo>
                  <a:cubicBezTo>
                    <a:pt x="758" y="3359"/>
                    <a:pt x="2433" y="6180"/>
                    <a:pt x="4203" y="8748"/>
                  </a:cubicBezTo>
                  <a:cubicBezTo>
                    <a:pt x="5745" y="10985"/>
                    <a:pt x="7772" y="13918"/>
                    <a:pt x="10250" y="15188"/>
                  </a:cubicBezTo>
                  <a:cubicBezTo>
                    <a:pt x="10267" y="15197"/>
                    <a:pt x="10284" y="15201"/>
                    <a:pt x="10300" y="15201"/>
                  </a:cubicBezTo>
                  <a:cubicBezTo>
                    <a:pt x="10380" y="15201"/>
                    <a:pt x="10436" y="15100"/>
                    <a:pt x="10390" y="15024"/>
                  </a:cubicBezTo>
                  <a:cubicBezTo>
                    <a:pt x="10279" y="14845"/>
                    <a:pt x="10170" y="14665"/>
                    <a:pt x="10063" y="14485"/>
                  </a:cubicBezTo>
                  <a:cubicBezTo>
                    <a:pt x="10059" y="14479"/>
                    <a:pt x="10055" y="14477"/>
                    <a:pt x="10050" y="14477"/>
                  </a:cubicBezTo>
                  <a:cubicBezTo>
                    <a:pt x="10041" y="14477"/>
                    <a:pt x="10032" y="14487"/>
                    <a:pt x="10034" y="14497"/>
                  </a:cubicBezTo>
                  <a:lnTo>
                    <a:pt x="10034" y="14497"/>
                  </a:lnTo>
                  <a:cubicBezTo>
                    <a:pt x="9800" y="13601"/>
                    <a:pt x="8083" y="12160"/>
                    <a:pt x="7390" y="11300"/>
                  </a:cubicBezTo>
                  <a:cubicBezTo>
                    <a:pt x="6507" y="10207"/>
                    <a:pt x="5670" y="9072"/>
                    <a:pt x="4885" y="7906"/>
                  </a:cubicBezTo>
                  <a:cubicBezTo>
                    <a:pt x="3198" y="5409"/>
                    <a:pt x="1952" y="2679"/>
                    <a:pt x="411" y="100"/>
                  </a:cubicBezTo>
                  <a:cubicBezTo>
                    <a:pt x="370" y="30"/>
                    <a:pt x="313" y="1"/>
                    <a:pt x="25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6" name="Google Shape;3646;p15"/>
            <p:cNvSpPr/>
            <p:nvPr/>
          </p:nvSpPr>
          <p:spPr>
            <a:xfrm>
              <a:off x="376397" y="1414137"/>
              <a:ext cx="462216" cy="390967"/>
            </a:xfrm>
            <a:custGeom>
              <a:avLst/>
              <a:gdLst/>
              <a:ahLst/>
              <a:cxnLst/>
              <a:rect l="l" t="t" r="r" b="b"/>
              <a:pathLst>
                <a:path w="11580" h="9795" extrusionOk="0">
                  <a:moveTo>
                    <a:pt x="223" y="0"/>
                  </a:moveTo>
                  <a:cubicBezTo>
                    <a:pt x="114" y="0"/>
                    <a:pt x="1" y="104"/>
                    <a:pt x="55" y="227"/>
                  </a:cubicBezTo>
                  <a:cubicBezTo>
                    <a:pt x="2084" y="4804"/>
                    <a:pt x="6344" y="8717"/>
                    <a:pt x="11306" y="9791"/>
                  </a:cubicBezTo>
                  <a:cubicBezTo>
                    <a:pt x="11319" y="9793"/>
                    <a:pt x="11331" y="9795"/>
                    <a:pt x="11343" y="9795"/>
                  </a:cubicBezTo>
                  <a:cubicBezTo>
                    <a:pt x="11514" y="9795"/>
                    <a:pt x="11580" y="9535"/>
                    <a:pt x="11413" y="9453"/>
                  </a:cubicBezTo>
                  <a:cubicBezTo>
                    <a:pt x="6824" y="7229"/>
                    <a:pt x="3144" y="4399"/>
                    <a:pt x="352" y="71"/>
                  </a:cubicBezTo>
                  <a:cubicBezTo>
                    <a:pt x="321" y="21"/>
                    <a:pt x="272" y="0"/>
                    <a:pt x="22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7" name="Google Shape;3647;p15"/>
            <p:cNvSpPr/>
            <p:nvPr/>
          </p:nvSpPr>
          <p:spPr>
            <a:xfrm>
              <a:off x="426612" y="1647567"/>
              <a:ext cx="393881" cy="155748"/>
            </a:xfrm>
            <a:custGeom>
              <a:avLst/>
              <a:gdLst/>
              <a:ahLst/>
              <a:cxnLst/>
              <a:rect l="l" t="t" r="r" b="b"/>
              <a:pathLst>
                <a:path w="9868" h="3902" extrusionOk="0">
                  <a:moveTo>
                    <a:pt x="224" y="0"/>
                  </a:moveTo>
                  <a:cubicBezTo>
                    <a:pt x="109" y="0"/>
                    <a:pt x="0" y="140"/>
                    <a:pt x="85" y="254"/>
                  </a:cubicBezTo>
                  <a:cubicBezTo>
                    <a:pt x="1830" y="2556"/>
                    <a:pt x="4558" y="3901"/>
                    <a:pt x="7377" y="3901"/>
                  </a:cubicBezTo>
                  <a:cubicBezTo>
                    <a:pt x="8144" y="3901"/>
                    <a:pt x="8917" y="3802"/>
                    <a:pt x="9680" y="3595"/>
                  </a:cubicBezTo>
                  <a:cubicBezTo>
                    <a:pt x="9867" y="3542"/>
                    <a:pt x="9793" y="3268"/>
                    <a:pt x="9617" y="3268"/>
                  </a:cubicBezTo>
                  <a:cubicBezTo>
                    <a:pt x="9613" y="3268"/>
                    <a:pt x="9610" y="3268"/>
                    <a:pt x="9606" y="3268"/>
                  </a:cubicBezTo>
                  <a:cubicBezTo>
                    <a:pt x="9332" y="3284"/>
                    <a:pt x="9059" y="3291"/>
                    <a:pt x="8789" y="3291"/>
                  </a:cubicBezTo>
                  <a:cubicBezTo>
                    <a:pt x="5622" y="3291"/>
                    <a:pt x="2704" y="2216"/>
                    <a:pt x="321" y="39"/>
                  </a:cubicBezTo>
                  <a:cubicBezTo>
                    <a:pt x="291" y="12"/>
                    <a:pt x="257" y="0"/>
                    <a:pt x="2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1627966464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3">
  <p:cSld name="Section header 3">
    <p:bg>
      <p:bgPr>
        <a:solidFill>
          <a:schemeClr val="accent3"/>
        </a:solidFill>
        <a:effectLst/>
      </p:bgPr>
    </p:bg>
    <p:spTree>
      <p:nvGrpSpPr>
        <p:cNvPr id="1" name="Shape 36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649" name="Google Shape;3649;p16"/>
          <p:cNvPicPr preferRelativeResize="0"/>
          <p:nvPr/>
        </p:nvPicPr>
        <p:blipFill>
          <a:blip r:embed="rId2">
            <a:alphaModFix amt="24000"/>
          </a:blip>
          <a:stretch>
            <a:fillRect/>
          </a:stretch>
        </p:blipFill>
        <p:spPr>
          <a:xfrm>
            <a:off x="-3" y="1"/>
            <a:ext cx="12192003" cy="6858001"/>
          </a:xfrm>
          <a:prstGeom prst="rect">
            <a:avLst/>
          </a:prstGeom>
          <a:noFill/>
          <a:ln>
            <a:noFill/>
          </a:ln>
        </p:spPr>
      </p:pic>
      <p:sp>
        <p:nvSpPr>
          <p:cNvPr id="3650" name="Google Shape;3650;p16"/>
          <p:cNvSpPr txBox="1">
            <a:spLocks noGrp="1"/>
          </p:cNvSpPr>
          <p:nvPr>
            <p:ph type="title"/>
          </p:nvPr>
        </p:nvSpPr>
        <p:spPr>
          <a:xfrm>
            <a:off x="5952917" y="2346251"/>
            <a:ext cx="4445600" cy="155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3651" name="Google Shape;3651;p16"/>
          <p:cNvSpPr txBox="1">
            <a:spLocks noGrp="1"/>
          </p:cNvSpPr>
          <p:nvPr>
            <p:ph type="title" idx="2" hasCustomPrompt="1"/>
          </p:nvPr>
        </p:nvSpPr>
        <p:spPr>
          <a:xfrm>
            <a:off x="1607307" y="2272800"/>
            <a:ext cx="4082800" cy="231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12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3652" name="Google Shape;3652;p16"/>
          <p:cNvSpPr txBox="1">
            <a:spLocks noGrp="1"/>
          </p:cNvSpPr>
          <p:nvPr>
            <p:ph type="subTitle" idx="1"/>
          </p:nvPr>
        </p:nvSpPr>
        <p:spPr>
          <a:xfrm>
            <a:off x="5771584" y="3965751"/>
            <a:ext cx="4808000" cy="546000"/>
          </a:xfrm>
          <a:prstGeom prst="rect">
            <a:avLst/>
          </a:prstGeom>
          <a:solidFill>
            <a:schemeClr val="accent4"/>
          </a:solidFill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>
                <a:solidFill>
                  <a:srgbClr val="FFFFFF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653" name="Google Shape;3653;p16"/>
          <p:cNvGrpSpPr/>
          <p:nvPr/>
        </p:nvGrpSpPr>
        <p:grpSpPr>
          <a:xfrm>
            <a:off x="3562867" y="-3237000"/>
            <a:ext cx="5066267" cy="5412767"/>
            <a:chOff x="2672150" y="-2427750"/>
            <a:chExt cx="3799700" cy="4059575"/>
          </a:xfrm>
        </p:grpSpPr>
        <p:sp>
          <p:nvSpPr>
            <p:cNvPr id="3654" name="Google Shape;3654;p16"/>
            <p:cNvSpPr/>
            <p:nvPr/>
          </p:nvSpPr>
          <p:spPr>
            <a:xfrm>
              <a:off x="2701975" y="-528750"/>
              <a:ext cx="386875" cy="227975"/>
            </a:xfrm>
            <a:custGeom>
              <a:avLst/>
              <a:gdLst/>
              <a:ahLst/>
              <a:cxnLst/>
              <a:rect l="l" t="t" r="r" b="b"/>
              <a:pathLst>
                <a:path w="15475" h="9119" extrusionOk="0">
                  <a:moveTo>
                    <a:pt x="9754" y="0"/>
                  </a:moveTo>
                  <a:cubicBezTo>
                    <a:pt x="9667" y="0"/>
                    <a:pt x="9579" y="1"/>
                    <a:pt x="9490" y="3"/>
                  </a:cubicBezTo>
                  <a:cubicBezTo>
                    <a:pt x="9050" y="16"/>
                    <a:pt x="8606" y="64"/>
                    <a:pt x="8168" y="146"/>
                  </a:cubicBezTo>
                  <a:cubicBezTo>
                    <a:pt x="7281" y="311"/>
                    <a:pt x="6458" y="611"/>
                    <a:pt x="5724" y="1042"/>
                  </a:cubicBezTo>
                  <a:cubicBezTo>
                    <a:pt x="5465" y="1193"/>
                    <a:pt x="5220" y="1359"/>
                    <a:pt x="4993" y="1537"/>
                  </a:cubicBezTo>
                  <a:cubicBezTo>
                    <a:pt x="4948" y="1565"/>
                    <a:pt x="4908" y="1596"/>
                    <a:pt x="4869" y="1629"/>
                  </a:cubicBezTo>
                  <a:cubicBezTo>
                    <a:pt x="4697" y="1773"/>
                    <a:pt x="4523" y="1935"/>
                    <a:pt x="4338" y="2128"/>
                  </a:cubicBezTo>
                  <a:cubicBezTo>
                    <a:pt x="4079" y="2395"/>
                    <a:pt x="3849" y="2686"/>
                    <a:pt x="3677" y="2909"/>
                  </a:cubicBezTo>
                  <a:cubicBezTo>
                    <a:pt x="3485" y="3160"/>
                    <a:pt x="3289" y="3439"/>
                    <a:pt x="3078" y="3762"/>
                  </a:cubicBezTo>
                  <a:cubicBezTo>
                    <a:pt x="2623" y="4462"/>
                    <a:pt x="2216" y="5207"/>
                    <a:pt x="1824" y="5927"/>
                  </a:cubicBezTo>
                  <a:cubicBezTo>
                    <a:pt x="1563" y="6402"/>
                    <a:pt x="1294" y="6896"/>
                    <a:pt x="1014" y="7372"/>
                  </a:cubicBezTo>
                  <a:lnTo>
                    <a:pt x="1043" y="7334"/>
                  </a:lnTo>
                  <a:lnTo>
                    <a:pt x="1043" y="7334"/>
                  </a:lnTo>
                  <a:cubicBezTo>
                    <a:pt x="711" y="7880"/>
                    <a:pt x="389" y="8367"/>
                    <a:pt x="52" y="8819"/>
                  </a:cubicBezTo>
                  <a:cubicBezTo>
                    <a:pt x="2" y="8887"/>
                    <a:pt x="0" y="8979"/>
                    <a:pt x="50" y="9045"/>
                  </a:cubicBezTo>
                  <a:cubicBezTo>
                    <a:pt x="82" y="9088"/>
                    <a:pt x="139" y="9118"/>
                    <a:pt x="197" y="9118"/>
                  </a:cubicBezTo>
                  <a:cubicBezTo>
                    <a:pt x="221" y="9118"/>
                    <a:pt x="245" y="9113"/>
                    <a:pt x="267" y="9102"/>
                  </a:cubicBezTo>
                  <a:cubicBezTo>
                    <a:pt x="964" y="8763"/>
                    <a:pt x="1701" y="8488"/>
                    <a:pt x="2459" y="8279"/>
                  </a:cubicBezTo>
                  <a:cubicBezTo>
                    <a:pt x="2980" y="8139"/>
                    <a:pt x="3516" y="8037"/>
                    <a:pt x="4055" y="7972"/>
                  </a:cubicBezTo>
                  <a:cubicBezTo>
                    <a:pt x="4466" y="7923"/>
                    <a:pt x="4917" y="7898"/>
                    <a:pt x="5436" y="7898"/>
                  </a:cubicBezTo>
                  <a:cubicBezTo>
                    <a:pt x="5464" y="7898"/>
                    <a:pt x="5493" y="7899"/>
                    <a:pt x="5523" y="7899"/>
                  </a:cubicBezTo>
                  <a:lnTo>
                    <a:pt x="5511" y="7896"/>
                  </a:lnTo>
                  <a:lnTo>
                    <a:pt x="5511" y="7896"/>
                  </a:lnTo>
                  <a:cubicBezTo>
                    <a:pt x="6076" y="7900"/>
                    <a:pt x="6647" y="7925"/>
                    <a:pt x="7203" y="7952"/>
                  </a:cubicBezTo>
                  <a:cubicBezTo>
                    <a:pt x="7794" y="7980"/>
                    <a:pt x="8396" y="8008"/>
                    <a:pt x="8999" y="8008"/>
                  </a:cubicBezTo>
                  <a:cubicBezTo>
                    <a:pt x="9587" y="8008"/>
                    <a:pt x="10176" y="7981"/>
                    <a:pt x="10758" y="7900"/>
                  </a:cubicBezTo>
                  <a:cubicBezTo>
                    <a:pt x="11634" y="7778"/>
                    <a:pt x="12417" y="7528"/>
                    <a:pt x="13091" y="7155"/>
                  </a:cubicBezTo>
                  <a:cubicBezTo>
                    <a:pt x="13418" y="6972"/>
                    <a:pt x="13727" y="6761"/>
                    <a:pt x="14010" y="6527"/>
                  </a:cubicBezTo>
                  <a:cubicBezTo>
                    <a:pt x="14255" y="6322"/>
                    <a:pt x="14479" y="6099"/>
                    <a:pt x="14678" y="5863"/>
                  </a:cubicBezTo>
                  <a:cubicBezTo>
                    <a:pt x="14837" y="5674"/>
                    <a:pt x="14984" y="5460"/>
                    <a:pt x="15113" y="5229"/>
                  </a:cubicBezTo>
                  <a:cubicBezTo>
                    <a:pt x="15228" y="5022"/>
                    <a:pt x="15320" y="4796"/>
                    <a:pt x="15390" y="4538"/>
                  </a:cubicBezTo>
                  <a:cubicBezTo>
                    <a:pt x="15449" y="4311"/>
                    <a:pt x="15475" y="4065"/>
                    <a:pt x="15462" y="3807"/>
                  </a:cubicBezTo>
                  <a:cubicBezTo>
                    <a:pt x="15450" y="3570"/>
                    <a:pt x="15390" y="3314"/>
                    <a:pt x="15282" y="3047"/>
                  </a:cubicBezTo>
                  <a:cubicBezTo>
                    <a:pt x="15289" y="3025"/>
                    <a:pt x="15289" y="3002"/>
                    <a:pt x="15285" y="2981"/>
                  </a:cubicBezTo>
                  <a:cubicBezTo>
                    <a:pt x="15239" y="2752"/>
                    <a:pt x="15160" y="2530"/>
                    <a:pt x="15052" y="2319"/>
                  </a:cubicBezTo>
                  <a:cubicBezTo>
                    <a:pt x="14948" y="2110"/>
                    <a:pt x="14804" y="1906"/>
                    <a:pt x="14614" y="1698"/>
                  </a:cubicBezTo>
                  <a:cubicBezTo>
                    <a:pt x="14308" y="1366"/>
                    <a:pt x="13918" y="1078"/>
                    <a:pt x="13418" y="815"/>
                  </a:cubicBezTo>
                  <a:cubicBezTo>
                    <a:pt x="13065" y="631"/>
                    <a:pt x="12654" y="475"/>
                    <a:pt x="12128" y="327"/>
                  </a:cubicBezTo>
                  <a:cubicBezTo>
                    <a:pt x="11707" y="209"/>
                    <a:pt x="11268" y="121"/>
                    <a:pt x="10824" y="64"/>
                  </a:cubicBezTo>
                  <a:cubicBezTo>
                    <a:pt x="10481" y="21"/>
                    <a:pt x="10130" y="0"/>
                    <a:pt x="9754" y="0"/>
                  </a:cubicBezTo>
                  <a:close/>
                </a:path>
              </a:pathLst>
            </a:custGeom>
            <a:solidFill>
              <a:srgbClr val="B3B4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5" name="Google Shape;3655;p16"/>
            <p:cNvSpPr/>
            <p:nvPr/>
          </p:nvSpPr>
          <p:spPr>
            <a:xfrm>
              <a:off x="3135975" y="-1164275"/>
              <a:ext cx="229525" cy="508450"/>
            </a:xfrm>
            <a:custGeom>
              <a:avLst/>
              <a:gdLst/>
              <a:ahLst/>
              <a:cxnLst/>
              <a:rect l="l" t="t" r="r" b="b"/>
              <a:pathLst>
                <a:path w="9181" h="20338" extrusionOk="0">
                  <a:moveTo>
                    <a:pt x="4020" y="1"/>
                  </a:moveTo>
                  <a:cubicBezTo>
                    <a:pt x="3975" y="1"/>
                    <a:pt x="3929" y="16"/>
                    <a:pt x="3896" y="44"/>
                  </a:cubicBezTo>
                  <a:cubicBezTo>
                    <a:pt x="3879" y="58"/>
                    <a:pt x="3864" y="74"/>
                    <a:pt x="3856" y="92"/>
                  </a:cubicBezTo>
                  <a:cubicBezTo>
                    <a:pt x="3636" y="531"/>
                    <a:pt x="3443" y="1000"/>
                    <a:pt x="3261" y="1529"/>
                  </a:cubicBezTo>
                  <a:cubicBezTo>
                    <a:pt x="3106" y="1990"/>
                    <a:pt x="2969" y="2465"/>
                    <a:pt x="2837" y="2928"/>
                  </a:cubicBezTo>
                  <a:lnTo>
                    <a:pt x="2797" y="3071"/>
                  </a:lnTo>
                  <a:cubicBezTo>
                    <a:pt x="2678" y="3478"/>
                    <a:pt x="2550" y="3913"/>
                    <a:pt x="2405" y="4348"/>
                  </a:cubicBezTo>
                  <a:cubicBezTo>
                    <a:pt x="2274" y="4739"/>
                    <a:pt x="2134" y="5127"/>
                    <a:pt x="1993" y="5510"/>
                  </a:cubicBezTo>
                  <a:cubicBezTo>
                    <a:pt x="1885" y="5799"/>
                    <a:pt x="1774" y="6090"/>
                    <a:pt x="1664" y="6379"/>
                  </a:cubicBezTo>
                  <a:cubicBezTo>
                    <a:pt x="1167" y="7690"/>
                    <a:pt x="651" y="9046"/>
                    <a:pt x="322" y="10434"/>
                  </a:cubicBezTo>
                  <a:cubicBezTo>
                    <a:pt x="118" y="11298"/>
                    <a:pt x="15" y="12080"/>
                    <a:pt x="8" y="12822"/>
                  </a:cubicBezTo>
                  <a:cubicBezTo>
                    <a:pt x="1" y="13730"/>
                    <a:pt x="172" y="14636"/>
                    <a:pt x="518" y="15515"/>
                  </a:cubicBezTo>
                  <a:cubicBezTo>
                    <a:pt x="1091" y="16970"/>
                    <a:pt x="2122" y="18173"/>
                    <a:pt x="3117" y="19337"/>
                  </a:cubicBezTo>
                  <a:cubicBezTo>
                    <a:pt x="3369" y="19630"/>
                    <a:pt x="3620" y="19923"/>
                    <a:pt x="3864" y="20222"/>
                  </a:cubicBezTo>
                  <a:cubicBezTo>
                    <a:pt x="3889" y="20251"/>
                    <a:pt x="3924" y="20263"/>
                    <a:pt x="3959" y="20263"/>
                  </a:cubicBezTo>
                  <a:cubicBezTo>
                    <a:pt x="3995" y="20263"/>
                    <a:pt x="4031" y="20251"/>
                    <a:pt x="4057" y="20229"/>
                  </a:cubicBezTo>
                  <a:lnTo>
                    <a:pt x="4077" y="20202"/>
                  </a:lnTo>
                  <a:cubicBezTo>
                    <a:pt x="4085" y="20231"/>
                    <a:pt x="4104" y="20258"/>
                    <a:pt x="4123" y="20280"/>
                  </a:cubicBezTo>
                  <a:cubicBezTo>
                    <a:pt x="4152" y="20307"/>
                    <a:pt x="4203" y="20338"/>
                    <a:pt x="4250" y="20338"/>
                  </a:cubicBezTo>
                  <a:cubicBezTo>
                    <a:pt x="4254" y="20338"/>
                    <a:pt x="4258" y="20337"/>
                    <a:pt x="4262" y="20337"/>
                  </a:cubicBezTo>
                  <a:cubicBezTo>
                    <a:pt x="4506" y="20310"/>
                    <a:pt x="4732" y="20262"/>
                    <a:pt x="4954" y="20193"/>
                  </a:cubicBezTo>
                  <a:cubicBezTo>
                    <a:pt x="5163" y="20129"/>
                    <a:pt x="5377" y="20037"/>
                    <a:pt x="5628" y="19903"/>
                  </a:cubicBezTo>
                  <a:cubicBezTo>
                    <a:pt x="5846" y="19787"/>
                    <a:pt x="6057" y="19650"/>
                    <a:pt x="6215" y="19543"/>
                  </a:cubicBezTo>
                  <a:cubicBezTo>
                    <a:pt x="6384" y="19428"/>
                    <a:pt x="6553" y="19310"/>
                    <a:pt x="6714" y="19185"/>
                  </a:cubicBezTo>
                  <a:cubicBezTo>
                    <a:pt x="6791" y="19126"/>
                    <a:pt x="6866" y="19066"/>
                    <a:pt x="6942" y="19003"/>
                  </a:cubicBezTo>
                  <a:cubicBezTo>
                    <a:pt x="7103" y="18868"/>
                    <a:pt x="7258" y="18727"/>
                    <a:pt x="7405" y="18580"/>
                  </a:cubicBezTo>
                  <a:cubicBezTo>
                    <a:pt x="7596" y="18391"/>
                    <a:pt x="7785" y="18171"/>
                    <a:pt x="7984" y="17911"/>
                  </a:cubicBezTo>
                  <a:cubicBezTo>
                    <a:pt x="8294" y="17502"/>
                    <a:pt x="8557" y="17021"/>
                    <a:pt x="8765" y="16481"/>
                  </a:cubicBezTo>
                  <a:cubicBezTo>
                    <a:pt x="8944" y="16009"/>
                    <a:pt x="9062" y="15500"/>
                    <a:pt x="9125" y="14921"/>
                  </a:cubicBezTo>
                  <a:cubicBezTo>
                    <a:pt x="9180" y="14422"/>
                    <a:pt x="9179" y="13894"/>
                    <a:pt x="9121" y="13299"/>
                  </a:cubicBezTo>
                  <a:cubicBezTo>
                    <a:pt x="9071" y="12751"/>
                    <a:pt x="8973" y="12186"/>
                    <a:pt x="8824" y="11571"/>
                  </a:cubicBezTo>
                  <a:cubicBezTo>
                    <a:pt x="8504" y="10254"/>
                    <a:pt x="8007" y="9005"/>
                    <a:pt x="7610" y="8064"/>
                  </a:cubicBezTo>
                  <a:cubicBezTo>
                    <a:pt x="7196" y="7083"/>
                    <a:pt x="6735" y="6105"/>
                    <a:pt x="6289" y="5158"/>
                  </a:cubicBezTo>
                  <a:lnTo>
                    <a:pt x="6215" y="5005"/>
                  </a:lnTo>
                  <a:lnTo>
                    <a:pt x="6088" y="4736"/>
                  </a:lnTo>
                  <a:cubicBezTo>
                    <a:pt x="5688" y="3894"/>
                    <a:pt x="5276" y="3023"/>
                    <a:pt x="4911" y="2148"/>
                  </a:cubicBezTo>
                  <a:lnTo>
                    <a:pt x="4911" y="2148"/>
                  </a:lnTo>
                  <a:lnTo>
                    <a:pt x="4913" y="2156"/>
                  </a:lnTo>
                  <a:cubicBezTo>
                    <a:pt x="4768" y="1807"/>
                    <a:pt x="4638" y="1471"/>
                    <a:pt x="4518" y="1134"/>
                  </a:cubicBezTo>
                  <a:cubicBezTo>
                    <a:pt x="4400" y="803"/>
                    <a:pt x="4298" y="462"/>
                    <a:pt x="4205" y="140"/>
                  </a:cubicBezTo>
                  <a:cubicBezTo>
                    <a:pt x="4185" y="74"/>
                    <a:pt x="4134" y="24"/>
                    <a:pt x="4071" y="8"/>
                  </a:cubicBezTo>
                  <a:cubicBezTo>
                    <a:pt x="4055" y="3"/>
                    <a:pt x="4038" y="1"/>
                    <a:pt x="4020" y="1"/>
                  </a:cubicBezTo>
                  <a:close/>
                </a:path>
              </a:pathLst>
            </a:custGeom>
            <a:solidFill>
              <a:srgbClr val="B3B4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6" name="Google Shape;3656;p16"/>
            <p:cNvSpPr/>
            <p:nvPr/>
          </p:nvSpPr>
          <p:spPr>
            <a:xfrm>
              <a:off x="3456550" y="-1013175"/>
              <a:ext cx="235950" cy="426625"/>
            </a:xfrm>
            <a:custGeom>
              <a:avLst/>
              <a:gdLst/>
              <a:ahLst/>
              <a:cxnLst/>
              <a:rect l="l" t="t" r="r" b="b"/>
              <a:pathLst>
                <a:path w="9438" h="17065" extrusionOk="0">
                  <a:moveTo>
                    <a:pt x="7266" y="1"/>
                  </a:moveTo>
                  <a:cubicBezTo>
                    <a:pt x="7231" y="1"/>
                    <a:pt x="7193" y="15"/>
                    <a:pt x="7164" y="38"/>
                  </a:cubicBezTo>
                  <a:cubicBezTo>
                    <a:pt x="7152" y="48"/>
                    <a:pt x="7141" y="61"/>
                    <a:pt x="7131" y="77"/>
                  </a:cubicBezTo>
                  <a:cubicBezTo>
                    <a:pt x="6848" y="532"/>
                    <a:pt x="6529" y="973"/>
                    <a:pt x="6252" y="1345"/>
                  </a:cubicBezTo>
                  <a:cubicBezTo>
                    <a:pt x="5911" y="1806"/>
                    <a:pt x="5561" y="2260"/>
                    <a:pt x="5209" y="2712"/>
                  </a:cubicBezTo>
                  <a:cubicBezTo>
                    <a:pt x="4909" y="3097"/>
                    <a:pt x="4607" y="3482"/>
                    <a:pt x="4310" y="3868"/>
                  </a:cubicBezTo>
                  <a:cubicBezTo>
                    <a:pt x="3921" y="4373"/>
                    <a:pt x="3434" y="5010"/>
                    <a:pt x="2960" y="5677"/>
                  </a:cubicBezTo>
                  <a:cubicBezTo>
                    <a:pt x="2115" y="6862"/>
                    <a:pt x="1503" y="7866"/>
                    <a:pt x="1034" y="8837"/>
                  </a:cubicBezTo>
                  <a:cubicBezTo>
                    <a:pt x="478" y="9981"/>
                    <a:pt x="166" y="11033"/>
                    <a:pt x="76" y="12047"/>
                  </a:cubicBezTo>
                  <a:cubicBezTo>
                    <a:pt x="1" y="12903"/>
                    <a:pt x="116" y="13763"/>
                    <a:pt x="406" y="14534"/>
                  </a:cubicBezTo>
                  <a:cubicBezTo>
                    <a:pt x="726" y="15377"/>
                    <a:pt x="1278" y="16183"/>
                    <a:pt x="2048" y="16929"/>
                  </a:cubicBezTo>
                  <a:cubicBezTo>
                    <a:pt x="2067" y="16948"/>
                    <a:pt x="2093" y="16957"/>
                    <a:pt x="2119" y="16957"/>
                  </a:cubicBezTo>
                  <a:cubicBezTo>
                    <a:pt x="2141" y="16957"/>
                    <a:pt x="2164" y="16950"/>
                    <a:pt x="2183" y="16934"/>
                  </a:cubicBezTo>
                  <a:cubicBezTo>
                    <a:pt x="2211" y="16973"/>
                    <a:pt x="2254" y="17012"/>
                    <a:pt x="2306" y="17025"/>
                  </a:cubicBezTo>
                  <a:cubicBezTo>
                    <a:pt x="2452" y="17057"/>
                    <a:pt x="2601" y="17065"/>
                    <a:pt x="2749" y="17065"/>
                  </a:cubicBezTo>
                  <a:cubicBezTo>
                    <a:pt x="2822" y="17065"/>
                    <a:pt x="2895" y="17063"/>
                    <a:pt x="2967" y="17061"/>
                  </a:cubicBezTo>
                  <a:lnTo>
                    <a:pt x="3013" y="17059"/>
                  </a:lnTo>
                  <a:cubicBezTo>
                    <a:pt x="3241" y="17054"/>
                    <a:pt x="3491" y="17028"/>
                    <a:pt x="3778" y="16975"/>
                  </a:cubicBezTo>
                  <a:cubicBezTo>
                    <a:pt x="4145" y="16910"/>
                    <a:pt x="4538" y="16788"/>
                    <a:pt x="4979" y="16607"/>
                  </a:cubicBezTo>
                  <a:cubicBezTo>
                    <a:pt x="5322" y="16465"/>
                    <a:pt x="5648" y="16300"/>
                    <a:pt x="5950" y="16113"/>
                  </a:cubicBezTo>
                  <a:cubicBezTo>
                    <a:pt x="6191" y="15965"/>
                    <a:pt x="6436" y="15788"/>
                    <a:pt x="6675" y="15587"/>
                  </a:cubicBezTo>
                  <a:lnTo>
                    <a:pt x="6789" y="15491"/>
                  </a:lnTo>
                  <a:cubicBezTo>
                    <a:pt x="7738" y="14665"/>
                    <a:pt x="8475" y="13473"/>
                    <a:pt x="8916" y="12045"/>
                  </a:cubicBezTo>
                  <a:cubicBezTo>
                    <a:pt x="9114" y="11406"/>
                    <a:pt x="9251" y="10715"/>
                    <a:pt x="9337" y="9928"/>
                  </a:cubicBezTo>
                  <a:cubicBezTo>
                    <a:pt x="9414" y="9224"/>
                    <a:pt x="9437" y="8475"/>
                    <a:pt x="9404" y="7693"/>
                  </a:cubicBezTo>
                  <a:cubicBezTo>
                    <a:pt x="9376" y="6978"/>
                    <a:pt x="9295" y="6220"/>
                    <a:pt x="9164" y="5440"/>
                  </a:cubicBezTo>
                  <a:cubicBezTo>
                    <a:pt x="9045" y="4723"/>
                    <a:pt x="8880" y="3996"/>
                    <a:pt x="8676" y="3277"/>
                  </a:cubicBezTo>
                  <a:cubicBezTo>
                    <a:pt x="8510" y="2694"/>
                    <a:pt x="8313" y="2119"/>
                    <a:pt x="8093" y="1570"/>
                  </a:cubicBezTo>
                  <a:cubicBezTo>
                    <a:pt x="7857" y="980"/>
                    <a:pt x="7635" y="506"/>
                    <a:pt x="7394" y="77"/>
                  </a:cubicBezTo>
                  <a:cubicBezTo>
                    <a:pt x="7372" y="38"/>
                    <a:pt x="7335" y="11"/>
                    <a:pt x="7290" y="3"/>
                  </a:cubicBezTo>
                  <a:cubicBezTo>
                    <a:pt x="7282" y="2"/>
                    <a:pt x="7274" y="1"/>
                    <a:pt x="7266" y="1"/>
                  </a:cubicBezTo>
                  <a:close/>
                </a:path>
              </a:pathLst>
            </a:custGeom>
            <a:solidFill>
              <a:srgbClr val="B3B4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7" name="Google Shape;3657;p16"/>
            <p:cNvSpPr/>
            <p:nvPr/>
          </p:nvSpPr>
          <p:spPr>
            <a:xfrm>
              <a:off x="3149550" y="-71150"/>
              <a:ext cx="230225" cy="245575"/>
            </a:xfrm>
            <a:custGeom>
              <a:avLst/>
              <a:gdLst/>
              <a:ahLst/>
              <a:cxnLst/>
              <a:rect l="l" t="t" r="r" b="b"/>
              <a:pathLst>
                <a:path w="9209" h="9823" extrusionOk="0">
                  <a:moveTo>
                    <a:pt x="6912" y="1"/>
                  </a:moveTo>
                  <a:cubicBezTo>
                    <a:pt x="6866" y="1"/>
                    <a:pt x="6818" y="2"/>
                    <a:pt x="6770" y="4"/>
                  </a:cubicBezTo>
                  <a:cubicBezTo>
                    <a:pt x="6093" y="27"/>
                    <a:pt x="5388" y="210"/>
                    <a:pt x="4614" y="562"/>
                  </a:cubicBezTo>
                  <a:cubicBezTo>
                    <a:pt x="4302" y="704"/>
                    <a:pt x="3981" y="881"/>
                    <a:pt x="3632" y="1104"/>
                  </a:cubicBezTo>
                  <a:cubicBezTo>
                    <a:pt x="3415" y="1246"/>
                    <a:pt x="3205" y="1401"/>
                    <a:pt x="3010" y="1563"/>
                  </a:cubicBezTo>
                  <a:cubicBezTo>
                    <a:pt x="2948" y="1614"/>
                    <a:pt x="2889" y="1664"/>
                    <a:pt x="2831" y="1718"/>
                  </a:cubicBezTo>
                  <a:cubicBezTo>
                    <a:pt x="2294" y="2201"/>
                    <a:pt x="1849" y="2855"/>
                    <a:pt x="1471" y="3715"/>
                  </a:cubicBezTo>
                  <a:cubicBezTo>
                    <a:pt x="1076" y="4613"/>
                    <a:pt x="847" y="5553"/>
                    <a:pt x="656" y="6438"/>
                  </a:cubicBezTo>
                  <a:cubicBezTo>
                    <a:pt x="558" y="6885"/>
                    <a:pt x="475" y="7336"/>
                    <a:pt x="388" y="7787"/>
                  </a:cubicBezTo>
                  <a:cubicBezTo>
                    <a:pt x="299" y="8255"/>
                    <a:pt x="210" y="8722"/>
                    <a:pt x="110" y="9187"/>
                  </a:cubicBezTo>
                  <a:cubicBezTo>
                    <a:pt x="80" y="9327"/>
                    <a:pt x="45" y="9473"/>
                    <a:pt x="11" y="9614"/>
                  </a:cubicBezTo>
                  <a:cubicBezTo>
                    <a:pt x="2" y="9640"/>
                    <a:pt x="1" y="9667"/>
                    <a:pt x="3" y="9693"/>
                  </a:cubicBezTo>
                  <a:cubicBezTo>
                    <a:pt x="11" y="9734"/>
                    <a:pt x="34" y="9770"/>
                    <a:pt x="68" y="9796"/>
                  </a:cubicBezTo>
                  <a:cubicBezTo>
                    <a:pt x="90" y="9812"/>
                    <a:pt x="115" y="9819"/>
                    <a:pt x="144" y="9822"/>
                  </a:cubicBezTo>
                  <a:cubicBezTo>
                    <a:pt x="149" y="9822"/>
                    <a:pt x="153" y="9823"/>
                    <a:pt x="157" y="9823"/>
                  </a:cubicBezTo>
                  <a:cubicBezTo>
                    <a:pt x="197" y="9823"/>
                    <a:pt x="229" y="9806"/>
                    <a:pt x="256" y="9786"/>
                  </a:cubicBezTo>
                  <a:cubicBezTo>
                    <a:pt x="282" y="9769"/>
                    <a:pt x="306" y="9755"/>
                    <a:pt x="331" y="9739"/>
                  </a:cubicBezTo>
                  <a:cubicBezTo>
                    <a:pt x="802" y="9444"/>
                    <a:pt x="1290" y="9190"/>
                    <a:pt x="1753" y="8957"/>
                  </a:cubicBezTo>
                  <a:cubicBezTo>
                    <a:pt x="2065" y="8799"/>
                    <a:pt x="2380" y="8643"/>
                    <a:pt x="2695" y="8489"/>
                  </a:cubicBezTo>
                  <a:cubicBezTo>
                    <a:pt x="2942" y="8367"/>
                    <a:pt x="3189" y="8244"/>
                    <a:pt x="3435" y="8123"/>
                  </a:cubicBezTo>
                  <a:cubicBezTo>
                    <a:pt x="4117" y="7781"/>
                    <a:pt x="4671" y="7487"/>
                    <a:pt x="5181" y="7194"/>
                  </a:cubicBezTo>
                  <a:cubicBezTo>
                    <a:pt x="5803" y="6837"/>
                    <a:pt x="6335" y="6493"/>
                    <a:pt x="6806" y="6137"/>
                  </a:cubicBezTo>
                  <a:cubicBezTo>
                    <a:pt x="6942" y="6035"/>
                    <a:pt x="7076" y="5930"/>
                    <a:pt x="7206" y="5821"/>
                  </a:cubicBezTo>
                  <a:cubicBezTo>
                    <a:pt x="8031" y="5135"/>
                    <a:pt x="8587" y="4426"/>
                    <a:pt x="8908" y="3656"/>
                  </a:cubicBezTo>
                  <a:cubicBezTo>
                    <a:pt x="9108" y="3176"/>
                    <a:pt x="9209" y="2641"/>
                    <a:pt x="9197" y="2108"/>
                  </a:cubicBezTo>
                  <a:cubicBezTo>
                    <a:pt x="9186" y="1535"/>
                    <a:pt x="9043" y="921"/>
                    <a:pt x="8773" y="288"/>
                  </a:cubicBezTo>
                  <a:cubicBezTo>
                    <a:pt x="8762" y="256"/>
                    <a:pt x="8738" y="233"/>
                    <a:pt x="8706" y="220"/>
                  </a:cubicBezTo>
                  <a:cubicBezTo>
                    <a:pt x="8690" y="215"/>
                    <a:pt x="8674" y="212"/>
                    <a:pt x="8658" y="212"/>
                  </a:cubicBezTo>
                  <a:cubicBezTo>
                    <a:pt x="8640" y="212"/>
                    <a:pt x="8623" y="216"/>
                    <a:pt x="8607" y="223"/>
                  </a:cubicBezTo>
                  <a:cubicBezTo>
                    <a:pt x="8604" y="226"/>
                    <a:pt x="8598" y="228"/>
                    <a:pt x="8594" y="232"/>
                  </a:cubicBezTo>
                  <a:cubicBezTo>
                    <a:pt x="8534" y="284"/>
                    <a:pt x="8521" y="341"/>
                    <a:pt x="8542" y="390"/>
                  </a:cubicBezTo>
                  <a:cubicBezTo>
                    <a:pt x="8580" y="478"/>
                    <a:pt x="8614" y="568"/>
                    <a:pt x="8648" y="656"/>
                  </a:cubicBezTo>
                  <a:cubicBezTo>
                    <a:pt x="8613" y="604"/>
                    <a:pt x="8570" y="557"/>
                    <a:pt x="8521" y="513"/>
                  </a:cubicBezTo>
                  <a:cubicBezTo>
                    <a:pt x="8455" y="456"/>
                    <a:pt x="8377" y="403"/>
                    <a:pt x="8288" y="348"/>
                  </a:cubicBezTo>
                  <a:cubicBezTo>
                    <a:pt x="8127" y="255"/>
                    <a:pt x="7958" y="177"/>
                    <a:pt x="7780" y="124"/>
                  </a:cubicBezTo>
                  <a:cubicBezTo>
                    <a:pt x="7522" y="43"/>
                    <a:pt x="7230" y="1"/>
                    <a:pt x="6912" y="1"/>
                  </a:cubicBezTo>
                  <a:close/>
                </a:path>
              </a:pathLst>
            </a:custGeom>
            <a:solidFill>
              <a:srgbClr val="B3B4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8" name="Google Shape;3658;p16"/>
            <p:cNvSpPr/>
            <p:nvPr/>
          </p:nvSpPr>
          <p:spPr>
            <a:xfrm>
              <a:off x="3456375" y="-1002050"/>
              <a:ext cx="172450" cy="415400"/>
            </a:xfrm>
            <a:custGeom>
              <a:avLst/>
              <a:gdLst/>
              <a:ahLst/>
              <a:cxnLst/>
              <a:rect l="l" t="t" r="r" b="b"/>
              <a:pathLst>
                <a:path w="6898" h="16616" extrusionOk="0">
                  <a:moveTo>
                    <a:pt x="3747" y="10903"/>
                  </a:moveTo>
                  <a:cubicBezTo>
                    <a:pt x="3747" y="10903"/>
                    <a:pt x="3747" y="10903"/>
                    <a:pt x="3747" y="10904"/>
                  </a:cubicBezTo>
                  <a:cubicBezTo>
                    <a:pt x="3747" y="10903"/>
                    <a:pt x="3747" y="10903"/>
                    <a:pt x="3747" y="10903"/>
                  </a:cubicBezTo>
                  <a:close/>
                  <a:moveTo>
                    <a:pt x="3746" y="10903"/>
                  </a:moveTo>
                  <a:lnTo>
                    <a:pt x="3746" y="10903"/>
                  </a:lnTo>
                  <a:cubicBezTo>
                    <a:pt x="3746" y="10905"/>
                    <a:pt x="3745" y="10906"/>
                    <a:pt x="3745" y="10906"/>
                  </a:cubicBezTo>
                  <a:lnTo>
                    <a:pt x="3745" y="10906"/>
                  </a:lnTo>
                  <a:cubicBezTo>
                    <a:pt x="3745" y="10905"/>
                    <a:pt x="3746" y="10904"/>
                    <a:pt x="3746" y="10903"/>
                  </a:cubicBezTo>
                  <a:close/>
                  <a:moveTo>
                    <a:pt x="2208" y="15724"/>
                  </a:moveTo>
                  <a:cubicBezTo>
                    <a:pt x="2209" y="15725"/>
                    <a:pt x="2210" y="15726"/>
                    <a:pt x="2211" y="15728"/>
                  </a:cubicBezTo>
                  <a:lnTo>
                    <a:pt x="2211" y="15728"/>
                  </a:lnTo>
                  <a:cubicBezTo>
                    <a:pt x="2210" y="15727"/>
                    <a:pt x="2209" y="15725"/>
                    <a:pt x="2208" y="15724"/>
                  </a:cubicBezTo>
                  <a:close/>
                  <a:moveTo>
                    <a:pt x="6898" y="1"/>
                  </a:moveTo>
                  <a:lnTo>
                    <a:pt x="6898" y="1"/>
                  </a:lnTo>
                  <a:cubicBezTo>
                    <a:pt x="6687" y="310"/>
                    <a:pt x="6465" y="611"/>
                    <a:pt x="6254" y="896"/>
                  </a:cubicBezTo>
                  <a:cubicBezTo>
                    <a:pt x="5913" y="1358"/>
                    <a:pt x="5562" y="1812"/>
                    <a:pt x="5210" y="2263"/>
                  </a:cubicBezTo>
                  <a:cubicBezTo>
                    <a:pt x="4911" y="2646"/>
                    <a:pt x="4610" y="3033"/>
                    <a:pt x="4312" y="3421"/>
                  </a:cubicBezTo>
                  <a:cubicBezTo>
                    <a:pt x="3971" y="3861"/>
                    <a:pt x="3461" y="4528"/>
                    <a:pt x="2962" y="5229"/>
                  </a:cubicBezTo>
                  <a:cubicBezTo>
                    <a:pt x="2119" y="6414"/>
                    <a:pt x="1505" y="7416"/>
                    <a:pt x="1035" y="8389"/>
                  </a:cubicBezTo>
                  <a:cubicBezTo>
                    <a:pt x="482" y="9533"/>
                    <a:pt x="167" y="10583"/>
                    <a:pt x="78" y="11600"/>
                  </a:cubicBezTo>
                  <a:cubicBezTo>
                    <a:pt x="1" y="12456"/>
                    <a:pt x="116" y="13317"/>
                    <a:pt x="410" y="14089"/>
                  </a:cubicBezTo>
                  <a:cubicBezTo>
                    <a:pt x="727" y="14934"/>
                    <a:pt x="1280" y="15740"/>
                    <a:pt x="2053" y="16487"/>
                  </a:cubicBezTo>
                  <a:cubicBezTo>
                    <a:pt x="2074" y="16508"/>
                    <a:pt x="2102" y="16518"/>
                    <a:pt x="2130" y="16518"/>
                  </a:cubicBezTo>
                  <a:cubicBezTo>
                    <a:pt x="2154" y="16518"/>
                    <a:pt x="2179" y="16510"/>
                    <a:pt x="2198" y="16494"/>
                  </a:cubicBezTo>
                  <a:cubicBezTo>
                    <a:pt x="2208" y="16522"/>
                    <a:pt x="2257" y="16571"/>
                    <a:pt x="2316" y="16587"/>
                  </a:cubicBezTo>
                  <a:cubicBezTo>
                    <a:pt x="2381" y="16601"/>
                    <a:pt x="2448" y="16610"/>
                    <a:pt x="2514" y="16616"/>
                  </a:cubicBezTo>
                  <a:cubicBezTo>
                    <a:pt x="2503" y="16580"/>
                    <a:pt x="2494" y="16544"/>
                    <a:pt x="2484" y="16511"/>
                  </a:cubicBezTo>
                  <a:cubicBezTo>
                    <a:pt x="2405" y="16250"/>
                    <a:pt x="2312" y="15994"/>
                    <a:pt x="2219" y="15740"/>
                  </a:cubicBezTo>
                  <a:lnTo>
                    <a:pt x="2219" y="15740"/>
                  </a:lnTo>
                  <a:cubicBezTo>
                    <a:pt x="2220" y="15741"/>
                    <a:pt x="2220" y="15742"/>
                    <a:pt x="2221" y="15744"/>
                  </a:cubicBezTo>
                  <a:cubicBezTo>
                    <a:pt x="2211" y="15714"/>
                    <a:pt x="2198" y="15682"/>
                    <a:pt x="2187" y="15652"/>
                  </a:cubicBezTo>
                  <a:cubicBezTo>
                    <a:pt x="2184" y="15645"/>
                    <a:pt x="2182" y="15638"/>
                    <a:pt x="2178" y="15629"/>
                  </a:cubicBezTo>
                  <a:cubicBezTo>
                    <a:pt x="2056" y="15302"/>
                    <a:pt x="1934" y="14976"/>
                    <a:pt x="1854" y="14638"/>
                  </a:cubicBezTo>
                  <a:cubicBezTo>
                    <a:pt x="1773" y="14302"/>
                    <a:pt x="1720" y="13946"/>
                    <a:pt x="1770" y="13602"/>
                  </a:cubicBezTo>
                  <a:cubicBezTo>
                    <a:pt x="1803" y="13383"/>
                    <a:pt x="1845" y="13160"/>
                    <a:pt x="1934" y="12956"/>
                  </a:cubicBezTo>
                  <a:cubicBezTo>
                    <a:pt x="1964" y="12886"/>
                    <a:pt x="1997" y="12815"/>
                    <a:pt x="2039" y="12751"/>
                  </a:cubicBezTo>
                  <a:cubicBezTo>
                    <a:pt x="2076" y="12692"/>
                    <a:pt x="2115" y="12634"/>
                    <a:pt x="2162" y="12580"/>
                  </a:cubicBezTo>
                  <a:cubicBezTo>
                    <a:pt x="2254" y="12475"/>
                    <a:pt x="2358" y="12382"/>
                    <a:pt x="2473" y="12298"/>
                  </a:cubicBezTo>
                  <a:cubicBezTo>
                    <a:pt x="2579" y="12222"/>
                    <a:pt x="2690" y="12148"/>
                    <a:pt x="2799" y="12073"/>
                  </a:cubicBezTo>
                  <a:lnTo>
                    <a:pt x="2799" y="12073"/>
                  </a:lnTo>
                  <a:cubicBezTo>
                    <a:pt x="2798" y="12073"/>
                    <a:pt x="2798" y="12074"/>
                    <a:pt x="2797" y="12074"/>
                  </a:cubicBezTo>
                  <a:cubicBezTo>
                    <a:pt x="2798" y="12073"/>
                    <a:pt x="2800" y="12073"/>
                    <a:pt x="2801" y="12072"/>
                  </a:cubicBezTo>
                  <a:lnTo>
                    <a:pt x="2801" y="12072"/>
                  </a:lnTo>
                  <a:cubicBezTo>
                    <a:pt x="2806" y="12068"/>
                    <a:pt x="2811" y="12065"/>
                    <a:pt x="2816" y="12061"/>
                  </a:cubicBezTo>
                  <a:lnTo>
                    <a:pt x="2816" y="12061"/>
                  </a:lnTo>
                  <a:cubicBezTo>
                    <a:pt x="2814" y="12062"/>
                    <a:pt x="2812" y="12064"/>
                    <a:pt x="2811" y="12065"/>
                  </a:cubicBezTo>
                  <a:lnTo>
                    <a:pt x="2811" y="12065"/>
                  </a:lnTo>
                  <a:cubicBezTo>
                    <a:pt x="2902" y="11999"/>
                    <a:pt x="2992" y="11933"/>
                    <a:pt x="3076" y="11857"/>
                  </a:cubicBezTo>
                  <a:cubicBezTo>
                    <a:pt x="3161" y="11781"/>
                    <a:pt x="3240" y="11701"/>
                    <a:pt x="3311" y="11615"/>
                  </a:cubicBezTo>
                  <a:cubicBezTo>
                    <a:pt x="3410" y="11494"/>
                    <a:pt x="3498" y="11365"/>
                    <a:pt x="3576" y="11230"/>
                  </a:cubicBezTo>
                  <a:cubicBezTo>
                    <a:pt x="3636" y="11122"/>
                    <a:pt x="3693" y="11013"/>
                    <a:pt x="3747" y="10902"/>
                  </a:cubicBezTo>
                  <a:lnTo>
                    <a:pt x="3747" y="10902"/>
                  </a:lnTo>
                  <a:cubicBezTo>
                    <a:pt x="3747" y="10903"/>
                    <a:pt x="3747" y="10903"/>
                    <a:pt x="3746" y="10903"/>
                  </a:cubicBezTo>
                  <a:lnTo>
                    <a:pt x="3746" y="10903"/>
                  </a:lnTo>
                  <a:cubicBezTo>
                    <a:pt x="3747" y="10902"/>
                    <a:pt x="3747" y="10902"/>
                    <a:pt x="3748" y="10901"/>
                  </a:cubicBezTo>
                  <a:lnTo>
                    <a:pt x="3748" y="10901"/>
                  </a:lnTo>
                  <a:cubicBezTo>
                    <a:pt x="3748" y="10901"/>
                    <a:pt x="3747" y="10902"/>
                    <a:pt x="3747" y="10903"/>
                  </a:cubicBezTo>
                  <a:lnTo>
                    <a:pt x="3747" y="10903"/>
                  </a:lnTo>
                  <a:cubicBezTo>
                    <a:pt x="3748" y="10902"/>
                    <a:pt x="3749" y="10901"/>
                    <a:pt x="3749" y="10899"/>
                  </a:cubicBezTo>
                  <a:lnTo>
                    <a:pt x="3749" y="10899"/>
                  </a:lnTo>
                  <a:cubicBezTo>
                    <a:pt x="3749" y="10900"/>
                    <a:pt x="3749" y="10900"/>
                    <a:pt x="3748" y="10901"/>
                  </a:cubicBezTo>
                  <a:lnTo>
                    <a:pt x="3748" y="10901"/>
                  </a:lnTo>
                  <a:cubicBezTo>
                    <a:pt x="3750" y="10897"/>
                    <a:pt x="3752" y="10895"/>
                    <a:pt x="3752" y="10891"/>
                  </a:cubicBezTo>
                  <a:lnTo>
                    <a:pt x="3752" y="10891"/>
                  </a:lnTo>
                  <a:cubicBezTo>
                    <a:pt x="3753" y="10890"/>
                    <a:pt x="3754" y="10889"/>
                    <a:pt x="3755" y="10888"/>
                  </a:cubicBezTo>
                  <a:cubicBezTo>
                    <a:pt x="3754" y="10888"/>
                    <a:pt x="3753" y="10888"/>
                    <a:pt x="3753" y="10888"/>
                  </a:cubicBezTo>
                  <a:lnTo>
                    <a:pt x="3753" y="10888"/>
                  </a:lnTo>
                  <a:cubicBezTo>
                    <a:pt x="3865" y="10651"/>
                    <a:pt x="3956" y="10408"/>
                    <a:pt x="4030" y="10157"/>
                  </a:cubicBezTo>
                  <a:cubicBezTo>
                    <a:pt x="4097" y="9918"/>
                    <a:pt x="4153" y="9677"/>
                    <a:pt x="4198" y="9431"/>
                  </a:cubicBezTo>
                  <a:cubicBezTo>
                    <a:pt x="4396" y="8320"/>
                    <a:pt x="4384" y="7179"/>
                    <a:pt x="4613" y="6073"/>
                  </a:cubicBezTo>
                  <a:cubicBezTo>
                    <a:pt x="4732" y="5499"/>
                    <a:pt x="4909" y="4934"/>
                    <a:pt x="5186" y="4413"/>
                  </a:cubicBezTo>
                  <a:cubicBezTo>
                    <a:pt x="5260" y="4269"/>
                    <a:pt x="5342" y="4130"/>
                    <a:pt x="5421" y="3989"/>
                  </a:cubicBezTo>
                  <a:cubicBezTo>
                    <a:pt x="5496" y="3851"/>
                    <a:pt x="5574" y="3714"/>
                    <a:pt x="5645" y="3573"/>
                  </a:cubicBezTo>
                  <a:cubicBezTo>
                    <a:pt x="5775" y="3327"/>
                    <a:pt x="5902" y="3082"/>
                    <a:pt x="6020" y="2830"/>
                  </a:cubicBezTo>
                  <a:cubicBezTo>
                    <a:pt x="6211" y="2431"/>
                    <a:pt x="6381" y="2023"/>
                    <a:pt x="6522" y="1605"/>
                  </a:cubicBezTo>
                  <a:cubicBezTo>
                    <a:pt x="6661" y="1189"/>
                    <a:pt x="6767" y="765"/>
                    <a:pt x="6846" y="334"/>
                  </a:cubicBezTo>
                  <a:cubicBezTo>
                    <a:pt x="6866" y="223"/>
                    <a:pt x="6882" y="111"/>
                    <a:pt x="6898" y="1"/>
                  </a:cubicBezTo>
                  <a:close/>
                </a:path>
              </a:pathLst>
            </a:custGeom>
            <a:solidFill>
              <a:srgbClr val="7279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9" name="Google Shape;3659;p16"/>
            <p:cNvSpPr/>
            <p:nvPr/>
          </p:nvSpPr>
          <p:spPr>
            <a:xfrm>
              <a:off x="3223700" y="-1117025"/>
              <a:ext cx="141900" cy="461425"/>
            </a:xfrm>
            <a:custGeom>
              <a:avLst/>
              <a:gdLst/>
              <a:ahLst/>
              <a:cxnLst/>
              <a:rect l="l" t="t" r="r" b="b"/>
              <a:pathLst>
                <a:path w="5676" h="18457" extrusionOk="0">
                  <a:moveTo>
                    <a:pt x="1316" y="130"/>
                  </a:moveTo>
                  <a:lnTo>
                    <a:pt x="1316" y="130"/>
                  </a:lnTo>
                  <a:cubicBezTo>
                    <a:pt x="1318" y="136"/>
                    <a:pt x="1318" y="141"/>
                    <a:pt x="1318" y="147"/>
                  </a:cubicBezTo>
                  <a:cubicBezTo>
                    <a:pt x="1316" y="143"/>
                    <a:pt x="1318" y="137"/>
                    <a:pt x="1316" y="130"/>
                  </a:cubicBezTo>
                  <a:close/>
                  <a:moveTo>
                    <a:pt x="1303" y="1"/>
                  </a:moveTo>
                  <a:lnTo>
                    <a:pt x="1303" y="1"/>
                  </a:lnTo>
                  <a:cubicBezTo>
                    <a:pt x="1309" y="51"/>
                    <a:pt x="1313" y="104"/>
                    <a:pt x="1318" y="154"/>
                  </a:cubicBezTo>
                  <a:lnTo>
                    <a:pt x="1318" y="152"/>
                  </a:lnTo>
                  <a:cubicBezTo>
                    <a:pt x="1338" y="350"/>
                    <a:pt x="1359" y="545"/>
                    <a:pt x="1382" y="740"/>
                  </a:cubicBezTo>
                  <a:cubicBezTo>
                    <a:pt x="1497" y="1621"/>
                    <a:pt x="1682" y="2488"/>
                    <a:pt x="1911" y="3344"/>
                  </a:cubicBezTo>
                  <a:cubicBezTo>
                    <a:pt x="2136" y="4198"/>
                    <a:pt x="2398" y="5042"/>
                    <a:pt x="2649" y="5890"/>
                  </a:cubicBezTo>
                  <a:cubicBezTo>
                    <a:pt x="2919" y="6812"/>
                    <a:pt x="3176" y="7739"/>
                    <a:pt x="3383" y="8676"/>
                  </a:cubicBezTo>
                  <a:cubicBezTo>
                    <a:pt x="3478" y="9111"/>
                    <a:pt x="3561" y="9548"/>
                    <a:pt x="3616" y="9987"/>
                  </a:cubicBezTo>
                  <a:cubicBezTo>
                    <a:pt x="3662" y="10342"/>
                    <a:pt x="3695" y="10701"/>
                    <a:pt x="3698" y="11060"/>
                  </a:cubicBezTo>
                  <a:cubicBezTo>
                    <a:pt x="3700" y="11640"/>
                    <a:pt x="3630" y="12226"/>
                    <a:pt x="3439" y="12775"/>
                  </a:cubicBezTo>
                  <a:cubicBezTo>
                    <a:pt x="3262" y="13279"/>
                    <a:pt x="2997" y="13745"/>
                    <a:pt x="2689" y="14181"/>
                  </a:cubicBezTo>
                  <a:cubicBezTo>
                    <a:pt x="2327" y="14693"/>
                    <a:pt x="1918" y="15172"/>
                    <a:pt x="1516" y="15653"/>
                  </a:cubicBezTo>
                  <a:cubicBezTo>
                    <a:pt x="1394" y="15800"/>
                    <a:pt x="1273" y="15948"/>
                    <a:pt x="1151" y="16094"/>
                  </a:cubicBezTo>
                  <a:cubicBezTo>
                    <a:pt x="1029" y="16244"/>
                    <a:pt x="905" y="16393"/>
                    <a:pt x="788" y="16544"/>
                  </a:cubicBezTo>
                  <a:cubicBezTo>
                    <a:pt x="548" y="16856"/>
                    <a:pt x="327" y="17182"/>
                    <a:pt x="154" y="17536"/>
                  </a:cubicBezTo>
                  <a:cubicBezTo>
                    <a:pt x="97" y="17663"/>
                    <a:pt x="44" y="17789"/>
                    <a:pt x="1" y="17923"/>
                  </a:cubicBezTo>
                  <a:cubicBezTo>
                    <a:pt x="117" y="18061"/>
                    <a:pt x="233" y="18199"/>
                    <a:pt x="347" y="18338"/>
                  </a:cubicBezTo>
                  <a:cubicBezTo>
                    <a:pt x="373" y="18369"/>
                    <a:pt x="410" y="18382"/>
                    <a:pt x="448" y="18382"/>
                  </a:cubicBezTo>
                  <a:cubicBezTo>
                    <a:pt x="486" y="18382"/>
                    <a:pt x="524" y="18369"/>
                    <a:pt x="552" y="18347"/>
                  </a:cubicBezTo>
                  <a:cubicBezTo>
                    <a:pt x="566" y="18347"/>
                    <a:pt x="578" y="18362"/>
                    <a:pt x="595" y="18381"/>
                  </a:cubicBezTo>
                  <a:cubicBezTo>
                    <a:pt x="639" y="18425"/>
                    <a:pt x="691" y="18456"/>
                    <a:pt x="739" y="18456"/>
                  </a:cubicBezTo>
                  <a:cubicBezTo>
                    <a:pt x="743" y="18456"/>
                    <a:pt x="746" y="18456"/>
                    <a:pt x="750" y="18456"/>
                  </a:cubicBezTo>
                  <a:cubicBezTo>
                    <a:pt x="990" y="18431"/>
                    <a:pt x="1216" y="18384"/>
                    <a:pt x="1445" y="18311"/>
                  </a:cubicBezTo>
                  <a:cubicBezTo>
                    <a:pt x="1652" y="18246"/>
                    <a:pt x="1866" y="18155"/>
                    <a:pt x="2119" y="18023"/>
                  </a:cubicBezTo>
                  <a:cubicBezTo>
                    <a:pt x="2343" y="17903"/>
                    <a:pt x="2551" y="17766"/>
                    <a:pt x="2708" y="17660"/>
                  </a:cubicBezTo>
                  <a:cubicBezTo>
                    <a:pt x="2876" y="17545"/>
                    <a:pt x="3045" y="17427"/>
                    <a:pt x="3206" y="17304"/>
                  </a:cubicBezTo>
                  <a:cubicBezTo>
                    <a:pt x="3284" y="17243"/>
                    <a:pt x="3360" y="17183"/>
                    <a:pt x="3436" y="17120"/>
                  </a:cubicBezTo>
                  <a:cubicBezTo>
                    <a:pt x="3591" y="16992"/>
                    <a:pt x="3748" y="16848"/>
                    <a:pt x="3900" y="16698"/>
                  </a:cubicBezTo>
                  <a:cubicBezTo>
                    <a:pt x="4090" y="16508"/>
                    <a:pt x="4279" y="16288"/>
                    <a:pt x="4477" y="16027"/>
                  </a:cubicBezTo>
                  <a:cubicBezTo>
                    <a:pt x="4786" y="15619"/>
                    <a:pt x="5049" y="15138"/>
                    <a:pt x="5259" y="14596"/>
                  </a:cubicBezTo>
                  <a:cubicBezTo>
                    <a:pt x="5440" y="14124"/>
                    <a:pt x="5559" y="13612"/>
                    <a:pt x="5619" y="13032"/>
                  </a:cubicBezTo>
                  <a:cubicBezTo>
                    <a:pt x="5675" y="12531"/>
                    <a:pt x="5675" y="12000"/>
                    <a:pt x="5618" y="11409"/>
                  </a:cubicBezTo>
                  <a:cubicBezTo>
                    <a:pt x="5566" y="10856"/>
                    <a:pt x="5468" y="10290"/>
                    <a:pt x="5321" y="9681"/>
                  </a:cubicBezTo>
                  <a:cubicBezTo>
                    <a:pt x="5002" y="8370"/>
                    <a:pt x="4505" y="7118"/>
                    <a:pt x="4107" y="6174"/>
                  </a:cubicBezTo>
                  <a:cubicBezTo>
                    <a:pt x="3686" y="5177"/>
                    <a:pt x="3228" y="4206"/>
                    <a:pt x="2785" y="3268"/>
                  </a:cubicBezTo>
                  <a:lnTo>
                    <a:pt x="2711" y="3115"/>
                  </a:lnTo>
                  <a:lnTo>
                    <a:pt x="2584" y="2847"/>
                  </a:lnTo>
                  <a:cubicBezTo>
                    <a:pt x="2187" y="2009"/>
                    <a:pt x="1777" y="1141"/>
                    <a:pt x="1408" y="258"/>
                  </a:cubicBezTo>
                  <a:cubicBezTo>
                    <a:pt x="1372" y="170"/>
                    <a:pt x="1338" y="85"/>
                    <a:pt x="1303" y="1"/>
                  </a:cubicBezTo>
                  <a:close/>
                </a:path>
              </a:pathLst>
            </a:custGeom>
            <a:solidFill>
              <a:srgbClr val="7279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0" name="Google Shape;3660;p16"/>
            <p:cNvSpPr/>
            <p:nvPr/>
          </p:nvSpPr>
          <p:spPr>
            <a:xfrm>
              <a:off x="2755100" y="-471975"/>
              <a:ext cx="333750" cy="152600"/>
            </a:xfrm>
            <a:custGeom>
              <a:avLst/>
              <a:gdLst/>
              <a:ahLst/>
              <a:cxnLst/>
              <a:rect l="l" t="t" r="r" b="b"/>
              <a:pathLst>
                <a:path w="13350" h="6104" extrusionOk="0">
                  <a:moveTo>
                    <a:pt x="11234" y="151"/>
                  </a:moveTo>
                  <a:cubicBezTo>
                    <a:pt x="11231" y="153"/>
                    <a:pt x="11228" y="153"/>
                    <a:pt x="11224" y="155"/>
                  </a:cubicBezTo>
                  <a:cubicBezTo>
                    <a:pt x="11227" y="153"/>
                    <a:pt x="11231" y="153"/>
                    <a:pt x="11234" y="151"/>
                  </a:cubicBezTo>
                  <a:close/>
                  <a:moveTo>
                    <a:pt x="12193" y="0"/>
                  </a:moveTo>
                  <a:cubicBezTo>
                    <a:pt x="12179" y="0"/>
                    <a:pt x="12165" y="0"/>
                    <a:pt x="12150" y="0"/>
                  </a:cubicBezTo>
                  <a:lnTo>
                    <a:pt x="12173" y="0"/>
                  </a:lnTo>
                  <a:cubicBezTo>
                    <a:pt x="12010" y="6"/>
                    <a:pt x="11845" y="16"/>
                    <a:pt x="11681" y="45"/>
                  </a:cubicBezTo>
                  <a:cubicBezTo>
                    <a:pt x="11521" y="72"/>
                    <a:pt x="11363" y="108"/>
                    <a:pt x="11207" y="153"/>
                  </a:cubicBezTo>
                  <a:cubicBezTo>
                    <a:pt x="11211" y="153"/>
                    <a:pt x="11214" y="151"/>
                    <a:pt x="11218" y="151"/>
                  </a:cubicBezTo>
                  <a:cubicBezTo>
                    <a:pt x="11030" y="209"/>
                    <a:pt x="10845" y="279"/>
                    <a:pt x="10667" y="361"/>
                  </a:cubicBezTo>
                  <a:cubicBezTo>
                    <a:pt x="10480" y="448"/>
                    <a:pt x="10299" y="548"/>
                    <a:pt x="10122" y="655"/>
                  </a:cubicBezTo>
                  <a:cubicBezTo>
                    <a:pt x="10128" y="652"/>
                    <a:pt x="10135" y="648"/>
                    <a:pt x="10143" y="645"/>
                  </a:cubicBezTo>
                  <a:lnTo>
                    <a:pt x="10143" y="645"/>
                  </a:lnTo>
                  <a:cubicBezTo>
                    <a:pt x="9559" y="1006"/>
                    <a:pt x="9037" y="1452"/>
                    <a:pt x="8538" y="1918"/>
                  </a:cubicBezTo>
                  <a:cubicBezTo>
                    <a:pt x="8234" y="2201"/>
                    <a:pt x="7939" y="2492"/>
                    <a:pt x="7642" y="2780"/>
                  </a:cubicBezTo>
                  <a:cubicBezTo>
                    <a:pt x="7365" y="3045"/>
                    <a:pt x="7089" y="3311"/>
                    <a:pt x="6790" y="3551"/>
                  </a:cubicBezTo>
                  <a:cubicBezTo>
                    <a:pt x="6543" y="3752"/>
                    <a:pt x="6280" y="3937"/>
                    <a:pt x="6000" y="4092"/>
                  </a:cubicBezTo>
                  <a:cubicBezTo>
                    <a:pt x="5694" y="4259"/>
                    <a:pt x="5367" y="4391"/>
                    <a:pt x="5034" y="4497"/>
                  </a:cubicBezTo>
                  <a:cubicBezTo>
                    <a:pt x="4607" y="4632"/>
                    <a:pt x="4172" y="4736"/>
                    <a:pt x="3735" y="4826"/>
                  </a:cubicBezTo>
                  <a:cubicBezTo>
                    <a:pt x="3485" y="4877"/>
                    <a:pt x="3238" y="4930"/>
                    <a:pt x="2991" y="4993"/>
                  </a:cubicBezTo>
                  <a:cubicBezTo>
                    <a:pt x="2774" y="5049"/>
                    <a:pt x="2557" y="5108"/>
                    <a:pt x="2343" y="5172"/>
                  </a:cubicBezTo>
                  <a:cubicBezTo>
                    <a:pt x="2344" y="5172"/>
                    <a:pt x="2344" y="5172"/>
                    <a:pt x="2345" y="5172"/>
                  </a:cubicBezTo>
                  <a:lnTo>
                    <a:pt x="2345" y="5172"/>
                  </a:lnTo>
                  <a:cubicBezTo>
                    <a:pt x="1598" y="5402"/>
                    <a:pt x="871" y="5687"/>
                    <a:pt x="165" y="6024"/>
                  </a:cubicBezTo>
                  <a:cubicBezTo>
                    <a:pt x="110" y="6050"/>
                    <a:pt x="54" y="6076"/>
                    <a:pt x="1" y="6103"/>
                  </a:cubicBezTo>
                  <a:cubicBezTo>
                    <a:pt x="116" y="6074"/>
                    <a:pt x="225" y="6041"/>
                    <a:pt x="334" y="6011"/>
                  </a:cubicBezTo>
                  <a:cubicBezTo>
                    <a:pt x="864" y="5869"/>
                    <a:pt x="1401" y="5767"/>
                    <a:pt x="1928" y="5704"/>
                  </a:cubicBezTo>
                  <a:cubicBezTo>
                    <a:pt x="2342" y="5654"/>
                    <a:pt x="2805" y="5631"/>
                    <a:pt x="3343" y="5631"/>
                  </a:cubicBezTo>
                  <a:cubicBezTo>
                    <a:pt x="3359" y="5631"/>
                    <a:pt x="3376" y="5631"/>
                    <a:pt x="3392" y="5631"/>
                  </a:cubicBezTo>
                  <a:cubicBezTo>
                    <a:pt x="3952" y="5632"/>
                    <a:pt x="4521" y="5659"/>
                    <a:pt x="5071" y="5684"/>
                  </a:cubicBezTo>
                  <a:cubicBezTo>
                    <a:pt x="5665" y="5711"/>
                    <a:pt x="6261" y="5738"/>
                    <a:pt x="6856" y="5738"/>
                  </a:cubicBezTo>
                  <a:cubicBezTo>
                    <a:pt x="7450" y="5738"/>
                    <a:pt x="8043" y="5711"/>
                    <a:pt x="8629" y="5631"/>
                  </a:cubicBezTo>
                  <a:cubicBezTo>
                    <a:pt x="9502" y="5510"/>
                    <a:pt x="10286" y="5259"/>
                    <a:pt x="10963" y="4885"/>
                  </a:cubicBezTo>
                  <a:cubicBezTo>
                    <a:pt x="11292" y="4703"/>
                    <a:pt x="11602" y="4490"/>
                    <a:pt x="11882" y="4257"/>
                  </a:cubicBezTo>
                  <a:cubicBezTo>
                    <a:pt x="12126" y="4054"/>
                    <a:pt x="12352" y="3831"/>
                    <a:pt x="12550" y="3594"/>
                  </a:cubicBezTo>
                  <a:cubicBezTo>
                    <a:pt x="12712" y="3400"/>
                    <a:pt x="12859" y="3185"/>
                    <a:pt x="12988" y="2955"/>
                  </a:cubicBezTo>
                  <a:cubicBezTo>
                    <a:pt x="13106" y="2745"/>
                    <a:pt x="13195" y="2520"/>
                    <a:pt x="13264" y="2264"/>
                  </a:cubicBezTo>
                  <a:cubicBezTo>
                    <a:pt x="13324" y="2028"/>
                    <a:pt x="13350" y="1783"/>
                    <a:pt x="13335" y="1530"/>
                  </a:cubicBezTo>
                  <a:cubicBezTo>
                    <a:pt x="13324" y="1292"/>
                    <a:pt x="13261" y="1034"/>
                    <a:pt x="13153" y="769"/>
                  </a:cubicBezTo>
                  <a:cubicBezTo>
                    <a:pt x="13163" y="750"/>
                    <a:pt x="13163" y="726"/>
                    <a:pt x="13159" y="704"/>
                  </a:cubicBezTo>
                  <a:cubicBezTo>
                    <a:pt x="13114" y="484"/>
                    <a:pt x="13038" y="269"/>
                    <a:pt x="12936" y="64"/>
                  </a:cubicBezTo>
                  <a:cubicBezTo>
                    <a:pt x="12847" y="48"/>
                    <a:pt x="12757" y="32"/>
                    <a:pt x="12665" y="23"/>
                  </a:cubicBezTo>
                  <a:cubicBezTo>
                    <a:pt x="12507" y="7"/>
                    <a:pt x="12351" y="0"/>
                    <a:pt x="12193" y="0"/>
                  </a:cubicBezTo>
                  <a:close/>
                </a:path>
              </a:pathLst>
            </a:custGeom>
            <a:solidFill>
              <a:srgbClr val="7279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1" name="Google Shape;3661;p16"/>
            <p:cNvSpPr/>
            <p:nvPr/>
          </p:nvSpPr>
          <p:spPr>
            <a:xfrm>
              <a:off x="3232325" y="-71250"/>
              <a:ext cx="147750" cy="205025"/>
            </a:xfrm>
            <a:custGeom>
              <a:avLst/>
              <a:gdLst/>
              <a:ahLst/>
              <a:cxnLst/>
              <a:rect l="l" t="t" r="r" b="b"/>
              <a:pathLst>
                <a:path w="5910" h="8201" extrusionOk="0">
                  <a:moveTo>
                    <a:pt x="359" y="7715"/>
                  </a:moveTo>
                  <a:lnTo>
                    <a:pt x="359" y="7715"/>
                  </a:lnTo>
                  <a:cubicBezTo>
                    <a:pt x="358" y="7715"/>
                    <a:pt x="358" y="7716"/>
                    <a:pt x="357" y="7716"/>
                  </a:cubicBezTo>
                  <a:lnTo>
                    <a:pt x="357" y="7716"/>
                  </a:lnTo>
                  <a:cubicBezTo>
                    <a:pt x="358" y="7716"/>
                    <a:pt x="358" y="7715"/>
                    <a:pt x="359" y="7715"/>
                  </a:cubicBezTo>
                  <a:close/>
                  <a:moveTo>
                    <a:pt x="357" y="7716"/>
                  </a:moveTo>
                  <a:cubicBezTo>
                    <a:pt x="354" y="7719"/>
                    <a:pt x="353" y="7722"/>
                    <a:pt x="352" y="7725"/>
                  </a:cubicBezTo>
                  <a:cubicBezTo>
                    <a:pt x="354" y="7721"/>
                    <a:pt x="355" y="7719"/>
                    <a:pt x="357" y="7716"/>
                  </a:cubicBezTo>
                  <a:close/>
                  <a:moveTo>
                    <a:pt x="349" y="7731"/>
                  </a:moveTo>
                  <a:cubicBezTo>
                    <a:pt x="348" y="7733"/>
                    <a:pt x="347" y="7734"/>
                    <a:pt x="346" y="7735"/>
                  </a:cubicBezTo>
                  <a:lnTo>
                    <a:pt x="346" y="7735"/>
                  </a:lnTo>
                  <a:cubicBezTo>
                    <a:pt x="347" y="7734"/>
                    <a:pt x="348" y="7733"/>
                    <a:pt x="349" y="7731"/>
                  </a:cubicBezTo>
                  <a:close/>
                  <a:moveTo>
                    <a:pt x="346" y="7735"/>
                  </a:moveTo>
                  <a:cubicBezTo>
                    <a:pt x="345" y="7736"/>
                    <a:pt x="345" y="7736"/>
                    <a:pt x="345" y="7736"/>
                  </a:cubicBezTo>
                  <a:cubicBezTo>
                    <a:pt x="345" y="7736"/>
                    <a:pt x="345" y="7736"/>
                    <a:pt x="346" y="7735"/>
                  </a:cubicBezTo>
                  <a:close/>
                  <a:moveTo>
                    <a:pt x="3686" y="0"/>
                  </a:moveTo>
                  <a:cubicBezTo>
                    <a:pt x="3605" y="124"/>
                    <a:pt x="3529" y="253"/>
                    <a:pt x="3462" y="387"/>
                  </a:cubicBezTo>
                  <a:cubicBezTo>
                    <a:pt x="3462" y="384"/>
                    <a:pt x="3463" y="382"/>
                    <a:pt x="3463" y="381"/>
                  </a:cubicBezTo>
                  <a:lnTo>
                    <a:pt x="3463" y="381"/>
                  </a:lnTo>
                  <a:cubicBezTo>
                    <a:pt x="3407" y="494"/>
                    <a:pt x="3355" y="609"/>
                    <a:pt x="3314" y="729"/>
                  </a:cubicBezTo>
                  <a:cubicBezTo>
                    <a:pt x="3276" y="839"/>
                    <a:pt x="3246" y="951"/>
                    <a:pt x="3223" y="1065"/>
                  </a:cubicBezTo>
                  <a:cubicBezTo>
                    <a:pt x="3205" y="1164"/>
                    <a:pt x="3190" y="1264"/>
                    <a:pt x="3189" y="1363"/>
                  </a:cubicBezTo>
                  <a:cubicBezTo>
                    <a:pt x="3183" y="1444"/>
                    <a:pt x="3187" y="1526"/>
                    <a:pt x="3190" y="1607"/>
                  </a:cubicBezTo>
                  <a:lnTo>
                    <a:pt x="3190" y="1607"/>
                  </a:lnTo>
                  <a:cubicBezTo>
                    <a:pt x="3190" y="1605"/>
                    <a:pt x="3190" y="1604"/>
                    <a:pt x="3189" y="1603"/>
                  </a:cubicBezTo>
                  <a:lnTo>
                    <a:pt x="3189" y="1603"/>
                  </a:lnTo>
                  <a:cubicBezTo>
                    <a:pt x="3189" y="1608"/>
                    <a:pt x="3189" y="1610"/>
                    <a:pt x="3190" y="1615"/>
                  </a:cubicBezTo>
                  <a:lnTo>
                    <a:pt x="3190" y="1618"/>
                  </a:lnTo>
                  <a:lnTo>
                    <a:pt x="3190" y="1621"/>
                  </a:lnTo>
                  <a:lnTo>
                    <a:pt x="3190" y="1623"/>
                  </a:lnTo>
                  <a:lnTo>
                    <a:pt x="3190" y="1629"/>
                  </a:lnTo>
                  <a:lnTo>
                    <a:pt x="3190" y="1631"/>
                  </a:lnTo>
                  <a:cubicBezTo>
                    <a:pt x="3203" y="1789"/>
                    <a:pt x="3229" y="1947"/>
                    <a:pt x="3269" y="2103"/>
                  </a:cubicBezTo>
                  <a:cubicBezTo>
                    <a:pt x="3305" y="2247"/>
                    <a:pt x="3348" y="2386"/>
                    <a:pt x="3396" y="2525"/>
                  </a:cubicBezTo>
                  <a:cubicBezTo>
                    <a:pt x="3440" y="2658"/>
                    <a:pt x="3486" y="2788"/>
                    <a:pt x="3531" y="2922"/>
                  </a:cubicBezTo>
                  <a:cubicBezTo>
                    <a:pt x="3572" y="3044"/>
                    <a:pt x="3614" y="3169"/>
                    <a:pt x="3641" y="3297"/>
                  </a:cubicBezTo>
                  <a:cubicBezTo>
                    <a:pt x="3666" y="3412"/>
                    <a:pt x="3686" y="3528"/>
                    <a:pt x="3687" y="3647"/>
                  </a:cubicBezTo>
                  <a:cubicBezTo>
                    <a:pt x="3689" y="3786"/>
                    <a:pt x="3671" y="3927"/>
                    <a:pt x="3644" y="4062"/>
                  </a:cubicBezTo>
                  <a:cubicBezTo>
                    <a:pt x="3581" y="4364"/>
                    <a:pt x="3463" y="4651"/>
                    <a:pt x="3298" y="4910"/>
                  </a:cubicBezTo>
                  <a:cubicBezTo>
                    <a:pt x="2935" y="5481"/>
                    <a:pt x="2413" y="5929"/>
                    <a:pt x="1892" y="6355"/>
                  </a:cubicBezTo>
                  <a:cubicBezTo>
                    <a:pt x="1356" y="6791"/>
                    <a:pt x="805" y="7214"/>
                    <a:pt x="349" y="7731"/>
                  </a:cubicBezTo>
                  <a:lnTo>
                    <a:pt x="349" y="7731"/>
                  </a:lnTo>
                  <a:cubicBezTo>
                    <a:pt x="350" y="7731"/>
                    <a:pt x="351" y="7730"/>
                    <a:pt x="352" y="7729"/>
                  </a:cubicBezTo>
                  <a:lnTo>
                    <a:pt x="352" y="7729"/>
                  </a:lnTo>
                  <a:cubicBezTo>
                    <a:pt x="256" y="7841"/>
                    <a:pt x="163" y="7955"/>
                    <a:pt x="81" y="8077"/>
                  </a:cubicBezTo>
                  <a:cubicBezTo>
                    <a:pt x="53" y="8117"/>
                    <a:pt x="26" y="8157"/>
                    <a:pt x="0" y="8200"/>
                  </a:cubicBezTo>
                  <a:cubicBezTo>
                    <a:pt x="43" y="8179"/>
                    <a:pt x="84" y="8159"/>
                    <a:pt x="127" y="8137"/>
                  </a:cubicBezTo>
                  <a:cubicBezTo>
                    <a:pt x="794" y="7805"/>
                    <a:pt x="1350" y="7509"/>
                    <a:pt x="1876" y="7209"/>
                  </a:cubicBezTo>
                  <a:cubicBezTo>
                    <a:pt x="2489" y="6857"/>
                    <a:pt x="3021" y="6511"/>
                    <a:pt x="3500" y="6152"/>
                  </a:cubicBezTo>
                  <a:cubicBezTo>
                    <a:pt x="3637" y="6047"/>
                    <a:pt x="3772" y="5944"/>
                    <a:pt x="3903" y="5833"/>
                  </a:cubicBezTo>
                  <a:cubicBezTo>
                    <a:pt x="4726" y="5148"/>
                    <a:pt x="5284" y="4439"/>
                    <a:pt x="5609" y="3664"/>
                  </a:cubicBezTo>
                  <a:cubicBezTo>
                    <a:pt x="5807" y="3188"/>
                    <a:pt x="5909" y="2650"/>
                    <a:pt x="5898" y="2116"/>
                  </a:cubicBezTo>
                  <a:cubicBezTo>
                    <a:pt x="5885" y="1539"/>
                    <a:pt x="5743" y="927"/>
                    <a:pt x="5473" y="292"/>
                  </a:cubicBezTo>
                  <a:cubicBezTo>
                    <a:pt x="5460" y="260"/>
                    <a:pt x="5434" y="236"/>
                    <a:pt x="5401" y="223"/>
                  </a:cubicBezTo>
                  <a:cubicBezTo>
                    <a:pt x="5385" y="216"/>
                    <a:pt x="5367" y="212"/>
                    <a:pt x="5350" y="212"/>
                  </a:cubicBezTo>
                  <a:cubicBezTo>
                    <a:pt x="5332" y="212"/>
                    <a:pt x="5313" y="216"/>
                    <a:pt x="5296" y="224"/>
                  </a:cubicBezTo>
                  <a:cubicBezTo>
                    <a:pt x="5225" y="285"/>
                    <a:pt x="5202" y="344"/>
                    <a:pt x="5228" y="401"/>
                  </a:cubicBezTo>
                  <a:cubicBezTo>
                    <a:pt x="5266" y="489"/>
                    <a:pt x="5300" y="579"/>
                    <a:pt x="5335" y="667"/>
                  </a:cubicBezTo>
                  <a:cubicBezTo>
                    <a:pt x="5312" y="612"/>
                    <a:pt x="5273" y="566"/>
                    <a:pt x="5217" y="516"/>
                  </a:cubicBezTo>
                  <a:cubicBezTo>
                    <a:pt x="5152" y="459"/>
                    <a:pt x="5075" y="404"/>
                    <a:pt x="4983" y="351"/>
                  </a:cubicBezTo>
                  <a:cubicBezTo>
                    <a:pt x="4820" y="253"/>
                    <a:pt x="4650" y="178"/>
                    <a:pt x="4473" y="124"/>
                  </a:cubicBezTo>
                  <a:cubicBezTo>
                    <a:pt x="4233" y="51"/>
                    <a:pt x="3970" y="8"/>
                    <a:pt x="3686" y="0"/>
                  </a:cubicBezTo>
                  <a:close/>
                </a:path>
              </a:pathLst>
            </a:custGeom>
            <a:solidFill>
              <a:srgbClr val="7279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2" name="Google Shape;3662;p16"/>
            <p:cNvSpPr/>
            <p:nvPr/>
          </p:nvSpPr>
          <p:spPr>
            <a:xfrm>
              <a:off x="3312075" y="-30825"/>
              <a:ext cx="25" cy="100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cubicBezTo>
                    <a:pt x="0" y="1"/>
                    <a:pt x="0" y="1"/>
                    <a:pt x="0" y="4"/>
                  </a:cubicBezTo>
                  <a:lnTo>
                    <a:pt x="0" y="1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7279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3" name="Google Shape;3663;p16"/>
            <p:cNvSpPr/>
            <p:nvPr/>
          </p:nvSpPr>
          <p:spPr>
            <a:xfrm>
              <a:off x="3413175" y="-900500"/>
              <a:ext cx="205900" cy="680675"/>
            </a:xfrm>
            <a:custGeom>
              <a:avLst/>
              <a:gdLst/>
              <a:ahLst/>
              <a:cxnLst/>
              <a:rect l="l" t="t" r="r" b="b"/>
              <a:pathLst>
                <a:path w="8236" h="27227" extrusionOk="0">
                  <a:moveTo>
                    <a:pt x="6578" y="5743"/>
                  </a:moveTo>
                  <a:lnTo>
                    <a:pt x="6578" y="5743"/>
                  </a:lnTo>
                  <a:cubicBezTo>
                    <a:pt x="6577" y="5744"/>
                    <a:pt x="6577" y="5745"/>
                    <a:pt x="6576" y="5747"/>
                  </a:cubicBezTo>
                  <a:lnTo>
                    <a:pt x="6576" y="5747"/>
                  </a:lnTo>
                  <a:cubicBezTo>
                    <a:pt x="6577" y="5745"/>
                    <a:pt x="6577" y="5744"/>
                    <a:pt x="6578" y="5743"/>
                  </a:cubicBezTo>
                  <a:close/>
                  <a:moveTo>
                    <a:pt x="8141" y="1"/>
                  </a:moveTo>
                  <a:cubicBezTo>
                    <a:pt x="8119" y="1"/>
                    <a:pt x="8098" y="8"/>
                    <a:pt x="8083" y="22"/>
                  </a:cubicBezTo>
                  <a:cubicBezTo>
                    <a:pt x="8066" y="28"/>
                    <a:pt x="8056" y="44"/>
                    <a:pt x="8051" y="65"/>
                  </a:cubicBezTo>
                  <a:cubicBezTo>
                    <a:pt x="7699" y="1994"/>
                    <a:pt x="7201" y="3896"/>
                    <a:pt x="6573" y="5751"/>
                  </a:cubicBezTo>
                  <a:cubicBezTo>
                    <a:pt x="6574" y="5751"/>
                    <a:pt x="6575" y="5750"/>
                    <a:pt x="6576" y="5749"/>
                  </a:cubicBezTo>
                  <a:lnTo>
                    <a:pt x="6576" y="5749"/>
                  </a:lnTo>
                  <a:cubicBezTo>
                    <a:pt x="6252" y="6700"/>
                    <a:pt x="5896" y="7642"/>
                    <a:pt x="5510" y="8572"/>
                  </a:cubicBezTo>
                  <a:cubicBezTo>
                    <a:pt x="5126" y="9502"/>
                    <a:pt x="4709" y="10419"/>
                    <a:pt x="4272" y="11329"/>
                  </a:cubicBezTo>
                  <a:cubicBezTo>
                    <a:pt x="3396" y="13161"/>
                    <a:pt x="2430" y="14950"/>
                    <a:pt x="1424" y="16715"/>
                  </a:cubicBezTo>
                  <a:cubicBezTo>
                    <a:pt x="1302" y="16924"/>
                    <a:pt x="1183" y="17134"/>
                    <a:pt x="1064" y="17347"/>
                  </a:cubicBezTo>
                  <a:cubicBezTo>
                    <a:pt x="957" y="17535"/>
                    <a:pt x="861" y="17730"/>
                    <a:pt x="771" y="17926"/>
                  </a:cubicBezTo>
                  <a:cubicBezTo>
                    <a:pt x="604" y="18290"/>
                    <a:pt x="469" y="18672"/>
                    <a:pt x="366" y="19060"/>
                  </a:cubicBezTo>
                  <a:cubicBezTo>
                    <a:pt x="170" y="19771"/>
                    <a:pt x="100" y="20511"/>
                    <a:pt x="88" y="21246"/>
                  </a:cubicBezTo>
                  <a:cubicBezTo>
                    <a:pt x="80" y="21959"/>
                    <a:pt x="134" y="22668"/>
                    <a:pt x="178" y="23379"/>
                  </a:cubicBezTo>
                  <a:cubicBezTo>
                    <a:pt x="222" y="24112"/>
                    <a:pt x="251" y="24844"/>
                    <a:pt x="211" y="25577"/>
                  </a:cubicBezTo>
                  <a:cubicBezTo>
                    <a:pt x="196" y="25801"/>
                    <a:pt x="175" y="26023"/>
                    <a:pt x="147" y="26245"/>
                  </a:cubicBezTo>
                  <a:cubicBezTo>
                    <a:pt x="114" y="26486"/>
                    <a:pt x="73" y="26727"/>
                    <a:pt x="25" y="26967"/>
                  </a:cubicBezTo>
                  <a:cubicBezTo>
                    <a:pt x="1" y="27085"/>
                    <a:pt x="80" y="27198"/>
                    <a:pt x="195" y="27223"/>
                  </a:cubicBezTo>
                  <a:cubicBezTo>
                    <a:pt x="207" y="27225"/>
                    <a:pt x="220" y="27226"/>
                    <a:pt x="233" y="27226"/>
                  </a:cubicBezTo>
                  <a:cubicBezTo>
                    <a:pt x="277" y="27226"/>
                    <a:pt x="320" y="27213"/>
                    <a:pt x="357" y="27190"/>
                  </a:cubicBezTo>
                  <a:cubicBezTo>
                    <a:pt x="407" y="27157"/>
                    <a:pt x="435" y="27108"/>
                    <a:pt x="448" y="27052"/>
                  </a:cubicBezTo>
                  <a:cubicBezTo>
                    <a:pt x="732" y="25993"/>
                    <a:pt x="738" y="24880"/>
                    <a:pt x="669" y="23791"/>
                  </a:cubicBezTo>
                  <a:cubicBezTo>
                    <a:pt x="604" y="22749"/>
                    <a:pt x="483" y="21704"/>
                    <a:pt x="538" y="20656"/>
                  </a:cubicBezTo>
                  <a:cubicBezTo>
                    <a:pt x="558" y="20336"/>
                    <a:pt x="595" y="20014"/>
                    <a:pt x="651" y="19696"/>
                  </a:cubicBezTo>
                  <a:cubicBezTo>
                    <a:pt x="710" y="19363"/>
                    <a:pt x="795" y="19036"/>
                    <a:pt x="901" y="18714"/>
                  </a:cubicBezTo>
                  <a:cubicBezTo>
                    <a:pt x="1042" y="18305"/>
                    <a:pt x="1219" y="17911"/>
                    <a:pt x="1426" y="17529"/>
                  </a:cubicBezTo>
                  <a:cubicBezTo>
                    <a:pt x="1542" y="17315"/>
                    <a:pt x="1664" y="17105"/>
                    <a:pt x="1780" y="16893"/>
                  </a:cubicBezTo>
                  <a:cubicBezTo>
                    <a:pt x="1911" y="16662"/>
                    <a:pt x="2039" y="16429"/>
                    <a:pt x="2167" y="16196"/>
                  </a:cubicBezTo>
                  <a:cubicBezTo>
                    <a:pt x="2657" y="15304"/>
                    <a:pt x="3128" y="14404"/>
                    <a:pt x="3580" y="13493"/>
                  </a:cubicBezTo>
                  <a:cubicBezTo>
                    <a:pt x="4030" y="12588"/>
                    <a:pt x="4462" y="11676"/>
                    <a:pt x="4870" y="10751"/>
                  </a:cubicBezTo>
                  <a:cubicBezTo>
                    <a:pt x="5276" y="9829"/>
                    <a:pt x="5657" y="8896"/>
                    <a:pt x="6013" y="7952"/>
                  </a:cubicBezTo>
                  <a:cubicBezTo>
                    <a:pt x="6490" y="6694"/>
                    <a:pt x="6917" y="5420"/>
                    <a:pt x="7287" y="4127"/>
                  </a:cubicBezTo>
                  <a:cubicBezTo>
                    <a:pt x="7665" y="2803"/>
                    <a:pt x="7978" y="1460"/>
                    <a:pt x="8227" y="105"/>
                  </a:cubicBezTo>
                  <a:cubicBezTo>
                    <a:pt x="8235" y="58"/>
                    <a:pt x="8202" y="12"/>
                    <a:pt x="8156" y="2"/>
                  </a:cubicBezTo>
                  <a:cubicBezTo>
                    <a:pt x="8151" y="1"/>
                    <a:pt x="8146" y="1"/>
                    <a:pt x="8141" y="1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4" name="Google Shape;3664;p16"/>
            <p:cNvSpPr/>
            <p:nvPr/>
          </p:nvSpPr>
          <p:spPr>
            <a:xfrm>
              <a:off x="2806625" y="-465150"/>
              <a:ext cx="368225" cy="92475"/>
            </a:xfrm>
            <a:custGeom>
              <a:avLst/>
              <a:gdLst/>
              <a:ahLst/>
              <a:cxnLst/>
              <a:rect l="l" t="t" r="r" b="b"/>
              <a:pathLst>
                <a:path w="14729" h="3699" extrusionOk="0">
                  <a:moveTo>
                    <a:pt x="10078" y="1242"/>
                  </a:moveTo>
                  <a:lnTo>
                    <a:pt x="10078" y="1242"/>
                  </a:lnTo>
                  <a:cubicBezTo>
                    <a:pt x="10085" y="1243"/>
                    <a:pt x="10091" y="1244"/>
                    <a:pt x="10098" y="1244"/>
                  </a:cubicBezTo>
                  <a:cubicBezTo>
                    <a:pt x="10091" y="1243"/>
                    <a:pt x="10085" y="1243"/>
                    <a:pt x="10078" y="1242"/>
                  </a:cubicBezTo>
                  <a:close/>
                  <a:moveTo>
                    <a:pt x="5205" y="1410"/>
                  </a:moveTo>
                  <a:lnTo>
                    <a:pt x="5205" y="1410"/>
                  </a:lnTo>
                  <a:cubicBezTo>
                    <a:pt x="5198" y="1411"/>
                    <a:pt x="5192" y="1412"/>
                    <a:pt x="5185" y="1413"/>
                  </a:cubicBezTo>
                  <a:lnTo>
                    <a:pt x="5185" y="1413"/>
                  </a:lnTo>
                  <a:cubicBezTo>
                    <a:pt x="5191" y="1412"/>
                    <a:pt x="5199" y="1412"/>
                    <a:pt x="5205" y="1410"/>
                  </a:cubicBezTo>
                  <a:close/>
                  <a:moveTo>
                    <a:pt x="5185" y="1413"/>
                  </a:moveTo>
                  <a:lnTo>
                    <a:pt x="5185" y="1413"/>
                  </a:lnTo>
                  <a:cubicBezTo>
                    <a:pt x="5184" y="1413"/>
                    <a:pt x="5183" y="1413"/>
                    <a:pt x="5182" y="1414"/>
                  </a:cubicBezTo>
                  <a:cubicBezTo>
                    <a:pt x="5183" y="1413"/>
                    <a:pt x="5184" y="1413"/>
                    <a:pt x="5185" y="1413"/>
                  </a:cubicBezTo>
                  <a:close/>
                  <a:moveTo>
                    <a:pt x="2144" y="2290"/>
                  </a:moveTo>
                  <a:lnTo>
                    <a:pt x="2144" y="2290"/>
                  </a:lnTo>
                  <a:cubicBezTo>
                    <a:pt x="2142" y="2290"/>
                    <a:pt x="2141" y="2291"/>
                    <a:pt x="2140" y="2292"/>
                  </a:cubicBezTo>
                  <a:lnTo>
                    <a:pt x="2140" y="2292"/>
                  </a:lnTo>
                  <a:cubicBezTo>
                    <a:pt x="2142" y="2291"/>
                    <a:pt x="2143" y="2291"/>
                    <a:pt x="2144" y="2290"/>
                  </a:cubicBezTo>
                  <a:close/>
                  <a:moveTo>
                    <a:pt x="14551" y="0"/>
                  </a:moveTo>
                  <a:cubicBezTo>
                    <a:pt x="14520" y="0"/>
                    <a:pt x="14490" y="9"/>
                    <a:pt x="14464" y="28"/>
                  </a:cubicBezTo>
                  <a:cubicBezTo>
                    <a:pt x="14252" y="180"/>
                    <a:pt x="14046" y="342"/>
                    <a:pt x="13834" y="494"/>
                  </a:cubicBezTo>
                  <a:cubicBezTo>
                    <a:pt x="13660" y="618"/>
                    <a:pt x="13473" y="727"/>
                    <a:pt x="13278" y="817"/>
                  </a:cubicBezTo>
                  <a:cubicBezTo>
                    <a:pt x="13051" y="914"/>
                    <a:pt x="12818" y="984"/>
                    <a:pt x="12576" y="1029"/>
                  </a:cubicBezTo>
                  <a:cubicBezTo>
                    <a:pt x="12320" y="1069"/>
                    <a:pt x="12062" y="1083"/>
                    <a:pt x="11803" y="1083"/>
                  </a:cubicBezTo>
                  <a:cubicBezTo>
                    <a:pt x="11699" y="1083"/>
                    <a:pt x="11594" y="1081"/>
                    <a:pt x="11490" y="1077"/>
                  </a:cubicBezTo>
                  <a:cubicBezTo>
                    <a:pt x="11066" y="1065"/>
                    <a:pt x="10642" y="1021"/>
                    <a:pt x="10219" y="986"/>
                  </a:cubicBezTo>
                  <a:cubicBezTo>
                    <a:pt x="9725" y="943"/>
                    <a:pt x="9229" y="925"/>
                    <a:pt x="8733" y="925"/>
                  </a:cubicBezTo>
                  <a:cubicBezTo>
                    <a:pt x="8463" y="925"/>
                    <a:pt x="8194" y="930"/>
                    <a:pt x="7925" y="940"/>
                  </a:cubicBezTo>
                  <a:cubicBezTo>
                    <a:pt x="7055" y="970"/>
                    <a:pt x="6187" y="1054"/>
                    <a:pt x="5328" y="1197"/>
                  </a:cubicBezTo>
                  <a:cubicBezTo>
                    <a:pt x="4476" y="1335"/>
                    <a:pt x="3633" y="1536"/>
                    <a:pt x="2822" y="1824"/>
                  </a:cubicBezTo>
                  <a:cubicBezTo>
                    <a:pt x="2277" y="2018"/>
                    <a:pt x="1752" y="2257"/>
                    <a:pt x="1258" y="2554"/>
                  </a:cubicBezTo>
                  <a:cubicBezTo>
                    <a:pt x="1008" y="2705"/>
                    <a:pt x="768" y="2871"/>
                    <a:pt x="542" y="3058"/>
                  </a:cubicBezTo>
                  <a:cubicBezTo>
                    <a:pt x="363" y="3210"/>
                    <a:pt x="190" y="3374"/>
                    <a:pt x="33" y="3549"/>
                  </a:cubicBezTo>
                  <a:cubicBezTo>
                    <a:pt x="1" y="3585"/>
                    <a:pt x="1" y="3641"/>
                    <a:pt x="37" y="3674"/>
                  </a:cubicBezTo>
                  <a:cubicBezTo>
                    <a:pt x="53" y="3690"/>
                    <a:pt x="76" y="3698"/>
                    <a:pt x="99" y="3698"/>
                  </a:cubicBezTo>
                  <a:cubicBezTo>
                    <a:pt x="123" y="3698"/>
                    <a:pt x="146" y="3690"/>
                    <a:pt x="162" y="3671"/>
                  </a:cubicBezTo>
                  <a:cubicBezTo>
                    <a:pt x="334" y="3479"/>
                    <a:pt x="522" y="3302"/>
                    <a:pt x="724" y="3139"/>
                  </a:cubicBezTo>
                  <a:lnTo>
                    <a:pt x="724" y="3139"/>
                  </a:lnTo>
                  <a:cubicBezTo>
                    <a:pt x="721" y="3141"/>
                    <a:pt x="720" y="3143"/>
                    <a:pt x="718" y="3146"/>
                  </a:cubicBezTo>
                  <a:cubicBezTo>
                    <a:pt x="1152" y="2801"/>
                    <a:pt x="1635" y="2523"/>
                    <a:pt x="2140" y="2292"/>
                  </a:cubicBezTo>
                  <a:lnTo>
                    <a:pt x="2140" y="2292"/>
                  </a:lnTo>
                  <a:cubicBezTo>
                    <a:pt x="2139" y="2292"/>
                    <a:pt x="2138" y="2292"/>
                    <a:pt x="2137" y="2293"/>
                  </a:cubicBezTo>
                  <a:cubicBezTo>
                    <a:pt x="3112" y="1854"/>
                    <a:pt x="4153" y="1587"/>
                    <a:pt x="5206" y="1409"/>
                  </a:cubicBezTo>
                  <a:lnTo>
                    <a:pt x="5206" y="1409"/>
                  </a:lnTo>
                  <a:cubicBezTo>
                    <a:pt x="5206" y="1409"/>
                    <a:pt x="5205" y="1410"/>
                    <a:pt x="5205" y="1410"/>
                  </a:cubicBezTo>
                  <a:lnTo>
                    <a:pt x="5205" y="1410"/>
                  </a:lnTo>
                  <a:cubicBezTo>
                    <a:pt x="6059" y="1270"/>
                    <a:pt x="6920" y="1192"/>
                    <a:pt x="7786" y="1166"/>
                  </a:cubicBezTo>
                  <a:cubicBezTo>
                    <a:pt x="7962" y="1162"/>
                    <a:pt x="8138" y="1160"/>
                    <a:pt x="8314" y="1160"/>
                  </a:cubicBezTo>
                  <a:cubicBezTo>
                    <a:pt x="8902" y="1160"/>
                    <a:pt x="9491" y="1186"/>
                    <a:pt x="10078" y="1242"/>
                  </a:cubicBezTo>
                  <a:lnTo>
                    <a:pt x="10078" y="1242"/>
                  </a:lnTo>
                  <a:cubicBezTo>
                    <a:pt x="10076" y="1242"/>
                    <a:pt x="10074" y="1241"/>
                    <a:pt x="10072" y="1241"/>
                  </a:cubicBezTo>
                  <a:lnTo>
                    <a:pt x="10072" y="1241"/>
                  </a:lnTo>
                  <a:cubicBezTo>
                    <a:pt x="10503" y="1284"/>
                    <a:pt x="10928" y="1345"/>
                    <a:pt x="11358" y="1386"/>
                  </a:cubicBezTo>
                  <a:cubicBezTo>
                    <a:pt x="11605" y="1411"/>
                    <a:pt x="11853" y="1427"/>
                    <a:pt x="12100" y="1427"/>
                  </a:cubicBezTo>
                  <a:cubicBezTo>
                    <a:pt x="12259" y="1427"/>
                    <a:pt x="12418" y="1420"/>
                    <a:pt x="12577" y="1405"/>
                  </a:cubicBezTo>
                  <a:cubicBezTo>
                    <a:pt x="12764" y="1386"/>
                    <a:pt x="12946" y="1352"/>
                    <a:pt x="13129" y="1307"/>
                  </a:cubicBezTo>
                  <a:cubicBezTo>
                    <a:pt x="13315" y="1261"/>
                    <a:pt x="13492" y="1189"/>
                    <a:pt x="13669" y="1110"/>
                  </a:cubicBezTo>
                  <a:cubicBezTo>
                    <a:pt x="13855" y="1024"/>
                    <a:pt x="14029" y="917"/>
                    <a:pt x="14193" y="794"/>
                  </a:cubicBezTo>
                  <a:cubicBezTo>
                    <a:pt x="14292" y="720"/>
                    <a:pt x="14383" y="639"/>
                    <a:pt x="14470" y="552"/>
                  </a:cubicBezTo>
                  <a:cubicBezTo>
                    <a:pt x="14558" y="461"/>
                    <a:pt x="14632" y="359"/>
                    <a:pt x="14707" y="257"/>
                  </a:cubicBezTo>
                  <a:cubicBezTo>
                    <a:pt x="14722" y="230"/>
                    <a:pt x="14729" y="200"/>
                    <a:pt x="14729" y="167"/>
                  </a:cubicBezTo>
                  <a:cubicBezTo>
                    <a:pt x="14726" y="122"/>
                    <a:pt x="14707" y="79"/>
                    <a:pt x="14674" y="49"/>
                  </a:cubicBezTo>
                  <a:cubicBezTo>
                    <a:pt x="14643" y="19"/>
                    <a:pt x="14597" y="0"/>
                    <a:pt x="14551" y="0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5" name="Google Shape;3665;p16"/>
            <p:cNvSpPr/>
            <p:nvPr/>
          </p:nvSpPr>
          <p:spPr>
            <a:xfrm>
              <a:off x="3212600" y="-119350"/>
              <a:ext cx="315000" cy="205725"/>
            </a:xfrm>
            <a:custGeom>
              <a:avLst/>
              <a:gdLst/>
              <a:ahLst/>
              <a:cxnLst/>
              <a:rect l="l" t="t" r="r" b="b"/>
              <a:pathLst>
                <a:path w="12600" h="8229" extrusionOk="0">
                  <a:moveTo>
                    <a:pt x="10071" y="201"/>
                  </a:moveTo>
                  <a:lnTo>
                    <a:pt x="10071" y="201"/>
                  </a:lnTo>
                  <a:cubicBezTo>
                    <a:pt x="10075" y="202"/>
                    <a:pt x="10078" y="202"/>
                    <a:pt x="10081" y="202"/>
                  </a:cubicBezTo>
                  <a:cubicBezTo>
                    <a:pt x="10077" y="202"/>
                    <a:pt x="10075" y="202"/>
                    <a:pt x="10071" y="201"/>
                  </a:cubicBezTo>
                  <a:close/>
                  <a:moveTo>
                    <a:pt x="8172" y="580"/>
                  </a:moveTo>
                  <a:cubicBezTo>
                    <a:pt x="8171" y="580"/>
                    <a:pt x="8171" y="580"/>
                    <a:pt x="8171" y="580"/>
                  </a:cubicBezTo>
                  <a:lnTo>
                    <a:pt x="8171" y="580"/>
                  </a:lnTo>
                  <a:cubicBezTo>
                    <a:pt x="8171" y="580"/>
                    <a:pt x="8172" y="580"/>
                    <a:pt x="8172" y="580"/>
                  </a:cubicBezTo>
                  <a:close/>
                  <a:moveTo>
                    <a:pt x="5088" y="2513"/>
                  </a:moveTo>
                  <a:lnTo>
                    <a:pt x="5088" y="2513"/>
                  </a:lnTo>
                  <a:cubicBezTo>
                    <a:pt x="5088" y="2514"/>
                    <a:pt x="5087" y="2514"/>
                    <a:pt x="5086" y="2515"/>
                  </a:cubicBezTo>
                  <a:lnTo>
                    <a:pt x="5086" y="2515"/>
                  </a:lnTo>
                  <a:cubicBezTo>
                    <a:pt x="5087" y="2514"/>
                    <a:pt x="5088" y="2514"/>
                    <a:pt x="5088" y="2513"/>
                  </a:cubicBezTo>
                  <a:close/>
                  <a:moveTo>
                    <a:pt x="9864" y="0"/>
                  </a:moveTo>
                  <a:cubicBezTo>
                    <a:pt x="9628" y="0"/>
                    <a:pt x="9394" y="21"/>
                    <a:pt x="9160" y="63"/>
                  </a:cubicBezTo>
                  <a:cubicBezTo>
                    <a:pt x="8805" y="126"/>
                    <a:pt x="8462" y="238"/>
                    <a:pt x="8130" y="375"/>
                  </a:cubicBezTo>
                  <a:cubicBezTo>
                    <a:pt x="7439" y="660"/>
                    <a:pt x="6803" y="1064"/>
                    <a:pt x="6183" y="1479"/>
                  </a:cubicBezTo>
                  <a:cubicBezTo>
                    <a:pt x="5819" y="1723"/>
                    <a:pt x="5453" y="1967"/>
                    <a:pt x="5110" y="2242"/>
                  </a:cubicBezTo>
                  <a:cubicBezTo>
                    <a:pt x="5056" y="2285"/>
                    <a:pt x="5000" y="2331"/>
                    <a:pt x="4947" y="2375"/>
                  </a:cubicBezTo>
                  <a:cubicBezTo>
                    <a:pt x="4610" y="2654"/>
                    <a:pt x="4289" y="2957"/>
                    <a:pt x="3985" y="3273"/>
                  </a:cubicBezTo>
                  <a:cubicBezTo>
                    <a:pt x="3268" y="4013"/>
                    <a:pt x="2631" y="4827"/>
                    <a:pt x="2003" y="5643"/>
                  </a:cubicBezTo>
                  <a:cubicBezTo>
                    <a:pt x="1364" y="6469"/>
                    <a:pt x="733" y="7303"/>
                    <a:pt x="32" y="8079"/>
                  </a:cubicBezTo>
                  <a:cubicBezTo>
                    <a:pt x="1" y="8115"/>
                    <a:pt x="1" y="8171"/>
                    <a:pt x="35" y="8205"/>
                  </a:cubicBezTo>
                  <a:cubicBezTo>
                    <a:pt x="51" y="8221"/>
                    <a:pt x="74" y="8229"/>
                    <a:pt x="97" y="8229"/>
                  </a:cubicBezTo>
                  <a:cubicBezTo>
                    <a:pt x="120" y="8229"/>
                    <a:pt x="144" y="8220"/>
                    <a:pt x="160" y="8202"/>
                  </a:cubicBezTo>
                  <a:cubicBezTo>
                    <a:pt x="1006" y="7266"/>
                    <a:pt x="1752" y="6243"/>
                    <a:pt x="2529" y="5252"/>
                  </a:cubicBezTo>
                  <a:cubicBezTo>
                    <a:pt x="3299" y="4268"/>
                    <a:pt x="4112" y="3306"/>
                    <a:pt x="5084" y="2516"/>
                  </a:cubicBezTo>
                  <a:lnTo>
                    <a:pt x="5084" y="2516"/>
                  </a:lnTo>
                  <a:cubicBezTo>
                    <a:pt x="5225" y="2405"/>
                    <a:pt x="5368" y="2297"/>
                    <a:pt x="5515" y="2196"/>
                  </a:cubicBezTo>
                  <a:cubicBezTo>
                    <a:pt x="5660" y="2092"/>
                    <a:pt x="5811" y="1998"/>
                    <a:pt x="5957" y="1901"/>
                  </a:cubicBezTo>
                  <a:cubicBezTo>
                    <a:pt x="6200" y="1743"/>
                    <a:pt x="6441" y="1584"/>
                    <a:pt x="6681" y="1426"/>
                  </a:cubicBezTo>
                  <a:cubicBezTo>
                    <a:pt x="7153" y="1119"/>
                    <a:pt x="7636" y="826"/>
                    <a:pt x="8147" y="590"/>
                  </a:cubicBezTo>
                  <a:lnTo>
                    <a:pt x="8146" y="590"/>
                  </a:lnTo>
                  <a:cubicBezTo>
                    <a:pt x="8147" y="589"/>
                    <a:pt x="8150" y="589"/>
                    <a:pt x="8153" y="587"/>
                  </a:cubicBezTo>
                  <a:cubicBezTo>
                    <a:pt x="8158" y="585"/>
                    <a:pt x="8163" y="582"/>
                    <a:pt x="8170" y="580"/>
                  </a:cubicBezTo>
                  <a:lnTo>
                    <a:pt x="8170" y="580"/>
                  </a:lnTo>
                  <a:cubicBezTo>
                    <a:pt x="8169" y="581"/>
                    <a:pt x="8168" y="581"/>
                    <a:pt x="8167" y="581"/>
                  </a:cubicBezTo>
                  <a:cubicBezTo>
                    <a:pt x="8170" y="581"/>
                    <a:pt x="8170" y="581"/>
                    <a:pt x="8171" y="580"/>
                  </a:cubicBezTo>
                  <a:lnTo>
                    <a:pt x="8171" y="580"/>
                  </a:lnTo>
                  <a:cubicBezTo>
                    <a:pt x="8171" y="580"/>
                    <a:pt x="8170" y="580"/>
                    <a:pt x="8170" y="580"/>
                  </a:cubicBezTo>
                  <a:lnTo>
                    <a:pt x="8170" y="580"/>
                  </a:lnTo>
                  <a:cubicBezTo>
                    <a:pt x="8512" y="430"/>
                    <a:pt x="8865" y="310"/>
                    <a:pt x="9235" y="242"/>
                  </a:cubicBezTo>
                  <a:cubicBezTo>
                    <a:pt x="9429" y="211"/>
                    <a:pt x="9626" y="193"/>
                    <a:pt x="9822" y="193"/>
                  </a:cubicBezTo>
                  <a:cubicBezTo>
                    <a:pt x="9902" y="193"/>
                    <a:pt x="9982" y="196"/>
                    <a:pt x="10062" y="202"/>
                  </a:cubicBezTo>
                  <a:lnTo>
                    <a:pt x="10058" y="202"/>
                  </a:lnTo>
                  <a:cubicBezTo>
                    <a:pt x="10062" y="202"/>
                    <a:pt x="10065" y="202"/>
                    <a:pt x="10069" y="205"/>
                  </a:cubicBezTo>
                  <a:cubicBezTo>
                    <a:pt x="10075" y="205"/>
                    <a:pt x="10079" y="205"/>
                    <a:pt x="10085" y="207"/>
                  </a:cubicBezTo>
                  <a:lnTo>
                    <a:pt x="10079" y="207"/>
                  </a:lnTo>
                  <a:cubicBezTo>
                    <a:pt x="10319" y="234"/>
                    <a:pt x="10550" y="286"/>
                    <a:pt x="10776" y="367"/>
                  </a:cubicBezTo>
                  <a:cubicBezTo>
                    <a:pt x="11027" y="468"/>
                    <a:pt x="11263" y="594"/>
                    <a:pt x="11485" y="745"/>
                  </a:cubicBezTo>
                  <a:cubicBezTo>
                    <a:pt x="11705" y="906"/>
                    <a:pt x="11889" y="1100"/>
                    <a:pt x="12061" y="1308"/>
                  </a:cubicBezTo>
                  <a:cubicBezTo>
                    <a:pt x="12068" y="1320"/>
                    <a:pt x="12079" y="1328"/>
                    <a:pt x="12086" y="1340"/>
                  </a:cubicBezTo>
                  <a:cubicBezTo>
                    <a:pt x="12100" y="1357"/>
                    <a:pt x="12114" y="1373"/>
                    <a:pt x="12130" y="1392"/>
                  </a:cubicBezTo>
                  <a:cubicBezTo>
                    <a:pt x="12165" y="1426"/>
                    <a:pt x="12205" y="1449"/>
                    <a:pt x="12254" y="1459"/>
                  </a:cubicBezTo>
                  <a:cubicBezTo>
                    <a:pt x="12274" y="1464"/>
                    <a:pt x="12295" y="1467"/>
                    <a:pt x="12316" y="1467"/>
                  </a:cubicBezTo>
                  <a:cubicBezTo>
                    <a:pt x="12366" y="1467"/>
                    <a:pt x="12416" y="1453"/>
                    <a:pt x="12459" y="1427"/>
                  </a:cubicBezTo>
                  <a:cubicBezTo>
                    <a:pt x="12518" y="1390"/>
                    <a:pt x="12563" y="1330"/>
                    <a:pt x="12578" y="1258"/>
                  </a:cubicBezTo>
                  <a:cubicBezTo>
                    <a:pt x="12600" y="1172"/>
                    <a:pt x="12575" y="1060"/>
                    <a:pt x="12504" y="1002"/>
                  </a:cubicBezTo>
                  <a:cubicBezTo>
                    <a:pt x="12323" y="854"/>
                    <a:pt x="12136" y="715"/>
                    <a:pt x="11939" y="587"/>
                  </a:cubicBezTo>
                  <a:cubicBezTo>
                    <a:pt x="11745" y="461"/>
                    <a:pt x="11534" y="365"/>
                    <a:pt x="11319" y="281"/>
                  </a:cubicBezTo>
                  <a:cubicBezTo>
                    <a:pt x="10963" y="145"/>
                    <a:pt x="10592" y="51"/>
                    <a:pt x="10211" y="16"/>
                  </a:cubicBezTo>
                  <a:cubicBezTo>
                    <a:pt x="10095" y="5"/>
                    <a:pt x="9979" y="0"/>
                    <a:pt x="9864" y="0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6" name="Google Shape;3666;p16"/>
            <p:cNvSpPr/>
            <p:nvPr/>
          </p:nvSpPr>
          <p:spPr>
            <a:xfrm>
              <a:off x="2933425" y="-1181475"/>
              <a:ext cx="266675" cy="495675"/>
            </a:xfrm>
            <a:custGeom>
              <a:avLst/>
              <a:gdLst/>
              <a:ahLst/>
              <a:cxnLst/>
              <a:rect l="l" t="t" r="r" b="b"/>
              <a:pathLst>
                <a:path w="10667" h="19827" extrusionOk="0">
                  <a:moveTo>
                    <a:pt x="1879" y="1"/>
                  </a:moveTo>
                  <a:cubicBezTo>
                    <a:pt x="1860" y="1"/>
                    <a:pt x="1842" y="3"/>
                    <a:pt x="1826" y="8"/>
                  </a:cubicBezTo>
                  <a:cubicBezTo>
                    <a:pt x="1802" y="13"/>
                    <a:pt x="1780" y="25"/>
                    <a:pt x="1761" y="41"/>
                  </a:cubicBezTo>
                  <a:cubicBezTo>
                    <a:pt x="1723" y="72"/>
                    <a:pt x="1700" y="123"/>
                    <a:pt x="1695" y="183"/>
                  </a:cubicBezTo>
                  <a:cubicBezTo>
                    <a:pt x="1675" y="701"/>
                    <a:pt x="1632" y="1263"/>
                    <a:pt x="1557" y="1950"/>
                  </a:cubicBezTo>
                  <a:lnTo>
                    <a:pt x="1567" y="1908"/>
                  </a:lnTo>
                  <a:lnTo>
                    <a:pt x="1567" y="1908"/>
                  </a:lnTo>
                  <a:cubicBezTo>
                    <a:pt x="1395" y="3340"/>
                    <a:pt x="1134" y="4782"/>
                    <a:pt x="881" y="6175"/>
                  </a:cubicBezTo>
                  <a:cubicBezTo>
                    <a:pt x="756" y="6850"/>
                    <a:pt x="634" y="7527"/>
                    <a:pt x="522" y="8205"/>
                  </a:cubicBezTo>
                  <a:cubicBezTo>
                    <a:pt x="351" y="9235"/>
                    <a:pt x="230" y="10080"/>
                    <a:pt x="143" y="10860"/>
                  </a:cubicBezTo>
                  <a:cubicBezTo>
                    <a:pt x="34" y="11856"/>
                    <a:pt x="0" y="12683"/>
                    <a:pt x="38" y="13463"/>
                  </a:cubicBezTo>
                  <a:cubicBezTo>
                    <a:pt x="81" y="14365"/>
                    <a:pt x="242" y="15197"/>
                    <a:pt x="510" y="15935"/>
                  </a:cubicBezTo>
                  <a:cubicBezTo>
                    <a:pt x="653" y="16323"/>
                    <a:pt x="835" y="16702"/>
                    <a:pt x="1056" y="17061"/>
                  </a:cubicBezTo>
                  <a:cubicBezTo>
                    <a:pt x="1273" y="17414"/>
                    <a:pt x="1544" y="17757"/>
                    <a:pt x="1859" y="18078"/>
                  </a:cubicBezTo>
                  <a:cubicBezTo>
                    <a:pt x="2126" y="18354"/>
                    <a:pt x="2439" y="18614"/>
                    <a:pt x="2814" y="18872"/>
                  </a:cubicBezTo>
                  <a:cubicBezTo>
                    <a:pt x="3150" y="19103"/>
                    <a:pt x="3512" y="19301"/>
                    <a:pt x="3893" y="19457"/>
                  </a:cubicBezTo>
                  <a:cubicBezTo>
                    <a:pt x="4479" y="19701"/>
                    <a:pt x="5085" y="19826"/>
                    <a:pt x="5669" y="19826"/>
                  </a:cubicBezTo>
                  <a:cubicBezTo>
                    <a:pt x="5857" y="19826"/>
                    <a:pt x="6043" y="19813"/>
                    <a:pt x="6225" y="19787"/>
                  </a:cubicBezTo>
                  <a:cubicBezTo>
                    <a:pt x="6609" y="19734"/>
                    <a:pt x="6995" y="19613"/>
                    <a:pt x="7376" y="19426"/>
                  </a:cubicBezTo>
                  <a:cubicBezTo>
                    <a:pt x="7383" y="19421"/>
                    <a:pt x="7390" y="19416"/>
                    <a:pt x="7396" y="19412"/>
                  </a:cubicBezTo>
                  <a:cubicBezTo>
                    <a:pt x="7418" y="19395"/>
                    <a:pt x="7426" y="19380"/>
                    <a:pt x="7432" y="19363"/>
                  </a:cubicBezTo>
                  <a:cubicBezTo>
                    <a:pt x="7693" y="19333"/>
                    <a:pt x="7966" y="19233"/>
                    <a:pt x="8266" y="19065"/>
                  </a:cubicBezTo>
                  <a:cubicBezTo>
                    <a:pt x="8414" y="18981"/>
                    <a:pt x="8559" y="18881"/>
                    <a:pt x="8699" y="18764"/>
                  </a:cubicBezTo>
                  <a:cubicBezTo>
                    <a:pt x="8835" y="18651"/>
                    <a:pt x="8969" y="18520"/>
                    <a:pt x="9098" y="18377"/>
                  </a:cubicBezTo>
                  <a:cubicBezTo>
                    <a:pt x="9328" y="18117"/>
                    <a:pt x="9539" y="17803"/>
                    <a:pt x="9743" y="17421"/>
                  </a:cubicBezTo>
                  <a:cubicBezTo>
                    <a:pt x="9917" y="17094"/>
                    <a:pt x="10069" y="16731"/>
                    <a:pt x="10210" y="16308"/>
                  </a:cubicBezTo>
                  <a:cubicBezTo>
                    <a:pt x="10447" y="15600"/>
                    <a:pt x="10593" y="14846"/>
                    <a:pt x="10643" y="14069"/>
                  </a:cubicBezTo>
                  <a:cubicBezTo>
                    <a:pt x="10666" y="13717"/>
                    <a:pt x="10658" y="13344"/>
                    <a:pt x="10616" y="12891"/>
                  </a:cubicBezTo>
                  <a:cubicBezTo>
                    <a:pt x="10573" y="12432"/>
                    <a:pt x="10494" y="11969"/>
                    <a:pt x="10378" y="11518"/>
                  </a:cubicBezTo>
                  <a:cubicBezTo>
                    <a:pt x="10175" y="10730"/>
                    <a:pt x="9822" y="9915"/>
                    <a:pt x="9328" y="9094"/>
                  </a:cubicBezTo>
                  <a:cubicBezTo>
                    <a:pt x="8838" y="8279"/>
                    <a:pt x="8236" y="7525"/>
                    <a:pt x="7657" y="6834"/>
                  </a:cubicBezTo>
                  <a:cubicBezTo>
                    <a:pt x="6988" y="6033"/>
                    <a:pt x="6326" y="5229"/>
                    <a:pt x="5661" y="4423"/>
                  </a:cubicBezTo>
                  <a:cubicBezTo>
                    <a:pt x="4861" y="3449"/>
                    <a:pt x="4058" y="2478"/>
                    <a:pt x="3248" y="1514"/>
                  </a:cubicBezTo>
                  <a:cubicBezTo>
                    <a:pt x="3043" y="1269"/>
                    <a:pt x="2836" y="1022"/>
                    <a:pt x="2626" y="778"/>
                  </a:cubicBezTo>
                  <a:lnTo>
                    <a:pt x="2536" y="673"/>
                  </a:lnTo>
                  <a:cubicBezTo>
                    <a:pt x="2360" y="464"/>
                    <a:pt x="2182" y="256"/>
                    <a:pt x="2001" y="49"/>
                  </a:cubicBezTo>
                  <a:cubicBezTo>
                    <a:pt x="1971" y="15"/>
                    <a:pt x="1923" y="1"/>
                    <a:pt x="1879" y="1"/>
                  </a:cubicBezTo>
                  <a:close/>
                </a:path>
              </a:pathLst>
            </a:custGeom>
            <a:solidFill>
              <a:srgbClr val="A3BE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7" name="Google Shape;3667;p16"/>
            <p:cNvSpPr/>
            <p:nvPr/>
          </p:nvSpPr>
          <p:spPr>
            <a:xfrm>
              <a:off x="2672150" y="-644775"/>
              <a:ext cx="450200" cy="237200"/>
            </a:xfrm>
            <a:custGeom>
              <a:avLst/>
              <a:gdLst/>
              <a:ahLst/>
              <a:cxnLst/>
              <a:rect l="l" t="t" r="r" b="b"/>
              <a:pathLst>
                <a:path w="18008" h="9488" extrusionOk="0">
                  <a:moveTo>
                    <a:pt x="11377" y="1"/>
                  </a:moveTo>
                  <a:cubicBezTo>
                    <a:pt x="10383" y="1"/>
                    <a:pt x="9290" y="173"/>
                    <a:pt x="8037" y="522"/>
                  </a:cubicBezTo>
                  <a:cubicBezTo>
                    <a:pt x="7155" y="771"/>
                    <a:pt x="6260" y="1059"/>
                    <a:pt x="5380" y="1383"/>
                  </a:cubicBezTo>
                  <a:cubicBezTo>
                    <a:pt x="4383" y="1749"/>
                    <a:pt x="3493" y="2124"/>
                    <a:pt x="2655" y="2530"/>
                  </a:cubicBezTo>
                  <a:cubicBezTo>
                    <a:pt x="2178" y="2761"/>
                    <a:pt x="1722" y="3004"/>
                    <a:pt x="1301" y="3254"/>
                  </a:cubicBezTo>
                  <a:cubicBezTo>
                    <a:pt x="887" y="3501"/>
                    <a:pt x="475" y="3775"/>
                    <a:pt x="73" y="4071"/>
                  </a:cubicBezTo>
                  <a:lnTo>
                    <a:pt x="66" y="4077"/>
                  </a:lnTo>
                  <a:cubicBezTo>
                    <a:pt x="15" y="4120"/>
                    <a:pt x="1" y="4203"/>
                    <a:pt x="14" y="4259"/>
                  </a:cubicBezTo>
                  <a:cubicBezTo>
                    <a:pt x="30" y="4327"/>
                    <a:pt x="81" y="4386"/>
                    <a:pt x="145" y="4403"/>
                  </a:cubicBezTo>
                  <a:cubicBezTo>
                    <a:pt x="330" y="4449"/>
                    <a:pt x="514" y="4491"/>
                    <a:pt x="700" y="4532"/>
                  </a:cubicBezTo>
                  <a:lnTo>
                    <a:pt x="1024" y="4606"/>
                  </a:lnTo>
                  <a:cubicBezTo>
                    <a:pt x="1335" y="4679"/>
                    <a:pt x="1617" y="4756"/>
                    <a:pt x="1883" y="4843"/>
                  </a:cubicBezTo>
                  <a:cubicBezTo>
                    <a:pt x="2349" y="4995"/>
                    <a:pt x="2839" y="5195"/>
                    <a:pt x="3379" y="5449"/>
                  </a:cubicBezTo>
                  <a:lnTo>
                    <a:pt x="3391" y="5454"/>
                  </a:lnTo>
                  <a:lnTo>
                    <a:pt x="3391" y="5454"/>
                  </a:lnTo>
                  <a:lnTo>
                    <a:pt x="3389" y="5453"/>
                  </a:lnTo>
                  <a:lnTo>
                    <a:pt x="3389" y="5453"/>
                  </a:lnTo>
                  <a:cubicBezTo>
                    <a:pt x="3401" y="5459"/>
                    <a:pt x="3414" y="5463"/>
                    <a:pt x="3427" y="5470"/>
                  </a:cubicBezTo>
                  <a:lnTo>
                    <a:pt x="3394" y="5447"/>
                  </a:lnTo>
                  <a:lnTo>
                    <a:pt x="3394" y="5447"/>
                  </a:lnTo>
                  <a:cubicBezTo>
                    <a:pt x="4274" y="5878"/>
                    <a:pt x="5113" y="6375"/>
                    <a:pt x="5897" y="6848"/>
                  </a:cubicBezTo>
                  <a:lnTo>
                    <a:pt x="6133" y="6990"/>
                  </a:lnTo>
                  <a:cubicBezTo>
                    <a:pt x="6861" y="7429"/>
                    <a:pt x="7613" y="7883"/>
                    <a:pt x="8383" y="8283"/>
                  </a:cubicBezTo>
                  <a:cubicBezTo>
                    <a:pt x="9324" y="8769"/>
                    <a:pt x="10180" y="9106"/>
                    <a:pt x="11004" y="9317"/>
                  </a:cubicBezTo>
                  <a:cubicBezTo>
                    <a:pt x="11285" y="9387"/>
                    <a:pt x="11586" y="9434"/>
                    <a:pt x="11958" y="9466"/>
                  </a:cubicBezTo>
                  <a:cubicBezTo>
                    <a:pt x="12137" y="9480"/>
                    <a:pt x="12324" y="9487"/>
                    <a:pt x="12522" y="9487"/>
                  </a:cubicBezTo>
                  <a:cubicBezTo>
                    <a:pt x="12693" y="9487"/>
                    <a:pt x="12873" y="9482"/>
                    <a:pt x="13063" y="9470"/>
                  </a:cubicBezTo>
                  <a:cubicBezTo>
                    <a:pt x="13561" y="9442"/>
                    <a:pt x="14062" y="9367"/>
                    <a:pt x="14549" y="9248"/>
                  </a:cubicBezTo>
                  <a:cubicBezTo>
                    <a:pt x="15069" y="9121"/>
                    <a:pt x="15550" y="8945"/>
                    <a:pt x="15980" y="8722"/>
                  </a:cubicBezTo>
                  <a:cubicBezTo>
                    <a:pt x="16248" y="8584"/>
                    <a:pt x="16497" y="8420"/>
                    <a:pt x="16715" y="8235"/>
                  </a:cubicBezTo>
                  <a:cubicBezTo>
                    <a:pt x="16856" y="8119"/>
                    <a:pt x="16987" y="7994"/>
                    <a:pt x="17102" y="7860"/>
                  </a:cubicBezTo>
                  <a:cubicBezTo>
                    <a:pt x="17389" y="7536"/>
                    <a:pt x="17597" y="7141"/>
                    <a:pt x="17705" y="6717"/>
                  </a:cubicBezTo>
                  <a:cubicBezTo>
                    <a:pt x="17718" y="6711"/>
                    <a:pt x="17732" y="6704"/>
                    <a:pt x="17742" y="6694"/>
                  </a:cubicBezTo>
                  <a:cubicBezTo>
                    <a:pt x="17758" y="6681"/>
                    <a:pt x="17769" y="6667"/>
                    <a:pt x="17778" y="6651"/>
                  </a:cubicBezTo>
                  <a:cubicBezTo>
                    <a:pt x="17814" y="6579"/>
                    <a:pt x="17848" y="6507"/>
                    <a:pt x="17879" y="6431"/>
                  </a:cubicBezTo>
                  <a:cubicBezTo>
                    <a:pt x="17904" y="6361"/>
                    <a:pt x="17926" y="6288"/>
                    <a:pt x="17943" y="6214"/>
                  </a:cubicBezTo>
                  <a:cubicBezTo>
                    <a:pt x="17981" y="6059"/>
                    <a:pt x="18002" y="5884"/>
                    <a:pt x="18006" y="5696"/>
                  </a:cubicBezTo>
                  <a:cubicBezTo>
                    <a:pt x="18008" y="5542"/>
                    <a:pt x="17993" y="5375"/>
                    <a:pt x="17963" y="5187"/>
                  </a:cubicBezTo>
                  <a:cubicBezTo>
                    <a:pt x="17937" y="5025"/>
                    <a:pt x="17894" y="4857"/>
                    <a:pt x="17833" y="4656"/>
                  </a:cubicBezTo>
                  <a:cubicBezTo>
                    <a:pt x="17632" y="4025"/>
                    <a:pt x="17277" y="3376"/>
                    <a:pt x="16750" y="2670"/>
                  </a:cubicBezTo>
                  <a:cubicBezTo>
                    <a:pt x="16299" y="2071"/>
                    <a:pt x="15787" y="1559"/>
                    <a:pt x="15233" y="1153"/>
                  </a:cubicBezTo>
                  <a:cubicBezTo>
                    <a:pt x="14598" y="690"/>
                    <a:pt x="13822" y="348"/>
                    <a:pt x="12987" y="167"/>
                  </a:cubicBezTo>
                  <a:cubicBezTo>
                    <a:pt x="12475" y="57"/>
                    <a:pt x="11942" y="1"/>
                    <a:pt x="11377" y="1"/>
                  </a:cubicBezTo>
                  <a:close/>
                </a:path>
              </a:pathLst>
            </a:custGeom>
            <a:solidFill>
              <a:srgbClr val="A3BE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8" name="Google Shape;3668;p16"/>
            <p:cNvSpPr/>
            <p:nvPr/>
          </p:nvSpPr>
          <p:spPr>
            <a:xfrm>
              <a:off x="3536500" y="-814325"/>
              <a:ext cx="226550" cy="367325"/>
            </a:xfrm>
            <a:custGeom>
              <a:avLst/>
              <a:gdLst/>
              <a:ahLst/>
              <a:cxnLst/>
              <a:rect l="l" t="t" r="r" b="b"/>
              <a:pathLst>
                <a:path w="9062" h="14693" extrusionOk="0">
                  <a:moveTo>
                    <a:pt x="162" y="0"/>
                  </a:moveTo>
                  <a:cubicBezTo>
                    <a:pt x="139" y="0"/>
                    <a:pt x="117" y="5"/>
                    <a:pt x="95" y="14"/>
                  </a:cubicBezTo>
                  <a:cubicBezTo>
                    <a:pt x="81" y="14"/>
                    <a:pt x="70" y="21"/>
                    <a:pt x="58" y="32"/>
                  </a:cubicBezTo>
                  <a:cubicBezTo>
                    <a:pt x="22" y="61"/>
                    <a:pt x="0" y="101"/>
                    <a:pt x="0" y="140"/>
                  </a:cubicBezTo>
                  <a:cubicBezTo>
                    <a:pt x="2" y="226"/>
                    <a:pt x="9" y="312"/>
                    <a:pt x="22" y="399"/>
                  </a:cubicBezTo>
                  <a:lnTo>
                    <a:pt x="39" y="508"/>
                  </a:lnTo>
                  <a:cubicBezTo>
                    <a:pt x="55" y="582"/>
                    <a:pt x="66" y="659"/>
                    <a:pt x="73" y="736"/>
                  </a:cubicBezTo>
                  <a:lnTo>
                    <a:pt x="75" y="804"/>
                  </a:lnTo>
                  <a:cubicBezTo>
                    <a:pt x="78" y="877"/>
                    <a:pt x="78" y="949"/>
                    <a:pt x="83" y="1025"/>
                  </a:cubicBezTo>
                  <a:cubicBezTo>
                    <a:pt x="88" y="1161"/>
                    <a:pt x="98" y="1298"/>
                    <a:pt x="111" y="1434"/>
                  </a:cubicBezTo>
                  <a:cubicBezTo>
                    <a:pt x="137" y="1693"/>
                    <a:pt x="175" y="1950"/>
                    <a:pt x="216" y="2205"/>
                  </a:cubicBezTo>
                  <a:lnTo>
                    <a:pt x="246" y="2404"/>
                  </a:lnTo>
                  <a:cubicBezTo>
                    <a:pt x="316" y="2856"/>
                    <a:pt x="388" y="3323"/>
                    <a:pt x="411" y="3790"/>
                  </a:cubicBezTo>
                  <a:cubicBezTo>
                    <a:pt x="434" y="4571"/>
                    <a:pt x="398" y="5339"/>
                    <a:pt x="365" y="6081"/>
                  </a:cubicBezTo>
                  <a:cubicBezTo>
                    <a:pt x="351" y="6404"/>
                    <a:pt x="335" y="6725"/>
                    <a:pt x="323" y="7049"/>
                  </a:cubicBezTo>
                  <a:cubicBezTo>
                    <a:pt x="307" y="7541"/>
                    <a:pt x="302" y="8030"/>
                    <a:pt x="305" y="8504"/>
                  </a:cubicBezTo>
                  <a:cubicBezTo>
                    <a:pt x="310" y="8996"/>
                    <a:pt x="338" y="9429"/>
                    <a:pt x="386" y="9824"/>
                  </a:cubicBezTo>
                  <a:cubicBezTo>
                    <a:pt x="438" y="10249"/>
                    <a:pt x="533" y="10672"/>
                    <a:pt x="669" y="11082"/>
                  </a:cubicBezTo>
                  <a:cubicBezTo>
                    <a:pt x="803" y="11484"/>
                    <a:pt x="997" y="11883"/>
                    <a:pt x="1258" y="12295"/>
                  </a:cubicBezTo>
                  <a:cubicBezTo>
                    <a:pt x="1408" y="12531"/>
                    <a:pt x="1581" y="12748"/>
                    <a:pt x="1790" y="12963"/>
                  </a:cubicBezTo>
                  <a:cubicBezTo>
                    <a:pt x="1971" y="13153"/>
                    <a:pt x="2183" y="13342"/>
                    <a:pt x="2442" y="13548"/>
                  </a:cubicBezTo>
                  <a:cubicBezTo>
                    <a:pt x="2732" y="13779"/>
                    <a:pt x="3046" y="13987"/>
                    <a:pt x="3374" y="14168"/>
                  </a:cubicBezTo>
                  <a:cubicBezTo>
                    <a:pt x="3739" y="14371"/>
                    <a:pt x="4081" y="14513"/>
                    <a:pt x="4418" y="14601"/>
                  </a:cubicBezTo>
                  <a:cubicBezTo>
                    <a:pt x="4648" y="14662"/>
                    <a:pt x="4870" y="14693"/>
                    <a:pt x="5082" y="14693"/>
                  </a:cubicBezTo>
                  <a:cubicBezTo>
                    <a:pt x="5189" y="14693"/>
                    <a:pt x="5292" y="14685"/>
                    <a:pt x="5393" y="14670"/>
                  </a:cubicBezTo>
                  <a:cubicBezTo>
                    <a:pt x="5672" y="14628"/>
                    <a:pt x="5939" y="14507"/>
                    <a:pt x="6163" y="14321"/>
                  </a:cubicBezTo>
                  <a:cubicBezTo>
                    <a:pt x="6196" y="14295"/>
                    <a:pt x="6226" y="14267"/>
                    <a:pt x="6257" y="14239"/>
                  </a:cubicBezTo>
                  <a:cubicBezTo>
                    <a:pt x="6280" y="14243"/>
                    <a:pt x="6303" y="14245"/>
                    <a:pt x="6326" y="14245"/>
                  </a:cubicBezTo>
                  <a:cubicBezTo>
                    <a:pt x="6359" y="14245"/>
                    <a:pt x="6390" y="14240"/>
                    <a:pt x="6420" y="14227"/>
                  </a:cubicBezTo>
                  <a:cubicBezTo>
                    <a:pt x="6639" y="14127"/>
                    <a:pt x="6848" y="13995"/>
                    <a:pt x="7058" y="13818"/>
                  </a:cubicBezTo>
                  <a:cubicBezTo>
                    <a:pt x="7210" y="13691"/>
                    <a:pt x="7363" y="13544"/>
                    <a:pt x="7521" y="13368"/>
                  </a:cubicBezTo>
                  <a:cubicBezTo>
                    <a:pt x="7805" y="13052"/>
                    <a:pt x="8062" y="12657"/>
                    <a:pt x="8303" y="12162"/>
                  </a:cubicBezTo>
                  <a:cubicBezTo>
                    <a:pt x="8504" y="11750"/>
                    <a:pt x="8672" y="11290"/>
                    <a:pt x="8800" y="10794"/>
                  </a:cubicBezTo>
                  <a:cubicBezTo>
                    <a:pt x="8921" y="10331"/>
                    <a:pt x="8999" y="9865"/>
                    <a:pt x="9032" y="9416"/>
                  </a:cubicBezTo>
                  <a:cubicBezTo>
                    <a:pt x="9062" y="8989"/>
                    <a:pt x="9046" y="8557"/>
                    <a:pt x="8980" y="8130"/>
                  </a:cubicBezTo>
                  <a:cubicBezTo>
                    <a:pt x="8925" y="7755"/>
                    <a:pt x="8816" y="7365"/>
                    <a:pt x="8655" y="6967"/>
                  </a:cubicBezTo>
                  <a:cubicBezTo>
                    <a:pt x="8379" y="6284"/>
                    <a:pt x="7914" y="5607"/>
                    <a:pt x="7275" y="4949"/>
                  </a:cubicBezTo>
                  <a:cubicBezTo>
                    <a:pt x="6779" y="4443"/>
                    <a:pt x="6211" y="3998"/>
                    <a:pt x="5659" y="3568"/>
                  </a:cubicBezTo>
                  <a:lnTo>
                    <a:pt x="5629" y="3545"/>
                  </a:lnTo>
                  <a:cubicBezTo>
                    <a:pt x="4906" y="2981"/>
                    <a:pt x="4250" y="2511"/>
                    <a:pt x="3618" y="2108"/>
                  </a:cubicBezTo>
                  <a:cubicBezTo>
                    <a:pt x="3528" y="2050"/>
                    <a:pt x="3439" y="1994"/>
                    <a:pt x="3347" y="1938"/>
                  </a:cubicBezTo>
                  <a:lnTo>
                    <a:pt x="3153" y="1818"/>
                  </a:lnTo>
                  <a:cubicBezTo>
                    <a:pt x="3025" y="1737"/>
                    <a:pt x="2900" y="1651"/>
                    <a:pt x="2774" y="1565"/>
                  </a:cubicBezTo>
                  <a:cubicBezTo>
                    <a:pt x="2611" y="1451"/>
                    <a:pt x="2449" y="1335"/>
                    <a:pt x="2285" y="1219"/>
                  </a:cubicBezTo>
                  <a:cubicBezTo>
                    <a:pt x="2167" y="1134"/>
                    <a:pt x="2051" y="1049"/>
                    <a:pt x="1932" y="966"/>
                  </a:cubicBezTo>
                  <a:cubicBezTo>
                    <a:pt x="1699" y="801"/>
                    <a:pt x="1388" y="588"/>
                    <a:pt x="1064" y="400"/>
                  </a:cubicBezTo>
                  <a:cubicBezTo>
                    <a:pt x="761" y="222"/>
                    <a:pt x="483" y="94"/>
                    <a:pt x="216" y="8"/>
                  </a:cubicBezTo>
                  <a:cubicBezTo>
                    <a:pt x="197" y="3"/>
                    <a:pt x="180" y="0"/>
                    <a:pt x="162" y="0"/>
                  </a:cubicBezTo>
                  <a:close/>
                </a:path>
              </a:pathLst>
            </a:custGeom>
            <a:solidFill>
              <a:srgbClr val="A3BE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9" name="Google Shape;3669;p16"/>
            <p:cNvSpPr/>
            <p:nvPr/>
          </p:nvSpPr>
          <p:spPr>
            <a:xfrm>
              <a:off x="3040100" y="-156375"/>
              <a:ext cx="340900" cy="173425"/>
            </a:xfrm>
            <a:custGeom>
              <a:avLst/>
              <a:gdLst/>
              <a:ahLst/>
              <a:cxnLst/>
              <a:rect l="l" t="t" r="r" b="b"/>
              <a:pathLst>
                <a:path w="13636" h="6937" extrusionOk="0">
                  <a:moveTo>
                    <a:pt x="9054" y="1"/>
                  </a:moveTo>
                  <a:cubicBezTo>
                    <a:pt x="8672" y="1"/>
                    <a:pt x="8277" y="35"/>
                    <a:pt x="7872" y="105"/>
                  </a:cubicBezTo>
                  <a:cubicBezTo>
                    <a:pt x="7238" y="215"/>
                    <a:pt x="6590" y="405"/>
                    <a:pt x="5895" y="691"/>
                  </a:cubicBezTo>
                  <a:cubicBezTo>
                    <a:pt x="5387" y="899"/>
                    <a:pt x="4861" y="1159"/>
                    <a:pt x="4289" y="1484"/>
                  </a:cubicBezTo>
                  <a:cubicBezTo>
                    <a:pt x="3778" y="1777"/>
                    <a:pt x="3255" y="2107"/>
                    <a:pt x="2734" y="2467"/>
                  </a:cubicBezTo>
                  <a:cubicBezTo>
                    <a:pt x="2283" y="2782"/>
                    <a:pt x="1825" y="3124"/>
                    <a:pt x="1336" y="3512"/>
                  </a:cubicBezTo>
                  <a:cubicBezTo>
                    <a:pt x="1154" y="3661"/>
                    <a:pt x="970" y="3809"/>
                    <a:pt x="788" y="3963"/>
                  </a:cubicBezTo>
                  <a:cubicBezTo>
                    <a:pt x="549" y="4161"/>
                    <a:pt x="314" y="4362"/>
                    <a:pt x="77" y="4566"/>
                  </a:cubicBezTo>
                  <a:cubicBezTo>
                    <a:pt x="25" y="4610"/>
                    <a:pt x="1" y="4666"/>
                    <a:pt x="11" y="4725"/>
                  </a:cubicBezTo>
                  <a:cubicBezTo>
                    <a:pt x="19" y="4800"/>
                    <a:pt x="77" y="4860"/>
                    <a:pt x="156" y="4876"/>
                  </a:cubicBezTo>
                  <a:cubicBezTo>
                    <a:pt x="515" y="4951"/>
                    <a:pt x="890" y="5044"/>
                    <a:pt x="1298" y="5161"/>
                  </a:cubicBezTo>
                  <a:lnTo>
                    <a:pt x="1293" y="5159"/>
                  </a:lnTo>
                  <a:lnTo>
                    <a:pt x="1293" y="5159"/>
                  </a:lnTo>
                  <a:cubicBezTo>
                    <a:pt x="1941" y="5347"/>
                    <a:pt x="2592" y="5570"/>
                    <a:pt x="3219" y="5784"/>
                  </a:cubicBezTo>
                  <a:cubicBezTo>
                    <a:pt x="4244" y="6133"/>
                    <a:pt x="5301" y="6493"/>
                    <a:pt x="6378" y="6722"/>
                  </a:cubicBezTo>
                  <a:cubicBezTo>
                    <a:pt x="7054" y="6865"/>
                    <a:pt x="7674" y="6937"/>
                    <a:pt x="8254" y="6937"/>
                  </a:cubicBezTo>
                  <a:cubicBezTo>
                    <a:pt x="8475" y="6937"/>
                    <a:pt x="8691" y="6926"/>
                    <a:pt x="8901" y="6906"/>
                  </a:cubicBezTo>
                  <a:cubicBezTo>
                    <a:pt x="9256" y="6873"/>
                    <a:pt x="9628" y="6795"/>
                    <a:pt x="10038" y="6672"/>
                  </a:cubicBezTo>
                  <a:cubicBezTo>
                    <a:pt x="10411" y="6558"/>
                    <a:pt x="10786" y="6400"/>
                    <a:pt x="11156" y="6202"/>
                  </a:cubicBezTo>
                  <a:cubicBezTo>
                    <a:pt x="11511" y="6014"/>
                    <a:pt x="11840" y="5792"/>
                    <a:pt x="12133" y="5548"/>
                  </a:cubicBezTo>
                  <a:cubicBezTo>
                    <a:pt x="12374" y="5346"/>
                    <a:pt x="12596" y="5125"/>
                    <a:pt x="12790" y="4892"/>
                  </a:cubicBezTo>
                  <a:cubicBezTo>
                    <a:pt x="13005" y="4629"/>
                    <a:pt x="13186" y="4338"/>
                    <a:pt x="13332" y="4024"/>
                  </a:cubicBezTo>
                  <a:cubicBezTo>
                    <a:pt x="13479" y="3706"/>
                    <a:pt x="13578" y="3357"/>
                    <a:pt x="13624" y="2987"/>
                  </a:cubicBezTo>
                  <a:cubicBezTo>
                    <a:pt x="13635" y="2910"/>
                    <a:pt x="13587" y="2838"/>
                    <a:pt x="13513" y="2822"/>
                  </a:cubicBezTo>
                  <a:lnTo>
                    <a:pt x="13513" y="2822"/>
                  </a:lnTo>
                  <a:cubicBezTo>
                    <a:pt x="13515" y="2822"/>
                    <a:pt x="13516" y="2822"/>
                    <a:pt x="13517" y="2822"/>
                  </a:cubicBezTo>
                  <a:cubicBezTo>
                    <a:pt x="13528" y="2822"/>
                    <a:pt x="13537" y="2816"/>
                    <a:pt x="13545" y="2808"/>
                  </a:cubicBezTo>
                  <a:cubicBezTo>
                    <a:pt x="13588" y="2772"/>
                    <a:pt x="13611" y="2716"/>
                    <a:pt x="13604" y="2660"/>
                  </a:cubicBezTo>
                  <a:cubicBezTo>
                    <a:pt x="13535" y="2149"/>
                    <a:pt x="13163" y="1757"/>
                    <a:pt x="12847" y="1472"/>
                  </a:cubicBezTo>
                  <a:cubicBezTo>
                    <a:pt x="12692" y="1333"/>
                    <a:pt x="12512" y="1192"/>
                    <a:pt x="12281" y="1028"/>
                  </a:cubicBezTo>
                  <a:cubicBezTo>
                    <a:pt x="12125" y="915"/>
                    <a:pt x="11956" y="807"/>
                    <a:pt x="11765" y="699"/>
                  </a:cubicBezTo>
                  <a:cubicBezTo>
                    <a:pt x="11195" y="370"/>
                    <a:pt x="10550" y="154"/>
                    <a:pt x="9854" y="54"/>
                  </a:cubicBezTo>
                  <a:cubicBezTo>
                    <a:pt x="9595" y="18"/>
                    <a:pt x="9328" y="1"/>
                    <a:pt x="9054" y="1"/>
                  </a:cubicBezTo>
                  <a:close/>
                </a:path>
              </a:pathLst>
            </a:custGeom>
            <a:solidFill>
              <a:srgbClr val="A3BE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0" name="Google Shape;3670;p16"/>
            <p:cNvSpPr/>
            <p:nvPr/>
          </p:nvSpPr>
          <p:spPr>
            <a:xfrm>
              <a:off x="3753125" y="-611850"/>
              <a:ext cx="168450" cy="268825"/>
            </a:xfrm>
            <a:custGeom>
              <a:avLst/>
              <a:gdLst/>
              <a:ahLst/>
              <a:cxnLst/>
              <a:rect l="l" t="t" r="r" b="b"/>
              <a:pathLst>
                <a:path w="6738" h="10753" extrusionOk="0">
                  <a:moveTo>
                    <a:pt x="5586" y="0"/>
                  </a:moveTo>
                  <a:cubicBezTo>
                    <a:pt x="5556" y="0"/>
                    <a:pt x="5525" y="12"/>
                    <a:pt x="5503" y="31"/>
                  </a:cubicBezTo>
                  <a:cubicBezTo>
                    <a:pt x="5491" y="41"/>
                    <a:pt x="5483" y="51"/>
                    <a:pt x="5475" y="64"/>
                  </a:cubicBezTo>
                  <a:cubicBezTo>
                    <a:pt x="5395" y="236"/>
                    <a:pt x="5289" y="415"/>
                    <a:pt x="5142" y="620"/>
                  </a:cubicBezTo>
                  <a:cubicBezTo>
                    <a:pt x="4970" y="864"/>
                    <a:pt x="4783" y="1094"/>
                    <a:pt x="4625" y="1288"/>
                  </a:cubicBezTo>
                  <a:cubicBezTo>
                    <a:pt x="4273" y="1712"/>
                    <a:pt x="3880" y="2154"/>
                    <a:pt x="3501" y="2583"/>
                  </a:cubicBezTo>
                  <a:cubicBezTo>
                    <a:pt x="3190" y="2932"/>
                    <a:pt x="2881" y="3281"/>
                    <a:pt x="2580" y="3639"/>
                  </a:cubicBezTo>
                  <a:cubicBezTo>
                    <a:pt x="1892" y="4446"/>
                    <a:pt x="1185" y="5328"/>
                    <a:pt x="655" y="6292"/>
                  </a:cubicBezTo>
                  <a:cubicBezTo>
                    <a:pt x="415" y="6727"/>
                    <a:pt x="246" y="7129"/>
                    <a:pt x="132" y="7521"/>
                  </a:cubicBezTo>
                  <a:cubicBezTo>
                    <a:pt x="79" y="7707"/>
                    <a:pt x="40" y="7905"/>
                    <a:pt x="19" y="8106"/>
                  </a:cubicBezTo>
                  <a:cubicBezTo>
                    <a:pt x="0" y="8294"/>
                    <a:pt x="2" y="8494"/>
                    <a:pt x="25" y="8695"/>
                  </a:cubicBezTo>
                  <a:cubicBezTo>
                    <a:pt x="43" y="8863"/>
                    <a:pt x="88" y="9040"/>
                    <a:pt x="161" y="9233"/>
                  </a:cubicBezTo>
                  <a:cubicBezTo>
                    <a:pt x="227" y="9406"/>
                    <a:pt x="323" y="9575"/>
                    <a:pt x="454" y="9753"/>
                  </a:cubicBezTo>
                  <a:cubicBezTo>
                    <a:pt x="700" y="10092"/>
                    <a:pt x="1057" y="10387"/>
                    <a:pt x="1549" y="10655"/>
                  </a:cubicBezTo>
                  <a:cubicBezTo>
                    <a:pt x="1574" y="10668"/>
                    <a:pt x="1601" y="10675"/>
                    <a:pt x="1629" y="10675"/>
                  </a:cubicBezTo>
                  <a:cubicBezTo>
                    <a:pt x="1642" y="10675"/>
                    <a:pt x="1654" y="10674"/>
                    <a:pt x="1666" y="10671"/>
                  </a:cubicBezTo>
                  <a:cubicBezTo>
                    <a:pt x="1754" y="10701"/>
                    <a:pt x="1829" y="10729"/>
                    <a:pt x="1911" y="10742"/>
                  </a:cubicBezTo>
                  <a:cubicBezTo>
                    <a:pt x="1962" y="10749"/>
                    <a:pt x="2016" y="10753"/>
                    <a:pt x="2074" y="10753"/>
                  </a:cubicBezTo>
                  <a:cubicBezTo>
                    <a:pt x="2108" y="10753"/>
                    <a:pt x="2143" y="10751"/>
                    <a:pt x="2181" y="10749"/>
                  </a:cubicBezTo>
                  <a:cubicBezTo>
                    <a:pt x="2344" y="10737"/>
                    <a:pt x="2507" y="10703"/>
                    <a:pt x="2660" y="10673"/>
                  </a:cubicBezTo>
                  <a:lnTo>
                    <a:pt x="2788" y="10648"/>
                  </a:lnTo>
                  <a:cubicBezTo>
                    <a:pt x="2971" y="10609"/>
                    <a:pt x="3164" y="10569"/>
                    <a:pt x="3353" y="10512"/>
                  </a:cubicBezTo>
                  <a:cubicBezTo>
                    <a:pt x="3528" y="10459"/>
                    <a:pt x="3709" y="10390"/>
                    <a:pt x="3908" y="10298"/>
                  </a:cubicBezTo>
                  <a:cubicBezTo>
                    <a:pt x="4220" y="10156"/>
                    <a:pt x="4527" y="9960"/>
                    <a:pt x="4820" y="9716"/>
                  </a:cubicBezTo>
                  <a:cubicBezTo>
                    <a:pt x="5072" y="9506"/>
                    <a:pt x="5316" y="9244"/>
                    <a:pt x="5544" y="8936"/>
                  </a:cubicBezTo>
                  <a:cubicBezTo>
                    <a:pt x="5738" y="8673"/>
                    <a:pt x="5915" y="8366"/>
                    <a:pt x="6084" y="7998"/>
                  </a:cubicBezTo>
                  <a:cubicBezTo>
                    <a:pt x="6230" y="7682"/>
                    <a:pt x="6350" y="7338"/>
                    <a:pt x="6454" y="6944"/>
                  </a:cubicBezTo>
                  <a:cubicBezTo>
                    <a:pt x="6640" y="6242"/>
                    <a:pt x="6737" y="5463"/>
                    <a:pt x="6737" y="4627"/>
                  </a:cubicBezTo>
                  <a:cubicBezTo>
                    <a:pt x="6738" y="4244"/>
                    <a:pt x="6715" y="3842"/>
                    <a:pt x="6666" y="3399"/>
                  </a:cubicBezTo>
                  <a:cubicBezTo>
                    <a:pt x="6620" y="2996"/>
                    <a:pt x="6551" y="2581"/>
                    <a:pt x="6461" y="2170"/>
                  </a:cubicBezTo>
                  <a:cubicBezTo>
                    <a:pt x="6377" y="1791"/>
                    <a:pt x="6271" y="1423"/>
                    <a:pt x="6149" y="1075"/>
                  </a:cubicBezTo>
                  <a:cubicBezTo>
                    <a:pt x="6014" y="690"/>
                    <a:pt x="5878" y="366"/>
                    <a:pt x="5728" y="79"/>
                  </a:cubicBezTo>
                  <a:cubicBezTo>
                    <a:pt x="5705" y="34"/>
                    <a:pt x="5658" y="5"/>
                    <a:pt x="5608" y="2"/>
                  </a:cubicBezTo>
                  <a:cubicBezTo>
                    <a:pt x="5601" y="1"/>
                    <a:pt x="5593" y="0"/>
                    <a:pt x="5586" y="0"/>
                  </a:cubicBezTo>
                  <a:close/>
                </a:path>
              </a:pathLst>
            </a:custGeom>
            <a:solidFill>
              <a:srgbClr val="A3BE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1" name="Google Shape;3671;p16"/>
            <p:cNvSpPr/>
            <p:nvPr/>
          </p:nvSpPr>
          <p:spPr>
            <a:xfrm>
              <a:off x="2717150" y="-644800"/>
              <a:ext cx="397950" cy="108350"/>
            </a:xfrm>
            <a:custGeom>
              <a:avLst/>
              <a:gdLst/>
              <a:ahLst/>
              <a:cxnLst/>
              <a:rect l="l" t="t" r="r" b="b"/>
              <a:pathLst>
                <a:path w="15918" h="4334" extrusionOk="0">
                  <a:moveTo>
                    <a:pt x="9573" y="0"/>
                  </a:moveTo>
                  <a:cubicBezTo>
                    <a:pt x="8578" y="0"/>
                    <a:pt x="7483" y="173"/>
                    <a:pt x="6228" y="523"/>
                  </a:cubicBezTo>
                  <a:cubicBezTo>
                    <a:pt x="5354" y="770"/>
                    <a:pt x="4459" y="1059"/>
                    <a:pt x="3571" y="1385"/>
                  </a:cubicBezTo>
                  <a:cubicBezTo>
                    <a:pt x="2560" y="1757"/>
                    <a:pt x="1668" y="2135"/>
                    <a:pt x="847" y="2533"/>
                  </a:cubicBezTo>
                  <a:cubicBezTo>
                    <a:pt x="562" y="2671"/>
                    <a:pt x="278" y="2817"/>
                    <a:pt x="1" y="2968"/>
                  </a:cubicBezTo>
                  <a:cubicBezTo>
                    <a:pt x="197" y="2939"/>
                    <a:pt x="387" y="2910"/>
                    <a:pt x="577" y="2877"/>
                  </a:cubicBezTo>
                  <a:cubicBezTo>
                    <a:pt x="782" y="2841"/>
                    <a:pt x="989" y="2803"/>
                    <a:pt x="1194" y="2748"/>
                  </a:cubicBezTo>
                  <a:cubicBezTo>
                    <a:pt x="1199" y="2747"/>
                    <a:pt x="1204" y="2747"/>
                    <a:pt x="1210" y="2745"/>
                  </a:cubicBezTo>
                  <a:cubicBezTo>
                    <a:pt x="1211" y="2745"/>
                    <a:pt x="1213" y="2742"/>
                    <a:pt x="1216" y="2742"/>
                  </a:cubicBezTo>
                  <a:cubicBezTo>
                    <a:pt x="1510" y="2655"/>
                    <a:pt x="1792" y="2538"/>
                    <a:pt x="2067" y="2403"/>
                  </a:cubicBezTo>
                  <a:cubicBezTo>
                    <a:pt x="2346" y="2271"/>
                    <a:pt x="2618" y="2125"/>
                    <a:pt x="2898" y="1995"/>
                  </a:cubicBezTo>
                  <a:cubicBezTo>
                    <a:pt x="3169" y="1872"/>
                    <a:pt x="3445" y="1758"/>
                    <a:pt x="3734" y="1684"/>
                  </a:cubicBezTo>
                  <a:cubicBezTo>
                    <a:pt x="3957" y="1626"/>
                    <a:pt x="4185" y="1577"/>
                    <a:pt x="4417" y="1577"/>
                  </a:cubicBezTo>
                  <a:cubicBezTo>
                    <a:pt x="4421" y="1577"/>
                    <a:pt x="4424" y="1577"/>
                    <a:pt x="4427" y="1577"/>
                  </a:cubicBezTo>
                  <a:cubicBezTo>
                    <a:pt x="4592" y="1579"/>
                    <a:pt x="4763" y="1600"/>
                    <a:pt x="4917" y="1664"/>
                  </a:cubicBezTo>
                  <a:cubicBezTo>
                    <a:pt x="5056" y="1721"/>
                    <a:pt x="5187" y="1799"/>
                    <a:pt x="5306" y="1891"/>
                  </a:cubicBezTo>
                  <a:cubicBezTo>
                    <a:pt x="5441" y="1993"/>
                    <a:pt x="5569" y="2103"/>
                    <a:pt x="5700" y="2207"/>
                  </a:cubicBezTo>
                  <a:cubicBezTo>
                    <a:pt x="5848" y="2319"/>
                    <a:pt x="5999" y="2425"/>
                    <a:pt x="6157" y="2517"/>
                  </a:cubicBezTo>
                  <a:cubicBezTo>
                    <a:pt x="6345" y="2620"/>
                    <a:pt x="6540" y="2704"/>
                    <a:pt x="6747" y="2760"/>
                  </a:cubicBezTo>
                  <a:cubicBezTo>
                    <a:pt x="6922" y="2801"/>
                    <a:pt x="7098" y="2822"/>
                    <a:pt x="7277" y="2822"/>
                  </a:cubicBezTo>
                  <a:cubicBezTo>
                    <a:pt x="7289" y="2822"/>
                    <a:pt x="7301" y="2821"/>
                    <a:pt x="7313" y="2821"/>
                  </a:cubicBezTo>
                  <a:cubicBezTo>
                    <a:pt x="7311" y="2821"/>
                    <a:pt x="7311" y="2821"/>
                    <a:pt x="7310" y="2821"/>
                  </a:cubicBezTo>
                  <a:cubicBezTo>
                    <a:pt x="7310" y="2821"/>
                    <a:pt x="7309" y="2821"/>
                    <a:pt x="7309" y="2820"/>
                  </a:cubicBezTo>
                  <a:cubicBezTo>
                    <a:pt x="7573" y="2813"/>
                    <a:pt x="7831" y="2764"/>
                    <a:pt x="8084" y="2695"/>
                  </a:cubicBezTo>
                  <a:cubicBezTo>
                    <a:pt x="8452" y="2587"/>
                    <a:pt x="8804" y="2439"/>
                    <a:pt x="9161" y="2296"/>
                  </a:cubicBezTo>
                  <a:cubicBezTo>
                    <a:pt x="9508" y="2153"/>
                    <a:pt x="9858" y="2020"/>
                    <a:pt x="10221" y="1926"/>
                  </a:cubicBezTo>
                  <a:cubicBezTo>
                    <a:pt x="10595" y="1831"/>
                    <a:pt x="10980" y="1779"/>
                    <a:pt x="11365" y="1779"/>
                  </a:cubicBezTo>
                  <a:cubicBezTo>
                    <a:pt x="11394" y="1779"/>
                    <a:pt x="11424" y="1779"/>
                    <a:pt x="11454" y="1780"/>
                  </a:cubicBezTo>
                  <a:cubicBezTo>
                    <a:pt x="11860" y="1790"/>
                    <a:pt x="12262" y="1852"/>
                    <a:pt x="12650" y="1967"/>
                  </a:cubicBezTo>
                  <a:cubicBezTo>
                    <a:pt x="13039" y="2084"/>
                    <a:pt x="13413" y="2245"/>
                    <a:pt x="13766" y="2444"/>
                  </a:cubicBezTo>
                  <a:cubicBezTo>
                    <a:pt x="14132" y="2648"/>
                    <a:pt x="14476" y="2889"/>
                    <a:pt x="14793" y="3162"/>
                  </a:cubicBezTo>
                  <a:cubicBezTo>
                    <a:pt x="14961" y="3302"/>
                    <a:pt x="15121" y="3450"/>
                    <a:pt x="15274" y="3607"/>
                  </a:cubicBezTo>
                  <a:cubicBezTo>
                    <a:pt x="15425" y="3758"/>
                    <a:pt x="15573" y="3910"/>
                    <a:pt x="15709" y="4071"/>
                  </a:cubicBezTo>
                  <a:cubicBezTo>
                    <a:pt x="15781" y="4156"/>
                    <a:pt x="15852" y="4243"/>
                    <a:pt x="15918" y="4334"/>
                  </a:cubicBezTo>
                  <a:cubicBezTo>
                    <a:pt x="15707" y="3804"/>
                    <a:pt x="15389" y="3258"/>
                    <a:pt x="14951" y="2673"/>
                  </a:cubicBezTo>
                  <a:cubicBezTo>
                    <a:pt x="14497" y="2072"/>
                    <a:pt x="13987" y="1560"/>
                    <a:pt x="13430" y="1154"/>
                  </a:cubicBezTo>
                  <a:cubicBezTo>
                    <a:pt x="12798" y="691"/>
                    <a:pt x="12021" y="348"/>
                    <a:pt x="11181" y="167"/>
                  </a:cubicBezTo>
                  <a:cubicBezTo>
                    <a:pt x="10670" y="56"/>
                    <a:pt x="10137" y="0"/>
                    <a:pt x="9573" y="0"/>
                  </a:cubicBezTo>
                  <a:close/>
                </a:path>
              </a:pathLst>
            </a:custGeom>
            <a:solidFill>
              <a:srgbClr val="C0DD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2" name="Google Shape;3672;p16"/>
            <p:cNvSpPr/>
            <p:nvPr/>
          </p:nvSpPr>
          <p:spPr>
            <a:xfrm>
              <a:off x="2747250" y="-576250"/>
              <a:ext cx="200" cy="125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0"/>
                  </a:moveTo>
                  <a:cubicBezTo>
                    <a:pt x="7" y="0"/>
                    <a:pt x="6" y="0"/>
                    <a:pt x="5" y="1"/>
                  </a:cubicBezTo>
                  <a:lnTo>
                    <a:pt x="5" y="1"/>
                  </a:lnTo>
                  <a:cubicBezTo>
                    <a:pt x="6" y="0"/>
                    <a:pt x="7" y="0"/>
                    <a:pt x="7" y="0"/>
                  </a:cubicBezTo>
                  <a:close/>
                  <a:moveTo>
                    <a:pt x="5" y="1"/>
                  </a:moveTo>
                  <a:cubicBezTo>
                    <a:pt x="4" y="1"/>
                    <a:pt x="1" y="3"/>
                    <a:pt x="0" y="5"/>
                  </a:cubicBezTo>
                  <a:cubicBezTo>
                    <a:pt x="2" y="3"/>
                    <a:pt x="2" y="3"/>
                    <a:pt x="5" y="3"/>
                  </a:cubicBezTo>
                  <a:cubicBezTo>
                    <a:pt x="5" y="2"/>
                    <a:pt x="5" y="1"/>
                    <a:pt x="5" y="1"/>
                  </a:cubicBezTo>
                  <a:close/>
                </a:path>
              </a:pathLst>
            </a:custGeom>
            <a:solidFill>
              <a:srgbClr val="C0DD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3" name="Google Shape;3673;p16"/>
            <p:cNvSpPr/>
            <p:nvPr/>
          </p:nvSpPr>
          <p:spPr>
            <a:xfrm>
              <a:off x="2747425" y="-576250"/>
              <a:ext cx="50" cy="25"/>
            </a:xfrm>
            <a:custGeom>
              <a:avLst/>
              <a:gdLst/>
              <a:ahLst/>
              <a:cxnLst/>
              <a:rect l="l" t="t" r="r" b="b"/>
              <a:pathLst>
                <a:path w="2" h="1" extrusionOk="0">
                  <a:moveTo>
                    <a:pt x="2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C0DD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4" name="Google Shape;3674;p16"/>
            <p:cNvSpPr/>
            <p:nvPr/>
          </p:nvSpPr>
          <p:spPr>
            <a:xfrm>
              <a:off x="2933250" y="-1122950"/>
              <a:ext cx="225050" cy="437225"/>
            </a:xfrm>
            <a:custGeom>
              <a:avLst/>
              <a:gdLst/>
              <a:ahLst/>
              <a:cxnLst/>
              <a:rect l="l" t="t" r="r" b="b"/>
              <a:pathLst>
                <a:path w="9002" h="17489" extrusionOk="0">
                  <a:moveTo>
                    <a:pt x="1518" y="1"/>
                  </a:moveTo>
                  <a:cubicBezTo>
                    <a:pt x="1343" y="1283"/>
                    <a:pt x="1111" y="2562"/>
                    <a:pt x="885" y="3804"/>
                  </a:cubicBezTo>
                  <a:lnTo>
                    <a:pt x="852" y="3986"/>
                  </a:lnTo>
                  <a:cubicBezTo>
                    <a:pt x="737" y="4611"/>
                    <a:pt x="624" y="5235"/>
                    <a:pt x="522" y="5861"/>
                  </a:cubicBezTo>
                  <a:cubicBezTo>
                    <a:pt x="349" y="6905"/>
                    <a:pt x="229" y="7748"/>
                    <a:pt x="141" y="8518"/>
                  </a:cubicBezTo>
                  <a:cubicBezTo>
                    <a:pt x="30" y="9509"/>
                    <a:pt x="0" y="10335"/>
                    <a:pt x="36" y="11118"/>
                  </a:cubicBezTo>
                  <a:cubicBezTo>
                    <a:pt x="81" y="12025"/>
                    <a:pt x="242" y="12856"/>
                    <a:pt x="510" y="13592"/>
                  </a:cubicBezTo>
                  <a:cubicBezTo>
                    <a:pt x="652" y="13983"/>
                    <a:pt x="835" y="14364"/>
                    <a:pt x="1056" y="14718"/>
                  </a:cubicBezTo>
                  <a:cubicBezTo>
                    <a:pt x="1271" y="15072"/>
                    <a:pt x="1543" y="15415"/>
                    <a:pt x="1859" y="15740"/>
                  </a:cubicBezTo>
                  <a:cubicBezTo>
                    <a:pt x="2126" y="16013"/>
                    <a:pt x="2439" y="16273"/>
                    <a:pt x="2815" y="16531"/>
                  </a:cubicBezTo>
                  <a:cubicBezTo>
                    <a:pt x="3146" y="16762"/>
                    <a:pt x="3511" y="16960"/>
                    <a:pt x="3894" y="17118"/>
                  </a:cubicBezTo>
                  <a:cubicBezTo>
                    <a:pt x="4484" y="17364"/>
                    <a:pt x="5091" y="17489"/>
                    <a:pt x="5675" y="17489"/>
                  </a:cubicBezTo>
                  <a:cubicBezTo>
                    <a:pt x="5863" y="17489"/>
                    <a:pt x="6049" y="17476"/>
                    <a:pt x="6231" y="17450"/>
                  </a:cubicBezTo>
                  <a:cubicBezTo>
                    <a:pt x="6613" y="17399"/>
                    <a:pt x="6999" y="17276"/>
                    <a:pt x="7381" y="17090"/>
                  </a:cubicBezTo>
                  <a:cubicBezTo>
                    <a:pt x="7386" y="17085"/>
                    <a:pt x="7390" y="17083"/>
                    <a:pt x="7396" y="17078"/>
                  </a:cubicBezTo>
                  <a:cubicBezTo>
                    <a:pt x="7432" y="17048"/>
                    <a:pt x="7436" y="17037"/>
                    <a:pt x="7442" y="17025"/>
                  </a:cubicBezTo>
                  <a:cubicBezTo>
                    <a:pt x="7699" y="16998"/>
                    <a:pt x="7972" y="16899"/>
                    <a:pt x="8276" y="16726"/>
                  </a:cubicBezTo>
                  <a:cubicBezTo>
                    <a:pt x="8430" y="16640"/>
                    <a:pt x="8575" y="16540"/>
                    <a:pt x="8710" y="16426"/>
                  </a:cubicBezTo>
                  <a:cubicBezTo>
                    <a:pt x="8808" y="16344"/>
                    <a:pt x="8905" y="16252"/>
                    <a:pt x="9002" y="16152"/>
                  </a:cubicBezTo>
                  <a:cubicBezTo>
                    <a:pt x="8999" y="16143"/>
                    <a:pt x="8994" y="16135"/>
                    <a:pt x="8990" y="16127"/>
                  </a:cubicBezTo>
                  <a:cubicBezTo>
                    <a:pt x="8944" y="16041"/>
                    <a:pt x="8897" y="15952"/>
                    <a:pt x="8839" y="15873"/>
                  </a:cubicBezTo>
                  <a:cubicBezTo>
                    <a:pt x="8793" y="15811"/>
                    <a:pt x="8749" y="15750"/>
                    <a:pt x="8699" y="15692"/>
                  </a:cubicBezTo>
                  <a:cubicBezTo>
                    <a:pt x="8621" y="15612"/>
                    <a:pt x="8541" y="15540"/>
                    <a:pt x="8447" y="15475"/>
                  </a:cubicBezTo>
                  <a:cubicBezTo>
                    <a:pt x="8365" y="15425"/>
                    <a:pt x="8279" y="15383"/>
                    <a:pt x="8187" y="15349"/>
                  </a:cubicBezTo>
                  <a:cubicBezTo>
                    <a:pt x="8107" y="15326"/>
                    <a:pt x="8025" y="15310"/>
                    <a:pt x="7942" y="15299"/>
                  </a:cubicBezTo>
                  <a:cubicBezTo>
                    <a:pt x="7927" y="15298"/>
                    <a:pt x="7913" y="15298"/>
                    <a:pt x="7900" y="15298"/>
                  </a:cubicBezTo>
                  <a:cubicBezTo>
                    <a:pt x="7817" y="15298"/>
                    <a:pt x="7737" y="15305"/>
                    <a:pt x="7656" y="15319"/>
                  </a:cubicBezTo>
                  <a:cubicBezTo>
                    <a:pt x="7463" y="15366"/>
                    <a:pt x="7282" y="15441"/>
                    <a:pt x="7103" y="15529"/>
                  </a:cubicBezTo>
                  <a:cubicBezTo>
                    <a:pt x="6919" y="15618"/>
                    <a:pt x="6738" y="15714"/>
                    <a:pt x="6544" y="15783"/>
                  </a:cubicBezTo>
                  <a:cubicBezTo>
                    <a:pt x="6449" y="15816"/>
                    <a:pt x="6354" y="15843"/>
                    <a:pt x="6254" y="15862"/>
                  </a:cubicBezTo>
                  <a:cubicBezTo>
                    <a:pt x="6171" y="15876"/>
                    <a:pt x="6088" y="15884"/>
                    <a:pt x="6005" y="15884"/>
                  </a:cubicBezTo>
                  <a:cubicBezTo>
                    <a:pt x="5987" y="15884"/>
                    <a:pt x="5970" y="15884"/>
                    <a:pt x="5952" y="15883"/>
                  </a:cubicBezTo>
                  <a:cubicBezTo>
                    <a:pt x="5846" y="15879"/>
                    <a:pt x="5738" y="15865"/>
                    <a:pt x="5636" y="15834"/>
                  </a:cubicBezTo>
                  <a:cubicBezTo>
                    <a:pt x="5536" y="15806"/>
                    <a:pt x="5435" y="15771"/>
                    <a:pt x="5342" y="15722"/>
                  </a:cubicBezTo>
                  <a:cubicBezTo>
                    <a:pt x="5164" y="15633"/>
                    <a:pt x="5001" y="15514"/>
                    <a:pt x="4865" y="15371"/>
                  </a:cubicBezTo>
                  <a:cubicBezTo>
                    <a:pt x="4729" y="15227"/>
                    <a:pt x="4606" y="15073"/>
                    <a:pt x="4499" y="14907"/>
                  </a:cubicBezTo>
                  <a:cubicBezTo>
                    <a:pt x="4394" y="14739"/>
                    <a:pt x="4293" y="14566"/>
                    <a:pt x="4187" y="14400"/>
                  </a:cubicBezTo>
                  <a:cubicBezTo>
                    <a:pt x="4092" y="14243"/>
                    <a:pt x="3989" y="14091"/>
                    <a:pt x="3870" y="13953"/>
                  </a:cubicBezTo>
                  <a:lnTo>
                    <a:pt x="3870" y="13953"/>
                  </a:lnTo>
                  <a:cubicBezTo>
                    <a:pt x="3874" y="13956"/>
                    <a:pt x="3877" y="13960"/>
                    <a:pt x="3880" y="13963"/>
                  </a:cubicBezTo>
                  <a:cubicBezTo>
                    <a:pt x="3874" y="13956"/>
                    <a:pt x="3870" y="13949"/>
                    <a:pt x="3862" y="13944"/>
                  </a:cubicBezTo>
                  <a:cubicBezTo>
                    <a:pt x="3862" y="13942"/>
                    <a:pt x="3861" y="13941"/>
                    <a:pt x="3860" y="13941"/>
                  </a:cubicBezTo>
                  <a:lnTo>
                    <a:pt x="3860" y="13941"/>
                  </a:lnTo>
                  <a:cubicBezTo>
                    <a:pt x="3783" y="13858"/>
                    <a:pt x="3699" y="13783"/>
                    <a:pt x="3607" y="13722"/>
                  </a:cubicBezTo>
                  <a:cubicBezTo>
                    <a:pt x="3541" y="13681"/>
                    <a:pt x="3475" y="13647"/>
                    <a:pt x="3403" y="13621"/>
                  </a:cubicBezTo>
                  <a:cubicBezTo>
                    <a:pt x="3311" y="13594"/>
                    <a:pt x="3223" y="13575"/>
                    <a:pt x="3127" y="13568"/>
                  </a:cubicBezTo>
                  <a:cubicBezTo>
                    <a:pt x="3104" y="13567"/>
                    <a:pt x="3081" y="13567"/>
                    <a:pt x="3057" y="13567"/>
                  </a:cubicBezTo>
                  <a:cubicBezTo>
                    <a:pt x="2990" y="13567"/>
                    <a:pt x="2921" y="13571"/>
                    <a:pt x="2854" y="13582"/>
                  </a:cubicBezTo>
                  <a:cubicBezTo>
                    <a:pt x="2844" y="13585"/>
                    <a:pt x="2836" y="13588"/>
                    <a:pt x="2825" y="13592"/>
                  </a:cubicBezTo>
                  <a:cubicBezTo>
                    <a:pt x="2818" y="13597"/>
                    <a:pt x="2811" y="13601"/>
                    <a:pt x="2807" y="13607"/>
                  </a:cubicBezTo>
                  <a:cubicBezTo>
                    <a:pt x="2803" y="13608"/>
                    <a:pt x="2800" y="13614"/>
                    <a:pt x="2797" y="13618"/>
                  </a:cubicBezTo>
                  <a:cubicBezTo>
                    <a:pt x="2790" y="13631"/>
                    <a:pt x="2785" y="13644"/>
                    <a:pt x="2778" y="13658"/>
                  </a:cubicBezTo>
                  <a:cubicBezTo>
                    <a:pt x="2765" y="13703"/>
                    <a:pt x="2758" y="13750"/>
                    <a:pt x="2749" y="13796"/>
                  </a:cubicBezTo>
                  <a:cubicBezTo>
                    <a:pt x="2744" y="13819"/>
                    <a:pt x="2738" y="13845"/>
                    <a:pt x="2731" y="13868"/>
                  </a:cubicBezTo>
                  <a:cubicBezTo>
                    <a:pt x="2724" y="13888"/>
                    <a:pt x="2716" y="13913"/>
                    <a:pt x="2706" y="13933"/>
                  </a:cubicBezTo>
                  <a:cubicBezTo>
                    <a:pt x="2693" y="13951"/>
                    <a:pt x="2682" y="13969"/>
                    <a:pt x="2666" y="13987"/>
                  </a:cubicBezTo>
                  <a:cubicBezTo>
                    <a:pt x="2652" y="14003"/>
                    <a:pt x="2632" y="14018"/>
                    <a:pt x="2613" y="14028"/>
                  </a:cubicBezTo>
                  <a:cubicBezTo>
                    <a:pt x="2571" y="14051"/>
                    <a:pt x="2525" y="14058"/>
                    <a:pt x="2479" y="14058"/>
                  </a:cubicBezTo>
                  <a:cubicBezTo>
                    <a:pt x="2471" y="14058"/>
                    <a:pt x="2463" y="14058"/>
                    <a:pt x="2455" y="14058"/>
                  </a:cubicBezTo>
                  <a:cubicBezTo>
                    <a:pt x="2343" y="14052"/>
                    <a:pt x="2222" y="14010"/>
                    <a:pt x="2135" y="13939"/>
                  </a:cubicBezTo>
                  <a:cubicBezTo>
                    <a:pt x="2057" y="13875"/>
                    <a:pt x="1991" y="13796"/>
                    <a:pt x="1941" y="13710"/>
                  </a:cubicBezTo>
                  <a:cubicBezTo>
                    <a:pt x="1787" y="13447"/>
                    <a:pt x="1702" y="13147"/>
                    <a:pt x="1639" y="12851"/>
                  </a:cubicBezTo>
                  <a:cubicBezTo>
                    <a:pt x="1572" y="12531"/>
                    <a:pt x="1523" y="12209"/>
                    <a:pt x="1487" y="11885"/>
                  </a:cubicBezTo>
                  <a:cubicBezTo>
                    <a:pt x="1471" y="11752"/>
                    <a:pt x="1458" y="11620"/>
                    <a:pt x="1444" y="11488"/>
                  </a:cubicBezTo>
                  <a:cubicBezTo>
                    <a:pt x="1431" y="11352"/>
                    <a:pt x="1411" y="11217"/>
                    <a:pt x="1396" y="11082"/>
                  </a:cubicBezTo>
                  <a:cubicBezTo>
                    <a:pt x="1343" y="10579"/>
                    <a:pt x="1320" y="10073"/>
                    <a:pt x="1325" y="9568"/>
                  </a:cubicBezTo>
                  <a:cubicBezTo>
                    <a:pt x="1342" y="8570"/>
                    <a:pt x="1457" y="7576"/>
                    <a:pt x="1632" y="6593"/>
                  </a:cubicBezTo>
                  <a:cubicBezTo>
                    <a:pt x="1783" y="5750"/>
                    <a:pt x="1990" y="4913"/>
                    <a:pt x="2047" y="4057"/>
                  </a:cubicBezTo>
                  <a:lnTo>
                    <a:pt x="2047" y="4060"/>
                  </a:lnTo>
                  <a:cubicBezTo>
                    <a:pt x="2061" y="3807"/>
                    <a:pt x="2063" y="3553"/>
                    <a:pt x="2046" y="3298"/>
                  </a:cubicBezTo>
                  <a:cubicBezTo>
                    <a:pt x="2025" y="3043"/>
                    <a:pt x="1988" y="2787"/>
                    <a:pt x="1938" y="2534"/>
                  </a:cubicBezTo>
                  <a:lnTo>
                    <a:pt x="1938" y="2534"/>
                  </a:lnTo>
                  <a:cubicBezTo>
                    <a:pt x="1939" y="2543"/>
                    <a:pt x="1941" y="2550"/>
                    <a:pt x="1942" y="2557"/>
                  </a:cubicBezTo>
                  <a:cubicBezTo>
                    <a:pt x="1911" y="2408"/>
                    <a:pt x="1876" y="2261"/>
                    <a:pt x="1837" y="2118"/>
                  </a:cubicBezTo>
                  <a:cubicBezTo>
                    <a:pt x="1797" y="1974"/>
                    <a:pt x="1753" y="1836"/>
                    <a:pt x="1712" y="1693"/>
                  </a:cubicBezTo>
                  <a:cubicBezTo>
                    <a:pt x="1626" y="1391"/>
                    <a:pt x="1573" y="1078"/>
                    <a:pt x="1550" y="766"/>
                  </a:cubicBezTo>
                  <a:cubicBezTo>
                    <a:pt x="1530" y="511"/>
                    <a:pt x="1523" y="256"/>
                    <a:pt x="1518" y="1"/>
                  </a:cubicBezTo>
                  <a:close/>
                </a:path>
              </a:pathLst>
            </a:custGeom>
            <a:solidFill>
              <a:srgbClr val="C0DD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5" name="Google Shape;3675;p16"/>
            <p:cNvSpPr/>
            <p:nvPr/>
          </p:nvSpPr>
          <p:spPr>
            <a:xfrm>
              <a:off x="3003375" y="-782950"/>
              <a:ext cx="300" cy="225"/>
            </a:xfrm>
            <a:custGeom>
              <a:avLst/>
              <a:gdLst/>
              <a:ahLst/>
              <a:cxnLst/>
              <a:rect l="l" t="t" r="r" b="b"/>
              <a:pathLst>
                <a:path w="12" h="9" extrusionOk="0">
                  <a:moveTo>
                    <a:pt x="12" y="1"/>
                  </a:moveTo>
                  <a:lnTo>
                    <a:pt x="12" y="1"/>
                  </a:lnTo>
                  <a:cubicBezTo>
                    <a:pt x="9" y="2"/>
                    <a:pt x="3" y="5"/>
                    <a:pt x="0" y="8"/>
                  </a:cubicBezTo>
                  <a:cubicBezTo>
                    <a:pt x="3" y="5"/>
                    <a:pt x="9" y="2"/>
                    <a:pt x="12" y="1"/>
                  </a:cubicBezTo>
                  <a:close/>
                </a:path>
              </a:pathLst>
            </a:custGeom>
            <a:solidFill>
              <a:srgbClr val="C0DD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6" name="Google Shape;3676;p16"/>
            <p:cNvSpPr/>
            <p:nvPr/>
          </p:nvSpPr>
          <p:spPr>
            <a:xfrm>
              <a:off x="3003725" y="-783075"/>
              <a:ext cx="150" cy="125"/>
            </a:xfrm>
            <a:custGeom>
              <a:avLst/>
              <a:gdLst/>
              <a:ahLst/>
              <a:cxnLst/>
              <a:rect l="l" t="t" r="r" b="b"/>
              <a:pathLst>
                <a:path w="6" h="5" extrusionOk="0">
                  <a:moveTo>
                    <a:pt x="5" y="0"/>
                  </a:moveTo>
                  <a:cubicBezTo>
                    <a:pt x="4" y="1"/>
                    <a:pt x="3" y="2"/>
                    <a:pt x="2" y="3"/>
                  </a:cubicBezTo>
                  <a:lnTo>
                    <a:pt x="2" y="3"/>
                  </a:lnTo>
                  <a:cubicBezTo>
                    <a:pt x="4" y="3"/>
                    <a:pt x="5" y="2"/>
                    <a:pt x="5" y="0"/>
                  </a:cubicBezTo>
                  <a:close/>
                  <a:moveTo>
                    <a:pt x="2" y="3"/>
                  </a:moveTo>
                  <a:cubicBezTo>
                    <a:pt x="2" y="4"/>
                    <a:pt x="1" y="4"/>
                    <a:pt x="1" y="5"/>
                  </a:cubicBezTo>
                  <a:cubicBezTo>
                    <a:pt x="1" y="5"/>
                    <a:pt x="2" y="4"/>
                    <a:pt x="2" y="3"/>
                  </a:cubicBezTo>
                  <a:close/>
                </a:path>
              </a:pathLst>
            </a:custGeom>
            <a:solidFill>
              <a:srgbClr val="C0DD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7" name="Google Shape;3677;p16"/>
            <p:cNvSpPr/>
            <p:nvPr/>
          </p:nvSpPr>
          <p:spPr>
            <a:xfrm>
              <a:off x="3017800" y="-782625"/>
              <a:ext cx="250" cy="100"/>
            </a:xfrm>
            <a:custGeom>
              <a:avLst/>
              <a:gdLst/>
              <a:ahLst/>
              <a:cxnLst/>
              <a:rect l="l" t="t" r="r" b="b"/>
              <a:pathLst>
                <a:path w="10" h="4" extrusionOk="0">
                  <a:moveTo>
                    <a:pt x="1" y="1"/>
                  </a:moveTo>
                  <a:lnTo>
                    <a:pt x="1" y="1"/>
                  </a:lnTo>
                  <a:cubicBezTo>
                    <a:pt x="2" y="2"/>
                    <a:pt x="7" y="4"/>
                    <a:pt x="9" y="4"/>
                  </a:cubicBezTo>
                  <a:cubicBezTo>
                    <a:pt x="7" y="2"/>
                    <a:pt x="5" y="2"/>
                    <a:pt x="1" y="1"/>
                  </a:cubicBezTo>
                  <a:close/>
                </a:path>
              </a:pathLst>
            </a:custGeom>
            <a:solidFill>
              <a:srgbClr val="C0DD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8" name="Google Shape;3678;p16"/>
            <p:cNvSpPr/>
            <p:nvPr/>
          </p:nvSpPr>
          <p:spPr>
            <a:xfrm>
              <a:off x="3123875" y="-740000"/>
              <a:ext cx="625" cy="175"/>
            </a:xfrm>
            <a:custGeom>
              <a:avLst/>
              <a:gdLst/>
              <a:ahLst/>
              <a:cxnLst/>
              <a:rect l="l" t="t" r="r" b="b"/>
              <a:pathLst>
                <a:path w="25" h="7" extrusionOk="0">
                  <a:moveTo>
                    <a:pt x="25" y="1"/>
                  </a:moveTo>
                  <a:lnTo>
                    <a:pt x="25" y="1"/>
                  </a:lnTo>
                  <a:cubicBezTo>
                    <a:pt x="16" y="4"/>
                    <a:pt x="9" y="5"/>
                    <a:pt x="1" y="7"/>
                  </a:cubicBezTo>
                  <a:cubicBezTo>
                    <a:pt x="8" y="7"/>
                    <a:pt x="16" y="4"/>
                    <a:pt x="25" y="1"/>
                  </a:cubicBezTo>
                  <a:close/>
                </a:path>
              </a:pathLst>
            </a:custGeom>
            <a:solidFill>
              <a:srgbClr val="C0DD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9" name="Google Shape;3679;p16"/>
            <p:cNvSpPr/>
            <p:nvPr/>
          </p:nvSpPr>
          <p:spPr>
            <a:xfrm>
              <a:off x="3158025" y="-719775"/>
              <a:ext cx="325" cy="600"/>
            </a:xfrm>
            <a:custGeom>
              <a:avLst/>
              <a:gdLst/>
              <a:ahLst/>
              <a:cxnLst/>
              <a:rect l="l" t="t" r="r" b="b"/>
              <a:pathLst>
                <a:path w="13" h="24" extrusionOk="0">
                  <a:moveTo>
                    <a:pt x="1" y="0"/>
                  </a:moveTo>
                  <a:cubicBezTo>
                    <a:pt x="5" y="9"/>
                    <a:pt x="8" y="16"/>
                    <a:pt x="12" y="23"/>
                  </a:cubicBezTo>
                  <a:cubicBezTo>
                    <a:pt x="8" y="15"/>
                    <a:pt x="5" y="8"/>
                    <a:pt x="1" y="0"/>
                  </a:cubicBezTo>
                  <a:close/>
                </a:path>
              </a:pathLst>
            </a:custGeom>
            <a:solidFill>
              <a:srgbClr val="C0DD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0" name="Google Shape;3680;p16"/>
            <p:cNvSpPr/>
            <p:nvPr/>
          </p:nvSpPr>
          <p:spPr>
            <a:xfrm>
              <a:off x="3536300" y="-814475"/>
              <a:ext cx="186175" cy="367750"/>
            </a:xfrm>
            <a:custGeom>
              <a:avLst/>
              <a:gdLst/>
              <a:ahLst/>
              <a:cxnLst/>
              <a:rect l="l" t="t" r="r" b="b"/>
              <a:pathLst>
                <a:path w="7447" h="14710" extrusionOk="0">
                  <a:moveTo>
                    <a:pt x="1581" y="5048"/>
                  </a:moveTo>
                  <a:lnTo>
                    <a:pt x="1581" y="5062"/>
                  </a:lnTo>
                  <a:cubicBezTo>
                    <a:pt x="1579" y="5060"/>
                    <a:pt x="1581" y="5054"/>
                    <a:pt x="1581" y="5048"/>
                  </a:cubicBezTo>
                  <a:close/>
                  <a:moveTo>
                    <a:pt x="168" y="0"/>
                  </a:moveTo>
                  <a:cubicBezTo>
                    <a:pt x="145" y="0"/>
                    <a:pt x="122" y="5"/>
                    <a:pt x="100" y="14"/>
                  </a:cubicBezTo>
                  <a:cubicBezTo>
                    <a:pt x="86" y="21"/>
                    <a:pt x="73" y="27"/>
                    <a:pt x="60" y="38"/>
                  </a:cubicBezTo>
                  <a:cubicBezTo>
                    <a:pt x="24" y="61"/>
                    <a:pt x="1" y="106"/>
                    <a:pt x="1" y="146"/>
                  </a:cubicBezTo>
                  <a:cubicBezTo>
                    <a:pt x="1" y="232"/>
                    <a:pt x="10" y="318"/>
                    <a:pt x="22" y="406"/>
                  </a:cubicBezTo>
                  <a:lnTo>
                    <a:pt x="43" y="515"/>
                  </a:lnTo>
                  <a:cubicBezTo>
                    <a:pt x="57" y="591"/>
                    <a:pt x="68" y="666"/>
                    <a:pt x="76" y="743"/>
                  </a:cubicBezTo>
                  <a:lnTo>
                    <a:pt x="76" y="811"/>
                  </a:lnTo>
                  <a:cubicBezTo>
                    <a:pt x="76" y="886"/>
                    <a:pt x="78" y="959"/>
                    <a:pt x="83" y="1032"/>
                  </a:cubicBezTo>
                  <a:cubicBezTo>
                    <a:pt x="89" y="1169"/>
                    <a:pt x="100" y="1307"/>
                    <a:pt x="112" y="1443"/>
                  </a:cubicBezTo>
                  <a:cubicBezTo>
                    <a:pt x="137" y="1702"/>
                    <a:pt x="175" y="1959"/>
                    <a:pt x="215" y="2217"/>
                  </a:cubicBezTo>
                  <a:lnTo>
                    <a:pt x="245" y="2412"/>
                  </a:lnTo>
                  <a:cubicBezTo>
                    <a:pt x="315" y="2865"/>
                    <a:pt x="387" y="3332"/>
                    <a:pt x="410" y="3798"/>
                  </a:cubicBezTo>
                  <a:cubicBezTo>
                    <a:pt x="433" y="4591"/>
                    <a:pt x="397" y="5364"/>
                    <a:pt x="366" y="6051"/>
                  </a:cubicBezTo>
                  <a:lnTo>
                    <a:pt x="363" y="6089"/>
                  </a:lnTo>
                  <a:cubicBezTo>
                    <a:pt x="347" y="6413"/>
                    <a:pt x="333" y="6734"/>
                    <a:pt x="323" y="7057"/>
                  </a:cubicBezTo>
                  <a:cubicBezTo>
                    <a:pt x="305" y="7533"/>
                    <a:pt x="303" y="8023"/>
                    <a:pt x="304" y="8514"/>
                  </a:cubicBezTo>
                  <a:cubicBezTo>
                    <a:pt x="310" y="9004"/>
                    <a:pt x="337" y="9436"/>
                    <a:pt x="384" y="9834"/>
                  </a:cubicBezTo>
                  <a:cubicBezTo>
                    <a:pt x="435" y="10252"/>
                    <a:pt x="532" y="10677"/>
                    <a:pt x="669" y="11095"/>
                  </a:cubicBezTo>
                  <a:cubicBezTo>
                    <a:pt x="799" y="11494"/>
                    <a:pt x="992" y="11891"/>
                    <a:pt x="1258" y="12311"/>
                  </a:cubicBezTo>
                  <a:cubicBezTo>
                    <a:pt x="1407" y="12546"/>
                    <a:pt x="1581" y="12765"/>
                    <a:pt x="1789" y="12978"/>
                  </a:cubicBezTo>
                  <a:cubicBezTo>
                    <a:pt x="1972" y="13165"/>
                    <a:pt x="2186" y="13357"/>
                    <a:pt x="2441" y="13564"/>
                  </a:cubicBezTo>
                  <a:cubicBezTo>
                    <a:pt x="2736" y="13798"/>
                    <a:pt x="3049" y="14006"/>
                    <a:pt x="3375" y="14186"/>
                  </a:cubicBezTo>
                  <a:cubicBezTo>
                    <a:pt x="3742" y="14390"/>
                    <a:pt x="4086" y="14532"/>
                    <a:pt x="4419" y="14617"/>
                  </a:cubicBezTo>
                  <a:cubicBezTo>
                    <a:pt x="4648" y="14679"/>
                    <a:pt x="4869" y="14710"/>
                    <a:pt x="5082" y="14710"/>
                  </a:cubicBezTo>
                  <a:cubicBezTo>
                    <a:pt x="5189" y="14710"/>
                    <a:pt x="5295" y="14702"/>
                    <a:pt x="5397" y="14686"/>
                  </a:cubicBezTo>
                  <a:cubicBezTo>
                    <a:pt x="5677" y="14645"/>
                    <a:pt x="5946" y="14525"/>
                    <a:pt x="6171" y="14338"/>
                  </a:cubicBezTo>
                  <a:cubicBezTo>
                    <a:pt x="6204" y="14311"/>
                    <a:pt x="6234" y="14282"/>
                    <a:pt x="6265" y="14253"/>
                  </a:cubicBezTo>
                  <a:cubicBezTo>
                    <a:pt x="6290" y="14258"/>
                    <a:pt x="6313" y="14261"/>
                    <a:pt x="6335" y="14261"/>
                  </a:cubicBezTo>
                  <a:cubicBezTo>
                    <a:pt x="6370" y="14261"/>
                    <a:pt x="6401" y="14255"/>
                    <a:pt x="6427" y="14243"/>
                  </a:cubicBezTo>
                  <a:cubicBezTo>
                    <a:pt x="6650" y="14143"/>
                    <a:pt x="6858" y="14008"/>
                    <a:pt x="7067" y="13831"/>
                  </a:cubicBezTo>
                  <a:cubicBezTo>
                    <a:pt x="7191" y="13729"/>
                    <a:pt x="7315" y="13608"/>
                    <a:pt x="7447" y="13472"/>
                  </a:cubicBezTo>
                  <a:cubicBezTo>
                    <a:pt x="7414" y="13458"/>
                    <a:pt x="7379" y="13446"/>
                    <a:pt x="7346" y="13435"/>
                  </a:cubicBezTo>
                  <a:cubicBezTo>
                    <a:pt x="7197" y="13393"/>
                    <a:pt x="7045" y="13377"/>
                    <a:pt x="6891" y="13374"/>
                  </a:cubicBezTo>
                  <a:lnTo>
                    <a:pt x="6908" y="13374"/>
                  </a:lnTo>
                  <a:cubicBezTo>
                    <a:pt x="6888" y="13374"/>
                    <a:pt x="6869" y="13374"/>
                    <a:pt x="6849" y="13374"/>
                  </a:cubicBezTo>
                  <a:cubicBezTo>
                    <a:pt x="6503" y="13374"/>
                    <a:pt x="6159" y="13419"/>
                    <a:pt x="5812" y="13426"/>
                  </a:cubicBezTo>
                  <a:cubicBezTo>
                    <a:pt x="5772" y="13427"/>
                    <a:pt x="5732" y="13427"/>
                    <a:pt x="5691" y="13427"/>
                  </a:cubicBezTo>
                  <a:cubicBezTo>
                    <a:pt x="5542" y="13427"/>
                    <a:pt x="5393" y="13421"/>
                    <a:pt x="5245" y="13399"/>
                  </a:cubicBezTo>
                  <a:cubicBezTo>
                    <a:pt x="5070" y="13371"/>
                    <a:pt x="4890" y="13328"/>
                    <a:pt x="4729" y="13249"/>
                  </a:cubicBezTo>
                  <a:cubicBezTo>
                    <a:pt x="4564" y="13167"/>
                    <a:pt x="4416" y="13060"/>
                    <a:pt x="4291" y="12922"/>
                  </a:cubicBezTo>
                  <a:cubicBezTo>
                    <a:pt x="4219" y="12840"/>
                    <a:pt x="4159" y="12751"/>
                    <a:pt x="4104" y="12655"/>
                  </a:cubicBezTo>
                  <a:cubicBezTo>
                    <a:pt x="4028" y="12518"/>
                    <a:pt x="3959" y="12375"/>
                    <a:pt x="3900" y="12231"/>
                  </a:cubicBezTo>
                  <a:cubicBezTo>
                    <a:pt x="3764" y="11906"/>
                    <a:pt x="3655" y="11570"/>
                    <a:pt x="3537" y="11240"/>
                  </a:cubicBezTo>
                  <a:cubicBezTo>
                    <a:pt x="3432" y="10938"/>
                    <a:pt x="3314" y="10642"/>
                    <a:pt x="3164" y="10361"/>
                  </a:cubicBezTo>
                  <a:lnTo>
                    <a:pt x="3164" y="10362"/>
                  </a:lnTo>
                  <a:cubicBezTo>
                    <a:pt x="3164" y="10362"/>
                    <a:pt x="3164" y="10361"/>
                    <a:pt x="3162" y="10359"/>
                  </a:cubicBezTo>
                  <a:cubicBezTo>
                    <a:pt x="3162" y="10359"/>
                    <a:pt x="3162" y="10357"/>
                    <a:pt x="3161" y="10357"/>
                  </a:cubicBezTo>
                  <a:cubicBezTo>
                    <a:pt x="3161" y="10357"/>
                    <a:pt x="3159" y="10355"/>
                    <a:pt x="3159" y="10354"/>
                  </a:cubicBezTo>
                  <a:lnTo>
                    <a:pt x="3156" y="10352"/>
                  </a:lnTo>
                  <a:cubicBezTo>
                    <a:pt x="3156" y="10349"/>
                    <a:pt x="3155" y="10349"/>
                    <a:pt x="3155" y="10348"/>
                  </a:cubicBezTo>
                  <a:cubicBezTo>
                    <a:pt x="3083" y="10220"/>
                    <a:pt x="3006" y="10100"/>
                    <a:pt x="2917" y="9983"/>
                  </a:cubicBezTo>
                  <a:cubicBezTo>
                    <a:pt x="2832" y="9875"/>
                    <a:pt x="2743" y="9773"/>
                    <a:pt x="2645" y="9674"/>
                  </a:cubicBezTo>
                  <a:cubicBezTo>
                    <a:pt x="2489" y="9514"/>
                    <a:pt x="2331" y="9351"/>
                    <a:pt x="2187" y="9182"/>
                  </a:cubicBezTo>
                  <a:cubicBezTo>
                    <a:pt x="2069" y="9040"/>
                    <a:pt x="1961" y="8894"/>
                    <a:pt x="1871" y="8735"/>
                  </a:cubicBezTo>
                  <a:cubicBezTo>
                    <a:pt x="1785" y="8580"/>
                    <a:pt x="1719" y="8413"/>
                    <a:pt x="1676" y="8238"/>
                  </a:cubicBezTo>
                  <a:cubicBezTo>
                    <a:pt x="1617" y="8007"/>
                    <a:pt x="1582" y="7770"/>
                    <a:pt x="1565" y="7533"/>
                  </a:cubicBezTo>
                  <a:cubicBezTo>
                    <a:pt x="1543" y="7248"/>
                    <a:pt x="1536" y="6964"/>
                    <a:pt x="1538" y="6678"/>
                  </a:cubicBezTo>
                  <a:cubicBezTo>
                    <a:pt x="1538" y="6134"/>
                    <a:pt x="1566" y="5591"/>
                    <a:pt x="1582" y="5048"/>
                  </a:cubicBezTo>
                  <a:lnTo>
                    <a:pt x="1582" y="5055"/>
                  </a:lnTo>
                  <a:cubicBezTo>
                    <a:pt x="1604" y="4241"/>
                    <a:pt x="1591" y="3418"/>
                    <a:pt x="1400" y="2622"/>
                  </a:cubicBezTo>
                  <a:lnTo>
                    <a:pt x="1400" y="2625"/>
                  </a:lnTo>
                  <a:cubicBezTo>
                    <a:pt x="1325" y="2342"/>
                    <a:pt x="1232" y="2068"/>
                    <a:pt x="1117" y="1801"/>
                  </a:cubicBezTo>
                  <a:cubicBezTo>
                    <a:pt x="1012" y="1551"/>
                    <a:pt x="894" y="1308"/>
                    <a:pt x="774" y="1067"/>
                  </a:cubicBezTo>
                  <a:cubicBezTo>
                    <a:pt x="603" y="723"/>
                    <a:pt x="426" y="380"/>
                    <a:pt x="275" y="27"/>
                  </a:cubicBezTo>
                  <a:cubicBezTo>
                    <a:pt x="258" y="21"/>
                    <a:pt x="242" y="15"/>
                    <a:pt x="224" y="10"/>
                  </a:cubicBezTo>
                  <a:cubicBezTo>
                    <a:pt x="205" y="3"/>
                    <a:pt x="187" y="0"/>
                    <a:pt x="168" y="0"/>
                  </a:cubicBezTo>
                  <a:close/>
                </a:path>
              </a:pathLst>
            </a:custGeom>
            <a:solidFill>
              <a:srgbClr val="C0DD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1" name="Google Shape;3681;p16"/>
            <p:cNvSpPr/>
            <p:nvPr/>
          </p:nvSpPr>
          <p:spPr>
            <a:xfrm>
              <a:off x="3571325" y="-748850"/>
              <a:ext cx="125" cy="300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0" y="0"/>
                  </a:moveTo>
                  <a:cubicBezTo>
                    <a:pt x="2" y="6"/>
                    <a:pt x="2" y="9"/>
                    <a:pt x="5" y="12"/>
                  </a:cubicBezTo>
                  <a:cubicBezTo>
                    <a:pt x="5" y="7"/>
                    <a:pt x="2" y="6"/>
                    <a:pt x="0" y="0"/>
                  </a:cubicBezTo>
                  <a:close/>
                </a:path>
              </a:pathLst>
            </a:custGeom>
            <a:solidFill>
              <a:srgbClr val="C0DD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2" name="Google Shape;3682;p16"/>
            <p:cNvSpPr/>
            <p:nvPr/>
          </p:nvSpPr>
          <p:spPr>
            <a:xfrm>
              <a:off x="3615100" y="-556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0DD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3" name="Google Shape;3683;p16"/>
            <p:cNvSpPr/>
            <p:nvPr/>
          </p:nvSpPr>
          <p:spPr>
            <a:xfrm>
              <a:off x="3615125" y="-555900"/>
              <a:ext cx="50" cy="50"/>
            </a:xfrm>
            <a:custGeom>
              <a:avLst/>
              <a:gdLst/>
              <a:ahLst/>
              <a:cxnLst/>
              <a:rect l="l" t="t" r="r" b="b"/>
              <a:pathLst>
                <a:path w="2" h="2" extrusionOk="0">
                  <a:moveTo>
                    <a:pt x="1" y="1"/>
                  </a:moveTo>
                  <a:cubicBezTo>
                    <a:pt x="1" y="1"/>
                    <a:pt x="1" y="2"/>
                    <a:pt x="1" y="2"/>
                  </a:cubicBezTo>
                  <a:cubicBezTo>
                    <a:pt x="1" y="2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C0DD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4" name="Google Shape;3684;p16"/>
            <p:cNvSpPr/>
            <p:nvPr/>
          </p:nvSpPr>
          <p:spPr>
            <a:xfrm>
              <a:off x="3615175" y="-555850"/>
              <a:ext cx="25" cy="50"/>
            </a:xfrm>
            <a:custGeom>
              <a:avLst/>
              <a:gdLst/>
              <a:ahLst/>
              <a:cxnLst/>
              <a:rect l="l" t="t" r="r" b="b"/>
              <a:pathLst>
                <a:path w="1" h="2" extrusionOk="0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cubicBezTo>
                    <a:pt x="0" y="0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C0DD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5" name="Google Shape;3685;p16"/>
            <p:cNvSpPr/>
            <p:nvPr/>
          </p:nvSpPr>
          <p:spPr>
            <a:xfrm>
              <a:off x="3615175" y="-555825"/>
              <a:ext cx="75" cy="50"/>
            </a:xfrm>
            <a:custGeom>
              <a:avLst/>
              <a:gdLst/>
              <a:ahLst/>
              <a:cxnLst/>
              <a:rect l="l" t="t" r="r" b="b"/>
              <a:pathLst>
                <a:path w="3" h="2" extrusionOk="0">
                  <a:moveTo>
                    <a:pt x="3" y="1"/>
                  </a:moveTo>
                  <a:cubicBezTo>
                    <a:pt x="0" y="2"/>
                    <a:pt x="3" y="2"/>
                    <a:pt x="3" y="2"/>
                  </a:cubicBezTo>
                  <a:lnTo>
                    <a:pt x="3" y="1"/>
                  </a:lnTo>
                  <a:close/>
                </a:path>
              </a:pathLst>
            </a:custGeom>
            <a:solidFill>
              <a:srgbClr val="C0DD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6" name="Google Shape;3686;p16"/>
            <p:cNvSpPr/>
            <p:nvPr/>
          </p:nvSpPr>
          <p:spPr>
            <a:xfrm>
              <a:off x="3615225" y="-555775"/>
              <a:ext cx="25" cy="75"/>
            </a:xfrm>
            <a:custGeom>
              <a:avLst/>
              <a:gdLst/>
              <a:ahLst/>
              <a:cxnLst/>
              <a:rect l="l" t="t" r="r" b="b"/>
              <a:pathLst>
                <a:path w="1" h="3" extrusionOk="0">
                  <a:moveTo>
                    <a:pt x="1" y="3"/>
                  </a:moveTo>
                  <a:lnTo>
                    <a:pt x="1" y="3"/>
                  </a:lnTo>
                  <a:lnTo>
                    <a:pt x="1" y="3"/>
                  </a:lnTo>
                  <a:cubicBezTo>
                    <a:pt x="1" y="0"/>
                    <a:pt x="1" y="0"/>
                    <a:pt x="1" y="3"/>
                  </a:cubicBezTo>
                  <a:close/>
                </a:path>
              </a:pathLst>
            </a:custGeom>
            <a:solidFill>
              <a:srgbClr val="C0DD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7" name="Google Shape;3687;p16"/>
            <p:cNvSpPr/>
            <p:nvPr/>
          </p:nvSpPr>
          <p:spPr>
            <a:xfrm>
              <a:off x="3615250" y="-555700"/>
              <a:ext cx="50" cy="50"/>
            </a:xfrm>
            <a:custGeom>
              <a:avLst/>
              <a:gdLst/>
              <a:ahLst/>
              <a:cxnLst/>
              <a:rect l="l" t="t" r="r" b="b"/>
              <a:pathLst>
                <a:path w="2" h="2" extrusionOk="0">
                  <a:moveTo>
                    <a:pt x="1" y="0"/>
                  </a:moveTo>
                  <a:cubicBezTo>
                    <a:pt x="1" y="0"/>
                    <a:pt x="1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0DD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8" name="Google Shape;3688;p16"/>
            <p:cNvSpPr/>
            <p:nvPr/>
          </p:nvSpPr>
          <p:spPr>
            <a:xfrm>
              <a:off x="3719125" y="-479050"/>
              <a:ext cx="650" cy="225"/>
            </a:xfrm>
            <a:custGeom>
              <a:avLst/>
              <a:gdLst/>
              <a:ahLst/>
              <a:cxnLst/>
              <a:rect l="l" t="t" r="r" b="b"/>
              <a:pathLst>
                <a:path w="26" h="9" extrusionOk="0">
                  <a:moveTo>
                    <a:pt x="0" y="0"/>
                  </a:moveTo>
                  <a:lnTo>
                    <a:pt x="0" y="0"/>
                  </a:lnTo>
                  <a:cubicBezTo>
                    <a:pt x="10" y="3"/>
                    <a:pt x="19" y="8"/>
                    <a:pt x="26" y="9"/>
                  </a:cubicBezTo>
                  <a:cubicBezTo>
                    <a:pt x="19" y="8"/>
                    <a:pt x="10" y="2"/>
                    <a:pt x="0" y="0"/>
                  </a:cubicBezTo>
                  <a:close/>
                </a:path>
              </a:pathLst>
            </a:custGeom>
            <a:solidFill>
              <a:srgbClr val="C0DD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9" name="Google Shape;3689;p16"/>
            <p:cNvSpPr/>
            <p:nvPr/>
          </p:nvSpPr>
          <p:spPr>
            <a:xfrm>
              <a:off x="3067575" y="-59775"/>
              <a:ext cx="307850" cy="77025"/>
            </a:xfrm>
            <a:custGeom>
              <a:avLst/>
              <a:gdLst/>
              <a:ahLst/>
              <a:cxnLst/>
              <a:rect l="l" t="t" r="r" b="b"/>
              <a:pathLst>
                <a:path w="12314" h="3081" extrusionOk="0">
                  <a:moveTo>
                    <a:pt x="7275" y="991"/>
                  </a:moveTo>
                  <a:cubicBezTo>
                    <a:pt x="7268" y="992"/>
                    <a:pt x="7260" y="992"/>
                    <a:pt x="7252" y="993"/>
                  </a:cubicBezTo>
                  <a:cubicBezTo>
                    <a:pt x="7260" y="993"/>
                    <a:pt x="7265" y="992"/>
                    <a:pt x="7272" y="992"/>
                  </a:cubicBezTo>
                  <a:cubicBezTo>
                    <a:pt x="7274" y="992"/>
                    <a:pt x="7275" y="992"/>
                    <a:pt x="7275" y="991"/>
                  </a:cubicBezTo>
                  <a:close/>
                  <a:moveTo>
                    <a:pt x="12314" y="1"/>
                  </a:moveTo>
                  <a:lnTo>
                    <a:pt x="12314" y="1"/>
                  </a:lnTo>
                  <a:cubicBezTo>
                    <a:pt x="12258" y="7"/>
                    <a:pt x="12205" y="12"/>
                    <a:pt x="12149" y="20"/>
                  </a:cubicBezTo>
                  <a:cubicBezTo>
                    <a:pt x="12144" y="20"/>
                    <a:pt x="12140" y="21"/>
                    <a:pt x="12136" y="21"/>
                  </a:cubicBezTo>
                  <a:cubicBezTo>
                    <a:pt x="12137" y="21"/>
                    <a:pt x="12142" y="20"/>
                    <a:pt x="12143" y="20"/>
                  </a:cubicBezTo>
                  <a:cubicBezTo>
                    <a:pt x="12140" y="20"/>
                    <a:pt x="12136" y="20"/>
                    <a:pt x="12133" y="21"/>
                  </a:cubicBezTo>
                  <a:cubicBezTo>
                    <a:pt x="11728" y="86"/>
                    <a:pt x="11339" y="204"/>
                    <a:pt x="10952" y="343"/>
                  </a:cubicBezTo>
                  <a:cubicBezTo>
                    <a:pt x="10553" y="484"/>
                    <a:pt x="10154" y="639"/>
                    <a:pt x="9743" y="755"/>
                  </a:cubicBezTo>
                  <a:cubicBezTo>
                    <a:pt x="9540" y="814"/>
                    <a:pt x="9335" y="864"/>
                    <a:pt x="9125" y="891"/>
                  </a:cubicBezTo>
                  <a:cubicBezTo>
                    <a:pt x="8923" y="917"/>
                    <a:pt x="8717" y="929"/>
                    <a:pt x="8513" y="935"/>
                  </a:cubicBezTo>
                  <a:cubicBezTo>
                    <a:pt x="8101" y="946"/>
                    <a:pt x="7689" y="939"/>
                    <a:pt x="7280" y="992"/>
                  </a:cubicBezTo>
                  <a:lnTo>
                    <a:pt x="7281" y="991"/>
                  </a:lnTo>
                  <a:lnTo>
                    <a:pt x="7278" y="991"/>
                  </a:lnTo>
                  <a:lnTo>
                    <a:pt x="7278" y="992"/>
                  </a:lnTo>
                  <a:lnTo>
                    <a:pt x="7272" y="992"/>
                  </a:lnTo>
                  <a:cubicBezTo>
                    <a:pt x="7091" y="1019"/>
                    <a:pt x="6915" y="1058"/>
                    <a:pt x="6742" y="1123"/>
                  </a:cubicBezTo>
                  <a:lnTo>
                    <a:pt x="6744" y="1123"/>
                  </a:lnTo>
                  <a:cubicBezTo>
                    <a:pt x="6669" y="1153"/>
                    <a:pt x="6596" y="1192"/>
                    <a:pt x="6524" y="1235"/>
                  </a:cubicBezTo>
                  <a:lnTo>
                    <a:pt x="6524" y="1238"/>
                  </a:lnTo>
                  <a:cubicBezTo>
                    <a:pt x="6606" y="1397"/>
                    <a:pt x="6755" y="1519"/>
                    <a:pt x="6798" y="1699"/>
                  </a:cubicBezTo>
                  <a:cubicBezTo>
                    <a:pt x="6806" y="1732"/>
                    <a:pt x="6809" y="1781"/>
                    <a:pt x="6797" y="1811"/>
                  </a:cubicBezTo>
                  <a:cubicBezTo>
                    <a:pt x="6790" y="1832"/>
                    <a:pt x="6780" y="1852"/>
                    <a:pt x="6770" y="1870"/>
                  </a:cubicBezTo>
                  <a:cubicBezTo>
                    <a:pt x="6758" y="1884"/>
                    <a:pt x="6750" y="1895"/>
                    <a:pt x="6737" y="1907"/>
                  </a:cubicBezTo>
                  <a:cubicBezTo>
                    <a:pt x="6718" y="1927"/>
                    <a:pt x="6682" y="1949"/>
                    <a:pt x="6658" y="1962"/>
                  </a:cubicBezTo>
                  <a:lnTo>
                    <a:pt x="6577" y="2005"/>
                  </a:lnTo>
                  <a:cubicBezTo>
                    <a:pt x="6513" y="2033"/>
                    <a:pt x="6448" y="2062"/>
                    <a:pt x="6382" y="2082"/>
                  </a:cubicBezTo>
                  <a:cubicBezTo>
                    <a:pt x="6152" y="2152"/>
                    <a:pt x="5912" y="2177"/>
                    <a:pt x="5673" y="2177"/>
                  </a:cubicBezTo>
                  <a:cubicBezTo>
                    <a:pt x="5587" y="2177"/>
                    <a:pt x="5501" y="2174"/>
                    <a:pt x="5415" y="2168"/>
                  </a:cubicBezTo>
                  <a:cubicBezTo>
                    <a:pt x="5085" y="2144"/>
                    <a:pt x="4756" y="2092"/>
                    <a:pt x="4430" y="2041"/>
                  </a:cubicBezTo>
                  <a:cubicBezTo>
                    <a:pt x="4289" y="2018"/>
                    <a:pt x="4149" y="2000"/>
                    <a:pt x="4008" y="1976"/>
                  </a:cubicBezTo>
                  <a:cubicBezTo>
                    <a:pt x="3871" y="1954"/>
                    <a:pt x="3739" y="1927"/>
                    <a:pt x="3604" y="1897"/>
                  </a:cubicBezTo>
                  <a:cubicBezTo>
                    <a:pt x="3305" y="1828"/>
                    <a:pt x="3010" y="1748"/>
                    <a:pt x="2714" y="1667"/>
                  </a:cubicBezTo>
                  <a:cubicBezTo>
                    <a:pt x="2109" y="1503"/>
                    <a:pt x="1499" y="1338"/>
                    <a:pt x="875" y="1261"/>
                  </a:cubicBezTo>
                  <a:lnTo>
                    <a:pt x="875" y="1261"/>
                  </a:lnTo>
                  <a:cubicBezTo>
                    <a:pt x="878" y="1262"/>
                    <a:pt x="880" y="1262"/>
                    <a:pt x="882" y="1262"/>
                  </a:cubicBezTo>
                  <a:cubicBezTo>
                    <a:pt x="885" y="1262"/>
                    <a:pt x="887" y="1262"/>
                    <a:pt x="890" y="1263"/>
                  </a:cubicBezTo>
                  <a:cubicBezTo>
                    <a:pt x="720" y="1244"/>
                    <a:pt x="550" y="1232"/>
                    <a:pt x="379" y="1232"/>
                  </a:cubicBezTo>
                  <a:cubicBezTo>
                    <a:pt x="253" y="1232"/>
                    <a:pt x="126" y="1239"/>
                    <a:pt x="0" y="1252"/>
                  </a:cubicBezTo>
                  <a:cubicBezTo>
                    <a:pt x="69" y="1266"/>
                    <a:pt x="131" y="1285"/>
                    <a:pt x="197" y="1302"/>
                  </a:cubicBezTo>
                  <a:cubicBezTo>
                    <a:pt x="841" y="1489"/>
                    <a:pt x="1501" y="1716"/>
                    <a:pt x="2086" y="1916"/>
                  </a:cubicBezTo>
                  <a:lnTo>
                    <a:pt x="2123" y="1927"/>
                  </a:lnTo>
                  <a:cubicBezTo>
                    <a:pt x="3145" y="2276"/>
                    <a:pt x="4202" y="2637"/>
                    <a:pt x="5283" y="2866"/>
                  </a:cubicBezTo>
                  <a:cubicBezTo>
                    <a:pt x="5960" y="3010"/>
                    <a:pt x="6579" y="3081"/>
                    <a:pt x="7160" y="3081"/>
                  </a:cubicBezTo>
                  <a:cubicBezTo>
                    <a:pt x="7381" y="3081"/>
                    <a:pt x="7596" y="3070"/>
                    <a:pt x="7807" y="3050"/>
                  </a:cubicBezTo>
                  <a:cubicBezTo>
                    <a:pt x="8164" y="3016"/>
                    <a:pt x="8538" y="2940"/>
                    <a:pt x="8944" y="2816"/>
                  </a:cubicBezTo>
                  <a:cubicBezTo>
                    <a:pt x="9315" y="2703"/>
                    <a:pt x="9693" y="2545"/>
                    <a:pt x="10065" y="2349"/>
                  </a:cubicBezTo>
                  <a:cubicBezTo>
                    <a:pt x="10419" y="2160"/>
                    <a:pt x="10750" y="1939"/>
                    <a:pt x="11041" y="1694"/>
                  </a:cubicBezTo>
                  <a:cubicBezTo>
                    <a:pt x="11280" y="1495"/>
                    <a:pt x="11501" y="1274"/>
                    <a:pt x="11699" y="1037"/>
                  </a:cubicBezTo>
                  <a:cubicBezTo>
                    <a:pt x="11917" y="768"/>
                    <a:pt x="12100" y="475"/>
                    <a:pt x="12242" y="166"/>
                  </a:cubicBezTo>
                  <a:cubicBezTo>
                    <a:pt x="12266" y="113"/>
                    <a:pt x="12291" y="57"/>
                    <a:pt x="12314" y="1"/>
                  </a:cubicBezTo>
                  <a:close/>
                </a:path>
              </a:pathLst>
            </a:custGeom>
            <a:solidFill>
              <a:srgbClr val="C0DD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0" name="Google Shape;3690;p16"/>
            <p:cNvSpPr/>
            <p:nvPr/>
          </p:nvSpPr>
          <p:spPr>
            <a:xfrm>
              <a:off x="3371125" y="-59450"/>
              <a:ext cx="600" cy="100"/>
            </a:xfrm>
            <a:custGeom>
              <a:avLst/>
              <a:gdLst/>
              <a:ahLst/>
              <a:cxnLst/>
              <a:rect l="l" t="t" r="r" b="b"/>
              <a:pathLst>
                <a:path w="24" h="4" extrusionOk="0">
                  <a:moveTo>
                    <a:pt x="24" y="1"/>
                  </a:moveTo>
                  <a:cubicBezTo>
                    <a:pt x="17" y="1"/>
                    <a:pt x="8" y="2"/>
                    <a:pt x="1" y="4"/>
                  </a:cubicBezTo>
                  <a:lnTo>
                    <a:pt x="5" y="4"/>
                  </a:lnTo>
                  <a:cubicBezTo>
                    <a:pt x="12" y="2"/>
                    <a:pt x="17" y="2"/>
                    <a:pt x="24" y="1"/>
                  </a:cubicBezTo>
                  <a:close/>
                </a:path>
              </a:pathLst>
            </a:custGeom>
            <a:solidFill>
              <a:srgbClr val="C0DD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1" name="Google Shape;3691;p16"/>
            <p:cNvSpPr/>
            <p:nvPr/>
          </p:nvSpPr>
          <p:spPr>
            <a:xfrm>
              <a:off x="3752875" y="-533700"/>
              <a:ext cx="75525" cy="189575"/>
            </a:xfrm>
            <a:custGeom>
              <a:avLst/>
              <a:gdLst/>
              <a:ahLst/>
              <a:cxnLst/>
              <a:rect l="l" t="t" r="r" b="b"/>
              <a:pathLst>
                <a:path w="3021" h="7583" extrusionOk="0">
                  <a:moveTo>
                    <a:pt x="3021" y="0"/>
                  </a:moveTo>
                  <a:cubicBezTo>
                    <a:pt x="2871" y="171"/>
                    <a:pt x="2728" y="338"/>
                    <a:pt x="2584" y="507"/>
                  </a:cubicBezTo>
                  <a:cubicBezTo>
                    <a:pt x="1900" y="1313"/>
                    <a:pt x="1192" y="2194"/>
                    <a:pt x="658" y="3163"/>
                  </a:cubicBezTo>
                  <a:cubicBezTo>
                    <a:pt x="418" y="3597"/>
                    <a:pt x="246" y="3998"/>
                    <a:pt x="135" y="4393"/>
                  </a:cubicBezTo>
                  <a:cubicBezTo>
                    <a:pt x="84" y="4578"/>
                    <a:pt x="43" y="4775"/>
                    <a:pt x="22" y="4977"/>
                  </a:cubicBezTo>
                  <a:cubicBezTo>
                    <a:pt x="0" y="5164"/>
                    <a:pt x="5" y="5363"/>
                    <a:pt x="28" y="5570"/>
                  </a:cubicBezTo>
                  <a:cubicBezTo>
                    <a:pt x="48" y="5738"/>
                    <a:pt x="92" y="5915"/>
                    <a:pt x="165" y="6109"/>
                  </a:cubicBezTo>
                  <a:cubicBezTo>
                    <a:pt x="230" y="6281"/>
                    <a:pt x="328" y="6454"/>
                    <a:pt x="458" y="6632"/>
                  </a:cubicBezTo>
                  <a:cubicBezTo>
                    <a:pt x="707" y="6971"/>
                    <a:pt x="1063" y="7265"/>
                    <a:pt x="1556" y="7534"/>
                  </a:cubicBezTo>
                  <a:cubicBezTo>
                    <a:pt x="1582" y="7549"/>
                    <a:pt x="1612" y="7557"/>
                    <a:pt x="1640" y="7557"/>
                  </a:cubicBezTo>
                  <a:cubicBezTo>
                    <a:pt x="1652" y="7557"/>
                    <a:pt x="1664" y="7555"/>
                    <a:pt x="1675" y="7552"/>
                  </a:cubicBezTo>
                  <a:cubicBezTo>
                    <a:pt x="1708" y="7562"/>
                    <a:pt x="1737" y="7574"/>
                    <a:pt x="1767" y="7583"/>
                  </a:cubicBezTo>
                  <a:cubicBezTo>
                    <a:pt x="1686" y="7501"/>
                    <a:pt x="1609" y="7412"/>
                    <a:pt x="1537" y="7321"/>
                  </a:cubicBezTo>
                  <a:cubicBezTo>
                    <a:pt x="1431" y="7182"/>
                    <a:pt x="1330" y="7042"/>
                    <a:pt x="1251" y="6886"/>
                  </a:cubicBezTo>
                  <a:cubicBezTo>
                    <a:pt x="1182" y="6751"/>
                    <a:pt x="1119" y="6613"/>
                    <a:pt x="1070" y="6469"/>
                  </a:cubicBezTo>
                  <a:cubicBezTo>
                    <a:pt x="967" y="6155"/>
                    <a:pt x="918" y="5823"/>
                    <a:pt x="907" y="5493"/>
                  </a:cubicBezTo>
                  <a:cubicBezTo>
                    <a:pt x="896" y="5132"/>
                    <a:pt x="918" y="4772"/>
                    <a:pt x="963" y="4413"/>
                  </a:cubicBezTo>
                  <a:cubicBezTo>
                    <a:pt x="975" y="4306"/>
                    <a:pt x="990" y="4201"/>
                    <a:pt x="1004" y="4098"/>
                  </a:cubicBezTo>
                  <a:cubicBezTo>
                    <a:pt x="1019" y="4008"/>
                    <a:pt x="1031" y="3917"/>
                    <a:pt x="1050" y="3827"/>
                  </a:cubicBezTo>
                  <a:cubicBezTo>
                    <a:pt x="1089" y="3649"/>
                    <a:pt x="1139" y="3473"/>
                    <a:pt x="1204" y="3302"/>
                  </a:cubicBezTo>
                  <a:cubicBezTo>
                    <a:pt x="1333" y="2969"/>
                    <a:pt x="1498" y="2653"/>
                    <a:pt x="1682" y="2347"/>
                  </a:cubicBezTo>
                  <a:cubicBezTo>
                    <a:pt x="2081" y="1691"/>
                    <a:pt x="2548" y="1075"/>
                    <a:pt x="2871" y="374"/>
                  </a:cubicBezTo>
                  <a:lnTo>
                    <a:pt x="2871" y="377"/>
                  </a:lnTo>
                  <a:cubicBezTo>
                    <a:pt x="2925" y="255"/>
                    <a:pt x="2978" y="128"/>
                    <a:pt x="3021" y="0"/>
                  </a:cubicBezTo>
                  <a:close/>
                </a:path>
              </a:pathLst>
            </a:custGeom>
            <a:solidFill>
              <a:srgbClr val="C0DD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2" name="Google Shape;3692;p16"/>
            <p:cNvSpPr/>
            <p:nvPr/>
          </p:nvSpPr>
          <p:spPr>
            <a:xfrm>
              <a:off x="2940925" y="-1181700"/>
              <a:ext cx="259125" cy="495925"/>
            </a:xfrm>
            <a:custGeom>
              <a:avLst/>
              <a:gdLst/>
              <a:ahLst/>
              <a:cxnLst/>
              <a:rect l="l" t="t" r="r" b="b"/>
              <a:pathLst>
                <a:path w="10365" h="19837" extrusionOk="0">
                  <a:moveTo>
                    <a:pt x="1186" y="6927"/>
                  </a:moveTo>
                  <a:cubicBezTo>
                    <a:pt x="1186" y="6928"/>
                    <a:pt x="1186" y="6929"/>
                    <a:pt x="1186" y="6930"/>
                  </a:cubicBezTo>
                  <a:cubicBezTo>
                    <a:pt x="1186" y="6929"/>
                    <a:pt x="1186" y="6928"/>
                    <a:pt x="1186" y="6927"/>
                  </a:cubicBezTo>
                  <a:close/>
                  <a:moveTo>
                    <a:pt x="1186" y="6933"/>
                  </a:moveTo>
                  <a:cubicBezTo>
                    <a:pt x="1186" y="6934"/>
                    <a:pt x="1185" y="6936"/>
                    <a:pt x="1184" y="6937"/>
                  </a:cubicBezTo>
                  <a:lnTo>
                    <a:pt x="1184" y="6937"/>
                  </a:lnTo>
                  <a:cubicBezTo>
                    <a:pt x="1186" y="6935"/>
                    <a:pt x="1186" y="6934"/>
                    <a:pt x="1186" y="6933"/>
                  </a:cubicBezTo>
                  <a:close/>
                  <a:moveTo>
                    <a:pt x="5632" y="19776"/>
                  </a:moveTo>
                  <a:lnTo>
                    <a:pt x="5632" y="19776"/>
                  </a:lnTo>
                  <a:cubicBezTo>
                    <a:pt x="5632" y="19776"/>
                    <a:pt x="5632" y="19776"/>
                    <a:pt x="5632" y="19776"/>
                  </a:cubicBezTo>
                  <a:lnTo>
                    <a:pt x="5632" y="19776"/>
                  </a:lnTo>
                  <a:cubicBezTo>
                    <a:pt x="5632" y="19776"/>
                    <a:pt x="5632" y="19776"/>
                    <a:pt x="5632" y="19776"/>
                  </a:cubicBezTo>
                  <a:close/>
                  <a:moveTo>
                    <a:pt x="1567" y="1"/>
                  </a:moveTo>
                  <a:cubicBezTo>
                    <a:pt x="1549" y="1"/>
                    <a:pt x="1531" y="3"/>
                    <a:pt x="1515" y="8"/>
                  </a:cubicBezTo>
                  <a:cubicBezTo>
                    <a:pt x="1487" y="17"/>
                    <a:pt x="1464" y="30"/>
                    <a:pt x="1446" y="43"/>
                  </a:cubicBezTo>
                  <a:cubicBezTo>
                    <a:pt x="1417" y="77"/>
                    <a:pt x="1394" y="129"/>
                    <a:pt x="1388" y="189"/>
                  </a:cubicBezTo>
                  <a:cubicBezTo>
                    <a:pt x="1368" y="733"/>
                    <a:pt x="1323" y="1294"/>
                    <a:pt x="1250" y="1956"/>
                  </a:cubicBezTo>
                  <a:lnTo>
                    <a:pt x="1275" y="1916"/>
                  </a:lnTo>
                  <a:lnTo>
                    <a:pt x="1275" y="1916"/>
                  </a:lnTo>
                  <a:cubicBezTo>
                    <a:pt x="1088" y="3339"/>
                    <a:pt x="829" y="4769"/>
                    <a:pt x="578" y="6154"/>
                  </a:cubicBezTo>
                  <a:lnTo>
                    <a:pt x="545" y="6336"/>
                  </a:lnTo>
                  <a:cubicBezTo>
                    <a:pt x="430" y="6961"/>
                    <a:pt x="317" y="7585"/>
                    <a:pt x="215" y="8211"/>
                  </a:cubicBezTo>
                  <a:cubicBezTo>
                    <a:pt x="131" y="8711"/>
                    <a:pt x="60" y="9163"/>
                    <a:pt x="1" y="9582"/>
                  </a:cubicBezTo>
                  <a:cubicBezTo>
                    <a:pt x="111" y="9315"/>
                    <a:pt x="236" y="9052"/>
                    <a:pt x="365" y="8793"/>
                  </a:cubicBezTo>
                  <a:cubicBezTo>
                    <a:pt x="521" y="8482"/>
                    <a:pt x="683" y="8173"/>
                    <a:pt x="828" y="7859"/>
                  </a:cubicBezTo>
                  <a:cubicBezTo>
                    <a:pt x="966" y="7559"/>
                    <a:pt x="1088" y="7256"/>
                    <a:pt x="1183" y="6941"/>
                  </a:cubicBezTo>
                  <a:cubicBezTo>
                    <a:pt x="1183" y="6940"/>
                    <a:pt x="1184" y="6938"/>
                    <a:pt x="1184" y="6937"/>
                  </a:cubicBezTo>
                  <a:lnTo>
                    <a:pt x="1184" y="6937"/>
                  </a:lnTo>
                  <a:cubicBezTo>
                    <a:pt x="1184" y="6937"/>
                    <a:pt x="1183" y="6938"/>
                    <a:pt x="1183" y="6938"/>
                  </a:cubicBezTo>
                  <a:cubicBezTo>
                    <a:pt x="1186" y="6935"/>
                    <a:pt x="1186" y="6930"/>
                    <a:pt x="1187" y="6925"/>
                  </a:cubicBezTo>
                  <a:cubicBezTo>
                    <a:pt x="1187" y="6925"/>
                    <a:pt x="1187" y="6925"/>
                    <a:pt x="1187" y="6925"/>
                  </a:cubicBezTo>
                  <a:lnTo>
                    <a:pt x="1187" y="6925"/>
                  </a:lnTo>
                  <a:cubicBezTo>
                    <a:pt x="1322" y="6454"/>
                    <a:pt x="1391" y="5967"/>
                    <a:pt x="1433" y="5479"/>
                  </a:cubicBezTo>
                  <a:cubicBezTo>
                    <a:pt x="1470" y="5014"/>
                    <a:pt x="1484" y="4548"/>
                    <a:pt x="1509" y="4084"/>
                  </a:cubicBezTo>
                  <a:cubicBezTo>
                    <a:pt x="1533" y="3622"/>
                    <a:pt x="1566" y="3158"/>
                    <a:pt x="1652" y="2703"/>
                  </a:cubicBezTo>
                  <a:cubicBezTo>
                    <a:pt x="1695" y="2473"/>
                    <a:pt x="1749" y="2247"/>
                    <a:pt x="1820" y="2025"/>
                  </a:cubicBezTo>
                  <a:cubicBezTo>
                    <a:pt x="1891" y="1802"/>
                    <a:pt x="1977" y="1587"/>
                    <a:pt x="2076" y="1375"/>
                  </a:cubicBezTo>
                  <a:cubicBezTo>
                    <a:pt x="2080" y="1364"/>
                    <a:pt x="2090" y="1352"/>
                    <a:pt x="2101" y="1344"/>
                  </a:cubicBezTo>
                  <a:cubicBezTo>
                    <a:pt x="2113" y="1332"/>
                    <a:pt x="2129" y="1325"/>
                    <a:pt x="2148" y="1324"/>
                  </a:cubicBezTo>
                  <a:cubicBezTo>
                    <a:pt x="2151" y="1323"/>
                    <a:pt x="2154" y="1323"/>
                    <a:pt x="2158" y="1323"/>
                  </a:cubicBezTo>
                  <a:cubicBezTo>
                    <a:pt x="2178" y="1323"/>
                    <a:pt x="2200" y="1330"/>
                    <a:pt x="2211" y="1342"/>
                  </a:cubicBezTo>
                  <a:cubicBezTo>
                    <a:pt x="2625" y="1769"/>
                    <a:pt x="3003" y="2229"/>
                    <a:pt x="3349" y="2711"/>
                  </a:cubicBezTo>
                  <a:cubicBezTo>
                    <a:pt x="3958" y="3556"/>
                    <a:pt x="4492" y="4446"/>
                    <a:pt x="5029" y="5335"/>
                  </a:cubicBezTo>
                  <a:cubicBezTo>
                    <a:pt x="5301" y="5782"/>
                    <a:pt x="5571" y="6230"/>
                    <a:pt x="5854" y="6673"/>
                  </a:cubicBezTo>
                  <a:cubicBezTo>
                    <a:pt x="6128" y="7102"/>
                    <a:pt x="6409" y="7526"/>
                    <a:pt x="6714" y="7932"/>
                  </a:cubicBezTo>
                  <a:cubicBezTo>
                    <a:pt x="6797" y="8044"/>
                    <a:pt x="6881" y="8153"/>
                    <a:pt x="6965" y="8263"/>
                  </a:cubicBezTo>
                  <a:cubicBezTo>
                    <a:pt x="7033" y="8347"/>
                    <a:pt x="7099" y="8432"/>
                    <a:pt x="7163" y="8518"/>
                  </a:cubicBezTo>
                  <a:cubicBezTo>
                    <a:pt x="7288" y="8682"/>
                    <a:pt x="7412" y="8847"/>
                    <a:pt x="7528" y="9015"/>
                  </a:cubicBezTo>
                  <a:cubicBezTo>
                    <a:pt x="7758" y="9345"/>
                    <a:pt x="7972" y="9687"/>
                    <a:pt x="8165" y="10042"/>
                  </a:cubicBezTo>
                  <a:cubicBezTo>
                    <a:pt x="8511" y="10686"/>
                    <a:pt x="8776" y="11375"/>
                    <a:pt x="8910" y="12093"/>
                  </a:cubicBezTo>
                  <a:cubicBezTo>
                    <a:pt x="8979" y="12456"/>
                    <a:pt x="9016" y="12828"/>
                    <a:pt x="9022" y="13199"/>
                  </a:cubicBezTo>
                  <a:cubicBezTo>
                    <a:pt x="9026" y="13583"/>
                    <a:pt x="9002" y="13969"/>
                    <a:pt x="8944" y="14350"/>
                  </a:cubicBezTo>
                  <a:cubicBezTo>
                    <a:pt x="8884" y="14776"/>
                    <a:pt x="8792" y="15200"/>
                    <a:pt x="8672" y="15615"/>
                  </a:cubicBezTo>
                  <a:cubicBezTo>
                    <a:pt x="8618" y="15799"/>
                    <a:pt x="8560" y="15977"/>
                    <a:pt x="8482" y="16151"/>
                  </a:cubicBezTo>
                  <a:cubicBezTo>
                    <a:pt x="8410" y="16310"/>
                    <a:pt x="8333" y="16467"/>
                    <a:pt x="8244" y="16617"/>
                  </a:cubicBezTo>
                  <a:cubicBezTo>
                    <a:pt x="8065" y="16916"/>
                    <a:pt x="7863" y="17198"/>
                    <a:pt x="7636" y="17465"/>
                  </a:cubicBezTo>
                  <a:cubicBezTo>
                    <a:pt x="7411" y="17732"/>
                    <a:pt x="7169" y="17985"/>
                    <a:pt x="6926" y="18236"/>
                  </a:cubicBezTo>
                  <a:cubicBezTo>
                    <a:pt x="6459" y="18717"/>
                    <a:pt x="5987" y="19202"/>
                    <a:pt x="5632" y="19776"/>
                  </a:cubicBezTo>
                  <a:lnTo>
                    <a:pt x="5632" y="19776"/>
                  </a:lnTo>
                  <a:cubicBezTo>
                    <a:pt x="5632" y="19776"/>
                    <a:pt x="5632" y="19776"/>
                    <a:pt x="5632" y="19776"/>
                  </a:cubicBezTo>
                  <a:lnTo>
                    <a:pt x="5632" y="19776"/>
                  </a:lnTo>
                  <a:cubicBezTo>
                    <a:pt x="5631" y="19777"/>
                    <a:pt x="5630" y="19779"/>
                    <a:pt x="5630" y="19780"/>
                  </a:cubicBezTo>
                  <a:cubicBezTo>
                    <a:pt x="5630" y="19783"/>
                    <a:pt x="5627" y="19783"/>
                    <a:pt x="5627" y="19784"/>
                  </a:cubicBezTo>
                  <a:cubicBezTo>
                    <a:pt x="5617" y="19802"/>
                    <a:pt x="5608" y="19818"/>
                    <a:pt x="5596" y="19836"/>
                  </a:cubicBezTo>
                  <a:cubicBezTo>
                    <a:pt x="5704" y="19830"/>
                    <a:pt x="5812" y="19820"/>
                    <a:pt x="5918" y="19803"/>
                  </a:cubicBezTo>
                  <a:cubicBezTo>
                    <a:pt x="6300" y="19751"/>
                    <a:pt x="6688" y="19629"/>
                    <a:pt x="7069" y="19441"/>
                  </a:cubicBezTo>
                  <a:cubicBezTo>
                    <a:pt x="7074" y="19437"/>
                    <a:pt x="7077" y="19434"/>
                    <a:pt x="7082" y="19430"/>
                  </a:cubicBezTo>
                  <a:cubicBezTo>
                    <a:pt x="7118" y="19400"/>
                    <a:pt x="7123" y="19389"/>
                    <a:pt x="7128" y="19375"/>
                  </a:cubicBezTo>
                  <a:cubicBezTo>
                    <a:pt x="7385" y="19348"/>
                    <a:pt x="7658" y="19249"/>
                    <a:pt x="7961" y="19076"/>
                  </a:cubicBezTo>
                  <a:cubicBezTo>
                    <a:pt x="8116" y="18989"/>
                    <a:pt x="8261" y="18888"/>
                    <a:pt x="8394" y="18776"/>
                  </a:cubicBezTo>
                  <a:cubicBezTo>
                    <a:pt x="8527" y="18666"/>
                    <a:pt x="8662" y="18535"/>
                    <a:pt x="8792" y="18387"/>
                  </a:cubicBezTo>
                  <a:cubicBezTo>
                    <a:pt x="9023" y="18126"/>
                    <a:pt x="9235" y="17811"/>
                    <a:pt x="9439" y="17430"/>
                  </a:cubicBezTo>
                  <a:cubicBezTo>
                    <a:pt x="9609" y="17109"/>
                    <a:pt x="9763" y="16744"/>
                    <a:pt x="9907" y="16316"/>
                  </a:cubicBezTo>
                  <a:cubicBezTo>
                    <a:pt x="10147" y="15605"/>
                    <a:pt x="10292" y="14851"/>
                    <a:pt x="10342" y="14072"/>
                  </a:cubicBezTo>
                  <a:cubicBezTo>
                    <a:pt x="10365" y="13719"/>
                    <a:pt x="10356" y="13344"/>
                    <a:pt x="10315" y="12895"/>
                  </a:cubicBezTo>
                  <a:cubicBezTo>
                    <a:pt x="10273" y="12439"/>
                    <a:pt x="10194" y="11975"/>
                    <a:pt x="10076" y="11521"/>
                  </a:cubicBezTo>
                  <a:cubicBezTo>
                    <a:pt x="9874" y="10737"/>
                    <a:pt x="9519" y="9920"/>
                    <a:pt x="9023" y="9094"/>
                  </a:cubicBezTo>
                  <a:cubicBezTo>
                    <a:pt x="8528" y="8273"/>
                    <a:pt x="7929" y="7521"/>
                    <a:pt x="7355" y="6833"/>
                  </a:cubicBezTo>
                  <a:cubicBezTo>
                    <a:pt x="6685" y="6033"/>
                    <a:pt x="6020" y="5228"/>
                    <a:pt x="5358" y="4423"/>
                  </a:cubicBezTo>
                  <a:cubicBezTo>
                    <a:pt x="4557" y="3451"/>
                    <a:pt x="3755" y="2479"/>
                    <a:pt x="2945" y="1515"/>
                  </a:cubicBezTo>
                  <a:cubicBezTo>
                    <a:pt x="2737" y="1266"/>
                    <a:pt x="2530" y="1021"/>
                    <a:pt x="2322" y="777"/>
                  </a:cubicBezTo>
                  <a:lnTo>
                    <a:pt x="2233" y="672"/>
                  </a:lnTo>
                  <a:lnTo>
                    <a:pt x="2142" y="568"/>
                  </a:lnTo>
                  <a:lnTo>
                    <a:pt x="2053" y="463"/>
                  </a:lnTo>
                  <a:cubicBezTo>
                    <a:pt x="1934" y="324"/>
                    <a:pt x="1816" y="186"/>
                    <a:pt x="1695" y="51"/>
                  </a:cubicBezTo>
                  <a:cubicBezTo>
                    <a:pt x="1662" y="16"/>
                    <a:pt x="1613" y="1"/>
                    <a:pt x="1567" y="1"/>
                  </a:cubicBezTo>
                  <a:close/>
                </a:path>
              </a:pathLst>
            </a:custGeom>
            <a:solidFill>
              <a:srgbClr val="739F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3" name="Google Shape;3693;p16"/>
            <p:cNvSpPr/>
            <p:nvPr/>
          </p:nvSpPr>
          <p:spPr>
            <a:xfrm>
              <a:off x="2970525" y="-1008250"/>
              <a:ext cx="50" cy="225"/>
            </a:xfrm>
            <a:custGeom>
              <a:avLst/>
              <a:gdLst/>
              <a:ahLst/>
              <a:cxnLst/>
              <a:rect l="l" t="t" r="r" b="b"/>
              <a:pathLst>
                <a:path w="2" h="9" extrusionOk="0">
                  <a:moveTo>
                    <a:pt x="2" y="0"/>
                  </a:moveTo>
                  <a:lnTo>
                    <a:pt x="2" y="0"/>
                  </a:lnTo>
                  <a:cubicBezTo>
                    <a:pt x="2" y="0"/>
                    <a:pt x="0" y="2"/>
                    <a:pt x="0" y="5"/>
                  </a:cubicBezTo>
                  <a:lnTo>
                    <a:pt x="0" y="9"/>
                  </a:lnTo>
                  <a:cubicBezTo>
                    <a:pt x="0" y="6"/>
                    <a:pt x="2" y="5"/>
                    <a:pt x="2" y="0"/>
                  </a:cubicBezTo>
                  <a:close/>
                </a:path>
              </a:pathLst>
            </a:custGeom>
            <a:solidFill>
              <a:srgbClr val="739F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4" name="Google Shape;3694;p16"/>
            <p:cNvSpPr/>
            <p:nvPr/>
          </p:nvSpPr>
          <p:spPr>
            <a:xfrm>
              <a:off x="2730800" y="-571550"/>
              <a:ext cx="391750" cy="164175"/>
            </a:xfrm>
            <a:custGeom>
              <a:avLst/>
              <a:gdLst/>
              <a:ahLst/>
              <a:cxnLst/>
              <a:rect l="l" t="t" r="r" b="b"/>
              <a:pathLst>
                <a:path w="15670" h="6567" extrusionOk="0">
                  <a:moveTo>
                    <a:pt x="14302" y="661"/>
                  </a:moveTo>
                  <a:lnTo>
                    <a:pt x="14302" y="661"/>
                  </a:lnTo>
                  <a:cubicBezTo>
                    <a:pt x="14301" y="665"/>
                    <a:pt x="14301" y="670"/>
                    <a:pt x="14300" y="674"/>
                  </a:cubicBezTo>
                  <a:lnTo>
                    <a:pt x="14300" y="674"/>
                  </a:lnTo>
                  <a:cubicBezTo>
                    <a:pt x="14301" y="670"/>
                    <a:pt x="14302" y="666"/>
                    <a:pt x="14302" y="661"/>
                  </a:cubicBezTo>
                  <a:close/>
                  <a:moveTo>
                    <a:pt x="14599" y="0"/>
                  </a:moveTo>
                  <a:cubicBezTo>
                    <a:pt x="14560" y="35"/>
                    <a:pt x="14524" y="72"/>
                    <a:pt x="14491" y="114"/>
                  </a:cubicBezTo>
                  <a:cubicBezTo>
                    <a:pt x="14455" y="164"/>
                    <a:pt x="14424" y="219"/>
                    <a:pt x="14398" y="278"/>
                  </a:cubicBezTo>
                  <a:cubicBezTo>
                    <a:pt x="14347" y="407"/>
                    <a:pt x="14318" y="541"/>
                    <a:pt x="14300" y="680"/>
                  </a:cubicBezTo>
                  <a:lnTo>
                    <a:pt x="14300" y="680"/>
                  </a:lnTo>
                  <a:cubicBezTo>
                    <a:pt x="14300" y="678"/>
                    <a:pt x="14300" y="676"/>
                    <a:pt x="14300" y="674"/>
                  </a:cubicBezTo>
                  <a:lnTo>
                    <a:pt x="14300" y="674"/>
                  </a:lnTo>
                  <a:cubicBezTo>
                    <a:pt x="14299" y="678"/>
                    <a:pt x="14299" y="682"/>
                    <a:pt x="14299" y="686"/>
                  </a:cubicBezTo>
                  <a:cubicBezTo>
                    <a:pt x="14299" y="684"/>
                    <a:pt x="14299" y="682"/>
                    <a:pt x="14300" y="680"/>
                  </a:cubicBezTo>
                  <a:lnTo>
                    <a:pt x="14300" y="680"/>
                  </a:lnTo>
                  <a:cubicBezTo>
                    <a:pt x="14256" y="1082"/>
                    <a:pt x="14296" y="1490"/>
                    <a:pt x="14323" y="1894"/>
                  </a:cubicBezTo>
                  <a:cubicBezTo>
                    <a:pt x="14335" y="2087"/>
                    <a:pt x="14346" y="2281"/>
                    <a:pt x="14339" y="2474"/>
                  </a:cubicBezTo>
                  <a:cubicBezTo>
                    <a:pt x="14335" y="2560"/>
                    <a:pt x="14330" y="2648"/>
                    <a:pt x="14316" y="2734"/>
                  </a:cubicBezTo>
                  <a:cubicBezTo>
                    <a:pt x="14305" y="2803"/>
                    <a:pt x="14290" y="2870"/>
                    <a:pt x="14266" y="2935"/>
                  </a:cubicBezTo>
                  <a:cubicBezTo>
                    <a:pt x="14230" y="3027"/>
                    <a:pt x="14181" y="3114"/>
                    <a:pt x="14126" y="3195"/>
                  </a:cubicBezTo>
                  <a:cubicBezTo>
                    <a:pt x="14065" y="3288"/>
                    <a:pt x="13996" y="3379"/>
                    <a:pt x="13918" y="3462"/>
                  </a:cubicBezTo>
                  <a:cubicBezTo>
                    <a:pt x="13742" y="3659"/>
                    <a:pt x="13535" y="3831"/>
                    <a:pt x="13315" y="3982"/>
                  </a:cubicBezTo>
                  <a:cubicBezTo>
                    <a:pt x="13068" y="4151"/>
                    <a:pt x="12804" y="4301"/>
                    <a:pt x="12532" y="4430"/>
                  </a:cubicBezTo>
                  <a:cubicBezTo>
                    <a:pt x="12258" y="4559"/>
                    <a:pt x="11975" y="4676"/>
                    <a:pt x="11685" y="4773"/>
                  </a:cubicBezTo>
                  <a:cubicBezTo>
                    <a:pt x="11308" y="4901"/>
                    <a:pt x="10922" y="5006"/>
                    <a:pt x="10531" y="5078"/>
                  </a:cubicBezTo>
                  <a:cubicBezTo>
                    <a:pt x="10215" y="5136"/>
                    <a:pt x="9894" y="5180"/>
                    <a:pt x="9572" y="5180"/>
                  </a:cubicBezTo>
                  <a:cubicBezTo>
                    <a:pt x="9562" y="5180"/>
                    <a:pt x="9552" y="5180"/>
                    <a:pt x="9542" y="5180"/>
                  </a:cubicBezTo>
                  <a:cubicBezTo>
                    <a:pt x="9329" y="5177"/>
                    <a:pt x="9114" y="5163"/>
                    <a:pt x="8904" y="5141"/>
                  </a:cubicBezTo>
                  <a:cubicBezTo>
                    <a:pt x="8702" y="5121"/>
                    <a:pt x="8500" y="5096"/>
                    <a:pt x="8299" y="5063"/>
                  </a:cubicBezTo>
                  <a:cubicBezTo>
                    <a:pt x="7863" y="4990"/>
                    <a:pt x="7430" y="4894"/>
                    <a:pt x="7005" y="4772"/>
                  </a:cubicBezTo>
                  <a:cubicBezTo>
                    <a:pt x="5289" y="4281"/>
                    <a:pt x="3687" y="3473"/>
                    <a:pt x="2040" y="2800"/>
                  </a:cubicBezTo>
                  <a:cubicBezTo>
                    <a:pt x="1563" y="2606"/>
                    <a:pt x="1083" y="2424"/>
                    <a:pt x="594" y="2263"/>
                  </a:cubicBezTo>
                  <a:cubicBezTo>
                    <a:pt x="398" y="2198"/>
                    <a:pt x="200" y="2139"/>
                    <a:pt x="0" y="2083"/>
                  </a:cubicBezTo>
                  <a:lnTo>
                    <a:pt x="0" y="2083"/>
                  </a:lnTo>
                  <a:cubicBezTo>
                    <a:pt x="329" y="2214"/>
                    <a:pt x="671" y="2359"/>
                    <a:pt x="1029" y="2530"/>
                  </a:cubicBezTo>
                  <a:cubicBezTo>
                    <a:pt x="1030" y="2530"/>
                    <a:pt x="1047" y="2535"/>
                    <a:pt x="1055" y="2535"/>
                  </a:cubicBezTo>
                  <a:cubicBezTo>
                    <a:pt x="1057" y="2535"/>
                    <a:pt x="1058" y="2535"/>
                    <a:pt x="1059" y="2534"/>
                  </a:cubicBezTo>
                  <a:cubicBezTo>
                    <a:pt x="1060" y="2534"/>
                    <a:pt x="1082" y="2538"/>
                    <a:pt x="1082" y="2538"/>
                  </a:cubicBezTo>
                  <a:lnTo>
                    <a:pt x="1050" y="2515"/>
                  </a:lnTo>
                  <a:lnTo>
                    <a:pt x="1050" y="2515"/>
                  </a:lnTo>
                  <a:cubicBezTo>
                    <a:pt x="1929" y="2964"/>
                    <a:pt x="2767" y="3458"/>
                    <a:pt x="3545" y="3927"/>
                  </a:cubicBezTo>
                  <a:lnTo>
                    <a:pt x="3781" y="4069"/>
                  </a:lnTo>
                  <a:lnTo>
                    <a:pt x="3841" y="4105"/>
                  </a:lnTo>
                  <a:cubicBezTo>
                    <a:pt x="4549" y="4533"/>
                    <a:pt x="5282" y="4974"/>
                    <a:pt x="6031" y="5361"/>
                  </a:cubicBezTo>
                  <a:cubicBezTo>
                    <a:pt x="6972" y="5848"/>
                    <a:pt x="7831" y="6187"/>
                    <a:pt x="8657" y="6396"/>
                  </a:cubicBezTo>
                  <a:cubicBezTo>
                    <a:pt x="8933" y="6467"/>
                    <a:pt x="9236" y="6513"/>
                    <a:pt x="9612" y="6546"/>
                  </a:cubicBezTo>
                  <a:cubicBezTo>
                    <a:pt x="9788" y="6560"/>
                    <a:pt x="9974" y="6567"/>
                    <a:pt x="10176" y="6567"/>
                  </a:cubicBezTo>
                  <a:cubicBezTo>
                    <a:pt x="10345" y="6567"/>
                    <a:pt x="10524" y="6562"/>
                    <a:pt x="10717" y="6551"/>
                  </a:cubicBezTo>
                  <a:cubicBezTo>
                    <a:pt x="11214" y="6521"/>
                    <a:pt x="11715" y="6447"/>
                    <a:pt x="12205" y="6326"/>
                  </a:cubicBezTo>
                  <a:cubicBezTo>
                    <a:pt x="12722" y="6202"/>
                    <a:pt x="13203" y="6024"/>
                    <a:pt x="13635" y="5800"/>
                  </a:cubicBezTo>
                  <a:cubicBezTo>
                    <a:pt x="13907" y="5659"/>
                    <a:pt x="14154" y="5497"/>
                    <a:pt x="14375" y="5312"/>
                  </a:cubicBezTo>
                  <a:cubicBezTo>
                    <a:pt x="14511" y="5197"/>
                    <a:pt x="14641" y="5072"/>
                    <a:pt x="14761" y="4938"/>
                  </a:cubicBezTo>
                  <a:cubicBezTo>
                    <a:pt x="15049" y="4610"/>
                    <a:pt x="15258" y="4213"/>
                    <a:pt x="15365" y="3789"/>
                  </a:cubicBezTo>
                  <a:cubicBezTo>
                    <a:pt x="15365" y="3790"/>
                    <a:pt x="15366" y="3790"/>
                    <a:pt x="15366" y="3790"/>
                  </a:cubicBezTo>
                  <a:cubicBezTo>
                    <a:pt x="15375" y="3790"/>
                    <a:pt x="15390" y="3780"/>
                    <a:pt x="15400" y="3771"/>
                  </a:cubicBezTo>
                  <a:cubicBezTo>
                    <a:pt x="15416" y="3756"/>
                    <a:pt x="15429" y="3742"/>
                    <a:pt x="15436" y="3726"/>
                  </a:cubicBezTo>
                  <a:cubicBezTo>
                    <a:pt x="15474" y="3654"/>
                    <a:pt x="15508" y="3583"/>
                    <a:pt x="15538" y="3508"/>
                  </a:cubicBezTo>
                  <a:cubicBezTo>
                    <a:pt x="15564" y="3438"/>
                    <a:pt x="15584" y="3364"/>
                    <a:pt x="15603" y="3288"/>
                  </a:cubicBezTo>
                  <a:cubicBezTo>
                    <a:pt x="15642" y="3137"/>
                    <a:pt x="15663" y="2962"/>
                    <a:pt x="15668" y="2768"/>
                  </a:cubicBezTo>
                  <a:cubicBezTo>
                    <a:pt x="15669" y="2612"/>
                    <a:pt x="15655" y="2448"/>
                    <a:pt x="15624" y="2255"/>
                  </a:cubicBezTo>
                  <a:cubicBezTo>
                    <a:pt x="15597" y="2095"/>
                    <a:pt x="15556" y="1927"/>
                    <a:pt x="15491" y="1724"/>
                  </a:cubicBezTo>
                  <a:cubicBezTo>
                    <a:pt x="15316" y="1171"/>
                    <a:pt x="15023" y="607"/>
                    <a:pt x="14599" y="0"/>
                  </a:cubicBezTo>
                  <a:close/>
                </a:path>
              </a:pathLst>
            </a:custGeom>
            <a:solidFill>
              <a:srgbClr val="739F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5" name="Google Shape;3695;p16"/>
            <p:cNvSpPr/>
            <p:nvPr/>
          </p:nvSpPr>
          <p:spPr>
            <a:xfrm>
              <a:off x="2985700" y="-4476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739F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6" name="Google Shape;3696;p16"/>
            <p:cNvSpPr/>
            <p:nvPr/>
          </p:nvSpPr>
          <p:spPr>
            <a:xfrm>
              <a:off x="3079250" y="-156400"/>
              <a:ext cx="301975" cy="83300"/>
            </a:xfrm>
            <a:custGeom>
              <a:avLst/>
              <a:gdLst/>
              <a:ahLst/>
              <a:cxnLst/>
              <a:rect l="l" t="t" r="r" b="b"/>
              <a:pathLst>
                <a:path w="12079" h="3332" extrusionOk="0">
                  <a:moveTo>
                    <a:pt x="7492" y="1"/>
                  </a:moveTo>
                  <a:cubicBezTo>
                    <a:pt x="7107" y="1"/>
                    <a:pt x="6710" y="36"/>
                    <a:pt x="6306" y="107"/>
                  </a:cubicBezTo>
                  <a:cubicBezTo>
                    <a:pt x="5674" y="215"/>
                    <a:pt x="5026" y="406"/>
                    <a:pt x="4329" y="692"/>
                  </a:cubicBezTo>
                  <a:cubicBezTo>
                    <a:pt x="3819" y="899"/>
                    <a:pt x="3294" y="1157"/>
                    <a:pt x="2722" y="1483"/>
                  </a:cubicBezTo>
                  <a:cubicBezTo>
                    <a:pt x="2208" y="1778"/>
                    <a:pt x="1685" y="2111"/>
                    <a:pt x="1167" y="2470"/>
                  </a:cubicBezTo>
                  <a:cubicBezTo>
                    <a:pt x="793" y="2730"/>
                    <a:pt x="410" y="3011"/>
                    <a:pt x="0" y="3332"/>
                  </a:cubicBezTo>
                  <a:cubicBezTo>
                    <a:pt x="35" y="3313"/>
                    <a:pt x="69" y="3297"/>
                    <a:pt x="104" y="3283"/>
                  </a:cubicBezTo>
                  <a:lnTo>
                    <a:pt x="104" y="3283"/>
                  </a:lnTo>
                  <a:cubicBezTo>
                    <a:pt x="95" y="3284"/>
                    <a:pt x="91" y="3289"/>
                    <a:pt x="84" y="3290"/>
                  </a:cubicBezTo>
                  <a:cubicBezTo>
                    <a:pt x="708" y="3013"/>
                    <a:pt x="1300" y="2672"/>
                    <a:pt x="1908" y="2359"/>
                  </a:cubicBezTo>
                  <a:cubicBezTo>
                    <a:pt x="2201" y="2209"/>
                    <a:pt x="2497" y="2063"/>
                    <a:pt x="2801" y="1936"/>
                  </a:cubicBezTo>
                  <a:cubicBezTo>
                    <a:pt x="3094" y="1814"/>
                    <a:pt x="3390" y="1706"/>
                    <a:pt x="3697" y="1631"/>
                  </a:cubicBezTo>
                  <a:cubicBezTo>
                    <a:pt x="4015" y="1552"/>
                    <a:pt x="4338" y="1503"/>
                    <a:pt x="4665" y="1498"/>
                  </a:cubicBezTo>
                  <a:cubicBezTo>
                    <a:pt x="4706" y="1497"/>
                    <a:pt x="4747" y="1496"/>
                    <a:pt x="4788" y="1496"/>
                  </a:cubicBezTo>
                  <a:cubicBezTo>
                    <a:pt x="5077" y="1496"/>
                    <a:pt x="5367" y="1515"/>
                    <a:pt x="5655" y="1554"/>
                  </a:cubicBezTo>
                  <a:cubicBezTo>
                    <a:pt x="5972" y="1597"/>
                    <a:pt x="6284" y="1660"/>
                    <a:pt x="6600" y="1720"/>
                  </a:cubicBezTo>
                  <a:cubicBezTo>
                    <a:pt x="6906" y="1778"/>
                    <a:pt x="7210" y="1828"/>
                    <a:pt x="7519" y="1861"/>
                  </a:cubicBezTo>
                  <a:cubicBezTo>
                    <a:pt x="7716" y="1878"/>
                    <a:pt x="7913" y="1887"/>
                    <a:pt x="8110" y="1887"/>
                  </a:cubicBezTo>
                  <a:cubicBezTo>
                    <a:pt x="8235" y="1887"/>
                    <a:pt x="8360" y="1883"/>
                    <a:pt x="8484" y="1875"/>
                  </a:cubicBezTo>
                  <a:cubicBezTo>
                    <a:pt x="8640" y="1865"/>
                    <a:pt x="8796" y="1859"/>
                    <a:pt x="8953" y="1859"/>
                  </a:cubicBezTo>
                  <a:cubicBezTo>
                    <a:pt x="9077" y="1859"/>
                    <a:pt x="9201" y="1863"/>
                    <a:pt x="9326" y="1871"/>
                  </a:cubicBezTo>
                  <a:cubicBezTo>
                    <a:pt x="9600" y="1890"/>
                    <a:pt x="9873" y="1924"/>
                    <a:pt x="10141" y="1989"/>
                  </a:cubicBezTo>
                  <a:cubicBezTo>
                    <a:pt x="10382" y="2048"/>
                    <a:pt x="10620" y="2125"/>
                    <a:pt x="10847" y="2233"/>
                  </a:cubicBezTo>
                  <a:cubicBezTo>
                    <a:pt x="11304" y="2448"/>
                    <a:pt x="11719" y="2764"/>
                    <a:pt x="12018" y="3177"/>
                  </a:cubicBezTo>
                  <a:cubicBezTo>
                    <a:pt x="12025" y="3185"/>
                    <a:pt x="12029" y="3195"/>
                    <a:pt x="12036" y="3205"/>
                  </a:cubicBezTo>
                  <a:cubicBezTo>
                    <a:pt x="12049" y="3135"/>
                    <a:pt x="12061" y="3063"/>
                    <a:pt x="12069" y="2991"/>
                  </a:cubicBezTo>
                  <a:cubicBezTo>
                    <a:pt x="12078" y="2918"/>
                    <a:pt x="12035" y="2845"/>
                    <a:pt x="11963" y="2823"/>
                  </a:cubicBezTo>
                  <a:cubicBezTo>
                    <a:pt x="11975" y="2816"/>
                    <a:pt x="11983" y="2810"/>
                    <a:pt x="11992" y="2803"/>
                  </a:cubicBezTo>
                  <a:cubicBezTo>
                    <a:pt x="12041" y="2761"/>
                    <a:pt x="12057" y="2711"/>
                    <a:pt x="12049" y="2665"/>
                  </a:cubicBezTo>
                  <a:cubicBezTo>
                    <a:pt x="11979" y="2151"/>
                    <a:pt x="11608" y="1759"/>
                    <a:pt x="11290" y="1473"/>
                  </a:cubicBezTo>
                  <a:cubicBezTo>
                    <a:pt x="11122" y="1324"/>
                    <a:pt x="10942" y="1182"/>
                    <a:pt x="10721" y="1029"/>
                  </a:cubicBezTo>
                  <a:cubicBezTo>
                    <a:pt x="10560" y="913"/>
                    <a:pt x="10390" y="805"/>
                    <a:pt x="10204" y="699"/>
                  </a:cubicBezTo>
                  <a:cubicBezTo>
                    <a:pt x="9634" y="373"/>
                    <a:pt x="8989" y="155"/>
                    <a:pt x="8288" y="54"/>
                  </a:cubicBezTo>
                  <a:cubicBezTo>
                    <a:pt x="8029" y="18"/>
                    <a:pt x="7763" y="1"/>
                    <a:pt x="7492" y="1"/>
                  </a:cubicBezTo>
                  <a:close/>
                </a:path>
              </a:pathLst>
            </a:custGeom>
            <a:solidFill>
              <a:srgbClr val="739F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7" name="Google Shape;3697;p16"/>
            <p:cNvSpPr/>
            <p:nvPr/>
          </p:nvSpPr>
          <p:spPr>
            <a:xfrm>
              <a:off x="3536275" y="-814525"/>
              <a:ext cx="227000" cy="294950"/>
            </a:xfrm>
            <a:custGeom>
              <a:avLst/>
              <a:gdLst/>
              <a:ahLst/>
              <a:cxnLst/>
              <a:rect l="l" t="t" r="r" b="b"/>
              <a:pathLst>
                <a:path w="9080" h="11798" extrusionOk="0">
                  <a:moveTo>
                    <a:pt x="174" y="1"/>
                  </a:moveTo>
                  <a:cubicBezTo>
                    <a:pt x="150" y="1"/>
                    <a:pt x="128" y="6"/>
                    <a:pt x="107" y="14"/>
                  </a:cubicBezTo>
                  <a:cubicBezTo>
                    <a:pt x="92" y="22"/>
                    <a:pt x="81" y="27"/>
                    <a:pt x="67" y="39"/>
                  </a:cubicBezTo>
                  <a:cubicBezTo>
                    <a:pt x="25" y="63"/>
                    <a:pt x="0" y="108"/>
                    <a:pt x="2" y="148"/>
                  </a:cubicBezTo>
                  <a:cubicBezTo>
                    <a:pt x="2" y="234"/>
                    <a:pt x="11" y="320"/>
                    <a:pt x="23" y="407"/>
                  </a:cubicBezTo>
                  <a:lnTo>
                    <a:pt x="44" y="516"/>
                  </a:lnTo>
                  <a:cubicBezTo>
                    <a:pt x="58" y="600"/>
                    <a:pt x="69" y="669"/>
                    <a:pt x="75" y="744"/>
                  </a:cubicBezTo>
                  <a:lnTo>
                    <a:pt x="75" y="812"/>
                  </a:lnTo>
                  <a:lnTo>
                    <a:pt x="77" y="889"/>
                  </a:lnTo>
                  <a:cubicBezTo>
                    <a:pt x="79" y="939"/>
                    <a:pt x="79" y="985"/>
                    <a:pt x="82" y="1033"/>
                  </a:cubicBezTo>
                  <a:cubicBezTo>
                    <a:pt x="88" y="1169"/>
                    <a:pt x="100" y="1307"/>
                    <a:pt x="111" y="1444"/>
                  </a:cubicBezTo>
                  <a:cubicBezTo>
                    <a:pt x="137" y="1702"/>
                    <a:pt x="176" y="1959"/>
                    <a:pt x="216" y="2216"/>
                  </a:cubicBezTo>
                  <a:lnTo>
                    <a:pt x="246" y="2413"/>
                  </a:lnTo>
                  <a:cubicBezTo>
                    <a:pt x="309" y="2817"/>
                    <a:pt x="388" y="3316"/>
                    <a:pt x="411" y="3799"/>
                  </a:cubicBezTo>
                  <a:cubicBezTo>
                    <a:pt x="434" y="4555"/>
                    <a:pt x="403" y="5299"/>
                    <a:pt x="368" y="6017"/>
                  </a:cubicBezTo>
                  <a:lnTo>
                    <a:pt x="364" y="6089"/>
                  </a:lnTo>
                  <a:lnTo>
                    <a:pt x="357" y="6259"/>
                  </a:lnTo>
                  <a:cubicBezTo>
                    <a:pt x="345" y="6525"/>
                    <a:pt x="332" y="6791"/>
                    <a:pt x="324" y="7058"/>
                  </a:cubicBezTo>
                  <a:cubicBezTo>
                    <a:pt x="309" y="7585"/>
                    <a:pt x="302" y="8076"/>
                    <a:pt x="305" y="8514"/>
                  </a:cubicBezTo>
                  <a:cubicBezTo>
                    <a:pt x="306" y="8622"/>
                    <a:pt x="309" y="8727"/>
                    <a:pt x="312" y="8828"/>
                  </a:cubicBezTo>
                  <a:cubicBezTo>
                    <a:pt x="357" y="8335"/>
                    <a:pt x="434" y="7842"/>
                    <a:pt x="519" y="7354"/>
                  </a:cubicBezTo>
                  <a:cubicBezTo>
                    <a:pt x="605" y="6845"/>
                    <a:pt x="699" y="6337"/>
                    <a:pt x="766" y="5829"/>
                  </a:cubicBezTo>
                  <a:cubicBezTo>
                    <a:pt x="834" y="5337"/>
                    <a:pt x="878" y="4849"/>
                    <a:pt x="879" y="4356"/>
                  </a:cubicBezTo>
                  <a:cubicBezTo>
                    <a:pt x="878" y="4170"/>
                    <a:pt x="872" y="3983"/>
                    <a:pt x="858" y="3798"/>
                  </a:cubicBezTo>
                  <a:cubicBezTo>
                    <a:pt x="842" y="3585"/>
                    <a:pt x="828" y="3374"/>
                    <a:pt x="821" y="3163"/>
                  </a:cubicBezTo>
                  <a:cubicBezTo>
                    <a:pt x="815" y="3002"/>
                    <a:pt x="813" y="2838"/>
                    <a:pt x="818" y="2677"/>
                  </a:cubicBezTo>
                  <a:cubicBezTo>
                    <a:pt x="821" y="2542"/>
                    <a:pt x="828" y="2409"/>
                    <a:pt x="848" y="2275"/>
                  </a:cubicBezTo>
                  <a:cubicBezTo>
                    <a:pt x="862" y="2177"/>
                    <a:pt x="878" y="2081"/>
                    <a:pt x="908" y="1985"/>
                  </a:cubicBezTo>
                  <a:cubicBezTo>
                    <a:pt x="933" y="1913"/>
                    <a:pt x="961" y="1844"/>
                    <a:pt x="1004" y="1783"/>
                  </a:cubicBezTo>
                  <a:cubicBezTo>
                    <a:pt x="1029" y="1748"/>
                    <a:pt x="1056" y="1715"/>
                    <a:pt x="1091" y="1688"/>
                  </a:cubicBezTo>
                  <a:cubicBezTo>
                    <a:pt x="1142" y="1643"/>
                    <a:pt x="1206" y="1614"/>
                    <a:pt x="1277" y="1607"/>
                  </a:cubicBezTo>
                  <a:cubicBezTo>
                    <a:pt x="1293" y="1606"/>
                    <a:pt x="1309" y="1605"/>
                    <a:pt x="1324" y="1605"/>
                  </a:cubicBezTo>
                  <a:cubicBezTo>
                    <a:pt x="1484" y="1605"/>
                    <a:pt x="1635" y="1682"/>
                    <a:pt x="1769" y="1765"/>
                  </a:cubicBezTo>
                  <a:cubicBezTo>
                    <a:pt x="2010" y="1913"/>
                    <a:pt x="2225" y="2100"/>
                    <a:pt x="2436" y="2287"/>
                  </a:cubicBezTo>
                  <a:cubicBezTo>
                    <a:pt x="2724" y="2544"/>
                    <a:pt x="3004" y="2809"/>
                    <a:pt x="3288" y="3069"/>
                  </a:cubicBezTo>
                  <a:cubicBezTo>
                    <a:pt x="3565" y="3327"/>
                    <a:pt x="3850" y="3582"/>
                    <a:pt x="4131" y="3839"/>
                  </a:cubicBezTo>
                  <a:cubicBezTo>
                    <a:pt x="4647" y="4312"/>
                    <a:pt x="5157" y="4793"/>
                    <a:pt x="5645" y="5296"/>
                  </a:cubicBezTo>
                  <a:cubicBezTo>
                    <a:pt x="6129" y="5798"/>
                    <a:pt x="6595" y="6321"/>
                    <a:pt x="7010" y="6881"/>
                  </a:cubicBezTo>
                  <a:cubicBezTo>
                    <a:pt x="7403" y="7413"/>
                    <a:pt x="7758" y="7977"/>
                    <a:pt x="8028" y="8582"/>
                  </a:cubicBezTo>
                  <a:cubicBezTo>
                    <a:pt x="8284" y="9164"/>
                    <a:pt x="8470" y="9783"/>
                    <a:pt x="8534" y="10419"/>
                  </a:cubicBezTo>
                  <a:cubicBezTo>
                    <a:pt x="8564" y="10739"/>
                    <a:pt x="8569" y="11065"/>
                    <a:pt x="8541" y="11386"/>
                  </a:cubicBezTo>
                  <a:cubicBezTo>
                    <a:pt x="8528" y="11525"/>
                    <a:pt x="8511" y="11661"/>
                    <a:pt x="8488" y="11798"/>
                  </a:cubicBezTo>
                  <a:cubicBezTo>
                    <a:pt x="8617" y="11486"/>
                    <a:pt x="8726" y="11153"/>
                    <a:pt x="8818" y="10804"/>
                  </a:cubicBezTo>
                  <a:cubicBezTo>
                    <a:pt x="8937" y="10344"/>
                    <a:pt x="9013" y="9882"/>
                    <a:pt x="9049" y="9425"/>
                  </a:cubicBezTo>
                  <a:cubicBezTo>
                    <a:pt x="9079" y="8994"/>
                    <a:pt x="9064" y="8562"/>
                    <a:pt x="8997" y="8138"/>
                  </a:cubicBezTo>
                  <a:cubicBezTo>
                    <a:pt x="8943" y="7762"/>
                    <a:pt x="8832" y="7370"/>
                    <a:pt x="8674" y="6973"/>
                  </a:cubicBezTo>
                  <a:cubicBezTo>
                    <a:pt x="8397" y="6291"/>
                    <a:pt x="7932" y="5612"/>
                    <a:pt x="7291" y="4954"/>
                  </a:cubicBezTo>
                  <a:cubicBezTo>
                    <a:pt x="6793" y="4444"/>
                    <a:pt x="6214" y="3993"/>
                    <a:pt x="5704" y="3597"/>
                  </a:cubicBezTo>
                  <a:lnTo>
                    <a:pt x="5674" y="3571"/>
                  </a:lnTo>
                  <a:lnTo>
                    <a:pt x="5644" y="3546"/>
                  </a:lnTo>
                  <a:cubicBezTo>
                    <a:pt x="4928" y="2989"/>
                    <a:pt x="4272" y="2519"/>
                    <a:pt x="3633" y="2110"/>
                  </a:cubicBezTo>
                  <a:cubicBezTo>
                    <a:pt x="3542" y="2053"/>
                    <a:pt x="3450" y="1997"/>
                    <a:pt x="3361" y="1940"/>
                  </a:cubicBezTo>
                  <a:lnTo>
                    <a:pt x="3169" y="1821"/>
                  </a:lnTo>
                  <a:cubicBezTo>
                    <a:pt x="3041" y="1739"/>
                    <a:pt x="2916" y="1653"/>
                    <a:pt x="2790" y="1567"/>
                  </a:cubicBezTo>
                  <a:cubicBezTo>
                    <a:pt x="2679" y="1489"/>
                    <a:pt x="2567" y="1412"/>
                    <a:pt x="2457" y="1332"/>
                  </a:cubicBezTo>
                  <a:lnTo>
                    <a:pt x="2337" y="1245"/>
                  </a:lnTo>
                  <a:lnTo>
                    <a:pt x="2301" y="1221"/>
                  </a:lnTo>
                  <a:lnTo>
                    <a:pt x="2126" y="1095"/>
                  </a:lnTo>
                  <a:lnTo>
                    <a:pt x="1948" y="968"/>
                  </a:lnTo>
                  <a:cubicBezTo>
                    <a:pt x="1713" y="803"/>
                    <a:pt x="1402" y="589"/>
                    <a:pt x="1081" y="402"/>
                  </a:cubicBezTo>
                  <a:cubicBezTo>
                    <a:pt x="772" y="223"/>
                    <a:pt x="495" y="93"/>
                    <a:pt x="230" y="10"/>
                  </a:cubicBezTo>
                  <a:cubicBezTo>
                    <a:pt x="211" y="4"/>
                    <a:pt x="192" y="1"/>
                    <a:pt x="174" y="1"/>
                  </a:cubicBezTo>
                  <a:close/>
                </a:path>
              </a:pathLst>
            </a:custGeom>
            <a:solidFill>
              <a:srgbClr val="739F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8" name="Google Shape;3698;p16"/>
            <p:cNvSpPr/>
            <p:nvPr/>
          </p:nvSpPr>
          <p:spPr>
            <a:xfrm>
              <a:off x="3787525" y="-612250"/>
              <a:ext cx="134250" cy="269250"/>
            </a:xfrm>
            <a:custGeom>
              <a:avLst/>
              <a:gdLst/>
              <a:ahLst/>
              <a:cxnLst/>
              <a:rect l="l" t="t" r="r" b="b"/>
              <a:pathLst>
                <a:path w="5370" h="10770" extrusionOk="0">
                  <a:moveTo>
                    <a:pt x="4224" y="1"/>
                  </a:moveTo>
                  <a:cubicBezTo>
                    <a:pt x="4189" y="1"/>
                    <a:pt x="4151" y="14"/>
                    <a:pt x="4125" y="37"/>
                  </a:cubicBezTo>
                  <a:cubicBezTo>
                    <a:pt x="4112" y="50"/>
                    <a:pt x="4101" y="61"/>
                    <a:pt x="4094" y="76"/>
                  </a:cubicBezTo>
                  <a:cubicBezTo>
                    <a:pt x="4015" y="244"/>
                    <a:pt x="3911" y="421"/>
                    <a:pt x="3762" y="633"/>
                  </a:cubicBezTo>
                  <a:cubicBezTo>
                    <a:pt x="3594" y="872"/>
                    <a:pt x="3414" y="1094"/>
                    <a:pt x="3245" y="1297"/>
                  </a:cubicBezTo>
                  <a:cubicBezTo>
                    <a:pt x="2985" y="1611"/>
                    <a:pt x="2700" y="1936"/>
                    <a:pt x="2418" y="2258"/>
                  </a:cubicBezTo>
                  <a:cubicBezTo>
                    <a:pt x="2498" y="2226"/>
                    <a:pt x="2584" y="2206"/>
                    <a:pt x="2675" y="2206"/>
                  </a:cubicBezTo>
                  <a:cubicBezTo>
                    <a:pt x="2785" y="2206"/>
                    <a:pt x="2897" y="2237"/>
                    <a:pt x="2992" y="2299"/>
                  </a:cubicBezTo>
                  <a:cubicBezTo>
                    <a:pt x="3088" y="2364"/>
                    <a:pt x="3166" y="2449"/>
                    <a:pt x="3232" y="2539"/>
                  </a:cubicBezTo>
                  <a:cubicBezTo>
                    <a:pt x="3318" y="2380"/>
                    <a:pt x="3429" y="2230"/>
                    <a:pt x="3536" y="2084"/>
                  </a:cubicBezTo>
                  <a:cubicBezTo>
                    <a:pt x="3676" y="1896"/>
                    <a:pt x="3818" y="1706"/>
                    <a:pt x="3936" y="1505"/>
                  </a:cubicBezTo>
                  <a:lnTo>
                    <a:pt x="3936" y="1505"/>
                  </a:lnTo>
                  <a:cubicBezTo>
                    <a:pt x="3933" y="1512"/>
                    <a:pt x="3929" y="1518"/>
                    <a:pt x="3926" y="1525"/>
                  </a:cubicBezTo>
                  <a:cubicBezTo>
                    <a:pt x="3967" y="1450"/>
                    <a:pt x="4006" y="1373"/>
                    <a:pt x="4035" y="1292"/>
                  </a:cubicBezTo>
                  <a:cubicBezTo>
                    <a:pt x="4049" y="1256"/>
                    <a:pt x="4082" y="1239"/>
                    <a:pt x="4116" y="1239"/>
                  </a:cubicBezTo>
                  <a:cubicBezTo>
                    <a:pt x="4150" y="1239"/>
                    <a:pt x="4184" y="1256"/>
                    <a:pt x="4199" y="1290"/>
                  </a:cubicBezTo>
                  <a:cubicBezTo>
                    <a:pt x="4621" y="2255"/>
                    <a:pt x="4894" y="3296"/>
                    <a:pt x="4920" y="4353"/>
                  </a:cubicBezTo>
                  <a:cubicBezTo>
                    <a:pt x="4931" y="4722"/>
                    <a:pt x="4917" y="5096"/>
                    <a:pt x="4865" y="5465"/>
                  </a:cubicBezTo>
                  <a:cubicBezTo>
                    <a:pt x="4815" y="5821"/>
                    <a:pt x="4737" y="6176"/>
                    <a:pt x="4625" y="6520"/>
                  </a:cubicBezTo>
                  <a:cubicBezTo>
                    <a:pt x="4405" y="7206"/>
                    <a:pt x="4064" y="7853"/>
                    <a:pt x="3605" y="8412"/>
                  </a:cubicBezTo>
                  <a:cubicBezTo>
                    <a:pt x="3373" y="8696"/>
                    <a:pt x="3114" y="8959"/>
                    <a:pt x="2830" y="9195"/>
                  </a:cubicBezTo>
                  <a:cubicBezTo>
                    <a:pt x="2531" y="9440"/>
                    <a:pt x="2209" y="9660"/>
                    <a:pt x="1867" y="9846"/>
                  </a:cubicBezTo>
                  <a:cubicBezTo>
                    <a:pt x="1679" y="9947"/>
                    <a:pt x="1485" y="10044"/>
                    <a:pt x="1290" y="10127"/>
                  </a:cubicBezTo>
                  <a:cubicBezTo>
                    <a:pt x="1085" y="10213"/>
                    <a:pt x="876" y="10288"/>
                    <a:pt x="668" y="10360"/>
                  </a:cubicBezTo>
                  <a:cubicBezTo>
                    <a:pt x="448" y="10436"/>
                    <a:pt x="226" y="10508"/>
                    <a:pt x="0" y="10574"/>
                  </a:cubicBezTo>
                  <a:cubicBezTo>
                    <a:pt x="56" y="10607"/>
                    <a:pt x="114" y="10640"/>
                    <a:pt x="171" y="10671"/>
                  </a:cubicBezTo>
                  <a:cubicBezTo>
                    <a:pt x="197" y="10686"/>
                    <a:pt x="226" y="10694"/>
                    <a:pt x="254" y="10694"/>
                  </a:cubicBezTo>
                  <a:cubicBezTo>
                    <a:pt x="267" y="10694"/>
                    <a:pt x="280" y="10692"/>
                    <a:pt x="292" y="10689"/>
                  </a:cubicBezTo>
                  <a:cubicBezTo>
                    <a:pt x="378" y="10719"/>
                    <a:pt x="451" y="10746"/>
                    <a:pt x="535" y="10758"/>
                  </a:cubicBezTo>
                  <a:cubicBezTo>
                    <a:pt x="585" y="10766"/>
                    <a:pt x="636" y="10769"/>
                    <a:pt x="689" y="10769"/>
                  </a:cubicBezTo>
                  <a:cubicBezTo>
                    <a:pt x="727" y="10769"/>
                    <a:pt x="766" y="10768"/>
                    <a:pt x="807" y="10765"/>
                  </a:cubicBezTo>
                  <a:cubicBezTo>
                    <a:pt x="961" y="10755"/>
                    <a:pt x="1109" y="10725"/>
                    <a:pt x="1286" y="10687"/>
                  </a:cubicBezTo>
                  <a:lnTo>
                    <a:pt x="1414" y="10661"/>
                  </a:lnTo>
                  <a:cubicBezTo>
                    <a:pt x="1586" y="10628"/>
                    <a:pt x="1786" y="10587"/>
                    <a:pt x="1979" y="10528"/>
                  </a:cubicBezTo>
                  <a:cubicBezTo>
                    <a:pt x="2165" y="10470"/>
                    <a:pt x="2346" y="10400"/>
                    <a:pt x="2534" y="10314"/>
                  </a:cubicBezTo>
                  <a:cubicBezTo>
                    <a:pt x="2850" y="10170"/>
                    <a:pt x="3157" y="9975"/>
                    <a:pt x="3450" y="9732"/>
                  </a:cubicBezTo>
                  <a:cubicBezTo>
                    <a:pt x="3699" y="9524"/>
                    <a:pt x="3941" y="9261"/>
                    <a:pt x="4176" y="8949"/>
                  </a:cubicBezTo>
                  <a:cubicBezTo>
                    <a:pt x="4369" y="8686"/>
                    <a:pt x="4545" y="8380"/>
                    <a:pt x="4716" y="8010"/>
                  </a:cubicBezTo>
                  <a:cubicBezTo>
                    <a:pt x="4859" y="7695"/>
                    <a:pt x="4981" y="7351"/>
                    <a:pt x="5085" y="6954"/>
                  </a:cubicBezTo>
                  <a:cubicBezTo>
                    <a:pt x="5271" y="6252"/>
                    <a:pt x="5368" y="5473"/>
                    <a:pt x="5369" y="4635"/>
                  </a:cubicBezTo>
                  <a:cubicBezTo>
                    <a:pt x="5369" y="4253"/>
                    <a:pt x="5348" y="3848"/>
                    <a:pt x="5299" y="3405"/>
                  </a:cubicBezTo>
                  <a:cubicBezTo>
                    <a:pt x="5253" y="2997"/>
                    <a:pt x="5184" y="2585"/>
                    <a:pt x="5092" y="2176"/>
                  </a:cubicBezTo>
                  <a:cubicBezTo>
                    <a:pt x="5004" y="1786"/>
                    <a:pt x="4901" y="1417"/>
                    <a:pt x="4780" y="1078"/>
                  </a:cubicBezTo>
                  <a:cubicBezTo>
                    <a:pt x="4647" y="695"/>
                    <a:pt x="4510" y="370"/>
                    <a:pt x="4359" y="82"/>
                  </a:cubicBezTo>
                  <a:cubicBezTo>
                    <a:pt x="4335" y="34"/>
                    <a:pt x="4286" y="4"/>
                    <a:pt x="4234" y="1"/>
                  </a:cubicBezTo>
                  <a:cubicBezTo>
                    <a:pt x="4231" y="1"/>
                    <a:pt x="4228" y="1"/>
                    <a:pt x="4224" y="1"/>
                  </a:cubicBezTo>
                  <a:close/>
                </a:path>
              </a:pathLst>
            </a:custGeom>
            <a:solidFill>
              <a:srgbClr val="739F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9" name="Google Shape;3699;p16"/>
            <p:cNvSpPr/>
            <p:nvPr/>
          </p:nvSpPr>
          <p:spPr>
            <a:xfrm>
              <a:off x="3010375" y="-913950"/>
              <a:ext cx="984275" cy="1062350"/>
            </a:xfrm>
            <a:custGeom>
              <a:avLst/>
              <a:gdLst/>
              <a:ahLst/>
              <a:cxnLst/>
              <a:rect l="l" t="t" r="r" b="b"/>
              <a:pathLst>
                <a:path w="39371" h="42494" extrusionOk="0">
                  <a:moveTo>
                    <a:pt x="512" y="1350"/>
                  </a:moveTo>
                  <a:cubicBezTo>
                    <a:pt x="512" y="1351"/>
                    <a:pt x="512" y="1351"/>
                    <a:pt x="512" y="1352"/>
                  </a:cubicBezTo>
                  <a:lnTo>
                    <a:pt x="512" y="1352"/>
                  </a:lnTo>
                  <a:cubicBezTo>
                    <a:pt x="512" y="1351"/>
                    <a:pt x="512" y="1351"/>
                    <a:pt x="512" y="1350"/>
                  </a:cubicBezTo>
                  <a:close/>
                  <a:moveTo>
                    <a:pt x="2738" y="6129"/>
                  </a:moveTo>
                  <a:lnTo>
                    <a:pt x="2738" y="6129"/>
                  </a:lnTo>
                  <a:cubicBezTo>
                    <a:pt x="2742" y="6135"/>
                    <a:pt x="2746" y="6141"/>
                    <a:pt x="2750" y="6147"/>
                  </a:cubicBezTo>
                  <a:lnTo>
                    <a:pt x="2750" y="6147"/>
                  </a:lnTo>
                  <a:cubicBezTo>
                    <a:pt x="2746" y="6141"/>
                    <a:pt x="2743" y="6135"/>
                    <a:pt x="2738" y="6129"/>
                  </a:cubicBezTo>
                  <a:close/>
                  <a:moveTo>
                    <a:pt x="91" y="1"/>
                  </a:moveTo>
                  <a:cubicBezTo>
                    <a:pt x="69" y="1"/>
                    <a:pt x="47" y="8"/>
                    <a:pt x="31" y="22"/>
                  </a:cubicBezTo>
                  <a:cubicBezTo>
                    <a:pt x="11" y="40"/>
                    <a:pt x="0" y="65"/>
                    <a:pt x="8" y="99"/>
                  </a:cubicBezTo>
                  <a:cubicBezTo>
                    <a:pt x="191" y="938"/>
                    <a:pt x="431" y="1762"/>
                    <a:pt x="723" y="2569"/>
                  </a:cubicBezTo>
                  <a:cubicBezTo>
                    <a:pt x="1030" y="3418"/>
                    <a:pt x="1405" y="4243"/>
                    <a:pt x="1822" y="5044"/>
                  </a:cubicBezTo>
                  <a:cubicBezTo>
                    <a:pt x="2215" y="5801"/>
                    <a:pt x="2659" y="6531"/>
                    <a:pt x="3129" y="7243"/>
                  </a:cubicBezTo>
                  <a:cubicBezTo>
                    <a:pt x="3641" y="8020"/>
                    <a:pt x="4216" y="8757"/>
                    <a:pt x="4714" y="9543"/>
                  </a:cubicBezTo>
                  <a:cubicBezTo>
                    <a:pt x="4706" y="9530"/>
                    <a:pt x="4699" y="9518"/>
                    <a:pt x="4690" y="9505"/>
                  </a:cubicBezTo>
                  <a:lnTo>
                    <a:pt x="4690" y="9505"/>
                  </a:lnTo>
                  <a:cubicBezTo>
                    <a:pt x="5118" y="10189"/>
                    <a:pt x="5501" y="10894"/>
                    <a:pt x="5846" y="11624"/>
                  </a:cubicBezTo>
                  <a:cubicBezTo>
                    <a:pt x="6179" y="12331"/>
                    <a:pt x="6472" y="13054"/>
                    <a:pt x="6754" y="13781"/>
                  </a:cubicBezTo>
                  <a:cubicBezTo>
                    <a:pt x="7350" y="15324"/>
                    <a:pt x="7864" y="16902"/>
                    <a:pt x="8591" y="18389"/>
                  </a:cubicBezTo>
                  <a:cubicBezTo>
                    <a:pt x="10049" y="21365"/>
                    <a:pt x="12219" y="23939"/>
                    <a:pt x="14576" y="26241"/>
                  </a:cubicBezTo>
                  <a:cubicBezTo>
                    <a:pt x="17011" y="28621"/>
                    <a:pt x="19686" y="30734"/>
                    <a:pt x="22366" y="32825"/>
                  </a:cubicBezTo>
                  <a:cubicBezTo>
                    <a:pt x="23020" y="33335"/>
                    <a:pt x="23675" y="33843"/>
                    <a:pt x="24327" y="34356"/>
                  </a:cubicBezTo>
                  <a:cubicBezTo>
                    <a:pt x="24975" y="34866"/>
                    <a:pt x="25611" y="35390"/>
                    <a:pt x="26275" y="35883"/>
                  </a:cubicBezTo>
                  <a:cubicBezTo>
                    <a:pt x="27580" y="36848"/>
                    <a:pt x="28973" y="37684"/>
                    <a:pt x="30387" y="38478"/>
                  </a:cubicBezTo>
                  <a:cubicBezTo>
                    <a:pt x="31714" y="39225"/>
                    <a:pt x="33067" y="39920"/>
                    <a:pt x="34443" y="40574"/>
                  </a:cubicBezTo>
                  <a:cubicBezTo>
                    <a:pt x="35142" y="40904"/>
                    <a:pt x="35850" y="41222"/>
                    <a:pt x="36561" y="41528"/>
                  </a:cubicBezTo>
                  <a:cubicBezTo>
                    <a:pt x="36922" y="41684"/>
                    <a:pt x="37280" y="41844"/>
                    <a:pt x="37636" y="42002"/>
                  </a:cubicBezTo>
                  <a:cubicBezTo>
                    <a:pt x="37998" y="42161"/>
                    <a:pt x="38357" y="42323"/>
                    <a:pt x="38726" y="42464"/>
                  </a:cubicBezTo>
                  <a:cubicBezTo>
                    <a:pt x="38777" y="42484"/>
                    <a:pt x="38831" y="42493"/>
                    <a:pt x="38884" y="42493"/>
                  </a:cubicBezTo>
                  <a:cubicBezTo>
                    <a:pt x="39036" y="42493"/>
                    <a:pt x="39186" y="42417"/>
                    <a:pt x="39273" y="42290"/>
                  </a:cubicBezTo>
                  <a:cubicBezTo>
                    <a:pt x="39342" y="42190"/>
                    <a:pt x="39371" y="42065"/>
                    <a:pt x="39351" y="41944"/>
                  </a:cubicBezTo>
                  <a:cubicBezTo>
                    <a:pt x="39329" y="41815"/>
                    <a:pt x="39257" y="41714"/>
                    <a:pt x="39155" y="41635"/>
                  </a:cubicBezTo>
                  <a:cubicBezTo>
                    <a:pt x="38816" y="41368"/>
                    <a:pt x="38454" y="41134"/>
                    <a:pt x="38090" y="40910"/>
                  </a:cubicBezTo>
                  <a:cubicBezTo>
                    <a:pt x="37703" y="40669"/>
                    <a:pt x="37304" y="40445"/>
                    <a:pt x="36908" y="40226"/>
                  </a:cubicBezTo>
                  <a:cubicBezTo>
                    <a:pt x="36092" y="39777"/>
                    <a:pt x="35249" y="39382"/>
                    <a:pt x="34395" y="39014"/>
                  </a:cubicBezTo>
                  <a:cubicBezTo>
                    <a:pt x="32797" y="38321"/>
                    <a:pt x="31161" y="37709"/>
                    <a:pt x="29607" y="36920"/>
                  </a:cubicBezTo>
                  <a:lnTo>
                    <a:pt x="29607" y="36920"/>
                  </a:lnTo>
                  <a:cubicBezTo>
                    <a:pt x="29608" y="36921"/>
                    <a:pt x="29610" y="36922"/>
                    <a:pt x="29611" y="36923"/>
                  </a:cubicBezTo>
                  <a:cubicBezTo>
                    <a:pt x="29604" y="36919"/>
                    <a:pt x="29597" y="36915"/>
                    <a:pt x="29589" y="36911"/>
                  </a:cubicBezTo>
                  <a:lnTo>
                    <a:pt x="29589" y="36911"/>
                  </a:lnTo>
                  <a:cubicBezTo>
                    <a:pt x="29595" y="36914"/>
                    <a:pt x="29601" y="36917"/>
                    <a:pt x="29607" y="36920"/>
                  </a:cubicBezTo>
                  <a:lnTo>
                    <a:pt x="29607" y="36920"/>
                  </a:lnTo>
                  <a:cubicBezTo>
                    <a:pt x="29583" y="36907"/>
                    <a:pt x="29557" y="36894"/>
                    <a:pt x="29531" y="36881"/>
                  </a:cubicBezTo>
                  <a:lnTo>
                    <a:pt x="29531" y="36881"/>
                  </a:lnTo>
                  <a:cubicBezTo>
                    <a:pt x="29551" y="36891"/>
                    <a:pt x="29570" y="36901"/>
                    <a:pt x="29589" y="36911"/>
                  </a:cubicBezTo>
                  <a:lnTo>
                    <a:pt x="29589" y="36911"/>
                  </a:lnTo>
                  <a:cubicBezTo>
                    <a:pt x="29559" y="36896"/>
                    <a:pt x="29529" y="36881"/>
                    <a:pt x="29499" y="36865"/>
                  </a:cubicBezTo>
                  <a:lnTo>
                    <a:pt x="29499" y="36865"/>
                  </a:lnTo>
                  <a:cubicBezTo>
                    <a:pt x="29510" y="36871"/>
                    <a:pt x="29520" y="36876"/>
                    <a:pt x="29531" y="36881"/>
                  </a:cubicBezTo>
                  <a:lnTo>
                    <a:pt x="29531" y="36881"/>
                  </a:lnTo>
                  <a:cubicBezTo>
                    <a:pt x="28923" y="36564"/>
                    <a:pt x="28329" y="36224"/>
                    <a:pt x="27748" y="35854"/>
                  </a:cubicBezTo>
                  <a:cubicBezTo>
                    <a:pt x="27101" y="35443"/>
                    <a:pt x="26481" y="34988"/>
                    <a:pt x="25880" y="34507"/>
                  </a:cubicBezTo>
                  <a:cubicBezTo>
                    <a:pt x="24721" y="33579"/>
                    <a:pt x="23537" y="32683"/>
                    <a:pt x="22355" y="31785"/>
                  </a:cubicBezTo>
                  <a:cubicBezTo>
                    <a:pt x="19906" y="29925"/>
                    <a:pt x="17449" y="28071"/>
                    <a:pt x="15176" y="25995"/>
                  </a:cubicBezTo>
                  <a:lnTo>
                    <a:pt x="15176" y="25995"/>
                  </a:lnTo>
                  <a:lnTo>
                    <a:pt x="15181" y="26001"/>
                  </a:lnTo>
                  <a:cubicBezTo>
                    <a:pt x="13224" y="24202"/>
                    <a:pt x="11422" y="22224"/>
                    <a:pt x="9993" y="19975"/>
                  </a:cubicBezTo>
                  <a:cubicBezTo>
                    <a:pt x="9651" y="19429"/>
                    <a:pt x="9332" y="18866"/>
                    <a:pt x="9039" y="18291"/>
                  </a:cubicBezTo>
                  <a:cubicBezTo>
                    <a:pt x="8742" y="17705"/>
                    <a:pt x="8479" y="17099"/>
                    <a:pt x="8243" y="16484"/>
                  </a:cubicBezTo>
                  <a:cubicBezTo>
                    <a:pt x="7775" y="15261"/>
                    <a:pt x="7330" y="14028"/>
                    <a:pt x="6820" y="12822"/>
                  </a:cubicBezTo>
                  <a:cubicBezTo>
                    <a:pt x="6330" y="11667"/>
                    <a:pt x="5761" y="10550"/>
                    <a:pt x="5086" y="9492"/>
                  </a:cubicBezTo>
                  <a:cubicBezTo>
                    <a:pt x="4901" y="9204"/>
                    <a:pt x="4707" y="8922"/>
                    <a:pt x="4508" y="8644"/>
                  </a:cubicBezTo>
                  <a:cubicBezTo>
                    <a:pt x="4305" y="8358"/>
                    <a:pt x="4090" y="8083"/>
                    <a:pt x="3883" y="7803"/>
                  </a:cubicBezTo>
                  <a:cubicBezTo>
                    <a:pt x="3483" y="7265"/>
                    <a:pt x="3107" y="6712"/>
                    <a:pt x="2750" y="6147"/>
                  </a:cubicBezTo>
                  <a:lnTo>
                    <a:pt x="2750" y="6147"/>
                  </a:lnTo>
                  <a:cubicBezTo>
                    <a:pt x="2752" y="6151"/>
                    <a:pt x="2754" y="6154"/>
                    <a:pt x="2757" y="6159"/>
                  </a:cubicBezTo>
                  <a:cubicBezTo>
                    <a:pt x="2294" y="5421"/>
                    <a:pt x="1871" y="4659"/>
                    <a:pt x="1491" y="3874"/>
                  </a:cubicBezTo>
                  <a:cubicBezTo>
                    <a:pt x="1102" y="3058"/>
                    <a:pt x="778" y="2213"/>
                    <a:pt x="512" y="1352"/>
                  </a:cubicBezTo>
                  <a:lnTo>
                    <a:pt x="512" y="1352"/>
                  </a:lnTo>
                  <a:cubicBezTo>
                    <a:pt x="513" y="1354"/>
                    <a:pt x="513" y="1357"/>
                    <a:pt x="514" y="1360"/>
                  </a:cubicBezTo>
                  <a:lnTo>
                    <a:pt x="514" y="1360"/>
                  </a:lnTo>
                  <a:cubicBezTo>
                    <a:pt x="512" y="1354"/>
                    <a:pt x="510" y="1348"/>
                    <a:pt x="509" y="1341"/>
                  </a:cubicBezTo>
                  <a:lnTo>
                    <a:pt x="509" y="1341"/>
                  </a:lnTo>
                  <a:cubicBezTo>
                    <a:pt x="510" y="1344"/>
                    <a:pt x="511" y="1348"/>
                    <a:pt x="512" y="1350"/>
                  </a:cubicBezTo>
                  <a:cubicBezTo>
                    <a:pt x="512" y="1348"/>
                    <a:pt x="511" y="1344"/>
                    <a:pt x="509" y="1341"/>
                  </a:cubicBezTo>
                  <a:lnTo>
                    <a:pt x="509" y="1341"/>
                  </a:lnTo>
                  <a:cubicBezTo>
                    <a:pt x="509" y="1341"/>
                    <a:pt x="509" y="1341"/>
                    <a:pt x="509" y="1341"/>
                  </a:cubicBezTo>
                  <a:lnTo>
                    <a:pt x="509" y="1341"/>
                  </a:lnTo>
                  <a:cubicBezTo>
                    <a:pt x="508" y="1341"/>
                    <a:pt x="508" y="1340"/>
                    <a:pt x="507" y="1340"/>
                  </a:cubicBezTo>
                  <a:lnTo>
                    <a:pt x="507" y="1340"/>
                  </a:lnTo>
                  <a:cubicBezTo>
                    <a:pt x="508" y="1340"/>
                    <a:pt x="508" y="1341"/>
                    <a:pt x="509" y="1341"/>
                  </a:cubicBezTo>
                  <a:lnTo>
                    <a:pt x="509" y="1341"/>
                  </a:lnTo>
                  <a:cubicBezTo>
                    <a:pt x="383" y="923"/>
                    <a:pt x="275" y="499"/>
                    <a:pt x="179" y="70"/>
                  </a:cubicBezTo>
                  <a:cubicBezTo>
                    <a:pt x="168" y="23"/>
                    <a:pt x="129" y="1"/>
                    <a:pt x="91" y="1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0" name="Google Shape;3700;p16"/>
            <p:cNvSpPr/>
            <p:nvPr/>
          </p:nvSpPr>
          <p:spPr>
            <a:xfrm>
              <a:off x="3172400" y="-93625"/>
              <a:ext cx="476400" cy="46800"/>
            </a:xfrm>
            <a:custGeom>
              <a:avLst/>
              <a:gdLst/>
              <a:ahLst/>
              <a:cxnLst/>
              <a:rect l="l" t="t" r="r" b="b"/>
              <a:pathLst>
                <a:path w="19056" h="1872" extrusionOk="0">
                  <a:moveTo>
                    <a:pt x="13263" y="0"/>
                  </a:moveTo>
                  <a:cubicBezTo>
                    <a:pt x="12898" y="0"/>
                    <a:pt x="12532" y="10"/>
                    <a:pt x="12168" y="24"/>
                  </a:cubicBezTo>
                  <a:cubicBezTo>
                    <a:pt x="11384" y="52"/>
                    <a:pt x="10601" y="104"/>
                    <a:pt x="9819" y="134"/>
                  </a:cubicBezTo>
                  <a:lnTo>
                    <a:pt x="9834" y="134"/>
                  </a:lnTo>
                  <a:cubicBezTo>
                    <a:pt x="9493" y="147"/>
                    <a:pt x="9148" y="154"/>
                    <a:pt x="8806" y="156"/>
                  </a:cubicBezTo>
                  <a:cubicBezTo>
                    <a:pt x="8793" y="156"/>
                    <a:pt x="8779" y="156"/>
                    <a:pt x="8766" y="156"/>
                  </a:cubicBezTo>
                  <a:cubicBezTo>
                    <a:pt x="8477" y="156"/>
                    <a:pt x="8192" y="144"/>
                    <a:pt x="7904" y="144"/>
                  </a:cubicBezTo>
                  <a:cubicBezTo>
                    <a:pt x="7846" y="144"/>
                    <a:pt x="7787" y="144"/>
                    <a:pt x="7729" y="146"/>
                  </a:cubicBezTo>
                  <a:cubicBezTo>
                    <a:pt x="7034" y="154"/>
                    <a:pt x="6343" y="243"/>
                    <a:pt x="5660" y="364"/>
                  </a:cubicBezTo>
                  <a:cubicBezTo>
                    <a:pt x="5000" y="480"/>
                    <a:pt x="4346" y="624"/>
                    <a:pt x="3687" y="750"/>
                  </a:cubicBezTo>
                  <a:cubicBezTo>
                    <a:pt x="3005" y="878"/>
                    <a:pt x="2320" y="977"/>
                    <a:pt x="1624" y="1005"/>
                  </a:cubicBezTo>
                  <a:cubicBezTo>
                    <a:pt x="1628" y="1004"/>
                    <a:pt x="1632" y="1004"/>
                    <a:pt x="1636" y="1004"/>
                  </a:cubicBezTo>
                  <a:cubicBezTo>
                    <a:pt x="1640" y="1004"/>
                    <a:pt x="1644" y="1004"/>
                    <a:pt x="1647" y="1003"/>
                  </a:cubicBezTo>
                  <a:lnTo>
                    <a:pt x="1647" y="1003"/>
                  </a:lnTo>
                  <a:cubicBezTo>
                    <a:pt x="1549" y="1006"/>
                    <a:pt x="1451" y="1008"/>
                    <a:pt x="1352" y="1008"/>
                  </a:cubicBezTo>
                  <a:cubicBezTo>
                    <a:pt x="936" y="1008"/>
                    <a:pt x="520" y="980"/>
                    <a:pt x="106" y="918"/>
                  </a:cubicBezTo>
                  <a:cubicBezTo>
                    <a:pt x="103" y="918"/>
                    <a:pt x="99" y="918"/>
                    <a:pt x="96" y="918"/>
                  </a:cubicBezTo>
                  <a:cubicBezTo>
                    <a:pt x="76" y="918"/>
                    <a:pt x="58" y="925"/>
                    <a:pt x="43" y="938"/>
                  </a:cubicBezTo>
                  <a:cubicBezTo>
                    <a:pt x="20" y="957"/>
                    <a:pt x="7" y="980"/>
                    <a:pt x="6" y="1002"/>
                  </a:cubicBezTo>
                  <a:cubicBezTo>
                    <a:pt x="0" y="1052"/>
                    <a:pt x="37" y="1091"/>
                    <a:pt x="86" y="1096"/>
                  </a:cubicBezTo>
                  <a:cubicBezTo>
                    <a:pt x="525" y="1161"/>
                    <a:pt x="965" y="1190"/>
                    <a:pt x="1407" y="1190"/>
                  </a:cubicBezTo>
                  <a:cubicBezTo>
                    <a:pt x="1562" y="1190"/>
                    <a:pt x="1717" y="1186"/>
                    <a:pt x="1873" y="1180"/>
                  </a:cubicBezTo>
                  <a:cubicBezTo>
                    <a:pt x="2475" y="1154"/>
                    <a:pt x="3074" y="1075"/>
                    <a:pt x="3668" y="982"/>
                  </a:cubicBezTo>
                  <a:cubicBezTo>
                    <a:pt x="4257" y="888"/>
                    <a:pt x="4846" y="779"/>
                    <a:pt x="5435" y="684"/>
                  </a:cubicBezTo>
                  <a:cubicBezTo>
                    <a:pt x="6024" y="591"/>
                    <a:pt x="6618" y="519"/>
                    <a:pt x="7215" y="495"/>
                  </a:cubicBezTo>
                  <a:lnTo>
                    <a:pt x="7194" y="495"/>
                  </a:lnTo>
                  <a:cubicBezTo>
                    <a:pt x="7207" y="495"/>
                    <a:pt x="7222" y="495"/>
                    <a:pt x="7233" y="493"/>
                  </a:cubicBezTo>
                  <a:cubicBezTo>
                    <a:pt x="7323" y="491"/>
                    <a:pt x="7413" y="490"/>
                    <a:pt x="7503" y="490"/>
                  </a:cubicBezTo>
                  <a:cubicBezTo>
                    <a:pt x="7738" y="490"/>
                    <a:pt x="7972" y="498"/>
                    <a:pt x="8206" y="513"/>
                  </a:cubicBezTo>
                  <a:cubicBezTo>
                    <a:pt x="8546" y="535"/>
                    <a:pt x="8888" y="545"/>
                    <a:pt x="9228" y="548"/>
                  </a:cubicBezTo>
                  <a:cubicBezTo>
                    <a:pt x="9318" y="549"/>
                    <a:pt x="9407" y="549"/>
                    <a:pt x="9496" y="549"/>
                  </a:cubicBezTo>
                  <a:cubicBezTo>
                    <a:pt x="10134" y="549"/>
                    <a:pt x="10774" y="528"/>
                    <a:pt x="11411" y="513"/>
                  </a:cubicBezTo>
                  <a:cubicBezTo>
                    <a:pt x="11879" y="501"/>
                    <a:pt x="12346" y="492"/>
                    <a:pt x="12814" y="492"/>
                  </a:cubicBezTo>
                  <a:cubicBezTo>
                    <a:pt x="13075" y="492"/>
                    <a:pt x="13336" y="495"/>
                    <a:pt x="13597" y="502"/>
                  </a:cubicBezTo>
                  <a:cubicBezTo>
                    <a:pt x="13941" y="512"/>
                    <a:pt x="14284" y="531"/>
                    <a:pt x="14624" y="564"/>
                  </a:cubicBezTo>
                  <a:cubicBezTo>
                    <a:pt x="14962" y="594"/>
                    <a:pt x="15302" y="635"/>
                    <a:pt x="15634" y="703"/>
                  </a:cubicBezTo>
                  <a:cubicBezTo>
                    <a:pt x="16710" y="953"/>
                    <a:pt x="17652" y="1563"/>
                    <a:pt x="18711" y="1859"/>
                  </a:cubicBezTo>
                  <a:cubicBezTo>
                    <a:pt x="18739" y="1867"/>
                    <a:pt x="18767" y="1871"/>
                    <a:pt x="18795" y="1871"/>
                  </a:cubicBezTo>
                  <a:cubicBezTo>
                    <a:pt x="18826" y="1871"/>
                    <a:pt x="18856" y="1866"/>
                    <a:pt x="18887" y="1852"/>
                  </a:cubicBezTo>
                  <a:cubicBezTo>
                    <a:pt x="18945" y="1826"/>
                    <a:pt x="18989" y="1777"/>
                    <a:pt x="19011" y="1720"/>
                  </a:cubicBezTo>
                  <a:cubicBezTo>
                    <a:pt x="19055" y="1596"/>
                    <a:pt x="18988" y="1467"/>
                    <a:pt x="18869" y="1420"/>
                  </a:cubicBezTo>
                  <a:cubicBezTo>
                    <a:pt x="18149" y="1127"/>
                    <a:pt x="17445" y="796"/>
                    <a:pt x="16717" y="529"/>
                  </a:cubicBezTo>
                  <a:cubicBezTo>
                    <a:pt x="16354" y="397"/>
                    <a:pt x="15985" y="286"/>
                    <a:pt x="15605" y="203"/>
                  </a:cubicBezTo>
                  <a:cubicBezTo>
                    <a:pt x="15245" y="124"/>
                    <a:pt x="14873" y="81"/>
                    <a:pt x="14502" y="48"/>
                  </a:cubicBezTo>
                  <a:cubicBezTo>
                    <a:pt x="14091" y="13"/>
                    <a:pt x="13677" y="0"/>
                    <a:pt x="13263" y="0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1" name="Google Shape;3701;p16"/>
            <p:cNvSpPr/>
            <p:nvPr/>
          </p:nvSpPr>
          <p:spPr>
            <a:xfrm>
              <a:off x="3602100" y="-688300"/>
              <a:ext cx="146275" cy="712450"/>
            </a:xfrm>
            <a:custGeom>
              <a:avLst/>
              <a:gdLst/>
              <a:ahLst/>
              <a:cxnLst/>
              <a:rect l="l" t="t" r="r" b="b"/>
              <a:pathLst>
                <a:path w="5851" h="28498" extrusionOk="0">
                  <a:moveTo>
                    <a:pt x="94" y="1"/>
                  </a:moveTo>
                  <a:cubicBezTo>
                    <a:pt x="78" y="1"/>
                    <a:pt x="63" y="5"/>
                    <a:pt x="49" y="13"/>
                  </a:cubicBezTo>
                  <a:cubicBezTo>
                    <a:pt x="45" y="15"/>
                    <a:pt x="39" y="17"/>
                    <a:pt x="35" y="21"/>
                  </a:cubicBezTo>
                  <a:cubicBezTo>
                    <a:pt x="6" y="47"/>
                    <a:pt x="0" y="92"/>
                    <a:pt x="19" y="130"/>
                  </a:cubicBezTo>
                  <a:cubicBezTo>
                    <a:pt x="817" y="1827"/>
                    <a:pt x="1681" y="3498"/>
                    <a:pt x="2361" y="5251"/>
                  </a:cubicBezTo>
                  <a:lnTo>
                    <a:pt x="2361" y="5249"/>
                  </a:lnTo>
                  <a:cubicBezTo>
                    <a:pt x="2630" y="5947"/>
                    <a:pt x="2866" y="6655"/>
                    <a:pt x="3057" y="7376"/>
                  </a:cubicBezTo>
                  <a:cubicBezTo>
                    <a:pt x="3245" y="8096"/>
                    <a:pt x="3373" y="8834"/>
                    <a:pt x="3452" y="9575"/>
                  </a:cubicBezTo>
                  <a:cubicBezTo>
                    <a:pt x="3498" y="10068"/>
                    <a:pt x="3511" y="10559"/>
                    <a:pt x="3512" y="11053"/>
                  </a:cubicBezTo>
                  <a:cubicBezTo>
                    <a:pt x="3515" y="11560"/>
                    <a:pt x="3495" y="12065"/>
                    <a:pt x="3460" y="12569"/>
                  </a:cubicBezTo>
                  <a:cubicBezTo>
                    <a:pt x="3394" y="13576"/>
                    <a:pt x="3286" y="14581"/>
                    <a:pt x="3157" y="15582"/>
                  </a:cubicBezTo>
                  <a:cubicBezTo>
                    <a:pt x="2900" y="17573"/>
                    <a:pt x="2591" y="19572"/>
                    <a:pt x="2626" y="21587"/>
                  </a:cubicBezTo>
                  <a:cubicBezTo>
                    <a:pt x="2636" y="22215"/>
                    <a:pt x="2703" y="22842"/>
                    <a:pt x="2820" y="23457"/>
                  </a:cubicBezTo>
                  <a:cubicBezTo>
                    <a:pt x="2940" y="24086"/>
                    <a:pt x="3130" y="24697"/>
                    <a:pt x="3365" y="25288"/>
                  </a:cubicBezTo>
                  <a:cubicBezTo>
                    <a:pt x="3591" y="25856"/>
                    <a:pt x="3877" y="26400"/>
                    <a:pt x="4211" y="26912"/>
                  </a:cubicBezTo>
                  <a:cubicBezTo>
                    <a:pt x="4384" y="27177"/>
                    <a:pt x="4572" y="27433"/>
                    <a:pt x="4767" y="27683"/>
                  </a:cubicBezTo>
                  <a:cubicBezTo>
                    <a:pt x="4973" y="27943"/>
                    <a:pt x="5190" y="28193"/>
                    <a:pt x="5427" y="28424"/>
                  </a:cubicBezTo>
                  <a:cubicBezTo>
                    <a:pt x="5474" y="28472"/>
                    <a:pt x="5538" y="28497"/>
                    <a:pt x="5601" y="28497"/>
                  </a:cubicBezTo>
                  <a:cubicBezTo>
                    <a:pt x="5641" y="28497"/>
                    <a:pt x="5680" y="28487"/>
                    <a:pt x="5717" y="28467"/>
                  </a:cubicBezTo>
                  <a:cubicBezTo>
                    <a:pt x="5773" y="28437"/>
                    <a:pt x="5816" y="28382"/>
                    <a:pt x="5834" y="28322"/>
                  </a:cubicBezTo>
                  <a:cubicBezTo>
                    <a:pt x="5850" y="28267"/>
                    <a:pt x="5849" y="28187"/>
                    <a:pt x="5813" y="28137"/>
                  </a:cubicBezTo>
                  <a:cubicBezTo>
                    <a:pt x="5619" y="27871"/>
                    <a:pt x="5425" y="27605"/>
                    <a:pt x="5238" y="27334"/>
                  </a:cubicBezTo>
                  <a:cubicBezTo>
                    <a:pt x="5042" y="27048"/>
                    <a:pt x="4859" y="26754"/>
                    <a:pt x="4683" y="26456"/>
                  </a:cubicBezTo>
                  <a:cubicBezTo>
                    <a:pt x="4358" y="25903"/>
                    <a:pt x="4075" y="25324"/>
                    <a:pt x="3838" y="24727"/>
                  </a:cubicBezTo>
                  <a:cubicBezTo>
                    <a:pt x="3538" y="23938"/>
                    <a:pt x="3331" y="23123"/>
                    <a:pt x="3239" y="22282"/>
                  </a:cubicBezTo>
                  <a:cubicBezTo>
                    <a:pt x="3195" y="21795"/>
                    <a:pt x="3193" y="21309"/>
                    <a:pt x="3200" y="20822"/>
                  </a:cubicBezTo>
                  <a:cubicBezTo>
                    <a:pt x="3209" y="20322"/>
                    <a:pt x="3236" y="19819"/>
                    <a:pt x="3271" y="19319"/>
                  </a:cubicBezTo>
                  <a:cubicBezTo>
                    <a:pt x="3338" y="18315"/>
                    <a:pt x="3447" y="17316"/>
                    <a:pt x="3555" y="16316"/>
                  </a:cubicBezTo>
                  <a:cubicBezTo>
                    <a:pt x="3773" y="14311"/>
                    <a:pt x="4005" y="12293"/>
                    <a:pt x="3867" y="10272"/>
                  </a:cubicBezTo>
                  <a:cubicBezTo>
                    <a:pt x="3837" y="9820"/>
                    <a:pt x="3782" y="9367"/>
                    <a:pt x="3707" y="8920"/>
                  </a:cubicBezTo>
                  <a:cubicBezTo>
                    <a:pt x="3630" y="8475"/>
                    <a:pt x="3523" y="8034"/>
                    <a:pt x="3404" y="7598"/>
                  </a:cubicBezTo>
                  <a:cubicBezTo>
                    <a:pt x="3169" y="6732"/>
                    <a:pt x="2864" y="5888"/>
                    <a:pt x="2524" y="5058"/>
                  </a:cubicBezTo>
                  <a:cubicBezTo>
                    <a:pt x="1820" y="3352"/>
                    <a:pt x="955" y="1715"/>
                    <a:pt x="170" y="46"/>
                  </a:cubicBezTo>
                  <a:cubicBezTo>
                    <a:pt x="156" y="17"/>
                    <a:pt x="125" y="1"/>
                    <a:pt x="94" y="1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2" name="Google Shape;3702;p16"/>
            <p:cNvSpPr/>
            <p:nvPr/>
          </p:nvSpPr>
          <p:spPr>
            <a:xfrm>
              <a:off x="3673975" y="-491175"/>
              <a:ext cx="188000" cy="294075"/>
            </a:xfrm>
            <a:custGeom>
              <a:avLst/>
              <a:gdLst/>
              <a:ahLst/>
              <a:cxnLst/>
              <a:rect l="l" t="t" r="r" b="b"/>
              <a:pathLst>
                <a:path w="7520" h="11763" extrusionOk="0">
                  <a:moveTo>
                    <a:pt x="5496" y="4605"/>
                  </a:moveTo>
                  <a:lnTo>
                    <a:pt x="5496" y="4605"/>
                  </a:lnTo>
                  <a:cubicBezTo>
                    <a:pt x="5495" y="4605"/>
                    <a:pt x="5495" y="4606"/>
                    <a:pt x="5495" y="4608"/>
                  </a:cubicBezTo>
                  <a:cubicBezTo>
                    <a:pt x="5495" y="4607"/>
                    <a:pt x="5496" y="4606"/>
                    <a:pt x="5496" y="4605"/>
                  </a:cubicBezTo>
                  <a:close/>
                  <a:moveTo>
                    <a:pt x="4165" y="6819"/>
                  </a:moveTo>
                  <a:cubicBezTo>
                    <a:pt x="4163" y="6823"/>
                    <a:pt x="4161" y="6827"/>
                    <a:pt x="4159" y="6831"/>
                  </a:cubicBezTo>
                  <a:cubicBezTo>
                    <a:pt x="4161" y="6827"/>
                    <a:pt x="4163" y="6823"/>
                    <a:pt x="4165" y="6819"/>
                  </a:cubicBezTo>
                  <a:close/>
                  <a:moveTo>
                    <a:pt x="2722" y="9096"/>
                  </a:moveTo>
                  <a:lnTo>
                    <a:pt x="2711" y="9118"/>
                  </a:lnTo>
                  <a:cubicBezTo>
                    <a:pt x="2714" y="9110"/>
                    <a:pt x="2718" y="9103"/>
                    <a:pt x="2722" y="9096"/>
                  </a:cubicBezTo>
                  <a:close/>
                  <a:moveTo>
                    <a:pt x="7422" y="1"/>
                  </a:moveTo>
                  <a:cubicBezTo>
                    <a:pt x="7402" y="1"/>
                    <a:pt x="7381" y="8"/>
                    <a:pt x="7365" y="21"/>
                  </a:cubicBezTo>
                  <a:cubicBezTo>
                    <a:pt x="7356" y="23"/>
                    <a:pt x="7350" y="29"/>
                    <a:pt x="7347" y="36"/>
                  </a:cubicBezTo>
                  <a:cubicBezTo>
                    <a:pt x="7109" y="379"/>
                    <a:pt x="6905" y="741"/>
                    <a:pt x="6731" y="1120"/>
                  </a:cubicBezTo>
                  <a:cubicBezTo>
                    <a:pt x="6570" y="1479"/>
                    <a:pt x="6442" y="1851"/>
                    <a:pt x="6323" y="2228"/>
                  </a:cubicBezTo>
                  <a:cubicBezTo>
                    <a:pt x="6205" y="2602"/>
                    <a:pt x="6099" y="2985"/>
                    <a:pt x="5983" y="3359"/>
                  </a:cubicBezTo>
                  <a:cubicBezTo>
                    <a:pt x="5921" y="3555"/>
                    <a:pt x="5855" y="3750"/>
                    <a:pt x="5782" y="3943"/>
                  </a:cubicBezTo>
                  <a:cubicBezTo>
                    <a:pt x="5702" y="4164"/>
                    <a:pt x="5613" y="4383"/>
                    <a:pt x="5503" y="4590"/>
                  </a:cubicBezTo>
                  <a:lnTo>
                    <a:pt x="5503" y="4590"/>
                  </a:lnTo>
                  <a:cubicBezTo>
                    <a:pt x="5503" y="4590"/>
                    <a:pt x="5503" y="4590"/>
                    <a:pt x="5503" y="4590"/>
                  </a:cubicBezTo>
                  <a:lnTo>
                    <a:pt x="5503" y="4590"/>
                  </a:lnTo>
                  <a:cubicBezTo>
                    <a:pt x="5502" y="4590"/>
                    <a:pt x="5502" y="4593"/>
                    <a:pt x="5502" y="4593"/>
                  </a:cubicBezTo>
                  <a:cubicBezTo>
                    <a:pt x="5502" y="4592"/>
                    <a:pt x="5503" y="4591"/>
                    <a:pt x="5503" y="4590"/>
                  </a:cubicBezTo>
                  <a:lnTo>
                    <a:pt x="5503" y="4590"/>
                  </a:lnTo>
                  <a:cubicBezTo>
                    <a:pt x="5503" y="4593"/>
                    <a:pt x="5502" y="4593"/>
                    <a:pt x="5502" y="4595"/>
                  </a:cubicBezTo>
                  <a:lnTo>
                    <a:pt x="5502" y="4595"/>
                  </a:lnTo>
                  <a:cubicBezTo>
                    <a:pt x="5502" y="4595"/>
                    <a:pt x="5502" y="4593"/>
                    <a:pt x="5503" y="4593"/>
                  </a:cubicBezTo>
                  <a:cubicBezTo>
                    <a:pt x="5503" y="4594"/>
                    <a:pt x="5502" y="4594"/>
                    <a:pt x="5502" y="4595"/>
                  </a:cubicBezTo>
                  <a:lnTo>
                    <a:pt x="5502" y="4595"/>
                  </a:lnTo>
                  <a:cubicBezTo>
                    <a:pt x="5502" y="4595"/>
                    <a:pt x="5502" y="4595"/>
                    <a:pt x="5502" y="4595"/>
                  </a:cubicBezTo>
                  <a:lnTo>
                    <a:pt x="5502" y="4595"/>
                  </a:lnTo>
                  <a:cubicBezTo>
                    <a:pt x="5501" y="4595"/>
                    <a:pt x="5501" y="4595"/>
                    <a:pt x="5501" y="4596"/>
                  </a:cubicBezTo>
                  <a:lnTo>
                    <a:pt x="5501" y="4596"/>
                  </a:lnTo>
                  <a:cubicBezTo>
                    <a:pt x="5499" y="4598"/>
                    <a:pt x="5498" y="4601"/>
                    <a:pt x="5496" y="4605"/>
                  </a:cubicBezTo>
                  <a:lnTo>
                    <a:pt x="5496" y="4605"/>
                  </a:lnTo>
                  <a:cubicBezTo>
                    <a:pt x="5496" y="4604"/>
                    <a:pt x="5497" y="4603"/>
                    <a:pt x="5497" y="4603"/>
                  </a:cubicBezTo>
                  <a:lnTo>
                    <a:pt x="5497" y="4603"/>
                  </a:lnTo>
                  <a:cubicBezTo>
                    <a:pt x="5495" y="4607"/>
                    <a:pt x="5492" y="4612"/>
                    <a:pt x="5489" y="4618"/>
                  </a:cubicBezTo>
                  <a:lnTo>
                    <a:pt x="5495" y="4606"/>
                  </a:lnTo>
                  <a:lnTo>
                    <a:pt x="5495" y="4606"/>
                  </a:lnTo>
                  <a:cubicBezTo>
                    <a:pt x="5375" y="4810"/>
                    <a:pt x="5239" y="4998"/>
                    <a:pt x="5087" y="5176"/>
                  </a:cubicBezTo>
                  <a:cubicBezTo>
                    <a:pt x="4926" y="5367"/>
                    <a:pt x="4748" y="5547"/>
                    <a:pt x="4577" y="5731"/>
                  </a:cubicBezTo>
                  <a:cubicBezTo>
                    <a:pt x="4399" y="5925"/>
                    <a:pt x="4229" y="6126"/>
                    <a:pt x="4075" y="6343"/>
                  </a:cubicBezTo>
                  <a:cubicBezTo>
                    <a:pt x="3938" y="6538"/>
                    <a:pt x="3817" y="6746"/>
                    <a:pt x="3705" y="6957"/>
                  </a:cubicBezTo>
                  <a:cubicBezTo>
                    <a:pt x="3511" y="7318"/>
                    <a:pt x="3346" y="7691"/>
                    <a:pt x="3189" y="8068"/>
                  </a:cubicBezTo>
                  <a:cubicBezTo>
                    <a:pt x="3047" y="8408"/>
                    <a:pt x="2908" y="8747"/>
                    <a:pt x="2735" y="9072"/>
                  </a:cubicBezTo>
                  <a:cubicBezTo>
                    <a:pt x="2567" y="9372"/>
                    <a:pt x="2372" y="9650"/>
                    <a:pt x="2141" y="9903"/>
                  </a:cubicBezTo>
                  <a:cubicBezTo>
                    <a:pt x="1891" y="10160"/>
                    <a:pt x="1612" y="10384"/>
                    <a:pt x="1316" y="10585"/>
                  </a:cubicBezTo>
                  <a:cubicBezTo>
                    <a:pt x="916" y="10854"/>
                    <a:pt x="495" y="11095"/>
                    <a:pt x="100" y="11374"/>
                  </a:cubicBezTo>
                  <a:cubicBezTo>
                    <a:pt x="18" y="11429"/>
                    <a:pt x="1" y="11549"/>
                    <a:pt x="38" y="11634"/>
                  </a:cubicBezTo>
                  <a:cubicBezTo>
                    <a:pt x="61" y="11686"/>
                    <a:pt x="107" y="11726"/>
                    <a:pt x="159" y="11747"/>
                  </a:cubicBezTo>
                  <a:cubicBezTo>
                    <a:pt x="183" y="11757"/>
                    <a:pt x="212" y="11762"/>
                    <a:pt x="241" y="11762"/>
                  </a:cubicBezTo>
                  <a:cubicBezTo>
                    <a:pt x="271" y="11762"/>
                    <a:pt x="301" y="11756"/>
                    <a:pt x="327" y="11742"/>
                  </a:cubicBezTo>
                  <a:cubicBezTo>
                    <a:pt x="624" y="11571"/>
                    <a:pt x="914" y="11393"/>
                    <a:pt x="1206" y="11210"/>
                  </a:cubicBezTo>
                  <a:cubicBezTo>
                    <a:pt x="1490" y="11029"/>
                    <a:pt x="1773" y="10844"/>
                    <a:pt x="2034" y="10630"/>
                  </a:cubicBezTo>
                  <a:cubicBezTo>
                    <a:pt x="2422" y="10308"/>
                    <a:pt x="2745" y="9912"/>
                    <a:pt x="2991" y="9474"/>
                  </a:cubicBezTo>
                  <a:cubicBezTo>
                    <a:pt x="3219" y="9072"/>
                    <a:pt x="3385" y="8639"/>
                    <a:pt x="3550" y="8208"/>
                  </a:cubicBezTo>
                  <a:cubicBezTo>
                    <a:pt x="3635" y="7986"/>
                    <a:pt x="3721" y="7765"/>
                    <a:pt x="3814" y="7546"/>
                  </a:cubicBezTo>
                  <a:cubicBezTo>
                    <a:pt x="3922" y="7293"/>
                    <a:pt x="4043" y="7043"/>
                    <a:pt x="4174" y="6802"/>
                  </a:cubicBezTo>
                  <a:lnTo>
                    <a:pt x="4174" y="6802"/>
                  </a:lnTo>
                  <a:cubicBezTo>
                    <a:pt x="4171" y="6808"/>
                    <a:pt x="4168" y="6813"/>
                    <a:pt x="4165" y="6819"/>
                  </a:cubicBezTo>
                  <a:lnTo>
                    <a:pt x="4165" y="6819"/>
                  </a:lnTo>
                  <a:cubicBezTo>
                    <a:pt x="4229" y="6701"/>
                    <a:pt x="4298" y="6587"/>
                    <a:pt x="4368" y="6473"/>
                  </a:cubicBezTo>
                  <a:cubicBezTo>
                    <a:pt x="4456" y="6335"/>
                    <a:pt x="4557" y="6206"/>
                    <a:pt x="4657" y="6078"/>
                  </a:cubicBezTo>
                  <a:cubicBezTo>
                    <a:pt x="4840" y="5853"/>
                    <a:pt x="5038" y="5640"/>
                    <a:pt x="5223" y="5416"/>
                  </a:cubicBezTo>
                  <a:cubicBezTo>
                    <a:pt x="5408" y="5194"/>
                    <a:pt x="5569" y="4957"/>
                    <a:pt x="5706" y="4702"/>
                  </a:cubicBezTo>
                  <a:cubicBezTo>
                    <a:pt x="5776" y="4570"/>
                    <a:pt x="5831" y="4432"/>
                    <a:pt x="5882" y="4294"/>
                  </a:cubicBezTo>
                  <a:cubicBezTo>
                    <a:pt x="5938" y="4151"/>
                    <a:pt x="5989" y="4006"/>
                    <a:pt x="6036" y="3859"/>
                  </a:cubicBezTo>
                  <a:cubicBezTo>
                    <a:pt x="6208" y="3345"/>
                    <a:pt x="6343" y="2818"/>
                    <a:pt x="6500" y="2298"/>
                  </a:cubicBezTo>
                  <a:cubicBezTo>
                    <a:pt x="6661" y="1758"/>
                    <a:pt x="6858" y="1229"/>
                    <a:pt x="7123" y="732"/>
                  </a:cubicBezTo>
                  <a:lnTo>
                    <a:pt x="7123" y="732"/>
                  </a:lnTo>
                  <a:cubicBezTo>
                    <a:pt x="7122" y="734"/>
                    <a:pt x="7121" y="736"/>
                    <a:pt x="7120" y="738"/>
                  </a:cubicBezTo>
                  <a:lnTo>
                    <a:pt x="7120" y="738"/>
                  </a:lnTo>
                  <a:cubicBezTo>
                    <a:pt x="7233" y="533"/>
                    <a:pt x="7358" y="333"/>
                    <a:pt x="7492" y="139"/>
                  </a:cubicBezTo>
                  <a:cubicBezTo>
                    <a:pt x="7520" y="102"/>
                    <a:pt x="7513" y="46"/>
                    <a:pt x="7472" y="17"/>
                  </a:cubicBezTo>
                  <a:cubicBezTo>
                    <a:pt x="7457" y="6"/>
                    <a:pt x="7440" y="1"/>
                    <a:pt x="7422" y="1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3" name="Google Shape;3703;p16"/>
            <p:cNvSpPr/>
            <p:nvPr/>
          </p:nvSpPr>
          <p:spPr>
            <a:xfrm>
              <a:off x="3194175" y="-939650"/>
              <a:ext cx="82325" cy="405950"/>
            </a:xfrm>
            <a:custGeom>
              <a:avLst/>
              <a:gdLst/>
              <a:ahLst/>
              <a:cxnLst/>
              <a:rect l="l" t="t" r="r" b="b"/>
              <a:pathLst>
                <a:path w="3293" h="16238" extrusionOk="0">
                  <a:moveTo>
                    <a:pt x="1992" y="0"/>
                  </a:moveTo>
                  <a:cubicBezTo>
                    <a:pt x="1989" y="0"/>
                    <a:pt x="1986" y="1"/>
                    <a:pt x="1983" y="1"/>
                  </a:cubicBezTo>
                  <a:cubicBezTo>
                    <a:pt x="1964" y="1"/>
                    <a:pt x="1947" y="8"/>
                    <a:pt x="1936" y="20"/>
                  </a:cubicBezTo>
                  <a:cubicBezTo>
                    <a:pt x="1913" y="37"/>
                    <a:pt x="1900" y="64"/>
                    <a:pt x="1900" y="94"/>
                  </a:cubicBezTo>
                  <a:cubicBezTo>
                    <a:pt x="1905" y="525"/>
                    <a:pt x="1943" y="956"/>
                    <a:pt x="2009" y="1384"/>
                  </a:cubicBezTo>
                  <a:cubicBezTo>
                    <a:pt x="2071" y="1786"/>
                    <a:pt x="2157" y="2183"/>
                    <a:pt x="2250" y="2576"/>
                  </a:cubicBezTo>
                  <a:cubicBezTo>
                    <a:pt x="2440" y="3368"/>
                    <a:pt x="2671" y="4146"/>
                    <a:pt x="2835" y="4946"/>
                  </a:cubicBezTo>
                  <a:lnTo>
                    <a:pt x="2835" y="4942"/>
                  </a:lnTo>
                  <a:cubicBezTo>
                    <a:pt x="2964" y="5587"/>
                    <a:pt x="3037" y="6240"/>
                    <a:pt x="3000" y="6900"/>
                  </a:cubicBezTo>
                  <a:cubicBezTo>
                    <a:pt x="3000" y="6888"/>
                    <a:pt x="3001" y="6878"/>
                    <a:pt x="3001" y="6866"/>
                  </a:cubicBezTo>
                  <a:lnTo>
                    <a:pt x="3001" y="6866"/>
                  </a:lnTo>
                  <a:cubicBezTo>
                    <a:pt x="2970" y="7362"/>
                    <a:pt x="2872" y="7847"/>
                    <a:pt x="2718" y="8316"/>
                  </a:cubicBezTo>
                  <a:cubicBezTo>
                    <a:pt x="2718" y="8314"/>
                    <a:pt x="2720" y="8311"/>
                    <a:pt x="2720" y="8309"/>
                  </a:cubicBezTo>
                  <a:lnTo>
                    <a:pt x="2720" y="8309"/>
                  </a:lnTo>
                  <a:cubicBezTo>
                    <a:pt x="2719" y="8312"/>
                    <a:pt x="2718" y="8315"/>
                    <a:pt x="2717" y="8318"/>
                  </a:cubicBezTo>
                  <a:lnTo>
                    <a:pt x="2717" y="8318"/>
                  </a:lnTo>
                  <a:cubicBezTo>
                    <a:pt x="2717" y="8317"/>
                    <a:pt x="2717" y="8316"/>
                    <a:pt x="2717" y="8314"/>
                  </a:cubicBezTo>
                  <a:lnTo>
                    <a:pt x="2717" y="8314"/>
                  </a:lnTo>
                  <a:cubicBezTo>
                    <a:pt x="2715" y="8318"/>
                    <a:pt x="2714" y="8322"/>
                    <a:pt x="2713" y="8327"/>
                  </a:cubicBezTo>
                  <a:lnTo>
                    <a:pt x="2713" y="8327"/>
                  </a:lnTo>
                  <a:cubicBezTo>
                    <a:pt x="2713" y="8327"/>
                    <a:pt x="2713" y="8327"/>
                    <a:pt x="2713" y="8327"/>
                  </a:cubicBezTo>
                  <a:lnTo>
                    <a:pt x="2713" y="8327"/>
                  </a:lnTo>
                  <a:cubicBezTo>
                    <a:pt x="2713" y="8328"/>
                    <a:pt x="2713" y="8328"/>
                    <a:pt x="2712" y="8329"/>
                  </a:cubicBezTo>
                  <a:lnTo>
                    <a:pt x="2712" y="8329"/>
                  </a:lnTo>
                  <a:cubicBezTo>
                    <a:pt x="2713" y="8329"/>
                    <a:pt x="2713" y="8329"/>
                    <a:pt x="2713" y="8329"/>
                  </a:cubicBezTo>
                  <a:lnTo>
                    <a:pt x="2713" y="8329"/>
                  </a:lnTo>
                  <a:cubicBezTo>
                    <a:pt x="2712" y="8330"/>
                    <a:pt x="2712" y="8331"/>
                    <a:pt x="2711" y="8332"/>
                  </a:cubicBezTo>
                  <a:lnTo>
                    <a:pt x="2711" y="8332"/>
                  </a:lnTo>
                  <a:cubicBezTo>
                    <a:pt x="2712" y="8331"/>
                    <a:pt x="2712" y="8330"/>
                    <a:pt x="2712" y="8329"/>
                  </a:cubicBezTo>
                  <a:lnTo>
                    <a:pt x="2712" y="8329"/>
                  </a:lnTo>
                  <a:cubicBezTo>
                    <a:pt x="2712" y="8330"/>
                    <a:pt x="2711" y="8332"/>
                    <a:pt x="2711" y="8334"/>
                  </a:cubicBezTo>
                  <a:lnTo>
                    <a:pt x="2711" y="8334"/>
                  </a:lnTo>
                  <a:cubicBezTo>
                    <a:pt x="2711" y="8333"/>
                    <a:pt x="2711" y="8333"/>
                    <a:pt x="2711" y="8332"/>
                  </a:cubicBezTo>
                  <a:lnTo>
                    <a:pt x="2711" y="8332"/>
                  </a:lnTo>
                  <a:cubicBezTo>
                    <a:pt x="2711" y="8333"/>
                    <a:pt x="2711" y="8334"/>
                    <a:pt x="2710" y="8335"/>
                  </a:cubicBezTo>
                  <a:lnTo>
                    <a:pt x="2710" y="8335"/>
                  </a:lnTo>
                  <a:cubicBezTo>
                    <a:pt x="2711" y="8335"/>
                    <a:pt x="2711" y="8334"/>
                    <a:pt x="2711" y="8334"/>
                  </a:cubicBezTo>
                  <a:lnTo>
                    <a:pt x="2711" y="8334"/>
                  </a:lnTo>
                  <a:cubicBezTo>
                    <a:pt x="2709" y="8337"/>
                    <a:pt x="2708" y="8340"/>
                    <a:pt x="2707" y="8343"/>
                  </a:cubicBezTo>
                  <a:cubicBezTo>
                    <a:pt x="2707" y="8342"/>
                    <a:pt x="2708" y="8339"/>
                    <a:pt x="2708" y="8337"/>
                  </a:cubicBezTo>
                  <a:lnTo>
                    <a:pt x="2708" y="8337"/>
                  </a:lnTo>
                  <a:cubicBezTo>
                    <a:pt x="2529" y="8841"/>
                    <a:pt x="2282" y="9318"/>
                    <a:pt x="2061" y="9804"/>
                  </a:cubicBezTo>
                  <a:cubicBezTo>
                    <a:pt x="1836" y="10299"/>
                    <a:pt x="1634" y="10803"/>
                    <a:pt x="1487" y="11328"/>
                  </a:cubicBezTo>
                  <a:cubicBezTo>
                    <a:pt x="1408" y="11609"/>
                    <a:pt x="1354" y="11896"/>
                    <a:pt x="1311" y="12185"/>
                  </a:cubicBezTo>
                  <a:cubicBezTo>
                    <a:pt x="1271" y="12459"/>
                    <a:pt x="1248" y="12735"/>
                    <a:pt x="1222" y="13012"/>
                  </a:cubicBezTo>
                  <a:cubicBezTo>
                    <a:pt x="1174" y="13531"/>
                    <a:pt x="1117" y="14051"/>
                    <a:pt x="953" y="14549"/>
                  </a:cubicBezTo>
                  <a:cubicBezTo>
                    <a:pt x="863" y="14798"/>
                    <a:pt x="748" y="15030"/>
                    <a:pt x="607" y="15253"/>
                  </a:cubicBezTo>
                  <a:cubicBezTo>
                    <a:pt x="452" y="15474"/>
                    <a:pt x="278" y="15678"/>
                    <a:pt x="87" y="15871"/>
                  </a:cubicBezTo>
                  <a:cubicBezTo>
                    <a:pt x="1" y="15957"/>
                    <a:pt x="22" y="16108"/>
                    <a:pt x="109" y="16182"/>
                  </a:cubicBezTo>
                  <a:cubicBezTo>
                    <a:pt x="151" y="16218"/>
                    <a:pt x="204" y="16237"/>
                    <a:pt x="259" y="16237"/>
                  </a:cubicBezTo>
                  <a:cubicBezTo>
                    <a:pt x="263" y="16237"/>
                    <a:pt x="267" y="16237"/>
                    <a:pt x="271" y="16237"/>
                  </a:cubicBezTo>
                  <a:cubicBezTo>
                    <a:pt x="331" y="16233"/>
                    <a:pt x="380" y="16204"/>
                    <a:pt x="423" y="16161"/>
                  </a:cubicBezTo>
                  <a:cubicBezTo>
                    <a:pt x="603" y="15986"/>
                    <a:pt x="769" y="15799"/>
                    <a:pt x="917" y="15593"/>
                  </a:cubicBezTo>
                  <a:cubicBezTo>
                    <a:pt x="1064" y="15391"/>
                    <a:pt x="1184" y="15170"/>
                    <a:pt x="1282" y="14940"/>
                  </a:cubicBezTo>
                  <a:cubicBezTo>
                    <a:pt x="1463" y="14508"/>
                    <a:pt x="1543" y="14047"/>
                    <a:pt x="1592" y="13581"/>
                  </a:cubicBezTo>
                  <a:cubicBezTo>
                    <a:pt x="1641" y="13104"/>
                    <a:pt x="1660" y="12623"/>
                    <a:pt x="1723" y="12145"/>
                  </a:cubicBezTo>
                  <a:cubicBezTo>
                    <a:pt x="1786" y="11671"/>
                    <a:pt x="1907" y="11204"/>
                    <a:pt x="2061" y="10752"/>
                  </a:cubicBezTo>
                  <a:lnTo>
                    <a:pt x="2061" y="10752"/>
                  </a:lnTo>
                  <a:cubicBezTo>
                    <a:pt x="2058" y="10758"/>
                    <a:pt x="2056" y="10765"/>
                    <a:pt x="2053" y="10772"/>
                  </a:cubicBezTo>
                  <a:cubicBezTo>
                    <a:pt x="2058" y="10757"/>
                    <a:pt x="2064" y="10743"/>
                    <a:pt x="2069" y="10728"/>
                  </a:cubicBezTo>
                  <a:lnTo>
                    <a:pt x="2069" y="10728"/>
                  </a:lnTo>
                  <a:cubicBezTo>
                    <a:pt x="2066" y="10736"/>
                    <a:pt x="2063" y="10744"/>
                    <a:pt x="2061" y="10752"/>
                  </a:cubicBezTo>
                  <a:lnTo>
                    <a:pt x="2061" y="10752"/>
                  </a:lnTo>
                  <a:cubicBezTo>
                    <a:pt x="2064" y="10744"/>
                    <a:pt x="2067" y="10736"/>
                    <a:pt x="2069" y="10728"/>
                  </a:cubicBezTo>
                  <a:lnTo>
                    <a:pt x="2069" y="10728"/>
                  </a:lnTo>
                  <a:cubicBezTo>
                    <a:pt x="2069" y="10728"/>
                    <a:pt x="2069" y="10728"/>
                    <a:pt x="2069" y="10728"/>
                  </a:cubicBezTo>
                  <a:lnTo>
                    <a:pt x="2069" y="10728"/>
                  </a:lnTo>
                  <a:cubicBezTo>
                    <a:pt x="2069" y="10728"/>
                    <a:pt x="2069" y="10728"/>
                    <a:pt x="2069" y="10727"/>
                  </a:cubicBezTo>
                  <a:lnTo>
                    <a:pt x="2069" y="10727"/>
                  </a:lnTo>
                  <a:cubicBezTo>
                    <a:pt x="2069" y="10727"/>
                    <a:pt x="2069" y="10727"/>
                    <a:pt x="2069" y="10728"/>
                  </a:cubicBezTo>
                  <a:lnTo>
                    <a:pt x="2069" y="10728"/>
                  </a:lnTo>
                  <a:cubicBezTo>
                    <a:pt x="2206" y="10344"/>
                    <a:pt x="2367" y="9969"/>
                    <a:pt x="2524" y="9594"/>
                  </a:cubicBezTo>
                  <a:cubicBezTo>
                    <a:pt x="2618" y="9377"/>
                    <a:pt x="2711" y="9162"/>
                    <a:pt x="2799" y="8942"/>
                  </a:cubicBezTo>
                  <a:cubicBezTo>
                    <a:pt x="2879" y="8748"/>
                    <a:pt x="2945" y="8551"/>
                    <a:pt x="3007" y="8350"/>
                  </a:cubicBezTo>
                  <a:cubicBezTo>
                    <a:pt x="3225" y="7625"/>
                    <a:pt x="3293" y="6859"/>
                    <a:pt x="3235" y="6104"/>
                  </a:cubicBezTo>
                  <a:cubicBezTo>
                    <a:pt x="3182" y="5403"/>
                    <a:pt x="3020" y="4712"/>
                    <a:pt x="2840" y="4036"/>
                  </a:cubicBezTo>
                  <a:cubicBezTo>
                    <a:pt x="2649" y="3323"/>
                    <a:pt x="2435" y="2614"/>
                    <a:pt x="2285" y="1890"/>
                  </a:cubicBezTo>
                  <a:lnTo>
                    <a:pt x="2285" y="1891"/>
                  </a:lnTo>
                  <a:cubicBezTo>
                    <a:pt x="2285" y="1890"/>
                    <a:pt x="2285" y="1888"/>
                    <a:pt x="2283" y="1887"/>
                  </a:cubicBezTo>
                  <a:cubicBezTo>
                    <a:pt x="2282" y="1881"/>
                    <a:pt x="2282" y="1875"/>
                    <a:pt x="2280" y="1868"/>
                  </a:cubicBezTo>
                  <a:lnTo>
                    <a:pt x="2280" y="1870"/>
                  </a:lnTo>
                  <a:cubicBezTo>
                    <a:pt x="2161" y="1281"/>
                    <a:pt x="2084" y="683"/>
                    <a:pt x="2076" y="81"/>
                  </a:cubicBezTo>
                  <a:cubicBezTo>
                    <a:pt x="2076" y="37"/>
                    <a:pt x="2035" y="0"/>
                    <a:pt x="1992" y="0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4" name="Google Shape;3704;p16"/>
            <p:cNvSpPr/>
            <p:nvPr/>
          </p:nvSpPr>
          <p:spPr>
            <a:xfrm>
              <a:off x="2843125" y="-541100"/>
              <a:ext cx="387775" cy="88050"/>
            </a:xfrm>
            <a:custGeom>
              <a:avLst/>
              <a:gdLst/>
              <a:ahLst/>
              <a:cxnLst/>
              <a:rect l="l" t="t" r="r" b="b"/>
              <a:pathLst>
                <a:path w="15511" h="3522" extrusionOk="0">
                  <a:moveTo>
                    <a:pt x="1637" y="1"/>
                  </a:moveTo>
                  <a:cubicBezTo>
                    <a:pt x="1466" y="1"/>
                    <a:pt x="1294" y="4"/>
                    <a:pt x="1122" y="9"/>
                  </a:cubicBezTo>
                  <a:cubicBezTo>
                    <a:pt x="774" y="21"/>
                    <a:pt x="425" y="48"/>
                    <a:pt x="79" y="84"/>
                  </a:cubicBezTo>
                  <a:cubicBezTo>
                    <a:pt x="61" y="85"/>
                    <a:pt x="45" y="92"/>
                    <a:pt x="32" y="102"/>
                  </a:cubicBezTo>
                  <a:cubicBezTo>
                    <a:pt x="13" y="127"/>
                    <a:pt x="0" y="153"/>
                    <a:pt x="2" y="184"/>
                  </a:cubicBezTo>
                  <a:cubicBezTo>
                    <a:pt x="7" y="229"/>
                    <a:pt x="47" y="263"/>
                    <a:pt x="94" y="263"/>
                  </a:cubicBezTo>
                  <a:cubicBezTo>
                    <a:pt x="96" y="263"/>
                    <a:pt x="97" y="263"/>
                    <a:pt x="99" y="263"/>
                  </a:cubicBezTo>
                  <a:cubicBezTo>
                    <a:pt x="554" y="214"/>
                    <a:pt x="1009" y="193"/>
                    <a:pt x="1466" y="193"/>
                  </a:cubicBezTo>
                  <a:cubicBezTo>
                    <a:pt x="1623" y="193"/>
                    <a:pt x="1780" y="195"/>
                    <a:pt x="1938" y="200"/>
                  </a:cubicBezTo>
                  <a:lnTo>
                    <a:pt x="1931" y="200"/>
                  </a:lnTo>
                  <a:cubicBezTo>
                    <a:pt x="2742" y="229"/>
                    <a:pt x="3551" y="322"/>
                    <a:pt x="4348" y="473"/>
                  </a:cubicBezTo>
                  <a:cubicBezTo>
                    <a:pt x="5147" y="623"/>
                    <a:pt x="5935" y="830"/>
                    <a:pt x="6714" y="1067"/>
                  </a:cubicBezTo>
                  <a:lnTo>
                    <a:pt x="6714" y="1067"/>
                  </a:lnTo>
                  <a:cubicBezTo>
                    <a:pt x="6713" y="1067"/>
                    <a:pt x="6713" y="1067"/>
                    <a:pt x="6712" y="1067"/>
                  </a:cubicBezTo>
                  <a:lnTo>
                    <a:pt x="6712" y="1067"/>
                  </a:lnTo>
                  <a:cubicBezTo>
                    <a:pt x="6715" y="1068"/>
                    <a:pt x="6717" y="1069"/>
                    <a:pt x="6720" y="1069"/>
                  </a:cubicBezTo>
                  <a:lnTo>
                    <a:pt x="6720" y="1069"/>
                  </a:lnTo>
                  <a:cubicBezTo>
                    <a:pt x="6718" y="1069"/>
                    <a:pt x="6716" y="1068"/>
                    <a:pt x="6714" y="1067"/>
                  </a:cubicBezTo>
                  <a:lnTo>
                    <a:pt x="6714" y="1067"/>
                  </a:lnTo>
                  <a:cubicBezTo>
                    <a:pt x="6717" y="1069"/>
                    <a:pt x="6720" y="1070"/>
                    <a:pt x="6723" y="1070"/>
                  </a:cubicBezTo>
                  <a:lnTo>
                    <a:pt x="6723" y="1070"/>
                  </a:lnTo>
                  <a:cubicBezTo>
                    <a:pt x="6722" y="1070"/>
                    <a:pt x="6721" y="1070"/>
                    <a:pt x="6720" y="1069"/>
                  </a:cubicBezTo>
                  <a:lnTo>
                    <a:pt x="6720" y="1069"/>
                  </a:lnTo>
                  <a:cubicBezTo>
                    <a:pt x="6721" y="1070"/>
                    <a:pt x="6722" y="1070"/>
                    <a:pt x="6723" y="1070"/>
                  </a:cubicBezTo>
                  <a:cubicBezTo>
                    <a:pt x="6723" y="1070"/>
                    <a:pt x="6723" y="1070"/>
                    <a:pt x="6723" y="1070"/>
                  </a:cubicBezTo>
                  <a:lnTo>
                    <a:pt x="6723" y="1070"/>
                  </a:lnTo>
                  <a:cubicBezTo>
                    <a:pt x="7485" y="1310"/>
                    <a:pt x="8233" y="1583"/>
                    <a:pt x="8973" y="1882"/>
                  </a:cubicBezTo>
                  <a:cubicBezTo>
                    <a:pt x="9346" y="2034"/>
                    <a:pt x="9715" y="2192"/>
                    <a:pt x="10083" y="2357"/>
                  </a:cubicBezTo>
                  <a:cubicBezTo>
                    <a:pt x="10442" y="2518"/>
                    <a:pt x="10800" y="2683"/>
                    <a:pt x="11160" y="2836"/>
                  </a:cubicBezTo>
                  <a:cubicBezTo>
                    <a:pt x="11801" y="3107"/>
                    <a:pt x="12466" y="3341"/>
                    <a:pt x="13157" y="3455"/>
                  </a:cubicBezTo>
                  <a:cubicBezTo>
                    <a:pt x="13436" y="3500"/>
                    <a:pt x="13721" y="3522"/>
                    <a:pt x="14004" y="3522"/>
                  </a:cubicBezTo>
                  <a:cubicBezTo>
                    <a:pt x="14072" y="3522"/>
                    <a:pt x="14140" y="3520"/>
                    <a:pt x="14208" y="3518"/>
                  </a:cubicBezTo>
                  <a:cubicBezTo>
                    <a:pt x="14398" y="3511"/>
                    <a:pt x="14584" y="3488"/>
                    <a:pt x="14768" y="3453"/>
                  </a:cubicBezTo>
                  <a:cubicBezTo>
                    <a:pt x="14968" y="3413"/>
                    <a:pt x="15163" y="3361"/>
                    <a:pt x="15353" y="3284"/>
                  </a:cubicBezTo>
                  <a:cubicBezTo>
                    <a:pt x="15448" y="3245"/>
                    <a:pt x="15511" y="3153"/>
                    <a:pt x="15501" y="3047"/>
                  </a:cubicBezTo>
                  <a:cubicBezTo>
                    <a:pt x="15490" y="2929"/>
                    <a:pt x="15388" y="2840"/>
                    <a:pt x="15271" y="2840"/>
                  </a:cubicBezTo>
                  <a:cubicBezTo>
                    <a:pt x="15264" y="2840"/>
                    <a:pt x="15257" y="2841"/>
                    <a:pt x="15249" y="2841"/>
                  </a:cubicBezTo>
                  <a:cubicBezTo>
                    <a:pt x="15002" y="2860"/>
                    <a:pt x="14754" y="2892"/>
                    <a:pt x="14507" y="2909"/>
                  </a:cubicBezTo>
                  <a:cubicBezTo>
                    <a:pt x="14332" y="2922"/>
                    <a:pt x="14155" y="2929"/>
                    <a:pt x="13980" y="2929"/>
                  </a:cubicBezTo>
                  <a:cubicBezTo>
                    <a:pt x="13938" y="2929"/>
                    <a:pt x="13896" y="2928"/>
                    <a:pt x="13855" y="2928"/>
                  </a:cubicBezTo>
                  <a:cubicBezTo>
                    <a:pt x="13557" y="2916"/>
                    <a:pt x="13260" y="2882"/>
                    <a:pt x="12966" y="2829"/>
                  </a:cubicBezTo>
                  <a:cubicBezTo>
                    <a:pt x="12660" y="2773"/>
                    <a:pt x="12359" y="2693"/>
                    <a:pt x="12061" y="2602"/>
                  </a:cubicBezTo>
                  <a:lnTo>
                    <a:pt x="12061" y="2602"/>
                  </a:lnTo>
                  <a:cubicBezTo>
                    <a:pt x="12072" y="2605"/>
                    <a:pt x="12083" y="2609"/>
                    <a:pt x="12094" y="2612"/>
                  </a:cubicBezTo>
                  <a:cubicBezTo>
                    <a:pt x="11686" y="2484"/>
                    <a:pt x="11288" y="2334"/>
                    <a:pt x="10889" y="2176"/>
                  </a:cubicBezTo>
                  <a:cubicBezTo>
                    <a:pt x="10452" y="2004"/>
                    <a:pt x="10020" y="1825"/>
                    <a:pt x="9582" y="1658"/>
                  </a:cubicBezTo>
                  <a:cubicBezTo>
                    <a:pt x="8678" y="1315"/>
                    <a:pt x="7763" y="1012"/>
                    <a:pt x="6831" y="752"/>
                  </a:cubicBezTo>
                  <a:cubicBezTo>
                    <a:pt x="5142" y="283"/>
                    <a:pt x="3392" y="1"/>
                    <a:pt x="1637" y="1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5" name="Google Shape;3705;p16"/>
            <p:cNvSpPr/>
            <p:nvPr/>
          </p:nvSpPr>
          <p:spPr>
            <a:xfrm>
              <a:off x="3118100" y="-754075"/>
              <a:ext cx="62225" cy="62900"/>
            </a:xfrm>
            <a:custGeom>
              <a:avLst/>
              <a:gdLst/>
              <a:ahLst/>
              <a:cxnLst/>
              <a:rect l="l" t="t" r="r" b="b"/>
              <a:pathLst>
                <a:path w="2489" h="2516" extrusionOk="0">
                  <a:moveTo>
                    <a:pt x="1886" y="739"/>
                  </a:moveTo>
                  <a:cubicBezTo>
                    <a:pt x="1886" y="739"/>
                    <a:pt x="1885" y="740"/>
                    <a:pt x="1885" y="740"/>
                  </a:cubicBezTo>
                  <a:lnTo>
                    <a:pt x="1885" y="740"/>
                  </a:lnTo>
                  <a:cubicBezTo>
                    <a:pt x="1885" y="740"/>
                    <a:pt x="1886" y="739"/>
                    <a:pt x="1886" y="739"/>
                  </a:cubicBezTo>
                  <a:close/>
                  <a:moveTo>
                    <a:pt x="1219" y="1246"/>
                  </a:moveTo>
                  <a:cubicBezTo>
                    <a:pt x="1217" y="1248"/>
                    <a:pt x="1215" y="1249"/>
                    <a:pt x="1213" y="1250"/>
                  </a:cubicBezTo>
                  <a:cubicBezTo>
                    <a:pt x="1215" y="1249"/>
                    <a:pt x="1217" y="1248"/>
                    <a:pt x="1219" y="1246"/>
                  </a:cubicBezTo>
                  <a:close/>
                  <a:moveTo>
                    <a:pt x="2390" y="0"/>
                  </a:moveTo>
                  <a:cubicBezTo>
                    <a:pt x="2369" y="0"/>
                    <a:pt x="2348" y="8"/>
                    <a:pt x="2331" y="21"/>
                  </a:cubicBezTo>
                  <a:cubicBezTo>
                    <a:pt x="2321" y="31"/>
                    <a:pt x="2311" y="41"/>
                    <a:pt x="2307" y="57"/>
                  </a:cubicBezTo>
                  <a:cubicBezTo>
                    <a:pt x="2267" y="159"/>
                    <a:pt x="2222" y="255"/>
                    <a:pt x="2172" y="354"/>
                  </a:cubicBezTo>
                  <a:cubicBezTo>
                    <a:pt x="2087" y="500"/>
                    <a:pt x="1987" y="631"/>
                    <a:pt x="1872" y="755"/>
                  </a:cubicBezTo>
                  <a:lnTo>
                    <a:pt x="1872" y="755"/>
                  </a:lnTo>
                  <a:cubicBezTo>
                    <a:pt x="1877" y="750"/>
                    <a:pt x="1880" y="745"/>
                    <a:pt x="1885" y="740"/>
                  </a:cubicBezTo>
                  <a:lnTo>
                    <a:pt x="1885" y="740"/>
                  </a:lnTo>
                  <a:cubicBezTo>
                    <a:pt x="1694" y="935"/>
                    <a:pt x="1469" y="1092"/>
                    <a:pt x="1237" y="1235"/>
                  </a:cubicBezTo>
                  <a:lnTo>
                    <a:pt x="1237" y="1235"/>
                  </a:lnTo>
                  <a:cubicBezTo>
                    <a:pt x="1241" y="1233"/>
                    <a:pt x="1245" y="1230"/>
                    <a:pt x="1248" y="1227"/>
                  </a:cubicBezTo>
                  <a:lnTo>
                    <a:pt x="1248" y="1227"/>
                  </a:lnTo>
                  <a:cubicBezTo>
                    <a:pt x="806" y="1493"/>
                    <a:pt x="321" y="1747"/>
                    <a:pt x="42" y="2201"/>
                  </a:cubicBezTo>
                  <a:cubicBezTo>
                    <a:pt x="20" y="2230"/>
                    <a:pt x="9" y="2263"/>
                    <a:pt x="5" y="2297"/>
                  </a:cubicBezTo>
                  <a:cubicBezTo>
                    <a:pt x="0" y="2349"/>
                    <a:pt x="13" y="2401"/>
                    <a:pt x="46" y="2441"/>
                  </a:cubicBezTo>
                  <a:cubicBezTo>
                    <a:pt x="78" y="2480"/>
                    <a:pt x="125" y="2507"/>
                    <a:pt x="177" y="2514"/>
                  </a:cubicBezTo>
                  <a:cubicBezTo>
                    <a:pt x="184" y="2515"/>
                    <a:pt x="192" y="2516"/>
                    <a:pt x="199" y="2516"/>
                  </a:cubicBezTo>
                  <a:cubicBezTo>
                    <a:pt x="243" y="2516"/>
                    <a:pt x="291" y="2502"/>
                    <a:pt x="321" y="2473"/>
                  </a:cubicBezTo>
                  <a:cubicBezTo>
                    <a:pt x="415" y="2379"/>
                    <a:pt x="509" y="2284"/>
                    <a:pt x="606" y="2193"/>
                  </a:cubicBezTo>
                  <a:cubicBezTo>
                    <a:pt x="698" y="2105"/>
                    <a:pt x="795" y="2025"/>
                    <a:pt x="892" y="1941"/>
                  </a:cubicBezTo>
                  <a:cubicBezTo>
                    <a:pt x="1093" y="1773"/>
                    <a:pt x="1300" y="1611"/>
                    <a:pt x="1503" y="1444"/>
                  </a:cubicBezTo>
                  <a:cubicBezTo>
                    <a:pt x="1704" y="1281"/>
                    <a:pt x="1889" y="1098"/>
                    <a:pt x="2049" y="893"/>
                  </a:cubicBezTo>
                  <a:cubicBezTo>
                    <a:pt x="2229" y="661"/>
                    <a:pt x="2364" y="394"/>
                    <a:pt x="2471" y="121"/>
                  </a:cubicBezTo>
                  <a:cubicBezTo>
                    <a:pt x="2488" y="75"/>
                    <a:pt x="2466" y="24"/>
                    <a:pt x="2422" y="7"/>
                  </a:cubicBezTo>
                  <a:cubicBezTo>
                    <a:pt x="2412" y="2"/>
                    <a:pt x="2401" y="0"/>
                    <a:pt x="2390" y="0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6" name="Google Shape;3706;p16"/>
            <p:cNvSpPr/>
            <p:nvPr/>
          </p:nvSpPr>
          <p:spPr>
            <a:xfrm>
              <a:off x="2999950" y="-713775"/>
              <a:ext cx="127975" cy="32875"/>
            </a:xfrm>
            <a:custGeom>
              <a:avLst/>
              <a:gdLst/>
              <a:ahLst/>
              <a:cxnLst/>
              <a:rect l="l" t="t" r="r" b="b"/>
              <a:pathLst>
                <a:path w="5119" h="1315" extrusionOk="0">
                  <a:moveTo>
                    <a:pt x="106" y="0"/>
                  </a:moveTo>
                  <a:cubicBezTo>
                    <a:pt x="85" y="0"/>
                    <a:pt x="63" y="8"/>
                    <a:pt x="47" y="22"/>
                  </a:cubicBezTo>
                  <a:cubicBezTo>
                    <a:pt x="38" y="26"/>
                    <a:pt x="31" y="35"/>
                    <a:pt x="25" y="43"/>
                  </a:cubicBezTo>
                  <a:cubicBezTo>
                    <a:pt x="1" y="86"/>
                    <a:pt x="18" y="137"/>
                    <a:pt x="58" y="163"/>
                  </a:cubicBezTo>
                  <a:cubicBezTo>
                    <a:pt x="232" y="279"/>
                    <a:pt x="406" y="392"/>
                    <a:pt x="584" y="500"/>
                  </a:cubicBezTo>
                  <a:cubicBezTo>
                    <a:pt x="778" y="616"/>
                    <a:pt x="979" y="724"/>
                    <a:pt x="1180" y="823"/>
                  </a:cubicBezTo>
                  <a:cubicBezTo>
                    <a:pt x="1562" y="1011"/>
                    <a:pt x="1964" y="1154"/>
                    <a:pt x="2382" y="1243"/>
                  </a:cubicBezTo>
                  <a:cubicBezTo>
                    <a:pt x="2582" y="1284"/>
                    <a:pt x="2789" y="1310"/>
                    <a:pt x="2991" y="1315"/>
                  </a:cubicBezTo>
                  <a:cubicBezTo>
                    <a:pt x="3002" y="1315"/>
                    <a:pt x="3014" y="1315"/>
                    <a:pt x="3025" y="1315"/>
                  </a:cubicBezTo>
                  <a:cubicBezTo>
                    <a:pt x="3119" y="1315"/>
                    <a:pt x="3211" y="1305"/>
                    <a:pt x="3304" y="1293"/>
                  </a:cubicBezTo>
                  <a:cubicBezTo>
                    <a:pt x="3409" y="1279"/>
                    <a:pt x="3516" y="1260"/>
                    <a:pt x="3620" y="1238"/>
                  </a:cubicBezTo>
                  <a:cubicBezTo>
                    <a:pt x="3826" y="1195"/>
                    <a:pt x="4025" y="1132"/>
                    <a:pt x="4227" y="1078"/>
                  </a:cubicBezTo>
                  <a:cubicBezTo>
                    <a:pt x="4413" y="1026"/>
                    <a:pt x="4604" y="983"/>
                    <a:pt x="4794" y="953"/>
                  </a:cubicBezTo>
                  <a:cubicBezTo>
                    <a:pt x="4836" y="947"/>
                    <a:pt x="4876" y="945"/>
                    <a:pt x="4917" y="941"/>
                  </a:cubicBezTo>
                  <a:cubicBezTo>
                    <a:pt x="5001" y="937"/>
                    <a:pt x="5073" y="888"/>
                    <a:pt x="5094" y="805"/>
                  </a:cubicBezTo>
                  <a:cubicBezTo>
                    <a:pt x="5118" y="708"/>
                    <a:pt x="5058" y="609"/>
                    <a:pt x="4963" y="583"/>
                  </a:cubicBezTo>
                  <a:cubicBezTo>
                    <a:pt x="4830" y="549"/>
                    <a:pt x="4694" y="531"/>
                    <a:pt x="4557" y="531"/>
                  </a:cubicBezTo>
                  <a:cubicBezTo>
                    <a:pt x="4541" y="531"/>
                    <a:pt x="4526" y="531"/>
                    <a:pt x="4511" y="532"/>
                  </a:cubicBezTo>
                  <a:cubicBezTo>
                    <a:pt x="4420" y="535"/>
                    <a:pt x="4334" y="550"/>
                    <a:pt x="4247" y="565"/>
                  </a:cubicBezTo>
                  <a:cubicBezTo>
                    <a:pt x="4162" y="579"/>
                    <a:pt x="4077" y="601"/>
                    <a:pt x="3995" y="622"/>
                  </a:cubicBezTo>
                  <a:cubicBezTo>
                    <a:pt x="3844" y="661"/>
                    <a:pt x="3694" y="711"/>
                    <a:pt x="3544" y="759"/>
                  </a:cubicBezTo>
                  <a:cubicBezTo>
                    <a:pt x="3381" y="809"/>
                    <a:pt x="3215" y="852"/>
                    <a:pt x="3046" y="879"/>
                  </a:cubicBezTo>
                  <a:cubicBezTo>
                    <a:pt x="2936" y="893"/>
                    <a:pt x="2826" y="898"/>
                    <a:pt x="2716" y="898"/>
                  </a:cubicBezTo>
                  <a:cubicBezTo>
                    <a:pt x="2575" y="898"/>
                    <a:pt x="2434" y="889"/>
                    <a:pt x="2295" y="874"/>
                  </a:cubicBezTo>
                  <a:cubicBezTo>
                    <a:pt x="1926" y="825"/>
                    <a:pt x="1566" y="724"/>
                    <a:pt x="1219" y="588"/>
                  </a:cubicBezTo>
                  <a:lnTo>
                    <a:pt x="1219" y="588"/>
                  </a:lnTo>
                  <a:cubicBezTo>
                    <a:pt x="1229" y="592"/>
                    <a:pt x="1238" y="595"/>
                    <a:pt x="1248" y="601"/>
                  </a:cubicBezTo>
                  <a:cubicBezTo>
                    <a:pt x="863" y="443"/>
                    <a:pt x="496" y="243"/>
                    <a:pt x="147" y="12"/>
                  </a:cubicBezTo>
                  <a:cubicBezTo>
                    <a:pt x="135" y="4"/>
                    <a:pt x="120" y="0"/>
                    <a:pt x="106" y="0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7" name="Google Shape;3707;p16"/>
            <p:cNvSpPr/>
            <p:nvPr/>
          </p:nvSpPr>
          <p:spPr>
            <a:xfrm>
              <a:off x="3058525" y="-704050"/>
              <a:ext cx="68825" cy="12100"/>
            </a:xfrm>
            <a:custGeom>
              <a:avLst/>
              <a:gdLst/>
              <a:ahLst/>
              <a:cxnLst/>
              <a:rect l="l" t="t" r="r" b="b"/>
              <a:pathLst>
                <a:path w="2753" h="484" extrusionOk="0">
                  <a:moveTo>
                    <a:pt x="993" y="155"/>
                  </a:moveTo>
                  <a:lnTo>
                    <a:pt x="993" y="155"/>
                  </a:lnTo>
                  <a:cubicBezTo>
                    <a:pt x="985" y="156"/>
                    <a:pt x="977" y="157"/>
                    <a:pt x="969" y="159"/>
                  </a:cubicBezTo>
                  <a:cubicBezTo>
                    <a:pt x="976" y="157"/>
                    <a:pt x="984" y="156"/>
                    <a:pt x="993" y="155"/>
                  </a:cubicBezTo>
                  <a:close/>
                  <a:moveTo>
                    <a:pt x="102" y="1"/>
                  </a:moveTo>
                  <a:cubicBezTo>
                    <a:pt x="81" y="1"/>
                    <a:pt x="61" y="8"/>
                    <a:pt x="44" y="22"/>
                  </a:cubicBezTo>
                  <a:cubicBezTo>
                    <a:pt x="38" y="31"/>
                    <a:pt x="31" y="38"/>
                    <a:pt x="25" y="47"/>
                  </a:cubicBezTo>
                  <a:cubicBezTo>
                    <a:pt x="1" y="88"/>
                    <a:pt x="16" y="141"/>
                    <a:pt x="58" y="164"/>
                  </a:cubicBezTo>
                  <a:cubicBezTo>
                    <a:pt x="202" y="250"/>
                    <a:pt x="354" y="311"/>
                    <a:pt x="519" y="348"/>
                  </a:cubicBezTo>
                  <a:cubicBezTo>
                    <a:pt x="690" y="385"/>
                    <a:pt x="868" y="393"/>
                    <a:pt x="1043" y="394"/>
                  </a:cubicBezTo>
                  <a:cubicBezTo>
                    <a:pt x="1057" y="394"/>
                    <a:pt x="1071" y="394"/>
                    <a:pt x="1085" y="394"/>
                  </a:cubicBezTo>
                  <a:cubicBezTo>
                    <a:pt x="1255" y="394"/>
                    <a:pt x="1424" y="379"/>
                    <a:pt x="1595" y="371"/>
                  </a:cubicBezTo>
                  <a:cubicBezTo>
                    <a:pt x="1663" y="368"/>
                    <a:pt x="1732" y="366"/>
                    <a:pt x="1799" y="366"/>
                  </a:cubicBezTo>
                  <a:cubicBezTo>
                    <a:pt x="1915" y="366"/>
                    <a:pt x="2031" y="371"/>
                    <a:pt x="2146" y="384"/>
                  </a:cubicBezTo>
                  <a:cubicBezTo>
                    <a:pt x="2273" y="401"/>
                    <a:pt x="2395" y="433"/>
                    <a:pt x="2517" y="477"/>
                  </a:cubicBezTo>
                  <a:cubicBezTo>
                    <a:pt x="2533" y="481"/>
                    <a:pt x="2549" y="483"/>
                    <a:pt x="2565" y="483"/>
                  </a:cubicBezTo>
                  <a:cubicBezTo>
                    <a:pt x="2580" y="483"/>
                    <a:pt x="2595" y="481"/>
                    <a:pt x="2610" y="476"/>
                  </a:cubicBezTo>
                  <a:cubicBezTo>
                    <a:pt x="2658" y="463"/>
                    <a:pt x="2696" y="433"/>
                    <a:pt x="2722" y="390"/>
                  </a:cubicBezTo>
                  <a:cubicBezTo>
                    <a:pt x="2745" y="348"/>
                    <a:pt x="2752" y="296"/>
                    <a:pt x="2738" y="250"/>
                  </a:cubicBezTo>
                  <a:cubicBezTo>
                    <a:pt x="2728" y="207"/>
                    <a:pt x="2695" y="157"/>
                    <a:pt x="2652" y="140"/>
                  </a:cubicBezTo>
                  <a:cubicBezTo>
                    <a:pt x="2582" y="110"/>
                    <a:pt x="2514" y="84"/>
                    <a:pt x="2441" y="62"/>
                  </a:cubicBezTo>
                  <a:cubicBezTo>
                    <a:pt x="2372" y="41"/>
                    <a:pt x="2301" y="32"/>
                    <a:pt x="2233" y="21"/>
                  </a:cubicBezTo>
                  <a:cubicBezTo>
                    <a:pt x="2159" y="13"/>
                    <a:pt x="2088" y="9"/>
                    <a:pt x="2017" y="9"/>
                  </a:cubicBezTo>
                  <a:cubicBezTo>
                    <a:pt x="1946" y="9"/>
                    <a:pt x="1875" y="13"/>
                    <a:pt x="1803" y="21"/>
                  </a:cubicBezTo>
                  <a:cubicBezTo>
                    <a:pt x="1530" y="48"/>
                    <a:pt x="1265" y="114"/>
                    <a:pt x="994" y="155"/>
                  </a:cubicBezTo>
                  <a:lnTo>
                    <a:pt x="994" y="155"/>
                  </a:lnTo>
                  <a:cubicBezTo>
                    <a:pt x="909" y="165"/>
                    <a:pt x="825" y="171"/>
                    <a:pt x="740" y="171"/>
                  </a:cubicBezTo>
                  <a:cubicBezTo>
                    <a:pt x="696" y="171"/>
                    <a:pt x="651" y="170"/>
                    <a:pt x="607" y="166"/>
                  </a:cubicBezTo>
                  <a:lnTo>
                    <a:pt x="605" y="166"/>
                  </a:lnTo>
                  <a:cubicBezTo>
                    <a:pt x="603" y="166"/>
                    <a:pt x="602" y="166"/>
                    <a:pt x="600" y="166"/>
                  </a:cubicBezTo>
                  <a:lnTo>
                    <a:pt x="600" y="166"/>
                  </a:lnTo>
                  <a:cubicBezTo>
                    <a:pt x="598" y="165"/>
                    <a:pt x="596" y="164"/>
                    <a:pt x="594" y="164"/>
                  </a:cubicBezTo>
                  <a:lnTo>
                    <a:pt x="594" y="164"/>
                  </a:lnTo>
                  <a:cubicBezTo>
                    <a:pt x="596" y="164"/>
                    <a:pt x="597" y="165"/>
                    <a:pt x="599" y="165"/>
                  </a:cubicBezTo>
                  <a:lnTo>
                    <a:pt x="599" y="165"/>
                  </a:lnTo>
                  <a:cubicBezTo>
                    <a:pt x="594" y="165"/>
                    <a:pt x="589" y="164"/>
                    <a:pt x="584" y="164"/>
                  </a:cubicBezTo>
                  <a:lnTo>
                    <a:pt x="592" y="164"/>
                  </a:lnTo>
                  <a:cubicBezTo>
                    <a:pt x="485" y="150"/>
                    <a:pt x="384" y="125"/>
                    <a:pt x="282" y="84"/>
                  </a:cubicBezTo>
                  <a:cubicBezTo>
                    <a:pt x="236" y="62"/>
                    <a:pt x="189" y="36"/>
                    <a:pt x="144" y="12"/>
                  </a:cubicBezTo>
                  <a:cubicBezTo>
                    <a:pt x="131" y="4"/>
                    <a:pt x="116" y="1"/>
                    <a:pt x="102" y="1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8" name="Google Shape;3708;p16"/>
            <p:cNvSpPr/>
            <p:nvPr/>
          </p:nvSpPr>
          <p:spPr>
            <a:xfrm>
              <a:off x="3113675" y="-784450"/>
              <a:ext cx="56200" cy="92800"/>
            </a:xfrm>
            <a:custGeom>
              <a:avLst/>
              <a:gdLst/>
              <a:ahLst/>
              <a:cxnLst/>
              <a:rect l="l" t="t" r="r" b="b"/>
              <a:pathLst>
                <a:path w="2248" h="3712" extrusionOk="0">
                  <a:moveTo>
                    <a:pt x="1602" y="1185"/>
                  </a:moveTo>
                  <a:lnTo>
                    <a:pt x="1602" y="1185"/>
                  </a:lnTo>
                  <a:cubicBezTo>
                    <a:pt x="1602" y="1186"/>
                    <a:pt x="1601" y="1186"/>
                    <a:pt x="1601" y="1187"/>
                  </a:cubicBezTo>
                  <a:lnTo>
                    <a:pt x="1601" y="1187"/>
                  </a:lnTo>
                  <a:cubicBezTo>
                    <a:pt x="1601" y="1186"/>
                    <a:pt x="1602" y="1186"/>
                    <a:pt x="1602" y="1185"/>
                  </a:cubicBezTo>
                  <a:close/>
                  <a:moveTo>
                    <a:pt x="2151" y="0"/>
                  </a:moveTo>
                  <a:cubicBezTo>
                    <a:pt x="2130" y="0"/>
                    <a:pt x="2111" y="8"/>
                    <a:pt x="2096" y="22"/>
                  </a:cubicBezTo>
                  <a:cubicBezTo>
                    <a:pt x="2083" y="38"/>
                    <a:pt x="2073" y="54"/>
                    <a:pt x="2068" y="74"/>
                  </a:cubicBezTo>
                  <a:cubicBezTo>
                    <a:pt x="2042" y="206"/>
                    <a:pt x="2012" y="335"/>
                    <a:pt x="1970" y="465"/>
                  </a:cubicBezTo>
                  <a:cubicBezTo>
                    <a:pt x="1970" y="463"/>
                    <a:pt x="1971" y="460"/>
                    <a:pt x="1971" y="457"/>
                  </a:cubicBezTo>
                  <a:lnTo>
                    <a:pt x="1971" y="457"/>
                  </a:lnTo>
                  <a:cubicBezTo>
                    <a:pt x="1882" y="713"/>
                    <a:pt x="1756" y="952"/>
                    <a:pt x="1608" y="1176"/>
                  </a:cubicBezTo>
                  <a:cubicBezTo>
                    <a:pt x="1608" y="1174"/>
                    <a:pt x="1609" y="1174"/>
                    <a:pt x="1609" y="1173"/>
                  </a:cubicBezTo>
                  <a:lnTo>
                    <a:pt x="1609" y="1173"/>
                  </a:lnTo>
                  <a:cubicBezTo>
                    <a:pt x="1608" y="1174"/>
                    <a:pt x="1605" y="1176"/>
                    <a:pt x="1605" y="1180"/>
                  </a:cubicBezTo>
                  <a:cubicBezTo>
                    <a:pt x="1605" y="1180"/>
                    <a:pt x="1605" y="1180"/>
                    <a:pt x="1605" y="1180"/>
                  </a:cubicBezTo>
                  <a:lnTo>
                    <a:pt x="1605" y="1180"/>
                  </a:lnTo>
                  <a:lnTo>
                    <a:pt x="1596" y="1193"/>
                  </a:lnTo>
                  <a:cubicBezTo>
                    <a:pt x="1598" y="1192"/>
                    <a:pt x="1599" y="1190"/>
                    <a:pt x="1600" y="1189"/>
                  </a:cubicBezTo>
                  <a:lnTo>
                    <a:pt x="1600" y="1189"/>
                  </a:lnTo>
                  <a:cubicBezTo>
                    <a:pt x="1597" y="1193"/>
                    <a:pt x="1594" y="1197"/>
                    <a:pt x="1591" y="1201"/>
                  </a:cubicBezTo>
                  <a:cubicBezTo>
                    <a:pt x="1594" y="1197"/>
                    <a:pt x="1595" y="1196"/>
                    <a:pt x="1596" y="1193"/>
                  </a:cubicBezTo>
                  <a:lnTo>
                    <a:pt x="1596" y="1193"/>
                  </a:lnTo>
                  <a:cubicBezTo>
                    <a:pt x="1476" y="1362"/>
                    <a:pt x="1346" y="1525"/>
                    <a:pt x="1210" y="1681"/>
                  </a:cubicBezTo>
                  <a:cubicBezTo>
                    <a:pt x="1056" y="1858"/>
                    <a:pt x="891" y="2026"/>
                    <a:pt x="742" y="2205"/>
                  </a:cubicBezTo>
                  <a:cubicBezTo>
                    <a:pt x="432" y="2576"/>
                    <a:pt x="159" y="2992"/>
                    <a:pt x="25" y="3464"/>
                  </a:cubicBezTo>
                  <a:cubicBezTo>
                    <a:pt x="1" y="3551"/>
                    <a:pt x="58" y="3650"/>
                    <a:pt x="136" y="3689"/>
                  </a:cubicBezTo>
                  <a:cubicBezTo>
                    <a:pt x="165" y="3704"/>
                    <a:pt x="196" y="3711"/>
                    <a:pt x="227" y="3711"/>
                  </a:cubicBezTo>
                  <a:cubicBezTo>
                    <a:pt x="303" y="3711"/>
                    <a:pt x="375" y="3667"/>
                    <a:pt x="413" y="3596"/>
                  </a:cubicBezTo>
                  <a:cubicBezTo>
                    <a:pt x="496" y="3448"/>
                    <a:pt x="577" y="3297"/>
                    <a:pt x="664" y="3149"/>
                  </a:cubicBezTo>
                  <a:cubicBezTo>
                    <a:pt x="749" y="3007"/>
                    <a:pt x="842" y="2869"/>
                    <a:pt x="934" y="2731"/>
                  </a:cubicBezTo>
                  <a:cubicBezTo>
                    <a:pt x="1023" y="2596"/>
                    <a:pt x="1117" y="2461"/>
                    <a:pt x="1206" y="2325"/>
                  </a:cubicBezTo>
                  <a:cubicBezTo>
                    <a:pt x="1295" y="2191"/>
                    <a:pt x="1380" y="2055"/>
                    <a:pt x="1467" y="1920"/>
                  </a:cubicBezTo>
                  <a:cubicBezTo>
                    <a:pt x="1644" y="1645"/>
                    <a:pt x="1806" y="1367"/>
                    <a:pt x="1943" y="1071"/>
                  </a:cubicBezTo>
                  <a:cubicBezTo>
                    <a:pt x="2085" y="765"/>
                    <a:pt x="2180" y="436"/>
                    <a:pt x="2237" y="106"/>
                  </a:cubicBezTo>
                  <a:cubicBezTo>
                    <a:pt x="2247" y="58"/>
                    <a:pt x="2215" y="12"/>
                    <a:pt x="2169" y="2"/>
                  </a:cubicBezTo>
                  <a:cubicBezTo>
                    <a:pt x="2163" y="1"/>
                    <a:pt x="2157" y="0"/>
                    <a:pt x="2151" y="0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9" name="Google Shape;3709;p16"/>
            <p:cNvSpPr/>
            <p:nvPr/>
          </p:nvSpPr>
          <p:spPr>
            <a:xfrm>
              <a:off x="3052750" y="-481375"/>
              <a:ext cx="70650" cy="62550"/>
            </a:xfrm>
            <a:custGeom>
              <a:avLst/>
              <a:gdLst/>
              <a:ahLst/>
              <a:cxnLst/>
              <a:rect l="l" t="t" r="r" b="b"/>
              <a:pathLst>
                <a:path w="2826" h="2502" extrusionOk="0">
                  <a:moveTo>
                    <a:pt x="2087" y="1049"/>
                  </a:moveTo>
                  <a:cubicBezTo>
                    <a:pt x="2083" y="1053"/>
                    <a:pt x="2077" y="1060"/>
                    <a:pt x="2071" y="1066"/>
                  </a:cubicBezTo>
                  <a:cubicBezTo>
                    <a:pt x="2077" y="1060"/>
                    <a:pt x="2081" y="1053"/>
                    <a:pt x="2087" y="1049"/>
                  </a:cubicBezTo>
                  <a:close/>
                  <a:moveTo>
                    <a:pt x="1056" y="1711"/>
                  </a:moveTo>
                  <a:cubicBezTo>
                    <a:pt x="1054" y="1712"/>
                    <a:pt x="1053" y="1714"/>
                    <a:pt x="1052" y="1716"/>
                  </a:cubicBezTo>
                  <a:cubicBezTo>
                    <a:pt x="1052" y="1716"/>
                    <a:pt x="1052" y="1716"/>
                    <a:pt x="1052" y="1716"/>
                  </a:cubicBezTo>
                  <a:lnTo>
                    <a:pt x="1052" y="1716"/>
                  </a:lnTo>
                  <a:cubicBezTo>
                    <a:pt x="1053" y="1714"/>
                    <a:pt x="1055" y="1713"/>
                    <a:pt x="1056" y="1711"/>
                  </a:cubicBezTo>
                  <a:close/>
                  <a:moveTo>
                    <a:pt x="199" y="2288"/>
                  </a:moveTo>
                  <a:cubicBezTo>
                    <a:pt x="197" y="2288"/>
                    <a:pt x="197" y="2288"/>
                    <a:pt x="196" y="2291"/>
                  </a:cubicBezTo>
                  <a:cubicBezTo>
                    <a:pt x="197" y="2288"/>
                    <a:pt x="199" y="2288"/>
                    <a:pt x="199" y="2288"/>
                  </a:cubicBezTo>
                  <a:close/>
                  <a:moveTo>
                    <a:pt x="2588" y="1"/>
                  </a:moveTo>
                  <a:cubicBezTo>
                    <a:pt x="2557" y="1"/>
                    <a:pt x="2525" y="8"/>
                    <a:pt x="2497" y="24"/>
                  </a:cubicBezTo>
                  <a:cubicBezTo>
                    <a:pt x="2393" y="83"/>
                    <a:pt x="2295" y="152"/>
                    <a:pt x="2205" y="227"/>
                  </a:cubicBezTo>
                  <a:cubicBezTo>
                    <a:pt x="1992" y="396"/>
                    <a:pt x="1817" y="612"/>
                    <a:pt x="1658" y="837"/>
                  </a:cubicBezTo>
                  <a:cubicBezTo>
                    <a:pt x="1554" y="988"/>
                    <a:pt x="1460" y="1146"/>
                    <a:pt x="1359" y="1301"/>
                  </a:cubicBezTo>
                  <a:cubicBezTo>
                    <a:pt x="1266" y="1443"/>
                    <a:pt x="1165" y="1580"/>
                    <a:pt x="1056" y="1711"/>
                  </a:cubicBezTo>
                  <a:lnTo>
                    <a:pt x="1056" y="1711"/>
                  </a:lnTo>
                  <a:cubicBezTo>
                    <a:pt x="1057" y="1710"/>
                    <a:pt x="1058" y="1710"/>
                    <a:pt x="1059" y="1709"/>
                  </a:cubicBezTo>
                  <a:lnTo>
                    <a:pt x="1059" y="1709"/>
                  </a:lnTo>
                  <a:cubicBezTo>
                    <a:pt x="1057" y="1711"/>
                    <a:pt x="1056" y="1713"/>
                    <a:pt x="1052" y="1716"/>
                  </a:cubicBezTo>
                  <a:lnTo>
                    <a:pt x="1052" y="1716"/>
                  </a:lnTo>
                  <a:cubicBezTo>
                    <a:pt x="1049" y="1719"/>
                    <a:pt x="1047" y="1722"/>
                    <a:pt x="1044" y="1725"/>
                  </a:cubicBezTo>
                  <a:cubicBezTo>
                    <a:pt x="932" y="1846"/>
                    <a:pt x="813" y="1955"/>
                    <a:pt x="680" y="2050"/>
                  </a:cubicBezTo>
                  <a:cubicBezTo>
                    <a:pt x="608" y="2098"/>
                    <a:pt x="535" y="2142"/>
                    <a:pt x="460" y="2180"/>
                  </a:cubicBezTo>
                  <a:cubicBezTo>
                    <a:pt x="377" y="2226"/>
                    <a:pt x="289" y="2258"/>
                    <a:pt x="200" y="2291"/>
                  </a:cubicBezTo>
                  <a:cubicBezTo>
                    <a:pt x="194" y="2292"/>
                    <a:pt x="191" y="2294"/>
                    <a:pt x="186" y="2296"/>
                  </a:cubicBezTo>
                  <a:lnTo>
                    <a:pt x="186" y="2296"/>
                  </a:lnTo>
                  <a:cubicBezTo>
                    <a:pt x="152" y="2307"/>
                    <a:pt x="116" y="2316"/>
                    <a:pt x="79" y="2327"/>
                  </a:cubicBezTo>
                  <a:cubicBezTo>
                    <a:pt x="32" y="2338"/>
                    <a:pt x="0" y="2380"/>
                    <a:pt x="10" y="2430"/>
                  </a:cubicBezTo>
                  <a:cubicBezTo>
                    <a:pt x="17" y="2468"/>
                    <a:pt x="56" y="2501"/>
                    <a:pt x="96" y="2501"/>
                  </a:cubicBezTo>
                  <a:cubicBezTo>
                    <a:pt x="101" y="2501"/>
                    <a:pt x="107" y="2501"/>
                    <a:pt x="112" y="2499"/>
                  </a:cubicBezTo>
                  <a:cubicBezTo>
                    <a:pt x="331" y="2439"/>
                    <a:pt x="543" y="2363"/>
                    <a:pt x="747" y="2258"/>
                  </a:cubicBezTo>
                  <a:cubicBezTo>
                    <a:pt x="927" y="2169"/>
                    <a:pt x="1089" y="2050"/>
                    <a:pt x="1247" y="1926"/>
                  </a:cubicBezTo>
                  <a:cubicBezTo>
                    <a:pt x="1402" y="1803"/>
                    <a:pt x="1540" y="1660"/>
                    <a:pt x="1675" y="1517"/>
                  </a:cubicBezTo>
                  <a:cubicBezTo>
                    <a:pt x="1819" y="1362"/>
                    <a:pt x="1955" y="1206"/>
                    <a:pt x="2093" y="1049"/>
                  </a:cubicBezTo>
                  <a:lnTo>
                    <a:pt x="2093" y="1049"/>
                  </a:lnTo>
                  <a:lnTo>
                    <a:pt x="2087" y="1053"/>
                  </a:lnTo>
                  <a:cubicBezTo>
                    <a:pt x="2185" y="942"/>
                    <a:pt x="2284" y="833"/>
                    <a:pt x="2385" y="725"/>
                  </a:cubicBezTo>
                  <a:cubicBezTo>
                    <a:pt x="2497" y="603"/>
                    <a:pt x="2616" y="490"/>
                    <a:pt x="2732" y="373"/>
                  </a:cubicBezTo>
                  <a:cubicBezTo>
                    <a:pt x="2798" y="305"/>
                    <a:pt x="2825" y="210"/>
                    <a:pt x="2782" y="119"/>
                  </a:cubicBezTo>
                  <a:cubicBezTo>
                    <a:pt x="2746" y="47"/>
                    <a:pt x="2667" y="1"/>
                    <a:pt x="2588" y="1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0" name="Google Shape;3710;p16"/>
            <p:cNvSpPr/>
            <p:nvPr/>
          </p:nvSpPr>
          <p:spPr>
            <a:xfrm>
              <a:off x="3084450" y="-584075"/>
              <a:ext cx="42325" cy="109925"/>
            </a:xfrm>
            <a:custGeom>
              <a:avLst/>
              <a:gdLst/>
              <a:ahLst/>
              <a:cxnLst/>
              <a:rect l="l" t="t" r="r" b="b"/>
              <a:pathLst>
                <a:path w="1693" h="4397" extrusionOk="0">
                  <a:moveTo>
                    <a:pt x="638" y="1063"/>
                  </a:moveTo>
                  <a:cubicBezTo>
                    <a:pt x="641" y="1072"/>
                    <a:pt x="645" y="1079"/>
                    <a:pt x="650" y="1087"/>
                  </a:cubicBezTo>
                  <a:cubicBezTo>
                    <a:pt x="645" y="1079"/>
                    <a:pt x="643" y="1072"/>
                    <a:pt x="638" y="1063"/>
                  </a:cubicBezTo>
                  <a:close/>
                  <a:moveTo>
                    <a:pt x="999" y="2237"/>
                  </a:moveTo>
                  <a:lnTo>
                    <a:pt x="999" y="2237"/>
                  </a:lnTo>
                  <a:cubicBezTo>
                    <a:pt x="999" y="2240"/>
                    <a:pt x="1000" y="2244"/>
                    <a:pt x="1001" y="2247"/>
                  </a:cubicBezTo>
                  <a:lnTo>
                    <a:pt x="1001" y="2247"/>
                  </a:lnTo>
                  <a:cubicBezTo>
                    <a:pt x="1000" y="2244"/>
                    <a:pt x="999" y="2240"/>
                    <a:pt x="999" y="2237"/>
                  </a:cubicBezTo>
                  <a:close/>
                  <a:moveTo>
                    <a:pt x="108" y="1"/>
                  </a:moveTo>
                  <a:cubicBezTo>
                    <a:pt x="89" y="1"/>
                    <a:pt x="71" y="6"/>
                    <a:pt x="58" y="15"/>
                  </a:cubicBezTo>
                  <a:cubicBezTo>
                    <a:pt x="57" y="16"/>
                    <a:pt x="52" y="17"/>
                    <a:pt x="51" y="19"/>
                  </a:cubicBezTo>
                  <a:cubicBezTo>
                    <a:pt x="18" y="45"/>
                    <a:pt x="1" y="102"/>
                    <a:pt x="31" y="134"/>
                  </a:cubicBezTo>
                  <a:cubicBezTo>
                    <a:pt x="278" y="425"/>
                    <a:pt x="486" y="744"/>
                    <a:pt x="651" y="1089"/>
                  </a:cubicBezTo>
                  <a:cubicBezTo>
                    <a:pt x="820" y="1461"/>
                    <a:pt x="931" y="1858"/>
                    <a:pt x="1004" y="2263"/>
                  </a:cubicBezTo>
                  <a:lnTo>
                    <a:pt x="1004" y="2263"/>
                  </a:lnTo>
                  <a:cubicBezTo>
                    <a:pt x="1003" y="2258"/>
                    <a:pt x="1002" y="2253"/>
                    <a:pt x="1001" y="2247"/>
                  </a:cubicBezTo>
                  <a:lnTo>
                    <a:pt x="1001" y="2247"/>
                  </a:lnTo>
                  <a:cubicBezTo>
                    <a:pt x="1054" y="2557"/>
                    <a:pt x="1085" y="2866"/>
                    <a:pt x="1121" y="3177"/>
                  </a:cubicBezTo>
                  <a:cubicBezTo>
                    <a:pt x="1161" y="3541"/>
                    <a:pt x="1219" y="3901"/>
                    <a:pt x="1299" y="4256"/>
                  </a:cubicBezTo>
                  <a:cubicBezTo>
                    <a:pt x="1319" y="4340"/>
                    <a:pt x="1408" y="4397"/>
                    <a:pt x="1490" y="4397"/>
                  </a:cubicBezTo>
                  <a:cubicBezTo>
                    <a:pt x="1492" y="4397"/>
                    <a:pt x="1494" y="4397"/>
                    <a:pt x="1496" y="4397"/>
                  </a:cubicBezTo>
                  <a:cubicBezTo>
                    <a:pt x="1606" y="4391"/>
                    <a:pt x="1693" y="4298"/>
                    <a:pt x="1687" y="4190"/>
                  </a:cubicBezTo>
                  <a:cubicBezTo>
                    <a:pt x="1678" y="4003"/>
                    <a:pt x="1667" y="3821"/>
                    <a:pt x="1649" y="3635"/>
                  </a:cubicBezTo>
                  <a:cubicBezTo>
                    <a:pt x="1629" y="3437"/>
                    <a:pt x="1601" y="3242"/>
                    <a:pt x="1566" y="3048"/>
                  </a:cubicBezTo>
                  <a:cubicBezTo>
                    <a:pt x="1500" y="2683"/>
                    <a:pt x="1415" y="2323"/>
                    <a:pt x="1299" y="1971"/>
                  </a:cubicBezTo>
                  <a:cubicBezTo>
                    <a:pt x="1190" y="1638"/>
                    <a:pt x="1046" y="1317"/>
                    <a:pt x="874" y="1010"/>
                  </a:cubicBezTo>
                  <a:cubicBezTo>
                    <a:pt x="676" y="655"/>
                    <a:pt x="429" y="331"/>
                    <a:pt x="164" y="23"/>
                  </a:cubicBezTo>
                  <a:cubicBezTo>
                    <a:pt x="150" y="8"/>
                    <a:pt x="129" y="1"/>
                    <a:pt x="108" y="1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1" name="Google Shape;3711;p16"/>
            <p:cNvSpPr/>
            <p:nvPr/>
          </p:nvSpPr>
          <p:spPr>
            <a:xfrm>
              <a:off x="3093600" y="-545225"/>
              <a:ext cx="32050" cy="69175"/>
            </a:xfrm>
            <a:custGeom>
              <a:avLst/>
              <a:gdLst/>
              <a:ahLst/>
              <a:cxnLst/>
              <a:rect l="l" t="t" r="r" b="b"/>
              <a:pathLst>
                <a:path w="1282" h="2767" extrusionOk="0">
                  <a:moveTo>
                    <a:pt x="200" y="437"/>
                  </a:moveTo>
                  <a:lnTo>
                    <a:pt x="200" y="437"/>
                  </a:lnTo>
                  <a:cubicBezTo>
                    <a:pt x="202" y="440"/>
                    <a:pt x="203" y="443"/>
                    <a:pt x="205" y="446"/>
                  </a:cubicBezTo>
                  <a:lnTo>
                    <a:pt x="205" y="446"/>
                  </a:lnTo>
                  <a:cubicBezTo>
                    <a:pt x="203" y="443"/>
                    <a:pt x="202" y="440"/>
                    <a:pt x="200" y="437"/>
                  </a:cubicBezTo>
                  <a:close/>
                  <a:moveTo>
                    <a:pt x="102" y="1"/>
                  </a:moveTo>
                  <a:cubicBezTo>
                    <a:pt x="86" y="1"/>
                    <a:pt x="70" y="5"/>
                    <a:pt x="55" y="15"/>
                  </a:cubicBezTo>
                  <a:cubicBezTo>
                    <a:pt x="51" y="16"/>
                    <a:pt x="50" y="18"/>
                    <a:pt x="48" y="20"/>
                  </a:cubicBezTo>
                  <a:cubicBezTo>
                    <a:pt x="11" y="52"/>
                    <a:pt x="1" y="102"/>
                    <a:pt x="27" y="141"/>
                  </a:cubicBezTo>
                  <a:cubicBezTo>
                    <a:pt x="97" y="243"/>
                    <a:pt x="157" y="346"/>
                    <a:pt x="212" y="460"/>
                  </a:cubicBezTo>
                  <a:cubicBezTo>
                    <a:pt x="209" y="456"/>
                    <a:pt x="207" y="451"/>
                    <a:pt x="205" y="446"/>
                  </a:cubicBezTo>
                  <a:lnTo>
                    <a:pt x="205" y="446"/>
                  </a:lnTo>
                  <a:cubicBezTo>
                    <a:pt x="282" y="620"/>
                    <a:pt x="339" y="799"/>
                    <a:pt x="387" y="981"/>
                  </a:cubicBezTo>
                  <a:cubicBezTo>
                    <a:pt x="442" y="1187"/>
                    <a:pt x="485" y="1395"/>
                    <a:pt x="537" y="1600"/>
                  </a:cubicBezTo>
                  <a:cubicBezTo>
                    <a:pt x="582" y="1790"/>
                    <a:pt x="640" y="1977"/>
                    <a:pt x="712" y="2160"/>
                  </a:cubicBezTo>
                  <a:cubicBezTo>
                    <a:pt x="791" y="2356"/>
                    <a:pt x="894" y="2541"/>
                    <a:pt x="1023" y="2708"/>
                  </a:cubicBezTo>
                  <a:cubicBezTo>
                    <a:pt x="1045" y="2736"/>
                    <a:pt x="1068" y="2757"/>
                    <a:pt x="1104" y="2764"/>
                  </a:cubicBezTo>
                  <a:cubicBezTo>
                    <a:pt x="1113" y="2766"/>
                    <a:pt x="1123" y="2767"/>
                    <a:pt x="1132" y="2767"/>
                  </a:cubicBezTo>
                  <a:cubicBezTo>
                    <a:pt x="1156" y="2767"/>
                    <a:pt x="1180" y="2760"/>
                    <a:pt x="1203" y="2745"/>
                  </a:cubicBezTo>
                  <a:cubicBezTo>
                    <a:pt x="1260" y="2709"/>
                    <a:pt x="1282" y="2623"/>
                    <a:pt x="1242" y="2565"/>
                  </a:cubicBezTo>
                  <a:cubicBezTo>
                    <a:pt x="1147" y="2433"/>
                    <a:pt x="1068" y="2295"/>
                    <a:pt x="998" y="2148"/>
                  </a:cubicBezTo>
                  <a:cubicBezTo>
                    <a:pt x="845" y="1800"/>
                    <a:pt x="751" y="1429"/>
                    <a:pt x="640" y="1067"/>
                  </a:cubicBezTo>
                  <a:cubicBezTo>
                    <a:pt x="532" y="705"/>
                    <a:pt x="393" y="352"/>
                    <a:pt x="177" y="42"/>
                  </a:cubicBezTo>
                  <a:cubicBezTo>
                    <a:pt x="160" y="16"/>
                    <a:pt x="131" y="1"/>
                    <a:pt x="102" y="1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2" name="Google Shape;3712;p16"/>
            <p:cNvSpPr/>
            <p:nvPr/>
          </p:nvSpPr>
          <p:spPr>
            <a:xfrm>
              <a:off x="3034075" y="-476500"/>
              <a:ext cx="80600" cy="46525"/>
            </a:xfrm>
            <a:custGeom>
              <a:avLst/>
              <a:gdLst/>
              <a:ahLst/>
              <a:cxnLst/>
              <a:rect l="l" t="t" r="r" b="b"/>
              <a:pathLst>
                <a:path w="3224" h="1861" extrusionOk="0">
                  <a:moveTo>
                    <a:pt x="3108" y="1"/>
                  </a:moveTo>
                  <a:cubicBezTo>
                    <a:pt x="3095" y="1"/>
                    <a:pt x="3082" y="4"/>
                    <a:pt x="3070" y="10"/>
                  </a:cubicBezTo>
                  <a:cubicBezTo>
                    <a:pt x="2992" y="51"/>
                    <a:pt x="2913" y="89"/>
                    <a:pt x="2839" y="134"/>
                  </a:cubicBezTo>
                  <a:cubicBezTo>
                    <a:pt x="2738" y="191"/>
                    <a:pt x="2645" y="255"/>
                    <a:pt x="2548" y="319"/>
                  </a:cubicBezTo>
                  <a:cubicBezTo>
                    <a:pt x="2382" y="436"/>
                    <a:pt x="2224" y="563"/>
                    <a:pt x="2066" y="691"/>
                  </a:cubicBezTo>
                  <a:cubicBezTo>
                    <a:pt x="1767" y="934"/>
                    <a:pt x="1473" y="1185"/>
                    <a:pt x="1141" y="1380"/>
                  </a:cubicBezTo>
                  <a:lnTo>
                    <a:pt x="1141" y="1380"/>
                  </a:lnTo>
                  <a:cubicBezTo>
                    <a:pt x="1143" y="1379"/>
                    <a:pt x="1145" y="1378"/>
                    <a:pt x="1147" y="1376"/>
                  </a:cubicBezTo>
                  <a:lnTo>
                    <a:pt x="1147" y="1376"/>
                  </a:lnTo>
                  <a:cubicBezTo>
                    <a:pt x="1052" y="1429"/>
                    <a:pt x="957" y="1477"/>
                    <a:pt x="858" y="1519"/>
                  </a:cubicBezTo>
                  <a:cubicBezTo>
                    <a:pt x="753" y="1562"/>
                    <a:pt x="648" y="1595"/>
                    <a:pt x="540" y="1620"/>
                  </a:cubicBezTo>
                  <a:lnTo>
                    <a:pt x="542" y="1620"/>
                  </a:lnTo>
                  <a:cubicBezTo>
                    <a:pt x="472" y="1638"/>
                    <a:pt x="404" y="1649"/>
                    <a:pt x="332" y="1662"/>
                  </a:cubicBezTo>
                  <a:cubicBezTo>
                    <a:pt x="249" y="1675"/>
                    <a:pt x="167" y="1678"/>
                    <a:pt x="84" y="1684"/>
                  </a:cubicBezTo>
                  <a:cubicBezTo>
                    <a:pt x="68" y="1684"/>
                    <a:pt x="52" y="1691"/>
                    <a:pt x="39" y="1702"/>
                  </a:cubicBezTo>
                  <a:cubicBezTo>
                    <a:pt x="12" y="1722"/>
                    <a:pt x="0" y="1753"/>
                    <a:pt x="2" y="1781"/>
                  </a:cubicBezTo>
                  <a:cubicBezTo>
                    <a:pt x="7" y="1830"/>
                    <a:pt x="49" y="1860"/>
                    <a:pt x="95" y="1860"/>
                  </a:cubicBezTo>
                  <a:cubicBezTo>
                    <a:pt x="96" y="1860"/>
                    <a:pt x="97" y="1860"/>
                    <a:pt x="98" y="1860"/>
                  </a:cubicBezTo>
                  <a:cubicBezTo>
                    <a:pt x="260" y="1853"/>
                    <a:pt x="420" y="1833"/>
                    <a:pt x="579" y="1800"/>
                  </a:cubicBezTo>
                  <a:cubicBezTo>
                    <a:pt x="716" y="1774"/>
                    <a:pt x="849" y="1731"/>
                    <a:pt x="979" y="1682"/>
                  </a:cubicBezTo>
                  <a:cubicBezTo>
                    <a:pt x="1234" y="1585"/>
                    <a:pt x="1477" y="1444"/>
                    <a:pt x="1704" y="1289"/>
                  </a:cubicBezTo>
                  <a:cubicBezTo>
                    <a:pt x="1942" y="1125"/>
                    <a:pt x="2163" y="938"/>
                    <a:pt x="2388" y="757"/>
                  </a:cubicBezTo>
                  <a:cubicBezTo>
                    <a:pt x="2639" y="556"/>
                    <a:pt x="2896" y="359"/>
                    <a:pt x="3173" y="194"/>
                  </a:cubicBezTo>
                  <a:cubicBezTo>
                    <a:pt x="3213" y="170"/>
                    <a:pt x="3223" y="110"/>
                    <a:pt x="3208" y="69"/>
                  </a:cubicBezTo>
                  <a:cubicBezTo>
                    <a:pt x="3193" y="31"/>
                    <a:pt x="3151" y="1"/>
                    <a:pt x="3108" y="1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3" name="Google Shape;3713;p16"/>
            <p:cNvSpPr/>
            <p:nvPr/>
          </p:nvSpPr>
          <p:spPr>
            <a:xfrm>
              <a:off x="3089775" y="-479975"/>
              <a:ext cx="25375" cy="9350"/>
            </a:xfrm>
            <a:custGeom>
              <a:avLst/>
              <a:gdLst/>
              <a:ahLst/>
              <a:cxnLst/>
              <a:rect l="l" t="t" r="r" b="b"/>
              <a:pathLst>
                <a:path w="1015" h="374" extrusionOk="0">
                  <a:moveTo>
                    <a:pt x="910" y="1"/>
                  </a:moveTo>
                  <a:cubicBezTo>
                    <a:pt x="906" y="1"/>
                    <a:pt x="902" y="1"/>
                    <a:pt x="898" y="1"/>
                  </a:cubicBezTo>
                  <a:cubicBezTo>
                    <a:pt x="748" y="19"/>
                    <a:pt x="602" y="47"/>
                    <a:pt x="454" y="85"/>
                  </a:cubicBezTo>
                  <a:cubicBezTo>
                    <a:pt x="322" y="118"/>
                    <a:pt x="190" y="162"/>
                    <a:pt x="60" y="207"/>
                  </a:cubicBezTo>
                  <a:cubicBezTo>
                    <a:pt x="52" y="211"/>
                    <a:pt x="43" y="214"/>
                    <a:pt x="37" y="220"/>
                  </a:cubicBezTo>
                  <a:cubicBezTo>
                    <a:pt x="10" y="241"/>
                    <a:pt x="0" y="284"/>
                    <a:pt x="14" y="319"/>
                  </a:cubicBezTo>
                  <a:cubicBezTo>
                    <a:pt x="28" y="355"/>
                    <a:pt x="61" y="374"/>
                    <a:pt x="98" y="374"/>
                  </a:cubicBezTo>
                  <a:cubicBezTo>
                    <a:pt x="108" y="374"/>
                    <a:pt x="119" y="372"/>
                    <a:pt x="129" y="369"/>
                  </a:cubicBezTo>
                  <a:cubicBezTo>
                    <a:pt x="208" y="342"/>
                    <a:pt x="289" y="317"/>
                    <a:pt x="369" y="297"/>
                  </a:cubicBezTo>
                  <a:cubicBezTo>
                    <a:pt x="553" y="254"/>
                    <a:pt x="735" y="221"/>
                    <a:pt x="921" y="200"/>
                  </a:cubicBezTo>
                  <a:cubicBezTo>
                    <a:pt x="975" y="195"/>
                    <a:pt x="1014" y="142"/>
                    <a:pt x="1008" y="89"/>
                  </a:cubicBezTo>
                  <a:cubicBezTo>
                    <a:pt x="1004" y="39"/>
                    <a:pt x="959" y="1"/>
                    <a:pt x="910" y="1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4" name="Google Shape;3714;p16"/>
            <p:cNvSpPr/>
            <p:nvPr/>
          </p:nvSpPr>
          <p:spPr>
            <a:xfrm>
              <a:off x="3330875" y="-90750"/>
              <a:ext cx="53675" cy="83400"/>
            </a:xfrm>
            <a:custGeom>
              <a:avLst/>
              <a:gdLst/>
              <a:ahLst/>
              <a:cxnLst/>
              <a:rect l="l" t="t" r="r" b="b"/>
              <a:pathLst>
                <a:path w="2147" h="3336" extrusionOk="0">
                  <a:moveTo>
                    <a:pt x="1953" y="0"/>
                  </a:moveTo>
                  <a:cubicBezTo>
                    <a:pt x="1908" y="0"/>
                    <a:pt x="1866" y="17"/>
                    <a:pt x="1832" y="46"/>
                  </a:cubicBezTo>
                  <a:cubicBezTo>
                    <a:pt x="1805" y="68"/>
                    <a:pt x="1783" y="97"/>
                    <a:pt x="1770" y="128"/>
                  </a:cubicBezTo>
                  <a:cubicBezTo>
                    <a:pt x="1648" y="423"/>
                    <a:pt x="1569" y="734"/>
                    <a:pt x="1479" y="1040"/>
                  </a:cubicBezTo>
                  <a:cubicBezTo>
                    <a:pt x="1394" y="1327"/>
                    <a:pt x="1291" y="1607"/>
                    <a:pt x="1157" y="1872"/>
                  </a:cubicBezTo>
                  <a:lnTo>
                    <a:pt x="1157" y="1872"/>
                  </a:lnTo>
                  <a:cubicBezTo>
                    <a:pt x="1157" y="1872"/>
                    <a:pt x="1157" y="1872"/>
                    <a:pt x="1157" y="1872"/>
                  </a:cubicBezTo>
                  <a:lnTo>
                    <a:pt x="1157" y="1872"/>
                  </a:lnTo>
                  <a:cubicBezTo>
                    <a:pt x="1088" y="2003"/>
                    <a:pt x="1015" y="2129"/>
                    <a:pt x="933" y="2251"/>
                  </a:cubicBezTo>
                  <a:cubicBezTo>
                    <a:pt x="830" y="2401"/>
                    <a:pt x="713" y="2540"/>
                    <a:pt x="591" y="2675"/>
                  </a:cubicBezTo>
                  <a:cubicBezTo>
                    <a:pt x="597" y="2668"/>
                    <a:pt x="604" y="2660"/>
                    <a:pt x="610" y="2653"/>
                  </a:cubicBezTo>
                  <a:lnTo>
                    <a:pt x="610" y="2653"/>
                  </a:lnTo>
                  <a:cubicBezTo>
                    <a:pt x="432" y="2841"/>
                    <a:pt x="244" y="3018"/>
                    <a:pt x="43" y="3180"/>
                  </a:cubicBezTo>
                  <a:cubicBezTo>
                    <a:pt x="4" y="3212"/>
                    <a:pt x="1" y="3267"/>
                    <a:pt x="31" y="3305"/>
                  </a:cubicBezTo>
                  <a:cubicBezTo>
                    <a:pt x="48" y="3326"/>
                    <a:pt x="72" y="3336"/>
                    <a:pt x="97" y="3336"/>
                  </a:cubicBezTo>
                  <a:cubicBezTo>
                    <a:pt x="117" y="3336"/>
                    <a:pt x="138" y="3329"/>
                    <a:pt x="155" y="3315"/>
                  </a:cubicBezTo>
                  <a:cubicBezTo>
                    <a:pt x="410" y="3111"/>
                    <a:pt x="657" y="2903"/>
                    <a:pt x="891" y="2673"/>
                  </a:cubicBezTo>
                  <a:cubicBezTo>
                    <a:pt x="1102" y="2462"/>
                    <a:pt x="1304" y="2237"/>
                    <a:pt x="1476" y="1994"/>
                  </a:cubicBezTo>
                  <a:cubicBezTo>
                    <a:pt x="1653" y="1747"/>
                    <a:pt x="1799" y="1478"/>
                    <a:pt x="1918" y="1197"/>
                  </a:cubicBezTo>
                  <a:cubicBezTo>
                    <a:pt x="1977" y="1055"/>
                    <a:pt x="2025" y="908"/>
                    <a:pt x="2062" y="759"/>
                  </a:cubicBezTo>
                  <a:cubicBezTo>
                    <a:pt x="2106" y="579"/>
                    <a:pt x="2135" y="394"/>
                    <a:pt x="2142" y="210"/>
                  </a:cubicBezTo>
                  <a:cubicBezTo>
                    <a:pt x="2147" y="124"/>
                    <a:pt x="2101" y="42"/>
                    <a:pt x="2017" y="12"/>
                  </a:cubicBezTo>
                  <a:cubicBezTo>
                    <a:pt x="1995" y="4"/>
                    <a:pt x="1974" y="0"/>
                    <a:pt x="1953" y="0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5" name="Google Shape;3715;p16"/>
            <p:cNvSpPr/>
            <p:nvPr/>
          </p:nvSpPr>
          <p:spPr>
            <a:xfrm>
              <a:off x="3307150" y="-151800"/>
              <a:ext cx="80900" cy="70675"/>
            </a:xfrm>
            <a:custGeom>
              <a:avLst/>
              <a:gdLst/>
              <a:ahLst/>
              <a:cxnLst/>
              <a:rect l="l" t="t" r="r" b="b"/>
              <a:pathLst>
                <a:path w="3236" h="2827" extrusionOk="0">
                  <a:moveTo>
                    <a:pt x="2300" y="1850"/>
                  </a:moveTo>
                  <a:lnTo>
                    <a:pt x="2300" y="1850"/>
                  </a:lnTo>
                  <a:cubicBezTo>
                    <a:pt x="2300" y="1851"/>
                    <a:pt x="2301" y="1851"/>
                    <a:pt x="2301" y="1852"/>
                  </a:cubicBezTo>
                  <a:cubicBezTo>
                    <a:pt x="2301" y="1851"/>
                    <a:pt x="2300" y="1851"/>
                    <a:pt x="2300" y="1850"/>
                  </a:cubicBezTo>
                  <a:close/>
                  <a:moveTo>
                    <a:pt x="100" y="1"/>
                  </a:moveTo>
                  <a:cubicBezTo>
                    <a:pt x="79" y="1"/>
                    <a:pt x="59" y="8"/>
                    <a:pt x="44" y="21"/>
                  </a:cubicBezTo>
                  <a:cubicBezTo>
                    <a:pt x="29" y="31"/>
                    <a:pt x="18" y="47"/>
                    <a:pt x="12" y="64"/>
                  </a:cubicBezTo>
                  <a:cubicBezTo>
                    <a:pt x="0" y="113"/>
                    <a:pt x="29" y="157"/>
                    <a:pt x="75" y="172"/>
                  </a:cubicBezTo>
                  <a:cubicBezTo>
                    <a:pt x="170" y="199"/>
                    <a:pt x="262" y="232"/>
                    <a:pt x="354" y="268"/>
                  </a:cubicBezTo>
                  <a:cubicBezTo>
                    <a:pt x="664" y="397"/>
                    <a:pt x="956" y="570"/>
                    <a:pt x="1226" y="768"/>
                  </a:cubicBezTo>
                  <a:cubicBezTo>
                    <a:pt x="1631" y="1079"/>
                    <a:pt x="1986" y="1449"/>
                    <a:pt x="2300" y="1850"/>
                  </a:cubicBezTo>
                  <a:lnTo>
                    <a:pt x="2300" y="1850"/>
                  </a:lnTo>
                  <a:cubicBezTo>
                    <a:pt x="2297" y="1847"/>
                    <a:pt x="2295" y="1843"/>
                    <a:pt x="2293" y="1840"/>
                  </a:cubicBezTo>
                  <a:lnTo>
                    <a:pt x="2293" y="1840"/>
                  </a:lnTo>
                  <a:cubicBezTo>
                    <a:pt x="2300" y="1850"/>
                    <a:pt x="2308" y="1859"/>
                    <a:pt x="2314" y="1868"/>
                  </a:cubicBezTo>
                  <a:cubicBezTo>
                    <a:pt x="2315" y="1869"/>
                    <a:pt x="2315" y="1869"/>
                    <a:pt x="2316" y="1870"/>
                  </a:cubicBezTo>
                  <a:lnTo>
                    <a:pt x="2316" y="1870"/>
                  </a:lnTo>
                  <a:cubicBezTo>
                    <a:pt x="2316" y="1870"/>
                    <a:pt x="2316" y="1870"/>
                    <a:pt x="2316" y="1870"/>
                  </a:cubicBezTo>
                  <a:lnTo>
                    <a:pt x="2316" y="1870"/>
                  </a:lnTo>
                  <a:cubicBezTo>
                    <a:pt x="2316" y="1870"/>
                    <a:pt x="2316" y="1870"/>
                    <a:pt x="2316" y="1870"/>
                  </a:cubicBezTo>
                  <a:lnTo>
                    <a:pt x="2316" y="1870"/>
                  </a:lnTo>
                  <a:cubicBezTo>
                    <a:pt x="2316" y="1870"/>
                    <a:pt x="2316" y="1870"/>
                    <a:pt x="2316" y="1870"/>
                  </a:cubicBezTo>
                  <a:lnTo>
                    <a:pt x="2316" y="1870"/>
                  </a:lnTo>
                  <a:cubicBezTo>
                    <a:pt x="2316" y="1871"/>
                    <a:pt x="2317" y="1872"/>
                    <a:pt x="2317" y="1872"/>
                  </a:cubicBezTo>
                  <a:cubicBezTo>
                    <a:pt x="2317" y="1872"/>
                    <a:pt x="2316" y="1871"/>
                    <a:pt x="2316" y="1870"/>
                  </a:cubicBezTo>
                  <a:lnTo>
                    <a:pt x="2316" y="1870"/>
                  </a:lnTo>
                  <a:cubicBezTo>
                    <a:pt x="2318" y="1873"/>
                    <a:pt x="2321" y="1876"/>
                    <a:pt x="2323" y="1879"/>
                  </a:cubicBezTo>
                  <a:lnTo>
                    <a:pt x="2317" y="1874"/>
                  </a:lnTo>
                  <a:lnTo>
                    <a:pt x="2317" y="1874"/>
                  </a:lnTo>
                  <a:cubicBezTo>
                    <a:pt x="2413" y="2002"/>
                    <a:pt x="2502" y="2131"/>
                    <a:pt x="2590" y="2263"/>
                  </a:cubicBezTo>
                  <a:cubicBezTo>
                    <a:pt x="2695" y="2417"/>
                    <a:pt x="2795" y="2572"/>
                    <a:pt x="2885" y="2734"/>
                  </a:cubicBezTo>
                  <a:cubicBezTo>
                    <a:pt x="2917" y="2793"/>
                    <a:pt x="2979" y="2827"/>
                    <a:pt x="3043" y="2827"/>
                  </a:cubicBezTo>
                  <a:cubicBezTo>
                    <a:pt x="3059" y="2827"/>
                    <a:pt x="3075" y="2824"/>
                    <a:pt x="3090" y="2820"/>
                  </a:cubicBezTo>
                  <a:cubicBezTo>
                    <a:pt x="3136" y="2807"/>
                    <a:pt x="3178" y="2777"/>
                    <a:pt x="3201" y="2734"/>
                  </a:cubicBezTo>
                  <a:cubicBezTo>
                    <a:pt x="3222" y="2697"/>
                    <a:pt x="3235" y="2639"/>
                    <a:pt x="3219" y="2598"/>
                  </a:cubicBezTo>
                  <a:cubicBezTo>
                    <a:pt x="3162" y="2440"/>
                    <a:pt x="3100" y="2284"/>
                    <a:pt x="3021" y="2137"/>
                  </a:cubicBezTo>
                  <a:cubicBezTo>
                    <a:pt x="2939" y="1980"/>
                    <a:pt x="2834" y="1838"/>
                    <a:pt x="2727" y="1698"/>
                  </a:cubicBezTo>
                  <a:cubicBezTo>
                    <a:pt x="2508" y="1413"/>
                    <a:pt x="2243" y="1164"/>
                    <a:pt x="1958" y="944"/>
                  </a:cubicBezTo>
                  <a:cubicBezTo>
                    <a:pt x="1412" y="518"/>
                    <a:pt x="788" y="195"/>
                    <a:pt x="123" y="4"/>
                  </a:cubicBezTo>
                  <a:cubicBezTo>
                    <a:pt x="115" y="2"/>
                    <a:pt x="108" y="1"/>
                    <a:pt x="100" y="1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6" name="Google Shape;3716;p16"/>
            <p:cNvSpPr/>
            <p:nvPr/>
          </p:nvSpPr>
          <p:spPr>
            <a:xfrm>
              <a:off x="3337525" y="-122475"/>
              <a:ext cx="50150" cy="42125"/>
            </a:xfrm>
            <a:custGeom>
              <a:avLst/>
              <a:gdLst/>
              <a:ahLst/>
              <a:cxnLst/>
              <a:rect l="l" t="t" r="r" b="b"/>
              <a:pathLst>
                <a:path w="2006" h="1685" extrusionOk="0">
                  <a:moveTo>
                    <a:pt x="99" y="1"/>
                  </a:moveTo>
                  <a:cubicBezTo>
                    <a:pt x="79" y="1"/>
                    <a:pt x="59" y="7"/>
                    <a:pt x="44" y="21"/>
                  </a:cubicBezTo>
                  <a:cubicBezTo>
                    <a:pt x="36" y="31"/>
                    <a:pt x="29" y="39"/>
                    <a:pt x="24" y="47"/>
                  </a:cubicBezTo>
                  <a:cubicBezTo>
                    <a:pt x="1" y="89"/>
                    <a:pt x="15" y="146"/>
                    <a:pt x="57" y="168"/>
                  </a:cubicBezTo>
                  <a:cubicBezTo>
                    <a:pt x="115" y="198"/>
                    <a:pt x="173" y="228"/>
                    <a:pt x="230" y="263"/>
                  </a:cubicBezTo>
                  <a:cubicBezTo>
                    <a:pt x="304" y="309"/>
                    <a:pt x="374" y="359"/>
                    <a:pt x="442" y="411"/>
                  </a:cubicBezTo>
                  <a:cubicBezTo>
                    <a:pt x="684" y="602"/>
                    <a:pt x="901" y="821"/>
                    <a:pt x="1119" y="1041"/>
                  </a:cubicBezTo>
                  <a:cubicBezTo>
                    <a:pt x="1223" y="1149"/>
                    <a:pt x="1328" y="1252"/>
                    <a:pt x="1437" y="1354"/>
                  </a:cubicBezTo>
                  <a:cubicBezTo>
                    <a:pt x="1555" y="1466"/>
                    <a:pt x="1680" y="1570"/>
                    <a:pt x="1810" y="1669"/>
                  </a:cubicBezTo>
                  <a:cubicBezTo>
                    <a:pt x="1828" y="1680"/>
                    <a:pt x="1848" y="1685"/>
                    <a:pt x="1869" y="1685"/>
                  </a:cubicBezTo>
                  <a:cubicBezTo>
                    <a:pt x="1902" y="1685"/>
                    <a:pt x="1932" y="1670"/>
                    <a:pt x="1955" y="1649"/>
                  </a:cubicBezTo>
                  <a:cubicBezTo>
                    <a:pt x="2000" y="1604"/>
                    <a:pt x="2006" y="1521"/>
                    <a:pt x="1957" y="1476"/>
                  </a:cubicBezTo>
                  <a:cubicBezTo>
                    <a:pt x="1810" y="1348"/>
                    <a:pt x="1667" y="1218"/>
                    <a:pt x="1526" y="1084"/>
                  </a:cubicBezTo>
                  <a:cubicBezTo>
                    <a:pt x="1388" y="952"/>
                    <a:pt x="1252" y="820"/>
                    <a:pt x="1112" y="691"/>
                  </a:cubicBezTo>
                  <a:cubicBezTo>
                    <a:pt x="980" y="570"/>
                    <a:pt x="842" y="455"/>
                    <a:pt x="699" y="349"/>
                  </a:cubicBezTo>
                  <a:cubicBezTo>
                    <a:pt x="525" y="220"/>
                    <a:pt x="338" y="110"/>
                    <a:pt x="144" y="11"/>
                  </a:cubicBezTo>
                  <a:cubicBezTo>
                    <a:pt x="129" y="5"/>
                    <a:pt x="114" y="1"/>
                    <a:pt x="99" y="1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7" name="Google Shape;3717;p16"/>
            <p:cNvSpPr/>
            <p:nvPr/>
          </p:nvSpPr>
          <p:spPr>
            <a:xfrm>
              <a:off x="3313900" y="-76300"/>
              <a:ext cx="64975" cy="55300"/>
            </a:xfrm>
            <a:custGeom>
              <a:avLst/>
              <a:gdLst/>
              <a:ahLst/>
              <a:cxnLst/>
              <a:rect l="l" t="t" r="r" b="b"/>
              <a:pathLst>
                <a:path w="2599" h="2212" extrusionOk="0">
                  <a:moveTo>
                    <a:pt x="374" y="1906"/>
                  </a:moveTo>
                  <a:cubicBezTo>
                    <a:pt x="373" y="1906"/>
                    <a:pt x="373" y="1907"/>
                    <a:pt x="372" y="1908"/>
                  </a:cubicBezTo>
                  <a:lnTo>
                    <a:pt x="372" y="1908"/>
                  </a:lnTo>
                  <a:cubicBezTo>
                    <a:pt x="373" y="1907"/>
                    <a:pt x="373" y="1907"/>
                    <a:pt x="374" y="1906"/>
                  </a:cubicBezTo>
                  <a:close/>
                  <a:moveTo>
                    <a:pt x="360" y="1913"/>
                  </a:moveTo>
                  <a:cubicBezTo>
                    <a:pt x="359" y="1913"/>
                    <a:pt x="359" y="1913"/>
                    <a:pt x="359" y="1913"/>
                  </a:cubicBezTo>
                  <a:lnTo>
                    <a:pt x="359" y="1913"/>
                  </a:lnTo>
                  <a:cubicBezTo>
                    <a:pt x="359" y="1913"/>
                    <a:pt x="359" y="1913"/>
                    <a:pt x="360" y="1913"/>
                  </a:cubicBezTo>
                  <a:close/>
                  <a:moveTo>
                    <a:pt x="359" y="1913"/>
                  </a:moveTo>
                  <a:lnTo>
                    <a:pt x="359" y="1913"/>
                  </a:lnTo>
                  <a:cubicBezTo>
                    <a:pt x="357" y="1914"/>
                    <a:pt x="355" y="1914"/>
                    <a:pt x="353" y="1916"/>
                  </a:cubicBezTo>
                  <a:lnTo>
                    <a:pt x="353" y="1916"/>
                  </a:lnTo>
                  <a:cubicBezTo>
                    <a:pt x="355" y="1915"/>
                    <a:pt x="357" y="1914"/>
                    <a:pt x="359" y="1913"/>
                  </a:cubicBezTo>
                  <a:close/>
                  <a:moveTo>
                    <a:pt x="2482" y="0"/>
                  </a:moveTo>
                  <a:cubicBezTo>
                    <a:pt x="2461" y="0"/>
                    <a:pt x="2438" y="4"/>
                    <a:pt x="2424" y="17"/>
                  </a:cubicBezTo>
                  <a:cubicBezTo>
                    <a:pt x="2425" y="20"/>
                    <a:pt x="2425" y="20"/>
                    <a:pt x="2425" y="21"/>
                  </a:cubicBezTo>
                  <a:cubicBezTo>
                    <a:pt x="2184" y="237"/>
                    <a:pt x="1973" y="480"/>
                    <a:pt x="1757" y="718"/>
                  </a:cubicBezTo>
                  <a:cubicBezTo>
                    <a:pt x="1543" y="956"/>
                    <a:pt x="1330" y="1192"/>
                    <a:pt x="1094" y="1409"/>
                  </a:cubicBezTo>
                  <a:cubicBezTo>
                    <a:pt x="1091" y="1412"/>
                    <a:pt x="1088" y="1414"/>
                    <a:pt x="1085" y="1417"/>
                  </a:cubicBezTo>
                  <a:lnTo>
                    <a:pt x="1085" y="1417"/>
                  </a:lnTo>
                  <a:cubicBezTo>
                    <a:pt x="1089" y="1415"/>
                    <a:pt x="1091" y="1413"/>
                    <a:pt x="1095" y="1409"/>
                  </a:cubicBezTo>
                  <a:lnTo>
                    <a:pt x="1095" y="1409"/>
                  </a:lnTo>
                  <a:cubicBezTo>
                    <a:pt x="1091" y="1413"/>
                    <a:pt x="1088" y="1416"/>
                    <a:pt x="1084" y="1417"/>
                  </a:cubicBezTo>
                  <a:lnTo>
                    <a:pt x="1084" y="1417"/>
                  </a:lnTo>
                  <a:cubicBezTo>
                    <a:pt x="1084" y="1417"/>
                    <a:pt x="1084" y="1417"/>
                    <a:pt x="1085" y="1417"/>
                  </a:cubicBezTo>
                  <a:lnTo>
                    <a:pt x="1085" y="1417"/>
                  </a:lnTo>
                  <a:cubicBezTo>
                    <a:pt x="1084" y="1417"/>
                    <a:pt x="1084" y="1417"/>
                    <a:pt x="1083" y="1417"/>
                  </a:cubicBezTo>
                  <a:cubicBezTo>
                    <a:pt x="1084" y="1417"/>
                    <a:pt x="1084" y="1417"/>
                    <a:pt x="1084" y="1417"/>
                  </a:cubicBezTo>
                  <a:lnTo>
                    <a:pt x="1084" y="1417"/>
                  </a:lnTo>
                  <a:cubicBezTo>
                    <a:pt x="985" y="1506"/>
                    <a:pt x="883" y="1588"/>
                    <a:pt x="775" y="1665"/>
                  </a:cubicBezTo>
                  <a:cubicBezTo>
                    <a:pt x="647" y="1755"/>
                    <a:pt x="509" y="1837"/>
                    <a:pt x="372" y="1908"/>
                  </a:cubicBezTo>
                  <a:lnTo>
                    <a:pt x="372" y="1908"/>
                  </a:lnTo>
                  <a:cubicBezTo>
                    <a:pt x="372" y="1908"/>
                    <a:pt x="372" y="1908"/>
                    <a:pt x="372" y="1908"/>
                  </a:cubicBezTo>
                  <a:lnTo>
                    <a:pt x="372" y="1908"/>
                  </a:lnTo>
                  <a:cubicBezTo>
                    <a:pt x="371" y="1909"/>
                    <a:pt x="369" y="1909"/>
                    <a:pt x="367" y="1910"/>
                  </a:cubicBezTo>
                  <a:cubicBezTo>
                    <a:pt x="367" y="1910"/>
                    <a:pt x="367" y="1910"/>
                    <a:pt x="367" y="1910"/>
                  </a:cubicBezTo>
                  <a:lnTo>
                    <a:pt x="367" y="1910"/>
                  </a:lnTo>
                  <a:lnTo>
                    <a:pt x="366" y="1910"/>
                  </a:lnTo>
                  <a:lnTo>
                    <a:pt x="366" y="1910"/>
                  </a:lnTo>
                  <a:cubicBezTo>
                    <a:pt x="367" y="1910"/>
                    <a:pt x="367" y="1910"/>
                    <a:pt x="367" y="1910"/>
                  </a:cubicBezTo>
                  <a:lnTo>
                    <a:pt x="367" y="1910"/>
                  </a:lnTo>
                  <a:cubicBezTo>
                    <a:pt x="366" y="1910"/>
                    <a:pt x="366" y="1910"/>
                    <a:pt x="366" y="1911"/>
                  </a:cubicBezTo>
                  <a:lnTo>
                    <a:pt x="366" y="1911"/>
                  </a:lnTo>
                  <a:lnTo>
                    <a:pt x="360" y="1913"/>
                  </a:lnTo>
                  <a:cubicBezTo>
                    <a:pt x="361" y="1913"/>
                    <a:pt x="362" y="1913"/>
                    <a:pt x="363" y="1912"/>
                  </a:cubicBezTo>
                  <a:lnTo>
                    <a:pt x="363" y="1912"/>
                  </a:lnTo>
                  <a:cubicBezTo>
                    <a:pt x="360" y="1914"/>
                    <a:pt x="356" y="1916"/>
                    <a:pt x="352" y="1917"/>
                  </a:cubicBezTo>
                  <a:cubicBezTo>
                    <a:pt x="353" y="1917"/>
                    <a:pt x="353" y="1916"/>
                    <a:pt x="353" y="1916"/>
                  </a:cubicBezTo>
                  <a:lnTo>
                    <a:pt x="353" y="1916"/>
                  </a:lnTo>
                  <a:cubicBezTo>
                    <a:pt x="261" y="1961"/>
                    <a:pt x="168" y="2000"/>
                    <a:pt x="71" y="2039"/>
                  </a:cubicBezTo>
                  <a:cubicBezTo>
                    <a:pt x="26" y="2057"/>
                    <a:pt x="0" y="2105"/>
                    <a:pt x="18" y="2153"/>
                  </a:cubicBezTo>
                  <a:cubicBezTo>
                    <a:pt x="29" y="2187"/>
                    <a:pt x="63" y="2212"/>
                    <a:pt x="99" y="2212"/>
                  </a:cubicBezTo>
                  <a:cubicBezTo>
                    <a:pt x="109" y="2212"/>
                    <a:pt x="119" y="2210"/>
                    <a:pt x="128" y="2206"/>
                  </a:cubicBezTo>
                  <a:cubicBezTo>
                    <a:pt x="250" y="2157"/>
                    <a:pt x="372" y="2105"/>
                    <a:pt x="492" y="2048"/>
                  </a:cubicBezTo>
                  <a:cubicBezTo>
                    <a:pt x="609" y="1991"/>
                    <a:pt x="723" y="1926"/>
                    <a:pt x="836" y="1858"/>
                  </a:cubicBezTo>
                  <a:cubicBezTo>
                    <a:pt x="1059" y="1721"/>
                    <a:pt x="1267" y="1558"/>
                    <a:pt x="1458" y="1380"/>
                  </a:cubicBezTo>
                  <a:cubicBezTo>
                    <a:pt x="1645" y="1209"/>
                    <a:pt x="1820" y="1024"/>
                    <a:pt x="1988" y="836"/>
                  </a:cubicBezTo>
                  <a:cubicBezTo>
                    <a:pt x="2086" y="729"/>
                    <a:pt x="2179" y="625"/>
                    <a:pt x="2273" y="518"/>
                  </a:cubicBezTo>
                  <a:cubicBezTo>
                    <a:pt x="2370" y="405"/>
                    <a:pt x="2469" y="294"/>
                    <a:pt x="2564" y="179"/>
                  </a:cubicBezTo>
                  <a:cubicBezTo>
                    <a:pt x="2597" y="141"/>
                    <a:pt x="2599" y="86"/>
                    <a:pt x="2570" y="46"/>
                  </a:cubicBezTo>
                  <a:cubicBezTo>
                    <a:pt x="2554" y="23"/>
                    <a:pt x="2531" y="7"/>
                    <a:pt x="2503" y="1"/>
                  </a:cubicBezTo>
                  <a:cubicBezTo>
                    <a:pt x="2496" y="1"/>
                    <a:pt x="2490" y="0"/>
                    <a:pt x="2482" y="0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8" name="Google Shape;3718;p16"/>
            <p:cNvSpPr/>
            <p:nvPr/>
          </p:nvSpPr>
          <p:spPr>
            <a:xfrm>
              <a:off x="3357425" y="-83025"/>
              <a:ext cx="19350" cy="16350"/>
            </a:xfrm>
            <a:custGeom>
              <a:avLst/>
              <a:gdLst/>
              <a:ahLst/>
              <a:cxnLst/>
              <a:rect l="l" t="t" r="r" b="b"/>
              <a:pathLst>
                <a:path w="774" h="654" extrusionOk="0">
                  <a:moveTo>
                    <a:pt x="262" y="526"/>
                  </a:moveTo>
                  <a:lnTo>
                    <a:pt x="256" y="531"/>
                  </a:lnTo>
                  <a:lnTo>
                    <a:pt x="256" y="531"/>
                  </a:lnTo>
                  <a:cubicBezTo>
                    <a:pt x="259" y="530"/>
                    <a:pt x="260" y="527"/>
                    <a:pt x="262" y="526"/>
                  </a:cubicBezTo>
                  <a:close/>
                  <a:moveTo>
                    <a:pt x="665" y="0"/>
                  </a:moveTo>
                  <a:cubicBezTo>
                    <a:pt x="645" y="0"/>
                    <a:pt x="628" y="6"/>
                    <a:pt x="611" y="18"/>
                  </a:cubicBezTo>
                  <a:cubicBezTo>
                    <a:pt x="550" y="51"/>
                    <a:pt x="496" y="85"/>
                    <a:pt x="440" y="125"/>
                  </a:cubicBezTo>
                  <a:cubicBezTo>
                    <a:pt x="420" y="140"/>
                    <a:pt x="400" y="155"/>
                    <a:pt x="381" y="171"/>
                  </a:cubicBezTo>
                  <a:cubicBezTo>
                    <a:pt x="348" y="198"/>
                    <a:pt x="316" y="227"/>
                    <a:pt x="285" y="256"/>
                  </a:cubicBezTo>
                  <a:cubicBezTo>
                    <a:pt x="197" y="335"/>
                    <a:pt x="115" y="423"/>
                    <a:pt x="32" y="509"/>
                  </a:cubicBezTo>
                  <a:cubicBezTo>
                    <a:pt x="0" y="543"/>
                    <a:pt x="9" y="602"/>
                    <a:pt x="43" y="634"/>
                  </a:cubicBezTo>
                  <a:cubicBezTo>
                    <a:pt x="60" y="647"/>
                    <a:pt x="79" y="653"/>
                    <a:pt x="97" y="653"/>
                  </a:cubicBezTo>
                  <a:cubicBezTo>
                    <a:pt x="123" y="653"/>
                    <a:pt x="148" y="642"/>
                    <a:pt x="167" y="622"/>
                  </a:cubicBezTo>
                  <a:cubicBezTo>
                    <a:pt x="194" y="594"/>
                    <a:pt x="219" y="567"/>
                    <a:pt x="246" y="540"/>
                  </a:cubicBezTo>
                  <a:lnTo>
                    <a:pt x="246" y="540"/>
                  </a:lnTo>
                  <a:cubicBezTo>
                    <a:pt x="246" y="541"/>
                    <a:pt x="246" y="542"/>
                    <a:pt x="246" y="542"/>
                  </a:cubicBezTo>
                  <a:lnTo>
                    <a:pt x="249" y="537"/>
                  </a:lnTo>
                  <a:lnTo>
                    <a:pt x="256" y="531"/>
                  </a:lnTo>
                  <a:lnTo>
                    <a:pt x="256" y="531"/>
                  </a:lnTo>
                  <a:cubicBezTo>
                    <a:pt x="255" y="531"/>
                    <a:pt x="255" y="532"/>
                    <a:pt x="255" y="532"/>
                  </a:cubicBezTo>
                  <a:cubicBezTo>
                    <a:pt x="402" y="404"/>
                    <a:pt x="562" y="292"/>
                    <a:pt x="718" y="175"/>
                  </a:cubicBezTo>
                  <a:cubicBezTo>
                    <a:pt x="762" y="142"/>
                    <a:pt x="773" y="85"/>
                    <a:pt x="743" y="40"/>
                  </a:cubicBezTo>
                  <a:cubicBezTo>
                    <a:pt x="728" y="20"/>
                    <a:pt x="707" y="5"/>
                    <a:pt x="683" y="2"/>
                  </a:cubicBezTo>
                  <a:cubicBezTo>
                    <a:pt x="677" y="1"/>
                    <a:pt x="671" y="0"/>
                    <a:pt x="665" y="0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9" name="Google Shape;3719;p16"/>
            <p:cNvSpPr/>
            <p:nvPr/>
          </p:nvSpPr>
          <p:spPr>
            <a:xfrm>
              <a:off x="3596025" y="-477925"/>
              <a:ext cx="97775" cy="34875"/>
            </a:xfrm>
            <a:custGeom>
              <a:avLst/>
              <a:gdLst/>
              <a:ahLst/>
              <a:cxnLst/>
              <a:rect l="l" t="t" r="r" b="b"/>
              <a:pathLst>
                <a:path w="3911" h="1395" extrusionOk="0">
                  <a:moveTo>
                    <a:pt x="110" y="1"/>
                  </a:moveTo>
                  <a:cubicBezTo>
                    <a:pt x="88" y="1"/>
                    <a:pt x="66" y="9"/>
                    <a:pt x="49" y="23"/>
                  </a:cubicBezTo>
                  <a:cubicBezTo>
                    <a:pt x="38" y="31"/>
                    <a:pt x="32" y="39"/>
                    <a:pt x="26" y="46"/>
                  </a:cubicBezTo>
                  <a:cubicBezTo>
                    <a:pt x="0" y="89"/>
                    <a:pt x="19" y="138"/>
                    <a:pt x="56" y="168"/>
                  </a:cubicBezTo>
                  <a:cubicBezTo>
                    <a:pt x="329" y="376"/>
                    <a:pt x="595" y="596"/>
                    <a:pt x="878" y="794"/>
                  </a:cubicBezTo>
                  <a:cubicBezTo>
                    <a:pt x="940" y="840"/>
                    <a:pt x="1004" y="880"/>
                    <a:pt x="1069" y="922"/>
                  </a:cubicBezTo>
                  <a:cubicBezTo>
                    <a:pt x="1148" y="974"/>
                    <a:pt x="1230" y="1024"/>
                    <a:pt x="1313" y="1070"/>
                  </a:cubicBezTo>
                  <a:cubicBezTo>
                    <a:pt x="1463" y="1147"/>
                    <a:pt x="1619" y="1214"/>
                    <a:pt x="1777" y="1270"/>
                  </a:cubicBezTo>
                  <a:cubicBezTo>
                    <a:pt x="1944" y="1328"/>
                    <a:pt x="2116" y="1364"/>
                    <a:pt x="2290" y="1386"/>
                  </a:cubicBezTo>
                  <a:cubicBezTo>
                    <a:pt x="2338" y="1392"/>
                    <a:pt x="2386" y="1394"/>
                    <a:pt x="2433" y="1394"/>
                  </a:cubicBezTo>
                  <a:cubicBezTo>
                    <a:pt x="2553" y="1394"/>
                    <a:pt x="2672" y="1379"/>
                    <a:pt x="2790" y="1360"/>
                  </a:cubicBezTo>
                  <a:cubicBezTo>
                    <a:pt x="2948" y="1336"/>
                    <a:pt x="3099" y="1287"/>
                    <a:pt x="3249" y="1235"/>
                  </a:cubicBezTo>
                  <a:cubicBezTo>
                    <a:pt x="3425" y="1173"/>
                    <a:pt x="3603" y="1116"/>
                    <a:pt x="3777" y="1050"/>
                  </a:cubicBezTo>
                  <a:cubicBezTo>
                    <a:pt x="3805" y="1041"/>
                    <a:pt x="3831" y="1028"/>
                    <a:pt x="3854" y="1007"/>
                  </a:cubicBezTo>
                  <a:cubicBezTo>
                    <a:pt x="3889" y="975"/>
                    <a:pt x="3906" y="929"/>
                    <a:pt x="3909" y="882"/>
                  </a:cubicBezTo>
                  <a:cubicBezTo>
                    <a:pt x="3910" y="836"/>
                    <a:pt x="3891" y="793"/>
                    <a:pt x="3861" y="760"/>
                  </a:cubicBezTo>
                  <a:cubicBezTo>
                    <a:pt x="3827" y="721"/>
                    <a:pt x="3787" y="711"/>
                    <a:pt x="3738" y="705"/>
                  </a:cubicBezTo>
                  <a:cubicBezTo>
                    <a:pt x="3691" y="700"/>
                    <a:pt x="3643" y="698"/>
                    <a:pt x="3596" y="698"/>
                  </a:cubicBezTo>
                  <a:cubicBezTo>
                    <a:pt x="3422" y="698"/>
                    <a:pt x="3247" y="730"/>
                    <a:pt x="3077" y="767"/>
                  </a:cubicBezTo>
                  <a:cubicBezTo>
                    <a:pt x="2972" y="788"/>
                    <a:pt x="2872" y="817"/>
                    <a:pt x="2768" y="840"/>
                  </a:cubicBezTo>
                  <a:cubicBezTo>
                    <a:pt x="2659" y="869"/>
                    <a:pt x="2551" y="889"/>
                    <a:pt x="2439" y="905"/>
                  </a:cubicBezTo>
                  <a:cubicBezTo>
                    <a:pt x="2373" y="912"/>
                    <a:pt x="2307" y="915"/>
                    <a:pt x="2240" y="918"/>
                  </a:cubicBezTo>
                  <a:cubicBezTo>
                    <a:pt x="2159" y="918"/>
                    <a:pt x="2079" y="911"/>
                    <a:pt x="2000" y="899"/>
                  </a:cubicBezTo>
                  <a:cubicBezTo>
                    <a:pt x="1869" y="876"/>
                    <a:pt x="1743" y="847"/>
                    <a:pt x="1615" y="810"/>
                  </a:cubicBezTo>
                  <a:cubicBezTo>
                    <a:pt x="1543" y="788"/>
                    <a:pt x="1471" y="760"/>
                    <a:pt x="1402" y="732"/>
                  </a:cubicBezTo>
                  <a:cubicBezTo>
                    <a:pt x="1338" y="709"/>
                    <a:pt x="1270" y="682"/>
                    <a:pt x="1206" y="655"/>
                  </a:cubicBezTo>
                  <a:cubicBezTo>
                    <a:pt x="831" y="484"/>
                    <a:pt x="483" y="264"/>
                    <a:pt x="153" y="14"/>
                  </a:cubicBezTo>
                  <a:cubicBezTo>
                    <a:pt x="140" y="5"/>
                    <a:pt x="125" y="1"/>
                    <a:pt x="110" y="1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0" name="Google Shape;3720;p16"/>
            <p:cNvSpPr/>
            <p:nvPr/>
          </p:nvSpPr>
          <p:spPr>
            <a:xfrm>
              <a:off x="3684250" y="-551575"/>
              <a:ext cx="74275" cy="99550"/>
            </a:xfrm>
            <a:custGeom>
              <a:avLst/>
              <a:gdLst/>
              <a:ahLst/>
              <a:cxnLst/>
              <a:rect l="l" t="t" r="r" b="b"/>
              <a:pathLst>
                <a:path w="2971" h="3982" extrusionOk="0">
                  <a:moveTo>
                    <a:pt x="2513" y="944"/>
                  </a:moveTo>
                  <a:cubicBezTo>
                    <a:pt x="2513" y="945"/>
                    <a:pt x="2513" y="945"/>
                    <a:pt x="2513" y="945"/>
                  </a:cubicBezTo>
                  <a:cubicBezTo>
                    <a:pt x="2513" y="945"/>
                    <a:pt x="2513" y="944"/>
                    <a:pt x="2513" y="944"/>
                  </a:cubicBezTo>
                  <a:close/>
                  <a:moveTo>
                    <a:pt x="2513" y="944"/>
                  </a:moveTo>
                  <a:cubicBezTo>
                    <a:pt x="2511" y="945"/>
                    <a:pt x="2511" y="945"/>
                    <a:pt x="2511" y="948"/>
                  </a:cubicBezTo>
                  <a:cubicBezTo>
                    <a:pt x="2508" y="952"/>
                    <a:pt x="2507" y="957"/>
                    <a:pt x="2505" y="962"/>
                  </a:cubicBezTo>
                  <a:cubicBezTo>
                    <a:pt x="2507" y="957"/>
                    <a:pt x="2511" y="951"/>
                    <a:pt x="2513" y="944"/>
                  </a:cubicBezTo>
                  <a:close/>
                  <a:moveTo>
                    <a:pt x="1792" y="2255"/>
                  </a:moveTo>
                  <a:cubicBezTo>
                    <a:pt x="1792" y="2255"/>
                    <a:pt x="1792" y="2255"/>
                    <a:pt x="1792" y="2255"/>
                  </a:cubicBezTo>
                  <a:lnTo>
                    <a:pt x="1792" y="2255"/>
                  </a:lnTo>
                  <a:cubicBezTo>
                    <a:pt x="1792" y="2255"/>
                    <a:pt x="1792" y="2255"/>
                    <a:pt x="1792" y="2255"/>
                  </a:cubicBezTo>
                  <a:close/>
                  <a:moveTo>
                    <a:pt x="1779" y="2272"/>
                  </a:moveTo>
                  <a:lnTo>
                    <a:pt x="1779" y="2272"/>
                  </a:lnTo>
                  <a:cubicBezTo>
                    <a:pt x="1778" y="2272"/>
                    <a:pt x="1778" y="2273"/>
                    <a:pt x="1777" y="2274"/>
                  </a:cubicBezTo>
                  <a:cubicBezTo>
                    <a:pt x="1778" y="2273"/>
                    <a:pt x="1778" y="2272"/>
                    <a:pt x="1779" y="2272"/>
                  </a:cubicBezTo>
                  <a:close/>
                  <a:moveTo>
                    <a:pt x="2874" y="0"/>
                  </a:moveTo>
                  <a:cubicBezTo>
                    <a:pt x="2853" y="0"/>
                    <a:pt x="2833" y="9"/>
                    <a:pt x="2817" y="22"/>
                  </a:cubicBezTo>
                  <a:cubicBezTo>
                    <a:pt x="2810" y="33"/>
                    <a:pt x="2800" y="47"/>
                    <a:pt x="2794" y="68"/>
                  </a:cubicBezTo>
                  <a:cubicBezTo>
                    <a:pt x="2717" y="366"/>
                    <a:pt x="2622" y="657"/>
                    <a:pt x="2513" y="944"/>
                  </a:cubicBezTo>
                  <a:lnTo>
                    <a:pt x="2513" y="944"/>
                  </a:lnTo>
                  <a:cubicBezTo>
                    <a:pt x="2513" y="944"/>
                    <a:pt x="2513" y="944"/>
                    <a:pt x="2514" y="944"/>
                  </a:cubicBezTo>
                  <a:cubicBezTo>
                    <a:pt x="2514" y="945"/>
                    <a:pt x="2513" y="947"/>
                    <a:pt x="2513" y="949"/>
                  </a:cubicBezTo>
                  <a:cubicBezTo>
                    <a:pt x="2508" y="957"/>
                    <a:pt x="2507" y="964"/>
                    <a:pt x="2504" y="971"/>
                  </a:cubicBezTo>
                  <a:cubicBezTo>
                    <a:pt x="2504" y="968"/>
                    <a:pt x="2505" y="967"/>
                    <a:pt x="2505" y="964"/>
                  </a:cubicBezTo>
                  <a:lnTo>
                    <a:pt x="2505" y="964"/>
                  </a:lnTo>
                  <a:cubicBezTo>
                    <a:pt x="2461" y="1074"/>
                    <a:pt x="2413" y="1185"/>
                    <a:pt x="2362" y="1294"/>
                  </a:cubicBezTo>
                  <a:cubicBezTo>
                    <a:pt x="2307" y="1410"/>
                    <a:pt x="2247" y="1521"/>
                    <a:pt x="2185" y="1633"/>
                  </a:cubicBezTo>
                  <a:cubicBezTo>
                    <a:pt x="2070" y="1842"/>
                    <a:pt x="1944" y="2045"/>
                    <a:pt x="1805" y="2238"/>
                  </a:cubicBezTo>
                  <a:lnTo>
                    <a:pt x="1805" y="2238"/>
                  </a:lnTo>
                  <a:cubicBezTo>
                    <a:pt x="1806" y="2237"/>
                    <a:pt x="1807" y="2237"/>
                    <a:pt x="1807" y="2236"/>
                  </a:cubicBezTo>
                  <a:lnTo>
                    <a:pt x="1807" y="2236"/>
                  </a:lnTo>
                  <a:cubicBezTo>
                    <a:pt x="1805" y="2238"/>
                    <a:pt x="1803" y="2241"/>
                    <a:pt x="1802" y="2243"/>
                  </a:cubicBezTo>
                  <a:lnTo>
                    <a:pt x="1802" y="2243"/>
                  </a:lnTo>
                  <a:cubicBezTo>
                    <a:pt x="1803" y="2241"/>
                    <a:pt x="1804" y="2239"/>
                    <a:pt x="1805" y="2238"/>
                  </a:cubicBezTo>
                  <a:lnTo>
                    <a:pt x="1805" y="2238"/>
                  </a:lnTo>
                  <a:cubicBezTo>
                    <a:pt x="1803" y="2240"/>
                    <a:pt x="1802" y="2242"/>
                    <a:pt x="1800" y="2244"/>
                  </a:cubicBezTo>
                  <a:lnTo>
                    <a:pt x="1800" y="2244"/>
                  </a:lnTo>
                  <a:cubicBezTo>
                    <a:pt x="1801" y="2244"/>
                    <a:pt x="1801" y="2243"/>
                    <a:pt x="1802" y="2243"/>
                  </a:cubicBezTo>
                  <a:lnTo>
                    <a:pt x="1802" y="2243"/>
                  </a:lnTo>
                  <a:cubicBezTo>
                    <a:pt x="1801" y="2243"/>
                    <a:pt x="1801" y="2244"/>
                    <a:pt x="1800" y="2245"/>
                  </a:cubicBezTo>
                  <a:cubicBezTo>
                    <a:pt x="1800" y="2245"/>
                    <a:pt x="1800" y="2245"/>
                    <a:pt x="1800" y="2244"/>
                  </a:cubicBezTo>
                  <a:lnTo>
                    <a:pt x="1800" y="2244"/>
                  </a:lnTo>
                  <a:cubicBezTo>
                    <a:pt x="1798" y="2248"/>
                    <a:pt x="1796" y="2251"/>
                    <a:pt x="1793" y="2253"/>
                  </a:cubicBezTo>
                  <a:lnTo>
                    <a:pt x="1793" y="2253"/>
                  </a:lnTo>
                  <a:cubicBezTo>
                    <a:pt x="1796" y="2250"/>
                    <a:pt x="1798" y="2247"/>
                    <a:pt x="1800" y="2244"/>
                  </a:cubicBezTo>
                  <a:lnTo>
                    <a:pt x="1800" y="2244"/>
                  </a:lnTo>
                  <a:cubicBezTo>
                    <a:pt x="1796" y="2246"/>
                    <a:pt x="1794" y="2249"/>
                    <a:pt x="1793" y="2252"/>
                  </a:cubicBezTo>
                  <a:cubicBezTo>
                    <a:pt x="1793" y="2253"/>
                    <a:pt x="1793" y="2254"/>
                    <a:pt x="1792" y="2255"/>
                  </a:cubicBezTo>
                  <a:lnTo>
                    <a:pt x="1792" y="2255"/>
                  </a:lnTo>
                  <a:cubicBezTo>
                    <a:pt x="1792" y="2254"/>
                    <a:pt x="1793" y="2254"/>
                    <a:pt x="1793" y="2254"/>
                  </a:cubicBezTo>
                  <a:cubicBezTo>
                    <a:pt x="1793" y="2253"/>
                    <a:pt x="1793" y="2253"/>
                    <a:pt x="1793" y="2253"/>
                  </a:cubicBezTo>
                  <a:lnTo>
                    <a:pt x="1793" y="2253"/>
                  </a:lnTo>
                  <a:cubicBezTo>
                    <a:pt x="1793" y="2254"/>
                    <a:pt x="1792" y="2255"/>
                    <a:pt x="1792" y="2255"/>
                  </a:cubicBezTo>
                  <a:lnTo>
                    <a:pt x="1792" y="2255"/>
                  </a:lnTo>
                  <a:cubicBezTo>
                    <a:pt x="1792" y="2255"/>
                    <a:pt x="1792" y="2255"/>
                    <a:pt x="1792" y="2255"/>
                  </a:cubicBezTo>
                  <a:lnTo>
                    <a:pt x="1792" y="2255"/>
                  </a:lnTo>
                  <a:cubicBezTo>
                    <a:pt x="1791" y="2256"/>
                    <a:pt x="1789" y="2257"/>
                    <a:pt x="1789" y="2258"/>
                  </a:cubicBezTo>
                  <a:cubicBezTo>
                    <a:pt x="1790" y="2257"/>
                    <a:pt x="1791" y="2256"/>
                    <a:pt x="1792" y="2255"/>
                  </a:cubicBezTo>
                  <a:lnTo>
                    <a:pt x="1792" y="2255"/>
                  </a:lnTo>
                  <a:cubicBezTo>
                    <a:pt x="1790" y="2258"/>
                    <a:pt x="1788" y="2260"/>
                    <a:pt x="1786" y="2262"/>
                  </a:cubicBezTo>
                  <a:lnTo>
                    <a:pt x="1786" y="2262"/>
                  </a:lnTo>
                  <a:cubicBezTo>
                    <a:pt x="1787" y="2261"/>
                    <a:pt x="1787" y="2260"/>
                    <a:pt x="1787" y="2259"/>
                  </a:cubicBezTo>
                  <a:lnTo>
                    <a:pt x="1787" y="2259"/>
                  </a:lnTo>
                  <a:cubicBezTo>
                    <a:pt x="1727" y="2338"/>
                    <a:pt x="1665" y="2414"/>
                    <a:pt x="1598" y="2486"/>
                  </a:cubicBezTo>
                  <a:cubicBezTo>
                    <a:pt x="1517" y="2572"/>
                    <a:pt x="1428" y="2651"/>
                    <a:pt x="1338" y="2726"/>
                  </a:cubicBezTo>
                  <a:cubicBezTo>
                    <a:pt x="1139" y="2877"/>
                    <a:pt x="927" y="3008"/>
                    <a:pt x="716" y="3144"/>
                  </a:cubicBezTo>
                  <a:cubicBezTo>
                    <a:pt x="489" y="3291"/>
                    <a:pt x="273" y="3449"/>
                    <a:pt x="77" y="3632"/>
                  </a:cubicBezTo>
                  <a:cubicBezTo>
                    <a:pt x="9" y="3696"/>
                    <a:pt x="0" y="3803"/>
                    <a:pt x="45" y="3881"/>
                  </a:cubicBezTo>
                  <a:cubicBezTo>
                    <a:pt x="74" y="3928"/>
                    <a:pt x="121" y="3961"/>
                    <a:pt x="173" y="3974"/>
                  </a:cubicBezTo>
                  <a:cubicBezTo>
                    <a:pt x="190" y="3979"/>
                    <a:pt x="208" y="3981"/>
                    <a:pt x="227" y="3981"/>
                  </a:cubicBezTo>
                  <a:cubicBezTo>
                    <a:pt x="263" y="3981"/>
                    <a:pt x="300" y="3972"/>
                    <a:pt x="325" y="3953"/>
                  </a:cubicBezTo>
                  <a:cubicBezTo>
                    <a:pt x="638" y="3721"/>
                    <a:pt x="976" y="3525"/>
                    <a:pt x="1287" y="3292"/>
                  </a:cubicBezTo>
                  <a:cubicBezTo>
                    <a:pt x="1450" y="3171"/>
                    <a:pt x="1599" y="3039"/>
                    <a:pt x="1737" y="2893"/>
                  </a:cubicBezTo>
                  <a:cubicBezTo>
                    <a:pt x="1882" y="2741"/>
                    <a:pt x="2003" y="2565"/>
                    <a:pt x="2110" y="2387"/>
                  </a:cubicBezTo>
                  <a:cubicBezTo>
                    <a:pt x="2209" y="2228"/>
                    <a:pt x="2296" y="2058"/>
                    <a:pt x="2376" y="1886"/>
                  </a:cubicBezTo>
                  <a:cubicBezTo>
                    <a:pt x="2462" y="1703"/>
                    <a:pt x="2533" y="1511"/>
                    <a:pt x="2600" y="1319"/>
                  </a:cubicBezTo>
                  <a:cubicBezTo>
                    <a:pt x="2742" y="922"/>
                    <a:pt x="2856" y="517"/>
                    <a:pt x="2959" y="109"/>
                  </a:cubicBezTo>
                  <a:cubicBezTo>
                    <a:pt x="2971" y="62"/>
                    <a:pt x="2942" y="14"/>
                    <a:pt x="2895" y="3"/>
                  </a:cubicBezTo>
                  <a:cubicBezTo>
                    <a:pt x="2888" y="1"/>
                    <a:pt x="2881" y="0"/>
                    <a:pt x="2874" y="0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1" name="Google Shape;3721;p16"/>
            <p:cNvSpPr/>
            <p:nvPr/>
          </p:nvSpPr>
          <p:spPr>
            <a:xfrm>
              <a:off x="3688925" y="-526800"/>
              <a:ext cx="51725" cy="72075"/>
            </a:xfrm>
            <a:custGeom>
              <a:avLst/>
              <a:gdLst/>
              <a:ahLst/>
              <a:cxnLst/>
              <a:rect l="l" t="t" r="r" b="b"/>
              <a:pathLst>
                <a:path w="2069" h="2883" extrusionOk="0">
                  <a:moveTo>
                    <a:pt x="1472" y="971"/>
                  </a:moveTo>
                  <a:cubicBezTo>
                    <a:pt x="1469" y="975"/>
                    <a:pt x="1466" y="979"/>
                    <a:pt x="1464" y="982"/>
                  </a:cubicBezTo>
                  <a:lnTo>
                    <a:pt x="1464" y="982"/>
                  </a:lnTo>
                  <a:cubicBezTo>
                    <a:pt x="1467" y="979"/>
                    <a:pt x="1469" y="975"/>
                    <a:pt x="1472" y="971"/>
                  </a:cubicBezTo>
                  <a:close/>
                  <a:moveTo>
                    <a:pt x="1972" y="0"/>
                  </a:moveTo>
                  <a:cubicBezTo>
                    <a:pt x="1952" y="0"/>
                    <a:pt x="1931" y="8"/>
                    <a:pt x="1916" y="22"/>
                  </a:cubicBezTo>
                  <a:cubicBezTo>
                    <a:pt x="1903" y="37"/>
                    <a:pt x="1893" y="53"/>
                    <a:pt x="1889" y="70"/>
                  </a:cubicBezTo>
                  <a:cubicBezTo>
                    <a:pt x="1862" y="188"/>
                    <a:pt x="1830" y="302"/>
                    <a:pt x="1788" y="412"/>
                  </a:cubicBezTo>
                  <a:cubicBezTo>
                    <a:pt x="1745" y="519"/>
                    <a:pt x="1695" y="621"/>
                    <a:pt x="1638" y="720"/>
                  </a:cubicBezTo>
                  <a:cubicBezTo>
                    <a:pt x="1582" y="816"/>
                    <a:pt x="1520" y="908"/>
                    <a:pt x="1452" y="998"/>
                  </a:cubicBezTo>
                  <a:cubicBezTo>
                    <a:pt x="1456" y="993"/>
                    <a:pt x="1460" y="987"/>
                    <a:pt x="1464" y="982"/>
                  </a:cubicBezTo>
                  <a:lnTo>
                    <a:pt x="1464" y="982"/>
                  </a:lnTo>
                  <a:cubicBezTo>
                    <a:pt x="1355" y="1122"/>
                    <a:pt x="1238" y="1250"/>
                    <a:pt x="1113" y="1376"/>
                  </a:cubicBezTo>
                  <a:cubicBezTo>
                    <a:pt x="984" y="1505"/>
                    <a:pt x="852" y="1627"/>
                    <a:pt x="721" y="1757"/>
                  </a:cubicBezTo>
                  <a:cubicBezTo>
                    <a:pt x="441" y="2035"/>
                    <a:pt x="194" y="2348"/>
                    <a:pt x="23" y="2703"/>
                  </a:cubicBezTo>
                  <a:cubicBezTo>
                    <a:pt x="0" y="2752"/>
                    <a:pt x="3" y="2809"/>
                    <a:pt x="45" y="2847"/>
                  </a:cubicBezTo>
                  <a:cubicBezTo>
                    <a:pt x="66" y="2870"/>
                    <a:pt x="99" y="2883"/>
                    <a:pt x="131" y="2883"/>
                  </a:cubicBezTo>
                  <a:cubicBezTo>
                    <a:pt x="160" y="2881"/>
                    <a:pt x="197" y="2868"/>
                    <a:pt x="214" y="2845"/>
                  </a:cubicBezTo>
                  <a:cubicBezTo>
                    <a:pt x="297" y="2741"/>
                    <a:pt x="384" y="2637"/>
                    <a:pt x="476" y="2534"/>
                  </a:cubicBezTo>
                  <a:cubicBezTo>
                    <a:pt x="576" y="2423"/>
                    <a:pt x="681" y="2314"/>
                    <a:pt x="782" y="2205"/>
                  </a:cubicBezTo>
                  <a:cubicBezTo>
                    <a:pt x="970" y="2004"/>
                    <a:pt x="1152" y="1798"/>
                    <a:pt x="1324" y="1584"/>
                  </a:cubicBezTo>
                  <a:cubicBezTo>
                    <a:pt x="1492" y="1376"/>
                    <a:pt x="1645" y="1158"/>
                    <a:pt x="1773" y="921"/>
                  </a:cubicBezTo>
                  <a:cubicBezTo>
                    <a:pt x="1909" y="669"/>
                    <a:pt x="1997" y="389"/>
                    <a:pt x="2057" y="109"/>
                  </a:cubicBezTo>
                  <a:cubicBezTo>
                    <a:pt x="2068" y="62"/>
                    <a:pt x="2041" y="14"/>
                    <a:pt x="1994" y="3"/>
                  </a:cubicBezTo>
                  <a:cubicBezTo>
                    <a:pt x="1987" y="1"/>
                    <a:pt x="1980" y="0"/>
                    <a:pt x="1972" y="0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2" name="Google Shape;3722;p16"/>
            <p:cNvSpPr/>
            <p:nvPr/>
          </p:nvSpPr>
          <p:spPr>
            <a:xfrm>
              <a:off x="3636700" y="-480350"/>
              <a:ext cx="56650" cy="26700"/>
            </a:xfrm>
            <a:custGeom>
              <a:avLst/>
              <a:gdLst/>
              <a:ahLst/>
              <a:cxnLst/>
              <a:rect l="l" t="t" r="r" b="b"/>
              <a:pathLst>
                <a:path w="2266" h="1068" extrusionOk="0">
                  <a:moveTo>
                    <a:pt x="1097" y="534"/>
                  </a:moveTo>
                  <a:cubicBezTo>
                    <a:pt x="1100" y="535"/>
                    <a:pt x="1104" y="535"/>
                    <a:pt x="1110" y="536"/>
                  </a:cubicBezTo>
                  <a:cubicBezTo>
                    <a:pt x="1104" y="536"/>
                    <a:pt x="1100" y="535"/>
                    <a:pt x="1097" y="534"/>
                  </a:cubicBezTo>
                  <a:close/>
                  <a:moveTo>
                    <a:pt x="97" y="0"/>
                  </a:moveTo>
                  <a:cubicBezTo>
                    <a:pt x="75" y="0"/>
                    <a:pt x="52" y="9"/>
                    <a:pt x="35" y="24"/>
                  </a:cubicBezTo>
                  <a:cubicBezTo>
                    <a:pt x="28" y="28"/>
                    <a:pt x="25" y="32"/>
                    <a:pt x="21" y="35"/>
                  </a:cubicBezTo>
                  <a:cubicBezTo>
                    <a:pt x="8" y="54"/>
                    <a:pt x="1" y="77"/>
                    <a:pt x="4" y="98"/>
                  </a:cubicBezTo>
                  <a:cubicBezTo>
                    <a:pt x="7" y="123"/>
                    <a:pt x="18" y="141"/>
                    <a:pt x="35" y="159"/>
                  </a:cubicBezTo>
                  <a:cubicBezTo>
                    <a:pt x="90" y="209"/>
                    <a:pt x="144" y="258"/>
                    <a:pt x="200" y="305"/>
                  </a:cubicBezTo>
                  <a:cubicBezTo>
                    <a:pt x="255" y="348"/>
                    <a:pt x="314" y="387"/>
                    <a:pt x="373" y="424"/>
                  </a:cubicBezTo>
                  <a:cubicBezTo>
                    <a:pt x="493" y="502"/>
                    <a:pt x="621" y="564"/>
                    <a:pt x="752" y="618"/>
                  </a:cubicBezTo>
                  <a:cubicBezTo>
                    <a:pt x="1012" y="730"/>
                    <a:pt x="1291" y="798"/>
                    <a:pt x="1563" y="877"/>
                  </a:cubicBezTo>
                  <a:lnTo>
                    <a:pt x="1561" y="877"/>
                  </a:lnTo>
                  <a:cubicBezTo>
                    <a:pt x="1744" y="930"/>
                    <a:pt x="1925" y="989"/>
                    <a:pt x="2105" y="1059"/>
                  </a:cubicBezTo>
                  <a:cubicBezTo>
                    <a:pt x="2119" y="1065"/>
                    <a:pt x="2133" y="1067"/>
                    <a:pt x="2147" y="1067"/>
                  </a:cubicBezTo>
                  <a:cubicBezTo>
                    <a:pt x="2186" y="1067"/>
                    <a:pt x="2223" y="1045"/>
                    <a:pt x="2241" y="1005"/>
                  </a:cubicBezTo>
                  <a:cubicBezTo>
                    <a:pt x="2266" y="953"/>
                    <a:pt x="2240" y="891"/>
                    <a:pt x="2188" y="868"/>
                  </a:cubicBezTo>
                  <a:cubicBezTo>
                    <a:pt x="2020" y="793"/>
                    <a:pt x="1846" y="736"/>
                    <a:pt x="1671" y="686"/>
                  </a:cubicBezTo>
                  <a:cubicBezTo>
                    <a:pt x="1477" y="631"/>
                    <a:pt x="1283" y="582"/>
                    <a:pt x="1090" y="528"/>
                  </a:cubicBezTo>
                  <a:cubicBezTo>
                    <a:pt x="986" y="496"/>
                    <a:pt x="884" y="463"/>
                    <a:pt x="784" y="424"/>
                  </a:cubicBezTo>
                  <a:cubicBezTo>
                    <a:pt x="674" y="383"/>
                    <a:pt x="568" y="328"/>
                    <a:pt x="468" y="269"/>
                  </a:cubicBezTo>
                  <a:lnTo>
                    <a:pt x="468" y="269"/>
                  </a:lnTo>
                  <a:cubicBezTo>
                    <a:pt x="475" y="272"/>
                    <a:pt x="482" y="278"/>
                    <a:pt x="488" y="279"/>
                  </a:cubicBezTo>
                  <a:cubicBezTo>
                    <a:pt x="429" y="243"/>
                    <a:pt x="371" y="205"/>
                    <a:pt x="315" y="163"/>
                  </a:cubicBezTo>
                  <a:cubicBezTo>
                    <a:pt x="256" y="120"/>
                    <a:pt x="202" y="70"/>
                    <a:pt x="149" y="19"/>
                  </a:cubicBezTo>
                  <a:cubicBezTo>
                    <a:pt x="134" y="6"/>
                    <a:pt x="116" y="0"/>
                    <a:pt x="97" y="0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3" name="Google Shape;3723;p16"/>
            <p:cNvSpPr/>
            <p:nvPr/>
          </p:nvSpPr>
          <p:spPr>
            <a:xfrm>
              <a:off x="3641600" y="-460700"/>
              <a:ext cx="34050" cy="9100"/>
            </a:xfrm>
            <a:custGeom>
              <a:avLst/>
              <a:gdLst/>
              <a:ahLst/>
              <a:cxnLst/>
              <a:rect l="l" t="t" r="r" b="b"/>
              <a:pathLst>
                <a:path w="1362" h="364" extrusionOk="0">
                  <a:moveTo>
                    <a:pt x="94" y="0"/>
                  </a:moveTo>
                  <a:cubicBezTo>
                    <a:pt x="74" y="0"/>
                    <a:pt x="54" y="9"/>
                    <a:pt x="40" y="22"/>
                  </a:cubicBezTo>
                  <a:cubicBezTo>
                    <a:pt x="25" y="35"/>
                    <a:pt x="12" y="52"/>
                    <a:pt x="9" y="74"/>
                  </a:cubicBezTo>
                  <a:cubicBezTo>
                    <a:pt x="0" y="122"/>
                    <a:pt x="33" y="165"/>
                    <a:pt x="82" y="174"/>
                  </a:cubicBezTo>
                  <a:cubicBezTo>
                    <a:pt x="276" y="214"/>
                    <a:pt x="470" y="247"/>
                    <a:pt x="664" y="279"/>
                  </a:cubicBezTo>
                  <a:cubicBezTo>
                    <a:pt x="859" y="309"/>
                    <a:pt x="1053" y="334"/>
                    <a:pt x="1248" y="362"/>
                  </a:cubicBezTo>
                  <a:cubicBezTo>
                    <a:pt x="1253" y="363"/>
                    <a:pt x="1257" y="363"/>
                    <a:pt x="1262" y="363"/>
                  </a:cubicBezTo>
                  <a:cubicBezTo>
                    <a:pt x="1306" y="363"/>
                    <a:pt x="1347" y="332"/>
                    <a:pt x="1355" y="286"/>
                  </a:cubicBezTo>
                  <a:cubicBezTo>
                    <a:pt x="1362" y="236"/>
                    <a:pt x="1326" y="187"/>
                    <a:pt x="1276" y="181"/>
                  </a:cubicBezTo>
                  <a:cubicBezTo>
                    <a:pt x="888" y="118"/>
                    <a:pt x="494" y="79"/>
                    <a:pt x="108" y="2"/>
                  </a:cubicBezTo>
                  <a:cubicBezTo>
                    <a:pt x="103" y="1"/>
                    <a:pt x="98" y="0"/>
                    <a:pt x="94" y="0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4" name="Google Shape;3724;p16"/>
            <p:cNvSpPr/>
            <p:nvPr/>
          </p:nvSpPr>
          <p:spPr>
            <a:xfrm>
              <a:off x="3751975" y="-414700"/>
              <a:ext cx="39600" cy="71275"/>
            </a:xfrm>
            <a:custGeom>
              <a:avLst/>
              <a:gdLst/>
              <a:ahLst/>
              <a:cxnLst/>
              <a:rect l="l" t="t" r="r" b="b"/>
              <a:pathLst>
                <a:path w="1584" h="2851" extrusionOk="0">
                  <a:moveTo>
                    <a:pt x="207" y="529"/>
                  </a:moveTo>
                  <a:cubicBezTo>
                    <a:pt x="207" y="530"/>
                    <a:pt x="208" y="531"/>
                    <a:pt x="208" y="532"/>
                  </a:cubicBezTo>
                  <a:lnTo>
                    <a:pt x="208" y="532"/>
                  </a:lnTo>
                  <a:cubicBezTo>
                    <a:pt x="208" y="531"/>
                    <a:pt x="207" y="530"/>
                    <a:pt x="207" y="529"/>
                  </a:cubicBezTo>
                  <a:close/>
                  <a:moveTo>
                    <a:pt x="93" y="0"/>
                  </a:moveTo>
                  <a:cubicBezTo>
                    <a:pt x="92" y="0"/>
                    <a:pt x="92" y="0"/>
                    <a:pt x="91" y="0"/>
                  </a:cubicBezTo>
                  <a:cubicBezTo>
                    <a:pt x="71" y="0"/>
                    <a:pt x="51" y="7"/>
                    <a:pt x="36" y="20"/>
                  </a:cubicBezTo>
                  <a:cubicBezTo>
                    <a:pt x="15" y="40"/>
                    <a:pt x="2" y="65"/>
                    <a:pt x="0" y="92"/>
                  </a:cubicBezTo>
                  <a:cubicBezTo>
                    <a:pt x="0" y="249"/>
                    <a:pt x="6" y="404"/>
                    <a:pt x="22" y="559"/>
                  </a:cubicBezTo>
                  <a:cubicBezTo>
                    <a:pt x="35" y="682"/>
                    <a:pt x="58" y="806"/>
                    <a:pt x="86" y="927"/>
                  </a:cubicBezTo>
                  <a:cubicBezTo>
                    <a:pt x="143" y="1161"/>
                    <a:pt x="242" y="1385"/>
                    <a:pt x="364" y="1593"/>
                  </a:cubicBezTo>
                  <a:cubicBezTo>
                    <a:pt x="479" y="1790"/>
                    <a:pt x="622" y="1972"/>
                    <a:pt x="764" y="2152"/>
                  </a:cubicBezTo>
                  <a:cubicBezTo>
                    <a:pt x="843" y="2252"/>
                    <a:pt x="924" y="2349"/>
                    <a:pt x="1004" y="2448"/>
                  </a:cubicBezTo>
                  <a:cubicBezTo>
                    <a:pt x="1105" y="2570"/>
                    <a:pt x="1205" y="2692"/>
                    <a:pt x="1312" y="2808"/>
                  </a:cubicBezTo>
                  <a:cubicBezTo>
                    <a:pt x="1336" y="2837"/>
                    <a:pt x="1375" y="2851"/>
                    <a:pt x="1413" y="2851"/>
                  </a:cubicBezTo>
                  <a:cubicBezTo>
                    <a:pt x="1441" y="2851"/>
                    <a:pt x="1470" y="2843"/>
                    <a:pt x="1493" y="2828"/>
                  </a:cubicBezTo>
                  <a:cubicBezTo>
                    <a:pt x="1564" y="2785"/>
                    <a:pt x="1583" y="2693"/>
                    <a:pt x="1543" y="2623"/>
                  </a:cubicBezTo>
                  <a:cubicBezTo>
                    <a:pt x="1418" y="2403"/>
                    <a:pt x="1256" y="2206"/>
                    <a:pt x="1089" y="2015"/>
                  </a:cubicBezTo>
                  <a:cubicBezTo>
                    <a:pt x="940" y="1844"/>
                    <a:pt x="780" y="1681"/>
                    <a:pt x="637" y="1503"/>
                  </a:cubicBezTo>
                  <a:lnTo>
                    <a:pt x="637" y="1503"/>
                  </a:lnTo>
                  <a:cubicBezTo>
                    <a:pt x="639" y="1507"/>
                    <a:pt x="644" y="1513"/>
                    <a:pt x="647" y="1517"/>
                  </a:cubicBezTo>
                  <a:cubicBezTo>
                    <a:pt x="641" y="1510"/>
                    <a:pt x="635" y="1501"/>
                    <a:pt x="629" y="1494"/>
                  </a:cubicBezTo>
                  <a:cubicBezTo>
                    <a:pt x="628" y="1493"/>
                    <a:pt x="628" y="1491"/>
                    <a:pt x="625" y="1488"/>
                  </a:cubicBezTo>
                  <a:lnTo>
                    <a:pt x="625" y="1488"/>
                  </a:lnTo>
                  <a:lnTo>
                    <a:pt x="629" y="1493"/>
                  </a:lnTo>
                  <a:cubicBezTo>
                    <a:pt x="575" y="1422"/>
                    <a:pt x="523" y="1350"/>
                    <a:pt x="477" y="1277"/>
                  </a:cubicBezTo>
                  <a:cubicBezTo>
                    <a:pt x="426" y="1200"/>
                    <a:pt x="385" y="1118"/>
                    <a:pt x="346" y="1034"/>
                  </a:cubicBezTo>
                  <a:lnTo>
                    <a:pt x="346" y="1034"/>
                  </a:lnTo>
                  <a:cubicBezTo>
                    <a:pt x="347" y="1035"/>
                    <a:pt x="348" y="1037"/>
                    <a:pt x="349" y="1039"/>
                  </a:cubicBezTo>
                  <a:cubicBezTo>
                    <a:pt x="281" y="876"/>
                    <a:pt x="236" y="706"/>
                    <a:pt x="208" y="532"/>
                  </a:cubicBezTo>
                  <a:lnTo>
                    <a:pt x="208" y="532"/>
                  </a:lnTo>
                  <a:cubicBezTo>
                    <a:pt x="209" y="539"/>
                    <a:pt x="209" y="546"/>
                    <a:pt x="209" y="553"/>
                  </a:cubicBezTo>
                  <a:cubicBezTo>
                    <a:pt x="187" y="399"/>
                    <a:pt x="178" y="243"/>
                    <a:pt x="178" y="86"/>
                  </a:cubicBezTo>
                  <a:cubicBezTo>
                    <a:pt x="178" y="38"/>
                    <a:pt x="138" y="0"/>
                    <a:pt x="93" y="0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5" name="Google Shape;3725;p16"/>
            <p:cNvSpPr/>
            <p:nvPr/>
          </p:nvSpPr>
          <p:spPr>
            <a:xfrm>
              <a:off x="3782250" y="-373300"/>
              <a:ext cx="9250" cy="26275"/>
            </a:xfrm>
            <a:custGeom>
              <a:avLst/>
              <a:gdLst/>
              <a:ahLst/>
              <a:cxnLst/>
              <a:rect l="l" t="t" r="r" b="b"/>
              <a:pathLst>
                <a:path w="370" h="1051" extrusionOk="0">
                  <a:moveTo>
                    <a:pt x="93" y="1"/>
                  </a:moveTo>
                  <a:cubicBezTo>
                    <a:pt x="85" y="1"/>
                    <a:pt x="76" y="2"/>
                    <a:pt x="68" y="5"/>
                  </a:cubicBezTo>
                  <a:cubicBezTo>
                    <a:pt x="58" y="9"/>
                    <a:pt x="46" y="15"/>
                    <a:pt x="37" y="22"/>
                  </a:cubicBezTo>
                  <a:cubicBezTo>
                    <a:pt x="14" y="43"/>
                    <a:pt x="0" y="79"/>
                    <a:pt x="10" y="112"/>
                  </a:cubicBezTo>
                  <a:cubicBezTo>
                    <a:pt x="36" y="194"/>
                    <a:pt x="59" y="273"/>
                    <a:pt x="79" y="354"/>
                  </a:cubicBezTo>
                  <a:cubicBezTo>
                    <a:pt x="104" y="456"/>
                    <a:pt x="122" y="560"/>
                    <a:pt x="138" y="664"/>
                  </a:cubicBezTo>
                  <a:cubicBezTo>
                    <a:pt x="138" y="655"/>
                    <a:pt x="137" y="647"/>
                    <a:pt x="137" y="637"/>
                  </a:cubicBezTo>
                  <a:lnTo>
                    <a:pt x="137" y="637"/>
                  </a:lnTo>
                  <a:cubicBezTo>
                    <a:pt x="151" y="741"/>
                    <a:pt x="160" y="843"/>
                    <a:pt x="164" y="950"/>
                  </a:cubicBezTo>
                  <a:cubicBezTo>
                    <a:pt x="167" y="1005"/>
                    <a:pt x="209" y="1050"/>
                    <a:pt x="265" y="1050"/>
                  </a:cubicBezTo>
                  <a:cubicBezTo>
                    <a:pt x="266" y="1050"/>
                    <a:pt x="266" y="1050"/>
                    <a:pt x="267" y="1050"/>
                  </a:cubicBezTo>
                  <a:cubicBezTo>
                    <a:pt x="322" y="1047"/>
                    <a:pt x="369" y="1001"/>
                    <a:pt x="368" y="948"/>
                  </a:cubicBezTo>
                  <a:cubicBezTo>
                    <a:pt x="362" y="813"/>
                    <a:pt x="345" y="680"/>
                    <a:pt x="318" y="547"/>
                  </a:cubicBezTo>
                  <a:cubicBezTo>
                    <a:pt x="286" y="382"/>
                    <a:pt x="230" y="224"/>
                    <a:pt x="178" y="65"/>
                  </a:cubicBezTo>
                  <a:cubicBezTo>
                    <a:pt x="166" y="27"/>
                    <a:pt x="132" y="1"/>
                    <a:pt x="93" y="1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6" name="Google Shape;3726;p16"/>
            <p:cNvSpPr/>
            <p:nvPr/>
          </p:nvSpPr>
          <p:spPr>
            <a:xfrm>
              <a:off x="3789425" y="-392175"/>
              <a:ext cx="9825" cy="45925"/>
            </a:xfrm>
            <a:custGeom>
              <a:avLst/>
              <a:gdLst/>
              <a:ahLst/>
              <a:cxnLst/>
              <a:rect l="l" t="t" r="r" b="b"/>
              <a:pathLst>
                <a:path w="393" h="1837" extrusionOk="0">
                  <a:moveTo>
                    <a:pt x="176" y="1070"/>
                  </a:moveTo>
                  <a:lnTo>
                    <a:pt x="176" y="1070"/>
                  </a:lnTo>
                  <a:cubicBezTo>
                    <a:pt x="176" y="1071"/>
                    <a:pt x="176" y="1073"/>
                    <a:pt x="176" y="1074"/>
                  </a:cubicBezTo>
                  <a:cubicBezTo>
                    <a:pt x="176" y="1073"/>
                    <a:pt x="176" y="1071"/>
                    <a:pt x="176" y="1070"/>
                  </a:cubicBezTo>
                  <a:close/>
                  <a:moveTo>
                    <a:pt x="219" y="0"/>
                  </a:moveTo>
                  <a:cubicBezTo>
                    <a:pt x="211" y="0"/>
                    <a:pt x="202" y="1"/>
                    <a:pt x="194" y="4"/>
                  </a:cubicBezTo>
                  <a:cubicBezTo>
                    <a:pt x="181" y="8"/>
                    <a:pt x="170" y="13"/>
                    <a:pt x="163" y="20"/>
                  </a:cubicBezTo>
                  <a:cubicBezTo>
                    <a:pt x="138" y="40"/>
                    <a:pt x="128" y="76"/>
                    <a:pt x="135" y="112"/>
                  </a:cubicBezTo>
                  <a:cubicBezTo>
                    <a:pt x="151" y="181"/>
                    <a:pt x="164" y="247"/>
                    <a:pt x="174" y="314"/>
                  </a:cubicBezTo>
                  <a:cubicBezTo>
                    <a:pt x="189" y="429"/>
                    <a:pt x="196" y="543"/>
                    <a:pt x="200" y="658"/>
                  </a:cubicBezTo>
                  <a:cubicBezTo>
                    <a:pt x="203" y="792"/>
                    <a:pt x="193" y="929"/>
                    <a:pt x="177" y="1063"/>
                  </a:cubicBezTo>
                  <a:lnTo>
                    <a:pt x="177" y="1063"/>
                  </a:lnTo>
                  <a:cubicBezTo>
                    <a:pt x="177" y="1062"/>
                    <a:pt x="177" y="1062"/>
                    <a:pt x="177" y="1061"/>
                  </a:cubicBezTo>
                  <a:lnTo>
                    <a:pt x="177" y="1061"/>
                  </a:lnTo>
                  <a:cubicBezTo>
                    <a:pt x="163" y="1175"/>
                    <a:pt x="141" y="1288"/>
                    <a:pt x="117" y="1399"/>
                  </a:cubicBezTo>
                  <a:cubicBezTo>
                    <a:pt x="91" y="1511"/>
                    <a:pt x="58" y="1618"/>
                    <a:pt x="18" y="1726"/>
                  </a:cubicBezTo>
                  <a:cubicBezTo>
                    <a:pt x="0" y="1771"/>
                    <a:pt x="38" y="1822"/>
                    <a:pt x="81" y="1834"/>
                  </a:cubicBezTo>
                  <a:cubicBezTo>
                    <a:pt x="88" y="1836"/>
                    <a:pt x="95" y="1836"/>
                    <a:pt x="102" y="1836"/>
                  </a:cubicBezTo>
                  <a:cubicBezTo>
                    <a:pt x="118" y="1836"/>
                    <a:pt x="133" y="1832"/>
                    <a:pt x="147" y="1825"/>
                  </a:cubicBezTo>
                  <a:cubicBezTo>
                    <a:pt x="168" y="1812"/>
                    <a:pt x="177" y="1794"/>
                    <a:pt x="187" y="1771"/>
                  </a:cubicBezTo>
                  <a:cubicBezTo>
                    <a:pt x="232" y="1646"/>
                    <a:pt x="269" y="1518"/>
                    <a:pt x="299" y="1387"/>
                  </a:cubicBezTo>
                  <a:cubicBezTo>
                    <a:pt x="332" y="1244"/>
                    <a:pt x="349" y="1097"/>
                    <a:pt x="364" y="952"/>
                  </a:cubicBezTo>
                  <a:cubicBezTo>
                    <a:pt x="392" y="656"/>
                    <a:pt x="370" y="355"/>
                    <a:pt x="303" y="63"/>
                  </a:cubicBezTo>
                  <a:cubicBezTo>
                    <a:pt x="294" y="25"/>
                    <a:pt x="257" y="0"/>
                    <a:pt x="219" y="0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7" name="Google Shape;3727;p16"/>
            <p:cNvSpPr/>
            <p:nvPr/>
          </p:nvSpPr>
          <p:spPr>
            <a:xfrm>
              <a:off x="3789125" y="-367300"/>
              <a:ext cx="81250" cy="27225"/>
            </a:xfrm>
            <a:custGeom>
              <a:avLst/>
              <a:gdLst/>
              <a:ahLst/>
              <a:cxnLst/>
              <a:rect l="l" t="t" r="r" b="b"/>
              <a:pathLst>
                <a:path w="3250" h="1089" extrusionOk="0">
                  <a:moveTo>
                    <a:pt x="2406" y="365"/>
                  </a:moveTo>
                  <a:cubicBezTo>
                    <a:pt x="2401" y="366"/>
                    <a:pt x="2397" y="368"/>
                    <a:pt x="2392" y="370"/>
                  </a:cubicBezTo>
                  <a:lnTo>
                    <a:pt x="2392" y="370"/>
                  </a:lnTo>
                  <a:cubicBezTo>
                    <a:pt x="2397" y="368"/>
                    <a:pt x="2401" y="367"/>
                    <a:pt x="2406" y="365"/>
                  </a:cubicBezTo>
                  <a:close/>
                  <a:moveTo>
                    <a:pt x="3145" y="0"/>
                  </a:moveTo>
                  <a:cubicBezTo>
                    <a:pt x="3130" y="0"/>
                    <a:pt x="3116" y="4"/>
                    <a:pt x="3103" y="12"/>
                  </a:cubicBezTo>
                  <a:cubicBezTo>
                    <a:pt x="2883" y="151"/>
                    <a:pt x="2649" y="267"/>
                    <a:pt x="2406" y="365"/>
                  </a:cubicBezTo>
                  <a:lnTo>
                    <a:pt x="2406" y="365"/>
                  </a:lnTo>
                  <a:cubicBezTo>
                    <a:pt x="2408" y="364"/>
                    <a:pt x="2409" y="364"/>
                    <a:pt x="2411" y="364"/>
                  </a:cubicBezTo>
                  <a:lnTo>
                    <a:pt x="2411" y="364"/>
                  </a:lnTo>
                  <a:cubicBezTo>
                    <a:pt x="2404" y="366"/>
                    <a:pt x="2398" y="368"/>
                    <a:pt x="2391" y="371"/>
                  </a:cubicBezTo>
                  <a:lnTo>
                    <a:pt x="2391" y="371"/>
                  </a:lnTo>
                  <a:cubicBezTo>
                    <a:pt x="2391" y="371"/>
                    <a:pt x="2392" y="370"/>
                    <a:pt x="2392" y="370"/>
                  </a:cubicBezTo>
                  <a:lnTo>
                    <a:pt x="2392" y="370"/>
                  </a:lnTo>
                  <a:cubicBezTo>
                    <a:pt x="2392" y="370"/>
                    <a:pt x="2391" y="371"/>
                    <a:pt x="2390" y="371"/>
                  </a:cubicBezTo>
                  <a:lnTo>
                    <a:pt x="2390" y="371"/>
                  </a:lnTo>
                  <a:cubicBezTo>
                    <a:pt x="2309" y="400"/>
                    <a:pt x="2225" y="431"/>
                    <a:pt x="2141" y="458"/>
                  </a:cubicBezTo>
                  <a:cubicBezTo>
                    <a:pt x="2032" y="494"/>
                    <a:pt x="1921" y="521"/>
                    <a:pt x="1808" y="546"/>
                  </a:cubicBezTo>
                  <a:cubicBezTo>
                    <a:pt x="1581" y="596"/>
                    <a:pt x="1354" y="634"/>
                    <a:pt x="1121" y="659"/>
                  </a:cubicBezTo>
                  <a:cubicBezTo>
                    <a:pt x="1138" y="658"/>
                    <a:pt x="1154" y="655"/>
                    <a:pt x="1170" y="655"/>
                  </a:cubicBezTo>
                  <a:cubicBezTo>
                    <a:pt x="1019" y="672"/>
                    <a:pt x="866" y="681"/>
                    <a:pt x="712" y="688"/>
                  </a:cubicBezTo>
                  <a:cubicBezTo>
                    <a:pt x="539" y="695"/>
                    <a:pt x="366" y="694"/>
                    <a:pt x="193" y="698"/>
                  </a:cubicBezTo>
                  <a:cubicBezTo>
                    <a:pt x="147" y="701"/>
                    <a:pt x="106" y="713"/>
                    <a:pt x="71" y="741"/>
                  </a:cubicBezTo>
                  <a:cubicBezTo>
                    <a:pt x="64" y="744"/>
                    <a:pt x="61" y="746"/>
                    <a:pt x="57" y="748"/>
                  </a:cubicBezTo>
                  <a:cubicBezTo>
                    <a:pt x="22" y="783"/>
                    <a:pt x="1" y="827"/>
                    <a:pt x="1" y="876"/>
                  </a:cubicBezTo>
                  <a:cubicBezTo>
                    <a:pt x="1" y="925"/>
                    <a:pt x="20" y="974"/>
                    <a:pt x="54" y="1010"/>
                  </a:cubicBezTo>
                  <a:cubicBezTo>
                    <a:pt x="66" y="1018"/>
                    <a:pt x="78" y="1029"/>
                    <a:pt x="91" y="1039"/>
                  </a:cubicBezTo>
                  <a:cubicBezTo>
                    <a:pt x="119" y="1054"/>
                    <a:pt x="149" y="1063"/>
                    <a:pt x="180" y="1063"/>
                  </a:cubicBezTo>
                  <a:cubicBezTo>
                    <a:pt x="295" y="1081"/>
                    <a:pt x="410" y="1088"/>
                    <a:pt x="526" y="1088"/>
                  </a:cubicBezTo>
                  <a:cubicBezTo>
                    <a:pt x="677" y="1088"/>
                    <a:pt x="829" y="1075"/>
                    <a:pt x="980" y="1056"/>
                  </a:cubicBezTo>
                  <a:cubicBezTo>
                    <a:pt x="1248" y="1021"/>
                    <a:pt x="1512" y="957"/>
                    <a:pt x="1765" y="871"/>
                  </a:cubicBezTo>
                  <a:cubicBezTo>
                    <a:pt x="2269" y="701"/>
                    <a:pt x="2743" y="451"/>
                    <a:pt x="3189" y="165"/>
                  </a:cubicBezTo>
                  <a:cubicBezTo>
                    <a:pt x="3231" y="138"/>
                    <a:pt x="3250" y="91"/>
                    <a:pt x="3224" y="45"/>
                  </a:cubicBezTo>
                  <a:cubicBezTo>
                    <a:pt x="3208" y="18"/>
                    <a:pt x="3176" y="0"/>
                    <a:pt x="3145" y="0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8" name="Google Shape;3728;p16"/>
            <p:cNvSpPr/>
            <p:nvPr/>
          </p:nvSpPr>
          <p:spPr>
            <a:xfrm>
              <a:off x="3797325" y="-359250"/>
              <a:ext cx="30500" cy="12450"/>
            </a:xfrm>
            <a:custGeom>
              <a:avLst/>
              <a:gdLst/>
              <a:ahLst/>
              <a:cxnLst/>
              <a:rect l="l" t="t" r="r" b="b"/>
              <a:pathLst>
                <a:path w="1220" h="498" extrusionOk="0">
                  <a:moveTo>
                    <a:pt x="1120" y="1"/>
                  </a:moveTo>
                  <a:cubicBezTo>
                    <a:pt x="1106" y="1"/>
                    <a:pt x="1090" y="5"/>
                    <a:pt x="1076" y="13"/>
                  </a:cubicBezTo>
                  <a:cubicBezTo>
                    <a:pt x="1006" y="49"/>
                    <a:pt x="935" y="80"/>
                    <a:pt x="864" y="113"/>
                  </a:cubicBezTo>
                  <a:cubicBezTo>
                    <a:pt x="747" y="158"/>
                    <a:pt x="627" y="194"/>
                    <a:pt x="506" y="224"/>
                  </a:cubicBezTo>
                  <a:cubicBezTo>
                    <a:pt x="362" y="261"/>
                    <a:pt x="217" y="293"/>
                    <a:pt x="74" y="324"/>
                  </a:cubicBezTo>
                  <a:cubicBezTo>
                    <a:pt x="61" y="329"/>
                    <a:pt x="49" y="333"/>
                    <a:pt x="38" y="343"/>
                  </a:cubicBezTo>
                  <a:cubicBezTo>
                    <a:pt x="15" y="365"/>
                    <a:pt x="0" y="398"/>
                    <a:pt x="9" y="431"/>
                  </a:cubicBezTo>
                  <a:cubicBezTo>
                    <a:pt x="19" y="471"/>
                    <a:pt x="56" y="497"/>
                    <a:pt x="96" y="497"/>
                  </a:cubicBezTo>
                  <a:cubicBezTo>
                    <a:pt x="103" y="497"/>
                    <a:pt x="109" y="497"/>
                    <a:pt x="115" y="495"/>
                  </a:cubicBezTo>
                  <a:cubicBezTo>
                    <a:pt x="301" y="454"/>
                    <a:pt x="487" y="412"/>
                    <a:pt x="670" y="362"/>
                  </a:cubicBezTo>
                  <a:cubicBezTo>
                    <a:pt x="841" y="314"/>
                    <a:pt x="1006" y="250"/>
                    <a:pt x="1162" y="166"/>
                  </a:cubicBezTo>
                  <a:cubicBezTo>
                    <a:pt x="1203" y="143"/>
                    <a:pt x="1220" y="89"/>
                    <a:pt x="1195" y="46"/>
                  </a:cubicBezTo>
                  <a:cubicBezTo>
                    <a:pt x="1180" y="17"/>
                    <a:pt x="1151" y="1"/>
                    <a:pt x="1120" y="1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9" name="Google Shape;3729;p16"/>
            <p:cNvSpPr/>
            <p:nvPr/>
          </p:nvSpPr>
          <p:spPr>
            <a:xfrm>
              <a:off x="3814550" y="-360025"/>
              <a:ext cx="29625" cy="13950"/>
            </a:xfrm>
            <a:custGeom>
              <a:avLst/>
              <a:gdLst/>
              <a:ahLst/>
              <a:cxnLst/>
              <a:rect l="l" t="t" r="r" b="b"/>
              <a:pathLst>
                <a:path w="1185" h="558" extrusionOk="0">
                  <a:moveTo>
                    <a:pt x="1082" y="1"/>
                  </a:moveTo>
                  <a:cubicBezTo>
                    <a:pt x="1067" y="1"/>
                    <a:pt x="1053" y="5"/>
                    <a:pt x="1041" y="12"/>
                  </a:cubicBezTo>
                  <a:cubicBezTo>
                    <a:pt x="969" y="55"/>
                    <a:pt x="894" y="94"/>
                    <a:pt x="821" y="133"/>
                  </a:cubicBezTo>
                  <a:cubicBezTo>
                    <a:pt x="746" y="170"/>
                    <a:pt x="670" y="202"/>
                    <a:pt x="591" y="233"/>
                  </a:cubicBezTo>
                  <a:cubicBezTo>
                    <a:pt x="598" y="232"/>
                    <a:pt x="605" y="228"/>
                    <a:pt x="613" y="226"/>
                  </a:cubicBezTo>
                  <a:lnTo>
                    <a:pt x="613" y="226"/>
                  </a:lnTo>
                  <a:cubicBezTo>
                    <a:pt x="535" y="255"/>
                    <a:pt x="456" y="284"/>
                    <a:pt x="377" y="309"/>
                  </a:cubicBezTo>
                  <a:cubicBezTo>
                    <a:pt x="279" y="340"/>
                    <a:pt x="175" y="364"/>
                    <a:pt x="73" y="386"/>
                  </a:cubicBezTo>
                  <a:cubicBezTo>
                    <a:pt x="60" y="390"/>
                    <a:pt x="47" y="396"/>
                    <a:pt x="37" y="404"/>
                  </a:cubicBezTo>
                  <a:cubicBezTo>
                    <a:pt x="14" y="422"/>
                    <a:pt x="1" y="457"/>
                    <a:pt x="8" y="490"/>
                  </a:cubicBezTo>
                  <a:cubicBezTo>
                    <a:pt x="19" y="530"/>
                    <a:pt x="55" y="557"/>
                    <a:pt x="95" y="557"/>
                  </a:cubicBezTo>
                  <a:cubicBezTo>
                    <a:pt x="102" y="557"/>
                    <a:pt x="108" y="556"/>
                    <a:pt x="114" y="555"/>
                  </a:cubicBezTo>
                  <a:cubicBezTo>
                    <a:pt x="195" y="536"/>
                    <a:pt x="277" y="518"/>
                    <a:pt x="358" y="496"/>
                  </a:cubicBezTo>
                  <a:cubicBezTo>
                    <a:pt x="459" y="469"/>
                    <a:pt x="557" y="433"/>
                    <a:pt x="654" y="397"/>
                  </a:cubicBezTo>
                  <a:cubicBezTo>
                    <a:pt x="818" y="334"/>
                    <a:pt x="973" y="255"/>
                    <a:pt x="1124" y="166"/>
                  </a:cubicBezTo>
                  <a:cubicBezTo>
                    <a:pt x="1166" y="141"/>
                    <a:pt x="1184" y="90"/>
                    <a:pt x="1160" y="47"/>
                  </a:cubicBezTo>
                  <a:cubicBezTo>
                    <a:pt x="1144" y="18"/>
                    <a:pt x="1113" y="1"/>
                    <a:pt x="1082" y="1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0" name="Google Shape;3730;p16"/>
            <p:cNvSpPr/>
            <p:nvPr/>
          </p:nvSpPr>
          <p:spPr>
            <a:xfrm>
              <a:off x="3051525" y="-437250"/>
              <a:ext cx="37200" cy="70475"/>
            </a:xfrm>
            <a:custGeom>
              <a:avLst/>
              <a:gdLst/>
              <a:ahLst/>
              <a:cxnLst/>
              <a:rect l="l" t="t" r="r" b="b"/>
              <a:pathLst>
                <a:path w="1488" h="2819" extrusionOk="0">
                  <a:moveTo>
                    <a:pt x="1106" y="853"/>
                  </a:moveTo>
                  <a:lnTo>
                    <a:pt x="1106" y="853"/>
                  </a:lnTo>
                  <a:cubicBezTo>
                    <a:pt x="1105" y="861"/>
                    <a:pt x="1105" y="871"/>
                    <a:pt x="1102" y="878"/>
                  </a:cubicBezTo>
                  <a:cubicBezTo>
                    <a:pt x="1102" y="868"/>
                    <a:pt x="1105" y="861"/>
                    <a:pt x="1106" y="853"/>
                  </a:cubicBezTo>
                  <a:close/>
                  <a:moveTo>
                    <a:pt x="1232" y="1"/>
                  </a:moveTo>
                  <a:cubicBezTo>
                    <a:pt x="1221" y="1"/>
                    <a:pt x="1210" y="2"/>
                    <a:pt x="1200" y="5"/>
                  </a:cubicBezTo>
                  <a:cubicBezTo>
                    <a:pt x="1178" y="10"/>
                    <a:pt x="1157" y="20"/>
                    <a:pt x="1138" y="35"/>
                  </a:cubicBezTo>
                  <a:cubicBezTo>
                    <a:pt x="1128" y="49"/>
                    <a:pt x="1116" y="62"/>
                    <a:pt x="1108" y="76"/>
                  </a:cubicBezTo>
                  <a:cubicBezTo>
                    <a:pt x="1086" y="112"/>
                    <a:pt x="1085" y="150"/>
                    <a:pt x="1091" y="191"/>
                  </a:cubicBezTo>
                  <a:cubicBezTo>
                    <a:pt x="1098" y="247"/>
                    <a:pt x="1106" y="305"/>
                    <a:pt x="1109" y="362"/>
                  </a:cubicBezTo>
                  <a:cubicBezTo>
                    <a:pt x="1124" y="536"/>
                    <a:pt x="1122" y="710"/>
                    <a:pt x="1099" y="882"/>
                  </a:cubicBezTo>
                  <a:cubicBezTo>
                    <a:pt x="1063" y="1095"/>
                    <a:pt x="999" y="1297"/>
                    <a:pt x="915" y="1495"/>
                  </a:cubicBezTo>
                  <a:cubicBezTo>
                    <a:pt x="796" y="1757"/>
                    <a:pt x="640" y="1998"/>
                    <a:pt x="460" y="2222"/>
                  </a:cubicBezTo>
                  <a:lnTo>
                    <a:pt x="460" y="2221"/>
                  </a:lnTo>
                  <a:cubicBezTo>
                    <a:pt x="329" y="2379"/>
                    <a:pt x="189" y="2528"/>
                    <a:pt x="36" y="2667"/>
                  </a:cubicBezTo>
                  <a:cubicBezTo>
                    <a:pt x="2" y="2699"/>
                    <a:pt x="0" y="2756"/>
                    <a:pt x="32" y="2791"/>
                  </a:cubicBezTo>
                  <a:cubicBezTo>
                    <a:pt x="49" y="2809"/>
                    <a:pt x="72" y="2818"/>
                    <a:pt x="95" y="2818"/>
                  </a:cubicBezTo>
                  <a:cubicBezTo>
                    <a:pt x="117" y="2818"/>
                    <a:pt x="139" y="2810"/>
                    <a:pt x="156" y="2794"/>
                  </a:cubicBezTo>
                  <a:cubicBezTo>
                    <a:pt x="543" y="2445"/>
                    <a:pt x="905" y="2060"/>
                    <a:pt x="1174" y="1609"/>
                  </a:cubicBezTo>
                  <a:cubicBezTo>
                    <a:pt x="1310" y="1382"/>
                    <a:pt x="1415" y="1126"/>
                    <a:pt x="1458" y="862"/>
                  </a:cubicBezTo>
                  <a:cubicBezTo>
                    <a:pt x="1480" y="730"/>
                    <a:pt x="1487" y="599"/>
                    <a:pt x="1473" y="466"/>
                  </a:cubicBezTo>
                  <a:cubicBezTo>
                    <a:pt x="1467" y="407"/>
                    <a:pt x="1455" y="349"/>
                    <a:pt x="1444" y="290"/>
                  </a:cubicBezTo>
                  <a:cubicBezTo>
                    <a:pt x="1427" y="219"/>
                    <a:pt x="1398" y="148"/>
                    <a:pt x="1368" y="82"/>
                  </a:cubicBezTo>
                  <a:cubicBezTo>
                    <a:pt x="1345" y="30"/>
                    <a:pt x="1287" y="1"/>
                    <a:pt x="1232" y="1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1" name="Google Shape;3731;p16"/>
            <p:cNvSpPr/>
            <p:nvPr/>
          </p:nvSpPr>
          <p:spPr>
            <a:xfrm>
              <a:off x="3068375" y="-431025"/>
              <a:ext cx="15450" cy="27675"/>
            </a:xfrm>
            <a:custGeom>
              <a:avLst/>
              <a:gdLst/>
              <a:ahLst/>
              <a:cxnLst/>
              <a:rect l="l" t="t" r="r" b="b"/>
              <a:pathLst>
                <a:path w="618" h="1107" extrusionOk="0">
                  <a:moveTo>
                    <a:pt x="504" y="1"/>
                  </a:moveTo>
                  <a:cubicBezTo>
                    <a:pt x="479" y="1"/>
                    <a:pt x="456" y="11"/>
                    <a:pt x="438" y="27"/>
                  </a:cubicBezTo>
                  <a:cubicBezTo>
                    <a:pt x="422" y="41"/>
                    <a:pt x="411" y="59"/>
                    <a:pt x="404" y="79"/>
                  </a:cubicBezTo>
                  <a:cubicBezTo>
                    <a:pt x="371" y="176"/>
                    <a:pt x="339" y="277"/>
                    <a:pt x="305" y="373"/>
                  </a:cubicBezTo>
                  <a:cubicBezTo>
                    <a:pt x="274" y="463"/>
                    <a:pt x="240" y="549"/>
                    <a:pt x="202" y="636"/>
                  </a:cubicBezTo>
                  <a:lnTo>
                    <a:pt x="202" y="636"/>
                  </a:lnTo>
                  <a:cubicBezTo>
                    <a:pt x="203" y="636"/>
                    <a:pt x="203" y="635"/>
                    <a:pt x="203" y="635"/>
                  </a:cubicBezTo>
                  <a:lnTo>
                    <a:pt x="203" y="635"/>
                  </a:lnTo>
                  <a:cubicBezTo>
                    <a:pt x="152" y="748"/>
                    <a:pt x="93" y="856"/>
                    <a:pt x="26" y="963"/>
                  </a:cubicBezTo>
                  <a:cubicBezTo>
                    <a:pt x="0" y="1007"/>
                    <a:pt x="16" y="1065"/>
                    <a:pt x="59" y="1093"/>
                  </a:cubicBezTo>
                  <a:cubicBezTo>
                    <a:pt x="74" y="1102"/>
                    <a:pt x="91" y="1107"/>
                    <a:pt x="108" y="1107"/>
                  </a:cubicBezTo>
                  <a:cubicBezTo>
                    <a:pt x="139" y="1107"/>
                    <a:pt x="169" y="1091"/>
                    <a:pt x="188" y="1063"/>
                  </a:cubicBezTo>
                  <a:cubicBezTo>
                    <a:pt x="276" y="922"/>
                    <a:pt x="359" y="778"/>
                    <a:pt x="431" y="632"/>
                  </a:cubicBezTo>
                  <a:cubicBezTo>
                    <a:pt x="463" y="567"/>
                    <a:pt x="490" y="502"/>
                    <a:pt x="517" y="433"/>
                  </a:cubicBezTo>
                  <a:cubicBezTo>
                    <a:pt x="556" y="339"/>
                    <a:pt x="585" y="238"/>
                    <a:pt x="605" y="136"/>
                  </a:cubicBezTo>
                  <a:cubicBezTo>
                    <a:pt x="618" y="80"/>
                    <a:pt x="590" y="23"/>
                    <a:pt x="533" y="5"/>
                  </a:cubicBezTo>
                  <a:cubicBezTo>
                    <a:pt x="523" y="2"/>
                    <a:pt x="514" y="1"/>
                    <a:pt x="504" y="1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2" name="Google Shape;3732;p16"/>
            <p:cNvSpPr/>
            <p:nvPr/>
          </p:nvSpPr>
          <p:spPr>
            <a:xfrm>
              <a:off x="3365900" y="-52050"/>
              <a:ext cx="17475" cy="59400"/>
            </a:xfrm>
            <a:custGeom>
              <a:avLst/>
              <a:gdLst/>
              <a:ahLst/>
              <a:cxnLst/>
              <a:rect l="l" t="t" r="r" b="b"/>
              <a:pathLst>
                <a:path w="699" h="2376" extrusionOk="0">
                  <a:moveTo>
                    <a:pt x="159" y="1"/>
                  </a:moveTo>
                  <a:cubicBezTo>
                    <a:pt x="134" y="1"/>
                    <a:pt x="110" y="6"/>
                    <a:pt x="89" y="17"/>
                  </a:cubicBezTo>
                  <a:cubicBezTo>
                    <a:pt x="81" y="22"/>
                    <a:pt x="73" y="28"/>
                    <a:pt x="66" y="34"/>
                  </a:cubicBezTo>
                  <a:cubicBezTo>
                    <a:pt x="51" y="42"/>
                    <a:pt x="39" y="55"/>
                    <a:pt x="30" y="71"/>
                  </a:cubicBezTo>
                  <a:cubicBezTo>
                    <a:pt x="13" y="100"/>
                    <a:pt x="0" y="149"/>
                    <a:pt x="15" y="185"/>
                  </a:cubicBezTo>
                  <a:cubicBezTo>
                    <a:pt x="184" y="644"/>
                    <a:pt x="375" y="1105"/>
                    <a:pt x="433" y="1597"/>
                  </a:cubicBezTo>
                  <a:cubicBezTo>
                    <a:pt x="445" y="1755"/>
                    <a:pt x="441" y="1911"/>
                    <a:pt x="420" y="2068"/>
                  </a:cubicBezTo>
                  <a:cubicBezTo>
                    <a:pt x="407" y="2134"/>
                    <a:pt x="392" y="2198"/>
                    <a:pt x="377" y="2263"/>
                  </a:cubicBezTo>
                  <a:cubicBezTo>
                    <a:pt x="367" y="2310"/>
                    <a:pt x="391" y="2358"/>
                    <a:pt x="438" y="2372"/>
                  </a:cubicBezTo>
                  <a:cubicBezTo>
                    <a:pt x="446" y="2374"/>
                    <a:pt x="454" y="2375"/>
                    <a:pt x="462" y="2375"/>
                  </a:cubicBezTo>
                  <a:cubicBezTo>
                    <a:pt x="500" y="2375"/>
                    <a:pt x="537" y="2350"/>
                    <a:pt x="547" y="2312"/>
                  </a:cubicBezTo>
                  <a:cubicBezTo>
                    <a:pt x="649" y="1931"/>
                    <a:pt x="698" y="1530"/>
                    <a:pt x="677" y="1135"/>
                  </a:cubicBezTo>
                  <a:cubicBezTo>
                    <a:pt x="665" y="934"/>
                    <a:pt x="625" y="738"/>
                    <a:pt x="558" y="547"/>
                  </a:cubicBezTo>
                  <a:cubicBezTo>
                    <a:pt x="530" y="462"/>
                    <a:pt x="491" y="380"/>
                    <a:pt x="450" y="301"/>
                  </a:cubicBezTo>
                  <a:cubicBezTo>
                    <a:pt x="402" y="210"/>
                    <a:pt x="338" y="124"/>
                    <a:pt x="269" y="48"/>
                  </a:cubicBezTo>
                  <a:cubicBezTo>
                    <a:pt x="242" y="16"/>
                    <a:pt x="200" y="1"/>
                    <a:pt x="159" y="1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3" name="Google Shape;3733;p16"/>
            <p:cNvSpPr/>
            <p:nvPr/>
          </p:nvSpPr>
          <p:spPr>
            <a:xfrm>
              <a:off x="3364250" y="-46650"/>
              <a:ext cx="7775" cy="31500"/>
            </a:xfrm>
            <a:custGeom>
              <a:avLst/>
              <a:gdLst/>
              <a:ahLst/>
              <a:cxnLst/>
              <a:rect l="l" t="t" r="r" b="b"/>
              <a:pathLst>
                <a:path w="311" h="1260" extrusionOk="0">
                  <a:moveTo>
                    <a:pt x="189" y="0"/>
                  </a:moveTo>
                  <a:cubicBezTo>
                    <a:pt x="184" y="0"/>
                    <a:pt x="178" y="1"/>
                    <a:pt x="173" y="2"/>
                  </a:cubicBezTo>
                  <a:cubicBezTo>
                    <a:pt x="158" y="6"/>
                    <a:pt x="147" y="12"/>
                    <a:pt x="137" y="20"/>
                  </a:cubicBezTo>
                  <a:cubicBezTo>
                    <a:pt x="131" y="26"/>
                    <a:pt x="124" y="33"/>
                    <a:pt x="118" y="42"/>
                  </a:cubicBezTo>
                  <a:cubicBezTo>
                    <a:pt x="104" y="63"/>
                    <a:pt x="104" y="84"/>
                    <a:pt x="108" y="108"/>
                  </a:cubicBezTo>
                  <a:cubicBezTo>
                    <a:pt x="109" y="127"/>
                    <a:pt x="111" y="141"/>
                    <a:pt x="112" y="158"/>
                  </a:cubicBezTo>
                  <a:cubicBezTo>
                    <a:pt x="119" y="249"/>
                    <a:pt x="125" y="339"/>
                    <a:pt x="125" y="431"/>
                  </a:cubicBezTo>
                  <a:cubicBezTo>
                    <a:pt x="127" y="540"/>
                    <a:pt x="117" y="648"/>
                    <a:pt x="102" y="756"/>
                  </a:cubicBezTo>
                  <a:cubicBezTo>
                    <a:pt x="101" y="760"/>
                    <a:pt x="101" y="765"/>
                    <a:pt x="100" y="770"/>
                  </a:cubicBezTo>
                  <a:lnTo>
                    <a:pt x="100" y="770"/>
                  </a:lnTo>
                  <a:cubicBezTo>
                    <a:pt x="100" y="769"/>
                    <a:pt x="101" y="768"/>
                    <a:pt x="101" y="767"/>
                  </a:cubicBezTo>
                  <a:lnTo>
                    <a:pt x="101" y="767"/>
                  </a:lnTo>
                  <a:cubicBezTo>
                    <a:pt x="101" y="770"/>
                    <a:pt x="101" y="772"/>
                    <a:pt x="99" y="774"/>
                  </a:cubicBezTo>
                  <a:lnTo>
                    <a:pt x="99" y="774"/>
                  </a:lnTo>
                  <a:cubicBezTo>
                    <a:pt x="99" y="773"/>
                    <a:pt x="100" y="771"/>
                    <a:pt x="100" y="770"/>
                  </a:cubicBezTo>
                  <a:lnTo>
                    <a:pt x="100" y="770"/>
                  </a:lnTo>
                  <a:cubicBezTo>
                    <a:pt x="99" y="772"/>
                    <a:pt x="98" y="774"/>
                    <a:pt x="98" y="776"/>
                  </a:cubicBezTo>
                  <a:cubicBezTo>
                    <a:pt x="98" y="775"/>
                    <a:pt x="99" y="775"/>
                    <a:pt x="99" y="774"/>
                  </a:cubicBezTo>
                  <a:lnTo>
                    <a:pt x="99" y="774"/>
                  </a:lnTo>
                  <a:cubicBezTo>
                    <a:pt x="78" y="901"/>
                    <a:pt x="50" y="1025"/>
                    <a:pt x="15" y="1148"/>
                  </a:cubicBezTo>
                  <a:cubicBezTo>
                    <a:pt x="0" y="1192"/>
                    <a:pt x="29" y="1243"/>
                    <a:pt x="73" y="1256"/>
                  </a:cubicBezTo>
                  <a:cubicBezTo>
                    <a:pt x="82" y="1258"/>
                    <a:pt x="90" y="1259"/>
                    <a:pt x="98" y="1259"/>
                  </a:cubicBezTo>
                  <a:cubicBezTo>
                    <a:pt x="136" y="1259"/>
                    <a:pt x="171" y="1233"/>
                    <a:pt x="183" y="1197"/>
                  </a:cubicBezTo>
                  <a:cubicBezTo>
                    <a:pt x="211" y="1103"/>
                    <a:pt x="233" y="1010"/>
                    <a:pt x="253" y="917"/>
                  </a:cubicBezTo>
                  <a:cubicBezTo>
                    <a:pt x="269" y="833"/>
                    <a:pt x="280" y="749"/>
                    <a:pt x="289" y="667"/>
                  </a:cubicBezTo>
                  <a:cubicBezTo>
                    <a:pt x="310" y="467"/>
                    <a:pt x="302" y="266"/>
                    <a:pt x="277" y="66"/>
                  </a:cubicBezTo>
                  <a:cubicBezTo>
                    <a:pt x="275" y="45"/>
                    <a:pt x="256" y="23"/>
                    <a:pt x="239" y="13"/>
                  </a:cubicBezTo>
                  <a:cubicBezTo>
                    <a:pt x="224" y="5"/>
                    <a:pt x="206" y="0"/>
                    <a:pt x="189" y="0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4" name="Google Shape;3734;p16"/>
            <p:cNvSpPr/>
            <p:nvPr/>
          </p:nvSpPr>
          <p:spPr>
            <a:xfrm>
              <a:off x="3355850" y="-44200"/>
              <a:ext cx="13025" cy="24125"/>
            </a:xfrm>
            <a:custGeom>
              <a:avLst/>
              <a:gdLst/>
              <a:ahLst/>
              <a:cxnLst/>
              <a:rect l="l" t="t" r="r" b="b"/>
              <a:pathLst>
                <a:path w="521" h="965" extrusionOk="0">
                  <a:moveTo>
                    <a:pt x="148" y="535"/>
                  </a:moveTo>
                  <a:lnTo>
                    <a:pt x="148" y="535"/>
                  </a:lnTo>
                  <a:cubicBezTo>
                    <a:pt x="147" y="537"/>
                    <a:pt x="147" y="538"/>
                    <a:pt x="146" y="539"/>
                  </a:cubicBezTo>
                  <a:lnTo>
                    <a:pt x="146" y="539"/>
                  </a:lnTo>
                  <a:cubicBezTo>
                    <a:pt x="147" y="538"/>
                    <a:pt x="147" y="536"/>
                    <a:pt x="148" y="535"/>
                  </a:cubicBezTo>
                  <a:close/>
                  <a:moveTo>
                    <a:pt x="419" y="1"/>
                  </a:moveTo>
                  <a:cubicBezTo>
                    <a:pt x="399" y="1"/>
                    <a:pt x="380" y="8"/>
                    <a:pt x="366" y="20"/>
                  </a:cubicBezTo>
                  <a:cubicBezTo>
                    <a:pt x="353" y="33"/>
                    <a:pt x="345" y="47"/>
                    <a:pt x="338" y="66"/>
                  </a:cubicBezTo>
                  <a:cubicBezTo>
                    <a:pt x="280" y="223"/>
                    <a:pt x="217" y="376"/>
                    <a:pt x="151" y="528"/>
                  </a:cubicBezTo>
                  <a:lnTo>
                    <a:pt x="151" y="527"/>
                  </a:lnTo>
                  <a:cubicBezTo>
                    <a:pt x="149" y="528"/>
                    <a:pt x="149" y="533"/>
                    <a:pt x="147" y="534"/>
                  </a:cubicBezTo>
                  <a:cubicBezTo>
                    <a:pt x="145" y="539"/>
                    <a:pt x="144" y="543"/>
                    <a:pt x="142" y="547"/>
                  </a:cubicBezTo>
                  <a:lnTo>
                    <a:pt x="142" y="547"/>
                  </a:lnTo>
                  <a:cubicBezTo>
                    <a:pt x="143" y="545"/>
                    <a:pt x="143" y="544"/>
                    <a:pt x="144" y="543"/>
                  </a:cubicBezTo>
                  <a:lnTo>
                    <a:pt x="144" y="543"/>
                  </a:lnTo>
                  <a:cubicBezTo>
                    <a:pt x="141" y="544"/>
                    <a:pt x="141" y="547"/>
                    <a:pt x="139" y="550"/>
                  </a:cubicBezTo>
                  <a:cubicBezTo>
                    <a:pt x="140" y="549"/>
                    <a:pt x="141" y="548"/>
                    <a:pt x="142" y="547"/>
                  </a:cubicBezTo>
                  <a:lnTo>
                    <a:pt x="142" y="547"/>
                  </a:lnTo>
                  <a:cubicBezTo>
                    <a:pt x="101" y="642"/>
                    <a:pt x="58" y="734"/>
                    <a:pt x="16" y="826"/>
                  </a:cubicBezTo>
                  <a:cubicBezTo>
                    <a:pt x="6" y="849"/>
                    <a:pt x="0" y="870"/>
                    <a:pt x="6" y="895"/>
                  </a:cubicBezTo>
                  <a:cubicBezTo>
                    <a:pt x="10" y="918"/>
                    <a:pt x="24" y="938"/>
                    <a:pt x="46" y="951"/>
                  </a:cubicBezTo>
                  <a:cubicBezTo>
                    <a:pt x="61" y="960"/>
                    <a:pt x="79" y="964"/>
                    <a:pt x="96" y="964"/>
                  </a:cubicBezTo>
                  <a:cubicBezTo>
                    <a:pt x="103" y="964"/>
                    <a:pt x="110" y="963"/>
                    <a:pt x="116" y="962"/>
                  </a:cubicBezTo>
                  <a:cubicBezTo>
                    <a:pt x="138" y="956"/>
                    <a:pt x="164" y="941"/>
                    <a:pt x="172" y="921"/>
                  </a:cubicBezTo>
                  <a:cubicBezTo>
                    <a:pt x="297" y="658"/>
                    <a:pt x="405" y="389"/>
                    <a:pt x="504" y="115"/>
                  </a:cubicBezTo>
                  <a:cubicBezTo>
                    <a:pt x="520" y="69"/>
                    <a:pt x="488" y="17"/>
                    <a:pt x="442" y="4"/>
                  </a:cubicBezTo>
                  <a:cubicBezTo>
                    <a:pt x="435" y="2"/>
                    <a:pt x="427" y="1"/>
                    <a:pt x="419" y="1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5" name="Google Shape;3735;p16"/>
            <p:cNvSpPr/>
            <p:nvPr/>
          </p:nvSpPr>
          <p:spPr>
            <a:xfrm>
              <a:off x="3181700" y="-719675"/>
              <a:ext cx="55850" cy="64925"/>
            </a:xfrm>
            <a:custGeom>
              <a:avLst/>
              <a:gdLst/>
              <a:ahLst/>
              <a:cxnLst/>
              <a:rect l="l" t="t" r="r" b="b"/>
              <a:pathLst>
                <a:path w="2234" h="2597" extrusionOk="0">
                  <a:moveTo>
                    <a:pt x="100" y="0"/>
                  </a:moveTo>
                  <a:cubicBezTo>
                    <a:pt x="84" y="0"/>
                    <a:pt x="67" y="5"/>
                    <a:pt x="52" y="17"/>
                  </a:cubicBezTo>
                  <a:cubicBezTo>
                    <a:pt x="50" y="18"/>
                    <a:pt x="49" y="18"/>
                    <a:pt x="46" y="19"/>
                  </a:cubicBezTo>
                  <a:cubicBezTo>
                    <a:pt x="14" y="47"/>
                    <a:pt x="0" y="104"/>
                    <a:pt x="30" y="137"/>
                  </a:cubicBezTo>
                  <a:cubicBezTo>
                    <a:pt x="386" y="542"/>
                    <a:pt x="656" y="1010"/>
                    <a:pt x="955" y="1457"/>
                  </a:cubicBezTo>
                  <a:cubicBezTo>
                    <a:pt x="1099" y="1673"/>
                    <a:pt x="1251" y="1885"/>
                    <a:pt x="1423" y="2081"/>
                  </a:cubicBezTo>
                  <a:cubicBezTo>
                    <a:pt x="1510" y="2180"/>
                    <a:pt x="1600" y="2272"/>
                    <a:pt x="1696" y="2359"/>
                  </a:cubicBezTo>
                  <a:cubicBezTo>
                    <a:pt x="1790" y="2442"/>
                    <a:pt x="1895" y="2517"/>
                    <a:pt x="2002" y="2582"/>
                  </a:cubicBezTo>
                  <a:cubicBezTo>
                    <a:pt x="2023" y="2591"/>
                    <a:pt x="2045" y="2596"/>
                    <a:pt x="2069" y="2596"/>
                  </a:cubicBezTo>
                  <a:cubicBezTo>
                    <a:pt x="2071" y="2596"/>
                    <a:pt x="2074" y="2596"/>
                    <a:pt x="2077" y="2596"/>
                  </a:cubicBezTo>
                  <a:cubicBezTo>
                    <a:pt x="2117" y="2592"/>
                    <a:pt x="2156" y="2575"/>
                    <a:pt x="2182" y="2543"/>
                  </a:cubicBezTo>
                  <a:cubicBezTo>
                    <a:pt x="2233" y="2481"/>
                    <a:pt x="2226" y="2385"/>
                    <a:pt x="2163" y="2332"/>
                  </a:cubicBezTo>
                  <a:cubicBezTo>
                    <a:pt x="2061" y="2246"/>
                    <a:pt x="1961" y="2164"/>
                    <a:pt x="1863" y="2072"/>
                  </a:cubicBezTo>
                  <a:cubicBezTo>
                    <a:pt x="1762" y="1980"/>
                    <a:pt x="1669" y="1881"/>
                    <a:pt x="1579" y="1780"/>
                  </a:cubicBezTo>
                  <a:lnTo>
                    <a:pt x="1579" y="1780"/>
                  </a:lnTo>
                  <a:cubicBezTo>
                    <a:pt x="1587" y="1792"/>
                    <a:pt x="1596" y="1800"/>
                    <a:pt x="1604" y="1810"/>
                  </a:cubicBezTo>
                  <a:cubicBezTo>
                    <a:pt x="1344" y="1526"/>
                    <a:pt x="1109" y="1220"/>
                    <a:pt x="876" y="916"/>
                  </a:cubicBezTo>
                  <a:cubicBezTo>
                    <a:pt x="649" y="617"/>
                    <a:pt x="424" y="317"/>
                    <a:pt x="174" y="38"/>
                  </a:cubicBezTo>
                  <a:cubicBezTo>
                    <a:pt x="154" y="15"/>
                    <a:pt x="127" y="0"/>
                    <a:pt x="100" y="0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6" name="Google Shape;3736;p16"/>
            <p:cNvSpPr/>
            <p:nvPr/>
          </p:nvSpPr>
          <p:spPr>
            <a:xfrm>
              <a:off x="3234125" y="-731475"/>
              <a:ext cx="112650" cy="81900"/>
            </a:xfrm>
            <a:custGeom>
              <a:avLst/>
              <a:gdLst/>
              <a:ahLst/>
              <a:cxnLst/>
              <a:rect l="l" t="t" r="r" b="b"/>
              <a:pathLst>
                <a:path w="4506" h="3276" extrusionOk="0">
                  <a:moveTo>
                    <a:pt x="4404" y="0"/>
                  </a:moveTo>
                  <a:cubicBezTo>
                    <a:pt x="4374" y="0"/>
                    <a:pt x="4346" y="15"/>
                    <a:pt x="4329" y="40"/>
                  </a:cubicBezTo>
                  <a:cubicBezTo>
                    <a:pt x="4214" y="206"/>
                    <a:pt x="4089" y="366"/>
                    <a:pt x="3957" y="520"/>
                  </a:cubicBezTo>
                  <a:cubicBezTo>
                    <a:pt x="3579" y="951"/>
                    <a:pt x="3151" y="1340"/>
                    <a:pt x="2680" y="1669"/>
                  </a:cubicBezTo>
                  <a:cubicBezTo>
                    <a:pt x="2495" y="1796"/>
                    <a:pt x="2308" y="1913"/>
                    <a:pt x="2114" y="2025"/>
                  </a:cubicBezTo>
                  <a:cubicBezTo>
                    <a:pt x="1899" y="2147"/>
                    <a:pt x="1679" y="2262"/>
                    <a:pt x="1452" y="2367"/>
                  </a:cubicBezTo>
                  <a:cubicBezTo>
                    <a:pt x="1230" y="2472"/>
                    <a:pt x="1004" y="2567"/>
                    <a:pt x="776" y="2657"/>
                  </a:cubicBezTo>
                  <a:cubicBezTo>
                    <a:pt x="554" y="2745"/>
                    <a:pt x="332" y="2824"/>
                    <a:pt x="111" y="2912"/>
                  </a:cubicBezTo>
                  <a:cubicBezTo>
                    <a:pt x="96" y="2917"/>
                    <a:pt x="85" y="2926"/>
                    <a:pt x="73" y="2935"/>
                  </a:cubicBezTo>
                  <a:cubicBezTo>
                    <a:pt x="24" y="2978"/>
                    <a:pt x="0" y="3057"/>
                    <a:pt x="14" y="3121"/>
                  </a:cubicBezTo>
                  <a:cubicBezTo>
                    <a:pt x="22" y="3156"/>
                    <a:pt x="37" y="3184"/>
                    <a:pt x="59" y="3212"/>
                  </a:cubicBezTo>
                  <a:cubicBezTo>
                    <a:pt x="88" y="3246"/>
                    <a:pt x="139" y="3275"/>
                    <a:pt x="183" y="3275"/>
                  </a:cubicBezTo>
                  <a:cubicBezTo>
                    <a:pt x="186" y="3275"/>
                    <a:pt x="188" y="3275"/>
                    <a:pt x="190" y="3275"/>
                  </a:cubicBezTo>
                  <a:cubicBezTo>
                    <a:pt x="299" y="3268"/>
                    <a:pt x="407" y="3258"/>
                    <a:pt x="514" y="3239"/>
                  </a:cubicBezTo>
                  <a:cubicBezTo>
                    <a:pt x="625" y="3219"/>
                    <a:pt x="730" y="3190"/>
                    <a:pt x="836" y="3160"/>
                  </a:cubicBezTo>
                  <a:cubicBezTo>
                    <a:pt x="1056" y="3095"/>
                    <a:pt x="1267" y="3009"/>
                    <a:pt x="1472" y="2910"/>
                  </a:cubicBezTo>
                  <a:cubicBezTo>
                    <a:pt x="1887" y="2709"/>
                    <a:pt x="2268" y="2445"/>
                    <a:pt x="2628" y="2162"/>
                  </a:cubicBezTo>
                  <a:cubicBezTo>
                    <a:pt x="2809" y="2018"/>
                    <a:pt x="2980" y="1863"/>
                    <a:pt x="3148" y="1705"/>
                  </a:cubicBezTo>
                  <a:cubicBezTo>
                    <a:pt x="3316" y="1547"/>
                    <a:pt x="3479" y="1382"/>
                    <a:pt x="3632" y="1211"/>
                  </a:cubicBezTo>
                  <a:cubicBezTo>
                    <a:pt x="3777" y="1050"/>
                    <a:pt x="3917" y="884"/>
                    <a:pt x="4053" y="714"/>
                  </a:cubicBezTo>
                  <a:cubicBezTo>
                    <a:pt x="4203" y="529"/>
                    <a:pt x="4343" y="333"/>
                    <a:pt x="4477" y="137"/>
                  </a:cubicBezTo>
                  <a:cubicBezTo>
                    <a:pt x="4506" y="96"/>
                    <a:pt x="4490" y="39"/>
                    <a:pt x="4451" y="15"/>
                  </a:cubicBezTo>
                  <a:cubicBezTo>
                    <a:pt x="4436" y="5"/>
                    <a:pt x="4420" y="0"/>
                    <a:pt x="4404" y="0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7" name="Google Shape;3737;p16"/>
            <p:cNvSpPr/>
            <p:nvPr/>
          </p:nvSpPr>
          <p:spPr>
            <a:xfrm>
              <a:off x="3238375" y="-682650"/>
              <a:ext cx="34250" cy="24525"/>
            </a:xfrm>
            <a:custGeom>
              <a:avLst/>
              <a:gdLst/>
              <a:ahLst/>
              <a:cxnLst/>
              <a:rect l="l" t="t" r="r" b="b"/>
              <a:pathLst>
                <a:path w="1370" h="981" extrusionOk="0">
                  <a:moveTo>
                    <a:pt x="1271" y="0"/>
                  </a:moveTo>
                  <a:cubicBezTo>
                    <a:pt x="1250" y="0"/>
                    <a:pt x="1230" y="7"/>
                    <a:pt x="1215" y="22"/>
                  </a:cubicBezTo>
                  <a:cubicBezTo>
                    <a:pt x="1150" y="84"/>
                    <a:pt x="1081" y="146"/>
                    <a:pt x="1011" y="203"/>
                  </a:cubicBezTo>
                  <a:cubicBezTo>
                    <a:pt x="923" y="275"/>
                    <a:pt x="831" y="340"/>
                    <a:pt x="738" y="404"/>
                  </a:cubicBezTo>
                  <a:cubicBezTo>
                    <a:pt x="745" y="398"/>
                    <a:pt x="751" y="396"/>
                    <a:pt x="756" y="390"/>
                  </a:cubicBezTo>
                  <a:lnTo>
                    <a:pt x="756" y="390"/>
                  </a:lnTo>
                  <a:cubicBezTo>
                    <a:pt x="532" y="541"/>
                    <a:pt x="294" y="676"/>
                    <a:pt x="61" y="814"/>
                  </a:cubicBezTo>
                  <a:cubicBezTo>
                    <a:pt x="56" y="816"/>
                    <a:pt x="53" y="819"/>
                    <a:pt x="48" y="822"/>
                  </a:cubicBezTo>
                  <a:cubicBezTo>
                    <a:pt x="17" y="849"/>
                    <a:pt x="1" y="893"/>
                    <a:pt x="22" y="931"/>
                  </a:cubicBezTo>
                  <a:cubicBezTo>
                    <a:pt x="36" y="961"/>
                    <a:pt x="69" y="981"/>
                    <a:pt x="102" y="981"/>
                  </a:cubicBezTo>
                  <a:cubicBezTo>
                    <a:pt x="115" y="981"/>
                    <a:pt x="128" y="978"/>
                    <a:pt x="140" y="972"/>
                  </a:cubicBezTo>
                  <a:cubicBezTo>
                    <a:pt x="354" y="845"/>
                    <a:pt x="570" y="720"/>
                    <a:pt x="779" y="585"/>
                  </a:cubicBezTo>
                  <a:cubicBezTo>
                    <a:pt x="861" y="532"/>
                    <a:pt x="940" y="476"/>
                    <a:pt x="1021" y="417"/>
                  </a:cubicBezTo>
                  <a:cubicBezTo>
                    <a:pt x="1130" y="335"/>
                    <a:pt x="1232" y="246"/>
                    <a:pt x="1331" y="153"/>
                  </a:cubicBezTo>
                  <a:cubicBezTo>
                    <a:pt x="1367" y="120"/>
                    <a:pt x="1370" y="67"/>
                    <a:pt x="1338" y="29"/>
                  </a:cubicBezTo>
                  <a:cubicBezTo>
                    <a:pt x="1322" y="10"/>
                    <a:pt x="1296" y="0"/>
                    <a:pt x="1271" y="0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8" name="Google Shape;3738;p16"/>
            <p:cNvSpPr/>
            <p:nvPr/>
          </p:nvSpPr>
          <p:spPr>
            <a:xfrm>
              <a:off x="3264125" y="-701525"/>
              <a:ext cx="42750" cy="37425"/>
            </a:xfrm>
            <a:custGeom>
              <a:avLst/>
              <a:gdLst/>
              <a:ahLst/>
              <a:cxnLst/>
              <a:rect l="l" t="t" r="r" b="b"/>
              <a:pathLst>
                <a:path w="1710" h="1497" extrusionOk="0">
                  <a:moveTo>
                    <a:pt x="1608" y="0"/>
                  </a:moveTo>
                  <a:cubicBezTo>
                    <a:pt x="1590" y="0"/>
                    <a:pt x="1572" y="6"/>
                    <a:pt x="1558" y="17"/>
                  </a:cubicBezTo>
                  <a:cubicBezTo>
                    <a:pt x="1558" y="19"/>
                    <a:pt x="1556" y="20"/>
                    <a:pt x="1553" y="22"/>
                  </a:cubicBezTo>
                  <a:cubicBezTo>
                    <a:pt x="1085" y="504"/>
                    <a:pt x="574" y="938"/>
                    <a:pt x="38" y="1342"/>
                  </a:cubicBezTo>
                  <a:cubicBezTo>
                    <a:pt x="1" y="1372"/>
                    <a:pt x="2" y="1434"/>
                    <a:pt x="31" y="1468"/>
                  </a:cubicBezTo>
                  <a:cubicBezTo>
                    <a:pt x="45" y="1484"/>
                    <a:pt x="68" y="1494"/>
                    <a:pt x="93" y="1497"/>
                  </a:cubicBezTo>
                  <a:cubicBezTo>
                    <a:pt x="94" y="1497"/>
                    <a:pt x="96" y="1497"/>
                    <a:pt x="98" y="1497"/>
                  </a:cubicBezTo>
                  <a:cubicBezTo>
                    <a:pt x="120" y="1497"/>
                    <a:pt x="137" y="1488"/>
                    <a:pt x="156" y="1474"/>
                  </a:cubicBezTo>
                  <a:cubicBezTo>
                    <a:pt x="692" y="1069"/>
                    <a:pt x="1202" y="635"/>
                    <a:pt x="1671" y="154"/>
                  </a:cubicBezTo>
                  <a:cubicBezTo>
                    <a:pt x="1704" y="119"/>
                    <a:pt x="1710" y="68"/>
                    <a:pt x="1678" y="30"/>
                  </a:cubicBezTo>
                  <a:cubicBezTo>
                    <a:pt x="1661" y="12"/>
                    <a:pt x="1635" y="0"/>
                    <a:pt x="1608" y="0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9" name="Google Shape;3739;p16"/>
            <p:cNvSpPr/>
            <p:nvPr/>
          </p:nvSpPr>
          <p:spPr>
            <a:xfrm>
              <a:off x="3205750" y="-703300"/>
              <a:ext cx="36175" cy="45450"/>
            </a:xfrm>
            <a:custGeom>
              <a:avLst/>
              <a:gdLst/>
              <a:ahLst/>
              <a:cxnLst/>
              <a:rect l="l" t="t" r="r" b="b"/>
              <a:pathLst>
                <a:path w="1447" h="1818" extrusionOk="0">
                  <a:moveTo>
                    <a:pt x="103" y="1"/>
                  </a:moveTo>
                  <a:cubicBezTo>
                    <a:pt x="90" y="1"/>
                    <a:pt x="76" y="4"/>
                    <a:pt x="64" y="11"/>
                  </a:cubicBezTo>
                  <a:cubicBezTo>
                    <a:pt x="58" y="12"/>
                    <a:pt x="52" y="17"/>
                    <a:pt x="49" y="21"/>
                  </a:cubicBezTo>
                  <a:cubicBezTo>
                    <a:pt x="18" y="47"/>
                    <a:pt x="0" y="95"/>
                    <a:pt x="23" y="129"/>
                  </a:cubicBezTo>
                  <a:cubicBezTo>
                    <a:pt x="71" y="203"/>
                    <a:pt x="115" y="275"/>
                    <a:pt x="157" y="351"/>
                  </a:cubicBezTo>
                  <a:cubicBezTo>
                    <a:pt x="200" y="427"/>
                    <a:pt x="233" y="506"/>
                    <a:pt x="272" y="584"/>
                  </a:cubicBezTo>
                  <a:cubicBezTo>
                    <a:pt x="344" y="739"/>
                    <a:pt x="413" y="894"/>
                    <a:pt x="494" y="1045"/>
                  </a:cubicBezTo>
                  <a:cubicBezTo>
                    <a:pt x="571" y="1187"/>
                    <a:pt x="661" y="1319"/>
                    <a:pt x="763" y="1446"/>
                  </a:cubicBezTo>
                  <a:cubicBezTo>
                    <a:pt x="818" y="1510"/>
                    <a:pt x="879" y="1569"/>
                    <a:pt x="947" y="1622"/>
                  </a:cubicBezTo>
                  <a:cubicBezTo>
                    <a:pt x="973" y="1647"/>
                    <a:pt x="1000" y="1670"/>
                    <a:pt x="1029" y="1690"/>
                  </a:cubicBezTo>
                  <a:cubicBezTo>
                    <a:pt x="1080" y="1730"/>
                    <a:pt x="1142" y="1763"/>
                    <a:pt x="1201" y="1795"/>
                  </a:cubicBezTo>
                  <a:cubicBezTo>
                    <a:pt x="1227" y="1809"/>
                    <a:pt x="1254" y="1817"/>
                    <a:pt x="1282" y="1817"/>
                  </a:cubicBezTo>
                  <a:cubicBezTo>
                    <a:pt x="1291" y="1817"/>
                    <a:pt x="1300" y="1816"/>
                    <a:pt x="1309" y="1815"/>
                  </a:cubicBezTo>
                  <a:cubicBezTo>
                    <a:pt x="1346" y="1806"/>
                    <a:pt x="1381" y="1783"/>
                    <a:pt x="1402" y="1750"/>
                  </a:cubicBezTo>
                  <a:cubicBezTo>
                    <a:pt x="1447" y="1683"/>
                    <a:pt x="1424" y="1598"/>
                    <a:pt x="1359" y="1550"/>
                  </a:cubicBezTo>
                  <a:cubicBezTo>
                    <a:pt x="1293" y="1505"/>
                    <a:pt x="1230" y="1456"/>
                    <a:pt x="1170" y="1405"/>
                  </a:cubicBezTo>
                  <a:cubicBezTo>
                    <a:pt x="1093" y="1338"/>
                    <a:pt x="1022" y="1268"/>
                    <a:pt x="955" y="1190"/>
                  </a:cubicBezTo>
                  <a:cubicBezTo>
                    <a:pt x="871" y="1097"/>
                    <a:pt x="796" y="995"/>
                    <a:pt x="724" y="890"/>
                  </a:cubicBezTo>
                  <a:lnTo>
                    <a:pt x="724" y="890"/>
                  </a:lnTo>
                  <a:cubicBezTo>
                    <a:pt x="731" y="901"/>
                    <a:pt x="739" y="911"/>
                    <a:pt x="743" y="921"/>
                  </a:cubicBezTo>
                  <a:cubicBezTo>
                    <a:pt x="549" y="634"/>
                    <a:pt x="374" y="337"/>
                    <a:pt x="181" y="50"/>
                  </a:cubicBezTo>
                  <a:cubicBezTo>
                    <a:pt x="167" y="28"/>
                    <a:pt x="154" y="14"/>
                    <a:pt x="130" y="5"/>
                  </a:cubicBezTo>
                  <a:cubicBezTo>
                    <a:pt x="121" y="2"/>
                    <a:pt x="112" y="1"/>
                    <a:pt x="103" y="1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0" name="Google Shape;3740;p16"/>
            <p:cNvSpPr/>
            <p:nvPr/>
          </p:nvSpPr>
          <p:spPr>
            <a:xfrm>
              <a:off x="3455875" y="-697975"/>
              <a:ext cx="59200" cy="109875"/>
            </a:xfrm>
            <a:custGeom>
              <a:avLst/>
              <a:gdLst/>
              <a:ahLst/>
              <a:cxnLst/>
              <a:rect l="l" t="t" r="r" b="b"/>
              <a:pathLst>
                <a:path w="2368" h="4395" extrusionOk="0">
                  <a:moveTo>
                    <a:pt x="532" y="1615"/>
                  </a:moveTo>
                  <a:cubicBezTo>
                    <a:pt x="533" y="1619"/>
                    <a:pt x="533" y="1622"/>
                    <a:pt x="536" y="1623"/>
                  </a:cubicBezTo>
                  <a:cubicBezTo>
                    <a:pt x="538" y="1628"/>
                    <a:pt x="538" y="1630"/>
                    <a:pt x="539" y="1633"/>
                  </a:cubicBezTo>
                  <a:cubicBezTo>
                    <a:pt x="538" y="1628"/>
                    <a:pt x="536" y="1620"/>
                    <a:pt x="532" y="1615"/>
                  </a:cubicBezTo>
                  <a:close/>
                  <a:moveTo>
                    <a:pt x="539" y="1635"/>
                  </a:moveTo>
                  <a:cubicBezTo>
                    <a:pt x="539" y="1635"/>
                    <a:pt x="539" y="1636"/>
                    <a:pt x="539" y="1636"/>
                  </a:cubicBezTo>
                  <a:cubicBezTo>
                    <a:pt x="539" y="1636"/>
                    <a:pt x="539" y="1635"/>
                    <a:pt x="539" y="1635"/>
                  </a:cubicBezTo>
                  <a:close/>
                  <a:moveTo>
                    <a:pt x="93" y="0"/>
                  </a:moveTo>
                  <a:cubicBezTo>
                    <a:pt x="71" y="0"/>
                    <a:pt x="49" y="10"/>
                    <a:pt x="31" y="25"/>
                  </a:cubicBezTo>
                  <a:cubicBezTo>
                    <a:pt x="14" y="42"/>
                    <a:pt x="1" y="63"/>
                    <a:pt x="2" y="89"/>
                  </a:cubicBezTo>
                  <a:cubicBezTo>
                    <a:pt x="19" y="277"/>
                    <a:pt x="42" y="466"/>
                    <a:pt x="71" y="652"/>
                  </a:cubicBezTo>
                  <a:cubicBezTo>
                    <a:pt x="103" y="868"/>
                    <a:pt x="150" y="1083"/>
                    <a:pt x="206" y="1296"/>
                  </a:cubicBezTo>
                  <a:cubicBezTo>
                    <a:pt x="308" y="1688"/>
                    <a:pt x="452" y="2069"/>
                    <a:pt x="624" y="2435"/>
                  </a:cubicBezTo>
                  <a:cubicBezTo>
                    <a:pt x="709" y="2613"/>
                    <a:pt x="803" y="2787"/>
                    <a:pt x="904" y="2956"/>
                  </a:cubicBezTo>
                  <a:cubicBezTo>
                    <a:pt x="1012" y="3137"/>
                    <a:pt x="1134" y="3311"/>
                    <a:pt x="1262" y="3480"/>
                  </a:cubicBezTo>
                  <a:cubicBezTo>
                    <a:pt x="1392" y="3654"/>
                    <a:pt x="1537" y="3819"/>
                    <a:pt x="1693" y="3976"/>
                  </a:cubicBezTo>
                  <a:cubicBezTo>
                    <a:pt x="1762" y="4048"/>
                    <a:pt x="1839" y="4112"/>
                    <a:pt x="1915" y="4178"/>
                  </a:cubicBezTo>
                  <a:cubicBezTo>
                    <a:pt x="1955" y="4213"/>
                    <a:pt x="1996" y="4247"/>
                    <a:pt x="2039" y="4278"/>
                  </a:cubicBezTo>
                  <a:cubicBezTo>
                    <a:pt x="2088" y="4313"/>
                    <a:pt x="2135" y="4345"/>
                    <a:pt x="2185" y="4378"/>
                  </a:cubicBezTo>
                  <a:cubicBezTo>
                    <a:pt x="2204" y="4389"/>
                    <a:pt x="2225" y="4394"/>
                    <a:pt x="2246" y="4394"/>
                  </a:cubicBezTo>
                  <a:cubicBezTo>
                    <a:pt x="2278" y="4394"/>
                    <a:pt x="2309" y="4383"/>
                    <a:pt x="2332" y="4359"/>
                  </a:cubicBezTo>
                  <a:cubicBezTo>
                    <a:pt x="2353" y="4338"/>
                    <a:pt x="2368" y="4308"/>
                    <a:pt x="2368" y="4278"/>
                  </a:cubicBezTo>
                  <a:cubicBezTo>
                    <a:pt x="2368" y="4243"/>
                    <a:pt x="2355" y="4216"/>
                    <a:pt x="2333" y="4191"/>
                  </a:cubicBezTo>
                  <a:cubicBezTo>
                    <a:pt x="2296" y="4143"/>
                    <a:pt x="2256" y="4098"/>
                    <a:pt x="2214" y="4053"/>
                  </a:cubicBezTo>
                  <a:cubicBezTo>
                    <a:pt x="2174" y="4008"/>
                    <a:pt x="2131" y="3964"/>
                    <a:pt x="2090" y="3920"/>
                  </a:cubicBezTo>
                  <a:cubicBezTo>
                    <a:pt x="1996" y="3818"/>
                    <a:pt x="1901" y="3716"/>
                    <a:pt x="1807" y="3611"/>
                  </a:cubicBezTo>
                  <a:cubicBezTo>
                    <a:pt x="1638" y="3422"/>
                    <a:pt x="1475" y="3226"/>
                    <a:pt x="1320" y="3024"/>
                  </a:cubicBezTo>
                  <a:lnTo>
                    <a:pt x="1320" y="3024"/>
                  </a:lnTo>
                  <a:cubicBezTo>
                    <a:pt x="1162" y="2806"/>
                    <a:pt x="1016" y="2584"/>
                    <a:pt x="884" y="2354"/>
                  </a:cubicBezTo>
                  <a:cubicBezTo>
                    <a:pt x="752" y="2123"/>
                    <a:pt x="638" y="1880"/>
                    <a:pt x="538" y="1630"/>
                  </a:cubicBezTo>
                  <a:lnTo>
                    <a:pt x="538" y="1630"/>
                  </a:lnTo>
                  <a:cubicBezTo>
                    <a:pt x="538" y="1631"/>
                    <a:pt x="538" y="1631"/>
                    <a:pt x="538" y="1632"/>
                  </a:cubicBezTo>
                  <a:lnTo>
                    <a:pt x="538" y="1632"/>
                  </a:lnTo>
                  <a:cubicBezTo>
                    <a:pt x="537" y="1628"/>
                    <a:pt x="535" y="1626"/>
                    <a:pt x="533" y="1622"/>
                  </a:cubicBezTo>
                  <a:cubicBezTo>
                    <a:pt x="532" y="1616"/>
                    <a:pt x="531" y="1613"/>
                    <a:pt x="529" y="1607"/>
                  </a:cubicBezTo>
                  <a:lnTo>
                    <a:pt x="529" y="1607"/>
                  </a:lnTo>
                  <a:cubicBezTo>
                    <a:pt x="529" y="1609"/>
                    <a:pt x="531" y="1612"/>
                    <a:pt x="531" y="1613"/>
                  </a:cubicBezTo>
                  <a:cubicBezTo>
                    <a:pt x="450" y="1398"/>
                    <a:pt x="378" y="1178"/>
                    <a:pt x="321" y="955"/>
                  </a:cubicBezTo>
                  <a:cubicBezTo>
                    <a:pt x="261" y="724"/>
                    <a:pt x="220" y="487"/>
                    <a:pt x="192" y="249"/>
                  </a:cubicBezTo>
                  <a:lnTo>
                    <a:pt x="192" y="249"/>
                  </a:lnTo>
                  <a:cubicBezTo>
                    <a:pt x="192" y="257"/>
                    <a:pt x="193" y="265"/>
                    <a:pt x="193" y="272"/>
                  </a:cubicBezTo>
                  <a:cubicBezTo>
                    <a:pt x="187" y="213"/>
                    <a:pt x="180" y="151"/>
                    <a:pt x="176" y="91"/>
                  </a:cubicBezTo>
                  <a:cubicBezTo>
                    <a:pt x="174" y="65"/>
                    <a:pt x="169" y="46"/>
                    <a:pt x="151" y="28"/>
                  </a:cubicBezTo>
                  <a:cubicBezTo>
                    <a:pt x="136" y="12"/>
                    <a:pt x="114" y="3"/>
                    <a:pt x="93" y="0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1" name="Google Shape;3741;p16"/>
            <p:cNvSpPr/>
            <p:nvPr/>
          </p:nvSpPr>
          <p:spPr>
            <a:xfrm>
              <a:off x="3510275" y="-591475"/>
              <a:ext cx="32800" cy="5825"/>
            </a:xfrm>
            <a:custGeom>
              <a:avLst/>
              <a:gdLst/>
              <a:ahLst/>
              <a:cxnLst/>
              <a:rect l="l" t="t" r="r" b="b"/>
              <a:pathLst>
                <a:path w="1312" h="233" extrusionOk="0">
                  <a:moveTo>
                    <a:pt x="102" y="1"/>
                  </a:moveTo>
                  <a:cubicBezTo>
                    <a:pt x="80" y="1"/>
                    <a:pt x="59" y="9"/>
                    <a:pt x="42" y="25"/>
                  </a:cubicBezTo>
                  <a:cubicBezTo>
                    <a:pt x="24" y="42"/>
                    <a:pt x="9" y="66"/>
                    <a:pt x="6" y="92"/>
                  </a:cubicBezTo>
                  <a:cubicBezTo>
                    <a:pt x="1" y="148"/>
                    <a:pt x="44" y="196"/>
                    <a:pt x="98" y="203"/>
                  </a:cubicBezTo>
                  <a:cubicBezTo>
                    <a:pt x="266" y="224"/>
                    <a:pt x="435" y="232"/>
                    <a:pt x="604" y="232"/>
                  </a:cubicBezTo>
                  <a:cubicBezTo>
                    <a:pt x="813" y="232"/>
                    <a:pt x="1023" y="220"/>
                    <a:pt x="1230" y="203"/>
                  </a:cubicBezTo>
                  <a:cubicBezTo>
                    <a:pt x="1279" y="199"/>
                    <a:pt x="1312" y="145"/>
                    <a:pt x="1302" y="99"/>
                  </a:cubicBezTo>
                  <a:cubicBezTo>
                    <a:pt x="1294" y="52"/>
                    <a:pt x="1253" y="27"/>
                    <a:pt x="1208" y="27"/>
                  </a:cubicBezTo>
                  <a:cubicBezTo>
                    <a:pt x="1205" y="27"/>
                    <a:pt x="1202" y="27"/>
                    <a:pt x="1200" y="28"/>
                  </a:cubicBezTo>
                  <a:cubicBezTo>
                    <a:pt x="1125" y="35"/>
                    <a:pt x="1046" y="39"/>
                    <a:pt x="970" y="42"/>
                  </a:cubicBezTo>
                  <a:cubicBezTo>
                    <a:pt x="917" y="44"/>
                    <a:pt x="863" y="44"/>
                    <a:pt x="810" y="44"/>
                  </a:cubicBezTo>
                  <a:cubicBezTo>
                    <a:pt x="721" y="44"/>
                    <a:pt x="633" y="42"/>
                    <a:pt x="545" y="38"/>
                  </a:cubicBezTo>
                  <a:cubicBezTo>
                    <a:pt x="401" y="32"/>
                    <a:pt x="258" y="18"/>
                    <a:pt x="116" y="2"/>
                  </a:cubicBezTo>
                  <a:cubicBezTo>
                    <a:pt x="111" y="1"/>
                    <a:pt x="106" y="1"/>
                    <a:pt x="102" y="1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2" name="Google Shape;3742;p16"/>
            <p:cNvSpPr/>
            <p:nvPr/>
          </p:nvSpPr>
          <p:spPr>
            <a:xfrm>
              <a:off x="3485900" y="-640675"/>
              <a:ext cx="32625" cy="51875"/>
            </a:xfrm>
            <a:custGeom>
              <a:avLst/>
              <a:gdLst/>
              <a:ahLst/>
              <a:cxnLst/>
              <a:rect l="l" t="t" r="r" b="b"/>
              <a:pathLst>
                <a:path w="1305" h="2075" extrusionOk="0">
                  <a:moveTo>
                    <a:pt x="94" y="0"/>
                  </a:moveTo>
                  <a:cubicBezTo>
                    <a:pt x="79" y="0"/>
                    <a:pt x="65" y="4"/>
                    <a:pt x="52" y="11"/>
                  </a:cubicBezTo>
                  <a:cubicBezTo>
                    <a:pt x="48" y="14"/>
                    <a:pt x="42" y="16"/>
                    <a:pt x="39" y="19"/>
                  </a:cubicBezTo>
                  <a:cubicBezTo>
                    <a:pt x="8" y="49"/>
                    <a:pt x="0" y="95"/>
                    <a:pt x="19" y="133"/>
                  </a:cubicBezTo>
                  <a:cubicBezTo>
                    <a:pt x="176" y="454"/>
                    <a:pt x="344" y="768"/>
                    <a:pt x="523" y="1076"/>
                  </a:cubicBezTo>
                  <a:cubicBezTo>
                    <a:pt x="701" y="1388"/>
                    <a:pt x="882" y="1697"/>
                    <a:pt x="1057" y="2007"/>
                  </a:cubicBezTo>
                  <a:cubicBezTo>
                    <a:pt x="1081" y="2049"/>
                    <a:pt x="1126" y="2074"/>
                    <a:pt x="1172" y="2074"/>
                  </a:cubicBezTo>
                  <a:cubicBezTo>
                    <a:pt x="1193" y="2074"/>
                    <a:pt x="1213" y="2069"/>
                    <a:pt x="1233" y="2059"/>
                  </a:cubicBezTo>
                  <a:cubicBezTo>
                    <a:pt x="1263" y="2043"/>
                    <a:pt x="1286" y="2014"/>
                    <a:pt x="1294" y="1980"/>
                  </a:cubicBezTo>
                  <a:cubicBezTo>
                    <a:pt x="1305" y="1945"/>
                    <a:pt x="1299" y="1915"/>
                    <a:pt x="1284" y="1884"/>
                  </a:cubicBezTo>
                  <a:cubicBezTo>
                    <a:pt x="1139" y="1555"/>
                    <a:pt x="940" y="1254"/>
                    <a:pt x="737" y="959"/>
                  </a:cubicBezTo>
                  <a:cubicBezTo>
                    <a:pt x="637" y="809"/>
                    <a:pt x="533" y="663"/>
                    <a:pt x="438" y="512"/>
                  </a:cubicBezTo>
                  <a:cubicBezTo>
                    <a:pt x="339" y="361"/>
                    <a:pt x="250" y="206"/>
                    <a:pt x="171" y="47"/>
                  </a:cubicBezTo>
                  <a:cubicBezTo>
                    <a:pt x="157" y="17"/>
                    <a:pt x="126" y="0"/>
                    <a:pt x="94" y="0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3" name="Google Shape;3743;p16"/>
            <p:cNvSpPr/>
            <p:nvPr/>
          </p:nvSpPr>
          <p:spPr>
            <a:xfrm>
              <a:off x="3511400" y="-600475"/>
              <a:ext cx="23100" cy="10025"/>
            </a:xfrm>
            <a:custGeom>
              <a:avLst/>
              <a:gdLst/>
              <a:ahLst/>
              <a:cxnLst/>
              <a:rect l="l" t="t" r="r" b="b"/>
              <a:pathLst>
                <a:path w="924" h="401" extrusionOk="0">
                  <a:moveTo>
                    <a:pt x="789" y="1"/>
                  </a:moveTo>
                  <a:cubicBezTo>
                    <a:pt x="770" y="1"/>
                    <a:pt x="751" y="5"/>
                    <a:pt x="733" y="14"/>
                  </a:cubicBezTo>
                  <a:cubicBezTo>
                    <a:pt x="687" y="39"/>
                    <a:pt x="638" y="60"/>
                    <a:pt x="589" y="82"/>
                  </a:cubicBezTo>
                  <a:cubicBezTo>
                    <a:pt x="539" y="99"/>
                    <a:pt x="490" y="115"/>
                    <a:pt x="438" y="128"/>
                  </a:cubicBezTo>
                  <a:cubicBezTo>
                    <a:pt x="386" y="142"/>
                    <a:pt x="332" y="151"/>
                    <a:pt x="279" y="158"/>
                  </a:cubicBezTo>
                  <a:cubicBezTo>
                    <a:pt x="228" y="162"/>
                    <a:pt x="177" y="164"/>
                    <a:pt x="124" y="164"/>
                  </a:cubicBezTo>
                  <a:cubicBezTo>
                    <a:pt x="95" y="164"/>
                    <a:pt x="69" y="175"/>
                    <a:pt x="48" y="192"/>
                  </a:cubicBezTo>
                  <a:cubicBezTo>
                    <a:pt x="20" y="215"/>
                    <a:pt x="3" y="247"/>
                    <a:pt x="3" y="283"/>
                  </a:cubicBezTo>
                  <a:cubicBezTo>
                    <a:pt x="0" y="344"/>
                    <a:pt x="53" y="401"/>
                    <a:pt x="116" y="401"/>
                  </a:cubicBezTo>
                  <a:cubicBezTo>
                    <a:pt x="116" y="401"/>
                    <a:pt x="117" y="401"/>
                    <a:pt x="118" y="401"/>
                  </a:cubicBezTo>
                  <a:cubicBezTo>
                    <a:pt x="244" y="401"/>
                    <a:pt x="369" y="388"/>
                    <a:pt x="493" y="362"/>
                  </a:cubicBezTo>
                  <a:cubicBezTo>
                    <a:pt x="616" y="334"/>
                    <a:pt x="736" y="280"/>
                    <a:pt x="846" y="221"/>
                  </a:cubicBezTo>
                  <a:cubicBezTo>
                    <a:pt x="902" y="191"/>
                    <a:pt x="924" y="119"/>
                    <a:pt x="892" y="63"/>
                  </a:cubicBezTo>
                  <a:cubicBezTo>
                    <a:pt x="871" y="22"/>
                    <a:pt x="831" y="1"/>
                    <a:pt x="789" y="1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4" name="Google Shape;3744;p16"/>
            <p:cNvSpPr/>
            <p:nvPr/>
          </p:nvSpPr>
          <p:spPr>
            <a:xfrm>
              <a:off x="3474150" y="-2234350"/>
              <a:ext cx="228575" cy="240450"/>
            </a:xfrm>
            <a:custGeom>
              <a:avLst/>
              <a:gdLst/>
              <a:ahLst/>
              <a:cxnLst/>
              <a:rect l="l" t="t" r="r" b="b"/>
              <a:pathLst>
                <a:path w="9143" h="9618" extrusionOk="0">
                  <a:moveTo>
                    <a:pt x="2947" y="1"/>
                  </a:moveTo>
                  <a:cubicBezTo>
                    <a:pt x="2808" y="1"/>
                    <a:pt x="2671" y="8"/>
                    <a:pt x="2534" y="22"/>
                  </a:cubicBezTo>
                  <a:cubicBezTo>
                    <a:pt x="2134" y="65"/>
                    <a:pt x="1753" y="181"/>
                    <a:pt x="1403" y="370"/>
                  </a:cubicBezTo>
                  <a:cubicBezTo>
                    <a:pt x="1382" y="381"/>
                    <a:pt x="1367" y="391"/>
                    <a:pt x="1349" y="401"/>
                  </a:cubicBezTo>
                  <a:cubicBezTo>
                    <a:pt x="1048" y="575"/>
                    <a:pt x="778" y="826"/>
                    <a:pt x="567" y="1128"/>
                  </a:cubicBezTo>
                  <a:cubicBezTo>
                    <a:pt x="337" y="1454"/>
                    <a:pt x="174" y="1840"/>
                    <a:pt x="85" y="2271"/>
                  </a:cubicBezTo>
                  <a:cubicBezTo>
                    <a:pt x="25" y="2560"/>
                    <a:pt x="1" y="2875"/>
                    <a:pt x="6" y="3259"/>
                  </a:cubicBezTo>
                  <a:cubicBezTo>
                    <a:pt x="11" y="3577"/>
                    <a:pt x="50" y="3922"/>
                    <a:pt x="121" y="4311"/>
                  </a:cubicBezTo>
                  <a:cubicBezTo>
                    <a:pt x="245" y="4969"/>
                    <a:pt x="492" y="5651"/>
                    <a:pt x="861" y="6336"/>
                  </a:cubicBezTo>
                  <a:cubicBezTo>
                    <a:pt x="1163" y="6902"/>
                    <a:pt x="1559" y="7465"/>
                    <a:pt x="2076" y="8064"/>
                  </a:cubicBezTo>
                  <a:cubicBezTo>
                    <a:pt x="2520" y="8578"/>
                    <a:pt x="3033" y="9076"/>
                    <a:pt x="3642" y="9579"/>
                  </a:cubicBezTo>
                  <a:cubicBezTo>
                    <a:pt x="3672" y="9604"/>
                    <a:pt x="3708" y="9617"/>
                    <a:pt x="3744" y="9617"/>
                  </a:cubicBezTo>
                  <a:cubicBezTo>
                    <a:pt x="3769" y="9617"/>
                    <a:pt x="3794" y="9611"/>
                    <a:pt x="3815" y="9598"/>
                  </a:cubicBezTo>
                  <a:cubicBezTo>
                    <a:pt x="3828" y="9591"/>
                    <a:pt x="3841" y="9581"/>
                    <a:pt x="3851" y="9569"/>
                  </a:cubicBezTo>
                  <a:cubicBezTo>
                    <a:pt x="4144" y="9552"/>
                    <a:pt x="4420" y="9469"/>
                    <a:pt x="4627" y="9400"/>
                  </a:cubicBezTo>
                  <a:cubicBezTo>
                    <a:pt x="4900" y="9306"/>
                    <a:pt x="5164" y="9191"/>
                    <a:pt x="5454" y="9059"/>
                  </a:cubicBezTo>
                  <a:cubicBezTo>
                    <a:pt x="5776" y="8913"/>
                    <a:pt x="6063" y="8765"/>
                    <a:pt x="6329" y="8613"/>
                  </a:cubicBezTo>
                  <a:lnTo>
                    <a:pt x="6471" y="8531"/>
                  </a:lnTo>
                  <a:cubicBezTo>
                    <a:pt x="6816" y="8320"/>
                    <a:pt x="7141" y="8090"/>
                    <a:pt x="7438" y="7843"/>
                  </a:cubicBezTo>
                  <a:cubicBezTo>
                    <a:pt x="7785" y="7557"/>
                    <a:pt x="8068" y="7277"/>
                    <a:pt x="8307" y="6987"/>
                  </a:cubicBezTo>
                  <a:cubicBezTo>
                    <a:pt x="8574" y="6661"/>
                    <a:pt x="8778" y="6327"/>
                    <a:pt x="8916" y="5991"/>
                  </a:cubicBezTo>
                  <a:cubicBezTo>
                    <a:pt x="9067" y="5624"/>
                    <a:pt x="9143" y="5246"/>
                    <a:pt x="9137" y="4868"/>
                  </a:cubicBezTo>
                  <a:cubicBezTo>
                    <a:pt x="9136" y="4703"/>
                    <a:pt x="9110" y="4523"/>
                    <a:pt x="9062" y="4319"/>
                  </a:cubicBezTo>
                  <a:cubicBezTo>
                    <a:pt x="9019" y="4133"/>
                    <a:pt x="8945" y="3959"/>
                    <a:pt x="8850" y="3756"/>
                  </a:cubicBezTo>
                  <a:cubicBezTo>
                    <a:pt x="8664" y="3361"/>
                    <a:pt x="8392" y="3020"/>
                    <a:pt x="8147" y="2740"/>
                  </a:cubicBezTo>
                  <a:cubicBezTo>
                    <a:pt x="7882" y="2438"/>
                    <a:pt x="7564" y="2142"/>
                    <a:pt x="7176" y="1830"/>
                  </a:cubicBezTo>
                  <a:cubicBezTo>
                    <a:pt x="6845" y="1565"/>
                    <a:pt x="6481" y="1310"/>
                    <a:pt x="6070" y="1059"/>
                  </a:cubicBezTo>
                  <a:cubicBezTo>
                    <a:pt x="5268" y="568"/>
                    <a:pt x="4539" y="253"/>
                    <a:pt x="3838" y="98"/>
                  </a:cubicBezTo>
                  <a:cubicBezTo>
                    <a:pt x="3539" y="33"/>
                    <a:pt x="3241" y="1"/>
                    <a:pt x="2947" y="1"/>
                  </a:cubicBezTo>
                  <a:close/>
                </a:path>
              </a:pathLst>
            </a:custGeom>
            <a:solidFill>
              <a:srgbClr val="82A3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5" name="Google Shape;3745;p16"/>
            <p:cNvSpPr/>
            <p:nvPr/>
          </p:nvSpPr>
          <p:spPr>
            <a:xfrm>
              <a:off x="3858750" y="-1980375"/>
              <a:ext cx="280625" cy="315650"/>
            </a:xfrm>
            <a:custGeom>
              <a:avLst/>
              <a:gdLst/>
              <a:ahLst/>
              <a:cxnLst/>
              <a:rect l="l" t="t" r="r" b="b"/>
              <a:pathLst>
                <a:path w="11225" h="12626" extrusionOk="0">
                  <a:moveTo>
                    <a:pt x="6416" y="0"/>
                  </a:moveTo>
                  <a:cubicBezTo>
                    <a:pt x="6367" y="0"/>
                    <a:pt x="6319" y="1"/>
                    <a:pt x="6270" y="2"/>
                  </a:cubicBezTo>
                  <a:cubicBezTo>
                    <a:pt x="5898" y="10"/>
                    <a:pt x="5509" y="59"/>
                    <a:pt x="5077" y="154"/>
                  </a:cubicBezTo>
                  <a:cubicBezTo>
                    <a:pt x="4699" y="239"/>
                    <a:pt x="4311" y="362"/>
                    <a:pt x="3925" y="523"/>
                  </a:cubicBezTo>
                  <a:cubicBezTo>
                    <a:pt x="3642" y="642"/>
                    <a:pt x="3362" y="782"/>
                    <a:pt x="3093" y="937"/>
                  </a:cubicBezTo>
                  <a:cubicBezTo>
                    <a:pt x="3004" y="987"/>
                    <a:pt x="2918" y="1040"/>
                    <a:pt x="2830" y="1095"/>
                  </a:cubicBezTo>
                  <a:cubicBezTo>
                    <a:pt x="2506" y="1302"/>
                    <a:pt x="2178" y="1550"/>
                    <a:pt x="1859" y="1840"/>
                  </a:cubicBezTo>
                  <a:cubicBezTo>
                    <a:pt x="1255" y="2386"/>
                    <a:pt x="766" y="3041"/>
                    <a:pt x="448" y="3733"/>
                  </a:cubicBezTo>
                  <a:cubicBezTo>
                    <a:pt x="285" y="4084"/>
                    <a:pt x="165" y="4457"/>
                    <a:pt x="88" y="4844"/>
                  </a:cubicBezTo>
                  <a:cubicBezTo>
                    <a:pt x="17" y="5218"/>
                    <a:pt x="1" y="5621"/>
                    <a:pt x="41" y="6039"/>
                  </a:cubicBezTo>
                  <a:cubicBezTo>
                    <a:pt x="99" y="6615"/>
                    <a:pt x="275" y="7235"/>
                    <a:pt x="573" y="7877"/>
                  </a:cubicBezTo>
                  <a:cubicBezTo>
                    <a:pt x="845" y="8472"/>
                    <a:pt x="1200" y="9061"/>
                    <a:pt x="1660" y="9680"/>
                  </a:cubicBezTo>
                  <a:cubicBezTo>
                    <a:pt x="2039" y="10188"/>
                    <a:pt x="2478" y="10698"/>
                    <a:pt x="3008" y="11237"/>
                  </a:cubicBezTo>
                  <a:cubicBezTo>
                    <a:pt x="3449" y="11688"/>
                    <a:pt x="3931" y="12123"/>
                    <a:pt x="4436" y="12531"/>
                  </a:cubicBezTo>
                  <a:cubicBezTo>
                    <a:pt x="4466" y="12555"/>
                    <a:pt x="4501" y="12568"/>
                    <a:pt x="4537" y="12568"/>
                  </a:cubicBezTo>
                  <a:cubicBezTo>
                    <a:pt x="4555" y="12568"/>
                    <a:pt x="4574" y="12565"/>
                    <a:pt x="4591" y="12558"/>
                  </a:cubicBezTo>
                  <a:cubicBezTo>
                    <a:pt x="4617" y="12588"/>
                    <a:pt x="4657" y="12610"/>
                    <a:pt x="4702" y="12621"/>
                  </a:cubicBezTo>
                  <a:cubicBezTo>
                    <a:pt x="4717" y="12624"/>
                    <a:pt x="4733" y="12626"/>
                    <a:pt x="4749" y="12626"/>
                  </a:cubicBezTo>
                  <a:cubicBezTo>
                    <a:pt x="4790" y="12626"/>
                    <a:pt x="4834" y="12615"/>
                    <a:pt x="4879" y="12590"/>
                  </a:cubicBezTo>
                  <a:cubicBezTo>
                    <a:pt x="4949" y="12552"/>
                    <a:pt x="5015" y="12516"/>
                    <a:pt x="5087" y="12482"/>
                  </a:cubicBezTo>
                  <a:cubicBezTo>
                    <a:pt x="5286" y="12391"/>
                    <a:pt x="5493" y="12314"/>
                    <a:pt x="5697" y="12239"/>
                  </a:cubicBezTo>
                  <a:lnTo>
                    <a:pt x="5875" y="12172"/>
                  </a:lnTo>
                  <a:cubicBezTo>
                    <a:pt x="6092" y="12090"/>
                    <a:pt x="6312" y="11989"/>
                    <a:pt x="6527" y="11876"/>
                  </a:cubicBezTo>
                  <a:cubicBezTo>
                    <a:pt x="6578" y="11848"/>
                    <a:pt x="6628" y="11820"/>
                    <a:pt x="6678" y="11791"/>
                  </a:cubicBezTo>
                  <a:cubicBezTo>
                    <a:pt x="6902" y="11662"/>
                    <a:pt x="7126" y="11511"/>
                    <a:pt x="7362" y="11334"/>
                  </a:cubicBezTo>
                  <a:cubicBezTo>
                    <a:pt x="7912" y="10921"/>
                    <a:pt x="8445" y="10405"/>
                    <a:pt x="8942" y="9800"/>
                  </a:cubicBezTo>
                  <a:cubicBezTo>
                    <a:pt x="9427" y="9213"/>
                    <a:pt x="9858" y="8562"/>
                    <a:pt x="10220" y="7867"/>
                  </a:cubicBezTo>
                  <a:cubicBezTo>
                    <a:pt x="10582" y="7169"/>
                    <a:pt x="10849" y="6455"/>
                    <a:pt x="11012" y="5751"/>
                  </a:cubicBezTo>
                  <a:cubicBezTo>
                    <a:pt x="11182" y="5023"/>
                    <a:pt x="11224" y="4325"/>
                    <a:pt x="11136" y="3676"/>
                  </a:cubicBezTo>
                  <a:cubicBezTo>
                    <a:pt x="11045" y="2991"/>
                    <a:pt x="10792" y="2353"/>
                    <a:pt x="10403" y="1835"/>
                  </a:cubicBezTo>
                  <a:cubicBezTo>
                    <a:pt x="9983" y="1270"/>
                    <a:pt x="9393" y="816"/>
                    <a:pt x="8646" y="484"/>
                  </a:cubicBezTo>
                  <a:cubicBezTo>
                    <a:pt x="8245" y="306"/>
                    <a:pt x="7842" y="176"/>
                    <a:pt x="7444" y="97"/>
                  </a:cubicBezTo>
                  <a:cubicBezTo>
                    <a:pt x="7123" y="33"/>
                    <a:pt x="6778" y="0"/>
                    <a:pt x="6416" y="0"/>
                  </a:cubicBezTo>
                  <a:close/>
                </a:path>
              </a:pathLst>
            </a:custGeom>
            <a:solidFill>
              <a:srgbClr val="82A3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6" name="Google Shape;3746;p16"/>
            <p:cNvSpPr/>
            <p:nvPr/>
          </p:nvSpPr>
          <p:spPr>
            <a:xfrm>
              <a:off x="3775375" y="-1631375"/>
              <a:ext cx="116375" cy="149200"/>
            </a:xfrm>
            <a:custGeom>
              <a:avLst/>
              <a:gdLst/>
              <a:ahLst/>
              <a:cxnLst/>
              <a:rect l="l" t="t" r="r" b="b"/>
              <a:pathLst>
                <a:path w="4655" h="5968" extrusionOk="0">
                  <a:moveTo>
                    <a:pt x="2799" y="1"/>
                  </a:moveTo>
                  <a:cubicBezTo>
                    <a:pt x="2668" y="1"/>
                    <a:pt x="2526" y="13"/>
                    <a:pt x="2363" y="39"/>
                  </a:cubicBezTo>
                  <a:cubicBezTo>
                    <a:pt x="2022" y="92"/>
                    <a:pt x="1693" y="192"/>
                    <a:pt x="1384" y="342"/>
                  </a:cubicBezTo>
                  <a:cubicBezTo>
                    <a:pt x="1338" y="365"/>
                    <a:pt x="1291" y="389"/>
                    <a:pt x="1246" y="415"/>
                  </a:cubicBezTo>
                  <a:cubicBezTo>
                    <a:pt x="1046" y="530"/>
                    <a:pt x="858" y="681"/>
                    <a:pt x="690" y="862"/>
                  </a:cubicBezTo>
                  <a:cubicBezTo>
                    <a:pt x="348" y="1234"/>
                    <a:pt x="131" y="1764"/>
                    <a:pt x="60" y="2391"/>
                  </a:cubicBezTo>
                  <a:cubicBezTo>
                    <a:pt x="1" y="2923"/>
                    <a:pt x="38" y="3496"/>
                    <a:pt x="182" y="4197"/>
                  </a:cubicBezTo>
                  <a:cubicBezTo>
                    <a:pt x="295" y="4745"/>
                    <a:pt x="469" y="5303"/>
                    <a:pt x="712" y="5899"/>
                  </a:cubicBezTo>
                  <a:cubicBezTo>
                    <a:pt x="726" y="5937"/>
                    <a:pt x="762" y="5968"/>
                    <a:pt x="806" y="5968"/>
                  </a:cubicBezTo>
                  <a:cubicBezTo>
                    <a:pt x="815" y="5968"/>
                    <a:pt x="825" y="5966"/>
                    <a:pt x="835" y="5963"/>
                  </a:cubicBezTo>
                  <a:cubicBezTo>
                    <a:pt x="837" y="5960"/>
                    <a:pt x="838" y="5960"/>
                    <a:pt x="841" y="5959"/>
                  </a:cubicBezTo>
                  <a:cubicBezTo>
                    <a:pt x="893" y="5929"/>
                    <a:pt x="917" y="5881"/>
                    <a:pt x="901" y="5837"/>
                  </a:cubicBezTo>
                  <a:cubicBezTo>
                    <a:pt x="1217" y="5821"/>
                    <a:pt x="1496" y="5767"/>
                    <a:pt x="1763" y="5680"/>
                  </a:cubicBezTo>
                  <a:cubicBezTo>
                    <a:pt x="1977" y="5613"/>
                    <a:pt x="2198" y="5512"/>
                    <a:pt x="2422" y="5382"/>
                  </a:cubicBezTo>
                  <a:cubicBezTo>
                    <a:pt x="2468" y="5354"/>
                    <a:pt x="2516" y="5326"/>
                    <a:pt x="2560" y="5297"/>
                  </a:cubicBezTo>
                  <a:cubicBezTo>
                    <a:pt x="2809" y="5145"/>
                    <a:pt x="3027" y="4958"/>
                    <a:pt x="3208" y="4796"/>
                  </a:cubicBezTo>
                  <a:cubicBezTo>
                    <a:pt x="3416" y="4609"/>
                    <a:pt x="3620" y="4395"/>
                    <a:pt x="3810" y="4164"/>
                  </a:cubicBezTo>
                  <a:cubicBezTo>
                    <a:pt x="4245" y="3641"/>
                    <a:pt x="4521" y="2971"/>
                    <a:pt x="4587" y="2276"/>
                  </a:cubicBezTo>
                  <a:cubicBezTo>
                    <a:pt x="4654" y="1587"/>
                    <a:pt x="4492" y="979"/>
                    <a:pt x="4134" y="564"/>
                  </a:cubicBezTo>
                  <a:cubicBezTo>
                    <a:pt x="4045" y="459"/>
                    <a:pt x="3945" y="370"/>
                    <a:pt x="3831" y="293"/>
                  </a:cubicBezTo>
                  <a:cubicBezTo>
                    <a:pt x="3714" y="214"/>
                    <a:pt x="3577" y="149"/>
                    <a:pt x="3416" y="93"/>
                  </a:cubicBezTo>
                  <a:cubicBezTo>
                    <a:pt x="3258" y="39"/>
                    <a:pt x="3096" y="20"/>
                    <a:pt x="2957" y="7"/>
                  </a:cubicBezTo>
                  <a:cubicBezTo>
                    <a:pt x="2906" y="3"/>
                    <a:pt x="2853" y="1"/>
                    <a:pt x="2799" y="1"/>
                  </a:cubicBezTo>
                  <a:close/>
                </a:path>
              </a:pathLst>
            </a:custGeom>
            <a:solidFill>
              <a:srgbClr val="82A3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7" name="Google Shape;3747;p16"/>
            <p:cNvSpPr/>
            <p:nvPr/>
          </p:nvSpPr>
          <p:spPr>
            <a:xfrm>
              <a:off x="3624325" y="-1339125"/>
              <a:ext cx="223250" cy="167475"/>
            </a:xfrm>
            <a:custGeom>
              <a:avLst/>
              <a:gdLst/>
              <a:ahLst/>
              <a:cxnLst/>
              <a:rect l="l" t="t" r="r" b="b"/>
              <a:pathLst>
                <a:path w="8930" h="6699" extrusionOk="0">
                  <a:moveTo>
                    <a:pt x="2833" y="1"/>
                  </a:moveTo>
                  <a:cubicBezTo>
                    <a:pt x="2431" y="1"/>
                    <a:pt x="1992" y="63"/>
                    <a:pt x="1557" y="238"/>
                  </a:cubicBezTo>
                  <a:cubicBezTo>
                    <a:pt x="1448" y="280"/>
                    <a:pt x="1343" y="332"/>
                    <a:pt x="1241" y="392"/>
                  </a:cubicBezTo>
                  <a:cubicBezTo>
                    <a:pt x="1063" y="494"/>
                    <a:pt x="901" y="617"/>
                    <a:pt x="753" y="758"/>
                  </a:cubicBezTo>
                  <a:cubicBezTo>
                    <a:pt x="532" y="969"/>
                    <a:pt x="352" y="1225"/>
                    <a:pt x="221" y="1515"/>
                  </a:cubicBezTo>
                  <a:cubicBezTo>
                    <a:pt x="99" y="1788"/>
                    <a:pt x="26" y="2108"/>
                    <a:pt x="13" y="2440"/>
                  </a:cubicBezTo>
                  <a:cubicBezTo>
                    <a:pt x="0" y="2766"/>
                    <a:pt x="49" y="3108"/>
                    <a:pt x="161" y="3483"/>
                  </a:cubicBezTo>
                  <a:cubicBezTo>
                    <a:pt x="265" y="3829"/>
                    <a:pt x="441" y="4187"/>
                    <a:pt x="695" y="4574"/>
                  </a:cubicBezTo>
                  <a:cubicBezTo>
                    <a:pt x="925" y="4921"/>
                    <a:pt x="1220" y="5261"/>
                    <a:pt x="1570" y="5586"/>
                  </a:cubicBezTo>
                  <a:cubicBezTo>
                    <a:pt x="1852" y="5846"/>
                    <a:pt x="2176" y="6072"/>
                    <a:pt x="2535" y="6262"/>
                  </a:cubicBezTo>
                  <a:cubicBezTo>
                    <a:pt x="2841" y="6424"/>
                    <a:pt x="3182" y="6544"/>
                    <a:pt x="3551" y="6623"/>
                  </a:cubicBezTo>
                  <a:cubicBezTo>
                    <a:pt x="3783" y="6674"/>
                    <a:pt x="4035" y="6699"/>
                    <a:pt x="4302" y="6699"/>
                  </a:cubicBezTo>
                  <a:cubicBezTo>
                    <a:pt x="4394" y="6699"/>
                    <a:pt x="4487" y="6696"/>
                    <a:pt x="4582" y="6690"/>
                  </a:cubicBezTo>
                  <a:cubicBezTo>
                    <a:pt x="4897" y="6671"/>
                    <a:pt x="5228" y="6607"/>
                    <a:pt x="5599" y="6490"/>
                  </a:cubicBezTo>
                  <a:cubicBezTo>
                    <a:pt x="5908" y="6391"/>
                    <a:pt x="6217" y="6255"/>
                    <a:pt x="6517" y="6081"/>
                  </a:cubicBezTo>
                  <a:cubicBezTo>
                    <a:pt x="6844" y="5893"/>
                    <a:pt x="7163" y="5659"/>
                    <a:pt x="7466" y="5390"/>
                  </a:cubicBezTo>
                  <a:cubicBezTo>
                    <a:pt x="8029" y="4889"/>
                    <a:pt x="8516" y="4264"/>
                    <a:pt x="8910" y="3532"/>
                  </a:cubicBezTo>
                  <a:cubicBezTo>
                    <a:pt x="8927" y="3496"/>
                    <a:pt x="8930" y="3454"/>
                    <a:pt x="8915" y="3412"/>
                  </a:cubicBezTo>
                  <a:cubicBezTo>
                    <a:pt x="8898" y="3365"/>
                    <a:pt x="8861" y="3323"/>
                    <a:pt x="8816" y="3303"/>
                  </a:cubicBezTo>
                  <a:cubicBezTo>
                    <a:pt x="8795" y="3295"/>
                    <a:pt x="8769" y="3289"/>
                    <a:pt x="8747" y="3289"/>
                  </a:cubicBezTo>
                  <a:cubicBezTo>
                    <a:pt x="8746" y="3252"/>
                    <a:pt x="8732" y="3211"/>
                    <a:pt x="8709" y="3178"/>
                  </a:cubicBezTo>
                  <a:cubicBezTo>
                    <a:pt x="8473" y="2829"/>
                    <a:pt x="8163" y="2489"/>
                    <a:pt x="7759" y="2138"/>
                  </a:cubicBezTo>
                  <a:cubicBezTo>
                    <a:pt x="7412" y="1838"/>
                    <a:pt x="7009" y="1557"/>
                    <a:pt x="6495" y="1251"/>
                  </a:cubicBezTo>
                  <a:cubicBezTo>
                    <a:pt x="6054" y="992"/>
                    <a:pt x="5600" y="761"/>
                    <a:pt x="5141" y="567"/>
                  </a:cubicBezTo>
                  <a:cubicBezTo>
                    <a:pt x="4685" y="372"/>
                    <a:pt x="4259" y="227"/>
                    <a:pt x="3838" y="123"/>
                  </a:cubicBezTo>
                  <a:cubicBezTo>
                    <a:pt x="3559" y="56"/>
                    <a:pt x="3213" y="1"/>
                    <a:pt x="2833" y="1"/>
                  </a:cubicBezTo>
                  <a:close/>
                </a:path>
              </a:pathLst>
            </a:custGeom>
            <a:solidFill>
              <a:srgbClr val="82A3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8" name="Google Shape;3748;p16"/>
            <p:cNvSpPr/>
            <p:nvPr/>
          </p:nvSpPr>
          <p:spPr>
            <a:xfrm>
              <a:off x="4072025" y="-1314900"/>
              <a:ext cx="247775" cy="273225"/>
            </a:xfrm>
            <a:custGeom>
              <a:avLst/>
              <a:gdLst/>
              <a:ahLst/>
              <a:cxnLst/>
              <a:rect l="l" t="t" r="r" b="b"/>
              <a:pathLst>
                <a:path w="9911" h="10929" extrusionOk="0">
                  <a:moveTo>
                    <a:pt x="5758" y="0"/>
                  </a:moveTo>
                  <a:cubicBezTo>
                    <a:pt x="4816" y="0"/>
                    <a:pt x="3848" y="267"/>
                    <a:pt x="2973" y="773"/>
                  </a:cubicBezTo>
                  <a:cubicBezTo>
                    <a:pt x="2601" y="988"/>
                    <a:pt x="2248" y="1244"/>
                    <a:pt x="1925" y="1536"/>
                  </a:cubicBezTo>
                  <a:cubicBezTo>
                    <a:pt x="1366" y="2040"/>
                    <a:pt x="928" y="2620"/>
                    <a:pt x="626" y="3261"/>
                  </a:cubicBezTo>
                  <a:cubicBezTo>
                    <a:pt x="467" y="3592"/>
                    <a:pt x="338" y="3969"/>
                    <a:pt x="218" y="4438"/>
                  </a:cubicBezTo>
                  <a:cubicBezTo>
                    <a:pt x="115" y="4841"/>
                    <a:pt x="50" y="5280"/>
                    <a:pt x="23" y="5745"/>
                  </a:cubicBezTo>
                  <a:cubicBezTo>
                    <a:pt x="0" y="6176"/>
                    <a:pt x="13" y="6620"/>
                    <a:pt x="60" y="7064"/>
                  </a:cubicBezTo>
                  <a:cubicBezTo>
                    <a:pt x="105" y="7463"/>
                    <a:pt x="184" y="7880"/>
                    <a:pt x="305" y="8338"/>
                  </a:cubicBezTo>
                  <a:cubicBezTo>
                    <a:pt x="510" y="9122"/>
                    <a:pt x="835" y="9947"/>
                    <a:pt x="1301" y="10857"/>
                  </a:cubicBezTo>
                  <a:cubicBezTo>
                    <a:pt x="1314" y="10885"/>
                    <a:pt x="1326" y="10903"/>
                    <a:pt x="1357" y="10918"/>
                  </a:cubicBezTo>
                  <a:cubicBezTo>
                    <a:pt x="1372" y="10925"/>
                    <a:pt x="1389" y="10929"/>
                    <a:pt x="1407" y="10929"/>
                  </a:cubicBezTo>
                  <a:cubicBezTo>
                    <a:pt x="1419" y="10929"/>
                    <a:pt x="1432" y="10927"/>
                    <a:pt x="1444" y="10923"/>
                  </a:cubicBezTo>
                  <a:cubicBezTo>
                    <a:pt x="1445" y="10923"/>
                    <a:pt x="1445" y="10922"/>
                    <a:pt x="1446" y="10922"/>
                  </a:cubicBezTo>
                  <a:cubicBezTo>
                    <a:pt x="1504" y="10887"/>
                    <a:pt x="1534" y="10829"/>
                    <a:pt x="1510" y="10780"/>
                  </a:cubicBezTo>
                  <a:cubicBezTo>
                    <a:pt x="1510" y="10780"/>
                    <a:pt x="1511" y="10778"/>
                    <a:pt x="1512" y="10778"/>
                  </a:cubicBezTo>
                  <a:cubicBezTo>
                    <a:pt x="1523" y="10772"/>
                    <a:pt x="1540" y="10772"/>
                    <a:pt x="1560" y="10767"/>
                  </a:cubicBezTo>
                  <a:lnTo>
                    <a:pt x="1639" y="10742"/>
                  </a:lnTo>
                  <a:cubicBezTo>
                    <a:pt x="1673" y="10799"/>
                    <a:pt x="1736" y="10832"/>
                    <a:pt x="1805" y="10832"/>
                  </a:cubicBezTo>
                  <a:cubicBezTo>
                    <a:pt x="1825" y="10832"/>
                    <a:pt x="1846" y="10829"/>
                    <a:pt x="1867" y="10823"/>
                  </a:cubicBezTo>
                  <a:lnTo>
                    <a:pt x="1936" y="10801"/>
                  </a:lnTo>
                  <a:cubicBezTo>
                    <a:pt x="2140" y="10737"/>
                    <a:pt x="2343" y="10672"/>
                    <a:pt x="2542" y="10597"/>
                  </a:cubicBezTo>
                  <a:cubicBezTo>
                    <a:pt x="2753" y="10514"/>
                    <a:pt x="2962" y="10422"/>
                    <a:pt x="3167" y="10324"/>
                  </a:cubicBezTo>
                  <a:cubicBezTo>
                    <a:pt x="3486" y="10171"/>
                    <a:pt x="3822" y="9995"/>
                    <a:pt x="4161" y="9797"/>
                  </a:cubicBezTo>
                  <a:cubicBezTo>
                    <a:pt x="4305" y="9715"/>
                    <a:pt x="4445" y="9631"/>
                    <a:pt x="4586" y="9544"/>
                  </a:cubicBezTo>
                  <a:cubicBezTo>
                    <a:pt x="5646" y="8892"/>
                    <a:pt x="6629" y="8141"/>
                    <a:pt x="7505" y="7311"/>
                  </a:cubicBezTo>
                  <a:cubicBezTo>
                    <a:pt x="7969" y="6872"/>
                    <a:pt x="8364" y="6441"/>
                    <a:pt x="8708" y="5995"/>
                  </a:cubicBezTo>
                  <a:cubicBezTo>
                    <a:pt x="9075" y="5524"/>
                    <a:pt x="9353" y="5075"/>
                    <a:pt x="9560" y="4622"/>
                  </a:cubicBezTo>
                  <a:cubicBezTo>
                    <a:pt x="9662" y="4392"/>
                    <a:pt x="9745" y="4158"/>
                    <a:pt x="9806" y="3926"/>
                  </a:cubicBezTo>
                  <a:cubicBezTo>
                    <a:pt x="9862" y="3712"/>
                    <a:pt x="9893" y="3480"/>
                    <a:pt x="9903" y="3238"/>
                  </a:cubicBezTo>
                  <a:cubicBezTo>
                    <a:pt x="9910" y="3032"/>
                    <a:pt x="9886" y="2814"/>
                    <a:pt x="9831" y="2571"/>
                  </a:cubicBezTo>
                  <a:cubicBezTo>
                    <a:pt x="9786" y="2372"/>
                    <a:pt x="9704" y="2166"/>
                    <a:pt x="9580" y="1941"/>
                  </a:cubicBezTo>
                  <a:cubicBezTo>
                    <a:pt x="9472" y="1750"/>
                    <a:pt x="9324" y="1557"/>
                    <a:pt x="9129" y="1355"/>
                  </a:cubicBezTo>
                  <a:cubicBezTo>
                    <a:pt x="8955" y="1175"/>
                    <a:pt x="8737" y="1000"/>
                    <a:pt x="8467" y="823"/>
                  </a:cubicBezTo>
                  <a:cubicBezTo>
                    <a:pt x="8173" y="631"/>
                    <a:pt x="7861" y="467"/>
                    <a:pt x="7542" y="339"/>
                  </a:cubicBezTo>
                  <a:cubicBezTo>
                    <a:pt x="7170" y="188"/>
                    <a:pt x="6772" y="86"/>
                    <a:pt x="6360" y="38"/>
                  </a:cubicBezTo>
                  <a:cubicBezTo>
                    <a:pt x="6161" y="13"/>
                    <a:pt x="5960" y="0"/>
                    <a:pt x="5758" y="0"/>
                  </a:cubicBezTo>
                  <a:close/>
                </a:path>
              </a:pathLst>
            </a:custGeom>
            <a:solidFill>
              <a:srgbClr val="82A3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9" name="Google Shape;3749;p16"/>
            <p:cNvSpPr/>
            <p:nvPr/>
          </p:nvSpPr>
          <p:spPr>
            <a:xfrm>
              <a:off x="4107525" y="-1055250"/>
              <a:ext cx="21750" cy="12325"/>
            </a:xfrm>
            <a:custGeom>
              <a:avLst/>
              <a:gdLst/>
              <a:ahLst/>
              <a:cxnLst/>
              <a:rect l="l" t="t" r="r" b="b"/>
              <a:pathLst>
                <a:path w="870" h="493" extrusionOk="0">
                  <a:moveTo>
                    <a:pt x="343" y="201"/>
                  </a:moveTo>
                  <a:cubicBezTo>
                    <a:pt x="343" y="201"/>
                    <a:pt x="343" y="201"/>
                    <a:pt x="342" y="201"/>
                  </a:cubicBezTo>
                  <a:cubicBezTo>
                    <a:pt x="343" y="201"/>
                    <a:pt x="343" y="201"/>
                    <a:pt x="343" y="201"/>
                  </a:cubicBezTo>
                  <a:close/>
                  <a:moveTo>
                    <a:pt x="333" y="207"/>
                  </a:moveTo>
                  <a:cubicBezTo>
                    <a:pt x="332" y="207"/>
                    <a:pt x="332" y="207"/>
                    <a:pt x="331" y="207"/>
                  </a:cubicBezTo>
                  <a:cubicBezTo>
                    <a:pt x="332" y="207"/>
                    <a:pt x="333" y="207"/>
                    <a:pt x="333" y="207"/>
                  </a:cubicBezTo>
                  <a:close/>
                  <a:moveTo>
                    <a:pt x="757" y="1"/>
                  </a:moveTo>
                  <a:cubicBezTo>
                    <a:pt x="741" y="1"/>
                    <a:pt x="726" y="5"/>
                    <a:pt x="712" y="13"/>
                  </a:cubicBezTo>
                  <a:cubicBezTo>
                    <a:pt x="593" y="83"/>
                    <a:pt x="469" y="144"/>
                    <a:pt x="343" y="201"/>
                  </a:cubicBezTo>
                  <a:lnTo>
                    <a:pt x="343" y="201"/>
                  </a:lnTo>
                  <a:cubicBezTo>
                    <a:pt x="346" y="200"/>
                    <a:pt x="348" y="200"/>
                    <a:pt x="350" y="200"/>
                  </a:cubicBezTo>
                  <a:cubicBezTo>
                    <a:pt x="347" y="201"/>
                    <a:pt x="344" y="202"/>
                    <a:pt x="340" y="204"/>
                  </a:cubicBezTo>
                  <a:lnTo>
                    <a:pt x="340" y="204"/>
                  </a:lnTo>
                  <a:cubicBezTo>
                    <a:pt x="340" y="204"/>
                    <a:pt x="341" y="204"/>
                    <a:pt x="341" y="204"/>
                  </a:cubicBezTo>
                  <a:cubicBezTo>
                    <a:pt x="340" y="204"/>
                    <a:pt x="340" y="205"/>
                    <a:pt x="339" y="205"/>
                  </a:cubicBezTo>
                  <a:lnTo>
                    <a:pt x="339" y="205"/>
                  </a:lnTo>
                  <a:cubicBezTo>
                    <a:pt x="339" y="205"/>
                    <a:pt x="340" y="204"/>
                    <a:pt x="340" y="204"/>
                  </a:cubicBezTo>
                  <a:lnTo>
                    <a:pt x="340" y="204"/>
                  </a:lnTo>
                  <a:cubicBezTo>
                    <a:pt x="339" y="205"/>
                    <a:pt x="338" y="206"/>
                    <a:pt x="335" y="206"/>
                  </a:cubicBezTo>
                  <a:cubicBezTo>
                    <a:pt x="335" y="206"/>
                    <a:pt x="334" y="207"/>
                    <a:pt x="333" y="207"/>
                  </a:cubicBezTo>
                  <a:lnTo>
                    <a:pt x="333" y="207"/>
                  </a:lnTo>
                  <a:cubicBezTo>
                    <a:pt x="335" y="206"/>
                    <a:pt x="337" y="206"/>
                    <a:pt x="339" y="205"/>
                  </a:cubicBezTo>
                  <a:lnTo>
                    <a:pt x="339" y="205"/>
                  </a:lnTo>
                  <a:cubicBezTo>
                    <a:pt x="339" y="205"/>
                    <a:pt x="338" y="205"/>
                    <a:pt x="338" y="206"/>
                  </a:cubicBezTo>
                  <a:lnTo>
                    <a:pt x="332" y="208"/>
                  </a:lnTo>
                  <a:lnTo>
                    <a:pt x="332" y="208"/>
                  </a:lnTo>
                  <a:cubicBezTo>
                    <a:pt x="332" y="208"/>
                    <a:pt x="331" y="209"/>
                    <a:pt x="331" y="209"/>
                  </a:cubicBezTo>
                  <a:lnTo>
                    <a:pt x="331" y="209"/>
                  </a:lnTo>
                  <a:cubicBezTo>
                    <a:pt x="331" y="209"/>
                    <a:pt x="332" y="209"/>
                    <a:pt x="332" y="208"/>
                  </a:cubicBezTo>
                  <a:lnTo>
                    <a:pt x="332" y="208"/>
                  </a:lnTo>
                  <a:lnTo>
                    <a:pt x="329" y="210"/>
                  </a:lnTo>
                  <a:lnTo>
                    <a:pt x="329" y="210"/>
                  </a:lnTo>
                  <a:cubicBezTo>
                    <a:pt x="330" y="210"/>
                    <a:pt x="330" y="209"/>
                    <a:pt x="331" y="209"/>
                  </a:cubicBezTo>
                  <a:lnTo>
                    <a:pt x="331" y="209"/>
                  </a:lnTo>
                  <a:cubicBezTo>
                    <a:pt x="248" y="242"/>
                    <a:pt x="167" y="273"/>
                    <a:pt x="81" y="305"/>
                  </a:cubicBezTo>
                  <a:cubicBezTo>
                    <a:pt x="74" y="306"/>
                    <a:pt x="67" y="309"/>
                    <a:pt x="59" y="313"/>
                  </a:cubicBezTo>
                  <a:cubicBezTo>
                    <a:pt x="22" y="333"/>
                    <a:pt x="1" y="376"/>
                    <a:pt x="12" y="421"/>
                  </a:cubicBezTo>
                  <a:cubicBezTo>
                    <a:pt x="23" y="461"/>
                    <a:pt x="62" y="492"/>
                    <a:pt x="103" y="492"/>
                  </a:cubicBezTo>
                  <a:cubicBezTo>
                    <a:pt x="113" y="492"/>
                    <a:pt x="122" y="490"/>
                    <a:pt x="131" y="487"/>
                  </a:cubicBezTo>
                  <a:cubicBezTo>
                    <a:pt x="230" y="453"/>
                    <a:pt x="327" y="417"/>
                    <a:pt x="424" y="376"/>
                  </a:cubicBezTo>
                  <a:cubicBezTo>
                    <a:pt x="555" y="319"/>
                    <a:pt x="683" y="254"/>
                    <a:pt x="808" y="180"/>
                  </a:cubicBezTo>
                  <a:cubicBezTo>
                    <a:pt x="852" y="154"/>
                    <a:pt x="870" y="93"/>
                    <a:pt x="842" y="49"/>
                  </a:cubicBezTo>
                  <a:cubicBezTo>
                    <a:pt x="824" y="19"/>
                    <a:pt x="790" y="1"/>
                    <a:pt x="757" y="1"/>
                  </a:cubicBezTo>
                  <a:close/>
                </a:path>
              </a:pathLst>
            </a:custGeom>
            <a:solidFill>
              <a:srgbClr val="82A3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0" name="Google Shape;3750;p16"/>
            <p:cNvSpPr/>
            <p:nvPr/>
          </p:nvSpPr>
          <p:spPr>
            <a:xfrm>
              <a:off x="4107525" y="-1054275"/>
              <a:ext cx="20025" cy="10550"/>
            </a:xfrm>
            <a:custGeom>
              <a:avLst/>
              <a:gdLst/>
              <a:ahLst/>
              <a:cxnLst/>
              <a:rect l="l" t="t" r="r" b="b"/>
              <a:pathLst>
                <a:path w="801" h="422" extrusionOk="0">
                  <a:moveTo>
                    <a:pt x="691" y="1"/>
                  </a:moveTo>
                  <a:cubicBezTo>
                    <a:pt x="674" y="1"/>
                    <a:pt x="658" y="5"/>
                    <a:pt x="643" y="14"/>
                  </a:cubicBezTo>
                  <a:cubicBezTo>
                    <a:pt x="601" y="39"/>
                    <a:pt x="559" y="62"/>
                    <a:pt x="519" y="86"/>
                  </a:cubicBezTo>
                  <a:cubicBezTo>
                    <a:pt x="484" y="104"/>
                    <a:pt x="449" y="121"/>
                    <a:pt x="411" y="137"/>
                  </a:cubicBezTo>
                  <a:lnTo>
                    <a:pt x="411" y="137"/>
                  </a:lnTo>
                  <a:cubicBezTo>
                    <a:pt x="410" y="137"/>
                    <a:pt x="408" y="138"/>
                    <a:pt x="408" y="138"/>
                  </a:cubicBezTo>
                  <a:cubicBezTo>
                    <a:pt x="408" y="138"/>
                    <a:pt x="407" y="138"/>
                    <a:pt x="407" y="138"/>
                  </a:cubicBezTo>
                  <a:lnTo>
                    <a:pt x="407" y="138"/>
                  </a:lnTo>
                  <a:cubicBezTo>
                    <a:pt x="407" y="138"/>
                    <a:pt x="407" y="138"/>
                    <a:pt x="407" y="138"/>
                  </a:cubicBezTo>
                  <a:lnTo>
                    <a:pt x="407" y="138"/>
                  </a:lnTo>
                  <a:cubicBezTo>
                    <a:pt x="365" y="154"/>
                    <a:pt x="324" y="169"/>
                    <a:pt x="281" y="182"/>
                  </a:cubicBezTo>
                  <a:cubicBezTo>
                    <a:pt x="213" y="205"/>
                    <a:pt x="144" y="218"/>
                    <a:pt x="74" y="231"/>
                  </a:cubicBezTo>
                  <a:cubicBezTo>
                    <a:pt x="65" y="233"/>
                    <a:pt x="57" y="237"/>
                    <a:pt x="48" y="240"/>
                  </a:cubicBezTo>
                  <a:cubicBezTo>
                    <a:pt x="16" y="263"/>
                    <a:pt x="1" y="312"/>
                    <a:pt x="11" y="352"/>
                  </a:cubicBezTo>
                  <a:cubicBezTo>
                    <a:pt x="18" y="375"/>
                    <a:pt x="32" y="396"/>
                    <a:pt x="54" y="409"/>
                  </a:cubicBezTo>
                  <a:cubicBezTo>
                    <a:pt x="68" y="418"/>
                    <a:pt x="83" y="421"/>
                    <a:pt x="98" y="421"/>
                  </a:cubicBezTo>
                  <a:cubicBezTo>
                    <a:pt x="108" y="421"/>
                    <a:pt x="117" y="420"/>
                    <a:pt x="127" y="418"/>
                  </a:cubicBezTo>
                  <a:cubicBezTo>
                    <a:pt x="174" y="411"/>
                    <a:pt x="219" y="402"/>
                    <a:pt x="266" y="388"/>
                  </a:cubicBezTo>
                  <a:cubicBezTo>
                    <a:pt x="334" y="370"/>
                    <a:pt x="400" y="346"/>
                    <a:pt x="467" y="320"/>
                  </a:cubicBezTo>
                  <a:cubicBezTo>
                    <a:pt x="564" y="284"/>
                    <a:pt x="654" y="233"/>
                    <a:pt x="739" y="181"/>
                  </a:cubicBezTo>
                  <a:cubicBezTo>
                    <a:pt x="785" y="154"/>
                    <a:pt x="801" y="95"/>
                    <a:pt x="773" y="47"/>
                  </a:cubicBezTo>
                  <a:cubicBezTo>
                    <a:pt x="757" y="18"/>
                    <a:pt x="724" y="1"/>
                    <a:pt x="691" y="1"/>
                  </a:cubicBezTo>
                  <a:close/>
                </a:path>
              </a:pathLst>
            </a:custGeom>
            <a:solidFill>
              <a:srgbClr val="82A3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1" name="Google Shape;3751;p16"/>
            <p:cNvSpPr/>
            <p:nvPr/>
          </p:nvSpPr>
          <p:spPr>
            <a:xfrm>
              <a:off x="4106925" y="-1054100"/>
              <a:ext cx="22075" cy="11200"/>
            </a:xfrm>
            <a:custGeom>
              <a:avLst/>
              <a:gdLst/>
              <a:ahLst/>
              <a:cxnLst/>
              <a:rect l="l" t="t" r="r" b="b"/>
              <a:pathLst>
                <a:path w="883" h="448" extrusionOk="0">
                  <a:moveTo>
                    <a:pt x="773" y="0"/>
                  </a:moveTo>
                  <a:cubicBezTo>
                    <a:pt x="757" y="0"/>
                    <a:pt x="741" y="4"/>
                    <a:pt x="725" y="12"/>
                  </a:cubicBezTo>
                  <a:cubicBezTo>
                    <a:pt x="646" y="55"/>
                    <a:pt x="566" y="95"/>
                    <a:pt x="484" y="132"/>
                  </a:cubicBezTo>
                  <a:cubicBezTo>
                    <a:pt x="420" y="157"/>
                    <a:pt x="355" y="183"/>
                    <a:pt x="287" y="204"/>
                  </a:cubicBezTo>
                  <a:cubicBezTo>
                    <a:pt x="220" y="227"/>
                    <a:pt x="149" y="241"/>
                    <a:pt x="79" y="257"/>
                  </a:cubicBezTo>
                  <a:cubicBezTo>
                    <a:pt x="71" y="260"/>
                    <a:pt x="63" y="263"/>
                    <a:pt x="55" y="267"/>
                  </a:cubicBezTo>
                  <a:cubicBezTo>
                    <a:pt x="19" y="290"/>
                    <a:pt x="0" y="338"/>
                    <a:pt x="13" y="376"/>
                  </a:cubicBezTo>
                  <a:cubicBezTo>
                    <a:pt x="27" y="423"/>
                    <a:pt x="65" y="448"/>
                    <a:pt x="107" y="448"/>
                  </a:cubicBezTo>
                  <a:cubicBezTo>
                    <a:pt x="115" y="448"/>
                    <a:pt x="122" y="447"/>
                    <a:pt x="129" y="445"/>
                  </a:cubicBezTo>
                  <a:cubicBezTo>
                    <a:pt x="178" y="434"/>
                    <a:pt x="223" y="424"/>
                    <a:pt x="270" y="411"/>
                  </a:cubicBezTo>
                  <a:cubicBezTo>
                    <a:pt x="341" y="392"/>
                    <a:pt x="408" y="368"/>
                    <a:pt x="474" y="342"/>
                  </a:cubicBezTo>
                  <a:cubicBezTo>
                    <a:pt x="595" y="299"/>
                    <a:pt x="710" y="241"/>
                    <a:pt x="823" y="180"/>
                  </a:cubicBezTo>
                  <a:cubicBezTo>
                    <a:pt x="868" y="155"/>
                    <a:pt x="882" y="93"/>
                    <a:pt x="858" y="47"/>
                  </a:cubicBezTo>
                  <a:cubicBezTo>
                    <a:pt x="839" y="16"/>
                    <a:pt x="807" y="0"/>
                    <a:pt x="773" y="0"/>
                  </a:cubicBezTo>
                  <a:close/>
                </a:path>
              </a:pathLst>
            </a:custGeom>
            <a:solidFill>
              <a:srgbClr val="82A3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2" name="Google Shape;3752;p16"/>
            <p:cNvSpPr/>
            <p:nvPr/>
          </p:nvSpPr>
          <p:spPr>
            <a:xfrm>
              <a:off x="4106200" y="-1053025"/>
              <a:ext cx="23250" cy="11550"/>
            </a:xfrm>
            <a:custGeom>
              <a:avLst/>
              <a:gdLst/>
              <a:ahLst/>
              <a:cxnLst/>
              <a:rect l="l" t="t" r="r" b="b"/>
              <a:pathLst>
                <a:path w="930" h="462" extrusionOk="0">
                  <a:moveTo>
                    <a:pt x="815" y="0"/>
                  </a:moveTo>
                  <a:cubicBezTo>
                    <a:pt x="799" y="0"/>
                    <a:pt x="783" y="4"/>
                    <a:pt x="769" y="12"/>
                  </a:cubicBezTo>
                  <a:cubicBezTo>
                    <a:pt x="693" y="59"/>
                    <a:pt x="611" y="101"/>
                    <a:pt x="528" y="138"/>
                  </a:cubicBezTo>
                  <a:cubicBezTo>
                    <a:pt x="467" y="161"/>
                    <a:pt x="408" y="184"/>
                    <a:pt x="348" y="206"/>
                  </a:cubicBezTo>
                  <a:cubicBezTo>
                    <a:pt x="259" y="237"/>
                    <a:pt x="166" y="254"/>
                    <a:pt x="77" y="273"/>
                  </a:cubicBezTo>
                  <a:cubicBezTo>
                    <a:pt x="68" y="275"/>
                    <a:pt x="61" y="277"/>
                    <a:pt x="54" y="282"/>
                  </a:cubicBezTo>
                  <a:cubicBezTo>
                    <a:pt x="19" y="302"/>
                    <a:pt x="0" y="349"/>
                    <a:pt x="12" y="391"/>
                  </a:cubicBezTo>
                  <a:cubicBezTo>
                    <a:pt x="24" y="438"/>
                    <a:pt x="65" y="462"/>
                    <a:pt x="108" y="462"/>
                  </a:cubicBezTo>
                  <a:cubicBezTo>
                    <a:pt x="114" y="462"/>
                    <a:pt x="121" y="461"/>
                    <a:pt x="128" y="460"/>
                  </a:cubicBezTo>
                  <a:cubicBezTo>
                    <a:pt x="199" y="445"/>
                    <a:pt x="265" y="431"/>
                    <a:pt x="334" y="412"/>
                  </a:cubicBezTo>
                  <a:cubicBezTo>
                    <a:pt x="401" y="395"/>
                    <a:pt x="467" y="369"/>
                    <a:pt x="532" y="345"/>
                  </a:cubicBezTo>
                  <a:cubicBezTo>
                    <a:pt x="650" y="299"/>
                    <a:pt x="760" y="241"/>
                    <a:pt x="868" y="180"/>
                  </a:cubicBezTo>
                  <a:cubicBezTo>
                    <a:pt x="912" y="152"/>
                    <a:pt x="930" y="94"/>
                    <a:pt x="901" y="48"/>
                  </a:cubicBezTo>
                  <a:cubicBezTo>
                    <a:pt x="882" y="17"/>
                    <a:pt x="849" y="0"/>
                    <a:pt x="815" y="0"/>
                  </a:cubicBezTo>
                  <a:close/>
                </a:path>
              </a:pathLst>
            </a:custGeom>
            <a:solidFill>
              <a:srgbClr val="82A3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3" name="Google Shape;3753;p16"/>
            <p:cNvSpPr/>
            <p:nvPr/>
          </p:nvSpPr>
          <p:spPr>
            <a:xfrm>
              <a:off x="3864875" y="-906300"/>
              <a:ext cx="196925" cy="111025"/>
            </a:xfrm>
            <a:custGeom>
              <a:avLst/>
              <a:gdLst/>
              <a:ahLst/>
              <a:cxnLst/>
              <a:rect l="l" t="t" r="r" b="b"/>
              <a:pathLst>
                <a:path w="7877" h="4441" extrusionOk="0">
                  <a:moveTo>
                    <a:pt x="1521" y="0"/>
                  </a:moveTo>
                  <a:cubicBezTo>
                    <a:pt x="1479" y="0"/>
                    <a:pt x="1436" y="1"/>
                    <a:pt x="1390" y="3"/>
                  </a:cubicBezTo>
                  <a:cubicBezTo>
                    <a:pt x="1146" y="9"/>
                    <a:pt x="918" y="62"/>
                    <a:pt x="727" y="155"/>
                  </a:cubicBezTo>
                  <a:cubicBezTo>
                    <a:pt x="697" y="168"/>
                    <a:pt x="675" y="179"/>
                    <a:pt x="654" y="192"/>
                  </a:cubicBezTo>
                  <a:cubicBezTo>
                    <a:pt x="487" y="289"/>
                    <a:pt x="343" y="426"/>
                    <a:pt x="237" y="595"/>
                  </a:cubicBezTo>
                  <a:cubicBezTo>
                    <a:pt x="83" y="834"/>
                    <a:pt x="0" y="1120"/>
                    <a:pt x="0" y="1418"/>
                  </a:cubicBezTo>
                  <a:cubicBezTo>
                    <a:pt x="0" y="1725"/>
                    <a:pt x="85" y="2057"/>
                    <a:pt x="251" y="2401"/>
                  </a:cubicBezTo>
                  <a:cubicBezTo>
                    <a:pt x="323" y="2548"/>
                    <a:pt x="411" y="2696"/>
                    <a:pt x="521" y="2858"/>
                  </a:cubicBezTo>
                  <a:cubicBezTo>
                    <a:pt x="625" y="3010"/>
                    <a:pt x="748" y="3163"/>
                    <a:pt x="896" y="3325"/>
                  </a:cubicBezTo>
                  <a:cubicBezTo>
                    <a:pt x="1156" y="3606"/>
                    <a:pt x="1448" y="3848"/>
                    <a:pt x="1761" y="4043"/>
                  </a:cubicBezTo>
                  <a:cubicBezTo>
                    <a:pt x="2068" y="4231"/>
                    <a:pt x="2376" y="4356"/>
                    <a:pt x="2673" y="4414"/>
                  </a:cubicBezTo>
                  <a:cubicBezTo>
                    <a:pt x="2777" y="4434"/>
                    <a:pt x="2880" y="4440"/>
                    <a:pt x="2983" y="4440"/>
                  </a:cubicBezTo>
                  <a:cubicBezTo>
                    <a:pt x="3047" y="4440"/>
                    <a:pt x="3110" y="4438"/>
                    <a:pt x="3174" y="4435"/>
                  </a:cubicBezTo>
                  <a:cubicBezTo>
                    <a:pt x="3388" y="4427"/>
                    <a:pt x="3618" y="4392"/>
                    <a:pt x="3904" y="4326"/>
                  </a:cubicBezTo>
                  <a:cubicBezTo>
                    <a:pt x="4394" y="4211"/>
                    <a:pt x="4868" y="4017"/>
                    <a:pt x="5266" y="3843"/>
                  </a:cubicBezTo>
                  <a:cubicBezTo>
                    <a:pt x="5501" y="3741"/>
                    <a:pt x="5732" y="3631"/>
                    <a:pt x="5966" y="3523"/>
                  </a:cubicBezTo>
                  <a:cubicBezTo>
                    <a:pt x="6501" y="3272"/>
                    <a:pt x="7057" y="3013"/>
                    <a:pt x="7633" y="2838"/>
                  </a:cubicBezTo>
                  <a:lnTo>
                    <a:pt x="7719" y="2815"/>
                  </a:lnTo>
                  <a:lnTo>
                    <a:pt x="7789" y="2796"/>
                  </a:lnTo>
                  <a:cubicBezTo>
                    <a:pt x="7793" y="2793"/>
                    <a:pt x="7801" y="2791"/>
                    <a:pt x="7805" y="2788"/>
                  </a:cubicBezTo>
                  <a:cubicBezTo>
                    <a:pt x="7861" y="2755"/>
                    <a:pt x="7877" y="2722"/>
                    <a:pt x="7871" y="2681"/>
                  </a:cubicBezTo>
                  <a:cubicBezTo>
                    <a:pt x="7865" y="2654"/>
                    <a:pt x="7848" y="2628"/>
                    <a:pt x="7822" y="2611"/>
                  </a:cubicBezTo>
                  <a:cubicBezTo>
                    <a:pt x="7807" y="2603"/>
                    <a:pt x="7791" y="2598"/>
                    <a:pt x="7776" y="2598"/>
                  </a:cubicBezTo>
                  <a:cubicBezTo>
                    <a:pt x="7769" y="2598"/>
                    <a:pt x="7763" y="2599"/>
                    <a:pt x="7756" y="2601"/>
                  </a:cubicBezTo>
                  <a:lnTo>
                    <a:pt x="7578" y="2650"/>
                  </a:lnTo>
                  <a:cubicBezTo>
                    <a:pt x="7591" y="2607"/>
                    <a:pt x="7582" y="2571"/>
                    <a:pt x="7561" y="2544"/>
                  </a:cubicBezTo>
                  <a:cubicBezTo>
                    <a:pt x="7539" y="2519"/>
                    <a:pt x="7512" y="2503"/>
                    <a:pt x="7475" y="2495"/>
                  </a:cubicBezTo>
                  <a:lnTo>
                    <a:pt x="7406" y="2480"/>
                  </a:lnTo>
                  <a:cubicBezTo>
                    <a:pt x="7404" y="2480"/>
                    <a:pt x="7387" y="2473"/>
                    <a:pt x="7368" y="2467"/>
                  </a:cubicBezTo>
                  <a:lnTo>
                    <a:pt x="7317" y="2439"/>
                  </a:lnTo>
                  <a:lnTo>
                    <a:pt x="7250" y="2402"/>
                  </a:lnTo>
                  <a:lnTo>
                    <a:pt x="7250" y="2402"/>
                  </a:lnTo>
                  <a:cubicBezTo>
                    <a:pt x="7169" y="2356"/>
                    <a:pt x="7090" y="2305"/>
                    <a:pt x="7011" y="2256"/>
                  </a:cubicBezTo>
                  <a:cubicBezTo>
                    <a:pt x="6901" y="2187"/>
                    <a:pt x="6791" y="2124"/>
                    <a:pt x="6679" y="2061"/>
                  </a:cubicBezTo>
                  <a:lnTo>
                    <a:pt x="6461" y="1937"/>
                  </a:lnTo>
                  <a:cubicBezTo>
                    <a:pt x="6268" y="1827"/>
                    <a:pt x="6076" y="1719"/>
                    <a:pt x="5883" y="1611"/>
                  </a:cubicBezTo>
                  <a:cubicBezTo>
                    <a:pt x="5395" y="1344"/>
                    <a:pt x="4747" y="1000"/>
                    <a:pt x="4063" y="699"/>
                  </a:cubicBezTo>
                  <a:cubicBezTo>
                    <a:pt x="3381" y="403"/>
                    <a:pt x="2772" y="201"/>
                    <a:pt x="2202" y="80"/>
                  </a:cubicBezTo>
                  <a:cubicBezTo>
                    <a:pt x="2070" y="52"/>
                    <a:pt x="1938" y="30"/>
                    <a:pt x="1807" y="16"/>
                  </a:cubicBezTo>
                  <a:cubicBezTo>
                    <a:pt x="1718" y="5"/>
                    <a:pt x="1625" y="0"/>
                    <a:pt x="1521" y="0"/>
                  </a:cubicBezTo>
                  <a:close/>
                </a:path>
              </a:pathLst>
            </a:custGeom>
            <a:solidFill>
              <a:srgbClr val="82A3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4" name="Google Shape;3754;p16"/>
            <p:cNvSpPr/>
            <p:nvPr/>
          </p:nvSpPr>
          <p:spPr>
            <a:xfrm>
              <a:off x="3375775" y="-2054600"/>
              <a:ext cx="164725" cy="149250"/>
            </a:xfrm>
            <a:custGeom>
              <a:avLst/>
              <a:gdLst/>
              <a:ahLst/>
              <a:cxnLst/>
              <a:rect l="l" t="t" r="r" b="b"/>
              <a:pathLst>
                <a:path w="6589" h="5970" extrusionOk="0">
                  <a:moveTo>
                    <a:pt x="2353" y="0"/>
                  </a:moveTo>
                  <a:cubicBezTo>
                    <a:pt x="2344" y="0"/>
                    <a:pt x="2336" y="0"/>
                    <a:pt x="2327" y="1"/>
                  </a:cubicBezTo>
                  <a:cubicBezTo>
                    <a:pt x="2081" y="2"/>
                    <a:pt x="1833" y="57"/>
                    <a:pt x="1590" y="160"/>
                  </a:cubicBezTo>
                  <a:cubicBezTo>
                    <a:pt x="1518" y="199"/>
                    <a:pt x="1445" y="235"/>
                    <a:pt x="1375" y="275"/>
                  </a:cubicBezTo>
                  <a:cubicBezTo>
                    <a:pt x="1214" y="368"/>
                    <a:pt x="1059" y="486"/>
                    <a:pt x="899" y="631"/>
                  </a:cubicBezTo>
                  <a:cubicBezTo>
                    <a:pt x="635" y="877"/>
                    <a:pt x="425" y="1178"/>
                    <a:pt x="275" y="1527"/>
                  </a:cubicBezTo>
                  <a:cubicBezTo>
                    <a:pt x="128" y="1866"/>
                    <a:pt x="43" y="2246"/>
                    <a:pt x="22" y="2652"/>
                  </a:cubicBezTo>
                  <a:cubicBezTo>
                    <a:pt x="0" y="3030"/>
                    <a:pt x="52" y="3425"/>
                    <a:pt x="174" y="3794"/>
                  </a:cubicBezTo>
                  <a:cubicBezTo>
                    <a:pt x="293" y="4151"/>
                    <a:pt x="489" y="4479"/>
                    <a:pt x="741" y="4742"/>
                  </a:cubicBezTo>
                  <a:cubicBezTo>
                    <a:pt x="851" y="4857"/>
                    <a:pt x="987" y="4963"/>
                    <a:pt x="1158" y="5068"/>
                  </a:cubicBezTo>
                  <a:cubicBezTo>
                    <a:pt x="1310" y="5163"/>
                    <a:pt x="1493" y="5236"/>
                    <a:pt x="1709" y="5298"/>
                  </a:cubicBezTo>
                  <a:cubicBezTo>
                    <a:pt x="1840" y="5334"/>
                    <a:pt x="1977" y="5357"/>
                    <a:pt x="2112" y="5378"/>
                  </a:cubicBezTo>
                  <a:cubicBezTo>
                    <a:pt x="2255" y="5401"/>
                    <a:pt x="2400" y="5417"/>
                    <a:pt x="2545" y="5433"/>
                  </a:cubicBezTo>
                  <a:cubicBezTo>
                    <a:pt x="2850" y="5464"/>
                    <a:pt x="3154" y="5471"/>
                    <a:pt x="3386" y="5474"/>
                  </a:cubicBezTo>
                  <a:cubicBezTo>
                    <a:pt x="3513" y="5476"/>
                    <a:pt x="3640" y="5479"/>
                    <a:pt x="3766" y="5479"/>
                  </a:cubicBezTo>
                  <a:cubicBezTo>
                    <a:pt x="3914" y="5480"/>
                    <a:pt x="4061" y="5480"/>
                    <a:pt x="4210" y="5483"/>
                  </a:cubicBezTo>
                  <a:cubicBezTo>
                    <a:pt x="4502" y="5493"/>
                    <a:pt x="4767" y="5512"/>
                    <a:pt x="5026" y="5545"/>
                  </a:cubicBezTo>
                  <a:cubicBezTo>
                    <a:pt x="5210" y="5572"/>
                    <a:pt x="5395" y="5606"/>
                    <a:pt x="5579" y="5651"/>
                  </a:cubicBezTo>
                  <a:cubicBezTo>
                    <a:pt x="5783" y="5701"/>
                    <a:pt x="5995" y="5769"/>
                    <a:pt x="6221" y="5861"/>
                  </a:cubicBezTo>
                  <a:cubicBezTo>
                    <a:pt x="6278" y="5884"/>
                    <a:pt x="6357" y="5922"/>
                    <a:pt x="6438" y="5958"/>
                  </a:cubicBezTo>
                  <a:cubicBezTo>
                    <a:pt x="6454" y="5966"/>
                    <a:pt x="6471" y="5969"/>
                    <a:pt x="6487" y="5969"/>
                  </a:cubicBezTo>
                  <a:cubicBezTo>
                    <a:pt x="6505" y="5969"/>
                    <a:pt x="6523" y="5965"/>
                    <a:pt x="6538" y="5955"/>
                  </a:cubicBezTo>
                  <a:cubicBezTo>
                    <a:pt x="6553" y="5947"/>
                    <a:pt x="6566" y="5937"/>
                    <a:pt x="6573" y="5920"/>
                  </a:cubicBezTo>
                  <a:cubicBezTo>
                    <a:pt x="6587" y="5897"/>
                    <a:pt x="6589" y="5865"/>
                    <a:pt x="6580" y="5838"/>
                  </a:cubicBezTo>
                  <a:cubicBezTo>
                    <a:pt x="6573" y="5812"/>
                    <a:pt x="6557" y="5793"/>
                    <a:pt x="6535" y="5783"/>
                  </a:cubicBezTo>
                  <a:cubicBezTo>
                    <a:pt x="6476" y="5754"/>
                    <a:pt x="6415" y="5729"/>
                    <a:pt x="6354" y="5703"/>
                  </a:cubicBezTo>
                  <a:lnTo>
                    <a:pt x="6413" y="5673"/>
                  </a:lnTo>
                  <a:lnTo>
                    <a:pt x="6412" y="5675"/>
                  </a:lnTo>
                  <a:cubicBezTo>
                    <a:pt x="6419" y="5676"/>
                    <a:pt x="6425" y="5677"/>
                    <a:pt x="6431" y="5677"/>
                  </a:cubicBezTo>
                  <a:cubicBezTo>
                    <a:pt x="6451" y="5677"/>
                    <a:pt x="6466" y="5672"/>
                    <a:pt x="6478" y="5665"/>
                  </a:cubicBezTo>
                  <a:cubicBezTo>
                    <a:pt x="6507" y="5650"/>
                    <a:pt x="6524" y="5618"/>
                    <a:pt x="6528" y="5586"/>
                  </a:cubicBezTo>
                  <a:cubicBezTo>
                    <a:pt x="6538" y="5448"/>
                    <a:pt x="6538" y="5331"/>
                    <a:pt x="6528" y="5222"/>
                  </a:cubicBezTo>
                  <a:cubicBezTo>
                    <a:pt x="6524" y="5180"/>
                    <a:pt x="6521" y="5137"/>
                    <a:pt x="6514" y="5097"/>
                  </a:cubicBezTo>
                  <a:cubicBezTo>
                    <a:pt x="6514" y="5026"/>
                    <a:pt x="6510" y="4953"/>
                    <a:pt x="6505" y="4881"/>
                  </a:cubicBezTo>
                  <a:cubicBezTo>
                    <a:pt x="6485" y="4630"/>
                    <a:pt x="6435" y="4364"/>
                    <a:pt x="6357" y="4091"/>
                  </a:cubicBezTo>
                  <a:cubicBezTo>
                    <a:pt x="6287" y="3837"/>
                    <a:pt x="6191" y="3571"/>
                    <a:pt x="6053" y="3258"/>
                  </a:cubicBezTo>
                  <a:cubicBezTo>
                    <a:pt x="5935" y="2995"/>
                    <a:pt x="5796" y="2728"/>
                    <a:pt x="5623" y="2441"/>
                  </a:cubicBezTo>
                  <a:cubicBezTo>
                    <a:pt x="5471" y="2188"/>
                    <a:pt x="5293" y="1934"/>
                    <a:pt x="5080" y="1665"/>
                  </a:cubicBezTo>
                  <a:cubicBezTo>
                    <a:pt x="4892" y="1427"/>
                    <a:pt x="4685" y="1200"/>
                    <a:pt x="4466" y="993"/>
                  </a:cubicBezTo>
                  <a:cubicBezTo>
                    <a:pt x="4015" y="575"/>
                    <a:pt x="3542" y="279"/>
                    <a:pt x="3061" y="116"/>
                  </a:cubicBezTo>
                  <a:cubicBezTo>
                    <a:pt x="2831" y="39"/>
                    <a:pt x="2594" y="0"/>
                    <a:pt x="2353" y="0"/>
                  </a:cubicBezTo>
                  <a:close/>
                </a:path>
              </a:pathLst>
            </a:custGeom>
            <a:solidFill>
              <a:srgbClr val="82A3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5" name="Google Shape;3755;p16"/>
            <p:cNvSpPr/>
            <p:nvPr/>
          </p:nvSpPr>
          <p:spPr>
            <a:xfrm>
              <a:off x="3717275" y="-1848150"/>
              <a:ext cx="138925" cy="147650"/>
            </a:xfrm>
            <a:custGeom>
              <a:avLst/>
              <a:gdLst/>
              <a:ahLst/>
              <a:cxnLst/>
              <a:rect l="l" t="t" r="r" b="b"/>
              <a:pathLst>
                <a:path w="5557" h="5906" extrusionOk="0">
                  <a:moveTo>
                    <a:pt x="3493" y="1"/>
                  </a:moveTo>
                  <a:cubicBezTo>
                    <a:pt x="3404" y="1"/>
                    <a:pt x="3309" y="6"/>
                    <a:pt x="3207" y="16"/>
                  </a:cubicBezTo>
                  <a:cubicBezTo>
                    <a:pt x="3043" y="34"/>
                    <a:pt x="2866" y="73"/>
                    <a:pt x="2665" y="136"/>
                  </a:cubicBezTo>
                  <a:cubicBezTo>
                    <a:pt x="2477" y="195"/>
                    <a:pt x="2286" y="279"/>
                    <a:pt x="2083" y="393"/>
                  </a:cubicBezTo>
                  <a:cubicBezTo>
                    <a:pt x="2069" y="401"/>
                    <a:pt x="2056" y="406"/>
                    <a:pt x="2042" y="416"/>
                  </a:cubicBezTo>
                  <a:cubicBezTo>
                    <a:pt x="1710" y="607"/>
                    <a:pt x="1388" y="873"/>
                    <a:pt x="1087" y="1202"/>
                  </a:cubicBezTo>
                  <a:cubicBezTo>
                    <a:pt x="831" y="1481"/>
                    <a:pt x="611" y="1812"/>
                    <a:pt x="436" y="2190"/>
                  </a:cubicBezTo>
                  <a:cubicBezTo>
                    <a:pt x="279" y="2525"/>
                    <a:pt x="167" y="2916"/>
                    <a:pt x="107" y="3346"/>
                  </a:cubicBezTo>
                  <a:cubicBezTo>
                    <a:pt x="1" y="4113"/>
                    <a:pt x="97" y="4946"/>
                    <a:pt x="393" y="5823"/>
                  </a:cubicBezTo>
                  <a:cubicBezTo>
                    <a:pt x="402" y="5853"/>
                    <a:pt x="425" y="5877"/>
                    <a:pt x="455" y="5892"/>
                  </a:cubicBezTo>
                  <a:cubicBezTo>
                    <a:pt x="474" y="5901"/>
                    <a:pt x="494" y="5906"/>
                    <a:pt x="514" y="5906"/>
                  </a:cubicBezTo>
                  <a:cubicBezTo>
                    <a:pt x="530" y="5906"/>
                    <a:pt x="547" y="5902"/>
                    <a:pt x="562" y="5896"/>
                  </a:cubicBezTo>
                  <a:cubicBezTo>
                    <a:pt x="564" y="5896"/>
                    <a:pt x="564" y="5894"/>
                    <a:pt x="567" y="5894"/>
                  </a:cubicBezTo>
                  <a:cubicBezTo>
                    <a:pt x="636" y="5853"/>
                    <a:pt x="657" y="5788"/>
                    <a:pt x="636" y="5725"/>
                  </a:cubicBezTo>
                  <a:lnTo>
                    <a:pt x="597" y="5601"/>
                  </a:lnTo>
                  <a:lnTo>
                    <a:pt x="597" y="5601"/>
                  </a:lnTo>
                  <a:cubicBezTo>
                    <a:pt x="628" y="5631"/>
                    <a:pt x="667" y="5647"/>
                    <a:pt x="706" y="5647"/>
                  </a:cubicBezTo>
                  <a:cubicBezTo>
                    <a:pt x="727" y="5647"/>
                    <a:pt x="748" y="5642"/>
                    <a:pt x="768" y="5633"/>
                  </a:cubicBezTo>
                  <a:cubicBezTo>
                    <a:pt x="975" y="5538"/>
                    <a:pt x="1186" y="5456"/>
                    <a:pt x="1400" y="5374"/>
                  </a:cubicBezTo>
                  <a:lnTo>
                    <a:pt x="1525" y="5327"/>
                  </a:lnTo>
                  <a:cubicBezTo>
                    <a:pt x="1829" y="5212"/>
                    <a:pt x="2129" y="5097"/>
                    <a:pt x="2433" y="4975"/>
                  </a:cubicBezTo>
                  <a:cubicBezTo>
                    <a:pt x="3031" y="4732"/>
                    <a:pt x="3477" y="4523"/>
                    <a:pt x="3872" y="4293"/>
                  </a:cubicBezTo>
                  <a:cubicBezTo>
                    <a:pt x="4002" y="4217"/>
                    <a:pt x="4130" y="4138"/>
                    <a:pt x="4257" y="4053"/>
                  </a:cubicBezTo>
                  <a:cubicBezTo>
                    <a:pt x="4857" y="3654"/>
                    <a:pt x="5238" y="3224"/>
                    <a:pt x="5423" y="2739"/>
                  </a:cubicBezTo>
                  <a:cubicBezTo>
                    <a:pt x="5522" y="2480"/>
                    <a:pt x="5556" y="2189"/>
                    <a:pt x="5521" y="1890"/>
                  </a:cubicBezTo>
                  <a:cubicBezTo>
                    <a:pt x="5505" y="1759"/>
                    <a:pt x="5469" y="1617"/>
                    <a:pt x="5410" y="1439"/>
                  </a:cubicBezTo>
                  <a:cubicBezTo>
                    <a:pt x="5348" y="1252"/>
                    <a:pt x="5251" y="1058"/>
                    <a:pt x="5126" y="867"/>
                  </a:cubicBezTo>
                  <a:cubicBezTo>
                    <a:pt x="4926" y="561"/>
                    <a:pt x="4637" y="317"/>
                    <a:pt x="4290" y="161"/>
                  </a:cubicBezTo>
                  <a:cubicBezTo>
                    <a:pt x="4149" y="96"/>
                    <a:pt x="3984" y="52"/>
                    <a:pt x="3787" y="23"/>
                  </a:cubicBezTo>
                  <a:cubicBezTo>
                    <a:pt x="3696" y="8"/>
                    <a:pt x="3599" y="1"/>
                    <a:pt x="3493" y="1"/>
                  </a:cubicBezTo>
                  <a:close/>
                </a:path>
              </a:pathLst>
            </a:custGeom>
            <a:solidFill>
              <a:srgbClr val="82A3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6" name="Google Shape;3756;p16"/>
            <p:cNvSpPr/>
            <p:nvPr/>
          </p:nvSpPr>
          <p:spPr>
            <a:xfrm>
              <a:off x="3432350" y="-1778950"/>
              <a:ext cx="174900" cy="115125"/>
            </a:xfrm>
            <a:custGeom>
              <a:avLst/>
              <a:gdLst/>
              <a:ahLst/>
              <a:cxnLst/>
              <a:rect l="l" t="t" r="r" b="b"/>
              <a:pathLst>
                <a:path w="6996" h="4605" extrusionOk="0">
                  <a:moveTo>
                    <a:pt x="2634" y="0"/>
                  </a:moveTo>
                  <a:cubicBezTo>
                    <a:pt x="2258" y="0"/>
                    <a:pt x="1884" y="52"/>
                    <a:pt x="1522" y="155"/>
                  </a:cubicBezTo>
                  <a:cubicBezTo>
                    <a:pt x="1263" y="228"/>
                    <a:pt x="1049" y="316"/>
                    <a:pt x="867" y="422"/>
                  </a:cubicBezTo>
                  <a:cubicBezTo>
                    <a:pt x="748" y="491"/>
                    <a:pt x="640" y="567"/>
                    <a:pt x="545" y="653"/>
                  </a:cubicBezTo>
                  <a:cubicBezTo>
                    <a:pt x="324" y="850"/>
                    <a:pt x="163" y="1104"/>
                    <a:pt x="81" y="1388"/>
                  </a:cubicBezTo>
                  <a:cubicBezTo>
                    <a:pt x="8" y="1643"/>
                    <a:pt x="1" y="1931"/>
                    <a:pt x="58" y="2246"/>
                  </a:cubicBezTo>
                  <a:cubicBezTo>
                    <a:pt x="106" y="2490"/>
                    <a:pt x="199" y="2747"/>
                    <a:pt x="337" y="3006"/>
                  </a:cubicBezTo>
                  <a:cubicBezTo>
                    <a:pt x="473" y="3259"/>
                    <a:pt x="651" y="3501"/>
                    <a:pt x="864" y="3722"/>
                  </a:cubicBezTo>
                  <a:cubicBezTo>
                    <a:pt x="1062" y="3928"/>
                    <a:pt x="1286" y="4107"/>
                    <a:pt x="1532" y="4255"/>
                  </a:cubicBezTo>
                  <a:cubicBezTo>
                    <a:pt x="1644" y="4321"/>
                    <a:pt x="1769" y="4385"/>
                    <a:pt x="1904" y="4441"/>
                  </a:cubicBezTo>
                  <a:cubicBezTo>
                    <a:pt x="2069" y="4508"/>
                    <a:pt x="2256" y="4558"/>
                    <a:pt x="2457" y="4586"/>
                  </a:cubicBezTo>
                  <a:cubicBezTo>
                    <a:pt x="2545" y="4598"/>
                    <a:pt x="2636" y="4604"/>
                    <a:pt x="2729" y="4604"/>
                  </a:cubicBezTo>
                  <a:cubicBezTo>
                    <a:pt x="2955" y="4604"/>
                    <a:pt x="3197" y="4568"/>
                    <a:pt x="3462" y="4494"/>
                  </a:cubicBezTo>
                  <a:cubicBezTo>
                    <a:pt x="3856" y="4386"/>
                    <a:pt x="4221" y="4211"/>
                    <a:pt x="4495" y="4069"/>
                  </a:cubicBezTo>
                  <a:cubicBezTo>
                    <a:pt x="4692" y="3968"/>
                    <a:pt x="4886" y="3860"/>
                    <a:pt x="5080" y="3753"/>
                  </a:cubicBezTo>
                  <a:cubicBezTo>
                    <a:pt x="5554" y="3490"/>
                    <a:pt x="6046" y="3217"/>
                    <a:pt x="6572" y="3050"/>
                  </a:cubicBezTo>
                  <a:cubicBezTo>
                    <a:pt x="6671" y="3022"/>
                    <a:pt x="6772" y="2997"/>
                    <a:pt x="6875" y="2976"/>
                  </a:cubicBezTo>
                  <a:cubicBezTo>
                    <a:pt x="6885" y="2971"/>
                    <a:pt x="6892" y="2966"/>
                    <a:pt x="6899" y="2963"/>
                  </a:cubicBezTo>
                  <a:cubicBezTo>
                    <a:pt x="6942" y="2937"/>
                    <a:pt x="6957" y="2912"/>
                    <a:pt x="6958" y="2885"/>
                  </a:cubicBezTo>
                  <a:cubicBezTo>
                    <a:pt x="6990" y="2839"/>
                    <a:pt x="6996" y="2779"/>
                    <a:pt x="6973" y="2731"/>
                  </a:cubicBezTo>
                  <a:cubicBezTo>
                    <a:pt x="6629" y="1986"/>
                    <a:pt x="6038" y="1324"/>
                    <a:pt x="5263" y="815"/>
                  </a:cubicBezTo>
                  <a:cubicBezTo>
                    <a:pt x="4511" y="321"/>
                    <a:pt x="3662" y="40"/>
                    <a:pt x="2810" y="4"/>
                  </a:cubicBezTo>
                  <a:cubicBezTo>
                    <a:pt x="2751" y="1"/>
                    <a:pt x="2692" y="0"/>
                    <a:pt x="2634" y="0"/>
                  </a:cubicBezTo>
                  <a:close/>
                </a:path>
              </a:pathLst>
            </a:custGeom>
            <a:solidFill>
              <a:srgbClr val="82A3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7" name="Google Shape;3757;p16"/>
            <p:cNvSpPr/>
            <p:nvPr/>
          </p:nvSpPr>
          <p:spPr>
            <a:xfrm>
              <a:off x="3546050" y="-1668575"/>
              <a:ext cx="140225" cy="121900"/>
            </a:xfrm>
            <a:custGeom>
              <a:avLst/>
              <a:gdLst/>
              <a:ahLst/>
              <a:cxnLst/>
              <a:rect l="l" t="t" r="r" b="b"/>
              <a:pathLst>
                <a:path w="5609" h="4876" extrusionOk="0">
                  <a:moveTo>
                    <a:pt x="1548" y="1"/>
                  </a:moveTo>
                  <a:cubicBezTo>
                    <a:pt x="1480" y="1"/>
                    <a:pt x="1410" y="4"/>
                    <a:pt x="1339" y="11"/>
                  </a:cubicBezTo>
                  <a:cubicBezTo>
                    <a:pt x="1128" y="28"/>
                    <a:pt x="925" y="93"/>
                    <a:pt x="746" y="198"/>
                  </a:cubicBezTo>
                  <a:cubicBezTo>
                    <a:pt x="668" y="243"/>
                    <a:pt x="596" y="294"/>
                    <a:pt x="530" y="352"/>
                  </a:cubicBezTo>
                  <a:cubicBezTo>
                    <a:pt x="243" y="603"/>
                    <a:pt x="118" y="949"/>
                    <a:pt x="62" y="1193"/>
                  </a:cubicBezTo>
                  <a:cubicBezTo>
                    <a:pt x="20" y="1377"/>
                    <a:pt x="0" y="1574"/>
                    <a:pt x="3" y="1795"/>
                  </a:cubicBezTo>
                  <a:cubicBezTo>
                    <a:pt x="4" y="2031"/>
                    <a:pt x="29" y="2278"/>
                    <a:pt x="82" y="2528"/>
                  </a:cubicBezTo>
                  <a:cubicBezTo>
                    <a:pt x="190" y="3075"/>
                    <a:pt x="445" y="3560"/>
                    <a:pt x="823" y="3927"/>
                  </a:cubicBezTo>
                  <a:cubicBezTo>
                    <a:pt x="1164" y="4258"/>
                    <a:pt x="1620" y="4508"/>
                    <a:pt x="2180" y="4669"/>
                  </a:cubicBezTo>
                  <a:cubicBezTo>
                    <a:pt x="2662" y="4808"/>
                    <a:pt x="3209" y="4876"/>
                    <a:pt x="3854" y="4876"/>
                  </a:cubicBezTo>
                  <a:cubicBezTo>
                    <a:pt x="4374" y="4876"/>
                    <a:pt x="4917" y="4831"/>
                    <a:pt x="5514" y="4740"/>
                  </a:cubicBezTo>
                  <a:cubicBezTo>
                    <a:pt x="5521" y="4737"/>
                    <a:pt x="5527" y="4732"/>
                    <a:pt x="5534" y="4729"/>
                  </a:cubicBezTo>
                  <a:cubicBezTo>
                    <a:pt x="5592" y="4695"/>
                    <a:pt x="5609" y="4653"/>
                    <a:pt x="5602" y="4615"/>
                  </a:cubicBezTo>
                  <a:cubicBezTo>
                    <a:pt x="5599" y="4583"/>
                    <a:pt x="5580" y="4557"/>
                    <a:pt x="5554" y="4540"/>
                  </a:cubicBezTo>
                  <a:cubicBezTo>
                    <a:pt x="5583" y="4510"/>
                    <a:pt x="5602" y="4459"/>
                    <a:pt x="5590" y="4414"/>
                  </a:cubicBezTo>
                  <a:cubicBezTo>
                    <a:pt x="5457" y="3906"/>
                    <a:pt x="5225" y="3430"/>
                    <a:pt x="5019" y="3029"/>
                  </a:cubicBezTo>
                  <a:cubicBezTo>
                    <a:pt x="4772" y="2558"/>
                    <a:pt x="4494" y="2110"/>
                    <a:pt x="4197" y="1692"/>
                  </a:cubicBezTo>
                  <a:cubicBezTo>
                    <a:pt x="4058" y="1499"/>
                    <a:pt x="3914" y="1315"/>
                    <a:pt x="3766" y="1147"/>
                  </a:cubicBezTo>
                  <a:cubicBezTo>
                    <a:pt x="3631" y="995"/>
                    <a:pt x="3476" y="846"/>
                    <a:pt x="3307" y="708"/>
                  </a:cubicBezTo>
                  <a:cubicBezTo>
                    <a:pt x="3014" y="467"/>
                    <a:pt x="2672" y="273"/>
                    <a:pt x="2318" y="145"/>
                  </a:cubicBezTo>
                  <a:cubicBezTo>
                    <a:pt x="2175" y="93"/>
                    <a:pt x="2017" y="54"/>
                    <a:pt x="1836" y="23"/>
                  </a:cubicBezTo>
                  <a:cubicBezTo>
                    <a:pt x="1745" y="8"/>
                    <a:pt x="1649" y="1"/>
                    <a:pt x="1548" y="1"/>
                  </a:cubicBezTo>
                  <a:close/>
                </a:path>
              </a:pathLst>
            </a:custGeom>
            <a:solidFill>
              <a:srgbClr val="82A3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8" name="Google Shape;3758;p16"/>
            <p:cNvSpPr/>
            <p:nvPr/>
          </p:nvSpPr>
          <p:spPr>
            <a:xfrm>
              <a:off x="4027450" y="-1605550"/>
              <a:ext cx="180325" cy="184675"/>
            </a:xfrm>
            <a:custGeom>
              <a:avLst/>
              <a:gdLst/>
              <a:ahLst/>
              <a:cxnLst/>
              <a:rect l="l" t="t" r="r" b="b"/>
              <a:pathLst>
                <a:path w="7213" h="7387" extrusionOk="0">
                  <a:moveTo>
                    <a:pt x="4046" y="1"/>
                  </a:moveTo>
                  <a:cubicBezTo>
                    <a:pt x="3915" y="1"/>
                    <a:pt x="3782" y="6"/>
                    <a:pt x="3649" y="17"/>
                  </a:cubicBezTo>
                  <a:cubicBezTo>
                    <a:pt x="3171" y="55"/>
                    <a:pt x="2717" y="152"/>
                    <a:pt x="2296" y="307"/>
                  </a:cubicBezTo>
                  <a:cubicBezTo>
                    <a:pt x="2100" y="376"/>
                    <a:pt x="1914" y="459"/>
                    <a:pt x="1741" y="552"/>
                  </a:cubicBezTo>
                  <a:cubicBezTo>
                    <a:pt x="1711" y="568"/>
                    <a:pt x="1681" y="587"/>
                    <a:pt x="1648" y="604"/>
                  </a:cubicBezTo>
                  <a:cubicBezTo>
                    <a:pt x="1523" y="676"/>
                    <a:pt x="1395" y="765"/>
                    <a:pt x="1254" y="873"/>
                  </a:cubicBezTo>
                  <a:cubicBezTo>
                    <a:pt x="993" y="1075"/>
                    <a:pt x="756" y="1342"/>
                    <a:pt x="571" y="1641"/>
                  </a:cubicBezTo>
                  <a:cubicBezTo>
                    <a:pt x="253" y="2154"/>
                    <a:pt x="77" y="2802"/>
                    <a:pt x="34" y="3618"/>
                  </a:cubicBezTo>
                  <a:cubicBezTo>
                    <a:pt x="1" y="4257"/>
                    <a:pt x="59" y="4897"/>
                    <a:pt x="123" y="5442"/>
                  </a:cubicBezTo>
                  <a:cubicBezTo>
                    <a:pt x="170" y="5851"/>
                    <a:pt x="230" y="6256"/>
                    <a:pt x="289" y="6664"/>
                  </a:cubicBezTo>
                  <a:cubicBezTo>
                    <a:pt x="319" y="6874"/>
                    <a:pt x="350" y="7085"/>
                    <a:pt x="378" y="7294"/>
                  </a:cubicBezTo>
                  <a:cubicBezTo>
                    <a:pt x="383" y="7322"/>
                    <a:pt x="398" y="7346"/>
                    <a:pt x="426" y="7365"/>
                  </a:cubicBezTo>
                  <a:cubicBezTo>
                    <a:pt x="447" y="7379"/>
                    <a:pt x="472" y="7386"/>
                    <a:pt x="496" y="7386"/>
                  </a:cubicBezTo>
                  <a:cubicBezTo>
                    <a:pt x="505" y="7386"/>
                    <a:pt x="513" y="7385"/>
                    <a:pt x="521" y="7383"/>
                  </a:cubicBezTo>
                  <a:cubicBezTo>
                    <a:pt x="529" y="7381"/>
                    <a:pt x="536" y="7376"/>
                    <a:pt x="544" y="7372"/>
                  </a:cubicBezTo>
                  <a:cubicBezTo>
                    <a:pt x="592" y="7343"/>
                    <a:pt x="611" y="7310"/>
                    <a:pt x="612" y="7274"/>
                  </a:cubicBezTo>
                  <a:cubicBezTo>
                    <a:pt x="627" y="7286"/>
                    <a:pt x="644" y="7289"/>
                    <a:pt x="663" y="7289"/>
                  </a:cubicBezTo>
                  <a:cubicBezTo>
                    <a:pt x="1068" y="7276"/>
                    <a:pt x="1431" y="7246"/>
                    <a:pt x="1772" y="7194"/>
                  </a:cubicBezTo>
                  <a:cubicBezTo>
                    <a:pt x="2158" y="7132"/>
                    <a:pt x="2560" y="7037"/>
                    <a:pt x="2969" y="6909"/>
                  </a:cubicBezTo>
                  <a:cubicBezTo>
                    <a:pt x="3372" y="6785"/>
                    <a:pt x="3771" y="6624"/>
                    <a:pt x="4159" y="6437"/>
                  </a:cubicBezTo>
                  <a:cubicBezTo>
                    <a:pt x="4317" y="6362"/>
                    <a:pt x="4472" y="6279"/>
                    <a:pt x="4623" y="6191"/>
                  </a:cubicBezTo>
                  <a:cubicBezTo>
                    <a:pt x="4831" y="6072"/>
                    <a:pt x="5038" y="5939"/>
                    <a:pt x="5255" y="5786"/>
                  </a:cubicBezTo>
                  <a:cubicBezTo>
                    <a:pt x="5604" y="5541"/>
                    <a:pt x="5914" y="5269"/>
                    <a:pt x="6180" y="4982"/>
                  </a:cubicBezTo>
                  <a:cubicBezTo>
                    <a:pt x="6457" y="4683"/>
                    <a:pt x="6679" y="4367"/>
                    <a:pt x="6840" y="4044"/>
                  </a:cubicBezTo>
                  <a:cubicBezTo>
                    <a:pt x="6921" y="3882"/>
                    <a:pt x="6988" y="3719"/>
                    <a:pt x="7040" y="3551"/>
                  </a:cubicBezTo>
                  <a:cubicBezTo>
                    <a:pt x="7115" y="3309"/>
                    <a:pt x="7168" y="3043"/>
                    <a:pt x="7192" y="2761"/>
                  </a:cubicBezTo>
                  <a:cubicBezTo>
                    <a:pt x="7212" y="2549"/>
                    <a:pt x="7205" y="2326"/>
                    <a:pt x="7169" y="2081"/>
                  </a:cubicBezTo>
                  <a:cubicBezTo>
                    <a:pt x="7139" y="1881"/>
                    <a:pt x="7070" y="1668"/>
                    <a:pt x="6968" y="1453"/>
                  </a:cubicBezTo>
                  <a:cubicBezTo>
                    <a:pt x="6891" y="1295"/>
                    <a:pt x="6783" y="1136"/>
                    <a:pt x="6646" y="978"/>
                  </a:cubicBezTo>
                  <a:cubicBezTo>
                    <a:pt x="6523" y="835"/>
                    <a:pt x="6368" y="703"/>
                    <a:pt x="6174" y="573"/>
                  </a:cubicBezTo>
                  <a:cubicBezTo>
                    <a:pt x="6030" y="473"/>
                    <a:pt x="5864" y="387"/>
                    <a:pt x="5652" y="295"/>
                  </a:cubicBezTo>
                  <a:cubicBezTo>
                    <a:pt x="5460" y="215"/>
                    <a:pt x="5246" y="150"/>
                    <a:pt x="4996" y="99"/>
                  </a:cubicBezTo>
                  <a:cubicBezTo>
                    <a:pt x="4692" y="34"/>
                    <a:pt x="4374" y="1"/>
                    <a:pt x="4046" y="1"/>
                  </a:cubicBezTo>
                  <a:close/>
                </a:path>
              </a:pathLst>
            </a:custGeom>
            <a:solidFill>
              <a:srgbClr val="82A3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9" name="Google Shape;3759;p16"/>
            <p:cNvSpPr/>
            <p:nvPr/>
          </p:nvSpPr>
          <p:spPr>
            <a:xfrm>
              <a:off x="3473950" y="-2234325"/>
              <a:ext cx="229000" cy="236175"/>
            </a:xfrm>
            <a:custGeom>
              <a:avLst/>
              <a:gdLst/>
              <a:ahLst/>
              <a:cxnLst/>
              <a:rect l="l" t="t" r="r" b="b"/>
              <a:pathLst>
                <a:path w="9160" h="9447" extrusionOk="0">
                  <a:moveTo>
                    <a:pt x="2960" y="0"/>
                  </a:moveTo>
                  <a:cubicBezTo>
                    <a:pt x="2819" y="0"/>
                    <a:pt x="2679" y="8"/>
                    <a:pt x="2541" y="22"/>
                  </a:cubicBezTo>
                  <a:cubicBezTo>
                    <a:pt x="2139" y="66"/>
                    <a:pt x="1757" y="185"/>
                    <a:pt x="1406" y="372"/>
                  </a:cubicBezTo>
                  <a:cubicBezTo>
                    <a:pt x="1389" y="380"/>
                    <a:pt x="1370" y="390"/>
                    <a:pt x="1353" y="400"/>
                  </a:cubicBezTo>
                  <a:cubicBezTo>
                    <a:pt x="1051" y="567"/>
                    <a:pt x="780" y="818"/>
                    <a:pt x="567" y="1123"/>
                  </a:cubicBezTo>
                  <a:cubicBezTo>
                    <a:pt x="339" y="1449"/>
                    <a:pt x="175" y="1837"/>
                    <a:pt x="83" y="2270"/>
                  </a:cubicBezTo>
                  <a:cubicBezTo>
                    <a:pt x="24" y="2565"/>
                    <a:pt x="0" y="2878"/>
                    <a:pt x="4" y="3260"/>
                  </a:cubicBezTo>
                  <a:cubicBezTo>
                    <a:pt x="10" y="3579"/>
                    <a:pt x="47" y="3923"/>
                    <a:pt x="122" y="4314"/>
                  </a:cubicBezTo>
                  <a:cubicBezTo>
                    <a:pt x="243" y="4971"/>
                    <a:pt x="491" y="5653"/>
                    <a:pt x="862" y="6341"/>
                  </a:cubicBezTo>
                  <a:cubicBezTo>
                    <a:pt x="1161" y="6907"/>
                    <a:pt x="1560" y="7470"/>
                    <a:pt x="2077" y="8070"/>
                  </a:cubicBezTo>
                  <a:cubicBezTo>
                    <a:pt x="2482" y="8541"/>
                    <a:pt x="2942" y="8992"/>
                    <a:pt x="3477" y="9446"/>
                  </a:cubicBezTo>
                  <a:cubicBezTo>
                    <a:pt x="3385" y="9291"/>
                    <a:pt x="3292" y="9134"/>
                    <a:pt x="3202" y="8978"/>
                  </a:cubicBezTo>
                  <a:cubicBezTo>
                    <a:pt x="2907" y="8474"/>
                    <a:pt x="2617" y="7965"/>
                    <a:pt x="2354" y="7445"/>
                  </a:cubicBezTo>
                  <a:cubicBezTo>
                    <a:pt x="2100" y="6937"/>
                    <a:pt x="1863" y="6420"/>
                    <a:pt x="1675" y="5883"/>
                  </a:cubicBezTo>
                  <a:cubicBezTo>
                    <a:pt x="1478" y="5330"/>
                    <a:pt x="1320" y="4761"/>
                    <a:pt x="1240" y="4179"/>
                  </a:cubicBezTo>
                  <a:cubicBezTo>
                    <a:pt x="1211" y="3979"/>
                    <a:pt x="1184" y="3778"/>
                    <a:pt x="1172" y="3576"/>
                  </a:cubicBezTo>
                  <a:cubicBezTo>
                    <a:pt x="1158" y="3382"/>
                    <a:pt x="1152" y="3182"/>
                    <a:pt x="1169" y="2987"/>
                  </a:cubicBezTo>
                  <a:cubicBezTo>
                    <a:pt x="1202" y="2622"/>
                    <a:pt x="1290" y="2240"/>
                    <a:pt x="1538" y="1959"/>
                  </a:cubicBezTo>
                  <a:cubicBezTo>
                    <a:pt x="1606" y="1881"/>
                    <a:pt x="1679" y="1809"/>
                    <a:pt x="1765" y="1750"/>
                  </a:cubicBezTo>
                  <a:cubicBezTo>
                    <a:pt x="1805" y="1724"/>
                    <a:pt x="1841" y="1700"/>
                    <a:pt x="1883" y="1676"/>
                  </a:cubicBezTo>
                  <a:cubicBezTo>
                    <a:pt x="1930" y="1647"/>
                    <a:pt x="1984" y="1621"/>
                    <a:pt x="2037" y="1600"/>
                  </a:cubicBezTo>
                  <a:cubicBezTo>
                    <a:pt x="2186" y="1536"/>
                    <a:pt x="2338" y="1482"/>
                    <a:pt x="2502" y="1475"/>
                  </a:cubicBezTo>
                  <a:cubicBezTo>
                    <a:pt x="2513" y="1474"/>
                    <a:pt x="2525" y="1474"/>
                    <a:pt x="2536" y="1474"/>
                  </a:cubicBezTo>
                  <a:cubicBezTo>
                    <a:pt x="2669" y="1474"/>
                    <a:pt x="2801" y="1498"/>
                    <a:pt x="2921" y="1554"/>
                  </a:cubicBezTo>
                  <a:cubicBezTo>
                    <a:pt x="3044" y="1610"/>
                    <a:pt x="3156" y="1689"/>
                    <a:pt x="3252" y="1782"/>
                  </a:cubicBezTo>
                  <a:cubicBezTo>
                    <a:pt x="3480" y="2002"/>
                    <a:pt x="3657" y="2267"/>
                    <a:pt x="3848" y="2519"/>
                  </a:cubicBezTo>
                  <a:cubicBezTo>
                    <a:pt x="3918" y="2608"/>
                    <a:pt x="3990" y="2698"/>
                    <a:pt x="4068" y="2780"/>
                  </a:cubicBezTo>
                  <a:cubicBezTo>
                    <a:pt x="4150" y="2866"/>
                    <a:pt x="4239" y="2947"/>
                    <a:pt x="4332" y="3021"/>
                  </a:cubicBezTo>
                  <a:cubicBezTo>
                    <a:pt x="4466" y="3118"/>
                    <a:pt x="4606" y="3197"/>
                    <a:pt x="4759" y="3261"/>
                  </a:cubicBezTo>
                  <a:cubicBezTo>
                    <a:pt x="4915" y="3325"/>
                    <a:pt x="5073" y="3375"/>
                    <a:pt x="5237" y="3411"/>
                  </a:cubicBezTo>
                  <a:cubicBezTo>
                    <a:pt x="5399" y="3447"/>
                    <a:pt x="5564" y="3474"/>
                    <a:pt x="5732" y="3495"/>
                  </a:cubicBezTo>
                  <a:cubicBezTo>
                    <a:pt x="6043" y="3534"/>
                    <a:pt x="6357" y="3563"/>
                    <a:pt x="6666" y="3620"/>
                  </a:cubicBezTo>
                  <a:cubicBezTo>
                    <a:pt x="6811" y="3648"/>
                    <a:pt x="6956" y="3679"/>
                    <a:pt x="7094" y="3728"/>
                  </a:cubicBezTo>
                  <a:cubicBezTo>
                    <a:pt x="7228" y="3776"/>
                    <a:pt x="7357" y="3827"/>
                    <a:pt x="7477" y="3900"/>
                  </a:cubicBezTo>
                  <a:cubicBezTo>
                    <a:pt x="7608" y="3981"/>
                    <a:pt x="7737" y="4079"/>
                    <a:pt x="7839" y="4193"/>
                  </a:cubicBezTo>
                  <a:cubicBezTo>
                    <a:pt x="7947" y="4311"/>
                    <a:pt x="8042" y="4441"/>
                    <a:pt x="8114" y="4584"/>
                  </a:cubicBezTo>
                  <a:cubicBezTo>
                    <a:pt x="8196" y="4742"/>
                    <a:pt x="8267" y="4910"/>
                    <a:pt x="8308" y="5084"/>
                  </a:cubicBezTo>
                  <a:cubicBezTo>
                    <a:pt x="8348" y="5252"/>
                    <a:pt x="8371" y="5429"/>
                    <a:pt x="8369" y="5602"/>
                  </a:cubicBezTo>
                  <a:cubicBezTo>
                    <a:pt x="8368" y="5999"/>
                    <a:pt x="8283" y="6392"/>
                    <a:pt x="8147" y="6764"/>
                  </a:cubicBezTo>
                  <a:cubicBezTo>
                    <a:pt x="8042" y="7045"/>
                    <a:pt x="7916" y="7317"/>
                    <a:pt x="7768" y="7579"/>
                  </a:cubicBezTo>
                  <a:cubicBezTo>
                    <a:pt x="7977" y="7385"/>
                    <a:pt x="8161" y="7191"/>
                    <a:pt x="8322" y="6994"/>
                  </a:cubicBezTo>
                  <a:cubicBezTo>
                    <a:pt x="8586" y="6671"/>
                    <a:pt x="8793" y="6336"/>
                    <a:pt x="8932" y="5997"/>
                  </a:cubicBezTo>
                  <a:cubicBezTo>
                    <a:pt x="9086" y="5630"/>
                    <a:pt x="9159" y="5251"/>
                    <a:pt x="9154" y="4871"/>
                  </a:cubicBezTo>
                  <a:cubicBezTo>
                    <a:pt x="9152" y="4706"/>
                    <a:pt x="9128" y="4527"/>
                    <a:pt x="9079" y="4323"/>
                  </a:cubicBezTo>
                  <a:cubicBezTo>
                    <a:pt x="9036" y="4142"/>
                    <a:pt x="8965" y="3972"/>
                    <a:pt x="8866" y="3758"/>
                  </a:cubicBezTo>
                  <a:cubicBezTo>
                    <a:pt x="8681" y="3366"/>
                    <a:pt x="8407" y="3024"/>
                    <a:pt x="8165" y="2741"/>
                  </a:cubicBezTo>
                  <a:cubicBezTo>
                    <a:pt x="7887" y="2427"/>
                    <a:pt x="7565" y="2128"/>
                    <a:pt x="7190" y="1831"/>
                  </a:cubicBezTo>
                  <a:cubicBezTo>
                    <a:pt x="6854" y="1564"/>
                    <a:pt x="6494" y="1312"/>
                    <a:pt x="6084" y="1061"/>
                  </a:cubicBezTo>
                  <a:cubicBezTo>
                    <a:pt x="5280" y="567"/>
                    <a:pt x="4549" y="252"/>
                    <a:pt x="3851" y="99"/>
                  </a:cubicBezTo>
                  <a:cubicBezTo>
                    <a:pt x="3551" y="33"/>
                    <a:pt x="3253" y="0"/>
                    <a:pt x="2960" y="0"/>
                  </a:cubicBezTo>
                  <a:close/>
                </a:path>
              </a:pathLst>
            </a:custGeom>
            <a:solidFill>
              <a:srgbClr val="A6C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0" name="Google Shape;3760;p16"/>
            <p:cNvSpPr/>
            <p:nvPr/>
          </p:nvSpPr>
          <p:spPr>
            <a:xfrm>
              <a:off x="3375600" y="-2054750"/>
              <a:ext cx="138425" cy="141400"/>
            </a:xfrm>
            <a:custGeom>
              <a:avLst/>
              <a:gdLst/>
              <a:ahLst/>
              <a:cxnLst/>
              <a:rect l="l" t="t" r="r" b="b"/>
              <a:pathLst>
                <a:path w="5537" h="5656" extrusionOk="0">
                  <a:moveTo>
                    <a:pt x="2368" y="1"/>
                  </a:moveTo>
                  <a:cubicBezTo>
                    <a:pt x="2359" y="1"/>
                    <a:pt x="2350" y="1"/>
                    <a:pt x="2341" y="1"/>
                  </a:cubicBezTo>
                  <a:cubicBezTo>
                    <a:pt x="2093" y="4"/>
                    <a:pt x="1844" y="57"/>
                    <a:pt x="1602" y="162"/>
                  </a:cubicBezTo>
                  <a:cubicBezTo>
                    <a:pt x="1525" y="195"/>
                    <a:pt x="1454" y="231"/>
                    <a:pt x="1382" y="272"/>
                  </a:cubicBezTo>
                  <a:cubicBezTo>
                    <a:pt x="1222" y="363"/>
                    <a:pt x="1066" y="479"/>
                    <a:pt x="899" y="631"/>
                  </a:cubicBezTo>
                  <a:cubicBezTo>
                    <a:pt x="635" y="883"/>
                    <a:pt x="424" y="1186"/>
                    <a:pt x="274" y="1533"/>
                  </a:cubicBezTo>
                  <a:cubicBezTo>
                    <a:pt x="129" y="1874"/>
                    <a:pt x="43" y="2252"/>
                    <a:pt x="22" y="2658"/>
                  </a:cubicBezTo>
                  <a:cubicBezTo>
                    <a:pt x="0" y="3037"/>
                    <a:pt x="52" y="3434"/>
                    <a:pt x="171" y="3804"/>
                  </a:cubicBezTo>
                  <a:cubicBezTo>
                    <a:pt x="293" y="4165"/>
                    <a:pt x="490" y="4494"/>
                    <a:pt x="741" y="4754"/>
                  </a:cubicBezTo>
                  <a:cubicBezTo>
                    <a:pt x="847" y="4867"/>
                    <a:pt x="984" y="4973"/>
                    <a:pt x="1159" y="5078"/>
                  </a:cubicBezTo>
                  <a:cubicBezTo>
                    <a:pt x="1309" y="5170"/>
                    <a:pt x="1488" y="5248"/>
                    <a:pt x="1712" y="5311"/>
                  </a:cubicBezTo>
                  <a:cubicBezTo>
                    <a:pt x="1843" y="5347"/>
                    <a:pt x="1981" y="5370"/>
                    <a:pt x="2114" y="5393"/>
                  </a:cubicBezTo>
                  <a:cubicBezTo>
                    <a:pt x="2258" y="5416"/>
                    <a:pt x="2404" y="5433"/>
                    <a:pt x="2552" y="5447"/>
                  </a:cubicBezTo>
                  <a:cubicBezTo>
                    <a:pt x="2865" y="5479"/>
                    <a:pt x="3181" y="5485"/>
                    <a:pt x="3395" y="5486"/>
                  </a:cubicBezTo>
                  <a:cubicBezTo>
                    <a:pt x="3520" y="5490"/>
                    <a:pt x="3648" y="5490"/>
                    <a:pt x="3776" y="5492"/>
                  </a:cubicBezTo>
                  <a:lnTo>
                    <a:pt x="3887" y="5493"/>
                  </a:lnTo>
                  <a:lnTo>
                    <a:pt x="3963" y="5493"/>
                  </a:lnTo>
                  <a:cubicBezTo>
                    <a:pt x="4046" y="5495"/>
                    <a:pt x="4132" y="5495"/>
                    <a:pt x="4221" y="5498"/>
                  </a:cubicBezTo>
                  <a:cubicBezTo>
                    <a:pt x="4503" y="5506"/>
                    <a:pt x="4769" y="5526"/>
                    <a:pt x="5033" y="5562"/>
                  </a:cubicBezTo>
                  <a:cubicBezTo>
                    <a:pt x="5201" y="5587"/>
                    <a:pt x="5370" y="5617"/>
                    <a:pt x="5537" y="5656"/>
                  </a:cubicBezTo>
                  <a:cubicBezTo>
                    <a:pt x="5495" y="5635"/>
                    <a:pt x="5454" y="5617"/>
                    <a:pt x="5411" y="5600"/>
                  </a:cubicBezTo>
                  <a:cubicBezTo>
                    <a:pt x="5041" y="5450"/>
                    <a:pt x="4654" y="5357"/>
                    <a:pt x="4264" y="5282"/>
                  </a:cubicBezTo>
                  <a:cubicBezTo>
                    <a:pt x="4071" y="5246"/>
                    <a:pt x="3877" y="5210"/>
                    <a:pt x="3684" y="5172"/>
                  </a:cubicBezTo>
                  <a:cubicBezTo>
                    <a:pt x="3513" y="5138"/>
                    <a:pt x="3342" y="5103"/>
                    <a:pt x="3176" y="5054"/>
                  </a:cubicBezTo>
                  <a:cubicBezTo>
                    <a:pt x="3023" y="5011"/>
                    <a:pt x="2871" y="4960"/>
                    <a:pt x="2728" y="4891"/>
                  </a:cubicBezTo>
                  <a:cubicBezTo>
                    <a:pt x="2593" y="4831"/>
                    <a:pt x="2469" y="4759"/>
                    <a:pt x="2350" y="4672"/>
                  </a:cubicBezTo>
                  <a:cubicBezTo>
                    <a:pt x="2228" y="4580"/>
                    <a:pt x="2117" y="4472"/>
                    <a:pt x="2025" y="4350"/>
                  </a:cubicBezTo>
                  <a:cubicBezTo>
                    <a:pt x="1978" y="4287"/>
                    <a:pt x="1928" y="4222"/>
                    <a:pt x="1892" y="4150"/>
                  </a:cubicBezTo>
                  <a:cubicBezTo>
                    <a:pt x="1877" y="4126"/>
                    <a:pt x="1869" y="4097"/>
                    <a:pt x="1860" y="4068"/>
                  </a:cubicBezTo>
                  <a:cubicBezTo>
                    <a:pt x="1833" y="3965"/>
                    <a:pt x="1817" y="3862"/>
                    <a:pt x="1803" y="3757"/>
                  </a:cubicBezTo>
                  <a:cubicBezTo>
                    <a:pt x="1784" y="3619"/>
                    <a:pt x="1768" y="3480"/>
                    <a:pt x="1755" y="3339"/>
                  </a:cubicBezTo>
                  <a:cubicBezTo>
                    <a:pt x="1725" y="2998"/>
                    <a:pt x="1703" y="2655"/>
                    <a:pt x="1698" y="2312"/>
                  </a:cubicBezTo>
                  <a:cubicBezTo>
                    <a:pt x="1696" y="2165"/>
                    <a:pt x="1695" y="2016"/>
                    <a:pt x="1705" y="1868"/>
                  </a:cubicBezTo>
                  <a:cubicBezTo>
                    <a:pt x="1709" y="1821"/>
                    <a:pt x="1712" y="1770"/>
                    <a:pt x="1718" y="1722"/>
                  </a:cubicBezTo>
                  <a:cubicBezTo>
                    <a:pt x="1724" y="1684"/>
                    <a:pt x="1726" y="1644"/>
                    <a:pt x="1739" y="1608"/>
                  </a:cubicBezTo>
                  <a:cubicBezTo>
                    <a:pt x="1745" y="1588"/>
                    <a:pt x="1752" y="1571"/>
                    <a:pt x="1762" y="1552"/>
                  </a:cubicBezTo>
                  <a:cubicBezTo>
                    <a:pt x="1795" y="1492"/>
                    <a:pt x="1827" y="1433"/>
                    <a:pt x="1861" y="1373"/>
                  </a:cubicBezTo>
                  <a:cubicBezTo>
                    <a:pt x="1918" y="1278"/>
                    <a:pt x="1976" y="1189"/>
                    <a:pt x="2042" y="1098"/>
                  </a:cubicBezTo>
                  <a:cubicBezTo>
                    <a:pt x="2086" y="1038"/>
                    <a:pt x="2136" y="975"/>
                    <a:pt x="2193" y="924"/>
                  </a:cubicBezTo>
                  <a:cubicBezTo>
                    <a:pt x="2235" y="887"/>
                    <a:pt x="2277" y="851"/>
                    <a:pt x="2323" y="824"/>
                  </a:cubicBezTo>
                  <a:cubicBezTo>
                    <a:pt x="2328" y="820"/>
                    <a:pt x="2334" y="817"/>
                    <a:pt x="2340" y="815"/>
                  </a:cubicBezTo>
                  <a:cubicBezTo>
                    <a:pt x="2394" y="788"/>
                    <a:pt x="2449" y="768"/>
                    <a:pt x="2509" y="759"/>
                  </a:cubicBezTo>
                  <a:cubicBezTo>
                    <a:pt x="2528" y="757"/>
                    <a:pt x="2546" y="756"/>
                    <a:pt x="2564" y="756"/>
                  </a:cubicBezTo>
                  <a:cubicBezTo>
                    <a:pt x="2594" y="756"/>
                    <a:pt x="2623" y="759"/>
                    <a:pt x="2651" y="765"/>
                  </a:cubicBezTo>
                  <a:cubicBezTo>
                    <a:pt x="2753" y="787"/>
                    <a:pt x="2851" y="837"/>
                    <a:pt x="2937" y="896"/>
                  </a:cubicBezTo>
                  <a:cubicBezTo>
                    <a:pt x="3059" y="978"/>
                    <a:pt x="3174" y="1069"/>
                    <a:pt x="3295" y="1153"/>
                  </a:cubicBezTo>
                  <a:cubicBezTo>
                    <a:pt x="3421" y="1242"/>
                    <a:pt x="3553" y="1319"/>
                    <a:pt x="3694" y="1378"/>
                  </a:cubicBezTo>
                  <a:cubicBezTo>
                    <a:pt x="3788" y="1416"/>
                    <a:pt x="3885" y="1443"/>
                    <a:pt x="3981" y="1476"/>
                  </a:cubicBezTo>
                  <a:cubicBezTo>
                    <a:pt x="4093" y="1512"/>
                    <a:pt x="4203" y="1549"/>
                    <a:pt x="4312" y="1588"/>
                  </a:cubicBezTo>
                  <a:cubicBezTo>
                    <a:pt x="4497" y="1657"/>
                    <a:pt x="4681" y="1727"/>
                    <a:pt x="4860" y="1806"/>
                  </a:cubicBezTo>
                  <a:cubicBezTo>
                    <a:pt x="5044" y="1887"/>
                    <a:pt x="5228" y="1976"/>
                    <a:pt x="5403" y="2075"/>
                  </a:cubicBezTo>
                  <a:cubicBezTo>
                    <a:pt x="5313" y="1943"/>
                    <a:pt x="5212" y="1808"/>
                    <a:pt x="5100" y="1666"/>
                  </a:cubicBezTo>
                  <a:cubicBezTo>
                    <a:pt x="4914" y="1429"/>
                    <a:pt x="4705" y="1203"/>
                    <a:pt x="4481" y="995"/>
                  </a:cubicBezTo>
                  <a:cubicBezTo>
                    <a:pt x="4032" y="575"/>
                    <a:pt x="3561" y="278"/>
                    <a:pt x="3077" y="114"/>
                  </a:cubicBezTo>
                  <a:cubicBezTo>
                    <a:pt x="2845" y="38"/>
                    <a:pt x="2605" y="1"/>
                    <a:pt x="2368" y="1"/>
                  </a:cubicBezTo>
                  <a:close/>
                </a:path>
              </a:pathLst>
            </a:custGeom>
            <a:solidFill>
              <a:srgbClr val="A6C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1" name="Google Shape;3761;p16"/>
            <p:cNvSpPr/>
            <p:nvPr/>
          </p:nvSpPr>
          <p:spPr>
            <a:xfrm>
              <a:off x="3432825" y="-1730400"/>
              <a:ext cx="172375" cy="66775"/>
            </a:xfrm>
            <a:custGeom>
              <a:avLst/>
              <a:gdLst/>
              <a:ahLst/>
              <a:cxnLst/>
              <a:rect l="l" t="t" r="r" b="b"/>
              <a:pathLst>
                <a:path w="6895" h="2671" extrusionOk="0">
                  <a:moveTo>
                    <a:pt x="1930" y="1292"/>
                  </a:moveTo>
                  <a:cubicBezTo>
                    <a:pt x="1932" y="1296"/>
                    <a:pt x="1933" y="1300"/>
                    <a:pt x="1935" y="1304"/>
                  </a:cubicBezTo>
                  <a:lnTo>
                    <a:pt x="1935" y="1304"/>
                  </a:lnTo>
                  <a:cubicBezTo>
                    <a:pt x="1933" y="1300"/>
                    <a:pt x="1932" y="1296"/>
                    <a:pt x="1930" y="1292"/>
                  </a:cubicBezTo>
                  <a:close/>
                  <a:moveTo>
                    <a:pt x="2" y="1"/>
                  </a:moveTo>
                  <a:cubicBezTo>
                    <a:pt x="1" y="94"/>
                    <a:pt x="12" y="198"/>
                    <a:pt x="32" y="304"/>
                  </a:cubicBezTo>
                  <a:cubicBezTo>
                    <a:pt x="80" y="548"/>
                    <a:pt x="173" y="807"/>
                    <a:pt x="311" y="1067"/>
                  </a:cubicBezTo>
                  <a:cubicBezTo>
                    <a:pt x="449" y="1322"/>
                    <a:pt x="628" y="1562"/>
                    <a:pt x="842" y="1783"/>
                  </a:cubicBezTo>
                  <a:cubicBezTo>
                    <a:pt x="1038" y="1992"/>
                    <a:pt x="1264" y="2171"/>
                    <a:pt x="1511" y="2319"/>
                  </a:cubicBezTo>
                  <a:cubicBezTo>
                    <a:pt x="1618" y="2381"/>
                    <a:pt x="1743" y="2445"/>
                    <a:pt x="1883" y="2506"/>
                  </a:cubicBezTo>
                  <a:cubicBezTo>
                    <a:pt x="2052" y="2573"/>
                    <a:pt x="2237" y="2624"/>
                    <a:pt x="2438" y="2652"/>
                  </a:cubicBezTo>
                  <a:cubicBezTo>
                    <a:pt x="2525" y="2664"/>
                    <a:pt x="2615" y="2670"/>
                    <a:pt x="2707" y="2670"/>
                  </a:cubicBezTo>
                  <a:cubicBezTo>
                    <a:pt x="2935" y="2670"/>
                    <a:pt x="3180" y="2634"/>
                    <a:pt x="3448" y="2559"/>
                  </a:cubicBezTo>
                  <a:cubicBezTo>
                    <a:pt x="3844" y="2451"/>
                    <a:pt x="4209" y="2276"/>
                    <a:pt x="4482" y="2134"/>
                  </a:cubicBezTo>
                  <a:cubicBezTo>
                    <a:pt x="4679" y="2033"/>
                    <a:pt x="4872" y="1926"/>
                    <a:pt x="5066" y="1818"/>
                  </a:cubicBezTo>
                  <a:cubicBezTo>
                    <a:pt x="5546" y="1554"/>
                    <a:pt x="6036" y="1282"/>
                    <a:pt x="6556" y="1115"/>
                  </a:cubicBezTo>
                  <a:cubicBezTo>
                    <a:pt x="6655" y="1087"/>
                    <a:pt x="6755" y="1059"/>
                    <a:pt x="6859" y="1041"/>
                  </a:cubicBezTo>
                  <a:cubicBezTo>
                    <a:pt x="6862" y="1038"/>
                    <a:pt x="6866" y="1035"/>
                    <a:pt x="6870" y="1034"/>
                  </a:cubicBezTo>
                  <a:cubicBezTo>
                    <a:pt x="6879" y="1028"/>
                    <a:pt x="6888" y="1022"/>
                    <a:pt x="6895" y="1019"/>
                  </a:cubicBezTo>
                  <a:cubicBezTo>
                    <a:pt x="6842" y="995"/>
                    <a:pt x="6790" y="973"/>
                    <a:pt x="6735" y="956"/>
                  </a:cubicBezTo>
                  <a:cubicBezTo>
                    <a:pt x="6625" y="922"/>
                    <a:pt x="6510" y="899"/>
                    <a:pt x="6395" y="886"/>
                  </a:cubicBezTo>
                  <a:cubicBezTo>
                    <a:pt x="6353" y="883"/>
                    <a:pt x="6311" y="882"/>
                    <a:pt x="6269" y="882"/>
                  </a:cubicBezTo>
                  <a:cubicBezTo>
                    <a:pt x="6160" y="882"/>
                    <a:pt x="6050" y="891"/>
                    <a:pt x="5942" y="907"/>
                  </a:cubicBezTo>
                  <a:lnTo>
                    <a:pt x="5940" y="907"/>
                  </a:lnTo>
                  <a:cubicBezTo>
                    <a:pt x="5560" y="978"/>
                    <a:pt x="5204" y="1128"/>
                    <a:pt x="4858" y="1288"/>
                  </a:cubicBezTo>
                  <a:cubicBezTo>
                    <a:pt x="4508" y="1452"/>
                    <a:pt x="4163" y="1627"/>
                    <a:pt x="3800" y="1755"/>
                  </a:cubicBezTo>
                  <a:cubicBezTo>
                    <a:pt x="3513" y="1854"/>
                    <a:pt x="3214" y="1929"/>
                    <a:pt x="2912" y="1929"/>
                  </a:cubicBezTo>
                  <a:cubicBezTo>
                    <a:pt x="2847" y="1929"/>
                    <a:pt x="2783" y="1926"/>
                    <a:pt x="2718" y="1918"/>
                  </a:cubicBezTo>
                  <a:cubicBezTo>
                    <a:pt x="2619" y="1907"/>
                    <a:pt x="2523" y="1893"/>
                    <a:pt x="2428" y="1867"/>
                  </a:cubicBezTo>
                  <a:cubicBezTo>
                    <a:pt x="2356" y="1845"/>
                    <a:pt x="2280" y="1825"/>
                    <a:pt x="2220" y="1778"/>
                  </a:cubicBezTo>
                  <a:cubicBezTo>
                    <a:pt x="2179" y="1745"/>
                    <a:pt x="2138" y="1706"/>
                    <a:pt x="2109" y="1661"/>
                  </a:cubicBezTo>
                  <a:cubicBezTo>
                    <a:pt x="2083" y="1622"/>
                    <a:pt x="2062" y="1581"/>
                    <a:pt x="2040" y="1538"/>
                  </a:cubicBezTo>
                  <a:cubicBezTo>
                    <a:pt x="2001" y="1461"/>
                    <a:pt x="1970" y="1383"/>
                    <a:pt x="1936" y="1306"/>
                  </a:cubicBezTo>
                  <a:lnTo>
                    <a:pt x="1936" y="1306"/>
                  </a:lnTo>
                  <a:cubicBezTo>
                    <a:pt x="1936" y="1307"/>
                    <a:pt x="1936" y="1307"/>
                    <a:pt x="1937" y="1308"/>
                  </a:cubicBezTo>
                  <a:cubicBezTo>
                    <a:pt x="1936" y="1307"/>
                    <a:pt x="1936" y="1305"/>
                    <a:pt x="1935" y="1304"/>
                  </a:cubicBezTo>
                  <a:lnTo>
                    <a:pt x="1935" y="1304"/>
                  </a:lnTo>
                  <a:cubicBezTo>
                    <a:pt x="1935" y="1305"/>
                    <a:pt x="1936" y="1305"/>
                    <a:pt x="1936" y="1306"/>
                  </a:cubicBezTo>
                  <a:lnTo>
                    <a:pt x="1936" y="1306"/>
                  </a:lnTo>
                  <a:cubicBezTo>
                    <a:pt x="1933" y="1299"/>
                    <a:pt x="1932" y="1291"/>
                    <a:pt x="1927" y="1285"/>
                  </a:cubicBezTo>
                  <a:lnTo>
                    <a:pt x="1927" y="1285"/>
                  </a:lnTo>
                  <a:cubicBezTo>
                    <a:pt x="1928" y="1287"/>
                    <a:pt x="1929" y="1290"/>
                    <a:pt x="1930" y="1292"/>
                  </a:cubicBezTo>
                  <a:lnTo>
                    <a:pt x="1930" y="1292"/>
                  </a:lnTo>
                  <a:cubicBezTo>
                    <a:pt x="1919" y="1269"/>
                    <a:pt x="1905" y="1245"/>
                    <a:pt x="1892" y="1222"/>
                  </a:cubicBezTo>
                  <a:cubicBezTo>
                    <a:pt x="1876" y="1194"/>
                    <a:pt x="1861" y="1170"/>
                    <a:pt x="1842" y="1146"/>
                  </a:cubicBezTo>
                  <a:cubicBezTo>
                    <a:pt x="1827" y="1128"/>
                    <a:pt x="1812" y="1114"/>
                    <a:pt x="1793" y="1100"/>
                  </a:cubicBezTo>
                  <a:cubicBezTo>
                    <a:pt x="1786" y="1094"/>
                    <a:pt x="1782" y="1088"/>
                    <a:pt x="1774" y="1085"/>
                  </a:cubicBezTo>
                  <a:cubicBezTo>
                    <a:pt x="1753" y="1072"/>
                    <a:pt x="1731" y="1065"/>
                    <a:pt x="1710" y="1058"/>
                  </a:cubicBezTo>
                  <a:lnTo>
                    <a:pt x="1710" y="1058"/>
                  </a:lnTo>
                  <a:cubicBezTo>
                    <a:pt x="1717" y="1062"/>
                    <a:pt x="1724" y="1064"/>
                    <a:pt x="1731" y="1067"/>
                  </a:cubicBezTo>
                  <a:cubicBezTo>
                    <a:pt x="1700" y="1058"/>
                    <a:pt x="1669" y="1055"/>
                    <a:pt x="1638" y="1051"/>
                  </a:cubicBezTo>
                  <a:cubicBezTo>
                    <a:pt x="1619" y="1050"/>
                    <a:pt x="1601" y="1050"/>
                    <a:pt x="1582" y="1050"/>
                  </a:cubicBezTo>
                  <a:cubicBezTo>
                    <a:pt x="1528" y="1050"/>
                    <a:pt x="1473" y="1053"/>
                    <a:pt x="1420" y="1058"/>
                  </a:cubicBezTo>
                  <a:cubicBezTo>
                    <a:pt x="1355" y="1063"/>
                    <a:pt x="1291" y="1071"/>
                    <a:pt x="1226" y="1071"/>
                  </a:cubicBezTo>
                  <a:cubicBezTo>
                    <a:pt x="1218" y="1071"/>
                    <a:pt x="1209" y="1071"/>
                    <a:pt x="1200" y="1071"/>
                  </a:cubicBezTo>
                  <a:cubicBezTo>
                    <a:pt x="1138" y="1070"/>
                    <a:pt x="1079" y="1065"/>
                    <a:pt x="1017" y="1049"/>
                  </a:cubicBezTo>
                  <a:cubicBezTo>
                    <a:pt x="986" y="1042"/>
                    <a:pt x="956" y="1028"/>
                    <a:pt x="928" y="1013"/>
                  </a:cubicBezTo>
                  <a:cubicBezTo>
                    <a:pt x="910" y="1001"/>
                    <a:pt x="894" y="991"/>
                    <a:pt x="878" y="979"/>
                  </a:cubicBezTo>
                  <a:cubicBezTo>
                    <a:pt x="740" y="868"/>
                    <a:pt x="604" y="755"/>
                    <a:pt x="479" y="631"/>
                  </a:cubicBezTo>
                  <a:cubicBezTo>
                    <a:pt x="362" y="512"/>
                    <a:pt x="248" y="389"/>
                    <a:pt x="153" y="251"/>
                  </a:cubicBezTo>
                  <a:cubicBezTo>
                    <a:pt x="104" y="180"/>
                    <a:pt x="58" y="109"/>
                    <a:pt x="18" y="31"/>
                  </a:cubicBezTo>
                  <a:cubicBezTo>
                    <a:pt x="12" y="21"/>
                    <a:pt x="8" y="10"/>
                    <a:pt x="2" y="1"/>
                  </a:cubicBezTo>
                  <a:close/>
                </a:path>
              </a:pathLst>
            </a:custGeom>
            <a:solidFill>
              <a:srgbClr val="A6C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2" name="Google Shape;3762;p16"/>
            <p:cNvSpPr/>
            <p:nvPr/>
          </p:nvSpPr>
          <p:spPr>
            <a:xfrm>
              <a:off x="3545850" y="-1668700"/>
              <a:ext cx="129475" cy="122175"/>
            </a:xfrm>
            <a:custGeom>
              <a:avLst/>
              <a:gdLst/>
              <a:ahLst/>
              <a:cxnLst/>
              <a:rect l="l" t="t" r="r" b="b"/>
              <a:pathLst>
                <a:path w="5179" h="4887" extrusionOk="0">
                  <a:moveTo>
                    <a:pt x="1555" y="0"/>
                  </a:moveTo>
                  <a:cubicBezTo>
                    <a:pt x="1485" y="0"/>
                    <a:pt x="1415" y="4"/>
                    <a:pt x="1344" y="12"/>
                  </a:cubicBezTo>
                  <a:cubicBezTo>
                    <a:pt x="1134" y="29"/>
                    <a:pt x="927" y="92"/>
                    <a:pt x="749" y="197"/>
                  </a:cubicBezTo>
                  <a:cubicBezTo>
                    <a:pt x="673" y="239"/>
                    <a:pt x="598" y="291"/>
                    <a:pt x="532" y="348"/>
                  </a:cubicBezTo>
                  <a:cubicBezTo>
                    <a:pt x="245" y="601"/>
                    <a:pt x="119" y="948"/>
                    <a:pt x="60" y="1197"/>
                  </a:cubicBezTo>
                  <a:cubicBezTo>
                    <a:pt x="20" y="1384"/>
                    <a:pt x="1" y="1582"/>
                    <a:pt x="1" y="1802"/>
                  </a:cubicBezTo>
                  <a:cubicBezTo>
                    <a:pt x="1" y="2036"/>
                    <a:pt x="28" y="2281"/>
                    <a:pt x="80" y="2533"/>
                  </a:cubicBezTo>
                  <a:cubicBezTo>
                    <a:pt x="189" y="3084"/>
                    <a:pt x="448" y="3568"/>
                    <a:pt x="825" y="3936"/>
                  </a:cubicBezTo>
                  <a:cubicBezTo>
                    <a:pt x="1169" y="4269"/>
                    <a:pt x="1624" y="4522"/>
                    <a:pt x="2184" y="4681"/>
                  </a:cubicBezTo>
                  <a:cubicBezTo>
                    <a:pt x="2665" y="4819"/>
                    <a:pt x="3213" y="4887"/>
                    <a:pt x="3859" y="4887"/>
                  </a:cubicBezTo>
                  <a:cubicBezTo>
                    <a:pt x="3868" y="4887"/>
                    <a:pt x="3878" y="4887"/>
                    <a:pt x="3888" y="4887"/>
                  </a:cubicBezTo>
                  <a:cubicBezTo>
                    <a:pt x="4301" y="4887"/>
                    <a:pt x="4727" y="4857"/>
                    <a:pt x="5179" y="4798"/>
                  </a:cubicBezTo>
                  <a:cubicBezTo>
                    <a:pt x="5139" y="4789"/>
                    <a:pt x="5100" y="4781"/>
                    <a:pt x="5060" y="4774"/>
                  </a:cubicBezTo>
                  <a:lnTo>
                    <a:pt x="5060" y="4774"/>
                  </a:lnTo>
                  <a:cubicBezTo>
                    <a:pt x="5063" y="4774"/>
                    <a:pt x="5067" y="4775"/>
                    <a:pt x="5071" y="4775"/>
                  </a:cubicBezTo>
                  <a:cubicBezTo>
                    <a:pt x="4856" y="4743"/>
                    <a:pt x="4639" y="4736"/>
                    <a:pt x="4423" y="4733"/>
                  </a:cubicBezTo>
                  <a:cubicBezTo>
                    <a:pt x="4206" y="4732"/>
                    <a:pt x="3985" y="4733"/>
                    <a:pt x="3771" y="4707"/>
                  </a:cubicBezTo>
                  <a:cubicBezTo>
                    <a:pt x="3664" y="4693"/>
                    <a:pt x="3554" y="4676"/>
                    <a:pt x="3448" y="4647"/>
                  </a:cubicBezTo>
                  <a:cubicBezTo>
                    <a:pt x="3409" y="4637"/>
                    <a:pt x="3371" y="4625"/>
                    <a:pt x="3333" y="4611"/>
                  </a:cubicBezTo>
                  <a:cubicBezTo>
                    <a:pt x="3313" y="4604"/>
                    <a:pt x="3296" y="4595"/>
                    <a:pt x="3274" y="4588"/>
                  </a:cubicBezTo>
                  <a:cubicBezTo>
                    <a:pt x="3233" y="4571"/>
                    <a:pt x="3190" y="4549"/>
                    <a:pt x="3152" y="4523"/>
                  </a:cubicBezTo>
                  <a:cubicBezTo>
                    <a:pt x="3108" y="4489"/>
                    <a:pt x="3059" y="4456"/>
                    <a:pt x="3019" y="4414"/>
                  </a:cubicBezTo>
                  <a:cubicBezTo>
                    <a:pt x="2987" y="4380"/>
                    <a:pt x="2958" y="4345"/>
                    <a:pt x="2930" y="4309"/>
                  </a:cubicBezTo>
                  <a:cubicBezTo>
                    <a:pt x="2901" y="4273"/>
                    <a:pt x="2872" y="4238"/>
                    <a:pt x="2842" y="4206"/>
                  </a:cubicBezTo>
                  <a:cubicBezTo>
                    <a:pt x="2815" y="4173"/>
                    <a:pt x="2785" y="4147"/>
                    <a:pt x="2753" y="4120"/>
                  </a:cubicBezTo>
                  <a:cubicBezTo>
                    <a:pt x="2713" y="4090"/>
                    <a:pt x="2667" y="4062"/>
                    <a:pt x="2619" y="4036"/>
                  </a:cubicBezTo>
                  <a:cubicBezTo>
                    <a:pt x="2569" y="4015"/>
                    <a:pt x="2513" y="3996"/>
                    <a:pt x="2458" y="3985"/>
                  </a:cubicBezTo>
                  <a:cubicBezTo>
                    <a:pt x="2408" y="3975"/>
                    <a:pt x="2361" y="3963"/>
                    <a:pt x="2312" y="3956"/>
                  </a:cubicBezTo>
                  <a:lnTo>
                    <a:pt x="2313" y="3956"/>
                  </a:lnTo>
                  <a:cubicBezTo>
                    <a:pt x="2236" y="3946"/>
                    <a:pt x="2160" y="3934"/>
                    <a:pt x="2081" y="3926"/>
                  </a:cubicBezTo>
                  <a:cubicBezTo>
                    <a:pt x="2003" y="3917"/>
                    <a:pt x="1926" y="3906"/>
                    <a:pt x="1852" y="3890"/>
                  </a:cubicBezTo>
                  <a:cubicBezTo>
                    <a:pt x="1700" y="3855"/>
                    <a:pt x="1545" y="3805"/>
                    <a:pt x="1423" y="3705"/>
                  </a:cubicBezTo>
                  <a:cubicBezTo>
                    <a:pt x="1319" y="3623"/>
                    <a:pt x="1222" y="3529"/>
                    <a:pt x="1137" y="3425"/>
                  </a:cubicBezTo>
                  <a:cubicBezTo>
                    <a:pt x="1039" y="3303"/>
                    <a:pt x="949" y="3178"/>
                    <a:pt x="868" y="3044"/>
                  </a:cubicBezTo>
                  <a:cubicBezTo>
                    <a:pt x="785" y="2902"/>
                    <a:pt x="712" y="2755"/>
                    <a:pt x="653" y="2603"/>
                  </a:cubicBezTo>
                  <a:cubicBezTo>
                    <a:pt x="604" y="2475"/>
                    <a:pt x="567" y="2344"/>
                    <a:pt x="554" y="2209"/>
                  </a:cubicBezTo>
                  <a:cubicBezTo>
                    <a:pt x="544" y="2100"/>
                    <a:pt x="551" y="1980"/>
                    <a:pt x="603" y="1881"/>
                  </a:cubicBezTo>
                  <a:cubicBezTo>
                    <a:pt x="624" y="1837"/>
                    <a:pt x="649" y="1800"/>
                    <a:pt x="677" y="1763"/>
                  </a:cubicBezTo>
                  <a:cubicBezTo>
                    <a:pt x="696" y="1737"/>
                    <a:pt x="716" y="1710"/>
                    <a:pt x="733" y="1685"/>
                  </a:cubicBezTo>
                  <a:cubicBezTo>
                    <a:pt x="754" y="1659"/>
                    <a:pt x="771" y="1634"/>
                    <a:pt x="788" y="1606"/>
                  </a:cubicBezTo>
                  <a:cubicBezTo>
                    <a:pt x="805" y="1578"/>
                    <a:pt x="820" y="1549"/>
                    <a:pt x="833" y="1519"/>
                  </a:cubicBezTo>
                  <a:lnTo>
                    <a:pt x="833" y="1519"/>
                  </a:lnTo>
                  <a:lnTo>
                    <a:pt x="821" y="1540"/>
                  </a:lnTo>
                  <a:cubicBezTo>
                    <a:pt x="834" y="1507"/>
                    <a:pt x="843" y="1473"/>
                    <a:pt x="847" y="1441"/>
                  </a:cubicBezTo>
                  <a:lnTo>
                    <a:pt x="847" y="1441"/>
                  </a:lnTo>
                  <a:cubicBezTo>
                    <a:pt x="846" y="1450"/>
                    <a:pt x="843" y="1457"/>
                    <a:pt x="841" y="1465"/>
                  </a:cubicBezTo>
                  <a:cubicBezTo>
                    <a:pt x="841" y="1455"/>
                    <a:pt x="841" y="1444"/>
                    <a:pt x="843" y="1435"/>
                  </a:cubicBezTo>
                  <a:cubicBezTo>
                    <a:pt x="841" y="1427"/>
                    <a:pt x="838" y="1418"/>
                    <a:pt x="835" y="1408"/>
                  </a:cubicBezTo>
                  <a:cubicBezTo>
                    <a:pt x="820" y="1369"/>
                    <a:pt x="802" y="1333"/>
                    <a:pt x="778" y="1297"/>
                  </a:cubicBezTo>
                  <a:cubicBezTo>
                    <a:pt x="762" y="1270"/>
                    <a:pt x="746" y="1243"/>
                    <a:pt x="732" y="1214"/>
                  </a:cubicBezTo>
                  <a:cubicBezTo>
                    <a:pt x="713" y="1177"/>
                    <a:pt x="695" y="1134"/>
                    <a:pt x="695" y="1091"/>
                  </a:cubicBezTo>
                  <a:cubicBezTo>
                    <a:pt x="695" y="1032"/>
                    <a:pt x="709" y="970"/>
                    <a:pt x="728" y="913"/>
                  </a:cubicBezTo>
                  <a:cubicBezTo>
                    <a:pt x="749" y="855"/>
                    <a:pt x="769" y="795"/>
                    <a:pt x="804" y="744"/>
                  </a:cubicBezTo>
                  <a:cubicBezTo>
                    <a:pt x="833" y="700"/>
                    <a:pt x="864" y="650"/>
                    <a:pt x="907" y="615"/>
                  </a:cubicBezTo>
                  <a:cubicBezTo>
                    <a:pt x="940" y="588"/>
                    <a:pt x="976" y="559"/>
                    <a:pt x="1014" y="536"/>
                  </a:cubicBezTo>
                  <a:cubicBezTo>
                    <a:pt x="1022" y="530"/>
                    <a:pt x="1029" y="528"/>
                    <a:pt x="1039" y="523"/>
                  </a:cubicBezTo>
                  <a:cubicBezTo>
                    <a:pt x="1090" y="500"/>
                    <a:pt x="1143" y="477"/>
                    <a:pt x="1197" y="463"/>
                  </a:cubicBezTo>
                  <a:cubicBezTo>
                    <a:pt x="1269" y="444"/>
                    <a:pt x="1338" y="436"/>
                    <a:pt x="1413" y="428"/>
                  </a:cubicBezTo>
                  <a:cubicBezTo>
                    <a:pt x="1476" y="422"/>
                    <a:pt x="1543" y="417"/>
                    <a:pt x="1608" y="417"/>
                  </a:cubicBezTo>
                  <a:cubicBezTo>
                    <a:pt x="1634" y="417"/>
                    <a:pt x="1660" y="418"/>
                    <a:pt x="1686" y="420"/>
                  </a:cubicBezTo>
                  <a:cubicBezTo>
                    <a:pt x="1748" y="424"/>
                    <a:pt x="1815" y="430"/>
                    <a:pt x="1875" y="446"/>
                  </a:cubicBezTo>
                  <a:cubicBezTo>
                    <a:pt x="1995" y="474"/>
                    <a:pt x="2111" y="520"/>
                    <a:pt x="2214" y="586"/>
                  </a:cubicBezTo>
                  <a:cubicBezTo>
                    <a:pt x="2418" y="719"/>
                    <a:pt x="2585" y="898"/>
                    <a:pt x="2772" y="1053"/>
                  </a:cubicBezTo>
                  <a:cubicBezTo>
                    <a:pt x="2773" y="1055"/>
                    <a:pt x="2774" y="1056"/>
                    <a:pt x="2777" y="1056"/>
                  </a:cubicBezTo>
                  <a:lnTo>
                    <a:pt x="2777" y="1056"/>
                  </a:lnTo>
                  <a:cubicBezTo>
                    <a:pt x="2778" y="1057"/>
                    <a:pt x="2779" y="1058"/>
                    <a:pt x="2780" y="1059"/>
                  </a:cubicBezTo>
                  <a:cubicBezTo>
                    <a:pt x="2832" y="1098"/>
                    <a:pt x="2886" y="1139"/>
                    <a:pt x="2943" y="1171"/>
                  </a:cubicBezTo>
                  <a:cubicBezTo>
                    <a:pt x="2990" y="1203"/>
                    <a:pt x="3040" y="1227"/>
                    <a:pt x="3089" y="1253"/>
                  </a:cubicBezTo>
                  <a:cubicBezTo>
                    <a:pt x="3122" y="1267"/>
                    <a:pt x="3154" y="1279"/>
                    <a:pt x="3188" y="1289"/>
                  </a:cubicBezTo>
                  <a:cubicBezTo>
                    <a:pt x="3217" y="1296"/>
                    <a:pt x="3246" y="1300"/>
                    <a:pt x="3274" y="1307"/>
                  </a:cubicBezTo>
                  <a:cubicBezTo>
                    <a:pt x="3313" y="1311"/>
                    <a:pt x="3352" y="1313"/>
                    <a:pt x="3391" y="1313"/>
                  </a:cubicBezTo>
                  <a:cubicBezTo>
                    <a:pt x="3424" y="1313"/>
                    <a:pt x="3458" y="1312"/>
                    <a:pt x="3491" y="1310"/>
                  </a:cubicBezTo>
                  <a:cubicBezTo>
                    <a:pt x="3539" y="1308"/>
                    <a:pt x="3589" y="1304"/>
                    <a:pt x="3638" y="1304"/>
                  </a:cubicBezTo>
                  <a:cubicBezTo>
                    <a:pt x="3671" y="1304"/>
                    <a:pt x="3704" y="1306"/>
                    <a:pt x="3737" y="1310"/>
                  </a:cubicBezTo>
                  <a:cubicBezTo>
                    <a:pt x="3806" y="1318"/>
                    <a:pt x="3873" y="1326"/>
                    <a:pt x="3942" y="1343"/>
                  </a:cubicBezTo>
                  <a:cubicBezTo>
                    <a:pt x="3888" y="1276"/>
                    <a:pt x="3833" y="1211"/>
                    <a:pt x="3778" y="1148"/>
                  </a:cubicBezTo>
                  <a:cubicBezTo>
                    <a:pt x="3636" y="989"/>
                    <a:pt x="3481" y="841"/>
                    <a:pt x="3316" y="709"/>
                  </a:cubicBezTo>
                  <a:cubicBezTo>
                    <a:pt x="3023" y="466"/>
                    <a:pt x="2680" y="270"/>
                    <a:pt x="2326" y="143"/>
                  </a:cubicBezTo>
                  <a:cubicBezTo>
                    <a:pt x="2184" y="92"/>
                    <a:pt x="2026" y="54"/>
                    <a:pt x="1844" y="22"/>
                  </a:cubicBezTo>
                  <a:cubicBezTo>
                    <a:pt x="1749" y="8"/>
                    <a:pt x="1653" y="0"/>
                    <a:pt x="1555" y="0"/>
                  </a:cubicBezTo>
                  <a:close/>
                </a:path>
              </a:pathLst>
            </a:custGeom>
            <a:solidFill>
              <a:srgbClr val="A6C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3" name="Google Shape;3763;p16"/>
            <p:cNvSpPr/>
            <p:nvPr/>
          </p:nvSpPr>
          <p:spPr>
            <a:xfrm>
              <a:off x="3615275" y="-1642350"/>
              <a:ext cx="300" cy="275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0" y="1"/>
                  </a:moveTo>
                  <a:cubicBezTo>
                    <a:pt x="4" y="3"/>
                    <a:pt x="6" y="5"/>
                    <a:pt x="8" y="6"/>
                  </a:cubicBezTo>
                  <a:lnTo>
                    <a:pt x="8" y="6"/>
                  </a:lnTo>
                  <a:cubicBezTo>
                    <a:pt x="7" y="5"/>
                    <a:pt x="6" y="4"/>
                    <a:pt x="3" y="2"/>
                  </a:cubicBezTo>
                  <a:cubicBezTo>
                    <a:pt x="2" y="2"/>
                    <a:pt x="2" y="1"/>
                    <a:pt x="0" y="1"/>
                  </a:cubicBezTo>
                  <a:close/>
                  <a:moveTo>
                    <a:pt x="8" y="6"/>
                  </a:moveTo>
                  <a:cubicBezTo>
                    <a:pt x="10" y="7"/>
                    <a:pt x="11" y="9"/>
                    <a:pt x="12" y="11"/>
                  </a:cubicBezTo>
                  <a:cubicBezTo>
                    <a:pt x="11" y="9"/>
                    <a:pt x="10" y="8"/>
                    <a:pt x="8" y="6"/>
                  </a:cubicBezTo>
                  <a:close/>
                </a:path>
              </a:pathLst>
            </a:custGeom>
            <a:solidFill>
              <a:srgbClr val="A6C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4" name="Google Shape;3764;p16"/>
            <p:cNvSpPr/>
            <p:nvPr/>
          </p:nvSpPr>
          <p:spPr>
            <a:xfrm>
              <a:off x="3624100" y="-1339450"/>
              <a:ext cx="219525" cy="167925"/>
            </a:xfrm>
            <a:custGeom>
              <a:avLst/>
              <a:gdLst/>
              <a:ahLst/>
              <a:cxnLst/>
              <a:rect l="l" t="t" r="r" b="b"/>
              <a:pathLst>
                <a:path w="8781" h="6717" extrusionOk="0">
                  <a:moveTo>
                    <a:pt x="2835" y="1"/>
                  </a:moveTo>
                  <a:cubicBezTo>
                    <a:pt x="2434" y="1"/>
                    <a:pt x="1995" y="63"/>
                    <a:pt x="1558" y="240"/>
                  </a:cubicBezTo>
                  <a:cubicBezTo>
                    <a:pt x="1450" y="283"/>
                    <a:pt x="1345" y="335"/>
                    <a:pt x="1243" y="393"/>
                  </a:cubicBezTo>
                  <a:cubicBezTo>
                    <a:pt x="1069" y="498"/>
                    <a:pt x="906" y="622"/>
                    <a:pt x="756" y="765"/>
                  </a:cubicBezTo>
                  <a:cubicBezTo>
                    <a:pt x="538" y="975"/>
                    <a:pt x="358" y="1231"/>
                    <a:pt x="223" y="1525"/>
                  </a:cubicBezTo>
                  <a:cubicBezTo>
                    <a:pt x="100" y="1798"/>
                    <a:pt x="27" y="2117"/>
                    <a:pt x="14" y="2453"/>
                  </a:cubicBezTo>
                  <a:cubicBezTo>
                    <a:pt x="1" y="2785"/>
                    <a:pt x="49" y="3127"/>
                    <a:pt x="159" y="3496"/>
                  </a:cubicBezTo>
                  <a:cubicBezTo>
                    <a:pt x="265" y="3845"/>
                    <a:pt x="439" y="4201"/>
                    <a:pt x="694" y="4592"/>
                  </a:cubicBezTo>
                  <a:cubicBezTo>
                    <a:pt x="931" y="4945"/>
                    <a:pt x="1227" y="5285"/>
                    <a:pt x="1572" y="5604"/>
                  </a:cubicBezTo>
                  <a:cubicBezTo>
                    <a:pt x="1858" y="5866"/>
                    <a:pt x="2182" y="6093"/>
                    <a:pt x="2537" y="6279"/>
                  </a:cubicBezTo>
                  <a:cubicBezTo>
                    <a:pt x="2842" y="6439"/>
                    <a:pt x="3183" y="6561"/>
                    <a:pt x="3555" y="6641"/>
                  </a:cubicBezTo>
                  <a:cubicBezTo>
                    <a:pt x="3786" y="6690"/>
                    <a:pt x="4035" y="6716"/>
                    <a:pt x="4300" y="6716"/>
                  </a:cubicBezTo>
                  <a:cubicBezTo>
                    <a:pt x="4394" y="6716"/>
                    <a:pt x="4491" y="6713"/>
                    <a:pt x="4590" y="6706"/>
                  </a:cubicBezTo>
                  <a:cubicBezTo>
                    <a:pt x="4903" y="6690"/>
                    <a:pt x="5235" y="6624"/>
                    <a:pt x="5607" y="6508"/>
                  </a:cubicBezTo>
                  <a:cubicBezTo>
                    <a:pt x="5912" y="6411"/>
                    <a:pt x="6224" y="6275"/>
                    <a:pt x="6526" y="6098"/>
                  </a:cubicBezTo>
                  <a:cubicBezTo>
                    <a:pt x="6852" y="5910"/>
                    <a:pt x="7172" y="5678"/>
                    <a:pt x="7477" y="5406"/>
                  </a:cubicBezTo>
                  <a:cubicBezTo>
                    <a:pt x="7979" y="4959"/>
                    <a:pt x="8416" y="4416"/>
                    <a:pt x="8781" y="3793"/>
                  </a:cubicBezTo>
                  <a:lnTo>
                    <a:pt x="8781" y="3793"/>
                  </a:lnTo>
                  <a:cubicBezTo>
                    <a:pt x="8646" y="3815"/>
                    <a:pt x="8512" y="3842"/>
                    <a:pt x="8381" y="3876"/>
                  </a:cubicBezTo>
                  <a:cubicBezTo>
                    <a:pt x="8238" y="3916"/>
                    <a:pt x="8101" y="3963"/>
                    <a:pt x="7961" y="4017"/>
                  </a:cubicBezTo>
                  <a:lnTo>
                    <a:pt x="7961" y="4017"/>
                  </a:lnTo>
                  <a:cubicBezTo>
                    <a:pt x="7962" y="4017"/>
                    <a:pt x="7963" y="4016"/>
                    <a:pt x="7963" y="4016"/>
                  </a:cubicBezTo>
                  <a:lnTo>
                    <a:pt x="7963" y="4016"/>
                  </a:lnTo>
                  <a:cubicBezTo>
                    <a:pt x="7955" y="4019"/>
                    <a:pt x="7948" y="4021"/>
                    <a:pt x="7938" y="4026"/>
                  </a:cubicBezTo>
                  <a:cubicBezTo>
                    <a:pt x="7945" y="4023"/>
                    <a:pt x="7953" y="4020"/>
                    <a:pt x="7961" y="4017"/>
                  </a:cubicBezTo>
                  <a:lnTo>
                    <a:pt x="7961" y="4017"/>
                  </a:lnTo>
                  <a:cubicBezTo>
                    <a:pt x="7580" y="4173"/>
                    <a:pt x="7226" y="4385"/>
                    <a:pt x="6885" y="4615"/>
                  </a:cubicBezTo>
                  <a:cubicBezTo>
                    <a:pt x="6576" y="4823"/>
                    <a:pt x="6272" y="5041"/>
                    <a:pt x="5944" y="5219"/>
                  </a:cubicBezTo>
                  <a:cubicBezTo>
                    <a:pt x="5617" y="5399"/>
                    <a:pt x="5265" y="5543"/>
                    <a:pt x="4896" y="5601"/>
                  </a:cubicBezTo>
                  <a:cubicBezTo>
                    <a:pt x="4719" y="5632"/>
                    <a:pt x="4537" y="5650"/>
                    <a:pt x="4358" y="5650"/>
                  </a:cubicBezTo>
                  <a:cubicBezTo>
                    <a:pt x="4334" y="5650"/>
                    <a:pt x="4309" y="5649"/>
                    <a:pt x="4285" y="5649"/>
                  </a:cubicBezTo>
                  <a:cubicBezTo>
                    <a:pt x="4152" y="5644"/>
                    <a:pt x="4021" y="5634"/>
                    <a:pt x="3887" y="5619"/>
                  </a:cubicBezTo>
                  <a:cubicBezTo>
                    <a:pt x="3813" y="5610"/>
                    <a:pt x="3737" y="5596"/>
                    <a:pt x="3664" y="5586"/>
                  </a:cubicBezTo>
                  <a:lnTo>
                    <a:pt x="3664" y="5586"/>
                  </a:lnTo>
                  <a:cubicBezTo>
                    <a:pt x="3664" y="5586"/>
                    <a:pt x="3664" y="5586"/>
                    <a:pt x="3665" y="5586"/>
                  </a:cubicBezTo>
                  <a:cubicBezTo>
                    <a:pt x="3511" y="5566"/>
                    <a:pt x="3360" y="5557"/>
                    <a:pt x="3205" y="5557"/>
                  </a:cubicBezTo>
                  <a:cubicBezTo>
                    <a:pt x="3193" y="5557"/>
                    <a:pt x="3181" y="5557"/>
                    <a:pt x="3169" y="5557"/>
                  </a:cubicBezTo>
                  <a:cubicBezTo>
                    <a:pt x="3094" y="5558"/>
                    <a:pt x="3020" y="5562"/>
                    <a:pt x="2945" y="5562"/>
                  </a:cubicBezTo>
                  <a:cubicBezTo>
                    <a:pt x="2903" y="5562"/>
                    <a:pt x="2862" y="5560"/>
                    <a:pt x="2820" y="5557"/>
                  </a:cubicBezTo>
                  <a:cubicBezTo>
                    <a:pt x="2717" y="5550"/>
                    <a:pt x="2615" y="5528"/>
                    <a:pt x="2520" y="5482"/>
                  </a:cubicBezTo>
                  <a:cubicBezTo>
                    <a:pt x="2415" y="5428"/>
                    <a:pt x="2320" y="5350"/>
                    <a:pt x="2241" y="5264"/>
                  </a:cubicBezTo>
                  <a:cubicBezTo>
                    <a:pt x="2105" y="5117"/>
                    <a:pt x="1987" y="4954"/>
                    <a:pt x="1876" y="4787"/>
                  </a:cubicBezTo>
                  <a:cubicBezTo>
                    <a:pt x="1721" y="4550"/>
                    <a:pt x="1578" y="4306"/>
                    <a:pt x="1428" y="4065"/>
                  </a:cubicBezTo>
                  <a:cubicBezTo>
                    <a:pt x="1312" y="3871"/>
                    <a:pt x="1191" y="3680"/>
                    <a:pt x="1097" y="3474"/>
                  </a:cubicBezTo>
                  <a:cubicBezTo>
                    <a:pt x="1022" y="3322"/>
                    <a:pt x="956" y="3160"/>
                    <a:pt x="931" y="2992"/>
                  </a:cubicBezTo>
                  <a:cubicBezTo>
                    <a:pt x="910" y="2848"/>
                    <a:pt x="907" y="2703"/>
                    <a:pt x="941" y="2561"/>
                  </a:cubicBezTo>
                  <a:cubicBezTo>
                    <a:pt x="976" y="2411"/>
                    <a:pt x="1036" y="2266"/>
                    <a:pt x="1121" y="2137"/>
                  </a:cubicBezTo>
                  <a:cubicBezTo>
                    <a:pt x="1335" y="1801"/>
                    <a:pt x="1631" y="1508"/>
                    <a:pt x="1961" y="1285"/>
                  </a:cubicBezTo>
                  <a:cubicBezTo>
                    <a:pt x="2023" y="1245"/>
                    <a:pt x="2085" y="1205"/>
                    <a:pt x="2149" y="1169"/>
                  </a:cubicBezTo>
                  <a:cubicBezTo>
                    <a:pt x="2419" y="1012"/>
                    <a:pt x="2714" y="896"/>
                    <a:pt x="3017" y="826"/>
                  </a:cubicBezTo>
                  <a:cubicBezTo>
                    <a:pt x="3310" y="759"/>
                    <a:pt x="3611" y="726"/>
                    <a:pt x="3911" y="726"/>
                  </a:cubicBezTo>
                  <a:cubicBezTo>
                    <a:pt x="4001" y="726"/>
                    <a:pt x="4091" y="729"/>
                    <a:pt x="4180" y="735"/>
                  </a:cubicBezTo>
                  <a:cubicBezTo>
                    <a:pt x="4588" y="764"/>
                    <a:pt x="4990" y="837"/>
                    <a:pt x="5384" y="952"/>
                  </a:cubicBezTo>
                  <a:cubicBezTo>
                    <a:pt x="5783" y="1068"/>
                    <a:pt x="6174" y="1218"/>
                    <a:pt x="6549" y="1399"/>
                  </a:cubicBezTo>
                  <a:cubicBezTo>
                    <a:pt x="6911" y="1575"/>
                    <a:pt x="7260" y="1777"/>
                    <a:pt x="7590" y="2008"/>
                  </a:cubicBezTo>
                  <a:cubicBezTo>
                    <a:pt x="7635" y="2038"/>
                    <a:pt x="7678" y="2071"/>
                    <a:pt x="7721" y="2103"/>
                  </a:cubicBezTo>
                  <a:cubicBezTo>
                    <a:pt x="7388" y="1820"/>
                    <a:pt x="7000" y="1550"/>
                    <a:pt x="6504" y="1255"/>
                  </a:cubicBezTo>
                  <a:cubicBezTo>
                    <a:pt x="6066" y="998"/>
                    <a:pt x="5611" y="767"/>
                    <a:pt x="5148" y="567"/>
                  </a:cubicBezTo>
                  <a:cubicBezTo>
                    <a:pt x="4696" y="373"/>
                    <a:pt x="4266" y="228"/>
                    <a:pt x="3843" y="125"/>
                  </a:cubicBezTo>
                  <a:cubicBezTo>
                    <a:pt x="3564" y="57"/>
                    <a:pt x="3216" y="1"/>
                    <a:pt x="2835" y="1"/>
                  </a:cubicBezTo>
                  <a:close/>
                </a:path>
              </a:pathLst>
            </a:custGeom>
            <a:solidFill>
              <a:srgbClr val="A6C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5" name="Google Shape;3765;p16"/>
            <p:cNvSpPr/>
            <p:nvPr/>
          </p:nvSpPr>
          <p:spPr>
            <a:xfrm>
              <a:off x="3736950" y="-1845650"/>
              <a:ext cx="119600" cy="138450"/>
            </a:xfrm>
            <a:custGeom>
              <a:avLst/>
              <a:gdLst/>
              <a:ahLst/>
              <a:cxnLst/>
              <a:rect l="l" t="t" r="r" b="b"/>
              <a:pathLst>
                <a:path w="4784" h="5538" extrusionOk="0">
                  <a:moveTo>
                    <a:pt x="3712" y="1816"/>
                  </a:moveTo>
                  <a:cubicBezTo>
                    <a:pt x="3711" y="1817"/>
                    <a:pt x="3711" y="1817"/>
                    <a:pt x="3711" y="1819"/>
                  </a:cubicBezTo>
                  <a:cubicBezTo>
                    <a:pt x="3711" y="1819"/>
                    <a:pt x="3711" y="1819"/>
                    <a:pt x="3711" y="1818"/>
                  </a:cubicBezTo>
                  <a:lnTo>
                    <a:pt x="3711" y="1818"/>
                  </a:lnTo>
                  <a:cubicBezTo>
                    <a:pt x="3711" y="1818"/>
                    <a:pt x="3712" y="1817"/>
                    <a:pt x="3712" y="1816"/>
                  </a:cubicBezTo>
                  <a:close/>
                  <a:moveTo>
                    <a:pt x="377" y="5026"/>
                  </a:moveTo>
                  <a:cubicBezTo>
                    <a:pt x="376" y="5026"/>
                    <a:pt x="374" y="5029"/>
                    <a:pt x="370" y="5033"/>
                  </a:cubicBezTo>
                  <a:lnTo>
                    <a:pt x="377" y="5026"/>
                  </a:lnTo>
                  <a:close/>
                  <a:moveTo>
                    <a:pt x="3383" y="0"/>
                  </a:moveTo>
                  <a:lnTo>
                    <a:pt x="3383" y="0"/>
                  </a:lnTo>
                  <a:cubicBezTo>
                    <a:pt x="3514" y="94"/>
                    <a:pt x="3642" y="203"/>
                    <a:pt x="3750" y="326"/>
                  </a:cubicBezTo>
                  <a:cubicBezTo>
                    <a:pt x="3797" y="384"/>
                    <a:pt x="3843" y="440"/>
                    <a:pt x="3886" y="503"/>
                  </a:cubicBezTo>
                  <a:cubicBezTo>
                    <a:pt x="3905" y="533"/>
                    <a:pt x="3926" y="566"/>
                    <a:pt x="3944" y="599"/>
                  </a:cubicBezTo>
                  <a:cubicBezTo>
                    <a:pt x="3969" y="661"/>
                    <a:pt x="3997" y="727"/>
                    <a:pt x="4002" y="796"/>
                  </a:cubicBezTo>
                  <a:cubicBezTo>
                    <a:pt x="4008" y="875"/>
                    <a:pt x="4005" y="951"/>
                    <a:pt x="3994" y="1030"/>
                  </a:cubicBezTo>
                  <a:cubicBezTo>
                    <a:pt x="3977" y="1137"/>
                    <a:pt x="3955" y="1243"/>
                    <a:pt x="3945" y="1351"/>
                  </a:cubicBezTo>
                  <a:cubicBezTo>
                    <a:pt x="3941" y="1382"/>
                    <a:pt x="3938" y="1417"/>
                    <a:pt x="3931" y="1450"/>
                  </a:cubicBezTo>
                  <a:cubicBezTo>
                    <a:pt x="3926" y="1473"/>
                    <a:pt x="3919" y="1494"/>
                    <a:pt x="3912" y="1516"/>
                  </a:cubicBezTo>
                  <a:cubicBezTo>
                    <a:pt x="3896" y="1547"/>
                    <a:pt x="3882" y="1582"/>
                    <a:pt x="3860" y="1610"/>
                  </a:cubicBezTo>
                  <a:cubicBezTo>
                    <a:pt x="3810" y="1681"/>
                    <a:pt x="3754" y="1745"/>
                    <a:pt x="3711" y="1818"/>
                  </a:cubicBezTo>
                  <a:lnTo>
                    <a:pt x="3711" y="1818"/>
                  </a:lnTo>
                  <a:cubicBezTo>
                    <a:pt x="3703" y="1835"/>
                    <a:pt x="3698" y="1853"/>
                    <a:pt x="3694" y="1869"/>
                  </a:cubicBezTo>
                  <a:cubicBezTo>
                    <a:pt x="3689" y="1881"/>
                    <a:pt x="3689" y="1888"/>
                    <a:pt x="3688" y="1896"/>
                  </a:cubicBezTo>
                  <a:cubicBezTo>
                    <a:pt x="3757" y="1918"/>
                    <a:pt x="3826" y="1931"/>
                    <a:pt x="3896" y="1954"/>
                  </a:cubicBezTo>
                  <a:cubicBezTo>
                    <a:pt x="3919" y="1962"/>
                    <a:pt x="3945" y="1971"/>
                    <a:pt x="3968" y="1982"/>
                  </a:cubicBezTo>
                  <a:cubicBezTo>
                    <a:pt x="3988" y="1991"/>
                    <a:pt x="4005" y="2003"/>
                    <a:pt x="4024" y="2013"/>
                  </a:cubicBezTo>
                  <a:cubicBezTo>
                    <a:pt x="4041" y="2024"/>
                    <a:pt x="4057" y="2036"/>
                    <a:pt x="4071" y="2050"/>
                  </a:cubicBezTo>
                  <a:lnTo>
                    <a:pt x="4096" y="2074"/>
                  </a:lnTo>
                  <a:lnTo>
                    <a:pt x="4127" y="2122"/>
                  </a:lnTo>
                  <a:cubicBezTo>
                    <a:pt x="4136" y="2140"/>
                    <a:pt x="4143" y="2158"/>
                    <a:pt x="4148" y="2178"/>
                  </a:cubicBezTo>
                  <a:cubicBezTo>
                    <a:pt x="4153" y="2211"/>
                    <a:pt x="4155" y="2242"/>
                    <a:pt x="4155" y="2277"/>
                  </a:cubicBezTo>
                  <a:cubicBezTo>
                    <a:pt x="4149" y="2347"/>
                    <a:pt x="4136" y="2422"/>
                    <a:pt x="4110" y="2488"/>
                  </a:cubicBezTo>
                  <a:cubicBezTo>
                    <a:pt x="4077" y="2571"/>
                    <a:pt x="4034" y="2652"/>
                    <a:pt x="3981" y="2722"/>
                  </a:cubicBezTo>
                  <a:cubicBezTo>
                    <a:pt x="3921" y="2797"/>
                    <a:pt x="3859" y="2872"/>
                    <a:pt x="3788" y="2936"/>
                  </a:cubicBezTo>
                  <a:cubicBezTo>
                    <a:pt x="3639" y="3073"/>
                    <a:pt x="3477" y="3190"/>
                    <a:pt x="3307" y="3298"/>
                  </a:cubicBezTo>
                  <a:cubicBezTo>
                    <a:pt x="3154" y="3397"/>
                    <a:pt x="2994" y="3486"/>
                    <a:pt x="2839" y="3584"/>
                  </a:cubicBezTo>
                  <a:cubicBezTo>
                    <a:pt x="2625" y="3715"/>
                    <a:pt x="2410" y="3837"/>
                    <a:pt x="2186" y="3946"/>
                  </a:cubicBezTo>
                  <a:cubicBezTo>
                    <a:pt x="1765" y="4154"/>
                    <a:pt x="1333" y="4333"/>
                    <a:pt x="935" y="4580"/>
                  </a:cubicBezTo>
                  <a:lnTo>
                    <a:pt x="935" y="4580"/>
                  </a:lnTo>
                  <a:cubicBezTo>
                    <a:pt x="936" y="4579"/>
                    <a:pt x="936" y="4576"/>
                    <a:pt x="936" y="4576"/>
                  </a:cubicBezTo>
                  <a:lnTo>
                    <a:pt x="936" y="4576"/>
                  </a:lnTo>
                  <a:cubicBezTo>
                    <a:pt x="831" y="4645"/>
                    <a:pt x="726" y="4714"/>
                    <a:pt x="630" y="4796"/>
                  </a:cubicBezTo>
                  <a:cubicBezTo>
                    <a:pt x="540" y="4871"/>
                    <a:pt x="452" y="4950"/>
                    <a:pt x="370" y="5036"/>
                  </a:cubicBezTo>
                  <a:cubicBezTo>
                    <a:pt x="290" y="5128"/>
                    <a:pt x="206" y="5221"/>
                    <a:pt x="139" y="5323"/>
                  </a:cubicBezTo>
                  <a:cubicBezTo>
                    <a:pt x="90" y="5394"/>
                    <a:pt x="43" y="5466"/>
                    <a:pt x="1" y="5537"/>
                  </a:cubicBezTo>
                  <a:cubicBezTo>
                    <a:pt x="172" y="5457"/>
                    <a:pt x="350" y="5387"/>
                    <a:pt x="528" y="5318"/>
                  </a:cubicBezTo>
                  <a:lnTo>
                    <a:pt x="573" y="5300"/>
                  </a:lnTo>
                  <a:lnTo>
                    <a:pt x="623" y="5280"/>
                  </a:lnTo>
                  <a:lnTo>
                    <a:pt x="749" y="5231"/>
                  </a:lnTo>
                  <a:cubicBezTo>
                    <a:pt x="1052" y="5116"/>
                    <a:pt x="1354" y="5002"/>
                    <a:pt x="1656" y="4879"/>
                  </a:cubicBezTo>
                  <a:cubicBezTo>
                    <a:pt x="2259" y="4634"/>
                    <a:pt x="2704" y="4424"/>
                    <a:pt x="3098" y="4197"/>
                  </a:cubicBezTo>
                  <a:cubicBezTo>
                    <a:pt x="3228" y="4123"/>
                    <a:pt x="3356" y="4044"/>
                    <a:pt x="3481" y="3959"/>
                  </a:cubicBezTo>
                  <a:cubicBezTo>
                    <a:pt x="4083" y="3557"/>
                    <a:pt x="4465" y="3127"/>
                    <a:pt x="4650" y="2642"/>
                  </a:cubicBezTo>
                  <a:cubicBezTo>
                    <a:pt x="4749" y="2379"/>
                    <a:pt x="4784" y="2083"/>
                    <a:pt x="4748" y="1789"/>
                  </a:cubicBezTo>
                  <a:cubicBezTo>
                    <a:pt x="4731" y="1654"/>
                    <a:pt x="4698" y="1510"/>
                    <a:pt x="4637" y="1335"/>
                  </a:cubicBezTo>
                  <a:cubicBezTo>
                    <a:pt x="4573" y="1145"/>
                    <a:pt x="4478" y="951"/>
                    <a:pt x="4353" y="762"/>
                  </a:cubicBezTo>
                  <a:cubicBezTo>
                    <a:pt x="4152" y="454"/>
                    <a:pt x="3860" y="209"/>
                    <a:pt x="3514" y="52"/>
                  </a:cubicBezTo>
                  <a:cubicBezTo>
                    <a:pt x="3472" y="35"/>
                    <a:pt x="3428" y="16"/>
                    <a:pt x="3383" y="0"/>
                  </a:cubicBezTo>
                  <a:close/>
                </a:path>
              </a:pathLst>
            </a:custGeom>
            <a:solidFill>
              <a:srgbClr val="A6C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6" name="Google Shape;3766;p16"/>
            <p:cNvSpPr/>
            <p:nvPr/>
          </p:nvSpPr>
          <p:spPr>
            <a:xfrm>
              <a:off x="3824325" y="-18371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6C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7" name="Google Shape;3767;p16"/>
            <p:cNvSpPr/>
            <p:nvPr/>
          </p:nvSpPr>
          <p:spPr>
            <a:xfrm>
              <a:off x="3806625" y="-1628225"/>
              <a:ext cx="85200" cy="141925"/>
            </a:xfrm>
            <a:custGeom>
              <a:avLst/>
              <a:gdLst/>
              <a:ahLst/>
              <a:cxnLst/>
              <a:rect l="l" t="t" r="r" b="b"/>
              <a:pathLst>
                <a:path w="3408" h="5677" extrusionOk="0">
                  <a:moveTo>
                    <a:pt x="2277" y="0"/>
                  </a:moveTo>
                  <a:cubicBezTo>
                    <a:pt x="2356" y="52"/>
                    <a:pt x="2425" y="108"/>
                    <a:pt x="2492" y="168"/>
                  </a:cubicBezTo>
                  <a:cubicBezTo>
                    <a:pt x="2581" y="253"/>
                    <a:pt x="2660" y="346"/>
                    <a:pt x="2724" y="451"/>
                  </a:cubicBezTo>
                  <a:cubicBezTo>
                    <a:pt x="2780" y="545"/>
                    <a:pt x="2827" y="641"/>
                    <a:pt x="2860" y="746"/>
                  </a:cubicBezTo>
                  <a:cubicBezTo>
                    <a:pt x="2942" y="1011"/>
                    <a:pt x="2959" y="1299"/>
                    <a:pt x="2899" y="1571"/>
                  </a:cubicBezTo>
                  <a:cubicBezTo>
                    <a:pt x="2857" y="1755"/>
                    <a:pt x="2770" y="1932"/>
                    <a:pt x="2636" y="2067"/>
                  </a:cubicBezTo>
                  <a:cubicBezTo>
                    <a:pt x="2365" y="2344"/>
                    <a:pt x="1980" y="2452"/>
                    <a:pt x="1619" y="2567"/>
                  </a:cubicBezTo>
                  <a:cubicBezTo>
                    <a:pt x="1625" y="2565"/>
                    <a:pt x="1630" y="2565"/>
                    <a:pt x="1635" y="2564"/>
                  </a:cubicBezTo>
                  <a:lnTo>
                    <a:pt x="1635" y="2564"/>
                  </a:lnTo>
                  <a:cubicBezTo>
                    <a:pt x="1452" y="2623"/>
                    <a:pt x="1273" y="2685"/>
                    <a:pt x="1109" y="2781"/>
                  </a:cubicBezTo>
                  <a:cubicBezTo>
                    <a:pt x="1065" y="2814"/>
                    <a:pt x="1020" y="2847"/>
                    <a:pt x="978" y="2887"/>
                  </a:cubicBezTo>
                  <a:cubicBezTo>
                    <a:pt x="950" y="2919"/>
                    <a:pt x="925" y="2952"/>
                    <a:pt x="905" y="2988"/>
                  </a:cubicBezTo>
                  <a:cubicBezTo>
                    <a:pt x="884" y="3032"/>
                    <a:pt x="869" y="3077"/>
                    <a:pt x="856" y="3124"/>
                  </a:cubicBezTo>
                  <a:cubicBezTo>
                    <a:pt x="851" y="3159"/>
                    <a:pt x="849" y="3189"/>
                    <a:pt x="849" y="3220"/>
                  </a:cubicBezTo>
                  <a:cubicBezTo>
                    <a:pt x="852" y="3255"/>
                    <a:pt x="858" y="3288"/>
                    <a:pt x="869" y="3324"/>
                  </a:cubicBezTo>
                  <a:cubicBezTo>
                    <a:pt x="885" y="3360"/>
                    <a:pt x="899" y="3391"/>
                    <a:pt x="920" y="3426"/>
                  </a:cubicBezTo>
                  <a:cubicBezTo>
                    <a:pt x="957" y="3480"/>
                    <a:pt x="994" y="3533"/>
                    <a:pt x="1037" y="3584"/>
                  </a:cubicBezTo>
                  <a:cubicBezTo>
                    <a:pt x="1078" y="3630"/>
                    <a:pt x="1118" y="3676"/>
                    <a:pt x="1157" y="3723"/>
                  </a:cubicBezTo>
                  <a:cubicBezTo>
                    <a:pt x="1228" y="3816"/>
                    <a:pt x="1302" y="3917"/>
                    <a:pt x="1330" y="4035"/>
                  </a:cubicBezTo>
                  <a:cubicBezTo>
                    <a:pt x="1342" y="4081"/>
                    <a:pt x="1349" y="4122"/>
                    <a:pt x="1353" y="4168"/>
                  </a:cubicBezTo>
                  <a:cubicBezTo>
                    <a:pt x="1355" y="4194"/>
                    <a:pt x="1355" y="4217"/>
                    <a:pt x="1353" y="4240"/>
                  </a:cubicBezTo>
                  <a:cubicBezTo>
                    <a:pt x="1346" y="4303"/>
                    <a:pt x="1338" y="4368"/>
                    <a:pt x="1316" y="4425"/>
                  </a:cubicBezTo>
                  <a:cubicBezTo>
                    <a:pt x="1290" y="4490"/>
                    <a:pt x="1261" y="4555"/>
                    <a:pt x="1224" y="4612"/>
                  </a:cubicBezTo>
                  <a:cubicBezTo>
                    <a:pt x="1194" y="4660"/>
                    <a:pt x="1159" y="4707"/>
                    <a:pt x="1122" y="4749"/>
                  </a:cubicBezTo>
                  <a:cubicBezTo>
                    <a:pt x="800" y="5116"/>
                    <a:pt x="371" y="5365"/>
                    <a:pt x="0" y="5676"/>
                  </a:cubicBezTo>
                  <a:cubicBezTo>
                    <a:pt x="173" y="5653"/>
                    <a:pt x="342" y="5612"/>
                    <a:pt x="515" y="5559"/>
                  </a:cubicBezTo>
                  <a:cubicBezTo>
                    <a:pt x="733" y="5487"/>
                    <a:pt x="953" y="5386"/>
                    <a:pt x="1174" y="5258"/>
                  </a:cubicBezTo>
                  <a:cubicBezTo>
                    <a:pt x="1221" y="5231"/>
                    <a:pt x="1267" y="5202"/>
                    <a:pt x="1312" y="5174"/>
                  </a:cubicBezTo>
                  <a:cubicBezTo>
                    <a:pt x="1557" y="5023"/>
                    <a:pt x="1770" y="4843"/>
                    <a:pt x="1964" y="4671"/>
                  </a:cubicBezTo>
                  <a:cubicBezTo>
                    <a:pt x="2178" y="4477"/>
                    <a:pt x="2380" y="4266"/>
                    <a:pt x="2564" y="4039"/>
                  </a:cubicBezTo>
                  <a:cubicBezTo>
                    <a:pt x="2999" y="3513"/>
                    <a:pt x="3277" y="2843"/>
                    <a:pt x="3341" y="2149"/>
                  </a:cubicBezTo>
                  <a:cubicBezTo>
                    <a:pt x="3407" y="1457"/>
                    <a:pt x="3248" y="848"/>
                    <a:pt x="2889" y="430"/>
                  </a:cubicBezTo>
                  <a:cubicBezTo>
                    <a:pt x="2801" y="326"/>
                    <a:pt x="2698" y="236"/>
                    <a:pt x="2580" y="157"/>
                  </a:cubicBezTo>
                  <a:cubicBezTo>
                    <a:pt x="2488" y="96"/>
                    <a:pt x="2389" y="45"/>
                    <a:pt x="2277" y="0"/>
                  </a:cubicBezTo>
                  <a:close/>
                </a:path>
              </a:pathLst>
            </a:custGeom>
            <a:solidFill>
              <a:srgbClr val="A6C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8" name="Google Shape;3768;p16"/>
            <p:cNvSpPr/>
            <p:nvPr/>
          </p:nvSpPr>
          <p:spPr>
            <a:xfrm>
              <a:off x="3831325" y="-1556375"/>
              <a:ext cx="125" cy="150"/>
            </a:xfrm>
            <a:custGeom>
              <a:avLst/>
              <a:gdLst/>
              <a:ahLst/>
              <a:cxnLst/>
              <a:rect l="l" t="t" r="r" b="b"/>
              <a:pathLst>
                <a:path w="5" h="6" extrusionOk="0">
                  <a:moveTo>
                    <a:pt x="5" y="0"/>
                  </a:moveTo>
                  <a:cubicBezTo>
                    <a:pt x="3" y="0"/>
                    <a:pt x="1" y="5"/>
                    <a:pt x="1" y="6"/>
                  </a:cubicBezTo>
                  <a:cubicBezTo>
                    <a:pt x="1" y="5"/>
                    <a:pt x="5" y="2"/>
                    <a:pt x="5" y="0"/>
                  </a:cubicBezTo>
                  <a:close/>
                </a:path>
              </a:pathLst>
            </a:custGeom>
            <a:solidFill>
              <a:srgbClr val="A6C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9" name="Google Shape;3769;p16"/>
            <p:cNvSpPr/>
            <p:nvPr/>
          </p:nvSpPr>
          <p:spPr>
            <a:xfrm>
              <a:off x="3858550" y="-1980575"/>
              <a:ext cx="188075" cy="310150"/>
            </a:xfrm>
            <a:custGeom>
              <a:avLst/>
              <a:gdLst/>
              <a:ahLst/>
              <a:cxnLst/>
              <a:rect l="l" t="t" r="r" b="b"/>
              <a:pathLst>
                <a:path w="7523" h="12406" extrusionOk="0">
                  <a:moveTo>
                    <a:pt x="4934" y="1891"/>
                  </a:moveTo>
                  <a:lnTo>
                    <a:pt x="4934" y="1891"/>
                  </a:lnTo>
                  <a:cubicBezTo>
                    <a:pt x="4933" y="1891"/>
                    <a:pt x="4933" y="1891"/>
                    <a:pt x="4932" y="1891"/>
                  </a:cubicBezTo>
                  <a:lnTo>
                    <a:pt x="4934" y="1891"/>
                  </a:lnTo>
                  <a:cubicBezTo>
                    <a:pt x="4934" y="1891"/>
                    <a:pt x="4934" y="1891"/>
                    <a:pt x="4934" y="1891"/>
                  </a:cubicBezTo>
                  <a:close/>
                  <a:moveTo>
                    <a:pt x="6443" y="0"/>
                  </a:moveTo>
                  <a:cubicBezTo>
                    <a:pt x="6388" y="0"/>
                    <a:pt x="6332" y="1"/>
                    <a:pt x="6275" y="3"/>
                  </a:cubicBezTo>
                  <a:cubicBezTo>
                    <a:pt x="5892" y="11"/>
                    <a:pt x="5503" y="62"/>
                    <a:pt x="5079" y="156"/>
                  </a:cubicBezTo>
                  <a:cubicBezTo>
                    <a:pt x="4707" y="237"/>
                    <a:pt x="4319" y="362"/>
                    <a:pt x="3927" y="524"/>
                  </a:cubicBezTo>
                  <a:cubicBezTo>
                    <a:pt x="3636" y="650"/>
                    <a:pt x="3354" y="788"/>
                    <a:pt x="3094" y="939"/>
                  </a:cubicBezTo>
                  <a:cubicBezTo>
                    <a:pt x="3009" y="988"/>
                    <a:pt x="2923" y="1041"/>
                    <a:pt x="2836" y="1096"/>
                  </a:cubicBezTo>
                  <a:cubicBezTo>
                    <a:pt x="2514" y="1298"/>
                    <a:pt x="2186" y="1550"/>
                    <a:pt x="1862" y="1841"/>
                  </a:cubicBezTo>
                  <a:cubicBezTo>
                    <a:pt x="1258" y="2384"/>
                    <a:pt x="770" y="3040"/>
                    <a:pt x="448" y="3738"/>
                  </a:cubicBezTo>
                  <a:cubicBezTo>
                    <a:pt x="286" y="4085"/>
                    <a:pt x="165" y="4459"/>
                    <a:pt x="88" y="4847"/>
                  </a:cubicBezTo>
                  <a:cubicBezTo>
                    <a:pt x="16" y="5228"/>
                    <a:pt x="0" y="5630"/>
                    <a:pt x="39" y="6047"/>
                  </a:cubicBezTo>
                  <a:cubicBezTo>
                    <a:pt x="95" y="6620"/>
                    <a:pt x="275" y="7242"/>
                    <a:pt x="570" y="7889"/>
                  </a:cubicBezTo>
                  <a:cubicBezTo>
                    <a:pt x="842" y="8480"/>
                    <a:pt x="1198" y="9070"/>
                    <a:pt x="1659" y="9692"/>
                  </a:cubicBezTo>
                  <a:cubicBezTo>
                    <a:pt x="2038" y="10200"/>
                    <a:pt x="2479" y="10710"/>
                    <a:pt x="3009" y="11252"/>
                  </a:cubicBezTo>
                  <a:cubicBezTo>
                    <a:pt x="3403" y="11652"/>
                    <a:pt x="3824" y="12040"/>
                    <a:pt x="4265" y="12405"/>
                  </a:cubicBezTo>
                  <a:cubicBezTo>
                    <a:pt x="4239" y="12335"/>
                    <a:pt x="4212" y="12267"/>
                    <a:pt x="4183" y="12200"/>
                  </a:cubicBezTo>
                  <a:lnTo>
                    <a:pt x="4183" y="12200"/>
                  </a:lnTo>
                  <a:cubicBezTo>
                    <a:pt x="4184" y="12200"/>
                    <a:pt x="4184" y="12200"/>
                    <a:pt x="4186" y="12200"/>
                  </a:cubicBezTo>
                  <a:cubicBezTo>
                    <a:pt x="3982" y="11710"/>
                    <a:pt x="3733" y="11239"/>
                    <a:pt x="3455" y="10789"/>
                  </a:cubicBezTo>
                  <a:cubicBezTo>
                    <a:pt x="3202" y="10374"/>
                    <a:pt x="2926" y="9972"/>
                    <a:pt x="2673" y="9557"/>
                  </a:cubicBezTo>
                  <a:cubicBezTo>
                    <a:pt x="2464" y="9214"/>
                    <a:pt x="2268" y="8860"/>
                    <a:pt x="2112" y="8487"/>
                  </a:cubicBezTo>
                  <a:cubicBezTo>
                    <a:pt x="1949" y="8105"/>
                    <a:pt x="1833" y="7703"/>
                    <a:pt x="1777" y="7292"/>
                  </a:cubicBezTo>
                  <a:cubicBezTo>
                    <a:pt x="1745" y="7058"/>
                    <a:pt x="1725" y="6821"/>
                    <a:pt x="1725" y="6585"/>
                  </a:cubicBezTo>
                  <a:cubicBezTo>
                    <a:pt x="1725" y="6331"/>
                    <a:pt x="1738" y="6075"/>
                    <a:pt x="1770" y="5821"/>
                  </a:cubicBezTo>
                  <a:cubicBezTo>
                    <a:pt x="1784" y="5698"/>
                    <a:pt x="1803" y="5571"/>
                    <a:pt x="1816" y="5446"/>
                  </a:cubicBezTo>
                  <a:cubicBezTo>
                    <a:pt x="1826" y="5346"/>
                    <a:pt x="1834" y="5242"/>
                    <a:pt x="1844" y="5140"/>
                  </a:cubicBezTo>
                  <a:cubicBezTo>
                    <a:pt x="1863" y="4925"/>
                    <a:pt x="1880" y="4709"/>
                    <a:pt x="1903" y="4495"/>
                  </a:cubicBezTo>
                  <a:cubicBezTo>
                    <a:pt x="1952" y="4057"/>
                    <a:pt x="2018" y="3619"/>
                    <a:pt x="2179" y="3207"/>
                  </a:cubicBezTo>
                  <a:cubicBezTo>
                    <a:pt x="2254" y="3019"/>
                    <a:pt x="2349" y="2836"/>
                    <a:pt x="2472" y="2677"/>
                  </a:cubicBezTo>
                  <a:cubicBezTo>
                    <a:pt x="2603" y="2510"/>
                    <a:pt x="2757" y="2354"/>
                    <a:pt x="2929" y="2229"/>
                  </a:cubicBezTo>
                  <a:cubicBezTo>
                    <a:pt x="2982" y="2189"/>
                    <a:pt x="3038" y="2153"/>
                    <a:pt x="3097" y="2118"/>
                  </a:cubicBezTo>
                  <a:cubicBezTo>
                    <a:pt x="3203" y="2058"/>
                    <a:pt x="3312" y="2008"/>
                    <a:pt x="3429" y="1975"/>
                  </a:cubicBezTo>
                  <a:cubicBezTo>
                    <a:pt x="3578" y="1934"/>
                    <a:pt x="3733" y="1910"/>
                    <a:pt x="3887" y="1906"/>
                  </a:cubicBezTo>
                  <a:cubicBezTo>
                    <a:pt x="3938" y="1904"/>
                    <a:pt x="3988" y="1903"/>
                    <a:pt x="4039" y="1903"/>
                  </a:cubicBezTo>
                  <a:cubicBezTo>
                    <a:pt x="4164" y="1903"/>
                    <a:pt x="4288" y="1908"/>
                    <a:pt x="4413" y="1909"/>
                  </a:cubicBezTo>
                  <a:cubicBezTo>
                    <a:pt x="4453" y="1910"/>
                    <a:pt x="4492" y="1910"/>
                    <a:pt x="4532" y="1910"/>
                  </a:cubicBezTo>
                  <a:cubicBezTo>
                    <a:pt x="4661" y="1910"/>
                    <a:pt x="4790" y="1905"/>
                    <a:pt x="4920" y="1891"/>
                  </a:cubicBezTo>
                  <a:lnTo>
                    <a:pt x="4920" y="1891"/>
                  </a:lnTo>
                  <a:cubicBezTo>
                    <a:pt x="4914" y="1893"/>
                    <a:pt x="4911" y="1893"/>
                    <a:pt x="4905" y="1894"/>
                  </a:cubicBezTo>
                  <a:cubicBezTo>
                    <a:pt x="4914" y="1893"/>
                    <a:pt x="4922" y="1893"/>
                    <a:pt x="4932" y="1891"/>
                  </a:cubicBezTo>
                  <a:lnTo>
                    <a:pt x="4921" y="1891"/>
                  </a:lnTo>
                  <a:cubicBezTo>
                    <a:pt x="4924" y="1891"/>
                    <a:pt x="4926" y="1890"/>
                    <a:pt x="4929" y="1890"/>
                  </a:cubicBezTo>
                  <a:cubicBezTo>
                    <a:pt x="4930" y="1890"/>
                    <a:pt x="4932" y="1890"/>
                    <a:pt x="4934" y="1891"/>
                  </a:cubicBezTo>
                  <a:lnTo>
                    <a:pt x="4934" y="1891"/>
                  </a:lnTo>
                  <a:cubicBezTo>
                    <a:pt x="5015" y="1878"/>
                    <a:pt x="5099" y="1867"/>
                    <a:pt x="5180" y="1844"/>
                  </a:cubicBezTo>
                  <a:cubicBezTo>
                    <a:pt x="5282" y="1817"/>
                    <a:pt x="5381" y="1787"/>
                    <a:pt x="5478" y="1749"/>
                  </a:cubicBezTo>
                  <a:lnTo>
                    <a:pt x="5478" y="1749"/>
                  </a:lnTo>
                  <a:lnTo>
                    <a:pt x="5451" y="1759"/>
                  </a:lnTo>
                  <a:cubicBezTo>
                    <a:pt x="5543" y="1720"/>
                    <a:pt x="5632" y="1677"/>
                    <a:pt x="5717" y="1626"/>
                  </a:cubicBezTo>
                  <a:cubicBezTo>
                    <a:pt x="5797" y="1575"/>
                    <a:pt x="5876" y="1519"/>
                    <a:pt x="5954" y="1461"/>
                  </a:cubicBezTo>
                  <a:cubicBezTo>
                    <a:pt x="6107" y="1334"/>
                    <a:pt x="6251" y="1202"/>
                    <a:pt x="6392" y="1060"/>
                  </a:cubicBezTo>
                  <a:cubicBezTo>
                    <a:pt x="6522" y="931"/>
                    <a:pt x="6650" y="796"/>
                    <a:pt x="6782" y="668"/>
                  </a:cubicBezTo>
                  <a:cubicBezTo>
                    <a:pt x="6905" y="550"/>
                    <a:pt x="7031" y="435"/>
                    <a:pt x="7166" y="333"/>
                  </a:cubicBezTo>
                  <a:cubicBezTo>
                    <a:pt x="7242" y="277"/>
                    <a:pt x="7318" y="220"/>
                    <a:pt x="7400" y="175"/>
                  </a:cubicBezTo>
                  <a:cubicBezTo>
                    <a:pt x="7440" y="151"/>
                    <a:pt x="7482" y="129"/>
                    <a:pt x="7522" y="110"/>
                  </a:cubicBezTo>
                  <a:cubicBezTo>
                    <a:pt x="7499" y="105"/>
                    <a:pt x="7475" y="99"/>
                    <a:pt x="7450" y="96"/>
                  </a:cubicBezTo>
                  <a:cubicBezTo>
                    <a:pt x="7131" y="32"/>
                    <a:pt x="6793" y="0"/>
                    <a:pt x="6443" y="0"/>
                  </a:cubicBezTo>
                  <a:close/>
                </a:path>
              </a:pathLst>
            </a:custGeom>
            <a:solidFill>
              <a:srgbClr val="A6C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0" name="Google Shape;3770;p16"/>
            <p:cNvSpPr/>
            <p:nvPr/>
          </p:nvSpPr>
          <p:spPr>
            <a:xfrm>
              <a:off x="3991075" y="-1880875"/>
              <a:ext cx="148075" cy="210550"/>
            </a:xfrm>
            <a:custGeom>
              <a:avLst/>
              <a:gdLst/>
              <a:ahLst/>
              <a:cxnLst/>
              <a:rect l="l" t="t" r="r" b="b"/>
              <a:pathLst>
                <a:path w="5923" h="8422" extrusionOk="0">
                  <a:moveTo>
                    <a:pt x="4235" y="3835"/>
                  </a:moveTo>
                  <a:cubicBezTo>
                    <a:pt x="4235" y="3836"/>
                    <a:pt x="4235" y="3836"/>
                    <a:pt x="4235" y="3837"/>
                  </a:cubicBezTo>
                  <a:cubicBezTo>
                    <a:pt x="4235" y="3836"/>
                    <a:pt x="4235" y="3836"/>
                    <a:pt x="4235" y="3835"/>
                  </a:cubicBezTo>
                  <a:close/>
                  <a:moveTo>
                    <a:pt x="364" y="7519"/>
                  </a:moveTo>
                  <a:lnTo>
                    <a:pt x="364" y="7519"/>
                  </a:lnTo>
                  <a:cubicBezTo>
                    <a:pt x="357" y="7526"/>
                    <a:pt x="352" y="7532"/>
                    <a:pt x="347" y="7541"/>
                  </a:cubicBezTo>
                  <a:cubicBezTo>
                    <a:pt x="352" y="7534"/>
                    <a:pt x="358" y="7526"/>
                    <a:pt x="364" y="7519"/>
                  </a:cubicBezTo>
                  <a:close/>
                  <a:moveTo>
                    <a:pt x="5881" y="0"/>
                  </a:moveTo>
                  <a:lnTo>
                    <a:pt x="5881" y="0"/>
                  </a:lnTo>
                  <a:cubicBezTo>
                    <a:pt x="5783" y="312"/>
                    <a:pt x="5665" y="619"/>
                    <a:pt x="5543" y="921"/>
                  </a:cubicBezTo>
                  <a:cubicBezTo>
                    <a:pt x="5322" y="1455"/>
                    <a:pt x="5084" y="1982"/>
                    <a:pt x="4840" y="2507"/>
                  </a:cubicBezTo>
                  <a:cubicBezTo>
                    <a:pt x="4635" y="2942"/>
                    <a:pt x="4426" y="3377"/>
                    <a:pt x="4240" y="3823"/>
                  </a:cubicBezTo>
                  <a:lnTo>
                    <a:pt x="4240" y="3823"/>
                  </a:lnTo>
                  <a:cubicBezTo>
                    <a:pt x="4242" y="3821"/>
                    <a:pt x="4244" y="3818"/>
                    <a:pt x="4245" y="3814"/>
                  </a:cubicBezTo>
                  <a:lnTo>
                    <a:pt x="4245" y="3814"/>
                  </a:lnTo>
                  <a:cubicBezTo>
                    <a:pt x="4244" y="3818"/>
                    <a:pt x="4243" y="3821"/>
                    <a:pt x="4240" y="3824"/>
                  </a:cubicBezTo>
                  <a:lnTo>
                    <a:pt x="4240" y="3824"/>
                  </a:lnTo>
                  <a:cubicBezTo>
                    <a:pt x="4240" y="3824"/>
                    <a:pt x="4240" y="3824"/>
                    <a:pt x="4240" y="3823"/>
                  </a:cubicBezTo>
                  <a:lnTo>
                    <a:pt x="4240" y="3823"/>
                  </a:lnTo>
                  <a:cubicBezTo>
                    <a:pt x="4240" y="3824"/>
                    <a:pt x="4240" y="3825"/>
                    <a:pt x="4239" y="3825"/>
                  </a:cubicBezTo>
                  <a:cubicBezTo>
                    <a:pt x="4239" y="3825"/>
                    <a:pt x="4240" y="3825"/>
                    <a:pt x="4240" y="3824"/>
                  </a:cubicBezTo>
                  <a:lnTo>
                    <a:pt x="4240" y="3824"/>
                  </a:lnTo>
                  <a:cubicBezTo>
                    <a:pt x="4240" y="3825"/>
                    <a:pt x="4239" y="3826"/>
                    <a:pt x="4239" y="3827"/>
                  </a:cubicBezTo>
                  <a:lnTo>
                    <a:pt x="4239" y="3827"/>
                  </a:lnTo>
                  <a:cubicBezTo>
                    <a:pt x="4239" y="3829"/>
                    <a:pt x="4238" y="3830"/>
                    <a:pt x="4237" y="3832"/>
                  </a:cubicBezTo>
                  <a:lnTo>
                    <a:pt x="4237" y="3832"/>
                  </a:lnTo>
                  <a:cubicBezTo>
                    <a:pt x="4238" y="3830"/>
                    <a:pt x="4238" y="3828"/>
                    <a:pt x="4239" y="3827"/>
                  </a:cubicBezTo>
                  <a:lnTo>
                    <a:pt x="4239" y="3827"/>
                  </a:lnTo>
                  <a:cubicBezTo>
                    <a:pt x="4239" y="3826"/>
                    <a:pt x="4239" y="3826"/>
                    <a:pt x="4239" y="3825"/>
                  </a:cubicBezTo>
                  <a:lnTo>
                    <a:pt x="4239" y="3825"/>
                  </a:lnTo>
                  <a:cubicBezTo>
                    <a:pt x="4238" y="3828"/>
                    <a:pt x="4238" y="3831"/>
                    <a:pt x="4236" y="3832"/>
                  </a:cubicBezTo>
                  <a:cubicBezTo>
                    <a:pt x="4236" y="3832"/>
                    <a:pt x="4237" y="3832"/>
                    <a:pt x="4237" y="3832"/>
                  </a:cubicBezTo>
                  <a:lnTo>
                    <a:pt x="4237" y="3832"/>
                  </a:lnTo>
                  <a:cubicBezTo>
                    <a:pt x="4237" y="3832"/>
                    <a:pt x="4236" y="3833"/>
                    <a:pt x="4236" y="3833"/>
                  </a:cubicBezTo>
                  <a:lnTo>
                    <a:pt x="4236" y="3833"/>
                  </a:lnTo>
                  <a:cubicBezTo>
                    <a:pt x="4236" y="3833"/>
                    <a:pt x="4236" y="3833"/>
                    <a:pt x="4236" y="3832"/>
                  </a:cubicBezTo>
                  <a:lnTo>
                    <a:pt x="4236" y="3832"/>
                  </a:lnTo>
                  <a:cubicBezTo>
                    <a:pt x="4215" y="3888"/>
                    <a:pt x="4192" y="3944"/>
                    <a:pt x="4170" y="4000"/>
                  </a:cubicBezTo>
                  <a:cubicBezTo>
                    <a:pt x="4134" y="4095"/>
                    <a:pt x="4103" y="4190"/>
                    <a:pt x="4065" y="4283"/>
                  </a:cubicBezTo>
                  <a:cubicBezTo>
                    <a:pt x="3972" y="4513"/>
                    <a:pt x="3870" y="4742"/>
                    <a:pt x="3739" y="4951"/>
                  </a:cubicBezTo>
                  <a:cubicBezTo>
                    <a:pt x="3619" y="5142"/>
                    <a:pt x="3485" y="5326"/>
                    <a:pt x="3327" y="5487"/>
                  </a:cubicBezTo>
                  <a:cubicBezTo>
                    <a:pt x="3196" y="5619"/>
                    <a:pt x="3057" y="5740"/>
                    <a:pt x="2903" y="5848"/>
                  </a:cubicBezTo>
                  <a:cubicBezTo>
                    <a:pt x="2595" y="6064"/>
                    <a:pt x="2256" y="6227"/>
                    <a:pt x="1917" y="6389"/>
                  </a:cubicBezTo>
                  <a:cubicBezTo>
                    <a:pt x="1747" y="6472"/>
                    <a:pt x="1581" y="6554"/>
                    <a:pt x="1420" y="6650"/>
                  </a:cubicBezTo>
                  <a:cubicBezTo>
                    <a:pt x="1250" y="6747"/>
                    <a:pt x="1091" y="6853"/>
                    <a:pt x="936" y="6968"/>
                  </a:cubicBezTo>
                  <a:cubicBezTo>
                    <a:pt x="727" y="7130"/>
                    <a:pt x="529" y="7310"/>
                    <a:pt x="364" y="7519"/>
                  </a:cubicBezTo>
                  <a:lnTo>
                    <a:pt x="364" y="7519"/>
                  </a:lnTo>
                  <a:cubicBezTo>
                    <a:pt x="366" y="7517"/>
                    <a:pt x="369" y="7514"/>
                    <a:pt x="371" y="7512"/>
                  </a:cubicBezTo>
                  <a:lnTo>
                    <a:pt x="371" y="7512"/>
                  </a:lnTo>
                  <a:cubicBezTo>
                    <a:pt x="317" y="7585"/>
                    <a:pt x="266" y="7660"/>
                    <a:pt x="225" y="7742"/>
                  </a:cubicBezTo>
                  <a:cubicBezTo>
                    <a:pt x="195" y="7801"/>
                    <a:pt x="167" y="7858"/>
                    <a:pt x="143" y="7917"/>
                  </a:cubicBezTo>
                  <a:cubicBezTo>
                    <a:pt x="98" y="8038"/>
                    <a:pt x="57" y="8161"/>
                    <a:pt x="28" y="8288"/>
                  </a:cubicBezTo>
                  <a:lnTo>
                    <a:pt x="1" y="8421"/>
                  </a:lnTo>
                  <a:cubicBezTo>
                    <a:pt x="136" y="8367"/>
                    <a:pt x="272" y="8314"/>
                    <a:pt x="409" y="8263"/>
                  </a:cubicBezTo>
                  <a:lnTo>
                    <a:pt x="587" y="8197"/>
                  </a:lnTo>
                  <a:cubicBezTo>
                    <a:pt x="814" y="8108"/>
                    <a:pt x="1033" y="8009"/>
                    <a:pt x="1236" y="7901"/>
                  </a:cubicBezTo>
                  <a:cubicBezTo>
                    <a:pt x="1288" y="7873"/>
                    <a:pt x="1338" y="7844"/>
                    <a:pt x="1387" y="7815"/>
                  </a:cubicBezTo>
                  <a:cubicBezTo>
                    <a:pt x="1609" y="7686"/>
                    <a:pt x="1833" y="7535"/>
                    <a:pt x="2073" y="7359"/>
                  </a:cubicBezTo>
                  <a:cubicBezTo>
                    <a:pt x="2626" y="6939"/>
                    <a:pt x="3158" y="6422"/>
                    <a:pt x="3650" y="5822"/>
                  </a:cubicBezTo>
                  <a:cubicBezTo>
                    <a:pt x="4139" y="5236"/>
                    <a:pt x="4568" y="4585"/>
                    <a:pt x="4931" y="3887"/>
                  </a:cubicBezTo>
                  <a:cubicBezTo>
                    <a:pt x="5293" y="3192"/>
                    <a:pt x="5561" y="2479"/>
                    <a:pt x="5724" y="1771"/>
                  </a:cubicBezTo>
                  <a:cubicBezTo>
                    <a:pt x="5868" y="1154"/>
                    <a:pt x="5922" y="561"/>
                    <a:pt x="5881" y="0"/>
                  </a:cubicBezTo>
                  <a:close/>
                </a:path>
              </a:pathLst>
            </a:custGeom>
            <a:solidFill>
              <a:srgbClr val="A6C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1" name="Google Shape;3771;p16"/>
            <p:cNvSpPr/>
            <p:nvPr/>
          </p:nvSpPr>
          <p:spPr>
            <a:xfrm>
              <a:off x="4027200" y="-1605650"/>
              <a:ext cx="180825" cy="184725"/>
            </a:xfrm>
            <a:custGeom>
              <a:avLst/>
              <a:gdLst/>
              <a:ahLst/>
              <a:cxnLst/>
              <a:rect l="l" t="t" r="r" b="b"/>
              <a:pathLst>
                <a:path w="7233" h="7389" extrusionOk="0">
                  <a:moveTo>
                    <a:pt x="4065" y="1"/>
                  </a:moveTo>
                  <a:cubicBezTo>
                    <a:pt x="3931" y="1"/>
                    <a:pt x="3796" y="7"/>
                    <a:pt x="3660" y="18"/>
                  </a:cubicBezTo>
                  <a:cubicBezTo>
                    <a:pt x="3181" y="54"/>
                    <a:pt x="2725" y="151"/>
                    <a:pt x="2304" y="305"/>
                  </a:cubicBezTo>
                  <a:cubicBezTo>
                    <a:pt x="2100" y="383"/>
                    <a:pt x="1914" y="463"/>
                    <a:pt x="1750" y="551"/>
                  </a:cubicBezTo>
                  <a:cubicBezTo>
                    <a:pt x="1717" y="568"/>
                    <a:pt x="1687" y="585"/>
                    <a:pt x="1657" y="604"/>
                  </a:cubicBezTo>
                  <a:cubicBezTo>
                    <a:pt x="1537" y="668"/>
                    <a:pt x="1411" y="756"/>
                    <a:pt x="1262" y="867"/>
                  </a:cubicBezTo>
                  <a:cubicBezTo>
                    <a:pt x="997" y="1075"/>
                    <a:pt x="759" y="1344"/>
                    <a:pt x="578" y="1641"/>
                  </a:cubicBezTo>
                  <a:cubicBezTo>
                    <a:pt x="256" y="2155"/>
                    <a:pt x="82" y="2803"/>
                    <a:pt x="36" y="3619"/>
                  </a:cubicBezTo>
                  <a:cubicBezTo>
                    <a:pt x="1" y="4248"/>
                    <a:pt x="62" y="4894"/>
                    <a:pt x="127" y="5446"/>
                  </a:cubicBezTo>
                  <a:cubicBezTo>
                    <a:pt x="173" y="5855"/>
                    <a:pt x="233" y="6260"/>
                    <a:pt x="294" y="6668"/>
                  </a:cubicBezTo>
                  <a:lnTo>
                    <a:pt x="327" y="6899"/>
                  </a:lnTo>
                  <a:cubicBezTo>
                    <a:pt x="345" y="7033"/>
                    <a:pt x="365" y="7163"/>
                    <a:pt x="384" y="7298"/>
                  </a:cubicBezTo>
                  <a:cubicBezTo>
                    <a:pt x="387" y="7327"/>
                    <a:pt x="407" y="7353"/>
                    <a:pt x="434" y="7373"/>
                  </a:cubicBezTo>
                  <a:cubicBezTo>
                    <a:pt x="443" y="7380"/>
                    <a:pt x="452" y="7385"/>
                    <a:pt x="463" y="7389"/>
                  </a:cubicBezTo>
                  <a:cubicBezTo>
                    <a:pt x="473" y="7336"/>
                    <a:pt x="485" y="7280"/>
                    <a:pt x="493" y="7224"/>
                  </a:cubicBezTo>
                  <a:lnTo>
                    <a:pt x="493" y="7229"/>
                  </a:lnTo>
                  <a:cubicBezTo>
                    <a:pt x="654" y="6215"/>
                    <a:pt x="582" y="5183"/>
                    <a:pt x="707" y="4166"/>
                  </a:cubicBezTo>
                  <a:cubicBezTo>
                    <a:pt x="768" y="3678"/>
                    <a:pt x="862" y="3185"/>
                    <a:pt x="1062" y="2732"/>
                  </a:cubicBezTo>
                  <a:cubicBezTo>
                    <a:pt x="1164" y="2501"/>
                    <a:pt x="1282" y="2276"/>
                    <a:pt x="1430" y="2072"/>
                  </a:cubicBezTo>
                  <a:cubicBezTo>
                    <a:pt x="1556" y="1898"/>
                    <a:pt x="1694" y="1726"/>
                    <a:pt x="1863" y="1592"/>
                  </a:cubicBezTo>
                  <a:cubicBezTo>
                    <a:pt x="1971" y="1506"/>
                    <a:pt x="2086" y="1428"/>
                    <a:pt x="2204" y="1361"/>
                  </a:cubicBezTo>
                  <a:cubicBezTo>
                    <a:pt x="2392" y="1253"/>
                    <a:pt x="2592" y="1165"/>
                    <a:pt x="2797" y="1091"/>
                  </a:cubicBezTo>
                  <a:cubicBezTo>
                    <a:pt x="3178" y="959"/>
                    <a:pt x="3574" y="872"/>
                    <a:pt x="3976" y="837"/>
                  </a:cubicBezTo>
                  <a:cubicBezTo>
                    <a:pt x="4117" y="824"/>
                    <a:pt x="4259" y="817"/>
                    <a:pt x="4401" y="817"/>
                  </a:cubicBezTo>
                  <a:cubicBezTo>
                    <a:pt x="4648" y="817"/>
                    <a:pt x="4895" y="839"/>
                    <a:pt x="5135" y="893"/>
                  </a:cubicBezTo>
                  <a:cubicBezTo>
                    <a:pt x="5308" y="930"/>
                    <a:pt x="5479" y="982"/>
                    <a:pt x="5638" y="1059"/>
                  </a:cubicBezTo>
                  <a:cubicBezTo>
                    <a:pt x="5708" y="1094"/>
                    <a:pt x="5779" y="1131"/>
                    <a:pt x="5843" y="1174"/>
                  </a:cubicBezTo>
                  <a:cubicBezTo>
                    <a:pt x="5899" y="1213"/>
                    <a:pt x="5951" y="1253"/>
                    <a:pt x="6004" y="1298"/>
                  </a:cubicBezTo>
                  <a:cubicBezTo>
                    <a:pt x="6197" y="1456"/>
                    <a:pt x="6369" y="1647"/>
                    <a:pt x="6491" y="1865"/>
                  </a:cubicBezTo>
                  <a:cubicBezTo>
                    <a:pt x="6597" y="2062"/>
                    <a:pt x="6671" y="2277"/>
                    <a:pt x="6692" y="2497"/>
                  </a:cubicBezTo>
                  <a:cubicBezTo>
                    <a:pt x="6705" y="2613"/>
                    <a:pt x="6708" y="2731"/>
                    <a:pt x="6701" y="2847"/>
                  </a:cubicBezTo>
                  <a:cubicBezTo>
                    <a:pt x="6691" y="2958"/>
                    <a:pt x="6676" y="3071"/>
                    <a:pt x="6653" y="3179"/>
                  </a:cubicBezTo>
                  <a:cubicBezTo>
                    <a:pt x="6597" y="3425"/>
                    <a:pt x="6507" y="3663"/>
                    <a:pt x="6398" y="3890"/>
                  </a:cubicBezTo>
                  <a:cubicBezTo>
                    <a:pt x="6144" y="4414"/>
                    <a:pt x="5789" y="4887"/>
                    <a:pt x="5400" y="5318"/>
                  </a:cubicBezTo>
                  <a:cubicBezTo>
                    <a:pt x="5041" y="5716"/>
                    <a:pt x="4647" y="6085"/>
                    <a:pt x="4229" y="6422"/>
                  </a:cubicBezTo>
                  <a:cubicBezTo>
                    <a:pt x="4370" y="6353"/>
                    <a:pt x="4506" y="6282"/>
                    <a:pt x="4638" y="6204"/>
                  </a:cubicBezTo>
                  <a:cubicBezTo>
                    <a:pt x="4844" y="6086"/>
                    <a:pt x="5052" y="5955"/>
                    <a:pt x="5272" y="5797"/>
                  </a:cubicBezTo>
                  <a:cubicBezTo>
                    <a:pt x="5628" y="5545"/>
                    <a:pt x="5940" y="5273"/>
                    <a:pt x="6198" y="4992"/>
                  </a:cubicBezTo>
                  <a:cubicBezTo>
                    <a:pt x="6477" y="4692"/>
                    <a:pt x="6699" y="4377"/>
                    <a:pt x="6859" y="4054"/>
                  </a:cubicBezTo>
                  <a:cubicBezTo>
                    <a:pt x="6942" y="3887"/>
                    <a:pt x="7008" y="3723"/>
                    <a:pt x="7063" y="3560"/>
                  </a:cubicBezTo>
                  <a:cubicBezTo>
                    <a:pt x="7136" y="3320"/>
                    <a:pt x="7186" y="3054"/>
                    <a:pt x="7214" y="2767"/>
                  </a:cubicBezTo>
                  <a:cubicBezTo>
                    <a:pt x="7232" y="2551"/>
                    <a:pt x="7225" y="2329"/>
                    <a:pt x="7189" y="2086"/>
                  </a:cubicBezTo>
                  <a:cubicBezTo>
                    <a:pt x="7159" y="1891"/>
                    <a:pt x="7093" y="1677"/>
                    <a:pt x="6988" y="1456"/>
                  </a:cubicBezTo>
                  <a:cubicBezTo>
                    <a:pt x="6912" y="1296"/>
                    <a:pt x="6804" y="1137"/>
                    <a:pt x="6665" y="979"/>
                  </a:cubicBezTo>
                  <a:cubicBezTo>
                    <a:pt x="6543" y="838"/>
                    <a:pt x="6388" y="706"/>
                    <a:pt x="6191" y="572"/>
                  </a:cubicBezTo>
                  <a:cubicBezTo>
                    <a:pt x="6052" y="476"/>
                    <a:pt x="5885" y="388"/>
                    <a:pt x="5665" y="295"/>
                  </a:cubicBezTo>
                  <a:cubicBezTo>
                    <a:pt x="5479" y="217"/>
                    <a:pt x="5265" y="153"/>
                    <a:pt x="5012" y="97"/>
                  </a:cubicBezTo>
                  <a:cubicBezTo>
                    <a:pt x="4707" y="34"/>
                    <a:pt x="4389" y="1"/>
                    <a:pt x="4065" y="1"/>
                  </a:cubicBezTo>
                  <a:close/>
                </a:path>
              </a:pathLst>
            </a:custGeom>
            <a:solidFill>
              <a:srgbClr val="A6C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2" name="Google Shape;3772;p16"/>
            <p:cNvSpPr/>
            <p:nvPr/>
          </p:nvSpPr>
          <p:spPr>
            <a:xfrm>
              <a:off x="4126850" y="-15799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6C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3" name="Google Shape;3773;p16"/>
            <p:cNvSpPr/>
            <p:nvPr/>
          </p:nvSpPr>
          <p:spPr>
            <a:xfrm>
              <a:off x="3864650" y="-889825"/>
              <a:ext cx="163125" cy="94725"/>
            </a:xfrm>
            <a:custGeom>
              <a:avLst/>
              <a:gdLst/>
              <a:ahLst/>
              <a:cxnLst/>
              <a:rect l="l" t="t" r="r" b="b"/>
              <a:pathLst>
                <a:path w="6525" h="3789" extrusionOk="0">
                  <a:moveTo>
                    <a:pt x="194" y="0"/>
                  </a:moveTo>
                  <a:cubicBezTo>
                    <a:pt x="68" y="233"/>
                    <a:pt x="2" y="490"/>
                    <a:pt x="2" y="759"/>
                  </a:cubicBezTo>
                  <a:cubicBezTo>
                    <a:pt x="0" y="1067"/>
                    <a:pt x="85" y="1399"/>
                    <a:pt x="252" y="1747"/>
                  </a:cubicBezTo>
                  <a:cubicBezTo>
                    <a:pt x="319" y="1886"/>
                    <a:pt x="408" y="2035"/>
                    <a:pt x="520" y="2201"/>
                  </a:cubicBezTo>
                  <a:cubicBezTo>
                    <a:pt x="627" y="2353"/>
                    <a:pt x="749" y="2506"/>
                    <a:pt x="898" y="2669"/>
                  </a:cubicBezTo>
                  <a:cubicBezTo>
                    <a:pt x="1162" y="2953"/>
                    <a:pt x="1454" y="3193"/>
                    <a:pt x="1766" y="3387"/>
                  </a:cubicBezTo>
                  <a:cubicBezTo>
                    <a:pt x="2069" y="3577"/>
                    <a:pt x="2376" y="3701"/>
                    <a:pt x="2679" y="3763"/>
                  </a:cubicBezTo>
                  <a:cubicBezTo>
                    <a:pt x="2785" y="3782"/>
                    <a:pt x="2888" y="3789"/>
                    <a:pt x="2988" y="3789"/>
                  </a:cubicBezTo>
                  <a:cubicBezTo>
                    <a:pt x="3054" y="3789"/>
                    <a:pt x="3119" y="3786"/>
                    <a:pt x="3182" y="3782"/>
                  </a:cubicBezTo>
                  <a:cubicBezTo>
                    <a:pt x="3390" y="3775"/>
                    <a:pt x="3623" y="3742"/>
                    <a:pt x="3910" y="3673"/>
                  </a:cubicBezTo>
                  <a:cubicBezTo>
                    <a:pt x="4411" y="3556"/>
                    <a:pt x="4904" y="3352"/>
                    <a:pt x="5275" y="3192"/>
                  </a:cubicBezTo>
                  <a:cubicBezTo>
                    <a:pt x="5478" y="3104"/>
                    <a:pt x="5681" y="3011"/>
                    <a:pt x="5882" y="2916"/>
                  </a:cubicBezTo>
                  <a:lnTo>
                    <a:pt x="5975" y="2873"/>
                  </a:lnTo>
                  <a:cubicBezTo>
                    <a:pt x="6156" y="2788"/>
                    <a:pt x="6340" y="2702"/>
                    <a:pt x="6524" y="2617"/>
                  </a:cubicBezTo>
                  <a:lnTo>
                    <a:pt x="6524" y="2617"/>
                  </a:lnTo>
                  <a:cubicBezTo>
                    <a:pt x="6199" y="2705"/>
                    <a:pt x="5881" y="2817"/>
                    <a:pt x="5565" y="2920"/>
                  </a:cubicBezTo>
                  <a:cubicBezTo>
                    <a:pt x="5259" y="3024"/>
                    <a:pt x="4954" y="3126"/>
                    <a:pt x="4641" y="3205"/>
                  </a:cubicBezTo>
                  <a:cubicBezTo>
                    <a:pt x="4361" y="3276"/>
                    <a:pt x="4075" y="3337"/>
                    <a:pt x="3785" y="3354"/>
                  </a:cubicBezTo>
                  <a:cubicBezTo>
                    <a:pt x="3728" y="3357"/>
                    <a:pt x="3671" y="3359"/>
                    <a:pt x="3614" y="3359"/>
                  </a:cubicBezTo>
                  <a:cubicBezTo>
                    <a:pt x="3527" y="3359"/>
                    <a:pt x="3440" y="3355"/>
                    <a:pt x="3354" y="3342"/>
                  </a:cubicBezTo>
                  <a:cubicBezTo>
                    <a:pt x="3235" y="3328"/>
                    <a:pt x="3119" y="3307"/>
                    <a:pt x="3004" y="3268"/>
                  </a:cubicBezTo>
                  <a:cubicBezTo>
                    <a:pt x="2929" y="3242"/>
                    <a:pt x="2857" y="3212"/>
                    <a:pt x="2783" y="3179"/>
                  </a:cubicBezTo>
                  <a:cubicBezTo>
                    <a:pt x="2701" y="3141"/>
                    <a:pt x="2616" y="3104"/>
                    <a:pt x="2541" y="3055"/>
                  </a:cubicBezTo>
                  <a:cubicBezTo>
                    <a:pt x="2484" y="3019"/>
                    <a:pt x="2428" y="2982"/>
                    <a:pt x="2376" y="2937"/>
                  </a:cubicBezTo>
                  <a:cubicBezTo>
                    <a:pt x="2340" y="2906"/>
                    <a:pt x="2300" y="2873"/>
                    <a:pt x="2270" y="2834"/>
                  </a:cubicBezTo>
                  <a:cubicBezTo>
                    <a:pt x="2208" y="2758"/>
                    <a:pt x="2156" y="2673"/>
                    <a:pt x="2132" y="2580"/>
                  </a:cubicBezTo>
                  <a:cubicBezTo>
                    <a:pt x="2113" y="2502"/>
                    <a:pt x="2105" y="2422"/>
                    <a:pt x="2110" y="2341"/>
                  </a:cubicBezTo>
                  <a:cubicBezTo>
                    <a:pt x="2125" y="2178"/>
                    <a:pt x="2175" y="2022"/>
                    <a:pt x="2205" y="1863"/>
                  </a:cubicBezTo>
                  <a:cubicBezTo>
                    <a:pt x="2214" y="1803"/>
                    <a:pt x="2220" y="1741"/>
                    <a:pt x="2215" y="1678"/>
                  </a:cubicBezTo>
                  <a:cubicBezTo>
                    <a:pt x="2211" y="1648"/>
                    <a:pt x="2204" y="1617"/>
                    <a:pt x="2194" y="1589"/>
                  </a:cubicBezTo>
                  <a:cubicBezTo>
                    <a:pt x="2179" y="1559"/>
                    <a:pt x="2165" y="1531"/>
                    <a:pt x="2148" y="1504"/>
                  </a:cubicBezTo>
                  <a:cubicBezTo>
                    <a:pt x="2120" y="1468"/>
                    <a:pt x="2093" y="1432"/>
                    <a:pt x="2062" y="1398"/>
                  </a:cubicBezTo>
                  <a:cubicBezTo>
                    <a:pt x="2031" y="1368"/>
                    <a:pt x="1998" y="1336"/>
                    <a:pt x="1964" y="1309"/>
                  </a:cubicBezTo>
                  <a:cubicBezTo>
                    <a:pt x="1914" y="1273"/>
                    <a:pt x="1863" y="1240"/>
                    <a:pt x="1809" y="1214"/>
                  </a:cubicBezTo>
                  <a:cubicBezTo>
                    <a:pt x="1695" y="1166"/>
                    <a:pt x="1579" y="1139"/>
                    <a:pt x="1460" y="1118"/>
                  </a:cubicBezTo>
                  <a:cubicBezTo>
                    <a:pt x="1332" y="1095"/>
                    <a:pt x="1201" y="1077"/>
                    <a:pt x="1079" y="1036"/>
                  </a:cubicBezTo>
                  <a:cubicBezTo>
                    <a:pt x="1019" y="1014"/>
                    <a:pt x="957" y="991"/>
                    <a:pt x="901" y="960"/>
                  </a:cubicBezTo>
                  <a:cubicBezTo>
                    <a:pt x="833" y="922"/>
                    <a:pt x="770" y="881"/>
                    <a:pt x="711" y="833"/>
                  </a:cubicBezTo>
                  <a:cubicBezTo>
                    <a:pt x="591" y="736"/>
                    <a:pt x="487" y="615"/>
                    <a:pt x="403" y="488"/>
                  </a:cubicBezTo>
                  <a:cubicBezTo>
                    <a:pt x="322" y="366"/>
                    <a:pt x="250" y="231"/>
                    <a:pt x="214" y="89"/>
                  </a:cubicBezTo>
                  <a:cubicBezTo>
                    <a:pt x="207" y="59"/>
                    <a:pt x="200" y="30"/>
                    <a:pt x="194" y="0"/>
                  </a:cubicBezTo>
                  <a:close/>
                </a:path>
              </a:pathLst>
            </a:custGeom>
            <a:solidFill>
              <a:srgbClr val="A6C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4" name="Google Shape;3774;p16"/>
            <p:cNvSpPr/>
            <p:nvPr/>
          </p:nvSpPr>
          <p:spPr>
            <a:xfrm>
              <a:off x="4071800" y="-1315100"/>
              <a:ext cx="146550" cy="271475"/>
            </a:xfrm>
            <a:custGeom>
              <a:avLst/>
              <a:gdLst/>
              <a:ahLst/>
              <a:cxnLst/>
              <a:rect l="l" t="t" r="r" b="b"/>
              <a:pathLst>
                <a:path w="5862" h="10859" extrusionOk="0">
                  <a:moveTo>
                    <a:pt x="1468" y="6345"/>
                  </a:moveTo>
                  <a:lnTo>
                    <a:pt x="1468" y="6345"/>
                  </a:lnTo>
                  <a:cubicBezTo>
                    <a:pt x="1465" y="6353"/>
                    <a:pt x="1462" y="6361"/>
                    <a:pt x="1460" y="6370"/>
                  </a:cubicBezTo>
                  <a:cubicBezTo>
                    <a:pt x="1462" y="6362"/>
                    <a:pt x="1466" y="6353"/>
                    <a:pt x="1468" y="6345"/>
                  </a:cubicBezTo>
                  <a:close/>
                  <a:moveTo>
                    <a:pt x="5766" y="0"/>
                  </a:moveTo>
                  <a:cubicBezTo>
                    <a:pt x="4823" y="0"/>
                    <a:pt x="3853" y="265"/>
                    <a:pt x="2975" y="775"/>
                  </a:cubicBezTo>
                  <a:cubicBezTo>
                    <a:pt x="2604" y="986"/>
                    <a:pt x="2251" y="1245"/>
                    <a:pt x="1928" y="1538"/>
                  </a:cubicBezTo>
                  <a:cubicBezTo>
                    <a:pt x="1369" y="2041"/>
                    <a:pt x="931" y="2622"/>
                    <a:pt x="628" y="3266"/>
                  </a:cubicBezTo>
                  <a:cubicBezTo>
                    <a:pt x="469" y="3596"/>
                    <a:pt x="338" y="3971"/>
                    <a:pt x="217" y="4444"/>
                  </a:cubicBezTo>
                  <a:cubicBezTo>
                    <a:pt x="115" y="4847"/>
                    <a:pt x="49" y="5287"/>
                    <a:pt x="25" y="5753"/>
                  </a:cubicBezTo>
                  <a:cubicBezTo>
                    <a:pt x="0" y="6177"/>
                    <a:pt x="12" y="6621"/>
                    <a:pt x="62" y="7072"/>
                  </a:cubicBezTo>
                  <a:cubicBezTo>
                    <a:pt x="108" y="7483"/>
                    <a:pt x="187" y="7901"/>
                    <a:pt x="305" y="8346"/>
                  </a:cubicBezTo>
                  <a:cubicBezTo>
                    <a:pt x="510" y="9133"/>
                    <a:pt x="833" y="9953"/>
                    <a:pt x="1296" y="10858"/>
                  </a:cubicBezTo>
                  <a:cubicBezTo>
                    <a:pt x="1259" y="10585"/>
                    <a:pt x="1208" y="10312"/>
                    <a:pt x="1158" y="10041"/>
                  </a:cubicBezTo>
                  <a:cubicBezTo>
                    <a:pt x="1075" y="9601"/>
                    <a:pt x="987" y="9156"/>
                    <a:pt x="964" y="8709"/>
                  </a:cubicBezTo>
                  <a:cubicBezTo>
                    <a:pt x="953" y="8503"/>
                    <a:pt x="951" y="8293"/>
                    <a:pt x="971" y="8085"/>
                  </a:cubicBezTo>
                  <a:cubicBezTo>
                    <a:pt x="994" y="7869"/>
                    <a:pt x="1032" y="7657"/>
                    <a:pt x="1089" y="7448"/>
                  </a:cubicBezTo>
                  <a:cubicBezTo>
                    <a:pt x="1195" y="7073"/>
                    <a:pt x="1345" y="6713"/>
                    <a:pt x="1468" y="6342"/>
                  </a:cubicBezTo>
                  <a:lnTo>
                    <a:pt x="1468" y="6342"/>
                  </a:lnTo>
                  <a:cubicBezTo>
                    <a:pt x="1468" y="6343"/>
                    <a:pt x="1468" y="6344"/>
                    <a:pt x="1468" y="6345"/>
                  </a:cubicBezTo>
                  <a:lnTo>
                    <a:pt x="1468" y="6345"/>
                  </a:lnTo>
                  <a:cubicBezTo>
                    <a:pt x="1515" y="6201"/>
                    <a:pt x="1558" y="6054"/>
                    <a:pt x="1586" y="5904"/>
                  </a:cubicBezTo>
                  <a:cubicBezTo>
                    <a:pt x="1615" y="5762"/>
                    <a:pt x="1633" y="5621"/>
                    <a:pt x="1642" y="5478"/>
                  </a:cubicBezTo>
                  <a:cubicBezTo>
                    <a:pt x="1651" y="5238"/>
                    <a:pt x="1629" y="5004"/>
                    <a:pt x="1583" y="4770"/>
                  </a:cubicBezTo>
                  <a:cubicBezTo>
                    <a:pt x="1547" y="4619"/>
                    <a:pt x="1503" y="4469"/>
                    <a:pt x="1460" y="4321"/>
                  </a:cubicBezTo>
                  <a:cubicBezTo>
                    <a:pt x="1425" y="4204"/>
                    <a:pt x="1392" y="4082"/>
                    <a:pt x="1385" y="3960"/>
                  </a:cubicBezTo>
                  <a:cubicBezTo>
                    <a:pt x="1376" y="3823"/>
                    <a:pt x="1392" y="3690"/>
                    <a:pt x="1440" y="3559"/>
                  </a:cubicBezTo>
                  <a:cubicBezTo>
                    <a:pt x="1496" y="3405"/>
                    <a:pt x="1582" y="3263"/>
                    <a:pt x="1679" y="3132"/>
                  </a:cubicBezTo>
                  <a:cubicBezTo>
                    <a:pt x="1836" y="2924"/>
                    <a:pt x="2013" y="2731"/>
                    <a:pt x="2221" y="2572"/>
                  </a:cubicBezTo>
                  <a:cubicBezTo>
                    <a:pt x="2436" y="2408"/>
                    <a:pt x="2669" y="2275"/>
                    <a:pt x="2907" y="2148"/>
                  </a:cubicBezTo>
                  <a:cubicBezTo>
                    <a:pt x="3169" y="2010"/>
                    <a:pt x="3432" y="1883"/>
                    <a:pt x="3679" y="1720"/>
                  </a:cubicBezTo>
                  <a:cubicBezTo>
                    <a:pt x="3781" y="1653"/>
                    <a:pt x="3881" y="1582"/>
                    <a:pt x="3978" y="1503"/>
                  </a:cubicBezTo>
                  <a:cubicBezTo>
                    <a:pt x="4042" y="1452"/>
                    <a:pt x="4105" y="1400"/>
                    <a:pt x="4169" y="1345"/>
                  </a:cubicBezTo>
                  <a:cubicBezTo>
                    <a:pt x="4443" y="1113"/>
                    <a:pt x="4709" y="869"/>
                    <a:pt x="4986" y="639"/>
                  </a:cubicBezTo>
                  <a:cubicBezTo>
                    <a:pt x="5260" y="409"/>
                    <a:pt x="5543" y="184"/>
                    <a:pt x="5852" y="7"/>
                  </a:cubicBezTo>
                  <a:cubicBezTo>
                    <a:pt x="5856" y="4"/>
                    <a:pt x="5858" y="3"/>
                    <a:pt x="5862" y="1"/>
                  </a:cubicBezTo>
                  <a:cubicBezTo>
                    <a:pt x="5830" y="0"/>
                    <a:pt x="5798" y="0"/>
                    <a:pt x="5766" y="0"/>
                  </a:cubicBezTo>
                  <a:close/>
                </a:path>
              </a:pathLst>
            </a:custGeom>
            <a:solidFill>
              <a:srgbClr val="A6C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5" name="Google Shape;3775;p16"/>
            <p:cNvSpPr/>
            <p:nvPr/>
          </p:nvSpPr>
          <p:spPr>
            <a:xfrm>
              <a:off x="4174775" y="-1208800"/>
              <a:ext cx="140175" cy="139700"/>
            </a:xfrm>
            <a:custGeom>
              <a:avLst/>
              <a:gdLst/>
              <a:ahLst/>
              <a:cxnLst/>
              <a:rect l="l" t="t" r="r" b="b"/>
              <a:pathLst>
                <a:path w="5607" h="5588" extrusionOk="0">
                  <a:moveTo>
                    <a:pt x="4054" y="1474"/>
                  </a:moveTo>
                  <a:cubicBezTo>
                    <a:pt x="4052" y="1474"/>
                    <a:pt x="4051" y="1476"/>
                    <a:pt x="4051" y="1477"/>
                  </a:cubicBezTo>
                  <a:lnTo>
                    <a:pt x="4051" y="1477"/>
                  </a:lnTo>
                  <a:cubicBezTo>
                    <a:pt x="4052" y="1476"/>
                    <a:pt x="4053" y="1475"/>
                    <a:pt x="4054" y="1474"/>
                  </a:cubicBezTo>
                  <a:close/>
                  <a:moveTo>
                    <a:pt x="5607" y="1"/>
                  </a:moveTo>
                  <a:cubicBezTo>
                    <a:pt x="5411" y="249"/>
                    <a:pt x="5190" y="469"/>
                    <a:pt x="4962" y="680"/>
                  </a:cubicBezTo>
                  <a:cubicBezTo>
                    <a:pt x="4666" y="953"/>
                    <a:pt x="4353" y="1211"/>
                    <a:pt x="4050" y="1478"/>
                  </a:cubicBezTo>
                  <a:cubicBezTo>
                    <a:pt x="4050" y="1478"/>
                    <a:pt x="4050" y="1478"/>
                    <a:pt x="4051" y="1477"/>
                  </a:cubicBezTo>
                  <a:lnTo>
                    <a:pt x="4051" y="1477"/>
                  </a:lnTo>
                  <a:cubicBezTo>
                    <a:pt x="3841" y="1663"/>
                    <a:pt x="3634" y="1856"/>
                    <a:pt x="3446" y="2066"/>
                  </a:cubicBezTo>
                  <a:cubicBezTo>
                    <a:pt x="3333" y="2191"/>
                    <a:pt x="3228" y="2324"/>
                    <a:pt x="3107" y="2444"/>
                  </a:cubicBezTo>
                  <a:cubicBezTo>
                    <a:pt x="2990" y="2557"/>
                    <a:pt x="2872" y="2666"/>
                    <a:pt x="2748" y="2771"/>
                  </a:cubicBezTo>
                  <a:cubicBezTo>
                    <a:pt x="2181" y="3251"/>
                    <a:pt x="1549" y="3649"/>
                    <a:pt x="992" y="4143"/>
                  </a:cubicBezTo>
                  <a:lnTo>
                    <a:pt x="1005" y="4130"/>
                  </a:lnTo>
                  <a:lnTo>
                    <a:pt x="1005" y="4130"/>
                  </a:lnTo>
                  <a:cubicBezTo>
                    <a:pt x="878" y="4245"/>
                    <a:pt x="755" y="4360"/>
                    <a:pt x="644" y="4486"/>
                  </a:cubicBezTo>
                  <a:cubicBezTo>
                    <a:pt x="531" y="4611"/>
                    <a:pt x="424" y="4745"/>
                    <a:pt x="328" y="4883"/>
                  </a:cubicBezTo>
                  <a:lnTo>
                    <a:pt x="344" y="4861"/>
                  </a:lnTo>
                  <a:lnTo>
                    <a:pt x="344" y="4861"/>
                  </a:lnTo>
                  <a:cubicBezTo>
                    <a:pt x="279" y="4957"/>
                    <a:pt x="218" y="5058"/>
                    <a:pt x="164" y="5164"/>
                  </a:cubicBezTo>
                  <a:cubicBezTo>
                    <a:pt x="116" y="5264"/>
                    <a:pt x="73" y="5365"/>
                    <a:pt x="36" y="5470"/>
                  </a:cubicBezTo>
                  <a:lnTo>
                    <a:pt x="36" y="5470"/>
                  </a:lnTo>
                  <a:cubicBezTo>
                    <a:pt x="36" y="5469"/>
                    <a:pt x="37" y="5468"/>
                    <a:pt x="37" y="5467"/>
                  </a:cubicBezTo>
                  <a:lnTo>
                    <a:pt x="37" y="5467"/>
                  </a:lnTo>
                  <a:cubicBezTo>
                    <a:pt x="37" y="5470"/>
                    <a:pt x="35" y="5471"/>
                    <a:pt x="35" y="5473"/>
                  </a:cubicBezTo>
                  <a:cubicBezTo>
                    <a:pt x="36" y="5472"/>
                    <a:pt x="36" y="5471"/>
                    <a:pt x="36" y="5470"/>
                  </a:cubicBezTo>
                  <a:lnTo>
                    <a:pt x="36" y="5470"/>
                  </a:lnTo>
                  <a:cubicBezTo>
                    <a:pt x="36" y="5471"/>
                    <a:pt x="36" y="5472"/>
                    <a:pt x="35" y="5473"/>
                  </a:cubicBezTo>
                  <a:lnTo>
                    <a:pt x="35" y="5473"/>
                  </a:lnTo>
                  <a:cubicBezTo>
                    <a:pt x="35" y="5473"/>
                    <a:pt x="35" y="5473"/>
                    <a:pt x="35" y="5473"/>
                  </a:cubicBezTo>
                  <a:lnTo>
                    <a:pt x="35" y="5473"/>
                  </a:lnTo>
                  <a:cubicBezTo>
                    <a:pt x="35" y="5473"/>
                    <a:pt x="34" y="5474"/>
                    <a:pt x="34" y="5475"/>
                  </a:cubicBezTo>
                  <a:lnTo>
                    <a:pt x="34" y="5475"/>
                  </a:lnTo>
                  <a:cubicBezTo>
                    <a:pt x="35" y="5474"/>
                    <a:pt x="35" y="5474"/>
                    <a:pt x="35" y="5473"/>
                  </a:cubicBezTo>
                  <a:lnTo>
                    <a:pt x="35" y="5473"/>
                  </a:lnTo>
                  <a:cubicBezTo>
                    <a:pt x="35" y="5474"/>
                    <a:pt x="35" y="5475"/>
                    <a:pt x="34" y="5476"/>
                  </a:cubicBezTo>
                  <a:lnTo>
                    <a:pt x="34" y="5476"/>
                  </a:lnTo>
                  <a:cubicBezTo>
                    <a:pt x="34" y="5475"/>
                    <a:pt x="34" y="5475"/>
                    <a:pt x="34" y="5475"/>
                  </a:cubicBezTo>
                  <a:lnTo>
                    <a:pt x="34" y="5475"/>
                  </a:lnTo>
                  <a:cubicBezTo>
                    <a:pt x="34" y="5476"/>
                    <a:pt x="34" y="5476"/>
                    <a:pt x="34" y="5477"/>
                  </a:cubicBezTo>
                  <a:cubicBezTo>
                    <a:pt x="34" y="5477"/>
                    <a:pt x="34" y="5477"/>
                    <a:pt x="34" y="5477"/>
                  </a:cubicBezTo>
                  <a:lnTo>
                    <a:pt x="34" y="5477"/>
                  </a:lnTo>
                  <a:cubicBezTo>
                    <a:pt x="34" y="5478"/>
                    <a:pt x="34" y="5478"/>
                    <a:pt x="34" y="5479"/>
                  </a:cubicBezTo>
                  <a:lnTo>
                    <a:pt x="34" y="5474"/>
                  </a:lnTo>
                  <a:cubicBezTo>
                    <a:pt x="32" y="5480"/>
                    <a:pt x="29" y="5487"/>
                    <a:pt x="28" y="5494"/>
                  </a:cubicBezTo>
                  <a:cubicBezTo>
                    <a:pt x="29" y="5489"/>
                    <a:pt x="31" y="5486"/>
                    <a:pt x="34" y="5480"/>
                  </a:cubicBezTo>
                  <a:lnTo>
                    <a:pt x="34" y="5480"/>
                  </a:lnTo>
                  <a:cubicBezTo>
                    <a:pt x="22" y="5516"/>
                    <a:pt x="9" y="5552"/>
                    <a:pt x="1" y="5588"/>
                  </a:cubicBezTo>
                  <a:cubicBezTo>
                    <a:pt x="19" y="5578"/>
                    <a:pt x="38" y="5566"/>
                    <a:pt x="57" y="5556"/>
                  </a:cubicBezTo>
                  <a:cubicBezTo>
                    <a:pt x="199" y="5473"/>
                    <a:pt x="343" y="5388"/>
                    <a:pt x="482" y="5302"/>
                  </a:cubicBezTo>
                  <a:cubicBezTo>
                    <a:pt x="1552" y="4640"/>
                    <a:pt x="2534" y="3887"/>
                    <a:pt x="3402" y="3067"/>
                  </a:cubicBezTo>
                  <a:cubicBezTo>
                    <a:pt x="3857" y="2636"/>
                    <a:pt x="4252" y="2205"/>
                    <a:pt x="4605" y="1747"/>
                  </a:cubicBezTo>
                  <a:cubicBezTo>
                    <a:pt x="4972" y="1277"/>
                    <a:pt x="5250" y="828"/>
                    <a:pt x="5457" y="374"/>
                  </a:cubicBezTo>
                  <a:cubicBezTo>
                    <a:pt x="5513" y="252"/>
                    <a:pt x="5564" y="127"/>
                    <a:pt x="5607" y="1"/>
                  </a:cubicBezTo>
                  <a:close/>
                </a:path>
              </a:pathLst>
            </a:custGeom>
            <a:solidFill>
              <a:srgbClr val="A6C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6" name="Google Shape;3776;p16"/>
            <p:cNvSpPr/>
            <p:nvPr/>
          </p:nvSpPr>
          <p:spPr>
            <a:xfrm>
              <a:off x="3450775" y="-1770025"/>
              <a:ext cx="134900" cy="40725"/>
            </a:xfrm>
            <a:custGeom>
              <a:avLst/>
              <a:gdLst/>
              <a:ahLst/>
              <a:cxnLst/>
              <a:rect l="l" t="t" r="r" b="b"/>
              <a:pathLst>
                <a:path w="5396" h="1629" extrusionOk="0">
                  <a:moveTo>
                    <a:pt x="2224" y="0"/>
                  </a:moveTo>
                  <a:cubicBezTo>
                    <a:pt x="1937" y="0"/>
                    <a:pt x="1648" y="25"/>
                    <a:pt x="1359" y="73"/>
                  </a:cubicBezTo>
                  <a:cubicBezTo>
                    <a:pt x="908" y="148"/>
                    <a:pt x="505" y="287"/>
                    <a:pt x="163" y="486"/>
                  </a:cubicBezTo>
                  <a:cubicBezTo>
                    <a:pt x="124" y="509"/>
                    <a:pt x="84" y="532"/>
                    <a:pt x="47" y="555"/>
                  </a:cubicBezTo>
                  <a:cubicBezTo>
                    <a:pt x="25" y="569"/>
                    <a:pt x="11" y="593"/>
                    <a:pt x="5" y="618"/>
                  </a:cubicBezTo>
                  <a:cubicBezTo>
                    <a:pt x="1" y="645"/>
                    <a:pt x="5" y="672"/>
                    <a:pt x="22" y="693"/>
                  </a:cubicBezTo>
                  <a:cubicBezTo>
                    <a:pt x="40" y="720"/>
                    <a:pt x="70" y="736"/>
                    <a:pt x="102" y="736"/>
                  </a:cubicBezTo>
                  <a:cubicBezTo>
                    <a:pt x="115" y="736"/>
                    <a:pt x="127" y="733"/>
                    <a:pt x="140" y="728"/>
                  </a:cubicBezTo>
                  <a:cubicBezTo>
                    <a:pt x="170" y="759"/>
                    <a:pt x="201" y="775"/>
                    <a:pt x="228" y="775"/>
                  </a:cubicBezTo>
                  <a:cubicBezTo>
                    <a:pt x="232" y="775"/>
                    <a:pt x="235" y="775"/>
                    <a:pt x="239" y="774"/>
                  </a:cubicBezTo>
                  <a:cubicBezTo>
                    <a:pt x="263" y="770"/>
                    <a:pt x="288" y="764"/>
                    <a:pt x="312" y="760"/>
                  </a:cubicBezTo>
                  <a:cubicBezTo>
                    <a:pt x="340" y="749"/>
                    <a:pt x="367" y="740"/>
                    <a:pt x="393" y="731"/>
                  </a:cubicBezTo>
                  <a:lnTo>
                    <a:pt x="433" y="717"/>
                  </a:lnTo>
                  <a:cubicBezTo>
                    <a:pt x="515" y="688"/>
                    <a:pt x="601" y="664"/>
                    <a:pt x="686" y="642"/>
                  </a:cubicBezTo>
                  <a:cubicBezTo>
                    <a:pt x="778" y="624"/>
                    <a:pt x="857" y="612"/>
                    <a:pt x="933" y="603"/>
                  </a:cubicBezTo>
                  <a:cubicBezTo>
                    <a:pt x="985" y="598"/>
                    <a:pt x="1038" y="597"/>
                    <a:pt x="1090" y="597"/>
                  </a:cubicBezTo>
                  <a:cubicBezTo>
                    <a:pt x="1122" y="597"/>
                    <a:pt x="1153" y="597"/>
                    <a:pt x="1184" y="598"/>
                  </a:cubicBezTo>
                  <a:cubicBezTo>
                    <a:pt x="1336" y="609"/>
                    <a:pt x="1492" y="635"/>
                    <a:pt x="1671" y="682"/>
                  </a:cubicBezTo>
                  <a:cubicBezTo>
                    <a:pt x="1786" y="711"/>
                    <a:pt x="1899" y="746"/>
                    <a:pt x="2013" y="782"/>
                  </a:cubicBezTo>
                  <a:lnTo>
                    <a:pt x="2167" y="828"/>
                  </a:lnTo>
                  <a:cubicBezTo>
                    <a:pt x="2323" y="875"/>
                    <a:pt x="2530" y="930"/>
                    <a:pt x="2740" y="955"/>
                  </a:cubicBezTo>
                  <a:cubicBezTo>
                    <a:pt x="2810" y="964"/>
                    <a:pt x="2881" y="967"/>
                    <a:pt x="2952" y="967"/>
                  </a:cubicBezTo>
                  <a:cubicBezTo>
                    <a:pt x="2994" y="967"/>
                    <a:pt x="3035" y="966"/>
                    <a:pt x="3076" y="964"/>
                  </a:cubicBezTo>
                  <a:lnTo>
                    <a:pt x="3150" y="963"/>
                  </a:lnTo>
                  <a:cubicBezTo>
                    <a:pt x="3214" y="962"/>
                    <a:pt x="3277" y="959"/>
                    <a:pt x="3341" y="959"/>
                  </a:cubicBezTo>
                  <a:cubicBezTo>
                    <a:pt x="3370" y="959"/>
                    <a:pt x="3400" y="960"/>
                    <a:pt x="3429" y="961"/>
                  </a:cubicBezTo>
                  <a:cubicBezTo>
                    <a:pt x="3511" y="965"/>
                    <a:pt x="3596" y="977"/>
                    <a:pt x="3675" y="991"/>
                  </a:cubicBezTo>
                  <a:cubicBezTo>
                    <a:pt x="3754" y="1006"/>
                    <a:pt x="3830" y="1029"/>
                    <a:pt x="3903" y="1054"/>
                  </a:cubicBezTo>
                  <a:cubicBezTo>
                    <a:pt x="4150" y="1142"/>
                    <a:pt x="4370" y="1243"/>
                    <a:pt x="4555" y="1330"/>
                  </a:cubicBezTo>
                  <a:cubicBezTo>
                    <a:pt x="4766" y="1431"/>
                    <a:pt x="4980" y="1530"/>
                    <a:pt x="5197" y="1618"/>
                  </a:cubicBezTo>
                  <a:cubicBezTo>
                    <a:pt x="5217" y="1625"/>
                    <a:pt x="5236" y="1628"/>
                    <a:pt x="5254" y="1628"/>
                  </a:cubicBezTo>
                  <a:cubicBezTo>
                    <a:pt x="5276" y="1628"/>
                    <a:pt x="5297" y="1623"/>
                    <a:pt x="5316" y="1612"/>
                  </a:cubicBezTo>
                  <a:cubicBezTo>
                    <a:pt x="5367" y="1579"/>
                    <a:pt x="5395" y="1511"/>
                    <a:pt x="5370" y="1460"/>
                  </a:cubicBezTo>
                  <a:lnTo>
                    <a:pt x="5352" y="1424"/>
                  </a:lnTo>
                  <a:cubicBezTo>
                    <a:pt x="5339" y="1401"/>
                    <a:pt x="5326" y="1375"/>
                    <a:pt x="5314" y="1352"/>
                  </a:cubicBezTo>
                  <a:cubicBezTo>
                    <a:pt x="5283" y="1299"/>
                    <a:pt x="5246" y="1250"/>
                    <a:pt x="5210" y="1202"/>
                  </a:cubicBezTo>
                  <a:cubicBezTo>
                    <a:pt x="5134" y="1102"/>
                    <a:pt x="5046" y="1011"/>
                    <a:pt x="4972" y="937"/>
                  </a:cubicBezTo>
                  <a:cubicBezTo>
                    <a:pt x="4824" y="792"/>
                    <a:pt x="4637" y="657"/>
                    <a:pt x="4400" y="523"/>
                  </a:cubicBezTo>
                  <a:cubicBezTo>
                    <a:pt x="4205" y="410"/>
                    <a:pt x="3982" y="315"/>
                    <a:pt x="3718" y="230"/>
                  </a:cubicBezTo>
                  <a:cubicBezTo>
                    <a:pt x="3454" y="145"/>
                    <a:pt x="3179" y="85"/>
                    <a:pt x="2903" y="46"/>
                  </a:cubicBezTo>
                  <a:cubicBezTo>
                    <a:pt x="2679" y="16"/>
                    <a:pt x="2452" y="0"/>
                    <a:pt x="2224" y="0"/>
                  </a:cubicBezTo>
                  <a:close/>
                </a:path>
              </a:pathLst>
            </a:custGeom>
            <a:solidFill>
              <a:srgbClr val="A4BF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7" name="Google Shape;3777;p16"/>
            <p:cNvSpPr/>
            <p:nvPr/>
          </p:nvSpPr>
          <p:spPr>
            <a:xfrm>
              <a:off x="3451925" y="-1759425"/>
              <a:ext cx="21500" cy="9000"/>
            </a:xfrm>
            <a:custGeom>
              <a:avLst/>
              <a:gdLst/>
              <a:ahLst/>
              <a:cxnLst/>
              <a:rect l="l" t="t" r="r" b="b"/>
              <a:pathLst>
                <a:path w="860" h="360" extrusionOk="0">
                  <a:moveTo>
                    <a:pt x="752" y="0"/>
                  </a:moveTo>
                  <a:cubicBezTo>
                    <a:pt x="742" y="0"/>
                    <a:pt x="731" y="2"/>
                    <a:pt x="720" y="4"/>
                  </a:cubicBezTo>
                  <a:cubicBezTo>
                    <a:pt x="508" y="63"/>
                    <a:pt x="289" y="121"/>
                    <a:pt x="74" y="174"/>
                  </a:cubicBezTo>
                  <a:cubicBezTo>
                    <a:pt x="67" y="177"/>
                    <a:pt x="62" y="178"/>
                    <a:pt x="57" y="181"/>
                  </a:cubicBezTo>
                  <a:cubicBezTo>
                    <a:pt x="16" y="202"/>
                    <a:pt x="1" y="257"/>
                    <a:pt x="15" y="296"/>
                  </a:cubicBezTo>
                  <a:cubicBezTo>
                    <a:pt x="24" y="320"/>
                    <a:pt x="42" y="339"/>
                    <a:pt x="64" y="350"/>
                  </a:cubicBezTo>
                  <a:cubicBezTo>
                    <a:pt x="79" y="357"/>
                    <a:pt x="94" y="359"/>
                    <a:pt x="107" y="359"/>
                  </a:cubicBezTo>
                  <a:cubicBezTo>
                    <a:pt x="118" y="359"/>
                    <a:pt x="128" y="358"/>
                    <a:pt x="138" y="356"/>
                  </a:cubicBezTo>
                  <a:cubicBezTo>
                    <a:pt x="357" y="300"/>
                    <a:pt x="572" y="243"/>
                    <a:pt x="785" y="184"/>
                  </a:cubicBezTo>
                  <a:cubicBezTo>
                    <a:pt x="835" y="169"/>
                    <a:pt x="860" y="106"/>
                    <a:pt x="842" y="62"/>
                  </a:cubicBezTo>
                  <a:cubicBezTo>
                    <a:pt x="829" y="20"/>
                    <a:pt x="792" y="0"/>
                    <a:pt x="752" y="0"/>
                  </a:cubicBezTo>
                  <a:close/>
                </a:path>
              </a:pathLst>
            </a:custGeom>
            <a:solidFill>
              <a:srgbClr val="A4BF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8" name="Google Shape;3778;p16"/>
            <p:cNvSpPr/>
            <p:nvPr/>
          </p:nvSpPr>
          <p:spPr>
            <a:xfrm>
              <a:off x="3453675" y="-1761300"/>
              <a:ext cx="22300" cy="10825"/>
            </a:xfrm>
            <a:custGeom>
              <a:avLst/>
              <a:gdLst/>
              <a:ahLst/>
              <a:cxnLst/>
              <a:rect l="l" t="t" r="r" b="b"/>
              <a:pathLst>
                <a:path w="892" h="433" extrusionOk="0">
                  <a:moveTo>
                    <a:pt x="195" y="396"/>
                  </a:moveTo>
                  <a:cubicBezTo>
                    <a:pt x="194" y="396"/>
                    <a:pt x="194" y="396"/>
                    <a:pt x="193" y="397"/>
                  </a:cubicBezTo>
                  <a:cubicBezTo>
                    <a:pt x="194" y="397"/>
                    <a:pt x="195" y="396"/>
                    <a:pt x="195" y="396"/>
                  </a:cubicBezTo>
                  <a:close/>
                  <a:moveTo>
                    <a:pt x="799" y="0"/>
                  </a:moveTo>
                  <a:cubicBezTo>
                    <a:pt x="795" y="0"/>
                    <a:pt x="791" y="1"/>
                    <a:pt x="787" y="2"/>
                  </a:cubicBezTo>
                  <a:cubicBezTo>
                    <a:pt x="669" y="23"/>
                    <a:pt x="553" y="52"/>
                    <a:pt x="438" y="89"/>
                  </a:cubicBezTo>
                  <a:cubicBezTo>
                    <a:pt x="303" y="131"/>
                    <a:pt x="173" y="191"/>
                    <a:pt x="46" y="257"/>
                  </a:cubicBezTo>
                  <a:lnTo>
                    <a:pt x="44" y="260"/>
                  </a:lnTo>
                  <a:cubicBezTo>
                    <a:pt x="24" y="270"/>
                    <a:pt x="10" y="299"/>
                    <a:pt x="7" y="319"/>
                  </a:cubicBezTo>
                  <a:cubicBezTo>
                    <a:pt x="1" y="345"/>
                    <a:pt x="8" y="369"/>
                    <a:pt x="23" y="391"/>
                  </a:cubicBezTo>
                  <a:cubicBezTo>
                    <a:pt x="35" y="411"/>
                    <a:pt x="58" y="425"/>
                    <a:pt x="83" y="431"/>
                  </a:cubicBezTo>
                  <a:cubicBezTo>
                    <a:pt x="88" y="432"/>
                    <a:pt x="93" y="432"/>
                    <a:pt x="98" y="432"/>
                  </a:cubicBezTo>
                  <a:cubicBezTo>
                    <a:pt x="119" y="432"/>
                    <a:pt x="136" y="425"/>
                    <a:pt x="155" y="414"/>
                  </a:cubicBezTo>
                  <a:cubicBezTo>
                    <a:pt x="169" y="407"/>
                    <a:pt x="181" y="403"/>
                    <a:pt x="195" y="396"/>
                  </a:cubicBezTo>
                  <a:lnTo>
                    <a:pt x="195" y="396"/>
                  </a:lnTo>
                  <a:cubicBezTo>
                    <a:pt x="195" y="396"/>
                    <a:pt x="195" y="396"/>
                    <a:pt x="195" y="396"/>
                  </a:cubicBezTo>
                  <a:lnTo>
                    <a:pt x="195" y="396"/>
                  </a:lnTo>
                  <a:cubicBezTo>
                    <a:pt x="275" y="356"/>
                    <a:pt x="356" y="320"/>
                    <a:pt x="439" y="290"/>
                  </a:cubicBezTo>
                  <a:cubicBezTo>
                    <a:pt x="538" y="253"/>
                    <a:pt x="639" y="227"/>
                    <a:pt x="741" y="204"/>
                  </a:cubicBezTo>
                  <a:cubicBezTo>
                    <a:pt x="762" y="200"/>
                    <a:pt x="782" y="197"/>
                    <a:pt x="804" y="193"/>
                  </a:cubicBezTo>
                  <a:cubicBezTo>
                    <a:pt x="828" y="188"/>
                    <a:pt x="850" y="178"/>
                    <a:pt x="869" y="160"/>
                  </a:cubicBezTo>
                  <a:cubicBezTo>
                    <a:pt x="884" y="140"/>
                    <a:pt x="891" y="114"/>
                    <a:pt x="890" y="89"/>
                  </a:cubicBezTo>
                  <a:cubicBezTo>
                    <a:pt x="887" y="63"/>
                    <a:pt x="876" y="40"/>
                    <a:pt x="857" y="25"/>
                  </a:cubicBezTo>
                  <a:cubicBezTo>
                    <a:pt x="843" y="11"/>
                    <a:pt x="820" y="0"/>
                    <a:pt x="799" y="0"/>
                  </a:cubicBezTo>
                  <a:close/>
                </a:path>
              </a:pathLst>
            </a:custGeom>
            <a:solidFill>
              <a:srgbClr val="A4BF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9" name="Google Shape;3779;p16"/>
            <p:cNvSpPr/>
            <p:nvPr/>
          </p:nvSpPr>
          <p:spPr>
            <a:xfrm>
              <a:off x="3571000" y="-2087350"/>
              <a:ext cx="98475" cy="78225"/>
            </a:xfrm>
            <a:custGeom>
              <a:avLst/>
              <a:gdLst/>
              <a:ahLst/>
              <a:cxnLst/>
              <a:rect l="l" t="t" r="r" b="b"/>
              <a:pathLst>
                <a:path w="3939" h="3129" extrusionOk="0">
                  <a:moveTo>
                    <a:pt x="3826" y="0"/>
                  </a:moveTo>
                  <a:cubicBezTo>
                    <a:pt x="3808" y="0"/>
                    <a:pt x="3791" y="5"/>
                    <a:pt x="3775" y="15"/>
                  </a:cubicBezTo>
                  <a:cubicBezTo>
                    <a:pt x="3758" y="24"/>
                    <a:pt x="3742" y="38"/>
                    <a:pt x="3733" y="54"/>
                  </a:cubicBezTo>
                  <a:cubicBezTo>
                    <a:pt x="3660" y="176"/>
                    <a:pt x="3593" y="302"/>
                    <a:pt x="3526" y="427"/>
                  </a:cubicBezTo>
                  <a:cubicBezTo>
                    <a:pt x="3518" y="432"/>
                    <a:pt x="3509" y="436"/>
                    <a:pt x="3504" y="440"/>
                  </a:cubicBezTo>
                  <a:cubicBezTo>
                    <a:pt x="3482" y="453"/>
                    <a:pt x="3473" y="463"/>
                    <a:pt x="3468" y="478"/>
                  </a:cubicBezTo>
                  <a:cubicBezTo>
                    <a:pt x="3439" y="541"/>
                    <a:pt x="3409" y="604"/>
                    <a:pt x="3376" y="666"/>
                  </a:cubicBezTo>
                  <a:cubicBezTo>
                    <a:pt x="3337" y="743"/>
                    <a:pt x="3288" y="815"/>
                    <a:pt x="3239" y="888"/>
                  </a:cubicBezTo>
                  <a:cubicBezTo>
                    <a:pt x="3195" y="950"/>
                    <a:pt x="3132" y="1029"/>
                    <a:pt x="3065" y="1104"/>
                  </a:cubicBezTo>
                  <a:cubicBezTo>
                    <a:pt x="3007" y="1171"/>
                    <a:pt x="2940" y="1232"/>
                    <a:pt x="2872" y="1293"/>
                  </a:cubicBezTo>
                  <a:cubicBezTo>
                    <a:pt x="2772" y="1374"/>
                    <a:pt x="2669" y="1448"/>
                    <a:pt x="2561" y="1517"/>
                  </a:cubicBezTo>
                  <a:lnTo>
                    <a:pt x="2487" y="1562"/>
                  </a:lnTo>
                  <a:cubicBezTo>
                    <a:pt x="2406" y="1609"/>
                    <a:pt x="2324" y="1650"/>
                    <a:pt x="2241" y="1691"/>
                  </a:cubicBezTo>
                  <a:cubicBezTo>
                    <a:pt x="2050" y="1782"/>
                    <a:pt x="1866" y="1856"/>
                    <a:pt x="1681" y="1933"/>
                  </a:cubicBezTo>
                  <a:cubicBezTo>
                    <a:pt x="1486" y="2012"/>
                    <a:pt x="1289" y="2092"/>
                    <a:pt x="1096" y="2184"/>
                  </a:cubicBezTo>
                  <a:cubicBezTo>
                    <a:pt x="991" y="2234"/>
                    <a:pt x="891" y="2286"/>
                    <a:pt x="793" y="2343"/>
                  </a:cubicBezTo>
                  <a:cubicBezTo>
                    <a:pt x="710" y="2392"/>
                    <a:pt x="629" y="2442"/>
                    <a:pt x="550" y="2496"/>
                  </a:cubicBezTo>
                  <a:cubicBezTo>
                    <a:pt x="370" y="2619"/>
                    <a:pt x="197" y="2776"/>
                    <a:pt x="35" y="2961"/>
                  </a:cubicBezTo>
                  <a:cubicBezTo>
                    <a:pt x="5" y="2995"/>
                    <a:pt x="0" y="3046"/>
                    <a:pt x="26" y="3082"/>
                  </a:cubicBezTo>
                  <a:cubicBezTo>
                    <a:pt x="35" y="3096"/>
                    <a:pt x="46" y="3106"/>
                    <a:pt x="64" y="3117"/>
                  </a:cubicBezTo>
                  <a:cubicBezTo>
                    <a:pt x="77" y="3124"/>
                    <a:pt x="95" y="3129"/>
                    <a:pt x="112" y="3129"/>
                  </a:cubicBezTo>
                  <a:cubicBezTo>
                    <a:pt x="123" y="3129"/>
                    <a:pt x="133" y="3127"/>
                    <a:pt x="141" y="3122"/>
                  </a:cubicBezTo>
                  <a:cubicBezTo>
                    <a:pt x="242" y="3074"/>
                    <a:pt x="344" y="3031"/>
                    <a:pt x="450" y="2992"/>
                  </a:cubicBezTo>
                  <a:cubicBezTo>
                    <a:pt x="553" y="2954"/>
                    <a:pt x="664" y="2921"/>
                    <a:pt x="769" y="2891"/>
                  </a:cubicBezTo>
                  <a:cubicBezTo>
                    <a:pt x="933" y="2845"/>
                    <a:pt x="1096" y="2806"/>
                    <a:pt x="1260" y="2768"/>
                  </a:cubicBezTo>
                  <a:lnTo>
                    <a:pt x="1491" y="2712"/>
                  </a:lnTo>
                  <a:cubicBezTo>
                    <a:pt x="1766" y="2648"/>
                    <a:pt x="1988" y="2579"/>
                    <a:pt x="2196" y="2494"/>
                  </a:cubicBezTo>
                  <a:cubicBezTo>
                    <a:pt x="2306" y="2451"/>
                    <a:pt x="2410" y="2399"/>
                    <a:pt x="2512" y="2339"/>
                  </a:cubicBezTo>
                  <a:cubicBezTo>
                    <a:pt x="2600" y="2289"/>
                    <a:pt x="2686" y="2231"/>
                    <a:pt x="2770" y="2172"/>
                  </a:cubicBezTo>
                  <a:cubicBezTo>
                    <a:pt x="3057" y="1961"/>
                    <a:pt x="3295" y="1668"/>
                    <a:pt x="3501" y="1275"/>
                  </a:cubicBezTo>
                  <a:cubicBezTo>
                    <a:pt x="3598" y="1081"/>
                    <a:pt x="3676" y="877"/>
                    <a:pt x="3739" y="702"/>
                  </a:cubicBezTo>
                  <a:cubicBezTo>
                    <a:pt x="3807" y="511"/>
                    <a:pt x="3867" y="314"/>
                    <a:pt x="3924" y="118"/>
                  </a:cubicBezTo>
                  <a:cubicBezTo>
                    <a:pt x="3939" y="77"/>
                    <a:pt x="3907" y="29"/>
                    <a:pt x="3871" y="9"/>
                  </a:cubicBezTo>
                  <a:cubicBezTo>
                    <a:pt x="3856" y="3"/>
                    <a:pt x="3841" y="0"/>
                    <a:pt x="3826" y="0"/>
                  </a:cubicBezTo>
                  <a:close/>
                </a:path>
              </a:pathLst>
            </a:custGeom>
            <a:solidFill>
              <a:srgbClr val="A4BF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80" name="Google Shape;3780;p16"/>
            <p:cNvSpPr/>
            <p:nvPr/>
          </p:nvSpPr>
          <p:spPr>
            <a:xfrm>
              <a:off x="3622875" y="-2068550"/>
              <a:ext cx="38625" cy="37575"/>
            </a:xfrm>
            <a:custGeom>
              <a:avLst/>
              <a:gdLst/>
              <a:ahLst/>
              <a:cxnLst/>
              <a:rect l="l" t="t" r="r" b="b"/>
              <a:pathLst>
                <a:path w="1545" h="1503" extrusionOk="0">
                  <a:moveTo>
                    <a:pt x="1120" y="508"/>
                  </a:moveTo>
                  <a:cubicBezTo>
                    <a:pt x="1119" y="509"/>
                    <a:pt x="1119" y="509"/>
                    <a:pt x="1119" y="510"/>
                  </a:cubicBezTo>
                  <a:lnTo>
                    <a:pt x="1119" y="510"/>
                  </a:lnTo>
                  <a:cubicBezTo>
                    <a:pt x="1119" y="509"/>
                    <a:pt x="1119" y="509"/>
                    <a:pt x="1120" y="508"/>
                  </a:cubicBezTo>
                  <a:close/>
                  <a:moveTo>
                    <a:pt x="1444" y="1"/>
                  </a:moveTo>
                  <a:cubicBezTo>
                    <a:pt x="1427" y="1"/>
                    <a:pt x="1409" y="5"/>
                    <a:pt x="1394" y="14"/>
                  </a:cubicBezTo>
                  <a:cubicBezTo>
                    <a:pt x="1378" y="24"/>
                    <a:pt x="1365" y="36"/>
                    <a:pt x="1358" y="54"/>
                  </a:cubicBezTo>
                  <a:cubicBezTo>
                    <a:pt x="1328" y="128"/>
                    <a:pt x="1296" y="201"/>
                    <a:pt x="1262" y="271"/>
                  </a:cubicBezTo>
                  <a:cubicBezTo>
                    <a:pt x="1219" y="356"/>
                    <a:pt x="1169" y="437"/>
                    <a:pt x="1114" y="516"/>
                  </a:cubicBezTo>
                  <a:cubicBezTo>
                    <a:pt x="1114" y="515"/>
                    <a:pt x="1115" y="515"/>
                    <a:pt x="1115" y="515"/>
                  </a:cubicBezTo>
                  <a:lnTo>
                    <a:pt x="1115" y="515"/>
                  </a:lnTo>
                  <a:cubicBezTo>
                    <a:pt x="1058" y="594"/>
                    <a:pt x="997" y="671"/>
                    <a:pt x="932" y="745"/>
                  </a:cubicBezTo>
                  <a:cubicBezTo>
                    <a:pt x="867" y="819"/>
                    <a:pt x="795" y="885"/>
                    <a:pt x="722" y="951"/>
                  </a:cubicBezTo>
                  <a:cubicBezTo>
                    <a:pt x="662" y="998"/>
                    <a:pt x="603" y="1044"/>
                    <a:pt x="539" y="1086"/>
                  </a:cubicBezTo>
                  <a:cubicBezTo>
                    <a:pt x="465" y="1140"/>
                    <a:pt x="381" y="1185"/>
                    <a:pt x="300" y="1226"/>
                  </a:cubicBezTo>
                  <a:cubicBezTo>
                    <a:pt x="226" y="1261"/>
                    <a:pt x="155" y="1290"/>
                    <a:pt x="80" y="1316"/>
                  </a:cubicBezTo>
                  <a:cubicBezTo>
                    <a:pt x="30" y="1334"/>
                    <a:pt x="1" y="1386"/>
                    <a:pt x="19" y="1436"/>
                  </a:cubicBezTo>
                  <a:cubicBezTo>
                    <a:pt x="32" y="1476"/>
                    <a:pt x="71" y="1503"/>
                    <a:pt x="111" y="1503"/>
                  </a:cubicBezTo>
                  <a:cubicBezTo>
                    <a:pt x="121" y="1503"/>
                    <a:pt x="131" y="1501"/>
                    <a:pt x="140" y="1498"/>
                  </a:cubicBezTo>
                  <a:cubicBezTo>
                    <a:pt x="279" y="1448"/>
                    <a:pt x="413" y="1384"/>
                    <a:pt x="542" y="1311"/>
                  </a:cubicBezTo>
                  <a:cubicBezTo>
                    <a:pt x="689" y="1228"/>
                    <a:pt x="820" y="1119"/>
                    <a:pt x="946" y="1004"/>
                  </a:cubicBezTo>
                  <a:cubicBezTo>
                    <a:pt x="1069" y="889"/>
                    <a:pt x="1181" y="757"/>
                    <a:pt x="1276" y="616"/>
                  </a:cubicBezTo>
                  <a:cubicBezTo>
                    <a:pt x="1321" y="549"/>
                    <a:pt x="1364" y="481"/>
                    <a:pt x="1406" y="409"/>
                  </a:cubicBezTo>
                  <a:cubicBezTo>
                    <a:pt x="1454" y="323"/>
                    <a:pt x="1495" y="233"/>
                    <a:pt x="1530" y="141"/>
                  </a:cubicBezTo>
                  <a:cubicBezTo>
                    <a:pt x="1542" y="115"/>
                    <a:pt x="1545" y="92"/>
                    <a:pt x="1538" y="67"/>
                  </a:cubicBezTo>
                  <a:cubicBezTo>
                    <a:pt x="1529" y="42"/>
                    <a:pt x="1513" y="21"/>
                    <a:pt x="1490" y="11"/>
                  </a:cubicBezTo>
                  <a:cubicBezTo>
                    <a:pt x="1477" y="5"/>
                    <a:pt x="1461" y="1"/>
                    <a:pt x="1444" y="1"/>
                  </a:cubicBezTo>
                  <a:close/>
                </a:path>
              </a:pathLst>
            </a:custGeom>
            <a:solidFill>
              <a:srgbClr val="A4BF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81" name="Google Shape;3781;p16"/>
            <p:cNvSpPr/>
            <p:nvPr/>
          </p:nvSpPr>
          <p:spPr>
            <a:xfrm>
              <a:off x="3628200" y="-2056200"/>
              <a:ext cx="26375" cy="24600"/>
            </a:xfrm>
            <a:custGeom>
              <a:avLst/>
              <a:gdLst/>
              <a:ahLst/>
              <a:cxnLst/>
              <a:rect l="l" t="t" r="r" b="b"/>
              <a:pathLst>
                <a:path w="1055" h="984" extrusionOk="0">
                  <a:moveTo>
                    <a:pt x="948" y="0"/>
                  </a:moveTo>
                  <a:cubicBezTo>
                    <a:pt x="931" y="0"/>
                    <a:pt x="914" y="5"/>
                    <a:pt x="900" y="13"/>
                  </a:cubicBezTo>
                  <a:cubicBezTo>
                    <a:pt x="892" y="14"/>
                    <a:pt x="885" y="22"/>
                    <a:pt x="878" y="29"/>
                  </a:cubicBezTo>
                  <a:cubicBezTo>
                    <a:pt x="783" y="141"/>
                    <a:pt x="683" y="244"/>
                    <a:pt x="578" y="345"/>
                  </a:cubicBezTo>
                  <a:cubicBezTo>
                    <a:pt x="480" y="442"/>
                    <a:pt x="374" y="533"/>
                    <a:pt x="269" y="625"/>
                  </a:cubicBezTo>
                  <a:cubicBezTo>
                    <a:pt x="196" y="685"/>
                    <a:pt x="124" y="747"/>
                    <a:pt x="49" y="806"/>
                  </a:cubicBezTo>
                  <a:cubicBezTo>
                    <a:pt x="28" y="822"/>
                    <a:pt x="10" y="840"/>
                    <a:pt x="6" y="867"/>
                  </a:cubicBezTo>
                  <a:cubicBezTo>
                    <a:pt x="0" y="892"/>
                    <a:pt x="6" y="918"/>
                    <a:pt x="21" y="939"/>
                  </a:cubicBezTo>
                  <a:cubicBezTo>
                    <a:pt x="35" y="961"/>
                    <a:pt x="56" y="975"/>
                    <a:pt x="81" y="982"/>
                  </a:cubicBezTo>
                  <a:cubicBezTo>
                    <a:pt x="86" y="983"/>
                    <a:pt x="91" y="983"/>
                    <a:pt x="97" y="983"/>
                  </a:cubicBezTo>
                  <a:cubicBezTo>
                    <a:pt x="116" y="983"/>
                    <a:pt x="137" y="979"/>
                    <a:pt x="151" y="968"/>
                  </a:cubicBezTo>
                  <a:cubicBezTo>
                    <a:pt x="289" y="856"/>
                    <a:pt x="426" y="744"/>
                    <a:pt x="561" y="625"/>
                  </a:cubicBezTo>
                  <a:cubicBezTo>
                    <a:pt x="721" y="480"/>
                    <a:pt x="877" y="323"/>
                    <a:pt x="1020" y="159"/>
                  </a:cubicBezTo>
                  <a:cubicBezTo>
                    <a:pt x="1055" y="121"/>
                    <a:pt x="1052" y="59"/>
                    <a:pt x="1013" y="26"/>
                  </a:cubicBezTo>
                  <a:cubicBezTo>
                    <a:pt x="995" y="9"/>
                    <a:pt x="972" y="0"/>
                    <a:pt x="948" y="0"/>
                  </a:cubicBezTo>
                  <a:close/>
                </a:path>
              </a:pathLst>
            </a:custGeom>
            <a:solidFill>
              <a:srgbClr val="A4BF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82" name="Google Shape;3782;p16"/>
            <p:cNvSpPr/>
            <p:nvPr/>
          </p:nvSpPr>
          <p:spPr>
            <a:xfrm>
              <a:off x="3643500" y="-2093600"/>
              <a:ext cx="29475" cy="50525"/>
            </a:xfrm>
            <a:custGeom>
              <a:avLst/>
              <a:gdLst/>
              <a:ahLst/>
              <a:cxnLst/>
              <a:rect l="l" t="t" r="r" b="b"/>
              <a:pathLst>
                <a:path w="1179" h="2021" extrusionOk="0">
                  <a:moveTo>
                    <a:pt x="1075" y="0"/>
                  </a:moveTo>
                  <a:cubicBezTo>
                    <a:pt x="1058" y="0"/>
                    <a:pt x="1040" y="5"/>
                    <a:pt x="1026" y="14"/>
                  </a:cubicBezTo>
                  <a:cubicBezTo>
                    <a:pt x="1020" y="18"/>
                    <a:pt x="1011" y="25"/>
                    <a:pt x="1006" y="32"/>
                  </a:cubicBezTo>
                  <a:cubicBezTo>
                    <a:pt x="931" y="123"/>
                    <a:pt x="856" y="216"/>
                    <a:pt x="792" y="312"/>
                  </a:cubicBezTo>
                  <a:cubicBezTo>
                    <a:pt x="705" y="440"/>
                    <a:pt x="626" y="571"/>
                    <a:pt x="552" y="706"/>
                  </a:cubicBezTo>
                  <a:cubicBezTo>
                    <a:pt x="404" y="976"/>
                    <a:pt x="279" y="1256"/>
                    <a:pt x="144" y="1532"/>
                  </a:cubicBezTo>
                  <a:cubicBezTo>
                    <a:pt x="122" y="1579"/>
                    <a:pt x="138" y="1634"/>
                    <a:pt x="184" y="1660"/>
                  </a:cubicBezTo>
                  <a:cubicBezTo>
                    <a:pt x="135" y="1727"/>
                    <a:pt x="86" y="1795"/>
                    <a:pt x="35" y="1861"/>
                  </a:cubicBezTo>
                  <a:cubicBezTo>
                    <a:pt x="2" y="1902"/>
                    <a:pt x="0" y="1957"/>
                    <a:pt x="42" y="1996"/>
                  </a:cubicBezTo>
                  <a:cubicBezTo>
                    <a:pt x="60" y="2012"/>
                    <a:pt x="85" y="2021"/>
                    <a:pt x="110" y="2021"/>
                  </a:cubicBezTo>
                  <a:cubicBezTo>
                    <a:pt x="135" y="2021"/>
                    <a:pt x="160" y="2011"/>
                    <a:pt x="175" y="1990"/>
                  </a:cubicBezTo>
                  <a:cubicBezTo>
                    <a:pt x="276" y="1862"/>
                    <a:pt x="367" y="1732"/>
                    <a:pt x="451" y="1591"/>
                  </a:cubicBezTo>
                  <a:cubicBezTo>
                    <a:pt x="540" y="1446"/>
                    <a:pt x="618" y="1292"/>
                    <a:pt x="695" y="1137"/>
                  </a:cubicBezTo>
                  <a:cubicBezTo>
                    <a:pt x="856" y="808"/>
                    <a:pt x="994" y="469"/>
                    <a:pt x="1161" y="139"/>
                  </a:cubicBezTo>
                  <a:cubicBezTo>
                    <a:pt x="1178" y="103"/>
                    <a:pt x="1171" y="54"/>
                    <a:pt x="1139" y="24"/>
                  </a:cubicBezTo>
                  <a:cubicBezTo>
                    <a:pt x="1121" y="8"/>
                    <a:pt x="1098" y="0"/>
                    <a:pt x="1075" y="0"/>
                  </a:cubicBezTo>
                  <a:close/>
                </a:path>
              </a:pathLst>
            </a:custGeom>
            <a:solidFill>
              <a:srgbClr val="A4BF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83" name="Google Shape;3783;p16"/>
            <p:cNvSpPr/>
            <p:nvPr/>
          </p:nvSpPr>
          <p:spPr>
            <a:xfrm>
              <a:off x="3646550" y="-2087975"/>
              <a:ext cx="23500" cy="35600"/>
            </a:xfrm>
            <a:custGeom>
              <a:avLst/>
              <a:gdLst/>
              <a:ahLst/>
              <a:cxnLst/>
              <a:rect l="l" t="t" r="r" b="b"/>
              <a:pathLst>
                <a:path w="940" h="1424" extrusionOk="0">
                  <a:moveTo>
                    <a:pt x="827" y="0"/>
                  </a:moveTo>
                  <a:cubicBezTo>
                    <a:pt x="811" y="0"/>
                    <a:pt x="794" y="5"/>
                    <a:pt x="780" y="13"/>
                  </a:cubicBezTo>
                  <a:cubicBezTo>
                    <a:pt x="763" y="21"/>
                    <a:pt x="749" y="34"/>
                    <a:pt x="740" y="52"/>
                  </a:cubicBezTo>
                  <a:cubicBezTo>
                    <a:pt x="502" y="464"/>
                    <a:pt x="263" y="873"/>
                    <a:pt x="28" y="1285"/>
                  </a:cubicBezTo>
                  <a:cubicBezTo>
                    <a:pt x="0" y="1330"/>
                    <a:pt x="26" y="1390"/>
                    <a:pt x="71" y="1413"/>
                  </a:cubicBezTo>
                  <a:cubicBezTo>
                    <a:pt x="85" y="1420"/>
                    <a:pt x="99" y="1423"/>
                    <a:pt x="113" y="1423"/>
                  </a:cubicBezTo>
                  <a:cubicBezTo>
                    <a:pt x="148" y="1423"/>
                    <a:pt x="181" y="1403"/>
                    <a:pt x="200" y="1372"/>
                  </a:cubicBezTo>
                  <a:cubicBezTo>
                    <a:pt x="437" y="961"/>
                    <a:pt x="675" y="551"/>
                    <a:pt x="912" y="138"/>
                  </a:cubicBezTo>
                  <a:cubicBezTo>
                    <a:pt x="940" y="93"/>
                    <a:pt x="914" y="34"/>
                    <a:pt x="869" y="11"/>
                  </a:cubicBezTo>
                  <a:cubicBezTo>
                    <a:pt x="856" y="3"/>
                    <a:pt x="841" y="0"/>
                    <a:pt x="827" y="0"/>
                  </a:cubicBezTo>
                  <a:close/>
                </a:path>
              </a:pathLst>
            </a:custGeom>
            <a:solidFill>
              <a:srgbClr val="A4BF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84" name="Google Shape;3784;p16"/>
            <p:cNvSpPr/>
            <p:nvPr/>
          </p:nvSpPr>
          <p:spPr>
            <a:xfrm>
              <a:off x="3639150" y="-2089325"/>
              <a:ext cx="30500" cy="41800"/>
            </a:xfrm>
            <a:custGeom>
              <a:avLst/>
              <a:gdLst/>
              <a:ahLst/>
              <a:cxnLst/>
              <a:rect l="l" t="t" r="r" b="b"/>
              <a:pathLst>
                <a:path w="1220" h="1672" extrusionOk="0">
                  <a:moveTo>
                    <a:pt x="1113" y="0"/>
                  </a:moveTo>
                  <a:cubicBezTo>
                    <a:pt x="1096" y="0"/>
                    <a:pt x="1080" y="4"/>
                    <a:pt x="1065" y="12"/>
                  </a:cubicBezTo>
                  <a:cubicBezTo>
                    <a:pt x="1055" y="18"/>
                    <a:pt x="1048" y="24"/>
                    <a:pt x="1040" y="31"/>
                  </a:cubicBezTo>
                  <a:cubicBezTo>
                    <a:pt x="855" y="248"/>
                    <a:pt x="691" y="479"/>
                    <a:pt x="535" y="719"/>
                  </a:cubicBezTo>
                  <a:cubicBezTo>
                    <a:pt x="360" y="987"/>
                    <a:pt x="194" y="1266"/>
                    <a:pt x="13" y="1532"/>
                  </a:cubicBezTo>
                  <a:cubicBezTo>
                    <a:pt x="0" y="1552"/>
                    <a:pt x="2" y="1583"/>
                    <a:pt x="9" y="1605"/>
                  </a:cubicBezTo>
                  <a:cubicBezTo>
                    <a:pt x="16" y="1628"/>
                    <a:pt x="35" y="1650"/>
                    <a:pt x="58" y="1661"/>
                  </a:cubicBezTo>
                  <a:cubicBezTo>
                    <a:pt x="72" y="1668"/>
                    <a:pt x="89" y="1671"/>
                    <a:pt x="105" y="1671"/>
                  </a:cubicBezTo>
                  <a:cubicBezTo>
                    <a:pt x="114" y="1671"/>
                    <a:pt x="123" y="1670"/>
                    <a:pt x="131" y="1668"/>
                  </a:cubicBezTo>
                  <a:cubicBezTo>
                    <a:pt x="157" y="1660"/>
                    <a:pt x="170" y="1641"/>
                    <a:pt x="187" y="1619"/>
                  </a:cubicBezTo>
                  <a:cubicBezTo>
                    <a:pt x="418" y="1275"/>
                    <a:pt x="628" y="916"/>
                    <a:pt x="862" y="577"/>
                  </a:cubicBezTo>
                  <a:lnTo>
                    <a:pt x="862" y="577"/>
                  </a:lnTo>
                  <a:cubicBezTo>
                    <a:pt x="858" y="584"/>
                    <a:pt x="852" y="591"/>
                    <a:pt x="849" y="598"/>
                  </a:cubicBezTo>
                  <a:cubicBezTo>
                    <a:pt x="954" y="447"/>
                    <a:pt x="1065" y="299"/>
                    <a:pt x="1185" y="160"/>
                  </a:cubicBezTo>
                  <a:cubicBezTo>
                    <a:pt x="1220" y="120"/>
                    <a:pt x="1220" y="61"/>
                    <a:pt x="1180" y="25"/>
                  </a:cubicBezTo>
                  <a:cubicBezTo>
                    <a:pt x="1160" y="8"/>
                    <a:pt x="1137" y="0"/>
                    <a:pt x="1113" y="0"/>
                  </a:cubicBezTo>
                  <a:close/>
                </a:path>
              </a:pathLst>
            </a:custGeom>
            <a:solidFill>
              <a:srgbClr val="A4BF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85" name="Google Shape;3785;p16"/>
            <p:cNvSpPr/>
            <p:nvPr/>
          </p:nvSpPr>
          <p:spPr>
            <a:xfrm>
              <a:off x="3626300" y="-2083975"/>
              <a:ext cx="39350" cy="47450"/>
            </a:xfrm>
            <a:custGeom>
              <a:avLst/>
              <a:gdLst/>
              <a:ahLst/>
              <a:cxnLst/>
              <a:rect l="l" t="t" r="r" b="b"/>
              <a:pathLst>
                <a:path w="1574" h="1898" extrusionOk="0">
                  <a:moveTo>
                    <a:pt x="924" y="793"/>
                  </a:moveTo>
                  <a:cubicBezTo>
                    <a:pt x="922" y="796"/>
                    <a:pt x="918" y="800"/>
                    <a:pt x="916" y="805"/>
                  </a:cubicBezTo>
                  <a:lnTo>
                    <a:pt x="916" y="805"/>
                  </a:lnTo>
                  <a:cubicBezTo>
                    <a:pt x="917" y="803"/>
                    <a:pt x="919" y="801"/>
                    <a:pt x="920" y="799"/>
                  </a:cubicBezTo>
                  <a:lnTo>
                    <a:pt x="920" y="799"/>
                  </a:lnTo>
                  <a:cubicBezTo>
                    <a:pt x="922" y="797"/>
                    <a:pt x="923" y="795"/>
                    <a:pt x="924" y="793"/>
                  </a:cubicBezTo>
                  <a:close/>
                  <a:moveTo>
                    <a:pt x="1461" y="1"/>
                  </a:moveTo>
                  <a:cubicBezTo>
                    <a:pt x="1444" y="1"/>
                    <a:pt x="1428" y="5"/>
                    <a:pt x="1414" y="14"/>
                  </a:cubicBezTo>
                  <a:cubicBezTo>
                    <a:pt x="1399" y="24"/>
                    <a:pt x="1385" y="38"/>
                    <a:pt x="1376" y="54"/>
                  </a:cubicBezTo>
                  <a:cubicBezTo>
                    <a:pt x="1235" y="306"/>
                    <a:pt x="1087" y="554"/>
                    <a:pt x="924" y="793"/>
                  </a:cubicBezTo>
                  <a:lnTo>
                    <a:pt x="924" y="793"/>
                  </a:lnTo>
                  <a:cubicBezTo>
                    <a:pt x="925" y="793"/>
                    <a:pt x="925" y="792"/>
                    <a:pt x="925" y="792"/>
                  </a:cubicBezTo>
                  <a:lnTo>
                    <a:pt x="925" y="792"/>
                  </a:lnTo>
                  <a:cubicBezTo>
                    <a:pt x="924" y="794"/>
                    <a:pt x="922" y="797"/>
                    <a:pt x="920" y="799"/>
                  </a:cubicBezTo>
                  <a:lnTo>
                    <a:pt x="920" y="799"/>
                  </a:lnTo>
                  <a:cubicBezTo>
                    <a:pt x="919" y="802"/>
                    <a:pt x="917" y="804"/>
                    <a:pt x="915" y="806"/>
                  </a:cubicBezTo>
                  <a:cubicBezTo>
                    <a:pt x="915" y="806"/>
                    <a:pt x="916" y="806"/>
                    <a:pt x="916" y="805"/>
                  </a:cubicBezTo>
                  <a:lnTo>
                    <a:pt x="916" y="805"/>
                  </a:lnTo>
                  <a:cubicBezTo>
                    <a:pt x="811" y="951"/>
                    <a:pt x="703" y="1092"/>
                    <a:pt x="588" y="1227"/>
                  </a:cubicBezTo>
                  <a:cubicBezTo>
                    <a:pt x="473" y="1361"/>
                    <a:pt x="346" y="1484"/>
                    <a:pt x="214" y="1599"/>
                  </a:cubicBezTo>
                  <a:cubicBezTo>
                    <a:pt x="164" y="1642"/>
                    <a:pt x="109" y="1683"/>
                    <a:pt x="58" y="1723"/>
                  </a:cubicBezTo>
                  <a:cubicBezTo>
                    <a:pt x="16" y="1754"/>
                    <a:pt x="0" y="1809"/>
                    <a:pt x="30" y="1855"/>
                  </a:cubicBezTo>
                  <a:cubicBezTo>
                    <a:pt x="48" y="1881"/>
                    <a:pt x="80" y="1898"/>
                    <a:pt x="112" y="1898"/>
                  </a:cubicBezTo>
                  <a:cubicBezTo>
                    <a:pt x="130" y="1898"/>
                    <a:pt x="148" y="1893"/>
                    <a:pt x="163" y="1881"/>
                  </a:cubicBezTo>
                  <a:cubicBezTo>
                    <a:pt x="298" y="1780"/>
                    <a:pt x="423" y="1673"/>
                    <a:pt x="540" y="1556"/>
                  </a:cubicBezTo>
                  <a:cubicBezTo>
                    <a:pt x="690" y="1413"/>
                    <a:pt x="819" y="1252"/>
                    <a:pt x="945" y="1088"/>
                  </a:cubicBezTo>
                  <a:cubicBezTo>
                    <a:pt x="1171" y="792"/>
                    <a:pt x="1363" y="466"/>
                    <a:pt x="1546" y="140"/>
                  </a:cubicBezTo>
                  <a:cubicBezTo>
                    <a:pt x="1573" y="96"/>
                    <a:pt x="1550" y="34"/>
                    <a:pt x="1506" y="11"/>
                  </a:cubicBezTo>
                  <a:cubicBezTo>
                    <a:pt x="1491" y="4"/>
                    <a:pt x="1476" y="1"/>
                    <a:pt x="1461" y="1"/>
                  </a:cubicBezTo>
                  <a:close/>
                </a:path>
              </a:pathLst>
            </a:custGeom>
            <a:solidFill>
              <a:srgbClr val="A4BF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86" name="Google Shape;3786;p16"/>
            <p:cNvSpPr/>
            <p:nvPr/>
          </p:nvSpPr>
          <p:spPr>
            <a:xfrm>
              <a:off x="3625050" y="-2069200"/>
              <a:ext cx="35025" cy="38900"/>
            </a:xfrm>
            <a:custGeom>
              <a:avLst/>
              <a:gdLst/>
              <a:ahLst/>
              <a:cxnLst/>
              <a:rect l="l" t="t" r="r" b="b"/>
              <a:pathLst>
                <a:path w="1401" h="1556" extrusionOk="0">
                  <a:moveTo>
                    <a:pt x="1297" y="1"/>
                  </a:moveTo>
                  <a:cubicBezTo>
                    <a:pt x="1288" y="1"/>
                    <a:pt x="1279" y="2"/>
                    <a:pt x="1271" y="4"/>
                  </a:cubicBezTo>
                  <a:cubicBezTo>
                    <a:pt x="1267" y="7"/>
                    <a:pt x="1260" y="10"/>
                    <a:pt x="1254" y="14"/>
                  </a:cubicBezTo>
                  <a:cubicBezTo>
                    <a:pt x="1234" y="26"/>
                    <a:pt x="1219" y="40"/>
                    <a:pt x="1212" y="57"/>
                  </a:cubicBezTo>
                  <a:cubicBezTo>
                    <a:pt x="1184" y="136"/>
                    <a:pt x="1153" y="211"/>
                    <a:pt x="1117" y="287"/>
                  </a:cubicBezTo>
                  <a:cubicBezTo>
                    <a:pt x="1077" y="375"/>
                    <a:pt x="1027" y="457"/>
                    <a:pt x="973" y="537"/>
                  </a:cubicBezTo>
                  <a:lnTo>
                    <a:pt x="973" y="537"/>
                  </a:lnTo>
                  <a:cubicBezTo>
                    <a:pt x="975" y="535"/>
                    <a:pt x="976" y="534"/>
                    <a:pt x="977" y="533"/>
                  </a:cubicBezTo>
                  <a:lnTo>
                    <a:pt x="977" y="533"/>
                  </a:lnTo>
                  <a:cubicBezTo>
                    <a:pt x="975" y="534"/>
                    <a:pt x="974" y="538"/>
                    <a:pt x="971" y="540"/>
                  </a:cubicBezTo>
                  <a:lnTo>
                    <a:pt x="971" y="540"/>
                  </a:lnTo>
                  <a:cubicBezTo>
                    <a:pt x="972" y="539"/>
                    <a:pt x="973" y="538"/>
                    <a:pt x="973" y="537"/>
                  </a:cubicBezTo>
                  <a:lnTo>
                    <a:pt x="973" y="537"/>
                  </a:lnTo>
                  <a:cubicBezTo>
                    <a:pt x="973" y="538"/>
                    <a:pt x="972" y="539"/>
                    <a:pt x="971" y="540"/>
                  </a:cubicBezTo>
                  <a:cubicBezTo>
                    <a:pt x="971" y="540"/>
                    <a:pt x="971" y="540"/>
                    <a:pt x="971" y="540"/>
                  </a:cubicBezTo>
                  <a:lnTo>
                    <a:pt x="971" y="540"/>
                  </a:lnTo>
                  <a:cubicBezTo>
                    <a:pt x="968" y="544"/>
                    <a:pt x="965" y="549"/>
                    <a:pt x="962" y="553"/>
                  </a:cubicBezTo>
                  <a:cubicBezTo>
                    <a:pt x="965" y="550"/>
                    <a:pt x="965" y="549"/>
                    <a:pt x="967" y="549"/>
                  </a:cubicBezTo>
                  <a:lnTo>
                    <a:pt x="967" y="549"/>
                  </a:lnTo>
                  <a:cubicBezTo>
                    <a:pt x="901" y="642"/>
                    <a:pt x="829" y="733"/>
                    <a:pt x="753" y="816"/>
                  </a:cubicBezTo>
                  <a:cubicBezTo>
                    <a:pt x="675" y="901"/>
                    <a:pt x="590" y="980"/>
                    <a:pt x="504" y="1056"/>
                  </a:cubicBezTo>
                  <a:cubicBezTo>
                    <a:pt x="361" y="1173"/>
                    <a:pt x="213" y="1281"/>
                    <a:pt x="57" y="1380"/>
                  </a:cubicBezTo>
                  <a:cubicBezTo>
                    <a:pt x="13" y="1408"/>
                    <a:pt x="0" y="1468"/>
                    <a:pt x="29" y="1512"/>
                  </a:cubicBezTo>
                  <a:cubicBezTo>
                    <a:pt x="47" y="1540"/>
                    <a:pt x="78" y="1555"/>
                    <a:pt x="110" y="1555"/>
                  </a:cubicBezTo>
                  <a:cubicBezTo>
                    <a:pt x="128" y="1555"/>
                    <a:pt x="146" y="1551"/>
                    <a:pt x="162" y="1541"/>
                  </a:cubicBezTo>
                  <a:cubicBezTo>
                    <a:pt x="302" y="1452"/>
                    <a:pt x="437" y="1357"/>
                    <a:pt x="566" y="1252"/>
                  </a:cubicBezTo>
                  <a:cubicBezTo>
                    <a:pt x="684" y="1158"/>
                    <a:pt x="794" y="1053"/>
                    <a:pt x="896" y="944"/>
                  </a:cubicBezTo>
                  <a:cubicBezTo>
                    <a:pt x="998" y="835"/>
                    <a:pt x="1089" y="712"/>
                    <a:pt x="1171" y="586"/>
                  </a:cubicBezTo>
                  <a:cubicBezTo>
                    <a:pt x="1261" y="448"/>
                    <a:pt x="1331" y="297"/>
                    <a:pt x="1386" y="141"/>
                  </a:cubicBezTo>
                  <a:cubicBezTo>
                    <a:pt x="1398" y="116"/>
                    <a:pt x="1400" y="95"/>
                    <a:pt x="1393" y="68"/>
                  </a:cubicBezTo>
                  <a:cubicBezTo>
                    <a:pt x="1386" y="43"/>
                    <a:pt x="1369" y="23"/>
                    <a:pt x="1346" y="12"/>
                  </a:cubicBezTo>
                  <a:cubicBezTo>
                    <a:pt x="1332" y="5"/>
                    <a:pt x="1314" y="1"/>
                    <a:pt x="1297" y="1"/>
                  </a:cubicBezTo>
                  <a:close/>
                </a:path>
              </a:pathLst>
            </a:custGeom>
            <a:solidFill>
              <a:srgbClr val="A4BF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87" name="Google Shape;3787;p16"/>
            <p:cNvSpPr/>
            <p:nvPr/>
          </p:nvSpPr>
          <p:spPr>
            <a:xfrm>
              <a:off x="3639400" y="-2090150"/>
              <a:ext cx="31050" cy="46625"/>
            </a:xfrm>
            <a:custGeom>
              <a:avLst/>
              <a:gdLst/>
              <a:ahLst/>
              <a:cxnLst/>
              <a:rect l="l" t="t" r="r" b="b"/>
              <a:pathLst>
                <a:path w="1242" h="1865" extrusionOk="0">
                  <a:moveTo>
                    <a:pt x="979" y="465"/>
                  </a:moveTo>
                  <a:lnTo>
                    <a:pt x="979" y="465"/>
                  </a:lnTo>
                  <a:cubicBezTo>
                    <a:pt x="978" y="465"/>
                    <a:pt x="978" y="465"/>
                    <a:pt x="978" y="466"/>
                  </a:cubicBezTo>
                  <a:lnTo>
                    <a:pt x="978" y="466"/>
                  </a:lnTo>
                  <a:cubicBezTo>
                    <a:pt x="979" y="466"/>
                    <a:pt x="979" y="465"/>
                    <a:pt x="979" y="465"/>
                  </a:cubicBezTo>
                  <a:close/>
                  <a:moveTo>
                    <a:pt x="976" y="473"/>
                  </a:moveTo>
                  <a:lnTo>
                    <a:pt x="976" y="473"/>
                  </a:lnTo>
                  <a:cubicBezTo>
                    <a:pt x="973" y="476"/>
                    <a:pt x="970" y="480"/>
                    <a:pt x="969" y="483"/>
                  </a:cubicBezTo>
                  <a:cubicBezTo>
                    <a:pt x="970" y="480"/>
                    <a:pt x="974" y="476"/>
                    <a:pt x="976" y="473"/>
                  </a:cubicBezTo>
                  <a:close/>
                  <a:moveTo>
                    <a:pt x="1135" y="0"/>
                  </a:moveTo>
                  <a:cubicBezTo>
                    <a:pt x="1119" y="0"/>
                    <a:pt x="1103" y="4"/>
                    <a:pt x="1089" y="12"/>
                  </a:cubicBezTo>
                  <a:cubicBezTo>
                    <a:pt x="1083" y="15"/>
                    <a:pt x="1076" y="22"/>
                    <a:pt x="1069" y="29"/>
                  </a:cubicBezTo>
                  <a:cubicBezTo>
                    <a:pt x="862" y="282"/>
                    <a:pt x="689" y="555"/>
                    <a:pt x="523" y="838"/>
                  </a:cubicBezTo>
                  <a:cubicBezTo>
                    <a:pt x="351" y="1130"/>
                    <a:pt x="194" y="1431"/>
                    <a:pt x="22" y="1724"/>
                  </a:cubicBezTo>
                  <a:cubicBezTo>
                    <a:pt x="1" y="1762"/>
                    <a:pt x="13" y="1812"/>
                    <a:pt x="44" y="1839"/>
                  </a:cubicBezTo>
                  <a:cubicBezTo>
                    <a:pt x="61" y="1856"/>
                    <a:pt x="85" y="1865"/>
                    <a:pt x="109" y="1865"/>
                  </a:cubicBezTo>
                  <a:cubicBezTo>
                    <a:pt x="135" y="1865"/>
                    <a:pt x="161" y="1854"/>
                    <a:pt x="179" y="1833"/>
                  </a:cubicBezTo>
                  <a:cubicBezTo>
                    <a:pt x="206" y="1805"/>
                    <a:pt x="230" y="1776"/>
                    <a:pt x="252" y="1744"/>
                  </a:cubicBezTo>
                  <a:cubicBezTo>
                    <a:pt x="273" y="1711"/>
                    <a:pt x="296" y="1681"/>
                    <a:pt x="321" y="1651"/>
                  </a:cubicBezTo>
                  <a:cubicBezTo>
                    <a:pt x="337" y="1629"/>
                    <a:pt x="345" y="1608"/>
                    <a:pt x="344" y="1581"/>
                  </a:cubicBezTo>
                  <a:cubicBezTo>
                    <a:pt x="344" y="1572"/>
                    <a:pt x="342" y="1565"/>
                    <a:pt x="338" y="1556"/>
                  </a:cubicBezTo>
                  <a:cubicBezTo>
                    <a:pt x="546" y="1188"/>
                    <a:pt x="744" y="815"/>
                    <a:pt x="978" y="466"/>
                  </a:cubicBezTo>
                  <a:lnTo>
                    <a:pt x="978" y="466"/>
                  </a:lnTo>
                  <a:cubicBezTo>
                    <a:pt x="978" y="466"/>
                    <a:pt x="977" y="466"/>
                    <a:pt x="977" y="466"/>
                  </a:cubicBezTo>
                  <a:cubicBezTo>
                    <a:pt x="1050" y="360"/>
                    <a:pt x="1128" y="259"/>
                    <a:pt x="1210" y="159"/>
                  </a:cubicBezTo>
                  <a:cubicBezTo>
                    <a:pt x="1241" y="120"/>
                    <a:pt x="1241" y="60"/>
                    <a:pt x="1201" y="24"/>
                  </a:cubicBezTo>
                  <a:cubicBezTo>
                    <a:pt x="1183" y="8"/>
                    <a:pt x="1159" y="0"/>
                    <a:pt x="1135" y="0"/>
                  </a:cubicBezTo>
                  <a:close/>
                </a:path>
              </a:pathLst>
            </a:custGeom>
            <a:solidFill>
              <a:srgbClr val="A4BF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88" name="Google Shape;3788;p16"/>
            <p:cNvSpPr/>
            <p:nvPr/>
          </p:nvSpPr>
          <p:spPr>
            <a:xfrm>
              <a:off x="4049400" y="-1962400"/>
              <a:ext cx="73875" cy="175175"/>
            </a:xfrm>
            <a:custGeom>
              <a:avLst/>
              <a:gdLst/>
              <a:ahLst/>
              <a:cxnLst/>
              <a:rect l="l" t="t" r="r" b="b"/>
              <a:pathLst>
                <a:path w="2955" h="7007" extrusionOk="0">
                  <a:moveTo>
                    <a:pt x="175" y="0"/>
                  </a:moveTo>
                  <a:cubicBezTo>
                    <a:pt x="158" y="0"/>
                    <a:pt x="140" y="5"/>
                    <a:pt x="125" y="14"/>
                  </a:cubicBezTo>
                  <a:cubicBezTo>
                    <a:pt x="89" y="33"/>
                    <a:pt x="78" y="37"/>
                    <a:pt x="65" y="46"/>
                  </a:cubicBezTo>
                  <a:cubicBezTo>
                    <a:pt x="27" y="67"/>
                    <a:pt x="0" y="113"/>
                    <a:pt x="20" y="163"/>
                  </a:cubicBezTo>
                  <a:cubicBezTo>
                    <a:pt x="36" y="211"/>
                    <a:pt x="58" y="255"/>
                    <a:pt x="79" y="300"/>
                  </a:cubicBezTo>
                  <a:cubicBezTo>
                    <a:pt x="96" y="343"/>
                    <a:pt x="122" y="383"/>
                    <a:pt x="145" y="425"/>
                  </a:cubicBezTo>
                  <a:cubicBezTo>
                    <a:pt x="217" y="550"/>
                    <a:pt x="293" y="642"/>
                    <a:pt x="365" y="731"/>
                  </a:cubicBezTo>
                  <a:lnTo>
                    <a:pt x="473" y="870"/>
                  </a:lnTo>
                  <a:lnTo>
                    <a:pt x="589" y="1018"/>
                  </a:lnTo>
                  <a:cubicBezTo>
                    <a:pt x="678" y="1134"/>
                    <a:pt x="767" y="1255"/>
                    <a:pt x="850" y="1376"/>
                  </a:cubicBezTo>
                  <a:cubicBezTo>
                    <a:pt x="1148" y="1789"/>
                    <a:pt x="1409" y="2217"/>
                    <a:pt x="1630" y="2652"/>
                  </a:cubicBezTo>
                  <a:cubicBezTo>
                    <a:pt x="1701" y="2790"/>
                    <a:pt x="1765" y="2930"/>
                    <a:pt x="1826" y="3072"/>
                  </a:cubicBezTo>
                  <a:cubicBezTo>
                    <a:pt x="1854" y="3136"/>
                    <a:pt x="1880" y="3201"/>
                    <a:pt x="1903" y="3269"/>
                  </a:cubicBezTo>
                  <a:cubicBezTo>
                    <a:pt x="1921" y="3320"/>
                    <a:pt x="1933" y="3372"/>
                    <a:pt x="1946" y="3427"/>
                  </a:cubicBezTo>
                  <a:cubicBezTo>
                    <a:pt x="1956" y="3494"/>
                    <a:pt x="1969" y="3566"/>
                    <a:pt x="1975" y="3643"/>
                  </a:cubicBezTo>
                  <a:cubicBezTo>
                    <a:pt x="1981" y="3724"/>
                    <a:pt x="1982" y="3807"/>
                    <a:pt x="1978" y="3890"/>
                  </a:cubicBezTo>
                  <a:cubicBezTo>
                    <a:pt x="1948" y="4271"/>
                    <a:pt x="1846" y="4614"/>
                    <a:pt x="1751" y="4903"/>
                  </a:cubicBezTo>
                  <a:cubicBezTo>
                    <a:pt x="1708" y="5029"/>
                    <a:pt x="1655" y="5176"/>
                    <a:pt x="1602" y="5325"/>
                  </a:cubicBezTo>
                  <a:cubicBezTo>
                    <a:pt x="1536" y="5511"/>
                    <a:pt x="1468" y="5696"/>
                    <a:pt x="1408" y="5883"/>
                  </a:cubicBezTo>
                  <a:cubicBezTo>
                    <a:pt x="1352" y="6055"/>
                    <a:pt x="1306" y="6224"/>
                    <a:pt x="1271" y="6388"/>
                  </a:cubicBezTo>
                  <a:cubicBezTo>
                    <a:pt x="1235" y="6555"/>
                    <a:pt x="1215" y="6731"/>
                    <a:pt x="1214" y="6912"/>
                  </a:cubicBezTo>
                  <a:cubicBezTo>
                    <a:pt x="1214" y="6945"/>
                    <a:pt x="1238" y="6983"/>
                    <a:pt x="1270" y="6997"/>
                  </a:cubicBezTo>
                  <a:cubicBezTo>
                    <a:pt x="1283" y="7004"/>
                    <a:pt x="1297" y="7007"/>
                    <a:pt x="1311" y="7007"/>
                  </a:cubicBezTo>
                  <a:cubicBezTo>
                    <a:pt x="1330" y="7007"/>
                    <a:pt x="1349" y="7002"/>
                    <a:pt x="1365" y="6993"/>
                  </a:cubicBezTo>
                  <a:cubicBezTo>
                    <a:pt x="1596" y="6717"/>
                    <a:pt x="1775" y="6421"/>
                    <a:pt x="1955" y="6042"/>
                  </a:cubicBezTo>
                  <a:cubicBezTo>
                    <a:pt x="2041" y="5863"/>
                    <a:pt x="2119" y="5677"/>
                    <a:pt x="2191" y="5492"/>
                  </a:cubicBezTo>
                  <a:cubicBezTo>
                    <a:pt x="2249" y="5344"/>
                    <a:pt x="2307" y="5193"/>
                    <a:pt x="2370" y="5045"/>
                  </a:cubicBezTo>
                  <a:lnTo>
                    <a:pt x="2445" y="4866"/>
                  </a:lnTo>
                  <a:cubicBezTo>
                    <a:pt x="2667" y="4346"/>
                    <a:pt x="2897" y="3807"/>
                    <a:pt x="2945" y="3234"/>
                  </a:cubicBezTo>
                  <a:cubicBezTo>
                    <a:pt x="2955" y="3109"/>
                    <a:pt x="2953" y="2984"/>
                    <a:pt x="2943" y="2846"/>
                  </a:cubicBezTo>
                  <a:cubicBezTo>
                    <a:pt x="2930" y="2710"/>
                    <a:pt x="2897" y="2566"/>
                    <a:pt x="2845" y="2408"/>
                  </a:cubicBezTo>
                  <a:cubicBezTo>
                    <a:pt x="2800" y="2267"/>
                    <a:pt x="2729" y="2121"/>
                    <a:pt x="2627" y="1941"/>
                  </a:cubicBezTo>
                  <a:cubicBezTo>
                    <a:pt x="2551" y="1814"/>
                    <a:pt x="2455" y="1686"/>
                    <a:pt x="2330" y="1548"/>
                  </a:cubicBezTo>
                  <a:cubicBezTo>
                    <a:pt x="2218" y="1424"/>
                    <a:pt x="2093" y="1305"/>
                    <a:pt x="1954" y="1187"/>
                  </a:cubicBezTo>
                  <a:cubicBezTo>
                    <a:pt x="1817" y="1075"/>
                    <a:pt x="1673" y="973"/>
                    <a:pt x="1528" y="873"/>
                  </a:cubicBezTo>
                  <a:cubicBezTo>
                    <a:pt x="1346" y="749"/>
                    <a:pt x="1159" y="632"/>
                    <a:pt x="975" y="515"/>
                  </a:cubicBezTo>
                  <a:lnTo>
                    <a:pt x="677" y="327"/>
                  </a:lnTo>
                  <a:cubicBezTo>
                    <a:pt x="527" y="229"/>
                    <a:pt x="382" y="129"/>
                    <a:pt x="243" y="24"/>
                  </a:cubicBezTo>
                  <a:cubicBezTo>
                    <a:pt x="223" y="8"/>
                    <a:pt x="199" y="0"/>
                    <a:pt x="175" y="0"/>
                  </a:cubicBezTo>
                  <a:close/>
                </a:path>
              </a:pathLst>
            </a:custGeom>
            <a:solidFill>
              <a:srgbClr val="A4BF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89" name="Google Shape;3789;p16"/>
            <p:cNvSpPr/>
            <p:nvPr/>
          </p:nvSpPr>
          <p:spPr>
            <a:xfrm>
              <a:off x="3723900" y="-1841100"/>
              <a:ext cx="88300" cy="101925"/>
            </a:xfrm>
            <a:custGeom>
              <a:avLst/>
              <a:gdLst/>
              <a:ahLst/>
              <a:cxnLst/>
              <a:rect l="l" t="t" r="r" b="b"/>
              <a:pathLst>
                <a:path w="3532" h="4077" extrusionOk="0">
                  <a:moveTo>
                    <a:pt x="3100" y="0"/>
                  </a:moveTo>
                  <a:cubicBezTo>
                    <a:pt x="3086" y="0"/>
                    <a:pt x="3073" y="1"/>
                    <a:pt x="3059" y="1"/>
                  </a:cubicBezTo>
                  <a:cubicBezTo>
                    <a:pt x="2871" y="12"/>
                    <a:pt x="2692" y="88"/>
                    <a:pt x="2538" y="160"/>
                  </a:cubicBezTo>
                  <a:cubicBezTo>
                    <a:pt x="2509" y="177"/>
                    <a:pt x="2479" y="192"/>
                    <a:pt x="2450" y="208"/>
                  </a:cubicBezTo>
                  <a:lnTo>
                    <a:pt x="2364" y="242"/>
                  </a:lnTo>
                  <a:cubicBezTo>
                    <a:pt x="2262" y="287"/>
                    <a:pt x="2162" y="338"/>
                    <a:pt x="2064" y="394"/>
                  </a:cubicBezTo>
                  <a:cubicBezTo>
                    <a:pt x="1959" y="456"/>
                    <a:pt x="1860" y="522"/>
                    <a:pt x="1760" y="594"/>
                  </a:cubicBezTo>
                  <a:cubicBezTo>
                    <a:pt x="1439" y="824"/>
                    <a:pt x="1152" y="1125"/>
                    <a:pt x="878" y="1516"/>
                  </a:cubicBezTo>
                  <a:cubicBezTo>
                    <a:pt x="642" y="1854"/>
                    <a:pt x="447" y="2246"/>
                    <a:pt x="283" y="2710"/>
                  </a:cubicBezTo>
                  <a:cubicBezTo>
                    <a:pt x="144" y="3102"/>
                    <a:pt x="50" y="3527"/>
                    <a:pt x="6" y="3976"/>
                  </a:cubicBezTo>
                  <a:cubicBezTo>
                    <a:pt x="0" y="4021"/>
                    <a:pt x="39" y="4063"/>
                    <a:pt x="78" y="4073"/>
                  </a:cubicBezTo>
                  <a:cubicBezTo>
                    <a:pt x="87" y="4075"/>
                    <a:pt x="96" y="4076"/>
                    <a:pt x="105" y="4076"/>
                  </a:cubicBezTo>
                  <a:cubicBezTo>
                    <a:pt x="123" y="4076"/>
                    <a:pt x="141" y="4072"/>
                    <a:pt x="157" y="4063"/>
                  </a:cubicBezTo>
                  <a:cubicBezTo>
                    <a:pt x="171" y="4054"/>
                    <a:pt x="183" y="4041"/>
                    <a:pt x="193" y="4027"/>
                  </a:cubicBezTo>
                  <a:cubicBezTo>
                    <a:pt x="264" y="3890"/>
                    <a:pt x="316" y="3747"/>
                    <a:pt x="352" y="3635"/>
                  </a:cubicBezTo>
                  <a:lnTo>
                    <a:pt x="391" y="3511"/>
                  </a:lnTo>
                  <a:cubicBezTo>
                    <a:pt x="425" y="3405"/>
                    <a:pt x="460" y="3299"/>
                    <a:pt x="503" y="3197"/>
                  </a:cubicBezTo>
                  <a:cubicBezTo>
                    <a:pt x="509" y="3185"/>
                    <a:pt x="524" y="3152"/>
                    <a:pt x="542" y="3116"/>
                  </a:cubicBezTo>
                  <a:cubicBezTo>
                    <a:pt x="569" y="3062"/>
                    <a:pt x="605" y="3011"/>
                    <a:pt x="641" y="2964"/>
                  </a:cubicBezTo>
                  <a:cubicBezTo>
                    <a:pt x="664" y="2931"/>
                    <a:pt x="710" y="2881"/>
                    <a:pt x="754" y="2832"/>
                  </a:cubicBezTo>
                  <a:cubicBezTo>
                    <a:pt x="807" y="2774"/>
                    <a:pt x="865" y="2723"/>
                    <a:pt x="922" y="2671"/>
                  </a:cubicBezTo>
                  <a:lnTo>
                    <a:pt x="1072" y="2540"/>
                  </a:lnTo>
                  <a:cubicBezTo>
                    <a:pt x="1149" y="2471"/>
                    <a:pt x="1227" y="2405"/>
                    <a:pt x="1301" y="2332"/>
                  </a:cubicBezTo>
                  <a:cubicBezTo>
                    <a:pt x="1406" y="2231"/>
                    <a:pt x="1494" y="2112"/>
                    <a:pt x="1580" y="1996"/>
                  </a:cubicBezTo>
                  <a:lnTo>
                    <a:pt x="1662" y="1881"/>
                  </a:lnTo>
                  <a:cubicBezTo>
                    <a:pt x="1729" y="1788"/>
                    <a:pt x="1794" y="1696"/>
                    <a:pt x="1863" y="1607"/>
                  </a:cubicBezTo>
                  <a:cubicBezTo>
                    <a:pt x="1923" y="1530"/>
                    <a:pt x="1998" y="1439"/>
                    <a:pt x="2083" y="1351"/>
                  </a:cubicBezTo>
                  <a:cubicBezTo>
                    <a:pt x="2143" y="1288"/>
                    <a:pt x="2206" y="1227"/>
                    <a:pt x="2272" y="1173"/>
                  </a:cubicBezTo>
                  <a:cubicBezTo>
                    <a:pt x="2359" y="1113"/>
                    <a:pt x="2448" y="1055"/>
                    <a:pt x="2535" y="999"/>
                  </a:cubicBezTo>
                  <a:lnTo>
                    <a:pt x="2700" y="897"/>
                  </a:lnTo>
                  <a:cubicBezTo>
                    <a:pt x="2781" y="847"/>
                    <a:pt x="2863" y="797"/>
                    <a:pt x="2945" y="745"/>
                  </a:cubicBezTo>
                  <a:cubicBezTo>
                    <a:pt x="3052" y="676"/>
                    <a:pt x="3160" y="607"/>
                    <a:pt x="3263" y="531"/>
                  </a:cubicBezTo>
                  <a:cubicBezTo>
                    <a:pt x="3332" y="482"/>
                    <a:pt x="3401" y="432"/>
                    <a:pt x="3440" y="361"/>
                  </a:cubicBezTo>
                  <a:lnTo>
                    <a:pt x="3490" y="321"/>
                  </a:lnTo>
                  <a:cubicBezTo>
                    <a:pt x="3512" y="302"/>
                    <a:pt x="3519" y="275"/>
                    <a:pt x="3526" y="249"/>
                  </a:cubicBezTo>
                  <a:cubicBezTo>
                    <a:pt x="3532" y="228"/>
                    <a:pt x="3532" y="208"/>
                    <a:pt x="3526" y="188"/>
                  </a:cubicBezTo>
                  <a:cubicBezTo>
                    <a:pt x="3518" y="153"/>
                    <a:pt x="3498" y="134"/>
                    <a:pt x="3469" y="114"/>
                  </a:cubicBezTo>
                  <a:cubicBezTo>
                    <a:pt x="3442" y="94"/>
                    <a:pt x="3417" y="77"/>
                    <a:pt x="3384" y="60"/>
                  </a:cubicBezTo>
                  <a:cubicBezTo>
                    <a:pt x="3361" y="48"/>
                    <a:pt x="3334" y="38"/>
                    <a:pt x="3306" y="30"/>
                  </a:cubicBezTo>
                  <a:cubicBezTo>
                    <a:pt x="3233" y="5"/>
                    <a:pt x="3163" y="0"/>
                    <a:pt x="3100" y="0"/>
                  </a:cubicBezTo>
                  <a:close/>
                </a:path>
              </a:pathLst>
            </a:custGeom>
            <a:solidFill>
              <a:srgbClr val="A4BF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0" name="Google Shape;3790;p16"/>
            <p:cNvSpPr/>
            <p:nvPr/>
          </p:nvSpPr>
          <p:spPr>
            <a:xfrm>
              <a:off x="3787050" y="-1624450"/>
              <a:ext cx="62150" cy="88575"/>
            </a:xfrm>
            <a:custGeom>
              <a:avLst/>
              <a:gdLst/>
              <a:ahLst/>
              <a:cxnLst/>
              <a:rect l="l" t="t" r="r" b="b"/>
              <a:pathLst>
                <a:path w="2486" h="3543" extrusionOk="0">
                  <a:moveTo>
                    <a:pt x="1898" y="0"/>
                  </a:moveTo>
                  <a:cubicBezTo>
                    <a:pt x="1686" y="0"/>
                    <a:pt x="1462" y="65"/>
                    <a:pt x="1253" y="184"/>
                  </a:cubicBezTo>
                  <a:cubicBezTo>
                    <a:pt x="1188" y="223"/>
                    <a:pt x="1128" y="264"/>
                    <a:pt x="1071" y="309"/>
                  </a:cubicBezTo>
                  <a:cubicBezTo>
                    <a:pt x="1032" y="338"/>
                    <a:pt x="1009" y="381"/>
                    <a:pt x="1003" y="427"/>
                  </a:cubicBezTo>
                  <a:cubicBezTo>
                    <a:pt x="908" y="493"/>
                    <a:pt x="812" y="576"/>
                    <a:pt x="709" y="676"/>
                  </a:cubicBezTo>
                  <a:cubicBezTo>
                    <a:pt x="512" y="875"/>
                    <a:pt x="357" y="1135"/>
                    <a:pt x="252" y="1446"/>
                  </a:cubicBezTo>
                  <a:cubicBezTo>
                    <a:pt x="149" y="1754"/>
                    <a:pt x="110" y="2083"/>
                    <a:pt x="84" y="2364"/>
                  </a:cubicBezTo>
                  <a:cubicBezTo>
                    <a:pt x="68" y="2534"/>
                    <a:pt x="58" y="2702"/>
                    <a:pt x="47" y="2868"/>
                  </a:cubicBezTo>
                  <a:cubicBezTo>
                    <a:pt x="34" y="3055"/>
                    <a:pt x="22" y="3242"/>
                    <a:pt x="3" y="3428"/>
                  </a:cubicBezTo>
                  <a:cubicBezTo>
                    <a:pt x="1" y="3477"/>
                    <a:pt x="22" y="3517"/>
                    <a:pt x="62" y="3535"/>
                  </a:cubicBezTo>
                  <a:cubicBezTo>
                    <a:pt x="75" y="3540"/>
                    <a:pt x="88" y="3543"/>
                    <a:pt x="101" y="3543"/>
                  </a:cubicBezTo>
                  <a:cubicBezTo>
                    <a:pt x="119" y="3543"/>
                    <a:pt x="138" y="3538"/>
                    <a:pt x="154" y="3529"/>
                  </a:cubicBezTo>
                  <a:cubicBezTo>
                    <a:pt x="173" y="3519"/>
                    <a:pt x="187" y="3502"/>
                    <a:pt x="194" y="3484"/>
                  </a:cubicBezTo>
                  <a:cubicBezTo>
                    <a:pt x="288" y="3256"/>
                    <a:pt x="328" y="3012"/>
                    <a:pt x="368" y="2775"/>
                  </a:cubicBezTo>
                  <a:cubicBezTo>
                    <a:pt x="396" y="2611"/>
                    <a:pt x="424" y="2443"/>
                    <a:pt x="469" y="2281"/>
                  </a:cubicBezTo>
                  <a:cubicBezTo>
                    <a:pt x="496" y="2192"/>
                    <a:pt x="539" y="2090"/>
                    <a:pt x="594" y="1992"/>
                  </a:cubicBezTo>
                  <a:cubicBezTo>
                    <a:pt x="635" y="1929"/>
                    <a:pt x="680" y="1873"/>
                    <a:pt x="732" y="1817"/>
                  </a:cubicBezTo>
                  <a:cubicBezTo>
                    <a:pt x="801" y="1754"/>
                    <a:pt x="880" y="1698"/>
                    <a:pt x="989" y="1634"/>
                  </a:cubicBezTo>
                  <a:lnTo>
                    <a:pt x="1023" y="1616"/>
                  </a:lnTo>
                  <a:cubicBezTo>
                    <a:pt x="1122" y="1563"/>
                    <a:pt x="1247" y="1507"/>
                    <a:pt x="1372" y="1446"/>
                  </a:cubicBezTo>
                  <a:cubicBezTo>
                    <a:pt x="1448" y="1410"/>
                    <a:pt x="1526" y="1375"/>
                    <a:pt x="1602" y="1337"/>
                  </a:cubicBezTo>
                  <a:cubicBezTo>
                    <a:pt x="1661" y="1308"/>
                    <a:pt x="1720" y="1275"/>
                    <a:pt x="1779" y="1242"/>
                  </a:cubicBezTo>
                  <a:lnTo>
                    <a:pt x="1833" y="1211"/>
                  </a:lnTo>
                  <a:cubicBezTo>
                    <a:pt x="1937" y="1150"/>
                    <a:pt x="2029" y="1071"/>
                    <a:pt x="2113" y="995"/>
                  </a:cubicBezTo>
                  <a:cubicBezTo>
                    <a:pt x="2172" y="944"/>
                    <a:pt x="2227" y="888"/>
                    <a:pt x="2279" y="829"/>
                  </a:cubicBezTo>
                  <a:cubicBezTo>
                    <a:pt x="2323" y="777"/>
                    <a:pt x="2366" y="715"/>
                    <a:pt x="2409" y="641"/>
                  </a:cubicBezTo>
                  <a:cubicBezTo>
                    <a:pt x="2468" y="536"/>
                    <a:pt x="2485" y="412"/>
                    <a:pt x="2457" y="312"/>
                  </a:cubicBezTo>
                  <a:cubicBezTo>
                    <a:pt x="2381" y="40"/>
                    <a:pt x="2044" y="4"/>
                    <a:pt x="1944" y="1"/>
                  </a:cubicBezTo>
                  <a:cubicBezTo>
                    <a:pt x="1929" y="1"/>
                    <a:pt x="1913" y="0"/>
                    <a:pt x="1898" y="0"/>
                  </a:cubicBezTo>
                  <a:close/>
                </a:path>
              </a:pathLst>
            </a:custGeom>
            <a:solidFill>
              <a:srgbClr val="A4BF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1" name="Google Shape;3791;p16"/>
            <p:cNvSpPr/>
            <p:nvPr/>
          </p:nvSpPr>
          <p:spPr>
            <a:xfrm>
              <a:off x="3804725" y="-1620400"/>
              <a:ext cx="20225" cy="17675"/>
            </a:xfrm>
            <a:custGeom>
              <a:avLst/>
              <a:gdLst/>
              <a:ahLst/>
              <a:cxnLst/>
              <a:rect l="l" t="t" r="r" b="b"/>
              <a:pathLst>
                <a:path w="809" h="707" extrusionOk="0">
                  <a:moveTo>
                    <a:pt x="308" y="500"/>
                  </a:moveTo>
                  <a:cubicBezTo>
                    <a:pt x="307" y="501"/>
                    <a:pt x="307" y="501"/>
                    <a:pt x="306" y="502"/>
                  </a:cubicBezTo>
                  <a:lnTo>
                    <a:pt x="306" y="502"/>
                  </a:lnTo>
                  <a:cubicBezTo>
                    <a:pt x="307" y="501"/>
                    <a:pt x="307" y="501"/>
                    <a:pt x="308" y="500"/>
                  </a:cubicBezTo>
                  <a:close/>
                  <a:moveTo>
                    <a:pt x="700" y="1"/>
                  </a:moveTo>
                  <a:cubicBezTo>
                    <a:pt x="686" y="1"/>
                    <a:pt x="672" y="4"/>
                    <a:pt x="658" y="10"/>
                  </a:cubicBezTo>
                  <a:cubicBezTo>
                    <a:pt x="595" y="38"/>
                    <a:pt x="537" y="68"/>
                    <a:pt x="481" y="99"/>
                  </a:cubicBezTo>
                  <a:cubicBezTo>
                    <a:pt x="418" y="141"/>
                    <a:pt x="358" y="188"/>
                    <a:pt x="302" y="236"/>
                  </a:cubicBezTo>
                  <a:cubicBezTo>
                    <a:pt x="193" y="326"/>
                    <a:pt x="105" y="441"/>
                    <a:pt x="29" y="558"/>
                  </a:cubicBezTo>
                  <a:cubicBezTo>
                    <a:pt x="0" y="602"/>
                    <a:pt x="13" y="662"/>
                    <a:pt x="58" y="691"/>
                  </a:cubicBezTo>
                  <a:cubicBezTo>
                    <a:pt x="73" y="701"/>
                    <a:pt x="91" y="706"/>
                    <a:pt x="109" y="706"/>
                  </a:cubicBezTo>
                  <a:cubicBezTo>
                    <a:pt x="141" y="706"/>
                    <a:pt x="173" y="691"/>
                    <a:pt x="191" y="662"/>
                  </a:cubicBezTo>
                  <a:cubicBezTo>
                    <a:pt x="227" y="606"/>
                    <a:pt x="264" y="556"/>
                    <a:pt x="306" y="502"/>
                  </a:cubicBezTo>
                  <a:lnTo>
                    <a:pt x="306" y="502"/>
                  </a:lnTo>
                  <a:cubicBezTo>
                    <a:pt x="302" y="506"/>
                    <a:pt x="299" y="509"/>
                    <a:pt x="295" y="513"/>
                  </a:cubicBezTo>
                  <a:cubicBezTo>
                    <a:pt x="322" y="483"/>
                    <a:pt x="351" y="451"/>
                    <a:pt x="381" y="423"/>
                  </a:cubicBezTo>
                  <a:cubicBezTo>
                    <a:pt x="428" y="375"/>
                    <a:pt x="481" y="335"/>
                    <a:pt x="533" y="296"/>
                  </a:cubicBezTo>
                  <a:lnTo>
                    <a:pt x="533" y="296"/>
                  </a:lnTo>
                  <a:cubicBezTo>
                    <a:pt x="532" y="297"/>
                    <a:pt x="531" y="297"/>
                    <a:pt x="530" y="298"/>
                  </a:cubicBezTo>
                  <a:lnTo>
                    <a:pt x="530" y="298"/>
                  </a:lnTo>
                  <a:cubicBezTo>
                    <a:pt x="560" y="277"/>
                    <a:pt x="593" y="257"/>
                    <a:pt x="624" y="240"/>
                  </a:cubicBezTo>
                  <a:cubicBezTo>
                    <a:pt x="662" y="219"/>
                    <a:pt x="703" y="200"/>
                    <a:pt x="741" y="183"/>
                  </a:cubicBezTo>
                  <a:cubicBezTo>
                    <a:pt x="790" y="161"/>
                    <a:pt x="809" y="99"/>
                    <a:pt x="784" y="53"/>
                  </a:cubicBezTo>
                  <a:cubicBezTo>
                    <a:pt x="768" y="19"/>
                    <a:pt x="735" y="1"/>
                    <a:pt x="700" y="1"/>
                  </a:cubicBezTo>
                  <a:close/>
                </a:path>
              </a:pathLst>
            </a:custGeom>
            <a:solidFill>
              <a:srgbClr val="A4BF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2" name="Google Shape;3792;p16"/>
            <p:cNvSpPr/>
            <p:nvPr/>
          </p:nvSpPr>
          <p:spPr>
            <a:xfrm>
              <a:off x="3803675" y="-1619925"/>
              <a:ext cx="18800" cy="16450"/>
            </a:xfrm>
            <a:custGeom>
              <a:avLst/>
              <a:gdLst/>
              <a:ahLst/>
              <a:cxnLst/>
              <a:rect l="l" t="t" r="r" b="b"/>
              <a:pathLst>
                <a:path w="752" h="658" extrusionOk="0">
                  <a:moveTo>
                    <a:pt x="641" y="0"/>
                  </a:moveTo>
                  <a:cubicBezTo>
                    <a:pt x="626" y="0"/>
                    <a:pt x="612" y="4"/>
                    <a:pt x="600" y="11"/>
                  </a:cubicBezTo>
                  <a:cubicBezTo>
                    <a:pt x="499" y="69"/>
                    <a:pt x="401" y="134"/>
                    <a:pt x="309" y="205"/>
                  </a:cubicBezTo>
                  <a:cubicBezTo>
                    <a:pt x="202" y="289"/>
                    <a:pt x="111" y="396"/>
                    <a:pt x="32" y="508"/>
                  </a:cubicBezTo>
                  <a:cubicBezTo>
                    <a:pt x="1" y="551"/>
                    <a:pt x="18" y="615"/>
                    <a:pt x="61" y="641"/>
                  </a:cubicBezTo>
                  <a:cubicBezTo>
                    <a:pt x="77" y="652"/>
                    <a:pt x="96" y="658"/>
                    <a:pt x="114" y="658"/>
                  </a:cubicBezTo>
                  <a:cubicBezTo>
                    <a:pt x="144" y="658"/>
                    <a:pt x="174" y="642"/>
                    <a:pt x="193" y="615"/>
                  </a:cubicBezTo>
                  <a:cubicBezTo>
                    <a:pt x="215" y="580"/>
                    <a:pt x="240" y="550"/>
                    <a:pt x="265" y="517"/>
                  </a:cubicBezTo>
                  <a:lnTo>
                    <a:pt x="265" y="517"/>
                  </a:lnTo>
                  <a:lnTo>
                    <a:pt x="255" y="529"/>
                  </a:lnTo>
                  <a:cubicBezTo>
                    <a:pt x="258" y="525"/>
                    <a:pt x="261" y="520"/>
                    <a:pt x="265" y="516"/>
                  </a:cubicBezTo>
                  <a:lnTo>
                    <a:pt x="265" y="516"/>
                  </a:lnTo>
                  <a:cubicBezTo>
                    <a:pt x="267" y="515"/>
                    <a:pt x="269" y="514"/>
                    <a:pt x="271" y="510"/>
                  </a:cubicBezTo>
                  <a:lnTo>
                    <a:pt x="271" y="510"/>
                  </a:lnTo>
                  <a:cubicBezTo>
                    <a:pt x="271" y="510"/>
                    <a:pt x="271" y="510"/>
                    <a:pt x="271" y="510"/>
                  </a:cubicBezTo>
                  <a:cubicBezTo>
                    <a:pt x="308" y="468"/>
                    <a:pt x="348" y="429"/>
                    <a:pt x="388" y="389"/>
                  </a:cubicBezTo>
                  <a:cubicBezTo>
                    <a:pt x="450" y="332"/>
                    <a:pt x="519" y="283"/>
                    <a:pt x="588" y="238"/>
                  </a:cubicBezTo>
                  <a:lnTo>
                    <a:pt x="588" y="238"/>
                  </a:lnTo>
                  <a:cubicBezTo>
                    <a:pt x="583" y="242"/>
                    <a:pt x="578" y="246"/>
                    <a:pt x="574" y="250"/>
                  </a:cubicBezTo>
                  <a:cubicBezTo>
                    <a:pt x="610" y="224"/>
                    <a:pt x="645" y="205"/>
                    <a:pt x="683" y="184"/>
                  </a:cubicBezTo>
                  <a:cubicBezTo>
                    <a:pt x="729" y="157"/>
                    <a:pt x="752" y="105"/>
                    <a:pt x="726" y="55"/>
                  </a:cubicBezTo>
                  <a:cubicBezTo>
                    <a:pt x="711" y="22"/>
                    <a:pt x="676" y="0"/>
                    <a:pt x="641" y="0"/>
                  </a:cubicBezTo>
                  <a:close/>
                </a:path>
              </a:pathLst>
            </a:custGeom>
            <a:solidFill>
              <a:srgbClr val="A4BF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3" name="Google Shape;3793;p16"/>
            <p:cNvSpPr/>
            <p:nvPr/>
          </p:nvSpPr>
          <p:spPr>
            <a:xfrm>
              <a:off x="3801125" y="-1618675"/>
              <a:ext cx="18800" cy="21600"/>
            </a:xfrm>
            <a:custGeom>
              <a:avLst/>
              <a:gdLst/>
              <a:ahLst/>
              <a:cxnLst/>
              <a:rect l="l" t="t" r="r" b="b"/>
              <a:pathLst>
                <a:path w="752" h="864" extrusionOk="0">
                  <a:moveTo>
                    <a:pt x="658" y="0"/>
                  </a:moveTo>
                  <a:cubicBezTo>
                    <a:pt x="637" y="0"/>
                    <a:pt x="620" y="6"/>
                    <a:pt x="604" y="15"/>
                  </a:cubicBezTo>
                  <a:cubicBezTo>
                    <a:pt x="603" y="14"/>
                    <a:pt x="602" y="14"/>
                    <a:pt x="601" y="14"/>
                  </a:cubicBezTo>
                  <a:cubicBezTo>
                    <a:pt x="597" y="14"/>
                    <a:pt x="594" y="17"/>
                    <a:pt x="589" y="20"/>
                  </a:cubicBezTo>
                  <a:cubicBezTo>
                    <a:pt x="536" y="56"/>
                    <a:pt x="488" y="92"/>
                    <a:pt x="439" y="134"/>
                  </a:cubicBezTo>
                  <a:cubicBezTo>
                    <a:pt x="383" y="178"/>
                    <a:pt x="335" y="234"/>
                    <a:pt x="289" y="287"/>
                  </a:cubicBezTo>
                  <a:cubicBezTo>
                    <a:pt x="236" y="354"/>
                    <a:pt x="187" y="421"/>
                    <a:pt x="138" y="493"/>
                  </a:cubicBezTo>
                  <a:cubicBezTo>
                    <a:pt x="94" y="565"/>
                    <a:pt x="57" y="639"/>
                    <a:pt x="19" y="716"/>
                  </a:cubicBezTo>
                  <a:cubicBezTo>
                    <a:pt x="8" y="738"/>
                    <a:pt x="1" y="760"/>
                    <a:pt x="6" y="787"/>
                  </a:cubicBezTo>
                  <a:cubicBezTo>
                    <a:pt x="9" y="812"/>
                    <a:pt x="26" y="835"/>
                    <a:pt x="48" y="848"/>
                  </a:cubicBezTo>
                  <a:cubicBezTo>
                    <a:pt x="64" y="857"/>
                    <a:pt x="83" y="864"/>
                    <a:pt x="102" y="864"/>
                  </a:cubicBezTo>
                  <a:cubicBezTo>
                    <a:pt x="108" y="864"/>
                    <a:pt x="114" y="863"/>
                    <a:pt x="120" y="862"/>
                  </a:cubicBezTo>
                  <a:cubicBezTo>
                    <a:pt x="141" y="859"/>
                    <a:pt x="170" y="842"/>
                    <a:pt x="180" y="820"/>
                  </a:cubicBezTo>
                  <a:cubicBezTo>
                    <a:pt x="217" y="746"/>
                    <a:pt x="259" y="672"/>
                    <a:pt x="301" y="598"/>
                  </a:cubicBezTo>
                  <a:cubicBezTo>
                    <a:pt x="345" y="526"/>
                    <a:pt x="397" y="460"/>
                    <a:pt x="452" y="395"/>
                  </a:cubicBezTo>
                  <a:cubicBezTo>
                    <a:pt x="489" y="356"/>
                    <a:pt x="526" y="316"/>
                    <a:pt x="567" y="280"/>
                  </a:cubicBezTo>
                  <a:cubicBezTo>
                    <a:pt x="611" y="237"/>
                    <a:pt x="666" y="201"/>
                    <a:pt x="717" y="165"/>
                  </a:cubicBezTo>
                  <a:cubicBezTo>
                    <a:pt x="735" y="152"/>
                    <a:pt x="747" y="122"/>
                    <a:pt x="749" y="101"/>
                  </a:cubicBezTo>
                  <a:cubicBezTo>
                    <a:pt x="752" y="76"/>
                    <a:pt x="742" y="49"/>
                    <a:pt x="725" y="33"/>
                  </a:cubicBezTo>
                  <a:cubicBezTo>
                    <a:pt x="709" y="13"/>
                    <a:pt x="683" y="0"/>
                    <a:pt x="658" y="0"/>
                  </a:cubicBezTo>
                  <a:close/>
                </a:path>
              </a:pathLst>
            </a:custGeom>
            <a:solidFill>
              <a:srgbClr val="A4BF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4" name="Google Shape;3794;p16"/>
            <p:cNvSpPr/>
            <p:nvPr/>
          </p:nvSpPr>
          <p:spPr>
            <a:xfrm>
              <a:off x="4219950" y="-1300225"/>
              <a:ext cx="84475" cy="161625"/>
            </a:xfrm>
            <a:custGeom>
              <a:avLst/>
              <a:gdLst/>
              <a:ahLst/>
              <a:cxnLst/>
              <a:rect l="l" t="t" r="r" b="b"/>
              <a:pathLst>
                <a:path w="3379" h="6465" extrusionOk="0">
                  <a:moveTo>
                    <a:pt x="844" y="0"/>
                  </a:moveTo>
                  <a:cubicBezTo>
                    <a:pt x="827" y="0"/>
                    <a:pt x="812" y="5"/>
                    <a:pt x="798" y="14"/>
                  </a:cubicBezTo>
                  <a:cubicBezTo>
                    <a:pt x="736" y="14"/>
                    <a:pt x="683" y="14"/>
                    <a:pt x="628" y="17"/>
                  </a:cubicBezTo>
                  <a:cubicBezTo>
                    <a:pt x="568" y="17"/>
                    <a:pt x="506" y="38"/>
                    <a:pt x="439" y="78"/>
                  </a:cubicBezTo>
                  <a:cubicBezTo>
                    <a:pt x="423" y="87"/>
                    <a:pt x="406" y="97"/>
                    <a:pt x="391" y="107"/>
                  </a:cubicBezTo>
                  <a:cubicBezTo>
                    <a:pt x="361" y="126"/>
                    <a:pt x="337" y="159"/>
                    <a:pt x="315" y="186"/>
                  </a:cubicBezTo>
                  <a:cubicBezTo>
                    <a:pt x="275" y="233"/>
                    <a:pt x="253" y="287"/>
                    <a:pt x="236" y="333"/>
                  </a:cubicBezTo>
                  <a:cubicBezTo>
                    <a:pt x="196" y="439"/>
                    <a:pt x="196" y="551"/>
                    <a:pt x="197" y="657"/>
                  </a:cubicBezTo>
                  <a:cubicBezTo>
                    <a:pt x="202" y="773"/>
                    <a:pt x="226" y="903"/>
                    <a:pt x="279" y="1061"/>
                  </a:cubicBezTo>
                  <a:cubicBezTo>
                    <a:pt x="331" y="1222"/>
                    <a:pt x="397" y="1381"/>
                    <a:pt x="487" y="1549"/>
                  </a:cubicBezTo>
                  <a:cubicBezTo>
                    <a:pt x="549" y="1670"/>
                    <a:pt x="631" y="1806"/>
                    <a:pt x="756" y="1915"/>
                  </a:cubicBezTo>
                  <a:cubicBezTo>
                    <a:pt x="848" y="1997"/>
                    <a:pt x="956" y="2065"/>
                    <a:pt x="1101" y="2138"/>
                  </a:cubicBezTo>
                  <a:cubicBezTo>
                    <a:pt x="1157" y="2167"/>
                    <a:pt x="1214" y="2193"/>
                    <a:pt x="1269" y="2218"/>
                  </a:cubicBezTo>
                  <a:cubicBezTo>
                    <a:pt x="1326" y="2244"/>
                    <a:pt x="1385" y="2270"/>
                    <a:pt x="1441" y="2299"/>
                  </a:cubicBezTo>
                  <a:cubicBezTo>
                    <a:pt x="1496" y="2329"/>
                    <a:pt x="1545" y="2359"/>
                    <a:pt x="1591" y="2399"/>
                  </a:cubicBezTo>
                  <a:cubicBezTo>
                    <a:pt x="1619" y="2431"/>
                    <a:pt x="1645" y="2464"/>
                    <a:pt x="1670" y="2500"/>
                  </a:cubicBezTo>
                  <a:cubicBezTo>
                    <a:pt x="1695" y="2543"/>
                    <a:pt x="1717" y="2587"/>
                    <a:pt x="1734" y="2633"/>
                  </a:cubicBezTo>
                  <a:cubicBezTo>
                    <a:pt x="1739" y="2651"/>
                    <a:pt x="1741" y="2666"/>
                    <a:pt x="1741" y="2682"/>
                  </a:cubicBezTo>
                  <a:cubicBezTo>
                    <a:pt x="1734" y="2718"/>
                    <a:pt x="1727" y="2737"/>
                    <a:pt x="1720" y="2753"/>
                  </a:cubicBezTo>
                  <a:cubicBezTo>
                    <a:pt x="1677" y="2816"/>
                    <a:pt x="1625" y="2873"/>
                    <a:pt x="1573" y="2928"/>
                  </a:cubicBezTo>
                  <a:lnTo>
                    <a:pt x="1517" y="2990"/>
                  </a:lnTo>
                  <a:cubicBezTo>
                    <a:pt x="1467" y="3047"/>
                    <a:pt x="1425" y="3106"/>
                    <a:pt x="1387" y="3172"/>
                  </a:cubicBezTo>
                  <a:cubicBezTo>
                    <a:pt x="1345" y="3244"/>
                    <a:pt x="1316" y="3321"/>
                    <a:pt x="1289" y="3403"/>
                  </a:cubicBezTo>
                  <a:cubicBezTo>
                    <a:pt x="1223" y="3597"/>
                    <a:pt x="1196" y="3805"/>
                    <a:pt x="1171" y="4004"/>
                  </a:cubicBezTo>
                  <a:cubicBezTo>
                    <a:pt x="1152" y="4144"/>
                    <a:pt x="1135" y="4284"/>
                    <a:pt x="1105" y="4420"/>
                  </a:cubicBezTo>
                  <a:cubicBezTo>
                    <a:pt x="1074" y="4539"/>
                    <a:pt x="1030" y="4654"/>
                    <a:pt x="970" y="4774"/>
                  </a:cubicBezTo>
                  <a:cubicBezTo>
                    <a:pt x="943" y="4819"/>
                    <a:pt x="914" y="4863"/>
                    <a:pt x="884" y="4907"/>
                  </a:cubicBezTo>
                  <a:cubicBezTo>
                    <a:pt x="848" y="4957"/>
                    <a:pt x="803" y="5006"/>
                    <a:pt x="758" y="5052"/>
                  </a:cubicBezTo>
                  <a:cubicBezTo>
                    <a:pt x="699" y="5114"/>
                    <a:pt x="643" y="5167"/>
                    <a:pt x="589" y="5222"/>
                  </a:cubicBezTo>
                  <a:cubicBezTo>
                    <a:pt x="459" y="5351"/>
                    <a:pt x="324" y="5483"/>
                    <a:pt x="209" y="5632"/>
                  </a:cubicBezTo>
                  <a:cubicBezTo>
                    <a:pt x="126" y="5737"/>
                    <a:pt x="65" y="5857"/>
                    <a:pt x="32" y="5976"/>
                  </a:cubicBezTo>
                  <a:cubicBezTo>
                    <a:pt x="1" y="6099"/>
                    <a:pt x="2" y="6224"/>
                    <a:pt x="39" y="6351"/>
                  </a:cubicBezTo>
                  <a:cubicBezTo>
                    <a:pt x="51" y="6388"/>
                    <a:pt x="64" y="6415"/>
                    <a:pt x="94" y="6438"/>
                  </a:cubicBezTo>
                  <a:cubicBezTo>
                    <a:pt x="116" y="6454"/>
                    <a:pt x="147" y="6465"/>
                    <a:pt x="178" y="6465"/>
                  </a:cubicBezTo>
                  <a:cubicBezTo>
                    <a:pt x="196" y="6465"/>
                    <a:pt x="214" y="6461"/>
                    <a:pt x="230" y="6453"/>
                  </a:cubicBezTo>
                  <a:cubicBezTo>
                    <a:pt x="312" y="6407"/>
                    <a:pt x="390" y="6356"/>
                    <a:pt x="469" y="6302"/>
                  </a:cubicBezTo>
                  <a:cubicBezTo>
                    <a:pt x="555" y="6241"/>
                    <a:pt x="634" y="6171"/>
                    <a:pt x="713" y="6104"/>
                  </a:cubicBezTo>
                  <a:cubicBezTo>
                    <a:pt x="891" y="5943"/>
                    <a:pt x="1051" y="5759"/>
                    <a:pt x="1184" y="5597"/>
                  </a:cubicBezTo>
                  <a:cubicBezTo>
                    <a:pt x="1308" y="5450"/>
                    <a:pt x="1424" y="5296"/>
                    <a:pt x="1543" y="5146"/>
                  </a:cubicBezTo>
                  <a:cubicBezTo>
                    <a:pt x="1718" y="4920"/>
                    <a:pt x="1899" y="4684"/>
                    <a:pt x="2098" y="4470"/>
                  </a:cubicBezTo>
                  <a:cubicBezTo>
                    <a:pt x="2205" y="4358"/>
                    <a:pt x="2319" y="4248"/>
                    <a:pt x="2431" y="4140"/>
                  </a:cubicBezTo>
                  <a:cubicBezTo>
                    <a:pt x="2625" y="3952"/>
                    <a:pt x="2826" y="3758"/>
                    <a:pt x="3001" y="3547"/>
                  </a:cubicBezTo>
                  <a:cubicBezTo>
                    <a:pt x="3132" y="3389"/>
                    <a:pt x="3235" y="3211"/>
                    <a:pt x="3300" y="3031"/>
                  </a:cubicBezTo>
                  <a:cubicBezTo>
                    <a:pt x="3318" y="2984"/>
                    <a:pt x="3334" y="2937"/>
                    <a:pt x="3343" y="2886"/>
                  </a:cubicBezTo>
                  <a:lnTo>
                    <a:pt x="3350" y="2846"/>
                  </a:lnTo>
                  <a:cubicBezTo>
                    <a:pt x="3376" y="2721"/>
                    <a:pt x="3379" y="2582"/>
                    <a:pt x="3362" y="2441"/>
                  </a:cubicBezTo>
                  <a:cubicBezTo>
                    <a:pt x="3349" y="2335"/>
                    <a:pt x="3316" y="2227"/>
                    <a:pt x="3285" y="2134"/>
                  </a:cubicBezTo>
                  <a:cubicBezTo>
                    <a:pt x="3234" y="1979"/>
                    <a:pt x="3153" y="1835"/>
                    <a:pt x="3089" y="1727"/>
                  </a:cubicBezTo>
                  <a:cubicBezTo>
                    <a:pt x="3041" y="1648"/>
                    <a:pt x="2988" y="1575"/>
                    <a:pt x="2931" y="1505"/>
                  </a:cubicBezTo>
                  <a:cubicBezTo>
                    <a:pt x="2898" y="1454"/>
                    <a:pt x="2865" y="1407"/>
                    <a:pt x="2826" y="1361"/>
                  </a:cubicBezTo>
                  <a:cubicBezTo>
                    <a:pt x="2712" y="1213"/>
                    <a:pt x="2573" y="1087"/>
                    <a:pt x="2429" y="959"/>
                  </a:cubicBezTo>
                  <a:cubicBezTo>
                    <a:pt x="2175" y="736"/>
                    <a:pt x="1884" y="555"/>
                    <a:pt x="1601" y="380"/>
                  </a:cubicBezTo>
                  <a:lnTo>
                    <a:pt x="1444" y="282"/>
                  </a:lnTo>
                  <a:cubicBezTo>
                    <a:pt x="1286" y="182"/>
                    <a:pt x="1135" y="110"/>
                    <a:pt x="980" y="60"/>
                  </a:cubicBezTo>
                  <a:lnTo>
                    <a:pt x="926" y="31"/>
                  </a:lnTo>
                  <a:cubicBezTo>
                    <a:pt x="895" y="10"/>
                    <a:pt x="868" y="0"/>
                    <a:pt x="844" y="0"/>
                  </a:cubicBezTo>
                  <a:close/>
                </a:path>
              </a:pathLst>
            </a:custGeom>
            <a:solidFill>
              <a:srgbClr val="A4BF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5" name="Google Shape;3795;p16"/>
            <p:cNvSpPr/>
            <p:nvPr/>
          </p:nvSpPr>
          <p:spPr>
            <a:xfrm>
              <a:off x="3707350" y="-1310700"/>
              <a:ext cx="112975" cy="40300"/>
            </a:xfrm>
            <a:custGeom>
              <a:avLst/>
              <a:gdLst/>
              <a:ahLst/>
              <a:cxnLst/>
              <a:rect l="l" t="t" r="r" b="b"/>
              <a:pathLst>
                <a:path w="4519" h="1612" extrusionOk="0">
                  <a:moveTo>
                    <a:pt x="532" y="0"/>
                  </a:moveTo>
                  <a:cubicBezTo>
                    <a:pt x="491" y="0"/>
                    <a:pt x="451" y="2"/>
                    <a:pt x="412" y="6"/>
                  </a:cubicBezTo>
                  <a:cubicBezTo>
                    <a:pt x="345" y="18"/>
                    <a:pt x="274" y="41"/>
                    <a:pt x="215" y="75"/>
                  </a:cubicBezTo>
                  <a:cubicBezTo>
                    <a:pt x="181" y="95"/>
                    <a:pt x="151" y="118"/>
                    <a:pt x="124" y="143"/>
                  </a:cubicBezTo>
                  <a:cubicBezTo>
                    <a:pt x="72" y="191"/>
                    <a:pt x="11" y="257"/>
                    <a:pt x="4" y="342"/>
                  </a:cubicBezTo>
                  <a:cubicBezTo>
                    <a:pt x="0" y="414"/>
                    <a:pt x="29" y="477"/>
                    <a:pt x="95" y="536"/>
                  </a:cubicBezTo>
                  <a:cubicBezTo>
                    <a:pt x="118" y="555"/>
                    <a:pt x="145" y="571"/>
                    <a:pt x="169" y="585"/>
                  </a:cubicBezTo>
                  <a:cubicBezTo>
                    <a:pt x="227" y="615"/>
                    <a:pt x="274" y="629"/>
                    <a:pt x="320" y="644"/>
                  </a:cubicBezTo>
                  <a:cubicBezTo>
                    <a:pt x="441" y="681"/>
                    <a:pt x="560" y="706"/>
                    <a:pt x="682" y="727"/>
                  </a:cubicBezTo>
                  <a:cubicBezTo>
                    <a:pt x="781" y="743"/>
                    <a:pt x="880" y="757"/>
                    <a:pt x="980" y="770"/>
                  </a:cubicBezTo>
                  <a:cubicBezTo>
                    <a:pt x="1110" y="789"/>
                    <a:pt x="1234" y="823"/>
                    <a:pt x="1382" y="871"/>
                  </a:cubicBezTo>
                  <a:cubicBezTo>
                    <a:pt x="1568" y="932"/>
                    <a:pt x="1774" y="1019"/>
                    <a:pt x="1982" y="1109"/>
                  </a:cubicBezTo>
                  <a:cubicBezTo>
                    <a:pt x="2172" y="1190"/>
                    <a:pt x="2396" y="1283"/>
                    <a:pt x="2628" y="1359"/>
                  </a:cubicBezTo>
                  <a:cubicBezTo>
                    <a:pt x="2840" y="1428"/>
                    <a:pt x="3045" y="1468"/>
                    <a:pt x="3239" y="1477"/>
                  </a:cubicBezTo>
                  <a:cubicBezTo>
                    <a:pt x="3280" y="1479"/>
                    <a:pt x="3321" y="1480"/>
                    <a:pt x="3362" y="1480"/>
                  </a:cubicBezTo>
                  <a:cubicBezTo>
                    <a:pt x="3430" y="1480"/>
                    <a:pt x="3498" y="1478"/>
                    <a:pt x="3566" y="1477"/>
                  </a:cubicBezTo>
                  <a:cubicBezTo>
                    <a:pt x="3630" y="1476"/>
                    <a:pt x="3694" y="1475"/>
                    <a:pt x="3756" y="1475"/>
                  </a:cubicBezTo>
                  <a:cubicBezTo>
                    <a:pt x="3802" y="1475"/>
                    <a:pt x="3848" y="1476"/>
                    <a:pt x="3894" y="1477"/>
                  </a:cubicBezTo>
                  <a:cubicBezTo>
                    <a:pt x="3951" y="1483"/>
                    <a:pt x="4004" y="1488"/>
                    <a:pt x="4065" y="1497"/>
                  </a:cubicBezTo>
                  <a:cubicBezTo>
                    <a:pt x="4115" y="1504"/>
                    <a:pt x="4165" y="1518"/>
                    <a:pt x="4216" y="1531"/>
                  </a:cubicBezTo>
                  <a:lnTo>
                    <a:pt x="4303" y="1577"/>
                  </a:lnTo>
                  <a:lnTo>
                    <a:pt x="4339" y="1599"/>
                  </a:lnTo>
                  <a:cubicBezTo>
                    <a:pt x="4352" y="1608"/>
                    <a:pt x="4369" y="1612"/>
                    <a:pt x="4387" y="1612"/>
                  </a:cubicBezTo>
                  <a:cubicBezTo>
                    <a:pt x="4407" y="1612"/>
                    <a:pt x="4429" y="1606"/>
                    <a:pt x="4448" y="1596"/>
                  </a:cubicBezTo>
                  <a:cubicBezTo>
                    <a:pt x="4519" y="1526"/>
                    <a:pt x="4514" y="1454"/>
                    <a:pt x="4467" y="1409"/>
                  </a:cubicBezTo>
                  <a:cubicBezTo>
                    <a:pt x="4039" y="993"/>
                    <a:pt x="3450" y="701"/>
                    <a:pt x="2617" y="493"/>
                  </a:cubicBezTo>
                  <a:cubicBezTo>
                    <a:pt x="2501" y="463"/>
                    <a:pt x="2384" y="437"/>
                    <a:pt x="2265" y="413"/>
                  </a:cubicBezTo>
                  <a:lnTo>
                    <a:pt x="2108" y="378"/>
                  </a:lnTo>
                  <a:lnTo>
                    <a:pt x="2007" y="355"/>
                  </a:lnTo>
                  <a:lnTo>
                    <a:pt x="1813" y="312"/>
                  </a:lnTo>
                  <a:cubicBezTo>
                    <a:pt x="1739" y="295"/>
                    <a:pt x="1670" y="279"/>
                    <a:pt x="1603" y="262"/>
                  </a:cubicBezTo>
                  <a:cubicBezTo>
                    <a:pt x="1524" y="237"/>
                    <a:pt x="1446" y="213"/>
                    <a:pt x="1367" y="186"/>
                  </a:cubicBezTo>
                  <a:lnTo>
                    <a:pt x="1247" y="147"/>
                  </a:lnTo>
                  <a:cubicBezTo>
                    <a:pt x="1066" y="89"/>
                    <a:pt x="916" y="49"/>
                    <a:pt x="780" y="25"/>
                  </a:cubicBezTo>
                  <a:cubicBezTo>
                    <a:pt x="694" y="8"/>
                    <a:pt x="611" y="0"/>
                    <a:pt x="532" y="0"/>
                  </a:cubicBezTo>
                  <a:close/>
                </a:path>
              </a:pathLst>
            </a:custGeom>
            <a:solidFill>
              <a:srgbClr val="A4BF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6" name="Google Shape;3796;p16"/>
            <p:cNvSpPr/>
            <p:nvPr/>
          </p:nvSpPr>
          <p:spPr>
            <a:xfrm>
              <a:off x="4049475" y="-1781100"/>
              <a:ext cx="29275" cy="36575"/>
            </a:xfrm>
            <a:custGeom>
              <a:avLst/>
              <a:gdLst/>
              <a:ahLst/>
              <a:cxnLst/>
              <a:rect l="l" t="t" r="r" b="b"/>
              <a:pathLst>
                <a:path w="1171" h="1463" extrusionOk="0">
                  <a:moveTo>
                    <a:pt x="220" y="1407"/>
                  </a:moveTo>
                  <a:cubicBezTo>
                    <a:pt x="220" y="1408"/>
                    <a:pt x="219" y="1408"/>
                    <a:pt x="219" y="1408"/>
                  </a:cubicBezTo>
                  <a:lnTo>
                    <a:pt x="219" y="1408"/>
                  </a:lnTo>
                  <a:cubicBezTo>
                    <a:pt x="219" y="1408"/>
                    <a:pt x="219" y="1407"/>
                    <a:pt x="220" y="1407"/>
                  </a:cubicBezTo>
                  <a:close/>
                  <a:moveTo>
                    <a:pt x="997" y="0"/>
                  </a:moveTo>
                  <a:cubicBezTo>
                    <a:pt x="970" y="0"/>
                    <a:pt x="944" y="8"/>
                    <a:pt x="919" y="21"/>
                  </a:cubicBezTo>
                  <a:cubicBezTo>
                    <a:pt x="903" y="32"/>
                    <a:pt x="889" y="45"/>
                    <a:pt x="876" y="58"/>
                  </a:cubicBezTo>
                  <a:cubicBezTo>
                    <a:pt x="832" y="110"/>
                    <a:pt x="790" y="162"/>
                    <a:pt x="750" y="212"/>
                  </a:cubicBezTo>
                  <a:cubicBezTo>
                    <a:pt x="692" y="284"/>
                    <a:pt x="635" y="354"/>
                    <a:pt x="579" y="426"/>
                  </a:cubicBezTo>
                  <a:cubicBezTo>
                    <a:pt x="565" y="443"/>
                    <a:pt x="552" y="462"/>
                    <a:pt x="537" y="479"/>
                  </a:cubicBezTo>
                  <a:cubicBezTo>
                    <a:pt x="445" y="567"/>
                    <a:pt x="358" y="659"/>
                    <a:pt x="277" y="759"/>
                  </a:cubicBezTo>
                  <a:cubicBezTo>
                    <a:pt x="214" y="838"/>
                    <a:pt x="161" y="923"/>
                    <a:pt x="114" y="1011"/>
                  </a:cubicBezTo>
                  <a:cubicBezTo>
                    <a:pt x="60" y="1111"/>
                    <a:pt x="29" y="1225"/>
                    <a:pt x="9" y="1335"/>
                  </a:cubicBezTo>
                  <a:cubicBezTo>
                    <a:pt x="0" y="1384"/>
                    <a:pt x="30" y="1434"/>
                    <a:pt x="76" y="1454"/>
                  </a:cubicBezTo>
                  <a:cubicBezTo>
                    <a:pt x="90" y="1460"/>
                    <a:pt x="105" y="1462"/>
                    <a:pt x="119" y="1462"/>
                  </a:cubicBezTo>
                  <a:cubicBezTo>
                    <a:pt x="123" y="1462"/>
                    <a:pt x="127" y="1462"/>
                    <a:pt x="131" y="1462"/>
                  </a:cubicBezTo>
                  <a:cubicBezTo>
                    <a:pt x="162" y="1459"/>
                    <a:pt x="185" y="1443"/>
                    <a:pt x="207" y="1420"/>
                  </a:cubicBezTo>
                  <a:cubicBezTo>
                    <a:pt x="209" y="1416"/>
                    <a:pt x="213" y="1414"/>
                    <a:pt x="217" y="1410"/>
                  </a:cubicBezTo>
                  <a:lnTo>
                    <a:pt x="217" y="1410"/>
                  </a:lnTo>
                  <a:cubicBezTo>
                    <a:pt x="217" y="1410"/>
                    <a:pt x="217" y="1411"/>
                    <a:pt x="217" y="1411"/>
                  </a:cubicBezTo>
                  <a:cubicBezTo>
                    <a:pt x="316" y="1315"/>
                    <a:pt x="425" y="1233"/>
                    <a:pt x="539" y="1154"/>
                  </a:cubicBezTo>
                  <a:cubicBezTo>
                    <a:pt x="659" y="1069"/>
                    <a:pt x="789" y="995"/>
                    <a:pt x="896" y="894"/>
                  </a:cubicBezTo>
                  <a:cubicBezTo>
                    <a:pt x="938" y="855"/>
                    <a:pt x="974" y="817"/>
                    <a:pt x="1007" y="772"/>
                  </a:cubicBezTo>
                  <a:cubicBezTo>
                    <a:pt x="1050" y="718"/>
                    <a:pt x="1083" y="654"/>
                    <a:pt x="1112" y="593"/>
                  </a:cubicBezTo>
                  <a:cubicBezTo>
                    <a:pt x="1120" y="565"/>
                    <a:pt x="1129" y="539"/>
                    <a:pt x="1136" y="514"/>
                  </a:cubicBezTo>
                  <a:cubicBezTo>
                    <a:pt x="1148" y="468"/>
                    <a:pt x="1156" y="427"/>
                    <a:pt x="1161" y="381"/>
                  </a:cubicBezTo>
                  <a:cubicBezTo>
                    <a:pt x="1171" y="300"/>
                    <a:pt x="1162" y="216"/>
                    <a:pt x="1148" y="136"/>
                  </a:cubicBezTo>
                  <a:cubicBezTo>
                    <a:pt x="1139" y="80"/>
                    <a:pt x="1109" y="34"/>
                    <a:pt x="1056" y="12"/>
                  </a:cubicBezTo>
                  <a:cubicBezTo>
                    <a:pt x="1037" y="4"/>
                    <a:pt x="1017" y="0"/>
                    <a:pt x="997" y="0"/>
                  </a:cubicBezTo>
                  <a:close/>
                </a:path>
              </a:pathLst>
            </a:custGeom>
            <a:solidFill>
              <a:srgbClr val="A4BF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7" name="Google Shape;3797;p16"/>
            <p:cNvSpPr/>
            <p:nvPr/>
          </p:nvSpPr>
          <p:spPr>
            <a:xfrm>
              <a:off x="4055275" y="-1774900"/>
              <a:ext cx="19375" cy="23675"/>
            </a:xfrm>
            <a:custGeom>
              <a:avLst/>
              <a:gdLst/>
              <a:ahLst/>
              <a:cxnLst/>
              <a:rect l="l" t="t" r="r" b="b"/>
              <a:pathLst>
                <a:path w="775" h="947" extrusionOk="0">
                  <a:moveTo>
                    <a:pt x="662" y="0"/>
                  </a:moveTo>
                  <a:cubicBezTo>
                    <a:pt x="641" y="0"/>
                    <a:pt x="620" y="5"/>
                    <a:pt x="603" y="16"/>
                  </a:cubicBezTo>
                  <a:cubicBezTo>
                    <a:pt x="592" y="20"/>
                    <a:pt x="584" y="29"/>
                    <a:pt x="575" y="39"/>
                  </a:cubicBezTo>
                  <a:lnTo>
                    <a:pt x="521" y="115"/>
                  </a:lnTo>
                  <a:cubicBezTo>
                    <a:pt x="376" y="316"/>
                    <a:pt x="220" y="511"/>
                    <a:pt x="75" y="712"/>
                  </a:cubicBezTo>
                  <a:cubicBezTo>
                    <a:pt x="73" y="718"/>
                    <a:pt x="70" y="721"/>
                    <a:pt x="67" y="727"/>
                  </a:cubicBezTo>
                  <a:cubicBezTo>
                    <a:pt x="58" y="740"/>
                    <a:pt x="47" y="753"/>
                    <a:pt x="38" y="764"/>
                  </a:cubicBezTo>
                  <a:cubicBezTo>
                    <a:pt x="1" y="813"/>
                    <a:pt x="8" y="883"/>
                    <a:pt x="55" y="922"/>
                  </a:cubicBezTo>
                  <a:cubicBezTo>
                    <a:pt x="76" y="938"/>
                    <a:pt x="100" y="946"/>
                    <a:pt x="125" y="946"/>
                  </a:cubicBezTo>
                  <a:cubicBezTo>
                    <a:pt x="150" y="946"/>
                    <a:pt x="174" y="938"/>
                    <a:pt x="195" y="922"/>
                  </a:cubicBezTo>
                  <a:cubicBezTo>
                    <a:pt x="219" y="918"/>
                    <a:pt x="242" y="903"/>
                    <a:pt x="261" y="882"/>
                  </a:cubicBezTo>
                  <a:cubicBezTo>
                    <a:pt x="351" y="767"/>
                    <a:pt x="442" y="649"/>
                    <a:pt x="529" y="531"/>
                  </a:cubicBezTo>
                  <a:cubicBezTo>
                    <a:pt x="575" y="472"/>
                    <a:pt x="618" y="412"/>
                    <a:pt x="663" y="353"/>
                  </a:cubicBezTo>
                  <a:cubicBezTo>
                    <a:pt x="680" y="329"/>
                    <a:pt x="697" y="307"/>
                    <a:pt x="710" y="283"/>
                  </a:cubicBezTo>
                  <a:cubicBezTo>
                    <a:pt x="716" y="274"/>
                    <a:pt x="722" y="266"/>
                    <a:pt x="729" y="257"/>
                  </a:cubicBezTo>
                  <a:cubicBezTo>
                    <a:pt x="736" y="238"/>
                    <a:pt x="739" y="218"/>
                    <a:pt x="738" y="201"/>
                  </a:cubicBezTo>
                  <a:cubicBezTo>
                    <a:pt x="742" y="195"/>
                    <a:pt x="745" y="188"/>
                    <a:pt x="749" y="182"/>
                  </a:cubicBezTo>
                  <a:cubicBezTo>
                    <a:pt x="766" y="156"/>
                    <a:pt x="775" y="131"/>
                    <a:pt x="773" y="100"/>
                  </a:cubicBezTo>
                  <a:cubicBezTo>
                    <a:pt x="771" y="70"/>
                    <a:pt x="756" y="43"/>
                    <a:pt x="732" y="24"/>
                  </a:cubicBezTo>
                  <a:cubicBezTo>
                    <a:pt x="713" y="8"/>
                    <a:pt x="688" y="0"/>
                    <a:pt x="662" y="0"/>
                  </a:cubicBezTo>
                  <a:close/>
                </a:path>
              </a:pathLst>
            </a:custGeom>
            <a:solidFill>
              <a:srgbClr val="A4BF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8" name="Google Shape;3798;p16"/>
            <p:cNvSpPr/>
            <p:nvPr/>
          </p:nvSpPr>
          <p:spPr>
            <a:xfrm>
              <a:off x="4067675" y="-1465575"/>
              <a:ext cx="55575" cy="32400"/>
            </a:xfrm>
            <a:custGeom>
              <a:avLst/>
              <a:gdLst/>
              <a:ahLst/>
              <a:cxnLst/>
              <a:rect l="l" t="t" r="r" b="b"/>
              <a:pathLst>
                <a:path w="2223" h="1296" extrusionOk="0">
                  <a:moveTo>
                    <a:pt x="1979" y="253"/>
                  </a:moveTo>
                  <a:lnTo>
                    <a:pt x="1979" y="253"/>
                  </a:lnTo>
                  <a:cubicBezTo>
                    <a:pt x="1977" y="262"/>
                    <a:pt x="1972" y="269"/>
                    <a:pt x="1969" y="278"/>
                  </a:cubicBezTo>
                  <a:cubicBezTo>
                    <a:pt x="1969" y="273"/>
                    <a:pt x="1968" y="269"/>
                    <a:pt x="1965" y="265"/>
                  </a:cubicBezTo>
                  <a:cubicBezTo>
                    <a:pt x="1965" y="262"/>
                    <a:pt x="1964" y="261"/>
                    <a:pt x="1962" y="259"/>
                  </a:cubicBezTo>
                  <a:cubicBezTo>
                    <a:pt x="1968" y="258"/>
                    <a:pt x="1975" y="255"/>
                    <a:pt x="1979" y="253"/>
                  </a:cubicBezTo>
                  <a:close/>
                  <a:moveTo>
                    <a:pt x="709" y="396"/>
                  </a:moveTo>
                  <a:cubicBezTo>
                    <a:pt x="710" y="398"/>
                    <a:pt x="711" y="401"/>
                    <a:pt x="713" y="403"/>
                  </a:cubicBezTo>
                  <a:cubicBezTo>
                    <a:pt x="711" y="401"/>
                    <a:pt x="710" y="398"/>
                    <a:pt x="709" y="396"/>
                  </a:cubicBezTo>
                  <a:close/>
                  <a:moveTo>
                    <a:pt x="720" y="419"/>
                  </a:moveTo>
                  <a:cubicBezTo>
                    <a:pt x="722" y="420"/>
                    <a:pt x="726" y="423"/>
                    <a:pt x="730" y="425"/>
                  </a:cubicBezTo>
                  <a:lnTo>
                    <a:pt x="730" y="425"/>
                  </a:lnTo>
                  <a:cubicBezTo>
                    <a:pt x="727" y="424"/>
                    <a:pt x="722" y="422"/>
                    <a:pt x="720" y="419"/>
                  </a:cubicBezTo>
                  <a:close/>
                  <a:moveTo>
                    <a:pt x="700" y="627"/>
                  </a:moveTo>
                  <a:cubicBezTo>
                    <a:pt x="704" y="627"/>
                    <a:pt x="705" y="628"/>
                    <a:pt x="708" y="628"/>
                  </a:cubicBezTo>
                  <a:cubicBezTo>
                    <a:pt x="707" y="631"/>
                    <a:pt x="704" y="631"/>
                    <a:pt x="701" y="633"/>
                  </a:cubicBezTo>
                  <a:cubicBezTo>
                    <a:pt x="701" y="631"/>
                    <a:pt x="700" y="628"/>
                    <a:pt x="700" y="627"/>
                  </a:cubicBezTo>
                  <a:close/>
                  <a:moveTo>
                    <a:pt x="2118" y="1"/>
                  </a:moveTo>
                  <a:cubicBezTo>
                    <a:pt x="2112" y="1"/>
                    <a:pt x="2107" y="1"/>
                    <a:pt x="2102" y="2"/>
                  </a:cubicBezTo>
                  <a:cubicBezTo>
                    <a:pt x="1918" y="35"/>
                    <a:pt x="1741" y="115"/>
                    <a:pt x="1569" y="193"/>
                  </a:cubicBezTo>
                  <a:cubicBezTo>
                    <a:pt x="1373" y="279"/>
                    <a:pt x="1178" y="370"/>
                    <a:pt x="971" y="427"/>
                  </a:cubicBezTo>
                  <a:cubicBezTo>
                    <a:pt x="917" y="440"/>
                    <a:pt x="865" y="447"/>
                    <a:pt x="809" y="449"/>
                  </a:cubicBezTo>
                  <a:cubicBezTo>
                    <a:pt x="793" y="447"/>
                    <a:pt x="779" y="446"/>
                    <a:pt x="763" y="442"/>
                  </a:cubicBezTo>
                  <a:cubicBezTo>
                    <a:pt x="754" y="439"/>
                    <a:pt x="747" y="434"/>
                    <a:pt x="740" y="431"/>
                  </a:cubicBezTo>
                  <a:cubicBezTo>
                    <a:pt x="737" y="429"/>
                    <a:pt x="734" y="427"/>
                    <a:pt x="731" y="425"/>
                  </a:cubicBezTo>
                  <a:lnTo>
                    <a:pt x="731" y="425"/>
                  </a:lnTo>
                  <a:cubicBezTo>
                    <a:pt x="731" y="425"/>
                    <a:pt x="732" y="426"/>
                    <a:pt x="733" y="426"/>
                  </a:cubicBezTo>
                  <a:cubicBezTo>
                    <a:pt x="732" y="425"/>
                    <a:pt x="731" y="425"/>
                    <a:pt x="731" y="425"/>
                  </a:cubicBezTo>
                  <a:lnTo>
                    <a:pt x="731" y="425"/>
                  </a:lnTo>
                  <a:cubicBezTo>
                    <a:pt x="728" y="423"/>
                    <a:pt x="725" y="421"/>
                    <a:pt x="723" y="419"/>
                  </a:cubicBezTo>
                  <a:cubicBezTo>
                    <a:pt x="714" y="408"/>
                    <a:pt x="705" y="396"/>
                    <a:pt x="700" y="381"/>
                  </a:cubicBezTo>
                  <a:lnTo>
                    <a:pt x="700" y="381"/>
                  </a:lnTo>
                  <a:cubicBezTo>
                    <a:pt x="703" y="386"/>
                    <a:pt x="706" y="391"/>
                    <a:pt x="709" y="396"/>
                  </a:cubicBezTo>
                  <a:lnTo>
                    <a:pt x="709" y="396"/>
                  </a:lnTo>
                  <a:cubicBezTo>
                    <a:pt x="706" y="390"/>
                    <a:pt x="704" y="383"/>
                    <a:pt x="701" y="378"/>
                  </a:cubicBezTo>
                  <a:cubicBezTo>
                    <a:pt x="684" y="341"/>
                    <a:pt x="647" y="318"/>
                    <a:pt x="609" y="318"/>
                  </a:cubicBezTo>
                  <a:cubicBezTo>
                    <a:pt x="593" y="318"/>
                    <a:pt x="577" y="322"/>
                    <a:pt x="562" y="331"/>
                  </a:cubicBezTo>
                  <a:cubicBezTo>
                    <a:pt x="560" y="332"/>
                    <a:pt x="556" y="334"/>
                    <a:pt x="555" y="337"/>
                  </a:cubicBezTo>
                  <a:cubicBezTo>
                    <a:pt x="497" y="375"/>
                    <a:pt x="443" y="419"/>
                    <a:pt x="395" y="467"/>
                  </a:cubicBezTo>
                  <a:cubicBezTo>
                    <a:pt x="339" y="526"/>
                    <a:pt x="289" y="588"/>
                    <a:pt x="242" y="654"/>
                  </a:cubicBezTo>
                  <a:cubicBezTo>
                    <a:pt x="144" y="798"/>
                    <a:pt x="76" y="963"/>
                    <a:pt x="17" y="1127"/>
                  </a:cubicBezTo>
                  <a:cubicBezTo>
                    <a:pt x="0" y="1174"/>
                    <a:pt x="17" y="1230"/>
                    <a:pt x="68" y="1252"/>
                  </a:cubicBezTo>
                  <a:cubicBezTo>
                    <a:pt x="81" y="1257"/>
                    <a:pt x="95" y="1259"/>
                    <a:pt x="109" y="1259"/>
                  </a:cubicBezTo>
                  <a:cubicBezTo>
                    <a:pt x="133" y="1281"/>
                    <a:pt x="164" y="1296"/>
                    <a:pt x="199" y="1296"/>
                  </a:cubicBezTo>
                  <a:cubicBezTo>
                    <a:pt x="204" y="1296"/>
                    <a:pt x="210" y="1295"/>
                    <a:pt x="216" y="1295"/>
                  </a:cubicBezTo>
                  <a:cubicBezTo>
                    <a:pt x="411" y="1279"/>
                    <a:pt x="603" y="1239"/>
                    <a:pt x="795" y="1194"/>
                  </a:cubicBezTo>
                  <a:cubicBezTo>
                    <a:pt x="1027" y="1137"/>
                    <a:pt x="1251" y="1062"/>
                    <a:pt x="1468" y="964"/>
                  </a:cubicBezTo>
                  <a:cubicBezTo>
                    <a:pt x="1810" y="811"/>
                    <a:pt x="2216" y="542"/>
                    <a:pt x="2222" y="124"/>
                  </a:cubicBezTo>
                  <a:cubicBezTo>
                    <a:pt x="2222" y="95"/>
                    <a:pt x="2221" y="71"/>
                    <a:pt x="2202" y="45"/>
                  </a:cubicBezTo>
                  <a:cubicBezTo>
                    <a:pt x="2182" y="19"/>
                    <a:pt x="2151" y="1"/>
                    <a:pt x="2118" y="1"/>
                  </a:cubicBezTo>
                  <a:close/>
                </a:path>
              </a:pathLst>
            </a:custGeom>
            <a:solidFill>
              <a:srgbClr val="A4BF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9" name="Google Shape;3799;p16"/>
            <p:cNvSpPr/>
            <p:nvPr/>
          </p:nvSpPr>
          <p:spPr>
            <a:xfrm>
              <a:off x="4126850" y="-1555725"/>
              <a:ext cx="55325" cy="90425"/>
            </a:xfrm>
            <a:custGeom>
              <a:avLst/>
              <a:gdLst/>
              <a:ahLst/>
              <a:cxnLst/>
              <a:rect l="l" t="t" r="r" b="b"/>
              <a:pathLst>
                <a:path w="2213" h="3617" extrusionOk="0">
                  <a:moveTo>
                    <a:pt x="1952" y="629"/>
                  </a:moveTo>
                  <a:lnTo>
                    <a:pt x="1952" y="629"/>
                  </a:lnTo>
                  <a:cubicBezTo>
                    <a:pt x="1949" y="661"/>
                    <a:pt x="1946" y="692"/>
                    <a:pt x="1944" y="723"/>
                  </a:cubicBezTo>
                  <a:cubicBezTo>
                    <a:pt x="1935" y="717"/>
                    <a:pt x="1925" y="714"/>
                    <a:pt x="1916" y="711"/>
                  </a:cubicBezTo>
                  <a:cubicBezTo>
                    <a:pt x="1928" y="684"/>
                    <a:pt x="1939" y="656"/>
                    <a:pt x="1952" y="629"/>
                  </a:cubicBezTo>
                  <a:close/>
                  <a:moveTo>
                    <a:pt x="1148" y="2716"/>
                  </a:moveTo>
                  <a:cubicBezTo>
                    <a:pt x="1154" y="2733"/>
                    <a:pt x="1162" y="2751"/>
                    <a:pt x="1175" y="2765"/>
                  </a:cubicBezTo>
                  <a:cubicBezTo>
                    <a:pt x="1152" y="2788"/>
                    <a:pt x="1129" y="2813"/>
                    <a:pt x="1105" y="2838"/>
                  </a:cubicBezTo>
                  <a:lnTo>
                    <a:pt x="1105" y="2838"/>
                  </a:lnTo>
                  <a:cubicBezTo>
                    <a:pt x="1052" y="2885"/>
                    <a:pt x="998" y="2931"/>
                    <a:pt x="940" y="2973"/>
                  </a:cubicBezTo>
                  <a:cubicBezTo>
                    <a:pt x="1013" y="2890"/>
                    <a:pt x="1083" y="2804"/>
                    <a:pt x="1148" y="2716"/>
                  </a:cubicBezTo>
                  <a:close/>
                  <a:moveTo>
                    <a:pt x="2093" y="0"/>
                  </a:moveTo>
                  <a:cubicBezTo>
                    <a:pt x="2074" y="0"/>
                    <a:pt x="2057" y="6"/>
                    <a:pt x="2041" y="14"/>
                  </a:cubicBezTo>
                  <a:cubicBezTo>
                    <a:pt x="2021" y="26"/>
                    <a:pt x="2004" y="46"/>
                    <a:pt x="1992" y="68"/>
                  </a:cubicBezTo>
                  <a:cubicBezTo>
                    <a:pt x="1885" y="261"/>
                    <a:pt x="1788" y="460"/>
                    <a:pt x="1705" y="662"/>
                  </a:cubicBezTo>
                  <a:cubicBezTo>
                    <a:pt x="1618" y="866"/>
                    <a:pt x="1544" y="1073"/>
                    <a:pt x="1468" y="1280"/>
                  </a:cubicBezTo>
                  <a:cubicBezTo>
                    <a:pt x="1425" y="1395"/>
                    <a:pt x="1382" y="1511"/>
                    <a:pt x="1339" y="1626"/>
                  </a:cubicBezTo>
                  <a:cubicBezTo>
                    <a:pt x="1256" y="1803"/>
                    <a:pt x="1169" y="1975"/>
                    <a:pt x="1073" y="2142"/>
                  </a:cubicBezTo>
                  <a:cubicBezTo>
                    <a:pt x="980" y="2295"/>
                    <a:pt x="876" y="2443"/>
                    <a:pt x="766" y="2585"/>
                  </a:cubicBezTo>
                  <a:cubicBezTo>
                    <a:pt x="639" y="2745"/>
                    <a:pt x="500" y="2890"/>
                    <a:pt x="356" y="3032"/>
                  </a:cubicBezTo>
                  <a:cubicBezTo>
                    <a:pt x="269" y="3117"/>
                    <a:pt x="173" y="3197"/>
                    <a:pt x="82" y="3278"/>
                  </a:cubicBezTo>
                  <a:cubicBezTo>
                    <a:pt x="55" y="3299"/>
                    <a:pt x="33" y="3322"/>
                    <a:pt x="20" y="3355"/>
                  </a:cubicBezTo>
                  <a:cubicBezTo>
                    <a:pt x="0" y="3401"/>
                    <a:pt x="0" y="3451"/>
                    <a:pt x="19" y="3499"/>
                  </a:cubicBezTo>
                  <a:cubicBezTo>
                    <a:pt x="47" y="3572"/>
                    <a:pt x="119" y="3616"/>
                    <a:pt x="195" y="3616"/>
                  </a:cubicBezTo>
                  <a:cubicBezTo>
                    <a:pt x="201" y="3616"/>
                    <a:pt x="208" y="3616"/>
                    <a:pt x="214" y="3615"/>
                  </a:cubicBezTo>
                  <a:cubicBezTo>
                    <a:pt x="407" y="3594"/>
                    <a:pt x="592" y="3549"/>
                    <a:pt x="769" y="3473"/>
                  </a:cubicBezTo>
                  <a:cubicBezTo>
                    <a:pt x="934" y="3404"/>
                    <a:pt x="1088" y="3301"/>
                    <a:pt x="1220" y="3183"/>
                  </a:cubicBezTo>
                  <a:cubicBezTo>
                    <a:pt x="1494" y="2940"/>
                    <a:pt x="1689" y="2618"/>
                    <a:pt x="1833" y="2284"/>
                  </a:cubicBezTo>
                  <a:cubicBezTo>
                    <a:pt x="1988" y="1928"/>
                    <a:pt x="2076" y="1546"/>
                    <a:pt x="2136" y="1163"/>
                  </a:cubicBezTo>
                  <a:cubicBezTo>
                    <a:pt x="2166" y="977"/>
                    <a:pt x="2183" y="787"/>
                    <a:pt x="2196" y="598"/>
                  </a:cubicBezTo>
                  <a:cubicBezTo>
                    <a:pt x="2208" y="432"/>
                    <a:pt x="2212" y="263"/>
                    <a:pt x="2205" y="98"/>
                  </a:cubicBezTo>
                  <a:cubicBezTo>
                    <a:pt x="2204" y="47"/>
                    <a:pt x="2158" y="7"/>
                    <a:pt x="2110" y="1"/>
                  </a:cubicBezTo>
                  <a:cubicBezTo>
                    <a:pt x="2104" y="1"/>
                    <a:pt x="2099" y="0"/>
                    <a:pt x="2093" y="0"/>
                  </a:cubicBezTo>
                  <a:close/>
                </a:path>
              </a:pathLst>
            </a:custGeom>
            <a:solidFill>
              <a:srgbClr val="A4BF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0" name="Google Shape;3800;p16"/>
            <p:cNvSpPr/>
            <p:nvPr/>
          </p:nvSpPr>
          <p:spPr>
            <a:xfrm>
              <a:off x="4141125" y="-1504850"/>
              <a:ext cx="18300" cy="32875"/>
            </a:xfrm>
            <a:custGeom>
              <a:avLst/>
              <a:gdLst/>
              <a:ahLst/>
              <a:cxnLst/>
              <a:rect l="l" t="t" r="r" b="b"/>
              <a:pathLst>
                <a:path w="732" h="1315" extrusionOk="0">
                  <a:moveTo>
                    <a:pt x="392" y="0"/>
                  </a:moveTo>
                  <a:cubicBezTo>
                    <a:pt x="383" y="0"/>
                    <a:pt x="374" y="1"/>
                    <a:pt x="364" y="2"/>
                  </a:cubicBezTo>
                  <a:cubicBezTo>
                    <a:pt x="338" y="6"/>
                    <a:pt x="310" y="15"/>
                    <a:pt x="284" y="29"/>
                  </a:cubicBezTo>
                  <a:cubicBezTo>
                    <a:pt x="267" y="40"/>
                    <a:pt x="248" y="56"/>
                    <a:pt x="234" y="74"/>
                  </a:cubicBezTo>
                  <a:cubicBezTo>
                    <a:pt x="189" y="137"/>
                    <a:pt x="152" y="201"/>
                    <a:pt x="117" y="272"/>
                  </a:cubicBezTo>
                  <a:cubicBezTo>
                    <a:pt x="86" y="339"/>
                    <a:pt x="67" y="418"/>
                    <a:pt x="47" y="493"/>
                  </a:cubicBezTo>
                  <a:cubicBezTo>
                    <a:pt x="28" y="569"/>
                    <a:pt x="18" y="651"/>
                    <a:pt x="11" y="731"/>
                  </a:cubicBezTo>
                  <a:cubicBezTo>
                    <a:pt x="2" y="828"/>
                    <a:pt x="1" y="925"/>
                    <a:pt x="2" y="1021"/>
                  </a:cubicBezTo>
                  <a:cubicBezTo>
                    <a:pt x="4" y="1060"/>
                    <a:pt x="24" y="1098"/>
                    <a:pt x="53" y="1125"/>
                  </a:cubicBezTo>
                  <a:cubicBezTo>
                    <a:pt x="50" y="1128"/>
                    <a:pt x="45" y="1134"/>
                    <a:pt x="43" y="1136"/>
                  </a:cubicBezTo>
                  <a:cubicBezTo>
                    <a:pt x="4" y="1184"/>
                    <a:pt x="14" y="1254"/>
                    <a:pt x="58" y="1292"/>
                  </a:cubicBezTo>
                  <a:cubicBezTo>
                    <a:pt x="79" y="1307"/>
                    <a:pt x="103" y="1315"/>
                    <a:pt x="126" y="1315"/>
                  </a:cubicBezTo>
                  <a:cubicBezTo>
                    <a:pt x="158" y="1315"/>
                    <a:pt x="190" y="1301"/>
                    <a:pt x="212" y="1274"/>
                  </a:cubicBezTo>
                  <a:cubicBezTo>
                    <a:pt x="275" y="1211"/>
                    <a:pt x="337" y="1144"/>
                    <a:pt x="394" y="1075"/>
                  </a:cubicBezTo>
                  <a:cubicBezTo>
                    <a:pt x="410" y="1056"/>
                    <a:pt x="426" y="1039"/>
                    <a:pt x="442" y="1019"/>
                  </a:cubicBezTo>
                  <a:cubicBezTo>
                    <a:pt x="534" y="914"/>
                    <a:pt x="619" y="806"/>
                    <a:pt x="700" y="694"/>
                  </a:cubicBezTo>
                  <a:cubicBezTo>
                    <a:pt x="732" y="652"/>
                    <a:pt x="729" y="593"/>
                    <a:pt x="686" y="559"/>
                  </a:cubicBezTo>
                  <a:cubicBezTo>
                    <a:pt x="686" y="559"/>
                    <a:pt x="685" y="559"/>
                    <a:pt x="685" y="558"/>
                  </a:cubicBezTo>
                  <a:cubicBezTo>
                    <a:pt x="676" y="537"/>
                    <a:pt x="663" y="517"/>
                    <a:pt x="643" y="503"/>
                  </a:cubicBezTo>
                  <a:cubicBezTo>
                    <a:pt x="640" y="502"/>
                    <a:pt x="637" y="497"/>
                    <a:pt x="634" y="496"/>
                  </a:cubicBezTo>
                  <a:cubicBezTo>
                    <a:pt x="637" y="392"/>
                    <a:pt x="631" y="288"/>
                    <a:pt x="613" y="186"/>
                  </a:cubicBezTo>
                  <a:cubicBezTo>
                    <a:pt x="603" y="119"/>
                    <a:pt x="561" y="49"/>
                    <a:pt x="495" y="23"/>
                  </a:cubicBezTo>
                  <a:cubicBezTo>
                    <a:pt x="485" y="22"/>
                    <a:pt x="481" y="18"/>
                    <a:pt x="471" y="16"/>
                  </a:cubicBezTo>
                  <a:cubicBezTo>
                    <a:pt x="445" y="5"/>
                    <a:pt x="419" y="0"/>
                    <a:pt x="392" y="0"/>
                  </a:cubicBezTo>
                  <a:close/>
                </a:path>
              </a:pathLst>
            </a:custGeom>
            <a:solidFill>
              <a:srgbClr val="A4BF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1" name="Google Shape;3801;p16"/>
            <p:cNvSpPr/>
            <p:nvPr/>
          </p:nvSpPr>
          <p:spPr>
            <a:xfrm>
              <a:off x="4147275" y="-1540800"/>
              <a:ext cx="30225" cy="52850"/>
            </a:xfrm>
            <a:custGeom>
              <a:avLst/>
              <a:gdLst/>
              <a:ahLst/>
              <a:cxnLst/>
              <a:rect l="l" t="t" r="r" b="b"/>
              <a:pathLst>
                <a:path w="1209" h="2114" extrusionOk="0">
                  <a:moveTo>
                    <a:pt x="1106" y="0"/>
                  </a:moveTo>
                  <a:cubicBezTo>
                    <a:pt x="1088" y="0"/>
                    <a:pt x="1071" y="5"/>
                    <a:pt x="1055" y="13"/>
                  </a:cubicBezTo>
                  <a:cubicBezTo>
                    <a:pt x="1042" y="24"/>
                    <a:pt x="1027" y="38"/>
                    <a:pt x="1020" y="58"/>
                  </a:cubicBezTo>
                  <a:cubicBezTo>
                    <a:pt x="927" y="315"/>
                    <a:pt x="832" y="569"/>
                    <a:pt x="724" y="819"/>
                  </a:cubicBezTo>
                  <a:cubicBezTo>
                    <a:pt x="654" y="911"/>
                    <a:pt x="587" y="1006"/>
                    <a:pt x="518" y="1099"/>
                  </a:cubicBezTo>
                  <a:cubicBezTo>
                    <a:pt x="429" y="1203"/>
                    <a:pt x="332" y="1303"/>
                    <a:pt x="246" y="1410"/>
                  </a:cubicBezTo>
                  <a:cubicBezTo>
                    <a:pt x="225" y="1437"/>
                    <a:pt x="206" y="1464"/>
                    <a:pt x="186" y="1490"/>
                  </a:cubicBezTo>
                  <a:lnTo>
                    <a:pt x="184" y="1490"/>
                  </a:lnTo>
                  <a:cubicBezTo>
                    <a:pt x="177" y="1496"/>
                    <a:pt x="170" y="1501"/>
                    <a:pt x="164" y="1509"/>
                  </a:cubicBezTo>
                  <a:cubicBezTo>
                    <a:pt x="156" y="1519"/>
                    <a:pt x="150" y="1533"/>
                    <a:pt x="146" y="1547"/>
                  </a:cubicBezTo>
                  <a:cubicBezTo>
                    <a:pt x="115" y="1596"/>
                    <a:pt x="88" y="1645"/>
                    <a:pt x="64" y="1697"/>
                  </a:cubicBezTo>
                  <a:cubicBezTo>
                    <a:pt x="16" y="1802"/>
                    <a:pt x="1" y="1914"/>
                    <a:pt x="9" y="2027"/>
                  </a:cubicBezTo>
                  <a:cubicBezTo>
                    <a:pt x="12" y="2062"/>
                    <a:pt x="36" y="2092"/>
                    <a:pt x="65" y="2105"/>
                  </a:cubicBezTo>
                  <a:cubicBezTo>
                    <a:pt x="78" y="2111"/>
                    <a:pt x="90" y="2113"/>
                    <a:pt x="102" y="2113"/>
                  </a:cubicBezTo>
                  <a:cubicBezTo>
                    <a:pt x="131" y="2113"/>
                    <a:pt x="158" y="2099"/>
                    <a:pt x="179" y="2077"/>
                  </a:cubicBezTo>
                  <a:cubicBezTo>
                    <a:pt x="199" y="2056"/>
                    <a:pt x="220" y="2034"/>
                    <a:pt x="238" y="2013"/>
                  </a:cubicBezTo>
                  <a:cubicBezTo>
                    <a:pt x="252" y="2026"/>
                    <a:pt x="268" y="2034"/>
                    <a:pt x="288" y="2036"/>
                  </a:cubicBezTo>
                  <a:cubicBezTo>
                    <a:pt x="292" y="2036"/>
                    <a:pt x="296" y="2037"/>
                    <a:pt x="300" y="2037"/>
                  </a:cubicBezTo>
                  <a:cubicBezTo>
                    <a:pt x="346" y="2037"/>
                    <a:pt x="389" y="2001"/>
                    <a:pt x="396" y="1955"/>
                  </a:cubicBezTo>
                  <a:cubicBezTo>
                    <a:pt x="400" y="1925"/>
                    <a:pt x="404" y="1895"/>
                    <a:pt x="411" y="1863"/>
                  </a:cubicBezTo>
                  <a:cubicBezTo>
                    <a:pt x="424" y="1823"/>
                    <a:pt x="437" y="1783"/>
                    <a:pt x="447" y="1741"/>
                  </a:cubicBezTo>
                  <a:cubicBezTo>
                    <a:pt x="459" y="1726"/>
                    <a:pt x="472" y="1708"/>
                    <a:pt x="482" y="1691"/>
                  </a:cubicBezTo>
                  <a:cubicBezTo>
                    <a:pt x="584" y="1539"/>
                    <a:pt x="670" y="1375"/>
                    <a:pt x="753" y="1213"/>
                  </a:cubicBezTo>
                  <a:cubicBezTo>
                    <a:pt x="803" y="1112"/>
                    <a:pt x="849" y="1009"/>
                    <a:pt x="895" y="905"/>
                  </a:cubicBezTo>
                  <a:lnTo>
                    <a:pt x="900" y="894"/>
                  </a:lnTo>
                  <a:cubicBezTo>
                    <a:pt x="904" y="887"/>
                    <a:pt x="905" y="880"/>
                    <a:pt x="907" y="872"/>
                  </a:cubicBezTo>
                  <a:cubicBezTo>
                    <a:pt x="1010" y="631"/>
                    <a:pt x="1101" y="381"/>
                    <a:pt x="1193" y="133"/>
                  </a:cubicBezTo>
                  <a:cubicBezTo>
                    <a:pt x="1208" y="85"/>
                    <a:pt x="1193" y="29"/>
                    <a:pt x="1142" y="8"/>
                  </a:cubicBezTo>
                  <a:cubicBezTo>
                    <a:pt x="1131" y="2"/>
                    <a:pt x="1118" y="0"/>
                    <a:pt x="1106" y="0"/>
                  </a:cubicBezTo>
                  <a:close/>
                </a:path>
              </a:pathLst>
            </a:custGeom>
            <a:solidFill>
              <a:srgbClr val="A4BF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2" name="Google Shape;3802;p16"/>
            <p:cNvSpPr/>
            <p:nvPr/>
          </p:nvSpPr>
          <p:spPr>
            <a:xfrm>
              <a:off x="4168775" y="-1538200"/>
              <a:ext cx="8800" cy="16350"/>
            </a:xfrm>
            <a:custGeom>
              <a:avLst/>
              <a:gdLst/>
              <a:ahLst/>
              <a:cxnLst/>
              <a:rect l="l" t="t" r="r" b="b"/>
              <a:pathLst>
                <a:path w="352" h="654" extrusionOk="0">
                  <a:moveTo>
                    <a:pt x="251" y="1"/>
                  </a:moveTo>
                  <a:cubicBezTo>
                    <a:pt x="233" y="1"/>
                    <a:pt x="216" y="6"/>
                    <a:pt x="202" y="14"/>
                  </a:cubicBezTo>
                  <a:cubicBezTo>
                    <a:pt x="202" y="17"/>
                    <a:pt x="198" y="19"/>
                    <a:pt x="196" y="20"/>
                  </a:cubicBezTo>
                  <a:cubicBezTo>
                    <a:pt x="173" y="36"/>
                    <a:pt x="165" y="57"/>
                    <a:pt x="157" y="85"/>
                  </a:cubicBezTo>
                  <a:cubicBezTo>
                    <a:pt x="148" y="121"/>
                    <a:pt x="138" y="158"/>
                    <a:pt x="128" y="193"/>
                  </a:cubicBezTo>
                  <a:lnTo>
                    <a:pt x="128" y="193"/>
                  </a:lnTo>
                  <a:cubicBezTo>
                    <a:pt x="128" y="193"/>
                    <a:pt x="129" y="193"/>
                    <a:pt x="129" y="192"/>
                  </a:cubicBezTo>
                  <a:lnTo>
                    <a:pt x="129" y="192"/>
                  </a:lnTo>
                  <a:cubicBezTo>
                    <a:pt x="128" y="195"/>
                    <a:pt x="127" y="198"/>
                    <a:pt x="126" y="200"/>
                  </a:cubicBezTo>
                  <a:lnTo>
                    <a:pt x="126" y="200"/>
                  </a:lnTo>
                  <a:cubicBezTo>
                    <a:pt x="127" y="198"/>
                    <a:pt x="128" y="196"/>
                    <a:pt x="128" y="193"/>
                  </a:cubicBezTo>
                  <a:lnTo>
                    <a:pt x="128" y="193"/>
                  </a:lnTo>
                  <a:cubicBezTo>
                    <a:pt x="125" y="200"/>
                    <a:pt x="123" y="207"/>
                    <a:pt x="122" y="214"/>
                  </a:cubicBezTo>
                  <a:lnTo>
                    <a:pt x="122" y="214"/>
                  </a:lnTo>
                  <a:cubicBezTo>
                    <a:pt x="124" y="209"/>
                    <a:pt x="125" y="205"/>
                    <a:pt x="126" y="200"/>
                  </a:cubicBezTo>
                  <a:lnTo>
                    <a:pt x="126" y="200"/>
                  </a:lnTo>
                  <a:cubicBezTo>
                    <a:pt x="125" y="206"/>
                    <a:pt x="123" y="212"/>
                    <a:pt x="122" y="218"/>
                  </a:cubicBezTo>
                  <a:cubicBezTo>
                    <a:pt x="122" y="217"/>
                    <a:pt x="122" y="216"/>
                    <a:pt x="122" y="214"/>
                  </a:cubicBezTo>
                  <a:lnTo>
                    <a:pt x="122" y="214"/>
                  </a:lnTo>
                  <a:cubicBezTo>
                    <a:pt x="91" y="317"/>
                    <a:pt x="56" y="418"/>
                    <a:pt x="18" y="518"/>
                  </a:cubicBezTo>
                  <a:cubicBezTo>
                    <a:pt x="1" y="567"/>
                    <a:pt x="18" y="623"/>
                    <a:pt x="67" y="646"/>
                  </a:cubicBezTo>
                  <a:cubicBezTo>
                    <a:pt x="79" y="651"/>
                    <a:pt x="92" y="654"/>
                    <a:pt x="104" y="654"/>
                  </a:cubicBezTo>
                  <a:cubicBezTo>
                    <a:pt x="142" y="654"/>
                    <a:pt x="179" y="633"/>
                    <a:pt x="193" y="596"/>
                  </a:cubicBezTo>
                  <a:cubicBezTo>
                    <a:pt x="254" y="437"/>
                    <a:pt x="304" y="277"/>
                    <a:pt x="346" y="112"/>
                  </a:cubicBezTo>
                  <a:cubicBezTo>
                    <a:pt x="351" y="88"/>
                    <a:pt x="341" y="59"/>
                    <a:pt x="327" y="42"/>
                  </a:cubicBezTo>
                  <a:cubicBezTo>
                    <a:pt x="313" y="20"/>
                    <a:pt x="290" y="6"/>
                    <a:pt x="262" y="1"/>
                  </a:cubicBezTo>
                  <a:cubicBezTo>
                    <a:pt x="259" y="1"/>
                    <a:pt x="255" y="1"/>
                    <a:pt x="251" y="1"/>
                  </a:cubicBezTo>
                  <a:close/>
                </a:path>
              </a:pathLst>
            </a:custGeom>
            <a:solidFill>
              <a:srgbClr val="A4BF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3" name="Google Shape;3803;p16"/>
            <p:cNvSpPr/>
            <p:nvPr/>
          </p:nvSpPr>
          <p:spPr>
            <a:xfrm>
              <a:off x="3443100" y="-2021525"/>
              <a:ext cx="75275" cy="63475"/>
            </a:xfrm>
            <a:custGeom>
              <a:avLst/>
              <a:gdLst/>
              <a:ahLst/>
              <a:cxnLst/>
              <a:rect l="l" t="t" r="r" b="b"/>
              <a:pathLst>
                <a:path w="3011" h="2539" extrusionOk="0">
                  <a:moveTo>
                    <a:pt x="217" y="214"/>
                  </a:moveTo>
                  <a:cubicBezTo>
                    <a:pt x="216" y="216"/>
                    <a:pt x="214" y="219"/>
                    <a:pt x="210" y="220"/>
                  </a:cubicBezTo>
                  <a:cubicBezTo>
                    <a:pt x="211" y="219"/>
                    <a:pt x="216" y="216"/>
                    <a:pt x="217" y="214"/>
                  </a:cubicBezTo>
                  <a:close/>
                  <a:moveTo>
                    <a:pt x="217" y="216"/>
                  </a:moveTo>
                  <a:lnTo>
                    <a:pt x="217" y="216"/>
                  </a:lnTo>
                  <a:cubicBezTo>
                    <a:pt x="214" y="220"/>
                    <a:pt x="211" y="223"/>
                    <a:pt x="209" y="227"/>
                  </a:cubicBezTo>
                  <a:cubicBezTo>
                    <a:pt x="210" y="223"/>
                    <a:pt x="214" y="220"/>
                    <a:pt x="217" y="216"/>
                  </a:cubicBezTo>
                  <a:close/>
                  <a:moveTo>
                    <a:pt x="447" y="244"/>
                  </a:moveTo>
                  <a:lnTo>
                    <a:pt x="447" y="244"/>
                  </a:lnTo>
                  <a:cubicBezTo>
                    <a:pt x="448" y="244"/>
                    <a:pt x="448" y="245"/>
                    <a:pt x="448" y="245"/>
                  </a:cubicBezTo>
                  <a:lnTo>
                    <a:pt x="448" y="245"/>
                  </a:lnTo>
                  <a:cubicBezTo>
                    <a:pt x="448" y="244"/>
                    <a:pt x="448" y="244"/>
                    <a:pt x="447" y="244"/>
                  </a:cubicBezTo>
                  <a:close/>
                  <a:moveTo>
                    <a:pt x="455" y="249"/>
                  </a:moveTo>
                  <a:cubicBezTo>
                    <a:pt x="457" y="249"/>
                    <a:pt x="459" y="250"/>
                    <a:pt x="461" y="250"/>
                  </a:cubicBezTo>
                  <a:cubicBezTo>
                    <a:pt x="459" y="249"/>
                    <a:pt x="457" y="249"/>
                    <a:pt x="455" y="249"/>
                  </a:cubicBezTo>
                  <a:close/>
                  <a:moveTo>
                    <a:pt x="293" y="197"/>
                  </a:moveTo>
                  <a:cubicBezTo>
                    <a:pt x="295" y="197"/>
                    <a:pt x="296" y="197"/>
                    <a:pt x="298" y="199"/>
                  </a:cubicBezTo>
                  <a:cubicBezTo>
                    <a:pt x="289" y="202"/>
                    <a:pt x="280" y="209"/>
                    <a:pt x="273" y="216"/>
                  </a:cubicBezTo>
                  <a:cubicBezTo>
                    <a:pt x="252" y="236"/>
                    <a:pt x="244" y="263"/>
                    <a:pt x="246" y="291"/>
                  </a:cubicBezTo>
                  <a:cubicBezTo>
                    <a:pt x="239" y="278"/>
                    <a:pt x="232" y="263"/>
                    <a:pt x="226" y="250"/>
                  </a:cubicBezTo>
                  <a:cubicBezTo>
                    <a:pt x="224" y="242"/>
                    <a:pt x="221" y="232"/>
                    <a:pt x="219" y="223"/>
                  </a:cubicBezTo>
                  <a:lnTo>
                    <a:pt x="219" y="219"/>
                  </a:lnTo>
                  <a:lnTo>
                    <a:pt x="219" y="216"/>
                  </a:lnTo>
                  <a:cubicBezTo>
                    <a:pt x="219" y="214"/>
                    <a:pt x="220" y="214"/>
                    <a:pt x="220" y="213"/>
                  </a:cubicBezTo>
                  <a:cubicBezTo>
                    <a:pt x="230" y="207"/>
                    <a:pt x="237" y="202"/>
                    <a:pt x="244" y="199"/>
                  </a:cubicBezTo>
                  <a:cubicBezTo>
                    <a:pt x="247" y="197"/>
                    <a:pt x="250" y="197"/>
                    <a:pt x="253" y="197"/>
                  </a:cubicBezTo>
                  <a:close/>
                  <a:moveTo>
                    <a:pt x="2339" y="1384"/>
                  </a:moveTo>
                  <a:lnTo>
                    <a:pt x="2339" y="1384"/>
                  </a:lnTo>
                  <a:cubicBezTo>
                    <a:pt x="2339" y="1384"/>
                    <a:pt x="2339" y="1385"/>
                    <a:pt x="2340" y="1386"/>
                  </a:cubicBezTo>
                  <a:lnTo>
                    <a:pt x="2340" y="1386"/>
                  </a:lnTo>
                  <a:cubicBezTo>
                    <a:pt x="2339" y="1385"/>
                    <a:pt x="2339" y="1384"/>
                    <a:pt x="2339" y="1384"/>
                  </a:cubicBezTo>
                  <a:close/>
                  <a:moveTo>
                    <a:pt x="434" y="240"/>
                  </a:moveTo>
                  <a:lnTo>
                    <a:pt x="434" y="240"/>
                  </a:lnTo>
                  <a:cubicBezTo>
                    <a:pt x="439" y="242"/>
                    <a:pt x="443" y="243"/>
                    <a:pt x="447" y="244"/>
                  </a:cubicBezTo>
                  <a:lnTo>
                    <a:pt x="447" y="244"/>
                  </a:lnTo>
                  <a:cubicBezTo>
                    <a:pt x="447" y="244"/>
                    <a:pt x="447" y="244"/>
                    <a:pt x="447" y="244"/>
                  </a:cubicBezTo>
                  <a:lnTo>
                    <a:pt x="447" y="244"/>
                  </a:lnTo>
                  <a:cubicBezTo>
                    <a:pt x="447" y="244"/>
                    <a:pt x="447" y="244"/>
                    <a:pt x="447" y="244"/>
                  </a:cubicBezTo>
                  <a:lnTo>
                    <a:pt x="447" y="244"/>
                  </a:lnTo>
                  <a:cubicBezTo>
                    <a:pt x="448" y="244"/>
                    <a:pt x="448" y="244"/>
                    <a:pt x="448" y="245"/>
                  </a:cubicBezTo>
                  <a:cubicBezTo>
                    <a:pt x="448" y="245"/>
                    <a:pt x="448" y="245"/>
                    <a:pt x="448" y="245"/>
                  </a:cubicBezTo>
                  <a:lnTo>
                    <a:pt x="448" y="245"/>
                  </a:lnTo>
                  <a:cubicBezTo>
                    <a:pt x="448" y="245"/>
                    <a:pt x="449" y="245"/>
                    <a:pt x="449" y="245"/>
                  </a:cubicBezTo>
                  <a:lnTo>
                    <a:pt x="449" y="245"/>
                  </a:lnTo>
                  <a:cubicBezTo>
                    <a:pt x="450" y="245"/>
                    <a:pt x="451" y="246"/>
                    <a:pt x="451" y="247"/>
                  </a:cubicBezTo>
                  <a:lnTo>
                    <a:pt x="451" y="247"/>
                  </a:lnTo>
                  <a:cubicBezTo>
                    <a:pt x="451" y="246"/>
                    <a:pt x="451" y="246"/>
                    <a:pt x="451" y="246"/>
                  </a:cubicBezTo>
                  <a:lnTo>
                    <a:pt x="451" y="246"/>
                  </a:lnTo>
                  <a:cubicBezTo>
                    <a:pt x="452" y="246"/>
                    <a:pt x="452" y="247"/>
                    <a:pt x="452" y="247"/>
                  </a:cubicBezTo>
                  <a:lnTo>
                    <a:pt x="452" y="247"/>
                  </a:lnTo>
                  <a:cubicBezTo>
                    <a:pt x="452" y="247"/>
                    <a:pt x="452" y="247"/>
                    <a:pt x="451" y="247"/>
                  </a:cubicBezTo>
                  <a:lnTo>
                    <a:pt x="451" y="247"/>
                  </a:lnTo>
                  <a:cubicBezTo>
                    <a:pt x="452" y="247"/>
                    <a:pt x="452" y="247"/>
                    <a:pt x="453" y="247"/>
                  </a:cubicBezTo>
                  <a:cubicBezTo>
                    <a:pt x="452" y="247"/>
                    <a:pt x="452" y="247"/>
                    <a:pt x="452" y="247"/>
                  </a:cubicBezTo>
                  <a:lnTo>
                    <a:pt x="452" y="247"/>
                  </a:lnTo>
                  <a:cubicBezTo>
                    <a:pt x="453" y="247"/>
                    <a:pt x="453" y="247"/>
                    <a:pt x="454" y="248"/>
                  </a:cubicBezTo>
                  <a:lnTo>
                    <a:pt x="454" y="248"/>
                  </a:lnTo>
                  <a:cubicBezTo>
                    <a:pt x="453" y="248"/>
                    <a:pt x="453" y="248"/>
                    <a:pt x="453" y="247"/>
                  </a:cubicBezTo>
                  <a:lnTo>
                    <a:pt x="453" y="247"/>
                  </a:lnTo>
                  <a:cubicBezTo>
                    <a:pt x="454" y="248"/>
                    <a:pt x="455" y="248"/>
                    <a:pt x="455" y="249"/>
                  </a:cubicBezTo>
                  <a:lnTo>
                    <a:pt x="455" y="249"/>
                  </a:lnTo>
                  <a:cubicBezTo>
                    <a:pt x="455" y="248"/>
                    <a:pt x="454" y="248"/>
                    <a:pt x="454" y="248"/>
                  </a:cubicBezTo>
                  <a:lnTo>
                    <a:pt x="454" y="248"/>
                  </a:lnTo>
                  <a:cubicBezTo>
                    <a:pt x="459" y="249"/>
                    <a:pt x="463" y="250"/>
                    <a:pt x="467" y="252"/>
                  </a:cubicBezTo>
                  <a:cubicBezTo>
                    <a:pt x="466" y="252"/>
                    <a:pt x="461" y="250"/>
                    <a:pt x="460" y="250"/>
                  </a:cubicBezTo>
                  <a:cubicBezTo>
                    <a:pt x="743" y="378"/>
                    <a:pt x="1003" y="556"/>
                    <a:pt x="1264" y="726"/>
                  </a:cubicBezTo>
                  <a:cubicBezTo>
                    <a:pt x="1381" y="802"/>
                    <a:pt x="1497" y="881"/>
                    <a:pt x="1616" y="953"/>
                  </a:cubicBezTo>
                  <a:cubicBezTo>
                    <a:pt x="1661" y="980"/>
                    <a:pt x="1707" y="1006"/>
                    <a:pt x="1755" y="1033"/>
                  </a:cubicBezTo>
                  <a:cubicBezTo>
                    <a:pt x="1817" y="1063"/>
                    <a:pt x="1882" y="1088"/>
                    <a:pt x="1946" y="1111"/>
                  </a:cubicBezTo>
                  <a:cubicBezTo>
                    <a:pt x="2037" y="1148"/>
                    <a:pt x="2127" y="1188"/>
                    <a:pt x="2208" y="1246"/>
                  </a:cubicBezTo>
                  <a:cubicBezTo>
                    <a:pt x="2254" y="1283"/>
                    <a:pt x="2291" y="1326"/>
                    <a:pt x="2328" y="1372"/>
                  </a:cubicBezTo>
                  <a:lnTo>
                    <a:pt x="2328" y="1372"/>
                  </a:lnTo>
                  <a:cubicBezTo>
                    <a:pt x="2327" y="1369"/>
                    <a:pt x="2325" y="1367"/>
                    <a:pt x="2324" y="1365"/>
                  </a:cubicBezTo>
                  <a:lnTo>
                    <a:pt x="2324" y="1365"/>
                  </a:lnTo>
                  <a:cubicBezTo>
                    <a:pt x="2328" y="1370"/>
                    <a:pt x="2332" y="1375"/>
                    <a:pt x="2335" y="1380"/>
                  </a:cubicBezTo>
                  <a:lnTo>
                    <a:pt x="2335" y="1380"/>
                  </a:lnTo>
                  <a:cubicBezTo>
                    <a:pt x="2333" y="1377"/>
                    <a:pt x="2330" y="1374"/>
                    <a:pt x="2328" y="1372"/>
                  </a:cubicBezTo>
                  <a:lnTo>
                    <a:pt x="2328" y="1372"/>
                  </a:lnTo>
                  <a:cubicBezTo>
                    <a:pt x="2330" y="1375"/>
                    <a:pt x="2333" y="1378"/>
                    <a:pt x="2335" y="1380"/>
                  </a:cubicBezTo>
                  <a:lnTo>
                    <a:pt x="2335" y="1380"/>
                  </a:lnTo>
                  <a:cubicBezTo>
                    <a:pt x="2335" y="1380"/>
                    <a:pt x="2335" y="1380"/>
                    <a:pt x="2335" y="1380"/>
                  </a:cubicBezTo>
                  <a:lnTo>
                    <a:pt x="2335" y="1380"/>
                  </a:lnTo>
                  <a:cubicBezTo>
                    <a:pt x="2335" y="1380"/>
                    <a:pt x="2336" y="1380"/>
                    <a:pt x="2336" y="1381"/>
                  </a:cubicBezTo>
                  <a:cubicBezTo>
                    <a:pt x="2336" y="1381"/>
                    <a:pt x="2335" y="1380"/>
                    <a:pt x="2335" y="1380"/>
                  </a:cubicBezTo>
                  <a:lnTo>
                    <a:pt x="2335" y="1380"/>
                  </a:lnTo>
                  <a:cubicBezTo>
                    <a:pt x="2336" y="1381"/>
                    <a:pt x="2337" y="1383"/>
                    <a:pt x="2337" y="1384"/>
                  </a:cubicBezTo>
                  <a:lnTo>
                    <a:pt x="2340" y="1386"/>
                  </a:lnTo>
                  <a:lnTo>
                    <a:pt x="2340" y="1386"/>
                  </a:lnTo>
                  <a:cubicBezTo>
                    <a:pt x="2367" y="1424"/>
                    <a:pt x="2394" y="1463"/>
                    <a:pt x="2418" y="1501"/>
                  </a:cubicBezTo>
                  <a:cubicBezTo>
                    <a:pt x="2386" y="1467"/>
                    <a:pt x="2352" y="1435"/>
                    <a:pt x="2316" y="1402"/>
                  </a:cubicBezTo>
                  <a:cubicBezTo>
                    <a:pt x="2176" y="1279"/>
                    <a:pt x="2015" y="1178"/>
                    <a:pt x="1849" y="1092"/>
                  </a:cubicBezTo>
                  <a:cubicBezTo>
                    <a:pt x="1770" y="1040"/>
                    <a:pt x="1685" y="997"/>
                    <a:pt x="1597" y="960"/>
                  </a:cubicBezTo>
                  <a:cubicBezTo>
                    <a:pt x="1576" y="947"/>
                    <a:pt x="1551" y="940"/>
                    <a:pt x="1526" y="940"/>
                  </a:cubicBezTo>
                  <a:cubicBezTo>
                    <a:pt x="1432" y="898"/>
                    <a:pt x="1339" y="856"/>
                    <a:pt x="1246" y="813"/>
                  </a:cubicBezTo>
                  <a:cubicBezTo>
                    <a:pt x="1135" y="762"/>
                    <a:pt x="1027" y="706"/>
                    <a:pt x="921" y="645"/>
                  </a:cubicBezTo>
                  <a:cubicBezTo>
                    <a:pt x="757" y="509"/>
                    <a:pt x="592" y="378"/>
                    <a:pt x="434" y="240"/>
                  </a:cubicBezTo>
                  <a:close/>
                  <a:moveTo>
                    <a:pt x="2488" y="2179"/>
                  </a:moveTo>
                  <a:cubicBezTo>
                    <a:pt x="2491" y="2179"/>
                    <a:pt x="2491" y="2181"/>
                    <a:pt x="2492" y="2181"/>
                  </a:cubicBezTo>
                  <a:cubicBezTo>
                    <a:pt x="2491" y="2181"/>
                    <a:pt x="2491" y="2181"/>
                    <a:pt x="2488" y="2179"/>
                  </a:cubicBezTo>
                  <a:close/>
                  <a:moveTo>
                    <a:pt x="269" y="0"/>
                  </a:moveTo>
                  <a:cubicBezTo>
                    <a:pt x="234" y="0"/>
                    <a:pt x="199" y="6"/>
                    <a:pt x="167" y="21"/>
                  </a:cubicBezTo>
                  <a:cubicBezTo>
                    <a:pt x="157" y="26"/>
                    <a:pt x="145" y="29"/>
                    <a:pt x="137" y="36"/>
                  </a:cubicBezTo>
                  <a:cubicBezTo>
                    <a:pt x="94" y="64"/>
                    <a:pt x="61" y="100"/>
                    <a:pt x="42" y="148"/>
                  </a:cubicBezTo>
                  <a:cubicBezTo>
                    <a:pt x="0" y="256"/>
                    <a:pt x="63" y="370"/>
                    <a:pt x="125" y="451"/>
                  </a:cubicBezTo>
                  <a:cubicBezTo>
                    <a:pt x="237" y="602"/>
                    <a:pt x="384" y="724"/>
                    <a:pt x="532" y="836"/>
                  </a:cubicBezTo>
                  <a:cubicBezTo>
                    <a:pt x="693" y="960"/>
                    <a:pt x="863" y="1075"/>
                    <a:pt x="1040" y="1178"/>
                  </a:cubicBezTo>
                  <a:cubicBezTo>
                    <a:pt x="1059" y="1190"/>
                    <a:pt x="1078" y="1200"/>
                    <a:pt x="1098" y="1211"/>
                  </a:cubicBezTo>
                  <a:cubicBezTo>
                    <a:pt x="1184" y="1274"/>
                    <a:pt x="1274" y="1332"/>
                    <a:pt x="1360" y="1397"/>
                  </a:cubicBezTo>
                  <a:cubicBezTo>
                    <a:pt x="1490" y="1501"/>
                    <a:pt x="1608" y="1623"/>
                    <a:pt x="1724" y="1741"/>
                  </a:cubicBezTo>
                  <a:cubicBezTo>
                    <a:pt x="1878" y="1896"/>
                    <a:pt x="2033" y="2051"/>
                    <a:pt x="2196" y="2198"/>
                  </a:cubicBezTo>
                  <a:cubicBezTo>
                    <a:pt x="2261" y="2258"/>
                    <a:pt x="2329" y="2313"/>
                    <a:pt x="2399" y="2367"/>
                  </a:cubicBezTo>
                  <a:cubicBezTo>
                    <a:pt x="2465" y="2418"/>
                    <a:pt x="2534" y="2464"/>
                    <a:pt x="2610" y="2498"/>
                  </a:cubicBezTo>
                  <a:cubicBezTo>
                    <a:pt x="2660" y="2521"/>
                    <a:pt x="2711" y="2535"/>
                    <a:pt x="2767" y="2538"/>
                  </a:cubicBezTo>
                  <a:cubicBezTo>
                    <a:pt x="2769" y="2538"/>
                    <a:pt x="2772" y="2539"/>
                    <a:pt x="2775" y="2539"/>
                  </a:cubicBezTo>
                  <a:cubicBezTo>
                    <a:pt x="2838" y="2539"/>
                    <a:pt x="2899" y="2508"/>
                    <a:pt x="2945" y="2464"/>
                  </a:cubicBezTo>
                  <a:cubicBezTo>
                    <a:pt x="2988" y="2423"/>
                    <a:pt x="3001" y="2362"/>
                    <a:pt x="3005" y="2304"/>
                  </a:cubicBezTo>
                  <a:cubicBezTo>
                    <a:pt x="3011" y="2268"/>
                    <a:pt x="3002" y="2230"/>
                    <a:pt x="2998" y="2194"/>
                  </a:cubicBezTo>
                  <a:cubicBezTo>
                    <a:pt x="2991" y="2148"/>
                    <a:pt x="2976" y="2105"/>
                    <a:pt x="2962" y="2062"/>
                  </a:cubicBezTo>
                  <a:cubicBezTo>
                    <a:pt x="2903" y="1888"/>
                    <a:pt x="2808" y="1724"/>
                    <a:pt x="2715" y="1565"/>
                  </a:cubicBezTo>
                  <a:cubicBezTo>
                    <a:pt x="2616" y="1399"/>
                    <a:pt x="2517" y="1224"/>
                    <a:pt x="2373" y="1092"/>
                  </a:cubicBezTo>
                  <a:cubicBezTo>
                    <a:pt x="2234" y="967"/>
                    <a:pt x="2041" y="912"/>
                    <a:pt x="1869" y="844"/>
                  </a:cubicBezTo>
                  <a:cubicBezTo>
                    <a:pt x="1809" y="815"/>
                    <a:pt x="1751" y="782"/>
                    <a:pt x="1695" y="747"/>
                  </a:cubicBezTo>
                  <a:cubicBezTo>
                    <a:pt x="1609" y="697"/>
                    <a:pt x="1523" y="644"/>
                    <a:pt x="1438" y="589"/>
                  </a:cubicBezTo>
                  <a:cubicBezTo>
                    <a:pt x="1228" y="460"/>
                    <a:pt x="1021" y="329"/>
                    <a:pt x="807" y="209"/>
                  </a:cubicBezTo>
                  <a:cubicBezTo>
                    <a:pt x="720" y="158"/>
                    <a:pt x="632" y="114"/>
                    <a:pt x="540" y="72"/>
                  </a:cubicBezTo>
                  <a:cubicBezTo>
                    <a:pt x="474" y="44"/>
                    <a:pt x="404" y="19"/>
                    <a:pt x="332" y="6"/>
                  </a:cubicBezTo>
                  <a:cubicBezTo>
                    <a:pt x="311" y="2"/>
                    <a:pt x="290" y="0"/>
                    <a:pt x="269" y="0"/>
                  </a:cubicBezTo>
                  <a:close/>
                </a:path>
              </a:pathLst>
            </a:custGeom>
            <a:solidFill>
              <a:srgbClr val="A4BF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4" name="Google Shape;3804;p16"/>
            <p:cNvSpPr/>
            <p:nvPr/>
          </p:nvSpPr>
          <p:spPr>
            <a:xfrm>
              <a:off x="3435275" y="-2030350"/>
              <a:ext cx="65725" cy="46500"/>
            </a:xfrm>
            <a:custGeom>
              <a:avLst/>
              <a:gdLst/>
              <a:ahLst/>
              <a:cxnLst/>
              <a:rect l="l" t="t" r="r" b="b"/>
              <a:pathLst>
                <a:path w="2629" h="1860" extrusionOk="0">
                  <a:moveTo>
                    <a:pt x="685" y="1084"/>
                  </a:moveTo>
                  <a:lnTo>
                    <a:pt x="685" y="1084"/>
                  </a:lnTo>
                  <a:cubicBezTo>
                    <a:pt x="688" y="1092"/>
                    <a:pt x="690" y="1099"/>
                    <a:pt x="692" y="1106"/>
                  </a:cubicBezTo>
                  <a:cubicBezTo>
                    <a:pt x="690" y="1099"/>
                    <a:pt x="687" y="1092"/>
                    <a:pt x="685" y="1084"/>
                  </a:cubicBezTo>
                  <a:close/>
                  <a:moveTo>
                    <a:pt x="967" y="932"/>
                  </a:moveTo>
                  <a:lnTo>
                    <a:pt x="967" y="932"/>
                  </a:lnTo>
                  <a:cubicBezTo>
                    <a:pt x="994" y="951"/>
                    <a:pt x="1019" y="971"/>
                    <a:pt x="1046" y="991"/>
                  </a:cubicBezTo>
                  <a:cubicBezTo>
                    <a:pt x="1164" y="1077"/>
                    <a:pt x="1290" y="1151"/>
                    <a:pt x="1415" y="1224"/>
                  </a:cubicBezTo>
                  <a:cubicBezTo>
                    <a:pt x="1426" y="1230"/>
                    <a:pt x="1436" y="1237"/>
                    <a:pt x="1448" y="1242"/>
                  </a:cubicBezTo>
                  <a:cubicBezTo>
                    <a:pt x="1380" y="1249"/>
                    <a:pt x="1312" y="1253"/>
                    <a:pt x="1243" y="1253"/>
                  </a:cubicBezTo>
                  <a:cubicBezTo>
                    <a:pt x="1204" y="1253"/>
                    <a:pt x="1164" y="1252"/>
                    <a:pt x="1125" y="1248"/>
                  </a:cubicBezTo>
                  <a:cubicBezTo>
                    <a:pt x="1092" y="1241"/>
                    <a:pt x="1060" y="1234"/>
                    <a:pt x="1030" y="1224"/>
                  </a:cubicBezTo>
                  <a:cubicBezTo>
                    <a:pt x="1033" y="1178"/>
                    <a:pt x="1027" y="1132"/>
                    <a:pt x="1023" y="1082"/>
                  </a:cubicBezTo>
                  <a:cubicBezTo>
                    <a:pt x="1017" y="1041"/>
                    <a:pt x="1001" y="1000"/>
                    <a:pt x="983" y="967"/>
                  </a:cubicBezTo>
                  <a:cubicBezTo>
                    <a:pt x="977" y="955"/>
                    <a:pt x="973" y="942"/>
                    <a:pt x="967" y="932"/>
                  </a:cubicBezTo>
                  <a:close/>
                  <a:moveTo>
                    <a:pt x="181" y="0"/>
                  </a:moveTo>
                  <a:cubicBezTo>
                    <a:pt x="153" y="0"/>
                    <a:pt x="124" y="7"/>
                    <a:pt x="99" y="22"/>
                  </a:cubicBezTo>
                  <a:cubicBezTo>
                    <a:pt x="39" y="56"/>
                    <a:pt x="0" y="137"/>
                    <a:pt x="20" y="205"/>
                  </a:cubicBezTo>
                  <a:cubicBezTo>
                    <a:pt x="42" y="274"/>
                    <a:pt x="69" y="342"/>
                    <a:pt x="106" y="404"/>
                  </a:cubicBezTo>
                  <a:cubicBezTo>
                    <a:pt x="151" y="486"/>
                    <a:pt x="216" y="557"/>
                    <a:pt x="277" y="626"/>
                  </a:cubicBezTo>
                  <a:cubicBezTo>
                    <a:pt x="388" y="753"/>
                    <a:pt x="514" y="863"/>
                    <a:pt x="622" y="993"/>
                  </a:cubicBezTo>
                  <a:cubicBezTo>
                    <a:pt x="649" y="1033"/>
                    <a:pt x="674" y="1072"/>
                    <a:pt x="695" y="1115"/>
                  </a:cubicBezTo>
                  <a:cubicBezTo>
                    <a:pt x="704" y="1141"/>
                    <a:pt x="710" y="1165"/>
                    <a:pt x="715" y="1192"/>
                  </a:cubicBezTo>
                  <a:lnTo>
                    <a:pt x="715" y="1232"/>
                  </a:lnTo>
                  <a:cubicBezTo>
                    <a:pt x="711" y="1250"/>
                    <a:pt x="708" y="1265"/>
                    <a:pt x="703" y="1283"/>
                  </a:cubicBezTo>
                  <a:cubicBezTo>
                    <a:pt x="694" y="1320"/>
                    <a:pt x="697" y="1363"/>
                    <a:pt x="717" y="1399"/>
                  </a:cubicBezTo>
                  <a:cubicBezTo>
                    <a:pt x="740" y="1438"/>
                    <a:pt x="770" y="1457"/>
                    <a:pt x="812" y="1472"/>
                  </a:cubicBezTo>
                  <a:cubicBezTo>
                    <a:pt x="883" y="1501"/>
                    <a:pt x="954" y="1521"/>
                    <a:pt x="1031" y="1531"/>
                  </a:cubicBezTo>
                  <a:cubicBezTo>
                    <a:pt x="1084" y="1541"/>
                    <a:pt x="1136" y="1544"/>
                    <a:pt x="1188" y="1544"/>
                  </a:cubicBezTo>
                  <a:cubicBezTo>
                    <a:pt x="1208" y="1544"/>
                    <a:pt x="1227" y="1543"/>
                    <a:pt x="1247" y="1543"/>
                  </a:cubicBezTo>
                  <a:cubicBezTo>
                    <a:pt x="1388" y="1538"/>
                    <a:pt x="1530" y="1508"/>
                    <a:pt x="1672" y="1488"/>
                  </a:cubicBezTo>
                  <a:cubicBezTo>
                    <a:pt x="1719" y="1483"/>
                    <a:pt x="1766" y="1480"/>
                    <a:pt x="1814" y="1480"/>
                  </a:cubicBezTo>
                  <a:cubicBezTo>
                    <a:pt x="1827" y="1480"/>
                    <a:pt x="1841" y="1481"/>
                    <a:pt x="1854" y="1481"/>
                  </a:cubicBezTo>
                  <a:cubicBezTo>
                    <a:pt x="1982" y="1557"/>
                    <a:pt x="2106" y="1637"/>
                    <a:pt x="2225" y="1727"/>
                  </a:cubicBezTo>
                  <a:lnTo>
                    <a:pt x="2224" y="1725"/>
                  </a:lnTo>
                  <a:lnTo>
                    <a:pt x="2224" y="1725"/>
                  </a:lnTo>
                  <a:cubicBezTo>
                    <a:pt x="2267" y="1760"/>
                    <a:pt x="2307" y="1795"/>
                    <a:pt x="2349" y="1831"/>
                  </a:cubicBezTo>
                  <a:cubicBezTo>
                    <a:pt x="2369" y="1849"/>
                    <a:pt x="2394" y="1859"/>
                    <a:pt x="2420" y="1859"/>
                  </a:cubicBezTo>
                  <a:cubicBezTo>
                    <a:pt x="2435" y="1859"/>
                    <a:pt x="2451" y="1855"/>
                    <a:pt x="2465" y="1847"/>
                  </a:cubicBezTo>
                  <a:cubicBezTo>
                    <a:pt x="2477" y="1853"/>
                    <a:pt x="2491" y="1855"/>
                    <a:pt x="2504" y="1855"/>
                  </a:cubicBezTo>
                  <a:cubicBezTo>
                    <a:pt x="2537" y="1855"/>
                    <a:pt x="2571" y="1841"/>
                    <a:pt x="2593" y="1818"/>
                  </a:cubicBezTo>
                  <a:cubicBezTo>
                    <a:pt x="2614" y="1797"/>
                    <a:pt x="2629" y="1767"/>
                    <a:pt x="2629" y="1735"/>
                  </a:cubicBezTo>
                  <a:cubicBezTo>
                    <a:pt x="2629" y="1701"/>
                    <a:pt x="2614" y="1678"/>
                    <a:pt x="2594" y="1650"/>
                  </a:cubicBezTo>
                  <a:cubicBezTo>
                    <a:pt x="2498" y="1523"/>
                    <a:pt x="2386" y="1415"/>
                    <a:pt x="2248" y="1333"/>
                  </a:cubicBezTo>
                  <a:cubicBezTo>
                    <a:pt x="2170" y="1286"/>
                    <a:pt x="2084" y="1257"/>
                    <a:pt x="1997" y="1240"/>
                  </a:cubicBezTo>
                  <a:cubicBezTo>
                    <a:pt x="1931" y="1195"/>
                    <a:pt x="1864" y="1153"/>
                    <a:pt x="1797" y="1112"/>
                  </a:cubicBezTo>
                  <a:cubicBezTo>
                    <a:pt x="1819" y="1054"/>
                    <a:pt x="1794" y="990"/>
                    <a:pt x="1742" y="955"/>
                  </a:cubicBezTo>
                  <a:cubicBezTo>
                    <a:pt x="1243" y="654"/>
                    <a:pt x="767" y="315"/>
                    <a:pt x="263" y="22"/>
                  </a:cubicBezTo>
                  <a:cubicBezTo>
                    <a:pt x="238" y="7"/>
                    <a:pt x="210" y="0"/>
                    <a:pt x="181" y="0"/>
                  </a:cubicBezTo>
                  <a:close/>
                </a:path>
              </a:pathLst>
            </a:custGeom>
            <a:solidFill>
              <a:srgbClr val="A4BF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5" name="Google Shape;3805;p16"/>
            <p:cNvSpPr/>
            <p:nvPr/>
          </p:nvSpPr>
          <p:spPr>
            <a:xfrm>
              <a:off x="3438150" y="-2025500"/>
              <a:ext cx="52750" cy="41525"/>
            </a:xfrm>
            <a:custGeom>
              <a:avLst/>
              <a:gdLst/>
              <a:ahLst/>
              <a:cxnLst/>
              <a:rect l="l" t="t" r="r" b="b"/>
              <a:pathLst>
                <a:path w="2110" h="1661" extrusionOk="0">
                  <a:moveTo>
                    <a:pt x="256" y="440"/>
                  </a:moveTo>
                  <a:lnTo>
                    <a:pt x="256" y="440"/>
                  </a:lnTo>
                  <a:cubicBezTo>
                    <a:pt x="259" y="447"/>
                    <a:pt x="263" y="454"/>
                    <a:pt x="264" y="461"/>
                  </a:cubicBezTo>
                  <a:cubicBezTo>
                    <a:pt x="261" y="454"/>
                    <a:pt x="259" y="447"/>
                    <a:pt x="256" y="440"/>
                  </a:cubicBezTo>
                  <a:close/>
                  <a:moveTo>
                    <a:pt x="105" y="1"/>
                  </a:moveTo>
                  <a:cubicBezTo>
                    <a:pt x="89" y="1"/>
                    <a:pt x="74" y="5"/>
                    <a:pt x="59" y="13"/>
                  </a:cubicBezTo>
                  <a:cubicBezTo>
                    <a:pt x="55" y="13"/>
                    <a:pt x="47" y="19"/>
                    <a:pt x="40" y="26"/>
                  </a:cubicBezTo>
                  <a:cubicBezTo>
                    <a:pt x="6" y="59"/>
                    <a:pt x="0" y="126"/>
                    <a:pt x="40" y="159"/>
                  </a:cubicBezTo>
                  <a:cubicBezTo>
                    <a:pt x="86" y="201"/>
                    <a:pt x="128" y="241"/>
                    <a:pt x="170" y="289"/>
                  </a:cubicBezTo>
                  <a:cubicBezTo>
                    <a:pt x="185" y="313"/>
                    <a:pt x="201" y="338"/>
                    <a:pt x="218" y="365"/>
                  </a:cubicBezTo>
                  <a:cubicBezTo>
                    <a:pt x="233" y="388"/>
                    <a:pt x="244" y="414"/>
                    <a:pt x="256" y="440"/>
                  </a:cubicBezTo>
                  <a:cubicBezTo>
                    <a:pt x="286" y="523"/>
                    <a:pt x="309" y="605"/>
                    <a:pt x="330" y="689"/>
                  </a:cubicBezTo>
                  <a:cubicBezTo>
                    <a:pt x="343" y="740"/>
                    <a:pt x="352" y="790"/>
                    <a:pt x="366" y="842"/>
                  </a:cubicBezTo>
                  <a:cubicBezTo>
                    <a:pt x="379" y="888"/>
                    <a:pt x="399" y="932"/>
                    <a:pt x="419" y="974"/>
                  </a:cubicBezTo>
                  <a:cubicBezTo>
                    <a:pt x="453" y="1056"/>
                    <a:pt x="509" y="1127"/>
                    <a:pt x="566" y="1196"/>
                  </a:cubicBezTo>
                  <a:cubicBezTo>
                    <a:pt x="628" y="1268"/>
                    <a:pt x="710" y="1326"/>
                    <a:pt x="790" y="1377"/>
                  </a:cubicBezTo>
                  <a:cubicBezTo>
                    <a:pt x="862" y="1423"/>
                    <a:pt x="944" y="1459"/>
                    <a:pt x="1023" y="1492"/>
                  </a:cubicBezTo>
                  <a:cubicBezTo>
                    <a:pt x="1130" y="1537"/>
                    <a:pt x="1238" y="1571"/>
                    <a:pt x="1350" y="1600"/>
                  </a:cubicBezTo>
                  <a:cubicBezTo>
                    <a:pt x="1455" y="1624"/>
                    <a:pt x="1563" y="1639"/>
                    <a:pt x="1670" y="1650"/>
                  </a:cubicBezTo>
                  <a:cubicBezTo>
                    <a:pt x="1740" y="1657"/>
                    <a:pt x="1810" y="1661"/>
                    <a:pt x="1880" y="1661"/>
                  </a:cubicBezTo>
                  <a:cubicBezTo>
                    <a:pt x="1910" y="1661"/>
                    <a:pt x="1941" y="1660"/>
                    <a:pt x="1971" y="1659"/>
                  </a:cubicBezTo>
                  <a:cubicBezTo>
                    <a:pt x="2032" y="1656"/>
                    <a:pt x="2087" y="1620"/>
                    <a:pt x="2103" y="1558"/>
                  </a:cubicBezTo>
                  <a:cubicBezTo>
                    <a:pt x="2110" y="1524"/>
                    <a:pt x="2107" y="1487"/>
                    <a:pt x="2090" y="1456"/>
                  </a:cubicBezTo>
                  <a:cubicBezTo>
                    <a:pt x="2073" y="1426"/>
                    <a:pt x="2040" y="1398"/>
                    <a:pt x="2007" y="1392"/>
                  </a:cubicBezTo>
                  <a:cubicBezTo>
                    <a:pt x="1691" y="1340"/>
                    <a:pt x="1372" y="1277"/>
                    <a:pt x="1073" y="1162"/>
                  </a:cubicBezTo>
                  <a:cubicBezTo>
                    <a:pt x="977" y="1120"/>
                    <a:pt x="889" y="1071"/>
                    <a:pt x="804" y="1011"/>
                  </a:cubicBezTo>
                  <a:cubicBezTo>
                    <a:pt x="767" y="978"/>
                    <a:pt x="735" y="945"/>
                    <a:pt x="701" y="906"/>
                  </a:cubicBezTo>
                  <a:cubicBezTo>
                    <a:pt x="625" y="801"/>
                    <a:pt x="567" y="682"/>
                    <a:pt x="520" y="560"/>
                  </a:cubicBezTo>
                  <a:lnTo>
                    <a:pt x="520" y="560"/>
                  </a:lnTo>
                  <a:lnTo>
                    <a:pt x="530" y="587"/>
                  </a:lnTo>
                  <a:cubicBezTo>
                    <a:pt x="496" y="497"/>
                    <a:pt x="458" y="408"/>
                    <a:pt x="415" y="322"/>
                  </a:cubicBezTo>
                  <a:cubicBezTo>
                    <a:pt x="358" y="208"/>
                    <a:pt x="273" y="112"/>
                    <a:pt x="175" y="29"/>
                  </a:cubicBezTo>
                  <a:cubicBezTo>
                    <a:pt x="155" y="11"/>
                    <a:pt x="130" y="1"/>
                    <a:pt x="105" y="1"/>
                  </a:cubicBezTo>
                  <a:close/>
                </a:path>
              </a:pathLst>
            </a:custGeom>
            <a:solidFill>
              <a:srgbClr val="A4BF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6" name="Google Shape;3806;p16"/>
            <p:cNvSpPr/>
            <p:nvPr/>
          </p:nvSpPr>
          <p:spPr>
            <a:xfrm>
              <a:off x="3614050" y="-1629675"/>
              <a:ext cx="59525" cy="58650"/>
            </a:xfrm>
            <a:custGeom>
              <a:avLst/>
              <a:gdLst/>
              <a:ahLst/>
              <a:cxnLst/>
              <a:rect l="l" t="t" r="r" b="b"/>
              <a:pathLst>
                <a:path w="2381" h="2346" extrusionOk="0">
                  <a:moveTo>
                    <a:pt x="2139" y="1812"/>
                  </a:moveTo>
                  <a:cubicBezTo>
                    <a:pt x="2140" y="1815"/>
                    <a:pt x="2141" y="1817"/>
                    <a:pt x="2143" y="1819"/>
                  </a:cubicBezTo>
                  <a:lnTo>
                    <a:pt x="2143" y="1819"/>
                  </a:lnTo>
                  <a:cubicBezTo>
                    <a:pt x="2142" y="1817"/>
                    <a:pt x="2140" y="1814"/>
                    <a:pt x="2139" y="1812"/>
                  </a:cubicBezTo>
                  <a:close/>
                  <a:moveTo>
                    <a:pt x="116" y="0"/>
                  </a:moveTo>
                  <a:cubicBezTo>
                    <a:pt x="98" y="0"/>
                    <a:pt x="82" y="4"/>
                    <a:pt x="67" y="14"/>
                  </a:cubicBezTo>
                  <a:cubicBezTo>
                    <a:pt x="25" y="38"/>
                    <a:pt x="0" y="96"/>
                    <a:pt x="23" y="141"/>
                  </a:cubicBezTo>
                  <a:cubicBezTo>
                    <a:pt x="44" y="183"/>
                    <a:pt x="64" y="222"/>
                    <a:pt x="87" y="258"/>
                  </a:cubicBezTo>
                  <a:cubicBezTo>
                    <a:pt x="124" y="317"/>
                    <a:pt x="166" y="368"/>
                    <a:pt x="216" y="417"/>
                  </a:cubicBezTo>
                  <a:cubicBezTo>
                    <a:pt x="296" y="501"/>
                    <a:pt x="390" y="569"/>
                    <a:pt x="487" y="634"/>
                  </a:cubicBezTo>
                  <a:cubicBezTo>
                    <a:pt x="597" y="707"/>
                    <a:pt x="710" y="772"/>
                    <a:pt x="821" y="841"/>
                  </a:cubicBezTo>
                  <a:cubicBezTo>
                    <a:pt x="928" y="907"/>
                    <a:pt x="1029" y="980"/>
                    <a:pt x="1122" y="1065"/>
                  </a:cubicBezTo>
                  <a:cubicBezTo>
                    <a:pt x="1171" y="1112"/>
                    <a:pt x="1213" y="1163"/>
                    <a:pt x="1250" y="1216"/>
                  </a:cubicBezTo>
                  <a:cubicBezTo>
                    <a:pt x="1273" y="1260"/>
                    <a:pt x="1293" y="1306"/>
                    <a:pt x="1310" y="1357"/>
                  </a:cubicBezTo>
                  <a:cubicBezTo>
                    <a:pt x="1331" y="1408"/>
                    <a:pt x="1343" y="1464"/>
                    <a:pt x="1359" y="1516"/>
                  </a:cubicBezTo>
                  <a:cubicBezTo>
                    <a:pt x="1375" y="1573"/>
                    <a:pt x="1395" y="1624"/>
                    <a:pt x="1422" y="1677"/>
                  </a:cubicBezTo>
                  <a:cubicBezTo>
                    <a:pt x="1444" y="1723"/>
                    <a:pt x="1476" y="1766"/>
                    <a:pt x="1504" y="1806"/>
                  </a:cubicBezTo>
                  <a:cubicBezTo>
                    <a:pt x="1530" y="1842"/>
                    <a:pt x="1567" y="1875"/>
                    <a:pt x="1601" y="1904"/>
                  </a:cubicBezTo>
                  <a:cubicBezTo>
                    <a:pt x="1641" y="1943"/>
                    <a:pt x="1694" y="1976"/>
                    <a:pt x="1740" y="2006"/>
                  </a:cubicBezTo>
                  <a:cubicBezTo>
                    <a:pt x="1790" y="2039"/>
                    <a:pt x="1842" y="2070"/>
                    <a:pt x="1895" y="2101"/>
                  </a:cubicBezTo>
                  <a:cubicBezTo>
                    <a:pt x="1924" y="2119"/>
                    <a:pt x="1952" y="2139"/>
                    <a:pt x="1978" y="2161"/>
                  </a:cubicBezTo>
                  <a:cubicBezTo>
                    <a:pt x="2033" y="2215"/>
                    <a:pt x="2090" y="2266"/>
                    <a:pt x="2148" y="2319"/>
                  </a:cubicBezTo>
                  <a:cubicBezTo>
                    <a:pt x="2169" y="2337"/>
                    <a:pt x="2196" y="2345"/>
                    <a:pt x="2224" y="2345"/>
                  </a:cubicBezTo>
                  <a:cubicBezTo>
                    <a:pt x="2258" y="2345"/>
                    <a:pt x="2292" y="2333"/>
                    <a:pt x="2316" y="2315"/>
                  </a:cubicBezTo>
                  <a:cubicBezTo>
                    <a:pt x="2379" y="2264"/>
                    <a:pt x="2380" y="2180"/>
                    <a:pt x="2337" y="2118"/>
                  </a:cubicBezTo>
                  <a:cubicBezTo>
                    <a:pt x="2269" y="2019"/>
                    <a:pt x="2205" y="1918"/>
                    <a:pt x="2143" y="1819"/>
                  </a:cubicBezTo>
                  <a:lnTo>
                    <a:pt x="2143" y="1819"/>
                  </a:lnTo>
                  <a:cubicBezTo>
                    <a:pt x="2143" y="1820"/>
                    <a:pt x="2143" y="1820"/>
                    <a:pt x="2143" y="1821"/>
                  </a:cubicBezTo>
                  <a:cubicBezTo>
                    <a:pt x="2142" y="1818"/>
                    <a:pt x="2140" y="1815"/>
                    <a:pt x="2138" y="1812"/>
                  </a:cubicBezTo>
                  <a:lnTo>
                    <a:pt x="2138" y="1812"/>
                  </a:lnTo>
                  <a:cubicBezTo>
                    <a:pt x="2138" y="1812"/>
                    <a:pt x="2138" y="1812"/>
                    <a:pt x="2139" y="1812"/>
                  </a:cubicBezTo>
                  <a:lnTo>
                    <a:pt x="2139" y="1812"/>
                  </a:lnTo>
                  <a:cubicBezTo>
                    <a:pt x="2138" y="1811"/>
                    <a:pt x="2137" y="1810"/>
                    <a:pt x="2137" y="1809"/>
                  </a:cubicBezTo>
                  <a:lnTo>
                    <a:pt x="2137" y="1809"/>
                  </a:lnTo>
                  <a:cubicBezTo>
                    <a:pt x="2009" y="1597"/>
                    <a:pt x="1890" y="1379"/>
                    <a:pt x="1767" y="1166"/>
                  </a:cubicBezTo>
                  <a:cubicBezTo>
                    <a:pt x="1655" y="976"/>
                    <a:pt x="1537" y="791"/>
                    <a:pt x="1392" y="626"/>
                  </a:cubicBezTo>
                  <a:cubicBezTo>
                    <a:pt x="1256" y="468"/>
                    <a:pt x="1088" y="331"/>
                    <a:pt x="905" y="233"/>
                  </a:cubicBezTo>
                  <a:cubicBezTo>
                    <a:pt x="901" y="232"/>
                    <a:pt x="897" y="231"/>
                    <a:pt x="892" y="226"/>
                  </a:cubicBezTo>
                  <a:lnTo>
                    <a:pt x="891" y="225"/>
                  </a:lnTo>
                  <a:cubicBezTo>
                    <a:pt x="767" y="133"/>
                    <a:pt x="628" y="54"/>
                    <a:pt x="480" y="17"/>
                  </a:cubicBezTo>
                  <a:cubicBezTo>
                    <a:pt x="461" y="8"/>
                    <a:pt x="439" y="4"/>
                    <a:pt x="417" y="4"/>
                  </a:cubicBezTo>
                  <a:cubicBezTo>
                    <a:pt x="406" y="4"/>
                    <a:pt x="395" y="5"/>
                    <a:pt x="384" y="6"/>
                  </a:cubicBezTo>
                  <a:cubicBezTo>
                    <a:pt x="360" y="9"/>
                    <a:pt x="337" y="18"/>
                    <a:pt x="316" y="31"/>
                  </a:cubicBezTo>
                  <a:cubicBezTo>
                    <a:pt x="253" y="18"/>
                    <a:pt x="190" y="9"/>
                    <a:pt x="125" y="1"/>
                  </a:cubicBezTo>
                  <a:cubicBezTo>
                    <a:pt x="122" y="0"/>
                    <a:pt x="119" y="0"/>
                    <a:pt x="116" y="0"/>
                  </a:cubicBezTo>
                  <a:close/>
                </a:path>
              </a:pathLst>
            </a:custGeom>
            <a:solidFill>
              <a:srgbClr val="A4BF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7" name="Google Shape;3807;p16"/>
            <p:cNvSpPr/>
            <p:nvPr/>
          </p:nvSpPr>
          <p:spPr>
            <a:xfrm>
              <a:off x="3612250" y="-1631800"/>
              <a:ext cx="57525" cy="53375"/>
            </a:xfrm>
            <a:custGeom>
              <a:avLst/>
              <a:gdLst/>
              <a:ahLst/>
              <a:cxnLst/>
              <a:rect l="l" t="t" r="r" b="b"/>
              <a:pathLst>
                <a:path w="2301" h="2135" extrusionOk="0">
                  <a:moveTo>
                    <a:pt x="390" y="328"/>
                  </a:moveTo>
                  <a:lnTo>
                    <a:pt x="390" y="328"/>
                  </a:lnTo>
                  <a:cubicBezTo>
                    <a:pt x="393" y="330"/>
                    <a:pt x="394" y="330"/>
                    <a:pt x="396" y="331"/>
                  </a:cubicBezTo>
                  <a:cubicBezTo>
                    <a:pt x="394" y="331"/>
                    <a:pt x="393" y="330"/>
                    <a:pt x="390" y="328"/>
                  </a:cubicBezTo>
                  <a:close/>
                  <a:moveTo>
                    <a:pt x="569" y="452"/>
                  </a:moveTo>
                  <a:lnTo>
                    <a:pt x="578" y="456"/>
                  </a:lnTo>
                  <a:lnTo>
                    <a:pt x="578" y="456"/>
                  </a:lnTo>
                  <a:cubicBezTo>
                    <a:pt x="575" y="454"/>
                    <a:pt x="572" y="453"/>
                    <a:pt x="569" y="452"/>
                  </a:cubicBezTo>
                  <a:close/>
                  <a:moveTo>
                    <a:pt x="408" y="0"/>
                  </a:moveTo>
                  <a:cubicBezTo>
                    <a:pt x="393" y="0"/>
                    <a:pt x="379" y="1"/>
                    <a:pt x="364" y="1"/>
                  </a:cubicBezTo>
                  <a:cubicBezTo>
                    <a:pt x="276" y="2"/>
                    <a:pt x="195" y="8"/>
                    <a:pt x="110" y="24"/>
                  </a:cubicBezTo>
                  <a:cubicBezTo>
                    <a:pt x="95" y="28"/>
                    <a:pt x="81" y="31"/>
                    <a:pt x="70" y="38"/>
                  </a:cubicBezTo>
                  <a:cubicBezTo>
                    <a:pt x="44" y="56"/>
                    <a:pt x="25" y="74"/>
                    <a:pt x="16" y="100"/>
                  </a:cubicBezTo>
                  <a:cubicBezTo>
                    <a:pt x="1" y="142"/>
                    <a:pt x="11" y="179"/>
                    <a:pt x="35" y="215"/>
                  </a:cubicBezTo>
                  <a:cubicBezTo>
                    <a:pt x="93" y="301"/>
                    <a:pt x="154" y="383"/>
                    <a:pt x="232" y="451"/>
                  </a:cubicBezTo>
                  <a:cubicBezTo>
                    <a:pt x="276" y="489"/>
                    <a:pt x="322" y="524"/>
                    <a:pt x="370" y="558"/>
                  </a:cubicBezTo>
                  <a:cubicBezTo>
                    <a:pt x="426" y="597"/>
                    <a:pt x="488" y="626"/>
                    <a:pt x="548" y="653"/>
                  </a:cubicBezTo>
                  <a:cubicBezTo>
                    <a:pt x="559" y="658"/>
                    <a:pt x="570" y="660"/>
                    <a:pt x="581" y="660"/>
                  </a:cubicBezTo>
                  <a:cubicBezTo>
                    <a:pt x="620" y="660"/>
                    <a:pt x="658" y="634"/>
                    <a:pt x="671" y="597"/>
                  </a:cubicBezTo>
                  <a:cubicBezTo>
                    <a:pt x="692" y="545"/>
                    <a:pt x="664" y="495"/>
                    <a:pt x="618" y="474"/>
                  </a:cubicBezTo>
                  <a:lnTo>
                    <a:pt x="578" y="456"/>
                  </a:lnTo>
                  <a:lnTo>
                    <a:pt x="578" y="456"/>
                  </a:lnTo>
                  <a:cubicBezTo>
                    <a:pt x="581" y="457"/>
                    <a:pt x="584" y="459"/>
                    <a:pt x="587" y="461"/>
                  </a:cubicBezTo>
                  <a:cubicBezTo>
                    <a:pt x="551" y="443"/>
                    <a:pt x="516" y="423"/>
                    <a:pt x="483" y="400"/>
                  </a:cubicBezTo>
                  <a:cubicBezTo>
                    <a:pt x="455" y="379"/>
                    <a:pt x="426" y="357"/>
                    <a:pt x="400" y="333"/>
                  </a:cubicBezTo>
                  <a:cubicBezTo>
                    <a:pt x="380" y="314"/>
                    <a:pt x="361" y="294"/>
                    <a:pt x="345" y="274"/>
                  </a:cubicBezTo>
                  <a:lnTo>
                    <a:pt x="345" y="274"/>
                  </a:lnTo>
                  <a:cubicBezTo>
                    <a:pt x="383" y="280"/>
                    <a:pt x="419" y="287"/>
                    <a:pt x="457" y="295"/>
                  </a:cubicBezTo>
                  <a:cubicBezTo>
                    <a:pt x="453" y="295"/>
                    <a:pt x="450" y="294"/>
                    <a:pt x="446" y="294"/>
                  </a:cubicBezTo>
                  <a:cubicBezTo>
                    <a:pt x="544" y="321"/>
                    <a:pt x="637" y="354"/>
                    <a:pt x="726" y="400"/>
                  </a:cubicBezTo>
                  <a:cubicBezTo>
                    <a:pt x="841" y="468"/>
                    <a:pt x="947" y="545"/>
                    <a:pt x="1046" y="634"/>
                  </a:cubicBezTo>
                  <a:cubicBezTo>
                    <a:pt x="1243" y="833"/>
                    <a:pt x="1395" y="1062"/>
                    <a:pt x="1543" y="1295"/>
                  </a:cubicBezTo>
                  <a:cubicBezTo>
                    <a:pt x="1710" y="1564"/>
                    <a:pt x="1876" y="1829"/>
                    <a:pt x="2056" y="2088"/>
                  </a:cubicBezTo>
                  <a:cubicBezTo>
                    <a:pt x="2078" y="2118"/>
                    <a:pt x="2116" y="2134"/>
                    <a:pt x="2154" y="2134"/>
                  </a:cubicBezTo>
                  <a:cubicBezTo>
                    <a:pt x="2171" y="2134"/>
                    <a:pt x="2188" y="2131"/>
                    <a:pt x="2204" y="2124"/>
                  </a:cubicBezTo>
                  <a:cubicBezTo>
                    <a:pt x="2263" y="2098"/>
                    <a:pt x="2300" y="2019"/>
                    <a:pt x="2269" y="1959"/>
                  </a:cubicBezTo>
                  <a:cubicBezTo>
                    <a:pt x="2207" y="1841"/>
                    <a:pt x="2148" y="1722"/>
                    <a:pt x="2096" y="1600"/>
                  </a:cubicBezTo>
                  <a:cubicBezTo>
                    <a:pt x="2042" y="1479"/>
                    <a:pt x="1987" y="1357"/>
                    <a:pt x="1928" y="1235"/>
                  </a:cubicBezTo>
                  <a:cubicBezTo>
                    <a:pt x="1810" y="989"/>
                    <a:pt x="1667" y="752"/>
                    <a:pt x="1494" y="540"/>
                  </a:cubicBezTo>
                  <a:cubicBezTo>
                    <a:pt x="1415" y="445"/>
                    <a:pt x="1326" y="359"/>
                    <a:pt x="1230" y="281"/>
                  </a:cubicBezTo>
                  <a:cubicBezTo>
                    <a:pt x="1137" y="206"/>
                    <a:pt x="1029" y="146"/>
                    <a:pt x="920" y="100"/>
                  </a:cubicBezTo>
                  <a:cubicBezTo>
                    <a:pt x="809" y="51"/>
                    <a:pt x="684" y="27"/>
                    <a:pt x="567" y="10"/>
                  </a:cubicBezTo>
                  <a:cubicBezTo>
                    <a:pt x="512" y="3"/>
                    <a:pt x="460" y="0"/>
                    <a:pt x="408" y="0"/>
                  </a:cubicBezTo>
                  <a:close/>
                </a:path>
              </a:pathLst>
            </a:custGeom>
            <a:solidFill>
              <a:srgbClr val="A4BF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8" name="Google Shape;3808;p16"/>
            <p:cNvSpPr/>
            <p:nvPr/>
          </p:nvSpPr>
          <p:spPr>
            <a:xfrm>
              <a:off x="3603950" y="-1637275"/>
              <a:ext cx="29725" cy="24925"/>
            </a:xfrm>
            <a:custGeom>
              <a:avLst/>
              <a:gdLst/>
              <a:ahLst/>
              <a:cxnLst/>
              <a:rect l="l" t="t" r="r" b="b"/>
              <a:pathLst>
                <a:path w="1189" h="997" extrusionOk="0">
                  <a:moveTo>
                    <a:pt x="332" y="180"/>
                  </a:moveTo>
                  <a:lnTo>
                    <a:pt x="332" y="180"/>
                  </a:lnTo>
                  <a:cubicBezTo>
                    <a:pt x="333" y="181"/>
                    <a:pt x="334" y="183"/>
                    <a:pt x="336" y="184"/>
                  </a:cubicBezTo>
                  <a:cubicBezTo>
                    <a:pt x="334" y="182"/>
                    <a:pt x="333" y="181"/>
                    <a:pt x="332" y="180"/>
                  </a:cubicBezTo>
                  <a:close/>
                  <a:moveTo>
                    <a:pt x="641" y="405"/>
                  </a:moveTo>
                  <a:cubicBezTo>
                    <a:pt x="644" y="406"/>
                    <a:pt x="647" y="408"/>
                    <a:pt x="649" y="409"/>
                  </a:cubicBezTo>
                  <a:lnTo>
                    <a:pt x="649" y="409"/>
                  </a:lnTo>
                  <a:cubicBezTo>
                    <a:pt x="647" y="408"/>
                    <a:pt x="644" y="407"/>
                    <a:pt x="641" y="405"/>
                  </a:cubicBezTo>
                  <a:close/>
                  <a:moveTo>
                    <a:pt x="121" y="0"/>
                  </a:moveTo>
                  <a:cubicBezTo>
                    <a:pt x="105" y="0"/>
                    <a:pt x="89" y="4"/>
                    <a:pt x="74" y="10"/>
                  </a:cubicBezTo>
                  <a:lnTo>
                    <a:pt x="63" y="15"/>
                  </a:lnTo>
                  <a:cubicBezTo>
                    <a:pt x="40" y="32"/>
                    <a:pt x="21" y="53"/>
                    <a:pt x="11" y="81"/>
                  </a:cubicBezTo>
                  <a:cubicBezTo>
                    <a:pt x="1" y="111"/>
                    <a:pt x="2" y="141"/>
                    <a:pt x="14" y="170"/>
                  </a:cubicBezTo>
                  <a:cubicBezTo>
                    <a:pt x="18" y="190"/>
                    <a:pt x="25" y="207"/>
                    <a:pt x="32" y="227"/>
                  </a:cubicBezTo>
                  <a:cubicBezTo>
                    <a:pt x="50" y="263"/>
                    <a:pt x="67" y="299"/>
                    <a:pt x="87" y="333"/>
                  </a:cubicBezTo>
                  <a:cubicBezTo>
                    <a:pt x="110" y="378"/>
                    <a:pt x="142" y="420"/>
                    <a:pt x="170" y="461"/>
                  </a:cubicBezTo>
                  <a:cubicBezTo>
                    <a:pt x="235" y="552"/>
                    <a:pt x="320" y="628"/>
                    <a:pt x="404" y="697"/>
                  </a:cubicBezTo>
                  <a:cubicBezTo>
                    <a:pt x="489" y="769"/>
                    <a:pt x="587" y="822"/>
                    <a:pt x="686" y="873"/>
                  </a:cubicBezTo>
                  <a:cubicBezTo>
                    <a:pt x="802" y="935"/>
                    <a:pt x="929" y="971"/>
                    <a:pt x="1057" y="996"/>
                  </a:cubicBezTo>
                  <a:cubicBezTo>
                    <a:pt x="1062" y="997"/>
                    <a:pt x="1067" y="997"/>
                    <a:pt x="1072" y="997"/>
                  </a:cubicBezTo>
                  <a:cubicBezTo>
                    <a:pt x="1113" y="997"/>
                    <a:pt x="1153" y="967"/>
                    <a:pt x="1167" y="928"/>
                  </a:cubicBezTo>
                  <a:cubicBezTo>
                    <a:pt x="1189" y="872"/>
                    <a:pt x="1159" y="815"/>
                    <a:pt x="1104" y="792"/>
                  </a:cubicBezTo>
                  <a:cubicBezTo>
                    <a:pt x="1022" y="756"/>
                    <a:pt x="939" y="717"/>
                    <a:pt x="858" y="677"/>
                  </a:cubicBezTo>
                  <a:cubicBezTo>
                    <a:pt x="864" y="674"/>
                    <a:pt x="871" y="672"/>
                    <a:pt x="877" y="671"/>
                  </a:cubicBezTo>
                  <a:cubicBezTo>
                    <a:pt x="900" y="659"/>
                    <a:pt x="920" y="641"/>
                    <a:pt x="929" y="616"/>
                  </a:cubicBezTo>
                  <a:cubicBezTo>
                    <a:pt x="945" y="570"/>
                    <a:pt x="923" y="507"/>
                    <a:pt x="873" y="493"/>
                  </a:cubicBezTo>
                  <a:cubicBezTo>
                    <a:pt x="834" y="484"/>
                    <a:pt x="794" y="470"/>
                    <a:pt x="755" y="456"/>
                  </a:cubicBezTo>
                  <a:cubicBezTo>
                    <a:pt x="721" y="443"/>
                    <a:pt x="688" y="428"/>
                    <a:pt x="657" y="413"/>
                  </a:cubicBezTo>
                  <a:lnTo>
                    <a:pt x="657" y="413"/>
                  </a:lnTo>
                  <a:cubicBezTo>
                    <a:pt x="604" y="384"/>
                    <a:pt x="556" y="355"/>
                    <a:pt x="505" y="321"/>
                  </a:cubicBezTo>
                  <a:cubicBezTo>
                    <a:pt x="441" y="279"/>
                    <a:pt x="384" y="228"/>
                    <a:pt x="327" y="176"/>
                  </a:cubicBezTo>
                  <a:lnTo>
                    <a:pt x="327" y="176"/>
                  </a:lnTo>
                  <a:cubicBezTo>
                    <a:pt x="328" y="178"/>
                    <a:pt x="330" y="179"/>
                    <a:pt x="332" y="180"/>
                  </a:cubicBezTo>
                  <a:lnTo>
                    <a:pt x="332" y="180"/>
                  </a:lnTo>
                  <a:cubicBezTo>
                    <a:pt x="290" y="137"/>
                    <a:pt x="251" y="95"/>
                    <a:pt x="216" y="46"/>
                  </a:cubicBezTo>
                  <a:cubicBezTo>
                    <a:pt x="193" y="16"/>
                    <a:pt x="157" y="0"/>
                    <a:pt x="121" y="0"/>
                  </a:cubicBezTo>
                  <a:close/>
                </a:path>
              </a:pathLst>
            </a:custGeom>
            <a:solidFill>
              <a:srgbClr val="A4BF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9" name="Google Shape;3809;p16"/>
            <p:cNvSpPr/>
            <p:nvPr/>
          </p:nvSpPr>
          <p:spPr>
            <a:xfrm>
              <a:off x="3605800" y="-1635775"/>
              <a:ext cx="24425" cy="12100"/>
            </a:xfrm>
            <a:custGeom>
              <a:avLst/>
              <a:gdLst/>
              <a:ahLst/>
              <a:cxnLst/>
              <a:rect l="l" t="t" r="r" b="b"/>
              <a:pathLst>
                <a:path w="977" h="484" extrusionOk="0">
                  <a:moveTo>
                    <a:pt x="124" y="0"/>
                  </a:moveTo>
                  <a:cubicBezTo>
                    <a:pt x="105" y="0"/>
                    <a:pt x="87" y="5"/>
                    <a:pt x="71" y="15"/>
                  </a:cubicBezTo>
                  <a:cubicBezTo>
                    <a:pt x="48" y="29"/>
                    <a:pt x="30" y="47"/>
                    <a:pt x="22" y="71"/>
                  </a:cubicBezTo>
                  <a:cubicBezTo>
                    <a:pt x="0" y="126"/>
                    <a:pt x="29" y="190"/>
                    <a:pt x="85" y="210"/>
                  </a:cubicBezTo>
                  <a:cubicBezTo>
                    <a:pt x="330" y="305"/>
                    <a:pt x="579" y="396"/>
                    <a:pt x="830" y="477"/>
                  </a:cubicBezTo>
                  <a:cubicBezTo>
                    <a:pt x="842" y="481"/>
                    <a:pt x="855" y="483"/>
                    <a:pt x="867" y="483"/>
                  </a:cubicBezTo>
                  <a:cubicBezTo>
                    <a:pt x="906" y="483"/>
                    <a:pt x="942" y="462"/>
                    <a:pt x="957" y="420"/>
                  </a:cubicBezTo>
                  <a:cubicBezTo>
                    <a:pt x="977" y="368"/>
                    <a:pt x="951" y="311"/>
                    <a:pt x="899" y="291"/>
                  </a:cubicBezTo>
                  <a:cubicBezTo>
                    <a:pt x="654" y="196"/>
                    <a:pt x="408" y="103"/>
                    <a:pt x="164" y="8"/>
                  </a:cubicBezTo>
                  <a:cubicBezTo>
                    <a:pt x="151" y="3"/>
                    <a:pt x="137" y="0"/>
                    <a:pt x="124" y="0"/>
                  </a:cubicBezTo>
                  <a:close/>
                </a:path>
              </a:pathLst>
            </a:custGeom>
            <a:solidFill>
              <a:srgbClr val="A4BF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0" name="Google Shape;3810;p16"/>
            <p:cNvSpPr/>
            <p:nvPr/>
          </p:nvSpPr>
          <p:spPr>
            <a:xfrm>
              <a:off x="3608050" y="-1633825"/>
              <a:ext cx="16225" cy="9200"/>
            </a:xfrm>
            <a:custGeom>
              <a:avLst/>
              <a:gdLst/>
              <a:ahLst/>
              <a:cxnLst/>
              <a:rect l="l" t="t" r="r" b="b"/>
              <a:pathLst>
                <a:path w="649" h="368" extrusionOk="0">
                  <a:moveTo>
                    <a:pt x="102" y="1"/>
                  </a:moveTo>
                  <a:cubicBezTo>
                    <a:pt x="86" y="1"/>
                    <a:pt x="71" y="4"/>
                    <a:pt x="58" y="9"/>
                  </a:cubicBezTo>
                  <a:cubicBezTo>
                    <a:pt x="54" y="10"/>
                    <a:pt x="51" y="12"/>
                    <a:pt x="48" y="14"/>
                  </a:cubicBezTo>
                  <a:cubicBezTo>
                    <a:pt x="31" y="23"/>
                    <a:pt x="16" y="39"/>
                    <a:pt x="9" y="60"/>
                  </a:cubicBezTo>
                  <a:cubicBezTo>
                    <a:pt x="1" y="83"/>
                    <a:pt x="1" y="111"/>
                    <a:pt x="9" y="132"/>
                  </a:cubicBezTo>
                  <a:cubicBezTo>
                    <a:pt x="19" y="160"/>
                    <a:pt x="39" y="172"/>
                    <a:pt x="62" y="184"/>
                  </a:cubicBezTo>
                  <a:cubicBezTo>
                    <a:pt x="124" y="217"/>
                    <a:pt x="187" y="246"/>
                    <a:pt x="248" y="273"/>
                  </a:cubicBezTo>
                  <a:cubicBezTo>
                    <a:pt x="332" y="309"/>
                    <a:pt x="420" y="335"/>
                    <a:pt x="506" y="362"/>
                  </a:cubicBezTo>
                  <a:cubicBezTo>
                    <a:pt x="519" y="366"/>
                    <a:pt x="531" y="368"/>
                    <a:pt x="543" y="368"/>
                  </a:cubicBezTo>
                  <a:cubicBezTo>
                    <a:pt x="555" y="368"/>
                    <a:pt x="567" y="366"/>
                    <a:pt x="579" y="361"/>
                  </a:cubicBezTo>
                  <a:cubicBezTo>
                    <a:pt x="604" y="349"/>
                    <a:pt x="621" y="332"/>
                    <a:pt x="630" y="306"/>
                  </a:cubicBezTo>
                  <a:cubicBezTo>
                    <a:pt x="648" y="260"/>
                    <a:pt x="625" y="197"/>
                    <a:pt x="577" y="183"/>
                  </a:cubicBezTo>
                  <a:cubicBezTo>
                    <a:pt x="511" y="165"/>
                    <a:pt x="446" y="141"/>
                    <a:pt x="381" y="119"/>
                  </a:cubicBezTo>
                  <a:cubicBezTo>
                    <a:pt x="295" y="88"/>
                    <a:pt x="212" y="48"/>
                    <a:pt x="131" y="7"/>
                  </a:cubicBezTo>
                  <a:cubicBezTo>
                    <a:pt x="122" y="3"/>
                    <a:pt x="112" y="1"/>
                    <a:pt x="102" y="1"/>
                  </a:cubicBezTo>
                  <a:close/>
                </a:path>
              </a:pathLst>
            </a:custGeom>
            <a:solidFill>
              <a:srgbClr val="A4BF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1" name="Google Shape;3811;p16"/>
            <p:cNvSpPr/>
            <p:nvPr/>
          </p:nvSpPr>
          <p:spPr>
            <a:xfrm>
              <a:off x="3886775" y="-898200"/>
              <a:ext cx="111875" cy="45800"/>
            </a:xfrm>
            <a:custGeom>
              <a:avLst/>
              <a:gdLst/>
              <a:ahLst/>
              <a:cxnLst/>
              <a:rect l="l" t="t" r="r" b="b"/>
              <a:pathLst>
                <a:path w="4475" h="1832" extrusionOk="0">
                  <a:moveTo>
                    <a:pt x="1189" y="295"/>
                  </a:moveTo>
                  <a:cubicBezTo>
                    <a:pt x="1191" y="295"/>
                    <a:pt x="1192" y="295"/>
                    <a:pt x="1193" y="296"/>
                  </a:cubicBezTo>
                  <a:lnTo>
                    <a:pt x="1193" y="296"/>
                  </a:lnTo>
                  <a:cubicBezTo>
                    <a:pt x="1192" y="296"/>
                    <a:pt x="1191" y="295"/>
                    <a:pt x="1189" y="295"/>
                  </a:cubicBezTo>
                  <a:close/>
                  <a:moveTo>
                    <a:pt x="332" y="397"/>
                  </a:moveTo>
                  <a:cubicBezTo>
                    <a:pt x="331" y="400"/>
                    <a:pt x="328" y="401"/>
                    <a:pt x="325" y="403"/>
                  </a:cubicBezTo>
                  <a:cubicBezTo>
                    <a:pt x="316" y="408"/>
                    <a:pt x="308" y="414"/>
                    <a:pt x="300" y="420"/>
                  </a:cubicBezTo>
                  <a:cubicBezTo>
                    <a:pt x="299" y="418"/>
                    <a:pt x="296" y="417"/>
                    <a:pt x="295" y="417"/>
                  </a:cubicBezTo>
                  <a:cubicBezTo>
                    <a:pt x="308" y="410"/>
                    <a:pt x="320" y="403"/>
                    <a:pt x="332" y="397"/>
                  </a:cubicBezTo>
                  <a:close/>
                  <a:moveTo>
                    <a:pt x="1216" y="302"/>
                  </a:moveTo>
                  <a:cubicBezTo>
                    <a:pt x="1366" y="341"/>
                    <a:pt x="1514" y="391"/>
                    <a:pt x="1658" y="450"/>
                  </a:cubicBezTo>
                  <a:cubicBezTo>
                    <a:pt x="1653" y="453"/>
                    <a:pt x="1652" y="457"/>
                    <a:pt x="1649" y="460"/>
                  </a:cubicBezTo>
                  <a:cubicBezTo>
                    <a:pt x="1646" y="464"/>
                    <a:pt x="1645" y="467"/>
                    <a:pt x="1642" y="469"/>
                  </a:cubicBezTo>
                  <a:cubicBezTo>
                    <a:pt x="1566" y="436"/>
                    <a:pt x="1492" y="401"/>
                    <a:pt x="1416" y="371"/>
                  </a:cubicBezTo>
                  <a:cubicBezTo>
                    <a:pt x="1352" y="343"/>
                    <a:pt x="1283" y="321"/>
                    <a:pt x="1216" y="302"/>
                  </a:cubicBezTo>
                  <a:close/>
                  <a:moveTo>
                    <a:pt x="2563" y="653"/>
                  </a:moveTo>
                  <a:lnTo>
                    <a:pt x="2563" y="653"/>
                  </a:lnTo>
                  <a:cubicBezTo>
                    <a:pt x="2563" y="653"/>
                    <a:pt x="2563" y="653"/>
                    <a:pt x="2564" y="653"/>
                  </a:cubicBezTo>
                  <a:lnTo>
                    <a:pt x="2564" y="653"/>
                  </a:lnTo>
                  <a:cubicBezTo>
                    <a:pt x="2564" y="653"/>
                    <a:pt x="2563" y="653"/>
                    <a:pt x="2563" y="653"/>
                  </a:cubicBezTo>
                  <a:close/>
                  <a:moveTo>
                    <a:pt x="1903" y="981"/>
                  </a:moveTo>
                  <a:cubicBezTo>
                    <a:pt x="1975" y="1025"/>
                    <a:pt x="2045" y="1069"/>
                    <a:pt x="2117" y="1112"/>
                  </a:cubicBezTo>
                  <a:cubicBezTo>
                    <a:pt x="2159" y="1137"/>
                    <a:pt x="2202" y="1162"/>
                    <a:pt x="2245" y="1187"/>
                  </a:cubicBezTo>
                  <a:cubicBezTo>
                    <a:pt x="2247" y="1193"/>
                    <a:pt x="2248" y="1197"/>
                    <a:pt x="2249" y="1201"/>
                  </a:cubicBezTo>
                  <a:cubicBezTo>
                    <a:pt x="2130" y="1134"/>
                    <a:pt x="2017" y="1058"/>
                    <a:pt x="1903" y="981"/>
                  </a:cubicBezTo>
                  <a:close/>
                  <a:moveTo>
                    <a:pt x="840" y="0"/>
                  </a:moveTo>
                  <a:cubicBezTo>
                    <a:pt x="833" y="0"/>
                    <a:pt x="827" y="0"/>
                    <a:pt x="820" y="0"/>
                  </a:cubicBezTo>
                  <a:cubicBezTo>
                    <a:pt x="761" y="2"/>
                    <a:pt x="704" y="9"/>
                    <a:pt x="647" y="19"/>
                  </a:cubicBezTo>
                  <a:cubicBezTo>
                    <a:pt x="576" y="31"/>
                    <a:pt x="506" y="57"/>
                    <a:pt x="438" y="77"/>
                  </a:cubicBezTo>
                  <a:cubicBezTo>
                    <a:pt x="352" y="102"/>
                    <a:pt x="267" y="136"/>
                    <a:pt x="190" y="180"/>
                  </a:cubicBezTo>
                  <a:cubicBezTo>
                    <a:pt x="181" y="181"/>
                    <a:pt x="178" y="184"/>
                    <a:pt x="174" y="187"/>
                  </a:cubicBezTo>
                  <a:cubicBezTo>
                    <a:pt x="112" y="223"/>
                    <a:pt x="63" y="266"/>
                    <a:pt x="29" y="331"/>
                  </a:cubicBezTo>
                  <a:cubicBezTo>
                    <a:pt x="0" y="384"/>
                    <a:pt x="6" y="447"/>
                    <a:pt x="29" y="505"/>
                  </a:cubicBezTo>
                  <a:cubicBezTo>
                    <a:pt x="50" y="556"/>
                    <a:pt x="99" y="598"/>
                    <a:pt x="145" y="628"/>
                  </a:cubicBezTo>
                  <a:cubicBezTo>
                    <a:pt x="206" y="668"/>
                    <a:pt x="272" y="696"/>
                    <a:pt x="338" y="717"/>
                  </a:cubicBezTo>
                  <a:cubicBezTo>
                    <a:pt x="364" y="726"/>
                    <a:pt x="389" y="734"/>
                    <a:pt x="415" y="743"/>
                  </a:cubicBezTo>
                  <a:cubicBezTo>
                    <a:pt x="415" y="756"/>
                    <a:pt x="417" y="770"/>
                    <a:pt x="424" y="785"/>
                  </a:cubicBezTo>
                  <a:cubicBezTo>
                    <a:pt x="439" y="817"/>
                    <a:pt x="478" y="842"/>
                    <a:pt x="515" y="842"/>
                  </a:cubicBezTo>
                  <a:cubicBezTo>
                    <a:pt x="528" y="842"/>
                    <a:pt x="540" y="839"/>
                    <a:pt x="552" y="832"/>
                  </a:cubicBezTo>
                  <a:cubicBezTo>
                    <a:pt x="573" y="819"/>
                    <a:pt x="595" y="808"/>
                    <a:pt x="618" y="798"/>
                  </a:cubicBezTo>
                  <a:cubicBezTo>
                    <a:pt x="708" y="819"/>
                    <a:pt x="797" y="835"/>
                    <a:pt x="888" y="851"/>
                  </a:cubicBezTo>
                  <a:cubicBezTo>
                    <a:pt x="1090" y="890"/>
                    <a:pt x="1294" y="917"/>
                    <a:pt x="1498" y="940"/>
                  </a:cubicBezTo>
                  <a:cubicBezTo>
                    <a:pt x="1626" y="1019"/>
                    <a:pt x="1751" y="1108"/>
                    <a:pt x="1877" y="1194"/>
                  </a:cubicBezTo>
                  <a:cubicBezTo>
                    <a:pt x="1969" y="1257"/>
                    <a:pt x="2063" y="1318"/>
                    <a:pt x="2160" y="1371"/>
                  </a:cubicBezTo>
                  <a:cubicBezTo>
                    <a:pt x="2261" y="1425"/>
                    <a:pt x="2366" y="1468"/>
                    <a:pt x="2473" y="1504"/>
                  </a:cubicBezTo>
                  <a:cubicBezTo>
                    <a:pt x="2600" y="1547"/>
                    <a:pt x="2729" y="1576"/>
                    <a:pt x="2857" y="1605"/>
                  </a:cubicBezTo>
                  <a:cubicBezTo>
                    <a:pt x="3022" y="1641"/>
                    <a:pt x="3189" y="1665"/>
                    <a:pt x="3357" y="1684"/>
                  </a:cubicBezTo>
                  <a:cubicBezTo>
                    <a:pt x="3690" y="1730"/>
                    <a:pt x="4023" y="1760"/>
                    <a:pt x="4352" y="1830"/>
                  </a:cubicBezTo>
                  <a:cubicBezTo>
                    <a:pt x="4357" y="1831"/>
                    <a:pt x="4361" y="1832"/>
                    <a:pt x="4365" y="1832"/>
                  </a:cubicBezTo>
                  <a:cubicBezTo>
                    <a:pt x="4405" y="1832"/>
                    <a:pt x="4444" y="1799"/>
                    <a:pt x="4458" y="1764"/>
                  </a:cubicBezTo>
                  <a:cubicBezTo>
                    <a:pt x="4474" y="1723"/>
                    <a:pt x="4458" y="1672"/>
                    <a:pt x="4421" y="1645"/>
                  </a:cubicBezTo>
                  <a:cubicBezTo>
                    <a:pt x="4138" y="1445"/>
                    <a:pt x="3835" y="1282"/>
                    <a:pt x="3526" y="1129"/>
                  </a:cubicBezTo>
                  <a:cubicBezTo>
                    <a:pt x="3207" y="969"/>
                    <a:pt x="2882" y="820"/>
                    <a:pt x="2565" y="654"/>
                  </a:cubicBezTo>
                  <a:lnTo>
                    <a:pt x="2565" y="654"/>
                  </a:lnTo>
                  <a:cubicBezTo>
                    <a:pt x="2565" y="654"/>
                    <a:pt x="2565" y="654"/>
                    <a:pt x="2565" y="654"/>
                  </a:cubicBezTo>
                  <a:cubicBezTo>
                    <a:pt x="2565" y="654"/>
                    <a:pt x="2564" y="653"/>
                    <a:pt x="2564" y="653"/>
                  </a:cubicBezTo>
                  <a:lnTo>
                    <a:pt x="2564" y="653"/>
                  </a:lnTo>
                  <a:cubicBezTo>
                    <a:pt x="2564" y="653"/>
                    <a:pt x="2564" y="653"/>
                    <a:pt x="2564" y="653"/>
                  </a:cubicBezTo>
                  <a:lnTo>
                    <a:pt x="2564" y="653"/>
                  </a:lnTo>
                  <a:cubicBezTo>
                    <a:pt x="2564" y="653"/>
                    <a:pt x="2563" y="653"/>
                    <a:pt x="2563" y="653"/>
                  </a:cubicBezTo>
                  <a:cubicBezTo>
                    <a:pt x="2563" y="653"/>
                    <a:pt x="2563" y="653"/>
                    <a:pt x="2563" y="653"/>
                  </a:cubicBezTo>
                  <a:lnTo>
                    <a:pt x="2563" y="653"/>
                  </a:lnTo>
                  <a:cubicBezTo>
                    <a:pt x="2424" y="578"/>
                    <a:pt x="2287" y="498"/>
                    <a:pt x="2147" y="426"/>
                  </a:cubicBezTo>
                  <a:cubicBezTo>
                    <a:pt x="2011" y="352"/>
                    <a:pt x="1875" y="285"/>
                    <a:pt x="1732" y="223"/>
                  </a:cubicBezTo>
                  <a:cubicBezTo>
                    <a:pt x="1455" y="99"/>
                    <a:pt x="1148" y="0"/>
                    <a:pt x="840" y="0"/>
                  </a:cubicBezTo>
                  <a:close/>
                </a:path>
              </a:pathLst>
            </a:custGeom>
            <a:solidFill>
              <a:srgbClr val="A4BF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2" name="Google Shape;3812;p16"/>
            <p:cNvSpPr/>
            <p:nvPr/>
          </p:nvSpPr>
          <p:spPr>
            <a:xfrm>
              <a:off x="3889500" y="-890975"/>
              <a:ext cx="43900" cy="17175"/>
            </a:xfrm>
            <a:custGeom>
              <a:avLst/>
              <a:gdLst/>
              <a:ahLst/>
              <a:cxnLst/>
              <a:rect l="l" t="t" r="r" b="b"/>
              <a:pathLst>
                <a:path w="1756" h="687" extrusionOk="0">
                  <a:moveTo>
                    <a:pt x="453" y="394"/>
                  </a:moveTo>
                  <a:cubicBezTo>
                    <a:pt x="456" y="395"/>
                    <a:pt x="460" y="395"/>
                    <a:pt x="464" y="396"/>
                  </a:cubicBezTo>
                  <a:lnTo>
                    <a:pt x="464" y="396"/>
                  </a:lnTo>
                  <a:cubicBezTo>
                    <a:pt x="460" y="395"/>
                    <a:pt x="457" y="394"/>
                    <a:pt x="453" y="394"/>
                  </a:cubicBezTo>
                  <a:close/>
                  <a:moveTo>
                    <a:pt x="306" y="0"/>
                  </a:moveTo>
                  <a:cubicBezTo>
                    <a:pt x="281" y="0"/>
                    <a:pt x="256" y="1"/>
                    <a:pt x="230" y="3"/>
                  </a:cubicBezTo>
                  <a:cubicBezTo>
                    <a:pt x="211" y="6"/>
                    <a:pt x="190" y="10"/>
                    <a:pt x="170" y="17"/>
                  </a:cubicBezTo>
                  <a:cubicBezTo>
                    <a:pt x="158" y="19"/>
                    <a:pt x="148" y="25"/>
                    <a:pt x="137" y="27"/>
                  </a:cubicBezTo>
                  <a:cubicBezTo>
                    <a:pt x="121" y="39"/>
                    <a:pt x="104" y="49"/>
                    <a:pt x="87" y="58"/>
                  </a:cubicBezTo>
                  <a:cubicBezTo>
                    <a:pt x="75" y="71"/>
                    <a:pt x="62" y="85"/>
                    <a:pt x="48" y="98"/>
                  </a:cubicBezTo>
                  <a:cubicBezTo>
                    <a:pt x="42" y="106"/>
                    <a:pt x="36" y="118"/>
                    <a:pt x="32" y="127"/>
                  </a:cubicBezTo>
                  <a:cubicBezTo>
                    <a:pt x="20" y="142"/>
                    <a:pt x="13" y="162"/>
                    <a:pt x="12" y="184"/>
                  </a:cubicBezTo>
                  <a:cubicBezTo>
                    <a:pt x="0" y="233"/>
                    <a:pt x="8" y="276"/>
                    <a:pt x="18" y="323"/>
                  </a:cubicBezTo>
                  <a:cubicBezTo>
                    <a:pt x="22" y="358"/>
                    <a:pt x="42" y="387"/>
                    <a:pt x="62" y="415"/>
                  </a:cubicBezTo>
                  <a:cubicBezTo>
                    <a:pt x="85" y="445"/>
                    <a:pt x="120" y="470"/>
                    <a:pt x="151" y="487"/>
                  </a:cubicBezTo>
                  <a:cubicBezTo>
                    <a:pt x="191" y="510"/>
                    <a:pt x="236" y="529"/>
                    <a:pt x="279" y="545"/>
                  </a:cubicBezTo>
                  <a:cubicBezTo>
                    <a:pt x="380" y="580"/>
                    <a:pt x="486" y="599"/>
                    <a:pt x="589" y="616"/>
                  </a:cubicBezTo>
                  <a:cubicBezTo>
                    <a:pt x="731" y="639"/>
                    <a:pt x="875" y="652"/>
                    <a:pt x="1017" y="664"/>
                  </a:cubicBezTo>
                  <a:cubicBezTo>
                    <a:pt x="1227" y="680"/>
                    <a:pt x="1437" y="682"/>
                    <a:pt x="1648" y="687"/>
                  </a:cubicBezTo>
                  <a:cubicBezTo>
                    <a:pt x="1649" y="687"/>
                    <a:pt x="1650" y="687"/>
                    <a:pt x="1651" y="687"/>
                  </a:cubicBezTo>
                  <a:cubicBezTo>
                    <a:pt x="1700" y="687"/>
                    <a:pt x="1746" y="653"/>
                    <a:pt x="1751" y="601"/>
                  </a:cubicBezTo>
                  <a:cubicBezTo>
                    <a:pt x="1755" y="552"/>
                    <a:pt x="1715" y="499"/>
                    <a:pt x="1665" y="496"/>
                  </a:cubicBezTo>
                  <a:cubicBezTo>
                    <a:pt x="1497" y="493"/>
                    <a:pt x="1332" y="489"/>
                    <a:pt x="1162" y="480"/>
                  </a:cubicBezTo>
                  <a:cubicBezTo>
                    <a:pt x="929" y="467"/>
                    <a:pt x="694" y="445"/>
                    <a:pt x="464" y="396"/>
                  </a:cubicBezTo>
                  <a:lnTo>
                    <a:pt x="464" y="396"/>
                  </a:lnTo>
                  <a:cubicBezTo>
                    <a:pt x="469" y="398"/>
                    <a:pt x="474" y="399"/>
                    <a:pt x="479" y="401"/>
                  </a:cubicBezTo>
                  <a:cubicBezTo>
                    <a:pt x="400" y="381"/>
                    <a:pt x="322" y="359"/>
                    <a:pt x="249" y="323"/>
                  </a:cubicBezTo>
                  <a:cubicBezTo>
                    <a:pt x="236" y="315"/>
                    <a:pt x="223" y="306"/>
                    <a:pt x="211" y="295"/>
                  </a:cubicBezTo>
                  <a:cubicBezTo>
                    <a:pt x="207" y="292"/>
                    <a:pt x="206" y="287"/>
                    <a:pt x="204" y="286"/>
                  </a:cubicBezTo>
                  <a:cubicBezTo>
                    <a:pt x="201" y="273"/>
                    <a:pt x="199" y="262"/>
                    <a:pt x="197" y="249"/>
                  </a:cubicBezTo>
                  <a:lnTo>
                    <a:pt x="197" y="224"/>
                  </a:lnTo>
                  <a:cubicBezTo>
                    <a:pt x="194" y="234"/>
                    <a:pt x="193" y="241"/>
                    <a:pt x="190" y="250"/>
                  </a:cubicBezTo>
                  <a:cubicBezTo>
                    <a:pt x="192" y="240"/>
                    <a:pt x="193" y="233"/>
                    <a:pt x="196" y="225"/>
                  </a:cubicBezTo>
                  <a:lnTo>
                    <a:pt x="196" y="225"/>
                  </a:lnTo>
                  <a:cubicBezTo>
                    <a:pt x="196" y="224"/>
                    <a:pt x="197" y="223"/>
                    <a:pt x="197" y="223"/>
                  </a:cubicBezTo>
                  <a:lnTo>
                    <a:pt x="197" y="223"/>
                  </a:lnTo>
                  <a:cubicBezTo>
                    <a:pt x="197" y="223"/>
                    <a:pt x="196" y="224"/>
                    <a:pt x="196" y="225"/>
                  </a:cubicBezTo>
                  <a:lnTo>
                    <a:pt x="196" y="225"/>
                  </a:lnTo>
                  <a:cubicBezTo>
                    <a:pt x="197" y="222"/>
                    <a:pt x="197" y="219"/>
                    <a:pt x="199" y="216"/>
                  </a:cubicBezTo>
                  <a:lnTo>
                    <a:pt x="200" y="214"/>
                  </a:lnTo>
                  <a:cubicBezTo>
                    <a:pt x="201" y="213"/>
                    <a:pt x="204" y="210"/>
                    <a:pt x="206" y="207"/>
                  </a:cubicBezTo>
                  <a:cubicBezTo>
                    <a:pt x="213" y="203"/>
                    <a:pt x="220" y="201"/>
                    <a:pt x="227" y="198"/>
                  </a:cubicBezTo>
                  <a:cubicBezTo>
                    <a:pt x="233" y="197"/>
                    <a:pt x="239" y="196"/>
                    <a:pt x="245" y="195"/>
                  </a:cubicBezTo>
                  <a:lnTo>
                    <a:pt x="245" y="195"/>
                  </a:lnTo>
                  <a:cubicBezTo>
                    <a:pt x="240" y="196"/>
                    <a:pt x="234" y="199"/>
                    <a:pt x="229" y="200"/>
                  </a:cubicBezTo>
                  <a:cubicBezTo>
                    <a:pt x="236" y="198"/>
                    <a:pt x="242" y="197"/>
                    <a:pt x="249" y="194"/>
                  </a:cubicBezTo>
                  <a:cubicBezTo>
                    <a:pt x="248" y="194"/>
                    <a:pt x="248" y="194"/>
                    <a:pt x="248" y="194"/>
                  </a:cubicBezTo>
                  <a:lnTo>
                    <a:pt x="248" y="194"/>
                  </a:lnTo>
                  <a:cubicBezTo>
                    <a:pt x="259" y="192"/>
                    <a:pt x="270" y="191"/>
                    <a:pt x="280" y="191"/>
                  </a:cubicBezTo>
                  <a:lnTo>
                    <a:pt x="293" y="191"/>
                  </a:lnTo>
                  <a:cubicBezTo>
                    <a:pt x="392" y="194"/>
                    <a:pt x="489" y="213"/>
                    <a:pt x="585" y="236"/>
                  </a:cubicBezTo>
                  <a:cubicBezTo>
                    <a:pt x="589" y="237"/>
                    <a:pt x="593" y="237"/>
                    <a:pt x="597" y="237"/>
                  </a:cubicBezTo>
                  <a:cubicBezTo>
                    <a:pt x="617" y="237"/>
                    <a:pt x="639" y="226"/>
                    <a:pt x="654" y="214"/>
                  </a:cubicBezTo>
                  <a:cubicBezTo>
                    <a:pt x="674" y="198"/>
                    <a:pt x="687" y="175"/>
                    <a:pt x="688" y="150"/>
                  </a:cubicBezTo>
                  <a:cubicBezTo>
                    <a:pt x="690" y="125"/>
                    <a:pt x="683" y="99"/>
                    <a:pt x="667" y="79"/>
                  </a:cubicBezTo>
                  <a:cubicBezTo>
                    <a:pt x="650" y="58"/>
                    <a:pt x="628" y="50"/>
                    <a:pt x="602" y="43"/>
                  </a:cubicBezTo>
                  <a:cubicBezTo>
                    <a:pt x="545" y="32"/>
                    <a:pt x="486" y="19"/>
                    <a:pt x="428" y="10"/>
                  </a:cubicBezTo>
                  <a:cubicBezTo>
                    <a:pt x="387" y="3"/>
                    <a:pt x="347" y="0"/>
                    <a:pt x="306" y="0"/>
                  </a:cubicBezTo>
                  <a:close/>
                </a:path>
              </a:pathLst>
            </a:custGeom>
            <a:solidFill>
              <a:srgbClr val="A4BF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3" name="Google Shape;3813;p16"/>
            <p:cNvSpPr/>
            <p:nvPr/>
          </p:nvSpPr>
          <p:spPr>
            <a:xfrm>
              <a:off x="3913375" y="-882375"/>
              <a:ext cx="31225" cy="16000"/>
            </a:xfrm>
            <a:custGeom>
              <a:avLst/>
              <a:gdLst/>
              <a:ahLst/>
              <a:cxnLst/>
              <a:rect l="l" t="t" r="r" b="b"/>
              <a:pathLst>
                <a:path w="1249" h="640" extrusionOk="0">
                  <a:moveTo>
                    <a:pt x="244" y="1"/>
                  </a:moveTo>
                  <a:cubicBezTo>
                    <a:pt x="238" y="1"/>
                    <a:pt x="232" y="1"/>
                    <a:pt x="226" y="2"/>
                  </a:cubicBezTo>
                  <a:cubicBezTo>
                    <a:pt x="204" y="7"/>
                    <a:pt x="184" y="18"/>
                    <a:pt x="170" y="34"/>
                  </a:cubicBezTo>
                  <a:cubicBezTo>
                    <a:pt x="150" y="30"/>
                    <a:pt x="133" y="24"/>
                    <a:pt x="113" y="21"/>
                  </a:cubicBezTo>
                  <a:cubicBezTo>
                    <a:pt x="108" y="20"/>
                    <a:pt x="104" y="20"/>
                    <a:pt x="99" y="20"/>
                  </a:cubicBezTo>
                  <a:cubicBezTo>
                    <a:pt x="85" y="20"/>
                    <a:pt x="71" y="24"/>
                    <a:pt x="58" y="32"/>
                  </a:cubicBezTo>
                  <a:cubicBezTo>
                    <a:pt x="36" y="44"/>
                    <a:pt x="21" y="64"/>
                    <a:pt x="13" y="84"/>
                  </a:cubicBezTo>
                  <a:cubicBezTo>
                    <a:pt x="0" y="122"/>
                    <a:pt x="12" y="173"/>
                    <a:pt x="48" y="195"/>
                  </a:cubicBezTo>
                  <a:cubicBezTo>
                    <a:pt x="192" y="278"/>
                    <a:pt x="338" y="351"/>
                    <a:pt x="492" y="419"/>
                  </a:cubicBezTo>
                  <a:cubicBezTo>
                    <a:pt x="658" y="494"/>
                    <a:pt x="832" y="554"/>
                    <a:pt x="1003" y="611"/>
                  </a:cubicBezTo>
                  <a:cubicBezTo>
                    <a:pt x="1014" y="615"/>
                    <a:pt x="1025" y="617"/>
                    <a:pt x="1036" y="617"/>
                  </a:cubicBezTo>
                  <a:cubicBezTo>
                    <a:pt x="1047" y="617"/>
                    <a:pt x="1058" y="615"/>
                    <a:pt x="1068" y="611"/>
                  </a:cubicBezTo>
                  <a:cubicBezTo>
                    <a:pt x="1083" y="619"/>
                    <a:pt x="1102" y="626"/>
                    <a:pt x="1118" y="633"/>
                  </a:cubicBezTo>
                  <a:cubicBezTo>
                    <a:pt x="1128" y="637"/>
                    <a:pt x="1139" y="639"/>
                    <a:pt x="1150" y="639"/>
                  </a:cubicBezTo>
                  <a:cubicBezTo>
                    <a:pt x="1180" y="639"/>
                    <a:pt x="1211" y="624"/>
                    <a:pt x="1229" y="598"/>
                  </a:cubicBezTo>
                  <a:cubicBezTo>
                    <a:pt x="1243" y="580"/>
                    <a:pt x="1249" y="552"/>
                    <a:pt x="1246" y="527"/>
                  </a:cubicBezTo>
                  <a:cubicBezTo>
                    <a:pt x="1240" y="501"/>
                    <a:pt x="1227" y="482"/>
                    <a:pt x="1206" y="465"/>
                  </a:cubicBezTo>
                  <a:cubicBezTo>
                    <a:pt x="1085" y="360"/>
                    <a:pt x="956" y="272"/>
                    <a:pt x="815" y="199"/>
                  </a:cubicBezTo>
                  <a:cubicBezTo>
                    <a:pt x="737" y="160"/>
                    <a:pt x="660" y="124"/>
                    <a:pt x="579" y="94"/>
                  </a:cubicBezTo>
                  <a:cubicBezTo>
                    <a:pt x="480" y="57"/>
                    <a:pt x="378" y="30"/>
                    <a:pt x="273" y="7"/>
                  </a:cubicBezTo>
                  <a:cubicBezTo>
                    <a:pt x="264" y="2"/>
                    <a:pt x="254" y="1"/>
                    <a:pt x="244" y="1"/>
                  </a:cubicBezTo>
                  <a:close/>
                </a:path>
              </a:pathLst>
            </a:custGeom>
            <a:solidFill>
              <a:srgbClr val="A4BF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4" name="Google Shape;3814;p16"/>
            <p:cNvSpPr/>
            <p:nvPr/>
          </p:nvSpPr>
          <p:spPr>
            <a:xfrm>
              <a:off x="3901700" y="-883925"/>
              <a:ext cx="39525" cy="17850"/>
            </a:xfrm>
            <a:custGeom>
              <a:avLst/>
              <a:gdLst/>
              <a:ahLst/>
              <a:cxnLst/>
              <a:rect l="l" t="t" r="r" b="b"/>
              <a:pathLst>
                <a:path w="1581" h="714" extrusionOk="0">
                  <a:moveTo>
                    <a:pt x="98" y="0"/>
                  </a:moveTo>
                  <a:cubicBezTo>
                    <a:pt x="83" y="0"/>
                    <a:pt x="68" y="5"/>
                    <a:pt x="55" y="13"/>
                  </a:cubicBezTo>
                  <a:cubicBezTo>
                    <a:pt x="35" y="24"/>
                    <a:pt x="18" y="41"/>
                    <a:pt x="11" y="63"/>
                  </a:cubicBezTo>
                  <a:cubicBezTo>
                    <a:pt x="1" y="84"/>
                    <a:pt x="4" y="113"/>
                    <a:pt x="14" y="135"/>
                  </a:cubicBezTo>
                  <a:cubicBezTo>
                    <a:pt x="24" y="161"/>
                    <a:pt x="44" y="175"/>
                    <a:pt x="67" y="188"/>
                  </a:cubicBezTo>
                  <a:cubicBezTo>
                    <a:pt x="279" y="286"/>
                    <a:pt x="495" y="372"/>
                    <a:pt x="713" y="454"/>
                  </a:cubicBezTo>
                  <a:cubicBezTo>
                    <a:pt x="956" y="541"/>
                    <a:pt x="1199" y="622"/>
                    <a:pt x="1440" y="708"/>
                  </a:cubicBezTo>
                  <a:cubicBezTo>
                    <a:pt x="1451" y="712"/>
                    <a:pt x="1462" y="714"/>
                    <a:pt x="1473" y="714"/>
                  </a:cubicBezTo>
                  <a:cubicBezTo>
                    <a:pt x="1513" y="714"/>
                    <a:pt x="1549" y="690"/>
                    <a:pt x="1563" y="652"/>
                  </a:cubicBezTo>
                  <a:cubicBezTo>
                    <a:pt x="1581" y="603"/>
                    <a:pt x="1555" y="547"/>
                    <a:pt x="1506" y="530"/>
                  </a:cubicBezTo>
                  <a:cubicBezTo>
                    <a:pt x="1285" y="451"/>
                    <a:pt x="1064" y="377"/>
                    <a:pt x="845" y="298"/>
                  </a:cubicBezTo>
                  <a:cubicBezTo>
                    <a:pt x="602" y="212"/>
                    <a:pt x="365" y="117"/>
                    <a:pt x="133" y="8"/>
                  </a:cubicBezTo>
                  <a:cubicBezTo>
                    <a:pt x="122" y="3"/>
                    <a:pt x="110" y="0"/>
                    <a:pt x="98" y="0"/>
                  </a:cubicBezTo>
                  <a:close/>
                </a:path>
              </a:pathLst>
            </a:custGeom>
            <a:solidFill>
              <a:srgbClr val="A4BF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5" name="Google Shape;3815;p16"/>
            <p:cNvSpPr/>
            <p:nvPr/>
          </p:nvSpPr>
          <p:spPr>
            <a:xfrm>
              <a:off x="3899875" y="-882550"/>
              <a:ext cx="45025" cy="17325"/>
            </a:xfrm>
            <a:custGeom>
              <a:avLst/>
              <a:gdLst/>
              <a:ahLst/>
              <a:cxnLst/>
              <a:rect l="l" t="t" r="r" b="b"/>
              <a:pathLst>
                <a:path w="1801" h="693" extrusionOk="0">
                  <a:moveTo>
                    <a:pt x="109" y="0"/>
                  </a:moveTo>
                  <a:cubicBezTo>
                    <a:pt x="91" y="0"/>
                    <a:pt x="74" y="5"/>
                    <a:pt x="58" y="14"/>
                  </a:cubicBezTo>
                  <a:cubicBezTo>
                    <a:pt x="42" y="25"/>
                    <a:pt x="28" y="41"/>
                    <a:pt x="19" y="62"/>
                  </a:cubicBezTo>
                  <a:cubicBezTo>
                    <a:pt x="0" y="108"/>
                    <a:pt x="23" y="172"/>
                    <a:pt x="74" y="186"/>
                  </a:cubicBezTo>
                  <a:cubicBezTo>
                    <a:pt x="607" y="343"/>
                    <a:pt x="1141" y="489"/>
                    <a:pt x="1659" y="687"/>
                  </a:cubicBezTo>
                  <a:cubicBezTo>
                    <a:pt x="1669" y="691"/>
                    <a:pt x="1680" y="692"/>
                    <a:pt x="1690" y="692"/>
                  </a:cubicBezTo>
                  <a:cubicBezTo>
                    <a:pt x="1730" y="692"/>
                    <a:pt x="1769" y="667"/>
                    <a:pt x="1781" y="630"/>
                  </a:cubicBezTo>
                  <a:cubicBezTo>
                    <a:pt x="1800" y="581"/>
                    <a:pt x="1774" y="525"/>
                    <a:pt x="1725" y="506"/>
                  </a:cubicBezTo>
                  <a:cubicBezTo>
                    <a:pt x="1207" y="308"/>
                    <a:pt x="673" y="162"/>
                    <a:pt x="141" y="5"/>
                  </a:cubicBezTo>
                  <a:cubicBezTo>
                    <a:pt x="130" y="2"/>
                    <a:pt x="120" y="0"/>
                    <a:pt x="109" y="0"/>
                  </a:cubicBezTo>
                  <a:close/>
                </a:path>
              </a:pathLst>
            </a:custGeom>
            <a:solidFill>
              <a:srgbClr val="A4BF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6" name="Google Shape;3816;p16"/>
            <p:cNvSpPr/>
            <p:nvPr/>
          </p:nvSpPr>
          <p:spPr>
            <a:xfrm>
              <a:off x="3889775" y="-891950"/>
              <a:ext cx="37775" cy="19800"/>
            </a:xfrm>
            <a:custGeom>
              <a:avLst/>
              <a:gdLst/>
              <a:ahLst/>
              <a:cxnLst/>
              <a:rect l="l" t="t" r="r" b="b"/>
              <a:pathLst>
                <a:path w="1511" h="792" extrusionOk="0">
                  <a:moveTo>
                    <a:pt x="568" y="469"/>
                  </a:moveTo>
                  <a:lnTo>
                    <a:pt x="568" y="469"/>
                  </a:lnTo>
                  <a:cubicBezTo>
                    <a:pt x="570" y="469"/>
                    <a:pt x="571" y="470"/>
                    <a:pt x="575" y="470"/>
                  </a:cubicBezTo>
                  <a:cubicBezTo>
                    <a:pt x="574" y="470"/>
                    <a:pt x="570" y="469"/>
                    <a:pt x="568" y="469"/>
                  </a:cubicBezTo>
                  <a:close/>
                  <a:moveTo>
                    <a:pt x="1364" y="780"/>
                  </a:moveTo>
                  <a:cubicBezTo>
                    <a:pt x="1367" y="780"/>
                    <a:pt x="1371" y="783"/>
                    <a:pt x="1372" y="783"/>
                  </a:cubicBezTo>
                  <a:lnTo>
                    <a:pt x="1368" y="783"/>
                  </a:lnTo>
                  <a:cubicBezTo>
                    <a:pt x="1367" y="783"/>
                    <a:pt x="1365" y="783"/>
                    <a:pt x="1364" y="780"/>
                  </a:cubicBezTo>
                  <a:close/>
                  <a:moveTo>
                    <a:pt x="1374" y="785"/>
                  </a:moveTo>
                  <a:cubicBezTo>
                    <a:pt x="1375" y="786"/>
                    <a:pt x="1376" y="786"/>
                    <a:pt x="1378" y="786"/>
                  </a:cubicBezTo>
                  <a:cubicBezTo>
                    <a:pt x="1376" y="786"/>
                    <a:pt x="1375" y="786"/>
                    <a:pt x="1374" y="785"/>
                  </a:cubicBezTo>
                  <a:close/>
                  <a:moveTo>
                    <a:pt x="160" y="0"/>
                  </a:moveTo>
                  <a:cubicBezTo>
                    <a:pt x="143" y="0"/>
                    <a:pt x="125" y="5"/>
                    <a:pt x="110" y="13"/>
                  </a:cubicBezTo>
                  <a:cubicBezTo>
                    <a:pt x="100" y="18"/>
                    <a:pt x="88" y="26"/>
                    <a:pt x="81" y="39"/>
                  </a:cubicBezTo>
                  <a:cubicBezTo>
                    <a:pt x="65" y="68"/>
                    <a:pt x="50" y="95"/>
                    <a:pt x="35" y="124"/>
                  </a:cubicBezTo>
                  <a:cubicBezTo>
                    <a:pt x="18" y="158"/>
                    <a:pt x="11" y="194"/>
                    <a:pt x="4" y="232"/>
                  </a:cubicBezTo>
                  <a:cubicBezTo>
                    <a:pt x="1" y="255"/>
                    <a:pt x="7" y="282"/>
                    <a:pt x="7" y="305"/>
                  </a:cubicBezTo>
                  <a:cubicBezTo>
                    <a:pt x="8" y="336"/>
                    <a:pt x="24" y="368"/>
                    <a:pt x="37" y="395"/>
                  </a:cubicBezTo>
                  <a:cubicBezTo>
                    <a:pt x="64" y="449"/>
                    <a:pt x="111" y="489"/>
                    <a:pt x="160" y="523"/>
                  </a:cubicBezTo>
                  <a:cubicBezTo>
                    <a:pt x="183" y="539"/>
                    <a:pt x="211" y="552"/>
                    <a:pt x="234" y="563"/>
                  </a:cubicBezTo>
                  <a:cubicBezTo>
                    <a:pt x="274" y="584"/>
                    <a:pt x="317" y="599"/>
                    <a:pt x="360" y="614"/>
                  </a:cubicBezTo>
                  <a:cubicBezTo>
                    <a:pt x="440" y="640"/>
                    <a:pt x="525" y="660"/>
                    <a:pt x="610" y="674"/>
                  </a:cubicBezTo>
                  <a:cubicBezTo>
                    <a:pt x="705" y="693"/>
                    <a:pt x="799" y="706"/>
                    <a:pt x="894" y="719"/>
                  </a:cubicBezTo>
                  <a:cubicBezTo>
                    <a:pt x="1051" y="739"/>
                    <a:pt x="1209" y="753"/>
                    <a:pt x="1364" y="783"/>
                  </a:cubicBezTo>
                  <a:cubicBezTo>
                    <a:pt x="1360" y="783"/>
                    <a:pt x="1357" y="782"/>
                    <a:pt x="1354" y="782"/>
                  </a:cubicBezTo>
                  <a:cubicBezTo>
                    <a:pt x="1360" y="783"/>
                    <a:pt x="1365" y="783"/>
                    <a:pt x="1368" y="785"/>
                  </a:cubicBezTo>
                  <a:cubicBezTo>
                    <a:pt x="1371" y="785"/>
                    <a:pt x="1372" y="785"/>
                    <a:pt x="1374" y="785"/>
                  </a:cubicBezTo>
                  <a:lnTo>
                    <a:pt x="1374" y="785"/>
                  </a:lnTo>
                  <a:cubicBezTo>
                    <a:pt x="1373" y="785"/>
                    <a:pt x="1373" y="785"/>
                    <a:pt x="1372" y="785"/>
                  </a:cubicBezTo>
                  <a:cubicBezTo>
                    <a:pt x="1374" y="785"/>
                    <a:pt x="1375" y="786"/>
                    <a:pt x="1378" y="786"/>
                  </a:cubicBezTo>
                  <a:cubicBezTo>
                    <a:pt x="1391" y="789"/>
                    <a:pt x="1404" y="792"/>
                    <a:pt x="1417" y="792"/>
                  </a:cubicBezTo>
                  <a:cubicBezTo>
                    <a:pt x="1428" y="792"/>
                    <a:pt x="1440" y="790"/>
                    <a:pt x="1451" y="785"/>
                  </a:cubicBezTo>
                  <a:cubicBezTo>
                    <a:pt x="1474" y="775"/>
                    <a:pt x="1493" y="754"/>
                    <a:pt x="1502" y="731"/>
                  </a:cubicBezTo>
                  <a:cubicBezTo>
                    <a:pt x="1510" y="707"/>
                    <a:pt x="1509" y="681"/>
                    <a:pt x="1500" y="660"/>
                  </a:cubicBezTo>
                  <a:cubicBezTo>
                    <a:pt x="1490" y="638"/>
                    <a:pt x="1467" y="614"/>
                    <a:pt x="1446" y="607"/>
                  </a:cubicBezTo>
                  <a:cubicBezTo>
                    <a:pt x="1324" y="578"/>
                    <a:pt x="1200" y="563"/>
                    <a:pt x="1077" y="549"/>
                  </a:cubicBezTo>
                  <a:cubicBezTo>
                    <a:pt x="904" y="528"/>
                    <a:pt x="732" y="506"/>
                    <a:pt x="561" y="470"/>
                  </a:cubicBezTo>
                  <a:cubicBezTo>
                    <a:pt x="469" y="449"/>
                    <a:pt x="380" y="423"/>
                    <a:pt x="295" y="381"/>
                  </a:cubicBezTo>
                  <a:cubicBezTo>
                    <a:pt x="274" y="368"/>
                    <a:pt x="254" y="354"/>
                    <a:pt x="234" y="339"/>
                  </a:cubicBezTo>
                  <a:cubicBezTo>
                    <a:pt x="223" y="329"/>
                    <a:pt x="215" y="316"/>
                    <a:pt x="205" y="303"/>
                  </a:cubicBezTo>
                  <a:cubicBezTo>
                    <a:pt x="203" y="298"/>
                    <a:pt x="200" y="293"/>
                    <a:pt x="198" y="286"/>
                  </a:cubicBezTo>
                  <a:cubicBezTo>
                    <a:pt x="196" y="280"/>
                    <a:pt x="196" y="275"/>
                    <a:pt x="195" y="269"/>
                  </a:cubicBezTo>
                  <a:cubicBezTo>
                    <a:pt x="195" y="262"/>
                    <a:pt x="195" y="253"/>
                    <a:pt x="196" y="246"/>
                  </a:cubicBezTo>
                  <a:cubicBezTo>
                    <a:pt x="197" y="244"/>
                    <a:pt x="197" y="243"/>
                    <a:pt x="198" y="241"/>
                  </a:cubicBezTo>
                  <a:lnTo>
                    <a:pt x="198" y="241"/>
                  </a:lnTo>
                  <a:cubicBezTo>
                    <a:pt x="198" y="242"/>
                    <a:pt x="198" y="242"/>
                    <a:pt x="198" y="242"/>
                  </a:cubicBezTo>
                  <a:cubicBezTo>
                    <a:pt x="199" y="239"/>
                    <a:pt x="200" y="235"/>
                    <a:pt x="201" y="231"/>
                  </a:cubicBezTo>
                  <a:lnTo>
                    <a:pt x="201" y="231"/>
                  </a:lnTo>
                  <a:cubicBezTo>
                    <a:pt x="200" y="235"/>
                    <a:pt x="199" y="238"/>
                    <a:pt x="198" y="241"/>
                  </a:cubicBezTo>
                  <a:lnTo>
                    <a:pt x="198" y="241"/>
                  </a:lnTo>
                  <a:cubicBezTo>
                    <a:pt x="198" y="236"/>
                    <a:pt x="200" y="229"/>
                    <a:pt x="202" y="222"/>
                  </a:cubicBezTo>
                  <a:lnTo>
                    <a:pt x="202" y="222"/>
                  </a:lnTo>
                  <a:cubicBezTo>
                    <a:pt x="202" y="224"/>
                    <a:pt x="202" y="228"/>
                    <a:pt x="201" y="231"/>
                  </a:cubicBezTo>
                  <a:lnTo>
                    <a:pt x="201" y="231"/>
                  </a:lnTo>
                  <a:cubicBezTo>
                    <a:pt x="207" y="214"/>
                    <a:pt x="212" y="198"/>
                    <a:pt x="219" y="181"/>
                  </a:cubicBezTo>
                  <a:lnTo>
                    <a:pt x="219" y="183"/>
                  </a:lnTo>
                  <a:cubicBezTo>
                    <a:pt x="225" y="173"/>
                    <a:pt x="232" y="161"/>
                    <a:pt x="238" y="153"/>
                  </a:cubicBezTo>
                  <a:cubicBezTo>
                    <a:pt x="265" y="108"/>
                    <a:pt x="261" y="52"/>
                    <a:pt x="216" y="18"/>
                  </a:cubicBezTo>
                  <a:cubicBezTo>
                    <a:pt x="200" y="6"/>
                    <a:pt x="180" y="0"/>
                    <a:pt x="160" y="0"/>
                  </a:cubicBezTo>
                  <a:close/>
                </a:path>
              </a:pathLst>
            </a:custGeom>
            <a:solidFill>
              <a:srgbClr val="A4BF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7" name="Google Shape;3817;p16"/>
            <p:cNvSpPr/>
            <p:nvPr/>
          </p:nvSpPr>
          <p:spPr>
            <a:xfrm>
              <a:off x="3916150" y="-883825"/>
              <a:ext cx="47600" cy="22925"/>
            </a:xfrm>
            <a:custGeom>
              <a:avLst/>
              <a:gdLst/>
              <a:ahLst/>
              <a:cxnLst/>
              <a:rect l="l" t="t" r="r" b="b"/>
              <a:pathLst>
                <a:path w="1904" h="917" extrusionOk="0">
                  <a:moveTo>
                    <a:pt x="97" y="0"/>
                  </a:moveTo>
                  <a:cubicBezTo>
                    <a:pt x="93" y="0"/>
                    <a:pt x="88" y="1"/>
                    <a:pt x="83" y="1"/>
                  </a:cubicBezTo>
                  <a:cubicBezTo>
                    <a:pt x="72" y="4"/>
                    <a:pt x="60" y="7"/>
                    <a:pt x="50" y="14"/>
                  </a:cubicBezTo>
                  <a:cubicBezTo>
                    <a:pt x="39" y="16"/>
                    <a:pt x="29" y="24"/>
                    <a:pt x="22" y="36"/>
                  </a:cubicBezTo>
                  <a:cubicBezTo>
                    <a:pt x="4" y="57"/>
                    <a:pt x="0" y="83"/>
                    <a:pt x="3" y="108"/>
                  </a:cubicBezTo>
                  <a:cubicBezTo>
                    <a:pt x="7" y="129"/>
                    <a:pt x="22" y="158"/>
                    <a:pt x="43" y="171"/>
                  </a:cubicBezTo>
                  <a:cubicBezTo>
                    <a:pt x="310" y="320"/>
                    <a:pt x="583" y="451"/>
                    <a:pt x="865" y="572"/>
                  </a:cubicBezTo>
                  <a:cubicBezTo>
                    <a:pt x="1159" y="697"/>
                    <a:pt x="1459" y="806"/>
                    <a:pt x="1761" y="911"/>
                  </a:cubicBezTo>
                  <a:cubicBezTo>
                    <a:pt x="1772" y="914"/>
                    <a:pt x="1783" y="916"/>
                    <a:pt x="1794" y="916"/>
                  </a:cubicBezTo>
                  <a:cubicBezTo>
                    <a:pt x="1833" y="916"/>
                    <a:pt x="1869" y="893"/>
                    <a:pt x="1884" y="855"/>
                  </a:cubicBezTo>
                  <a:cubicBezTo>
                    <a:pt x="1903" y="806"/>
                    <a:pt x="1877" y="747"/>
                    <a:pt x="1828" y="731"/>
                  </a:cubicBezTo>
                  <a:cubicBezTo>
                    <a:pt x="1569" y="643"/>
                    <a:pt x="1311" y="549"/>
                    <a:pt x="1057" y="447"/>
                  </a:cubicBezTo>
                  <a:cubicBezTo>
                    <a:pt x="783" y="336"/>
                    <a:pt x="514" y="210"/>
                    <a:pt x="253" y="72"/>
                  </a:cubicBezTo>
                  <a:lnTo>
                    <a:pt x="253" y="72"/>
                  </a:lnTo>
                  <a:cubicBezTo>
                    <a:pt x="260" y="76"/>
                    <a:pt x="269" y="80"/>
                    <a:pt x="276" y="85"/>
                  </a:cubicBezTo>
                  <a:cubicBezTo>
                    <a:pt x="237" y="63"/>
                    <a:pt x="195" y="40"/>
                    <a:pt x="154" y="19"/>
                  </a:cubicBezTo>
                  <a:cubicBezTo>
                    <a:pt x="135" y="8"/>
                    <a:pt x="118" y="0"/>
                    <a:pt x="97" y="0"/>
                  </a:cubicBezTo>
                  <a:close/>
                </a:path>
              </a:pathLst>
            </a:custGeom>
            <a:solidFill>
              <a:srgbClr val="A4BF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8" name="Google Shape;3818;p16"/>
            <p:cNvSpPr/>
            <p:nvPr/>
          </p:nvSpPr>
          <p:spPr>
            <a:xfrm>
              <a:off x="3962925" y="-862875"/>
              <a:ext cx="23500" cy="8400"/>
            </a:xfrm>
            <a:custGeom>
              <a:avLst/>
              <a:gdLst/>
              <a:ahLst/>
              <a:cxnLst/>
              <a:rect l="l" t="t" r="r" b="b"/>
              <a:pathLst>
                <a:path w="940" h="336" extrusionOk="0">
                  <a:moveTo>
                    <a:pt x="95" y="1"/>
                  </a:moveTo>
                  <a:cubicBezTo>
                    <a:pt x="79" y="1"/>
                    <a:pt x="62" y="7"/>
                    <a:pt x="49" y="15"/>
                  </a:cubicBezTo>
                  <a:cubicBezTo>
                    <a:pt x="47" y="18"/>
                    <a:pt x="42" y="21"/>
                    <a:pt x="39" y="24"/>
                  </a:cubicBezTo>
                  <a:cubicBezTo>
                    <a:pt x="19" y="40"/>
                    <a:pt x="6" y="65"/>
                    <a:pt x="5" y="90"/>
                  </a:cubicBezTo>
                  <a:cubicBezTo>
                    <a:pt x="1" y="116"/>
                    <a:pt x="8" y="140"/>
                    <a:pt x="26" y="160"/>
                  </a:cubicBezTo>
                  <a:cubicBezTo>
                    <a:pt x="44" y="182"/>
                    <a:pt x="65" y="189"/>
                    <a:pt x="91" y="195"/>
                  </a:cubicBezTo>
                  <a:cubicBezTo>
                    <a:pt x="335" y="248"/>
                    <a:pt x="582" y="297"/>
                    <a:pt x="831" y="334"/>
                  </a:cubicBezTo>
                  <a:cubicBezTo>
                    <a:pt x="835" y="335"/>
                    <a:pt x="839" y="335"/>
                    <a:pt x="843" y="335"/>
                  </a:cubicBezTo>
                  <a:cubicBezTo>
                    <a:pt x="890" y="335"/>
                    <a:pt x="932" y="293"/>
                    <a:pt x="934" y="248"/>
                  </a:cubicBezTo>
                  <a:cubicBezTo>
                    <a:pt x="940" y="195"/>
                    <a:pt x="898" y="152"/>
                    <a:pt x="848" y="144"/>
                  </a:cubicBezTo>
                  <a:cubicBezTo>
                    <a:pt x="598" y="104"/>
                    <a:pt x="352" y="58"/>
                    <a:pt x="107" y="2"/>
                  </a:cubicBezTo>
                  <a:cubicBezTo>
                    <a:pt x="103" y="1"/>
                    <a:pt x="99" y="1"/>
                    <a:pt x="95" y="1"/>
                  </a:cubicBezTo>
                  <a:close/>
                </a:path>
              </a:pathLst>
            </a:custGeom>
            <a:solidFill>
              <a:srgbClr val="A4BF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9" name="Google Shape;3819;p16"/>
            <p:cNvSpPr/>
            <p:nvPr/>
          </p:nvSpPr>
          <p:spPr>
            <a:xfrm>
              <a:off x="3551500" y="-2066525"/>
              <a:ext cx="604425" cy="1410225"/>
            </a:xfrm>
            <a:custGeom>
              <a:avLst/>
              <a:gdLst/>
              <a:ahLst/>
              <a:cxnLst/>
              <a:rect l="l" t="t" r="r" b="b"/>
              <a:pathLst>
                <a:path w="24177" h="56409" extrusionOk="0">
                  <a:moveTo>
                    <a:pt x="3959" y="12718"/>
                  </a:moveTo>
                  <a:lnTo>
                    <a:pt x="3960" y="12722"/>
                  </a:lnTo>
                  <a:cubicBezTo>
                    <a:pt x="3960" y="12721"/>
                    <a:pt x="3959" y="12719"/>
                    <a:pt x="3959" y="12718"/>
                  </a:cubicBezTo>
                  <a:close/>
                  <a:moveTo>
                    <a:pt x="23129" y="51361"/>
                  </a:moveTo>
                  <a:cubicBezTo>
                    <a:pt x="23130" y="51375"/>
                    <a:pt x="23132" y="51389"/>
                    <a:pt x="23134" y="51404"/>
                  </a:cubicBezTo>
                  <a:lnTo>
                    <a:pt x="23134" y="51404"/>
                  </a:lnTo>
                  <a:cubicBezTo>
                    <a:pt x="23132" y="51390"/>
                    <a:pt x="23131" y="51375"/>
                    <a:pt x="23129" y="51361"/>
                  </a:cubicBezTo>
                  <a:close/>
                  <a:moveTo>
                    <a:pt x="23134" y="51404"/>
                  </a:moveTo>
                  <a:lnTo>
                    <a:pt x="23134" y="51404"/>
                  </a:lnTo>
                  <a:cubicBezTo>
                    <a:pt x="23135" y="51409"/>
                    <a:pt x="23136" y="51415"/>
                    <a:pt x="23136" y="51420"/>
                  </a:cubicBezTo>
                  <a:cubicBezTo>
                    <a:pt x="23136" y="51415"/>
                    <a:pt x="23135" y="51409"/>
                    <a:pt x="23134" y="51404"/>
                  </a:cubicBezTo>
                  <a:close/>
                  <a:moveTo>
                    <a:pt x="192" y="0"/>
                  </a:moveTo>
                  <a:cubicBezTo>
                    <a:pt x="177" y="0"/>
                    <a:pt x="162" y="2"/>
                    <a:pt x="148" y="5"/>
                  </a:cubicBezTo>
                  <a:cubicBezTo>
                    <a:pt x="133" y="9"/>
                    <a:pt x="117" y="17"/>
                    <a:pt x="102" y="25"/>
                  </a:cubicBezTo>
                  <a:cubicBezTo>
                    <a:pt x="69" y="38"/>
                    <a:pt x="44" y="65"/>
                    <a:pt x="26" y="96"/>
                  </a:cubicBezTo>
                  <a:cubicBezTo>
                    <a:pt x="0" y="144"/>
                    <a:pt x="2" y="189"/>
                    <a:pt x="8" y="241"/>
                  </a:cubicBezTo>
                  <a:cubicBezTo>
                    <a:pt x="240" y="2070"/>
                    <a:pt x="578" y="3877"/>
                    <a:pt x="1007" y="5671"/>
                  </a:cubicBezTo>
                  <a:cubicBezTo>
                    <a:pt x="1432" y="7451"/>
                    <a:pt x="1980" y="9202"/>
                    <a:pt x="2596" y="10925"/>
                  </a:cubicBezTo>
                  <a:cubicBezTo>
                    <a:pt x="3212" y="12649"/>
                    <a:pt x="3914" y="14342"/>
                    <a:pt x="4657" y="16013"/>
                  </a:cubicBezTo>
                  <a:cubicBezTo>
                    <a:pt x="5405" y="17700"/>
                    <a:pt x="6210" y="19365"/>
                    <a:pt x="7043" y="21017"/>
                  </a:cubicBezTo>
                  <a:cubicBezTo>
                    <a:pt x="7874" y="22663"/>
                    <a:pt x="8737" y="24299"/>
                    <a:pt x="9611" y="25926"/>
                  </a:cubicBezTo>
                  <a:cubicBezTo>
                    <a:pt x="10411" y="27420"/>
                    <a:pt x="11316" y="28859"/>
                    <a:pt x="12252" y="30272"/>
                  </a:cubicBezTo>
                  <a:cubicBezTo>
                    <a:pt x="14193" y="33211"/>
                    <a:pt x="16288" y="36046"/>
                    <a:pt x="18165" y="39028"/>
                  </a:cubicBezTo>
                  <a:cubicBezTo>
                    <a:pt x="19415" y="41013"/>
                    <a:pt x="20563" y="43068"/>
                    <a:pt x="21469" y="45234"/>
                  </a:cubicBezTo>
                  <a:cubicBezTo>
                    <a:pt x="21864" y="46202"/>
                    <a:pt x="22210" y="47187"/>
                    <a:pt x="22493" y="48193"/>
                  </a:cubicBezTo>
                  <a:cubicBezTo>
                    <a:pt x="22783" y="49232"/>
                    <a:pt x="22988" y="50291"/>
                    <a:pt x="23129" y="51361"/>
                  </a:cubicBezTo>
                  <a:lnTo>
                    <a:pt x="23129" y="51361"/>
                  </a:lnTo>
                  <a:cubicBezTo>
                    <a:pt x="23128" y="51357"/>
                    <a:pt x="23128" y="51353"/>
                    <a:pt x="23128" y="51350"/>
                  </a:cubicBezTo>
                  <a:lnTo>
                    <a:pt x="23128" y="51350"/>
                  </a:lnTo>
                  <a:cubicBezTo>
                    <a:pt x="23223" y="52111"/>
                    <a:pt x="23286" y="52878"/>
                    <a:pt x="23320" y="53646"/>
                  </a:cubicBezTo>
                  <a:cubicBezTo>
                    <a:pt x="23355" y="54446"/>
                    <a:pt x="23345" y="55245"/>
                    <a:pt x="23340" y="56046"/>
                  </a:cubicBezTo>
                  <a:cubicBezTo>
                    <a:pt x="23337" y="56243"/>
                    <a:pt x="23503" y="56408"/>
                    <a:pt x="23701" y="56408"/>
                  </a:cubicBezTo>
                  <a:cubicBezTo>
                    <a:pt x="23704" y="56408"/>
                    <a:pt x="23707" y="56409"/>
                    <a:pt x="23710" y="56409"/>
                  </a:cubicBezTo>
                  <a:cubicBezTo>
                    <a:pt x="23802" y="56409"/>
                    <a:pt x="23893" y="56369"/>
                    <a:pt x="23961" y="56301"/>
                  </a:cubicBezTo>
                  <a:cubicBezTo>
                    <a:pt x="24033" y="56227"/>
                    <a:pt x="24051" y="56147"/>
                    <a:pt x="24066" y="56049"/>
                  </a:cubicBezTo>
                  <a:cubicBezTo>
                    <a:pt x="24176" y="55144"/>
                    <a:pt x="24163" y="54230"/>
                    <a:pt x="24110" y="53319"/>
                  </a:cubicBezTo>
                  <a:cubicBezTo>
                    <a:pt x="24056" y="52410"/>
                    <a:pt x="23945" y="51505"/>
                    <a:pt x="23809" y="50606"/>
                  </a:cubicBezTo>
                  <a:cubicBezTo>
                    <a:pt x="23551" y="48912"/>
                    <a:pt x="23076" y="47265"/>
                    <a:pt x="22457" y="45672"/>
                  </a:cubicBezTo>
                  <a:cubicBezTo>
                    <a:pt x="21193" y="42417"/>
                    <a:pt x="19342" y="39426"/>
                    <a:pt x="17395" y="36542"/>
                  </a:cubicBezTo>
                  <a:cubicBezTo>
                    <a:pt x="15439" y="33640"/>
                    <a:pt x="13361" y="30822"/>
                    <a:pt x="11537" y="27835"/>
                  </a:cubicBezTo>
                  <a:cubicBezTo>
                    <a:pt x="11100" y="27119"/>
                    <a:pt x="10682" y="26390"/>
                    <a:pt x="10283" y="25652"/>
                  </a:cubicBezTo>
                  <a:cubicBezTo>
                    <a:pt x="9849" y="24844"/>
                    <a:pt x="9425" y="24031"/>
                    <a:pt x="9002" y="23217"/>
                  </a:cubicBezTo>
                  <a:cubicBezTo>
                    <a:pt x="8141" y="21580"/>
                    <a:pt x="7298" y="19934"/>
                    <a:pt x="6482" y="18275"/>
                  </a:cubicBezTo>
                  <a:cubicBezTo>
                    <a:pt x="5577" y="16428"/>
                    <a:pt x="4719" y="14559"/>
                    <a:pt x="3934" y="12657"/>
                  </a:cubicBezTo>
                  <a:lnTo>
                    <a:pt x="3934" y="12657"/>
                  </a:lnTo>
                  <a:cubicBezTo>
                    <a:pt x="3122" y="10675"/>
                    <a:pt x="2395" y="8662"/>
                    <a:pt x="1783" y="6609"/>
                  </a:cubicBezTo>
                  <a:cubicBezTo>
                    <a:pt x="1152" y="4493"/>
                    <a:pt x="667" y="2336"/>
                    <a:pt x="387" y="146"/>
                  </a:cubicBezTo>
                  <a:cubicBezTo>
                    <a:pt x="377" y="55"/>
                    <a:pt x="278" y="0"/>
                    <a:pt x="192" y="0"/>
                  </a:cubicBezTo>
                  <a:close/>
                </a:path>
              </a:pathLst>
            </a:custGeom>
            <a:solidFill>
              <a:srgbClr val="2E3E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20" name="Google Shape;3820;p16"/>
            <p:cNvSpPr/>
            <p:nvPr/>
          </p:nvSpPr>
          <p:spPr>
            <a:xfrm>
              <a:off x="3728600" y="-1268850"/>
              <a:ext cx="211650" cy="67275"/>
            </a:xfrm>
            <a:custGeom>
              <a:avLst/>
              <a:gdLst/>
              <a:ahLst/>
              <a:cxnLst/>
              <a:rect l="l" t="t" r="r" b="b"/>
              <a:pathLst>
                <a:path w="8466" h="2691" extrusionOk="0">
                  <a:moveTo>
                    <a:pt x="4658" y="896"/>
                  </a:moveTo>
                  <a:cubicBezTo>
                    <a:pt x="4665" y="900"/>
                    <a:pt x="4670" y="902"/>
                    <a:pt x="4677" y="906"/>
                  </a:cubicBezTo>
                  <a:cubicBezTo>
                    <a:pt x="4670" y="903"/>
                    <a:pt x="4665" y="900"/>
                    <a:pt x="4658" y="896"/>
                  </a:cubicBezTo>
                  <a:close/>
                  <a:moveTo>
                    <a:pt x="112" y="1"/>
                  </a:moveTo>
                  <a:cubicBezTo>
                    <a:pt x="95" y="1"/>
                    <a:pt x="78" y="6"/>
                    <a:pt x="63" y="13"/>
                  </a:cubicBezTo>
                  <a:cubicBezTo>
                    <a:pt x="38" y="30"/>
                    <a:pt x="20" y="48"/>
                    <a:pt x="13" y="74"/>
                  </a:cubicBezTo>
                  <a:cubicBezTo>
                    <a:pt x="0" y="126"/>
                    <a:pt x="32" y="176"/>
                    <a:pt x="81" y="192"/>
                  </a:cubicBezTo>
                  <a:cubicBezTo>
                    <a:pt x="648" y="367"/>
                    <a:pt x="1233" y="446"/>
                    <a:pt x="1823" y="491"/>
                  </a:cubicBezTo>
                  <a:cubicBezTo>
                    <a:pt x="2393" y="534"/>
                    <a:pt x="2968" y="557"/>
                    <a:pt x="3538" y="629"/>
                  </a:cubicBezTo>
                  <a:cubicBezTo>
                    <a:pt x="3525" y="627"/>
                    <a:pt x="3512" y="626"/>
                    <a:pt x="3502" y="626"/>
                  </a:cubicBezTo>
                  <a:cubicBezTo>
                    <a:pt x="3908" y="680"/>
                    <a:pt x="4321" y="765"/>
                    <a:pt x="4704" y="917"/>
                  </a:cubicBezTo>
                  <a:cubicBezTo>
                    <a:pt x="4996" y="1050"/>
                    <a:pt x="5257" y="1225"/>
                    <a:pt x="5508" y="1419"/>
                  </a:cubicBezTo>
                  <a:cubicBezTo>
                    <a:pt x="5513" y="1423"/>
                    <a:pt x="5518" y="1426"/>
                    <a:pt x="5523" y="1430"/>
                  </a:cubicBezTo>
                  <a:lnTo>
                    <a:pt x="5523" y="1430"/>
                  </a:lnTo>
                  <a:cubicBezTo>
                    <a:pt x="5523" y="1430"/>
                    <a:pt x="5523" y="1430"/>
                    <a:pt x="5523" y="1430"/>
                  </a:cubicBezTo>
                  <a:lnTo>
                    <a:pt x="5523" y="1430"/>
                  </a:lnTo>
                  <a:cubicBezTo>
                    <a:pt x="5525" y="1432"/>
                    <a:pt x="5526" y="1433"/>
                    <a:pt x="5528" y="1434"/>
                  </a:cubicBezTo>
                  <a:lnTo>
                    <a:pt x="5528" y="1434"/>
                  </a:lnTo>
                  <a:cubicBezTo>
                    <a:pt x="5526" y="1433"/>
                    <a:pt x="5525" y="1432"/>
                    <a:pt x="5523" y="1430"/>
                  </a:cubicBezTo>
                  <a:lnTo>
                    <a:pt x="5523" y="1430"/>
                  </a:lnTo>
                  <a:cubicBezTo>
                    <a:pt x="5530" y="1435"/>
                    <a:pt x="5539" y="1442"/>
                    <a:pt x="5546" y="1447"/>
                  </a:cubicBezTo>
                  <a:cubicBezTo>
                    <a:pt x="5540" y="1443"/>
                    <a:pt x="5535" y="1439"/>
                    <a:pt x="5528" y="1434"/>
                  </a:cubicBezTo>
                  <a:lnTo>
                    <a:pt x="5528" y="1434"/>
                  </a:lnTo>
                  <a:cubicBezTo>
                    <a:pt x="5917" y="1746"/>
                    <a:pt x="6290" y="2084"/>
                    <a:pt x="6721" y="2338"/>
                  </a:cubicBezTo>
                  <a:cubicBezTo>
                    <a:pt x="6943" y="2471"/>
                    <a:pt x="7190" y="2573"/>
                    <a:pt x="7445" y="2634"/>
                  </a:cubicBezTo>
                  <a:cubicBezTo>
                    <a:pt x="7577" y="2667"/>
                    <a:pt x="7718" y="2683"/>
                    <a:pt x="7855" y="2690"/>
                  </a:cubicBezTo>
                  <a:cubicBezTo>
                    <a:pt x="7874" y="2691"/>
                    <a:pt x="7894" y="2691"/>
                    <a:pt x="7913" y="2691"/>
                  </a:cubicBezTo>
                  <a:cubicBezTo>
                    <a:pt x="8036" y="2691"/>
                    <a:pt x="8161" y="2675"/>
                    <a:pt x="8281" y="2644"/>
                  </a:cubicBezTo>
                  <a:cubicBezTo>
                    <a:pt x="8388" y="2617"/>
                    <a:pt x="8466" y="2516"/>
                    <a:pt x="8466" y="2404"/>
                  </a:cubicBezTo>
                  <a:cubicBezTo>
                    <a:pt x="8466" y="2361"/>
                    <a:pt x="8457" y="2322"/>
                    <a:pt x="8433" y="2285"/>
                  </a:cubicBezTo>
                  <a:cubicBezTo>
                    <a:pt x="8404" y="2232"/>
                    <a:pt x="8344" y="2174"/>
                    <a:pt x="8282" y="2166"/>
                  </a:cubicBezTo>
                  <a:cubicBezTo>
                    <a:pt x="8209" y="2155"/>
                    <a:pt x="8135" y="2145"/>
                    <a:pt x="8062" y="2137"/>
                  </a:cubicBezTo>
                  <a:cubicBezTo>
                    <a:pt x="7848" y="2107"/>
                    <a:pt x="7643" y="2058"/>
                    <a:pt x="7442" y="1983"/>
                  </a:cubicBezTo>
                  <a:cubicBezTo>
                    <a:pt x="6988" y="1782"/>
                    <a:pt x="6604" y="1468"/>
                    <a:pt x="6211" y="1167"/>
                  </a:cubicBezTo>
                  <a:cubicBezTo>
                    <a:pt x="6010" y="1014"/>
                    <a:pt x="5804" y="863"/>
                    <a:pt x="5587" y="729"/>
                  </a:cubicBezTo>
                  <a:cubicBezTo>
                    <a:pt x="5350" y="583"/>
                    <a:pt x="5092" y="465"/>
                    <a:pt x="4825" y="383"/>
                  </a:cubicBezTo>
                  <a:cubicBezTo>
                    <a:pt x="4681" y="341"/>
                    <a:pt x="4533" y="317"/>
                    <a:pt x="4387" y="293"/>
                  </a:cubicBezTo>
                  <a:cubicBezTo>
                    <a:pt x="4229" y="268"/>
                    <a:pt x="4069" y="254"/>
                    <a:pt x="3911" y="241"/>
                  </a:cubicBezTo>
                  <a:cubicBezTo>
                    <a:pt x="3703" y="226"/>
                    <a:pt x="3494" y="221"/>
                    <a:pt x="3285" y="221"/>
                  </a:cubicBezTo>
                  <a:cubicBezTo>
                    <a:pt x="3158" y="221"/>
                    <a:pt x="3032" y="222"/>
                    <a:pt x="2906" y="225"/>
                  </a:cubicBezTo>
                  <a:cubicBezTo>
                    <a:pt x="2601" y="232"/>
                    <a:pt x="2298" y="245"/>
                    <a:pt x="1993" y="245"/>
                  </a:cubicBezTo>
                  <a:cubicBezTo>
                    <a:pt x="1978" y="245"/>
                    <a:pt x="1963" y="245"/>
                    <a:pt x="1948" y="245"/>
                  </a:cubicBezTo>
                  <a:cubicBezTo>
                    <a:pt x="1603" y="245"/>
                    <a:pt x="1263" y="225"/>
                    <a:pt x="921" y="181"/>
                  </a:cubicBezTo>
                  <a:cubicBezTo>
                    <a:pt x="655" y="140"/>
                    <a:pt x="394" y="83"/>
                    <a:pt x="135" y="4"/>
                  </a:cubicBezTo>
                  <a:cubicBezTo>
                    <a:pt x="127" y="2"/>
                    <a:pt x="119" y="1"/>
                    <a:pt x="112" y="1"/>
                  </a:cubicBezTo>
                  <a:close/>
                </a:path>
              </a:pathLst>
            </a:custGeom>
            <a:solidFill>
              <a:srgbClr val="2E3E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21" name="Google Shape;3821;p16"/>
            <p:cNvSpPr/>
            <p:nvPr/>
          </p:nvSpPr>
          <p:spPr>
            <a:xfrm>
              <a:off x="3977250" y="-844400"/>
              <a:ext cx="166025" cy="62875"/>
            </a:xfrm>
            <a:custGeom>
              <a:avLst/>
              <a:gdLst/>
              <a:ahLst/>
              <a:cxnLst/>
              <a:rect l="l" t="t" r="r" b="b"/>
              <a:pathLst>
                <a:path w="6641" h="2515" extrusionOk="0">
                  <a:moveTo>
                    <a:pt x="4094" y="562"/>
                  </a:moveTo>
                  <a:cubicBezTo>
                    <a:pt x="4107" y="567"/>
                    <a:pt x="4117" y="572"/>
                    <a:pt x="4130" y="577"/>
                  </a:cubicBezTo>
                  <a:cubicBezTo>
                    <a:pt x="4117" y="572"/>
                    <a:pt x="4107" y="566"/>
                    <a:pt x="4094" y="562"/>
                  </a:cubicBezTo>
                  <a:close/>
                  <a:moveTo>
                    <a:pt x="112" y="0"/>
                  </a:moveTo>
                  <a:cubicBezTo>
                    <a:pt x="96" y="0"/>
                    <a:pt x="80" y="6"/>
                    <a:pt x="65" y="14"/>
                  </a:cubicBezTo>
                  <a:cubicBezTo>
                    <a:pt x="38" y="30"/>
                    <a:pt x="21" y="52"/>
                    <a:pt x="15" y="76"/>
                  </a:cubicBezTo>
                  <a:cubicBezTo>
                    <a:pt x="1" y="131"/>
                    <a:pt x="35" y="175"/>
                    <a:pt x="84" y="194"/>
                  </a:cubicBezTo>
                  <a:cubicBezTo>
                    <a:pt x="215" y="241"/>
                    <a:pt x="350" y="282"/>
                    <a:pt x="486" y="312"/>
                  </a:cubicBezTo>
                  <a:cubicBezTo>
                    <a:pt x="624" y="345"/>
                    <a:pt x="763" y="363"/>
                    <a:pt x="906" y="381"/>
                  </a:cubicBezTo>
                  <a:cubicBezTo>
                    <a:pt x="1060" y="397"/>
                    <a:pt x="1215" y="403"/>
                    <a:pt x="1369" y="403"/>
                  </a:cubicBezTo>
                  <a:cubicBezTo>
                    <a:pt x="1492" y="403"/>
                    <a:pt x="1615" y="400"/>
                    <a:pt x="1737" y="395"/>
                  </a:cubicBezTo>
                  <a:cubicBezTo>
                    <a:pt x="2013" y="384"/>
                    <a:pt x="2286" y="361"/>
                    <a:pt x="2563" y="349"/>
                  </a:cubicBezTo>
                  <a:cubicBezTo>
                    <a:pt x="2642" y="346"/>
                    <a:pt x="2722" y="345"/>
                    <a:pt x="2802" y="345"/>
                  </a:cubicBezTo>
                  <a:cubicBezTo>
                    <a:pt x="2995" y="345"/>
                    <a:pt x="3189" y="354"/>
                    <a:pt x="3382" y="376"/>
                  </a:cubicBezTo>
                  <a:cubicBezTo>
                    <a:pt x="3640" y="414"/>
                    <a:pt x="3892" y="478"/>
                    <a:pt x="4134" y="577"/>
                  </a:cubicBezTo>
                  <a:cubicBezTo>
                    <a:pt x="4393" y="692"/>
                    <a:pt x="4631" y="837"/>
                    <a:pt x="4857" y="1008"/>
                  </a:cubicBezTo>
                  <a:cubicBezTo>
                    <a:pt x="5120" y="1217"/>
                    <a:pt x="5358" y="1448"/>
                    <a:pt x="5586" y="1691"/>
                  </a:cubicBezTo>
                  <a:cubicBezTo>
                    <a:pt x="5816" y="1936"/>
                    <a:pt x="6033" y="2195"/>
                    <a:pt x="6257" y="2446"/>
                  </a:cubicBezTo>
                  <a:cubicBezTo>
                    <a:pt x="6298" y="2492"/>
                    <a:pt x="6357" y="2515"/>
                    <a:pt x="6416" y="2515"/>
                  </a:cubicBezTo>
                  <a:cubicBezTo>
                    <a:pt x="6474" y="2515"/>
                    <a:pt x="6532" y="2493"/>
                    <a:pt x="6573" y="2452"/>
                  </a:cubicBezTo>
                  <a:cubicBezTo>
                    <a:pt x="6616" y="2410"/>
                    <a:pt x="6641" y="2351"/>
                    <a:pt x="6641" y="2292"/>
                  </a:cubicBezTo>
                  <a:cubicBezTo>
                    <a:pt x="6641" y="2229"/>
                    <a:pt x="6615" y="2183"/>
                    <a:pt x="6577" y="2134"/>
                  </a:cubicBezTo>
                  <a:cubicBezTo>
                    <a:pt x="6231" y="1702"/>
                    <a:pt x="5862" y="1281"/>
                    <a:pt x="5441" y="921"/>
                  </a:cubicBezTo>
                  <a:cubicBezTo>
                    <a:pt x="5233" y="743"/>
                    <a:pt x="5010" y="583"/>
                    <a:pt x="4771" y="448"/>
                  </a:cubicBezTo>
                  <a:cubicBezTo>
                    <a:pt x="4516" y="305"/>
                    <a:pt x="4236" y="201"/>
                    <a:pt x="3950" y="134"/>
                  </a:cubicBezTo>
                  <a:cubicBezTo>
                    <a:pt x="3696" y="73"/>
                    <a:pt x="3432" y="53"/>
                    <a:pt x="3172" y="50"/>
                  </a:cubicBezTo>
                  <a:cubicBezTo>
                    <a:pt x="3153" y="50"/>
                    <a:pt x="3135" y="50"/>
                    <a:pt x="3116" y="50"/>
                  </a:cubicBezTo>
                  <a:cubicBezTo>
                    <a:pt x="2858" y="50"/>
                    <a:pt x="2600" y="77"/>
                    <a:pt x="2343" y="103"/>
                  </a:cubicBezTo>
                  <a:cubicBezTo>
                    <a:pt x="2088" y="132"/>
                    <a:pt x="1832" y="162"/>
                    <a:pt x="1573" y="181"/>
                  </a:cubicBezTo>
                  <a:cubicBezTo>
                    <a:pt x="1468" y="189"/>
                    <a:pt x="1362" y="193"/>
                    <a:pt x="1257" y="193"/>
                  </a:cubicBezTo>
                  <a:cubicBezTo>
                    <a:pt x="1087" y="193"/>
                    <a:pt x="918" y="182"/>
                    <a:pt x="750" y="161"/>
                  </a:cubicBezTo>
                  <a:lnTo>
                    <a:pt x="750" y="161"/>
                  </a:lnTo>
                  <a:cubicBezTo>
                    <a:pt x="751" y="161"/>
                    <a:pt x="751" y="161"/>
                    <a:pt x="752" y="161"/>
                  </a:cubicBezTo>
                  <a:cubicBezTo>
                    <a:pt x="541" y="129"/>
                    <a:pt x="337" y="79"/>
                    <a:pt x="136" y="4"/>
                  </a:cubicBezTo>
                  <a:cubicBezTo>
                    <a:pt x="128" y="2"/>
                    <a:pt x="120" y="0"/>
                    <a:pt x="112" y="0"/>
                  </a:cubicBezTo>
                  <a:close/>
                </a:path>
              </a:pathLst>
            </a:custGeom>
            <a:solidFill>
              <a:srgbClr val="2E3E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22" name="Google Shape;3822;p16"/>
            <p:cNvSpPr/>
            <p:nvPr/>
          </p:nvSpPr>
          <p:spPr>
            <a:xfrm>
              <a:off x="3935425" y="-1842800"/>
              <a:ext cx="64650" cy="642800"/>
            </a:xfrm>
            <a:custGeom>
              <a:avLst/>
              <a:gdLst/>
              <a:ahLst/>
              <a:cxnLst/>
              <a:rect l="l" t="t" r="r" b="b"/>
              <a:pathLst>
                <a:path w="2586" h="25712" extrusionOk="0">
                  <a:moveTo>
                    <a:pt x="2466" y="1"/>
                  </a:moveTo>
                  <a:cubicBezTo>
                    <a:pt x="2463" y="1"/>
                    <a:pt x="2460" y="1"/>
                    <a:pt x="2456" y="1"/>
                  </a:cubicBezTo>
                  <a:cubicBezTo>
                    <a:pt x="2442" y="3"/>
                    <a:pt x="2429" y="6"/>
                    <a:pt x="2418" y="13"/>
                  </a:cubicBezTo>
                  <a:cubicBezTo>
                    <a:pt x="2386" y="29"/>
                    <a:pt x="2369" y="65"/>
                    <a:pt x="2370" y="102"/>
                  </a:cubicBezTo>
                  <a:cubicBezTo>
                    <a:pt x="2389" y="514"/>
                    <a:pt x="2386" y="929"/>
                    <a:pt x="2369" y="1341"/>
                  </a:cubicBezTo>
                  <a:lnTo>
                    <a:pt x="2369" y="1316"/>
                  </a:lnTo>
                  <a:cubicBezTo>
                    <a:pt x="2278" y="3277"/>
                    <a:pt x="1817" y="5192"/>
                    <a:pt x="1320" y="7082"/>
                  </a:cubicBezTo>
                  <a:cubicBezTo>
                    <a:pt x="1070" y="8032"/>
                    <a:pt x="819" y="8980"/>
                    <a:pt x="604" y="9936"/>
                  </a:cubicBezTo>
                  <a:cubicBezTo>
                    <a:pt x="390" y="10888"/>
                    <a:pt x="214" y="11848"/>
                    <a:pt x="108" y="12817"/>
                  </a:cubicBezTo>
                  <a:cubicBezTo>
                    <a:pt x="29" y="13540"/>
                    <a:pt x="0" y="14267"/>
                    <a:pt x="23" y="14993"/>
                  </a:cubicBezTo>
                  <a:cubicBezTo>
                    <a:pt x="49" y="15803"/>
                    <a:pt x="131" y="16612"/>
                    <a:pt x="232" y="17414"/>
                  </a:cubicBezTo>
                  <a:cubicBezTo>
                    <a:pt x="431" y="19003"/>
                    <a:pt x="681" y="20595"/>
                    <a:pt x="615" y="22205"/>
                  </a:cubicBezTo>
                  <a:cubicBezTo>
                    <a:pt x="586" y="22722"/>
                    <a:pt x="525" y="23233"/>
                    <a:pt x="438" y="23743"/>
                  </a:cubicBezTo>
                  <a:cubicBezTo>
                    <a:pt x="392" y="24009"/>
                    <a:pt x="335" y="24272"/>
                    <a:pt x="270" y="24536"/>
                  </a:cubicBezTo>
                  <a:cubicBezTo>
                    <a:pt x="200" y="24822"/>
                    <a:pt x="102" y="25098"/>
                    <a:pt x="23" y="25378"/>
                  </a:cubicBezTo>
                  <a:cubicBezTo>
                    <a:pt x="15" y="25429"/>
                    <a:pt x="19" y="25477"/>
                    <a:pt x="36" y="25527"/>
                  </a:cubicBezTo>
                  <a:cubicBezTo>
                    <a:pt x="62" y="25596"/>
                    <a:pt x="114" y="25654"/>
                    <a:pt x="180" y="25684"/>
                  </a:cubicBezTo>
                  <a:cubicBezTo>
                    <a:pt x="219" y="25703"/>
                    <a:pt x="259" y="25712"/>
                    <a:pt x="299" y="25712"/>
                  </a:cubicBezTo>
                  <a:cubicBezTo>
                    <a:pt x="404" y="25712"/>
                    <a:pt x="503" y="25648"/>
                    <a:pt x="558" y="25550"/>
                  </a:cubicBezTo>
                  <a:cubicBezTo>
                    <a:pt x="675" y="25326"/>
                    <a:pt x="760" y="25082"/>
                    <a:pt x="835" y="24842"/>
                  </a:cubicBezTo>
                  <a:cubicBezTo>
                    <a:pt x="918" y="24584"/>
                    <a:pt x="984" y="24321"/>
                    <a:pt x="1043" y="24056"/>
                  </a:cubicBezTo>
                  <a:cubicBezTo>
                    <a:pt x="1162" y="23528"/>
                    <a:pt x="1251" y="22991"/>
                    <a:pt x="1302" y="22451"/>
                  </a:cubicBezTo>
                  <a:cubicBezTo>
                    <a:pt x="1399" y="21392"/>
                    <a:pt x="1326" y="20334"/>
                    <a:pt x="1182" y="19285"/>
                  </a:cubicBezTo>
                  <a:cubicBezTo>
                    <a:pt x="1042" y="18271"/>
                    <a:pt x="841" y="17266"/>
                    <a:pt x="691" y="16253"/>
                  </a:cubicBezTo>
                  <a:cubicBezTo>
                    <a:pt x="617" y="15740"/>
                    <a:pt x="553" y="15227"/>
                    <a:pt x="523" y="14710"/>
                  </a:cubicBezTo>
                  <a:cubicBezTo>
                    <a:pt x="497" y="14261"/>
                    <a:pt x="494" y="13811"/>
                    <a:pt x="512" y="13360"/>
                  </a:cubicBezTo>
                  <a:lnTo>
                    <a:pt x="512" y="13360"/>
                  </a:lnTo>
                  <a:lnTo>
                    <a:pt x="512" y="13366"/>
                  </a:lnTo>
                  <a:cubicBezTo>
                    <a:pt x="512" y="13353"/>
                    <a:pt x="513" y="13341"/>
                    <a:pt x="513" y="13328"/>
                  </a:cubicBezTo>
                  <a:lnTo>
                    <a:pt x="513" y="13328"/>
                  </a:lnTo>
                  <a:cubicBezTo>
                    <a:pt x="513" y="13331"/>
                    <a:pt x="512" y="13334"/>
                    <a:pt x="512" y="13337"/>
                  </a:cubicBezTo>
                  <a:cubicBezTo>
                    <a:pt x="512" y="13334"/>
                    <a:pt x="513" y="13331"/>
                    <a:pt x="513" y="13327"/>
                  </a:cubicBezTo>
                  <a:lnTo>
                    <a:pt x="513" y="13327"/>
                  </a:lnTo>
                  <a:cubicBezTo>
                    <a:pt x="513" y="13328"/>
                    <a:pt x="513" y="13328"/>
                    <a:pt x="513" y="13328"/>
                  </a:cubicBezTo>
                  <a:lnTo>
                    <a:pt x="513" y="13328"/>
                  </a:lnTo>
                  <a:cubicBezTo>
                    <a:pt x="514" y="13320"/>
                    <a:pt x="515" y="13312"/>
                    <a:pt x="515" y="13305"/>
                  </a:cubicBezTo>
                  <a:lnTo>
                    <a:pt x="515" y="13305"/>
                  </a:lnTo>
                  <a:cubicBezTo>
                    <a:pt x="515" y="13312"/>
                    <a:pt x="514" y="13319"/>
                    <a:pt x="513" y="13327"/>
                  </a:cubicBezTo>
                  <a:lnTo>
                    <a:pt x="513" y="13327"/>
                  </a:lnTo>
                  <a:cubicBezTo>
                    <a:pt x="558" y="12364"/>
                    <a:pt x="685" y="11409"/>
                    <a:pt x="864" y="10463"/>
                  </a:cubicBezTo>
                  <a:cubicBezTo>
                    <a:pt x="1046" y="9501"/>
                    <a:pt x="1269" y="8544"/>
                    <a:pt x="1493" y="7594"/>
                  </a:cubicBezTo>
                  <a:cubicBezTo>
                    <a:pt x="1941" y="5690"/>
                    <a:pt x="2400" y="3776"/>
                    <a:pt x="2537" y="1821"/>
                  </a:cubicBezTo>
                  <a:cubicBezTo>
                    <a:pt x="2577" y="1245"/>
                    <a:pt x="2586" y="665"/>
                    <a:pt x="2561" y="87"/>
                  </a:cubicBezTo>
                  <a:cubicBezTo>
                    <a:pt x="2559" y="38"/>
                    <a:pt x="2513" y="1"/>
                    <a:pt x="2466" y="1"/>
                  </a:cubicBezTo>
                  <a:close/>
                </a:path>
              </a:pathLst>
            </a:custGeom>
            <a:solidFill>
              <a:srgbClr val="2E3E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23" name="Google Shape;3823;p16"/>
            <p:cNvSpPr/>
            <p:nvPr/>
          </p:nvSpPr>
          <p:spPr>
            <a:xfrm>
              <a:off x="3953525" y="-1484900"/>
              <a:ext cx="121200" cy="151775"/>
            </a:xfrm>
            <a:custGeom>
              <a:avLst/>
              <a:gdLst/>
              <a:ahLst/>
              <a:cxnLst/>
              <a:rect l="l" t="t" r="r" b="b"/>
              <a:pathLst>
                <a:path w="4848" h="6071" extrusionOk="0">
                  <a:moveTo>
                    <a:pt x="4737" y="1"/>
                  </a:moveTo>
                  <a:cubicBezTo>
                    <a:pt x="4720" y="1"/>
                    <a:pt x="4704" y="6"/>
                    <a:pt x="4690" y="14"/>
                  </a:cubicBezTo>
                  <a:cubicBezTo>
                    <a:pt x="4675" y="21"/>
                    <a:pt x="4661" y="37"/>
                    <a:pt x="4650" y="55"/>
                  </a:cubicBezTo>
                  <a:cubicBezTo>
                    <a:pt x="4352" y="565"/>
                    <a:pt x="4075" y="1084"/>
                    <a:pt x="3795" y="1605"/>
                  </a:cubicBezTo>
                  <a:cubicBezTo>
                    <a:pt x="3544" y="2072"/>
                    <a:pt x="3288" y="2536"/>
                    <a:pt x="3001" y="2981"/>
                  </a:cubicBezTo>
                  <a:cubicBezTo>
                    <a:pt x="2823" y="3250"/>
                    <a:pt x="2634" y="3508"/>
                    <a:pt x="2433" y="3755"/>
                  </a:cubicBezTo>
                  <a:cubicBezTo>
                    <a:pt x="2218" y="4020"/>
                    <a:pt x="1977" y="4264"/>
                    <a:pt x="1727" y="4494"/>
                  </a:cubicBezTo>
                  <a:lnTo>
                    <a:pt x="1727" y="4494"/>
                  </a:lnTo>
                  <a:cubicBezTo>
                    <a:pt x="1741" y="4479"/>
                    <a:pt x="1755" y="4466"/>
                    <a:pt x="1770" y="4452"/>
                  </a:cubicBezTo>
                  <a:lnTo>
                    <a:pt x="1770" y="4452"/>
                  </a:lnTo>
                  <a:cubicBezTo>
                    <a:pt x="1543" y="4659"/>
                    <a:pt x="1303" y="4847"/>
                    <a:pt x="1052" y="5024"/>
                  </a:cubicBezTo>
                  <a:cubicBezTo>
                    <a:pt x="754" y="5233"/>
                    <a:pt x="441" y="5414"/>
                    <a:pt x="131" y="5605"/>
                  </a:cubicBezTo>
                  <a:cubicBezTo>
                    <a:pt x="33" y="5664"/>
                    <a:pt x="0" y="5801"/>
                    <a:pt x="38" y="5903"/>
                  </a:cubicBezTo>
                  <a:cubicBezTo>
                    <a:pt x="61" y="5966"/>
                    <a:pt x="108" y="6016"/>
                    <a:pt x="168" y="6045"/>
                  </a:cubicBezTo>
                  <a:cubicBezTo>
                    <a:pt x="202" y="6061"/>
                    <a:pt x="244" y="6071"/>
                    <a:pt x="286" y="6071"/>
                  </a:cubicBezTo>
                  <a:cubicBezTo>
                    <a:pt x="314" y="6071"/>
                    <a:pt x="342" y="6066"/>
                    <a:pt x="367" y="6055"/>
                  </a:cubicBezTo>
                  <a:cubicBezTo>
                    <a:pt x="983" y="5768"/>
                    <a:pt x="1530" y="5355"/>
                    <a:pt x="2010" y="4880"/>
                  </a:cubicBezTo>
                  <a:cubicBezTo>
                    <a:pt x="2426" y="4466"/>
                    <a:pt x="2768" y="3985"/>
                    <a:pt x="3068" y="3482"/>
                  </a:cubicBezTo>
                  <a:cubicBezTo>
                    <a:pt x="3371" y="2971"/>
                    <a:pt x="3633" y="2435"/>
                    <a:pt x="3895" y="1904"/>
                  </a:cubicBezTo>
                  <a:cubicBezTo>
                    <a:pt x="4189" y="1308"/>
                    <a:pt x="4489" y="713"/>
                    <a:pt x="4820" y="137"/>
                  </a:cubicBezTo>
                  <a:cubicBezTo>
                    <a:pt x="4848" y="93"/>
                    <a:pt x="4819" y="31"/>
                    <a:pt x="4776" y="9"/>
                  </a:cubicBezTo>
                  <a:cubicBezTo>
                    <a:pt x="4763" y="3"/>
                    <a:pt x="4750" y="1"/>
                    <a:pt x="4737" y="1"/>
                  </a:cubicBezTo>
                  <a:close/>
                </a:path>
              </a:pathLst>
            </a:custGeom>
            <a:solidFill>
              <a:srgbClr val="2E3E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24" name="Google Shape;3824;p16"/>
            <p:cNvSpPr/>
            <p:nvPr/>
          </p:nvSpPr>
          <p:spPr>
            <a:xfrm>
              <a:off x="4099975" y="-1175275"/>
              <a:ext cx="78925" cy="252250"/>
            </a:xfrm>
            <a:custGeom>
              <a:avLst/>
              <a:gdLst/>
              <a:ahLst/>
              <a:cxnLst/>
              <a:rect l="l" t="t" r="r" b="b"/>
              <a:pathLst>
                <a:path w="3157" h="10090" extrusionOk="0">
                  <a:moveTo>
                    <a:pt x="2566" y="657"/>
                  </a:moveTo>
                  <a:cubicBezTo>
                    <a:pt x="2563" y="661"/>
                    <a:pt x="2560" y="666"/>
                    <a:pt x="2558" y="670"/>
                  </a:cubicBezTo>
                  <a:cubicBezTo>
                    <a:pt x="2561" y="666"/>
                    <a:pt x="2563" y="661"/>
                    <a:pt x="2566" y="657"/>
                  </a:cubicBezTo>
                  <a:close/>
                  <a:moveTo>
                    <a:pt x="659" y="4712"/>
                  </a:moveTo>
                  <a:cubicBezTo>
                    <a:pt x="657" y="4715"/>
                    <a:pt x="657" y="4719"/>
                    <a:pt x="656" y="4722"/>
                  </a:cubicBezTo>
                  <a:cubicBezTo>
                    <a:pt x="656" y="4718"/>
                    <a:pt x="657" y="4715"/>
                    <a:pt x="659" y="4712"/>
                  </a:cubicBezTo>
                  <a:close/>
                  <a:moveTo>
                    <a:pt x="3046" y="1"/>
                  </a:moveTo>
                  <a:cubicBezTo>
                    <a:pt x="3029" y="1"/>
                    <a:pt x="3013" y="6"/>
                    <a:pt x="2998" y="14"/>
                  </a:cubicBezTo>
                  <a:cubicBezTo>
                    <a:pt x="2978" y="23"/>
                    <a:pt x="2964" y="37"/>
                    <a:pt x="2954" y="54"/>
                  </a:cubicBezTo>
                  <a:cubicBezTo>
                    <a:pt x="2826" y="256"/>
                    <a:pt x="2696" y="457"/>
                    <a:pt x="2566" y="657"/>
                  </a:cubicBezTo>
                  <a:lnTo>
                    <a:pt x="2566" y="657"/>
                  </a:lnTo>
                  <a:cubicBezTo>
                    <a:pt x="2568" y="654"/>
                    <a:pt x="2570" y="652"/>
                    <a:pt x="2572" y="650"/>
                  </a:cubicBezTo>
                  <a:lnTo>
                    <a:pt x="2572" y="650"/>
                  </a:lnTo>
                  <a:cubicBezTo>
                    <a:pt x="2171" y="1265"/>
                    <a:pt x="1772" y="1878"/>
                    <a:pt x="1403" y="2510"/>
                  </a:cubicBezTo>
                  <a:cubicBezTo>
                    <a:pt x="1014" y="3178"/>
                    <a:pt x="657" y="3866"/>
                    <a:pt x="392" y="4596"/>
                  </a:cubicBezTo>
                  <a:cubicBezTo>
                    <a:pt x="268" y="4933"/>
                    <a:pt x="169" y="5281"/>
                    <a:pt x="99" y="5634"/>
                  </a:cubicBezTo>
                  <a:cubicBezTo>
                    <a:pt x="27" y="5993"/>
                    <a:pt x="1" y="6360"/>
                    <a:pt x="12" y="6724"/>
                  </a:cubicBezTo>
                  <a:cubicBezTo>
                    <a:pt x="25" y="7092"/>
                    <a:pt x="87" y="7457"/>
                    <a:pt x="140" y="7820"/>
                  </a:cubicBezTo>
                  <a:cubicBezTo>
                    <a:pt x="193" y="8160"/>
                    <a:pt x="234" y="8499"/>
                    <a:pt x="228" y="8846"/>
                  </a:cubicBezTo>
                  <a:lnTo>
                    <a:pt x="228" y="8846"/>
                  </a:lnTo>
                  <a:cubicBezTo>
                    <a:pt x="228" y="8845"/>
                    <a:pt x="228" y="8844"/>
                    <a:pt x="228" y="8843"/>
                  </a:cubicBezTo>
                  <a:lnTo>
                    <a:pt x="228" y="8843"/>
                  </a:lnTo>
                  <a:cubicBezTo>
                    <a:pt x="228" y="8849"/>
                    <a:pt x="228" y="8854"/>
                    <a:pt x="227" y="8859"/>
                  </a:cubicBezTo>
                  <a:lnTo>
                    <a:pt x="227" y="8859"/>
                  </a:lnTo>
                  <a:cubicBezTo>
                    <a:pt x="227" y="8855"/>
                    <a:pt x="227" y="8850"/>
                    <a:pt x="228" y="8846"/>
                  </a:cubicBezTo>
                  <a:lnTo>
                    <a:pt x="228" y="8846"/>
                  </a:lnTo>
                  <a:cubicBezTo>
                    <a:pt x="226" y="8858"/>
                    <a:pt x="226" y="8870"/>
                    <a:pt x="226" y="8880"/>
                  </a:cubicBezTo>
                  <a:cubicBezTo>
                    <a:pt x="226" y="8873"/>
                    <a:pt x="227" y="8866"/>
                    <a:pt x="227" y="8859"/>
                  </a:cubicBezTo>
                  <a:lnTo>
                    <a:pt x="227" y="8859"/>
                  </a:lnTo>
                  <a:cubicBezTo>
                    <a:pt x="227" y="8870"/>
                    <a:pt x="227" y="8880"/>
                    <a:pt x="226" y="8890"/>
                  </a:cubicBezTo>
                  <a:cubicBezTo>
                    <a:pt x="211" y="9144"/>
                    <a:pt x="163" y="9396"/>
                    <a:pt x="89" y="9640"/>
                  </a:cubicBezTo>
                  <a:cubicBezTo>
                    <a:pt x="73" y="9685"/>
                    <a:pt x="55" y="9732"/>
                    <a:pt x="40" y="9776"/>
                  </a:cubicBezTo>
                  <a:cubicBezTo>
                    <a:pt x="20" y="9834"/>
                    <a:pt x="11" y="9888"/>
                    <a:pt x="33" y="9947"/>
                  </a:cubicBezTo>
                  <a:cubicBezTo>
                    <a:pt x="51" y="10001"/>
                    <a:pt x="94" y="10046"/>
                    <a:pt x="145" y="10069"/>
                  </a:cubicBezTo>
                  <a:cubicBezTo>
                    <a:pt x="173" y="10083"/>
                    <a:pt x="205" y="10090"/>
                    <a:pt x="237" y="10090"/>
                  </a:cubicBezTo>
                  <a:cubicBezTo>
                    <a:pt x="320" y="10090"/>
                    <a:pt x="403" y="10045"/>
                    <a:pt x="436" y="9965"/>
                  </a:cubicBezTo>
                  <a:cubicBezTo>
                    <a:pt x="501" y="9811"/>
                    <a:pt x="551" y="9653"/>
                    <a:pt x="594" y="9491"/>
                  </a:cubicBezTo>
                  <a:cubicBezTo>
                    <a:pt x="637" y="9323"/>
                    <a:pt x="657" y="9150"/>
                    <a:pt x="669" y="8978"/>
                  </a:cubicBezTo>
                  <a:cubicBezTo>
                    <a:pt x="686" y="8665"/>
                    <a:pt x="659" y="8355"/>
                    <a:pt x="611" y="8047"/>
                  </a:cubicBezTo>
                  <a:cubicBezTo>
                    <a:pt x="564" y="7741"/>
                    <a:pt x="494" y="7440"/>
                    <a:pt x="442" y="7134"/>
                  </a:cubicBezTo>
                  <a:cubicBezTo>
                    <a:pt x="389" y="6816"/>
                    <a:pt x="356" y="6499"/>
                    <a:pt x="369" y="6176"/>
                  </a:cubicBezTo>
                  <a:cubicBezTo>
                    <a:pt x="400" y="5673"/>
                    <a:pt x="512" y="5180"/>
                    <a:pt x="663" y="4701"/>
                  </a:cubicBezTo>
                  <a:cubicBezTo>
                    <a:pt x="942" y="3860"/>
                    <a:pt x="1341" y="3069"/>
                    <a:pt x="1782" y="2302"/>
                  </a:cubicBezTo>
                  <a:cubicBezTo>
                    <a:pt x="2203" y="1565"/>
                    <a:pt x="2672" y="856"/>
                    <a:pt x="3128" y="137"/>
                  </a:cubicBezTo>
                  <a:cubicBezTo>
                    <a:pt x="3156" y="94"/>
                    <a:pt x="3126" y="31"/>
                    <a:pt x="3083" y="10"/>
                  </a:cubicBezTo>
                  <a:cubicBezTo>
                    <a:pt x="3070" y="4"/>
                    <a:pt x="3058" y="1"/>
                    <a:pt x="3046" y="1"/>
                  </a:cubicBezTo>
                  <a:close/>
                </a:path>
              </a:pathLst>
            </a:custGeom>
            <a:solidFill>
              <a:srgbClr val="2E3E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25" name="Google Shape;3825;p16"/>
            <p:cNvSpPr/>
            <p:nvPr/>
          </p:nvSpPr>
          <p:spPr>
            <a:xfrm>
              <a:off x="3511850" y="-1723650"/>
              <a:ext cx="166500" cy="56650"/>
            </a:xfrm>
            <a:custGeom>
              <a:avLst/>
              <a:gdLst/>
              <a:ahLst/>
              <a:cxnLst/>
              <a:rect l="l" t="t" r="r" b="b"/>
              <a:pathLst>
                <a:path w="6660" h="2266" extrusionOk="0">
                  <a:moveTo>
                    <a:pt x="95" y="1"/>
                  </a:moveTo>
                  <a:cubicBezTo>
                    <a:pt x="79" y="1"/>
                    <a:pt x="64" y="6"/>
                    <a:pt x="51" y="12"/>
                  </a:cubicBezTo>
                  <a:cubicBezTo>
                    <a:pt x="31" y="31"/>
                    <a:pt x="11" y="57"/>
                    <a:pt x="8" y="86"/>
                  </a:cubicBezTo>
                  <a:cubicBezTo>
                    <a:pt x="1" y="139"/>
                    <a:pt x="37" y="185"/>
                    <a:pt x="88" y="193"/>
                  </a:cubicBezTo>
                  <a:cubicBezTo>
                    <a:pt x="728" y="310"/>
                    <a:pt x="1374" y="384"/>
                    <a:pt x="2019" y="466"/>
                  </a:cubicBezTo>
                  <a:cubicBezTo>
                    <a:pt x="2615" y="542"/>
                    <a:pt x="3210" y="627"/>
                    <a:pt x="3790" y="785"/>
                  </a:cubicBezTo>
                  <a:lnTo>
                    <a:pt x="3790" y="785"/>
                  </a:lnTo>
                  <a:cubicBezTo>
                    <a:pt x="3790" y="785"/>
                    <a:pt x="3790" y="785"/>
                    <a:pt x="3790" y="785"/>
                  </a:cubicBezTo>
                  <a:lnTo>
                    <a:pt x="3790" y="785"/>
                  </a:lnTo>
                  <a:cubicBezTo>
                    <a:pt x="3791" y="786"/>
                    <a:pt x="3793" y="786"/>
                    <a:pt x="3794" y="786"/>
                  </a:cubicBezTo>
                  <a:lnTo>
                    <a:pt x="3794" y="786"/>
                  </a:lnTo>
                  <a:cubicBezTo>
                    <a:pt x="3793" y="786"/>
                    <a:pt x="3791" y="786"/>
                    <a:pt x="3790" y="785"/>
                  </a:cubicBezTo>
                  <a:lnTo>
                    <a:pt x="3790" y="785"/>
                  </a:lnTo>
                  <a:cubicBezTo>
                    <a:pt x="3802" y="789"/>
                    <a:pt x="3815" y="793"/>
                    <a:pt x="3829" y="796"/>
                  </a:cubicBezTo>
                  <a:lnTo>
                    <a:pt x="3829" y="796"/>
                  </a:lnTo>
                  <a:cubicBezTo>
                    <a:pt x="3817" y="793"/>
                    <a:pt x="3806" y="790"/>
                    <a:pt x="3794" y="786"/>
                  </a:cubicBezTo>
                  <a:lnTo>
                    <a:pt x="3794" y="786"/>
                  </a:lnTo>
                  <a:cubicBezTo>
                    <a:pt x="3807" y="790"/>
                    <a:pt x="3819" y="793"/>
                    <a:pt x="3831" y="797"/>
                  </a:cubicBezTo>
                  <a:cubicBezTo>
                    <a:pt x="3830" y="796"/>
                    <a:pt x="3830" y="796"/>
                    <a:pt x="3829" y="796"/>
                  </a:cubicBezTo>
                  <a:lnTo>
                    <a:pt x="3829" y="796"/>
                  </a:lnTo>
                  <a:cubicBezTo>
                    <a:pt x="4058" y="861"/>
                    <a:pt x="4282" y="935"/>
                    <a:pt x="4501" y="1024"/>
                  </a:cubicBezTo>
                  <a:cubicBezTo>
                    <a:pt x="4759" y="1126"/>
                    <a:pt x="5008" y="1249"/>
                    <a:pt x="5246" y="1390"/>
                  </a:cubicBezTo>
                  <a:cubicBezTo>
                    <a:pt x="5239" y="1386"/>
                    <a:pt x="5232" y="1381"/>
                    <a:pt x="5223" y="1375"/>
                  </a:cubicBezTo>
                  <a:lnTo>
                    <a:pt x="5223" y="1375"/>
                  </a:lnTo>
                  <a:cubicBezTo>
                    <a:pt x="5404" y="1485"/>
                    <a:pt x="5581" y="1605"/>
                    <a:pt x="5750" y="1730"/>
                  </a:cubicBezTo>
                  <a:cubicBezTo>
                    <a:pt x="5961" y="1885"/>
                    <a:pt x="6163" y="2056"/>
                    <a:pt x="6359" y="2229"/>
                  </a:cubicBezTo>
                  <a:cubicBezTo>
                    <a:pt x="6390" y="2254"/>
                    <a:pt x="6429" y="2266"/>
                    <a:pt x="6468" y="2266"/>
                  </a:cubicBezTo>
                  <a:cubicBezTo>
                    <a:pt x="6509" y="2266"/>
                    <a:pt x="6549" y="2253"/>
                    <a:pt x="6580" y="2230"/>
                  </a:cubicBezTo>
                  <a:cubicBezTo>
                    <a:pt x="6618" y="2201"/>
                    <a:pt x="6645" y="2158"/>
                    <a:pt x="6652" y="2109"/>
                  </a:cubicBezTo>
                  <a:cubicBezTo>
                    <a:pt x="6659" y="2065"/>
                    <a:pt x="6649" y="2007"/>
                    <a:pt x="6618" y="1973"/>
                  </a:cubicBezTo>
                  <a:cubicBezTo>
                    <a:pt x="6404" y="1735"/>
                    <a:pt x="6173" y="1521"/>
                    <a:pt x="5914" y="1331"/>
                  </a:cubicBezTo>
                  <a:cubicBezTo>
                    <a:pt x="5683" y="1156"/>
                    <a:pt x="5430" y="1011"/>
                    <a:pt x="5171" y="883"/>
                  </a:cubicBezTo>
                  <a:cubicBezTo>
                    <a:pt x="4672" y="637"/>
                    <a:pt x="4130" y="489"/>
                    <a:pt x="3583" y="399"/>
                  </a:cubicBezTo>
                  <a:cubicBezTo>
                    <a:pt x="3040" y="307"/>
                    <a:pt x="2490" y="270"/>
                    <a:pt x="1941" y="225"/>
                  </a:cubicBezTo>
                  <a:cubicBezTo>
                    <a:pt x="1329" y="175"/>
                    <a:pt x="715" y="113"/>
                    <a:pt x="110" y="2"/>
                  </a:cubicBezTo>
                  <a:cubicBezTo>
                    <a:pt x="105" y="1"/>
                    <a:pt x="100" y="1"/>
                    <a:pt x="95" y="1"/>
                  </a:cubicBezTo>
                  <a:close/>
                </a:path>
              </a:pathLst>
            </a:custGeom>
            <a:solidFill>
              <a:srgbClr val="2E3E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26" name="Google Shape;3826;p16"/>
            <p:cNvSpPr/>
            <p:nvPr/>
          </p:nvSpPr>
          <p:spPr>
            <a:xfrm>
              <a:off x="3588400" y="-1604725"/>
              <a:ext cx="164050" cy="91625"/>
            </a:xfrm>
            <a:custGeom>
              <a:avLst/>
              <a:gdLst/>
              <a:ahLst/>
              <a:cxnLst/>
              <a:rect l="l" t="t" r="r" b="b"/>
              <a:pathLst>
                <a:path w="6562" h="3665" extrusionOk="0">
                  <a:moveTo>
                    <a:pt x="114" y="1"/>
                  </a:moveTo>
                  <a:cubicBezTo>
                    <a:pt x="96" y="1"/>
                    <a:pt x="78" y="6"/>
                    <a:pt x="63" y="15"/>
                  </a:cubicBezTo>
                  <a:cubicBezTo>
                    <a:pt x="51" y="15"/>
                    <a:pt x="43" y="22"/>
                    <a:pt x="35" y="31"/>
                  </a:cubicBezTo>
                  <a:cubicBezTo>
                    <a:pt x="1" y="76"/>
                    <a:pt x="14" y="130"/>
                    <a:pt x="51" y="168"/>
                  </a:cubicBezTo>
                  <a:cubicBezTo>
                    <a:pt x="229" y="333"/>
                    <a:pt x="418" y="485"/>
                    <a:pt x="614" y="629"/>
                  </a:cubicBezTo>
                  <a:cubicBezTo>
                    <a:pt x="810" y="771"/>
                    <a:pt x="1018" y="897"/>
                    <a:pt x="1229" y="1016"/>
                  </a:cubicBezTo>
                  <a:cubicBezTo>
                    <a:pt x="1657" y="1259"/>
                    <a:pt x="2109" y="1454"/>
                    <a:pt x="2563" y="1640"/>
                  </a:cubicBezTo>
                  <a:cubicBezTo>
                    <a:pt x="2996" y="1815"/>
                    <a:pt x="3434" y="1977"/>
                    <a:pt x="3867" y="2155"/>
                  </a:cubicBezTo>
                  <a:cubicBezTo>
                    <a:pt x="4300" y="2332"/>
                    <a:pt x="4725" y="2530"/>
                    <a:pt x="5131" y="2766"/>
                  </a:cubicBezTo>
                  <a:lnTo>
                    <a:pt x="5120" y="2760"/>
                  </a:lnTo>
                  <a:lnTo>
                    <a:pt x="5120" y="2760"/>
                  </a:lnTo>
                  <a:cubicBezTo>
                    <a:pt x="5315" y="2875"/>
                    <a:pt x="5505" y="3000"/>
                    <a:pt x="5692" y="3136"/>
                  </a:cubicBezTo>
                  <a:cubicBezTo>
                    <a:pt x="5897" y="3286"/>
                    <a:pt x="6089" y="3455"/>
                    <a:pt x="6275" y="3630"/>
                  </a:cubicBezTo>
                  <a:cubicBezTo>
                    <a:pt x="6300" y="3654"/>
                    <a:pt x="6334" y="3665"/>
                    <a:pt x="6369" y="3665"/>
                  </a:cubicBezTo>
                  <a:cubicBezTo>
                    <a:pt x="6406" y="3665"/>
                    <a:pt x="6444" y="3653"/>
                    <a:pt x="6472" y="3632"/>
                  </a:cubicBezTo>
                  <a:cubicBezTo>
                    <a:pt x="6540" y="3580"/>
                    <a:pt x="6562" y="3472"/>
                    <a:pt x="6506" y="3405"/>
                  </a:cubicBezTo>
                  <a:cubicBezTo>
                    <a:pt x="6347" y="3208"/>
                    <a:pt x="6167" y="3027"/>
                    <a:pt x="5975" y="2861"/>
                  </a:cubicBezTo>
                  <a:cubicBezTo>
                    <a:pt x="5775" y="2688"/>
                    <a:pt x="5557" y="2540"/>
                    <a:pt x="5328" y="2407"/>
                  </a:cubicBezTo>
                  <a:cubicBezTo>
                    <a:pt x="4882" y="2145"/>
                    <a:pt x="4402" y="1951"/>
                    <a:pt x="3913" y="1785"/>
                  </a:cubicBezTo>
                  <a:cubicBezTo>
                    <a:pt x="3437" y="1621"/>
                    <a:pt x="2953" y="1480"/>
                    <a:pt x="2476" y="1317"/>
                  </a:cubicBezTo>
                  <a:cubicBezTo>
                    <a:pt x="1982" y="1146"/>
                    <a:pt x="1499" y="943"/>
                    <a:pt x="1047" y="677"/>
                  </a:cubicBezTo>
                  <a:cubicBezTo>
                    <a:pt x="732" y="486"/>
                    <a:pt x="439" y="271"/>
                    <a:pt x="170" y="22"/>
                  </a:cubicBezTo>
                  <a:cubicBezTo>
                    <a:pt x="155" y="7"/>
                    <a:pt x="135" y="1"/>
                    <a:pt x="114" y="1"/>
                  </a:cubicBezTo>
                  <a:close/>
                </a:path>
              </a:pathLst>
            </a:custGeom>
            <a:solidFill>
              <a:srgbClr val="2E3E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27" name="Google Shape;3827;p16"/>
            <p:cNvSpPr/>
            <p:nvPr/>
          </p:nvSpPr>
          <p:spPr>
            <a:xfrm>
              <a:off x="3413100" y="-1982825"/>
              <a:ext cx="195875" cy="150850"/>
            </a:xfrm>
            <a:custGeom>
              <a:avLst/>
              <a:gdLst/>
              <a:ahLst/>
              <a:cxnLst/>
              <a:rect l="l" t="t" r="r" b="b"/>
              <a:pathLst>
                <a:path w="7835" h="6034" extrusionOk="0">
                  <a:moveTo>
                    <a:pt x="1447" y="455"/>
                  </a:moveTo>
                  <a:cubicBezTo>
                    <a:pt x="1450" y="456"/>
                    <a:pt x="1451" y="456"/>
                    <a:pt x="1452" y="456"/>
                  </a:cubicBezTo>
                  <a:lnTo>
                    <a:pt x="1452" y="456"/>
                  </a:lnTo>
                  <a:cubicBezTo>
                    <a:pt x="1451" y="456"/>
                    <a:pt x="1449" y="455"/>
                    <a:pt x="1447" y="455"/>
                  </a:cubicBezTo>
                  <a:close/>
                  <a:moveTo>
                    <a:pt x="2762" y="1007"/>
                  </a:moveTo>
                  <a:cubicBezTo>
                    <a:pt x="2766" y="1009"/>
                    <a:pt x="2769" y="1011"/>
                    <a:pt x="2773" y="1013"/>
                  </a:cubicBezTo>
                  <a:cubicBezTo>
                    <a:pt x="2769" y="1011"/>
                    <a:pt x="2766" y="1009"/>
                    <a:pt x="2762" y="1007"/>
                  </a:cubicBezTo>
                  <a:close/>
                  <a:moveTo>
                    <a:pt x="5203" y="3732"/>
                  </a:moveTo>
                  <a:lnTo>
                    <a:pt x="5203" y="3732"/>
                  </a:lnTo>
                  <a:cubicBezTo>
                    <a:pt x="5204" y="3734"/>
                    <a:pt x="5205" y="3736"/>
                    <a:pt x="5206" y="3738"/>
                  </a:cubicBezTo>
                  <a:cubicBezTo>
                    <a:pt x="5205" y="3736"/>
                    <a:pt x="5204" y="3734"/>
                    <a:pt x="5203" y="3732"/>
                  </a:cubicBezTo>
                  <a:close/>
                  <a:moveTo>
                    <a:pt x="102" y="1"/>
                  </a:moveTo>
                  <a:cubicBezTo>
                    <a:pt x="86" y="1"/>
                    <a:pt x="70" y="6"/>
                    <a:pt x="56" y="12"/>
                  </a:cubicBezTo>
                  <a:cubicBezTo>
                    <a:pt x="31" y="24"/>
                    <a:pt x="14" y="50"/>
                    <a:pt x="8" y="80"/>
                  </a:cubicBezTo>
                  <a:cubicBezTo>
                    <a:pt x="1" y="130"/>
                    <a:pt x="38" y="182"/>
                    <a:pt x="90" y="187"/>
                  </a:cubicBezTo>
                  <a:cubicBezTo>
                    <a:pt x="550" y="252"/>
                    <a:pt x="1006" y="333"/>
                    <a:pt x="1453" y="456"/>
                  </a:cubicBezTo>
                  <a:cubicBezTo>
                    <a:pt x="1453" y="456"/>
                    <a:pt x="1453" y="456"/>
                    <a:pt x="1452" y="456"/>
                  </a:cubicBezTo>
                  <a:lnTo>
                    <a:pt x="1452" y="456"/>
                  </a:lnTo>
                  <a:cubicBezTo>
                    <a:pt x="1910" y="586"/>
                    <a:pt x="2352" y="767"/>
                    <a:pt x="2762" y="1007"/>
                  </a:cubicBezTo>
                  <a:lnTo>
                    <a:pt x="2762" y="1007"/>
                  </a:lnTo>
                  <a:cubicBezTo>
                    <a:pt x="2755" y="1002"/>
                    <a:pt x="2748" y="997"/>
                    <a:pt x="2740" y="992"/>
                  </a:cubicBezTo>
                  <a:lnTo>
                    <a:pt x="2740" y="992"/>
                  </a:lnTo>
                  <a:cubicBezTo>
                    <a:pt x="2934" y="1108"/>
                    <a:pt x="3119" y="1235"/>
                    <a:pt x="3297" y="1372"/>
                  </a:cubicBezTo>
                  <a:cubicBezTo>
                    <a:pt x="3485" y="1517"/>
                    <a:pt x="3659" y="1680"/>
                    <a:pt x="3829" y="1846"/>
                  </a:cubicBezTo>
                  <a:cubicBezTo>
                    <a:pt x="4086" y="2111"/>
                    <a:pt x="4320" y="2392"/>
                    <a:pt x="4540" y="2688"/>
                  </a:cubicBezTo>
                  <a:cubicBezTo>
                    <a:pt x="4665" y="2858"/>
                    <a:pt x="4787" y="3031"/>
                    <a:pt x="4899" y="3211"/>
                  </a:cubicBezTo>
                  <a:cubicBezTo>
                    <a:pt x="5004" y="3379"/>
                    <a:pt x="5102" y="3552"/>
                    <a:pt x="5198" y="3724"/>
                  </a:cubicBezTo>
                  <a:lnTo>
                    <a:pt x="5198" y="3724"/>
                  </a:lnTo>
                  <a:cubicBezTo>
                    <a:pt x="5197" y="3722"/>
                    <a:pt x="5196" y="3721"/>
                    <a:pt x="5195" y="3719"/>
                  </a:cubicBezTo>
                  <a:lnTo>
                    <a:pt x="5195" y="3719"/>
                  </a:lnTo>
                  <a:cubicBezTo>
                    <a:pt x="5468" y="4211"/>
                    <a:pt x="5733" y="4715"/>
                    <a:pt x="6097" y="5150"/>
                  </a:cubicBezTo>
                  <a:cubicBezTo>
                    <a:pt x="6463" y="5589"/>
                    <a:pt x="6956" y="5963"/>
                    <a:pt x="7540" y="6032"/>
                  </a:cubicBezTo>
                  <a:cubicBezTo>
                    <a:pt x="7550" y="6033"/>
                    <a:pt x="7559" y="6033"/>
                    <a:pt x="7568" y="6033"/>
                  </a:cubicBezTo>
                  <a:cubicBezTo>
                    <a:pt x="7660" y="6033"/>
                    <a:pt x="7746" y="5983"/>
                    <a:pt x="7784" y="5897"/>
                  </a:cubicBezTo>
                  <a:cubicBezTo>
                    <a:pt x="7835" y="5776"/>
                    <a:pt x="7774" y="5651"/>
                    <a:pt x="7664" y="5595"/>
                  </a:cubicBezTo>
                  <a:cubicBezTo>
                    <a:pt x="7537" y="5532"/>
                    <a:pt x="7411" y="5470"/>
                    <a:pt x="7289" y="5401"/>
                  </a:cubicBezTo>
                  <a:cubicBezTo>
                    <a:pt x="7185" y="5338"/>
                    <a:pt x="7085" y="5269"/>
                    <a:pt x="6989" y="5197"/>
                  </a:cubicBezTo>
                  <a:cubicBezTo>
                    <a:pt x="6884" y="5118"/>
                    <a:pt x="6787" y="5029"/>
                    <a:pt x="6696" y="4937"/>
                  </a:cubicBezTo>
                  <a:cubicBezTo>
                    <a:pt x="6170" y="4377"/>
                    <a:pt x="5831" y="3681"/>
                    <a:pt x="5401" y="3049"/>
                  </a:cubicBezTo>
                  <a:cubicBezTo>
                    <a:pt x="5177" y="2720"/>
                    <a:pt x="4916" y="2417"/>
                    <a:pt x="4649" y="2122"/>
                  </a:cubicBezTo>
                  <a:cubicBezTo>
                    <a:pt x="4410" y="1861"/>
                    <a:pt x="4155" y="1611"/>
                    <a:pt x="3882" y="1384"/>
                  </a:cubicBezTo>
                  <a:cubicBezTo>
                    <a:pt x="3635" y="1180"/>
                    <a:pt x="3368" y="1000"/>
                    <a:pt x="3089" y="844"/>
                  </a:cubicBezTo>
                  <a:cubicBezTo>
                    <a:pt x="2815" y="687"/>
                    <a:pt x="2522" y="565"/>
                    <a:pt x="2221" y="462"/>
                  </a:cubicBezTo>
                  <a:cubicBezTo>
                    <a:pt x="1907" y="353"/>
                    <a:pt x="1582" y="269"/>
                    <a:pt x="1258" y="198"/>
                  </a:cubicBezTo>
                  <a:cubicBezTo>
                    <a:pt x="881" y="116"/>
                    <a:pt x="499" y="54"/>
                    <a:pt x="117" y="2"/>
                  </a:cubicBezTo>
                  <a:cubicBezTo>
                    <a:pt x="112" y="1"/>
                    <a:pt x="107" y="1"/>
                    <a:pt x="102" y="1"/>
                  </a:cubicBezTo>
                  <a:close/>
                </a:path>
              </a:pathLst>
            </a:custGeom>
            <a:solidFill>
              <a:srgbClr val="2E3E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28" name="Google Shape;3828;p16"/>
            <p:cNvSpPr/>
            <p:nvPr/>
          </p:nvSpPr>
          <p:spPr>
            <a:xfrm>
              <a:off x="3698250" y="-1792575"/>
              <a:ext cx="84050" cy="187075"/>
            </a:xfrm>
            <a:custGeom>
              <a:avLst/>
              <a:gdLst/>
              <a:ahLst/>
              <a:cxnLst/>
              <a:rect l="l" t="t" r="r" b="b"/>
              <a:pathLst>
                <a:path w="3362" h="7483" extrusionOk="0">
                  <a:moveTo>
                    <a:pt x="3257" y="1"/>
                  </a:moveTo>
                  <a:cubicBezTo>
                    <a:pt x="3239" y="1"/>
                    <a:pt x="3222" y="5"/>
                    <a:pt x="3208" y="13"/>
                  </a:cubicBezTo>
                  <a:cubicBezTo>
                    <a:pt x="3202" y="15"/>
                    <a:pt x="3194" y="23"/>
                    <a:pt x="3186" y="32"/>
                  </a:cubicBezTo>
                  <a:cubicBezTo>
                    <a:pt x="2753" y="573"/>
                    <a:pt x="2350" y="1138"/>
                    <a:pt x="1990" y="1728"/>
                  </a:cubicBezTo>
                  <a:cubicBezTo>
                    <a:pt x="1660" y="2272"/>
                    <a:pt x="1381" y="2847"/>
                    <a:pt x="1142" y="3436"/>
                  </a:cubicBezTo>
                  <a:cubicBezTo>
                    <a:pt x="911" y="4010"/>
                    <a:pt x="719" y="4602"/>
                    <a:pt x="539" y="5195"/>
                  </a:cubicBezTo>
                  <a:cubicBezTo>
                    <a:pt x="440" y="5520"/>
                    <a:pt x="350" y="5850"/>
                    <a:pt x="259" y="6181"/>
                  </a:cubicBezTo>
                  <a:cubicBezTo>
                    <a:pt x="166" y="6537"/>
                    <a:pt x="67" y="6892"/>
                    <a:pt x="14" y="7258"/>
                  </a:cubicBezTo>
                  <a:cubicBezTo>
                    <a:pt x="1" y="7341"/>
                    <a:pt x="41" y="7424"/>
                    <a:pt x="117" y="7465"/>
                  </a:cubicBezTo>
                  <a:cubicBezTo>
                    <a:pt x="142" y="7477"/>
                    <a:pt x="170" y="7482"/>
                    <a:pt x="198" y="7482"/>
                  </a:cubicBezTo>
                  <a:cubicBezTo>
                    <a:pt x="270" y="7482"/>
                    <a:pt x="343" y="7444"/>
                    <a:pt x="373" y="7374"/>
                  </a:cubicBezTo>
                  <a:cubicBezTo>
                    <a:pt x="502" y="7071"/>
                    <a:pt x="591" y="6754"/>
                    <a:pt x="680" y="6438"/>
                  </a:cubicBezTo>
                  <a:cubicBezTo>
                    <a:pt x="763" y="6142"/>
                    <a:pt x="841" y="5843"/>
                    <a:pt x="918" y="5546"/>
                  </a:cubicBezTo>
                  <a:cubicBezTo>
                    <a:pt x="1064" y="4991"/>
                    <a:pt x="1206" y="4436"/>
                    <a:pt x="1379" y="3891"/>
                  </a:cubicBezTo>
                  <a:lnTo>
                    <a:pt x="1379" y="3891"/>
                  </a:lnTo>
                  <a:cubicBezTo>
                    <a:pt x="1379" y="3892"/>
                    <a:pt x="1378" y="3893"/>
                    <a:pt x="1378" y="3894"/>
                  </a:cubicBezTo>
                  <a:cubicBezTo>
                    <a:pt x="1381" y="3884"/>
                    <a:pt x="1384" y="3875"/>
                    <a:pt x="1387" y="3865"/>
                  </a:cubicBezTo>
                  <a:lnTo>
                    <a:pt x="1387" y="3865"/>
                  </a:lnTo>
                  <a:cubicBezTo>
                    <a:pt x="1385" y="3874"/>
                    <a:pt x="1382" y="3882"/>
                    <a:pt x="1379" y="3891"/>
                  </a:cubicBezTo>
                  <a:lnTo>
                    <a:pt x="1379" y="3891"/>
                  </a:lnTo>
                  <a:cubicBezTo>
                    <a:pt x="1383" y="3881"/>
                    <a:pt x="1386" y="3870"/>
                    <a:pt x="1389" y="3859"/>
                  </a:cubicBezTo>
                  <a:lnTo>
                    <a:pt x="1389" y="3859"/>
                  </a:lnTo>
                  <a:cubicBezTo>
                    <a:pt x="1389" y="3861"/>
                    <a:pt x="1388" y="3863"/>
                    <a:pt x="1387" y="3865"/>
                  </a:cubicBezTo>
                  <a:lnTo>
                    <a:pt x="1387" y="3865"/>
                  </a:lnTo>
                  <a:cubicBezTo>
                    <a:pt x="1388" y="3862"/>
                    <a:pt x="1390" y="3858"/>
                    <a:pt x="1391" y="3855"/>
                  </a:cubicBezTo>
                  <a:lnTo>
                    <a:pt x="1391" y="3855"/>
                  </a:lnTo>
                  <a:cubicBezTo>
                    <a:pt x="1390" y="3856"/>
                    <a:pt x="1390" y="3858"/>
                    <a:pt x="1389" y="3859"/>
                  </a:cubicBezTo>
                  <a:lnTo>
                    <a:pt x="1389" y="3859"/>
                  </a:lnTo>
                  <a:cubicBezTo>
                    <a:pt x="1543" y="3390"/>
                    <a:pt x="1715" y="2925"/>
                    <a:pt x="1915" y="2475"/>
                  </a:cubicBezTo>
                  <a:cubicBezTo>
                    <a:pt x="2142" y="1965"/>
                    <a:pt x="2412" y="1474"/>
                    <a:pt x="2715" y="1003"/>
                  </a:cubicBezTo>
                  <a:cubicBezTo>
                    <a:pt x="2908" y="713"/>
                    <a:pt x="3112" y="433"/>
                    <a:pt x="3330" y="157"/>
                  </a:cubicBezTo>
                  <a:cubicBezTo>
                    <a:pt x="3362" y="117"/>
                    <a:pt x="3360" y="56"/>
                    <a:pt x="3318" y="23"/>
                  </a:cubicBezTo>
                  <a:cubicBezTo>
                    <a:pt x="3301" y="8"/>
                    <a:pt x="3279" y="1"/>
                    <a:pt x="3257" y="1"/>
                  </a:cubicBezTo>
                  <a:close/>
                </a:path>
              </a:pathLst>
            </a:custGeom>
            <a:solidFill>
              <a:srgbClr val="2E3E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29" name="Google Shape;3829;p16"/>
            <p:cNvSpPr/>
            <p:nvPr/>
          </p:nvSpPr>
          <p:spPr>
            <a:xfrm>
              <a:off x="3786725" y="-1527675"/>
              <a:ext cx="23775" cy="87625"/>
            </a:xfrm>
            <a:custGeom>
              <a:avLst/>
              <a:gdLst/>
              <a:ahLst/>
              <a:cxnLst/>
              <a:rect l="l" t="t" r="r" b="b"/>
              <a:pathLst>
                <a:path w="951" h="3505" extrusionOk="0">
                  <a:moveTo>
                    <a:pt x="846" y="0"/>
                  </a:moveTo>
                  <a:cubicBezTo>
                    <a:pt x="827" y="0"/>
                    <a:pt x="809" y="5"/>
                    <a:pt x="792" y="14"/>
                  </a:cubicBezTo>
                  <a:cubicBezTo>
                    <a:pt x="776" y="23"/>
                    <a:pt x="763" y="37"/>
                    <a:pt x="756" y="53"/>
                  </a:cubicBezTo>
                  <a:cubicBezTo>
                    <a:pt x="546" y="574"/>
                    <a:pt x="387" y="1109"/>
                    <a:pt x="262" y="1654"/>
                  </a:cubicBezTo>
                  <a:cubicBezTo>
                    <a:pt x="200" y="1932"/>
                    <a:pt x="147" y="2213"/>
                    <a:pt x="101" y="2495"/>
                  </a:cubicBezTo>
                  <a:cubicBezTo>
                    <a:pt x="52" y="2789"/>
                    <a:pt x="9" y="3084"/>
                    <a:pt x="1" y="3384"/>
                  </a:cubicBezTo>
                  <a:cubicBezTo>
                    <a:pt x="2" y="3407"/>
                    <a:pt x="9" y="3428"/>
                    <a:pt x="24" y="3448"/>
                  </a:cubicBezTo>
                  <a:cubicBezTo>
                    <a:pt x="44" y="3477"/>
                    <a:pt x="74" y="3497"/>
                    <a:pt x="108" y="3503"/>
                  </a:cubicBezTo>
                  <a:cubicBezTo>
                    <a:pt x="116" y="3504"/>
                    <a:pt x="123" y="3505"/>
                    <a:pt x="130" y="3505"/>
                  </a:cubicBezTo>
                  <a:cubicBezTo>
                    <a:pt x="194" y="3505"/>
                    <a:pt x="253" y="3460"/>
                    <a:pt x="265" y="3395"/>
                  </a:cubicBezTo>
                  <a:cubicBezTo>
                    <a:pt x="297" y="3177"/>
                    <a:pt x="318" y="2957"/>
                    <a:pt x="340" y="2739"/>
                  </a:cubicBezTo>
                  <a:cubicBezTo>
                    <a:pt x="363" y="2498"/>
                    <a:pt x="393" y="2258"/>
                    <a:pt x="432" y="2019"/>
                  </a:cubicBezTo>
                  <a:cubicBezTo>
                    <a:pt x="500" y="1551"/>
                    <a:pt x="607" y="1087"/>
                    <a:pt x="749" y="635"/>
                  </a:cubicBezTo>
                  <a:cubicBezTo>
                    <a:pt x="805" y="467"/>
                    <a:pt x="864" y="301"/>
                    <a:pt x="930" y="136"/>
                  </a:cubicBezTo>
                  <a:cubicBezTo>
                    <a:pt x="950" y="86"/>
                    <a:pt x="936" y="31"/>
                    <a:pt x="885" y="8"/>
                  </a:cubicBezTo>
                  <a:cubicBezTo>
                    <a:pt x="873" y="3"/>
                    <a:pt x="860" y="0"/>
                    <a:pt x="846" y="0"/>
                  </a:cubicBezTo>
                  <a:close/>
                </a:path>
              </a:pathLst>
            </a:custGeom>
            <a:solidFill>
              <a:srgbClr val="2E3E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30" name="Google Shape;3830;p16"/>
            <p:cNvSpPr/>
            <p:nvPr/>
          </p:nvSpPr>
          <p:spPr>
            <a:xfrm>
              <a:off x="4949550" y="-785700"/>
              <a:ext cx="133525" cy="131375"/>
            </a:xfrm>
            <a:custGeom>
              <a:avLst/>
              <a:gdLst/>
              <a:ahLst/>
              <a:cxnLst/>
              <a:rect l="l" t="t" r="r" b="b"/>
              <a:pathLst>
                <a:path w="5341" h="5255" extrusionOk="0">
                  <a:moveTo>
                    <a:pt x="3497" y="1"/>
                  </a:moveTo>
                  <a:cubicBezTo>
                    <a:pt x="3434" y="1"/>
                    <a:pt x="3367" y="15"/>
                    <a:pt x="3297" y="43"/>
                  </a:cubicBezTo>
                  <a:cubicBezTo>
                    <a:pt x="3225" y="75"/>
                    <a:pt x="3153" y="125"/>
                    <a:pt x="3079" y="201"/>
                  </a:cubicBezTo>
                  <a:cubicBezTo>
                    <a:pt x="2919" y="352"/>
                    <a:pt x="2797" y="543"/>
                    <a:pt x="2688" y="713"/>
                  </a:cubicBezTo>
                  <a:lnTo>
                    <a:pt x="2662" y="750"/>
                  </a:lnTo>
                  <a:lnTo>
                    <a:pt x="2608" y="835"/>
                  </a:lnTo>
                  <a:lnTo>
                    <a:pt x="2582" y="874"/>
                  </a:lnTo>
                  <a:cubicBezTo>
                    <a:pt x="2415" y="1131"/>
                    <a:pt x="2257" y="1372"/>
                    <a:pt x="2073" y="1582"/>
                  </a:cubicBezTo>
                  <a:cubicBezTo>
                    <a:pt x="1984" y="1674"/>
                    <a:pt x="1879" y="1761"/>
                    <a:pt x="1756" y="1855"/>
                  </a:cubicBezTo>
                  <a:cubicBezTo>
                    <a:pt x="1638" y="1942"/>
                    <a:pt x="1516" y="2023"/>
                    <a:pt x="1394" y="2102"/>
                  </a:cubicBezTo>
                  <a:lnTo>
                    <a:pt x="1240" y="2201"/>
                  </a:lnTo>
                  <a:cubicBezTo>
                    <a:pt x="907" y="2423"/>
                    <a:pt x="528" y="2675"/>
                    <a:pt x="259" y="3014"/>
                  </a:cubicBezTo>
                  <a:cubicBezTo>
                    <a:pt x="156" y="3140"/>
                    <a:pt x="80" y="3292"/>
                    <a:pt x="44" y="3448"/>
                  </a:cubicBezTo>
                  <a:cubicBezTo>
                    <a:pt x="1" y="3624"/>
                    <a:pt x="11" y="3811"/>
                    <a:pt x="73" y="4002"/>
                  </a:cubicBezTo>
                  <a:cubicBezTo>
                    <a:pt x="94" y="4067"/>
                    <a:pt x="120" y="4131"/>
                    <a:pt x="152" y="4192"/>
                  </a:cubicBezTo>
                  <a:cubicBezTo>
                    <a:pt x="206" y="4305"/>
                    <a:pt x="281" y="4418"/>
                    <a:pt x="371" y="4535"/>
                  </a:cubicBezTo>
                  <a:cubicBezTo>
                    <a:pt x="475" y="4663"/>
                    <a:pt x="607" y="4780"/>
                    <a:pt x="769" y="4887"/>
                  </a:cubicBezTo>
                  <a:cubicBezTo>
                    <a:pt x="1031" y="5058"/>
                    <a:pt x="1358" y="5167"/>
                    <a:pt x="1769" y="5224"/>
                  </a:cubicBezTo>
                  <a:cubicBezTo>
                    <a:pt x="1914" y="5245"/>
                    <a:pt x="2067" y="5255"/>
                    <a:pt x="2229" y="5255"/>
                  </a:cubicBezTo>
                  <a:cubicBezTo>
                    <a:pt x="2445" y="5255"/>
                    <a:pt x="2678" y="5237"/>
                    <a:pt x="2931" y="5200"/>
                  </a:cubicBezTo>
                  <a:cubicBezTo>
                    <a:pt x="3298" y="5150"/>
                    <a:pt x="3688" y="5049"/>
                    <a:pt x="4087" y="4901"/>
                  </a:cubicBezTo>
                  <a:cubicBezTo>
                    <a:pt x="4435" y="4770"/>
                    <a:pt x="4752" y="4605"/>
                    <a:pt x="5029" y="4410"/>
                  </a:cubicBezTo>
                  <a:cubicBezTo>
                    <a:pt x="5107" y="4357"/>
                    <a:pt x="5179" y="4295"/>
                    <a:pt x="5248" y="4233"/>
                  </a:cubicBezTo>
                  <a:cubicBezTo>
                    <a:pt x="5319" y="4170"/>
                    <a:pt x="5341" y="4074"/>
                    <a:pt x="5301" y="3993"/>
                  </a:cubicBezTo>
                  <a:cubicBezTo>
                    <a:pt x="5293" y="3979"/>
                    <a:pt x="5283" y="3966"/>
                    <a:pt x="5273" y="3955"/>
                  </a:cubicBezTo>
                  <a:cubicBezTo>
                    <a:pt x="5266" y="3944"/>
                    <a:pt x="5253" y="3933"/>
                    <a:pt x="5236" y="3921"/>
                  </a:cubicBezTo>
                  <a:cubicBezTo>
                    <a:pt x="5276" y="3742"/>
                    <a:pt x="5289" y="3528"/>
                    <a:pt x="5279" y="3271"/>
                  </a:cubicBezTo>
                  <a:cubicBezTo>
                    <a:pt x="5260" y="2903"/>
                    <a:pt x="5193" y="2528"/>
                    <a:pt x="5071" y="2123"/>
                  </a:cubicBezTo>
                  <a:cubicBezTo>
                    <a:pt x="4993" y="1843"/>
                    <a:pt x="4887" y="1577"/>
                    <a:pt x="4765" y="1332"/>
                  </a:cubicBezTo>
                  <a:cubicBezTo>
                    <a:pt x="4738" y="1279"/>
                    <a:pt x="4712" y="1226"/>
                    <a:pt x="4680" y="1172"/>
                  </a:cubicBezTo>
                  <a:cubicBezTo>
                    <a:pt x="4591" y="1009"/>
                    <a:pt x="4485" y="856"/>
                    <a:pt x="4386" y="714"/>
                  </a:cubicBezTo>
                  <a:cubicBezTo>
                    <a:pt x="4267" y="548"/>
                    <a:pt x="4156" y="413"/>
                    <a:pt x="4053" y="305"/>
                  </a:cubicBezTo>
                  <a:cubicBezTo>
                    <a:pt x="3972" y="223"/>
                    <a:pt x="3889" y="153"/>
                    <a:pt x="3807" y="101"/>
                  </a:cubicBezTo>
                  <a:cubicBezTo>
                    <a:pt x="3728" y="51"/>
                    <a:pt x="3639" y="16"/>
                    <a:pt x="3543" y="3"/>
                  </a:cubicBezTo>
                  <a:cubicBezTo>
                    <a:pt x="3528" y="2"/>
                    <a:pt x="3512" y="1"/>
                    <a:pt x="3497" y="1"/>
                  </a:cubicBezTo>
                  <a:close/>
                </a:path>
              </a:pathLst>
            </a:custGeom>
            <a:solidFill>
              <a:srgbClr val="EB93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31" name="Google Shape;3831;p16"/>
            <p:cNvSpPr/>
            <p:nvPr/>
          </p:nvSpPr>
          <p:spPr>
            <a:xfrm>
              <a:off x="5374600" y="-835250"/>
              <a:ext cx="123225" cy="134475"/>
            </a:xfrm>
            <a:custGeom>
              <a:avLst/>
              <a:gdLst/>
              <a:ahLst/>
              <a:cxnLst/>
              <a:rect l="l" t="t" r="r" b="b"/>
              <a:pathLst>
                <a:path w="4929" h="5379" extrusionOk="0">
                  <a:moveTo>
                    <a:pt x="2676" y="0"/>
                  </a:moveTo>
                  <a:cubicBezTo>
                    <a:pt x="2581" y="0"/>
                    <a:pt x="2493" y="25"/>
                    <a:pt x="2435" y="46"/>
                  </a:cubicBezTo>
                  <a:cubicBezTo>
                    <a:pt x="2349" y="81"/>
                    <a:pt x="2261" y="131"/>
                    <a:pt x="2140" y="211"/>
                  </a:cubicBezTo>
                  <a:cubicBezTo>
                    <a:pt x="2010" y="303"/>
                    <a:pt x="1889" y="407"/>
                    <a:pt x="1780" y="506"/>
                  </a:cubicBezTo>
                  <a:cubicBezTo>
                    <a:pt x="1607" y="661"/>
                    <a:pt x="1474" y="795"/>
                    <a:pt x="1357" y="934"/>
                  </a:cubicBezTo>
                  <a:cubicBezTo>
                    <a:pt x="1253" y="1052"/>
                    <a:pt x="1155" y="1200"/>
                    <a:pt x="1046" y="1398"/>
                  </a:cubicBezTo>
                  <a:cubicBezTo>
                    <a:pt x="904" y="1653"/>
                    <a:pt x="794" y="1929"/>
                    <a:pt x="690" y="2196"/>
                  </a:cubicBezTo>
                  <a:lnTo>
                    <a:pt x="616" y="2383"/>
                  </a:lnTo>
                  <a:cubicBezTo>
                    <a:pt x="493" y="2698"/>
                    <a:pt x="333" y="3062"/>
                    <a:pt x="108" y="3380"/>
                  </a:cubicBezTo>
                  <a:lnTo>
                    <a:pt x="65" y="3436"/>
                  </a:lnTo>
                  <a:cubicBezTo>
                    <a:pt x="13" y="3501"/>
                    <a:pt x="0" y="3564"/>
                    <a:pt x="27" y="3618"/>
                  </a:cubicBezTo>
                  <a:cubicBezTo>
                    <a:pt x="36" y="3636"/>
                    <a:pt x="45" y="3647"/>
                    <a:pt x="58" y="3659"/>
                  </a:cubicBezTo>
                  <a:cubicBezTo>
                    <a:pt x="59" y="3693"/>
                    <a:pt x="66" y="3722"/>
                    <a:pt x="78" y="3743"/>
                  </a:cubicBezTo>
                  <a:cubicBezTo>
                    <a:pt x="88" y="3762"/>
                    <a:pt x="102" y="3782"/>
                    <a:pt x="122" y="3796"/>
                  </a:cubicBezTo>
                  <a:lnTo>
                    <a:pt x="381" y="4009"/>
                  </a:lnTo>
                  <a:cubicBezTo>
                    <a:pt x="647" y="4229"/>
                    <a:pt x="885" y="4426"/>
                    <a:pt x="1135" y="4607"/>
                  </a:cubicBezTo>
                  <a:cubicBezTo>
                    <a:pt x="1314" y="4739"/>
                    <a:pt x="1492" y="4856"/>
                    <a:pt x="1676" y="4961"/>
                  </a:cubicBezTo>
                  <a:cubicBezTo>
                    <a:pt x="1867" y="5073"/>
                    <a:pt x="2071" y="5167"/>
                    <a:pt x="2300" y="5247"/>
                  </a:cubicBezTo>
                  <a:cubicBezTo>
                    <a:pt x="2478" y="5310"/>
                    <a:pt x="2672" y="5349"/>
                    <a:pt x="2907" y="5371"/>
                  </a:cubicBezTo>
                  <a:cubicBezTo>
                    <a:pt x="2960" y="5376"/>
                    <a:pt x="3015" y="5379"/>
                    <a:pt x="3071" y="5379"/>
                  </a:cubicBezTo>
                  <a:cubicBezTo>
                    <a:pt x="3228" y="5379"/>
                    <a:pt x="3396" y="5357"/>
                    <a:pt x="3579" y="5312"/>
                  </a:cubicBezTo>
                  <a:cubicBezTo>
                    <a:pt x="3747" y="5274"/>
                    <a:pt x="3924" y="5205"/>
                    <a:pt x="4121" y="5108"/>
                  </a:cubicBezTo>
                  <a:cubicBezTo>
                    <a:pt x="4267" y="5030"/>
                    <a:pt x="4405" y="4925"/>
                    <a:pt x="4532" y="4796"/>
                  </a:cubicBezTo>
                  <a:cubicBezTo>
                    <a:pt x="4736" y="4591"/>
                    <a:pt x="4865" y="4299"/>
                    <a:pt x="4899" y="3977"/>
                  </a:cubicBezTo>
                  <a:cubicBezTo>
                    <a:pt x="4928" y="3710"/>
                    <a:pt x="4894" y="3416"/>
                    <a:pt x="4796" y="3075"/>
                  </a:cubicBezTo>
                  <a:cubicBezTo>
                    <a:pt x="4726" y="2856"/>
                    <a:pt x="4634" y="2630"/>
                    <a:pt x="4514" y="2387"/>
                  </a:cubicBezTo>
                  <a:cubicBezTo>
                    <a:pt x="4476" y="2313"/>
                    <a:pt x="4437" y="2235"/>
                    <a:pt x="4397" y="2159"/>
                  </a:cubicBezTo>
                  <a:cubicBezTo>
                    <a:pt x="4249" y="1890"/>
                    <a:pt x="4078" y="1620"/>
                    <a:pt x="3875" y="1339"/>
                  </a:cubicBezTo>
                  <a:cubicBezTo>
                    <a:pt x="3815" y="1254"/>
                    <a:pt x="3750" y="1171"/>
                    <a:pt x="3686" y="1088"/>
                  </a:cubicBezTo>
                  <a:lnTo>
                    <a:pt x="3610" y="993"/>
                  </a:lnTo>
                  <a:cubicBezTo>
                    <a:pt x="3561" y="928"/>
                    <a:pt x="3535" y="895"/>
                    <a:pt x="3512" y="864"/>
                  </a:cubicBezTo>
                  <a:cubicBezTo>
                    <a:pt x="3447" y="779"/>
                    <a:pt x="3394" y="690"/>
                    <a:pt x="3340" y="599"/>
                  </a:cubicBezTo>
                  <a:lnTo>
                    <a:pt x="3223" y="398"/>
                  </a:lnTo>
                  <a:cubicBezTo>
                    <a:pt x="3161" y="299"/>
                    <a:pt x="3064" y="155"/>
                    <a:pt x="2916" y="65"/>
                  </a:cubicBezTo>
                  <a:cubicBezTo>
                    <a:pt x="2838" y="17"/>
                    <a:pt x="2754" y="0"/>
                    <a:pt x="2676" y="0"/>
                  </a:cubicBezTo>
                  <a:close/>
                </a:path>
              </a:pathLst>
            </a:custGeom>
            <a:solidFill>
              <a:srgbClr val="EB93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32" name="Google Shape;3832;p16"/>
            <p:cNvSpPr/>
            <p:nvPr/>
          </p:nvSpPr>
          <p:spPr>
            <a:xfrm>
              <a:off x="5279575" y="-1149400"/>
              <a:ext cx="93500" cy="92575"/>
            </a:xfrm>
            <a:custGeom>
              <a:avLst/>
              <a:gdLst/>
              <a:ahLst/>
              <a:cxnLst/>
              <a:rect l="l" t="t" r="r" b="b"/>
              <a:pathLst>
                <a:path w="3740" h="3703" extrusionOk="0">
                  <a:moveTo>
                    <a:pt x="772" y="0"/>
                  </a:moveTo>
                  <a:cubicBezTo>
                    <a:pt x="754" y="0"/>
                    <a:pt x="736" y="2"/>
                    <a:pt x="717" y="6"/>
                  </a:cubicBezTo>
                  <a:cubicBezTo>
                    <a:pt x="656" y="16"/>
                    <a:pt x="598" y="45"/>
                    <a:pt x="539" y="95"/>
                  </a:cubicBezTo>
                  <a:cubicBezTo>
                    <a:pt x="468" y="150"/>
                    <a:pt x="413" y="221"/>
                    <a:pt x="351" y="309"/>
                  </a:cubicBezTo>
                  <a:cubicBezTo>
                    <a:pt x="282" y="405"/>
                    <a:pt x="222" y="510"/>
                    <a:pt x="164" y="613"/>
                  </a:cubicBezTo>
                  <a:cubicBezTo>
                    <a:pt x="131" y="669"/>
                    <a:pt x="104" y="725"/>
                    <a:pt x="81" y="784"/>
                  </a:cubicBezTo>
                  <a:cubicBezTo>
                    <a:pt x="61" y="832"/>
                    <a:pt x="50" y="883"/>
                    <a:pt x="37" y="934"/>
                  </a:cubicBezTo>
                  <a:cubicBezTo>
                    <a:pt x="6" y="1057"/>
                    <a:pt x="2" y="1184"/>
                    <a:pt x="2" y="1280"/>
                  </a:cubicBezTo>
                  <a:cubicBezTo>
                    <a:pt x="1" y="1411"/>
                    <a:pt x="11" y="1544"/>
                    <a:pt x="25" y="1676"/>
                  </a:cubicBezTo>
                  <a:cubicBezTo>
                    <a:pt x="50" y="1880"/>
                    <a:pt x="83" y="2078"/>
                    <a:pt x="121" y="2280"/>
                  </a:cubicBezTo>
                  <a:cubicBezTo>
                    <a:pt x="180" y="2606"/>
                    <a:pt x="241" y="2943"/>
                    <a:pt x="238" y="3271"/>
                  </a:cubicBezTo>
                  <a:cubicBezTo>
                    <a:pt x="236" y="3317"/>
                    <a:pt x="229" y="3390"/>
                    <a:pt x="218" y="3462"/>
                  </a:cubicBezTo>
                  <a:cubicBezTo>
                    <a:pt x="187" y="3486"/>
                    <a:pt x="173" y="3528"/>
                    <a:pt x="180" y="3575"/>
                  </a:cubicBezTo>
                  <a:cubicBezTo>
                    <a:pt x="182" y="3589"/>
                    <a:pt x="186" y="3607"/>
                    <a:pt x="193" y="3623"/>
                  </a:cubicBezTo>
                  <a:cubicBezTo>
                    <a:pt x="217" y="3672"/>
                    <a:pt x="269" y="3703"/>
                    <a:pt x="324" y="3703"/>
                  </a:cubicBezTo>
                  <a:cubicBezTo>
                    <a:pt x="330" y="3703"/>
                    <a:pt x="335" y="3702"/>
                    <a:pt x="341" y="3702"/>
                  </a:cubicBezTo>
                  <a:cubicBezTo>
                    <a:pt x="778" y="3666"/>
                    <a:pt x="1210" y="3598"/>
                    <a:pt x="1627" y="3499"/>
                  </a:cubicBezTo>
                  <a:cubicBezTo>
                    <a:pt x="1877" y="3443"/>
                    <a:pt x="2099" y="3386"/>
                    <a:pt x="2307" y="3321"/>
                  </a:cubicBezTo>
                  <a:cubicBezTo>
                    <a:pt x="2577" y="3238"/>
                    <a:pt x="2836" y="3130"/>
                    <a:pt x="3074" y="2998"/>
                  </a:cubicBezTo>
                  <a:cubicBezTo>
                    <a:pt x="3181" y="2939"/>
                    <a:pt x="3283" y="2867"/>
                    <a:pt x="3377" y="2782"/>
                  </a:cubicBezTo>
                  <a:cubicBezTo>
                    <a:pt x="3482" y="2693"/>
                    <a:pt x="3563" y="2594"/>
                    <a:pt x="3620" y="2488"/>
                  </a:cubicBezTo>
                  <a:cubicBezTo>
                    <a:pt x="3673" y="2393"/>
                    <a:pt x="3708" y="2290"/>
                    <a:pt x="3724" y="2172"/>
                  </a:cubicBezTo>
                  <a:cubicBezTo>
                    <a:pt x="3739" y="2048"/>
                    <a:pt x="3715" y="1928"/>
                    <a:pt x="3692" y="1824"/>
                  </a:cubicBezTo>
                  <a:cubicBezTo>
                    <a:pt x="3679" y="1787"/>
                    <a:pt x="3663" y="1752"/>
                    <a:pt x="3649" y="1724"/>
                  </a:cubicBezTo>
                  <a:lnTo>
                    <a:pt x="3629" y="1684"/>
                  </a:lnTo>
                  <a:cubicBezTo>
                    <a:pt x="3599" y="1630"/>
                    <a:pt x="3563" y="1582"/>
                    <a:pt x="3518" y="1537"/>
                  </a:cubicBezTo>
                  <a:cubicBezTo>
                    <a:pt x="3439" y="1454"/>
                    <a:pt x="3339" y="1388"/>
                    <a:pt x="3211" y="1336"/>
                  </a:cubicBezTo>
                  <a:cubicBezTo>
                    <a:pt x="3096" y="1286"/>
                    <a:pt x="2970" y="1263"/>
                    <a:pt x="2860" y="1243"/>
                  </a:cubicBezTo>
                  <a:cubicBezTo>
                    <a:pt x="2715" y="1217"/>
                    <a:pt x="2567" y="1207"/>
                    <a:pt x="2421" y="1198"/>
                  </a:cubicBezTo>
                  <a:lnTo>
                    <a:pt x="2249" y="1187"/>
                  </a:lnTo>
                  <a:cubicBezTo>
                    <a:pt x="2055" y="1176"/>
                    <a:pt x="1855" y="1165"/>
                    <a:pt x="1671" y="1119"/>
                  </a:cubicBezTo>
                  <a:cubicBezTo>
                    <a:pt x="1624" y="1105"/>
                    <a:pt x="1582" y="1087"/>
                    <a:pt x="1545" y="1069"/>
                  </a:cubicBezTo>
                  <a:cubicBezTo>
                    <a:pt x="1523" y="1054"/>
                    <a:pt x="1503" y="1037"/>
                    <a:pt x="1483" y="1020"/>
                  </a:cubicBezTo>
                  <a:cubicBezTo>
                    <a:pt x="1440" y="968"/>
                    <a:pt x="1408" y="921"/>
                    <a:pt x="1381" y="869"/>
                  </a:cubicBezTo>
                  <a:lnTo>
                    <a:pt x="1352" y="813"/>
                  </a:lnTo>
                  <a:cubicBezTo>
                    <a:pt x="1311" y="731"/>
                    <a:pt x="1275" y="645"/>
                    <a:pt x="1240" y="560"/>
                  </a:cubicBezTo>
                  <a:lnTo>
                    <a:pt x="1197" y="460"/>
                  </a:lnTo>
                  <a:cubicBezTo>
                    <a:pt x="1176" y="411"/>
                    <a:pt x="1154" y="361"/>
                    <a:pt x="1131" y="310"/>
                  </a:cubicBezTo>
                  <a:cubicBezTo>
                    <a:pt x="1094" y="233"/>
                    <a:pt x="1054" y="174"/>
                    <a:pt x="1008" y="122"/>
                  </a:cubicBezTo>
                  <a:cubicBezTo>
                    <a:pt x="939" y="42"/>
                    <a:pt x="857" y="0"/>
                    <a:pt x="772" y="0"/>
                  </a:cubicBezTo>
                  <a:close/>
                </a:path>
              </a:pathLst>
            </a:custGeom>
            <a:solidFill>
              <a:srgbClr val="EB93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33" name="Google Shape;3833;p16"/>
            <p:cNvSpPr/>
            <p:nvPr/>
          </p:nvSpPr>
          <p:spPr>
            <a:xfrm>
              <a:off x="5424600" y="-1075075"/>
              <a:ext cx="85925" cy="91275"/>
            </a:xfrm>
            <a:custGeom>
              <a:avLst/>
              <a:gdLst/>
              <a:ahLst/>
              <a:cxnLst/>
              <a:rect l="l" t="t" r="r" b="b"/>
              <a:pathLst>
                <a:path w="3437" h="3651" extrusionOk="0">
                  <a:moveTo>
                    <a:pt x="1288" y="0"/>
                  </a:moveTo>
                  <a:cubicBezTo>
                    <a:pt x="1150" y="0"/>
                    <a:pt x="996" y="13"/>
                    <a:pt x="873" y="82"/>
                  </a:cubicBezTo>
                  <a:cubicBezTo>
                    <a:pt x="821" y="114"/>
                    <a:pt x="779" y="153"/>
                    <a:pt x="745" y="203"/>
                  </a:cubicBezTo>
                  <a:cubicBezTo>
                    <a:pt x="713" y="246"/>
                    <a:pt x="693" y="303"/>
                    <a:pt x="686" y="379"/>
                  </a:cubicBezTo>
                  <a:cubicBezTo>
                    <a:pt x="679" y="418"/>
                    <a:pt x="685" y="463"/>
                    <a:pt x="692" y="504"/>
                  </a:cubicBezTo>
                  <a:cubicBezTo>
                    <a:pt x="706" y="578"/>
                    <a:pt x="723" y="627"/>
                    <a:pt x="742" y="677"/>
                  </a:cubicBezTo>
                  <a:lnTo>
                    <a:pt x="756" y="720"/>
                  </a:lnTo>
                  <a:lnTo>
                    <a:pt x="815" y="869"/>
                  </a:lnTo>
                  <a:cubicBezTo>
                    <a:pt x="843" y="934"/>
                    <a:pt x="870" y="1000"/>
                    <a:pt x="894" y="1066"/>
                  </a:cubicBezTo>
                  <a:cubicBezTo>
                    <a:pt x="923" y="1152"/>
                    <a:pt x="942" y="1237"/>
                    <a:pt x="950" y="1327"/>
                  </a:cubicBezTo>
                  <a:cubicBezTo>
                    <a:pt x="952" y="1373"/>
                    <a:pt x="950" y="1421"/>
                    <a:pt x="943" y="1467"/>
                  </a:cubicBezTo>
                  <a:lnTo>
                    <a:pt x="913" y="1547"/>
                  </a:lnTo>
                  <a:cubicBezTo>
                    <a:pt x="838" y="1688"/>
                    <a:pt x="729" y="1816"/>
                    <a:pt x="642" y="1919"/>
                  </a:cubicBezTo>
                  <a:lnTo>
                    <a:pt x="594" y="1975"/>
                  </a:lnTo>
                  <a:cubicBezTo>
                    <a:pt x="451" y="2139"/>
                    <a:pt x="328" y="2278"/>
                    <a:pt x="226" y="2423"/>
                  </a:cubicBezTo>
                  <a:cubicBezTo>
                    <a:pt x="83" y="2622"/>
                    <a:pt x="10" y="2810"/>
                    <a:pt x="5" y="2983"/>
                  </a:cubicBezTo>
                  <a:cubicBezTo>
                    <a:pt x="1" y="3068"/>
                    <a:pt x="20" y="3156"/>
                    <a:pt x="67" y="3264"/>
                  </a:cubicBezTo>
                  <a:cubicBezTo>
                    <a:pt x="90" y="3311"/>
                    <a:pt x="117" y="3347"/>
                    <a:pt x="142" y="3378"/>
                  </a:cubicBezTo>
                  <a:cubicBezTo>
                    <a:pt x="191" y="3442"/>
                    <a:pt x="242" y="3483"/>
                    <a:pt x="297" y="3522"/>
                  </a:cubicBezTo>
                  <a:cubicBezTo>
                    <a:pt x="405" y="3608"/>
                    <a:pt x="541" y="3651"/>
                    <a:pt x="702" y="3651"/>
                  </a:cubicBezTo>
                  <a:cubicBezTo>
                    <a:pt x="757" y="3651"/>
                    <a:pt x="816" y="3646"/>
                    <a:pt x="877" y="3636"/>
                  </a:cubicBezTo>
                  <a:cubicBezTo>
                    <a:pt x="982" y="3620"/>
                    <a:pt x="1085" y="3580"/>
                    <a:pt x="1182" y="3544"/>
                  </a:cubicBezTo>
                  <a:cubicBezTo>
                    <a:pt x="1298" y="3499"/>
                    <a:pt x="1409" y="3439"/>
                    <a:pt x="1513" y="3381"/>
                  </a:cubicBezTo>
                  <a:cubicBezTo>
                    <a:pt x="1782" y="3228"/>
                    <a:pt x="2012" y="3058"/>
                    <a:pt x="2200" y="2912"/>
                  </a:cubicBezTo>
                  <a:cubicBezTo>
                    <a:pt x="2637" y="2567"/>
                    <a:pt x="3011" y="2186"/>
                    <a:pt x="3314" y="1780"/>
                  </a:cubicBezTo>
                  <a:cubicBezTo>
                    <a:pt x="3323" y="1768"/>
                    <a:pt x="3330" y="1754"/>
                    <a:pt x="3340" y="1734"/>
                  </a:cubicBezTo>
                  <a:cubicBezTo>
                    <a:pt x="3392" y="1705"/>
                    <a:pt x="3437" y="1633"/>
                    <a:pt x="3414" y="1560"/>
                  </a:cubicBezTo>
                  <a:cubicBezTo>
                    <a:pt x="3370" y="1415"/>
                    <a:pt x="3319" y="1281"/>
                    <a:pt x="3258" y="1159"/>
                  </a:cubicBezTo>
                  <a:cubicBezTo>
                    <a:pt x="3227" y="1093"/>
                    <a:pt x="3190" y="1027"/>
                    <a:pt x="3148" y="963"/>
                  </a:cubicBezTo>
                  <a:cubicBezTo>
                    <a:pt x="3024" y="762"/>
                    <a:pt x="2862" y="576"/>
                    <a:pt x="2681" y="430"/>
                  </a:cubicBezTo>
                  <a:cubicBezTo>
                    <a:pt x="2486" y="272"/>
                    <a:pt x="2275" y="154"/>
                    <a:pt x="2055" y="86"/>
                  </a:cubicBezTo>
                  <a:cubicBezTo>
                    <a:pt x="1959" y="58"/>
                    <a:pt x="1848" y="38"/>
                    <a:pt x="1714" y="25"/>
                  </a:cubicBezTo>
                  <a:cubicBezTo>
                    <a:pt x="1582" y="9"/>
                    <a:pt x="1447" y="0"/>
                    <a:pt x="1312" y="0"/>
                  </a:cubicBezTo>
                  <a:cubicBezTo>
                    <a:pt x="1304" y="0"/>
                    <a:pt x="1296" y="0"/>
                    <a:pt x="1288" y="0"/>
                  </a:cubicBezTo>
                  <a:close/>
                </a:path>
              </a:pathLst>
            </a:custGeom>
            <a:solidFill>
              <a:srgbClr val="EB93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34" name="Google Shape;3834;p16"/>
            <p:cNvSpPr/>
            <p:nvPr/>
          </p:nvSpPr>
          <p:spPr>
            <a:xfrm>
              <a:off x="5323650" y="-1043500"/>
              <a:ext cx="89925" cy="74100"/>
            </a:xfrm>
            <a:custGeom>
              <a:avLst/>
              <a:gdLst/>
              <a:ahLst/>
              <a:cxnLst/>
              <a:rect l="l" t="t" r="r" b="b"/>
              <a:pathLst>
                <a:path w="3597" h="2964" extrusionOk="0">
                  <a:moveTo>
                    <a:pt x="1822" y="1"/>
                  </a:moveTo>
                  <a:cubicBezTo>
                    <a:pt x="1516" y="1"/>
                    <a:pt x="1228" y="16"/>
                    <a:pt x="948" y="50"/>
                  </a:cubicBezTo>
                  <a:cubicBezTo>
                    <a:pt x="858" y="60"/>
                    <a:pt x="767" y="76"/>
                    <a:pt x="678" y="97"/>
                  </a:cubicBezTo>
                  <a:cubicBezTo>
                    <a:pt x="639" y="109"/>
                    <a:pt x="610" y="116"/>
                    <a:pt x="580" y="131"/>
                  </a:cubicBezTo>
                  <a:cubicBezTo>
                    <a:pt x="542" y="146"/>
                    <a:pt x="513" y="169"/>
                    <a:pt x="473" y="198"/>
                  </a:cubicBezTo>
                  <a:cubicBezTo>
                    <a:pt x="358" y="294"/>
                    <a:pt x="264" y="403"/>
                    <a:pt x="197" y="520"/>
                  </a:cubicBezTo>
                  <a:cubicBezTo>
                    <a:pt x="155" y="589"/>
                    <a:pt x="121" y="655"/>
                    <a:pt x="92" y="728"/>
                  </a:cubicBezTo>
                  <a:cubicBezTo>
                    <a:pt x="65" y="794"/>
                    <a:pt x="47" y="866"/>
                    <a:pt x="33" y="938"/>
                  </a:cubicBezTo>
                  <a:cubicBezTo>
                    <a:pt x="0" y="1081"/>
                    <a:pt x="0" y="1228"/>
                    <a:pt x="4" y="1350"/>
                  </a:cubicBezTo>
                  <a:cubicBezTo>
                    <a:pt x="7" y="1537"/>
                    <a:pt x="42" y="1726"/>
                    <a:pt x="65" y="1853"/>
                  </a:cubicBezTo>
                  <a:cubicBezTo>
                    <a:pt x="109" y="2084"/>
                    <a:pt x="172" y="2321"/>
                    <a:pt x="236" y="2542"/>
                  </a:cubicBezTo>
                  <a:lnTo>
                    <a:pt x="287" y="2732"/>
                  </a:lnTo>
                  <a:cubicBezTo>
                    <a:pt x="279" y="2780"/>
                    <a:pt x="282" y="2819"/>
                    <a:pt x="302" y="2858"/>
                  </a:cubicBezTo>
                  <a:cubicBezTo>
                    <a:pt x="332" y="2918"/>
                    <a:pt x="385" y="2956"/>
                    <a:pt x="444" y="2959"/>
                  </a:cubicBezTo>
                  <a:cubicBezTo>
                    <a:pt x="489" y="2962"/>
                    <a:pt x="535" y="2964"/>
                    <a:pt x="582" y="2964"/>
                  </a:cubicBezTo>
                  <a:cubicBezTo>
                    <a:pt x="753" y="2964"/>
                    <a:pt x="940" y="2941"/>
                    <a:pt x="1172" y="2894"/>
                  </a:cubicBezTo>
                  <a:cubicBezTo>
                    <a:pt x="1485" y="2831"/>
                    <a:pt x="1794" y="2737"/>
                    <a:pt x="2090" y="2614"/>
                  </a:cubicBezTo>
                  <a:cubicBezTo>
                    <a:pt x="2244" y="2549"/>
                    <a:pt x="2390" y="2477"/>
                    <a:pt x="2534" y="2398"/>
                  </a:cubicBezTo>
                  <a:cubicBezTo>
                    <a:pt x="2692" y="2308"/>
                    <a:pt x="2824" y="2222"/>
                    <a:pt x="2940" y="2134"/>
                  </a:cubicBezTo>
                  <a:cubicBezTo>
                    <a:pt x="3052" y="2049"/>
                    <a:pt x="3157" y="1953"/>
                    <a:pt x="3263" y="1835"/>
                  </a:cubicBezTo>
                  <a:cubicBezTo>
                    <a:pt x="3354" y="1739"/>
                    <a:pt x="3436" y="1619"/>
                    <a:pt x="3502" y="1481"/>
                  </a:cubicBezTo>
                  <a:cubicBezTo>
                    <a:pt x="3530" y="1422"/>
                    <a:pt x="3546" y="1360"/>
                    <a:pt x="3562" y="1301"/>
                  </a:cubicBezTo>
                  <a:cubicBezTo>
                    <a:pt x="3578" y="1236"/>
                    <a:pt x="3587" y="1182"/>
                    <a:pt x="3589" y="1117"/>
                  </a:cubicBezTo>
                  <a:cubicBezTo>
                    <a:pt x="3597" y="971"/>
                    <a:pt x="3572" y="826"/>
                    <a:pt x="3515" y="683"/>
                  </a:cubicBezTo>
                  <a:cubicBezTo>
                    <a:pt x="3508" y="663"/>
                    <a:pt x="3497" y="643"/>
                    <a:pt x="3489" y="625"/>
                  </a:cubicBezTo>
                  <a:cubicBezTo>
                    <a:pt x="3466" y="576"/>
                    <a:pt x="3437" y="531"/>
                    <a:pt x="3410" y="485"/>
                  </a:cubicBezTo>
                  <a:cubicBezTo>
                    <a:pt x="3368" y="419"/>
                    <a:pt x="3316" y="360"/>
                    <a:pt x="3266" y="304"/>
                  </a:cubicBezTo>
                  <a:cubicBezTo>
                    <a:pt x="3236" y="268"/>
                    <a:pt x="3203" y="237"/>
                    <a:pt x="3171" y="204"/>
                  </a:cubicBezTo>
                  <a:cubicBezTo>
                    <a:pt x="3157" y="189"/>
                    <a:pt x="3136" y="175"/>
                    <a:pt x="3105" y="159"/>
                  </a:cubicBezTo>
                  <a:cubicBezTo>
                    <a:pt x="3051" y="126"/>
                    <a:pt x="2995" y="112"/>
                    <a:pt x="2943" y="97"/>
                  </a:cubicBezTo>
                  <a:cubicBezTo>
                    <a:pt x="2807" y="59"/>
                    <a:pt x="2676" y="44"/>
                    <a:pt x="2557" y="33"/>
                  </a:cubicBezTo>
                  <a:cubicBezTo>
                    <a:pt x="2374" y="16"/>
                    <a:pt x="2189" y="7"/>
                    <a:pt x="2004" y="3"/>
                  </a:cubicBezTo>
                  <a:cubicBezTo>
                    <a:pt x="1942" y="1"/>
                    <a:pt x="1882" y="1"/>
                    <a:pt x="1822" y="1"/>
                  </a:cubicBezTo>
                  <a:close/>
                </a:path>
              </a:pathLst>
            </a:custGeom>
            <a:solidFill>
              <a:srgbClr val="EB93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35" name="Google Shape;3835;p16"/>
            <p:cNvSpPr/>
            <p:nvPr/>
          </p:nvSpPr>
          <p:spPr>
            <a:xfrm>
              <a:off x="5513350" y="-1240550"/>
              <a:ext cx="152625" cy="135400"/>
            </a:xfrm>
            <a:custGeom>
              <a:avLst/>
              <a:gdLst/>
              <a:ahLst/>
              <a:cxnLst/>
              <a:rect l="l" t="t" r="r" b="b"/>
              <a:pathLst>
                <a:path w="6105" h="5416" extrusionOk="0">
                  <a:moveTo>
                    <a:pt x="1089" y="1"/>
                  </a:moveTo>
                  <a:cubicBezTo>
                    <a:pt x="1050" y="1"/>
                    <a:pt x="1008" y="8"/>
                    <a:pt x="964" y="22"/>
                  </a:cubicBezTo>
                  <a:cubicBezTo>
                    <a:pt x="886" y="48"/>
                    <a:pt x="823" y="109"/>
                    <a:pt x="770" y="165"/>
                  </a:cubicBezTo>
                  <a:cubicBezTo>
                    <a:pt x="692" y="242"/>
                    <a:pt x="633" y="341"/>
                    <a:pt x="582" y="429"/>
                  </a:cubicBezTo>
                  <a:cubicBezTo>
                    <a:pt x="474" y="606"/>
                    <a:pt x="395" y="769"/>
                    <a:pt x="313" y="943"/>
                  </a:cubicBezTo>
                  <a:cubicBezTo>
                    <a:pt x="226" y="1133"/>
                    <a:pt x="164" y="1308"/>
                    <a:pt x="109" y="1500"/>
                  </a:cubicBezTo>
                  <a:cubicBezTo>
                    <a:pt x="30" y="1788"/>
                    <a:pt x="0" y="2109"/>
                    <a:pt x="20" y="2480"/>
                  </a:cubicBezTo>
                  <a:cubicBezTo>
                    <a:pt x="36" y="2799"/>
                    <a:pt x="101" y="3138"/>
                    <a:pt x="221" y="3518"/>
                  </a:cubicBezTo>
                  <a:cubicBezTo>
                    <a:pt x="296" y="3751"/>
                    <a:pt x="391" y="3985"/>
                    <a:pt x="513" y="4229"/>
                  </a:cubicBezTo>
                  <a:cubicBezTo>
                    <a:pt x="556" y="4317"/>
                    <a:pt x="600" y="4403"/>
                    <a:pt x="648" y="4489"/>
                  </a:cubicBezTo>
                  <a:cubicBezTo>
                    <a:pt x="804" y="4774"/>
                    <a:pt x="1004" y="5068"/>
                    <a:pt x="1242" y="5365"/>
                  </a:cubicBezTo>
                  <a:cubicBezTo>
                    <a:pt x="1269" y="5398"/>
                    <a:pt x="1308" y="5416"/>
                    <a:pt x="1346" y="5416"/>
                  </a:cubicBezTo>
                  <a:cubicBezTo>
                    <a:pt x="1371" y="5416"/>
                    <a:pt x="1396" y="5408"/>
                    <a:pt x="1418" y="5393"/>
                  </a:cubicBezTo>
                  <a:cubicBezTo>
                    <a:pt x="1418" y="5393"/>
                    <a:pt x="1458" y="5381"/>
                    <a:pt x="1459" y="5381"/>
                  </a:cubicBezTo>
                  <a:cubicBezTo>
                    <a:pt x="1466" y="5383"/>
                    <a:pt x="1474" y="5384"/>
                    <a:pt x="1483" y="5384"/>
                  </a:cubicBezTo>
                  <a:cubicBezTo>
                    <a:pt x="1510" y="5384"/>
                    <a:pt x="1544" y="5375"/>
                    <a:pt x="1566" y="5355"/>
                  </a:cubicBezTo>
                  <a:cubicBezTo>
                    <a:pt x="1719" y="5212"/>
                    <a:pt x="1895" y="5087"/>
                    <a:pt x="2098" y="4975"/>
                  </a:cubicBezTo>
                  <a:cubicBezTo>
                    <a:pt x="2509" y="4758"/>
                    <a:pt x="2962" y="4610"/>
                    <a:pt x="3361" y="4481"/>
                  </a:cubicBezTo>
                  <a:lnTo>
                    <a:pt x="3454" y="4450"/>
                  </a:lnTo>
                  <a:cubicBezTo>
                    <a:pt x="3683" y="4377"/>
                    <a:pt x="3910" y="4300"/>
                    <a:pt x="4135" y="4215"/>
                  </a:cubicBezTo>
                  <a:cubicBezTo>
                    <a:pt x="4362" y="4129"/>
                    <a:pt x="4583" y="4025"/>
                    <a:pt x="4813" y="3900"/>
                  </a:cubicBezTo>
                  <a:cubicBezTo>
                    <a:pt x="5008" y="3796"/>
                    <a:pt x="5192" y="3663"/>
                    <a:pt x="5359" y="3510"/>
                  </a:cubicBezTo>
                  <a:cubicBezTo>
                    <a:pt x="5439" y="3436"/>
                    <a:pt x="5514" y="3357"/>
                    <a:pt x="5583" y="3273"/>
                  </a:cubicBezTo>
                  <a:cubicBezTo>
                    <a:pt x="5666" y="3175"/>
                    <a:pt x="5731" y="3067"/>
                    <a:pt x="5798" y="2948"/>
                  </a:cubicBezTo>
                  <a:cubicBezTo>
                    <a:pt x="5853" y="2855"/>
                    <a:pt x="5896" y="2754"/>
                    <a:pt x="5939" y="2654"/>
                  </a:cubicBezTo>
                  <a:cubicBezTo>
                    <a:pt x="5972" y="2570"/>
                    <a:pt x="6002" y="2484"/>
                    <a:pt x="6028" y="2398"/>
                  </a:cubicBezTo>
                  <a:cubicBezTo>
                    <a:pt x="6053" y="2320"/>
                    <a:pt x="6070" y="2240"/>
                    <a:pt x="6086" y="2160"/>
                  </a:cubicBezTo>
                  <a:cubicBezTo>
                    <a:pt x="6100" y="2075"/>
                    <a:pt x="6101" y="1990"/>
                    <a:pt x="6101" y="1908"/>
                  </a:cubicBezTo>
                  <a:cubicBezTo>
                    <a:pt x="6104" y="1796"/>
                    <a:pt x="6078" y="1674"/>
                    <a:pt x="6032" y="1564"/>
                  </a:cubicBezTo>
                  <a:cubicBezTo>
                    <a:pt x="6032" y="1564"/>
                    <a:pt x="6032" y="1564"/>
                    <a:pt x="6032" y="1564"/>
                  </a:cubicBezTo>
                  <a:cubicBezTo>
                    <a:pt x="6028" y="1564"/>
                    <a:pt x="6014" y="1533"/>
                    <a:pt x="6014" y="1533"/>
                  </a:cubicBezTo>
                  <a:cubicBezTo>
                    <a:pt x="5971" y="1444"/>
                    <a:pt x="5903" y="1361"/>
                    <a:pt x="5804" y="1275"/>
                  </a:cubicBezTo>
                  <a:cubicBezTo>
                    <a:pt x="5729" y="1210"/>
                    <a:pt x="5630" y="1151"/>
                    <a:pt x="5511" y="1105"/>
                  </a:cubicBezTo>
                  <a:cubicBezTo>
                    <a:pt x="5401" y="1062"/>
                    <a:pt x="5277" y="1032"/>
                    <a:pt x="5113" y="1005"/>
                  </a:cubicBezTo>
                  <a:cubicBezTo>
                    <a:pt x="4909" y="973"/>
                    <a:pt x="4701" y="964"/>
                    <a:pt x="4489" y="964"/>
                  </a:cubicBezTo>
                  <a:cubicBezTo>
                    <a:pt x="4398" y="964"/>
                    <a:pt x="4307" y="965"/>
                    <a:pt x="4214" y="967"/>
                  </a:cubicBezTo>
                  <a:cubicBezTo>
                    <a:pt x="4030" y="973"/>
                    <a:pt x="3849" y="980"/>
                    <a:pt x="3665" y="989"/>
                  </a:cubicBezTo>
                  <a:lnTo>
                    <a:pt x="3548" y="995"/>
                  </a:lnTo>
                  <a:lnTo>
                    <a:pt x="3262" y="1006"/>
                  </a:lnTo>
                  <a:cubicBezTo>
                    <a:pt x="3168" y="1009"/>
                    <a:pt x="3074" y="1011"/>
                    <a:pt x="2978" y="1011"/>
                  </a:cubicBezTo>
                  <a:cubicBezTo>
                    <a:pt x="2946" y="1011"/>
                    <a:pt x="2914" y="1011"/>
                    <a:pt x="2881" y="1011"/>
                  </a:cubicBezTo>
                  <a:cubicBezTo>
                    <a:pt x="2713" y="1005"/>
                    <a:pt x="2519" y="993"/>
                    <a:pt x="2330" y="942"/>
                  </a:cubicBezTo>
                  <a:cubicBezTo>
                    <a:pt x="2285" y="927"/>
                    <a:pt x="2200" y="891"/>
                    <a:pt x="2096" y="834"/>
                  </a:cubicBezTo>
                  <a:cubicBezTo>
                    <a:pt x="1976" y="756"/>
                    <a:pt x="1860" y="662"/>
                    <a:pt x="1744" y="544"/>
                  </a:cubicBezTo>
                  <a:cubicBezTo>
                    <a:pt x="1693" y="491"/>
                    <a:pt x="1646" y="436"/>
                    <a:pt x="1600" y="380"/>
                  </a:cubicBezTo>
                  <a:lnTo>
                    <a:pt x="1568" y="344"/>
                  </a:lnTo>
                  <a:lnTo>
                    <a:pt x="1537" y="308"/>
                  </a:lnTo>
                  <a:cubicBezTo>
                    <a:pt x="1482" y="249"/>
                    <a:pt x="1431" y="190"/>
                    <a:pt x="1372" y="134"/>
                  </a:cubicBezTo>
                  <a:cubicBezTo>
                    <a:pt x="1320" y="84"/>
                    <a:pt x="1258" y="43"/>
                    <a:pt x="1199" y="21"/>
                  </a:cubicBezTo>
                  <a:cubicBezTo>
                    <a:pt x="1164" y="7"/>
                    <a:pt x="1127" y="1"/>
                    <a:pt x="1089" y="1"/>
                  </a:cubicBezTo>
                  <a:close/>
                </a:path>
              </a:pathLst>
            </a:custGeom>
            <a:solidFill>
              <a:srgbClr val="EB93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36" name="Google Shape;3836;p16"/>
            <p:cNvSpPr/>
            <p:nvPr/>
          </p:nvSpPr>
          <p:spPr>
            <a:xfrm>
              <a:off x="5746675" y="-1229675"/>
              <a:ext cx="180025" cy="166925"/>
            </a:xfrm>
            <a:custGeom>
              <a:avLst/>
              <a:gdLst/>
              <a:ahLst/>
              <a:cxnLst/>
              <a:rect l="l" t="t" r="r" b="b"/>
              <a:pathLst>
                <a:path w="7201" h="6677" extrusionOk="0">
                  <a:moveTo>
                    <a:pt x="5749" y="0"/>
                  </a:moveTo>
                  <a:cubicBezTo>
                    <a:pt x="5685" y="0"/>
                    <a:pt x="5619" y="3"/>
                    <a:pt x="5550" y="8"/>
                  </a:cubicBezTo>
                  <a:cubicBezTo>
                    <a:pt x="5373" y="18"/>
                    <a:pt x="5210" y="57"/>
                    <a:pt x="5063" y="123"/>
                  </a:cubicBezTo>
                  <a:cubicBezTo>
                    <a:pt x="4868" y="209"/>
                    <a:pt x="4718" y="346"/>
                    <a:pt x="4593" y="466"/>
                  </a:cubicBezTo>
                  <a:cubicBezTo>
                    <a:pt x="4457" y="593"/>
                    <a:pt x="4342" y="742"/>
                    <a:pt x="4216" y="909"/>
                  </a:cubicBezTo>
                  <a:cubicBezTo>
                    <a:pt x="4105" y="1052"/>
                    <a:pt x="3976" y="1216"/>
                    <a:pt x="3832" y="1366"/>
                  </a:cubicBezTo>
                  <a:cubicBezTo>
                    <a:pt x="3763" y="1424"/>
                    <a:pt x="3694" y="1479"/>
                    <a:pt x="3614" y="1525"/>
                  </a:cubicBezTo>
                  <a:cubicBezTo>
                    <a:pt x="3566" y="1547"/>
                    <a:pt x="3522" y="1562"/>
                    <a:pt x="3473" y="1580"/>
                  </a:cubicBezTo>
                  <a:cubicBezTo>
                    <a:pt x="3420" y="1591"/>
                    <a:pt x="3362" y="1597"/>
                    <a:pt x="3302" y="1601"/>
                  </a:cubicBezTo>
                  <a:cubicBezTo>
                    <a:pt x="3220" y="1597"/>
                    <a:pt x="3134" y="1582"/>
                    <a:pt x="3035" y="1555"/>
                  </a:cubicBezTo>
                  <a:cubicBezTo>
                    <a:pt x="2759" y="1473"/>
                    <a:pt x="2495" y="1330"/>
                    <a:pt x="2261" y="1202"/>
                  </a:cubicBezTo>
                  <a:cubicBezTo>
                    <a:pt x="1952" y="1034"/>
                    <a:pt x="1650" y="869"/>
                    <a:pt x="1326" y="791"/>
                  </a:cubicBezTo>
                  <a:cubicBezTo>
                    <a:pt x="1248" y="774"/>
                    <a:pt x="1168" y="766"/>
                    <a:pt x="1091" y="766"/>
                  </a:cubicBezTo>
                  <a:cubicBezTo>
                    <a:pt x="1037" y="766"/>
                    <a:pt x="984" y="770"/>
                    <a:pt x="934" y="778"/>
                  </a:cubicBezTo>
                  <a:cubicBezTo>
                    <a:pt x="796" y="800"/>
                    <a:pt x="658" y="863"/>
                    <a:pt x="534" y="959"/>
                  </a:cubicBezTo>
                  <a:cubicBezTo>
                    <a:pt x="398" y="1065"/>
                    <a:pt x="306" y="1206"/>
                    <a:pt x="226" y="1340"/>
                  </a:cubicBezTo>
                  <a:cubicBezTo>
                    <a:pt x="157" y="1450"/>
                    <a:pt x="101" y="1582"/>
                    <a:pt x="58" y="1745"/>
                  </a:cubicBezTo>
                  <a:cubicBezTo>
                    <a:pt x="0" y="1969"/>
                    <a:pt x="22" y="2219"/>
                    <a:pt x="115" y="2446"/>
                  </a:cubicBezTo>
                  <a:cubicBezTo>
                    <a:pt x="126" y="2471"/>
                    <a:pt x="139" y="2499"/>
                    <a:pt x="151" y="2522"/>
                  </a:cubicBezTo>
                  <a:cubicBezTo>
                    <a:pt x="236" y="2690"/>
                    <a:pt x="369" y="2859"/>
                    <a:pt x="567" y="3047"/>
                  </a:cubicBezTo>
                  <a:cubicBezTo>
                    <a:pt x="793" y="3260"/>
                    <a:pt x="1054" y="3437"/>
                    <a:pt x="1283" y="3580"/>
                  </a:cubicBezTo>
                  <a:cubicBezTo>
                    <a:pt x="1484" y="3710"/>
                    <a:pt x="1691" y="3832"/>
                    <a:pt x="1895" y="3954"/>
                  </a:cubicBezTo>
                  <a:lnTo>
                    <a:pt x="2004" y="4018"/>
                  </a:lnTo>
                  <a:lnTo>
                    <a:pt x="2133" y="4094"/>
                  </a:lnTo>
                  <a:lnTo>
                    <a:pt x="2554" y="4343"/>
                  </a:lnTo>
                  <a:cubicBezTo>
                    <a:pt x="2950" y="4586"/>
                    <a:pt x="3361" y="4861"/>
                    <a:pt x="3697" y="5213"/>
                  </a:cubicBezTo>
                  <a:cubicBezTo>
                    <a:pt x="3819" y="5347"/>
                    <a:pt x="3913" y="5479"/>
                    <a:pt x="3986" y="5616"/>
                  </a:cubicBezTo>
                  <a:cubicBezTo>
                    <a:pt x="4042" y="5728"/>
                    <a:pt x="4076" y="5814"/>
                    <a:pt x="4098" y="5904"/>
                  </a:cubicBezTo>
                  <a:cubicBezTo>
                    <a:pt x="4119" y="5993"/>
                    <a:pt x="4129" y="6082"/>
                    <a:pt x="4134" y="6180"/>
                  </a:cubicBezTo>
                  <a:cubicBezTo>
                    <a:pt x="4132" y="6242"/>
                    <a:pt x="4128" y="6305"/>
                    <a:pt x="4119" y="6367"/>
                  </a:cubicBezTo>
                  <a:cubicBezTo>
                    <a:pt x="4114" y="6388"/>
                    <a:pt x="4118" y="6410"/>
                    <a:pt x="4127" y="6430"/>
                  </a:cubicBezTo>
                  <a:cubicBezTo>
                    <a:pt x="4114" y="6473"/>
                    <a:pt x="4114" y="6520"/>
                    <a:pt x="4129" y="6563"/>
                  </a:cubicBezTo>
                  <a:cubicBezTo>
                    <a:pt x="4162" y="6627"/>
                    <a:pt x="4228" y="6677"/>
                    <a:pt x="4299" y="6677"/>
                  </a:cubicBezTo>
                  <a:cubicBezTo>
                    <a:pt x="4319" y="6677"/>
                    <a:pt x="4339" y="6673"/>
                    <a:pt x="4359" y="6664"/>
                  </a:cubicBezTo>
                  <a:cubicBezTo>
                    <a:pt x="4565" y="6566"/>
                    <a:pt x="4764" y="6430"/>
                    <a:pt x="4967" y="6245"/>
                  </a:cubicBezTo>
                  <a:cubicBezTo>
                    <a:pt x="5175" y="6058"/>
                    <a:pt x="5375" y="5838"/>
                    <a:pt x="5576" y="5574"/>
                  </a:cubicBezTo>
                  <a:cubicBezTo>
                    <a:pt x="5770" y="5328"/>
                    <a:pt x="5956" y="5047"/>
                    <a:pt x="6146" y="4722"/>
                  </a:cubicBezTo>
                  <a:cubicBezTo>
                    <a:pt x="6318" y="4433"/>
                    <a:pt x="6482" y="4112"/>
                    <a:pt x="6636" y="3768"/>
                  </a:cubicBezTo>
                  <a:cubicBezTo>
                    <a:pt x="6778" y="3442"/>
                    <a:pt x="6899" y="3112"/>
                    <a:pt x="6992" y="2785"/>
                  </a:cubicBezTo>
                  <a:cubicBezTo>
                    <a:pt x="7088" y="2451"/>
                    <a:pt x="7149" y="2148"/>
                    <a:pt x="7172" y="1858"/>
                  </a:cubicBezTo>
                  <a:cubicBezTo>
                    <a:pt x="7200" y="1562"/>
                    <a:pt x="7187" y="1291"/>
                    <a:pt x="7130" y="1052"/>
                  </a:cubicBezTo>
                  <a:cubicBezTo>
                    <a:pt x="7105" y="915"/>
                    <a:pt x="7065" y="797"/>
                    <a:pt x="7012" y="690"/>
                  </a:cubicBezTo>
                  <a:cubicBezTo>
                    <a:pt x="6962" y="588"/>
                    <a:pt x="6896" y="492"/>
                    <a:pt x="6818" y="410"/>
                  </a:cubicBezTo>
                  <a:cubicBezTo>
                    <a:pt x="6741" y="330"/>
                    <a:pt x="6670" y="268"/>
                    <a:pt x="6600" y="225"/>
                  </a:cubicBezTo>
                  <a:cubicBezTo>
                    <a:pt x="6504" y="162"/>
                    <a:pt x="6405" y="116"/>
                    <a:pt x="6298" y="80"/>
                  </a:cubicBezTo>
                  <a:cubicBezTo>
                    <a:pt x="6132" y="27"/>
                    <a:pt x="5952" y="0"/>
                    <a:pt x="5749" y="0"/>
                  </a:cubicBezTo>
                  <a:close/>
                </a:path>
              </a:pathLst>
            </a:custGeom>
            <a:solidFill>
              <a:srgbClr val="EB93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37" name="Google Shape;3837;p16"/>
            <p:cNvSpPr/>
            <p:nvPr/>
          </p:nvSpPr>
          <p:spPr>
            <a:xfrm>
              <a:off x="6026425" y="-1123575"/>
              <a:ext cx="121575" cy="98200"/>
            </a:xfrm>
            <a:custGeom>
              <a:avLst/>
              <a:gdLst/>
              <a:ahLst/>
              <a:cxnLst/>
              <a:rect l="l" t="t" r="r" b="b"/>
              <a:pathLst>
                <a:path w="4863" h="3928" extrusionOk="0">
                  <a:moveTo>
                    <a:pt x="941" y="1"/>
                  </a:moveTo>
                  <a:cubicBezTo>
                    <a:pt x="916" y="1"/>
                    <a:pt x="894" y="2"/>
                    <a:pt x="871" y="3"/>
                  </a:cubicBezTo>
                  <a:cubicBezTo>
                    <a:pt x="730" y="11"/>
                    <a:pt x="634" y="72"/>
                    <a:pt x="553" y="123"/>
                  </a:cubicBezTo>
                  <a:cubicBezTo>
                    <a:pt x="477" y="177"/>
                    <a:pt x="413" y="253"/>
                    <a:pt x="348" y="360"/>
                  </a:cubicBezTo>
                  <a:cubicBezTo>
                    <a:pt x="209" y="584"/>
                    <a:pt x="151" y="847"/>
                    <a:pt x="104" y="1099"/>
                  </a:cubicBezTo>
                  <a:cubicBezTo>
                    <a:pt x="58" y="1361"/>
                    <a:pt x="26" y="1666"/>
                    <a:pt x="15" y="2022"/>
                  </a:cubicBezTo>
                  <a:cubicBezTo>
                    <a:pt x="2" y="2321"/>
                    <a:pt x="0" y="2618"/>
                    <a:pt x="3" y="2917"/>
                  </a:cubicBezTo>
                  <a:lnTo>
                    <a:pt x="5" y="3092"/>
                  </a:lnTo>
                  <a:cubicBezTo>
                    <a:pt x="7" y="3262"/>
                    <a:pt x="7" y="3398"/>
                    <a:pt x="2" y="3536"/>
                  </a:cubicBezTo>
                  <a:cubicBezTo>
                    <a:pt x="2" y="3566"/>
                    <a:pt x="7" y="3593"/>
                    <a:pt x="19" y="3619"/>
                  </a:cubicBezTo>
                  <a:cubicBezTo>
                    <a:pt x="30" y="3638"/>
                    <a:pt x="45" y="3658"/>
                    <a:pt x="61" y="3671"/>
                  </a:cubicBezTo>
                  <a:cubicBezTo>
                    <a:pt x="61" y="3671"/>
                    <a:pt x="61" y="3672"/>
                    <a:pt x="62" y="3672"/>
                  </a:cubicBezTo>
                  <a:cubicBezTo>
                    <a:pt x="94" y="3736"/>
                    <a:pt x="130" y="3770"/>
                    <a:pt x="177" y="3787"/>
                  </a:cubicBezTo>
                  <a:cubicBezTo>
                    <a:pt x="454" y="3882"/>
                    <a:pt x="737" y="3908"/>
                    <a:pt x="978" y="3921"/>
                  </a:cubicBezTo>
                  <a:cubicBezTo>
                    <a:pt x="1061" y="3925"/>
                    <a:pt x="1144" y="3927"/>
                    <a:pt x="1230" y="3927"/>
                  </a:cubicBezTo>
                  <a:cubicBezTo>
                    <a:pt x="1476" y="3927"/>
                    <a:pt x="1739" y="3910"/>
                    <a:pt x="2027" y="3875"/>
                  </a:cubicBezTo>
                  <a:cubicBezTo>
                    <a:pt x="2399" y="3836"/>
                    <a:pt x="2769" y="3764"/>
                    <a:pt x="3131" y="3662"/>
                  </a:cubicBezTo>
                  <a:cubicBezTo>
                    <a:pt x="3502" y="3556"/>
                    <a:pt x="3814" y="3425"/>
                    <a:pt x="4081" y="3260"/>
                  </a:cubicBezTo>
                  <a:cubicBezTo>
                    <a:pt x="4364" y="3082"/>
                    <a:pt x="4572" y="2877"/>
                    <a:pt x="4701" y="2650"/>
                  </a:cubicBezTo>
                  <a:cubicBezTo>
                    <a:pt x="4763" y="2538"/>
                    <a:pt x="4808" y="2413"/>
                    <a:pt x="4836" y="2269"/>
                  </a:cubicBezTo>
                  <a:cubicBezTo>
                    <a:pt x="4862" y="2133"/>
                    <a:pt x="4855" y="1976"/>
                    <a:pt x="4815" y="1789"/>
                  </a:cubicBezTo>
                  <a:cubicBezTo>
                    <a:pt x="4795" y="1690"/>
                    <a:pt x="4762" y="1590"/>
                    <a:pt x="4716" y="1498"/>
                  </a:cubicBezTo>
                  <a:cubicBezTo>
                    <a:pt x="4678" y="1425"/>
                    <a:pt x="4641" y="1364"/>
                    <a:pt x="4594" y="1307"/>
                  </a:cubicBezTo>
                  <a:cubicBezTo>
                    <a:pt x="4555" y="1258"/>
                    <a:pt x="4500" y="1209"/>
                    <a:pt x="4433" y="1165"/>
                  </a:cubicBezTo>
                  <a:cubicBezTo>
                    <a:pt x="4377" y="1124"/>
                    <a:pt x="4303" y="1094"/>
                    <a:pt x="4210" y="1071"/>
                  </a:cubicBezTo>
                  <a:cubicBezTo>
                    <a:pt x="4135" y="1054"/>
                    <a:pt x="4060" y="1047"/>
                    <a:pt x="3985" y="1047"/>
                  </a:cubicBezTo>
                  <a:cubicBezTo>
                    <a:pt x="3756" y="1047"/>
                    <a:pt x="3531" y="1116"/>
                    <a:pt x="3312" y="1182"/>
                  </a:cubicBezTo>
                  <a:lnTo>
                    <a:pt x="3249" y="1201"/>
                  </a:lnTo>
                  <a:cubicBezTo>
                    <a:pt x="3074" y="1254"/>
                    <a:pt x="2927" y="1297"/>
                    <a:pt x="2775" y="1316"/>
                  </a:cubicBezTo>
                  <a:cubicBezTo>
                    <a:pt x="2643" y="1321"/>
                    <a:pt x="2507" y="1326"/>
                    <a:pt x="2372" y="1330"/>
                  </a:cubicBezTo>
                  <a:lnTo>
                    <a:pt x="2321" y="1331"/>
                  </a:lnTo>
                  <a:lnTo>
                    <a:pt x="2273" y="1331"/>
                  </a:lnTo>
                  <a:cubicBezTo>
                    <a:pt x="2295" y="1254"/>
                    <a:pt x="2284" y="1150"/>
                    <a:pt x="2237" y="1024"/>
                  </a:cubicBezTo>
                  <a:cubicBezTo>
                    <a:pt x="2228" y="1000"/>
                    <a:pt x="2215" y="972"/>
                    <a:pt x="2202" y="945"/>
                  </a:cubicBezTo>
                  <a:cubicBezTo>
                    <a:pt x="2156" y="852"/>
                    <a:pt x="2086" y="754"/>
                    <a:pt x="1984" y="636"/>
                  </a:cubicBezTo>
                  <a:cubicBezTo>
                    <a:pt x="1870" y="505"/>
                    <a:pt x="1727" y="376"/>
                    <a:pt x="1546" y="241"/>
                  </a:cubicBezTo>
                  <a:cubicBezTo>
                    <a:pt x="1437" y="161"/>
                    <a:pt x="1316" y="95"/>
                    <a:pt x="1195" y="50"/>
                  </a:cubicBezTo>
                  <a:cubicBezTo>
                    <a:pt x="1142" y="30"/>
                    <a:pt x="1086" y="19"/>
                    <a:pt x="1030" y="8"/>
                  </a:cubicBezTo>
                  <a:cubicBezTo>
                    <a:pt x="997" y="2"/>
                    <a:pt x="968" y="1"/>
                    <a:pt x="941" y="1"/>
                  </a:cubicBezTo>
                  <a:close/>
                </a:path>
              </a:pathLst>
            </a:custGeom>
            <a:solidFill>
              <a:srgbClr val="EB93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38" name="Google Shape;3838;p16"/>
            <p:cNvSpPr/>
            <p:nvPr/>
          </p:nvSpPr>
          <p:spPr>
            <a:xfrm>
              <a:off x="6110700" y="-983825"/>
              <a:ext cx="201650" cy="177550"/>
            </a:xfrm>
            <a:custGeom>
              <a:avLst/>
              <a:gdLst/>
              <a:ahLst/>
              <a:cxnLst/>
              <a:rect l="l" t="t" r="r" b="b"/>
              <a:pathLst>
                <a:path w="8066" h="7102" extrusionOk="0">
                  <a:moveTo>
                    <a:pt x="5101" y="1"/>
                  </a:moveTo>
                  <a:cubicBezTo>
                    <a:pt x="5086" y="1"/>
                    <a:pt x="5071" y="1"/>
                    <a:pt x="5056" y="1"/>
                  </a:cubicBezTo>
                  <a:cubicBezTo>
                    <a:pt x="4835" y="11"/>
                    <a:pt x="4617" y="57"/>
                    <a:pt x="4347" y="155"/>
                  </a:cubicBezTo>
                  <a:cubicBezTo>
                    <a:pt x="4128" y="234"/>
                    <a:pt x="3898" y="345"/>
                    <a:pt x="3626" y="507"/>
                  </a:cubicBezTo>
                  <a:cubicBezTo>
                    <a:pt x="3137" y="796"/>
                    <a:pt x="2643" y="1179"/>
                    <a:pt x="2117" y="1679"/>
                  </a:cubicBezTo>
                  <a:cubicBezTo>
                    <a:pt x="1606" y="2163"/>
                    <a:pt x="1149" y="2684"/>
                    <a:pt x="763" y="3224"/>
                  </a:cubicBezTo>
                  <a:cubicBezTo>
                    <a:pt x="586" y="3470"/>
                    <a:pt x="430" y="3718"/>
                    <a:pt x="296" y="3961"/>
                  </a:cubicBezTo>
                  <a:cubicBezTo>
                    <a:pt x="158" y="4217"/>
                    <a:pt x="66" y="4432"/>
                    <a:pt x="9" y="4639"/>
                  </a:cubicBezTo>
                  <a:cubicBezTo>
                    <a:pt x="0" y="4675"/>
                    <a:pt x="5" y="4712"/>
                    <a:pt x="19" y="4744"/>
                  </a:cubicBezTo>
                  <a:lnTo>
                    <a:pt x="63" y="4806"/>
                  </a:lnTo>
                  <a:cubicBezTo>
                    <a:pt x="394" y="5169"/>
                    <a:pt x="780" y="5502"/>
                    <a:pt x="1244" y="5831"/>
                  </a:cubicBezTo>
                  <a:cubicBezTo>
                    <a:pt x="1652" y="6120"/>
                    <a:pt x="2109" y="6376"/>
                    <a:pt x="2599" y="6590"/>
                  </a:cubicBezTo>
                  <a:cubicBezTo>
                    <a:pt x="3050" y="6786"/>
                    <a:pt x="3548" y="6934"/>
                    <a:pt x="4085" y="7028"/>
                  </a:cubicBezTo>
                  <a:cubicBezTo>
                    <a:pt x="4316" y="7065"/>
                    <a:pt x="4555" y="7089"/>
                    <a:pt x="4796" y="7100"/>
                  </a:cubicBezTo>
                  <a:cubicBezTo>
                    <a:pt x="4833" y="7101"/>
                    <a:pt x="4872" y="7101"/>
                    <a:pt x="4911" y="7101"/>
                  </a:cubicBezTo>
                  <a:cubicBezTo>
                    <a:pt x="5041" y="7101"/>
                    <a:pt x="5184" y="7095"/>
                    <a:pt x="5352" y="7081"/>
                  </a:cubicBezTo>
                  <a:cubicBezTo>
                    <a:pt x="5744" y="7052"/>
                    <a:pt x="6130" y="6973"/>
                    <a:pt x="6504" y="6844"/>
                  </a:cubicBezTo>
                  <a:cubicBezTo>
                    <a:pt x="6907" y="6706"/>
                    <a:pt x="7232" y="6525"/>
                    <a:pt x="7498" y="6288"/>
                  </a:cubicBezTo>
                  <a:cubicBezTo>
                    <a:pt x="7624" y="6177"/>
                    <a:pt x="7739" y="6038"/>
                    <a:pt x="7832" y="5883"/>
                  </a:cubicBezTo>
                  <a:cubicBezTo>
                    <a:pt x="7878" y="5804"/>
                    <a:pt x="7916" y="5721"/>
                    <a:pt x="7952" y="5637"/>
                  </a:cubicBezTo>
                  <a:cubicBezTo>
                    <a:pt x="7993" y="5534"/>
                    <a:pt x="8013" y="5426"/>
                    <a:pt x="8031" y="5323"/>
                  </a:cubicBezTo>
                  <a:cubicBezTo>
                    <a:pt x="8065" y="5139"/>
                    <a:pt x="8059" y="4925"/>
                    <a:pt x="8015" y="4708"/>
                  </a:cubicBezTo>
                  <a:cubicBezTo>
                    <a:pt x="7998" y="4612"/>
                    <a:pt x="7959" y="4510"/>
                    <a:pt x="7898" y="4388"/>
                  </a:cubicBezTo>
                  <a:cubicBezTo>
                    <a:pt x="7814" y="4227"/>
                    <a:pt x="7715" y="4112"/>
                    <a:pt x="7631" y="4016"/>
                  </a:cubicBezTo>
                  <a:cubicBezTo>
                    <a:pt x="7547" y="3922"/>
                    <a:pt x="7449" y="3841"/>
                    <a:pt x="7354" y="3760"/>
                  </a:cubicBezTo>
                  <a:lnTo>
                    <a:pt x="7219" y="3647"/>
                  </a:lnTo>
                  <a:lnTo>
                    <a:pt x="7150" y="3588"/>
                  </a:lnTo>
                  <a:lnTo>
                    <a:pt x="7109" y="3553"/>
                  </a:lnTo>
                  <a:lnTo>
                    <a:pt x="7004" y="3469"/>
                  </a:lnTo>
                  <a:cubicBezTo>
                    <a:pt x="6942" y="3415"/>
                    <a:pt x="6880" y="3358"/>
                    <a:pt x="6823" y="3298"/>
                  </a:cubicBezTo>
                  <a:cubicBezTo>
                    <a:pt x="6758" y="3233"/>
                    <a:pt x="6702" y="3161"/>
                    <a:pt x="6650" y="3087"/>
                  </a:cubicBezTo>
                  <a:cubicBezTo>
                    <a:pt x="6593" y="3000"/>
                    <a:pt x="6541" y="2913"/>
                    <a:pt x="6494" y="2821"/>
                  </a:cubicBezTo>
                  <a:cubicBezTo>
                    <a:pt x="6472" y="2778"/>
                    <a:pt x="6454" y="2733"/>
                    <a:pt x="6435" y="2687"/>
                  </a:cubicBezTo>
                  <a:cubicBezTo>
                    <a:pt x="6413" y="2627"/>
                    <a:pt x="6399" y="2558"/>
                    <a:pt x="6390" y="2475"/>
                  </a:cubicBezTo>
                  <a:cubicBezTo>
                    <a:pt x="6385" y="2368"/>
                    <a:pt x="6392" y="2261"/>
                    <a:pt x="6398" y="2151"/>
                  </a:cubicBezTo>
                  <a:lnTo>
                    <a:pt x="6406" y="2015"/>
                  </a:lnTo>
                  <a:cubicBezTo>
                    <a:pt x="6419" y="1807"/>
                    <a:pt x="6410" y="1591"/>
                    <a:pt x="6377" y="1356"/>
                  </a:cubicBezTo>
                  <a:cubicBezTo>
                    <a:pt x="6342" y="1089"/>
                    <a:pt x="6277" y="862"/>
                    <a:pt x="6184" y="675"/>
                  </a:cubicBezTo>
                  <a:cubicBezTo>
                    <a:pt x="6168" y="643"/>
                    <a:pt x="6152" y="612"/>
                    <a:pt x="6133" y="583"/>
                  </a:cubicBezTo>
                  <a:cubicBezTo>
                    <a:pt x="6013" y="381"/>
                    <a:pt x="5853" y="224"/>
                    <a:pt x="5672" y="131"/>
                  </a:cubicBezTo>
                  <a:cubicBezTo>
                    <a:pt x="5504" y="46"/>
                    <a:pt x="5306" y="1"/>
                    <a:pt x="5101" y="1"/>
                  </a:cubicBezTo>
                  <a:close/>
                </a:path>
              </a:pathLst>
            </a:custGeom>
            <a:solidFill>
              <a:srgbClr val="EB93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39" name="Google Shape;3839;p16"/>
            <p:cNvSpPr/>
            <p:nvPr/>
          </p:nvSpPr>
          <p:spPr>
            <a:xfrm>
              <a:off x="6021825" y="-707000"/>
              <a:ext cx="161425" cy="173775"/>
            </a:xfrm>
            <a:custGeom>
              <a:avLst/>
              <a:gdLst/>
              <a:ahLst/>
              <a:cxnLst/>
              <a:rect l="l" t="t" r="r" b="b"/>
              <a:pathLst>
                <a:path w="6457" h="6951" extrusionOk="0">
                  <a:moveTo>
                    <a:pt x="4850" y="1"/>
                  </a:moveTo>
                  <a:cubicBezTo>
                    <a:pt x="4435" y="1"/>
                    <a:pt x="3981" y="130"/>
                    <a:pt x="3471" y="390"/>
                  </a:cubicBezTo>
                  <a:cubicBezTo>
                    <a:pt x="3153" y="552"/>
                    <a:pt x="2830" y="755"/>
                    <a:pt x="2457" y="1029"/>
                  </a:cubicBezTo>
                  <a:cubicBezTo>
                    <a:pt x="2148" y="1258"/>
                    <a:pt x="1826" y="1525"/>
                    <a:pt x="1477" y="1846"/>
                  </a:cubicBezTo>
                  <a:cubicBezTo>
                    <a:pt x="1055" y="2231"/>
                    <a:pt x="625" y="2665"/>
                    <a:pt x="167" y="3172"/>
                  </a:cubicBezTo>
                  <a:cubicBezTo>
                    <a:pt x="123" y="3181"/>
                    <a:pt x="74" y="3215"/>
                    <a:pt x="42" y="3261"/>
                  </a:cubicBezTo>
                  <a:cubicBezTo>
                    <a:pt x="12" y="3309"/>
                    <a:pt x="0" y="3360"/>
                    <a:pt x="8" y="3426"/>
                  </a:cubicBezTo>
                  <a:cubicBezTo>
                    <a:pt x="42" y="3741"/>
                    <a:pt x="112" y="4078"/>
                    <a:pt x="220" y="4459"/>
                  </a:cubicBezTo>
                  <a:cubicBezTo>
                    <a:pt x="321" y="4797"/>
                    <a:pt x="440" y="5105"/>
                    <a:pt x="576" y="5377"/>
                  </a:cubicBezTo>
                  <a:cubicBezTo>
                    <a:pt x="608" y="5437"/>
                    <a:pt x="640" y="5499"/>
                    <a:pt x="674" y="5558"/>
                  </a:cubicBezTo>
                  <a:cubicBezTo>
                    <a:pt x="766" y="5717"/>
                    <a:pt x="874" y="5880"/>
                    <a:pt x="1003" y="6048"/>
                  </a:cubicBezTo>
                  <a:cubicBezTo>
                    <a:pt x="1104" y="6175"/>
                    <a:pt x="1227" y="6297"/>
                    <a:pt x="1405" y="6448"/>
                  </a:cubicBezTo>
                  <a:cubicBezTo>
                    <a:pt x="1543" y="6565"/>
                    <a:pt x="1715" y="6671"/>
                    <a:pt x="1931" y="6771"/>
                  </a:cubicBezTo>
                  <a:cubicBezTo>
                    <a:pt x="2004" y="6807"/>
                    <a:pt x="2077" y="6839"/>
                    <a:pt x="2155" y="6866"/>
                  </a:cubicBezTo>
                  <a:cubicBezTo>
                    <a:pt x="2235" y="6895"/>
                    <a:pt x="2317" y="6911"/>
                    <a:pt x="2401" y="6929"/>
                  </a:cubicBezTo>
                  <a:cubicBezTo>
                    <a:pt x="2476" y="6943"/>
                    <a:pt x="2546" y="6950"/>
                    <a:pt x="2617" y="6950"/>
                  </a:cubicBezTo>
                  <a:cubicBezTo>
                    <a:pt x="2685" y="6950"/>
                    <a:pt x="2754" y="6944"/>
                    <a:pt x="2830" y="6932"/>
                  </a:cubicBezTo>
                  <a:cubicBezTo>
                    <a:pt x="2896" y="6924"/>
                    <a:pt x="2962" y="6902"/>
                    <a:pt x="3025" y="6881"/>
                  </a:cubicBezTo>
                  <a:cubicBezTo>
                    <a:pt x="3091" y="6858"/>
                    <a:pt x="3152" y="6829"/>
                    <a:pt x="3211" y="6794"/>
                  </a:cubicBezTo>
                  <a:cubicBezTo>
                    <a:pt x="3427" y="6667"/>
                    <a:pt x="3617" y="6461"/>
                    <a:pt x="3785" y="6167"/>
                  </a:cubicBezTo>
                  <a:cubicBezTo>
                    <a:pt x="3940" y="5903"/>
                    <a:pt x="4039" y="5632"/>
                    <a:pt x="4167" y="5281"/>
                  </a:cubicBezTo>
                  <a:cubicBezTo>
                    <a:pt x="4207" y="5166"/>
                    <a:pt x="4248" y="5049"/>
                    <a:pt x="4286" y="4932"/>
                  </a:cubicBezTo>
                  <a:lnTo>
                    <a:pt x="4325" y="4814"/>
                  </a:lnTo>
                  <a:lnTo>
                    <a:pt x="4345" y="4756"/>
                  </a:lnTo>
                  <a:cubicBezTo>
                    <a:pt x="4373" y="4670"/>
                    <a:pt x="4401" y="4587"/>
                    <a:pt x="4437" y="4504"/>
                  </a:cubicBezTo>
                  <a:cubicBezTo>
                    <a:pt x="4562" y="4271"/>
                    <a:pt x="4720" y="4071"/>
                    <a:pt x="4928" y="3816"/>
                  </a:cubicBezTo>
                  <a:lnTo>
                    <a:pt x="5132" y="3574"/>
                  </a:lnTo>
                  <a:lnTo>
                    <a:pt x="5237" y="3448"/>
                  </a:lnTo>
                  <a:cubicBezTo>
                    <a:pt x="5377" y="3288"/>
                    <a:pt x="5513" y="3126"/>
                    <a:pt x="5645" y="2964"/>
                  </a:cubicBezTo>
                  <a:cubicBezTo>
                    <a:pt x="5843" y="2721"/>
                    <a:pt x="6067" y="2427"/>
                    <a:pt x="6240" y="2088"/>
                  </a:cubicBezTo>
                  <a:cubicBezTo>
                    <a:pt x="6320" y="1927"/>
                    <a:pt x="6372" y="1793"/>
                    <a:pt x="6406" y="1661"/>
                  </a:cubicBezTo>
                  <a:cubicBezTo>
                    <a:pt x="6425" y="1592"/>
                    <a:pt x="6436" y="1517"/>
                    <a:pt x="6447" y="1446"/>
                  </a:cubicBezTo>
                  <a:cubicBezTo>
                    <a:pt x="6457" y="1371"/>
                    <a:pt x="6454" y="1298"/>
                    <a:pt x="6448" y="1227"/>
                  </a:cubicBezTo>
                  <a:cubicBezTo>
                    <a:pt x="6444" y="1092"/>
                    <a:pt x="6414" y="982"/>
                    <a:pt x="6360" y="874"/>
                  </a:cubicBezTo>
                  <a:cubicBezTo>
                    <a:pt x="6289" y="730"/>
                    <a:pt x="6177" y="590"/>
                    <a:pt x="6017" y="445"/>
                  </a:cubicBezTo>
                  <a:cubicBezTo>
                    <a:pt x="5799" y="243"/>
                    <a:pt x="5535" y="106"/>
                    <a:pt x="5247" y="42"/>
                  </a:cubicBezTo>
                  <a:cubicBezTo>
                    <a:pt x="5119" y="15"/>
                    <a:pt x="4986" y="1"/>
                    <a:pt x="4850" y="1"/>
                  </a:cubicBezTo>
                  <a:close/>
                </a:path>
              </a:pathLst>
            </a:custGeom>
            <a:solidFill>
              <a:srgbClr val="EB93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0" name="Google Shape;3840;p16"/>
            <p:cNvSpPr/>
            <p:nvPr/>
          </p:nvSpPr>
          <p:spPr>
            <a:xfrm>
              <a:off x="5883075" y="-465875"/>
              <a:ext cx="190850" cy="213300"/>
            </a:xfrm>
            <a:custGeom>
              <a:avLst/>
              <a:gdLst/>
              <a:ahLst/>
              <a:cxnLst/>
              <a:rect l="l" t="t" r="r" b="b"/>
              <a:pathLst>
                <a:path w="7634" h="8532" extrusionOk="0">
                  <a:moveTo>
                    <a:pt x="5091" y="0"/>
                  </a:moveTo>
                  <a:cubicBezTo>
                    <a:pt x="4884" y="0"/>
                    <a:pt x="4666" y="29"/>
                    <a:pt x="4401" y="90"/>
                  </a:cubicBezTo>
                  <a:cubicBezTo>
                    <a:pt x="4018" y="174"/>
                    <a:pt x="3611" y="347"/>
                    <a:pt x="3125" y="631"/>
                  </a:cubicBezTo>
                  <a:cubicBezTo>
                    <a:pt x="2821" y="805"/>
                    <a:pt x="2531" y="1006"/>
                    <a:pt x="2251" y="1201"/>
                  </a:cubicBezTo>
                  <a:lnTo>
                    <a:pt x="2179" y="1250"/>
                  </a:lnTo>
                  <a:lnTo>
                    <a:pt x="1918" y="1431"/>
                  </a:lnTo>
                  <a:cubicBezTo>
                    <a:pt x="1576" y="1668"/>
                    <a:pt x="1164" y="1938"/>
                    <a:pt x="719" y="2149"/>
                  </a:cubicBezTo>
                  <a:cubicBezTo>
                    <a:pt x="516" y="2240"/>
                    <a:pt x="334" y="2306"/>
                    <a:pt x="144" y="2357"/>
                  </a:cubicBezTo>
                  <a:cubicBezTo>
                    <a:pt x="57" y="2383"/>
                    <a:pt x="1" y="2484"/>
                    <a:pt x="25" y="2573"/>
                  </a:cubicBezTo>
                  <a:cubicBezTo>
                    <a:pt x="19" y="2597"/>
                    <a:pt x="25" y="2629"/>
                    <a:pt x="39" y="2659"/>
                  </a:cubicBezTo>
                  <a:cubicBezTo>
                    <a:pt x="156" y="2866"/>
                    <a:pt x="262" y="3068"/>
                    <a:pt x="365" y="3274"/>
                  </a:cubicBezTo>
                  <a:lnTo>
                    <a:pt x="488" y="3506"/>
                  </a:lnTo>
                  <a:cubicBezTo>
                    <a:pt x="559" y="3646"/>
                    <a:pt x="631" y="3782"/>
                    <a:pt x="704" y="3919"/>
                  </a:cubicBezTo>
                  <a:lnTo>
                    <a:pt x="887" y="4256"/>
                  </a:lnTo>
                  <a:lnTo>
                    <a:pt x="924" y="4328"/>
                  </a:lnTo>
                  <a:cubicBezTo>
                    <a:pt x="1193" y="4835"/>
                    <a:pt x="1421" y="5257"/>
                    <a:pt x="1670" y="5668"/>
                  </a:cubicBezTo>
                  <a:cubicBezTo>
                    <a:pt x="1964" y="6159"/>
                    <a:pt x="2281" y="6605"/>
                    <a:pt x="2613" y="6988"/>
                  </a:cubicBezTo>
                  <a:cubicBezTo>
                    <a:pt x="2962" y="7395"/>
                    <a:pt x="3359" y="7735"/>
                    <a:pt x="3797" y="8001"/>
                  </a:cubicBezTo>
                  <a:cubicBezTo>
                    <a:pt x="4216" y="8253"/>
                    <a:pt x="4673" y="8426"/>
                    <a:pt x="5118" y="8498"/>
                  </a:cubicBezTo>
                  <a:cubicBezTo>
                    <a:pt x="5261" y="8521"/>
                    <a:pt x="5404" y="8532"/>
                    <a:pt x="5545" y="8532"/>
                  </a:cubicBezTo>
                  <a:cubicBezTo>
                    <a:pt x="5792" y="8532"/>
                    <a:pt x="6032" y="8497"/>
                    <a:pt x="6256" y="8429"/>
                  </a:cubicBezTo>
                  <a:cubicBezTo>
                    <a:pt x="6576" y="8327"/>
                    <a:pt x="6870" y="8141"/>
                    <a:pt x="7107" y="7886"/>
                  </a:cubicBezTo>
                  <a:cubicBezTo>
                    <a:pt x="7329" y="7643"/>
                    <a:pt x="7488" y="7327"/>
                    <a:pt x="7570" y="6972"/>
                  </a:cubicBezTo>
                  <a:cubicBezTo>
                    <a:pt x="7616" y="6777"/>
                    <a:pt x="7633" y="6549"/>
                    <a:pt x="7620" y="6297"/>
                  </a:cubicBezTo>
                  <a:cubicBezTo>
                    <a:pt x="7609" y="6066"/>
                    <a:pt x="7561" y="5816"/>
                    <a:pt x="7482" y="5556"/>
                  </a:cubicBezTo>
                  <a:cubicBezTo>
                    <a:pt x="7409" y="5316"/>
                    <a:pt x="7303" y="5091"/>
                    <a:pt x="7199" y="4882"/>
                  </a:cubicBezTo>
                  <a:lnTo>
                    <a:pt x="7129" y="4742"/>
                  </a:lnTo>
                  <a:lnTo>
                    <a:pt x="7017" y="4526"/>
                  </a:lnTo>
                  <a:cubicBezTo>
                    <a:pt x="6959" y="4416"/>
                    <a:pt x="6915" y="4327"/>
                    <a:pt x="6870" y="4238"/>
                  </a:cubicBezTo>
                  <a:cubicBezTo>
                    <a:pt x="6837" y="4171"/>
                    <a:pt x="6807" y="4107"/>
                    <a:pt x="6777" y="4042"/>
                  </a:cubicBezTo>
                  <a:cubicBezTo>
                    <a:pt x="6689" y="3841"/>
                    <a:pt x="6641" y="3695"/>
                    <a:pt x="6612" y="3554"/>
                  </a:cubicBezTo>
                  <a:cubicBezTo>
                    <a:pt x="6589" y="3405"/>
                    <a:pt x="6583" y="3248"/>
                    <a:pt x="6598" y="3078"/>
                  </a:cubicBezTo>
                  <a:cubicBezTo>
                    <a:pt x="6633" y="2751"/>
                    <a:pt x="6707" y="2408"/>
                    <a:pt x="6823" y="2031"/>
                  </a:cubicBezTo>
                  <a:lnTo>
                    <a:pt x="6886" y="1839"/>
                  </a:lnTo>
                  <a:cubicBezTo>
                    <a:pt x="6951" y="1642"/>
                    <a:pt x="7023" y="1417"/>
                    <a:pt x="7049" y="1190"/>
                  </a:cubicBezTo>
                  <a:cubicBezTo>
                    <a:pt x="7063" y="1060"/>
                    <a:pt x="7057" y="936"/>
                    <a:pt x="7027" y="811"/>
                  </a:cubicBezTo>
                  <a:cubicBezTo>
                    <a:pt x="7020" y="773"/>
                    <a:pt x="7005" y="734"/>
                    <a:pt x="6985" y="696"/>
                  </a:cubicBezTo>
                  <a:cubicBezTo>
                    <a:pt x="6952" y="631"/>
                    <a:pt x="6902" y="561"/>
                    <a:pt x="6836" y="487"/>
                  </a:cubicBezTo>
                  <a:cubicBezTo>
                    <a:pt x="6791" y="439"/>
                    <a:pt x="6734" y="398"/>
                    <a:pt x="6687" y="365"/>
                  </a:cubicBezTo>
                  <a:cubicBezTo>
                    <a:pt x="6613" y="319"/>
                    <a:pt x="6541" y="281"/>
                    <a:pt x="6462" y="248"/>
                  </a:cubicBezTo>
                  <a:cubicBezTo>
                    <a:pt x="6254" y="157"/>
                    <a:pt x="6039" y="110"/>
                    <a:pt x="5852" y="74"/>
                  </a:cubicBezTo>
                  <a:cubicBezTo>
                    <a:pt x="5588" y="23"/>
                    <a:pt x="5334" y="0"/>
                    <a:pt x="5091" y="0"/>
                  </a:cubicBezTo>
                  <a:close/>
                </a:path>
              </a:pathLst>
            </a:custGeom>
            <a:solidFill>
              <a:srgbClr val="EB93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1" name="Google Shape;3841;p16"/>
            <p:cNvSpPr/>
            <p:nvPr/>
          </p:nvSpPr>
          <p:spPr>
            <a:xfrm>
              <a:off x="5538700" y="-280975"/>
              <a:ext cx="139650" cy="163675"/>
            </a:xfrm>
            <a:custGeom>
              <a:avLst/>
              <a:gdLst/>
              <a:ahLst/>
              <a:cxnLst/>
              <a:rect l="l" t="t" r="r" b="b"/>
              <a:pathLst>
                <a:path w="5586" h="6547" extrusionOk="0">
                  <a:moveTo>
                    <a:pt x="4486" y="1"/>
                  </a:moveTo>
                  <a:cubicBezTo>
                    <a:pt x="4362" y="1"/>
                    <a:pt x="4227" y="11"/>
                    <a:pt x="4071" y="32"/>
                  </a:cubicBezTo>
                  <a:cubicBezTo>
                    <a:pt x="3825" y="63"/>
                    <a:pt x="3545" y="122"/>
                    <a:pt x="3219" y="215"/>
                  </a:cubicBezTo>
                  <a:cubicBezTo>
                    <a:pt x="2676" y="375"/>
                    <a:pt x="2101" y="602"/>
                    <a:pt x="1464" y="908"/>
                  </a:cubicBezTo>
                  <a:cubicBezTo>
                    <a:pt x="1161" y="1056"/>
                    <a:pt x="883" y="1205"/>
                    <a:pt x="618" y="1363"/>
                  </a:cubicBezTo>
                  <a:cubicBezTo>
                    <a:pt x="394" y="1502"/>
                    <a:pt x="208" y="1622"/>
                    <a:pt x="43" y="1780"/>
                  </a:cubicBezTo>
                  <a:cubicBezTo>
                    <a:pt x="9" y="1813"/>
                    <a:pt x="0" y="1869"/>
                    <a:pt x="22" y="1912"/>
                  </a:cubicBezTo>
                  <a:cubicBezTo>
                    <a:pt x="14" y="2157"/>
                    <a:pt x="59" y="2380"/>
                    <a:pt x="106" y="2565"/>
                  </a:cubicBezTo>
                  <a:cubicBezTo>
                    <a:pt x="180" y="2838"/>
                    <a:pt x="295" y="3107"/>
                    <a:pt x="395" y="3336"/>
                  </a:cubicBezTo>
                  <a:cubicBezTo>
                    <a:pt x="431" y="3418"/>
                    <a:pt x="471" y="3499"/>
                    <a:pt x="510" y="3578"/>
                  </a:cubicBezTo>
                  <a:cubicBezTo>
                    <a:pt x="738" y="4037"/>
                    <a:pt x="1036" y="4506"/>
                    <a:pt x="1393" y="4971"/>
                  </a:cubicBezTo>
                  <a:cubicBezTo>
                    <a:pt x="1840" y="5548"/>
                    <a:pt x="2256" y="5949"/>
                    <a:pt x="2706" y="6235"/>
                  </a:cubicBezTo>
                  <a:cubicBezTo>
                    <a:pt x="2908" y="6366"/>
                    <a:pt x="3255" y="6546"/>
                    <a:pt x="3630" y="6546"/>
                  </a:cubicBezTo>
                  <a:cubicBezTo>
                    <a:pt x="3763" y="6546"/>
                    <a:pt x="3900" y="6523"/>
                    <a:pt x="4036" y="6468"/>
                  </a:cubicBezTo>
                  <a:cubicBezTo>
                    <a:pt x="4206" y="6396"/>
                    <a:pt x="4356" y="6287"/>
                    <a:pt x="4487" y="6143"/>
                  </a:cubicBezTo>
                  <a:cubicBezTo>
                    <a:pt x="4634" y="5982"/>
                    <a:pt x="4759" y="5777"/>
                    <a:pt x="4873" y="5501"/>
                  </a:cubicBezTo>
                  <a:cubicBezTo>
                    <a:pt x="4902" y="5429"/>
                    <a:pt x="4924" y="5340"/>
                    <a:pt x="4935" y="5232"/>
                  </a:cubicBezTo>
                  <a:cubicBezTo>
                    <a:pt x="4948" y="5143"/>
                    <a:pt x="4952" y="5053"/>
                    <a:pt x="4950" y="4964"/>
                  </a:cubicBezTo>
                  <a:cubicBezTo>
                    <a:pt x="4947" y="4876"/>
                    <a:pt x="4934" y="4786"/>
                    <a:pt x="4919" y="4700"/>
                  </a:cubicBezTo>
                  <a:cubicBezTo>
                    <a:pt x="4906" y="4603"/>
                    <a:pt x="4885" y="4519"/>
                    <a:pt x="4863" y="4434"/>
                  </a:cubicBezTo>
                  <a:cubicBezTo>
                    <a:pt x="4823" y="4282"/>
                    <a:pt x="4780" y="4151"/>
                    <a:pt x="4737" y="4017"/>
                  </a:cubicBezTo>
                  <a:cubicBezTo>
                    <a:pt x="4662" y="3793"/>
                    <a:pt x="4593" y="3581"/>
                    <a:pt x="4555" y="3368"/>
                  </a:cubicBezTo>
                  <a:cubicBezTo>
                    <a:pt x="4540" y="3232"/>
                    <a:pt x="4540" y="3095"/>
                    <a:pt x="4555" y="2939"/>
                  </a:cubicBezTo>
                  <a:cubicBezTo>
                    <a:pt x="4569" y="2854"/>
                    <a:pt x="4590" y="2772"/>
                    <a:pt x="4619" y="2689"/>
                  </a:cubicBezTo>
                  <a:cubicBezTo>
                    <a:pt x="4648" y="2624"/>
                    <a:pt x="4687" y="2559"/>
                    <a:pt x="4733" y="2495"/>
                  </a:cubicBezTo>
                  <a:cubicBezTo>
                    <a:pt x="4790" y="2426"/>
                    <a:pt x="4855" y="2363"/>
                    <a:pt x="4919" y="2299"/>
                  </a:cubicBezTo>
                  <a:lnTo>
                    <a:pt x="5043" y="2177"/>
                  </a:lnTo>
                  <a:cubicBezTo>
                    <a:pt x="5208" y="2017"/>
                    <a:pt x="5326" y="1854"/>
                    <a:pt x="5405" y="1688"/>
                  </a:cubicBezTo>
                  <a:cubicBezTo>
                    <a:pt x="5472" y="1545"/>
                    <a:pt x="5521" y="1379"/>
                    <a:pt x="5553" y="1181"/>
                  </a:cubicBezTo>
                  <a:cubicBezTo>
                    <a:pt x="5579" y="1037"/>
                    <a:pt x="5586" y="912"/>
                    <a:pt x="5571" y="796"/>
                  </a:cubicBezTo>
                  <a:cubicBezTo>
                    <a:pt x="5563" y="676"/>
                    <a:pt x="5534" y="567"/>
                    <a:pt x="5485" y="474"/>
                  </a:cubicBezTo>
                  <a:cubicBezTo>
                    <a:pt x="5442" y="388"/>
                    <a:pt x="5388" y="316"/>
                    <a:pt x="5323" y="260"/>
                  </a:cubicBezTo>
                  <a:cubicBezTo>
                    <a:pt x="5197" y="136"/>
                    <a:pt x="5017" y="57"/>
                    <a:pt x="4792" y="24"/>
                  </a:cubicBezTo>
                  <a:cubicBezTo>
                    <a:pt x="4696" y="9"/>
                    <a:pt x="4596" y="1"/>
                    <a:pt x="4486" y="1"/>
                  </a:cubicBezTo>
                  <a:close/>
                </a:path>
              </a:pathLst>
            </a:custGeom>
            <a:solidFill>
              <a:srgbClr val="EB93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2" name="Google Shape;3842;p16"/>
            <p:cNvSpPr/>
            <p:nvPr/>
          </p:nvSpPr>
          <p:spPr>
            <a:xfrm>
              <a:off x="5697125" y="-162125"/>
              <a:ext cx="92000" cy="94650"/>
            </a:xfrm>
            <a:custGeom>
              <a:avLst/>
              <a:gdLst/>
              <a:ahLst/>
              <a:cxnLst/>
              <a:rect l="l" t="t" r="r" b="b"/>
              <a:pathLst>
                <a:path w="3680" h="3786" extrusionOk="0">
                  <a:moveTo>
                    <a:pt x="2297" y="1"/>
                  </a:moveTo>
                  <a:cubicBezTo>
                    <a:pt x="2276" y="1"/>
                    <a:pt x="2256" y="6"/>
                    <a:pt x="2239" y="16"/>
                  </a:cubicBezTo>
                  <a:cubicBezTo>
                    <a:pt x="2232" y="14"/>
                    <a:pt x="2224" y="14"/>
                    <a:pt x="2215" y="14"/>
                  </a:cubicBezTo>
                  <a:cubicBezTo>
                    <a:pt x="2190" y="14"/>
                    <a:pt x="2160" y="20"/>
                    <a:pt x="2139" y="35"/>
                  </a:cubicBezTo>
                  <a:cubicBezTo>
                    <a:pt x="1903" y="214"/>
                    <a:pt x="1691" y="375"/>
                    <a:pt x="1481" y="544"/>
                  </a:cubicBezTo>
                  <a:cubicBezTo>
                    <a:pt x="1352" y="648"/>
                    <a:pt x="1225" y="753"/>
                    <a:pt x="1107" y="882"/>
                  </a:cubicBezTo>
                  <a:cubicBezTo>
                    <a:pt x="932" y="1064"/>
                    <a:pt x="763" y="1287"/>
                    <a:pt x="590" y="1564"/>
                  </a:cubicBezTo>
                  <a:cubicBezTo>
                    <a:pt x="427" y="1820"/>
                    <a:pt x="290" y="2088"/>
                    <a:pt x="184" y="2363"/>
                  </a:cubicBezTo>
                  <a:cubicBezTo>
                    <a:pt x="75" y="2644"/>
                    <a:pt x="19" y="2878"/>
                    <a:pt x="7" y="3097"/>
                  </a:cubicBezTo>
                  <a:cubicBezTo>
                    <a:pt x="0" y="3189"/>
                    <a:pt x="10" y="3285"/>
                    <a:pt x="36" y="3393"/>
                  </a:cubicBezTo>
                  <a:cubicBezTo>
                    <a:pt x="46" y="3427"/>
                    <a:pt x="57" y="3460"/>
                    <a:pt x="75" y="3490"/>
                  </a:cubicBezTo>
                  <a:cubicBezTo>
                    <a:pt x="98" y="3536"/>
                    <a:pt x="128" y="3582"/>
                    <a:pt x="169" y="3628"/>
                  </a:cubicBezTo>
                  <a:cubicBezTo>
                    <a:pt x="221" y="3684"/>
                    <a:pt x="303" y="3730"/>
                    <a:pt x="408" y="3765"/>
                  </a:cubicBezTo>
                  <a:cubicBezTo>
                    <a:pt x="451" y="3776"/>
                    <a:pt x="501" y="3780"/>
                    <a:pt x="544" y="3785"/>
                  </a:cubicBezTo>
                  <a:cubicBezTo>
                    <a:pt x="559" y="3785"/>
                    <a:pt x="573" y="3786"/>
                    <a:pt x="587" y="3786"/>
                  </a:cubicBezTo>
                  <a:cubicBezTo>
                    <a:pt x="642" y="3786"/>
                    <a:pt x="694" y="3781"/>
                    <a:pt x="744" y="3773"/>
                  </a:cubicBezTo>
                  <a:cubicBezTo>
                    <a:pt x="879" y="3757"/>
                    <a:pt x="1023" y="3717"/>
                    <a:pt x="1195" y="3651"/>
                  </a:cubicBezTo>
                  <a:cubicBezTo>
                    <a:pt x="1255" y="3628"/>
                    <a:pt x="1319" y="3599"/>
                    <a:pt x="1380" y="3571"/>
                  </a:cubicBezTo>
                  <a:lnTo>
                    <a:pt x="1426" y="3551"/>
                  </a:lnTo>
                  <a:cubicBezTo>
                    <a:pt x="1531" y="3502"/>
                    <a:pt x="1640" y="3452"/>
                    <a:pt x="1735" y="3384"/>
                  </a:cubicBezTo>
                  <a:cubicBezTo>
                    <a:pt x="1884" y="3276"/>
                    <a:pt x="1973" y="3121"/>
                    <a:pt x="2048" y="2970"/>
                  </a:cubicBezTo>
                  <a:cubicBezTo>
                    <a:pt x="2073" y="2919"/>
                    <a:pt x="2096" y="2867"/>
                    <a:pt x="2117" y="2812"/>
                  </a:cubicBezTo>
                  <a:lnTo>
                    <a:pt x="2152" y="2733"/>
                  </a:lnTo>
                  <a:cubicBezTo>
                    <a:pt x="2189" y="2650"/>
                    <a:pt x="2231" y="2567"/>
                    <a:pt x="2285" y="2489"/>
                  </a:cubicBezTo>
                  <a:cubicBezTo>
                    <a:pt x="2317" y="2446"/>
                    <a:pt x="2351" y="2413"/>
                    <a:pt x="2390" y="2377"/>
                  </a:cubicBezTo>
                  <a:lnTo>
                    <a:pt x="2437" y="2348"/>
                  </a:lnTo>
                  <a:cubicBezTo>
                    <a:pt x="2554" y="2305"/>
                    <a:pt x="2684" y="2274"/>
                    <a:pt x="2782" y="2252"/>
                  </a:cubicBezTo>
                  <a:lnTo>
                    <a:pt x="3015" y="2201"/>
                  </a:lnTo>
                  <a:lnTo>
                    <a:pt x="3227" y="2155"/>
                  </a:lnTo>
                  <a:cubicBezTo>
                    <a:pt x="3278" y="2144"/>
                    <a:pt x="3329" y="2130"/>
                    <a:pt x="3377" y="2114"/>
                  </a:cubicBezTo>
                  <a:cubicBezTo>
                    <a:pt x="3421" y="2100"/>
                    <a:pt x="3451" y="2083"/>
                    <a:pt x="3473" y="2058"/>
                  </a:cubicBezTo>
                  <a:cubicBezTo>
                    <a:pt x="3515" y="2015"/>
                    <a:pt x="3542" y="1956"/>
                    <a:pt x="3563" y="1906"/>
                  </a:cubicBezTo>
                  <a:cubicBezTo>
                    <a:pt x="3618" y="1784"/>
                    <a:pt x="3645" y="1689"/>
                    <a:pt x="3658" y="1581"/>
                  </a:cubicBezTo>
                  <a:cubicBezTo>
                    <a:pt x="3680" y="1448"/>
                    <a:pt x="3661" y="1300"/>
                    <a:pt x="3607" y="1138"/>
                  </a:cubicBezTo>
                  <a:cubicBezTo>
                    <a:pt x="3599" y="1100"/>
                    <a:pt x="3585" y="1064"/>
                    <a:pt x="3568" y="1030"/>
                  </a:cubicBezTo>
                  <a:cubicBezTo>
                    <a:pt x="3509" y="911"/>
                    <a:pt x="3427" y="807"/>
                    <a:pt x="3371" y="741"/>
                  </a:cubicBezTo>
                  <a:cubicBezTo>
                    <a:pt x="3256" y="599"/>
                    <a:pt x="3108" y="483"/>
                    <a:pt x="2965" y="376"/>
                  </a:cubicBezTo>
                  <a:cubicBezTo>
                    <a:pt x="2765" y="228"/>
                    <a:pt x="2547" y="111"/>
                    <a:pt x="2357" y="14"/>
                  </a:cubicBezTo>
                  <a:cubicBezTo>
                    <a:pt x="2337" y="5"/>
                    <a:pt x="2316" y="1"/>
                    <a:pt x="2297" y="1"/>
                  </a:cubicBezTo>
                  <a:close/>
                </a:path>
              </a:pathLst>
            </a:custGeom>
            <a:solidFill>
              <a:srgbClr val="EB93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3" name="Google Shape;3843;p16"/>
            <p:cNvSpPr/>
            <p:nvPr/>
          </p:nvSpPr>
          <p:spPr>
            <a:xfrm>
              <a:off x="5826275" y="-232250"/>
              <a:ext cx="124525" cy="132050"/>
            </a:xfrm>
            <a:custGeom>
              <a:avLst/>
              <a:gdLst/>
              <a:ahLst/>
              <a:cxnLst/>
              <a:rect l="l" t="t" r="r" b="b"/>
              <a:pathLst>
                <a:path w="4981" h="5282" extrusionOk="0">
                  <a:moveTo>
                    <a:pt x="2932" y="1"/>
                  </a:moveTo>
                  <a:cubicBezTo>
                    <a:pt x="2761" y="1"/>
                    <a:pt x="2575" y="10"/>
                    <a:pt x="2359" y="29"/>
                  </a:cubicBezTo>
                  <a:cubicBezTo>
                    <a:pt x="2194" y="43"/>
                    <a:pt x="2028" y="62"/>
                    <a:pt x="1863" y="79"/>
                  </a:cubicBezTo>
                  <a:cubicBezTo>
                    <a:pt x="1535" y="114"/>
                    <a:pt x="1196" y="150"/>
                    <a:pt x="862" y="150"/>
                  </a:cubicBezTo>
                  <a:cubicBezTo>
                    <a:pt x="762" y="150"/>
                    <a:pt x="662" y="147"/>
                    <a:pt x="563" y="139"/>
                  </a:cubicBezTo>
                  <a:lnTo>
                    <a:pt x="516" y="132"/>
                  </a:lnTo>
                  <a:lnTo>
                    <a:pt x="397" y="115"/>
                  </a:lnTo>
                  <a:cubicBezTo>
                    <a:pt x="372" y="85"/>
                    <a:pt x="334" y="62"/>
                    <a:pt x="296" y="53"/>
                  </a:cubicBezTo>
                  <a:cubicBezTo>
                    <a:pt x="282" y="50"/>
                    <a:pt x="267" y="48"/>
                    <a:pt x="252" y="48"/>
                  </a:cubicBezTo>
                  <a:cubicBezTo>
                    <a:pt x="216" y="48"/>
                    <a:pt x="181" y="58"/>
                    <a:pt x="147" y="78"/>
                  </a:cubicBezTo>
                  <a:cubicBezTo>
                    <a:pt x="108" y="103"/>
                    <a:pt x="65" y="154"/>
                    <a:pt x="58" y="207"/>
                  </a:cubicBezTo>
                  <a:cubicBezTo>
                    <a:pt x="28" y="463"/>
                    <a:pt x="10" y="665"/>
                    <a:pt x="8" y="845"/>
                  </a:cubicBezTo>
                  <a:cubicBezTo>
                    <a:pt x="0" y="1069"/>
                    <a:pt x="8" y="1313"/>
                    <a:pt x="32" y="1587"/>
                  </a:cubicBezTo>
                  <a:cubicBezTo>
                    <a:pt x="75" y="2104"/>
                    <a:pt x="183" y="2600"/>
                    <a:pt x="348" y="3059"/>
                  </a:cubicBezTo>
                  <a:cubicBezTo>
                    <a:pt x="398" y="3202"/>
                    <a:pt x="460" y="3339"/>
                    <a:pt x="526" y="3474"/>
                  </a:cubicBezTo>
                  <a:cubicBezTo>
                    <a:pt x="568" y="3559"/>
                    <a:pt x="612" y="3640"/>
                    <a:pt x="658" y="3720"/>
                  </a:cubicBezTo>
                  <a:cubicBezTo>
                    <a:pt x="776" y="3921"/>
                    <a:pt x="915" y="4111"/>
                    <a:pt x="1088" y="4297"/>
                  </a:cubicBezTo>
                  <a:cubicBezTo>
                    <a:pt x="1384" y="4631"/>
                    <a:pt x="1812" y="4909"/>
                    <a:pt x="2357" y="5128"/>
                  </a:cubicBezTo>
                  <a:cubicBezTo>
                    <a:pt x="2538" y="5199"/>
                    <a:pt x="2785" y="5282"/>
                    <a:pt x="3044" y="5282"/>
                  </a:cubicBezTo>
                  <a:cubicBezTo>
                    <a:pt x="3134" y="5282"/>
                    <a:pt x="3225" y="5272"/>
                    <a:pt x="3315" y="5248"/>
                  </a:cubicBezTo>
                  <a:cubicBezTo>
                    <a:pt x="3537" y="5189"/>
                    <a:pt x="3728" y="5004"/>
                    <a:pt x="3840" y="4743"/>
                  </a:cubicBezTo>
                  <a:cubicBezTo>
                    <a:pt x="3952" y="4480"/>
                    <a:pt x="3979" y="4204"/>
                    <a:pt x="4005" y="3868"/>
                  </a:cubicBezTo>
                  <a:cubicBezTo>
                    <a:pt x="4015" y="3752"/>
                    <a:pt x="4019" y="3637"/>
                    <a:pt x="4025" y="3519"/>
                  </a:cubicBezTo>
                  <a:lnTo>
                    <a:pt x="4029" y="3451"/>
                  </a:lnTo>
                  <a:lnTo>
                    <a:pt x="4029" y="3410"/>
                  </a:lnTo>
                  <a:cubicBezTo>
                    <a:pt x="4036" y="3235"/>
                    <a:pt x="4044" y="3058"/>
                    <a:pt x="4058" y="2883"/>
                  </a:cubicBezTo>
                  <a:cubicBezTo>
                    <a:pt x="4074" y="2713"/>
                    <a:pt x="4101" y="2512"/>
                    <a:pt x="4166" y="2320"/>
                  </a:cubicBezTo>
                  <a:cubicBezTo>
                    <a:pt x="4210" y="2205"/>
                    <a:pt x="4270" y="2094"/>
                    <a:pt x="4348" y="1981"/>
                  </a:cubicBezTo>
                  <a:cubicBezTo>
                    <a:pt x="4457" y="1836"/>
                    <a:pt x="4591" y="1699"/>
                    <a:pt x="4707" y="1579"/>
                  </a:cubicBezTo>
                  <a:cubicBezTo>
                    <a:pt x="4819" y="1461"/>
                    <a:pt x="4931" y="1331"/>
                    <a:pt x="4967" y="1173"/>
                  </a:cubicBezTo>
                  <a:cubicBezTo>
                    <a:pt x="4980" y="1112"/>
                    <a:pt x="4977" y="1046"/>
                    <a:pt x="4956" y="968"/>
                  </a:cubicBezTo>
                  <a:cubicBezTo>
                    <a:pt x="4947" y="941"/>
                    <a:pt x="4935" y="918"/>
                    <a:pt x="4925" y="895"/>
                  </a:cubicBezTo>
                  <a:cubicBezTo>
                    <a:pt x="4900" y="843"/>
                    <a:pt x="4861" y="796"/>
                    <a:pt x="4819" y="747"/>
                  </a:cubicBezTo>
                  <a:cubicBezTo>
                    <a:pt x="4724" y="635"/>
                    <a:pt x="4614" y="556"/>
                    <a:pt x="4535" y="498"/>
                  </a:cubicBezTo>
                  <a:cubicBezTo>
                    <a:pt x="4368" y="376"/>
                    <a:pt x="4226" y="287"/>
                    <a:pt x="4088" y="220"/>
                  </a:cubicBezTo>
                  <a:cubicBezTo>
                    <a:pt x="3860" y="105"/>
                    <a:pt x="3582" y="36"/>
                    <a:pt x="3262" y="13"/>
                  </a:cubicBezTo>
                  <a:cubicBezTo>
                    <a:pt x="3156" y="5"/>
                    <a:pt x="3048" y="1"/>
                    <a:pt x="2932" y="1"/>
                  </a:cubicBezTo>
                  <a:close/>
                </a:path>
              </a:pathLst>
            </a:custGeom>
            <a:solidFill>
              <a:srgbClr val="EB93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4" name="Google Shape;3844;p16"/>
            <p:cNvSpPr/>
            <p:nvPr/>
          </p:nvSpPr>
          <p:spPr>
            <a:xfrm>
              <a:off x="5913700" y="-554275"/>
              <a:ext cx="64100" cy="81575"/>
            </a:xfrm>
            <a:custGeom>
              <a:avLst/>
              <a:gdLst/>
              <a:ahLst/>
              <a:cxnLst/>
              <a:rect l="l" t="t" r="r" b="b"/>
              <a:pathLst>
                <a:path w="2564" h="3263" extrusionOk="0">
                  <a:moveTo>
                    <a:pt x="1663" y="0"/>
                  </a:moveTo>
                  <a:cubicBezTo>
                    <a:pt x="1472" y="0"/>
                    <a:pt x="1261" y="55"/>
                    <a:pt x="1023" y="164"/>
                  </a:cubicBezTo>
                  <a:cubicBezTo>
                    <a:pt x="740" y="296"/>
                    <a:pt x="485" y="484"/>
                    <a:pt x="239" y="665"/>
                  </a:cubicBezTo>
                  <a:lnTo>
                    <a:pt x="80" y="780"/>
                  </a:lnTo>
                  <a:cubicBezTo>
                    <a:pt x="8" y="832"/>
                    <a:pt x="1" y="931"/>
                    <a:pt x="32" y="997"/>
                  </a:cubicBezTo>
                  <a:cubicBezTo>
                    <a:pt x="75" y="1059"/>
                    <a:pt x="104" y="1076"/>
                    <a:pt x="139" y="1088"/>
                  </a:cubicBezTo>
                  <a:cubicBezTo>
                    <a:pt x="179" y="1246"/>
                    <a:pt x="252" y="1405"/>
                    <a:pt x="305" y="1511"/>
                  </a:cubicBezTo>
                  <a:cubicBezTo>
                    <a:pt x="396" y="1692"/>
                    <a:pt x="499" y="1868"/>
                    <a:pt x="653" y="2093"/>
                  </a:cubicBezTo>
                  <a:cubicBezTo>
                    <a:pt x="794" y="2297"/>
                    <a:pt x="942" y="2488"/>
                    <a:pt x="1092" y="2656"/>
                  </a:cubicBezTo>
                  <a:cubicBezTo>
                    <a:pt x="1259" y="2840"/>
                    <a:pt x="1418" y="2984"/>
                    <a:pt x="1582" y="3097"/>
                  </a:cubicBezTo>
                  <a:cubicBezTo>
                    <a:pt x="1742" y="3206"/>
                    <a:pt x="1891" y="3262"/>
                    <a:pt x="2026" y="3262"/>
                  </a:cubicBezTo>
                  <a:cubicBezTo>
                    <a:pt x="2029" y="3262"/>
                    <a:pt x="2032" y="3262"/>
                    <a:pt x="2035" y="3262"/>
                  </a:cubicBezTo>
                  <a:cubicBezTo>
                    <a:pt x="2102" y="3262"/>
                    <a:pt x="2171" y="3246"/>
                    <a:pt x="2236" y="3215"/>
                  </a:cubicBezTo>
                  <a:cubicBezTo>
                    <a:pt x="2300" y="3183"/>
                    <a:pt x="2362" y="3123"/>
                    <a:pt x="2415" y="3040"/>
                  </a:cubicBezTo>
                  <a:cubicBezTo>
                    <a:pt x="2467" y="2956"/>
                    <a:pt x="2496" y="2857"/>
                    <a:pt x="2516" y="2782"/>
                  </a:cubicBezTo>
                  <a:cubicBezTo>
                    <a:pt x="2542" y="2675"/>
                    <a:pt x="2556" y="2548"/>
                    <a:pt x="2559" y="2409"/>
                  </a:cubicBezTo>
                  <a:cubicBezTo>
                    <a:pt x="2563" y="2329"/>
                    <a:pt x="2549" y="2254"/>
                    <a:pt x="2513" y="2185"/>
                  </a:cubicBezTo>
                  <a:cubicBezTo>
                    <a:pt x="2438" y="2036"/>
                    <a:pt x="2292" y="1921"/>
                    <a:pt x="2161" y="1819"/>
                  </a:cubicBezTo>
                  <a:lnTo>
                    <a:pt x="2085" y="1758"/>
                  </a:lnTo>
                  <a:lnTo>
                    <a:pt x="2036" y="1711"/>
                  </a:lnTo>
                  <a:cubicBezTo>
                    <a:pt x="2072" y="1687"/>
                    <a:pt x="2105" y="1651"/>
                    <a:pt x="2139" y="1613"/>
                  </a:cubicBezTo>
                  <a:cubicBezTo>
                    <a:pt x="2279" y="1462"/>
                    <a:pt x="2386" y="1290"/>
                    <a:pt x="2458" y="1105"/>
                  </a:cubicBezTo>
                  <a:cubicBezTo>
                    <a:pt x="2530" y="915"/>
                    <a:pt x="2536" y="708"/>
                    <a:pt x="2474" y="536"/>
                  </a:cubicBezTo>
                  <a:cubicBezTo>
                    <a:pt x="2465" y="512"/>
                    <a:pt x="2455" y="484"/>
                    <a:pt x="2442" y="460"/>
                  </a:cubicBezTo>
                  <a:cubicBezTo>
                    <a:pt x="2369" y="312"/>
                    <a:pt x="2240" y="187"/>
                    <a:pt x="2069" y="98"/>
                  </a:cubicBezTo>
                  <a:cubicBezTo>
                    <a:pt x="1945" y="33"/>
                    <a:pt x="1810" y="0"/>
                    <a:pt x="1663" y="0"/>
                  </a:cubicBezTo>
                  <a:close/>
                </a:path>
              </a:pathLst>
            </a:custGeom>
            <a:solidFill>
              <a:srgbClr val="EB93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5" name="Google Shape;3845;p16"/>
            <p:cNvSpPr/>
            <p:nvPr/>
          </p:nvSpPr>
          <p:spPr>
            <a:xfrm>
              <a:off x="5080150" y="-1087125"/>
              <a:ext cx="97275" cy="64550"/>
            </a:xfrm>
            <a:custGeom>
              <a:avLst/>
              <a:gdLst/>
              <a:ahLst/>
              <a:cxnLst/>
              <a:rect l="l" t="t" r="r" b="b"/>
              <a:pathLst>
                <a:path w="3891" h="2582" extrusionOk="0">
                  <a:moveTo>
                    <a:pt x="3098" y="1"/>
                  </a:moveTo>
                  <a:cubicBezTo>
                    <a:pt x="3059" y="1"/>
                    <a:pt x="3018" y="9"/>
                    <a:pt x="2965" y="23"/>
                  </a:cubicBezTo>
                  <a:cubicBezTo>
                    <a:pt x="2929" y="33"/>
                    <a:pt x="2889" y="50"/>
                    <a:pt x="2853" y="66"/>
                  </a:cubicBezTo>
                  <a:cubicBezTo>
                    <a:pt x="2742" y="117"/>
                    <a:pt x="2663" y="184"/>
                    <a:pt x="2615" y="230"/>
                  </a:cubicBezTo>
                  <a:cubicBezTo>
                    <a:pt x="2528" y="303"/>
                    <a:pt x="2451" y="383"/>
                    <a:pt x="2376" y="465"/>
                  </a:cubicBezTo>
                  <a:lnTo>
                    <a:pt x="2256" y="600"/>
                  </a:lnTo>
                  <a:cubicBezTo>
                    <a:pt x="2131" y="741"/>
                    <a:pt x="2030" y="856"/>
                    <a:pt x="1917" y="952"/>
                  </a:cubicBezTo>
                  <a:cubicBezTo>
                    <a:pt x="1869" y="988"/>
                    <a:pt x="1825" y="1017"/>
                    <a:pt x="1776" y="1042"/>
                  </a:cubicBezTo>
                  <a:cubicBezTo>
                    <a:pt x="1757" y="1051"/>
                    <a:pt x="1737" y="1058"/>
                    <a:pt x="1718" y="1064"/>
                  </a:cubicBezTo>
                  <a:cubicBezTo>
                    <a:pt x="1595" y="1047"/>
                    <a:pt x="1506" y="1017"/>
                    <a:pt x="1402" y="979"/>
                  </a:cubicBezTo>
                  <a:lnTo>
                    <a:pt x="1283" y="932"/>
                  </a:lnTo>
                  <a:cubicBezTo>
                    <a:pt x="1142" y="879"/>
                    <a:pt x="1039" y="840"/>
                    <a:pt x="933" y="801"/>
                  </a:cubicBezTo>
                  <a:cubicBezTo>
                    <a:pt x="746" y="738"/>
                    <a:pt x="602" y="706"/>
                    <a:pt x="464" y="699"/>
                  </a:cubicBezTo>
                  <a:cubicBezTo>
                    <a:pt x="455" y="699"/>
                    <a:pt x="446" y="698"/>
                    <a:pt x="437" y="698"/>
                  </a:cubicBezTo>
                  <a:cubicBezTo>
                    <a:pt x="387" y="698"/>
                    <a:pt x="332" y="705"/>
                    <a:pt x="271" y="722"/>
                  </a:cubicBezTo>
                  <a:cubicBezTo>
                    <a:pt x="217" y="737"/>
                    <a:pt x="167" y="768"/>
                    <a:pt x="114" y="820"/>
                  </a:cubicBezTo>
                  <a:cubicBezTo>
                    <a:pt x="101" y="834"/>
                    <a:pt x="80" y="859"/>
                    <a:pt x="65" y="884"/>
                  </a:cubicBezTo>
                  <a:cubicBezTo>
                    <a:pt x="48" y="913"/>
                    <a:pt x="34" y="945"/>
                    <a:pt x="21" y="986"/>
                  </a:cubicBezTo>
                  <a:cubicBezTo>
                    <a:pt x="9" y="1021"/>
                    <a:pt x="8" y="1053"/>
                    <a:pt x="5" y="1086"/>
                  </a:cubicBezTo>
                  <a:cubicBezTo>
                    <a:pt x="1" y="1133"/>
                    <a:pt x="1" y="1180"/>
                    <a:pt x="2" y="1232"/>
                  </a:cubicBezTo>
                  <a:cubicBezTo>
                    <a:pt x="5" y="1272"/>
                    <a:pt x="9" y="1312"/>
                    <a:pt x="16" y="1354"/>
                  </a:cubicBezTo>
                  <a:cubicBezTo>
                    <a:pt x="22" y="1394"/>
                    <a:pt x="31" y="1445"/>
                    <a:pt x="55" y="1498"/>
                  </a:cubicBezTo>
                  <a:cubicBezTo>
                    <a:pt x="98" y="1584"/>
                    <a:pt x="141" y="1634"/>
                    <a:pt x="192" y="1693"/>
                  </a:cubicBezTo>
                  <a:cubicBezTo>
                    <a:pt x="245" y="1751"/>
                    <a:pt x="309" y="1798"/>
                    <a:pt x="374" y="1841"/>
                  </a:cubicBezTo>
                  <a:cubicBezTo>
                    <a:pt x="500" y="1926"/>
                    <a:pt x="598" y="1976"/>
                    <a:pt x="699" y="2026"/>
                  </a:cubicBezTo>
                  <a:cubicBezTo>
                    <a:pt x="884" y="2115"/>
                    <a:pt x="1082" y="2191"/>
                    <a:pt x="1272" y="2266"/>
                  </a:cubicBezTo>
                  <a:lnTo>
                    <a:pt x="1315" y="2283"/>
                  </a:lnTo>
                  <a:lnTo>
                    <a:pt x="1405" y="2316"/>
                  </a:lnTo>
                  <a:cubicBezTo>
                    <a:pt x="1543" y="2370"/>
                    <a:pt x="1681" y="2421"/>
                    <a:pt x="1812" y="2489"/>
                  </a:cubicBezTo>
                  <a:cubicBezTo>
                    <a:pt x="1812" y="2489"/>
                    <a:pt x="1812" y="2492"/>
                    <a:pt x="1815" y="2492"/>
                  </a:cubicBezTo>
                  <a:cubicBezTo>
                    <a:pt x="1843" y="2551"/>
                    <a:pt x="1887" y="2582"/>
                    <a:pt x="1942" y="2582"/>
                  </a:cubicBezTo>
                  <a:cubicBezTo>
                    <a:pt x="1951" y="2582"/>
                    <a:pt x="1960" y="2581"/>
                    <a:pt x="1970" y="2579"/>
                  </a:cubicBezTo>
                  <a:cubicBezTo>
                    <a:pt x="2284" y="2516"/>
                    <a:pt x="2605" y="2364"/>
                    <a:pt x="2951" y="2112"/>
                  </a:cubicBezTo>
                  <a:cubicBezTo>
                    <a:pt x="3114" y="1993"/>
                    <a:pt x="3272" y="1853"/>
                    <a:pt x="3423" y="1693"/>
                  </a:cubicBezTo>
                  <a:cubicBezTo>
                    <a:pt x="3591" y="1516"/>
                    <a:pt x="3719" y="1331"/>
                    <a:pt x="3804" y="1143"/>
                  </a:cubicBezTo>
                  <a:cubicBezTo>
                    <a:pt x="3847" y="1045"/>
                    <a:pt x="3873" y="943"/>
                    <a:pt x="3883" y="834"/>
                  </a:cubicBezTo>
                  <a:cubicBezTo>
                    <a:pt x="3890" y="729"/>
                    <a:pt x="3877" y="627"/>
                    <a:pt x="3843" y="527"/>
                  </a:cubicBezTo>
                  <a:cubicBezTo>
                    <a:pt x="3833" y="510"/>
                    <a:pt x="3823" y="488"/>
                    <a:pt x="3812" y="467"/>
                  </a:cubicBezTo>
                  <a:cubicBezTo>
                    <a:pt x="3785" y="410"/>
                    <a:pt x="3744" y="352"/>
                    <a:pt x="3686" y="284"/>
                  </a:cubicBezTo>
                  <a:cubicBezTo>
                    <a:pt x="3646" y="232"/>
                    <a:pt x="3591" y="189"/>
                    <a:pt x="3538" y="151"/>
                  </a:cubicBezTo>
                  <a:cubicBezTo>
                    <a:pt x="3491" y="116"/>
                    <a:pt x="3446" y="87"/>
                    <a:pt x="3395" y="60"/>
                  </a:cubicBezTo>
                  <a:cubicBezTo>
                    <a:pt x="3316" y="20"/>
                    <a:pt x="3223" y="1"/>
                    <a:pt x="3119" y="1"/>
                  </a:cubicBezTo>
                  <a:cubicBezTo>
                    <a:pt x="3115" y="1"/>
                    <a:pt x="3111" y="1"/>
                    <a:pt x="3107" y="1"/>
                  </a:cubicBezTo>
                  <a:cubicBezTo>
                    <a:pt x="3104" y="1"/>
                    <a:pt x="3101" y="1"/>
                    <a:pt x="3098" y="1"/>
                  </a:cubicBezTo>
                  <a:close/>
                </a:path>
              </a:pathLst>
            </a:custGeom>
            <a:solidFill>
              <a:srgbClr val="EB93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6" name="Google Shape;3846;p16"/>
            <p:cNvSpPr/>
            <p:nvPr/>
          </p:nvSpPr>
          <p:spPr>
            <a:xfrm>
              <a:off x="5695275" y="-1004800"/>
              <a:ext cx="85200" cy="63525"/>
            </a:xfrm>
            <a:custGeom>
              <a:avLst/>
              <a:gdLst/>
              <a:ahLst/>
              <a:cxnLst/>
              <a:rect l="l" t="t" r="r" b="b"/>
              <a:pathLst>
                <a:path w="3408" h="2541" extrusionOk="0">
                  <a:moveTo>
                    <a:pt x="1588" y="0"/>
                  </a:moveTo>
                  <a:cubicBezTo>
                    <a:pt x="1499" y="0"/>
                    <a:pt x="1415" y="8"/>
                    <a:pt x="1334" y="22"/>
                  </a:cubicBezTo>
                  <a:cubicBezTo>
                    <a:pt x="1153" y="56"/>
                    <a:pt x="975" y="141"/>
                    <a:pt x="808" y="277"/>
                  </a:cubicBezTo>
                  <a:cubicBezTo>
                    <a:pt x="669" y="388"/>
                    <a:pt x="544" y="539"/>
                    <a:pt x="422" y="743"/>
                  </a:cubicBezTo>
                  <a:cubicBezTo>
                    <a:pt x="292" y="960"/>
                    <a:pt x="183" y="1201"/>
                    <a:pt x="80" y="1504"/>
                  </a:cubicBezTo>
                  <a:cubicBezTo>
                    <a:pt x="18" y="1577"/>
                    <a:pt x="1" y="1662"/>
                    <a:pt x="37" y="1735"/>
                  </a:cubicBezTo>
                  <a:cubicBezTo>
                    <a:pt x="50" y="1760"/>
                    <a:pt x="68" y="1780"/>
                    <a:pt x="91" y="1798"/>
                  </a:cubicBezTo>
                  <a:cubicBezTo>
                    <a:pt x="292" y="1953"/>
                    <a:pt x="521" y="2067"/>
                    <a:pt x="717" y="2157"/>
                  </a:cubicBezTo>
                  <a:cubicBezTo>
                    <a:pt x="977" y="2275"/>
                    <a:pt x="1263" y="2373"/>
                    <a:pt x="1588" y="2453"/>
                  </a:cubicBezTo>
                  <a:cubicBezTo>
                    <a:pt x="1826" y="2511"/>
                    <a:pt x="2058" y="2541"/>
                    <a:pt x="2281" y="2541"/>
                  </a:cubicBezTo>
                  <a:cubicBezTo>
                    <a:pt x="2344" y="2541"/>
                    <a:pt x="2407" y="2539"/>
                    <a:pt x="2468" y="2534"/>
                  </a:cubicBezTo>
                  <a:cubicBezTo>
                    <a:pt x="2605" y="2524"/>
                    <a:pt x="2741" y="2491"/>
                    <a:pt x="2863" y="2442"/>
                  </a:cubicBezTo>
                  <a:cubicBezTo>
                    <a:pt x="2919" y="2420"/>
                    <a:pt x="2971" y="2389"/>
                    <a:pt x="3023" y="2359"/>
                  </a:cubicBezTo>
                  <a:cubicBezTo>
                    <a:pt x="3077" y="2325"/>
                    <a:pt x="3122" y="2282"/>
                    <a:pt x="3171" y="2234"/>
                  </a:cubicBezTo>
                  <a:cubicBezTo>
                    <a:pt x="3222" y="2183"/>
                    <a:pt x="3254" y="2132"/>
                    <a:pt x="3281" y="2087"/>
                  </a:cubicBezTo>
                  <a:cubicBezTo>
                    <a:pt x="3311" y="2037"/>
                    <a:pt x="3332" y="1989"/>
                    <a:pt x="3353" y="1925"/>
                  </a:cubicBezTo>
                  <a:cubicBezTo>
                    <a:pt x="3396" y="1793"/>
                    <a:pt x="3408" y="1649"/>
                    <a:pt x="3393" y="1471"/>
                  </a:cubicBezTo>
                  <a:cubicBezTo>
                    <a:pt x="3389" y="1428"/>
                    <a:pt x="3386" y="1401"/>
                    <a:pt x="3382" y="1378"/>
                  </a:cubicBezTo>
                  <a:lnTo>
                    <a:pt x="3369" y="1327"/>
                  </a:lnTo>
                  <a:cubicBezTo>
                    <a:pt x="3372" y="1297"/>
                    <a:pt x="3365" y="1264"/>
                    <a:pt x="3355" y="1228"/>
                  </a:cubicBezTo>
                  <a:lnTo>
                    <a:pt x="3347" y="1214"/>
                  </a:lnTo>
                  <a:cubicBezTo>
                    <a:pt x="3337" y="1192"/>
                    <a:pt x="3323" y="1174"/>
                    <a:pt x="3300" y="1148"/>
                  </a:cubicBezTo>
                  <a:cubicBezTo>
                    <a:pt x="3242" y="1085"/>
                    <a:pt x="3178" y="1027"/>
                    <a:pt x="3110" y="970"/>
                  </a:cubicBezTo>
                  <a:cubicBezTo>
                    <a:pt x="2942" y="822"/>
                    <a:pt x="2791" y="702"/>
                    <a:pt x="2641" y="585"/>
                  </a:cubicBezTo>
                  <a:lnTo>
                    <a:pt x="2450" y="434"/>
                  </a:lnTo>
                  <a:lnTo>
                    <a:pt x="2342" y="345"/>
                  </a:lnTo>
                  <a:lnTo>
                    <a:pt x="2266" y="285"/>
                  </a:lnTo>
                  <a:lnTo>
                    <a:pt x="2154" y="195"/>
                  </a:lnTo>
                  <a:lnTo>
                    <a:pt x="2111" y="162"/>
                  </a:lnTo>
                  <a:cubicBezTo>
                    <a:pt x="2082" y="138"/>
                    <a:pt x="2052" y="115"/>
                    <a:pt x="2025" y="91"/>
                  </a:cubicBezTo>
                  <a:cubicBezTo>
                    <a:pt x="2010" y="63"/>
                    <a:pt x="1979" y="43"/>
                    <a:pt x="1938" y="35"/>
                  </a:cubicBezTo>
                  <a:cubicBezTo>
                    <a:pt x="1814" y="12"/>
                    <a:pt x="1698" y="0"/>
                    <a:pt x="1588" y="0"/>
                  </a:cubicBezTo>
                  <a:close/>
                </a:path>
              </a:pathLst>
            </a:custGeom>
            <a:solidFill>
              <a:srgbClr val="EB93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7" name="Google Shape;3847;p16"/>
            <p:cNvSpPr/>
            <p:nvPr/>
          </p:nvSpPr>
          <p:spPr>
            <a:xfrm>
              <a:off x="5980025" y="-990775"/>
              <a:ext cx="95900" cy="91900"/>
            </a:xfrm>
            <a:custGeom>
              <a:avLst/>
              <a:gdLst/>
              <a:ahLst/>
              <a:cxnLst/>
              <a:rect l="l" t="t" r="r" b="b"/>
              <a:pathLst>
                <a:path w="3836" h="3676" extrusionOk="0">
                  <a:moveTo>
                    <a:pt x="2653" y="1"/>
                  </a:moveTo>
                  <a:cubicBezTo>
                    <a:pt x="2476" y="1"/>
                    <a:pt x="2287" y="30"/>
                    <a:pt x="2082" y="90"/>
                  </a:cubicBezTo>
                  <a:cubicBezTo>
                    <a:pt x="1828" y="163"/>
                    <a:pt x="1555" y="285"/>
                    <a:pt x="1249" y="466"/>
                  </a:cubicBezTo>
                  <a:cubicBezTo>
                    <a:pt x="1003" y="613"/>
                    <a:pt x="759" y="794"/>
                    <a:pt x="523" y="1003"/>
                  </a:cubicBezTo>
                  <a:cubicBezTo>
                    <a:pt x="321" y="1181"/>
                    <a:pt x="161" y="1359"/>
                    <a:pt x="35" y="1548"/>
                  </a:cubicBezTo>
                  <a:cubicBezTo>
                    <a:pt x="5" y="1592"/>
                    <a:pt x="1" y="1651"/>
                    <a:pt x="26" y="1704"/>
                  </a:cubicBezTo>
                  <a:cubicBezTo>
                    <a:pt x="113" y="1991"/>
                    <a:pt x="192" y="2215"/>
                    <a:pt x="279" y="2431"/>
                  </a:cubicBezTo>
                  <a:cubicBezTo>
                    <a:pt x="307" y="2497"/>
                    <a:pt x="337" y="2562"/>
                    <a:pt x="370" y="2626"/>
                  </a:cubicBezTo>
                  <a:cubicBezTo>
                    <a:pt x="475" y="2839"/>
                    <a:pt x="600" y="3020"/>
                    <a:pt x="740" y="3166"/>
                  </a:cubicBezTo>
                  <a:cubicBezTo>
                    <a:pt x="775" y="3202"/>
                    <a:pt x="812" y="3235"/>
                    <a:pt x="851" y="3267"/>
                  </a:cubicBezTo>
                  <a:lnTo>
                    <a:pt x="882" y="3294"/>
                  </a:lnTo>
                  <a:cubicBezTo>
                    <a:pt x="940" y="3343"/>
                    <a:pt x="997" y="3389"/>
                    <a:pt x="1056" y="3436"/>
                  </a:cubicBezTo>
                  <a:cubicBezTo>
                    <a:pt x="1150" y="3507"/>
                    <a:pt x="1246" y="3561"/>
                    <a:pt x="1342" y="3604"/>
                  </a:cubicBezTo>
                  <a:cubicBezTo>
                    <a:pt x="1450" y="3652"/>
                    <a:pt x="1551" y="3676"/>
                    <a:pt x="1643" y="3676"/>
                  </a:cubicBezTo>
                  <a:cubicBezTo>
                    <a:pt x="1696" y="3676"/>
                    <a:pt x="1745" y="3668"/>
                    <a:pt x="1792" y="3653"/>
                  </a:cubicBezTo>
                  <a:cubicBezTo>
                    <a:pt x="1863" y="3630"/>
                    <a:pt x="1924" y="3594"/>
                    <a:pt x="1983" y="3543"/>
                  </a:cubicBezTo>
                  <a:cubicBezTo>
                    <a:pt x="2030" y="3502"/>
                    <a:pt x="2073" y="3446"/>
                    <a:pt x="2112" y="3377"/>
                  </a:cubicBezTo>
                  <a:cubicBezTo>
                    <a:pt x="2188" y="3250"/>
                    <a:pt x="2233" y="3107"/>
                    <a:pt x="2280" y="2921"/>
                  </a:cubicBezTo>
                  <a:cubicBezTo>
                    <a:pt x="2299" y="2832"/>
                    <a:pt x="2317" y="2743"/>
                    <a:pt x="2335" y="2654"/>
                  </a:cubicBezTo>
                  <a:cubicBezTo>
                    <a:pt x="2389" y="2375"/>
                    <a:pt x="2439" y="2118"/>
                    <a:pt x="2543" y="1884"/>
                  </a:cubicBezTo>
                  <a:cubicBezTo>
                    <a:pt x="2572" y="1826"/>
                    <a:pt x="2600" y="1783"/>
                    <a:pt x="2632" y="1742"/>
                  </a:cubicBezTo>
                  <a:cubicBezTo>
                    <a:pt x="2679" y="1691"/>
                    <a:pt x="2730" y="1648"/>
                    <a:pt x="2787" y="1608"/>
                  </a:cubicBezTo>
                  <a:cubicBezTo>
                    <a:pt x="2913" y="1526"/>
                    <a:pt x="3046" y="1457"/>
                    <a:pt x="3179" y="1390"/>
                  </a:cubicBezTo>
                  <a:cubicBezTo>
                    <a:pt x="3239" y="1359"/>
                    <a:pt x="3301" y="1328"/>
                    <a:pt x="3360" y="1296"/>
                  </a:cubicBezTo>
                  <a:cubicBezTo>
                    <a:pt x="3451" y="1249"/>
                    <a:pt x="3537" y="1196"/>
                    <a:pt x="3617" y="1137"/>
                  </a:cubicBezTo>
                  <a:cubicBezTo>
                    <a:pt x="3702" y="1074"/>
                    <a:pt x="3767" y="996"/>
                    <a:pt x="3800" y="916"/>
                  </a:cubicBezTo>
                  <a:cubicBezTo>
                    <a:pt x="3831" y="840"/>
                    <a:pt x="3836" y="759"/>
                    <a:pt x="3818" y="682"/>
                  </a:cubicBezTo>
                  <a:cubicBezTo>
                    <a:pt x="3811" y="663"/>
                    <a:pt x="3802" y="628"/>
                    <a:pt x="3788" y="598"/>
                  </a:cubicBezTo>
                  <a:cubicBezTo>
                    <a:pt x="3755" y="534"/>
                    <a:pt x="3703" y="469"/>
                    <a:pt x="3632" y="404"/>
                  </a:cubicBezTo>
                  <a:cubicBezTo>
                    <a:pt x="3518" y="294"/>
                    <a:pt x="3379" y="209"/>
                    <a:pt x="3271" y="149"/>
                  </a:cubicBezTo>
                  <a:cubicBezTo>
                    <a:pt x="3160" y="85"/>
                    <a:pt x="3030" y="41"/>
                    <a:pt x="2893" y="19"/>
                  </a:cubicBezTo>
                  <a:cubicBezTo>
                    <a:pt x="2816" y="7"/>
                    <a:pt x="2736" y="1"/>
                    <a:pt x="2653" y="1"/>
                  </a:cubicBezTo>
                  <a:close/>
                </a:path>
              </a:pathLst>
            </a:custGeom>
            <a:solidFill>
              <a:srgbClr val="EB93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8" name="Google Shape;3848;p16"/>
            <p:cNvSpPr/>
            <p:nvPr/>
          </p:nvSpPr>
          <p:spPr>
            <a:xfrm>
              <a:off x="5988575" y="-801950"/>
              <a:ext cx="107775" cy="74325"/>
            </a:xfrm>
            <a:custGeom>
              <a:avLst/>
              <a:gdLst/>
              <a:ahLst/>
              <a:cxnLst/>
              <a:rect l="l" t="t" r="r" b="b"/>
              <a:pathLst>
                <a:path w="4311" h="2973" extrusionOk="0">
                  <a:moveTo>
                    <a:pt x="1410" y="0"/>
                  </a:moveTo>
                  <a:cubicBezTo>
                    <a:pt x="1279" y="0"/>
                    <a:pt x="1153" y="15"/>
                    <a:pt x="1035" y="44"/>
                  </a:cubicBezTo>
                  <a:cubicBezTo>
                    <a:pt x="592" y="164"/>
                    <a:pt x="285" y="524"/>
                    <a:pt x="33" y="853"/>
                  </a:cubicBezTo>
                  <a:cubicBezTo>
                    <a:pt x="5" y="886"/>
                    <a:pt x="0" y="936"/>
                    <a:pt x="22" y="984"/>
                  </a:cubicBezTo>
                  <a:cubicBezTo>
                    <a:pt x="18" y="1012"/>
                    <a:pt x="23" y="1044"/>
                    <a:pt x="39" y="1076"/>
                  </a:cubicBezTo>
                  <a:cubicBezTo>
                    <a:pt x="260" y="1502"/>
                    <a:pt x="513" y="1952"/>
                    <a:pt x="878" y="2335"/>
                  </a:cubicBezTo>
                  <a:cubicBezTo>
                    <a:pt x="1046" y="2512"/>
                    <a:pt x="1236" y="2657"/>
                    <a:pt x="1438" y="2769"/>
                  </a:cubicBezTo>
                  <a:cubicBezTo>
                    <a:pt x="1520" y="2815"/>
                    <a:pt x="1616" y="2858"/>
                    <a:pt x="1731" y="2900"/>
                  </a:cubicBezTo>
                  <a:cubicBezTo>
                    <a:pt x="1806" y="2924"/>
                    <a:pt x="1885" y="2938"/>
                    <a:pt x="1964" y="2953"/>
                  </a:cubicBezTo>
                  <a:cubicBezTo>
                    <a:pt x="2040" y="2966"/>
                    <a:pt x="2122" y="2972"/>
                    <a:pt x="2212" y="2972"/>
                  </a:cubicBezTo>
                  <a:cubicBezTo>
                    <a:pt x="2271" y="2972"/>
                    <a:pt x="2333" y="2969"/>
                    <a:pt x="2399" y="2964"/>
                  </a:cubicBezTo>
                  <a:cubicBezTo>
                    <a:pt x="2561" y="2951"/>
                    <a:pt x="2729" y="2923"/>
                    <a:pt x="2895" y="2878"/>
                  </a:cubicBezTo>
                  <a:cubicBezTo>
                    <a:pt x="3223" y="2788"/>
                    <a:pt x="3521" y="2643"/>
                    <a:pt x="3779" y="2443"/>
                  </a:cubicBezTo>
                  <a:cubicBezTo>
                    <a:pt x="4032" y="2252"/>
                    <a:pt x="4210" y="2002"/>
                    <a:pt x="4276" y="1736"/>
                  </a:cubicBezTo>
                  <a:cubicBezTo>
                    <a:pt x="4306" y="1606"/>
                    <a:pt x="4311" y="1465"/>
                    <a:pt x="4288" y="1318"/>
                  </a:cubicBezTo>
                  <a:cubicBezTo>
                    <a:pt x="4275" y="1249"/>
                    <a:pt x="4249" y="1183"/>
                    <a:pt x="4226" y="1117"/>
                  </a:cubicBezTo>
                  <a:cubicBezTo>
                    <a:pt x="4215" y="1071"/>
                    <a:pt x="4203" y="1045"/>
                    <a:pt x="4189" y="1018"/>
                  </a:cubicBezTo>
                  <a:cubicBezTo>
                    <a:pt x="4160" y="959"/>
                    <a:pt x="4124" y="903"/>
                    <a:pt x="4085" y="846"/>
                  </a:cubicBezTo>
                  <a:cubicBezTo>
                    <a:pt x="4065" y="817"/>
                    <a:pt x="4045" y="794"/>
                    <a:pt x="4022" y="768"/>
                  </a:cubicBezTo>
                  <a:cubicBezTo>
                    <a:pt x="4011" y="755"/>
                    <a:pt x="3998" y="745"/>
                    <a:pt x="3983" y="732"/>
                  </a:cubicBezTo>
                  <a:cubicBezTo>
                    <a:pt x="3896" y="655"/>
                    <a:pt x="3831" y="623"/>
                    <a:pt x="3775" y="592"/>
                  </a:cubicBezTo>
                  <a:cubicBezTo>
                    <a:pt x="3570" y="484"/>
                    <a:pt x="3361" y="409"/>
                    <a:pt x="3201" y="357"/>
                  </a:cubicBezTo>
                  <a:cubicBezTo>
                    <a:pt x="2869" y="245"/>
                    <a:pt x="2518" y="156"/>
                    <a:pt x="2156" y="87"/>
                  </a:cubicBezTo>
                  <a:cubicBezTo>
                    <a:pt x="1942" y="46"/>
                    <a:pt x="1753" y="21"/>
                    <a:pt x="1570" y="7"/>
                  </a:cubicBezTo>
                  <a:cubicBezTo>
                    <a:pt x="1516" y="2"/>
                    <a:pt x="1463" y="0"/>
                    <a:pt x="1410" y="0"/>
                  </a:cubicBezTo>
                  <a:close/>
                </a:path>
              </a:pathLst>
            </a:custGeom>
            <a:solidFill>
              <a:srgbClr val="EB93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9" name="Google Shape;3849;p16"/>
            <p:cNvSpPr/>
            <p:nvPr/>
          </p:nvSpPr>
          <p:spPr>
            <a:xfrm>
              <a:off x="5674575" y="-731400"/>
              <a:ext cx="82250" cy="75875"/>
            </a:xfrm>
            <a:custGeom>
              <a:avLst/>
              <a:gdLst/>
              <a:ahLst/>
              <a:cxnLst/>
              <a:rect l="l" t="t" r="r" b="b"/>
              <a:pathLst>
                <a:path w="3290" h="3035" extrusionOk="0">
                  <a:moveTo>
                    <a:pt x="1635" y="1"/>
                  </a:moveTo>
                  <a:cubicBezTo>
                    <a:pt x="1570" y="1"/>
                    <a:pt x="1507" y="34"/>
                    <a:pt x="1472" y="89"/>
                  </a:cubicBezTo>
                  <a:lnTo>
                    <a:pt x="1321" y="152"/>
                  </a:lnTo>
                  <a:cubicBezTo>
                    <a:pt x="1169" y="217"/>
                    <a:pt x="1015" y="283"/>
                    <a:pt x="855" y="361"/>
                  </a:cubicBezTo>
                  <a:cubicBezTo>
                    <a:pt x="714" y="431"/>
                    <a:pt x="570" y="517"/>
                    <a:pt x="429" y="616"/>
                  </a:cubicBezTo>
                  <a:cubicBezTo>
                    <a:pt x="286" y="720"/>
                    <a:pt x="174" y="835"/>
                    <a:pt x="101" y="954"/>
                  </a:cubicBezTo>
                  <a:cubicBezTo>
                    <a:pt x="30" y="1057"/>
                    <a:pt x="0" y="1185"/>
                    <a:pt x="13" y="1310"/>
                  </a:cubicBezTo>
                  <a:cubicBezTo>
                    <a:pt x="23" y="1412"/>
                    <a:pt x="39" y="1488"/>
                    <a:pt x="66" y="1561"/>
                  </a:cubicBezTo>
                  <a:cubicBezTo>
                    <a:pt x="102" y="1633"/>
                    <a:pt x="144" y="1683"/>
                    <a:pt x="187" y="1708"/>
                  </a:cubicBezTo>
                  <a:cubicBezTo>
                    <a:pt x="247" y="1746"/>
                    <a:pt x="308" y="1761"/>
                    <a:pt x="369" y="1761"/>
                  </a:cubicBezTo>
                  <a:cubicBezTo>
                    <a:pt x="482" y="1761"/>
                    <a:pt x="595" y="1711"/>
                    <a:pt x="705" y="1660"/>
                  </a:cubicBezTo>
                  <a:cubicBezTo>
                    <a:pt x="750" y="1640"/>
                    <a:pt x="786" y="1625"/>
                    <a:pt x="822" y="1610"/>
                  </a:cubicBezTo>
                  <a:cubicBezTo>
                    <a:pt x="846" y="1602"/>
                    <a:pt x="872" y="1596"/>
                    <a:pt x="898" y="1593"/>
                  </a:cubicBezTo>
                  <a:cubicBezTo>
                    <a:pt x="959" y="1645"/>
                    <a:pt x="1005" y="1704"/>
                    <a:pt x="1053" y="1768"/>
                  </a:cubicBezTo>
                  <a:lnTo>
                    <a:pt x="1181" y="1942"/>
                  </a:lnTo>
                  <a:lnTo>
                    <a:pt x="1357" y="2179"/>
                  </a:lnTo>
                  <a:cubicBezTo>
                    <a:pt x="1534" y="2409"/>
                    <a:pt x="1752" y="2672"/>
                    <a:pt x="2015" y="2861"/>
                  </a:cubicBezTo>
                  <a:cubicBezTo>
                    <a:pt x="2126" y="2943"/>
                    <a:pt x="2242" y="2996"/>
                    <a:pt x="2351" y="3019"/>
                  </a:cubicBezTo>
                  <a:cubicBezTo>
                    <a:pt x="2400" y="3029"/>
                    <a:pt x="2444" y="3034"/>
                    <a:pt x="2489" y="3034"/>
                  </a:cubicBezTo>
                  <a:cubicBezTo>
                    <a:pt x="2510" y="3034"/>
                    <a:pt x="2531" y="3033"/>
                    <a:pt x="2552" y="3031"/>
                  </a:cubicBezTo>
                  <a:cubicBezTo>
                    <a:pt x="2626" y="3022"/>
                    <a:pt x="2693" y="3001"/>
                    <a:pt x="2759" y="2976"/>
                  </a:cubicBezTo>
                  <a:cubicBezTo>
                    <a:pt x="2992" y="2894"/>
                    <a:pt x="3170" y="2705"/>
                    <a:pt x="3235" y="2468"/>
                  </a:cubicBezTo>
                  <a:cubicBezTo>
                    <a:pt x="3289" y="2257"/>
                    <a:pt x="3268" y="2027"/>
                    <a:pt x="3167" y="1744"/>
                  </a:cubicBezTo>
                  <a:cubicBezTo>
                    <a:pt x="3134" y="1643"/>
                    <a:pt x="3094" y="1546"/>
                    <a:pt x="3046" y="1451"/>
                  </a:cubicBezTo>
                  <a:cubicBezTo>
                    <a:pt x="2979" y="1313"/>
                    <a:pt x="2896" y="1175"/>
                    <a:pt x="2785" y="1011"/>
                  </a:cubicBezTo>
                  <a:cubicBezTo>
                    <a:pt x="2620" y="774"/>
                    <a:pt x="2446" y="570"/>
                    <a:pt x="2256" y="394"/>
                  </a:cubicBezTo>
                  <a:cubicBezTo>
                    <a:pt x="2117" y="259"/>
                    <a:pt x="1926" y="93"/>
                    <a:pt x="1698" y="12"/>
                  </a:cubicBezTo>
                  <a:cubicBezTo>
                    <a:pt x="1677" y="4"/>
                    <a:pt x="1656" y="1"/>
                    <a:pt x="1635" y="1"/>
                  </a:cubicBezTo>
                  <a:close/>
                </a:path>
              </a:pathLst>
            </a:custGeom>
            <a:solidFill>
              <a:srgbClr val="EB93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0" name="Google Shape;3850;p16"/>
            <p:cNvSpPr/>
            <p:nvPr/>
          </p:nvSpPr>
          <p:spPr>
            <a:xfrm>
              <a:off x="5447450" y="-503600"/>
              <a:ext cx="79175" cy="74175"/>
            </a:xfrm>
            <a:custGeom>
              <a:avLst/>
              <a:gdLst/>
              <a:ahLst/>
              <a:cxnLst/>
              <a:rect l="l" t="t" r="r" b="b"/>
              <a:pathLst>
                <a:path w="3167" h="2967" extrusionOk="0">
                  <a:moveTo>
                    <a:pt x="957" y="1"/>
                  </a:moveTo>
                  <a:cubicBezTo>
                    <a:pt x="948" y="1"/>
                    <a:pt x="939" y="1"/>
                    <a:pt x="930" y="1"/>
                  </a:cubicBezTo>
                  <a:cubicBezTo>
                    <a:pt x="800" y="7"/>
                    <a:pt x="668" y="63"/>
                    <a:pt x="566" y="154"/>
                  </a:cubicBezTo>
                  <a:cubicBezTo>
                    <a:pt x="470" y="235"/>
                    <a:pt x="390" y="346"/>
                    <a:pt x="305" y="511"/>
                  </a:cubicBezTo>
                  <a:cubicBezTo>
                    <a:pt x="243" y="642"/>
                    <a:pt x="190" y="799"/>
                    <a:pt x="143" y="990"/>
                  </a:cubicBezTo>
                  <a:cubicBezTo>
                    <a:pt x="64" y="1308"/>
                    <a:pt x="31" y="1624"/>
                    <a:pt x="3" y="1923"/>
                  </a:cubicBezTo>
                  <a:cubicBezTo>
                    <a:pt x="0" y="1939"/>
                    <a:pt x="3" y="1956"/>
                    <a:pt x="13" y="1976"/>
                  </a:cubicBezTo>
                  <a:cubicBezTo>
                    <a:pt x="23" y="1998"/>
                    <a:pt x="42" y="2016"/>
                    <a:pt x="66" y="2028"/>
                  </a:cubicBezTo>
                  <a:cubicBezTo>
                    <a:pt x="75" y="2081"/>
                    <a:pt x="97" y="2140"/>
                    <a:pt x="130" y="2203"/>
                  </a:cubicBezTo>
                  <a:cubicBezTo>
                    <a:pt x="144" y="2233"/>
                    <a:pt x="161" y="2262"/>
                    <a:pt x="179" y="2291"/>
                  </a:cubicBezTo>
                  <a:cubicBezTo>
                    <a:pt x="236" y="2374"/>
                    <a:pt x="309" y="2457"/>
                    <a:pt x="397" y="2534"/>
                  </a:cubicBezTo>
                  <a:cubicBezTo>
                    <a:pt x="555" y="2671"/>
                    <a:pt x="757" y="2778"/>
                    <a:pt x="1019" y="2860"/>
                  </a:cubicBezTo>
                  <a:cubicBezTo>
                    <a:pt x="1231" y="2929"/>
                    <a:pt x="1478" y="2964"/>
                    <a:pt x="1748" y="2966"/>
                  </a:cubicBezTo>
                  <a:cubicBezTo>
                    <a:pt x="1757" y="2966"/>
                    <a:pt x="1765" y="2966"/>
                    <a:pt x="1774" y="2966"/>
                  </a:cubicBezTo>
                  <a:cubicBezTo>
                    <a:pt x="1883" y="2966"/>
                    <a:pt x="1991" y="2957"/>
                    <a:pt x="2099" y="2941"/>
                  </a:cubicBezTo>
                  <a:cubicBezTo>
                    <a:pt x="2215" y="2926"/>
                    <a:pt x="2329" y="2904"/>
                    <a:pt x="2442" y="2870"/>
                  </a:cubicBezTo>
                  <a:cubicBezTo>
                    <a:pt x="2656" y="2808"/>
                    <a:pt x="2837" y="2703"/>
                    <a:pt x="2962" y="2567"/>
                  </a:cubicBezTo>
                  <a:cubicBezTo>
                    <a:pt x="3096" y="2430"/>
                    <a:pt x="3166" y="2243"/>
                    <a:pt x="3153" y="2055"/>
                  </a:cubicBezTo>
                  <a:cubicBezTo>
                    <a:pt x="3155" y="1952"/>
                    <a:pt x="3124" y="1844"/>
                    <a:pt x="3067" y="1728"/>
                  </a:cubicBezTo>
                  <a:cubicBezTo>
                    <a:pt x="3017" y="1627"/>
                    <a:pt x="2946" y="1528"/>
                    <a:pt x="2853" y="1423"/>
                  </a:cubicBezTo>
                  <a:cubicBezTo>
                    <a:pt x="2831" y="1402"/>
                    <a:pt x="2808" y="1382"/>
                    <a:pt x="2783" y="1366"/>
                  </a:cubicBezTo>
                  <a:cubicBezTo>
                    <a:pt x="2747" y="1339"/>
                    <a:pt x="2714" y="1316"/>
                    <a:pt x="2673" y="1294"/>
                  </a:cubicBezTo>
                  <a:cubicBezTo>
                    <a:pt x="2616" y="1264"/>
                    <a:pt x="2550" y="1242"/>
                    <a:pt x="2464" y="1224"/>
                  </a:cubicBezTo>
                  <a:cubicBezTo>
                    <a:pt x="2390" y="1208"/>
                    <a:pt x="2314" y="1201"/>
                    <a:pt x="2241" y="1194"/>
                  </a:cubicBezTo>
                  <a:lnTo>
                    <a:pt x="2126" y="1183"/>
                  </a:lnTo>
                  <a:lnTo>
                    <a:pt x="1991" y="1172"/>
                  </a:lnTo>
                  <a:cubicBezTo>
                    <a:pt x="1924" y="1160"/>
                    <a:pt x="1860" y="1148"/>
                    <a:pt x="1794" y="1123"/>
                  </a:cubicBezTo>
                  <a:cubicBezTo>
                    <a:pt x="1773" y="1115"/>
                    <a:pt x="1748" y="1100"/>
                    <a:pt x="1727" y="1087"/>
                  </a:cubicBezTo>
                  <a:cubicBezTo>
                    <a:pt x="1682" y="1031"/>
                    <a:pt x="1662" y="998"/>
                    <a:pt x="1645" y="964"/>
                  </a:cubicBezTo>
                  <a:cubicBezTo>
                    <a:pt x="1633" y="941"/>
                    <a:pt x="1622" y="919"/>
                    <a:pt x="1611" y="893"/>
                  </a:cubicBezTo>
                  <a:cubicBezTo>
                    <a:pt x="1572" y="790"/>
                    <a:pt x="1537" y="689"/>
                    <a:pt x="1504" y="592"/>
                  </a:cubicBezTo>
                  <a:lnTo>
                    <a:pt x="1453" y="444"/>
                  </a:lnTo>
                  <a:cubicBezTo>
                    <a:pt x="1431" y="381"/>
                    <a:pt x="1408" y="317"/>
                    <a:pt x="1381" y="258"/>
                  </a:cubicBezTo>
                  <a:lnTo>
                    <a:pt x="1356" y="201"/>
                  </a:lnTo>
                  <a:cubicBezTo>
                    <a:pt x="1336" y="159"/>
                    <a:pt x="1313" y="128"/>
                    <a:pt x="1284" y="99"/>
                  </a:cubicBezTo>
                  <a:cubicBezTo>
                    <a:pt x="1250" y="60"/>
                    <a:pt x="1214" y="37"/>
                    <a:pt x="1180" y="29"/>
                  </a:cubicBezTo>
                  <a:cubicBezTo>
                    <a:pt x="1090" y="10"/>
                    <a:pt x="1023" y="1"/>
                    <a:pt x="957" y="1"/>
                  </a:cubicBezTo>
                  <a:close/>
                </a:path>
              </a:pathLst>
            </a:custGeom>
            <a:solidFill>
              <a:srgbClr val="EB93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1" name="Google Shape;3851;p16"/>
            <p:cNvSpPr/>
            <p:nvPr/>
          </p:nvSpPr>
          <p:spPr>
            <a:xfrm>
              <a:off x="5506775" y="-411750"/>
              <a:ext cx="86350" cy="96000"/>
            </a:xfrm>
            <a:custGeom>
              <a:avLst/>
              <a:gdLst/>
              <a:ahLst/>
              <a:cxnLst/>
              <a:rect l="l" t="t" r="r" b="b"/>
              <a:pathLst>
                <a:path w="3454" h="3840" extrusionOk="0">
                  <a:moveTo>
                    <a:pt x="2480" y="1"/>
                  </a:moveTo>
                  <a:cubicBezTo>
                    <a:pt x="2450" y="1"/>
                    <a:pt x="2420" y="2"/>
                    <a:pt x="2389" y="4"/>
                  </a:cubicBezTo>
                  <a:cubicBezTo>
                    <a:pt x="2304" y="10"/>
                    <a:pt x="2259" y="26"/>
                    <a:pt x="2224" y="63"/>
                  </a:cubicBezTo>
                  <a:lnTo>
                    <a:pt x="2043" y="67"/>
                  </a:lnTo>
                  <a:lnTo>
                    <a:pt x="1982" y="62"/>
                  </a:lnTo>
                  <a:cubicBezTo>
                    <a:pt x="1777" y="46"/>
                    <a:pt x="1594" y="33"/>
                    <a:pt x="1414" y="30"/>
                  </a:cubicBezTo>
                  <a:cubicBezTo>
                    <a:pt x="1380" y="29"/>
                    <a:pt x="1344" y="29"/>
                    <a:pt x="1307" y="29"/>
                  </a:cubicBezTo>
                  <a:cubicBezTo>
                    <a:pt x="1042" y="29"/>
                    <a:pt x="699" y="59"/>
                    <a:pt x="417" y="236"/>
                  </a:cubicBezTo>
                  <a:cubicBezTo>
                    <a:pt x="309" y="304"/>
                    <a:pt x="220" y="399"/>
                    <a:pt x="141" y="529"/>
                  </a:cubicBezTo>
                  <a:cubicBezTo>
                    <a:pt x="94" y="602"/>
                    <a:pt x="63" y="687"/>
                    <a:pt x="39" y="763"/>
                  </a:cubicBezTo>
                  <a:cubicBezTo>
                    <a:pt x="12" y="846"/>
                    <a:pt x="0" y="916"/>
                    <a:pt x="6" y="975"/>
                  </a:cubicBezTo>
                  <a:cubicBezTo>
                    <a:pt x="6" y="1036"/>
                    <a:pt x="27" y="1096"/>
                    <a:pt x="48" y="1153"/>
                  </a:cubicBezTo>
                  <a:cubicBezTo>
                    <a:pt x="68" y="1201"/>
                    <a:pt x="86" y="1244"/>
                    <a:pt x="108" y="1287"/>
                  </a:cubicBezTo>
                  <a:lnTo>
                    <a:pt x="141" y="1352"/>
                  </a:lnTo>
                  <a:lnTo>
                    <a:pt x="227" y="1514"/>
                  </a:lnTo>
                  <a:cubicBezTo>
                    <a:pt x="263" y="1577"/>
                    <a:pt x="295" y="1642"/>
                    <a:pt x="328" y="1706"/>
                  </a:cubicBezTo>
                  <a:lnTo>
                    <a:pt x="371" y="1797"/>
                  </a:lnTo>
                  <a:cubicBezTo>
                    <a:pt x="398" y="1866"/>
                    <a:pt x="415" y="1922"/>
                    <a:pt x="427" y="1984"/>
                  </a:cubicBezTo>
                  <a:cubicBezTo>
                    <a:pt x="430" y="2012"/>
                    <a:pt x="427" y="2041"/>
                    <a:pt x="422" y="2070"/>
                  </a:cubicBezTo>
                  <a:cubicBezTo>
                    <a:pt x="407" y="2127"/>
                    <a:pt x="394" y="2166"/>
                    <a:pt x="378" y="2206"/>
                  </a:cubicBezTo>
                  <a:cubicBezTo>
                    <a:pt x="345" y="2279"/>
                    <a:pt x="306" y="2351"/>
                    <a:pt x="266" y="2423"/>
                  </a:cubicBezTo>
                  <a:cubicBezTo>
                    <a:pt x="207" y="2526"/>
                    <a:pt x="157" y="2618"/>
                    <a:pt x="115" y="2717"/>
                  </a:cubicBezTo>
                  <a:cubicBezTo>
                    <a:pt x="98" y="2759"/>
                    <a:pt x="85" y="2799"/>
                    <a:pt x="71" y="2841"/>
                  </a:cubicBezTo>
                  <a:cubicBezTo>
                    <a:pt x="65" y="2861"/>
                    <a:pt x="62" y="2881"/>
                    <a:pt x="61" y="2900"/>
                  </a:cubicBezTo>
                  <a:cubicBezTo>
                    <a:pt x="50" y="2986"/>
                    <a:pt x="53" y="3025"/>
                    <a:pt x="62" y="3068"/>
                  </a:cubicBezTo>
                  <a:cubicBezTo>
                    <a:pt x="72" y="3118"/>
                    <a:pt x="83" y="3168"/>
                    <a:pt x="98" y="3220"/>
                  </a:cubicBezTo>
                  <a:cubicBezTo>
                    <a:pt x="118" y="3285"/>
                    <a:pt x="147" y="3349"/>
                    <a:pt x="177" y="3410"/>
                  </a:cubicBezTo>
                  <a:cubicBezTo>
                    <a:pt x="204" y="3464"/>
                    <a:pt x="241" y="3513"/>
                    <a:pt x="276" y="3559"/>
                  </a:cubicBezTo>
                  <a:cubicBezTo>
                    <a:pt x="356" y="3660"/>
                    <a:pt x="464" y="3736"/>
                    <a:pt x="586" y="3782"/>
                  </a:cubicBezTo>
                  <a:cubicBezTo>
                    <a:pt x="686" y="3820"/>
                    <a:pt x="795" y="3840"/>
                    <a:pt x="915" y="3840"/>
                  </a:cubicBezTo>
                  <a:cubicBezTo>
                    <a:pt x="1044" y="3840"/>
                    <a:pt x="1187" y="3817"/>
                    <a:pt x="1343" y="3772"/>
                  </a:cubicBezTo>
                  <a:cubicBezTo>
                    <a:pt x="1462" y="3736"/>
                    <a:pt x="1590" y="3683"/>
                    <a:pt x="1745" y="3604"/>
                  </a:cubicBezTo>
                  <a:cubicBezTo>
                    <a:pt x="1877" y="3538"/>
                    <a:pt x="2014" y="3453"/>
                    <a:pt x="2179" y="3338"/>
                  </a:cubicBezTo>
                  <a:cubicBezTo>
                    <a:pt x="2448" y="3147"/>
                    <a:pt x="2693" y="2920"/>
                    <a:pt x="2907" y="2663"/>
                  </a:cubicBezTo>
                  <a:cubicBezTo>
                    <a:pt x="3120" y="2412"/>
                    <a:pt x="3259" y="2172"/>
                    <a:pt x="3338" y="1925"/>
                  </a:cubicBezTo>
                  <a:cubicBezTo>
                    <a:pt x="3397" y="1735"/>
                    <a:pt x="3419" y="1537"/>
                    <a:pt x="3436" y="1354"/>
                  </a:cubicBezTo>
                  <a:cubicBezTo>
                    <a:pt x="3453" y="1140"/>
                    <a:pt x="3436" y="925"/>
                    <a:pt x="3381" y="717"/>
                  </a:cubicBezTo>
                  <a:cubicBezTo>
                    <a:pt x="3367" y="648"/>
                    <a:pt x="3342" y="583"/>
                    <a:pt x="3311" y="520"/>
                  </a:cubicBezTo>
                  <a:cubicBezTo>
                    <a:pt x="3261" y="418"/>
                    <a:pt x="3193" y="325"/>
                    <a:pt x="3113" y="241"/>
                  </a:cubicBezTo>
                  <a:cubicBezTo>
                    <a:pt x="3080" y="210"/>
                    <a:pt x="3038" y="178"/>
                    <a:pt x="3002" y="154"/>
                  </a:cubicBezTo>
                  <a:cubicBezTo>
                    <a:pt x="2962" y="126"/>
                    <a:pt x="2923" y="103"/>
                    <a:pt x="2880" y="83"/>
                  </a:cubicBezTo>
                  <a:cubicBezTo>
                    <a:pt x="2752" y="24"/>
                    <a:pt x="2620" y="10"/>
                    <a:pt x="2532" y="3"/>
                  </a:cubicBezTo>
                  <a:cubicBezTo>
                    <a:pt x="2515" y="1"/>
                    <a:pt x="2498" y="1"/>
                    <a:pt x="2480" y="1"/>
                  </a:cubicBezTo>
                  <a:close/>
                </a:path>
              </a:pathLst>
            </a:custGeom>
            <a:solidFill>
              <a:srgbClr val="EB93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2" name="Google Shape;3852;p16"/>
            <p:cNvSpPr/>
            <p:nvPr/>
          </p:nvSpPr>
          <p:spPr>
            <a:xfrm>
              <a:off x="5456775" y="-153775"/>
              <a:ext cx="77425" cy="112925"/>
            </a:xfrm>
            <a:custGeom>
              <a:avLst/>
              <a:gdLst/>
              <a:ahLst/>
              <a:cxnLst/>
              <a:rect l="l" t="t" r="r" b="b"/>
              <a:pathLst>
                <a:path w="3097" h="4517" extrusionOk="0">
                  <a:moveTo>
                    <a:pt x="1744" y="0"/>
                  </a:moveTo>
                  <a:cubicBezTo>
                    <a:pt x="1645" y="0"/>
                    <a:pt x="1533" y="20"/>
                    <a:pt x="1400" y="60"/>
                  </a:cubicBezTo>
                  <a:cubicBezTo>
                    <a:pt x="1321" y="83"/>
                    <a:pt x="1245" y="117"/>
                    <a:pt x="1170" y="153"/>
                  </a:cubicBezTo>
                  <a:cubicBezTo>
                    <a:pt x="1091" y="189"/>
                    <a:pt x="1015" y="232"/>
                    <a:pt x="942" y="275"/>
                  </a:cubicBezTo>
                  <a:cubicBezTo>
                    <a:pt x="677" y="435"/>
                    <a:pt x="453" y="610"/>
                    <a:pt x="229" y="794"/>
                  </a:cubicBezTo>
                  <a:lnTo>
                    <a:pt x="51" y="931"/>
                  </a:lnTo>
                  <a:cubicBezTo>
                    <a:pt x="25" y="953"/>
                    <a:pt x="15" y="988"/>
                    <a:pt x="21" y="1023"/>
                  </a:cubicBezTo>
                  <a:cubicBezTo>
                    <a:pt x="9" y="1038"/>
                    <a:pt x="4" y="1059"/>
                    <a:pt x="4" y="1082"/>
                  </a:cubicBezTo>
                  <a:cubicBezTo>
                    <a:pt x="1" y="1281"/>
                    <a:pt x="1" y="1492"/>
                    <a:pt x="31" y="1693"/>
                  </a:cubicBezTo>
                  <a:cubicBezTo>
                    <a:pt x="47" y="1793"/>
                    <a:pt x="73" y="1894"/>
                    <a:pt x="103" y="1991"/>
                  </a:cubicBezTo>
                  <a:cubicBezTo>
                    <a:pt x="172" y="2218"/>
                    <a:pt x="267" y="2455"/>
                    <a:pt x="403" y="2740"/>
                  </a:cubicBezTo>
                  <a:lnTo>
                    <a:pt x="442" y="2820"/>
                  </a:lnTo>
                  <a:cubicBezTo>
                    <a:pt x="561" y="3059"/>
                    <a:pt x="700" y="3296"/>
                    <a:pt x="858" y="3528"/>
                  </a:cubicBezTo>
                  <a:cubicBezTo>
                    <a:pt x="1045" y="3795"/>
                    <a:pt x="1229" y="4005"/>
                    <a:pt x="1416" y="4170"/>
                  </a:cubicBezTo>
                  <a:cubicBezTo>
                    <a:pt x="1617" y="4351"/>
                    <a:pt x="1812" y="4459"/>
                    <a:pt x="2015" y="4502"/>
                  </a:cubicBezTo>
                  <a:cubicBezTo>
                    <a:pt x="2063" y="4512"/>
                    <a:pt x="2113" y="4516"/>
                    <a:pt x="2162" y="4516"/>
                  </a:cubicBezTo>
                  <a:cubicBezTo>
                    <a:pt x="2218" y="4516"/>
                    <a:pt x="2273" y="4510"/>
                    <a:pt x="2328" y="4498"/>
                  </a:cubicBezTo>
                  <a:cubicBezTo>
                    <a:pt x="2422" y="4481"/>
                    <a:pt x="2517" y="4433"/>
                    <a:pt x="2622" y="4351"/>
                  </a:cubicBezTo>
                  <a:cubicBezTo>
                    <a:pt x="2715" y="4278"/>
                    <a:pt x="2796" y="4186"/>
                    <a:pt x="2881" y="4063"/>
                  </a:cubicBezTo>
                  <a:cubicBezTo>
                    <a:pt x="2925" y="3998"/>
                    <a:pt x="2963" y="3926"/>
                    <a:pt x="3000" y="3853"/>
                  </a:cubicBezTo>
                  <a:cubicBezTo>
                    <a:pt x="3047" y="3760"/>
                    <a:pt x="3077" y="3662"/>
                    <a:pt x="3089" y="3563"/>
                  </a:cubicBezTo>
                  <a:cubicBezTo>
                    <a:pt x="3093" y="3508"/>
                    <a:pt x="3096" y="3458"/>
                    <a:pt x="3093" y="3402"/>
                  </a:cubicBezTo>
                  <a:cubicBezTo>
                    <a:pt x="3093" y="3360"/>
                    <a:pt x="3086" y="3317"/>
                    <a:pt x="3077" y="3276"/>
                  </a:cubicBezTo>
                  <a:cubicBezTo>
                    <a:pt x="3057" y="3152"/>
                    <a:pt x="3014" y="3050"/>
                    <a:pt x="2978" y="2977"/>
                  </a:cubicBezTo>
                  <a:lnTo>
                    <a:pt x="2947" y="2908"/>
                  </a:lnTo>
                  <a:cubicBezTo>
                    <a:pt x="2918" y="2850"/>
                    <a:pt x="2888" y="2791"/>
                    <a:pt x="2855" y="2735"/>
                  </a:cubicBezTo>
                  <a:lnTo>
                    <a:pt x="2830" y="2691"/>
                  </a:lnTo>
                  <a:lnTo>
                    <a:pt x="2809" y="2646"/>
                  </a:lnTo>
                  <a:cubicBezTo>
                    <a:pt x="2776" y="2590"/>
                    <a:pt x="2747" y="2533"/>
                    <a:pt x="2718" y="2476"/>
                  </a:cubicBezTo>
                  <a:lnTo>
                    <a:pt x="2695" y="2428"/>
                  </a:lnTo>
                  <a:lnTo>
                    <a:pt x="2674" y="2381"/>
                  </a:lnTo>
                  <a:cubicBezTo>
                    <a:pt x="2595" y="2174"/>
                    <a:pt x="2537" y="1953"/>
                    <a:pt x="2504" y="1723"/>
                  </a:cubicBezTo>
                  <a:cubicBezTo>
                    <a:pt x="2496" y="1634"/>
                    <a:pt x="2487" y="1509"/>
                    <a:pt x="2478" y="1390"/>
                  </a:cubicBezTo>
                  <a:lnTo>
                    <a:pt x="2468" y="1282"/>
                  </a:lnTo>
                  <a:cubicBezTo>
                    <a:pt x="2457" y="1141"/>
                    <a:pt x="2437" y="1005"/>
                    <a:pt x="2415" y="868"/>
                  </a:cubicBezTo>
                  <a:lnTo>
                    <a:pt x="2407" y="808"/>
                  </a:lnTo>
                  <a:cubicBezTo>
                    <a:pt x="2401" y="753"/>
                    <a:pt x="2401" y="700"/>
                    <a:pt x="2407" y="646"/>
                  </a:cubicBezTo>
                  <a:cubicBezTo>
                    <a:pt x="2421" y="565"/>
                    <a:pt x="2445" y="489"/>
                    <a:pt x="2476" y="410"/>
                  </a:cubicBezTo>
                  <a:cubicBezTo>
                    <a:pt x="2506" y="328"/>
                    <a:pt x="2507" y="262"/>
                    <a:pt x="2480" y="210"/>
                  </a:cubicBezTo>
                  <a:lnTo>
                    <a:pt x="2477" y="205"/>
                  </a:lnTo>
                  <a:cubicBezTo>
                    <a:pt x="2441" y="136"/>
                    <a:pt x="2381" y="107"/>
                    <a:pt x="2313" y="81"/>
                  </a:cubicBezTo>
                  <a:cubicBezTo>
                    <a:pt x="2259" y="60"/>
                    <a:pt x="2201" y="52"/>
                    <a:pt x="2144" y="45"/>
                  </a:cubicBezTo>
                  <a:cubicBezTo>
                    <a:pt x="2076" y="34"/>
                    <a:pt x="2025" y="27"/>
                    <a:pt x="1977" y="21"/>
                  </a:cubicBezTo>
                  <a:lnTo>
                    <a:pt x="1904" y="14"/>
                  </a:lnTo>
                  <a:lnTo>
                    <a:pt x="1825" y="5"/>
                  </a:lnTo>
                  <a:cubicBezTo>
                    <a:pt x="1799" y="2"/>
                    <a:pt x="1772" y="0"/>
                    <a:pt x="1744" y="0"/>
                  </a:cubicBezTo>
                  <a:close/>
                </a:path>
              </a:pathLst>
            </a:custGeom>
            <a:solidFill>
              <a:srgbClr val="EB93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3" name="Google Shape;3853;p16"/>
            <p:cNvSpPr/>
            <p:nvPr/>
          </p:nvSpPr>
          <p:spPr>
            <a:xfrm>
              <a:off x="5627525" y="-1172525"/>
              <a:ext cx="275" cy="200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cubicBezTo>
                    <a:pt x="9" y="1"/>
                    <a:pt x="8" y="2"/>
                    <a:pt x="7" y="3"/>
                  </a:cubicBezTo>
                  <a:lnTo>
                    <a:pt x="7" y="3"/>
                  </a:lnTo>
                  <a:cubicBezTo>
                    <a:pt x="8" y="2"/>
                    <a:pt x="10" y="1"/>
                    <a:pt x="11" y="0"/>
                  </a:cubicBezTo>
                  <a:close/>
                  <a:moveTo>
                    <a:pt x="7" y="3"/>
                  </a:moveTo>
                  <a:lnTo>
                    <a:pt x="7" y="3"/>
                  </a:lnTo>
                  <a:cubicBezTo>
                    <a:pt x="5" y="4"/>
                    <a:pt x="2" y="6"/>
                    <a:pt x="0" y="7"/>
                  </a:cubicBezTo>
                  <a:cubicBezTo>
                    <a:pt x="2" y="6"/>
                    <a:pt x="5" y="5"/>
                    <a:pt x="7" y="3"/>
                  </a:cubicBezTo>
                  <a:close/>
                </a:path>
              </a:pathLst>
            </a:custGeom>
            <a:solidFill>
              <a:srgbClr val="FFF5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4" name="Google Shape;3854;p16"/>
            <p:cNvSpPr/>
            <p:nvPr/>
          </p:nvSpPr>
          <p:spPr>
            <a:xfrm>
              <a:off x="5626700" y="-1171500"/>
              <a:ext cx="100" cy="25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cubicBezTo>
                    <a:pt x="0" y="1"/>
                    <a:pt x="3" y="1"/>
                    <a:pt x="0" y="1"/>
                  </a:cubicBezTo>
                  <a:cubicBezTo>
                    <a:pt x="3" y="1"/>
                    <a:pt x="3" y="1"/>
                    <a:pt x="0" y="1"/>
                  </a:cubicBezTo>
                  <a:cubicBezTo>
                    <a:pt x="3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FF5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5" name="Google Shape;3855;p16"/>
            <p:cNvSpPr/>
            <p:nvPr/>
          </p:nvSpPr>
          <p:spPr>
            <a:xfrm>
              <a:off x="5626650" y="-1171450"/>
              <a:ext cx="75" cy="50"/>
            </a:xfrm>
            <a:custGeom>
              <a:avLst/>
              <a:gdLst/>
              <a:ahLst/>
              <a:cxnLst/>
              <a:rect l="l" t="t" r="r" b="b"/>
              <a:pathLst>
                <a:path w="3" h="2" extrusionOk="0">
                  <a:moveTo>
                    <a:pt x="2" y="0"/>
                  </a:moveTo>
                  <a:cubicBezTo>
                    <a:pt x="2" y="0"/>
                    <a:pt x="1" y="0"/>
                    <a:pt x="1" y="2"/>
                  </a:cubicBezTo>
                  <a:cubicBezTo>
                    <a:pt x="2" y="2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FFF5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6" name="Google Shape;3856;p16"/>
            <p:cNvSpPr/>
            <p:nvPr/>
          </p:nvSpPr>
          <p:spPr>
            <a:xfrm>
              <a:off x="5626150" y="-1170525"/>
              <a:ext cx="75" cy="100"/>
            </a:xfrm>
            <a:custGeom>
              <a:avLst/>
              <a:gdLst/>
              <a:ahLst/>
              <a:cxnLst/>
              <a:rect l="l" t="t" r="r" b="b"/>
              <a:pathLst>
                <a:path w="3" h="4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2" y="2"/>
                    <a:pt x="2" y="2"/>
                  </a:cubicBezTo>
                  <a:lnTo>
                    <a:pt x="2" y="2"/>
                  </a:lnTo>
                  <a:cubicBezTo>
                    <a:pt x="2" y="1"/>
                    <a:pt x="2" y="1"/>
                    <a:pt x="1" y="1"/>
                  </a:cubicBezTo>
                  <a:close/>
                  <a:moveTo>
                    <a:pt x="2" y="2"/>
                  </a:moveTo>
                  <a:cubicBezTo>
                    <a:pt x="2" y="3"/>
                    <a:pt x="1" y="4"/>
                    <a:pt x="1" y="4"/>
                  </a:cubicBezTo>
                  <a:cubicBezTo>
                    <a:pt x="1" y="4"/>
                    <a:pt x="3" y="4"/>
                    <a:pt x="2" y="2"/>
                  </a:cubicBezTo>
                  <a:close/>
                </a:path>
              </a:pathLst>
            </a:custGeom>
            <a:solidFill>
              <a:srgbClr val="FFF5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7" name="Google Shape;3857;p16"/>
            <p:cNvSpPr/>
            <p:nvPr/>
          </p:nvSpPr>
          <p:spPr>
            <a:xfrm>
              <a:off x="4977450" y="-704125"/>
              <a:ext cx="75" cy="325"/>
            </a:xfrm>
            <a:custGeom>
              <a:avLst/>
              <a:gdLst/>
              <a:ahLst/>
              <a:cxnLst/>
              <a:rect l="l" t="t" r="r" b="b"/>
              <a:pathLst>
                <a:path w="3" h="13" extrusionOk="0">
                  <a:moveTo>
                    <a:pt x="2" y="12"/>
                  </a:moveTo>
                  <a:cubicBezTo>
                    <a:pt x="2" y="8"/>
                    <a:pt x="2" y="5"/>
                    <a:pt x="1" y="1"/>
                  </a:cubicBezTo>
                  <a:cubicBezTo>
                    <a:pt x="2" y="5"/>
                    <a:pt x="2" y="8"/>
                    <a:pt x="2" y="12"/>
                  </a:cubicBezTo>
                  <a:close/>
                </a:path>
              </a:pathLst>
            </a:custGeom>
            <a:solidFill>
              <a:srgbClr val="FFF5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8" name="Google Shape;3858;p16"/>
            <p:cNvSpPr/>
            <p:nvPr/>
          </p:nvSpPr>
          <p:spPr>
            <a:xfrm>
              <a:off x="5849650" y="-1074225"/>
              <a:ext cx="2575" cy="10900"/>
            </a:xfrm>
            <a:custGeom>
              <a:avLst/>
              <a:gdLst/>
              <a:ahLst/>
              <a:cxnLst/>
              <a:rect l="l" t="t" r="r" b="b"/>
              <a:pathLst>
                <a:path w="103" h="436" extrusionOk="0">
                  <a:moveTo>
                    <a:pt x="19" y="1"/>
                  </a:moveTo>
                  <a:cubicBezTo>
                    <a:pt x="16" y="48"/>
                    <a:pt x="13" y="98"/>
                    <a:pt x="6" y="149"/>
                  </a:cubicBezTo>
                  <a:cubicBezTo>
                    <a:pt x="0" y="170"/>
                    <a:pt x="2" y="192"/>
                    <a:pt x="13" y="212"/>
                  </a:cubicBezTo>
                  <a:cubicBezTo>
                    <a:pt x="0" y="255"/>
                    <a:pt x="2" y="302"/>
                    <a:pt x="16" y="345"/>
                  </a:cubicBezTo>
                  <a:cubicBezTo>
                    <a:pt x="35" y="383"/>
                    <a:pt x="66" y="414"/>
                    <a:pt x="102" y="436"/>
                  </a:cubicBezTo>
                  <a:cubicBezTo>
                    <a:pt x="81" y="289"/>
                    <a:pt x="52" y="144"/>
                    <a:pt x="19" y="1"/>
                  </a:cubicBezTo>
                  <a:close/>
                </a:path>
              </a:pathLst>
            </a:custGeom>
            <a:solidFill>
              <a:srgbClr val="FFF5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9" name="Google Shape;3859;p16"/>
            <p:cNvSpPr/>
            <p:nvPr/>
          </p:nvSpPr>
          <p:spPr>
            <a:xfrm>
              <a:off x="5756800" y="-159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F5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60" name="Google Shape;3860;p16"/>
            <p:cNvSpPr/>
            <p:nvPr/>
          </p:nvSpPr>
          <p:spPr>
            <a:xfrm>
              <a:off x="5768850" y="-1229875"/>
              <a:ext cx="158175" cy="165275"/>
            </a:xfrm>
            <a:custGeom>
              <a:avLst/>
              <a:gdLst/>
              <a:ahLst/>
              <a:cxnLst/>
              <a:rect l="l" t="t" r="r" b="b"/>
              <a:pathLst>
                <a:path w="6327" h="6611" extrusionOk="0">
                  <a:moveTo>
                    <a:pt x="4873" y="0"/>
                  </a:moveTo>
                  <a:cubicBezTo>
                    <a:pt x="4806" y="0"/>
                    <a:pt x="4738" y="3"/>
                    <a:pt x="4667" y="9"/>
                  </a:cubicBezTo>
                  <a:cubicBezTo>
                    <a:pt x="4489" y="18"/>
                    <a:pt x="4324" y="56"/>
                    <a:pt x="4176" y="123"/>
                  </a:cubicBezTo>
                  <a:cubicBezTo>
                    <a:pt x="3988" y="206"/>
                    <a:pt x="3839" y="339"/>
                    <a:pt x="3706" y="470"/>
                  </a:cubicBezTo>
                  <a:cubicBezTo>
                    <a:pt x="3563" y="607"/>
                    <a:pt x="3435" y="769"/>
                    <a:pt x="3329" y="910"/>
                  </a:cubicBezTo>
                  <a:cubicBezTo>
                    <a:pt x="3228" y="1042"/>
                    <a:pt x="3095" y="1214"/>
                    <a:pt x="2945" y="1369"/>
                  </a:cubicBezTo>
                  <a:cubicBezTo>
                    <a:pt x="2879" y="1425"/>
                    <a:pt x="2809" y="1478"/>
                    <a:pt x="2728" y="1526"/>
                  </a:cubicBezTo>
                  <a:cubicBezTo>
                    <a:pt x="2681" y="1547"/>
                    <a:pt x="2636" y="1563"/>
                    <a:pt x="2588" y="1579"/>
                  </a:cubicBezTo>
                  <a:cubicBezTo>
                    <a:pt x="2549" y="1590"/>
                    <a:pt x="2498" y="1598"/>
                    <a:pt x="2421" y="1603"/>
                  </a:cubicBezTo>
                  <a:cubicBezTo>
                    <a:pt x="2333" y="1598"/>
                    <a:pt x="2249" y="1582"/>
                    <a:pt x="2157" y="1559"/>
                  </a:cubicBezTo>
                  <a:cubicBezTo>
                    <a:pt x="1884" y="1478"/>
                    <a:pt x="1617" y="1332"/>
                    <a:pt x="1401" y="1216"/>
                  </a:cubicBezTo>
                  <a:cubicBezTo>
                    <a:pt x="1064" y="1032"/>
                    <a:pt x="768" y="871"/>
                    <a:pt x="447" y="793"/>
                  </a:cubicBezTo>
                  <a:lnTo>
                    <a:pt x="403" y="785"/>
                  </a:lnTo>
                  <a:cubicBezTo>
                    <a:pt x="353" y="808"/>
                    <a:pt x="310" y="829"/>
                    <a:pt x="266" y="855"/>
                  </a:cubicBezTo>
                  <a:cubicBezTo>
                    <a:pt x="216" y="891"/>
                    <a:pt x="173" y="930"/>
                    <a:pt x="129" y="973"/>
                  </a:cubicBezTo>
                  <a:cubicBezTo>
                    <a:pt x="100" y="1007"/>
                    <a:pt x="74" y="1042"/>
                    <a:pt x="52" y="1079"/>
                  </a:cubicBezTo>
                  <a:cubicBezTo>
                    <a:pt x="32" y="1122"/>
                    <a:pt x="21" y="1158"/>
                    <a:pt x="8" y="1201"/>
                  </a:cubicBezTo>
                  <a:cubicBezTo>
                    <a:pt x="2" y="1246"/>
                    <a:pt x="1" y="1286"/>
                    <a:pt x="1" y="1329"/>
                  </a:cubicBezTo>
                  <a:cubicBezTo>
                    <a:pt x="4" y="1386"/>
                    <a:pt x="17" y="1441"/>
                    <a:pt x="38" y="1510"/>
                  </a:cubicBezTo>
                  <a:cubicBezTo>
                    <a:pt x="45" y="1533"/>
                    <a:pt x="57" y="1559"/>
                    <a:pt x="67" y="1583"/>
                  </a:cubicBezTo>
                  <a:lnTo>
                    <a:pt x="100" y="1631"/>
                  </a:lnTo>
                  <a:cubicBezTo>
                    <a:pt x="114" y="1658"/>
                    <a:pt x="129" y="1677"/>
                    <a:pt x="152" y="1702"/>
                  </a:cubicBezTo>
                  <a:cubicBezTo>
                    <a:pt x="175" y="1727"/>
                    <a:pt x="199" y="1748"/>
                    <a:pt x="223" y="1770"/>
                  </a:cubicBezTo>
                  <a:cubicBezTo>
                    <a:pt x="271" y="1804"/>
                    <a:pt x="320" y="1842"/>
                    <a:pt x="373" y="1875"/>
                  </a:cubicBezTo>
                  <a:lnTo>
                    <a:pt x="452" y="1927"/>
                  </a:lnTo>
                  <a:lnTo>
                    <a:pt x="531" y="1978"/>
                  </a:lnTo>
                  <a:cubicBezTo>
                    <a:pt x="581" y="2013"/>
                    <a:pt x="628" y="2049"/>
                    <a:pt x="679" y="2086"/>
                  </a:cubicBezTo>
                  <a:cubicBezTo>
                    <a:pt x="719" y="2119"/>
                    <a:pt x="755" y="2148"/>
                    <a:pt x="782" y="2184"/>
                  </a:cubicBezTo>
                  <a:cubicBezTo>
                    <a:pt x="848" y="2263"/>
                    <a:pt x="908" y="2353"/>
                    <a:pt x="966" y="2465"/>
                  </a:cubicBezTo>
                  <a:lnTo>
                    <a:pt x="998" y="2524"/>
                  </a:lnTo>
                  <a:cubicBezTo>
                    <a:pt x="1041" y="2612"/>
                    <a:pt x="1087" y="2701"/>
                    <a:pt x="1138" y="2784"/>
                  </a:cubicBezTo>
                  <a:cubicBezTo>
                    <a:pt x="1173" y="2830"/>
                    <a:pt x="1196" y="2856"/>
                    <a:pt x="1220" y="2880"/>
                  </a:cubicBezTo>
                  <a:lnTo>
                    <a:pt x="1259" y="2916"/>
                  </a:lnTo>
                  <a:cubicBezTo>
                    <a:pt x="1286" y="2938"/>
                    <a:pt x="1315" y="2955"/>
                    <a:pt x="1345" y="2971"/>
                  </a:cubicBezTo>
                  <a:cubicBezTo>
                    <a:pt x="1421" y="3005"/>
                    <a:pt x="1467" y="3021"/>
                    <a:pt x="1516" y="3032"/>
                  </a:cubicBezTo>
                  <a:cubicBezTo>
                    <a:pt x="1558" y="3040"/>
                    <a:pt x="1596" y="3043"/>
                    <a:pt x="1638" y="3043"/>
                  </a:cubicBezTo>
                  <a:cubicBezTo>
                    <a:pt x="1670" y="3043"/>
                    <a:pt x="1703" y="3043"/>
                    <a:pt x="1737" y="3041"/>
                  </a:cubicBezTo>
                  <a:cubicBezTo>
                    <a:pt x="1798" y="3038"/>
                    <a:pt x="1878" y="3027"/>
                    <a:pt x="1960" y="3014"/>
                  </a:cubicBezTo>
                  <a:lnTo>
                    <a:pt x="2049" y="2999"/>
                  </a:lnTo>
                  <a:cubicBezTo>
                    <a:pt x="2106" y="2992"/>
                    <a:pt x="2164" y="2985"/>
                    <a:pt x="2221" y="2982"/>
                  </a:cubicBezTo>
                  <a:cubicBezTo>
                    <a:pt x="2250" y="2980"/>
                    <a:pt x="2278" y="2978"/>
                    <a:pt x="2306" y="2978"/>
                  </a:cubicBezTo>
                  <a:cubicBezTo>
                    <a:pt x="2326" y="2978"/>
                    <a:pt x="2346" y="2979"/>
                    <a:pt x="2366" y="2981"/>
                  </a:cubicBezTo>
                  <a:cubicBezTo>
                    <a:pt x="2424" y="2985"/>
                    <a:pt x="2484" y="2991"/>
                    <a:pt x="2537" y="3007"/>
                  </a:cubicBezTo>
                  <a:cubicBezTo>
                    <a:pt x="2589" y="3021"/>
                    <a:pt x="2636" y="3038"/>
                    <a:pt x="2685" y="3060"/>
                  </a:cubicBezTo>
                  <a:cubicBezTo>
                    <a:pt x="2725" y="3077"/>
                    <a:pt x="2773" y="3103"/>
                    <a:pt x="2822" y="3136"/>
                  </a:cubicBezTo>
                  <a:cubicBezTo>
                    <a:pt x="2865" y="3167"/>
                    <a:pt x="2909" y="3198"/>
                    <a:pt x="2947" y="3234"/>
                  </a:cubicBezTo>
                  <a:cubicBezTo>
                    <a:pt x="2990" y="3277"/>
                    <a:pt x="3034" y="3320"/>
                    <a:pt x="3063" y="3376"/>
                  </a:cubicBezTo>
                  <a:lnTo>
                    <a:pt x="3092" y="3420"/>
                  </a:lnTo>
                  <a:cubicBezTo>
                    <a:pt x="3097" y="3440"/>
                    <a:pt x="3105" y="3462"/>
                    <a:pt x="3112" y="3481"/>
                  </a:cubicBezTo>
                  <a:cubicBezTo>
                    <a:pt x="3128" y="3534"/>
                    <a:pt x="3138" y="3580"/>
                    <a:pt x="3139" y="3631"/>
                  </a:cubicBezTo>
                  <a:cubicBezTo>
                    <a:pt x="3139" y="3677"/>
                    <a:pt x="3140" y="3720"/>
                    <a:pt x="3136" y="3765"/>
                  </a:cubicBezTo>
                  <a:lnTo>
                    <a:pt x="3116" y="3893"/>
                  </a:lnTo>
                  <a:cubicBezTo>
                    <a:pt x="3103" y="3966"/>
                    <a:pt x="3090" y="4038"/>
                    <a:pt x="3089" y="4111"/>
                  </a:cubicBezTo>
                  <a:cubicBezTo>
                    <a:pt x="3082" y="4225"/>
                    <a:pt x="3086" y="4335"/>
                    <a:pt x="3092" y="4449"/>
                  </a:cubicBezTo>
                  <a:cubicBezTo>
                    <a:pt x="3112" y="4750"/>
                    <a:pt x="3174" y="5096"/>
                    <a:pt x="3284" y="5542"/>
                  </a:cubicBezTo>
                  <a:lnTo>
                    <a:pt x="3340" y="5769"/>
                  </a:lnTo>
                  <a:cubicBezTo>
                    <a:pt x="3415" y="6066"/>
                    <a:pt x="3484" y="6336"/>
                    <a:pt x="3527" y="6610"/>
                  </a:cubicBezTo>
                  <a:cubicBezTo>
                    <a:pt x="3669" y="6589"/>
                    <a:pt x="3795" y="6501"/>
                    <a:pt x="3915" y="6409"/>
                  </a:cubicBezTo>
                  <a:cubicBezTo>
                    <a:pt x="4042" y="6112"/>
                    <a:pt x="4155" y="5815"/>
                    <a:pt x="4271" y="5517"/>
                  </a:cubicBezTo>
                  <a:lnTo>
                    <a:pt x="4321" y="5389"/>
                  </a:lnTo>
                  <a:cubicBezTo>
                    <a:pt x="4511" y="4895"/>
                    <a:pt x="4687" y="4453"/>
                    <a:pt x="4920" y="4029"/>
                  </a:cubicBezTo>
                  <a:cubicBezTo>
                    <a:pt x="5067" y="3768"/>
                    <a:pt x="5193" y="3577"/>
                    <a:pt x="5328" y="3404"/>
                  </a:cubicBezTo>
                  <a:cubicBezTo>
                    <a:pt x="5436" y="3265"/>
                    <a:pt x="5549" y="3133"/>
                    <a:pt x="5660" y="2998"/>
                  </a:cubicBezTo>
                  <a:lnTo>
                    <a:pt x="5717" y="2930"/>
                  </a:lnTo>
                  <a:lnTo>
                    <a:pt x="5775" y="2862"/>
                  </a:lnTo>
                  <a:cubicBezTo>
                    <a:pt x="5913" y="2696"/>
                    <a:pt x="6053" y="2533"/>
                    <a:pt x="6177" y="2357"/>
                  </a:cubicBezTo>
                  <a:lnTo>
                    <a:pt x="6211" y="2309"/>
                  </a:lnTo>
                  <a:lnTo>
                    <a:pt x="6243" y="2260"/>
                  </a:lnTo>
                  <a:cubicBezTo>
                    <a:pt x="6269" y="2123"/>
                    <a:pt x="6285" y="1997"/>
                    <a:pt x="6297" y="1869"/>
                  </a:cubicBezTo>
                  <a:cubicBezTo>
                    <a:pt x="6326" y="1566"/>
                    <a:pt x="6313" y="1293"/>
                    <a:pt x="6256" y="1060"/>
                  </a:cubicBezTo>
                  <a:cubicBezTo>
                    <a:pt x="6226" y="915"/>
                    <a:pt x="6184" y="795"/>
                    <a:pt x="6134" y="694"/>
                  </a:cubicBezTo>
                  <a:cubicBezTo>
                    <a:pt x="6083" y="594"/>
                    <a:pt x="6017" y="500"/>
                    <a:pt x="5937" y="413"/>
                  </a:cubicBezTo>
                  <a:cubicBezTo>
                    <a:pt x="5859" y="328"/>
                    <a:pt x="5789" y="269"/>
                    <a:pt x="5719" y="227"/>
                  </a:cubicBezTo>
                  <a:cubicBezTo>
                    <a:pt x="5615" y="160"/>
                    <a:pt x="5516" y="111"/>
                    <a:pt x="5417" y="78"/>
                  </a:cubicBezTo>
                  <a:cubicBezTo>
                    <a:pt x="5251" y="26"/>
                    <a:pt x="5071" y="0"/>
                    <a:pt x="4873" y="0"/>
                  </a:cubicBezTo>
                  <a:close/>
                </a:path>
              </a:pathLst>
            </a:custGeom>
            <a:solidFill>
              <a:srgbClr val="FFE5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61" name="Google Shape;3861;p16"/>
            <p:cNvSpPr/>
            <p:nvPr/>
          </p:nvSpPr>
          <p:spPr>
            <a:xfrm>
              <a:off x="6026525" y="-1123650"/>
              <a:ext cx="121550" cy="85800"/>
            </a:xfrm>
            <a:custGeom>
              <a:avLst/>
              <a:gdLst/>
              <a:ahLst/>
              <a:cxnLst/>
              <a:rect l="l" t="t" r="r" b="b"/>
              <a:pathLst>
                <a:path w="4862" h="3432" extrusionOk="0">
                  <a:moveTo>
                    <a:pt x="929" y="1"/>
                  </a:moveTo>
                  <a:cubicBezTo>
                    <a:pt x="910" y="1"/>
                    <a:pt x="894" y="2"/>
                    <a:pt x="880" y="3"/>
                  </a:cubicBezTo>
                  <a:cubicBezTo>
                    <a:pt x="730" y="13"/>
                    <a:pt x="631" y="70"/>
                    <a:pt x="551" y="125"/>
                  </a:cubicBezTo>
                  <a:cubicBezTo>
                    <a:pt x="472" y="180"/>
                    <a:pt x="406" y="257"/>
                    <a:pt x="344" y="365"/>
                  </a:cubicBezTo>
                  <a:cubicBezTo>
                    <a:pt x="202" y="592"/>
                    <a:pt x="144" y="855"/>
                    <a:pt x="98" y="1106"/>
                  </a:cubicBezTo>
                  <a:cubicBezTo>
                    <a:pt x="49" y="1385"/>
                    <a:pt x="19" y="1686"/>
                    <a:pt x="11" y="2032"/>
                  </a:cubicBezTo>
                  <a:cubicBezTo>
                    <a:pt x="6" y="2119"/>
                    <a:pt x="3" y="2205"/>
                    <a:pt x="1" y="2294"/>
                  </a:cubicBezTo>
                  <a:cubicBezTo>
                    <a:pt x="32" y="2310"/>
                    <a:pt x="49" y="2325"/>
                    <a:pt x="61" y="2347"/>
                  </a:cubicBezTo>
                  <a:cubicBezTo>
                    <a:pt x="90" y="2478"/>
                    <a:pt x="107" y="2590"/>
                    <a:pt x="116" y="2699"/>
                  </a:cubicBezTo>
                  <a:lnTo>
                    <a:pt x="123" y="2808"/>
                  </a:lnTo>
                  <a:lnTo>
                    <a:pt x="128" y="2901"/>
                  </a:lnTo>
                  <a:cubicBezTo>
                    <a:pt x="133" y="2950"/>
                    <a:pt x="137" y="3002"/>
                    <a:pt x="154" y="3058"/>
                  </a:cubicBezTo>
                  <a:cubicBezTo>
                    <a:pt x="156" y="3059"/>
                    <a:pt x="166" y="3075"/>
                    <a:pt x="169" y="3078"/>
                  </a:cubicBezTo>
                  <a:cubicBezTo>
                    <a:pt x="170" y="3078"/>
                    <a:pt x="183" y="3094"/>
                    <a:pt x="184" y="3094"/>
                  </a:cubicBezTo>
                  <a:lnTo>
                    <a:pt x="222" y="3128"/>
                  </a:lnTo>
                  <a:cubicBezTo>
                    <a:pt x="298" y="3163"/>
                    <a:pt x="373" y="3180"/>
                    <a:pt x="452" y="3199"/>
                  </a:cubicBezTo>
                  <a:cubicBezTo>
                    <a:pt x="460" y="3201"/>
                    <a:pt x="495" y="3206"/>
                    <a:pt x="528" y="3207"/>
                  </a:cubicBezTo>
                  <a:cubicBezTo>
                    <a:pt x="621" y="3194"/>
                    <a:pt x="681" y="3180"/>
                    <a:pt x="747" y="3158"/>
                  </a:cubicBezTo>
                  <a:lnTo>
                    <a:pt x="809" y="3138"/>
                  </a:lnTo>
                  <a:cubicBezTo>
                    <a:pt x="841" y="3128"/>
                    <a:pt x="874" y="3117"/>
                    <a:pt x="904" y="3110"/>
                  </a:cubicBezTo>
                  <a:cubicBezTo>
                    <a:pt x="987" y="3091"/>
                    <a:pt x="1039" y="3079"/>
                    <a:pt x="1091" y="3078"/>
                  </a:cubicBezTo>
                  <a:cubicBezTo>
                    <a:pt x="1109" y="3076"/>
                    <a:pt x="1128" y="3075"/>
                    <a:pt x="1146" y="3075"/>
                  </a:cubicBezTo>
                  <a:cubicBezTo>
                    <a:pt x="1171" y="3075"/>
                    <a:pt x="1195" y="3077"/>
                    <a:pt x="1219" y="3084"/>
                  </a:cubicBezTo>
                  <a:cubicBezTo>
                    <a:pt x="1246" y="3087"/>
                    <a:pt x="1267" y="3095"/>
                    <a:pt x="1285" y="3105"/>
                  </a:cubicBezTo>
                  <a:cubicBezTo>
                    <a:pt x="1303" y="3115"/>
                    <a:pt x="1319" y="3128"/>
                    <a:pt x="1335" y="3143"/>
                  </a:cubicBezTo>
                  <a:lnTo>
                    <a:pt x="1369" y="3190"/>
                  </a:lnTo>
                  <a:cubicBezTo>
                    <a:pt x="1397" y="3258"/>
                    <a:pt x="1404" y="3293"/>
                    <a:pt x="1408" y="3331"/>
                  </a:cubicBezTo>
                  <a:lnTo>
                    <a:pt x="1415" y="3378"/>
                  </a:lnTo>
                  <a:cubicBezTo>
                    <a:pt x="1552" y="3408"/>
                    <a:pt x="1672" y="3423"/>
                    <a:pt x="1787" y="3428"/>
                  </a:cubicBezTo>
                  <a:cubicBezTo>
                    <a:pt x="1850" y="3430"/>
                    <a:pt x="1913" y="3431"/>
                    <a:pt x="1975" y="3431"/>
                  </a:cubicBezTo>
                  <a:cubicBezTo>
                    <a:pt x="2056" y="3431"/>
                    <a:pt x="2137" y="3430"/>
                    <a:pt x="2218" y="3426"/>
                  </a:cubicBezTo>
                  <a:cubicBezTo>
                    <a:pt x="2412" y="3410"/>
                    <a:pt x="2564" y="3388"/>
                    <a:pt x="2698" y="3359"/>
                  </a:cubicBezTo>
                  <a:cubicBezTo>
                    <a:pt x="2857" y="3325"/>
                    <a:pt x="3017" y="3285"/>
                    <a:pt x="3175" y="3236"/>
                  </a:cubicBezTo>
                  <a:cubicBezTo>
                    <a:pt x="3314" y="3187"/>
                    <a:pt x="3475" y="3128"/>
                    <a:pt x="3632" y="3051"/>
                  </a:cubicBezTo>
                  <a:cubicBezTo>
                    <a:pt x="3768" y="2983"/>
                    <a:pt x="3903" y="2907"/>
                    <a:pt x="4029" y="2822"/>
                  </a:cubicBezTo>
                  <a:cubicBezTo>
                    <a:pt x="4180" y="2719"/>
                    <a:pt x="4285" y="2634"/>
                    <a:pt x="4374" y="2542"/>
                  </a:cubicBezTo>
                  <a:cubicBezTo>
                    <a:pt x="4413" y="2506"/>
                    <a:pt x="4449" y="2469"/>
                    <a:pt x="4486" y="2432"/>
                  </a:cubicBezTo>
                  <a:lnTo>
                    <a:pt x="4539" y="2376"/>
                  </a:lnTo>
                  <a:cubicBezTo>
                    <a:pt x="4581" y="2333"/>
                    <a:pt x="4623" y="2289"/>
                    <a:pt x="4666" y="2248"/>
                  </a:cubicBezTo>
                  <a:cubicBezTo>
                    <a:pt x="4729" y="2187"/>
                    <a:pt x="4791" y="2126"/>
                    <a:pt x="4861" y="2078"/>
                  </a:cubicBezTo>
                  <a:cubicBezTo>
                    <a:pt x="4861" y="1985"/>
                    <a:pt x="4851" y="1896"/>
                    <a:pt x="4829" y="1800"/>
                  </a:cubicBezTo>
                  <a:cubicBezTo>
                    <a:pt x="4801" y="1691"/>
                    <a:pt x="4766" y="1587"/>
                    <a:pt x="4722" y="1498"/>
                  </a:cubicBezTo>
                  <a:cubicBezTo>
                    <a:pt x="4683" y="1425"/>
                    <a:pt x="4646" y="1364"/>
                    <a:pt x="4597" y="1306"/>
                  </a:cubicBezTo>
                  <a:cubicBezTo>
                    <a:pt x="4561" y="1260"/>
                    <a:pt x="4506" y="1211"/>
                    <a:pt x="4432" y="1163"/>
                  </a:cubicBezTo>
                  <a:cubicBezTo>
                    <a:pt x="4374" y="1123"/>
                    <a:pt x="4301" y="1092"/>
                    <a:pt x="4208" y="1069"/>
                  </a:cubicBezTo>
                  <a:cubicBezTo>
                    <a:pt x="4132" y="1052"/>
                    <a:pt x="4056" y="1045"/>
                    <a:pt x="3981" y="1045"/>
                  </a:cubicBezTo>
                  <a:cubicBezTo>
                    <a:pt x="3742" y="1045"/>
                    <a:pt x="3507" y="1118"/>
                    <a:pt x="3294" y="1184"/>
                  </a:cubicBezTo>
                  <a:lnTo>
                    <a:pt x="3242" y="1198"/>
                  </a:lnTo>
                  <a:cubicBezTo>
                    <a:pt x="3094" y="1242"/>
                    <a:pt x="2928" y="1296"/>
                    <a:pt x="2770" y="1311"/>
                  </a:cubicBezTo>
                  <a:cubicBezTo>
                    <a:pt x="2636" y="1319"/>
                    <a:pt x="2500" y="1324"/>
                    <a:pt x="2368" y="1327"/>
                  </a:cubicBezTo>
                  <a:lnTo>
                    <a:pt x="2317" y="1329"/>
                  </a:lnTo>
                  <a:lnTo>
                    <a:pt x="2269" y="1329"/>
                  </a:lnTo>
                  <a:cubicBezTo>
                    <a:pt x="2299" y="1264"/>
                    <a:pt x="2289" y="1161"/>
                    <a:pt x="2244" y="1027"/>
                  </a:cubicBezTo>
                  <a:cubicBezTo>
                    <a:pt x="2233" y="998"/>
                    <a:pt x="2223" y="974"/>
                    <a:pt x="2210" y="947"/>
                  </a:cubicBezTo>
                  <a:cubicBezTo>
                    <a:pt x="2165" y="857"/>
                    <a:pt x="2095" y="758"/>
                    <a:pt x="1988" y="638"/>
                  </a:cubicBezTo>
                  <a:cubicBezTo>
                    <a:pt x="1868" y="500"/>
                    <a:pt x="1724" y="371"/>
                    <a:pt x="1549" y="243"/>
                  </a:cubicBezTo>
                  <a:cubicBezTo>
                    <a:pt x="1444" y="164"/>
                    <a:pt x="1325" y="98"/>
                    <a:pt x="1198" y="49"/>
                  </a:cubicBezTo>
                  <a:cubicBezTo>
                    <a:pt x="1161" y="34"/>
                    <a:pt x="1124" y="26"/>
                    <a:pt x="1084" y="17"/>
                  </a:cubicBezTo>
                  <a:cubicBezTo>
                    <a:pt x="1012" y="4"/>
                    <a:pt x="965" y="1"/>
                    <a:pt x="929" y="1"/>
                  </a:cubicBezTo>
                  <a:close/>
                </a:path>
              </a:pathLst>
            </a:custGeom>
            <a:solidFill>
              <a:srgbClr val="FFE5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62" name="Google Shape;3862;p16"/>
            <p:cNvSpPr/>
            <p:nvPr/>
          </p:nvSpPr>
          <p:spPr>
            <a:xfrm>
              <a:off x="6127350" y="-984100"/>
              <a:ext cx="185250" cy="165650"/>
            </a:xfrm>
            <a:custGeom>
              <a:avLst/>
              <a:gdLst/>
              <a:ahLst/>
              <a:cxnLst/>
              <a:rect l="l" t="t" r="r" b="b"/>
              <a:pathLst>
                <a:path w="7410" h="6626" extrusionOk="0">
                  <a:moveTo>
                    <a:pt x="4458" y="1"/>
                  </a:moveTo>
                  <a:cubicBezTo>
                    <a:pt x="4436" y="1"/>
                    <a:pt x="4414" y="1"/>
                    <a:pt x="4391" y="2"/>
                  </a:cubicBezTo>
                  <a:cubicBezTo>
                    <a:pt x="4176" y="9"/>
                    <a:pt x="3958" y="55"/>
                    <a:pt x="3679" y="155"/>
                  </a:cubicBezTo>
                  <a:cubicBezTo>
                    <a:pt x="3458" y="235"/>
                    <a:pt x="3228" y="347"/>
                    <a:pt x="2958" y="506"/>
                  </a:cubicBezTo>
                  <a:cubicBezTo>
                    <a:pt x="2689" y="664"/>
                    <a:pt x="2424" y="850"/>
                    <a:pt x="2144" y="1072"/>
                  </a:cubicBezTo>
                  <a:cubicBezTo>
                    <a:pt x="2058" y="1183"/>
                    <a:pt x="1976" y="1301"/>
                    <a:pt x="1902" y="1417"/>
                  </a:cubicBezTo>
                  <a:cubicBezTo>
                    <a:pt x="1798" y="1584"/>
                    <a:pt x="1703" y="1756"/>
                    <a:pt x="1609" y="1943"/>
                  </a:cubicBezTo>
                  <a:cubicBezTo>
                    <a:pt x="1530" y="2108"/>
                    <a:pt x="1454" y="2277"/>
                    <a:pt x="1390" y="2447"/>
                  </a:cubicBezTo>
                  <a:cubicBezTo>
                    <a:pt x="1361" y="2529"/>
                    <a:pt x="1328" y="2605"/>
                    <a:pt x="1286" y="2680"/>
                  </a:cubicBezTo>
                  <a:cubicBezTo>
                    <a:pt x="1177" y="2866"/>
                    <a:pt x="1045" y="3042"/>
                    <a:pt x="919" y="3211"/>
                  </a:cubicBezTo>
                  <a:lnTo>
                    <a:pt x="779" y="3393"/>
                  </a:lnTo>
                  <a:cubicBezTo>
                    <a:pt x="660" y="3551"/>
                    <a:pt x="539" y="3708"/>
                    <a:pt x="424" y="3869"/>
                  </a:cubicBezTo>
                  <a:cubicBezTo>
                    <a:pt x="295" y="4047"/>
                    <a:pt x="172" y="4225"/>
                    <a:pt x="71" y="4420"/>
                  </a:cubicBezTo>
                  <a:cubicBezTo>
                    <a:pt x="45" y="4475"/>
                    <a:pt x="22" y="4532"/>
                    <a:pt x="6" y="4590"/>
                  </a:cubicBezTo>
                  <a:cubicBezTo>
                    <a:pt x="2" y="4609"/>
                    <a:pt x="1" y="4629"/>
                    <a:pt x="1" y="4652"/>
                  </a:cubicBezTo>
                  <a:lnTo>
                    <a:pt x="31" y="4686"/>
                  </a:lnTo>
                  <a:cubicBezTo>
                    <a:pt x="111" y="4752"/>
                    <a:pt x="195" y="4814"/>
                    <a:pt x="279" y="4874"/>
                  </a:cubicBezTo>
                  <a:cubicBezTo>
                    <a:pt x="389" y="4950"/>
                    <a:pt x="498" y="5025"/>
                    <a:pt x="610" y="5101"/>
                  </a:cubicBezTo>
                  <a:lnTo>
                    <a:pt x="703" y="5164"/>
                  </a:lnTo>
                  <a:cubicBezTo>
                    <a:pt x="864" y="5269"/>
                    <a:pt x="1022" y="5373"/>
                    <a:pt x="1184" y="5456"/>
                  </a:cubicBezTo>
                  <a:cubicBezTo>
                    <a:pt x="1275" y="5502"/>
                    <a:pt x="1367" y="5539"/>
                    <a:pt x="1466" y="5569"/>
                  </a:cubicBezTo>
                  <a:cubicBezTo>
                    <a:pt x="1562" y="5598"/>
                    <a:pt x="1658" y="5624"/>
                    <a:pt x="1756" y="5646"/>
                  </a:cubicBezTo>
                  <a:cubicBezTo>
                    <a:pt x="2022" y="5693"/>
                    <a:pt x="2286" y="5712"/>
                    <a:pt x="2534" y="5727"/>
                  </a:cubicBezTo>
                  <a:lnTo>
                    <a:pt x="2616" y="5733"/>
                  </a:lnTo>
                  <a:cubicBezTo>
                    <a:pt x="2715" y="5740"/>
                    <a:pt x="2814" y="5746"/>
                    <a:pt x="2912" y="5756"/>
                  </a:cubicBezTo>
                  <a:cubicBezTo>
                    <a:pt x="3053" y="5772"/>
                    <a:pt x="3162" y="5785"/>
                    <a:pt x="3270" y="5808"/>
                  </a:cubicBezTo>
                  <a:cubicBezTo>
                    <a:pt x="3426" y="5841"/>
                    <a:pt x="3568" y="5885"/>
                    <a:pt x="3702" y="5943"/>
                  </a:cubicBezTo>
                  <a:cubicBezTo>
                    <a:pt x="3803" y="5987"/>
                    <a:pt x="3903" y="6035"/>
                    <a:pt x="4001" y="6085"/>
                  </a:cubicBezTo>
                  <a:cubicBezTo>
                    <a:pt x="4086" y="6130"/>
                    <a:pt x="4167" y="6174"/>
                    <a:pt x="4251" y="6221"/>
                  </a:cubicBezTo>
                  <a:lnTo>
                    <a:pt x="4290" y="6243"/>
                  </a:lnTo>
                  <a:cubicBezTo>
                    <a:pt x="4397" y="6303"/>
                    <a:pt x="4506" y="6367"/>
                    <a:pt x="4618" y="6424"/>
                  </a:cubicBezTo>
                  <a:cubicBezTo>
                    <a:pt x="4735" y="6480"/>
                    <a:pt x="4822" y="6517"/>
                    <a:pt x="4914" y="6548"/>
                  </a:cubicBezTo>
                  <a:cubicBezTo>
                    <a:pt x="4979" y="6569"/>
                    <a:pt x="5044" y="6586"/>
                    <a:pt x="5110" y="6602"/>
                  </a:cubicBezTo>
                  <a:cubicBezTo>
                    <a:pt x="5177" y="6612"/>
                    <a:pt x="5242" y="6622"/>
                    <a:pt x="5304" y="6624"/>
                  </a:cubicBezTo>
                  <a:cubicBezTo>
                    <a:pt x="5351" y="6625"/>
                    <a:pt x="5394" y="6625"/>
                    <a:pt x="5439" y="6625"/>
                  </a:cubicBezTo>
                  <a:cubicBezTo>
                    <a:pt x="5543" y="6618"/>
                    <a:pt x="5648" y="6605"/>
                    <a:pt x="5752" y="6581"/>
                  </a:cubicBezTo>
                  <a:cubicBezTo>
                    <a:pt x="5838" y="6560"/>
                    <a:pt x="5918" y="6539"/>
                    <a:pt x="5999" y="6510"/>
                  </a:cubicBezTo>
                  <a:cubicBezTo>
                    <a:pt x="6150" y="6453"/>
                    <a:pt x="6277" y="6397"/>
                    <a:pt x="6401" y="6332"/>
                  </a:cubicBezTo>
                  <a:cubicBezTo>
                    <a:pt x="6529" y="6265"/>
                    <a:pt x="6652" y="6191"/>
                    <a:pt x="6773" y="6112"/>
                  </a:cubicBezTo>
                  <a:cubicBezTo>
                    <a:pt x="6960" y="5979"/>
                    <a:pt x="7113" y="5862"/>
                    <a:pt x="7254" y="5740"/>
                  </a:cubicBezTo>
                  <a:lnTo>
                    <a:pt x="7277" y="5691"/>
                  </a:lnTo>
                  <a:lnTo>
                    <a:pt x="7297" y="5646"/>
                  </a:lnTo>
                  <a:cubicBezTo>
                    <a:pt x="7337" y="5538"/>
                    <a:pt x="7359" y="5427"/>
                    <a:pt x="7376" y="5331"/>
                  </a:cubicBezTo>
                  <a:cubicBezTo>
                    <a:pt x="7409" y="5144"/>
                    <a:pt x="7405" y="4930"/>
                    <a:pt x="7357" y="4712"/>
                  </a:cubicBezTo>
                  <a:cubicBezTo>
                    <a:pt x="7342" y="4613"/>
                    <a:pt x="7304" y="4511"/>
                    <a:pt x="7243" y="4386"/>
                  </a:cubicBezTo>
                  <a:cubicBezTo>
                    <a:pt x="7158" y="4224"/>
                    <a:pt x="7059" y="4109"/>
                    <a:pt x="6971" y="4015"/>
                  </a:cubicBezTo>
                  <a:cubicBezTo>
                    <a:pt x="6889" y="3923"/>
                    <a:pt x="6796" y="3843"/>
                    <a:pt x="6702" y="3761"/>
                  </a:cubicBezTo>
                  <a:lnTo>
                    <a:pt x="6668" y="3732"/>
                  </a:lnTo>
                  <a:cubicBezTo>
                    <a:pt x="6586" y="3663"/>
                    <a:pt x="6517" y="3605"/>
                    <a:pt x="6448" y="3549"/>
                  </a:cubicBezTo>
                  <a:lnTo>
                    <a:pt x="6343" y="3461"/>
                  </a:lnTo>
                  <a:cubicBezTo>
                    <a:pt x="6280" y="3408"/>
                    <a:pt x="6220" y="3350"/>
                    <a:pt x="6162" y="3293"/>
                  </a:cubicBezTo>
                  <a:cubicBezTo>
                    <a:pt x="6099" y="3230"/>
                    <a:pt x="6048" y="3158"/>
                    <a:pt x="5996" y="3086"/>
                  </a:cubicBezTo>
                  <a:cubicBezTo>
                    <a:pt x="5936" y="2997"/>
                    <a:pt x="5882" y="2909"/>
                    <a:pt x="5838" y="2817"/>
                  </a:cubicBezTo>
                  <a:cubicBezTo>
                    <a:pt x="5816" y="2773"/>
                    <a:pt x="5796" y="2730"/>
                    <a:pt x="5778" y="2687"/>
                  </a:cubicBezTo>
                  <a:cubicBezTo>
                    <a:pt x="5756" y="2618"/>
                    <a:pt x="5739" y="2549"/>
                    <a:pt x="5730" y="2474"/>
                  </a:cubicBezTo>
                  <a:cubicBezTo>
                    <a:pt x="5726" y="2368"/>
                    <a:pt x="5732" y="2262"/>
                    <a:pt x="5740" y="2157"/>
                  </a:cubicBezTo>
                  <a:lnTo>
                    <a:pt x="5749" y="2019"/>
                  </a:lnTo>
                  <a:cubicBezTo>
                    <a:pt x="5762" y="1806"/>
                    <a:pt x="5753" y="1591"/>
                    <a:pt x="5720" y="1358"/>
                  </a:cubicBezTo>
                  <a:cubicBezTo>
                    <a:pt x="5687" y="1097"/>
                    <a:pt x="5622" y="870"/>
                    <a:pt x="5526" y="679"/>
                  </a:cubicBezTo>
                  <a:cubicBezTo>
                    <a:pt x="5510" y="647"/>
                    <a:pt x="5496" y="616"/>
                    <a:pt x="5479" y="587"/>
                  </a:cubicBezTo>
                  <a:cubicBezTo>
                    <a:pt x="5352" y="381"/>
                    <a:pt x="5192" y="223"/>
                    <a:pt x="5012" y="132"/>
                  </a:cubicBezTo>
                  <a:cubicBezTo>
                    <a:pt x="4844" y="46"/>
                    <a:pt x="4654" y="1"/>
                    <a:pt x="4458" y="1"/>
                  </a:cubicBezTo>
                  <a:close/>
                </a:path>
              </a:pathLst>
            </a:custGeom>
            <a:solidFill>
              <a:srgbClr val="FFE5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63" name="Google Shape;3863;p16"/>
            <p:cNvSpPr/>
            <p:nvPr/>
          </p:nvSpPr>
          <p:spPr>
            <a:xfrm>
              <a:off x="6043575" y="-707250"/>
              <a:ext cx="140000" cy="149150"/>
            </a:xfrm>
            <a:custGeom>
              <a:avLst/>
              <a:gdLst/>
              <a:ahLst/>
              <a:cxnLst/>
              <a:rect l="l" t="t" r="r" b="b"/>
              <a:pathLst>
                <a:path w="5600" h="5966" extrusionOk="0">
                  <a:moveTo>
                    <a:pt x="3983" y="0"/>
                  </a:moveTo>
                  <a:cubicBezTo>
                    <a:pt x="3566" y="0"/>
                    <a:pt x="3109" y="129"/>
                    <a:pt x="2598" y="391"/>
                  </a:cubicBezTo>
                  <a:lnTo>
                    <a:pt x="2549" y="419"/>
                  </a:lnTo>
                  <a:cubicBezTo>
                    <a:pt x="2319" y="663"/>
                    <a:pt x="2060" y="901"/>
                    <a:pt x="1734" y="1168"/>
                  </a:cubicBezTo>
                  <a:cubicBezTo>
                    <a:pt x="1674" y="1220"/>
                    <a:pt x="1615" y="1275"/>
                    <a:pt x="1556" y="1325"/>
                  </a:cubicBezTo>
                  <a:lnTo>
                    <a:pt x="1523" y="1352"/>
                  </a:lnTo>
                  <a:lnTo>
                    <a:pt x="1361" y="1490"/>
                  </a:lnTo>
                  <a:cubicBezTo>
                    <a:pt x="1375" y="1517"/>
                    <a:pt x="1384" y="1535"/>
                    <a:pt x="1394" y="1553"/>
                  </a:cubicBezTo>
                  <a:cubicBezTo>
                    <a:pt x="1413" y="1589"/>
                    <a:pt x="1421" y="1628"/>
                    <a:pt x="1423" y="1671"/>
                  </a:cubicBezTo>
                  <a:cubicBezTo>
                    <a:pt x="1423" y="1742"/>
                    <a:pt x="1398" y="1820"/>
                    <a:pt x="1354" y="1898"/>
                  </a:cubicBezTo>
                  <a:cubicBezTo>
                    <a:pt x="1305" y="1984"/>
                    <a:pt x="1243" y="2059"/>
                    <a:pt x="1184" y="2128"/>
                  </a:cubicBezTo>
                  <a:cubicBezTo>
                    <a:pt x="1011" y="2325"/>
                    <a:pt x="809" y="2503"/>
                    <a:pt x="614" y="2675"/>
                  </a:cubicBezTo>
                  <a:lnTo>
                    <a:pt x="516" y="2761"/>
                  </a:lnTo>
                  <a:cubicBezTo>
                    <a:pt x="445" y="2824"/>
                    <a:pt x="374" y="2885"/>
                    <a:pt x="307" y="2952"/>
                  </a:cubicBezTo>
                  <a:cubicBezTo>
                    <a:pt x="236" y="3014"/>
                    <a:pt x="169" y="3079"/>
                    <a:pt x="107" y="3151"/>
                  </a:cubicBezTo>
                  <a:cubicBezTo>
                    <a:pt x="93" y="3168"/>
                    <a:pt x="73" y="3194"/>
                    <a:pt x="55" y="3227"/>
                  </a:cubicBezTo>
                  <a:cubicBezTo>
                    <a:pt x="41" y="3258"/>
                    <a:pt x="32" y="3294"/>
                    <a:pt x="22" y="3327"/>
                  </a:cubicBezTo>
                  <a:cubicBezTo>
                    <a:pt x="5" y="3428"/>
                    <a:pt x="1" y="3530"/>
                    <a:pt x="8" y="3639"/>
                  </a:cubicBezTo>
                  <a:cubicBezTo>
                    <a:pt x="28" y="3879"/>
                    <a:pt x="86" y="4131"/>
                    <a:pt x="183" y="4414"/>
                  </a:cubicBezTo>
                  <a:cubicBezTo>
                    <a:pt x="249" y="4598"/>
                    <a:pt x="324" y="4771"/>
                    <a:pt x="402" y="4929"/>
                  </a:cubicBezTo>
                  <a:cubicBezTo>
                    <a:pt x="473" y="5074"/>
                    <a:pt x="552" y="5212"/>
                    <a:pt x="637" y="5344"/>
                  </a:cubicBezTo>
                  <a:cubicBezTo>
                    <a:pt x="758" y="5516"/>
                    <a:pt x="870" y="5648"/>
                    <a:pt x="995" y="5757"/>
                  </a:cubicBezTo>
                  <a:cubicBezTo>
                    <a:pt x="1054" y="5808"/>
                    <a:pt x="1113" y="5849"/>
                    <a:pt x="1174" y="5882"/>
                  </a:cubicBezTo>
                  <a:cubicBezTo>
                    <a:pt x="1239" y="5913"/>
                    <a:pt x="1314" y="5937"/>
                    <a:pt x="1408" y="5957"/>
                  </a:cubicBezTo>
                  <a:cubicBezTo>
                    <a:pt x="1447" y="5964"/>
                    <a:pt x="1485" y="5966"/>
                    <a:pt x="1520" y="5966"/>
                  </a:cubicBezTo>
                  <a:cubicBezTo>
                    <a:pt x="1585" y="5961"/>
                    <a:pt x="1620" y="5956"/>
                    <a:pt x="1657" y="5944"/>
                  </a:cubicBezTo>
                  <a:cubicBezTo>
                    <a:pt x="1720" y="5921"/>
                    <a:pt x="1753" y="5901"/>
                    <a:pt x="1792" y="5879"/>
                  </a:cubicBezTo>
                  <a:cubicBezTo>
                    <a:pt x="1845" y="5836"/>
                    <a:pt x="1888" y="5798"/>
                    <a:pt x="1925" y="5755"/>
                  </a:cubicBezTo>
                  <a:cubicBezTo>
                    <a:pt x="1996" y="5670"/>
                    <a:pt x="2059" y="5582"/>
                    <a:pt x="2115" y="5490"/>
                  </a:cubicBezTo>
                  <a:lnTo>
                    <a:pt x="2165" y="5410"/>
                  </a:lnTo>
                  <a:lnTo>
                    <a:pt x="2263" y="5247"/>
                  </a:lnTo>
                  <a:cubicBezTo>
                    <a:pt x="2313" y="5171"/>
                    <a:pt x="2366" y="5100"/>
                    <a:pt x="2424" y="5028"/>
                  </a:cubicBezTo>
                  <a:lnTo>
                    <a:pt x="2519" y="4921"/>
                  </a:lnTo>
                  <a:cubicBezTo>
                    <a:pt x="2799" y="4608"/>
                    <a:pt x="3030" y="4383"/>
                    <a:pt x="3271" y="4189"/>
                  </a:cubicBezTo>
                  <a:cubicBezTo>
                    <a:pt x="3412" y="4070"/>
                    <a:pt x="3551" y="3968"/>
                    <a:pt x="3696" y="3874"/>
                  </a:cubicBezTo>
                  <a:cubicBezTo>
                    <a:pt x="3842" y="3782"/>
                    <a:pt x="4001" y="3688"/>
                    <a:pt x="4178" y="3623"/>
                  </a:cubicBezTo>
                  <a:cubicBezTo>
                    <a:pt x="4206" y="3613"/>
                    <a:pt x="4235" y="3602"/>
                    <a:pt x="4264" y="3593"/>
                  </a:cubicBezTo>
                  <a:lnTo>
                    <a:pt x="4377" y="3458"/>
                  </a:lnTo>
                  <a:cubicBezTo>
                    <a:pt x="4515" y="3298"/>
                    <a:pt x="4652" y="3136"/>
                    <a:pt x="4784" y="2974"/>
                  </a:cubicBezTo>
                  <a:cubicBezTo>
                    <a:pt x="4983" y="2725"/>
                    <a:pt x="5210" y="2428"/>
                    <a:pt x="5378" y="2093"/>
                  </a:cubicBezTo>
                  <a:cubicBezTo>
                    <a:pt x="5456" y="1944"/>
                    <a:pt x="5508" y="1810"/>
                    <a:pt x="5548" y="1670"/>
                  </a:cubicBezTo>
                  <a:cubicBezTo>
                    <a:pt x="5566" y="1599"/>
                    <a:pt x="5579" y="1526"/>
                    <a:pt x="5588" y="1451"/>
                  </a:cubicBezTo>
                  <a:cubicBezTo>
                    <a:pt x="5600" y="1380"/>
                    <a:pt x="5595" y="1311"/>
                    <a:pt x="5591" y="1230"/>
                  </a:cubicBezTo>
                  <a:cubicBezTo>
                    <a:pt x="5581" y="1102"/>
                    <a:pt x="5552" y="989"/>
                    <a:pt x="5498" y="880"/>
                  </a:cubicBezTo>
                  <a:cubicBezTo>
                    <a:pt x="5427" y="739"/>
                    <a:pt x="5314" y="598"/>
                    <a:pt x="5150" y="446"/>
                  </a:cubicBezTo>
                  <a:cubicBezTo>
                    <a:pt x="4930" y="242"/>
                    <a:pt x="4662" y="103"/>
                    <a:pt x="4379" y="41"/>
                  </a:cubicBezTo>
                  <a:cubicBezTo>
                    <a:pt x="4251" y="14"/>
                    <a:pt x="4119" y="0"/>
                    <a:pt x="3983" y="0"/>
                  </a:cubicBezTo>
                  <a:close/>
                </a:path>
              </a:pathLst>
            </a:custGeom>
            <a:solidFill>
              <a:srgbClr val="FFE5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64" name="Google Shape;3864;p16"/>
            <p:cNvSpPr/>
            <p:nvPr/>
          </p:nvSpPr>
          <p:spPr>
            <a:xfrm>
              <a:off x="5990400" y="-802100"/>
              <a:ext cx="106125" cy="65000"/>
            </a:xfrm>
            <a:custGeom>
              <a:avLst/>
              <a:gdLst/>
              <a:ahLst/>
              <a:cxnLst/>
              <a:rect l="l" t="t" r="r" b="b"/>
              <a:pathLst>
                <a:path w="4245" h="2600" extrusionOk="0">
                  <a:moveTo>
                    <a:pt x="1348" y="1"/>
                  </a:moveTo>
                  <a:cubicBezTo>
                    <a:pt x="1215" y="1"/>
                    <a:pt x="1086" y="16"/>
                    <a:pt x="963" y="46"/>
                  </a:cubicBezTo>
                  <a:cubicBezTo>
                    <a:pt x="548" y="155"/>
                    <a:pt x="256" y="471"/>
                    <a:pt x="1" y="797"/>
                  </a:cubicBezTo>
                  <a:lnTo>
                    <a:pt x="60" y="857"/>
                  </a:lnTo>
                  <a:cubicBezTo>
                    <a:pt x="166" y="952"/>
                    <a:pt x="261" y="1054"/>
                    <a:pt x="343" y="1159"/>
                  </a:cubicBezTo>
                  <a:lnTo>
                    <a:pt x="432" y="1275"/>
                  </a:lnTo>
                  <a:cubicBezTo>
                    <a:pt x="490" y="1353"/>
                    <a:pt x="541" y="1419"/>
                    <a:pt x="595" y="1484"/>
                  </a:cubicBezTo>
                  <a:cubicBezTo>
                    <a:pt x="648" y="1548"/>
                    <a:pt x="684" y="1587"/>
                    <a:pt x="725" y="1626"/>
                  </a:cubicBezTo>
                  <a:cubicBezTo>
                    <a:pt x="771" y="1673"/>
                    <a:pt x="819" y="1721"/>
                    <a:pt x="874" y="1765"/>
                  </a:cubicBezTo>
                  <a:cubicBezTo>
                    <a:pt x="934" y="1817"/>
                    <a:pt x="1000" y="1866"/>
                    <a:pt x="1071" y="1906"/>
                  </a:cubicBezTo>
                  <a:cubicBezTo>
                    <a:pt x="1094" y="1917"/>
                    <a:pt x="1118" y="1928"/>
                    <a:pt x="1144" y="1935"/>
                  </a:cubicBezTo>
                  <a:lnTo>
                    <a:pt x="1193" y="1938"/>
                  </a:lnTo>
                  <a:lnTo>
                    <a:pt x="1245" y="1916"/>
                  </a:lnTo>
                  <a:cubicBezTo>
                    <a:pt x="1278" y="1892"/>
                    <a:pt x="1306" y="1864"/>
                    <a:pt x="1334" y="1837"/>
                  </a:cubicBezTo>
                  <a:cubicBezTo>
                    <a:pt x="1384" y="1788"/>
                    <a:pt x="1421" y="1752"/>
                    <a:pt x="1471" y="1722"/>
                  </a:cubicBezTo>
                  <a:cubicBezTo>
                    <a:pt x="1523" y="1685"/>
                    <a:pt x="1579" y="1658"/>
                    <a:pt x="1635" y="1645"/>
                  </a:cubicBezTo>
                  <a:cubicBezTo>
                    <a:pt x="1693" y="1633"/>
                    <a:pt x="1748" y="1626"/>
                    <a:pt x="1798" y="1626"/>
                  </a:cubicBezTo>
                  <a:cubicBezTo>
                    <a:pt x="1821" y="1626"/>
                    <a:pt x="1842" y="1628"/>
                    <a:pt x="1862" y="1630"/>
                  </a:cubicBezTo>
                  <a:cubicBezTo>
                    <a:pt x="1934" y="1642"/>
                    <a:pt x="1963" y="1647"/>
                    <a:pt x="1984" y="1656"/>
                  </a:cubicBezTo>
                  <a:cubicBezTo>
                    <a:pt x="2037" y="1676"/>
                    <a:pt x="2068" y="1688"/>
                    <a:pt x="2091" y="1705"/>
                  </a:cubicBezTo>
                  <a:cubicBezTo>
                    <a:pt x="2128" y="1734"/>
                    <a:pt x="2154" y="1752"/>
                    <a:pt x="2177" y="1778"/>
                  </a:cubicBezTo>
                  <a:cubicBezTo>
                    <a:pt x="2213" y="1823"/>
                    <a:pt x="2228" y="1844"/>
                    <a:pt x="2241" y="1870"/>
                  </a:cubicBezTo>
                  <a:cubicBezTo>
                    <a:pt x="2254" y="1892"/>
                    <a:pt x="2267" y="1910"/>
                    <a:pt x="2277" y="1932"/>
                  </a:cubicBezTo>
                  <a:cubicBezTo>
                    <a:pt x="2307" y="1995"/>
                    <a:pt x="2335" y="2064"/>
                    <a:pt x="2361" y="2131"/>
                  </a:cubicBezTo>
                  <a:lnTo>
                    <a:pt x="2376" y="2173"/>
                  </a:lnTo>
                  <a:cubicBezTo>
                    <a:pt x="2392" y="2216"/>
                    <a:pt x="2405" y="2245"/>
                    <a:pt x="2418" y="2274"/>
                  </a:cubicBezTo>
                  <a:cubicBezTo>
                    <a:pt x="2455" y="2351"/>
                    <a:pt x="2471" y="2377"/>
                    <a:pt x="2490" y="2404"/>
                  </a:cubicBezTo>
                  <a:cubicBezTo>
                    <a:pt x="2504" y="2424"/>
                    <a:pt x="2523" y="2446"/>
                    <a:pt x="2541" y="2463"/>
                  </a:cubicBezTo>
                  <a:cubicBezTo>
                    <a:pt x="2595" y="2512"/>
                    <a:pt x="2620" y="2531"/>
                    <a:pt x="2648" y="2545"/>
                  </a:cubicBezTo>
                  <a:cubicBezTo>
                    <a:pt x="2656" y="2549"/>
                    <a:pt x="2689" y="2564"/>
                    <a:pt x="2722" y="2575"/>
                  </a:cubicBezTo>
                  <a:cubicBezTo>
                    <a:pt x="2753" y="2584"/>
                    <a:pt x="2781" y="2593"/>
                    <a:pt x="2814" y="2597"/>
                  </a:cubicBezTo>
                  <a:cubicBezTo>
                    <a:pt x="2837" y="2598"/>
                    <a:pt x="2882" y="2600"/>
                    <a:pt x="2931" y="2600"/>
                  </a:cubicBezTo>
                  <a:cubicBezTo>
                    <a:pt x="2951" y="2600"/>
                    <a:pt x="3000" y="2597"/>
                    <a:pt x="3047" y="2585"/>
                  </a:cubicBezTo>
                  <a:cubicBezTo>
                    <a:pt x="3097" y="2577"/>
                    <a:pt x="3145" y="2562"/>
                    <a:pt x="3191" y="2547"/>
                  </a:cubicBezTo>
                  <a:cubicBezTo>
                    <a:pt x="3251" y="2525"/>
                    <a:pt x="3308" y="2502"/>
                    <a:pt x="3363" y="2470"/>
                  </a:cubicBezTo>
                  <a:cubicBezTo>
                    <a:pt x="3428" y="2437"/>
                    <a:pt x="3488" y="2399"/>
                    <a:pt x="3548" y="2360"/>
                  </a:cubicBezTo>
                  <a:cubicBezTo>
                    <a:pt x="3712" y="2251"/>
                    <a:pt x="3876" y="2101"/>
                    <a:pt x="4024" y="1932"/>
                  </a:cubicBezTo>
                  <a:cubicBezTo>
                    <a:pt x="4071" y="1874"/>
                    <a:pt x="4101" y="1834"/>
                    <a:pt x="4129" y="1791"/>
                  </a:cubicBezTo>
                  <a:cubicBezTo>
                    <a:pt x="4166" y="1729"/>
                    <a:pt x="4202" y="1669"/>
                    <a:pt x="4236" y="1604"/>
                  </a:cubicBezTo>
                  <a:cubicBezTo>
                    <a:pt x="4245" y="1508"/>
                    <a:pt x="4244" y="1418"/>
                    <a:pt x="4228" y="1321"/>
                  </a:cubicBezTo>
                  <a:cubicBezTo>
                    <a:pt x="4216" y="1254"/>
                    <a:pt x="4192" y="1184"/>
                    <a:pt x="4166" y="1119"/>
                  </a:cubicBezTo>
                  <a:cubicBezTo>
                    <a:pt x="4150" y="1074"/>
                    <a:pt x="4139" y="1047"/>
                    <a:pt x="4124" y="1020"/>
                  </a:cubicBezTo>
                  <a:cubicBezTo>
                    <a:pt x="4096" y="961"/>
                    <a:pt x="4060" y="905"/>
                    <a:pt x="4022" y="849"/>
                  </a:cubicBezTo>
                  <a:cubicBezTo>
                    <a:pt x="4002" y="819"/>
                    <a:pt x="3981" y="794"/>
                    <a:pt x="3956" y="768"/>
                  </a:cubicBezTo>
                  <a:lnTo>
                    <a:pt x="3919" y="733"/>
                  </a:lnTo>
                  <a:cubicBezTo>
                    <a:pt x="3836" y="661"/>
                    <a:pt x="3775" y="628"/>
                    <a:pt x="3721" y="598"/>
                  </a:cubicBezTo>
                  <a:cubicBezTo>
                    <a:pt x="3494" y="481"/>
                    <a:pt x="3277" y="404"/>
                    <a:pt x="3133" y="356"/>
                  </a:cubicBezTo>
                  <a:cubicBezTo>
                    <a:pt x="2803" y="244"/>
                    <a:pt x="2454" y="155"/>
                    <a:pt x="2089" y="86"/>
                  </a:cubicBezTo>
                  <a:cubicBezTo>
                    <a:pt x="1875" y="47"/>
                    <a:pt x="1683" y="20"/>
                    <a:pt x="1502" y="7"/>
                  </a:cubicBezTo>
                  <a:cubicBezTo>
                    <a:pt x="1450" y="3"/>
                    <a:pt x="1399" y="1"/>
                    <a:pt x="1348" y="1"/>
                  </a:cubicBezTo>
                  <a:close/>
                </a:path>
              </a:pathLst>
            </a:custGeom>
            <a:solidFill>
              <a:srgbClr val="FFE5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65" name="Google Shape;3865;p16"/>
            <p:cNvSpPr/>
            <p:nvPr/>
          </p:nvSpPr>
          <p:spPr>
            <a:xfrm>
              <a:off x="5990700" y="-990950"/>
              <a:ext cx="85375" cy="79450"/>
            </a:xfrm>
            <a:custGeom>
              <a:avLst/>
              <a:gdLst/>
              <a:ahLst/>
              <a:cxnLst/>
              <a:rect l="l" t="t" r="r" b="b"/>
              <a:pathLst>
                <a:path w="3415" h="3178" extrusionOk="0">
                  <a:moveTo>
                    <a:pt x="2226" y="1"/>
                  </a:moveTo>
                  <a:cubicBezTo>
                    <a:pt x="2047" y="1"/>
                    <a:pt x="1856" y="30"/>
                    <a:pt x="1648" y="90"/>
                  </a:cubicBezTo>
                  <a:cubicBezTo>
                    <a:pt x="1393" y="163"/>
                    <a:pt x="1120" y="285"/>
                    <a:pt x="815" y="466"/>
                  </a:cubicBezTo>
                  <a:cubicBezTo>
                    <a:pt x="568" y="614"/>
                    <a:pt x="323" y="795"/>
                    <a:pt x="88" y="1007"/>
                  </a:cubicBezTo>
                  <a:lnTo>
                    <a:pt x="30" y="1058"/>
                  </a:lnTo>
                  <a:lnTo>
                    <a:pt x="12" y="1125"/>
                  </a:lnTo>
                  <a:cubicBezTo>
                    <a:pt x="2" y="1188"/>
                    <a:pt x="0" y="1252"/>
                    <a:pt x="3" y="1318"/>
                  </a:cubicBezTo>
                  <a:cubicBezTo>
                    <a:pt x="15" y="1420"/>
                    <a:pt x="36" y="1519"/>
                    <a:pt x="73" y="1626"/>
                  </a:cubicBezTo>
                  <a:cubicBezTo>
                    <a:pt x="105" y="1708"/>
                    <a:pt x="141" y="1792"/>
                    <a:pt x="181" y="1871"/>
                  </a:cubicBezTo>
                  <a:cubicBezTo>
                    <a:pt x="283" y="2077"/>
                    <a:pt x="410" y="2266"/>
                    <a:pt x="500" y="2403"/>
                  </a:cubicBezTo>
                  <a:cubicBezTo>
                    <a:pt x="565" y="2498"/>
                    <a:pt x="649" y="2616"/>
                    <a:pt x="733" y="2732"/>
                  </a:cubicBezTo>
                  <a:cubicBezTo>
                    <a:pt x="769" y="2783"/>
                    <a:pt x="802" y="2834"/>
                    <a:pt x="836" y="2885"/>
                  </a:cubicBezTo>
                  <a:lnTo>
                    <a:pt x="892" y="2965"/>
                  </a:lnTo>
                  <a:lnTo>
                    <a:pt x="931" y="3027"/>
                  </a:lnTo>
                  <a:cubicBezTo>
                    <a:pt x="960" y="3070"/>
                    <a:pt x="980" y="3091"/>
                    <a:pt x="998" y="3112"/>
                  </a:cubicBezTo>
                  <a:cubicBezTo>
                    <a:pt x="1037" y="3128"/>
                    <a:pt x="1042" y="3129"/>
                    <a:pt x="1044" y="3129"/>
                  </a:cubicBezTo>
                  <a:cubicBezTo>
                    <a:pt x="1044" y="3129"/>
                    <a:pt x="1044" y="3129"/>
                    <a:pt x="1044" y="3129"/>
                  </a:cubicBezTo>
                  <a:cubicBezTo>
                    <a:pt x="1086" y="3136"/>
                    <a:pt x="1129" y="3142"/>
                    <a:pt x="1172" y="3147"/>
                  </a:cubicBezTo>
                  <a:lnTo>
                    <a:pt x="1224" y="3152"/>
                  </a:lnTo>
                  <a:lnTo>
                    <a:pt x="1281" y="3162"/>
                  </a:lnTo>
                  <a:lnTo>
                    <a:pt x="1376" y="3173"/>
                  </a:lnTo>
                  <a:cubicBezTo>
                    <a:pt x="1411" y="3178"/>
                    <a:pt x="1445" y="3178"/>
                    <a:pt x="1480" y="3178"/>
                  </a:cubicBezTo>
                  <a:cubicBezTo>
                    <a:pt x="1527" y="3170"/>
                    <a:pt x="1576" y="3159"/>
                    <a:pt x="1626" y="3147"/>
                  </a:cubicBezTo>
                  <a:lnTo>
                    <a:pt x="1704" y="3123"/>
                  </a:lnTo>
                  <a:lnTo>
                    <a:pt x="1775" y="3102"/>
                  </a:lnTo>
                  <a:lnTo>
                    <a:pt x="1814" y="3087"/>
                  </a:lnTo>
                  <a:cubicBezTo>
                    <a:pt x="1830" y="3040"/>
                    <a:pt x="1846" y="2991"/>
                    <a:pt x="1857" y="2936"/>
                  </a:cubicBezTo>
                  <a:lnTo>
                    <a:pt x="1883" y="2817"/>
                  </a:lnTo>
                  <a:lnTo>
                    <a:pt x="1908" y="2696"/>
                  </a:lnTo>
                  <a:lnTo>
                    <a:pt x="1916" y="2646"/>
                  </a:lnTo>
                  <a:cubicBezTo>
                    <a:pt x="1969" y="2380"/>
                    <a:pt x="2017" y="2129"/>
                    <a:pt x="2122" y="1899"/>
                  </a:cubicBezTo>
                  <a:cubicBezTo>
                    <a:pt x="2146" y="1848"/>
                    <a:pt x="2173" y="1802"/>
                    <a:pt x="2208" y="1759"/>
                  </a:cubicBezTo>
                  <a:cubicBezTo>
                    <a:pt x="2259" y="1705"/>
                    <a:pt x="2310" y="1662"/>
                    <a:pt x="2361" y="1628"/>
                  </a:cubicBezTo>
                  <a:cubicBezTo>
                    <a:pt x="2488" y="1545"/>
                    <a:pt x="2620" y="1477"/>
                    <a:pt x="2754" y="1410"/>
                  </a:cubicBezTo>
                  <a:cubicBezTo>
                    <a:pt x="2814" y="1378"/>
                    <a:pt x="2876" y="1348"/>
                    <a:pt x="2935" y="1316"/>
                  </a:cubicBezTo>
                  <a:cubicBezTo>
                    <a:pt x="3025" y="1269"/>
                    <a:pt x="3111" y="1216"/>
                    <a:pt x="3192" y="1155"/>
                  </a:cubicBezTo>
                  <a:cubicBezTo>
                    <a:pt x="3279" y="1088"/>
                    <a:pt x="3344" y="1010"/>
                    <a:pt x="3378" y="930"/>
                  </a:cubicBezTo>
                  <a:cubicBezTo>
                    <a:pt x="3407" y="852"/>
                    <a:pt x="3414" y="770"/>
                    <a:pt x="3394" y="693"/>
                  </a:cubicBezTo>
                  <a:cubicBezTo>
                    <a:pt x="3391" y="667"/>
                    <a:pt x="3384" y="634"/>
                    <a:pt x="3368" y="601"/>
                  </a:cubicBezTo>
                  <a:cubicBezTo>
                    <a:pt x="3335" y="536"/>
                    <a:pt x="3284" y="472"/>
                    <a:pt x="3206" y="406"/>
                  </a:cubicBezTo>
                  <a:cubicBezTo>
                    <a:pt x="3093" y="296"/>
                    <a:pt x="2953" y="212"/>
                    <a:pt x="2845" y="150"/>
                  </a:cubicBezTo>
                  <a:cubicBezTo>
                    <a:pt x="2739" y="85"/>
                    <a:pt x="2606" y="41"/>
                    <a:pt x="2462" y="19"/>
                  </a:cubicBezTo>
                  <a:cubicBezTo>
                    <a:pt x="2386" y="7"/>
                    <a:pt x="2307" y="1"/>
                    <a:pt x="2226" y="1"/>
                  </a:cubicBezTo>
                  <a:close/>
                </a:path>
              </a:pathLst>
            </a:custGeom>
            <a:solidFill>
              <a:srgbClr val="FFE5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66" name="Google Shape;3866;p16"/>
            <p:cNvSpPr/>
            <p:nvPr/>
          </p:nvSpPr>
          <p:spPr>
            <a:xfrm>
              <a:off x="5695650" y="-1004950"/>
              <a:ext cx="76200" cy="50650"/>
            </a:xfrm>
            <a:custGeom>
              <a:avLst/>
              <a:gdLst/>
              <a:ahLst/>
              <a:cxnLst/>
              <a:rect l="l" t="t" r="r" b="b"/>
              <a:pathLst>
                <a:path w="3048" h="2026" extrusionOk="0">
                  <a:moveTo>
                    <a:pt x="1566" y="0"/>
                  </a:moveTo>
                  <a:cubicBezTo>
                    <a:pt x="1478" y="0"/>
                    <a:pt x="1396" y="7"/>
                    <a:pt x="1320" y="22"/>
                  </a:cubicBezTo>
                  <a:cubicBezTo>
                    <a:pt x="1135" y="58"/>
                    <a:pt x="955" y="145"/>
                    <a:pt x="789" y="278"/>
                  </a:cubicBezTo>
                  <a:cubicBezTo>
                    <a:pt x="652" y="387"/>
                    <a:pt x="527" y="539"/>
                    <a:pt x="405" y="744"/>
                  </a:cubicBezTo>
                  <a:cubicBezTo>
                    <a:pt x="273" y="963"/>
                    <a:pt x="164" y="1205"/>
                    <a:pt x="62" y="1508"/>
                  </a:cubicBezTo>
                  <a:cubicBezTo>
                    <a:pt x="22" y="1554"/>
                    <a:pt x="3" y="1605"/>
                    <a:pt x="0" y="1651"/>
                  </a:cubicBezTo>
                  <a:lnTo>
                    <a:pt x="76" y="1664"/>
                  </a:lnTo>
                  <a:cubicBezTo>
                    <a:pt x="135" y="1671"/>
                    <a:pt x="191" y="1677"/>
                    <a:pt x="249" y="1685"/>
                  </a:cubicBezTo>
                  <a:cubicBezTo>
                    <a:pt x="427" y="1714"/>
                    <a:pt x="603" y="1750"/>
                    <a:pt x="779" y="1796"/>
                  </a:cubicBezTo>
                  <a:lnTo>
                    <a:pt x="947" y="1842"/>
                  </a:lnTo>
                  <a:lnTo>
                    <a:pt x="1017" y="1859"/>
                  </a:lnTo>
                  <a:cubicBezTo>
                    <a:pt x="1106" y="1882"/>
                    <a:pt x="1198" y="1908"/>
                    <a:pt x="1288" y="1928"/>
                  </a:cubicBezTo>
                  <a:cubicBezTo>
                    <a:pt x="1482" y="1972"/>
                    <a:pt x="1671" y="2004"/>
                    <a:pt x="1849" y="2023"/>
                  </a:cubicBezTo>
                  <a:cubicBezTo>
                    <a:pt x="1869" y="2025"/>
                    <a:pt x="1891" y="2026"/>
                    <a:pt x="1915" y="2026"/>
                  </a:cubicBezTo>
                  <a:cubicBezTo>
                    <a:pt x="1980" y="2026"/>
                    <a:pt x="2054" y="2019"/>
                    <a:pt x="2123" y="2008"/>
                  </a:cubicBezTo>
                  <a:cubicBezTo>
                    <a:pt x="2241" y="1982"/>
                    <a:pt x="2346" y="1949"/>
                    <a:pt x="2446" y="1903"/>
                  </a:cubicBezTo>
                  <a:cubicBezTo>
                    <a:pt x="2534" y="1865"/>
                    <a:pt x="2634" y="1800"/>
                    <a:pt x="2729" y="1721"/>
                  </a:cubicBezTo>
                  <a:cubicBezTo>
                    <a:pt x="2804" y="1656"/>
                    <a:pt x="2861" y="1592"/>
                    <a:pt x="2913" y="1521"/>
                  </a:cubicBezTo>
                  <a:cubicBezTo>
                    <a:pt x="2950" y="1461"/>
                    <a:pt x="2985" y="1399"/>
                    <a:pt x="3012" y="1333"/>
                  </a:cubicBezTo>
                  <a:cubicBezTo>
                    <a:pt x="3028" y="1279"/>
                    <a:pt x="3038" y="1227"/>
                    <a:pt x="3045" y="1174"/>
                  </a:cubicBezTo>
                  <a:cubicBezTo>
                    <a:pt x="3048" y="1112"/>
                    <a:pt x="3048" y="1055"/>
                    <a:pt x="3041" y="997"/>
                  </a:cubicBezTo>
                  <a:lnTo>
                    <a:pt x="3015" y="901"/>
                  </a:lnTo>
                  <a:cubicBezTo>
                    <a:pt x="3016" y="901"/>
                    <a:pt x="3016" y="897"/>
                    <a:pt x="3016" y="897"/>
                  </a:cubicBezTo>
                  <a:lnTo>
                    <a:pt x="3013" y="895"/>
                  </a:lnTo>
                  <a:cubicBezTo>
                    <a:pt x="2887" y="789"/>
                    <a:pt x="2758" y="685"/>
                    <a:pt x="2629" y="584"/>
                  </a:cubicBezTo>
                  <a:lnTo>
                    <a:pt x="2440" y="434"/>
                  </a:lnTo>
                  <a:cubicBezTo>
                    <a:pt x="2380" y="385"/>
                    <a:pt x="2317" y="335"/>
                    <a:pt x="2255" y="285"/>
                  </a:cubicBezTo>
                  <a:lnTo>
                    <a:pt x="2145" y="197"/>
                  </a:lnTo>
                  <a:lnTo>
                    <a:pt x="2101" y="163"/>
                  </a:lnTo>
                  <a:cubicBezTo>
                    <a:pt x="2073" y="140"/>
                    <a:pt x="2043" y="115"/>
                    <a:pt x="2017" y="92"/>
                  </a:cubicBezTo>
                  <a:cubicBezTo>
                    <a:pt x="2004" y="65"/>
                    <a:pt x="1972" y="46"/>
                    <a:pt x="1929" y="35"/>
                  </a:cubicBezTo>
                  <a:cubicBezTo>
                    <a:pt x="1797" y="12"/>
                    <a:pt x="1676" y="0"/>
                    <a:pt x="1566" y="0"/>
                  </a:cubicBezTo>
                  <a:close/>
                </a:path>
              </a:pathLst>
            </a:custGeom>
            <a:solidFill>
              <a:srgbClr val="FFE5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67" name="Google Shape;3867;p16"/>
            <p:cNvSpPr/>
            <p:nvPr/>
          </p:nvSpPr>
          <p:spPr>
            <a:xfrm>
              <a:off x="5518975" y="-1240700"/>
              <a:ext cx="138775" cy="111700"/>
            </a:xfrm>
            <a:custGeom>
              <a:avLst/>
              <a:gdLst/>
              <a:ahLst/>
              <a:cxnLst/>
              <a:rect l="l" t="t" r="r" b="b"/>
              <a:pathLst>
                <a:path w="5551" h="4468" extrusionOk="0">
                  <a:moveTo>
                    <a:pt x="864" y="0"/>
                  </a:moveTo>
                  <a:cubicBezTo>
                    <a:pt x="824" y="0"/>
                    <a:pt x="783" y="7"/>
                    <a:pt x="737" y="20"/>
                  </a:cubicBezTo>
                  <a:cubicBezTo>
                    <a:pt x="660" y="47"/>
                    <a:pt x="597" y="107"/>
                    <a:pt x="539" y="166"/>
                  </a:cubicBezTo>
                  <a:cubicBezTo>
                    <a:pt x="464" y="241"/>
                    <a:pt x="408" y="334"/>
                    <a:pt x="358" y="416"/>
                  </a:cubicBezTo>
                  <a:cubicBezTo>
                    <a:pt x="245" y="603"/>
                    <a:pt x="170" y="761"/>
                    <a:pt x="91" y="928"/>
                  </a:cubicBezTo>
                  <a:lnTo>
                    <a:pt x="72" y="968"/>
                  </a:lnTo>
                  <a:cubicBezTo>
                    <a:pt x="48" y="1024"/>
                    <a:pt x="22" y="1081"/>
                    <a:pt x="1" y="1136"/>
                  </a:cubicBezTo>
                  <a:lnTo>
                    <a:pt x="12" y="1249"/>
                  </a:lnTo>
                  <a:lnTo>
                    <a:pt x="19" y="1304"/>
                  </a:lnTo>
                  <a:cubicBezTo>
                    <a:pt x="44" y="1430"/>
                    <a:pt x="71" y="1537"/>
                    <a:pt x="108" y="1638"/>
                  </a:cubicBezTo>
                  <a:cubicBezTo>
                    <a:pt x="144" y="1738"/>
                    <a:pt x="184" y="1832"/>
                    <a:pt x="227" y="1930"/>
                  </a:cubicBezTo>
                  <a:lnTo>
                    <a:pt x="271" y="2015"/>
                  </a:lnTo>
                  <a:lnTo>
                    <a:pt x="311" y="2104"/>
                  </a:lnTo>
                  <a:cubicBezTo>
                    <a:pt x="335" y="2151"/>
                    <a:pt x="358" y="2196"/>
                    <a:pt x="378" y="2242"/>
                  </a:cubicBezTo>
                  <a:cubicBezTo>
                    <a:pt x="439" y="2382"/>
                    <a:pt x="480" y="2505"/>
                    <a:pt x="508" y="2625"/>
                  </a:cubicBezTo>
                  <a:cubicBezTo>
                    <a:pt x="545" y="2786"/>
                    <a:pt x="566" y="2948"/>
                    <a:pt x="589" y="3111"/>
                  </a:cubicBezTo>
                  <a:lnTo>
                    <a:pt x="597" y="3167"/>
                  </a:lnTo>
                  <a:cubicBezTo>
                    <a:pt x="608" y="3247"/>
                    <a:pt x="618" y="3330"/>
                    <a:pt x="631" y="3409"/>
                  </a:cubicBezTo>
                  <a:cubicBezTo>
                    <a:pt x="668" y="3635"/>
                    <a:pt x="719" y="3817"/>
                    <a:pt x="785" y="3980"/>
                  </a:cubicBezTo>
                  <a:cubicBezTo>
                    <a:pt x="834" y="4077"/>
                    <a:pt x="871" y="4138"/>
                    <a:pt x="913" y="4195"/>
                  </a:cubicBezTo>
                  <a:cubicBezTo>
                    <a:pt x="963" y="4257"/>
                    <a:pt x="1013" y="4303"/>
                    <a:pt x="1068" y="4343"/>
                  </a:cubicBezTo>
                  <a:cubicBezTo>
                    <a:pt x="1111" y="4372"/>
                    <a:pt x="1157" y="4395"/>
                    <a:pt x="1206" y="4416"/>
                  </a:cubicBezTo>
                  <a:cubicBezTo>
                    <a:pt x="1280" y="4442"/>
                    <a:pt x="1361" y="4458"/>
                    <a:pt x="1443" y="4467"/>
                  </a:cubicBezTo>
                  <a:cubicBezTo>
                    <a:pt x="1464" y="4467"/>
                    <a:pt x="1485" y="4468"/>
                    <a:pt x="1506" y="4468"/>
                  </a:cubicBezTo>
                  <a:cubicBezTo>
                    <a:pt x="1592" y="4468"/>
                    <a:pt x="1677" y="4461"/>
                    <a:pt x="1761" y="4451"/>
                  </a:cubicBezTo>
                  <a:cubicBezTo>
                    <a:pt x="2070" y="4396"/>
                    <a:pt x="2350" y="4300"/>
                    <a:pt x="2622" y="4205"/>
                  </a:cubicBezTo>
                  <a:lnTo>
                    <a:pt x="2882" y="4115"/>
                  </a:lnTo>
                  <a:lnTo>
                    <a:pt x="2939" y="4095"/>
                  </a:lnTo>
                  <a:cubicBezTo>
                    <a:pt x="3023" y="4069"/>
                    <a:pt x="3096" y="4043"/>
                    <a:pt x="3172" y="4023"/>
                  </a:cubicBezTo>
                  <a:cubicBezTo>
                    <a:pt x="3254" y="4000"/>
                    <a:pt x="3341" y="3983"/>
                    <a:pt x="3430" y="3962"/>
                  </a:cubicBezTo>
                  <a:cubicBezTo>
                    <a:pt x="3639" y="3915"/>
                    <a:pt x="3841" y="3869"/>
                    <a:pt x="4037" y="3786"/>
                  </a:cubicBezTo>
                  <a:cubicBezTo>
                    <a:pt x="4094" y="3757"/>
                    <a:pt x="4146" y="3727"/>
                    <a:pt x="4195" y="3692"/>
                  </a:cubicBezTo>
                  <a:cubicBezTo>
                    <a:pt x="4229" y="3662"/>
                    <a:pt x="4256" y="3635"/>
                    <a:pt x="4285" y="3602"/>
                  </a:cubicBezTo>
                  <a:lnTo>
                    <a:pt x="4308" y="3562"/>
                  </a:lnTo>
                  <a:lnTo>
                    <a:pt x="4322" y="3519"/>
                  </a:lnTo>
                  <a:cubicBezTo>
                    <a:pt x="4337" y="3484"/>
                    <a:pt x="4342" y="3455"/>
                    <a:pt x="4342" y="3430"/>
                  </a:cubicBezTo>
                  <a:cubicBezTo>
                    <a:pt x="4342" y="3417"/>
                    <a:pt x="4338" y="3386"/>
                    <a:pt x="4332" y="3359"/>
                  </a:cubicBezTo>
                  <a:lnTo>
                    <a:pt x="4302" y="3276"/>
                  </a:lnTo>
                  <a:cubicBezTo>
                    <a:pt x="4282" y="3239"/>
                    <a:pt x="4259" y="3203"/>
                    <a:pt x="4238" y="3167"/>
                  </a:cubicBezTo>
                  <a:lnTo>
                    <a:pt x="4193" y="3093"/>
                  </a:lnTo>
                  <a:cubicBezTo>
                    <a:pt x="4172" y="3059"/>
                    <a:pt x="4153" y="3025"/>
                    <a:pt x="4136" y="2989"/>
                  </a:cubicBezTo>
                  <a:cubicBezTo>
                    <a:pt x="4127" y="2971"/>
                    <a:pt x="4117" y="2951"/>
                    <a:pt x="4110" y="2931"/>
                  </a:cubicBezTo>
                  <a:cubicBezTo>
                    <a:pt x="4098" y="2887"/>
                    <a:pt x="4085" y="2835"/>
                    <a:pt x="4095" y="2786"/>
                  </a:cubicBezTo>
                  <a:cubicBezTo>
                    <a:pt x="4113" y="2719"/>
                    <a:pt x="4131" y="2675"/>
                    <a:pt x="4163" y="2640"/>
                  </a:cubicBezTo>
                  <a:cubicBezTo>
                    <a:pt x="4196" y="2602"/>
                    <a:pt x="4229" y="2568"/>
                    <a:pt x="4275" y="2553"/>
                  </a:cubicBezTo>
                  <a:cubicBezTo>
                    <a:pt x="4316" y="2537"/>
                    <a:pt x="4357" y="2528"/>
                    <a:pt x="4393" y="2528"/>
                  </a:cubicBezTo>
                  <a:cubicBezTo>
                    <a:pt x="4398" y="2528"/>
                    <a:pt x="4403" y="2529"/>
                    <a:pt x="4409" y="2529"/>
                  </a:cubicBezTo>
                  <a:cubicBezTo>
                    <a:pt x="4490" y="2532"/>
                    <a:pt x="4569" y="2542"/>
                    <a:pt x="4648" y="2555"/>
                  </a:cubicBezTo>
                  <a:lnTo>
                    <a:pt x="4759" y="2569"/>
                  </a:lnTo>
                  <a:cubicBezTo>
                    <a:pt x="4799" y="2572"/>
                    <a:pt x="4841" y="2575"/>
                    <a:pt x="4881" y="2575"/>
                  </a:cubicBezTo>
                  <a:cubicBezTo>
                    <a:pt x="4918" y="2575"/>
                    <a:pt x="4954" y="2569"/>
                    <a:pt x="4989" y="2563"/>
                  </a:cubicBezTo>
                  <a:cubicBezTo>
                    <a:pt x="5036" y="2553"/>
                    <a:pt x="5072" y="2542"/>
                    <a:pt x="5107" y="2526"/>
                  </a:cubicBezTo>
                  <a:cubicBezTo>
                    <a:pt x="5131" y="2516"/>
                    <a:pt x="5151" y="2499"/>
                    <a:pt x="5171" y="2487"/>
                  </a:cubicBezTo>
                  <a:cubicBezTo>
                    <a:pt x="5181" y="2483"/>
                    <a:pt x="5204" y="2459"/>
                    <a:pt x="5229" y="2433"/>
                  </a:cubicBezTo>
                  <a:cubicBezTo>
                    <a:pt x="5255" y="2405"/>
                    <a:pt x="5275" y="2380"/>
                    <a:pt x="5293" y="2351"/>
                  </a:cubicBezTo>
                  <a:lnTo>
                    <a:pt x="5326" y="2289"/>
                  </a:lnTo>
                  <a:cubicBezTo>
                    <a:pt x="5341" y="2260"/>
                    <a:pt x="5354" y="2230"/>
                    <a:pt x="5364" y="2202"/>
                  </a:cubicBezTo>
                  <a:cubicBezTo>
                    <a:pt x="5378" y="2150"/>
                    <a:pt x="5397" y="2072"/>
                    <a:pt x="5407" y="1992"/>
                  </a:cubicBezTo>
                  <a:lnTo>
                    <a:pt x="5427" y="1834"/>
                  </a:lnTo>
                  <a:lnTo>
                    <a:pt x="5430" y="1792"/>
                  </a:lnTo>
                  <a:cubicBezTo>
                    <a:pt x="5448" y="1627"/>
                    <a:pt x="5461" y="1506"/>
                    <a:pt x="5497" y="1393"/>
                  </a:cubicBezTo>
                  <a:cubicBezTo>
                    <a:pt x="5513" y="1347"/>
                    <a:pt x="5529" y="1300"/>
                    <a:pt x="5548" y="1255"/>
                  </a:cubicBezTo>
                  <a:cubicBezTo>
                    <a:pt x="5550" y="1254"/>
                    <a:pt x="5550" y="1248"/>
                    <a:pt x="5550" y="1246"/>
                  </a:cubicBezTo>
                  <a:lnTo>
                    <a:pt x="5549" y="1245"/>
                  </a:lnTo>
                  <a:cubicBezTo>
                    <a:pt x="5473" y="1189"/>
                    <a:pt x="5385" y="1140"/>
                    <a:pt x="5289" y="1103"/>
                  </a:cubicBezTo>
                  <a:cubicBezTo>
                    <a:pt x="5176" y="1058"/>
                    <a:pt x="5048" y="1027"/>
                    <a:pt x="4890" y="1002"/>
                  </a:cubicBezTo>
                  <a:cubicBezTo>
                    <a:pt x="4693" y="970"/>
                    <a:pt x="4494" y="961"/>
                    <a:pt x="4292" y="961"/>
                  </a:cubicBezTo>
                  <a:cubicBezTo>
                    <a:pt x="4192" y="961"/>
                    <a:pt x="4092" y="963"/>
                    <a:pt x="3991" y="966"/>
                  </a:cubicBezTo>
                  <a:cubicBezTo>
                    <a:pt x="3807" y="972"/>
                    <a:pt x="3624" y="981"/>
                    <a:pt x="3440" y="988"/>
                  </a:cubicBezTo>
                  <a:lnTo>
                    <a:pt x="3333" y="994"/>
                  </a:lnTo>
                  <a:lnTo>
                    <a:pt x="3037" y="1005"/>
                  </a:lnTo>
                  <a:cubicBezTo>
                    <a:pt x="2936" y="1007"/>
                    <a:pt x="2832" y="1010"/>
                    <a:pt x="2728" y="1010"/>
                  </a:cubicBezTo>
                  <a:cubicBezTo>
                    <a:pt x="2705" y="1010"/>
                    <a:pt x="2681" y="1010"/>
                    <a:pt x="2658" y="1009"/>
                  </a:cubicBezTo>
                  <a:cubicBezTo>
                    <a:pt x="2480" y="1002"/>
                    <a:pt x="2290" y="989"/>
                    <a:pt x="2109" y="940"/>
                  </a:cubicBezTo>
                  <a:cubicBezTo>
                    <a:pt x="2070" y="930"/>
                    <a:pt x="1987" y="896"/>
                    <a:pt x="1876" y="834"/>
                  </a:cubicBezTo>
                  <a:cubicBezTo>
                    <a:pt x="1759" y="758"/>
                    <a:pt x="1644" y="663"/>
                    <a:pt x="1527" y="544"/>
                  </a:cubicBezTo>
                  <a:cubicBezTo>
                    <a:pt x="1477" y="492"/>
                    <a:pt x="1428" y="436"/>
                    <a:pt x="1381" y="383"/>
                  </a:cubicBezTo>
                  <a:cubicBezTo>
                    <a:pt x="1309" y="298"/>
                    <a:pt x="1234" y="214"/>
                    <a:pt x="1154" y="135"/>
                  </a:cubicBezTo>
                  <a:cubicBezTo>
                    <a:pt x="1106" y="89"/>
                    <a:pt x="1042" y="44"/>
                    <a:pt x="977" y="20"/>
                  </a:cubicBezTo>
                  <a:cubicBezTo>
                    <a:pt x="941" y="7"/>
                    <a:pt x="903" y="0"/>
                    <a:pt x="864" y="0"/>
                  </a:cubicBezTo>
                  <a:close/>
                </a:path>
              </a:pathLst>
            </a:custGeom>
            <a:solidFill>
              <a:srgbClr val="FFE5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68" name="Google Shape;3868;p16"/>
            <p:cNvSpPr/>
            <p:nvPr/>
          </p:nvSpPr>
          <p:spPr>
            <a:xfrm>
              <a:off x="5290850" y="-1146350"/>
              <a:ext cx="82250" cy="77600"/>
            </a:xfrm>
            <a:custGeom>
              <a:avLst/>
              <a:gdLst/>
              <a:ahLst/>
              <a:cxnLst/>
              <a:rect l="l" t="t" r="r" b="b"/>
              <a:pathLst>
                <a:path w="3290" h="3104" extrusionOk="0">
                  <a:moveTo>
                    <a:pt x="558" y="0"/>
                  </a:moveTo>
                  <a:cubicBezTo>
                    <a:pt x="466" y="38"/>
                    <a:pt x="387" y="86"/>
                    <a:pt x="301" y="154"/>
                  </a:cubicBezTo>
                  <a:cubicBezTo>
                    <a:pt x="258" y="200"/>
                    <a:pt x="206" y="253"/>
                    <a:pt x="160" y="310"/>
                  </a:cubicBezTo>
                  <a:cubicBezTo>
                    <a:pt x="133" y="348"/>
                    <a:pt x="117" y="375"/>
                    <a:pt x="100" y="402"/>
                  </a:cubicBezTo>
                  <a:cubicBezTo>
                    <a:pt x="84" y="437"/>
                    <a:pt x="70" y="473"/>
                    <a:pt x="57" y="504"/>
                  </a:cubicBezTo>
                  <a:cubicBezTo>
                    <a:pt x="38" y="576"/>
                    <a:pt x="21" y="647"/>
                    <a:pt x="15" y="721"/>
                  </a:cubicBezTo>
                  <a:cubicBezTo>
                    <a:pt x="1" y="918"/>
                    <a:pt x="24" y="1111"/>
                    <a:pt x="52" y="1309"/>
                  </a:cubicBezTo>
                  <a:lnTo>
                    <a:pt x="62" y="1386"/>
                  </a:lnTo>
                  <a:cubicBezTo>
                    <a:pt x="74" y="1441"/>
                    <a:pt x="83" y="1501"/>
                    <a:pt x="87" y="1557"/>
                  </a:cubicBezTo>
                  <a:cubicBezTo>
                    <a:pt x="91" y="1625"/>
                    <a:pt x="94" y="1689"/>
                    <a:pt x="96" y="1755"/>
                  </a:cubicBezTo>
                  <a:lnTo>
                    <a:pt x="98" y="1992"/>
                  </a:lnTo>
                  <a:lnTo>
                    <a:pt x="101" y="2097"/>
                  </a:lnTo>
                  <a:cubicBezTo>
                    <a:pt x="101" y="2168"/>
                    <a:pt x="103" y="2237"/>
                    <a:pt x="104" y="2307"/>
                  </a:cubicBezTo>
                  <a:cubicBezTo>
                    <a:pt x="110" y="2472"/>
                    <a:pt x="117" y="2647"/>
                    <a:pt x="144" y="2820"/>
                  </a:cubicBezTo>
                  <a:cubicBezTo>
                    <a:pt x="156" y="2884"/>
                    <a:pt x="167" y="2939"/>
                    <a:pt x="189" y="2985"/>
                  </a:cubicBezTo>
                  <a:cubicBezTo>
                    <a:pt x="255" y="3021"/>
                    <a:pt x="314" y="3031"/>
                    <a:pt x="370" y="3035"/>
                  </a:cubicBezTo>
                  <a:cubicBezTo>
                    <a:pt x="453" y="3048"/>
                    <a:pt x="536" y="3057"/>
                    <a:pt x="621" y="3062"/>
                  </a:cubicBezTo>
                  <a:cubicBezTo>
                    <a:pt x="809" y="3081"/>
                    <a:pt x="1025" y="3097"/>
                    <a:pt x="1240" y="3103"/>
                  </a:cubicBezTo>
                  <a:cubicBezTo>
                    <a:pt x="1263" y="3103"/>
                    <a:pt x="1286" y="3103"/>
                    <a:pt x="1308" y="3103"/>
                  </a:cubicBezTo>
                  <a:cubicBezTo>
                    <a:pt x="1591" y="3103"/>
                    <a:pt x="1866" y="3063"/>
                    <a:pt x="2145" y="3016"/>
                  </a:cubicBezTo>
                  <a:lnTo>
                    <a:pt x="2243" y="2999"/>
                  </a:lnTo>
                  <a:lnTo>
                    <a:pt x="2475" y="2960"/>
                  </a:lnTo>
                  <a:cubicBezTo>
                    <a:pt x="2526" y="2937"/>
                    <a:pt x="2575" y="2912"/>
                    <a:pt x="2622" y="2887"/>
                  </a:cubicBezTo>
                  <a:cubicBezTo>
                    <a:pt x="2725" y="2830"/>
                    <a:pt x="2827" y="2755"/>
                    <a:pt x="2926" y="2667"/>
                  </a:cubicBezTo>
                  <a:cubicBezTo>
                    <a:pt x="3033" y="2574"/>
                    <a:pt x="3115" y="2475"/>
                    <a:pt x="3171" y="2372"/>
                  </a:cubicBezTo>
                  <a:cubicBezTo>
                    <a:pt x="3227" y="2274"/>
                    <a:pt x="3263" y="2170"/>
                    <a:pt x="3277" y="2054"/>
                  </a:cubicBezTo>
                  <a:cubicBezTo>
                    <a:pt x="3290" y="1952"/>
                    <a:pt x="3278" y="1839"/>
                    <a:pt x="3242" y="1704"/>
                  </a:cubicBezTo>
                  <a:cubicBezTo>
                    <a:pt x="3235" y="1661"/>
                    <a:pt x="3219" y="1625"/>
                    <a:pt x="3205" y="1597"/>
                  </a:cubicBezTo>
                  <a:lnTo>
                    <a:pt x="3185" y="1559"/>
                  </a:lnTo>
                  <a:cubicBezTo>
                    <a:pt x="3155" y="1504"/>
                    <a:pt x="3117" y="1457"/>
                    <a:pt x="3070" y="1409"/>
                  </a:cubicBezTo>
                  <a:cubicBezTo>
                    <a:pt x="2995" y="1329"/>
                    <a:pt x="2895" y="1263"/>
                    <a:pt x="2763" y="1208"/>
                  </a:cubicBezTo>
                  <a:cubicBezTo>
                    <a:pt x="2639" y="1158"/>
                    <a:pt x="2516" y="1133"/>
                    <a:pt x="2411" y="1115"/>
                  </a:cubicBezTo>
                  <a:cubicBezTo>
                    <a:pt x="2264" y="1092"/>
                    <a:pt x="2116" y="1079"/>
                    <a:pt x="1970" y="1070"/>
                  </a:cubicBezTo>
                  <a:lnTo>
                    <a:pt x="1798" y="1059"/>
                  </a:lnTo>
                  <a:cubicBezTo>
                    <a:pt x="1571" y="1044"/>
                    <a:pt x="1391" y="1036"/>
                    <a:pt x="1223" y="991"/>
                  </a:cubicBezTo>
                  <a:cubicBezTo>
                    <a:pt x="1176" y="977"/>
                    <a:pt x="1134" y="963"/>
                    <a:pt x="1097" y="941"/>
                  </a:cubicBezTo>
                  <a:cubicBezTo>
                    <a:pt x="1077" y="928"/>
                    <a:pt x="1055" y="912"/>
                    <a:pt x="1036" y="894"/>
                  </a:cubicBezTo>
                  <a:cubicBezTo>
                    <a:pt x="996" y="846"/>
                    <a:pt x="964" y="799"/>
                    <a:pt x="936" y="747"/>
                  </a:cubicBezTo>
                  <a:lnTo>
                    <a:pt x="907" y="691"/>
                  </a:lnTo>
                  <a:cubicBezTo>
                    <a:pt x="865" y="609"/>
                    <a:pt x="829" y="525"/>
                    <a:pt x="794" y="440"/>
                  </a:cubicBezTo>
                  <a:lnTo>
                    <a:pt x="750" y="339"/>
                  </a:lnTo>
                  <a:cubicBezTo>
                    <a:pt x="729" y="290"/>
                    <a:pt x="707" y="240"/>
                    <a:pt x="684" y="190"/>
                  </a:cubicBezTo>
                  <a:cubicBezTo>
                    <a:pt x="649" y="117"/>
                    <a:pt x="607" y="56"/>
                    <a:pt x="558" y="0"/>
                  </a:cubicBezTo>
                  <a:close/>
                </a:path>
              </a:pathLst>
            </a:custGeom>
            <a:solidFill>
              <a:srgbClr val="FFE5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69" name="Google Shape;3869;p16"/>
            <p:cNvSpPr/>
            <p:nvPr/>
          </p:nvSpPr>
          <p:spPr>
            <a:xfrm>
              <a:off x="5425575" y="-1075275"/>
              <a:ext cx="81800" cy="79450"/>
            </a:xfrm>
            <a:custGeom>
              <a:avLst/>
              <a:gdLst/>
              <a:ahLst/>
              <a:cxnLst/>
              <a:rect l="l" t="t" r="r" b="b"/>
              <a:pathLst>
                <a:path w="3272" h="3178" extrusionOk="0">
                  <a:moveTo>
                    <a:pt x="1247" y="1"/>
                  </a:moveTo>
                  <a:cubicBezTo>
                    <a:pt x="1108" y="1"/>
                    <a:pt x="953" y="14"/>
                    <a:pt x="827" y="83"/>
                  </a:cubicBezTo>
                  <a:cubicBezTo>
                    <a:pt x="775" y="117"/>
                    <a:pt x="733" y="158"/>
                    <a:pt x="697" y="205"/>
                  </a:cubicBezTo>
                  <a:cubicBezTo>
                    <a:pt x="666" y="248"/>
                    <a:pt x="646" y="308"/>
                    <a:pt x="637" y="387"/>
                  </a:cubicBezTo>
                  <a:cubicBezTo>
                    <a:pt x="630" y="428"/>
                    <a:pt x="637" y="474"/>
                    <a:pt x="641" y="514"/>
                  </a:cubicBezTo>
                  <a:cubicBezTo>
                    <a:pt x="654" y="589"/>
                    <a:pt x="673" y="639"/>
                    <a:pt x="690" y="686"/>
                  </a:cubicBezTo>
                  <a:lnTo>
                    <a:pt x="705" y="732"/>
                  </a:lnTo>
                  <a:lnTo>
                    <a:pt x="766" y="879"/>
                  </a:lnTo>
                  <a:lnTo>
                    <a:pt x="792" y="943"/>
                  </a:lnTo>
                  <a:lnTo>
                    <a:pt x="811" y="988"/>
                  </a:lnTo>
                  <a:lnTo>
                    <a:pt x="842" y="1075"/>
                  </a:lnTo>
                  <a:cubicBezTo>
                    <a:pt x="874" y="1160"/>
                    <a:pt x="891" y="1245"/>
                    <a:pt x="900" y="1333"/>
                  </a:cubicBezTo>
                  <a:cubicBezTo>
                    <a:pt x="900" y="1380"/>
                    <a:pt x="898" y="1424"/>
                    <a:pt x="891" y="1473"/>
                  </a:cubicBezTo>
                  <a:lnTo>
                    <a:pt x="861" y="1552"/>
                  </a:lnTo>
                  <a:cubicBezTo>
                    <a:pt x="791" y="1684"/>
                    <a:pt x="689" y="1807"/>
                    <a:pt x="590" y="1920"/>
                  </a:cubicBezTo>
                  <a:lnTo>
                    <a:pt x="544" y="1977"/>
                  </a:lnTo>
                  <a:cubicBezTo>
                    <a:pt x="419" y="2118"/>
                    <a:pt x="288" y="2269"/>
                    <a:pt x="175" y="2427"/>
                  </a:cubicBezTo>
                  <a:cubicBezTo>
                    <a:pt x="98" y="2535"/>
                    <a:pt x="38" y="2642"/>
                    <a:pt x="1" y="2750"/>
                  </a:cubicBezTo>
                  <a:lnTo>
                    <a:pt x="51" y="2882"/>
                  </a:lnTo>
                  <a:lnTo>
                    <a:pt x="85" y="2951"/>
                  </a:lnTo>
                  <a:cubicBezTo>
                    <a:pt x="98" y="2976"/>
                    <a:pt x="108" y="2999"/>
                    <a:pt x="123" y="3019"/>
                  </a:cubicBezTo>
                  <a:cubicBezTo>
                    <a:pt x="136" y="3040"/>
                    <a:pt x="152" y="3059"/>
                    <a:pt x="164" y="3073"/>
                  </a:cubicBezTo>
                  <a:cubicBezTo>
                    <a:pt x="187" y="3098"/>
                    <a:pt x="209" y="3118"/>
                    <a:pt x="235" y="3135"/>
                  </a:cubicBezTo>
                  <a:cubicBezTo>
                    <a:pt x="264" y="3152"/>
                    <a:pt x="274" y="3157"/>
                    <a:pt x="287" y="3162"/>
                  </a:cubicBezTo>
                  <a:cubicBezTo>
                    <a:pt x="307" y="3170"/>
                    <a:pt x="324" y="3174"/>
                    <a:pt x="345" y="3177"/>
                  </a:cubicBezTo>
                  <a:cubicBezTo>
                    <a:pt x="355" y="3177"/>
                    <a:pt x="365" y="3177"/>
                    <a:pt x="375" y="3177"/>
                  </a:cubicBezTo>
                  <a:cubicBezTo>
                    <a:pt x="400" y="3177"/>
                    <a:pt x="424" y="3176"/>
                    <a:pt x="447" y="3174"/>
                  </a:cubicBezTo>
                  <a:cubicBezTo>
                    <a:pt x="552" y="3152"/>
                    <a:pt x="644" y="3119"/>
                    <a:pt x="733" y="3083"/>
                  </a:cubicBezTo>
                  <a:cubicBezTo>
                    <a:pt x="841" y="3039"/>
                    <a:pt x="949" y="2994"/>
                    <a:pt x="1056" y="2951"/>
                  </a:cubicBezTo>
                  <a:cubicBezTo>
                    <a:pt x="1313" y="2848"/>
                    <a:pt x="1571" y="2743"/>
                    <a:pt x="1823" y="2631"/>
                  </a:cubicBezTo>
                  <a:cubicBezTo>
                    <a:pt x="1881" y="2604"/>
                    <a:pt x="1938" y="2575"/>
                    <a:pt x="1991" y="2542"/>
                  </a:cubicBezTo>
                  <a:cubicBezTo>
                    <a:pt x="2053" y="2502"/>
                    <a:pt x="2111" y="2460"/>
                    <a:pt x="2168" y="2416"/>
                  </a:cubicBezTo>
                  <a:cubicBezTo>
                    <a:pt x="2320" y="2285"/>
                    <a:pt x="2458" y="2130"/>
                    <a:pt x="2585" y="1983"/>
                  </a:cubicBezTo>
                  <a:lnTo>
                    <a:pt x="2635" y="1924"/>
                  </a:lnTo>
                  <a:cubicBezTo>
                    <a:pt x="2737" y="1798"/>
                    <a:pt x="2840" y="1674"/>
                    <a:pt x="2954" y="1559"/>
                  </a:cubicBezTo>
                  <a:cubicBezTo>
                    <a:pt x="3018" y="1493"/>
                    <a:pt x="3087" y="1430"/>
                    <a:pt x="3158" y="1371"/>
                  </a:cubicBezTo>
                  <a:cubicBezTo>
                    <a:pt x="3195" y="1343"/>
                    <a:pt x="3232" y="1311"/>
                    <a:pt x="3271" y="1285"/>
                  </a:cubicBezTo>
                  <a:cubicBezTo>
                    <a:pt x="3263" y="1235"/>
                    <a:pt x="3245" y="1199"/>
                    <a:pt x="3227" y="1165"/>
                  </a:cubicBezTo>
                  <a:cubicBezTo>
                    <a:pt x="3194" y="1096"/>
                    <a:pt x="3158" y="1030"/>
                    <a:pt x="3116" y="966"/>
                  </a:cubicBezTo>
                  <a:cubicBezTo>
                    <a:pt x="2994" y="770"/>
                    <a:pt x="2832" y="584"/>
                    <a:pt x="2644" y="432"/>
                  </a:cubicBezTo>
                  <a:cubicBezTo>
                    <a:pt x="2444" y="270"/>
                    <a:pt x="2233" y="155"/>
                    <a:pt x="2016" y="89"/>
                  </a:cubicBezTo>
                  <a:cubicBezTo>
                    <a:pt x="1912" y="59"/>
                    <a:pt x="1802" y="38"/>
                    <a:pt x="1674" y="26"/>
                  </a:cubicBezTo>
                  <a:cubicBezTo>
                    <a:pt x="1542" y="10"/>
                    <a:pt x="1407" y="1"/>
                    <a:pt x="1272" y="1"/>
                  </a:cubicBezTo>
                  <a:cubicBezTo>
                    <a:pt x="1264" y="1"/>
                    <a:pt x="1256" y="1"/>
                    <a:pt x="1247" y="1"/>
                  </a:cubicBezTo>
                  <a:close/>
                </a:path>
              </a:pathLst>
            </a:custGeom>
            <a:solidFill>
              <a:srgbClr val="FFE5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70" name="Google Shape;3870;p16"/>
            <p:cNvSpPr/>
            <p:nvPr/>
          </p:nvSpPr>
          <p:spPr>
            <a:xfrm>
              <a:off x="5337600" y="-1043650"/>
              <a:ext cx="76300" cy="72200"/>
            </a:xfrm>
            <a:custGeom>
              <a:avLst/>
              <a:gdLst/>
              <a:ahLst/>
              <a:cxnLst/>
              <a:rect l="l" t="t" r="r" b="b"/>
              <a:pathLst>
                <a:path w="3052" h="2888" extrusionOk="0">
                  <a:moveTo>
                    <a:pt x="1259" y="1"/>
                  </a:moveTo>
                  <a:cubicBezTo>
                    <a:pt x="1000" y="1"/>
                    <a:pt x="750" y="13"/>
                    <a:pt x="502" y="37"/>
                  </a:cubicBezTo>
                  <a:cubicBezTo>
                    <a:pt x="525" y="106"/>
                    <a:pt x="515" y="158"/>
                    <a:pt x="472" y="188"/>
                  </a:cubicBezTo>
                  <a:cubicBezTo>
                    <a:pt x="432" y="214"/>
                    <a:pt x="396" y="240"/>
                    <a:pt x="361" y="267"/>
                  </a:cubicBezTo>
                  <a:cubicBezTo>
                    <a:pt x="285" y="333"/>
                    <a:pt x="221" y="398"/>
                    <a:pt x="162" y="473"/>
                  </a:cubicBezTo>
                  <a:cubicBezTo>
                    <a:pt x="107" y="554"/>
                    <a:pt x="75" y="613"/>
                    <a:pt x="51" y="677"/>
                  </a:cubicBezTo>
                  <a:cubicBezTo>
                    <a:pt x="31" y="733"/>
                    <a:pt x="15" y="812"/>
                    <a:pt x="7" y="892"/>
                  </a:cubicBezTo>
                  <a:cubicBezTo>
                    <a:pt x="1" y="978"/>
                    <a:pt x="4" y="1070"/>
                    <a:pt x="21" y="1174"/>
                  </a:cubicBezTo>
                  <a:cubicBezTo>
                    <a:pt x="67" y="1431"/>
                    <a:pt x="162" y="1665"/>
                    <a:pt x="267" y="1897"/>
                  </a:cubicBezTo>
                  <a:lnTo>
                    <a:pt x="368" y="2117"/>
                  </a:lnTo>
                  <a:cubicBezTo>
                    <a:pt x="445" y="2277"/>
                    <a:pt x="519" y="2437"/>
                    <a:pt x="587" y="2603"/>
                  </a:cubicBezTo>
                  <a:cubicBezTo>
                    <a:pt x="624" y="2696"/>
                    <a:pt x="660" y="2789"/>
                    <a:pt x="689" y="2887"/>
                  </a:cubicBezTo>
                  <a:cubicBezTo>
                    <a:pt x="979" y="2831"/>
                    <a:pt x="1263" y="2743"/>
                    <a:pt x="1542" y="2627"/>
                  </a:cubicBezTo>
                  <a:cubicBezTo>
                    <a:pt x="1694" y="2564"/>
                    <a:pt x="1839" y="2491"/>
                    <a:pt x="1983" y="2413"/>
                  </a:cubicBezTo>
                  <a:cubicBezTo>
                    <a:pt x="2124" y="2334"/>
                    <a:pt x="2257" y="2248"/>
                    <a:pt x="2391" y="2149"/>
                  </a:cubicBezTo>
                  <a:cubicBezTo>
                    <a:pt x="2500" y="2067"/>
                    <a:pt x="2606" y="1968"/>
                    <a:pt x="2714" y="1849"/>
                  </a:cubicBezTo>
                  <a:cubicBezTo>
                    <a:pt x="2807" y="1752"/>
                    <a:pt x="2888" y="1630"/>
                    <a:pt x="2954" y="1489"/>
                  </a:cubicBezTo>
                  <a:cubicBezTo>
                    <a:pt x="2983" y="1431"/>
                    <a:pt x="2998" y="1370"/>
                    <a:pt x="3016" y="1310"/>
                  </a:cubicBezTo>
                  <a:cubicBezTo>
                    <a:pt x="3031" y="1245"/>
                    <a:pt x="3039" y="1191"/>
                    <a:pt x="3041" y="1126"/>
                  </a:cubicBezTo>
                  <a:cubicBezTo>
                    <a:pt x="3051" y="975"/>
                    <a:pt x="3026" y="827"/>
                    <a:pt x="2968" y="688"/>
                  </a:cubicBezTo>
                  <a:cubicBezTo>
                    <a:pt x="2958" y="666"/>
                    <a:pt x="2950" y="645"/>
                    <a:pt x="2939" y="626"/>
                  </a:cubicBezTo>
                  <a:cubicBezTo>
                    <a:pt x="2916" y="577"/>
                    <a:pt x="2888" y="533"/>
                    <a:pt x="2860" y="488"/>
                  </a:cubicBezTo>
                  <a:cubicBezTo>
                    <a:pt x="2820" y="422"/>
                    <a:pt x="2767" y="362"/>
                    <a:pt x="2715" y="307"/>
                  </a:cubicBezTo>
                  <a:cubicBezTo>
                    <a:pt x="2685" y="272"/>
                    <a:pt x="2652" y="238"/>
                    <a:pt x="2621" y="207"/>
                  </a:cubicBezTo>
                  <a:cubicBezTo>
                    <a:pt x="2608" y="193"/>
                    <a:pt x="2588" y="180"/>
                    <a:pt x="2562" y="165"/>
                  </a:cubicBezTo>
                  <a:cubicBezTo>
                    <a:pt x="2506" y="131"/>
                    <a:pt x="2455" y="116"/>
                    <a:pt x="2412" y="102"/>
                  </a:cubicBezTo>
                  <a:cubicBezTo>
                    <a:pt x="2247" y="58"/>
                    <a:pt x="2114" y="43"/>
                    <a:pt x="2002" y="32"/>
                  </a:cubicBezTo>
                  <a:cubicBezTo>
                    <a:pt x="1818" y="14"/>
                    <a:pt x="1631" y="7"/>
                    <a:pt x="1446" y="3"/>
                  </a:cubicBezTo>
                  <a:cubicBezTo>
                    <a:pt x="1383" y="2"/>
                    <a:pt x="1320" y="1"/>
                    <a:pt x="1259" y="1"/>
                  </a:cubicBezTo>
                  <a:close/>
                </a:path>
              </a:pathLst>
            </a:custGeom>
            <a:solidFill>
              <a:srgbClr val="FFE5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71" name="Google Shape;3871;p16"/>
            <p:cNvSpPr/>
            <p:nvPr/>
          </p:nvSpPr>
          <p:spPr>
            <a:xfrm>
              <a:off x="5095200" y="-1087275"/>
              <a:ext cx="82400" cy="64175"/>
            </a:xfrm>
            <a:custGeom>
              <a:avLst/>
              <a:gdLst/>
              <a:ahLst/>
              <a:cxnLst/>
              <a:rect l="l" t="t" r="r" b="b"/>
              <a:pathLst>
                <a:path w="3296" h="2567" extrusionOk="0">
                  <a:moveTo>
                    <a:pt x="2491" y="1"/>
                  </a:moveTo>
                  <a:cubicBezTo>
                    <a:pt x="2451" y="1"/>
                    <a:pt x="2410" y="10"/>
                    <a:pt x="2370" y="22"/>
                  </a:cubicBezTo>
                  <a:cubicBezTo>
                    <a:pt x="2337" y="30"/>
                    <a:pt x="2308" y="42"/>
                    <a:pt x="2283" y="52"/>
                  </a:cubicBezTo>
                  <a:cubicBezTo>
                    <a:pt x="2146" y="113"/>
                    <a:pt x="2070" y="178"/>
                    <a:pt x="2010" y="233"/>
                  </a:cubicBezTo>
                  <a:cubicBezTo>
                    <a:pt x="1924" y="307"/>
                    <a:pt x="1846" y="388"/>
                    <a:pt x="1770" y="470"/>
                  </a:cubicBezTo>
                  <a:lnTo>
                    <a:pt x="1651" y="605"/>
                  </a:lnTo>
                  <a:lnTo>
                    <a:pt x="1616" y="641"/>
                  </a:lnTo>
                  <a:cubicBezTo>
                    <a:pt x="1500" y="770"/>
                    <a:pt x="1409" y="870"/>
                    <a:pt x="1310" y="957"/>
                  </a:cubicBezTo>
                  <a:cubicBezTo>
                    <a:pt x="1266" y="991"/>
                    <a:pt x="1221" y="1020"/>
                    <a:pt x="1171" y="1044"/>
                  </a:cubicBezTo>
                  <a:cubicBezTo>
                    <a:pt x="1151" y="1051"/>
                    <a:pt x="1134" y="1061"/>
                    <a:pt x="1115" y="1064"/>
                  </a:cubicBezTo>
                  <a:cubicBezTo>
                    <a:pt x="977" y="1046"/>
                    <a:pt x="876" y="1007"/>
                    <a:pt x="803" y="980"/>
                  </a:cubicBezTo>
                  <a:lnTo>
                    <a:pt x="684" y="935"/>
                  </a:lnTo>
                  <a:cubicBezTo>
                    <a:pt x="561" y="886"/>
                    <a:pt x="447" y="846"/>
                    <a:pt x="332" y="801"/>
                  </a:cubicBezTo>
                  <a:cubicBezTo>
                    <a:pt x="204" y="758"/>
                    <a:pt x="101" y="730"/>
                    <a:pt x="3" y="715"/>
                  </a:cubicBezTo>
                  <a:lnTo>
                    <a:pt x="0" y="787"/>
                  </a:lnTo>
                  <a:cubicBezTo>
                    <a:pt x="10" y="837"/>
                    <a:pt x="28" y="886"/>
                    <a:pt x="53" y="951"/>
                  </a:cubicBezTo>
                  <a:cubicBezTo>
                    <a:pt x="111" y="1063"/>
                    <a:pt x="187" y="1171"/>
                    <a:pt x="308" y="1311"/>
                  </a:cubicBezTo>
                  <a:cubicBezTo>
                    <a:pt x="454" y="1482"/>
                    <a:pt x="617" y="1642"/>
                    <a:pt x="776" y="1804"/>
                  </a:cubicBezTo>
                  <a:cubicBezTo>
                    <a:pt x="964" y="1992"/>
                    <a:pt x="1134" y="2163"/>
                    <a:pt x="1293" y="2348"/>
                  </a:cubicBezTo>
                  <a:cubicBezTo>
                    <a:pt x="1352" y="2416"/>
                    <a:pt x="1409" y="2492"/>
                    <a:pt x="1465" y="2567"/>
                  </a:cubicBezTo>
                  <a:cubicBezTo>
                    <a:pt x="1748" y="2499"/>
                    <a:pt x="2038" y="2355"/>
                    <a:pt x="2350" y="2130"/>
                  </a:cubicBezTo>
                  <a:cubicBezTo>
                    <a:pt x="2510" y="2011"/>
                    <a:pt x="2670" y="1869"/>
                    <a:pt x="2824" y="1711"/>
                  </a:cubicBezTo>
                  <a:cubicBezTo>
                    <a:pt x="2994" y="1531"/>
                    <a:pt x="3123" y="1344"/>
                    <a:pt x="3206" y="1158"/>
                  </a:cubicBezTo>
                  <a:cubicBezTo>
                    <a:pt x="3252" y="1056"/>
                    <a:pt x="3278" y="951"/>
                    <a:pt x="3285" y="845"/>
                  </a:cubicBezTo>
                  <a:cubicBezTo>
                    <a:pt x="3295" y="741"/>
                    <a:pt x="3282" y="636"/>
                    <a:pt x="3248" y="534"/>
                  </a:cubicBezTo>
                  <a:cubicBezTo>
                    <a:pt x="3239" y="511"/>
                    <a:pt x="3231" y="488"/>
                    <a:pt x="3219" y="468"/>
                  </a:cubicBezTo>
                  <a:cubicBezTo>
                    <a:pt x="3183" y="396"/>
                    <a:pt x="3133" y="337"/>
                    <a:pt x="3090" y="287"/>
                  </a:cubicBezTo>
                  <a:cubicBezTo>
                    <a:pt x="3047" y="233"/>
                    <a:pt x="2991" y="188"/>
                    <a:pt x="2940" y="151"/>
                  </a:cubicBezTo>
                  <a:cubicBezTo>
                    <a:pt x="2894" y="116"/>
                    <a:pt x="2850" y="88"/>
                    <a:pt x="2797" y="60"/>
                  </a:cubicBezTo>
                  <a:cubicBezTo>
                    <a:pt x="2719" y="20"/>
                    <a:pt x="2633" y="1"/>
                    <a:pt x="2529" y="1"/>
                  </a:cubicBezTo>
                  <a:cubicBezTo>
                    <a:pt x="2522" y="1"/>
                    <a:pt x="2514" y="1"/>
                    <a:pt x="2507" y="1"/>
                  </a:cubicBezTo>
                  <a:cubicBezTo>
                    <a:pt x="2502" y="1"/>
                    <a:pt x="2496" y="1"/>
                    <a:pt x="2491" y="1"/>
                  </a:cubicBezTo>
                  <a:close/>
                </a:path>
              </a:pathLst>
            </a:custGeom>
            <a:solidFill>
              <a:srgbClr val="FFE5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72" name="Google Shape;3872;p16"/>
            <p:cNvSpPr/>
            <p:nvPr/>
          </p:nvSpPr>
          <p:spPr>
            <a:xfrm>
              <a:off x="4977275" y="-785850"/>
              <a:ext cx="93900" cy="117225"/>
            </a:xfrm>
            <a:custGeom>
              <a:avLst/>
              <a:gdLst/>
              <a:ahLst/>
              <a:cxnLst/>
              <a:rect l="l" t="t" r="r" b="b"/>
              <a:pathLst>
                <a:path w="3756" h="4689" extrusionOk="0">
                  <a:moveTo>
                    <a:pt x="2388" y="1"/>
                  </a:moveTo>
                  <a:cubicBezTo>
                    <a:pt x="2324" y="1"/>
                    <a:pt x="2257" y="15"/>
                    <a:pt x="2185" y="44"/>
                  </a:cubicBezTo>
                  <a:cubicBezTo>
                    <a:pt x="2116" y="74"/>
                    <a:pt x="2044" y="126"/>
                    <a:pt x="1965" y="202"/>
                  </a:cubicBezTo>
                  <a:cubicBezTo>
                    <a:pt x="1816" y="342"/>
                    <a:pt x="1700" y="518"/>
                    <a:pt x="1573" y="714"/>
                  </a:cubicBezTo>
                  <a:lnTo>
                    <a:pt x="1549" y="753"/>
                  </a:lnTo>
                  <a:lnTo>
                    <a:pt x="1493" y="837"/>
                  </a:lnTo>
                  <a:cubicBezTo>
                    <a:pt x="1328" y="1092"/>
                    <a:pt x="1178" y="1321"/>
                    <a:pt x="1002" y="1529"/>
                  </a:cubicBezTo>
                  <a:cubicBezTo>
                    <a:pt x="984" y="1581"/>
                    <a:pt x="966" y="1627"/>
                    <a:pt x="943" y="1674"/>
                  </a:cubicBezTo>
                  <a:cubicBezTo>
                    <a:pt x="914" y="1734"/>
                    <a:pt x="880" y="1795"/>
                    <a:pt x="842" y="1852"/>
                  </a:cubicBezTo>
                  <a:cubicBezTo>
                    <a:pt x="772" y="1955"/>
                    <a:pt x="696" y="2053"/>
                    <a:pt x="618" y="2151"/>
                  </a:cubicBezTo>
                  <a:lnTo>
                    <a:pt x="578" y="2204"/>
                  </a:lnTo>
                  <a:cubicBezTo>
                    <a:pt x="510" y="2290"/>
                    <a:pt x="441" y="2376"/>
                    <a:pt x="377" y="2465"/>
                  </a:cubicBezTo>
                  <a:cubicBezTo>
                    <a:pt x="275" y="2616"/>
                    <a:pt x="203" y="2722"/>
                    <a:pt x="115" y="2822"/>
                  </a:cubicBezTo>
                  <a:lnTo>
                    <a:pt x="64" y="2879"/>
                  </a:lnTo>
                  <a:lnTo>
                    <a:pt x="9" y="2938"/>
                  </a:lnTo>
                  <a:cubicBezTo>
                    <a:pt x="1" y="2987"/>
                    <a:pt x="1" y="3013"/>
                    <a:pt x="1" y="3038"/>
                  </a:cubicBezTo>
                  <a:lnTo>
                    <a:pt x="1" y="3094"/>
                  </a:lnTo>
                  <a:cubicBezTo>
                    <a:pt x="2" y="3138"/>
                    <a:pt x="2" y="3181"/>
                    <a:pt x="2" y="3224"/>
                  </a:cubicBezTo>
                  <a:cubicBezTo>
                    <a:pt x="12" y="3304"/>
                    <a:pt x="26" y="3343"/>
                    <a:pt x="42" y="3382"/>
                  </a:cubicBezTo>
                  <a:lnTo>
                    <a:pt x="57" y="3425"/>
                  </a:lnTo>
                  <a:cubicBezTo>
                    <a:pt x="94" y="3522"/>
                    <a:pt x="131" y="3620"/>
                    <a:pt x="171" y="3716"/>
                  </a:cubicBezTo>
                  <a:cubicBezTo>
                    <a:pt x="258" y="3939"/>
                    <a:pt x="337" y="4137"/>
                    <a:pt x="426" y="4331"/>
                  </a:cubicBezTo>
                  <a:cubicBezTo>
                    <a:pt x="434" y="4348"/>
                    <a:pt x="446" y="4367"/>
                    <a:pt x="456" y="4384"/>
                  </a:cubicBezTo>
                  <a:cubicBezTo>
                    <a:pt x="492" y="4419"/>
                    <a:pt x="531" y="4452"/>
                    <a:pt x="568" y="4480"/>
                  </a:cubicBezTo>
                  <a:cubicBezTo>
                    <a:pt x="635" y="4521"/>
                    <a:pt x="703" y="4557"/>
                    <a:pt x="775" y="4585"/>
                  </a:cubicBezTo>
                  <a:cubicBezTo>
                    <a:pt x="842" y="4611"/>
                    <a:pt x="914" y="4633"/>
                    <a:pt x="986" y="4647"/>
                  </a:cubicBezTo>
                  <a:cubicBezTo>
                    <a:pt x="1063" y="4661"/>
                    <a:pt x="1137" y="4671"/>
                    <a:pt x="1214" y="4682"/>
                  </a:cubicBezTo>
                  <a:cubicBezTo>
                    <a:pt x="1283" y="4686"/>
                    <a:pt x="1352" y="4688"/>
                    <a:pt x="1421" y="4688"/>
                  </a:cubicBezTo>
                  <a:cubicBezTo>
                    <a:pt x="1586" y="4688"/>
                    <a:pt x="1750" y="4675"/>
                    <a:pt x="1912" y="4650"/>
                  </a:cubicBezTo>
                  <a:cubicBezTo>
                    <a:pt x="2139" y="4610"/>
                    <a:pt x="2320" y="4555"/>
                    <a:pt x="2487" y="4483"/>
                  </a:cubicBezTo>
                  <a:cubicBezTo>
                    <a:pt x="2538" y="4459"/>
                    <a:pt x="2599" y="4432"/>
                    <a:pt x="2653" y="4394"/>
                  </a:cubicBezTo>
                  <a:cubicBezTo>
                    <a:pt x="2715" y="4353"/>
                    <a:pt x="2771" y="4308"/>
                    <a:pt x="2829" y="4261"/>
                  </a:cubicBezTo>
                  <a:cubicBezTo>
                    <a:pt x="2888" y="4209"/>
                    <a:pt x="2939" y="4154"/>
                    <a:pt x="2988" y="4093"/>
                  </a:cubicBezTo>
                  <a:cubicBezTo>
                    <a:pt x="3020" y="4044"/>
                    <a:pt x="3041" y="4004"/>
                    <a:pt x="3058" y="3963"/>
                  </a:cubicBezTo>
                  <a:cubicBezTo>
                    <a:pt x="3070" y="3923"/>
                    <a:pt x="3080" y="3886"/>
                    <a:pt x="3083" y="3843"/>
                  </a:cubicBezTo>
                  <a:cubicBezTo>
                    <a:pt x="3084" y="3767"/>
                    <a:pt x="3080" y="3698"/>
                    <a:pt x="3067" y="3623"/>
                  </a:cubicBezTo>
                  <a:lnTo>
                    <a:pt x="3048" y="3528"/>
                  </a:lnTo>
                  <a:cubicBezTo>
                    <a:pt x="3031" y="3441"/>
                    <a:pt x="3015" y="3354"/>
                    <a:pt x="3002" y="3267"/>
                  </a:cubicBezTo>
                  <a:cubicBezTo>
                    <a:pt x="2988" y="3102"/>
                    <a:pt x="2995" y="2958"/>
                    <a:pt x="3025" y="2836"/>
                  </a:cubicBezTo>
                  <a:cubicBezTo>
                    <a:pt x="3038" y="2781"/>
                    <a:pt x="3048" y="2744"/>
                    <a:pt x="3063" y="2708"/>
                  </a:cubicBezTo>
                  <a:cubicBezTo>
                    <a:pt x="3070" y="2682"/>
                    <a:pt x="3083" y="2658"/>
                    <a:pt x="3099" y="2631"/>
                  </a:cubicBezTo>
                  <a:cubicBezTo>
                    <a:pt x="3140" y="2563"/>
                    <a:pt x="3203" y="2513"/>
                    <a:pt x="3228" y="2494"/>
                  </a:cubicBezTo>
                  <a:cubicBezTo>
                    <a:pt x="3282" y="2452"/>
                    <a:pt x="3336" y="2419"/>
                    <a:pt x="3390" y="2385"/>
                  </a:cubicBezTo>
                  <a:lnTo>
                    <a:pt x="3443" y="2350"/>
                  </a:lnTo>
                  <a:cubicBezTo>
                    <a:pt x="3501" y="2315"/>
                    <a:pt x="3557" y="2276"/>
                    <a:pt x="3611" y="2231"/>
                  </a:cubicBezTo>
                  <a:cubicBezTo>
                    <a:pt x="3633" y="2213"/>
                    <a:pt x="3650" y="2192"/>
                    <a:pt x="3669" y="2169"/>
                  </a:cubicBezTo>
                  <a:cubicBezTo>
                    <a:pt x="3708" y="2112"/>
                    <a:pt x="3721" y="2083"/>
                    <a:pt x="3729" y="2055"/>
                  </a:cubicBezTo>
                  <a:cubicBezTo>
                    <a:pt x="3738" y="2006"/>
                    <a:pt x="3745" y="1971"/>
                    <a:pt x="3749" y="1935"/>
                  </a:cubicBezTo>
                  <a:cubicBezTo>
                    <a:pt x="3752" y="1885"/>
                    <a:pt x="3755" y="1835"/>
                    <a:pt x="3751" y="1785"/>
                  </a:cubicBezTo>
                  <a:cubicBezTo>
                    <a:pt x="3748" y="1737"/>
                    <a:pt x="3742" y="1687"/>
                    <a:pt x="3735" y="1639"/>
                  </a:cubicBezTo>
                  <a:cubicBezTo>
                    <a:pt x="3722" y="1539"/>
                    <a:pt x="3698" y="1444"/>
                    <a:pt x="3670" y="1346"/>
                  </a:cubicBezTo>
                  <a:lnTo>
                    <a:pt x="3665" y="1336"/>
                  </a:lnTo>
                  <a:cubicBezTo>
                    <a:pt x="3639" y="1282"/>
                    <a:pt x="3609" y="1229"/>
                    <a:pt x="3578" y="1177"/>
                  </a:cubicBezTo>
                  <a:cubicBezTo>
                    <a:pt x="3491" y="1016"/>
                    <a:pt x="3390" y="870"/>
                    <a:pt x="3288" y="722"/>
                  </a:cubicBezTo>
                  <a:cubicBezTo>
                    <a:pt x="3166" y="555"/>
                    <a:pt x="3057" y="420"/>
                    <a:pt x="2949" y="309"/>
                  </a:cubicBezTo>
                  <a:cubicBezTo>
                    <a:pt x="2870" y="229"/>
                    <a:pt x="2787" y="159"/>
                    <a:pt x="2701" y="101"/>
                  </a:cubicBezTo>
                  <a:cubicBezTo>
                    <a:pt x="2626" y="51"/>
                    <a:pt x="2536" y="18"/>
                    <a:pt x="2435" y="4"/>
                  </a:cubicBezTo>
                  <a:cubicBezTo>
                    <a:pt x="2420" y="2"/>
                    <a:pt x="2404" y="1"/>
                    <a:pt x="2388" y="1"/>
                  </a:cubicBezTo>
                  <a:close/>
                </a:path>
              </a:pathLst>
            </a:custGeom>
            <a:solidFill>
              <a:srgbClr val="FFE5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73" name="Google Shape;3873;p16"/>
            <p:cNvSpPr/>
            <p:nvPr/>
          </p:nvSpPr>
          <p:spPr>
            <a:xfrm>
              <a:off x="5374975" y="-797200"/>
              <a:ext cx="122600" cy="96825"/>
            </a:xfrm>
            <a:custGeom>
              <a:avLst/>
              <a:gdLst/>
              <a:ahLst/>
              <a:cxnLst/>
              <a:rect l="l" t="t" r="r" b="b"/>
              <a:pathLst>
                <a:path w="4904" h="3873" extrusionOk="0">
                  <a:moveTo>
                    <a:pt x="3095" y="1"/>
                  </a:moveTo>
                  <a:lnTo>
                    <a:pt x="3042" y="17"/>
                  </a:lnTo>
                  <a:cubicBezTo>
                    <a:pt x="2963" y="37"/>
                    <a:pt x="2878" y="47"/>
                    <a:pt x="2795" y="55"/>
                  </a:cubicBezTo>
                  <a:cubicBezTo>
                    <a:pt x="2697" y="67"/>
                    <a:pt x="2598" y="75"/>
                    <a:pt x="2499" y="81"/>
                  </a:cubicBezTo>
                  <a:cubicBezTo>
                    <a:pt x="2397" y="88"/>
                    <a:pt x="2292" y="91"/>
                    <a:pt x="2190" y="91"/>
                  </a:cubicBezTo>
                  <a:cubicBezTo>
                    <a:pt x="2154" y="91"/>
                    <a:pt x="2117" y="91"/>
                    <a:pt x="2081" y="88"/>
                  </a:cubicBezTo>
                  <a:lnTo>
                    <a:pt x="2010" y="80"/>
                  </a:lnTo>
                  <a:lnTo>
                    <a:pt x="1872" y="123"/>
                  </a:lnTo>
                  <a:cubicBezTo>
                    <a:pt x="1821" y="146"/>
                    <a:pt x="1745" y="185"/>
                    <a:pt x="1674" y="233"/>
                  </a:cubicBezTo>
                  <a:cubicBezTo>
                    <a:pt x="1613" y="275"/>
                    <a:pt x="1551" y="321"/>
                    <a:pt x="1493" y="371"/>
                  </a:cubicBezTo>
                  <a:cubicBezTo>
                    <a:pt x="1376" y="476"/>
                    <a:pt x="1268" y="591"/>
                    <a:pt x="1172" y="713"/>
                  </a:cubicBezTo>
                  <a:cubicBezTo>
                    <a:pt x="1085" y="822"/>
                    <a:pt x="1006" y="936"/>
                    <a:pt x="927" y="1051"/>
                  </a:cubicBezTo>
                  <a:lnTo>
                    <a:pt x="867" y="1138"/>
                  </a:lnTo>
                  <a:cubicBezTo>
                    <a:pt x="696" y="1384"/>
                    <a:pt x="537" y="1614"/>
                    <a:pt x="341" y="1808"/>
                  </a:cubicBezTo>
                  <a:cubicBezTo>
                    <a:pt x="212" y="1934"/>
                    <a:pt x="107" y="2022"/>
                    <a:pt x="1" y="2092"/>
                  </a:cubicBezTo>
                  <a:lnTo>
                    <a:pt x="35" y="2145"/>
                  </a:lnTo>
                  <a:lnTo>
                    <a:pt x="33" y="2145"/>
                  </a:lnTo>
                  <a:cubicBezTo>
                    <a:pt x="33" y="2178"/>
                    <a:pt x="40" y="2208"/>
                    <a:pt x="51" y="2231"/>
                  </a:cubicBezTo>
                  <a:cubicBezTo>
                    <a:pt x="58" y="2249"/>
                    <a:pt x="76" y="2270"/>
                    <a:pt x="100" y="2287"/>
                  </a:cubicBezTo>
                  <a:lnTo>
                    <a:pt x="359" y="2500"/>
                  </a:lnTo>
                  <a:cubicBezTo>
                    <a:pt x="653" y="2744"/>
                    <a:pt x="880" y="2931"/>
                    <a:pt x="1113" y="3097"/>
                  </a:cubicBezTo>
                  <a:cubicBezTo>
                    <a:pt x="1305" y="3237"/>
                    <a:pt x="1480" y="3355"/>
                    <a:pt x="1656" y="3452"/>
                  </a:cubicBezTo>
                  <a:cubicBezTo>
                    <a:pt x="1851" y="3567"/>
                    <a:pt x="2055" y="3660"/>
                    <a:pt x="2282" y="3739"/>
                  </a:cubicBezTo>
                  <a:cubicBezTo>
                    <a:pt x="2461" y="3804"/>
                    <a:pt x="2655" y="3844"/>
                    <a:pt x="2891" y="3864"/>
                  </a:cubicBezTo>
                  <a:cubicBezTo>
                    <a:pt x="2943" y="3870"/>
                    <a:pt x="2996" y="3873"/>
                    <a:pt x="3051" y="3873"/>
                  </a:cubicBezTo>
                  <a:cubicBezTo>
                    <a:pt x="3207" y="3873"/>
                    <a:pt x="3378" y="3850"/>
                    <a:pt x="3567" y="3807"/>
                  </a:cubicBezTo>
                  <a:cubicBezTo>
                    <a:pt x="3743" y="3764"/>
                    <a:pt x="3921" y="3696"/>
                    <a:pt x="4109" y="3602"/>
                  </a:cubicBezTo>
                  <a:cubicBezTo>
                    <a:pt x="4260" y="3523"/>
                    <a:pt x="4399" y="3419"/>
                    <a:pt x="4522" y="3287"/>
                  </a:cubicBezTo>
                  <a:cubicBezTo>
                    <a:pt x="4729" y="3079"/>
                    <a:pt x="4860" y="2787"/>
                    <a:pt x="4894" y="2464"/>
                  </a:cubicBezTo>
                  <a:cubicBezTo>
                    <a:pt x="4899" y="2414"/>
                    <a:pt x="4903" y="2358"/>
                    <a:pt x="4903" y="2302"/>
                  </a:cubicBezTo>
                  <a:lnTo>
                    <a:pt x="4903" y="2293"/>
                  </a:lnTo>
                  <a:lnTo>
                    <a:pt x="4902" y="2290"/>
                  </a:lnTo>
                  <a:lnTo>
                    <a:pt x="4899" y="2290"/>
                  </a:lnTo>
                  <a:cubicBezTo>
                    <a:pt x="4797" y="2260"/>
                    <a:pt x="4680" y="2221"/>
                    <a:pt x="4571" y="2160"/>
                  </a:cubicBezTo>
                  <a:cubicBezTo>
                    <a:pt x="4458" y="2096"/>
                    <a:pt x="4372" y="2037"/>
                    <a:pt x="4301" y="1977"/>
                  </a:cubicBezTo>
                  <a:cubicBezTo>
                    <a:pt x="4149" y="1842"/>
                    <a:pt x="4014" y="1683"/>
                    <a:pt x="3899" y="1503"/>
                  </a:cubicBezTo>
                  <a:cubicBezTo>
                    <a:pt x="3833" y="1397"/>
                    <a:pt x="3764" y="1288"/>
                    <a:pt x="3707" y="1176"/>
                  </a:cubicBezTo>
                  <a:cubicBezTo>
                    <a:pt x="3666" y="1094"/>
                    <a:pt x="3626" y="1009"/>
                    <a:pt x="3596" y="921"/>
                  </a:cubicBezTo>
                  <a:cubicBezTo>
                    <a:pt x="3570" y="851"/>
                    <a:pt x="3549" y="778"/>
                    <a:pt x="3527" y="706"/>
                  </a:cubicBezTo>
                  <a:cubicBezTo>
                    <a:pt x="3488" y="571"/>
                    <a:pt x="3447" y="433"/>
                    <a:pt x="3388" y="304"/>
                  </a:cubicBezTo>
                  <a:cubicBezTo>
                    <a:pt x="3375" y="277"/>
                    <a:pt x="3359" y="252"/>
                    <a:pt x="3345" y="225"/>
                  </a:cubicBezTo>
                  <a:cubicBezTo>
                    <a:pt x="3333" y="209"/>
                    <a:pt x="3323" y="195"/>
                    <a:pt x="3312" y="182"/>
                  </a:cubicBezTo>
                  <a:lnTo>
                    <a:pt x="3312" y="180"/>
                  </a:lnTo>
                  <a:cubicBezTo>
                    <a:pt x="3310" y="176"/>
                    <a:pt x="3302" y="166"/>
                    <a:pt x="3300" y="163"/>
                  </a:cubicBezTo>
                  <a:cubicBezTo>
                    <a:pt x="3297" y="162"/>
                    <a:pt x="3283" y="146"/>
                    <a:pt x="3281" y="146"/>
                  </a:cubicBezTo>
                  <a:cubicBezTo>
                    <a:pt x="3251" y="111"/>
                    <a:pt x="3230" y="90"/>
                    <a:pt x="3207" y="73"/>
                  </a:cubicBezTo>
                  <a:lnTo>
                    <a:pt x="3171" y="45"/>
                  </a:lnTo>
                  <a:cubicBezTo>
                    <a:pt x="3138" y="22"/>
                    <a:pt x="3116" y="11"/>
                    <a:pt x="3095" y="1"/>
                  </a:cubicBezTo>
                  <a:close/>
                </a:path>
              </a:pathLst>
            </a:custGeom>
            <a:solidFill>
              <a:srgbClr val="FFE5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74" name="Google Shape;3874;p16"/>
            <p:cNvSpPr/>
            <p:nvPr/>
          </p:nvSpPr>
          <p:spPr>
            <a:xfrm>
              <a:off x="5697000" y="-731275"/>
              <a:ext cx="60200" cy="76075"/>
            </a:xfrm>
            <a:custGeom>
              <a:avLst/>
              <a:gdLst/>
              <a:ahLst/>
              <a:cxnLst/>
              <a:rect l="l" t="t" r="r" b="b"/>
              <a:pathLst>
                <a:path w="2408" h="3043" extrusionOk="0">
                  <a:moveTo>
                    <a:pt x="806" y="1"/>
                  </a:moveTo>
                  <a:cubicBezTo>
                    <a:pt x="762" y="53"/>
                    <a:pt x="742" y="78"/>
                    <a:pt x="713" y="86"/>
                  </a:cubicBezTo>
                  <a:cubicBezTo>
                    <a:pt x="643" y="103"/>
                    <a:pt x="577" y="124"/>
                    <a:pt x="516" y="152"/>
                  </a:cubicBezTo>
                  <a:cubicBezTo>
                    <a:pt x="463" y="179"/>
                    <a:pt x="417" y="211"/>
                    <a:pt x="370" y="246"/>
                  </a:cubicBezTo>
                  <a:cubicBezTo>
                    <a:pt x="308" y="305"/>
                    <a:pt x="272" y="347"/>
                    <a:pt x="242" y="390"/>
                  </a:cubicBezTo>
                  <a:cubicBezTo>
                    <a:pt x="202" y="456"/>
                    <a:pt x="167" y="524"/>
                    <a:pt x="139" y="595"/>
                  </a:cubicBezTo>
                  <a:cubicBezTo>
                    <a:pt x="75" y="785"/>
                    <a:pt x="51" y="973"/>
                    <a:pt x="37" y="1117"/>
                  </a:cubicBezTo>
                  <a:lnTo>
                    <a:pt x="21" y="1328"/>
                  </a:lnTo>
                  <a:lnTo>
                    <a:pt x="1" y="1594"/>
                  </a:lnTo>
                  <a:cubicBezTo>
                    <a:pt x="68" y="1654"/>
                    <a:pt x="113" y="1716"/>
                    <a:pt x="156" y="1775"/>
                  </a:cubicBezTo>
                  <a:lnTo>
                    <a:pt x="284" y="1948"/>
                  </a:lnTo>
                  <a:lnTo>
                    <a:pt x="460" y="2185"/>
                  </a:lnTo>
                  <a:cubicBezTo>
                    <a:pt x="637" y="2415"/>
                    <a:pt x="850" y="2675"/>
                    <a:pt x="1122" y="2869"/>
                  </a:cubicBezTo>
                  <a:cubicBezTo>
                    <a:pt x="1232" y="2952"/>
                    <a:pt x="1349" y="3006"/>
                    <a:pt x="1461" y="3030"/>
                  </a:cubicBezTo>
                  <a:cubicBezTo>
                    <a:pt x="1502" y="3039"/>
                    <a:pt x="1542" y="3043"/>
                    <a:pt x="1584" y="3043"/>
                  </a:cubicBezTo>
                  <a:cubicBezTo>
                    <a:pt x="1609" y="3043"/>
                    <a:pt x="1635" y="3041"/>
                    <a:pt x="1662" y="3039"/>
                  </a:cubicBezTo>
                  <a:cubicBezTo>
                    <a:pt x="1739" y="3031"/>
                    <a:pt x="1806" y="3008"/>
                    <a:pt x="1872" y="2984"/>
                  </a:cubicBezTo>
                  <a:cubicBezTo>
                    <a:pt x="2108" y="2902"/>
                    <a:pt x="2287" y="2710"/>
                    <a:pt x="2353" y="2471"/>
                  </a:cubicBezTo>
                  <a:cubicBezTo>
                    <a:pt x="2408" y="2257"/>
                    <a:pt x="2386" y="2025"/>
                    <a:pt x="2286" y="1740"/>
                  </a:cubicBezTo>
                  <a:cubicBezTo>
                    <a:pt x="2247" y="1634"/>
                    <a:pt x="2205" y="1538"/>
                    <a:pt x="2158" y="1444"/>
                  </a:cubicBezTo>
                  <a:cubicBezTo>
                    <a:pt x="2092" y="1314"/>
                    <a:pt x="2012" y="1177"/>
                    <a:pt x="1897" y="1005"/>
                  </a:cubicBezTo>
                  <a:cubicBezTo>
                    <a:pt x="1720" y="755"/>
                    <a:pt x="1546" y="552"/>
                    <a:pt x="1367" y="384"/>
                  </a:cubicBezTo>
                  <a:cubicBezTo>
                    <a:pt x="1226" y="251"/>
                    <a:pt x="1036" y="86"/>
                    <a:pt x="806" y="1"/>
                  </a:cubicBezTo>
                  <a:close/>
                </a:path>
              </a:pathLst>
            </a:custGeom>
            <a:solidFill>
              <a:srgbClr val="FFE5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75" name="Google Shape;3875;p16"/>
            <p:cNvSpPr/>
            <p:nvPr/>
          </p:nvSpPr>
          <p:spPr>
            <a:xfrm>
              <a:off x="5917900" y="-554425"/>
              <a:ext cx="60100" cy="65350"/>
            </a:xfrm>
            <a:custGeom>
              <a:avLst/>
              <a:gdLst/>
              <a:ahLst/>
              <a:cxnLst/>
              <a:rect l="l" t="t" r="r" b="b"/>
              <a:pathLst>
                <a:path w="2404" h="2614" extrusionOk="0">
                  <a:moveTo>
                    <a:pt x="1498" y="0"/>
                  </a:moveTo>
                  <a:cubicBezTo>
                    <a:pt x="1306" y="0"/>
                    <a:pt x="1093" y="55"/>
                    <a:pt x="854" y="164"/>
                  </a:cubicBezTo>
                  <a:cubicBezTo>
                    <a:pt x="572" y="294"/>
                    <a:pt x="312" y="485"/>
                    <a:pt x="83" y="654"/>
                  </a:cubicBezTo>
                  <a:lnTo>
                    <a:pt x="1" y="713"/>
                  </a:lnTo>
                  <a:lnTo>
                    <a:pt x="42" y="778"/>
                  </a:lnTo>
                  <a:lnTo>
                    <a:pt x="78" y="821"/>
                  </a:lnTo>
                  <a:cubicBezTo>
                    <a:pt x="206" y="980"/>
                    <a:pt x="330" y="1144"/>
                    <a:pt x="453" y="1309"/>
                  </a:cubicBezTo>
                  <a:cubicBezTo>
                    <a:pt x="616" y="1522"/>
                    <a:pt x="776" y="1733"/>
                    <a:pt x="949" y="1940"/>
                  </a:cubicBezTo>
                  <a:cubicBezTo>
                    <a:pt x="1104" y="2115"/>
                    <a:pt x="1275" y="2300"/>
                    <a:pt x="1483" y="2451"/>
                  </a:cubicBezTo>
                  <a:cubicBezTo>
                    <a:pt x="1558" y="2500"/>
                    <a:pt x="1634" y="2544"/>
                    <a:pt x="1714" y="2577"/>
                  </a:cubicBezTo>
                  <a:cubicBezTo>
                    <a:pt x="1770" y="2593"/>
                    <a:pt x="1825" y="2607"/>
                    <a:pt x="1882" y="2613"/>
                  </a:cubicBezTo>
                  <a:cubicBezTo>
                    <a:pt x="1893" y="2614"/>
                    <a:pt x="1903" y="2614"/>
                    <a:pt x="1914" y="2614"/>
                  </a:cubicBezTo>
                  <a:cubicBezTo>
                    <a:pt x="1949" y="2614"/>
                    <a:pt x="1983" y="2612"/>
                    <a:pt x="2019" y="2606"/>
                  </a:cubicBezTo>
                  <a:cubicBezTo>
                    <a:pt x="2076" y="2593"/>
                    <a:pt x="2121" y="2579"/>
                    <a:pt x="2167" y="2557"/>
                  </a:cubicBezTo>
                  <a:cubicBezTo>
                    <a:pt x="2218" y="2528"/>
                    <a:pt x="2270" y="2495"/>
                    <a:pt x="2319" y="2458"/>
                  </a:cubicBezTo>
                  <a:cubicBezTo>
                    <a:pt x="2331" y="2448"/>
                    <a:pt x="2348" y="2442"/>
                    <a:pt x="2366" y="2442"/>
                  </a:cubicBezTo>
                  <a:cubicBezTo>
                    <a:pt x="2373" y="2442"/>
                    <a:pt x="2381" y="2443"/>
                    <a:pt x="2388" y="2445"/>
                  </a:cubicBezTo>
                  <a:cubicBezTo>
                    <a:pt x="2404" y="2342"/>
                    <a:pt x="2391" y="2264"/>
                    <a:pt x="2352" y="2187"/>
                  </a:cubicBezTo>
                  <a:cubicBezTo>
                    <a:pt x="2277" y="2039"/>
                    <a:pt x="2131" y="1925"/>
                    <a:pt x="2003" y="1826"/>
                  </a:cubicBezTo>
                  <a:lnTo>
                    <a:pt x="1921" y="1763"/>
                  </a:lnTo>
                  <a:lnTo>
                    <a:pt x="1872" y="1716"/>
                  </a:lnTo>
                  <a:cubicBezTo>
                    <a:pt x="1905" y="1705"/>
                    <a:pt x="1940" y="1670"/>
                    <a:pt x="1971" y="1637"/>
                  </a:cubicBezTo>
                  <a:cubicBezTo>
                    <a:pt x="2112" y="1483"/>
                    <a:pt x="2224" y="1309"/>
                    <a:pt x="2299" y="1121"/>
                  </a:cubicBezTo>
                  <a:cubicBezTo>
                    <a:pt x="2371" y="930"/>
                    <a:pt x="2376" y="720"/>
                    <a:pt x="2316" y="546"/>
                  </a:cubicBezTo>
                  <a:cubicBezTo>
                    <a:pt x="2306" y="512"/>
                    <a:pt x="2296" y="487"/>
                    <a:pt x="2283" y="460"/>
                  </a:cubicBezTo>
                  <a:cubicBezTo>
                    <a:pt x="2210" y="314"/>
                    <a:pt x="2081" y="189"/>
                    <a:pt x="1907" y="97"/>
                  </a:cubicBezTo>
                  <a:cubicBezTo>
                    <a:pt x="1782" y="32"/>
                    <a:pt x="1646" y="0"/>
                    <a:pt x="1498" y="0"/>
                  </a:cubicBezTo>
                  <a:close/>
                </a:path>
              </a:pathLst>
            </a:custGeom>
            <a:solidFill>
              <a:srgbClr val="FFE5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76" name="Google Shape;3876;p16"/>
            <p:cNvSpPr/>
            <p:nvPr/>
          </p:nvSpPr>
          <p:spPr>
            <a:xfrm>
              <a:off x="5922900" y="-465075"/>
              <a:ext cx="150475" cy="203475"/>
            </a:xfrm>
            <a:custGeom>
              <a:avLst/>
              <a:gdLst/>
              <a:ahLst/>
              <a:cxnLst/>
              <a:rect l="l" t="t" r="r" b="b"/>
              <a:pathLst>
                <a:path w="6019" h="8139" extrusionOk="0">
                  <a:moveTo>
                    <a:pt x="4065" y="0"/>
                  </a:moveTo>
                  <a:cubicBezTo>
                    <a:pt x="3980" y="26"/>
                    <a:pt x="3899" y="49"/>
                    <a:pt x="3818" y="72"/>
                  </a:cubicBezTo>
                  <a:lnTo>
                    <a:pt x="3705" y="105"/>
                  </a:lnTo>
                  <a:lnTo>
                    <a:pt x="3525" y="155"/>
                  </a:lnTo>
                  <a:lnTo>
                    <a:pt x="3466" y="172"/>
                  </a:lnTo>
                  <a:cubicBezTo>
                    <a:pt x="3366" y="204"/>
                    <a:pt x="3267" y="233"/>
                    <a:pt x="3166" y="269"/>
                  </a:cubicBezTo>
                  <a:cubicBezTo>
                    <a:pt x="3047" y="310"/>
                    <a:pt x="2935" y="355"/>
                    <a:pt x="2820" y="407"/>
                  </a:cubicBezTo>
                  <a:cubicBezTo>
                    <a:pt x="2755" y="437"/>
                    <a:pt x="2665" y="481"/>
                    <a:pt x="2583" y="536"/>
                  </a:cubicBezTo>
                  <a:cubicBezTo>
                    <a:pt x="2501" y="589"/>
                    <a:pt x="2425" y="645"/>
                    <a:pt x="2349" y="708"/>
                  </a:cubicBezTo>
                  <a:cubicBezTo>
                    <a:pt x="2307" y="744"/>
                    <a:pt x="2268" y="781"/>
                    <a:pt x="2232" y="825"/>
                  </a:cubicBezTo>
                  <a:cubicBezTo>
                    <a:pt x="2209" y="853"/>
                    <a:pt x="2185" y="882"/>
                    <a:pt x="2166" y="915"/>
                  </a:cubicBezTo>
                  <a:cubicBezTo>
                    <a:pt x="2138" y="960"/>
                    <a:pt x="2109" y="1007"/>
                    <a:pt x="2080" y="1053"/>
                  </a:cubicBezTo>
                  <a:lnTo>
                    <a:pt x="2006" y="1174"/>
                  </a:lnTo>
                  <a:cubicBezTo>
                    <a:pt x="1941" y="1270"/>
                    <a:pt x="1886" y="1353"/>
                    <a:pt x="1817" y="1419"/>
                  </a:cubicBezTo>
                  <a:lnTo>
                    <a:pt x="1787" y="1448"/>
                  </a:lnTo>
                  <a:cubicBezTo>
                    <a:pt x="1753" y="1481"/>
                    <a:pt x="1731" y="1502"/>
                    <a:pt x="1707" y="1518"/>
                  </a:cubicBezTo>
                  <a:cubicBezTo>
                    <a:pt x="1658" y="1554"/>
                    <a:pt x="1611" y="1590"/>
                    <a:pt x="1560" y="1620"/>
                  </a:cubicBezTo>
                  <a:cubicBezTo>
                    <a:pt x="1464" y="1683"/>
                    <a:pt x="1369" y="1742"/>
                    <a:pt x="1269" y="1798"/>
                  </a:cubicBezTo>
                  <a:cubicBezTo>
                    <a:pt x="862" y="2021"/>
                    <a:pt x="437" y="2190"/>
                    <a:pt x="0" y="2304"/>
                  </a:cubicBezTo>
                  <a:lnTo>
                    <a:pt x="18" y="2360"/>
                  </a:lnTo>
                  <a:cubicBezTo>
                    <a:pt x="143" y="2607"/>
                    <a:pt x="230" y="2870"/>
                    <a:pt x="281" y="3138"/>
                  </a:cubicBezTo>
                  <a:cubicBezTo>
                    <a:pt x="311" y="3311"/>
                    <a:pt x="338" y="3496"/>
                    <a:pt x="337" y="3684"/>
                  </a:cubicBezTo>
                  <a:lnTo>
                    <a:pt x="332" y="3852"/>
                  </a:lnTo>
                  <a:cubicBezTo>
                    <a:pt x="331" y="3969"/>
                    <a:pt x="329" y="4046"/>
                    <a:pt x="331" y="4122"/>
                  </a:cubicBezTo>
                  <a:cubicBezTo>
                    <a:pt x="332" y="4240"/>
                    <a:pt x="342" y="4359"/>
                    <a:pt x="357" y="4480"/>
                  </a:cubicBezTo>
                  <a:cubicBezTo>
                    <a:pt x="377" y="4589"/>
                    <a:pt x="403" y="4671"/>
                    <a:pt x="437" y="4750"/>
                  </a:cubicBezTo>
                  <a:cubicBezTo>
                    <a:pt x="470" y="4816"/>
                    <a:pt x="512" y="4876"/>
                    <a:pt x="562" y="4938"/>
                  </a:cubicBezTo>
                  <a:cubicBezTo>
                    <a:pt x="700" y="5089"/>
                    <a:pt x="865" y="5218"/>
                    <a:pt x="1027" y="5342"/>
                  </a:cubicBezTo>
                  <a:lnTo>
                    <a:pt x="1147" y="5432"/>
                  </a:lnTo>
                  <a:lnTo>
                    <a:pt x="1197" y="5472"/>
                  </a:lnTo>
                  <a:cubicBezTo>
                    <a:pt x="1257" y="5520"/>
                    <a:pt x="1316" y="5569"/>
                    <a:pt x="1376" y="5615"/>
                  </a:cubicBezTo>
                  <a:cubicBezTo>
                    <a:pt x="1430" y="5658"/>
                    <a:pt x="1481" y="5705"/>
                    <a:pt x="1529" y="5752"/>
                  </a:cubicBezTo>
                  <a:cubicBezTo>
                    <a:pt x="1608" y="5837"/>
                    <a:pt x="1682" y="5928"/>
                    <a:pt x="1751" y="6018"/>
                  </a:cubicBezTo>
                  <a:cubicBezTo>
                    <a:pt x="1892" y="6209"/>
                    <a:pt x="2017" y="6417"/>
                    <a:pt x="2136" y="6619"/>
                  </a:cubicBezTo>
                  <a:lnTo>
                    <a:pt x="2168" y="6669"/>
                  </a:lnTo>
                  <a:lnTo>
                    <a:pt x="2208" y="6741"/>
                  </a:lnTo>
                  <a:cubicBezTo>
                    <a:pt x="2383" y="7031"/>
                    <a:pt x="2527" y="7252"/>
                    <a:pt x="2699" y="7459"/>
                  </a:cubicBezTo>
                  <a:cubicBezTo>
                    <a:pt x="2758" y="7526"/>
                    <a:pt x="2821" y="7595"/>
                    <a:pt x="2887" y="7656"/>
                  </a:cubicBezTo>
                  <a:cubicBezTo>
                    <a:pt x="2958" y="7720"/>
                    <a:pt x="3031" y="7780"/>
                    <a:pt x="3111" y="7835"/>
                  </a:cubicBezTo>
                  <a:cubicBezTo>
                    <a:pt x="3178" y="7881"/>
                    <a:pt x="3234" y="7914"/>
                    <a:pt x="3294" y="7943"/>
                  </a:cubicBezTo>
                  <a:cubicBezTo>
                    <a:pt x="3366" y="7977"/>
                    <a:pt x="3439" y="8010"/>
                    <a:pt x="3514" y="8036"/>
                  </a:cubicBezTo>
                  <a:cubicBezTo>
                    <a:pt x="3585" y="8061"/>
                    <a:pt x="3667" y="8086"/>
                    <a:pt x="3749" y="8104"/>
                  </a:cubicBezTo>
                  <a:cubicBezTo>
                    <a:pt x="3825" y="8119"/>
                    <a:pt x="3901" y="8130"/>
                    <a:pt x="3979" y="8137"/>
                  </a:cubicBezTo>
                  <a:cubicBezTo>
                    <a:pt x="4008" y="8138"/>
                    <a:pt x="4036" y="8139"/>
                    <a:pt x="4065" y="8139"/>
                  </a:cubicBezTo>
                  <a:cubicBezTo>
                    <a:pt x="4122" y="8139"/>
                    <a:pt x="4178" y="8136"/>
                    <a:pt x="4235" y="8128"/>
                  </a:cubicBezTo>
                  <a:cubicBezTo>
                    <a:pt x="4332" y="8108"/>
                    <a:pt x="4421" y="8082"/>
                    <a:pt x="4502" y="8046"/>
                  </a:cubicBezTo>
                  <a:cubicBezTo>
                    <a:pt x="4581" y="8005"/>
                    <a:pt x="4658" y="7953"/>
                    <a:pt x="4730" y="7893"/>
                  </a:cubicBezTo>
                  <a:cubicBezTo>
                    <a:pt x="4849" y="7783"/>
                    <a:pt x="4946" y="7674"/>
                    <a:pt x="5040" y="7536"/>
                  </a:cubicBezTo>
                  <a:cubicBezTo>
                    <a:pt x="5154" y="7368"/>
                    <a:pt x="5252" y="7189"/>
                    <a:pt x="5352" y="7005"/>
                  </a:cubicBezTo>
                  <a:cubicBezTo>
                    <a:pt x="5451" y="6820"/>
                    <a:pt x="5536" y="6667"/>
                    <a:pt x="5639" y="6518"/>
                  </a:cubicBezTo>
                  <a:cubicBezTo>
                    <a:pt x="5687" y="6452"/>
                    <a:pt x="5733" y="6384"/>
                    <a:pt x="5790" y="6327"/>
                  </a:cubicBezTo>
                  <a:cubicBezTo>
                    <a:pt x="5825" y="6294"/>
                    <a:pt x="5888" y="6229"/>
                    <a:pt x="5960" y="6182"/>
                  </a:cubicBezTo>
                  <a:cubicBezTo>
                    <a:pt x="5978" y="6169"/>
                    <a:pt x="5998" y="6157"/>
                    <a:pt x="6019" y="6146"/>
                  </a:cubicBezTo>
                  <a:cubicBezTo>
                    <a:pt x="6013" y="5959"/>
                    <a:pt x="5974" y="5758"/>
                    <a:pt x="5904" y="5521"/>
                  </a:cubicBezTo>
                  <a:cubicBezTo>
                    <a:pt x="5830" y="5283"/>
                    <a:pt x="5724" y="5059"/>
                    <a:pt x="5622" y="4850"/>
                  </a:cubicBezTo>
                  <a:lnTo>
                    <a:pt x="5552" y="4710"/>
                  </a:lnTo>
                  <a:lnTo>
                    <a:pt x="5441" y="4493"/>
                  </a:lnTo>
                  <a:cubicBezTo>
                    <a:pt x="5384" y="4384"/>
                    <a:pt x="5338" y="4293"/>
                    <a:pt x="5293" y="4204"/>
                  </a:cubicBezTo>
                  <a:cubicBezTo>
                    <a:pt x="5262" y="4139"/>
                    <a:pt x="5230" y="4075"/>
                    <a:pt x="5200" y="4007"/>
                  </a:cubicBezTo>
                  <a:cubicBezTo>
                    <a:pt x="5111" y="3803"/>
                    <a:pt x="5062" y="3658"/>
                    <a:pt x="5033" y="3523"/>
                  </a:cubicBezTo>
                  <a:cubicBezTo>
                    <a:pt x="5012" y="3381"/>
                    <a:pt x="5006" y="3225"/>
                    <a:pt x="5019" y="3048"/>
                  </a:cubicBezTo>
                  <a:cubicBezTo>
                    <a:pt x="5056" y="2713"/>
                    <a:pt x="5132" y="2370"/>
                    <a:pt x="5247" y="2002"/>
                  </a:cubicBezTo>
                  <a:lnTo>
                    <a:pt x="5308" y="1808"/>
                  </a:lnTo>
                  <a:cubicBezTo>
                    <a:pt x="5365" y="1635"/>
                    <a:pt x="5443" y="1398"/>
                    <a:pt x="5470" y="1156"/>
                  </a:cubicBezTo>
                  <a:cubicBezTo>
                    <a:pt x="5486" y="1030"/>
                    <a:pt x="5478" y="905"/>
                    <a:pt x="5448" y="779"/>
                  </a:cubicBezTo>
                  <a:cubicBezTo>
                    <a:pt x="5434" y="737"/>
                    <a:pt x="5421" y="701"/>
                    <a:pt x="5399" y="659"/>
                  </a:cubicBezTo>
                  <a:cubicBezTo>
                    <a:pt x="5364" y="586"/>
                    <a:pt x="5315" y="521"/>
                    <a:pt x="5247" y="448"/>
                  </a:cubicBezTo>
                  <a:cubicBezTo>
                    <a:pt x="5208" y="408"/>
                    <a:pt x="5163" y="374"/>
                    <a:pt x="5121" y="342"/>
                  </a:cubicBezTo>
                  <a:cubicBezTo>
                    <a:pt x="5025" y="282"/>
                    <a:pt x="4950" y="240"/>
                    <a:pt x="4871" y="205"/>
                  </a:cubicBezTo>
                  <a:cubicBezTo>
                    <a:pt x="4666" y="115"/>
                    <a:pt x="4446" y="69"/>
                    <a:pt x="4261" y="33"/>
                  </a:cubicBezTo>
                  <a:cubicBezTo>
                    <a:pt x="4196" y="20"/>
                    <a:pt x="4130" y="10"/>
                    <a:pt x="4065" y="0"/>
                  </a:cubicBezTo>
                  <a:close/>
                </a:path>
              </a:pathLst>
            </a:custGeom>
            <a:solidFill>
              <a:srgbClr val="FFE5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77" name="Google Shape;3877;p16"/>
            <p:cNvSpPr/>
            <p:nvPr/>
          </p:nvSpPr>
          <p:spPr>
            <a:xfrm>
              <a:off x="5838275" y="-232425"/>
              <a:ext cx="112650" cy="116100"/>
            </a:xfrm>
            <a:custGeom>
              <a:avLst/>
              <a:gdLst/>
              <a:ahLst/>
              <a:cxnLst/>
              <a:rect l="l" t="t" r="r" b="b"/>
              <a:pathLst>
                <a:path w="4506" h="4644" extrusionOk="0">
                  <a:moveTo>
                    <a:pt x="2462" y="0"/>
                  </a:moveTo>
                  <a:cubicBezTo>
                    <a:pt x="2288" y="0"/>
                    <a:pt x="2099" y="10"/>
                    <a:pt x="1879" y="31"/>
                  </a:cubicBezTo>
                  <a:cubicBezTo>
                    <a:pt x="1714" y="43"/>
                    <a:pt x="1548" y="62"/>
                    <a:pt x="1383" y="79"/>
                  </a:cubicBezTo>
                  <a:cubicBezTo>
                    <a:pt x="1092" y="110"/>
                    <a:pt x="733" y="150"/>
                    <a:pt x="384" y="150"/>
                  </a:cubicBezTo>
                  <a:cubicBezTo>
                    <a:pt x="366" y="150"/>
                    <a:pt x="348" y="149"/>
                    <a:pt x="330" y="149"/>
                  </a:cubicBezTo>
                  <a:lnTo>
                    <a:pt x="330" y="149"/>
                  </a:lnTo>
                  <a:cubicBezTo>
                    <a:pt x="335" y="300"/>
                    <a:pt x="319" y="442"/>
                    <a:pt x="276" y="574"/>
                  </a:cubicBezTo>
                  <a:cubicBezTo>
                    <a:pt x="247" y="666"/>
                    <a:pt x="213" y="757"/>
                    <a:pt x="181" y="846"/>
                  </a:cubicBezTo>
                  <a:lnTo>
                    <a:pt x="134" y="972"/>
                  </a:lnTo>
                  <a:cubicBezTo>
                    <a:pt x="112" y="1031"/>
                    <a:pt x="83" y="1116"/>
                    <a:pt x="62" y="1203"/>
                  </a:cubicBezTo>
                  <a:cubicBezTo>
                    <a:pt x="39" y="1301"/>
                    <a:pt x="25" y="1403"/>
                    <a:pt x="12" y="1502"/>
                  </a:cubicBezTo>
                  <a:cubicBezTo>
                    <a:pt x="4" y="1591"/>
                    <a:pt x="0" y="1679"/>
                    <a:pt x="3" y="1768"/>
                  </a:cubicBezTo>
                  <a:cubicBezTo>
                    <a:pt x="3" y="1817"/>
                    <a:pt x="9" y="1867"/>
                    <a:pt x="16" y="1914"/>
                  </a:cubicBezTo>
                  <a:cubicBezTo>
                    <a:pt x="23" y="1958"/>
                    <a:pt x="32" y="2002"/>
                    <a:pt x="47" y="2044"/>
                  </a:cubicBezTo>
                  <a:cubicBezTo>
                    <a:pt x="55" y="2064"/>
                    <a:pt x="62" y="2085"/>
                    <a:pt x="73" y="2104"/>
                  </a:cubicBezTo>
                  <a:cubicBezTo>
                    <a:pt x="104" y="2163"/>
                    <a:pt x="138" y="2215"/>
                    <a:pt x="178" y="2268"/>
                  </a:cubicBezTo>
                  <a:cubicBezTo>
                    <a:pt x="270" y="2367"/>
                    <a:pt x="362" y="2447"/>
                    <a:pt x="455" y="2532"/>
                  </a:cubicBezTo>
                  <a:lnTo>
                    <a:pt x="494" y="2565"/>
                  </a:lnTo>
                  <a:cubicBezTo>
                    <a:pt x="537" y="2604"/>
                    <a:pt x="580" y="2643"/>
                    <a:pt x="622" y="2683"/>
                  </a:cubicBezTo>
                  <a:cubicBezTo>
                    <a:pt x="687" y="2745"/>
                    <a:pt x="751" y="2809"/>
                    <a:pt x="814" y="2878"/>
                  </a:cubicBezTo>
                  <a:lnTo>
                    <a:pt x="945" y="3025"/>
                  </a:lnTo>
                  <a:cubicBezTo>
                    <a:pt x="1033" y="3124"/>
                    <a:pt x="1122" y="3221"/>
                    <a:pt x="1211" y="3316"/>
                  </a:cubicBezTo>
                  <a:cubicBezTo>
                    <a:pt x="1405" y="3527"/>
                    <a:pt x="1584" y="3711"/>
                    <a:pt x="1761" y="3878"/>
                  </a:cubicBezTo>
                  <a:cubicBezTo>
                    <a:pt x="1974" y="4083"/>
                    <a:pt x="2163" y="4241"/>
                    <a:pt x="2356" y="4375"/>
                  </a:cubicBezTo>
                  <a:cubicBezTo>
                    <a:pt x="2499" y="4474"/>
                    <a:pt x="2630" y="4546"/>
                    <a:pt x="2755" y="4596"/>
                  </a:cubicBezTo>
                  <a:cubicBezTo>
                    <a:pt x="2838" y="4623"/>
                    <a:pt x="2904" y="4639"/>
                    <a:pt x="2969" y="4643"/>
                  </a:cubicBezTo>
                  <a:cubicBezTo>
                    <a:pt x="2977" y="4644"/>
                    <a:pt x="2985" y="4644"/>
                    <a:pt x="2993" y="4644"/>
                  </a:cubicBezTo>
                  <a:cubicBezTo>
                    <a:pt x="3018" y="4644"/>
                    <a:pt x="3043" y="4642"/>
                    <a:pt x="3069" y="4638"/>
                  </a:cubicBezTo>
                  <a:cubicBezTo>
                    <a:pt x="3098" y="4633"/>
                    <a:pt x="3127" y="4623"/>
                    <a:pt x="3154" y="4615"/>
                  </a:cubicBezTo>
                  <a:lnTo>
                    <a:pt x="3199" y="4586"/>
                  </a:lnTo>
                  <a:cubicBezTo>
                    <a:pt x="3248" y="4544"/>
                    <a:pt x="3275" y="4516"/>
                    <a:pt x="3298" y="4481"/>
                  </a:cubicBezTo>
                  <a:cubicBezTo>
                    <a:pt x="3328" y="4431"/>
                    <a:pt x="3355" y="4379"/>
                    <a:pt x="3378" y="4323"/>
                  </a:cubicBezTo>
                  <a:cubicBezTo>
                    <a:pt x="3423" y="4188"/>
                    <a:pt x="3452" y="4037"/>
                    <a:pt x="3470" y="3851"/>
                  </a:cubicBezTo>
                  <a:cubicBezTo>
                    <a:pt x="3472" y="3833"/>
                    <a:pt x="3492" y="3807"/>
                    <a:pt x="3512" y="3796"/>
                  </a:cubicBezTo>
                  <a:cubicBezTo>
                    <a:pt x="3549" y="3703"/>
                    <a:pt x="3551" y="3626"/>
                    <a:pt x="3552" y="3559"/>
                  </a:cubicBezTo>
                  <a:lnTo>
                    <a:pt x="3558" y="3415"/>
                  </a:lnTo>
                  <a:lnTo>
                    <a:pt x="3559" y="3365"/>
                  </a:lnTo>
                  <a:cubicBezTo>
                    <a:pt x="3566" y="3204"/>
                    <a:pt x="3574" y="3043"/>
                    <a:pt x="3585" y="2887"/>
                  </a:cubicBezTo>
                  <a:cubicBezTo>
                    <a:pt x="3602" y="2668"/>
                    <a:pt x="3638" y="2485"/>
                    <a:pt x="3691" y="2327"/>
                  </a:cubicBezTo>
                  <a:cubicBezTo>
                    <a:pt x="3732" y="2219"/>
                    <a:pt x="3793" y="2108"/>
                    <a:pt x="3872" y="1988"/>
                  </a:cubicBezTo>
                  <a:cubicBezTo>
                    <a:pt x="3976" y="1854"/>
                    <a:pt x="4096" y="1728"/>
                    <a:pt x="4206" y="1614"/>
                  </a:cubicBezTo>
                  <a:cubicBezTo>
                    <a:pt x="4346" y="1465"/>
                    <a:pt x="4460" y="1337"/>
                    <a:pt x="4491" y="1179"/>
                  </a:cubicBezTo>
                  <a:cubicBezTo>
                    <a:pt x="4506" y="1119"/>
                    <a:pt x="4503" y="1053"/>
                    <a:pt x="4478" y="968"/>
                  </a:cubicBezTo>
                  <a:cubicBezTo>
                    <a:pt x="4474" y="946"/>
                    <a:pt x="4463" y="922"/>
                    <a:pt x="4453" y="898"/>
                  </a:cubicBezTo>
                  <a:cubicBezTo>
                    <a:pt x="4425" y="843"/>
                    <a:pt x="4384" y="794"/>
                    <a:pt x="4345" y="750"/>
                  </a:cubicBezTo>
                  <a:cubicBezTo>
                    <a:pt x="4253" y="639"/>
                    <a:pt x="4155" y="567"/>
                    <a:pt x="4059" y="500"/>
                  </a:cubicBezTo>
                  <a:cubicBezTo>
                    <a:pt x="3892" y="378"/>
                    <a:pt x="3750" y="290"/>
                    <a:pt x="3612" y="220"/>
                  </a:cubicBezTo>
                  <a:cubicBezTo>
                    <a:pt x="3380" y="105"/>
                    <a:pt x="3100" y="36"/>
                    <a:pt x="2782" y="13"/>
                  </a:cubicBezTo>
                  <a:cubicBezTo>
                    <a:pt x="2679" y="4"/>
                    <a:pt x="2574" y="0"/>
                    <a:pt x="2462" y="0"/>
                  </a:cubicBezTo>
                  <a:close/>
                </a:path>
              </a:pathLst>
            </a:custGeom>
            <a:solidFill>
              <a:srgbClr val="FFE5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78" name="Google Shape;3878;p16"/>
            <p:cNvSpPr/>
            <p:nvPr/>
          </p:nvSpPr>
          <p:spPr>
            <a:xfrm>
              <a:off x="5563150" y="-281175"/>
              <a:ext cx="115450" cy="150825"/>
            </a:xfrm>
            <a:custGeom>
              <a:avLst/>
              <a:gdLst/>
              <a:ahLst/>
              <a:cxnLst/>
              <a:rect l="l" t="t" r="r" b="b"/>
              <a:pathLst>
                <a:path w="4618" h="6033" extrusionOk="0">
                  <a:moveTo>
                    <a:pt x="3517" y="1"/>
                  </a:moveTo>
                  <a:cubicBezTo>
                    <a:pt x="3391" y="1"/>
                    <a:pt x="3253" y="12"/>
                    <a:pt x="3094" y="32"/>
                  </a:cubicBezTo>
                  <a:cubicBezTo>
                    <a:pt x="2877" y="58"/>
                    <a:pt x="2627" y="110"/>
                    <a:pt x="2327" y="192"/>
                  </a:cubicBezTo>
                  <a:lnTo>
                    <a:pt x="2277" y="233"/>
                  </a:lnTo>
                  <a:lnTo>
                    <a:pt x="2274" y="233"/>
                  </a:lnTo>
                  <a:cubicBezTo>
                    <a:pt x="2268" y="282"/>
                    <a:pt x="2254" y="312"/>
                    <a:pt x="2231" y="325"/>
                  </a:cubicBezTo>
                  <a:cubicBezTo>
                    <a:pt x="1889" y="499"/>
                    <a:pt x="1543" y="657"/>
                    <a:pt x="1197" y="815"/>
                  </a:cubicBezTo>
                  <a:lnTo>
                    <a:pt x="1008" y="901"/>
                  </a:lnTo>
                  <a:cubicBezTo>
                    <a:pt x="882" y="959"/>
                    <a:pt x="757" y="1016"/>
                    <a:pt x="631" y="1077"/>
                  </a:cubicBezTo>
                  <a:lnTo>
                    <a:pt x="510" y="1133"/>
                  </a:lnTo>
                  <a:lnTo>
                    <a:pt x="365" y="1202"/>
                  </a:lnTo>
                  <a:cubicBezTo>
                    <a:pt x="345" y="1235"/>
                    <a:pt x="335" y="1260"/>
                    <a:pt x="322" y="1292"/>
                  </a:cubicBezTo>
                  <a:cubicBezTo>
                    <a:pt x="305" y="1344"/>
                    <a:pt x="290" y="1420"/>
                    <a:pt x="283" y="1505"/>
                  </a:cubicBezTo>
                  <a:cubicBezTo>
                    <a:pt x="266" y="1710"/>
                    <a:pt x="280" y="1918"/>
                    <a:pt x="295" y="2121"/>
                  </a:cubicBezTo>
                  <a:lnTo>
                    <a:pt x="308" y="2318"/>
                  </a:lnTo>
                  <a:cubicBezTo>
                    <a:pt x="313" y="2399"/>
                    <a:pt x="315" y="2437"/>
                    <a:pt x="313" y="2473"/>
                  </a:cubicBezTo>
                  <a:cubicBezTo>
                    <a:pt x="312" y="2523"/>
                    <a:pt x="312" y="2552"/>
                    <a:pt x="297" y="2575"/>
                  </a:cubicBezTo>
                  <a:cubicBezTo>
                    <a:pt x="277" y="2613"/>
                    <a:pt x="257" y="2638"/>
                    <a:pt x="233" y="2661"/>
                  </a:cubicBezTo>
                  <a:lnTo>
                    <a:pt x="170" y="2713"/>
                  </a:lnTo>
                  <a:lnTo>
                    <a:pt x="142" y="2753"/>
                  </a:lnTo>
                  <a:lnTo>
                    <a:pt x="141" y="2748"/>
                  </a:lnTo>
                  <a:cubicBezTo>
                    <a:pt x="98" y="2774"/>
                    <a:pt x="63" y="2812"/>
                    <a:pt x="36" y="2846"/>
                  </a:cubicBezTo>
                  <a:lnTo>
                    <a:pt x="13" y="2889"/>
                  </a:lnTo>
                  <a:lnTo>
                    <a:pt x="3" y="2934"/>
                  </a:lnTo>
                  <a:cubicBezTo>
                    <a:pt x="0" y="2962"/>
                    <a:pt x="3" y="2990"/>
                    <a:pt x="6" y="3018"/>
                  </a:cubicBezTo>
                  <a:cubicBezTo>
                    <a:pt x="6" y="3033"/>
                    <a:pt x="15" y="3070"/>
                    <a:pt x="27" y="3110"/>
                  </a:cubicBezTo>
                  <a:lnTo>
                    <a:pt x="49" y="3162"/>
                  </a:lnTo>
                  <a:cubicBezTo>
                    <a:pt x="83" y="3228"/>
                    <a:pt x="121" y="3293"/>
                    <a:pt x="165" y="3352"/>
                  </a:cubicBezTo>
                  <a:cubicBezTo>
                    <a:pt x="204" y="3405"/>
                    <a:pt x="243" y="3455"/>
                    <a:pt x="286" y="3502"/>
                  </a:cubicBezTo>
                  <a:cubicBezTo>
                    <a:pt x="382" y="3622"/>
                    <a:pt x="443" y="3695"/>
                    <a:pt x="490" y="3774"/>
                  </a:cubicBezTo>
                  <a:cubicBezTo>
                    <a:pt x="601" y="3945"/>
                    <a:pt x="690" y="4117"/>
                    <a:pt x="810" y="4360"/>
                  </a:cubicBezTo>
                  <a:lnTo>
                    <a:pt x="869" y="4478"/>
                  </a:lnTo>
                  <a:lnTo>
                    <a:pt x="985" y="4718"/>
                  </a:lnTo>
                  <a:cubicBezTo>
                    <a:pt x="1046" y="4837"/>
                    <a:pt x="1106" y="4956"/>
                    <a:pt x="1169" y="5071"/>
                  </a:cubicBezTo>
                  <a:cubicBezTo>
                    <a:pt x="1234" y="5187"/>
                    <a:pt x="1356" y="5404"/>
                    <a:pt x="1505" y="5595"/>
                  </a:cubicBezTo>
                  <a:lnTo>
                    <a:pt x="1546" y="5638"/>
                  </a:lnTo>
                  <a:cubicBezTo>
                    <a:pt x="1563" y="5655"/>
                    <a:pt x="1579" y="5671"/>
                    <a:pt x="1596" y="5689"/>
                  </a:cubicBezTo>
                  <a:lnTo>
                    <a:pt x="1694" y="5768"/>
                  </a:lnTo>
                  <a:cubicBezTo>
                    <a:pt x="1757" y="5812"/>
                    <a:pt x="1810" y="5847"/>
                    <a:pt x="1867" y="5875"/>
                  </a:cubicBezTo>
                  <a:cubicBezTo>
                    <a:pt x="1926" y="5904"/>
                    <a:pt x="1984" y="5928"/>
                    <a:pt x="2045" y="5954"/>
                  </a:cubicBezTo>
                  <a:cubicBezTo>
                    <a:pt x="2097" y="5973"/>
                    <a:pt x="2152" y="5992"/>
                    <a:pt x="2206" y="6002"/>
                  </a:cubicBezTo>
                  <a:lnTo>
                    <a:pt x="2281" y="6015"/>
                  </a:lnTo>
                  <a:lnTo>
                    <a:pt x="2354" y="6026"/>
                  </a:lnTo>
                  <a:cubicBezTo>
                    <a:pt x="2396" y="6029"/>
                    <a:pt x="2433" y="6032"/>
                    <a:pt x="2467" y="6032"/>
                  </a:cubicBezTo>
                  <a:cubicBezTo>
                    <a:pt x="2481" y="6032"/>
                    <a:pt x="2494" y="6032"/>
                    <a:pt x="2508" y="6030"/>
                  </a:cubicBezTo>
                  <a:lnTo>
                    <a:pt x="2587" y="6023"/>
                  </a:lnTo>
                  <a:cubicBezTo>
                    <a:pt x="2650" y="6012"/>
                    <a:pt x="2670" y="6007"/>
                    <a:pt x="2692" y="6000"/>
                  </a:cubicBezTo>
                  <a:cubicBezTo>
                    <a:pt x="2719" y="5992"/>
                    <a:pt x="2744" y="5983"/>
                    <a:pt x="2769" y="5970"/>
                  </a:cubicBezTo>
                  <a:cubicBezTo>
                    <a:pt x="2810" y="5944"/>
                    <a:pt x="2848" y="5923"/>
                    <a:pt x="2887" y="5892"/>
                  </a:cubicBezTo>
                  <a:lnTo>
                    <a:pt x="2920" y="5858"/>
                  </a:lnTo>
                  <a:lnTo>
                    <a:pt x="2952" y="5825"/>
                  </a:lnTo>
                  <a:lnTo>
                    <a:pt x="2979" y="5786"/>
                  </a:lnTo>
                  <a:cubicBezTo>
                    <a:pt x="3006" y="5734"/>
                    <a:pt x="3009" y="5719"/>
                    <a:pt x="3012" y="5703"/>
                  </a:cubicBezTo>
                  <a:cubicBezTo>
                    <a:pt x="3012" y="5667"/>
                    <a:pt x="3009" y="5638"/>
                    <a:pt x="3006" y="5607"/>
                  </a:cubicBezTo>
                  <a:cubicBezTo>
                    <a:pt x="2988" y="5512"/>
                    <a:pt x="2956" y="5424"/>
                    <a:pt x="2922" y="5334"/>
                  </a:cubicBezTo>
                  <a:lnTo>
                    <a:pt x="2906" y="5288"/>
                  </a:lnTo>
                  <a:cubicBezTo>
                    <a:pt x="2883" y="5217"/>
                    <a:pt x="2864" y="5169"/>
                    <a:pt x="2856" y="5118"/>
                  </a:cubicBezTo>
                  <a:cubicBezTo>
                    <a:pt x="2843" y="5046"/>
                    <a:pt x="2835" y="5005"/>
                    <a:pt x="2837" y="4965"/>
                  </a:cubicBezTo>
                  <a:cubicBezTo>
                    <a:pt x="2837" y="4942"/>
                    <a:pt x="2837" y="4920"/>
                    <a:pt x="2841" y="4896"/>
                  </a:cubicBezTo>
                  <a:cubicBezTo>
                    <a:pt x="2843" y="4871"/>
                    <a:pt x="2848" y="4844"/>
                    <a:pt x="2857" y="4815"/>
                  </a:cubicBezTo>
                  <a:lnTo>
                    <a:pt x="2881" y="4751"/>
                  </a:lnTo>
                  <a:cubicBezTo>
                    <a:pt x="2894" y="4722"/>
                    <a:pt x="2909" y="4697"/>
                    <a:pt x="2927" y="4672"/>
                  </a:cubicBezTo>
                  <a:cubicBezTo>
                    <a:pt x="2959" y="4623"/>
                    <a:pt x="2999" y="4583"/>
                    <a:pt x="3037" y="4544"/>
                  </a:cubicBezTo>
                  <a:cubicBezTo>
                    <a:pt x="3057" y="4527"/>
                    <a:pt x="3088" y="4499"/>
                    <a:pt x="3117" y="4483"/>
                  </a:cubicBezTo>
                  <a:cubicBezTo>
                    <a:pt x="3160" y="4458"/>
                    <a:pt x="3196" y="4439"/>
                    <a:pt x="3230" y="4429"/>
                  </a:cubicBezTo>
                  <a:cubicBezTo>
                    <a:pt x="3274" y="4421"/>
                    <a:pt x="3307" y="4414"/>
                    <a:pt x="3338" y="4414"/>
                  </a:cubicBezTo>
                  <a:cubicBezTo>
                    <a:pt x="3341" y="4414"/>
                    <a:pt x="3344" y="4414"/>
                    <a:pt x="3347" y="4415"/>
                  </a:cubicBezTo>
                  <a:cubicBezTo>
                    <a:pt x="3390" y="4419"/>
                    <a:pt x="3426" y="4420"/>
                    <a:pt x="3459" y="4432"/>
                  </a:cubicBezTo>
                  <a:cubicBezTo>
                    <a:pt x="3500" y="4443"/>
                    <a:pt x="3519" y="4450"/>
                    <a:pt x="3541" y="4460"/>
                  </a:cubicBezTo>
                  <a:cubicBezTo>
                    <a:pt x="3615" y="4492"/>
                    <a:pt x="3681" y="4535"/>
                    <a:pt x="3747" y="4578"/>
                  </a:cubicBezTo>
                  <a:cubicBezTo>
                    <a:pt x="3806" y="4620"/>
                    <a:pt x="3849" y="4647"/>
                    <a:pt x="3895" y="4669"/>
                  </a:cubicBezTo>
                  <a:cubicBezTo>
                    <a:pt x="3903" y="4664"/>
                    <a:pt x="3924" y="4647"/>
                    <a:pt x="3939" y="4636"/>
                  </a:cubicBezTo>
                  <a:cubicBezTo>
                    <a:pt x="3931" y="4570"/>
                    <a:pt x="3917" y="4512"/>
                    <a:pt x="3900" y="4456"/>
                  </a:cubicBezTo>
                  <a:cubicBezTo>
                    <a:pt x="3858" y="4292"/>
                    <a:pt x="3815" y="4160"/>
                    <a:pt x="3770" y="4030"/>
                  </a:cubicBezTo>
                  <a:cubicBezTo>
                    <a:pt x="3691" y="3793"/>
                    <a:pt x="3624" y="3587"/>
                    <a:pt x="3588" y="3380"/>
                  </a:cubicBezTo>
                  <a:cubicBezTo>
                    <a:pt x="3574" y="3234"/>
                    <a:pt x="3574" y="3097"/>
                    <a:pt x="3588" y="2954"/>
                  </a:cubicBezTo>
                  <a:cubicBezTo>
                    <a:pt x="3604" y="2871"/>
                    <a:pt x="3625" y="2789"/>
                    <a:pt x="3654" y="2704"/>
                  </a:cubicBezTo>
                  <a:cubicBezTo>
                    <a:pt x="3684" y="2636"/>
                    <a:pt x="3720" y="2572"/>
                    <a:pt x="3763" y="2514"/>
                  </a:cubicBezTo>
                  <a:cubicBezTo>
                    <a:pt x="3805" y="2464"/>
                    <a:pt x="3849" y="2417"/>
                    <a:pt x="3897" y="2371"/>
                  </a:cubicBezTo>
                  <a:lnTo>
                    <a:pt x="3930" y="2335"/>
                  </a:lnTo>
                  <a:lnTo>
                    <a:pt x="4074" y="2194"/>
                  </a:lnTo>
                  <a:cubicBezTo>
                    <a:pt x="4239" y="2030"/>
                    <a:pt x="4358" y="1869"/>
                    <a:pt x="4437" y="1700"/>
                  </a:cubicBezTo>
                  <a:cubicBezTo>
                    <a:pt x="4504" y="1556"/>
                    <a:pt x="4553" y="1391"/>
                    <a:pt x="4586" y="1194"/>
                  </a:cubicBezTo>
                  <a:cubicBezTo>
                    <a:pt x="4612" y="1044"/>
                    <a:pt x="4618" y="916"/>
                    <a:pt x="4604" y="807"/>
                  </a:cubicBezTo>
                  <a:cubicBezTo>
                    <a:pt x="4593" y="683"/>
                    <a:pt x="4565" y="571"/>
                    <a:pt x="4516" y="476"/>
                  </a:cubicBezTo>
                  <a:cubicBezTo>
                    <a:pt x="4474" y="391"/>
                    <a:pt x="4417" y="318"/>
                    <a:pt x="4351" y="261"/>
                  </a:cubicBezTo>
                  <a:cubicBezTo>
                    <a:pt x="4221" y="136"/>
                    <a:pt x="4042" y="57"/>
                    <a:pt x="3816" y="25"/>
                  </a:cubicBezTo>
                  <a:cubicBezTo>
                    <a:pt x="3722" y="9"/>
                    <a:pt x="3624" y="1"/>
                    <a:pt x="3517" y="1"/>
                  </a:cubicBezTo>
                  <a:close/>
                </a:path>
              </a:pathLst>
            </a:custGeom>
            <a:solidFill>
              <a:srgbClr val="FFE5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79" name="Google Shape;3879;p16"/>
            <p:cNvSpPr/>
            <p:nvPr/>
          </p:nvSpPr>
          <p:spPr>
            <a:xfrm>
              <a:off x="5456650" y="-153975"/>
              <a:ext cx="77575" cy="99350"/>
            </a:xfrm>
            <a:custGeom>
              <a:avLst/>
              <a:gdLst/>
              <a:ahLst/>
              <a:cxnLst/>
              <a:rect l="l" t="t" r="r" b="b"/>
              <a:pathLst>
                <a:path w="3103" h="3974" extrusionOk="0">
                  <a:moveTo>
                    <a:pt x="1747" y="1"/>
                  </a:moveTo>
                  <a:cubicBezTo>
                    <a:pt x="1651" y="1"/>
                    <a:pt x="1538" y="20"/>
                    <a:pt x="1401" y="60"/>
                  </a:cubicBezTo>
                  <a:cubicBezTo>
                    <a:pt x="1322" y="83"/>
                    <a:pt x="1247" y="118"/>
                    <a:pt x="1171" y="154"/>
                  </a:cubicBezTo>
                  <a:cubicBezTo>
                    <a:pt x="1092" y="190"/>
                    <a:pt x="1017" y="231"/>
                    <a:pt x="942" y="276"/>
                  </a:cubicBezTo>
                  <a:cubicBezTo>
                    <a:pt x="697" y="425"/>
                    <a:pt x="490" y="588"/>
                    <a:pt x="246" y="781"/>
                  </a:cubicBezTo>
                  <a:lnTo>
                    <a:pt x="49" y="934"/>
                  </a:lnTo>
                  <a:cubicBezTo>
                    <a:pt x="22" y="960"/>
                    <a:pt x="12" y="996"/>
                    <a:pt x="19" y="1033"/>
                  </a:cubicBezTo>
                  <a:cubicBezTo>
                    <a:pt x="6" y="1041"/>
                    <a:pt x="2" y="1070"/>
                    <a:pt x="2" y="1092"/>
                  </a:cubicBezTo>
                  <a:cubicBezTo>
                    <a:pt x="0" y="1142"/>
                    <a:pt x="0" y="1197"/>
                    <a:pt x="0" y="1247"/>
                  </a:cubicBezTo>
                  <a:cubicBezTo>
                    <a:pt x="43" y="1310"/>
                    <a:pt x="85" y="1372"/>
                    <a:pt x="124" y="1435"/>
                  </a:cubicBezTo>
                  <a:cubicBezTo>
                    <a:pt x="177" y="1523"/>
                    <a:pt x="227" y="1615"/>
                    <a:pt x="272" y="1708"/>
                  </a:cubicBezTo>
                  <a:cubicBezTo>
                    <a:pt x="313" y="1791"/>
                    <a:pt x="352" y="1873"/>
                    <a:pt x="386" y="1958"/>
                  </a:cubicBezTo>
                  <a:cubicBezTo>
                    <a:pt x="438" y="2080"/>
                    <a:pt x="487" y="2203"/>
                    <a:pt x="536" y="2327"/>
                  </a:cubicBezTo>
                  <a:lnTo>
                    <a:pt x="572" y="2420"/>
                  </a:lnTo>
                  <a:cubicBezTo>
                    <a:pt x="659" y="2652"/>
                    <a:pt x="751" y="2884"/>
                    <a:pt x="856" y="3113"/>
                  </a:cubicBezTo>
                  <a:lnTo>
                    <a:pt x="875" y="3150"/>
                  </a:lnTo>
                  <a:cubicBezTo>
                    <a:pt x="916" y="3235"/>
                    <a:pt x="961" y="3317"/>
                    <a:pt x="1011" y="3394"/>
                  </a:cubicBezTo>
                  <a:cubicBezTo>
                    <a:pt x="1057" y="3467"/>
                    <a:pt x="1108" y="3536"/>
                    <a:pt x="1165" y="3605"/>
                  </a:cubicBezTo>
                  <a:cubicBezTo>
                    <a:pt x="1250" y="3701"/>
                    <a:pt x="1329" y="3773"/>
                    <a:pt x="1412" y="3834"/>
                  </a:cubicBezTo>
                  <a:cubicBezTo>
                    <a:pt x="1465" y="3868"/>
                    <a:pt x="1520" y="3895"/>
                    <a:pt x="1579" y="3920"/>
                  </a:cubicBezTo>
                  <a:cubicBezTo>
                    <a:pt x="1652" y="3943"/>
                    <a:pt x="1724" y="3957"/>
                    <a:pt x="1800" y="3967"/>
                  </a:cubicBezTo>
                  <a:cubicBezTo>
                    <a:pt x="1857" y="3972"/>
                    <a:pt x="1913" y="3974"/>
                    <a:pt x="1968" y="3974"/>
                  </a:cubicBezTo>
                  <a:cubicBezTo>
                    <a:pt x="2082" y="3974"/>
                    <a:pt x="2192" y="3965"/>
                    <a:pt x="2297" y="3956"/>
                  </a:cubicBezTo>
                  <a:lnTo>
                    <a:pt x="2369" y="3950"/>
                  </a:lnTo>
                  <a:cubicBezTo>
                    <a:pt x="2459" y="3944"/>
                    <a:pt x="2548" y="3938"/>
                    <a:pt x="2635" y="3938"/>
                  </a:cubicBezTo>
                  <a:cubicBezTo>
                    <a:pt x="2672" y="3938"/>
                    <a:pt x="2708" y="3939"/>
                    <a:pt x="2743" y="3941"/>
                  </a:cubicBezTo>
                  <a:cubicBezTo>
                    <a:pt x="2810" y="3947"/>
                    <a:pt x="2878" y="3954"/>
                    <a:pt x="2945" y="3972"/>
                  </a:cubicBezTo>
                  <a:lnTo>
                    <a:pt x="3008" y="3870"/>
                  </a:lnTo>
                  <a:cubicBezTo>
                    <a:pt x="3057" y="3775"/>
                    <a:pt x="3085" y="3676"/>
                    <a:pt x="3095" y="3577"/>
                  </a:cubicBezTo>
                  <a:cubicBezTo>
                    <a:pt x="3101" y="3522"/>
                    <a:pt x="3103" y="3472"/>
                    <a:pt x="3101" y="3416"/>
                  </a:cubicBezTo>
                  <a:cubicBezTo>
                    <a:pt x="3101" y="3374"/>
                    <a:pt x="3094" y="3331"/>
                    <a:pt x="3085" y="3288"/>
                  </a:cubicBezTo>
                  <a:cubicBezTo>
                    <a:pt x="3065" y="3157"/>
                    <a:pt x="3021" y="3052"/>
                    <a:pt x="2988" y="2985"/>
                  </a:cubicBezTo>
                  <a:lnTo>
                    <a:pt x="2956" y="2916"/>
                  </a:lnTo>
                  <a:cubicBezTo>
                    <a:pt x="2927" y="2858"/>
                    <a:pt x="2896" y="2799"/>
                    <a:pt x="2864" y="2743"/>
                  </a:cubicBezTo>
                  <a:lnTo>
                    <a:pt x="2838" y="2699"/>
                  </a:lnTo>
                  <a:lnTo>
                    <a:pt x="2817" y="2654"/>
                  </a:lnTo>
                  <a:cubicBezTo>
                    <a:pt x="2785" y="2598"/>
                    <a:pt x="2756" y="2541"/>
                    <a:pt x="2728" y="2485"/>
                  </a:cubicBezTo>
                  <a:lnTo>
                    <a:pt x="2705" y="2439"/>
                  </a:lnTo>
                  <a:lnTo>
                    <a:pt x="2683" y="2390"/>
                  </a:lnTo>
                  <a:cubicBezTo>
                    <a:pt x="2606" y="2196"/>
                    <a:pt x="2548" y="1975"/>
                    <a:pt x="2511" y="1735"/>
                  </a:cubicBezTo>
                  <a:cubicBezTo>
                    <a:pt x="2501" y="1648"/>
                    <a:pt x="2492" y="1523"/>
                    <a:pt x="2485" y="1401"/>
                  </a:cubicBezTo>
                  <a:lnTo>
                    <a:pt x="2476" y="1293"/>
                  </a:lnTo>
                  <a:cubicBezTo>
                    <a:pt x="2463" y="1153"/>
                    <a:pt x="2443" y="1016"/>
                    <a:pt x="2420" y="878"/>
                  </a:cubicBezTo>
                  <a:lnTo>
                    <a:pt x="2412" y="817"/>
                  </a:lnTo>
                  <a:cubicBezTo>
                    <a:pt x="2406" y="766"/>
                    <a:pt x="2406" y="711"/>
                    <a:pt x="2412" y="658"/>
                  </a:cubicBezTo>
                  <a:cubicBezTo>
                    <a:pt x="2427" y="580"/>
                    <a:pt x="2453" y="503"/>
                    <a:pt x="2482" y="427"/>
                  </a:cubicBezTo>
                  <a:cubicBezTo>
                    <a:pt x="2519" y="336"/>
                    <a:pt x="2521" y="266"/>
                    <a:pt x="2494" y="214"/>
                  </a:cubicBezTo>
                  <a:lnTo>
                    <a:pt x="2491" y="208"/>
                  </a:lnTo>
                  <a:cubicBezTo>
                    <a:pt x="2453" y="137"/>
                    <a:pt x="2390" y="108"/>
                    <a:pt x="2321" y="82"/>
                  </a:cubicBezTo>
                  <a:cubicBezTo>
                    <a:pt x="2268" y="63"/>
                    <a:pt x="2209" y="50"/>
                    <a:pt x="2140" y="46"/>
                  </a:cubicBezTo>
                  <a:cubicBezTo>
                    <a:pt x="2088" y="35"/>
                    <a:pt x="2044" y="29"/>
                    <a:pt x="1998" y="25"/>
                  </a:cubicBezTo>
                  <a:lnTo>
                    <a:pt x="1909" y="15"/>
                  </a:lnTo>
                  <a:lnTo>
                    <a:pt x="1830" y="6"/>
                  </a:lnTo>
                  <a:cubicBezTo>
                    <a:pt x="1804" y="3"/>
                    <a:pt x="1776" y="1"/>
                    <a:pt x="1747" y="1"/>
                  </a:cubicBezTo>
                  <a:close/>
                </a:path>
              </a:pathLst>
            </a:custGeom>
            <a:solidFill>
              <a:srgbClr val="FFE5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80" name="Google Shape;3880;p16"/>
            <p:cNvSpPr/>
            <p:nvPr/>
          </p:nvSpPr>
          <p:spPr>
            <a:xfrm>
              <a:off x="5709100" y="-158650"/>
              <a:ext cx="80250" cy="91325"/>
            </a:xfrm>
            <a:custGeom>
              <a:avLst/>
              <a:gdLst/>
              <a:ahLst/>
              <a:cxnLst/>
              <a:rect l="l" t="t" r="r" b="b"/>
              <a:pathLst>
                <a:path w="3210" h="3653" extrusionOk="0">
                  <a:moveTo>
                    <a:pt x="2132" y="0"/>
                  </a:moveTo>
                  <a:cubicBezTo>
                    <a:pt x="2103" y="41"/>
                    <a:pt x="2083" y="72"/>
                    <a:pt x="2062" y="101"/>
                  </a:cubicBezTo>
                  <a:cubicBezTo>
                    <a:pt x="1990" y="197"/>
                    <a:pt x="1910" y="270"/>
                    <a:pt x="1822" y="324"/>
                  </a:cubicBezTo>
                  <a:cubicBezTo>
                    <a:pt x="1737" y="378"/>
                    <a:pt x="1651" y="420"/>
                    <a:pt x="1563" y="464"/>
                  </a:cubicBezTo>
                  <a:lnTo>
                    <a:pt x="1505" y="493"/>
                  </a:lnTo>
                  <a:cubicBezTo>
                    <a:pt x="1441" y="525"/>
                    <a:pt x="1377" y="556"/>
                    <a:pt x="1318" y="594"/>
                  </a:cubicBezTo>
                  <a:cubicBezTo>
                    <a:pt x="1272" y="622"/>
                    <a:pt x="1229" y="651"/>
                    <a:pt x="1184" y="687"/>
                  </a:cubicBezTo>
                  <a:cubicBezTo>
                    <a:pt x="1148" y="719"/>
                    <a:pt x="1112" y="753"/>
                    <a:pt x="1082" y="789"/>
                  </a:cubicBezTo>
                  <a:cubicBezTo>
                    <a:pt x="1055" y="822"/>
                    <a:pt x="1031" y="854"/>
                    <a:pt x="1009" y="889"/>
                  </a:cubicBezTo>
                  <a:cubicBezTo>
                    <a:pt x="1002" y="902"/>
                    <a:pt x="982" y="940"/>
                    <a:pt x="962" y="976"/>
                  </a:cubicBezTo>
                  <a:cubicBezTo>
                    <a:pt x="947" y="1003"/>
                    <a:pt x="937" y="1030"/>
                    <a:pt x="926" y="1056"/>
                  </a:cubicBezTo>
                  <a:cubicBezTo>
                    <a:pt x="910" y="1106"/>
                    <a:pt x="891" y="1157"/>
                    <a:pt x="883" y="1210"/>
                  </a:cubicBezTo>
                  <a:cubicBezTo>
                    <a:pt x="875" y="1261"/>
                    <a:pt x="868" y="1312"/>
                    <a:pt x="863" y="1362"/>
                  </a:cubicBezTo>
                  <a:lnTo>
                    <a:pt x="855" y="1509"/>
                  </a:lnTo>
                  <a:cubicBezTo>
                    <a:pt x="852" y="1595"/>
                    <a:pt x="847" y="1679"/>
                    <a:pt x="840" y="1766"/>
                  </a:cubicBezTo>
                  <a:cubicBezTo>
                    <a:pt x="827" y="1921"/>
                    <a:pt x="794" y="2069"/>
                    <a:pt x="761" y="2209"/>
                  </a:cubicBezTo>
                  <a:cubicBezTo>
                    <a:pt x="723" y="2366"/>
                    <a:pt x="682" y="2525"/>
                    <a:pt x="624" y="2678"/>
                  </a:cubicBezTo>
                  <a:cubicBezTo>
                    <a:pt x="571" y="2834"/>
                    <a:pt x="521" y="2964"/>
                    <a:pt x="452" y="3084"/>
                  </a:cubicBezTo>
                  <a:cubicBezTo>
                    <a:pt x="367" y="3235"/>
                    <a:pt x="294" y="3343"/>
                    <a:pt x="212" y="3433"/>
                  </a:cubicBezTo>
                  <a:cubicBezTo>
                    <a:pt x="136" y="3518"/>
                    <a:pt x="68" y="3581"/>
                    <a:pt x="1" y="3630"/>
                  </a:cubicBezTo>
                  <a:lnTo>
                    <a:pt x="65" y="3651"/>
                  </a:lnTo>
                  <a:cubicBezTo>
                    <a:pt x="77" y="3652"/>
                    <a:pt x="88" y="3652"/>
                    <a:pt x="99" y="3652"/>
                  </a:cubicBezTo>
                  <a:cubicBezTo>
                    <a:pt x="160" y="3652"/>
                    <a:pt x="214" y="3646"/>
                    <a:pt x="266" y="3640"/>
                  </a:cubicBezTo>
                  <a:cubicBezTo>
                    <a:pt x="399" y="3624"/>
                    <a:pt x="538" y="3587"/>
                    <a:pt x="722" y="3519"/>
                  </a:cubicBezTo>
                  <a:cubicBezTo>
                    <a:pt x="784" y="3496"/>
                    <a:pt x="845" y="3468"/>
                    <a:pt x="906" y="3439"/>
                  </a:cubicBezTo>
                  <a:lnTo>
                    <a:pt x="953" y="3419"/>
                  </a:lnTo>
                  <a:cubicBezTo>
                    <a:pt x="1075" y="3361"/>
                    <a:pt x="1177" y="3314"/>
                    <a:pt x="1262" y="3251"/>
                  </a:cubicBezTo>
                  <a:cubicBezTo>
                    <a:pt x="1415" y="3139"/>
                    <a:pt x="1506" y="2978"/>
                    <a:pt x="1578" y="2834"/>
                  </a:cubicBezTo>
                  <a:cubicBezTo>
                    <a:pt x="1602" y="2783"/>
                    <a:pt x="1627" y="2729"/>
                    <a:pt x="1648" y="2676"/>
                  </a:cubicBezTo>
                  <a:lnTo>
                    <a:pt x="1681" y="2597"/>
                  </a:lnTo>
                  <a:cubicBezTo>
                    <a:pt x="1717" y="2513"/>
                    <a:pt x="1760" y="2431"/>
                    <a:pt x="1813" y="2355"/>
                  </a:cubicBezTo>
                  <a:cubicBezTo>
                    <a:pt x="1845" y="2311"/>
                    <a:pt x="1879" y="2277"/>
                    <a:pt x="1917" y="2241"/>
                  </a:cubicBezTo>
                  <a:lnTo>
                    <a:pt x="1964" y="2217"/>
                  </a:lnTo>
                  <a:cubicBezTo>
                    <a:pt x="2073" y="2174"/>
                    <a:pt x="2198" y="2145"/>
                    <a:pt x="2295" y="2122"/>
                  </a:cubicBezTo>
                  <a:lnTo>
                    <a:pt x="2539" y="2066"/>
                  </a:lnTo>
                  <a:lnTo>
                    <a:pt x="2750" y="2018"/>
                  </a:lnTo>
                  <a:cubicBezTo>
                    <a:pt x="2802" y="2008"/>
                    <a:pt x="2855" y="1995"/>
                    <a:pt x="2901" y="1980"/>
                  </a:cubicBezTo>
                  <a:cubicBezTo>
                    <a:pt x="2948" y="1964"/>
                    <a:pt x="2978" y="1945"/>
                    <a:pt x="3001" y="1921"/>
                  </a:cubicBezTo>
                  <a:cubicBezTo>
                    <a:pt x="3044" y="1875"/>
                    <a:pt x="3073" y="1814"/>
                    <a:pt x="3093" y="1766"/>
                  </a:cubicBezTo>
                  <a:cubicBezTo>
                    <a:pt x="3149" y="1641"/>
                    <a:pt x="3175" y="1544"/>
                    <a:pt x="3188" y="1437"/>
                  </a:cubicBezTo>
                  <a:cubicBezTo>
                    <a:pt x="3209" y="1305"/>
                    <a:pt x="3194" y="1154"/>
                    <a:pt x="3136" y="990"/>
                  </a:cubicBezTo>
                  <a:cubicBezTo>
                    <a:pt x="3128" y="958"/>
                    <a:pt x="3113" y="923"/>
                    <a:pt x="3096" y="887"/>
                  </a:cubicBezTo>
                  <a:cubicBezTo>
                    <a:pt x="3039" y="769"/>
                    <a:pt x="2958" y="671"/>
                    <a:pt x="2895" y="595"/>
                  </a:cubicBezTo>
                  <a:cubicBezTo>
                    <a:pt x="2780" y="453"/>
                    <a:pt x="2633" y="337"/>
                    <a:pt x="2490" y="230"/>
                  </a:cubicBezTo>
                  <a:cubicBezTo>
                    <a:pt x="2389" y="154"/>
                    <a:pt x="2272" y="78"/>
                    <a:pt x="2132" y="0"/>
                  </a:cubicBezTo>
                  <a:close/>
                </a:path>
              </a:pathLst>
            </a:custGeom>
            <a:solidFill>
              <a:srgbClr val="FFE5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81" name="Google Shape;3881;p16"/>
            <p:cNvSpPr/>
            <p:nvPr/>
          </p:nvSpPr>
          <p:spPr>
            <a:xfrm>
              <a:off x="5506600" y="-411975"/>
              <a:ext cx="71250" cy="81850"/>
            </a:xfrm>
            <a:custGeom>
              <a:avLst/>
              <a:gdLst/>
              <a:ahLst/>
              <a:cxnLst/>
              <a:rect l="l" t="t" r="r" b="b"/>
              <a:pathLst>
                <a:path w="2850" h="3274" extrusionOk="0">
                  <a:moveTo>
                    <a:pt x="2473" y="0"/>
                  </a:moveTo>
                  <a:cubicBezTo>
                    <a:pt x="2310" y="13"/>
                    <a:pt x="2262" y="26"/>
                    <a:pt x="2226" y="66"/>
                  </a:cubicBezTo>
                  <a:lnTo>
                    <a:pt x="2051" y="66"/>
                  </a:lnTo>
                  <a:cubicBezTo>
                    <a:pt x="1841" y="49"/>
                    <a:pt x="1630" y="31"/>
                    <a:pt x="1421" y="28"/>
                  </a:cubicBezTo>
                  <a:cubicBezTo>
                    <a:pt x="1387" y="27"/>
                    <a:pt x="1354" y="26"/>
                    <a:pt x="1322" y="26"/>
                  </a:cubicBezTo>
                  <a:cubicBezTo>
                    <a:pt x="944" y="26"/>
                    <a:pt x="648" y="96"/>
                    <a:pt x="419" y="234"/>
                  </a:cubicBezTo>
                  <a:cubicBezTo>
                    <a:pt x="309" y="306"/>
                    <a:pt x="218" y="403"/>
                    <a:pt x="141" y="530"/>
                  </a:cubicBezTo>
                  <a:cubicBezTo>
                    <a:pt x="93" y="604"/>
                    <a:pt x="63" y="690"/>
                    <a:pt x="39" y="766"/>
                  </a:cubicBezTo>
                  <a:cubicBezTo>
                    <a:pt x="11" y="851"/>
                    <a:pt x="0" y="920"/>
                    <a:pt x="4" y="981"/>
                  </a:cubicBezTo>
                  <a:cubicBezTo>
                    <a:pt x="6" y="1042"/>
                    <a:pt x="26" y="1099"/>
                    <a:pt x="46" y="1157"/>
                  </a:cubicBezTo>
                  <a:cubicBezTo>
                    <a:pt x="65" y="1210"/>
                    <a:pt x="85" y="1254"/>
                    <a:pt x="106" y="1297"/>
                  </a:cubicBezTo>
                  <a:lnTo>
                    <a:pt x="139" y="1362"/>
                  </a:lnTo>
                  <a:lnTo>
                    <a:pt x="184" y="1444"/>
                  </a:lnTo>
                  <a:lnTo>
                    <a:pt x="227" y="1526"/>
                  </a:lnTo>
                  <a:cubicBezTo>
                    <a:pt x="263" y="1587"/>
                    <a:pt x="294" y="1652"/>
                    <a:pt x="327" y="1717"/>
                  </a:cubicBezTo>
                  <a:lnTo>
                    <a:pt x="371" y="1807"/>
                  </a:lnTo>
                  <a:cubicBezTo>
                    <a:pt x="398" y="1879"/>
                    <a:pt x="415" y="1931"/>
                    <a:pt x="427" y="1993"/>
                  </a:cubicBezTo>
                  <a:cubicBezTo>
                    <a:pt x="428" y="2024"/>
                    <a:pt x="427" y="2054"/>
                    <a:pt x="421" y="2094"/>
                  </a:cubicBezTo>
                  <a:cubicBezTo>
                    <a:pt x="408" y="2132"/>
                    <a:pt x="395" y="2172"/>
                    <a:pt x="379" y="2211"/>
                  </a:cubicBezTo>
                  <a:cubicBezTo>
                    <a:pt x="350" y="2273"/>
                    <a:pt x="319" y="2333"/>
                    <a:pt x="284" y="2395"/>
                  </a:cubicBezTo>
                  <a:lnTo>
                    <a:pt x="277" y="2478"/>
                  </a:lnTo>
                  <a:lnTo>
                    <a:pt x="323" y="2524"/>
                  </a:lnTo>
                  <a:cubicBezTo>
                    <a:pt x="388" y="2583"/>
                    <a:pt x="451" y="2643"/>
                    <a:pt x="514" y="2706"/>
                  </a:cubicBezTo>
                  <a:cubicBezTo>
                    <a:pt x="682" y="2876"/>
                    <a:pt x="826" y="3015"/>
                    <a:pt x="990" y="3131"/>
                  </a:cubicBezTo>
                  <a:cubicBezTo>
                    <a:pt x="1046" y="3172"/>
                    <a:pt x="1109" y="3206"/>
                    <a:pt x="1185" y="3238"/>
                  </a:cubicBezTo>
                  <a:cubicBezTo>
                    <a:pt x="1231" y="3254"/>
                    <a:pt x="1277" y="3265"/>
                    <a:pt x="1329" y="3272"/>
                  </a:cubicBezTo>
                  <a:cubicBezTo>
                    <a:pt x="1344" y="3273"/>
                    <a:pt x="1359" y="3274"/>
                    <a:pt x="1373" y="3274"/>
                  </a:cubicBezTo>
                  <a:cubicBezTo>
                    <a:pt x="1404" y="3274"/>
                    <a:pt x="1433" y="3271"/>
                    <a:pt x="1461" y="3267"/>
                  </a:cubicBezTo>
                  <a:cubicBezTo>
                    <a:pt x="1521" y="3255"/>
                    <a:pt x="1573" y="3239"/>
                    <a:pt x="1623" y="3216"/>
                  </a:cubicBezTo>
                  <a:cubicBezTo>
                    <a:pt x="1705" y="3173"/>
                    <a:pt x="1778" y="3121"/>
                    <a:pt x="1851" y="3060"/>
                  </a:cubicBezTo>
                  <a:cubicBezTo>
                    <a:pt x="1979" y="2945"/>
                    <a:pt x="2087" y="2824"/>
                    <a:pt x="2173" y="2701"/>
                  </a:cubicBezTo>
                  <a:cubicBezTo>
                    <a:pt x="2302" y="2508"/>
                    <a:pt x="2413" y="2278"/>
                    <a:pt x="2524" y="1981"/>
                  </a:cubicBezTo>
                  <a:cubicBezTo>
                    <a:pt x="2683" y="1536"/>
                    <a:pt x="2785" y="1065"/>
                    <a:pt x="2830" y="582"/>
                  </a:cubicBezTo>
                  <a:cubicBezTo>
                    <a:pt x="2847" y="392"/>
                    <a:pt x="2850" y="224"/>
                    <a:pt x="2840" y="71"/>
                  </a:cubicBezTo>
                  <a:cubicBezTo>
                    <a:pt x="2840" y="68"/>
                    <a:pt x="2841" y="65"/>
                    <a:pt x="2840" y="65"/>
                  </a:cubicBezTo>
                  <a:cubicBezTo>
                    <a:pt x="2840" y="64"/>
                    <a:pt x="2835" y="62"/>
                    <a:pt x="2835" y="62"/>
                  </a:cubicBezTo>
                  <a:cubicBezTo>
                    <a:pt x="2751" y="32"/>
                    <a:pt x="2650" y="12"/>
                    <a:pt x="2539" y="3"/>
                  </a:cubicBezTo>
                  <a:cubicBezTo>
                    <a:pt x="2516" y="0"/>
                    <a:pt x="2496" y="0"/>
                    <a:pt x="2473" y="0"/>
                  </a:cubicBezTo>
                  <a:close/>
                </a:path>
              </a:pathLst>
            </a:custGeom>
            <a:solidFill>
              <a:srgbClr val="FFE5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82" name="Google Shape;3882;p16"/>
            <p:cNvSpPr/>
            <p:nvPr/>
          </p:nvSpPr>
          <p:spPr>
            <a:xfrm>
              <a:off x="5461875" y="-503375"/>
              <a:ext cx="65100" cy="74175"/>
            </a:xfrm>
            <a:custGeom>
              <a:avLst/>
              <a:gdLst/>
              <a:ahLst/>
              <a:cxnLst/>
              <a:rect l="l" t="t" r="r" b="b"/>
              <a:pathLst>
                <a:path w="2604" h="2967" extrusionOk="0">
                  <a:moveTo>
                    <a:pt x="537" y="1"/>
                  </a:moveTo>
                  <a:cubicBezTo>
                    <a:pt x="475" y="34"/>
                    <a:pt x="417" y="71"/>
                    <a:pt x="364" y="113"/>
                  </a:cubicBezTo>
                  <a:cubicBezTo>
                    <a:pt x="321" y="153"/>
                    <a:pt x="284" y="196"/>
                    <a:pt x="248" y="242"/>
                  </a:cubicBezTo>
                  <a:cubicBezTo>
                    <a:pt x="213" y="297"/>
                    <a:pt x="185" y="354"/>
                    <a:pt x="162" y="415"/>
                  </a:cubicBezTo>
                  <a:cubicBezTo>
                    <a:pt x="134" y="498"/>
                    <a:pt x="120" y="581"/>
                    <a:pt x="109" y="669"/>
                  </a:cubicBezTo>
                  <a:cubicBezTo>
                    <a:pt x="91" y="907"/>
                    <a:pt x="114" y="1149"/>
                    <a:pt x="136" y="1381"/>
                  </a:cubicBezTo>
                  <a:lnTo>
                    <a:pt x="147" y="1437"/>
                  </a:lnTo>
                  <a:cubicBezTo>
                    <a:pt x="166" y="1669"/>
                    <a:pt x="192" y="1931"/>
                    <a:pt x="162" y="2188"/>
                  </a:cubicBezTo>
                  <a:cubicBezTo>
                    <a:pt x="143" y="2325"/>
                    <a:pt x="113" y="2437"/>
                    <a:pt x="70" y="2529"/>
                  </a:cubicBezTo>
                  <a:cubicBezTo>
                    <a:pt x="50" y="2572"/>
                    <a:pt x="28" y="2615"/>
                    <a:pt x="1" y="2657"/>
                  </a:cubicBezTo>
                  <a:cubicBezTo>
                    <a:pt x="126" y="2744"/>
                    <a:pt x="269" y="2809"/>
                    <a:pt x="445" y="2864"/>
                  </a:cubicBezTo>
                  <a:cubicBezTo>
                    <a:pt x="662" y="2931"/>
                    <a:pt x="909" y="2966"/>
                    <a:pt x="1177" y="2967"/>
                  </a:cubicBezTo>
                  <a:cubicBezTo>
                    <a:pt x="1296" y="2967"/>
                    <a:pt x="1413" y="2960"/>
                    <a:pt x="1529" y="2944"/>
                  </a:cubicBezTo>
                  <a:cubicBezTo>
                    <a:pt x="1638" y="2928"/>
                    <a:pt x="1757" y="2909"/>
                    <a:pt x="1874" y="2874"/>
                  </a:cubicBezTo>
                  <a:cubicBezTo>
                    <a:pt x="2088" y="2812"/>
                    <a:pt x="2269" y="2706"/>
                    <a:pt x="2398" y="2568"/>
                  </a:cubicBezTo>
                  <a:cubicBezTo>
                    <a:pt x="2533" y="2430"/>
                    <a:pt x="2603" y="2242"/>
                    <a:pt x="2590" y="2049"/>
                  </a:cubicBezTo>
                  <a:cubicBezTo>
                    <a:pt x="2585" y="1939"/>
                    <a:pt x="2555" y="1829"/>
                    <a:pt x="2497" y="1716"/>
                  </a:cubicBezTo>
                  <a:cubicBezTo>
                    <a:pt x="2447" y="1617"/>
                    <a:pt x="2376" y="1516"/>
                    <a:pt x="2282" y="1409"/>
                  </a:cubicBezTo>
                  <a:cubicBezTo>
                    <a:pt x="2260" y="1387"/>
                    <a:pt x="2237" y="1367"/>
                    <a:pt x="2211" y="1351"/>
                  </a:cubicBezTo>
                  <a:cubicBezTo>
                    <a:pt x="2175" y="1324"/>
                    <a:pt x="2144" y="1304"/>
                    <a:pt x="2102" y="1282"/>
                  </a:cubicBezTo>
                  <a:cubicBezTo>
                    <a:pt x="2043" y="1249"/>
                    <a:pt x="1979" y="1228"/>
                    <a:pt x="1888" y="1207"/>
                  </a:cubicBezTo>
                  <a:cubicBezTo>
                    <a:pt x="1818" y="1193"/>
                    <a:pt x="1743" y="1185"/>
                    <a:pt x="1671" y="1179"/>
                  </a:cubicBezTo>
                  <a:lnTo>
                    <a:pt x="1551" y="1169"/>
                  </a:lnTo>
                  <a:lnTo>
                    <a:pt x="1416" y="1157"/>
                  </a:lnTo>
                  <a:cubicBezTo>
                    <a:pt x="1350" y="1147"/>
                    <a:pt x="1286" y="1130"/>
                    <a:pt x="1220" y="1108"/>
                  </a:cubicBezTo>
                  <a:cubicBezTo>
                    <a:pt x="1200" y="1100"/>
                    <a:pt x="1179" y="1090"/>
                    <a:pt x="1157" y="1075"/>
                  </a:cubicBezTo>
                  <a:cubicBezTo>
                    <a:pt x="1114" y="1019"/>
                    <a:pt x="1095" y="986"/>
                    <a:pt x="1078" y="953"/>
                  </a:cubicBezTo>
                  <a:cubicBezTo>
                    <a:pt x="1068" y="929"/>
                    <a:pt x="1055" y="907"/>
                    <a:pt x="1045" y="883"/>
                  </a:cubicBezTo>
                  <a:cubicBezTo>
                    <a:pt x="1005" y="778"/>
                    <a:pt x="970" y="677"/>
                    <a:pt x="939" y="581"/>
                  </a:cubicBezTo>
                  <a:lnTo>
                    <a:pt x="887" y="432"/>
                  </a:lnTo>
                  <a:cubicBezTo>
                    <a:pt x="865" y="369"/>
                    <a:pt x="841" y="307"/>
                    <a:pt x="815" y="247"/>
                  </a:cubicBezTo>
                  <a:lnTo>
                    <a:pt x="789" y="189"/>
                  </a:lnTo>
                  <a:cubicBezTo>
                    <a:pt x="768" y="146"/>
                    <a:pt x="745" y="114"/>
                    <a:pt x="716" y="86"/>
                  </a:cubicBezTo>
                  <a:cubicBezTo>
                    <a:pt x="680" y="48"/>
                    <a:pt x="644" y="23"/>
                    <a:pt x="608" y="14"/>
                  </a:cubicBezTo>
                  <a:lnTo>
                    <a:pt x="537" y="1"/>
                  </a:lnTo>
                  <a:close/>
                </a:path>
              </a:pathLst>
            </a:custGeom>
            <a:solidFill>
              <a:srgbClr val="FFE5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83" name="Google Shape;3883;p16"/>
            <p:cNvSpPr/>
            <p:nvPr/>
          </p:nvSpPr>
          <p:spPr>
            <a:xfrm>
              <a:off x="5627525" y="-1172525"/>
              <a:ext cx="275" cy="200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cubicBezTo>
                    <a:pt x="9" y="1"/>
                    <a:pt x="8" y="2"/>
                    <a:pt x="7" y="3"/>
                  </a:cubicBezTo>
                  <a:lnTo>
                    <a:pt x="7" y="3"/>
                  </a:lnTo>
                  <a:cubicBezTo>
                    <a:pt x="8" y="2"/>
                    <a:pt x="10" y="1"/>
                    <a:pt x="11" y="0"/>
                  </a:cubicBezTo>
                  <a:close/>
                  <a:moveTo>
                    <a:pt x="7" y="3"/>
                  </a:moveTo>
                  <a:lnTo>
                    <a:pt x="7" y="3"/>
                  </a:lnTo>
                  <a:cubicBezTo>
                    <a:pt x="5" y="4"/>
                    <a:pt x="2" y="6"/>
                    <a:pt x="0" y="7"/>
                  </a:cubicBezTo>
                  <a:cubicBezTo>
                    <a:pt x="2" y="6"/>
                    <a:pt x="5" y="5"/>
                    <a:pt x="7" y="3"/>
                  </a:cubicBezTo>
                  <a:close/>
                </a:path>
              </a:pathLst>
            </a:custGeom>
            <a:solidFill>
              <a:srgbClr val="FFF5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84" name="Google Shape;3884;p16"/>
            <p:cNvSpPr/>
            <p:nvPr/>
          </p:nvSpPr>
          <p:spPr>
            <a:xfrm>
              <a:off x="5626700" y="-1171500"/>
              <a:ext cx="100" cy="25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cubicBezTo>
                    <a:pt x="0" y="1"/>
                    <a:pt x="3" y="1"/>
                    <a:pt x="0" y="1"/>
                  </a:cubicBezTo>
                  <a:cubicBezTo>
                    <a:pt x="3" y="1"/>
                    <a:pt x="3" y="1"/>
                    <a:pt x="0" y="1"/>
                  </a:cubicBezTo>
                  <a:cubicBezTo>
                    <a:pt x="3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FF5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85" name="Google Shape;3885;p16"/>
            <p:cNvSpPr/>
            <p:nvPr/>
          </p:nvSpPr>
          <p:spPr>
            <a:xfrm>
              <a:off x="5626650" y="-1171450"/>
              <a:ext cx="75" cy="50"/>
            </a:xfrm>
            <a:custGeom>
              <a:avLst/>
              <a:gdLst/>
              <a:ahLst/>
              <a:cxnLst/>
              <a:rect l="l" t="t" r="r" b="b"/>
              <a:pathLst>
                <a:path w="3" h="2" extrusionOk="0">
                  <a:moveTo>
                    <a:pt x="2" y="0"/>
                  </a:moveTo>
                  <a:cubicBezTo>
                    <a:pt x="2" y="0"/>
                    <a:pt x="1" y="0"/>
                    <a:pt x="1" y="2"/>
                  </a:cubicBezTo>
                  <a:cubicBezTo>
                    <a:pt x="2" y="2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FFF5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86" name="Google Shape;3886;p16"/>
            <p:cNvSpPr/>
            <p:nvPr/>
          </p:nvSpPr>
          <p:spPr>
            <a:xfrm>
              <a:off x="5626150" y="-1170525"/>
              <a:ext cx="75" cy="100"/>
            </a:xfrm>
            <a:custGeom>
              <a:avLst/>
              <a:gdLst/>
              <a:ahLst/>
              <a:cxnLst/>
              <a:rect l="l" t="t" r="r" b="b"/>
              <a:pathLst>
                <a:path w="3" h="4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2" y="2"/>
                    <a:pt x="2" y="2"/>
                  </a:cubicBezTo>
                  <a:lnTo>
                    <a:pt x="2" y="2"/>
                  </a:lnTo>
                  <a:cubicBezTo>
                    <a:pt x="2" y="1"/>
                    <a:pt x="2" y="1"/>
                    <a:pt x="1" y="1"/>
                  </a:cubicBezTo>
                  <a:close/>
                  <a:moveTo>
                    <a:pt x="2" y="2"/>
                  </a:moveTo>
                  <a:cubicBezTo>
                    <a:pt x="2" y="3"/>
                    <a:pt x="1" y="4"/>
                    <a:pt x="1" y="4"/>
                  </a:cubicBezTo>
                  <a:cubicBezTo>
                    <a:pt x="1" y="4"/>
                    <a:pt x="3" y="4"/>
                    <a:pt x="2" y="2"/>
                  </a:cubicBezTo>
                  <a:close/>
                </a:path>
              </a:pathLst>
            </a:custGeom>
            <a:solidFill>
              <a:srgbClr val="FFF5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87" name="Google Shape;3887;p16"/>
            <p:cNvSpPr/>
            <p:nvPr/>
          </p:nvSpPr>
          <p:spPr>
            <a:xfrm>
              <a:off x="5849650" y="-1074225"/>
              <a:ext cx="2575" cy="10900"/>
            </a:xfrm>
            <a:custGeom>
              <a:avLst/>
              <a:gdLst/>
              <a:ahLst/>
              <a:cxnLst/>
              <a:rect l="l" t="t" r="r" b="b"/>
              <a:pathLst>
                <a:path w="103" h="436" extrusionOk="0">
                  <a:moveTo>
                    <a:pt x="19" y="1"/>
                  </a:moveTo>
                  <a:cubicBezTo>
                    <a:pt x="16" y="48"/>
                    <a:pt x="13" y="98"/>
                    <a:pt x="6" y="149"/>
                  </a:cubicBezTo>
                  <a:cubicBezTo>
                    <a:pt x="0" y="170"/>
                    <a:pt x="2" y="192"/>
                    <a:pt x="13" y="212"/>
                  </a:cubicBezTo>
                  <a:cubicBezTo>
                    <a:pt x="0" y="255"/>
                    <a:pt x="2" y="302"/>
                    <a:pt x="16" y="345"/>
                  </a:cubicBezTo>
                  <a:cubicBezTo>
                    <a:pt x="35" y="383"/>
                    <a:pt x="66" y="414"/>
                    <a:pt x="102" y="436"/>
                  </a:cubicBezTo>
                  <a:cubicBezTo>
                    <a:pt x="81" y="289"/>
                    <a:pt x="52" y="144"/>
                    <a:pt x="19" y="1"/>
                  </a:cubicBezTo>
                  <a:close/>
                </a:path>
              </a:pathLst>
            </a:custGeom>
            <a:solidFill>
              <a:srgbClr val="FFF5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88" name="Google Shape;3888;p16"/>
            <p:cNvSpPr/>
            <p:nvPr/>
          </p:nvSpPr>
          <p:spPr>
            <a:xfrm>
              <a:off x="5756800" y="-159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F5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89" name="Google Shape;3889;p16"/>
            <p:cNvSpPr/>
            <p:nvPr/>
          </p:nvSpPr>
          <p:spPr>
            <a:xfrm>
              <a:off x="6023050" y="-788300"/>
              <a:ext cx="50" cy="25"/>
            </a:xfrm>
            <a:custGeom>
              <a:avLst/>
              <a:gdLst/>
              <a:ahLst/>
              <a:cxnLst/>
              <a:rect l="l" t="t" r="r" b="b"/>
              <a:pathLst>
                <a:path w="2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2" y="1"/>
                    <a:pt x="2" y="1"/>
                    <a:pt x="0" y="1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FFD7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90" name="Google Shape;3890;p16"/>
            <p:cNvSpPr/>
            <p:nvPr/>
          </p:nvSpPr>
          <p:spPr>
            <a:xfrm>
              <a:off x="6102475" y="-635250"/>
              <a:ext cx="300" cy="50"/>
            </a:xfrm>
            <a:custGeom>
              <a:avLst/>
              <a:gdLst/>
              <a:ahLst/>
              <a:cxnLst/>
              <a:rect l="l" t="t" r="r" b="b"/>
              <a:pathLst>
                <a:path w="12" h="2" extrusionOk="0">
                  <a:moveTo>
                    <a:pt x="0" y="0"/>
                  </a:moveTo>
                  <a:cubicBezTo>
                    <a:pt x="5" y="2"/>
                    <a:pt x="8" y="2"/>
                    <a:pt x="12" y="2"/>
                  </a:cubicBezTo>
                  <a:cubicBezTo>
                    <a:pt x="8" y="2"/>
                    <a:pt x="5" y="0"/>
                    <a:pt x="0" y="0"/>
                  </a:cubicBezTo>
                  <a:close/>
                </a:path>
              </a:pathLst>
            </a:custGeom>
            <a:solidFill>
              <a:srgbClr val="FFD7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91" name="Google Shape;3891;p16"/>
            <p:cNvSpPr/>
            <p:nvPr/>
          </p:nvSpPr>
          <p:spPr>
            <a:xfrm>
              <a:off x="6015925" y="-340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D7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92" name="Google Shape;3892;p16"/>
            <p:cNvSpPr/>
            <p:nvPr/>
          </p:nvSpPr>
          <p:spPr>
            <a:xfrm>
              <a:off x="5524350" y="-1240975"/>
              <a:ext cx="109450" cy="43850"/>
            </a:xfrm>
            <a:custGeom>
              <a:avLst/>
              <a:gdLst/>
              <a:ahLst/>
              <a:cxnLst/>
              <a:rect l="l" t="t" r="r" b="b"/>
              <a:pathLst>
                <a:path w="4378" h="1754" extrusionOk="0">
                  <a:moveTo>
                    <a:pt x="649" y="1"/>
                  </a:moveTo>
                  <a:cubicBezTo>
                    <a:pt x="609" y="1"/>
                    <a:pt x="565" y="7"/>
                    <a:pt x="518" y="19"/>
                  </a:cubicBezTo>
                  <a:cubicBezTo>
                    <a:pt x="439" y="48"/>
                    <a:pt x="374" y="110"/>
                    <a:pt x="317" y="172"/>
                  </a:cubicBezTo>
                  <a:cubicBezTo>
                    <a:pt x="244" y="243"/>
                    <a:pt x="186" y="338"/>
                    <a:pt x="140" y="413"/>
                  </a:cubicBezTo>
                  <a:cubicBezTo>
                    <a:pt x="84" y="505"/>
                    <a:pt x="41" y="584"/>
                    <a:pt x="1" y="658"/>
                  </a:cubicBezTo>
                  <a:cubicBezTo>
                    <a:pt x="109" y="611"/>
                    <a:pt x="188" y="579"/>
                    <a:pt x="262" y="561"/>
                  </a:cubicBezTo>
                  <a:cubicBezTo>
                    <a:pt x="337" y="542"/>
                    <a:pt x="409" y="533"/>
                    <a:pt x="472" y="533"/>
                  </a:cubicBezTo>
                  <a:cubicBezTo>
                    <a:pt x="477" y="533"/>
                    <a:pt x="482" y="533"/>
                    <a:pt x="486" y="533"/>
                  </a:cubicBezTo>
                  <a:cubicBezTo>
                    <a:pt x="558" y="536"/>
                    <a:pt x="640" y="546"/>
                    <a:pt x="722" y="575"/>
                  </a:cubicBezTo>
                  <a:cubicBezTo>
                    <a:pt x="827" y="611"/>
                    <a:pt x="906" y="648"/>
                    <a:pt x="969" y="693"/>
                  </a:cubicBezTo>
                  <a:cubicBezTo>
                    <a:pt x="1052" y="755"/>
                    <a:pt x="1131" y="821"/>
                    <a:pt x="1203" y="894"/>
                  </a:cubicBezTo>
                  <a:cubicBezTo>
                    <a:pt x="1268" y="960"/>
                    <a:pt x="1330" y="1030"/>
                    <a:pt x="1393" y="1099"/>
                  </a:cubicBezTo>
                  <a:cubicBezTo>
                    <a:pt x="1488" y="1204"/>
                    <a:pt x="1584" y="1309"/>
                    <a:pt x="1689" y="1405"/>
                  </a:cubicBezTo>
                  <a:cubicBezTo>
                    <a:pt x="1736" y="1444"/>
                    <a:pt x="1793" y="1491"/>
                    <a:pt x="1860" y="1530"/>
                  </a:cubicBezTo>
                  <a:cubicBezTo>
                    <a:pt x="1930" y="1569"/>
                    <a:pt x="1974" y="1595"/>
                    <a:pt x="2025" y="1618"/>
                  </a:cubicBezTo>
                  <a:cubicBezTo>
                    <a:pt x="2097" y="1651"/>
                    <a:pt x="2170" y="1681"/>
                    <a:pt x="2246" y="1703"/>
                  </a:cubicBezTo>
                  <a:cubicBezTo>
                    <a:pt x="2292" y="1717"/>
                    <a:pt x="2338" y="1728"/>
                    <a:pt x="2385" y="1736"/>
                  </a:cubicBezTo>
                  <a:cubicBezTo>
                    <a:pt x="2448" y="1746"/>
                    <a:pt x="2496" y="1753"/>
                    <a:pt x="2540" y="1753"/>
                  </a:cubicBezTo>
                  <a:cubicBezTo>
                    <a:pt x="2561" y="1753"/>
                    <a:pt x="2582" y="1754"/>
                    <a:pt x="2603" y="1754"/>
                  </a:cubicBezTo>
                  <a:cubicBezTo>
                    <a:pt x="2632" y="1754"/>
                    <a:pt x="2662" y="1753"/>
                    <a:pt x="2691" y="1751"/>
                  </a:cubicBezTo>
                  <a:cubicBezTo>
                    <a:pt x="2747" y="1747"/>
                    <a:pt x="2802" y="1740"/>
                    <a:pt x="2858" y="1727"/>
                  </a:cubicBezTo>
                  <a:cubicBezTo>
                    <a:pt x="2915" y="1716"/>
                    <a:pt x="2973" y="1698"/>
                    <a:pt x="3030" y="1681"/>
                  </a:cubicBezTo>
                  <a:cubicBezTo>
                    <a:pt x="3197" y="1618"/>
                    <a:pt x="3358" y="1539"/>
                    <a:pt x="3547" y="1430"/>
                  </a:cubicBezTo>
                  <a:lnTo>
                    <a:pt x="3714" y="1331"/>
                  </a:lnTo>
                  <a:cubicBezTo>
                    <a:pt x="3834" y="1259"/>
                    <a:pt x="3954" y="1188"/>
                    <a:pt x="4077" y="1125"/>
                  </a:cubicBezTo>
                  <a:cubicBezTo>
                    <a:pt x="4176" y="1075"/>
                    <a:pt x="4274" y="1028"/>
                    <a:pt x="4377" y="987"/>
                  </a:cubicBezTo>
                  <a:lnTo>
                    <a:pt x="4377" y="979"/>
                  </a:lnTo>
                  <a:cubicBezTo>
                    <a:pt x="4375" y="977"/>
                    <a:pt x="4370" y="976"/>
                    <a:pt x="4367" y="976"/>
                  </a:cubicBezTo>
                  <a:cubicBezTo>
                    <a:pt x="4262" y="969"/>
                    <a:pt x="4156" y="966"/>
                    <a:pt x="4048" y="966"/>
                  </a:cubicBezTo>
                  <a:cubicBezTo>
                    <a:pt x="3958" y="966"/>
                    <a:pt x="3867" y="968"/>
                    <a:pt x="3774" y="970"/>
                  </a:cubicBezTo>
                  <a:cubicBezTo>
                    <a:pt x="3590" y="976"/>
                    <a:pt x="3408" y="984"/>
                    <a:pt x="3224" y="992"/>
                  </a:cubicBezTo>
                  <a:lnTo>
                    <a:pt x="3116" y="997"/>
                  </a:lnTo>
                  <a:lnTo>
                    <a:pt x="2820" y="1009"/>
                  </a:lnTo>
                  <a:cubicBezTo>
                    <a:pt x="2720" y="1011"/>
                    <a:pt x="2616" y="1014"/>
                    <a:pt x="2512" y="1014"/>
                  </a:cubicBezTo>
                  <a:cubicBezTo>
                    <a:pt x="2488" y="1014"/>
                    <a:pt x="2465" y="1013"/>
                    <a:pt x="2441" y="1013"/>
                  </a:cubicBezTo>
                  <a:cubicBezTo>
                    <a:pt x="2270" y="1006"/>
                    <a:pt x="2075" y="993"/>
                    <a:pt x="1894" y="943"/>
                  </a:cubicBezTo>
                  <a:cubicBezTo>
                    <a:pt x="1861" y="936"/>
                    <a:pt x="1782" y="904"/>
                    <a:pt x="1664" y="838"/>
                  </a:cubicBezTo>
                  <a:cubicBezTo>
                    <a:pt x="1545" y="762"/>
                    <a:pt x="1433" y="666"/>
                    <a:pt x="1315" y="548"/>
                  </a:cubicBezTo>
                  <a:cubicBezTo>
                    <a:pt x="1265" y="496"/>
                    <a:pt x="1218" y="440"/>
                    <a:pt x="1170" y="387"/>
                  </a:cubicBezTo>
                  <a:cubicBezTo>
                    <a:pt x="1097" y="299"/>
                    <a:pt x="1022" y="216"/>
                    <a:pt x="942" y="137"/>
                  </a:cubicBezTo>
                  <a:cubicBezTo>
                    <a:pt x="891" y="88"/>
                    <a:pt x="828" y="47"/>
                    <a:pt x="762" y="19"/>
                  </a:cubicBezTo>
                  <a:cubicBezTo>
                    <a:pt x="726" y="7"/>
                    <a:pt x="689" y="1"/>
                    <a:pt x="649" y="1"/>
                  </a:cubicBezTo>
                  <a:close/>
                </a:path>
              </a:pathLst>
            </a:custGeom>
            <a:solidFill>
              <a:srgbClr val="FEF3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93" name="Google Shape;3893;p16"/>
            <p:cNvSpPr/>
            <p:nvPr/>
          </p:nvSpPr>
          <p:spPr>
            <a:xfrm>
              <a:off x="5844725" y="-1230100"/>
              <a:ext cx="79675" cy="31675"/>
            </a:xfrm>
            <a:custGeom>
              <a:avLst/>
              <a:gdLst/>
              <a:ahLst/>
              <a:cxnLst/>
              <a:rect l="l" t="t" r="r" b="b"/>
              <a:pathLst>
                <a:path w="3187" h="1267" extrusionOk="0">
                  <a:moveTo>
                    <a:pt x="1845" y="1"/>
                  </a:moveTo>
                  <a:cubicBezTo>
                    <a:pt x="1776" y="1"/>
                    <a:pt x="1705" y="4"/>
                    <a:pt x="1631" y="11"/>
                  </a:cubicBezTo>
                  <a:cubicBezTo>
                    <a:pt x="1458" y="19"/>
                    <a:pt x="1293" y="57"/>
                    <a:pt x="1137" y="124"/>
                  </a:cubicBezTo>
                  <a:cubicBezTo>
                    <a:pt x="946" y="211"/>
                    <a:pt x="798" y="343"/>
                    <a:pt x="663" y="473"/>
                  </a:cubicBezTo>
                  <a:cubicBezTo>
                    <a:pt x="519" y="610"/>
                    <a:pt x="391" y="772"/>
                    <a:pt x="285" y="914"/>
                  </a:cubicBezTo>
                  <a:cubicBezTo>
                    <a:pt x="206" y="1016"/>
                    <a:pt x="108" y="1141"/>
                    <a:pt x="1" y="1266"/>
                  </a:cubicBezTo>
                  <a:cubicBezTo>
                    <a:pt x="45" y="1256"/>
                    <a:pt x="81" y="1235"/>
                    <a:pt x="113" y="1216"/>
                  </a:cubicBezTo>
                  <a:cubicBezTo>
                    <a:pt x="238" y="1127"/>
                    <a:pt x="350" y="1029"/>
                    <a:pt x="463" y="930"/>
                  </a:cubicBezTo>
                  <a:lnTo>
                    <a:pt x="548" y="854"/>
                  </a:lnTo>
                  <a:cubicBezTo>
                    <a:pt x="704" y="722"/>
                    <a:pt x="837" y="613"/>
                    <a:pt x="993" y="534"/>
                  </a:cubicBezTo>
                  <a:cubicBezTo>
                    <a:pt x="1262" y="391"/>
                    <a:pt x="1525" y="315"/>
                    <a:pt x="1774" y="308"/>
                  </a:cubicBezTo>
                  <a:cubicBezTo>
                    <a:pt x="1797" y="307"/>
                    <a:pt x="1819" y="307"/>
                    <a:pt x="1840" y="307"/>
                  </a:cubicBezTo>
                  <a:cubicBezTo>
                    <a:pt x="1948" y="307"/>
                    <a:pt x="2050" y="319"/>
                    <a:pt x="2151" y="341"/>
                  </a:cubicBezTo>
                  <a:cubicBezTo>
                    <a:pt x="2231" y="358"/>
                    <a:pt x="2310" y="380"/>
                    <a:pt x="2388" y="414"/>
                  </a:cubicBezTo>
                  <a:cubicBezTo>
                    <a:pt x="2593" y="506"/>
                    <a:pt x="2766" y="607"/>
                    <a:pt x="2916" y="722"/>
                  </a:cubicBezTo>
                  <a:cubicBezTo>
                    <a:pt x="3011" y="794"/>
                    <a:pt x="3100" y="871"/>
                    <a:pt x="3186" y="953"/>
                  </a:cubicBezTo>
                  <a:cubicBezTo>
                    <a:pt x="3176" y="864"/>
                    <a:pt x="3148" y="781"/>
                    <a:pt x="3106" y="699"/>
                  </a:cubicBezTo>
                  <a:cubicBezTo>
                    <a:pt x="3057" y="600"/>
                    <a:pt x="2990" y="506"/>
                    <a:pt x="2905" y="416"/>
                  </a:cubicBezTo>
                  <a:cubicBezTo>
                    <a:pt x="2833" y="335"/>
                    <a:pt x="2761" y="275"/>
                    <a:pt x="2688" y="229"/>
                  </a:cubicBezTo>
                  <a:cubicBezTo>
                    <a:pt x="2589" y="163"/>
                    <a:pt x="2490" y="114"/>
                    <a:pt x="2385" y="78"/>
                  </a:cubicBezTo>
                  <a:cubicBezTo>
                    <a:pt x="2218" y="27"/>
                    <a:pt x="2041" y="1"/>
                    <a:pt x="1845" y="1"/>
                  </a:cubicBezTo>
                  <a:close/>
                </a:path>
              </a:pathLst>
            </a:custGeom>
            <a:solidFill>
              <a:srgbClr val="FEF3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94" name="Google Shape;3894;p16"/>
            <p:cNvSpPr/>
            <p:nvPr/>
          </p:nvSpPr>
          <p:spPr>
            <a:xfrm>
              <a:off x="6026275" y="-1123875"/>
              <a:ext cx="41900" cy="60125"/>
            </a:xfrm>
            <a:custGeom>
              <a:avLst/>
              <a:gdLst/>
              <a:ahLst/>
              <a:cxnLst/>
              <a:rect l="l" t="t" r="r" b="b"/>
              <a:pathLst>
                <a:path w="1676" h="2405" extrusionOk="0">
                  <a:moveTo>
                    <a:pt x="924" y="1"/>
                  </a:moveTo>
                  <a:cubicBezTo>
                    <a:pt x="911" y="1"/>
                    <a:pt x="899" y="1"/>
                    <a:pt x="887" y="2"/>
                  </a:cubicBezTo>
                  <a:cubicBezTo>
                    <a:pt x="740" y="12"/>
                    <a:pt x="640" y="66"/>
                    <a:pt x="555" y="124"/>
                  </a:cubicBezTo>
                  <a:cubicBezTo>
                    <a:pt x="472" y="184"/>
                    <a:pt x="407" y="259"/>
                    <a:pt x="345" y="367"/>
                  </a:cubicBezTo>
                  <a:cubicBezTo>
                    <a:pt x="202" y="596"/>
                    <a:pt x="144" y="861"/>
                    <a:pt x="97" y="1111"/>
                  </a:cubicBezTo>
                  <a:cubicBezTo>
                    <a:pt x="48" y="1385"/>
                    <a:pt x="19" y="1688"/>
                    <a:pt x="9" y="2038"/>
                  </a:cubicBezTo>
                  <a:cubicBezTo>
                    <a:pt x="6" y="2125"/>
                    <a:pt x="2" y="2211"/>
                    <a:pt x="1" y="2297"/>
                  </a:cubicBezTo>
                  <a:cubicBezTo>
                    <a:pt x="34" y="2321"/>
                    <a:pt x="48" y="2336"/>
                    <a:pt x="58" y="2354"/>
                  </a:cubicBezTo>
                  <a:cubicBezTo>
                    <a:pt x="64" y="2370"/>
                    <a:pt x="67" y="2389"/>
                    <a:pt x="69" y="2405"/>
                  </a:cubicBezTo>
                  <a:cubicBezTo>
                    <a:pt x="148" y="2240"/>
                    <a:pt x="203" y="2070"/>
                    <a:pt x="262" y="1883"/>
                  </a:cubicBezTo>
                  <a:cubicBezTo>
                    <a:pt x="298" y="1771"/>
                    <a:pt x="332" y="1658"/>
                    <a:pt x="371" y="1546"/>
                  </a:cubicBezTo>
                  <a:cubicBezTo>
                    <a:pt x="410" y="1442"/>
                    <a:pt x="447" y="1336"/>
                    <a:pt x="489" y="1236"/>
                  </a:cubicBezTo>
                  <a:lnTo>
                    <a:pt x="510" y="1185"/>
                  </a:lnTo>
                  <a:cubicBezTo>
                    <a:pt x="542" y="1108"/>
                    <a:pt x="572" y="1033"/>
                    <a:pt x="612" y="964"/>
                  </a:cubicBezTo>
                  <a:cubicBezTo>
                    <a:pt x="694" y="822"/>
                    <a:pt x="798" y="700"/>
                    <a:pt x="905" y="611"/>
                  </a:cubicBezTo>
                  <a:cubicBezTo>
                    <a:pt x="1045" y="499"/>
                    <a:pt x="1180" y="426"/>
                    <a:pt x="1316" y="387"/>
                  </a:cubicBezTo>
                  <a:cubicBezTo>
                    <a:pt x="1397" y="362"/>
                    <a:pt x="1468" y="351"/>
                    <a:pt x="1535" y="345"/>
                  </a:cubicBezTo>
                  <a:cubicBezTo>
                    <a:pt x="1557" y="343"/>
                    <a:pt x="1580" y="342"/>
                    <a:pt x="1603" y="342"/>
                  </a:cubicBezTo>
                  <a:cubicBezTo>
                    <a:pt x="1625" y="342"/>
                    <a:pt x="1647" y="343"/>
                    <a:pt x="1668" y="345"/>
                  </a:cubicBezTo>
                  <a:cubicBezTo>
                    <a:pt x="1668" y="344"/>
                    <a:pt x="1675" y="331"/>
                    <a:pt x="1675" y="331"/>
                  </a:cubicBezTo>
                  <a:lnTo>
                    <a:pt x="1674" y="331"/>
                  </a:lnTo>
                  <a:cubicBezTo>
                    <a:pt x="1639" y="302"/>
                    <a:pt x="1602" y="275"/>
                    <a:pt x="1562" y="246"/>
                  </a:cubicBezTo>
                  <a:cubicBezTo>
                    <a:pt x="1460" y="166"/>
                    <a:pt x="1338" y="98"/>
                    <a:pt x="1210" y="49"/>
                  </a:cubicBezTo>
                  <a:cubicBezTo>
                    <a:pt x="1185" y="41"/>
                    <a:pt x="1158" y="33"/>
                    <a:pt x="1132" y="26"/>
                  </a:cubicBezTo>
                  <a:cubicBezTo>
                    <a:pt x="1022" y="6"/>
                    <a:pt x="966" y="1"/>
                    <a:pt x="924" y="1"/>
                  </a:cubicBezTo>
                  <a:close/>
                </a:path>
              </a:pathLst>
            </a:custGeom>
            <a:solidFill>
              <a:srgbClr val="FEF3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95" name="Google Shape;3895;p16"/>
            <p:cNvSpPr/>
            <p:nvPr/>
          </p:nvSpPr>
          <p:spPr>
            <a:xfrm>
              <a:off x="6158475" y="-965525"/>
              <a:ext cx="96600" cy="70575"/>
            </a:xfrm>
            <a:custGeom>
              <a:avLst/>
              <a:gdLst/>
              <a:ahLst/>
              <a:cxnLst/>
              <a:rect l="l" t="t" r="r" b="b"/>
              <a:pathLst>
                <a:path w="3864" h="2823" extrusionOk="0">
                  <a:moveTo>
                    <a:pt x="3338" y="0"/>
                  </a:moveTo>
                  <a:cubicBezTo>
                    <a:pt x="3271" y="0"/>
                    <a:pt x="3207" y="0"/>
                    <a:pt x="3142" y="2"/>
                  </a:cubicBezTo>
                  <a:cubicBezTo>
                    <a:pt x="3063" y="8"/>
                    <a:pt x="2960" y="16"/>
                    <a:pt x="2858" y="41"/>
                  </a:cubicBezTo>
                  <a:cubicBezTo>
                    <a:pt x="2762" y="59"/>
                    <a:pt x="2670" y="85"/>
                    <a:pt x="2576" y="117"/>
                  </a:cubicBezTo>
                  <a:cubicBezTo>
                    <a:pt x="2490" y="148"/>
                    <a:pt x="2405" y="184"/>
                    <a:pt x="2326" y="224"/>
                  </a:cubicBezTo>
                  <a:cubicBezTo>
                    <a:pt x="2247" y="268"/>
                    <a:pt x="2170" y="311"/>
                    <a:pt x="2095" y="360"/>
                  </a:cubicBezTo>
                  <a:cubicBezTo>
                    <a:pt x="1929" y="479"/>
                    <a:pt x="1796" y="586"/>
                    <a:pt x="1681" y="697"/>
                  </a:cubicBezTo>
                  <a:cubicBezTo>
                    <a:pt x="1565" y="812"/>
                    <a:pt x="1452" y="931"/>
                    <a:pt x="1344" y="1055"/>
                  </a:cubicBezTo>
                  <a:cubicBezTo>
                    <a:pt x="1107" y="1335"/>
                    <a:pt x="863" y="1672"/>
                    <a:pt x="667" y="1945"/>
                  </a:cubicBezTo>
                  <a:cubicBezTo>
                    <a:pt x="479" y="2207"/>
                    <a:pt x="245" y="2533"/>
                    <a:pt x="1" y="2823"/>
                  </a:cubicBezTo>
                  <a:lnTo>
                    <a:pt x="158" y="2793"/>
                  </a:lnTo>
                  <a:lnTo>
                    <a:pt x="238" y="2770"/>
                  </a:lnTo>
                  <a:cubicBezTo>
                    <a:pt x="576" y="2671"/>
                    <a:pt x="917" y="2571"/>
                    <a:pt x="1251" y="2461"/>
                  </a:cubicBezTo>
                  <a:cubicBezTo>
                    <a:pt x="1732" y="2293"/>
                    <a:pt x="2295" y="2077"/>
                    <a:pt x="2808" y="1746"/>
                  </a:cubicBezTo>
                  <a:cubicBezTo>
                    <a:pt x="2922" y="1667"/>
                    <a:pt x="3053" y="1572"/>
                    <a:pt x="3168" y="1460"/>
                  </a:cubicBezTo>
                  <a:cubicBezTo>
                    <a:pt x="3243" y="1391"/>
                    <a:pt x="3312" y="1315"/>
                    <a:pt x="3379" y="1240"/>
                  </a:cubicBezTo>
                  <a:cubicBezTo>
                    <a:pt x="3553" y="1036"/>
                    <a:pt x="3684" y="845"/>
                    <a:pt x="3778" y="651"/>
                  </a:cubicBezTo>
                  <a:cubicBezTo>
                    <a:pt x="3811" y="581"/>
                    <a:pt x="3836" y="512"/>
                    <a:pt x="3855" y="439"/>
                  </a:cubicBezTo>
                  <a:cubicBezTo>
                    <a:pt x="3860" y="400"/>
                    <a:pt x="3863" y="360"/>
                    <a:pt x="3862" y="322"/>
                  </a:cubicBezTo>
                  <a:lnTo>
                    <a:pt x="3853" y="272"/>
                  </a:lnTo>
                  <a:lnTo>
                    <a:pt x="3839" y="229"/>
                  </a:lnTo>
                  <a:cubicBezTo>
                    <a:pt x="3836" y="227"/>
                    <a:pt x="3826" y="213"/>
                    <a:pt x="3822" y="213"/>
                  </a:cubicBezTo>
                  <a:cubicBezTo>
                    <a:pt x="3822" y="213"/>
                    <a:pt x="3822" y="213"/>
                    <a:pt x="3822" y="213"/>
                  </a:cubicBezTo>
                  <a:cubicBezTo>
                    <a:pt x="3781" y="171"/>
                    <a:pt x="3763" y="158"/>
                    <a:pt x="3741" y="148"/>
                  </a:cubicBezTo>
                  <a:cubicBezTo>
                    <a:pt x="3704" y="131"/>
                    <a:pt x="3666" y="120"/>
                    <a:pt x="3623" y="108"/>
                  </a:cubicBezTo>
                  <a:cubicBezTo>
                    <a:pt x="3576" y="101"/>
                    <a:pt x="3553" y="100"/>
                    <a:pt x="3530" y="100"/>
                  </a:cubicBezTo>
                  <a:cubicBezTo>
                    <a:pt x="3497" y="95"/>
                    <a:pt x="3465" y="74"/>
                    <a:pt x="3451" y="45"/>
                  </a:cubicBezTo>
                  <a:cubicBezTo>
                    <a:pt x="3402" y="2"/>
                    <a:pt x="3368" y="0"/>
                    <a:pt x="3338" y="0"/>
                  </a:cubicBezTo>
                  <a:close/>
                </a:path>
              </a:pathLst>
            </a:custGeom>
            <a:solidFill>
              <a:srgbClr val="FEF3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96" name="Google Shape;3896;p16"/>
            <p:cNvSpPr/>
            <p:nvPr/>
          </p:nvSpPr>
          <p:spPr>
            <a:xfrm>
              <a:off x="6102250" y="-707475"/>
              <a:ext cx="77725" cy="72100"/>
            </a:xfrm>
            <a:custGeom>
              <a:avLst/>
              <a:gdLst/>
              <a:ahLst/>
              <a:cxnLst/>
              <a:rect l="l" t="t" r="r" b="b"/>
              <a:pathLst>
                <a:path w="3109" h="2884" extrusionOk="0">
                  <a:moveTo>
                    <a:pt x="1635" y="1"/>
                  </a:moveTo>
                  <a:cubicBezTo>
                    <a:pt x="1424" y="1"/>
                    <a:pt x="1204" y="33"/>
                    <a:pt x="969" y="99"/>
                  </a:cubicBezTo>
                  <a:cubicBezTo>
                    <a:pt x="999" y="119"/>
                    <a:pt x="1028" y="123"/>
                    <a:pt x="1056" y="130"/>
                  </a:cubicBezTo>
                  <a:cubicBezTo>
                    <a:pt x="1293" y="185"/>
                    <a:pt x="1443" y="250"/>
                    <a:pt x="1572" y="352"/>
                  </a:cubicBezTo>
                  <a:cubicBezTo>
                    <a:pt x="1631" y="399"/>
                    <a:pt x="1680" y="451"/>
                    <a:pt x="1717" y="511"/>
                  </a:cubicBezTo>
                  <a:cubicBezTo>
                    <a:pt x="1736" y="537"/>
                    <a:pt x="1752" y="561"/>
                    <a:pt x="1765" y="587"/>
                  </a:cubicBezTo>
                  <a:lnTo>
                    <a:pt x="1788" y="643"/>
                  </a:lnTo>
                  <a:cubicBezTo>
                    <a:pt x="1802" y="689"/>
                    <a:pt x="1809" y="708"/>
                    <a:pt x="1812" y="726"/>
                  </a:cubicBezTo>
                  <a:cubicBezTo>
                    <a:pt x="1825" y="797"/>
                    <a:pt x="1836" y="874"/>
                    <a:pt x="1823" y="946"/>
                  </a:cubicBezTo>
                  <a:cubicBezTo>
                    <a:pt x="1819" y="978"/>
                    <a:pt x="1815" y="1011"/>
                    <a:pt x="1805" y="1042"/>
                  </a:cubicBezTo>
                  <a:cubicBezTo>
                    <a:pt x="1795" y="1078"/>
                    <a:pt x="1782" y="1111"/>
                    <a:pt x="1767" y="1146"/>
                  </a:cubicBezTo>
                  <a:cubicBezTo>
                    <a:pt x="1740" y="1210"/>
                    <a:pt x="1703" y="1271"/>
                    <a:pt x="1654" y="1328"/>
                  </a:cubicBezTo>
                  <a:cubicBezTo>
                    <a:pt x="1604" y="1390"/>
                    <a:pt x="1552" y="1447"/>
                    <a:pt x="1495" y="1499"/>
                  </a:cubicBezTo>
                  <a:cubicBezTo>
                    <a:pt x="1314" y="1657"/>
                    <a:pt x="1107" y="1789"/>
                    <a:pt x="907" y="1917"/>
                  </a:cubicBezTo>
                  <a:cubicBezTo>
                    <a:pt x="799" y="1986"/>
                    <a:pt x="705" y="2045"/>
                    <a:pt x="615" y="2105"/>
                  </a:cubicBezTo>
                  <a:cubicBezTo>
                    <a:pt x="522" y="2173"/>
                    <a:pt x="414" y="2253"/>
                    <a:pt x="324" y="2355"/>
                  </a:cubicBezTo>
                  <a:cubicBezTo>
                    <a:pt x="265" y="2434"/>
                    <a:pt x="208" y="2515"/>
                    <a:pt x="152" y="2596"/>
                  </a:cubicBezTo>
                  <a:cubicBezTo>
                    <a:pt x="108" y="2663"/>
                    <a:pt x="70" y="2727"/>
                    <a:pt x="34" y="2798"/>
                  </a:cubicBezTo>
                  <a:cubicBezTo>
                    <a:pt x="21" y="2826"/>
                    <a:pt x="9" y="2855"/>
                    <a:pt x="1" y="2884"/>
                  </a:cubicBezTo>
                  <a:cubicBezTo>
                    <a:pt x="152" y="2884"/>
                    <a:pt x="266" y="2845"/>
                    <a:pt x="348" y="2816"/>
                  </a:cubicBezTo>
                  <a:lnTo>
                    <a:pt x="389" y="2802"/>
                  </a:lnTo>
                  <a:cubicBezTo>
                    <a:pt x="472" y="2772"/>
                    <a:pt x="545" y="2744"/>
                    <a:pt x="618" y="2713"/>
                  </a:cubicBezTo>
                  <a:cubicBezTo>
                    <a:pt x="657" y="2697"/>
                    <a:pt x="699" y="2677"/>
                    <a:pt x="739" y="2655"/>
                  </a:cubicBezTo>
                  <a:cubicBezTo>
                    <a:pt x="771" y="2640"/>
                    <a:pt x="799" y="2621"/>
                    <a:pt x="831" y="2601"/>
                  </a:cubicBezTo>
                  <a:lnTo>
                    <a:pt x="942" y="2520"/>
                  </a:lnTo>
                  <a:cubicBezTo>
                    <a:pt x="1029" y="2456"/>
                    <a:pt x="1098" y="2405"/>
                    <a:pt x="1171" y="2362"/>
                  </a:cubicBezTo>
                  <a:cubicBezTo>
                    <a:pt x="1243" y="2316"/>
                    <a:pt x="1322" y="2263"/>
                    <a:pt x="1407" y="2237"/>
                  </a:cubicBezTo>
                  <a:cubicBezTo>
                    <a:pt x="1482" y="2209"/>
                    <a:pt x="1528" y="2191"/>
                    <a:pt x="1565" y="2187"/>
                  </a:cubicBezTo>
                  <a:cubicBezTo>
                    <a:pt x="1589" y="2181"/>
                    <a:pt x="1614" y="2180"/>
                    <a:pt x="1638" y="2180"/>
                  </a:cubicBezTo>
                  <a:cubicBezTo>
                    <a:pt x="1674" y="2180"/>
                    <a:pt x="1704" y="2183"/>
                    <a:pt x="1729" y="2189"/>
                  </a:cubicBezTo>
                  <a:cubicBezTo>
                    <a:pt x="1767" y="2196"/>
                    <a:pt x="1809" y="2206"/>
                    <a:pt x="1846" y="2220"/>
                  </a:cubicBezTo>
                  <a:lnTo>
                    <a:pt x="1902" y="2242"/>
                  </a:lnTo>
                  <a:cubicBezTo>
                    <a:pt x="1974" y="2270"/>
                    <a:pt x="2047" y="2302"/>
                    <a:pt x="2124" y="2319"/>
                  </a:cubicBezTo>
                  <a:cubicBezTo>
                    <a:pt x="2145" y="2321"/>
                    <a:pt x="2164" y="2324"/>
                    <a:pt x="2182" y="2324"/>
                  </a:cubicBezTo>
                  <a:cubicBezTo>
                    <a:pt x="2249" y="2312"/>
                    <a:pt x="2313" y="2292"/>
                    <a:pt x="2378" y="2269"/>
                  </a:cubicBezTo>
                  <a:cubicBezTo>
                    <a:pt x="2430" y="2247"/>
                    <a:pt x="2490" y="2224"/>
                    <a:pt x="2547" y="2194"/>
                  </a:cubicBezTo>
                  <a:cubicBezTo>
                    <a:pt x="2599" y="2166"/>
                    <a:pt x="2651" y="2137"/>
                    <a:pt x="2701" y="2104"/>
                  </a:cubicBezTo>
                  <a:cubicBezTo>
                    <a:pt x="2781" y="2045"/>
                    <a:pt x="2850" y="1983"/>
                    <a:pt x="2911" y="1917"/>
                  </a:cubicBezTo>
                  <a:cubicBezTo>
                    <a:pt x="2954" y="1861"/>
                    <a:pt x="2994" y="1804"/>
                    <a:pt x="3026" y="1743"/>
                  </a:cubicBezTo>
                  <a:cubicBezTo>
                    <a:pt x="3057" y="1677"/>
                    <a:pt x="3080" y="1610"/>
                    <a:pt x="3096" y="1541"/>
                  </a:cubicBezTo>
                  <a:cubicBezTo>
                    <a:pt x="3105" y="1469"/>
                    <a:pt x="3109" y="1400"/>
                    <a:pt x="3109" y="1330"/>
                  </a:cubicBezTo>
                  <a:cubicBezTo>
                    <a:pt x="3100" y="1236"/>
                    <a:pt x="3083" y="1149"/>
                    <a:pt x="3062" y="1060"/>
                  </a:cubicBezTo>
                  <a:cubicBezTo>
                    <a:pt x="3057" y="1042"/>
                    <a:pt x="3059" y="1027"/>
                    <a:pt x="3066" y="1005"/>
                  </a:cubicBezTo>
                  <a:cubicBezTo>
                    <a:pt x="3027" y="890"/>
                    <a:pt x="2987" y="781"/>
                    <a:pt x="2938" y="676"/>
                  </a:cubicBezTo>
                  <a:lnTo>
                    <a:pt x="2908" y="614"/>
                  </a:lnTo>
                  <a:lnTo>
                    <a:pt x="2879" y="550"/>
                  </a:lnTo>
                  <a:cubicBezTo>
                    <a:pt x="2873" y="543"/>
                    <a:pt x="2858" y="508"/>
                    <a:pt x="2858" y="508"/>
                  </a:cubicBezTo>
                  <a:lnTo>
                    <a:pt x="2849" y="494"/>
                  </a:lnTo>
                  <a:cubicBezTo>
                    <a:pt x="2829" y="469"/>
                    <a:pt x="2817" y="458"/>
                    <a:pt x="2806" y="446"/>
                  </a:cubicBezTo>
                  <a:cubicBezTo>
                    <a:pt x="2585" y="242"/>
                    <a:pt x="2318" y="102"/>
                    <a:pt x="2032" y="41"/>
                  </a:cubicBezTo>
                  <a:cubicBezTo>
                    <a:pt x="1903" y="14"/>
                    <a:pt x="1771" y="1"/>
                    <a:pt x="1635" y="1"/>
                  </a:cubicBezTo>
                  <a:close/>
                </a:path>
              </a:pathLst>
            </a:custGeom>
            <a:solidFill>
              <a:srgbClr val="FEF3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97" name="Google Shape;3897;p16"/>
            <p:cNvSpPr/>
            <p:nvPr/>
          </p:nvSpPr>
          <p:spPr>
            <a:xfrm>
              <a:off x="5998350" y="-802350"/>
              <a:ext cx="98225" cy="38775"/>
            </a:xfrm>
            <a:custGeom>
              <a:avLst/>
              <a:gdLst/>
              <a:ahLst/>
              <a:cxnLst/>
              <a:rect l="l" t="t" r="r" b="b"/>
              <a:pathLst>
                <a:path w="3929" h="1551" extrusionOk="0">
                  <a:moveTo>
                    <a:pt x="1027" y="0"/>
                  </a:moveTo>
                  <a:cubicBezTo>
                    <a:pt x="893" y="0"/>
                    <a:pt x="765" y="16"/>
                    <a:pt x="644" y="46"/>
                  </a:cubicBezTo>
                  <a:cubicBezTo>
                    <a:pt x="418" y="103"/>
                    <a:pt x="208" y="230"/>
                    <a:pt x="0" y="431"/>
                  </a:cubicBezTo>
                  <a:cubicBezTo>
                    <a:pt x="177" y="383"/>
                    <a:pt x="336" y="349"/>
                    <a:pt x="481" y="337"/>
                  </a:cubicBezTo>
                  <a:cubicBezTo>
                    <a:pt x="542" y="333"/>
                    <a:pt x="600" y="331"/>
                    <a:pt x="656" y="331"/>
                  </a:cubicBezTo>
                  <a:cubicBezTo>
                    <a:pt x="758" y="331"/>
                    <a:pt x="851" y="338"/>
                    <a:pt x="938" y="353"/>
                  </a:cubicBezTo>
                  <a:cubicBezTo>
                    <a:pt x="1090" y="378"/>
                    <a:pt x="1237" y="414"/>
                    <a:pt x="1372" y="464"/>
                  </a:cubicBezTo>
                  <a:cubicBezTo>
                    <a:pt x="1708" y="589"/>
                    <a:pt x="2020" y="773"/>
                    <a:pt x="2321" y="952"/>
                  </a:cubicBezTo>
                  <a:lnTo>
                    <a:pt x="2371" y="978"/>
                  </a:lnTo>
                  <a:lnTo>
                    <a:pt x="2370" y="981"/>
                  </a:lnTo>
                  <a:cubicBezTo>
                    <a:pt x="2568" y="1100"/>
                    <a:pt x="2771" y="1222"/>
                    <a:pt x="2982" y="1326"/>
                  </a:cubicBezTo>
                  <a:cubicBezTo>
                    <a:pt x="3183" y="1422"/>
                    <a:pt x="3367" y="1487"/>
                    <a:pt x="3539" y="1525"/>
                  </a:cubicBezTo>
                  <a:cubicBezTo>
                    <a:pt x="3639" y="1542"/>
                    <a:pt x="3732" y="1550"/>
                    <a:pt x="3822" y="1550"/>
                  </a:cubicBezTo>
                  <a:cubicBezTo>
                    <a:pt x="3848" y="1550"/>
                    <a:pt x="3873" y="1550"/>
                    <a:pt x="3898" y="1548"/>
                  </a:cubicBezTo>
                  <a:cubicBezTo>
                    <a:pt x="3928" y="1468"/>
                    <a:pt x="3923" y="1393"/>
                    <a:pt x="3913" y="1330"/>
                  </a:cubicBezTo>
                  <a:cubicBezTo>
                    <a:pt x="3901" y="1257"/>
                    <a:pt x="3875" y="1181"/>
                    <a:pt x="3851" y="1123"/>
                  </a:cubicBezTo>
                  <a:cubicBezTo>
                    <a:pt x="3841" y="1080"/>
                    <a:pt x="3828" y="1054"/>
                    <a:pt x="3816" y="1027"/>
                  </a:cubicBezTo>
                  <a:cubicBezTo>
                    <a:pt x="3786" y="967"/>
                    <a:pt x="3750" y="911"/>
                    <a:pt x="3712" y="855"/>
                  </a:cubicBezTo>
                  <a:cubicBezTo>
                    <a:pt x="3691" y="823"/>
                    <a:pt x="3668" y="799"/>
                    <a:pt x="3643" y="771"/>
                  </a:cubicBezTo>
                  <a:lnTo>
                    <a:pt x="3605" y="735"/>
                  </a:lnTo>
                  <a:cubicBezTo>
                    <a:pt x="3519" y="662"/>
                    <a:pt x="3460" y="628"/>
                    <a:pt x="3406" y="600"/>
                  </a:cubicBezTo>
                  <a:cubicBezTo>
                    <a:pt x="3182" y="484"/>
                    <a:pt x="2963" y="405"/>
                    <a:pt x="2817" y="356"/>
                  </a:cubicBezTo>
                  <a:cubicBezTo>
                    <a:pt x="2486" y="246"/>
                    <a:pt x="2137" y="155"/>
                    <a:pt x="1773" y="88"/>
                  </a:cubicBezTo>
                  <a:cubicBezTo>
                    <a:pt x="1560" y="47"/>
                    <a:pt x="1366" y="22"/>
                    <a:pt x="1184" y="7"/>
                  </a:cubicBezTo>
                  <a:cubicBezTo>
                    <a:pt x="1131" y="2"/>
                    <a:pt x="1078" y="0"/>
                    <a:pt x="1027" y="0"/>
                  </a:cubicBezTo>
                  <a:close/>
                </a:path>
              </a:pathLst>
            </a:custGeom>
            <a:solidFill>
              <a:srgbClr val="FEF3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98" name="Google Shape;3898;p16"/>
            <p:cNvSpPr/>
            <p:nvPr/>
          </p:nvSpPr>
          <p:spPr>
            <a:xfrm>
              <a:off x="6019625" y="-991150"/>
              <a:ext cx="56650" cy="33725"/>
            </a:xfrm>
            <a:custGeom>
              <a:avLst/>
              <a:gdLst/>
              <a:ahLst/>
              <a:cxnLst/>
              <a:rect l="l" t="t" r="r" b="b"/>
              <a:pathLst>
                <a:path w="2266" h="1349" extrusionOk="0">
                  <a:moveTo>
                    <a:pt x="1069" y="0"/>
                  </a:moveTo>
                  <a:cubicBezTo>
                    <a:pt x="891" y="0"/>
                    <a:pt x="700" y="31"/>
                    <a:pt x="489" y="90"/>
                  </a:cubicBezTo>
                  <a:cubicBezTo>
                    <a:pt x="331" y="135"/>
                    <a:pt x="167" y="200"/>
                    <a:pt x="1" y="283"/>
                  </a:cubicBezTo>
                  <a:lnTo>
                    <a:pt x="61" y="283"/>
                  </a:lnTo>
                  <a:cubicBezTo>
                    <a:pt x="152" y="270"/>
                    <a:pt x="241" y="257"/>
                    <a:pt x="331" y="251"/>
                  </a:cubicBezTo>
                  <a:cubicBezTo>
                    <a:pt x="388" y="248"/>
                    <a:pt x="438" y="246"/>
                    <a:pt x="484" y="246"/>
                  </a:cubicBezTo>
                  <a:cubicBezTo>
                    <a:pt x="538" y="246"/>
                    <a:pt x="587" y="249"/>
                    <a:pt x="633" y="254"/>
                  </a:cubicBezTo>
                  <a:cubicBezTo>
                    <a:pt x="729" y="266"/>
                    <a:pt x="828" y="280"/>
                    <a:pt x="922" y="309"/>
                  </a:cubicBezTo>
                  <a:cubicBezTo>
                    <a:pt x="1143" y="381"/>
                    <a:pt x="1325" y="493"/>
                    <a:pt x="1467" y="639"/>
                  </a:cubicBezTo>
                  <a:cubicBezTo>
                    <a:pt x="1509" y="682"/>
                    <a:pt x="1545" y="725"/>
                    <a:pt x="1576" y="771"/>
                  </a:cubicBezTo>
                  <a:cubicBezTo>
                    <a:pt x="1602" y="803"/>
                    <a:pt x="1627" y="839"/>
                    <a:pt x="1645" y="876"/>
                  </a:cubicBezTo>
                  <a:cubicBezTo>
                    <a:pt x="1690" y="969"/>
                    <a:pt x="1711" y="1037"/>
                    <a:pt x="1719" y="1097"/>
                  </a:cubicBezTo>
                  <a:cubicBezTo>
                    <a:pt x="1730" y="1176"/>
                    <a:pt x="1727" y="1252"/>
                    <a:pt x="1713" y="1327"/>
                  </a:cubicBezTo>
                  <a:cubicBezTo>
                    <a:pt x="1725" y="1343"/>
                    <a:pt x="1738" y="1348"/>
                    <a:pt x="1749" y="1348"/>
                  </a:cubicBezTo>
                  <a:cubicBezTo>
                    <a:pt x="1763" y="1348"/>
                    <a:pt x="1775" y="1340"/>
                    <a:pt x="1783" y="1334"/>
                  </a:cubicBezTo>
                  <a:cubicBezTo>
                    <a:pt x="1874" y="1288"/>
                    <a:pt x="1957" y="1234"/>
                    <a:pt x="2040" y="1175"/>
                  </a:cubicBezTo>
                  <a:cubicBezTo>
                    <a:pt x="2134" y="1102"/>
                    <a:pt x="2198" y="1023"/>
                    <a:pt x="2233" y="941"/>
                  </a:cubicBezTo>
                  <a:cubicBezTo>
                    <a:pt x="2262" y="862"/>
                    <a:pt x="2266" y="780"/>
                    <a:pt x="2247" y="702"/>
                  </a:cubicBezTo>
                  <a:cubicBezTo>
                    <a:pt x="2240" y="666"/>
                    <a:pt x="2234" y="635"/>
                    <a:pt x="2220" y="603"/>
                  </a:cubicBezTo>
                  <a:cubicBezTo>
                    <a:pt x="2187" y="539"/>
                    <a:pt x="2134" y="474"/>
                    <a:pt x="2055" y="406"/>
                  </a:cubicBezTo>
                  <a:cubicBezTo>
                    <a:pt x="1941" y="297"/>
                    <a:pt x="1802" y="212"/>
                    <a:pt x="1694" y="151"/>
                  </a:cubicBezTo>
                  <a:cubicBezTo>
                    <a:pt x="1588" y="86"/>
                    <a:pt x="1454" y="40"/>
                    <a:pt x="1308" y="20"/>
                  </a:cubicBezTo>
                  <a:cubicBezTo>
                    <a:pt x="1231" y="7"/>
                    <a:pt x="1151" y="0"/>
                    <a:pt x="1069" y="0"/>
                  </a:cubicBezTo>
                  <a:close/>
                </a:path>
              </a:pathLst>
            </a:custGeom>
            <a:solidFill>
              <a:srgbClr val="FEF3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99" name="Google Shape;3899;p16"/>
            <p:cNvSpPr/>
            <p:nvPr/>
          </p:nvSpPr>
          <p:spPr>
            <a:xfrm>
              <a:off x="5705650" y="-1005175"/>
              <a:ext cx="44550" cy="18775"/>
            </a:xfrm>
            <a:custGeom>
              <a:avLst/>
              <a:gdLst/>
              <a:ahLst/>
              <a:cxnLst/>
              <a:rect l="l" t="t" r="r" b="b"/>
              <a:pathLst>
                <a:path w="1782" h="751" extrusionOk="0">
                  <a:moveTo>
                    <a:pt x="1167" y="1"/>
                  </a:moveTo>
                  <a:cubicBezTo>
                    <a:pt x="1078" y="1"/>
                    <a:pt x="996" y="8"/>
                    <a:pt x="922" y="22"/>
                  </a:cubicBezTo>
                  <a:cubicBezTo>
                    <a:pt x="736" y="58"/>
                    <a:pt x="555" y="144"/>
                    <a:pt x="383" y="279"/>
                  </a:cubicBezTo>
                  <a:cubicBezTo>
                    <a:pt x="244" y="393"/>
                    <a:pt x="120" y="547"/>
                    <a:pt x="1" y="751"/>
                  </a:cubicBezTo>
                  <a:cubicBezTo>
                    <a:pt x="180" y="672"/>
                    <a:pt x="387" y="575"/>
                    <a:pt x="591" y="508"/>
                  </a:cubicBezTo>
                  <a:cubicBezTo>
                    <a:pt x="886" y="403"/>
                    <a:pt x="1160" y="331"/>
                    <a:pt x="1433" y="287"/>
                  </a:cubicBezTo>
                  <a:cubicBezTo>
                    <a:pt x="1546" y="269"/>
                    <a:pt x="1661" y="252"/>
                    <a:pt x="1776" y="241"/>
                  </a:cubicBezTo>
                  <a:cubicBezTo>
                    <a:pt x="1775" y="238"/>
                    <a:pt x="1782" y="226"/>
                    <a:pt x="1782" y="223"/>
                  </a:cubicBezTo>
                  <a:lnTo>
                    <a:pt x="1780" y="223"/>
                  </a:lnTo>
                  <a:lnTo>
                    <a:pt x="1709" y="166"/>
                  </a:lnTo>
                  <a:cubicBezTo>
                    <a:pt x="1680" y="143"/>
                    <a:pt x="1650" y="120"/>
                    <a:pt x="1624" y="97"/>
                  </a:cubicBezTo>
                  <a:cubicBezTo>
                    <a:pt x="1610" y="70"/>
                    <a:pt x="1578" y="47"/>
                    <a:pt x="1535" y="35"/>
                  </a:cubicBezTo>
                  <a:cubicBezTo>
                    <a:pt x="1400" y="12"/>
                    <a:pt x="1277" y="1"/>
                    <a:pt x="1167" y="1"/>
                  </a:cubicBezTo>
                  <a:close/>
                </a:path>
              </a:pathLst>
            </a:custGeom>
            <a:solidFill>
              <a:srgbClr val="FEF3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00" name="Google Shape;3900;p16"/>
            <p:cNvSpPr/>
            <p:nvPr/>
          </p:nvSpPr>
          <p:spPr>
            <a:xfrm>
              <a:off x="5393050" y="-728725"/>
              <a:ext cx="97875" cy="28425"/>
            </a:xfrm>
            <a:custGeom>
              <a:avLst/>
              <a:gdLst/>
              <a:ahLst/>
              <a:cxnLst/>
              <a:rect l="l" t="t" r="r" b="b"/>
              <a:pathLst>
                <a:path w="3915" h="1137" extrusionOk="0">
                  <a:moveTo>
                    <a:pt x="986" y="0"/>
                  </a:moveTo>
                  <a:cubicBezTo>
                    <a:pt x="967" y="0"/>
                    <a:pt x="949" y="1"/>
                    <a:pt x="930" y="1"/>
                  </a:cubicBezTo>
                  <a:cubicBezTo>
                    <a:pt x="766" y="2"/>
                    <a:pt x="604" y="12"/>
                    <a:pt x="440" y="21"/>
                  </a:cubicBezTo>
                  <a:lnTo>
                    <a:pt x="209" y="31"/>
                  </a:lnTo>
                  <a:lnTo>
                    <a:pt x="146" y="35"/>
                  </a:lnTo>
                  <a:lnTo>
                    <a:pt x="0" y="42"/>
                  </a:lnTo>
                  <a:cubicBezTo>
                    <a:pt x="133" y="166"/>
                    <a:pt x="262" y="267"/>
                    <a:pt x="390" y="358"/>
                  </a:cubicBezTo>
                  <a:cubicBezTo>
                    <a:pt x="586" y="504"/>
                    <a:pt x="765" y="620"/>
                    <a:pt x="931" y="716"/>
                  </a:cubicBezTo>
                  <a:cubicBezTo>
                    <a:pt x="1122" y="828"/>
                    <a:pt x="1326" y="921"/>
                    <a:pt x="1559" y="1005"/>
                  </a:cubicBezTo>
                  <a:cubicBezTo>
                    <a:pt x="1738" y="1069"/>
                    <a:pt x="1934" y="1107"/>
                    <a:pt x="2169" y="1127"/>
                  </a:cubicBezTo>
                  <a:cubicBezTo>
                    <a:pt x="2223" y="1133"/>
                    <a:pt x="2278" y="1136"/>
                    <a:pt x="2335" y="1136"/>
                  </a:cubicBezTo>
                  <a:cubicBezTo>
                    <a:pt x="2490" y="1136"/>
                    <a:pt x="2658" y="1114"/>
                    <a:pt x="2846" y="1071"/>
                  </a:cubicBezTo>
                  <a:cubicBezTo>
                    <a:pt x="3027" y="1028"/>
                    <a:pt x="3205" y="962"/>
                    <a:pt x="3392" y="867"/>
                  </a:cubicBezTo>
                  <a:cubicBezTo>
                    <a:pt x="3537" y="791"/>
                    <a:pt x="3677" y="684"/>
                    <a:pt x="3807" y="551"/>
                  </a:cubicBezTo>
                  <a:cubicBezTo>
                    <a:pt x="3844" y="511"/>
                    <a:pt x="3881" y="469"/>
                    <a:pt x="3914" y="426"/>
                  </a:cubicBezTo>
                  <a:cubicBezTo>
                    <a:pt x="3910" y="425"/>
                    <a:pt x="3913" y="416"/>
                    <a:pt x="3910" y="414"/>
                  </a:cubicBezTo>
                  <a:lnTo>
                    <a:pt x="3909" y="412"/>
                  </a:lnTo>
                  <a:cubicBezTo>
                    <a:pt x="3851" y="443"/>
                    <a:pt x="3799" y="469"/>
                    <a:pt x="3745" y="493"/>
                  </a:cubicBezTo>
                  <a:cubicBezTo>
                    <a:pt x="3687" y="516"/>
                    <a:pt x="3629" y="538"/>
                    <a:pt x="3570" y="552"/>
                  </a:cubicBezTo>
                  <a:cubicBezTo>
                    <a:pt x="3519" y="562"/>
                    <a:pt x="3469" y="570"/>
                    <a:pt x="3419" y="574"/>
                  </a:cubicBezTo>
                  <a:cubicBezTo>
                    <a:pt x="3394" y="576"/>
                    <a:pt x="3370" y="577"/>
                    <a:pt x="3346" y="577"/>
                  </a:cubicBezTo>
                  <a:cubicBezTo>
                    <a:pt x="3279" y="577"/>
                    <a:pt x="3210" y="570"/>
                    <a:pt x="3126" y="554"/>
                  </a:cubicBezTo>
                  <a:cubicBezTo>
                    <a:pt x="2910" y="518"/>
                    <a:pt x="2706" y="432"/>
                    <a:pt x="2508" y="350"/>
                  </a:cubicBezTo>
                  <a:lnTo>
                    <a:pt x="2426" y="315"/>
                  </a:lnTo>
                  <a:lnTo>
                    <a:pt x="2386" y="300"/>
                  </a:lnTo>
                  <a:lnTo>
                    <a:pt x="2347" y="282"/>
                  </a:lnTo>
                  <a:cubicBezTo>
                    <a:pt x="2244" y="242"/>
                    <a:pt x="2142" y="199"/>
                    <a:pt x="2039" y="163"/>
                  </a:cubicBezTo>
                  <a:cubicBezTo>
                    <a:pt x="1916" y="121"/>
                    <a:pt x="1791" y="86"/>
                    <a:pt x="1668" y="58"/>
                  </a:cubicBezTo>
                  <a:cubicBezTo>
                    <a:pt x="1454" y="18"/>
                    <a:pt x="1230" y="0"/>
                    <a:pt x="986" y="0"/>
                  </a:cubicBezTo>
                  <a:close/>
                </a:path>
              </a:pathLst>
            </a:custGeom>
            <a:solidFill>
              <a:srgbClr val="FEF3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01" name="Google Shape;3901;p16"/>
            <p:cNvSpPr/>
            <p:nvPr/>
          </p:nvSpPr>
          <p:spPr>
            <a:xfrm>
              <a:off x="5732400" y="-699450"/>
              <a:ext cx="24925" cy="44325"/>
            </a:xfrm>
            <a:custGeom>
              <a:avLst/>
              <a:gdLst/>
              <a:ahLst/>
              <a:cxnLst/>
              <a:rect l="l" t="t" r="r" b="b"/>
              <a:pathLst>
                <a:path w="997" h="1773" extrusionOk="0">
                  <a:moveTo>
                    <a:pt x="660" y="0"/>
                  </a:moveTo>
                  <a:lnTo>
                    <a:pt x="660" y="0"/>
                  </a:lnTo>
                  <a:cubicBezTo>
                    <a:pt x="669" y="239"/>
                    <a:pt x="663" y="426"/>
                    <a:pt x="639" y="591"/>
                  </a:cubicBezTo>
                  <a:cubicBezTo>
                    <a:pt x="611" y="747"/>
                    <a:pt x="574" y="928"/>
                    <a:pt x="495" y="1098"/>
                  </a:cubicBezTo>
                  <a:cubicBezTo>
                    <a:pt x="459" y="1178"/>
                    <a:pt x="419" y="1260"/>
                    <a:pt x="369" y="1336"/>
                  </a:cubicBezTo>
                  <a:cubicBezTo>
                    <a:pt x="318" y="1411"/>
                    <a:pt x="265" y="1486"/>
                    <a:pt x="203" y="1552"/>
                  </a:cubicBezTo>
                  <a:cubicBezTo>
                    <a:pt x="143" y="1618"/>
                    <a:pt x="74" y="1682"/>
                    <a:pt x="1" y="1737"/>
                  </a:cubicBezTo>
                  <a:cubicBezTo>
                    <a:pt x="79" y="1764"/>
                    <a:pt x="134" y="1772"/>
                    <a:pt x="187" y="1772"/>
                  </a:cubicBezTo>
                  <a:cubicBezTo>
                    <a:pt x="206" y="1772"/>
                    <a:pt x="224" y="1771"/>
                    <a:pt x="244" y="1770"/>
                  </a:cubicBezTo>
                  <a:cubicBezTo>
                    <a:pt x="321" y="1763"/>
                    <a:pt x="389" y="1740"/>
                    <a:pt x="455" y="1717"/>
                  </a:cubicBezTo>
                  <a:cubicBezTo>
                    <a:pt x="696" y="1632"/>
                    <a:pt x="876" y="1438"/>
                    <a:pt x="942" y="1195"/>
                  </a:cubicBezTo>
                  <a:cubicBezTo>
                    <a:pt x="996" y="983"/>
                    <a:pt x="975" y="747"/>
                    <a:pt x="874" y="460"/>
                  </a:cubicBezTo>
                  <a:cubicBezTo>
                    <a:pt x="838" y="357"/>
                    <a:pt x="797" y="259"/>
                    <a:pt x="749" y="164"/>
                  </a:cubicBezTo>
                  <a:cubicBezTo>
                    <a:pt x="723" y="110"/>
                    <a:pt x="695" y="56"/>
                    <a:pt x="660" y="0"/>
                  </a:cubicBezTo>
                  <a:close/>
                </a:path>
              </a:pathLst>
            </a:custGeom>
            <a:solidFill>
              <a:srgbClr val="FEF3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02" name="Google Shape;3902;p16"/>
            <p:cNvSpPr/>
            <p:nvPr/>
          </p:nvSpPr>
          <p:spPr>
            <a:xfrm>
              <a:off x="5447300" y="-1075525"/>
              <a:ext cx="58425" cy="29275"/>
            </a:xfrm>
            <a:custGeom>
              <a:avLst/>
              <a:gdLst/>
              <a:ahLst/>
              <a:cxnLst/>
              <a:rect l="l" t="t" r="r" b="b"/>
              <a:pathLst>
                <a:path w="2337" h="1171" extrusionOk="0">
                  <a:moveTo>
                    <a:pt x="375" y="1"/>
                  </a:moveTo>
                  <a:cubicBezTo>
                    <a:pt x="262" y="1"/>
                    <a:pt x="124" y="10"/>
                    <a:pt x="1" y="63"/>
                  </a:cubicBezTo>
                  <a:cubicBezTo>
                    <a:pt x="149" y="133"/>
                    <a:pt x="274" y="237"/>
                    <a:pt x="366" y="320"/>
                  </a:cubicBezTo>
                  <a:lnTo>
                    <a:pt x="509" y="458"/>
                  </a:lnTo>
                  <a:lnTo>
                    <a:pt x="561" y="508"/>
                  </a:lnTo>
                  <a:cubicBezTo>
                    <a:pt x="608" y="553"/>
                    <a:pt x="656" y="600"/>
                    <a:pt x="704" y="642"/>
                  </a:cubicBezTo>
                  <a:cubicBezTo>
                    <a:pt x="733" y="666"/>
                    <a:pt x="773" y="696"/>
                    <a:pt x="814" y="724"/>
                  </a:cubicBezTo>
                  <a:lnTo>
                    <a:pt x="933" y="795"/>
                  </a:lnTo>
                  <a:lnTo>
                    <a:pt x="979" y="823"/>
                  </a:lnTo>
                  <a:cubicBezTo>
                    <a:pt x="1089" y="886"/>
                    <a:pt x="1199" y="946"/>
                    <a:pt x="1312" y="1002"/>
                  </a:cubicBezTo>
                  <a:cubicBezTo>
                    <a:pt x="1466" y="1074"/>
                    <a:pt x="1595" y="1119"/>
                    <a:pt x="1730" y="1149"/>
                  </a:cubicBezTo>
                  <a:cubicBezTo>
                    <a:pt x="1810" y="1163"/>
                    <a:pt x="1891" y="1171"/>
                    <a:pt x="1980" y="1171"/>
                  </a:cubicBezTo>
                  <a:cubicBezTo>
                    <a:pt x="2006" y="1171"/>
                    <a:pt x="2033" y="1170"/>
                    <a:pt x="2060" y="1169"/>
                  </a:cubicBezTo>
                  <a:cubicBezTo>
                    <a:pt x="2131" y="1166"/>
                    <a:pt x="2226" y="1153"/>
                    <a:pt x="2317" y="1130"/>
                  </a:cubicBezTo>
                  <a:cubicBezTo>
                    <a:pt x="2319" y="1127"/>
                    <a:pt x="2336" y="1113"/>
                    <a:pt x="2336" y="1113"/>
                  </a:cubicBezTo>
                  <a:cubicBezTo>
                    <a:pt x="2310" y="1062"/>
                    <a:pt x="2283" y="1018"/>
                    <a:pt x="2254" y="972"/>
                  </a:cubicBezTo>
                  <a:cubicBezTo>
                    <a:pt x="2128" y="768"/>
                    <a:pt x="1963" y="584"/>
                    <a:pt x="1780" y="436"/>
                  </a:cubicBezTo>
                  <a:cubicBezTo>
                    <a:pt x="1578" y="271"/>
                    <a:pt x="1365" y="156"/>
                    <a:pt x="1150" y="90"/>
                  </a:cubicBezTo>
                  <a:cubicBezTo>
                    <a:pt x="1049" y="60"/>
                    <a:pt x="936" y="40"/>
                    <a:pt x="806" y="27"/>
                  </a:cubicBezTo>
                  <a:cubicBezTo>
                    <a:pt x="674" y="11"/>
                    <a:pt x="539" y="1"/>
                    <a:pt x="404" y="1"/>
                  </a:cubicBezTo>
                  <a:cubicBezTo>
                    <a:pt x="395" y="1"/>
                    <a:pt x="385" y="1"/>
                    <a:pt x="375" y="1"/>
                  </a:cubicBezTo>
                  <a:close/>
                </a:path>
              </a:pathLst>
            </a:custGeom>
            <a:solidFill>
              <a:srgbClr val="FEF3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03" name="Google Shape;3903;p16"/>
            <p:cNvSpPr/>
            <p:nvPr/>
          </p:nvSpPr>
          <p:spPr>
            <a:xfrm>
              <a:off x="5326775" y="-1120850"/>
              <a:ext cx="46575" cy="49100"/>
            </a:xfrm>
            <a:custGeom>
              <a:avLst/>
              <a:gdLst/>
              <a:ahLst/>
              <a:cxnLst/>
              <a:rect l="l" t="t" r="r" b="b"/>
              <a:pathLst>
                <a:path w="1863" h="1964" extrusionOk="0">
                  <a:moveTo>
                    <a:pt x="0" y="0"/>
                  </a:moveTo>
                  <a:lnTo>
                    <a:pt x="32" y="52"/>
                  </a:lnTo>
                  <a:cubicBezTo>
                    <a:pt x="109" y="115"/>
                    <a:pt x="194" y="168"/>
                    <a:pt x="290" y="215"/>
                  </a:cubicBezTo>
                  <a:cubicBezTo>
                    <a:pt x="349" y="243"/>
                    <a:pt x="412" y="267"/>
                    <a:pt x="477" y="293"/>
                  </a:cubicBezTo>
                  <a:lnTo>
                    <a:pt x="544" y="316"/>
                  </a:lnTo>
                  <a:lnTo>
                    <a:pt x="543" y="319"/>
                  </a:lnTo>
                  <a:cubicBezTo>
                    <a:pt x="636" y="358"/>
                    <a:pt x="731" y="395"/>
                    <a:pt x="822" y="441"/>
                  </a:cubicBezTo>
                  <a:cubicBezTo>
                    <a:pt x="916" y="488"/>
                    <a:pt x="990" y="539"/>
                    <a:pt x="1053" y="596"/>
                  </a:cubicBezTo>
                  <a:cubicBezTo>
                    <a:pt x="1086" y="626"/>
                    <a:pt x="1116" y="659"/>
                    <a:pt x="1146" y="702"/>
                  </a:cubicBezTo>
                  <a:cubicBezTo>
                    <a:pt x="1169" y="731"/>
                    <a:pt x="1191" y="761"/>
                    <a:pt x="1212" y="806"/>
                  </a:cubicBezTo>
                  <a:cubicBezTo>
                    <a:pt x="1304" y="1008"/>
                    <a:pt x="1330" y="1202"/>
                    <a:pt x="1284" y="1380"/>
                  </a:cubicBezTo>
                  <a:cubicBezTo>
                    <a:pt x="1247" y="1537"/>
                    <a:pt x="1162" y="1683"/>
                    <a:pt x="1037" y="1808"/>
                  </a:cubicBezTo>
                  <a:cubicBezTo>
                    <a:pt x="978" y="1863"/>
                    <a:pt x="911" y="1917"/>
                    <a:pt x="846" y="1963"/>
                  </a:cubicBezTo>
                  <a:lnTo>
                    <a:pt x="1044" y="1946"/>
                  </a:lnTo>
                  <a:cubicBezTo>
                    <a:pt x="1097" y="1923"/>
                    <a:pt x="1146" y="1897"/>
                    <a:pt x="1194" y="1873"/>
                  </a:cubicBezTo>
                  <a:cubicBezTo>
                    <a:pt x="1303" y="1810"/>
                    <a:pt x="1406" y="1737"/>
                    <a:pt x="1498" y="1652"/>
                  </a:cubicBezTo>
                  <a:cubicBezTo>
                    <a:pt x="1607" y="1557"/>
                    <a:pt x="1691" y="1456"/>
                    <a:pt x="1742" y="1356"/>
                  </a:cubicBezTo>
                  <a:cubicBezTo>
                    <a:pt x="1800" y="1258"/>
                    <a:pt x="1836" y="1152"/>
                    <a:pt x="1850" y="1033"/>
                  </a:cubicBezTo>
                  <a:cubicBezTo>
                    <a:pt x="1863" y="928"/>
                    <a:pt x="1851" y="813"/>
                    <a:pt x="1818" y="681"/>
                  </a:cubicBezTo>
                  <a:cubicBezTo>
                    <a:pt x="1807" y="648"/>
                    <a:pt x="1795" y="612"/>
                    <a:pt x="1777" y="575"/>
                  </a:cubicBezTo>
                  <a:lnTo>
                    <a:pt x="1757" y="534"/>
                  </a:lnTo>
                  <a:cubicBezTo>
                    <a:pt x="1724" y="475"/>
                    <a:pt x="1683" y="427"/>
                    <a:pt x="1640" y="384"/>
                  </a:cubicBezTo>
                  <a:cubicBezTo>
                    <a:pt x="1563" y="302"/>
                    <a:pt x="1462" y="236"/>
                    <a:pt x="1331" y="180"/>
                  </a:cubicBezTo>
                  <a:cubicBezTo>
                    <a:pt x="1199" y="125"/>
                    <a:pt x="1064" y="101"/>
                    <a:pt x="977" y="86"/>
                  </a:cubicBezTo>
                  <a:cubicBezTo>
                    <a:pt x="829" y="63"/>
                    <a:pt x="682" y="50"/>
                    <a:pt x="534" y="39"/>
                  </a:cubicBezTo>
                  <a:lnTo>
                    <a:pt x="362" y="29"/>
                  </a:lnTo>
                  <a:lnTo>
                    <a:pt x="313" y="24"/>
                  </a:lnTo>
                  <a:cubicBezTo>
                    <a:pt x="177" y="16"/>
                    <a:pt x="86" y="10"/>
                    <a:pt x="0" y="0"/>
                  </a:cubicBezTo>
                  <a:close/>
                </a:path>
              </a:pathLst>
            </a:custGeom>
            <a:solidFill>
              <a:srgbClr val="FEF3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04" name="Google Shape;3904;p16"/>
            <p:cNvSpPr/>
            <p:nvPr/>
          </p:nvSpPr>
          <p:spPr>
            <a:xfrm>
              <a:off x="5390400" y="-1041875"/>
              <a:ext cx="23575" cy="56400"/>
            </a:xfrm>
            <a:custGeom>
              <a:avLst/>
              <a:gdLst/>
              <a:ahLst/>
              <a:cxnLst/>
              <a:rect l="l" t="t" r="r" b="b"/>
              <a:pathLst>
                <a:path w="943" h="2256" extrusionOk="0">
                  <a:moveTo>
                    <a:pt x="207" y="1"/>
                  </a:moveTo>
                  <a:lnTo>
                    <a:pt x="249" y="96"/>
                  </a:lnTo>
                  <a:lnTo>
                    <a:pt x="287" y="173"/>
                  </a:lnTo>
                  <a:lnTo>
                    <a:pt x="308" y="212"/>
                  </a:lnTo>
                  <a:cubicBezTo>
                    <a:pt x="401" y="416"/>
                    <a:pt x="454" y="598"/>
                    <a:pt x="471" y="771"/>
                  </a:cubicBezTo>
                  <a:cubicBezTo>
                    <a:pt x="481" y="866"/>
                    <a:pt x="487" y="965"/>
                    <a:pt x="480" y="1062"/>
                  </a:cubicBezTo>
                  <a:cubicBezTo>
                    <a:pt x="474" y="1143"/>
                    <a:pt x="464" y="1223"/>
                    <a:pt x="445" y="1304"/>
                  </a:cubicBezTo>
                  <a:cubicBezTo>
                    <a:pt x="408" y="1487"/>
                    <a:pt x="345" y="1666"/>
                    <a:pt x="260" y="1834"/>
                  </a:cubicBezTo>
                  <a:cubicBezTo>
                    <a:pt x="191" y="1976"/>
                    <a:pt x="102" y="2118"/>
                    <a:pt x="0" y="2256"/>
                  </a:cubicBezTo>
                  <a:cubicBezTo>
                    <a:pt x="101" y="2213"/>
                    <a:pt x="191" y="2151"/>
                    <a:pt x="279" y="2085"/>
                  </a:cubicBezTo>
                  <a:cubicBezTo>
                    <a:pt x="394" y="1997"/>
                    <a:pt x="500" y="1898"/>
                    <a:pt x="603" y="1783"/>
                  </a:cubicBezTo>
                  <a:cubicBezTo>
                    <a:pt x="698" y="1684"/>
                    <a:pt x="780" y="1562"/>
                    <a:pt x="846" y="1421"/>
                  </a:cubicBezTo>
                  <a:cubicBezTo>
                    <a:pt x="875" y="1361"/>
                    <a:pt x="891" y="1301"/>
                    <a:pt x="906" y="1242"/>
                  </a:cubicBezTo>
                  <a:cubicBezTo>
                    <a:pt x="925" y="1174"/>
                    <a:pt x="932" y="1117"/>
                    <a:pt x="934" y="1055"/>
                  </a:cubicBezTo>
                  <a:cubicBezTo>
                    <a:pt x="942" y="904"/>
                    <a:pt x="918" y="755"/>
                    <a:pt x="860" y="613"/>
                  </a:cubicBezTo>
                  <a:lnTo>
                    <a:pt x="835" y="550"/>
                  </a:lnTo>
                  <a:cubicBezTo>
                    <a:pt x="812" y="502"/>
                    <a:pt x="783" y="456"/>
                    <a:pt x="756" y="412"/>
                  </a:cubicBezTo>
                  <a:cubicBezTo>
                    <a:pt x="715" y="346"/>
                    <a:pt x="661" y="284"/>
                    <a:pt x="608" y="231"/>
                  </a:cubicBezTo>
                  <a:cubicBezTo>
                    <a:pt x="576" y="195"/>
                    <a:pt x="545" y="162"/>
                    <a:pt x="511" y="130"/>
                  </a:cubicBezTo>
                  <a:cubicBezTo>
                    <a:pt x="497" y="114"/>
                    <a:pt x="478" y="100"/>
                    <a:pt x="451" y="86"/>
                  </a:cubicBezTo>
                  <a:cubicBezTo>
                    <a:pt x="397" y="53"/>
                    <a:pt x="349" y="38"/>
                    <a:pt x="308" y="25"/>
                  </a:cubicBezTo>
                  <a:cubicBezTo>
                    <a:pt x="267" y="15"/>
                    <a:pt x="237" y="7"/>
                    <a:pt x="207" y="1"/>
                  </a:cubicBezTo>
                  <a:close/>
                </a:path>
              </a:pathLst>
            </a:custGeom>
            <a:solidFill>
              <a:srgbClr val="FEF3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05" name="Google Shape;3905;p16"/>
            <p:cNvSpPr/>
            <p:nvPr/>
          </p:nvSpPr>
          <p:spPr>
            <a:xfrm>
              <a:off x="5139250" y="-1087500"/>
              <a:ext cx="38525" cy="39525"/>
            </a:xfrm>
            <a:custGeom>
              <a:avLst/>
              <a:gdLst/>
              <a:ahLst/>
              <a:cxnLst/>
              <a:rect l="l" t="t" r="r" b="b"/>
              <a:pathLst>
                <a:path w="1541" h="1581" extrusionOk="0">
                  <a:moveTo>
                    <a:pt x="725" y="1"/>
                  </a:moveTo>
                  <a:cubicBezTo>
                    <a:pt x="686" y="1"/>
                    <a:pt x="645" y="10"/>
                    <a:pt x="607" y="19"/>
                  </a:cubicBezTo>
                  <a:cubicBezTo>
                    <a:pt x="572" y="29"/>
                    <a:pt x="544" y="39"/>
                    <a:pt x="516" y="52"/>
                  </a:cubicBezTo>
                  <a:cubicBezTo>
                    <a:pt x="384" y="111"/>
                    <a:pt x="305" y="176"/>
                    <a:pt x="241" y="237"/>
                  </a:cubicBezTo>
                  <a:cubicBezTo>
                    <a:pt x="154" y="311"/>
                    <a:pt x="77" y="391"/>
                    <a:pt x="1" y="474"/>
                  </a:cubicBezTo>
                  <a:cubicBezTo>
                    <a:pt x="114" y="449"/>
                    <a:pt x="218" y="435"/>
                    <a:pt x="315" y="435"/>
                  </a:cubicBezTo>
                  <a:cubicBezTo>
                    <a:pt x="376" y="435"/>
                    <a:pt x="434" y="440"/>
                    <a:pt x="489" y="453"/>
                  </a:cubicBezTo>
                  <a:cubicBezTo>
                    <a:pt x="621" y="477"/>
                    <a:pt x="745" y="540"/>
                    <a:pt x="844" y="634"/>
                  </a:cubicBezTo>
                  <a:cubicBezTo>
                    <a:pt x="924" y="708"/>
                    <a:pt x="992" y="800"/>
                    <a:pt x="1042" y="901"/>
                  </a:cubicBezTo>
                  <a:cubicBezTo>
                    <a:pt x="1056" y="930"/>
                    <a:pt x="1069" y="957"/>
                    <a:pt x="1081" y="986"/>
                  </a:cubicBezTo>
                  <a:cubicBezTo>
                    <a:pt x="1143" y="1147"/>
                    <a:pt x="1176" y="1315"/>
                    <a:pt x="1176" y="1480"/>
                  </a:cubicBezTo>
                  <a:cubicBezTo>
                    <a:pt x="1176" y="1513"/>
                    <a:pt x="1176" y="1547"/>
                    <a:pt x="1174" y="1580"/>
                  </a:cubicBezTo>
                  <a:cubicBezTo>
                    <a:pt x="1289" y="1461"/>
                    <a:pt x="1380" y="1323"/>
                    <a:pt x="1450" y="1171"/>
                  </a:cubicBezTo>
                  <a:cubicBezTo>
                    <a:pt x="1494" y="1068"/>
                    <a:pt x="1522" y="963"/>
                    <a:pt x="1529" y="855"/>
                  </a:cubicBezTo>
                  <a:cubicBezTo>
                    <a:pt x="1540" y="750"/>
                    <a:pt x="1527" y="644"/>
                    <a:pt x="1492" y="540"/>
                  </a:cubicBezTo>
                  <a:cubicBezTo>
                    <a:pt x="1486" y="517"/>
                    <a:pt x="1476" y="496"/>
                    <a:pt x="1466" y="474"/>
                  </a:cubicBezTo>
                  <a:cubicBezTo>
                    <a:pt x="1430" y="403"/>
                    <a:pt x="1380" y="345"/>
                    <a:pt x="1334" y="290"/>
                  </a:cubicBezTo>
                  <a:cubicBezTo>
                    <a:pt x="1299" y="246"/>
                    <a:pt x="1250" y="201"/>
                    <a:pt x="1184" y="154"/>
                  </a:cubicBezTo>
                  <a:cubicBezTo>
                    <a:pt x="1138" y="118"/>
                    <a:pt x="1091" y="91"/>
                    <a:pt x="1039" y="62"/>
                  </a:cubicBezTo>
                  <a:cubicBezTo>
                    <a:pt x="959" y="22"/>
                    <a:pt x="871" y="1"/>
                    <a:pt x="773" y="1"/>
                  </a:cubicBezTo>
                  <a:cubicBezTo>
                    <a:pt x="764" y="1"/>
                    <a:pt x="754" y="1"/>
                    <a:pt x="745" y="2"/>
                  </a:cubicBezTo>
                  <a:cubicBezTo>
                    <a:pt x="738" y="1"/>
                    <a:pt x="731" y="1"/>
                    <a:pt x="725" y="1"/>
                  </a:cubicBezTo>
                  <a:close/>
                </a:path>
              </a:pathLst>
            </a:custGeom>
            <a:solidFill>
              <a:srgbClr val="FEF3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06" name="Google Shape;3906;p16"/>
            <p:cNvSpPr/>
            <p:nvPr/>
          </p:nvSpPr>
          <p:spPr>
            <a:xfrm>
              <a:off x="5019475" y="-786025"/>
              <a:ext cx="51900" cy="61850"/>
            </a:xfrm>
            <a:custGeom>
              <a:avLst/>
              <a:gdLst/>
              <a:ahLst/>
              <a:cxnLst/>
              <a:rect l="l" t="t" r="r" b="b"/>
              <a:pathLst>
                <a:path w="2076" h="2474" extrusionOk="0">
                  <a:moveTo>
                    <a:pt x="694" y="0"/>
                  </a:moveTo>
                  <a:cubicBezTo>
                    <a:pt x="632" y="0"/>
                    <a:pt x="565" y="14"/>
                    <a:pt x="490" y="42"/>
                  </a:cubicBezTo>
                  <a:cubicBezTo>
                    <a:pt x="421" y="72"/>
                    <a:pt x="346" y="125"/>
                    <a:pt x="267" y="203"/>
                  </a:cubicBezTo>
                  <a:cubicBezTo>
                    <a:pt x="174" y="293"/>
                    <a:pt x="91" y="397"/>
                    <a:pt x="0" y="529"/>
                  </a:cubicBezTo>
                  <a:lnTo>
                    <a:pt x="52" y="526"/>
                  </a:lnTo>
                  <a:cubicBezTo>
                    <a:pt x="108" y="508"/>
                    <a:pt x="163" y="499"/>
                    <a:pt x="216" y="499"/>
                  </a:cubicBezTo>
                  <a:cubicBezTo>
                    <a:pt x="257" y="499"/>
                    <a:pt x="297" y="504"/>
                    <a:pt x="336" y="515"/>
                  </a:cubicBezTo>
                  <a:cubicBezTo>
                    <a:pt x="422" y="539"/>
                    <a:pt x="503" y="585"/>
                    <a:pt x="573" y="655"/>
                  </a:cubicBezTo>
                  <a:cubicBezTo>
                    <a:pt x="642" y="726"/>
                    <a:pt x="705" y="812"/>
                    <a:pt x="766" y="915"/>
                  </a:cubicBezTo>
                  <a:cubicBezTo>
                    <a:pt x="797" y="967"/>
                    <a:pt x="825" y="1020"/>
                    <a:pt x="852" y="1075"/>
                  </a:cubicBezTo>
                  <a:cubicBezTo>
                    <a:pt x="882" y="1137"/>
                    <a:pt x="911" y="1197"/>
                    <a:pt x="935" y="1259"/>
                  </a:cubicBezTo>
                  <a:lnTo>
                    <a:pt x="1020" y="1447"/>
                  </a:lnTo>
                  <a:lnTo>
                    <a:pt x="1105" y="1638"/>
                  </a:lnTo>
                  <a:cubicBezTo>
                    <a:pt x="1126" y="1684"/>
                    <a:pt x="1148" y="1730"/>
                    <a:pt x="1171" y="1776"/>
                  </a:cubicBezTo>
                  <a:cubicBezTo>
                    <a:pt x="1210" y="1856"/>
                    <a:pt x="1256" y="1937"/>
                    <a:pt x="1300" y="2016"/>
                  </a:cubicBezTo>
                  <a:cubicBezTo>
                    <a:pt x="1389" y="2169"/>
                    <a:pt x="1481" y="2322"/>
                    <a:pt x="1574" y="2474"/>
                  </a:cubicBezTo>
                  <a:cubicBezTo>
                    <a:pt x="1625" y="2451"/>
                    <a:pt x="1665" y="2428"/>
                    <a:pt x="1702" y="2402"/>
                  </a:cubicBezTo>
                  <a:lnTo>
                    <a:pt x="1761" y="2366"/>
                  </a:lnTo>
                  <a:cubicBezTo>
                    <a:pt x="1819" y="2330"/>
                    <a:pt x="1875" y="2291"/>
                    <a:pt x="1931" y="2244"/>
                  </a:cubicBezTo>
                  <a:cubicBezTo>
                    <a:pt x="1952" y="2224"/>
                    <a:pt x="1969" y="2205"/>
                    <a:pt x="1988" y="2181"/>
                  </a:cubicBezTo>
                  <a:cubicBezTo>
                    <a:pt x="2028" y="2122"/>
                    <a:pt x="2041" y="2093"/>
                    <a:pt x="2050" y="2064"/>
                  </a:cubicBezTo>
                  <a:cubicBezTo>
                    <a:pt x="2061" y="2007"/>
                    <a:pt x="2067" y="1977"/>
                    <a:pt x="2070" y="1942"/>
                  </a:cubicBezTo>
                  <a:cubicBezTo>
                    <a:pt x="2074" y="1892"/>
                    <a:pt x="2076" y="1842"/>
                    <a:pt x="2073" y="1792"/>
                  </a:cubicBezTo>
                  <a:cubicBezTo>
                    <a:pt x="2068" y="1743"/>
                    <a:pt x="2063" y="1692"/>
                    <a:pt x="2056" y="1646"/>
                  </a:cubicBezTo>
                  <a:cubicBezTo>
                    <a:pt x="2044" y="1563"/>
                    <a:pt x="2023" y="1484"/>
                    <a:pt x="2001" y="1402"/>
                  </a:cubicBezTo>
                  <a:cubicBezTo>
                    <a:pt x="2002" y="1399"/>
                    <a:pt x="1989" y="1351"/>
                    <a:pt x="1989" y="1351"/>
                  </a:cubicBezTo>
                  <a:lnTo>
                    <a:pt x="1984" y="1339"/>
                  </a:lnTo>
                  <a:cubicBezTo>
                    <a:pt x="1958" y="1286"/>
                    <a:pt x="1929" y="1231"/>
                    <a:pt x="1898" y="1180"/>
                  </a:cubicBezTo>
                  <a:cubicBezTo>
                    <a:pt x="1810" y="1020"/>
                    <a:pt x="1709" y="872"/>
                    <a:pt x="1607" y="726"/>
                  </a:cubicBezTo>
                  <a:cubicBezTo>
                    <a:pt x="1478" y="549"/>
                    <a:pt x="1369" y="417"/>
                    <a:pt x="1264" y="311"/>
                  </a:cubicBezTo>
                  <a:cubicBezTo>
                    <a:pt x="1185" y="230"/>
                    <a:pt x="1103" y="160"/>
                    <a:pt x="1017" y="102"/>
                  </a:cubicBezTo>
                  <a:cubicBezTo>
                    <a:pt x="941" y="51"/>
                    <a:pt x="849" y="18"/>
                    <a:pt x="746" y="3"/>
                  </a:cubicBezTo>
                  <a:cubicBezTo>
                    <a:pt x="729" y="1"/>
                    <a:pt x="711" y="0"/>
                    <a:pt x="694" y="0"/>
                  </a:cubicBezTo>
                  <a:close/>
                </a:path>
              </a:pathLst>
            </a:custGeom>
            <a:solidFill>
              <a:srgbClr val="FEF3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07" name="Google Shape;3907;p16"/>
            <p:cNvSpPr/>
            <p:nvPr/>
          </p:nvSpPr>
          <p:spPr>
            <a:xfrm>
              <a:off x="5462175" y="-466850"/>
              <a:ext cx="64975" cy="37800"/>
            </a:xfrm>
            <a:custGeom>
              <a:avLst/>
              <a:gdLst/>
              <a:ahLst/>
              <a:cxnLst/>
              <a:rect l="l" t="t" r="r" b="b"/>
              <a:pathLst>
                <a:path w="2599" h="1512" extrusionOk="0">
                  <a:moveTo>
                    <a:pt x="2326" y="1"/>
                  </a:moveTo>
                  <a:lnTo>
                    <a:pt x="2293" y="62"/>
                  </a:lnTo>
                  <a:cubicBezTo>
                    <a:pt x="2270" y="134"/>
                    <a:pt x="2244" y="205"/>
                    <a:pt x="2208" y="274"/>
                  </a:cubicBezTo>
                  <a:cubicBezTo>
                    <a:pt x="2135" y="422"/>
                    <a:pt x="2050" y="545"/>
                    <a:pt x="1949" y="651"/>
                  </a:cubicBezTo>
                  <a:cubicBezTo>
                    <a:pt x="1833" y="771"/>
                    <a:pt x="1715" y="864"/>
                    <a:pt x="1595" y="934"/>
                  </a:cubicBezTo>
                  <a:cubicBezTo>
                    <a:pt x="1465" y="1012"/>
                    <a:pt x="1322" y="1075"/>
                    <a:pt x="1171" y="1122"/>
                  </a:cubicBezTo>
                  <a:cubicBezTo>
                    <a:pt x="999" y="1174"/>
                    <a:pt x="836" y="1207"/>
                    <a:pt x="688" y="1217"/>
                  </a:cubicBezTo>
                  <a:cubicBezTo>
                    <a:pt x="612" y="1222"/>
                    <a:pt x="542" y="1224"/>
                    <a:pt x="477" y="1224"/>
                  </a:cubicBezTo>
                  <a:cubicBezTo>
                    <a:pt x="380" y="1224"/>
                    <a:pt x="293" y="1219"/>
                    <a:pt x="210" y="1209"/>
                  </a:cubicBezTo>
                  <a:cubicBezTo>
                    <a:pt x="138" y="1200"/>
                    <a:pt x="71" y="1187"/>
                    <a:pt x="0" y="1171"/>
                  </a:cubicBezTo>
                  <a:lnTo>
                    <a:pt x="0" y="1171"/>
                  </a:lnTo>
                  <a:cubicBezTo>
                    <a:pt x="94" y="1273"/>
                    <a:pt x="223" y="1341"/>
                    <a:pt x="430" y="1408"/>
                  </a:cubicBezTo>
                  <a:cubicBezTo>
                    <a:pt x="654" y="1477"/>
                    <a:pt x="901" y="1512"/>
                    <a:pt x="1165" y="1512"/>
                  </a:cubicBezTo>
                  <a:cubicBezTo>
                    <a:pt x="1284" y="1512"/>
                    <a:pt x="1401" y="1505"/>
                    <a:pt x="1517" y="1489"/>
                  </a:cubicBezTo>
                  <a:cubicBezTo>
                    <a:pt x="1612" y="1476"/>
                    <a:pt x="1738" y="1459"/>
                    <a:pt x="1866" y="1418"/>
                  </a:cubicBezTo>
                  <a:cubicBezTo>
                    <a:pt x="2079" y="1355"/>
                    <a:pt x="2261" y="1247"/>
                    <a:pt x="2392" y="1110"/>
                  </a:cubicBezTo>
                  <a:cubicBezTo>
                    <a:pt x="2527" y="970"/>
                    <a:pt x="2599" y="779"/>
                    <a:pt x="2586" y="587"/>
                  </a:cubicBezTo>
                  <a:cubicBezTo>
                    <a:pt x="2581" y="476"/>
                    <a:pt x="2551" y="366"/>
                    <a:pt x="2494" y="249"/>
                  </a:cubicBezTo>
                  <a:cubicBezTo>
                    <a:pt x="2452" y="167"/>
                    <a:pt x="2397" y="85"/>
                    <a:pt x="2326" y="1"/>
                  </a:cubicBezTo>
                  <a:close/>
                </a:path>
              </a:pathLst>
            </a:custGeom>
            <a:solidFill>
              <a:srgbClr val="FEF3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08" name="Google Shape;3908;p16"/>
            <p:cNvSpPr/>
            <p:nvPr/>
          </p:nvSpPr>
          <p:spPr>
            <a:xfrm>
              <a:off x="5629850" y="-281300"/>
              <a:ext cx="48950" cy="95200"/>
            </a:xfrm>
            <a:custGeom>
              <a:avLst/>
              <a:gdLst/>
              <a:ahLst/>
              <a:cxnLst/>
              <a:rect l="l" t="t" r="r" b="b"/>
              <a:pathLst>
                <a:path w="1958" h="3808" extrusionOk="0">
                  <a:moveTo>
                    <a:pt x="857" y="0"/>
                  </a:moveTo>
                  <a:lnTo>
                    <a:pt x="891" y="80"/>
                  </a:lnTo>
                  <a:cubicBezTo>
                    <a:pt x="906" y="109"/>
                    <a:pt x="916" y="138"/>
                    <a:pt x="926" y="168"/>
                  </a:cubicBezTo>
                  <a:cubicBezTo>
                    <a:pt x="957" y="272"/>
                    <a:pt x="962" y="391"/>
                    <a:pt x="940" y="526"/>
                  </a:cubicBezTo>
                  <a:cubicBezTo>
                    <a:pt x="919" y="659"/>
                    <a:pt x="880" y="796"/>
                    <a:pt x="830" y="932"/>
                  </a:cubicBezTo>
                  <a:cubicBezTo>
                    <a:pt x="741" y="1173"/>
                    <a:pt x="633" y="1408"/>
                    <a:pt x="509" y="1666"/>
                  </a:cubicBezTo>
                  <a:lnTo>
                    <a:pt x="397" y="1902"/>
                  </a:lnTo>
                  <a:cubicBezTo>
                    <a:pt x="241" y="2241"/>
                    <a:pt x="104" y="2549"/>
                    <a:pt x="32" y="2880"/>
                  </a:cubicBezTo>
                  <a:cubicBezTo>
                    <a:pt x="8" y="3012"/>
                    <a:pt x="1" y="3128"/>
                    <a:pt x="8" y="3232"/>
                  </a:cubicBezTo>
                  <a:cubicBezTo>
                    <a:pt x="14" y="3292"/>
                    <a:pt x="25" y="3355"/>
                    <a:pt x="47" y="3427"/>
                  </a:cubicBezTo>
                  <a:lnTo>
                    <a:pt x="76" y="3484"/>
                  </a:lnTo>
                  <a:cubicBezTo>
                    <a:pt x="90" y="3515"/>
                    <a:pt x="107" y="3543"/>
                    <a:pt x="126" y="3571"/>
                  </a:cubicBezTo>
                  <a:cubicBezTo>
                    <a:pt x="157" y="3611"/>
                    <a:pt x="189" y="3645"/>
                    <a:pt x="225" y="3677"/>
                  </a:cubicBezTo>
                  <a:cubicBezTo>
                    <a:pt x="274" y="3720"/>
                    <a:pt x="346" y="3765"/>
                    <a:pt x="430" y="3808"/>
                  </a:cubicBezTo>
                  <a:cubicBezTo>
                    <a:pt x="468" y="3776"/>
                    <a:pt x="481" y="3739"/>
                    <a:pt x="495" y="3703"/>
                  </a:cubicBezTo>
                  <a:cubicBezTo>
                    <a:pt x="521" y="3632"/>
                    <a:pt x="545" y="3571"/>
                    <a:pt x="577" y="3518"/>
                  </a:cubicBezTo>
                  <a:cubicBezTo>
                    <a:pt x="657" y="3377"/>
                    <a:pt x="755" y="3255"/>
                    <a:pt x="865" y="3156"/>
                  </a:cubicBezTo>
                  <a:lnTo>
                    <a:pt x="914" y="3112"/>
                  </a:lnTo>
                  <a:cubicBezTo>
                    <a:pt x="920" y="3045"/>
                    <a:pt x="921" y="3002"/>
                    <a:pt x="927" y="2959"/>
                  </a:cubicBezTo>
                  <a:cubicBezTo>
                    <a:pt x="943" y="2878"/>
                    <a:pt x="965" y="2795"/>
                    <a:pt x="993" y="2710"/>
                  </a:cubicBezTo>
                  <a:cubicBezTo>
                    <a:pt x="1019" y="2651"/>
                    <a:pt x="1055" y="2587"/>
                    <a:pt x="1101" y="2522"/>
                  </a:cubicBezTo>
                  <a:cubicBezTo>
                    <a:pt x="1143" y="2472"/>
                    <a:pt x="1187" y="2426"/>
                    <a:pt x="1235" y="2379"/>
                  </a:cubicBezTo>
                  <a:lnTo>
                    <a:pt x="1268" y="2343"/>
                  </a:lnTo>
                  <a:lnTo>
                    <a:pt x="1411" y="2203"/>
                  </a:lnTo>
                  <a:cubicBezTo>
                    <a:pt x="1575" y="2041"/>
                    <a:pt x="1694" y="1880"/>
                    <a:pt x="1776" y="1708"/>
                  </a:cubicBezTo>
                  <a:cubicBezTo>
                    <a:pt x="1842" y="1564"/>
                    <a:pt x="1892" y="1399"/>
                    <a:pt x="1925" y="1201"/>
                  </a:cubicBezTo>
                  <a:cubicBezTo>
                    <a:pt x="1953" y="1049"/>
                    <a:pt x="1957" y="921"/>
                    <a:pt x="1941" y="810"/>
                  </a:cubicBezTo>
                  <a:cubicBezTo>
                    <a:pt x="1933" y="682"/>
                    <a:pt x="1904" y="572"/>
                    <a:pt x="1857" y="478"/>
                  </a:cubicBezTo>
                  <a:cubicBezTo>
                    <a:pt x="1816" y="395"/>
                    <a:pt x="1759" y="322"/>
                    <a:pt x="1688" y="260"/>
                  </a:cubicBezTo>
                  <a:cubicBezTo>
                    <a:pt x="1559" y="132"/>
                    <a:pt x="1378" y="55"/>
                    <a:pt x="1148" y="23"/>
                  </a:cubicBezTo>
                  <a:cubicBezTo>
                    <a:pt x="1058" y="7"/>
                    <a:pt x="962" y="0"/>
                    <a:pt x="857" y="0"/>
                  </a:cubicBezTo>
                  <a:close/>
                </a:path>
              </a:pathLst>
            </a:custGeom>
            <a:solidFill>
              <a:srgbClr val="FEF3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09" name="Google Shape;3909;p16"/>
            <p:cNvSpPr/>
            <p:nvPr/>
          </p:nvSpPr>
          <p:spPr>
            <a:xfrm>
              <a:off x="5506400" y="-411525"/>
              <a:ext cx="45625" cy="27225"/>
            </a:xfrm>
            <a:custGeom>
              <a:avLst/>
              <a:gdLst/>
              <a:ahLst/>
              <a:cxnLst/>
              <a:rect l="l" t="t" r="r" b="b"/>
              <a:pathLst>
                <a:path w="1825" h="1089" extrusionOk="0">
                  <a:moveTo>
                    <a:pt x="1319" y="1"/>
                  </a:moveTo>
                  <a:cubicBezTo>
                    <a:pt x="946" y="1"/>
                    <a:pt x="652" y="68"/>
                    <a:pt x="425" y="209"/>
                  </a:cubicBezTo>
                  <a:cubicBezTo>
                    <a:pt x="313" y="287"/>
                    <a:pt x="221" y="385"/>
                    <a:pt x="144" y="509"/>
                  </a:cubicBezTo>
                  <a:cubicBezTo>
                    <a:pt x="97" y="583"/>
                    <a:pt x="64" y="669"/>
                    <a:pt x="40" y="746"/>
                  </a:cubicBezTo>
                  <a:cubicBezTo>
                    <a:pt x="12" y="828"/>
                    <a:pt x="1" y="902"/>
                    <a:pt x="7" y="965"/>
                  </a:cubicBezTo>
                  <a:cubicBezTo>
                    <a:pt x="7" y="1001"/>
                    <a:pt x="14" y="1041"/>
                    <a:pt x="28" y="1088"/>
                  </a:cubicBezTo>
                  <a:cubicBezTo>
                    <a:pt x="149" y="907"/>
                    <a:pt x="317" y="742"/>
                    <a:pt x="537" y="600"/>
                  </a:cubicBezTo>
                  <a:cubicBezTo>
                    <a:pt x="911" y="354"/>
                    <a:pt x="1341" y="205"/>
                    <a:pt x="1756" y="61"/>
                  </a:cubicBezTo>
                  <a:lnTo>
                    <a:pt x="1821" y="40"/>
                  </a:lnTo>
                  <a:lnTo>
                    <a:pt x="1825" y="28"/>
                  </a:lnTo>
                  <a:cubicBezTo>
                    <a:pt x="1823" y="25"/>
                    <a:pt x="1818" y="24"/>
                    <a:pt x="1816" y="24"/>
                  </a:cubicBezTo>
                  <a:cubicBezTo>
                    <a:pt x="1691" y="14"/>
                    <a:pt x="1559" y="7"/>
                    <a:pt x="1430" y="2"/>
                  </a:cubicBezTo>
                  <a:cubicBezTo>
                    <a:pt x="1392" y="1"/>
                    <a:pt x="1355" y="1"/>
                    <a:pt x="1319" y="1"/>
                  </a:cubicBezTo>
                  <a:close/>
                </a:path>
              </a:pathLst>
            </a:custGeom>
            <a:solidFill>
              <a:srgbClr val="FEF3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10" name="Google Shape;3910;p16"/>
            <p:cNvSpPr/>
            <p:nvPr/>
          </p:nvSpPr>
          <p:spPr>
            <a:xfrm>
              <a:off x="5939175" y="-554600"/>
              <a:ext cx="38425" cy="29975"/>
            </a:xfrm>
            <a:custGeom>
              <a:avLst/>
              <a:gdLst/>
              <a:ahLst/>
              <a:cxnLst/>
              <a:rect l="l" t="t" r="r" b="b"/>
              <a:pathLst>
                <a:path w="1537" h="1199" extrusionOk="0">
                  <a:moveTo>
                    <a:pt x="647" y="1"/>
                  </a:moveTo>
                  <a:cubicBezTo>
                    <a:pt x="454" y="1"/>
                    <a:pt x="240" y="56"/>
                    <a:pt x="0" y="166"/>
                  </a:cubicBezTo>
                  <a:lnTo>
                    <a:pt x="86" y="180"/>
                  </a:lnTo>
                  <a:cubicBezTo>
                    <a:pt x="134" y="183"/>
                    <a:pt x="183" y="186"/>
                    <a:pt x="231" y="193"/>
                  </a:cubicBezTo>
                  <a:cubicBezTo>
                    <a:pt x="397" y="213"/>
                    <a:pt x="514" y="243"/>
                    <a:pt x="618" y="285"/>
                  </a:cubicBezTo>
                  <a:cubicBezTo>
                    <a:pt x="708" y="324"/>
                    <a:pt x="843" y="384"/>
                    <a:pt x="952" y="477"/>
                  </a:cubicBezTo>
                  <a:cubicBezTo>
                    <a:pt x="1023" y="539"/>
                    <a:pt x="1066" y="576"/>
                    <a:pt x="1107" y="624"/>
                  </a:cubicBezTo>
                  <a:cubicBezTo>
                    <a:pt x="1152" y="680"/>
                    <a:pt x="1181" y="716"/>
                    <a:pt x="1208" y="757"/>
                  </a:cubicBezTo>
                  <a:cubicBezTo>
                    <a:pt x="1242" y="808"/>
                    <a:pt x="1271" y="859"/>
                    <a:pt x="1300" y="914"/>
                  </a:cubicBezTo>
                  <a:cubicBezTo>
                    <a:pt x="1337" y="989"/>
                    <a:pt x="1367" y="1069"/>
                    <a:pt x="1390" y="1151"/>
                  </a:cubicBezTo>
                  <a:lnTo>
                    <a:pt x="1409" y="1198"/>
                  </a:lnTo>
                  <a:lnTo>
                    <a:pt x="1459" y="1126"/>
                  </a:lnTo>
                  <a:cubicBezTo>
                    <a:pt x="1530" y="937"/>
                    <a:pt x="1537" y="726"/>
                    <a:pt x="1475" y="545"/>
                  </a:cubicBezTo>
                  <a:cubicBezTo>
                    <a:pt x="1465" y="513"/>
                    <a:pt x="1454" y="489"/>
                    <a:pt x="1441" y="463"/>
                  </a:cubicBezTo>
                  <a:cubicBezTo>
                    <a:pt x="1367" y="316"/>
                    <a:pt x="1237" y="190"/>
                    <a:pt x="1059" y="100"/>
                  </a:cubicBezTo>
                  <a:cubicBezTo>
                    <a:pt x="933" y="34"/>
                    <a:pt x="797" y="1"/>
                    <a:pt x="647" y="1"/>
                  </a:cubicBezTo>
                  <a:close/>
                </a:path>
              </a:pathLst>
            </a:custGeom>
            <a:solidFill>
              <a:srgbClr val="FEF3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11" name="Google Shape;3911;p16"/>
            <p:cNvSpPr/>
            <p:nvPr/>
          </p:nvSpPr>
          <p:spPr>
            <a:xfrm>
              <a:off x="5980350" y="-443450"/>
              <a:ext cx="85800" cy="107725"/>
            </a:xfrm>
            <a:custGeom>
              <a:avLst/>
              <a:gdLst/>
              <a:ahLst/>
              <a:cxnLst/>
              <a:rect l="l" t="t" r="r" b="b"/>
              <a:pathLst>
                <a:path w="3432" h="4309" extrusionOk="0">
                  <a:moveTo>
                    <a:pt x="1480" y="1"/>
                  </a:moveTo>
                  <a:cubicBezTo>
                    <a:pt x="1473" y="1"/>
                    <a:pt x="1466" y="1"/>
                    <a:pt x="1460" y="1"/>
                  </a:cubicBezTo>
                  <a:cubicBezTo>
                    <a:pt x="1348" y="8"/>
                    <a:pt x="1247" y="39"/>
                    <a:pt x="1170" y="63"/>
                  </a:cubicBezTo>
                  <a:cubicBezTo>
                    <a:pt x="983" y="128"/>
                    <a:pt x="778" y="232"/>
                    <a:pt x="587" y="339"/>
                  </a:cubicBezTo>
                  <a:cubicBezTo>
                    <a:pt x="522" y="398"/>
                    <a:pt x="460" y="459"/>
                    <a:pt x="404" y="525"/>
                  </a:cubicBezTo>
                  <a:cubicBezTo>
                    <a:pt x="331" y="620"/>
                    <a:pt x="271" y="718"/>
                    <a:pt x="217" y="821"/>
                  </a:cubicBezTo>
                  <a:cubicBezTo>
                    <a:pt x="177" y="909"/>
                    <a:pt x="141" y="999"/>
                    <a:pt x="114" y="1093"/>
                  </a:cubicBezTo>
                  <a:cubicBezTo>
                    <a:pt x="91" y="1172"/>
                    <a:pt x="69" y="1249"/>
                    <a:pt x="52" y="1331"/>
                  </a:cubicBezTo>
                  <a:cubicBezTo>
                    <a:pt x="26" y="1479"/>
                    <a:pt x="12" y="1616"/>
                    <a:pt x="6" y="1748"/>
                  </a:cubicBezTo>
                  <a:cubicBezTo>
                    <a:pt x="1" y="1868"/>
                    <a:pt x="1" y="1990"/>
                    <a:pt x="8" y="2113"/>
                  </a:cubicBezTo>
                  <a:cubicBezTo>
                    <a:pt x="31" y="2398"/>
                    <a:pt x="87" y="2674"/>
                    <a:pt x="171" y="2937"/>
                  </a:cubicBezTo>
                  <a:cubicBezTo>
                    <a:pt x="209" y="3040"/>
                    <a:pt x="246" y="3132"/>
                    <a:pt x="292" y="3223"/>
                  </a:cubicBezTo>
                  <a:cubicBezTo>
                    <a:pt x="325" y="3290"/>
                    <a:pt x="365" y="3361"/>
                    <a:pt x="407" y="3427"/>
                  </a:cubicBezTo>
                  <a:cubicBezTo>
                    <a:pt x="503" y="3569"/>
                    <a:pt x="611" y="3692"/>
                    <a:pt x="733" y="3803"/>
                  </a:cubicBezTo>
                  <a:cubicBezTo>
                    <a:pt x="789" y="3852"/>
                    <a:pt x="848" y="3896"/>
                    <a:pt x="911" y="3937"/>
                  </a:cubicBezTo>
                  <a:cubicBezTo>
                    <a:pt x="957" y="3964"/>
                    <a:pt x="1003" y="3990"/>
                    <a:pt x="1049" y="4014"/>
                  </a:cubicBezTo>
                  <a:cubicBezTo>
                    <a:pt x="1162" y="4066"/>
                    <a:pt x="1276" y="4105"/>
                    <a:pt x="1407" y="4133"/>
                  </a:cubicBezTo>
                  <a:cubicBezTo>
                    <a:pt x="1573" y="4162"/>
                    <a:pt x="1744" y="4176"/>
                    <a:pt x="1936" y="4176"/>
                  </a:cubicBezTo>
                  <a:cubicBezTo>
                    <a:pt x="1963" y="4176"/>
                    <a:pt x="1991" y="4176"/>
                    <a:pt x="2019" y="4175"/>
                  </a:cubicBezTo>
                  <a:lnTo>
                    <a:pt x="2210" y="4169"/>
                  </a:lnTo>
                  <a:lnTo>
                    <a:pt x="2263" y="4168"/>
                  </a:lnTo>
                  <a:cubicBezTo>
                    <a:pt x="2346" y="4167"/>
                    <a:pt x="2430" y="4164"/>
                    <a:pt x="2515" y="4164"/>
                  </a:cubicBezTo>
                  <a:cubicBezTo>
                    <a:pt x="2541" y="4164"/>
                    <a:pt x="2568" y="4164"/>
                    <a:pt x="2594" y="4165"/>
                  </a:cubicBezTo>
                  <a:cubicBezTo>
                    <a:pt x="2758" y="4166"/>
                    <a:pt x="2951" y="4175"/>
                    <a:pt x="3145" y="4222"/>
                  </a:cubicBezTo>
                  <a:cubicBezTo>
                    <a:pt x="3238" y="4244"/>
                    <a:pt x="3331" y="4270"/>
                    <a:pt x="3420" y="4309"/>
                  </a:cubicBezTo>
                  <a:cubicBezTo>
                    <a:pt x="3432" y="4280"/>
                    <a:pt x="3419" y="4258"/>
                    <a:pt x="3410" y="4237"/>
                  </a:cubicBezTo>
                  <a:cubicBezTo>
                    <a:pt x="3376" y="4175"/>
                    <a:pt x="3341" y="4116"/>
                    <a:pt x="3304" y="4057"/>
                  </a:cubicBezTo>
                  <a:cubicBezTo>
                    <a:pt x="3191" y="3889"/>
                    <a:pt x="3054" y="3734"/>
                    <a:pt x="2886" y="3573"/>
                  </a:cubicBezTo>
                  <a:cubicBezTo>
                    <a:pt x="2803" y="3494"/>
                    <a:pt x="2719" y="3418"/>
                    <a:pt x="2633" y="3339"/>
                  </a:cubicBezTo>
                  <a:lnTo>
                    <a:pt x="2414" y="3138"/>
                  </a:lnTo>
                  <a:cubicBezTo>
                    <a:pt x="2234" y="2966"/>
                    <a:pt x="2106" y="2822"/>
                    <a:pt x="2001" y="2673"/>
                  </a:cubicBezTo>
                  <a:cubicBezTo>
                    <a:pt x="1945" y="2595"/>
                    <a:pt x="1895" y="2513"/>
                    <a:pt x="1852" y="2427"/>
                  </a:cubicBezTo>
                  <a:cubicBezTo>
                    <a:pt x="1807" y="2335"/>
                    <a:pt x="1771" y="2243"/>
                    <a:pt x="1747" y="2151"/>
                  </a:cubicBezTo>
                  <a:cubicBezTo>
                    <a:pt x="1731" y="2098"/>
                    <a:pt x="1715" y="2042"/>
                    <a:pt x="1705" y="1989"/>
                  </a:cubicBezTo>
                  <a:cubicBezTo>
                    <a:pt x="1695" y="1929"/>
                    <a:pt x="1688" y="1870"/>
                    <a:pt x="1682" y="1809"/>
                  </a:cubicBezTo>
                  <a:cubicBezTo>
                    <a:pt x="1675" y="1732"/>
                    <a:pt x="1674" y="1654"/>
                    <a:pt x="1675" y="1580"/>
                  </a:cubicBezTo>
                  <a:cubicBezTo>
                    <a:pt x="1680" y="1432"/>
                    <a:pt x="1691" y="1285"/>
                    <a:pt x="1708" y="1139"/>
                  </a:cubicBezTo>
                  <a:lnTo>
                    <a:pt x="1726" y="972"/>
                  </a:lnTo>
                  <a:cubicBezTo>
                    <a:pt x="1750" y="757"/>
                    <a:pt x="1769" y="563"/>
                    <a:pt x="1760" y="373"/>
                  </a:cubicBezTo>
                  <a:cubicBezTo>
                    <a:pt x="1753" y="287"/>
                    <a:pt x="1741" y="225"/>
                    <a:pt x="1724" y="168"/>
                  </a:cubicBezTo>
                  <a:cubicBezTo>
                    <a:pt x="1721" y="152"/>
                    <a:pt x="1711" y="138"/>
                    <a:pt x="1704" y="123"/>
                  </a:cubicBezTo>
                  <a:lnTo>
                    <a:pt x="1688" y="92"/>
                  </a:lnTo>
                  <a:lnTo>
                    <a:pt x="1657" y="56"/>
                  </a:lnTo>
                  <a:cubicBezTo>
                    <a:pt x="1642" y="44"/>
                    <a:pt x="1625" y="34"/>
                    <a:pt x="1609" y="24"/>
                  </a:cubicBezTo>
                  <a:lnTo>
                    <a:pt x="1566" y="8"/>
                  </a:lnTo>
                  <a:cubicBezTo>
                    <a:pt x="1540" y="4"/>
                    <a:pt x="1511" y="1"/>
                    <a:pt x="1480" y="1"/>
                  </a:cubicBezTo>
                  <a:close/>
                </a:path>
              </a:pathLst>
            </a:custGeom>
            <a:solidFill>
              <a:srgbClr val="FEF3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12" name="Google Shape;3912;p16"/>
            <p:cNvSpPr/>
            <p:nvPr/>
          </p:nvSpPr>
          <p:spPr>
            <a:xfrm>
              <a:off x="5895650" y="-232675"/>
              <a:ext cx="55450" cy="49800"/>
            </a:xfrm>
            <a:custGeom>
              <a:avLst/>
              <a:gdLst/>
              <a:ahLst/>
              <a:cxnLst/>
              <a:rect l="l" t="t" r="r" b="b"/>
              <a:pathLst>
                <a:path w="2218" h="1992" extrusionOk="0">
                  <a:moveTo>
                    <a:pt x="149" y="1"/>
                  </a:moveTo>
                  <a:cubicBezTo>
                    <a:pt x="101" y="1"/>
                    <a:pt x="51" y="1"/>
                    <a:pt x="0" y="3"/>
                  </a:cubicBezTo>
                  <a:lnTo>
                    <a:pt x="33" y="44"/>
                  </a:lnTo>
                  <a:cubicBezTo>
                    <a:pt x="53" y="63"/>
                    <a:pt x="72" y="82"/>
                    <a:pt x="91" y="103"/>
                  </a:cubicBezTo>
                  <a:cubicBezTo>
                    <a:pt x="111" y="125"/>
                    <a:pt x="128" y="149"/>
                    <a:pt x="144" y="171"/>
                  </a:cubicBezTo>
                  <a:cubicBezTo>
                    <a:pt x="191" y="237"/>
                    <a:pt x="220" y="287"/>
                    <a:pt x="244" y="336"/>
                  </a:cubicBezTo>
                  <a:cubicBezTo>
                    <a:pt x="292" y="431"/>
                    <a:pt x="331" y="530"/>
                    <a:pt x="367" y="627"/>
                  </a:cubicBezTo>
                  <a:lnTo>
                    <a:pt x="410" y="742"/>
                  </a:lnTo>
                  <a:cubicBezTo>
                    <a:pt x="458" y="869"/>
                    <a:pt x="509" y="992"/>
                    <a:pt x="566" y="1113"/>
                  </a:cubicBezTo>
                  <a:cubicBezTo>
                    <a:pt x="624" y="1228"/>
                    <a:pt x="685" y="1341"/>
                    <a:pt x="757" y="1449"/>
                  </a:cubicBezTo>
                  <a:cubicBezTo>
                    <a:pt x="843" y="1574"/>
                    <a:pt x="934" y="1682"/>
                    <a:pt x="1039" y="1776"/>
                  </a:cubicBezTo>
                  <a:cubicBezTo>
                    <a:pt x="1102" y="1833"/>
                    <a:pt x="1169" y="1880"/>
                    <a:pt x="1247" y="1923"/>
                  </a:cubicBezTo>
                  <a:cubicBezTo>
                    <a:pt x="1306" y="1949"/>
                    <a:pt x="1363" y="1969"/>
                    <a:pt x="1425" y="1983"/>
                  </a:cubicBezTo>
                  <a:cubicBezTo>
                    <a:pt x="1475" y="1989"/>
                    <a:pt x="1523" y="1992"/>
                    <a:pt x="1573" y="1992"/>
                  </a:cubicBezTo>
                  <a:cubicBezTo>
                    <a:pt x="1698" y="1860"/>
                    <a:pt x="1810" y="1738"/>
                    <a:pt x="1915" y="1630"/>
                  </a:cubicBezTo>
                  <a:cubicBezTo>
                    <a:pt x="2053" y="1486"/>
                    <a:pt x="2168" y="1353"/>
                    <a:pt x="2204" y="1192"/>
                  </a:cubicBezTo>
                  <a:cubicBezTo>
                    <a:pt x="2218" y="1130"/>
                    <a:pt x="2215" y="1064"/>
                    <a:pt x="2194" y="976"/>
                  </a:cubicBezTo>
                  <a:cubicBezTo>
                    <a:pt x="2188" y="953"/>
                    <a:pt x="2176" y="929"/>
                    <a:pt x="2165" y="905"/>
                  </a:cubicBezTo>
                  <a:cubicBezTo>
                    <a:pt x="2138" y="849"/>
                    <a:pt x="2096" y="803"/>
                    <a:pt x="2054" y="755"/>
                  </a:cubicBezTo>
                  <a:cubicBezTo>
                    <a:pt x="1964" y="645"/>
                    <a:pt x="1865" y="573"/>
                    <a:pt x="1770" y="504"/>
                  </a:cubicBezTo>
                  <a:cubicBezTo>
                    <a:pt x="1597" y="380"/>
                    <a:pt x="1458" y="293"/>
                    <a:pt x="1320" y="222"/>
                  </a:cubicBezTo>
                  <a:cubicBezTo>
                    <a:pt x="1088" y="108"/>
                    <a:pt x="807" y="37"/>
                    <a:pt x="489" y="14"/>
                  </a:cubicBezTo>
                  <a:cubicBezTo>
                    <a:pt x="383" y="5"/>
                    <a:pt x="270" y="1"/>
                    <a:pt x="149" y="1"/>
                  </a:cubicBezTo>
                  <a:close/>
                </a:path>
              </a:pathLst>
            </a:custGeom>
            <a:solidFill>
              <a:srgbClr val="FEF3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13" name="Google Shape;3913;p16"/>
            <p:cNvSpPr/>
            <p:nvPr/>
          </p:nvSpPr>
          <p:spPr>
            <a:xfrm>
              <a:off x="5729900" y="-152900"/>
              <a:ext cx="59700" cy="80875"/>
            </a:xfrm>
            <a:custGeom>
              <a:avLst/>
              <a:gdLst/>
              <a:ahLst/>
              <a:cxnLst/>
              <a:rect l="l" t="t" r="r" b="b"/>
              <a:pathLst>
                <a:path w="2388" h="3235" extrusionOk="0">
                  <a:moveTo>
                    <a:pt x="1668" y="0"/>
                  </a:moveTo>
                  <a:cubicBezTo>
                    <a:pt x="1600" y="58"/>
                    <a:pt x="1544" y="115"/>
                    <a:pt x="1493" y="178"/>
                  </a:cubicBezTo>
                  <a:cubicBezTo>
                    <a:pt x="1343" y="356"/>
                    <a:pt x="1201" y="585"/>
                    <a:pt x="1070" y="852"/>
                  </a:cubicBezTo>
                  <a:cubicBezTo>
                    <a:pt x="920" y="1164"/>
                    <a:pt x="792" y="1498"/>
                    <a:pt x="680" y="1793"/>
                  </a:cubicBezTo>
                  <a:cubicBezTo>
                    <a:pt x="573" y="2070"/>
                    <a:pt x="453" y="2387"/>
                    <a:pt x="309" y="2686"/>
                  </a:cubicBezTo>
                  <a:cubicBezTo>
                    <a:pt x="216" y="2884"/>
                    <a:pt x="111" y="3067"/>
                    <a:pt x="0" y="3235"/>
                  </a:cubicBezTo>
                  <a:lnTo>
                    <a:pt x="75" y="3213"/>
                  </a:lnTo>
                  <a:lnTo>
                    <a:pt x="125" y="3196"/>
                  </a:lnTo>
                  <a:cubicBezTo>
                    <a:pt x="268" y="3128"/>
                    <a:pt x="359" y="3084"/>
                    <a:pt x="434" y="3028"/>
                  </a:cubicBezTo>
                  <a:cubicBezTo>
                    <a:pt x="589" y="2916"/>
                    <a:pt x="681" y="2758"/>
                    <a:pt x="756" y="2606"/>
                  </a:cubicBezTo>
                  <a:cubicBezTo>
                    <a:pt x="782" y="2554"/>
                    <a:pt x="805" y="2502"/>
                    <a:pt x="826" y="2448"/>
                  </a:cubicBezTo>
                  <a:lnTo>
                    <a:pt x="861" y="2369"/>
                  </a:lnTo>
                  <a:cubicBezTo>
                    <a:pt x="897" y="2284"/>
                    <a:pt x="935" y="2205"/>
                    <a:pt x="990" y="2129"/>
                  </a:cubicBezTo>
                  <a:cubicBezTo>
                    <a:pt x="1022" y="2086"/>
                    <a:pt x="1056" y="2051"/>
                    <a:pt x="1093" y="2015"/>
                  </a:cubicBezTo>
                  <a:lnTo>
                    <a:pt x="1138" y="1994"/>
                  </a:lnTo>
                  <a:cubicBezTo>
                    <a:pt x="1243" y="1954"/>
                    <a:pt x="1358" y="1925"/>
                    <a:pt x="1447" y="1903"/>
                  </a:cubicBezTo>
                  <a:lnTo>
                    <a:pt x="1710" y="1844"/>
                  </a:lnTo>
                  <a:lnTo>
                    <a:pt x="1921" y="1798"/>
                  </a:lnTo>
                  <a:cubicBezTo>
                    <a:pt x="1975" y="1788"/>
                    <a:pt x="2028" y="1774"/>
                    <a:pt x="2076" y="1758"/>
                  </a:cubicBezTo>
                  <a:cubicBezTo>
                    <a:pt x="2125" y="1741"/>
                    <a:pt x="2155" y="1722"/>
                    <a:pt x="2178" y="1695"/>
                  </a:cubicBezTo>
                  <a:cubicBezTo>
                    <a:pt x="2221" y="1652"/>
                    <a:pt x="2248" y="1595"/>
                    <a:pt x="2271" y="1540"/>
                  </a:cubicBezTo>
                  <a:cubicBezTo>
                    <a:pt x="2329" y="1408"/>
                    <a:pt x="2356" y="1313"/>
                    <a:pt x="2366" y="1210"/>
                  </a:cubicBezTo>
                  <a:cubicBezTo>
                    <a:pt x="2387" y="1080"/>
                    <a:pt x="2372" y="927"/>
                    <a:pt x="2316" y="759"/>
                  </a:cubicBezTo>
                  <a:cubicBezTo>
                    <a:pt x="2306" y="724"/>
                    <a:pt x="2291" y="688"/>
                    <a:pt x="2274" y="652"/>
                  </a:cubicBezTo>
                  <a:cubicBezTo>
                    <a:pt x="2217" y="537"/>
                    <a:pt x="2139" y="441"/>
                    <a:pt x="2070" y="362"/>
                  </a:cubicBezTo>
                  <a:cubicBezTo>
                    <a:pt x="1957" y="221"/>
                    <a:pt x="1810" y="105"/>
                    <a:pt x="1668" y="0"/>
                  </a:cubicBezTo>
                  <a:close/>
                </a:path>
              </a:pathLst>
            </a:custGeom>
            <a:solidFill>
              <a:srgbClr val="FEF3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14" name="Google Shape;3914;p16"/>
            <p:cNvSpPr/>
            <p:nvPr/>
          </p:nvSpPr>
          <p:spPr>
            <a:xfrm>
              <a:off x="5495950" y="-154025"/>
              <a:ext cx="27800" cy="59925"/>
            </a:xfrm>
            <a:custGeom>
              <a:avLst/>
              <a:gdLst/>
              <a:ahLst/>
              <a:cxnLst/>
              <a:rect l="l" t="t" r="r" b="b"/>
              <a:pathLst>
                <a:path w="1112" h="2397" extrusionOk="0">
                  <a:moveTo>
                    <a:pt x="271" y="1"/>
                  </a:moveTo>
                  <a:cubicBezTo>
                    <a:pt x="238" y="38"/>
                    <a:pt x="215" y="74"/>
                    <a:pt x="192" y="108"/>
                  </a:cubicBezTo>
                  <a:cubicBezTo>
                    <a:pt x="163" y="157"/>
                    <a:pt x="136" y="203"/>
                    <a:pt x="113" y="252"/>
                  </a:cubicBezTo>
                  <a:cubicBezTo>
                    <a:pt x="74" y="337"/>
                    <a:pt x="45" y="423"/>
                    <a:pt x="27" y="512"/>
                  </a:cubicBezTo>
                  <a:cubicBezTo>
                    <a:pt x="8" y="614"/>
                    <a:pt x="1" y="713"/>
                    <a:pt x="5" y="814"/>
                  </a:cubicBezTo>
                  <a:cubicBezTo>
                    <a:pt x="14" y="911"/>
                    <a:pt x="37" y="1022"/>
                    <a:pt x="73" y="1137"/>
                  </a:cubicBezTo>
                  <a:cubicBezTo>
                    <a:pt x="99" y="1201"/>
                    <a:pt x="127" y="1266"/>
                    <a:pt x="159" y="1331"/>
                  </a:cubicBezTo>
                  <a:cubicBezTo>
                    <a:pt x="203" y="1421"/>
                    <a:pt x="254" y="1509"/>
                    <a:pt x="310" y="1592"/>
                  </a:cubicBezTo>
                  <a:cubicBezTo>
                    <a:pt x="458" y="1802"/>
                    <a:pt x="659" y="2017"/>
                    <a:pt x="907" y="2233"/>
                  </a:cubicBezTo>
                  <a:cubicBezTo>
                    <a:pt x="962" y="2277"/>
                    <a:pt x="1035" y="2338"/>
                    <a:pt x="1111" y="2396"/>
                  </a:cubicBezTo>
                  <a:cubicBezTo>
                    <a:pt x="1041" y="2177"/>
                    <a:pt x="985" y="1956"/>
                    <a:pt x="950" y="1736"/>
                  </a:cubicBezTo>
                  <a:cubicBezTo>
                    <a:pt x="942" y="1647"/>
                    <a:pt x="933" y="1523"/>
                    <a:pt x="926" y="1401"/>
                  </a:cubicBezTo>
                  <a:lnTo>
                    <a:pt x="917" y="1293"/>
                  </a:lnTo>
                  <a:cubicBezTo>
                    <a:pt x="904" y="1153"/>
                    <a:pt x="884" y="1015"/>
                    <a:pt x="861" y="878"/>
                  </a:cubicBezTo>
                  <a:lnTo>
                    <a:pt x="853" y="818"/>
                  </a:lnTo>
                  <a:cubicBezTo>
                    <a:pt x="847" y="766"/>
                    <a:pt x="847" y="712"/>
                    <a:pt x="853" y="659"/>
                  </a:cubicBezTo>
                  <a:cubicBezTo>
                    <a:pt x="868" y="584"/>
                    <a:pt x="893" y="508"/>
                    <a:pt x="922" y="430"/>
                  </a:cubicBezTo>
                  <a:cubicBezTo>
                    <a:pt x="955" y="338"/>
                    <a:pt x="956" y="265"/>
                    <a:pt x="929" y="210"/>
                  </a:cubicBezTo>
                  <a:lnTo>
                    <a:pt x="926" y="206"/>
                  </a:lnTo>
                  <a:cubicBezTo>
                    <a:pt x="884" y="127"/>
                    <a:pt x="811" y="98"/>
                    <a:pt x="752" y="74"/>
                  </a:cubicBezTo>
                  <a:cubicBezTo>
                    <a:pt x="696" y="57"/>
                    <a:pt x="634" y="44"/>
                    <a:pt x="570" y="38"/>
                  </a:cubicBezTo>
                  <a:cubicBezTo>
                    <a:pt x="524" y="28"/>
                    <a:pt x="479" y="24"/>
                    <a:pt x="437" y="18"/>
                  </a:cubicBezTo>
                  <a:lnTo>
                    <a:pt x="338" y="8"/>
                  </a:lnTo>
                  <a:lnTo>
                    <a:pt x="271" y="1"/>
                  </a:lnTo>
                  <a:close/>
                </a:path>
              </a:pathLst>
            </a:custGeom>
            <a:solidFill>
              <a:srgbClr val="FEF3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15" name="Google Shape;3915;p16"/>
            <p:cNvSpPr/>
            <p:nvPr/>
          </p:nvSpPr>
          <p:spPr>
            <a:xfrm>
              <a:off x="4760225" y="-1160950"/>
              <a:ext cx="1386725" cy="1041825"/>
            </a:xfrm>
            <a:custGeom>
              <a:avLst/>
              <a:gdLst/>
              <a:ahLst/>
              <a:cxnLst/>
              <a:rect l="l" t="t" r="r" b="b"/>
              <a:pathLst>
                <a:path w="55469" h="41673" extrusionOk="0">
                  <a:moveTo>
                    <a:pt x="31756" y="1"/>
                  </a:moveTo>
                  <a:cubicBezTo>
                    <a:pt x="31708" y="1"/>
                    <a:pt x="31665" y="32"/>
                    <a:pt x="31649" y="83"/>
                  </a:cubicBezTo>
                  <a:cubicBezTo>
                    <a:pt x="31560" y="344"/>
                    <a:pt x="31491" y="581"/>
                    <a:pt x="31439" y="811"/>
                  </a:cubicBezTo>
                  <a:cubicBezTo>
                    <a:pt x="31390" y="1024"/>
                    <a:pt x="31359" y="1255"/>
                    <a:pt x="31342" y="1503"/>
                  </a:cubicBezTo>
                  <a:cubicBezTo>
                    <a:pt x="31316" y="1891"/>
                    <a:pt x="31352" y="2311"/>
                    <a:pt x="31449" y="2789"/>
                  </a:cubicBezTo>
                  <a:cubicBezTo>
                    <a:pt x="31527" y="3148"/>
                    <a:pt x="31640" y="3501"/>
                    <a:pt x="31749" y="3845"/>
                  </a:cubicBezTo>
                  <a:cubicBezTo>
                    <a:pt x="31794" y="3983"/>
                    <a:pt x="31840" y="4118"/>
                    <a:pt x="31880" y="4255"/>
                  </a:cubicBezTo>
                  <a:cubicBezTo>
                    <a:pt x="32035" y="4758"/>
                    <a:pt x="32149" y="5269"/>
                    <a:pt x="32216" y="5776"/>
                  </a:cubicBezTo>
                  <a:lnTo>
                    <a:pt x="32228" y="5874"/>
                  </a:lnTo>
                  <a:lnTo>
                    <a:pt x="32163" y="5888"/>
                  </a:lnTo>
                  <a:cubicBezTo>
                    <a:pt x="32116" y="5903"/>
                    <a:pt x="32067" y="5913"/>
                    <a:pt x="32017" y="5920"/>
                  </a:cubicBezTo>
                  <a:cubicBezTo>
                    <a:pt x="31995" y="5921"/>
                    <a:pt x="31974" y="5922"/>
                    <a:pt x="31953" y="5922"/>
                  </a:cubicBezTo>
                  <a:cubicBezTo>
                    <a:pt x="31923" y="5922"/>
                    <a:pt x="31894" y="5921"/>
                    <a:pt x="31864" y="5917"/>
                  </a:cubicBezTo>
                  <a:cubicBezTo>
                    <a:pt x="31808" y="5907"/>
                    <a:pt x="31757" y="5893"/>
                    <a:pt x="31704" y="5873"/>
                  </a:cubicBezTo>
                  <a:cubicBezTo>
                    <a:pt x="31570" y="5820"/>
                    <a:pt x="31445" y="5742"/>
                    <a:pt x="31323" y="5669"/>
                  </a:cubicBezTo>
                  <a:cubicBezTo>
                    <a:pt x="31237" y="5616"/>
                    <a:pt x="31168" y="5573"/>
                    <a:pt x="31097" y="5535"/>
                  </a:cubicBezTo>
                  <a:cubicBezTo>
                    <a:pt x="30931" y="5442"/>
                    <a:pt x="30681" y="5304"/>
                    <a:pt x="30427" y="5195"/>
                  </a:cubicBezTo>
                  <a:cubicBezTo>
                    <a:pt x="30233" y="5111"/>
                    <a:pt x="30032" y="5058"/>
                    <a:pt x="29832" y="5030"/>
                  </a:cubicBezTo>
                  <a:cubicBezTo>
                    <a:pt x="29713" y="5012"/>
                    <a:pt x="29595" y="5006"/>
                    <a:pt x="29481" y="5006"/>
                  </a:cubicBezTo>
                  <a:cubicBezTo>
                    <a:pt x="29319" y="5006"/>
                    <a:pt x="29167" y="5019"/>
                    <a:pt x="29039" y="5032"/>
                  </a:cubicBezTo>
                  <a:cubicBezTo>
                    <a:pt x="29005" y="5034"/>
                    <a:pt x="28982" y="5045"/>
                    <a:pt x="28962" y="5067"/>
                  </a:cubicBezTo>
                  <a:cubicBezTo>
                    <a:pt x="28940" y="5087"/>
                    <a:pt x="28927" y="5116"/>
                    <a:pt x="28929" y="5144"/>
                  </a:cubicBezTo>
                  <a:cubicBezTo>
                    <a:pt x="28929" y="5163"/>
                    <a:pt x="28934" y="5180"/>
                    <a:pt x="28940" y="5192"/>
                  </a:cubicBezTo>
                  <a:cubicBezTo>
                    <a:pt x="28960" y="5231"/>
                    <a:pt x="28995" y="5256"/>
                    <a:pt x="29032" y="5256"/>
                  </a:cubicBezTo>
                  <a:cubicBezTo>
                    <a:pt x="29035" y="5256"/>
                    <a:pt x="29038" y="5255"/>
                    <a:pt x="29041" y="5255"/>
                  </a:cubicBezTo>
                  <a:cubicBezTo>
                    <a:pt x="29206" y="5238"/>
                    <a:pt x="29354" y="5229"/>
                    <a:pt x="29490" y="5229"/>
                  </a:cubicBezTo>
                  <a:cubicBezTo>
                    <a:pt x="29594" y="5229"/>
                    <a:pt x="29691" y="5234"/>
                    <a:pt x="29783" y="5245"/>
                  </a:cubicBezTo>
                  <a:cubicBezTo>
                    <a:pt x="29872" y="5257"/>
                    <a:pt x="29958" y="5275"/>
                    <a:pt x="30045" y="5297"/>
                  </a:cubicBezTo>
                  <a:cubicBezTo>
                    <a:pt x="30131" y="5318"/>
                    <a:pt x="30210" y="5346"/>
                    <a:pt x="30290" y="5377"/>
                  </a:cubicBezTo>
                  <a:cubicBezTo>
                    <a:pt x="30473" y="5453"/>
                    <a:pt x="30648" y="5542"/>
                    <a:pt x="30779" y="5613"/>
                  </a:cubicBezTo>
                  <a:cubicBezTo>
                    <a:pt x="30866" y="5659"/>
                    <a:pt x="30952" y="5706"/>
                    <a:pt x="31039" y="5755"/>
                  </a:cubicBezTo>
                  <a:cubicBezTo>
                    <a:pt x="31097" y="5787"/>
                    <a:pt x="31155" y="5822"/>
                    <a:pt x="31212" y="5860"/>
                  </a:cubicBezTo>
                  <a:lnTo>
                    <a:pt x="31309" y="5920"/>
                  </a:lnTo>
                  <a:cubicBezTo>
                    <a:pt x="31441" y="6001"/>
                    <a:pt x="31589" y="6081"/>
                    <a:pt x="31765" y="6124"/>
                  </a:cubicBezTo>
                  <a:cubicBezTo>
                    <a:pt x="31816" y="6138"/>
                    <a:pt x="31872" y="6143"/>
                    <a:pt x="31937" y="6143"/>
                  </a:cubicBezTo>
                  <a:cubicBezTo>
                    <a:pt x="31967" y="6143"/>
                    <a:pt x="31999" y="6142"/>
                    <a:pt x="32034" y="6140"/>
                  </a:cubicBezTo>
                  <a:cubicBezTo>
                    <a:pt x="32100" y="6136"/>
                    <a:pt x="32172" y="6121"/>
                    <a:pt x="32258" y="6092"/>
                  </a:cubicBezTo>
                  <a:cubicBezTo>
                    <a:pt x="32271" y="6362"/>
                    <a:pt x="32279" y="6632"/>
                    <a:pt x="32278" y="6890"/>
                  </a:cubicBezTo>
                  <a:cubicBezTo>
                    <a:pt x="32274" y="7241"/>
                    <a:pt x="32245" y="7605"/>
                    <a:pt x="32188" y="8006"/>
                  </a:cubicBezTo>
                  <a:cubicBezTo>
                    <a:pt x="32113" y="8491"/>
                    <a:pt x="32015" y="8922"/>
                    <a:pt x="31890" y="9321"/>
                  </a:cubicBezTo>
                  <a:cubicBezTo>
                    <a:pt x="31793" y="9642"/>
                    <a:pt x="31669" y="9982"/>
                    <a:pt x="31490" y="10426"/>
                  </a:cubicBezTo>
                  <a:cubicBezTo>
                    <a:pt x="31385" y="10686"/>
                    <a:pt x="31277" y="10947"/>
                    <a:pt x="31169" y="11206"/>
                  </a:cubicBezTo>
                  <a:lnTo>
                    <a:pt x="31152" y="11250"/>
                  </a:lnTo>
                  <a:cubicBezTo>
                    <a:pt x="30944" y="11754"/>
                    <a:pt x="30728" y="12276"/>
                    <a:pt x="30540" y="12797"/>
                  </a:cubicBezTo>
                  <a:cubicBezTo>
                    <a:pt x="30204" y="13744"/>
                    <a:pt x="30033" y="14521"/>
                    <a:pt x="30003" y="15242"/>
                  </a:cubicBezTo>
                  <a:cubicBezTo>
                    <a:pt x="29983" y="15641"/>
                    <a:pt x="30023" y="16040"/>
                    <a:pt x="30119" y="16424"/>
                  </a:cubicBezTo>
                  <a:cubicBezTo>
                    <a:pt x="30167" y="16602"/>
                    <a:pt x="30234" y="16790"/>
                    <a:pt x="30322" y="16988"/>
                  </a:cubicBezTo>
                  <a:lnTo>
                    <a:pt x="30358" y="17060"/>
                  </a:lnTo>
                  <a:cubicBezTo>
                    <a:pt x="30415" y="17173"/>
                    <a:pt x="30480" y="17281"/>
                    <a:pt x="30550" y="17377"/>
                  </a:cubicBezTo>
                  <a:cubicBezTo>
                    <a:pt x="30368" y="17561"/>
                    <a:pt x="30185" y="17755"/>
                    <a:pt x="30004" y="17949"/>
                  </a:cubicBezTo>
                  <a:lnTo>
                    <a:pt x="29869" y="18093"/>
                  </a:lnTo>
                  <a:cubicBezTo>
                    <a:pt x="29607" y="18376"/>
                    <a:pt x="29342" y="18660"/>
                    <a:pt x="29072" y="18942"/>
                  </a:cubicBezTo>
                  <a:cubicBezTo>
                    <a:pt x="28210" y="19838"/>
                    <a:pt x="27455" y="20500"/>
                    <a:pt x="26699" y="21024"/>
                  </a:cubicBezTo>
                  <a:lnTo>
                    <a:pt x="26664" y="21049"/>
                  </a:lnTo>
                  <a:cubicBezTo>
                    <a:pt x="25431" y="21867"/>
                    <a:pt x="24072" y="22432"/>
                    <a:pt x="23028" y="22830"/>
                  </a:cubicBezTo>
                  <a:cubicBezTo>
                    <a:pt x="22648" y="22976"/>
                    <a:pt x="22264" y="23115"/>
                    <a:pt x="21882" y="23256"/>
                  </a:cubicBezTo>
                  <a:lnTo>
                    <a:pt x="21693" y="23325"/>
                  </a:lnTo>
                  <a:lnTo>
                    <a:pt x="21086" y="23546"/>
                  </a:lnTo>
                  <a:cubicBezTo>
                    <a:pt x="20760" y="23667"/>
                    <a:pt x="20437" y="23789"/>
                    <a:pt x="20115" y="23924"/>
                  </a:cubicBezTo>
                  <a:cubicBezTo>
                    <a:pt x="19812" y="24053"/>
                    <a:pt x="19481" y="24204"/>
                    <a:pt x="19073" y="24401"/>
                  </a:cubicBezTo>
                  <a:cubicBezTo>
                    <a:pt x="18123" y="24866"/>
                    <a:pt x="17200" y="25398"/>
                    <a:pt x="16309" y="25913"/>
                  </a:cubicBezTo>
                  <a:lnTo>
                    <a:pt x="16193" y="25981"/>
                  </a:lnTo>
                  <a:cubicBezTo>
                    <a:pt x="16214" y="25900"/>
                    <a:pt x="16214" y="25813"/>
                    <a:pt x="16214" y="25724"/>
                  </a:cubicBezTo>
                  <a:cubicBezTo>
                    <a:pt x="16217" y="25590"/>
                    <a:pt x="16213" y="25454"/>
                    <a:pt x="16207" y="25317"/>
                  </a:cubicBezTo>
                  <a:cubicBezTo>
                    <a:pt x="16202" y="25184"/>
                    <a:pt x="16196" y="25082"/>
                    <a:pt x="16194" y="24977"/>
                  </a:cubicBezTo>
                  <a:cubicBezTo>
                    <a:pt x="16196" y="24853"/>
                    <a:pt x="16206" y="24703"/>
                    <a:pt x="16222" y="24553"/>
                  </a:cubicBezTo>
                  <a:cubicBezTo>
                    <a:pt x="16237" y="24415"/>
                    <a:pt x="16266" y="24277"/>
                    <a:pt x="16301" y="24139"/>
                  </a:cubicBezTo>
                  <a:cubicBezTo>
                    <a:pt x="16354" y="23943"/>
                    <a:pt x="16421" y="23746"/>
                    <a:pt x="16507" y="23538"/>
                  </a:cubicBezTo>
                  <a:cubicBezTo>
                    <a:pt x="16594" y="23331"/>
                    <a:pt x="16694" y="23134"/>
                    <a:pt x="16790" y="22950"/>
                  </a:cubicBezTo>
                  <a:cubicBezTo>
                    <a:pt x="16862" y="22814"/>
                    <a:pt x="16936" y="22679"/>
                    <a:pt x="17010" y="22547"/>
                  </a:cubicBezTo>
                  <a:cubicBezTo>
                    <a:pt x="17148" y="22295"/>
                    <a:pt x="17302" y="22009"/>
                    <a:pt x="17434" y="21728"/>
                  </a:cubicBezTo>
                  <a:cubicBezTo>
                    <a:pt x="17621" y="21324"/>
                    <a:pt x="17754" y="20886"/>
                    <a:pt x="17830" y="20428"/>
                  </a:cubicBezTo>
                  <a:cubicBezTo>
                    <a:pt x="17901" y="20014"/>
                    <a:pt x="17918" y="19565"/>
                    <a:pt x="17886" y="19006"/>
                  </a:cubicBezTo>
                  <a:cubicBezTo>
                    <a:pt x="17858" y="18478"/>
                    <a:pt x="17771" y="17958"/>
                    <a:pt x="17708" y="17613"/>
                  </a:cubicBezTo>
                  <a:cubicBezTo>
                    <a:pt x="17657" y="17320"/>
                    <a:pt x="17599" y="17031"/>
                    <a:pt x="17537" y="16740"/>
                  </a:cubicBezTo>
                  <a:cubicBezTo>
                    <a:pt x="17592" y="16688"/>
                    <a:pt x="17651" y="16636"/>
                    <a:pt x="17715" y="16587"/>
                  </a:cubicBezTo>
                  <a:cubicBezTo>
                    <a:pt x="17829" y="16513"/>
                    <a:pt x="17927" y="16455"/>
                    <a:pt x="18026" y="16412"/>
                  </a:cubicBezTo>
                  <a:cubicBezTo>
                    <a:pt x="18162" y="16356"/>
                    <a:pt x="18311" y="16315"/>
                    <a:pt x="18478" y="16287"/>
                  </a:cubicBezTo>
                  <a:cubicBezTo>
                    <a:pt x="18577" y="16279"/>
                    <a:pt x="18656" y="16273"/>
                    <a:pt x="18734" y="16271"/>
                  </a:cubicBezTo>
                  <a:cubicBezTo>
                    <a:pt x="18740" y="16271"/>
                    <a:pt x="18747" y="16271"/>
                    <a:pt x="18754" y="16271"/>
                  </a:cubicBezTo>
                  <a:cubicBezTo>
                    <a:pt x="18838" y="16271"/>
                    <a:pt x="18923" y="16279"/>
                    <a:pt x="19008" y="16290"/>
                  </a:cubicBezTo>
                  <a:cubicBezTo>
                    <a:pt x="19351" y="16340"/>
                    <a:pt x="19643" y="16434"/>
                    <a:pt x="19926" y="16521"/>
                  </a:cubicBezTo>
                  <a:lnTo>
                    <a:pt x="20012" y="16549"/>
                  </a:lnTo>
                  <a:lnTo>
                    <a:pt x="20289" y="16639"/>
                  </a:lnTo>
                  <a:lnTo>
                    <a:pt x="20416" y="16681"/>
                  </a:lnTo>
                  <a:cubicBezTo>
                    <a:pt x="20581" y="16735"/>
                    <a:pt x="20747" y="16789"/>
                    <a:pt x="20914" y="16840"/>
                  </a:cubicBezTo>
                  <a:cubicBezTo>
                    <a:pt x="21240" y="16938"/>
                    <a:pt x="21524" y="17005"/>
                    <a:pt x="21789" y="17053"/>
                  </a:cubicBezTo>
                  <a:cubicBezTo>
                    <a:pt x="22031" y="17094"/>
                    <a:pt x="22285" y="17115"/>
                    <a:pt x="22545" y="17115"/>
                  </a:cubicBezTo>
                  <a:cubicBezTo>
                    <a:pt x="22604" y="17115"/>
                    <a:pt x="22662" y="17114"/>
                    <a:pt x="22721" y="17112"/>
                  </a:cubicBezTo>
                  <a:cubicBezTo>
                    <a:pt x="23079" y="17102"/>
                    <a:pt x="23426" y="17037"/>
                    <a:pt x="23722" y="16974"/>
                  </a:cubicBezTo>
                  <a:lnTo>
                    <a:pt x="23815" y="16954"/>
                  </a:lnTo>
                  <a:cubicBezTo>
                    <a:pt x="24185" y="16876"/>
                    <a:pt x="24529" y="16804"/>
                    <a:pt x="24870" y="16718"/>
                  </a:cubicBezTo>
                  <a:cubicBezTo>
                    <a:pt x="25308" y="16610"/>
                    <a:pt x="25660" y="16496"/>
                    <a:pt x="25980" y="16362"/>
                  </a:cubicBezTo>
                  <a:cubicBezTo>
                    <a:pt x="26157" y="16284"/>
                    <a:pt x="26317" y="16204"/>
                    <a:pt x="26470" y="16119"/>
                  </a:cubicBezTo>
                  <a:cubicBezTo>
                    <a:pt x="26615" y="16034"/>
                    <a:pt x="26764" y="15927"/>
                    <a:pt x="26924" y="15795"/>
                  </a:cubicBezTo>
                  <a:cubicBezTo>
                    <a:pt x="26961" y="15762"/>
                    <a:pt x="26964" y="15703"/>
                    <a:pt x="26944" y="15665"/>
                  </a:cubicBezTo>
                  <a:cubicBezTo>
                    <a:pt x="26910" y="15628"/>
                    <a:pt x="26874" y="15609"/>
                    <a:pt x="26838" y="15609"/>
                  </a:cubicBezTo>
                  <a:cubicBezTo>
                    <a:pt x="26813" y="15609"/>
                    <a:pt x="26787" y="15618"/>
                    <a:pt x="26764" y="15638"/>
                  </a:cubicBezTo>
                  <a:cubicBezTo>
                    <a:pt x="26738" y="15660"/>
                    <a:pt x="26714" y="15681"/>
                    <a:pt x="26688" y="15701"/>
                  </a:cubicBezTo>
                  <a:cubicBezTo>
                    <a:pt x="26559" y="15799"/>
                    <a:pt x="26428" y="15884"/>
                    <a:pt x="26297" y="15955"/>
                  </a:cubicBezTo>
                  <a:cubicBezTo>
                    <a:pt x="26178" y="16022"/>
                    <a:pt x="26045" y="16086"/>
                    <a:pt x="25888" y="16151"/>
                  </a:cubicBezTo>
                  <a:cubicBezTo>
                    <a:pt x="25500" y="16306"/>
                    <a:pt x="25082" y="16422"/>
                    <a:pt x="24529" y="16531"/>
                  </a:cubicBezTo>
                  <a:cubicBezTo>
                    <a:pt x="24332" y="16572"/>
                    <a:pt x="24139" y="16606"/>
                    <a:pt x="23943" y="16639"/>
                  </a:cubicBezTo>
                  <a:lnTo>
                    <a:pt x="23848" y="16658"/>
                  </a:lnTo>
                  <a:lnTo>
                    <a:pt x="23751" y="16675"/>
                  </a:lnTo>
                  <a:lnTo>
                    <a:pt x="23662" y="16692"/>
                  </a:lnTo>
                  <a:cubicBezTo>
                    <a:pt x="23511" y="16718"/>
                    <a:pt x="23362" y="16745"/>
                    <a:pt x="23212" y="16768"/>
                  </a:cubicBezTo>
                  <a:cubicBezTo>
                    <a:pt x="23014" y="16793"/>
                    <a:pt x="22836" y="16804"/>
                    <a:pt x="22659" y="16807"/>
                  </a:cubicBezTo>
                  <a:cubicBezTo>
                    <a:pt x="22633" y="16808"/>
                    <a:pt x="22606" y="16808"/>
                    <a:pt x="22578" y="16808"/>
                  </a:cubicBezTo>
                  <a:cubicBezTo>
                    <a:pt x="22441" y="16808"/>
                    <a:pt x="22293" y="16799"/>
                    <a:pt x="22119" y="16781"/>
                  </a:cubicBezTo>
                  <a:cubicBezTo>
                    <a:pt x="21786" y="16738"/>
                    <a:pt x="21441" y="16658"/>
                    <a:pt x="20999" y="16520"/>
                  </a:cubicBezTo>
                  <a:cubicBezTo>
                    <a:pt x="20847" y="16471"/>
                    <a:pt x="20691" y="16421"/>
                    <a:pt x="20539" y="16371"/>
                  </a:cubicBezTo>
                  <a:cubicBezTo>
                    <a:pt x="20278" y="16284"/>
                    <a:pt x="20015" y="16197"/>
                    <a:pt x="19749" y="16121"/>
                  </a:cubicBezTo>
                  <a:cubicBezTo>
                    <a:pt x="19646" y="16092"/>
                    <a:pt x="19541" y="16065"/>
                    <a:pt x="19438" y="16039"/>
                  </a:cubicBezTo>
                  <a:cubicBezTo>
                    <a:pt x="19315" y="16007"/>
                    <a:pt x="19188" y="15993"/>
                    <a:pt x="19064" y="15978"/>
                  </a:cubicBezTo>
                  <a:cubicBezTo>
                    <a:pt x="18994" y="15971"/>
                    <a:pt x="18922" y="15967"/>
                    <a:pt x="18849" y="15967"/>
                  </a:cubicBezTo>
                  <a:cubicBezTo>
                    <a:pt x="18700" y="15967"/>
                    <a:pt x="18544" y="15983"/>
                    <a:pt x="18375" y="16014"/>
                  </a:cubicBezTo>
                  <a:cubicBezTo>
                    <a:pt x="18171" y="16050"/>
                    <a:pt x="17960" y="16134"/>
                    <a:pt x="17747" y="16261"/>
                  </a:cubicBezTo>
                  <a:cubicBezTo>
                    <a:pt x="17644" y="16327"/>
                    <a:pt x="17550" y="16408"/>
                    <a:pt x="17471" y="16478"/>
                  </a:cubicBezTo>
                  <a:lnTo>
                    <a:pt x="17420" y="16171"/>
                  </a:lnTo>
                  <a:cubicBezTo>
                    <a:pt x="17257" y="15371"/>
                    <a:pt x="17098" y="14518"/>
                    <a:pt x="17085" y="13649"/>
                  </a:cubicBezTo>
                  <a:cubicBezTo>
                    <a:pt x="17085" y="13205"/>
                    <a:pt x="17128" y="12804"/>
                    <a:pt x="17220" y="12428"/>
                  </a:cubicBezTo>
                  <a:lnTo>
                    <a:pt x="17226" y="12385"/>
                  </a:lnTo>
                  <a:cubicBezTo>
                    <a:pt x="17309" y="12106"/>
                    <a:pt x="17415" y="11852"/>
                    <a:pt x="17536" y="11626"/>
                  </a:cubicBezTo>
                  <a:cubicBezTo>
                    <a:pt x="17681" y="11374"/>
                    <a:pt x="17865" y="11127"/>
                    <a:pt x="18085" y="10893"/>
                  </a:cubicBezTo>
                  <a:cubicBezTo>
                    <a:pt x="18247" y="10729"/>
                    <a:pt x="18408" y="10589"/>
                    <a:pt x="18592" y="10452"/>
                  </a:cubicBezTo>
                  <a:cubicBezTo>
                    <a:pt x="18808" y="10284"/>
                    <a:pt x="19040" y="10144"/>
                    <a:pt x="19241" y="10025"/>
                  </a:cubicBezTo>
                  <a:cubicBezTo>
                    <a:pt x="19506" y="9870"/>
                    <a:pt x="19778" y="9713"/>
                    <a:pt x="20049" y="9557"/>
                  </a:cubicBezTo>
                  <a:cubicBezTo>
                    <a:pt x="20670" y="9202"/>
                    <a:pt x="21287" y="8847"/>
                    <a:pt x="21874" y="8455"/>
                  </a:cubicBezTo>
                  <a:cubicBezTo>
                    <a:pt x="22299" y="8169"/>
                    <a:pt x="22698" y="7861"/>
                    <a:pt x="23060" y="7533"/>
                  </a:cubicBezTo>
                  <a:cubicBezTo>
                    <a:pt x="23453" y="7180"/>
                    <a:pt x="23811" y="6786"/>
                    <a:pt x="24123" y="6365"/>
                  </a:cubicBezTo>
                  <a:cubicBezTo>
                    <a:pt x="24149" y="6331"/>
                    <a:pt x="24153" y="6286"/>
                    <a:pt x="24134" y="6250"/>
                  </a:cubicBezTo>
                  <a:cubicBezTo>
                    <a:pt x="24127" y="6233"/>
                    <a:pt x="24114" y="6222"/>
                    <a:pt x="24100" y="6210"/>
                  </a:cubicBezTo>
                  <a:cubicBezTo>
                    <a:pt x="24081" y="6196"/>
                    <a:pt x="24057" y="6189"/>
                    <a:pt x="24033" y="6189"/>
                  </a:cubicBezTo>
                  <a:cubicBezTo>
                    <a:pt x="24027" y="6189"/>
                    <a:pt x="24022" y="6189"/>
                    <a:pt x="24016" y="6190"/>
                  </a:cubicBezTo>
                  <a:cubicBezTo>
                    <a:pt x="23988" y="6196"/>
                    <a:pt x="23962" y="6210"/>
                    <a:pt x="23945" y="6233"/>
                  </a:cubicBezTo>
                  <a:cubicBezTo>
                    <a:pt x="23761" y="6480"/>
                    <a:pt x="23554" y="6722"/>
                    <a:pt x="23333" y="6954"/>
                  </a:cubicBezTo>
                  <a:cubicBezTo>
                    <a:pt x="23004" y="7286"/>
                    <a:pt x="22645" y="7595"/>
                    <a:pt x="22246" y="7889"/>
                  </a:cubicBezTo>
                  <a:cubicBezTo>
                    <a:pt x="21826" y="8199"/>
                    <a:pt x="21387" y="8470"/>
                    <a:pt x="21051" y="8668"/>
                  </a:cubicBezTo>
                  <a:cubicBezTo>
                    <a:pt x="20717" y="8864"/>
                    <a:pt x="20351" y="9068"/>
                    <a:pt x="19986" y="9271"/>
                  </a:cubicBezTo>
                  <a:lnTo>
                    <a:pt x="19502" y="9542"/>
                  </a:lnTo>
                  <a:lnTo>
                    <a:pt x="19453" y="9571"/>
                  </a:lnTo>
                  <a:cubicBezTo>
                    <a:pt x="19024" y="9812"/>
                    <a:pt x="18580" y="10059"/>
                    <a:pt x="18185" y="10375"/>
                  </a:cubicBezTo>
                  <a:cubicBezTo>
                    <a:pt x="17858" y="10646"/>
                    <a:pt x="17579" y="10947"/>
                    <a:pt x="17362" y="11273"/>
                  </a:cubicBezTo>
                  <a:cubicBezTo>
                    <a:pt x="17283" y="11390"/>
                    <a:pt x="17214" y="11512"/>
                    <a:pt x="17151" y="11638"/>
                  </a:cubicBezTo>
                  <a:cubicBezTo>
                    <a:pt x="17184" y="11322"/>
                    <a:pt x="17162" y="11005"/>
                    <a:pt x="17141" y="10763"/>
                  </a:cubicBezTo>
                  <a:cubicBezTo>
                    <a:pt x="17132" y="10638"/>
                    <a:pt x="17119" y="10512"/>
                    <a:pt x="17108" y="10387"/>
                  </a:cubicBezTo>
                  <a:cubicBezTo>
                    <a:pt x="17092" y="10223"/>
                    <a:pt x="17076" y="10061"/>
                    <a:pt x="17065" y="9899"/>
                  </a:cubicBezTo>
                  <a:cubicBezTo>
                    <a:pt x="17043" y="9573"/>
                    <a:pt x="17048" y="9284"/>
                    <a:pt x="17075" y="9012"/>
                  </a:cubicBezTo>
                  <a:cubicBezTo>
                    <a:pt x="17091" y="8893"/>
                    <a:pt x="17112" y="8771"/>
                    <a:pt x="17142" y="8649"/>
                  </a:cubicBezTo>
                  <a:cubicBezTo>
                    <a:pt x="17170" y="8530"/>
                    <a:pt x="17208" y="8415"/>
                    <a:pt x="17251" y="8300"/>
                  </a:cubicBezTo>
                  <a:cubicBezTo>
                    <a:pt x="17326" y="8122"/>
                    <a:pt x="17407" y="7957"/>
                    <a:pt x="17507" y="7782"/>
                  </a:cubicBezTo>
                  <a:cubicBezTo>
                    <a:pt x="17596" y="7629"/>
                    <a:pt x="17697" y="7480"/>
                    <a:pt x="17822" y="7310"/>
                  </a:cubicBezTo>
                  <a:cubicBezTo>
                    <a:pt x="18333" y="6643"/>
                    <a:pt x="18978" y="6082"/>
                    <a:pt x="19603" y="5542"/>
                  </a:cubicBezTo>
                  <a:lnTo>
                    <a:pt x="19683" y="5471"/>
                  </a:lnTo>
                  <a:lnTo>
                    <a:pt x="19804" y="5367"/>
                  </a:lnTo>
                  <a:cubicBezTo>
                    <a:pt x="20410" y="4840"/>
                    <a:pt x="21036" y="4299"/>
                    <a:pt x="21545" y="3645"/>
                  </a:cubicBezTo>
                  <a:cubicBezTo>
                    <a:pt x="21568" y="3618"/>
                    <a:pt x="21578" y="3595"/>
                    <a:pt x="21578" y="3567"/>
                  </a:cubicBezTo>
                  <a:cubicBezTo>
                    <a:pt x="21579" y="3553"/>
                    <a:pt x="21575" y="3536"/>
                    <a:pt x="21568" y="3519"/>
                  </a:cubicBezTo>
                  <a:cubicBezTo>
                    <a:pt x="21532" y="3478"/>
                    <a:pt x="21500" y="3458"/>
                    <a:pt x="21466" y="3458"/>
                  </a:cubicBezTo>
                  <a:cubicBezTo>
                    <a:pt x="21462" y="3458"/>
                    <a:pt x="21459" y="3458"/>
                    <a:pt x="21456" y="3458"/>
                  </a:cubicBezTo>
                  <a:cubicBezTo>
                    <a:pt x="21428" y="3458"/>
                    <a:pt x="21402" y="3471"/>
                    <a:pt x="21387" y="3493"/>
                  </a:cubicBezTo>
                  <a:cubicBezTo>
                    <a:pt x="20849" y="4179"/>
                    <a:pt x="20177" y="4747"/>
                    <a:pt x="19524" y="5295"/>
                  </a:cubicBezTo>
                  <a:lnTo>
                    <a:pt x="19369" y="5426"/>
                  </a:lnTo>
                  <a:cubicBezTo>
                    <a:pt x="19045" y="5699"/>
                    <a:pt x="18666" y="6025"/>
                    <a:pt x="18307" y="6380"/>
                  </a:cubicBezTo>
                  <a:cubicBezTo>
                    <a:pt x="17951" y="6729"/>
                    <a:pt x="17645" y="7091"/>
                    <a:pt x="17399" y="7453"/>
                  </a:cubicBezTo>
                  <a:cubicBezTo>
                    <a:pt x="17285" y="7616"/>
                    <a:pt x="17178" y="7797"/>
                    <a:pt x="17076" y="8010"/>
                  </a:cubicBezTo>
                  <a:cubicBezTo>
                    <a:pt x="16974" y="8221"/>
                    <a:pt x="16891" y="8455"/>
                    <a:pt x="16832" y="8701"/>
                  </a:cubicBezTo>
                  <a:cubicBezTo>
                    <a:pt x="16790" y="8883"/>
                    <a:pt x="16766" y="9090"/>
                    <a:pt x="16753" y="9350"/>
                  </a:cubicBezTo>
                  <a:cubicBezTo>
                    <a:pt x="16739" y="9608"/>
                    <a:pt x="16753" y="9866"/>
                    <a:pt x="16767" y="10087"/>
                  </a:cubicBezTo>
                  <a:cubicBezTo>
                    <a:pt x="16775" y="10190"/>
                    <a:pt x="16782" y="10295"/>
                    <a:pt x="16790" y="10401"/>
                  </a:cubicBezTo>
                  <a:lnTo>
                    <a:pt x="16802" y="10532"/>
                  </a:lnTo>
                  <a:cubicBezTo>
                    <a:pt x="16828" y="10837"/>
                    <a:pt x="16857" y="11184"/>
                    <a:pt x="16855" y="11519"/>
                  </a:cubicBezTo>
                  <a:lnTo>
                    <a:pt x="16854" y="11581"/>
                  </a:lnTo>
                  <a:cubicBezTo>
                    <a:pt x="16790" y="11461"/>
                    <a:pt x="16701" y="11336"/>
                    <a:pt x="16612" y="11214"/>
                  </a:cubicBezTo>
                  <a:cubicBezTo>
                    <a:pt x="16541" y="11119"/>
                    <a:pt x="16469" y="11026"/>
                    <a:pt x="16395" y="10933"/>
                  </a:cubicBezTo>
                  <a:lnTo>
                    <a:pt x="16302" y="10814"/>
                  </a:lnTo>
                  <a:cubicBezTo>
                    <a:pt x="16186" y="10664"/>
                    <a:pt x="16069" y="10512"/>
                    <a:pt x="15962" y="10354"/>
                  </a:cubicBezTo>
                  <a:lnTo>
                    <a:pt x="15962" y="10354"/>
                  </a:lnTo>
                  <a:lnTo>
                    <a:pt x="15970" y="10403"/>
                  </a:lnTo>
                  <a:cubicBezTo>
                    <a:pt x="15893" y="10253"/>
                    <a:pt x="15807" y="10107"/>
                    <a:pt x="15729" y="9956"/>
                  </a:cubicBezTo>
                  <a:cubicBezTo>
                    <a:pt x="15653" y="9801"/>
                    <a:pt x="15600" y="9663"/>
                    <a:pt x="15539" y="9491"/>
                  </a:cubicBezTo>
                  <a:lnTo>
                    <a:pt x="15538" y="9537"/>
                  </a:lnTo>
                  <a:lnTo>
                    <a:pt x="15519" y="9448"/>
                  </a:lnTo>
                  <a:cubicBezTo>
                    <a:pt x="15476" y="9297"/>
                    <a:pt x="15433" y="9147"/>
                    <a:pt x="15394" y="8997"/>
                  </a:cubicBezTo>
                  <a:cubicBezTo>
                    <a:pt x="15344" y="8797"/>
                    <a:pt x="15305" y="8596"/>
                    <a:pt x="15269" y="8392"/>
                  </a:cubicBezTo>
                  <a:cubicBezTo>
                    <a:pt x="15203" y="8003"/>
                    <a:pt x="15159" y="7612"/>
                    <a:pt x="15123" y="7249"/>
                  </a:cubicBezTo>
                  <a:cubicBezTo>
                    <a:pt x="15086" y="6865"/>
                    <a:pt x="15045" y="6483"/>
                    <a:pt x="14995" y="6103"/>
                  </a:cubicBezTo>
                  <a:cubicBezTo>
                    <a:pt x="14945" y="5712"/>
                    <a:pt x="14872" y="5325"/>
                    <a:pt x="14774" y="4959"/>
                  </a:cubicBezTo>
                  <a:cubicBezTo>
                    <a:pt x="14744" y="4899"/>
                    <a:pt x="14707" y="4870"/>
                    <a:pt x="14667" y="4870"/>
                  </a:cubicBezTo>
                  <a:cubicBezTo>
                    <a:pt x="14659" y="4870"/>
                    <a:pt x="14651" y="4871"/>
                    <a:pt x="14643" y="4873"/>
                  </a:cubicBezTo>
                  <a:cubicBezTo>
                    <a:pt x="14614" y="4879"/>
                    <a:pt x="14586" y="4897"/>
                    <a:pt x="14570" y="4925"/>
                  </a:cubicBezTo>
                  <a:cubicBezTo>
                    <a:pt x="14556" y="4948"/>
                    <a:pt x="14550" y="4976"/>
                    <a:pt x="14556" y="5004"/>
                  </a:cubicBezTo>
                  <a:cubicBezTo>
                    <a:pt x="14630" y="5290"/>
                    <a:pt x="14692" y="5598"/>
                    <a:pt x="14738" y="5946"/>
                  </a:cubicBezTo>
                  <a:cubicBezTo>
                    <a:pt x="14780" y="6260"/>
                    <a:pt x="14807" y="6576"/>
                    <a:pt x="14831" y="6892"/>
                  </a:cubicBezTo>
                  <a:lnTo>
                    <a:pt x="14857" y="7266"/>
                  </a:lnTo>
                  <a:cubicBezTo>
                    <a:pt x="14870" y="7460"/>
                    <a:pt x="14884" y="7652"/>
                    <a:pt x="14902" y="7842"/>
                  </a:cubicBezTo>
                  <a:cubicBezTo>
                    <a:pt x="14935" y="8204"/>
                    <a:pt x="14972" y="8505"/>
                    <a:pt x="15022" y="8790"/>
                  </a:cubicBezTo>
                  <a:cubicBezTo>
                    <a:pt x="15078" y="9109"/>
                    <a:pt x="15159" y="9428"/>
                    <a:pt x="15261" y="9736"/>
                  </a:cubicBezTo>
                  <a:cubicBezTo>
                    <a:pt x="15311" y="9887"/>
                    <a:pt x="15367" y="10038"/>
                    <a:pt x="15432" y="10183"/>
                  </a:cubicBezTo>
                  <a:lnTo>
                    <a:pt x="15460" y="10243"/>
                  </a:lnTo>
                  <a:cubicBezTo>
                    <a:pt x="15527" y="10375"/>
                    <a:pt x="15603" y="10502"/>
                    <a:pt x="15682" y="10624"/>
                  </a:cubicBezTo>
                  <a:cubicBezTo>
                    <a:pt x="15832" y="10851"/>
                    <a:pt x="16005" y="11069"/>
                    <a:pt x="16170" y="11280"/>
                  </a:cubicBezTo>
                  <a:lnTo>
                    <a:pt x="16199" y="11318"/>
                  </a:lnTo>
                  <a:lnTo>
                    <a:pt x="16272" y="11411"/>
                  </a:lnTo>
                  <a:cubicBezTo>
                    <a:pt x="16388" y="11558"/>
                    <a:pt x="16487" y="11681"/>
                    <a:pt x="16581" y="11809"/>
                  </a:cubicBezTo>
                  <a:cubicBezTo>
                    <a:pt x="16645" y="11891"/>
                    <a:pt x="16703" y="11977"/>
                    <a:pt x="16762" y="12063"/>
                  </a:cubicBezTo>
                  <a:lnTo>
                    <a:pt x="16798" y="12115"/>
                  </a:lnTo>
                  <a:lnTo>
                    <a:pt x="16834" y="12168"/>
                  </a:lnTo>
                  <a:cubicBezTo>
                    <a:pt x="16823" y="12343"/>
                    <a:pt x="16812" y="12527"/>
                    <a:pt x="16799" y="12709"/>
                  </a:cubicBezTo>
                  <a:cubicBezTo>
                    <a:pt x="16697" y="13288"/>
                    <a:pt x="16694" y="13937"/>
                    <a:pt x="16789" y="14750"/>
                  </a:cubicBezTo>
                  <a:cubicBezTo>
                    <a:pt x="16862" y="15387"/>
                    <a:pt x="16993" y="16022"/>
                    <a:pt x="17121" y="16636"/>
                  </a:cubicBezTo>
                  <a:cubicBezTo>
                    <a:pt x="17204" y="17034"/>
                    <a:pt x="17283" y="17412"/>
                    <a:pt x="17349" y="17791"/>
                  </a:cubicBezTo>
                  <a:cubicBezTo>
                    <a:pt x="17458" y="18426"/>
                    <a:pt x="17514" y="18954"/>
                    <a:pt x="17520" y="19450"/>
                  </a:cubicBezTo>
                  <a:cubicBezTo>
                    <a:pt x="17517" y="19934"/>
                    <a:pt x="17467" y="20371"/>
                    <a:pt x="17366" y="20786"/>
                  </a:cubicBezTo>
                  <a:cubicBezTo>
                    <a:pt x="17316" y="20980"/>
                    <a:pt x="17247" y="21185"/>
                    <a:pt x="17151" y="21415"/>
                  </a:cubicBezTo>
                  <a:cubicBezTo>
                    <a:pt x="17108" y="21520"/>
                    <a:pt x="17062" y="21623"/>
                    <a:pt x="17010" y="21727"/>
                  </a:cubicBezTo>
                  <a:cubicBezTo>
                    <a:pt x="17003" y="21685"/>
                    <a:pt x="16986" y="21642"/>
                    <a:pt x="16969" y="21599"/>
                  </a:cubicBezTo>
                  <a:lnTo>
                    <a:pt x="16947" y="21543"/>
                  </a:lnTo>
                  <a:cubicBezTo>
                    <a:pt x="16897" y="21421"/>
                    <a:pt x="16852" y="21297"/>
                    <a:pt x="16809" y="21171"/>
                  </a:cubicBezTo>
                  <a:lnTo>
                    <a:pt x="16749" y="20998"/>
                  </a:lnTo>
                  <a:lnTo>
                    <a:pt x="16719" y="20905"/>
                  </a:lnTo>
                  <a:cubicBezTo>
                    <a:pt x="16677" y="20780"/>
                    <a:pt x="16645" y="20675"/>
                    <a:pt x="16609" y="20573"/>
                  </a:cubicBezTo>
                  <a:cubicBezTo>
                    <a:pt x="16574" y="20467"/>
                    <a:pt x="16530" y="20365"/>
                    <a:pt x="16480" y="20264"/>
                  </a:cubicBezTo>
                  <a:cubicBezTo>
                    <a:pt x="16450" y="20204"/>
                    <a:pt x="16417" y="20144"/>
                    <a:pt x="16381" y="20086"/>
                  </a:cubicBezTo>
                  <a:cubicBezTo>
                    <a:pt x="16292" y="19943"/>
                    <a:pt x="16167" y="19812"/>
                    <a:pt x="16012" y="19701"/>
                  </a:cubicBezTo>
                  <a:cubicBezTo>
                    <a:pt x="15855" y="19588"/>
                    <a:pt x="15669" y="19500"/>
                    <a:pt x="15403" y="19416"/>
                  </a:cubicBezTo>
                  <a:cubicBezTo>
                    <a:pt x="15172" y="19342"/>
                    <a:pt x="14918" y="19293"/>
                    <a:pt x="14693" y="19250"/>
                  </a:cubicBezTo>
                  <a:lnTo>
                    <a:pt x="14594" y="19230"/>
                  </a:lnTo>
                  <a:lnTo>
                    <a:pt x="14185" y="19157"/>
                  </a:lnTo>
                  <a:lnTo>
                    <a:pt x="13776" y="19084"/>
                  </a:lnTo>
                  <a:cubicBezTo>
                    <a:pt x="13493" y="19028"/>
                    <a:pt x="13233" y="18966"/>
                    <a:pt x="13000" y="18901"/>
                  </a:cubicBezTo>
                  <a:cubicBezTo>
                    <a:pt x="12826" y="18848"/>
                    <a:pt x="12674" y="18794"/>
                    <a:pt x="12525" y="18733"/>
                  </a:cubicBezTo>
                  <a:cubicBezTo>
                    <a:pt x="12358" y="18664"/>
                    <a:pt x="12184" y="18577"/>
                    <a:pt x="12008" y="18470"/>
                  </a:cubicBezTo>
                  <a:cubicBezTo>
                    <a:pt x="11940" y="18427"/>
                    <a:pt x="11871" y="18383"/>
                    <a:pt x="11804" y="18337"/>
                  </a:cubicBezTo>
                  <a:cubicBezTo>
                    <a:pt x="11780" y="18320"/>
                    <a:pt x="11755" y="18312"/>
                    <a:pt x="11731" y="18312"/>
                  </a:cubicBezTo>
                  <a:cubicBezTo>
                    <a:pt x="11699" y="18312"/>
                    <a:pt x="11669" y="18326"/>
                    <a:pt x="11648" y="18354"/>
                  </a:cubicBezTo>
                  <a:cubicBezTo>
                    <a:pt x="11621" y="18384"/>
                    <a:pt x="11617" y="18437"/>
                    <a:pt x="11636" y="18475"/>
                  </a:cubicBezTo>
                  <a:cubicBezTo>
                    <a:pt x="11643" y="18491"/>
                    <a:pt x="11654" y="18502"/>
                    <a:pt x="11667" y="18511"/>
                  </a:cubicBezTo>
                  <a:cubicBezTo>
                    <a:pt x="11911" y="18679"/>
                    <a:pt x="12170" y="18827"/>
                    <a:pt x="12436" y="18943"/>
                  </a:cubicBezTo>
                  <a:cubicBezTo>
                    <a:pt x="12737" y="19077"/>
                    <a:pt x="13058" y="19167"/>
                    <a:pt x="13302" y="19232"/>
                  </a:cubicBezTo>
                  <a:cubicBezTo>
                    <a:pt x="13595" y="19309"/>
                    <a:pt x="13896" y="19371"/>
                    <a:pt x="14207" y="19430"/>
                  </a:cubicBezTo>
                  <a:cubicBezTo>
                    <a:pt x="14551" y="19497"/>
                    <a:pt x="14877" y="19562"/>
                    <a:pt x="15193" y="19651"/>
                  </a:cubicBezTo>
                  <a:cubicBezTo>
                    <a:pt x="15396" y="19711"/>
                    <a:pt x="15568" y="19785"/>
                    <a:pt x="15720" y="19874"/>
                  </a:cubicBezTo>
                  <a:cubicBezTo>
                    <a:pt x="15808" y="19931"/>
                    <a:pt x="15890" y="19993"/>
                    <a:pt x="15966" y="20068"/>
                  </a:cubicBezTo>
                  <a:cubicBezTo>
                    <a:pt x="16029" y="20139"/>
                    <a:pt x="16088" y="20218"/>
                    <a:pt x="16138" y="20302"/>
                  </a:cubicBezTo>
                  <a:lnTo>
                    <a:pt x="16167" y="20355"/>
                  </a:lnTo>
                  <a:cubicBezTo>
                    <a:pt x="16268" y="20557"/>
                    <a:pt x="16337" y="20779"/>
                    <a:pt x="16397" y="20974"/>
                  </a:cubicBezTo>
                  <a:lnTo>
                    <a:pt x="16421" y="21049"/>
                  </a:lnTo>
                  <a:cubicBezTo>
                    <a:pt x="16469" y="21199"/>
                    <a:pt x="16519" y="21350"/>
                    <a:pt x="16575" y="21500"/>
                  </a:cubicBezTo>
                  <a:cubicBezTo>
                    <a:pt x="16611" y="21597"/>
                    <a:pt x="16653" y="21692"/>
                    <a:pt x="16697" y="21787"/>
                  </a:cubicBezTo>
                  <a:cubicBezTo>
                    <a:pt x="16755" y="21902"/>
                    <a:pt x="16802" y="21974"/>
                    <a:pt x="16852" y="22043"/>
                  </a:cubicBezTo>
                  <a:cubicBezTo>
                    <a:pt x="16762" y="22203"/>
                    <a:pt x="16687" y="22338"/>
                    <a:pt x="16612" y="22473"/>
                  </a:cubicBezTo>
                  <a:cubicBezTo>
                    <a:pt x="16483" y="22705"/>
                    <a:pt x="16324" y="22993"/>
                    <a:pt x="16189" y="23278"/>
                  </a:cubicBezTo>
                  <a:cubicBezTo>
                    <a:pt x="15983" y="23717"/>
                    <a:pt x="15850" y="24171"/>
                    <a:pt x="15794" y="24629"/>
                  </a:cubicBezTo>
                  <a:cubicBezTo>
                    <a:pt x="15768" y="24845"/>
                    <a:pt x="15765" y="25062"/>
                    <a:pt x="15768" y="25304"/>
                  </a:cubicBezTo>
                  <a:lnTo>
                    <a:pt x="15769" y="25458"/>
                  </a:lnTo>
                  <a:cubicBezTo>
                    <a:pt x="15768" y="25741"/>
                    <a:pt x="15746" y="26002"/>
                    <a:pt x="15705" y="26258"/>
                  </a:cubicBezTo>
                  <a:lnTo>
                    <a:pt x="15374" y="26442"/>
                  </a:lnTo>
                  <a:cubicBezTo>
                    <a:pt x="14705" y="26820"/>
                    <a:pt x="14140" y="27110"/>
                    <a:pt x="13599" y="27360"/>
                  </a:cubicBezTo>
                  <a:cubicBezTo>
                    <a:pt x="13010" y="27630"/>
                    <a:pt x="12385" y="27877"/>
                    <a:pt x="11689" y="28118"/>
                  </a:cubicBezTo>
                  <a:lnTo>
                    <a:pt x="11735" y="28119"/>
                  </a:lnTo>
                  <a:cubicBezTo>
                    <a:pt x="10741" y="28438"/>
                    <a:pt x="9735" y="28703"/>
                    <a:pt x="8658" y="28922"/>
                  </a:cubicBezTo>
                  <a:cubicBezTo>
                    <a:pt x="8160" y="29023"/>
                    <a:pt x="7648" y="29112"/>
                    <a:pt x="7047" y="29202"/>
                  </a:cubicBezTo>
                  <a:cubicBezTo>
                    <a:pt x="6777" y="29244"/>
                    <a:pt x="6507" y="29280"/>
                    <a:pt x="6238" y="29316"/>
                  </a:cubicBezTo>
                  <a:cubicBezTo>
                    <a:pt x="5967" y="29352"/>
                    <a:pt x="5696" y="29389"/>
                    <a:pt x="5428" y="29429"/>
                  </a:cubicBezTo>
                  <a:cubicBezTo>
                    <a:pt x="4842" y="29520"/>
                    <a:pt x="4359" y="29615"/>
                    <a:pt x="3905" y="29732"/>
                  </a:cubicBezTo>
                  <a:cubicBezTo>
                    <a:pt x="3431" y="29855"/>
                    <a:pt x="2953" y="30023"/>
                    <a:pt x="2485" y="30232"/>
                  </a:cubicBezTo>
                  <a:cubicBezTo>
                    <a:pt x="2047" y="30428"/>
                    <a:pt x="1609" y="30692"/>
                    <a:pt x="1182" y="31012"/>
                  </a:cubicBezTo>
                  <a:cubicBezTo>
                    <a:pt x="975" y="31166"/>
                    <a:pt x="792" y="31338"/>
                    <a:pt x="626" y="31502"/>
                  </a:cubicBezTo>
                  <a:cubicBezTo>
                    <a:pt x="401" y="31720"/>
                    <a:pt x="214" y="31947"/>
                    <a:pt x="71" y="32173"/>
                  </a:cubicBezTo>
                  <a:cubicBezTo>
                    <a:pt x="7" y="32270"/>
                    <a:pt x="0" y="32392"/>
                    <a:pt x="50" y="32494"/>
                  </a:cubicBezTo>
                  <a:cubicBezTo>
                    <a:pt x="63" y="32520"/>
                    <a:pt x="79" y="32543"/>
                    <a:pt x="101" y="32566"/>
                  </a:cubicBezTo>
                  <a:cubicBezTo>
                    <a:pt x="163" y="32637"/>
                    <a:pt x="249" y="32672"/>
                    <a:pt x="337" y="32672"/>
                  </a:cubicBezTo>
                  <a:cubicBezTo>
                    <a:pt x="413" y="32672"/>
                    <a:pt x="491" y="32646"/>
                    <a:pt x="557" y="32592"/>
                  </a:cubicBezTo>
                  <a:cubicBezTo>
                    <a:pt x="682" y="32489"/>
                    <a:pt x="804" y="32381"/>
                    <a:pt x="927" y="32273"/>
                  </a:cubicBezTo>
                  <a:cubicBezTo>
                    <a:pt x="1026" y="32184"/>
                    <a:pt x="1128" y="32097"/>
                    <a:pt x="1230" y="32010"/>
                  </a:cubicBezTo>
                  <a:cubicBezTo>
                    <a:pt x="1415" y="31855"/>
                    <a:pt x="1609" y="31712"/>
                    <a:pt x="1839" y="31554"/>
                  </a:cubicBezTo>
                  <a:cubicBezTo>
                    <a:pt x="2104" y="31378"/>
                    <a:pt x="2386" y="31215"/>
                    <a:pt x="2679" y="31067"/>
                  </a:cubicBezTo>
                  <a:cubicBezTo>
                    <a:pt x="2963" y="30923"/>
                    <a:pt x="3276" y="30794"/>
                    <a:pt x="3667" y="30662"/>
                  </a:cubicBezTo>
                  <a:cubicBezTo>
                    <a:pt x="4379" y="30433"/>
                    <a:pt x="5154" y="30260"/>
                    <a:pt x="6109" y="30109"/>
                  </a:cubicBezTo>
                  <a:cubicBezTo>
                    <a:pt x="6317" y="30076"/>
                    <a:pt x="6525" y="30047"/>
                    <a:pt x="6733" y="30018"/>
                  </a:cubicBezTo>
                  <a:cubicBezTo>
                    <a:pt x="6959" y="29987"/>
                    <a:pt x="7186" y="29954"/>
                    <a:pt x="7411" y="29918"/>
                  </a:cubicBezTo>
                  <a:cubicBezTo>
                    <a:pt x="7847" y="29849"/>
                    <a:pt x="8300" y="29763"/>
                    <a:pt x="8802" y="29652"/>
                  </a:cubicBezTo>
                  <a:cubicBezTo>
                    <a:pt x="10455" y="29297"/>
                    <a:pt x="12029" y="28787"/>
                    <a:pt x="13478" y="28134"/>
                  </a:cubicBezTo>
                  <a:cubicBezTo>
                    <a:pt x="13740" y="28309"/>
                    <a:pt x="14054" y="28450"/>
                    <a:pt x="14433" y="28565"/>
                  </a:cubicBezTo>
                  <a:cubicBezTo>
                    <a:pt x="14737" y="28654"/>
                    <a:pt x="15074" y="28726"/>
                    <a:pt x="15496" y="28793"/>
                  </a:cubicBezTo>
                  <a:cubicBezTo>
                    <a:pt x="15728" y="28830"/>
                    <a:pt x="15963" y="28859"/>
                    <a:pt x="16199" y="28888"/>
                  </a:cubicBezTo>
                  <a:lnTo>
                    <a:pt x="16453" y="28918"/>
                  </a:lnTo>
                  <a:cubicBezTo>
                    <a:pt x="16611" y="28938"/>
                    <a:pt x="16769" y="28960"/>
                    <a:pt x="16924" y="28987"/>
                  </a:cubicBezTo>
                  <a:cubicBezTo>
                    <a:pt x="17075" y="29013"/>
                    <a:pt x="17226" y="29044"/>
                    <a:pt x="17374" y="29077"/>
                  </a:cubicBezTo>
                  <a:cubicBezTo>
                    <a:pt x="17879" y="29195"/>
                    <a:pt x="18349" y="29363"/>
                    <a:pt x="18770" y="29583"/>
                  </a:cubicBezTo>
                  <a:cubicBezTo>
                    <a:pt x="19117" y="29778"/>
                    <a:pt x="19445" y="30015"/>
                    <a:pt x="19742" y="30288"/>
                  </a:cubicBezTo>
                  <a:cubicBezTo>
                    <a:pt x="20031" y="30564"/>
                    <a:pt x="20308" y="30877"/>
                    <a:pt x="20588" y="31243"/>
                  </a:cubicBezTo>
                  <a:cubicBezTo>
                    <a:pt x="20831" y="31552"/>
                    <a:pt x="21043" y="31874"/>
                    <a:pt x="21262" y="32204"/>
                  </a:cubicBezTo>
                  <a:lnTo>
                    <a:pt x="21428" y="32457"/>
                  </a:lnTo>
                  <a:cubicBezTo>
                    <a:pt x="21773" y="32983"/>
                    <a:pt x="22119" y="33513"/>
                    <a:pt x="22544" y="33968"/>
                  </a:cubicBezTo>
                  <a:cubicBezTo>
                    <a:pt x="22793" y="34237"/>
                    <a:pt x="23069" y="34477"/>
                    <a:pt x="23367" y="34682"/>
                  </a:cubicBezTo>
                  <a:cubicBezTo>
                    <a:pt x="23669" y="34887"/>
                    <a:pt x="24022" y="35065"/>
                    <a:pt x="24417" y="35210"/>
                  </a:cubicBezTo>
                  <a:cubicBezTo>
                    <a:pt x="24446" y="35251"/>
                    <a:pt x="24469" y="35278"/>
                    <a:pt x="24496" y="35307"/>
                  </a:cubicBezTo>
                  <a:cubicBezTo>
                    <a:pt x="24534" y="35353"/>
                    <a:pt x="24569" y="35401"/>
                    <a:pt x="24604" y="35453"/>
                  </a:cubicBezTo>
                  <a:cubicBezTo>
                    <a:pt x="24623" y="35483"/>
                    <a:pt x="24638" y="35512"/>
                    <a:pt x="24653" y="35544"/>
                  </a:cubicBezTo>
                  <a:cubicBezTo>
                    <a:pt x="24677" y="35595"/>
                    <a:pt x="24702" y="35647"/>
                    <a:pt x="24719" y="35705"/>
                  </a:cubicBezTo>
                  <a:cubicBezTo>
                    <a:pt x="24745" y="35795"/>
                    <a:pt x="24759" y="35886"/>
                    <a:pt x="24766" y="35979"/>
                  </a:cubicBezTo>
                  <a:cubicBezTo>
                    <a:pt x="24763" y="36158"/>
                    <a:pt x="24745" y="36335"/>
                    <a:pt x="24699" y="36543"/>
                  </a:cubicBezTo>
                  <a:cubicBezTo>
                    <a:pt x="24677" y="36642"/>
                    <a:pt x="24648" y="36746"/>
                    <a:pt x="24623" y="36846"/>
                  </a:cubicBezTo>
                  <a:lnTo>
                    <a:pt x="24605" y="36905"/>
                  </a:lnTo>
                  <a:cubicBezTo>
                    <a:pt x="24577" y="37013"/>
                    <a:pt x="24551" y="37121"/>
                    <a:pt x="24525" y="37227"/>
                  </a:cubicBezTo>
                  <a:cubicBezTo>
                    <a:pt x="24498" y="37356"/>
                    <a:pt x="24475" y="37486"/>
                    <a:pt x="24462" y="37616"/>
                  </a:cubicBezTo>
                  <a:cubicBezTo>
                    <a:pt x="24450" y="37721"/>
                    <a:pt x="24450" y="37837"/>
                    <a:pt x="24459" y="37985"/>
                  </a:cubicBezTo>
                  <a:cubicBezTo>
                    <a:pt x="24472" y="38123"/>
                    <a:pt x="24500" y="38270"/>
                    <a:pt x="24551" y="38449"/>
                  </a:cubicBezTo>
                  <a:cubicBezTo>
                    <a:pt x="24588" y="38581"/>
                    <a:pt x="24638" y="38718"/>
                    <a:pt x="24706" y="38866"/>
                  </a:cubicBezTo>
                  <a:lnTo>
                    <a:pt x="24748" y="38955"/>
                  </a:lnTo>
                  <a:cubicBezTo>
                    <a:pt x="24861" y="39180"/>
                    <a:pt x="25013" y="39409"/>
                    <a:pt x="25216" y="39653"/>
                  </a:cubicBezTo>
                  <a:cubicBezTo>
                    <a:pt x="25402" y="39878"/>
                    <a:pt x="25632" y="40098"/>
                    <a:pt x="25917" y="40327"/>
                  </a:cubicBezTo>
                  <a:cubicBezTo>
                    <a:pt x="26154" y="40518"/>
                    <a:pt x="26432" y="40707"/>
                    <a:pt x="26767" y="40903"/>
                  </a:cubicBezTo>
                  <a:cubicBezTo>
                    <a:pt x="27301" y="41213"/>
                    <a:pt x="27890" y="41470"/>
                    <a:pt x="28518" y="41667"/>
                  </a:cubicBezTo>
                  <a:cubicBezTo>
                    <a:pt x="28531" y="41671"/>
                    <a:pt x="28545" y="41673"/>
                    <a:pt x="28558" y="41673"/>
                  </a:cubicBezTo>
                  <a:cubicBezTo>
                    <a:pt x="28608" y="41673"/>
                    <a:pt x="28652" y="41644"/>
                    <a:pt x="28673" y="41595"/>
                  </a:cubicBezTo>
                  <a:cubicBezTo>
                    <a:pt x="28683" y="41565"/>
                    <a:pt x="28680" y="41529"/>
                    <a:pt x="28666" y="41499"/>
                  </a:cubicBezTo>
                  <a:cubicBezTo>
                    <a:pt x="28653" y="41471"/>
                    <a:pt x="28627" y="41450"/>
                    <a:pt x="28601" y="41441"/>
                  </a:cubicBezTo>
                  <a:cubicBezTo>
                    <a:pt x="28096" y="41283"/>
                    <a:pt x="27599" y="41078"/>
                    <a:pt x="27125" y="40831"/>
                  </a:cubicBezTo>
                  <a:cubicBezTo>
                    <a:pt x="26579" y="40536"/>
                    <a:pt x="26119" y="40216"/>
                    <a:pt x="25721" y="39848"/>
                  </a:cubicBezTo>
                  <a:cubicBezTo>
                    <a:pt x="25618" y="39748"/>
                    <a:pt x="25503" y="39627"/>
                    <a:pt x="25395" y="39502"/>
                  </a:cubicBezTo>
                  <a:cubicBezTo>
                    <a:pt x="25290" y="39379"/>
                    <a:pt x="25190" y="39242"/>
                    <a:pt x="25087" y="39084"/>
                  </a:cubicBezTo>
                  <a:cubicBezTo>
                    <a:pt x="25035" y="38995"/>
                    <a:pt x="24983" y="38905"/>
                    <a:pt x="24936" y="38811"/>
                  </a:cubicBezTo>
                  <a:lnTo>
                    <a:pt x="24918" y="38770"/>
                  </a:lnTo>
                  <a:cubicBezTo>
                    <a:pt x="24864" y="38660"/>
                    <a:pt x="24816" y="38535"/>
                    <a:pt x="24775" y="38392"/>
                  </a:cubicBezTo>
                  <a:cubicBezTo>
                    <a:pt x="24723" y="38217"/>
                    <a:pt x="24692" y="38046"/>
                    <a:pt x="24680" y="37872"/>
                  </a:cubicBezTo>
                  <a:cubicBezTo>
                    <a:pt x="24677" y="37679"/>
                    <a:pt x="24702" y="37483"/>
                    <a:pt x="24753" y="37249"/>
                  </a:cubicBezTo>
                  <a:cubicBezTo>
                    <a:pt x="24771" y="37167"/>
                    <a:pt x="24799" y="37056"/>
                    <a:pt x="24827" y="36948"/>
                  </a:cubicBezTo>
                  <a:cubicBezTo>
                    <a:pt x="24893" y="36697"/>
                    <a:pt x="24970" y="36414"/>
                    <a:pt x="24986" y="36121"/>
                  </a:cubicBezTo>
                  <a:cubicBezTo>
                    <a:pt x="24990" y="36036"/>
                    <a:pt x="24986" y="35953"/>
                    <a:pt x="24979" y="35868"/>
                  </a:cubicBezTo>
                  <a:cubicBezTo>
                    <a:pt x="24972" y="35781"/>
                    <a:pt x="24950" y="35687"/>
                    <a:pt x="24913" y="35574"/>
                  </a:cubicBezTo>
                  <a:cubicBezTo>
                    <a:pt x="24898" y="35532"/>
                    <a:pt x="24881" y="35491"/>
                    <a:pt x="24861" y="35450"/>
                  </a:cubicBezTo>
                  <a:cubicBezTo>
                    <a:pt x="24839" y="35409"/>
                    <a:pt x="24818" y="35368"/>
                    <a:pt x="24795" y="35331"/>
                  </a:cubicBezTo>
                  <a:lnTo>
                    <a:pt x="24795" y="35331"/>
                  </a:lnTo>
                  <a:cubicBezTo>
                    <a:pt x="25032" y="35390"/>
                    <a:pt x="25308" y="35446"/>
                    <a:pt x="25573" y="35498"/>
                  </a:cubicBezTo>
                  <a:lnTo>
                    <a:pt x="25825" y="35551"/>
                  </a:lnTo>
                  <a:cubicBezTo>
                    <a:pt x="26292" y="35647"/>
                    <a:pt x="26755" y="35746"/>
                    <a:pt x="27219" y="35850"/>
                  </a:cubicBezTo>
                  <a:cubicBezTo>
                    <a:pt x="28223" y="36079"/>
                    <a:pt x="29084" y="36316"/>
                    <a:pt x="29851" y="36575"/>
                  </a:cubicBezTo>
                  <a:cubicBezTo>
                    <a:pt x="30766" y="36884"/>
                    <a:pt x="31689" y="37282"/>
                    <a:pt x="32595" y="37753"/>
                  </a:cubicBezTo>
                  <a:cubicBezTo>
                    <a:pt x="32608" y="37759"/>
                    <a:pt x="32621" y="37762"/>
                    <a:pt x="32635" y="37762"/>
                  </a:cubicBezTo>
                  <a:cubicBezTo>
                    <a:pt x="32646" y="37762"/>
                    <a:pt x="32658" y="37760"/>
                    <a:pt x="32669" y="37756"/>
                  </a:cubicBezTo>
                  <a:cubicBezTo>
                    <a:pt x="32699" y="37744"/>
                    <a:pt x="32726" y="37717"/>
                    <a:pt x="32739" y="37688"/>
                  </a:cubicBezTo>
                  <a:cubicBezTo>
                    <a:pt x="32749" y="37659"/>
                    <a:pt x="32748" y="37629"/>
                    <a:pt x="32735" y="37605"/>
                  </a:cubicBezTo>
                  <a:cubicBezTo>
                    <a:pt x="32725" y="37583"/>
                    <a:pt x="32702" y="37562"/>
                    <a:pt x="32673" y="37547"/>
                  </a:cubicBezTo>
                  <a:cubicBezTo>
                    <a:pt x="31963" y="37175"/>
                    <a:pt x="31247" y="36848"/>
                    <a:pt x="30542" y="36575"/>
                  </a:cubicBezTo>
                  <a:cubicBezTo>
                    <a:pt x="29888" y="36321"/>
                    <a:pt x="29191" y="36091"/>
                    <a:pt x="28412" y="35871"/>
                  </a:cubicBezTo>
                  <a:cubicBezTo>
                    <a:pt x="27670" y="35661"/>
                    <a:pt x="26931" y="35486"/>
                    <a:pt x="26238" y="35321"/>
                  </a:cubicBezTo>
                  <a:lnTo>
                    <a:pt x="25889" y="35242"/>
                  </a:lnTo>
                  <a:cubicBezTo>
                    <a:pt x="25606" y="35177"/>
                    <a:pt x="25336" y="35116"/>
                    <a:pt x="25071" y="35042"/>
                  </a:cubicBezTo>
                  <a:cubicBezTo>
                    <a:pt x="24716" y="34948"/>
                    <a:pt x="24364" y="34811"/>
                    <a:pt x="24028" y="34636"/>
                  </a:cubicBezTo>
                  <a:cubicBezTo>
                    <a:pt x="23703" y="34461"/>
                    <a:pt x="23399" y="34245"/>
                    <a:pt x="23126" y="33995"/>
                  </a:cubicBezTo>
                  <a:cubicBezTo>
                    <a:pt x="22564" y="33461"/>
                    <a:pt x="22145" y="32797"/>
                    <a:pt x="21738" y="32157"/>
                  </a:cubicBezTo>
                  <a:lnTo>
                    <a:pt x="21625" y="31977"/>
                  </a:lnTo>
                  <a:cubicBezTo>
                    <a:pt x="21359" y="31562"/>
                    <a:pt x="21134" y="31232"/>
                    <a:pt x="20911" y="30937"/>
                  </a:cubicBezTo>
                  <a:cubicBezTo>
                    <a:pt x="20931" y="30904"/>
                    <a:pt x="20946" y="30863"/>
                    <a:pt x="20960" y="30815"/>
                  </a:cubicBezTo>
                  <a:cubicBezTo>
                    <a:pt x="20969" y="30779"/>
                    <a:pt x="20977" y="30742"/>
                    <a:pt x="20984" y="30706"/>
                  </a:cubicBezTo>
                  <a:lnTo>
                    <a:pt x="20996" y="30656"/>
                  </a:lnTo>
                  <a:cubicBezTo>
                    <a:pt x="21006" y="30604"/>
                    <a:pt x="21019" y="30553"/>
                    <a:pt x="21033" y="30502"/>
                  </a:cubicBezTo>
                  <a:cubicBezTo>
                    <a:pt x="21075" y="30346"/>
                    <a:pt x="21144" y="30114"/>
                    <a:pt x="21263" y="29900"/>
                  </a:cubicBezTo>
                  <a:cubicBezTo>
                    <a:pt x="21302" y="29837"/>
                    <a:pt x="21359" y="29757"/>
                    <a:pt x="21424" y="29686"/>
                  </a:cubicBezTo>
                  <a:cubicBezTo>
                    <a:pt x="21486" y="29628"/>
                    <a:pt x="21552" y="29576"/>
                    <a:pt x="21624" y="29528"/>
                  </a:cubicBezTo>
                  <a:cubicBezTo>
                    <a:pt x="21730" y="29471"/>
                    <a:pt x="21832" y="29428"/>
                    <a:pt x="21938" y="29399"/>
                  </a:cubicBezTo>
                  <a:cubicBezTo>
                    <a:pt x="22264" y="29317"/>
                    <a:pt x="22597" y="29307"/>
                    <a:pt x="22936" y="29307"/>
                  </a:cubicBezTo>
                  <a:cubicBezTo>
                    <a:pt x="23152" y="29307"/>
                    <a:pt x="23387" y="29313"/>
                    <a:pt x="23626" y="29319"/>
                  </a:cubicBezTo>
                  <a:lnTo>
                    <a:pt x="23718" y="29320"/>
                  </a:lnTo>
                  <a:cubicBezTo>
                    <a:pt x="23955" y="29325"/>
                    <a:pt x="24192" y="29329"/>
                    <a:pt x="24429" y="29329"/>
                  </a:cubicBezTo>
                  <a:cubicBezTo>
                    <a:pt x="24976" y="29329"/>
                    <a:pt x="25434" y="29299"/>
                    <a:pt x="25868" y="29238"/>
                  </a:cubicBezTo>
                  <a:cubicBezTo>
                    <a:pt x="26340" y="29174"/>
                    <a:pt x="26799" y="29044"/>
                    <a:pt x="27227" y="28855"/>
                  </a:cubicBezTo>
                  <a:cubicBezTo>
                    <a:pt x="27668" y="28660"/>
                    <a:pt x="28093" y="28371"/>
                    <a:pt x="28493" y="27997"/>
                  </a:cubicBezTo>
                  <a:cubicBezTo>
                    <a:pt x="28534" y="27957"/>
                    <a:pt x="28545" y="27905"/>
                    <a:pt x="28524" y="27862"/>
                  </a:cubicBezTo>
                  <a:cubicBezTo>
                    <a:pt x="28495" y="27825"/>
                    <a:pt x="28462" y="27803"/>
                    <a:pt x="28429" y="27799"/>
                  </a:cubicBezTo>
                  <a:cubicBezTo>
                    <a:pt x="28427" y="27799"/>
                    <a:pt x="28425" y="27799"/>
                    <a:pt x="28423" y="27799"/>
                  </a:cubicBezTo>
                  <a:cubicBezTo>
                    <a:pt x="28396" y="27799"/>
                    <a:pt x="28371" y="27808"/>
                    <a:pt x="28353" y="27826"/>
                  </a:cubicBezTo>
                  <a:cubicBezTo>
                    <a:pt x="28223" y="27947"/>
                    <a:pt x="28091" y="28061"/>
                    <a:pt x="27952" y="28165"/>
                  </a:cubicBezTo>
                  <a:cubicBezTo>
                    <a:pt x="27827" y="28263"/>
                    <a:pt x="27692" y="28349"/>
                    <a:pt x="27557" y="28431"/>
                  </a:cubicBezTo>
                  <a:cubicBezTo>
                    <a:pt x="27389" y="28529"/>
                    <a:pt x="27237" y="28606"/>
                    <a:pt x="27079" y="28674"/>
                  </a:cubicBezTo>
                  <a:cubicBezTo>
                    <a:pt x="26889" y="28757"/>
                    <a:pt x="26702" y="28816"/>
                    <a:pt x="26527" y="28868"/>
                  </a:cubicBezTo>
                  <a:cubicBezTo>
                    <a:pt x="26236" y="28948"/>
                    <a:pt x="25917" y="29009"/>
                    <a:pt x="25575" y="29044"/>
                  </a:cubicBezTo>
                  <a:cubicBezTo>
                    <a:pt x="25227" y="29082"/>
                    <a:pt x="24883" y="29089"/>
                    <a:pt x="24590" y="29090"/>
                  </a:cubicBezTo>
                  <a:cubicBezTo>
                    <a:pt x="24292" y="29090"/>
                    <a:pt x="24012" y="29082"/>
                    <a:pt x="23735" y="29075"/>
                  </a:cubicBezTo>
                  <a:lnTo>
                    <a:pt x="23675" y="29073"/>
                  </a:lnTo>
                  <a:lnTo>
                    <a:pt x="23574" y="29069"/>
                  </a:lnTo>
                  <a:cubicBezTo>
                    <a:pt x="23382" y="29063"/>
                    <a:pt x="23191" y="29059"/>
                    <a:pt x="23000" y="29056"/>
                  </a:cubicBezTo>
                  <a:cubicBezTo>
                    <a:pt x="22939" y="29055"/>
                    <a:pt x="22881" y="29054"/>
                    <a:pt x="22826" y="29054"/>
                  </a:cubicBezTo>
                  <a:cubicBezTo>
                    <a:pt x="22646" y="29054"/>
                    <a:pt x="22490" y="29060"/>
                    <a:pt x="22340" y="29073"/>
                  </a:cubicBezTo>
                  <a:cubicBezTo>
                    <a:pt x="22174" y="29083"/>
                    <a:pt x="22001" y="29112"/>
                    <a:pt x="21810" y="29162"/>
                  </a:cubicBezTo>
                  <a:cubicBezTo>
                    <a:pt x="21681" y="29200"/>
                    <a:pt x="21553" y="29260"/>
                    <a:pt x="21424" y="29342"/>
                  </a:cubicBezTo>
                  <a:cubicBezTo>
                    <a:pt x="21309" y="29415"/>
                    <a:pt x="21204" y="29521"/>
                    <a:pt x="21099" y="29665"/>
                  </a:cubicBezTo>
                  <a:cubicBezTo>
                    <a:pt x="20986" y="29820"/>
                    <a:pt x="20914" y="29997"/>
                    <a:pt x="20861" y="30150"/>
                  </a:cubicBezTo>
                  <a:cubicBezTo>
                    <a:pt x="20826" y="30247"/>
                    <a:pt x="20798" y="30347"/>
                    <a:pt x="20770" y="30448"/>
                  </a:cubicBezTo>
                  <a:lnTo>
                    <a:pt x="20746" y="30555"/>
                  </a:lnTo>
                  <a:lnTo>
                    <a:pt x="20732" y="30617"/>
                  </a:lnTo>
                  <a:lnTo>
                    <a:pt x="20712" y="30711"/>
                  </a:lnTo>
                  <a:cubicBezTo>
                    <a:pt x="20433" y="30346"/>
                    <a:pt x="20113" y="30015"/>
                    <a:pt x="19764" y="29722"/>
                  </a:cubicBezTo>
                  <a:cubicBezTo>
                    <a:pt x="19438" y="29447"/>
                    <a:pt x="19047" y="29195"/>
                    <a:pt x="18607" y="28973"/>
                  </a:cubicBezTo>
                  <a:cubicBezTo>
                    <a:pt x="18257" y="28797"/>
                    <a:pt x="17862" y="28649"/>
                    <a:pt x="17362" y="28503"/>
                  </a:cubicBezTo>
                  <a:cubicBezTo>
                    <a:pt x="17204" y="28458"/>
                    <a:pt x="17043" y="28417"/>
                    <a:pt x="16884" y="28377"/>
                  </a:cubicBezTo>
                  <a:lnTo>
                    <a:pt x="16749" y="28341"/>
                  </a:lnTo>
                  <a:cubicBezTo>
                    <a:pt x="16526" y="28283"/>
                    <a:pt x="16302" y="28229"/>
                    <a:pt x="16079" y="28177"/>
                  </a:cubicBezTo>
                  <a:cubicBezTo>
                    <a:pt x="15775" y="28107"/>
                    <a:pt x="15470" y="28039"/>
                    <a:pt x="15166" y="27970"/>
                  </a:cubicBezTo>
                  <a:lnTo>
                    <a:pt x="14709" y="27868"/>
                  </a:lnTo>
                  <a:lnTo>
                    <a:pt x="14765" y="27897"/>
                  </a:lnTo>
                  <a:lnTo>
                    <a:pt x="14613" y="27845"/>
                  </a:lnTo>
                  <a:lnTo>
                    <a:pt x="14494" y="27818"/>
                  </a:lnTo>
                  <a:lnTo>
                    <a:pt x="14232" y="27756"/>
                  </a:lnTo>
                  <a:cubicBezTo>
                    <a:pt x="14953" y="27409"/>
                    <a:pt x="15646" y="27002"/>
                    <a:pt x="16350" y="26581"/>
                  </a:cubicBezTo>
                  <a:lnTo>
                    <a:pt x="16502" y="26489"/>
                  </a:lnTo>
                  <a:cubicBezTo>
                    <a:pt x="17213" y="26061"/>
                    <a:pt x="18017" y="25579"/>
                    <a:pt x="18817" y="25152"/>
                  </a:cubicBezTo>
                  <a:cubicBezTo>
                    <a:pt x="19229" y="24932"/>
                    <a:pt x="19641" y="24726"/>
                    <a:pt x="20045" y="24539"/>
                  </a:cubicBezTo>
                  <a:cubicBezTo>
                    <a:pt x="20508" y="24326"/>
                    <a:pt x="20984" y="24137"/>
                    <a:pt x="21431" y="23964"/>
                  </a:cubicBezTo>
                  <a:lnTo>
                    <a:pt x="22142" y="23694"/>
                  </a:lnTo>
                  <a:lnTo>
                    <a:pt x="22214" y="23667"/>
                  </a:lnTo>
                  <a:cubicBezTo>
                    <a:pt x="22837" y="23431"/>
                    <a:pt x="23481" y="23187"/>
                    <a:pt x="24107" y="22927"/>
                  </a:cubicBezTo>
                  <a:cubicBezTo>
                    <a:pt x="25173" y="22476"/>
                    <a:pt x="26069" y="22009"/>
                    <a:pt x="26845" y="21501"/>
                  </a:cubicBezTo>
                  <a:cubicBezTo>
                    <a:pt x="26961" y="21422"/>
                    <a:pt x="27076" y="21346"/>
                    <a:pt x="27189" y="21261"/>
                  </a:cubicBezTo>
                  <a:cubicBezTo>
                    <a:pt x="27244" y="21339"/>
                    <a:pt x="27317" y="21413"/>
                    <a:pt x="27409" y="21487"/>
                  </a:cubicBezTo>
                  <a:cubicBezTo>
                    <a:pt x="27538" y="21592"/>
                    <a:pt x="27676" y="21683"/>
                    <a:pt x="27820" y="21757"/>
                  </a:cubicBezTo>
                  <a:cubicBezTo>
                    <a:pt x="27952" y="21827"/>
                    <a:pt x="28103" y="21889"/>
                    <a:pt x="28292" y="21953"/>
                  </a:cubicBezTo>
                  <a:cubicBezTo>
                    <a:pt x="28489" y="22015"/>
                    <a:pt x="28696" y="22051"/>
                    <a:pt x="28834" y="22074"/>
                  </a:cubicBezTo>
                  <a:cubicBezTo>
                    <a:pt x="29126" y="22122"/>
                    <a:pt x="29417" y="22131"/>
                    <a:pt x="29644" y="22131"/>
                  </a:cubicBezTo>
                  <a:cubicBezTo>
                    <a:pt x="29694" y="22131"/>
                    <a:pt x="29740" y="22131"/>
                    <a:pt x="29783" y="22130"/>
                  </a:cubicBezTo>
                  <a:cubicBezTo>
                    <a:pt x="30089" y="22124"/>
                    <a:pt x="30414" y="22104"/>
                    <a:pt x="30777" y="22073"/>
                  </a:cubicBezTo>
                  <a:cubicBezTo>
                    <a:pt x="31032" y="22051"/>
                    <a:pt x="31265" y="22040"/>
                    <a:pt x="31484" y="22040"/>
                  </a:cubicBezTo>
                  <a:cubicBezTo>
                    <a:pt x="31774" y="22040"/>
                    <a:pt x="32038" y="22059"/>
                    <a:pt x="32288" y="22097"/>
                  </a:cubicBezTo>
                  <a:cubicBezTo>
                    <a:pt x="32572" y="22150"/>
                    <a:pt x="32841" y="22234"/>
                    <a:pt x="33091" y="22347"/>
                  </a:cubicBezTo>
                  <a:cubicBezTo>
                    <a:pt x="33204" y="22402"/>
                    <a:pt x="33315" y="22463"/>
                    <a:pt x="33423" y="22532"/>
                  </a:cubicBezTo>
                  <a:cubicBezTo>
                    <a:pt x="33542" y="22610"/>
                    <a:pt x="33664" y="22700"/>
                    <a:pt x="33803" y="22820"/>
                  </a:cubicBezTo>
                  <a:cubicBezTo>
                    <a:pt x="34104" y="23081"/>
                    <a:pt x="34397" y="23418"/>
                    <a:pt x="34672" y="23821"/>
                  </a:cubicBezTo>
                  <a:lnTo>
                    <a:pt x="34664" y="23775"/>
                  </a:lnTo>
                  <a:lnTo>
                    <a:pt x="34664" y="23775"/>
                  </a:lnTo>
                  <a:cubicBezTo>
                    <a:pt x="34895" y="24150"/>
                    <a:pt x="35118" y="24545"/>
                    <a:pt x="35356" y="25020"/>
                  </a:cubicBezTo>
                  <a:cubicBezTo>
                    <a:pt x="35441" y="25189"/>
                    <a:pt x="35524" y="25362"/>
                    <a:pt x="35605" y="25534"/>
                  </a:cubicBezTo>
                  <a:cubicBezTo>
                    <a:pt x="35592" y="25785"/>
                    <a:pt x="35553" y="26051"/>
                    <a:pt x="35475" y="26390"/>
                  </a:cubicBezTo>
                  <a:lnTo>
                    <a:pt x="35416" y="26639"/>
                  </a:lnTo>
                  <a:cubicBezTo>
                    <a:pt x="35337" y="26962"/>
                    <a:pt x="35255" y="27295"/>
                    <a:pt x="35225" y="27633"/>
                  </a:cubicBezTo>
                  <a:lnTo>
                    <a:pt x="35191" y="27610"/>
                  </a:lnTo>
                  <a:cubicBezTo>
                    <a:pt x="35093" y="27577"/>
                    <a:pt x="34988" y="27558"/>
                    <a:pt x="34885" y="27544"/>
                  </a:cubicBezTo>
                  <a:cubicBezTo>
                    <a:pt x="34827" y="27536"/>
                    <a:pt x="34769" y="27533"/>
                    <a:pt x="34712" y="27533"/>
                  </a:cubicBezTo>
                  <a:cubicBezTo>
                    <a:pt x="34672" y="27533"/>
                    <a:pt x="34632" y="27535"/>
                    <a:pt x="34592" y="27536"/>
                  </a:cubicBezTo>
                  <a:cubicBezTo>
                    <a:pt x="34511" y="27538"/>
                    <a:pt x="34425" y="27551"/>
                    <a:pt x="34326" y="27577"/>
                  </a:cubicBezTo>
                  <a:cubicBezTo>
                    <a:pt x="34236" y="27598"/>
                    <a:pt x="34152" y="27627"/>
                    <a:pt x="34069" y="27663"/>
                  </a:cubicBezTo>
                  <a:cubicBezTo>
                    <a:pt x="33989" y="27699"/>
                    <a:pt x="33911" y="27747"/>
                    <a:pt x="33836" y="27796"/>
                  </a:cubicBezTo>
                  <a:cubicBezTo>
                    <a:pt x="33676" y="27900"/>
                    <a:pt x="33538" y="28042"/>
                    <a:pt x="33437" y="28155"/>
                  </a:cubicBezTo>
                  <a:cubicBezTo>
                    <a:pt x="33337" y="28266"/>
                    <a:pt x="33243" y="28395"/>
                    <a:pt x="33133" y="28575"/>
                  </a:cubicBezTo>
                  <a:cubicBezTo>
                    <a:pt x="33021" y="28747"/>
                    <a:pt x="32927" y="28925"/>
                    <a:pt x="32841" y="29095"/>
                  </a:cubicBezTo>
                  <a:cubicBezTo>
                    <a:pt x="32774" y="29228"/>
                    <a:pt x="32709" y="29363"/>
                    <a:pt x="32641" y="29498"/>
                  </a:cubicBezTo>
                  <a:cubicBezTo>
                    <a:pt x="32525" y="29737"/>
                    <a:pt x="32416" y="29961"/>
                    <a:pt x="32300" y="30176"/>
                  </a:cubicBezTo>
                  <a:cubicBezTo>
                    <a:pt x="32144" y="30449"/>
                    <a:pt x="32007" y="30646"/>
                    <a:pt x="31854" y="30811"/>
                  </a:cubicBezTo>
                  <a:cubicBezTo>
                    <a:pt x="31798" y="30866"/>
                    <a:pt x="31751" y="30907"/>
                    <a:pt x="31706" y="30949"/>
                  </a:cubicBezTo>
                  <a:cubicBezTo>
                    <a:pt x="31665" y="30983"/>
                    <a:pt x="31653" y="31041"/>
                    <a:pt x="31676" y="31085"/>
                  </a:cubicBezTo>
                  <a:cubicBezTo>
                    <a:pt x="31704" y="31123"/>
                    <a:pt x="31729" y="31141"/>
                    <a:pt x="31764" y="31146"/>
                  </a:cubicBezTo>
                  <a:cubicBezTo>
                    <a:pt x="31768" y="31146"/>
                    <a:pt x="31771" y="31146"/>
                    <a:pt x="31775" y="31146"/>
                  </a:cubicBezTo>
                  <a:cubicBezTo>
                    <a:pt x="31803" y="31146"/>
                    <a:pt x="31825" y="31137"/>
                    <a:pt x="31844" y="31121"/>
                  </a:cubicBezTo>
                  <a:cubicBezTo>
                    <a:pt x="32245" y="30790"/>
                    <a:pt x="32509" y="30330"/>
                    <a:pt x="32764" y="29885"/>
                  </a:cubicBezTo>
                  <a:lnTo>
                    <a:pt x="32797" y="29827"/>
                  </a:lnTo>
                  <a:lnTo>
                    <a:pt x="32891" y="29663"/>
                  </a:lnTo>
                  <a:cubicBezTo>
                    <a:pt x="33136" y="29235"/>
                    <a:pt x="33387" y="28796"/>
                    <a:pt x="33722" y="28427"/>
                  </a:cubicBezTo>
                  <a:cubicBezTo>
                    <a:pt x="33851" y="28293"/>
                    <a:pt x="33977" y="28187"/>
                    <a:pt x="34114" y="28104"/>
                  </a:cubicBezTo>
                  <a:cubicBezTo>
                    <a:pt x="34210" y="28049"/>
                    <a:pt x="34305" y="28010"/>
                    <a:pt x="34405" y="27977"/>
                  </a:cubicBezTo>
                  <a:cubicBezTo>
                    <a:pt x="34516" y="27950"/>
                    <a:pt x="34624" y="27936"/>
                    <a:pt x="34736" y="27933"/>
                  </a:cubicBezTo>
                  <a:cubicBezTo>
                    <a:pt x="34822" y="27933"/>
                    <a:pt x="34908" y="27940"/>
                    <a:pt x="34994" y="27950"/>
                  </a:cubicBezTo>
                  <a:lnTo>
                    <a:pt x="35129" y="27974"/>
                  </a:lnTo>
                  <a:lnTo>
                    <a:pt x="35225" y="27990"/>
                  </a:lnTo>
                  <a:cubicBezTo>
                    <a:pt x="35220" y="28035"/>
                    <a:pt x="35222" y="28089"/>
                    <a:pt x="35227" y="28141"/>
                  </a:cubicBezTo>
                  <a:cubicBezTo>
                    <a:pt x="35238" y="28269"/>
                    <a:pt x="35261" y="28395"/>
                    <a:pt x="35287" y="28520"/>
                  </a:cubicBezTo>
                  <a:cubicBezTo>
                    <a:pt x="35339" y="28779"/>
                    <a:pt x="35409" y="29046"/>
                    <a:pt x="35504" y="29340"/>
                  </a:cubicBezTo>
                  <a:cubicBezTo>
                    <a:pt x="35622" y="29712"/>
                    <a:pt x="35777" y="30090"/>
                    <a:pt x="35964" y="30466"/>
                  </a:cubicBezTo>
                  <a:cubicBezTo>
                    <a:pt x="36247" y="31035"/>
                    <a:pt x="36620" y="31625"/>
                    <a:pt x="37075" y="32220"/>
                  </a:cubicBezTo>
                  <a:cubicBezTo>
                    <a:pt x="37396" y="32642"/>
                    <a:pt x="37760" y="33063"/>
                    <a:pt x="38188" y="33513"/>
                  </a:cubicBezTo>
                  <a:cubicBezTo>
                    <a:pt x="38265" y="33595"/>
                    <a:pt x="38344" y="33678"/>
                    <a:pt x="38423" y="33758"/>
                  </a:cubicBezTo>
                  <a:cubicBezTo>
                    <a:pt x="38400" y="33763"/>
                    <a:pt x="38379" y="33786"/>
                    <a:pt x="38368" y="33816"/>
                  </a:cubicBezTo>
                  <a:cubicBezTo>
                    <a:pt x="38276" y="34061"/>
                    <a:pt x="38214" y="34319"/>
                    <a:pt x="38155" y="34564"/>
                  </a:cubicBezTo>
                  <a:cubicBezTo>
                    <a:pt x="38084" y="34876"/>
                    <a:pt x="38040" y="35103"/>
                    <a:pt x="38012" y="35317"/>
                  </a:cubicBezTo>
                  <a:cubicBezTo>
                    <a:pt x="37976" y="35574"/>
                    <a:pt x="37963" y="35828"/>
                    <a:pt x="37976" y="36072"/>
                  </a:cubicBezTo>
                  <a:cubicBezTo>
                    <a:pt x="37982" y="36206"/>
                    <a:pt x="37995" y="36341"/>
                    <a:pt x="38013" y="36474"/>
                  </a:cubicBezTo>
                  <a:cubicBezTo>
                    <a:pt x="38035" y="36631"/>
                    <a:pt x="38071" y="36795"/>
                    <a:pt x="38128" y="36990"/>
                  </a:cubicBezTo>
                  <a:cubicBezTo>
                    <a:pt x="38204" y="37250"/>
                    <a:pt x="38308" y="37520"/>
                    <a:pt x="38448" y="37816"/>
                  </a:cubicBezTo>
                  <a:lnTo>
                    <a:pt x="38473" y="37866"/>
                  </a:lnTo>
                  <a:cubicBezTo>
                    <a:pt x="38598" y="38116"/>
                    <a:pt x="38744" y="38363"/>
                    <a:pt x="38885" y="38600"/>
                  </a:cubicBezTo>
                  <a:lnTo>
                    <a:pt x="38925" y="38670"/>
                  </a:lnTo>
                  <a:lnTo>
                    <a:pt x="38973" y="38748"/>
                  </a:lnTo>
                  <a:lnTo>
                    <a:pt x="39016" y="38821"/>
                  </a:lnTo>
                  <a:cubicBezTo>
                    <a:pt x="39139" y="39030"/>
                    <a:pt x="39263" y="39239"/>
                    <a:pt x="39378" y="39455"/>
                  </a:cubicBezTo>
                  <a:cubicBezTo>
                    <a:pt x="39409" y="39509"/>
                    <a:pt x="39435" y="39562"/>
                    <a:pt x="39462" y="39617"/>
                  </a:cubicBezTo>
                  <a:cubicBezTo>
                    <a:pt x="39583" y="39857"/>
                    <a:pt x="39685" y="40107"/>
                    <a:pt x="39764" y="40358"/>
                  </a:cubicBezTo>
                  <a:cubicBezTo>
                    <a:pt x="39797" y="40474"/>
                    <a:pt x="39827" y="40592"/>
                    <a:pt x="39852" y="40711"/>
                  </a:cubicBezTo>
                  <a:cubicBezTo>
                    <a:pt x="39855" y="40714"/>
                    <a:pt x="39855" y="40717"/>
                    <a:pt x="39856" y="40719"/>
                  </a:cubicBezTo>
                  <a:cubicBezTo>
                    <a:pt x="39885" y="40777"/>
                    <a:pt x="39919" y="40806"/>
                    <a:pt x="39958" y="40806"/>
                  </a:cubicBezTo>
                  <a:cubicBezTo>
                    <a:pt x="39964" y="40806"/>
                    <a:pt x="39971" y="40805"/>
                    <a:pt x="39978" y="40803"/>
                  </a:cubicBezTo>
                  <a:cubicBezTo>
                    <a:pt x="40007" y="40801"/>
                    <a:pt x="40035" y="40782"/>
                    <a:pt x="40056" y="40753"/>
                  </a:cubicBezTo>
                  <a:cubicBezTo>
                    <a:pt x="40071" y="40729"/>
                    <a:pt x="40077" y="40701"/>
                    <a:pt x="40070" y="40676"/>
                  </a:cubicBezTo>
                  <a:cubicBezTo>
                    <a:pt x="40007" y="40377"/>
                    <a:pt x="39913" y="40069"/>
                    <a:pt x="39791" y="39764"/>
                  </a:cubicBezTo>
                  <a:cubicBezTo>
                    <a:pt x="39714" y="39572"/>
                    <a:pt x="39622" y="39376"/>
                    <a:pt x="39490" y="39107"/>
                  </a:cubicBezTo>
                  <a:lnTo>
                    <a:pt x="39376" y="38879"/>
                  </a:lnTo>
                  <a:lnTo>
                    <a:pt x="39247" y="38633"/>
                  </a:lnTo>
                  <a:cubicBezTo>
                    <a:pt x="39167" y="38477"/>
                    <a:pt x="39083" y="38319"/>
                    <a:pt x="39004" y="38161"/>
                  </a:cubicBezTo>
                  <a:lnTo>
                    <a:pt x="38931" y="38010"/>
                  </a:lnTo>
                  <a:cubicBezTo>
                    <a:pt x="38766" y="37665"/>
                    <a:pt x="38642" y="37361"/>
                    <a:pt x="38552" y="37073"/>
                  </a:cubicBezTo>
                  <a:lnTo>
                    <a:pt x="38535" y="37030"/>
                  </a:lnTo>
                  <a:cubicBezTo>
                    <a:pt x="38520" y="36976"/>
                    <a:pt x="38507" y="36911"/>
                    <a:pt x="38493" y="36844"/>
                  </a:cubicBezTo>
                  <a:cubicBezTo>
                    <a:pt x="38479" y="36772"/>
                    <a:pt x="38463" y="36696"/>
                    <a:pt x="38450" y="36621"/>
                  </a:cubicBezTo>
                  <a:cubicBezTo>
                    <a:pt x="38427" y="36492"/>
                    <a:pt x="38412" y="36357"/>
                    <a:pt x="38404" y="36191"/>
                  </a:cubicBezTo>
                  <a:cubicBezTo>
                    <a:pt x="38398" y="36005"/>
                    <a:pt x="38405" y="35814"/>
                    <a:pt x="38423" y="35610"/>
                  </a:cubicBezTo>
                  <a:cubicBezTo>
                    <a:pt x="38441" y="35422"/>
                    <a:pt x="38470" y="35232"/>
                    <a:pt x="38500" y="35045"/>
                  </a:cubicBezTo>
                  <a:lnTo>
                    <a:pt x="38533" y="34857"/>
                  </a:lnTo>
                  <a:lnTo>
                    <a:pt x="38547" y="34771"/>
                  </a:lnTo>
                  <a:cubicBezTo>
                    <a:pt x="38563" y="34672"/>
                    <a:pt x="38579" y="34576"/>
                    <a:pt x="38593" y="34477"/>
                  </a:cubicBezTo>
                  <a:cubicBezTo>
                    <a:pt x="38612" y="34367"/>
                    <a:pt x="38624" y="34260"/>
                    <a:pt x="38634" y="34148"/>
                  </a:cubicBezTo>
                  <a:cubicBezTo>
                    <a:pt x="38638" y="34083"/>
                    <a:pt x="38642" y="34021"/>
                    <a:pt x="38638" y="33954"/>
                  </a:cubicBezTo>
                  <a:lnTo>
                    <a:pt x="38638" y="33954"/>
                  </a:lnTo>
                  <a:cubicBezTo>
                    <a:pt x="38861" y="34195"/>
                    <a:pt x="39115" y="34439"/>
                    <a:pt x="39405" y="34701"/>
                  </a:cubicBezTo>
                  <a:cubicBezTo>
                    <a:pt x="40087" y="35328"/>
                    <a:pt x="40792" y="35931"/>
                    <a:pt x="41475" y="36513"/>
                  </a:cubicBezTo>
                  <a:lnTo>
                    <a:pt x="41989" y="36948"/>
                  </a:lnTo>
                  <a:cubicBezTo>
                    <a:pt x="42398" y="37300"/>
                    <a:pt x="42871" y="37710"/>
                    <a:pt x="43323" y="38136"/>
                  </a:cubicBezTo>
                  <a:cubicBezTo>
                    <a:pt x="43412" y="38217"/>
                    <a:pt x="43500" y="38303"/>
                    <a:pt x="43589" y="38389"/>
                  </a:cubicBezTo>
                  <a:cubicBezTo>
                    <a:pt x="43617" y="38417"/>
                    <a:pt x="43649" y="38430"/>
                    <a:pt x="43680" y="38430"/>
                  </a:cubicBezTo>
                  <a:cubicBezTo>
                    <a:pt x="43704" y="38430"/>
                    <a:pt x="43727" y="38422"/>
                    <a:pt x="43748" y="38406"/>
                  </a:cubicBezTo>
                  <a:cubicBezTo>
                    <a:pt x="43786" y="38375"/>
                    <a:pt x="43801" y="38311"/>
                    <a:pt x="43780" y="38270"/>
                  </a:cubicBezTo>
                  <a:cubicBezTo>
                    <a:pt x="43033" y="37537"/>
                    <a:pt x="42260" y="36861"/>
                    <a:pt x="41575" y="36263"/>
                  </a:cubicBezTo>
                  <a:lnTo>
                    <a:pt x="41538" y="36229"/>
                  </a:lnTo>
                  <a:cubicBezTo>
                    <a:pt x="40955" y="35719"/>
                    <a:pt x="40353" y="35192"/>
                    <a:pt x="39778" y="34655"/>
                  </a:cubicBezTo>
                  <a:cubicBezTo>
                    <a:pt x="39155" y="34066"/>
                    <a:pt x="38628" y="33526"/>
                    <a:pt x="38163" y="33003"/>
                  </a:cubicBezTo>
                  <a:cubicBezTo>
                    <a:pt x="37630" y="32403"/>
                    <a:pt x="37159" y="31775"/>
                    <a:pt x="36762" y="31134"/>
                  </a:cubicBezTo>
                  <a:cubicBezTo>
                    <a:pt x="36616" y="30892"/>
                    <a:pt x="36476" y="30639"/>
                    <a:pt x="36350" y="30385"/>
                  </a:cubicBezTo>
                  <a:cubicBezTo>
                    <a:pt x="36314" y="30311"/>
                    <a:pt x="36275" y="30238"/>
                    <a:pt x="36244" y="30165"/>
                  </a:cubicBezTo>
                  <a:cubicBezTo>
                    <a:pt x="36087" y="29837"/>
                    <a:pt x="35955" y="29487"/>
                    <a:pt x="35833" y="29095"/>
                  </a:cubicBezTo>
                  <a:cubicBezTo>
                    <a:pt x="35777" y="28908"/>
                    <a:pt x="35728" y="28716"/>
                    <a:pt x="35685" y="28525"/>
                  </a:cubicBezTo>
                  <a:cubicBezTo>
                    <a:pt x="35643" y="28345"/>
                    <a:pt x="35617" y="28168"/>
                    <a:pt x="35605" y="27983"/>
                  </a:cubicBezTo>
                  <a:cubicBezTo>
                    <a:pt x="35600" y="27773"/>
                    <a:pt x="35613" y="27561"/>
                    <a:pt x="35642" y="27354"/>
                  </a:cubicBezTo>
                  <a:cubicBezTo>
                    <a:pt x="35662" y="27213"/>
                    <a:pt x="35686" y="27072"/>
                    <a:pt x="35712" y="26930"/>
                  </a:cubicBezTo>
                  <a:lnTo>
                    <a:pt x="35728" y="26840"/>
                  </a:lnTo>
                  <a:lnTo>
                    <a:pt x="35751" y="26718"/>
                  </a:lnTo>
                  <a:cubicBezTo>
                    <a:pt x="35798" y="26469"/>
                    <a:pt x="35827" y="26267"/>
                    <a:pt x="35844" y="26076"/>
                  </a:cubicBezTo>
                  <a:lnTo>
                    <a:pt x="35850" y="26018"/>
                  </a:lnTo>
                  <a:cubicBezTo>
                    <a:pt x="35945" y="26259"/>
                    <a:pt x="36057" y="26496"/>
                    <a:pt x="36173" y="26733"/>
                  </a:cubicBezTo>
                  <a:cubicBezTo>
                    <a:pt x="36484" y="27357"/>
                    <a:pt x="36759" y="27814"/>
                    <a:pt x="37065" y="28221"/>
                  </a:cubicBezTo>
                  <a:cubicBezTo>
                    <a:pt x="37302" y="28535"/>
                    <a:pt x="37581" y="28819"/>
                    <a:pt x="37894" y="29070"/>
                  </a:cubicBezTo>
                  <a:cubicBezTo>
                    <a:pt x="38193" y="29313"/>
                    <a:pt x="38552" y="29518"/>
                    <a:pt x="38960" y="29676"/>
                  </a:cubicBezTo>
                  <a:cubicBezTo>
                    <a:pt x="39141" y="29744"/>
                    <a:pt x="39348" y="29803"/>
                    <a:pt x="39592" y="29857"/>
                  </a:cubicBezTo>
                  <a:cubicBezTo>
                    <a:pt x="39813" y="29902"/>
                    <a:pt x="40050" y="29925"/>
                    <a:pt x="40337" y="29932"/>
                  </a:cubicBezTo>
                  <a:cubicBezTo>
                    <a:pt x="40373" y="29933"/>
                    <a:pt x="40408" y="29933"/>
                    <a:pt x="40443" y="29933"/>
                  </a:cubicBezTo>
                  <a:cubicBezTo>
                    <a:pt x="40674" y="29933"/>
                    <a:pt x="40900" y="29918"/>
                    <a:pt x="41114" y="29900"/>
                  </a:cubicBezTo>
                  <a:cubicBezTo>
                    <a:pt x="41233" y="29892"/>
                    <a:pt x="41353" y="29880"/>
                    <a:pt x="41472" y="29867"/>
                  </a:cubicBezTo>
                  <a:lnTo>
                    <a:pt x="41829" y="29836"/>
                  </a:lnTo>
                  <a:cubicBezTo>
                    <a:pt x="42066" y="29816"/>
                    <a:pt x="42301" y="29801"/>
                    <a:pt x="42540" y="29799"/>
                  </a:cubicBezTo>
                  <a:cubicBezTo>
                    <a:pt x="42777" y="29799"/>
                    <a:pt x="43017" y="29816"/>
                    <a:pt x="43254" y="29853"/>
                  </a:cubicBezTo>
                  <a:cubicBezTo>
                    <a:pt x="43777" y="29952"/>
                    <a:pt x="44283" y="30153"/>
                    <a:pt x="44774" y="30347"/>
                  </a:cubicBezTo>
                  <a:cubicBezTo>
                    <a:pt x="45142" y="30497"/>
                    <a:pt x="45482" y="30632"/>
                    <a:pt x="45825" y="30735"/>
                  </a:cubicBezTo>
                  <a:cubicBezTo>
                    <a:pt x="45835" y="30737"/>
                    <a:pt x="45845" y="30739"/>
                    <a:pt x="45855" y="30739"/>
                  </a:cubicBezTo>
                  <a:cubicBezTo>
                    <a:pt x="45904" y="30739"/>
                    <a:pt x="45949" y="30710"/>
                    <a:pt x="45966" y="30662"/>
                  </a:cubicBezTo>
                  <a:cubicBezTo>
                    <a:pt x="45975" y="30634"/>
                    <a:pt x="45973" y="30604"/>
                    <a:pt x="45959" y="30577"/>
                  </a:cubicBezTo>
                  <a:cubicBezTo>
                    <a:pt x="45946" y="30550"/>
                    <a:pt x="45920" y="30528"/>
                    <a:pt x="45891" y="30521"/>
                  </a:cubicBezTo>
                  <a:cubicBezTo>
                    <a:pt x="45518" y="30410"/>
                    <a:pt x="45144" y="30258"/>
                    <a:pt x="44817" y="30125"/>
                  </a:cubicBezTo>
                  <a:cubicBezTo>
                    <a:pt x="44410" y="29959"/>
                    <a:pt x="43995" y="29791"/>
                    <a:pt x="43569" y="29678"/>
                  </a:cubicBezTo>
                  <a:cubicBezTo>
                    <a:pt x="43225" y="29587"/>
                    <a:pt x="42857" y="29544"/>
                    <a:pt x="42440" y="29544"/>
                  </a:cubicBezTo>
                  <a:cubicBezTo>
                    <a:pt x="42433" y="29544"/>
                    <a:pt x="42427" y="29544"/>
                    <a:pt x="42420" y="29544"/>
                  </a:cubicBezTo>
                  <a:cubicBezTo>
                    <a:pt x="42105" y="29544"/>
                    <a:pt x="41789" y="29573"/>
                    <a:pt x="41482" y="29602"/>
                  </a:cubicBezTo>
                  <a:lnTo>
                    <a:pt x="41315" y="29619"/>
                  </a:lnTo>
                  <a:cubicBezTo>
                    <a:pt x="41014" y="29645"/>
                    <a:pt x="40768" y="29658"/>
                    <a:pt x="40544" y="29662"/>
                  </a:cubicBezTo>
                  <a:cubicBezTo>
                    <a:pt x="40535" y="29662"/>
                    <a:pt x="40526" y="29662"/>
                    <a:pt x="40517" y="29662"/>
                  </a:cubicBezTo>
                  <a:cubicBezTo>
                    <a:pt x="40258" y="29662"/>
                    <a:pt x="40007" y="29642"/>
                    <a:pt x="39771" y="29602"/>
                  </a:cubicBezTo>
                  <a:cubicBezTo>
                    <a:pt x="39445" y="29541"/>
                    <a:pt x="39123" y="29437"/>
                    <a:pt x="38813" y="29293"/>
                  </a:cubicBezTo>
                  <a:cubicBezTo>
                    <a:pt x="38513" y="29146"/>
                    <a:pt x="38242" y="28968"/>
                    <a:pt x="37987" y="28753"/>
                  </a:cubicBezTo>
                  <a:cubicBezTo>
                    <a:pt x="37694" y="28494"/>
                    <a:pt x="37424" y="28184"/>
                    <a:pt x="37166" y="27803"/>
                  </a:cubicBezTo>
                  <a:cubicBezTo>
                    <a:pt x="36950" y="27479"/>
                    <a:pt x="36746" y="27117"/>
                    <a:pt x="36524" y="26670"/>
                  </a:cubicBezTo>
                  <a:cubicBezTo>
                    <a:pt x="36360" y="26341"/>
                    <a:pt x="36206" y="26008"/>
                    <a:pt x="36053" y="25673"/>
                  </a:cubicBezTo>
                  <a:lnTo>
                    <a:pt x="35931" y="25408"/>
                  </a:lnTo>
                  <a:cubicBezTo>
                    <a:pt x="35830" y="25192"/>
                    <a:pt x="35728" y="24975"/>
                    <a:pt x="35622" y="24764"/>
                  </a:cubicBezTo>
                  <a:cubicBezTo>
                    <a:pt x="35263" y="24042"/>
                    <a:pt x="34937" y="23522"/>
                    <a:pt x="34565" y="23077"/>
                  </a:cubicBezTo>
                  <a:cubicBezTo>
                    <a:pt x="34274" y="22726"/>
                    <a:pt x="33944" y="22432"/>
                    <a:pt x="33585" y="22200"/>
                  </a:cubicBezTo>
                  <a:cubicBezTo>
                    <a:pt x="33272" y="21997"/>
                    <a:pt x="32891" y="21839"/>
                    <a:pt x="32455" y="21731"/>
                  </a:cubicBezTo>
                  <a:cubicBezTo>
                    <a:pt x="32044" y="21630"/>
                    <a:pt x="31622" y="21593"/>
                    <a:pt x="31263" y="21570"/>
                  </a:cubicBezTo>
                  <a:cubicBezTo>
                    <a:pt x="30860" y="21544"/>
                    <a:pt x="30457" y="21527"/>
                    <a:pt x="30055" y="21520"/>
                  </a:cubicBezTo>
                  <a:cubicBezTo>
                    <a:pt x="29717" y="21511"/>
                    <a:pt x="29273" y="21491"/>
                    <a:pt x="28827" y="21419"/>
                  </a:cubicBezTo>
                  <a:cubicBezTo>
                    <a:pt x="28654" y="21386"/>
                    <a:pt x="28479" y="21343"/>
                    <a:pt x="28304" y="21291"/>
                  </a:cubicBezTo>
                  <a:cubicBezTo>
                    <a:pt x="28114" y="21234"/>
                    <a:pt x="27923" y="21161"/>
                    <a:pt x="27721" y="21066"/>
                  </a:cubicBezTo>
                  <a:lnTo>
                    <a:pt x="27665" y="21040"/>
                  </a:lnTo>
                  <a:lnTo>
                    <a:pt x="27553" y="20984"/>
                  </a:lnTo>
                  <a:cubicBezTo>
                    <a:pt x="28015" y="20638"/>
                    <a:pt x="28486" y="20214"/>
                    <a:pt x="29036" y="19661"/>
                  </a:cubicBezTo>
                  <a:cubicBezTo>
                    <a:pt x="29472" y="19224"/>
                    <a:pt x="29895" y="18763"/>
                    <a:pt x="30303" y="18318"/>
                  </a:cubicBezTo>
                  <a:lnTo>
                    <a:pt x="30332" y="18288"/>
                  </a:lnTo>
                  <a:cubicBezTo>
                    <a:pt x="30536" y="18065"/>
                    <a:pt x="30738" y="17841"/>
                    <a:pt x="30945" y="17620"/>
                  </a:cubicBezTo>
                  <a:cubicBezTo>
                    <a:pt x="31367" y="17171"/>
                    <a:pt x="31669" y="16860"/>
                    <a:pt x="31956" y="16580"/>
                  </a:cubicBezTo>
                  <a:cubicBezTo>
                    <a:pt x="32130" y="16414"/>
                    <a:pt x="32304" y="16250"/>
                    <a:pt x="32486" y="16092"/>
                  </a:cubicBezTo>
                  <a:cubicBezTo>
                    <a:pt x="32598" y="15996"/>
                    <a:pt x="32718" y="15904"/>
                    <a:pt x="32838" y="15816"/>
                  </a:cubicBezTo>
                  <a:cubicBezTo>
                    <a:pt x="33019" y="15847"/>
                    <a:pt x="33194" y="15857"/>
                    <a:pt x="33356" y="15857"/>
                  </a:cubicBezTo>
                  <a:cubicBezTo>
                    <a:pt x="33458" y="15857"/>
                    <a:pt x="33556" y="15853"/>
                    <a:pt x="33647" y="15848"/>
                  </a:cubicBezTo>
                  <a:cubicBezTo>
                    <a:pt x="33946" y="15838"/>
                    <a:pt x="34246" y="15802"/>
                    <a:pt x="34444" y="15777"/>
                  </a:cubicBezTo>
                  <a:cubicBezTo>
                    <a:pt x="34613" y="15759"/>
                    <a:pt x="34782" y="15734"/>
                    <a:pt x="34950" y="15713"/>
                  </a:cubicBezTo>
                  <a:cubicBezTo>
                    <a:pt x="35297" y="15667"/>
                    <a:pt x="35636" y="15622"/>
                    <a:pt x="35978" y="15596"/>
                  </a:cubicBezTo>
                  <a:lnTo>
                    <a:pt x="36109" y="15591"/>
                  </a:lnTo>
                  <a:cubicBezTo>
                    <a:pt x="36135" y="15612"/>
                    <a:pt x="36165" y="15634"/>
                    <a:pt x="36196" y="15658"/>
                  </a:cubicBezTo>
                  <a:cubicBezTo>
                    <a:pt x="36261" y="15704"/>
                    <a:pt x="36333" y="15747"/>
                    <a:pt x="36403" y="15789"/>
                  </a:cubicBezTo>
                  <a:cubicBezTo>
                    <a:pt x="36502" y="15849"/>
                    <a:pt x="36588" y="15899"/>
                    <a:pt x="36676" y="15950"/>
                  </a:cubicBezTo>
                  <a:lnTo>
                    <a:pt x="36805" y="16024"/>
                  </a:lnTo>
                  <a:cubicBezTo>
                    <a:pt x="37105" y="16197"/>
                    <a:pt x="37337" y="16352"/>
                    <a:pt x="37536" y="16514"/>
                  </a:cubicBezTo>
                  <a:cubicBezTo>
                    <a:pt x="37610" y="16579"/>
                    <a:pt x="37680" y="16645"/>
                    <a:pt x="37750" y="16715"/>
                  </a:cubicBezTo>
                  <a:cubicBezTo>
                    <a:pt x="37812" y="16780"/>
                    <a:pt x="37868" y="16853"/>
                    <a:pt x="37920" y="16925"/>
                  </a:cubicBezTo>
                  <a:cubicBezTo>
                    <a:pt x="37963" y="16991"/>
                    <a:pt x="38005" y="17059"/>
                    <a:pt x="38040" y="17126"/>
                  </a:cubicBezTo>
                  <a:lnTo>
                    <a:pt x="38062" y="17166"/>
                  </a:lnTo>
                  <a:cubicBezTo>
                    <a:pt x="38092" y="17227"/>
                    <a:pt x="38118" y="17291"/>
                    <a:pt x="38141" y="17357"/>
                  </a:cubicBezTo>
                  <a:cubicBezTo>
                    <a:pt x="38161" y="17415"/>
                    <a:pt x="38184" y="17500"/>
                    <a:pt x="38207" y="17587"/>
                  </a:cubicBezTo>
                  <a:cubicBezTo>
                    <a:pt x="38229" y="17680"/>
                    <a:pt x="38242" y="17777"/>
                    <a:pt x="38250" y="17873"/>
                  </a:cubicBezTo>
                  <a:cubicBezTo>
                    <a:pt x="38250" y="17874"/>
                    <a:pt x="38253" y="17877"/>
                    <a:pt x="38253" y="17879"/>
                  </a:cubicBezTo>
                  <a:cubicBezTo>
                    <a:pt x="38283" y="17940"/>
                    <a:pt x="38325" y="17963"/>
                    <a:pt x="38363" y="17963"/>
                  </a:cubicBezTo>
                  <a:cubicBezTo>
                    <a:pt x="38370" y="17963"/>
                    <a:pt x="38377" y="17962"/>
                    <a:pt x="38384" y="17961"/>
                  </a:cubicBezTo>
                  <a:cubicBezTo>
                    <a:pt x="38412" y="17956"/>
                    <a:pt x="38437" y="17938"/>
                    <a:pt x="38454" y="17913"/>
                  </a:cubicBezTo>
                  <a:cubicBezTo>
                    <a:pt x="38470" y="17887"/>
                    <a:pt x="38473" y="17864"/>
                    <a:pt x="38470" y="17828"/>
                  </a:cubicBezTo>
                  <a:cubicBezTo>
                    <a:pt x="38451" y="17659"/>
                    <a:pt x="38423" y="17501"/>
                    <a:pt x="38379" y="17342"/>
                  </a:cubicBezTo>
                  <a:cubicBezTo>
                    <a:pt x="38349" y="17234"/>
                    <a:pt x="38305" y="17113"/>
                    <a:pt x="38234" y="16961"/>
                  </a:cubicBezTo>
                  <a:cubicBezTo>
                    <a:pt x="38109" y="16708"/>
                    <a:pt x="37944" y="16487"/>
                    <a:pt x="37716" y="16269"/>
                  </a:cubicBezTo>
                  <a:cubicBezTo>
                    <a:pt x="37531" y="16090"/>
                    <a:pt x="37299" y="15921"/>
                    <a:pt x="36991" y="15739"/>
                  </a:cubicBezTo>
                  <a:cubicBezTo>
                    <a:pt x="36897" y="15681"/>
                    <a:pt x="36800" y="15627"/>
                    <a:pt x="36703" y="15576"/>
                  </a:cubicBezTo>
                  <a:lnTo>
                    <a:pt x="36703" y="15576"/>
                  </a:lnTo>
                  <a:cubicBezTo>
                    <a:pt x="36899" y="15602"/>
                    <a:pt x="37107" y="15627"/>
                    <a:pt x="37322" y="15667"/>
                  </a:cubicBezTo>
                  <a:cubicBezTo>
                    <a:pt x="37585" y="15723"/>
                    <a:pt x="37808" y="15785"/>
                    <a:pt x="38020" y="15866"/>
                  </a:cubicBezTo>
                  <a:cubicBezTo>
                    <a:pt x="38111" y="15897"/>
                    <a:pt x="38197" y="15934"/>
                    <a:pt x="38283" y="15971"/>
                  </a:cubicBezTo>
                  <a:lnTo>
                    <a:pt x="38349" y="16000"/>
                  </a:lnTo>
                  <a:lnTo>
                    <a:pt x="38737" y="16162"/>
                  </a:lnTo>
                  <a:cubicBezTo>
                    <a:pt x="39044" y="16287"/>
                    <a:pt x="39349" y="16412"/>
                    <a:pt x="39656" y="16536"/>
                  </a:cubicBezTo>
                  <a:lnTo>
                    <a:pt x="39941" y="16651"/>
                  </a:lnTo>
                  <a:cubicBezTo>
                    <a:pt x="39955" y="16773"/>
                    <a:pt x="39984" y="16891"/>
                    <a:pt x="40028" y="17005"/>
                  </a:cubicBezTo>
                  <a:cubicBezTo>
                    <a:pt x="40060" y="17083"/>
                    <a:pt x="40094" y="17162"/>
                    <a:pt x="40132" y="17238"/>
                  </a:cubicBezTo>
                  <a:cubicBezTo>
                    <a:pt x="40156" y="17284"/>
                    <a:pt x="40181" y="17331"/>
                    <a:pt x="40206" y="17377"/>
                  </a:cubicBezTo>
                  <a:lnTo>
                    <a:pt x="40242" y="17446"/>
                  </a:lnTo>
                  <a:cubicBezTo>
                    <a:pt x="40372" y="17685"/>
                    <a:pt x="40520" y="17923"/>
                    <a:pt x="40711" y="18200"/>
                  </a:cubicBezTo>
                  <a:cubicBezTo>
                    <a:pt x="40870" y="18430"/>
                    <a:pt x="41034" y="18653"/>
                    <a:pt x="41199" y="18875"/>
                  </a:cubicBezTo>
                  <a:cubicBezTo>
                    <a:pt x="41370" y="19107"/>
                    <a:pt x="41539" y="19338"/>
                    <a:pt x="41702" y="19575"/>
                  </a:cubicBezTo>
                  <a:cubicBezTo>
                    <a:pt x="41888" y="19852"/>
                    <a:pt x="42055" y="20137"/>
                    <a:pt x="42199" y="20427"/>
                  </a:cubicBezTo>
                  <a:lnTo>
                    <a:pt x="42257" y="20549"/>
                  </a:lnTo>
                  <a:cubicBezTo>
                    <a:pt x="42342" y="20730"/>
                    <a:pt x="42415" y="20918"/>
                    <a:pt x="42484" y="21106"/>
                  </a:cubicBezTo>
                  <a:cubicBezTo>
                    <a:pt x="42543" y="21268"/>
                    <a:pt x="42605" y="21426"/>
                    <a:pt x="42670" y="21586"/>
                  </a:cubicBezTo>
                  <a:cubicBezTo>
                    <a:pt x="42752" y="21785"/>
                    <a:pt x="42842" y="21981"/>
                    <a:pt x="42938" y="22176"/>
                  </a:cubicBezTo>
                  <a:cubicBezTo>
                    <a:pt x="43144" y="22588"/>
                    <a:pt x="43381" y="22985"/>
                    <a:pt x="43646" y="23354"/>
                  </a:cubicBezTo>
                  <a:cubicBezTo>
                    <a:pt x="44036" y="23897"/>
                    <a:pt x="44494" y="24366"/>
                    <a:pt x="45007" y="24751"/>
                  </a:cubicBezTo>
                  <a:cubicBezTo>
                    <a:pt x="45545" y="25155"/>
                    <a:pt x="46174" y="25441"/>
                    <a:pt x="46825" y="25577"/>
                  </a:cubicBezTo>
                  <a:cubicBezTo>
                    <a:pt x="46836" y="25580"/>
                    <a:pt x="46847" y="25581"/>
                    <a:pt x="46858" y="25581"/>
                  </a:cubicBezTo>
                  <a:cubicBezTo>
                    <a:pt x="46903" y="25581"/>
                    <a:pt x="46948" y="25559"/>
                    <a:pt x="46966" y="25505"/>
                  </a:cubicBezTo>
                  <a:cubicBezTo>
                    <a:pt x="46974" y="25478"/>
                    <a:pt x="46971" y="25447"/>
                    <a:pt x="46958" y="25418"/>
                  </a:cubicBezTo>
                  <a:cubicBezTo>
                    <a:pt x="46946" y="25391"/>
                    <a:pt x="46923" y="25370"/>
                    <a:pt x="46894" y="25363"/>
                  </a:cubicBezTo>
                  <a:cubicBezTo>
                    <a:pt x="46571" y="25297"/>
                    <a:pt x="46263" y="25195"/>
                    <a:pt x="45953" y="25054"/>
                  </a:cubicBezTo>
                  <a:cubicBezTo>
                    <a:pt x="45784" y="24974"/>
                    <a:pt x="45608" y="24876"/>
                    <a:pt x="45416" y="24759"/>
                  </a:cubicBezTo>
                  <a:cubicBezTo>
                    <a:pt x="45235" y="24639"/>
                    <a:pt x="45054" y="24506"/>
                    <a:pt x="44861" y="24343"/>
                  </a:cubicBezTo>
                  <a:cubicBezTo>
                    <a:pt x="44682" y="24185"/>
                    <a:pt x="44498" y="24004"/>
                    <a:pt x="44303" y="23789"/>
                  </a:cubicBezTo>
                  <a:cubicBezTo>
                    <a:pt x="44125" y="23588"/>
                    <a:pt x="43951" y="23361"/>
                    <a:pt x="43770" y="23095"/>
                  </a:cubicBezTo>
                  <a:cubicBezTo>
                    <a:pt x="43579" y="22815"/>
                    <a:pt x="43396" y="22499"/>
                    <a:pt x="43226" y="22159"/>
                  </a:cubicBezTo>
                  <a:cubicBezTo>
                    <a:pt x="43072" y="21849"/>
                    <a:pt x="42933" y="21523"/>
                    <a:pt x="42815" y="21192"/>
                  </a:cubicBezTo>
                  <a:lnTo>
                    <a:pt x="42775" y="21076"/>
                  </a:lnTo>
                  <a:lnTo>
                    <a:pt x="42749" y="20998"/>
                  </a:lnTo>
                  <a:cubicBezTo>
                    <a:pt x="42730" y="20944"/>
                    <a:pt x="42710" y="20888"/>
                    <a:pt x="42691" y="20832"/>
                  </a:cubicBezTo>
                  <a:cubicBezTo>
                    <a:pt x="42631" y="20668"/>
                    <a:pt x="42565" y="20509"/>
                    <a:pt x="42493" y="20351"/>
                  </a:cubicBezTo>
                  <a:cubicBezTo>
                    <a:pt x="42464" y="20287"/>
                    <a:pt x="42437" y="20230"/>
                    <a:pt x="42408" y="20172"/>
                  </a:cubicBezTo>
                  <a:cubicBezTo>
                    <a:pt x="42311" y="19974"/>
                    <a:pt x="42189" y="19759"/>
                    <a:pt x="42035" y="19516"/>
                  </a:cubicBezTo>
                  <a:cubicBezTo>
                    <a:pt x="41848" y="19220"/>
                    <a:pt x="41638" y="18929"/>
                    <a:pt x="41436" y="18649"/>
                  </a:cubicBezTo>
                  <a:lnTo>
                    <a:pt x="41403" y="18604"/>
                  </a:lnTo>
                  <a:lnTo>
                    <a:pt x="41330" y="18502"/>
                  </a:lnTo>
                  <a:cubicBezTo>
                    <a:pt x="41228" y="18360"/>
                    <a:pt x="41126" y="18218"/>
                    <a:pt x="41025" y="18074"/>
                  </a:cubicBezTo>
                  <a:cubicBezTo>
                    <a:pt x="40881" y="17860"/>
                    <a:pt x="40745" y="17645"/>
                    <a:pt x="40617" y="17425"/>
                  </a:cubicBezTo>
                  <a:cubicBezTo>
                    <a:pt x="40545" y="17303"/>
                    <a:pt x="40476" y="17178"/>
                    <a:pt x="40412" y="17051"/>
                  </a:cubicBezTo>
                  <a:cubicBezTo>
                    <a:pt x="40367" y="16961"/>
                    <a:pt x="40326" y="16872"/>
                    <a:pt x="40288" y="16778"/>
                  </a:cubicBezTo>
                  <a:lnTo>
                    <a:pt x="40288" y="16778"/>
                  </a:lnTo>
                  <a:lnTo>
                    <a:pt x="40333" y="16804"/>
                  </a:lnTo>
                  <a:cubicBezTo>
                    <a:pt x="41272" y="17192"/>
                    <a:pt x="42243" y="17593"/>
                    <a:pt x="43203" y="18065"/>
                  </a:cubicBezTo>
                  <a:cubicBezTo>
                    <a:pt x="43615" y="18268"/>
                    <a:pt x="43971" y="18456"/>
                    <a:pt x="44314" y="18650"/>
                  </a:cubicBezTo>
                  <a:cubicBezTo>
                    <a:pt x="44495" y="18753"/>
                    <a:pt x="44676" y="18863"/>
                    <a:pt x="44854" y="18976"/>
                  </a:cubicBezTo>
                  <a:cubicBezTo>
                    <a:pt x="44982" y="19056"/>
                    <a:pt x="45107" y="19138"/>
                    <a:pt x="45231" y="19222"/>
                  </a:cubicBezTo>
                  <a:lnTo>
                    <a:pt x="45407" y="19337"/>
                  </a:lnTo>
                  <a:cubicBezTo>
                    <a:pt x="46127" y="19812"/>
                    <a:pt x="46786" y="20207"/>
                    <a:pt x="47427" y="20544"/>
                  </a:cubicBezTo>
                  <a:cubicBezTo>
                    <a:pt x="48161" y="20929"/>
                    <a:pt x="48853" y="21214"/>
                    <a:pt x="49539" y="21415"/>
                  </a:cubicBezTo>
                  <a:cubicBezTo>
                    <a:pt x="50271" y="21627"/>
                    <a:pt x="51019" y="21732"/>
                    <a:pt x="51763" y="21732"/>
                  </a:cubicBezTo>
                  <a:cubicBezTo>
                    <a:pt x="51811" y="21732"/>
                    <a:pt x="51859" y="21732"/>
                    <a:pt x="51906" y="21731"/>
                  </a:cubicBezTo>
                  <a:cubicBezTo>
                    <a:pt x="51971" y="21731"/>
                    <a:pt x="52020" y="21686"/>
                    <a:pt x="52024" y="21627"/>
                  </a:cubicBezTo>
                  <a:cubicBezTo>
                    <a:pt x="52029" y="21604"/>
                    <a:pt x="52017" y="21579"/>
                    <a:pt x="52014" y="21571"/>
                  </a:cubicBezTo>
                  <a:cubicBezTo>
                    <a:pt x="51995" y="21536"/>
                    <a:pt x="51962" y="21511"/>
                    <a:pt x="51928" y="21511"/>
                  </a:cubicBezTo>
                  <a:cubicBezTo>
                    <a:pt x="51926" y="21511"/>
                    <a:pt x="51924" y="21511"/>
                    <a:pt x="51922" y="21511"/>
                  </a:cubicBezTo>
                  <a:cubicBezTo>
                    <a:pt x="51882" y="21512"/>
                    <a:pt x="51842" y="21512"/>
                    <a:pt x="51802" y="21512"/>
                  </a:cubicBezTo>
                  <a:cubicBezTo>
                    <a:pt x="51320" y="21512"/>
                    <a:pt x="50827" y="21464"/>
                    <a:pt x="50339" y="21370"/>
                  </a:cubicBezTo>
                  <a:cubicBezTo>
                    <a:pt x="49597" y="21220"/>
                    <a:pt x="48847" y="20958"/>
                    <a:pt x="48049" y="20567"/>
                  </a:cubicBezTo>
                  <a:cubicBezTo>
                    <a:pt x="47104" y="20105"/>
                    <a:pt x="46206" y="19509"/>
                    <a:pt x="45370" y="18940"/>
                  </a:cubicBezTo>
                  <a:cubicBezTo>
                    <a:pt x="45011" y="18693"/>
                    <a:pt x="44630" y="18459"/>
                    <a:pt x="44204" y="18218"/>
                  </a:cubicBezTo>
                  <a:cubicBezTo>
                    <a:pt x="44267" y="18218"/>
                    <a:pt x="44330" y="18198"/>
                    <a:pt x="44395" y="18179"/>
                  </a:cubicBezTo>
                  <a:cubicBezTo>
                    <a:pt x="44554" y="18129"/>
                    <a:pt x="44712" y="18061"/>
                    <a:pt x="44879" y="17972"/>
                  </a:cubicBezTo>
                  <a:cubicBezTo>
                    <a:pt x="45048" y="17882"/>
                    <a:pt x="45200" y="17777"/>
                    <a:pt x="45314" y="17693"/>
                  </a:cubicBezTo>
                  <a:cubicBezTo>
                    <a:pt x="45478" y="17573"/>
                    <a:pt x="45623" y="17441"/>
                    <a:pt x="45745" y="17326"/>
                  </a:cubicBezTo>
                  <a:cubicBezTo>
                    <a:pt x="45911" y="17169"/>
                    <a:pt x="46068" y="17004"/>
                    <a:pt x="46226" y="16839"/>
                  </a:cubicBezTo>
                  <a:lnTo>
                    <a:pt x="46283" y="16780"/>
                  </a:lnTo>
                  <a:cubicBezTo>
                    <a:pt x="46371" y="16687"/>
                    <a:pt x="46461" y="16593"/>
                    <a:pt x="46552" y="16501"/>
                  </a:cubicBezTo>
                  <a:cubicBezTo>
                    <a:pt x="46811" y="16244"/>
                    <a:pt x="47055" y="16034"/>
                    <a:pt x="47299" y="15864"/>
                  </a:cubicBezTo>
                  <a:cubicBezTo>
                    <a:pt x="47513" y="15718"/>
                    <a:pt x="47735" y="15602"/>
                    <a:pt x="47964" y="15517"/>
                  </a:cubicBezTo>
                  <a:cubicBezTo>
                    <a:pt x="48215" y="15433"/>
                    <a:pt x="48475" y="15382"/>
                    <a:pt x="48760" y="15361"/>
                  </a:cubicBezTo>
                  <a:cubicBezTo>
                    <a:pt x="48829" y="15358"/>
                    <a:pt x="48900" y="15356"/>
                    <a:pt x="48972" y="15356"/>
                  </a:cubicBezTo>
                  <a:cubicBezTo>
                    <a:pt x="49307" y="15356"/>
                    <a:pt x="49677" y="15390"/>
                    <a:pt x="50134" y="15464"/>
                  </a:cubicBezTo>
                  <a:cubicBezTo>
                    <a:pt x="50139" y="15465"/>
                    <a:pt x="50143" y="15465"/>
                    <a:pt x="50147" y="15465"/>
                  </a:cubicBezTo>
                  <a:cubicBezTo>
                    <a:pt x="50169" y="15465"/>
                    <a:pt x="50190" y="15457"/>
                    <a:pt x="50210" y="15443"/>
                  </a:cubicBezTo>
                  <a:cubicBezTo>
                    <a:pt x="50235" y="15423"/>
                    <a:pt x="50253" y="15390"/>
                    <a:pt x="50253" y="15359"/>
                  </a:cubicBezTo>
                  <a:cubicBezTo>
                    <a:pt x="50255" y="15342"/>
                    <a:pt x="50250" y="15324"/>
                    <a:pt x="50242" y="15306"/>
                  </a:cubicBezTo>
                  <a:cubicBezTo>
                    <a:pt x="50226" y="15273"/>
                    <a:pt x="50190" y="15249"/>
                    <a:pt x="50148" y="15242"/>
                  </a:cubicBezTo>
                  <a:cubicBezTo>
                    <a:pt x="49837" y="15191"/>
                    <a:pt x="49575" y="15160"/>
                    <a:pt x="49327" y="15143"/>
                  </a:cubicBezTo>
                  <a:cubicBezTo>
                    <a:pt x="49216" y="15134"/>
                    <a:pt x="49105" y="15130"/>
                    <a:pt x="48994" y="15130"/>
                  </a:cubicBezTo>
                  <a:cubicBezTo>
                    <a:pt x="48865" y="15130"/>
                    <a:pt x="48735" y="15135"/>
                    <a:pt x="48606" y="15145"/>
                  </a:cubicBezTo>
                  <a:cubicBezTo>
                    <a:pt x="48201" y="15178"/>
                    <a:pt x="47806" y="15295"/>
                    <a:pt x="47432" y="15494"/>
                  </a:cubicBezTo>
                  <a:cubicBezTo>
                    <a:pt x="47231" y="15604"/>
                    <a:pt x="47045" y="15739"/>
                    <a:pt x="46923" y="15831"/>
                  </a:cubicBezTo>
                  <a:cubicBezTo>
                    <a:pt x="46698" y="16000"/>
                    <a:pt x="46497" y="16191"/>
                    <a:pt x="46326" y="16355"/>
                  </a:cubicBezTo>
                  <a:cubicBezTo>
                    <a:pt x="46219" y="16458"/>
                    <a:pt x="46112" y="16566"/>
                    <a:pt x="46006" y="16675"/>
                  </a:cubicBezTo>
                  <a:cubicBezTo>
                    <a:pt x="45911" y="16776"/>
                    <a:pt x="45815" y="16873"/>
                    <a:pt x="45715" y="16972"/>
                  </a:cubicBezTo>
                  <a:cubicBezTo>
                    <a:pt x="45482" y="17199"/>
                    <a:pt x="45256" y="17390"/>
                    <a:pt x="45025" y="17551"/>
                  </a:cubicBezTo>
                  <a:cubicBezTo>
                    <a:pt x="44913" y="17626"/>
                    <a:pt x="44803" y="17693"/>
                    <a:pt x="44688" y="17752"/>
                  </a:cubicBezTo>
                  <a:cubicBezTo>
                    <a:pt x="44581" y="17813"/>
                    <a:pt x="44455" y="17866"/>
                    <a:pt x="44303" y="17917"/>
                  </a:cubicBezTo>
                  <a:cubicBezTo>
                    <a:pt x="44165" y="17965"/>
                    <a:pt x="44021" y="18002"/>
                    <a:pt x="43866" y="18035"/>
                  </a:cubicBezTo>
                  <a:cubicBezTo>
                    <a:pt x="43396" y="17778"/>
                    <a:pt x="42865" y="17515"/>
                    <a:pt x="42246" y="17234"/>
                  </a:cubicBezTo>
                  <a:cubicBezTo>
                    <a:pt x="41269" y="16789"/>
                    <a:pt x="40258" y="16385"/>
                    <a:pt x="39368" y="16027"/>
                  </a:cubicBezTo>
                  <a:lnTo>
                    <a:pt x="38858" y="15820"/>
                  </a:lnTo>
                  <a:lnTo>
                    <a:pt x="38660" y="15741"/>
                  </a:lnTo>
                  <a:cubicBezTo>
                    <a:pt x="38464" y="15662"/>
                    <a:pt x="38269" y="15583"/>
                    <a:pt x="38071" y="15515"/>
                  </a:cubicBezTo>
                  <a:cubicBezTo>
                    <a:pt x="37831" y="15428"/>
                    <a:pt x="37564" y="15359"/>
                    <a:pt x="37255" y="15302"/>
                  </a:cubicBezTo>
                  <a:cubicBezTo>
                    <a:pt x="36962" y="15248"/>
                    <a:pt x="36649" y="15221"/>
                    <a:pt x="36307" y="15221"/>
                  </a:cubicBezTo>
                  <a:cubicBezTo>
                    <a:pt x="36129" y="15221"/>
                    <a:pt x="35943" y="15228"/>
                    <a:pt x="35748" y="15243"/>
                  </a:cubicBezTo>
                  <a:cubicBezTo>
                    <a:pt x="35373" y="15272"/>
                    <a:pt x="34987" y="15321"/>
                    <a:pt x="34648" y="15364"/>
                  </a:cubicBezTo>
                  <a:lnTo>
                    <a:pt x="34494" y="15382"/>
                  </a:lnTo>
                  <a:cubicBezTo>
                    <a:pt x="34069" y="15437"/>
                    <a:pt x="33666" y="15479"/>
                    <a:pt x="33298" y="15504"/>
                  </a:cubicBezTo>
                  <a:cubicBezTo>
                    <a:pt x="33877" y="15174"/>
                    <a:pt x="34522" y="14884"/>
                    <a:pt x="35274" y="14625"/>
                  </a:cubicBezTo>
                  <a:lnTo>
                    <a:pt x="35316" y="14605"/>
                  </a:lnTo>
                  <a:cubicBezTo>
                    <a:pt x="36274" y="14294"/>
                    <a:pt x="37276" y="14065"/>
                    <a:pt x="38246" y="13846"/>
                  </a:cubicBezTo>
                  <a:lnTo>
                    <a:pt x="38303" y="13834"/>
                  </a:lnTo>
                  <a:lnTo>
                    <a:pt x="38523" y="13784"/>
                  </a:lnTo>
                  <a:cubicBezTo>
                    <a:pt x="38818" y="13716"/>
                    <a:pt x="39111" y="13649"/>
                    <a:pt x="39404" y="13578"/>
                  </a:cubicBezTo>
                  <a:lnTo>
                    <a:pt x="39593" y="13534"/>
                  </a:lnTo>
                  <a:cubicBezTo>
                    <a:pt x="39863" y="13468"/>
                    <a:pt x="40132" y="13405"/>
                    <a:pt x="40402" y="13349"/>
                  </a:cubicBezTo>
                  <a:cubicBezTo>
                    <a:pt x="40718" y="13284"/>
                    <a:pt x="41051" y="13227"/>
                    <a:pt x="41422" y="13173"/>
                  </a:cubicBezTo>
                  <a:cubicBezTo>
                    <a:pt x="42049" y="13083"/>
                    <a:pt x="42721" y="13017"/>
                    <a:pt x="43534" y="12967"/>
                  </a:cubicBezTo>
                  <a:cubicBezTo>
                    <a:pt x="44181" y="12926"/>
                    <a:pt x="44805" y="12900"/>
                    <a:pt x="45430" y="12875"/>
                  </a:cubicBezTo>
                  <a:lnTo>
                    <a:pt x="45729" y="12862"/>
                  </a:lnTo>
                  <a:cubicBezTo>
                    <a:pt x="46025" y="12850"/>
                    <a:pt x="46321" y="12837"/>
                    <a:pt x="46615" y="12821"/>
                  </a:cubicBezTo>
                  <a:cubicBezTo>
                    <a:pt x="47109" y="12797"/>
                    <a:pt x="47603" y="12765"/>
                    <a:pt x="48096" y="12725"/>
                  </a:cubicBezTo>
                  <a:cubicBezTo>
                    <a:pt x="48372" y="12702"/>
                    <a:pt x="48645" y="12675"/>
                    <a:pt x="48918" y="12643"/>
                  </a:cubicBezTo>
                  <a:cubicBezTo>
                    <a:pt x="49027" y="12632"/>
                    <a:pt x="49134" y="12618"/>
                    <a:pt x="49244" y="12603"/>
                  </a:cubicBezTo>
                  <a:lnTo>
                    <a:pt x="49341" y="12592"/>
                  </a:lnTo>
                  <a:cubicBezTo>
                    <a:pt x="49456" y="12574"/>
                    <a:pt x="49573" y="12560"/>
                    <a:pt x="49689" y="12544"/>
                  </a:cubicBezTo>
                  <a:cubicBezTo>
                    <a:pt x="50103" y="12494"/>
                    <a:pt x="50522" y="12462"/>
                    <a:pt x="50930" y="12431"/>
                  </a:cubicBezTo>
                  <a:lnTo>
                    <a:pt x="51083" y="12419"/>
                  </a:lnTo>
                  <a:cubicBezTo>
                    <a:pt x="51615" y="12379"/>
                    <a:pt x="52138" y="12340"/>
                    <a:pt x="52659" y="12280"/>
                  </a:cubicBezTo>
                  <a:cubicBezTo>
                    <a:pt x="53511" y="12187"/>
                    <a:pt x="54505" y="12034"/>
                    <a:pt x="55412" y="11615"/>
                  </a:cubicBezTo>
                  <a:cubicBezTo>
                    <a:pt x="55440" y="11602"/>
                    <a:pt x="55457" y="11581"/>
                    <a:pt x="55469" y="11552"/>
                  </a:cubicBezTo>
                  <a:cubicBezTo>
                    <a:pt x="55461" y="11507"/>
                    <a:pt x="55460" y="11477"/>
                    <a:pt x="55446" y="11450"/>
                  </a:cubicBezTo>
                  <a:cubicBezTo>
                    <a:pt x="55426" y="11411"/>
                    <a:pt x="55387" y="11389"/>
                    <a:pt x="55346" y="11389"/>
                  </a:cubicBezTo>
                  <a:cubicBezTo>
                    <a:pt x="55329" y="11389"/>
                    <a:pt x="55313" y="11392"/>
                    <a:pt x="55296" y="11400"/>
                  </a:cubicBezTo>
                  <a:cubicBezTo>
                    <a:pt x="55137" y="11473"/>
                    <a:pt x="54973" y="11539"/>
                    <a:pt x="54806" y="11599"/>
                  </a:cubicBezTo>
                  <a:cubicBezTo>
                    <a:pt x="53722" y="11970"/>
                    <a:pt x="52504" y="12047"/>
                    <a:pt x="51433" y="12118"/>
                  </a:cubicBezTo>
                  <a:lnTo>
                    <a:pt x="51124" y="12135"/>
                  </a:lnTo>
                  <a:lnTo>
                    <a:pt x="51022" y="12142"/>
                  </a:lnTo>
                  <a:cubicBezTo>
                    <a:pt x="50559" y="12171"/>
                    <a:pt x="50084" y="12200"/>
                    <a:pt x="49618" y="12250"/>
                  </a:cubicBezTo>
                  <a:lnTo>
                    <a:pt x="49234" y="12293"/>
                  </a:lnTo>
                  <a:cubicBezTo>
                    <a:pt x="49035" y="12316"/>
                    <a:pt x="48839" y="12340"/>
                    <a:pt x="48639" y="12359"/>
                  </a:cubicBezTo>
                  <a:cubicBezTo>
                    <a:pt x="48303" y="12392"/>
                    <a:pt x="47970" y="12415"/>
                    <a:pt x="47635" y="12437"/>
                  </a:cubicBezTo>
                  <a:cubicBezTo>
                    <a:pt x="46940" y="12478"/>
                    <a:pt x="46220" y="12503"/>
                    <a:pt x="45524" y="12527"/>
                  </a:cubicBezTo>
                  <a:lnTo>
                    <a:pt x="45445" y="12530"/>
                  </a:lnTo>
                  <a:cubicBezTo>
                    <a:pt x="44501" y="12564"/>
                    <a:pt x="43524" y="12599"/>
                    <a:pt x="42565" y="12681"/>
                  </a:cubicBezTo>
                  <a:cubicBezTo>
                    <a:pt x="41666" y="12757"/>
                    <a:pt x="40853" y="12872"/>
                    <a:pt x="40081" y="13037"/>
                  </a:cubicBezTo>
                  <a:cubicBezTo>
                    <a:pt x="40106" y="13004"/>
                    <a:pt x="40122" y="12962"/>
                    <a:pt x="40139" y="12919"/>
                  </a:cubicBezTo>
                  <a:cubicBezTo>
                    <a:pt x="40225" y="12732"/>
                    <a:pt x="40308" y="12596"/>
                    <a:pt x="40407" y="12465"/>
                  </a:cubicBezTo>
                  <a:cubicBezTo>
                    <a:pt x="40548" y="12293"/>
                    <a:pt x="40711" y="12146"/>
                    <a:pt x="40877" y="11998"/>
                  </a:cubicBezTo>
                  <a:lnTo>
                    <a:pt x="40927" y="11955"/>
                  </a:lnTo>
                  <a:lnTo>
                    <a:pt x="40969" y="11919"/>
                  </a:lnTo>
                  <a:cubicBezTo>
                    <a:pt x="41127" y="11780"/>
                    <a:pt x="41287" y="11639"/>
                    <a:pt x="41434" y="11489"/>
                  </a:cubicBezTo>
                  <a:cubicBezTo>
                    <a:pt x="41618" y="11303"/>
                    <a:pt x="41766" y="11105"/>
                    <a:pt x="41873" y="10900"/>
                  </a:cubicBezTo>
                  <a:cubicBezTo>
                    <a:pt x="41963" y="10727"/>
                    <a:pt x="42033" y="10523"/>
                    <a:pt x="42078" y="10288"/>
                  </a:cubicBezTo>
                  <a:cubicBezTo>
                    <a:pt x="42154" y="9877"/>
                    <a:pt x="42118" y="9469"/>
                    <a:pt x="42066" y="9017"/>
                  </a:cubicBezTo>
                  <a:lnTo>
                    <a:pt x="42062" y="8974"/>
                  </a:lnTo>
                  <a:cubicBezTo>
                    <a:pt x="42394" y="8875"/>
                    <a:pt x="42703" y="8721"/>
                    <a:pt x="42989" y="8570"/>
                  </a:cubicBezTo>
                  <a:cubicBezTo>
                    <a:pt x="43168" y="8472"/>
                    <a:pt x="43345" y="8369"/>
                    <a:pt x="43520" y="8264"/>
                  </a:cubicBezTo>
                  <a:cubicBezTo>
                    <a:pt x="43748" y="8330"/>
                    <a:pt x="43994" y="8356"/>
                    <a:pt x="44231" y="8379"/>
                  </a:cubicBezTo>
                  <a:cubicBezTo>
                    <a:pt x="44488" y="8402"/>
                    <a:pt x="44747" y="8415"/>
                    <a:pt x="45080" y="8421"/>
                  </a:cubicBezTo>
                  <a:cubicBezTo>
                    <a:pt x="45103" y="8421"/>
                    <a:pt x="45125" y="8421"/>
                    <a:pt x="45148" y="8421"/>
                  </a:cubicBezTo>
                  <a:cubicBezTo>
                    <a:pt x="45397" y="8421"/>
                    <a:pt x="45644" y="8414"/>
                    <a:pt x="45888" y="8401"/>
                  </a:cubicBezTo>
                  <a:lnTo>
                    <a:pt x="46064" y="8391"/>
                  </a:lnTo>
                  <a:cubicBezTo>
                    <a:pt x="46157" y="8383"/>
                    <a:pt x="46249" y="8378"/>
                    <a:pt x="46342" y="8372"/>
                  </a:cubicBezTo>
                  <a:lnTo>
                    <a:pt x="46545" y="8366"/>
                  </a:lnTo>
                  <a:lnTo>
                    <a:pt x="46612" y="8365"/>
                  </a:lnTo>
                  <a:lnTo>
                    <a:pt x="46760" y="8363"/>
                  </a:lnTo>
                  <a:cubicBezTo>
                    <a:pt x="47333" y="8366"/>
                    <a:pt x="47957" y="8419"/>
                    <a:pt x="48458" y="8459"/>
                  </a:cubicBezTo>
                  <a:cubicBezTo>
                    <a:pt x="48777" y="8487"/>
                    <a:pt x="49100" y="8514"/>
                    <a:pt x="49422" y="8531"/>
                  </a:cubicBezTo>
                  <a:cubicBezTo>
                    <a:pt x="49425" y="8532"/>
                    <a:pt x="49428" y="8532"/>
                    <a:pt x="49431" y="8532"/>
                  </a:cubicBezTo>
                  <a:cubicBezTo>
                    <a:pt x="49482" y="8532"/>
                    <a:pt x="49536" y="8499"/>
                    <a:pt x="49544" y="8435"/>
                  </a:cubicBezTo>
                  <a:cubicBezTo>
                    <a:pt x="49547" y="8414"/>
                    <a:pt x="49544" y="8388"/>
                    <a:pt x="49535" y="8370"/>
                  </a:cubicBezTo>
                  <a:cubicBezTo>
                    <a:pt x="49518" y="8336"/>
                    <a:pt x="49485" y="8313"/>
                    <a:pt x="49449" y="8312"/>
                  </a:cubicBezTo>
                  <a:cubicBezTo>
                    <a:pt x="48984" y="8284"/>
                    <a:pt x="48513" y="8222"/>
                    <a:pt x="48057" y="8164"/>
                  </a:cubicBezTo>
                  <a:lnTo>
                    <a:pt x="47575" y="8103"/>
                  </a:lnTo>
                  <a:cubicBezTo>
                    <a:pt x="47233" y="8062"/>
                    <a:pt x="46928" y="8034"/>
                    <a:pt x="46642" y="8020"/>
                  </a:cubicBezTo>
                  <a:cubicBezTo>
                    <a:pt x="46508" y="8013"/>
                    <a:pt x="46374" y="8010"/>
                    <a:pt x="46240" y="8010"/>
                  </a:cubicBezTo>
                  <a:cubicBezTo>
                    <a:pt x="46140" y="8010"/>
                    <a:pt x="46041" y="8012"/>
                    <a:pt x="45942" y="8013"/>
                  </a:cubicBezTo>
                  <a:lnTo>
                    <a:pt x="45616" y="8017"/>
                  </a:lnTo>
                  <a:cubicBezTo>
                    <a:pt x="45281" y="8013"/>
                    <a:pt x="44942" y="8003"/>
                    <a:pt x="44604" y="7990"/>
                  </a:cubicBezTo>
                  <a:cubicBezTo>
                    <a:pt x="44429" y="7983"/>
                    <a:pt x="44251" y="7975"/>
                    <a:pt x="44074" y="7970"/>
                  </a:cubicBezTo>
                  <a:lnTo>
                    <a:pt x="43984" y="7967"/>
                  </a:lnTo>
                  <a:lnTo>
                    <a:pt x="44096" y="7917"/>
                  </a:lnTo>
                  <a:cubicBezTo>
                    <a:pt x="44438" y="7720"/>
                    <a:pt x="44705" y="7582"/>
                    <a:pt x="44963" y="7471"/>
                  </a:cubicBezTo>
                  <a:cubicBezTo>
                    <a:pt x="45236" y="7352"/>
                    <a:pt x="45528" y="7264"/>
                    <a:pt x="45809" y="7178"/>
                  </a:cubicBezTo>
                  <a:lnTo>
                    <a:pt x="45901" y="7151"/>
                  </a:lnTo>
                  <a:cubicBezTo>
                    <a:pt x="46191" y="7062"/>
                    <a:pt x="46486" y="6977"/>
                    <a:pt x="46779" y="6892"/>
                  </a:cubicBezTo>
                  <a:lnTo>
                    <a:pt x="47012" y="6825"/>
                  </a:lnTo>
                  <a:cubicBezTo>
                    <a:pt x="47259" y="6753"/>
                    <a:pt x="47506" y="6681"/>
                    <a:pt x="47751" y="6605"/>
                  </a:cubicBezTo>
                  <a:cubicBezTo>
                    <a:pt x="48462" y="6390"/>
                    <a:pt x="49032" y="6183"/>
                    <a:pt x="49542" y="5960"/>
                  </a:cubicBezTo>
                  <a:cubicBezTo>
                    <a:pt x="50171" y="5683"/>
                    <a:pt x="50772" y="5327"/>
                    <a:pt x="51325" y="4908"/>
                  </a:cubicBezTo>
                  <a:cubicBezTo>
                    <a:pt x="51366" y="4873"/>
                    <a:pt x="51381" y="4816"/>
                    <a:pt x="51356" y="4768"/>
                  </a:cubicBezTo>
                  <a:cubicBezTo>
                    <a:pt x="51332" y="4735"/>
                    <a:pt x="51302" y="4715"/>
                    <a:pt x="51267" y="4709"/>
                  </a:cubicBezTo>
                  <a:cubicBezTo>
                    <a:pt x="51263" y="4709"/>
                    <a:pt x="51260" y="4709"/>
                    <a:pt x="51256" y="4709"/>
                  </a:cubicBezTo>
                  <a:cubicBezTo>
                    <a:pt x="51232" y="4709"/>
                    <a:pt x="51208" y="4716"/>
                    <a:pt x="51190" y="4731"/>
                  </a:cubicBezTo>
                  <a:cubicBezTo>
                    <a:pt x="50954" y="4912"/>
                    <a:pt x="50694" y="5087"/>
                    <a:pt x="50421" y="5249"/>
                  </a:cubicBezTo>
                  <a:cubicBezTo>
                    <a:pt x="50018" y="5485"/>
                    <a:pt x="49552" y="5705"/>
                    <a:pt x="49041" y="5900"/>
                  </a:cubicBezTo>
                  <a:cubicBezTo>
                    <a:pt x="48508" y="6103"/>
                    <a:pt x="47965" y="6259"/>
                    <a:pt x="47504" y="6384"/>
                  </a:cubicBezTo>
                  <a:cubicBezTo>
                    <a:pt x="47345" y="6427"/>
                    <a:pt x="47162" y="6475"/>
                    <a:pt x="46979" y="6523"/>
                  </a:cubicBezTo>
                  <a:lnTo>
                    <a:pt x="46770" y="6576"/>
                  </a:lnTo>
                  <a:cubicBezTo>
                    <a:pt x="46176" y="6729"/>
                    <a:pt x="45643" y="6869"/>
                    <a:pt x="45114" y="7033"/>
                  </a:cubicBezTo>
                  <a:cubicBezTo>
                    <a:pt x="44688" y="7165"/>
                    <a:pt x="44300" y="7368"/>
                    <a:pt x="43944" y="7569"/>
                  </a:cubicBezTo>
                  <a:cubicBezTo>
                    <a:pt x="43708" y="7703"/>
                    <a:pt x="43478" y="7842"/>
                    <a:pt x="43248" y="7984"/>
                  </a:cubicBezTo>
                  <a:cubicBezTo>
                    <a:pt x="43108" y="8070"/>
                    <a:pt x="42974" y="8151"/>
                    <a:pt x="42839" y="8230"/>
                  </a:cubicBezTo>
                  <a:lnTo>
                    <a:pt x="42810" y="8263"/>
                  </a:lnTo>
                  <a:lnTo>
                    <a:pt x="42809" y="8258"/>
                  </a:lnTo>
                  <a:cubicBezTo>
                    <a:pt x="42730" y="8300"/>
                    <a:pt x="42650" y="8342"/>
                    <a:pt x="42569" y="8385"/>
                  </a:cubicBezTo>
                  <a:cubicBezTo>
                    <a:pt x="42486" y="8429"/>
                    <a:pt x="42401" y="8472"/>
                    <a:pt x="42318" y="8515"/>
                  </a:cubicBezTo>
                  <a:cubicBezTo>
                    <a:pt x="42220" y="8566"/>
                    <a:pt x="42121" y="8610"/>
                    <a:pt x="42020" y="8658"/>
                  </a:cubicBezTo>
                  <a:cubicBezTo>
                    <a:pt x="42020" y="8577"/>
                    <a:pt x="42013" y="8487"/>
                    <a:pt x="42006" y="8399"/>
                  </a:cubicBezTo>
                  <a:cubicBezTo>
                    <a:pt x="41990" y="8106"/>
                    <a:pt x="41997" y="7871"/>
                    <a:pt x="42026" y="7658"/>
                  </a:cubicBezTo>
                  <a:cubicBezTo>
                    <a:pt x="42075" y="7365"/>
                    <a:pt x="42171" y="7055"/>
                    <a:pt x="42325" y="6710"/>
                  </a:cubicBezTo>
                  <a:cubicBezTo>
                    <a:pt x="42538" y="6230"/>
                    <a:pt x="42813" y="5771"/>
                    <a:pt x="43079" y="5327"/>
                  </a:cubicBezTo>
                  <a:cubicBezTo>
                    <a:pt x="43217" y="5097"/>
                    <a:pt x="43342" y="4889"/>
                    <a:pt x="43461" y="4678"/>
                  </a:cubicBezTo>
                  <a:cubicBezTo>
                    <a:pt x="43668" y="4313"/>
                    <a:pt x="43833" y="3978"/>
                    <a:pt x="43962" y="3654"/>
                  </a:cubicBezTo>
                  <a:cubicBezTo>
                    <a:pt x="44100" y="3303"/>
                    <a:pt x="44192" y="2941"/>
                    <a:pt x="44235" y="2576"/>
                  </a:cubicBezTo>
                  <a:cubicBezTo>
                    <a:pt x="44238" y="2561"/>
                    <a:pt x="44235" y="2542"/>
                    <a:pt x="44225" y="2526"/>
                  </a:cubicBezTo>
                  <a:cubicBezTo>
                    <a:pt x="44208" y="2490"/>
                    <a:pt x="44167" y="2463"/>
                    <a:pt x="44126" y="2463"/>
                  </a:cubicBezTo>
                  <a:cubicBezTo>
                    <a:pt x="44125" y="2463"/>
                    <a:pt x="44124" y="2463"/>
                    <a:pt x="44123" y="2463"/>
                  </a:cubicBezTo>
                  <a:cubicBezTo>
                    <a:pt x="44064" y="2463"/>
                    <a:pt x="44020" y="2506"/>
                    <a:pt x="44013" y="2574"/>
                  </a:cubicBezTo>
                  <a:lnTo>
                    <a:pt x="44005" y="2628"/>
                  </a:lnTo>
                  <a:lnTo>
                    <a:pt x="43998" y="2684"/>
                  </a:lnTo>
                  <a:cubicBezTo>
                    <a:pt x="43948" y="2993"/>
                    <a:pt x="43857" y="3300"/>
                    <a:pt x="43725" y="3618"/>
                  </a:cubicBezTo>
                  <a:cubicBezTo>
                    <a:pt x="43490" y="4153"/>
                    <a:pt x="43172" y="4652"/>
                    <a:pt x="42864" y="5133"/>
                  </a:cubicBezTo>
                  <a:lnTo>
                    <a:pt x="42792" y="5246"/>
                  </a:lnTo>
                  <a:cubicBezTo>
                    <a:pt x="42621" y="5512"/>
                    <a:pt x="42451" y="5781"/>
                    <a:pt x="42296" y="6057"/>
                  </a:cubicBezTo>
                  <a:cubicBezTo>
                    <a:pt x="42147" y="6319"/>
                    <a:pt x="42012" y="6597"/>
                    <a:pt x="41895" y="6880"/>
                  </a:cubicBezTo>
                  <a:cubicBezTo>
                    <a:pt x="41838" y="7020"/>
                    <a:pt x="41789" y="7165"/>
                    <a:pt x="41746" y="7310"/>
                  </a:cubicBezTo>
                  <a:cubicBezTo>
                    <a:pt x="41707" y="7447"/>
                    <a:pt x="41686" y="7586"/>
                    <a:pt x="41666" y="7730"/>
                  </a:cubicBezTo>
                  <a:cubicBezTo>
                    <a:pt x="41624" y="8014"/>
                    <a:pt x="41631" y="8307"/>
                    <a:pt x="41644" y="8557"/>
                  </a:cubicBezTo>
                  <a:cubicBezTo>
                    <a:pt x="41651" y="8704"/>
                    <a:pt x="41664" y="8853"/>
                    <a:pt x="41676" y="9001"/>
                  </a:cubicBezTo>
                  <a:cubicBezTo>
                    <a:pt x="41709" y="9396"/>
                    <a:pt x="41739" y="9778"/>
                    <a:pt x="41689" y="10154"/>
                  </a:cubicBezTo>
                  <a:cubicBezTo>
                    <a:pt x="41660" y="10319"/>
                    <a:pt x="41617" y="10475"/>
                    <a:pt x="41557" y="10624"/>
                  </a:cubicBezTo>
                  <a:cubicBezTo>
                    <a:pt x="41482" y="10785"/>
                    <a:pt x="41386" y="10941"/>
                    <a:pt x="41262" y="11098"/>
                  </a:cubicBezTo>
                  <a:cubicBezTo>
                    <a:pt x="41134" y="11252"/>
                    <a:pt x="40976" y="11410"/>
                    <a:pt x="40836" y="11545"/>
                  </a:cubicBezTo>
                  <a:lnTo>
                    <a:pt x="40705" y="11667"/>
                  </a:lnTo>
                  <a:cubicBezTo>
                    <a:pt x="40588" y="11774"/>
                    <a:pt x="40472" y="11884"/>
                    <a:pt x="40362" y="12000"/>
                  </a:cubicBezTo>
                  <a:cubicBezTo>
                    <a:pt x="40228" y="12142"/>
                    <a:pt x="40109" y="12299"/>
                    <a:pt x="40013" y="12465"/>
                  </a:cubicBezTo>
                  <a:cubicBezTo>
                    <a:pt x="39902" y="12652"/>
                    <a:pt x="39823" y="12872"/>
                    <a:pt x="39784" y="13103"/>
                  </a:cubicBezTo>
                  <a:cubicBezTo>
                    <a:pt x="39671" y="13125"/>
                    <a:pt x="39553" y="13153"/>
                    <a:pt x="39434" y="13182"/>
                  </a:cubicBezTo>
                  <a:lnTo>
                    <a:pt x="39332" y="13206"/>
                  </a:lnTo>
                  <a:lnTo>
                    <a:pt x="39175" y="13245"/>
                  </a:lnTo>
                  <a:cubicBezTo>
                    <a:pt x="39059" y="13274"/>
                    <a:pt x="38944" y="13303"/>
                    <a:pt x="38829" y="13327"/>
                  </a:cubicBezTo>
                  <a:lnTo>
                    <a:pt x="38174" y="13475"/>
                  </a:lnTo>
                  <a:lnTo>
                    <a:pt x="37518" y="13622"/>
                  </a:lnTo>
                  <a:cubicBezTo>
                    <a:pt x="35883" y="13989"/>
                    <a:pt x="34167" y="14427"/>
                    <a:pt x="32730" y="15387"/>
                  </a:cubicBezTo>
                  <a:cubicBezTo>
                    <a:pt x="32446" y="15575"/>
                    <a:pt x="32156" y="15809"/>
                    <a:pt x="31816" y="16119"/>
                  </a:cubicBezTo>
                  <a:cubicBezTo>
                    <a:pt x="31452" y="16445"/>
                    <a:pt x="31109" y="16793"/>
                    <a:pt x="30850" y="17059"/>
                  </a:cubicBezTo>
                  <a:lnTo>
                    <a:pt x="30836" y="17017"/>
                  </a:lnTo>
                  <a:cubicBezTo>
                    <a:pt x="30791" y="16926"/>
                    <a:pt x="30756" y="16826"/>
                    <a:pt x="30723" y="16721"/>
                  </a:cubicBezTo>
                  <a:cubicBezTo>
                    <a:pt x="30659" y="16524"/>
                    <a:pt x="30612" y="16313"/>
                    <a:pt x="30576" y="16072"/>
                  </a:cubicBezTo>
                  <a:cubicBezTo>
                    <a:pt x="30523" y="15637"/>
                    <a:pt x="30530" y="15181"/>
                    <a:pt x="30598" y="14681"/>
                  </a:cubicBezTo>
                  <a:cubicBezTo>
                    <a:pt x="30735" y="13798"/>
                    <a:pt x="31030" y="12959"/>
                    <a:pt x="31330" y="12185"/>
                  </a:cubicBezTo>
                  <a:cubicBezTo>
                    <a:pt x="31418" y="11954"/>
                    <a:pt x="31510" y="11726"/>
                    <a:pt x="31603" y="11496"/>
                  </a:cubicBezTo>
                  <a:lnTo>
                    <a:pt x="31660" y="11352"/>
                  </a:lnTo>
                  <a:lnTo>
                    <a:pt x="31768" y="11085"/>
                  </a:lnTo>
                  <a:lnTo>
                    <a:pt x="31857" y="11098"/>
                  </a:lnTo>
                  <a:cubicBezTo>
                    <a:pt x="31923" y="11108"/>
                    <a:pt x="31992" y="11122"/>
                    <a:pt x="32060" y="11138"/>
                  </a:cubicBezTo>
                  <a:cubicBezTo>
                    <a:pt x="32142" y="11153"/>
                    <a:pt x="32221" y="11165"/>
                    <a:pt x="32300" y="11174"/>
                  </a:cubicBezTo>
                  <a:cubicBezTo>
                    <a:pt x="32393" y="11187"/>
                    <a:pt x="32492" y="11193"/>
                    <a:pt x="32595" y="11193"/>
                  </a:cubicBezTo>
                  <a:cubicBezTo>
                    <a:pt x="32688" y="11193"/>
                    <a:pt x="32786" y="11188"/>
                    <a:pt x="32886" y="11177"/>
                  </a:cubicBezTo>
                  <a:cubicBezTo>
                    <a:pt x="33036" y="11163"/>
                    <a:pt x="33186" y="11128"/>
                    <a:pt x="33344" y="11072"/>
                  </a:cubicBezTo>
                  <a:cubicBezTo>
                    <a:pt x="33485" y="11022"/>
                    <a:pt x="33624" y="10949"/>
                    <a:pt x="33772" y="10847"/>
                  </a:cubicBezTo>
                  <a:cubicBezTo>
                    <a:pt x="34035" y="10660"/>
                    <a:pt x="34240" y="10406"/>
                    <a:pt x="34422" y="10160"/>
                  </a:cubicBezTo>
                  <a:cubicBezTo>
                    <a:pt x="34522" y="10029"/>
                    <a:pt x="34615" y="9893"/>
                    <a:pt x="34707" y="9756"/>
                  </a:cubicBezTo>
                  <a:lnTo>
                    <a:pt x="34746" y="9699"/>
                  </a:lnTo>
                  <a:cubicBezTo>
                    <a:pt x="34873" y="9511"/>
                    <a:pt x="34985" y="9343"/>
                    <a:pt x="35108" y="9185"/>
                  </a:cubicBezTo>
                  <a:cubicBezTo>
                    <a:pt x="35165" y="9116"/>
                    <a:pt x="35241" y="9030"/>
                    <a:pt x="35326" y="8945"/>
                  </a:cubicBezTo>
                  <a:cubicBezTo>
                    <a:pt x="35398" y="8875"/>
                    <a:pt x="35481" y="8810"/>
                    <a:pt x="35560" y="8751"/>
                  </a:cubicBezTo>
                  <a:cubicBezTo>
                    <a:pt x="35662" y="8679"/>
                    <a:pt x="35768" y="8613"/>
                    <a:pt x="35876" y="8556"/>
                  </a:cubicBezTo>
                  <a:cubicBezTo>
                    <a:pt x="35985" y="8498"/>
                    <a:pt x="36099" y="8449"/>
                    <a:pt x="36214" y="8405"/>
                  </a:cubicBezTo>
                  <a:cubicBezTo>
                    <a:pt x="36439" y="8316"/>
                    <a:pt x="36702" y="8241"/>
                    <a:pt x="36955" y="8169"/>
                  </a:cubicBezTo>
                  <a:lnTo>
                    <a:pt x="37256" y="8082"/>
                  </a:lnTo>
                  <a:cubicBezTo>
                    <a:pt x="37430" y="8029"/>
                    <a:pt x="37600" y="7971"/>
                    <a:pt x="37768" y="7904"/>
                  </a:cubicBezTo>
                  <a:cubicBezTo>
                    <a:pt x="38002" y="7806"/>
                    <a:pt x="38198" y="7705"/>
                    <a:pt x="38371" y="7601"/>
                  </a:cubicBezTo>
                  <a:cubicBezTo>
                    <a:pt x="38423" y="7568"/>
                    <a:pt x="38443" y="7504"/>
                    <a:pt x="38418" y="7454"/>
                  </a:cubicBezTo>
                  <a:cubicBezTo>
                    <a:pt x="38398" y="7424"/>
                    <a:pt x="38372" y="7402"/>
                    <a:pt x="38342" y="7395"/>
                  </a:cubicBezTo>
                  <a:cubicBezTo>
                    <a:pt x="38333" y="7393"/>
                    <a:pt x="38323" y="7392"/>
                    <a:pt x="38314" y="7392"/>
                  </a:cubicBezTo>
                  <a:cubicBezTo>
                    <a:pt x="38296" y="7392"/>
                    <a:pt x="38278" y="7396"/>
                    <a:pt x="38263" y="7404"/>
                  </a:cubicBezTo>
                  <a:cubicBezTo>
                    <a:pt x="38084" y="7517"/>
                    <a:pt x="37888" y="7615"/>
                    <a:pt x="37661" y="7705"/>
                  </a:cubicBezTo>
                  <a:cubicBezTo>
                    <a:pt x="37396" y="7810"/>
                    <a:pt x="37085" y="7898"/>
                    <a:pt x="36811" y="7975"/>
                  </a:cubicBezTo>
                  <a:lnTo>
                    <a:pt x="36654" y="8019"/>
                  </a:lnTo>
                  <a:cubicBezTo>
                    <a:pt x="36347" y="8106"/>
                    <a:pt x="35988" y="8222"/>
                    <a:pt x="35653" y="8409"/>
                  </a:cubicBezTo>
                  <a:cubicBezTo>
                    <a:pt x="35528" y="8480"/>
                    <a:pt x="35405" y="8567"/>
                    <a:pt x="35260" y="8685"/>
                  </a:cubicBezTo>
                  <a:cubicBezTo>
                    <a:pt x="35087" y="8826"/>
                    <a:pt x="34945" y="8998"/>
                    <a:pt x="34853" y="9117"/>
                  </a:cubicBezTo>
                  <a:cubicBezTo>
                    <a:pt x="34815" y="9166"/>
                    <a:pt x="34779" y="9216"/>
                    <a:pt x="34743" y="9267"/>
                  </a:cubicBezTo>
                  <a:lnTo>
                    <a:pt x="34678" y="9357"/>
                  </a:lnTo>
                  <a:lnTo>
                    <a:pt x="34476" y="9647"/>
                  </a:lnTo>
                  <a:cubicBezTo>
                    <a:pt x="34364" y="9808"/>
                    <a:pt x="34249" y="9966"/>
                    <a:pt x="34127" y="10121"/>
                  </a:cubicBezTo>
                  <a:cubicBezTo>
                    <a:pt x="33967" y="10312"/>
                    <a:pt x="33825" y="10456"/>
                    <a:pt x="33676" y="10574"/>
                  </a:cubicBezTo>
                  <a:cubicBezTo>
                    <a:pt x="33618" y="10614"/>
                    <a:pt x="33559" y="10654"/>
                    <a:pt x="33496" y="10691"/>
                  </a:cubicBezTo>
                  <a:cubicBezTo>
                    <a:pt x="33431" y="10729"/>
                    <a:pt x="33362" y="10758"/>
                    <a:pt x="33292" y="10789"/>
                  </a:cubicBezTo>
                  <a:cubicBezTo>
                    <a:pt x="33192" y="10825"/>
                    <a:pt x="33058" y="10857"/>
                    <a:pt x="32924" y="10872"/>
                  </a:cubicBezTo>
                  <a:cubicBezTo>
                    <a:pt x="32845" y="10880"/>
                    <a:pt x="32764" y="10884"/>
                    <a:pt x="32685" y="10885"/>
                  </a:cubicBezTo>
                  <a:cubicBezTo>
                    <a:pt x="32678" y="10885"/>
                    <a:pt x="32672" y="10885"/>
                    <a:pt x="32665" y="10885"/>
                  </a:cubicBezTo>
                  <a:cubicBezTo>
                    <a:pt x="32557" y="10885"/>
                    <a:pt x="32448" y="10874"/>
                    <a:pt x="32344" y="10858"/>
                  </a:cubicBezTo>
                  <a:cubicBezTo>
                    <a:pt x="32239" y="10841"/>
                    <a:pt x="32137" y="10815"/>
                    <a:pt x="32035" y="10789"/>
                  </a:cubicBezTo>
                  <a:cubicBezTo>
                    <a:pt x="31988" y="10776"/>
                    <a:pt x="31941" y="10765"/>
                    <a:pt x="31890" y="10758"/>
                  </a:cubicBezTo>
                  <a:cubicBezTo>
                    <a:pt x="32041" y="10403"/>
                    <a:pt x="32163" y="10080"/>
                    <a:pt x="32265" y="9772"/>
                  </a:cubicBezTo>
                  <a:cubicBezTo>
                    <a:pt x="32397" y="9374"/>
                    <a:pt x="32505" y="8954"/>
                    <a:pt x="32594" y="8487"/>
                  </a:cubicBezTo>
                  <a:cubicBezTo>
                    <a:pt x="32692" y="7940"/>
                    <a:pt x="32739" y="7402"/>
                    <a:pt x="32735" y="6892"/>
                  </a:cubicBezTo>
                  <a:cubicBezTo>
                    <a:pt x="32732" y="6418"/>
                    <a:pt x="32674" y="5916"/>
                    <a:pt x="32558" y="5357"/>
                  </a:cubicBezTo>
                  <a:cubicBezTo>
                    <a:pt x="32511" y="5132"/>
                    <a:pt x="32448" y="4886"/>
                    <a:pt x="32364" y="4609"/>
                  </a:cubicBezTo>
                  <a:cubicBezTo>
                    <a:pt x="32281" y="4343"/>
                    <a:pt x="32188" y="4090"/>
                    <a:pt x="32071" y="3789"/>
                  </a:cubicBezTo>
                  <a:cubicBezTo>
                    <a:pt x="31883" y="3295"/>
                    <a:pt x="31679" y="2710"/>
                    <a:pt x="31600" y="2101"/>
                  </a:cubicBezTo>
                  <a:cubicBezTo>
                    <a:pt x="31567" y="1801"/>
                    <a:pt x="31570" y="1470"/>
                    <a:pt x="31612" y="1142"/>
                  </a:cubicBezTo>
                  <a:cubicBezTo>
                    <a:pt x="31658" y="831"/>
                    <a:pt x="31741" y="507"/>
                    <a:pt x="31864" y="143"/>
                  </a:cubicBezTo>
                  <a:cubicBezTo>
                    <a:pt x="31873" y="119"/>
                    <a:pt x="31870" y="92"/>
                    <a:pt x="31857" y="67"/>
                  </a:cubicBezTo>
                  <a:cubicBezTo>
                    <a:pt x="31843" y="38"/>
                    <a:pt x="31816" y="14"/>
                    <a:pt x="31787" y="5"/>
                  </a:cubicBezTo>
                  <a:cubicBezTo>
                    <a:pt x="31776" y="2"/>
                    <a:pt x="31766" y="1"/>
                    <a:pt x="31756" y="1"/>
                  </a:cubicBezTo>
                  <a:close/>
                </a:path>
              </a:pathLst>
            </a:custGeom>
            <a:solidFill>
              <a:srgbClr val="7279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16" name="Google Shape;3916;p16"/>
            <p:cNvSpPr/>
            <p:nvPr/>
          </p:nvSpPr>
          <p:spPr>
            <a:xfrm>
              <a:off x="3714625" y="137875"/>
              <a:ext cx="99350" cy="95950"/>
            </a:xfrm>
            <a:custGeom>
              <a:avLst/>
              <a:gdLst/>
              <a:ahLst/>
              <a:cxnLst/>
              <a:rect l="l" t="t" r="r" b="b"/>
              <a:pathLst>
                <a:path w="3974" h="3838" extrusionOk="0">
                  <a:moveTo>
                    <a:pt x="2128" y="1"/>
                  </a:moveTo>
                  <a:cubicBezTo>
                    <a:pt x="2053" y="1"/>
                    <a:pt x="1975" y="3"/>
                    <a:pt x="1894" y="8"/>
                  </a:cubicBezTo>
                  <a:cubicBezTo>
                    <a:pt x="1615" y="19"/>
                    <a:pt x="1319" y="68"/>
                    <a:pt x="1012" y="148"/>
                  </a:cubicBezTo>
                  <a:cubicBezTo>
                    <a:pt x="745" y="223"/>
                    <a:pt x="496" y="324"/>
                    <a:pt x="275" y="450"/>
                  </a:cubicBezTo>
                  <a:cubicBezTo>
                    <a:pt x="215" y="484"/>
                    <a:pt x="157" y="526"/>
                    <a:pt x="100" y="568"/>
                  </a:cubicBezTo>
                  <a:cubicBezTo>
                    <a:pt x="42" y="608"/>
                    <a:pt x="21" y="680"/>
                    <a:pt x="44" y="743"/>
                  </a:cubicBezTo>
                  <a:cubicBezTo>
                    <a:pt x="48" y="754"/>
                    <a:pt x="55" y="764"/>
                    <a:pt x="62" y="773"/>
                  </a:cubicBezTo>
                  <a:cubicBezTo>
                    <a:pt x="65" y="780"/>
                    <a:pt x="74" y="792"/>
                    <a:pt x="87" y="802"/>
                  </a:cubicBezTo>
                  <a:cubicBezTo>
                    <a:pt x="44" y="934"/>
                    <a:pt x="19" y="1092"/>
                    <a:pt x="12" y="1283"/>
                  </a:cubicBezTo>
                  <a:cubicBezTo>
                    <a:pt x="1" y="1559"/>
                    <a:pt x="26" y="1843"/>
                    <a:pt x="90" y="2152"/>
                  </a:cubicBezTo>
                  <a:cubicBezTo>
                    <a:pt x="131" y="2365"/>
                    <a:pt x="192" y="2570"/>
                    <a:pt x="266" y="2761"/>
                  </a:cubicBezTo>
                  <a:cubicBezTo>
                    <a:pt x="284" y="2803"/>
                    <a:pt x="301" y="2844"/>
                    <a:pt x="319" y="2886"/>
                  </a:cubicBezTo>
                  <a:cubicBezTo>
                    <a:pt x="374" y="3012"/>
                    <a:pt x="443" y="3134"/>
                    <a:pt x="508" y="3246"/>
                  </a:cubicBezTo>
                  <a:cubicBezTo>
                    <a:pt x="587" y="3379"/>
                    <a:pt x="658" y="3485"/>
                    <a:pt x="729" y="3572"/>
                  </a:cubicBezTo>
                  <a:cubicBezTo>
                    <a:pt x="782" y="3641"/>
                    <a:pt x="839" y="3697"/>
                    <a:pt x="897" y="3742"/>
                  </a:cubicBezTo>
                  <a:cubicBezTo>
                    <a:pt x="953" y="3785"/>
                    <a:pt x="1016" y="3815"/>
                    <a:pt x="1085" y="3831"/>
                  </a:cubicBezTo>
                  <a:cubicBezTo>
                    <a:pt x="1106" y="3836"/>
                    <a:pt x="1127" y="3838"/>
                    <a:pt x="1149" y="3838"/>
                  </a:cubicBezTo>
                  <a:cubicBezTo>
                    <a:pt x="1188" y="3838"/>
                    <a:pt x="1229" y="3831"/>
                    <a:pt x="1272" y="3819"/>
                  </a:cubicBezTo>
                  <a:cubicBezTo>
                    <a:pt x="1328" y="3801"/>
                    <a:pt x="1385" y="3766"/>
                    <a:pt x="1444" y="3716"/>
                  </a:cubicBezTo>
                  <a:cubicBezTo>
                    <a:pt x="1573" y="3614"/>
                    <a:pt x="1678" y="3482"/>
                    <a:pt x="1770" y="3363"/>
                  </a:cubicBezTo>
                  <a:lnTo>
                    <a:pt x="1792" y="3335"/>
                  </a:lnTo>
                  <a:lnTo>
                    <a:pt x="1838" y="3277"/>
                  </a:lnTo>
                  <a:lnTo>
                    <a:pt x="1859" y="3249"/>
                  </a:lnTo>
                  <a:cubicBezTo>
                    <a:pt x="2001" y="3070"/>
                    <a:pt x="2133" y="2902"/>
                    <a:pt x="2286" y="2758"/>
                  </a:cubicBezTo>
                  <a:cubicBezTo>
                    <a:pt x="2359" y="2696"/>
                    <a:pt x="2442" y="2637"/>
                    <a:pt x="2541" y="2577"/>
                  </a:cubicBezTo>
                  <a:cubicBezTo>
                    <a:pt x="2635" y="2520"/>
                    <a:pt x="2731" y="2466"/>
                    <a:pt x="2829" y="2416"/>
                  </a:cubicBezTo>
                  <a:lnTo>
                    <a:pt x="2949" y="2354"/>
                  </a:lnTo>
                  <a:cubicBezTo>
                    <a:pt x="3212" y="2211"/>
                    <a:pt x="3512" y="2049"/>
                    <a:pt x="3735" y="1816"/>
                  </a:cubicBezTo>
                  <a:cubicBezTo>
                    <a:pt x="3820" y="1730"/>
                    <a:pt x="3887" y="1619"/>
                    <a:pt x="3926" y="1508"/>
                  </a:cubicBezTo>
                  <a:cubicBezTo>
                    <a:pt x="3969" y="1379"/>
                    <a:pt x="3973" y="1238"/>
                    <a:pt x="3942" y="1093"/>
                  </a:cubicBezTo>
                  <a:cubicBezTo>
                    <a:pt x="3932" y="1043"/>
                    <a:pt x="3914" y="994"/>
                    <a:pt x="3896" y="947"/>
                  </a:cubicBezTo>
                  <a:cubicBezTo>
                    <a:pt x="3861" y="858"/>
                    <a:pt x="3814" y="770"/>
                    <a:pt x="3754" y="675"/>
                  </a:cubicBezTo>
                  <a:cubicBezTo>
                    <a:pt x="3685" y="573"/>
                    <a:pt x="3596" y="476"/>
                    <a:pt x="3482" y="385"/>
                  </a:cubicBezTo>
                  <a:cubicBezTo>
                    <a:pt x="3300" y="240"/>
                    <a:pt x="3061" y="137"/>
                    <a:pt x="2761" y="66"/>
                  </a:cubicBezTo>
                  <a:cubicBezTo>
                    <a:pt x="2573" y="23"/>
                    <a:pt x="2365" y="1"/>
                    <a:pt x="2128" y="1"/>
                  </a:cubicBezTo>
                  <a:close/>
                </a:path>
              </a:pathLst>
            </a:custGeom>
            <a:solidFill>
              <a:srgbClr val="EB93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17" name="Google Shape;3917;p16"/>
            <p:cNvSpPr/>
            <p:nvPr/>
          </p:nvSpPr>
          <p:spPr>
            <a:xfrm>
              <a:off x="3402375" y="142250"/>
              <a:ext cx="91600" cy="100975"/>
            </a:xfrm>
            <a:custGeom>
              <a:avLst/>
              <a:gdLst/>
              <a:ahLst/>
              <a:cxnLst/>
              <a:rect l="l" t="t" r="r" b="b"/>
              <a:pathLst>
                <a:path w="3664" h="4039" extrusionOk="0">
                  <a:moveTo>
                    <a:pt x="1380" y="0"/>
                  </a:moveTo>
                  <a:cubicBezTo>
                    <a:pt x="1297" y="0"/>
                    <a:pt x="1209" y="7"/>
                    <a:pt x="1114" y="21"/>
                  </a:cubicBezTo>
                  <a:cubicBezTo>
                    <a:pt x="986" y="36"/>
                    <a:pt x="849" y="77"/>
                    <a:pt x="697" y="136"/>
                  </a:cubicBezTo>
                  <a:cubicBezTo>
                    <a:pt x="582" y="183"/>
                    <a:pt x="473" y="251"/>
                    <a:pt x="370" y="338"/>
                  </a:cubicBezTo>
                  <a:cubicBezTo>
                    <a:pt x="204" y="479"/>
                    <a:pt x="87" y="686"/>
                    <a:pt x="39" y="924"/>
                  </a:cubicBezTo>
                  <a:cubicBezTo>
                    <a:pt x="1" y="1121"/>
                    <a:pt x="6" y="1342"/>
                    <a:pt x="57" y="1602"/>
                  </a:cubicBezTo>
                  <a:cubicBezTo>
                    <a:pt x="95" y="1774"/>
                    <a:pt x="148" y="1950"/>
                    <a:pt x="222" y="2138"/>
                  </a:cubicBezTo>
                  <a:cubicBezTo>
                    <a:pt x="245" y="2197"/>
                    <a:pt x="268" y="2256"/>
                    <a:pt x="294" y="2316"/>
                  </a:cubicBezTo>
                  <a:cubicBezTo>
                    <a:pt x="387" y="2526"/>
                    <a:pt x="495" y="2737"/>
                    <a:pt x="625" y="2962"/>
                  </a:cubicBezTo>
                  <a:cubicBezTo>
                    <a:pt x="666" y="3028"/>
                    <a:pt x="706" y="3094"/>
                    <a:pt x="747" y="3160"/>
                  </a:cubicBezTo>
                  <a:lnTo>
                    <a:pt x="799" y="3237"/>
                  </a:lnTo>
                  <a:cubicBezTo>
                    <a:pt x="832" y="3287"/>
                    <a:pt x="848" y="3314"/>
                    <a:pt x="862" y="3339"/>
                  </a:cubicBezTo>
                  <a:cubicBezTo>
                    <a:pt x="905" y="3407"/>
                    <a:pt x="940" y="3476"/>
                    <a:pt x="974" y="3547"/>
                  </a:cubicBezTo>
                  <a:lnTo>
                    <a:pt x="1048" y="3703"/>
                  </a:lnTo>
                  <a:cubicBezTo>
                    <a:pt x="1086" y="3782"/>
                    <a:pt x="1150" y="3893"/>
                    <a:pt x="1254" y="3972"/>
                  </a:cubicBezTo>
                  <a:cubicBezTo>
                    <a:pt x="1322" y="4023"/>
                    <a:pt x="1399" y="4038"/>
                    <a:pt x="1468" y="4038"/>
                  </a:cubicBezTo>
                  <a:cubicBezTo>
                    <a:pt x="1524" y="4038"/>
                    <a:pt x="1575" y="4028"/>
                    <a:pt x="1611" y="4018"/>
                  </a:cubicBezTo>
                  <a:cubicBezTo>
                    <a:pt x="1678" y="3998"/>
                    <a:pt x="1747" y="3968"/>
                    <a:pt x="1840" y="3914"/>
                  </a:cubicBezTo>
                  <a:cubicBezTo>
                    <a:pt x="1945" y="3856"/>
                    <a:pt x="2040" y="3785"/>
                    <a:pt x="2131" y="3719"/>
                  </a:cubicBezTo>
                  <a:cubicBezTo>
                    <a:pt x="2268" y="3617"/>
                    <a:pt x="2378" y="3525"/>
                    <a:pt x="2472" y="3430"/>
                  </a:cubicBezTo>
                  <a:cubicBezTo>
                    <a:pt x="2557" y="3350"/>
                    <a:pt x="2642" y="3245"/>
                    <a:pt x="2737" y="3106"/>
                  </a:cubicBezTo>
                  <a:cubicBezTo>
                    <a:pt x="2860" y="2926"/>
                    <a:pt x="2959" y="2727"/>
                    <a:pt x="3057" y="2534"/>
                  </a:cubicBezTo>
                  <a:lnTo>
                    <a:pt x="3124" y="2402"/>
                  </a:lnTo>
                  <a:cubicBezTo>
                    <a:pt x="3239" y="2175"/>
                    <a:pt x="3382" y="1915"/>
                    <a:pt x="3570" y="1694"/>
                  </a:cubicBezTo>
                  <a:lnTo>
                    <a:pt x="3606" y="1657"/>
                  </a:lnTo>
                  <a:cubicBezTo>
                    <a:pt x="3649" y="1612"/>
                    <a:pt x="3663" y="1566"/>
                    <a:pt x="3644" y="1523"/>
                  </a:cubicBezTo>
                  <a:cubicBezTo>
                    <a:pt x="3640" y="1512"/>
                    <a:pt x="3634" y="1500"/>
                    <a:pt x="3626" y="1491"/>
                  </a:cubicBezTo>
                  <a:cubicBezTo>
                    <a:pt x="3626" y="1466"/>
                    <a:pt x="3621" y="1444"/>
                    <a:pt x="3617" y="1427"/>
                  </a:cubicBezTo>
                  <a:cubicBezTo>
                    <a:pt x="3611" y="1411"/>
                    <a:pt x="3600" y="1397"/>
                    <a:pt x="3586" y="1384"/>
                  </a:cubicBezTo>
                  <a:lnTo>
                    <a:pt x="3407" y="1207"/>
                  </a:lnTo>
                  <a:cubicBezTo>
                    <a:pt x="3225" y="1026"/>
                    <a:pt x="3061" y="862"/>
                    <a:pt x="2887" y="712"/>
                  </a:cubicBezTo>
                  <a:cubicBezTo>
                    <a:pt x="2761" y="601"/>
                    <a:pt x="2638" y="502"/>
                    <a:pt x="2508" y="410"/>
                  </a:cubicBezTo>
                  <a:cubicBezTo>
                    <a:pt x="2375" y="315"/>
                    <a:pt x="2228" y="230"/>
                    <a:pt x="2063" y="156"/>
                  </a:cubicBezTo>
                  <a:cubicBezTo>
                    <a:pt x="1934" y="97"/>
                    <a:pt x="1794" y="54"/>
                    <a:pt x="1621" y="22"/>
                  </a:cubicBezTo>
                  <a:cubicBezTo>
                    <a:pt x="1545" y="8"/>
                    <a:pt x="1465" y="0"/>
                    <a:pt x="1380" y="0"/>
                  </a:cubicBezTo>
                  <a:close/>
                </a:path>
              </a:pathLst>
            </a:custGeom>
            <a:solidFill>
              <a:srgbClr val="EB93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18" name="Google Shape;3918;p16"/>
            <p:cNvSpPr/>
            <p:nvPr/>
          </p:nvSpPr>
          <p:spPr>
            <a:xfrm>
              <a:off x="3471150" y="418550"/>
              <a:ext cx="69000" cy="68250"/>
            </a:xfrm>
            <a:custGeom>
              <a:avLst/>
              <a:gdLst/>
              <a:ahLst/>
              <a:cxnLst/>
              <a:rect l="l" t="t" r="r" b="b"/>
              <a:pathLst>
                <a:path w="2760" h="2730" extrusionOk="0">
                  <a:moveTo>
                    <a:pt x="2612" y="1"/>
                  </a:moveTo>
                  <a:cubicBezTo>
                    <a:pt x="2296" y="1"/>
                    <a:pt x="1980" y="21"/>
                    <a:pt x="1673" y="64"/>
                  </a:cubicBezTo>
                  <a:cubicBezTo>
                    <a:pt x="1485" y="88"/>
                    <a:pt x="1314" y="116"/>
                    <a:pt x="1155" y="150"/>
                  </a:cubicBezTo>
                  <a:cubicBezTo>
                    <a:pt x="948" y="193"/>
                    <a:pt x="748" y="258"/>
                    <a:pt x="562" y="338"/>
                  </a:cubicBezTo>
                  <a:cubicBezTo>
                    <a:pt x="480" y="374"/>
                    <a:pt x="396" y="423"/>
                    <a:pt x="322" y="479"/>
                  </a:cubicBezTo>
                  <a:cubicBezTo>
                    <a:pt x="238" y="538"/>
                    <a:pt x="171" y="607"/>
                    <a:pt x="121" y="682"/>
                  </a:cubicBezTo>
                  <a:cubicBezTo>
                    <a:pt x="73" y="751"/>
                    <a:pt x="42" y="824"/>
                    <a:pt x="22" y="910"/>
                  </a:cubicBezTo>
                  <a:cubicBezTo>
                    <a:pt x="0" y="999"/>
                    <a:pt x="10" y="1092"/>
                    <a:pt x="22" y="1171"/>
                  </a:cubicBezTo>
                  <a:cubicBezTo>
                    <a:pt x="27" y="1204"/>
                    <a:pt x="36" y="1232"/>
                    <a:pt x="45" y="1253"/>
                  </a:cubicBezTo>
                  <a:lnTo>
                    <a:pt x="57" y="1283"/>
                  </a:lnTo>
                  <a:cubicBezTo>
                    <a:pt x="78" y="1325"/>
                    <a:pt x="101" y="1364"/>
                    <a:pt x="131" y="1400"/>
                  </a:cubicBezTo>
                  <a:cubicBezTo>
                    <a:pt x="185" y="1466"/>
                    <a:pt x="256" y="1522"/>
                    <a:pt x="346" y="1571"/>
                  </a:cubicBezTo>
                  <a:cubicBezTo>
                    <a:pt x="429" y="1615"/>
                    <a:pt x="521" y="1643"/>
                    <a:pt x="602" y="1664"/>
                  </a:cubicBezTo>
                  <a:cubicBezTo>
                    <a:pt x="708" y="1693"/>
                    <a:pt x="817" y="1710"/>
                    <a:pt x="926" y="1726"/>
                  </a:cubicBezTo>
                  <a:lnTo>
                    <a:pt x="1054" y="1746"/>
                  </a:lnTo>
                  <a:cubicBezTo>
                    <a:pt x="1198" y="1768"/>
                    <a:pt x="1344" y="1789"/>
                    <a:pt x="1479" y="1836"/>
                  </a:cubicBezTo>
                  <a:cubicBezTo>
                    <a:pt x="1514" y="1851"/>
                    <a:pt x="1544" y="1865"/>
                    <a:pt x="1571" y="1882"/>
                  </a:cubicBezTo>
                  <a:cubicBezTo>
                    <a:pt x="1586" y="1895"/>
                    <a:pt x="1600" y="1908"/>
                    <a:pt x="1614" y="1924"/>
                  </a:cubicBezTo>
                  <a:cubicBezTo>
                    <a:pt x="1643" y="1966"/>
                    <a:pt x="1665" y="2003"/>
                    <a:pt x="1681" y="2043"/>
                  </a:cubicBezTo>
                  <a:lnTo>
                    <a:pt x="1699" y="2086"/>
                  </a:lnTo>
                  <a:cubicBezTo>
                    <a:pt x="1724" y="2148"/>
                    <a:pt x="1744" y="2217"/>
                    <a:pt x="1765" y="2282"/>
                  </a:cubicBezTo>
                  <a:lnTo>
                    <a:pt x="1790" y="2359"/>
                  </a:lnTo>
                  <a:cubicBezTo>
                    <a:pt x="1803" y="2397"/>
                    <a:pt x="1816" y="2435"/>
                    <a:pt x="1830" y="2474"/>
                  </a:cubicBezTo>
                  <a:cubicBezTo>
                    <a:pt x="1853" y="2533"/>
                    <a:pt x="1877" y="2582"/>
                    <a:pt x="1909" y="2622"/>
                  </a:cubicBezTo>
                  <a:cubicBezTo>
                    <a:pt x="1958" y="2692"/>
                    <a:pt x="2024" y="2730"/>
                    <a:pt x="2095" y="2730"/>
                  </a:cubicBezTo>
                  <a:cubicBezTo>
                    <a:pt x="2102" y="2730"/>
                    <a:pt x="2110" y="2729"/>
                    <a:pt x="2117" y="2728"/>
                  </a:cubicBezTo>
                  <a:cubicBezTo>
                    <a:pt x="2162" y="2726"/>
                    <a:pt x="2208" y="2707"/>
                    <a:pt x="2255" y="2672"/>
                  </a:cubicBezTo>
                  <a:cubicBezTo>
                    <a:pt x="2312" y="2636"/>
                    <a:pt x="2357" y="2588"/>
                    <a:pt x="2412" y="2527"/>
                  </a:cubicBezTo>
                  <a:cubicBezTo>
                    <a:pt x="2469" y="2458"/>
                    <a:pt x="2521" y="2387"/>
                    <a:pt x="2571" y="2313"/>
                  </a:cubicBezTo>
                  <a:cubicBezTo>
                    <a:pt x="2600" y="2275"/>
                    <a:pt x="2623" y="2234"/>
                    <a:pt x="2644" y="2191"/>
                  </a:cubicBezTo>
                  <a:cubicBezTo>
                    <a:pt x="2663" y="2157"/>
                    <a:pt x="2674" y="2119"/>
                    <a:pt x="2687" y="2084"/>
                  </a:cubicBezTo>
                  <a:cubicBezTo>
                    <a:pt x="2718" y="1994"/>
                    <a:pt x="2730" y="1901"/>
                    <a:pt x="2736" y="1829"/>
                  </a:cubicBezTo>
                  <a:cubicBezTo>
                    <a:pt x="2745" y="1730"/>
                    <a:pt x="2746" y="1631"/>
                    <a:pt x="2745" y="1532"/>
                  </a:cubicBezTo>
                  <a:cubicBezTo>
                    <a:pt x="2742" y="1380"/>
                    <a:pt x="2729" y="1229"/>
                    <a:pt x="2715" y="1077"/>
                  </a:cubicBezTo>
                  <a:cubicBezTo>
                    <a:pt x="2693" y="831"/>
                    <a:pt x="2670" y="575"/>
                    <a:pt x="2695" y="331"/>
                  </a:cubicBezTo>
                  <a:cubicBezTo>
                    <a:pt x="2700" y="298"/>
                    <a:pt x="2709" y="244"/>
                    <a:pt x="2722" y="192"/>
                  </a:cubicBezTo>
                  <a:cubicBezTo>
                    <a:pt x="2745" y="176"/>
                    <a:pt x="2759" y="145"/>
                    <a:pt x="2758" y="109"/>
                  </a:cubicBezTo>
                  <a:cubicBezTo>
                    <a:pt x="2758" y="99"/>
                    <a:pt x="2756" y="84"/>
                    <a:pt x="2751" y="71"/>
                  </a:cubicBezTo>
                  <a:cubicBezTo>
                    <a:pt x="2735" y="30"/>
                    <a:pt x="2692" y="1"/>
                    <a:pt x="2644" y="1"/>
                  </a:cubicBezTo>
                  <a:cubicBezTo>
                    <a:pt x="2633" y="1"/>
                    <a:pt x="2623" y="1"/>
                    <a:pt x="2612" y="1"/>
                  </a:cubicBezTo>
                  <a:close/>
                </a:path>
              </a:pathLst>
            </a:custGeom>
            <a:solidFill>
              <a:srgbClr val="EB93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19" name="Google Shape;3919;p16"/>
            <p:cNvSpPr/>
            <p:nvPr/>
          </p:nvSpPr>
          <p:spPr>
            <a:xfrm>
              <a:off x="3373175" y="353700"/>
              <a:ext cx="66400" cy="67225"/>
            </a:xfrm>
            <a:custGeom>
              <a:avLst/>
              <a:gdLst/>
              <a:ahLst/>
              <a:cxnLst/>
              <a:rect l="l" t="t" r="r" b="b"/>
              <a:pathLst>
                <a:path w="2656" h="2689" extrusionOk="0">
                  <a:moveTo>
                    <a:pt x="2101" y="0"/>
                  </a:moveTo>
                  <a:cubicBezTo>
                    <a:pt x="2083" y="0"/>
                    <a:pt x="2063" y="1"/>
                    <a:pt x="2043" y="2"/>
                  </a:cubicBezTo>
                  <a:cubicBezTo>
                    <a:pt x="1961" y="8"/>
                    <a:pt x="1885" y="30"/>
                    <a:pt x="1809" y="50"/>
                  </a:cubicBezTo>
                  <a:cubicBezTo>
                    <a:pt x="1720" y="74"/>
                    <a:pt x="1634" y="113"/>
                    <a:pt x="1551" y="149"/>
                  </a:cubicBezTo>
                  <a:cubicBezTo>
                    <a:pt x="1341" y="244"/>
                    <a:pt x="1160" y="354"/>
                    <a:pt x="1009" y="452"/>
                  </a:cubicBezTo>
                  <a:cubicBezTo>
                    <a:pt x="660" y="677"/>
                    <a:pt x="356" y="936"/>
                    <a:pt x="101" y="1220"/>
                  </a:cubicBezTo>
                  <a:cubicBezTo>
                    <a:pt x="94" y="1228"/>
                    <a:pt x="87" y="1238"/>
                    <a:pt x="80" y="1252"/>
                  </a:cubicBezTo>
                  <a:cubicBezTo>
                    <a:pt x="41" y="1271"/>
                    <a:pt x="1" y="1321"/>
                    <a:pt x="14" y="1377"/>
                  </a:cubicBezTo>
                  <a:cubicBezTo>
                    <a:pt x="34" y="1487"/>
                    <a:pt x="63" y="1589"/>
                    <a:pt x="98" y="1686"/>
                  </a:cubicBezTo>
                  <a:cubicBezTo>
                    <a:pt x="119" y="1737"/>
                    <a:pt x="142" y="1789"/>
                    <a:pt x="167" y="1839"/>
                  </a:cubicBezTo>
                  <a:cubicBezTo>
                    <a:pt x="246" y="1997"/>
                    <a:pt x="354" y="2147"/>
                    <a:pt x="478" y="2269"/>
                  </a:cubicBezTo>
                  <a:cubicBezTo>
                    <a:pt x="611" y="2400"/>
                    <a:pt x="761" y="2500"/>
                    <a:pt x="921" y="2566"/>
                  </a:cubicBezTo>
                  <a:cubicBezTo>
                    <a:pt x="990" y="2593"/>
                    <a:pt x="1072" y="2616"/>
                    <a:pt x="1169" y="2635"/>
                  </a:cubicBezTo>
                  <a:cubicBezTo>
                    <a:pt x="1268" y="2657"/>
                    <a:pt x="1365" y="2671"/>
                    <a:pt x="1466" y="2681"/>
                  </a:cubicBezTo>
                  <a:cubicBezTo>
                    <a:pt x="1505" y="2685"/>
                    <a:pt x="1546" y="2688"/>
                    <a:pt x="1587" y="2688"/>
                  </a:cubicBezTo>
                  <a:cubicBezTo>
                    <a:pt x="1660" y="2688"/>
                    <a:pt x="1734" y="2679"/>
                    <a:pt x="1800" y="2649"/>
                  </a:cubicBezTo>
                  <a:cubicBezTo>
                    <a:pt x="1839" y="2629"/>
                    <a:pt x="1874" y="2602"/>
                    <a:pt x="1902" y="2569"/>
                  </a:cubicBezTo>
                  <a:cubicBezTo>
                    <a:pt x="1930" y="2540"/>
                    <a:pt x="1947" y="2497"/>
                    <a:pt x="1958" y="2441"/>
                  </a:cubicBezTo>
                  <a:cubicBezTo>
                    <a:pt x="1967" y="2412"/>
                    <a:pt x="1966" y="2378"/>
                    <a:pt x="1964" y="2348"/>
                  </a:cubicBezTo>
                  <a:cubicBezTo>
                    <a:pt x="1958" y="2292"/>
                    <a:pt x="1947" y="2254"/>
                    <a:pt x="1938" y="2217"/>
                  </a:cubicBezTo>
                  <a:lnTo>
                    <a:pt x="1931" y="2184"/>
                  </a:lnTo>
                  <a:lnTo>
                    <a:pt x="1897" y="2069"/>
                  </a:lnTo>
                  <a:cubicBezTo>
                    <a:pt x="1881" y="2019"/>
                    <a:pt x="1865" y="1969"/>
                    <a:pt x="1852" y="1917"/>
                  </a:cubicBezTo>
                  <a:cubicBezTo>
                    <a:pt x="1836" y="1851"/>
                    <a:pt x="1829" y="1786"/>
                    <a:pt x="1829" y="1719"/>
                  </a:cubicBezTo>
                  <a:cubicBezTo>
                    <a:pt x="1831" y="1683"/>
                    <a:pt x="1836" y="1651"/>
                    <a:pt x="1844" y="1615"/>
                  </a:cubicBezTo>
                  <a:lnTo>
                    <a:pt x="1872" y="1558"/>
                  </a:lnTo>
                  <a:cubicBezTo>
                    <a:pt x="1937" y="1459"/>
                    <a:pt x="2026" y="1371"/>
                    <a:pt x="2101" y="1299"/>
                  </a:cubicBezTo>
                  <a:lnTo>
                    <a:pt x="2139" y="1262"/>
                  </a:lnTo>
                  <a:cubicBezTo>
                    <a:pt x="2259" y="1150"/>
                    <a:pt x="2359" y="1054"/>
                    <a:pt x="2445" y="953"/>
                  </a:cubicBezTo>
                  <a:cubicBezTo>
                    <a:pt x="2565" y="817"/>
                    <a:pt x="2634" y="680"/>
                    <a:pt x="2646" y="551"/>
                  </a:cubicBezTo>
                  <a:cubicBezTo>
                    <a:pt x="2655" y="488"/>
                    <a:pt x="2648" y="422"/>
                    <a:pt x="2621" y="337"/>
                  </a:cubicBezTo>
                  <a:cubicBezTo>
                    <a:pt x="2606" y="301"/>
                    <a:pt x="2589" y="272"/>
                    <a:pt x="2572" y="245"/>
                  </a:cubicBezTo>
                  <a:cubicBezTo>
                    <a:pt x="2540" y="195"/>
                    <a:pt x="2504" y="160"/>
                    <a:pt x="2467" y="127"/>
                  </a:cubicBezTo>
                  <a:cubicBezTo>
                    <a:pt x="2378" y="42"/>
                    <a:pt x="2254" y="0"/>
                    <a:pt x="2101" y="0"/>
                  </a:cubicBezTo>
                  <a:close/>
                </a:path>
              </a:pathLst>
            </a:custGeom>
            <a:solidFill>
              <a:srgbClr val="EB93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20" name="Google Shape;3920;p16"/>
            <p:cNvSpPr/>
            <p:nvPr/>
          </p:nvSpPr>
          <p:spPr>
            <a:xfrm>
              <a:off x="3446400" y="349875"/>
              <a:ext cx="67825" cy="53850"/>
            </a:xfrm>
            <a:custGeom>
              <a:avLst/>
              <a:gdLst/>
              <a:ahLst/>
              <a:cxnLst/>
              <a:rect l="l" t="t" r="r" b="b"/>
              <a:pathLst>
                <a:path w="2713" h="2154" extrusionOk="0">
                  <a:moveTo>
                    <a:pt x="2227" y="1"/>
                  </a:moveTo>
                  <a:cubicBezTo>
                    <a:pt x="2139" y="1"/>
                    <a:pt x="2043" y="7"/>
                    <a:pt x="1934" y="19"/>
                  </a:cubicBezTo>
                  <a:cubicBezTo>
                    <a:pt x="1697" y="45"/>
                    <a:pt x="1463" y="94"/>
                    <a:pt x="1233" y="167"/>
                  </a:cubicBezTo>
                  <a:cubicBezTo>
                    <a:pt x="1114" y="204"/>
                    <a:pt x="999" y="247"/>
                    <a:pt x="888" y="296"/>
                  </a:cubicBezTo>
                  <a:cubicBezTo>
                    <a:pt x="763" y="352"/>
                    <a:pt x="660" y="407"/>
                    <a:pt x="568" y="464"/>
                  </a:cubicBezTo>
                  <a:cubicBezTo>
                    <a:pt x="479" y="520"/>
                    <a:pt x="394" y="585"/>
                    <a:pt x="308" y="664"/>
                  </a:cubicBezTo>
                  <a:cubicBezTo>
                    <a:pt x="232" y="730"/>
                    <a:pt x="166" y="813"/>
                    <a:pt x="107" y="914"/>
                  </a:cubicBezTo>
                  <a:cubicBezTo>
                    <a:pt x="81" y="955"/>
                    <a:pt x="65" y="1000"/>
                    <a:pt x="49" y="1043"/>
                  </a:cubicBezTo>
                  <a:cubicBezTo>
                    <a:pt x="33" y="1089"/>
                    <a:pt x="23" y="1129"/>
                    <a:pt x="16" y="1178"/>
                  </a:cubicBezTo>
                  <a:cubicBezTo>
                    <a:pt x="0" y="1287"/>
                    <a:pt x="9" y="1396"/>
                    <a:pt x="44" y="1505"/>
                  </a:cubicBezTo>
                  <a:cubicBezTo>
                    <a:pt x="44" y="1524"/>
                    <a:pt x="49" y="1540"/>
                    <a:pt x="55" y="1554"/>
                  </a:cubicBezTo>
                  <a:cubicBezTo>
                    <a:pt x="69" y="1592"/>
                    <a:pt x="87" y="1628"/>
                    <a:pt x="105" y="1662"/>
                  </a:cubicBezTo>
                  <a:cubicBezTo>
                    <a:pt x="133" y="1714"/>
                    <a:pt x="166" y="1761"/>
                    <a:pt x="200" y="1806"/>
                  </a:cubicBezTo>
                  <a:cubicBezTo>
                    <a:pt x="220" y="1834"/>
                    <a:pt x="242" y="1860"/>
                    <a:pt x="263" y="1886"/>
                  </a:cubicBezTo>
                  <a:cubicBezTo>
                    <a:pt x="272" y="1898"/>
                    <a:pt x="288" y="1911"/>
                    <a:pt x="309" y="1925"/>
                  </a:cubicBezTo>
                  <a:cubicBezTo>
                    <a:pt x="347" y="1954"/>
                    <a:pt x="388" y="1968"/>
                    <a:pt x="426" y="1982"/>
                  </a:cubicBezTo>
                  <a:cubicBezTo>
                    <a:pt x="525" y="2020"/>
                    <a:pt x="622" y="2040"/>
                    <a:pt x="710" y="2056"/>
                  </a:cubicBezTo>
                  <a:cubicBezTo>
                    <a:pt x="845" y="2083"/>
                    <a:pt x="983" y="2100"/>
                    <a:pt x="1119" y="2114"/>
                  </a:cubicBezTo>
                  <a:cubicBezTo>
                    <a:pt x="1355" y="2140"/>
                    <a:pt x="1576" y="2153"/>
                    <a:pt x="1791" y="2153"/>
                  </a:cubicBezTo>
                  <a:cubicBezTo>
                    <a:pt x="1831" y="2153"/>
                    <a:pt x="1870" y="2153"/>
                    <a:pt x="1909" y="2152"/>
                  </a:cubicBezTo>
                  <a:cubicBezTo>
                    <a:pt x="1977" y="2150"/>
                    <a:pt x="2046" y="2145"/>
                    <a:pt x="2113" y="2135"/>
                  </a:cubicBezTo>
                  <a:cubicBezTo>
                    <a:pt x="2142" y="2129"/>
                    <a:pt x="2163" y="2126"/>
                    <a:pt x="2188" y="2119"/>
                  </a:cubicBezTo>
                  <a:cubicBezTo>
                    <a:pt x="2218" y="2109"/>
                    <a:pt x="2241" y="2093"/>
                    <a:pt x="2271" y="2076"/>
                  </a:cubicBezTo>
                  <a:cubicBezTo>
                    <a:pt x="2363" y="2012"/>
                    <a:pt x="2441" y="1936"/>
                    <a:pt x="2500" y="1855"/>
                  </a:cubicBezTo>
                  <a:cubicBezTo>
                    <a:pt x="2535" y="1807"/>
                    <a:pt x="2564" y="1760"/>
                    <a:pt x="2592" y="1707"/>
                  </a:cubicBezTo>
                  <a:cubicBezTo>
                    <a:pt x="2614" y="1659"/>
                    <a:pt x="2635" y="1606"/>
                    <a:pt x="2650" y="1554"/>
                  </a:cubicBezTo>
                  <a:cubicBezTo>
                    <a:pt x="2685" y="1451"/>
                    <a:pt x="2695" y="1340"/>
                    <a:pt x="2701" y="1250"/>
                  </a:cubicBezTo>
                  <a:cubicBezTo>
                    <a:pt x="2712" y="1109"/>
                    <a:pt x="2699" y="965"/>
                    <a:pt x="2688" y="871"/>
                  </a:cubicBezTo>
                  <a:cubicBezTo>
                    <a:pt x="2672" y="694"/>
                    <a:pt x="2640" y="514"/>
                    <a:pt x="2607" y="346"/>
                  </a:cubicBezTo>
                  <a:lnTo>
                    <a:pt x="2583" y="201"/>
                  </a:lnTo>
                  <a:cubicBezTo>
                    <a:pt x="2593" y="165"/>
                    <a:pt x="2592" y="137"/>
                    <a:pt x="2580" y="105"/>
                  </a:cubicBezTo>
                  <a:cubicBezTo>
                    <a:pt x="2563" y="59"/>
                    <a:pt x="2525" y="26"/>
                    <a:pt x="2482" y="22"/>
                  </a:cubicBezTo>
                  <a:cubicBezTo>
                    <a:pt x="2403" y="8"/>
                    <a:pt x="2320" y="1"/>
                    <a:pt x="2227" y="1"/>
                  </a:cubicBezTo>
                  <a:close/>
                </a:path>
              </a:pathLst>
            </a:custGeom>
            <a:solidFill>
              <a:srgbClr val="EB93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21" name="Google Shape;3921;p16"/>
            <p:cNvSpPr/>
            <p:nvPr/>
          </p:nvSpPr>
          <p:spPr>
            <a:xfrm>
              <a:off x="3246525" y="437050"/>
              <a:ext cx="114650" cy="101250"/>
            </a:xfrm>
            <a:custGeom>
              <a:avLst/>
              <a:gdLst/>
              <a:ahLst/>
              <a:cxnLst/>
              <a:rect l="l" t="t" r="r" b="b"/>
              <a:pathLst>
                <a:path w="4586" h="4050" extrusionOk="0">
                  <a:moveTo>
                    <a:pt x="3778" y="1"/>
                  </a:moveTo>
                  <a:cubicBezTo>
                    <a:pt x="3762" y="1"/>
                    <a:pt x="3746" y="5"/>
                    <a:pt x="3731" y="14"/>
                  </a:cubicBezTo>
                  <a:lnTo>
                    <a:pt x="3701" y="19"/>
                  </a:lnTo>
                  <a:cubicBezTo>
                    <a:pt x="3693" y="17"/>
                    <a:pt x="3684" y="15"/>
                    <a:pt x="3674" y="15"/>
                  </a:cubicBezTo>
                  <a:cubicBezTo>
                    <a:pt x="3656" y="15"/>
                    <a:pt x="3635" y="20"/>
                    <a:pt x="3620" y="34"/>
                  </a:cubicBezTo>
                  <a:cubicBezTo>
                    <a:pt x="3494" y="130"/>
                    <a:pt x="3356" y="210"/>
                    <a:pt x="3198" y="279"/>
                  </a:cubicBezTo>
                  <a:cubicBezTo>
                    <a:pt x="2876" y="414"/>
                    <a:pt x="2530" y="490"/>
                    <a:pt x="2226" y="561"/>
                  </a:cubicBezTo>
                  <a:lnTo>
                    <a:pt x="2154" y="577"/>
                  </a:lnTo>
                  <a:cubicBezTo>
                    <a:pt x="1977" y="617"/>
                    <a:pt x="1804" y="658"/>
                    <a:pt x="1631" y="706"/>
                  </a:cubicBezTo>
                  <a:cubicBezTo>
                    <a:pt x="1455" y="755"/>
                    <a:pt x="1285" y="818"/>
                    <a:pt x="1106" y="895"/>
                  </a:cubicBezTo>
                  <a:cubicBezTo>
                    <a:pt x="952" y="961"/>
                    <a:pt x="807" y="1046"/>
                    <a:pt x="673" y="1148"/>
                  </a:cubicBezTo>
                  <a:cubicBezTo>
                    <a:pt x="609" y="1198"/>
                    <a:pt x="547" y="1250"/>
                    <a:pt x="489" y="1309"/>
                  </a:cubicBezTo>
                  <a:cubicBezTo>
                    <a:pt x="422" y="1377"/>
                    <a:pt x="367" y="1451"/>
                    <a:pt x="305" y="1537"/>
                  </a:cubicBezTo>
                  <a:cubicBezTo>
                    <a:pt x="260" y="1603"/>
                    <a:pt x="219" y="1675"/>
                    <a:pt x="182" y="1747"/>
                  </a:cubicBezTo>
                  <a:cubicBezTo>
                    <a:pt x="152" y="1807"/>
                    <a:pt x="123" y="1868"/>
                    <a:pt x="97" y="1931"/>
                  </a:cubicBezTo>
                  <a:cubicBezTo>
                    <a:pt x="76" y="1987"/>
                    <a:pt x="57" y="2046"/>
                    <a:pt x="38" y="2105"/>
                  </a:cubicBezTo>
                  <a:cubicBezTo>
                    <a:pt x="23" y="2167"/>
                    <a:pt x="15" y="2228"/>
                    <a:pt x="10" y="2290"/>
                  </a:cubicBezTo>
                  <a:cubicBezTo>
                    <a:pt x="1" y="2372"/>
                    <a:pt x="11" y="2465"/>
                    <a:pt x="38" y="2551"/>
                  </a:cubicBezTo>
                  <a:cubicBezTo>
                    <a:pt x="38" y="2551"/>
                    <a:pt x="38" y="2551"/>
                    <a:pt x="38" y="2551"/>
                  </a:cubicBezTo>
                  <a:lnTo>
                    <a:pt x="38" y="2551"/>
                  </a:lnTo>
                  <a:cubicBezTo>
                    <a:pt x="38" y="2551"/>
                    <a:pt x="46" y="2574"/>
                    <a:pt x="46" y="2574"/>
                  </a:cubicBezTo>
                  <a:cubicBezTo>
                    <a:pt x="73" y="2642"/>
                    <a:pt x="117" y="2711"/>
                    <a:pt x="185" y="2780"/>
                  </a:cubicBezTo>
                  <a:cubicBezTo>
                    <a:pt x="237" y="2834"/>
                    <a:pt x="307" y="2883"/>
                    <a:pt x="390" y="2926"/>
                  </a:cubicBezTo>
                  <a:cubicBezTo>
                    <a:pt x="472" y="2965"/>
                    <a:pt x="560" y="2998"/>
                    <a:pt x="682" y="3028"/>
                  </a:cubicBezTo>
                  <a:cubicBezTo>
                    <a:pt x="896" y="3084"/>
                    <a:pt x="1120" y="3102"/>
                    <a:pt x="1348" y="3117"/>
                  </a:cubicBezTo>
                  <a:cubicBezTo>
                    <a:pt x="1485" y="3127"/>
                    <a:pt x="1621" y="3132"/>
                    <a:pt x="1758" y="3139"/>
                  </a:cubicBezTo>
                  <a:lnTo>
                    <a:pt x="1845" y="3143"/>
                  </a:lnTo>
                  <a:lnTo>
                    <a:pt x="2059" y="3152"/>
                  </a:lnTo>
                  <a:cubicBezTo>
                    <a:pt x="2153" y="3158"/>
                    <a:pt x="2247" y="3165"/>
                    <a:pt x="2342" y="3175"/>
                  </a:cubicBezTo>
                  <a:cubicBezTo>
                    <a:pt x="2466" y="3192"/>
                    <a:pt x="2612" y="3211"/>
                    <a:pt x="2749" y="3264"/>
                  </a:cubicBezTo>
                  <a:cubicBezTo>
                    <a:pt x="2780" y="3275"/>
                    <a:pt x="2842" y="3308"/>
                    <a:pt x="2915" y="3360"/>
                  </a:cubicBezTo>
                  <a:cubicBezTo>
                    <a:pt x="2997" y="3425"/>
                    <a:pt x="3079" y="3504"/>
                    <a:pt x="3158" y="3600"/>
                  </a:cubicBezTo>
                  <a:cubicBezTo>
                    <a:pt x="3190" y="3643"/>
                    <a:pt x="3223" y="3686"/>
                    <a:pt x="3254" y="3732"/>
                  </a:cubicBezTo>
                  <a:lnTo>
                    <a:pt x="3274" y="3761"/>
                  </a:lnTo>
                  <a:lnTo>
                    <a:pt x="3296" y="3790"/>
                  </a:lnTo>
                  <a:cubicBezTo>
                    <a:pt x="3332" y="3838"/>
                    <a:pt x="3368" y="3884"/>
                    <a:pt x="3406" y="3930"/>
                  </a:cubicBezTo>
                  <a:cubicBezTo>
                    <a:pt x="3442" y="3972"/>
                    <a:pt x="3484" y="4006"/>
                    <a:pt x="3527" y="4027"/>
                  </a:cubicBezTo>
                  <a:cubicBezTo>
                    <a:pt x="3560" y="4042"/>
                    <a:pt x="3595" y="4049"/>
                    <a:pt x="3633" y="4049"/>
                  </a:cubicBezTo>
                  <a:cubicBezTo>
                    <a:pt x="3655" y="4049"/>
                    <a:pt x="3679" y="4047"/>
                    <a:pt x="3704" y="4042"/>
                  </a:cubicBezTo>
                  <a:cubicBezTo>
                    <a:pt x="3763" y="4028"/>
                    <a:pt x="3814" y="3988"/>
                    <a:pt x="3857" y="3950"/>
                  </a:cubicBezTo>
                  <a:cubicBezTo>
                    <a:pt x="3921" y="3899"/>
                    <a:pt x="3971" y="3828"/>
                    <a:pt x="4015" y="3768"/>
                  </a:cubicBezTo>
                  <a:cubicBezTo>
                    <a:pt x="4109" y="3643"/>
                    <a:pt x="4178" y="3525"/>
                    <a:pt x="4251" y="3402"/>
                  </a:cubicBezTo>
                  <a:cubicBezTo>
                    <a:pt x="4330" y="3267"/>
                    <a:pt x="4389" y="3140"/>
                    <a:pt x="4441" y="3001"/>
                  </a:cubicBezTo>
                  <a:cubicBezTo>
                    <a:pt x="4520" y="2793"/>
                    <a:pt x="4563" y="2556"/>
                    <a:pt x="4576" y="2277"/>
                  </a:cubicBezTo>
                  <a:cubicBezTo>
                    <a:pt x="4586" y="2039"/>
                    <a:pt x="4560" y="1782"/>
                    <a:pt x="4497" y="1491"/>
                  </a:cubicBezTo>
                  <a:cubicBezTo>
                    <a:pt x="4456" y="1312"/>
                    <a:pt x="4402" y="1132"/>
                    <a:pt x="4326" y="941"/>
                  </a:cubicBezTo>
                  <a:cubicBezTo>
                    <a:pt x="4298" y="874"/>
                    <a:pt x="4273" y="805"/>
                    <a:pt x="4244" y="739"/>
                  </a:cubicBezTo>
                  <a:cubicBezTo>
                    <a:pt x="4146" y="518"/>
                    <a:pt x="4018" y="285"/>
                    <a:pt x="3860" y="45"/>
                  </a:cubicBezTo>
                  <a:cubicBezTo>
                    <a:pt x="3840" y="17"/>
                    <a:pt x="3809" y="1"/>
                    <a:pt x="3778" y="1"/>
                  </a:cubicBezTo>
                  <a:close/>
                </a:path>
              </a:pathLst>
            </a:custGeom>
            <a:solidFill>
              <a:srgbClr val="EB93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22" name="Google Shape;3922;p16"/>
            <p:cNvSpPr/>
            <p:nvPr/>
          </p:nvSpPr>
          <p:spPr>
            <a:xfrm>
              <a:off x="3052375" y="384625"/>
              <a:ext cx="135050" cy="122000"/>
            </a:xfrm>
            <a:custGeom>
              <a:avLst/>
              <a:gdLst/>
              <a:ahLst/>
              <a:cxnLst/>
              <a:rect l="l" t="t" r="r" b="b"/>
              <a:pathLst>
                <a:path w="5402" h="4880" extrusionOk="0">
                  <a:moveTo>
                    <a:pt x="2509" y="0"/>
                  </a:moveTo>
                  <a:cubicBezTo>
                    <a:pt x="2497" y="0"/>
                    <a:pt x="2484" y="2"/>
                    <a:pt x="2471" y="6"/>
                  </a:cubicBezTo>
                  <a:cubicBezTo>
                    <a:pt x="2310" y="64"/>
                    <a:pt x="2155" y="154"/>
                    <a:pt x="1992" y="278"/>
                  </a:cubicBezTo>
                  <a:cubicBezTo>
                    <a:pt x="1825" y="403"/>
                    <a:pt x="1661" y="552"/>
                    <a:pt x="1492" y="736"/>
                  </a:cubicBezTo>
                  <a:cubicBezTo>
                    <a:pt x="1331" y="905"/>
                    <a:pt x="1173" y="1099"/>
                    <a:pt x="1009" y="1332"/>
                  </a:cubicBezTo>
                  <a:cubicBezTo>
                    <a:pt x="863" y="1536"/>
                    <a:pt x="716" y="1763"/>
                    <a:pt x="580" y="2009"/>
                  </a:cubicBezTo>
                  <a:cubicBezTo>
                    <a:pt x="453" y="2241"/>
                    <a:pt x="341" y="2481"/>
                    <a:pt x="248" y="2715"/>
                  </a:cubicBezTo>
                  <a:cubicBezTo>
                    <a:pt x="153" y="2958"/>
                    <a:pt x="89" y="3181"/>
                    <a:pt x="51" y="3393"/>
                  </a:cubicBezTo>
                  <a:cubicBezTo>
                    <a:pt x="10" y="3611"/>
                    <a:pt x="1" y="3814"/>
                    <a:pt x="25" y="3996"/>
                  </a:cubicBezTo>
                  <a:cubicBezTo>
                    <a:pt x="38" y="4098"/>
                    <a:pt x="60" y="4190"/>
                    <a:pt x="91" y="4272"/>
                  </a:cubicBezTo>
                  <a:cubicBezTo>
                    <a:pt x="123" y="4351"/>
                    <a:pt x="165" y="4427"/>
                    <a:pt x="218" y="4493"/>
                  </a:cubicBezTo>
                  <a:cubicBezTo>
                    <a:pt x="270" y="4559"/>
                    <a:pt x="318" y="4608"/>
                    <a:pt x="367" y="4646"/>
                  </a:cubicBezTo>
                  <a:cubicBezTo>
                    <a:pt x="435" y="4700"/>
                    <a:pt x="505" y="4740"/>
                    <a:pt x="580" y="4775"/>
                  </a:cubicBezTo>
                  <a:cubicBezTo>
                    <a:pt x="738" y="4844"/>
                    <a:pt x="917" y="4877"/>
                    <a:pt x="1131" y="4880"/>
                  </a:cubicBezTo>
                  <a:cubicBezTo>
                    <a:pt x="1141" y="4880"/>
                    <a:pt x="1152" y="4880"/>
                    <a:pt x="1162" y="4880"/>
                  </a:cubicBezTo>
                  <a:cubicBezTo>
                    <a:pt x="1284" y="4880"/>
                    <a:pt x="1397" y="4864"/>
                    <a:pt x="1502" y="4827"/>
                  </a:cubicBezTo>
                  <a:cubicBezTo>
                    <a:pt x="1653" y="4776"/>
                    <a:pt x="1772" y="4686"/>
                    <a:pt x="1875" y="4602"/>
                  </a:cubicBezTo>
                  <a:cubicBezTo>
                    <a:pt x="1986" y="4516"/>
                    <a:pt x="2081" y="4414"/>
                    <a:pt x="2186" y="4299"/>
                  </a:cubicBezTo>
                  <a:cubicBezTo>
                    <a:pt x="2276" y="4200"/>
                    <a:pt x="2387" y="4087"/>
                    <a:pt x="2503" y="3986"/>
                  </a:cubicBezTo>
                  <a:cubicBezTo>
                    <a:pt x="2559" y="3948"/>
                    <a:pt x="2615" y="3912"/>
                    <a:pt x="2677" y="3883"/>
                  </a:cubicBezTo>
                  <a:cubicBezTo>
                    <a:pt x="2713" y="3870"/>
                    <a:pt x="2747" y="3861"/>
                    <a:pt x="2784" y="3853"/>
                  </a:cubicBezTo>
                  <a:cubicBezTo>
                    <a:pt x="2812" y="3849"/>
                    <a:pt x="2841" y="3848"/>
                    <a:pt x="2870" y="3848"/>
                  </a:cubicBezTo>
                  <a:cubicBezTo>
                    <a:pt x="2884" y="3848"/>
                    <a:pt x="2899" y="3848"/>
                    <a:pt x="2914" y="3848"/>
                  </a:cubicBezTo>
                  <a:cubicBezTo>
                    <a:pt x="2976" y="3857"/>
                    <a:pt x="3039" y="3874"/>
                    <a:pt x="3111" y="3899"/>
                  </a:cubicBezTo>
                  <a:cubicBezTo>
                    <a:pt x="3312" y="3979"/>
                    <a:pt x="3498" y="4104"/>
                    <a:pt x="3663" y="4215"/>
                  </a:cubicBezTo>
                  <a:cubicBezTo>
                    <a:pt x="3882" y="4363"/>
                    <a:pt x="4096" y="4506"/>
                    <a:pt x="4331" y="4585"/>
                  </a:cubicBezTo>
                  <a:cubicBezTo>
                    <a:pt x="4410" y="4610"/>
                    <a:pt x="4492" y="4623"/>
                    <a:pt x="4570" y="4623"/>
                  </a:cubicBezTo>
                  <a:cubicBezTo>
                    <a:pt x="4587" y="4623"/>
                    <a:pt x="4605" y="4622"/>
                    <a:pt x="4621" y="4621"/>
                  </a:cubicBezTo>
                  <a:cubicBezTo>
                    <a:pt x="4726" y="4614"/>
                    <a:pt x="4834" y="4575"/>
                    <a:pt x="4932" y="4513"/>
                  </a:cubicBezTo>
                  <a:cubicBezTo>
                    <a:pt x="5039" y="4444"/>
                    <a:pt x="5118" y="4345"/>
                    <a:pt x="5189" y="4251"/>
                  </a:cubicBezTo>
                  <a:cubicBezTo>
                    <a:pt x="5248" y="4173"/>
                    <a:pt x="5297" y="4078"/>
                    <a:pt x="5341" y="3962"/>
                  </a:cubicBezTo>
                  <a:cubicBezTo>
                    <a:pt x="5399" y="3798"/>
                    <a:pt x="5401" y="3611"/>
                    <a:pt x="5347" y="3436"/>
                  </a:cubicBezTo>
                  <a:lnTo>
                    <a:pt x="5325" y="3376"/>
                  </a:lnTo>
                  <a:cubicBezTo>
                    <a:pt x="5274" y="3245"/>
                    <a:pt x="5187" y="3110"/>
                    <a:pt x="5051" y="2956"/>
                  </a:cubicBezTo>
                  <a:cubicBezTo>
                    <a:pt x="4899" y="2783"/>
                    <a:pt x="4715" y="2633"/>
                    <a:pt x="4555" y="2511"/>
                  </a:cubicBezTo>
                  <a:cubicBezTo>
                    <a:pt x="4415" y="2402"/>
                    <a:pt x="4270" y="2296"/>
                    <a:pt x="4125" y="2191"/>
                  </a:cubicBezTo>
                  <a:lnTo>
                    <a:pt x="4047" y="2136"/>
                  </a:lnTo>
                  <a:lnTo>
                    <a:pt x="3955" y="2072"/>
                  </a:lnTo>
                  <a:lnTo>
                    <a:pt x="3659" y="1856"/>
                  </a:lnTo>
                  <a:cubicBezTo>
                    <a:pt x="3381" y="1648"/>
                    <a:pt x="3092" y="1415"/>
                    <a:pt x="2866" y="1132"/>
                  </a:cubicBezTo>
                  <a:cubicBezTo>
                    <a:pt x="2784" y="1025"/>
                    <a:pt x="2723" y="920"/>
                    <a:pt x="2677" y="812"/>
                  </a:cubicBezTo>
                  <a:cubicBezTo>
                    <a:pt x="2644" y="724"/>
                    <a:pt x="2624" y="658"/>
                    <a:pt x="2615" y="589"/>
                  </a:cubicBezTo>
                  <a:cubicBezTo>
                    <a:pt x="2605" y="522"/>
                    <a:pt x="2602" y="456"/>
                    <a:pt x="2608" y="381"/>
                  </a:cubicBezTo>
                  <a:cubicBezTo>
                    <a:pt x="2612" y="337"/>
                    <a:pt x="2619" y="291"/>
                    <a:pt x="2631" y="243"/>
                  </a:cubicBezTo>
                  <a:cubicBezTo>
                    <a:pt x="2637" y="228"/>
                    <a:pt x="2637" y="212"/>
                    <a:pt x="2629" y="194"/>
                  </a:cubicBezTo>
                  <a:cubicBezTo>
                    <a:pt x="2641" y="163"/>
                    <a:pt x="2645" y="128"/>
                    <a:pt x="2637" y="97"/>
                  </a:cubicBezTo>
                  <a:cubicBezTo>
                    <a:pt x="2615" y="44"/>
                    <a:pt x="2566" y="0"/>
                    <a:pt x="2509" y="0"/>
                  </a:cubicBezTo>
                  <a:close/>
                </a:path>
              </a:pathLst>
            </a:custGeom>
            <a:solidFill>
              <a:srgbClr val="EB93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23" name="Google Shape;3923;p16"/>
            <p:cNvSpPr/>
            <p:nvPr/>
          </p:nvSpPr>
          <p:spPr>
            <a:xfrm>
              <a:off x="2895900" y="342350"/>
              <a:ext cx="93025" cy="74200"/>
            </a:xfrm>
            <a:custGeom>
              <a:avLst/>
              <a:gdLst/>
              <a:ahLst/>
              <a:cxnLst/>
              <a:rect l="l" t="t" r="r" b="b"/>
              <a:pathLst>
                <a:path w="3721" h="2968" extrusionOk="0">
                  <a:moveTo>
                    <a:pt x="2398" y="0"/>
                  </a:moveTo>
                  <a:cubicBezTo>
                    <a:pt x="2345" y="0"/>
                    <a:pt x="2291" y="1"/>
                    <a:pt x="2235" y="2"/>
                  </a:cubicBezTo>
                  <a:cubicBezTo>
                    <a:pt x="1955" y="5"/>
                    <a:pt x="1674" y="34"/>
                    <a:pt x="1399" y="87"/>
                  </a:cubicBezTo>
                  <a:cubicBezTo>
                    <a:pt x="1115" y="140"/>
                    <a:pt x="875" y="218"/>
                    <a:pt x="666" y="320"/>
                  </a:cubicBezTo>
                  <a:cubicBezTo>
                    <a:pt x="443" y="433"/>
                    <a:pt x="272" y="571"/>
                    <a:pt x="160" y="731"/>
                  </a:cubicBezTo>
                  <a:cubicBezTo>
                    <a:pt x="107" y="810"/>
                    <a:pt x="65" y="900"/>
                    <a:pt x="35" y="1006"/>
                  </a:cubicBezTo>
                  <a:cubicBezTo>
                    <a:pt x="6" y="1104"/>
                    <a:pt x="1" y="1223"/>
                    <a:pt x="19" y="1363"/>
                  </a:cubicBezTo>
                  <a:cubicBezTo>
                    <a:pt x="26" y="1447"/>
                    <a:pt x="44" y="1525"/>
                    <a:pt x="72" y="1597"/>
                  </a:cubicBezTo>
                  <a:cubicBezTo>
                    <a:pt x="95" y="1654"/>
                    <a:pt x="120" y="1703"/>
                    <a:pt x="150" y="1748"/>
                  </a:cubicBezTo>
                  <a:cubicBezTo>
                    <a:pt x="174" y="1788"/>
                    <a:pt x="212" y="1827"/>
                    <a:pt x="261" y="1864"/>
                  </a:cubicBezTo>
                  <a:cubicBezTo>
                    <a:pt x="301" y="1898"/>
                    <a:pt x="352" y="1926"/>
                    <a:pt x="421" y="1949"/>
                  </a:cubicBezTo>
                  <a:cubicBezTo>
                    <a:pt x="503" y="1975"/>
                    <a:pt x="586" y="1985"/>
                    <a:pt x="670" y="1985"/>
                  </a:cubicBezTo>
                  <a:cubicBezTo>
                    <a:pt x="812" y="1985"/>
                    <a:pt x="956" y="1956"/>
                    <a:pt x="1096" y="1926"/>
                  </a:cubicBezTo>
                  <a:lnTo>
                    <a:pt x="1144" y="1917"/>
                  </a:lnTo>
                  <a:cubicBezTo>
                    <a:pt x="1279" y="1887"/>
                    <a:pt x="1391" y="1865"/>
                    <a:pt x="1506" y="1864"/>
                  </a:cubicBezTo>
                  <a:lnTo>
                    <a:pt x="1807" y="1881"/>
                  </a:lnTo>
                  <a:lnTo>
                    <a:pt x="1845" y="1883"/>
                  </a:lnTo>
                  <a:lnTo>
                    <a:pt x="1881" y="1885"/>
                  </a:lnTo>
                  <a:cubicBezTo>
                    <a:pt x="1858" y="1941"/>
                    <a:pt x="1861" y="2020"/>
                    <a:pt x="1886" y="2115"/>
                  </a:cubicBezTo>
                  <a:cubicBezTo>
                    <a:pt x="1891" y="2135"/>
                    <a:pt x="1898" y="2157"/>
                    <a:pt x="1905" y="2177"/>
                  </a:cubicBezTo>
                  <a:cubicBezTo>
                    <a:pt x="1934" y="2250"/>
                    <a:pt x="1980" y="2328"/>
                    <a:pt x="2047" y="2421"/>
                  </a:cubicBezTo>
                  <a:cubicBezTo>
                    <a:pt x="2123" y="2528"/>
                    <a:pt x="2221" y="2632"/>
                    <a:pt x="2347" y="2744"/>
                  </a:cubicBezTo>
                  <a:cubicBezTo>
                    <a:pt x="2422" y="2810"/>
                    <a:pt x="2508" y="2869"/>
                    <a:pt x="2594" y="2911"/>
                  </a:cubicBezTo>
                  <a:cubicBezTo>
                    <a:pt x="2633" y="2930"/>
                    <a:pt x="2673" y="2941"/>
                    <a:pt x="2715" y="2953"/>
                  </a:cubicBezTo>
                  <a:cubicBezTo>
                    <a:pt x="2763" y="2966"/>
                    <a:pt x="2798" y="2966"/>
                    <a:pt x="2834" y="2967"/>
                  </a:cubicBezTo>
                  <a:cubicBezTo>
                    <a:pt x="2836" y="2967"/>
                    <a:pt x="2838" y="2967"/>
                    <a:pt x="2840" y="2967"/>
                  </a:cubicBezTo>
                  <a:cubicBezTo>
                    <a:pt x="2942" y="2967"/>
                    <a:pt x="3017" y="2932"/>
                    <a:pt x="3079" y="2898"/>
                  </a:cubicBezTo>
                  <a:cubicBezTo>
                    <a:pt x="3137" y="2862"/>
                    <a:pt x="3191" y="2810"/>
                    <a:pt x="3247" y="2736"/>
                  </a:cubicBezTo>
                  <a:cubicBezTo>
                    <a:pt x="3366" y="2578"/>
                    <a:pt x="3426" y="2385"/>
                    <a:pt x="3478" y="2201"/>
                  </a:cubicBezTo>
                  <a:cubicBezTo>
                    <a:pt x="3532" y="2008"/>
                    <a:pt x="3574" y="1785"/>
                    <a:pt x="3607" y="1519"/>
                  </a:cubicBezTo>
                  <a:cubicBezTo>
                    <a:pt x="3639" y="1299"/>
                    <a:pt x="3657" y="1077"/>
                    <a:pt x="3676" y="856"/>
                  </a:cubicBezTo>
                  <a:lnTo>
                    <a:pt x="3686" y="725"/>
                  </a:lnTo>
                  <a:cubicBezTo>
                    <a:pt x="3698" y="599"/>
                    <a:pt x="3706" y="497"/>
                    <a:pt x="3719" y="395"/>
                  </a:cubicBezTo>
                  <a:cubicBezTo>
                    <a:pt x="3721" y="373"/>
                    <a:pt x="3719" y="352"/>
                    <a:pt x="3712" y="331"/>
                  </a:cubicBezTo>
                  <a:cubicBezTo>
                    <a:pt x="3706" y="316"/>
                    <a:pt x="3696" y="301"/>
                    <a:pt x="3685" y="290"/>
                  </a:cubicBezTo>
                  <a:lnTo>
                    <a:pt x="3685" y="288"/>
                  </a:lnTo>
                  <a:cubicBezTo>
                    <a:pt x="3667" y="239"/>
                    <a:pt x="3642" y="211"/>
                    <a:pt x="3606" y="195"/>
                  </a:cubicBezTo>
                  <a:cubicBezTo>
                    <a:pt x="3406" y="104"/>
                    <a:pt x="3196" y="67"/>
                    <a:pt x="3018" y="40"/>
                  </a:cubicBezTo>
                  <a:cubicBezTo>
                    <a:pt x="2828" y="13"/>
                    <a:pt x="2624" y="0"/>
                    <a:pt x="2398" y="0"/>
                  </a:cubicBezTo>
                  <a:close/>
                </a:path>
              </a:pathLst>
            </a:custGeom>
            <a:solidFill>
              <a:srgbClr val="EB93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24" name="Google Shape;3924;p16"/>
            <p:cNvSpPr/>
            <p:nvPr/>
          </p:nvSpPr>
          <p:spPr>
            <a:xfrm>
              <a:off x="2787850" y="167450"/>
              <a:ext cx="149700" cy="132400"/>
            </a:xfrm>
            <a:custGeom>
              <a:avLst/>
              <a:gdLst/>
              <a:ahLst/>
              <a:cxnLst/>
              <a:rect l="l" t="t" r="r" b="b"/>
              <a:pathLst>
                <a:path w="5988" h="5296" extrusionOk="0">
                  <a:moveTo>
                    <a:pt x="2099" y="0"/>
                  </a:moveTo>
                  <a:cubicBezTo>
                    <a:pt x="1828" y="0"/>
                    <a:pt x="1554" y="35"/>
                    <a:pt x="1291" y="99"/>
                  </a:cubicBezTo>
                  <a:cubicBezTo>
                    <a:pt x="980" y="175"/>
                    <a:pt x="725" y="288"/>
                    <a:pt x="513" y="446"/>
                  </a:cubicBezTo>
                  <a:cubicBezTo>
                    <a:pt x="412" y="519"/>
                    <a:pt x="317" y="616"/>
                    <a:pt x="236" y="723"/>
                  </a:cubicBezTo>
                  <a:cubicBezTo>
                    <a:pt x="197" y="779"/>
                    <a:pt x="163" y="838"/>
                    <a:pt x="130" y="900"/>
                  </a:cubicBezTo>
                  <a:cubicBezTo>
                    <a:pt x="93" y="973"/>
                    <a:pt x="71" y="1054"/>
                    <a:pt x="50" y="1130"/>
                  </a:cubicBezTo>
                  <a:cubicBezTo>
                    <a:pt x="12" y="1266"/>
                    <a:pt x="1" y="1424"/>
                    <a:pt x="21" y="1589"/>
                  </a:cubicBezTo>
                  <a:cubicBezTo>
                    <a:pt x="28" y="1661"/>
                    <a:pt x="48" y="1740"/>
                    <a:pt x="85" y="1835"/>
                  </a:cubicBezTo>
                  <a:cubicBezTo>
                    <a:pt x="137" y="1961"/>
                    <a:pt x="202" y="2055"/>
                    <a:pt x="259" y="2129"/>
                  </a:cubicBezTo>
                  <a:cubicBezTo>
                    <a:pt x="315" y="2206"/>
                    <a:pt x="381" y="2273"/>
                    <a:pt x="449" y="2339"/>
                  </a:cubicBezTo>
                  <a:lnTo>
                    <a:pt x="539" y="2433"/>
                  </a:lnTo>
                  <a:lnTo>
                    <a:pt x="588" y="2481"/>
                  </a:lnTo>
                  <a:lnTo>
                    <a:pt x="617" y="2509"/>
                  </a:lnTo>
                  <a:lnTo>
                    <a:pt x="689" y="2578"/>
                  </a:lnTo>
                  <a:cubicBezTo>
                    <a:pt x="732" y="2624"/>
                    <a:pt x="773" y="2670"/>
                    <a:pt x="812" y="2718"/>
                  </a:cubicBezTo>
                  <a:cubicBezTo>
                    <a:pt x="855" y="2770"/>
                    <a:pt x="894" y="2827"/>
                    <a:pt x="927" y="2886"/>
                  </a:cubicBezTo>
                  <a:cubicBezTo>
                    <a:pt x="963" y="2955"/>
                    <a:pt x="998" y="3024"/>
                    <a:pt x="1026" y="3096"/>
                  </a:cubicBezTo>
                  <a:cubicBezTo>
                    <a:pt x="1039" y="3129"/>
                    <a:pt x="1052" y="3164"/>
                    <a:pt x="1062" y="3199"/>
                  </a:cubicBezTo>
                  <a:cubicBezTo>
                    <a:pt x="1074" y="3247"/>
                    <a:pt x="1081" y="3299"/>
                    <a:pt x="1082" y="3362"/>
                  </a:cubicBezTo>
                  <a:cubicBezTo>
                    <a:pt x="1078" y="3439"/>
                    <a:pt x="1066" y="3521"/>
                    <a:pt x="1055" y="3600"/>
                  </a:cubicBezTo>
                  <a:lnTo>
                    <a:pt x="1039" y="3702"/>
                  </a:lnTo>
                  <a:cubicBezTo>
                    <a:pt x="1016" y="3857"/>
                    <a:pt x="1009" y="4018"/>
                    <a:pt x="1016" y="4196"/>
                  </a:cubicBezTo>
                  <a:cubicBezTo>
                    <a:pt x="1025" y="4397"/>
                    <a:pt x="1059" y="4570"/>
                    <a:pt x="1114" y="4715"/>
                  </a:cubicBezTo>
                  <a:cubicBezTo>
                    <a:pt x="1124" y="4741"/>
                    <a:pt x="1134" y="4765"/>
                    <a:pt x="1145" y="4787"/>
                  </a:cubicBezTo>
                  <a:cubicBezTo>
                    <a:pt x="1222" y="4946"/>
                    <a:pt x="1329" y="5074"/>
                    <a:pt x="1457" y="5154"/>
                  </a:cubicBezTo>
                  <a:cubicBezTo>
                    <a:pt x="1586" y="5236"/>
                    <a:pt x="1742" y="5284"/>
                    <a:pt x="1907" y="5294"/>
                  </a:cubicBezTo>
                  <a:cubicBezTo>
                    <a:pt x="1931" y="5295"/>
                    <a:pt x="1956" y="5296"/>
                    <a:pt x="1980" y="5296"/>
                  </a:cubicBezTo>
                  <a:cubicBezTo>
                    <a:pt x="2122" y="5296"/>
                    <a:pt x="2269" y="5274"/>
                    <a:pt x="2445" y="5229"/>
                  </a:cubicBezTo>
                  <a:cubicBezTo>
                    <a:pt x="2613" y="5183"/>
                    <a:pt x="2791" y="5117"/>
                    <a:pt x="3005" y="5015"/>
                  </a:cubicBezTo>
                  <a:cubicBezTo>
                    <a:pt x="3389" y="4831"/>
                    <a:pt x="3782" y="4580"/>
                    <a:pt x="4208" y="4245"/>
                  </a:cubicBezTo>
                  <a:cubicBezTo>
                    <a:pt x="4623" y="3918"/>
                    <a:pt x="4996" y="3563"/>
                    <a:pt x="5321" y="3185"/>
                  </a:cubicBezTo>
                  <a:cubicBezTo>
                    <a:pt x="5470" y="3014"/>
                    <a:pt x="5602" y="2840"/>
                    <a:pt x="5717" y="2668"/>
                  </a:cubicBezTo>
                  <a:cubicBezTo>
                    <a:pt x="5838" y="2487"/>
                    <a:pt x="5921" y="2332"/>
                    <a:pt x="5979" y="2181"/>
                  </a:cubicBezTo>
                  <a:cubicBezTo>
                    <a:pt x="5987" y="2155"/>
                    <a:pt x="5987" y="2128"/>
                    <a:pt x="5979" y="2102"/>
                  </a:cubicBezTo>
                  <a:lnTo>
                    <a:pt x="5947" y="2052"/>
                  </a:lnTo>
                  <a:cubicBezTo>
                    <a:pt x="5727" y="1760"/>
                    <a:pt x="5462" y="1485"/>
                    <a:pt x="5138" y="1209"/>
                  </a:cubicBezTo>
                  <a:cubicBezTo>
                    <a:pt x="4854" y="966"/>
                    <a:pt x="4532" y="745"/>
                    <a:pt x="4180" y="554"/>
                  </a:cubicBezTo>
                  <a:cubicBezTo>
                    <a:pt x="3860" y="376"/>
                    <a:pt x="3497" y="232"/>
                    <a:pt x="3103" y="126"/>
                  </a:cubicBezTo>
                  <a:cubicBezTo>
                    <a:pt x="2935" y="81"/>
                    <a:pt x="2757" y="47"/>
                    <a:pt x="2579" y="24"/>
                  </a:cubicBezTo>
                  <a:cubicBezTo>
                    <a:pt x="2460" y="9"/>
                    <a:pt x="2328" y="1"/>
                    <a:pt x="2162" y="1"/>
                  </a:cubicBezTo>
                  <a:cubicBezTo>
                    <a:pt x="2141" y="0"/>
                    <a:pt x="2120" y="0"/>
                    <a:pt x="2099" y="0"/>
                  </a:cubicBezTo>
                  <a:close/>
                </a:path>
              </a:pathLst>
            </a:custGeom>
            <a:solidFill>
              <a:srgbClr val="EB93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25" name="Google Shape;3925;p16"/>
            <p:cNvSpPr/>
            <p:nvPr/>
          </p:nvSpPr>
          <p:spPr>
            <a:xfrm>
              <a:off x="2896550" y="-25550"/>
              <a:ext cx="123750" cy="125775"/>
            </a:xfrm>
            <a:custGeom>
              <a:avLst/>
              <a:gdLst/>
              <a:ahLst/>
              <a:cxnLst/>
              <a:rect l="l" t="t" r="r" b="b"/>
              <a:pathLst>
                <a:path w="4950" h="5031" extrusionOk="0">
                  <a:moveTo>
                    <a:pt x="3155" y="0"/>
                  </a:moveTo>
                  <a:cubicBezTo>
                    <a:pt x="3132" y="0"/>
                    <a:pt x="3109" y="1"/>
                    <a:pt x="3084" y="2"/>
                  </a:cubicBezTo>
                  <a:cubicBezTo>
                    <a:pt x="3034" y="4"/>
                    <a:pt x="2984" y="15"/>
                    <a:pt x="2935" y="27"/>
                  </a:cubicBezTo>
                  <a:cubicBezTo>
                    <a:pt x="2884" y="40"/>
                    <a:pt x="2839" y="58"/>
                    <a:pt x="2791" y="80"/>
                  </a:cubicBezTo>
                  <a:cubicBezTo>
                    <a:pt x="2622" y="160"/>
                    <a:pt x="2467" y="300"/>
                    <a:pt x="2321" y="508"/>
                  </a:cubicBezTo>
                  <a:cubicBezTo>
                    <a:pt x="2188" y="695"/>
                    <a:pt x="2095" y="888"/>
                    <a:pt x="1977" y="1143"/>
                  </a:cubicBezTo>
                  <a:cubicBezTo>
                    <a:pt x="1939" y="1225"/>
                    <a:pt x="1901" y="1309"/>
                    <a:pt x="1865" y="1395"/>
                  </a:cubicBezTo>
                  <a:lnTo>
                    <a:pt x="1827" y="1480"/>
                  </a:lnTo>
                  <a:lnTo>
                    <a:pt x="1810" y="1520"/>
                  </a:lnTo>
                  <a:cubicBezTo>
                    <a:pt x="1783" y="1582"/>
                    <a:pt x="1756" y="1645"/>
                    <a:pt x="1724" y="1704"/>
                  </a:cubicBezTo>
                  <a:cubicBezTo>
                    <a:pt x="1613" y="1869"/>
                    <a:pt x="1483" y="2006"/>
                    <a:pt x="1310" y="2184"/>
                  </a:cubicBezTo>
                  <a:lnTo>
                    <a:pt x="1142" y="2351"/>
                  </a:lnTo>
                  <a:lnTo>
                    <a:pt x="1053" y="2437"/>
                  </a:lnTo>
                  <a:cubicBezTo>
                    <a:pt x="941" y="2546"/>
                    <a:pt x="828" y="2658"/>
                    <a:pt x="719" y="2769"/>
                  </a:cubicBezTo>
                  <a:cubicBezTo>
                    <a:pt x="555" y="2935"/>
                    <a:pt x="368" y="3141"/>
                    <a:pt x="216" y="3380"/>
                  </a:cubicBezTo>
                  <a:cubicBezTo>
                    <a:pt x="145" y="3494"/>
                    <a:pt x="95" y="3592"/>
                    <a:pt x="61" y="3686"/>
                  </a:cubicBezTo>
                  <a:cubicBezTo>
                    <a:pt x="43" y="3738"/>
                    <a:pt x="29" y="3790"/>
                    <a:pt x="16" y="3844"/>
                  </a:cubicBezTo>
                  <a:cubicBezTo>
                    <a:pt x="2" y="3900"/>
                    <a:pt x="2" y="3953"/>
                    <a:pt x="0" y="4008"/>
                  </a:cubicBezTo>
                  <a:cubicBezTo>
                    <a:pt x="2" y="4104"/>
                    <a:pt x="16" y="4189"/>
                    <a:pt x="48" y="4271"/>
                  </a:cubicBezTo>
                  <a:cubicBezTo>
                    <a:pt x="91" y="4383"/>
                    <a:pt x="167" y="4496"/>
                    <a:pt x="275" y="4614"/>
                  </a:cubicBezTo>
                  <a:cubicBezTo>
                    <a:pt x="421" y="4778"/>
                    <a:pt x="611" y="4900"/>
                    <a:pt x="821" y="4966"/>
                  </a:cubicBezTo>
                  <a:cubicBezTo>
                    <a:pt x="957" y="5009"/>
                    <a:pt x="1102" y="5031"/>
                    <a:pt x="1256" y="5031"/>
                  </a:cubicBezTo>
                  <a:cubicBezTo>
                    <a:pt x="1528" y="5031"/>
                    <a:pt x="1829" y="4963"/>
                    <a:pt x="2165" y="4828"/>
                  </a:cubicBezTo>
                  <a:cubicBezTo>
                    <a:pt x="2412" y="4729"/>
                    <a:pt x="2666" y="4600"/>
                    <a:pt x="2963" y="4420"/>
                  </a:cubicBezTo>
                  <a:cubicBezTo>
                    <a:pt x="3211" y="4271"/>
                    <a:pt x="3466" y="4096"/>
                    <a:pt x="3749" y="3880"/>
                  </a:cubicBezTo>
                  <a:cubicBezTo>
                    <a:pt x="4090" y="3623"/>
                    <a:pt x="4439" y="3329"/>
                    <a:pt x="4813" y="2983"/>
                  </a:cubicBezTo>
                  <a:cubicBezTo>
                    <a:pt x="4848" y="2978"/>
                    <a:pt x="4887" y="2955"/>
                    <a:pt x="4913" y="2925"/>
                  </a:cubicBezTo>
                  <a:cubicBezTo>
                    <a:pt x="4937" y="2891"/>
                    <a:pt x="4950" y="2855"/>
                    <a:pt x="4948" y="2804"/>
                  </a:cubicBezTo>
                  <a:cubicBezTo>
                    <a:pt x="4944" y="2567"/>
                    <a:pt x="4915" y="2310"/>
                    <a:pt x="4859" y="2022"/>
                  </a:cubicBezTo>
                  <a:cubicBezTo>
                    <a:pt x="4808" y="1763"/>
                    <a:pt x="4740" y="1526"/>
                    <a:pt x="4657" y="1315"/>
                  </a:cubicBezTo>
                  <a:cubicBezTo>
                    <a:pt x="4640" y="1266"/>
                    <a:pt x="4620" y="1219"/>
                    <a:pt x="4598" y="1173"/>
                  </a:cubicBezTo>
                  <a:cubicBezTo>
                    <a:pt x="4541" y="1046"/>
                    <a:pt x="4472" y="920"/>
                    <a:pt x="4385" y="785"/>
                  </a:cubicBezTo>
                  <a:cubicBezTo>
                    <a:pt x="4319" y="684"/>
                    <a:pt x="4235" y="584"/>
                    <a:pt x="4113" y="460"/>
                  </a:cubicBezTo>
                  <a:cubicBezTo>
                    <a:pt x="4018" y="363"/>
                    <a:pt x="3896" y="274"/>
                    <a:pt x="3743" y="183"/>
                  </a:cubicBezTo>
                  <a:cubicBezTo>
                    <a:pt x="3692" y="152"/>
                    <a:pt x="3637" y="123"/>
                    <a:pt x="3584" y="97"/>
                  </a:cubicBezTo>
                  <a:cubicBezTo>
                    <a:pt x="3527" y="70"/>
                    <a:pt x="3465" y="52"/>
                    <a:pt x="3404" y="34"/>
                  </a:cubicBezTo>
                  <a:cubicBezTo>
                    <a:pt x="3319" y="10"/>
                    <a:pt x="3242" y="0"/>
                    <a:pt x="3155" y="0"/>
                  </a:cubicBezTo>
                  <a:close/>
                </a:path>
              </a:pathLst>
            </a:custGeom>
            <a:solidFill>
              <a:srgbClr val="EB93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26" name="Google Shape;3926;p16"/>
            <p:cNvSpPr/>
            <p:nvPr/>
          </p:nvSpPr>
          <p:spPr>
            <a:xfrm>
              <a:off x="3002975" y="-230450"/>
              <a:ext cx="135550" cy="160150"/>
            </a:xfrm>
            <a:custGeom>
              <a:avLst/>
              <a:gdLst/>
              <a:ahLst/>
              <a:cxnLst/>
              <a:rect l="l" t="t" r="r" b="b"/>
              <a:pathLst>
                <a:path w="5422" h="6406" extrusionOk="0">
                  <a:moveTo>
                    <a:pt x="1529" y="0"/>
                  </a:moveTo>
                  <a:cubicBezTo>
                    <a:pt x="1405" y="0"/>
                    <a:pt x="1284" y="12"/>
                    <a:pt x="1168" y="37"/>
                  </a:cubicBezTo>
                  <a:cubicBezTo>
                    <a:pt x="924" y="90"/>
                    <a:pt x="693" y="211"/>
                    <a:pt x="499" y="385"/>
                  </a:cubicBezTo>
                  <a:cubicBezTo>
                    <a:pt x="317" y="550"/>
                    <a:pt x="177" y="774"/>
                    <a:pt x="91" y="1034"/>
                  </a:cubicBezTo>
                  <a:cubicBezTo>
                    <a:pt x="44" y="1178"/>
                    <a:pt x="15" y="1346"/>
                    <a:pt x="6" y="1534"/>
                  </a:cubicBezTo>
                  <a:cubicBezTo>
                    <a:pt x="1" y="1706"/>
                    <a:pt x="18" y="1896"/>
                    <a:pt x="58" y="2095"/>
                  </a:cubicBezTo>
                  <a:cubicBezTo>
                    <a:pt x="97" y="2279"/>
                    <a:pt x="161" y="2453"/>
                    <a:pt x="223" y="2617"/>
                  </a:cubicBezTo>
                  <a:lnTo>
                    <a:pt x="266" y="2724"/>
                  </a:lnTo>
                  <a:lnTo>
                    <a:pt x="335" y="2893"/>
                  </a:lnTo>
                  <a:cubicBezTo>
                    <a:pt x="370" y="2979"/>
                    <a:pt x="398" y="3049"/>
                    <a:pt x="424" y="3117"/>
                  </a:cubicBezTo>
                  <a:cubicBezTo>
                    <a:pt x="444" y="3168"/>
                    <a:pt x="463" y="3219"/>
                    <a:pt x="482" y="3269"/>
                  </a:cubicBezTo>
                  <a:cubicBezTo>
                    <a:pt x="535" y="3424"/>
                    <a:pt x="561" y="3537"/>
                    <a:pt x="572" y="3645"/>
                  </a:cubicBezTo>
                  <a:cubicBezTo>
                    <a:pt x="579" y="3757"/>
                    <a:pt x="572" y="3872"/>
                    <a:pt x="551" y="4000"/>
                  </a:cubicBezTo>
                  <a:cubicBezTo>
                    <a:pt x="502" y="4241"/>
                    <a:pt x="423" y="4493"/>
                    <a:pt x="309" y="4765"/>
                  </a:cubicBezTo>
                  <a:lnTo>
                    <a:pt x="250" y="4903"/>
                  </a:lnTo>
                  <a:cubicBezTo>
                    <a:pt x="190" y="5047"/>
                    <a:pt x="120" y="5208"/>
                    <a:pt x="85" y="5376"/>
                  </a:cubicBezTo>
                  <a:cubicBezTo>
                    <a:pt x="65" y="5471"/>
                    <a:pt x="62" y="5564"/>
                    <a:pt x="75" y="5659"/>
                  </a:cubicBezTo>
                  <a:cubicBezTo>
                    <a:pt x="82" y="5693"/>
                    <a:pt x="91" y="5722"/>
                    <a:pt x="103" y="5755"/>
                  </a:cubicBezTo>
                  <a:cubicBezTo>
                    <a:pt x="121" y="5805"/>
                    <a:pt x="154" y="5860"/>
                    <a:pt x="199" y="5920"/>
                  </a:cubicBezTo>
                  <a:cubicBezTo>
                    <a:pt x="229" y="5959"/>
                    <a:pt x="269" y="5992"/>
                    <a:pt x="301" y="6021"/>
                  </a:cubicBezTo>
                  <a:cubicBezTo>
                    <a:pt x="354" y="6058"/>
                    <a:pt x="404" y="6093"/>
                    <a:pt x="459" y="6123"/>
                  </a:cubicBezTo>
                  <a:cubicBezTo>
                    <a:pt x="608" y="6205"/>
                    <a:pt x="765" y="6253"/>
                    <a:pt x="901" y="6294"/>
                  </a:cubicBezTo>
                  <a:cubicBezTo>
                    <a:pt x="1094" y="6347"/>
                    <a:pt x="1283" y="6383"/>
                    <a:pt x="1463" y="6399"/>
                  </a:cubicBezTo>
                  <a:cubicBezTo>
                    <a:pt x="1514" y="6403"/>
                    <a:pt x="1567" y="6406"/>
                    <a:pt x="1622" y="6406"/>
                  </a:cubicBezTo>
                  <a:cubicBezTo>
                    <a:pt x="1730" y="6406"/>
                    <a:pt x="1848" y="6397"/>
                    <a:pt x="1981" y="6378"/>
                  </a:cubicBezTo>
                  <a:cubicBezTo>
                    <a:pt x="2274" y="6341"/>
                    <a:pt x="2586" y="6242"/>
                    <a:pt x="2969" y="6062"/>
                  </a:cubicBezTo>
                  <a:cubicBezTo>
                    <a:pt x="3206" y="5953"/>
                    <a:pt x="3436" y="5824"/>
                    <a:pt x="3660" y="5696"/>
                  </a:cubicBezTo>
                  <a:lnTo>
                    <a:pt x="3716" y="5665"/>
                  </a:lnTo>
                  <a:lnTo>
                    <a:pt x="3922" y="5545"/>
                  </a:lnTo>
                  <a:cubicBezTo>
                    <a:pt x="4193" y="5393"/>
                    <a:pt x="4518" y="5219"/>
                    <a:pt x="4865" y="5093"/>
                  </a:cubicBezTo>
                  <a:cubicBezTo>
                    <a:pt x="5023" y="5040"/>
                    <a:pt x="5163" y="5002"/>
                    <a:pt x="5306" y="4977"/>
                  </a:cubicBezTo>
                  <a:cubicBezTo>
                    <a:pt x="5375" y="4964"/>
                    <a:pt x="5421" y="4895"/>
                    <a:pt x="5411" y="4824"/>
                  </a:cubicBezTo>
                  <a:cubicBezTo>
                    <a:pt x="5415" y="4806"/>
                    <a:pt x="5414" y="4783"/>
                    <a:pt x="5405" y="4758"/>
                  </a:cubicBezTo>
                  <a:cubicBezTo>
                    <a:pt x="5332" y="4596"/>
                    <a:pt x="5267" y="4438"/>
                    <a:pt x="5203" y="4279"/>
                  </a:cubicBezTo>
                  <a:lnTo>
                    <a:pt x="5127" y="4095"/>
                  </a:lnTo>
                  <a:cubicBezTo>
                    <a:pt x="5084" y="3987"/>
                    <a:pt x="5039" y="3882"/>
                    <a:pt x="4995" y="3774"/>
                  </a:cubicBezTo>
                  <a:lnTo>
                    <a:pt x="4883" y="3510"/>
                  </a:lnTo>
                  <a:lnTo>
                    <a:pt x="4860" y="3454"/>
                  </a:lnTo>
                  <a:cubicBezTo>
                    <a:pt x="4693" y="3058"/>
                    <a:pt x="4552" y="2727"/>
                    <a:pt x="4396" y="2404"/>
                  </a:cubicBezTo>
                  <a:cubicBezTo>
                    <a:pt x="4209" y="2018"/>
                    <a:pt x="4004" y="1666"/>
                    <a:pt x="3782" y="1357"/>
                  </a:cubicBezTo>
                  <a:cubicBezTo>
                    <a:pt x="3551" y="1033"/>
                    <a:pt x="3278" y="751"/>
                    <a:pt x="2971" y="523"/>
                  </a:cubicBezTo>
                  <a:cubicBezTo>
                    <a:pt x="2676" y="306"/>
                    <a:pt x="2347" y="145"/>
                    <a:pt x="2021" y="63"/>
                  </a:cubicBezTo>
                  <a:cubicBezTo>
                    <a:pt x="1858" y="21"/>
                    <a:pt x="1692" y="0"/>
                    <a:pt x="1529" y="0"/>
                  </a:cubicBezTo>
                  <a:close/>
                </a:path>
              </a:pathLst>
            </a:custGeom>
            <a:solidFill>
              <a:srgbClr val="EB93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27" name="Google Shape;3927;p16"/>
            <p:cNvSpPr/>
            <p:nvPr/>
          </p:nvSpPr>
          <p:spPr>
            <a:xfrm>
              <a:off x="3300925" y="-304250"/>
              <a:ext cx="105825" cy="120775"/>
            </a:xfrm>
            <a:custGeom>
              <a:avLst/>
              <a:gdLst/>
              <a:ahLst/>
              <a:cxnLst/>
              <a:rect l="l" t="t" r="r" b="b"/>
              <a:pathLst>
                <a:path w="4233" h="4831" extrusionOk="0">
                  <a:moveTo>
                    <a:pt x="1762" y="0"/>
                  </a:moveTo>
                  <a:cubicBezTo>
                    <a:pt x="1687" y="0"/>
                    <a:pt x="1610" y="11"/>
                    <a:pt x="1532" y="35"/>
                  </a:cubicBezTo>
                  <a:cubicBezTo>
                    <a:pt x="1401" y="76"/>
                    <a:pt x="1281" y="148"/>
                    <a:pt x="1176" y="247"/>
                  </a:cubicBezTo>
                  <a:cubicBezTo>
                    <a:pt x="1055" y="356"/>
                    <a:pt x="949" y="502"/>
                    <a:pt x="843" y="700"/>
                  </a:cubicBezTo>
                  <a:cubicBezTo>
                    <a:pt x="817" y="751"/>
                    <a:pt x="795" y="816"/>
                    <a:pt x="778" y="895"/>
                  </a:cubicBezTo>
                  <a:cubicBezTo>
                    <a:pt x="762" y="961"/>
                    <a:pt x="754" y="1027"/>
                    <a:pt x="749" y="1095"/>
                  </a:cubicBezTo>
                  <a:cubicBezTo>
                    <a:pt x="746" y="1161"/>
                    <a:pt x="749" y="1227"/>
                    <a:pt x="755" y="1291"/>
                  </a:cubicBezTo>
                  <a:cubicBezTo>
                    <a:pt x="759" y="1363"/>
                    <a:pt x="768" y="1429"/>
                    <a:pt x="778" y="1493"/>
                  </a:cubicBezTo>
                  <a:cubicBezTo>
                    <a:pt x="798" y="1609"/>
                    <a:pt x="821" y="1709"/>
                    <a:pt x="846" y="1810"/>
                  </a:cubicBezTo>
                  <a:cubicBezTo>
                    <a:pt x="884" y="1982"/>
                    <a:pt x="922" y="2145"/>
                    <a:pt x="935" y="2307"/>
                  </a:cubicBezTo>
                  <a:cubicBezTo>
                    <a:pt x="936" y="2410"/>
                    <a:pt x="927" y="2511"/>
                    <a:pt x="906" y="2627"/>
                  </a:cubicBezTo>
                  <a:cubicBezTo>
                    <a:pt x="890" y="2688"/>
                    <a:pt x="867" y="2749"/>
                    <a:pt x="841" y="2808"/>
                  </a:cubicBezTo>
                  <a:cubicBezTo>
                    <a:pt x="817" y="2856"/>
                    <a:pt x="782" y="2900"/>
                    <a:pt x="745" y="2945"/>
                  </a:cubicBezTo>
                  <a:cubicBezTo>
                    <a:pt x="698" y="2993"/>
                    <a:pt x="646" y="3035"/>
                    <a:pt x="591" y="3078"/>
                  </a:cubicBezTo>
                  <a:lnTo>
                    <a:pt x="491" y="3160"/>
                  </a:lnTo>
                  <a:cubicBezTo>
                    <a:pt x="359" y="3271"/>
                    <a:pt x="260" y="3381"/>
                    <a:pt x="189" y="3502"/>
                  </a:cubicBezTo>
                  <a:cubicBezTo>
                    <a:pt x="129" y="3604"/>
                    <a:pt x="81" y="3723"/>
                    <a:pt x="44" y="3868"/>
                  </a:cubicBezTo>
                  <a:cubicBezTo>
                    <a:pt x="15" y="3974"/>
                    <a:pt x="2" y="4068"/>
                    <a:pt x="5" y="4154"/>
                  </a:cubicBezTo>
                  <a:cubicBezTo>
                    <a:pt x="1" y="4247"/>
                    <a:pt x="15" y="4329"/>
                    <a:pt x="44" y="4402"/>
                  </a:cubicBezTo>
                  <a:cubicBezTo>
                    <a:pt x="70" y="4470"/>
                    <a:pt x="106" y="4527"/>
                    <a:pt x="150" y="4573"/>
                  </a:cubicBezTo>
                  <a:cubicBezTo>
                    <a:pt x="238" y="4674"/>
                    <a:pt x="366" y="4746"/>
                    <a:pt x="530" y="4783"/>
                  </a:cubicBezTo>
                  <a:cubicBezTo>
                    <a:pt x="645" y="4814"/>
                    <a:pt x="771" y="4830"/>
                    <a:pt x="927" y="4830"/>
                  </a:cubicBezTo>
                  <a:cubicBezTo>
                    <a:pt x="971" y="4830"/>
                    <a:pt x="1018" y="4829"/>
                    <a:pt x="1068" y="4826"/>
                  </a:cubicBezTo>
                  <a:cubicBezTo>
                    <a:pt x="1255" y="4820"/>
                    <a:pt x="1465" y="4795"/>
                    <a:pt x="1714" y="4747"/>
                  </a:cubicBezTo>
                  <a:cubicBezTo>
                    <a:pt x="2128" y="4667"/>
                    <a:pt x="2572" y="4536"/>
                    <a:pt x="3067" y="4351"/>
                  </a:cubicBezTo>
                  <a:cubicBezTo>
                    <a:pt x="3304" y="4262"/>
                    <a:pt x="3520" y="4170"/>
                    <a:pt x="3728" y="4069"/>
                  </a:cubicBezTo>
                  <a:cubicBezTo>
                    <a:pt x="3906" y="3982"/>
                    <a:pt x="4051" y="3904"/>
                    <a:pt x="4185" y="3798"/>
                  </a:cubicBezTo>
                  <a:cubicBezTo>
                    <a:pt x="4214" y="3775"/>
                    <a:pt x="4222" y="3735"/>
                    <a:pt x="4209" y="3699"/>
                  </a:cubicBezTo>
                  <a:cubicBezTo>
                    <a:pt x="4232" y="3516"/>
                    <a:pt x="4214" y="3347"/>
                    <a:pt x="4192" y="3208"/>
                  </a:cubicBezTo>
                  <a:cubicBezTo>
                    <a:pt x="4153" y="2999"/>
                    <a:pt x="4087" y="2791"/>
                    <a:pt x="4028" y="2613"/>
                  </a:cubicBezTo>
                  <a:cubicBezTo>
                    <a:pt x="4007" y="2550"/>
                    <a:pt x="3984" y="2486"/>
                    <a:pt x="3959" y="2426"/>
                  </a:cubicBezTo>
                  <a:cubicBezTo>
                    <a:pt x="3822" y="2069"/>
                    <a:pt x="3632" y="1699"/>
                    <a:pt x="3398" y="1329"/>
                  </a:cubicBezTo>
                  <a:cubicBezTo>
                    <a:pt x="3103" y="869"/>
                    <a:pt x="2822" y="542"/>
                    <a:pt x="2507" y="299"/>
                  </a:cubicBezTo>
                  <a:cubicBezTo>
                    <a:pt x="2352" y="178"/>
                    <a:pt x="2074" y="0"/>
                    <a:pt x="1762" y="0"/>
                  </a:cubicBezTo>
                  <a:close/>
                </a:path>
              </a:pathLst>
            </a:custGeom>
            <a:solidFill>
              <a:srgbClr val="EB93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28" name="Google Shape;3928;p16"/>
            <p:cNvSpPr/>
            <p:nvPr/>
          </p:nvSpPr>
          <p:spPr>
            <a:xfrm>
              <a:off x="3227325" y="-346925"/>
              <a:ext cx="71525" cy="67650"/>
            </a:xfrm>
            <a:custGeom>
              <a:avLst/>
              <a:gdLst/>
              <a:ahLst/>
              <a:cxnLst/>
              <a:rect l="l" t="t" r="r" b="b"/>
              <a:pathLst>
                <a:path w="2861" h="2706" extrusionOk="0">
                  <a:moveTo>
                    <a:pt x="2407" y="1"/>
                  </a:moveTo>
                  <a:cubicBezTo>
                    <a:pt x="2385" y="1"/>
                    <a:pt x="2364" y="2"/>
                    <a:pt x="2343" y="2"/>
                  </a:cubicBezTo>
                  <a:cubicBezTo>
                    <a:pt x="2241" y="5"/>
                    <a:pt x="2133" y="25"/>
                    <a:pt x="2001" y="61"/>
                  </a:cubicBezTo>
                  <a:cubicBezTo>
                    <a:pt x="1953" y="74"/>
                    <a:pt x="1905" y="91"/>
                    <a:pt x="1858" y="110"/>
                  </a:cubicBezTo>
                  <a:lnTo>
                    <a:pt x="1822" y="120"/>
                  </a:lnTo>
                  <a:cubicBezTo>
                    <a:pt x="1740" y="149"/>
                    <a:pt x="1657" y="180"/>
                    <a:pt x="1579" y="224"/>
                  </a:cubicBezTo>
                  <a:cubicBezTo>
                    <a:pt x="1460" y="293"/>
                    <a:pt x="1382" y="403"/>
                    <a:pt x="1319" y="511"/>
                  </a:cubicBezTo>
                  <a:cubicBezTo>
                    <a:pt x="1295" y="548"/>
                    <a:pt x="1275" y="586"/>
                    <a:pt x="1256" y="623"/>
                  </a:cubicBezTo>
                  <a:lnTo>
                    <a:pt x="1226" y="679"/>
                  </a:lnTo>
                  <a:cubicBezTo>
                    <a:pt x="1191" y="741"/>
                    <a:pt x="1155" y="798"/>
                    <a:pt x="1109" y="851"/>
                  </a:cubicBezTo>
                  <a:cubicBezTo>
                    <a:pt x="1084" y="880"/>
                    <a:pt x="1055" y="906"/>
                    <a:pt x="1023" y="929"/>
                  </a:cubicBezTo>
                  <a:lnTo>
                    <a:pt x="986" y="946"/>
                  </a:lnTo>
                  <a:cubicBezTo>
                    <a:pt x="897" y="972"/>
                    <a:pt x="796" y="985"/>
                    <a:pt x="724" y="995"/>
                  </a:cubicBezTo>
                  <a:lnTo>
                    <a:pt x="546" y="1018"/>
                  </a:lnTo>
                  <a:lnTo>
                    <a:pt x="385" y="1038"/>
                  </a:lnTo>
                  <a:cubicBezTo>
                    <a:pt x="345" y="1042"/>
                    <a:pt x="308" y="1049"/>
                    <a:pt x="272" y="1058"/>
                  </a:cubicBezTo>
                  <a:cubicBezTo>
                    <a:pt x="238" y="1065"/>
                    <a:pt x="213" y="1078"/>
                    <a:pt x="196" y="1093"/>
                  </a:cubicBezTo>
                  <a:cubicBezTo>
                    <a:pt x="161" y="1121"/>
                    <a:pt x="138" y="1164"/>
                    <a:pt x="120" y="1200"/>
                  </a:cubicBezTo>
                  <a:cubicBezTo>
                    <a:pt x="70" y="1288"/>
                    <a:pt x="42" y="1355"/>
                    <a:pt x="26" y="1434"/>
                  </a:cubicBezTo>
                  <a:cubicBezTo>
                    <a:pt x="1" y="1532"/>
                    <a:pt x="5" y="1645"/>
                    <a:pt x="34" y="1769"/>
                  </a:cubicBezTo>
                  <a:cubicBezTo>
                    <a:pt x="41" y="1801"/>
                    <a:pt x="49" y="1828"/>
                    <a:pt x="59" y="1855"/>
                  </a:cubicBezTo>
                  <a:cubicBezTo>
                    <a:pt x="95" y="1949"/>
                    <a:pt x="150" y="2029"/>
                    <a:pt x="187" y="2084"/>
                  </a:cubicBezTo>
                  <a:cubicBezTo>
                    <a:pt x="263" y="2196"/>
                    <a:pt x="365" y="2293"/>
                    <a:pt x="466" y="2381"/>
                  </a:cubicBezTo>
                  <a:cubicBezTo>
                    <a:pt x="604" y="2504"/>
                    <a:pt x="760" y="2608"/>
                    <a:pt x="893" y="2691"/>
                  </a:cubicBezTo>
                  <a:cubicBezTo>
                    <a:pt x="909" y="2701"/>
                    <a:pt x="927" y="2706"/>
                    <a:pt x="944" y="2706"/>
                  </a:cubicBezTo>
                  <a:cubicBezTo>
                    <a:pt x="956" y="2706"/>
                    <a:pt x="968" y="2703"/>
                    <a:pt x="979" y="2698"/>
                  </a:cubicBezTo>
                  <a:cubicBezTo>
                    <a:pt x="987" y="2701"/>
                    <a:pt x="998" y="2702"/>
                    <a:pt x="1010" y="2702"/>
                  </a:cubicBezTo>
                  <a:cubicBezTo>
                    <a:pt x="1026" y="2702"/>
                    <a:pt x="1042" y="2699"/>
                    <a:pt x="1055" y="2691"/>
                  </a:cubicBezTo>
                  <a:cubicBezTo>
                    <a:pt x="1243" y="2575"/>
                    <a:pt x="1412" y="2468"/>
                    <a:pt x="1579" y="2358"/>
                  </a:cubicBezTo>
                  <a:cubicBezTo>
                    <a:pt x="1681" y="2289"/>
                    <a:pt x="1782" y="2220"/>
                    <a:pt x="1881" y="2131"/>
                  </a:cubicBezTo>
                  <a:cubicBezTo>
                    <a:pt x="2023" y="2007"/>
                    <a:pt x="2164" y="1854"/>
                    <a:pt x="2312" y="1657"/>
                  </a:cubicBezTo>
                  <a:cubicBezTo>
                    <a:pt x="2449" y="1477"/>
                    <a:pt x="2570" y="1288"/>
                    <a:pt x="2666" y="1090"/>
                  </a:cubicBezTo>
                  <a:cubicBezTo>
                    <a:pt x="2767" y="887"/>
                    <a:pt x="2824" y="719"/>
                    <a:pt x="2847" y="555"/>
                  </a:cubicBezTo>
                  <a:cubicBezTo>
                    <a:pt x="2860" y="486"/>
                    <a:pt x="2859" y="415"/>
                    <a:pt x="2846" y="333"/>
                  </a:cubicBezTo>
                  <a:cubicBezTo>
                    <a:pt x="2842" y="307"/>
                    <a:pt x="2833" y="281"/>
                    <a:pt x="2824" y="257"/>
                  </a:cubicBezTo>
                  <a:cubicBezTo>
                    <a:pt x="2810" y="221"/>
                    <a:pt x="2790" y="185"/>
                    <a:pt x="2761" y="147"/>
                  </a:cubicBezTo>
                  <a:cubicBezTo>
                    <a:pt x="2725" y="103"/>
                    <a:pt x="2671" y="63"/>
                    <a:pt x="2593" y="31"/>
                  </a:cubicBezTo>
                  <a:cubicBezTo>
                    <a:pt x="2560" y="20"/>
                    <a:pt x="2524" y="12"/>
                    <a:pt x="2493" y="8"/>
                  </a:cubicBezTo>
                  <a:cubicBezTo>
                    <a:pt x="2463" y="2"/>
                    <a:pt x="2435" y="1"/>
                    <a:pt x="2407" y="1"/>
                  </a:cubicBezTo>
                  <a:close/>
                </a:path>
              </a:pathLst>
            </a:custGeom>
            <a:solidFill>
              <a:srgbClr val="EB93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29" name="Google Shape;3929;p16"/>
            <p:cNvSpPr/>
            <p:nvPr/>
          </p:nvSpPr>
          <p:spPr>
            <a:xfrm>
              <a:off x="3101675" y="-335500"/>
              <a:ext cx="93000" cy="102325"/>
            </a:xfrm>
            <a:custGeom>
              <a:avLst/>
              <a:gdLst/>
              <a:ahLst/>
              <a:cxnLst/>
              <a:rect l="l" t="t" r="r" b="b"/>
              <a:pathLst>
                <a:path w="3720" h="4093" extrusionOk="0">
                  <a:moveTo>
                    <a:pt x="1649" y="0"/>
                  </a:moveTo>
                  <a:cubicBezTo>
                    <a:pt x="1607" y="0"/>
                    <a:pt x="1564" y="3"/>
                    <a:pt x="1521" y="11"/>
                  </a:cubicBezTo>
                  <a:cubicBezTo>
                    <a:pt x="1351" y="39"/>
                    <a:pt x="1197" y="164"/>
                    <a:pt x="1097" y="351"/>
                  </a:cubicBezTo>
                  <a:cubicBezTo>
                    <a:pt x="996" y="539"/>
                    <a:pt x="956" y="743"/>
                    <a:pt x="916" y="992"/>
                  </a:cubicBezTo>
                  <a:cubicBezTo>
                    <a:pt x="902" y="1078"/>
                    <a:pt x="889" y="1164"/>
                    <a:pt x="877" y="1250"/>
                  </a:cubicBezTo>
                  <a:lnTo>
                    <a:pt x="870" y="1301"/>
                  </a:lnTo>
                  <a:lnTo>
                    <a:pt x="867" y="1331"/>
                  </a:lnTo>
                  <a:cubicBezTo>
                    <a:pt x="848" y="1463"/>
                    <a:pt x="831" y="1592"/>
                    <a:pt x="810" y="1723"/>
                  </a:cubicBezTo>
                  <a:cubicBezTo>
                    <a:pt x="787" y="1849"/>
                    <a:pt x="752" y="1994"/>
                    <a:pt x="690" y="2134"/>
                  </a:cubicBezTo>
                  <a:cubicBezTo>
                    <a:pt x="650" y="2217"/>
                    <a:pt x="597" y="2296"/>
                    <a:pt x="531" y="2375"/>
                  </a:cubicBezTo>
                  <a:cubicBezTo>
                    <a:pt x="439" y="2475"/>
                    <a:pt x="331" y="2569"/>
                    <a:pt x="237" y="2649"/>
                  </a:cubicBezTo>
                  <a:cubicBezTo>
                    <a:pt x="145" y="2730"/>
                    <a:pt x="51" y="2817"/>
                    <a:pt x="15" y="2932"/>
                  </a:cubicBezTo>
                  <a:cubicBezTo>
                    <a:pt x="1" y="2978"/>
                    <a:pt x="1" y="3028"/>
                    <a:pt x="12" y="3087"/>
                  </a:cubicBezTo>
                  <a:cubicBezTo>
                    <a:pt x="15" y="3107"/>
                    <a:pt x="21" y="3125"/>
                    <a:pt x="28" y="3143"/>
                  </a:cubicBezTo>
                  <a:cubicBezTo>
                    <a:pt x="44" y="3185"/>
                    <a:pt x="70" y="3222"/>
                    <a:pt x="96" y="3260"/>
                  </a:cubicBezTo>
                  <a:cubicBezTo>
                    <a:pt x="159" y="3350"/>
                    <a:pt x="235" y="3416"/>
                    <a:pt x="290" y="3465"/>
                  </a:cubicBezTo>
                  <a:cubicBezTo>
                    <a:pt x="407" y="3567"/>
                    <a:pt x="505" y="3642"/>
                    <a:pt x="603" y="3703"/>
                  </a:cubicBezTo>
                  <a:cubicBezTo>
                    <a:pt x="767" y="3804"/>
                    <a:pt x="968" y="3874"/>
                    <a:pt x="1205" y="3913"/>
                  </a:cubicBezTo>
                  <a:cubicBezTo>
                    <a:pt x="1400" y="3946"/>
                    <a:pt x="1607" y="3962"/>
                    <a:pt x="1878" y="3962"/>
                  </a:cubicBezTo>
                  <a:cubicBezTo>
                    <a:pt x="2002" y="3962"/>
                    <a:pt x="2125" y="3959"/>
                    <a:pt x="2250" y="3958"/>
                  </a:cubicBezTo>
                  <a:cubicBezTo>
                    <a:pt x="2335" y="3957"/>
                    <a:pt x="2421" y="3956"/>
                    <a:pt x="2506" y="3956"/>
                  </a:cubicBezTo>
                  <a:cubicBezTo>
                    <a:pt x="2746" y="3956"/>
                    <a:pt x="2989" y="3963"/>
                    <a:pt x="3223" y="4004"/>
                  </a:cubicBezTo>
                  <a:lnTo>
                    <a:pt x="3258" y="4012"/>
                  </a:lnTo>
                  <a:lnTo>
                    <a:pt x="3346" y="4032"/>
                  </a:lnTo>
                  <a:cubicBezTo>
                    <a:pt x="3362" y="4057"/>
                    <a:pt x="3389" y="4077"/>
                    <a:pt x="3416" y="4085"/>
                  </a:cubicBezTo>
                  <a:cubicBezTo>
                    <a:pt x="3431" y="4090"/>
                    <a:pt x="3446" y="4092"/>
                    <a:pt x="3462" y="4092"/>
                  </a:cubicBezTo>
                  <a:cubicBezTo>
                    <a:pt x="3485" y="4092"/>
                    <a:pt x="3508" y="4087"/>
                    <a:pt x="3530" y="4077"/>
                  </a:cubicBezTo>
                  <a:cubicBezTo>
                    <a:pt x="3560" y="4061"/>
                    <a:pt x="3596" y="4027"/>
                    <a:pt x="3605" y="3986"/>
                  </a:cubicBezTo>
                  <a:cubicBezTo>
                    <a:pt x="3645" y="3800"/>
                    <a:pt x="3669" y="3649"/>
                    <a:pt x="3685" y="3515"/>
                  </a:cubicBezTo>
                  <a:cubicBezTo>
                    <a:pt x="3707" y="3347"/>
                    <a:pt x="3718" y="3166"/>
                    <a:pt x="3718" y="2959"/>
                  </a:cubicBezTo>
                  <a:cubicBezTo>
                    <a:pt x="3720" y="2572"/>
                    <a:pt x="3675" y="2195"/>
                    <a:pt x="3582" y="1842"/>
                  </a:cubicBezTo>
                  <a:cubicBezTo>
                    <a:pt x="3553" y="1731"/>
                    <a:pt x="3518" y="1624"/>
                    <a:pt x="3477" y="1520"/>
                  </a:cubicBezTo>
                  <a:cubicBezTo>
                    <a:pt x="3452" y="1456"/>
                    <a:pt x="3425" y="1391"/>
                    <a:pt x="3395" y="1328"/>
                  </a:cubicBezTo>
                  <a:cubicBezTo>
                    <a:pt x="3322" y="1170"/>
                    <a:pt x="3230" y="1020"/>
                    <a:pt x="3115" y="870"/>
                  </a:cubicBezTo>
                  <a:cubicBezTo>
                    <a:pt x="2917" y="602"/>
                    <a:pt x="2618" y="365"/>
                    <a:pt x="2226" y="164"/>
                  </a:cubicBezTo>
                  <a:cubicBezTo>
                    <a:pt x="2080" y="91"/>
                    <a:pt x="1871" y="0"/>
                    <a:pt x="1649" y="0"/>
                  </a:cubicBezTo>
                  <a:close/>
                </a:path>
              </a:pathLst>
            </a:custGeom>
            <a:solidFill>
              <a:srgbClr val="EB93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30" name="Google Shape;3930;p16"/>
            <p:cNvSpPr/>
            <p:nvPr/>
          </p:nvSpPr>
          <p:spPr>
            <a:xfrm>
              <a:off x="3059500" y="-62275"/>
              <a:ext cx="47625" cy="61450"/>
            </a:xfrm>
            <a:custGeom>
              <a:avLst/>
              <a:gdLst/>
              <a:ahLst/>
              <a:cxnLst/>
              <a:rect l="l" t="t" r="r" b="b"/>
              <a:pathLst>
                <a:path w="1905" h="2458" extrusionOk="0">
                  <a:moveTo>
                    <a:pt x="524" y="1"/>
                  </a:moveTo>
                  <a:cubicBezTo>
                    <a:pt x="481" y="1"/>
                    <a:pt x="437" y="8"/>
                    <a:pt x="394" y="22"/>
                  </a:cubicBezTo>
                  <a:cubicBezTo>
                    <a:pt x="344" y="42"/>
                    <a:pt x="295" y="81"/>
                    <a:pt x="249" y="141"/>
                  </a:cubicBezTo>
                  <a:cubicBezTo>
                    <a:pt x="203" y="199"/>
                    <a:pt x="176" y="270"/>
                    <a:pt x="155" y="325"/>
                  </a:cubicBezTo>
                  <a:cubicBezTo>
                    <a:pt x="128" y="404"/>
                    <a:pt x="109" y="496"/>
                    <a:pt x="98" y="601"/>
                  </a:cubicBezTo>
                  <a:cubicBezTo>
                    <a:pt x="88" y="660"/>
                    <a:pt x="95" y="716"/>
                    <a:pt x="117" y="770"/>
                  </a:cubicBezTo>
                  <a:cubicBezTo>
                    <a:pt x="163" y="888"/>
                    <a:pt x="265" y="983"/>
                    <a:pt x="354" y="1068"/>
                  </a:cubicBezTo>
                  <a:lnTo>
                    <a:pt x="407" y="1115"/>
                  </a:lnTo>
                  <a:lnTo>
                    <a:pt x="441" y="1155"/>
                  </a:lnTo>
                  <a:cubicBezTo>
                    <a:pt x="414" y="1170"/>
                    <a:pt x="385" y="1194"/>
                    <a:pt x="358" y="1220"/>
                  </a:cubicBezTo>
                  <a:cubicBezTo>
                    <a:pt x="243" y="1323"/>
                    <a:pt x="151" y="1444"/>
                    <a:pt x="85" y="1575"/>
                  </a:cubicBezTo>
                  <a:cubicBezTo>
                    <a:pt x="19" y="1711"/>
                    <a:pt x="0" y="1866"/>
                    <a:pt x="35" y="1997"/>
                  </a:cubicBezTo>
                  <a:cubicBezTo>
                    <a:pt x="41" y="2020"/>
                    <a:pt x="48" y="2041"/>
                    <a:pt x="55" y="2060"/>
                  </a:cubicBezTo>
                  <a:cubicBezTo>
                    <a:pt x="99" y="2175"/>
                    <a:pt x="187" y="2277"/>
                    <a:pt x="308" y="2355"/>
                  </a:cubicBezTo>
                  <a:cubicBezTo>
                    <a:pt x="414" y="2423"/>
                    <a:pt x="536" y="2457"/>
                    <a:pt x="675" y="2457"/>
                  </a:cubicBezTo>
                  <a:cubicBezTo>
                    <a:pt x="799" y="2457"/>
                    <a:pt x="936" y="2430"/>
                    <a:pt x="1089" y="2376"/>
                  </a:cubicBezTo>
                  <a:cubicBezTo>
                    <a:pt x="1309" y="2299"/>
                    <a:pt x="1513" y="2175"/>
                    <a:pt x="1708" y="2056"/>
                  </a:cubicBezTo>
                  <a:lnTo>
                    <a:pt x="1836" y="1981"/>
                  </a:lnTo>
                  <a:cubicBezTo>
                    <a:pt x="1890" y="1947"/>
                    <a:pt x="1905" y="1873"/>
                    <a:pt x="1883" y="1822"/>
                  </a:cubicBezTo>
                  <a:cubicBezTo>
                    <a:pt x="1855" y="1773"/>
                    <a:pt x="1836" y="1757"/>
                    <a:pt x="1811" y="1747"/>
                  </a:cubicBezTo>
                  <a:cubicBezTo>
                    <a:pt x="1794" y="1628"/>
                    <a:pt x="1750" y="1503"/>
                    <a:pt x="1717" y="1421"/>
                  </a:cubicBezTo>
                  <a:cubicBezTo>
                    <a:pt x="1662" y="1279"/>
                    <a:pt x="1596" y="1142"/>
                    <a:pt x="1498" y="964"/>
                  </a:cubicBezTo>
                  <a:cubicBezTo>
                    <a:pt x="1406" y="803"/>
                    <a:pt x="1309" y="651"/>
                    <a:pt x="1208" y="516"/>
                  </a:cubicBezTo>
                  <a:cubicBezTo>
                    <a:pt x="1098" y="368"/>
                    <a:pt x="988" y="250"/>
                    <a:pt x="874" y="156"/>
                  </a:cubicBezTo>
                  <a:cubicBezTo>
                    <a:pt x="762" y="64"/>
                    <a:pt x="654" y="12"/>
                    <a:pt x="553" y="2"/>
                  </a:cubicBezTo>
                  <a:cubicBezTo>
                    <a:pt x="543" y="1"/>
                    <a:pt x="534" y="1"/>
                    <a:pt x="524" y="1"/>
                  </a:cubicBezTo>
                  <a:close/>
                </a:path>
              </a:pathLst>
            </a:custGeom>
            <a:solidFill>
              <a:srgbClr val="EB93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31" name="Google Shape;3931;p16"/>
            <p:cNvSpPr/>
            <p:nvPr/>
          </p:nvSpPr>
          <p:spPr>
            <a:xfrm>
              <a:off x="3618825" y="403825"/>
              <a:ext cx="73175" cy="46300"/>
            </a:xfrm>
            <a:custGeom>
              <a:avLst/>
              <a:gdLst/>
              <a:ahLst/>
              <a:cxnLst/>
              <a:rect l="l" t="t" r="r" b="b"/>
              <a:pathLst>
                <a:path w="2927" h="1852" extrusionOk="0">
                  <a:moveTo>
                    <a:pt x="1569" y="0"/>
                  </a:moveTo>
                  <a:cubicBezTo>
                    <a:pt x="1565" y="0"/>
                    <a:pt x="1560" y="0"/>
                    <a:pt x="1556" y="1"/>
                  </a:cubicBezTo>
                  <a:cubicBezTo>
                    <a:pt x="1318" y="27"/>
                    <a:pt x="1071" y="117"/>
                    <a:pt x="795" y="281"/>
                  </a:cubicBezTo>
                  <a:cubicBezTo>
                    <a:pt x="666" y="359"/>
                    <a:pt x="539" y="453"/>
                    <a:pt x="414" y="561"/>
                  </a:cubicBezTo>
                  <a:cubicBezTo>
                    <a:pt x="276" y="682"/>
                    <a:pt x="169" y="811"/>
                    <a:pt x="94" y="946"/>
                  </a:cubicBezTo>
                  <a:cubicBezTo>
                    <a:pt x="55" y="1014"/>
                    <a:pt x="29" y="1090"/>
                    <a:pt x="12" y="1170"/>
                  </a:cubicBezTo>
                  <a:cubicBezTo>
                    <a:pt x="1" y="1248"/>
                    <a:pt x="3" y="1325"/>
                    <a:pt x="22" y="1401"/>
                  </a:cubicBezTo>
                  <a:cubicBezTo>
                    <a:pt x="29" y="1421"/>
                    <a:pt x="34" y="1437"/>
                    <a:pt x="39" y="1455"/>
                  </a:cubicBezTo>
                  <a:cubicBezTo>
                    <a:pt x="55" y="1498"/>
                    <a:pt x="82" y="1544"/>
                    <a:pt x="120" y="1598"/>
                  </a:cubicBezTo>
                  <a:cubicBezTo>
                    <a:pt x="147" y="1638"/>
                    <a:pt x="184" y="1674"/>
                    <a:pt x="220" y="1709"/>
                  </a:cubicBezTo>
                  <a:cubicBezTo>
                    <a:pt x="253" y="1737"/>
                    <a:pt x="285" y="1760"/>
                    <a:pt x="321" y="1785"/>
                  </a:cubicBezTo>
                  <a:cubicBezTo>
                    <a:pt x="378" y="1821"/>
                    <a:pt x="449" y="1842"/>
                    <a:pt x="531" y="1850"/>
                  </a:cubicBezTo>
                  <a:cubicBezTo>
                    <a:pt x="539" y="1851"/>
                    <a:pt x="548" y="1851"/>
                    <a:pt x="557" y="1851"/>
                  </a:cubicBezTo>
                  <a:cubicBezTo>
                    <a:pt x="580" y="1851"/>
                    <a:pt x="606" y="1848"/>
                    <a:pt x="637" y="1842"/>
                  </a:cubicBezTo>
                  <a:cubicBezTo>
                    <a:pt x="664" y="1837"/>
                    <a:pt x="694" y="1828"/>
                    <a:pt x="723" y="1816"/>
                  </a:cubicBezTo>
                  <a:cubicBezTo>
                    <a:pt x="809" y="1786"/>
                    <a:pt x="872" y="1742"/>
                    <a:pt x="911" y="1710"/>
                  </a:cubicBezTo>
                  <a:cubicBezTo>
                    <a:pt x="980" y="1663"/>
                    <a:pt x="1045" y="1608"/>
                    <a:pt x="1106" y="1549"/>
                  </a:cubicBezTo>
                  <a:lnTo>
                    <a:pt x="1204" y="1457"/>
                  </a:lnTo>
                  <a:cubicBezTo>
                    <a:pt x="1306" y="1361"/>
                    <a:pt x="1391" y="1284"/>
                    <a:pt x="1481" y="1219"/>
                  </a:cubicBezTo>
                  <a:cubicBezTo>
                    <a:pt x="1519" y="1196"/>
                    <a:pt x="1553" y="1176"/>
                    <a:pt x="1592" y="1162"/>
                  </a:cubicBezTo>
                  <a:cubicBezTo>
                    <a:pt x="1609" y="1156"/>
                    <a:pt x="1622" y="1153"/>
                    <a:pt x="1638" y="1149"/>
                  </a:cubicBezTo>
                  <a:cubicBezTo>
                    <a:pt x="1728" y="1170"/>
                    <a:pt x="1793" y="1199"/>
                    <a:pt x="1868" y="1233"/>
                  </a:cubicBezTo>
                  <a:lnTo>
                    <a:pt x="1954" y="1276"/>
                  </a:lnTo>
                  <a:cubicBezTo>
                    <a:pt x="2054" y="1327"/>
                    <a:pt x="2129" y="1363"/>
                    <a:pt x="2205" y="1397"/>
                  </a:cubicBezTo>
                  <a:cubicBezTo>
                    <a:pt x="2339" y="1456"/>
                    <a:pt x="2445" y="1490"/>
                    <a:pt x="2546" y="1505"/>
                  </a:cubicBezTo>
                  <a:cubicBezTo>
                    <a:pt x="2561" y="1508"/>
                    <a:pt x="2578" y="1509"/>
                    <a:pt x="2596" y="1509"/>
                  </a:cubicBezTo>
                  <a:cubicBezTo>
                    <a:pt x="2625" y="1509"/>
                    <a:pt x="2657" y="1505"/>
                    <a:pt x="2691" y="1499"/>
                  </a:cubicBezTo>
                  <a:cubicBezTo>
                    <a:pt x="2731" y="1492"/>
                    <a:pt x="2770" y="1472"/>
                    <a:pt x="2816" y="1437"/>
                  </a:cubicBezTo>
                  <a:cubicBezTo>
                    <a:pt x="2826" y="1429"/>
                    <a:pt x="2844" y="1411"/>
                    <a:pt x="2854" y="1393"/>
                  </a:cubicBezTo>
                  <a:cubicBezTo>
                    <a:pt x="2869" y="1373"/>
                    <a:pt x="2882" y="1350"/>
                    <a:pt x="2896" y="1320"/>
                  </a:cubicBezTo>
                  <a:cubicBezTo>
                    <a:pt x="2905" y="1297"/>
                    <a:pt x="2910" y="1271"/>
                    <a:pt x="2913" y="1248"/>
                  </a:cubicBezTo>
                  <a:cubicBezTo>
                    <a:pt x="2921" y="1212"/>
                    <a:pt x="2923" y="1176"/>
                    <a:pt x="2925" y="1139"/>
                  </a:cubicBezTo>
                  <a:cubicBezTo>
                    <a:pt x="2926" y="1107"/>
                    <a:pt x="2925" y="1077"/>
                    <a:pt x="2923" y="1047"/>
                  </a:cubicBezTo>
                  <a:cubicBezTo>
                    <a:pt x="2921" y="1018"/>
                    <a:pt x="2918" y="978"/>
                    <a:pt x="2905" y="936"/>
                  </a:cubicBezTo>
                  <a:cubicBezTo>
                    <a:pt x="2877" y="869"/>
                    <a:pt x="2849" y="828"/>
                    <a:pt x="2817" y="782"/>
                  </a:cubicBezTo>
                  <a:cubicBezTo>
                    <a:pt x="2781" y="735"/>
                    <a:pt x="2737" y="698"/>
                    <a:pt x="2691" y="660"/>
                  </a:cubicBezTo>
                  <a:cubicBezTo>
                    <a:pt x="2603" y="588"/>
                    <a:pt x="2533" y="545"/>
                    <a:pt x="2461" y="501"/>
                  </a:cubicBezTo>
                  <a:cubicBezTo>
                    <a:pt x="2330" y="422"/>
                    <a:pt x="2188" y="351"/>
                    <a:pt x="2052" y="283"/>
                  </a:cubicBezTo>
                  <a:lnTo>
                    <a:pt x="2021" y="267"/>
                  </a:lnTo>
                  <a:lnTo>
                    <a:pt x="1957" y="235"/>
                  </a:lnTo>
                  <a:cubicBezTo>
                    <a:pt x="1858" y="188"/>
                    <a:pt x="1757" y="137"/>
                    <a:pt x="1667" y="79"/>
                  </a:cubicBezTo>
                  <a:lnTo>
                    <a:pt x="1667" y="77"/>
                  </a:lnTo>
                  <a:cubicBezTo>
                    <a:pt x="1647" y="27"/>
                    <a:pt x="1613" y="0"/>
                    <a:pt x="1569" y="0"/>
                  </a:cubicBezTo>
                  <a:close/>
                </a:path>
              </a:pathLst>
            </a:custGeom>
            <a:solidFill>
              <a:srgbClr val="EB93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32" name="Google Shape;3932;p16"/>
            <p:cNvSpPr/>
            <p:nvPr/>
          </p:nvSpPr>
          <p:spPr>
            <a:xfrm>
              <a:off x="3176800" y="300900"/>
              <a:ext cx="63525" cy="48775"/>
            </a:xfrm>
            <a:custGeom>
              <a:avLst/>
              <a:gdLst/>
              <a:ahLst/>
              <a:cxnLst/>
              <a:rect l="l" t="t" r="r" b="b"/>
              <a:pathLst>
                <a:path w="2541" h="1951" extrusionOk="0">
                  <a:moveTo>
                    <a:pt x="748" y="0"/>
                  </a:moveTo>
                  <a:cubicBezTo>
                    <a:pt x="649" y="0"/>
                    <a:pt x="551" y="14"/>
                    <a:pt x="460" y="42"/>
                  </a:cubicBezTo>
                  <a:cubicBezTo>
                    <a:pt x="417" y="53"/>
                    <a:pt x="376" y="73"/>
                    <a:pt x="335" y="94"/>
                  </a:cubicBezTo>
                  <a:cubicBezTo>
                    <a:pt x="295" y="114"/>
                    <a:pt x="256" y="142"/>
                    <a:pt x="218" y="175"/>
                  </a:cubicBezTo>
                  <a:cubicBezTo>
                    <a:pt x="174" y="210"/>
                    <a:pt x="147" y="246"/>
                    <a:pt x="124" y="279"/>
                  </a:cubicBezTo>
                  <a:cubicBezTo>
                    <a:pt x="98" y="315"/>
                    <a:pt x="80" y="348"/>
                    <a:pt x="60" y="394"/>
                  </a:cubicBezTo>
                  <a:cubicBezTo>
                    <a:pt x="18" y="490"/>
                    <a:pt x="1" y="596"/>
                    <a:pt x="1" y="728"/>
                  </a:cubicBezTo>
                  <a:cubicBezTo>
                    <a:pt x="1" y="761"/>
                    <a:pt x="1" y="783"/>
                    <a:pt x="2" y="799"/>
                  </a:cubicBezTo>
                  <a:lnTo>
                    <a:pt x="8" y="836"/>
                  </a:lnTo>
                  <a:cubicBezTo>
                    <a:pt x="9" y="860"/>
                    <a:pt x="12" y="883"/>
                    <a:pt x="16" y="911"/>
                  </a:cubicBezTo>
                  <a:lnTo>
                    <a:pt x="19" y="921"/>
                  </a:lnTo>
                  <a:cubicBezTo>
                    <a:pt x="27" y="937"/>
                    <a:pt x="37" y="954"/>
                    <a:pt x="51" y="975"/>
                  </a:cubicBezTo>
                  <a:cubicBezTo>
                    <a:pt x="90" y="1026"/>
                    <a:pt x="133" y="1073"/>
                    <a:pt x="180" y="1120"/>
                  </a:cubicBezTo>
                  <a:cubicBezTo>
                    <a:pt x="297" y="1243"/>
                    <a:pt x="400" y="1342"/>
                    <a:pt x="505" y="1439"/>
                  </a:cubicBezTo>
                  <a:lnTo>
                    <a:pt x="636" y="1564"/>
                  </a:lnTo>
                  <a:lnTo>
                    <a:pt x="712" y="1638"/>
                  </a:lnTo>
                  <a:lnTo>
                    <a:pt x="765" y="1688"/>
                  </a:lnTo>
                  <a:lnTo>
                    <a:pt x="841" y="1761"/>
                  </a:lnTo>
                  <a:lnTo>
                    <a:pt x="870" y="1790"/>
                  </a:lnTo>
                  <a:cubicBezTo>
                    <a:pt x="888" y="1810"/>
                    <a:pt x="910" y="1827"/>
                    <a:pt x="929" y="1849"/>
                  </a:cubicBezTo>
                  <a:cubicBezTo>
                    <a:pt x="937" y="1869"/>
                    <a:pt x="960" y="1889"/>
                    <a:pt x="989" y="1896"/>
                  </a:cubicBezTo>
                  <a:cubicBezTo>
                    <a:pt x="1117" y="1932"/>
                    <a:pt x="1236" y="1950"/>
                    <a:pt x="1348" y="1950"/>
                  </a:cubicBezTo>
                  <a:cubicBezTo>
                    <a:pt x="1379" y="1950"/>
                    <a:pt x="1409" y="1949"/>
                    <a:pt x="1438" y="1946"/>
                  </a:cubicBezTo>
                  <a:cubicBezTo>
                    <a:pt x="1576" y="1933"/>
                    <a:pt x="1713" y="1882"/>
                    <a:pt x="1848" y="1791"/>
                  </a:cubicBezTo>
                  <a:cubicBezTo>
                    <a:pt x="1958" y="1718"/>
                    <a:pt x="2063" y="1615"/>
                    <a:pt x="2165" y="1472"/>
                  </a:cubicBezTo>
                  <a:cubicBezTo>
                    <a:pt x="2277" y="1320"/>
                    <a:pt x="2373" y="1145"/>
                    <a:pt x="2471" y="928"/>
                  </a:cubicBezTo>
                  <a:cubicBezTo>
                    <a:pt x="2523" y="878"/>
                    <a:pt x="2540" y="817"/>
                    <a:pt x="2517" y="760"/>
                  </a:cubicBezTo>
                  <a:cubicBezTo>
                    <a:pt x="2510" y="740"/>
                    <a:pt x="2497" y="724"/>
                    <a:pt x="2481" y="710"/>
                  </a:cubicBezTo>
                  <a:cubicBezTo>
                    <a:pt x="2342" y="580"/>
                    <a:pt x="2180" y="480"/>
                    <a:pt x="2040" y="401"/>
                  </a:cubicBezTo>
                  <a:cubicBezTo>
                    <a:pt x="1855" y="295"/>
                    <a:pt x="1648" y="203"/>
                    <a:pt x="1411" y="121"/>
                  </a:cubicBezTo>
                  <a:cubicBezTo>
                    <a:pt x="1189" y="43"/>
                    <a:pt x="972" y="2"/>
                    <a:pt x="762" y="0"/>
                  </a:cubicBezTo>
                  <a:cubicBezTo>
                    <a:pt x="757" y="0"/>
                    <a:pt x="753" y="0"/>
                    <a:pt x="748" y="0"/>
                  </a:cubicBezTo>
                  <a:close/>
                </a:path>
              </a:pathLst>
            </a:custGeom>
            <a:solidFill>
              <a:srgbClr val="EB93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33" name="Google Shape;3933;p16"/>
            <p:cNvSpPr/>
            <p:nvPr/>
          </p:nvSpPr>
          <p:spPr>
            <a:xfrm>
              <a:off x="2956475" y="251200"/>
              <a:ext cx="72950" cy="66925"/>
            </a:xfrm>
            <a:custGeom>
              <a:avLst/>
              <a:gdLst/>
              <a:ahLst/>
              <a:cxnLst/>
              <a:rect l="l" t="t" r="r" b="b"/>
              <a:pathLst>
                <a:path w="2918" h="2677" extrusionOk="0">
                  <a:moveTo>
                    <a:pt x="1799" y="1"/>
                  </a:moveTo>
                  <a:cubicBezTo>
                    <a:pt x="1773" y="1"/>
                    <a:pt x="1747" y="4"/>
                    <a:pt x="1723" y="9"/>
                  </a:cubicBezTo>
                  <a:cubicBezTo>
                    <a:pt x="1667" y="22"/>
                    <a:pt x="1619" y="43"/>
                    <a:pt x="1572" y="79"/>
                  </a:cubicBezTo>
                  <a:cubicBezTo>
                    <a:pt x="1535" y="107"/>
                    <a:pt x="1499" y="144"/>
                    <a:pt x="1464" y="194"/>
                  </a:cubicBezTo>
                  <a:cubicBezTo>
                    <a:pt x="1400" y="283"/>
                    <a:pt x="1356" y="387"/>
                    <a:pt x="1308" y="523"/>
                  </a:cubicBezTo>
                  <a:cubicBezTo>
                    <a:pt x="1286" y="588"/>
                    <a:pt x="1267" y="652"/>
                    <a:pt x="1249" y="718"/>
                  </a:cubicBezTo>
                  <a:cubicBezTo>
                    <a:pt x="1190" y="921"/>
                    <a:pt x="1134" y="1109"/>
                    <a:pt x="1040" y="1279"/>
                  </a:cubicBezTo>
                  <a:cubicBezTo>
                    <a:pt x="1016" y="1320"/>
                    <a:pt x="992" y="1350"/>
                    <a:pt x="966" y="1379"/>
                  </a:cubicBezTo>
                  <a:cubicBezTo>
                    <a:pt x="926" y="1414"/>
                    <a:pt x="887" y="1442"/>
                    <a:pt x="839" y="1467"/>
                  </a:cubicBezTo>
                  <a:cubicBezTo>
                    <a:pt x="740" y="1518"/>
                    <a:pt x="637" y="1562"/>
                    <a:pt x="532" y="1603"/>
                  </a:cubicBezTo>
                  <a:cubicBezTo>
                    <a:pt x="486" y="1622"/>
                    <a:pt x="437" y="1641"/>
                    <a:pt x="391" y="1659"/>
                  </a:cubicBezTo>
                  <a:cubicBezTo>
                    <a:pt x="321" y="1688"/>
                    <a:pt x="255" y="1722"/>
                    <a:pt x="190" y="1761"/>
                  </a:cubicBezTo>
                  <a:cubicBezTo>
                    <a:pt x="123" y="1803"/>
                    <a:pt x="70" y="1856"/>
                    <a:pt x="39" y="1913"/>
                  </a:cubicBezTo>
                  <a:cubicBezTo>
                    <a:pt x="12" y="1968"/>
                    <a:pt x="1" y="2028"/>
                    <a:pt x="11" y="2086"/>
                  </a:cubicBezTo>
                  <a:cubicBezTo>
                    <a:pt x="9" y="2097"/>
                    <a:pt x="14" y="2125"/>
                    <a:pt x="24" y="2148"/>
                  </a:cubicBezTo>
                  <a:cubicBezTo>
                    <a:pt x="42" y="2198"/>
                    <a:pt x="77" y="2250"/>
                    <a:pt x="127" y="2304"/>
                  </a:cubicBezTo>
                  <a:cubicBezTo>
                    <a:pt x="205" y="2393"/>
                    <a:pt x="301" y="2465"/>
                    <a:pt x="378" y="2520"/>
                  </a:cubicBezTo>
                  <a:cubicBezTo>
                    <a:pt x="456" y="2573"/>
                    <a:pt x="551" y="2616"/>
                    <a:pt x="651" y="2642"/>
                  </a:cubicBezTo>
                  <a:cubicBezTo>
                    <a:pt x="742" y="2665"/>
                    <a:pt x="839" y="2676"/>
                    <a:pt x="942" y="2676"/>
                  </a:cubicBezTo>
                  <a:cubicBezTo>
                    <a:pt x="1042" y="2676"/>
                    <a:pt x="1148" y="2666"/>
                    <a:pt x="1262" y="2645"/>
                  </a:cubicBezTo>
                  <a:cubicBezTo>
                    <a:pt x="1457" y="2607"/>
                    <a:pt x="1668" y="2534"/>
                    <a:pt x="1908" y="2420"/>
                  </a:cubicBezTo>
                  <a:cubicBezTo>
                    <a:pt x="2102" y="2329"/>
                    <a:pt x="2296" y="2211"/>
                    <a:pt x="2484" y="2070"/>
                  </a:cubicBezTo>
                  <a:cubicBezTo>
                    <a:pt x="2648" y="1952"/>
                    <a:pt x="2778" y="1830"/>
                    <a:pt x="2885" y="1699"/>
                  </a:cubicBezTo>
                  <a:cubicBezTo>
                    <a:pt x="2912" y="1668"/>
                    <a:pt x="2918" y="1623"/>
                    <a:pt x="2903" y="1585"/>
                  </a:cubicBezTo>
                  <a:cubicBezTo>
                    <a:pt x="2857" y="1363"/>
                    <a:pt x="2814" y="1191"/>
                    <a:pt x="2764" y="1026"/>
                  </a:cubicBezTo>
                  <a:cubicBezTo>
                    <a:pt x="2748" y="976"/>
                    <a:pt x="2732" y="924"/>
                    <a:pt x="2712" y="874"/>
                  </a:cubicBezTo>
                  <a:cubicBezTo>
                    <a:pt x="2648" y="708"/>
                    <a:pt x="2567" y="565"/>
                    <a:pt x="2472" y="444"/>
                  </a:cubicBezTo>
                  <a:cubicBezTo>
                    <a:pt x="2448" y="415"/>
                    <a:pt x="2424" y="388"/>
                    <a:pt x="2396" y="361"/>
                  </a:cubicBezTo>
                  <a:lnTo>
                    <a:pt x="2375" y="338"/>
                  </a:lnTo>
                  <a:cubicBezTo>
                    <a:pt x="2335" y="299"/>
                    <a:pt x="2296" y="259"/>
                    <a:pt x="2254" y="221"/>
                  </a:cubicBezTo>
                  <a:cubicBezTo>
                    <a:pt x="2189" y="161"/>
                    <a:pt x="2123" y="115"/>
                    <a:pt x="2053" y="75"/>
                  </a:cubicBezTo>
                  <a:cubicBezTo>
                    <a:pt x="1962" y="25"/>
                    <a:pt x="1877" y="1"/>
                    <a:pt x="1799" y="1"/>
                  </a:cubicBezTo>
                  <a:close/>
                </a:path>
              </a:pathLst>
            </a:custGeom>
            <a:solidFill>
              <a:srgbClr val="EB93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34" name="Google Shape;3934;p16"/>
            <p:cNvSpPr/>
            <p:nvPr/>
          </p:nvSpPr>
          <p:spPr>
            <a:xfrm>
              <a:off x="2955100" y="121925"/>
              <a:ext cx="79425" cy="57050"/>
            </a:xfrm>
            <a:custGeom>
              <a:avLst/>
              <a:gdLst/>
              <a:ahLst/>
              <a:cxnLst/>
              <a:rect l="l" t="t" r="r" b="b"/>
              <a:pathLst>
                <a:path w="3177" h="2282" extrusionOk="0">
                  <a:moveTo>
                    <a:pt x="1505" y="1"/>
                  </a:moveTo>
                  <a:cubicBezTo>
                    <a:pt x="1390" y="1"/>
                    <a:pt x="1273" y="11"/>
                    <a:pt x="1153" y="31"/>
                  </a:cubicBezTo>
                  <a:cubicBezTo>
                    <a:pt x="902" y="77"/>
                    <a:pt x="670" y="164"/>
                    <a:pt x="463" y="294"/>
                  </a:cubicBezTo>
                  <a:cubicBezTo>
                    <a:pt x="261" y="419"/>
                    <a:pt x="113" y="594"/>
                    <a:pt x="46" y="785"/>
                  </a:cubicBezTo>
                  <a:cubicBezTo>
                    <a:pt x="14" y="881"/>
                    <a:pt x="1" y="985"/>
                    <a:pt x="8" y="1097"/>
                  </a:cubicBezTo>
                  <a:cubicBezTo>
                    <a:pt x="12" y="1147"/>
                    <a:pt x="25" y="1199"/>
                    <a:pt x="40" y="1249"/>
                  </a:cubicBezTo>
                  <a:cubicBezTo>
                    <a:pt x="50" y="1290"/>
                    <a:pt x="57" y="1309"/>
                    <a:pt x="66" y="1331"/>
                  </a:cubicBezTo>
                  <a:cubicBezTo>
                    <a:pt x="83" y="1378"/>
                    <a:pt x="104" y="1421"/>
                    <a:pt x="130" y="1466"/>
                  </a:cubicBezTo>
                  <a:cubicBezTo>
                    <a:pt x="143" y="1487"/>
                    <a:pt x="155" y="1507"/>
                    <a:pt x="172" y="1526"/>
                  </a:cubicBezTo>
                  <a:cubicBezTo>
                    <a:pt x="178" y="1537"/>
                    <a:pt x="188" y="1546"/>
                    <a:pt x="196" y="1556"/>
                  </a:cubicBezTo>
                  <a:cubicBezTo>
                    <a:pt x="257" y="1618"/>
                    <a:pt x="303" y="1647"/>
                    <a:pt x="341" y="1674"/>
                  </a:cubicBezTo>
                  <a:cubicBezTo>
                    <a:pt x="488" y="1767"/>
                    <a:pt x="639" y="1838"/>
                    <a:pt x="752" y="1889"/>
                  </a:cubicBezTo>
                  <a:cubicBezTo>
                    <a:pt x="992" y="1996"/>
                    <a:pt x="1249" y="2085"/>
                    <a:pt x="1512" y="2161"/>
                  </a:cubicBezTo>
                  <a:cubicBezTo>
                    <a:pt x="1669" y="2205"/>
                    <a:pt x="1808" y="2238"/>
                    <a:pt x="1943" y="2260"/>
                  </a:cubicBezTo>
                  <a:cubicBezTo>
                    <a:pt x="2024" y="2274"/>
                    <a:pt x="2103" y="2281"/>
                    <a:pt x="2179" y="2281"/>
                  </a:cubicBezTo>
                  <a:cubicBezTo>
                    <a:pt x="2236" y="2281"/>
                    <a:pt x="2292" y="2277"/>
                    <a:pt x="2345" y="2269"/>
                  </a:cubicBezTo>
                  <a:cubicBezTo>
                    <a:pt x="2683" y="2210"/>
                    <a:pt x="2934" y="1963"/>
                    <a:pt x="3146" y="1736"/>
                  </a:cubicBezTo>
                  <a:cubicBezTo>
                    <a:pt x="3169" y="1711"/>
                    <a:pt x="3177" y="1674"/>
                    <a:pt x="3164" y="1638"/>
                  </a:cubicBezTo>
                  <a:cubicBezTo>
                    <a:pt x="3169" y="1616"/>
                    <a:pt x="3165" y="1592"/>
                    <a:pt x="3157" y="1568"/>
                  </a:cubicBezTo>
                  <a:cubicBezTo>
                    <a:pt x="3022" y="1234"/>
                    <a:pt x="2865" y="883"/>
                    <a:pt x="2618" y="574"/>
                  </a:cubicBezTo>
                  <a:cubicBezTo>
                    <a:pt x="2506" y="430"/>
                    <a:pt x="2374" y="309"/>
                    <a:pt x="2230" y="213"/>
                  </a:cubicBezTo>
                  <a:cubicBezTo>
                    <a:pt x="2173" y="172"/>
                    <a:pt x="2105" y="134"/>
                    <a:pt x="2022" y="94"/>
                  </a:cubicBezTo>
                  <a:cubicBezTo>
                    <a:pt x="1969" y="71"/>
                    <a:pt x="1908" y="55"/>
                    <a:pt x="1851" y="38"/>
                  </a:cubicBezTo>
                  <a:cubicBezTo>
                    <a:pt x="1758" y="15"/>
                    <a:pt x="1654" y="2"/>
                    <a:pt x="1528" y="1"/>
                  </a:cubicBezTo>
                  <a:cubicBezTo>
                    <a:pt x="1520" y="1"/>
                    <a:pt x="1513" y="1"/>
                    <a:pt x="1505" y="1"/>
                  </a:cubicBezTo>
                  <a:close/>
                </a:path>
              </a:pathLst>
            </a:custGeom>
            <a:solidFill>
              <a:srgbClr val="EB93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35" name="Google Shape;3935;p16"/>
            <p:cNvSpPr/>
            <p:nvPr/>
          </p:nvSpPr>
          <p:spPr>
            <a:xfrm>
              <a:off x="3214250" y="89250"/>
              <a:ext cx="59375" cy="58025"/>
            </a:xfrm>
            <a:custGeom>
              <a:avLst/>
              <a:gdLst/>
              <a:ahLst/>
              <a:cxnLst/>
              <a:rect l="l" t="t" r="r" b="b"/>
              <a:pathLst>
                <a:path w="2375" h="2321" extrusionOk="0">
                  <a:moveTo>
                    <a:pt x="601" y="1"/>
                  </a:moveTo>
                  <a:cubicBezTo>
                    <a:pt x="545" y="2"/>
                    <a:pt x="495" y="14"/>
                    <a:pt x="443" y="28"/>
                  </a:cubicBezTo>
                  <a:cubicBezTo>
                    <a:pt x="264" y="72"/>
                    <a:pt x="119" y="202"/>
                    <a:pt x="55" y="374"/>
                  </a:cubicBezTo>
                  <a:cubicBezTo>
                    <a:pt x="1" y="526"/>
                    <a:pt x="1" y="699"/>
                    <a:pt x="57" y="918"/>
                  </a:cubicBezTo>
                  <a:cubicBezTo>
                    <a:pt x="71" y="997"/>
                    <a:pt x="94" y="1071"/>
                    <a:pt x="123" y="1144"/>
                  </a:cubicBezTo>
                  <a:cubicBezTo>
                    <a:pt x="164" y="1252"/>
                    <a:pt x="216" y="1362"/>
                    <a:pt x="288" y="1489"/>
                  </a:cubicBezTo>
                  <a:cubicBezTo>
                    <a:pt x="394" y="1678"/>
                    <a:pt x="509" y="1839"/>
                    <a:pt x="638" y="1984"/>
                  </a:cubicBezTo>
                  <a:cubicBezTo>
                    <a:pt x="733" y="2095"/>
                    <a:pt x="865" y="2231"/>
                    <a:pt x="1028" y="2307"/>
                  </a:cubicBezTo>
                  <a:cubicBezTo>
                    <a:pt x="1047" y="2316"/>
                    <a:pt x="1068" y="2320"/>
                    <a:pt x="1088" y="2320"/>
                  </a:cubicBezTo>
                  <a:cubicBezTo>
                    <a:pt x="1132" y="2320"/>
                    <a:pt x="1175" y="2301"/>
                    <a:pt x="1203" y="2264"/>
                  </a:cubicBezTo>
                  <a:lnTo>
                    <a:pt x="1319" y="2227"/>
                  </a:lnTo>
                  <a:cubicBezTo>
                    <a:pt x="1437" y="2190"/>
                    <a:pt x="1555" y="2152"/>
                    <a:pt x="1681" y="2103"/>
                  </a:cubicBezTo>
                  <a:cubicBezTo>
                    <a:pt x="1792" y="2060"/>
                    <a:pt x="1902" y="2006"/>
                    <a:pt x="2016" y="1941"/>
                  </a:cubicBezTo>
                  <a:cubicBezTo>
                    <a:pt x="2131" y="1874"/>
                    <a:pt x="2220" y="1796"/>
                    <a:pt x="2283" y="1711"/>
                  </a:cubicBezTo>
                  <a:cubicBezTo>
                    <a:pt x="2342" y="1638"/>
                    <a:pt x="2375" y="1546"/>
                    <a:pt x="2374" y="1451"/>
                  </a:cubicBezTo>
                  <a:cubicBezTo>
                    <a:pt x="2371" y="1377"/>
                    <a:pt x="2366" y="1316"/>
                    <a:pt x="2352" y="1262"/>
                  </a:cubicBezTo>
                  <a:cubicBezTo>
                    <a:pt x="2330" y="1206"/>
                    <a:pt x="2303" y="1165"/>
                    <a:pt x="2273" y="1144"/>
                  </a:cubicBezTo>
                  <a:cubicBezTo>
                    <a:pt x="2223" y="1105"/>
                    <a:pt x="2169" y="1090"/>
                    <a:pt x="2114" y="1090"/>
                  </a:cubicBezTo>
                  <a:cubicBezTo>
                    <a:pt x="2038" y="1090"/>
                    <a:pt x="1960" y="1117"/>
                    <a:pt x="1882" y="1144"/>
                  </a:cubicBezTo>
                  <a:cubicBezTo>
                    <a:pt x="1849" y="1157"/>
                    <a:pt x="1821" y="1165"/>
                    <a:pt x="1793" y="1176"/>
                  </a:cubicBezTo>
                  <a:cubicBezTo>
                    <a:pt x="1775" y="1180"/>
                    <a:pt x="1756" y="1181"/>
                    <a:pt x="1736" y="1184"/>
                  </a:cubicBezTo>
                  <a:cubicBezTo>
                    <a:pt x="1693" y="1141"/>
                    <a:pt x="1663" y="1094"/>
                    <a:pt x="1631" y="1042"/>
                  </a:cubicBezTo>
                  <a:lnTo>
                    <a:pt x="1549" y="904"/>
                  </a:lnTo>
                  <a:lnTo>
                    <a:pt x="1434" y="716"/>
                  </a:lnTo>
                  <a:cubicBezTo>
                    <a:pt x="1318" y="532"/>
                    <a:pt x="1174" y="322"/>
                    <a:pt x="989" y="163"/>
                  </a:cubicBezTo>
                  <a:cubicBezTo>
                    <a:pt x="913" y="94"/>
                    <a:pt x="831" y="48"/>
                    <a:pt x="751" y="22"/>
                  </a:cubicBezTo>
                  <a:cubicBezTo>
                    <a:pt x="697" y="6"/>
                    <a:pt x="653" y="1"/>
                    <a:pt x="601" y="1"/>
                  </a:cubicBezTo>
                  <a:close/>
                </a:path>
              </a:pathLst>
            </a:custGeom>
            <a:solidFill>
              <a:srgbClr val="EB93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36" name="Google Shape;3936;p16"/>
            <p:cNvSpPr/>
            <p:nvPr/>
          </p:nvSpPr>
          <p:spPr>
            <a:xfrm>
              <a:off x="3400750" y="-62550"/>
              <a:ext cx="58600" cy="56875"/>
            </a:xfrm>
            <a:custGeom>
              <a:avLst/>
              <a:gdLst/>
              <a:ahLst/>
              <a:cxnLst/>
              <a:rect l="l" t="t" r="r" b="b"/>
              <a:pathLst>
                <a:path w="2344" h="2275" extrusionOk="0">
                  <a:moveTo>
                    <a:pt x="931" y="1"/>
                  </a:moveTo>
                  <a:cubicBezTo>
                    <a:pt x="904" y="1"/>
                    <a:pt x="877" y="1"/>
                    <a:pt x="850" y="3"/>
                  </a:cubicBezTo>
                  <a:cubicBezTo>
                    <a:pt x="762" y="6"/>
                    <a:pt x="676" y="16"/>
                    <a:pt x="590" y="33"/>
                  </a:cubicBezTo>
                  <a:cubicBezTo>
                    <a:pt x="426" y="66"/>
                    <a:pt x="284" y="132"/>
                    <a:pt x="180" y="224"/>
                  </a:cubicBezTo>
                  <a:cubicBezTo>
                    <a:pt x="73" y="317"/>
                    <a:pt x="8" y="450"/>
                    <a:pt x="2" y="592"/>
                  </a:cubicBezTo>
                  <a:cubicBezTo>
                    <a:pt x="1" y="671"/>
                    <a:pt x="15" y="753"/>
                    <a:pt x="50" y="843"/>
                  </a:cubicBezTo>
                  <a:cubicBezTo>
                    <a:pt x="80" y="922"/>
                    <a:pt x="124" y="1001"/>
                    <a:pt x="188" y="1083"/>
                  </a:cubicBezTo>
                  <a:cubicBezTo>
                    <a:pt x="202" y="1102"/>
                    <a:pt x="218" y="1117"/>
                    <a:pt x="236" y="1132"/>
                  </a:cubicBezTo>
                  <a:cubicBezTo>
                    <a:pt x="261" y="1155"/>
                    <a:pt x="285" y="1173"/>
                    <a:pt x="314" y="1192"/>
                  </a:cubicBezTo>
                  <a:cubicBezTo>
                    <a:pt x="353" y="1219"/>
                    <a:pt x="402" y="1239"/>
                    <a:pt x="465" y="1260"/>
                  </a:cubicBezTo>
                  <a:cubicBezTo>
                    <a:pt x="518" y="1275"/>
                    <a:pt x="574" y="1285"/>
                    <a:pt x="627" y="1297"/>
                  </a:cubicBezTo>
                  <a:lnTo>
                    <a:pt x="712" y="1313"/>
                  </a:lnTo>
                  <a:lnTo>
                    <a:pt x="811" y="1329"/>
                  </a:lnTo>
                  <a:cubicBezTo>
                    <a:pt x="861" y="1341"/>
                    <a:pt x="906" y="1357"/>
                    <a:pt x="955" y="1377"/>
                  </a:cubicBezTo>
                  <a:cubicBezTo>
                    <a:pt x="970" y="1386"/>
                    <a:pt x="986" y="1397"/>
                    <a:pt x="1001" y="1410"/>
                  </a:cubicBezTo>
                  <a:cubicBezTo>
                    <a:pt x="1032" y="1455"/>
                    <a:pt x="1044" y="1479"/>
                    <a:pt x="1054" y="1507"/>
                  </a:cubicBezTo>
                  <a:cubicBezTo>
                    <a:pt x="1061" y="1525"/>
                    <a:pt x="1068" y="1543"/>
                    <a:pt x="1072" y="1563"/>
                  </a:cubicBezTo>
                  <a:cubicBezTo>
                    <a:pt x="1094" y="1643"/>
                    <a:pt x="1114" y="1719"/>
                    <a:pt x="1130" y="1794"/>
                  </a:cubicBezTo>
                  <a:lnTo>
                    <a:pt x="1159" y="1907"/>
                  </a:lnTo>
                  <a:cubicBezTo>
                    <a:pt x="1171" y="1956"/>
                    <a:pt x="1184" y="2004"/>
                    <a:pt x="1200" y="2051"/>
                  </a:cubicBezTo>
                  <a:lnTo>
                    <a:pt x="1215" y="2096"/>
                  </a:lnTo>
                  <a:cubicBezTo>
                    <a:pt x="1227" y="2129"/>
                    <a:pt x="1242" y="2153"/>
                    <a:pt x="1261" y="2176"/>
                  </a:cubicBezTo>
                  <a:cubicBezTo>
                    <a:pt x="1285" y="2208"/>
                    <a:pt x="1309" y="2226"/>
                    <a:pt x="1335" y="2236"/>
                  </a:cubicBezTo>
                  <a:cubicBezTo>
                    <a:pt x="1408" y="2259"/>
                    <a:pt x="1464" y="2269"/>
                    <a:pt x="1519" y="2274"/>
                  </a:cubicBezTo>
                  <a:cubicBezTo>
                    <a:pt x="1526" y="2274"/>
                    <a:pt x="1534" y="2274"/>
                    <a:pt x="1541" y="2274"/>
                  </a:cubicBezTo>
                  <a:cubicBezTo>
                    <a:pt x="1632" y="2274"/>
                    <a:pt x="1725" y="2242"/>
                    <a:pt x="1802" y="2183"/>
                  </a:cubicBezTo>
                  <a:cubicBezTo>
                    <a:pt x="1878" y="2130"/>
                    <a:pt x="1946" y="2052"/>
                    <a:pt x="2019" y="1935"/>
                  </a:cubicBezTo>
                  <a:cubicBezTo>
                    <a:pt x="2075" y="1841"/>
                    <a:pt x="2125" y="1728"/>
                    <a:pt x="2173" y="1590"/>
                  </a:cubicBezTo>
                  <a:cubicBezTo>
                    <a:pt x="2254" y="1359"/>
                    <a:pt x="2300" y="1125"/>
                    <a:pt x="2341" y="903"/>
                  </a:cubicBezTo>
                  <a:cubicBezTo>
                    <a:pt x="2343" y="892"/>
                    <a:pt x="2342" y="879"/>
                    <a:pt x="2336" y="865"/>
                  </a:cubicBezTo>
                  <a:cubicBezTo>
                    <a:pt x="2329" y="849"/>
                    <a:pt x="2316" y="834"/>
                    <a:pt x="2300" y="822"/>
                  </a:cubicBezTo>
                  <a:cubicBezTo>
                    <a:pt x="2298" y="781"/>
                    <a:pt x="2285" y="735"/>
                    <a:pt x="2266" y="687"/>
                  </a:cubicBezTo>
                  <a:cubicBezTo>
                    <a:pt x="2257" y="664"/>
                    <a:pt x="2247" y="641"/>
                    <a:pt x="2236" y="619"/>
                  </a:cubicBezTo>
                  <a:cubicBezTo>
                    <a:pt x="2200" y="551"/>
                    <a:pt x="2150" y="485"/>
                    <a:pt x="2089" y="422"/>
                  </a:cubicBezTo>
                  <a:cubicBezTo>
                    <a:pt x="1982" y="310"/>
                    <a:pt x="1838" y="217"/>
                    <a:pt x="1648" y="138"/>
                  </a:cubicBezTo>
                  <a:cubicBezTo>
                    <a:pt x="1495" y="73"/>
                    <a:pt x="1314" y="30"/>
                    <a:pt x="1113" y="10"/>
                  </a:cubicBezTo>
                  <a:cubicBezTo>
                    <a:pt x="1051" y="4"/>
                    <a:pt x="991" y="1"/>
                    <a:pt x="931" y="1"/>
                  </a:cubicBezTo>
                  <a:close/>
                </a:path>
              </a:pathLst>
            </a:custGeom>
            <a:solidFill>
              <a:srgbClr val="EB93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37" name="Google Shape;3937;p16"/>
            <p:cNvSpPr/>
            <p:nvPr/>
          </p:nvSpPr>
          <p:spPr>
            <a:xfrm>
              <a:off x="3355800" y="-149600"/>
              <a:ext cx="66525" cy="70650"/>
            </a:xfrm>
            <a:custGeom>
              <a:avLst/>
              <a:gdLst/>
              <a:ahLst/>
              <a:cxnLst/>
              <a:rect l="l" t="t" r="r" b="b"/>
              <a:pathLst>
                <a:path w="2661" h="2826" extrusionOk="0">
                  <a:moveTo>
                    <a:pt x="1996" y="1"/>
                  </a:moveTo>
                  <a:cubicBezTo>
                    <a:pt x="1921" y="1"/>
                    <a:pt x="1839" y="9"/>
                    <a:pt x="1750" y="26"/>
                  </a:cubicBezTo>
                  <a:cubicBezTo>
                    <a:pt x="1661" y="45"/>
                    <a:pt x="1560" y="75"/>
                    <a:pt x="1440" y="124"/>
                  </a:cubicBezTo>
                  <a:cubicBezTo>
                    <a:pt x="1338" y="166"/>
                    <a:pt x="1230" y="219"/>
                    <a:pt x="1101" y="292"/>
                  </a:cubicBezTo>
                  <a:cubicBezTo>
                    <a:pt x="887" y="415"/>
                    <a:pt x="689" y="569"/>
                    <a:pt x="512" y="744"/>
                  </a:cubicBezTo>
                  <a:cubicBezTo>
                    <a:pt x="337" y="917"/>
                    <a:pt x="216" y="1088"/>
                    <a:pt x="140" y="1266"/>
                  </a:cubicBezTo>
                  <a:cubicBezTo>
                    <a:pt x="83" y="1404"/>
                    <a:pt x="52" y="1549"/>
                    <a:pt x="28" y="1684"/>
                  </a:cubicBezTo>
                  <a:cubicBezTo>
                    <a:pt x="1" y="1842"/>
                    <a:pt x="1" y="2004"/>
                    <a:pt x="25" y="2162"/>
                  </a:cubicBezTo>
                  <a:cubicBezTo>
                    <a:pt x="34" y="2212"/>
                    <a:pt x="48" y="2263"/>
                    <a:pt x="68" y="2313"/>
                  </a:cubicBezTo>
                  <a:cubicBezTo>
                    <a:pt x="98" y="2392"/>
                    <a:pt x="144" y="2466"/>
                    <a:pt x="197" y="2533"/>
                  </a:cubicBezTo>
                  <a:cubicBezTo>
                    <a:pt x="219" y="2560"/>
                    <a:pt x="248" y="2586"/>
                    <a:pt x="274" y="2607"/>
                  </a:cubicBezTo>
                  <a:cubicBezTo>
                    <a:pt x="302" y="2630"/>
                    <a:pt x="328" y="2650"/>
                    <a:pt x="360" y="2666"/>
                  </a:cubicBezTo>
                  <a:cubicBezTo>
                    <a:pt x="450" y="2718"/>
                    <a:pt x="548" y="2739"/>
                    <a:pt x="613" y="2751"/>
                  </a:cubicBezTo>
                  <a:cubicBezTo>
                    <a:pt x="647" y="2755"/>
                    <a:pt x="684" y="2758"/>
                    <a:pt x="719" y="2758"/>
                  </a:cubicBezTo>
                  <a:cubicBezTo>
                    <a:pt x="723" y="2758"/>
                    <a:pt x="727" y="2758"/>
                    <a:pt x="731" y="2758"/>
                  </a:cubicBezTo>
                  <a:cubicBezTo>
                    <a:pt x="785" y="2758"/>
                    <a:pt x="817" y="2749"/>
                    <a:pt x="844" y="2725"/>
                  </a:cubicBezTo>
                  <a:lnTo>
                    <a:pt x="980" y="2737"/>
                  </a:lnTo>
                  <a:lnTo>
                    <a:pt x="1025" y="2745"/>
                  </a:lnTo>
                  <a:cubicBezTo>
                    <a:pt x="1178" y="2770"/>
                    <a:pt x="1312" y="2794"/>
                    <a:pt x="1447" y="2808"/>
                  </a:cubicBezTo>
                  <a:cubicBezTo>
                    <a:pt x="1521" y="2817"/>
                    <a:pt x="1609" y="2825"/>
                    <a:pt x="1703" y="2825"/>
                  </a:cubicBezTo>
                  <a:cubicBezTo>
                    <a:pt x="1864" y="2825"/>
                    <a:pt x="2043" y="2802"/>
                    <a:pt x="2202" y="2722"/>
                  </a:cubicBezTo>
                  <a:cubicBezTo>
                    <a:pt x="2287" y="2679"/>
                    <a:pt x="2360" y="2612"/>
                    <a:pt x="2429" y="2523"/>
                  </a:cubicBezTo>
                  <a:cubicBezTo>
                    <a:pt x="2468" y="2471"/>
                    <a:pt x="2497" y="2409"/>
                    <a:pt x="2520" y="2356"/>
                  </a:cubicBezTo>
                  <a:cubicBezTo>
                    <a:pt x="2546" y="2294"/>
                    <a:pt x="2559" y="2244"/>
                    <a:pt x="2560" y="2199"/>
                  </a:cubicBezTo>
                  <a:cubicBezTo>
                    <a:pt x="2563" y="2155"/>
                    <a:pt x="2553" y="2107"/>
                    <a:pt x="2540" y="2064"/>
                  </a:cubicBezTo>
                  <a:cubicBezTo>
                    <a:pt x="2530" y="2028"/>
                    <a:pt x="2517" y="1994"/>
                    <a:pt x="2504" y="1961"/>
                  </a:cubicBezTo>
                  <a:lnTo>
                    <a:pt x="2485" y="1911"/>
                  </a:lnTo>
                  <a:lnTo>
                    <a:pt x="2431" y="1783"/>
                  </a:lnTo>
                  <a:cubicBezTo>
                    <a:pt x="2409" y="1733"/>
                    <a:pt x="2388" y="1684"/>
                    <a:pt x="2368" y="1633"/>
                  </a:cubicBezTo>
                  <a:lnTo>
                    <a:pt x="2343" y="1563"/>
                  </a:lnTo>
                  <a:cubicBezTo>
                    <a:pt x="2329" y="1510"/>
                    <a:pt x="2317" y="1467"/>
                    <a:pt x="2315" y="1422"/>
                  </a:cubicBezTo>
                  <a:cubicBezTo>
                    <a:pt x="2315" y="1401"/>
                    <a:pt x="2317" y="1379"/>
                    <a:pt x="2323" y="1358"/>
                  </a:cubicBezTo>
                  <a:cubicBezTo>
                    <a:pt x="2339" y="1316"/>
                    <a:pt x="2350" y="1287"/>
                    <a:pt x="2365" y="1259"/>
                  </a:cubicBezTo>
                  <a:cubicBezTo>
                    <a:pt x="2394" y="1207"/>
                    <a:pt x="2429" y="1154"/>
                    <a:pt x="2464" y="1103"/>
                  </a:cubicBezTo>
                  <a:cubicBezTo>
                    <a:pt x="2514" y="1030"/>
                    <a:pt x="2559" y="966"/>
                    <a:pt x="2595" y="895"/>
                  </a:cubicBezTo>
                  <a:cubicBezTo>
                    <a:pt x="2610" y="866"/>
                    <a:pt x="2623" y="836"/>
                    <a:pt x="2635" y="806"/>
                  </a:cubicBezTo>
                  <a:cubicBezTo>
                    <a:pt x="2641" y="792"/>
                    <a:pt x="2645" y="777"/>
                    <a:pt x="2648" y="763"/>
                  </a:cubicBezTo>
                  <a:cubicBezTo>
                    <a:pt x="2661" y="698"/>
                    <a:pt x="2661" y="671"/>
                    <a:pt x="2658" y="640"/>
                  </a:cubicBezTo>
                  <a:cubicBezTo>
                    <a:pt x="2652" y="601"/>
                    <a:pt x="2648" y="562"/>
                    <a:pt x="2641" y="522"/>
                  </a:cubicBezTo>
                  <a:cubicBezTo>
                    <a:pt x="2631" y="474"/>
                    <a:pt x="2613" y="424"/>
                    <a:pt x="2596" y="375"/>
                  </a:cubicBezTo>
                  <a:cubicBezTo>
                    <a:pt x="2580" y="334"/>
                    <a:pt x="2554" y="295"/>
                    <a:pt x="2531" y="256"/>
                  </a:cubicBezTo>
                  <a:cubicBezTo>
                    <a:pt x="2478" y="176"/>
                    <a:pt x="2402" y="112"/>
                    <a:pt x="2316" y="69"/>
                  </a:cubicBezTo>
                  <a:cubicBezTo>
                    <a:pt x="2224" y="23"/>
                    <a:pt x="2118" y="1"/>
                    <a:pt x="1996" y="1"/>
                  </a:cubicBezTo>
                  <a:close/>
                </a:path>
              </a:pathLst>
            </a:custGeom>
            <a:solidFill>
              <a:srgbClr val="EB93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38" name="Google Shape;3938;p16"/>
            <p:cNvSpPr/>
            <p:nvPr/>
          </p:nvSpPr>
          <p:spPr>
            <a:xfrm>
              <a:off x="3420975" y="-353050"/>
              <a:ext cx="54450" cy="84975"/>
            </a:xfrm>
            <a:custGeom>
              <a:avLst/>
              <a:gdLst/>
              <a:ahLst/>
              <a:cxnLst/>
              <a:rect l="l" t="t" r="r" b="b"/>
              <a:pathLst>
                <a:path w="2178" h="3399" extrusionOk="0">
                  <a:moveTo>
                    <a:pt x="724" y="1"/>
                  </a:moveTo>
                  <a:cubicBezTo>
                    <a:pt x="699" y="1"/>
                    <a:pt x="674" y="2"/>
                    <a:pt x="648" y="6"/>
                  </a:cubicBezTo>
                  <a:cubicBezTo>
                    <a:pt x="576" y="12"/>
                    <a:pt x="500" y="41"/>
                    <a:pt x="418" y="95"/>
                  </a:cubicBezTo>
                  <a:cubicBezTo>
                    <a:pt x="345" y="143"/>
                    <a:pt x="276" y="206"/>
                    <a:pt x="206" y="292"/>
                  </a:cubicBezTo>
                  <a:cubicBezTo>
                    <a:pt x="169" y="336"/>
                    <a:pt x="134" y="390"/>
                    <a:pt x="103" y="440"/>
                  </a:cubicBezTo>
                  <a:cubicBezTo>
                    <a:pt x="61" y="506"/>
                    <a:pt x="32" y="576"/>
                    <a:pt x="16" y="650"/>
                  </a:cubicBezTo>
                  <a:cubicBezTo>
                    <a:pt x="9" y="691"/>
                    <a:pt x="3" y="729"/>
                    <a:pt x="2" y="770"/>
                  </a:cubicBezTo>
                  <a:cubicBezTo>
                    <a:pt x="1" y="800"/>
                    <a:pt x="2" y="832"/>
                    <a:pt x="5" y="865"/>
                  </a:cubicBezTo>
                  <a:cubicBezTo>
                    <a:pt x="12" y="958"/>
                    <a:pt x="38" y="1037"/>
                    <a:pt x="59" y="1095"/>
                  </a:cubicBezTo>
                  <a:lnTo>
                    <a:pt x="80" y="1148"/>
                  </a:lnTo>
                  <a:cubicBezTo>
                    <a:pt x="97" y="1194"/>
                    <a:pt x="115" y="1238"/>
                    <a:pt x="134" y="1283"/>
                  </a:cubicBezTo>
                  <a:lnTo>
                    <a:pt x="148" y="1319"/>
                  </a:lnTo>
                  <a:lnTo>
                    <a:pt x="163" y="1353"/>
                  </a:lnTo>
                  <a:cubicBezTo>
                    <a:pt x="183" y="1398"/>
                    <a:pt x="202" y="1441"/>
                    <a:pt x="219" y="1485"/>
                  </a:cubicBezTo>
                  <a:lnTo>
                    <a:pt x="233" y="1521"/>
                  </a:lnTo>
                  <a:lnTo>
                    <a:pt x="246" y="1560"/>
                  </a:lnTo>
                  <a:cubicBezTo>
                    <a:pt x="291" y="1720"/>
                    <a:pt x="318" y="1886"/>
                    <a:pt x="327" y="2060"/>
                  </a:cubicBezTo>
                  <a:cubicBezTo>
                    <a:pt x="327" y="2129"/>
                    <a:pt x="327" y="2221"/>
                    <a:pt x="324" y="2311"/>
                  </a:cubicBezTo>
                  <a:lnTo>
                    <a:pt x="321" y="2393"/>
                  </a:lnTo>
                  <a:cubicBezTo>
                    <a:pt x="321" y="2497"/>
                    <a:pt x="327" y="2601"/>
                    <a:pt x="334" y="2703"/>
                  </a:cubicBezTo>
                  <a:lnTo>
                    <a:pt x="335" y="2749"/>
                  </a:lnTo>
                  <a:cubicBezTo>
                    <a:pt x="335" y="2791"/>
                    <a:pt x="332" y="2831"/>
                    <a:pt x="325" y="2870"/>
                  </a:cubicBezTo>
                  <a:cubicBezTo>
                    <a:pt x="309" y="2929"/>
                    <a:pt x="283" y="2984"/>
                    <a:pt x="256" y="3041"/>
                  </a:cubicBezTo>
                  <a:cubicBezTo>
                    <a:pt x="239" y="3098"/>
                    <a:pt x="232" y="3149"/>
                    <a:pt x="248" y="3190"/>
                  </a:cubicBezTo>
                  <a:lnTo>
                    <a:pt x="249" y="3193"/>
                  </a:lnTo>
                  <a:cubicBezTo>
                    <a:pt x="271" y="3248"/>
                    <a:pt x="314" y="3272"/>
                    <a:pt x="362" y="3295"/>
                  </a:cubicBezTo>
                  <a:cubicBezTo>
                    <a:pt x="400" y="3315"/>
                    <a:pt x="443" y="3324"/>
                    <a:pt x="485" y="3335"/>
                  </a:cubicBezTo>
                  <a:cubicBezTo>
                    <a:pt x="535" y="3347"/>
                    <a:pt x="572" y="3357"/>
                    <a:pt x="607" y="3364"/>
                  </a:cubicBezTo>
                  <a:lnTo>
                    <a:pt x="661" y="3374"/>
                  </a:lnTo>
                  <a:lnTo>
                    <a:pt x="720" y="3387"/>
                  </a:lnTo>
                  <a:cubicBezTo>
                    <a:pt x="755" y="3395"/>
                    <a:pt x="793" y="3398"/>
                    <a:pt x="834" y="3398"/>
                  </a:cubicBezTo>
                  <a:cubicBezTo>
                    <a:pt x="894" y="3398"/>
                    <a:pt x="961" y="3390"/>
                    <a:pt x="1039" y="3374"/>
                  </a:cubicBezTo>
                  <a:cubicBezTo>
                    <a:pt x="1098" y="3363"/>
                    <a:pt x="1158" y="3343"/>
                    <a:pt x="1217" y="3321"/>
                  </a:cubicBezTo>
                  <a:cubicBezTo>
                    <a:pt x="1279" y="3299"/>
                    <a:pt x="1338" y="3272"/>
                    <a:pt x="1395" y="3245"/>
                  </a:cubicBezTo>
                  <a:cubicBezTo>
                    <a:pt x="1603" y="3144"/>
                    <a:pt x="1782" y="3028"/>
                    <a:pt x="1961" y="2907"/>
                  </a:cubicBezTo>
                  <a:lnTo>
                    <a:pt x="2102" y="2817"/>
                  </a:lnTo>
                  <a:cubicBezTo>
                    <a:pt x="2122" y="2803"/>
                    <a:pt x="2133" y="2777"/>
                    <a:pt x="2131" y="2749"/>
                  </a:cubicBezTo>
                  <a:cubicBezTo>
                    <a:pt x="2141" y="2741"/>
                    <a:pt x="2145" y="2725"/>
                    <a:pt x="2148" y="2706"/>
                  </a:cubicBezTo>
                  <a:cubicBezTo>
                    <a:pt x="2164" y="2560"/>
                    <a:pt x="2178" y="2403"/>
                    <a:pt x="2169" y="2251"/>
                  </a:cubicBezTo>
                  <a:cubicBezTo>
                    <a:pt x="2164" y="2175"/>
                    <a:pt x="2152" y="2099"/>
                    <a:pt x="2136" y="2023"/>
                  </a:cubicBezTo>
                  <a:cubicBezTo>
                    <a:pt x="2100" y="1849"/>
                    <a:pt x="2047" y="1665"/>
                    <a:pt x="1964" y="1445"/>
                  </a:cubicBezTo>
                  <a:lnTo>
                    <a:pt x="1940" y="1382"/>
                  </a:lnTo>
                  <a:cubicBezTo>
                    <a:pt x="1868" y="1197"/>
                    <a:pt x="1779" y="1010"/>
                    <a:pt x="1677" y="828"/>
                  </a:cubicBezTo>
                  <a:cubicBezTo>
                    <a:pt x="1555" y="615"/>
                    <a:pt x="1434" y="447"/>
                    <a:pt x="1305" y="311"/>
                  </a:cubicBezTo>
                  <a:cubicBezTo>
                    <a:pt x="1168" y="161"/>
                    <a:pt x="1029" y="68"/>
                    <a:pt x="881" y="23"/>
                  </a:cubicBezTo>
                  <a:cubicBezTo>
                    <a:pt x="830" y="9"/>
                    <a:pt x="777" y="1"/>
                    <a:pt x="724" y="1"/>
                  </a:cubicBezTo>
                  <a:close/>
                </a:path>
              </a:pathLst>
            </a:custGeom>
            <a:solidFill>
              <a:srgbClr val="EB93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39" name="Google Shape;3939;p16"/>
            <p:cNvSpPr/>
            <p:nvPr/>
          </p:nvSpPr>
          <p:spPr>
            <a:xfrm>
              <a:off x="3276375" y="481575"/>
              <a:ext cx="275" cy="175"/>
            </a:xfrm>
            <a:custGeom>
              <a:avLst/>
              <a:gdLst/>
              <a:ahLst/>
              <a:cxnLst/>
              <a:rect l="l" t="t" r="r" b="b"/>
              <a:pathLst>
                <a:path w="11" h="7" extrusionOk="0">
                  <a:moveTo>
                    <a:pt x="11" y="1"/>
                  </a:moveTo>
                  <a:cubicBezTo>
                    <a:pt x="6" y="3"/>
                    <a:pt x="3" y="5"/>
                    <a:pt x="1" y="6"/>
                  </a:cubicBezTo>
                  <a:cubicBezTo>
                    <a:pt x="3" y="5"/>
                    <a:pt x="6" y="3"/>
                    <a:pt x="11" y="1"/>
                  </a:cubicBezTo>
                  <a:close/>
                </a:path>
              </a:pathLst>
            </a:custGeom>
            <a:solidFill>
              <a:srgbClr val="FFF5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40" name="Google Shape;3940;p16"/>
            <p:cNvSpPr/>
            <p:nvPr/>
          </p:nvSpPr>
          <p:spPr>
            <a:xfrm>
              <a:off x="3277250" y="480975"/>
              <a:ext cx="50" cy="50"/>
            </a:xfrm>
            <a:custGeom>
              <a:avLst/>
              <a:gdLst/>
              <a:ahLst/>
              <a:cxnLst/>
              <a:rect l="l" t="t" r="r" b="b"/>
              <a:pathLst>
                <a:path w="2" h="2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FFF5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41" name="Google Shape;3941;p16"/>
            <p:cNvSpPr/>
            <p:nvPr/>
          </p:nvSpPr>
          <p:spPr>
            <a:xfrm>
              <a:off x="3277275" y="480925"/>
              <a:ext cx="100" cy="75"/>
            </a:xfrm>
            <a:custGeom>
              <a:avLst/>
              <a:gdLst/>
              <a:ahLst/>
              <a:cxnLst/>
              <a:rect l="l" t="t" r="r" b="b"/>
              <a:pathLst>
                <a:path w="4" h="3" extrusionOk="0">
                  <a:moveTo>
                    <a:pt x="3" y="1"/>
                  </a:moveTo>
                  <a:lnTo>
                    <a:pt x="0" y="2"/>
                  </a:lnTo>
                  <a:cubicBezTo>
                    <a:pt x="0" y="2"/>
                    <a:pt x="3" y="2"/>
                    <a:pt x="3" y="1"/>
                  </a:cubicBezTo>
                  <a:close/>
                </a:path>
              </a:pathLst>
            </a:custGeom>
            <a:solidFill>
              <a:srgbClr val="FFF5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42" name="Google Shape;3942;p16"/>
            <p:cNvSpPr/>
            <p:nvPr/>
          </p:nvSpPr>
          <p:spPr>
            <a:xfrm>
              <a:off x="3277750" y="480250"/>
              <a:ext cx="25" cy="50"/>
            </a:xfrm>
            <a:custGeom>
              <a:avLst/>
              <a:gdLst/>
              <a:ahLst/>
              <a:cxnLst/>
              <a:rect l="l" t="t" r="r" b="b"/>
              <a:pathLst>
                <a:path w="1" h="2" extrusionOk="0">
                  <a:moveTo>
                    <a:pt x="0" y="0"/>
                  </a:moveTo>
                  <a:cubicBezTo>
                    <a:pt x="0" y="0"/>
                    <a:pt x="0" y="2"/>
                    <a:pt x="0" y="0"/>
                  </a:cubicBezTo>
                  <a:cubicBezTo>
                    <a:pt x="0" y="2"/>
                    <a:pt x="0" y="2"/>
                    <a:pt x="0" y="0"/>
                  </a:cubicBezTo>
                  <a:close/>
                </a:path>
              </a:pathLst>
            </a:custGeom>
            <a:solidFill>
              <a:srgbClr val="FFF5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43" name="Google Shape;3943;p16"/>
            <p:cNvSpPr/>
            <p:nvPr/>
          </p:nvSpPr>
          <p:spPr>
            <a:xfrm>
              <a:off x="3792450" y="176900"/>
              <a:ext cx="25" cy="200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F5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44" name="Google Shape;3944;p16"/>
            <p:cNvSpPr/>
            <p:nvPr/>
          </p:nvSpPr>
          <p:spPr>
            <a:xfrm>
              <a:off x="3116775" y="385175"/>
              <a:ext cx="1625" cy="8275"/>
            </a:xfrm>
            <a:custGeom>
              <a:avLst/>
              <a:gdLst/>
              <a:ahLst/>
              <a:cxnLst/>
              <a:rect l="l" t="t" r="r" b="b"/>
              <a:pathLst>
                <a:path w="65" h="331" extrusionOk="0">
                  <a:moveTo>
                    <a:pt x="0" y="0"/>
                  </a:moveTo>
                  <a:lnTo>
                    <a:pt x="0" y="0"/>
                  </a:lnTo>
                  <a:cubicBezTo>
                    <a:pt x="7" y="112"/>
                    <a:pt x="19" y="221"/>
                    <a:pt x="33" y="330"/>
                  </a:cubicBezTo>
                  <a:cubicBezTo>
                    <a:pt x="36" y="293"/>
                    <a:pt x="43" y="256"/>
                    <a:pt x="50" y="220"/>
                  </a:cubicBezTo>
                  <a:cubicBezTo>
                    <a:pt x="56" y="204"/>
                    <a:pt x="56" y="187"/>
                    <a:pt x="50" y="172"/>
                  </a:cubicBezTo>
                  <a:cubicBezTo>
                    <a:pt x="63" y="141"/>
                    <a:pt x="65" y="106"/>
                    <a:pt x="58" y="75"/>
                  </a:cubicBezTo>
                  <a:cubicBezTo>
                    <a:pt x="48" y="45"/>
                    <a:pt x="26" y="19"/>
                    <a:pt x="0" y="0"/>
                  </a:cubicBezTo>
                  <a:close/>
                </a:path>
              </a:pathLst>
            </a:custGeom>
            <a:solidFill>
              <a:srgbClr val="FFF5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45" name="Google Shape;3945;p16"/>
            <p:cNvSpPr/>
            <p:nvPr/>
          </p:nvSpPr>
          <p:spPr>
            <a:xfrm>
              <a:off x="3249225" y="-2816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5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46" name="Google Shape;3946;p16"/>
            <p:cNvSpPr/>
            <p:nvPr/>
          </p:nvSpPr>
          <p:spPr>
            <a:xfrm>
              <a:off x="3052325" y="385800"/>
              <a:ext cx="117425" cy="120975"/>
            </a:xfrm>
            <a:custGeom>
              <a:avLst/>
              <a:gdLst/>
              <a:ahLst/>
              <a:cxnLst/>
              <a:rect l="l" t="t" r="r" b="b"/>
              <a:pathLst>
                <a:path w="4697" h="4839" extrusionOk="0">
                  <a:moveTo>
                    <a:pt x="2433" y="1"/>
                  </a:moveTo>
                  <a:cubicBezTo>
                    <a:pt x="2325" y="8"/>
                    <a:pt x="2225" y="64"/>
                    <a:pt x="2132" y="125"/>
                  </a:cubicBezTo>
                  <a:cubicBezTo>
                    <a:pt x="2017" y="339"/>
                    <a:pt x="1913" y="553"/>
                    <a:pt x="1807" y="765"/>
                  </a:cubicBezTo>
                  <a:lnTo>
                    <a:pt x="1762" y="857"/>
                  </a:lnTo>
                  <a:cubicBezTo>
                    <a:pt x="1587" y="1213"/>
                    <a:pt x="1426" y="1531"/>
                    <a:pt x="1224" y="1831"/>
                  </a:cubicBezTo>
                  <a:cubicBezTo>
                    <a:pt x="1096" y="2013"/>
                    <a:pt x="990" y="2150"/>
                    <a:pt x="876" y="2267"/>
                  </a:cubicBezTo>
                  <a:cubicBezTo>
                    <a:pt x="787" y="2364"/>
                    <a:pt x="695" y="2454"/>
                    <a:pt x="602" y="2549"/>
                  </a:cubicBezTo>
                  <a:lnTo>
                    <a:pt x="556" y="2595"/>
                  </a:lnTo>
                  <a:lnTo>
                    <a:pt x="509" y="2642"/>
                  </a:lnTo>
                  <a:cubicBezTo>
                    <a:pt x="394" y="2754"/>
                    <a:pt x="279" y="2868"/>
                    <a:pt x="175" y="2990"/>
                  </a:cubicBezTo>
                  <a:lnTo>
                    <a:pt x="147" y="3024"/>
                  </a:lnTo>
                  <a:lnTo>
                    <a:pt x="118" y="3057"/>
                  </a:lnTo>
                  <a:cubicBezTo>
                    <a:pt x="89" y="3157"/>
                    <a:pt x="69" y="3251"/>
                    <a:pt x="50" y="3345"/>
                  </a:cubicBezTo>
                  <a:cubicBezTo>
                    <a:pt x="7" y="3570"/>
                    <a:pt x="0" y="3773"/>
                    <a:pt x="26" y="3951"/>
                  </a:cubicBezTo>
                  <a:cubicBezTo>
                    <a:pt x="35" y="4057"/>
                    <a:pt x="56" y="4148"/>
                    <a:pt x="86" y="4227"/>
                  </a:cubicBezTo>
                  <a:cubicBezTo>
                    <a:pt x="118" y="4304"/>
                    <a:pt x="161" y="4380"/>
                    <a:pt x="214" y="4449"/>
                  </a:cubicBezTo>
                  <a:cubicBezTo>
                    <a:pt x="266" y="4518"/>
                    <a:pt x="313" y="4567"/>
                    <a:pt x="363" y="4603"/>
                  </a:cubicBezTo>
                  <a:cubicBezTo>
                    <a:pt x="437" y="4660"/>
                    <a:pt x="507" y="4703"/>
                    <a:pt x="579" y="4734"/>
                  </a:cubicBezTo>
                  <a:cubicBezTo>
                    <a:pt x="738" y="4801"/>
                    <a:pt x="919" y="4834"/>
                    <a:pt x="1133" y="4837"/>
                  </a:cubicBezTo>
                  <a:cubicBezTo>
                    <a:pt x="1150" y="4838"/>
                    <a:pt x="1167" y="4838"/>
                    <a:pt x="1183" y="4838"/>
                  </a:cubicBezTo>
                  <a:cubicBezTo>
                    <a:pt x="1298" y="4838"/>
                    <a:pt x="1406" y="4821"/>
                    <a:pt x="1507" y="4787"/>
                  </a:cubicBezTo>
                  <a:cubicBezTo>
                    <a:pt x="1655" y="4736"/>
                    <a:pt x="1772" y="4649"/>
                    <a:pt x="1880" y="4561"/>
                  </a:cubicBezTo>
                  <a:cubicBezTo>
                    <a:pt x="1997" y="4469"/>
                    <a:pt x="2101" y="4359"/>
                    <a:pt x="2190" y="4260"/>
                  </a:cubicBezTo>
                  <a:cubicBezTo>
                    <a:pt x="2275" y="4168"/>
                    <a:pt x="2387" y="4050"/>
                    <a:pt x="2509" y="3944"/>
                  </a:cubicBezTo>
                  <a:cubicBezTo>
                    <a:pt x="2562" y="3908"/>
                    <a:pt x="2618" y="3872"/>
                    <a:pt x="2680" y="3842"/>
                  </a:cubicBezTo>
                  <a:cubicBezTo>
                    <a:pt x="2716" y="3829"/>
                    <a:pt x="2751" y="3820"/>
                    <a:pt x="2788" y="3810"/>
                  </a:cubicBezTo>
                  <a:cubicBezTo>
                    <a:pt x="2811" y="3807"/>
                    <a:pt x="2836" y="3805"/>
                    <a:pt x="2871" y="3805"/>
                  </a:cubicBezTo>
                  <a:cubicBezTo>
                    <a:pt x="2884" y="3805"/>
                    <a:pt x="2898" y="3805"/>
                    <a:pt x="2914" y="3806"/>
                  </a:cubicBezTo>
                  <a:cubicBezTo>
                    <a:pt x="2979" y="3816"/>
                    <a:pt x="3042" y="3832"/>
                    <a:pt x="3108" y="3857"/>
                  </a:cubicBezTo>
                  <a:cubicBezTo>
                    <a:pt x="3305" y="3934"/>
                    <a:pt x="3496" y="4061"/>
                    <a:pt x="3648" y="4165"/>
                  </a:cubicBezTo>
                  <a:cubicBezTo>
                    <a:pt x="3887" y="4324"/>
                    <a:pt x="4095" y="4464"/>
                    <a:pt x="4329" y="4543"/>
                  </a:cubicBezTo>
                  <a:lnTo>
                    <a:pt x="4361" y="4553"/>
                  </a:lnTo>
                  <a:cubicBezTo>
                    <a:pt x="4401" y="4540"/>
                    <a:pt x="4432" y="4525"/>
                    <a:pt x="4467" y="4510"/>
                  </a:cubicBezTo>
                  <a:cubicBezTo>
                    <a:pt x="4507" y="4485"/>
                    <a:pt x="4543" y="4459"/>
                    <a:pt x="4579" y="4431"/>
                  </a:cubicBezTo>
                  <a:cubicBezTo>
                    <a:pt x="4602" y="4406"/>
                    <a:pt x="4623" y="4383"/>
                    <a:pt x="4642" y="4356"/>
                  </a:cubicBezTo>
                  <a:cubicBezTo>
                    <a:pt x="4659" y="4326"/>
                    <a:pt x="4672" y="4298"/>
                    <a:pt x="4682" y="4268"/>
                  </a:cubicBezTo>
                  <a:cubicBezTo>
                    <a:pt x="4690" y="4237"/>
                    <a:pt x="4694" y="4205"/>
                    <a:pt x="4697" y="4173"/>
                  </a:cubicBezTo>
                  <a:cubicBezTo>
                    <a:pt x="4697" y="4130"/>
                    <a:pt x="4694" y="4089"/>
                    <a:pt x="4681" y="4036"/>
                  </a:cubicBezTo>
                  <a:cubicBezTo>
                    <a:pt x="4677" y="4017"/>
                    <a:pt x="4672" y="3997"/>
                    <a:pt x="4665" y="3978"/>
                  </a:cubicBezTo>
                  <a:lnTo>
                    <a:pt x="4644" y="3939"/>
                  </a:lnTo>
                  <a:cubicBezTo>
                    <a:pt x="4634" y="3916"/>
                    <a:pt x="4625" y="3902"/>
                    <a:pt x="4609" y="3882"/>
                  </a:cubicBezTo>
                  <a:cubicBezTo>
                    <a:pt x="4593" y="3863"/>
                    <a:pt x="4576" y="3845"/>
                    <a:pt x="4560" y="3827"/>
                  </a:cubicBezTo>
                  <a:cubicBezTo>
                    <a:pt x="4529" y="3799"/>
                    <a:pt x="4493" y="3767"/>
                    <a:pt x="4457" y="3738"/>
                  </a:cubicBezTo>
                  <a:lnTo>
                    <a:pt x="4401" y="3694"/>
                  </a:lnTo>
                  <a:lnTo>
                    <a:pt x="4345" y="3649"/>
                  </a:lnTo>
                  <a:cubicBezTo>
                    <a:pt x="4309" y="3620"/>
                    <a:pt x="4274" y="3590"/>
                    <a:pt x="4243" y="3559"/>
                  </a:cubicBezTo>
                  <a:cubicBezTo>
                    <a:pt x="4216" y="3533"/>
                    <a:pt x="4191" y="3508"/>
                    <a:pt x="4173" y="3480"/>
                  </a:cubicBezTo>
                  <a:cubicBezTo>
                    <a:pt x="4128" y="3418"/>
                    <a:pt x="4088" y="3346"/>
                    <a:pt x="4055" y="3257"/>
                  </a:cubicBezTo>
                  <a:lnTo>
                    <a:pt x="4035" y="3213"/>
                  </a:lnTo>
                  <a:cubicBezTo>
                    <a:pt x="4007" y="3145"/>
                    <a:pt x="3980" y="3075"/>
                    <a:pt x="3947" y="3010"/>
                  </a:cubicBezTo>
                  <a:cubicBezTo>
                    <a:pt x="3925" y="2974"/>
                    <a:pt x="3908" y="2953"/>
                    <a:pt x="3892" y="2934"/>
                  </a:cubicBezTo>
                  <a:lnTo>
                    <a:pt x="3865" y="2905"/>
                  </a:lnTo>
                  <a:cubicBezTo>
                    <a:pt x="3848" y="2888"/>
                    <a:pt x="3826" y="2874"/>
                    <a:pt x="3806" y="2859"/>
                  </a:cubicBezTo>
                  <a:cubicBezTo>
                    <a:pt x="3753" y="2829"/>
                    <a:pt x="3719" y="2815"/>
                    <a:pt x="3683" y="2802"/>
                  </a:cubicBezTo>
                  <a:cubicBezTo>
                    <a:pt x="3653" y="2795"/>
                    <a:pt x="3624" y="2789"/>
                    <a:pt x="3591" y="2786"/>
                  </a:cubicBezTo>
                  <a:cubicBezTo>
                    <a:pt x="3566" y="2783"/>
                    <a:pt x="3542" y="2780"/>
                    <a:pt x="3518" y="2780"/>
                  </a:cubicBezTo>
                  <a:cubicBezTo>
                    <a:pt x="3508" y="2780"/>
                    <a:pt x="3499" y="2780"/>
                    <a:pt x="3489" y="2780"/>
                  </a:cubicBezTo>
                  <a:cubicBezTo>
                    <a:pt x="3448" y="2780"/>
                    <a:pt x="3400" y="2782"/>
                    <a:pt x="3351" y="2783"/>
                  </a:cubicBezTo>
                  <a:lnTo>
                    <a:pt x="3282" y="2787"/>
                  </a:lnTo>
                  <a:cubicBezTo>
                    <a:pt x="3252" y="2788"/>
                    <a:pt x="3221" y="2789"/>
                    <a:pt x="3191" y="2789"/>
                  </a:cubicBezTo>
                  <a:cubicBezTo>
                    <a:pt x="3178" y="2789"/>
                    <a:pt x="3165" y="2789"/>
                    <a:pt x="3153" y="2789"/>
                  </a:cubicBezTo>
                  <a:cubicBezTo>
                    <a:pt x="3117" y="2787"/>
                    <a:pt x="3079" y="2787"/>
                    <a:pt x="3045" y="2782"/>
                  </a:cubicBezTo>
                  <a:cubicBezTo>
                    <a:pt x="3002" y="2774"/>
                    <a:pt x="2959" y="2766"/>
                    <a:pt x="2920" y="2750"/>
                  </a:cubicBezTo>
                  <a:cubicBezTo>
                    <a:pt x="2883" y="2736"/>
                    <a:pt x="2848" y="2718"/>
                    <a:pt x="2814" y="2701"/>
                  </a:cubicBezTo>
                  <a:cubicBezTo>
                    <a:pt x="2784" y="2685"/>
                    <a:pt x="2751" y="2661"/>
                    <a:pt x="2716" y="2635"/>
                  </a:cubicBezTo>
                  <a:cubicBezTo>
                    <a:pt x="2686" y="2609"/>
                    <a:pt x="2656" y="2585"/>
                    <a:pt x="2630" y="2553"/>
                  </a:cubicBezTo>
                  <a:cubicBezTo>
                    <a:pt x="2601" y="2520"/>
                    <a:pt x="2571" y="2484"/>
                    <a:pt x="2554" y="2441"/>
                  </a:cubicBezTo>
                  <a:lnTo>
                    <a:pt x="2534" y="2405"/>
                  </a:lnTo>
                  <a:cubicBezTo>
                    <a:pt x="2532" y="2388"/>
                    <a:pt x="2527" y="2374"/>
                    <a:pt x="2524" y="2358"/>
                  </a:cubicBezTo>
                  <a:cubicBezTo>
                    <a:pt x="2514" y="2319"/>
                    <a:pt x="2512" y="2283"/>
                    <a:pt x="2514" y="2244"/>
                  </a:cubicBezTo>
                  <a:cubicBezTo>
                    <a:pt x="2515" y="2213"/>
                    <a:pt x="2519" y="2178"/>
                    <a:pt x="2527" y="2147"/>
                  </a:cubicBezTo>
                  <a:lnTo>
                    <a:pt x="2549" y="2053"/>
                  </a:lnTo>
                  <a:cubicBezTo>
                    <a:pt x="2564" y="1999"/>
                    <a:pt x="2578" y="1947"/>
                    <a:pt x="2585" y="1891"/>
                  </a:cubicBezTo>
                  <a:cubicBezTo>
                    <a:pt x="2598" y="1806"/>
                    <a:pt x="2604" y="1725"/>
                    <a:pt x="2607" y="1640"/>
                  </a:cubicBezTo>
                  <a:cubicBezTo>
                    <a:pt x="2613" y="1414"/>
                    <a:pt x="2591" y="1151"/>
                    <a:pt x="2539" y="812"/>
                  </a:cubicBezTo>
                  <a:lnTo>
                    <a:pt x="2514" y="640"/>
                  </a:lnTo>
                  <a:cubicBezTo>
                    <a:pt x="2478" y="412"/>
                    <a:pt x="2446" y="208"/>
                    <a:pt x="2433" y="1"/>
                  </a:cubicBezTo>
                  <a:close/>
                </a:path>
              </a:pathLst>
            </a:custGeom>
            <a:solidFill>
              <a:srgbClr val="FFE5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47" name="Google Shape;3947;p16"/>
            <p:cNvSpPr/>
            <p:nvPr/>
          </p:nvSpPr>
          <p:spPr>
            <a:xfrm>
              <a:off x="2895875" y="350750"/>
              <a:ext cx="90850" cy="66050"/>
            </a:xfrm>
            <a:custGeom>
              <a:avLst/>
              <a:gdLst/>
              <a:ahLst/>
              <a:cxnLst/>
              <a:rect l="l" t="t" r="r" b="b"/>
              <a:pathLst>
                <a:path w="3634" h="2642" extrusionOk="0">
                  <a:moveTo>
                    <a:pt x="1992" y="0"/>
                  </a:moveTo>
                  <a:cubicBezTo>
                    <a:pt x="1879" y="0"/>
                    <a:pt x="1786" y="6"/>
                    <a:pt x="1702" y="17"/>
                  </a:cubicBezTo>
                  <a:cubicBezTo>
                    <a:pt x="1581" y="31"/>
                    <a:pt x="1458" y="50"/>
                    <a:pt x="1339" y="77"/>
                  </a:cubicBezTo>
                  <a:cubicBezTo>
                    <a:pt x="1234" y="105"/>
                    <a:pt x="1109" y="136"/>
                    <a:pt x="987" y="185"/>
                  </a:cubicBezTo>
                  <a:cubicBezTo>
                    <a:pt x="882" y="227"/>
                    <a:pt x="776" y="275"/>
                    <a:pt x="675" y="327"/>
                  </a:cubicBezTo>
                  <a:cubicBezTo>
                    <a:pt x="555" y="395"/>
                    <a:pt x="473" y="451"/>
                    <a:pt x="401" y="512"/>
                  </a:cubicBezTo>
                  <a:cubicBezTo>
                    <a:pt x="369" y="535"/>
                    <a:pt x="341" y="563"/>
                    <a:pt x="310" y="587"/>
                  </a:cubicBezTo>
                  <a:lnTo>
                    <a:pt x="267" y="625"/>
                  </a:lnTo>
                  <a:cubicBezTo>
                    <a:pt x="233" y="653"/>
                    <a:pt x="201" y="685"/>
                    <a:pt x="165" y="711"/>
                  </a:cubicBezTo>
                  <a:cubicBezTo>
                    <a:pt x="115" y="752"/>
                    <a:pt x="63" y="794"/>
                    <a:pt x="7" y="826"/>
                  </a:cubicBezTo>
                  <a:cubicBezTo>
                    <a:pt x="0" y="895"/>
                    <a:pt x="3" y="962"/>
                    <a:pt x="13" y="1037"/>
                  </a:cubicBezTo>
                  <a:cubicBezTo>
                    <a:pt x="20" y="1116"/>
                    <a:pt x="39" y="1193"/>
                    <a:pt x="66" y="1262"/>
                  </a:cubicBezTo>
                  <a:cubicBezTo>
                    <a:pt x="88" y="1320"/>
                    <a:pt x="114" y="1367"/>
                    <a:pt x="145" y="1413"/>
                  </a:cubicBezTo>
                  <a:cubicBezTo>
                    <a:pt x="168" y="1452"/>
                    <a:pt x="207" y="1491"/>
                    <a:pt x="259" y="1529"/>
                  </a:cubicBezTo>
                  <a:cubicBezTo>
                    <a:pt x="297" y="1564"/>
                    <a:pt x="352" y="1593"/>
                    <a:pt x="418" y="1617"/>
                  </a:cubicBezTo>
                  <a:cubicBezTo>
                    <a:pt x="501" y="1643"/>
                    <a:pt x="585" y="1653"/>
                    <a:pt x="669" y="1653"/>
                  </a:cubicBezTo>
                  <a:cubicBezTo>
                    <a:pt x="820" y="1653"/>
                    <a:pt x="969" y="1621"/>
                    <a:pt x="1106" y="1593"/>
                  </a:cubicBezTo>
                  <a:lnTo>
                    <a:pt x="1145" y="1585"/>
                  </a:lnTo>
                  <a:cubicBezTo>
                    <a:pt x="1258" y="1562"/>
                    <a:pt x="1386" y="1535"/>
                    <a:pt x="1504" y="1534"/>
                  </a:cubicBezTo>
                  <a:cubicBezTo>
                    <a:pt x="1603" y="1538"/>
                    <a:pt x="1705" y="1542"/>
                    <a:pt x="1806" y="1549"/>
                  </a:cubicBezTo>
                  <a:lnTo>
                    <a:pt x="1843" y="1552"/>
                  </a:lnTo>
                  <a:lnTo>
                    <a:pt x="1879" y="1555"/>
                  </a:lnTo>
                  <a:cubicBezTo>
                    <a:pt x="1853" y="1603"/>
                    <a:pt x="1853" y="1679"/>
                    <a:pt x="1877" y="1782"/>
                  </a:cubicBezTo>
                  <a:cubicBezTo>
                    <a:pt x="1883" y="1804"/>
                    <a:pt x="1890" y="1822"/>
                    <a:pt x="1897" y="1844"/>
                  </a:cubicBezTo>
                  <a:cubicBezTo>
                    <a:pt x="1925" y="1914"/>
                    <a:pt x="1969" y="1992"/>
                    <a:pt x="2041" y="2091"/>
                  </a:cubicBezTo>
                  <a:cubicBezTo>
                    <a:pt x="2120" y="2202"/>
                    <a:pt x="2219" y="2308"/>
                    <a:pt x="2341" y="2416"/>
                  </a:cubicBezTo>
                  <a:cubicBezTo>
                    <a:pt x="2413" y="2482"/>
                    <a:pt x="2499" y="2539"/>
                    <a:pt x="2588" y="2584"/>
                  </a:cubicBezTo>
                  <a:cubicBezTo>
                    <a:pt x="2616" y="2598"/>
                    <a:pt x="2643" y="2608"/>
                    <a:pt x="2672" y="2617"/>
                  </a:cubicBezTo>
                  <a:cubicBezTo>
                    <a:pt x="2752" y="2638"/>
                    <a:pt x="2792" y="2640"/>
                    <a:pt x="2822" y="2641"/>
                  </a:cubicBezTo>
                  <a:cubicBezTo>
                    <a:pt x="2827" y="2641"/>
                    <a:pt x="2831" y="2641"/>
                    <a:pt x="2835" y="2641"/>
                  </a:cubicBezTo>
                  <a:cubicBezTo>
                    <a:pt x="2939" y="2641"/>
                    <a:pt x="3014" y="2607"/>
                    <a:pt x="3075" y="2574"/>
                  </a:cubicBezTo>
                  <a:cubicBezTo>
                    <a:pt x="3138" y="2538"/>
                    <a:pt x="3192" y="2486"/>
                    <a:pt x="3246" y="2408"/>
                  </a:cubicBezTo>
                  <a:cubicBezTo>
                    <a:pt x="3367" y="2249"/>
                    <a:pt x="3427" y="2056"/>
                    <a:pt x="3479" y="1873"/>
                  </a:cubicBezTo>
                  <a:cubicBezTo>
                    <a:pt x="3535" y="1670"/>
                    <a:pt x="3576" y="1446"/>
                    <a:pt x="3608" y="1189"/>
                  </a:cubicBezTo>
                  <a:cubicBezTo>
                    <a:pt x="3618" y="1124"/>
                    <a:pt x="3627" y="1061"/>
                    <a:pt x="3634" y="997"/>
                  </a:cubicBezTo>
                  <a:cubicBezTo>
                    <a:pt x="3612" y="982"/>
                    <a:pt x="3599" y="968"/>
                    <a:pt x="3594" y="952"/>
                  </a:cubicBezTo>
                  <a:cubicBezTo>
                    <a:pt x="3581" y="853"/>
                    <a:pt x="3576" y="770"/>
                    <a:pt x="3576" y="686"/>
                  </a:cubicBezTo>
                  <a:lnTo>
                    <a:pt x="3579" y="603"/>
                  </a:lnTo>
                  <a:lnTo>
                    <a:pt x="3582" y="534"/>
                  </a:lnTo>
                  <a:cubicBezTo>
                    <a:pt x="3582" y="498"/>
                    <a:pt x="3582" y="458"/>
                    <a:pt x="3575" y="416"/>
                  </a:cubicBezTo>
                  <a:cubicBezTo>
                    <a:pt x="3575" y="415"/>
                    <a:pt x="3565" y="402"/>
                    <a:pt x="3565" y="402"/>
                  </a:cubicBezTo>
                  <a:cubicBezTo>
                    <a:pt x="3565" y="402"/>
                    <a:pt x="3558" y="390"/>
                    <a:pt x="3556" y="390"/>
                  </a:cubicBezTo>
                  <a:cubicBezTo>
                    <a:pt x="3555" y="390"/>
                    <a:pt x="3555" y="390"/>
                    <a:pt x="3555" y="390"/>
                  </a:cubicBezTo>
                  <a:lnTo>
                    <a:pt x="3529" y="362"/>
                  </a:lnTo>
                  <a:cubicBezTo>
                    <a:pt x="3476" y="330"/>
                    <a:pt x="3420" y="313"/>
                    <a:pt x="3362" y="293"/>
                  </a:cubicBezTo>
                  <a:cubicBezTo>
                    <a:pt x="3357" y="290"/>
                    <a:pt x="3331" y="284"/>
                    <a:pt x="3306" y="280"/>
                  </a:cubicBezTo>
                  <a:cubicBezTo>
                    <a:pt x="3238" y="283"/>
                    <a:pt x="3190" y="290"/>
                    <a:pt x="3140" y="301"/>
                  </a:cubicBezTo>
                  <a:lnTo>
                    <a:pt x="3094" y="313"/>
                  </a:lnTo>
                  <a:cubicBezTo>
                    <a:pt x="3068" y="319"/>
                    <a:pt x="3044" y="324"/>
                    <a:pt x="3022" y="329"/>
                  </a:cubicBezTo>
                  <a:cubicBezTo>
                    <a:pt x="2970" y="336"/>
                    <a:pt x="2934" y="341"/>
                    <a:pt x="2901" y="341"/>
                  </a:cubicBezTo>
                  <a:cubicBezTo>
                    <a:pt x="2894" y="341"/>
                    <a:pt x="2887" y="341"/>
                    <a:pt x="2880" y="340"/>
                  </a:cubicBezTo>
                  <a:cubicBezTo>
                    <a:pt x="2847" y="340"/>
                    <a:pt x="2815" y="337"/>
                    <a:pt x="2785" y="327"/>
                  </a:cubicBezTo>
                  <a:cubicBezTo>
                    <a:pt x="2765" y="321"/>
                    <a:pt x="2751" y="314"/>
                    <a:pt x="2736" y="306"/>
                  </a:cubicBezTo>
                  <a:cubicBezTo>
                    <a:pt x="2723" y="297"/>
                    <a:pt x="2713" y="286"/>
                    <a:pt x="2700" y="273"/>
                  </a:cubicBezTo>
                  <a:lnTo>
                    <a:pt x="2677" y="234"/>
                  </a:lnTo>
                  <a:cubicBezTo>
                    <a:pt x="2660" y="184"/>
                    <a:pt x="2659" y="155"/>
                    <a:pt x="2657" y="126"/>
                  </a:cubicBezTo>
                  <a:lnTo>
                    <a:pt x="2656" y="90"/>
                  </a:lnTo>
                  <a:cubicBezTo>
                    <a:pt x="2557" y="57"/>
                    <a:pt x="2466" y="40"/>
                    <a:pt x="2383" y="27"/>
                  </a:cubicBezTo>
                  <a:cubicBezTo>
                    <a:pt x="2277" y="13"/>
                    <a:pt x="2169" y="4"/>
                    <a:pt x="2063" y="1"/>
                  </a:cubicBezTo>
                  <a:cubicBezTo>
                    <a:pt x="2038" y="1"/>
                    <a:pt x="2014" y="0"/>
                    <a:pt x="1992" y="0"/>
                  </a:cubicBezTo>
                  <a:close/>
                </a:path>
              </a:pathLst>
            </a:custGeom>
            <a:solidFill>
              <a:srgbClr val="FFE5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48" name="Google Shape;3948;p16"/>
            <p:cNvSpPr/>
            <p:nvPr/>
          </p:nvSpPr>
          <p:spPr>
            <a:xfrm>
              <a:off x="2787975" y="174875"/>
              <a:ext cx="137350" cy="125150"/>
            </a:xfrm>
            <a:custGeom>
              <a:avLst/>
              <a:gdLst/>
              <a:ahLst/>
              <a:cxnLst/>
              <a:rect l="l" t="t" r="r" b="b"/>
              <a:pathLst>
                <a:path w="5494" h="5006" extrusionOk="0">
                  <a:moveTo>
                    <a:pt x="1527" y="1"/>
                  </a:moveTo>
                  <a:cubicBezTo>
                    <a:pt x="1464" y="1"/>
                    <a:pt x="1402" y="3"/>
                    <a:pt x="1342" y="11"/>
                  </a:cubicBezTo>
                  <a:cubicBezTo>
                    <a:pt x="1277" y="21"/>
                    <a:pt x="1214" y="31"/>
                    <a:pt x="1152" y="46"/>
                  </a:cubicBezTo>
                  <a:cubicBezTo>
                    <a:pt x="1036" y="79"/>
                    <a:pt x="936" y="110"/>
                    <a:pt x="842" y="152"/>
                  </a:cubicBezTo>
                  <a:cubicBezTo>
                    <a:pt x="743" y="195"/>
                    <a:pt x="646" y="241"/>
                    <a:pt x="552" y="291"/>
                  </a:cubicBezTo>
                  <a:cubicBezTo>
                    <a:pt x="402" y="377"/>
                    <a:pt x="280" y="455"/>
                    <a:pt x="167" y="535"/>
                  </a:cubicBezTo>
                  <a:lnTo>
                    <a:pt x="147" y="570"/>
                  </a:lnTo>
                  <a:lnTo>
                    <a:pt x="129" y="603"/>
                  </a:lnTo>
                  <a:cubicBezTo>
                    <a:pt x="92" y="679"/>
                    <a:pt x="68" y="761"/>
                    <a:pt x="49" y="830"/>
                  </a:cubicBezTo>
                  <a:cubicBezTo>
                    <a:pt x="10" y="966"/>
                    <a:pt x="0" y="1127"/>
                    <a:pt x="20" y="1292"/>
                  </a:cubicBezTo>
                  <a:cubicBezTo>
                    <a:pt x="24" y="1366"/>
                    <a:pt x="46" y="1445"/>
                    <a:pt x="82" y="1541"/>
                  </a:cubicBezTo>
                  <a:cubicBezTo>
                    <a:pt x="135" y="1669"/>
                    <a:pt x="201" y="1761"/>
                    <a:pt x="260" y="1838"/>
                  </a:cubicBezTo>
                  <a:cubicBezTo>
                    <a:pt x="315" y="1911"/>
                    <a:pt x="379" y="1978"/>
                    <a:pt x="444" y="2044"/>
                  </a:cubicBezTo>
                  <a:lnTo>
                    <a:pt x="467" y="2068"/>
                  </a:lnTo>
                  <a:cubicBezTo>
                    <a:pt x="523" y="2125"/>
                    <a:pt x="570" y="2173"/>
                    <a:pt x="619" y="2220"/>
                  </a:cubicBezTo>
                  <a:lnTo>
                    <a:pt x="691" y="2292"/>
                  </a:lnTo>
                  <a:cubicBezTo>
                    <a:pt x="734" y="2335"/>
                    <a:pt x="776" y="2384"/>
                    <a:pt x="814" y="2430"/>
                  </a:cubicBezTo>
                  <a:cubicBezTo>
                    <a:pt x="858" y="2480"/>
                    <a:pt x="892" y="2538"/>
                    <a:pt x="925" y="2595"/>
                  </a:cubicBezTo>
                  <a:cubicBezTo>
                    <a:pt x="962" y="2666"/>
                    <a:pt x="997" y="2736"/>
                    <a:pt x="1023" y="2808"/>
                  </a:cubicBezTo>
                  <a:cubicBezTo>
                    <a:pt x="1036" y="2841"/>
                    <a:pt x="1049" y="2875"/>
                    <a:pt x="1057" y="2910"/>
                  </a:cubicBezTo>
                  <a:cubicBezTo>
                    <a:pt x="1069" y="2961"/>
                    <a:pt x="1077" y="3013"/>
                    <a:pt x="1079" y="3071"/>
                  </a:cubicBezTo>
                  <a:cubicBezTo>
                    <a:pt x="1076" y="3150"/>
                    <a:pt x="1063" y="3229"/>
                    <a:pt x="1050" y="3308"/>
                  </a:cubicBezTo>
                  <a:lnTo>
                    <a:pt x="1034" y="3411"/>
                  </a:lnTo>
                  <a:cubicBezTo>
                    <a:pt x="1008" y="3566"/>
                    <a:pt x="1001" y="3728"/>
                    <a:pt x="1011" y="3904"/>
                  </a:cubicBezTo>
                  <a:cubicBezTo>
                    <a:pt x="1014" y="4100"/>
                    <a:pt x="1047" y="4274"/>
                    <a:pt x="1105" y="4422"/>
                  </a:cubicBezTo>
                  <a:cubicBezTo>
                    <a:pt x="1113" y="4447"/>
                    <a:pt x="1122" y="4469"/>
                    <a:pt x="1135" y="4494"/>
                  </a:cubicBezTo>
                  <a:cubicBezTo>
                    <a:pt x="1215" y="4655"/>
                    <a:pt x="1323" y="4784"/>
                    <a:pt x="1451" y="4864"/>
                  </a:cubicBezTo>
                  <a:cubicBezTo>
                    <a:pt x="1583" y="4949"/>
                    <a:pt x="1739" y="4997"/>
                    <a:pt x="1903" y="5004"/>
                  </a:cubicBezTo>
                  <a:cubicBezTo>
                    <a:pt x="1927" y="5005"/>
                    <a:pt x="1951" y="5006"/>
                    <a:pt x="1975" y="5006"/>
                  </a:cubicBezTo>
                  <a:cubicBezTo>
                    <a:pt x="2115" y="5006"/>
                    <a:pt x="2263" y="4984"/>
                    <a:pt x="2445" y="4938"/>
                  </a:cubicBezTo>
                  <a:cubicBezTo>
                    <a:pt x="2616" y="4893"/>
                    <a:pt x="2794" y="4826"/>
                    <a:pt x="3005" y="4725"/>
                  </a:cubicBezTo>
                  <a:cubicBezTo>
                    <a:pt x="3216" y="4625"/>
                    <a:pt x="3426" y="4505"/>
                    <a:pt x="3650" y="4359"/>
                  </a:cubicBezTo>
                  <a:cubicBezTo>
                    <a:pt x="3721" y="4281"/>
                    <a:pt x="3790" y="4201"/>
                    <a:pt x="3855" y="4118"/>
                  </a:cubicBezTo>
                  <a:cubicBezTo>
                    <a:pt x="3943" y="4001"/>
                    <a:pt x="4027" y="3879"/>
                    <a:pt x="4108" y="3747"/>
                  </a:cubicBezTo>
                  <a:cubicBezTo>
                    <a:pt x="4178" y="3628"/>
                    <a:pt x="4244" y="3510"/>
                    <a:pt x="4305" y="3385"/>
                  </a:cubicBezTo>
                  <a:cubicBezTo>
                    <a:pt x="4332" y="3328"/>
                    <a:pt x="4362" y="3273"/>
                    <a:pt x="4398" y="3220"/>
                  </a:cubicBezTo>
                  <a:cubicBezTo>
                    <a:pt x="4491" y="3089"/>
                    <a:pt x="4603" y="2967"/>
                    <a:pt x="4710" y="2851"/>
                  </a:cubicBezTo>
                  <a:lnTo>
                    <a:pt x="4826" y="2724"/>
                  </a:lnTo>
                  <a:cubicBezTo>
                    <a:pt x="4927" y="2615"/>
                    <a:pt x="5026" y="2506"/>
                    <a:pt x="5123" y="2394"/>
                  </a:cubicBezTo>
                  <a:cubicBezTo>
                    <a:pt x="5231" y="2271"/>
                    <a:pt x="5336" y="2147"/>
                    <a:pt x="5425" y="2009"/>
                  </a:cubicBezTo>
                  <a:cubicBezTo>
                    <a:pt x="5449" y="1970"/>
                    <a:pt x="5468" y="1930"/>
                    <a:pt x="5485" y="1887"/>
                  </a:cubicBezTo>
                  <a:cubicBezTo>
                    <a:pt x="5490" y="1873"/>
                    <a:pt x="5492" y="1858"/>
                    <a:pt x="5494" y="1840"/>
                  </a:cubicBezTo>
                  <a:lnTo>
                    <a:pt x="5472" y="1812"/>
                  </a:lnTo>
                  <a:cubicBezTo>
                    <a:pt x="5416" y="1758"/>
                    <a:pt x="5359" y="1708"/>
                    <a:pt x="5300" y="1657"/>
                  </a:cubicBezTo>
                  <a:cubicBezTo>
                    <a:pt x="5222" y="1593"/>
                    <a:pt x="5148" y="1529"/>
                    <a:pt x="5070" y="1466"/>
                  </a:cubicBezTo>
                  <a:lnTo>
                    <a:pt x="5004" y="1413"/>
                  </a:lnTo>
                  <a:cubicBezTo>
                    <a:pt x="4891" y="1323"/>
                    <a:pt x="4781" y="1236"/>
                    <a:pt x="4664" y="1162"/>
                  </a:cubicBezTo>
                  <a:cubicBezTo>
                    <a:pt x="4598" y="1121"/>
                    <a:pt x="4533" y="1087"/>
                    <a:pt x="4463" y="1057"/>
                  </a:cubicBezTo>
                  <a:cubicBezTo>
                    <a:pt x="4394" y="1028"/>
                    <a:pt x="4323" y="1005"/>
                    <a:pt x="4251" y="982"/>
                  </a:cubicBezTo>
                  <a:cubicBezTo>
                    <a:pt x="4058" y="928"/>
                    <a:pt x="3862" y="896"/>
                    <a:pt x="3678" y="869"/>
                  </a:cubicBezTo>
                  <a:lnTo>
                    <a:pt x="3618" y="857"/>
                  </a:lnTo>
                  <a:cubicBezTo>
                    <a:pt x="3543" y="847"/>
                    <a:pt x="3472" y="834"/>
                    <a:pt x="3398" y="820"/>
                  </a:cubicBezTo>
                  <a:cubicBezTo>
                    <a:pt x="3295" y="798"/>
                    <a:pt x="3213" y="783"/>
                    <a:pt x="3137" y="757"/>
                  </a:cubicBezTo>
                  <a:cubicBezTo>
                    <a:pt x="3022" y="721"/>
                    <a:pt x="2919" y="679"/>
                    <a:pt x="2824" y="627"/>
                  </a:cubicBezTo>
                  <a:cubicBezTo>
                    <a:pt x="2752" y="589"/>
                    <a:pt x="2680" y="546"/>
                    <a:pt x="2613" y="502"/>
                  </a:cubicBezTo>
                  <a:cubicBezTo>
                    <a:pt x="2552" y="462"/>
                    <a:pt x="2493" y="423"/>
                    <a:pt x="2436" y="383"/>
                  </a:cubicBezTo>
                  <a:lnTo>
                    <a:pt x="2407" y="363"/>
                  </a:lnTo>
                  <a:cubicBezTo>
                    <a:pt x="2333" y="311"/>
                    <a:pt x="2254" y="258"/>
                    <a:pt x="2175" y="208"/>
                  </a:cubicBezTo>
                  <a:cubicBezTo>
                    <a:pt x="2090" y="159"/>
                    <a:pt x="2028" y="125"/>
                    <a:pt x="1962" y="95"/>
                  </a:cubicBezTo>
                  <a:cubicBezTo>
                    <a:pt x="1916" y="74"/>
                    <a:pt x="1869" y="57"/>
                    <a:pt x="1820" y="40"/>
                  </a:cubicBezTo>
                  <a:cubicBezTo>
                    <a:pt x="1772" y="28"/>
                    <a:pt x="1725" y="17"/>
                    <a:pt x="1676" y="11"/>
                  </a:cubicBezTo>
                  <a:cubicBezTo>
                    <a:pt x="1643" y="7"/>
                    <a:pt x="1609" y="4"/>
                    <a:pt x="1576" y="1"/>
                  </a:cubicBezTo>
                  <a:cubicBezTo>
                    <a:pt x="1559" y="1"/>
                    <a:pt x="1543" y="1"/>
                    <a:pt x="1527" y="1"/>
                  </a:cubicBezTo>
                  <a:close/>
                </a:path>
              </a:pathLst>
            </a:custGeom>
            <a:solidFill>
              <a:srgbClr val="FFE5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49" name="Google Shape;3949;p16"/>
            <p:cNvSpPr/>
            <p:nvPr/>
          </p:nvSpPr>
          <p:spPr>
            <a:xfrm>
              <a:off x="2896450" y="-6625"/>
              <a:ext cx="108125" cy="107025"/>
            </a:xfrm>
            <a:custGeom>
              <a:avLst/>
              <a:gdLst/>
              <a:ahLst/>
              <a:cxnLst/>
              <a:rect l="l" t="t" r="r" b="b"/>
              <a:pathLst>
                <a:path w="4325" h="4281" extrusionOk="0">
                  <a:moveTo>
                    <a:pt x="3355" y="1"/>
                  </a:moveTo>
                  <a:cubicBezTo>
                    <a:pt x="3306" y="1"/>
                    <a:pt x="3281" y="2"/>
                    <a:pt x="3253" y="6"/>
                  </a:cubicBezTo>
                  <a:cubicBezTo>
                    <a:pt x="3204" y="21"/>
                    <a:pt x="3177" y="31"/>
                    <a:pt x="3148" y="45"/>
                  </a:cubicBezTo>
                  <a:cubicBezTo>
                    <a:pt x="3105" y="74"/>
                    <a:pt x="3072" y="101"/>
                    <a:pt x="3039" y="130"/>
                  </a:cubicBezTo>
                  <a:cubicBezTo>
                    <a:pt x="2982" y="187"/>
                    <a:pt x="2930" y="248"/>
                    <a:pt x="2881" y="315"/>
                  </a:cubicBezTo>
                  <a:lnTo>
                    <a:pt x="2838" y="370"/>
                  </a:lnTo>
                  <a:lnTo>
                    <a:pt x="2753" y="483"/>
                  </a:lnTo>
                  <a:cubicBezTo>
                    <a:pt x="2713" y="538"/>
                    <a:pt x="2667" y="588"/>
                    <a:pt x="2620" y="638"/>
                  </a:cubicBezTo>
                  <a:lnTo>
                    <a:pt x="2541" y="712"/>
                  </a:lnTo>
                  <a:cubicBezTo>
                    <a:pt x="2311" y="926"/>
                    <a:pt x="2123" y="1078"/>
                    <a:pt x="1930" y="1207"/>
                  </a:cubicBezTo>
                  <a:cubicBezTo>
                    <a:pt x="1817" y="1286"/>
                    <a:pt x="1705" y="1352"/>
                    <a:pt x="1590" y="1413"/>
                  </a:cubicBezTo>
                  <a:cubicBezTo>
                    <a:pt x="1477" y="1471"/>
                    <a:pt x="1350" y="1530"/>
                    <a:pt x="1215" y="1566"/>
                  </a:cubicBezTo>
                  <a:cubicBezTo>
                    <a:pt x="1194" y="1572"/>
                    <a:pt x="1171" y="1579"/>
                    <a:pt x="1149" y="1582"/>
                  </a:cubicBezTo>
                  <a:lnTo>
                    <a:pt x="1056" y="1674"/>
                  </a:lnTo>
                  <a:cubicBezTo>
                    <a:pt x="942" y="1783"/>
                    <a:pt x="829" y="1895"/>
                    <a:pt x="720" y="2006"/>
                  </a:cubicBezTo>
                  <a:cubicBezTo>
                    <a:pt x="554" y="2177"/>
                    <a:pt x="366" y="2384"/>
                    <a:pt x="217" y="2621"/>
                  </a:cubicBezTo>
                  <a:cubicBezTo>
                    <a:pt x="151" y="2727"/>
                    <a:pt x="101" y="2823"/>
                    <a:pt x="63" y="2924"/>
                  </a:cubicBezTo>
                  <a:cubicBezTo>
                    <a:pt x="45" y="2975"/>
                    <a:pt x="29" y="3030"/>
                    <a:pt x="17" y="3083"/>
                  </a:cubicBezTo>
                  <a:cubicBezTo>
                    <a:pt x="6" y="3138"/>
                    <a:pt x="2" y="3188"/>
                    <a:pt x="2" y="3247"/>
                  </a:cubicBezTo>
                  <a:cubicBezTo>
                    <a:pt x="0" y="3346"/>
                    <a:pt x="14" y="3432"/>
                    <a:pt x="47" y="3518"/>
                  </a:cubicBezTo>
                  <a:cubicBezTo>
                    <a:pt x="91" y="3627"/>
                    <a:pt x="164" y="3741"/>
                    <a:pt x="277" y="3864"/>
                  </a:cubicBezTo>
                  <a:cubicBezTo>
                    <a:pt x="428" y="4030"/>
                    <a:pt x="616" y="4152"/>
                    <a:pt x="825" y="4216"/>
                  </a:cubicBezTo>
                  <a:cubicBezTo>
                    <a:pt x="961" y="4259"/>
                    <a:pt x="1106" y="4281"/>
                    <a:pt x="1260" y="4281"/>
                  </a:cubicBezTo>
                  <a:cubicBezTo>
                    <a:pt x="1534" y="4281"/>
                    <a:pt x="1836" y="4213"/>
                    <a:pt x="2175" y="4078"/>
                  </a:cubicBezTo>
                  <a:lnTo>
                    <a:pt x="2212" y="4060"/>
                  </a:lnTo>
                  <a:cubicBezTo>
                    <a:pt x="2400" y="3893"/>
                    <a:pt x="2608" y="3734"/>
                    <a:pt x="2870" y="3557"/>
                  </a:cubicBezTo>
                  <a:cubicBezTo>
                    <a:pt x="2916" y="3521"/>
                    <a:pt x="2965" y="3488"/>
                    <a:pt x="3013" y="3454"/>
                  </a:cubicBezTo>
                  <a:lnTo>
                    <a:pt x="3039" y="3435"/>
                  </a:lnTo>
                  <a:lnTo>
                    <a:pt x="3171" y="3344"/>
                  </a:lnTo>
                  <a:cubicBezTo>
                    <a:pt x="3161" y="3323"/>
                    <a:pt x="3157" y="3310"/>
                    <a:pt x="3151" y="3294"/>
                  </a:cubicBezTo>
                  <a:cubicBezTo>
                    <a:pt x="3140" y="3267"/>
                    <a:pt x="3136" y="3237"/>
                    <a:pt x="3138" y="3204"/>
                  </a:cubicBezTo>
                  <a:cubicBezTo>
                    <a:pt x="3144" y="3152"/>
                    <a:pt x="3167" y="3094"/>
                    <a:pt x="3206" y="3040"/>
                  </a:cubicBezTo>
                  <a:cubicBezTo>
                    <a:pt x="3248" y="2980"/>
                    <a:pt x="3298" y="2928"/>
                    <a:pt x="3347" y="2880"/>
                  </a:cubicBezTo>
                  <a:cubicBezTo>
                    <a:pt x="3490" y="2745"/>
                    <a:pt x="3651" y="2628"/>
                    <a:pt x="3809" y="2513"/>
                  </a:cubicBezTo>
                  <a:lnTo>
                    <a:pt x="3887" y="2455"/>
                  </a:lnTo>
                  <a:cubicBezTo>
                    <a:pt x="3944" y="2414"/>
                    <a:pt x="4000" y="2372"/>
                    <a:pt x="4058" y="2328"/>
                  </a:cubicBezTo>
                  <a:cubicBezTo>
                    <a:pt x="4114" y="2284"/>
                    <a:pt x="4168" y="2241"/>
                    <a:pt x="4218" y="2192"/>
                  </a:cubicBezTo>
                  <a:cubicBezTo>
                    <a:pt x="4231" y="2182"/>
                    <a:pt x="4247" y="2162"/>
                    <a:pt x="4262" y="2141"/>
                  </a:cubicBezTo>
                  <a:cubicBezTo>
                    <a:pt x="4275" y="2118"/>
                    <a:pt x="4286" y="2092"/>
                    <a:pt x="4293" y="2068"/>
                  </a:cubicBezTo>
                  <a:cubicBezTo>
                    <a:pt x="4312" y="1994"/>
                    <a:pt x="4323" y="1918"/>
                    <a:pt x="4323" y="1836"/>
                  </a:cubicBezTo>
                  <a:cubicBezTo>
                    <a:pt x="4325" y="1658"/>
                    <a:pt x="4300" y="1464"/>
                    <a:pt x="4246" y="1247"/>
                  </a:cubicBezTo>
                  <a:cubicBezTo>
                    <a:pt x="4208" y="1107"/>
                    <a:pt x="4165" y="972"/>
                    <a:pt x="4117" y="850"/>
                  </a:cubicBezTo>
                  <a:cubicBezTo>
                    <a:pt x="4072" y="738"/>
                    <a:pt x="4023" y="627"/>
                    <a:pt x="3970" y="525"/>
                  </a:cubicBezTo>
                  <a:cubicBezTo>
                    <a:pt x="3892" y="389"/>
                    <a:pt x="3815" y="282"/>
                    <a:pt x="3730" y="190"/>
                  </a:cubicBezTo>
                  <a:cubicBezTo>
                    <a:pt x="3691" y="150"/>
                    <a:pt x="3648" y="116"/>
                    <a:pt x="3607" y="87"/>
                  </a:cubicBezTo>
                  <a:cubicBezTo>
                    <a:pt x="3561" y="60"/>
                    <a:pt x="3506" y="37"/>
                    <a:pt x="3439" y="15"/>
                  </a:cubicBezTo>
                  <a:cubicBezTo>
                    <a:pt x="3411" y="8"/>
                    <a:pt x="3383" y="4"/>
                    <a:pt x="3355" y="1"/>
                  </a:cubicBezTo>
                  <a:close/>
                </a:path>
              </a:pathLst>
            </a:custGeom>
            <a:solidFill>
              <a:srgbClr val="FFE5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50" name="Google Shape;3950;p16"/>
            <p:cNvSpPr/>
            <p:nvPr/>
          </p:nvSpPr>
          <p:spPr>
            <a:xfrm>
              <a:off x="2955175" y="127725"/>
              <a:ext cx="77775" cy="51375"/>
            </a:xfrm>
            <a:custGeom>
              <a:avLst/>
              <a:gdLst/>
              <a:ahLst/>
              <a:cxnLst/>
              <a:rect l="l" t="t" r="r" b="b"/>
              <a:pathLst>
                <a:path w="3111" h="2055" extrusionOk="0">
                  <a:moveTo>
                    <a:pt x="1030" y="1"/>
                  </a:moveTo>
                  <a:cubicBezTo>
                    <a:pt x="1012" y="1"/>
                    <a:pt x="991" y="2"/>
                    <a:pt x="970" y="6"/>
                  </a:cubicBezTo>
                  <a:cubicBezTo>
                    <a:pt x="933" y="10"/>
                    <a:pt x="897" y="17"/>
                    <a:pt x="861" y="26"/>
                  </a:cubicBezTo>
                  <a:cubicBezTo>
                    <a:pt x="815" y="36"/>
                    <a:pt x="772" y="50"/>
                    <a:pt x="729" y="69"/>
                  </a:cubicBezTo>
                  <a:cubicBezTo>
                    <a:pt x="679" y="90"/>
                    <a:pt x="631" y="113"/>
                    <a:pt x="583" y="139"/>
                  </a:cubicBezTo>
                  <a:cubicBezTo>
                    <a:pt x="453" y="211"/>
                    <a:pt x="321" y="309"/>
                    <a:pt x="201" y="424"/>
                  </a:cubicBezTo>
                  <a:cubicBezTo>
                    <a:pt x="163" y="464"/>
                    <a:pt x="136" y="493"/>
                    <a:pt x="113" y="523"/>
                  </a:cubicBezTo>
                  <a:cubicBezTo>
                    <a:pt x="80" y="566"/>
                    <a:pt x="50" y="609"/>
                    <a:pt x="20" y="653"/>
                  </a:cubicBezTo>
                  <a:cubicBezTo>
                    <a:pt x="5" y="724"/>
                    <a:pt x="1" y="791"/>
                    <a:pt x="7" y="863"/>
                  </a:cubicBezTo>
                  <a:cubicBezTo>
                    <a:pt x="11" y="916"/>
                    <a:pt x="25" y="969"/>
                    <a:pt x="38" y="1020"/>
                  </a:cubicBezTo>
                  <a:cubicBezTo>
                    <a:pt x="41" y="1060"/>
                    <a:pt x="48" y="1081"/>
                    <a:pt x="55" y="1103"/>
                  </a:cubicBezTo>
                  <a:cubicBezTo>
                    <a:pt x="73" y="1149"/>
                    <a:pt x="94" y="1192"/>
                    <a:pt x="120" y="1235"/>
                  </a:cubicBezTo>
                  <a:cubicBezTo>
                    <a:pt x="133" y="1260"/>
                    <a:pt x="147" y="1278"/>
                    <a:pt x="163" y="1300"/>
                  </a:cubicBezTo>
                  <a:lnTo>
                    <a:pt x="188" y="1328"/>
                  </a:lnTo>
                  <a:cubicBezTo>
                    <a:pt x="245" y="1389"/>
                    <a:pt x="288" y="1418"/>
                    <a:pt x="327" y="1442"/>
                  </a:cubicBezTo>
                  <a:cubicBezTo>
                    <a:pt x="486" y="1544"/>
                    <a:pt x="644" y="1616"/>
                    <a:pt x="748" y="1663"/>
                  </a:cubicBezTo>
                  <a:cubicBezTo>
                    <a:pt x="988" y="1767"/>
                    <a:pt x="1242" y="1858"/>
                    <a:pt x="1508" y="1935"/>
                  </a:cubicBezTo>
                  <a:cubicBezTo>
                    <a:pt x="1664" y="1979"/>
                    <a:pt x="1806" y="2011"/>
                    <a:pt x="1940" y="2032"/>
                  </a:cubicBezTo>
                  <a:cubicBezTo>
                    <a:pt x="2020" y="2047"/>
                    <a:pt x="2099" y="2054"/>
                    <a:pt x="2176" y="2054"/>
                  </a:cubicBezTo>
                  <a:cubicBezTo>
                    <a:pt x="2233" y="2054"/>
                    <a:pt x="2290" y="2050"/>
                    <a:pt x="2345" y="2042"/>
                  </a:cubicBezTo>
                  <a:cubicBezTo>
                    <a:pt x="2661" y="1988"/>
                    <a:pt x="2901" y="1772"/>
                    <a:pt x="3110" y="1547"/>
                  </a:cubicBezTo>
                  <a:lnTo>
                    <a:pt x="3072" y="1498"/>
                  </a:lnTo>
                  <a:cubicBezTo>
                    <a:pt x="2998" y="1419"/>
                    <a:pt x="2935" y="1336"/>
                    <a:pt x="2884" y="1254"/>
                  </a:cubicBezTo>
                  <a:lnTo>
                    <a:pt x="2823" y="1160"/>
                  </a:lnTo>
                  <a:cubicBezTo>
                    <a:pt x="2786" y="1099"/>
                    <a:pt x="2751" y="1046"/>
                    <a:pt x="2715" y="995"/>
                  </a:cubicBezTo>
                  <a:cubicBezTo>
                    <a:pt x="2680" y="944"/>
                    <a:pt x="2657" y="911"/>
                    <a:pt x="2629" y="880"/>
                  </a:cubicBezTo>
                  <a:cubicBezTo>
                    <a:pt x="2599" y="840"/>
                    <a:pt x="2565" y="803"/>
                    <a:pt x="2529" y="765"/>
                  </a:cubicBezTo>
                  <a:cubicBezTo>
                    <a:pt x="2486" y="722"/>
                    <a:pt x="2441" y="682"/>
                    <a:pt x="2391" y="646"/>
                  </a:cubicBezTo>
                  <a:cubicBezTo>
                    <a:pt x="2375" y="636"/>
                    <a:pt x="2359" y="628"/>
                    <a:pt x="2339" y="620"/>
                  </a:cubicBezTo>
                  <a:lnTo>
                    <a:pt x="2303" y="615"/>
                  </a:lnTo>
                  <a:lnTo>
                    <a:pt x="2263" y="628"/>
                  </a:lnTo>
                  <a:cubicBezTo>
                    <a:pt x="2239" y="643"/>
                    <a:pt x="2216" y="661"/>
                    <a:pt x="2194" y="681"/>
                  </a:cubicBezTo>
                  <a:cubicBezTo>
                    <a:pt x="2154" y="714"/>
                    <a:pt x="2122" y="737"/>
                    <a:pt x="2084" y="757"/>
                  </a:cubicBezTo>
                  <a:cubicBezTo>
                    <a:pt x="2043" y="781"/>
                    <a:pt x="2000" y="797"/>
                    <a:pt x="1959" y="803"/>
                  </a:cubicBezTo>
                  <a:cubicBezTo>
                    <a:pt x="1932" y="806"/>
                    <a:pt x="1907" y="807"/>
                    <a:pt x="1884" y="807"/>
                  </a:cubicBezTo>
                  <a:cubicBezTo>
                    <a:pt x="1848" y="807"/>
                    <a:pt x="1816" y="804"/>
                    <a:pt x="1788" y="797"/>
                  </a:cubicBezTo>
                  <a:cubicBezTo>
                    <a:pt x="1736" y="783"/>
                    <a:pt x="1714" y="780"/>
                    <a:pt x="1699" y="771"/>
                  </a:cubicBezTo>
                  <a:cubicBezTo>
                    <a:pt x="1660" y="753"/>
                    <a:pt x="1638" y="742"/>
                    <a:pt x="1622" y="728"/>
                  </a:cubicBezTo>
                  <a:cubicBezTo>
                    <a:pt x="1598" y="704"/>
                    <a:pt x="1579" y="686"/>
                    <a:pt x="1564" y="668"/>
                  </a:cubicBezTo>
                  <a:cubicBezTo>
                    <a:pt x="1541" y="632"/>
                    <a:pt x="1529" y="615"/>
                    <a:pt x="1520" y="595"/>
                  </a:cubicBezTo>
                  <a:cubicBezTo>
                    <a:pt x="1513" y="579"/>
                    <a:pt x="1505" y="563"/>
                    <a:pt x="1499" y="544"/>
                  </a:cubicBezTo>
                  <a:cubicBezTo>
                    <a:pt x="1479" y="495"/>
                    <a:pt x="1464" y="444"/>
                    <a:pt x="1450" y="391"/>
                  </a:cubicBezTo>
                  <a:lnTo>
                    <a:pt x="1441" y="358"/>
                  </a:lnTo>
                  <a:cubicBezTo>
                    <a:pt x="1431" y="323"/>
                    <a:pt x="1426" y="302"/>
                    <a:pt x="1416" y="280"/>
                  </a:cubicBezTo>
                  <a:cubicBezTo>
                    <a:pt x="1393" y="221"/>
                    <a:pt x="1384" y="200"/>
                    <a:pt x="1373" y="178"/>
                  </a:cubicBezTo>
                  <a:cubicBezTo>
                    <a:pt x="1364" y="162"/>
                    <a:pt x="1351" y="146"/>
                    <a:pt x="1339" y="129"/>
                  </a:cubicBezTo>
                  <a:cubicBezTo>
                    <a:pt x="1301" y="90"/>
                    <a:pt x="1285" y="75"/>
                    <a:pt x="1265" y="62"/>
                  </a:cubicBezTo>
                  <a:cubicBezTo>
                    <a:pt x="1261" y="56"/>
                    <a:pt x="1235" y="43"/>
                    <a:pt x="1212" y="34"/>
                  </a:cubicBezTo>
                  <a:cubicBezTo>
                    <a:pt x="1190" y="26"/>
                    <a:pt x="1169" y="17"/>
                    <a:pt x="1144" y="13"/>
                  </a:cubicBezTo>
                  <a:cubicBezTo>
                    <a:pt x="1128" y="11"/>
                    <a:pt x="1095" y="6"/>
                    <a:pt x="1059" y="3"/>
                  </a:cubicBezTo>
                  <a:cubicBezTo>
                    <a:pt x="1052" y="2"/>
                    <a:pt x="1042" y="1"/>
                    <a:pt x="1030" y="1"/>
                  </a:cubicBezTo>
                  <a:close/>
                </a:path>
              </a:pathLst>
            </a:custGeom>
            <a:solidFill>
              <a:srgbClr val="FFE5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51" name="Google Shape;3951;p16"/>
            <p:cNvSpPr/>
            <p:nvPr/>
          </p:nvSpPr>
          <p:spPr>
            <a:xfrm>
              <a:off x="2956200" y="260325"/>
              <a:ext cx="64500" cy="57900"/>
            </a:xfrm>
            <a:custGeom>
              <a:avLst/>
              <a:gdLst/>
              <a:ahLst/>
              <a:cxnLst/>
              <a:rect l="l" t="t" r="r" b="b"/>
              <a:pathLst>
                <a:path w="2580" h="2316" extrusionOk="0">
                  <a:moveTo>
                    <a:pt x="1607" y="0"/>
                  </a:moveTo>
                  <a:cubicBezTo>
                    <a:pt x="1569" y="2"/>
                    <a:pt x="1533" y="6"/>
                    <a:pt x="1495" y="12"/>
                  </a:cubicBezTo>
                  <a:lnTo>
                    <a:pt x="1436" y="25"/>
                  </a:lnTo>
                  <a:lnTo>
                    <a:pt x="1380" y="36"/>
                  </a:lnTo>
                  <a:cubicBezTo>
                    <a:pt x="1380" y="36"/>
                    <a:pt x="1350" y="43"/>
                    <a:pt x="1350" y="45"/>
                  </a:cubicBezTo>
                  <a:cubicBezTo>
                    <a:pt x="1334" y="81"/>
                    <a:pt x="1321" y="115"/>
                    <a:pt x="1307" y="154"/>
                  </a:cubicBezTo>
                  <a:lnTo>
                    <a:pt x="1280" y="243"/>
                  </a:lnTo>
                  <a:lnTo>
                    <a:pt x="1253" y="330"/>
                  </a:lnTo>
                  <a:lnTo>
                    <a:pt x="1242" y="366"/>
                  </a:lnTo>
                  <a:cubicBezTo>
                    <a:pt x="1185" y="560"/>
                    <a:pt x="1130" y="743"/>
                    <a:pt x="1040" y="908"/>
                  </a:cubicBezTo>
                  <a:cubicBezTo>
                    <a:pt x="1016" y="945"/>
                    <a:pt x="993" y="977"/>
                    <a:pt x="965" y="1006"/>
                  </a:cubicBezTo>
                  <a:cubicBezTo>
                    <a:pt x="922" y="1041"/>
                    <a:pt x="883" y="1070"/>
                    <a:pt x="842" y="1092"/>
                  </a:cubicBezTo>
                  <a:cubicBezTo>
                    <a:pt x="743" y="1143"/>
                    <a:pt x="639" y="1187"/>
                    <a:pt x="534" y="1228"/>
                  </a:cubicBezTo>
                  <a:cubicBezTo>
                    <a:pt x="488" y="1245"/>
                    <a:pt x="440" y="1266"/>
                    <a:pt x="394" y="1284"/>
                  </a:cubicBezTo>
                  <a:cubicBezTo>
                    <a:pt x="323" y="1313"/>
                    <a:pt x="257" y="1346"/>
                    <a:pt x="193" y="1386"/>
                  </a:cubicBezTo>
                  <a:cubicBezTo>
                    <a:pt x="122" y="1431"/>
                    <a:pt x="68" y="1484"/>
                    <a:pt x="37" y="1541"/>
                  </a:cubicBezTo>
                  <a:cubicBezTo>
                    <a:pt x="10" y="1597"/>
                    <a:pt x="0" y="1659"/>
                    <a:pt x="9" y="1718"/>
                  </a:cubicBezTo>
                  <a:cubicBezTo>
                    <a:pt x="14" y="1734"/>
                    <a:pt x="17" y="1760"/>
                    <a:pt x="27" y="1784"/>
                  </a:cubicBezTo>
                  <a:cubicBezTo>
                    <a:pt x="46" y="1834"/>
                    <a:pt x="81" y="1887"/>
                    <a:pt x="132" y="1941"/>
                  </a:cubicBezTo>
                  <a:cubicBezTo>
                    <a:pt x="210" y="2031"/>
                    <a:pt x="307" y="2103"/>
                    <a:pt x="384" y="2156"/>
                  </a:cubicBezTo>
                  <a:cubicBezTo>
                    <a:pt x="460" y="2212"/>
                    <a:pt x="554" y="2254"/>
                    <a:pt x="659" y="2280"/>
                  </a:cubicBezTo>
                  <a:cubicBezTo>
                    <a:pt x="751" y="2304"/>
                    <a:pt x="848" y="2316"/>
                    <a:pt x="952" y="2316"/>
                  </a:cubicBezTo>
                  <a:cubicBezTo>
                    <a:pt x="1051" y="2316"/>
                    <a:pt x="1157" y="2305"/>
                    <a:pt x="1271" y="2284"/>
                  </a:cubicBezTo>
                  <a:cubicBezTo>
                    <a:pt x="1467" y="2245"/>
                    <a:pt x="1676" y="2172"/>
                    <a:pt x="1918" y="2058"/>
                  </a:cubicBezTo>
                  <a:cubicBezTo>
                    <a:pt x="2111" y="1968"/>
                    <a:pt x="2307" y="1847"/>
                    <a:pt x="2495" y="1706"/>
                  </a:cubicBezTo>
                  <a:lnTo>
                    <a:pt x="2542" y="1673"/>
                  </a:lnTo>
                  <a:lnTo>
                    <a:pt x="2560" y="1623"/>
                  </a:lnTo>
                  <a:cubicBezTo>
                    <a:pt x="2572" y="1576"/>
                    <a:pt x="2578" y="1530"/>
                    <a:pt x="2580" y="1481"/>
                  </a:cubicBezTo>
                  <a:cubicBezTo>
                    <a:pt x="2578" y="1403"/>
                    <a:pt x="2570" y="1330"/>
                    <a:pt x="2550" y="1245"/>
                  </a:cubicBezTo>
                  <a:cubicBezTo>
                    <a:pt x="2531" y="1181"/>
                    <a:pt x="2509" y="1118"/>
                    <a:pt x="2486" y="1057"/>
                  </a:cubicBezTo>
                  <a:cubicBezTo>
                    <a:pt x="2423" y="898"/>
                    <a:pt x="2344" y="748"/>
                    <a:pt x="2285" y="639"/>
                  </a:cubicBezTo>
                  <a:cubicBezTo>
                    <a:pt x="2244" y="563"/>
                    <a:pt x="2189" y="471"/>
                    <a:pt x="2134" y="378"/>
                  </a:cubicBezTo>
                  <a:cubicBezTo>
                    <a:pt x="2111" y="339"/>
                    <a:pt x="2090" y="297"/>
                    <a:pt x="2067" y="259"/>
                  </a:cubicBezTo>
                  <a:lnTo>
                    <a:pt x="2031" y="194"/>
                  </a:lnTo>
                  <a:lnTo>
                    <a:pt x="2005" y="145"/>
                  </a:lnTo>
                  <a:cubicBezTo>
                    <a:pt x="1988" y="111"/>
                    <a:pt x="1974" y="93"/>
                    <a:pt x="1961" y="79"/>
                  </a:cubicBezTo>
                  <a:cubicBezTo>
                    <a:pt x="1935" y="65"/>
                    <a:pt x="1929" y="63"/>
                    <a:pt x="1927" y="63"/>
                  </a:cubicBezTo>
                  <a:cubicBezTo>
                    <a:pt x="1927" y="63"/>
                    <a:pt x="1926" y="63"/>
                    <a:pt x="1926" y="63"/>
                  </a:cubicBezTo>
                  <a:cubicBezTo>
                    <a:pt x="1896" y="53"/>
                    <a:pt x="1866" y="48"/>
                    <a:pt x="1833" y="42"/>
                  </a:cubicBezTo>
                  <a:lnTo>
                    <a:pt x="1795" y="35"/>
                  </a:lnTo>
                  <a:lnTo>
                    <a:pt x="1752" y="23"/>
                  </a:lnTo>
                  <a:lnTo>
                    <a:pt x="1682" y="9"/>
                  </a:lnTo>
                  <a:cubicBezTo>
                    <a:pt x="1658" y="3"/>
                    <a:pt x="1632" y="2"/>
                    <a:pt x="1607" y="0"/>
                  </a:cubicBezTo>
                  <a:close/>
                </a:path>
              </a:pathLst>
            </a:custGeom>
            <a:solidFill>
              <a:srgbClr val="FFE5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52" name="Google Shape;3952;p16"/>
            <p:cNvSpPr/>
            <p:nvPr/>
          </p:nvSpPr>
          <p:spPr>
            <a:xfrm>
              <a:off x="3182150" y="311225"/>
              <a:ext cx="57925" cy="38550"/>
            </a:xfrm>
            <a:custGeom>
              <a:avLst/>
              <a:gdLst/>
              <a:ahLst/>
              <a:cxnLst/>
              <a:rect l="l" t="t" r="r" b="b"/>
              <a:pathLst>
                <a:path w="2317" h="1542" extrusionOk="0">
                  <a:moveTo>
                    <a:pt x="838" y="0"/>
                  </a:moveTo>
                  <a:cubicBezTo>
                    <a:pt x="811" y="0"/>
                    <a:pt x="783" y="2"/>
                    <a:pt x="756" y="4"/>
                  </a:cubicBezTo>
                  <a:cubicBezTo>
                    <a:pt x="666" y="14"/>
                    <a:pt x="585" y="32"/>
                    <a:pt x="508" y="60"/>
                  </a:cubicBezTo>
                  <a:cubicBezTo>
                    <a:pt x="440" y="83"/>
                    <a:pt x="361" y="124"/>
                    <a:pt x="284" y="176"/>
                  </a:cubicBezTo>
                  <a:cubicBezTo>
                    <a:pt x="225" y="219"/>
                    <a:pt x="177" y="262"/>
                    <a:pt x="133" y="312"/>
                  </a:cubicBezTo>
                  <a:cubicBezTo>
                    <a:pt x="100" y="356"/>
                    <a:pt x="70" y="399"/>
                    <a:pt x="47" y="445"/>
                  </a:cubicBezTo>
                  <a:cubicBezTo>
                    <a:pt x="32" y="483"/>
                    <a:pt x="19" y="522"/>
                    <a:pt x="11" y="562"/>
                  </a:cubicBezTo>
                  <a:cubicBezTo>
                    <a:pt x="5" y="607"/>
                    <a:pt x="1" y="650"/>
                    <a:pt x="4" y="693"/>
                  </a:cubicBezTo>
                  <a:lnTo>
                    <a:pt x="15" y="766"/>
                  </a:lnTo>
                  <a:cubicBezTo>
                    <a:pt x="19" y="768"/>
                    <a:pt x="19" y="771"/>
                    <a:pt x="21" y="772"/>
                  </a:cubicBezTo>
                  <a:lnTo>
                    <a:pt x="24" y="774"/>
                  </a:lnTo>
                  <a:cubicBezTo>
                    <a:pt x="108" y="861"/>
                    <a:pt x="197" y="947"/>
                    <a:pt x="287" y="1032"/>
                  </a:cubicBezTo>
                  <a:lnTo>
                    <a:pt x="419" y="1156"/>
                  </a:lnTo>
                  <a:cubicBezTo>
                    <a:pt x="462" y="1196"/>
                    <a:pt x="505" y="1237"/>
                    <a:pt x="545" y="1278"/>
                  </a:cubicBezTo>
                  <a:lnTo>
                    <a:pt x="621" y="1352"/>
                  </a:lnTo>
                  <a:lnTo>
                    <a:pt x="650" y="1381"/>
                  </a:lnTo>
                  <a:cubicBezTo>
                    <a:pt x="669" y="1400"/>
                    <a:pt x="690" y="1418"/>
                    <a:pt x="709" y="1439"/>
                  </a:cubicBezTo>
                  <a:cubicBezTo>
                    <a:pt x="716" y="1457"/>
                    <a:pt x="739" y="1476"/>
                    <a:pt x="771" y="1486"/>
                  </a:cubicBezTo>
                  <a:cubicBezTo>
                    <a:pt x="905" y="1522"/>
                    <a:pt x="1022" y="1541"/>
                    <a:pt x="1130" y="1541"/>
                  </a:cubicBezTo>
                  <a:cubicBezTo>
                    <a:pt x="1162" y="1541"/>
                    <a:pt x="1193" y="1539"/>
                    <a:pt x="1223" y="1536"/>
                  </a:cubicBezTo>
                  <a:cubicBezTo>
                    <a:pt x="1362" y="1522"/>
                    <a:pt x="1500" y="1470"/>
                    <a:pt x="1635" y="1383"/>
                  </a:cubicBezTo>
                  <a:cubicBezTo>
                    <a:pt x="1744" y="1311"/>
                    <a:pt x="1849" y="1204"/>
                    <a:pt x="1953" y="1061"/>
                  </a:cubicBezTo>
                  <a:cubicBezTo>
                    <a:pt x="2065" y="907"/>
                    <a:pt x="2164" y="735"/>
                    <a:pt x="2260" y="515"/>
                  </a:cubicBezTo>
                  <a:cubicBezTo>
                    <a:pt x="2292" y="485"/>
                    <a:pt x="2310" y="449"/>
                    <a:pt x="2316" y="413"/>
                  </a:cubicBezTo>
                  <a:lnTo>
                    <a:pt x="2260" y="399"/>
                  </a:lnTo>
                  <a:cubicBezTo>
                    <a:pt x="2217" y="390"/>
                    <a:pt x="2175" y="380"/>
                    <a:pt x="2132" y="370"/>
                  </a:cubicBezTo>
                  <a:cubicBezTo>
                    <a:pt x="2003" y="337"/>
                    <a:pt x="1872" y="298"/>
                    <a:pt x="1744" y="251"/>
                  </a:cubicBezTo>
                  <a:lnTo>
                    <a:pt x="1621" y="206"/>
                  </a:lnTo>
                  <a:lnTo>
                    <a:pt x="1571" y="189"/>
                  </a:lnTo>
                  <a:cubicBezTo>
                    <a:pt x="1505" y="165"/>
                    <a:pt x="1440" y="140"/>
                    <a:pt x="1374" y="119"/>
                  </a:cubicBezTo>
                  <a:cubicBezTo>
                    <a:pt x="1232" y="71"/>
                    <a:pt x="1094" y="35"/>
                    <a:pt x="962" y="11"/>
                  </a:cubicBezTo>
                  <a:cubicBezTo>
                    <a:pt x="927" y="4"/>
                    <a:pt x="884" y="0"/>
                    <a:pt x="838" y="0"/>
                  </a:cubicBezTo>
                  <a:close/>
                </a:path>
              </a:pathLst>
            </a:custGeom>
            <a:solidFill>
              <a:srgbClr val="FFE5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53" name="Google Shape;3953;p16"/>
            <p:cNvSpPr/>
            <p:nvPr/>
          </p:nvSpPr>
          <p:spPr>
            <a:xfrm>
              <a:off x="3251600" y="454050"/>
              <a:ext cx="103175" cy="84375"/>
            </a:xfrm>
            <a:custGeom>
              <a:avLst/>
              <a:gdLst/>
              <a:ahLst/>
              <a:cxnLst/>
              <a:rect l="l" t="t" r="r" b="b"/>
              <a:pathLst>
                <a:path w="4127" h="3375" extrusionOk="0">
                  <a:moveTo>
                    <a:pt x="3106" y="1"/>
                  </a:moveTo>
                  <a:cubicBezTo>
                    <a:pt x="3084" y="1"/>
                    <a:pt x="3063" y="1"/>
                    <a:pt x="3041" y="1"/>
                  </a:cubicBezTo>
                  <a:cubicBezTo>
                    <a:pt x="2807" y="21"/>
                    <a:pt x="2592" y="73"/>
                    <a:pt x="2383" y="125"/>
                  </a:cubicBezTo>
                  <a:lnTo>
                    <a:pt x="2184" y="174"/>
                  </a:lnTo>
                  <a:lnTo>
                    <a:pt x="2141" y="185"/>
                  </a:lnTo>
                  <a:cubicBezTo>
                    <a:pt x="2079" y="200"/>
                    <a:pt x="2021" y="214"/>
                    <a:pt x="1964" y="223"/>
                  </a:cubicBezTo>
                  <a:cubicBezTo>
                    <a:pt x="1901" y="235"/>
                    <a:pt x="1835" y="243"/>
                    <a:pt x="1767" y="250"/>
                  </a:cubicBezTo>
                  <a:cubicBezTo>
                    <a:pt x="1609" y="269"/>
                    <a:pt x="1455" y="290"/>
                    <a:pt x="1303" y="339"/>
                  </a:cubicBezTo>
                  <a:cubicBezTo>
                    <a:pt x="1257" y="358"/>
                    <a:pt x="1217" y="375"/>
                    <a:pt x="1178" y="398"/>
                  </a:cubicBezTo>
                  <a:cubicBezTo>
                    <a:pt x="1152" y="418"/>
                    <a:pt x="1128" y="438"/>
                    <a:pt x="1105" y="461"/>
                  </a:cubicBezTo>
                  <a:lnTo>
                    <a:pt x="1085" y="488"/>
                  </a:lnTo>
                  <a:lnTo>
                    <a:pt x="1071" y="518"/>
                  </a:lnTo>
                  <a:cubicBezTo>
                    <a:pt x="1059" y="541"/>
                    <a:pt x="1052" y="563"/>
                    <a:pt x="1049" y="585"/>
                  </a:cubicBezTo>
                  <a:cubicBezTo>
                    <a:pt x="1049" y="595"/>
                    <a:pt x="1049" y="618"/>
                    <a:pt x="1052" y="638"/>
                  </a:cubicBezTo>
                  <a:lnTo>
                    <a:pt x="1068" y="699"/>
                  </a:lnTo>
                  <a:cubicBezTo>
                    <a:pt x="1081" y="731"/>
                    <a:pt x="1095" y="757"/>
                    <a:pt x="1109" y="786"/>
                  </a:cubicBezTo>
                  <a:lnTo>
                    <a:pt x="1138" y="843"/>
                  </a:lnTo>
                  <a:cubicBezTo>
                    <a:pt x="1150" y="870"/>
                    <a:pt x="1162" y="898"/>
                    <a:pt x="1174" y="925"/>
                  </a:cubicBezTo>
                  <a:cubicBezTo>
                    <a:pt x="1178" y="939"/>
                    <a:pt x="1184" y="954"/>
                    <a:pt x="1188" y="969"/>
                  </a:cubicBezTo>
                  <a:cubicBezTo>
                    <a:pt x="1196" y="1004"/>
                    <a:pt x="1200" y="1043"/>
                    <a:pt x="1190" y="1079"/>
                  </a:cubicBezTo>
                  <a:cubicBezTo>
                    <a:pt x="1174" y="1129"/>
                    <a:pt x="1155" y="1159"/>
                    <a:pt x="1131" y="1183"/>
                  </a:cubicBezTo>
                  <a:cubicBezTo>
                    <a:pt x="1104" y="1209"/>
                    <a:pt x="1076" y="1231"/>
                    <a:pt x="1039" y="1241"/>
                  </a:cubicBezTo>
                  <a:cubicBezTo>
                    <a:pt x="1013" y="1248"/>
                    <a:pt x="988" y="1251"/>
                    <a:pt x="965" y="1251"/>
                  </a:cubicBezTo>
                  <a:cubicBezTo>
                    <a:pt x="956" y="1251"/>
                    <a:pt x="947" y="1250"/>
                    <a:pt x="938" y="1250"/>
                  </a:cubicBezTo>
                  <a:cubicBezTo>
                    <a:pt x="877" y="1242"/>
                    <a:pt x="819" y="1228"/>
                    <a:pt x="760" y="1215"/>
                  </a:cubicBezTo>
                  <a:lnTo>
                    <a:pt x="680" y="1198"/>
                  </a:lnTo>
                  <a:cubicBezTo>
                    <a:pt x="650" y="1192"/>
                    <a:pt x="618" y="1186"/>
                    <a:pt x="589" y="1185"/>
                  </a:cubicBezTo>
                  <a:cubicBezTo>
                    <a:pt x="580" y="1184"/>
                    <a:pt x="571" y="1184"/>
                    <a:pt x="562" y="1184"/>
                  </a:cubicBezTo>
                  <a:cubicBezTo>
                    <a:pt x="544" y="1184"/>
                    <a:pt x="527" y="1185"/>
                    <a:pt x="509" y="1185"/>
                  </a:cubicBezTo>
                  <a:cubicBezTo>
                    <a:pt x="472" y="1191"/>
                    <a:pt x="444" y="1195"/>
                    <a:pt x="417" y="1205"/>
                  </a:cubicBezTo>
                  <a:cubicBezTo>
                    <a:pt x="400" y="1212"/>
                    <a:pt x="381" y="1221"/>
                    <a:pt x="365" y="1229"/>
                  </a:cubicBezTo>
                  <a:cubicBezTo>
                    <a:pt x="358" y="1231"/>
                    <a:pt x="341" y="1250"/>
                    <a:pt x="319" y="1265"/>
                  </a:cubicBezTo>
                  <a:cubicBezTo>
                    <a:pt x="299" y="1284"/>
                    <a:pt x="281" y="1301"/>
                    <a:pt x="265" y="1323"/>
                  </a:cubicBezTo>
                  <a:lnTo>
                    <a:pt x="236" y="1366"/>
                  </a:lnTo>
                  <a:cubicBezTo>
                    <a:pt x="223" y="1386"/>
                    <a:pt x="213" y="1408"/>
                    <a:pt x="202" y="1429"/>
                  </a:cubicBezTo>
                  <a:cubicBezTo>
                    <a:pt x="187" y="1466"/>
                    <a:pt x="170" y="1524"/>
                    <a:pt x="156" y="1583"/>
                  </a:cubicBezTo>
                  <a:lnTo>
                    <a:pt x="130" y="1698"/>
                  </a:lnTo>
                  <a:lnTo>
                    <a:pt x="125" y="1729"/>
                  </a:lnTo>
                  <a:cubicBezTo>
                    <a:pt x="100" y="1851"/>
                    <a:pt x="82" y="1939"/>
                    <a:pt x="48" y="2021"/>
                  </a:cubicBezTo>
                  <a:cubicBezTo>
                    <a:pt x="34" y="2055"/>
                    <a:pt x="18" y="2088"/>
                    <a:pt x="1" y="2120"/>
                  </a:cubicBezTo>
                  <a:lnTo>
                    <a:pt x="1" y="2127"/>
                  </a:lnTo>
                  <a:lnTo>
                    <a:pt x="3" y="2129"/>
                  </a:lnTo>
                  <a:cubicBezTo>
                    <a:pt x="55" y="2176"/>
                    <a:pt x="118" y="2218"/>
                    <a:pt x="187" y="2251"/>
                  </a:cubicBezTo>
                  <a:cubicBezTo>
                    <a:pt x="268" y="2292"/>
                    <a:pt x="362" y="2325"/>
                    <a:pt x="479" y="2354"/>
                  </a:cubicBezTo>
                  <a:cubicBezTo>
                    <a:pt x="694" y="2409"/>
                    <a:pt x="917" y="2427"/>
                    <a:pt x="1147" y="2442"/>
                  </a:cubicBezTo>
                  <a:cubicBezTo>
                    <a:pt x="1285" y="2450"/>
                    <a:pt x="1420" y="2456"/>
                    <a:pt x="1557" y="2463"/>
                  </a:cubicBezTo>
                  <a:lnTo>
                    <a:pt x="1638" y="2466"/>
                  </a:lnTo>
                  <a:lnTo>
                    <a:pt x="1861" y="2478"/>
                  </a:lnTo>
                  <a:cubicBezTo>
                    <a:pt x="1954" y="2485"/>
                    <a:pt x="2047" y="2492"/>
                    <a:pt x="2143" y="2501"/>
                  </a:cubicBezTo>
                  <a:cubicBezTo>
                    <a:pt x="2276" y="2516"/>
                    <a:pt x="2416" y="2541"/>
                    <a:pt x="2547" y="2588"/>
                  </a:cubicBezTo>
                  <a:cubicBezTo>
                    <a:pt x="2574" y="2600"/>
                    <a:pt x="2635" y="2630"/>
                    <a:pt x="2712" y="2684"/>
                  </a:cubicBezTo>
                  <a:cubicBezTo>
                    <a:pt x="2794" y="2750"/>
                    <a:pt x="2873" y="2829"/>
                    <a:pt x="2952" y="2924"/>
                  </a:cubicBezTo>
                  <a:cubicBezTo>
                    <a:pt x="2985" y="2967"/>
                    <a:pt x="3020" y="3010"/>
                    <a:pt x="3050" y="3055"/>
                  </a:cubicBezTo>
                  <a:cubicBezTo>
                    <a:pt x="3099" y="3124"/>
                    <a:pt x="3149" y="3191"/>
                    <a:pt x="3202" y="3255"/>
                  </a:cubicBezTo>
                  <a:cubicBezTo>
                    <a:pt x="3235" y="3292"/>
                    <a:pt x="3280" y="3328"/>
                    <a:pt x="3326" y="3352"/>
                  </a:cubicBezTo>
                  <a:cubicBezTo>
                    <a:pt x="3360" y="3367"/>
                    <a:pt x="3396" y="3375"/>
                    <a:pt x="3436" y="3375"/>
                  </a:cubicBezTo>
                  <a:cubicBezTo>
                    <a:pt x="3458" y="3375"/>
                    <a:pt x="3480" y="3373"/>
                    <a:pt x="3504" y="3368"/>
                  </a:cubicBezTo>
                  <a:cubicBezTo>
                    <a:pt x="3563" y="3352"/>
                    <a:pt x="3613" y="3312"/>
                    <a:pt x="3660" y="3272"/>
                  </a:cubicBezTo>
                  <a:cubicBezTo>
                    <a:pt x="3721" y="3224"/>
                    <a:pt x="3769" y="3158"/>
                    <a:pt x="3812" y="3098"/>
                  </a:cubicBezTo>
                  <a:cubicBezTo>
                    <a:pt x="3910" y="2967"/>
                    <a:pt x="3976" y="2854"/>
                    <a:pt x="4047" y="2736"/>
                  </a:cubicBezTo>
                  <a:lnTo>
                    <a:pt x="4062" y="2707"/>
                  </a:lnTo>
                  <a:cubicBezTo>
                    <a:pt x="4085" y="2667"/>
                    <a:pt x="4107" y="2625"/>
                    <a:pt x="4127" y="2587"/>
                  </a:cubicBezTo>
                  <a:lnTo>
                    <a:pt x="4127" y="2502"/>
                  </a:lnTo>
                  <a:lnTo>
                    <a:pt x="4126" y="2460"/>
                  </a:lnTo>
                  <a:cubicBezTo>
                    <a:pt x="4116" y="2364"/>
                    <a:pt x="4101" y="2284"/>
                    <a:pt x="4082" y="2206"/>
                  </a:cubicBezTo>
                  <a:cubicBezTo>
                    <a:pt x="4062" y="2131"/>
                    <a:pt x="4039" y="2057"/>
                    <a:pt x="4014" y="1982"/>
                  </a:cubicBezTo>
                  <a:lnTo>
                    <a:pt x="3989" y="1916"/>
                  </a:lnTo>
                  <a:lnTo>
                    <a:pt x="3963" y="1846"/>
                  </a:lnTo>
                  <a:cubicBezTo>
                    <a:pt x="3949" y="1810"/>
                    <a:pt x="3935" y="1774"/>
                    <a:pt x="3922" y="1738"/>
                  </a:cubicBezTo>
                  <a:cubicBezTo>
                    <a:pt x="3886" y="1630"/>
                    <a:pt x="3864" y="1537"/>
                    <a:pt x="3853" y="1445"/>
                  </a:cubicBezTo>
                  <a:cubicBezTo>
                    <a:pt x="3835" y="1323"/>
                    <a:pt x="3828" y="1201"/>
                    <a:pt x="3824" y="1077"/>
                  </a:cubicBezTo>
                  <a:lnTo>
                    <a:pt x="3821" y="1036"/>
                  </a:lnTo>
                  <a:cubicBezTo>
                    <a:pt x="3820" y="975"/>
                    <a:pt x="3817" y="913"/>
                    <a:pt x="3812" y="853"/>
                  </a:cubicBezTo>
                  <a:cubicBezTo>
                    <a:pt x="3800" y="682"/>
                    <a:pt x="3775" y="544"/>
                    <a:pt x="3735" y="418"/>
                  </a:cubicBezTo>
                  <a:cubicBezTo>
                    <a:pt x="3706" y="343"/>
                    <a:pt x="3682" y="294"/>
                    <a:pt x="3654" y="250"/>
                  </a:cubicBezTo>
                  <a:cubicBezTo>
                    <a:pt x="3620" y="201"/>
                    <a:pt x="3588" y="164"/>
                    <a:pt x="3551" y="129"/>
                  </a:cubicBezTo>
                  <a:cubicBezTo>
                    <a:pt x="3519" y="103"/>
                    <a:pt x="3488" y="85"/>
                    <a:pt x="3453" y="65"/>
                  </a:cubicBezTo>
                  <a:cubicBezTo>
                    <a:pt x="3400" y="42"/>
                    <a:pt x="3340" y="23"/>
                    <a:pt x="3280" y="10"/>
                  </a:cubicBezTo>
                  <a:cubicBezTo>
                    <a:pt x="3221" y="3"/>
                    <a:pt x="3164" y="1"/>
                    <a:pt x="3106" y="1"/>
                  </a:cubicBezTo>
                  <a:close/>
                </a:path>
              </a:pathLst>
            </a:custGeom>
            <a:solidFill>
              <a:srgbClr val="FFE5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54" name="Google Shape;3954;p16"/>
            <p:cNvSpPr/>
            <p:nvPr/>
          </p:nvSpPr>
          <p:spPr>
            <a:xfrm>
              <a:off x="3471150" y="424725"/>
              <a:ext cx="60200" cy="59400"/>
            </a:xfrm>
            <a:custGeom>
              <a:avLst/>
              <a:gdLst/>
              <a:ahLst/>
              <a:cxnLst/>
              <a:rect l="l" t="t" r="r" b="b"/>
              <a:pathLst>
                <a:path w="2408" h="2376" extrusionOk="0">
                  <a:moveTo>
                    <a:pt x="1316" y="1"/>
                  </a:moveTo>
                  <a:cubicBezTo>
                    <a:pt x="1185" y="1"/>
                    <a:pt x="1054" y="9"/>
                    <a:pt x="922" y="18"/>
                  </a:cubicBezTo>
                  <a:lnTo>
                    <a:pt x="849" y="24"/>
                  </a:lnTo>
                  <a:lnTo>
                    <a:pt x="674" y="38"/>
                  </a:lnTo>
                  <a:cubicBezTo>
                    <a:pt x="633" y="53"/>
                    <a:pt x="596" y="68"/>
                    <a:pt x="560" y="83"/>
                  </a:cubicBezTo>
                  <a:cubicBezTo>
                    <a:pt x="480" y="119"/>
                    <a:pt x="399" y="165"/>
                    <a:pt x="317" y="225"/>
                  </a:cubicBezTo>
                  <a:cubicBezTo>
                    <a:pt x="231" y="287"/>
                    <a:pt x="165" y="356"/>
                    <a:pt x="116" y="429"/>
                  </a:cubicBezTo>
                  <a:cubicBezTo>
                    <a:pt x="68" y="498"/>
                    <a:pt x="36" y="573"/>
                    <a:pt x="16" y="659"/>
                  </a:cubicBezTo>
                  <a:cubicBezTo>
                    <a:pt x="0" y="735"/>
                    <a:pt x="0" y="821"/>
                    <a:pt x="19" y="922"/>
                  </a:cubicBezTo>
                  <a:cubicBezTo>
                    <a:pt x="22" y="959"/>
                    <a:pt x="30" y="988"/>
                    <a:pt x="40" y="1008"/>
                  </a:cubicBezTo>
                  <a:lnTo>
                    <a:pt x="52" y="1038"/>
                  </a:lnTo>
                  <a:cubicBezTo>
                    <a:pt x="72" y="1081"/>
                    <a:pt x="95" y="1118"/>
                    <a:pt x="128" y="1157"/>
                  </a:cubicBezTo>
                  <a:cubicBezTo>
                    <a:pt x="178" y="1222"/>
                    <a:pt x="250" y="1279"/>
                    <a:pt x="343" y="1327"/>
                  </a:cubicBezTo>
                  <a:cubicBezTo>
                    <a:pt x="431" y="1373"/>
                    <a:pt x="523" y="1401"/>
                    <a:pt x="600" y="1420"/>
                  </a:cubicBezTo>
                  <a:cubicBezTo>
                    <a:pt x="708" y="1449"/>
                    <a:pt x="817" y="1467"/>
                    <a:pt x="925" y="1483"/>
                  </a:cubicBezTo>
                  <a:lnTo>
                    <a:pt x="1051" y="1503"/>
                  </a:lnTo>
                  <a:cubicBezTo>
                    <a:pt x="1219" y="1528"/>
                    <a:pt x="1353" y="1548"/>
                    <a:pt x="1475" y="1592"/>
                  </a:cubicBezTo>
                  <a:cubicBezTo>
                    <a:pt x="1510" y="1607"/>
                    <a:pt x="1538" y="1621"/>
                    <a:pt x="1566" y="1638"/>
                  </a:cubicBezTo>
                  <a:cubicBezTo>
                    <a:pt x="1580" y="1648"/>
                    <a:pt x="1594" y="1663"/>
                    <a:pt x="1607" y="1677"/>
                  </a:cubicBezTo>
                  <a:cubicBezTo>
                    <a:pt x="1633" y="1717"/>
                    <a:pt x="1653" y="1753"/>
                    <a:pt x="1672" y="1793"/>
                  </a:cubicBezTo>
                  <a:lnTo>
                    <a:pt x="1688" y="1837"/>
                  </a:lnTo>
                  <a:cubicBezTo>
                    <a:pt x="1712" y="1901"/>
                    <a:pt x="1734" y="1966"/>
                    <a:pt x="1754" y="2033"/>
                  </a:cubicBezTo>
                  <a:lnTo>
                    <a:pt x="1780" y="2109"/>
                  </a:lnTo>
                  <a:cubicBezTo>
                    <a:pt x="1791" y="2148"/>
                    <a:pt x="1804" y="2187"/>
                    <a:pt x="1818" y="2224"/>
                  </a:cubicBezTo>
                  <a:cubicBezTo>
                    <a:pt x="1840" y="2282"/>
                    <a:pt x="1867" y="2331"/>
                    <a:pt x="1899" y="2375"/>
                  </a:cubicBezTo>
                  <a:cubicBezTo>
                    <a:pt x="1969" y="2354"/>
                    <a:pt x="2032" y="2323"/>
                    <a:pt x="2100" y="2276"/>
                  </a:cubicBezTo>
                  <a:cubicBezTo>
                    <a:pt x="2136" y="2246"/>
                    <a:pt x="2177" y="2210"/>
                    <a:pt x="2218" y="2168"/>
                  </a:cubicBezTo>
                  <a:cubicBezTo>
                    <a:pt x="2239" y="2142"/>
                    <a:pt x="2255" y="2124"/>
                    <a:pt x="2268" y="2104"/>
                  </a:cubicBezTo>
                  <a:cubicBezTo>
                    <a:pt x="2282" y="2079"/>
                    <a:pt x="2294" y="2053"/>
                    <a:pt x="2307" y="2030"/>
                  </a:cubicBezTo>
                  <a:cubicBezTo>
                    <a:pt x="2327" y="1979"/>
                    <a:pt x="2343" y="1927"/>
                    <a:pt x="2354" y="1872"/>
                  </a:cubicBezTo>
                  <a:cubicBezTo>
                    <a:pt x="2377" y="1727"/>
                    <a:pt x="2373" y="1582"/>
                    <a:pt x="2366" y="1433"/>
                  </a:cubicBezTo>
                  <a:lnTo>
                    <a:pt x="2363" y="1375"/>
                  </a:lnTo>
                  <a:cubicBezTo>
                    <a:pt x="2358" y="1332"/>
                    <a:pt x="2356" y="1289"/>
                    <a:pt x="2356" y="1246"/>
                  </a:cubicBezTo>
                  <a:cubicBezTo>
                    <a:pt x="2357" y="1196"/>
                    <a:pt x="2358" y="1147"/>
                    <a:pt x="2363" y="1097"/>
                  </a:cubicBezTo>
                  <a:lnTo>
                    <a:pt x="2377" y="922"/>
                  </a:lnTo>
                  <a:lnTo>
                    <a:pt x="2383" y="844"/>
                  </a:lnTo>
                  <a:cubicBezTo>
                    <a:pt x="2386" y="792"/>
                    <a:pt x="2391" y="739"/>
                    <a:pt x="2393" y="687"/>
                  </a:cubicBezTo>
                  <a:cubicBezTo>
                    <a:pt x="2400" y="564"/>
                    <a:pt x="2407" y="433"/>
                    <a:pt x="2399" y="301"/>
                  </a:cubicBezTo>
                  <a:cubicBezTo>
                    <a:pt x="2393" y="251"/>
                    <a:pt x="2389" y="212"/>
                    <a:pt x="2377" y="176"/>
                  </a:cubicBezTo>
                  <a:cubicBezTo>
                    <a:pt x="2331" y="146"/>
                    <a:pt x="2285" y="135"/>
                    <a:pt x="2246" y="126"/>
                  </a:cubicBezTo>
                  <a:cubicBezTo>
                    <a:pt x="2185" y="112"/>
                    <a:pt x="2124" y="99"/>
                    <a:pt x="2061" y="89"/>
                  </a:cubicBezTo>
                  <a:cubicBezTo>
                    <a:pt x="1923" y="63"/>
                    <a:pt x="1761" y="35"/>
                    <a:pt x="1603" y="17"/>
                  </a:cubicBezTo>
                  <a:cubicBezTo>
                    <a:pt x="1507" y="5"/>
                    <a:pt x="1411" y="1"/>
                    <a:pt x="1316" y="1"/>
                  </a:cubicBezTo>
                  <a:close/>
                </a:path>
              </a:pathLst>
            </a:custGeom>
            <a:solidFill>
              <a:srgbClr val="FFE5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55" name="Google Shape;3955;p16"/>
            <p:cNvSpPr/>
            <p:nvPr/>
          </p:nvSpPr>
          <p:spPr>
            <a:xfrm>
              <a:off x="3374900" y="363175"/>
              <a:ext cx="63325" cy="57875"/>
            </a:xfrm>
            <a:custGeom>
              <a:avLst/>
              <a:gdLst/>
              <a:ahLst/>
              <a:cxnLst/>
              <a:rect l="l" t="t" r="r" b="b"/>
              <a:pathLst>
                <a:path w="2533" h="2315" extrusionOk="0">
                  <a:moveTo>
                    <a:pt x="2250" y="1"/>
                  </a:moveTo>
                  <a:cubicBezTo>
                    <a:pt x="2244" y="1"/>
                    <a:pt x="2237" y="1"/>
                    <a:pt x="2231" y="1"/>
                  </a:cubicBezTo>
                  <a:cubicBezTo>
                    <a:pt x="2152" y="10"/>
                    <a:pt x="2082" y="28"/>
                    <a:pt x="2012" y="47"/>
                  </a:cubicBezTo>
                  <a:cubicBezTo>
                    <a:pt x="1927" y="74"/>
                    <a:pt x="1845" y="100"/>
                    <a:pt x="1762" y="125"/>
                  </a:cubicBezTo>
                  <a:cubicBezTo>
                    <a:pt x="1563" y="184"/>
                    <a:pt x="1365" y="245"/>
                    <a:pt x="1170" y="310"/>
                  </a:cubicBezTo>
                  <a:cubicBezTo>
                    <a:pt x="1125" y="326"/>
                    <a:pt x="1079" y="344"/>
                    <a:pt x="1039" y="366"/>
                  </a:cubicBezTo>
                  <a:cubicBezTo>
                    <a:pt x="990" y="390"/>
                    <a:pt x="946" y="418"/>
                    <a:pt x="898" y="446"/>
                  </a:cubicBezTo>
                  <a:cubicBezTo>
                    <a:pt x="776" y="534"/>
                    <a:pt x="663" y="640"/>
                    <a:pt x="559" y="741"/>
                  </a:cubicBezTo>
                  <a:lnTo>
                    <a:pt x="518" y="782"/>
                  </a:lnTo>
                  <a:cubicBezTo>
                    <a:pt x="433" y="869"/>
                    <a:pt x="347" y="955"/>
                    <a:pt x="256" y="1031"/>
                  </a:cubicBezTo>
                  <a:cubicBezTo>
                    <a:pt x="202" y="1077"/>
                    <a:pt x="149" y="1117"/>
                    <a:pt x="93" y="1159"/>
                  </a:cubicBezTo>
                  <a:cubicBezTo>
                    <a:pt x="63" y="1179"/>
                    <a:pt x="34" y="1196"/>
                    <a:pt x="1" y="1215"/>
                  </a:cubicBezTo>
                  <a:cubicBezTo>
                    <a:pt x="2" y="1254"/>
                    <a:pt x="14" y="1281"/>
                    <a:pt x="24" y="1308"/>
                  </a:cubicBezTo>
                  <a:cubicBezTo>
                    <a:pt x="44" y="1360"/>
                    <a:pt x="67" y="1412"/>
                    <a:pt x="94" y="1462"/>
                  </a:cubicBezTo>
                  <a:cubicBezTo>
                    <a:pt x="172" y="1617"/>
                    <a:pt x="279" y="1766"/>
                    <a:pt x="409" y="1893"/>
                  </a:cubicBezTo>
                  <a:cubicBezTo>
                    <a:pt x="547" y="2028"/>
                    <a:pt x="696" y="2127"/>
                    <a:pt x="852" y="2191"/>
                  </a:cubicBezTo>
                  <a:cubicBezTo>
                    <a:pt x="926" y="2220"/>
                    <a:pt x="1006" y="2243"/>
                    <a:pt x="1101" y="2262"/>
                  </a:cubicBezTo>
                  <a:cubicBezTo>
                    <a:pt x="1200" y="2283"/>
                    <a:pt x="1299" y="2298"/>
                    <a:pt x="1400" y="2308"/>
                  </a:cubicBezTo>
                  <a:cubicBezTo>
                    <a:pt x="1439" y="2312"/>
                    <a:pt x="1481" y="2315"/>
                    <a:pt x="1522" y="2315"/>
                  </a:cubicBezTo>
                  <a:cubicBezTo>
                    <a:pt x="1596" y="2315"/>
                    <a:pt x="1670" y="2306"/>
                    <a:pt x="1737" y="2276"/>
                  </a:cubicBezTo>
                  <a:cubicBezTo>
                    <a:pt x="1779" y="2255"/>
                    <a:pt x="1812" y="2227"/>
                    <a:pt x="1841" y="2193"/>
                  </a:cubicBezTo>
                  <a:cubicBezTo>
                    <a:pt x="1868" y="2163"/>
                    <a:pt x="1888" y="2120"/>
                    <a:pt x="1898" y="2062"/>
                  </a:cubicBezTo>
                  <a:cubicBezTo>
                    <a:pt x="1905" y="2032"/>
                    <a:pt x="1905" y="1999"/>
                    <a:pt x="1904" y="1967"/>
                  </a:cubicBezTo>
                  <a:cubicBezTo>
                    <a:pt x="1898" y="1911"/>
                    <a:pt x="1889" y="1874"/>
                    <a:pt x="1881" y="1835"/>
                  </a:cubicBezTo>
                  <a:lnTo>
                    <a:pt x="1872" y="1802"/>
                  </a:lnTo>
                  <a:lnTo>
                    <a:pt x="1836" y="1687"/>
                  </a:lnTo>
                  <a:lnTo>
                    <a:pt x="1819" y="1637"/>
                  </a:lnTo>
                  <a:lnTo>
                    <a:pt x="1810" y="1603"/>
                  </a:lnTo>
                  <a:lnTo>
                    <a:pt x="1793" y="1534"/>
                  </a:lnTo>
                  <a:cubicBezTo>
                    <a:pt x="1776" y="1469"/>
                    <a:pt x="1767" y="1404"/>
                    <a:pt x="1767" y="1338"/>
                  </a:cubicBezTo>
                  <a:cubicBezTo>
                    <a:pt x="1772" y="1304"/>
                    <a:pt x="1775" y="1271"/>
                    <a:pt x="1783" y="1235"/>
                  </a:cubicBezTo>
                  <a:lnTo>
                    <a:pt x="1810" y="1177"/>
                  </a:lnTo>
                  <a:cubicBezTo>
                    <a:pt x="1872" y="1081"/>
                    <a:pt x="1956" y="999"/>
                    <a:pt x="2037" y="922"/>
                  </a:cubicBezTo>
                  <a:lnTo>
                    <a:pt x="2076" y="883"/>
                  </a:lnTo>
                  <a:cubicBezTo>
                    <a:pt x="2178" y="785"/>
                    <a:pt x="2286" y="683"/>
                    <a:pt x="2382" y="574"/>
                  </a:cubicBezTo>
                  <a:cubicBezTo>
                    <a:pt x="2445" y="498"/>
                    <a:pt x="2498" y="421"/>
                    <a:pt x="2533" y="346"/>
                  </a:cubicBezTo>
                  <a:lnTo>
                    <a:pt x="2504" y="244"/>
                  </a:lnTo>
                  <a:lnTo>
                    <a:pt x="2484" y="191"/>
                  </a:lnTo>
                  <a:cubicBezTo>
                    <a:pt x="2477" y="172"/>
                    <a:pt x="2470" y="153"/>
                    <a:pt x="2461" y="138"/>
                  </a:cubicBezTo>
                  <a:cubicBezTo>
                    <a:pt x="2454" y="122"/>
                    <a:pt x="2442" y="107"/>
                    <a:pt x="2434" y="94"/>
                  </a:cubicBezTo>
                  <a:cubicBezTo>
                    <a:pt x="2418" y="74"/>
                    <a:pt x="2404" y="59"/>
                    <a:pt x="2386" y="43"/>
                  </a:cubicBezTo>
                  <a:cubicBezTo>
                    <a:pt x="2368" y="28"/>
                    <a:pt x="2358" y="23"/>
                    <a:pt x="2349" y="18"/>
                  </a:cubicBezTo>
                  <a:cubicBezTo>
                    <a:pt x="2335" y="14"/>
                    <a:pt x="2322" y="8"/>
                    <a:pt x="2306" y="4"/>
                  </a:cubicBezTo>
                  <a:cubicBezTo>
                    <a:pt x="2286" y="2"/>
                    <a:pt x="2268" y="1"/>
                    <a:pt x="2250" y="1"/>
                  </a:cubicBezTo>
                  <a:close/>
                </a:path>
              </a:pathLst>
            </a:custGeom>
            <a:solidFill>
              <a:srgbClr val="FFE5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56" name="Google Shape;3956;p16"/>
            <p:cNvSpPr/>
            <p:nvPr/>
          </p:nvSpPr>
          <p:spPr>
            <a:xfrm>
              <a:off x="3446225" y="350475"/>
              <a:ext cx="56850" cy="53525"/>
            </a:xfrm>
            <a:custGeom>
              <a:avLst/>
              <a:gdLst/>
              <a:ahLst/>
              <a:cxnLst/>
              <a:rect l="l" t="t" r="r" b="b"/>
              <a:pathLst>
                <a:path w="2274" h="2141" extrusionOk="0">
                  <a:moveTo>
                    <a:pt x="1889" y="1"/>
                  </a:moveTo>
                  <a:cubicBezTo>
                    <a:pt x="1671" y="22"/>
                    <a:pt x="1451" y="68"/>
                    <a:pt x="1235" y="136"/>
                  </a:cubicBezTo>
                  <a:cubicBezTo>
                    <a:pt x="1119" y="172"/>
                    <a:pt x="1004" y="216"/>
                    <a:pt x="894" y="265"/>
                  </a:cubicBezTo>
                  <a:cubicBezTo>
                    <a:pt x="783" y="312"/>
                    <a:pt x="678" y="368"/>
                    <a:pt x="572" y="433"/>
                  </a:cubicBezTo>
                  <a:cubicBezTo>
                    <a:pt x="484" y="488"/>
                    <a:pt x="400" y="554"/>
                    <a:pt x="309" y="634"/>
                  </a:cubicBezTo>
                  <a:cubicBezTo>
                    <a:pt x="234" y="700"/>
                    <a:pt x="165" y="785"/>
                    <a:pt x="107" y="885"/>
                  </a:cubicBezTo>
                  <a:cubicBezTo>
                    <a:pt x="82" y="927"/>
                    <a:pt x="65" y="972"/>
                    <a:pt x="49" y="1015"/>
                  </a:cubicBezTo>
                  <a:cubicBezTo>
                    <a:pt x="33" y="1062"/>
                    <a:pt x="25" y="1102"/>
                    <a:pt x="17" y="1151"/>
                  </a:cubicBezTo>
                  <a:cubicBezTo>
                    <a:pt x="0" y="1263"/>
                    <a:pt x="10" y="1374"/>
                    <a:pt x="42" y="1483"/>
                  </a:cubicBezTo>
                  <a:cubicBezTo>
                    <a:pt x="43" y="1503"/>
                    <a:pt x="49" y="1520"/>
                    <a:pt x="55" y="1535"/>
                  </a:cubicBezTo>
                  <a:cubicBezTo>
                    <a:pt x="69" y="1572"/>
                    <a:pt x="86" y="1608"/>
                    <a:pt x="105" y="1642"/>
                  </a:cubicBezTo>
                  <a:cubicBezTo>
                    <a:pt x="132" y="1694"/>
                    <a:pt x="165" y="1743"/>
                    <a:pt x="201" y="1787"/>
                  </a:cubicBezTo>
                  <a:cubicBezTo>
                    <a:pt x="221" y="1816"/>
                    <a:pt x="243" y="1841"/>
                    <a:pt x="265" y="1868"/>
                  </a:cubicBezTo>
                  <a:cubicBezTo>
                    <a:pt x="273" y="1879"/>
                    <a:pt x="286" y="1891"/>
                    <a:pt x="306" y="1904"/>
                  </a:cubicBezTo>
                  <a:cubicBezTo>
                    <a:pt x="345" y="1932"/>
                    <a:pt x="381" y="1947"/>
                    <a:pt x="414" y="1961"/>
                  </a:cubicBezTo>
                  <a:cubicBezTo>
                    <a:pt x="535" y="2006"/>
                    <a:pt x="632" y="2026"/>
                    <a:pt x="716" y="2042"/>
                  </a:cubicBezTo>
                  <a:cubicBezTo>
                    <a:pt x="851" y="2069"/>
                    <a:pt x="990" y="2088"/>
                    <a:pt x="1126" y="2102"/>
                  </a:cubicBezTo>
                  <a:cubicBezTo>
                    <a:pt x="1370" y="2128"/>
                    <a:pt x="1602" y="2141"/>
                    <a:pt x="1832" y="2141"/>
                  </a:cubicBezTo>
                  <a:cubicBezTo>
                    <a:pt x="1820" y="2089"/>
                    <a:pt x="1830" y="2049"/>
                    <a:pt x="1866" y="2030"/>
                  </a:cubicBezTo>
                  <a:cubicBezTo>
                    <a:pt x="1896" y="2013"/>
                    <a:pt x="1925" y="1996"/>
                    <a:pt x="1954" y="1980"/>
                  </a:cubicBezTo>
                  <a:cubicBezTo>
                    <a:pt x="2015" y="1934"/>
                    <a:pt x="2069" y="1891"/>
                    <a:pt x="2116" y="1839"/>
                  </a:cubicBezTo>
                  <a:cubicBezTo>
                    <a:pt x="2162" y="1782"/>
                    <a:pt x="2189" y="1740"/>
                    <a:pt x="2212" y="1694"/>
                  </a:cubicBezTo>
                  <a:cubicBezTo>
                    <a:pt x="2231" y="1654"/>
                    <a:pt x="2248" y="1596"/>
                    <a:pt x="2261" y="1536"/>
                  </a:cubicBezTo>
                  <a:cubicBezTo>
                    <a:pt x="2272" y="1473"/>
                    <a:pt x="2274" y="1402"/>
                    <a:pt x="2270" y="1323"/>
                  </a:cubicBezTo>
                  <a:cubicBezTo>
                    <a:pt x="2254" y="1128"/>
                    <a:pt x="2196" y="950"/>
                    <a:pt x="2137" y="768"/>
                  </a:cubicBezTo>
                  <a:lnTo>
                    <a:pt x="2076" y="597"/>
                  </a:lnTo>
                  <a:cubicBezTo>
                    <a:pt x="2031" y="473"/>
                    <a:pt x="1987" y="347"/>
                    <a:pt x="1946" y="219"/>
                  </a:cubicBezTo>
                  <a:cubicBezTo>
                    <a:pt x="1925" y="147"/>
                    <a:pt x="1906" y="74"/>
                    <a:pt x="1889" y="1"/>
                  </a:cubicBezTo>
                  <a:close/>
                </a:path>
              </a:pathLst>
            </a:custGeom>
            <a:solidFill>
              <a:srgbClr val="FFE5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57" name="Google Shape;3957;p16"/>
            <p:cNvSpPr/>
            <p:nvPr/>
          </p:nvSpPr>
          <p:spPr>
            <a:xfrm>
              <a:off x="3618600" y="404100"/>
              <a:ext cx="61425" cy="46125"/>
            </a:xfrm>
            <a:custGeom>
              <a:avLst/>
              <a:gdLst/>
              <a:ahLst/>
              <a:cxnLst/>
              <a:rect l="l" t="t" r="r" b="b"/>
              <a:pathLst>
                <a:path w="2457" h="1845" extrusionOk="0">
                  <a:moveTo>
                    <a:pt x="1487" y="0"/>
                  </a:moveTo>
                  <a:cubicBezTo>
                    <a:pt x="1272" y="32"/>
                    <a:pt x="1048" y="118"/>
                    <a:pt x="801" y="266"/>
                  </a:cubicBezTo>
                  <a:cubicBezTo>
                    <a:pt x="673" y="345"/>
                    <a:pt x="545" y="438"/>
                    <a:pt x="420" y="547"/>
                  </a:cubicBezTo>
                  <a:cubicBezTo>
                    <a:pt x="282" y="669"/>
                    <a:pt x="175" y="799"/>
                    <a:pt x="97" y="934"/>
                  </a:cubicBezTo>
                  <a:cubicBezTo>
                    <a:pt x="55" y="1007"/>
                    <a:pt x="28" y="1082"/>
                    <a:pt x="15" y="1159"/>
                  </a:cubicBezTo>
                  <a:cubicBezTo>
                    <a:pt x="1" y="1237"/>
                    <a:pt x="4" y="1316"/>
                    <a:pt x="22" y="1395"/>
                  </a:cubicBezTo>
                  <a:cubicBezTo>
                    <a:pt x="31" y="1412"/>
                    <a:pt x="35" y="1431"/>
                    <a:pt x="41" y="1445"/>
                  </a:cubicBezTo>
                  <a:cubicBezTo>
                    <a:pt x="63" y="1501"/>
                    <a:pt x="94" y="1548"/>
                    <a:pt x="126" y="1589"/>
                  </a:cubicBezTo>
                  <a:cubicBezTo>
                    <a:pt x="155" y="1632"/>
                    <a:pt x="192" y="1669"/>
                    <a:pt x="228" y="1699"/>
                  </a:cubicBezTo>
                  <a:cubicBezTo>
                    <a:pt x="259" y="1728"/>
                    <a:pt x="292" y="1751"/>
                    <a:pt x="328" y="1777"/>
                  </a:cubicBezTo>
                  <a:cubicBezTo>
                    <a:pt x="387" y="1814"/>
                    <a:pt x="458" y="1836"/>
                    <a:pt x="540" y="1841"/>
                  </a:cubicBezTo>
                  <a:cubicBezTo>
                    <a:pt x="550" y="1843"/>
                    <a:pt x="561" y="1844"/>
                    <a:pt x="572" y="1844"/>
                  </a:cubicBezTo>
                  <a:cubicBezTo>
                    <a:pt x="596" y="1844"/>
                    <a:pt x="620" y="1841"/>
                    <a:pt x="643" y="1836"/>
                  </a:cubicBezTo>
                  <a:cubicBezTo>
                    <a:pt x="667" y="1833"/>
                    <a:pt x="689" y="1826"/>
                    <a:pt x="709" y="1818"/>
                  </a:cubicBezTo>
                  <a:cubicBezTo>
                    <a:pt x="815" y="1782"/>
                    <a:pt x="876" y="1739"/>
                    <a:pt x="924" y="1702"/>
                  </a:cubicBezTo>
                  <a:cubicBezTo>
                    <a:pt x="992" y="1653"/>
                    <a:pt x="1057" y="1597"/>
                    <a:pt x="1118" y="1540"/>
                  </a:cubicBezTo>
                  <a:lnTo>
                    <a:pt x="1217" y="1448"/>
                  </a:lnTo>
                  <a:lnTo>
                    <a:pt x="1243" y="1423"/>
                  </a:lnTo>
                  <a:cubicBezTo>
                    <a:pt x="1340" y="1336"/>
                    <a:pt x="1413" y="1267"/>
                    <a:pt x="1493" y="1209"/>
                  </a:cubicBezTo>
                  <a:cubicBezTo>
                    <a:pt x="1529" y="1188"/>
                    <a:pt x="1565" y="1168"/>
                    <a:pt x="1602" y="1153"/>
                  </a:cubicBezTo>
                  <a:cubicBezTo>
                    <a:pt x="1617" y="1151"/>
                    <a:pt x="1631" y="1145"/>
                    <a:pt x="1645" y="1143"/>
                  </a:cubicBezTo>
                  <a:cubicBezTo>
                    <a:pt x="1746" y="1166"/>
                    <a:pt x="1821" y="1202"/>
                    <a:pt x="1872" y="1227"/>
                  </a:cubicBezTo>
                  <a:lnTo>
                    <a:pt x="1959" y="1268"/>
                  </a:lnTo>
                  <a:cubicBezTo>
                    <a:pt x="2048" y="1311"/>
                    <a:pt x="2130" y="1352"/>
                    <a:pt x="2211" y="1390"/>
                  </a:cubicBezTo>
                  <a:cubicBezTo>
                    <a:pt x="2303" y="1432"/>
                    <a:pt x="2378" y="1459"/>
                    <a:pt x="2450" y="1477"/>
                  </a:cubicBezTo>
                  <a:lnTo>
                    <a:pt x="2457" y="1423"/>
                  </a:lnTo>
                  <a:cubicBezTo>
                    <a:pt x="2454" y="1386"/>
                    <a:pt x="2445" y="1347"/>
                    <a:pt x="2428" y="1297"/>
                  </a:cubicBezTo>
                  <a:cubicBezTo>
                    <a:pt x="2392" y="1209"/>
                    <a:pt x="2345" y="1125"/>
                    <a:pt x="2266" y="1013"/>
                  </a:cubicBezTo>
                  <a:cubicBezTo>
                    <a:pt x="2167" y="876"/>
                    <a:pt x="2059" y="744"/>
                    <a:pt x="1950" y="613"/>
                  </a:cubicBezTo>
                  <a:cubicBezTo>
                    <a:pt x="1822" y="461"/>
                    <a:pt x="1707" y="323"/>
                    <a:pt x="1601" y="174"/>
                  </a:cubicBezTo>
                  <a:cubicBezTo>
                    <a:pt x="1562" y="118"/>
                    <a:pt x="1523" y="59"/>
                    <a:pt x="1487" y="0"/>
                  </a:cubicBezTo>
                  <a:close/>
                </a:path>
              </a:pathLst>
            </a:custGeom>
            <a:solidFill>
              <a:srgbClr val="FFE5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58" name="Google Shape;3958;p16"/>
            <p:cNvSpPr/>
            <p:nvPr/>
          </p:nvSpPr>
          <p:spPr>
            <a:xfrm>
              <a:off x="3720200" y="148100"/>
              <a:ext cx="72375" cy="85975"/>
            </a:xfrm>
            <a:custGeom>
              <a:avLst/>
              <a:gdLst/>
              <a:ahLst/>
              <a:cxnLst/>
              <a:rect l="l" t="t" r="r" b="b"/>
              <a:pathLst>
                <a:path w="2895" h="3439" extrusionOk="0">
                  <a:moveTo>
                    <a:pt x="1726" y="1"/>
                  </a:moveTo>
                  <a:cubicBezTo>
                    <a:pt x="1673" y="1"/>
                    <a:pt x="1619" y="2"/>
                    <a:pt x="1566" y="6"/>
                  </a:cubicBezTo>
                  <a:cubicBezTo>
                    <a:pt x="1396" y="22"/>
                    <a:pt x="1256" y="48"/>
                    <a:pt x="1126" y="93"/>
                  </a:cubicBezTo>
                  <a:cubicBezTo>
                    <a:pt x="1085" y="107"/>
                    <a:pt x="1040" y="123"/>
                    <a:pt x="997" y="147"/>
                  </a:cubicBezTo>
                  <a:cubicBezTo>
                    <a:pt x="948" y="174"/>
                    <a:pt x="904" y="203"/>
                    <a:pt x="859" y="236"/>
                  </a:cubicBezTo>
                  <a:cubicBezTo>
                    <a:pt x="812" y="272"/>
                    <a:pt x="769" y="308"/>
                    <a:pt x="730" y="351"/>
                  </a:cubicBezTo>
                  <a:cubicBezTo>
                    <a:pt x="703" y="384"/>
                    <a:pt x="682" y="413"/>
                    <a:pt x="668" y="442"/>
                  </a:cubicBezTo>
                  <a:cubicBezTo>
                    <a:pt x="657" y="470"/>
                    <a:pt x="647" y="498"/>
                    <a:pt x="642" y="531"/>
                  </a:cubicBezTo>
                  <a:cubicBezTo>
                    <a:pt x="635" y="585"/>
                    <a:pt x="635" y="640"/>
                    <a:pt x="638" y="694"/>
                  </a:cubicBezTo>
                  <a:lnTo>
                    <a:pt x="644" y="766"/>
                  </a:lnTo>
                  <a:cubicBezTo>
                    <a:pt x="651" y="834"/>
                    <a:pt x="658" y="900"/>
                    <a:pt x="659" y="964"/>
                  </a:cubicBezTo>
                  <a:cubicBezTo>
                    <a:pt x="659" y="1088"/>
                    <a:pt x="644" y="1196"/>
                    <a:pt x="613" y="1285"/>
                  </a:cubicBezTo>
                  <a:cubicBezTo>
                    <a:pt x="599" y="1324"/>
                    <a:pt x="589" y="1351"/>
                    <a:pt x="575" y="1377"/>
                  </a:cubicBezTo>
                  <a:cubicBezTo>
                    <a:pt x="568" y="1395"/>
                    <a:pt x="557" y="1413"/>
                    <a:pt x="543" y="1433"/>
                  </a:cubicBezTo>
                  <a:cubicBezTo>
                    <a:pt x="507" y="1482"/>
                    <a:pt x="457" y="1515"/>
                    <a:pt x="437" y="1525"/>
                  </a:cubicBezTo>
                  <a:cubicBezTo>
                    <a:pt x="394" y="1552"/>
                    <a:pt x="351" y="1573"/>
                    <a:pt x="309" y="1595"/>
                  </a:cubicBezTo>
                  <a:lnTo>
                    <a:pt x="269" y="1617"/>
                  </a:lnTo>
                  <a:cubicBezTo>
                    <a:pt x="223" y="1640"/>
                    <a:pt x="178" y="1664"/>
                    <a:pt x="135" y="1694"/>
                  </a:cubicBezTo>
                  <a:cubicBezTo>
                    <a:pt x="118" y="1706"/>
                    <a:pt x="104" y="1720"/>
                    <a:pt x="89" y="1736"/>
                  </a:cubicBezTo>
                  <a:cubicBezTo>
                    <a:pt x="55" y="1777"/>
                    <a:pt x="43" y="1798"/>
                    <a:pt x="36" y="1819"/>
                  </a:cubicBezTo>
                  <a:cubicBezTo>
                    <a:pt x="26" y="1855"/>
                    <a:pt x="19" y="1879"/>
                    <a:pt x="13" y="1905"/>
                  </a:cubicBezTo>
                  <a:cubicBezTo>
                    <a:pt x="7" y="1943"/>
                    <a:pt x="3" y="1978"/>
                    <a:pt x="0" y="2017"/>
                  </a:cubicBezTo>
                  <a:cubicBezTo>
                    <a:pt x="0" y="2053"/>
                    <a:pt x="0" y="2091"/>
                    <a:pt x="3" y="2126"/>
                  </a:cubicBezTo>
                  <a:cubicBezTo>
                    <a:pt x="7" y="2198"/>
                    <a:pt x="20" y="2270"/>
                    <a:pt x="33" y="2345"/>
                  </a:cubicBezTo>
                  <a:lnTo>
                    <a:pt x="36" y="2355"/>
                  </a:lnTo>
                  <a:cubicBezTo>
                    <a:pt x="52" y="2398"/>
                    <a:pt x="71" y="2438"/>
                    <a:pt x="88" y="2480"/>
                  </a:cubicBezTo>
                  <a:cubicBezTo>
                    <a:pt x="144" y="2603"/>
                    <a:pt x="208" y="2721"/>
                    <a:pt x="276" y="2839"/>
                  </a:cubicBezTo>
                  <a:cubicBezTo>
                    <a:pt x="355" y="2972"/>
                    <a:pt x="428" y="3080"/>
                    <a:pt x="500" y="3169"/>
                  </a:cubicBezTo>
                  <a:cubicBezTo>
                    <a:pt x="552" y="3235"/>
                    <a:pt x="609" y="3293"/>
                    <a:pt x="671" y="3342"/>
                  </a:cubicBezTo>
                  <a:cubicBezTo>
                    <a:pt x="723" y="3383"/>
                    <a:pt x="787" y="3413"/>
                    <a:pt x="862" y="3432"/>
                  </a:cubicBezTo>
                  <a:cubicBezTo>
                    <a:pt x="883" y="3436"/>
                    <a:pt x="905" y="3438"/>
                    <a:pt x="927" y="3438"/>
                  </a:cubicBezTo>
                  <a:cubicBezTo>
                    <a:pt x="966" y="3438"/>
                    <a:pt x="1007" y="3432"/>
                    <a:pt x="1050" y="3419"/>
                  </a:cubicBezTo>
                  <a:cubicBezTo>
                    <a:pt x="1105" y="3400"/>
                    <a:pt x="1162" y="3367"/>
                    <a:pt x="1227" y="3317"/>
                  </a:cubicBezTo>
                  <a:cubicBezTo>
                    <a:pt x="1347" y="3221"/>
                    <a:pt x="1445" y="3099"/>
                    <a:pt x="1553" y="2961"/>
                  </a:cubicBezTo>
                  <a:lnTo>
                    <a:pt x="1574" y="2934"/>
                  </a:lnTo>
                  <a:lnTo>
                    <a:pt x="1622" y="2875"/>
                  </a:lnTo>
                  <a:cubicBezTo>
                    <a:pt x="1761" y="2695"/>
                    <a:pt x="1889" y="2537"/>
                    <a:pt x="2033" y="2392"/>
                  </a:cubicBezTo>
                  <a:cubicBezTo>
                    <a:pt x="2051" y="2355"/>
                    <a:pt x="2067" y="2320"/>
                    <a:pt x="2087" y="2287"/>
                  </a:cubicBezTo>
                  <a:cubicBezTo>
                    <a:pt x="2112" y="2244"/>
                    <a:pt x="2142" y="2201"/>
                    <a:pt x="2175" y="2162"/>
                  </a:cubicBezTo>
                  <a:cubicBezTo>
                    <a:pt x="2234" y="2091"/>
                    <a:pt x="2298" y="2022"/>
                    <a:pt x="2361" y="1954"/>
                  </a:cubicBezTo>
                  <a:lnTo>
                    <a:pt x="2396" y="1918"/>
                  </a:lnTo>
                  <a:cubicBezTo>
                    <a:pt x="2453" y="1859"/>
                    <a:pt x="2509" y="1799"/>
                    <a:pt x="2564" y="1736"/>
                  </a:cubicBezTo>
                  <a:cubicBezTo>
                    <a:pt x="2650" y="1632"/>
                    <a:pt x="2712" y="1556"/>
                    <a:pt x="2784" y="1489"/>
                  </a:cubicBezTo>
                  <a:lnTo>
                    <a:pt x="2827" y="1448"/>
                  </a:lnTo>
                  <a:lnTo>
                    <a:pt x="2870" y="1410"/>
                  </a:lnTo>
                  <a:cubicBezTo>
                    <a:pt x="2879" y="1374"/>
                    <a:pt x="2883" y="1354"/>
                    <a:pt x="2884" y="1336"/>
                  </a:cubicBezTo>
                  <a:lnTo>
                    <a:pt x="2887" y="1295"/>
                  </a:lnTo>
                  <a:cubicBezTo>
                    <a:pt x="2890" y="1262"/>
                    <a:pt x="2891" y="1230"/>
                    <a:pt x="2894" y="1197"/>
                  </a:cubicBezTo>
                  <a:cubicBezTo>
                    <a:pt x="2893" y="1137"/>
                    <a:pt x="2886" y="1107"/>
                    <a:pt x="2877" y="1078"/>
                  </a:cubicBezTo>
                  <a:lnTo>
                    <a:pt x="2870" y="1045"/>
                  </a:lnTo>
                  <a:cubicBezTo>
                    <a:pt x="2848" y="970"/>
                    <a:pt x="2827" y="894"/>
                    <a:pt x="2804" y="819"/>
                  </a:cubicBezTo>
                  <a:cubicBezTo>
                    <a:pt x="2755" y="647"/>
                    <a:pt x="2710" y="493"/>
                    <a:pt x="2654" y="345"/>
                  </a:cubicBezTo>
                  <a:cubicBezTo>
                    <a:pt x="2649" y="331"/>
                    <a:pt x="2642" y="318"/>
                    <a:pt x="2634" y="304"/>
                  </a:cubicBezTo>
                  <a:cubicBezTo>
                    <a:pt x="2610" y="276"/>
                    <a:pt x="2584" y="249"/>
                    <a:pt x="2560" y="225"/>
                  </a:cubicBezTo>
                  <a:cubicBezTo>
                    <a:pt x="2511" y="189"/>
                    <a:pt x="2463" y="159"/>
                    <a:pt x="2412" y="131"/>
                  </a:cubicBezTo>
                  <a:cubicBezTo>
                    <a:pt x="2363" y="108"/>
                    <a:pt x="2310" y="87"/>
                    <a:pt x="2258" y="71"/>
                  </a:cubicBezTo>
                  <a:cubicBezTo>
                    <a:pt x="2202" y="54"/>
                    <a:pt x="2146" y="42"/>
                    <a:pt x="2089" y="29"/>
                  </a:cubicBezTo>
                  <a:cubicBezTo>
                    <a:pt x="1968" y="10"/>
                    <a:pt x="1847" y="1"/>
                    <a:pt x="1726" y="1"/>
                  </a:cubicBezTo>
                  <a:close/>
                </a:path>
              </a:pathLst>
            </a:custGeom>
            <a:solidFill>
              <a:srgbClr val="FFE5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59" name="Google Shape;3959;p16"/>
            <p:cNvSpPr/>
            <p:nvPr/>
          </p:nvSpPr>
          <p:spPr>
            <a:xfrm>
              <a:off x="3402775" y="142050"/>
              <a:ext cx="90800" cy="72475"/>
            </a:xfrm>
            <a:custGeom>
              <a:avLst/>
              <a:gdLst/>
              <a:ahLst/>
              <a:cxnLst/>
              <a:rect l="l" t="t" r="r" b="b"/>
              <a:pathLst>
                <a:path w="3632" h="2899" extrusionOk="0">
                  <a:moveTo>
                    <a:pt x="1358" y="0"/>
                  </a:moveTo>
                  <a:cubicBezTo>
                    <a:pt x="1276" y="0"/>
                    <a:pt x="1189" y="7"/>
                    <a:pt x="1096" y="20"/>
                  </a:cubicBezTo>
                  <a:cubicBezTo>
                    <a:pt x="961" y="40"/>
                    <a:pt x="825" y="78"/>
                    <a:pt x="680" y="135"/>
                  </a:cubicBezTo>
                  <a:cubicBezTo>
                    <a:pt x="563" y="182"/>
                    <a:pt x="451" y="251"/>
                    <a:pt x="351" y="339"/>
                  </a:cubicBezTo>
                  <a:cubicBezTo>
                    <a:pt x="184" y="480"/>
                    <a:pt x="65" y="689"/>
                    <a:pt x="19" y="928"/>
                  </a:cubicBezTo>
                  <a:cubicBezTo>
                    <a:pt x="12" y="967"/>
                    <a:pt x="5" y="1005"/>
                    <a:pt x="0" y="1048"/>
                  </a:cubicBezTo>
                  <a:cubicBezTo>
                    <a:pt x="0" y="1053"/>
                    <a:pt x="0" y="1054"/>
                    <a:pt x="3" y="1056"/>
                  </a:cubicBezTo>
                  <a:lnTo>
                    <a:pt x="6" y="1057"/>
                  </a:lnTo>
                  <a:cubicBezTo>
                    <a:pt x="82" y="1089"/>
                    <a:pt x="164" y="1125"/>
                    <a:pt x="242" y="1176"/>
                  </a:cubicBezTo>
                  <a:cubicBezTo>
                    <a:pt x="322" y="1232"/>
                    <a:pt x="381" y="1280"/>
                    <a:pt x="430" y="1330"/>
                  </a:cubicBezTo>
                  <a:cubicBezTo>
                    <a:pt x="535" y="1442"/>
                    <a:pt x="624" y="1570"/>
                    <a:pt x="697" y="1711"/>
                  </a:cubicBezTo>
                  <a:cubicBezTo>
                    <a:pt x="740" y="1795"/>
                    <a:pt x="782" y="1880"/>
                    <a:pt x="818" y="1968"/>
                  </a:cubicBezTo>
                  <a:cubicBezTo>
                    <a:pt x="843" y="2032"/>
                    <a:pt x="866" y="2097"/>
                    <a:pt x="882" y="2166"/>
                  </a:cubicBezTo>
                  <a:cubicBezTo>
                    <a:pt x="895" y="2219"/>
                    <a:pt x="908" y="2275"/>
                    <a:pt x="918" y="2331"/>
                  </a:cubicBezTo>
                  <a:cubicBezTo>
                    <a:pt x="938" y="2433"/>
                    <a:pt x="961" y="2539"/>
                    <a:pt x="996" y="2640"/>
                  </a:cubicBezTo>
                  <a:cubicBezTo>
                    <a:pt x="1003" y="2659"/>
                    <a:pt x="1013" y="2680"/>
                    <a:pt x="1023" y="2700"/>
                  </a:cubicBezTo>
                  <a:cubicBezTo>
                    <a:pt x="1030" y="2713"/>
                    <a:pt x="1037" y="2723"/>
                    <a:pt x="1042" y="2735"/>
                  </a:cubicBezTo>
                  <a:cubicBezTo>
                    <a:pt x="1043" y="2738"/>
                    <a:pt x="1049" y="2745"/>
                    <a:pt x="1049" y="2748"/>
                  </a:cubicBezTo>
                  <a:cubicBezTo>
                    <a:pt x="1049" y="2749"/>
                    <a:pt x="1060" y="2762"/>
                    <a:pt x="1060" y="2762"/>
                  </a:cubicBezTo>
                  <a:cubicBezTo>
                    <a:pt x="1079" y="2788"/>
                    <a:pt x="1095" y="2806"/>
                    <a:pt x="1112" y="2822"/>
                  </a:cubicBezTo>
                  <a:lnTo>
                    <a:pt x="1138" y="2845"/>
                  </a:lnTo>
                  <a:cubicBezTo>
                    <a:pt x="1161" y="2865"/>
                    <a:pt x="1175" y="2874"/>
                    <a:pt x="1190" y="2885"/>
                  </a:cubicBezTo>
                  <a:lnTo>
                    <a:pt x="1231" y="2875"/>
                  </a:lnTo>
                  <a:cubicBezTo>
                    <a:pt x="1292" y="2867"/>
                    <a:pt x="1355" y="2864"/>
                    <a:pt x="1415" y="2864"/>
                  </a:cubicBezTo>
                  <a:cubicBezTo>
                    <a:pt x="1438" y="2863"/>
                    <a:pt x="1461" y="2863"/>
                    <a:pt x="1484" y="2863"/>
                  </a:cubicBezTo>
                  <a:cubicBezTo>
                    <a:pt x="1535" y="2863"/>
                    <a:pt x="1586" y="2864"/>
                    <a:pt x="1638" y="2865"/>
                  </a:cubicBezTo>
                  <a:cubicBezTo>
                    <a:pt x="1715" y="2867"/>
                    <a:pt x="1793" y="2871"/>
                    <a:pt x="1868" y="2878"/>
                  </a:cubicBezTo>
                  <a:cubicBezTo>
                    <a:pt x="1895" y="2880"/>
                    <a:pt x="1924" y="2884"/>
                    <a:pt x="1949" y="2887"/>
                  </a:cubicBezTo>
                  <a:lnTo>
                    <a:pt x="2001" y="2898"/>
                  </a:lnTo>
                  <a:lnTo>
                    <a:pt x="2107" y="2874"/>
                  </a:lnTo>
                  <a:cubicBezTo>
                    <a:pt x="2146" y="2860"/>
                    <a:pt x="2205" y="2837"/>
                    <a:pt x="2261" y="2806"/>
                  </a:cubicBezTo>
                  <a:cubicBezTo>
                    <a:pt x="2310" y="2779"/>
                    <a:pt x="2359" y="2749"/>
                    <a:pt x="2405" y="2715"/>
                  </a:cubicBezTo>
                  <a:cubicBezTo>
                    <a:pt x="2499" y="2644"/>
                    <a:pt x="2589" y="2568"/>
                    <a:pt x="2668" y="2483"/>
                  </a:cubicBezTo>
                  <a:cubicBezTo>
                    <a:pt x="2739" y="2407"/>
                    <a:pt x="2805" y="2328"/>
                    <a:pt x="2871" y="2249"/>
                  </a:cubicBezTo>
                  <a:lnTo>
                    <a:pt x="2923" y="2189"/>
                  </a:lnTo>
                  <a:cubicBezTo>
                    <a:pt x="3067" y="2018"/>
                    <a:pt x="3202" y="1857"/>
                    <a:pt x="3360" y="1728"/>
                  </a:cubicBezTo>
                  <a:cubicBezTo>
                    <a:pt x="3465" y="1643"/>
                    <a:pt x="3548" y="1584"/>
                    <a:pt x="3631" y="1538"/>
                  </a:cubicBezTo>
                  <a:lnTo>
                    <a:pt x="3610" y="1495"/>
                  </a:lnTo>
                  <a:lnTo>
                    <a:pt x="3613" y="1495"/>
                  </a:lnTo>
                  <a:cubicBezTo>
                    <a:pt x="3615" y="1472"/>
                    <a:pt x="3611" y="1449"/>
                    <a:pt x="3604" y="1431"/>
                  </a:cubicBezTo>
                  <a:cubicBezTo>
                    <a:pt x="3598" y="1419"/>
                    <a:pt x="3590" y="1400"/>
                    <a:pt x="3572" y="1386"/>
                  </a:cubicBezTo>
                  <a:lnTo>
                    <a:pt x="3394" y="1211"/>
                  </a:lnTo>
                  <a:cubicBezTo>
                    <a:pt x="3192" y="1007"/>
                    <a:pt x="3035" y="855"/>
                    <a:pt x="2873" y="715"/>
                  </a:cubicBezTo>
                  <a:cubicBezTo>
                    <a:pt x="2741" y="597"/>
                    <a:pt x="2617" y="500"/>
                    <a:pt x="2495" y="414"/>
                  </a:cubicBezTo>
                  <a:cubicBezTo>
                    <a:pt x="2356" y="315"/>
                    <a:pt x="2211" y="230"/>
                    <a:pt x="2047" y="157"/>
                  </a:cubicBezTo>
                  <a:cubicBezTo>
                    <a:pt x="1918" y="96"/>
                    <a:pt x="1777" y="55"/>
                    <a:pt x="1605" y="23"/>
                  </a:cubicBezTo>
                  <a:cubicBezTo>
                    <a:pt x="1528" y="8"/>
                    <a:pt x="1446" y="0"/>
                    <a:pt x="1358" y="0"/>
                  </a:cubicBezTo>
                  <a:close/>
                </a:path>
              </a:pathLst>
            </a:custGeom>
            <a:solidFill>
              <a:srgbClr val="FFE5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60" name="Google Shape;3960;p16"/>
            <p:cNvSpPr/>
            <p:nvPr/>
          </p:nvSpPr>
          <p:spPr>
            <a:xfrm>
              <a:off x="3213850" y="89075"/>
              <a:ext cx="43775" cy="58050"/>
            </a:xfrm>
            <a:custGeom>
              <a:avLst/>
              <a:gdLst/>
              <a:ahLst/>
              <a:cxnLst/>
              <a:rect l="l" t="t" r="r" b="b"/>
              <a:pathLst>
                <a:path w="1751" h="2322" extrusionOk="0">
                  <a:moveTo>
                    <a:pt x="610" y="0"/>
                  </a:moveTo>
                  <a:cubicBezTo>
                    <a:pt x="552" y="0"/>
                    <a:pt x="502" y="13"/>
                    <a:pt x="448" y="28"/>
                  </a:cubicBezTo>
                  <a:cubicBezTo>
                    <a:pt x="267" y="72"/>
                    <a:pt x="122" y="203"/>
                    <a:pt x="56" y="378"/>
                  </a:cubicBezTo>
                  <a:cubicBezTo>
                    <a:pt x="1" y="533"/>
                    <a:pt x="1" y="709"/>
                    <a:pt x="57" y="927"/>
                  </a:cubicBezTo>
                  <a:cubicBezTo>
                    <a:pt x="80" y="1006"/>
                    <a:pt x="103" y="1079"/>
                    <a:pt x="132" y="1155"/>
                  </a:cubicBezTo>
                  <a:cubicBezTo>
                    <a:pt x="172" y="1257"/>
                    <a:pt x="224" y="1363"/>
                    <a:pt x="297" y="1500"/>
                  </a:cubicBezTo>
                  <a:cubicBezTo>
                    <a:pt x="412" y="1697"/>
                    <a:pt x="527" y="1860"/>
                    <a:pt x="649" y="1997"/>
                  </a:cubicBezTo>
                  <a:cubicBezTo>
                    <a:pt x="745" y="2106"/>
                    <a:pt x="876" y="2242"/>
                    <a:pt x="1041" y="2321"/>
                  </a:cubicBezTo>
                  <a:cubicBezTo>
                    <a:pt x="1078" y="2286"/>
                    <a:pt x="1093" y="2268"/>
                    <a:pt x="1116" y="2264"/>
                  </a:cubicBezTo>
                  <a:cubicBezTo>
                    <a:pt x="1170" y="2257"/>
                    <a:pt x="1220" y="2245"/>
                    <a:pt x="1266" y="2228"/>
                  </a:cubicBezTo>
                  <a:cubicBezTo>
                    <a:pt x="1307" y="2212"/>
                    <a:pt x="1344" y="2192"/>
                    <a:pt x="1381" y="2168"/>
                  </a:cubicBezTo>
                  <a:cubicBezTo>
                    <a:pt x="1434" y="2128"/>
                    <a:pt x="1463" y="2099"/>
                    <a:pt x="1486" y="2070"/>
                  </a:cubicBezTo>
                  <a:cubicBezTo>
                    <a:pt x="1522" y="2024"/>
                    <a:pt x="1552" y="1977"/>
                    <a:pt x="1578" y="1925"/>
                  </a:cubicBezTo>
                  <a:cubicBezTo>
                    <a:pt x="1637" y="1789"/>
                    <a:pt x="1669" y="1649"/>
                    <a:pt x="1690" y="1543"/>
                  </a:cubicBezTo>
                  <a:lnTo>
                    <a:pt x="1716" y="1386"/>
                  </a:lnTo>
                  <a:lnTo>
                    <a:pt x="1750" y="1191"/>
                  </a:lnTo>
                  <a:cubicBezTo>
                    <a:pt x="1703" y="1141"/>
                    <a:pt x="1673" y="1092"/>
                    <a:pt x="1646" y="1046"/>
                  </a:cubicBezTo>
                  <a:lnTo>
                    <a:pt x="1564" y="907"/>
                  </a:lnTo>
                  <a:lnTo>
                    <a:pt x="1449" y="719"/>
                  </a:lnTo>
                  <a:cubicBezTo>
                    <a:pt x="1331" y="536"/>
                    <a:pt x="1192" y="328"/>
                    <a:pt x="1001" y="164"/>
                  </a:cubicBezTo>
                  <a:cubicBezTo>
                    <a:pt x="926" y="95"/>
                    <a:pt x="841" y="45"/>
                    <a:pt x="759" y="22"/>
                  </a:cubicBezTo>
                  <a:cubicBezTo>
                    <a:pt x="710" y="8"/>
                    <a:pt x="663" y="0"/>
                    <a:pt x="610" y="0"/>
                  </a:cubicBezTo>
                  <a:close/>
                </a:path>
              </a:pathLst>
            </a:custGeom>
            <a:solidFill>
              <a:srgbClr val="FFE5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61" name="Google Shape;3961;p16"/>
            <p:cNvSpPr/>
            <p:nvPr/>
          </p:nvSpPr>
          <p:spPr>
            <a:xfrm>
              <a:off x="3059525" y="-50125"/>
              <a:ext cx="44125" cy="49475"/>
            </a:xfrm>
            <a:custGeom>
              <a:avLst/>
              <a:gdLst/>
              <a:ahLst/>
              <a:cxnLst/>
              <a:rect l="l" t="t" r="r" b="b"/>
              <a:pathLst>
                <a:path w="1765" h="1979" extrusionOk="0">
                  <a:moveTo>
                    <a:pt x="417" y="1"/>
                  </a:moveTo>
                  <a:cubicBezTo>
                    <a:pt x="409" y="1"/>
                    <a:pt x="401" y="1"/>
                    <a:pt x="393" y="1"/>
                  </a:cubicBezTo>
                  <a:cubicBezTo>
                    <a:pt x="350" y="7"/>
                    <a:pt x="314" y="16"/>
                    <a:pt x="279" y="26"/>
                  </a:cubicBezTo>
                  <a:cubicBezTo>
                    <a:pt x="238" y="44"/>
                    <a:pt x="199" y="65"/>
                    <a:pt x="159" y="89"/>
                  </a:cubicBezTo>
                  <a:cubicBezTo>
                    <a:pt x="149" y="95"/>
                    <a:pt x="138" y="98"/>
                    <a:pt x="127" y="98"/>
                  </a:cubicBezTo>
                  <a:cubicBezTo>
                    <a:pt x="120" y="98"/>
                    <a:pt x="114" y="97"/>
                    <a:pt x="107" y="95"/>
                  </a:cubicBezTo>
                  <a:lnTo>
                    <a:pt x="107" y="95"/>
                  </a:lnTo>
                  <a:cubicBezTo>
                    <a:pt x="90" y="172"/>
                    <a:pt x="93" y="230"/>
                    <a:pt x="116" y="290"/>
                  </a:cubicBezTo>
                  <a:cubicBezTo>
                    <a:pt x="162" y="405"/>
                    <a:pt x="262" y="500"/>
                    <a:pt x="351" y="583"/>
                  </a:cubicBezTo>
                  <a:lnTo>
                    <a:pt x="409" y="635"/>
                  </a:lnTo>
                  <a:lnTo>
                    <a:pt x="443" y="674"/>
                  </a:lnTo>
                  <a:cubicBezTo>
                    <a:pt x="416" y="678"/>
                    <a:pt x="389" y="704"/>
                    <a:pt x="364" y="727"/>
                  </a:cubicBezTo>
                  <a:cubicBezTo>
                    <a:pt x="248" y="830"/>
                    <a:pt x="154" y="952"/>
                    <a:pt x="85" y="1089"/>
                  </a:cubicBezTo>
                  <a:cubicBezTo>
                    <a:pt x="19" y="1225"/>
                    <a:pt x="1" y="1382"/>
                    <a:pt x="34" y="1517"/>
                  </a:cubicBezTo>
                  <a:cubicBezTo>
                    <a:pt x="34" y="1538"/>
                    <a:pt x="40" y="1558"/>
                    <a:pt x="48" y="1577"/>
                  </a:cubicBezTo>
                  <a:cubicBezTo>
                    <a:pt x="93" y="1690"/>
                    <a:pt x="182" y="1792"/>
                    <a:pt x="305" y="1874"/>
                  </a:cubicBezTo>
                  <a:cubicBezTo>
                    <a:pt x="413" y="1944"/>
                    <a:pt x="536" y="1978"/>
                    <a:pt x="677" y="1978"/>
                  </a:cubicBezTo>
                  <a:cubicBezTo>
                    <a:pt x="801" y="1978"/>
                    <a:pt x="939" y="1951"/>
                    <a:pt x="1091" y="1897"/>
                  </a:cubicBezTo>
                  <a:cubicBezTo>
                    <a:pt x="1308" y="1820"/>
                    <a:pt x="1517" y="1695"/>
                    <a:pt x="1700" y="1584"/>
                  </a:cubicBezTo>
                  <a:lnTo>
                    <a:pt x="1765" y="1545"/>
                  </a:lnTo>
                  <a:lnTo>
                    <a:pt x="1739" y="1495"/>
                  </a:lnTo>
                  <a:lnTo>
                    <a:pt x="1716" y="1461"/>
                  </a:lnTo>
                  <a:cubicBezTo>
                    <a:pt x="1631" y="1333"/>
                    <a:pt x="1551" y="1204"/>
                    <a:pt x="1470" y="1073"/>
                  </a:cubicBezTo>
                  <a:cubicBezTo>
                    <a:pt x="1364" y="905"/>
                    <a:pt x="1258" y="735"/>
                    <a:pt x="1145" y="570"/>
                  </a:cubicBezTo>
                  <a:cubicBezTo>
                    <a:pt x="1042" y="428"/>
                    <a:pt x="929" y="280"/>
                    <a:pt x="782" y="154"/>
                  </a:cubicBezTo>
                  <a:cubicBezTo>
                    <a:pt x="730" y="112"/>
                    <a:pt x="676" y="75"/>
                    <a:pt x="620" y="44"/>
                  </a:cubicBezTo>
                  <a:cubicBezTo>
                    <a:pt x="580" y="29"/>
                    <a:pt x="538" y="14"/>
                    <a:pt x="495" y="7"/>
                  </a:cubicBezTo>
                  <a:cubicBezTo>
                    <a:pt x="469" y="3"/>
                    <a:pt x="443" y="1"/>
                    <a:pt x="417" y="1"/>
                  </a:cubicBezTo>
                  <a:close/>
                </a:path>
              </a:pathLst>
            </a:custGeom>
            <a:solidFill>
              <a:srgbClr val="FFE5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62" name="Google Shape;3962;p16"/>
            <p:cNvSpPr/>
            <p:nvPr/>
          </p:nvSpPr>
          <p:spPr>
            <a:xfrm>
              <a:off x="3003125" y="-223700"/>
              <a:ext cx="105625" cy="151750"/>
            </a:xfrm>
            <a:custGeom>
              <a:avLst/>
              <a:gdLst/>
              <a:ahLst/>
              <a:cxnLst/>
              <a:rect l="l" t="t" r="r" b="b"/>
              <a:pathLst>
                <a:path w="4225" h="6070" extrusionOk="0">
                  <a:moveTo>
                    <a:pt x="1503" y="1"/>
                  </a:moveTo>
                  <a:cubicBezTo>
                    <a:pt x="1493" y="1"/>
                    <a:pt x="1483" y="1"/>
                    <a:pt x="1473" y="1"/>
                  </a:cubicBezTo>
                  <a:cubicBezTo>
                    <a:pt x="1398" y="8"/>
                    <a:pt x="1330" y="23"/>
                    <a:pt x="1269" y="44"/>
                  </a:cubicBezTo>
                  <a:cubicBezTo>
                    <a:pt x="1205" y="70"/>
                    <a:pt x="1146" y="103"/>
                    <a:pt x="1089" y="143"/>
                  </a:cubicBezTo>
                  <a:cubicBezTo>
                    <a:pt x="991" y="217"/>
                    <a:pt x="912" y="293"/>
                    <a:pt x="832" y="389"/>
                  </a:cubicBezTo>
                  <a:cubicBezTo>
                    <a:pt x="737" y="505"/>
                    <a:pt x="651" y="633"/>
                    <a:pt x="562" y="763"/>
                  </a:cubicBezTo>
                  <a:cubicBezTo>
                    <a:pt x="477" y="893"/>
                    <a:pt x="402" y="1001"/>
                    <a:pt x="316" y="1106"/>
                  </a:cubicBezTo>
                  <a:cubicBezTo>
                    <a:pt x="278" y="1152"/>
                    <a:pt x="237" y="1198"/>
                    <a:pt x="193" y="1238"/>
                  </a:cubicBezTo>
                  <a:cubicBezTo>
                    <a:pt x="166" y="1262"/>
                    <a:pt x="114" y="1307"/>
                    <a:pt x="56" y="1336"/>
                  </a:cubicBezTo>
                  <a:cubicBezTo>
                    <a:pt x="42" y="1344"/>
                    <a:pt x="26" y="1351"/>
                    <a:pt x="9" y="1359"/>
                  </a:cubicBezTo>
                  <a:cubicBezTo>
                    <a:pt x="0" y="1496"/>
                    <a:pt x="16" y="1652"/>
                    <a:pt x="52" y="1833"/>
                  </a:cubicBezTo>
                  <a:cubicBezTo>
                    <a:pt x="91" y="2016"/>
                    <a:pt x="155" y="2190"/>
                    <a:pt x="217" y="2351"/>
                  </a:cubicBezTo>
                  <a:lnTo>
                    <a:pt x="260" y="2459"/>
                  </a:lnTo>
                  <a:lnTo>
                    <a:pt x="329" y="2628"/>
                  </a:lnTo>
                  <a:cubicBezTo>
                    <a:pt x="364" y="2714"/>
                    <a:pt x="392" y="2782"/>
                    <a:pt x="418" y="2852"/>
                  </a:cubicBezTo>
                  <a:cubicBezTo>
                    <a:pt x="438" y="2903"/>
                    <a:pt x="457" y="2953"/>
                    <a:pt x="474" y="3005"/>
                  </a:cubicBezTo>
                  <a:cubicBezTo>
                    <a:pt x="526" y="3163"/>
                    <a:pt x="553" y="3275"/>
                    <a:pt x="566" y="3377"/>
                  </a:cubicBezTo>
                  <a:cubicBezTo>
                    <a:pt x="573" y="3484"/>
                    <a:pt x="566" y="3601"/>
                    <a:pt x="545" y="3733"/>
                  </a:cubicBezTo>
                  <a:cubicBezTo>
                    <a:pt x="493" y="3978"/>
                    <a:pt x="415" y="4228"/>
                    <a:pt x="303" y="4494"/>
                  </a:cubicBezTo>
                  <a:lnTo>
                    <a:pt x="244" y="4633"/>
                  </a:lnTo>
                  <a:cubicBezTo>
                    <a:pt x="191" y="4760"/>
                    <a:pt x="115" y="4932"/>
                    <a:pt x="81" y="5107"/>
                  </a:cubicBezTo>
                  <a:cubicBezTo>
                    <a:pt x="59" y="5201"/>
                    <a:pt x="58" y="5294"/>
                    <a:pt x="71" y="5392"/>
                  </a:cubicBezTo>
                  <a:cubicBezTo>
                    <a:pt x="71" y="5428"/>
                    <a:pt x="78" y="5453"/>
                    <a:pt x="91" y="5487"/>
                  </a:cubicBezTo>
                  <a:cubicBezTo>
                    <a:pt x="112" y="5544"/>
                    <a:pt x="143" y="5596"/>
                    <a:pt x="190" y="5655"/>
                  </a:cubicBezTo>
                  <a:cubicBezTo>
                    <a:pt x="214" y="5688"/>
                    <a:pt x="247" y="5716"/>
                    <a:pt x="276" y="5744"/>
                  </a:cubicBezTo>
                  <a:cubicBezTo>
                    <a:pt x="344" y="5795"/>
                    <a:pt x="395" y="5831"/>
                    <a:pt x="451" y="5861"/>
                  </a:cubicBezTo>
                  <a:cubicBezTo>
                    <a:pt x="599" y="5942"/>
                    <a:pt x="759" y="5992"/>
                    <a:pt x="895" y="6032"/>
                  </a:cubicBezTo>
                  <a:cubicBezTo>
                    <a:pt x="944" y="6047"/>
                    <a:pt x="991" y="6057"/>
                    <a:pt x="1039" y="6070"/>
                  </a:cubicBezTo>
                  <a:cubicBezTo>
                    <a:pt x="1103" y="6057"/>
                    <a:pt x="1167" y="6045"/>
                    <a:pt x="1228" y="6034"/>
                  </a:cubicBezTo>
                  <a:lnTo>
                    <a:pt x="1315" y="6018"/>
                  </a:lnTo>
                  <a:lnTo>
                    <a:pt x="1451" y="5992"/>
                  </a:lnTo>
                  <a:lnTo>
                    <a:pt x="1497" y="5983"/>
                  </a:lnTo>
                  <a:cubicBezTo>
                    <a:pt x="1573" y="5968"/>
                    <a:pt x="1649" y="5953"/>
                    <a:pt x="1727" y="5933"/>
                  </a:cubicBezTo>
                  <a:cubicBezTo>
                    <a:pt x="1816" y="5912"/>
                    <a:pt x="1903" y="5884"/>
                    <a:pt x="1994" y="5854"/>
                  </a:cubicBezTo>
                  <a:cubicBezTo>
                    <a:pt x="2044" y="5837"/>
                    <a:pt x="2112" y="5810"/>
                    <a:pt x="2181" y="5774"/>
                  </a:cubicBezTo>
                  <a:cubicBezTo>
                    <a:pt x="2245" y="5739"/>
                    <a:pt x="2306" y="5703"/>
                    <a:pt x="2367" y="5660"/>
                  </a:cubicBezTo>
                  <a:cubicBezTo>
                    <a:pt x="2402" y="5636"/>
                    <a:pt x="2432" y="5610"/>
                    <a:pt x="2462" y="5581"/>
                  </a:cubicBezTo>
                  <a:cubicBezTo>
                    <a:pt x="2482" y="5561"/>
                    <a:pt x="2502" y="5543"/>
                    <a:pt x="2518" y="5518"/>
                  </a:cubicBezTo>
                  <a:cubicBezTo>
                    <a:pt x="2543" y="5487"/>
                    <a:pt x="2568" y="5453"/>
                    <a:pt x="2591" y="5422"/>
                  </a:cubicBezTo>
                  <a:lnTo>
                    <a:pt x="2655" y="5337"/>
                  </a:lnTo>
                  <a:cubicBezTo>
                    <a:pt x="2708" y="5270"/>
                    <a:pt x="2757" y="5212"/>
                    <a:pt x="2813" y="5166"/>
                  </a:cubicBezTo>
                  <a:lnTo>
                    <a:pt x="2837" y="5148"/>
                  </a:lnTo>
                  <a:cubicBezTo>
                    <a:pt x="2866" y="5126"/>
                    <a:pt x="2882" y="5112"/>
                    <a:pt x="2902" y="5100"/>
                  </a:cubicBezTo>
                  <a:cubicBezTo>
                    <a:pt x="2939" y="5077"/>
                    <a:pt x="2978" y="5054"/>
                    <a:pt x="3017" y="5034"/>
                  </a:cubicBezTo>
                  <a:cubicBezTo>
                    <a:pt x="3093" y="4994"/>
                    <a:pt x="3167" y="4955"/>
                    <a:pt x="3246" y="4921"/>
                  </a:cubicBezTo>
                  <a:cubicBezTo>
                    <a:pt x="3564" y="4783"/>
                    <a:pt x="3893" y="4684"/>
                    <a:pt x="4224" y="4630"/>
                  </a:cubicBezTo>
                  <a:lnTo>
                    <a:pt x="4216" y="4587"/>
                  </a:lnTo>
                  <a:cubicBezTo>
                    <a:pt x="4141" y="4393"/>
                    <a:pt x="4092" y="4192"/>
                    <a:pt x="4074" y="3988"/>
                  </a:cubicBezTo>
                  <a:cubicBezTo>
                    <a:pt x="4064" y="3858"/>
                    <a:pt x="4055" y="3718"/>
                    <a:pt x="4069" y="3579"/>
                  </a:cubicBezTo>
                  <a:lnTo>
                    <a:pt x="4084" y="3456"/>
                  </a:lnTo>
                  <a:cubicBezTo>
                    <a:pt x="4092" y="3369"/>
                    <a:pt x="4100" y="3312"/>
                    <a:pt x="4102" y="3255"/>
                  </a:cubicBezTo>
                  <a:cubicBezTo>
                    <a:pt x="4108" y="3167"/>
                    <a:pt x="4112" y="3076"/>
                    <a:pt x="4108" y="2987"/>
                  </a:cubicBezTo>
                  <a:cubicBezTo>
                    <a:pt x="4100" y="2904"/>
                    <a:pt x="4087" y="2842"/>
                    <a:pt x="4066" y="2781"/>
                  </a:cubicBezTo>
                  <a:cubicBezTo>
                    <a:pt x="4045" y="2729"/>
                    <a:pt x="4019" y="2680"/>
                    <a:pt x="3986" y="2631"/>
                  </a:cubicBezTo>
                  <a:cubicBezTo>
                    <a:pt x="3894" y="2509"/>
                    <a:pt x="3779" y="2404"/>
                    <a:pt x="3669" y="2299"/>
                  </a:cubicBezTo>
                  <a:lnTo>
                    <a:pt x="3588" y="2225"/>
                  </a:lnTo>
                  <a:lnTo>
                    <a:pt x="3552" y="2190"/>
                  </a:lnTo>
                  <a:cubicBezTo>
                    <a:pt x="3509" y="2150"/>
                    <a:pt x="3469" y="2111"/>
                    <a:pt x="3427" y="2071"/>
                  </a:cubicBezTo>
                  <a:cubicBezTo>
                    <a:pt x="3390" y="2035"/>
                    <a:pt x="3356" y="1998"/>
                    <a:pt x="3324" y="1959"/>
                  </a:cubicBezTo>
                  <a:cubicBezTo>
                    <a:pt x="3269" y="1890"/>
                    <a:pt x="3219" y="1818"/>
                    <a:pt x="3176" y="1745"/>
                  </a:cubicBezTo>
                  <a:cubicBezTo>
                    <a:pt x="3085" y="1593"/>
                    <a:pt x="3006" y="1429"/>
                    <a:pt x="2930" y="1272"/>
                  </a:cubicBezTo>
                  <a:lnTo>
                    <a:pt x="2910" y="1234"/>
                  </a:lnTo>
                  <a:lnTo>
                    <a:pt x="2886" y="1176"/>
                  </a:lnTo>
                  <a:cubicBezTo>
                    <a:pt x="2777" y="948"/>
                    <a:pt x="2685" y="774"/>
                    <a:pt x="2570" y="606"/>
                  </a:cubicBezTo>
                  <a:cubicBezTo>
                    <a:pt x="2530" y="553"/>
                    <a:pt x="2489" y="497"/>
                    <a:pt x="2442" y="447"/>
                  </a:cubicBezTo>
                  <a:cubicBezTo>
                    <a:pt x="2396" y="395"/>
                    <a:pt x="2343" y="345"/>
                    <a:pt x="2288" y="297"/>
                  </a:cubicBezTo>
                  <a:cubicBezTo>
                    <a:pt x="2241" y="260"/>
                    <a:pt x="2202" y="230"/>
                    <a:pt x="2161" y="204"/>
                  </a:cubicBezTo>
                  <a:cubicBezTo>
                    <a:pt x="2109" y="174"/>
                    <a:pt x="2056" y="145"/>
                    <a:pt x="2003" y="121"/>
                  </a:cubicBezTo>
                  <a:cubicBezTo>
                    <a:pt x="1951" y="96"/>
                    <a:pt x="1893" y="72"/>
                    <a:pt x="1832" y="53"/>
                  </a:cubicBezTo>
                  <a:cubicBezTo>
                    <a:pt x="1776" y="37"/>
                    <a:pt x="1721" y="23"/>
                    <a:pt x="1664" y="13"/>
                  </a:cubicBezTo>
                  <a:cubicBezTo>
                    <a:pt x="1609" y="4"/>
                    <a:pt x="1556" y="1"/>
                    <a:pt x="1503" y="1"/>
                  </a:cubicBezTo>
                  <a:close/>
                </a:path>
              </a:pathLst>
            </a:custGeom>
            <a:solidFill>
              <a:srgbClr val="FFE5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63" name="Google Shape;3963;p16"/>
            <p:cNvSpPr/>
            <p:nvPr/>
          </p:nvSpPr>
          <p:spPr>
            <a:xfrm>
              <a:off x="3101475" y="-324175"/>
              <a:ext cx="85125" cy="88350"/>
            </a:xfrm>
            <a:custGeom>
              <a:avLst/>
              <a:gdLst/>
              <a:ahLst/>
              <a:cxnLst/>
              <a:rect l="l" t="t" r="r" b="b"/>
              <a:pathLst>
                <a:path w="3405" h="3534" extrusionOk="0">
                  <a:moveTo>
                    <a:pt x="1313" y="0"/>
                  </a:moveTo>
                  <a:cubicBezTo>
                    <a:pt x="1292" y="0"/>
                    <a:pt x="1270" y="7"/>
                    <a:pt x="1248" y="13"/>
                  </a:cubicBezTo>
                  <a:lnTo>
                    <a:pt x="1213" y="33"/>
                  </a:lnTo>
                  <a:cubicBezTo>
                    <a:pt x="1172" y="59"/>
                    <a:pt x="1151" y="79"/>
                    <a:pt x="1132" y="102"/>
                  </a:cubicBezTo>
                  <a:cubicBezTo>
                    <a:pt x="1105" y="138"/>
                    <a:pt x="1082" y="174"/>
                    <a:pt x="1062" y="214"/>
                  </a:cubicBezTo>
                  <a:cubicBezTo>
                    <a:pt x="1019" y="310"/>
                    <a:pt x="986" y="421"/>
                    <a:pt x="961" y="559"/>
                  </a:cubicBezTo>
                  <a:cubicBezTo>
                    <a:pt x="957" y="573"/>
                    <a:pt x="941" y="589"/>
                    <a:pt x="927" y="598"/>
                  </a:cubicBezTo>
                  <a:cubicBezTo>
                    <a:pt x="892" y="665"/>
                    <a:pt x="885" y="723"/>
                    <a:pt x="881" y="773"/>
                  </a:cubicBezTo>
                  <a:lnTo>
                    <a:pt x="866" y="881"/>
                  </a:lnTo>
                  <a:lnTo>
                    <a:pt x="861" y="916"/>
                  </a:lnTo>
                  <a:cubicBezTo>
                    <a:pt x="845" y="1034"/>
                    <a:pt x="828" y="1155"/>
                    <a:pt x="809" y="1270"/>
                  </a:cubicBezTo>
                  <a:cubicBezTo>
                    <a:pt x="780" y="1431"/>
                    <a:pt x="741" y="1566"/>
                    <a:pt x="691" y="1679"/>
                  </a:cubicBezTo>
                  <a:cubicBezTo>
                    <a:pt x="652" y="1757"/>
                    <a:pt x="602" y="1836"/>
                    <a:pt x="533" y="1919"/>
                  </a:cubicBezTo>
                  <a:cubicBezTo>
                    <a:pt x="447" y="2011"/>
                    <a:pt x="349" y="2099"/>
                    <a:pt x="259" y="2176"/>
                  </a:cubicBezTo>
                  <a:cubicBezTo>
                    <a:pt x="144" y="2277"/>
                    <a:pt x="52" y="2364"/>
                    <a:pt x="16" y="2479"/>
                  </a:cubicBezTo>
                  <a:cubicBezTo>
                    <a:pt x="2" y="2525"/>
                    <a:pt x="0" y="2573"/>
                    <a:pt x="12" y="2637"/>
                  </a:cubicBezTo>
                  <a:cubicBezTo>
                    <a:pt x="19" y="2656"/>
                    <a:pt x="23" y="2674"/>
                    <a:pt x="31" y="2693"/>
                  </a:cubicBezTo>
                  <a:cubicBezTo>
                    <a:pt x="48" y="2736"/>
                    <a:pt x="74" y="2776"/>
                    <a:pt x="101" y="2812"/>
                  </a:cubicBezTo>
                  <a:cubicBezTo>
                    <a:pt x="160" y="2900"/>
                    <a:pt x="230" y="2959"/>
                    <a:pt x="296" y="3019"/>
                  </a:cubicBezTo>
                  <a:cubicBezTo>
                    <a:pt x="414" y="3121"/>
                    <a:pt x="512" y="3196"/>
                    <a:pt x="611" y="3258"/>
                  </a:cubicBezTo>
                  <a:cubicBezTo>
                    <a:pt x="776" y="3358"/>
                    <a:pt x="978" y="3430"/>
                    <a:pt x="1214" y="3467"/>
                  </a:cubicBezTo>
                  <a:cubicBezTo>
                    <a:pt x="1408" y="3502"/>
                    <a:pt x="1616" y="3516"/>
                    <a:pt x="1888" y="3516"/>
                  </a:cubicBezTo>
                  <a:cubicBezTo>
                    <a:pt x="1924" y="3517"/>
                    <a:pt x="1960" y="3517"/>
                    <a:pt x="1996" y="3517"/>
                  </a:cubicBezTo>
                  <a:cubicBezTo>
                    <a:pt x="2084" y="3517"/>
                    <a:pt x="2172" y="3516"/>
                    <a:pt x="2261" y="3515"/>
                  </a:cubicBezTo>
                  <a:cubicBezTo>
                    <a:pt x="2350" y="3513"/>
                    <a:pt x="2448" y="3511"/>
                    <a:pt x="2551" y="3511"/>
                  </a:cubicBezTo>
                  <a:cubicBezTo>
                    <a:pt x="2712" y="3511"/>
                    <a:pt x="2884" y="3516"/>
                    <a:pt x="3051" y="3533"/>
                  </a:cubicBezTo>
                  <a:cubicBezTo>
                    <a:pt x="3057" y="3423"/>
                    <a:pt x="3080" y="3317"/>
                    <a:pt x="3119" y="3220"/>
                  </a:cubicBezTo>
                  <a:cubicBezTo>
                    <a:pt x="3146" y="3153"/>
                    <a:pt x="3179" y="3088"/>
                    <a:pt x="3209" y="3024"/>
                  </a:cubicBezTo>
                  <a:lnTo>
                    <a:pt x="3252" y="2934"/>
                  </a:lnTo>
                  <a:cubicBezTo>
                    <a:pt x="3272" y="2891"/>
                    <a:pt x="3298" y="2830"/>
                    <a:pt x="3320" y="2768"/>
                  </a:cubicBezTo>
                  <a:cubicBezTo>
                    <a:pt x="3344" y="2696"/>
                    <a:pt x="3361" y="2621"/>
                    <a:pt x="3377" y="2547"/>
                  </a:cubicBezTo>
                  <a:cubicBezTo>
                    <a:pt x="3389" y="2482"/>
                    <a:pt x="3399" y="2417"/>
                    <a:pt x="3402" y="2348"/>
                  </a:cubicBezTo>
                  <a:cubicBezTo>
                    <a:pt x="3404" y="2313"/>
                    <a:pt x="3403" y="2275"/>
                    <a:pt x="3402" y="2239"/>
                  </a:cubicBezTo>
                  <a:cubicBezTo>
                    <a:pt x="3399" y="2206"/>
                    <a:pt x="3394" y="2173"/>
                    <a:pt x="3387" y="2140"/>
                  </a:cubicBezTo>
                  <a:cubicBezTo>
                    <a:pt x="3383" y="2124"/>
                    <a:pt x="3377" y="2109"/>
                    <a:pt x="3373" y="2094"/>
                  </a:cubicBezTo>
                  <a:cubicBezTo>
                    <a:pt x="3353" y="2048"/>
                    <a:pt x="3331" y="2008"/>
                    <a:pt x="3304" y="1965"/>
                  </a:cubicBezTo>
                  <a:cubicBezTo>
                    <a:pt x="3241" y="1886"/>
                    <a:pt x="3180" y="1817"/>
                    <a:pt x="3116" y="1750"/>
                  </a:cubicBezTo>
                  <a:lnTo>
                    <a:pt x="3088" y="1721"/>
                  </a:lnTo>
                  <a:cubicBezTo>
                    <a:pt x="3060" y="1688"/>
                    <a:pt x="3029" y="1658"/>
                    <a:pt x="3001" y="1625"/>
                  </a:cubicBezTo>
                  <a:cubicBezTo>
                    <a:pt x="2956" y="1574"/>
                    <a:pt x="2913" y="1521"/>
                    <a:pt x="2872" y="1467"/>
                  </a:cubicBezTo>
                  <a:lnTo>
                    <a:pt x="2784" y="1349"/>
                  </a:lnTo>
                  <a:cubicBezTo>
                    <a:pt x="2724" y="1270"/>
                    <a:pt x="2665" y="1191"/>
                    <a:pt x="2606" y="1113"/>
                  </a:cubicBezTo>
                  <a:cubicBezTo>
                    <a:pt x="2477" y="942"/>
                    <a:pt x="2354" y="794"/>
                    <a:pt x="2235" y="658"/>
                  </a:cubicBezTo>
                  <a:cubicBezTo>
                    <a:pt x="2090" y="490"/>
                    <a:pt x="1961" y="359"/>
                    <a:pt x="1826" y="246"/>
                  </a:cubicBezTo>
                  <a:cubicBezTo>
                    <a:pt x="1725" y="164"/>
                    <a:pt x="1635" y="101"/>
                    <a:pt x="1544" y="55"/>
                  </a:cubicBezTo>
                  <a:cubicBezTo>
                    <a:pt x="1485" y="27"/>
                    <a:pt x="1437" y="13"/>
                    <a:pt x="1388" y="4"/>
                  </a:cubicBezTo>
                  <a:cubicBezTo>
                    <a:pt x="1363" y="0"/>
                    <a:pt x="1338" y="0"/>
                    <a:pt x="1313" y="0"/>
                  </a:cubicBezTo>
                  <a:close/>
                </a:path>
              </a:pathLst>
            </a:custGeom>
            <a:solidFill>
              <a:srgbClr val="FFE5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64" name="Google Shape;3964;p16"/>
            <p:cNvSpPr/>
            <p:nvPr/>
          </p:nvSpPr>
          <p:spPr>
            <a:xfrm>
              <a:off x="3300750" y="-294050"/>
              <a:ext cx="89625" cy="110700"/>
            </a:xfrm>
            <a:custGeom>
              <a:avLst/>
              <a:gdLst/>
              <a:ahLst/>
              <a:cxnLst/>
              <a:rect l="l" t="t" r="r" b="b"/>
              <a:pathLst>
                <a:path w="3585" h="4428" extrusionOk="0">
                  <a:moveTo>
                    <a:pt x="1862" y="0"/>
                  </a:moveTo>
                  <a:cubicBezTo>
                    <a:pt x="1816" y="6"/>
                    <a:pt x="1799" y="7"/>
                    <a:pt x="1783" y="12"/>
                  </a:cubicBezTo>
                  <a:cubicBezTo>
                    <a:pt x="1763" y="16"/>
                    <a:pt x="1744" y="22"/>
                    <a:pt x="1724" y="29"/>
                  </a:cubicBezTo>
                  <a:cubicBezTo>
                    <a:pt x="1691" y="45"/>
                    <a:pt x="1661" y="58"/>
                    <a:pt x="1631" y="78"/>
                  </a:cubicBezTo>
                  <a:lnTo>
                    <a:pt x="1604" y="101"/>
                  </a:lnTo>
                  <a:lnTo>
                    <a:pt x="1579" y="124"/>
                  </a:lnTo>
                  <a:lnTo>
                    <a:pt x="1555" y="150"/>
                  </a:lnTo>
                  <a:cubicBezTo>
                    <a:pt x="1532" y="187"/>
                    <a:pt x="1529" y="198"/>
                    <a:pt x="1525" y="210"/>
                  </a:cubicBezTo>
                  <a:cubicBezTo>
                    <a:pt x="1522" y="237"/>
                    <a:pt x="1522" y="259"/>
                    <a:pt x="1523" y="282"/>
                  </a:cubicBezTo>
                  <a:cubicBezTo>
                    <a:pt x="1530" y="353"/>
                    <a:pt x="1548" y="422"/>
                    <a:pt x="1566" y="493"/>
                  </a:cubicBezTo>
                  <a:lnTo>
                    <a:pt x="1575" y="529"/>
                  </a:lnTo>
                  <a:cubicBezTo>
                    <a:pt x="1588" y="582"/>
                    <a:pt x="1597" y="619"/>
                    <a:pt x="1601" y="658"/>
                  </a:cubicBezTo>
                  <a:cubicBezTo>
                    <a:pt x="1604" y="711"/>
                    <a:pt x="1608" y="744"/>
                    <a:pt x="1604" y="774"/>
                  </a:cubicBezTo>
                  <a:cubicBezTo>
                    <a:pt x="1602" y="792"/>
                    <a:pt x="1601" y="807"/>
                    <a:pt x="1597" y="825"/>
                  </a:cubicBezTo>
                  <a:cubicBezTo>
                    <a:pt x="1594" y="842"/>
                    <a:pt x="1588" y="862"/>
                    <a:pt x="1579" y="883"/>
                  </a:cubicBezTo>
                  <a:lnTo>
                    <a:pt x="1556" y="931"/>
                  </a:lnTo>
                  <a:cubicBezTo>
                    <a:pt x="1545" y="952"/>
                    <a:pt x="1532" y="970"/>
                    <a:pt x="1518" y="985"/>
                  </a:cubicBezTo>
                  <a:cubicBezTo>
                    <a:pt x="1492" y="1020"/>
                    <a:pt x="1459" y="1047"/>
                    <a:pt x="1428" y="1075"/>
                  </a:cubicBezTo>
                  <a:cubicBezTo>
                    <a:pt x="1413" y="1086"/>
                    <a:pt x="1387" y="1105"/>
                    <a:pt x="1364" y="1115"/>
                  </a:cubicBezTo>
                  <a:cubicBezTo>
                    <a:pt x="1329" y="1132"/>
                    <a:pt x="1302" y="1143"/>
                    <a:pt x="1276" y="1148"/>
                  </a:cubicBezTo>
                  <a:cubicBezTo>
                    <a:pt x="1253" y="1150"/>
                    <a:pt x="1234" y="1152"/>
                    <a:pt x="1216" y="1152"/>
                  </a:cubicBezTo>
                  <a:cubicBezTo>
                    <a:pt x="1206" y="1152"/>
                    <a:pt x="1196" y="1151"/>
                    <a:pt x="1187" y="1149"/>
                  </a:cubicBezTo>
                  <a:cubicBezTo>
                    <a:pt x="1156" y="1143"/>
                    <a:pt x="1130" y="1141"/>
                    <a:pt x="1105" y="1129"/>
                  </a:cubicBezTo>
                  <a:cubicBezTo>
                    <a:pt x="1075" y="1118"/>
                    <a:pt x="1061" y="1112"/>
                    <a:pt x="1046" y="1103"/>
                  </a:cubicBezTo>
                  <a:cubicBezTo>
                    <a:pt x="993" y="1072"/>
                    <a:pt x="947" y="1036"/>
                    <a:pt x="900" y="1000"/>
                  </a:cubicBezTo>
                  <a:cubicBezTo>
                    <a:pt x="860" y="967"/>
                    <a:pt x="828" y="942"/>
                    <a:pt x="797" y="925"/>
                  </a:cubicBezTo>
                  <a:cubicBezTo>
                    <a:pt x="791" y="927"/>
                    <a:pt x="774" y="939"/>
                    <a:pt x="762" y="947"/>
                  </a:cubicBezTo>
                  <a:cubicBezTo>
                    <a:pt x="763" y="997"/>
                    <a:pt x="769" y="1040"/>
                    <a:pt x="778" y="1083"/>
                  </a:cubicBezTo>
                  <a:cubicBezTo>
                    <a:pt x="798" y="1208"/>
                    <a:pt x="821" y="1309"/>
                    <a:pt x="845" y="1409"/>
                  </a:cubicBezTo>
                  <a:cubicBezTo>
                    <a:pt x="888" y="1592"/>
                    <a:pt x="924" y="1750"/>
                    <a:pt x="936" y="1905"/>
                  </a:cubicBezTo>
                  <a:cubicBezTo>
                    <a:pt x="936" y="2017"/>
                    <a:pt x="927" y="2117"/>
                    <a:pt x="907" y="2224"/>
                  </a:cubicBezTo>
                  <a:cubicBezTo>
                    <a:pt x="890" y="2284"/>
                    <a:pt x="868" y="2343"/>
                    <a:pt x="841" y="2405"/>
                  </a:cubicBezTo>
                  <a:cubicBezTo>
                    <a:pt x="814" y="2453"/>
                    <a:pt x="782" y="2498"/>
                    <a:pt x="746" y="2540"/>
                  </a:cubicBezTo>
                  <a:cubicBezTo>
                    <a:pt x="712" y="2573"/>
                    <a:pt x="676" y="2606"/>
                    <a:pt x="639" y="2636"/>
                  </a:cubicBezTo>
                  <a:lnTo>
                    <a:pt x="610" y="2659"/>
                  </a:lnTo>
                  <a:lnTo>
                    <a:pt x="493" y="2755"/>
                  </a:lnTo>
                  <a:cubicBezTo>
                    <a:pt x="358" y="2866"/>
                    <a:pt x="259" y="2978"/>
                    <a:pt x="189" y="3097"/>
                  </a:cubicBezTo>
                  <a:cubicBezTo>
                    <a:pt x="130" y="3200"/>
                    <a:pt x="81" y="3318"/>
                    <a:pt x="44" y="3463"/>
                  </a:cubicBezTo>
                  <a:cubicBezTo>
                    <a:pt x="14" y="3575"/>
                    <a:pt x="1" y="3668"/>
                    <a:pt x="5" y="3750"/>
                  </a:cubicBezTo>
                  <a:cubicBezTo>
                    <a:pt x="2" y="3839"/>
                    <a:pt x="15" y="3923"/>
                    <a:pt x="45" y="3997"/>
                  </a:cubicBezTo>
                  <a:cubicBezTo>
                    <a:pt x="71" y="4062"/>
                    <a:pt x="109" y="4122"/>
                    <a:pt x="153" y="4170"/>
                  </a:cubicBezTo>
                  <a:cubicBezTo>
                    <a:pt x="242" y="4272"/>
                    <a:pt x="371" y="4344"/>
                    <a:pt x="537" y="4381"/>
                  </a:cubicBezTo>
                  <a:cubicBezTo>
                    <a:pt x="652" y="4412"/>
                    <a:pt x="777" y="4428"/>
                    <a:pt x="933" y="4428"/>
                  </a:cubicBezTo>
                  <a:cubicBezTo>
                    <a:pt x="978" y="4428"/>
                    <a:pt x="1025" y="4427"/>
                    <a:pt x="1075" y="4424"/>
                  </a:cubicBezTo>
                  <a:cubicBezTo>
                    <a:pt x="1237" y="4421"/>
                    <a:pt x="1428" y="4400"/>
                    <a:pt x="1657" y="4358"/>
                  </a:cubicBezTo>
                  <a:lnTo>
                    <a:pt x="1697" y="4331"/>
                  </a:lnTo>
                  <a:lnTo>
                    <a:pt x="1701" y="4331"/>
                  </a:lnTo>
                  <a:cubicBezTo>
                    <a:pt x="1709" y="4295"/>
                    <a:pt x="1721" y="4273"/>
                    <a:pt x="1739" y="4266"/>
                  </a:cubicBezTo>
                  <a:cubicBezTo>
                    <a:pt x="2004" y="4160"/>
                    <a:pt x="2274" y="4066"/>
                    <a:pt x="2542" y="3972"/>
                  </a:cubicBezTo>
                  <a:lnTo>
                    <a:pt x="2688" y="3920"/>
                  </a:lnTo>
                  <a:cubicBezTo>
                    <a:pt x="2786" y="3885"/>
                    <a:pt x="2885" y="3851"/>
                    <a:pt x="2981" y="3815"/>
                  </a:cubicBezTo>
                  <a:lnTo>
                    <a:pt x="3074" y="3779"/>
                  </a:lnTo>
                  <a:lnTo>
                    <a:pt x="3188" y="3739"/>
                  </a:lnTo>
                  <a:cubicBezTo>
                    <a:pt x="3204" y="3714"/>
                    <a:pt x="3215" y="3697"/>
                    <a:pt x="3225" y="3676"/>
                  </a:cubicBezTo>
                  <a:cubicBezTo>
                    <a:pt x="3241" y="3638"/>
                    <a:pt x="3257" y="3582"/>
                    <a:pt x="3270" y="3519"/>
                  </a:cubicBezTo>
                  <a:cubicBezTo>
                    <a:pt x="3296" y="3368"/>
                    <a:pt x="3299" y="3212"/>
                    <a:pt x="3303" y="3059"/>
                  </a:cubicBezTo>
                  <a:lnTo>
                    <a:pt x="3306" y="2913"/>
                  </a:lnTo>
                  <a:cubicBezTo>
                    <a:pt x="3307" y="2851"/>
                    <a:pt x="3310" y="2824"/>
                    <a:pt x="3313" y="2798"/>
                  </a:cubicBezTo>
                  <a:cubicBezTo>
                    <a:pt x="3319" y="2759"/>
                    <a:pt x="3320" y="2738"/>
                    <a:pt x="3333" y="2723"/>
                  </a:cubicBezTo>
                  <a:cubicBezTo>
                    <a:pt x="3352" y="2698"/>
                    <a:pt x="3367" y="2679"/>
                    <a:pt x="3388" y="2664"/>
                  </a:cubicBezTo>
                  <a:lnTo>
                    <a:pt x="3436" y="2629"/>
                  </a:lnTo>
                  <a:lnTo>
                    <a:pt x="3461" y="2601"/>
                  </a:lnTo>
                  <a:lnTo>
                    <a:pt x="3462" y="2606"/>
                  </a:lnTo>
                  <a:cubicBezTo>
                    <a:pt x="3497" y="2590"/>
                    <a:pt x="3523" y="2564"/>
                    <a:pt x="3547" y="2541"/>
                  </a:cubicBezTo>
                  <a:lnTo>
                    <a:pt x="3569" y="2511"/>
                  </a:lnTo>
                  <a:lnTo>
                    <a:pt x="3579" y="2478"/>
                  </a:lnTo>
                  <a:cubicBezTo>
                    <a:pt x="3580" y="2456"/>
                    <a:pt x="3583" y="2436"/>
                    <a:pt x="3583" y="2415"/>
                  </a:cubicBezTo>
                  <a:cubicBezTo>
                    <a:pt x="3584" y="2405"/>
                    <a:pt x="3580" y="2376"/>
                    <a:pt x="3571" y="2347"/>
                  </a:cubicBezTo>
                  <a:lnTo>
                    <a:pt x="3559" y="2305"/>
                  </a:lnTo>
                  <a:cubicBezTo>
                    <a:pt x="3537" y="2254"/>
                    <a:pt x="3514" y="2203"/>
                    <a:pt x="3485" y="2155"/>
                  </a:cubicBezTo>
                  <a:cubicBezTo>
                    <a:pt x="3461" y="2113"/>
                    <a:pt x="3435" y="2074"/>
                    <a:pt x="3406" y="2034"/>
                  </a:cubicBezTo>
                  <a:cubicBezTo>
                    <a:pt x="3342" y="1939"/>
                    <a:pt x="3304" y="1882"/>
                    <a:pt x="3271" y="1819"/>
                  </a:cubicBezTo>
                  <a:cubicBezTo>
                    <a:pt x="3202" y="1685"/>
                    <a:pt x="3146" y="1550"/>
                    <a:pt x="3073" y="1362"/>
                  </a:cubicBezTo>
                  <a:lnTo>
                    <a:pt x="3037" y="1270"/>
                  </a:lnTo>
                  <a:lnTo>
                    <a:pt x="2967" y="1085"/>
                  </a:lnTo>
                  <a:cubicBezTo>
                    <a:pt x="2931" y="991"/>
                    <a:pt x="2894" y="899"/>
                    <a:pt x="2853" y="809"/>
                  </a:cubicBezTo>
                  <a:cubicBezTo>
                    <a:pt x="2813" y="717"/>
                    <a:pt x="2737" y="546"/>
                    <a:pt x="2638" y="395"/>
                  </a:cubicBezTo>
                  <a:lnTo>
                    <a:pt x="2611" y="361"/>
                  </a:lnTo>
                  <a:cubicBezTo>
                    <a:pt x="2600" y="346"/>
                    <a:pt x="2589" y="332"/>
                    <a:pt x="2578" y="320"/>
                  </a:cubicBezTo>
                  <a:lnTo>
                    <a:pt x="2510" y="253"/>
                  </a:lnTo>
                  <a:cubicBezTo>
                    <a:pt x="2465" y="216"/>
                    <a:pt x="2430" y="187"/>
                    <a:pt x="2388" y="162"/>
                  </a:cubicBezTo>
                  <a:cubicBezTo>
                    <a:pt x="2348" y="137"/>
                    <a:pt x="2306" y="114"/>
                    <a:pt x="2262" y="92"/>
                  </a:cubicBezTo>
                  <a:cubicBezTo>
                    <a:pt x="2224" y="73"/>
                    <a:pt x="2184" y="58"/>
                    <a:pt x="2144" y="43"/>
                  </a:cubicBezTo>
                  <a:lnTo>
                    <a:pt x="2091" y="29"/>
                  </a:lnTo>
                  <a:lnTo>
                    <a:pt x="2036" y="15"/>
                  </a:lnTo>
                  <a:cubicBezTo>
                    <a:pt x="1992" y="7"/>
                    <a:pt x="1956" y="0"/>
                    <a:pt x="1921" y="0"/>
                  </a:cubicBezTo>
                  <a:close/>
                </a:path>
              </a:pathLst>
            </a:custGeom>
            <a:solidFill>
              <a:srgbClr val="FFE5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65" name="Google Shape;3965;p16"/>
            <p:cNvSpPr/>
            <p:nvPr/>
          </p:nvSpPr>
          <p:spPr>
            <a:xfrm>
              <a:off x="3421050" y="-343925"/>
              <a:ext cx="54175" cy="75975"/>
            </a:xfrm>
            <a:custGeom>
              <a:avLst/>
              <a:gdLst/>
              <a:ahLst/>
              <a:cxnLst/>
              <a:rect l="l" t="t" r="r" b="b"/>
              <a:pathLst>
                <a:path w="2167" h="3039" extrusionOk="0">
                  <a:moveTo>
                    <a:pt x="157" y="0"/>
                  </a:moveTo>
                  <a:lnTo>
                    <a:pt x="102" y="72"/>
                  </a:lnTo>
                  <a:cubicBezTo>
                    <a:pt x="59" y="141"/>
                    <a:pt x="31" y="213"/>
                    <a:pt x="16" y="285"/>
                  </a:cubicBezTo>
                  <a:cubicBezTo>
                    <a:pt x="9" y="326"/>
                    <a:pt x="5" y="364"/>
                    <a:pt x="2" y="405"/>
                  </a:cubicBezTo>
                  <a:cubicBezTo>
                    <a:pt x="0" y="435"/>
                    <a:pt x="2" y="467"/>
                    <a:pt x="6" y="500"/>
                  </a:cubicBezTo>
                  <a:cubicBezTo>
                    <a:pt x="13" y="599"/>
                    <a:pt x="38" y="680"/>
                    <a:pt x="58" y="731"/>
                  </a:cubicBezTo>
                  <a:lnTo>
                    <a:pt x="78" y="786"/>
                  </a:lnTo>
                  <a:cubicBezTo>
                    <a:pt x="95" y="830"/>
                    <a:pt x="114" y="875"/>
                    <a:pt x="134" y="919"/>
                  </a:cubicBezTo>
                  <a:lnTo>
                    <a:pt x="148" y="955"/>
                  </a:lnTo>
                  <a:lnTo>
                    <a:pt x="163" y="990"/>
                  </a:lnTo>
                  <a:cubicBezTo>
                    <a:pt x="181" y="1034"/>
                    <a:pt x="200" y="1077"/>
                    <a:pt x="217" y="1120"/>
                  </a:cubicBezTo>
                  <a:lnTo>
                    <a:pt x="232" y="1159"/>
                  </a:lnTo>
                  <a:lnTo>
                    <a:pt x="245" y="1197"/>
                  </a:lnTo>
                  <a:cubicBezTo>
                    <a:pt x="289" y="1346"/>
                    <a:pt x="316" y="1514"/>
                    <a:pt x="328" y="1695"/>
                  </a:cubicBezTo>
                  <a:cubicBezTo>
                    <a:pt x="328" y="1762"/>
                    <a:pt x="325" y="1853"/>
                    <a:pt x="324" y="1945"/>
                  </a:cubicBezTo>
                  <a:lnTo>
                    <a:pt x="322" y="2025"/>
                  </a:lnTo>
                  <a:cubicBezTo>
                    <a:pt x="322" y="2130"/>
                    <a:pt x="328" y="2236"/>
                    <a:pt x="335" y="2338"/>
                  </a:cubicBezTo>
                  <a:lnTo>
                    <a:pt x="336" y="2384"/>
                  </a:lnTo>
                  <a:cubicBezTo>
                    <a:pt x="336" y="2425"/>
                    <a:pt x="332" y="2463"/>
                    <a:pt x="325" y="2505"/>
                  </a:cubicBezTo>
                  <a:cubicBezTo>
                    <a:pt x="308" y="2562"/>
                    <a:pt x="285" y="2617"/>
                    <a:pt x="257" y="2672"/>
                  </a:cubicBezTo>
                  <a:cubicBezTo>
                    <a:pt x="229" y="2733"/>
                    <a:pt x="223" y="2785"/>
                    <a:pt x="237" y="2827"/>
                  </a:cubicBezTo>
                  <a:lnTo>
                    <a:pt x="239" y="2830"/>
                  </a:lnTo>
                  <a:cubicBezTo>
                    <a:pt x="263" y="2886"/>
                    <a:pt x="308" y="2913"/>
                    <a:pt x="357" y="2936"/>
                  </a:cubicBezTo>
                  <a:cubicBezTo>
                    <a:pt x="395" y="2955"/>
                    <a:pt x="438" y="2966"/>
                    <a:pt x="489" y="2976"/>
                  </a:cubicBezTo>
                  <a:cubicBezTo>
                    <a:pt x="526" y="2986"/>
                    <a:pt x="561" y="2993"/>
                    <a:pt x="594" y="3001"/>
                  </a:cubicBezTo>
                  <a:lnTo>
                    <a:pt x="660" y="3013"/>
                  </a:lnTo>
                  <a:lnTo>
                    <a:pt x="719" y="3025"/>
                  </a:lnTo>
                  <a:cubicBezTo>
                    <a:pt x="755" y="3034"/>
                    <a:pt x="794" y="3038"/>
                    <a:pt x="839" y="3038"/>
                  </a:cubicBezTo>
                  <a:cubicBezTo>
                    <a:pt x="897" y="3038"/>
                    <a:pt x="964" y="3030"/>
                    <a:pt x="1042" y="3015"/>
                  </a:cubicBezTo>
                  <a:cubicBezTo>
                    <a:pt x="1101" y="3002"/>
                    <a:pt x="1161" y="2982"/>
                    <a:pt x="1220" y="2960"/>
                  </a:cubicBezTo>
                  <a:cubicBezTo>
                    <a:pt x="1280" y="2939"/>
                    <a:pt x="1340" y="2913"/>
                    <a:pt x="1398" y="2886"/>
                  </a:cubicBezTo>
                  <a:cubicBezTo>
                    <a:pt x="1592" y="2791"/>
                    <a:pt x="1757" y="2685"/>
                    <a:pt x="1951" y="2555"/>
                  </a:cubicBezTo>
                  <a:lnTo>
                    <a:pt x="2106" y="2455"/>
                  </a:lnTo>
                  <a:cubicBezTo>
                    <a:pt x="2128" y="2439"/>
                    <a:pt x="2139" y="2412"/>
                    <a:pt x="2138" y="2383"/>
                  </a:cubicBezTo>
                  <a:cubicBezTo>
                    <a:pt x="2146" y="2377"/>
                    <a:pt x="2152" y="2356"/>
                    <a:pt x="2153" y="2340"/>
                  </a:cubicBezTo>
                  <a:cubicBezTo>
                    <a:pt x="2159" y="2303"/>
                    <a:pt x="2162" y="2262"/>
                    <a:pt x="2166" y="2225"/>
                  </a:cubicBezTo>
                  <a:cubicBezTo>
                    <a:pt x="2138" y="2175"/>
                    <a:pt x="2110" y="2126"/>
                    <a:pt x="2087" y="2076"/>
                  </a:cubicBezTo>
                  <a:cubicBezTo>
                    <a:pt x="2053" y="2007"/>
                    <a:pt x="2023" y="1935"/>
                    <a:pt x="1995" y="1864"/>
                  </a:cubicBezTo>
                  <a:cubicBezTo>
                    <a:pt x="1970" y="1800"/>
                    <a:pt x="1947" y="1737"/>
                    <a:pt x="1926" y="1671"/>
                  </a:cubicBezTo>
                  <a:cubicBezTo>
                    <a:pt x="1896" y="1574"/>
                    <a:pt x="1869" y="1480"/>
                    <a:pt x="1840" y="1385"/>
                  </a:cubicBezTo>
                  <a:lnTo>
                    <a:pt x="1819" y="1313"/>
                  </a:lnTo>
                  <a:cubicBezTo>
                    <a:pt x="1768" y="1133"/>
                    <a:pt x="1717" y="955"/>
                    <a:pt x="1654" y="780"/>
                  </a:cubicBezTo>
                  <a:lnTo>
                    <a:pt x="1644" y="751"/>
                  </a:lnTo>
                  <a:cubicBezTo>
                    <a:pt x="1618" y="687"/>
                    <a:pt x="1589" y="619"/>
                    <a:pt x="1559" y="559"/>
                  </a:cubicBezTo>
                  <a:cubicBezTo>
                    <a:pt x="1529" y="501"/>
                    <a:pt x="1496" y="445"/>
                    <a:pt x="1458" y="392"/>
                  </a:cubicBezTo>
                  <a:cubicBezTo>
                    <a:pt x="1402" y="315"/>
                    <a:pt x="1349" y="256"/>
                    <a:pt x="1290" y="206"/>
                  </a:cubicBezTo>
                  <a:cubicBezTo>
                    <a:pt x="1251" y="177"/>
                    <a:pt x="1213" y="151"/>
                    <a:pt x="1171" y="129"/>
                  </a:cubicBezTo>
                  <a:cubicBezTo>
                    <a:pt x="1119" y="108"/>
                    <a:pt x="1065" y="92"/>
                    <a:pt x="1010" y="79"/>
                  </a:cubicBezTo>
                  <a:cubicBezTo>
                    <a:pt x="878" y="58"/>
                    <a:pt x="754" y="55"/>
                    <a:pt x="638" y="55"/>
                  </a:cubicBezTo>
                  <a:lnTo>
                    <a:pt x="584" y="55"/>
                  </a:lnTo>
                  <a:cubicBezTo>
                    <a:pt x="489" y="52"/>
                    <a:pt x="395" y="50"/>
                    <a:pt x="303" y="36"/>
                  </a:cubicBezTo>
                  <a:cubicBezTo>
                    <a:pt x="253" y="27"/>
                    <a:pt x="203" y="16"/>
                    <a:pt x="157" y="0"/>
                  </a:cubicBezTo>
                  <a:close/>
                </a:path>
              </a:pathLst>
            </a:custGeom>
            <a:solidFill>
              <a:srgbClr val="FFE5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66" name="Google Shape;3966;p16"/>
            <p:cNvSpPr/>
            <p:nvPr/>
          </p:nvSpPr>
          <p:spPr>
            <a:xfrm>
              <a:off x="3227325" y="-346900"/>
              <a:ext cx="63725" cy="64525"/>
            </a:xfrm>
            <a:custGeom>
              <a:avLst/>
              <a:gdLst/>
              <a:ahLst/>
              <a:cxnLst/>
              <a:rect l="l" t="t" r="r" b="b"/>
              <a:pathLst>
                <a:path w="2549" h="2581" extrusionOk="0">
                  <a:moveTo>
                    <a:pt x="2396" y="1"/>
                  </a:moveTo>
                  <a:cubicBezTo>
                    <a:pt x="2381" y="1"/>
                    <a:pt x="2365" y="1"/>
                    <a:pt x="2350" y="1"/>
                  </a:cubicBezTo>
                  <a:cubicBezTo>
                    <a:pt x="2253" y="4"/>
                    <a:pt x="2146" y="23"/>
                    <a:pt x="2004" y="60"/>
                  </a:cubicBezTo>
                  <a:cubicBezTo>
                    <a:pt x="1955" y="73"/>
                    <a:pt x="1909" y="90"/>
                    <a:pt x="1862" y="109"/>
                  </a:cubicBezTo>
                  <a:lnTo>
                    <a:pt x="1826" y="122"/>
                  </a:lnTo>
                  <a:cubicBezTo>
                    <a:pt x="1731" y="158"/>
                    <a:pt x="1652" y="187"/>
                    <a:pt x="1586" y="225"/>
                  </a:cubicBezTo>
                  <a:cubicBezTo>
                    <a:pt x="1461" y="297"/>
                    <a:pt x="1385" y="412"/>
                    <a:pt x="1322" y="514"/>
                  </a:cubicBezTo>
                  <a:cubicBezTo>
                    <a:pt x="1299" y="553"/>
                    <a:pt x="1279" y="590"/>
                    <a:pt x="1259" y="628"/>
                  </a:cubicBezTo>
                  <a:lnTo>
                    <a:pt x="1229" y="684"/>
                  </a:lnTo>
                  <a:cubicBezTo>
                    <a:pt x="1196" y="744"/>
                    <a:pt x="1158" y="801"/>
                    <a:pt x="1114" y="856"/>
                  </a:cubicBezTo>
                  <a:cubicBezTo>
                    <a:pt x="1086" y="885"/>
                    <a:pt x="1058" y="909"/>
                    <a:pt x="1028" y="934"/>
                  </a:cubicBezTo>
                  <a:lnTo>
                    <a:pt x="990" y="949"/>
                  </a:lnTo>
                  <a:cubicBezTo>
                    <a:pt x="905" y="974"/>
                    <a:pt x="811" y="987"/>
                    <a:pt x="739" y="998"/>
                  </a:cubicBezTo>
                  <a:lnTo>
                    <a:pt x="554" y="1021"/>
                  </a:lnTo>
                  <a:lnTo>
                    <a:pt x="391" y="1041"/>
                  </a:lnTo>
                  <a:cubicBezTo>
                    <a:pt x="352" y="1044"/>
                    <a:pt x="312" y="1051"/>
                    <a:pt x="276" y="1060"/>
                  </a:cubicBezTo>
                  <a:cubicBezTo>
                    <a:pt x="240" y="1070"/>
                    <a:pt x="217" y="1080"/>
                    <a:pt x="197" y="1099"/>
                  </a:cubicBezTo>
                  <a:cubicBezTo>
                    <a:pt x="161" y="1129"/>
                    <a:pt x="137" y="1172"/>
                    <a:pt x="118" y="1206"/>
                  </a:cubicBezTo>
                  <a:cubicBezTo>
                    <a:pt x="68" y="1295"/>
                    <a:pt x="42" y="1366"/>
                    <a:pt x="25" y="1445"/>
                  </a:cubicBezTo>
                  <a:cubicBezTo>
                    <a:pt x="1" y="1541"/>
                    <a:pt x="2" y="1655"/>
                    <a:pt x="32" y="1781"/>
                  </a:cubicBezTo>
                  <a:cubicBezTo>
                    <a:pt x="35" y="1802"/>
                    <a:pt x="44" y="1831"/>
                    <a:pt x="55" y="1857"/>
                  </a:cubicBezTo>
                  <a:cubicBezTo>
                    <a:pt x="91" y="1948"/>
                    <a:pt x="143" y="2028"/>
                    <a:pt x="184" y="2087"/>
                  </a:cubicBezTo>
                  <a:cubicBezTo>
                    <a:pt x="259" y="2200"/>
                    <a:pt x="361" y="2298"/>
                    <a:pt x="462" y="2386"/>
                  </a:cubicBezTo>
                  <a:cubicBezTo>
                    <a:pt x="532" y="2450"/>
                    <a:pt x="615" y="2513"/>
                    <a:pt x="712" y="2581"/>
                  </a:cubicBezTo>
                  <a:cubicBezTo>
                    <a:pt x="737" y="2552"/>
                    <a:pt x="753" y="2531"/>
                    <a:pt x="770" y="2511"/>
                  </a:cubicBezTo>
                  <a:cubicBezTo>
                    <a:pt x="832" y="2445"/>
                    <a:pt x="897" y="2396"/>
                    <a:pt x="964" y="2363"/>
                  </a:cubicBezTo>
                  <a:cubicBezTo>
                    <a:pt x="1032" y="2328"/>
                    <a:pt x="1099" y="2302"/>
                    <a:pt x="1168" y="2276"/>
                  </a:cubicBezTo>
                  <a:lnTo>
                    <a:pt x="1214" y="2259"/>
                  </a:lnTo>
                  <a:cubicBezTo>
                    <a:pt x="1265" y="2241"/>
                    <a:pt x="1313" y="2222"/>
                    <a:pt x="1359" y="2199"/>
                  </a:cubicBezTo>
                  <a:cubicBezTo>
                    <a:pt x="1395" y="2180"/>
                    <a:pt x="1430" y="2162"/>
                    <a:pt x="1464" y="2140"/>
                  </a:cubicBezTo>
                  <a:cubicBezTo>
                    <a:pt x="1493" y="2118"/>
                    <a:pt x="1522" y="2094"/>
                    <a:pt x="1546" y="2070"/>
                  </a:cubicBezTo>
                  <a:cubicBezTo>
                    <a:pt x="1569" y="2048"/>
                    <a:pt x="1589" y="2025"/>
                    <a:pt x="1609" y="1999"/>
                  </a:cubicBezTo>
                  <a:cubicBezTo>
                    <a:pt x="1616" y="1991"/>
                    <a:pt x="1632" y="1963"/>
                    <a:pt x="1651" y="1939"/>
                  </a:cubicBezTo>
                  <a:cubicBezTo>
                    <a:pt x="1662" y="1919"/>
                    <a:pt x="1674" y="1899"/>
                    <a:pt x="1682" y="1881"/>
                  </a:cubicBezTo>
                  <a:cubicBezTo>
                    <a:pt x="1698" y="1846"/>
                    <a:pt x="1716" y="1810"/>
                    <a:pt x="1726" y="1769"/>
                  </a:cubicBezTo>
                  <a:cubicBezTo>
                    <a:pt x="1734" y="1731"/>
                    <a:pt x="1744" y="1695"/>
                    <a:pt x="1751" y="1656"/>
                  </a:cubicBezTo>
                  <a:lnTo>
                    <a:pt x="1767" y="1547"/>
                  </a:lnTo>
                  <a:cubicBezTo>
                    <a:pt x="1776" y="1482"/>
                    <a:pt x="1786" y="1419"/>
                    <a:pt x="1796" y="1357"/>
                  </a:cubicBezTo>
                  <a:cubicBezTo>
                    <a:pt x="1816" y="1242"/>
                    <a:pt x="1852" y="1135"/>
                    <a:pt x="1885" y="1031"/>
                  </a:cubicBezTo>
                  <a:cubicBezTo>
                    <a:pt x="1925" y="916"/>
                    <a:pt x="1967" y="801"/>
                    <a:pt x="2019" y="692"/>
                  </a:cubicBezTo>
                  <a:cubicBezTo>
                    <a:pt x="2070" y="579"/>
                    <a:pt x="2116" y="488"/>
                    <a:pt x="2175" y="402"/>
                  </a:cubicBezTo>
                  <a:cubicBezTo>
                    <a:pt x="2248" y="296"/>
                    <a:pt x="2312" y="220"/>
                    <a:pt x="2378" y="158"/>
                  </a:cubicBezTo>
                  <a:cubicBezTo>
                    <a:pt x="2441" y="100"/>
                    <a:pt x="2494" y="57"/>
                    <a:pt x="2549" y="26"/>
                  </a:cubicBezTo>
                  <a:lnTo>
                    <a:pt x="2501" y="7"/>
                  </a:lnTo>
                  <a:cubicBezTo>
                    <a:pt x="2464" y="2"/>
                    <a:pt x="2430" y="1"/>
                    <a:pt x="2396" y="1"/>
                  </a:cubicBezTo>
                  <a:close/>
                </a:path>
              </a:pathLst>
            </a:custGeom>
            <a:solidFill>
              <a:srgbClr val="FFE5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67" name="Google Shape;3967;p16"/>
            <p:cNvSpPr/>
            <p:nvPr/>
          </p:nvSpPr>
          <p:spPr>
            <a:xfrm>
              <a:off x="3365575" y="-139625"/>
              <a:ext cx="54425" cy="60775"/>
            </a:xfrm>
            <a:custGeom>
              <a:avLst/>
              <a:gdLst/>
              <a:ahLst/>
              <a:cxnLst/>
              <a:rect l="l" t="t" r="r" b="b"/>
              <a:pathLst>
                <a:path w="2177" h="2431" extrusionOk="0">
                  <a:moveTo>
                    <a:pt x="1272" y="0"/>
                  </a:moveTo>
                  <a:cubicBezTo>
                    <a:pt x="1264" y="0"/>
                    <a:pt x="1257" y="0"/>
                    <a:pt x="1250" y="1"/>
                  </a:cubicBezTo>
                  <a:cubicBezTo>
                    <a:pt x="1204" y="5"/>
                    <a:pt x="1164" y="14"/>
                    <a:pt x="1125" y="28"/>
                  </a:cubicBezTo>
                  <a:cubicBezTo>
                    <a:pt x="1062" y="55"/>
                    <a:pt x="1003" y="87"/>
                    <a:pt x="943" y="128"/>
                  </a:cubicBezTo>
                  <a:cubicBezTo>
                    <a:pt x="841" y="206"/>
                    <a:pt x="753" y="288"/>
                    <a:pt x="680" y="374"/>
                  </a:cubicBezTo>
                  <a:cubicBezTo>
                    <a:pt x="569" y="509"/>
                    <a:pt x="471" y="673"/>
                    <a:pt x="371" y="887"/>
                  </a:cubicBezTo>
                  <a:cubicBezTo>
                    <a:pt x="222" y="1207"/>
                    <a:pt x="112" y="1550"/>
                    <a:pt x="45" y="1907"/>
                  </a:cubicBezTo>
                  <a:cubicBezTo>
                    <a:pt x="20" y="2046"/>
                    <a:pt x="6" y="2169"/>
                    <a:pt x="5" y="2287"/>
                  </a:cubicBezTo>
                  <a:cubicBezTo>
                    <a:pt x="2" y="2289"/>
                    <a:pt x="0" y="2289"/>
                    <a:pt x="0" y="2290"/>
                  </a:cubicBezTo>
                  <a:lnTo>
                    <a:pt x="2" y="2292"/>
                  </a:lnTo>
                  <a:cubicBezTo>
                    <a:pt x="64" y="2320"/>
                    <a:pt x="137" y="2342"/>
                    <a:pt x="220" y="2356"/>
                  </a:cubicBezTo>
                  <a:cubicBezTo>
                    <a:pt x="236" y="2361"/>
                    <a:pt x="252" y="2361"/>
                    <a:pt x="267" y="2362"/>
                  </a:cubicBezTo>
                  <a:cubicBezTo>
                    <a:pt x="277" y="2362"/>
                    <a:pt x="286" y="2362"/>
                    <a:pt x="295" y="2362"/>
                  </a:cubicBezTo>
                  <a:cubicBezTo>
                    <a:pt x="395" y="2362"/>
                    <a:pt x="428" y="2354"/>
                    <a:pt x="457" y="2330"/>
                  </a:cubicBezTo>
                  <a:lnTo>
                    <a:pt x="588" y="2342"/>
                  </a:lnTo>
                  <a:cubicBezTo>
                    <a:pt x="741" y="2369"/>
                    <a:pt x="898" y="2396"/>
                    <a:pt x="1055" y="2414"/>
                  </a:cubicBezTo>
                  <a:cubicBezTo>
                    <a:pt x="1146" y="2425"/>
                    <a:pt x="1232" y="2431"/>
                    <a:pt x="1313" y="2431"/>
                  </a:cubicBezTo>
                  <a:cubicBezTo>
                    <a:pt x="1510" y="2431"/>
                    <a:pt x="1674" y="2397"/>
                    <a:pt x="1813" y="2327"/>
                  </a:cubicBezTo>
                  <a:cubicBezTo>
                    <a:pt x="1899" y="2282"/>
                    <a:pt x="1975" y="2215"/>
                    <a:pt x="2041" y="2126"/>
                  </a:cubicBezTo>
                  <a:cubicBezTo>
                    <a:pt x="2082" y="2075"/>
                    <a:pt x="2110" y="2014"/>
                    <a:pt x="2135" y="1958"/>
                  </a:cubicBezTo>
                  <a:cubicBezTo>
                    <a:pt x="2161" y="1897"/>
                    <a:pt x="2175" y="1845"/>
                    <a:pt x="2175" y="1800"/>
                  </a:cubicBezTo>
                  <a:cubicBezTo>
                    <a:pt x="2176" y="1756"/>
                    <a:pt x="2166" y="1710"/>
                    <a:pt x="2156" y="1667"/>
                  </a:cubicBezTo>
                  <a:cubicBezTo>
                    <a:pt x="2146" y="1628"/>
                    <a:pt x="2133" y="1594"/>
                    <a:pt x="2120" y="1559"/>
                  </a:cubicBezTo>
                  <a:lnTo>
                    <a:pt x="2102" y="1509"/>
                  </a:lnTo>
                  <a:lnTo>
                    <a:pt x="2074" y="1444"/>
                  </a:lnTo>
                  <a:lnTo>
                    <a:pt x="2048" y="1382"/>
                  </a:lnTo>
                  <a:cubicBezTo>
                    <a:pt x="2027" y="1332"/>
                    <a:pt x="2005" y="1283"/>
                    <a:pt x="1987" y="1233"/>
                  </a:cubicBezTo>
                  <a:lnTo>
                    <a:pt x="1961" y="1163"/>
                  </a:lnTo>
                  <a:cubicBezTo>
                    <a:pt x="1947" y="1107"/>
                    <a:pt x="1935" y="1068"/>
                    <a:pt x="1932" y="1020"/>
                  </a:cubicBezTo>
                  <a:cubicBezTo>
                    <a:pt x="1932" y="996"/>
                    <a:pt x="1936" y="974"/>
                    <a:pt x="1944" y="946"/>
                  </a:cubicBezTo>
                  <a:cubicBezTo>
                    <a:pt x="1955" y="918"/>
                    <a:pt x="1968" y="890"/>
                    <a:pt x="1982" y="861"/>
                  </a:cubicBezTo>
                  <a:cubicBezTo>
                    <a:pt x="2008" y="818"/>
                    <a:pt x="2037" y="773"/>
                    <a:pt x="2064" y="730"/>
                  </a:cubicBezTo>
                  <a:lnTo>
                    <a:pt x="2077" y="667"/>
                  </a:lnTo>
                  <a:lnTo>
                    <a:pt x="2046" y="631"/>
                  </a:lnTo>
                  <a:cubicBezTo>
                    <a:pt x="2003" y="582"/>
                    <a:pt x="1959" y="532"/>
                    <a:pt x="1916" y="482"/>
                  </a:cubicBezTo>
                  <a:cubicBezTo>
                    <a:pt x="1801" y="345"/>
                    <a:pt x="1704" y="230"/>
                    <a:pt x="1592" y="134"/>
                  </a:cubicBezTo>
                  <a:cubicBezTo>
                    <a:pt x="1553" y="101"/>
                    <a:pt x="1508" y="71"/>
                    <a:pt x="1452" y="42"/>
                  </a:cubicBezTo>
                  <a:cubicBezTo>
                    <a:pt x="1421" y="28"/>
                    <a:pt x="1386" y="15"/>
                    <a:pt x="1349" y="6"/>
                  </a:cubicBezTo>
                  <a:cubicBezTo>
                    <a:pt x="1322" y="2"/>
                    <a:pt x="1296" y="0"/>
                    <a:pt x="1272" y="0"/>
                  </a:cubicBezTo>
                  <a:close/>
                </a:path>
              </a:pathLst>
            </a:custGeom>
            <a:solidFill>
              <a:srgbClr val="FFE5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68" name="Google Shape;3968;p16"/>
            <p:cNvSpPr/>
            <p:nvPr/>
          </p:nvSpPr>
          <p:spPr>
            <a:xfrm>
              <a:off x="3400625" y="-62700"/>
              <a:ext cx="49325" cy="56575"/>
            </a:xfrm>
            <a:custGeom>
              <a:avLst/>
              <a:gdLst/>
              <a:ahLst/>
              <a:cxnLst/>
              <a:rect l="l" t="t" r="r" b="b"/>
              <a:pathLst>
                <a:path w="1973" h="2263" extrusionOk="0">
                  <a:moveTo>
                    <a:pt x="948" y="0"/>
                  </a:moveTo>
                  <a:cubicBezTo>
                    <a:pt x="917" y="0"/>
                    <a:pt x="886" y="1"/>
                    <a:pt x="855" y="3"/>
                  </a:cubicBezTo>
                  <a:cubicBezTo>
                    <a:pt x="773" y="6"/>
                    <a:pt x="682" y="15"/>
                    <a:pt x="595" y="32"/>
                  </a:cubicBezTo>
                  <a:cubicBezTo>
                    <a:pt x="431" y="65"/>
                    <a:pt x="289" y="131"/>
                    <a:pt x="184" y="224"/>
                  </a:cubicBezTo>
                  <a:cubicBezTo>
                    <a:pt x="73" y="318"/>
                    <a:pt x="9" y="453"/>
                    <a:pt x="6" y="596"/>
                  </a:cubicBezTo>
                  <a:cubicBezTo>
                    <a:pt x="0" y="680"/>
                    <a:pt x="15" y="763"/>
                    <a:pt x="49" y="850"/>
                  </a:cubicBezTo>
                  <a:cubicBezTo>
                    <a:pt x="79" y="928"/>
                    <a:pt x="125" y="1007"/>
                    <a:pt x="190" y="1093"/>
                  </a:cubicBezTo>
                  <a:cubicBezTo>
                    <a:pt x="204" y="1110"/>
                    <a:pt x="220" y="1128"/>
                    <a:pt x="237" y="1142"/>
                  </a:cubicBezTo>
                  <a:cubicBezTo>
                    <a:pt x="263" y="1165"/>
                    <a:pt x="286" y="1182"/>
                    <a:pt x="313" y="1201"/>
                  </a:cubicBezTo>
                  <a:cubicBezTo>
                    <a:pt x="355" y="1228"/>
                    <a:pt x="401" y="1250"/>
                    <a:pt x="467" y="1271"/>
                  </a:cubicBezTo>
                  <a:cubicBezTo>
                    <a:pt x="520" y="1287"/>
                    <a:pt x="575" y="1297"/>
                    <a:pt x="628" y="1307"/>
                  </a:cubicBezTo>
                  <a:lnTo>
                    <a:pt x="717" y="1323"/>
                  </a:lnTo>
                  <a:lnTo>
                    <a:pt x="816" y="1339"/>
                  </a:lnTo>
                  <a:cubicBezTo>
                    <a:pt x="865" y="1352"/>
                    <a:pt x="911" y="1368"/>
                    <a:pt x="958" y="1389"/>
                  </a:cubicBezTo>
                  <a:cubicBezTo>
                    <a:pt x="973" y="1398"/>
                    <a:pt x="987" y="1406"/>
                    <a:pt x="1003" y="1419"/>
                  </a:cubicBezTo>
                  <a:cubicBezTo>
                    <a:pt x="1031" y="1464"/>
                    <a:pt x="1044" y="1490"/>
                    <a:pt x="1053" y="1514"/>
                  </a:cubicBezTo>
                  <a:cubicBezTo>
                    <a:pt x="1060" y="1533"/>
                    <a:pt x="1067" y="1550"/>
                    <a:pt x="1073" y="1570"/>
                  </a:cubicBezTo>
                  <a:cubicBezTo>
                    <a:pt x="1095" y="1652"/>
                    <a:pt x="1112" y="1727"/>
                    <a:pt x="1131" y="1801"/>
                  </a:cubicBezTo>
                  <a:lnTo>
                    <a:pt x="1159" y="1915"/>
                  </a:lnTo>
                  <a:cubicBezTo>
                    <a:pt x="1171" y="1964"/>
                    <a:pt x="1184" y="2012"/>
                    <a:pt x="1199" y="2058"/>
                  </a:cubicBezTo>
                  <a:lnTo>
                    <a:pt x="1214" y="2104"/>
                  </a:lnTo>
                  <a:cubicBezTo>
                    <a:pt x="1227" y="2137"/>
                    <a:pt x="1243" y="2163"/>
                    <a:pt x="1263" y="2186"/>
                  </a:cubicBezTo>
                  <a:cubicBezTo>
                    <a:pt x="1286" y="2216"/>
                    <a:pt x="1311" y="2238"/>
                    <a:pt x="1339" y="2248"/>
                  </a:cubicBezTo>
                  <a:lnTo>
                    <a:pt x="1392" y="2262"/>
                  </a:lnTo>
                  <a:cubicBezTo>
                    <a:pt x="1441" y="2242"/>
                    <a:pt x="1485" y="2219"/>
                    <a:pt x="1528" y="2191"/>
                  </a:cubicBezTo>
                  <a:cubicBezTo>
                    <a:pt x="1563" y="2160"/>
                    <a:pt x="1594" y="2133"/>
                    <a:pt x="1623" y="2100"/>
                  </a:cubicBezTo>
                  <a:cubicBezTo>
                    <a:pt x="1652" y="2061"/>
                    <a:pt x="1678" y="2021"/>
                    <a:pt x="1699" y="1978"/>
                  </a:cubicBezTo>
                  <a:cubicBezTo>
                    <a:pt x="1724" y="1918"/>
                    <a:pt x="1740" y="1856"/>
                    <a:pt x="1754" y="1791"/>
                  </a:cubicBezTo>
                  <a:cubicBezTo>
                    <a:pt x="1785" y="1616"/>
                    <a:pt x="1783" y="1434"/>
                    <a:pt x="1783" y="1258"/>
                  </a:cubicBezTo>
                  <a:lnTo>
                    <a:pt x="1780" y="1217"/>
                  </a:lnTo>
                  <a:cubicBezTo>
                    <a:pt x="1781" y="1043"/>
                    <a:pt x="1780" y="848"/>
                    <a:pt x="1821" y="657"/>
                  </a:cubicBezTo>
                  <a:cubicBezTo>
                    <a:pt x="1844" y="556"/>
                    <a:pt x="1873" y="476"/>
                    <a:pt x="1912" y="410"/>
                  </a:cubicBezTo>
                  <a:cubicBezTo>
                    <a:pt x="1931" y="378"/>
                    <a:pt x="1948" y="348"/>
                    <a:pt x="1972" y="319"/>
                  </a:cubicBezTo>
                  <a:cubicBezTo>
                    <a:pt x="1886" y="246"/>
                    <a:pt x="1783" y="187"/>
                    <a:pt x="1656" y="137"/>
                  </a:cubicBezTo>
                  <a:cubicBezTo>
                    <a:pt x="1500" y="72"/>
                    <a:pt x="1319" y="29"/>
                    <a:pt x="1119" y="9"/>
                  </a:cubicBezTo>
                  <a:cubicBezTo>
                    <a:pt x="1062" y="3"/>
                    <a:pt x="1005" y="0"/>
                    <a:pt x="948" y="0"/>
                  </a:cubicBezTo>
                  <a:close/>
                </a:path>
              </a:pathLst>
            </a:custGeom>
            <a:solidFill>
              <a:srgbClr val="FFE5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69" name="Google Shape;3969;p16"/>
            <p:cNvSpPr/>
            <p:nvPr/>
          </p:nvSpPr>
          <p:spPr>
            <a:xfrm>
              <a:off x="3276375" y="481575"/>
              <a:ext cx="275" cy="175"/>
            </a:xfrm>
            <a:custGeom>
              <a:avLst/>
              <a:gdLst/>
              <a:ahLst/>
              <a:cxnLst/>
              <a:rect l="l" t="t" r="r" b="b"/>
              <a:pathLst>
                <a:path w="11" h="7" extrusionOk="0">
                  <a:moveTo>
                    <a:pt x="11" y="1"/>
                  </a:moveTo>
                  <a:cubicBezTo>
                    <a:pt x="6" y="3"/>
                    <a:pt x="3" y="5"/>
                    <a:pt x="1" y="6"/>
                  </a:cubicBezTo>
                  <a:cubicBezTo>
                    <a:pt x="3" y="5"/>
                    <a:pt x="6" y="3"/>
                    <a:pt x="11" y="1"/>
                  </a:cubicBezTo>
                  <a:close/>
                </a:path>
              </a:pathLst>
            </a:custGeom>
            <a:solidFill>
              <a:srgbClr val="FFF5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70" name="Google Shape;3970;p16"/>
            <p:cNvSpPr/>
            <p:nvPr/>
          </p:nvSpPr>
          <p:spPr>
            <a:xfrm>
              <a:off x="3277250" y="480975"/>
              <a:ext cx="50" cy="50"/>
            </a:xfrm>
            <a:custGeom>
              <a:avLst/>
              <a:gdLst/>
              <a:ahLst/>
              <a:cxnLst/>
              <a:rect l="l" t="t" r="r" b="b"/>
              <a:pathLst>
                <a:path w="2" h="2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FFF5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71" name="Google Shape;3971;p16"/>
            <p:cNvSpPr/>
            <p:nvPr/>
          </p:nvSpPr>
          <p:spPr>
            <a:xfrm>
              <a:off x="3277275" y="480925"/>
              <a:ext cx="100" cy="75"/>
            </a:xfrm>
            <a:custGeom>
              <a:avLst/>
              <a:gdLst/>
              <a:ahLst/>
              <a:cxnLst/>
              <a:rect l="l" t="t" r="r" b="b"/>
              <a:pathLst>
                <a:path w="4" h="3" extrusionOk="0">
                  <a:moveTo>
                    <a:pt x="3" y="1"/>
                  </a:moveTo>
                  <a:lnTo>
                    <a:pt x="0" y="2"/>
                  </a:lnTo>
                  <a:cubicBezTo>
                    <a:pt x="0" y="2"/>
                    <a:pt x="3" y="2"/>
                    <a:pt x="3" y="1"/>
                  </a:cubicBezTo>
                  <a:close/>
                </a:path>
              </a:pathLst>
            </a:custGeom>
            <a:solidFill>
              <a:srgbClr val="FFF5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72" name="Google Shape;3972;p16"/>
            <p:cNvSpPr/>
            <p:nvPr/>
          </p:nvSpPr>
          <p:spPr>
            <a:xfrm>
              <a:off x="3277750" y="480250"/>
              <a:ext cx="25" cy="50"/>
            </a:xfrm>
            <a:custGeom>
              <a:avLst/>
              <a:gdLst/>
              <a:ahLst/>
              <a:cxnLst/>
              <a:rect l="l" t="t" r="r" b="b"/>
              <a:pathLst>
                <a:path w="1" h="2" extrusionOk="0">
                  <a:moveTo>
                    <a:pt x="0" y="0"/>
                  </a:moveTo>
                  <a:cubicBezTo>
                    <a:pt x="0" y="0"/>
                    <a:pt x="0" y="2"/>
                    <a:pt x="0" y="0"/>
                  </a:cubicBezTo>
                  <a:cubicBezTo>
                    <a:pt x="0" y="2"/>
                    <a:pt x="0" y="2"/>
                    <a:pt x="0" y="0"/>
                  </a:cubicBezTo>
                  <a:close/>
                </a:path>
              </a:pathLst>
            </a:custGeom>
            <a:solidFill>
              <a:srgbClr val="FFF5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73" name="Google Shape;3973;p16"/>
            <p:cNvSpPr/>
            <p:nvPr/>
          </p:nvSpPr>
          <p:spPr>
            <a:xfrm>
              <a:off x="3116775" y="385175"/>
              <a:ext cx="1625" cy="8275"/>
            </a:xfrm>
            <a:custGeom>
              <a:avLst/>
              <a:gdLst/>
              <a:ahLst/>
              <a:cxnLst/>
              <a:rect l="l" t="t" r="r" b="b"/>
              <a:pathLst>
                <a:path w="65" h="331" extrusionOk="0">
                  <a:moveTo>
                    <a:pt x="0" y="0"/>
                  </a:moveTo>
                  <a:lnTo>
                    <a:pt x="0" y="0"/>
                  </a:lnTo>
                  <a:cubicBezTo>
                    <a:pt x="7" y="112"/>
                    <a:pt x="19" y="221"/>
                    <a:pt x="33" y="330"/>
                  </a:cubicBezTo>
                  <a:cubicBezTo>
                    <a:pt x="36" y="293"/>
                    <a:pt x="43" y="256"/>
                    <a:pt x="50" y="220"/>
                  </a:cubicBezTo>
                  <a:cubicBezTo>
                    <a:pt x="56" y="204"/>
                    <a:pt x="56" y="187"/>
                    <a:pt x="50" y="172"/>
                  </a:cubicBezTo>
                  <a:cubicBezTo>
                    <a:pt x="63" y="141"/>
                    <a:pt x="65" y="106"/>
                    <a:pt x="58" y="75"/>
                  </a:cubicBezTo>
                  <a:cubicBezTo>
                    <a:pt x="48" y="45"/>
                    <a:pt x="26" y="19"/>
                    <a:pt x="0" y="0"/>
                  </a:cubicBezTo>
                  <a:close/>
                </a:path>
              </a:pathLst>
            </a:custGeom>
            <a:solidFill>
              <a:srgbClr val="FFF5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74" name="Google Shape;3974;p16"/>
            <p:cNvSpPr/>
            <p:nvPr/>
          </p:nvSpPr>
          <p:spPr>
            <a:xfrm>
              <a:off x="3249225" y="-2816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5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75" name="Google Shape;3975;p16"/>
            <p:cNvSpPr/>
            <p:nvPr/>
          </p:nvSpPr>
          <p:spPr>
            <a:xfrm>
              <a:off x="3008225" y="168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D7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76" name="Google Shape;3976;p16"/>
            <p:cNvSpPr/>
            <p:nvPr/>
          </p:nvSpPr>
          <p:spPr>
            <a:xfrm>
              <a:off x="2959250" y="49350"/>
              <a:ext cx="225" cy="75"/>
            </a:xfrm>
            <a:custGeom>
              <a:avLst/>
              <a:gdLst/>
              <a:ahLst/>
              <a:cxnLst/>
              <a:rect l="l" t="t" r="r" b="b"/>
              <a:pathLst>
                <a:path w="9" h="3" extrusionOk="0">
                  <a:moveTo>
                    <a:pt x="0" y="1"/>
                  </a:moveTo>
                  <a:cubicBezTo>
                    <a:pt x="3" y="1"/>
                    <a:pt x="7" y="1"/>
                    <a:pt x="9" y="2"/>
                  </a:cubicBezTo>
                  <a:cubicBezTo>
                    <a:pt x="7" y="1"/>
                    <a:pt x="6" y="1"/>
                    <a:pt x="0" y="1"/>
                  </a:cubicBezTo>
                  <a:close/>
                </a:path>
              </a:pathLst>
            </a:custGeom>
            <a:solidFill>
              <a:srgbClr val="FFD7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77" name="Google Shape;3977;p16"/>
            <p:cNvSpPr/>
            <p:nvPr/>
          </p:nvSpPr>
          <p:spPr>
            <a:xfrm>
              <a:off x="3043950" y="-164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D7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78" name="Google Shape;3978;p16"/>
            <p:cNvSpPr/>
            <p:nvPr/>
          </p:nvSpPr>
          <p:spPr>
            <a:xfrm>
              <a:off x="3268975" y="502550"/>
              <a:ext cx="81000" cy="36100"/>
            </a:xfrm>
            <a:custGeom>
              <a:avLst/>
              <a:gdLst/>
              <a:ahLst/>
              <a:cxnLst/>
              <a:rect l="l" t="t" r="r" b="b"/>
              <a:pathLst>
                <a:path w="3240" h="1444" extrusionOk="0">
                  <a:moveTo>
                    <a:pt x="1316" y="0"/>
                  </a:moveTo>
                  <a:cubicBezTo>
                    <a:pt x="1276" y="0"/>
                    <a:pt x="1233" y="0"/>
                    <a:pt x="1191" y="6"/>
                  </a:cubicBezTo>
                  <a:cubicBezTo>
                    <a:pt x="1147" y="10"/>
                    <a:pt x="1104" y="18"/>
                    <a:pt x="1061" y="29"/>
                  </a:cubicBezTo>
                  <a:cubicBezTo>
                    <a:pt x="931" y="65"/>
                    <a:pt x="806" y="111"/>
                    <a:pt x="659" y="181"/>
                  </a:cubicBezTo>
                  <a:lnTo>
                    <a:pt x="526" y="245"/>
                  </a:lnTo>
                  <a:cubicBezTo>
                    <a:pt x="432" y="289"/>
                    <a:pt x="338" y="334"/>
                    <a:pt x="243" y="372"/>
                  </a:cubicBezTo>
                  <a:cubicBezTo>
                    <a:pt x="166" y="403"/>
                    <a:pt x="88" y="431"/>
                    <a:pt x="9" y="454"/>
                  </a:cubicBezTo>
                  <a:lnTo>
                    <a:pt x="1" y="460"/>
                  </a:lnTo>
                  <a:cubicBezTo>
                    <a:pt x="1" y="461"/>
                    <a:pt x="6" y="464"/>
                    <a:pt x="8" y="464"/>
                  </a:cubicBezTo>
                  <a:cubicBezTo>
                    <a:pt x="151" y="484"/>
                    <a:pt x="299" y="497"/>
                    <a:pt x="450" y="509"/>
                  </a:cubicBezTo>
                  <a:cubicBezTo>
                    <a:pt x="588" y="517"/>
                    <a:pt x="725" y="523"/>
                    <a:pt x="861" y="530"/>
                  </a:cubicBezTo>
                  <a:lnTo>
                    <a:pt x="941" y="533"/>
                  </a:lnTo>
                  <a:lnTo>
                    <a:pt x="1164" y="545"/>
                  </a:lnTo>
                  <a:cubicBezTo>
                    <a:pt x="1257" y="552"/>
                    <a:pt x="1351" y="559"/>
                    <a:pt x="1446" y="568"/>
                  </a:cubicBezTo>
                  <a:cubicBezTo>
                    <a:pt x="1572" y="584"/>
                    <a:pt x="1717" y="608"/>
                    <a:pt x="1848" y="658"/>
                  </a:cubicBezTo>
                  <a:cubicBezTo>
                    <a:pt x="1872" y="664"/>
                    <a:pt x="1930" y="694"/>
                    <a:pt x="2013" y="752"/>
                  </a:cubicBezTo>
                  <a:cubicBezTo>
                    <a:pt x="2096" y="816"/>
                    <a:pt x="2175" y="895"/>
                    <a:pt x="2254" y="991"/>
                  </a:cubicBezTo>
                  <a:cubicBezTo>
                    <a:pt x="2286" y="1035"/>
                    <a:pt x="2320" y="1078"/>
                    <a:pt x="2350" y="1121"/>
                  </a:cubicBezTo>
                  <a:cubicBezTo>
                    <a:pt x="2399" y="1188"/>
                    <a:pt x="2450" y="1257"/>
                    <a:pt x="2504" y="1322"/>
                  </a:cubicBezTo>
                  <a:cubicBezTo>
                    <a:pt x="2537" y="1361"/>
                    <a:pt x="2583" y="1396"/>
                    <a:pt x="2629" y="1421"/>
                  </a:cubicBezTo>
                  <a:cubicBezTo>
                    <a:pt x="2663" y="1436"/>
                    <a:pt x="2699" y="1443"/>
                    <a:pt x="2740" y="1443"/>
                  </a:cubicBezTo>
                  <a:cubicBezTo>
                    <a:pt x="2763" y="1443"/>
                    <a:pt x="2787" y="1441"/>
                    <a:pt x="2813" y="1437"/>
                  </a:cubicBezTo>
                  <a:cubicBezTo>
                    <a:pt x="2873" y="1421"/>
                    <a:pt x="2925" y="1379"/>
                    <a:pt x="2972" y="1338"/>
                  </a:cubicBezTo>
                  <a:cubicBezTo>
                    <a:pt x="3031" y="1289"/>
                    <a:pt x="3082" y="1223"/>
                    <a:pt x="3122" y="1170"/>
                  </a:cubicBezTo>
                  <a:cubicBezTo>
                    <a:pt x="3168" y="1105"/>
                    <a:pt x="3205" y="1049"/>
                    <a:pt x="3240" y="997"/>
                  </a:cubicBezTo>
                  <a:lnTo>
                    <a:pt x="3240" y="997"/>
                  </a:lnTo>
                  <a:cubicBezTo>
                    <a:pt x="3155" y="1026"/>
                    <a:pt x="3094" y="1043"/>
                    <a:pt x="3040" y="1052"/>
                  </a:cubicBezTo>
                  <a:cubicBezTo>
                    <a:pt x="3004" y="1058"/>
                    <a:pt x="2970" y="1061"/>
                    <a:pt x="2938" y="1061"/>
                  </a:cubicBezTo>
                  <a:cubicBezTo>
                    <a:pt x="2915" y="1061"/>
                    <a:pt x="2893" y="1059"/>
                    <a:pt x="2872" y="1056"/>
                  </a:cubicBezTo>
                  <a:cubicBezTo>
                    <a:pt x="2820" y="1049"/>
                    <a:pt x="2757" y="1036"/>
                    <a:pt x="2699" y="1009"/>
                  </a:cubicBezTo>
                  <a:cubicBezTo>
                    <a:pt x="2622" y="976"/>
                    <a:pt x="2566" y="943"/>
                    <a:pt x="2523" y="905"/>
                  </a:cubicBezTo>
                  <a:cubicBezTo>
                    <a:pt x="2465" y="855"/>
                    <a:pt x="2412" y="799"/>
                    <a:pt x="2363" y="740"/>
                  </a:cubicBezTo>
                  <a:cubicBezTo>
                    <a:pt x="2320" y="685"/>
                    <a:pt x="2279" y="631"/>
                    <a:pt x="2236" y="575"/>
                  </a:cubicBezTo>
                  <a:cubicBezTo>
                    <a:pt x="2171" y="490"/>
                    <a:pt x="2109" y="405"/>
                    <a:pt x="2037" y="326"/>
                  </a:cubicBezTo>
                  <a:cubicBezTo>
                    <a:pt x="2004" y="295"/>
                    <a:pt x="1966" y="255"/>
                    <a:pt x="1918" y="223"/>
                  </a:cubicBezTo>
                  <a:cubicBezTo>
                    <a:pt x="1868" y="189"/>
                    <a:pt x="1838" y="167"/>
                    <a:pt x="1802" y="145"/>
                  </a:cubicBezTo>
                  <a:cubicBezTo>
                    <a:pt x="1750" y="117"/>
                    <a:pt x="1697" y="88"/>
                    <a:pt x="1644" y="68"/>
                  </a:cubicBezTo>
                  <a:cubicBezTo>
                    <a:pt x="1609" y="54"/>
                    <a:pt x="1578" y="43"/>
                    <a:pt x="1542" y="32"/>
                  </a:cubicBezTo>
                  <a:cubicBezTo>
                    <a:pt x="1494" y="22"/>
                    <a:pt x="1460" y="13"/>
                    <a:pt x="1428" y="9"/>
                  </a:cubicBezTo>
                  <a:cubicBezTo>
                    <a:pt x="1391" y="3"/>
                    <a:pt x="1355" y="0"/>
                    <a:pt x="1316" y="0"/>
                  </a:cubicBezTo>
                  <a:close/>
                </a:path>
              </a:pathLst>
            </a:custGeom>
            <a:solidFill>
              <a:srgbClr val="FEF3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79" name="Google Shape;3979;p16"/>
            <p:cNvSpPr/>
            <p:nvPr/>
          </p:nvSpPr>
          <p:spPr>
            <a:xfrm>
              <a:off x="3053275" y="486250"/>
              <a:ext cx="59850" cy="20650"/>
            </a:xfrm>
            <a:custGeom>
              <a:avLst/>
              <a:gdLst/>
              <a:ahLst/>
              <a:cxnLst/>
              <a:rect l="l" t="t" r="r" b="b"/>
              <a:pathLst>
                <a:path w="2394" h="826" extrusionOk="0">
                  <a:moveTo>
                    <a:pt x="2394" y="0"/>
                  </a:moveTo>
                  <a:lnTo>
                    <a:pt x="2394" y="0"/>
                  </a:lnTo>
                  <a:cubicBezTo>
                    <a:pt x="2359" y="5"/>
                    <a:pt x="2331" y="16"/>
                    <a:pt x="2306" y="30"/>
                  </a:cubicBezTo>
                  <a:cubicBezTo>
                    <a:pt x="2208" y="88"/>
                    <a:pt x="2117" y="153"/>
                    <a:pt x="2026" y="220"/>
                  </a:cubicBezTo>
                  <a:lnTo>
                    <a:pt x="1957" y="270"/>
                  </a:lnTo>
                  <a:cubicBezTo>
                    <a:pt x="1832" y="359"/>
                    <a:pt x="1726" y="431"/>
                    <a:pt x="1604" y="480"/>
                  </a:cubicBezTo>
                  <a:cubicBezTo>
                    <a:pt x="1418" y="556"/>
                    <a:pt x="1239" y="595"/>
                    <a:pt x="1072" y="595"/>
                  </a:cubicBezTo>
                  <a:cubicBezTo>
                    <a:pt x="1050" y="595"/>
                    <a:pt x="1029" y="595"/>
                    <a:pt x="1008" y="593"/>
                  </a:cubicBezTo>
                  <a:cubicBezTo>
                    <a:pt x="909" y="588"/>
                    <a:pt x="817" y="572"/>
                    <a:pt x="729" y="543"/>
                  </a:cubicBezTo>
                  <a:cubicBezTo>
                    <a:pt x="670" y="523"/>
                    <a:pt x="613" y="502"/>
                    <a:pt x="558" y="473"/>
                  </a:cubicBezTo>
                  <a:cubicBezTo>
                    <a:pt x="412" y="390"/>
                    <a:pt x="291" y="305"/>
                    <a:pt x="188" y="209"/>
                  </a:cubicBezTo>
                  <a:cubicBezTo>
                    <a:pt x="120" y="150"/>
                    <a:pt x="60" y="85"/>
                    <a:pt x="1" y="18"/>
                  </a:cubicBezTo>
                  <a:lnTo>
                    <a:pt x="1" y="18"/>
                  </a:lnTo>
                  <a:cubicBezTo>
                    <a:pt x="2" y="85"/>
                    <a:pt x="18" y="148"/>
                    <a:pt x="44" y="213"/>
                  </a:cubicBezTo>
                  <a:cubicBezTo>
                    <a:pt x="74" y="288"/>
                    <a:pt x="117" y="364"/>
                    <a:pt x="175" y="435"/>
                  </a:cubicBezTo>
                  <a:cubicBezTo>
                    <a:pt x="223" y="500"/>
                    <a:pt x="271" y="550"/>
                    <a:pt x="323" y="589"/>
                  </a:cubicBezTo>
                  <a:cubicBezTo>
                    <a:pt x="392" y="645"/>
                    <a:pt x="463" y="688"/>
                    <a:pt x="538" y="723"/>
                  </a:cubicBezTo>
                  <a:cubicBezTo>
                    <a:pt x="700" y="790"/>
                    <a:pt x="883" y="823"/>
                    <a:pt x="1095" y="825"/>
                  </a:cubicBezTo>
                  <a:cubicBezTo>
                    <a:pt x="1111" y="825"/>
                    <a:pt x="1127" y="826"/>
                    <a:pt x="1143" y="826"/>
                  </a:cubicBezTo>
                  <a:cubicBezTo>
                    <a:pt x="1255" y="826"/>
                    <a:pt x="1365" y="808"/>
                    <a:pt x="1470" y="774"/>
                  </a:cubicBezTo>
                  <a:cubicBezTo>
                    <a:pt x="1618" y="724"/>
                    <a:pt x="1739" y="634"/>
                    <a:pt x="1846" y="545"/>
                  </a:cubicBezTo>
                  <a:cubicBezTo>
                    <a:pt x="1963" y="453"/>
                    <a:pt x="2069" y="341"/>
                    <a:pt x="2157" y="243"/>
                  </a:cubicBezTo>
                  <a:cubicBezTo>
                    <a:pt x="2221" y="173"/>
                    <a:pt x="2303" y="85"/>
                    <a:pt x="2394" y="0"/>
                  </a:cubicBezTo>
                  <a:close/>
                </a:path>
              </a:pathLst>
            </a:custGeom>
            <a:solidFill>
              <a:srgbClr val="FEF3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80" name="Google Shape;3980;p16"/>
            <p:cNvSpPr/>
            <p:nvPr/>
          </p:nvSpPr>
          <p:spPr>
            <a:xfrm>
              <a:off x="2952375" y="373525"/>
              <a:ext cx="34600" cy="43375"/>
            </a:xfrm>
            <a:custGeom>
              <a:avLst/>
              <a:gdLst/>
              <a:ahLst/>
              <a:cxnLst/>
              <a:rect l="l" t="t" r="r" b="b"/>
              <a:pathLst>
                <a:path w="1384" h="1735" extrusionOk="0">
                  <a:moveTo>
                    <a:pt x="1341" y="1"/>
                  </a:moveTo>
                  <a:cubicBezTo>
                    <a:pt x="1272" y="119"/>
                    <a:pt x="1219" y="241"/>
                    <a:pt x="1164" y="377"/>
                  </a:cubicBezTo>
                  <a:cubicBezTo>
                    <a:pt x="1130" y="458"/>
                    <a:pt x="1095" y="539"/>
                    <a:pt x="1059" y="621"/>
                  </a:cubicBezTo>
                  <a:cubicBezTo>
                    <a:pt x="1023" y="696"/>
                    <a:pt x="989" y="772"/>
                    <a:pt x="950" y="845"/>
                  </a:cubicBezTo>
                  <a:lnTo>
                    <a:pt x="930" y="881"/>
                  </a:lnTo>
                  <a:cubicBezTo>
                    <a:pt x="901" y="937"/>
                    <a:pt x="873" y="990"/>
                    <a:pt x="838" y="1039"/>
                  </a:cubicBezTo>
                  <a:cubicBezTo>
                    <a:pt x="766" y="1140"/>
                    <a:pt x="683" y="1222"/>
                    <a:pt x="597" y="1282"/>
                  </a:cubicBezTo>
                  <a:cubicBezTo>
                    <a:pt x="485" y="1355"/>
                    <a:pt x="379" y="1400"/>
                    <a:pt x="275" y="1420"/>
                  </a:cubicBezTo>
                  <a:cubicBezTo>
                    <a:pt x="212" y="1430"/>
                    <a:pt x="160" y="1436"/>
                    <a:pt x="110" y="1436"/>
                  </a:cubicBezTo>
                  <a:cubicBezTo>
                    <a:pt x="76" y="1434"/>
                    <a:pt x="41" y="1433"/>
                    <a:pt x="11" y="1427"/>
                  </a:cubicBezTo>
                  <a:cubicBezTo>
                    <a:pt x="8" y="1427"/>
                    <a:pt x="1" y="1434"/>
                    <a:pt x="2" y="1436"/>
                  </a:cubicBezTo>
                  <a:cubicBezTo>
                    <a:pt x="27" y="1460"/>
                    <a:pt x="54" y="1483"/>
                    <a:pt x="81" y="1507"/>
                  </a:cubicBezTo>
                  <a:cubicBezTo>
                    <a:pt x="153" y="1575"/>
                    <a:pt x="239" y="1634"/>
                    <a:pt x="328" y="1678"/>
                  </a:cubicBezTo>
                  <a:cubicBezTo>
                    <a:pt x="347" y="1687"/>
                    <a:pt x="367" y="1694"/>
                    <a:pt x="384" y="1700"/>
                  </a:cubicBezTo>
                  <a:cubicBezTo>
                    <a:pt x="492" y="1730"/>
                    <a:pt x="529" y="1733"/>
                    <a:pt x="565" y="1734"/>
                  </a:cubicBezTo>
                  <a:cubicBezTo>
                    <a:pt x="570" y="1734"/>
                    <a:pt x="574" y="1735"/>
                    <a:pt x="579" y="1735"/>
                  </a:cubicBezTo>
                  <a:cubicBezTo>
                    <a:pt x="682" y="1735"/>
                    <a:pt x="758" y="1703"/>
                    <a:pt x="822" y="1665"/>
                  </a:cubicBezTo>
                  <a:cubicBezTo>
                    <a:pt x="887" y="1627"/>
                    <a:pt x="942" y="1576"/>
                    <a:pt x="995" y="1499"/>
                  </a:cubicBezTo>
                  <a:cubicBezTo>
                    <a:pt x="1117" y="1337"/>
                    <a:pt x="1179" y="1145"/>
                    <a:pt x="1230" y="962"/>
                  </a:cubicBezTo>
                  <a:cubicBezTo>
                    <a:pt x="1286" y="761"/>
                    <a:pt x="1327" y="537"/>
                    <a:pt x="1360" y="278"/>
                  </a:cubicBezTo>
                  <a:cubicBezTo>
                    <a:pt x="1368" y="213"/>
                    <a:pt x="1377" y="150"/>
                    <a:pt x="1384" y="86"/>
                  </a:cubicBezTo>
                  <a:cubicBezTo>
                    <a:pt x="1361" y="64"/>
                    <a:pt x="1352" y="54"/>
                    <a:pt x="1347" y="40"/>
                  </a:cubicBezTo>
                  <a:cubicBezTo>
                    <a:pt x="1345" y="27"/>
                    <a:pt x="1341" y="14"/>
                    <a:pt x="1341" y="1"/>
                  </a:cubicBezTo>
                  <a:close/>
                </a:path>
              </a:pathLst>
            </a:custGeom>
            <a:solidFill>
              <a:srgbClr val="FEF3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81" name="Google Shape;3981;p16"/>
            <p:cNvSpPr/>
            <p:nvPr/>
          </p:nvSpPr>
          <p:spPr>
            <a:xfrm>
              <a:off x="2823950" y="238975"/>
              <a:ext cx="76250" cy="47200"/>
            </a:xfrm>
            <a:custGeom>
              <a:avLst/>
              <a:gdLst/>
              <a:ahLst/>
              <a:cxnLst/>
              <a:rect l="l" t="t" r="r" b="b"/>
              <a:pathLst>
                <a:path w="3050" h="1888" extrusionOk="0">
                  <a:moveTo>
                    <a:pt x="3049" y="1"/>
                  </a:moveTo>
                  <a:lnTo>
                    <a:pt x="2930" y="12"/>
                  </a:lnTo>
                  <a:lnTo>
                    <a:pt x="2868" y="24"/>
                  </a:lnTo>
                  <a:cubicBezTo>
                    <a:pt x="2609" y="74"/>
                    <a:pt x="2349" y="124"/>
                    <a:pt x="2091" y="186"/>
                  </a:cubicBezTo>
                  <a:cubicBezTo>
                    <a:pt x="1722" y="278"/>
                    <a:pt x="1290" y="400"/>
                    <a:pt x="884" y="611"/>
                  </a:cubicBezTo>
                  <a:cubicBezTo>
                    <a:pt x="794" y="663"/>
                    <a:pt x="688" y="725"/>
                    <a:pt x="595" y="800"/>
                  </a:cubicBezTo>
                  <a:cubicBezTo>
                    <a:pt x="536" y="847"/>
                    <a:pt x="478" y="899"/>
                    <a:pt x="424" y="950"/>
                  </a:cubicBezTo>
                  <a:cubicBezTo>
                    <a:pt x="280" y="1090"/>
                    <a:pt x="171" y="1223"/>
                    <a:pt x="86" y="1363"/>
                  </a:cubicBezTo>
                  <a:cubicBezTo>
                    <a:pt x="58" y="1413"/>
                    <a:pt x="35" y="1460"/>
                    <a:pt x="15" y="1515"/>
                  </a:cubicBezTo>
                  <a:cubicBezTo>
                    <a:pt x="7" y="1544"/>
                    <a:pt x="5" y="1572"/>
                    <a:pt x="0" y="1601"/>
                  </a:cubicBezTo>
                  <a:lnTo>
                    <a:pt x="5" y="1638"/>
                  </a:lnTo>
                  <a:lnTo>
                    <a:pt x="15" y="1671"/>
                  </a:lnTo>
                  <a:cubicBezTo>
                    <a:pt x="15" y="1673"/>
                    <a:pt x="23" y="1683"/>
                    <a:pt x="25" y="1683"/>
                  </a:cubicBezTo>
                  <a:cubicBezTo>
                    <a:pt x="26" y="1683"/>
                    <a:pt x="26" y="1683"/>
                    <a:pt x="26" y="1683"/>
                  </a:cubicBezTo>
                  <a:cubicBezTo>
                    <a:pt x="53" y="1717"/>
                    <a:pt x="68" y="1729"/>
                    <a:pt x="82" y="1737"/>
                  </a:cubicBezTo>
                  <a:cubicBezTo>
                    <a:pt x="108" y="1752"/>
                    <a:pt x="135" y="1765"/>
                    <a:pt x="168" y="1775"/>
                  </a:cubicBezTo>
                  <a:cubicBezTo>
                    <a:pt x="201" y="1783"/>
                    <a:pt x="219" y="1786"/>
                    <a:pt x="236" y="1789"/>
                  </a:cubicBezTo>
                  <a:cubicBezTo>
                    <a:pt x="262" y="1795"/>
                    <a:pt x="283" y="1812"/>
                    <a:pt x="290" y="1834"/>
                  </a:cubicBezTo>
                  <a:cubicBezTo>
                    <a:pt x="322" y="1870"/>
                    <a:pt x="349" y="1872"/>
                    <a:pt x="371" y="1875"/>
                  </a:cubicBezTo>
                  <a:cubicBezTo>
                    <a:pt x="421" y="1881"/>
                    <a:pt x="467" y="1884"/>
                    <a:pt x="517" y="1887"/>
                  </a:cubicBezTo>
                  <a:cubicBezTo>
                    <a:pt x="533" y="1887"/>
                    <a:pt x="550" y="1887"/>
                    <a:pt x="568" y="1887"/>
                  </a:cubicBezTo>
                  <a:cubicBezTo>
                    <a:pt x="617" y="1887"/>
                    <a:pt x="674" y="1885"/>
                    <a:pt x="731" y="1877"/>
                  </a:cubicBezTo>
                  <a:cubicBezTo>
                    <a:pt x="805" y="1870"/>
                    <a:pt x="875" y="1855"/>
                    <a:pt x="947" y="1839"/>
                  </a:cubicBezTo>
                  <a:cubicBezTo>
                    <a:pt x="1013" y="1824"/>
                    <a:pt x="1077" y="1802"/>
                    <a:pt x="1141" y="1776"/>
                  </a:cubicBezTo>
                  <a:cubicBezTo>
                    <a:pt x="1204" y="1750"/>
                    <a:pt x="1263" y="1723"/>
                    <a:pt x="1322" y="1693"/>
                  </a:cubicBezTo>
                  <a:cubicBezTo>
                    <a:pt x="1455" y="1615"/>
                    <a:pt x="1559" y="1545"/>
                    <a:pt x="1652" y="1470"/>
                  </a:cubicBezTo>
                  <a:cubicBezTo>
                    <a:pt x="1747" y="1393"/>
                    <a:pt x="1839" y="1312"/>
                    <a:pt x="1929" y="1228"/>
                  </a:cubicBezTo>
                  <a:cubicBezTo>
                    <a:pt x="2124" y="1035"/>
                    <a:pt x="2328" y="800"/>
                    <a:pt x="2492" y="610"/>
                  </a:cubicBezTo>
                  <a:cubicBezTo>
                    <a:pt x="2650" y="429"/>
                    <a:pt x="2847" y="202"/>
                    <a:pt x="3049" y="1"/>
                  </a:cubicBezTo>
                  <a:close/>
                </a:path>
              </a:pathLst>
            </a:custGeom>
            <a:solidFill>
              <a:srgbClr val="FEF3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82" name="Google Shape;3982;p16"/>
            <p:cNvSpPr/>
            <p:nvPr/>
          </p:nvSpPr>
          <p:spPr>
            <a:xfrm>
              <a:off x="2899275" y="49500"/>
              <a:ext cx="60450" cy="51100"/>
            </a:xfrm>
            <a:custGeom>
              <a:avLst/>
              <a:gdLst/>
              <a:ahLst/>
              <a:cxnLst/>
              <a:rect l="l" t="t" r="r" b="b"/>
              <a:pathLst>
                <a:path w="2418" h="2044" extrusionOk="0">
                  <a:moveTo>
                    <a:pt x="2361" y="1"/>
                  </a:moveTo>
                  <a:cubicBezTo>
                    <a:pt x="2276" y="1"/>
                    <a:pt x="2208" y="18"/>
                    <a:pt x="2155" y="31"/>
                  </a:cubicBezTo>
                  <a:lnTo>
                    <a:pt x="2123" y="38"/>
                  </a:lnTo>
                  <a:cubicBezTo>
                    <a:pt x="2062" y="54"/>
                    <a:pt x="2004" y="70"/>
                    <a:pt x="1948" y="90"/>
                  </a:cubicBezTo>
                  <a:cubicBezTo>
                    <a:pt x="1918" y="98"/>
                    <a:pt x="1885" y="110"/>
                    <a:pt x="1855" y="126"/>
                  </a:cubicBezTo>
                  <a:cubicBezTo>
                    <a:pt x="1829" y="134"/>
                    <a:pt x="1806" y="147"/>
                    <a:pt x="1783" y="160"/>
                  </a:cubicBezTo>
                  <a:lnTo>
                    <a:pt x="1695" y="213"/>
                  </a:lnTo>
                  <a:cubicBezTo>
                    <a:pt x="1625" y="256"/>
                    <a:pt x="1570" y="289"/>
                    <a:pt x="1513" y="315"/>
                  </a:cubicBezTo>
                  <a:cubicBezTo>
                    <a:pt x="1456" y="347"/>
                    <a:pt x="1395" y="378"/>
                    <a:pt x="1331" y="393"/>
                  </a:cubicBezTo>
                  <a:cubicBezTo>
                    <a:pt x="1272" y="409"/>
                    <a:pt x="1239" y="419"/>
                    <a:pt x="1210" y="420"/>
                  </a:cubicBezTo>
                  <a:cubicBezTo>
                    <a:pt x="1201" y="421"/>
                    <a:pt x="1192" y="421"/>
                    <a:pt x="1183" y="421"/>
                  </a:cubicBezTo>
                  <a:cubicBezTo>
                    <a:pt x="1174" y="421"/>
                    <a:pt x="1164" y="421"/>
                    <a:pt x="1154" y="420"/>
                  </a:cubicBezTo>
                  <a:cubicBezTo>
                    <a:pt x="1128" y="419"/>
                    <a:pt x="1107" y="413"/>
                    <a:pt x="1088" y="407"/>
                  </a:cubicBezTo>
                  <a:cubicBezTo>
                    <a:pt x="1059" y="400"/>
                    <a:pt x="1029" y="387"/>
                    <a:pt x="1002" y="376"/>
                  </a:cubicBezTo>
                  <a:lnTo>
                    <a:pt x="963" y="355"/>
                  </a:lnTo>
                  <a:cubicBezTo>
                    <a:pt x="910" y="328"/>
                    <a:pt x="858" y="301"/>
                    <a:pt x="802" y="284"/>
                  </a:cubicBezTo>
                  <a:cubicBezTo>
                    <a:pt x="786" y="279"/>
                    <a:pt x="772" y="278"/>
                    <a:pt x="757" y="276"/>
                  </a:cubicBezTo>
                  <a:cubicBezTo>
                    <a:pt x="707" y="279"/>
                    <a:pt x="657" y="291"/>
                    <a:pt x="608" y="304"/>
                  </a:cubicBezTo>
                  <a:cubicBezTo>
                    <a:pt x="568" y="315"/>
                    <a:pt x="522" y="328"/>
                    <a:pt x="477" y="348"/>
                  </a:cubicBezTo>
                  <a:cubicBezTo>
                    <a:pt x="436" y="365"/>
                    <a:pt x="397" y="384"/>
                    <a:pt x="355" y="404"/>
                  </a:cubicBezTo>
                  <a:cubicBezTo>
                    <a:pt x="291" y="443"/>
                    <a:pt x="235" y="483"/>
                    <a:pt x="187" y="529"/>
                  </a:cubicBezTo>
                  <a:cubicBezTo>
                    <a:pt x="151" y="568"/>
                    <a:pt x="117" y="608"/>
                    <a:pt x="90" y="651"/>
                  </a:cubicBezTo>
                  <a:cubicBezTo>
                    <a:pt x="62" y="700"/>
                    <a:pt x="41" y="748"/>
                    <a:pt x="24" y="798"/>
                  </a:cubicBezTo>
                  <a:cubicBezTo>
                    <a:pt x="11" y="849"/>
                    <a:pt x="3" y="901"/>
                    <a:pt x="1" y="953"/>
                  </a:cubicBezTo>
                  <a:cubicBezTo>
                    <a:pt x="1" y="1023"/>
                    <a:pt x="8" y="1089"/>
                    <a:pt x="16" y="1160"/>
                  </a:cubicBezTo>
                  <a:cubicBezTo>
                    <a:pt x="18" y="1173"/>
                    <a:pt x="16" y="1183"/>
                    <a:pt x="11" y="1200"/>
                  </a:cubicBezTo>
                  <a:cubicBezTo>
                    <a:pt x="31" y="1288"/>
                    <a:pt x="55" y="1372"/>
                    <a:pt x="82" y="1453"/>
                  </a:cubicBezTo>
                  <a:lnTo>
                    <a:pt x="101" y="1502"/>
                  </a:lnTo>
                  <a:lnTo>
                    <a:pt x="117" y="1552"/>
                  </a:lnTo>
                  <a:cubicBezTo>
                    <a:pt x="117" y="1552"/>
                    <a:pt x="117" y="1551"/>
                    <a:pt x="117" y="1551"/>
                  </a:cubicBezTo>
                  <a:cubicBezTo>
                    <a:pt x="118" y="1551"/>
                    <a:pt x="126" y="1576"/>
                    <a:pt x="126" y="1576"/>
                  </a:cubicBezTo>
                  <a:lnTo>
                    <a:pt x="131" y="1588"/>
                  </a:lnTo>
                  <a:cubicBezTo>
                    <a:pt x="144" y="1606"/>
                    <a:pt x="153" y="1616"/>
                    <a:pt x="160" y="1625"/>
                  </a:cubicBezTo>
                  <a:cubicBezTo>
                    <a:pt x="311" y="1792"/>
                    <a:pt x="499" y="1914"/>
                    <a:pt x="710" y="1980"/>
                  </a:cubicBezTo>
                  <a:cubicBezTo>
                    <a:pt x="847" y="2023"/>
                    <a:pt x="991" y="2044"/>
                    <a:pt x="1144" y="2044"/>
                  </a:cubicBezTo>
                  <a:cubicBezTo>
                    <a:pt x="1259" y="2044"/>
                    <a:pt x="1378" y="2032"/>
                    <a:pt x="1504" y="2009"/>
                  </a:cubicBezTo>
                  <a:cubicBezTo>
                    <a:pt x="1483" y="1993"/>
                    <a:pt x="1461" y="1986"/>
                    <a:pt x="1441" y="1980"/>
                  </a:cubicBezTo>
                  <a:cubicBezTo>
                    <a:pt x="1269" y="1925"/>
                    <a:pt x="1161" y="1865"/>
                    <a:pt x="1072" y="1782"/>
                  </a:cubicBezTo>
                  <a:cubicBezTo>
                    <a:pt x="1030" y="1743"/>
                    <a:pt x="999" y="1700"/>
                    <a:pt x="974" y="1652"/>
                  </a:cubicBezTo>
                  <a:cubicBezTo>
                    <a:pt x="964" y="1632"/>
                    <a:pt x="953" y="1612"/>
                    <a:pt x="946" y="1592"/>
                  </a:cubicBezTo>
                  <a:lnTo>
                    <a:pt x="934" y="1549"/>
                  </a:lnTo>
                  <a:cubicBezTo>
                    <a:pt x="924" y="1513"/>
                    <a:pt x="923" y="1499"/>
                    <a:pt x="921" y="1484"/>
                  </a:cubicBezTo>
                  <a:cubicBezTo>
                    <a:pt x="915" y="1431"/>
                    <a:pt x="914" y="1374"/>
                    <a:pt x="928" y="1322"/>
                  </a:cubicBezTo>
                  <a:cubicBezTo>
                    <a:pt x="934" y="1298"/>
                    <a:pt x="938" y="1273"/>
                    <a:pt x="949" y="1252"/>
                  </a:cubicBezTo>
                  <a:cubicBezTo>
                    <a:pt x="959" y="1226"/>
                    <a:pt x="970" y="1201"/>
                    <a:pt x="984" y="1178"/>
                  </a:cubicBezTo>
                  <a:cubicBezTo>
                    <a:pt x="1009" y="1131"/>
                    <a:pt x="1042" y="1088"/>
                    <a:pt x="1081" y="1049"/>
                  </a:cubicBezTo>
                  <a:cubicBezTo>
                    <a:pt x="1122" y="1007"/>
                    <a:pt x="1165" y="967"/>
                    <a:pt x="1211" y="931"/>
                  </a:cubicBezTo>
                  <a:cubicBezTo>
                    <a:pt x="1358" y="827"/>
                    <a:pt x="1519" y="742"/>
                    <a:pt x="1677" y="661"/>
                  </a:cubicBezTo>
                  <a:cubicBezTo>
                    <a:pt x="1761" y="618"/>
                    <a:pt x="1836" y="579"/>
                    <a:pt x="1908" y="541"/>
                  </a:cubicBezTo>
                  <a:cubicBezTo>
                    <a:pt x="1983" y="498"/>
                    <a:pt x="2069" y="443"/>
                    <a:pt x="2142" y="376"/>
                  </a:cubicBezTo>
                  <a:cubicBezTo>
                    <a:pt x="2192" y="321"/>
                    <a:pt x="2241" y="263"/>
                    <a:pt x="2286" y="209"/>
                  </a:cubicBezTo>
                  <a:cubicBezTo>
                    <a:pt x="2322" y="162"/>
                    <a:pt x="2356" y="117"/>
                    <a:pt x="2388" y="67"/>
                  </a:cubicBezTo>
                  <a:cubicBezTo>
                    <a:pt x="2401" y="47"/>
                    <a:pt x="2409" y="25"/>
                    <a:pt x="2418" y="4"/>
                  </a:cubicBezTo>
                  <a:cubicBezTo>
                    <a:pt x="2398" y="2"/>
                    <a:pt x="2379" y="1"/>
                    <a:pt x="2361" y="1"/>
                  </a:cubicBezTo>
                  <a:close/>
                </a:path>
              </a:pathLst>
            </a:custGeom>
            <a:solidFill>
              <a:srgbClr val="FEF3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83" name="Google Shape;3983;p16"/>
            <p:cNvSpPr/>
            <p:nvPr/>
          </p:nvSpPr>
          <p:spPr>
            <a:xfrm>
              <a:off x="2954900" y="145400"/>
              <a:ext cx="71400" cy="33850"/>
            </a:xfrm>
            <a:custGeom>
              <a:avLst/>
              <a:gdLst/>
              <a:ahLst/>
              <a:cxnLst/>
              <a:rect l="l" t="t" r="r" b="b"/>
              <a:pathLst>
                <a:path w="2856" h="1354" extrusionOk="0">
                  <a:moveTo>
                    <a:pt x="29" y="1"/>
                  </a:moveTo>
                  <a:cubicBezTo>
                    <a:pt x="0" y="60"/>
                    <a:pt x="0" y="116"/>
                    <a:pt x="3" y="162"/>
                  </a:cubicBezTo>
                  <a:cubicBezTo>
                    <a:pt x="8" y="218"/>
                    <a:pt x="22" y="275"/>
                    <a:pt x="33" y="320"/>
                  </a:cubicBezTo>
                  <a:cubicBezTo>
                    <a:pt x="45" y="354"/>
                    <a:pt x="52" y="376"/>
                    <a:pt x="61" y="397"/>
                  </a:cubicBezTo>
                  <a:cubicBezTo>
                    <a:pt x="79" y="445"/>
                    <a:pt x="102" y="489"/>
                    <a:pt x="125" y="532"/>
                  </a:cubicBezTo>
                  <a:cubicBezTo>
                    <a:pt x="138" y="555"/>
                    <a:pt x="154" y="577"/>
                    <a:pt x="170" y="597"/>
                  </a:cubicBezTo>
                  <a:lnTo>
                    <a:pt x="196" y="626"/>
                  </a:lnTo>
                  <a:cubicBezTo>
                    <a:pt x="255" y="686"/>
                    <a:pt x="296" y="715"/>
                    <a:pt x="334" y="741"/>
                  </a:cubicBezTo>
                  <a:cubicBezTo>
                    <a:pt x="493" y="843"/>
                    <a:pt x="651" y="916"/>
                    <a:pt x="756" y="962"/>
                  </a:cubicBezTo>
                  <a:cubicBezTo>
                    <a:pt x="994" y="1065"/>
                    <a:pt x="1250" y="1157"/>
                    <a:pt x="1516" y="1232"/>
                  </a:cubicBezTo>
                  <a:cubicBezTo>
                    <a:pt x="1669" y="1278"/>
                    <a:pt x="1812" y="1309"/>
                    <a:pt x="1948" y="1332"/>
                  </a:cubicBezTo>
                  <a:cubicBezTo>
                    <a:pt x="2024" y="1347"/>
                    <a:pt x="2100" y="1353"/>
                    <a:pt x="2173" y="1353"/>
                  </a:cubicBezTo>
                  <a:cubicBezTo>
                    <a:pt x="2234" y="1353"/>
                    <a:pt x="2294" y="1349"/>
                    <a:pt x="2352" y="1340"/>
                  </a:cubicBezTo>
                  <a:cubicBezTo>
                    <a:pt x="2523" y="1311"/>
                    <a:pt x="2688" y="1232"/>
                    <a:pt x="2856" y="1098"/>
                  </a:cubicBezTo>
                  <a:lnTo>
                    <a:pt x="2856" y="1098"/>
                  </a:lnTo>
                  <a:cubicBezTo>
                    <a:pt x="2728" y="1120"/>
                    <a:pt x="2611" y="1134"/>
                    <a:pt x="2507" y="1134"/>
                  </a:cubicBezTo>
                  <a:cubicBezTo>
                    <a:pt x="2502" y="1134"/>
                    <a:pt x="2497" y="1134"/>
                    <a:pt x="2492" y="1134"/>
                  </a:cubicBezTo>
                  <a:cubicBezTo>
                    <a:pt x="2360" y="1130"/>
                    <a:pt x="2250" y="1117"/>
                    <a:pt x="2155" y="1091"/>
                  </a:cubicBezTo>
                  <a:cubicBezTo>
                    <a:pt x="2041" y="1062"/>
                    <a:pt x="1935" y="1024"/>
                    <a:pt x="1839" y="978"/>
                  </a:cubicBezTo>
                  <a:cubicBezTo>
                    <a:pt x="1596" y="863"/>
                    <a:pt x="1376" y="703"/>
                    <a:pt x="1164" y="550"/>
                  </a:cubicBezTo>
                  <a:lnTo>
                    <a:pt x="1128" y="528"/>
                  </a:lnTo>
                  <a:lnTo>
                    <a:pt x="1129" y="527"/>
                  </a:lnTo>
                  <a:cubicBezTo>
                    <a:pt x="991" y="426"/>
                    <a:pt x="848" y="320"/>
                    <a:pt x="697" y="229"/>
                  </a:cubicBezTo>
                  <a:cubicBezTo>
                    <a:pt x="553" y="145"/>
                    <a:pt x="421" y="83"/>
                    <a:pt x="295" y="43"/>
                  </a:cubicBezTo>
                  <a:cubicBezTo>
                    <a:pt x="201" y="17"/>
                    <a:pt x="115" y="4"/>
                    <a:pt x="29" y="1"/>
                  </a:cubicBezTo>
                  <a:close/>
                </a:path>
              </a:pathLst>
            </a:custGeom>
            <a:solidFill>
              <a:srgbClr val="FEF3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84" name="Google Shape;3984;p16"/>
            <p:cNvSpPr/>
            <p:nvPr/>
          </p:nvSpPr>
          <p:spPr>
            <a:xfrm>
              <a:off x="2956150" y="292050"/>
              <a:ext cx="41350" cy="26325"/>
            </a:xfrm>
            <a:custGeom>
              <a:avLst/>
              <a:gdLst/>
              <a:ahLst/>
              <a:cxnLst/>
              <a:rect l="l" t="t" r="r" b="b"/>
              <a:pathLst>
                <a:path w="1654" h="1053" extrusionOk="0">
                  <a:moveTo>
                    <a:pt x="419" y="1"/>
                  </a:moveTo>
                  <a:cubicBezTo>
                    <a:pt x="410" y="1"/>
                    <a:pt x="402" y="5"/>
                    <a:pt x="396" y="8"/>
                  </a:cubicBezTo>
                  <a:cubicBezTo>
                    <a:pt x="325" y="37"/>
                    <a:pt x="259" y="70"/>
                    <a:pt x="195" y="110"/>
                  </a:cubicBezTo>
                  <a:cubicBezTo>
                    <a:pt x="120" y="159"/>
                    <a:pt x="67" y="212"/>
                    <a:pt x="37" y="269"/>
                  </a:cubicBezTo>
                  <a:cubicBezTo>
                    <a:pt x="9" y="327"/>
                    <a:pt x="1" y="389"/>
                    <a:pt x="9" y="448"/>
                  </a:cubicBezTo>
                  <a:cubicBezTo>
                    <a:pt x="11" y="470"/>
                    <a:pt x="15" y="496"/>
                    <a:pt x="24" y="519"/>
                  </a:cubicBezTo>
                  <a:cubicBezTo>
                    <a:pt x="44" y="570"/>
                    <a:pt x="80" y="621"/>
                    <a:pt x="133" y="677"/>
                  </a:cubicBezTo>
                  <a:cubicBezTo>
                    <a:pt x="210" y="766"/>
                    <a:pt x="307" y="838"/>
                    <a:pt x="384" y="893"/>
                  </a:cubicBezTo>
                  <a:cubicBezTo>
                    <a:pt x="457" y="949"/>
                    <a:pt x="555" y="992"/>
                    <a:pt x="663" y="1016"/>
                  </a:cubicBezTo>
                  <a:cubicBezTo>
                    <a:pt x="755" y="1041"/>
                    <a:pt x="853" y="1053"/>
                    <a:pt x="958" y="1053"/>
                  </a:cubicBezTo>
                  <a:cubicBezTo>
                    <a:pt x="1057" y="1053"/>
                    <a:pt x="1163" y="1042"/>
                    <a:pt x="1276" y="1021"/>
                  </a:cubicBezTo>
                  <a:cubicBezTo>
                    <a:pt x="1397" y="996"/>
                    <a:pt x="1525" y="960"/>
                    <a:pt x="1654" y="910"/>
                  </a:cubicBezTo>
                  <a:lnTo>
                    <a:pt x="1606" y="907"/>
                  </a:lnTo>
                  <a:cubicBezTo>
                    <a:pt x="1548" y="910"/>
                    <a:pt x="1491" y="913"/>
                    <a:pt x="1432" y="913"/>
                  </a:cubicBezTo>
                  <a:cubicBezTo>
                    <a:pt x="1423" y="913"/>
                    <a:pt x="1413" y="913"/>
                    <a:pt x="1404" y="913"/>
                  </a:cubicBezTo>
                  <a:cubicBezTo>
                    <a:pt x="1312" y="910"/>
                    <a:pt x="1243" y="903"/>
                    <a:pt x="1180" y="891"/>
                  </a:cubicBezTo>
                  <a:cubicBezTo>
                    <a:pt x="1108" y="874"/>
                    <a:pt x="1036" y="857"/>
                    <a:pt x="967" y="830"/>
                  </a:cubicBezTo>
                  <a:cubicBezTo>
                    <a:pt x="808" y="762"/>
                    <a:pt x="679" y="666"/>
                    <a:pt x="584" y="547"/>
                  </a:cubicBezTo>
                  <a:cubicBezTo>
                    <a:pt x="556" y="512"/>
                    <a:pt x="534" y="478"/>
                    <a:pt x="511" y="440"/>
                  </a:cubicBezTo>
                  <a:cubicBezTo>
                    <a:pt x="493" y="414"/>
                    <a:pt x="478" y="386"/>
                    <a:pt x="467" y="357"/>
                  </a:cubicBezTo>
                  <a:cubicBezTo>
                    <a:pt x="440" y="285"/>
                    <a:pt x="427" y="233"/>
                    <a:pt x="427" y="189"/>
                  </a:cubicBezTo>
                  <a:cubicBezTo>
                    <a:pt x="426" y="130"/>
                    <a:pt x="432" y="73"/>
                    <a:pt x="447" y="18"/>
                  </a:cubicBezTo>
                  <a:cubicBezTo>
                    <a:pt x="438" y="5"/>
                    <a:pt x="428" y="1"/>
                    <a:pt x="419" y="1"/>
                  </a:cubicBezTo>
                  <a:close/>
                </a:path>
              </a:pathLst>
            </a:custGeom>
            <a:solidFill>
              <a:srgbClr val="FEF3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85" name="Google Shape;3985;p16"/>
            <p:cNvSpPr/>
            <p:nvPr/>
          </p:nvSpPr>
          <p:spPr>
            <a:xfrm>
              <a:off x="3197025" y="337875"/>
              <a:ext cx="34125" cy="12075"/>
            </a:xfrm>
            <a:custGeom>
              <a:avLst/>
              <a:gdLst/>
              <a:ahLst/>
              <a:cxnLst/>
              <a:rect l="l" t="t" r="r" b="b"/>
              <a:pathLst>
                <a:path w="1365" h="483" extrusionOk="0">
                  <a:moveTo>
                    <a:pt x="1365" y="1"/>
                  </a:moveTo>
                  <a:lnTo>
                    <a:pt x="1365" y="1"/>
                  </a:lnTo>
                  <a:cubicBezTo>
                    <a:pt x="1225" y="46"/>
                    <a:pt x="1066" y="103"/>
                    <a:pt x="908" y="140"/>
                  </a:cubicBezTo>
                  <a:cubicBezTo>
                    <a:pt x="681" y="197"/>
                    <a:pt x="471" y="233"/>
                    <a:pt x="265" y="248"/>
                  </a:cubicBezTo>
                  <a:cubicBezTo>
                    <a:pt x="180" y="253"/>
                    <a:pt x="92" y="259"/>
                    <a:pt x="6" y="259"/>
                  </a:cubicBezTo>
                  <a:cubicBezTo>
                    <a:pt x="6" y="260"/>
                    <a:pt x="0" y="268"/>
                    <a:pt x="0" y="269"/>
                  </a:cubicBezTo>
                  <a:lnTo>
                    <a:pt x="51" y="318"/>
                  </a:lnTo>
                  <a:cubicBezTo>
                    <a:pt x="71" y="338"/>
                    <a:pt x="92" y="355"/>
                    <a:pt x="111" y="375"/>
                  </a:cubicBezTo>
                  <a:cubicBezTo>
                    <a:pt x="120" y="397"/>
                    <a:pt x="141" y="417"/>
                    <a:pt x="173" y="427"/>
                  </a:cubicBezTo>
                  <a:cubicBezTo>
                    <a:pt x="310" y="464"/>
                    <a:pt x="430" y="482"/>
                    <a:pt x="535" y="482"/>
                  </a:cubicBezTo>
                  <a:cubicBezTo>
                    <a:pt x="568" y="482"/>
                    <a:pt x="599" y="481"/>
                    <a:pt x="629" y="477"/>
                  </a:cubicBezTo>
                  <a:cubicBezTo>
                    <a:pt x="769" y="463"/>
                    <a:pt x="910" y="411"/>
                    <a:pt x="1047" y="324"/>
                  </a:cubicBezTo>
                  <a:cubicBezTo>
                    <a:pt x="1159" y="248"/>
                    <a:pt x="1263" y="141"/>
                    <a:pt x="1365" y="1"/>
                  </a:cubicBezTo>
                  <a:close/>
                </a:path>
              </a:pathLst>
            </a:custGeom>
            <a:solidFill>
              <a:srgbClr val="FEF3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86" name="Google Shape;3986;p16"/>
            <p:cNvSpPr/>
            <p:nvPr/>
          </p:nvSpPr>
          <p:spPr>
            <a:xfrm>
              <a:off x="3409200" y="141875"/>
              <a:ext cx="72225" cy="24525"/>
            </a:xfrm>
            <a:custGeom>
              <a:avLst/>
              <a:gdLst/>
              <a:ahLst/>
              <a:cxnLst/>
              <a:rect l="l" t="t" r="r" b="b"/>
              <a:pathLst>
                <a:path w="2889" h="981" extrusionOk="0">
                  <a:moveTo>
                    <a:pt x="1099" y="1"/>
                  </a:moveTo>
                  <a:cubicBezTo>
                    <a:pt x="1018" y="1"/>
                    <a:pt x="932" y="8"/>
                    <a:pt x="839" y="21"/>
                  </a:cubicBezTo>
                  <a:cubicBezTo>
                    <a:pt x="701" y="41"/>
                    <a:pt x="565" y="79"/>
                    <a:pt x="418" y="136"/>
                  </a:cubicBezTo>
                  <a:cubicBezTo>
                    <a:pt x="306" y="184"/>
                    <a:pt x="194" y="253"/>
                    <a:pt x="88" y="343"/>
                  </a:cubicBezTo>
                  <a:cubicBezTo>
                    <a:pt x="58" y="370"/>
                    <a:pt x="28" y="399"/>
                    <a:pt x="0" y="428"/>
                  </a:cubicBezTo>
                  <a:cubicBezTo>
                    <a:pt x="5" y="432"/>
                    <a:pt x="2" y="438"/>
                    <a:pt x="2" y="439"/>
                  </a:cubicBezTo>
                  <a:cubicBezTo>
                    <a:pt x="49" y="422"/>
                    <a:pt x="88" y="403"/>
                    <a:pt x="131" y="392"/>
                  </a:cubicBezTo>
                  <a:cubicBezTo>
                    <a:pt x="177" y="378"/>
                    <a:pt x="222" y="365"/>
                    <a:pt x="266" y="359"/>
                  </a:cubicBezTo>
                  <a:cubicBezTo>
                    <a:pt x="295" y="354"/>
                    <a:pt x="324" y="353"/>
                    <a:pt x="353" y="353"/>
                  </a:cubicBezTo>
                  <a:cubicBezTo>
                    <a:pt x="362" y="353"/>
                    <a:pt x="371" y="353"/>
                    <a:pt x="380" y="353"/>
                  </a:cubicBezTo>
                  <a:cubicBezTo>
                    <a:pt x="447" y="353"/>
                    <a:pt x="512" y="365"/>
                    <a:pt x="595" y="388"/>
                  </a:cubicBezTo>
                  <a:cubicBezTo>
                    <a:pt x="753" y="429"/>
                    <a:pt x="900" y="507"/>
                    <a:pt x="1042" y="581"/>
                  </a:cubicBezTo>
                  <a:lnTo>
                    <a:pt x="1101" y="612"/>
                  </a:lnTo>
                  <a:lnTo>
                    <a:pt x="1129" y="626"/>
                  </a:lnTo>
                  <a:lnTo>
                    <a:pt x="1158" y="640"/>
                  </a:lnTo>
                  <a:cubicBezTo>
                    <a:pt x="1231" y="679"/>
                    <a:pt x="1306" y="717"/>
                    <a:pt x="1381" y="751"/>
                  </a:cubicBezTo>
                  <a:cubicBezTo>
                    <a:pt x="1470" y="790"/>
                    <a:pt x="1559" y="824"/>
                    <a:pt x="1651" y="854"/>
                  </a:cubicBezTo>
                  <a:cubicBezTo>
                    <a:pt x="1819" y="903"/>
                    <a:pt x="1997" y="933"/>
                    <a:pt x="2197" y="948"/>
                  </a:cubicBezTo>
                  <a:cubicBezTo>
                    <a:pt x="2319" y="956"/>
                    <a:pt x="2441" y="962"/>
                    <a:pt x="2563" y="968"/>
                  </a:cubicBezTo>
                  <a:lnTo>
                    <a:pt x="2735" y="975"/>
                  </a:lnTo>
                  <a:lnTo>
                    <a:pt x="2781" y="976"/>
                  </a:lnTo>
                  <a:lnTo>
                    <a:pt x="2889" y="981"/>
                  </a:lnTo>
                  <a:cubicBezTo>
                    <a:pt x="2798" y="877"/>
                    <a:pt x="2709" y="795"/>
                    <a:pt x="2620" y="718"/>
                  </a:cubicBezTo>
                  <a:cubicBezTo>
                    <a:pt x="2482" y="596"/>
                    <a:pt x="2357" y="497"/>
                    <a:pt x="2241" y="416"/>
                  </a:cubicBezTo>
                  <a:cubicBezTo>
                    <a:pt x="2106" y="320"/>
                    <a:pt x="1961" y="235"/>
                    <a:pt x="1794" y="158"/>
                  </a:cubicBezTo>
                  <a:cubicBezTo>
                    <a:pt x="1665" y="99"/>
                    <a:pt x="1523" y="56"/>
                    <a:pt x="1348" y="26"/>
                  </a:cubicBezTo>
                  <a:cubicBezTo>
                    <a:pt x="1270" y="9"/>
                    <a:pt x="1188" y="1"/>
                    <a:pt x="1099" y="1"/>
                  </a:cubicBezTo>
                  <a:close/>
                </a:path>
              </a:pathLst>
            </a:custGeom>
            <a:solidFill>
              <a:srgbClr val="FEF3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87" name="Google Shape;3987;p16"/>
            <p:cNvSpPr/>
            <p:nvPr/>
          </p:nvSpPr>
          <p:spPr>
            <a:xfrm>
              <a:off x="3213850" y="89000"/>
              <a:ext cx="19825" cy="32225"/>
            </a:xfrm>
            <a:custGeom>
              <a:avLst/>
              <a:gdLst/>
              <a:ahLst/>
              <a:cxnLst/>
              <a:rect l="l" t="t" r="r" b="b"/>
              <a:pathLst>
                <a:path w="793" h="1289" extrusionOk="0">
                  <a:moveTo>
                    <a:pt x="616" y="1"/>
                  </a:moveTo>
                  <a:cubicBezTo>
                    <a:pt x="557" y="1"/>
                    <a:pt x="505" y="12"/>
                    <a:pt x="453" y="25"/>
                  </a:cubicBezTo>
                  <a:cubicBezTo>
                    <a:pt x="268" y="72"/>
                    <a:pt x="122" y="205"/>
                    <a:pt x="54" y="378"/>
                  </a:cubicBezTo>
                  <a:cubicBezTo>
                    <a:pt x="1" y="535"/>
                    <a:pt x="1" y="712"/>
                    <a:pt x="54" y="931"/>
                  </a:cubicBezTo>
                  <a:cubicBezTo>
                    <a:pt x="74" y="1013"/>
                    <a:pt x="99" y="1088"/>
                    <a:pt x="127" y="1161"/>
                  </a:cubicBezTo>
                  <a:cubicBezTo>
                    <a:pt x="143" y="1203"/>
                    <a:pt x="160" y="1246"/>
                    <a:pt x="182" y="1289"/>
                  </a:cubicBezTo>
                  <a:cubicBezTo>
                    <a:pt x="192" y="1111"/>
                    <a:pt x="208" y="971"/>
                    <a:pt x="238" y="851"/>
                  </a:cubicBezTo>
                  <a:cubicBezTo>
                    <a:pt x="268" y="736"/>
                    <a:pt x="310" y="604"/>
                    <a:pt x="380" y="483"/>
                  </a:cubicBezTo>
                  <a:cubicBezTo>
                    <a:pt x="412" y="426"/>
                    <a:pt x="448" y="367"/>
                    <a:pt x="491" y="314"/>
                  </a:cubicBezTo>
                  <a:cubicBezTo>
                    <a:pt x="534" y="262"/>
                    <a:pt x="580" y="210"/>
                    <a:pt x="630" y="166"/>
                  </a:cubicBezTo>
                  <a:cubicBezTo>
                    <a:pt x="680" y="120"/>
                    <a:pt x="735" y="77"/>
                    <a:pt x="792" y="41"/>
                  </a:cubicBezTo>
                  <a:cubicBezTo>
                    <a:pt x="716" y="5"/>
                    <a:pt x="669" y="1"/>
                    <a:pt x="616" y="1"/>
                  </a:cubicBezTo>
                  <a:close/>
                </a:path>
              </a:pathLst>
            </a:custGeom>
            <a:solidFill>
              <a:srgbClr val="FEF3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88" name="Google Shape;3988;p16"/>
            <p:cNvSpPr/>
            <p:nvPr/>
          </p:nvSpPr>
          <p:spPr>
            <a:xfrm>
              <a:off x="3375775" y="396425"/>
              <a:ext cx="41750" cy="24775"/>
            </a:xfrm>
            <a:custGeom>
              <a:avLst/>
              <a:gdLst/>
              <a:ahLst/>
              <a:cxnLst/>
              <a:rect l="l" t="t" r="r" b="b"/>
              <a:pathLst>
                <a:path w="1670" h="991" extrusionOk="0">
                  <a:moveTo>
                    <a:pt x="186" y="1"/>
                  </a:moveTo>
                  <a:cubicBezTo>
                    <a:pt x="137" y="1"/>
                    <a:pt x="77" y="4"/>
                    <a:pt x="17" y="14"/>
                  </a:cubicBezTo>
                  <a:cubicBezTo>
                    <a:pt x="16" y="15"/>
                    <a:pt x="0" y="24"/>
                    <a:pt x="0" y="24"/>
                  </a:cubicBezTo>
                  <a:cubicBezTo>
                    <a:pt x="16" y="64"/>
                    <a:pt x="32" y="100"/>
                    <a:pt x="52" y="136"/>
                  </a:cubicBezTo>
                  <a:cubicBezTo>
                    <a:pt x="132" y="296"/>
                    <a:pt x="243" y="445"/>
                    <a:pt x="368" y="567"/>
                  </a:cubicBezTo>
                  <a:cubicBezTo>
                    <a:pt x="509" y="703"/>
                    <a:pt x="659" y="804"/>
                    <a:pt x="815" y="867"/>
                  </a:cubicBezTo>
                  <a:cubicBezTo>
                    <a:pt x="889" y="896"/>
                    <a:pt x="970" y="919"/>
                    <a:pt x="1066" y="936"/>
                  </a:cubicBezTo>
                  <a:cubicBezTo>
                    <a:pt x="1165" y="958"/>
                    <a:pt x="1264" y="972"/>
                    <a:pt x="1365" y="984"/>
                  </a:cubicBezTo>
                  <a:cubicBezTo>
                    <a:pt x="1402" y="987"/>
                    <a:pt x="1445" y="991"/>
                    <a:pt x="1489" y="991"/>
                  </a:cubicBezTo>
                  <a:cubicBezTo>
                    <a:pt x="1548" y="991"/>
                    <a:pt x="1611" y="985"/>
                    <a:pt x="1669" y="965"/>
                  </a:cubicBezTo>
                  <a:cubicBezTo>
                    <a:pt x="1564" y="903"/>
                    <a:pt x="1480" y="818"/>
                    <a:pt x="1416" y="748"/>
                  </a:cubicBezTo>
                  <a:lnTo>
                    <a:pt x="1317" y="635"/>
                  </a:lnTo>
                  <a:lnTo>
                    <a:pt x="1281" y="596"/>
                  </a:lnTo>
                  <a:cubicBezTo>
                    <a:pt x="1250" y="557"/>
                    <a:pt x="1217" y="521"/>
                    <a:pt x="1185" y="485"/>
                  </a:cubicBezTo>
                  <a:cubicBezTo>
                    <a:pt x="1165" y="466"/>
                    <a:pt x="1138" y="439"/>
                    <a:pt x="1109" y="418"/>
                  </a:cubicBezTo>
                  <a:lnTo>
                    <a:pt x="1027" y="356"/>
                  </a:lnTo>
                  <a:lnTo>
                    <a:pt x="993" y="333"/>
                  </a:lnTo>
                  <a:cubicBezTo>
                    <a:pt x="915" y="280"/>
                    <a:pt x="839" y="225"/>
                    <a:pt x="757" y="176"/>
                  </a:cubicBezTo>
                  <a:cubicBezTo>
                    <a:pt x="647" y="112"/>
                    <a:pt x="553" y="72"/>
                    <a:pt x="456" y="38"/>
                  </a:cubicBezTo>
                  <a:cubicBezTo>
                    <a:pt x="381" y="17"/>
                    <a:pt x="302" y="7"/>
                    <a:pt x="211" y="1"/>
                  </a:cubicBezTo>
                  <a:cubicBezTo>
                    <a:pt x="203" y="1"/>
                    <a:pt x="195" y="1"/>
                    <a:pt x="186" y="1"/>
                  </a:cubicBezTo>
                  <a:close/>
                </a:path>
              </a:pathLst>
            </a:custGeom>
            <a:solidFill>
              <a:srgbClr val="FEF3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89" name="Google Shape;3989;p16"/>
            <p:cNvSpPr/>
            <p:nvPr/>
          </p:nvSpPr>
          <p:spPr>
            <a:xfrm>
              <a:off x="3470925" y="425625"/>
              <a:ext cx="33125" cy="38025"/>
            </a:xfrm>
            <a:custGeom>
              <a:avLst/>
              <a:gdLst/>
              <a:ahLst/>
              <a:cxnLst/>
              <a:rect l="l" t="t" r="r" b="b"/>
              <a:pathLst>
                <a:path w="1325" h="1521" extrusionOk="0">
                  <a:moveTo>
                    <a:pt x="681" y="1"/>
                  </a:moveTo>
                  <a:cubicBezTo>
                    <a:pt x="640" y="15"/>
                    <a:pt x="602" y="30"/>
                    <a:pt x="563" y="45"/>
                  </a:cubicBezTo>
                  <a:cubicBezTo>
                    <a:pt x="477" y="84"/>
                    <a:pt x="395" y="133"/>
                    <a:pt x="322" y="189"/>
                  </a:cubicBezTo>
                  <a:cubicBezTo>
                    <a:pt x="233" y="252"/>
                    <a:pt x="166" y="321"/>
                    <a:pt x="118" y="393"/>
                  </a:cubicBezTo>
                  <a:cubicBezTo>
                    <a:pt x="68" y="462"/>
                    <a:pt x="36" y="539"/>
                    <a:pt x="16" y="627"/>
                  </a:cubicBezTo>
                  <a:cubicBezTo>
                    <a:pt x="0" y="705"/>
                    <a:pt x="0" y="791"/>
                    <a:pt x="16" y="890"/>
                  </a:cubicBezTo>
                  <a:cubicBezTo>
                    <a:pt x="23" y="917"/>
                    <a:pt x="31" y="944"/>
                    <a:pt x="42" y="973"/>
                  </a:cubicBezTo>
                  <a:lnTo>
                    <a:pt x="54" y="1003"/>
                  </a:lnTo>
                  <a:cubicBezTo>
                    <a:pt x="75" y="1051"/>
                    <a:pt x="101" y="1090"/>
                    <a:pt x="131" y="1124"/>
                  </a:cubicBezTo>
                  <a:cubicBezTo>
                    <a:pt x="183" y="1190"/>
                    <a:pt x="253" y="1248"/>
                    <a:pt x="347" y="1298"/>
                  </a:cubicBezTo>
                  <a:cubicBezTo>
                    <a:pt x="441" y="1347"/>
                    <a:pt x="540" y="1375"/>
                    <a:pt x="605" y="1391"/>
                  </a:cubicBezTo>
                  <a:cubicBezTo>
                    <a:pt x="713" y="1418"/>
                    <a:pt x="822" y="1439"/>
                    <a:pt x="930" y="1456"/>
                  </a:cubicBezTo>
                  <a:lnTo>
                    <a:pt x="1058" y="1476"/>
                  </a:lnTo>
                  <a:lnTo>
                    <a:pt x="1093" y="1482"/>
                  </a:lnTo>
                  <a:cubicBezTo>
                    <a:pt x="1194" y="1497"/>
                    <a:pt x="1263" y="1509"/>
                    <a:pt x="1325" y="1520"/>
                  </a:cubicBezTo>
                  <a:lnTo>
                    <a:pt x="1303" y="1480"/>
                  </a:lnTo>
                  <a:cubicBezTo>
                    <a:pt x="1250" y="1427"/>
                    <a:pt x="1191" y="1381"/>
                    <a:pt x="1122" y="1339"/>
                  </a:cubicBezTo>
                  <a:cubicBezTo>
                    <a:pt x="1081" y="1315"/>
                    <a:pt x="1035" y="1291"/>
                    <a:pt x="990" y="1269"/>
                  </a:cubicBezTo>
                  <a:lnTo>
                    <a:pt x="940" y="1248"/>
                  </a:lnTo>
                  <a:lnTo>
                    <a:pt x="941" y="1245"/>
                  </a:lnTo>
                  <a:cubicBezTo>
                    <a:pt x="875" y="1210"/>
                    <a:pt x="806" y="1174"/>
                    <a:pt x="743" y="1136"/>
                  </a:cubicBezTo>
                  <a:cubicBezTo>
                    <a:pt x="675" y="1094"/>
                    <a:pt x="625" y="1052"/>
                    <a:pt x="582" y="1003"/>
                  </a:cubicBezTo>
                  <a:cubicBezTo>
                    <a:pt x="559" y="979"/>
                    <a:pt x="539" y="952"/>
                    <a:pt x="519" y="920"/>
                  </a:cubicBezTo>
                  <a:cubicBezTo>
                    <a:pt x="503" y="899"/>
                    <a:pt x="490" y="871"/>
                    <a:pt x="476" y="837"/>
                  </a:cubicBezTo>
                  <a:cubicBezTo>
                    <a:pt x="423" y="679"/>
                    <a:pt x="417" y="534"/>
                    <a:pt x="461" y="404"/>
                  </a:cubicBezTo>
                  <a:cubicBezTo>
                    <a:pt x="499" y="291"/>
                    <a:pt x="573" y="186"/>
                    <a:pt x="675" y="103"/>
                  </a:cubicBezTo>
                  <a:cubicBezTo>
                    <a:pt x="724" y="64"/>
                    <a:pt x="776" y="31"/>
                    <a:pt x="828" y="1"/>
                  </a:cubicBezTo>
                  <a:close/>
                </a:path>
              </a:pathLst>
            </a:custGeom>
            <a:solidFill>
              <a:srgbClr val="FEF3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90" name="Google Shape;3990;p16"/>
            <p:cNvSpPr/>
            <p:nvPr/>
          </p:nvSpPr>
          <p:spPr>
            <a:xfrm>
              <a:off x="3445975" y="358525"/>
              <a:ext cx="19850" cy="41650"/>
            </a:xfrm>
            <a:custGeom>
              <a:avLst/>
              <a:gdLst/>
              <a:ahLst/>
              <a:cxnLst/>
              <a:rect l="l" t="t" r="r" b="b"/>
              <a:pathLst>
                <a:path w="794" h="1666" extrusionOk="0">
                  <a:moveTo>
                    <a:pt x="793" y="0"/>
                  </a:moveTo>
                  <a:cubicBezTo>
                    <a:pt x="714" y="25"/>
                    <a:pt x="644" y="65"/>
                    <a:pt x="575" y="108"/>
                  </a:cubicBezTo>
                  <a:cubicBezTo>
                    <a:pt x="483" y="166"/>
                    <a:pt x="398" y="232"/>
                    <a:pt x="312" y="311"/>
                  </a:cubicBezTo>
                  <a:cubicBezTo>
                    <a:pt x="236" y="380"/>
                    <a:pt x="167" y="463"/>
                    <a:pt x="108" y="563"/>
                  </a:cubicBezTo>
                  <a:cubicBezTo>
                    <a:pt x="82" y="605"/>
                    <a:pt x="66" y="650"/>
                    <a:pt x="50" y="693"/>
                  </a:cubicBezTo>
                  <a:cubicBezTo>
                    <a:pt x="32" y="742"/>
                    <a:pt x="23" y="783"/>
                    <a:pt x="16" y="829"/>
                  </a:cubicBezTo>
                  <a:cubicBezTo>
                    <a:pt x="0" y="941"/>
                    <a:pt x="7" y="1055"/>
                    <a:pt x="40" y="1164"/>
                  </a:cubicBezTo>
                  <a:lnTo>
                    <a:pt x="59" y="1214"/>
                  </a:lnTo>
                  <a:cubicBezTo>
                    <a:pt x="73" y="1251"/>
                    <a:pt x="92" y="1287"/>
                    <a:pt x="109" y="1322"/>
                  </a:cubicBezTo>
                  <a:cubicBezTo>
                    <a:pt x="137" y="1373"/>
                    <a:pt x="173" y="1422"/>
                    <a:pt x="208" y="1467"/>
                  </a:cubicBezTo>
                  <a:cubicBezTo>
                    <a:pt x="227" y="1496"/>
                    <a:pt x="249" y="1521"/>
                    <a:pt x="272" y="1547"/>
                  </a:cubicBezTo>
                  <a:cubicBezTo>
                    <a:pt x="280" y="1562"/>
                    <a:pt x="295" y="1573"/>
                    <a:pt x="312" y="1586"/>
                  </a:cubicBezTo>
                  <a:cubicBezTo>
                    <a:pt x="349" y="1615"/>
                    <a:pt x="384" y="1626"/>
                    <a:pt x="415" y="1639"/>
                  </a:cubicBezTo>
                  <a:cubicBezTo>
                    <a:pt x="443" y="1651"/>
                    <a:pt x="467" y="1659"/>
                    <a:pt x="489" y="1665"/>
                  </a:cubicBezTo>
                  <a:lnTo>
                    <a:pt x="464" y="1590"/>
                  </a:lnTo>
                  <a:lnTo>
                    <a:pt x="441" y="1530"/>
                  </a:lnTo>
                  <a:lnTo>
                    <a:pt x="428" y="1500"/>
                  </a:lnTo>
                  <a:cubicBezTo>
                    <a:pt x="374" y="1342"/>
                    <a:pt x="345" y="1201"/>
                    <a:pt x="345" y="1072"/>
                  </a:cubicBezTo>
                  <a:cubicBezTo>
                    <a:pt x="345" y="1000"/>
                    <a:pt x="346" y="927"/>
                    <a:pt x="356" y="855"/>
                  </a:cubicBezTo>
                  <a:cubicBezTo>
                    <a:pt x="368" y="793"/>
                    <a:pt x="381" y="734"/>
                    <a:pt x="398" y="677"/>
                  </a:cubicBezTo>
                  <a:cubicBezTo>
                    <a:pt x="440" y="542"/>
                    <a:pt x="497" y="415"/>
                    <a:pt x="570" y="296"/>
                  </a:cubicBezTo>
                  <a:cubicBezTo>
                    <a:pt x="634" y="196"/>
                    <a:pt x="707" y="97"/>
                    <a:pt x="793" y="0"/>
                  </a:cubicBezTo>
                  <a:close/>
                </a:path>
              </a:pathLst>
            </a:custGeom>
            <a:solidFill>
              <a:srgbClr val="FEF3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91" name="Google Shape;3991;p16"/>
            <p:cNvSpPr/>
            <p:nvPr/>
          </p:nvSpPr>
          <p:spPr>
            <a:xfrm>
              <a:off x="3618575" y="420250"/>
              <a:ext cx="28175" cy="30175"/>
            </a:xfrm>
            <a:custGeom>
              <a:avLst/>
              <a:gdLst/>
              <a:ahLst/>
              <a:cxnLst/>
              <a:rect l="l" t="t" r="r" b="b"/>
              <a:pathLst>
                <a:path w="1127" h="1207" extrusionOk="0">
                  <a:moveTo>
                    <a:pt x="329" y="0"/>
                  </a:moveTo>
                  <a:lnTo>
                    <a:pt x="329" y="0"/>
                  </a:lnTo>
                  <a:cubicBezTo>
                    <a:pt x="236" y="81"/>
                    <a:pt x="158" y="177"/>
                    <a:pt x="97" y="288"/>
                  </a:cubicBezTo>
                  <a:cubicBezTo>
                    <a:pt x="55" y="361"/>
                    <a:pt x="28" y="438"/>
                    <a:pt x="15" y="517"/>
                  </a:cubicBezTo>
                  <a:cubicBezTo>
                    <a:pt x="0" y="594"/>
                    <a:pt x="3" y="673"/>
                    <a:pt x="22" y="754"/>
                  </a:cubicBezTo>
                  <a:cubicBezTo>
                    <a:pt x="23" y="769"/>
                    <a:pt x="29" y="786"/>
                    <a:pt x="36" y="802"/>
                  </a:cubicBezTo>
                  <a:cubicBezTo>
                    <a:pt x="58" y="858"/>
                    <a:pt x="91" y="905"/>
                    <a:pt x="123" y="948"/>
                  </a:cubicBezTo>
                  <a:cubicBezTo>
                    <a:pt x="144" y="984"/>
                    <a:pt x="179" y="1020"/>
                    <a:pt x="226" y="1059"/>
                  </a:cubicBezTo>
                  <a:cubicBezTo>
                    <a:pt x="258" y="1089"/>
                    <a:pt x="291" y="1114"/>
                    <a:pt x="328" y="1138"/>
                  </a:cubicBezTo>
                  <a:cubicBezTo>
                    <a:pt x="391" y="1178"/>
                    <a:pt x="460" y="1200"/>
                    <a:pt x="543" y="1204"/>
                  </a:cubicBezTo>
                  <a:cubicBezTo>
                    <a:pt x="553" y="1206"/>
                    <a:pt x="564" y="1206"/>
                    <a:pt x="574" y="1206"/>
                  </a:cubicBezTo>
                  <a:cubicBezTo>
                    <a:pt x="598" y="1206"/>
                    <a:pt x="624" y="1203"/>
                    <a:pt x="647" y="1201"/>
                  </a:cubicBezTo>
                  <a:cubicBezTo>
                    <a:pt x="673" y="1195"/>
                    <a:pt x="696" y="1190"/>
                    <a:pt x="716" y="1182"/>
                  </a:cubicBezTo>
                  <a:cubicBezTo>
                    <a:pt x="818" y="1147"/>
                    <a:pt x="881" y="1106"/>
                    <a:pt x="933" y="1065"/>
                  </a:cubicBezTo>
                  <a:cubicBezTo>
                    <a:pt x="1002" y="1016"/>
                    <a:pt x="1066" y="960"/>
                    <a:pt x="1127" y="902"/>
                  </a:cubicBezTo>
                  <a:lnTo>
                    <a:pt x="1127" y="902"/>
                  </a:lnTo>
                  <a:cubicBezTo>
                    <a:pt x="1071" y="910"/>
                    <a:pt x="1019" y="914"/>
                    <a:pt x="969" y="914"/>
                  </a:cubicBezTo>
                  <a:cubicBezTo>
                    <a:pt x="893" y="914"/>
                    <a:pt x="824" y="905"/>
                    <a:pt x="762" y="887"/>
                  </a:cubicBezTo>
                  <a:cubicBezTo>
                    <a:pt x="665" y="859"/>
                    <a:pt x="579" y="805"/>
                    <a:pt x="510" y="729"/>
                  </a:cubicBezTo>
                  <a:cubicBezTo>
                    <a:pt x="456" y="668"/>
                    <a:pt x="410" y="594"/>
                    <a:pt x="381" y="517"/>
                  </a:cubicBezTo>
                  <a:cubicBezTo>
                    <a:pt x="372" y="496"/>
                    <a:pt x="365" y="474"/>
                    <a:pt x="360" y="450"/>
                  </a:cubicBezTo>
                  <a:cubicBezTo>
                    <a:pt x="324" y="326"/>
                    <a:pt x="312" y="199"/>
                    <a:pt x="322" y="75"/>
                  </a:cubicBezTo>
                  <a:cubicBezTo>
                    <a:pt x="324" y="51"/>
                    <a:pt x="328" y="25"/>
                    <a:pt x="329" y="0"/>
                  </a:cubicBezTo>
                  <a:close/>
                </a:path>
              </a:pathLst>
            </a:custGeom>
            <a:solidFill>
              <a:srgbClr val="FEF3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92" name="Google Shape;3992;p16"/>
            <p:cNvSpPr/>
            <p:nvPr/>
          </p:nvSpPr>
          <p:spPr>
            <a:xfrm>
              <a:off x="3720125" y="186600"/>
              <a:ext cx="36475" cy="47625"/>
            </a:xfrm>
            <a:custGeom>
              <a:avLst/>
              <a:gdLst/>
              <a:ahLst/>
              <a:cxnLst/>
              <a:rect l="l" t="t" r="r" b="b"/>
              <a:pathLst>
                <a:path w="1459" h="1905" extrusionOk="0">
                  <a:moveTo>
                    <a:pt x="418" y="0"/>
                  </a:moveTo>
                  <a:cubicBezTo>
                    <a:pt x="378" y="15"/>
                    <a:pt x="348" y="29"/>
                    <a:pt x="318" y="46"/>
                  </a:cubicBezTo>
                  <a:lnTo>
                    <a:pt x="270" y="69"/>
                  </a:lnTo>
                  <a:cubicBezTo>
                    <a:pt x="226" y="92"/>
                    <a:pt x="181" y="118"/>
                    <a:pt x="137" y="148"/>
                  </a:cubicBezTo>
                  <a:cubicBezTo>
                    <a:pt x="118" y="161"/>
                    <a:pt x="104" y="176"/>
                    <a:pt x="89" y="191"/>
                  </a:cubicBezTo>
                  <a:cubicBezTo>
                    <a:pt x="55" y="233"/>
                    <a:pt x="43" y="252"/>
                    <a:pt x="35" y="273"/>
                  </a:cubicBezTo>
                  <a:cubicBezTo>
                    <a:pt x="23" y="316"/>
                    <a:pt x="16" y="338"/>
                    <a:pt x="13" y="364"/>
                  </a:cubicBezTo>
                  <a:cubicBezTo>
                    <a:pt x="8" y="401"/>
                    <a:pt x="2" y="437"/>
                    <a:pt x="0" y="474"/>
                  </a:cubicBezTo>
                  <a:cubicBezTo>
                    <a:pt x="0" y="510"/>
                    <a:pt x="0" y="549"/>
                    <a:pt x="2" y="585"/>
                  </a:cubicBezTo>
                  <a:cubicBezTo>
                    <a:pt x="6" y="647"/>
                    <a:pt x="16" y="709"/>
                    <a:pt x="28" y="772"/>
                  </a:cubicBezTo>
                  <a:cubicBezTo>
                    <a:pt x="28" y="772"/>
                    <a:pt x="27" y="772"/>
                    <a:pt x="27" y="772"/>
                  </a:cubicBezTo>
                  <a:cubicBezTo>
                    <a:pt x="25" y="772"/>
                    <a:pt x="30" y="808"/>
                    <a:pt x="30" y="808"/>
                  </a:cubicBezTo>
                  <a:lnTo>
                    <a:pt x="35" y="816"/>
                  </a:lnTo>
                  <a:cubicBezTo>
                    <a:pt x="51" y="859"/>
                    <a:pt x="68" y="901"/>
                    <a:pt x="86" y="941"/>
                  </a:cubicBezTo>
                  <a:cubicBezTo>
                    <a:pt x="143" y="1066"/>
                    <a:pt x="207" y="1182"/>
                    <a:pt x="273" y="1300"/>
                  </a:cubicBezTo>
                  <a:cubicBezTo>
                    <a:pt x="358" y="1441"/>
                    <a:pt x="430" y="1547"/>
                    <a:pt x="502" y="1633"/>
                  </a:cubicBezTo>
                  <a:cubicBezTo>
                    <a:pt x="553" y="1700"/>
                    <a:pt x="611" y="1757"/>
                    <a:pt x="671" y="1806"/>
                  </a:cubicBezTo>
                  <a:cubicBezTo>
                    <a:pt x="726" y="1849"/>
                    <a:pt x="790" y="1881"/>
                    <a:pt x="868" y="1896"/>
                  </a:cubicBezTo>
                  <a:cubicBezTo>
                    <a:pt x="891" y="1902"/>
                    <a:pt x="915" y="1904"/>
                    <a:pt x="940" y="1904"/>
                  </a:cubicBezTo>
                  <a:cubicBezTo>
                    <a:pt x="977" y="1904"/>
                    <a:pt x="1016" y="1898"/>
                    <a:pt x="1059" y="1886"/>
                  </a:cubicBezTo>
                  <a:cubicBezTo>
                    <a:pt x="1113" y="1868"/>
                    <a:pt x="1172" y="1835"/>
                    <a:pt x="1237" y="1780"/>
                  </a:cubicBezTo>
                  <a:cubicBezTo>
                    <a:pt x="1312" y="1720"/>
                    <a:pt x="1382" y="1648"/>
                    <a:pt x="1458" y="1554"/>
                  </a:cubicBezTo>
                  <a:lnTo>
                    <a:pt x="1418" y="1552"/>
                  </a:lnTo>
                  <a:cubicBezTo>
                    <a:pt x="1387" y="1559"/>
                    <a:pt x="1356" y="1563"/>
                    <a:pt x="1326" y="1563"/>
                  </a:cubicBezTo>
                  <a:cubicBezTo>
                    <a:pt x="1284" y="1563"/>
                    <a:pt x="1244" y="1556"/>
                    <a:pt x="1207" y="1542"/>
                  </a:cubicBezTo>
                  <a:cubicBezTo>
                    <a:pt x="1144" y="1519"/>
                    <a:pt x="1088" y="1478"/>
                    <a:pt x="1040" y="1421"/>
                  </a:cubicBezTo>
                  <a:cubicBezTo>
                    <a:pt x="993" y="1363"/>
                    <a:pt x="951" y="1296"/>
                    <a:pt x="914" y="1214"/>
                  </a:cubicBezTo>
                  <a:cubicBezTo>
                    <a:pt x="894" y="1174"/>
                    <a:pt x="876" y="1132"/>
                    <a:pt x="861" y="1091"/>
                  </a:cubicBezTo>
                  <a:cubicBezTo>
                    <a:pt x="842" y="1045"/>
                    <a:pt x="825" y="996"/>
                    <a:pt x="809" y="948"/>
                  </a:cubicBezTo>
                  <a:lnTo>
                    <a:pt x="759" y="803"/>
                  </a:lnTo>
                  <a:lnTo>
                    <a:pt x="708" y="657"/>
                  </a:lnTo>
                  <a:cubicBezTo>
                    <a:pt x="697" y="621"/>
                    <a:pt x="683" y="585"/>
                    <a:pt x="670" y="549"/>
                  </a:cubicBezTo>
                  <a:cubicBezTo>
                    <a:pt x="644" y="486"/>
                    <a:pt x="618" y="423"/>
                    <a:pt x="591" y="359"/>
                  </a:cubicBezTo>
                  <a:cubicBezTo>
                    <a:pt x="533" y="240"/>
                    <a:pt x="476" y="121"/>
                    <a:pt x="418" y="0"/>
                  </a:cubicBezTo>
                  <a:close/>
                </a:path>
              </a:pathLst>
            </a:custGeom>
            <a:solidFill>
              <a:srgbClr val="FEF3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93" name="Google Shape;3993;p16"/>
            <p:cNvSpPr/>
            <p:nvPr/>
          </p:nvSpPr>
          <p:spPr>
            <a:xfrm>
              <a:off x="3400425" y="-62750"/>
              <a:ext cx="49325" cy="26350"/>
            </a:xfrm>
            <a:custGeom>
              <a:avLst/>
              <a:gdLst/>
              <a:ahLst/>
              <a:cxnLst/>
              <a:rect l="l" t="t" r="r" b="b"/>
              <a:pathLst>
                <a:path w="1973" h="1054" extrusionOk="0">
                  <a:moveTo>
                    <a:pt x="967" y="0"/>
                  </a:moveTo>
                  <a:cubicBezTo>
                    <a:pt x="933" y="0"/>
                    <a:pt x="898" y="1"/>
                    <a:pt x="864" y="4"/>
                  </a:cubicBezTo>
                  <a:cubicBezTo>
                    <a:pt x="792" y="5"/>
                    <a:pt x="698" y="12"/>
                    <a:pt x="601" y="32"/>
                  </a:cubicBezTo>
                  <a:cubicBezTo>
                    <a:pt x="438" y="64"/>
                    <a:pt x="294" y="133"/>
                    <a:pt x="188" y="226"/>
                  </a:cubicBezTo>
                  <a:cubicBezTo>
                    <a:pt x="79" y="321"/>
                    <a:pt x="12" y="458"/>
                    <a:pt x="8" y="601"/>
                  </a:cubicBezTo>
                  <a:cubicBezTo>
                    <a:pt x="1" y="682"/>
                    <a:pt x="15" y="765"/>
                    <a:pt x="51" y="857"/>
                  </a:cubicBezTo>
                  <a:cubicBezTo>
                    <a:pt x="77" y="921"/>
                    <a:pt x="113" y="986"/>
                    <a:pt x="162" y="1054"/>
                  </a:cubicBezTo>
                  <a:lnTo>
                    <a:pt x="188" y="1009"/>
                  </a:lnTo>
                  <a:cubicBezTo>
                    <a:pt x="209" y="957"/>
                    <a:pt x="235" y="907"/>
                    <a:pt x="265" y="858"/>
                  </a:cubicBezTo>
                  <a:cubicBezTo>
                    <a:pt x="330" y="752"/>
                    <a:pt x="402" y="666"/>
                    <a:pt x="485" y="594"/>
                  </a:cubicBezTo>
                  <a:cubicBezTo>
                    <a:pt x="580" y="514"/>
                    <a:pt x="675" y="452"/>
                    <a:pt x="768" y="409"/>
                  </a:cubicBezTo>
                  <a:cubicBezTo>
                    <a:pt x="870" y="358"/>
                    <a:pt x="981" y="321"/>
                    <a:pt x="1097" y="298"/>
                  </a:cubicBezTo>
                  <a:cubicBezTo>
                    <a:pt x="1212" y="274"/>
                    <a:pt x="1322" y="260"/>
                    <a:pt x="1423" y="260"/>
                  </a:cubicBezTo>
                  <a:cubicBezTo>
                    <a:pt x="1437" y="260"/>
                    <a:pt x="1450" y="260"/>
                    <a:pt x="1463" y="261"/>
                  </a:cubicBezTo>
                  <a:cubicBezTo>
                    <a:pt x="1607" y="265"/>
                    <a:pt x="1716" y="277"/>
                    <a:pt x="1818" y="300"/>
                  </a:cubicBezTo>
                  <a:cubicBezTo>
                    <a:pt x="1871" y="312"/>
                    <a:pt x="1921" y="325"/>
                    <a:pt x="1973" y="341"/>
                  </a:cubicBezTo>
                  <a:cubicBezTo>
                    <a:pt x="1910" y="258"/>
                    <a:pt x="1818" y="199"/>
                    <a:pt x="1669" y="136"/>
                  </a:cubicBezTo>
                  <a:cubicBezTo>
                    <a:pt x="1506" y="70"/>
                    <a:pt x="1324" y="27"/>
                    <a:pt x="1128" y="9"/>
                  </a:cubicBezTo>
                  <a:cubicBezTo>
                    <a:pt x="1075" y="3"/>
                    <a:pt x="1021" y="0"/>
                    <a:pt x="967" y="0"/>
                  </a:cubicBezTo>
                  <a:close/>
                </a:path>
              </a:pathLst>
            </a:custGeom>
            <a:solidFill>
              <a:srgbClr val="FEF3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94" name="Google Shape;3994;p16"/>
            <p:cNvSpPr/>
            <p:nvPr/>
          </p:nvSpPr>
          <p:spPr>
            <a:xfrm>
              <a:off x="3300575" y="-253550"/>
              <a:ext cx="40275" cy="70100"/>
            </a:xfrm>
            <a:custGeom>
              <a:avLst/>
              <a:gdLst/>
              <a:ahLst/>
              <a:cxnLst/>
              <a:rect l="l" t="t" r="r" b="b"/>
              <a:pathLst>
                <a:path w="1611" h="2804" extrusionOk="0">
                  <a:moveTo>
                    <a:pt x="1336" y="0"/>
                  </a:moveTo>
                  <a:cubicBezTo>
                    <a:pt x="1306" y="22"/>
                    <a:pt x="1293" y="48"/>
                    <a:pt x="1280" y="74"/>
                  </a:cubicBezTo>
                  <a:cubicBezTo>
                    <a:pt x="1256" y="124"/>
                    <a:pt x="1234" y="167"/>
                    <a:pt x="1207" y="206"/>
                  </a:cubicBezTo>
                  <a:cubicBezTo>
                    <a:pt x="1137" y="305"/>
                    <a:pt x="1056" y="390"/>
                    <a:pt x="967" y="456"/>
                  </a:cubicBezTo>
                  <a:cubicBezTo>
                    <a:pt x="954" y="467"/>
                    <a:pt x="940" y="476"/>
                    <a:pt x="927" y="484"/>
                  </a:cubicBezTo>
                  <a:cubicBezTo>
                    <a:pt x="918" y="535"/>
                    <a:pt x="914" y="568"/>
                    <a:pt x="907" y="598"/>
                  </a:cubicBezTo>
                  <a:cubicBezTo>
                    <a:pt x="890" y="657"/>
                    <a:pt x="868" y="716"/>
                    <a:pt x="841" y="777"/>
                  </a:cubicBezTo>
                  <a:cubicBezTo>
                    <a:pt x="818" y="820"/>
                    <a:pt x="788" y="865"/>
                    <a:pt x="747" y="909"/>
                  </a:cubicBezTo>
                  <a:cubicBezTo>
                    <a:pt x="713" y="944"/>
                    <a:pt x="677" y="977"/>
                    <a:pt x="640" y="1007"/>
                  </a:cubicBezTo>
                  <a:lnTo>
                    <a:pt x="611" y="1030"/>
                  </a:lnTo>
                  <a:lnTo>
                    <a:pt x="495" y="1125"/>
                  </a:lnTo>
                  <a:cubicBezTo>
                    <a:pt x="361" y="1236"/>
                    <a:pt x="263" y="1346"/>
                    <a:pt x="189" y="1470"/>
                  </a:cubicBezTo>
                  <a:cubicBezTo>
                    <a:pt x="130" y="1573"/>
                    <a:pt x="81" y="1692"/>
                    <a:pt x="44" y="1836"/>
                  </a:cubicBezTo>
                  <a:cubicBezTo>
                    <a:pt x="14" y="1948"/>
                    <a:pt x="1" y="2043"/>
                    <a:pt x="6" y="2127"/>
                  </a:cubicBezTo>
                  <a:cubicBezTo>
                    <a:pt x="2" y="2222"/>
                    <a:pt x="16" y="2307"/>
                    <a:pt x="45" y="2380"/>
                  </a:cubicBezTo>
                  <a:cubicBezTo>
                    <a:pt x="71" y="2445"/>
                    <a:pt x="108" y="2504"/>
                    <a:pt x="157" y="2553"/>
                  </a:cubicBezTo>
                  <a:cubicBezTo>
                    <a:pt x="245" y="2655"/>
                    <a:pt x="374" y="2726"/>
                    <a:pt x="544" y="2767"/>
                  </a:cubicBezTo>
                  <a:cubicBezTo>
                    <a:pt x="610" y="2784"/>
                    <a:pt x="680" y="2797"/>
                    <a:pt x="759" y="2804"/>
                  </a:cubicBezTo>
                  <a:lnTo>
                    <a:pt x="739" y="2741"/>
                  </a:lnTo>
                  <a:cubicBezTo>
                    <a:pt x="730" y="2719"/>
                    <a:pt x="725" y="2696"/>
                    <a:pt x="719" y="2673"/>
                  </a:cubicBezTo>
                  <a:cubicBezTo>
                    <a:pt x="703" y="2594"/>
                    <a:pt x="706" y="2504"/>
                    <a:pt x="733" y="2406"/>
                  </a:cubicBezTo>
                  <a:cubicBezTo>
                    <a:pt x="759" y="2307"/>
                    <a:pt x="795" y="2208"/>
                    <a:pt x="842" y="2112"/>
                  </a:cubicBezTo>
                  <a:cubicBezTo>
                    <a:pt x="926" y="1936"/>
                    <a:pt x="1022" y="1770"/>
                    <a:pt x="1132" y="1587"/>
                  </a:cubicBezTo>
                  <a:lnTo>
                    <a:pt x="1230" y="1419"/>
                  </a:lnTo>
                  <a:cubicBezTo>
                    <a:pt x="1371" y="1178"/>
                    <a:pt x="1493" y="957"/>
                    <a:pt x="1568" y="716"/>
                  </a:cubicBezTo>
                  <a:cubicBezTo>
                    <a:pt x="1595" y="619"/>
                    <a:pt x="1609" y="535"/>
                    <a:pt x="1611" y="456"/>
                  </a:cubicBezTo>
                  <a:cubicBezTo>
                    <a:pt x="1611" y="411"/>
                    <a:pt x="1606" y="362"/>
                    <a:pt x="1595" y="309"/>
                  </a:cubicBezTo>
                  <a:lnTo>
                    <a:pt x="1578" y="263"/>
                  </a:lnTo>
                  <a:cubicBezTo>
                    <a:pt x="1568" y="240"/>
                    <a:pt x="1558" y="219"/>
                    <a:pt x="1546" y="197"/>
                  </a:cubicBezTo>
                  <a:cubicBezTo>
                    <a:pt x="1527" y="167"/>
                    <a:pt x="1503" y="138"/>
                    <a:pt x="1480" y="111"/>
                  </a:cubicBezTo>
                  <a:cubicBezTo>
                    <a:pt x="1448" y="76"/>
                    <a:pt x="1395" y="38"/>
                    <a:pt x="1336" y="0"/>
                  </a:cubicBezTo>
                  <a:close/>
                </a:path>
              </a:pathLst>
            </a:custGeom>
            <a:solidFill>
              <a:srgbClr val="FEF3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95" name="Google Shape;3995;p16"/>
            <p:cNvSpPr/>
            <p:nvPr/>
          </p:nvSpPr>
          <p:spPr>
            <a:xfrm>
              <a:off x="3384600" y="-96925"/>
              <a:ext cx="35550" cy="18250"/>
            </a:xfrm>
            <a:custGeom>
              <a:avLst/>
              <a:gdLst/>
              <a:ahLst/>
              <a:cxnLst/>
              <a:rect l="l" t="t" r="r" b="b"/>
              <a:pathLst>
                <a:path w="1422" h="730" extrusionOk="0">
                  <a:moveTo>
                    <a:pt x="1412" y="0"/>
                  </a:moveTo>
                  <a:cubicBezTo>
                    <a:pt x="1309" y="128"/>
                    <a:pt x="1173" y="239"/>
                    <a:pt x="1000" y="329"/>
                  </a:cubicBezTo>
                  <a:cubicBezTo>
                    <a:pt x="704" y="487"/>
                    <a:pt x="374" y="568"/>
                    <a:pt x="57" y="647"/>
                  </a:cubicBezTo>
                  <a:lnTo>
                    <a:pt x="6" y="658"/>
                  </a:lnTo>
                  <a:lnTo>
                    <a:pt x="1" y="667"/>
                  </a:lnTo>
                  <a:cubicBezTo>
                    <a:pt x="1" y="668"/>
                    <a:pt x="6" y="670"/>
                    <a:pt x="8" y="670"/>
                  </a:cubicBezTo>
                  <a:cubicBezTo>
                    <a:pt x="101" y="687"/>
                    <a:pt x="196" y="701"/>
                    <a:pt x="294" y="711"/>
                  </a:cubicBezTo>
                  <a:cubicBezTo>
                    <a:pt x="388" y="723"/>
                    <a:pt x="476" y="729"/>
                    <a:pt x="558" y="729"/>
                  </a:cubicBezTo>
                  <a:cubicBezTo>
                    <a:pt x="754" y="729"/>
                    <a:pt x="919" y="695"/>
                    <a:pt x="1056" y="627"/>
                  </a:cubicBezTo>
                  <a:cubicBezTo>
                    <a:pt x="1147" y="576"/>
                    <a:pt x="1221" y="510"/>
                    <a:pt x="1285" y="423"/>
                  </a:cubicBezTo>
                  <a:cubicBezTo>
                    <a:pt x="1326" y="371"/>
                    <a:pt x="1355" y="308"/>
                    <a:pt x="1379" y="253"/>
                  </a:cubicBezTo>
                  <a:cubicBezTo>
                    <a:pt x="1405" y="194"/>
                    <a:pt x="1417" y="141"/>
                    <a:pt x="1420" y="94"/>
                  </a:cubicBezTo>
                  <a:cubicBezTo>
                    <a:pt x="1421" y="66"/>
                    <a:pt x="1420" y="36"/>
                    <a:pt x="1412" y="0"/>
                  </a:cubicBezTo>
                  <a:close/>
                </a:path>
              </a:pathLst>
            </a:custGeom>
            <a:solidFill>
              <a:srgbClr val="FEF3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96" name="Google Shape;3996;p16"/>
            <p:cNvSpPr/>
            <p:nvPr/>
          </p:nvSpPr>
          <p:spPr>
            <a:xfrm>
              <a:off x="3059125" y="-24250"/>
              <a:ext cx="27725" cy="23750"/>
            </a:xfrm>
            <a:custGeom>
              <a:avLst/>
              <a:gdLst/>
              <a:ahLst/>
              <a:cxnLst/>
              <a:rect l="l" t="t" r="r" b="b"/>
              <a:pathLst>
                <a:path w="1109" h="950" extrusionOk="0">
                  <a:moveTo>
                    <a:pt x="127" y="0"/>
                  </a:moveTo>
                  <a:lnTo>
                    <a:pt x="86" y="51"/>
                  </a:lnTo>
                  <a:cubicBezTo>
                    <a:pt x="21" y="186"/>
                    <a:pt x="1" y="344"/>
                    <a:pt x="34" y="483"/>
                  </a:cubicBezTo>
                  <a:cubicBezTo>
                    <a:pt x="43" y="506"/>
                    <a:pt x="48" y="526"/>
                    <a:pt x="57" y="546"/>
                  </a:cubicBezTo>
                  <a:cubicBezTo>
                    <a:pt x="101" y="661"/>
                    <a:pt x="192" y="763"/>
                    <a:pt x="317" y="844"/>
                  </a:cubicBezTo>
                  <a:cubicBezTo>
                    <a:pt x="426" y="914"/>
                    <a:pt x="551" y="949"/>
                    <a:pt x="693" y="949"/>
                  </a:cubicBezTo>
                  <a:cubicBezTo>
                    <a:pt x="818" y="949"/>
                    <a:pt x="955" y="922"/>
                    <a:pt x="1108" y="868"/>
                  </a:cubicBezTo>
                  <a:lnTo>
                    <a:pt x="1047" y="851"/>
                  </a:lnTo>
                  <a:cubicBezTo>
                    <a:pt x="1011" y="846"/>
                    <a:pt x="975" y="841"/>
                    <a:pt x="939" y="832"/>
                  </a:cubicBezTo>
                  <a:cubicBezTo>
                    <a:pt x="818" y="805"/>
                    <a:pt x="731" y="775"/>
                    <a:pt x="656" y="734"/>
                  </a:cubicBezTo>
                  <a:cubicBezTo>
                    <a:pt x="591" y="700"/>
                    <a:pt x="495" y="645"/>
                    <a:pt x="419" y="568"/>
                  </a:cubicBezTo>
                  <a:cubicBezTo>
                    <a:pt x="373" y="518"/>
                    <a:pt x="343" y="487"/>
                    <a:pt x="314" y="449"/>
                  </a:cubicBezTo>
                  <a:cubicBezTo>
                    <a:pt x="285" y="403"/>
                    <a:pt x="265" y="374"/>
                    <a:pt x="247" y="344"/>
                  </a:cubicBezTo>
                  <a:cubicBezTo>
                    <a:pt x="225" y="304"/>
                    <a:pt x="208" y="262"/>
                    <a:pt x="189" y="219"/>
                  </a:cubicBezTo>
                  <a:cubicBezTo>
                    <a:pt x="166" y="160"/>
                    <a:pt x="150" y="101"/>
                    <a:pt x="137" y="36"/>
                  </a:cubicBezTo>
                  <a:lnTo>
                    <a:pt x="127" y="0"/>
                  </a:lnTo>
                  <a:close/>
                </a:path>
              </a:pathLst>
            </a:custGeom>
            <a:solidFill>
              <a:srgbClr val="FEF3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97" name="Google Shape;3997;p16"/>
            <p:cNvSpPr/>
            <p:nvPr/>
          </p:nvSpPr>
          <p:spPr>
            <a:xfrm>
              <a:off x="3006850" y="-171100"/>
              <a:ext cx="60100" cy="83525"/>
            </a:xfrm>
            <a:custGeom>
              <a:avLst/>
              <a:gdLst/>
              <a:ahLst/>
              <a:cxnLst/>
              <a:rect l="l" t="t" r="r" b="b"/>
              <a:pathLst>
                <a:path w="2404" h="3341" extrusionOk="0">
                  <a:moveTo>
                    <a:pt x="9" y="0"/>
                  </a:moveTo>
                  <a:cubicBezTo>
                    <a:pt x="1" y="19"/>
                    <a:pt x="8" y="37"/>
                    <a:pt x="14" y="53"/>
                  </a:cubicBezTo>
                  <a:cubicBezTo>
                    <a:pt x="35" y="101"/>
                    <a:pt x="57" y="148"/>
                    <a:pt x="80" y="194"/>
                  </a:cubicBezTo>
                  <a:cubicBezTo>
                    <a:pt x="153" y="325"/>
                    <a:pt x="243" y="452"/>
                    <a:pt x="358" y="582"/>
                  </a:cubicBezTo>
                  <a:cubicBezTo>
                    <a:pt x="414" y="646"/>
                    <a:pt x="473" y="710"/>
                    <a:pt x="531" y="773"/>
                  </a:cubicBezTo>
                  <a:lnTo>
                    <a:pt x="680" y="937"/>
                  </a:lnTo>
                  <a:cubicBezTo>
                    <a:pt x="801" y="1077"/>
                    <a:pt x="885" y="1192"/>
                    <a:pt x="954" y="1310"/>
                  </a:cubicBezTo>
                  <a:cubicBezTo>
                    <a:pt x="992" y="1372"/>
                    <a:pt x="1022" y="1436"/>
                    <a:pt x="1049" y="1504"/>
                  </a:cubicBezTo>
                  <a:cubicBezTo>
                    <a:pt x="1076" y="1576"/>
                    <a:pt x="1098" y="1646"/>
                    <a:pt x="1108" y="1716"/>
                  </a:cubicBezTo>
                  <a:cubicBezTo>
                    <a:pt x="1117" y="1758"/>
                    <a:pt x="1124" y="1798"/>
                    <a:pt x="1128" y="1841"/>
                  </a:cubicBezTo>
                  <a:cubicBezTo>
                    <a:pt x="1131" y="1887"/>
                    <a:pt x="1134" y="1932"/>
                    <a:pt x="1134" y="1976"/>
                  </a:cubicBezTo>
                  <a:cubicBezTo>
                    <a:pt x="1134" y="2034"/>
                    <a:pt x="1130" y="2091"/>
                    <a:pt x="1122" y="2147"/>
                  </a:cubicBezTo>
                  <a:cubicBezTo>
                    <a:pt x="1110" y="2256"/>
                    <a:pt x="1091" y="2366"/>
                    <a:pt x="1069" y="2473"/>
                  </a:cubicBezTo>
                  <a:lnTo>
                    <a:pt x="1043" y="2595"/>
                  </a:lnTo>
                  <a:cubicBezTo>
                    <a:pt x="1013" y="2753"/>
                    <a:pt x="985" y="2897"/>
                    <a:pt x="977" y="3039"/>
                  </a:cubicBezTo>
                  <a:cubicBezTo>
                    <a:pt x="977" y="3104"/>
                    <a:pt x="980" y="3151"/>
                    <a:pt x="990" y="3194"/>
                  </a:cubicBezTo>
                  <a:cubicBezTo>
                    <a:pt x="993" y="3210"/>
                    <a:pt x="999" y="3220"/>
                    <a:pt x="1005" y="3233"/>
                  </a:cubicBezTo>
                  <a:lnTo>
                    <a:pt x="1015" y="3259"/>
                  </a:lnTo>
                  <a:lnTo>
                    <a:pt x="1036" y="3288"/>
                  </a:lnTo>
                  <a:cubicBezTo>
                    <a:pt x="1048" y="3296"/>
                    <a:pt x="1058" y="3305"/>
                    <a:pt x="1069" y="3312"/>
                  </a:cubicBezTo>
                  <a:lnTo>
                    <a:pt x="1099" y="3328"/>
                  </a:lnTo>
                  <a:cubicBezTo>
                    <a:pt x="1122" y="3335"/>
                    <a:pt x="1150" y="3339"/>
                    <a:pt x="1178" y="3341"/>
                  </a:cubicBezTo>
                  <a:cubicBezTo>
                    <a:pt x="1182" y="3341"/>
                    <a:pt x="1186" y="3341"/>
                    <a:pt x="1190" y="3341"/>
                  </a:cubicBezTo>
                  <a:cubicBezTo>
                    <a:pt x="1270" y="3341"/>
                    <a:pt x="1344" y="3327"/>
                    <a:pt x="1400" y="3314"/>
                  </a:cubicBezTo>
                  <a:cubicBezTo>
                    <a:pt x="1543" y="3278"/>
                    <a:pt x="1701" y="3213"/>
                    <a:pt x="1852" y="3148"/>
                  </a:cubicBezTo>
                  <a:cubicBezTo>
                    <a:pt x="1904" y="3110"/>
                    <a:pt x="1953" y="3068"/>
                    <a:pt x="1999" y="3023"/>
                  </a:cubicBezTo>
                  <a:cubicBezTo>
                    <a:pt x="2060" y="2959"/>
                    <a:pt x="2112" y="2890"/>
                    <a:pt x="2159" y="2815"/>
                  </a:cubicBezTo>
                  <a:cubicBezTo>
                    <a:pt x="2195" y="2752"/>
                    <a:pt x="2228" y="2687"/>
                    <a:pt x="2254" y="2618"/>
                  </a:cubicBezTo>
                  <a:cubicBezTo>
                    <a:pt x="2277" y="2562"/>
                    <a:pt x="2297" y="2506"/>
                    <a:pt x="2315" y="2445"/>
                  </a:cubicBezTo>
                  <a:cubicBezTo>
                    <a:pt x="2346" y="2337"/>
                    <a:pt x="2365" y="2236"/>
                    <a:pt x="2378" y="2137"/>
                  </a:cubicBezTo>
                  <a:cubicBezTo>
                    <a:pt x="2389" y="2048"/>
                    <a:pt x="2398" y="1956"/>
                    <a:pt x="2401" y="1867"/>
                  </a:cubicBezTo>
                  <a:cubicBezTo>
                    <a:pt x="2404" y="1653"/>
                    <a:pt x="2382" y="1444"/>
                    <a:pt x="2335" y="1242"/>
                  </a:cubicBezTo>
                  <a:cubicBezTo>
                    <a:pt x="2313" y="1163"/>
                    <a:pt x="2292" y="1092"/>
                    <a:pt x="2264" y="1021"/>
                  </a:cubicBezTo>
                  <a:cubicBezTo>
                    <a:pt x="2243" y="967"/>
                    <a:pt x="2220" y="914"/>
                    <a:pt x="2192" y="862"/>
                  </a:cubicBezTo>
                  <a:cubicBezTo>
                    <a:pt x="2129" y="750"/>
                    <a:pt x="2057" y="649"/>
                    <a:pt x="1976" y="557"/>
                  </a:cubicBezTo>
                  <a:cubicBezTo>
                    <a:pt x="1935" y="519"/>
                    <a:pt x="1897" y="481"/>
                    <a:pt x="1852" y="447"/>
                  </a:cubicBezTo>
                  <a:cubicBezTo>
                    <a:pt x="1819" y="424"/>
                    <a:pt x="1787" y="399"/>
                    <a:pt x="1753" y="381"/>
                  </a:cubicBezTo>
                  <a:cubicBezTo>
                    <a:pt x="1673" y="333"/>
                    <a:pt x="1591" y="297"/>
                    <a:pt x="1496" y="267"/>
                  </a:cubicBezTo>
                  <a:cubicBezTo>
                    <a:pt x="1357" y="230"/>
                    <a:pt x="1213" y="208"/>
                    <a:pt x="1043" y="195"/>
                  </a:cubicBezTo>
                  <a:lnTo>
                    <a:pt x="903" y="187"/>
                  </a:lnTo>
                  <a:lnTo>
                    <a:pt x="862" y="182"/>
                  </a:lnTo>
                  <a:cubicBezTo>
                    <a:pt x="779" y="177"/>
                    <a:pt x="697" y="172"/>
                    <a:pt x="615" y="162"/>
                  </a:cubicBezTo>
                  <a:cubicBezTo>
                    <a:pt x="493" y="151"/>
                    <a:pt x="351" y="131"/>
                    <a:pt x="209" y="82"/>
                  </a:cubicBezTo>
                  <a:cubicBezTo>
                    <a:pt x="141" y="59"/>
                    <a:pt x="73" y="33"/>
                    <a:pt x="9" y="0"/>
                  </a:cubicBezTo>
                  <a:close/>
                </a:path>
              </a:pathLst>
            </a:custGeom>
            <a:solidFill>
              <a:srgbClr val="FEF3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98" name="Google Shape;3998;p16"/>
            <p:cNvSpPr/>
            <p:nvPr/>
          </p:nvSpPr>
          <p:spPr>
            <a:xfrm>
              <a:off x="3101425" y="-276075"/>
              <a:ext cx="39500" cy="39775"/>
            </a:xfrm>
            <a:custGeom>
              <a:avLst/>
              <a:gdLst/>
              <a:ahLst/>
              <a:cxnLst/>
              <a:rect l="l" t="t" r="r" b="b"/>
              <a:pathLst>
                <a:path w="1580" h="1591" extrusionOk="0">
                  <a:moveTo>
                    <a:pt x="541" y="1"/>
                  </a:moveTo>
                  <a:cubicBezTo>
                    <a:pt x="440" y="93"/>
                    <a:pt x="347" y="176"/>
                    <a:pt x="261" y="248"/>
                  </a:cubicBezTo>
                  <a:cubicBezTo>
                    <a:pt x="150" y="345"/>
                    <a:pt x="53" y="436"/>
                    <a:pt x="17" y="554"/>
                  </a:cubicBezTo>
                  <a:cubicBezTo>
                    <a:pt x="2" y="597"/>
                    <a:pt x="1" y="647"/>
                    <a:pt x="10" y="716"/>
                  </a:cubicBezTo>
                  <a:cubicBezTo>
                    <a:pt x="14" y="733"/>
                    <a:pt x="21" y="752"/>
                    <a:pt x="28" y="772"/>
                  </a:cubicBezTo>
                  <a:cubicBezTo>
                    <a:pt x="44" y="815"/>
                    <a:pt x="71" y="852"/>
                    <a:pt x="100" y="890"/>
                  </a:cubicBezTo>
                  <a:cubicBezTo>
                    <a:pt x="160" y="980"/>
                    <a:pt x="229" y="1039"/>
                    <a:pt x="295" y="1097"/>
                  </a:cubicBezTo>
                  <a:cubicBezTo>
                    <a:pt x="413" y="1200"/>
                    <a:pt x="512" y="1275"/>
                    <a:pt x="611" y="1336"/>
                  </a:cubicBezTo>
                  <a:cubicBezTo>
                    <a:pt x="777" y="1437"/>
                    <a:pt x="980" y="1509"/>
                    <a:pt x="1216" y="1549"/>
                  </a:cubicBezTo>
                  <a:cubicBezTo>
                    <a:pt x="1325" y="1569"/>
                    <a:pt x="1444" y="1581"/>
                    <a:pt x="1579" y="1591"/>
                  </a:cubicBezTo>
                  <a:lnTo>
                    <a:pt x="1558" y="1556"/>
                  </a:lnTo>
                  <a:cubicBezTo>
                    <a:pt x="1545" y="1542"/>
                    <a:pt x="1531" y="1526"/>
                    <a:pt x="1518" y="1509"/>
                  </a:cubicBezTo>
                  <a:cubicBezTo>
                    <a:pt x="1503" y="1493"/>
                    <a:pt x="1493" y="1473"/>
                    <a:pt x="1482" y="1456"/>
                  </a:cubicBezTo>
                  <a:cubicBezTo>
                    <a:pt x="1452" y="1401"/>
                    <a:pt x="1433" y="1364"/>
                    <a:pt x="1419" y="1325"/>
                  </a:cubicBezTo>
                  <a:cubicBezTo>
                    <a:pt x="1390" y="1250"/>
                    <a:pt x="1368" y="1174"/>
                    <a:pt x="1347" y="1098"/>
                  </a:cubicBezTo>
                  <a:lnTo>
                    <a:pt x="1324" y="1010"/>
                  </a:lnTo>
                  <a:cubicBezTo>
                    <a:pt x="1296" y="913"/>
                    <a:pt x="1266" y="818"/>
                    <a:pt x="1232" y="725"/>
                  </a:cubicBezTo>
                  <a:cubicBezTo>
                    <a:pt x="1199" y="636"/>
                    <a:pt x="1159" y="547"/>
                    <a:pt x="1114" y="460"/>
                  </a:cubicBezTo>
                  <a:cubicBezTo>
                    <a:pt x="1058" y="360"/>
                    <a:pt x="998" y="274"/>
                    <a:pt x="926" y="198"/>
                  </a:cubicBezTo>
                  <a:cubicBezTo>
                    <a:pt x="883" y="152"/>
                    <a:pt x="834" y="111"/>
                    <a:pt x="779" y="75"/>
                  </a:cubicBezTo>
                  <a:cubicBezTo>
                    <a:pt x="739" y="51"/>
                    <a:pt x="696" y="32"/>
                    <a:pt x="650" y="18"/>
                  </a:cubicBezTo>
                  <a:cubicBezTo>
                    <a:pt x="613" y="11"/>
                    <a:pt x="577" y="5"/>
                    <a:pt x="541" y="1"/>
                  </a:cubicBezTo>
                  <a:close/>
                </a:path>
              </a:pathLst>
            </a:custGeom>
            <a:solidFill>
              <a:srgbClr val="FEF3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99" name="Google Shape;3999;p16"/>
            <p:cNvSpPr/>
            <p:nvPr/>
          </p:nvSpPr>
          <p:spPr>
            <a:xfrm>
              <a:off x="3227075" y="-344700"/>
              <a:ext cx="48175" cy="57500"/>
            </a:xfrm>
            <a:custGeom>
              <a:avLst/>
              <a:gdLst/>
              <a:ahLst/>
              <a:cxnLst/>
              <a:rect l="l" t="t" r="r" b="b"/>
              <a:pathLst>
                <a:path w="1927" h="2300" extrusionOk="0">
                  <a:moveTo>
                    <a:pt x="1927" y="1"/>
                  </a:moveTo>
                  <a:lnTo>
                    <a:pt x="1869" y="12"/>
                  </a:lnTo>
                  <a:lnTo>
                    <a:pt x="1832" y="21"/>
                  </a:lnTo>
                  <a:cubicBezTo>
                    <a:pt x="1721" y="63"/>
                    <a:pt x="1649" y="89"/>
                    <a:pt x="1590" y="125"/>
                  </a:cubicBezTo>
                  <a:cubicBezTo>
                    <a:pt x="1468" y="196"/>
                    <a:pt x="1389" y="308"/>
                    <a:pt x="1323" y="418"/>
                  </a:cubicBezTo>
                  <a:cubicBezTo>
                    <a:pt x="1299" y="455"/>
                    <a:pt x="1280" y="494"/>
                    <a:pt x="1260" y="531"/>
                  </a:cubicBezTo>
                  <a:lnTo>
                    <a:pt x="1230" y="587"/>
                  </a:lnTo>
                  <a:cubicBezTo>
                    <a:pt x="1197" y="647"/>
                    <a:pt x="1161" y="703"/>
                    <a:pt x="1117" y="756"/>
                  </a:cubicBezTo>
                  <a:cubicBezTo>
                    <a:pt x="1089" y="785"/>
                    <a:pt x="1061" y="811"/>
                    <a:pt x="1030" y="834"/>
                  </a:cubicBezTo>
                  <a:lnTo>
                    <a:pt x="994" y="848"/>
                  </a:lnTo>
                  <a:cubicBezTo>
                    <a:pt x="915" y="871"/>
                    <a:pt x="828" y="884"/>
                    <a:pt x="759" y="896"/>
                  </a:cubicBezTo>
                  <a:lnTo>
                    <a:pt x="561" y="922"/>
                  </a:lnTo>
                  <a:lnTo>
                    <a:pt x="398" y="942"/>
                  </a:lnTo>
                  <a:cubicBezTo>
                    <a:pt x="360" y="946"/>
                    <a:pt x="318" y="950"/>
                    <a:pt x="281" y="960"/>
                  </a:cubicBezTo>
                  <a:cubicBezTo>
                    <a:pt x="242" y="969"/>
                    <a:pt x="219" y="982"/>
                    <a:pt x="199" y="999"/>
                  </a:cubicBezTo>
                  <a:cubicBezTo>
                    <a:pt x="166" y="1028"/>
                    <a:pt x="140" y="1070"/>
                    <a:pt x="118" y="1111"/>
                  </a:cubicBezTo>
                  <a:cubicBezTo>
                    <a:pt x="67" y="1205"/>
                    <a:pt x="39" y="1274"/>
                    <a:pt x="25" y="1350"/>
                  </a:cubicBezTo>
                  <a:cubicBezTo>
                    <a:pt x="1" y="1444"/>
                    <a:pt x="2" y="1558"/>
                    <a:pt x="32" y="1689"/>
                  </a:cubicBezTo>
                  <a:cubicBezTo>
                    <a:pt x="38" y="1716"/>
                    <a:pt x="46" y="1743"/>
                    <a:pt x="58" y="1772"/>
                  </a:cubicBezTo>
                  <a:cubicBezTo>
                    <a:pt x="91" y="1861"/>
                    <a:pt x="144" y="1939"/>
                    <a:pt x="189" y="2003"/>
                  </a:cubicBezTo>
                  <a:cubicBezTo>
                    <a:pt x="263" y="2117"/>
                    <a:pt x="364" y="2211"/>
                    <a:pt x="463" y="2299"/>
                  </a:cubicBezTo>
                  <a:cubicBezTo>
                    <a:pt x="519" y="2262"/>
                    <a:pt x="564" y="2221"/>
                    <a:pt x="607" y="2178"/>
                  </a:cubicBezTo>
                  <a:cubicBezTo>
                    <a:pt x="729" y="2056"/>
                    <a:pt x="851" y="1897"/>
                    <a:pt x="967" y="1704"/>
                  </a:cubicBezTo>
                  <a:cubicBezTo>
                    <a:pt x="1101" y="1482"/>
                    <a:pt x="1218" y="1242"/>
                    <a:pt x="1323" y="1029"/>
                  </a:cubicBezTo>
                  <a:cubicBezTo>
                    <a:pt x="1420" y="828"/>
                    <a:pt x="1532" y="603"/>
                    <a:pt x="1658" y="389"/>
                  </a:cubicBezTo>
                  <a:cubicBezTo>
                    <a:pt x="1741" y="249"/>
                    <a:pt x="1830" y="117"/>
                    <a:pt x="1927" y="1"/>
                  </a:cubicBezTo>
                  <a:close/>
                </a:path>
              </a:pathLst>
            </a:custGeom>
            <a:solidFill>
              <a:srgbClr val="FEF3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00" name="Google Shape;4000;p16"/>
            <p:cNvSpPr/>
            <p:nvPr/>
          </p:nvSpPr>
          <p:spPr>
            <a:xfrm>
              <a:off x="3426425" y="-314125"/>
              <a:ext cx="18625" cy="45975"/>
            </a:xfrm>
            <a:custGeom>
              <a:avLst/>
              <a:gdLst/>
              <a:ahLst/>
              <a:cxnLst/>
              <a:rect l="l" t="t" r="r" b="b"/>
              <a:pathLst>
                <a:path w="745" h="1839" extrusionOk="0">
                  <a:moveTo>
                    <a:pt x="28" y="0"/>
                  </a:moveTo>
                  <a:lnTo>
                    <a:pt x="28" y="0"/>
                  </a:lnTo>
                  <a:cubicBezTo>
                    <a:pt x="64" y="168"/>
                    <a:pt x="91" y="336"/>
                    <a:pt x="101" y="503"/>
                  </a:cubicBezTo>
                  <a:cubicBezTo>
                    <a:pt x="101" y="570"/>
                    <a:pt x="100" y="661"/>
                    <a:pt x="99" y="753"/>
                  </a:cubicBezTo>
                  <a:lnTo>
                    <a:pt x="96" y="833"/>
                  </a:lnTo>
                  <a:cubicBezTo>
                    <a:pt x="96" y="938"/>
                    <a:pt x="101" y="1044"/>
                    <a:pt x="109" y="1146"/>
                  </a:cubicBezTo>
                  <a:lnTo>
                    <a:pt x="110" y="1192"/>
                  </a:lnTo>
                  <a:cubicBezTo>
                    <a:pt x="110" y="1233"/>
                    <a:pt x="107" y="1271"/>
                    <a:pt x="100" y="1313"/>
                  </a:cubicBezTo>
                  <a:cubicBezTo>
                    <a:pt x="81" y="1368"/>
                    <a:pt x="58" y="1422"/>
                    <a:pt x="31" y="1478"/>
                  </a:cubicBezTo>
                  <a:cubicBezTo>
                    <a:pt x="8" y="1541"/>
                    <a:pt x="1" y="1595"/>
                    <a:pt x="17" y="1638"/>
                  </a:cubicBezTo>
                  <a:lnTo>
                    <a:pt x="20" y="1642"/>
                  </a:lnTo>
                  <a:cubicBezTo>
                    <a:pt x="44" y="1705"/>
                    <a:pt x="99" y="1730"/>
                    <a:pt x="139" y="1751"/>
                  </a:cubicBezTo>
                  <a:cubicBezTo>
                    <a:pt x="180" y="1770"/>
                    <a:pt x="223" y="1781"/>
                    <a:pt x="272" y="1791"/>
                  </a:cubicBezTo>
                  <a:cubicBezTo>
                    <a:pt x="307" y="1801"/>
                    <a:pt x="338" y="1809"/>
                    <a:pt x="369" y="1814"/>
                  </a:cubicBezTo>
                  <a:lnTo>
                    <a:pt x="440" y="1829"/>
                  </a:lnTo>
                  <a:lnTo>
                    <a:pt x="491" y="1839"/>
                  </a:lnTo>
                  <a:cubicBezTo>
                    <a:pt x="518" y="1814"/>
                    <a:pt x="538" y="1788"/>
                    <a:pt x="558" y="1764"/>
                  </a:cubicBezTo>
                  <a:cubicBezTo>
                    <a:pt x="583" y="1730"/>
                    <a:pt x="604" y="1695"/>
                    <a:pt x="626" y="1662"/>
                  </a:cubicBezTo>
                  <a:cubicBezTo>
                    <a:pt x="660" y="1600"/>
                    <a:pt x="687" y="1540"/>
                    <a:pt x="709" y="1472"/>
                  </a:cubicBezTo>
                  <a:cubicBezTo>
                    <a:pt x="730" y="1398"/>
                    <a:pt x="741" y="1325"/>
                    <a:pt x="745" y="1250"/>
                  </a:cubicBezTo>
                  <a:cubicBezTo>
                    <a:pt x="745" y="1178"/>
                    <a:pt x="733" y="1095"/>
                    <a:pt x="716" y="1006"/>
                  </a:cubicBezTo>
                  <a:cubicBezTo>
                    <a:pt x="702" y="955"/>
                    <a:pt x="685" y="905"/>
                    <a:pt x="666" y="858"/>
                  </a:cubicBezTo>
                  <a:cubicBezTo>
                    <a:pt x="639" y="787"/>
                    <a:pt x="606" y="718"/>
                    <a:pt x="570" y="652"/>
                  </a:cubicBezTo>
                  <a:cubicBezTo>
                    <a:pt x="475" y="486"/>
                    <a:pt x="340" y="312"/>
                    <a:pt x="167" y="135"/>
                  </a:cubicBezTo>
                  <a:cubicBezTo>
                    <a:pt x="132" y="98"/>
                    <a:pt x="80" y="49"/>
                    <a:pt x="28" y="0"/>
                  </a:cubicBezTo>
                  <a:close/>
                </a:path>
              </a:pathLst>
            </a:custGeom>
            <a:solidFill>
              <a:srgbClr val="FEF3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01" name="Google Shape;4001;p16"/>
            <p:cNvSpPr/>
            <p:nvPr/>
          </p:nvSpPr>
          <p:spPr>
            <a:xfrm>
              <a:off x="2909950" y="-294825"/>
              <a:ext cx="1067825" cy="772950"/>
            </a:xfrm>
            <a:custGeom>
              <a:avLst/>
              <a:gdLst/>
              <a:ahLst/>
              <a:cxnLst/>
              <a:rect l="l" t="t" r="r" b="b"/>
              <a:pathLst>
                <a:path w="42713" h="30918" extrusionOk="0">
                  <a:moveTo>
                    <a:pt x="13532" y="0"/>
                  </a:moveTo>
                  <a:cubicBezTo>
                    <a:pt x="13529" y="0"/>
                    <a:pt x="13526" y="1"/>
                    <a:pt x="13523" y="1"/>
                  </a:cubicBezTo>
                  <a:cubicBezTo>
                    <a:pt x="13501" y="2"/>
                    <a:pt x="13478" y="12"/>
                    <a:pt x="13463" y="33"/>
                  </a:cubicBezTo>
                  <a:cubicBezTo>
                    <a:pt x="13448" y="51"/>
                    <a:pt x="13442" y="70"/>
                    <a:pt x="13445" y="89"/>
                  </a:cubicBezTo>
                  <a:cubicBezTo>
                    <a:pt x="13473" y="314"/>
                    <a:pt x="13521" y="550"/>
                    <a:pt x="13592" y="787"/>
                  </a:cubicBezTo>
                  <a:cubicBezTo>
                    <a:pt x="13636" y="936"/>
                    <a:pt x="13689" y="1088"/>
                    <a:pt x="13771" y="1297"/>
                  </a:cubicBezTo>
                  <a:lnTo>
                    <a:pt x="13840" y="1475"/>
                  </a:lnTo>
                  <a:lnTo>
                    <a:pt x="13919" y="1667"/>
                  </a:lnTo>
                  <a:cubicBezTo>
                    <a:pt x="13970" y="1789"/>
                    <a:pt x="14020" y="1911"/>
                    <a:pt x="14067" y="2035"/>
                  </a:cubicBezTo>
                  <a:lnTo>
                    <a:pt x="14112" y="2151"/>
                  </a:lnTo>
                  <a:cubicBezTo>
                    <a:pt x="14212" y="2418"/>
                    <a:pt x="14284" y="2655"/>
                    <a:pt x="14332" y="2875"/>
                  </a:cubicBezTo>
                  <a:lnTo>
                    <a:pt x="14342" y="2909"/>
                  </a:lnTo>
                  <a:cubicBezTo>
                    <a:pt x="14349" y="2950"/>
                    <a:pt x="14354" y="2999"/>
                    <a:pt x="14360" y="3050"/>
                  </a:cubicBezTo>
                  <a:cubicBezTo>
                    <a:pt x="14365" y="3105"/>
                    <a:pt x="14372" y="3162"/>
                    <a:pt x="14377" y="3220"/>
                  </a:cubicBezTo>
                  <a:cubicBezTo>
                    <a:pt x="14386" y="3316"/>
                    <a:pt x="14389" y="3419"/>
                    <a:pt x="14383" y="3541"/>
                  </a:cubicBezTo>
                  <a:cubicBezTo>
                    <a:pt x="14375" y="3681"/>
                    <a:pt x="14356" y="3822"/>
                    <a:pt x="14329" y="3972"/>
                  </a:cubicBezTo>
                  <a:cubicBezTo>
                    <a:pt x="14304" y="4110"/>
                    <a:pt x="14270" y="4248"/>
                    <a:pt x="14234" y="4386"/>
                  </a:cubicBezTo>
                  <a:lnTo>
                    <a:pt x="14198" y="4525"/>
                  </a:lnTo>
                  <a:lnTo>
                    <a:pt x="14182" y="4587"/>
                  </a:lnTo>
                  <a:cubicBezTo>
                    <a:pt x="14162" y="4659"/>
                    <a:pt x="14145" y="4731"/>
                    <a:pt x="14126" y="4803"/>
                  </a:cubicBezTo>
                  <a:cubicBezTo>
                    <a:pt x="14106" y="4884"/>
                    <a:pt x="14089" y="4963"/>
                    <a:pt x="14074" y="5045"/>
                  </a:cubicBezTo>
                  <a:cubicBezTo>
                    <a:pt x="14066" y="5093"/>
                    <a:pt x="14060" y="5140"/>
                    <a:pt x="14056" y="5189"/>
                  </a:cubicBezTo>
                  <a:cubicBezTo>
                    <a:pt x="13908" y="4995"/>
                    <a:pt x="13735" y="4795"/>
                    <a:pt x="13537" y="4580"/>
                  </a:cubicBezTo>
                  <a:cubicBezTo>
                    <a:pt x="13072" y="4067"/>
                    <a:pt x="12588" y="3572"/>
                    <a:pt x="12120" y="3090"/>
                  </a:cubicBezTo>
                  <a:lnTo>
                    <a:pt x="11768" y="2730"/>
                  </a:lnTo>
                  <a:cubicBezTo>
                    <a:pt x="11488" y="2440"/>
                    <a:pt x="11162" y="2102"/>
                    <a:pt x="10856" y="1755"/>
                  </a:cubicBezTo>
                  <a:cubicBezTo>
                    <a:pt x="10794" y="1689"/>
                    <a:pt x="10735" y="1618"/>
                    <a:pt x="10673" y="1548"/>
                  </a:cubicBezTo>
                  <a:cubicBezTo>
                    <a:pt x="10653" y="1524"/>
                    <a:pt x="10627" y="1511"/>
                    <a:pt x="10601" y="1511"/>
                  </a:cubicBezTo>
                  <a:cubicBezTo>
                    <a:pt x="10586" y="1511"/>
                    <a:pt x="10571" y="1515"/>
                    <a:pt x="10557" y="1525"/>
                  </a:cubicBezTo>
                  <a:cubicBezTo>
                    <a:pt x="10527" y="1546"/>
                    <a:pt x="10511" y="1591"/>
                    <a:pt x="10522" y="1625"/>
                  </a:cubicBezTo>
                  <a:cubicBezTo>
                    <a:pt x="11029" y="2222"/>
                    <a:pt x="11559" y="2777"/>
                    <a:pt x="12028" y="3270"/>
                  </a:cubicBezTo>
                  <a:lnTo>
                    <a:pt x="12055" y="3297"/>
                  </a:lnTo>
                  <a:cubicBezTo>
                    <a:pt x="12453" y="3717"/>
                    <a:pt x="12866" y="4149"/>
                    <a:pt x="13257" y="4590"/>
                  </a:cubicBezTo>
                  <a:cubicBezTo>
                    <a:pt x="13681" y="5071"/>
                    <a:pt x="14039" y="5509"/>
                    <a:pt x="14349" y="5929"/>
                  </a:cubicBezTo>
                  <a:cubicBezTo>
                    <a:pt x="14705" y="6411"/>
                    <a:pt x="15014" y="6911"/>
                    <a:pt x="15265" y="7415"/>
                  </a:cubicBezTo>
                  <a:cubicBezTo>
                    <a:pt x="15358" y="7606"/>
                    <a:pt x="15445" y="7803"/>
                    <a:pt x="15521" y="8001"/>
                  </a:cubicBezTo>
                  <a:cubicBezTo>
                    <a:pt x="15542" y="8059"/>
                    <a:pt x="15567" y="8116"/>
                    <a:pt x="15585" y="8174"/>
                  </a:cubicBezTo>
                  <a:cubicBezTo>
                    <a:pt x="15679" y="8426"/>
                    <a:pt x="15756" y="8698"/>
                    <a:pt x="15820" y="8997"/>
                  </a:cubicBezTo>
                  <a:cubicBezTo>
                    <a:pt x="15848" y="9139"/>
                    <a:pt x="15871" y="9287"/>
                    <a:pt x="15890" y="9432"/>
                  </a:cubicBezTo>
                  <a:cubicBezTo>
                    <a:pt x="15907" y="9568"/>
                    <a:pt x="15916" y="9700"/>
                    <a:pt x="15913" y="9841"/>
                  </a:cubicBezTo>
                  <a:cubicBezTo>
                    <a:pt x="15900" y="9999"/>
                    <a:pt x="15877" y="10156"/>
                    <a:pt x="15843" y="10306"/>
                  </a:cubicBezTo>
                  <a:cubicBezTo>
                    <a:pt x="15820" y="10410"/>
                    <a:pt x="15791" y="10515"/>
                    <a:pt x="15762" y="10617"/>
                  </a:cubicBezTo>
                  <a:lnTo>
                    <a:pt x="15742" y="10684"/>
                  </a:lnTo>
                  <a:lnTo>
                    <a:pt x="15718" y="10775"/>
                  </a:lnTo>
                  <a:cubicBezTo>
                    <a:pt x="15667" y="10956"/>
                    <a:pt x="15631" y="11105"/>
                    <a:pt x="15604" y="11244"/>
                  </a:cubicBezTo>
                  <a:lnTo>
                    <a:pt x="15595" y="11286"/>
                  </a:lnTo>
                  <a:cubicBezTo>
                    <a:pt x="15541" y="11101"/>
                    <a:pt x="15475" y="10917"/>
                    <a:pt x="15403" y="10733"/>
                  </a:cubicBezTo>
                  <a:cubicBezTo>
                    <a:pt x="15215" y="10249"/>
                    <a:pt x="15040" y="9887"/>
                    <a:pt x="14841" y="9564"/>
                  </a:cubicBezTo>
                  <a:cubicBezTo>
                    <a:pt x="14685" y="9317"/>
                    <a:pt x="14498" y="9086"/>
                    <a:pt x="14283" y="8877"/>
                  </a:cubicBezTo>
                  <a:cubicBezTo>
                    <a:pt x="14076" y="8676"/>
                    <a:pt x="13823" y="8500"/>
                    <a:pt x="13530" y="8354"/>
                  </a:cubicBezTo>
                  <a:cubicBezTo>
                    <a:pt x="13401" y="8291"/>
                    <a:pt x="13250" y="8232"/>
                    <a:pt x="13070" y="8176"/>
                  </a:cubicBezTo>
                  <a:cubicBezTo>
                    <a:pt x="12910" y="8128"/>
                    <a:pt x="12734" y="8095"/>
                    <a:pt x="12522" y="8070"/>
                  </a:cubicBezTo>
                  <a:cubicBezTo>
                    <a:pt x="12322" y="8047"/>
                    <a:pt x="12127" y="8044"/>
                    <a:pt x="11940" y="8041"/>
                  </a:cubicBezTo>
                  <a:cubicBezTo>
                    <a:pt x="11895" y="8041"/>
                    <a:pt x="11850" y="8040"/>
                    <a:pt x="11805" y="8040"/>
                  </a:cubicBezTo>
                  <a:cubicBezTo>
                    <a:pt x="11761" y="8040"/>
                    <a:pt x="11716" y="8041"/>
                    <a:pt x="11671" y="8041"/>
                  </a:cubicBezTo>
                  <a:lnTo>
                    <a:pt x="11404" y="8041"/>
                  </a:lnTo>
                  <a:cubicBezTo>
                    <a:pt x="11226" y="8040"/>
                    <a:pt x="11051" y="8034"/>
                    <a:pt x="10871" y="8020"/>
                  </a:cubicBezTo>
                  <a:cubicBezTo>
                    <a:pt x="10695" y="8004"/>
                    <a:pt x="10518" y="7974"/>
                    <a:pt x="10343" y="7931"/>
                  </a:cubicBezTo>
                  <a:cubicBezTo>
                    <a:pt x="9961" y="7822"/>
                    <a:pt x="9599" y="7638"/>
                    <a:pt x="9247" y="7458"/>
                  </a:cubicBezTo>
                  <a:cubicBezTo>
                    <a:pt x="8983" y="7323"/>
                    <a:pt x="8739" y="7200"/>
                    <a:pt x="8489" y="7098"/>
                  </a:cubicBezTo>
                  <a:cubicBezTo>
                    <a:pt x="8478" y="7094"/>
                    <a:pt x="8468" y="7092"/>
                    <a:pt x="8458" y="7092"/>
                  </a:cubicBezTo>
                  <a:cubicBezTo>
                    <a:pt x="8425" y="7092"/>
                    <a:pt x="8395" y="7111"/>
                    <a:pt x="8379" y="7142"/>
                  </a:cubicBezTo>
                  <a:cubicBezTo>
                    <a:pt x="8371" y="7162"/>
                    <a:pt x="8371" y="7185"/>
                    <a:pt x="8379" y="7205"/>
                  </a:cubicBezTo>
                  <a:cubicBezTo>
                    <a:pt x="8388" y="7227"/>
                    <a:pt x="8404" y="7243"/>
                    <a:pt x="8425" y="7251"/>
                  </a:cubicBezTo>
                  <a:cubicBezTo>
                    <a:pt x="8697" y="7362"/>
                    <a:pt x="8964" y="7500"/>
                    <a:pt x="9200" y="7622"/>
                  </a:cubicBezTo>
                  <a:cubicBezTo>
                    <a:pt x="9491" y="7773"/>
                    <a:pt x="9789" y="7926"/>
                    <a:pt x="10099" y="8040"/>
                  </a:cubicBezTo>
                  <a:cubicBezTo>
                    <a:pt x="10353" y="8132"/>
                    <a:pt x="10629" y="8189"/>
                    <a:pt x="10946" y="8218"/>
                  </a:cubicBezTo>
                  <a:cubicBezTo>
                    <a:pt x="11180" y="8238"/>
                    <a:pt x="11419" y="8240"/>
                    <a:pt x="11649" y="8240"/>
                  </a:cubicBezTo>
                  <a:lnTo>
                    <a:pt x="11775" y="8240"/>
                  </a:lnTo>
                  <a:cubicBezTo>
                    <a:pt x="12000" y="8240"/>
                    <a:pt x="12184" y="8247"/>
                    <a:pt x="12352" y="8260"/>
                  </a:cubicBezTo>
                  <a:cubicBezTo>
                    <a:pt x="12552" y="8275"/>
                    <a:pt x="12744" y="8307"/>
                    <a:pt x="12924" y="8356"/>
                  </a:cubicBezTo>
                  <a:cubicBezTo>
                    <a:pt x="13162" y="8425"/>
                    <a:pt x="13395" y="8523"/>
                    <a:pt x="13616" y="8650"/>
                  </a:cubicBezTo>
                  <a:cubicBezTo>
                    <a:pt x="13830" y="8781"/>
                    <a:pt x="14018" y="8930"/>
                    <a:pt x="14195" y="9109"/>
                  </a:cubicBezTo>
                  <a:cubicBezTo>
                    <a:pt x="14396" y="9320"/>
                    <a:pt x="14576" y="9571"/>
                    <a:pt x="14742" y="9871"/>
                  </a:cubicBezTo>
                  <a:cubicBezTo>
                    <a:pt x="14880" y="10128"/>
                    <a:pt x="15008" y="10410"/>
                    <a:pt x="15144" y="10759"/>
                  </a:cubicBezTo>
                  <a:cubicBezTo>
                    <a:pt x="15244" y="11013"/>
                    <a:pt x="15334" y="11273"/>
                    <a:pt x="15426" y="11532"/>
                  </a:cubicBezTo>
                  <a:lnTo>
                    <a:pt x="15498" y="11738"/>
                  </a:lnTo>
                  <a:cubicBezTo>
                    <a:pt x="15557" y="11905"/>
                    <a:pt x="15620" y="12075"/>
                    <a:pt x="15685" y="12240"/>
                  </a:cubicBezTo>
                  <a:cubicBezTo>
                    <a:pt x="15904" y="12801"/>
                    <a:pt x="16110" y="13211"/>
                    <a:pt x="16358" y="13568"/>
                  </a:cubicBezTo>
                  <a:cubicBezTo>
                    <a:pt x="16551" y="13848"/>
                    <a:pt x="16776" y="14091"/>
                    <a:pt x="17029" y="14288"/>
                  </a:cubicBezTo>
                  <a:cubicBezTo>
                    <a:pt x="17249" y="14460"/>
                    <a:pt x="17522" y="14604"/>
                    <a:pt x="17839" y="14713"/>
                  </a:cubicBezTo>
                  <a:cubicBezTo>
                    <a:pt x="18139" y="14816"/>
                    <a:pt x="18451" y="14874"/>
                    <a:pt x="18715" y="14914"/>
                  </a:cubicBezTo>
                  <a:cubicBezTo>
                    <a:pt x="19014" y="14961"/>
                    <a:pt x="19311" y="15000"/>
                    <a:pt x="19611" y="15035"/>
                  </a:cubicBezTo>
                  <a:cubicBezTo>
                    <a:pt x="19863" y="15065"/>
                    <a:pt x="20192" y="15111"/>
                    <a:pt x="20518" y="15193"/>
                  </a:cubicBezTo>
                  <a:cubicBezTo>
                    <a:pt x="20645" y="15229"/>
                    <a:pt x="20773" y="15272"/>
                    <a:pt x="20898" y="15323"/>
                  </a:cubicBezTo>
                  <a:cubicBezTo>
                    <a:pt x="21036" y="15379"/>
                    <a:pt x="21173" y="15448"/>
                    <a:pt x="21319" y="15532"/>
                  </a:cubicBezTo>
                  <a:lnTo>
                    <a:pt x="21358" y="15553"/>
                  </a:lnTo>
                  <a:lnTo>
                    <a:pt x="21438" y="15603"/>
                  </a:lnTo>
                  <a:cubicBezTo>
                    <a:pt x="21071" y="15830"/>
                    <a:pt x="20691" y="16113"/>
                    <a:pt x="20243" y="16487"/>
                  </a:cubicBezTo>
                  <a:cubicBezTo>
                    <a:pt x="19890" y="16781"/>
                    <a:pt x="19542" y="17097"/>
                    <a:pt x="19209" y="17402"/>
                  </a:cubicBezTo>
                  <a:lnTo>
                    <a:pt x="19186" y="17423"/>
                  </a:lnTo>
                  <a:cubicBezTo>
                    <a:pt x="19018" y="17576"/>
                    <a:pt x="18852" y="17728"/>
                    <a:pt x="18683" y="17879"/>
                  </a:cubicBezTo>
                  <a:cubicBezTo>
                    <a:pt x="18339" y="18185"/>
                    <a:pt x="18092" y="18396"/>
                    <a:pt x="17859" y="18584"/>
                  </a:cubicBezTo>
                  <a:cubicBezTo>
                    <a:pt x="17718" y="18697"/>
                    <a:pt x="17578" y="18806"/>
                    <a:pt x="17431" y="18911"/>
                  </a:cubicBezTo>
                  <a:cubicBezTo>
                    <a:pt x="17342" y="18976"/>
                    <a:pt x="17247" y="19035"/>
                    <a:pt x="17151" y="19094"/>
                  </a:cubicBezTo>
                  <a:cubicBezTo>
                    <a:pt x="16934" y="19036"/>
                    <a:pt x="16726" y="19022"/>
                    <a:pt x="16552" y="19015"/>
                  </a:cubicBezTo>
                  <a:cubicBezTo>
                    <a:pt x="16446" y="19010"/>
                    <a:pt x="16338" y="19008"/>
                    <a:pt x="16239" y="19008"/>
                  </a:cubicBezTo>
                  <a:cubicBezTo>
                    <a:pt x="16130" y="19008"/>
                    <a:pt x="16030" y="19010"/>
                    <a:pt x="15952" y="19013"/>
                  </a:cubicBezTo>
                  <a:cubicBezTo>
                    <a:pt x="15825" y="19018"/>
                    <a:pt x="15699" y="19022"/>
                    <a:pt x="15571" y="19028"/>
                  </a:cubicBezTo>
                  <a:cubicBezTo>
                    <a:pt x="15340" y="19038"/>
                    <a:pt x="15113" y="19047"/>
                    <a:pt x="14888" y="19047"/>
                  </a:cubicBezTo>
                  <a:cubicBezTo>
                    <a:pt x="14858" y="19047"/>
                    <a:pt x="14828" y="19047"/>
                    <a:pt x="14798" y="19046"/>
                  </a:cubicBezTo>
                  <a:lnTo>
                    <a:pt x="14699" y="19042"/>
                  </a:lnTo>
                  <a:cubicBezTo>
                    <a:pt x="14683" y="19025"/>
                    <a:pt x="14662" y="19006"/>
                    <a:pt x="14637" y="18986"/>
                  </a:cubicBezTo>
                  <a:cubicBezTo>
                    <a:pt x="14593" y="18947"/>
                    <a:pt x="14543" y="18910"/>
                    <a:pt x="14492" y="18875"/>
                  </a:cubicBezTo>
                  <a:cubicBezTo>
                    <a:pt x="14425" y="18824"/>
                    <a:pt x="14363" y="18781"/>
                    <a:pt x="14300" y="18737"/>
                  </a:cubicBezTo>
                  <a:lnTo>
                    <a:pt x="14211" y="18673"/>
                  </a:lnTo>
                  <a:cubicBezTo>
                    <a:pt x="13998" y="18523"/>
                    <a:pt x="13837" y="18393"/>
                    <a:pt x="13700" y="18258"/>
                  </a:cubicBezTo>
                  <a:cubicBezTo>
                    <a:pt x="13649" y="18206"/>
                    <a:pt x="13600" y="18150"/>
                    <a:pt x="13553" y="18093"/>
                  </a:cubicBezTo>
                  <a:cubicBezTo>
                    <a:pt x="13510" y="18041"/>
                    <a:pt x="13474" y="17981"/>
                    <a:pt x="13441" y="17923"/>
                  </a:cubicBezTo>
                  <a:cubicBezTo>
                    <a:pt x="13412" y="17871"/>
                    <a:pt x="13386" y="17820"/>
                    <a:pt x="13365" y="17765"/>
                  </a:cubicBezTo>
                  <a:lnTo>
                    <a:pt x="13352" y="17735"/>
                  </a:lnTo>
                  <a:cubicBezTo>
                    <a:pt x="13335" y="17686"/>
                    <a:pt x="13320" y="17639"/>
                    <a:pt x="13306" y="17588"/>
                  </a:cubicBezTo>
                  <a:cubicBezTo>
                    <a:pt x="13295" y="17542"/>
                    <a:pt x="13283" y="17481"/>
                    <a:pt x="13272" y="17413"/>
                  </a:cubicBezTo>
                  <a:cubicBezTo>
                    <a:pt x="13263" y="17344"/>
                    <a:pt x="13259" y="17270"/>
                    <a:pt x="13259" y="17198"/>
                  </a:cubicBezTo>
                  <a:cubicBezTo>
                    <a:pt x="13259" y="17196"/>
                    <a:pt x="13257" y="17196"/>
                    <a:pt x="13257" y="17195"/>
                  </a:cubicBezTo>
                  <a:cubicBezTo>
                    <a:pt x="13237" y="17142"/>
                    <a:pt x="13202" y="17124"/>
                    <a:pt x="13172" y="17124"/>
                  </a:cubicBezTo>
                  <a:cubicBezTo>
                    <a:pt x="13170" y="17124"/>
                    <a:pt x="13168" y="17124"/>
                    <a:pt x="13165" y="17125"/>
                  </a:cubicBezTo>
                  <a:cubicBezTo>
                    <a:pt x="13144" y="17126"/>
                    <a:pt x="13125" y="17137"/>
                    <a:pt x="13111" y="17155"/>
                  </a:cubicBezTo>
                  <a:cubicBezTo>
                    <a:pt x="13098" y="17173"/>
                    <a:pt x="13092" y="17189"/>
                    <a:pt x="13092" y="17216"/>
                  </a:cubicBezTo>
                  <a:cubicBezTo>
                    <a:pt x="13093" y="17344"/>
                    <a:pt x="13105" y="17463"/>
                    <a:pt x="13126" y="17584"/>
                  </a:cubicBezTo>
                  <a:cubicBezTo>
                    <a:pt x="13141" y="17667"/>
                    <a:pt x="13168" y="17761"/>
                    <a:pt x="13208" y="17877"/>
                  </a:cubicBezTo>
                  <a:cubicBezTo>
                    <a:pt x="13286" y="18074"/>
                    <a:pt x="13394" y="18249"/>
                    <a:pt x="13549" y="18429"/>
                  </a:cubicBezTo>
                  <a:cubicBezTo>
                    <a:pt x="13674" y="18574"/>
                    <a:pt x="13833" y="18716"/>
                    <a:pt x="14053" y="18871"/>
                  </a:cubicBezTo>
                  <a:cubicBezTo>
                    <a:pt x="14119" y="18920"/>
                    <a:pt x="14188" y="18969"/>
                    <a:pt x="14255" y="19012"/>
                  </a:cubicBezTo>
                  <a:cubicBezTo>
                    <a:pt x="14112" y="18979"/>
                    <a:pt x="13958" y="18947"/>
                    <a:pt x="13800" y="18904"/>
                  </a:cubicBezTo>
                  <a:cubicBezTo>
                    <a:pt x="13608" y="18845"/>
                    <a:pt x="13448" y="18782"/>
                    <a:pt x="13293" y="18709"/>
                  </a:cubicBezTo>
                  <a:cubicBezTo>
                    <a:pt x="13228" y="18680"/>
                    <a:pt x="13168" y="18646"/>
                    <a:pt x="13105" y="18611"/>
                  </a:cubicBezTo>
                  <a:lnTo>
                    <a:pt x="13058" y="18587"/>
                  </a:lnTo>
                  <a:lnTo>
                    <a:pt x="12780" y="18439"/>
                  </a:lnTo>
                  <a:cubicBezTo>
                    <a:pt x="12561" y="18324"/>
                    <a:pt x="12339" y="18210"/>
                    <a:pt x="12121" y="18098"/>
                  </a:cubicBezTo>
                  <a:lnTo>
                    <a:pt x="11919" y="17993"/>
                  </a:lnTo>
                  <a:cubicBezTo>
                    <a:pt x="11916" y="17902"/>
                    <a:pt x="11901" y="17813"/>
                    <a:pt x="11877" y="17722"/>
                  </a:cubicBezTo>
                  <a:cubicBezTo>
                    <a:pt x="11858" y="17663"/>
                    <a:pt x="11837" y="17603"/>
                    <a:pt x="11814" y="17542"/>
                  </a:cubicBezTo>
                  <a:cubicBezTo>
                    <a:pt x="11799" y="17505"/>
                    <a:pt x="11784" y="17469"/>
                    <a:pt x="11769" y="17433"/>
                  </a:cubicBezTo>
                  <a:lnTo>
                    <a:pt x="11748" y="17382"/>
                  </a:lnTo>
                  <a:cubicBezTo>
                    <a:pt x="11667" y="17195"/>
                    <a:pt x="11571" y="17007"/>
                    <a:pt x="11449" y="16787"/>
                  </a:cubicBezTo>
                  <a:cubicBezTo>
                    <a:pt x="11347" y="16606"/>
                    <a:pt x="11239" y="16428"/>
                    <a:pt x="11131" y="16253"/>
                  </a:cubicBezTo>
                  <a:cubicBezTo>
                    <a:pt x="11021" y="16069"/>
                    <a:pt x="10909" y="15884"/>
                    <a:pt x="10805" y="15697"/>
                  </a:cubicBezTo>
                  <a:cubicBezTo>
                    <a:pt x="10685" y="15479"/>
                    <a:pt x="10580" y="15256"/>
                    <a:pt x="10492" y="15032"/>
                  </a:cubicBezTo>
                  <a:lnTo>
                    <a:pt x="10456" y="14936"/>
                  </a:lnTo>
                  <a:cubicBezTo>
                    <a:pt x="10406" y="14795"/>
                    <a:pt x="10364" y="14651"/>
                    <a:pt x="10326" y="14505"/>
                  </a:cubicBezTo>
                  <a:cubicBezTo>
                    <a:pt x="10293" y="14381"/>
                    <a:pt x="10260" y="14259"/>
                    <a:pt x="10221" y="14136"/>
                  </a:cubicBezTo>
                  <a:cubicBezTo>
                    <a:pt x="10173" y="13980"/>
                    <a:pt x="10120" y="13828"/>
                    <a:pt x="10061" y="13677"/>
                  </a:cubicBezTo>
                  <a:cubicBezTo>
                    <a:pt x="9938" y="13359"/>
                    <a:pt x="9787" y="13047"/>
                    <a:pt x="9615" y="12752"/>
                  </a:cubicBezTo>
                  <a:cubicBezTo>
                    <a:pt x="9362" y="12322"/>
                    <a:pt x="9053" y="11941"/>
                    <a:pt x="8697" y="11621"/>
                  </a:cubicBezTo>
                  <a:cubicBezTo>
                    <a:pt x="8323" y="11283"/>
                    <a:pt x="7875" y="11027"/>
                    <a:pt x="7399" y="10882"/>
                  </a:cubicBezTo>
                  <a:cubicBezTo>
                    <a:pt x="7388" y="10879"/>
                    <a:pt x="7377" y="10877"/>
                    <a:pt x="7366" y="10877"/>
                  </a:cubicBezTo>
                  <a:cubicBezTo>
                    <a:pt x="7335" y="10877"/>
                    <a:pt x="7305" y="10891"/>
                    <a:pt x="7291" y="10925"/>
                  </a:cubicBezTo>
                  <a:cubicBezTo>
                    <a:pt x="7282" y="10946"/>
                    <a:pt x="7282" y="10969"/>
                    <a:pt x="7291" y="10990"/>
                  </a:cubicBezTo>
                  <a:cubicBezTo>
                    <a:pt x="7298" y="11012"/>
                    <a:pt x="7315" y="11026"/>
                    <a:pt x="7337" y="11035"/>
                  </a:cubicBezTo>
                  <a:cubicBezTo>
                    <a:pt x="7571" y="11106"/>
                    <a:pt x="7793" y="11204"/>
                    <a:pt x="8016" y="11329"/>
                  </a:cubicBezTo>
                  <a:cubicBezTo>
                    <a:pt x="8137" y="11401"/>
                    <a:pt x="8260" y="11486"/>
                    <a:pt x="8395" y="11586"/>
                  </a:cubicBezTo>
                  <a:cubicBezTo>
                    <a:pt x="8523" y="11687"/>
                    <a:pt x="8648" y="11800"/>
                    <a:pt x="8780" y="11932"/>
                  </a:cubicBezTo>
                  <a:cubicBezTo>
                    <a:pt x="8904" y="12062"/>
                    <a:pt x="9026" y="12210"/>
                    <a:pt x="9157" y="12383"/>
                  </a:cubicBezTo>
                  <a:cubicBezTo>
                    <a:pt x="9276" y="12544"/>
                    <a:pt x="9391" y="12727"/>
                    <a:pt x="9507" y="12935"/>
                  </a:cubicBezTo>
                  <a:cubicBezTo>
                    <a:pt x="9631" y="13157"/>
                    <a:pt x="9745" y="13403"/>
                    <a:pt x="9847" y="13669"/>
                  </a:cubicBezTo>
                  <a:cubicBezTo>
                    <a:pt x="9941" y="13912"/>
                    <a:pt x="10024" y="14163"/>
                    <a:pt x="10089" y="14416"/>
                  </a:cubicBezTo>
                  <a:lnTo>
                    <a:pt x="10110" y="14505"/>
                  </a:lnTo>
                  <a:lnTo>
                    <a:pt x="10125" y="14565"/>
                  </a:lnTo>
                  <a:cubicBezTo>
                    <a:pt x="10135" y="14608"/>
                    <a:pt x="10145" y="14651"/>
                    <a:pt x="10156" y="14694"/>
                  </a:cubicBezTo>
                  <a:cubicBezTo>
                    <a:pt x="10191" y="14819"/>
                    <a:pt x="10228" y="14943"/>
                    <a:pt x="10270" y="15065"/>
                  </a:cubicBezTo>
                  <a:cubicBezTo>
                    <a:pt x="10288" y="15114"/>
                    <a:pt x="10304" y="15158"/>
                    <a:pt x="10320" y="15204"/>
                  </a:cubicBezTo>
                  <a:cubicBezTo>
                    <a:pt x="10382" y="15358"/>
                    <a:pt x="10456" y="15527"/>
                    <a:pt x="10554" y="15718"/>
                  </a:cubicBezTo>
                  <a:cubicBezTo>
                    <a:pt x="10672" y="15952"/>
                    <a:pt x="10808" y="16184"/>
                    <a:pt x="10942" y="16406"/>
                  </a:cubicBezTo>
                  <a:lnTo>
                    <a:pt x="10963" y="16442"/>
                  </a:lnTo>
                  <a:lnTo>
                    <a:pt x="11011" y="16523"/>
                  </a:lnTo>
                  <a:cubicBezTo>
                    <a:pt x="11078" y="16636"/>
                    <a:pt x="11144" y="16748"/>
                    <a:pt x="11209" y="16863"/>
                  </a:cubicBezTo>
                  <a:cubicBezTo>
                    <a:pt x="11302" y="17031"/>
                    <a:pt x="11389" y="17202"/>
                    <a:pt x="11468" y="17374"/>
                  </a:cubicBezTo>
                  <a:cubicBezTo>
                    <a:pt x="11512" y="17469"/>
                    <a:pt x="11555" y="17567"/>
                    <a:pt x="11592" y="17667"/>
                  </a:cubicBezTo>
                  <a:cubicBezTo>
                    <a:pt x="11620" y="17736"/>
                    <a:pt x="11646" y="17807"/>
                    <a:pt x="11667" y="17879"/>
                  </a:cubicBezTo>
                  <a:lnTo>
                    <a:pt x="11634" y="17856"/>
                  </a:lnTo>
                  <a:cubicBezTo>
                    <a:pt x="10961" y="17504"/>
                    <a:pt x="10264" y="17137"/>
                    <a:pt x="9585" y="16722"/>
                  </a:cubicBezTo>
                  <a:cubicBezTo>
                    <a:pt x="9290" y="16543"/>
                    <a:pt x="9039" y="16379"/>
                    <a:pt x="8796" y="16211"/>
                  </a:cubicBezTo>
                  <a:cubicBezTo>
                    <a:pt x="8667" y="16121"/>
                    <a:pt x="8540" y="16027"/>
                    <a:pt x="8415" y="15932"/>
                  </a:cubicBezTo>
                  <a:cubicBezTo>
                    <a:pt x="8325" y="15865"/>
                    <a:pt x="8237" y="15795"/>
                    <a:pt x="8151" y="15724"/>
                  </a:cubicBezTo>
                  <a:lnTo>
                    <a:pt x="8028" y="15628"/>
                  </a:lnTo>
                  <a:cubicBezTo>
                    <a:pt x="7525" y="15226"/>
                    <a:pt x="7060" y="14885"/>
                    <a:pt x="6606" y="14591"/>
                  </a:cubicBezTo>
                  <a:cubicBezTo>
                    <a:pt x="6084" y="14256"/>
                    <a:pt x="5589" y="13998"/>
                    <a:pt x="5090" y="13799"/>
                  </a:cubicBezTo>
                  <a:cubicBezTo>
                    <a:pt x="4526" y="13578"/>
                    <a:pt x="3941" y="13446"/>
                    <a:pt x="3351" y="13403"/>
                  </a:cubicBezTo>
                  <a:cubicBezTo>
                    <a:pt x="3348" y="13403"/>
                    <a:pt x="3345" y="13403"/>
                    <a:pt x="3341" y="13403"/>
                  </a:cubicBezTo>
                  <a:cubicBezTo>
                    <a:pt x="3297" y="13403"/>
                    <a:pt x="3261" y="13430"/>
                    <a:pt x="3255" y="13471"/>
                  </a:cubicBezTo>
                  <a:cubicBezTo>
                    <a:pt x="3252" y="13489"/>
                    <a:pt x="3258" y="13509"/>
                    <a:pt x="3259" y="13514"/>
                  </a:cubicBezTo>
                  <a:cubicBezTo>
                    <a:pt x="3269" y="13545"/>
                    <a:pt x="3296" y="13564"/>
                    <a:pt x="3324" y="13567"/>
                  </a:cubicBezTo>
                  <a:cubicBezTo>
                    <a:pt x="3712" y="13596"/>
                    <a:pt x="4107" y="13667"/>
                    <a:pt x="4494" y="13778"/>
                  </a:cubicBezTo>
                  <a:cubicBezTo>
                    <a:pt x="5036" y="13942"/>
                    <a:pt x="5577" y="14187"/>
                    <a:pt x="6146" y="14531"/>
                  </a:cubicBezTo>
                  <a:cubicBezTo>
                    <a:pt x="6817" y="14940"/>
                    <a:pt x="7446" y="15444"/>
                    <a:pt x="8029" y="15925"/>
                  </a:cubicBezTo>
                  <a:cubicBezTo>
                    <a:pt x="8280" y="16132"/>
                    <a:pt x="8548" y="16333"/>
                    <a:pt x="8848" y="16541"/>
                  </a:cubicBezTo>
                  <a:cubicBezTo>
                    <a:pt x="8840" y="16541"/>
                    <a:pt x="8833" y="16540"/>
                    <a:pt x="8825" y="16540"/>
                  </a:cubicBezTo>
                  <a:cubicBezTo>
                    <a:pt x="8786" y="16540"/>
                    <a:pt x="8745" y="16549"/>
                    <a:pt x="8704" y="16557"/>
                  </a:cubicBezTo>
                  <a:cubicBezTo>
                    <a:pt x="8582" y="16584"/>
                    <a:pt x="8460" y="16623"/>
                    <a:pt x="8329" y="16678"/>
                  </a:cubicBezTo>
                  <a:cubicBezTo>
                    <a:pt x="8199" y="16734"/>
                    <a:pt x="8078" y="16801"/>
                    <a:pt x="7986" y="16856"/>
                  </a:cubicBezTo>
                  <a:cubicBezTo>
                    <a:pt x="7857" y="16935"/>
                    <a:pt x="7739" y="17023"/>
                    <a:pt x="7640" y="17100"/>
                  </a:cubicBezTo>
                  <a:cubicBezTo>
                    <a:pt x="7505" y="17205"/>
                    <a:pt x="7377" y="17317"/>
                    <a:pt x="7248" y="17430"/>
                  </a:cubicBezTo>
                  <a:lnTo>
                    <a:pt x="7202" y="17471"/>
                  </a:lnTo>
                  <a:cubicBezTo>
                    <a:pt x="7130" y="17534"/>
                    <a:pt x="7057" y="17598"/>
                    <a:pt x="6982" y="17660"/>
                  </a:cubicBezTo>
                  <a:cubicBezTo>
                    <a:pt x="6772" y="17834"/>
                    <a:pt x="6577" y="17972"/>
                    <a:pt x="6383" y="18084"/>
                  </a:cubicBezTo>
                  <a:cubicBezTo>
                    <a:pt x="6214" y="18177"/>
                    <a:pt x="6040" y="18249"/>
                    <a:pt x="5865" y="18297"/>
                  </a:cubicBezTo>
                  <a:cubicBezTo>
                    <a:pt x="5692" y="18338"/>
                    <a:pt x="5516" y="18359"/>
                    <a:pt x="5328" y="18359"/>
                  </a:cubicBezTo>
                  <a:cubicBezTo>
                    <a:pt x="5306" y="18359"/>
                    <a:pt x="5284" y="18359"/>
                    <a:pt x="5261" y="18358"/>
                  </a:cubicBezTo>
                  <a:cubicBezTo>
                    <a:pt x="4967" y="18345"/>
                    <a:pt x="4652" y="18294"/>
                    <a:pt x="4244" y="18187"/>
                  </a:cubicBezTo>
                  <a:cubicBezTo>
                    <a:pt x="4240" y="18186"/>
                    <a:pt x="4235" y="18185"/>
                    <a:pt x="4230" y="18185"/>
                  </a:cubicBezTo>
                  <a:cubicBezTo>
                    <a:pt x="4216" y="18185"/>
                    <a:pt x="4201" y="18190"/>
                    <a:pt x="4187" y="18199"/>
                  </a:cubicBezTo>
                  <a:cubicBezTo>
                    <a:pt x="4167" y="18210"/>
                    <a:pt x="4151" y="18235"/>
                    <a:pt x="4150" y="18258"/>
                  </a:cubicBezTo>
                  <a:cubicBezTo>
                    <a:pt x="4145" y="18271"/>
                    <a:pt x="4148" y="18285"/>
                    <a:pt x="4152" y="18299"/>
                  </a:cubicBezTo>
                  <a:cubicBezTo>
                    <a:pt x="4163" y="18324"/>
                    <a:pt x="4187" y="18345"/>
                    <a:pt x="4217" y="18353"/>
                  </a:cubicBezTo>
                  <a:cubicBezTo>
                    <a:pt x="4445" y="18411"/>
                    <a:pt x="4638" y="18452"/>
                    <a:pt x="4823" y="18482"/>
                  </a:cubicBezTo>
                  <a:cubicBezTo>
                    <a:pt x="5000" y="18511"/>
                    <a:pt x="5179" y="18526"/>
                    <a:pt x="5359" y="18529"/>
                  </a:cubicBezTo>
                  <a:cubicBezTo>
                    <a:pt x="5366" y="18529"/>
                    <a:pt x="5373" y="18529"/>
                    <a:pt x="5380" y="18529"/>
                  </a:cubicBezTo>
                  <a:cubicBezTo>
                    <a:pt x="5679" y="18529"/>
                    <a:pt x="5973" y="18469"/>
                    <a:pt x="6257" y="18350"/>
                  </a:cubicBezTo>
                  <a:cubicBezTo>
                    <a:pt x="6415" y="18281"/>
                    <a:pt x="6563" y="18193"/>
                    <a:pt x="6659" y="18134"/>
                  </a:cubicBezTo>
                  <a:cubicBezTo>
                    <a:pt x="6837" y="18022"/>
                    <a:pt x="7001" y="17894"/>
                    <a:pt x="7139" y="17784"/>
                  </a:cubicBezTo>
                  <a:cubicBezTo>
                    <a:pt x="7226" y="17713"/>
                    <a:pt x="7312" y="17640"/>
                    <a:pt x="7399" y="17567"/>
                  </a:cubicBezTo>
                  <a:cubicBezTo>
                    <a:pt x="7476" y="17498"/>
                    <a:pt x="7555" y="17432"/>
                    <a:pt x="7635" y="17366"/>
                  </a:cubicBezTo>
                  <a:cubicBezTo>
                    <a:pt x="7825" y="17211"/>
                    <a:pt x="8006" y="17086"/>
                    <a:pt x="8188" y="16979"/>
                  </a:cubicBezTo>
                  <a:cubicBezTo>
                    <a:pt x="8278" y="16932"/>
                    <a:pt x="8364" y="16889"/>
                    <a:pt x="8453" y="16852"/>
                  </a:cubicBezTo>
                  <a:cubicBezTo>
                    <a:pt x="8536" y="16816"/>
                    <a:pt x="8632" y="16784"/>
                    <a:pt x="8749" y="16755"/>
                  </a:cubicBezTo>
                  <a:cubicBezTo>
                    <a:pt x="8855" y="16730"/>
                    <a:pt x="8964" y="16709"/>
                    <a:pt x="9082" y="16698"/>
                  </a:cubicBezTo>
                  <a:cubicBezTo>
                    <a:pt x="9414" y="16921"/>
                    <a:pt x="9793" y="17152"/>
                    <a:pt x="10234" y="17403"/>
                  </a:cubicBezTo>
                  <a:cubicBezTo>
                    <a:pt x="10930" y="17800"/>
                    <a:pt x="11656" y="18172"/>
                    <a:pt x="12295" y="18496"/>
                  </a:cubicBezTo>
                  <a:lnTo>
                    <a:pt x="12661" y="18684"/>
                  </a:lnTo>
                  <a:lnTo>
                    <a:pt x="12803" y="18756"/>
                  </a:lnTo>
                  <a:cubicBezTo>
                    <a:pt x="12943" y="18828"/>
                    <a:pt x="13083" y="18900"/>
                    <a:pt x="13227" y="18967"/>
                  </a:cubicBezTo>
                  <a:cubicBezTo>
                    <a:pt x="13401" y="19048"/>
                    <a:pt x="13595" y="19118"/>
                    <a:pt x="13822" y="19180"/>
                  </a:cubicBezTo>
                  <a:cubicBezTo>
                    <a:pt x="14146" y="19272"/>
                    <a:pt x="14512" y="19321"/>
                    <a:pt x="14938" y="19328"/>
                  </a:cubicBezTo>
                  <a:cubicBezTo>
                    <a:pt x="14990" y="19329"/>
                    <a:pt x="15042" y="19329"/>
                    <a:pt x="15095" y="19329"/>
                  </a:cubicBezTo>
                  <a:cubicBezTo>
                    <a:pt x="15325" y="19329"/>
                    <a:pt x="15557" y="19320"/>
                    <a:pt x="15765" y="19312"/>
                  </a:cubicBezTo>
                  <a:lnTo>
                    <a:pt x="15880" y="19306"/>
                  </a:lnTo>
                  <a:cubicBezTo>
                    <a:pt x="16094" y="19299"/>
                    <a:pt x="16300" y="19295"/>
                    <a:pt x="16495" y="19295"/>
                  </a:cubicBezTo>
                  <a:cubicBezTo>
                    <a:pt x="16593" y="19295"/>
                    <a:pt x="16688" y="19296"/>
                    <a:pt x="16780" y="19298"/>
                  </a:cubicBezTo>
                  <a:cubicBezTo>
                    <a:pt x="16325" y="19503"/>
                    <a:pt x="15825" y="19675"/>
                    <a:pt x="15248" y="19818"/>
                  </a:cubicBezTo>
                  <a:lnTo>
                    <a:pt x="15216" y="19830"/>
                  </a:lnTo>
                  <a:cubicBezTo>
                    <a:pt x="14482" y="19997"/>
                    <a:pt x="13721" y="20099"/>
                    <a:pt x="12983" y="20197"/>
                  </a:cubicBezTo>
                  <a:lnTo>
                    <a:pt x="12940" y="20202"/>
                  </a:lnTo>
                  <a:lnTo>
                    <a:pt x="12770" y="20225"/>
                  </a:lnTo>
                  <a:cubicBezTo>
                    <a:pt x="12548" y="20256"/>
                    <a:pt x="12324" y="20284"/>
                    <a:pt x="12101" y="20319"/>
                  </a:cubicBezTo>
                  <a:lnTo>
                    <a:pt x="11956" y="20339"/>
                  </a:lnTo>
                  <a:cubicBezTo>
                    <a:pt x="11750" y="20369"/>
                    <a:pt x="11547" y="20398"/>
                    <a:pt x="11341" y="20421"/>
                  </a:cubicBezTo>
                  <a:cubicBezTo>
                    <a:pt x="11101" y="20448"/>
                    <a:pt x="10850" y="20468"/>
                    <a:pt x="10571" y="20483"/>
                  </a:cubicBezTo>
                  <a:cubicBezTo>
                    <a:pt x="10295" y="20496"/>
                    <a:pt x="10008" y="20503"/>
                    <a:pt x="9696" y="20503"/>
                  </a:cubicBezTo>
                  <a:cubicBezTo>
                    <a:pt x="9473" y="20503"/>
                    <a:pt x="9238" y="20499"/>
                    <a:pt x="8984" y="20493"/>
                  </a:cubicBezTo>
                  <a:cubicBezTo>
                    <a:pt x="8502" y="20478"/>
                    <a:pt x="8033" y="20455"/>
                    <a:pt x="7567" y="20432"/>
                  </a:cubicBezTo>
                  <a:lnTo>
                    <a:pt x="7344" y="20421"/>
                  </a:lnTo>
                  <a:cubicBezTo>
                    <a:pt x="7123" y="20411"/>
                    <a:pt x="6900" y="20399"/>
                    <a:pt x="6679" y="20391"/>
                  </a:cubicBezTo>
                  <a:cubicBezTo>
                    <a:pt x="6310" y="20375"/>
                    <a:pt x="5941" y="20365"/>
                    <a:pt x="5572" y="20360"/>
                  </a:cubicBezTo>
                  <a:cubicBezTo>
                    <a:pt x="5514" y="20360"/>
                    <a:pt x="5457" y="20359"/>
                    <a:pt x="5399" y="20359"/>
                  </a:cubicBezTo>
                  <a:cubicBezTo>
                    <a:pt x="5251" y="20359"/>
                    <a:pt x="5103" y="20362"/>
                    <a:pt x="4954" y="20365"/>
                  </a:cubicBezTo>
                  <a:cubicBezTo>
                    <a:pt x="4871" y="20368"/>
                    <a:pt x="4790" y="20369"/>
                    <a:pt x="4708" y="20372"/>
                  </a:cubicBezTo>
                  <a:lnTo>
                    <a:pt x="4634" y="20376"/>
                  </a:lnTo>
                  <a:cubicBezTo>
                    <a:pt x="4546" y="20379"/>
                    <a:pt x="4460" y="20383"/>
                    <a:pt x="4372" y="20386"/>
                  </a:cubicBezTo>
                  <a:cubicBezTo>
                    <a:pt x="4237" y="20391"/>
                    <a:pt x="4101" y="20392"/>
                    <a:pt x="3966" y="20392"/>
                  </a:cubicBezTo>
                  <a:cubicBezTo>
                    <a:pt x="3790" y="20392"/>
                    <a:pt x="3614" y="20390"/>
                    <a:pt x="3440" y="20386"/>
                  </a:cubicBezTo>
                  <a:lnTo>
                    <a:pt x="3325" y="20385"/>
                  </a:lnTo>
                  <a:cubicBezTo>
                    <a:pt x="3081" y="20380"/>
                    <a:pt x="2839" y="20377"/>
                    <a:pt x="2597" y="20377"/>
                  </a:cubicBezTo>
                  <a:cubicBezTo>
                    <a:pt x="2445" y="20377"/>
                    <a:pt x="2294" y="20378"/>
                    <a:pt x="2142" y="20382"/>
                  </a:cubicBezTo>
                  <a:cubicBezTo>
                    <a:pt x="1501" y="20394"/>
                    <a:pt x="751" y="20439"/>
                    <a:pt x="45" y="20691"/>
                  </a:cubicBezTo>
                  <a:cubicBezTo>
                    <a:pt x="26" y="20698"/>
                    <a:pt x="9" y="20714"/>
                    <a:pt x="0" y="20734"/>
                  </a:cubicBezTo>
                  <a:cubicBezTo>
                    <a:pt x="17" y="20740"/>
                    <a:pt x="17" y="20761"/>
                    <a:pt x="25" y="20783"/>
                  </a:cubicBezTo>
                  <a:cubicBezTo>
                    <a:pt x="37" y="20815"/>
                    <a:pt x="68" y="20835"/>
                    <a:pt x="104" y="20835"/>
                  </a:cubicBezTo>
                  <a:cubicBezTo>
                    <a:pt x="113" y="20835"/>
                    <a:pt x="123" y="20833"/>
                    <a:pt x="132" y="20830"/>
                  </a:cubicBezTo>
                  <a:cubicBezTo>
                    <a:pt x="256" y="20786"/>
                    <a:pt x="381" y="20748"/>
                    <a:pt x="509" y="20715"/>
                  </a:cubicBezTo>
                  <a:cubicBezTo>
                    <a:pt x="1080" y="20576"/>
                    <a:pt x="1689" y="20545"/>
                    <a:pt x="2274" y="20545"/>
                  </a:cubicBezTo>
                  <a:cubicBezTo>
                    <a:pt x="2542" y="20545"/>
                    <a:pt x="2804" y="20551"/>
                    <a:pt x="3057" y="20557"/>
                  </a:cubicBezTo>
                  <a:lnTo>
                    <a:pt x="3288" y="20564"/>
                  </a:lnTo>
                  <a:lnTo>
                    <a:pt x="3365" y="20567"/>
                  </a:lnTo>
                  <a:cubicBezTo>
                    <a:pt x="3648" y="20576"/>
                    <a:pt x="3938" y="20583"/>
                    <a:pt x="4225" y="20583"/>
                  </a:cubicBezTo>
                  <a:cubicBezTo>
                    <a:pt x="4289" y="20583"/>
                    <a:pt x="4352" y="20582"/>
                    <a:pt x="4415" y="20582"/>
                  </a:cubicBezTo>
                  <a:lnTo>
                    <a:pt x="4707" y="20576"/>
                  </a:lnTo>
                  <a:cubicBezTo>
                    <a:pt x="4855" y="20572"/>
                    <a:pt x="5004" y="20569"/>
                    <a:pt x="5154" y="20567"/>
                  </a:cubicBezTo>
                  <a:cubicBezTo>
                    <a:pt x="5199" y="20567"/>
                    <a:pt x="5244" y="20567"/>
                    <a:pt x="5289" y="20567"/>
                  </a:cubicBezTo>
                  <a:cubicBezTo>
                    <a:pt x="5495" y="20567"/>
                    <a:pt x="5701" y="20571"/>
                    <a:pt x="5906" y="20577"/>
                  </a:cubicBezTo>
                  <a:cubicBezTo>
                    <a:pt x="6426" y="20593"/>
                    <a:pt x="6963" y="20625"/>
                    <a:pt x="7483" y="20655"/>
                  </a:cubicBezTo>
                  <a:lnTo>
                    <a:pt x="7544" y="20658"/>
                  </a:lnTo>
                  <a:cubicBezTo>
                    <a:pt x="8249" y="20698"/>
                    <a:pt x="8977" y="20737"/>
                    <a:pt x="9698" y="20741"/>
                  </a:cubicBezTo>
                  <a:cubicBezTo>
                    <a:pt x="9750" y="20742"/>
                    <a:pt x="9802" y="20742"/>
                    <a:pt x="9853" y="20742"/>
                  </a:cubicBezTo>
                  <a:cubicBezTo>
                    <a:pt x="10467" y="20742"/>
                    <a:pt x="11031" y="20710"/>
                    <a:pt x="11570" y="20646"/>
                  </a:cubicBezTo>
                  <a:lnTo>
                    <a:pt x="11570" y="20646"/>
                  </a:lnTo>
                  <a:cubicBezTo>
                    <a:pt x="11551" y="20669"/>
                    <a:pt x="11536" y="20698"/>
                    <a:pt x="11519" y="20728"/>
                  </a:cubicBezTo>
                  <a:cubicBezTo>
                    <a:pt x="11443" y="20862"/>
                    <a:pt x="11373" y="20958"/>
                    <a:pt x="11289" y="21048"/>
                  </a:cubicBezTo>
                  <a:cubicBezTo>
                    <a:pt x="11173" y="21166"/>
                    <a:pt x="11042" y="21265"/>
                    <a:pt x="10907" y="21364"/>
                  </a:cubicBezTo>
                  <a:lnTo>
                    <a:pt x="10866" y="21393"/>
                  </a:lnTo>
                  <a:lnTo>
                    <a:pt x="10834" y="21416"/>
                  </a:lnTo>
                  <a:cubicBezTo>
                    <a:pt x="10706" y="21510"/>
                    <a:pt x="10578" y="21603"/>
                    <a:pt x="10459" y="21705"/>
                  </a:cubicBezTo>
                  <a:cubicBezTo>
                    <a:pt x="10310" y="21831"/>
                    <a:pt x="10186" y="21969"/>
                    <a:pt x="10093" y="22114"/>
                  </a:cubicBezTo>
                  <a:cubicBezTo>
                    <a:pt x="10014" y="22236"/>
                    <a:pt x="9946" y="22384"/>
                    <a:pt x="9896" y="22557"/>
                  </a:cubicBezTo>
                  <a:cubicBezTo>
                    <a:pt x="9811" y="22858"/>
                    <a:pt x="9811" y="23163"/>
                    <a:pt x="9820" y="23505"/>
                  </a:cubicBezTo>
                  <a:lnTo>
                    <a:pt x="9820" y="23536"/>
                  </a:lnTo>
                  <a:cubicBezTo>
                    <a:pt x="9566" y="23586"/>
                    <a:pt x="9325" y="23681"/>
                    <a:pt x="9102" y="23775"/>
                  </a:cubicBezTo>
                  <a:cubicBezTo>
                    <a:pt x="8961" y="23835"/>
                    <a:pt x="8823" y="23901"/>
                    <a:pt x="8685" y="23967"/>
                  </a:cubicBezTo>
                  <a:cubicBezTo>
                    <a:pt x="8519" y="23902"/>
                    <a:pt x="8338" y="23866"/>
                    <a:pt x="8164" y="23832"/>
                  </a:cubicBezTo>
                  <a:cubicBezTo>
                    <a:pt x="7974" y="23799"/>
                    <a:pt x="7782" y="23772"/>
                    <a:pt x="7534" y="23743"/>
                  </a:cubicBezTo>
                  <a:cubicBezTo>
                    <a:pt x="7332" y="23723"/>
                    <a:pt x="7131" y="23710"/>
                    <a:pt x="6930" y="23703"/>
                  </a:cubicBezTo>
                  <a:lnTo>
                    <a:pt x="6800" y="23700"/>
                  </a:lnTo>
                  <a:cubicBezTo>
                    <a:pt x="6729" y="23698"/>
                    <a:pt x="6662" y="23698"/>
                    <a:pt x="6591" y="23694"/>
                  </a:cubicBezTo>
                  <a:lnTo>
                    <a:pt x="6439" y="23686"/>
                  </a:lnTo>
                  <a:lnTo>
                    <a:pt x="6390" y="23681"/>
                  </a:lnTo>
                  <a:lnTo>
                    <a:pt x="6280" y="23673"/>
                  </a:lnTo>
                  <a:cubicBezTo>
                    <a:pt x="5852" y="23631"/>
                    <a:pt x="5392" y="23551"/>
                    <a:pt x="5023" y="23484"/>
                  </a:cubicBezTo>
                  <a:cubicBezTo>
                    <a:pt x="4786" y="23443"/>
                    <a:pt x="4549" y="23400"/>
                    <a:pt x="4309" y="23365"/>
                  </a:cubicBezTo>
                  <a:cubicBezTo>
                    <a:pt x="4304" y="23364"/>
                    <a:pt x="4299" y="23364"/>
                    <a:pt x="4293" y="23364"/>
                  </a:cubicBezTo>
                  <a:cubicBezTo>
                    <a:pt x="4258" y="23364"/>
                    <a:pt x="4222" y="23385"/>
                    <a:pt x="4213" y="23428"/>
                  </a:cubicBezTo>
                  <a:cubicBezTo>
                    <a:pt x="4208" y="23444"/>
                    <a:pt x="4208" y="23463"/>
                    <a:pt x="4216" y="23477"/>
                  </a:cubicBezTo>
                  <a:cubicBezTo>
                    <a:pt x="4227" y="23505"/>
                    <a:pt x="4250" y="23523"/>
                    <a:pt x="4276" y="23526"/>
                  </a:cubicBezTo>
                  <a:cubicBezTo>
                    <a:pt x="4621" y="23578"/>
                    <a:pt x="4967" y="23655"/>
                    <a:pt x="5300" y="23730"/>
                  </a:cubicBezTo>
                  <a:lnTo>
                    <a:pt x="5656" y="23808"/>
                  </a:lnTo>
                  <a:cubicBezTo>
                    <a:pt x="5908" y="23861"/>
                    <a:pt x="6133" y="23902"/>
                    <a:pt x="6344" y="23933"/>
                  </a:cubicBezTo>
                  <a:cubicBezTo>
                    <a:pt x="6517" y="23958"/>
                    <a:pt x="6692" y="23973"/>
                    <a:pt x="6864" y="23987"/>
                  </a:cubicBezTo>
                  <a:lnTo>
                    <a:pt x="7108" y="24007"/>
                  </a:lnTo>
                  <a:cubicBezTo>
                    <a:pt x="7357" y="24032"/>
                    <a:pt x="7610" y="24065"/>
                    <a:pt x="7860" y="24096"/>
                  </a:cubicBezTo>
                  <a:cubicBezTo>
                    <a:pt x="7990" y="24115"/>
                    <a:pt x="8121" y="24131"/>
                    <a:pt x="8252" y="24147"/>
                  </a:cubicBezTo>
                  <a:lnTo>
                    <a:pt x="8321" y="24155"/>
                  </a:lnTo>
                  <a:lnTo>
                    <a:pt x="8232" y="24184"/>
                  </a:lnTo>
                  <a:cubicBezTo>
                    <a:pt x="7964" y="24309"/>
                    <a:pt x="7756" y="24391"/>
                    <a:pt x="7555" y="24457"/>
                  </a:cubicBezTo>
                  <a:cubicBezTo>
                    <a:pt x="7344" y="24527"/>
                    <a:pt x="7121" y="24572"/>
                    <a:pt x="6906" y="24618"/>
                  </a:cubicBezTo>
                  <a:lnTo>
                    <a:pt x="6835" y="24629"/>
                  </a:lnTo>
                  <a:cubicBezTo>
                    <a:pt x="6613" y="24677"/>
                    <a:pt x="6389" y="24720"/>
                    <a:pt x="6163" y="24763"/>
                  </a:cubicBezTo>
                  <a:lnTo>
                    <a:pt x="5987" y="24797"/>
                  </a:lnTo>
                  <a:cubicBezTo>
                    <a:pt x="5797" y="24835"/>
                    <a:pt x="5609" y="24870"/>
                    <a:pt x="5421" y="24909"/>
                  </a:cubicBezTo>
                  <a:cubicBezTo>
                    <a:pt x="4876" y="25023"/>
                    <a:pt x="4440" y="25136"/>
                    <a:pt x="4043" y="25268"/>
                  </a:cubicBezTo>
                  <a:cubicBezTo>
                    <a:pt x="3555" y="25433"/>
                    <a:pt x="3085" y="25656"/>
                    <a:pt x="2644" y="25933"/>
                  </a:cubicBezTo>
                  <a:cubicBezTo>
                    <a:pt x="2611" y="25956"/>
                    <a:pt x="2598" y="25998"/>
                    <a:pt x="2613" y="26034"/>
                  </a:cubicBezTo>
                  <a:cubicBezTo>
                    <a:pt x="2629" y="26061"/>
                    <a:pt x="2650" y="26078"/>
                    <a:pt x="2676" y="26084"/>
                  </a:cubicBezTo>
                  <a:cubicBezTo>
                    <a:pt x="2681" y="26086"/>
                    <a:pt x="2687" y="26087"/>
                    <a:pt x="2693" y="26087"/>
                  </a:cubicBezTo>
                  <a:cubicBezTo>
                    <a:pt x="2707" y="26087"/>
                    <a:pt x="2722" y="26082"/>
                    <a:pt x="2735" y="26073"/>
                  </a:cubicBezTo>
                  <a:cubicBezTo>
                    <a:pt x="2923" y="25955"/>
                    <a:pt x="3128" y="25841"/>
                    <a:pt x="3344" y="25739"/>
                  </a:cubicBezTo>
                  <a:cubicBezTo>
                    <a:pt x="3660" y="25591"/>
                    <a:pt x="4020" y="25461"/>
                    <a:pt x="4415" y="25350"/>
                  </a:cubicBezTo>
                  <a:cubicBezTo>
                    <a:pt x="4826" y="25235"/>
                    <a:pt x="5241" y="25156"/>
                    <a:pt x="5593" y="25093"/>
                  </a:cubicBezTo>
                  <a:cubicBezTo>
                    <a:pt x="5715" y="25072"/>
                    <a:pt x="5853" y="25050"/>
                    <a:pt x="5994" y="25027"/>
                  </a:cubicBezTo>
                  <a:lnTo>
                    <a:pt x="6152" y="25001"/>
                  </a:lnTo>
                  <a:cubicBezTo>
                    <a:pt x="6604" y="24928"/>
                    <a:pt x="7011" y="24859"/>
                    <a:pt x="7416" y="24773"/>
                  </a:cubicBezTo>
                  <a:cubicBezTo>
                    <a:pt x="7742" y="24704"/>
                    <a:pt x="8045" y="24577"/>
                    <a:pt x="8323" y="24454"/>
                  </a:cubicBezTo>
                  <a:cubicBezTo>
                    <a:pt x="8507" y="24371"/>
                    <a:pt x="8688" y="24282"/>
                    <a:pt x="8869" y="24191"/>
                  </a:cubicBezTo>
                  <a:cubicBezTo>
                    <a:pt x="8981" y="24138"/>
                    <a:pt x="9086" y="24086"/>
                    <a:pt x="9191" y="24037"/>
                  </a:cubicBezTo>
                  <a:lnTo>
                    <a:pt x="9214" y="24014"/>
                  </a:lnTo>
                  <a:lnTo>
                    <a:pt x="9215" y="24017"/>
                  </a:lnTo>
                  <a:cubicBezTo>
                    <a:pt x="9279" y="23993"/>
                    <a:pt x="9342" y="23967"/>
                    <a:pt x="9405" y="23940"/>
                  </a:cubicBezTo>
                  <a:cubicBezTo>
                    <a:pt x="9470" y="23914"/>
                    <a:pt x="9534" y="23887"/>
                    <a:pt x="9600" y="23859"/>
                  </a:cubicBezTo>
                  <a:cubicBezTo>
                    <a:pt x="9675" y="23829"/>
                    <a:pt x="9753" y="23802"/>
                    <a:pt x="9830" y="23773"/>
                  </a:cubicBezTo>
                  <a:lnTo>
                    <a:pt x="9830" y="23773"/>
                  </a:lnTo>
                  <a:cubicBezTo>
                    <a:pt x="9824" y="23835"/>
                    <a:pt x="9823" y="23901"/>
                    <a:pt x="9823" y="23967"/>
                  </a:cubicBezTo>
                  <a:cubicBezTo>
                    <a:pt x="9816" y="24187"/>
                    <a:pt x="9794" y="24361"/>
                    <a:pt x="9758" y="24519"/>
                  </a:cubicBezTo>
                  <a:cubicBezTo>
                    <a:pt x="9702" y="24734"/>
                    <a:pt x="9609" y="24958"/>
                    <a:pt x="9473" y="25204"/>
                  </a:cubicBezTo>
                  <a:cubicBezTo>
                    <a:pt x="9280" y="25546"/>
                    <a:pt x="9046" y="25870"/>
                    <a:pt x="8818" y="26183"/>
                  </a:cubicBezTo>
                  <a:cubicBezTo>
                    <a:pt x="8698" y="26344"/>
                    <a:pt x="8591" y="26489"/>
                    <a:pt x="8489" y="26640"/>
                  </a:cubicBezTo>
                  <a:cubicBezTo>
                    <a:pt x="8309" y="26897"/>
                    <a:pt x="8165" y="27135"/>
                    <a:pt x="8045" y="27368"/>
                  </a:cubicBezTo>
                  <a:cubicBezTo>
                    <a:pt x="7918" y="27620"/>
                    <a:pt x="7825" y="27882"/>
                    <a:pt x="7769" y="28151"/>
                  </a:cubicBezTo>
                  <a:cubicBezTo>
                    <a:pt x="7765" y="28162"/>
                    <a:pt x="7768" y="28175"/>
                    <a:pt x="7772" y="28188"/>
                  </a:cubicBezTo>
                  <a:cubicBezTo>
                    <a:pt x="7783" y="28217"/>
                    <a:pt x="7814" y="28240"/>
                    <a:pt x="7844" y="28241"/>
                  </a:cubicBezTo>
                  <a:cubicBezTo>
                    <a:pt x="7847" y="28242"/>
                    <a:pt x="7850" y="28242"/>
                    <a:pt x="7853" y="28242"/>
                  </a:cubicBezTo>
                  <a:cubicBezTo>
                    <a:pt x="7894" y="28242"/>
                    <a:pt x="7926" y="28214"/>
                    <a:pt x="7934" y="28168"/>
                  </a:cubicBezTo>
                  <a:lnTo>
                    <a:pt x="7943" y="28127"/>
                  </a:lnTo>
                  <a:lnTo>
                    <a:pt x="7951" y="28086"/>
                  </a:lnTo>
                  <a:cubicBezTo>
                    <a:pt x="8012" y="27858"/>
                    <a:pt x="8098" y="27637"/>
                    <a:pt x="8220" y="27408"/>
                  </a:cubicBezTo>
                  <a:cubicBezTo>
                    <a:pt x="8431" y="27026"/>
                    <a:pt x="8703" y="26676"/>
                    <a:pt x="8964" y="26338"/>
                  </a:cubicBezTo>
                  <a:lnTo>
                    <a:pt x="9026" y="26259"/>
                  </a:lnTo>
                  <a:cubicBezTo>
                    <a:pt x="9171" y="26073"/>
                    <a:pt x="9315" y="25884"/>
                    <a:pt x="9450" y="25691"/>
                  </a:cubicBezTo>
                  <a:cubicBezTo>
                    <a:pt x="9579" y="25505"/>
                    <a:pt x="9697" y="25309"/>
                    <a:pt x="9804" y="25103"/>
                  </a:cubicBezTo>
                  <a:cubicBezTo>
                    <a:pt x="9857" y="25003"/>
                    <a:pt x="9903" y="24898"/>
                    <a:pt x="9945" y="24793"/>
                  </a:cubicBezTo>
                  <a:cubicBezTo>
                    <a:pt x="9984" y="24694"/>
                    <a:pt x="10010" y="24592"/>
                    <a:pt x="10034" y="24488"/>
                  </a:cubicBezTo>
                  <a:cubicBezTo>
                    <a:pt x="10084" y="24277"/>
                    <a:pt x="10099" y="24059"/>
                    <a:pt x="10106" y="23874"/>
                  </a:cubicBezTo>
                  <a:cubicBezTo>
                    <a:pt x="10112" y="23765"/>
                    <a:pt x="10112" y="23652"/>
                    <a:pt x="10112" y="23542"/>
                  </a:cubicBezTo>
                  <a:cubicBezTo>
                    <a:pt x="10116" y="23246"/>
                    <a:pt x="10119" y="22960"/>
                    <a:pt x="10181" y="22682"/>
                  </a:cubicBezTo>
                  <a:cubicBezTo>
                    <a:pt x="10212" y="22561"/>
                    <a:pt x="10255" y="22450"/>
                    <a:pt x="10311" y="22341"/>
                  </a:cubicBezTo>
                  <a:cubicBezTo>
                    <a:pt x="10377" y="22226"/>
                    <a:pt x="10458" y="22116"/>
                    <a:pt x="10563" y="22008"/>
                  </a:cubicBezTo>
                  <a:cubicBezTo>
                    <a:pt x="10669" y="21903"/>
                    <a:pt x="10795" y="21795"/>
                    <a:pt x="10909" y="21705"/>
                  </a:cubicBezTo>
                  <a:lnTo>
                    <a:pt x="11015" y="21623"/>
                  </a:lnTo>
                  <a:cubicBezTo>
                    <a:pt x="11108" y="21548"/>
                    <a:pt x="11203" y="21476"/>
                    <a:pt x="11291" y="21397"/>
                  </a:cubicBezTo>
                  <a:cubicBezTo>
                    <a:pt x="11401" y="21301"/>
                    <a:pt x="11499" y="21194"/>
                    <a:pt x="11584" y="21074"/>
                  </a:cubicBezTo>
                  <a:cubicBezTo>
                    <a:pt x="11679" y="20944"/>
                    <a:pt x="11753" y="20786"/>
                    <a:pt x="11798" y="20615"/>
                  </a:cubicBezTo>
                  <a:cubicBezTo>
                    <a:pt x="11884" y="20606"/>
                    <a:pt x="11973" y="20593"/>
                    <a:pt x="12064" y="20582"/>
                  </a:cubicBezTo>
                  <a:lnTo>
                    <a:pt x="12141" y="20570"/>
                  </a:lnTo>
                  <a:lnTo>
                    <a:pt x="12259" y="20553"/>
                  </a:lnTo>
                  <a:cubicBezTo>
                    <a:pt x="12347" y="20540"/>
                    <a:pt x="12436" y="20526"/>
                    <a:pt x="12523" y="20514"/>
                  </a:cubicBezTo>
                  <a:lnTo>
                    <a:pt x="13020" y="20450"/>
                  </a:lnTo>
                  <a:lnTo>
                    <a:pt x="13517" y="20385"/>
                  </a:lnTo>
                  <a:cubicBezTo>
                    <a:pt x="14760" y="20223"/>
                    <a:pt x="16069" y="20011"/>
                    <a:pt x="17204" y="19397"/>
                  </a:cubicBezTo>
                  <a:cubicBezTo>
                    <a:pt x="17428" y="19275"/>
                    <a:pt x="17659" y="19121"/>
                    <a:pt x="17934" y="18913"/>
                  </a:cubicBezTo>
                  <a:cubicBezTo>
                    <a:pt x="18228" y="18694"/>
                    <a:pt x="18507" y="18459"/>
                    <a:pt x="18717" y="18279"/>
                  </a:cubicBezTo>
                  <a:lnTo>
                    <a:pt x="18724" y="18309"/>
                  </a:lnTo>
                  <a:cubicBezTo>
                    <a:pt x="18751" y="18380"/>
                    <a:pt x="18771" y="18457"/>
                    <a:pt x="18788" y="18538"/>
                  </a:cubicBezTo>
                  <a:cubicBezTo>
                    <a:pt x="18823" y="18687"/>
                    <a:pt x="18844" y="18848"/>
                    <a:pt x="18853" y="19030"/>
                  </a:cubicBezTo>
                  <a:cubicBezTo>
                    <a:pt x="18863" y="19358"/>
                    <a:pt x="18827" y="19695"/>
                    <a:pt x="18742" y="20065"/>
                  </a:cubicBezTo>
                  <a:cubicBezTo>
                    <a:pt x="18580" y="20712"/>
                    <a:pt x="18303" y="21316"/>
                    <a:pt x="18027" y="21871"/>
                  </a:cubicBezTo>
                  <a:cubicBezTo>
                    <a:pt x="17947" y="22037"/>
                    <a:pt x="17862" y="22202"/>
                    <a:pt x="17779" y="22367"/>
                  </a:cubicBezTo>
                  <a:lnTo>
                    <a:pt x="17725" y="22470"/>
                  </a:lnTo>
                  <a:lnTo>
                    <a:pt x="17628" y="22661"/>
                  </a:lnTo>
                  <a:lnTo>
                    <a:pt x="17560" y="22646"/>
                  </a:lnTo>
                  <a:cubicBezTo>
                    <a:pt x="17513" y="22633"/>
                    <a:pt x="17463" y="22617"/>
                    <a:pt x="17412" y="22603"/>
                  </a:cubicBezTo>
                  <a:cubicBezTo>
                    <a:pt x="17352" y="22587"/>
                    <a:pt x="17295" y="22572"/>
                    <a:pt x="17236" y="22559"/>
                  </a:cubicBezTo>
                  <a:cubicBezTo>
                    <a:pt x="17112" y="22531"/>
                    <a:pt x="16972" y="22518"/>
                    <a:pt x="16823" y="22518"/>
                  </a:cubicBezTo>
                  <a:cubicBezTo>
                    <a:pt x="16815" y="22518"/>
                    <a:pt x="16807" y="22518"/>
                    <a:pt x="16799" y="22518"/>
                  </a:cubicBezTo>
                  <a:cubicBezTo>
                    <a:pt x="16687" y="22518"/>
                    <a:pt x="16574" y="22535"/>
                    <a:pt x="16451" y="22565"/>
                  </a:cubicBezTo>
                  <a:cubicBezTo>
                    <a:pt x="16344" y="22592"/>
                    <a:pt x="16235" y="22638"/>
                    <a:pt x="16117" y="22705"/>
                  </a:cubicBezTo>
                  <a:cubicBezTo>
                    <a:pt x="15909" y="22825"/>
                    <a:pt x="15739" y="23002"/>
                    <a:pt x="15585" y="23171"/>
                  </a:cubicBezTo>
                  <a:cubicBezTo>
                    <a:pt x="15504" y="23263"/>
                    <a:pt x="15425" y="23358"/>
                    <a:pt x="15347" y="23454"/>
                  </a:cubicBezTo>
                  <a:lnTo>
                    <a:pt x="15315" y="23493"/>
                  </a:lnTo>
                  <a:cubicBezTo>
                    <a:pt x="15208" y="23624"/>
                    <a:pt x="15111" y="23742"/>
                    <a:pt x="15011" y="23851"/>
                  </a:cubicBezTo>
                  <a:cubicBezTo>
                    <a:pt x="14965" y="23900"/>
                    <a:pt x="14900" y="23958"/>
                    <a:pt x="14831" y="24014"/>
                  </a:cubicBezTo>
                  <a:cubicBezTo>
                    <a:pt x="14772" y="24060"/>
                    <a:pt x="14708" y="24103"/>
                    <a:pt x="14645" y="24141"/>
                  </a:cubicBezTo>
                  <a:cubicBezTo>
                    <a:pt x="14564" y="24188"/>
                    <a:pt x="14482" y="24230"/>
                    <a:pt x="14396" y="24266"/>
                  </a:cubicBezTo>
                  <a:cubicBezTo>
                    <a:pt x="14311" y="24302"/>
                    <a:pt x="14221" y="24328"/>
                    <a:pt x="14135" y="24355"/>
                  </a:cubicBezTo>
                  <a:cubicBezTo>
                    <a:pt x="13961" y="24405"/>
                    <a:pt x="13760" y="24442"/>
                    <a:pt x="13566" y="24481"/>
                  </a:cubicBezTo>
                  <a:lnTo>
                    <a:pt x="13335" y="24526"/>
                  </a:lnTo>
                  <a:cubicBezTo>
                    <a:pt x="13201" y="24553"/>
                    <a:pt x="13070" y="24585"/>
                    <a:pt x="12941" y="24622"/>
                  </a:cubicBezTo>
                  <a:cubicBezTo>
                    <a:pt x="12762" y="24679"/>
                    <a:pt x="12608" y="24740"/>
                    <a:pt x="12472" y="24807"/>
                  </a:cubicBezTo>
                  <a:cubicBezTo>
                    <a:pt x="12430" y="24829"/>
                    <a:pt x="12411" y="24873"/>
                    <a:pt x="12426" y="24914"/>
                  </a:cubicBezTo>
                  <a:cubicBezTo>
                    <a:pt x="12438" y="24938"/>
                    <a:pt x="12457" y="24955"/>
                    <a:pt x="12479" y="24962"/>
                  </a:cubicBezTo>
                  <a:cubicBezTo>
                    <a:pt x="12487" y="24966"/>
                    <a:pt x="12496" y="24967"/>
                    <a:pt x="12506" y="24967"/>
                  </a:cubicBezTo>
                  <a:cubicBezTo>
                    <a:pt x="12516" y="24967"/>
                    <a:pt x="12527" y="24965"/>
                    <a:pt x="12538" y="24960"/>
                  </a:cubicBezTo>
                  <a:cubicBezTo>
                    <a:pt x="12680" y="24888"/>
                    <a:pt x="12832" y="24829"/>
                    <a:pt x="13006" y="24777"/>
                  </a:cubicBezTo>
                  <a:cubicBezTo>
                    <a:pt x="13211" y="24718"/>
                    <a:pt x="13448" y="24672"/>
                    <a:pt x="13658" y="24635"/>
                  </a:cubicBezTo>
                  <a:lnTo>
                    <a:pt x="13776" y="24613"/>
                  </a:lnTo>
                  <a:cubicBezTo>
                    <a:pt x="14011" y="24569"/>
                    <a:pt x="14286" y="24506"/>
                    <a:pt x="14548" y="24391"/>
                  </a:cubicBezTo>
                  <a:cubicBezTo>
                    <a:pt x="14645" y="24346"/>
                    <a:pt x="14744" y="24290"/>
                    <a:pt x="14860" y="24213"/>
                  </a:cubicBezTo>
                  <a:cubicBezTo>
                    <a:pt x="14999" y="24119"/>
                    <a:pt x="15116" y="24001"/>
                    <a:pt x="15193" y="23918"/>
                  </a:cubicBezTo>
                  <a:cubicBezTo>
                    <a:pt x="15225" y="23887"/>
                    <a:pt x="15255" y="23851"/>
                    <a:pt x="15287" y="23815"/>
                  </a:cubicBezTo>
                  <a:lnTo>
                    <a:pt x="15340" y="23750"/>
                  </a:lnTo>
                  <a:lnTo>
                    <a:pt x="15511" y="23548"/>
                  </a:lnTo>
                  <a:cubicBezTo>
                    <a:pt x="15604" y="23434"/>
                    <a:pt x="15700" y="23325"/>
                    <a:pt x="15804" y="23219"/>
                  </a:cubicBezTo>
                  <a:cubicBezTo>
                    <a:pt x="15934" y="23085"/>
                    <a:pt x="16051" y="22989"/>
                    <a:pt x="16170" y="22913"/>
                  </a:cubicBezTo>
                  <a:cubicBezTo>
                    <a:pt x="16216" y="22887"/>
                    <a:pt x="16263" y="22861"/>
                    <a:pt x="16311" y="22838"/>
                  </a:cubicBezTo>
                  <a:cubicBezTo>
                    <a:pt x="16361" y="22815"/>
                    <a:pt x="16416" y="22796"/>
                    <a:pt x="16469" y="22781"/>
                  </a:cubicBezTo>
                  <a:cubicBezTo>
                    <a:pt x="16546" y="22761"/>
                    <a:pt x="16648" y="22746"/>
                    <a:pt x="16749" y="22743"/>
                  </a:cubicBezTo>
                  <a:cubicBezTo>
                    <a:pt x="16809" y="22743"/>
                    <a:pt x="16868" y="22745"/>
                    <a:pt x="16928" y="22750"/>
                  </a:cubicBezTo>
                  <a:cubicBezTo>
                    <a:pt x="17013" y="22758"/>
                    <a:pt x="17099" y="22773"/>
                    <a:pt x="17183" y="22794"/>
                  </a:cubicBezTo>
                  <a:cubicBezTo>
                    <a:pt x="17257" y="22812"/>
                    <a:pt x="17333" y="22838"/>
                    <a:pt x="17408" y="22867"/>
                  </a:cubicBezTo>
                  <a:cubicBezTo>
                    <a:pt x="17443" y="22880"/>
                    <a:pt x="17478" y="22890"/>
                    <a:pt x="17514" y="22898"/>
                  </a:cubicBezTo>
                  <a:cubicBezTo>
                    <a:pt x="17378" y="23153"/>
                    <a:pt x="17264" y="23385"/>
                    <a:pt x="17168" y="23608"/>
                  </a:cubicBezTo>
                  <a:cubicBezTo>
                    <a:pt x="17040" y="23895"/>
                    <a:pt x="16933" y="24203"/>
                    <a:pt x="16835" y="24543"/>
                  </a:cubicBezTo>
                  <a:cubicBezTo>
                    <a:pt x="16724" y="24945"/>
                    <a:pt x="16653" y="25340"/>
                    <a:pt x="16622" y="25721"/>
                  </a:cubicBezTo>
                  <a:cubicBezTo>
                    <a:pt x="16591" y="26076"/>
                    <a:pt x="16601" y="26452"/>
                    <a:pt x="16648" y="26876"/>
                  </a:cubicBezTo>
                  <a:cubicBezTo>
                    <a:pt x="16668" y="27048"/>
                    <a:pt x="16699" y="27235"/>
                    <a:pt x="16742" y="27447"/>
                  </a:cubicBezTo>
                  <a:cubicBezTo>
                    <a:pt x="16785" y="27650"/>
                    <a:pt x="16839" y="27845"/>
                    <a:pt x="16904" y="28076"/>
                  </a:cubicBezTo>
                  <a:cubicBezTo>
                    <a:pt x="17010" y="28455"/>
                    <a:pt x="17121" y="28906"/>
                    <a:pt x="17139" y="29366"/>
                  </a:cubicBezTo>
                  <a:cubicBezTo>
                    <a:pt x="17144" y="29590"/>
                    <a:pt x="17119" y="29839"/>
                    <a:pt x="17065" y="30078"/>
                  </a:cubicBezTo>
                  <a:cubicBezTo>
                    <a:pt x="17010" y="30307"/>
                    <a:pt x="16925" y="30544"/>
                    <a:pt x="16809" y="30804"/>
                  </a:cubicBezTo>
                  <a:cubicBezTo>
                    <a:pt x="16802" y="30822"/>
                    <a:pt x="16802" y="30841"/>
                    <a:pt x="16809" y="30861"/>
                  </a:cubicBezTo>
                  <a:cubicBezTo>
                    <a:pt x="16818" y="30884"/>
                    <a:pt x="16835" y="30903"/>
                    <a:pt x="16855" y="30912"/>
                  </a:cubicBezTo>
                  <a:cubicBezTo>
                    <a:pt x="16865" y="30915"/>
                    <a:pt x="16876" y="30917"/>
                    <a:pt x="16886" y="30917"/>
                  </a:cubicBezTo>
                  <a:cubicBezTo>
                    <a:pt x="16919" y="30917"/>
                    <a:pt x="16950" y="30898"/>
                    <a:pt x="16963" y="30866"/>
                  </a:cubicBezTo>
                  <a:cubicBezTo>
                    <a:pt x="17048" y="30676"/>
                    <a:pt x="17115" y="30504"/>
                    <a:pt x="17170" y="30336"/>
                  </a:cubicBezTo>
                  <a:cubicBezTo>
                    <a:pt x="17220" y="30180"/>
                    <a:pt x="17259" y="30011"/>
                    <a:pt x="17290" y="29827"/>
                  </a:cubicBezTo>
                  <a:cubicBezTo>
                    <a:pt x="17336" y="29540"/>
                    <a:pt x="17338" y="29224"/>
                    <a:pt x="17297" y="28863"/>
                  </a:cubicBezTo>
                  <a:cubicBezTo>
                    <a:pt x="17264" y="28590"/>
                    <a:pt x="17204" y="28319"/>
                    <a:pt x="17147" y="28058"/>
                  </a:cubicBezTo>
                  <a:cubicBezTo>
                    <a:pt x="17121" y="27951"/>
                    <a:pt x="17098" y="27846"/>
                    <a:pt x="17076" y="27743"/>
                  </a:cubicBezTo>
                  <a:cubicBezTo>
                    <a:pt x="16996" y="27357"/>
                    <a:pt x="16946" y="26969"/>
                    <a:pt x="16928" y="26588"/>
                  </a:cubicBezTo>
                  <a:lnTo>
                    <a:pt x="16928" y="26515"/>
                  </a:lnTo>
                  <a:lnTo>
                    <a:pt x="16977" y="26508"/>
                  </a:lnTo>
                  <a:cubicBezTo>
                    <a:pt x="17013" y="26501"/>
                    <a:pt x="17049" y="26496"/>
                    <a:pt x="17089" y="26495"/>
                  </a:cubicBezTo>
                  <a:cubicBezTo>
                    <a:pt x="17128" y="26496"/>
                    <a:pt x="17164" y="26501"/>
                    <a:pt x="17201" y="26508"/>
                  </a:cubicBezTo>
                  <a:cubicBezTo>
                    <a:pt x="17243" y="26521"/>
                    <a:pt x="17279" y="26532"/>
                    <a:pt x="17319" y="26552"/>
                  </a:cubicBezTo>
                  <a:cubicBezTo>
                    <a:pt x="17414" y="26601"/>
                    <a:pt x="17501" y="26667"/>
                    <a:pt x="17588" y="26730"/>
                  </a:cubicBezTo>
                  <a:cubicBezTo>
                    <a:pt x="17646" y="26775"/>
                    <a:pt x="17697" y="26811"/>
                    <a:pt x="17746" y="26845"/>
                  </a:cubicBezTo>
                  <a:cubicBezTo>
                    <a:pt x="17862" y="26926"/>
                    <a:pt x="18040" y="27046"/>
                    <a:pt x="18224" y="27146"/>
                  </a:cubicBezTo>
                  <a:cubicBezTo>
                    <a:pt x="18363" y="27219"/>
                    <a:pt x="18507" y="27275"/>
                    <a:pt x="18655" y="27308"/>
                  </a:cubicBezTo>
                  <a:cubicBezTo>
                    <a:pt x="18845" y="27353"/>
                    <a:pt x="19041" y="27361"/>
                    <a:pt x="19199" y="27361"/>
                  </a:cubicBezTo>
                  <a:cubicBezTo>
                    <a:pt x="19215" y="27361"/>
                    <a:pt x="19231" y="27361"/>
                    <a:pt x="19247" y="27361"/>
                  </a:cubicBezTo>
                  <a:cubicBezTo>
                    <a:pt x="19272" y="27361"/>
                    <a:pt x="19290" y="27355"/>
                    <a:pt x="19308" y="27341"/>
                  </a:cubicBezTo>
                  <a:cubicBezTo>
                    <a:pt x="19326" y="27327"/>
                    <a:pt x="19337" y="27306"/>
                    <a:pt x="19337" y="27285"/>
                  </a:cubicBezTo>
                  <a:cubicBezTo>
                    <a:pt x="19337" y="27271"/>
                    <a:pt x="19334" y="27258"/>
                    <a:pt x="19331" y="27249"/>
                  </a:cubicBezTo>
                  <a:cubicBezTo>
                    <a:pt x="19318" y="27217"/>
                    <a:pt x="19290" y="27196"/>
                    <a:pt x="19261" y="27196"/>
                  </a:cubicBezTo>
                  <a:cubicBezTo>
                    <a:pt x="19250" y="27196"/>
                    <a:pt x="19239" y="27196"/>
                    <a:pt x="19228" y="27196"/>
                  </a:cubicBezTo>
                  <a:cubicBezTo>
                    <a:pt x="19022" y="27196"/>
                    <a:pt x="18857" y="27183"/>
                    <a:pt x="18706" y="27153"/>
                  </a:cubicBezTo>
                  <a:cubicBezTo>
                    <a:pt x="18642" y="27135"/>
                    <a:pt x="18579" y="27117"/>
                    <a:pt x="18515" y="27095"/>
                  </a:cubicBezTo>
                  <a:cubicBezTo>
                    <a:pt x="18454" y="27074"/>
                    <a:pt x="18396" y="27048"/>
                    <a:pt x="18339" y="27019"/>
                  </a:cubicBezTo>
                  <a:cubicBezTo>
                    <a:pt x="18207" y="26952"/>
                    <a:pt x="18083" y="26873"/>
                    <a:pt x="17990" y="26811"/>
                  </a:cubicBezTo>
                  <a:cubicBezTo>
                    <a:pt x="17927" y="26772"/>
                    <a:pt x="17866" y="26730"/>
                    <a:pt x="17804" y="26689"/>
                  </a:cubicBezTo>
                  <a:cubicBezTo>
                    <a:pt x="17764" y="26660"/>
                    <a:pt x="17723" y="26630"/>
                    <a:pt x="17682" y="26600"/>
                  </a:cubicBezTo>
                  <a:lnTo>
                    <a:pt x="17616" y="26549"/>
                  </a:lnTo>
                  <a:cubicBezTo>
                    <a:pt x="17523" y="26479"/>
                    <a:pt x="17420" y="26409"/>
                    <a:pt x="17290" y="26364"/>
                  </a:cubicBezTo>
                  <a:cubicBezTo>
                    <a:pt x="17236" y="26344"/>
                    <a:pt x="17173" y="26335"/>
                    <a:pt x="17092" y="26334"/>
                  </a:cubicBezTo>
                  <a:cubicBezTo>
                    <a:pt x="17085" y="26334"/>
                    <a:pt x="17078" y="26333"/>
                    <a:pt x="17070" y="26333"/>
                  </a:cubicBezTo>
                  <a:cubicBezTo>
                    <a:pt x="17026" y="26333"/>
                    <a:pt x="16979" y="26341"/>
                    <a:pt x="16921" y="26356"/>
                  </a:cubicBezTo>
                  <a:cubicBezTo>
                    <a:pt x="16931" y="26152"/>
                    <a:pt x="16941" y="25951"/>
                    <a:pt x="16961" y="25760"/>
                  </a:cubicBezTo>
                  <a:cubicBezTo>
                    <a:pt x="16986" y="25497"/>
                    <a:pt x="17033" y="25228"/>
                    <a:pt x="17104" y="24934"/>
                  </a:cubicBezTo>
                  <a:cubicBezTo>
                    <a:pt x="17193" y="24577"/>
                    <a:pt x="17293" y="24263"/>
                    <a:pt x="17414" y="23974"/>
                  </a:cubicBezTo>
                  <a:cubicBezTo>
                    <a:pt x="17509" y="23743"/>
                    <a:pt x="17624" y="23499"/>
                    <a:pt x="17787" y="23181"/>
                  </a:cubicBezTo>
                  <a:cubicBezTo>
                    <a:pt x="17882" y="22995"/>
                    <a:pt x="17980" y="22808"/>
                    <a:pt x="18077" y="22623"/>
                  </a:cubicBezTo>
                  <a:lnTo>
                    <a:pt x="18095" y="22590"/>
                  </a:lnTo>
                  <a:cubicBezTo>
                    <a:pt x="18284" y="22229"/>
                    <a:pt x="18480" y="21856"/>
                    <a:pt x="18655" y="21479"/>
                  </a:cubicBezTo>
                  <a:cubicBezTo>
                    <a:pt x="18968" y="20797"/>
                    <a:pt x="19147" y="20230"/>
                    <a:pt x="19219" y="19695"/>
                  </a:cubicBezTo>
                  <a:cubicBezTo>
                    <a:pt x="19261" y="19400"/>
                    <a:pt x="19259" y="19099"/>
                    <a:pt x="19212" y="18808"/>
                  </a:cubicBezTo>
                  <a:cubicBezTo>
                    <a:pt x="19191" y="18673"/>
                    <a:pt x="19152" y="18528"/>
                    <a:pt x="19100" y="18374"/>
                  </a:cubicBezTo>
                  <a:lnTo>
                    <a:pt x="19078" y="18320"/>
                  </a:lnTo>
                  <a:cubicBezTo>
                    <a:pt x="19044" y="18230"/>
                    <a:pt x="19002" y="18146"/>
                    <a:pt x="18956" y="18070"/>
                  </a:cubicBezTo>
                  <a:cubicBezTo>
                    <a:pt x="19104" y="17946"/>
                    <a:pt x="19252" y="17814"/>
                    <a:pt x="19402" y="17682"/>
                  </a:cubicBezTo>
                  <a:lnTo>
                    <a:pt x="19511" y="17584"/>
                  </a:lnTo>
                  <a:cubicBezTo>
                    <a:pt x="19726" y="17390"/>
                    <a:pt x="19943" y="17196"/>
                    <a:pt x="20163" y="17007"/>
                  </a:cubicBezTo>
                  <a:cubicBezTo>
                    <a:pt x="20867" y="16398"/>
                    <a:pt x="21473" y="15957"/>
                    <a:pt x="22070" y="15616"/>
                  </a:cubicBezTo>
                  <a:lnTo>
                    <a:pt x="22099" y="15601"/>
                  </a:lnTo>
                  <a:cubicBezTo>
                    <a:pt x="23073" y="15075"/>
                    <a:pt x="24123" y="14747"/>
                    <a:pt x="24927" y="14522"/>
                  </a:cubicBezTo>
                  <a:cubicBezTo>
                    <a:pt x="25220" y="14439"/>
                    <a:pt x="25515" y="14360"/>
                    <a:pt x="25809" y="14284"/>
                  </a:cubicBezTo>
                  <a:lnTo>
                    <a:pt x="25955" y="14243"/>
                  </a:lnTo>
                  <a:lnTo>
                    <a:pt x="26421" y="14121"/>
                  </a:lnTo>
                  <a:cubicBezTo>
                    <a:pt x="26672" y="14055"/>
                    <a:pt x="26922" y="13985"/>
                    <a:pt x="27169" y="13907"/>
                  </a:cubicBezTo>
                  <a:cubicBezTo>
                    <a:pt x="27405" y="13833"/>
                    <a:pt x="27662" y="13742"/>
                    <a:pt x="27979" y="13623"/>
                  </a:cubicBezTo>
                  <a:cubicBezTo>
                    <a:pt x="28717" y="13340"/>
                    <a:pt x="29441" y="13007"/>
                    <a:pt x="30139" y="12685"/>
                  </a:cubicBezTo>
                  <a:lnTo>
                    <a:pt x="30231" y="12643"/>
                  </a:lnTo>
                  <a:lnTo>
                    <a:pt x="30231" y="12643"/>
                  </a:lnTo>
                  <a:cubicBezTo>
                    <a:pt x="30210" y="12704"/>
                    <a:pt x="30203" y="12768"/>
                    <a:pt x="30197" y="12834"/>
                  </a:cubicBezTo>
                  <a:cubicBezTo>
                    <a:pt x="30185" y="12935"/>
                    <a:pt x="30181" y="13037"/>
                    <a:pt x="30175" y="13137"/>
                  </a:cubicBezTo>
                  <a:cubicBezTo>
                    <a:pt x="30170" y="13236"/>
                    <a:pt x="30168" y="13314"/>
                    <a:pt x="30161" y="13390"/>
                  </a:cubicBezTo>
                  <a:cubicBezTo>
                    <a:pt x="30152" y="13482"/>
                    <a:pt x="30134" y="13594"/>
                    <a:pt x="30112" y="13705"/>
                  </a:cubicBezTo>
                  <a:cubicBezTo>
                    <a:pt x="30091" y="13807"/>
                    <a:pt x="30060" y="13907"/>
                    <a:pt x="30026" y="14008"/>
                  </a:cubicBezTo>
                  <a:cubicBezTo>
                    <a:pt x="29974" y="14150"/>
                    <a:pt x="29910" y="14292"/>
                    <a:pt x="29832" y="14443"/>
                  </a:cubicBezTo>
                  <a:cubicBezTo>
                    <a:pt x="29754" y="14589"/>
                    <a:pt x="29665" y="14730"/>
                    <a:pt x="29581" y="14861"/>
                  </a:cubicBezTo>
                  <a:cubicBezTo>
                    <a:pt x="29517" y="14959"/>
                    <a:pt x="29456" y="15053"/>
                    <a:pt x="29391" y="15148"/>
                  </a:cubicBezTo>
                  <a:cubicBezTo>
                    <a:pt x="29272" y="15326"/>
                    <a:pt x="29135" y="15527"/>
                    <a:pt x="29019" y="15730"/>
                  </a:cubicBezTo>
                  <a:cubicBezTo>
                    <a:pt x="28852" y="16019"/>
                    <a:pt x="28723" y="16335"/>
                    <a:pt x="28634" y="16671"/>
                  </a:cubicBezTo>
                  <a:cubicBezTo>
                    <a:pt x="28554" y="16972"/>
                    <a:pt x="28511" y="17308"/>
                    <a:pt x="28496" y="17725"/>
                  </a:cubicBezTo>
                  <a:cubicBezTo>
                    <a:pt x="28482" y="18120"/>
                    <a:pt x="28511" y="18513"/>
                    <a:pt x="28534" y="18773"/>
                  </a:cubicBezTo>
                  <a:cubicBezTo>
                    <a:pt x="28554" y="18995"/>
                    <a:pt x="28577" y="19214"/>
                    <a:pt x="28603" y="19434"/>
                  </a:cubicBezTo>
                  <a:cubicBezTo>
                    <a:pt x="28559" y="19470"/>
                    <a:pt x="28511" y="19504"/>
                    <a:pt x="28460" y="19536"/>
                  </a:cubicBezTo>
                  <a:cubicBezTo>
                    <a:pt x="28371" y="19585"/>
                    <a:pt x="28294" y="19621"/>
                    <a:pt x="28216" y="19645"/>
                  </a:cubicBezTo>
                  <a:cubicBezTo>
                    <a:pt x="28110" y="19678"/>
                    <a:pt x="27998" y="19698"/>
                    <a:pt x="27871" y="19707"/>
                  </a:cubicBezTo>
                  <a:cubicBezTo>
                    <a:pt x="27798" y="19707"/>
                    <a:pt x="27739" y="19704"/>
                    <a:pt x="27682" y="19701"/>
                  </a:cubicBezTo>
                  <a:cubicBezTo>
                    <a:pt x="27613" y="19695"/>
                    <a:pt x="27547" y="19684"/>
                    <a:pt x="27478" y="19668"/>
                  </a:cubicBezTo>
                  <a:cubicBezTo>
                    <a:pt x="27227" y="19608"/>
                    <a:pt x="27015" y="19520"/>
                    <a:pt x="26810" y="19434"/>
                  </a:cubicBezTo>
                  <a:lnTo>
                    <a:pt x="26750" y="19407"/>
                  </a:lnTo>
                  <a:lnTo>
                    <a:pt x="26549" y="19321"/>
                  </a:lnTo>
                  <a:lnTo>
                    <a:pt x="26457" y="19280"/>
                  </a:lnTo>
                  <a:cubicBezTo>
                    <a:pt x="26336" y="19229"/>
                    <a:pt x="26217" y="19178"/>
                    <a:pt x="26096" y="19128"/>
                  </a:cubicBezTo>
                  <a:cubicBezTo>
                    <a:pt x="25861" y="19035"/>
                    <a:pt x="25652" y="18963"/>
                    <a:pt x="25460" y="18911"/>
                  </a:cubicBezTo>
                  <a:cubicBezTo>
                    <a:pt x="25243" y="18854"/>
                    <a:pt x="25012" y="18818"/>
                    <a:pt x="24771" y="18804"/>
                  </a:cubicBezTo>
                  <a:cubicBezTo>
                    <a:pt x="24712" y="18800"/>
                    <a:pt x="24654" y="18799"/>
                    <a:pt x="24596" y="18799"/>
                  </a:cubicBezTo>
                  <a:cubicBezTo>
                    <a:pt x="24390" y="18799"/>
                    <a:pt x="24190" y="18818"/>
                    <a:pt x="24015" y="18838"/>
                  </a:cubicBezTo>
                  <a:lnTo>
                    <a:pt x="23945" y="18845"/>
                  </a:lnTo>
                  <a:cubicBezTo>
                    <a:pt x="23665" y="18877"/>
                    <a:pt x="23405" y="18907"/>
                    <a:pt x="23145" y="18949"/>
                  </a:cubicBezTo>
                  <a:cubicBezTo>
                    <a:pt x="22810" y="18999"/>
                    <a:pt x="22541" y="19061"/>
                    <a:pt x="22293" y="19140"/>
                  </a:cubicBezTo>
                  <a:cubicBezTo>
                    <a:pt x="22156" y="19184"/>
                    <a:pt x="22032" y="19234"/>
                    <a:pt x="21912" y="19286"/>
                  </a:cubicBezTo>
                  <a:cubicBezTo>
                    <a:pt x="21797" y="19341"/>
                    <a:pt x="21681" y="19408"/>
                    <a:pt x="21552" y="19499"/>
                  </a:cubicBezTo>
                  <a:cubicBezTo>
                    <a:pt x="21522" y="19520"/>
                    <a:pt x="21516" y="19563"/>
                    <a:pt x="21529" y="19594"/>
                  </a:cubicBezTo>
                  <a:cubicBezTo>
                    <a:pt x="21552" y="19626"/>
                    <a:pt x="21581" y="19643"/>
                    <a:pt x="21610" y="19643"/>
                  </a:cubicBezTo>
                  <a:cubicBezTo>
                    <a:pt x="21627" y="19643"/>
                    <a:pt x="21644" y="19637"/>
                    <a:pt x="21660" y="19625"/>
                  </a:cubicBezTo>
                  <a:cubicBezTo>
                    <a:pt x="21680" y="19611"/>
                    <a:pt x="21701" y="19596"/>
                    <a:pt x="21721" y="19585"/>
                  </a:cubicBezTo>
                  <a:cubicBezTo>
                    <a:pt x="21823" y="19520"/>
                    <a:pt x="21927" y="19466"/>
                    <a:pt x="22030" y="19421"/>
                  </a:cubicBezTo>
                  <a:cubicBezTo>
                    <a:pt x="22123" y="19379"/>
                    <a:pt x="22227" y="19341"/>
                    <a:pt x="22347" y="19305"/>
                  </a:cubicBezTo>
                  <a:cubicBezTo>
                    <a:pt x="22648" y="19216"/>
                    <a:pt x="22967" y="19157"/>
                    <a:pt x="23384" y="19112"/>
                  </a:cubicBezTo>
                  <a:cubicBezTo>
                    <a:pt x="23534" y="19097"/>
                    <a:pt x="23682" y="19084"/>
                    <a:pt x="23828" y="19071"/>
                  </a:cubicBezTo>
                  <a:lnTo>
                    <a:pt x="23900" y="19064"/>
                  </a:lnTo>
                  <a:lnTo>
                    <a:pt x="23973" y="19056"/>
                  </a:lnTo>
                  <a:lnTo>
                    <a:pt x="24042" y="19051"/>
                  </a:lnTo>
                  <a:cubicBezTo>
                    <a:pt x="24157" y="19041"/>
                    <a:pt x="24268" y="19032"/>
                    <a:pt x="24381" y="19025"/>
                  </a:cubicBezTo>
                  <a:cubicBezTo>
                    <a:pt x="24422" y="19024"/>
                    <a:pt x="24461" y="19023"/>
                    <a:pt x="24499" y="19023"/>
                  </a:cubicBezTo>
                  <a:cubicBezTo>
                    <a:pt x="24603" y="19023"/>
                    <a:pt x="24701" y="19027"/>
                    <a:pt x="24796" y="19033"/>
                  </a:cubicBezTo>
                  <a:cubicBezTo>
                    <a:pt x="24917" y="19041"/>
                    <a:pt x="25043" y="19058"/>
                    <a:pt x="25199" y="19089"/>
                  </a:cubicBezTo>
                  <a:cubicBezTo>
                    <a:pt x="25444" y="19143"/>
                    <a:pt x="25696" y="19227"/>
                    <a:pt x="26016" y="19361"/>
                  </a:cubicBezTo>
                  <a:cubicBezTo>
                    <a:pt x="26126" y="19407"/>
                    <a:pt x="26238" y="19453"/>
                    <a:pt x="26348" y="19502"/>
                  </a:cubicBezTo>
                  <a:cubicBezTo>
                    <a:pt x="26536" y="19585"/>
                    <a:pt x="26727" y="19667"/>
                    <a:pt x="26918" y="19740"/>
                  </a:cubicBezTo>
                  <a:cubicBezTo>
                    <a:pt x="26994" y="19770"/>
                    <a:pt x="27069" y="19796"/>
                    <a:pt x="27145" y="19823"/>
                  </a:cubicBezTo>
                  <a:cubicBezTo>
                    <a:pt x="27234" y="19853"/>
                    <a:pt x="27326" y="19874"/>
                    <a:pt x="27418" y="19894"/>
                  </a:cubicBezTo>
                  <a:cubicBezTo>
                    <a:pt x="27517" y="19914"/>
                    <a:pt x="27621" y="19924"/>
                    <a:pt x="27733" y="19924"/>
                  </a:cubicBezTo>
                  <a:cubicBezTo>
                    <a:pt x="27797" y="19924"/>
                    <a:pt x="27864" y="19921"/>
                    <a:pt x="27933" y="19914"/>
                  </a:cubicBezTo>
                  <a:cubicBezTo>
                    <a:pt x="28087" y="19901"/>
                    <a:pt x="28249" y="19853"/>
                    <a:pt x="28416" y="19773"/>
                  </a:cubicBezTo>
                  <a:cubicBezTo>
                    <a:pt x="28498" y="19730"/>
                    <a:pt x="28574" y="19678"/>
                    <a:pt x="28637" y="19631"/>
                  </a:cubicBezTo>
                  <a:lnTo>
                    <a:pt x="28654" y="19864"/>
                  </a:lnTo>
                  <a:cubicBezTo>
                    <a:pt x="28720" y="20470"/>
                    <a:pt x="28782" y="21116"/>
                    <a:pt x="28732" y="21764"/>
                  </a:cubicBezTo>
                  <a:cubicBezTo>
                    <a:pt x="28702" y="22094"/>
                    <a:pt x="28641" y="22389"/>
                    <a:pt x="28548" y="22664"/>
                  </a:cubicBezTo>
                  <a:lnTo>
                    <a:pt x="28541" y="22696"/>
                  </a:lnTo>
                  <a:cubicBezTo>
                    <a:pt x="28459" y="22897"/>
                    <a:pt x="28364" y="23079"/>
                    <a:pt x="28259" y="23240"/>
                  </a:cubicBezTo>
                  <a:cubicBezTo>
                    <a:pt x="28134" y="23420"/>
                    <a:pt x="27981" y="23591"/>
                    <a:pt x="27801" y="23750"/>
                  </a:cubicBezTo>
                  <a:cubicBezTo>
                    <a:pt x="27669" y="23859"/>
                    <a:pt x="27540" y="23953"/>
                    <a:pt x="27395" y="24045"/>
                  </a:cubicBezTo>
                  <a:cubicBezTo>
                    <a:pt x="27222" y="24154"/>
                    <a:pt x="27038" y="24244"/>
                    <a:pt x="26880" y="24317"/>
                  </a:cubicBezTo>
                  <a:cubicBezTo>
                    <a:pt x="26672" y="24415"/>
                    <a:pt x="26458" y="24513"/>
                    <a:pt x="26247" y="24612"/>
                  </a:cubicBezTo>
                  <a:cubicBezTo>
                    <a:pt x="25760" y="24835"/>
                    <a:pt x="25276" y="25054"/>
                    <a:pt x="24814" y="25309"/>
                  </a:cubicBezTo>
                  <a:cubicBezTo>
                    <a:pt x="24479" y="25491"/>
                    <a:pt x="24160" y="25696"/>
                    <a:pt x="23869" y="25913"/>
                  </a:cubicBezTo>
                  <a:cubicBezTo>
                    <a:pt x="23553" y="26150"/>
                    <a:pt x="23258" y="26419"/>
                    <a:pt x="22997" y="26710"/>
                  </a:cubicBezTo>
                  <a:cubicBezTo>
                    <a:pt x="22975" y="26733"/>
                    <a:pt x="22971" y="26768"/>
                    <a:pt x="22981" y="26797"/>
                  </a:cubicBezTo>
                  <a:cubicBezTo>
                    <a:pt x="22987" y="26809"/>
                    <a:pt x="22994" y="26820"/>
                    <a:pt x="23004" y="26827"/>
                  </a:cubicBezTo>
                  <a:cubicBezTo>
                    <a:pt x="23021" y="26841"/>
                    <a:pt x="23043" y="26848"/>
                    <a:pt x="23066" y="26848"/>
                  </a:cubicBezTo>
                  <a:cubicBezTo>
                    <a:pt x="23087" y="26847"/>
                    <a:pt x="23107" y="26838"/>
                    <a:pt x="23122" y="26821"/>
                  </a:cubicBezTo>
                  <a:cubicBezTo>
                    <a:pt x="23275" y="26651"/>
                    <a:pt x="23446" y="26483"/>
                    <a:pt x="23626" y="26325"/>
                  </a:cubicBezTo>
                  <a:cubicBezTo>
                    <a:pt x="23893" y="26100"/>
                    <a:pt x="24180" y="25895"/>
                    <a:pt x="24498" y="25704"/>
                  </a:cubicBezTo>
                  <a:cubicBezTo>
                    <a:pt x="24831" y="25500"/>
                    <a:pt x="25177" y="25330"/>
                    <a:pt x="25441" y="25204"/>
                  </a:cubicBezTo>
                  <a:cubicBezTo>
                    <a:pt x="25703" y="25080"/>
                    <a:pt x="25989" y="24954"/>
                    <a:pt x="26276" y="24827"/>
                  </a:cubicBezTo>
                  <a:lnTo>
                    <a:pt x="26655" y="24658"/>
                  </a:lnTo>
                  <a:lnTo>
                    <a:pt x="26692" y="24641"/>
                  </a:lnTo>
                  <a:cubicBezTo>
                    <a:pt x="27028" y="24490"/>
                    <a:pt x="27375" y="24335"/>
                    <a:pt x="27691" y="24126"/>
                  </a:cubicBezTo>
                  <a:cubicBezTo>
                    <a:pt x="27955" y="23948"/>
                    <a:pt x="28180" y="23743"/>
                    <a:pt x="28366" y="23515"/>
                  </a:cubicBezTo>
                  <a:cubicBezTo>
                    <a:pt x="28432" y="23434"/>
                    <a:pt x="28491" y="23348"/>
                    <a:pt x="28547" y="23257"/>
                  </a:cubicBezTo>
                  <a:lnTo>
                    <a:pt x="28547" y="23257"/>
                  </a:lnTo>
                  <a:cubicBezTo>
                    <a:pt x="28502" y="23492"/>
                    <a:pt x="28495" y="23729"/>
                    <a:pt x="28495" y="23910"/>
                  </a:cubicBezTo>
                  <a:cubicBezTo>
                    <a:pt x="28493" y="24004"/>
                    <a:pt x="28493" y="24098"/>
                    <a:pt x="28493" y="24191"/>
                  </a:cubicBezTo>
                  <a:cubicBezTo>
                    <a:pt x="28495" y="24313"/>
                    <a:pt x="28495" y="24435"/>
                    <a:pt x="28493" y="24557"/>
                  </a:cubicBezTo>
                  <a:cubicBezTo>
                    <a:pt x="28486" y="24800"/>
                    <a:pt x="28465" y="25016"/>
                    <a:pt x="28426" y="25217"/>
                  </a:cubicBezTo>
                  <a:cubicBezTo>
                    <a:pt x="28404" y="25306"/>
                    <a:pt x="28381" y="25395"/>
                    <a:pt x="28351" y="25482"/>
                  </a:cubicBezTo>
                  <a:cubicBezTo>
                    <a:pt x="28322" y="25568"/>
                    <a:pt x="28287" y="25650"/>
                    <a:pt x="28245" y="25734"/>
                  </a:cubicBezTo>
                  <a:cubicBezTo>
                    <a:pt x="28179" y="25862"/>
                    <a:pt x="28107" y="25979"/>
                    <a:pt x="28021" y="26103"/>
                  </a:cubicBezTo>
                  <a:cubicBezTo>
                    <a:pt x="27943" y="26211"/>
                    <a:pt x="27859" y="26315"/>
                    <a:pt x="27755" y="26432"/>
                  </a:cubicBezTo>
                  <a:cubicBezTo>
                    <a:pt x="27330" y="26893"/>
                    <a:pt x="26810" y="27266"/>
                    <a:pt x="26307" y="27628"/>
                  </a:cubicBezTo>
                  <a:lnTo>
                    <a:pt x="26243" y="27674"/>
                  </a:lnTo>
                  <a:lnTo>
                    <a:pt x="26147" y="27744"/>
                  </a:lnTo>
                  <a:cubicBezTo>
                    <a:pt x="25658" y="28095"/>
                    <a:pt x="25155" y="28457"/>
                    <a:pt x="24732" y="28908"/>
                  </a:cubicBezTo>
                  <a:cubicBezTo>
                    <a:pt x="24713" y="28925"/>
                    <a:pt x="24704" y="28942"/>
                    <a:pt x="24703" y="28964"/>
                  </a:cubicBezTo>
                  <a:cubicBezTo>
                    <a:pt x="24702" y="28974"/>
                    <a:pt x="24702" y="28987"/>
                    <a:pt x="24706" y="29001"/>
                  </a:cubicBezTo>
                  <a:cubicBezTo>
                    <a:pt x="24733" y="29037"/>
                    <a:pt x="24756" y="29053"/>
                    <a:pt x="24785" y="29054"/>
                  </a:cubicBezTo>
                  <a:cubicBezTo>
                    <a:pt x="24788" y="29055"/>
                    <a:pt x="24791" y="29055"/>
                    <a:pt x="24794" y="29055"/>
                  </a:cubicBezTo>
                  <a:cubicBezTo>
                    <a:pt x="24812" y="29055"/>
                    <a:pt x="24827" y="29048"/>
                    <a:pt x="24838" y="29036"/>
                  </a:cubicBezTo>
                  <a:cubicBezTo>
                    <a:pt x="25283" y="28559"/>
                    <a:pt x="25825" y="28184"/>
                    <a:pt x="26348" y="27819"/>
                  </a:cubicBezTo>
                  <a:lnTo>
                    <a:pt x="26471" y="27733"/>
                  </a:lnTo>
                  <a:cubicBezTo>
                    <a:pt x="26730" y="27552"/>
                    <a:pt x="27036" y="27335"/>
                    <a:pt x="27326" y="27097"/>
                  </a:cubicBezTo>
                  <a:cubicBezTo>
                    <a:pt x="27614" y="26860"/>
                    <a:pt x="27869" y="26611"/>
                    <a:pt x="28077" y="26358"/>
                  </a:cubicBezTo>
                  <a:cubicBezTo>
                    <a:pt x="28173" y="26244"/>
                    <a:pt x="28264" y="26116"/>
                    <a:pt x="28354" y="25966"/>
                  </a:cubicBezTo>
                  <a:cubicBezTo>
                    <a:pt x="28446" y="25816"/>
                    <a:pt x="28524" y="25649"/>
                    <a:pt x="28582" y="25469"/>
                  </a:cubicBezTo>
                  <a:cubicBezTo>
                    <a:pt x="28626" y="25337"/>
                    <a:pt x="28659" y="25184"/>
                    <a:pt x="28684" y="24990"/>
                  </a:cubicBezTo>
                  <a:cubicBezTo>
                    <a:pt x="28713" y="24799"/>
                    <a:pt x="28720" y="24606"/>
                    <a:pt x="28725" y="24441"/>
                  </a:cubicBezTo>
                  <a:cubicBezTo>
                    <a:pt x="28726" y="24362"/>
                    <a:pt x="28728" y="24284"/>
                    <a:pt x="28728" y="24205"/>
                  </a:cubicBezTo>
                  <a:lnTo>
                    <a:pt x="28730" y="24106"/>
                  </a:lnTo>
                  <a:cubicBezTo>
                    <a:pt x="28732" y="23877"/>
                    <a:pt x="28733" y="23617"/>
                    <a:pt x="28756" y="23370"/>
                  </a:cubicBezTo>
                  <a:lnTo>
                    <a:pt x="28762" y="23322"/>
                  </a:lnTo>
                  <a:cubicBezTo>
                    <a:pt x="28802" y="23415"/>
                    <a:pt x="28860" y="23515"/>
                    <a:pt x="28917" y="23611"/>
                  </a:cubicBezTo>
                  <a:cubicBezTo>
                    <a:pt x="28963" y="23687"/>
                    <a:pt x="29012" y="23762"/>
                    <a:pt x="29058" y="23836"/>
                  </a:cubicBezTo>
                  <a:lnTo>
                    <a:pt x="29120" y="23931"/>
                  </a:lnTo>
                  <a:cubicBezTo>
                    <a:pt x="29197" y="24049"/>
                    <a:pt x="29272" y="24171"/>
                    <a:pt x="29342" y="24297"/>
                  </a:cubicBezTo>
                  <a:lnTo>
                    <a:pt x="29338" y="24261"/>
                  </a:lnTo>
                  <a:lnTo>
                    <a:pt x="29338" y="24261"/>
                  </a:lnTo>
                  <a:cubicBezTo>
                    <a:pt x="29387" y="24378"/>
                    <a:pt x="29441" y="24493"/>
                    <a:pt x="29487" y="24609"/>
                  </a:cubicBezTo>
                  <a:cubicBezTo>
                    <a:pt x="29535" y="24730"/>
                    <a:pt x="29565" y="24836"/>
                    <a:pt x="29596" y="24968"/>
                  </a:cubicBezTo>
                  <a:lnTo>
                    <a:pt x="29601" y="24932"/>
                  </a:lnTo>
                  <a:lnTo>
                    <a:pt x="29608" y="25001"/>
                  </a:lnTo>
                  <a:cubicBezTo>
                    <a:pt x="29630" y="25116"/>
                    <a:pt x="29653" y="25231"/>
                    <a:pt x="29671" y="25344"/>
                  </a:cubicBezTo>
                  <a:cubicBezTo>
                    <a:pt x="29694" y="25495"/>
                    <a:pt x="29709" y="25649"/>
                    <a:pt x="29721" y="25801"/>
                  </a:cubicBezTo>
                  <a:cubicBezTo>
                    <a:pt x="29744" y="26096"/>
                    <a:pt x="29750" y="26389"/>
                    <a:pt x="29753" y="26663"/>
                  </a:cubicBezTo>
                  <a:cubicBezTo>
                    <a:pt x="29754" y="26950"/>
                    <a:pt x="29759" y="27237"/>
                    <a:pt x="29769" y="27525"/>
                  </a:cubicBezTo>
                  <a:cubicBezTo>
                    <a:pt x="29780" y="27822"/>
                    <a:pt x="29809" y="28112"/>
                    <a:pt x="29855" y="28392"/>
                  </a:cubicBezTo>
                  <a:cubicBezTo>
                    <a:pt x="29874" y="28443"/>
                    <a:pt x="29902" y="28466"/>
                    <a:pt x="29936" y="28466"/>
                  </a:cubicBezTo>
                  <a:cubicBezTo>
                    <a:pt x="29939" y="28466"/>
                    <a:pt x="29943" y="28466"/>
                    <a:pt x="29947" y="28466"/>
                  </a:cubicBezTo>
                  <a:cubicBezTo>
                    <a:pt x="29968" y="28464"/>
                    <a:pt x="29990" y="28451"/>
                    <a:pt x="30004" y="28432"/>
                  </a:cubicBezTo>
                  <a:cubicBezTo>
                    <a:pt x="30017" y="28415"/>
                    <a:pt x="30023" y="28394"/>
                    <a:pt x="30020" y="28375"/>
                  </a:cubicBezTo>
                  <a:cubicBezTo>
                    <a:pt x="29983" y="28157"/>
                    <a:pt x="29960" y="27924"/>
                    <a:pt x="29948" y="27660"/>
                  </a:cubicBezTo>
                  <a:cubicBezTo>
                    <a:pt x="29940" y="27423"/>
                    <a:pt x="29941" y="27186"/>
                    <a:pt x="29944" y="26949"/>
                  </a:cubicBezTo>
                  <a:lnTo>
                    <a:pt x="29948" y="26669"/>
                  </a:lnTo>
                  <a:cubicBezTo>
                    <a:pt x="29953" y="26524"/>
                    <a:pt x="29956" y="26380"/>
                    <a:pt x="29954" y="26236"/>
                  </a:cubicBezTo>
                  <a:cubicBezTo>
                    <a:pt x="29954" y="25965"/>
                    <a:pt x="29947" y="25739"/>
                    <a:pt x="29930" y="25524"/>
                  </a:cubicBezTo>
                  <a:cubicBezTo>
                    <a:pt x="29910" y="25283"/>
                    <a:pt x="29872" y="25040"/>
                    <a:pt x="29816" y="24803"/>
                  </a:cubicBezTo>
                  <a:cubicBezTo>
                    <a:pt x="29789" y="24687"/>
                    <a:pt x="29759" y="24572"/>
                    <a:pt x="29719" y="24458"/>
                  </a:cubicBezTo>
                  <a:lnTo>
                    <a:pt x="29701" y="24412"/>
                  </a:lnTo>
                  <a:cubicBezTo>
                    <a:pt x="29661" y="24310"/>
                    <a:pt x="29614" y="24211"/>
                    <a:pt x="29561" y="24114"/>
                  </a:cubicBezTo>
                  <a:cubicBezTo>
                    <a:pt x="29464" y="23934"/>
                    <a:pt x="29351" y="23760"/>
                    <a:pt x="29242" y="23592"/>
                  </a:cubicBezTo>
                  <a:lnTo>
                    <a:pt x="29222" y="23561"/>
                  </a:lnTo>
                  <a:lnTo>
                    <a:pt x="29173" y="23487"/>
                  </a:lnTo>
                  <a:cubicBezTo>
                    <a:pt x="29097" y="23372"/>
                    <a:pt x="29032" y="23272"/>
                    <a:pt x="28970" y="23171"/>
                  </a:cubicBezTo>
                  <a:cubicBezTo>
                    <a:pt x="28929" y="23105"/>
                    <a:pt x="28890" y="23036"/>
                    <a:pt x="28852" y="22969"/>
                  </a:cubicBezTo>
                  <a:lnTo>
                    <a:pt x="28828" y="22927"/>
                  </a:lnTo>
                  <a:lnTo>
                    <a:pt x="28805" y="22885"/>
                  </a:lnTo>
                  <a:cubicBezTo>
                    <a:pt x="28825" y="22755"/>
                    <a:pt x="28847" y="22620"/>
                    <a:pt x="28868" y="22486"/>
                  </a:cubicBezTo>
                  <a:cubicBezTo>
                    <a:pt x="28983" y="22062"/>
                    <a:pt x="29029" y="21578"/>
                    <a:pt x="29015" y="20967"/>
                  </a:cubicBezTo>
                  <a:cubicBezTo>
                    <a:pt x="29005" y="20490"/>
                    <a:pt x="28949" y="20006"/>
                    <a:pt x="28897" y="19539"/>
                  </a:cubicBezTo>
                  <a:cubicBezTo>
                    <a:pt x="28863" y="19236"/>
                    <a:pt x="28828" y="18950"/>
                    <a:pt x="28805" y="18666"/>
                  </a:cubicBezTo>
                  <a:cubicBezTo>
                    <a:pt x="28766" y="18185"/>
                    <a:pt x="28762" y="17787"/>
                    <a:pt x="28791" y="17419"/>
                  </a:cubicBezTo>
                  <a:cubicBezTo>
                    <a:pt x="28825" y="17058"/>
                    <a:pt x="28891" y="16737"/>
                    <a:pt x="28996" y="16434"/>
                  </a:cubicBezTo>
                  <a:cubicBezTo>
                    <a:pt x="29046" y="16293"/>
                    <a:pt x="29112" y="16145"/>
                    <a:pt x="29199" y="15980"/>
                  </a:cubicBezTo>
                  <a:cubicBezTo>
                    <a:pt x="29237" y="15905"/>
                    <a:pt x="29279" y="15830"/>
                    <a:pt x="29324" y="15759"/>
                  </a:cubicBezTo>
                  <a:cubicBezTo>
                    <a:pt x="29326" y="15790"/>
                    <a:pt x="29337" y="15823"/>
                    <a:pt x="29345" y="15858"/>
                  </a:cubicBezTo>
                  <a:lnTo>
                    <a:pt x="29358" y="15901"/>
                  </a:lnTo>
                  <a:cubicBezTo>
                    <a:pt x="29387" y="15996"/>
                    <a:pt x="29413" y="16089"/>
                    <a:pt x="29436" y="16185"/>
                  </a:cubicBezTo>
                  <a:cubicBezTo>
                    <a:pt x="29446" y="16231"/>
                    <a:pt x="29457" y="16274"/>
                    <a:pt x="29467" y="16319"/>
                  </a:cubicBezTo>
                  <a:lnTo>
                    <a:pt x="29484" y="16391"/>
                  </a:lnTo>
                  <a:cubicBezTo>
                    <a:pt x="29506" y="16487"/>
                    <a:pt x="29523" y="16566"/>
                    <a:pt x="29543" y="16645"/>
                  </a:cubicBezTo>
                  <a:cubicBezTo>
                    <a:pt x="29563" y="16727"/>
                    <a:pt x="29588" y="16807"/>
                    <a:pt x="29618" y="16885"/>
                  </a:cubicBezTo>
                  <a:cubicBezTo>
                    <a:pt x="29637" y="16931"/>
                    <a:pt x="29658" y="16978"/>
                    <a:pt x="29680" y="17023"/>
                  </a:cubicBezTo>
                  <a:cubicBezTo>
                    <a:pt x="29737" y="17136"/>
                    <a:pt x="29819" y="17241"/>
                    <a:pt x="29927" y="17334"/>
                  </a:cubicBezTo>
                  <a:cubicBezTo>
                    <a:pt x="30035" y="17430"/>
                    <a:pt x="30170" y="17509"/>
                    <a:pt x="30361" y="17588"/>
                  </a:cubicBezTo>
                  <a:cubicBezTo>
                    <a:pt x="30527" y="17657"/>
                    <a:pt x="30714" y="17712"/>
                    <a:pt x="30878" y="17758"/>
                  </a:cubicBezTo>
                  <a:lnTo>
                    <a:pt x="30949" y="17779"/>
                  </a:lnTo>
                  <a:lnTo>
                    <a:pt x="31248" y="17863"/>
                  </a:lnTo>
                  <a:lnTo>
                    <a:pt x="31548" y="17945"/>
                  </a:lnTo>
                  <a:cubicBezTo>
                    <a:pt x="31755" y="18005"/>
                    <a:pt x="31945" y="18070"/>
                    <a:pt x="32114" y="18131"/>
                  </a:cubicBezTo>
                  <a:cubicBezTo>
                    <a:pt x="32239" y="18185"/>
                    <a:pt x="32350" y="18235"/>
                    <a:pt x="32458" y="18289"/>
                  </a:cubicBezTo>
                  <a:cubicBezTo>
                    <a:pt x="32577" y="18351"/>
                    <a:pt x="32699" y="18430"/>
                    <a:pt x="32825" y="18519"/>
                  </a:cubicBezTo>
                  <a:cubicBezTo>
                    <a:pt x="32874" y="18555"/>
                    <a:pt x="32920" y="18595"/>
                    <a:pt x="32969" y="18634"/>
                  </a:cubicBezTo>
                  <a:cubicBezTo>
                    <a:pt x="32987" y="18650"/>
                    <a:pt x="33008" y="18658"/>
                    <a:pt x="33028" y="18658"/>
                  </a:cubicBezTo>
                  <a:cubicBezTo>
                    <a:pt x="33049" y="18658"/>
                    <a:pt x="33070" y="18649"/>
                    <a:pt x="33085" y="18631"/>
                  </a:cubicBezTo>
                  <a:cubicBezTo>
                    <a:pt x="33107" y="18610"/>
                    <a:pt x="33114" y="18572"/>
                    <a:pt x="33104" y="18544"/>
                  </a:cubicBezTo>
                  <a:cubicBezTo>
                    <a:pt x="33098" y="18531"/>
                    <a:pt x="33092" y="18522"/>
                    <a:pt x="33084" y="18515"/>
                  </a:cubicBezTo>
                  <a:cubicBezTo>
                    <a:pt x="32913" y="18373"/>
                    <a:pt x="32732" y="18245"/>
                    <a:pt x="32541" y="18139"/>
                  </a:cubicBezTo>
                  <a:cubicBezTo>
                    <a:pt x="32325" y="18021"/>
                    <a:pt x="32093" y="17929"/>
                    <a:pt x="31915" y="17864"/>
                  </a:cubicBezTo>
                  <a:cubicBezTo>
                    <a:pt x="31701" y="17787"/>
                    <a:pt x="31481" y="17721"/>
                    <a:pt x="31254" y="17656"/>
                  </a:cubicBezTo>
                  <a:cubicBezTo>
                    <a:pt x="31003" y="17583"/>
                    <a:pt x="30764" y="17511"/>
                    <a:pt x="30536" y="17425"/>
                  </a:cubicBezTo>
                  <a:cubicBezTo>
                    <a:pt x="30389" y="17366"/>
                    <a:pt x="30264" y="17298"/>
                    <a:pt x="30157" y="17224"/>
                  </a:cubicBezTo>
                  <a:cubicBezTo>
                    <a:pt x="30095" y="17175"/>
                    <a:pt x="30039" y="17123"/>
                    <a:pt x="29987" y="17061"/>
                  </a:cubicBezTo>
                  <a:cubicBezTo>
                    <a:pt x="29944" y="17004"/>
                    <a:pt x="29905" y="16942"/>
                    <a:pt x="29874" y="16875"/>
                  </a:cubicBezTo>
                  <a:lnTo>
                    <a:pt x="29855" y="16834"/>
                  </a:lnTo>
                  <a:cubicBezTo>
                    <a:pt x="29795" y="16676"/>
                    <a:pt x="29759" y="16507"/>
                    <a:pt x="29726" y="16358"/>
                  </a:cubicBezTo>
                  <a:lnTo>
                    <a:pt x="29714" y="16300"/>
                  </a:lnTo>
                  <a:cubicBezTo>
                    <a:pt x="29688" y="16185"/>
                    <a:pt x="29661" y="16069"/>
                    <a:pt x="29630" y="15954"/>
                  </a:cubicBezTo>
                  <a:cubicBezTo>
                    <a:pt x="29609" y="15879"/>
                    <a:pt x="29585" y="15805"/>
                    <a:pt x="29558" y="15731"/>
                  </a:cubicBezTo>
                  <a:cubicBezTo>
                    <a:pt x="29523" y="15642"/>
                    <a:pt x="29493" y="15585"/>
                    <a:pt x="29460" y="15532"/>
                  </a:cubicBezTo>
                  <a:cubicBezTo>
                    <a:pt x="29538" y="15417"/>
                    <a:pt x="29602" y="15322"/>
                    <a:pt x="29668" y="15227"/>
                  </a:cubicBezTo>
                  <a:cubicBezTo>
                    <a:pt x="29780" y="15063"/>
                    <a:pt x="29920" y="14859"/>
                    <a:pt x="30039" y="14656"/>
                  </a:cubicBezTo>
                  <a:cubicBezTo>
                    <a:pt x="30224" y="14342"/>
                    <a:pt x="30353" y="14014"/>
                    <a:pt x="30425" y="13676"/>
                  </a:cubicBezTo>
                  <a:cubicBezTo>
                    <a:pt x="30458" y="13517"/>
                    <a:pt x="30476" y="13354"/>
                    <a:pt x="30491" y="13175"/>
                  </a:cubicBezTo>
                  <a:lnTo>
                    <a:pt x="30500" y="13060"/>
                  </a:lnTo>
                  <a:cubicBezTo>
                    <a:pt x="30521" y="12850"/>
                    <a:pt x="30554" y="12656"/>
                    <a:pt x="30602" y="12469"/>
                  </a:cubicBezTo>
                  <a:lnTo>
                    <a:pt x="30860" y="12355"/>
                  </a:lnTo>
                  <a:cubicBezTo>
                    <a:pt x="31385" y="12119"/>
                    <a:pt x="31826" y="11941"/>
                    <a:pt x="32245" y="11793"/>
                  </a:cubicBezTo>
                  <a:cubicBezTo>
                    <a:pt x="32703" y="11631"/>
                    <a:pt x="33184" y="11488"/>
                    <a:pt x="33719" y="11358"/>
                  </a:cubicBezTo>
                  <a:lnTo>
                    <a:pt x="33683" y="11355"/>
                  </a:lnTo>
                  <a:cubicBezTo>
                    <a:pt x="34444" y="11184"/>
                    <a:pt x="35212" y="11055"/>
                    <a:pt x="36030" y="10967"/>
                  </a:cubicBezTo>
                  <a:cubicBezTo>
                    <a:pt x="36407" y="10925"/>
                    <a:pt x="36792" y="10892"/>
                    <a:pt x="37248" y="10868"/>
                  </a:cubicBezTo>
                  <a:cubicBezTo>
                    <a:pt x="37452" y="10855"/>
                    <a:pt x="37654" y="10846"/>
                    <a:pt x="37858" y="10839"/>
                  </a:cubicBezTo>
                  <a:cubicBezTo>
                    <a:pt x="38062" y="10831"/>
                    <a:pt x="38265" y="10821"/>
                    <a:pt x="38468" y="10809"/>
                  </a:cubicBezTo>
                  <a:cubicBezTo>
                    <a:pt x="38909" y="10782"/>
                    <a:pt x="39276" y="10742"/>
                    <a:pt x="39622" y="10687"/>
                  </a:cubicBezTo>
                  <a:cubicBezTo>
                    <a:pt x="39984" y="10627"/>
                    <a:pt x="40351" y="10533"/>
                    <a:pt x="40713" y="10410"/>
                  </a:cubicBezTo>
                  <a:cubicBezTo>
                    <a:pt x="41054" y="10293"/>
                    <a:pt x="41399" y="10128"/>
                    <a:pt x="41738" y="9919"/>
                  </a:cubicBezTo>
                  <a:cubicBezTo>
                    <a:pt x="41901" y="9815"/>
                    <a:pt x="42049" y="9700"/>
                    <a:pt x="42184" y="9591"/>
                  </a:cubicBezTo>
                  <a:cubicBezTo>
                    <a:pt x="42368" y="9445"/>
                    <a:pt x="42522" y="9288"/>
                    <a:pt x="42644" y="9129"/>
                  </a:cubicBezTo>
                  <a:cubicBezTo>
                    <a:pt x="42698" y="9060"/>
                    <a:pt x="42713" y="8971"/>
                    <a:pt x="42680" y="8892"/>
                  </a:cubicBezTo>
                  <a:cubicBezTo>
                    <a:pt x="42673" y="8872"/>
                    <a:pt x="42662" y="8853"/>
                    <a:pt x="42648" y="8834"/>
                  </a:cubicBezTo>
                  <a:cubicBezTo>
                    <a:pt x="42602" y="8771"/>
                    <a:pt x="42531" y="8738"/>
                    <a:pt x="42458" y="8738"/>
                  </a:cubicBezTo>
                  <a:cubicBezTo>
                    <a:pt x="42408" y="8738"/>
                    <a:pt x="42357" y="8753"/>
                    <a:pt x="42311" y="8784"/>
                  </a:cubicBezTo>
                  <a:cubicBezTo>
                    <a:pt x="42210" y="8851"/>
                    <a:pt x="42111" y="8923"/>
                    <a:pt x="42013" y="8994"/>
                  </a:cubicBezTo>
                  <a:cubicBezTo>
                    <a:pt x="41933" y="9053"/>
                    <a:pt x="41852" y="9111"/>
                    <a:pt x="41769" y="9169"/>
                  </a:cubicBezTo>
                  <a:cubicBezTo>
                    <a:pt x="41621" y="9272"/>
                    <a:pt x="41466" y="9367"/>
                    <a:pt x="41285" y="9468"/>
                  </a:cubicBezTo>
                  <a:cubicBezTo>
                    <a:pt x="41075" y="9581"/>
                    <a:pt x="40854" y="9683"/>
                    <a:pt x="40626" y="9772"/>
                  </a:cubicBezTo>
                  <a:cubicBezTo>
                    <a:pt x="40405" y="9861"/>
                    <a:pt x="40163" y="9934"/>
                    <a:pt x="39863" y="10008"/>
                  </a:cubicBezTo>
                  <a:cubicBezTo>
                    <a:pt x="39317" y="10128"/>
                    <a:pt x="38728" y="10207"/>
                    <a:pt x="38009" y="10253"/>
                  </a:cubicBezTo>
                  <a:cubicBezTo>
                    <a:pt x="37851" y="10263"/>
                    <a:pt x="37694" y="10272"/>
                    <a:pt x="37538" y="10279"/>
                  </a:cubicBezTo>
                  <a:cubicBezTo>
                    <a:pt x="37367" y="10288"/>
                    <a:pt x="37197" y="10295"/>
                    <a:pt x="37026" y="10308"/>
                  </a:cubicBezTo>
                  <a:cubicBezTo>
                    <a:pt x="36698" y="10331"/>
                    <a:pt x="36353" y="10364"/>
                    <a:pt x="35972" y="10410"/>
                  </a:cubicBezTo>
                  <a:cubicBezTo>
                    <a:pt x="34717" y="10562"/>
                    <a:pt x="33510" y="10835"/>
                    <a:pt x="32387" y="11223"/>
                  </a:cubicBezTo>
                  <a:cubicBezTo>
                    <a:pt x="32203" y="11075"/>
                    <a:pt x="31979" y="10948"/>
                    <a:pt x="31705" y="10838"/>
                  </a:cubicBezTo>
                  <a:cubicBezTo>
                    <a:pt x="31485" y="10749"/>
                    <a:pt x="31238" y="10674"/>
                    <a:pt x="30929" y="10595"/>
                  </a:cubicBezTo>
                  <a:cubicBezTo>
                    <a:pt x="30758" y="10552"/>
                    <a:pt x="30586" y="10515"/>
                    <a:pt x="30414" y="10476"/>
                  </a:cubicBezTo>
                  <a:lnTo>
                    <a:pt x="30226" y="10437"/>
                  </a:lnTo>
                  <a:cubicBezTo>
                    <a:pt x="30111" y="10411"/>
                    <a:pt x="29994" y="10385"/>
                    <a:pt x="29881" y="10354"/>
                  </a:cubicBezTo>
                  <a:cubicBezTo>
                    <a:pt x="29769" y="10324"/>
                    <a:pt x="29660" y="10292"/>
                    <a:pt x="29551" y="10256"/>
                  </a:cubicBezTo>
                  <a:cubicBezTo>
                    <a:pt x="29183" y="10135"/>
                    <a:pt x="28845" y="9978"/>
                    <a:pt x="28545" y="9785"/>
                  </a:cubicBezTo>
                  <a:cubicBezTo>
                    <a:pt x="28300" y="9617"/>
                    <a:pt x="28071" y="9417"/>
                    <a:pt x="27869" y="9193"/>
                  </a:cubicBezTo>
                  <a:cubicBezTo>
                    <a:pt x="27672" y="8966"/>
                    <a:pt x="27488" y="8715"/>
                    <a:pt x="27304" y="8425"/>
                  </a:cubicBezTo>
                  <a:cubicBezTo>
                    <a:pt x="27145" y="8178"/>
                    <a:pt x="27008" y="7924"/>
                    <a:pt x="26868" y="7664"/>
                  </a:cubicBezTo>
                  <a:lnTo>
                    <a:pt x="26760" y="7464"/>
                  </a:lnTo>
                  <a:cubicBezTo>
                    <a:pt x="26540" y="7049"/>
                    <a:pt x="26317" y="6631"/>
                    <a:pt x="26032" y="6263"/>
                  </a:cubicBezTo>
                  <a:cubicBezTo>
                    <a:pt x="25865" y="6048"/>
                    <a:pt x="25675" y="5850"/>
                    <a:pt x="25467" y="5676"/>
                  </a:cubicBezTo>
                  <a:cubicBezTo>
                    <a:pt x="25257" y="5502"/>
                    <a:pt x="25006" y="5345"/>
                    <a:pt x="24720" y="5210"/>
                  </a:cubicBezTo>
                  <a:cubicBezTo>
                    <a:pt x="24702" y="5180"/>
                    <a:pt x="24687" y="5157"/>
                    <a:pt x="24669" y="5133"/>
                  </a:cubicBezTo>
                  <a:cubicBezTo>
                    <a:pt x="24644" y="5096"/>
                    <a:pt x="24620" y="5057"/>
                    <a:pt x="24598" y="5017"/>
                  </a:cubicBezTo>
                  <a:cubicBezTo>
                    <a:pt x="24587" y="4994"/>
                    <a:pt x="24577" y="4971"/>
                    <a:pt x="24568" y="4946"/>
                  </a:cubicBezTo>
                  <a:cubicBezTo>
                    <a:pt x="24552" y="4907"/>
                    <a:pt x="24539" y="4866"/>
                    <a:pt x="24531" y="4821"/>
                  </a:cubicBezTo>
                  <a:cubicBezTo>
                    <a:pt x="24518" y="4752"/>
                    <a:pt x="24512" y="4685"/>
                    <a:pt x="24515" y="4613"/>
                  </a:cubicBezTo>
                  <a:cubicBezTo>
                    <a:pt x="24526" y="4479"/>
                    <a:pt x="24555" y="4349"/>
                    <a:pt x="24602" y="4198"/>
                  </a:cubicBezTo>
                  <a:cubicBezTo>
                    <a:pt x="24625" y="4126"/>
                    <a:pt x="24653" y="4051"/>
                    <a:pt x="24681" y="3977"/>
                  </a:cubicBezTo>
                  <a:lnTo>
                    <a:pt x="24697" y="3934"/>
                  </a:lnTo>
                  <a:cubicBezTo>
                    <a:pt x="24726" y="3855"/>
                    <a:pt x="24753" y="3778"/>
                    <a:pt x="24778" y="3699"/>
                  </a:cubicBezTo>
                  <a:cubicBezTo>
                    <a:pt x="24806" y="3606"/>
                    <a:pt x="24834" y="3510"/>
                    <a:pt x="24852" y="3414"/>
                  </a:cubicBezTo>
                  <a:cubicBezTo>
                    <a:pt x="24868" y="3336"/>
                    <a:pt x="24877" y="3250"/>
                    <a:pt x="24878" y="3139"/>
                  </a:cubicBezTo>
                  <a:cubicBezTo>
                    <a:pt x="24878" y="3034"/>
                    <a:pt x="24868" y="2924"/>
                    <a:pt x="24842" y="2787"/>
                  </a:cubicBezTo>
                  <a:cubicBezTo>
                    <a:pt x="24824" y="2687"/>
                    <a:pt x="24795" y="2582"/>
                    <a:pt x="24755" y="2466"/>
                  </a:cubicBezTo>
                  <a:lnTo>
                    <a:pt x="24730" y="2397"/>
                  </a:lnTo>
                  <a:cubicBezTo>
                    <a:pt x="24661" y="2222"/>
                    <a:pt x="24562" y="2041"/>
                    <a:pt x="24429" y="1847"/>
                  </a:cubicBezTo>
                  <a:cubicBezTo>
                    <a:pt x="24304" y="1664"/>
                    <a:pt x="24149" y="1485"/>
                    <a:pt x="23952" y="1297"/>
                  </a:cubicBezTo>
                  <a:cubicBezTo>
                    <a:pt x="23790" y="1137"/>
                    <a:pt x="23596" y="978"/>
                    <a:pt x="23359" y="810"/>
                  </a:cubicBezTo>
                  <a:cubicBezTo>
                    <a:pt x="22982" y="542"/>
                    <a:pt x="22562" y="311"/>
                    <a:pt x="22106" y="120"/>
                  </a:cubicBezTo>
                  <a:cubicBezTo>
                    <a:pt x="22094" y="116"/>
                    <a:pt x="22081" y="113"/>
                    <a:pt x="22069" y="113"/>
                  </a:cubicBezTo>
                  <a:cubicBezTo>
                    <a:pt x="22035" y="113"/>
                    <a:pt x="22004" y="131"/>
                    <a:pt x="21987" y="163"/>
                  </a:cubicBezTo>
                  <a:cubicBezTo>
                    <a:pt x="21977" y="185"/>
                    <a:pt x="21975" y="212"/>
                    <a:pt x="21984" y="235"/>
                  </a:cubicBezTo>
                  <a:cubicBezTo>
                    <a:pt x="21994" y="257"/>
                    <a:pt x="22010" y="275"/>
                    <a:pt x="22027" y="283"/>
                  </a:cubicBezTo>
                  <a:cubicBezTo>
                    <a:pt x="22392" y="433"/>
                    <a:pt x="22750" y="620"/>
                    <a:pt x="23086" y="837"/>
                  </a:cubicBezTo>
                  <a:cubicBezTo>
                    <a:pt x="23471" y="1093"/>
                    <a:pt x="23792" y="1363"/>
                    <a:pt x="24064" y="1663"/>
                  </a:cubicBezTo>
                  <a:cubicBezTo>
                    <a:pt x="24131" y="1743"/>
                    <a:pt x="24210" y="1841"/>
                    <a:pt x="24282" y="1943"/>
                  </a:cubicBezTo>
                  <a:cubicBezTo>
                    <a:pt x="24353" y="2042"/>
                    <a:pt x="24419" y="2151"/>
                    <a:pt x="24483" y="2275"/>
                  </a:cubicBezTo>
                  <a:cubicBezTo>
                    <a:pt x="24518" y="2345"/>
                    <a:pt x="24548" y="2415"/>
                    <a:pt x="24577" y="2489"/>
                  </a:cubicBezTo>
                  <a:lnTo>
                    <a:pt x="24588" y="2522"/>
                  </a:lnTo>
                  <a:cubicBezTo>
                    <a:pt x="24620" y="2608"/>
                    <a:pt x="24647" y="2701"/>
                    <a:pt x="24670" y="2810"/>
                  </a:cubicBezTo>
                  <a:cubicBezTo>
                    <a:pt x="24697" y="2945"/>
                    <a:pt x="24709" y="3075"/>
                    <a:pt x="24704" y="3205"/>
                  </a:cubicBezTo>
                  <a:cubicBezTo>
                    <a:pt x="24694" y="3349"/>
                    <a:pt x="24663" y="3494"/>
                    <a:pt x="24608" y="3664"/>
                  </a:cubicBezTo>
                  <a:cubicBezTo>
                    <a:pt x="24588" y="3724"/>
                    <a:pt x="24561" y="3803"/>
                    <a:pt x="24532" y="3882"/>
                  </a:cubicBezTo>
                  <a:cubicBezTo>
                    <a:pt x="24466" y="4066"/>
                    <a:pt x="24388" y="4271"/>
                    <a:pt x="24358" y="4487"/>
                  </a:cubicBezTo>
                  <a:cubicBezTo>
                    <a:pt x="24350" y="4550"/>
                    <a:pt x="24345" y="4613"/>
                    <a:pt x="24347" y="4676"/>
                  </a:cubicBezTo>
                  <a:cubicBezTo>
                    <a:pt x="24347" y="4742"/>
                    <a:pt x="24357" y="4813"/>
                    <a:pt x="24378" y="4900"/>
                  </a:cubicBezTo>
                  <a:cubicBezTo>
                    <a:pt x="24386" y="4932"/>
                    <a:pt x="24396" y="4965"/>
                    <a:pt x="24409" y="4995"/>
                  </a:cubicBezTo>
                  <a:cubicBezTo>
                    <a:pt x="24422" y="5028"/>
                    <a:pt x="24433" y="5058"/>
                    <a:pt x="24450" y="5088"/>
                  </a:cubicBezTo>
                  <a:cubicBezTo>
                    <a:pt x="24278" y="5028"/>
                    <a:pt x="24077" y="4968"/>
                    <a:pt x="23880" y="4910"/>
                  </a:cubicBezTo>
                  <a:lnTo>
                    <a:pt x="23696" y="4856"/>
                  </a:lnTo>
                  <a:cubicBezTo>
                    <a:pt x="23354" y="4751"/>
                    <a:pt x="23017" y="4647"/>
                    <a:pt x="22678" y="4537"/>
                  </a:cubicBezTo>
                  <a:cubicBezTo>
                    <a:pt x="21947" y="4298"/>
                    <a:pt x="21322" y="4063"/>
                    <a:pt x="20769" y="3819"/>
                  </a:cubicBezTo>
                  <a:cubicBezTo>
                    <a:pt x="20108" y="3527"/>
                    <a:pt x="19448" y="3169"/>
                    <a:pt x="18806" y="2756"/>
                  </a:cubicBezTo>
                  <a:cubicBezTo>
                    <a:pt x="18795" y="2751"/>
                    <a:pt x="18784" y="2748"/>
                    <a:pt x="18773" y="2748"/>
                  </a:cubicBezTo>
                  <a:cubicBezTo>
                    <a:pt x="18765" y="2748"/>
                    <a:pt x="18758" y="2749"/>
                    <a:pt x="18750" y="2752"/>
                  </a:cubicBezTo>
                  <a:cubicBezTo>
                    <a:pt x="18727" y="2759"/>
                    <a:pt x="18702" y="2774"/>
                    <a:pt x="18692" y="2796"/>
                  </a:cubicBezTo>
                  <a:cubicBezTo>
                    <a:pt x="18683" y="2818"/>
                    <a:pt x="18681" y="2839"/>
                    <a:pt x="18691" y="2859"/>
                  </a:cubicBezTo>
                  <a:cubicBezTo>
                    <a:pt x="18698" y="2875"/>
                    <a:pt x="18712" y="2892"/>
                    <a:pt x="18734" y="2905"/>
                  </a:cubicBezTo>
                  <a:cubicBezTo>
                    <a:pt x="19236" y="3230"/>
                    <a:pt x="19748" y="3523"/>
                    <a:pt x="20253" y="3774"/>
                  </a:cubicBezTo>
                  <a:cubicBezTo>
                    <a:pt x="20723" y="4008"/>
                    <a:pt x="21227" y="4227"/>
                    <a:pt x="21790" y="4443"/>
                  </a:cubicBezTo>
                  <a:cubicBezTo>
                    <a:pt x="22329" y="4650"/>
                    <a:pt x="22867" y="4831"/>
                    <a:pt x="23373" y="5002"/>
                  </a:cubicBezTo>
                  <a:lnTo>
                    <a:pt x="23626" y="5085"/>
                  </a:lnTo>
                  <a:cubicBezTo>
                    <a:pt x="23833" y="5152"/>
                    <a:pt x="24028" y="5216"/>
                    <a:pt x="24222" y="5288"/>
                  </a:cubicBezTo>
                  <a:cubicBezTo>
                    <a:pt x="24480" y="5383"/>
                    <a:pt x="24732" y="5509"/>
                    <a:pt x="24970" y="5661"/>
                  </a:cubicBezTo>
                  <a:cubicBezTo>
                    <a:pt x="25200" y="5814"/>
                    <a:pt x="25413" y="5995"/>
                    <a:pt x="25596" y="6200"/>
                  </a:cubicBezTo>
                  <a:cubicBezTo>
                    <a:pt x="25980" y="6637"/>
                    <a:pt x="26247" y="7158"/>
                    <a:pt x="26506" y="7664"/>
                  </a:cubicBezTo>
                  <a:lnTo>
                    <a:pt x="26577" y="7804"/>
                  </a:lnTo>
                  <a:cubicBezTo>
                    <a:pt x="26745" y="8132"/>
                    <a:pt x="26893" y="8393"/>
                    <a:pt x="27038" y="8627"/>
                  </a:cubicBezTo>
                  <a:cubicBezTo>
                    <a:pt x="27023" y="8650"/>
                    <a:pt x="27008" y="8681"/>
                    <a:pt x="26995" y="8715"/>
                  </a:cubicBezTo>
                  <a:cubicBezTo>
                    <a:pt x="26987" y="8741"/>
                    <a:pt x="26978" y="8770"/>
                    <a:pt x="26971" y="8794"/>
                  </a:cubicBezTo>
                  <a:lnTo>
                    <a:pt x="26959" y="8830"/>
                  </a:lnTo>
                  <a:lnTo>
                    <a:pt x="26922" y="8943"/>
                  </a:lnTo>
                  <a:cubicBezTo>
                    <a:pt x="26880" y="9057"/>
                    <a:pt x="26813" y="9223"/>
                    <a:pt x="26710" y="9376"/>
                  </a:cubicBezTo>
                  <a:cubicBezTo>
                    <a:pt x="26676" y="9420"/>
                    <a:pt x="26628" y="9476"/>
                    <a:pt x="26576" y="9525"/>
                  </a:cubicBezTo>
                  <a:cubicBezTo>
                    <a:pt x="26526" y="9564"/>
                    <a:pt x="26473" y="9598"/>
                    <a:pt x="26418" y="9628"/>
                  </a:cubicBezTo>
                  <a:cubicBezTo>
                    <a:pt x="26335" y="9664"/>
                    <a:pt x="26256" y="9690"/>
                    <a:pt x="26175" y="9705"/>
                  </a:cubicBezTo>
                  <a:cubicBezTo>
                    <a:pt x="26066" y="9722"/>
                    <a:pt x="25957" y="9728"/>
                    <a:pt x="25848" y="9728"/>
                  </a:cubicBezTo>
                  <a:cubicBezTo>
                    <a:pt x="25709" y="9728"/>
                    <a:pt x="25569" y="9718"/>
                    <a:pt x="25427" y="9705"/>
                  </a:cubicBezTo>
                  <a:cubicBezTo>
                    <a:pt x="25266" y="9690"/>
                    <a:pt x="25091" y="9670"/>
                    <a:pt x="24914" y="9650"/>
                  </a:cubicBezTo>
                  <a:lnTo>
                    <a:pt x="24847" y="9643"/>
                  </a:lnTo>
                  <a:cubicBezTo>
                    <a:pt x="24670" y="9624"/>
                    <a:pt x="24495" y="9606"/>
                    <a:pt x="24318" y="9590"/>
                  </a:cubicBezTo>
                  <a:cubicBezTo>
                    <a:pt x="24045" y="9565"/>
                    <a:pt x="23800" y="9552"/>
                    <a:pt x="23569" y="9552"/>
                  </a:cubicBezTo>
                  <a:cubicBezTo>
                    <a:pt x="23457" y="9552"/>
                    <a:pt x="23347" y="9555"/>
                    <a:pt x="23239" y="9561"/>
                  </a:cubicBezTo>
                  <a:cubicBezTo>
                    <a:pt x="22885" y="9577"/>
                    <a:pt x="22534" y="9641"/>
                    <a:pt x="22202" y="9753"/>
                  </a:cubicBezTo>
                  <a:cubicBezTo>
                    <a:pt x="21861" y="9870"/>
                    <a:pt x="21524" y="10055"/>
                    <a:pt x="21201" y="10306"/>
                  </a:cubicBezTo>
                  <a:cubicBezTo>
                    <a:pt x="21170" y="10332"/>
                    <a:pt x="21157" y="10371"/>
                    <a:pt x="21170" y="10404"/>
                  </a:cubicBezTo>
                  <a:cubicBezTo>
                    <a:pt x="21190" y="10436"/>
                    <a:pt x="21211" y="10453"/>
                    <a:pt x="21236" y="10457"/>
                  </a:cubicBezTo>
                  <a:cubicBezTo>
                    <a:pt x="21239" y="10458"/>
                    <a:pt x="21243" y="10458"/>
                    <a:pt x="21247" y="10458"/>
                  </a:cubicBezTo>
                  <a:cubicBezTo>
                    <a:pt x="21265" y="10458"/>
                    <a:pt x="21281" y="10452"/>
                    <a:pt x="21293" y="10443"/>
                  </a:cubicBezTo>
                  <a:cubicBezTo>
                    <a:pt x="21398" y="10361"/>
                    <a:pt x="21503" y="10286"/>
                    <a:pt x="21615" y="10216"/>
                  </a:cubicBezTo>
                  <a:cubicBezTo>
                    <a:pt x="21716" y="10153"/>
                    <a:pt x="21822" y="10098"/>
                    <a:pt x="21927" y="10045"/>
                  </a:cubicBezTo>
                  <a:cubicBezTo>
                    <a:pt x="22060" y="9985"/>
                    <a:pt x="22178" y="9937"/>
                    <a:pt x="22300" y="9899"/>
                  </a:cubicBezTo>
                  <a:cubicBezTo>
                    <a:pt x="22447" y="9850"/>
                    <a:pt x="22590" y="9818"/>
                    <a:pt x="22724" y="9792"/>
                  </a:cubicBezTo>
                  <a:cubicBezTo>
                    <a:pt x="22946" y="9751"/>
                    <a:pt x="23189" y="9729"/>
                    <a:pt x="23445" y="9726"/>
                  </a:cubicBezTo>
                  <a:cubicBezTo>
                    <a:pt x="23471" y="9726"/>
                    <a:pt x="23497" y="9726"/>
                    <a:pt x="23522" y="9726"/>
                  </a:cubicBezTo>
                  <a:cubicBezTo>
                    <a:pt x="23757" y="9726"/>
                    <a:pt x="23985" y="9742"/>
                    <a:pt x="24180" y="9758"/>
                  </a:cubicBezTo>
                  <a:cubicBezTo>
                    <a:pt x="24403" y="9778"/>
                    <a:pt x="24610" y="9804"/>
                    <a:pt x="24816" y="9828"/>
                  </a:cubicBezTo>
                  <a:lnTo>
                    <a:pt x="24861" y="9834"/>
                  </a:lnTo>
                  <a:lnTo>
                    <a:pt x="24936" y="9842"/>
                  </a:lnTo>
                  <a:cubicBezTo>
                    <a:pt x="25078" y="9858"/>
                    <a:pt x="25220" y="9877"/>
                    <a:pt x="25364" y="9891"/>
                  </a:cubicBezTo>
                  <a:cubicBezTo>
                    <a:pt x="25552" y="9913"/>
                    <a:pt x="25708" y="9923"/>
                    <a:pt x="25855" y="9926"/>
                  </a:cubicBezTo>
                  <a:cubicBezTo>
                    <a:pt x="25869" y="9926"/>
                    <a:pt x="25883" y="9926"/>
                    <a:pt x="25897" y="9926"/>
                  </a:cubicBezTo>
                  <a:cubicBezTo>
                    <a:pt x="26009" y="9926"/>
                    <a:pt x="26127" y="9916"/>
                    <a:pt x="26256" y="9894"/>
                  </a:cubicBezTo>
                  <a:cubicBezTo>
                    <a:pt x="26355" y="9876"/>
                    <a:pt x="26454" y="9840"/>
                    <a:pt x="26556" y="9786"/>
                  </a:cubicBezTo>
                  <a:cubicBezTo>
                    <a:pt x="26645" y="9741"/>
                    <a:pt x="26731" y="9669"/>
                    <a:pt x="26820" y="9568"/>
                  </a:cubicBezTo>
                  <a:cubicBezTo>
                    <a:pt x="26915" y="9460"/>
                    <a:pt x="26980" y="9334"/>
                    <a:pt x="27031" y="9223"/>
                  </a:cubicBezTo>
                  <a:cubicBezTo>
                    <a:pt x="27064" y="9153"/>
                    <a:pt x="27093" y="9081"/>
                    <a:pt x="27117" y="9008"/>
                  </a:cubicBezTo>
                  <a:lnTo>
                    <a:pt x="27143" y="8929"/>
                  </a:lnTo>
                  <a:lnTo>
                    <a:pt x="27158" y="8886"/>
                  </a:lnTo>
                  <a:lnTo>
                    <a:pt x="27179" y="8817"/>
                  </a:lnTo>
                  <a:cubicBezTo>
                    <a:pt x="27362" y="9107"/>
                    <a:pt x="27578" y="9376"/>
                    <a:pt x="27818" y="9617"/>
                  </a:cubicBezTo>
                  <a:cubicBezTo>
                    <a:pt x="28042" y="9844"/>
                    <a:pt x="28315" y="10058"/>
                    <a:pt x="28627" y="10253"/>
                  </a:cubicBezTo>
                  <a:cubicBezTo>
                    <a:pt x="28875" y="10407"/>
                    <a:pt x="29161" y="10545"/>
                    <a:pt x="29523" y="10688"/>
                  </a:cubicBezTo>
                  <a:cubicBezTo>
                    <a:pt x="29638" y="10733"/>
                    <a:pt x="29753" y="10775"/>
                    <a:pt x="29869" y="10816"/>
                  </a:cubicBezTo>
                  <a:lnTo>
                    <a:pt x="29967" y="10852"/>
                  </a:lnTo>
                  <a:cubicBezTo>
                    <a:pt x="30128" y="10910"/>
                    <a:pt x="30292" y="10964"/>
                    <a:pt x="30455" y="11019"/>
                  </a:cubicBezTo>
                  <a:cubicBezTo>
                    <a:pt x="30678" y="11092"/>
                    <a:pt x="30899" y="11162"/>
                    <a:pt x="31122" y="11234"/>
                  </a:cubicBezTo>
                  <a:lnTo>
                    <a:pt x="31455" y="11342"/>
                  </a:lnTo>
                  <a:lnTo>
                    <a:pt x="31455" y="11342"/>
                  </a:lnTo>
                  <a:lnTo>
                    <a:pt x="31416" y="11316"/>
                  </a:lnTo>
                  <a:lnTo>
                    <a:pt x="31525" y="11366"/>
                  </a:lnTo>
                  <a:lnTo>
                    <a:pt x="31612" y="11395"/>
                  </a:lnTo>
                  <a:lnTo>
                    <a:pt x="31804" y="11458"/>
                  </a:lnTo>
                  <a:cubicBezTo>
                    <a:pt x="31244" y="11668"/>
                    <a:pt x="30700" y="11924"/>
                    <a:pt x="30148" y="12189"/>
                  </a:cubicBezTo>
                  <a:lnTo>
                    <a:pt x="30030" y="12247"/>
                  </a:lnTo>
                  <a:cubicBezTo>
                    <a:pt x="29472" y="12515"/>
                    <a:pt x="28840" y="12821"/>
                    <a:pt x="28215" y="13086"/>
                  </a:cubicBezTo>
                  <a:cubicBezTo>
                    <a:pt x="27894" y="13219"/>
                    <a:pt x="27571" y="13346"/>
                    <a:pt x="27260" y="13459"/>
                  </a:cubicBezTo>
                  <a:cubicBezTo>
                    <a:pt x="26901" y="13585"/>
                    <a:pt x="26533" y="13696"/>
                    <a:pt x="26188" y="13792"/>
                  </a:cubicBezTo>
                  <a:lnTo>
                    <a:pt x="25639" y="13947"/>
                  </a:lnTo>
                  <a:lnTo>
                    <a:pt x="25585" y="13963"/>
                  </a:lnTo>
                  <a:cubicBezTo>
                    <a:pt x="25105" y="14095"/>
                    <a:pt x="24610" y="14235"/>
                    <a:pt x="24124" y="14387"/>
                  </a:cubicBezTo>
                  <a:cubicBezTo>
                    <a:pt x="23298" y="14648"/>
                    <a:pt x="22600" y="14936"/>
                    <a:pt x="21988" y="15263"/>
                  </a:cubicBezTo>
                  <a:cubicBezTo>
                    <a:pt x="21895" y="15313"/>
                    <a:pt x="21805" y="15364"/>
                    <a:pt x="21716" y="15420"/>
                  </a:cubicBezTo>
                  <a:cubicBezTo>
                    <a:pt x="21680" y="15358"/>
                    <a:pt x="21631" y="15298"/>
                    <a:pt x="21568" y="15236"/>
                  </a:cubicBezTo>
                  <a:cubicBezTo>
                    <a:pt x="21479" y="15150"/>
                    <a:pt x="21381" y="15072"/>
                    <a:pt x="21280" y="15007"/>
                  </a:cubicBezTo>
                  <a:cubicBezTo>
                    <a:pt x="21186" y="14947"/>
                    <a:pt x="21079" y="14890"/>
                    <a:pt x="20943" y="14828"/>
                  </a:cubicBezTo>
                  <a:cubicBezTo>
                    <a:pt x="20799" y="14769"/>
                    <a:pt x="20648" y="14727"/>
                    <a:pt x="20546" y="14703"/>
                  </a:cubicBezTo>
                  <a:cubicBezTo>
                    <a:pt x="20286" y="14634"/>
                    <a:pt x="20021" y="14610"/>
                    <a:pt x="19843" y="14597"/>
                  </a:cubicBezTo>
                  <a:cubicBezTo>
                    <a:pt x="19614" y="14581"/>
                    <a:pt x="19373" y="14572"/>
                    <a:pt x="19100" y="14572"/>
                  </a:cubicBezTo>
                  <a:cubicBezTo>
                    <a:pt x="18655" y="14568"/>
                    <a:pt x="18297" y="14531"/>
                    <a:pt x="17975" y="14450"/>
                  </a:cubicBezTo>
                  <a:cubicBezTo>
                    <a:pt x="17769" y="14393"/>
                    <a:pt x="17573" y="14309"/>
                    <a:pt x="17395" y="14209"/>
                  </a:cubicBezTo>
                  <a:cubicBezTo>
                    <a:pt x="17315" y="14161"/>
                    <a:pt x="17236" y="14107"/>
                    <a:pt x="17161" y="14048"/>
                  </a:cubicBezTo>
                  <a:cubicBezTo>
                    <a:pt x="17078" y="13983"/>
                    <a:pt x="16993" y="13906"/>
                    <a:pt x="16897" y="13810"/>
                  </a:cubicBezTo>
                  <a:cubicBezTo>
                    <a:pt x="16690" y="13594"/>
                    <a:pt x="16496" y="13323"/>
                    <a:pt x="16316" y="13005"/>
                  </a:cubicBezTo>
                  <a:lnTo>
                    <a:pt x="16316" y="13005"/>
                  </a:lnTo>
                  <a:lnTo>
                    <a:pt x="16321" y="13038"/>
                  </a:lnTo>
                  <a:cubicBezTo>
                    <a:pt x="16173" y="12744"/>
                    <a:pt x="16035" y="12435"/>
                    <a:pt x="15890" y="12063"/>
                  </a:cubicBezTo>
                  <a:cubicBezTo>
                    <a:pt x="15837" y="11931"/>
                    <a:pt x="15789" y="11797"/>
                    <a:pt x="15741" y="11664"/>
                  </a:cubicBezTo>
                  <a:cubicBezTo>
                    <a:pt x="15765" y="11477"/>
                    <a:pt x="15814" y="11283"/>
                    <a:pt x="15894" y="11035"/>
                  </a:cubicBezTo>
                  <a:lnTo>
                    <a:pt x="15956" y="10855"/>
                  </a:lnTo>
                  <a:cubicBezTo>
                    <a:pt x="16036" y="10620"/>
                    <a:pt x="16120" y="10378"/>
                    <a:pt x="16166" y="10128"/>
                  </a:cubicBezTo>
                  <a:lnTo>
                    <a:pt x="16189" y="10148"/>
                  </a:lnTo>
                  <a:cubicBezTo>
                    <a:pt x="16260" y="10179"/>
                    <a:pt x="16337" y="10200"/>
                    <a:pt x="16414" y="10217"/>
                  </a:cubicBezTo>
                  <a:cubicBezTo>
                    <a:pt x="16486" y="10235"/>
                    <a:pt x="16559" y="10239"/>
                    <a:pt x="16631" y="10243"/>
                  </a:cubicBezTo>
                  <a:cubicBezTo>
                    <a:pt x="16647" y="10245"/>
                    <a:pt x="16662" y="10245"/>
                    <a:pt x="16679" y="10245"/>
                  </a:cubicBezTo>
                  <a:cubicBezTo>
                    <a:pt x="16725" y="10245"/>
                    <a:pt x="16776" y="10240"/>
                    <a:pt x="16832" y="10230"/>
                  </a:cubicBezTo>
                  <a:cubicBezTo>
                    <a:pt x="16900" y="10222"/>
                    <a:pt x="16964" y="10206"/>
                    <a:pt x="17029" y="10184"/>
                  </a:cubicBezTo>
                  <a:cubicBezTo>
                    <a:pt x="17092" y="10163"/>
                    <a:pt x="17154" y="10131"/>
                    <a:pt x="17213" y="10101"/>
                  </a:cubicBezTo>
                  <a:cubicBezTo>
                    <a:pt x="17341" y="10035"/>
                    <a:pt x="17451" y="9937"/>
                    <a:pt x="17534" y="9861"/>
                  </a:cubicBezTo>
                  <a:cubicBezTo>
                    <a:pt x="17616" y="9785"/>
                    <a:pt x="17695" y="9696"/>
                    <a:pt x="17789" y="9568"/>
                  </a:cubicBezTo>
                  <a:cubicBezTo>
                    <a:pt x="17882" y="9448"/>
                    <a:pt x="17965" y="9320"/>
                    <a:pt x="18040" y="9202"/>
                  </a:cubicBezTo>
                  <a:cubicBezTo>
                    <a:pt x="18099" y="9107"/>
                    <a:pt x="18159" y="9009"/>
                    <a:pt x="18217" y="8915"/>
                  </a:cubicBezTo>
                  <a:cubicBezTo>
                    <a:pt x="18319" y="8744"/>
                    <a:pt x="18415" y="8586"/>
                    <a:pt x="18518" y="8432"/>
                  </a:cubicBezTo>
                  <a:cubicBezTo>
                    <a:pt x="18652" y="8240"/>
                    <a:pt x="18767" y="8103"/>
                    <a:pt x="18893" y="7990"/>
                  </a:cubicBezTo>
                  <a:cubicBezTo>
                    <a:pt x="18938" y="7952"/>
                    <a:pt x="18975" y="7925"/>
                    <a:pt x="19011" y="7896"/>
                  </a:cubicBezTo>
                  <a:cubicBezTo>
                    <a:pt x="19044" y="7875"/>
                    <a:pt x="19058" y="7832"/>
                    <a:pt x="19044" y="7797"/>
                  </a:cubicBezTo>
                  <a:cubicBezTo>
                    <a:pt x="19025" y="7767"/>
                    <a:pt x="19008" y="7753"/>
                    <a:pt x="18982" y="7747"/>
                  </a:cubicBezTo>
                  <a:cubicBezTo>
                    <a:pt x="18978" y="7746"/>
                    <a:pt x="18974" y="7746"/>
                    <a:pt x="18970" y="7746"/>
                  </a:cubicBezTo>
                  <a:cubicBezTo>
                    <a:pt x="18952" y="7746"/>
                    <a:pt x="18935" y="7752"/>
                    <a:pt x="18922" y="7760"/>
                  </a:cubicBezTo>
                  <a:cubicBezTo>
                    <a:pt x="18602" y="7981"/>
                    <a:pt x="18375" y="8306"/>
                    <a:pt x="18154" y="8619"/>
                  </a:cubicBezTo>
                  <a:lnTo>
                    <a:pt x="18125" y="8659"/>
                  </a:lnTo>
                  <a:lnTo>
                    <a:pt x="18044" y="8774"/>
                  </a:lnTo>
                  <a:cubicBezTo>
                    <a:pt x="17833" y="9076"/>
                    <a:pt x="17616" y="9387"/>
                    <a:pt x="17342" y="9639"/>
                  </a:cubicBezTo>
                  <a:cubicBezTo>
                    <a:pt x="17236" y="9728"/>
                    <a:pt x="17134" y="9798"/>
                    <a:pt x="17027" y="9851"/>
                  </a:cubicBezTo>
                  <a:cubicBezTo>
                    <a:pt x="16953" y="9884"/>
                    <a:pt x="16878" y="9909"/>
                    <a:pt x="16802" y="9926"/>
                  </a:cubicBezTo>
                  <a:cubicBezTo>
                    <a:pt x="16742" y="9934"/>
                    <a:pt x="16685" y="9938"/>
                    <a:pt x="16627" y="9938"/>
                  </a:cubicBezTo>
                  <a:cubicBezTo>
                    <a:pt x="16602" y="9938"/>
                    <a:pt x="16577" y="9938"/>
                    <a:pt x="16552" y="9936"/>
                  </a:cubicBezTo>
                  <a:cubicBezTo>
                    <a:pt x="16487" y="9930"/>
                    <a:pt x="16424" y="9919"/>
                    <a:pt x="16361" y="9906"/>
                  </a:cubicBezTo>
                  <a:lnTo>
                    <a:pt x="16263" y="9881"/>
                  </a:lnTo>
                  <a:lnTo>
                    <a:pt x="16193" y="9861"/>
                  </a:lnTo>
                  <a:cubicBezTo>
                    <a:pt x="16200" y="9827"/>
                    <a:pt x="16202" y="9786"/>
                    <a:pt x="16202" y="9749"/>
                  </a:cubicBezTo>
                  <a:cubicBezTo>
                    <a:pt x="16203" y="9653"/>
                    <a:pt x="16194" y="9558"/>
                    <a:pt x="16184" y="9465"/>
                  </a:cubicBezTo>
                  <a:cubicBezTo>
                    <a:pt x="16163" y="9268"/>
                    <a:pt x="16128" y="9064"/>
                    <a:pt x="16078" y="8840"/>
                  </a:cubicBezTo>
                  <a:cubicBezTo>
                    <a:pt x="16015" y="8554"/>
                    <a:pt x="15926" y="8261"/>
                    <a:pt x="15812" y="7971"/>
                  </a:cubicBezTo>
                  <a:cubicBezTo>
                    <a:pt x="15640" y="7527"/>
                    <a:pt x="15402" y="7062"/>
                    <a:pt x="15104" y="6588"/>
                  </a:cubicBezTo>
                  <a:cubicBezTo>
                    <a:pt x="14893" y="6252"/>
                    <a:pt x="14650" y="5913"/>
                    <a:pt x="14363" y="5551"/>
                  </a:cubicBezTo>
                  <a:cubicBezTo>
                    <a:pt x="14311" y="5483"/>
                    <a:pt x="14260" y="5417"/>
                    <a:pt x="14205" y="5351"/>
                  </a:cubicBezTo>
                  <a:cubicBezTo>
                    <a:pt x="14224" y="5348"/>
                    <a:pt x="14240" y="5335"/>
                    <a:pt x="14250" y="5312"/>
                  </a:cubicBezTo>
                  <a:cubicBezTo>
                    <a:pt x="14334" y="5136"/>
                    <a:pt x="14399" y="4950"/>
                    <a:pt x="14458" y="4769"/>
                  </a:cubicBezTo>
                  <a:cubicBezTo>
                    <a:pt x="14533" y="4543"/>
                    <a:pt x="14580" y="4376"/>
                    <a:pt x="14616" y="4219"/>
                  </a:cubicBezTo>
                  <a:cubicBezTo>
                    <a:pt x="14662" y="4031"/>
                    <a:pt x="14688" y="3843"/>
                    <a:pt x="14693" y="3659"/>
                  </a:cubicBezTo>
                  <a:cubicBezTo>
                    <a:pt x="14699" y="3559"/>
                    <a:pt x="14699" y="3458"/>
                    <a:pt x="14692" y="3358"/>
                  </a:cubicBezTo>
                  <a:cubicBezTo>
                    <a:pt x="14686" y="3241"/>
                    <a:pt x="14670" y="3115"/>
                    <a:pt x="14642" y="2967"/>
                  </a:cubicBezTo>
                  <a:cubicBezTo>
                    <a:pt x="14604" y="2767"/>
                    <a:pt x="14544" y="2559"/>
                    <a:pt x="14461" y="2331"/>
                  </a:cubicBezTo>
                  <a:lnTo>
                    <a:pt x="14446" y="2292"/>
                  </a:lnTo>
                  <a:cubicBezTo>
                    <a:pt x="14370" y="2095"/>
                    <a:pt x="14278" y="1904"/>
                    <a:pt x="14189" y="1717"/>
                  </a:cubicBezTo>
                  <a:lnTo>
                    <a:pt x="14162" y="1661"/>
                  </a:lnTo>
                  <a:lnTo>
                    <a:pt x="14132" y="1600"/>
                  </a:lnTo>
                  <a:lnTo>
                    <a:pt x="14105" y="1542"/>
                  </a:lnTo>
                  <a:cubicBezTo>
                    <a:pt x="14027" y="1380"/>
                    <a:pt x="13948" y="1215"/>
                    <a:pt x="13879" y="1047"/>
                  </a:cubicBezTo>
                  <a:cubicBezTo>
                    <a:pt x="13860" y="1006"/>
                    <a:pt x="13843" y="963"/>
                    <a:pt x="13826" y="920"/>
                  </a:cubicBezTo>
                  <a:cubicBezTo>
                    <a:pt x="13753" y="731"/>
                    <a:pt x="13695" y="540"/>
                    <a:pt x="13652" y="347"/>
                  </a:cubicBezTo>
                  <a:cubicBezTo>
                    <a:pt x="13636" y="260"/>
                    <a:pt x="13622" y="169"/>
                    <a:pt x="13610" y="77"/>
                  </a:cubicBezTo>
                  <a:cubicBezTo>
                    <a:pt x="13610" y="76"/>
                    <a:pt x="13609" y="74"/>
                    <a:pt x="13609" y="73"/>
                  </a:cubicBezTo>
                  <a:cubicBezTo>
                    <a:pt x="13589" y="23"/>
                    <a:pt x="13563" y="0"/>
                    <a:pt x="13532" y="0"/>
                  </a:cubicBezTo>
                  <a:close/>
                </a:path>
              </a:pathLst>
            </a:custGeom>
            <a:solidFill>
              <a:srgbClr val="7279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02" name="Google Shape;4002;p16"/>
            <p:cNvSpPr/>
            <p:nvPr/>
          </p:nvSpPr>
          <p:spPr>
            <a:xfrm>
              <a:off x="5940625" y="90275"/>
              <a:ext cx="323875" cy="304850"/>
            </a:xfrm>
            <a:custGeom>
              <a:avLst/>
              <a:gdLst/>
              <a:ahLst/>
              <a:cxnLst/>
              <a:rect l="l" t="t" r="r" b="b"/>
              <a:pathLst>
                <a:path w="12955" h="12194" extrusionOk="0">
                  <a:moveTo>
                    <a:pt x="12754" y="1"/>
                  </a:moveTo>
                  <a:cubicBezTo>
                    <a:pt x="12736" y="1"/>
                    <a:pt x="12717" y="3"/>
                    <a:pt x="12699" y="8"/>
                  </a:cubicBezTo>
                  <a:cubicBezTo>
                    <a:pt x="12649" y="23"/>
                    <a:pt x="12600" y="40"/>
                    <a:pt x="12554" y="60"/>
                  </a:cubicBezTo>
                  <a:cubicBezTo>
                    <a:pt x="12504" y="80"/>
                    <a:pt x="12454" y="99"/>
                    <a:pt x="12401" y="115"/>
                  </a:cubicBezTo>
                  <a:cubicBezTo>
                    <a:pt x="12369" y="118"/>
                    <a:pt x="12336" y="118"/>
                    <a:pt x="12303" y="119"/>
                  </a:cubicBezTo>
                  <a:lnTo>
                    <a:pt x="12227" y="123"/>
                  </a:lnTo>
                  <a:cubicBezTo>
                    <a:pt x="12148" y="129"/>
                    <a:pt x="12072" y="145"/>
                    <a:pt x="11994" y="159"/>
                  </a:cubicBezTo>
                  <a:cubicBezTo>
                    <a:pt x="11784" y="198"/>
                    <a:pt x="11608" y="264"/>
                    <a:pt x="11443" y="332"/>
                  </a:cubicBezTo>
                  <a:cubicBezTo>
                    <a:pt x="11042" y="497"/>
                    <a:pt x="10664" y="721"/>
                    <a:pt x="10314" y="938"/>
                  </a:cubicBezTo>
                  <a:cubicBezTo>
                    <a:pt x="10062" y="1094"/>
                    <a:pt x="9817" y="1257"/>
                    <a:pt x="9570" y="1417"/>
                  </a:cubicBezTo>
                  <a:lnTo>
                    <a:pt x="9216" y="1652"/>
                  </a:lnTo>
                  <a:cubicBezTo>
                    <a:pt x="8895" y="1857"/>
                    <a:pt x="8553" y="2072"/>
                    <a:pt x="8195" y="2245"/>
                  </a:cubicBezTo>
                  <a:cubicBezTo>
                    <a:pt x="8080" y="2298"/>
                    <a:pt x="7964" y="2342"/>
                    <a:pt x="7846" y="2387"/>
                  </a:cubicBezTo>
                  <a:lnTo>
                    <a:pt x="7695" y="2444"/>
                  </a:lnTo>
                  <a:cubicBezTo>
                    <a:pt x="7437" y="2545"/>
                    <a:pt x="7181" y="2654"/>
                    <a:pt x="6927" y="2766"/>
                  </a:cubicBezTo>
                  <a:cubicBezTo>
                    <a:pt x="6451" y="2976"/>
                    <a:pt x="5960" y="3217"/>
                    <a:pt x="5422" y="3499"/>
                  </a:cubicBezTo>
                  <a:cubicBezTo>
                    <a:pt x="4959" y="3741"/>
                    <a:pt x="4481" y="4009"/>
                    <a:pt x="3959" y="4319"/>
                  </a:cubicBezTo>
                  <a:cubicBezTo>
                    <a:pt x="3750" y="4444"/>
                    <a:pt x="3540" y="4572"/>
                    <a:pt x="3340" y="4712"/>
                  </a:cubicBezTo>
                  <a:cubicBezTo>
                    <a:pt x="3175" y="4829"/>
                    <a:pt x="3009" y="4958"/>
                    <a:pt x="2800" y="5136"/>
                  </a:cubicBezTo>
                  <a:cubicBezTo>
                    <a:pt x="2125" y="5708"/>
                    <a:pt x="1518" y="6453"/>
                    <a:pt x="998" y="7351"/>
                  </a:cubicBezTo>
                  <a:cubicBezTo>
                    <a:pt x="958" y="7420"/>
                    <a:pt x="920" y="7486"/>
                    <a:pt x="883" y="7556"/>
                  </a:cubicBezTo>
                  <a:cubicBezTo>
                    <a:pt x="461" y="8332"/>
                    <a:pt x="169" y="9148"/>
                    <a:pt x="18" y="9984"/>
                  </a:cubicBezTo>
                  <a:cubicBezTo>
                    <a:pt x="1" y="10080"/>
                    <a:pt x="60" y="10172"/>
                    <a:pt x="153" y="10192"/>
                  </a:cubicBezTo>
                  <a:cubicBezTo>
                    <a:pt x="237" y="10307"/>
                    <a:pt x="327" y="10412"/>
                    <a:pt x="435" y="10512"/>
                  </a:cubicBezTo>
                  <a:cubicBezTo>
                    <a:pt x="517" y="10588"/>
                    <a:pt x="603" y="10659"/>
                    <a:pt x="690" y="10728"/>
                  </a:cubicBezTo>
                  <a:lnTo>
                    <a:pt x="777" y="10798"/>
                  </a:lnTo>
                  <a:lnTo>
                    <a:pt x="856" y="10863"/>
                  </a:lnTo>
                  <a:cubicBezTo>
                    <a:pt x="926" y="10920"/>
                    <a:pt x="995" y="10977"/>
                    <a:pt x="1067" y="11033"/>
                  </a:cubicBezTo>
                  <a:cubicBezTo>
                    <a:pt x="1177" y="11118"/>
                    <a:pt x="1292" y="11197"/>
                    <a:pt x="1409" y="11273"/>
                  </a:cubicBezTo>
                  <a:cubicBezTo>
                    <a:pt x="1785" y="11525"/>
                    <a:pt x="2229" y="11739"/>
                    <a:pt x="2724" y="11905"/>
                  </a:cubicBezTo>
                  <a:cubicBezTo>
                    <a:pt x="3294" y="12097"/>
                    <a:pt x="3918" y="12194"/>
                    <a:pt x="4566" y="12194"/>
                  </a:cubicBezTo>
                  <a:cubicBezTo>
                    <a:pt x="4889" y="12194"/>
                    <a:pt x="5219" y="12170"/>
                    <a:pt x="5551" y="12121"/>
                  </a:cubicBezTo>
                  <a:cubicBezTo>
                    <a:pt x="6484" y="11983"/>
                    <a:pt x="7394" y="11652"/>
                    <a:pt x="8260" y="11140"/>
                  </a:cubicBezTo>
                  <a:cubicBezTo>
                    <a:pt x="8653" y="10907"/>
                    <a:pt x="9048" y="10617"/>
                    <a:pt x="9436" y="10275"/>
                  </a:cubicBezTo>
                  <a:cubicBezTo>
                    <a:pt x="9855" y="9906"/>
                    <a:pt x="10243" y="9474"/>
                    <a:pt x="10617" y="8951"/>
                  </a:cubicBezTo>
                  <a:cubicBezTo>
                    <a:pt x="10816" y="8668"/>
                    <a:pt x="10997" y="8375"/>
                    <a:pt x="11157" y="8082"/>
                  </a:cubicBezTo>
                  <a:cubicBezTo>
                    <a:pt x="11322" y="7779"/>
                    <a:pt x="11473" y="7457"/>
                    <a:pt x="11606" y="7128"/>
                  </a:cubicBezTo>
                  <a:cubicBezTo>
                    <a:pt x="11734" y="6816"/>
                    <a:pt x="11835" y="6521"/>
                    <a:pt x="11906" y="6245"/>
                  </a:cubicBezTo>
                  <a:cubicBezTo>
                    <a:pt x="11958" y="6041"/>
                    <a:pt x="11994" y="5818"/>
                    <a:pt x="12023" y="5524"/>
                  </a:cubicBezTo>
                  <a:cubicBezTo>
                    <a:pt x="12073" y="4985"/>
                    <a:pt x="12064" y="4447"/>
                    <a:pt x="12054" y="3924"/>
                  </a:cubicBezTo>
                  <a:lnTo>
                    <a:pt x="12053" y="3828"/>
                  </a:lnTo>
                  <a:cubicBezTo>
                    <a:pt x="12046" y="3303"/>
                    <a:pt x="12039" y="2759"/>
                    <a:pt x="12086" y="2228"/>
                  </a:cubicBezTo>
                  <a:lnTo>
                    <a:pt x="12086" y="2228"/>
                  </a:lnTo>
                  <a:lnTo>
                    <a:pt x="12083" y="2236"/>
                  </a:lnTo>
                  <a:cubicBezTo>
                    <a:pt x="12123" y="1825"/>
                    <a:pt x="12189" y="1491"/>
                    <a:pt x="12296" y="1183"/>
                  </a:cubicBezTo>
                  <a:cubicBezTo>
                    <a:pt x="12339" y="1071"/>
                    <a:pt x="12388" y="961"/>
                    <a:pt x="12445" y="857"/>
                  </a:cubicBezTo>
                  <a:cubicBezTo>
                    <a:pt x="12475" y="801"/>
                    <a:pt x="12510" y="745"/>
                    <a:pt x="12546" y="692"/>
                  </a:cubicBezTo>
                  <a:cubicBezTo>
                    <a:pt x="12635" y="566"/>
                    <a:pt x="12734" y="458"/>
                    <a:pt x="12844" y="360"/>
                  </a:cubicBezTo>
                  <a:cubicBezTo>
                    <a:pt x="12886" y="333"/>
                    <a:pt x="12908" y="310"/>
                    <a:pt x="12922" y="284"/>
                  </a:cubicBezTo>
                  <a:cubicBezTo>
                    <a:pt x="12949" y="234"/>
                    <a:pt x="12955" y="182"/>
                    <a:pt x="12938" y="133"/>
                  </a:cubicBezTo>
                  <a:cubicBezTo>
                    <a:pt x="12923" y="86"/>
                    <a:pt x="12892" y="46"/>
                    <a:pt x="12846" y="23"/>
                  </a:cubicBezTo>
                  <a:cubicBezTo>
                    <a:pt x="12818" y="8"/>
                    <a:pt x="12786" y="1"/>
                    <a:pt x="12754" y="1"/>
                  </a:cubicBezTo>
                  <a:close/>
                </a:path>
              </a:pathLst>
            </a:custGeom>
            <a:solidFill>
              <a:srgbClr val="AAB5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03" name="Google Shape;4003;p16"/>
            <p:cNvSpPr/>
            <p:nvPr/>
          </p:nvSpPr>
          <p:spPr>
            <a:xfrm>
              <a:off x="6056075" y="438125"/>
              <a:ext cx="252500" cy="195250"/>
            </a:xfrm>
            <a:custGeom>
              <a:avLst/>
              <a:gdLst/>
              <a:ahLst/>
              <a:cxnLst/>
              <a:rect l="l" t="t" r="r" b="b"/>
              <a:pathLst>
                <a:path w="10100" h="7810" extrusionOk="0">
                  <a:moveTo>
                    <a:pt x="1496" y="1"/>
                  </a:moveTo>
                  <a:cubicBezTo>
                    <a:pt x="1397" y="1"/>
                    <a:pt x="1296" y="4"/>
                    <a:pt x="1194" y="11"/>
                  </a:cubicBezTo>
                  <a:cubicBezTo>
                    <a:pt x="894" y="28"/>
                    <a:pt x="572" y="87"/>
                    <a:pt x="210" y="195"/>
                  </a:cubicBezTo>
                  <a:cubicBezTo>
                    <a:pt x="176" y="206"/>
                    <a:pt x="147" y="229"/>
                    <a:pt x="130" y="264"/>
                  </a:cubicBezTo>
                  <a:cubicBezTo>
                    <a:pt x="108" y="302"/>
                    <a:pt x="103" y="353"/>
                    <a:pt x="116" y="394"/>
                  </a:cubicBezTo>
                  <a:cubicBezTo>
                    <a:pt x="108" y="410"/>
                    <a:pt x="103" y="429"/>
                    <a:pt x="98" y="444"/>
                  </a:cubicBezTo>
                  <a:cubicBezTo>
                    <a:pt x="90" y="506"/>
                    <a:pt x="84" y="567"/>
                    <a:pt x="81" y="628"/>
                  </a:cubicBezTo>
                  <a:lnTo>
                    <a:pt x="75" y="693"/>
                  </a:lnTo>
                  <a:lnTo>
                    <a:pt x="61" y="854"/>
                  </a:lnTo>
                  <a:lnTo>
                    <a:pt x="47" y="1016"/>
                  </a:lnTo>
                  <a:cubicBezTo>
                    <a:pt x="25" y="1278"/>
                    <a:pt x="15" y="1536"/>
                    <a:pt x="9" y="1796"/>
                  </a:cubicBezTo>
                  <a:cubicBezTo>
                    <a:pt x="1" y="2340"/>
                    <a:pt x="25" y="2829"/>
                    <a:pt x="88" y="3290"/>
                  </a:cubicBezTo>
                  <a:cubicBezTo>
                    <a:pt x="159" y="3795"/>
                    <a:pt x="276" y="4274"/>
                    <a:pt x="440" y="4716"/>
                  </a:cubicBezTo>
                  <a:cubicBezTo>
                    <a:pt x="607" y="5174"/>
                    <a:pt x="848" y="5608"/>
                    <a:pt x="1153" y="6010"/>
                  </a:cubicBezTo>
                  <a:cubicBezTo>
                    <a:pt x="1283" y="6182"/>
                    <a:pt x="1441" y="6359"/>
                    <a:pt x="1654" y="6565"/>
                  </a:cubicBezTo>
                  <a:cubicBezTo>
                    <a:pt x="1828" y="6737"/>
                    <a:pt x="2026" y="6901"/>
                    <a:pt x="2238" y="7053"/>
                  </a:cubicBezTo>
                  <a:cubicBezTo>
                    <a:pt x="2583" y="7303"/>
                    <a:pt x="2961" y="7495"/>
                    <a:pt x="3357" y="7626"/>
                  </a:cubicBezTo>
                  <a:cubicBezTo>
                    <a:pt x="3739" y="7749"/>
                    <a:pt x="4148" y="7810"/>
                    <a:pt x="4607" y="7810"/>
                  </a:cubicBezTo>
                  <a:cubicBezTo>
                    <a:pt x="4904" y="7810"/>
                    <a:pt x="5223" y="7784"/>
                    <a:pt x="5569" y="7734"/>
                  </a:cubicBezTo>
                  <a:cubicBezTo>
                    <a:pt x="5887" y="7688"/>
                    <a:pt x="6201" y="7625"/>
                    <a:pt x="6517" y="7561"/>
                  </a:cubicBezTo>
                  <a:cubicBezTo>
                    <a:pt x="6684" y="7530"/>
                    <a:pt x="6853" y="7495"/>
                    <a:pt x="7021" y="7465"/>
                  </a:cubicBezTo>
                  <a:cubicBezTo>
                    <a:pt x="7594" y="7359"/>
                    <a:pt x="8061" y="7309"/>
                    <a:pt x="8491" y="7303"/>
                  </a:cubicBezTo>
                  <a:cubicBezTo>
                    <a:pt x="8920" y="7309"/>
                    <a:pt x="9317" y="7359"/>
                    <a:pt x="9700" y="7455"/>
                  </a:cubicBezTo>
                  <a:lnTo>
                    <a:pt x="9802" y="7482"/>
                  </a:lnTo>
                  <a:cubicBezTo>
                    <a:pt x="9826" y="7494"/>
                    <a:pt x="9853" y="7499"/>
                    <a:pt x="9879" y="7499"/>
                  </a:cubicBezTo>
                  <a:cubicBezTo>
                    <a:pt x="9889" y="7499"/>
                    <a:pt x="9900" y="7498"/>
                    <a:pt x="9910" y="7497"/>
                  </a:cubicBezTo>
                  <a:cubicBezTo>
                    <a:pt x="9967" y="7490"/>
                    <a:pt x="10017" y="7461"/>
                    <a:pt x="10053" y="7416"/>
                  </a:cubicBezTo>
                  <a:lnTo>
                    <a:pt x="10069" y="7390"/>
                  </a:lnTo>
                  <a:cubicBezTo>
                    <a:pt x="10091" y="7352"/>
                    <a:pt x="10099" y="7304"/>
                    <a:pt x="10094" y="7260"/>
                  </a:cubicBezTo>
                  <a:cubicBezTo>
                    <a:pt x="10085" y="7194"/>
                    <a:pt x="10049" y="7152"/>
                    <a:pt x="10012" y="7118"/>
                  </a:cubicBezTo>
                  <a:cubicBezTo>
                    <a:pt x="9937" y="7049"/>
                    <a:pt x="9868" y="6980"/>
                    <a:pt x="9798" y="6909"/>
                  </a:cubicBezTo>
                  <a:cubicBezTo>
                    <a:pt x="9299" y="6396"/>
                    <a:pt x="8841" y="5825"/>
                    <a:pt x="8400" y="5272"/>
                  </a:cubicBezTo>
                  <a:lnTo>
                    <a:pt x="8218" y="5042"/>
                  </a:lnTo>
                  <a:lnTo>
                    <a:pt x="8137" y="4942"/>
                  </a:lnTo>
                  <a:cubicBezTo>
                    <a:pt x="7584" y="4251"/>
                    <a:pt x="7013" y="3535"/>
                    <a:pt x="6408" y="2870"/>
                  </a:cubicBezTo>
                  <a:cubicBezTo>
                    <a:pt x="5677" y="2066"/>
                    <a:pt x="5032" y="1477"/>
                    <a:pt x="4379" y="1018"/>
                  </a:cubicBezTo>
                  <a:cubicBezTo>
                    <a:pt x="3627" y="489"/>
                    <a:pt x="2855" y="163"/>
                    <a:pt x="2086" y="44"/>
                  </a:cubicBezTo>
                  <a:cubicBezTo>
                    <a:pt x="1897" y="15"/>
                    <a:pt x="1700" y="1"/>
                    <a:pt x="1496" y="1"/>
                  </a:cubicBezTo>
                  <a:close/>
                </a:path>
              </a:pathLst>
            </a:custGeom>
            <a:solidFill>
              <a:srgbClr val="AAB5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04" name="Google Shape;4004;p16"/>
            <p:cNvSpPr/>
            <p:nvPr/>
          </p:nvSpPr>
          <p:spPr>
            <a:xfrm>
              <a:off x="5701850" y="429825"/>
              <a:ext cx="212200" cy="436950"/>
            </a:xfrm>
            <a:custGeom>
              <a:avLst/>
              <a:gdLst/>
              <a:ahLst/>
              <a:cxnLst/>
              <a:rect l="l" t="t" r="r" b="b"/>
              <a:pathLst>
                <a:path w="8488" h="17478" extrusionOk="0">
                  <a:moveTo>
                    <a:pt x="2117" y="1"/>
                  </a:moveTo>
                  <a:cubicBezTo>
                    <a:pt x="2072" y="1"/>
                    <a:pt x="2032" y="23"/>
                    <a:pt x="2010" y="64"/>
                  </a:cubicBezTo>
                  <a:cubicBezTo>
                    <a:pt x="1990" y="107"/>
                    <a:pt x="1991" y="145"/>
                    <a:pt x="2007" y="178"/>
                  </a:cubicBezTo>
                  <a:cubicBezTo>
                    <a:pt x="2021" y="208"/>
                    <a:pt x="2043" y="229"/>
                    <a:pt x="2072" y="238"/>
                  </a:cubicBezTo>
                  <a:cubicBezTo>
                    <a:pt x="2079" y="252"/>
                    <a:pt x="2070" y="268"/>
                    <a:pt x="2062" y="287"/>
                  </a:cubicBezTo>
                  <a:cubicBezTo>
                    <a:pt x="1925" y="541"/>
                    <a:pt x="1792" y="818"/>
                    <a:pt x="1667" y="1107"/>
                  </a:cubicBezTo>
                  <a:cubicBezTo>
                    <a:pt x="1552" y="1373"/>
                    <a:pt x="1440" y="1660"/>
                    <a:pt x="1303" y="2039"/>
                  </a:cubicBezTo>
                  <a:cubicBezTo>
                    <a:pt x="1112" y="2580"/>
                    <a:pt x="933" y="3168"/>
                    <a:pt x="740" y="3887"/>
                  </a:cubicBezTo>
                  <a:cubicBezTo>
                    <a:pt x="578" y="4498"/>
                    <a:pt x="437" y="5134"/>
                    <a:pt x="318" y="5775"/>
                  </a:cubicBezTo>
                  <a:cubicBezTo>
                    <a:pt x="261" y="6074"/>
                    <a:pt x="212" y="6374"/>
                    <a:pt x="164" y="6674"/>
                  </a:cubicBezTo>
                  <a:cubicBezTo>
                    <a:pt x="128" y="6901"/>
                    <a:pt x="85" y="7201"/>
                    <a:pt x="65" y="7504"/>
                  </a:cubicBezTo>
                  <a:cubicBezTo>
                    <a:pt x="1" y="8446"/>
                    <a:pt x="140" y="9417"/>
                    <a:pt x="470" y="10312"/>
                  </a:cubicBezTo>
                  <a:cubicBezTo>
                    <a:pt x="620" y="10716"/>
                    <a:pt x="825" y="11132"/>
                    <a:pt x="1099" y="11589"/>
                  </a:cubicBezTo>
                  <a:cubicBezTo>
                    <a:pt x="1332" y="11977"/>
                    <a:pt x="1619" y="12367"/>
                    <a:pt x="1977" y="12784"/>
                  </a:cubicBezTo>
                  <a:cubicBezTo>
                    <a:pt x="2225" y="13073"/>
                    <a:pt x="2493" y="13353"/>
                    <a:pt x="2751" y="13624"/>
                  </a:cubicBezTo>
                  <a:cubicBezTo>
                    <a:pt x="2902" y="13782"/>
                    <a:pt x="3053" y="13940"/>
                    <a:pt x="3202" y="14102"/>
                  </a:cubicBezTo>
                  <a:cubicBezTo>
                    <a:pt x="3528" y="14457"/>
                    <a:pt x="3903" y="14888"/>
                    <a:pt x="4195" y="15397"/>
                  </a:cubicBezTo>
                  <a:cubicBezTo>
                    <a:pt x="4348" y="15677"/>
                    <a:pt x="4462" y="15955"/>
                    <a:pt x="4545" y="16247"/>
                  </a:cubicBezTo>
                  <a:lnTo>
                    <a:pt x="4564" y="16301"/>
                  </a:lnTo>
                  <a:lnTo>
                    <a:pt x="4568" y="16300"/>
                  </a:lnTo>
                  <a:cubicBezTo>
                    <a:pt x="4620" y="16556"/>
                    <a:pt x="4656" y="16850"/>
                    <a:pt x="4663" y="17179"/>
                  </a:cubicBezTo>
                  <a:lnTo>
                    <a:pt x="4667" y="17223"/>
                  </a:lnTo>
                  <a:lnTo>
                    <a:pt x="4663" y="17223"/>
                  </a:lnTo>
                  <a:cubicBezTo>
                    <a:pt x="4657" y="17259"/>
                    <a:pt x="4663" y="17298"/>
                    <a:pt x="4677" y="17336"/>
                  </a:cubicBezTo>
                  <a:cubicBezTo>
                    <a:pt x="4692" y="17371"/>
                    <a:pt x="4715" y="17402"/>
                    <a:pt x="4748" y="17429"/>
                  </a:cubicBezTo>
                  <a:cubicBezTo>
                    <a:pt x="4787" y="17460"/>
                    <a:pt x="4837" y="17477"/>
                    <a:pt x="4886" y="17477"/>
                  </a:cubicBezTo>
                  <a:cubicBezTo>
                    <a:pt x="4915" y="17477"/>
                    <a:pt x="4943" y="17471"/>
                    <a:pt x="4969" y="17459"/>
                  </a:cubicBezTo>
                  <a:cubicBezTo>
                    <a:pt x="5166" y="17367"/>
                    <a:pt x="5339" y="17252"/>
                    <a:pt x="5497" y="17111"/>
                  </a:cubicBezTo>
                  <a:cubicBezTo>
                    <a:pt x="5660" y="16965"/>
                    <a:pt x="5810" y="16784"/>
                    <a:pt x="5957" y="16560"/>
                  </a:cubicBezTo>
                  <a:cubicBezTo>
                    <a:pt x="6017" y="16467"/>
                    <a:pt x="6072" y="16373"/>
                    <a:pt x="6125" y="16276"/>
                  </a:cubicBezTo>
                  <a:cubicBezTo>
                    <a:pt x="6310" y="15934"/>
                    <a:pt x="6448" y="15570"/>
                    <a:pt x="6544" y="15295"/>
                  </a:cubicBezTo>
                  <a:cubicBezTo>
                    <a:pt x="6694" y="14864"/>
                    <a:pt x="6812" y="14397"/>
                    <a:pt x="6928" y="13776"/>
                  </a:cubicBezTo>
                  <a:lnTo>
                    <a:pt x="7005" y="13364"/>
                  </a:lnTo>
                  <a:cubicBezTo>
                    <a:pt x="7076" y="12979"/>
                    <a:pt x="7149" y="12581"/>
                    <a:pt x="7244" y="12195"/>
                  </a:cubicBezTo>
                  <a:cubicBezTo>
                    <a:pt x="7320" y="11915"/>
                    <a:pt x="7408" y="11646"/>
                    <a:pt x="7508" y="11392"/>
                  </a:cubicBezTo>
                  <a:cubicBezTo>
                    <a:pt x="7584" y="11201"/>
                    <a:pt x="7675" y="11016"/>
                    <a:pt x="7765" y="10829"/>
                  </a:cubicBezTo>
                  <a:lnTo>
                    <a:pt x="7873" y="10605"/>
                  </a:lnTo>
                  <a:cubicBezTo>
                    <a:pt x="8038" y="10250"/>
                    <a:pt x="8223" y="9827"/>
                    <a:pt x="8345" y="9371"/>
                  </a:cubicBezTo>
                  <a:cubicBezTo>
                    <a:pt x="8397" y="9173"/>
                    <a:pt x="8433" y="8991"/>
                    <a:pt x="8455" y="8813"/>
                  </a:cubicBezTo>
                  <a:cubicBezTo>
                    <a:pt x="8478" y="8626"/>
                    <a:pt x="8488" y="8425"/>
                    <a:pt x="8481" y="8182"/>
                  </a:cubicBezTo>
                  <a:cubicBezTo>
                    <a:pt x="8465" y="7682"/>
                    <a:pt x="8347" y="7197"/>
                    <a:pt x="8219" y="6746"/>
                  </a:cubicBezTo>
                  <a:cubicBezTo>
                    <a:pt x="7916" y="5666"/>
                    <a:pt x="7553" y="4739"/>
                    <a:pt x="7109" y="3919"/>
                  </a:cubicBezTo>
                  <a:cubicBezTo>
                    <a:pt x="6889" y="3517"/>
                    <a:pt x="6643" y="3133"/>
                    <a:pt x="6373" y="2784"/>
                  </a:cubicBezTo>
                  <a:cubicBezTo>
                    <a:pt x="6118" y="2450"/>
                    <a:pt x="5813" y="2124"/>
                    <a:pt x="5471" y="1815"/>
                  </a:cubicBezTo>
                  <a:cubicBezTo>
                    <a:pt x="4625" y="1048"/>
                    <a:pt x="3543" y="455"/>
                    <a:pt x="2164" y="8"/>
                  </a:cubicBezTo>
                  <a:cubicBezTo>
                    <a:pt x="2148" y="3"/>
                    <a:pt x="2132" y="1"/>
                    <a:pt x="2117" y="1"/>
                  </a:cubicBezTo>
                  <a:close/>
                </a:path>
              </a:pathLst>
            </a:custGeom>
            <a:solidFill>
              <a:srgbClr val="AAB5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05" name="Google Shape;4005;p16"/>
            <p:cNvSpPr/>
            <p:nvPr/>
          </p:nvSpPr>
          <p:spPr>
            <a:xfrm>
              <a:off x="5480725" y="285100"/>
              <a:ext cx="155800" cy="355350"/>
            </a:xfrm>
            <a:custGeom>
              <a:avLst/>
              <a:gdLst/>
              <a:ahLst/>
              <a:cxnLst/>
              <a:rect l="l" t="t" r="r" b="b"/>
              <a:pathLst>
                <a:path w="6232" h="14214" extrusionOk="0">
                  <a:moveTo>
                    <a:pt x="2028" y="0"/>
                  </a:moveTo>
                  <a:cubicBezTo>
                    <a:pt x="2001" y="0"/>
                    <a:pt x="1975" y="6"/>
                    <a:pt x="1951" y="17"/>
                  </a:cubicBezTo>
                  <a:cubicBezTo>
                    <a:pt x="1921" y="32"/>
                    <a:pt x="1894" y="58"/>
                    <a:pt x="1877" y="89"/>
                  </a:cubicBezTo>
                  <a:cubicBezTo>
                    <a:pt x="1852" y="158"/>
                    <a:pt x="1851" y="216"/>
                    <a:pt x="1875" y="252"/>
                  </a:cubicBezTo>
                  <a:cubicBezTo>
                    <a:pt x="1960" y="376"/>
                    <a:pt x="2048" y="501"/>
                    <a:pt x="2140" y="621"/>
                  </a:cubicBezTo>
                  <a:cubicBezTo>
                    <a:pt x="1918" y="740"/>
                    <a:pt x="1733" y="912"/>
                    <a:pt x="1525" y="1133"/>
                  </a:cubicBezTo>
                  <a:cubicBezTo>
                    <a:pt x="1342" y="1327"/>
                    <a:pt x="1166" y="1540"/>
                    <a:pt x="1001" y="1765"/>
                  </a:cubicBezTo>
                  <a:cubicBezTo>
                    <a:pt x="877" y="1935"/>
                    <a:pt x="762" y="2120"/>
                    <a:pt x="656" y="2313"/>
                  </a:cubicBezTo>
                  <a:cubicBezTo>
                    <a:pt x="565" y="2479"/>
                    <a:pt x="481" y="2657"/>
                    <a:pt x="404" y="2838"/>
                  </a:cubicBezTo>
                  <a:cubicBezTo>
                    <a:pt x="130" y="3490"/>
                    <a:pt x="1" y="4231"/>
                    <a:pt x="34" y="4983"/>
                  </a:cubicBezTo>
                  <a:cubicBezTo>
                    <a:pt x="96" y="6471"/>
                    <a:pt x="749" y="7884"/>
                    <a:pt x="1449" y="9191"/>
                  </a:cubicBezTo>
                  <a:cubicBezTo>
                    <a:pt x="1687" y="9639"/>
                    <a:pt x="1940" y="10079"/>
                    <a:pt x="2193" y="10520"/>
                  </a:cubicBezTo>
                  <a:cubicBezTo>
                    <a:pt x="2372" y="10831"/>
                    <a:pt x="2555" y="11146"/>
                    <a:pt x="2728" y="11462"/>
                  </a:cubicBezTo>
                  <a:cubicBezTo>
                    <a:pt x="2945" y="11852"/>
                    <a:pt x="3135" y="12216"/>
                    <a:pt x="3304" y="12571"/>
                  </a:cubicBezTo>
                  <a:cubicBezTo>
                    <a:pt x="3504" y="12980"/>
                    <a:pt x="3656" y="13349"/>
                    <a:pt x="3777" y="13693"/>
                  </a:cubicBezTo>
                  <a:lnTo>
                    <a:pt x="3777" y="13693"/>
                  </a:lnTo>
                  <a:cubicBezTo>
                    <a:pt x="3818" y="13818"/>
                    <a:pt x="3856" y="13943"/>
                    <a:pt x="3885" y="14072"/>
                  </a:cubicBezTo>
                  <a:cubicBezTo>
                    <a:pt x="3900" y="14143"/>
                    <a:pt x="3956" y="14197"/>
                    <a:pt x="4028" y="14211"/>
                  </a:cubicBezTo>
                  <a:cubicBezTo>
                    <a:pt x="4039" y="14213"/>
                    <a:pt x="4049" y="14213"/>
                    <a:pt x="4059" y="14213"/>
                  </a:cubicBezTo>
                  <a:cubicBezTo>
                    <a:pt x="4118" y="14213"/>
                    <a:pt x="4172" y="14185"/>
                    <a:pt x="4206" y="14136"/>
                  </a:cubicBezTo>
                  <a:cubicBezTo>
                    <a:pt x="4293" y="14005"/>
                    <a:pt x="4373" y="13870"/>
                    <a:pt x="4446" y="13734"/>
                  </a:cubicBezTo>
                  <a:cubicBezTo>
                    <a:pt x="4558" y="13532"/>
                    <a:pt x="4657" y="13322"/>
                    <a:pt x="4754" y="13112"/>
                  </a:cubicBezTo>
                  <a:cubicBezTo>
                    <a:pt x="4920" y="12740"/>
                    <a:pt x="5081" y="12326"/>
                    <a:pt x="5243" y="11845"/>
                  </a:cubicBezTo>
                  <a:cubicBezTo>
                    <a:pt x="5544" y="10962"/>
                    <a:pt x="5788" y="9998"/>
                    <a:pt x="5972" y="8978"/>
                  </a:cubicBezTo>
                  <a:cubicBezTo>
                    <a:pt x="6158" y="7939"/>
                    <a:pt x="6232" y="7087"/>
                    <a:pt x="6203" y="6290"/>
                  </a:cubicBezTo>
                  <a:cubicBezTo>
                    <a:pt x="6187" y="5824"/>
                    <a:pt x="6125" y="5415"/>
                    <a:pt x="6018" y="5037"/>
                  </a:cubicBezTo>
                  <a:cubicBezTo>
                    <a:pt x="5893" y="4598"/>
                    <a:pt x="5686" y="4157"/>
                    <a:pt x="5406" y="3729"/>
                  </a:cubicBezTo>
                  <a:cubicBezTo>
                    <a:pt x="4955" y="3044"/>
                    <a:pt x="4341" y="2442"/>
                    <a:pt x="3847" y="1959"/>
                  </a:cubicBezTo>
                  <a:cubicBezTo>
                    <a:pt x="3267" y="1393"/>
                    <a:pt x="2668" y="806"/>
                    <a:pt x="2190" y="108"/>
                  </a:cubicBezTo>
                  <a:cubicBezTo>
                    <a:pt x="2154" y="53"/>
                    <a:pt x="2127" y="25"/>
                    <a:pt x="2082" y="9"/>
                  </a:cubicBezTo>
                  <a:cubicBezTo>
                    <a:pt x="2064" y="3"/>
                    <a:pt x="2046" y="0"/>
                    <a:pt x="2028" y="0"/>
                  </a:cubicBezTo>
                  <a:close/>
                </a:path>
              </a:pathLst>
            </a:custGeom>
            <a:solidFill>
              <a:srgbClr val="AAB5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06" name="Google Shape;4006;p16"/>
            <p:cNvSpPr/>
            <p:nvPr/>
          </p:nvSpPr>
          <p:spPr>
            <a:xfrm>
              <a:off x="5267625" y="-212850"/>
              <a:ext cx="294000" cy="125000"/>
            </a:xfrm>
            <a:custGeom>
              <a:avLst/>
              <a:gdLst/>
              <a:ahLst/>
              <a:cxnLst/>
              <a:rect l="l" t="t" r="r" b="b"/>
              <a:pathLst>
                <a:path w="11760" h="5000" extrusionOk="0">
                  <a:moveTo>
                    <a:pt x="169" y="0"/>
                  </a:moveTo>
                  <a:cubicBezTo>
                    <a:pt x="114" y="0"/>
                    <a:pt x="63" y="27"/>
                    <a:pt x="32" y="76"/>
                  </a:cubicBezTo>
                  <a:lnTo>
                    <a:pt x="32" y="77"/>
                  </a:lnTo>
                  <a:cubicBezTo>
                    <a:pt x="5" y="126"/>
                    <a:pt x="0" y="176"/>
                    <a:pt x="13" y="219"/>
                  </a:cubicBezTo>
                  <a:cubicBezTo>
                    <a:pt x="26" y="258"/>
                    <a:pt x="49" y="288"/>
                    <a:pt x="84" y="306"/>
                  </a:cubicBezTo>
                  <a:cubicBezTo>
                    <a:pt x="158" y="344"/>
                    <a:pt x="232" y="382"/>
                    <a:pt x="308" y="420"/>
                  </a:cubicBezTo>
                  <a:cubicBezTo>
                    <a:pt x="304" y="428"/>
                    <a:pt x="301" y="432"/>
                    <a:pt x="296" y="439"/>
                  </a:cubicBezTo>
                  <a:cubicBezTo>
                    <a:pt x="266" y="494"/>
                    <a:pt x="263" y="543"/>
                    <a:pt x="275" y="589"/>
                  </a:cubicBezTo>
                  <a:cubicBezTo>
                    <a:pt x="354" y="877"/>
                    <a:pt x="431" y="1162"/>
                    <a:pt x="519" y="1443"/>
                  </a:cubicBezTo>
                  <a:cubicBezTo>
                    <a:pt x="612" y="1743"/>
                    <a:pt x="724" y="2042"/>
                    <a:pt x="845" y="2331"/>
                  </a:cubicBezTo>
                  <a:cubicBezTo>
                    <a:pt x="1032" y="2769"/>
                    <a:pt x="1267" y="3185"/>
                    <a:pt x="1547" y="3567"/>
                  </a:cubicBezTo>
                  <a:cubicBezTo>
                    <a:pt x="1770" y="3870"/>
                    <a:pt x="2039" y="4145"/>
                    <a:pt x="2352" y="4380"/>
                  </a:cubicBezTo>
                  <a:cubicBezTo>
                    <a:pt x="2607" y="4576"/>
                    <a:pt x="2909" y="4731"/>
                    <a:pt x="3245" y="4841"/>
                  </a:cubicBezTo>
                  <a:cubicBezTo>
                    <a:pt x="3534" y="4938"/>
                    <a:pt x="3860" y="4991"/>
                    <a:pt x="4215" y="4998"/>
                  </a:cubicBezTo>
                  <a:cubicBezTo>
                    <a:pt x="4249" y="4999"/>
                    <a:pt x="4283" y="4999"/>
                    <a:pt x="4318" y="4999"/>
                  </a:cubicBezTo>
                  <a:cubicBezTo>
                    <a:pt x="4598" y="4999"/>
                    <a:pt x="4899" y="4968"/>
                    <a:pt x="5233" y="4903"/>
                  </a:cubicBezTo>
                  <a:cubicBezTo>
                    <a:pt x="5547" y="4841"/>
                    <a:pt x="5882" y="4745"/>
                    <a:pt x="6261" y="4609"/>
                  </a:cubicBezTo>
                  <a:cubicBezTo>
                    <a:pt x="6576" y="4495"/>
                    <a:pt x="6913" y="4356"/>
                    <a:pt x="7321" y="4169"/>
                  </a:cubicBezTo>
                  <a:cubicBezTo>
                    <a:pt x="7877" y="3911"/>
                    <a:pt x="8430" y="3621"/>
                    <a:pt x="8966" y="3343"/>
                  </a:cubicBezTo>
                  <a:cubicBezTo>
                    <a:pt x="9815" y="2900"/>
                    <a:pt x="10691" y="2441"/>
                    <a:pt x="11603" y="2095"/>
                  </a:cubicBezTo>
                  <a:lnTo>
                    <a:pt x="11645" y="2081"/>
                  </a:lnTo>
                  <a:cubicBezTo>
                    <a:pt x="11688" y="2064"/>
                    <a:pt x="11713" y="2042"/>
                    <a:pt x="11731" y="2010"/>
                  </a:cubicBezTo>
                  <a:lnTo>
                    <a:pt x="11741" y="1987"/>
                  </a:lnTo>
                  <a:cubicBezTo>
                    <a:pt x="11759" y="1936"/>
                    <a:pt x="11741" y="1860"/>
                    <a:pt x="11683" y="1829"/>
                  </a:cubicBezTo>
                  <a:cubicBezTo>
                    <a:pt x="11518" y="1739"/>
                    <a:pt x="11343" y="1666"/>
                    <a:pt x="11159" y="1608"/>
                  </a:cubicBezTo>
                  <a:cubicBezTo>
                    <a:pt x="10981" y="1552"/>
                    <a:pt x="10778" y="1513"/>
                    <a:pt x="10521" y="1480"/>
                  </a:cubicBezTo>
                  <a:cubicBezTo>
                    <a:pt x="10300" y="1452"/>
                    <a:pt x="10074" y="1442"/>
                    <a:pt x="9853" y="1442"/>
                  </a:cubicBezTo>
                  <a:cubicBezTo>
                    <a:pt x="9598" y="1442"/>
                    <a:pt x="9348" y="1456"/>
                    <a:pt x="9118" y="1470"/>
                  </a:cubicBezTo>
                  <a:cubicBezTo>
                    <a:pt x="8908" y="1483"/>
                    <a:pt x="8697" y="1499"/>
                    <a:pt x="8488" y="1515"/>
                  </a:cubicBezTo>
                  <a:cubicBezTo>
                    <a:pt x="8213" y="1536"/>
                    <a:pt x="7939" y="1558"/>
                    <a:pt x="7663" y="1571"/>
                  </a:cubicBezTo>
                  <a:cubicBezTo>
                    <a:pt x="7497" y="1579"/>
                    <a:pt x="7343" y="1584"/>
                    <a:pt x="7199" y="1584"/>
                  </a:cubicBezTo>
                  <a:cubicBezTo>
                    <a:pt x="6875" y="1584"/>
                    <a:pt x="6599" y="1562"/>
                    <a:pt x="6339" y="1521"/>
                  </a:cubicBezTo>
                  <a:lnTo>
                    <a:pt x="6046" y="1463"/>
                  </a:lnTo>
                  <a:cubicBezTo>
                    <a:pt x="5902" y="1434"/>
                    <a:pt x="5760" y="1407"/>
                    <a:pt x="5615" y="1383"/>
                  </a:cubicBezTo>
                  <a:cubicBezTo>
                    <a:pt x="5355" y="1335"/>
                    <a:pt x="5091" y="1297"/>
                    <a:pt x="4829" y="1256"/>
                  </a:cubicBezTo>
                  <a:lnTo>
                    <a:pt x="4371" y="1190"/>
                  </a:lnTo>
                  <a:cubicBezTo>
                    <a:pt x="4018" y="1140"/>
                    <a:pt x="3663" y="1090"/>
                    <a:pt x="3311" y="1028"/>
                  </a:cubicBezTo>
                  <a:cubicBezTo>
                    <a:pt x="2841" y="946"/>
                    <a:pt x="2428" y="854"/>
                    <a:pt x="2050" y="748"/>
                  </a:cubicBezTo>
                  <a:cubicBezTo>
                    <a:pt x="1612" y="626"/>
                    <a:pt x="1168" y="464"/>
                    <a:pt x="730" y="262"/>
                  </a:cubicBezTo>
                  <a:cubicBezTo>
                    <a:pt x="572" y="186"/>
                    <a:pt x="416" y="107"/>
                    <a:pt x="262" y="25"/>
                  </a:cubicBezTo>
                  <a:cubicBezTo>
                    <a:pt x="232" y="9"/>
                    <a:pt x="200" y="0"/>
                    <a:pt x="169" y="0"/>
                  </a:cubicBezTo>
                  <a:close/>
                </a:path>
              </a:pathLst>
            </a:custGeom>
            <a:solidFill>
              <a:srgbClr val="AAB5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07" name="Google Shape;4007;p16"/>
            <p:cNvSpPr/>
            <p:nvPr/>
          </p:nvSpPr>
          <p:spPr>
            <a:xfrm>
              <a:off x="5455750" y="-111450"/>
              <a:ext cx="489075" cy="301350"/>
            </a:xfrm>
            <a:custGeom>
              <a:avLst/>
              <a:gdLst/>
              <a:ahLst/>
              <a:cxnLst/>
              <a:rect l="l" t="t" r="r" b="b"/>
              <a:pathLst>
                <a:path w="19563" h="12054" extrusionOk="0">
                  <a:moveTo>
                    <a:pt x="19318" y="1"/>
                  </a:moveTo>
                  <a:cubicBezTo>
                    <a:pt x="19275" y="1"/>
                    <a:pt x="19231" y="11"/>
                    <a:pt x="19201" y="37"/>
                  </a:cubicBezTo>
                  <a:cubicBezTo>
                    <a:pt x="18909" y="274"/>
                    <a:pt x="18636" y="527"/>
                    <a:pt x="18455" y="698"/>
                  </a:cubicBezTo>
                  <a:lnTo>
                    <a:pt x="18360" y="785"/>
                  </a:lnTo>
                  <a:cubicBezTo>
                    <a:pt x="18151" y="982"/>
                    <a:pt x="17945" y="1176"/>
                    <a:pt x="17728" y="1358"/>
                  </a:cubicBezTo>
                  <a:cubicBezTo>
                    <a:pt x="17427" y="1604"/>
                    <a:pt x="17118" y="1808"/>
                    <a:pt x="16812" y="1962"/>
                  </a:cubicBezTo>
                  <a:cubicBezTo>
                    <a:pt x="16548" y="2082"/>
                    <a:pt x="16281" y="2167"/>
                    <a:pt x="16015" y="2217"/>
                  </a:cubicBezTo>
                  <a:lnTo>
                    <a:pt x="15966" y="2232"/>
                  </a:lnTo>
                  <a:cubicBezTo>
                    <a:pt x="15818" y="2253"/>
                    <a:pt x="15648" y="2263"/>
                    <a:pt x="15470" y="2263"/>
                  </a:cubicBezTo>
                  <a:cubicBezTo>
                    <a:pt x="15378" y="2263"/>
                    <a:pt x="15284" y="2261"/>
                    <a:pt x="15189" y="2255"/>
                  </a:cubicBezTo>
                  <a:cubicBezTo>
                    <a:pt x="14717" y="2204"/>
                    <a:pt x="14261" y="2085"/>
                    <a:pt x="13822" y="1970"/>
                  </a:cubicBezTo>
                  <a:lnTo>
                    <a:pt x="13761" y="1955"/>
                  </a:lnTo>
                  <a:cubicBezTo>
                    <a:pt x="13516" y="1887"/>
                    <a:pt x="13272" y="1822"/>
                    <a:pt x="13025" y="1761"/>
                  </a:cubicBezTo>
                  <a:cubicBezTo>
                    <a:pt x="12785" y="1702"/>
                    <a:pt x="12510" y="1644"/>
                    <a:pt x="12158" y="1583"/>
                  </a:cubicBezTo>
                  <a:cubicBezTo>
                    <a:pt x="11541" y="1476"/>
                    <a:pt x="10932" y="1422"/>
                    <a:pt x="10335" y="1422"/>
                  </a:cubicBezTo>
                  <a:cubicBezTo>
                    <a:pt x="9832" y="1422"/>
                    <a:pt x="9337" y="1460"/>
                    <a:pt x="8855" y="1537"/>
                  </a:cubicBezTo>
                  <a:cubicBezTo>
                    <a:pt x="7911" y="1687"/>
                    <a:pt x="6936" y="2011"/>
                    <a:pt x="5788" y="2555"/>
                  </a:cubicBezTo>
                  <a:cubicBezTo>
                    <a:pt x="4766" y="3037"/>
                    <a:pt x="3793" y="3642"/>
                    <a:pt x="2903" y="4352"/>
                  </a:cubicBezTo>
                  <a:cubicBezTo>
                    <a:pt x="1702" y="5308"/>
                    <a:pt x="782" y="6365"/>
                    <a:pt x="165" y="7493"/>
                  </a:cubicBezTo>
                  <a:cubicBezTo>
                    <a:pt x="122" y="7572"/>
                    <a:pt x="84" y="7649"/>
                    <a:pt x="43" y="7728"/>
                  </a:cubicBezTo>
                  <a:cubicBezTo>
                    <a:pt x="0" y="7815"/>
                    <a:pt x="32" y="7921"/>
                    <a:pt x="115" y="7965"/>
                  </a:cubicBezTo>
                  <a:cubicBezTo>
                    <a:pt x="191" y="8214"/>
                    <a:pt x="283" y="8429"/>
                    <a:pt x="407" y="8645"/>
                  </a:cubicBezTo>
                  <a:cubicBezTo>
                    <a:pt x="519" y="8846"/>
                    <a:pt x="675" y="9043"/>
                    <a:pt x="882" y="9249"/>
                  </a:cubicBezTo>
                  <a:cubicBezTo>
                    <a:pt x="1057" y="9425"/>
                    <a:pt x="1261" y="9573"/>
                    <a:pt x="1426" y="9692"/>
                  </a:cubicBezTo>
                  <a:cubicBezTo>
                    <a:pt x="1645" y="9841"/>
                    <a:pt x="1844" y="9962"/>
                    <a:pt x="2145" y="10133"/>
                  </a:cubicBezTo>
                  <a:cubicBezTo>
                    <a:pt x="2982" y="10608"/>
                    <a:pt x="3868" y="11015"/>
                    <a:pt x="4777" y="11339"/>
                  </a:cubicBezTo>
                  <a:cubicBezTo>
                    <a:pt x="5705" y="11671"/>
                    <a:pt x="6634" y="11889"/>
                    <a:pt x="7535" y="11990"/>
                  </a:cubicBezTo>
                  <a:cubicBezTo>
                    <a:pt x="7909" y="12032"/>
                    <a:pt x="8280" y="12053"/>
                    <a:pt x="8642" y="12053"/>
                  </a:cubicBezTo>
                  <a:cubicBezTo>
                    <a:pt x="8738" y="12053"/>
                    <a:pt x="8834" y="12052"/>
                    <a:pt x="8928" y="12049"/>
                  </a:cubicBezTo>
                  <a:cubicBezTo>
                    <a:pt x="9352" y="12037"/>
                    <a:pt x="9803" y="11990"/>
                    <a:pt x="10306" y="11898"/>
                  </a:cubicBezTo>
                  <a:cubicBezTo>
                    <a:pt x="11219" y="11727"/>
                    <a:pt x="12107" y="11387"/>
                    <a:pt x="12943" y="10881"/>
                  </a:cubicBezTo>
                  <a:cubicBezTo>
                    <a:pt x="13326" y="10651"/>
                    <a:pt x="13721" y="10358"/>
                    <a:pt x="14185" y="9962"/>
                  </a:cubicBezTo>
                  <a:cubicBezTo>
                    <a:pt x="14577" y="9629"/>
                    <a:pt x="14968" y="9249"/>
                    <a:pt x="15382" y="8804"/>
                  </a:cubicBezTo>
                  <a:cubicBezTo>
                    <a:pt x="16124" y="7998"/>
                    <a:pt x="16812" y="7072"/>
                    <a:pt x="17424" y="6051"/>
                  </a:cubicBezTo>
                  <a:cubicBezTo>
                    <a:pt x="17539" y="5853"/>
                    <a:pt x="17652" y="5656"/>
                    <a:pt x="17761" y="5456"/>
                  </a:cubicBezTo>
                  <a:cubicBezTo>
                    <a:pt x="18192" y="4666"/>
                    <a:pt x="18569" y="3817"/>
                    <a:pt x="18882" y="2931"/>
                  </a:cubicBezTo>
                  <a:cubicBezTo>
                    <a:pt x="19028" y="2525"/>
                    <a:pt x="19159" y="2088"/>
                    <a:pt x="19274" y="1637"/>
                  </a:cubicBezTo>
                  <a:cubicBezTo>
                    <a:pt x="19397" y="1157"/>
                    <a:pt x="19488" y="715"/>
                    <a:pt x="19550" y="280"/>
                  </a:cubicBezTo>
                  <a:cubicBezTo>
                    <a:pt x="19563" y="192"/>
                    <a:pt x="19540" y="116"/>
                    <a:pt x="19481" y="64"/>
                  </a:cubicBezTo>
                  <a:cubicBezTo>
                    <a:pt x="19449" y="34"/>
                    <a:pt x="19416" y="16"/>
                    <a:pt x="19373" y="7"/>
                  </a:cubicBezTo>
                  <a:cubicBezTo>
                    <a:pt x="19356" y="3"/>
                    <a:pt x="19337" y="1"/>
                    <a:pt x="19318" y="1"/>
                  </a:cubicBezTo>
                  <a:close/>
                </a:path>
              </a:pathLst>
            </a:custGeom>
            <a:solidFill>
              <a:srgbClr val="9098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08" name="Google Shape;4008;p16"/>
            <p:cNvSpPr/>
            <p:nvPr/>
          </p:nvSpPr>
          <p:spPr>
            <a:xfrm>
              <a:off x="5768500" y="142925"/>
              <a:ext cx="285875" cy="148925"/>
            </a:xfrm>
            <a:custGeom>
              <a:avLst/>
              <a:gdLst/>
              <a:ahLst/>
              <a:cxnLst/>
              <a:rect l="l" t="t" r="r" b="b"/>
              <a:pathLst>
                <a:path w="11435" h="5957" extrusionOk="0">
                  <a:moveTo>
                    <a:pt x="10671" y="0"/>
                  </a:moveTo>
                  <a:cubicBezTo>
                    <a:pt x="9933" y="0"/>
                    <a:pt x="9209" y="161"/>
                    <a:pt x="8525" y="344"/>
                  </a:cubicBezTo>
                  <a:cubicBezTo>
                    <a:pt x="8105" y="455"/>
                    <a:pt x="7687" y="583"/>
                    <a:pt x="7274" y="712"/>
                  </a:cubicBezTo>
                  <a:cubicBezTo>
                    <a:pt x="6699" y="889"/>
                    <a:pt x="6105" y="1071"/>
                    <a:pt x="5510" y="1207"/>
                  </a:cubicBezTo>
                  <a:cubicBezTo>
                    <a:pt x="5369" y="1240"/>
                    <a:pt x="5227" y="1269"/>
                    <a:pt x="5083" y="1294"/>
                  </a:cubicBezTo>
                  <a:cubicBezTo>
                    <a:pt x="4979" y="1312"/>
                    <a:pt x="4877" y="1328"/>
                    <a:pt x="4775" y="1341"/>
                  </a:cubicBezTo>
                  <a:lnTo>
                    <a:pt x="4601" y="1365"/>
                  </a:lnTo>
                  <a:cubicBezTo>
                    <a:pt x="4282" y="1417"/>
                    <a:pt x="3969" y="1496"/>
                    <a:pt x="3669" y="1601"/>
                  </a:cubicBezTo>
                  <a:cubicBezTo>
                    <a:pt x="3173" y="1768"/>
                    <a:pt x="2706" y="2038"/>
                    <a:pt x="2284" y="2399"/>
                  </a:cubicBezTo>
                  <a:cubicBezTo>
                    <a:pt x="1882" y="2744"/>
                    <a:pt x="1549" y="3152"/>
                    <a:pt x="1237" y="3541"/>
                  </a:cubicBezTo>
                  <a:lnTo>
                    <a:pt x="1092" y="3722"/>
                  </a:lnTo>
                  <a:cubicBezTo>
                    <a:pt x="734" y="4172"/>
                    <a:pt x="410" y="4575"/>
                    <a:pt x="49" y="4968"/>
                  </a:cubicBezTo>
                  <a:cubicBezTo>
                    <a:pt x="0" y="5057"/>
                    <a:pt x="3" y="5137"/>
                    <a:pt x="56" y="5192"/>
                  </a:cubicBezTo>
                  <a:cubicBezTo>
                    <a:pt x="36" y="5276"/>
                    <a:pt x="87" y="5371"/>
                    <a:pt x="167" y="5403"/>
                  </a:cubicBezTo>
                  <a:cubicBezTo>
                    <a:pt x="660" y="5602"/>
                    <a:pt x="1151" y="5747"/>
                    <a:pt x="1625" y="5839"/>
                  </a:cubicBezTo>
                  <a:cubicBezTo>
                    <a:pt x="2029" y="5916"/>
                    <a:pt x="2461" y="5957"/>
                    <a:pt x="2911" y="5957"/>
                  </a:cubicBezTo>
                  <a:cubicBezTo>
                    <a:pt x="2974" y="5957"/>
                    <a:pt x="3038" y="5956"/>
                    <a:pt x="3101" y="5954"/>
                  </a:cubicBezTo>
                  <a:cubicBezTo>
                    <a:pt x="3562" y="5944"/>
                    <a:pt x="4044" y="5880"/>
                    <a:pt x="4575" y="5755"/>
                  </a:cubicBezTo>
                  <a:cubicBezTo>
                    <a:pt x="5098" y="5633"/>
                    <a:pt x="5616" y="5444"/>
                    <a:pt x="6120" y="5195"/>
                  </a:cubicBezTo>
                  <a:cubicBezTo>
                    <a:pt x="6571" y="4975"/>
                    <a:pt x="7008" y="4695"/>
                    <a:pt x="7415" y="4360"/>
                  </a:cubicBezTo>
                  <a:cubicBezTo>
                    <a:pt x="7778" y="4064"/>
                    <a:pt x="8127" y="3714"/>
                    <a:pt x="8482" y="3290"/>
                  </a:cubicBezTo>
                  <a:cubicBezTo>
                    <a:pt x="8826" y="2879"/>
                    <a:pt x="9134" y="2433"/>
                    <a:pt x="9415" y="2010"/>
                  </a:cubicBezTo>
                  <a:cubicBezTo>
                    <a:pt x="9718" y="1551"/>
                    <a:pt x="9998" y="1143"/>
                    <a:pt x="10370" y="804"/>
                  </a:cubicBezTo>
                  <a:cubicBezTo>
                    <a:pt x="10521" y="675"/>
                    <a:pt x="10672" y="570"/>
                    <a:pt x="10830" y="483"/>
                  </a:cubicBezTo>
                  <a:cubicBezTo>
                    <a:pt x="11002" y="397"/>
                    <a:pt x="11170" y="337"/>
                    <a:pt x="11349" y="294"/>
                  </a:cubicBezTo>
                  <a:cubicBezTo>
                    <a:pt x="11374" y="290"/>
                    <a:pt x="11402" y="271"/>
                    <a:pt x="11417" y="239"/>
                  </a:cubicBezTo>
                  <a:cubicBezTo>
                    <a:pt x="11430" y="216"/>
                    <a:pt x="11435" y="189"/>
                    <a:pt x="11433" y="160"/>
                  </a:cubicBezTo>
                  <a:cubicBezTo>
                    <a:pt x="11430" y="103"/>
                    <a:pt x="11382" y="53"/>
                    <a:pt x="11326" y="45"/>
                  </a:cubicBezTo>
                  <a:cubicBezTo>
                    <a:pt x="11107" y="14"/>
                    <a:pt x="10888" y="0"/>
                    <a:pt x="10671" y="0"/>
                  </a:cubicBezTo>
                  <a:close/>
                </a:path>
              </a:pathLst>
            </a:custGeom>
            <a:solidFill>
              <a:srgbClr val="9098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09" name="Google Shape;4009;p16"/>
            <p:cNvSpPr/>
            <p:nvPr/>
          </p:nvSpPr>
          <p:spPr>
            <a:xfrm>
              <a:off x="6112750" y="265500"/>
              <a:ext cx="359100" cy="192525"/>
            </a:xfrm>
            <a:custGeom>
              <a:avLst/>
              <a:gdLst/>
              <a:ahLst/>
              <a:cxnLst/>
              <a:rect l="l" t="t" r="r" b="b"/>
              <a:pathLst>
                <a:path w="14364" h="7701" extrusionOk="0">
                  <a:moveTo>
                    <a:pt x="13587" y="0"/>
                  </a:moveTo>
                  <a:cubicBezTo>
                    <a:pt x="13483" y="0"/>
                    <a:pt x="13379" y="4"/>
                    <a:pt x="13274" y="10"/>
                  </a:cubicBezTo>
                  <a:cubicBezTo>
                    <a:pt x="12986" y="26"/>
                    <a:pt x="12687" y="66"/>
                    <a:pt x="12390" y="125"/>
                  </a:cubicBezTo>
                  <a:cubicBezTo>
                    <a:pt x="11852" y="227"/>
                    <a:pt x="11298" y="401"/>
                    <a:pt x="10587" y="687"/>
                  </a:cubicBezTo>
                  <a:cubicBezTo>
                    <a:pt x="10066" y="899"/>
                    <a:pt x="9517" y="1150"/>
                    <a:pt x="8859" y="1482"/>
                  </a:cubicBezTo>
                  <a:lnTo>
                    <a:pt x="8609" y="1609"/>
                  </a:lnTo>
                  <a:lnTo>
                    <a:pt x="8466" y="1680"/>
                  </a:lnTo>
                  <a:lnTo>
                    <a:pt x="8418" y="1703"/>
                  </a:lnTo>
                  <a:cubicBezTo>
                    <a:pt x="8257" y="1782"/>
                    <a:pt x="8098" y="1863"/>
                    <a:pt x="7934" y="1940"/>
                  </a:cubicBezTo>
                  <a:cubicBezTo>
                    <a:pt x="7581" y="2111"/>
                    <a:pt x="7249" y="2249"/>
                    <a:pt x="6917" y="2366"/>
                  </a:cubicBezTo>
                  <a:cubicBezTo>
                    <a:pt x="6777" y="2416"/>
                    <a:pt x="6599" y="2470"/>
                    <a:pt x="6418" y="2515"/>
                  </a:cubicBezTo>
                  <a:cubicBezTo>
                    <a:pt x="6239" y="2558"/>
                    <a:pt x="6063" y="2590"/>
                    <a:pt x="5883" y="2617"/>
                  </a:cubicBezTo>
                  <a:cubicBezTo>
                    <a:pt x="5656" y="2654"/>
                    <a:pt x="5431" y="2682"/>
                    <a:pt x="5204" y="2707"/>
                  </a:cubicBezTo>
                  <a:lnTo>
                    <a:pt x="4800" y="2758"/>
                  </a:lnTo>
                  <a:cubicBezTo>
                    <a:pt x="4378" y="2811"/>
                    <a:pt x="4039" y="2875"/>
                    <a:pt x="3732" y="2959"/>
                  </a:cubicBezTo>
                  <a:cubicBezTo>
                    <a:pt x="3444" y="3039"/>
                    <a:pt x="3157" y="3154"/>
                    <a:pt x="2854" y="3312"/>
                  </a:cubicBezTo>
                  <a:cubicBezTo>
                    <a:pt x="2531" y="3473"/>
                    <a:pt x="2236" y="3673"/>
                    <a:pt x="2044" y="3808"/>
                  </a:cubicBezTo>
                  <a:cubicBezTo>
                    <a:pt x="1773" y="3993"/>
                    <a:pt x="1511" y="4203"/>
                    <a:pt x="1240" y="4447"/>
                  </a:cubicBezTo>
                  <a:cubicBezTo>
                    <a:pt x="1013" y="4649"/>
                    <a:pt x="787" y="4885"/>
                    <a:pt x="566" y="5143"/>
                  </a:cubicBezTo>
                  <a:cubicBezTo>
                    <a:pt x="369" y="5376"/>
                    <a:pt x="206" y="5613"/>
                    <a:pt x="76" y="5850"/>
                  </a:cubicBezTo>
                  <a:lnTo>
                    <a:pt x="33" y="5933"/>
                  </a:lnTo>
                  <a:cubicBezTo>
                    <a:pt x="0" y="5996"/>
                    <a:pt x="13" y="6061"/>
                    <a:pt x="68" y="6100"/>
                  </a:cubicBezTo>
                  <a:cubicBezTo>
                    <a:pt x="87" y="6113"/>
                    <a:pt x="109" y="6119"/>
                    <a:pt x="132" y="6119"/>
                  </a:cubicBezTo>
                  <a:cubicBezTo>
                    <a:pt x="159" y="6119"/>
                    <a:pt x="186" y="6111"/>
                    <a:pt x="208" y="6094"/>
                  </a:cubicBezTo>
                  <a:cubicBezTo>
                    <a:pt x="343" y="6472"/>
                    <a:pt x="658" y="6795"/>
                    <a:pt x="1162" y="7081"/>
                  </a:cubicBezTo>
                  <a:cubicBezTo>
                    <a:pt x="1340" y="7179"/>
                    <a:pt x="1536" y="7269"/>
                    <a:pt x="1798" y="7372"/>
                  </a:cubicBezTo>
                  <a:cubicBezTo>
                    <a:pt x="2038" y="7463"/>
                    <a:pt x="2288" y="7535"/>
                    <a:pt x="2541" y="7588"/>
                  </a:cubicBezTo>
                  <a:cubicBezTo>
                    <a:pt x="2894" y="7663"/>
                    <a:pt x="3272" y="7701"/>
                    <a:pt x="3671" y="7701"/>
                  </a:cubicBezTo>
                  <a:cubicBezTo>
                    <a:pt x="3819" y="7701"/>
                    <a:pt x="3968" y="7696"/>
                    <a:pt x="4121" y="7686"/>
                  </a:cubicBezTo>
                  <a:cubicBezTo>
                    <a:pt x="4637" y="7653"/>
                    <a:pt x="5178" y="7558"/>
                    <a:pt x="5731" y="7401"/>
                  </a:cubicBezTo>
                  <a:cubicBezTo>
                    <a:pt x="6244" y="7256"/>
                    <a:pt x="6755" y="7058"/>
                    <a:pt x="7251" y="6812"/>
                  </a:cubicBezTo>
                  <a:cubicBezTo>
                    <a:pt x="7716" y="6582"/>
                    <a:pt x="8158" y="6308"/>
                    <a:pt x="8565" y="5992"/>
                  </a:cubicBezTo>
                  <a:cubicBezTo>
                    <a:pt x="8928" y="5711"/>
                    <a:pt x="9284" y="5369"/>
                    <a:pt x="9689" y="4915"/>
                  </a:cubicBezTo>
                  <a:cubicBezTo>
                    <a:pt x="10028" y="4536"/>
                    <a:pt x="10340" y="4141"/>
                    <a:pt x="10685" y="3703"/>
                  </a:cubicBezTo>
                  <a:lnTo>
                    <a:pt x="10780" y="3579"/>
                  </a:lnTo>
                  <a:lnTo>
                    <a:pt x="10818" y="3529"/>
                  </a:lnTo>
                  <a:lnTo>
                    <a:pt x="10856" y="3480"/>
                  </a:lnTo>
                  <a:cubicBezTo>
                    <a:pt x="11166" y="3081"/>
                    <a:pt x="11488" y="2666"/>
                    <a:pt x="11825" y="2276"/>
                  </a:cubicBezTo>
                  <a:lnTo>
                    <a:pt x="11825" y="2276"/>
                  </a:lnTo>
                  <a:lnTo>
                    <a:pt x="11776" y="2295"/>
                  </a:lnTo>
                  <a:cubicBezTo>
                    <a:pt x="12064" y="2001"/>
                    <a:pt x="12298" y="1759"/>
                    <a:pt x="12516" y="1551"/>
                  </a:cubicBezTo>
                  <a:cubicBezTo>
                    <a:pt x="12767" y="1311"/>
                    <a:pt x="13040" y="1092"/>
                    <a:pt x="13325" y="895"/>
                  </a:cubicBezTo>
                  <a:cubicBezTo>
                    <a:pt x="13460" y="804"/>
                    <a:pt x="13605" y="714"/>
                    <a:pt x="13756" y="629"/>
                  </a:cubicBezTo>
                  <a:cubicBezTo>
                    <a:pt x="13908" y="546"/>
                    <a:pt x="14073" y="467"/>
                    <a:pt x="14261" y="388"/>
                  </a:cubicBezTo>
                  <a:cubicBezTo>
                    <a:pt x="14297" y="373"/>
                    <a:pt x="14323" y="340"/>
                    <a:pt x="14337" y="316"/>
                  </a:cubicBezTo>
                  <a:cubicBezTo>
                    <a:pt x="14357" y="277"/>
                    <a:pt x="14363" y="227"/>
                    <a:pt x="14357" y="182"/>
                  </a:cubicBezTo>
                  <a:cubicBezTo>
                    <a:pt x="14340" y="102"/>
                    <a:pt x="14273" y="43"/>
                    <a:pt x="14186" y="36"/>
                  </a:cubicBezTo>
                  <a:cubicBezTo>
                    <a:pt x="14034" y="21"/>
                    <a:pt x="13883" y="9"/>
                    <a:pt x="13730" y="3"/>
                  </a:cubicBezTo>
                  <a:cubicBezTo>
                    <a:pt x="13682" y="1"/>
                    <a:pt x="13634" y="0"/>
                    <a:pt x="13587" y="0"/>
                  </a:cubicBezTo>
                  <a:close/>
                </a:path>
              </a:pathLst>
            </a:custGeom>
            <a:solidFill>
              <a:srgbClr val="9098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10" name="Google Shape;4010;p16"/>
            <p:cNvSpPr/>
            <p:nvPr/>
          </p:nvSpPr>
          <p:spPr>
            <a:xfrm>
              <a:off x="5907750" y="410250"/>
              <a:ext cx="135575" cy="206350"/>
            </a:xfrm>
            <a:custGeom>
              <a:avLst/>
              <a:gdLst/>
              <a:ahLst/>
              <a:cxnLst/>
              <a:rect l="l" t="t" r="r" b="b"/>
              <a:pathLst>
                <a:path w="5423" h="8254" extrusionOk="0">
                  <a:moveTo>
                    <a:pt x="120" y="1"/>
                  </a:moveTo>
                  <a:cubicBezTo>
                    <a:pt x="104" y="1"/>
                    <a:pt x="89" y="4"/>
                    <a:pt x="74" y="10"/>
                  </a:cubicBezTo>
                  <a:cubicBezTo>
                    <a:pt x="48" y="21"/>
                    <a:pt x="29" y="38"/>
                    <a:pt x="16" y="63"/>
                  </a:cubicBezTo>
                  <a:cubicBezTo>
                    <a:pt x="0" y="107"/>
                    <a:pt x="0" y="149"/>
                    <a:pt x="19" y="186"/>
                  </a:cubicBezTo>
                  <a:cubicBezTo>
                    <a:pt x="32" y="212"/>
                    <a:pt x="58" y="231"/>
                    <a:pt x="85" y="238"/>
                  </a:cubicBezTo>
                  <a:lnTo>
                    <a:pt x="226" y="270"/>
                  </a:lnTo>
                  <a:cubicBezTo>
                    <a:pt x="223" y="269"/>
                    <a:pt x="221" y="269"/>
                    <a:pt x="219" y="269"/>
                  </a:cubicBezTo>
                  <a:cubicBezTo>
                    <a:pt x="191" y="269"/>
                    <a:pt x="165" y="291"/>
                    <a:pt x="143" y="327"/>
                  </a:cubicBezTo>
                  <a:cubicBezTo>
                    <a:pt x="131" y="352"/>
                    <a:pt x="124" y="376"/>
                    <a:pt x="120" y="403"/>
                  </a:cubicBezTo>
                  <a:cubicBezTo>
                    <a:pt x="49" y="1055"/>
                    <a:pt x="190" y="1749"/>
                    <a:pt x="538" y="2470"/>
                  </a:cubicBezTo>
                  <a:cubicBezTo>
                    <a:pt x="670" y="2747"/>
                    <a:pt x="846" y="3039"/>
                    <a:pt x="1098" y="3386"/>
                  </a:cubicBezTo>
                  <a:cubicBezTo>
                    <a:pt x="1326" y="3701"/>
                    <a:pt x="1583" y="3988"/>
                    <a:pt x="1870" y="4304"/>
                  </a:cubicBezTo>
                  <a:lnTo>
                    <a:pt x="1913" y="4353"/>
                  </a:lnTo>
                  <a:cubicBezTo>
                    <a:pt x="2158" y="4625"/>
                    <a:pt x="2409" y="4886"/>
                    <a:pt x="2660" y="5150"/>
                  </a:cubicBezTo>
                  <a:lnTo>
                    <a:pt x="2731" y="5223"/>
                  </a:lnTo>
                  <a:cubicBezTo>
                    <a:pt x="3027" y="5532"/>
                    <a:pt x="3322" y="5841"/>
                    <a:pt x="3608" y="6160"/>
                  </a:cubicBezTo>
                  <a:cubicBezTo>
                    <a:pt x="3874" y="6456"/>
                    <a:pt x="4141" y="6773"/>
                    <a:pt x="4404" y="7102"/>
                  </a:cubicBezTo>
                  <a:cubicBezTo>
                    <a:pt x="4542" y="7277"/>
                    <a:pt x="4674" y="7457"/>
                    <a:pt x="4802" y="7639"/>
                  </a:cubicBezTo>
                  <a:cubicBezTo>
                    <a:pt x="4887" y="7756"/>
                    <a:pt x="4966" y="7873"/>
                    <a:pt x="5045" y="7993"/>
                  </a:cubicBezTo>
                  <a:lnTo>
                    <a:pt x="5190" y="8211"/>
                  </a:lnTo>
                  <a:cubicBezTo>
                    <a:pt x="5210" y="8240"/>
                    <a:pt x="5247" y="8254"/>
                    <a:pt x="5279" y="8254"/>
                  </a:cubicBezTo>
                  <a:cubicBezTo>
                    <a:pt x="5287" y="8254"/>
                    <a:pt x="5295" y="8253"/>
                    <a:pt x="5302" y="8251"/>
                  </a:cubicBezTo>
                  <a:cubicBezTo>
                    <a:pt x="5345" y="8244"/>
                    <a:pt x="5375" y="8221"/>
                    <a:pt x="5391" y="8189"/>
                  </a:cubicBezTo>
                  <a:lnTo>
                    <a:pt x="5404" y="8149"/>
                  </a:lnTo>
                  <a:cubicBezTo>
                    <a:pt x="5415" y="7905"/>
                    <a:pt x="5422" y="7718"/>
                    <a:pt x="5419" y="7533"/>
                  </a:cubicBezTo>
                  <a:cubicBezTo>
                    <a:pt x="5419" y="7319"/>
                    <a:pt x="5411" y="7104"/>
                    <a:pt x="5394" y="6890"/>
                  </a:cubicBezTo>
                  <a:cubicBezTo>
                    <a:pt x="5363" y="6456"/>
                    <a:pt x="5297" y="6013"/>
                    <a:pt x="5190" y="5539"/>
                  </a:cubicBezTo>
                  <a:cubicBezTo>
                    <a:pt x="4990" y="4656"/>
                    <a:pt x="4658" y="3819"/>
                    <a:pt x="4204" y="3050"/>
                  </a:cubicBezTo>
                  <a:cubicBezTo>
                    <a:pt x="4000" y="2700"/>
                    <a:pt x="3758" y="2361"/>
                    <a:pt x="3485" y="2039"/>
                  </a:cubicBezTo>
                  <a:cubicBezTo>
                    <a:pt x="3219" y="1725"/>
                    <a:pt x="2907" y="1422"/>
                    <a:pt x="2557" y="1140"/>
                  </a:cubicBezTo>
                  <a:cubicBezTo>
                    <a:pt x="2235" y="882"/>
                    <a:pt x="1868" y="649"/>
                    <a:pt x="1460" y="451"/>
                  </a:cubicBezTo>
                  <a:cubicBezTo>
                    <a:pt x="1075" y="260"/>
                    <a:pt x="641" y="110"/>
                    <a:pt x="163" y="7"/>
                  </a:cubicBezTo>
                  <a:cubicBezTo>
                    <a:pt x="147" y="3"/>
                    <a:pt x="133" y="1"/>
                    <a:pt x="120" y="1"/>
                  </a:cubicBezTo>
                  <a:close/>
                </a:path>
              </a:pathLst>
            </a:custGeom>
            <a:solidFill>
              <a:srgbClr val="9098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11" name="Google Shape;4011;p16"/>
            <p:cNvSpPr/>
            <p:nvPr/>
          </p:nvSpPr>
          <p:spPr>
            <a:xfrm>
              <a:off x="5127325" y="122825"/>
              <a:ext cx="301900" cy="566275"/>
            </a:xfrm>
            <a:custGeom>
              <a:avLst/>
              <a:gdLst/>
              <a:ahLst/>
              <a:cxnLst/>
              <a:rect l="l" t="t" r="r" b="b"/>
              <a:pathLst>
                <a:path w="12076" h="22651" extrusionOk="0">
                  <a:moveTo>
                    <a:pt x="7795" y="1"/>
                  </a:moveTo>
                  <a:cubicBezTo>
                    <a:pt x="7765" y="1"/>
                    <a:pt x="7734" y="10"/>
                    <a:pt x="7712" y="26"/>
                  </a:cubicBezTo>
                  <a:cubicBezTo>
                    <a:pt x="7694" y="36"/>
                    <a:pt x="7678" y="52"/>
                    <a:pt x="7666" y="74"/>
                  </a:cubicBezTo>
                  <a:cubicBezTo>
                    <a:pt x="7642" y="120"/>
                    <a:pt x="7645" y="177"/>
                    <a:pt x="7676" y="227"/>
                  </a:cubicBezTo>
                  <a:cubicBezTo>
                    <a:pt x="7750" y="361"/>
                    <a:pt x="7824" y="495"/>
                    <a:pt x="7903" y="630"/>
                  </a:cubicBezTo>
                  <a:cubicBezTo>
                    <a:pt x="7889" y="620"/>
                    <a:pt x="7872" y="616"/>
                    <a:pt x="7855" y="616"/>
                  </a:cubicBezTo>
                  <a:cubicBezTo>
                    <a:pt x="7828" y="616"/>
                    <a:pt x="7800" y="627"/>
                    <a:pt x="7777" y="647"/>
                  </a:cubicBezTo>
                  <a:cubicBezTo>
                    <a:pt x="7246" y="1043"/>
                    <a:pt x="6678" y="1441"/>
                    <a:pt x="6186" y="1782"/>
                  </a:cubicBezTo>
                  <a:cubicBezTo>
                    <a:pt x="5735" y="2096"/>
                    <a:pt x="5282" y="2408"/>
                    <a:pt x="4843" y="2735"/>
                  </a:cubicBezTo>
                  <a:cubicBezTo>
                    <a:pt x="4304" y="3130"/>
                    <a:pt x="3849" y="3502"/>
                    <a:pt x="3448" y="3873"/>
                  </a:cubicBezTo>
                  <a:cubicBezTo>
                    <a:pt x="3017" y="4266"/>
                    <a:pt x="2613" y="4702"/>
                    <a:pt x="2249" y="5161"/>
                  </a:cubicBezTo>
                  <a:cubicBezTo>
                    <a:pt x="1852" y="5664"/>
                    <a:pt x="1503" y="6191"/>
                    <a:pt x="1210" y="6728"/>
                  </a:cubicBezTo>
                  <a:cubicBezTo>
                    <a:pt x="1031" y="7059"/>
                    <a:pt x="863" y="7413"/>
                    <a:pt x="707" y="7785"/>
                  </a:cubicBezTo>
                  <a:cubicBezTo>
                    <a:pt x="341" y="8697"/>
                    <a:pt x="121" y="9647"/>
                    <a:pt x="54" y="10606"/>
                  </a:cubicBezTo>
                  <a:cubicBezTo>
                    <a:pt x="1" y="11360"/>
                    <a:pt x="40" y="12123"/>
                    <a:pt x="172" y="12876"/>
                  </a:cubicBezTo>
                  <a:cubicBezTo>
                    <a:pt x="305" y="13650"/>
                    <a:pt x="545" y="14432"/>
                    <a:pt x="878" y="15202"/>
                  </a:cubicBezTo>
                  <a:cubicBezTo>
                    <a:pt x="1222" y="15985"/>
                    <a:pt x="1648" y="16695"/>
                    <a:pt x="2020" y="17286"/>
                  </a:cubicBezTo>
                  <a:lnTo>
                    <a:pt x="2272" y="17680"/>
                  </a:lnTo>
                  <a:lnTo>
                    <a:pt x="2320" y="17755"/>
                  </a:lnTo>
                  <a:cubicBezTo>
                    <a:pt x="2596" y="18191"/>
                    <a:pt x="2859" y="18602"/>
                    <a:pt x="3089" y="19037"/>
                  </a:cubicBezTo>
                  <a:cubicBezTo>
                    <a:pt x="3327" y="19511"/>
                    <a:pt x="3491" y="19956"/>
                    <a:pt x="3593" y="20397"/>
                  </a:cubicBezTo>
                  <a:lnTo>
                    <a:pt x="3615" y="20438"/>
                  </a:lnTo>
                  <a:lnTo>
                    <a:pt x="3612" y="20438"/>
                  </a:lnTo>
                  <a:cubicBezTo>
                    <a:pt x="3686" y="20874"/>
                    <a:pt x="3714" y="21311"/>
                    <a:pt x="3694" y="21737"/>
                  </a:cubicBezTo>
                  <a:cubicBezTo>
                    <a:pt x="3681" y="21960"/>
                    <a:pt x="3662" y="22155"/>
                    <a:pt x="3635" y="22351"/>
                  </a:cubicBezTo>
                  <a:cubicBezTo>
                    <a:pt x="3620" y="22443"/>
                    <a:pt x="3649" y="22529"/>
                    <a:pt x="3715" y="22588"/>
                  </a:cubicBezTo>
                  <a:cubicBezTo>
                    <a:pt x="3762" y="22629"/>
                    <a:pt x="3823" y="22650"/>
                    <a:pt x="3882" y="22650"/>
                  </a:cubicBezTo>
                  <a:cubicBezTo>
                    <a:pt x="3934" y="22650"/>
                    <a:pt x="3984" y="22634"/>
                    <a:pt x="4024" y="22602"/>
                  </a:cubicBezTo>
                  <a:cubicBezTo>
                    <a:pt x="4201" y="22466"/>
                    <a:pt x="4354" y="22329"/>
                    <a:pt x="4484" y="22197"/>
                  </a:cubicBezTo>
                  <a:cubicBezTo>
                    <a:pt x="4627" y="22055"/>
                    <a:pt x="4764" y="21888"/>
                    <a:pt x="4914" y="21674"/>
                  </a:cubicBezTo>
                  <a:cubicBezTo>
                    <a:pt x="5035" y="21502"/>
                    <a:pt x="5146" y="21322"/>
                    <a:pt x="5253" y="21127"/>
                  </a:cubicBezTo>
                  <a:cubicBezTo>
                    <a:pt x="5351" y="20950"/>
                    <a:pt x="5439" y="20769"/>
                    <a:pt x="5523" y="20586"/>
                  </a:cubicBezTo>
                  <a:cubicBezTo>
                    <a:pt x="5627" y="20361"/>
                    <a:pt x="5723" y="20133"/>
                    <a:pt x="5818" y="19906"/>
                  </a:cubicBezTo>
                  <a:lnTo>
                    <a:pt x="5920" y="19663"/>
                  </a:lnTo>
                  <a:lnTo>
                    <a:pt x="6025" y="19421"/>
                  </a:lnTo>
                  <a:cubicBezTo>
                    <a:pt x="6137" y="19161"/>
                    <a:pt x="6252" y="18922"/>
                    <a:pt x="6374" y="18695"/>
                  </a:cubicBezTo>
                  <a:cubicBezTo>
                    <a:pt x="6444" y="18566"/>
                    <a:pt x="6520" y="18438"/>
                    <a:pt x="6601" y="18313"/>
                  </a:cubicBezTo>
                  <a:cubicBezTo>
                    <a:pt x="6795" y="18019"/>
                    <a:pt x="7040" y="17737"/>
                    <a:pt x="7349" y="17450"/>
                  </a:cubicBezTo>
                  <a:cubicBezTo>
                    <a:pt x="7707" y="17131"/>
                    <a:pt x="8125" y="16835"/>
                    <a:pt x="8596" y="16511"/>
                  </a:cubicBezTo>
                  <a:cubicBezTo>
                    <a:pt x="9006" y="16229"/>
                    <a:pt x="9466" y="15915"/>
                    <a:pt x="9883" y="15559"/>
                  </a:cubicBezTo>
                  <a:cubicBezTo>
                    <a:pt x="10071" y="15403"/>
                    <a:pt x="10255" y="15228"/>
                    <a:pt x="10427" y="15044"/>
                  </a:cubicBezTo>
                  <a:cubicBezTo>
                    <a:pt x="10608" y="14853"/>
                    <a:pt x="10779" y="14635"/>
                    <a:pt x="10961" y="14352"/>
                  </a:cubicBezTo>
                  <a:cubicBezTo>
                    <a:pt x="11056" y="14214"/>
                    <a:pt x="11141" y="14075"/>
                    <a:pt x="11218" y="13931"/>
                  </a:cubicBezTo>
                  <a:cubicBezTo>
                    <a:pt x="11399" y="13597"/>
                    <a:pt x="11557" y="13229"/>
                    <a:pt x="11685" y="12835"/>
                  </a:cubicBezTo>
                  <a:cubicBezTo>
                    <a:pt x="11856" y="12308"/>
                    <a:pt x="11968" y="11747"/>
                    <a:pt x="12021" y="11166"/>
                  </a:cubicBezTo>
                  <a:cubicBezTo>
                    <a:pt x="12071" y="10626"/>
                    <a:pt x="12076" y="10068"/>
                    <a:pt x="12036" y="9460"/>
                  </a:cubicBezTo>
                  <a:cubicBezTo>
                    <a:pt x="12004" y="8949"/>
                    <a:pt x="11935" y="8389"/>
                    <a:pt x="11822" y="7748"/>
                  </a:cubicBezTo>
                  <a:cubicBezTo>
                    <a:pt x="11774" y="7482"/>
                    <a:pt x="11721" y="7218"/>
                    <a:pt x="11656" y="6954"/>
                  </a:cubicBezTo>
                  <a:cubicBezTo>
                    <a:pt x="11592" y="6692"/>
                    <a:pt x="11508" y="6414"/>
                    <a:pt x="11399" y="6102"/>
                  </a:cubicBezTo>
                  <a:cubicBezTo>
                    <a:pt x="11001" y="4970"/>
                    <a:pt x="10395" y="3963"/>
                    <a:pt x="9804" y="3045"/>
                  </a:cubicBezTo>
                  <a:cubicBezTo>
                    <a:pt x="9631" y="2778"/>
                    <a:pt x="9453" y="2513"/>
                    <a:pt x="9278" y="2247"/>
                  </a:cubicBezTo>
                  <a:lnTo>
                    <a:pt x="9243" y="2197"/>
                  </a:lnTo>
                  <a:cubicBezTo>
                    <a:pt x="8813" y="1545"/>
                    <a:pt x="8323" y="806"/>
                    <a:pt x="7911" y="64"/>
                  </a:cubicBezTo>
                  <a:cubicBezTo>
                    <a:pt x="7899" y="35"/>
                    <a:pt x="7870" y="15"/>
                    <a:pt x="7836" y="6"/>
                  </a:cubicBezTo>
                  <a:cubicBezTo>
                    <a:pt x="7823" y="3"/>
                    <a:pt x="7809" y="1"/>
                    <a:pt x="7795" y="1"/>
                  </a:cubicBezTo>
                  <a:close/>
                </a:path>
              </a:pathLst>
            </a:custGeom>
            <a:solidFill>
              <a:srgbClr val="9098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12" name="Google Shape;4012;p16"/>
            <p:cNvSpPr/>
            <p:nvPr/>
          </p:nvSpPr>
          <p:spPr>
            <a:xfrm>
              <a:off x="4896350" y="-60450"/>
              <a:ext cx="274600" cy="280625"/>
            </a:xfrm>
            <a:custGeom>
              <a:avLst/>
              <a:gdLst/>
              <a:ahLst/>
              <a:cxnLst/>
              <a:rect l="l" t="t" r="r" b="b"/>
              <a:pathLst>
                <a:path w="10984" h="11225" extrusionOk="0">
                  <a:moveTo>
                    <a:pt x="10753" y="1"/>
                  </a:moveTo>
                  <a:cubicBezTo>
                    <a:pt x="10751" y="1"/>
                    <a:pt x="10750" y="1"/>
                    <a:pt x="10748" y="1"/>
                  </a:cubicBezTo>
                  <a:cubicBezTo>
                    <a:pt x="10705" y="5"/>
                    <a:pt x="10668" y="28"/>
                    <a:pt x="10647" y="65"/>
                  </a:cubicBezTo>
                  <a:cubicBezTo>
                    <a:pt x="10634" y="87"/>
                    <a:pt x="10629" y="113"/>
                    <a:pt x="10629" y="136"/>
                  </a:cubicBezTo>
                  <a:cubicBezTo>
                    <a:pt x="10627" y="291"/>
                    <a:pt x="10632" y="445"/>
                    <a:pt x="10634" y="597"/>
                  </a:cubicBezTo>
                  <a:cubicBezTo>
                    <a:pt x="10622" y="532"/>
                    <a:pt x="10581" y="446"/>
                    <a:pt x="10505" y="417"/>
                  </a:cubicBezTo>
                  <a:cubicBezTo>
                    <a:pt x="10227" y="314"/>
                    <a:pt x="9971" y="255"/>
                    <a:pt x="9722" y="236"/>
                  </a:cubicBezTo>
                  <a:cubicBezTo>
                    <a:pt x="9658" y="231"/>
                    <a:pt x="9593" y="228"/>
                    <a:pt x="9527" y="228"/>
                  </a:cubicBezTo>
                  <a:cubicBezTo>
                    <a:pt x="9393" y="228"/>
                    <a:pt x="9257" y="239"/>
                    <a:pt x="9121" y="259"/>
                  </a:cubicBezTo>
                  <a:cubicBezTo>
                    <a:pt x="8948" y="284"/>
                    <a:pt x="8757" y="331"/>
                    <a:pt x="8546" y="406"/>
                  </a:cubicBezTo>
                  <a:cubicBezTo>
                    <a:pt x="8384" y="463"/>
                    <a:pt x="8216" y="542"/>
                    <a:pt x="8003" y="661"/>
                  </a:cubicBezTo>
                  <a:cubicBezTo>
                    <a:pt x="7692" y="834"/>
                    <a:pt x="7383" y="1071"/>
                    <a:pt x="7028" y="1407"/>
                  </a:cubicBezTo>
                  <a:cubicBezTo>
                    <a:pt x="6755" y="1662"/>
                    <a:pt x="6481" y="1973"/>
                    <a:pt x="6186" y="2359"/>
                  </a:cubicBezTo>
                  <a:cubicBezTo>
                    <a:pt x="5961" y="2655"/>
                    <a:pt x="5748" y="2974"/>
                    <a:pt x="5493" y="3393"/>
                  </a:cubicBezTo>
                  <a:cubicBezTo>
                    <a:pt x="5386" y="3567"/>
                    <a:pt x="5286" y="3745"/>
                    <a:pt x="5189" y="3922"/>
                  </a:cubicBezTo>
                  <a:cubicBezTo>
                    <a:pt x="5087" y="4109"/>
                    <a:pt x="4990" y="4298"/>
                    <a:pt x="4896" y="4488"/>
                  </a:cubicBezTo>
                  <a:cubicBezTo>
                    <a:pt x="4711" y="4868"/>
                    <a:pt x="4549" y="5253"/>
                    <a:pt x="4372" y="5681"/>
                  </a:cubicBezTo>
                  <a:lnTo>
                    <a:pt x="4343" y="5749"/>
                  </a:lnTo>
                  <a:cubicBezTo>
                    <a:pt x="4277" y="5911"/>
                    <a:pt x="4208" y="6073"/>
                    <a:pt x="4141" y="6234"/>
                  </a:cubicBezTo>
                  <a:cubicBezTo>
                    <a:pt x="3946" y="6698"/>
                    <a:pt x="3766" y="7077"/>
                    <a:pt x="3574" y="7426"/>
                  </a:cubicBezTo>
                  <a:cubicBezTo>
                    <a:pt x="3486" y="7589"/>
                    <a:pt x="3394" y="7748"/>
                    <a:pt x="3295" y="7903"/>
                  </a:cubicBezTo>
                  <a:cubicBezTo>
                    <a:pt x="3062" y="8257"/>
                    <a:pt x="2778" y="8587"/>
                    <a:pt x="2426" y="8910"/>
                  </a:cubicBezTo>
                  <a:cubicBezTo>
                    <a:pt x="2132" y="9174"/>
                    <a:pt x="1827" y="9411"/>
                    <a:pt x="1461" y="9691"/>
                  </a:cubicBezTo>
                  <a:lnTo>
                    <a:pt x="1214" y="9881"/>
                  </a:lnTo>
                  <a:cubicBezTo>
                    <a:pt x="1013" y="10038"/>
                    <a:pt x="816" y="10198"/>
                    <a:pt x="623" y="10368"/>
                  </a:cubicBezTo>
                  <a:cubicBezTo>
                    <a:pt x="421" y="10549"/>
                    <a:pt x="227" y="10747"/>
                    <a:pt x="46" y="10955"/>
                  </a:cubicBezTo>
                  <a:cubicBezTo>
                    <a:pt x="10" y="11021"/>
                    <a:pt x="0" y="11072"/>
                    <a:pt x="17" y="11118"/>
                  </a:cubicBezTo>
                  <a:cubicBezTo>
                    <a:pt x="42" y="11185"/>
                    <a:pt x="104" y="11222"/>
                    <a:pt x="180" y="11222"/>
                  </a:cubicBezTo>
                  <a:cubicBezTo>
                    <a:pt x="225" y="11224"/>
                    <a:pt x="271" y="11224"/>
                    <a:pt x="317" y="11224"/>
                  </a:cubicBezTo>
                  <a:cubicBezTo>
                    <a:pt x="1321" y="11224"/>
                    <a:pt x="2300" y="10944"/>
                    <a:pt x="3131" y="10665"/>
                  </a:cubicBezTo>
                  <a:cubicBezTo>
                    <a:pt x="3683" y="10481"/>
                    <a:pt x="4227" y="10273"/>
                    <a:pt x="4753" y="10072"/>
                  </a:cubicBezTo>
                  <a:lnTo>
                    <a:pt x="4803" y="10052"/>
                  </a:lnTo>
                  <a:cubicBezTo>
                    <a:pt x="5263" y="9875"/>
                    <a:pt x="5702" y="9707"/>
                    <a:pt x="6147" y="9551"/>
                  </a:cubicBezTo>
                  <a:cubicBezTo>
                    <a:pt x="6373" y="9472"/>
                    <a:pt x="6603" y="9398"/>
                    <a:pt x="6833" y="9328"/>
                  </a:cubicBezTo>
                  <a:cubicBezTo>
                    <a:pt x="6942" y="9296"/>
                    <a:pt x="7052" y="9263"/>
                    <a:pt x="7164" y="9235"/>
                  </a:cubicBezTo>
                  <a:cubicBezTo>
                    <a:pt x="7342" y="9189"/>
                    <a:pt x="7519" y="9134"/>
                    <a:pt x="7696" y="9074"/>
                  </a:cubicBezTo>
                  <a:cubicBezTo>
                    <a:pt x="8234" y="8891"/>
                    <a:pt x="8731" y="8640"/>
                    <a:pt x="9171" y="8324"/>
                  </a:cubicBezTo>
                  <a:cubicBezTo>
                    <a:pt x="9543" y="8054"/>
                    <a:pt x="9867" y="7714"/>
                    <a:pt x="10136" y="7317"/>
                  </a:cubicBezTo>
                  <a:cubicBezTo>
                    <a:pt x="10204" y="7231"/>
                    <a:pt x="10260" y="7135"/>
                    <a:pt x="10313" y="7036"/>
                  </a:cubicBezTo>
                  <a:cubicBezTo>
                    <a:pt x="10461" y="6764"/>
                    <a:pt x="10583" y="6468"/>
                    <a:pt x="10686" y="6129"/>
                  </a:cubicBezTo>
                  <a:cubicBezTo>
                    <a:pt x="10804" y="5739"/>
                    <a:pt x="10883" y="5312"/>
                    <a:pt x="10930" y="4781"/>
                  </a:cubicBezTo>
                  <a:cubicBezTo>
                    <a:pt x="10983" y="4209"/>
                    <a:pt x="10983" y="3653"/>
                    <a:pt x="10978" y="3283"/>
                  </a:cubicBezTo>
                  <a:cubicBezTo>
                    <a:pt x="10972" y="2816"/>
                    <a:pt x="10952" y="2352"/>
                    <a:pt x="10933" y="1885"/>
                  </a:cubicBezTo>
                  <a:lnTo>
                    <a:pt x="10929" y="1803"/>
                  </a:lnTo>
                  <a:cubicBezTo>
                    <a:pt x="10905" y="1206"/>
                    <a:pt x="10883" y="661"/>
                    <a:pt x="10883" y="120"/>
                  </a:cubicBezTo>
                  <a:cubicBezTo>
                    <a:pt x="10883" y="90"/>
                    <a:pt x="10869" y="61"/>
                    <a:pt x="10844" y="37"/>
                  </a:cubicBezTo>
                  <a:cubicBezTo>
                    <a:pt x="10820" y="13"/>
                    <a:pt x="10783" y="1"/>
                    <a:pt x="10753" y="1"/>
                  </a:cubicBezTo>
                  <a:close/>
                </a:path>
              </a:pathLst>
            </a:custGeom>
            <a:solidFill>
              <a:srgbClr val="9098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13" name="Google Shape;4013;p16"/>
            <p:cNvSpPr/>
            <p:nvPr/>
          </p:nvSpPr>
          <p:spPr>
            <a:xfrm>
              <a:off x="5455875" y="-82425"/>
              <a:ext cx="448700" cy="272325"/>
            </a:xfrm>
            <a:custGeom>
              <a:avLst/>
              <a:gdLst/>
              <a:ahLst/>
              <a:cxnLst/>
              <a:rect l="l" t="t" r="r" b="b"/>
              <a:pathLst>
                <a:path w="17948" h="10893" extrusionOk="0">
                  <a:moveTo>
                    <a:pt x="16426" y="1618"/>
                  </a:moveTo>
                  <a:cubicBezTo>
                    <a:pt x="16422" y="1621"/>
                    <a:pt x="16417" y="1623"/>
                    <a:pt x="16413" y="1626"/>
                  </a:cubicBezTo>
                  <a:lnTo>
                    <a:pt x="16413" y="1626"/>
                  </a:lnTo>
                  <a:cubicBezTo>
                    <a:pt x="16417" y="1623"/>
                    <a:pt x="16422" y="1621"/>
                    <a:pt x="16426" y="1618"/>
                  </a:cubicBezTo>
                  <a:close/>
                  <a:moveTo>
                    <a:pt x="16413" y="1626"/>
                  </a:moveTo>
                  <a:lnTo>
                    <a:pt x="16413" y="1626"/>
                  </a:lnTo>
                  <a:cubicBezTo>
                    <a:pt x="16411" y="1627"/>
                    <a:pt x="16409" y="1628"/>
                    <a:pt x="16408" y="1629"/>
                  </a:cubicBezTo>
                  <a:lnTo>
                    <a:pt x="16408" y="1629"/>
                  </a:lnTo>
                  <a:cubicBezTo>
                    <a:pt x="16409" y="1628"/>
                    <a:pt x="16411" y="1627"/>
                    <a:pt x="16413" y="1626"/>
                  </a:cubicBezTo>
                  <a:close/>
                  <a:moveTo>
                    <a:pt x="16408" y="1629"/>
                  </a:moveTo>
                  <a:cubicBezTo>
                    <a:pt x="16407" y="1629"/>
                    <a:pt x="16407" y="1629"/>
                    <a:pt x="16407" y="1629"/>
                  </a:cubicBezTo>
                  <a:lnTo>
                    <a:pt x="16407" y="1629"/>
                  </a:lnTo>
                  <a:cubicBezTo>
                    <a:pt x="16407" y="1629"/>
                    <a:pt x="16407" y="1629"/>
                    <a:pt x="16407" y="1629"/>
                  </a:cubicBezTo>
                  <a:lnTo>
                    <a:pt x="16407" y="1629"/>
                  </a:lnTo>
                  <a:cubicBezTo>
                    <a:pt x="16407" y="1629"/>
                    <a:pt x="16407" y="1629"/>
                    <a:pt x="16408" y="1629"/>
                  </a:cubicBezTo>
                  <a:close/>
                  <a:moveTo>
                    <a:pt x="16407" y="1629"/>
                  </a:moveTo>
                  <a:cubicBezTo>
                    <a:pt x="16406" y="1630"/>
                    <a:pt x="16405" y="1630"/>
                    <a:pt x="16403" y="1631"/>
                  </a:cubicBezTo>
                  <a:cubicBezTo>
                    <a:pt x="16405" y="1630"/>
                    <a:pt x="16406" y="1630"/>
                    <a:pt x="16407" y="1629"/>
                  </a:cubicBezTo>
                  <a:close/>
                  <a:moveTo>
                    <a:pt x="15773" y="1889"/>
                  </a:moveTo>
                  <a:lnTo>
                    <a:pt x="15773" y="1889"/>
                  </a:lnTo>
                  <a:cubicBezTo>
                    <a:pt x="15770" y="1890"/>
                    <a:pt x="15766" y="1891"/>
                    <a:pt x="15763" y="1892"/>
                  </a:cubicBezTo>
                  <a:lnTo>
                    <a:pt x="15763" y="1892"/>
                  </a:lnTo>
                  <a:cubicBezTo>
                    <a:pt x="15766" y="1891"/>
                    <a:pt x="15770" y="1890"/>
                    <a:pt x="15773" y="1889"/>
                  </a:cubicBezTo>
                  <a:close/>
                  <a:moveTo>
                    <a:pt x="9012" y="3906"/>
                  </a:moveTo>
                  <a:lnTo>
                    <a:pt x="9012" y="3906"/>
                  </a:lnTo>
                  <a:cubicBezTo>
                    <a:pt x="9011" y="3907"/>
                    <a:pt x="9010" y="3907"/>
                    <a:pt x="9010" y="3907"/>
                  </a:cubicBezTo>
                  <a:lnTo>
                    <a:pt x="9010" y="3907"/>
                  </a:lnTo>
                  <a:cubicBezTo>
                    <a:pt x="9012" y="3907"/>
                    <a:pt x="9012" y="3906"/>
                    <a:pt x="9012" y="3906"/>
                  </a:cubicBezTo>
                  <a:close/>
                  <a:moveTo>
                    <a:pt x="9010" y="3907"/>
                  </a:moveTo>
                  <a:cubicBezTo>
                    <a:pt x="9010" y="3907"/>
                    <a:pt x="9010" y="3907"/>
                    <a:pt x="9009" y="3907"/>
                  </a:cubicBezTo>
                  <a:lnTo>
                    <a:pt x="9009" y="3909"/>
                  </a:lnTo>
                  <a:cubicBezTo>
                    <a:pt x="9009" y="3908"/>
                    <a:pt x="9009" y="3908"/>
                    <a:pt x="9010" y="3907"/>
                  </a:cubicBezTo>
                  <a:close/>
                  <a:moveTo>
                    <a:pt x="9008" y="3913"/>
                  </a:moveTo>
                  <a:lnTo>
                    <a:pt x="9008" y="3913"/>
                  </a:lnTo>
                  <a:cubicBezTo>
                    <a:pt x="9008" y="3914"/>
                    <a:pt x="9007" y="3916"/>
                    <a:pt x="9007" y="3917"/>
                  </a:cubicBezTo>
                  <a:lnTo>
                    <a:pt x="9007" y="3917"/>
                  </a:lnTo>
                  <a:cubicBezTo>
                    <a:pt x="9008" y="3916"/>
                    <a:pt x="9008" y="3914"/>
                    <a:pt x="9008" y="3913"/>
                  </a:cubicBezTo>
                  <a:close/>
                  <a:moveTo>
                    <a:pt x="9008" y="3917"/>
                  </a:moveTo>
                  <a:lnTo>
                    <a:pt x="9008" y="3917"/>
                  </a:lnTo>
                  <a:cubicBezTo>
                    <a:pt x="9007" y="3920"/>
                    <a:pt x="9007" y="3920"/>
                    <a:pt x="9007" y="3922"/>
                  </a:cubicBezTo>
                  <a:cubicBezTo>
                    <a:pt x="9008" y="3920"/>
                    <a:pt x="9008" y="3920"/>
                    <a:pt x="9008" y="3917"/>
                  </a:cubicBezTo>
                  <a:close/>
                  <a:moveTo>
                    <a:pt x="9007" y="3922"/>
                  </a:moveTo>
                  <a:lnTo>
                    <a:pt x="9007" y="3922"/>
                  </a:lnTo>
                  <a:cubicBezTo>
                    <a:pt x="9006" y="3923"/>
                    <a:pt x="9006" y="3924"/>
                    <a:pt x="9006" y="3925"/>
                  </a:cubicBezTo>
                  <a:lnTo>
                    <a:pt x="9006" y="3925"/>
                  </a:lnTo>
                  <a:cubicBezTo>
                    <a:pt x="9007" y="3924"/>
                    <a:pt x="9007" y="3923"/>
                    <a:pt x="9007" y="3922"/>
                  </a:cubicBezTo>
                  <a:close/>
                  <a:moveTo>
                    <a:pt x="8469" y="4526"/>
                  </a:moveTo>
                  <a:lnTo>
                    <a:pt x="8469" y="4526"/>
                  </a:lnTo>
                  <a:cubicBezTo>
                    <a:pt x="8466" y="4529"/>
                    <a:pt x="8462" y="4531"/>
                    <a:pt x="8458" y="4533"/>
                  </a:cubicBezTo>
                  <a:lnTo>
                    <a:pt x="8458" y="4533"/>
                  </a:lnTo>
                  <a:cubicBezTo>
                    <a:pt x="8462" y="4531"/>
                    <a:pt x="8465" y="4530"/>
                    <a:pt x="8469" y="4526"/>
                  </a:cubicBezTo>
                  <a:close/>
                  <a:moveTo>
                    <a:pt x="7574" y="4875"/>
                  </a:moveTo>
                  <a:lnTo>
                    <a:pt x="7574" y="4875"/>
                  </a:lnTo>
                  <a:cubicBezTo>
                    <a:pt x="7570" y="4876"/>
                    <a:pt x="7566" y="4877"/>
                    <a:pt x="7562" y="4878"/>
                  </a:cubicBezTo>
                  <a:cubicBezTo>
                    <a:pt x="7566" y="4878"/>
                    <a:pt x="7570" y="4876"/>
                    <a:pt x="7574" y="4875"/>
                  </a:cubicBezTo>
                  <a:close/>
                  <a:moveTo>
                    <a:pt x="17948" y="1"/>
                  </a:moveTo>
                  <a:lnTo>
                    <a:pt x="17948" y="1"/>
                  </a:lnTo>
                  <a:cubicBezTo>
                    <a:pt x="17874" y="67"/>
                    <a:pt x="17798" y="131"/>
                    <a:pt x="17723" y="195"/>
                  </a:cubicBezTo>
                  <a:cubicBezTo>
                    <a:pt x="17422" y="440"/>
                    <a:pt x="17113" y="646"/>
                    <a:pt x="16807" y="799"/>
                  </a:cubicBezTo>
                  <a:cubicBezTo>
                    <a:pt x="16546" y="918"/>
                    <a:pt x="16276" y="1005"/>
                    <a:pt x="16011" y="1055"/>
                  </a:cubicBezTo>
                  <a:lnTo>
                    <a:pt x="15964" y="1071"/>
                  </a:lnTo>
                  <a:cubicBezTo>
                    <a:pt x="15813" y="1091"/>
                    <a:pt x="15639" y="1103"/>
                    <a:pt x="15458" y="1103"/>
                  </a:cubicBezTo>
                  <a:cubicBezTo>
                    <a:pt x="15368" y="1103"/>
                    <a:pt x="15277" y="1100"/>
                    <a:pt x="15186" y="1094"/>
                  </a:cubicBezTo>
                  <a:cubicBezTo>
                    <a:pt x="14712" y="1045"/>
                    <a:pt x="14259" y="926"/>
                    <a:pt x="13818" y="811"/>
                  </a:cubicBezTo>
                  <a:lnTo>
                    <a:pt x="13759" y="794"/>
                  </a:lnTo>
                  <a:cubicBezTo>
                    <a:pt x="13512" y="726"/>
                    <a:pt x="13268" y="661"/>
                    <a:pt x="13021" y="600"/>
                  </a:cubicBezTo>
                  <a:cubicBezTo>
                    <a:pt x="12783" y="541"/>
                    <a:pt x="12507" y="483"/>
                    <a:pt x="12155" y="423"/>
                  </a:cubicBezTo>
                  <a:cubicBezTo>
                    <a:pt x="11537" y="314"/>
                    <a:pt x="10926" y="261"/>
                    <a:pt x="10329" y="261"/>
                  </a:cubicBezTo>
                  <a:cubicBezTo>
                    <a:pt x="9826" y="261"/>
                    <a:pt x="9333" y="299"/>
                    <a:pt x="8851" y="374"/>
                  </a:cubicBezTo>
                  <a:cubicBezTo>
                    <a:pt x="7906" y="525"/>
                    <a:pt x="6933" y="850"/>
                    <a:pt x="5785" y="1392"/>
                  </a:cubicBezTo>
                  <a:cubicBezTo>
                    <a:pt x="4762" y="1874"/>
                    <a:pt x="3793" y="2480"/>
                    <a:pt x="2902" y="3189"/>
                  </a:cubicBezTo>
                  <a:cubicBezTo>
                    <a:pt x="1702" y="4146"/>
                    <a:pt x="779" y="5203"/>
                    <a:pt x="166" y="6330"/>
                  </a:cubicBezTo>
                  <a:cubicBezTo>
                    <a:pt x="123" y="6409"/>
                    <a:pt x="83" y="6487"/>
                    <a:pt x="44" y="6565"/>
                  </a:cubicBezTo>
                  <a:cubicBezTo>
                    <a:pt x="1" y="6651"/>
                    <a:pt x="33" y="6758"/>
                    <a:pt x="117" y="6803"/>
                  </a:cubicBezTo>
                  <a:cubicBezTo>
                    <a:pt x="191" y="7051"/>
                    <a:pt x="287" y="7268"/>
                    <a:pt x="406" y="7482"/>
                  </a:cubicBezTo>
                  <a:cubicBezTo>
                    <a:pt x="521" y="7683"/>
                    <a:pt x="676" y="7879"/>
                    <a:pt x="884" y="8087"/>
                  </a:cubicBezTo>
                  <a:cubicBezTo>
                    <a:pt x="1060" y="8262"/>
                    <a:pt x="1263" y="8410"/>
                    <a:pt x="1426" y="8528"/>
                  </a:cubicBezTo>
                  <a:cubicBezTo>
                    <a:pt x="1646" y="8679"/>
                    <a:pt x="1847" y="8799"/>
                    <a:pt x="2144" y="8970"/>
                  </a:cubicBezTo>
                  <a:cubicBezTo>
                    <a:pt x="2983" y="9446"/>
                    <a:pt x="3870" y="9852"/>
                    <a:pt x="4778" y="10178"/>
                  </a:cubicBezTo>
                  <a:cubicBezTo>
                    <a:pt x="5704" y="10509"/>
                    <a:pt x="6635" y="10728"/>
                    <a:pt x="7536" y="10829"/>
                  </a:cubicBezTo>
                  <a:cubicBezTo>
                    <a:pt x="7913" y="10870"/>
                    <a:pt x="8286" y="10892"/>
                    <a:pt x="8651" y="10892"/>
                  </a:cubicBezTo>
                  <a:cubicBezTo>
                    <a:pt x="8744" y="10892"/>
                    <a:pt x="8837" y="10891"/>
                    <a:pt x="8929" y="10888"/>
                  </a:cubicBezTo>
                  <a:cubicBezTo>
                    <a:pt x="9353" y="10876"/>
                    <a:pt x="9804" y="10826"/>
                    <a:pt x="10306" y="10736"/>
                  </a:cubicBezTo>
                  <a:cubicBezTo>
                    <a:pt x="11118" y="10585"/>
                    <a:pt x="11908" y="10297"/>
                    <a:pt x="12662" y="9882"/>
                  </a:cubicBezTo>
                  <a:lnTo>
                    <a:pt x="12662" y="9882"/>
                  </a:lnTo>
                  <a:cubicBezTo>
                    <a:pt x="12438" y="9943"/>
                    <a:pt x="12218" y="10000"/>
                    <a:pt x="11997" y="10056"/>
                  </a:cubicBezTo>
                  <a:cubicBezTo>
                    <a:pt x="11457" y="10190"/>
                    <a:pt x="10908" y="10300"/>
                    <a:pt x="10355" y="10376"/>
                  </a:cubicBezTo>
                  <a:cubicBezTo>
                    <a:pt x="9828" y="10448"/>
                    <a:pt x="9297" y="10494"/>
                    <a:pt x="8768" y="10494"/>
                  </a:cubicBezTo>
                  <a:cubicBezTo>
                    <a:pt x="8756" y="10494"/>
                    <a:pt x="8744" y="10494"/>
                    <a:pt x="8733" y="10494"/>
                  </a:cubicBezTo>
                  <a:cubicBezTo>
                    <a:pt x="8217" y="10494"/>
                    <a:pt x="7702" y="10464"/>
                    <a:pt x="7195" y="10376"/>
                  </a:cubicBezTo>
                  <a:cubicBezTo>
                    <a:pt x="6693" y="10287"/>
                    <a:pt x="6193" y="10158"/>
                    <a:pt x="5723" y="9960"/>
                  </a:cubicBezTo>
                  <a:cubicBezTo>
                    <a:pt x="5536" y="9882"/>
                    <a:pt x="5350" y="9798"/>
                    <a:pt x="5177" y="9691"/>
                  </a:cubicBezTo>
                  <a:cubicBezTo>
                    <a:pt x="5038" y="9605"/>
                    <a:pt x="4907" y="9512"/>
                    <a:pt x="4780" y="9410"/>
                  </a:cubicBezTo>
                  <a:cubicBezTo>
                    <a:pt x="4489" y="9174"/>
                    <a:pt x="4218" y="8911"/>
                    <a:pt x="3972" y="8629"/>
                  </a:cubicBezTo>
                  <a:cubicBezTo>
                    <a:pt x="3707" y="8325"/>
                    <a:pt x="3461" y="8002"/>
                    <a:pt x="3261" y="7650"/>
                  </a:cubicBezTo>
                  <a:cubicBezTo>
                    <a:pt x="3168" y="7485"/>
                    <a:pt x="3078" y="7311"/>
                    <a:pt x="3016" y="7130"/>
                  </a:cubicBezTo>
                  <a:cubicBezTo>
                    <a:pt x="2965" y="6988"/>
                    <a:pt x="2920" y="6840"/>
                    <a:pt x="2904" y="6690"/>
                  </a:cubicBezTo>
                  <a:cubicBezTo>
                    <a:pt x="2889" y="6549"/>
                    <a:pt x="2889" y="6405"/>
                    <a:pt x="2927" y="6264"/>
                  </a:cubicBezTo>
                  <a:cubicBezTo>
                    <a:pt x="2941" y="6204"/>
                    <a:pt x="2963" y="6147"/>
                    <a:pt x="2991" y="6092"/>
                  </a:cubicBezTo>
                  <a:cubicBezTo>
                    <a:pt x="3020" y="6039"/>
                    <a:pt x="3053" y="5984"/>
                    <a:pt x="3095" y="5940"/>
                  </a:cubicBezTo>
                  <a:cubicBezTo>
                    <a:pt x="3132" y="5897"/>
                    <a:pt x="3174" y="5854"/>
                    <a:pt x="3221" y="5819"/>
                  </a:cubicBezTo>
                  <a:cubicBezTo>
                    <a:pt x="3260" y="5792"/>
                    <a:pt x="3299" y="5767"/>
                    <a:pt x="3339" y="5742"/>
                  </a:cubicBezTo>
                  <a:cubicBezTo>
                    <a:pt x="3428" y="5690"/>
                    <a:pt x="3526" y="5647"/>
                    <a:pt x="3623" y="5611"/>
                  </a:cubicBezTo>
                  <a:cubicBezTo>
                    <a:pt x="3888" y="5516"/>
                    <a:pt x="4162" y="5457"/>
                    <a:pt x="4438" y="5407"/>
                  </a:cubicBezTo>
                  <a:cubicBezTo>
                    <a:pt x="4775" y="5344"/>
                    <a:pt x="5114" y="5295"/>
                    <a:pt x="5453" y="5249"/>
                  </a:cubicBezTo>
                  <a:cubicBezTo>
                    <a:pt x="6166" y="5150"/>
                    <a:pt x="6882" y="5059"/>
                    <a:pt x="7577" y="4874"/>
                  </a:cubicBezTo>
                  <a:lnTo>
                    <a:pt x="7577" y="4874"/>
                  </a:lnTo>
                  <a:cubicBezTo>
                    <a:pt x="7576" y="4874"/>
                    <a:pt x="7575" y="4875"/>
                    <a:pt x="7574" y="4875"/>
                  </a:cubicBezTo>
                  <a:lnTo>
                    <a:pt x="7574" y="4875"/>
                  </a:lnTo>
                  <a:cubicBezTo>
                    <a:pt x="7879" y="4791"/>
                    <a:pt x="8183" y="4689"/>
                    <a:pt x="8458" y="4533"/>
                  </a:cubicBezTo>
                  <a:lnTo>
                    <a:pt x="8458" y="4533"/>
                  </a:lnTo>
                  <a:cubicBezTo>
                    <a:pt x="8457" y="4534"/>
                    <a:pt x="8455" y="4534"/>
                    <a:pt x="8454" y="4535"/>
                  </a:cubicBezTo>
                  <a:cubicBezTo>
                    <a:pt x="8459" y="4532"/>
                    <a:pt x="8464" y="4528"/>
                    <a:pt x="8471" y="4525"/>
                  </a:cubicBezTo>
                  <a:cubicBezTo>
                    <a:pt x="8473" y="4524"/>
                    <a:pt x="8474" y="4524"/>
                    <a:pt x="8475" y="4523"/>
                  </a:cubicBezTo>
                  <a:lnTo>
                    <a:pt x="8475" y="4523"/>
                  </a:lnTo>
                  <a:cubicBezTo>
                    <a:pt x="8475" y="4523"/>
                    <a:pt x="8475" y="4524"/>
                    <a:pt x="8475" y="4524"/>
                  </a:cubicBezTo>
                  <a:cubicBezTo>
                    <a:pt x="8590" y="4453"/>
                    <a:pt x="8696" y="4374"/>
                    <a:pt x="8791" y="4281"/>
                  </a:cubicBezTo>
                  <a:cubicBezTo>
                    <a:pt x="8837" y="4229"/>
                    <a:pt x="8879" y="4176"/>
                    <a:pt x="8916" y="4117"/>
                  </a:cubicBezTo>
                  <a:cubicBezTo>
                    <a:pt x="8954" y="4055"/>
                    <a:pt x="8984" y="3991"/>
                    <a:pt x="9006" y="3925"/>
                  </a:cubicBezTo>
                  <a:lnTo>
                    <a:pt x="9006" y="3925"/>
                  </a:lnTo>
                  <a:cubicBezTo>
                    <a:pt x="9006" y="3925"/>
                    <a:pt x="9005" y="3925"/>
                    <a:pt x="9005" y="3925"/>
                  </a:cubicBezTo>
                  <a:cubicBezTo>
                    <a:pt x="9006" y="3923"/>
                    <a:pt x="9006" y="3920"/>
                    <a:pt x="9007" y="3917"/>
                  </a:cubicBezTo>
                  <a:lnTo>
                    <a:pt x="9007" y="3917"/>
                  </a:lnTo>
                  <a:cubicBezTo>
                    <a:pt x="9007" y="3917"/>
                    <a:pt x="9007" y="3917"/>
                    <a:pt x="9007" y="3917"/>
                  </a:cubicBezTo>
                  <a:cubicBezTo>
                    <a:pt x="9007" y="3916"/>
                    <a:pt x="9007" y="3915"/>
                    <a:pt x="9008" y="3913"/>
                  </a:cubicBezTo>
                  <a:lnTo>
                    <a:pt x="9008" y="3913"/>
                  </a:lnTo>
                  <a:cubicBezTo>
                    <a:pt x="9008" y="3913"/>
                    <a:pt x="9008" y="3913"/>
                    <a:pt x="9008" y="3913"/>
                  </a:cubicBezTo>
                  <a:cubicBezTo>
                    <a:pt x="9008" y="3910"/>
                    <a:pt x="9008" y="3909"/>
                    <a:pt x="9009" y="3907"/>
                  </a:cubicBezTo>
                  <a:cubicBezTo>
                    <a:pt x="9030" y="3836"/>
                    <a:pt x="9037" y="3764"/>
                    <a:pt x="9038" y="3688"/>
                  </a:cubicBezTo>
                  <a:cubicBezTo>
                    <a:pt x="9037" y="3599"/>
                    <a:pt x="9028" y="3512"/>
                    <a:pt x="9008" y="3426"/>
                  </a:cubicBezTo>
                  <a:cubicBezTo>
                    <a:pt x="8984" y="3336"/>
                    <a:pt x="8948" y="3252"/>
                    <a:pt x="8902" y="3173"/>
                  </a:cubicBezTo>
                  <a:cubicBezTo>
                    <a:pt x="8840" y="3070"/>
                    <a:pt x="8762" y="2977"/>
                    <a:pt x="8679" y="2889"/>
                  </a:cubicBezTo>
                  <a:lnTo>
                    <a:pt x="8663" y="2873"/>
                  </a:lnTo>
                  <a:cubicBezTo>
                    <a:pt x="8593" y="2804"/>
                    <a:pt x="8524" y="2740"/>
                    <a:pt x="8448" y="2679"/>
                  </a:cubicBezTo>
                  <a:cubicBezTo>
                    <a:pt x="8380" y="2622"/>
                    <a:pt x="8309" y="2566"/>
                    <a:pt x="8241" y="2507"/>
                  </a:cubicBezTo>
                  <a:cubicBezTo>
                    <a:pt x="8189" y="2462"/>
                    <a:pt x="8133" y="2417"/>
                    <a:pt x="8093" y="2362"/>
                  </a:cubicBezTo>
                  <a:cubicBezTo>
                    <a:pt x="8064" y="2323"/>
                    <a:pt x="8033" y="2276"/>
                    <a:pt x="8028" y="2227"/>
                  </a:cubicBezTo>
                  <a:cubicBezTo>
                    <a:pt x="8024" y="2197"/>
                    <a:pt x="8028" y="2169"/>
                    <a:pt x="8037" y="2139"/>
                  </a:cubicBezTo>
                  <a:cubicBezTo>
                    <a:pt x="8044" y="2118"/>
                    <a:pt x="8054" y="2092"/>
                    <a:pt x="8072" y="2075"/>
                  </a:cubicBezTo>
                  <a:cubicBezTo>
                    <a:pt x="8094" y="2053"/>
                    <a:pt x="8115" y="2033"/>
                    <a:pt x="8139" y="2014"/>
                  </a:cubicBezTo>
                  <a:cubicBezTo>
                    <a:pt x="8169" y="1996"/>
                    <a:pt x="8205" y="1977"/>
                    <a:pt x="8244" y="1964"/>
                  </a:cubicBezTo>
                  <a:cubicBezTo>
                    <a:pt x="8349" y="1927"/>
                    <a:pt x="8459" y="1899"/>
                    <a:pt x="8570" y="1881"/>
                  </a:cubicBezTo>
                  <a:cubicBezTo>
                    <a:pt x="8735" y="1848"/>
                    <a:pt x="8900" y="1826"/>
                    <a:pt x="9067" y="1806"/>
                  </a:cubicBezTo>
                  <a:cubicBezTo>
                    <a:pt x="9310" y="1776"/>
                    <a:pt x="9554" y="1749"/>
                    <a:pt x="9799" y="1734"/>
                  </a:cubicBezTo>
                  <a:cubicBezTo>
                    <a:pt x="10016" y="1724"/>
                    <a:pt x="10234" y="1718"/>
                    <a:pt x="10452" y="1718"/>
                  </a:cubicBezTo>
                  <a:cubicBezTo>
                    <a:pt x="10476" y="1718"/>
                    <a:pt x="10500" y="1718"/>
                    <a:pt x="10525" y="1718"/>
                  </a:cubicBezTo>
                  <a:cubicBezTo>
                    <a:pt x="10969" y="1723"/>
                    <a:pt x="11414" y="1749"/>
                    <a:pt x="11859" y="1789"/>
                  </a:cubicBezTo>
                  <a:cubicBezTo>
                    <a:pt x="12340" y="1831"/>
                    <a:pt x="12820" y="1882"/>
                    <a:pt x="13297" y="1928"/>
                  </a:cubicBezTo>
                  <a:cubicBezTo>
                    <a:pt x="13725" y="1971"/>
                    <a:pt x="14151" y="2013"/>
                    <a:pt x="14579" y="2020"/>
                  </a:cubicBezTo>
                  <a:lnTo>
                    <a:pt x="14601" y="2020"/>
                  </a:lnTo>
                  <a:cubicBezTo>
                    <a:pt x="14601" y="2021"/>
                    <a:pt x="14601" y="2021"/>
                    <a:pt x="14600" y="2021"/>
                  </a:cubicBezTo>
                  <a:cubicBezTo>
                    <a:pt x="14599" y="2021"/>
                    <a:pt x="14598" y="2021"/>
                    <a:pt x="14597" y="2022"/>
                  </a:cubicBezTo>
                  <a:cubicBezTo>
                    <a:pt x="14989" y="2020"/>
                    <a:pt x="15375" y="1991"/>
                    <a:pt x="15756" y="1894"/>
                  </a:cubicBezTo>
                  <a:lnTo>
                    <a:pt x="15756" y="1894"/>
                  </a:lnTo>
                  <a:cubicBezTo>
                    <a:pt x="15753" y="1895"/>
                    <a:pt x="15749" y="1896"/>
                    <a:pt x="15746" y="1897"/>
                  </a:cubicBezTo>
                  <a:cubicBezTo>
                    <a:pt x="15752" y="1896"/>
                    <a:pt x="15758" y="1894"/>
                    <a:pt x="15763" y="1892"/>
                  </a:cubicBezTo>
                  <a:lnTo>
                    <a:pt x="15763" y="1892"/>
                  </a:lnTo>
                  <a:cubicBezTo>
                    <a:pt x="15761" y="1893"/>
                    <a:pt x="15759" y="1893"/>
                    <a:pt x="15756" y="1894"/>
                  </a:cubicBezTo>
                  <a:lnTo>
                    <a:pt x="15756" y="1894"/>
                  </a:lnTo>
                  <a:cubicBezTo>
                    <a:pt x="15875" y="1861"/>
                    <a:pt x="15996" y="1823"/>
                    <a:pt x="16109" y="1775"/>
                  </a:cubicBezTo>
                  <a:cubicBezTo>
                    <a:pt x="16211" y="1730"/>
                    <a:pt x="16311" y="1682"/>
                    <a:pt x="16407" y="1629"/>
                  </a:cubicBezTo>
                  <a:lnTo>
                    <a:pt x="16407" y="1629"/>
                  </a:lnTo>
                  <a:cubicBezTo>
                    <a:pt x="16615" y="1507"/>
                    <a:pt x="16801" y="1357"/>
                    <a:pt x="16974" y="1191"/>
                  </a:cubicBezTo>
                  <a:lnTo>
                    <a:pt x="16972" y="1191"/>
                  </a:lnTo>
                  <a:cubicBezTo>
                    <a:pt x="17314" y="850"/>
                    <a:pt x="17594" y="455"/>
                    <a:pt x="17889" y="75"/>
                  </a:cubicBezTo>
                  <a:lnTo>
                    <a:pt x="17948" y="1"/>
                  </a:lnTo>
                  <a:close/>
                </a:path>
              </a:pathLst>
            </a:custGeom>
            <a:solidFill>
              <a:srgbClr val="6D76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14" name="Google Shape;4014;p16"/>
            <p:cNvSpPr/>
            <p:nvPr/>
          </p:nvSpPr>
          <p:spPr>
            <a:xfrm>
              <a:off x="5820300" y="-31925"/>
              <a:ext cx="150" cy="25"/>
            </a:xfrm>
            <a:custGeom>
              <a:avLst/>
              <a:gdLst/>
              <a:ahLst/>
              <a:cxnLst/>
              <a:rect l="l" t="t" r="r" b="b"/>
              <a:pathLst>
                <a:path w="6" h="1" extrusionOk="0">
                  <a:moveTo>
                    <a:pt x="1" y="0"/>
                  </a:moveTo>
                  <a:lnTo>
                    <a:pt x="5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6D76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15" name="Google Shape;4015;p16"/>
            <p:cNvSpPr/>
            <p:nvPr/>
          </p:nvSpPr>
          <p:spPr>
            <a:xfrm>
              <a:off x="5681800" y="9325"/>
              <a:ext cx="50" cy="450"/>
            </a:xfrm>
            <a:custGeom>
              <a:avLst/>
              <a:gdLst/>
              <a:ahLst/>
              <a:cxnLst/>
              <a:rect l="l" t="t" r="r" b="b"/>
              <a:pathLst>
                <a:path w="2" h="18" extrusionOk="0">
                  <a:moveTo>
                    <a:pt x="1" y="0"/>
                  </a:moveTo>
                  <a:lnTo>
                    <a:pt x="1" y="0"/>
                  </a:lnTo>
                  <a:cubicBezTo>
                    <a:pt x="0" y="4"/>
                    <a:pt x="0" y="7"/>
                    <a:pt x="1" y="10"/>
                  </a:cubicBezTo>
                  <a:cubicBezTo>
                    <a:pt x="1" y="7"/>
                    <a:pt x="1" y="4"/>
                    <a:pt x="1" y="0"/>
                  </a:cubicBezTo>
                  <a:close/>
                  <a:moveTo>
                    <a:pt x="1" y="10"/>
                  </a:moveTo>
                  <a:lnTo>
                    <a:pt x="1" y="10"/>
                  </a:lnTo>
                  <a:cubicBezTo>
                    <a:pt x="0" y="13"/>
                    <a:pt x="0" y="16"/>
                    <a:pt x="1" y="18"/>
                  </a:cubicBezTo>
                  <a:cubicBezTo>
                    <a:pt x="1" y="16"/>
                    <a:pt x="1" y="13"/>
                    <a:pt x="1" y="10"/>
                  </a:cubicBezTo>
                  <a:close/>
                </a:path>
              </a:pathLst>
            </a:custGeom>
            <a:solidFill>
              <a:srgbClr val="6D76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16" name="Google Shape;4016;p16"/>
            <p:cNvSpPr/>
            <p:nvPr/>
          </p:nvSpPr>
          <p:spPr>
            <a:xfrm>
              <a:off x="5661625" y="-27275"/>
              <a:ext cx="75" cy="225"/>
            </a:xfrm>
            <a:custGeom>
              <a:avLst/>
              <a:gdLst/>
              <a:ahLst/>
              <a:cxnLst/>
              <a:rect l="l" t="t" r="r" b="b"/>
              <a:pathLst>
                <a:path w="3" h="9" extrusionOk="0">
                  <a:moveTo>
                    <a:pt x="1" y="1"/>
                  </a:moveTo>
                  <a:cubicBezTo>
                    <a:pt x="1" y="2"/>
                    <a:pt x="1" y="7"/>
                    <a:pt x="2" y="8"/>
                  </a:cubicBezTo>
                  <a:cubicBezTo>
                    <a:pt x="2" y="5"/>
                    <a:pt x="2" y="2"/>
                    <a:pt x="1" y="1"/>
                  </a:cubicBezTo>
                  <a:close/>
                </a:path>
              </a:pathLst>
            </a:custGeom>
            <a:solidFill>
              <a:srgbClr val="6D76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17" name="Google Shape;4017;p16"/>
            <p:cNvSpPr/>
            <p:nvPr/>
          </p:nvSpPr>
          <p:spPr>
            <a:xfrm>
              <a:off x="5566875" y="1382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6D76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18" name="Google Shape;4018;p16"/>
            <p:cNvSpPr/>
            <p:nvPr/>
          </p:nvSpPr>
          <p:spPr>
            <a:xfrm>
              <a:off x="5768400" y="149350"/>
              <a:ext cx="221625" cy="139525"/>
            </a:xfrm>
            <a:custGeom>
              <a:avLst/>
              <a:gdLst/>
              <a:ahLst/>
              <a:cxnLst/>
              <a:rect l="l" t="t" r="r" b="b"/>
              <a:pathLst>
                <a:path w="8865" h="5581" extrusionOk="0">
                  <a:moveTo>
                    <a:pt x="1681" y="5567"/>
                  </a:moveTo>
                  <a:lnTo>
                    <a:pt x="1681" y="5567"/>
                  </a:lnTo>
                  <a:cubicBezTo>
                    <a:pt x="1678" y="5567"/>
                    <a:pt x="1675" y="5568"/>
                    <a:pt x="1672" y="5569"/>
                  </a:cubicBezTo>
                  <a:lnTo>
                    <a:pt x="1672" y="5569"/>
                  </a:lnTo>
                  <a:cubicBezTo>
                    <a:pt x="1675" y="5568"/>
                    <a:pt x="1678" y="5567"/>
                    <a:pt x="1681" y="5567"/>
                  </a:cubicBezTo>
                  <a:close/>
                  <a:moveTo>
                    <a:pt x="8865" y="1"/>
                  </a:moveTo>
                  <a:lnTo>
                    <a:pt x="8865" y="1"/>
                  </a:lnTo>
                  <a:cubicBezTo>
                    <a:pt x="8751" y="31"/>
                    <a:pt x="8641" y="60"/>
                    <a:pt x="8530" y="89"/>
                  </a:cubicBezTo>
                  <a:cubicBezTo>
                    <a:pt x="8111" y="201"/>
                    <a:pt x="7694" y="327"/>
                    <a:pt x="7279" y="456"/>
                  </a:cubicBezTo>
                  <a:cubicBezTo>
                    <a:pt x="6703" y="634"/>
                    <a:pt x="6109" y="815"/>
                    <a:pt x="5514" y="952"/>
                  </a:cubicBezTo>
                  <a:cubicBezTo>
                    <a:pt x="5373" y="985"/>
                    <a:pt x="5231" y="1014"/>
                    <a:pt x="5087" y="1038"/>
                  </a:cubicBezTo>
                  <a:cubicBezTo>
                    <a:pt x="4983" y="1057"/>
                    <a:pt x="4881" y="1072"/>
                    <a:pt x="4777" y="1085"/>
                  </a:cubicBezTo>
                  <a:lnTo>
                    <a:pt x="4602" y="1110"/>
                  </a:lnTo>
                  <a:cubicBezTo>
                    <a:pt x="4283" y="1164"/>
                    <a:pt x="3970" y="1242"/>
                    <a:pt x="3668" y="1345"/>
                  </a:cubicBezTo>
                  <a:cubicBezTo>
                    <a:pt x="3171" y="1512"/>
                    <a:pt x="2706" y="1782"/>
                    <a:pt x="2284" y="2142"/>
                  </a:cubicBezTo>
                  <a:cubicBezTo>
                    <a:pt x="1883" y="2487"/>
                    <a:pt x="1548" y="2897"/>
                    <a:pt x="1238" y="3284"/>
                  </a:cubicBezTo>
                  <a:lnTo>
                    <a:pt x="1092" y="3465"/>
                  </a:lnTo>
                  <a:cubicBezTo>
                    <a:pt x="735" y="3915"/>
                    <a:pt x="409" y="4318"/>
                    <a:pt x="49" y="4711"/>
                  </a:cubicBezTo>
                  <a:cubicBezTo>
                    <a:pt x="0" y="4800"/>
                    <a:pt x="4" y="4880"/>
                    <a:pt x="56" y="4936"/>
                  </a:cubicBezTo>
                  <a:cubicBezTo>
                    <a:pt x="36" y="5019"/>
                    <a:pt x="86" y="5116"/>
                    <a:pt x="168" y="5149"/>
                  </a:cubicBezTo>
                  <a:cubicBezTo>
                    <a:pt x="656" y="5344"/>
                    <a:pt x="1142" y="5490"/>
                    <a:pt x="1614" y="5581"/>
                  </a:cubicBezTo>
                  <a:cubicBezTo>
                    <a:pt x="1633" y="5576"/>
                    <a:pt x="1653" y="5573"/>
                    <a:pt x="1672" y="5569"/>
                  </a:cubicBezTo>
                  <a:lnTo>
                    <a:pt x="1672" y="5569"/>
                  </a:lnTo>
                  <a:cubicBezTo>
                    <a:pt x="1666" y="5571"/>
                    <a:pt x="1660" y="5572"/>
                    <a:pt x="1655" y="5574"/>
                  </a:cubicBezTo>
                  <a:cubicBezTo>
                    <a:pt x="1661" y="5573"/>
                    <a:pt x="1666" y="5570"/>
                    <a:pt x="1672" y="5569"/>
                  </a:cubicBezTo>
                  <a:lnTo>
                    <a:pt x="1672" y="5569"/>
                  </a:lnTo>
                  <a:cubicBezTo>
                    <a:pt x="1672" y="5569"/>
                    <a:pt x="1672" y="5569"/>
                    <a:pt x="1672" y="5569"/>
                  </a:cubicBezTo>
                  <a:lnTo>
                    <a:pt x="1672" y="5569"/>
                  </a:lnTo>
                  <a:cubicBezTo>
                    <a:pt x="1740" y="5548"/>
                    <a:pt x="1806" y="5524"/>
                    <a:pt x="1870" y="5490"/>
                  </a:cubicBezTo>
                  <a:cubicBezTo>
                    <a:pt x="1902" y="5469"/>
                    <a:pt x="1932" y="5447"/>
                    <a:pt x="1961" y="5423"/>
                  </a:cubicBezTo>
                  <a:cubicBezTo>
                    <a:pt x="1985" y="5397"/>
                    <a:pt x="2004" y="5368"/>
                    <a:pt x="2024" y="5340"/>
                  </a:cubicBezTo>
                  <a:cubicBezTo>
                    <a:pt x="2061" y="5275"/>
                    <a:pt x="2086" y="5209"/>
                    <a:pt x="2104" y="5137"/>
                  </a:cubicBezTo>
                  <a:cubicBezTo>
                    <a:pt x="2130" y="5034"/>
                    <a:pt x="2150" y="4927"/>
                    <a:pt x="2169" y="4821"/>
                  </a:cubicBezTo>
                  <a:cubicBezTo>
                    <a:pt x="2193" y="4699"/>
                    <a:pt x="2219" y="4578"/>
                    <a:pt x="2255" y="4461"/>
                  </a:cubicBezTo>
                  <a:cubicBezTo>
                    <a:pt x="2304" y="4290"/>
                    <a:pt x="2373" y="4125"/>
                    <a:pt x="2430" y="3958"/>
                  </a:cubicBezTo>
                  <a:cubicBezTo>
                    <a:pt x="2475" y="3834"/>
                    <a:pt x="2514" y="3708"/>
                    <a:pt x="2564" y="3587"/>
                  </a:cubicBezTo>
                  <a:cubicBezTo>
                    <a:pt x="2604" y="3493"/>
                    <a:pt x="2650" y="3396"/>
                    <a:pt x="2719" y="3315"/>
                  </a:cubicBezTo>
                  <a:cubicBezTo>
                    <a:pt x="2779" y="3240"/>
                    <a:pt x="2854" y="3174"/>
                    <a:pt x="2936" y="3118"/>
                  </a:cubicBezTo>
                  <a:cubicBezTo>
                    <a:pt x="3051" y="3044"/>
                    <a:pt x="3170" y="2980"/>
                    <a:pt x="3292" y="2918"/>
                  </a:cubicBezTo>
                  <a:cubicBezTo>
                    <a:pt x="3489" y="2823"/>
                    <a:pt x="3688" y="2736"/>
                    <a:pt x="3891" y="2645"/>
                  </a:cubicBezTo>
                  <a:cubicBezTo>
                    <a:pt x="4402" y="2417"/>
                    <a:pt x="4905" y="2165"/>
                    <a:pt x="5399" y="1900"/>
                  </a:cubicBezTo>
                  <a:cubicBezTo>
                    <a:pt x="5875" y="1644"/>
                    <a:pt x="6344" y="1376"/>
                    <a:pt x="6814" y="1108"/>
                  </a:cubicBezTo>
                  <a:cubicBezTo>
                    <a:pt x="7284" y="841"/>
                    <a:pt x="7752" y="575"/>
                    <a:pt x="8230" y="324"/>
                  </a:cubicBezTo>
                  <a:cubicBezTo>
                    <a:pt x="8441" y="212"/>
                    <a:pt x="8651" y="104"/>
                    <a:pt x="8865" y="1"/>
                  </a:cubicBezTo>
                  <a:close/>
                </a:path>
              </a:pathLst>
            </a:custGeom>
            <a:solidFill>
              <a:srgbClr val="6D76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19" name="Google Shape;4019;p16"/>
            <p:cNvSpPr/>
            <p:nvPr/>
          </p:nvSpPr>
          <p:spPr>
            <a:xfrm>
              <a:off x="5907825" y="410225"/>
              <a:ext cx="119600" cy="190300"/>
            </a:xfrm>
            <a:custGeom>
              <a:avLst/>
              <a:gdLst/>
              <a:ahLst/>
              <a:cxnLst/>
              <a:rect l="l" t="t" r="r" b="b"/>
              <a:pathLst>
                <a:path w="4784" h="7612" extrusionOk="0">
                  <a:moveTo>
                    <a:pt x="126" y="0"/>
                  </a:moveTo>
                  <a:cubicBezTo>
                    <a:pt x="109" y="0"/>
                    <a:pt x="93" y="4"/>
                    <a:pt x="76" y="11"/>
                  </a:cubicBezTo>
                  <a:cubicBezTo>
                    <a:pt x="49" y="22"/>
                    <a:pt x="30" y="39"/>
                    <a:pt x="16" y="65"/>
                  </a:cubicBezTo>
                  <a:cubicBezTo>
                    <a:pt x="0" y="110"/>
                    <a:pt x="0" y="151"/>
                    <a:pt x="20" y="189"/>
                  </a:cubicBezTo>
                  <a:cubicBezTo>
                    <a:pt x="35" y="215"/>
                    <a:pt x="58" y="236"/>
                    <a:pt x="86" y="239"/>
                  </a:cubicBezTo>
                  <a:cubicBezTo>
                    <a:pt x="134" y="251"/>
                    <a:pt x="181" y="261"/>
                    <a:pt x="229" y="272"/>
                  </a:cubicBezTo>
                  <a:cubicBezTo>
                    <a:pt x="226" y="272"/>
                    <a:pt x="223" y="271"/>
                    <a:pt x="220" y="271"/>
                  </a:cubicBezTo>
                  <a:cubicBezTo>
                    <a:pt x="193" y="271"/>
                    <a:pt x="167" y="295"/>
                    <a:pt x="145" y="331"/>
                  </a:cubicBezTo>
                  <a:cubicBezTo>
                    <a:pt x="134" y="354"/>
                    <a:pt x="127" y="380"/>
                    <a:pt x="122" y="406"/>
                  </a:cubicBezTo>
                  <a:cubicBezTo>
                    <a:pt x="52" y="1058"/>
                    <a:pt x="194" y="1753"/>
                    <a:pt x="540" y="2473"/>
                  </a:cubicBezTo>
                  <a:cubicBezTo>
                    <a:pt x="672" y="2751"/>
                    <a:pt x="852" y="3041"/>
                    <a:pt x="1100" y="3390"/>
                  </a:cubicBezTo>
                  <a:cubicBezTo>
                    <a:pt x="1330" y="3705"/>
                    <a:pt x="1586" y="3992"/>
                    <a:pt x="1873" y="4308"/>
                  </a:cubicBezTo>
                  <a:lnTo>
                    <a:pt x="1916" y="4358"/>
                  </a:lnTo>
                  <a:cubicBezTo>
                    <a:pt x="2160" y="4628"/>
                    <a:pt x="2412" y="4891"/>
                    <a:pt x="2663" y="5153"/>
                  </a:cubicBezTo>
                  <a:lnTo>
                    <a:pt x="2733" y="5227"/>
                  </a:lnTo>
                  <a:cubicBezTo>
                    <a:pt x="3029" y="5536"/>
                    <a:pt x="3325" y="5845"/>
                    <a:pt x="3611" y="6162"/>
                  </a:cubicBezTo>
                  <a:cubicBezTo>
                    <a:pt x="3877" y="6458"/>
                    <a:pt x="4144" y="6776"/>
                    <a:pt x="4407" y="7105"/>
                  </a:cubicBezTo>
                  <a:cubicBezTo>
                    <a:pt x="4537" y="7270"/>
                    <a:pt x="4661" y="7441"/>
                    <a:pt x="4783" y="7612"/>
                  </a:cubicBezTo>
                  <a:cubicBezTo>
                    <a:pt x="4733" y="7403"/>
                    <a:pt x="4668" y="7197"/>
                    <a:pt x="4589" y="6998"/>
                  </a:cubicBezTo>
                  <a:cubicBezTo>
                    <a:pt x="4505" y="6791"/>
                    <a:pt x="4412" y="6588"/>
                    <a:pt x="4305" y="6391"/>
                  </a:cubicBezTo>
                  <a:lnTo>
                    <a:pt x="4305" y="6391"/>
                  </a:lnTo>
                  <a:cubicBezTo>
                    <a:pt x="4308" y="6395"/>
                    <a:pt x="4310" y="6399"/>
                    <a:pt x="4313" y="6404"/>
                  </a:cubicBezTo>
                  <a:cubicBezTo>
                    <a:pt x="4033" y="5892"/>
                    <a:pt x="3684" y="5423"/>
                    <a:pt x="3318" y="4973"/>
                  </a:cubicBezTo>
                  <a:cubicBezTo>
                    <a:pt x="3117" y="4728"/>
                    <a:pt x="2913" y="4486"/>
                    <a:pt x="2702" y="4246"/>
                  </a:cubicBezTo>
                  <a:cubicBezTo>
                    <a:pt x="2518" y="4031"/>
                    <a:pt x="2326" y="3817"/>
                    <a:pt x="2147" y="3594"/>
                  </a:cubicBezTo>
                  <a:cubicBezTo>
                    <a:pt x="1926" y="3319"/>
                    <a:pt x="1692" y="3003"/>
                    <a:pt x="1689" y="2632"/>
                  </a:cubicBezTo>
                  <a:cubicBezTo>
                    <a:pt x="1689" y="2461"/>
                    <a:pt x="1742" y="2292"/>
                    <a:pt x="1817" y="2141"/>
                  </a:cubicBezTo>
                  <a:cubicBezTo>
                    <a:pt x="1918" y="1937"/>
                    <a:pt x="2047" y="1753"/>
                    <a:pt x="2182" y="1572"/>
                  </a:cubicBezTo>
                  <a:cubicBezTo>
                    <a:pt x="2201" y="1547"/>
                    <a:pt x="2234" y="1532"/>
                    <a:pt x="2266" y="1532"/>
                  </a:cubicBezTo>
                  <a:cubicBezTo>
                    <a:pt x="2279" y="1532"/>
                    <a:pt x="2293" y="1534"/>
                    <a:pt x="2305" y="1540"/>
                  </a:cubicBezTo>
                  <a:cubicBezTo>
                    <a:pt x="2512" y="1644"/>
                    <a:pt x="2709" y="1763"/>
                    <a:pt x="2894" y="1902"/>
                  </a:cubicBezTo>
                  <a:cubicBezTo>
                    <a:pt x="3074" y="2039"/>
                    <a:pt x="3246" y="2185"/>
                    <a:pt x="3411" y="2340"/>
                  </a:cubicBezTo>
                  <a:cubicBezTo>
                    <a:pt x="3691" y="2597"/>
                    <a:pt x="3959" y="2869"/>
                    <a:pt x="4244" y="3120"/>
                  </a:cubicBezTo>
                  <a:cubicBezTo>
                    <a:pt x="4230" y="3097"/>
                    <a:pt x="4217" y="3074"/>
                    <a:pt x="4203" y="3051"/>
                  </a:cubicBezTo>
                  <a:cubicBezTo>
                    <a:pt x="3999" y="2699"/>
                    <a:pt x="3756" y="2362"/>
                    <a:pt x="3485" y="2040"/>
                  </a:cubicBezTo>
                  <a:cubicBezTo>
                    <a:pt x="3219" y="1726"/>
                    <a:pt x="2907" y="1423"/>
                    <a:pt x="2557" y="1138"/>
                  </a:cubicBezTo>
                  <a:cubicBezTo>
                    <a:pt x="2235" y="880"/>
                    <a:pt x="1867" y="648"/>
                    <a:pt x="1462" y="449"/>
                  </a:cubicBezTo>
                  <a:cubicBezTo>
                    <a:pt x="1077" y="259"/>
                    <a:pt x="641" y="110"/>
                    <a:pt x="165" y="6"/>
                  </a:cubicBezTo>
                  <a:cubicBezTo>
                    <a:pt x="151" y="2"/>
                    <a:pt x="138" y="0"/>
                    <a:pt x="126" y="0"/>
                  </a:cubicBezTo>
                  <a:close/>
                </a:path>
              </a:pathLst>
            </a:custGeom>
            <a:solidFill>
              <a:srgbClr val="6D76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20" name="Google Shape;4020;p16"/>
            <p:cNvSpPr/>
            <p:nvPr/>
          </p:nvSpPr>
          <p:spPr>
            <a:xfrm>
              <a:off x="6112750" y="273000"/>
              <a:ext cx="290675" cy="184900"/>
            </a:xfrm>
            <a:custGeom>
              <a:avLst/>
              <a:gdLst/>
              <a:ahLst/>
              <a:cxnLst/>
              <a:rect l="l" t="t" r="r" b="b"/>
              <a:pathLst>
                <a:path w="11627" h="7396" extrusionOk="0">
                  <a:moveTo>
                    <a:pt x="10172" y="1436"/>
                  </a:moveTo>
                  <a:lnTo>
                    <a:pt x="10172" y="1439"/>
                  </a:lnTo>
                  <a:cubicBezTo>
                    <a:pt x="10172" y="1439"/>
                    <a:pt x="10173" y="1439"/>
                    <a:pt x="10173" y="1436"/>
                  </a:cubicBezTo>
                  <a:close/>
                  <a:moveTo>
                    <a:pt x="3177" y="4743"/>
                  </a:moveTo>
                  <a:cubicBezTo>
                    <a:pt x="3176" y="4743"/>
                    <a:pt x="3175" y="4743"/>
                    <a:pt x="3174" y="4743"/>
                  </a:cubicBezTo>
                  <a:lnTo>
                    <a:pt x="3174" y="4743"/>
                  </a:lnTo>
                  <a:cubicBezTo>
                    <a:pt x="3175" y="4743"/>
                    <a:pt x="3176" y="4743"/>
                    <a:pt x="3177" y="4743"/>
                  </a:cubicBezTo>
                  <a:close/>
                  <a:moveTo>
                    <a:pt x="3160" y="6218"/>
                  </a:moveTo>
                  <a:cubicBezTo>
                    <a:pt x="3165" y="6222"/>
                    <a:pt x="3170" y="6226"/>
                    <a:pt x="3175" y="6230"/>
                  </a:cubicBezTo>
                  <a:lnTo>
                    <a:pt x="3175" y="6230"/>
                  </a:lnTo>
                  <a:cubicBezTo>
                    <a:pt x="3170" y="6226"/>
                    <a:pt x="3165" y="6222"/>
                    <a:pt x="3160" y="6218"/>
                  </a:cubicBezTo>
                  <a:close/>
                  <a:moveTo>
                    <a:pt x="11627" y="0"/>
                  </a:moveTo>
                  <a:cubicBezTo>
                    <a:pt x="11315" y="109"/>
                    <a:pt x="10975" y="231"/>
                    <a:pt x="10587" y="387"/>
                  </a:cubicBezTo>
                  <a:cubicBezTo>
                    <a:pt x="10064" y="598"/>
                    <a:pt x="9514" y="850"/>
                    <a:pt x="8859" y="1181"/>
                  </a:cubicBezTo>
                  <a:lnTo>
                    <a:pt x="8609" y="1306"/>
                  </a:lnTo>
                  <a:lnTo>
                    <a:pt x="8466" y="1378"/>
                  </a:lnTo>
                  <a:lnTo>
                    <a:pt x="8417" y="1402"/>
                  </a:lnTo>
                  <a:cubicBezTo>
                    <a:pt x="8257" y="1482"/>
                    <a:pt x="8098" y="1561"/>
                    <a:pt x="7934" y="1639"/>
                  </a:cubicBezTo>
                  <a:cubicBezTo>
                    <a:pt x="7582" y="1807"/>
                    <a:pt x="7249" y="1946"/>
                    <a:pt x="6919" y="2064"/>
                  </a:cubicBezTo>
                  <a:cubicBezTo>
                    <a:pt x="6778" y="2114"/>
                    <a:pt x="6600" y="2168"/>
                    <a:pt x="6419" y="2211"/>
                  </a:cubicBezTo>
                  <a:cubicBezTo>
                    <a:pt x="6241" y="2254"/>
                    <a:pt x="6061" y="2287"/>
                    <a:pt x="5885" y="2313"/>
                  </a:cubicBezTo>
                  <a:cubicBezTo>
                    <a:pt x="5658" y="2351"/>
                    <a:pt x="5432" y="2377"/>
                    <a:pt x="5204" y="2403"/>
                  </a:cubicBezTo>
                  <a:lnTo>
                    <a:pt x="4800" y="2453"/>
                  </a:lnTo>
                  <a:cubicBezTo>
                    <a:pt x="4378" y="2506"/>
                    <a:pt x="4039" y="2573"/>
                    <a:pt x="3732" y="2656"/>
                  </a:cubicBezTo>
                  <a:cubicBezTo>
                    <a:pt x="3443" y="2735"/>
                    <a:pt x="3157" y="2850"/>
                    <a:pt x="2854" y="3008"/>
                  </a:cubicBezTo>
                  <a:cubicBezTo>
                    <a:pt x="2531" y="3170"/>
                    <a:pt x="2238" y="3367"/>
                    <a:pt x="2044" y="3502"/>
                  </a:cubicBezTo>
                  <a:cubicBezTo>
                    <a:pt x="1773" y="3689"/>
                    <a:pt x="1511" y="3898"/>
                    <a:pt x="1240" y="4142"/>
                  </a:cubicBezTo>
                  <a:cubicBezTo>
                    <a:pt x="1013" y="4346"/>
                    <a:pt x="787" y="4580"/>
                    <a:pt x="566" y="4839"/>
                  </a:cubicBezTo>
                  <a:cubicBezTo>
                    <a:pt x="369" y="5070"/>
                    <a:pt x="206" y="5310"/>
                    <a:pt x="76" y="5547"/>
                  </a:cubicBezTo>
                  <a:lnTo>
                    <a:pt x="33" y="5629"/>
                  </a:lnTo>
                  <a:cubicBezTo>
                    <a:pt x="0" y="5692"/>
                    <a:pt x="13" y="5758"/>
                    <a:pt x="65" y="5797"/>
                  </a:cubicBezTo>
                  <a:cubicBezTo>
                    <a:pt x="85" y="5809"/>
                    <a:pt x="108" y="5815"/>
                    <a:pt x="131" y="5815"/>
                  </a:cubicBezTo>
                  <a:cubicBezTo>
                    <a:pt x="158" y="5815"/>
                    <a:pt x="184" y="5808"/>
                    <a:pt x="207" y="5793"/>
                  </a:cubicBezTo>
                  <a:cubicBezTo>
                    <a:pt x="342" y="6168"/>
                    <a:pt x="654" y="6494"/>
                    <a:pt x="1159" y="6778"/>
                  </a:cubicBezTo>
                  <a:cubicBezTo>
                    <a:pt x="1336" y="6877"/>
                    <a:pt x="1533" y="6968"/>
                    <a:pt x="1794" y="7071"/>
                  </a:cubicBezTo>
                  <a:cubicBezTo>
                    <a:pt x="2033" y="7162"/>
                    <a:pt x="2284" y="7233"/>
                    <a:pt x="2535" y="7286"/>
                  </a:cubicBezTo>
                  <a:cubicBezTo>
                    <a:pt x="2847" y="7351"/>
                    <a:pt x="3177" y="7388"/>
                    <a:pt x="3523" y="7396"/>
                  </a:cubicBezTo>
                  <a:cubicBezTo>
                    <a:pt x="3546" y="7384"/>
                    <a:pt x="3568" y="7370"/>
                    <a:pt x="3588" y="7353"/>
                  </a:cubicBezTo>
                  <a:cubicBezTo>
                    <a:pt x="3602" y="7341"/>
                    <a:pt x="3617" y="7327"/>
                    <a:pt x="3630" y="7309"/>
                  </a:cubicBezTo>
                  <a:cubicBezTo>
                    <a:pt x="3644" y="7286"/>
                    <a:pt x="3656" y="7263"/>
                    <a:pt x="3668" y="7238"/>
                  </a:cubicBezTo>
                  <a:cubicBezTo>
                    <a:pt x="3676" y="7209"/>
                    <a:pt x="3683" y="7179"/>
                    <a:pt x="3687" y="7150"/>
                  </a:cubicBezTo>
                  <a:cubicBezTo>
                    <a:pt x="3690" y="7093"/>
                    <a:pt x="3684" y="7037"/>
                    <a:pt x="3676" y="6979"/>
                  </a:cubicBezTo>
                  <a:cubicBezTo>
                    <a:pt x="3658" y="6900"/>
                    <a:pt x="3633" y="6828"/>
                    <a:pt x="3601" y="6754"/>
                  </a:cubicBezTo>
                  <a:cubicBezTo>
                    <a:pt x="3555" y="6659"/>
                    <a:pt x="3500" y="6573"/>
                    <a:pt x="3436" y="6486"/>
                  </a:cubicBezTo>
                  <a:cubicBezTo>
                    <a:pt x="3396" y="6436"/>
                    <a:pt x="3354" y="6387"/>
                    <a:pt x="3307" y="6343"/>
                  </a:cubicBezTo>
                  <a:cubicBezTo>
                    <a:pt x="3264" y="6304"/>
                    <a:pt x="3220" y="6268"/>
                    <a:pt x="3175" y="6230"/>
                  </a:cubicBezTo>
                  <a:lnTo>
                    <a:pt x="3175" y="6230"/>
                  </a:lnTo>
                  <a:cubicBezTo>
                    <a:pt x="3177" y="6232"/>
                    <a:pt x="3178" y="6233"/>
                    <a:pt x="3180" y="6235"/>
                  </a:cubicBezTo>
                  <a:cubicBezTo>
                    <a:pt x="3038" y="6132"/>
                    <a:pt x="2887" y="6044"/>
                    <a:pt x="2729" y="5971"/>
                  </a:cubicBezTo>
                  <a:cubicBezTo>
                    <a:pt x="2584" y="5902"/>
                    <a:pt x="2438" y="5843"/>
                    <a:pt x="2290" y="5783"/>
                  </a:cubicBezTo>
                  <a:cubicBezTo>
                    <a:pt x="2222" y="5755"/>
                    <a:pt x="2155" y="5727"/>
                    <a:pt x="2090" y="5696"/>
                  </a:cubicBezTo>
                  <a:cubicBezTo>
                    <a:pt x="2045" y="5676"/>
                    <a:pt x="2002" y="5653"/>
                    <a:pt x="1961" y="5628"/>
                  </a:cubicBezTo>
                  <a:cubicBezTo>
                    <a:pt x="1899" y="5586"/>
                    <a:pt x="1839" y="5541"/>
                    <a:pt x="1808" y="5470"/>
                  </a:cubicBezTo>
                  <a:cubicBezTo>
                    <a:pt x="1780" y="5396"/>
                    <a:pt x="1798" y="5320"/>
                    <a:pt x="1841" y="5261"/>
                  </a:cubicBezTo>
                  <a:cubicBezTo>
                    <a:pt x="1873" y="5217"/>
                    <a:pt x="1913" y="5179"/>
                    <a:pt x="1956" y="5146"/>
                  </a:cubicBezTo>
                  <a:cubicBezTo>
                    <a:pt x="2011" y="5105"/>
                    <a:pt x="2068" y="5069"/>
                    <a:pt x="2130" y="5037"/>
                  </a:cubicBezTo>
                  <a:cubicBezTo>
                    <a:pt x="2224" y="4987"/>
                    <a:pt x="2320" y="4942"/>
                    <a:pt x="2417" y="4899"/>
                  </a:cubicBezTo>
                  <a:cubicBezTo>
                    <a:pt x="2475" y="4873"/>
                    <a:pt x="2534" y="4842"/>
                    <a:pt x="2596" y="4823"/>
                  </a:cubicBezTo>
                  <a:cubicBezTo>
                    <a:pt x="2627" y="4813"/>
                    <a:pt x="2657" y="4806"/>
                    <a:pt x="2690" y="4800"/>
                  </a:cubicBezTo>
                  <a:cubicBezTo>
                    <a:pt x="2765" y="4784"/>
                    <a:pt x="2843" y="4779"/>
                    <a:pt x="2919" y="4772"/>
                  </a:cubicBezTo>
                  <a:cubicBezTo>
                    <a:pt x="3005" y="4764"/>
                    <a:pt x="3089" y="4757"/>
                    <a:pt x="3174" y="4743"/>
                  </a:cubicBezTo>
                  <a:lnTo>
                    <a:pt x="3174" y="4743"/>
                  </a:lnTo>
                  <a:cubicBezTo>
                    <a:pt x="3168" y="4744"/>
                    <a:pt x="3161" y="4744"/>
                    <a:pt x="3153" y="4745"/>
                  </a:cubicBezTo>
                  <a:lnTo>
                    <a:pt x="3153" y="4745"/>
                  </a:lnTo>
                  <a:cubicBezTo>
                    <a:pt x="3186" y="4741"/>
                    <a:pt x="3217" y="4731"/>
                    <a:pt x="3249" y="4723"/>
                  </a:cubicBezTo>
                  <a:cubicBezTo>
                    <a:pt x="3281" y="4711"/>
                    <a:pt x="3311" y="4700"/>
                    <a:pt x="3342" y="4685"/>
                  </a:cubicBezTo>
                  <a:lnTo>
                    <a:pt x="3342" y="4685"/>
                  </a:lnTo>
                  <a:cubicBezTo>
                    <a:pt x="3332" y="4687"/>
                    <a:pt x="3325" y="4693"/>
                    <a:pt x="3317" y="4695"/>
                  </a:cubicBezTo>
                  <a:cubicBezTo>
                    <a:pt x="3338" y="4685"/>
                    <a:pt x="3360" y="4672"/>
                    <a:pt x="3380" y="4658"/>
                  </a:cubicBezTo>
                  <a:cubicBezTo>
                    <a:pt x="3380" y="4657"/>
                    <a:pt x="3380" y="4657"/>
                    <a:pt x="3381" y="4657"/>
                  </a:cubicBezTo>
                  <a:cubicBezTo>
                    <a:pt x="3407" y="4637"/>
                    <a:pt x="3430" y="4615"/>
                    <a:pt x="3447" y="4589"/>
                  </a:cubicBezTo>
                  <a:cubicBezTo>
                    <a:pt x="3453" y="4585"/>
                    <a:pt x="3454" y="4580"/>
                    <a:pt x="3459" y="4575"/>
                  </a:cubicBezTo>
                  <a:lnTo>
                    <a:pt x="3459" y="4575"/>
                  </a:lnTo>
                  <a:cubicBezTo>
                    <a:pt x="3454" y="4579"/>
                    <a:pt x="3450" y="4585"/>
                    <a:pt x="3447" y="4588"/>
                  </a:cubicBezTo>
                  <a:cubicBezTo>
                    <a:pt x="3466" y="4559"/>
                    <a:pt x="3482" y="4527"/>
                    <a:pt x="3495" y="4494"/>
                  </a:cubicBezTo>
                  <a:cubicBezTo>
                    <a:pt x="3503" y="4463"/>
                    <a:pt x="3512" y="4431"/>
                    <a:pt x="3518" y="4401"/>
                  </a:cubicBezTo>
                  <a:cubicBezTo>
                    <a:pt x="3525" y="4364"/>
                    <a:pt x="3531" y="4323"/>
                    <a:pt x="3536" y="4285"/>
                  </a:cubicBezTo>
                  <a:cubicBezTo>
                    <a:pt x="3545" y="4216"/>
                    <a:pt x="3552" y="4150"/>
                    <a:pt x="3569" y="4082"/>
                  </a:cubicBezTo>
                  <a:cubicBezTo>
                    <a:pt x="3581" y="4040"/>
                    <a:pt x="3604" y="3999"/>
                    <a:pt x="3633" y="3964"/>
                  </a:cubicBezTo>
                  <a:cubicBezTo>
                    <a:pt x="3658" y="3936"/>
                    <a:pt x="3681" y="3905"/>
                    <a:pt x="3704" y="3874"/>
                  </a:cubicBezTo>
                  <a:cubicBezTo>
                    <a:pt x="3730" y="3839"/>
                    <a:pt x="3749" y="3803"/>
                    <a:pt x="3768" y="3768"/>
                  </a:cubicBezTo>
                  <a:cubicBezTo>
                    <a:pt x="3778" y="3746"/>
                    <a:pt x="3785" y="3724"/>
                    <a:pt x="3795" y="3703"/>
                  </a:cubicBezTo>
                  <a:cubicBezTo>
                    <a:pt x="3814" y="3660"/>
                    <a:pt x="3838" y="3620"/>
                    <a:pt x="3871" y="3587"/>
                  </a:cubicBezTo>
                  <a:cubicBezTo>
                    <a:pt x="3918" y="3541"/>
                    <a:pt x="3982" y="3512"/>
                    <a:pt x="4042" y="3490"/>
                  </a:cubicBezTo>
                  <a:cubicBezTo>
                    <a:pt x="4151" y="3450"/>
                    <a:pt x="4263" y="3417"/>
                    <a:pt x="4378" y="3390"/>
                  </a:cubicBezTo>
                  <a:cubicBezTo>
                    <a:pt x="4496" y="3364"/>
                    <a:pt x="4616" y="3344"/>
                    <a:pt x="4740" y="3338"/>
                  </a:cubicBezTo>
                  <a:cubicBezTo>
                    <a:pt x="4777" y="3337"/>
                    <a:pt x="4814" y="3337"/>
                    <a:pt x="4850" y="3337"/>
                  </a:cubicBezTo>
                  <a:cubicBezTo>
                    <a:pt x="4935" y="3337"/>
                    <a:pt x="5019" y="3339"/>
                    <a:pt x="5103" y="3345"/>
                  </a:cubicBezTo>
                  <a:cubicBezTo>
                    <a:pt x="5356" y="3365"/>
                    <a:pt x="5607" y="3397"/>
                    <a:pt x="5859" y="3421"/>
                  </a:cubicBezTo>
                  <a:lnTo>
                    <a:pt x="5857" y="3421"/>
                  </a:lnTo>
                  <a:cubicBezTo>
                    <a:pt x="5865" y="3421"/>
                    <a:pt x="5872" y="3423"/>
                    <a:pt x="5880" y="3423"/>
                  </a:cubicBezTo>
                  <a:cubicBezTo>
                    <a:pt x="5875" y="3423"/>
                    <a:pt x="5870" y="3421"/>
                    <a:pt x="5865" y="3421"/>
                  </a:cubicBezTo>
                  <a:cubicBezTo>
                    <a:pt x="5872" y="3421"/>
                    <a:pt x="5879" y="3421"/>
                    <a:pt x="5886" y="3423"/>
                  </a:cubicBezTo>
                  <a:lnTo>
                    <a:pt x="5880" y="3423"/>
                  </a:lnTo>
                  <a:cubicBezTo>
                    <a:pt x="5980" y="3432"/>
                    <a:pt x="6082" y="3441"/>
                    <a:pt x="6180" y="3441"/>
                  </a:cubicBezTo>
                  <a:cubicBezTo>
                    <a:pt x="6193" y="3441"/>
                    <a:pt x="6206" y="3440"/>
                    <a:pt x="6219" y="3440"/>
                  </a:cubicBezTo>
                  <a:cubicBezTo>
                    <a:pt x="6318" y="3439"/>
                    <a:pt x="6418" y="3433"/>
                    <a:pt x="6517" y="3424"/>
                  </a:cubicBezTo>
                  <a:cubicBezTo>
                    <a:pt x="6715" y="3408"/>
                    <a:pt x="6914" y="3383"/>
                    <a:pt x="7113" y="3351"/>
                  </a:cubicBezTo>
                  <a:lnTo>
                    <a:pt x="7113" y="3351"/>
                  </a:lnTo>
                  <a:lnTo>
                    <a:pt x="7085" y="3357"/>
                  </a:lnTo>
                  <a:cubicBezTo>
                    <a:pt x="7308" y="3317"/>
                    <a:pt x="7529" y="3272"/>
                    <a:pt x="7745" y="3206"/>
                  </a:cubicBezTo>
                  <a:cubicBezTo>
                    <a:pt x="7947" y="3145"/>
                    <a:pt x="8148" y="3072"/>
                    <a:pt x="8344" y="2985"/>
                  </a:cubicBezTo>
                  <a:lnTo>
                    <a:pt x="8344" y="2985"/>
                  </a:lnTo>
                  <a:cubicBezTo>
                    <a:pt x="8336" y="2989"/>
                    <a:pt x="8330" y="2992"/>
                    <a:pt x="8325" y="2995"/>
                  </a:cubicBezTo>
                  <a:cubicBezTo>
                    <a:pt x="8500" y="2914"/>
                    <a:pt x="8670" y="2825"/>
                    <a:pt x="8832" y="2722"/>
                  </a:cubicBezTo>
                  <a:cubicBezTo>
                    <a:pt x="8980" y="2627"/>
                    <a:pt x="9124" y="2527"/>
                    <a:pt x="9261" y="2417"/>
                  </a:cubicBezTo>
                  <a:cubicBezTo>
                    <a:pt x="9425" y="2281"/>
                    <a:pt x="9580" y="2137"/>
                    <a:pt x="9724" y="1981"/>
                  </a:cubicBezTo>
                  <a:cubicBezTo>
                    <a:pt x="9880" y="1814"/>
                    <a:pt x="10024" y="1636"/>
                    <a:pt x="10160" y="1455"/>
                  </a:cubicBezTo>
                  <a:lnTo>
                    <a:pt x="10160" y="1455"/>
                  </a:lnTo>
                  <a:cubicBezTo>
                    <a:pt x="10160" y="1456"/>
                    <a:pt x="10159" y="1457"/>
                    <a:pt x="10159" y="1458"/>
                  </a:cubicBezTo>
                  <a:cubicBezTo>
                    <a:pt x="10159" y="1458"/>
                    <a:pt x="10161" y="1457"/>
                    <a:pt x="10161" y="1455"/>
                  </a:cubicBezTo>
                  <a:lnTo>
                    <a:pt x="10161" y="1455"/>
                  </a:lnTo>
                  <a:cubicBezTo>
                    <a:pt x="10160" y="1455"/>
                    <a:pt x="10160" y="1455"/>
                    <a:pt x="10160" y="1455"/>
                  </a:cubicBezTo>
                  <a:lnTo>
                    <a:pt x="10160" y="1455"/>
                  </a:lnTo>
                  <a:cubicBezTo>
                    <a:pt x="10163" y="1450"/>
                    <a:pt x="10168" y="1446"/>
                    <a:pt x="10172" y="1439"/>
                  </a:cubicBezTo>
                  <a:lnTo>
                    <a:pt x="10172" y="1439"/>
                  </a:lnTo>
                  <a:cubicBezTo>
                    <a:pt x="10168" y="1444"/>
                    <a:pt x="10165" y="1448"/>
                    <a:pt x="10161" y="1454"/>
                  </a:cubicBezTo>
                  <a:lnTo>
                    <a:pt x="10172" y="1436"/>
                  </a:lnTo>
                  <a:cubicBezTo>
                    <a:pt x="10288" y="1271"/>
                    <a:pt x="10403" y="1102"/>
                    <a:pt x="10528" y="944"/>
                  </a:cubicBezTo>
                  <a:cubicBezTo>
                    <a:pt x="10643" y="800"/>
                    <a:pt x="10765" y="659"/>
                    <a:pt x="10900" y="532"/>
                  </a:cubicBezTo>
                  <a:cubicBezTo>
                    <a:pt x="11120" y="328"/>
                    <a:pt x="11361" y="144"/>
                    <a:pt x="11627" y="0"/>
                  </a:cubicBezTo>
                  <a:close/>
                </a:path>
              </a:pathLst>
            </a:custGeom>
            <a:solidFill>
              <a:srgbClr val="6D76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21" name="Google Shape;4021;p16"/>
            <p:cNvSpPr/>
            <p:nvPr/>
          </p:nvSpPr>
          <p:spPr>
            <a:xfrm>
              <a:off x="6202400" y="456900"/>
              <a:ext cx="100" cy="75"/>
            </a:xfrm>
            <a:custGeom>
              <a:avLst/>
              <a:gdLst/>
              <a:ahLst/>
              <a:cxnLst/>
              <a:rect l="l" t="t" r="r" b="b"/>
              <a:pathLst>
                <a:path w="4" h="3" extrusionOk="0">
                  <a:moveTo>
                    <a:pt x="3" y="1"/>
                  </a:moveTo>
                  <a:cubicBezTo>
                    <a:pt x="2" y="1"/>
                    <a:pt x="2" y="1"/>
                    <a:pt x="1" y="2"/>
                  </a:cubicBezTo>
                  <a:cubicBezTo>
                    <a:pt x="2" y="2"/>
                    <a:pt x="2" y="1"/>
                    <a:pt x="3" y="1"/>
                  </a:cubicBezTo>
                  <a:close/>
                </a:path>
              </a:pathLst>
            </a:custGeom>
            <a:solidFill>
              <a:srgbClr val="6D76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22" name="Google Shape;4022;p16"/>
            <p:cNvSpPr/>
            <p:nvPr/>
          </p:nvSpPr>
          <p:spPr>
            <a:xfrm>
              <a:off x="6197375" y="389475"/>
              <a:ext cx="50" cy="100"/>
            </a:xfrm>
            <a:custGeom>
              <a:avLst/>
              <a:gdLst/>
              <a:ahLst/>
              <a:cxnLst/>
              <a:rect l="l" t="t" r="r" b="b"/>
              <a:pathLst>
                <a:path w="2" h="4" extrusionOk="0">
                  <a:moveTo>
                    <a:pt x="2" y="0"/>
                  </a:moveTo>
                  <a:lnTo>
                    <a:pt x="1" y="3"/>
                  </a:lnTo>
                  <a:cubicBezTo>
                    <a:pt x="2" y="3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6D76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23" name="Google Shape;4023;p16"/>
            <p:cNvSpPr/>
            <p:nvPr/>
          </p:nvSpPr>
          <p:spPr>
            <a:xfrm>
              <a:off x="6197375" y="389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6D76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24" name="Google Shape;4024;p16"/>
            <p:cNvSpPr/>
            <p:nvPr/>
          </p:nvSpPr>
          <p:spPr>
            <a:xfrm>
              <a:off x="5372450" y="199100"/>
              <a:ext cx="56775" cy="296975"/>
            </a:xfrm>
            <a:custGeom>
              <a:avLst/>
              <a:gdLst/>
              <a:ahLst/>
              <a:cxnLst/>
              <a:rect l="l" t="t" r="r" b="b"/>
              <a:pathLst>
                <a:path w="2271" h="11879" extrusionOk="0">
                  <a:moveTo>
                    <a:pt x="0" y="0"/>
                  </a:moveTo>
                  <a:cubicBezTo>
                    <a:pt x="72" y="266"/>
                    <a:pt x="136" y="532"/>
                    <a:pt x="194" y="799"/>
                  </a:cubicBezTo>
                  <a:cubicBezTo>
                    <a:pt x="257" y="1099"/>
                    <a:pt x="307" y="1401"/>
                    <a:pt x="329" y="1708"/>
                  </a:cubicBezTo>
                  <a:cubicBezTo>
                    <a:pt x="350" y="2000"/>
                    <a:pt x="350" y="2293"/>
                    <a:pt x="339" y="2586"/>
                  </a:cubicBezTo>
                  <a:cubicBezTo>
                    <a:pt x="327" y="2869"/>
                    <a:pt x="307" y="3149"/>
                    <a:pt x="287" y="3429"/>
                  </a:cubicBezTo>
                  <a:cubicBezTo>
                    <a:pt x="270" y="3707"/>
                    <a:pt x="250" y="3985"/>
                    <a:pt x="250" y="4265"/>
                  </a:cubicBezTo>
                  <a:cubicBezTo>
                    <a:pt x="249" y="4541"/>
                    <a:pt x="264" y="4819"/>
                    <a:pt x="299" y="5094"/>
                  </a:cubicBezTo>
                  <a:lnTo>
                    <a:pt x="299" y="5094"/>
                  </a:lnTo>
                  <a:cubicBezTo>
                    <a:pt x="298" y="5091"/>
                    <a:pt x="297" y="5088"/>
                    <a:pt x="296" y="5085"/>
                  </a:cubicBezTo>
                  <a:lnTo>
                    <a:pt x="296" y="5085"/>
                  </a:lnTo>
                  <a:cubicBezTo>
                    <a:pt x="327" y="5282"/>
                    <a:pt x="365" y="5480"/>
                    <a:pt x="421" y="5669"/>
                  </a:cubicBezTo>
                  <a:cubicBezTo>
                    <a:pt x="481" y="5880"/>
                    <a:pt x="554" y="6083"/>
                    <a:pt x="641" y="6284"/>
                  </a:cubicBezTo>
                  <a:lnTo>
                    <a:pt x="636" y="6273"/>
                  </a:lnTo>
                  <a:lnTo>
                    <a:pt x="636" y="6273"/>
                  </a:lnTo>
                  <a:cubicBezTo>
                    <a:pt x="790" y="6612"/>
                    <a:pt x="984" y="6935"/>
                    <a:pt x="1150" y="7269"/>
                  </a:cubicBezTo>
                  <a:cubicBezTo>
                    <a:pt x="1273" y="7509"/>
                    <a:pt x="1387" y="7758"/>
                    <a:pt x="1469" y="8018"/>
                  </a:cubicBezTo>
                  <a:cubicBezTo>
                    <a:pt x="1550" y="8278"/>
                    <a:pt x="1601" y="8549"/>
                    <a:pt x="1607" y="8823"/>
                  </a:cubicBezTo>
                  <a:cubicBezTo>
                    <a:pt x="1613" y="9131"/>
                    <a:pt x="1578" y="9437"/>
                    <a:pt x="1515" y="9738"/>
                  </a:cubicBezTo>
                  <a:cubicBezTo>
                    <a:pt x="1435" y="10135"/>
                    <a:pt x="1320" y="10525"/>
                    <a:pt x="1175" y="10905"/>
                  </a:cubicBezTo>
                  <a:cubicBezTo>
                    <a:pt x="1053" y="11221"/>
                    <a:pt x="916" y="11529"/>
                    <a:pt x="754" y="11828"/>
                  </a:cubicBezTo>
                  <a:cubicBezTo>
                    <a:pt x="745" y="11844"/>
                    <a:pt x="737" y="11861"/>
                    <a:pt x="725" y="11878"/>
                  </a:cubicBezTo>
                  <a:cubicBezTo>
                    <a:pt x="869" y="11715"/>
                    <a:pt x="1010" y="11528"/>
                    <a:pt x="1156" y="11304"/>
                  </a:cubicBezTo>
                  <a:cubicBezTo>
                    <a:pt x="1248" y="11165"/>
                    <a:pt x="1333" y="11025"/>
                    <a:pt x="1412" y="10882"/>
                  </a:cubicBezTo>
                  <a:cubicBezTo>
                    <a:pt x="1596" y="10546"/>
                    <a:pt x="1752" y="10176"/>
                    <a:pt x="1882" y="9784"/>
                  </a:cubicBezTo>
                  <a:cubicBezTo>
                    <a:pt x="2051" y="9257"/>
                    <a:pt x="2163" y="8696"/>
                    <a:pt x="2216" y="8114"/>
                  </a:cubicBezTo>
                  <a:cubicBezTo>
                    <a:pt x="2266" y="7572"/>
                    <a:pt x="2271" y="7017"/>
                    <a:pt x="2231" y="6409"/>
                  </a:cubicBezTo>
                  <a:cubicBezTo>
                    <a:pt x="2199" y="5898"/>
                    <a:pt x="2130" y="5338"/>
                    <a:pt x="2017" y="4697"/>
                  </a:cubicBezTo>
                  <a:cubicBezTo>
                    <a:pt x="1969" y="4431"/>
                    <a:pt x="1916" y="4167"/>
                    <a:pt x="1851" y="3906"/>
                  </a:cubicBezTo>
                  <a:cubicBezTo>
                    <a:pt x="1787" y="3643"/>
                    <a:pt x="1703" y="3363"/>
                    <a:pt x="1596" y="3052"/>
                  </a:cubicBezTo>
                  <a:cubicBezTo>
                    <a:pt x="1196" y="1923"/>
                    <a:pt x="595" y="918"/>
                    <a:pt x="0" y="0"/>
                  </a:cubicBezTo>
                  <a:close/>
                </a:path>
              </a:pathLst>
            </a:custGeom>
            <a:solidFill>
              <a:srgbClr val="6D76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25" name="Google Shape;4025;p16"/>
            <p:cNvSpPr/>
            <p:nvPr/>
          </p:nvSpPr>
          <p:spPr>
            <a:xfrm>
              <a:off x="5127525" y="157825"/>
              <a:ext cx="168100" cy="488550"/>
            </a:xfrm>
            <a:custGeom>
              <a:avLst/>
              <a:gdLst/>
              <a:ahLst/>
              <a:cxnLst/>
              <a:rect l="l" t="t" r="r" b="b"/>
              <a:pathLst>
                <a:path w="6724" h="19542" extrusionOk="0">
                  <a:moveTo>
                    <a:pt x="5691" y="2045"/>
                  </a:moveTo>
                  <a:lnTo>
                    <a:pt x="5691" y="2045"/>
                  </a:lnTo>
                  <a:cubicBezTo>
                    <a:pt x="5690" y="2045"/>
                    <a:pt x="5690" y="2046"/>
                    <a:pt x="5689" y="2046"/>
                  </a:cubicBezTo>
                  <a:lnTo>
                    <a:pt x="5689" y="2046"/>
                  </a:lnTo>
                  <a:cubicBezTo>
                    <a:pt x="5691" y="2046"/>
                    <a:pt x="5691" y="2045"/>
                    <a:pt x="5691" y="2045"/>
                  </a:cubicBezTo>
                  <a:close/>
                  <a:moveTo>
                    <a:pt x="2992" y="15138"/>
                  </a:moveTo>
                  <a:cubicBezTo>
                    <a:pt x="2992" y="15139"/>
                    <a:pt x="2993" y="15140"/>
                    <a:pt x="2993" y="15141"/>
                  </a:cubicBezTo>
                  <a:cubicBezTo>
                    <a:pt x="2993" y="15140"/>
                    <a:pt x="2992" y="15139"/>
                    <a:pt x="2992" y="15138"/>
                  </a:cubicBezTo>
                  <a:close/>
                  <a:moveTo>
                    <a:pt x="6723" y="1"/>
                  </a:moveTo>
                  <a:lnTo>
                    <a:pt x="6723" y="1"/>
                  </a:lnTo>
                  <a:cubicBezTo>
                    <a:pt x="6537" y="132"/>
                    <a:pt x="6356" y="259"/>
                    <a:pt x="6183" y="379"/>
                  </a:cubicBezTo>
                  <a:cubicBezTo>
                    <a:pt x="5732" y="692"/>
                    <a:pt x="5280" y="1005"/>
                    <a:pt x="4840" y="1331"/>
                  </a:cubicBezTo>
                  <a:cubicBezTo>
                    <a:pt x="4302" y="1726"/>
                    <a:pt x="3845" y="2098"/>
                    <a:pt x="3446" y="2470"/>
                  </a:cubicBezTo>
                  <a:cubicBezTo>
                    <a:pt x="3015" y="2863"/>
                    <a:pt x="2610" y="3296"/>
                    <a:pt x="2245" y="3755"/>
                  </a:cubicBezTo>
                  <a:cubicBezTo>
                    <a:pt x="1850" y="4258"/>
                    <a:pt x="1501" y="4784"/>
                    <a:pt x="1208" y="5322"/>
                  </a:cubicBezTo>
                  <a:cubicBezTo>
                    <a:pt x="1027" y="5654"/>
                    <a:pt x="860" y="6010"/>
                    <a:pt x="705" y="6382"/>
                  </a:cubicBezTo>
                  <a:cubicBezTo>
                    <a:pt x="339" y="7294"/>
                    <a:pt x="119" y="8244"/>
                    <a:pt x="53" y="9202"/>
                  </a:cubicBezTo>
                  <a:cubicBezTo>
                    <a:pt x="0" y="9954"/>
                    <a:pt x="39" y="10720"/>
                    <a:pt x="169" y="11471"/>
                  </a:cubicBezTo>
                  <a:cubicBezTo>
                    <a:pt x="305" y="12244"/>
                    <a:pt x="543" y="13027"/>
                    <a:pt x="878" y="13798"/>
                  </a:cubicBezTo>
                  <a:cubicBezTo>
                    <a:pt x="1221" y="14581"/>
                    <a:pt x="1647" y="15292"/>
                    <a:pt x="2021" y="15885"/>
                  </a:cubicBezTo>
                  <a:lnTo>
                    <a:pt x="2272" y="16278"/>
                  </a:lnTo>
                  <a:lnTo>
                    <a:pt x="2321" y="16355"/>
                  </a:lnTo>
                  <a:cubicBezTo>
                    <a:pt x="2597" y="16790"/>
                    <a:pt x="2860" y="17202"/>
                    <a:pt x="3091" y="17636"/>
                  </a:cubicBezTo>
                  <a:cubicBezTo>
                    <a:pt x="3328" y="18110"/>
                    <a:pt x="3493" y="18552"/>
                    <a:pt x="3594" y="18996"/>
                  </a:cubicBezTo>
                  <a:lnTo>
                    <a:pt x="3617" y="19036"/>
                  </a:lnTo>
                  <a:lnTo>
                    <a:pt x="3614" y="19038"/>
                  </a:lnTo>
                  <a:cubicBezTo>
                    <a:pt x="3642" y="19206"/>
                    <a:pt x="3664" y="19374"/>
                    <a:pt x="3678" y="19542"/>
                  </a:cubicBezTo>
                  <a:cubicBezTo>
                    <a:pt x="3680" y="19506"/>
                    <a:pt x="3690" y="19470"/>
                    <a:pt x="3698" y="19433"/>
                  </a:cubicBezTo>
                  <a:cubicBezTo>
                    <a:pt x="3742" y="19254"/>
                    <a:pt x="3776" y="19075"/>
                    <a:pt x="3798" y="18894"/>
                  </a:cubicBezTo>
                  <a:cubicBezTo>
                    <a:pt x="3823" y="18673"/>
                    <a:pt x="3835" y="18449"/>
                    <a:pt x="3829" y="18222"/>
                  </a:cubicBezTo>
                  <a:cubicBezTo>
                    <a:pt x="3822" y="18014"/>
                    <a:pt x="3802" y="17810"/>
                    <a:pt x="3773" y="17601"/>
                  </a:cubicBezTo>
                  <a:lnTo>
                    <a:pt x="3773" y="17603"/>
                  </a:lnTo>
                  <a:cubicBezTo>
                    <a:pt x="3642" y="16744"/>
                    <a:pt x="3335" y="15926"/>
                    <a:pt x="2989" y="15132"/>
                  </a:cubicBezTo>
                  <a:lnTo>
                    <a:pt x="2989" y="15132"/>
                  </a:lnTo>
                  <a:cubicBezTo>
                    <a:pt x="2990" y="15134"/>
                    <a:pt x="2991" y="15136"/>
                    <a:pt x="2992" y="15138"/>
                  </a:cubicBezTo>
                  <a:lnTo>
                    <a:pt x="2992" y="15138"/>
                  </a:lnTo>
                  <a:cubicBezTo>
                    <a:pt x="2648" y="14354"/>
                    <a:pt x="2255" y="13585"/>
                    <a:pt x="1985" y="12767"/>
                  </a:cubicBezTo>
                  <a:cubicBezTo>
                    <a:pt x="1854" y="12373"/>
                    <a:pt x="1749" y="11970"/>
                    <a:pt x="1702" y="11557"/>
                  </a:cubicBezTo>
                  <a:cubicBezTo>
                    <a:pt x="1676" y="11342"/>
                    <a:pt x="1663" y="11124"/>
                    <a:pt x="1675" y="10904"/>
                  </a:cubicBezTo>
                  <a:cubicBezTo>
                    <a:pt x="1683" y="10717"/>
                    <a:pt x="1703" y="10530"/>
                    <a:pt x="1742" y="10348"/>
                  </a:cubicBezTo>
                  <a:cubicBezTo>
                    <a:pt x="1785" y="10156"/>
                    <a:pt x="1840" y="9962"/>
                    <a:pt x="1925" y="9782"/>
                  </a:cubicBezTo>
                  <a:cubicBezTo>
                    <a:pt x="1999" y="9618"/>
                    <a:pt x="2093" y="9466"/>
                    <a:pt x="2199" y="9320"/>
                  </a:cubicBezTo>
                  <a:cubicBezTo>
                    <a:pt x="2426" y="9004"/>
                    <a:pt x="2703" y="8726"/>
                    <a:pt x="2995" y="8469"/>
                  </a:cubicBezTo>
                  <a:cubicBezTo>
                    <a:pt x="3303" y="8195"/>
                    <a:pt x="3625" y="7936"/>
                    <a:pt x="3934" y="7662"/>
                  </a:cubicBezTo>
                  <a:cubicBezTo>
                    <a:pt x="4224" y="7406"/>
                    <a:pt x="4503" y="7139"/>
                    <a:pt x="4733" y="6829"/>
                  </a:cubicBezTo>
                  <a:cubicBezTo>
                    <a:pt x="4786" y="6753"/>
                    <a:pt x="4839" y="6674"/>
                    <a:pt x="4883" y="6594"/>
                  </a:cubicBezTo>
                  <a:cubicBezTo>
                    <a:pt x="4922" y="6520"/>
                    <a:pt x="4958" y="6447"/>
                    <a:pt x="4991" y="6369"/>
                  </a:cubicBezTo>
                  <a:cubicBezTo>
                    <a:pt x="5016" y="6303"/>
                    <a:pt x="5041" y="6233"/>
                    <a:pt x="5059" y="6161"/>
                  </a:cubicBezTo>
                  <a:cubicBezTo>
                    <a:pt x="5073" y="6095"/>
                    <a:pt x="5086" y="6031"/>
                    <a:pt x="5095" y="5963"/>
                  </a:cubicBezTo>
                  <a:cubicBezTo>
                    <a:pt x="5109" y="5838"/>
                    <a:pt x="5115" y="5715"/>
                    <a:pt x="5102" y="5588"/>
                  </a:cubicBezTo>
                  <a:cubicBezTo>
                    <a:pt x="5092" y="5531"/>
                    <a:pt x="5076" y="5473"/>
                    <a:pt x="5054" y="5420"/>
                  </a:cubicBezTo>
                  <a:cubicBezTo>
                    <a:pt x="5040" y="5393"/>
                    <a:pt x="5021" y="5366"/>
                    <a:pt x="5004" y="5341"/>
                  </a:cubicBezTo>
                  <a:cubicBezTo>
                    <a:pt x="4984" y="5320"/>
                    <a:pt x="4962" y="5299"/>
                    <a:pt x="4941" y="5279"/>
                  </a:cubicBezTo>
                  <a:cubicBezTo>
                    <a:pt x="4908" y="5258"/>
                    <a:pt x="4876" y="5242"/>
                    <a:pt x="4842" y="5226"/>
                  </a:cubicBezTo>
                  <a:cubicBezTo>
                    <a:pt x="4758" y="5195"/>
                    <a:pt x="4674" y="5179"/>
                    <a:pt x="4585" y="5169"/>
                  </a:cubicBezTo>
                  <a:lnTo>
                    <a:pt x="4588" y="5169"/>
                  </a:lnTo>
                  <a:cubicBezTo>
                    <a:pt x="4460" y="5154"/>
                    <a:pt x="4332" y="5150"/>
                    <a:pt x="4204" y="5137"/>
                  </a:cubicBezTo>
                  <a:cubicBezTo>
                    <a:pt x="4082" y="5126"/>
                    <a:pt x="3958" y="5107"/>
                    <a:pt x="3845" y="5057"/>
                  </a:cubicBezTo>
                  <a:cubicBezTo>
                    <a:pt x="3789" y="5032"/>
                    <a:pt x="3736" y="5001"/>
                    <a:pt x="3690" y="4960"/>
                  </a:cubicBezTo>
                  <a:cubicBezTo>
                    <a:pt x="3651" y="4922"/>
                    <a:pt x="3612" y="4881"/>
                    <a:pt x="3586" y="4833"/>
                  </a:cubicBezTo>
                  <a:cubicBezTo>
                    <a:pt x="3553" y="4768"/>
                    <a:pt x="3525" y="4698"/>
                    <a:pt x="3513" y="4626"/>
                  </a:cubicBezTo>
                  <a:cubicBezTo>
                    <a:pt x="3502" y="4555"/>
                    <a:pt x="3490" y="4481"/>
                    <a:pt x="3496" y="4409"/>
                  </a:cubicBezTo>
                  <a:cubicBezTo>
                    <a:pt x="3499" y="4372"/>
                    <a:pt x="3502" y="4330"/>
                    <a:pt x="3513" y="4293"/>
                  </a:cubicBezTo>
                  <a:cubicBezTo>
                    <a:pt x="3522" y="4260"/>
                    <a:pt x="3533" y="4229"/>
                    <a:pt x="3546" y="4199"/>
                  </a:cubicBezTo>
                  <a:cubicBezTo>
                    <a:pt x="3572" y="4135"/>
                    <a:pt x="3605" y="4070"/>
                    <a:pt x="3644" y="4013"/>
                  </a:cubicBezTo>
                  <a:cubicBezTo>
                    <a:pt x="3749" y="3855"/>
                    <a:pt x="3872" y="3714"/>
                    <a:pt x="4009" y="3584"/>
                  </a:cubicBezTo>
                  <a:cubicBezTo>
                    <a:pt x="4318" y="3284"/>
                    <a:pt x="4662" y="3021"/>
                    <a:pt x="4998" y="2750"/>
                  </a:cubicBezTo>
                  <a:lnTo>
                    <a:pt x="4998" y="2750"/>
                  </a:lnTo>
                  <a:cubicBezTo>
                    <a:pt x="4992" y="2755"/>
                    <a:pt x="4987" y="2759"/>
                    <a:pt x="4981" y="2764"/>
                  </a:cubicBezTo>
                  <a:lnTo>
                    <a:pt x="4981" y="2764"/>
                  </a:lnTo>
                  <a:cubicBezTo>
                    <a:pt x="5099" y="2670"/>
                    <a:pt x="5217" y="2575"/>
                    <a:pt x="5327" y="2470"/>
                  </a:cubicBezTo>
                  <a:cubicBezTo>
                    <a:pt x="5458" y="2348"/>
                    <a:pt x="5568" y="2208"/>
                    <a:pt x="5675" y="2066"/>
                  </a:cubicBezTo>
                  <a:lnTo>
                    <a:pt x="5675" y="2066"/>
                  </a:lnTo>
                  <a:cubicBezTo>
                    <a:pt x="5675" y="2066"/>
                    <a:pt x="5675" y="2066"/>
                    <a:pt x="5675" y="2066"/>
                  </a:cubicBezTo>
                  <a:cubicBezTo>
                    <a:pt x="5678" y="2063"/>
                    <a:pt x="5680" y="2061"/>
                    <a:pt x="5681" y="2057"/>
                  </a:cubicBezTo>
                  <a:lnTo>
                    <a:pt x="5681" y="2057"/>
                  </a:lnTo>
                  <a:cubicBezTo>
                    <a:pt x="5684" y="2053"/>
                    <a:pt x="5686" y="2049"/>
                    <a:pt x="5689" y="2046"/>
                  </a:cubicBezTo>
                  <a:lnTo>
                    <a:pt x="5689" y="2046"/>
                  </a:lnTo>
                  <a:cubicBezTo>
                    <a:pt x="5689" y="2046"/>
                    <a:pt x="5689" y="2046"/>
                    <a:pt x="5689" y="2046"/>
                  </a:cubicBezTo>
                  <a:cubicBezTo>
                    <a:pt x="5863" y="1805"/>
                    <a:pt x="6024" y="1552"/>
                    <a:pt x="6157" y="1286"/>
                  </a:cubicBezTo>
                  <a:cubicBezTo>
                    <a:pt x="6284" y="1042"/>
                    <a:pt x="6399" y="795"/>
                    <a:pt x="6502" y="541"/>
                  </a:cubicBezTo>
                  <a:cubicBezTo>
                    <a:pt x="6578" y="361"/>
                    <a:pt x="6652" y="182"/>
                    <a:pt x="6723" y="1"/>
                  </a:cubicBezTo>
                  <a:close/>
                </a:path>
              </a:pathLst>
            </a:custGeom>
            <a:solidFill>
              <a:srgbClr val="6D76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26" name="Google Shape;4026;p16"/>
            <p:cNvSpPr/>
            <p:nvPr/>
          </p:nvSpPr>
          <p:spPr>
            <a:xfrm>
              <a:off x="5242375" y="287150"/>
              <a:ext cx="275" cy="75"/>
            </a:xfrm>
            <a:custGeom>
              <a:avLst/>
              <a:gdLst/>
              <a:ahLst/>
              <a:cxnLst/>
              <a:rect l="l" t="t" r="r" b="b"/>
              <a:pathLst>
                <a:path w="11" h="3" extrusionOk="0">
                  <a:moveTo>
                    <a:pt x="1" y="0"/>
                  </a:moveTo>
                  <a:cubicBezTo>
                    <a:pt x="4" y="3"/>
                    <a:pt x="8" y="3"/>
                    <a:pt x="11" y="3"/>
                  </a:cubicBezTo>
                  <a:cubicBezTo>
                    <a:pt x="8" y="3"/>
                    <a:pt x="4" y="0"/>
                    <a:pt x="1" y="0"/>
                  </a:cubicBezTo>
                  <a:close/>
                </a:path>
              </a:pathLst>
            </a:custGeom>
            <a:solidFill>
              <a:srgbClr val="6D76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27" name="Google Shape;4027;p16"/>
            <p:cNvSpPr/>
            <p:nvPr/>
          </p:nvSpPr>
          <p:spPr>
            <a:xfrm>
              <a:off x="4907300" y="-54625"/>
              <a:ext cx="239475" cy="257950"/>
            </a:xfrm>
            <a:custGeom>
              <a:avLst/>
              <a:gdLst/>
              <a:ahLst/>
              <a:cxnLst/>
              <a:rect l="l" t="t" r="r" b="b"/>
              <a:pathLst>
                <a:path w="9579" h="10318" extrusionOk="0">
                  <a:moveTo>
                    <a:pt x="5605" y="6102"/>
                  </a:moveTo>
                  <a:cubicBezTo>
                    <a:pt x="5602" y="6103"/>
                    <a:pt x="5600" y="6103"/>
                    <a:pt x="5598" y="6103"/>
                  </a:cubicBezTo>
                  <a:cubicBezTo>
                    <a:pt x="5597" y="6103"/>
                    <a:pt x="5596" y="6103"/>
                    <a:pt x="5595" y="6103"/>
                  </a:cubicBezTo>
                  <a:lnTo>
                    <a:pt x="5595" y="6103"/>
                  </a:lnTo>
                  <a:cubicBezTo>
                    <a:pt x="5598" y="6102"/>
                    <a:pt x="5601" y="6102"/>
                    <a:pt x="5605" y="6102"/>
                  </a:cubicBezTo>
                  <a:close/>
                  <a:moveTo>
                    <a:pt x="5376" y="6849"/>
                  </a:moveTo>
                  <a:cubicBezTo>
                    <a:pt x="5374" y="6850"/>
                    <a:pt x="5371" y="6852"/>
                    <a:pt x="5368" y="6854"/>
                  </a:cubicBezTo>
                  <a:lnTo>
                    <a:pt x="5368" y="6854"/>
                  </a:lnTo>
                  <a:cubicBezTo>
                    <a:pt x="5371" y="6852"/>
                    <a:pt x="5373" y="6851"/>
                    <a:pt x="5376" y="6849"/>
                  </a:cubicBezTo>
                  <a:close/>
                  <a:moveTo>
                    <a:pt x="9092" y="0"/>
                  </a:moveTo>
                  <a:cubicBezTo>
                    <a:pt x="8957" y="0"/>
                    <a:pt x="8821" y="11"/>
                    <a:pt x="8685" y="32"/>
                  </a:cubicBezTo>
                  <a:cubicBezTo>
                    <a:pt x="8515" y="55"/>
                    <a:pt x="8319" y="104"/>
                    <a:pt x="8111" y="176"/>
                  </a:cubicBezTo>
                  <a:cubicBezTo>
                    <a:pt x="7949" y="233"/>
                    <a:pt x="7782" y="312"/>
                    <a:pt x="7567" y="431"/>
                  </a:cubicBezTo>
                  <a:cubicBezTo>
                    <a:pt x="7256" y="604"/>
                    <a:pt x="6948" y="841"/>
                    <a:pt x="6591" y="1178"/>
                  </a:cubicBezTo>
                  <a:cubicBezTo>
                    <a:pt x="6318" y="1431"/>
                    <a:pt x="6044" y="1743"/>
                    <a:pt x="5751" y="2129"/>
                  </a:cubicBezTo>
                  <a:cubicBezTo>
                    <a:pt x="5524" y="2425"/>
                    <a:pt x="5312" y="2744"/>
                    <a:pt x="5057" y="3163"/>
                  </a:cubicBezTo>
                  <a:cubicBezTo>
                    <a:pt x="4953" y="3335"/>
                    <a:pt x="4852" y="3515"/>
                    <a:pt x="4754" y="3695"/>
                  </a:cubicBezTo>
                  <a:cubicBezTo>
                    <a:pt x="4652" y="3881"/>
                    <a:pt x="4555" y="4069"/>
                    <a:pt x="4464" y="4260"/>
                  </a:cubicBezTo>
                  <a:cubicBezTo>
                    <a:pt x="4279" y="4640"/>
                    <a:pt x="4115" y="5025"/>
                    <a:pt x="3940" y="5454"/>
                  </a:cubicBezTo>
                  <a:lnTo>
                    <a:pt x="3911" y="5520"/>
                  </a:lnTo>
                  <a:cubicBezTo>
                    <a:pt x="3845" y="5684"/>
                    <a:pt x="3776" y="5846"/>
                    <a:pt x="3709" y="6007"/>
                  </a:cubicBezTo>
                  <a:cubicBezTo>
                    <a:pt x="3511" y="6471"/>
                    <a:pt x="3332" y="6849"/>
                    <a:pt x="3140" y="7201"/>
                  </a:cubicBezTo>
                  <a:cubicBezTo>
                    <a:pt x="3054" y="7361"/>
                    <a:pt x="2960" y="7521"/>
                    <a:pt x="2864" y="7675"/>
                  </a:cubicBezTo>
                  <a:cubicBezTo>
                    <a:pt x="2631" y="8029"/>
                    <a:pt x="2346" y="8360"/>
                    <a:pt x="1994" y="8683"/>
                  </a:cubicBezTo>
                  <a:cubicBezTo>
                    <a:pt x="1699" y="8946"/>
                    <a:pt x="1393" y="9183"/>
                    <a:pt x="1027" y="9463"/>
                  </a:cubicBezTo>
                  <a:lnTo>
                    <a:pt x="782" y="9654"/>
                  </a:lnTo>
                  <a:cubicBezTo>
                    <a:pt x="580" y="9810"/>
                    <a:pt x="382" y="9971"/>
                    <a:pt x="191" y="10141"/>
                  </a:cubicBezTo>
                  <a:cubicBezTo>
                    <a:pt x="127" y="10198"/>
                    <a:pt x="63" y="10257"/>
                    <a:pt x="0" y="10317"/>
                  </a:cubicBezTo>
                  <a:cubicBezTo>
                    <a:pt x="493" y="9944"/>
                    <a:pt x="996" y="9583"/>
                    <a:pt x="1500" y="9230"/>
                  </a:cubicBezTo>
                  <a:cubicBezTo>
                    <a:pt x="1889" y="8957"/>
                    <a:pt x="2278" y="8686"/>
                    <a:pt x="2670" y="8414"/>
                  </a:cubicBezTo>
                  <a:cubicBezTo>
                    <a:pt x="2771" y="8347"/>
                    <a:pt x="2870" y="8276"/>
                    <a:pt x="2970" y="8206"/>
                  </a:cubicBezTo>
                  <a:cubicBezTo>
                    <a:pt x="3051" y="8151"/>
                    <a:pt x="3128" y="8091"/>
                    <a:pt x="3210" y="8039"/>
                  </a:cubicBezTo>
                  <a:cubicBezTo>
                    <a:pt x="3243" y="8016"/>
                    <a:pt x="3276" y="7996"/>
                    <a:pt x="3311" y="7979"/>
                  </a:cubicBezTo>
                  <a:cubicBezTo>
                    <a:pt x="3433" y="7910"/>
                    <a:pt x="3559" y="7845"/>
                    <a:pt x="3684" y="7781"/>
                  </a:cubicBezTo>
                  <a:cubicBezTo>
                    <a:pt x="3857" y="7692"/>
                    <a:pt x="4029" y="7601"/>
                    <a:pt x="4203" y="7509"/>
                  </a:cubicBezTo>
                  <a:cubicBezTo>
                    <a:pt x="4598" y="7303"/>
                    <a:pt x="4987" y="7089"/>
                    <a:pt x="5368" y="6854"/>
                  </a:cubicBezTo>
                  <a:lnTo>
                    <a:pt x="5368" y="6854"/>
                  </a:lnTo>
                  <a:cubicBezTo>
                    <a:pt x="5368" y="6854"/>
                    <a:pt x="5367" y="6854"/>
                    <a:pt x="5366" y="6854"/>
                  </a:cubicBezTo>
                  <a:cubicBezTo>
                    <a:pt x="5504" y="6770"/>
                    <a:pt x="5638" y="6682"/>
                    <a:pt x="5768" y="6586"/>
                  </a:cubicBezTo>
                  <a:cubicBezTo>
                    <a:pt x="5872" y="6510"/>
                    <a:pt x="5972" y="6431"/>
                    <a:pt x="6060" y="6337"/>
                  </a:cubicBezTo>
                  <a:cubicBezTo>
                    <a:pt x="6089" y="6307"/>
                    <a:pt x="6113" y="6271"/>
                    <a:pt x="6135" y="6235"/>
                  </a:cubicBezTo>
                  <a:cubicBezTo>
                    <a:pt x="6139" y="6224"/>
                    <a:pt x="6142" y="6215"/>
                    <a:pt x="6146" y="6205"/>
                  </a:cubicBezTo>
                  <a:cubicBezTo>
                    <a:pt x="6148" y="6199"/>
                    <a:pt x="6148" y="6195"/>
                    <a:pt x="6148" y="6191"/>
                  </a:cubicBezTo>
                  <a:cubicBezTo>
                    <a:pt x="6148" y="6188"/>
                    <a:pt x="6148" y="6188"/>
                    <a:pt x="6146" y="6187"/>
                  </a:cubicBezTo>
                  <a:cubicBezTo>
                    <a:pt x="6145" y="6184"/>
                    <a:pt x="6142" y="6181"/>
                    <a:pt x="6139" y="6179"/>
                  </a:cubicBezTo>
                  <a:cubicBezTo>
                    <a:pt x="6130" y="6171"/>
                    <a:pt x="6117" y="6164"/>
                    <a:pt x="6104" y="6158"/>
                  </a:cubicBezTo>
                  <a:cubicBezTo>
                    <a:pt x="6083" y="6149"/>
                    <a:pt x="6063" y="6142"/>
                    <a:pt x="6044" y="6135"/>
                  </a:cubicBezTo>
                  <a:cubicBezTo>
                    <a:pt x="5925" y="6107"/>
                    <a:pt x="5804" y="6101"/>
                    <a:pt x="5683" y="6101"/>
                  </a:cubicBezTo>
                  <a:cubicBezTo>
                    <a:pt x="5649" y="6101"/>
                    <a:pt x="5614" y="6101"/>
                    <a:pt x="5580" y="6102"/>
                  </a:cubicBezTo>
                  <a:lnTo>
                    <a:pt x="5569" y="6102"/>
                  </a:lnTo>
                  <a:cubicBezTo>
                    <a:pt x="5562" y="6103"/>
                    <a:pt x="5555" y="6104"/>
                    <a:pt x="5548" y="6104"/>
                  </a:cubicBezTo>
                  <a:cubicBezTo>
                    <a:pt x="5537" y="6104"/>
                    <a:pt x="5526" y="6102"/>
                    <a:pt x="5516" y="6097"/>
                  </a:cubicBezTo>
                  <a:cubicBezTo>
                    <a:pt x="5500" y="6090"/>
                    <a:pt x="5485" y="6079"/>
                    <a:pt x="5472" y="6066"/>
                  </a:cubicBezTo>
                  <a:cubicBezTo>
                    <a:pt x="5451" y="6040"/>
                    <a:pt x="5441" y="5994"/>
                    <a:pt x="5457" y="5964"/>
                  </a:cubicBezTo>
                  <a:cubicBezTo>
                    <a:pt x="5622" y="5645"/>
                    <a:pt x="5774" y="5318"/>
                    <a:pt x="5906" y="4984"/>
                  </a:cubicBezTo>
                  <a:cubicBezTo>
                    <a:pt x="6024" y="4677"/>
                    <a:pt x="6130" y="4367"/>
                    <a:pt x="6222" y="4054"/>
                  </a:cubicBezTo>
                  <a:cubicBezTo>
                    <a:pt x="6323" y="3718"/>
                    <a:pt x="6412" y="3377"/>
                    <a:pt x="6505" y="3040"/>
                  </a:cubicBezTo>
                  <a:cubicBezTo>
                    <a:pt x="6599" y="2698"/>
                    <a:pt x="6683" y="2353"/>
                    <a:pt x="6847" y="2040"/>
                  </a:cubicBezTo>
                  <a:cubicBezTo>
                    <a:pt x="6916" y="1905"/>
                    <a:pt x="6991" y="1776"/>
                    <a:pt x="7080" y="1654"/>
                  </a:cubicBezTo>
                  <a:cubicBezTo>
                    <a:pt x="7153" y="1552"/>
                    <a:pt x="7232" y="1452"/>
                    <a:pt x="7318" y="1361"/>
                  </a:cubicBezTo>
                  <a:cubicBezTo>
                    <a:pt x="7516" y="1149"/>
                    <a:pt x="7740" y="963"/>
                    <a:pt x="7983" y="808"/>
                  </a:cubicBezTo>
                  <a:cubicBezTo>
                    <a:pt x="8230" y="651"/>
                    <a:pt x="8487" y="512"/>
                    <a:pt x="8753" y="391"/>
                  </a:cubicBezTo>
                  <a:cubicBezTo>
                    <a:pt x="9024" y="269"/>
                    <a:pt x="9300" y="155"/>
                    <a:pt x="9579" y="48"/>
                  </a:cubicBezTo>
                  <a:cubicBezTo>
                    <a:pt x="9477" y="26"/>
                    <a:pt x="9379" y="15"/>
                    <a:pt x="9286" y="8"/>
                  </a:cubicBezTo>
                  <a:cubicBezTo>
                    <a:pt x="9222" y="3"/>
                    <a:pt x="9157" y="0"/>
                    <a:pt x="9092" y="0"/>
                  </a:cubicBezTo>
                  <a:close/>
                </a:path>
              </a:pathLst>
            </a:custGeom>
            <a:solidFill>
              <a:srgbClr val="6D76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28" name="Google Shape;4028;p16"/>
            <p:cNvSpPr/>
            <p:nvPr/>
          </p:nvSpPr>
          <p:spPr>
            <a:xfrm>
              <a:off x="5514625" y="400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C8E8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29" name="Google Shape;4029;p16"/>
            <p:cNvSpPr/>
            <p:nvPr/>
          </p:nvSpPr>
          <p:spPr>
            <a:xfrm>
              <a:off x="5366375" y="-159950"/>
              <a:ext cx="25" cy="75"/>
            </a:xfrm>
            <a:custGeom>
              <a:avLst/>
              <a:gdLst/>
              <a:ahLst/>
              <a:cxnLst/>
              <a:rect l="l" t="t" r="r" b="b"/>
              <a:pathLst>
                <a:path w="1" h="3" extrusionOk="0">
                  <a:moveTo>
                    <a:pt x="0" y="1"/>
                  </a:moveTo>
                  <a:cubicBezTo>
                    <a:pt x="0" y="2"/>
                    <a:pt x="0" y="2"/>
                    <a:pt x="0" y="1"/>
                  </a:cubicBezTo>
                  <a:cubicBezTo>
                    <a:pt x="0" y="2"/>
                    <a:pt x="0" y="2"/>
                    <a:pt x="0" y="1"/>
                  </a:cubicBezTo>
                  <a:cubicBezTo>
                    <a:pt x="0" y="2"/>
                    <a:pt x="0" y="2"/>
                    <a:pt x="0" y="1"/>
                  </a:cubicBezTo>
                  <a:close/>
                </a:path>
              </a:pathLst>
            </a:custGeom>
            <a:solidFill>
              <a:srgbClr val="C8E8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30" name="Google Shape;4030;p16"/>
            <p:cNvSpPr/>
            <p:nvPr/>
          </p:nvSpPr>
          <p:spPr>
            <a:xfrm>
              <a:off x="5994425" y="91700"/>
              <a:ext cx="270550" cy="284775"/>
            </a:xfrm>
            <a:custGeom>
              <a:avLst/>
              <a:gdLst/>
              <a:ahLst/>
              <a:cxnLst/>
              <a:rect l="l" t="t" r="r" b="b"/>
              <a:pathLst>
                <a:path w="10822" h="11391" extrusionOk="0">
                  <a:moveTo>
                    <a:pt x="10766" y="0"/>
                  </a:moveTo>
                  <a:cubicBezTo>
                    <a:pt x="10730" y="43"/>
                    <a:pt x="10700" y="65"/>
                    <a:pt x="10661" y="68"/>
                  </a:cubicBezTo>
                  <a:lnTo>
                    <a:pt x="10484" y="86"/>
                  </a:lnTo>
                  <a:cubicBezTo>
                    <a:pt x="10368" y="102"/>
                    <a:pt x="10254" y="124"/>
                    <a:pt x="10144" y="155"/>
                  </a:cubicBezTo>
                  <a:cubicBezTo>
                    <a:pt x="10059" y="183"/>
                    <a:pt x="9974" y="211"/>
                    <a:pt x="9894" y="246"/>
                  </a:cubicBezTo>
                  <a:cubicBezTo>
                    <a:pt x="9822" y="277"/>
                    <a:pt x="9752" y="312"/>
                    <a:pt x="9686" y="354"/>
                  </a:cubicBezTo>
                  <a:cubicBezTo>
                    <a:pt x="9615" y="397"/>
                    <a:pt x="9549" y="441"/>
                    <a:pt x="9483" y="491"/>
                  </a:cubicBezTo>
                  <a:cubicBezTo>
                    <a:pt x="9387" y="565"/>
                    <a:pt x="9291" y="654"/>
                    <a:pt x="9213" y="740"/>
                  </a:cubicBezTo>
                  <a:cubicBezTo>
                    <a:pt x="9121" y="841"/>
                    <a:pt x="9033" y="942"/>
                    <a:pt x="8952" y="1049"/>
                  </a:cubicBezTo>
                  <a:cubicBezTo>
                    <a:pt x="8844" y="1192"/>
                    <a:pt x="8725" y="1360"/>
                    <a:pt x="8607" y="1530"/>
                  </a:cubicBezTo>
                  <a:cubicBezTo>
                    <a:pt x="8535" y="1633"/>
                    <a:pt x="8463" y="1734"/>
                    <a:pt x="8389" y="1836"/>
                  </a:cubicBezTo>
                  <a:cubicBezTo>
                    <a:pt x="8308" y="1949"/>
                    <a:pt x="8198" y="2094"/>
                    <a:pt x="8065" y="2229"/>
                  </a:cubicBezTo>
                  <a:cubicBezTo>
                    <a:pt x="7953" y="2346"/>
                    <a:pt x="7833" y="2452"/>
                    <a:pt x="7711" y="2547"/>
                  </a:cubicBezTo>
                  <a:cubicBezTo>
                    <a:pt x="7474" y="2729"/>
                    <a:pt x="7206" y="2887"/>
                    <a:pt x="6893" y="3032"/>
                  </a:cubicBezTo>
                  <a:cubicBezTo>
                    <a:pt x="6711" y="3117"/>
                    <a:pt x="6526" y="3196"/>
                    <a:pt x="6339" y="3272"/>
                  </a:cubicBezTo>
                  <a:lnTo>
                    <a:pt x="6066" y="3387"/>
                  </a:lnTo>
                  <a:cubicBezTo>
                    <a:pt x="5904" y="3457"/>
                    <a:pt x="5716" y="3542"/>
                    <a:pt x="5535" y="3643"/>
                  </a:cubicBezTo>
                  <a:cubicBezTo>
                    <a:pt x="5361" y="3738"/>
                    <a:pt x="5199" y="3842"/>
                    <a:pt x="5053" y="3952"/>
                  </a:cubicBezTo>
                  <a:cubicBezTo>
                    <a:pt x="4956" y="4026"/>
                    <a:pt x="4848" y="4124"/>
                    <a:pt x="4758" y="4219"/>
                  </a:cubicBezTo>
                  <a:cubicBezTo>
                    <a:pt x="4883" y="4324"/>
                    <a:pt x="4976" y="4397"/>
                    <a:pt x="5053" y="4474"/>
                  </a:cubicBezTo>
                  <a:cubicBezTo>
                    <a:pt x="5170" y="4589"/>
                    <a:pt x="5247" y="4683"/>
                    <a:pt x="5303" y="4780"/>
                  </a:cubicBezTo>
                  <a:cubicBezTo>
                    <a:pt x="5362" y="4884"/>
                    <a:pt x="5398" y="4981"/>
                    <a:pt x="5414" y="5079"/>
                  </a:cubicBezTo>
                  <a:cubicBezTo>
                    <a:pt x="5433" y="5167"/>
                    <a:pt x="5433" y="5257"/>
                    <a:pt x="5414" y="5340"/>
                  </a:cubicBezTo>
                  <a:cubicBezTo>
                    <a:pt x="5397" y="5431"/>
                    <a:pt x="5364" y="5517"/>
                    <a:pt x="5321" y="5598"/>
                  </a:cubicBezTo>
                  <a:cubicBezTo>
                    <a:pt x="5276" y="5678"/>
                    <a:pt x="5214" y="5763"/>
                    <a:pt x="5140" y="5846"/>
                  </a:cubicBezTo>
                  <a:cubicBezTo>
                    <a:pt x="4989" y="6007"/>
                    <a:pt x="4804" y="6152"/>
                    <a:pt x="4572" y="6291"/>
                  </a:cubicBezTo>
                  <a:cubicBezTo>
                    <a:pt x="4345" y="6429"/>
                    <a:pt x="4090" y="6558"/>
                    <a:pt x="3792" y="6686"/>
                  </a:cubicBezTo>
                  <a:cubicBezTo>
                    <a:pt x="3541" y="6795"/>
                    <a:pt x="3287" y="6895"/>
                    <a:pt x="3030" y="6985"/>
                  </a:cubicBezTo>
                  <a:cubicBezTo>
                    <a:pt x="2811" y="7063"/>
                    <a:pt x="2592" y="7136"/>
                    <a:pt x="2370" y="7210"/>
                  </a:cubicBezTo>
                  <a:cubicBezTo>
                    <a:pt x="2289" y="7236"/>
                    <a:pt x="2205" y="7264"/>
                    <a:pt x="2123" y="7292"/>
                  </a:cubicBezTo>
                  <a:cubicBezTo>
                    <a:pt x="1952" y="7351"/>
                    <a:pt x="1786" y="7419"/>
                    <a:pt x="1619" y="7488"/>
                  </a:cubicBezTo>
                  <a:cubicBezTo>
                    <a:pt x="1188" y="7680"/>
                    <a:pt x="877" y="7858"/>
                    <a:pt x="617" y="8059"/>
                  </a:cubicBezTo>
                  <a:cubicBezTo>
                    <a:pt x="466" y="8180"/>
                    <a:pt x="338" y="8309"/>
                    <a:pt x="235" y="8443"/>
                  </a:cubicBezTo>
                  <a:cubicBezTo>
                    <a:pt x="197" y="8496"/>
                    <a:pt x="161" y="8549"/>
                    <a:pt x="130" y="8607"/>
                  </a:cubicBezTo>
                  <a:cubicBezTo>
                    <a:pt x="113" y="8640"/>
                    <a:pt x="97" y="8673"/>
                    <a:pt x="80" y="8707"/>
                  </a:cubicBezTo>
                  <a:cubicBezTo>
                    <a:pt x="48" y="8792"/>
                    <a:pt x="26" y="8877"/>
                    <a:pt x="11" y="8966"/>
                  </a:cubicBezTo>
                  <a:cubicBezTo>
                    <a:pt x="1" y="9056"/>
                    <a:pt x="3" y="9137"/>
                    <a:pt x="11" y="9217"/>
                  </a:cubicBezTo>
                  <a:cubicBezTo>
                    <a:pt x="25" y="9323"/>
                    <a:pt x="55" y="9427"/>
                    <a:pt x="100" y="9537"/>
                  </a:cubicBezTo>
                  <a:cubicBezTo>
                    <a:pt x="161" y="9671"/>
                    <a:pt x="242" y="9803"/>
                    <a:pt x="348" y="9935"/>
                  </a:cubicBezTo>
                  <a:cubicBezTo>
                    <a:pt x="502" y="10123"/>
                    <a:pt x="701" y="10313"/>
                    <a:pt x="954" y="10508"/>
                  </a:cubicBezTo>
                  <a:cubicBezTo>
                    <a:pt x="1125" y="10633"/>
                    <a:pt x="1322" y="10765"/>
                    <a:pt x="1513" y="10874"/>
                  </a:cubicBezTo>
                  <a:cubicBezTo>
                    <a:pt x="1674" y="10968"/>
                    <a:pt x="1868" y="11077"/>
                    <a:pt x="2075" y="11163"/>
                  </a:cubicBezTo>
                  <a:cubicBezTo>
                    <a:pt x="2349" y="11271"/>
                    <a:pt x="2592" y="11336"/>
                    <a:pt x="2834" y="11369"/>
                  </a:cubicBezTo>
                  <a:cubicBezTo>
                    <a:pt x="2950" y="11383"/>
                    <a:pt x="3069" y="11391"/>
                    <a:pt x="3192" y="11391"/>
                  </a:cubicBezTo>
                  <a:cubicBezTo>
                    <a:pt x="3332" y="11391"/>
                    <a:pt x="3477" y="11381"/>
                    <a:pt x="3624" y="11363"/>
                  </a:cubicBezTo>
                  <a:cubicBezTo>
                    <a:pt x="3936" y="11314"/>
                    <a:pt x="4269" y="11218"/>
                    <a:pt x="4614" y="11071"/>
                  </a:cubicBezTo>
                  <a:cubicBezTo>
                    <a:pt x="5178" y="10827"/>
                    <a:pt x="5723" y="10472"/>
                    <a:pt x="6134" y="10192"/>
                  </a:cubicBezTo>
                  <a:cubicBezTo>
                    <a:pt x="6356" y="10041"/>
                    <a:pt x="6574" y="9885"/>
                    <a:pt x="6793" y="9728"/>
                  </a:cubicBezTo>
                  <a:lnTo>
                    <a:pt x="6857" y="9684"/>
                  </a:lnTo>
                  <a:lnTo>
                    <a:pt x="6980" y="9598"/>
                  </a:lnTo>
                  <a:cubicBezTo>
                    <a:pt x="7201" y="9440"/>
                    <a:pt x="7423" y="9282"/>
                    <a:pt x="7646" y="9129"/>
                  </a:cubicBezTo>
                  <a:cubicBezTo>
                    <a:pt x="7983" y="8901"/>
                    <a:pt x="8377" y="8641"/>
                    <a:pt x="8795" y="8421"/>
                  </a:cubicBezTo>
                  <a:cubicBezTo>
                    <a:pt x="8878" y="8291"/>
                    <a:pt x="8952" y="8161"/>
                    <a:pt x="9022" y="8032"/>
                  </a:cubicBezTo>
                  <a:cubicBezTo>
                    <a:pt x="9181" y="7738"/>
                    <a:pt x="9332" y="7416"/>
                    <a:pt x="9472" y="7077"/>
                  </a:cubicBezTo>
                  <a:cubicBezTo>
                    <a:pt x="9598" y="6767"/>
                    <a:pt x="9698" y="6466"/>
                    <a:pt x="9770" y="6191"/>
                  </a:cubicBezTo>
                  <a:cubicBezTo>
                    <a:pt x="9822" y="5993"/>
                    <a:pt x="9856" y="5776"/>
                    <a:pt x="9885" y="5467"/>
                  </a:cubicBezTo>
                  <a:cubicBezTo>
                    <a:pt x="9941" y="4884"/>
                    <a:pt x="9927" y="4270"/>
                    <a:pt x="9917" y="3865"/>
                  </a:cubicBezTo>
                  <a:lnTo>
                    <a:pt x="9915" y="3768"/>
                  </a:lnTo>
                  <a:lnTo>
                    <a:pt x="9914" y="3693"/>
                  </a:lnTo>
                  <a:cubicBezTo>
                    <a:pt x="9908" y="3220"/>
                    <a:pt x="9902" y="2683"/>
                    <a:pt x="9948" y="2171"/>
                  </a:cubicBezTo>
                  <a:cubicBezTo>
                    <a:pt x="9986" y="1770"/>
                    <a:pt x="10052" y="1441"/>
                    <a:pt x="10159" y="1135"/>
                  </a:cubicBezTo>
                  <a:cubicBezTo>
                    <a:pt x="10201" y="1021"/>
                    <a:pt x="10251" y="914"/>
                    <a:pt x="10309" y="807"/>
                  </a:cubicBezTo>
                  <a:cubicBezTo>
                    <a:pt x="10339" y="751"/>
                    <a:pt x="10369" y="698"/>
                    <a:pt x="10408" y="644"/>
                  </a:cubicBezTo>
                  <a:cubicBezTo>
                    <a:pt x="10490" y="525"/>
                    <a:pt x="10588" y="417"/>
                    <a:pt x="10702" y="313"/>
                  </a:cubicBezTo>
                  <a:cubicBezTo>
                    <a:pt x="10745" y="288"/>
                    <a:pt x="10770" y="266"/>
                    <a:pt x="10786" y="234"/>
                  </a:cubicBezTo>
                  <a:cubicBezTo>
                    <a:pt x="10814" y="181"/>
                    <a:pt x="10822" y="122"/>
                    <a:pt x="10802" y="69"/>
                  </a:cubicBezTo>
                  <a:cubicBezTo>
                    <a:pt x="10796" y="45"/>
                    <a:pt x="10783" y="19"/>
                    <a:pt x="10766" y="0"/>
                  </a:cubicBezTo>
                  <a:close/>
                </a:path>
              </a:pathLst>
            </a:custGeom>
            <a:solidFill>
              <a:srgbClr val="C9D5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31" name="Google Shape;4031;p16"/>
            <p:cNvSpPr/>
            <p:nvPr/>
          </p:nvSpPr>
          <p:spPr>
            <a:xfrm>
              <a:off x="6055750" y="440975"/>
              <a:ext cx="192425" cy="192925"/>
            </a:xfrm>
            <a:custGeom>
              <a:avLst/>
              <a:gdLst/>
              <a:ahLst/>
              <a:cxnLst/>
              <a:rect l="l" t="t" r="r" b="b"/>
              <a:pathLst>
                <a:path w="7697" h="7717" extrusionOk="0">
                  <a:moveTo>
                    <a:pt x="508" y="0"/>
                  </a:moveTo>
                  <a:cubicBezTo>
                    <a:pt x="409" y="13"/>
                    <a:pt x="317" y="37"/>
                    <a:pt x="222" y="65"/>
                  </a:cubicBezTo>
                  <a:cubicBezTo>
                    <a:pt x="182" y="76"/>
                    <a:pt x="150" y="105"/>
                    <a:pt x="129" y="142"/>
                  </a:cubicBezTo>
                  <a:cubicBezTo>
                    <a:pt x="106" y="184"/>
                    <a:pt x="100" y="239"/>
                    <a:pt x="114" y="287"/>
                  </a:cubicBezTo>
                  <a:cubicBezTo>
                    <a:pt x="113" y="289"/>
                    <a:pt x="110" y="293"/>
                    <a:pt x="110" y="295"/>
                  </a:cubicBezTo>
                  <a:cubicBezTo>
                    <a:pt x="103" y="309"/>
                    <a:pt x="100" y="320"/>
                    <a:pt x="100" y="335"/>
                  </a:cubicBezTo>
                  <a:cubicBezTo>
                    <a:pt x="91" y="394"/>
                    <a:pt x="85" y="454"/>
                    <a:pt x="81" y="516"/>
                  </a:cubicBezTo>
                  <a:lnTo>
                    <a:pt x="77" y="582"/>
                  </a:lnTo>
                  <a:lnTo>
                    <a:pt x="63" y="744"/>
                  </a:lnTo>
                  <a:lnTo>
                    <a:pt x="48" y="905"/>
                  </a:lnTo>
                  <a:cubicBezTo>
                    <a:pt x="27" y="1168"/>
                    <a:pt x="15" y="1426"/>
                    <a:pt x="9" y="1686"/>
                  </a:cubicBezTo>
                  <a:cubicBezTo>
                    <a:pt x="1" y="2232"/>
                    <a:pt x="27" y="2720"/>
                    <a:pt x="87" y="3182"/>
                  </a:cubicBezTo>
                  <a:cubicBezTo>
                    <a:pt x="159" y="3684"/>
                    <a:pt x="278" y="4165"/>
                    <a:pt x="439" y="4611"/>
                  </a:cubicBezTo>
                  <a:cubicBezTo>
                    <a:pt x="608" y="5069"/>
                    <a:pt x="850" y="5505"/>
                    <a:pt x="1156" y="5909"/>
                  </a:cubicBezTo>
                  <a:cubicBezTo>
                    <a:pt x="1283" y="6081"/>
                    <a:pt x="1443" y="6257"/>
                    <a:pt x="1658" y="6465"/>
                  </a:cubicBezTo>
                  <a:cubicBezTo>
                    <a:pt x="1826" y="6634"/>
                    <a:pt x="2024" y="6800"/>
                    <a:pt x="2246" y="6959"/>
                  </a:cubicBezTo>
                  <a:cubicBezTo>
                    <a:pt x="2595" y="7210"/>
                    <a:pt x="2971" y="7404"/>
                    <a:pt x="3366" y="7532"/>
                  </a:cubicBezTo>
                  <a:cubicBezTo>
                    <a:pt x="3753" y="7655"/>
                    <a:pt x="4166" y="7717"/>
                    <a:pt x="4629" y="7717"/>
                  </a:cubicBezTo>
                  <a:cubicBezTo>
                    <a:pt x="4926" y="7717"/>
                    <a:pt x="5243" y="7692"/>
                    <a:pt x="5588" y="7641"/>
                  </a:cubicBezTo>
                  <a:cubicBezTo>
                    <a:pt x="5905" y="7592"/>
                    <a:pt x="6220" y="7532"/>
                    <a:pt x="6536" y="7469"/>
                  </a:cubicBezTo>
                  <a:cubicBezTo>
                    <a:pt x="6705" y="7434"/>
                    <a:pt x="6872" y="7403"/>
                    <a:pt x="7039" y="7373"/>
                  </a:cubicBezTo>
                  <a:cubicBezTo>
                    <a:pt x="7270" y="7330"/>
                    <a:pt x="7488" y="7294"/>
                    <a:pt x="7691" y="7268"/>
                  </a:cubicBezTo>
                  <a:cubicBezTo>
                    <a:pt x="7689" y="7265"/>
                    <a:pt x="7696" y="7261"/>
                    <a:pt x="7696" y="7259"/>
                  </a:cubicBezTo>
                  <a:lnTo>
                    <a:pt x="7696" y="7256"/>
                  </a:lnTo>
                  <a:cubicBezTo>
                    <a:pt x="7307" y="7202"/>
                    <a:pt x="6924" y="7169"/>
                    <a:pt x="6542" y="7139"/>
                  </a:cubicBezTo>
                  <a:lnTo>
                    <a:pt x="6455" y="7131"/>
                  </a:lnTo>
                  <a:lnTo>
                    <a:pt x="6392" y="7124"/>
                  </a:lnTo>
                  <a:lnTo>
                    <a:pt x="6333" y="7118"/>
                  </a:lnTo>
                  <a:cubicBezTo>
                    <a:pt x="6049" y="7095"/>
                    <a:pt x="5767" y="7072"/>
                    <a:pt x="5483" y="7039"/>
                  </a:cubicBezTo>
                  <a:cubicBezTo>
                    <a:pt x="5206" y="7009"/>
                    <a:pt x="4878" y="6970"/>
                    <a:pt x="4547" y="6906"/>
                  </a:cubicBezTo>
                  <a:cubicBezTo>
                    <a:pt x="4209" y="6841"/>
                    <a:pt x="3951" y="6774"/>
                    <a:pt x="3712" y="6690"/>
                  </a:cubicBezTo>
                  <a:cubicBezTo>
                    <a:pt x="3418" y="6587"/>
                    <a:pt x="3189" y="6482"/>
                    <a:pt x="2995" y="6354"/>
                  </a:cubicBezTo>
                  <a:cubicBezTo>
                    <a:pt x="2767" y="6205"/>
                    <a:pt x="2583" y="6040"/>
                    <a:pt x="2448" y="5860"/>
                  </a:cubicBezTo>
                  <a:cubicBezTo>
                    <a:pt x="2356" y="5737"/>
                    <a:pt x="2293" y="5632"/>
                    <a:pt x="2247" y="5531"/>
                  </a:cubicBezTo>
                  <a:cubicBezTo>
                    <a:pt x="2197" y="5434"/>
                    <a:pt x="2155" y="5320"/>
                    <a:pt x="2118" y="5191"/>
                  </a:cubicBezTo>
                  <a:cubicBezTo>
                    <a:pt x="2112" y="5172"/>
                    <a:pt x="2116" y="5151"/>
                    <a:pt x="2126" y="5129"/>
                  </a:cubicBezTo>
                  <a:cubicBezTo>
                    <a:pt x="2144" y="5097"/>
                    <a:pt x="2176" y="5077"/>
                    <a:pt x="2207" y="5077"/>
                  </a:cubicBezTo>
                  <a:cubicBezTo>
                    <a:pt x="2211" y="5077"/>
                    <a:pt x="2215" y="5077"/>
                    <a:pt x="2218" y="5077"/>
                  </a:cubicBezTo>
                  <a:cubicBezTo>
                    <a:pt x="2366" y="5102"/>
                    <a:pt x="2491" y="5112"/>
                    <a:pt x="2603" y="5112"/>
                  </a:cubicBezTo>
                  <a:cubicBezTo>
                    <a:pt x="2617" y="5112"/>
                    <a:pt x="2630" y="5112"/>
                    <a:pt x="2644" y="5112"/>
                  </a:cubicBezTo>
                  <a:cubicBezTo>
                    <a:pt x="2698" y="5106"/>
                    <a:pt x="2753" y="5100"/>
                    <a:pt x="2806" y="5085"/>
                  </a:cubicBezTo>
                  <a:cubicBezTo>
                    <a:pt x="2822" y="5079"/>
                    <a:pt x="2839" y="5070"/>
                    <a:pt x="2856" y="5062"/>
                  </a:cubicBezTo>
                  <a:cubicBezTo>
                    <a:pt x="2868" y="5053"/>
                    <a:pt x="2881" y="5046"/>
                    <a:pt x="2892" y="5034"/>
                  </a:cubicBezTo>
                  <a:lnTo>
                    <a:pt x="2915" y="4986"/>
                  </a:lnTo>
                  <a:lnTo>
                    <a:pt x="2916" y="4942"/>
                  </a:lnTo>
                  <a:cubicBezTo>
                    <a:pt x="2915" y="4907"/>
                    <a:pt x="2906" y="4875"/>
                    <a:pt x="2895" y="4835"/>
                  </a:cubicBezTo>
                  <a:cubicBezTo>
                    <a:pt x="2860" y="4744"/>
                    <a:pt x="2813" y="4652"/>
                    <a:pt x="2744" y="4550"/>
                  </a:cubicBezTo>
                  <a:cubicBezTo>
                    <a:pt x="2544" y="4253"/>
                    <a:pt x="2299" y="3986"/>
                    <a:pt x="2046" y="3714"/>
                  </a:cubicBezTo>
                  <a:lnTo>
                    <a:pt x="1945" y="3610"/>
                  </a:lnTo>
                  <a:lnTo>
                    <a:pt x="1869" y="3528"/>
                  </a:lnTo>
                  <a:cubicBezTo>
                    <a:pt x="1810" y="3466"/>
                    <a:pt x="1753" y="3403"/>
                    <a:pt x="1696" y="3340"/>
                  </a:cubicBezTo>
                  <a:cubicBezTo>
                    <a:pt x="1654" y="3295"/>
                    <a:pt x="1611" y="3250"/>
                    <a:pt x="1573" y="3203"/>
                  </a:cubicBezTo>
                  <a:cubicBezTo>
                    <a:pt x="1523" y="3143"/>
                    <a:pt x="1479" y="3081"/>
                    <a:pt x="1436" y="3018"/>
                  </a:cubicBezTo>
                  <a:cubicBezTo>
                    <a:pt x="1249" y="2745"/>
                    <a:pt x="1101" y="2483"/>
                    <a:pt x="989" y="2218"/>
                  </a:cubicBezTo>
                  <a:cubicBezTo>
                    <a:pt x="868" y="1932"/>
                    <a:pt x="778" y="1671"/>
                    <a:pt x="716" y="1419"/>
                  </a:cubicBezTo>
                  <a:cubicBezTo>
                    <a:pt x="638" y="1113"/>
                    <a:pt x="582" y="802"/>
                    <a:pt x="547" y="488"/>
                  </a:cubicBezTo>
                  <a:cubicBezTo>
                    <a:pt x="531" y="328"/>
                    <a:pt x="516" y="164"/>
                    <a:pt x="508" y="0"/>
                  </a:cubicBezTo>
                  <a:close/>
                </a:path>
              </a:pathLst>
            </a:custGeom>
            <a:solidFill>
              <a:srgbClr val="C9D5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32" name="Google Shape;4032;p16"/>
            <p:cNvSpPr/>
            <p:nvPr/>
          </p:nvSpPr>
          <p:spPr>
            <a:xfrm>
              <a:off x="5706375" y="440075"/>
              <a:ext cx="208150" cy="427075"/>
            </a:xfrm>
            <a:custGeom>
              <a:avLst/>
              <a:gdLst/>
              <a:ahLst/>
              <a:cxnLst/>
              <a:rect l="l" t="t" r="r" b="b"/>
              <a:pathLst>
                <a:path w="8326" h="17083" extrusionOk="0">
                  <a:moveTo>
                    <a:pt x="3103" y="0"/>
                  </a:moveTo>
                  <a:lnTo>
                    <a:pt x="3103" y="0"/>
                  </a:lnTo>
                  <a:cubicBezTo>
                    <a:pt x="3140" y="49"/>
                    <a:pt x="3189" y="84"/>
                    <a:pt x="3234" y="117"/>
                  </a:cubicBezTo>
                  <a:cubicBezTo>
                    <a:pt x="3676" y="445"/>
                    <a:pt x="3998" y="741"/>
                    <a:pt x="4251" y="1056"/>
                  </a:cubicBezTo>
                  <a:cubicBezTo>
                    <a:pt x="4409" y="1256"/>
                    <a:pt x="4529" y="1434"/>
                    <a:pt x="4620" y="1600"/>
                  </a:cubicBezTo>
                  <a:cubicBezTo>
                    <a:pt x="4681" y="1711"/>
                    <a:pt x="4739" y="1824"/>
                    <a:pt x="4785" y="1945"/>
                  </a:cubicBezTo>
                  <a:cubicBezTo>
                    <a:pt x="4824" y="2037"/>
                    <a:pt x="4854" y="2110"/>
                    <a:pt x="4874" y="2189"/>
                  </a:cubicBezTo>
                  <a:cubicBezTo>
                    <a:pt x="4911" y="2334"/>
                    <a:pt x="4927" y="2485"/>
                    <a:pt x="4943" y="2633"/>
                  </a:cubicBezTo>
                  <a:lnTo>
                    <a:pt x="4956" y="2738"/>
                  </a:lnTo>
                  <a:cubicBezTo>
                    <a:pt x="4969" y="2861"/>
                    <a:pt x="4983" y="2983"/>
                    <a:pt x="5006" y="3104"/>
                  </a:cubicBezTo>
                  <a:cubicBezTo>
                    <a:pt x="5026" y="3206"/>
                    <a:pt x="5049" y="3305"/>
                    <a:pt x="5079" y="3406"/>
                  </a:cubicBezTo>
                  <a:cubicBezTo>
                    <a:pt x="5199" y="3743"/>
                    <a:pt x="5387" y="4043"/>
                    <a:pt x="5601" y="4374"/>
                  </a:cubicBezTo>
                  <a:lnTo>
                    <a:pt x="5683" y="4499"/>
                  </a:lnTo>
                  <a:cubicBezTo>
                    <a:pt x="5874" y="4785"/>
                    <a:pt x="6070" y="5080"/>
                    <a:pt x="6220" y="5399"/>
                  </a:cubicBezTo>
                  <a:cubicBezTo>
                    <a:pt x="6398" y="5767"/>
                    <a:pt x="6523" y="6099"/>
                    <a:pt x="6609" y="6415"/>
                  </a:cubicBezTo>
                  <a:cubicBezTo>
                    <a:pt x="6655" y="6573"/>
                    <a:pt x="6692" y="6735"/>
                    <a:pt x="6720" y="6897"/>
                  </a:cubicBezTo>
                  <a:cubicBezTo>
                    <a:pt x="6744" y="7052"/>
                    <a:pt x="6763" y="7205"/>
                    <a:pt x="6771" y="7360"/>
                  </a:cubicBezTo>
                  <a:cubicBezTo>
                    <a:pt x="6791" y="7647"/>
                    <a:pt x="6780" y="7936"/>
                    <a:pt x="6741" y="8222"/>
                  </a:cubicBezTo>
                  <a:cubicBezTo>
                    <a:pt x="6658" y="8829"/>
                    <a:pt x="6468" y="9427"/>
                    <a:pt x="6293" y="9931"/>
                  </a:cubicBezTo>
                  <a:lnTo>
                    <a:pt x="6190" y="10225"/>
                  </a:lnTo>
                  <a:lnTo>
                    <a:pt x="6131" y="10393"/>
                  </a:lnTo>
                  <a:cubicBezTo>
                    <a:pt x="6075" y="10548"/>
                    <a:pt x="6019" y="10702"/>
                    <a:pt x="5966" y="10854"/>
                  </a:cubicBezTo>
                  <a:cubicBezTo>
                    <a:pt x="5908" y="11019"/>
                    <a:pt x="5852" y="11185"/>
                    <a:pt x="5797" y="11350"/>
                  </a:cubicBezTo>
                  <a:cubicBezTo>
                    <a:pt x="5737" y="11537"/>
                    <a:pt x="5688" y="11686"/>
                    <a:pt x="5657" y="11842"/>
                  </a:cubicBezTo>
                  <a:cubicBezTo>
                    <a:pt x="5604" y="12102"/>
                    <a:pt x="5582" y="12401"/>
                    <a:pt x="5589" y="12785"/>
                  </a:cubicBezTo>
                  <a:cubicBezTo>
                    <a:pt x="5589" y="12940"/>
                    <a:pt x="5594" y="13095"/>
                    <a:pt x="5599" y="13250"/>
                  </a:cubicBezTo>
                  <a:lnTo>
                    <a:pt x="5601" y="13329"/>
                  </a:lnTo>
                  <a:cubicBezTo>
                    <a:pt x="5604" y="13494"/>
                    <a:pt x="5608" y="13659"/>
                    <a:pt x="5608" y="13823"/>
                  </a:cubicBezTo>
                  <a:cubicBezTo>
                    <a:pt x="5606" y="14110"/>
                    <a:pt x="5599" y="14444"/>
                    <a:pt x="5527" y="14767"/>
                  </a:cubicBezTo>
                  <a:cubicBezTo>
                    <a:pt x="5509" y="14853"/>
                    <a:pt x="5487" y="14939"/>
                    <a:pt x="5459" y="15020"/>
                  </a:cubicBezTo>
                  <a:cubicBezTo>
                    <a:pt x="5437" y="15083"/>
                    <a:pt x="5413" y="15147"/>
                    <a:pt x="5384" y="15209"/>
                  </a:cubicBezTo>
                  <a:cubicBezTo>
                    <a:pt x="5371" y="15239"/>
                    <a:pt x="5355" y="15268"/>
                    <a:pt x="5341" y="15295"/>
                  </a:cubicBezTo>
                  <a:cubicBezTo>
                    <a:pt x="5295" y="15377"/>
                    <a:pt x="5243" y="15456"/>
                    <a:pt x="5184" y="15528"/>
                  </a:cubicBezTo>
                  <a:cubicBezTo>
                    <a:pt x="5162" y="15557"/>
                    <a:pt x="5135" y="15571"/>
                    <a:pt x="5104" y="15571"/>
                  </a:cubicBezTo>
                  <a:cubicBezTo>
                    <a:pt x="5102" y="15571"/>
                    <a:pt x="5101" y="15571"/>
                    <a:pt x="5099" y="15571"/>
                  </a:cubicBezTo>
                  <a:cubicBezTo>
                    <a:pt x="5056" y="15568"/>
                    <a:pt x="5032" y="15540"/>
                    <a:pt x="5019" y="15515"/>
                  </a:cubicBezTo>
                  <a:cubicBezTo>
                    <a:pt x="4926" y="15347"/>
                    <a:pt x="4827" y="15182"/>
                    <a:pt x="4720" y="15020"/>
                  </a:cubicBezTo>
                  <a:cubicBezTo>
                    <a:pt x="4340" y="14445"/>
                    <a:pt x="3892" y="13904"/>
                    <a:pt x="3541" y="13494"/>
                  </a:cubicBezTo>
                  <a:cubicBezTo>
                    <a:pt x="3318" y="13230"/>
                    <a:pt x="3089" y="12969"/>
                    <a:pt x="2860" y="12707"/>
                  </a:cubicBezTo>
                  <a:lnTo>
                    <a:pt x="2741" y="12571"/>
                  </a:lnTo>
                  <a:cubicBezTo>
                    <a:pt x="2543" y="12345"/>
                    <a:pt x="2343" y="12118"/>
                    <a:pt x="2148" y="11893"/>
                  </a:cubicBezTo>
                  <a:cubicBezTo>
                    <a:pt x="1704" y="11371"/>
                    <a:pt x="1193" y="10761"/>
                    <a:pt x="737" y="10103"/>
                  </a:cubicBezTo>
                  <a:cubicBezTo>
                    <a:pt x="433" y="9665"/>
                    <a:pt x="193" y="9267"/>
                    <a:pt x="1" y="8889"/>
                  </a:cubicBezTo>
                  <a:lnTo>
                    <a:pt x="1" y="8889"/>
                  </a:lnTo>
                  <a:cubicBezTo>
                    <a:pt x="52" y="9228"/>
                    <a:pt x="146" y="9569"/>
                    <a:pt x="271" y="9906"/>
                  </a:cubicBezTo>
                  <a:cubicBezTo>
                    <a:pt x="417" y="10306"/>
                    <a:pt x="624" y="10724"/>
                    <a:pt x="903" y="11185"/>
                  </a:cubicBezTo>
                  <a:cubicBezTo>
                    <a:pt x="1135" y="11570"/>
                    <a:pt x="1423" y="11963"/>
                    <a:pt x="1782" y="12383"/>
                  </a:cubicBezTo>
                  <a:cubicBezTo>
                    <a:pt x="1981" y="12618"/>
                    <a:pt x="2195" y="12842"/>
                    <a:pt x="2404" y="13063"/>
                  </a:cubicBezTo>
                  <a:lnTo>
                    <a:pt x="2437" y="13099"/>
                  </a:lnTo>
                  <a:lnTo>
                    <a:pt x="2472" y="13135"/>
                  </a:lnTo>
                  <a:lnTo>
                    <a:pt x="2541" y="13207"/>
                  </a:lnTo>
                  <a:cubicBezTo>
                    <a:pt x="2709" y="13381"/>
                    <a:pt x="2859" y="13540"/>
                    <a:pt x="3008" y="13701"/>
                  </a:cubicBezTo>
                  <a:cubicBezTo>
                    <a:pt x="3334" y="14057"/>
                    <a:pt x="3708" y="14488"/>
                    <a:pt x="3999" y="14994"/>
                  </a:cubicBezTo>
                  <a:cubicBezTo>
                    <a:pt x="4151" y="15274"/>
                    <a:pt x="4265" y="15551"/>
                    <a:pt x="4347" y="15841"/>
                  </a:cubicBezTo>
                  <a:lnTo>
                    <a:pt x="4367" y="15896"/>
                  </a:lnTo>
                  <a:cubicBezTo>
                    <a:pt x="4424" y="16157"/>
                    <a:pt x="4457" y="16449"/>
                    <a:pt x="4466" y="16769"/>
                  </a:cubicBezTo>
                  <a:lnTo>
                    <a:pt x="4469" y="16813"/>
                  </a:lnTo>
                  <a:cubicBezTo>
                    <a:pt x="4459" y="16847"/>
                    <a:pt x="4462" y="16887"/>
                    <a:pt x="4479" y="16930"/>
                  </a:cubicBezTo>
                  <a:cubicBezTo>
                    <a:pt x="4496" y="16970"/>
                    <a:pt x="4519" y="17000"/>
                    <a:pt x="4555" y="17030"/>
                  </a:cubicBezTo>
                  <a:cubicBezTo>
                    <a:pt x="4595" y="17064"/>
                    <a:pt x="4649" y="17083"/>
                    <a:pt x="4701" y="17083"/>
                  </a:cubicBezTo>
                  <a:cubicBezTo>
                    <a:pt x="4733" y="17083"/>
                    <a:pt x="4764" y="17076"/>
                    <a:pt x="4792" y="17062"/>
                  </a:cubicBezTo>
                  <a:cubicBezTo>
                    <a:pt x="4989" y="16971"/>
                    <a:pt x="5163" y="16857"/>
                    <a:pt x="5326" y="16710"/>
                  </a:cubicBezTo>
                  <a:cubicBezTo>
                    <a:pt x="5492" y="16559"/>
                    <a:pt x="5644" y="16377"/>
                    <a:pt x="5790" y="16154"/>
                  </a:cubicBezTo>
                  <a:cubicBezTo>
                    <a:pt x="5851" y="16065"/>
                    <a:pt x="5905" y="15972"/>
                    <a:pt x="5958" y="15876"/>
                  </a:cubicBezTo>
                  <a:cubicBezTo>
                    <a:pt x="6134" y="15552"/>
                    <a:pt x="6264" y="15211"/>
                    <a:pt x="6379" y="14889"/>
                  </a:cubicBezTo>
                  <a:cubicBezTo>
                    <a:pt x="6529" y="14457"/>
                    <a:pt x="6645" y="13988"/>
                    <a:pt x="6764" y="13369"/>
                  </a:cubicBezTo>
                  <a:lnTo>
                    <a:pt x="6842" y="12956"/>
                  </a:lnTo>
                  <a:lnTo>
                    <a:pt x="6850" y="12902"/>
                  </a:lnTo>
                  <a:cubicBezTo>
                    <a:pt x="6913" y="12559"/>
                    <a:pt x="6988" y="12160"/>
                    <a:pt x="7080" y="11786"/>
                  </a:cubicBezTo>
                  <a:cubicBezTo>
                    <a:pt x="7155" y="11511"/>
                    <a:pt x="7244" y="11241"/>
                    <a:pt x="7346" y="10989"/>
                  </a:cubicBezTo>
                  <a:cubicBezTo>
                    <a:pt x="7420" y="10800"/>
                    <a:pt x="7512" y="10614"/>
                    <a:pt x="7603" y="10429"/>
                  </a:cubicBezTo>
                  <a:lnTo>
                    <a:pt x="7711" y="10204"/>
                  </a:lnTo>
                  <a:cubicBezTo>
                    <a:pt x="7887" y="9819"/>
                    <a:pt x="8067" y="9405"/>
                    <a:pt x="8182" y="8963"/>
                  </a:cubicBezTo>
                  <a:cubicBezTo>
                    <a:pt x="8236" y="8769"/>
                    <a:pt x="8272" y="8586"/>
                    <a:pt x="8292" y="8404"/>
                  </a:cubicBezTo>
                  <a:cubicBezTo>
                    <a:pt x="8317" y="8214"/>
                    <a:pt x="8325" y="8013"/>
                    <a:pt x="8318" y="7772"/>
                  </a:cubicBezTo>
                  <a:cubicBezTo>
                    <a:pt x="8304" y="7248"/>
                    <a:pt x="8177" y="6755"/>
                    <a:pt x="8060" y="6333"/>
                  </a:cubicBezTo>
                  <a:cubicBezTo>
                    <a:pt x="7755" y="5250"/>
                    <a:pt x="7390" y="4323"/>
                    <a:pt x="6945" y="3502"/>
                  </a:cubicBezTo>
                  <a:cubicBezTo>
                    <a:pt x="6727" y="3097"/>
                    <a:pt x="6478" y="2715"/>
                    <a:pt x="6210" y="2364"/>
                  </a:cubicBezTo>
                  <a:cubicBezTo>
                    <a:pt x="5955" y="2037"/>
                    <a:pt x="5651" y="1709"/>
                    <a:pt x="5305" y="1393"/>
                  </a:cubicBezTo>
                  <a:cubicBezTo>
                    <a:pt x="4694" y="839"/>
                    <a:pt x="3976" y="382"/>
                    <a:pt x="3103" y="0"/>
                  </a:cubicBezTo>
                  <a:close/>
                </a:path>
              </a:pathLst>
            </a:custGeom>
            <a:solidFill>
              <a:srgbClr val="C9D5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33" name="Google Shape;4033;p16"/>
            <p:cNvSpPr/>
            <p:nvPr/>
          </p:nvSpPr>
          <p:spPr>
            <a:xfrm>
              <a:off x="5512800" y="284750"/>
              <a:ext cx="124125" cy="355950"/>
            </a:xfrm>
            <a:custGeom>
              <a:avLst/>
              <a:gdLst/>
              <a:ahLst/>
              <a:cxnLst/>
              <a:rect l="l" t="t" r="r" b="b"/>
              <a:pathLst>
                <a:path w="4965" h="14238" extrusionOk="0">
                  <a:moveTo>
                    <a:pt x="748" y="1"/>
                  </a:moveTo>
                  <a:cubicBezTo>
                    <a:pt x="716" y="1"/>
                    <a:pt x="686" y="8"/>
                    <a:pt x="657" y="21"/>
                  </a:cubicBezTo>
                  <a:cubicBezTo>
                    <a:pt x="621" y="37"/>
                    <a:pt x="592" y="64"/>
                    <a:pt x="575" y="96"/>
                  </a:cubicBezTo>
                  <a:lnTo>
                    <a:pt x="634" y="225"/>
                  </a:lnTo>
                  <a:cubicBezTo>
                    <a:pt x="697" y="359"/>
                    <a:pt x="753" y="474"/>
                    <a:pt x="799" y="589"/>
                  </a:cubicBezTo>
                  <a:cubicBezTo>
                    <a:pt x="813" y="606"/>
                    <a:pt x="828" y="625"/>
                    <a:pt x="841" y="642"/>
                  </a:cubicBezTo>
                  <a:lnTo>
                    <a:pt x="861" y="761"/>
                  </a:lnTo>
                  <a:cubicBezTo>
                    <a:pt x="890" y="860"/>
                    <a:pt x="920" y="958"/>
                    <a:pt x="936" y="1061"/>
                  </a:cubicBezTo>
                  <a:cubicBezTo>
                    <a:pt x="951" y="1157"/>
                    <a:pt x="966" y="1255"/>
                    <a:pt x="973" y="1351"/>
                  </a:cubicBezTo>
                  <a:cubicBezTo>
                    <a:pt x="997" y="1682"/>
                    <a:pt x="951" y="2034"/>
                    <a:pt x="835" y="2429"/>
                  </a:cubicBezTo>
                  <a:cubicBezTo>
                    <a:pt x="743" y="2743"/>
                    <a:pt x="618" y="3051"/>
                    <a:pt x="497" y="3346"/>
                  </a:cubicBezTo>
                  <a:lnTo>
                    <a:pt x="430" y="3514"/>
                  </a:lnTo>
                  <a:cubicBezTo>
                    <a:pt x="301" y="3840"/>
                    <a:pt x="157" y="4223"/>
                    <a:pt x="71" y="4613"/>
                  </a:cubicBezTo>
                  <a:cubicBezTo>
                    <a:pt x="44" y="4757"/>
                    <a:pt x="22" y="4880"/>
                    <a:pt x="13" y="5007"/>
                  </a:cubicBezTo>
                  <a:cubicBezTo>
                    <a:pt x="2" y="5142"/>
                    <a:pt x="0" y="5278"/>
                    <a:pt x="8" y="5410"/>
                  </a:cubicBezTo>
                  <a:cubicBezTo>
                    <a:pt x="15" y="5509"/>
                    <a:pt x="28" y="5633"/>
                    <a:pt x="52" y="5755"/>
                  </a:cubicBezTo>
                  <a:cubicBezTo>
                    <a:pt x="75" y="5864"/>
                    <a:pt x="102" y="5970"/>
                    <a:pt x="137" y="6078"/>
                  </a:cubicBezTo>
                  <a:cubicBezTo>
                    <a:pt x="181" y="6216"/>
                    <a:pt x="230" y="6334"/>
                    <a:pt x="283" y="6432"/>
                  </a:cubicBezTo>
                  <a:cubicBezTo>
                    <a:pt x="341" y="6546"/>
                    <a:pt x="408" y="6658"/>
                    <a:pt x="480" y="6768"/>
                  </a:cubicBezTo>
                  <a:cubicBezTo>
                    <a:pt x="562" y="6890"/>
                    <a:pt x="650" y="7012"/>
                    <a:pt x="739" y="7134"/>
                  </a:cubicBezTo>
                  <a:cubicBezTo>
                    <a:pt x="818" y="7243"/>
                    <a:pt x="897" y="7354"/>
                    <a:pt x="966" y="7469"/>
                  </a:cubicBezTo>
                  <a:cubicBezTo>
                    <a:pt x="1042" y="7594"/>
                    <a:pt x="1115" y="7717"/>
                    <a:pt x="1161" y="7852"/>
                  </a:cubicBezTo>
                  <a:cubicBezTo>
                    <a:pt x="1210" y="7981"/>
                    <a:pt x="1239" y="8083"/>
                    <a:pt x="1254" y="8182"/>
                  </a:cubicBezTo>
                  <a:cubicBezTo>
                    <a:pt x="1279" y="8306"/>
                    <a:pt x="1293" y="8432"/>
                    <a:pt x="1296" y="8560"/>
                  </a:cubicBezTo>
                  <a:cubicBezTo>
                    <a:pt x="1300" y="8692"/>
                    <a:pt x="1296" y="8826"/>
                    <a:pt x="1289" y="8958"/>
                  </a:cubicBezTo>
                  <a:lnTo>
                    <a:pt x="1282" y="9079"/>
                  </a:lnTo>
                  <a:cubicBezTo>
                    <a:pt x="1272" y="9297"/>
                    <a:pt x="1260" y="9502"/>
                    <a:pt x="1267" y="9709"/>
                  </a:cubicBezTo>
                  <a:cubicBezTo>
                    <a:pt x="1273" y="9800"/>
                    <a:pt x="1280" y="9899"/>
                    <a:pt x="1299" y="9992"/>
                  </a:cubicBezTo>
                  <a:cubicBezTo>
                    <a:pt x="1320" y="10104"/>
                    <a:pt x="1345" y="10212"/>
                    <a:pt x="1376" y="10320"/>
                  </a:cubicBezTo>
                  <a:cubicBezTo>
                    <a:pt x="1432" y="10489"/>
                    <a:pt x="1517" y="10683"/>
                    <a:pt x="1598" y="10870"/>
                  </a:cubicBezTo>
                  <a:lnTo>
                    <a:pt x="1622" y="10926"/>
                  </a:lnTo>
                  <a:lnTo>
                    <a:pt x="1708" y="11127"/>
                  </a:lnTo>
                  <a:cubicBezTo>
                    <a:pt x="1756" y="11236"/>
                    <a:pt x="1803" y="11344"/>
                    <a:pt x="1848" y="11456"/>
                  </a:cubicBezTo>
                  <a:cubicBezTo>
                    <a:pt x="1983" y="11779"/>
                    <a:pt x="2133" y="12161"/>
                    <a:pt x="2235" y="12550"/>
                  </a:cubicBezTo>
                  <a:cubicBezTo>
                    <a:pt x="2299" y="12784"/>
                    <a:pt x="2336" y="12974"/>
                    <a:pt x="2356" y="13149"/>
                  </a:cubicBezTo>
                  <a:cubicBezTo>
                    <a:pt x="2366" y="13244"/>
                    <a:pt x="2373" y="13337"/>
                    <a:pt x="2379" y="13432"/>
                  </a:cubicBezTo>
                  <a:cubicBezTo>
                    <a:pt x="2416" y="13534"/>
                    <a:pt x="2448" y="13623"/>
                    <a:pt x="2478" y="13709"/>
                  </a:cubicBezTo>
                  <a:cubicBezTo>
                    <a:pt x="2520" y="13828"/>
                    <a:pt x="2559" y="13956"/>
                    <a:pt x="2587" y="14086"/>
                  </a:cubicBezTo>
                  <a:cubicBezTo>
                    <a:pt x="2603" y="14163"/>
                    <a:pt x="2666" y="14222"/>
                    <a:pt x="2744" y="14235"/>
                  </a:cubicBezTo>
                  <a:cubicBezTo>
                    <a:pt x="2755" y="14237"/>
                    <a:pt x="2767" y="14238"/>
                    <a:pt x="2778" y="14238"/>
                  </a:cubicBezTo>
                  <a:cubicBezTo>
                    <a:pt x="2842" y="14238"/>
                    <a:pt x="2901" y="14207"/>
                    <a:pt x="2939" y="14152"/>
                  </a:cubicBezTo>
                  <a:cubicBezTo>
                    <a:pt x="3024" y="14028"/>
                    <a:pt x="3104" y="13896"/>
                    <a:pt x="3180" y="13758"/>
                  </a:cubicBezTo>
                  <a:cubicBezTo>
                    <a:pt x="3291" y="13554"/>
                    <a:pt x="3390" y="13344"/>
                    <a:pt x="3486" y="13133"/>
                  </a:cubicBezTo>
                  <a:cubicBezTo>
                    <a:pt x="3656" y="12754"/>
                    <a:pt x="3815" y="12339"/>
                    <a:pt x="3978" y="11866"/>
                  </a:cubicBezTo>
                  <a:cubicBezTo>
                    <a:pt x="4276" y="10979"/>
                    <a:pt x="4521" y="10012"/>
                    <a:pt x="4704" y="8994"/>
                  </a:cubicBezTo>
                  <a:cubicBezTo>
                    <a:pt x="4891" y="7955"/>
                    <a:pt x="4964" y="7101"/>
                    <a:pt x="4936" y="6305"/>
                  </a:cubicBezTo>
                  <a:cubicBezTo>
                    <a:pt x="4920" y="5841"/>
                    <a:pt x="4861" y="5430"/>
                    <a:pt x="4753" y="5048"/>
                  </a:cubicBezTo>
                  <a:cubicBezTo>
                    <a:pt x="4627" y="4606"/>
                    <a:pt x="4419" y="4165"/>
                    <a:pt x="4137" y="3736"/>
                  </a:cubicBezTo>
                  <a:cubicBezTo>
                    <a:pt x="3676" y="3030"/>
                    <a:pt x="3040" y="2414"/>
                    <a:pt x="2574" y="1963"/>
                  </a:cubicBezTo>
                  <a:cubicBezTo>
                    <a:pt x="1990" y="1389"/>
                    <a:pt x="1385" y="794"/>
                    <a:pt x="920" y="115"/>
                  </a:cubicBezTo>
                  <a:cubicBezTo>
                    <a:pt x="885" y="60"/>
                    <a:pt x="857" y="29"/>
                    <a:pt x="805" y="8"/>
                  </a:cubicBezTo>
                  <a:cubicBezTo>
                    <a:pt x="786" y="3"/>
                    <a:pt x="767" y="1"/>
                    <a:pt x="748" y="1"/>
                  </a:cubicBezTo>
                  <a:close/>
                </a:path>
              </a:pathLst>
            </a:custGeom>
            <a:solidFill>
              <a:srgbClr val="C9D5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34" name="Google Shape;4034;p16"/>
            <p:cNvSpPr/>
            <p:nvPr/>
          </p:nvSpPr>
          <p:spPr>
            <a:xfrm>
              <a:off x="5304000" y="-169600"/>
              <a:ext cx="257550" cy="82100"/>
            </a:xfrm>
            <a:custGeom>
              <a:avLst/>
              <a:gdLst/>
              <a:ahLst/>
              <a:cxnLst/>
              <a:rect l="l" t="t" r="r" b="b"/>
              <a:pathLst>
                <a:path w="10302" h="3284" extrusionOk="0">
                  <a:moveTo>
                    <a:pt x="9273" y="0"/>
                  </a:moveTo>
                  <a:cubicBezTo>
                    <a:pt x="9187" y="0"/>
                    <a:pt x="9072" y="3"/>
                    <a:pt x="8961" y="16"/>
                  </a:cubicBezTo>
                  <a:cubicBezTo>
                    <a:pt x="8865" y="28"/>
                    <a:pt x="8775" y="43"/>
                    <a:pt x="8681" y="62"/>
                  </a:cubicBezTo>
                  <a:cubicBezTo>
                    <a:pt x="8426" y="122"/>
                    <a:pt x="8160" y="217"/>
                    <a:pt x="7864" y="329"/>
                  </a:cubicBezTo>
                  <a:lnTo>
                    <a:pt x="7794" y="354"/>
                  </a:lnTo>
                  <a:cubicBezTo>
                    <a:pt x="7693" y="390"/>
                    <a:pt x="7591" y="428"/>
                    <a:pt x="7491" y="461"/>
                  </a:cubicBezTo>
                  <a:cubicBezTo>
                    <a:pt x="7259" y="543"/>
                    <a:pt x="7056" y="601"/>
                    <a:pt x="6873" y="638"/>
                  </a:cubicBezTo>
                  <a:cubicBezTo>
                    <a:pt x="6599" y="696"/>
                    <a:pt x="6345" y="726"/>
                    <a:pt x="6095" y="726"/>
                  </a:cubicBezTo>
                  <a:cubicBezTo>
                    <a:pt x="6089" y="726"/>
                    <a:pt x="6083" y="726"/>
                    <a:pt x="6077" y="726"/>
                  </a:cubicBezTo>
                  <a:cubicBezTo>
                    <a:pt x="5783" y="723"/>
                    <a:pt x="5490" y="698"/>
                    <a:pt x="5206" y="654"/>
                  </a:cubicBezTo>
                  <a:cubicBezTo>
                    <a:pt x="4923" y="608"/>
                    <a:pt x="4643" y="552"/>
                    <a:pt x="4365" y="490"/>
                  </a:cubicBezTo>
                  <a:lnTo>
                    <a:pt x="4252" y="466"/>
                  </a:lnTo>
                  <a:cubicBezTo>
                    <a:pt x="4011" y="414"/>
                    <a:pt x="3769" y="361"/>
                    <a:pt x="3527" y="321"/>
                  </a:cubicBezTo>
                  <a:cubicBezTo>
                    <a:pt x="3205" y="265"/>
                    <a:pt x="2938" y="236"/>
                    <a:pt x="2682" y="227"/>
                  </a:cubicBezTo>
                  <a:cubicBezTo>
                    <a:pt x="2682" y="226"/>
                    <a:pt x="2677" y="225"/>
                    <a:pt x="2670" y="225"/>
                  </a:cubicBezTo>
                  <a:cubicBezTo>
                    <a:pt x="2656" y="225"/>
                    <a:pt x="2635" y="227"/>
                    <a:pt x="2635" y="227"/>
                  </a:cubicBezTo>
                  <a:cubicBezTo>
                    <a:pt x="2826" y="451"/>
                    <a:pt x="2938" y="665"/>
                    <a:pt x="2969" y="889"/>
                  </a:cubicBezTo>
                  <a:cubicBezTo>
                    <a:pt x="2984" y="977"/>
                    <a:pt x="2988" y="1049"/>
                    <a:pt x="2981" y="1118"/>
                  </a:cubicBezTo>
                  <a:cubicBezTo>
                    <a:pt x="2975" y="1184"/>
                    <a:pt x="2965" y="1249"/>
                    <a:pt x="2946" y="1315"/>
                  </a:cubicBezTo>
                  <a:cubicBezTo>
                    <a:pt x="2926" y="1391"/>
                    <a:pt x="2896" y="1465"/>
                    <a:pt x="2857" y="1536"/>
                  </a:cubicBezTo>
                  <a:cubicBezTo>
                    <a:pt x="2836" y="1577"/>
                    <a:pt x="2808" y="1616"/>
                    <a:pt x="2781" y="1654"/>
                  </a:cubicBezTo>
                  <a:cubicBezTo>
                    <a:pt x="2689" y="1783"/>
                    <a:pt x="2574" y="1895"/>
                    <a:pt x="2449" y="1980"/>
                  </a:cubicBezTo>
                  <a:cubicBezTo>
                    <a:pt x="2290" y="2083"/>
                    <a:pt x="2129" y="2159"/>
                    <a:pt x="1977" y="2202"/>
                  </a:cubicBezTo>
                  <a:cubicBezTo>
                    <a:pt x="1784" y="2258"/>
                    <a:pt x="1634" y="2286"/>
                    <a:pt x="1494" y="2286"/>
                  </a:cubicBezTo>
                  <a:cubicBezTo>
                    <a:pt x="1484" y="2286"/>
                    <a:pt x="1474" y="2286"/>
                    <a:pt x="1464" y="2286"/>
                  </a:cubicBezTo>
                  <a:cubicBezTo>
                    <a:pt x="1289" y="2283"/>
                    <a:pt x="1149" y="2264"/>
                    <a:pt x="1019" y="2231"/>
                  </a:cubicBezTo>
                  <a:cubicBezTo>
                    <a:pt x="829" y="2178"/>
                    <a:pt x="671" y="2119"/>
                    <a:pt x="533" y="2047"/>
                  </a:cubicBezTo>
                  <a:cubicBezTo>
                    <a:pt x="365" y="1962"/>
                    <a:pt x="207" y="1866"/>
                    <a:pt x="64" y="1760"/>
                  </a:cubicBezTo>
                  <a:cubicBezTo>
                    <a:pt x="42" y="1745"/>
                    <a:pt x="21" y="1730"/>
                    <a:pt x="0" y="1714"/>
                  </a:cubicBezTo>
                  <a:lnTo>
                    <a:pt x="0" y="1714"/>
                  </a:lnTo>
                  <a:cubicBezTo>
                    <a:pt x="18" y="1767"/>
                    <a:pt x="46" y="1807"/>
                    <a:pt x="75" y="1846"/>
                  </a:cubicBezTo>
                  <a:cubicBezTo>
                    <a:pt x="298" y="2153"/>
                    <a:pt x="569" y="2428"/>
                    <a:pt x="882" y="2663"/>
                  </a:cubicBezTo>
                  <a:cubicBezTo>
                    <a:pt x="1145" y="2860"/>
                    <a:pt x="1447" y="3017"/>
                    <a:pt x="1780" y="3126"/>
                  </a:cubicBezTo>
                  <a:cubicBezTo>
                    <a:pt x="2067" y="3222"/>
                    <a:pt x="2395" y="3275"/>
                    <a:pt x="2757" y="3282"/>
                  </a:cubicBezTo>
                  <a:cubicBezTo>
                    <a:pt x="2791" y="3283"/>
                    <a:pt x="2825" y="3284"/>
                    <a:pt x="2860" y="3284"/>
                  </a:cubicBezTo>
                  <a:cubicBezTo>
                    <a:pt x="3140" y="3284"/>
                    <a:pt x="3441" y="3253"/>
                    <a:pt x="3778" y="3189"/>
                  </a:cubicBezTo>
                  <a:cubicBezTo>
                    <a:pt x="4092" y="3129"/>
                    <a:pt x="4430" y="3031"/>
                    <a:pt x="4811" y="2893"/>
                  </a:cubicBezTo>
                  <a:cubicBezTo>
                    <a:pt x="5124" y="2780"/>
                    <a:pt x="5460" y="2640"/>
                    <a:pt x="5869" y="2454"/>
                  </a:cubicBezTo>
                  <a:cubicBezTo>
                    <a:pt x="6392" y="2211"/>
                    <a:pt x="6919" y="1936"/>
                    <a:pt x="7415" y="1675"/>
                  </a:cubicBezTo>
                  <a:lnTo>
                    <a:pt x="7515" y="1623"/>
                  </a:lnTo>
                  <a:cubicBezTo>
                    <a:pt x="8373" y="1177"/>
                    <a:pt x="9249" y="720"/>
                    <a:pt x="10154" y="380"/>
                  </a:cubicBezTo>
                  <a:lnTo>
                    <a:pt x="10197" y="365"/>
                  </a:lnTo>
                  <a:cubicBezTo>
                    <a:pt x="10241" y="349"/>
                    <a:pt x="10273" y="324"/>
                    <a:pt x="10291" y="290"/>
                  </a:cubicBezTo>
                  <a:lnTo>
                    <a:pt x="10302" y="266"/>
                  </a:lnTo>
                  <a:cubicBezTo>
                    <a:pt x="10172" y="194"/>
                    <a:pt x="10036" y="141"/>
                    <a:pt x="9882" y="94"/>
                  </a:cubicBezTo>
                  <a:cubicBezTo>
                    <a:pt x="9795" y="72"/>
                    <a:pt x="9688" y="45"/>
                    <a:pt x="9581" y="28"/>
                  </a:cubicBezTo>
                  <a:cubicBezTo>
                    <a:pt x="9480" y="13"/>
                    <a:pt x="9378" y="5"/>
                    <a:pt x="9273" y="0"/>
                  </a:cubicBezTo>
                  <a:close/>
                </a:path>
              </a:pathLst>
            </a:custGeom>
            <a:solidFill>
              <a:srgbClr val="C9D5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35" name="Google Shape;4035;p16"/>
            <p:cNvSpPr/>
            <p:nvPr/>
          </p:nvSpPr>
          <p:spPr>
            <a:xfrm>
              <a:off x="4966550" y="-579425"/>
              <a:ext cx="1312550" cy="999325"/>
            </a:xfrm>
            <a:custGeom>
              <a:avLst/>
              <a:gdLst/>
              <a:ahLst/>
              <a:cxnLst/>
              <a:rect l="l" t="t" r="r" b="b"/>
              <a:pathLst>
                <a:path w="52502" h="39973" extrusionOk="0">
                  <a:moveTo>
                    <a:pt x="825" y="1387"/>
                  </a:moveTo>
                  <a:cubicBezTo>
                    <a:pt x="830" y="1393"/>
                    <a:pt x="834" y="1398"/>
                    <a:pt x="839" y="1404"/>
                  </a:cubicBezTo>
                  <a:cubicBezTo>
                    <a:pt x="834" y="1399"/>
                    <a:pt x="830" y="1393"/>
                    <a:pt x="825" y="1387"/>
                  </a:cubicBezTo>
                  <a:close/>
                  <a:moveTo>
                    <a:pt x="3828" y="6720"/>
                  </a:moveTo>
                  <a:lnTo>
                    <a:pt x="3828" y="6720"/>
                  </a:lnTo>
                  <a:cubicBezTo>
                    <a:pt x="3830" y="6725"/>
                    <a:pt x="3832" y="6730"/>
                    <a:pt x="3834" y="6735"/>
                  </a:cubicBezTo>
                  <a:lnTo>
                    <a:pt x="3834" y="6735"/>
                  </a:lnTo>
                  <a:cubicBezTo>
                    <a:pt x="3833" y="6730"/>
                    <a:pt x="3830" y="6725"/>
                    <a:pt x="3828" y="6720"/>
                  </a:cubicBezTo>
                  <a:close/>
                  <a:moveTo>
                    <a:pt x="16587" y="26919"/>
                  </a:moveTo>
                  <a:lnTo>
                    <a:pt x="16587" y="26919"/>
                  </a:lnTo>
                  <a:cubicBezTo>
                    <a:pt x="16606" y="26943"/>
                    <a:pt x="16625" y="26965"/>
                    <a:pt x="16641" y="26987"/>
                  </a:cubicBezTo>
                  <a:cubicBezTo>
                    <a:pt x="16623" y="26965"/>
                    <a:pt x="16605" y="26942"/>
                    <a:pt x="16587" y="26919"/>
                  </a:cubicBezTo>
                  <a:close/>
                  <a:moveTo>
                    <a:pt x="30138" y="35821"/>
                  </a:moveTo>
                  <a:cubicBezTo>
                    <a:pt x="30150" y="35825"/>
                    <a:pt x="30162" y="35830"/>
                    <a:pt x="30174" y="35835"/>
                  </a:cubicBezTo>
                  <a:lnTo>
                    <a:pt x="30174" y="35835"/>
                  </a:lnTo>
                  <a:cubicBezTo>
                    <a:pt x="30162" y="35829"/>
                    <a:pt x="30150" y="35825"/>
                    <a:pt x="30138" y="35821"/>
                  </a:cubicBezTo>
                  <a:close/>
                  <a:moveTo>
                    <a:pt x="44971" y="39610"/>
                  </a:moveTo>
                  <a:cubicBezTo>
                    <a:pt x="44976" y="39610"/>
                    <a:pt x="44982" y="39611"/>
                    <a:pt x="44989" y="39611"/>
                  </a:cubicBezTo>
                  <a:cubicBezTo>
                    <a:pt x="44984" y="39611"/>
                    <a:pt x="44976" y="39610"/>
                    <a:pt x="44971" y="39610"/>
                  </a:cubicBezTo>
                  <a:close/>
                  <a:moveTo>
                    <a:pt x="314" y="1"/>
                  </a:moveTo>
                  <a:cubicBezTo>
                    <a:pt x="232" y="1"/>
                    <a:pt x="151" y="32"/>
                    <a:pt x="91" y="96"/>
                  </a:cubicBezTo>
                  <a:cubicBezTo>
                    <a:pt x="30" y="156"/>
                    <a:pt x="0" y="239"/>
                    <a:pt x="4" y="323"/>
                  </a:cubicBezTo>
                  <a:cubicBezTo>
                    <a:pt x="6" y="409"/>
                    <a:pt x="43" y="478"/>
                    <a:pt x="101" y="541"/>
                  </a:cubicBezTo>
                  <a:cubicBezTo>
                    <a:pt x="342" y="808"/>
                    <a:pt x="579" y="1082"/>
                    <a:pt x="806" y="1363"/>
                  </a:cubicBezTo>
                  <a:lnTo>
                    <a:pt x="806" y="1363"/>
                  </a:lnTo>
                  <a:cubicBezTo>
                    <a:pt x="2076" y="2986"/>
                    <a:pt x="2997" y="4836"/>
                    <a:pt x="3826" y="6713"/>
                  </a:cubicBezTo>
                  <a:lnTo>
                    <a:pt x="3826" y="6713"/>
                  </a:lnTo>
                  <a:cubicBezTo>
                    <a:pt x="3826" y="6713"/>
                    <a:pt x="3825" y="6713"/>
                    <a:pt x="3825" y="6713"/>
                  </a:cubicBezTo>
                  <a:lnTo>
                    <a:pt x="3825" y="6713"/>
                  </a:lnTo>
                  <a:cubicBezTo>
                    <a:pt x="3826" y="6714"/>
                    <a:pt x="3826" y="6718"/>
                    <a:pt x="3828" y="6720"/>
                  </a:cubicBezTo>
                  <a:cubicBezTo>
                    <a:pt x="3828" y="6718"/>
                    <a:pt x="3826" y="6717"/>
                    <a:pt x="3826" y="6716"/>
                  </a:cubicBezTo>
                  <a:lnTo>
                    <a:pt x="3826" y="6716"/>
                  </a:lnTo>
                  <a:cubicBezTo>
                    <a:pt x="3830" y="6722"/>
                    <a:pt x="3833" y="6729"/>
                    <a:pt x="3835" y="6736"/>
                  </a:cubicBezTo>
                  <a:lnTo>
                    <a:pt x="3835" y="6736"/>
                  </a:lnTo>
                  <a:cubicBezTo>
                    <a:pt x="3835" y="6736"/>
                    <a:pt x="3835" y="6735"/>
                    <a:pt x="3834" y="6735"/>
                  </a:cubicBezTo>
                  <a:lnTo>
                    <a:pt x="3834" y="6735"/>
                  </a:lnTo>
                  <a:cubicBezTo>
                    <a:pt x="3835" y="6736"/>
                    <a:pt x="3835" y="6737"/>
                    <a:pt x="3835" y="6737"/>
                  </a:cubicBezTo>
                  <a:cubicBezTo>
                    <a:pt x="3835" y="6737"/>
                    <a:pt x="3835" y="6736"/>
                    <a:pt x="3835" y="6736"/>
                  </a:cubicBezTo>
                  <a:lnTo>
                    <a:pt x="3835" y="6736"/>
                  </a:lnTo>
                  <a:cubicBezTo>
                    <a:pt x="3836" y="6738"/>
                    <a:pt x="3837" y="6741"/>
                    <a:pt x="3838" y="6743"/>
                  </a:cubicBezTo>
                  <a:lnTo>
                    <a:pt x="3838" y="6743"/>
                  </a:lnTo>
                  <a:cubicBezTo>
                    <a:pt x="4511" y="8280"/>
                    <a:pt x="5133" y="9839"/>
                    <a:pt x="5882" y="11339"/>
                  </a:cubicBezTo>
                  <a:cubicBezTo>
                    <a:pt x="6087" y="11747"/>
                    <a:pt x="6300" y="12151"/>
                    <a:pt x="6515" y="12556"/>
                  </a:cubicBezTo>
                  <a:cubicBezTo>
                    <a:pt x="6762" y="13015"/>
                    <a:pt x="7011" y="13475"/>
                    <a:pt x="7265" y="13932"/>
                  </a:cubicBezTo>
                  <a:cubicBezTo>
                    <a:pt x="7753" y="14812"/>
                    <a:pt x="8257" y="15681"/>
                    <a:pt x="8774" y="16543"/>
                  </a:cubicBezTo>
                  <a:cubicBezTo>
                    <a:pt x="9810" y="18265"/>
                    <a:pt x="10913" y="19945"/>
                    <a:pt x="12074" y="21584"/>
                  </a:cubicBezTo>
                  <a:cubicBezTo>
                    <a:pt x="12338" y="21959"/>
                    <a:pt x="12608" y="22330"/>
                    <a:pt x="12866" y="22706"/>
                  </a:cubicBezTo>
                  <a:cubicBezTo>
                    <a:pt x="13136" y="23105"/>
                    <a:pt x="13398" y="23507"/>
                    <a:pt x="13658" y="23911"/>
                  </a:cubicBezTo>
                  <a:cubicBezTo>
                    <a:pt x="14158" y="24682"/>
                    <a:pt x="14647" y="25456"/>
                    <a:pt x="15172" y="26210"/>
                  </a:cubicBezTo>
                  <a:cubicBezTo>
                    <a:pt x="15692" y="26962"/>
                    <a:pt x="16252" y="27687"/>
                    <a:pt x="16865" y="28362"/>
                  </a:cubicBezTo>
                  <a:cubicBezTo>
                    <a:pt x="17478" y="29037"/>
                    <a:pt x="18169" y="29636"/>
                    <a:pt x="18876" y="30216"/>
                  </a:cubicBezTo>
                  <a:cubicBezTo>
                    <a:pt x="20286" y="31380"/>
                    <a:pt x="21807" y="32405"/>
                    <a:pt x="23389" y="33324"/>
                  </a:cubicBezTo>
                  <a:cubicBezTo>
                    <a:pt x="25007" y="34265"/>
                    <a:pt x="26695" y="35087"/>
                    <a:pt x="28427" y="35803"/>
                  </a:cubicBezTo>
                  <a:cubicBezTo>
                    <a:pt x="30132" y="36510"/>
                    <a:pt x="31884" y="37109"/>
                    <a:pt x="33665" y="37597"/>
                  </a:cubicBezTo>
                  <a:cubicBezTo>
                    <a:pt x="34399" y="37798"/>
                    <a:pt x="35139" y="37978"/>
                    <a:pt x="35883" y="38137"/>
                  </a:cubicBezTo>
                  <a:cubicBezTo>
                    <a:pt x="36231" y="38211"/>
                    <a:pt x="36580" y="38281"/>
                    <a:pt x="36930" y="38346"/>
                  </a:cubicBezTo>
                  <a:cubicBezTo>
                    <a:pt x="37318" y="38419"/>
                    <a:pt x="37709" y="38478"/>
                    <a:pt x="38098" y="38548"/>
                  </a:cubicBezTo>
                  <a:cubicBezTo>
                    <a:pt x="39649" y="38828"/>
                    <a:pt x="41162" y="39286"/>
                    <a:pt x="42701" y="39613"/>
                  </a:cubicBezTo>
                  <a:cubicBezTo>
                    <a:pt x="43445" y="39771"/>
                    <a:pt x="44198" y="39885"/>
                    <a:pt x="44956" y="39941"/>
                  </a:cubicBezTo>
                  <a:cubicBezTo>
                    <a:pt x="45229" y="39962"/>
                    <a:pt x="45502" y="39972"/>
                    <a:pt x="45775" y="39972"/>
                  </a:cubicBezTo>
                  <a:cubicBezTo>
                    <a:pt x="46281" y="39972"/>
                    <a:pt x="46786" y="39937"/>
                    <a:pt x="47287" y="39868"/>
                  </a:cubicBezTo>
                  <a:cubicBezTo>
                    <a:pt x="48001" y="39771"/>
                    <a:pt x="48705" y="39598"/>
                    <a:pt x="49406" y="39430"/>
                  </a:cubicBezTo>
                  <a:cubicBezTo>
                    <a:pt x="50125" y="39253"/>
                    <a:pt x="50845" y="39080"/>
                    <a:pt x="51578" y="38962"/>
                  </a:cubicBezTo>
                  <a:lnTo>
                    <a:pt x="51567" y="38962"/>
                  </a:lnTo>
                  <a:cubicBezTo>
                    <a:pt x="51846" y="38920"/>
                    <a:pt x="52122" y="38884"/>
                    <a:pt x="52402" y="38861"/>
                  </a:cubicBezTo>
                  <a:cubicBezTo>
                    <a:pt x="52439" y="38857"/>
                    <a:pt x="52474" y="38837"/>
                    <a:pt x="52490" y="38805"/>
                  </a:cubicBezTo>
                  <a:cubicBezTo>
                    <a:pt x="52497" y="38792"/>
                    <a:pt x="52501" y="38775"/>
                    <a:pt x="52501" y="38756"/>
                  </a:cubicBezTo>
                  <a:cubicBezTo>
                    <a:pt x="52498" y="38705"/>
                    <a:pt x="52456" y="38656"/>
                    <a:pt x="52402" y="38656"/>
                  </a:cubicBezTo>
                  <a:cubicBezTo>
                    <a:pt x="52399" y="38656"/>
                    <a:pt x="52397" y="38656"/>
                    <a:pt x="52395" y="38656"/>
                  </a:cubicBezTo>
                  <a:cubicBezTo>
                    <a:pt x="51642" y="38719"/>
                    <a:pt x="50901" y="38857"/>
                    <a:pt x="50166" y="39019"/>
                  </a:cubicBezTo>
                  <a:cubicBezTo>
                    <a:pt x="49371" y="39192"/>
                    <a:pt x="48581" y="39381"/>
                    <a:pt x="47781" y="39511"/>
                  </a:cubicBezTo>
                  <a:cubicBezTo>
                    <a:pt x="47326" y="39581"/>
                    <a:pt x="46871" y="39633"/>
                    <a:pt x="46413" y="39654"/>
                  </a:cubicBezTo>
                  <a:cubicBezTo>
                    <a:pt x="46285" y="39660"/>
                    <a:pt x="46157" y="39663"/>
                    <a:pt x="46029" y="39663"/>
                  </a:cubicBezTo>
                  <a:cubicBezTo>
                    <a:pt x="45669" y="39663"/>
                    <a:pt x="45310" y="39641"/>
                    <a:pt x="44953" y="39608"/>
                  </a:cubicBezTo>
                  <a:cubicBezTo>
                    <a:pt x="43704" y="39476"/>
                    <a:pt x="42484" y="39179"/>
                    <a:pt x="41271" y="38851"/>
                  </a:cubicBezTo>
                  <a:cubicBezTo>
                    <a:pt x="40657" y="38686"/>
                    <a:pt x="40041" y="38514"/>
                    <a:pt x="39421" y="38359"/>
                  </a:cubicBezTo>
                  <a:cubicBezTo>
                    <a:pt x="39093" y="38275"/>
                    <a:pt x="38764" y="38196"/>
                    <a:pt x="38433" y="38125"/>
                  </a:cubicBezTo>
                  <a:cubicBezTo>
                    <a:pt x="38111" y="38054"/>
                    <a:pt x="37783" y="38000"/>
                    <a:pt x="37463" y="37936"/>
                  </a:cubicBezTo>
                  <a:cubicBezTo>
                    <a:pt x="34978" y="37451"/>
                    <a:pt x="32540" y="36736"/>
                    <a:pt x="30174" y="35835"/>
                  </a:cubicBezTo>
                  <a:lnTo>
                    <a:pt x="30174" y="35835"/>
                  </a:lnTo>
                  <a:cubicBezTo>
                    <a:pt x="30178" y="35836"/>
                    <a:pt x="30182" y="35838"/>
                    <a:pt x="30185" y="35839"/>
                  </a:cubicBezTo>
                  <a:cubicBezTo>
                    <a:pt x="28505" y="35193"/>
                    <a:pt x="26866" y="34452"/>
                    <a:pt x="25277" y="33606"/>
                  </a:cubicBezTo>
                  <a:cubicBezTo>
                    <a:pt x="23721" y="32779"/>
                    <a:pt x="22224" y="31834"/>
                    <a:pt x="20801" y="30794"/>
                  </a:cubicBezTo>
                  <a:cubicBezTo>
                    <a:pt x="20058" y="30248"/>
                    <a:pt x="19338" y="29673"/>
                    <a:pt x="18646" y="29067"/>
                  </a:cubicBezTo>
                  <a:cubicBezTo>
                    <a:pt x="18284" y="28753"/>
                    <a:pt x="17937" y="28428"/>
                    <a:pt x="17602" y="28085"/>
                  </a:cubicBezTo>
                  <a:cubicBezTo>
                    <a:pt x="17242" y="27713"/>
                    <a:pt x="16907" y="27318"/>
                    <a:pt x="16584" y="26915"/>
                  </a:cubicBezTo>
                  <a:lnTo>
                    <a:pt x="16584" y="26915"/>
                  </a:lnTo>
                  <a:cubicBezTo>
                    <a:pt x="15585" y="25635"/>
                    <a:pt x="14741" y="24247"/>
                    <a:pt x="13850" y="22893"/>
                  </a:cubicBezTo>
                  <a:cubicBezTo>
                    <a:pt x="13625" y="22549"/>
                    <a:pt x="13395" y="22215"/>
                    <a:pt x="13161" y="21881"/>
                  </a:cubicBezTo>
                  <a:cubicBezTo>
                    <a:pt x="12911" y="21528"/>
                    <a:pt x="12654" y="21181"/>
                    <a:pt x="12404" y="20826"/>
                  </a:cubicBezTo>
                  <a:cubicBezTo>
                    <a:pt x="11873" y="20072"/>
                    <a:pt x="11357" y="19308"/>
                    <a:pt x="10850" y="18533"/>
                  </a:cubicBezTo>
                  <a:cubicBezTo>
                    <a:pt x="9860" y="17017"/>
                    <a:pt x="8927" y="15466"/>
                    <a:pt x="8035" y="13891"/>
                  </a:cubicBezTo>
                  <a:cubicBezTo>
                    <a:pt x="7581" y="13087"/>
                    <a:pt x="7138" y="12273"/>
                    <a:pt x="6708" y="11457"/>
                  </a:cubicBezTo>
                  <a:cubicBezTo>
                    <a:pt x="6354" y="10785"/>
                    <a:pt x="6031" y="10097"/>
                    <a:pt x="5722" y="9403"/>
                  </a:cubicBezTo>
                  <a:cubicBezTo>
                    <a:pt x="5713" y="9382"/>
                    <a:pt x="5704" y="9363"/>
                    <a:pt x="5696" y="9343"/>
                  </a:cubicBezTo>
                  <a:lnTo>
                    <a:pt x="5696" y="9343"/>
                  </a:lnTo>
                  <a:cubicBezTo>
                    <a:pt x="5697" y="9345"/>
                    <a:pt x="5698" y="9347"/>
                    <a:pt x="5699" y="9348"/>
                  </a:cubicBezTo>
                  <a:cubicBezTo>
                    <a:pt x="4993" y="7737"/>
                    <a:pt x="4364" y="6092"/>
                    <a:pt x="3595" y="4509"/>
                  </a:cubicBezTo>
                  <a:cubicBezTo>
                    <a:pt x="2808" y="2894"/>
                    <a:pt x="1843" y="1335"/>
                    <a:pt x="533" y="89"/>
                  </a:cubicBezTo>
                  <a:cubicBezTo>
                    <a:pt x="473" y="30"/>
                    <a:pt x="394" y="1"/>
                    <a:pt x="314" y="1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36" name="Google Shape;4036;p16"/>
            <p:cNvSpPr/>
            <p:nvPr/>
          </p:nvSpPr>
          <p:spPr>
            <a:xfrm>
              <a:off x="5542200" y="217775"/>
              <a:ext cx="385500" cy="59525"/>
            </a:xfrm>
            <a:custGeom>
              <a:avLst/>
              <a:gdLst/>
              <a:ahLst/>
              <a:cxnLst/>
              <a:rect l="l" t="t" r="r" b="b"/>
              <a:pathLst>
                <a:path w="15420" h="2381" extrusionOk="0">
                  <a:moveTo>
                    <a:pt x="1963" y="1261"/>
                  </a:moveTo>
                  <a:cubicBezTo>
                    <a:pt x="1969" y="1262"/>
                    <a:pt x="1976" y="1262"/>
                    <a:pt x="1981" y="1264"/>
                  </a:cubicBezTo>
                  <a:lnTo>
                    <a:pt x="1963" y="1261"/>
                  </a:lnTo>
                  <a:close/>
                  <a:moveTo>
                    <a:pt x="11410" y="1451"/>
                  </a:moveTo>
                  <a:cubicBezTo>
                    <a:pt x="11409" y="1451"/>
                    <a:pt x="11408" y="1452"/>
                    <a:pt x="11408" y="1452"/>
                  </a:cubicBezTo>
                  <a:cubicBezTo>
                    <a:pt x="11409" y="1452"/>
                    <a:pt x="11409" y="1451"/>
                    <a:pt x="11410" y="1451"/>
                  </a:cubicBezTo>
                  <a:close/>
                  <a:moveTo>
                    <a:pt x="9749" y="1976"/>
                  </a:moveTo>
                  <a:cubicBezTo>
                    <a:pt x="9746" y="1977"/>
                    <a:pt x="9744" y="1977"/>
                    <a:pt x="9743" y="1978"/>
                  </a:cubicBezTo>
                  <a:lnTo>
                    <a:pt x="9743" y="1978"/>
                  </a:lnTo>
                  <a:cubicBezTo>
                    <a:pt x="9744" y="1978"/>
                    <a:pt x="9748" y="1978"/>
                    <a:pt x="9749" y="1976"/>
                  </a:cubicBezTo>
                  <a:close/>
                  <a:moveTo>
                    <a:pt x="9743" y="1978"/>
                  </a:moveTo>
                  <a:cubicBezTo>
                    <a:pt x="9742" y="1978"/>
                    <a:pt x="9742" y="1978"/>
                    <a:pt x="9742" y="1978"/>
                  </a:cubicBezTo>
                  <a:cubicBezTo>
                    <a:pt x="9742" y="1978"/>
                    <a:pt x="9742" y="1978"/>
                    <a:pt x="9742" y="1978"/>
                  </a:cubicBezTo>
                  <a:lnTo>
                    <a:pt x="9742" y="1978"/>
                  </a:lnTo>
                  <a:cubicBezTo>
                    <a:pt x="9742" y="1978"/>
                    <a:pt x="9742" y="1978"/>
                    <a:pt x="9743" y="1978"/>
                  </a:cubicBezTo>
                  <a:close/>
                  <a:moveTo>
                    <a:pt x="9742" y="1978"/>
                  </a:moveTo>
                  <a:lnTo>
                    <a:pt x="9742" y="1978"/>
                  </a:lnTo>
                  <a:cubicBezTo>
                    <a:pt x="9739" y="1979"/>
                    <a:pt x="9737" y="1979"/>
                    <a:pt x="9735" y="1981"/>
                  </a:cubicBezTo>
                  <a:cubicBezTo>
                    <a:pt x="9736" y="1981"/>
                    <a:pt x="9739" y="1981"/>
                    <a:pt x="9742" y="1978"/>
                  </a:cubicBezTo>
                  <a:close/>
                  <a:moveTo>
                    <a:pt x="9739" y="1982"/>
                  </a:moveTo>
                  <a:cubicBezTo>
                    <a:pt x="9737" y="1983"/>
                    <a:pt x="9734" y="1983"/>
                    <a:pt x="9732" y="1983"/>
                  </a:cubicBezTo>
                  <a:lnTo>
                    <a:pt x="9732" y="1983"/>
                  </a:lnTo>
                  <a:cubicBezTo>
                    <a:pt x="9734" y="1983"/>
                    <a:pt x="9736" y="1982"/>
                    <a:pt x="9739" y="1982"/>
                  </a:cubicBezTo>
                  <a:close/>
                  <a:moveTo>
                    <a:pt x="8764" y="1999"/>
                  </a:moveTo>
                  <a:cubicBezTo>
                    <a:pt x="8764" y="1999"/>
                    <a:pt x="8765" y="1999"/>
                    <a:pt x="8765" y="1999"/>
                  </a:cubicBezTo>
                  <a:lnTo>
                    <a:pt x="8765" y="1999"/>
                  </a:lnTo>
                  <a:cubicBezTo>
                    <a:pt x="8765" y="1999"/>
                    <a:pt x="8765" y="1999"/>
                    <a:pt x="8765" y="1999"/>
                  </a:cubicBezTo>
                  <a:close/>
                  <a:moveTo>
                    <a:pt x="8765" y="1999"/>
                  </a:moveTo>
                  <a:lnTo>
                    <a:pt x="8765" y="1999"/>
                  </a:lnTo>
                  <a:cubicBezTo>
                    <a:pt x="8771" y="2000"/>
                    <a:pt x="8777" y="2002"/>
                    <a:pt x="8781" y="2002"/>
                  </a:cubicBezTo>
                  <a:cubicBezTo>
                    <a:pt x="8777" y="2000"/>
                    <a:pt x="8772" y="1999"/>
                    <a:pt x="8765" y="1999"/>
                  </a:cubicBezTo>
                  <a:close/>
                  <a:moveTo>
                    <a:pt x="8785" y="2004"/>
                  </a:moveTo>
                  <a:cubicBezTo>
                    <a:pt x="8789" y="2004"/>
                    <a:pt x="8793" y="2004"/>
                    <a:pt x="8797" y="2005"/>
                  </a:cubicBezTo>
                  <a:lnTo>
                    <a:pt x="8797" y="2005"/>
                  </a:lnTo>
                  <a:cubicBezTo>
                    <a:pt x="8793" y="2004"/>
                    <a:pt x="8789" y="2004"/>
                    <a:pt x="8785" y="2004"/>
                  </a:cubicBezTo>
                  <a:close/>
                  <a:moveTo>
                    <a:pt x="15322" y="1"/>
                  </a:moveTo>
                  <a:cubicBezTo>
                    <a:pt x="15319" y="1"/>
                    <a:pt x="15315" y="1"/>
                    <a:pt x="15312" y="2"/>
                  </a:cubicBezTo>
                  <a:cubicBezTo>
                    <a:pt x="14977" y="35"/>
                    <a:pt x="14648" y="98"/>
                    <a:pt x="14325" y="190"/>
                  </a:cubicBezTo>
                  <a:cubicBezTo>
                    <a:pt x="13976" y="287"/>
                    <a:pt x="13636" y="420"/>
                    <a:pt x="13304" y="563"/>
                  </a:cubicBezTo>
                  <a:cubicBezTo>
                    <a:pt x="12672" y="836"/>
                    <a:pt x="12066" y="1159"/>
                    <a:pt x="11437" y="1439"/>
                  </a:cubicBezTo>
                  <a:lnTo>
                    <a:pt x="11437" y="1439"/>
                  </a:lnTo>
                  <a:cubicBezTo>
                    <a:pt x="11436" y="1439"/>
                    <a:pt x="11436" y="1440"/>
                    <a:pt x="11435" y="1440"/>
                  </a:cubicBezTo>
                  <a:lnTo>
                    <a:pt x="11435" y="1440"/>
                  </a:lnTo>
                  <a:cubicBezTo>
                    <a:pt x="11435" y="1440"/>
                    <a:pt x="11435" y="1440"/>
                    <a:pt x="11435" y="1439"/>
                  </a:cubicBezTo>
                  <a:lnTo>
                    <a:pt x="11435" y="1439"/>
                  </a:lnTo>
                  <a:cubicBezTo>
                    <a:pt x="11429" y="1442"/>
                    <a:pt x="11424" y="1444"/>
                    <a:pt x="11419" y="1447"/>
                  </a:cubicBezTo>
                  <a:lnTo>
                    <a:pt x="11419" y="1447"/>
                  </a:lnTo>
                  <a:cubicBezTo>
                    <a:pt x="11416" y="1448"/>
                    <a:pt x="11413" y="1450"/>
                    <a:pt x="11410" y="1451"/>
                  </a:cubicBezTo>
                  <a:lnTo>
                    <a:pt x="11410" y="1451"/>
                  </a:lnTo>
                  <a:cubicBezTo>
                    <a:pt x="11411" y="1451"/>
                    <a:pt x="11413" y="1451"/>
                    <a:pt x="11414" y="1451"/>
                  </a:cubicBezTo>
                  <a:cubicBezTo>
                    <a:pt x="10876" y="1683"/>
                    <a:pt x="10329" y="1879"/>
                    <a:pt x="9750" y="1978"/>
                  </a:cubicBezTo>
                  <a:cubicBezTo>
                    <a:pt x="9756" y="1978"/>
                    <a:pt x="9763" y="1976"/>
                    <a:pt x="9769" y="1976"/>
                  </a:cubicBezTo>
                  <a:cubicBezTo>
                    <a:pt x="9760" y="1978"/>
                    <a:pt x="9750" y="1978"/>
                    <a:pt x="9743" y="1979"/>
                  </a:cubicBezTo>
                  <a:cubicBezTo>
                    <a:pt x="9739" y="1982"/>
                    <a:pt x="9733" y="1982"/>
                    <a:pt x="9727" y="1984"/>
                  </a:cubicBezTo>
                  <a:cubicBezTo>
                    <a:pt x="9728" y="1984"/>
                    <a:pt x="9728" y="1984"/>
                    <a:pt x="9729" y="1984"/>
                  </a:cubicBezTo>
                  <a:lnTo>
                    <a:pt x="9729" y="1984"/>
                  </a:lnTo>
                  <a:cubicBezTo>
                    <a:pt x="9543" y="2009"/>
                    <a:pt x="9358" y="2021"/>
                    <a:pt x="9173" y="2021"/>
                  </a:cubicBezTo>
                  <a:cubicBezTo>
                    <a:pt x="9048" y="2021"/>
                    <a:pt x="8923" y="2016"/>
                    <a:pt x="8797" y="2005"/>
                  </a:cubicBezTo>
                  <a:lnTo>
                    <a:pt x="8797" y="2005"/>
                  </a:lnTo>
                  <a:cubicBezTo>
                    <a:pt x="8800" y="2005"/>
                    <a:pt x="8803" y="2006"/>
                    <a:pt x="8807" y="2007"/>
                  </a:cubicBezTo>
                  <a:cubicBezTo>
                    <a:pt x="8794" y="2005"/>
                    <a:pt x="8781" y="2004"/>
                    <a:pt x="8769" y="2004"/>
                  </a:cubicBezTo>
                  <a:lnTo>
                    <a:pt x="8767" y="2004"/>
                  </a:lnTo>
                  <a:cubicBezTo>
                    <a:pt x="8168" y="1932"/>
                    <a:pt x="7593" y="1750"/>
                    <a:pt x="7014" y="1576"/>
                  </a:cubicBezTo>
                  <a:cubicBezTo>
                    <a:pt x="6718" y="1487"/>
                    <a:pt x="6420" y="1402"/>
                    <a:pt x="6119" y="1330"/>
                  </a:cubicBezTo>
                  <a:cubicBezTo>
                    <a:pt x="5815" y="1258"/>
                    <a:pt x="5505" y="1214"/>
                    <a:pt x="5192" y="1192"/>
                  </a:cubicBezTo>
                  <a:cubicBezTo>
                    <a:pt x="5053" y="1181"/>
                    <a:pt x="4914" y="1177"/>
                    <a:pt x="4774" y="1177"/>
                  </a:cubicBezTo>
                  <a:cubicBezTo>
                    <a:pt x="4616" y="1177"/>
                    <a:pt x="4457" y="1182"/>
                    <a:pt x="4298" y="1186"/>
                  </a:cubicBezTo>
                  <a:cubicBezTo>
                    <a:pt x="4027" y="1197"/>
                    <a:pt x="3755" y="1217"/>
                    <a:pt x="3487" y="1237"/>
                  </a:cubicBezTo>
                  <a:cubicBezTo>
                    <a:pt x="3157" y="1261"/>
                    <a:pt x="2826" y="1282"/>
                    <a:pt x="2495" y="1282"/>
                  </a:cubicBezTo>
                  <a:cubicBezTo>
                    <a:pt x="2317" y="1282"/>
                    <a:pt x="2138" y="1276"/>
                    <a:pt x="1960" y="1261"/>
                  </a:cubicBezTo>
                  <a:lnTo>
                    <a:pt x="1960" y="1261"/>
                  </a:lnTo>
                  <a:lnTo>
                    <a:pt x="1944" y="1258"/>
                  </a:lnTo>
                  <a:cubicBezTo>
                    <a:pt x="1555" y="1211"/>
                    <a:pt x="1174" y="1120"/>
                    <a:pt x="807" y="981"/>
                  </a:cubicBezTo>
                  <a:cubicBezTo>
                    <a:pt x="651" y="919"/>
                    <a:pt x="504" y="850"/>
                    <a:pt x="354" y="777"/>
                  </a:cubicBezTo>
                  <a:cubicBezTo>
                    <a:pt x="321" y="761"/>
                    <a:pt x="285" y="753"/>
                    <a:pt x="249" y="753"/>
                  </a:cubicBezTo>
                  <a:cubicBezTo>
                    <a:pt x="173" y="753"/>
                    <a:pt x="99" y="791"/>
                    <a:pt x="60" y="863"/>
                  </a:cubicBezTo>
                  <a:cubicBezTo>
                    <a:pt x="1" y="972"/>
                    <a:pt x="45" y="1095"/>
                    <a:pt x="146" y="1158"/>
                  </a:cubicBezTo>
                  <a:cubicBezTo>
                    <a:pt x="558" y="1418"/>
                    <a:pt x="1002" y="1617"/>
                    <a:pt x="1476" y="1731"/>
                  </a:cubicBezTo>
                  <a:cubicBezTo>
                    <a:pt x="1678" y="1778"/>
                    <a:pt x="1885" y="1803"/>
                    <a:pt x="2092" y="1818"/>
                  </a:cubicBezTo>
                  <a:cubicBezTo>
                    <a:pt x="2212" y="1830"/>
                    <a:pt x="2333" y="1833"/>
                    <a:pt x="2453" y="1833"/>
                  </a:cubicBezTo>
                  <a:cubicBezTo>
                    <a:pt x="2548" y="1833"/>
                    <a:pt x="2643" y="1831"/>
                    <a:pt x="2738" y="1829"/>
                  </a:cubicBezTo>
                  <a:cubicBezTo>
                    <a:pt x="3165" y="1813"/>
                    <a:pt x="3592" y="1761"/>
                    <a:pt x="4018" y="1724"/>
                  </a:cubicBezTo>
                  <a:cubicBezTo>
                    <a:pt x="4313" y="1698"/>
                    <a:pt x="4610" y="1680"/>
                    <a:pt x="4906" y="1680"/>
                  </a:cubicBezTo>
                  <a:cubicBezTo>
                    <a:pt x="5094" y="1680"/>
                    <a:pt x="5281" y="1687"/>
                    <a:pt x="5469" y="1705"/>
                  </a:cubicBezTo>
                  <a:cubicBezTo>
                    <a:pt x="5805" y="1747"/>
                    <a:pt x="6137" y="1813"/>
                    <a:pt x="6464" y="1893"/>
                  </a:cubicBezTo>
                  <a:cubicBezTo>
                    <a:pt x="6828" y="1984"/>
                    <a:pt x="7187" y="2090"/>
                    <a:pt x="7550" y="2178"/>
                  </a:cubicBezTo>
                  <a:cubicBezTo>
                    <a:pt x="7909" y="2264"/>
                    <a:pt x="8270" y="2328"/>
                    <a:pt x="8637" y="2363"/>
                  </a:cubicBezTo>
                  <a:cubicBezTo>
                    <a:pt x="8760" y="2375"/>
                    <a:pt x="8883" y="2380"/>
                    <a:pt x="9006" y="2380"/>
                  </a:cubicBezTo>
                  <a:cubicBezTo>
                    <a:pt x="9259" y="2380"/>
                    <a:pt x="9512" y="2356"/>
                    <a:pt x="9763" y="2313"/>
                  </a:cubicBezTo>
                  <a:cubicBezTo>
                    <a:pt x="10425" y="2199"/>
                    <a:pt x="11056" y="1926"/>
                    <a:pt x="11659" y="1633"/>
                  </a:cubicBezTo>
                  <a:cubicBezTo>
                    <a:pt x="12278" y="1333"/>
                    <a:pt x="12879" y="994"/>
                    <a:pt x="13506" y="714"/>
                  </a:cubicBezTo>
                  <a:lnTo>
                    <a:pt x="13506" y="714"/>
                  </a:lnTo>
                  <a:cubicBezTo>
                    <a:pt x="13498" y="720"/>
                    <a:pt x="13489" y="723"/>
                    <a:pt x="13482" y="727"/>
                  </a:cubicBezTo>
                  <a:cubicBezTo>
                    <a:pt x="13979" y="510"/>
                    <a:pt x="14490" y="333"/>
                    <a:pt x="15029" y="241"/>
                  </a:cubicBezTo>
                  <a:cubicBezTo>
                    <a:pt x="15125" y="227"/>
                    <a:pt x="15223" y="216"/>
                    <a:pt x="15322" y="206"/>
                  </a:cubicBezTo>
                  <a:cubicBezTo>
                    <a:pt x="15359" y="203"/>
                    <a:pt x="15394" y="183"/>
                    <a:pt x="15409" y="151"/>
                  </a:cubicBezTo>
                  <a:cubicBezTo>
                    <a:pt x="15414" y="138"/>
                    <a:pt x="15419" y="122"/>
                    <a:pt x="15419" y="102"/>
                  </a:cubicBezTo>
                  <a:cubicBezTo>
                    <a:pt x="15417" y="52"/>
                    <a:pt x="15375" y="1"/>
                    <a:pt x="15322" y="1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37" name="Google Shape;4037;p16"/>
            <p:cNvSpPr/>
            <p:nvPr/>
          </p:nvSpPr>
          <p:spPr>
            <a:xfrm>
              <a:off x="5270275" y="-57050"/>
              <a:ext cx="536100" cy="173400"/>
            </a:xfrm>
            <a:custGeom>
              <a:avLst/>
              <a:gdLst/>
              <a:ahLst/>
              <a:cxnLst/>
              <a:rect l="l" t="t" r="r" b="b"/>
              <a:pathLst>
                <a:path w="21444" h="6936" extrusionOk="0">
                  <a:moveTo>
                    <a:pt x="6975" y="4861"/>
                  </a:moveTo>
                  <a:cubicBezTo>
                    <a:pt x="6977" y="4862"/>
                    <a:pt x="6979" y="4863"/>
                    <a:pt x="6981" y="4865"/>
                  </a:cubicBezTo>
                  <a:lnTo>
                    <a:pt x="6981" y="4865"/>
                  </a:lnTo>
                  <a:lnTo>
                    <a:pt x="6975" y="4861"/>
                  </a:lnTo>
                  <a:close/>
                  <a:moveTo>
                    <a:pt x="6988" y="4870"/>
                  </a:moveTo>
                  <a:lnTo>
                    <a:pt x="6988" y="4870"/>
                  </a:lnTo>
                  <a:cubicBezTo>
                    <a:pt x="6994" y="4874"/>
                    <a:pt x="7000" y="4879"/>
                    <a:pt x="7006" y="4883"/>
                  </a:cubicBezTo>
                  <a:lnTo>
                    <a:pt x="7006" y="4883"/>
                  </a:lnTo>
                  <a:lnTo>
                    <a:pt x="6988" y="4870"/>
                  </a:lnTo>
                  <a:close/>
                  <a:moveTo>
                    <a:pt x="10691" y="6431"/>
                  </a:moveTo>
                  <a:cubicBezTo>
                    <a:pt x="10695" y="6431"/>
                    <a:pt x="10703" y="6431"/>
                    <a:pt x="10710" y="6433"/>
                  </a:cubicBezTo>
                  <a:cubicBezTo>
                    <a:pt x="10703" y="6433"/>
                    <a:pt x="10695" y="6431"/>
                    <a:pt x="10691" y="6431"/>
                  </a:cubicBezTo>
                  <a:close/>
                  <a:moveTo>
                    <a:pt x="285" y="0"/>
                  </a:moveTo>
                  <a:cubicBezTo>
                    <a:pt x="194" y="0"/>
                    <a:pt x="106" y="54"/>
                    <a:pt x="64" y="135"/>
                  </a:cubicBezTo>
                  <a:cubicBezTo>
                    <a:pt x="1" y="248"/>
                    <a:pt x="38" y="421"/>
                    <a:pt x="164" y="478"/>
                  </a:cubicBezTo>
                  <a:cubicBezTo>
                    <a:pt x="498" y="629"/>
                    <a:pt x="827" y="788"/>
                    <a:pt x="1148" y="969"/>
                  </a:cubicBezTo>
                  <a:cubicBezTo>
                    <a:pt x="1477" y="1153"/>
                    <a:pt x="1790" y="1363"/>
                    <a:pt x="2095" y="1584"/>
                  </a:cubicBezTo>
                  <a:cubicBezTo>
                    <a:pt x="2592" y="1952"/>
                    <a:pt x="3059" y="2355"/>
                    <a:pt x="3521" y="2766"/>
                  </a:cubicBezTo>
                  <a:cubicBezTo>
                    <a:pt x="3959" y="3158"/>
                    <a:pt x="4396" y="3553"/>
                    <a:pt x="4838" y="3941"/>
                  </a:cubicBezTo>
                  <a:cubicBezTo>
                    <a:pt x="5717" y="4709"/>
                    <a:pt x="6636" y="5452"/>
                    <a:pt x="7661" y="6022"/>
                  </a:cubicBezTo>
                  <a:cubicBezTo>
                    <a:pt x="8159" y="6298"/>
                    <a:pt x="8685" y="6522"/>
                    <a:pt x="9233" y="6687"/>
                  </a:cubicBezTo>
                  <a:cubicBezTo>
                    <a:pt x="9788" y="6855"/>
                    <a:pt x="10369" y="6928"/>
                    <a:pt x="10947" y="6936"/>
                  </a:cubicBezTo>
                  <a:cubicBezTo>
                    <a:pt x="10955" y="6936"/>
                    <a:pt x="10964" y="6936"/>
                    <a:pt x="10972" y="6936"/>
                  </a:cubicBezTo>
                  <a:cubicBezTo>
                    <a:pt x="11250" y="6936"/>
                    <a:pt x="11525" y="6913"/>
                    <a:pt x="11798" y="6887"/>
                  </a:cubicBezTo>
                  <a:cubicBezTo>
                    <a:pt x="12094" y="6857"/>
                    <a:pt x="12389" y="6815"/>
                    <a:pt x="12682" y="6769"/>
                  </a:cubicBezTo>
                  <a:cubicBezTo>
                    <a:pt x="13249" y="6677"/>
                    <a:pt x="13809" y="6561"/>
                    <a:pt x="14365" y="6420"/>
                  </a:cubicBezTo>
                  <a:cubicBezTo>
                    <a:pt x="14961" y="6273"/>
                    <a:pt x="15550" y="6103"/>
                    <a:pt x="16135" y="5914"/>
                  </a:cubicBezTo>
                  <a:cubicBezTo>
                    <a:pt x="16742" y="5718"/>
                    <a:pt x="17345" y="5501"/>
                    <a:pt x="17947" y="5282"/>
                  </a:cubicBezTo>
                  <a:cubicBezTo>
                    <a:pt x="19095" y="4862"/>
                    <a:pt x="20230" y="4401"/>
                    <a:pt x="21366" y="3950"/>
                  </a:cubicBezTo>
                  <a:cubicBezTo>
                    <a:pt x="21393" y="3939"/>
                    <a:pt x="21416" y="3919"/>
                    <a:pt x="21429" y="3896"/>
                  </a:cubicBezTo>
                  <a:cubicBezTo>
                    <a:pt x="21439" y="3872"/>
                    <a:pt x="21443" y="3848"/>
                    <a:pt x="21436" y="3819"/>
                  </a:cubicBezTo>
                  <a:cubicBezTo>
                    <a:pt x="21424" y="3778"/>
                    <a:pt x="21380" y="3743"/>
                    <a:pt x="21335" y="3743"/>
                  </a:cubicBezTo>
                  <a:cubicBezTo>
                    <a:pt x="21326" y="3743"/>
                    <a:pt x="21316" y="3745"/>
                    <a:pt x="21307" y="3748"/>
                  </a:cubicBezTo>
                  <a:cubicBezTo>
                    <a:pt x="18729" y="4768"/>
                    <a:pt x="16123" y="5801"/>
                    <a:pt x="13373" y="6253"/>
                  </a:cubicBezTo>
                  <a:cubicBezTo>
                    <a:pt x="13388" y="6252"/>
                    <a:pt x="13406" y="6248"/>
                    <a:pt x="13422" y="6246"/>
                  </a:cubicBezTo>
                  <a:lnTo>
                    <a:pt x="13422" y="6246"/>
                  </a:lnTo>
                  <a:cubicBezTo>
                    <a:pt x="12969" y="6318"/>
                    <a:pt x="12512" y="6377"/>
                    <a:pt x="12056" y="6413"/>
                  </a:cubicBezTo>
                  <a:cubicBezTo>
                    <a:pt x="11827" y="6431"/>
                    <a:pt x="11599" y="6443"/>
                    <a:pt x="11369" y="6450"/>
                  </a:cubicBezTo>
                  <a:cubicBezTo>
                    <a:pt x="11319" y="6452"/>
                    <a:pt x="11269" y="6452"/>
                    <a:pt x="11219" y="6452"/>
                  </a:cubicBezTo>
                  <a:cubicBezTo>
                    <a:pt x="11042" y="6452"/>
                    <a:pt x="10863" y="6443"/>
                    <a:pt x="10685" y="6429"/>
                  </a:cubicBezTo>
                  <a:cubicBezTo>
                    <a:pt x="10125" y="6370"/>
                    <a:pt x="9581" y="6233"/>
                    <a:pt x="9055" y="6038"/>
                  </a:cubicBezTo>
                  <a:cubicBezTo>
                    <a:pt x="8324" y="5749"/>
                    <a:pt x="7648" y="5347"/>
                    <a:pt x="7011" y="4887"/>
                  </a:cubicBezTo>
                  <a:lnTo>
                    <a:pt x="7011" y="4887"/>
                  </a:lnTo>
                  <a:cubicBezTo>
                    <a:pt x="7018" y="4892"/>
                    <a:pt x="7024" y="4896"/>
                    <a:pt x="7031" y="4902"/>
                  </a:cubicBezTo>
                  <a:cubicBezTo>
                    <a:pt x="7016" y="4889"/>
                    <a:pt x="7000" y="4877"/>
                    <a:pt x="6983" y="4866"/>
                  </a:cubicBezTo>
                  <a:cubicBezTo>
                    <a:pt x="6979" y="4862"/>
                    <a:pt x="6972" y="4857"/>
                    <a:pt x="6967" y="4854"/>
                  </a:cubicBezTo>
                  <a:lnTo>
                    <a:pt x="6967" y="4854"/>
                  </a:lnTo>
                  <a:cubicBezTo>
                    <a:pt x="5932" y="4082"/>
                    <a:pt x="5001" y="3187"/>
                    <a:pt x="4030" y="2339"/>
                  </a:cubicBezTo>
                  <a:cubicBezTo>
                    <a:pt x="3490" y="1871"/>
                    <a:pt x="2939" y="1413"/>
                    <a:pt x="2355" y="999"/>
                  </a:cubicBezTo>
                  <a:cubicBezTo>
                    <a:pt x="1742" y="567"/>
                    <a:pt x="1071" y="205"/>
                    <a:pt x="344" y="8"/>
                  </a:cubicBezTo>
                  <a:cubicBezTo>
                    <a:pt x="324" y="3"/>
                    <a:pt x="304" y="0"/>
                    <a:pt x="285" y="0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38" name="Google Shape;4038;p16"/>
            <p:cNvSpPr/>
            <p:nvPr/>
          </p:nvSpPr>
          <p:spPr>
            <a:xfrm>
              <a:off x="5817375" y="-37025"/>
              <a:ext cx="73375" cy="68275"/>
            </a:xfrm>
            <a:custGeom>
              <a:avLst/>
              <a:gdLst/>
              <a:ahLst/>
              <a:cxnLst/>
              <a:rect l="l" t="t" r="r" b="b"/>
              <a:pathLst>
                <a:path w="2935" h="2731" extrusionOk="0">
                  <a:moveTo>
                    <a:pt x="2822" y="0"/>
                  </a:moveTo>
                  <a:cubicBezTo>
                    <a:pt x="2795" y="0"/>
                    <a:pt x="2768" y="11"/>
                    <a:pt x="2746" y="32"/>
                  </a:cubicBezTo>
                  <a:cubicBezTo>
                    <a:pt x="2294" y="445"/>
                    <a:pt x="1859" y="876"/>
                    <a:pt x="1412" y="1296"/>
                  </a:cubicBezTo>
                  <a:cubicBezTo>
                    <a:pt x="1191" y="1505"/>
                    <a:pt x="962" y="1712"/>
                    <a:pt x="736" y="1915"/>
                  </a:cubicBezTo>
                  <a:cubicBezTo>
                    <a:pt x="506" y="2119"/>
                    <a:pt x="272" y="2315"/>
                    <a:pt x="46" y="2519"/>
                  </a:cubicBezTo>
                  <a:cubicBezTo>
                    <a:pt x="4" y="2555"/>
                    <a:pt x="0" y="2624"/>
                    <a:pt x="27" y="2670"/>
                  </a:cubicBezTo>
                  <a:cubicBezTo>
                    <a:pt x="50" y="2707"/>
                    <a:pt x="93" y="2730"/>
                    <a:pt x="136" y="2730"/>
                  </a:cubicBezTo>
                  <a:cubicBezTo>
                    <a:pt x="157" y="2730"/>
                    <a:pt x="179" y="2724"/>
                    <a:pt x="198" y="2712"/>
                  </a:cubicBezTo>
                  <a:cubicBezTo>
                    <a:pt x="700" y="2386"/>
                    <a:pt x="1125" y="1955"/>
                    <a:pt x="1541" y="1528"/>
                  </a:cubicBezTo>
                  <a:cubicBezTo>
                    <a:pt x="1987" y="1073"/>
                    <a:pt x="2423" y="608"/>
                    <a:pt x="2893" y="177"/>
                  </a:cubicBezTo>
                  <a:cubicBezTo>
                    <a:pt x="2900" y="170"/>
                    <a:pt x="2907" y="162"/>
                    <a:pt x="2912" y="154"/>
                  </a:cubicBezTo>
                  <a:cubicBezTo>
                    <a:pt x="2935" y="112"/>
                    <a:pt x="2926" y="59"/>
                    <a:pt x="2893" y="29"/>
                  </a:cubicBezTo>
                  <a:cubicBezTo>
                    <a:pt x="2872" y="9"/>
                    <a:pt x="2847" y="0"/>
                    <a:pt x="2822" y="0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39" name="Google Shape;4039;p16"/>
            <p:cNvSpPr/>
            <p:nvPr/>
          </p:nvSpPr>
          <p:spPr>
            <a:xfrm>
              <a:off x="6148150" y="168575"/>
              <a:ext cx="69600" cy="94025"/>
            </a:xfrm>
            <a:custGeom>
              <a:avLst/>
              <a:gdLst/>
              <a:ahLst/>
              <a:cxnLst/>
              <a:rect l="l" t="t" r="r" b="b"/>
              <a:pathLst>
                <a:path w="2784" h="3761" extrusionOk="0">
                  <a:moveTo>
                    <a:pt x="2415" y="578"/>
                  </a:moveTo>
                  <a:lnTo>
                    <a:pt x="2415" y="578"/>
                  </a:lnTo>
                  <a:cubicBezTo>
                    <a:pt x="2414" y="580"/>
                    <a:pt x="2413" y="582"/>
                    <a:pt x="2412" y="584"/>
                  </a:cubicBezTo>
                  <a:lnTo>
                    <a:pt x="2412" y="584"/>
                  </a:lnTo>
                  <a:cubicBezTo>
                    <a:pt x="2413" y="582"/>
                    <a:pt x="2414" y="580"/>
                    <a:pt x="2415" y="578"/>
                  </a:cubicBezTo>
                  <a:close/>
                  <a:moveTo>
                    <a:pt x="2671" y="1"/>
                  </a:moveTo>
                  <a:cubicBezTo>
                    <a:pt x="2623" y="1"/>
                    <a:pt x="2579" y="32"/>
                    <a:pt x="2567" y="81"/>
                  </a:cubicBezTo>
                  <a:cubicBezTo>
                    <a:pt x="2524" y="260"/>
                    <a:pt x="2468" y="433"/>
                    <a:pt x="2406" y="605"/>
                  </a:cubicBezTo>
                  <a:cubicBezTo>
                    <a:pt x="2407" y="599"/>
                    <a:pt x="2409" y="592"/>
                    <a:pt x="2412" y="584"/>
                  </a:cubicBezTo>
                  <a:lnTo>
                    <a:pt x="2412" y="584"/>
                  </a:lnTo>
                  <a:cubicBezTo>
                    <a:pt x="2337" y="773"/>
                    <a:pt x="2251" y="953"/>
                    <a:pt x="2155" y="1131"/>
                  </a:cubicBezTo>
                  <a:cubicBezTo>
                    <a:pt x="2050" y="1324"/>
                    <a:pt x="1928" y="1507"/>
                    <a:pt x="1800" y="1684"/>
                  </a:cubicBezTo>
                  <a:lnTo>
                    <a:pt x="1800" y="1684"/>
                  </a:lnTo>
                  <a:cubicBezTo>
                    <a:pt x="1800" y="1685"/>
                    <a:pt x="1800" y="1685"/>
                    <a:pt x="1799" y="1685"/>
                  </a:cubicBezTo>
                  <a:lnTo>
                    <a:pt x="1799" y="1685"/>
                  </a:lnTo>
                  <a:cubicBezTo>
                    <a:pt x="1797" y="1689"/>
                    <a:pt x="1794" y="1693"/>
                    <a:pt x="1791" y="1697"/>
                  </a:cubicBezTo>
                  <a:cubicBezTo>
                    <a:pt x="1793" y="1694"/>
                    <a:pt x="1796" y="1691"/>
                    <a:pt x="1797" y="1688"/>
                  </a:cubicBezTo>
                  <a:lnTo>
                    <a:pt x="1797" y="1688"/>
                  </a:lnTo>
                  <a:cubicBezTo>
                    <a:pt x="1282" y="2383"/>
                    <a:pt x="648" y="2974"/>
                    <a:pt x="39" y="3585"/>
                  </a:cubicBezTo>
                  <a:cubicBezTo>
                    <a:pt x="0" y="3626"/>
                    <a:pt x="3" y="3693"/>
                    <a:pt x="43" y="3730"/>
                  </a:cubicBezTo>
                  <a:cubicBezTo>
                    <a:pt x="63" y="3751"/>
                    <a:pt x="88" y="3760"/>
                    <a:pt x="114" y="3760"/>
                  </a:cubicBezTo>
                  <a:cubicBezTo>
                    <a:pt x="141" y="3760"/>
                    <a:pt x="169" y="3750"/>
                    <a:pt x="190" y="3729"/>
                  </a:cubicBezTo>
                  <a:cubicBezTo>
                    <a:pt x="727" y="3188"/>
                    <a:pt x="1286" y="2663"/>
                    <a:pt x="1768" y="2066"/>
                  </a:cubicBezTo>
                  <a:cubicBezTo>
                    <a:pt x="1995" y="1783"/>
                    <a:pt x="2199" y="1481"/>
                    <a:pt x="2373" y="1164"/>
                  </a:cubicBezTo>
                  <a:cubicBezTo>
                    <a:pt x="2375" y="1158"/>
                    <a:pt x="2379" y="1154"/>
                    <a:pt x="2380" y="1149"/>
                  </a:cubicBezTo>
                  <a:cubicBezTo>
                    <a:pt x="2554" y="829"/>
                    <a:pt x="2682" y="483"/>
                    <a:pt x="2770" y="130"/>
                  </a:cubicBezTo>
                  <a:cubicBezTo>
                    <a:pt x="2784" y="74"/>
                    <a:pt x="2747" y="16"/>
                    <a:pt x="2693" y="3"/>
                  </a:cubicBezTo>
                  <a:cubicBezTo>
                    <a:pt x="2686" y="2"/>
                    <a:pt x="2678" y="1"/>
                    <a:pt x="2671" y="1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40" name="Google Shape;4040;p16"/>
            <p:cNvSpPr/>
            <p:nvPr/>
          </p:nvSpPr>
          <p:spPr>
            <a:xfrm>
              <a:off x="5806200" y="276800"/>
              <a:ext cx="317400" cy="84475"/>
            </a:xfrm>
            <a:custGeom>
              <a:avLst/>
              <a:gdLst/>
              <a:ahLst/>
              <a:cxnLst/>
              <a:rect l="l" t="t" r="r" b="b"/>
              <a:pathLst>
                <a:path w="12696" h="3379" extrusionOk="0">
                  <a:moveTo>
                    <a:pt x="8203" y="2128"/>
                  </a:moveTo>
                  <a:cubicBezTo>
                    <a:pt x="8200" y="2128"/>
                    <a:pt x="8196" y="2129"/>
                    <a:pt x="8193" y="2129"/>
                  </a:cubicBezTo>
                  <a:cubicBezTo>
                    <a:pt x="8186" y="2130"/>
                    <a:pt x="8180" y="2130"/>
                    <a:pt x="8173" y="2133"/>
                  </a:cubicBezTo>
                  <a:cubicBezTo>
                    <a:pt x="8185" y="2130"/>
                    <a:pt x="8195" y="2129"/>
                    <a:pt x="8203" y="2128"/>
                  </a:cubicBezTo>
                  <a:close/>
                  <a:moveTo>
                    <a:pt x="8174" y="2133"/>
                  </a:moveTo>
                  <a:cubicBezTo>
                    <a:pt x="8173" y="2133"/>
                    <a:pt x="8171" y="2134"/>
                    <a:pt x="8169" y="2134"/>
                  </a:cubicBezTo>
                  <a:lnTo>
                    <a:pt x="8169" y="2134"/>
                  </a:lnTo>
                  <a:cubicBezTo>
                    <a:pt x="8171" y="2134"/>
                    <a:pt x="8173" y="2134"/>
                    <a:pt x="8174" y="2133"/>
                  </a:cubicBezTo>
                  <a:close/>
                  <a:moveTo>
                    <a:pt x="12587" y="1"/>
                  </a:moveTo>
                  <a:cubicBezTo>
                    <a:pt x="12559" y="1"/>
                    <a:pt x="12531" y="12"/>
                    <a:pt x="12509" y="32"/>
                  </a:cubicBezTo>
                  <a:cubicBezTo>
                    <a:pt x="12345" y="181"/>
                    <a:pt x="12177" y="326"/>
                    <a:pt x="12005" y="464"/>
                  </a:cubicBezTo>
                  <a:lnTo>
                    <a:pt x="12027" y="449"/>
                  </a:lnTo>
                  <a:lnTo>
                    <a:pt x="12027" y="449"/>
                  </a:lnTo>
                  <a:cubicBezTo>
                    <a:pt x="11751" y="665"/>
                    <a:pt x="11464" y="866"/>
                    <a:pt x="11165" y="1053"/>
                  </a:cubicBezTo>
                  <a:cubicBezTo>
                    <a:pt x="10873" y="1233"/>
                    <a:pt x="10569" y="1389"/>
                    <a:pt x="10257" y="1530"/>
                  </a:cubicBezTo>
                  <a:cubicBezTo>
                    <a:pt x="10264" y="1526"/>
                    <a:pt x="10270" y="1524"/>
                    <a:pt x="10277" y="1520"/>
                  </a:cubicBezTo>
                  <a:lnTo>
                    <a:pt x="10277" y="1520"/>
                  </a:lnTo>
                  <a:cubicBezTo>
                    <a:pt x="9615" y="1812"/>
                    <a:pt x="8918" y="2008"/>
                    <a:pt x="8206" y="2128"/>
                  </a:cubicBezTo>
                  <a:lnTo>
                    <a:pt x="8210" y="2128"/>
                  </a:lnTo>
                  <a:cubicBezTo>
                    <a:pt x="8206" y="2128"/>
                    <a:pt x="8200" y="2129"/>
                    <a:pt x="8195" y="2129"/>
                  </a:cubicBezTo>
                  <a:cubicBezTo>
                    <a:pt x="8186" y="2130"/>
                    <a:pt x="8178" y="2133"/>
                    <a:pt x="8167" y="2135"/>
                  </a:cubicBezTo>
                  <a:lnTo>
                    <a:pt x="8167" y="2135"/>
                  </a:lnTo>
                  <a:cubicBezTo>
                    <a:pt x="8168" y="2134"/>
                    <a:pt x="8168" y="2134"/>
                    <a:pt x="8169" y="2134"/>
                  </a:cubicBezTo>
                  <a:lnTo>
                    <a:pt x="8169" y="2134"/>
                  </a:lnTo>
                  <a:cubicBezTo>
                    <a:pt x="6941" y="2323"/>
                    <a:pt x="5699" y="2330"/>
                    <a:pt x="4459" y="2373"/>
                  </a:cubicBezTo>
                  <a:cubicBezTo>
                    <a:pt x="3791" y="2395"/>
                    <a:pt x="3123" y="2431"/>
                    <a:pt x="2458" y="2510"/>
                  </a:cubicBezTo>
                  <a:cubicBezTo>
                    <a:pt x="2118" y="2550"/>
                    <a:pt x="1779" y="2602"/>
                    <a:pt x="1443" y="2666"/>
                  </a:cubicBezTo>
                  <a:cubicBezTo>
                    <a:pt x="999" y="2752"/>
                    <a:pt x="569" y="2899"/>
                    <a:pt x="135" y="3017"/>
                  </a:cubicBezTo>
                  <a:cubicBezTo>
                    <a:pt x="56" y="3038"/>
                    <a:pt x="0" y="3119"/>
                    <a:pt x="2" y="3199"/>
                  </a:cubicBezTo>
                  <a:cubicBezTo>
                    <a:pt x="6" y="3298"/>
                    <a:pt x="89" y="3379"/>
                    <a:pt x="187" y="3379"/>
                  </a:cubicBezTo>
                  <a:cubicBezTo>
                    <a:pt x="189" y="3379"/>
                    <a:pt x="192" y="3379"/>
                    <a:pt x="194" y="3379"/>
                  </a:cubicBezTo>
                  <a:cubicBezTo>
                    <a:pt x="624" y="3370"/>
                    <a:pt x="1038" y="3265"/>
                    <a:pt x="1458" y="3192"/>
                  </a:cubicBezTo>
                  <a:lnTo>
                    <a:pt x="1458" y="3192"/>
                  </a:lnTo>
                  <a:cubicBezTo>
                    <a:pt x="1455" y="3192"/>
                    <a:pt x="1452" y="3193"/>
                    <a:pt x="1448" y="3193"/>
                  </a:cubicBezTo>
                  <a:cubicBezTo>
                    <a:pt x="1455" y="3192"/>
                    <a:pt x="1460" y="3191"/>
                    <a:pt x="1466" y="3191"/>
                  </a:cubicBezTo>
                  <a:lnTo>
                    <a:pt x="1466" y="3191"/>
                  </a:lnTo>
                  <a:cubicBezTo>
                    <a:pt x="1464" y="3191"/>
                    <a:pt x="1461" y="3192"/>
                    <a:pt x="1458" y="3192"/>
                  </a:cubicBezTo>
                  <a:lnTo>
                    <a:pt x="1458" y="3192"/>
                  </a:lnTo>
                  <a:cubicBezTo>
                    <a:pt x="1463" y="3192"/>
                    <a:pt x="1468" y="3191"/>
                    <a:pt x="1473" y="3190"/>
                  </a:cubicBezTo>
                  <a:cubicBezTo>
                    <a:pt x="1470" y="3190"/>
                    <a:pt x="1468" y="3190"/>
                    <a:pt x="1466" y="3191"/>
                  </a:cubicBezTo>
                  <a:lnTo>
                    <a:pt x="1466" y="3191"/>
                  </a:lnTo>
                  <a:cubicBezTo>
                    <a:pt x="1481" y="3188"/>
                    <a:pt x="1495" y="3186"/>
                    <a:pt x="1510" y="3183"/>
                  </a:cubicBezTo>
                  <a:cubicBezTo>
                    <a:pt x="2457" y="3041"/>
                    <a:pt x="3412" y="2961"/>
                    <a:pt x="4365" y="2899"/>
                  </a:cubicBezTo>
                  <a:cubicBezTo>
                    <a:pt x="5270" y="2840"/>
                    <a:pt x="6177" y="2798"/>
                    <a:pt x="7076" y="2686"/>
                  </a:cubicBezTo>
                  <a:cubicBezTo>
                    <a:pt x="7952" y="2576"/>
                    <a:pt x="8819" y="2389"/>
                    <a:pt x="9647" y="2079"/>
                  </a:cubicBezTo>
                  <a:cubicBezTo>
                    <a:pt x="10075" y="1918"/>
                    <a:pt x="10490" y="1720"/>
                    <a:pt x="10888" y="1496"/>
                  </a:cubicBezTo>
                  <a:cubicBezTo>
                    <a:pt x="11319" y="1250"/>
                    <a:pt x="11722" y="963"/>
                    <a:pt x="12108" y="651"/>
                  </a:cubicBezTo>
                  <a:cubicBezTo>
                    <a:pt x="12299" y="500"/>
                    <a:pt x="12482" y="339"/>
                    <a:pt x="12661" y="176"/>
                  </a:cubicBezTo>
                  <a:cubicBezTo>
                    <a:pt x="12669" y="168"/>
                    <a:pt x="12674" y="161"/>
                    <a:pt x="12677" y="154"/>
                  </a:cubicBezTo>
                  <a:cubicBezTo>
                    <a:pt x="12696" y="115"/>
                    <a:pt x="12687" y="61"/>
                    <a:pt x="12654" y="29"/>
                  </a:cubicBezTo>
                  <a:cubicBezTo>
                    <a:pt x="12635" y="10"/>
                    <a:pt x="12611" y="1"/>
                    <a:pt x="12587" y="1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41" name="Google Shape;4041;p16"/>
            <p:cNvSpPr/>
            <p:nvPr/>
          </p:nvSpPr>
          <p:spPr>
            <a:xfrm>
              <a:off x="5991200" y="394375"/>
              <a:ext cx="218050" cy="186175"/>
            </a:xfrm>
            <a:custGeom>
              <a:avLst/>
              <a:gdLst/>
              <a:ahLst/>
              <a:cxnLst/>
              <a:rect l="l" t="t" r="r" b="b"/>
              <a:pathLst>
                <a:path w="8722" h="7447" extrusionOk="0">
                  <a:moveTo>
                    <a:pt x="172" y="0"/>
                  </a:moveTo>
                  <a:cubicBezTo>
                    <a:pt x="113" y="0"/>
                    <a:pt x="58" y="28"/>
                    <a:pt x="28" y="85"/>
                  </a:cubicBezTo>
                  <a:cubicBezTo>
                    <a:pt x="6" y="123"/>
                    <a:pt x="0" y="171"/>
                    <a:pt x="13" y="212"/>
                  </a:cubicBezTo>
                  <a:cubicBezTo>
                    <a:pt x="28" y="257"/>
                    <a:pt x="56" y="289"/>
                    <a:pt x="94" y="311"/>
                  </a:cubicBezTo>
                  <a:cubicBezTo>
                    <a:pt x="230" y="401"/>
                    <a:pt x="365" y="490"/>
                    <a:pt x="500" y="579"/>
                  </a:cubicBezTo>
                  <a:cubicBezTo>
                    <a:pt x="651" y="681"/>
                    <a:pt x="799" y="788"/>
                    <a:pt x="945" y="895"/>
                  </a:cubicBezTo>
                  <a:cubicBezTo>
                    <a:pt x="931" y="885"/>
                    <a:pt x="915" y="873"/>
                    <a:pt x="898" y="863"/>
                  </a:cubicBezTo>
                  <a:lnTo>
                    <a:pt x="898" y="863"/>
                  </a:lnTo>
                  <a:cubicBezTo>
                    <a:pt x="1241" y="1114"/>
                    <a:pt x="1576" y="1374"/>
                    <a:pt x="1898" y="1650"/>
                  </a:cubicBezTo>
                  <a:cubicBezTo>
                    <a:pt x="2216" y="1923"/>
                    <a:pt x="2524" y="2210"/>
                    <a:pt x="2824" y="2502"/>
                  </a:cubicBezTo>
                  <a:cubicBezTo>
                    <a:pt x="3422" y="3084"/>
                    <a:pt x="3996" y="3690"/>
                    <a:pt x="4576" y="4290"/>
                  </a:cubicBezTo>
                  <a:cubicBezTo>
                    <a:pt x="5155" y="4888"/>
                    <a:pt x="5750" y="5475"/>
                    <a:pt x="6389" y="6009"/>
                  </a:cubicBezTo>
                  <a:cubicBezTo>
                    <a:pt x="6703" y="6274"/>
                    <a:pt x="7030" y="6519"/>
                    <a:pt x="7367" y="6749"/>
                  </a:cubicBezTo>
                  <a:cubicBezTo>
                    <a:pt x="7746" y="7006"/>
                    <a:pt x="8143" y="7234"/>
                    <a:pt x="8551" y="7436"/>
                  </a:cubicBezTo>
                  <a:cubicBezTo>
                    <a:pt x="8567" y="7443"/>
                    <a:pt x="8584" y="7447"/>
                    <a:pt x="8600" y="7447"/>
                  </a:cubicBezTo>
                  <a:cubicBezTo>
                    <a:pt x="8637" y="7447"/>
                    <a:pt x="8673" y="7429"/>
                    <a:pt x="8691" y="7394"/>
                  </a:cubicBezTo>
                  <a:cubicBezTo>
                    <a:pt x="8721" y="7348"/>
                    <a:pt x="8706" y="7279"/>
                    <a:pt x="8655" y="7255"/>
                  </a:cubicBezTo>
                  <a:cubicBezTo>
                    <a:pt x="8171" y="7018"/>
                    <a:pt x="7712" y="6735"/>
                    <a:pt x="7278" y="6421"/>
                  </a:cubicBezTo>
                  <a:lnTo>
                    <a:pt x="7278" y="6421"/>
                  </a:lnTo>
                  <a:cubicBezTo>
                    <a:pt x="7279" y="6421"/>
                    <a:pt x="7279" y="6423"/>
                    <a:pt x="7281" y="6423"/>
                  </a:cubicBezTo>
                  <a:cubicBezTo>
                    <a:pt x="6640" y="5952"/>
                    <a:pt x="6060" y="5412"/>
                    <a:pt x="5510" y="4842"/>
                  </a:cubicBezTo>
                  <a:cubicBezTo>
                    <a:pt x="4960" y="4270"/>
                    <a:pt x="4444" y="3671"/>
                    <a:pt x="3919" y="3078"/>
                  </a:cubicBezTo>
                  <a:cubicBezTo>
                    <a:pt x="3391" y="2483"/>
                    <a:pt x="2846" y="1906"/>
                    <a:pt x="2252" y="1380"/>
                  </a:cubicBezTo>
                  <a:cubicBezTo>
                    <a:pt x="1651" y="841"/>
                    <a:pt x="988" y="360"/>
                    <a:pt x="255" y="18"/>
                  </a:cubicBezTo>
                  <a:cubicBezTo>
                    <a:pt x="228" y="7"/>
                    <a:pt x="200" y="0"/>
                    <a:pt x="172" y="0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42" name="Google Shape;4042;p16"/>
            <p:cNvSpPr/>
            <p:nvPr/>
          </p:nvSpPr>
          <p:spPr>
            <a:xfrm>
              <a:off x="5831125" y="686975"/>
              <a:ext cx="7625" cy="53375"/>
            </a:xfrm>
            <a:custGeom>
              <a:avLst/>
              <a:gdLst/>
              <a:ahLst/>
              <a:cxnLst/>
              <a:rect l="l" t="t" r="r" b="b"/>
              <a:pathLst>
                <a:path w="305" h="2135" extrusionOk="0">
                  <a:moveTo>
                    <a:pt x="140" y="0"/>
                  </a:moveTo>
                  <a:cubicBezTo>
                    <a:pt x="88" y="3"/>
                    <a:pt x="32" y="50"/>
                    <a:pt x="39" y="106"/>
                  </a:cubicBezTo>
                  <a:cubicBezTo>
                    <a:pt x="66" y="355"/>
                    <a:pt x="85" y="601"/>
                    <a:pt x="89" y="852"/>
                  </a:cubicBezTo>
                  <a:cubicBezTo>
                    <a:pt x="95" y="1125"/>
                    <a:pt x="79" y="1396"/>
                    <a:pt x="52" y="1665"/>
                  </a:cubicBezTo>
                  <a:cubicBezTo>
                    <a:pt x="53" y="1656"/>
                    <a:pt x="53" y="1648"/>
                    <a:pt x="56" y="1640"/>
                  </a:cubicBezTo>
                  <a:lnTo>
                    <a:pt x="56" y="1640"/>
                  </a:lnTo>
                  <a:cubicBezTo>
                    <a:pt x="42" y="1764"/>
                    <a:pt x="25" y="1886"/>
                    <a:pt x="7" y="2008"/>
                  </a:cubicBezTo>
                  <a:cubicBezTo>
                    <a:pt x="0" y="2064"/>
                    <a:pt x="28" y="2117"/>
                    <a:pt x="86" y="2132"/>
                  </a:cubicBezTo>
                  <a:cubicBezTo>
                    <a:pt x="94" y="2134"/>
                    <a:pt x="101" y="2135"/>
                    <a:pt x="109" y="2135"/>
                  </a:cubicBezTo>
                  <a:cubicBezTo>
                    <a:pt x="145" y="2135"/>
                    <a:pt x="183" y="2113"/>
                    <a:pt x="200" y="2081"/>
                  </a:cubicBezTo>
                  <a:cubicBezTo>
                    <a:pt x="204" y="2073"/>
                    <a:pt x="209" y="2064"/>
                    <a:pt x="209" y="2054"/>
                  </a:cubicBezTo>
                  <a:cubicBezTo>
                    <a:pt x="254" y="1751"/>
                    <a:pt x="283" y="1448"/>
                    <a:pt x="295" y="1142"/>
                  </a:cubicBezTo>
                  <a:cubicBezTo>
                    <a:pt x="305" y="794"/>
                    <a:pt x="286" y="445"/>
                    <a:pt x="246" y="101"/>
                  </a:cubicBezTo>
                  <a:cubicBezTo>
                    <a:pt x="244" y="75"/>
                    <a:pt x="236" y="49"/>
                    <a:pt x="216" y="29"/>
                  </a:cubicBezTo>
                  <a:cubicBezTo>
                    <a:pt x="196" y="12"/>
                    <a:pt x="168" y="0"/>
                    <a:pt x="140" y="0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43" name="Google Shape;4043;p16"/>
            <p:cNvSpPr/>
            <p:nvPr/>
          </p:nvSpPr>
          <p:spPr>
            <a:xfrm>
              <a:off x="5665950" y="299550"/>
              <a:ext cx="171525" cy="350825"/>
            </a:xfrm>
            <a:custGeom>
              <a:avLst/>
              <a:gdLst/>
              <a:ahLst/>
              <a:cxnLst/>
              <a:rect l="l" t="t" r="r" b="b"/>
              <a:pathLst>
                <a:path w="6861" h="14033" extrusionOk="0">
                  <a:moveTo>
                    <a:pt x="200" y="1"/>
                  </a:moveTo>
                  <a:cubicBezTo>
                    <a:pt x="164" y="1"/>
                    <a:pt x="128" y="10"/>
                    <a:pt x="99" y="28"/>
                  </a:cubicBezTo>
                  <a:cubicBezTo>
                    <a:pt x="68" y="47"/>
                    <a:pt x="43" y="71"/>
                    <a:pt x="28" y="104"/>
                  </a:cubicBezTo>
                  <a:cubicBezTo>
                    <a:pt x="0" y="153"/>
                    <a:pt x="0" y="201"/>
                    <a:pt x="10" y="255"/>
                  </a:cubicBezTo>
                  <a:cubicBezTo>
                    <a:pt x="18" y="305"/>
                    <a:pt x="30" y="354"/>
                    <a:pt x="51" y="400"/>
                  </a:cubicBezTo>
                  <a:cubicBezTo>
                    <a:pt x="66" y="442"/>
                    <a:pt x="85" y="485"/>
                    <a:pt x="102" y="527"/>
                  </a:cubicBezTo>
                  <a:cubicBezTo>
                    <a:pt x="157" y="642"/>
                    <a:pt x="216" y="751"/>
                    <a:pt x="280" y="860"/>
                  </a:cubicBezTo>
                  <a:cubicBezTo>
                    <a:pt x="405" y="1075"/>
                    <a:pt x="555" y="1276"/>
                    <a:pt x="704" y="1478"/>
                  </a:cubicBezTo>
                  <a:cubicBezTo>
                    <a:pt x="836" y="1656"/>
                    <a:pt x="970" y="1834"/>
                    <a:pt x="1099" y="2013"/>
                  </a:cubicBezTo>
                  <a:cubicBezTo>
                    <a:pt x="1214" y="2174"/>
                    <a:pt x="1330" y="2338"/>
                    <a:pt x="1444" y="2499"/>
                  </a:cubicBezTo>
                  <a:cubicBezTo>
                    <a:pt x="1913" y="3167"/>
                    <a:pt x="2372" y="3842"/>
                    <a:pt x="2817" y="4528"/>
                  </a:cubicBezTo>
                  <a:cubicBezTo>
                    <a:pt x="3748" y="5963"/>
                    <a:pt x="4605" y="7452"/>
                    <a:pt x="5296" y="9018"/>
                  </a:cubicBezTo>
                  <a:cubicBezTo>
                    <a:pt x="5579" y="9663"/>
                    <a:pt x="5833" y="10315"/>
                    <a:pt x="6047" y="10983"/>
                  </a:cubicBezTo>
                  <a:cubicBezTo>
                    <a:pt x="6264" y="11655"/>
                    <a:pt x="6433" y="12343"/>
                    <a:pt x="6548" y="13040"/>
                  </a:cubicBezTo>
                  <a:cubicBezTo>
                    <a:pt x="6593" y="13334"/>
                    <a:pt x="6629" y="13633"/>
                    <a:pt x="6653" y="13930"/>
                  </a:cubicBezTo>
                  <a:cubicBezTo>
                    <a:pt x="6659" y="13985"/>
                    <a:pt x="6700" y="14032"/>
                    <a:pt x="6759" y="14032"/>
                  </a:cubicBezTo>
                  <a:cubicBezTo>
                    <a:pt x="6760" y="14032"/>
                    <a:pt x="6762" y="14032"/>
                    <a:pt x="6764" y="14032"/>
                  </a:cubicBezTo>
                  <a:cubicBezTo>
                    <a:pt x="6801" y="14031"/>
                    <a:pt x="6836" y="14008"/>
                    <a:pt x="6853" y="13978"/>
                  </a:cubicBezTo>
                  <a:cubicBezTo>
                    <a:pt x="6857" y="13963"/>
                    <a:pt x="6860" y="13946"/>
                    <a:pt x="6860" y="13927"/>
                  </a:cubicBezTo>
                  <a:cubicBezTo>
                    <a:pt x="6689" y="11826"/>
                    <a:pt x="5998" y="9802"/>
                    <a:pt x="5115" y="7903"/>
                  </a:cubicBezTo>
                  <a:cubicBezTo>
                    <a:pt x="4204" y="5946"/>
                    <a:pt x="3087" y="4092"/>
                    <a:pt x="1867" y="2315"/>
                  </a:cubicBezTo>
                  <a:cubicBezTo>
                    <a:pt x="1632" y="1972"/>
                    <a:pt x="1388" y="1634"/>
                    <a:pt x="1152" y="1292"/>
                  </a:cubicBezTo>
                  <a:cubicBezTo>
                    <a:pt x="1011" y="1087"/>
                    <a:pt x="875" y="879"/>
                    <a:pt x="741" y="666"/>
                  </a:cubicBezTo>
                  <a:cubicBezTo>
                    <a:pt x="675" y="563"/>
                    <a:pt x="611" y="455"/>
                    <a:pt x="545" y="347"/>
                  </a:cubicBezTo>
                  <a:cubicBezTo>
                    <a:pt x="481" y="244"/>
                    <a:pt x="415" y="149"/>
                    <a:pt x="338" y="56"/>
                  </a:cubicBezTo>
                  <a:cubicBezTo>
                    <a:pt x="311" y="31"/>
                    <a:pt x="282" y="14"/>
                    <a:pt x="244" y="5"/>
                  </a:cubicBezTo>
                  <a:cubicBezTo>
                    <a:pt x="230" y="2"/>
                    <a:pt x="215" y="1"/>
                    <a:pt x="200" y="1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44" name="Google Shape;4044;p16"/>
            <p:cNvSpPr/>
            <p:nvPr/>
          </p:nvSpPr>
          <p:spPr>
            <a:xfrm>
              <a:off x="5092725" y="-357950"/>
              <a:ext cx="334825" cy="231325"/>
            </a:xfrm>
            <a:custGeom>
              <a:avLst/>
              <a:gdLst/>
              <a:ahLst/>
              <a:cxnLst/>
              <a:rect l="l" t="t" r="r" b="b"/>
              <a:pathLst>
                <a:path w="13393" h="9253" extrusionOk="0">
                  <a:moveTo>
                    <a:pt x="228" y="1"/>
                  </a:moveTo>
                  <a:cubicBezTo>
                    <a:pt x="149" y="1"/>
                    <a:pt x="76" y="35"/>
                    <a:pt x="35" y="112"/>
                  </a:cubicBezTo>
                  <a:cubicBezTo>
                    <a:pt x="7" y="162"/>
                    <a:pt x="0" y="221"/>
                    <a:pt x="16" y="274"/>
                  </a:cubicBezTo>
                  <a:cubicBezTo>
                    <a:pt x="30" y="323"/>
                    <a:pt x="71" y="382"/>
                    <a:pt x="121" y="402"/>
                  </a:cubicBezTo>
                  <a:cubicBezTo>
                    <a:pt x="328" y="485"/>
                    <a:pt x="536" y="565"/>
                    <a:pt x="741" y="653"/>
                  </a:cubicBezTo>
                  <a:cubicBezTo>
                    <a:pt x="945" y="741"/>
                    <a:pt x="1144" y="840"/>
                    <a:pt x="1342" y="942"/>
                  </a:cubicBezTo>
                  <a:cubicBezTo>
                    <a:pt x="1725" y="1146"/>
                    <a:pt x="2090" y="1380"/>
                    <a:pt x="2443" y="1635"/>
                  </a:cubicBezTo>
                  <a:cubicBezTo>
                    <a:pt x="3187" y="2187"/>
                    <a:pt x="3857" y="2823"/>
                    <a:pt x="4497" y="3490"/>
                  </a:cubicBezTo>
                  <a:cubicBezTo>
                    <a:pt x="5164" y="4181"/>
                    <a:pt x="5800" y="4899"/>
                    <a:pt x="6455" y="5600"/>
                  </a:cubicBezTo>
                  <a:cubicBezTo>
                    <a:pt x="7088" y="6276"/>
                    <a:pt x="7749" y="6937"/>
                    <a:pt x="8469" y="7524"/>
                  </a:cubicBezTo>
                  <a:cubicBezTo>
                    <a:pt x="9141" y="8069"/>
                    <a:pt x="9879" y="8551"/>
                    <a:pt x="10691" y="8860"/>
                  </a:cubicBezTo>
                  <a:cubicBezTo>
                    <a:pt x="11086" y="9011"/>
                    <a:pt x="11495" y="9119"/>
                    <a:pt x="11911" y="9183"/>
                  </a:cubicBezTo>
                  <a:cubicBezTo>
                    <a:pt x="12214" y="9231"/>
                    <a:pt x="12520" y="9253"/>
                    <a:pt x="12826" y="9253"/>
                  </a:cubicBezTo>
                  <a:cubicBezTo>
                    <a:pt x="12982" y="9253"/>
                    <a:pt x="13137" y="9247"/>
                    <a:pt x="13292" y="9236"/>
                  </a:cubicBezTo>
                  <a:cubicBezTo>
                    <a:pt x="13329" y="9235"/>
                    <a:pt x="13364" y="9213"/>
                    <a:pt x="13379" y="9182"/>
                  </a:cubicBezTo>
                  <a:cubicBezTo>
                    <a:pt x="13387" y="9169"/>
                    <a:pt x="13392" y="9150"/>
                    <a:pt x="13391" y="9133"/>
                  </a:cubicBezTo>
                  <a:cubicBezTo>
                    <a:pt x="13388" y="9079"/>
                    <a:pt x="13344" y="9032"/>
                    <a:pt x="13290" y="9032"/>
                  </a:cubicBezTo>
                  <a:cubicBezTo>
                    <a:pt x="13288" y="9032"/>
                    <a:pt x="13285" y="9032"/>
                    <a:pt x="13283" y="9032"/>
                  </a:cubicBezTo>
                  <a:cubicBezTo>
                    <a:pt x="13150" y="9041"/>
                    <a:pt x="13016" y="9046"/>
                    <a:pt x="12883" y="9046"/>
                  </a:cubicBezTo>
                  <a:cubicBezTo>
                    <a:pt x="12692" y="9046"/>
                    <a:pt x="12502" y="9037"/>
                    <a:pt x="12314" y="9018"/>
                  </a:cubicBezTo>
                  <a:lnTo>
                    <a:pt x="12314" y="9018"/>
                  </a:lnTo>
                  <a:cubicBezTo>
                    <a:pt x="12322" y="9019"/>
                    <a:pt x="12331" y="9019"/>
                    <a:pt x="12338" y="9021"/>
                  </a:cubicBezTo>
                  <a:cubicBezTo>
                    <a:pt x="11868" y="8969"/>
                    <a:pt x="11410" y="8861"/>
                    <a:pt x="10966" y="8696"/>
                  </a:cubicBezTo>
                  <a:lnTo>
                    <a:pt x="10966" y="8696"/>
                  </a:lnTo>
                  <a:cubicBezTo>
                    <a:pt x="10968" y="8696"/>
                    <a:pt x="10971" y="8698"/>
                    <a:pt x="10972" y="8698"/>
                  </a:cubicBezTo>
                  <a:cubicBezTo>
                    <a:pt x="10403" y="8479"/>
                    <a:pt x="9875" y="8175"/>
                    <a:pt x="9381" y="7814"/>
                  </a:cubicBezTo>
                  <a:lnTo>
                    <a:pt x="9381" y="7814"/>
                  </a:lnTo>
                  <a:cubicBezTo>
                    <a:pt x="9381" y="7814"/>
                    <a:pt x="9381" y="7814"/>
                    <a:pt x="9381" y="7814"/>
                  </a:cubicBezTo>
                  <a:lnTo>
                    <a:pt x="9381" y="7814"/>
                  </a:lnTo>
                  <a:cubicBezTo>
                    <a:pt x="8664" y="7277"/>
                    <a:pt x="8035" y="6633"/>
                    <a:pt x="7442" y="5962"/>
                  </a:cubicBezTo>
                  <a:cubicBezTo>
                    <a:pt x="6807" y="5246"/>
                    <a:pt x="6209" y="4495"/>
                    <a:pt x="5586" y="3768"/>
                  </a:cubicBezTo>
                  <a:cubicBezTo>
                    <a:pt x="4963" y="3049"/>
                    <a:pt x="4311" y="2348"/>
                    <a:pt x="3585" y="1730"/>
                  </a:cubicBezTo>
                  <a:cubicBezTo>
                    <a:pt x="2867" y="1120"/>
                    <a:pt x="2070" y="596"/>
                    <a:pt x="1189" y="260"/>
                  </a:cubicBezTo>
                  <a:cubicBezTo>
                    <a:pt x="892" y="149"/>
                    <a:pt x="586" y="51"/>
                    <a:pt x="272" y="4"/>
                  </a:cubicBezTo>
                  <a:cubicBezTo>
                    <a:pt x="257" y="2"/>
                    <a:pt x="243" y="1"/>
                    <a:pt x="228" y="1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45" name="Google Shape;4045;p16"/>
            <p:cNvSpPr/>
            <p:nvPr/>
          </p:nvSpPr>
          <p:spPr>
            <a:xfrm>
              <a:off x="5509000" y="217700"/>
              <a:ext cx="68500" cy="345400"/>
            </a:xfrm>
            <a:custGeom>
              <a:avLst/>
              <a:gdLst/>
              <a:ahLst/>
              <a:cxnLst/>
              <a:rect l="l" t="t" r="r" b="b"/>
              <a:pathLst>
                <a:path w="2740" h="13816" extrusionOk="0">
                  <a:moveTo>
                    <a:pt x="687" y="1420"/>
                  </a:moveTo>
                  <a:cubicBezTo>
                    <a:pt x="689" y="1427"/>
                    <a:pt x="691" y="1434"/>
                    <a:pt x="693" y="1441"/>
                  </a:cubicBezTo>
                  <a:cubicBezTo>
                    <a:pt x="691" y="1434"/>
                    <a:pt x="689" y="1427"/>
                    <a:pt x="687" y="1420"/>
                  </a:cubicBezTo>
                  <a:close/>
                  <a:moveTo>
                    <a:pt x="2162" y="6530"/>
                  </a:moveTo>
                  <a:lnTo>
                    <a:pt x="2162" y="6530"/>
                  </a:lnTo>
                  <a:cubicBezTo>
                    <a:pt x="2163" y="6533"/>
                    <a:pt x="2163" y="6538"/>
                    <a:pt x="2165" y="6541"/>
                  </a:cubicBezTo>
                  <a:cubicBezTo>
                    <a:pt x="2165" y="6537"/>
                    <a:pt x="2163" y="6533"/>
                    <a:pt x="2162" y="6530"/>
                  </a:cubicBezTo>
                  <a:close/>
                  <a:moveTo>
                    <a:pt x="2403" y="9187"/>
                  </a:moveTo>
                  <a:lnTo>
                    <a:pt x="2403" y="9213"/>
                  </a:lnTo>
                  <a:cubicBezTo>
                    <a:pt x="2406" y="9204"/>
                    <a:pt x="2406" y="9195"/>
                    <a:pt x="2403" y="9187"/>
                  </a:cubicBezTo>
                  <a:close/>
                  <a:moveTo>
                    <a:pt x="2544" y="11729"/>
                  </a:moveTo>
                  <a:cubicBezTo>
                    <a:pt x="2544" y="11735"/>
                    <a:pt x="2544" y="11741"/>
                    <a:pt x="2544" y="11747"/>
                  </a:cubicBezTo>
                  <a:lnTo>
                    <a:pt x="2544" y="11747"/>
                  </a:lnTo>
                  <a:cubicBezTo>
                    <a:pt x="2544" y="11741"/>
                    <a:pt x="2544" y="11735"/>
                    <a:pt x="2544" y="11729"/>
                  </a:cubicBezTo>
                  <a:close/>
                  <a:moveTo>
                    <a:pt x="230" y="0"/>
                  </a:moveTo>
                  <a:cubicBezTo>
                    <a:pt x="222" y="0"/>
                    <a:pt x="213" y="1"/>
                    <a:pt x="204" y="2"/>
                  </a:cubicBezTo>
                  <a:cubicBezTo>
                    <a:pt x="144" y="6"/>
                    <a:pt x="88" y="39"/>
                    <a:pt x="51" y="85"/>
                  </a:cubicBezTo>
                  <a:cubicBezTo>
                    <a:pt x="9" y="137"/>
                    <a:pt x="0" y="191"/>
                    <a:pt x="2" y="256"/>
                  </a:cubicBezTo>
                  <a:cubicBezTo>
                    <a:pt x="17" y="1368"/>
                    <a:pt x="389" y="2443"/>
                    <a:pt x="842" y="3449"/>
                  </a:cubicBezTo>
                  <a:cubicBezTo>
                    <a:pt x="1075" y="3966"/>
                    <a:pt x="1329" y="4473"/>
                    <a:pt x="1576" y="4986"/>
                  </a:cubicBezTo>
                  <a:cubicBezTo>
                    <a:pt x="1699" y="5238"/>
                    <a:pt x="1816" y="5496"/>
                    <a:pt x="1919" y="5757"/>
                  </a:cubicBezTo>
                  <a:cubicBezTo>
                    <a:pt x="2020" y="6021"/>
                    <a:pt x="2102" y="6293"/>
                    <a:pt x="2173" y="6566"/>
                  </a:cubicBezTo>
                  <a:cubicBezTo>
                    <a:pt x="2278" y="7001"/>
                    <a:pt x="2346" y="7443"/>
                    <a:pt x="2382" y="7890"/>
                  </a:cubicBezTo>
                  <a:cubicBezTo>
                    <a:pt x="2418" y="8322"/>
                    <a:pt x="2418" y="8757"/>
                    <a:pt x="2409" y="9188"/>
                  </a:cubicBezTo>
                  <a:lnTo>
                    <a:pt x="2409" y="9180"/>
                  </a:lnTo>
                  <a:cubicBezTo>
                    <a:pt x="2392" y="9916"/>
                    <a:pt x="2343" y="10653"/>
                    <a:pt x="2327" y="11389"/>
                  </a:cubicBezTo>
                  <a:cubicBezTo>
                    <a:pt x="2310" y="12170"/>
                    <a:pt x="2343" y="12951"/>
                    <a:pt x="2474" y="13723"/>
                  </a:cubicBezTo>
                  <a:cubicBezTo>
                    <a:pt x="2482" y="13776"/>
                    <a:pt x="2523" y="13815"/>
                    <a:pt x="2575" y="13815"/>
                  </a:cubicBezTo>
                  <a:cubicBezTo>
                    <a:pt x="2580" y="13815"/>
                    <a:pt x="2584" y="13815"/>
                    <a:pt x="2588" y="13815"/>
                  </a:cubicBezTo>
                  <a:cubicBezTo>
                    <a:pt x="2623" y="13812"/>
                    <a:pt x="2655" y="13790"/>
                    <a:pt x="2672" y="13759"/>
                  </a:cubicBezTo>
                  <a:cubicBezTo>
                    <a:pt x="2676" y="13737"/>
                    <a:pt x="2682" y="13718"/>
                    <a:pt x="2676" y="13697"/>
                  </a:cubicBezTo>
                  <a:cubicBezTo>
                    <a:pt x="2566" y="13052"/>
                    <a:pt x="2532" y="12399"/>
                    <a:pt x="2544" y="11747"/>
                  </a:cubicBezTo>
                  <a:lnTo>
                    <a:pt x="2544" y="11747"/>
                  </a:lnTo>
                  <a:cubicBezTo>
                    <a:pt x="2543" y="11751"/>
                    <a:pt x="2543" y="11755"/>
                    <a:pt x="2542" y="11759"/>
                  </a:cubicBezTo>
                  <a:cubicBezTo>
                    <a:pt x="2564" y="10909"/>
                    <a:pt x="2653" y="10067"/>
                    <a:pt x="2696" y="9221"/>
                  </a:cubicBezTo>
                  <a:cubicBezTo>
                    <a:pt x="2739" y="8371"/>
                    <a:pt x="2723" y="7515"/>
                    <a:pt x="2573" y="6676"/>
                  </a:cubicBezTo>
                  <a:cubicBezTo>
                    <a:pt x="2489" y="6221"/>
                    <a:pt x="2363" y="5774"/>
                    <a:pt x="2206" y="5340"/>
                  </a:cubicBezTo>
                  <a:cubicBezTo>
                    <a:pt x="2126" y="5119"/>
                    <a:pt x="2030" y="4904"/>
                    <a:pt x="1941" y="4688"/>
                  </a:cubicBezTo>
                  <a:cubicBezTo>
                    <a:pt x="1843" y="4457"/>
                    <a:pt x="1741" y="4227"/>
                    <a:pt x="1642" y="3997"/>
                  </a:cubicBezTo>
                  <a:cubicBezTo>
                    <a:pt x="1454" y="3568"/>
                    <a:pt x="1268" y="3137"/>
                    <a:pt x="1102" y="2702"/>
                  </a:cubicBezTo>
                  <a:cubicBezTo>
                    <a:pt x="936" y="2275"/>
                    <a:pt x="794" y="1839"/>
                    <a:pt x="680" y="1396"/>
                  </a:cubicBezTo>
                  <a:lnTo>
                    <a:pt x="680" y="1396"/>
                  </a:lnTo>
                  <a:cubicBezTo>
                    <a:pt x="682" y="1404"/>
                    <a:pt x="685" y="1412"/>
                    <a:pt x="687" y="1420"/>
                  </a:cubicBezTo>
                  <a:lnTo>
                    <a:pt x="687" y="1420"/>
                  </a:lnTo>
                  <a:cubicBezTo>
                    <a:pt x="639" y="1227"/>
                    <a:pt x="596" y="1033"/>
                    <a:pt x="558" y="838"/>
                  </a:cubicBezTo>
                  <a:cubicBezTo>
                    <a:pt x="519" y="628"/>
                    <a:pt x="490" y="418"/>
                    <a:pt x="461" y="206"/>
                  </a:cubicBezTo>
                  <a:cubicBezTo>
                    <a:pt x="447" y="89"/>
                    <a:pt x="348" y="0"/>
                    <a:pt x="230" y="0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46" name="Google Shape;4046;p16"/>
            <p:cNvSpPr/>
            <p:nvPr/>
          </p:nvSpPr>
          <p:spPr>
            <a:xfrm>
              <a:off x="5267725" y="378450"/>
              <a:ext cx="39425" cy="166450"/>
            </a:xfrm>
            <a:custGeom>
              <a:avLst/>
              <a:gdLst/>
              <a:ahLst/>
              <a:cxnLst/>
              <a:rect l="l" t="t" r="r" b="b"/>
              <a:pathLst>
                <a:path w="1577" h="6658" extrusionOk="0">
                  <a:moveTo>
                    <a:pt x="574" y="4011"/>
                  </a:moveTo>
                  <a:lnTo>
                    <a:pt x="574" y="4011"/>
                  </a:lnTo>
                  <a:cubicBezTo>
                    <a:pt x="573" y="4014"/>
                    <a:pt x="572" y="4018"/>
                    <a:pt x="571" y="4021"/>
                  </a:cubicBezTo>
                  <a:lnTo>
                    <a:pt x="571" y="4021"/>
                  </a:lnTo>
                  <a:cubicBezTo>
                    <a:pt x="572" y="4018"/>
                    <a:pt x="573" y="4014"/>
                    <a:pt x="574" y="4011"/>
                  </a:cubicBezTo>
                  <a:close/>
                  <a:moveTo>
                    <a:pt x="1437" y="0"/>
                  </a:moveTo>
                  <a:cubicBezTo>
                    <a:pt x="1371" y="0"/>
                    <a:pt x="1305" y="49"/>
                    <a:pt x="1296" y="118"/>
                  </a:cubicBezTo>
                  <a:cubicBezTo>
                    <a:pt x="1265" y="419"/>
                    <a:pt x="1216" y="714"/>
                    <a:pt x="1151" y="1009"/>
                  </a:cubicBezTo>
                  <a:cubicBezTo>
                    <a:pt x="1079" y="1325"/>
                    <a:pt x="993" y="1636"/>
                    <a:pt x="900" y="1945"/>
                  </a:cubicBezTo>
                  <a:lnTo>
                    <a:pt x="906" y="1928"/>
                  </a:lnTo>
                  <a:lnTo>
                    <a:pt x="906" y="1928"/>
                  </a:lnTo>
                  <a:cubicBezTo>
                    <a:pt x="677" y="2689"/>
                    <a:pt x="419" y="3446"/>
                    <a:pt x="233" y="4219"/>
                  </a:cubicBezTo>
                  <a:cubicBezTo>
                    <a:pt x="143" y="4597"/>
                    <a:pt x="75" y="4979"/>
                    <a:pt x="38" y="5365"/>
                  </a:cubicBezTo>
                  <a:cubicBezTo>
                    <a:pt x="1" y="5762"/>
                    <a:pt x="4" y="6162"/>
                    <a:pt x="52" y="6557"/>
                  </a:cubicBezTo>
                  <a:cubicBezTo>
                    <a:pt x="59" y="6612"/>
                    <a:pt x="108" y="6657"/>
                    <a:pt x="164" y="6657"/>
                  </a:cubicBezTo>
                  <a:cubicBezTo>
                    <a:pt x="168" y="6657"/>
                    <a:pt x="172" y="6657"/>
                    <a:pt x="176" y="6656"/>
                  </a:cubicBezTo>
                  <a:cubicBezTo>
                    <a:pt x="215" y="6652"/>
                    <a:pt x="245" y="6629"/>
                    <a:pt x="262" y="6599"/>
                  </a:cubicBezTo>
                  <a:cubicBezTo>
                    <a:pt x="277" y="6577"/>
                    <a:pt x="282" y="6553"/>
                    <a:pt x="279" y="6530"/>
                  </a:cubicBezTo>
                  <a:cubicBezTo>
                    <a:pt x="251" y="6293"/>
                    <a:pt x="239" y="6056"/>
                    <a:pt x="245" y="5818"/>
                  </a:cubicBezTo>
                  <a:lnTo>
                    <a:pt x="245" y="5818"/>
                  </a:lnTo>
                  <a:lnTo>
                    <a:pt x="245" y="5848"/>
                  </a:lnTo>
                  <a:cubicBezTo>
                    <a:pt x="266" y="5225"/>
                    <a:pt x="397" y="4618"/>
                    <a:pt x="571" y="4021"/>
                  </a:cubicBezTo>
                  <a:lnTo>
                    <a:pt x="571" y="4021"/>
                  </a:lnTo>
                  <a:cubicBezTo>
                    <a:pt x="568" y="4029"/>
                    <a:pt x="565" y="4037"/>
                    <a:pt x="562" y="4047"/>
                  </a:cubicBezTo>
                  <a:cubicBezTo>
                    <a:pt x="943" y="2764"/>
                    <a:pt x="1489" y="1512"/>
                    <a:pt x="1574" y="160"/>
                  </a:cubicBezTo>
                  <a:cubicBezTo>
                    <a:pt x="1576" y="121"/>
                    <a:pt x="1572" y="87"/>
                    <a:pt x="1546" y="57"/>
                  </a:cubicBezTo>
                  <a:cubicBezTo>
                    <a:pt x="1525" y="25"/>
                    <a:pt x="1493" y="6"/>
                    <a:pt x="1457" y="2"/>
                  </a:cubicBezTo>
                  <a:cubicBezTo>
                    <a:pt x="1450" y="1"/>
                    <a:pt x="1444" y="0"/>
                    <a:pt x="1437" y="0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47" name="Google Shape;4047;p16"/>
            <p:cNvSpPr/>
            <p:nvPr/>
          </p:nvSpPr>
          <p:spPr>
            <a:xfrm>
              <a:off x="5298675" y="-6625"/>
              <a:ext cx="38750" cy="364925"/>
            </a:xfrm>
            <a:custGeom>
              <a:avLst/>
              <a:gdLst/>
              <a:ahLst/>
              <a:cxnLst/>
              <a:rect l="l" t="t" r="r" b="b"/>
              <a:pathLst>
                <a:path w="1550" h="14597" extrusionOk="0">
                  <a:moveTo>
                    <a:pt x="617" y="4835"/>
                  </a:moveTo>
                  <a:cubicBezTo>
                    <a:pt x="618" y="4841"/>
                    <a:pt x="620" y="4847"/>
                    <a:pt x="622" y="4854"/>
                  </a:cubicBezTo>
                  <a:lnTo>
                    <a:pt x="622" y="4854"/>
                  </a:lnTo>
                  <a:cubicBezTo>
                    <a:pt x="620" y="4847"/>
                    <a:pt x="619" y="4841"/>
                    <a:pt x="617" y="4835"/>
                  </a:cubicBezTo>
                  <a:close/>
                  <a:moveTo>
                    <a:pt x="340" y="0"/>
                  </a:moveTo>
                  <a:cubicBezTo>
                    <a:pt x="302" y="0"/>
                    <a:pt x="262" y="13"/>
                    <a:pt x="231" y="37"/>
                  </a:cubicBezTo>
                  <a:cubicBezTo>
                    <a:pt x="190" y="67"/>
                    <a:pt x="173" y="106"/>
                    <a:pt x="162" y="153"/>
                  </a:cubicBezTo>
                  <a:cubicBezTo>
                    <a:pt x="113" y="328"/>
                    <a:pt x="76" y="503"/>
                    <a:pt x="50" y="683"/>
                  </a:cubicBezTo>
                  <a:cubicBezTo>
                    <a:pt x="21" y="885"/>
                    <a:pt x="11" y="1089"/>
                    <a:pt x="7" y="1293"/>
                  </a:cubicBezTo>
                  <a:cubicBezTo>
                    <a:pt x="1" y="1687"/>
                    <a:pt x="34" y="2078"/>
                    <a:pt x="91" y="2465"/>
                  </a:cubicBezTo>
                  <a:cubicBezTo>
                    <a:pt x="209" y="3291"/>
                    <a:pt x="435" y="4100"/>
                    <a:pt x="636" y="4907"/>
                  </a:cubicBezTo>
                  <a:cubicBezTo>
                    <a:pt x="631" y="4890"/>
                    <a:pt x="626" y="4872"/>
                    <a:pt x="622" y="4854"/>
                  </a:cubicBezTo>
                  <a:lnTo>
                    <a:pt x="622" y="4854"/>
                  </a:lnTo>
                  <a:cubicBezTo>
                    <a:pt x="756" y="5398"/>
                    <a:pt x="882" y="5943"/>
                    <a:pt x="966" y="6497"/>
                  </a:cubicBezTo>
                  <a:cubicBezTo>
                    <a:pt x="1057" y="7113"/>
                    <a:pt x="1080" y="7738"/>
                    <a:pt x="1068" y="8359"/>
                  </a:cubicBezTo>
                  <a:lnTo>
                    <a:pt x="1068" y="8359"/>
                  </a:lnTo>
                  <a:cubicBezTo>
                    <a:pt x="1068" y="8358"/>
                    <a:pt x="1068" y="8356"/>
                    <a:pt x="1068" y="8354"/>
                  </a:cubicBezTo>
                  <a:lnTo>
                    <a:pt x="1068" y="8354"/>
                  </a:lnTo>
                  <a:cubicBezTo>
                    <a:pt x="1068" y="8365"/>
                    <a:pt x="1067" y="8376"/>
                    <a:pt x="1067" y="8386"/>
                  </a:cubicBezTo>
                  <a:lnTo>
                    <a:pt x="1067" y="8386"/>
                  </a:lnTo>
                  <a:cubicBezTo>
                    <a:pt x="1067" y="8377"/>
                    <a:pt x="1067" y="8368"/>
                    <a:pt x="1068" y="8359"/>
                  </a:cubicBezTo>
                  <a:lnTo>
                    <a:pt x="1068" y="8359"/>
                  </a:lnTo>
                  <a:cubicBezTo>
                    <a:pt x="1067" y="8375"/>
                    <a:pt x="1067" y="8391"/>
                    <a:pt x="1067" y="8405"/>
                  </a:cubicBezTo>
                  <a:lnTo>
                    <a:pt x="1067" y="8405"/>
                  </a:lnTo>
                  <a:cubicBezTo>
                    <a:pt x="1067" y="8399"/>
                    <a:pt x="1067" y="8393"/>
                    <a:pt x="1067" y="8386"/>
                  </a:cubicBezTo>
                  <a:lnTo>
                    <a:pt x="1067" y="8386"/>
                  </a:lnTo>
                  <a:cubicBezTo>
                    <a:pt x="1067" y="8395"/>
                    <a:pt x="1067" y="8403"/>
                    <a:pt x="1067" y="8412"/>
                  </a:cubicBezTo>
                  <a:cubicBezTo>
                    <a:pt x="1067" y="8410"/>
                    <a:pt x="1067" y="8407"/>
                    <a:pt x="1067" y="8405"/>
                  </a:cubicBezTo>
                  <a:lnTo>
                    <a:pt x="1067" y="8405"/>
                  </a:lnTo>
                  <a:cubicBezTo>
                    <a:pt x="1006" y="10446"/>
                    <a:pt x="550" y="12443"/>
                    <a:pt x="392" y="14477"/>
                  </a:cubicBezTo>
                  <a:cubicBezTo>
                    <a:pt x="386" y="14533"/>
                    <a:pt x="416" y="14585"/>
                    <a:pt x="475" y="14595"/>
                  </a:cubicBezTo>
                  <a:cubicBezTo>
                    <a:pt x="480" y="14596"/>
                    <a:pt x="485" y="14596"/>
                    <a:pt x="490" y="14596"/>
                  </a:cubicBezTo>
                  <a:cubicBezTo>
                    <a:pt x="528" y="14596"/>
                    <a:pt x="567" y="14575"/>
                    <a:pt x="585" y="14542"/>
                  </a:cubicBezTo>
                  <a:cubicBezTo>
                    <a:pt x="593" y="14529"/>
                    <a:pt x="595" y="14516"/>
                    <a:pt x="597" y="14506"/>
                  </a:cubicBezTo>
                  <a:cubicBezTo>
                    <a:pt x="696" y="13256"/>
                    <a:pt x="962" y="12028"/>
                    <a:pt x="1186" y="10794"/>
                  </a:cubicBezTo>
                  <a:cubicBezTo>
                    <a:pt x="1298" y="10181"/>
                    <a:pt x="1397" y="9568"/>
                    <a:pt x="1462" y="8947"/>
                  </a:cubicBezTo>
                  <a:cubicBezTo>
                    <a:pt x="1528" y="8315"/>
                    <a:pt x="1549" y="7676"/>
                    <a:pt x="1526" y="7040"/>
                  </a:cubicBezTo>
                  <a:cubicBezTo>
                    <a:pt x="1506" y="6527"/>
                    <a:pt x="1426" y="6019"/>
                    <a:pt x="1328" y="5516"/>
                  </a:cubicBezTo>
                  <a:cubicBezTo>
                    <a:pt x="1227" y="4996"/>
                    <a:pt x="1102" y="4479"/>
                    <a:pt x="982" y="3959"/>
                  </a:cubicBezTo>
                  <a:cubicBezTo>
                    <a:pt x="861" y="3442"/>
                    <a:pt x="745" y="2924"/>
                    <a:pt x="653" y="2401"/>
                  </a:cubicBezTo>
                  <a:cubicBezTo>
                    <a:pt x="565" y="1895"/>
                    <a:pt x="509" y="1384"/>
                    <a:pt x="495" y="871"/>
                  </a:cubicBezTo>
                  <a:cubicBezTo>
                    <a:pt x="493" y="773"/>
                    <a:pt x="495" y="673"/>
                    <a:pt x="495" y="574"/>
                  </a:cubicBezTo>
                  <a:lnTo>
                    <a:pt x="495" y="631"/>
                  </a:lnTo>
                  <a:cubicBezTo>
                    <a:pt x="499" y="490"/>
                    <a:pt x="506" y="350"/>
                    <a:pt x="515" y="209"/>
                  </a:cubicBezTo>
                  <a:cubicBezTo>
                    <a:pt x="518" y="159"/>
                    <a:pt x="514" y="114"/>
                    <a:pt x="482" y="73"/>
                  </a:cubicBezTo>
                  <a:cubicBezTo>
                    <a:pt x="456" y="35"/>
                    <a:pt x="410" y="9"/>
                    <a:pt x="366" y="2"/>
                  </a:cubicBezTo>
                  <a:cubicBezTo>
                    <a:pt x="357" y="1"/>
                    <a:pt x="349" y="0"/>
                    <a:pt x="340" y="0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48" name="Google Shape;4048;p16"/>
            <p:cNvSpPr/>
            <p:nvPr/>
          </p:nvSpPr>
          <p:spPr>
            <a:xfrm>
              <a:off x="5004900" y="57175"/>
              <a:ext cx="113375" cy="116350"/>
            </a:xfrm>
            <a:custGeom>
              <a:avLst/>
              <a:gdLst/>
              <a:ahLst/>
              <a:cxnLst/>
              <a:rect l="l" t="t" r="r" b="b"/>
              <a:pathLst>
                <a:path w="4535" h="4654" extrusionOk="0">
                  <a:moveTo>
                    <a:pt x="4027" y="560"/>
                  </a:moveTo>
                  <a:cubicBezTo>
                    <a:pt x="4026" y="561"/>
                    <a:pt x="4026" y="561"/>
                    <a:pt x="4026" y="561"/>
                  </a:cubicBezTo>
                  <a:cubicBezTo>
                    <a:pt x="4026" y="561"/>
                    <a:pt x="4026" y="561"/>
                    <a:pt x="4027" y="560"/>
                  </a:cubicBezTo>
                  <a:close/>
                  <a:moveTo>
                    <a:pt x="2240" y="2823"/>
                  </a:moveTo>
                  <a:lnTo>
                    <a:pt x="2239" y="2823"/>
                  </a:lnTo>
                  <a:lnTo>
                    <a:pt x="2240" y="2823"/>
                  </a:lnTo>
                  <a:close/>
                  <a:moveTo>
                    <a:pt x="2239" y="2823"/>
                  </a:moveTo>
                  <a:lnTo>
                    <a:pt x="2232" y="2831"/>
                  </a:lnTo>
                  <a:lnTo>
                    <a:pt x="2236" y="2826"/>
                  </a:lnTo>
                  <a:lnTo>
                    <a:pt x="2239" y="2823"/>
                  </a:lnTo>
                  <a:close/>
                  <a:moveTo>
                    <a:pt x="2232" y="2831"/>
                  </a:moveTo>
                  <a:lnTo>
                    <a:pt x="2232" y="2831"/>
                  </a:lnTo>
                  <a:lnTo>
                    <a:pt x="2232" y="2831"/>
                  </a:lnTo>
                  <a:close/>
                  <a:moveTo>
                    <a:pt x="2232" y="2831"/>
                  </a:moveTo>
                  <a:lnTo>
                    <a:pt x="2229" y="2833"/>
                  </a:lnTo>
                  <a:lnTo>
                    <a:pt x="2232" y="2831"/>
                  </a:lnTo>
                  <a:close/>
                  <a:moveTo>
                    <a:pt x="4413" y="1"/>
                  </a:moveTo>
                  <a:cubicBezTo>
                    <a:pt x="4401" y="1"/>
                    <a:pt x="4388" y="3"/>
                    <a:pt x="4375" y="7"/>
                  </a:cubicBezTo>
                  <a:cubicBezTo>
                    <a:pt x="4348" y="18"/>
                    <a:pt x="4332" y="38"/>
                    <a:pt x="4319" y="61"/>
                  </a:cubicBezTo>
                  <a:cubicBezTo>
                    <a:pt x="4224" y="229"/>
                    <a:pt x="4128" y="397"/>
                    <a:pt x="4027" y="560"/>
                  </a:cubicBezTo>
                  <a:lnTo>
                    <a:pt x="4027" y="560"/>
                  </a:lnTo>
                  <a:cubicBezTo>
                    <a:pt x="4027" y="560"/>
                    <a:pt x="4028" y="560"/>
                    <a:pt x="4029" y="560"/>
                  </a:cubicBezTo>
                  <a:cubicBezTo>
                    <a:pt x="3779" y="968"/>
                    <a:pt x="3507" y="1361"/>
                    <a:pt x="3216" y="1739"/>
                  </a:cubicBezTo>
                  <a:cubicBezTo>
                    <a:pt x="2918" y="2118"/>
                    <a:pt x="2592" y="2479"/>
                    <a:pt x="2251" y="2815"/>
                  </a:cubicBezTo>
                  <a:lnTo>
                    <a:pt x="2251" y="2815"/>
                  </a:lnTo>
                  <a:cubicBezTo>
                    <a:pt x="2251" y="2815"/>
                    <a:pt x="2251" y="2815"/>
                    <a:pt x="2251" y="2815"/>
                  </a:cubicBezTo>
                  <a:lnTo>
                    <a:pt x="2251" y="2815"/>
                  </a:lnTo>
                  <a:cubicBezTo>
                    <a:pt x="2249" y="2816"/>
                    <a:pt x="2248" y="2816"/>
                    <a:pt x="2246" y="2819"/>
                  </a:cubicBezTo>
                  <a:cubicBezTo>
                    <a:pt x="2248" y="2818"/>
                    <a:pt x="2249" y="2816"/>
                    <a:pt x="2251" y="2815"/>
                  </a:cubicBezTo>
                  <a:lnTo>
                    <a:pt x="2251" y="2815"/>
                  </a:lnTo>
                  <a:cubicBezTo>
                    <a:pt x="2248" y="2819"/>
                    <a:pt x="2244" y="2821"/>
                    <a:pt x="2242" y="2823"/>
                  </a:cubicBezTo>
                  <a:lnTo>
                    <a:pt x="2234" y="2833"/>
                  </a:lnTo>
                  <a:lnTo>
                    <a:pt x="2235" y="2831"/>
                  </a:lnTo>
                  <a:lnTo>
                    <a:pt x="2235" y="2831"/>
                  </a:lnTo>
                  <a:cubicBezTo>
                    <a:pt x="1916" y="3136"/>
                    <a:pt x="1576" y="3422"/>
                    <a:pt x="1224" y="3688"/>
                  </a:cubicBezTo>
                  <a:cubicBezTo>
                    <a:pt x="849" y="3969"/>
                    <a:pt x="454" y="4224"/>
                    <a:pt x="49" y="4461"/>
                  </a:cubicBezTo>
                  <a:cubicBezTo>
                    <a:pt x="24" y="4474"/>
                    <a:pt x="10" y="4504"/>
                    <a:pt x="6" y="4530"/>
                  </a:cubicBezTo>
                  <a:cubicBezTo>
                    <a:pt x="0" y="4558"/>
                    <a:pt x="9" y="4589"/>
                    <a:pt x="24" y="4610"/>
                  </a:cubicBezTo>
                  <a:cubicBezTo>
                    <a:pt x="43" y="4632"/>
                    <a:pt x="66" y="4649"/>
                    <a:pt x="95" y="4652"/>
                  </a:cubicBezTo>
                  <a:cubicBezTo>
                    <a:pt x="101" y="4653"/>
                    <a:pt x="107" y="4654"/>
                    <a:pt x="113" y="4654"/>
                  </a:cubicBezTo>
                  <a:cubicBezTo>
                    <a:pt x="135" y="4654"/>
                    <a:pt x="155" y="4645"/>
                    <a:pt x="175" y="4632"/>
                  </a:cubicBezTo>
                  <a:cubicBezTo>
                    <a:pt x="641" y="4359"/>
                    <a:pt x="1090" y="4063"/>
                    <a:pt x="1515" y="3733"/>
                  </a:cubicBezTo>
                  <a:cubicBezTo>
                    <a:pt x="1912" y="3427"/>
                    <a:pt x="2285" y="3088"/>
                    <a:pt x="2634" y="2729"/>
                  </a:cubicBezTo>
                  <a:cubicBezTo>
                    <a:pt x="3381" y="1962"/>
                    <a:pt x="3992" y="1075"/>
                    <a:pt x="4513" y="143"/>
                  </a:cubicBezTo>
                  <a:cubicBezTo>
                    <a:pt x="4513" y="143"/>
                    <a:pt x="4513" y="142"/>
                    <a:pt x="4516" y="142"/>
                  </a:cubicBezTo>
                  <a:cubicBezTo>
                    <a:pt x="4534" y="96"/>
                    <a:pt x="4503" y="33"/>
                    <a:pt x="4455" y="10"/>
                  </a:cubicBezTo>
                  <a:cubicBezTo>
                    <a:pt x="4442" y="3"/>
                    <a:pt x="4428" y="1"/>
                    <a:pt x="4413" y="1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49" name="Google Shape;4049;p16"/>
            <p:cNvSpPr/>
            <p:nvPr/>
          </p:nvSpPr>
          <p:spPr>
            <a:xfrm>
              <a:off x="5122125" y="-213025"/>
              <a:ext cx="60250" cy="262250"/>
            </a:xfrm>
            <a:custGeom>
              <a:avLst/>
              <a:gdLst/>
              <a:ahLst/>
              <a:cxnLst/>
              <a:rect l="l" t="t" r="r" b="b"/>
              <a:pathLst>
                <a:path w="2410" h="10490" extrusionOk="0">
                  <a:moveTo>
                    <a:pt x="1029" y="7794"/>
                  </a:moveTo>
                  <a:lnTo>
                    <a:pt x="1029" y="7794"/>
                  </a:lnTo>
                  <a:cubicBezTo>
                    <a:pt x="1028" y="7797"/>
                    <a:pt x="1028" y="7803"/>
                    <a:pt x="1026" y="7806"/>
                  </a:cubicBezTo>
                  <a:cubicBezTo>
                    <a:pt x="1026" y="7803"/>
                    <a:pt x="1028" y="7797"/>
                    <a:pt x="1029" y="7794"/>
                  </a:cubicBezTo>
                  <a:close/>
                  <a:moveTo>
                    <a:pt x="1910" y="1"/>
                  </a:moveTo>
                  <a:cubicBezTo>
                    <a:pt x="1902" y="1"/>
                    <a:pt x="1893" y="1"/>
                    <a:pt x="1885" y="2"/>
                  </a:cubicBezTo>
                  <a:cubicBezTo>
                    <a:pt x="1793" y="12"/>
                    <a:pt x="1695" y="91"/>
                    <a:pt x="1685" y="190"/>
                  </a:cubicBezTo>
                  <a:cubicBezTo>
                    <a:pt x="1668" y="448"/>
                    <a:pt x="1678" y="708"/>
                    <a:pt x="1685" y="965"/>
                  </a:cubicBezTo>
                  <a:cubicBezTo>
                    <a:pt x="1693" y="1238"/>
                    <a:pt x="1704" y="1510"/>
                    <a:pt x="1711" y="1783"/>
                  </a:cubicBezTo>
                  <a:cubicBezTo>
                    <a:pt x="1721" y="2253"/>
                    <a:pt x="1727" y="2724"/>
                    <a:pt x="1718" y="3192"/>
                  </a:cubicBezTo>
                  <a:cubicBezTo>
                    <a:pt x="1700" y="3977"/>
                    <a:pt x="1641" y="4764"/>
                    <a:pt x="1527" y="5541"/>
                  </a:cubicBezTo>
                  <a:cubicBezTo>
                    <a:pt x="1415" y="6302"/>
                    <a:pt x="1243" y="7055"/>
                    <a:pt x="1028" y="7791"/>
                  </a:cubicBezTo>
                  <a:cubicBezTo>
                    <a:pt x="1025" y="7798"/>
                    <a:pt x="1024" y="7804"/>
                    <a:pt x="1021" y="7813"/>
                  </a:cubicBezTo>
                  <a:lnTo>
                    <a:pt x="1021" y="7813"/>
                  </a:lnTo>
                  <a:cubicBezTo>
                    <a:pt x="1022" y="7810"/>
                    <a:pt x="1022" y="7808"/>
                    <a:pt x="1022" y="7806"/>
                  </a:cubicBezTo>
                  <a:lnTo>
                    <a:pt x="1022" y="7806"/>
                  </a:lnTo>
                  <a:cubicBezTo>
                    <a:pt x="898" y="8221"/>
                    <a:pt x="756" y="8632"/>
                    <a:pt x="600" y="9037"/>
                  </a:cubicBezTo>
                  <a:cubicBezTo>
                    <a:pt x="431" y="9469"/>
                    <a:pt x="239" y="9888"/>
                    <a:pt x="32" y="10305"/>
                  </a:cubicBezTo>
                  <a:cubicBezTo>
                    <a:pt x="1" y="10368"/>
                    <a:pt x="34" y="10451"/>
                    <a:pt x="98" y="10477"/>
                  </a:cubicBezTo>
                  <a:cubicBezTo>
                    <a:pt x="115" y="10486"/>
                    <a:pt x="133" y="10489"/>
                    <a:pt x="151" y="10489"/>
                  </a:cubicBezTo>
                  <a:cubicBezTo>
                    <a:pt x="199" y="10489"/>
                    <a:pt x="246" y="10460"/>
                    <a:pt x="269" y="10415"/>
                  </a:cubicBezTo>
                  <a:cubicBezTo>
                    <a:pt x="273" y="10413"/>
                    <a:pt x="273" y="10413"/>
                    <a:pt x="273" y="10411"/>
                  </a:cubicBezTo>
                  <a:cubicBezTo>
                    <a:pt x="686" y="9590"/>
                    <a:pt x="1088" y="8758"/>
                    <a:pt x="1425" y="7899"/>
                  </a:cubicBezTo>
                  <a:cubicBezTo>
                    <a:pt x="1737" y="7108"/>
                    <a:pt x="1978" y="6289"/>
                    <a:pt x="2148" y="5456"/>
                  </a:cubicBezTo>
                  <a:cubicBezTo>
                    <a:pt x="2228" y="5054"/>
                    <a:pt x="2291" y="4649"/>
                    <a:pt x="2333" y="4239"/>
                  </a:cubicBezTo>
                  <a:cubicBezTo>
                    <a:pt x="2381" y="3791"/>
                    <a:pt x="2399" y="3339"/>
                    <a:pt x="2405" y="2889"/>
                  </a:cubicBezTo>
                  <a:cubicBezTo>
                    <a:pt x="2409" y="2453"/>
                    <a:pt x="2392" y="2015"/>
                    <a:pt x="2353" y="1578"/>
                  </a:cubicBezTo>
                  <a:cubicBezTo>
                    <a:pt x="2335" y="1350"/>
                    <a:pt x="2309" y="1124"/>
                    <a:pt x="2277" y="897"/>
                  </a:cubicBezTo>
                  <a:cubicBezTo>
                    <a:pt x="2241" y="644"/>
                    <a:pt x="2198" y="390"/>
                    <a:pt x="2122" y="143"/>
                  </a:cubicBezTo>
                  <a:cubicBezTo>
                    <a:pt x="2096" y="55"/>
                    <a:pt x="1999" y="1"/>
                    <a:pt x="1910" y="1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50" name="Google Shape;4050;p16"/>
            <p:cNvSpPr/>
            <p:nvPr/>
          </p:nvSpPr>
          <p:spPr>
            <a:xfrm>
              <a:off x="5889350" y="371600"/>
              <a:ext cx="109725" cy="137125"/>
            </a:xfrm>
            <a:custGeom>
              <a:avLst/>
              <a:gdLst/>
              <a:ahLst/>
              <a:cxnLst/>
              <a:rect l="l" t="t" r="r" b="b"/>
              <a:pathLst>
                <a:path w="4389" h="5485" extrusionOk="0">
                  <a:moveTo>
                    <a:pt x="734" y="933"/>
                  </a:moveTo>
                  <a:lnTo>
                    <a:pt x="734" y="933"/>
                  </a:lnTo>
                  <a:cubicBezTo>
                    <a:pt x="734" y="934"/>
                    <a:pt x="734" y="935"/>
                    <a:pt x="735" y="935"/>
                  </a:cubicBezTo>
                  <a:cubicBezTo>
                    <a:pt x="734" y="934"/>
                    <a:pt x="734" y="934"/>
                    <a:pt x="734" y="933"/>
                  </a:cubicBezTo>
                  <a:close/>
                  <a:moveTo>
                    <a:pt x="736" y="935"/>
                  </a:moveTo>
                  <a:cubicBezTo>
                    <a:pt x="736" y="935"/>
                    <a:pt x="736" y="936"/>
                    <a:pt x="737" y="936"/>
                  </a:cubicBezTo>
                  <a:lnTo>
                    <a:pt x="737" y="936"/>
                  </a:lnTo>
                  <a:cubicBezTo>
                    <a:pt x="737" y="936"/>
                    <a:pt x="737" y="936"/>
                    <a:pt x="736" y="935"/>
                  </a:cubicBezTo>
                  <a:close/>
                  <a:moveTo>
                    <a:pt x="737" y="936"/>
                  </a:moveTo>
                  <a:lnTo>
                    <a:pt x="737" y="936"/>
                  </a:lnTo>
                  <a:cubicBezTo>
                    <a:pt x="739" y="940"/>
                    <a:pt x="741" y="945"/>
                    <a:pt x="745" y="950"/>
                  </a:cubicBezTo>
                  <a:cubicBezTo>
                    <a:pt x="744" y="945"/>
                    <a:pt x="739" y="941"/>
                    <a:pt x="738" y="937"/>
                  </a:cubicBezTo>
                  <a:cubicBezTo>
                    <a:pt x="737" y="937"/>
                    <a:pt x="737" y="937"/>
                    <a:pt x="737" y="936"/>
                  </a:cubicBezTo>
                  <a:close/>
                  <a:moveTo>
                    <a:pt x="742" y="950"/>
                  </a:moveTo>
                  <a:cubicBezTo>
                    <a:pt x="745" y="955"/>
                    <a:pt x="748" y="960"/>
                    <a:pt x="751" y="965"/>
                  </a:cubicBezTo>
                  <a:lnTo>
                    <a:pt x="751" y="965"/>
                  </a:lnTo>
                  <a:cubicBezTo>
                    <a:pt x="748" y="959"/>
                    <a:pt x="745" y="954"/>
                    <a:pt x="742" y="950"/>
                  </a:cubicBezTo>
                  <a:close/>
                  <a:moveTo>
                    <a:pt x="3908" y="5138"/>
                  </a:moveTo>
                  <a:lnTo>
                    <a:pt x="3908" y="5138"/>
                  </a:lnTo>
                  <a:lnTo>
                    <a:pt x="3908" y="5138"/>
                  </a:lnTo>
                  <a:close/>
                  <a:moveTo>
                    <a:pt x="159" y="1"/>
                  </a:moveTo>
                  <a:cubicBezTo>
                    <a:pt x="153" y="1"/>
                    <a:pt x="147" y="1"/>
                    <a:pt x="142" y="2"/>
                  </a:cubicBezTo>
                  <a:cubicBezTo>
                    <a:pt x="101" y="7"/>
                    <a:pt x="66" y="26"/>
                    <a:pt x="41" y="59"/>
                  </a:cubicBezTo>
                  <a:cubicBezTo>
                    <a:pt x="17" y="88"/>
                    <a:pt x="1" y="132"/>
                    <a:pt x="8" y="170"/>
                  </a:cubicBezTo>
                  <a:cubicBezTo>
                    <a:pt x="41" y="300"/>
                    <a:pt x="79" y="428"/>
                    <a:pt x="123" y="557"/>
                  </a:cubicBezTo>
                  <a:cubicBezTo>
                    <a:pt x="170" y="691"/>
                    <a:pt x="224" y="820"/>
                    <a:pt x="282" y="947"/>
                  </a:cubicBezTo>
                  <a:cubicBezTo>
                    <a:pt x="393" y="1192"/>
                    <a:pt x="524" y="1425"/>
                    <a:pt x="663" y="1653"/>
                  </a:cubicBezTo>
                  <a:cubicBezTo>
                    <a:pt x="935" y="2100"/>
                    <a:pt x="1266" y="2509"/>
                    <a:pt x="1618" y="2897"/>
                  </a:cubicBezTo>
                  <a:cubicBezTo>
                    <a:pt x="1966" y="3278"/>
                    <a:pt x="2339" y="3631"/>
                    <a:pt x="2713" y="3986"/>
                  </a:cubicBezTo>
                  <a:cubicBezTo>
                    <a:pt x="3116" y="4366"/>
                    <a:pt x="3520" y="4742"/>
                    <a:pt x="3908" y="5138"/>
                  </a:cubicBezTo>
                  <a:lnTo>
                    <a:pt x="3908" y="5138"/>
                  </a:lnTo>
                  <a:lnTo>
                    <a:pt x="3908" y="5138"/>
                  </a:lnTo>
                  <a:lnTo>
                    <a:pt x="3909" y="5139"/>
                  </a:lnTo>
                  <a:cubicBezTo>
                    <a:pt x="3909" y="5139"/>
                    <a:pt x="3908" y="5138"/>
                    <a:pt x="3908" y="5138"/>
                  </a:cubicBezTo>
                  <a:lnTo>
                    <a:pt x="3908" y="5138"/>
                  </a:lnTo>
                  <a:lnTo>
                    <a:pt x="3918" y="5146"/>
                  </a:lnTo>
                  <a:lnTo>
                    <a:pt x="3915" y="5145"/>
                  </a:lnTo>
                  <a:lnTo>
                    <a:pt x="3916" y="5146"/>
                  </a:lnTo>
                  <a:lnTo>
                    <a:pt x="3921" y="5151"/>
                  </a:lnTo>
                  <a:lnTo>
                    <a:pt x="3919" y="5148"/>
                  </a:lnTo>
                  <a:lnTo>
                    <a:pt x="3919" y="5148"/>
                  </a:lnTo>
                  <a:cubicBezTo>
                    <a:pt x="4013" y="5246"/>
                    <a:pt x="4106" y="5345"/>
                    <a:pt x="4196" y="5442"/>
                  </a:cubicBezTo>
                  <a:cubicBezTo>
                    <a:pt x="4215" y="5464"/>
                    <a:pt x="4235" y="5478"/>
                    <a:pt x="4264" y="5483"/>
                  </a:cubicBezTo>
                  <a:cubicBezTo>
                    <a:pt x="4269" y="5484"/>
                    <a:pt x="4274" y="5484"/>
                    <a:pt x="4279" y="5484"/>
                  </a:cubicBezTo>
                  <a:cubicBezTo>
                    <a:pt x="4301" y="5484"/>
                    <a:pt x="4323" y="5475"/>
                    <a:pt x="4340" y="5462"/>
                  </a:cubicBezTo>
                  <a:cubicBezTo>
                    <a:pt x="4353" y="5454"/>
                    <a:pt x="4362" y="5442"/>
                    <a:pt x="4369" y="5428"/>
                  </a:cubicBezTo>
                  <a:cubicBezTo>
                    <a:pt x="4387" y="5395"/>
                    <a:pt x="4389" y="5348"/>
                    <a:pt x="4360" y="5319"/>
                  </a:cubicBezTo>
                  <a:cubicBezTo>
                    <a:pt x="3709" y="4611"/>
                    <a:pt x="3029" y="3928"/>
                    <a:pt x="2390" y="3207"/>
                  </a:cubicBezTo>
                  <a:cubicBezTo>
                    <a:pt x="2088" y="2868"/>
                    <a:pt x="1799" y="2518"/>
                    <a:pt x="1525" y="2158"/>
                  </a:cubicBezTo>
                  <a:cubicBezTo>
                    <a:pt x="1240" y="1779"/>
                    <a:pt x="987" y="1377"/>
                    <a:pt x="751" y="965"/>
                  </a:cubicBezTo>
                  <a:lnTo>
                    <a:pt x="751" y="965"/>
                  </a:lnTo>
                  <a:cubicBezTo>
                    <a:pt x="753" y="969"/>
                    <a:pt x="755" y="974"/>
                    <a:pt x="756" y="978"/>
                  </a:cubicBezTo>
                  <a:cubicBezTo>
                    <a:pt x="749" y="964"/>
                    <a:pt x="742" y="951"/>
                    <a:pt x="735" y="937"/>
                  </a:cubicBezTo>
                  <a:cubicBezTo>
                    <a:pt x="734" y="936"/>
                    <a:pt x="734" y="934"/>
                    <a:pt x="733" y="932"/>
                  </a:cubicBezTo>
                  <a:lnTo>
                    <a:pt x="733" y="932"/>
                  </a:lnTo>
                  <a:cubicBezTo>
                    <a:pt x="733" y="932"/>
                    <a:pt x="734" y="933"/>
                    <a:pt x="734" y="933"/>
                  </a:cubicBezTo>
                  <a:lnTo>
                    <a:pt x="734" y="933"/>
                  </a:lnTo>
                  <a:cubicBezTo>
                    <a:pt x="733" y="932"/>
                    <a:pt x="733" y="930"/>
                    <a:pt x="732" y="929"/>
                  </a:cubicBezTo>
                  <a:lnTo>
                    <a:pt x="732" y="929"/>
                  </a:lnTo>
                  <a:cubicBezTo>
                    <a:pt x="733" y="930"/>
                    <a:pt x="733" y="931"/>
                    <a:pt x="733" y="932"/>
                  </a:cubicBezTo>
                  <a:lnTo>
                    <a:pt x="733" y="932"/>
                  </a:lnTo>
                  <a:cubicBezTo>
                    <a:pt x="665" y="805"/>
                    <a:pt x="596" y="677"/>
                    <a:pt x="531" y="547"/>
                  </a:cubicBezTo>
                  <a:cubicBezTo>
                    <a:pt x="452" y="397"/>
                    <a:pt x="382" y="246"/>
                    <a:pt x="300" y="96"/>
                  </a:cubicBezTo>
                  <a:cubicBezTo>
                    <a:pt x="288" y="72"/>
                    <a:pt x="274" y="52"/>
                    <a:pt x="252" y="33"/>
                  </a:cubicBezTo>
                  <a:cubicBezTo>
                    <a:pt x="226" y="12"/>
                    <a:pt x="194" y="1"/>
                    <a:pt x="159" y="1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51" name="Google Shape;4051;p16"/>
            <p:cNvSpPr/>
            <p:nvPr/>
          </p:nvSpPr>
          <p:spPr>
            <a:xfrm>
              <a:off x="4831625" y="687700"/>
              <a:ext cx="466375" cy="550150"/>
            </a:xfrm>
            <a:custGeom>
              <a:avLst/>
              <a:gdLst/>
              <a:ahLst/>
              <a:cxnLst/>
              <a:rect l="l" t="t" r="r" b="b"/>
              <a:pathLst>
                <a:path w="18655" h="22006" extrusionOk="0">
                  <a:moveTo>
                    <a:pt x="4681" y="0"/>
                  </a:moveTo>
                  <a:cubicBezTo>
                    <a:pt x="4646" y="0"/>
                    <a:pt x="4609" y="20"/>
                    <a:pt x="4586" y="47"/>
                  </a:cubicBezTo>
                  <a:cubicBezTo>
                    <a:pt x="4538" y="139"/>
                    <a:pt x="4577" y="197"/>
                    <a:pt x="4626" y="227"/>
                  </a:cubicBezTo>
                  <a:cubicBezTo>
                    <a:pt x="4690" y="266"/>
                    <a:pt x="4754" y="304"/>
                    <a:pt x="4818" y="342"/>
                  </a:cubicBezTo>
                  <a:cubicBezTo>
                    <a:pt x="4805" y="334"/>
                    <a:pt x="4791" y="332"/>
                    <a:pt x="4777" y="332"/>
                  </a:cubicBezTo>
                  <a:cubicBezTo>
                    <a:pt x="4770" y="332"/>
                    <a:pt x="4763" y="332"/>
                    <a:pt x="4757" y="333"/>
                  </a:cubicBezTo>
                  <a:cubicBezTo>
                    <a:pt x="4676" y="337"/>
                    <a:pt x="4607" y="372"/>
                    <a:pt x="4534" y="444"/>
                  </a:cubicBezTo>
                  <a:cubicBezTo>
                    <a:pt x="4469" y="508"/>
                    <a:pt x="4409" y="574"/>
                    <a:pt x="4349" y="643"/>
                  </a:cubicBezTo>
                  <a:cubicBezTo>
                    <a:pt x="4255" y="751"/>
                    <a:pt x="4168" y="862"/>
                    <a:pt x="4081" y="975"/>
                  </a:cubicBezTo>
                  <a:cubicBezTo>
                    <a:pt x="3918" y="1188"/>
                    <a:pt x="3765" y="1407"/>
                    <a:pt x="3615" y="1633"/>
                  </a:cubicBezTo>
                  <a:cubicBezTo>
                    <a:pt x="3325" y="2067"/>
                    <a:pt x="3039" y="2541"/>
                    <a:pt x="2743" y="3078"/>
                  </a:cubicBezTo>
                  <a:cubicBezTo>
                    <a:pt x="2226" y="4013"/>
                    <a:pt x="1749" y="5024"/>
                    <a:pt x="1288" y="6166"/>
                  </a:cubicBezTo>
                  <a:cubicBezTo>
                    <a:pt x="1088" y="6656"/>
                    <a:pt x="904" y="7156"/>
                    <a:pt x="736" y="7645"/>
                  </a:cubicBezTo>
                  <a:cubicBezTo>
                    <a:pt x="552" y="8182"/>
                    <a:pt x="417" y="8636"/>
                    <a:pt x="317" y="9074"/>
                  </a:cubicBezTo>
                  <a:cubicBezTo>
                    <a:pt x="96" y="10030"/>
                    <a:pt x="1" y="11001"/>
                    <a:pt x="33" y="11960"/>
                  </a:cubicBezTo>
                  <a:cubicBezTo>
                    <a:pt x="66" y="12917"/>
                    <a:pt x="247" y="13849"/>
                    <a:pt x="571" y="14732"/>
                  </a:cubicBezTo>
                  <a:cubicBezTo>
                    <a:pt x="904" y="15633"/>
                    <a:pt x="1396" y="16458"/>
                    <a:pt x="2032" y="17185"/>
                  </a:cubicBezTo>
                  <a:cubicBezTo>
                    <a:pt x="2365" y="17569"/>
                    <a:pt x="2739" y="17923"/>
                    <a:pt x="3139" y="18239"/>
                  </a:cubicBezTo>
                  <a:cubicBezTo>
                    <a:pt x="3368" y="18420"/>
                    <a:pt x="3600" y="18597"/>
                    <a:pt x="3832" y="18772"/>
                  </a:cubicBezTo>
                  <a:lnTo>
                    <a:pt x="4093" y="18971"/>
                  </a:lnTo>
                  <a:cubicBezTo>
                    <a:pt x="4700" y="19437"/>
                    <a:pt x="5360" y="19931"/>
                    <a:pt x="6046" y="20378"/>
                  </a:cubicBezTo>
                  <a:cubicBezTo>
                    <a:pt x="6818" y="20887"/>
                    <a:pt x="7480" y="21243"/>
                    <a:pt x="8130" y="21507"/>
                  </a:cubicBezTo>
                  <a:cubicBezTo>
                    <a:pt x="8482" y="21651"/>
                    <a:pt x="8849" y="21770"/>
                    <a:pt x="9222" y="21857"/>
                  </a:cubicBezTo>
                  <a:cubicBezTo>
                    <a:pt x="9562" y="21938"/>
                    <a:pt x="9927" y="21987"/>
                    <a:pt x="10335" y="22003"/>
                  </a:cubicBezTo>
                  <a:cubicBezTo>
                    <a:pt x="10386" y="22004"/>
                    <a:pt x="10438" y="22005"/>
                    <a:pt x="10489" y="22005"/>
                  </a:cubicBezTo>
                  <a:cubicBezTo>
                    <a:pt x="11189" y="22005"/>
                    <a:pt x="11906" y="21842"/>
                    <a:pt x="12571" y="21529"/>
                  </a:cubicBezTo>
                  <a:cubicBezTo>
                    <a:pt x="12959" y="21348"/>
                    <a:pt x="13346" y="21112"/>
                    <a:pt x="13718" y="20831"/>
                  </a:cubicBezTo>
                  <a:cubicBezTo>
                    <a:pt x="13910" y="20685"/>
                    <a:pt x="14091" y="20525"/>
                    <a:pt x="14272" y="20365"/>
                  </a:cubicBezTo>
                  <a:cubicBezTo>
                    <a:pt x="14466" y="20193"/>
                    <a:pt x="14654" y="20020"/>
                    <a:pt x="14844" y="19847"/>
                  </a:cubicBezTo>
                  <a:cubicBezTo>
                    <a:pt x="15354" y="19367"/>
                    <a:pt x="15794" y="18909"/>
                    <a:pt x="16197" y="18445"/>
                  </a:cubicBezTo>
                  <a:cubicBezTo>
                    <a:pt x="16388" y="18224"/>
                    <a:pt x="16574" y="17995"/>
                    <a:pt x="16750" y="17764"/>
                  </a:cubicBezTo>
                  <a:cubicBezTo>
                    <a:pt x="17318" y="17020"/>
                    <a:pt x="17766" y="16262"/>
                    <a:pt x="18078" y="15509"/>
                  </a:cubicBezTo>
                  <a:cubicBezTo>
                    <a:pt x="18238" y="15120"/>
                    <a:pt x="18367" y="14712"/>
                    <a:pt x="18463" y="14297"/>
                  </a:cubicBezTo>
                  <a:cubicBezTo>
                    <a:pt x="18551" y="13915"/>
                    <a:pt x="18602" y="13501"/>
                    <a:pt x="18621" y="13034"/>
                  </a:cubicBezTo>
                  <a:cubicBezTo>
                    <a:pt x="18654" y="12185"/>
                    <a:pt x="18509" y="11289"/>
                    <a:pt x="18190" y="10370"/>
                  </a:cubicBezTo>
                  <a:cubicBezTo>
                    <a:pt x="18077" y="10045"/>
                    <a:pt x="17935" y="9728"/>
                    <a:pt x="17797" y="9419"/>
                  </a:cubicBezTo>
                  <a:cubicBezTo>
                    <a:pt x="17713" y="9238"/>
                    <a:pt x="17633" y="9054"/>
                    <a:pt x="17555" y="8869"/>
                  </a:cubicBezTo>
                  <a:cubicBezTo>
                    <a:pt x="17390" y="8473"/>
                    <a:pt x="17238" y="8069"/>
                    <a:pt x="17087" y="7665"/>
                  </a:cubicBezTo>
                  <a:lnTo>
                    <a:pt x="16890" y="7144"/>
                  </a:lnTo>
                  <a:cubicBezTo>
                    <a:pt x="16635" y="6478"/>
                    <a:pt x="16403" y="5939"/>
                    <a:pt x="16158" y="5448"/>
                  </a:cubicBezTo>
                  <a:cubicBezTo>
                    <a:pt x="15882" y="4896"/>
                    <a:pt x="15562" y="4399"/>
                    <a:pt x="15203" y="3970"/>
                  </a:cubicBezTo>
                  <a:cubicBezTo>
                    <a:pt x="14503" y="3130"/>
                    <a:pt x="13581" y="2410"/>
                    <a:pt x="12461" y="1830"/>
                  </a:cubicBezTo>
                  <a:cubicBezTo>
                    <a:pt x="11975" y="1578"/>
                    <a:pt x="11442" y="1356"/>
                    <a:pt x="10833" y="1153"/>
                  </a:cubicBezTo>
                  <a:cubicBezTo>
                    <a:pt x="10306" y="977"/>
                    <a:pt x="9756" y="837"/>
                    <a:pt x="9202" y="737"/>
                  </a:cubicBezTo>
                  <a:cubicBezTo>
                    <a:pt x="8849" y="672"/>
                    <a:pt x="8481" y="652"/>
                    <a:pt x="8132" y="638"/>
                  </a:cubicBezTo>
                  <a:cubicBezTo>
                    <a:pt x="7947" y="629"/>
                    <a:pt x="7760" y="623"/>
                    <a:pt x="7573" y="618"/>
                  </a:cubicBezTo>
                  <a:cubicBezTo>
                    <a:pt x="7361" y="610"/>
                    <a:pt x="7147" y="606"/>
                    <a:pt x="6932" y="593"/>
                  </a:cubicBezTo>
                  <a:cubicBezTo>
                    <a:pt x="6542" y="570"/>
                    <a:pt x="5982" y="521"/>
                    <a:pt x="5447" y="356"/>
                  </a:cubicBezTo>
                  <a:cubicBezTo>
                    <a:pt x="5182" y="269"/>
                    <a:pt x="4948" y="155"/>
                    <a:pt x="4728" y="14"/>
                  </a:cubicBezTo>
                  <a:cubicBezTo>
                    <a:pt x="4714" y="5"/>
                    <a:pt x="4698" y="0"/>
                    <a:pt x="4681" y="0"/>
                  </a:cubicBezTo>
                  <a:close/>
                </a:path>
              </a:pathLst>
            </a:custGeom>
            <a:solidFill>
              <a:srgbClr val="AAB5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52" name="Google Shape;4052;p16"/>
            <p:cNvSpPr/>
            <p:nvPr/>
          </p:nvSpPr>
          <p:spPr>
            <a:xfrm>
              <a:off x="4989725" y="388725"/>
              <a:ext cx="354475" cy="297900"/>
            </a:xfrm>
            <a:custGeom>
              <a:avLst/>
              <a:gdLst/>
              <a:ahLst/>
              <a:cxnLst/>
              <a:rect l="l" t="t" r="r" b="b"/>
              <a:pathLst>
                <a:path w="14179" h="11916" extrusionOk="0">
                  <a:moveTo>
                    <a:pt x="6460" y="1"/>
                  </a:moveTo>
                  <a:cubicBezTo>
                    <a:pt x="6178" y="1"/>
                    <a:pt x="5885" y="32"/>
                    <a:pt x="5572" y="95"/>
                  </a:cubicBezTo>
                  <a:cubicBezTo>
                    <a:pt x="4769" y="259"/>
                    <a:pt x="4033" y="658"/>
                    <a:pt x="3319" y="1043"/>
                  </a:cubicBezTo>
                  <a:lnTo>
                    <a:pt x="3190" y="1113"/>
                  </a:lnTo>
                  <a:lnTo>
                    <a:pt x="3145" y="1136"/>
                  </a:lnTo>
                  <a:cubicBezTo>
                    <a:pt x="2905" y="1266"/>
                    <a:pt x="2664" y="1395"/>
                    <a:pt x="2420" y="1517"/>
                  </a:cubicBezTo>
                  <a:cubicBezTo>
                    <a:pt x="2081" y="1681"/>
                    <a:pt x="1598" y="1901"/>
                    <a:pt x="1071" y="2017"/>
                  </a:cubicBezTo>
                  <a:cubicBezTo>
                    <a:pt x="1062" y="2018"/>
                    <a:pt x="1054" y="2020"/>
                    <a:pt x="1042" y="2023"/>
                  </a:cubicBezTo>
                  <a:cubicBezTo>
                    <a:pt x="802" y="2065"/>
                    <a:pt x="587" y="2086"/>
                    <a:pt x="374" y="2086"/>
                  </a:cubicBezTo>
                  <a:cubicBezTo>
                    <a:pt x="316" y="2086"/>
                    <a:pt x="258" y="2085"/>
                    <a:pt x="199" y="2082"/>
                  </a:cubicBezTo>
                  <a:cubicBezTo>
                    <a:pt x="186" y="2080"/>
                    <a:pt x="173" y="2080"/>
                    <a:pt x="161" y="2080"/>
                  </a:cubicBezTo>
                  <a:cubicBezTo>
                    <a:pt x="99" y="2080"/>
                    <a:pt x="61" y="2096"/>
                    <a:pt x="37" y="2125"/>
                  </a:cubicBezTo>
                  <a:cubicBezTo>
                    <a:pt x="22" y="2140"/>
                    <a:pt x="12" y="2162"/>
                    <a:pt x="8" y="2188"/>
                  </a:cubicBezTo>
                  <a:cubicBezTo>
                    <a:pt x="1" y="2224"/>
                    <a:pt x="12" y="2268"/>
                    <a:pt x="37" y="2303"/>
                  </a:cubicBezTo>
                  <a:cubicBezTo>
                    <a:pt x="58" y="2331"/>
                    <a:pt x="87" y="2347"/>
                    <a:pt x="119" y="2349"/>
                  </a:cubicBezTo>
                  <a:cubicBezTo>
                    <a:pt x="220" y="2356"/>
                    <a:pt x="317" y="2360"/>
                    <a:pt x="411" y="2360"/>
                  </a:cubicBezTo>
                  <a:cubicBezTo>
                    <a:pt x="490" y="2360"/>
                    <a:pt x="566" y="2358"/>
                    <a:pt x="643" y="2353"/>
                  </a:cubicBezTo>
                  <a:lnTo>
                    <a:pt x="643" y="2353"/>
                  </a:lnTo>
                  <a:cubicBezTo>
                    <a:pt x="608" y="2428"/>
                    <a:pt x="619" y="2507"/>
                    <a:pt x="665" y="2564"/>
                  </a:cubicBezTo>
                  <a:cubicBezTo>
                    <a:pt x="758" y="2680"/>
                    <a:pt x="840" y="2805"/>
                    <a:pt x="912" y="2945"/>
                  </a:cubicBezTo>
                  <a:cubicBezTo>
                    <a:pt x="1003" y="3146"/>
                    <a:pt x="1075" y="3368"/>
                    <a:pt x="1128" y="3624"/>
                  </a:cubicBezTo>
                  <a:cubicBezTo>
                    <a:pt x="1205" y="4022"/>
                    <a:pt x="1236" y="4433"/>
                    <a:pt x="1268" y="4831"/>
                  </a:cubicBezTo>
                  <a:lnTo>
                    <a:pt x="1282" y="5017"/>
                  </a:lnTo>
                  <a:cubicBezTo>
                    <a:pt x="1319" y="5474"/>
                    <a:pt x="1370" y="5967"/>
                    <a:pt x="1493" y="6446"/>
                  </a:cubicBezTo>
                  <a:cubicBezTo>
                    <a:pt x="1544" y="6640"/>
                    <a:pt x="1617" y="6836"/>
                    <a:pt x="1732" y="7081"/>
                  </a:cubicBezTo>
                  <a:cubicBezTo>
                    <a:pt x="1864" y="7357"/>
                    <a:pt x="2005" y="7631"/>
                    <a:pt x="2151" y="7893"/>
                  </a:cubicBezTo>
                  <a:cubicBezTo>
                    <a:pt x="2417" y="8361"/>
                    <a:pt x="2718" y="8802"/>
                    <a:pt x="3046" y="9203"/>
                  </a:cubicBezTo>
                  <a:cubicBezTo>
                    <a:pt x="3372" y="9596"/>
                    <a:pt x="3721" y="9948"/>
                    <a:pt x="4090" y="10251"/>
                  </a:cubicBezTo>
                  <a:cubicBezTo>
                    <a:pt x="4446" y="10546"/>
                    <a:pt x="4846" y="10810"/>
                    <a:pt x="5272" y="11034"/>
                  </a:cubicBezTo>
                  <a:cubicBezTo>
                    <a:pt x="5663" y="11241"/>
                    <a:pt x="6097" y="11413"/>
                    <a:pt x="6599" y="11562"/>
                  </a:cubicBezTo>
                  <a:cubicBezTo>
                    <a:pt x="7029" y="11692"/>
                    <a:pt x="7497" y="11784"/>
                    <a:pt x="8028" y="11844"/>
                  </a:cubicBezTo>
                  <a:cubicBezTo>
                    <a:pt x="8445" y="11892"/>
                    <a:pt x="8881" y="11915"/>
                    <a:pt x="9355" y="11915"/>
                  </a:cubicBezTo>
                  <a:cubicBezTo>
                    <a:pt x="9443" y="11915"/>
                    <a:pt x="9533" y="11915"/>
                    <a:pt x="9624" y="11913"/>
                  </a:cubicBezTo>
                  <a:cubicBezTo>
                    <a:pt x="9893" y="11906"/>
                    <a:pt x="10158" y="11889"/>
                    <a:pt x="10426" y="11870"/>
                  </a:cubicBezTo>
                  <a:cubicBezTo>
                    <a:pt x="10763" y="11843"/>
                    <a:pt x="11078" y="11798"/>
                    <a:pt x="11388" y="11733"/>
                  </a:cubicBezTo>
                  <a:cubicBezTo>
                    <a:pt x="11918" y="11623"/>
                    <a:pt x="12415" y="11406"/>
                    <a:pt x="12824" y="11109"/>
                  </a:cubicBezTo>
                  <a:cubicBezTo>
                    <a:pt x="13002" y="10978"/>
                    <a:pt x="13163" y="10827"/>
                    <a:pt x="13310" y="10659"/>
                  </a:cubicBezTo>
                  <a:cubicBezTo>
                    <a:pt x="13468" y="10477"/>
                    <a:pt x="13607" y="10268"/>
                    <a:pt x="13726" y="10044"/>
                  </a:cubicBezTo>
                  <a:cubicBezTo>
                    <a:pt x="13817" y="9871"/>
                    <a:pt x="13894" y="9675"/>
                    <a:pt x="13975" y="9408"/>
                  </a:cubicBezTo>
                  <a:cubicBezTo>
                    <a:pt x="14038" y="9206"/>
                    <a:pt x="14085" y="8977"/>
                    <a:pt x="14121" y="8688"/>
                  </a:cubicBezTo>
                  <a:cubicBezTo>
                    <a:pt x="14179" y="8214"/>
                    <a:pt x="14179" y="7695"/>
                    <a:pt x="14121" y="7103"/>
                  </a:cubicBezTo>
                  <a:cubicBezTo>
                    <a:pt x="14059" y="6477"/>
                    <a:pt x="13927" y="5858"/>
                    <a:pt x="13820" y="5388"/>
                  </a:cubicBezTo>
                  <a:cubicBezTo>
                    <a:pt x="13756" y="5126"/>
                    <a:pt x="13693" y="4871"/>
                    <a:pt x="13607" y="4619"/>
                  </a:cubicBezTo>
                  <a:cubicBezTo>
                    <a:pt x="13534" y="4403"/>
                    <a:pt x="13433" y="4176"/>
                    <a:pt x="13282" y="3887"/>
                  </a:cubicBezTo>
                  <a:cubicBezTo>
                    <a:pt x="12844" y="3048"/>
                    <a:pt x="12149" y="2298"/>
                    <a:pt x="11217" y="1658"/>
                  </a:cubicBezTo>
                  <a:cubicBezTo>
                    <a:pt x="10377" y="1079"/>
                    <a:pt x="9420" y="632"/>
                    <a:pt x="8375" y="331"/>
                  </a:cubicBezTo>
                  <a:cubicBezTo>
                    <a:pt x="7899" y="193"/>
                    <a:pt x="7402" y="91"/>
                    <a:pt x="6901" y="28"/>
                  </a:cubicBezTo>
                  <a:cubicBezTo>
                    <a:pt x="6756" y="10"/>
                    <a:pt x="6610" y="1"/>
                    <a:pt x="6460" y="1"/>
                  </a:cubicBezTo>
                  <a:close/>
                </a:path>
              </a:pathLst>
            </a:custGeom>
            <a:solidFill>
              <a:srgbClr val="AAB5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53" name="Google Shape;4053;p16"/>
            <p:cNvSpPr/>
            <p:nvPr/>
          </p:nvSpPr>
          <p:spPr>
            <a:xfrm>
              <a:off x="4462325" y="676000"/>
              <a:ext cx="345000" cy="466900"/>
            </a:xfrm>
            <a:custGeom>
              <a:avLst/>
              <a:gdLst/>
              <a:ahLst/>
              <a:cxnLst/>
              <a:rect l="l" t="t" r="r" b="b"/>
              <a:pathLst>
                <a:path w="13800" h="18676" extrusionOk="0">
                  <a:moveTo>
                    <a:pt x="11533" y="0"/>
                  </a:moveTo>
                  <a:cubicBezTo>
                    <a:pt x="11515" y="0"/>
                    <a:pt x="11498" y="3"/>
                    <a:pt x="11482" y="8"/>
                  </a:cubicBezTo>
                  <a:cubicBezTo>
                    <a:pt x="11455" y="18"/>
                    <a:pt x="11434" y="33"/>
                    <a:pt x="11416" y="51"/>
                  </a:cubicBezTo>
                  <a:cubicBezTo>
                    <a:pt x="11383" y="92"/>
                    <a:pt x="11372" y="149"/>
                    <a:pt x="11386" y="208"/>
                  </a:cubicBezTo>
                  <a:cubicBezTo>
                    <a:pt x="11402" y="280"/>
                    <a:pt x="11421" y="349"/>
                    <a:pt x="11438" y="416"/>
                  </a:cubicBezTo>
                  <a:cubicBezTo>
                    <a:pt x="11403" y="362"/>
                    <a:pt x="11339" y="333"/>
                    <a:pt x="11268" y="333"/>
                  </a:cubicBezTo>
                  <a:cubicBezTo>
                    <a:pt x="11244" y="333"/>
                    <a:pt x="11219" y="336"/>
                    <a:pt x="11194" y="343"/>
                  </a:cubicBezTo>
                  <a:cubicBezTo>
                    <a:pt x="10881" y="428"/>
                    <a:pt x="10536" y="508"/>
                    <a:pt x="10141" y="590"/>
                  </a:cubicBezTo>
                  <a:lnTo>
                    <a:pt x="9655" y="689"/>
                  </a:lnTo>
                  <a:cubicBezTo>
                    <a:pt x="9253" y="770"/>
                    <a:pt x="8851" y="851"/>
                    <a:pt x="8453" y="942"/>
                  </a:cubicBezTo>
                  <a:cubicBezTo>
                    <a:pt x="8180" y="1007"/>
                    <a:pt x="7897" y="1084"/>
                    <a:pt x="7613" y="1170"/>
                  </a:cubicBezTo>
                  <a:cubicBezTo>
                    <a:pt x="7327" y="1258"/>
                    <a:pt x="7050" y="1366"/>
                    <a:pt x="6817" y="1459"/>
                  </a:cubicBezTo>
                  <a:cubicBezTo>
                    <a:pt x="5872" y="1832"/>
                    <a:pt x="4977" y="2282"/>
                    <a:pt x="4159" y="2793"/>
                  </a:cubicBezTo>
                  <a:cubicBezTo>
                    <a:pt x="3192" y="3397"/>
                    <a:pt x="2378" y="4080"/>
                    <a:pt x="1731" y="4830"/>
                  </a:cubicBezTo>
                  <a:cubicBezTo>
                    <a:pt x="1128" y="5528"/>
                    <a:pt x="677" y="6281"/>
                    <a:pt x="391" y="7065"/>
                  </a:cubicBezTo>
                  <a:cubicBezTo>
                    <a:pt x="223" y="7527"/>
                    <a:pt x="110" y="8007"/>
                    <a:pt x="54" y="8490"/>
                  </a:cubicBezTo>
                  <a:cubicBezTo>
                    <a:pt x="1" y="8952"/>
                    <a:pt x="1" y="9452"/>
                    <a:pt x="54" y="10024"/>
                  </a:cubicBezTo>
                  <a:cubicBezTo>
                    <a:pt x="103" y="10528"/>
                    <a:pt x="133" y="11043"/>
                    <a:pt x="161" y="11542"/>
                  </a:cubicBezTo>
                  <a:cubicBezTo>
                    <a:pt x="184" y="11948"/>
                    <a:pt x="209" y="12353"/>
                    <a:pt x="242" y="12760"/>
                  </a:cubicBezTo>
                  <a:cubicBezTo>
                    <a:pt x="311" y="13550"/>
                    <a:pt x="427" y="14585"/>
                    <a:pt x="747" y="15589"/>
                  </a:cubicBezTo>
                  <a:cubicBezTo>
                    <a:pt x="1049" y="16537"/>
                    <a:pt x="1517" y="17284"/>
                    <a:pt x="2141" y="17807"/>
                  </a:cubicBezTo>
                  <a:cubicBezTo>
                    <a:pt x="2483" y="18094"/>
                    <a:pt x="2890" y="18317"/>
                    <a:pt x="3354" y="18469"/>
                  </a:cubicBezTo>
                  <a:cubicBezTo>
                    <a:pt x="3766" y="18607"/>
                    <a:pt x="4188" y="18676"/>
                    <a:pt x="4611" y="18676"/>
                  </a:cubicBezTo>
                  <a:cubicBezTo>
                    <a:pt x="4672" y="18676"/>
                    <a:pt x="4733" y="18674"/>
                    <a:pt x="4795" y="18672"/>
                  </a:cubicBezTo>
                  <a:cubicBezTo>
                    <a:pt x="5582" y="18636"/>
                    <a:pt x="6382" y="18292"/>
                    <a:pt x="7175" y="17653"/>
                  </a:cubicBezTo>
                  <a:cubicBezTo>
                    <a:pt x="7772" y="17169"/>
                    <a:pt x="8297" y="16586"/>
                    <a:pt x="8802" y="16022"/>
                  </a:cubicBezTo>
                  <a:lnTo>
                    <a:pt x="9087" y="15707"/>
                  </a:lnTo>
                  <a:cubicBezTo>
                    <a:pt x="9516" y="15233"/>
                    <a:pt x="9970" y="14795"/>
                    <a:pt x="10316" y="14469"/>
                  </a:cubicBezTo>
                  <a:lnTo>
                    <a:pt x="10471" y="14325"/>
                  </a:lnTo>
                  <a:cubicBezTo>
                    <a:pt x="10845" y="13976"/>
                    <a:pt x="11231" y="13617"/>
                    <a:pt x="11592" y="13244"/>
                  </a:cubicBezTo>
                  <a:cubicBezTo>
                    <a:pt x="11729" y="13103"/>
                    <a:pt x="11864" y="12957"/>
                    <a:pt x="11992" y="12809"/>
                  </a:cubicBezTo>
                  <a:cubicBezTo>
                    <a:pt x="12212" y="12551"/>
                    <a:pt x="12413" y="12289"/>
                    <a:pt x="12590" y="12027"/>
                  </a:cubicBezTo>
                  <a:cubicBezTo>
                    <a:pt x="12749" y="11789"/>
                    <a:pt x="12887" y="11547"/>
                    <a:pt x="13001" y="11312"/>
                  </a:cubicBezTo>
                  <a:cubicBezTo>
                    <a:pt x="13108" y="11094"/>
                    <a:pt x="13203" y="10844"/>
                    <a:pt x="13304" y="10525"/>
                  </a:cubicBezTo>
                  <a:cubicBezTo>
                    <a:pt x="13383" y="10269"/>
                    <a:pt x="13436" y="10003"/>
                    <a:pt x="13482" y="9754"/>
                  </a:cubicBezTo>
                  <a:cubicBezTo>
                    <a:pt x="13532" y="9486"/>
                    <a:pt x="13575" y="9219"/>
                    <a:pt x="13611" y="8952"/>
                  </a:cubicBezTo>
                  <a:cubicBezTo>
                    <a:pt x="13686" y="8415"/>
                    <a:pt x="13734" y="7869"/>
                    <a:pt x="13755" y="7329"/>
                  </a:cubicBezTo>
                  <a:cubicBezTo>
                    <a:pt x="13799" y="6217"/>
                    <a:pt x="13691" y="5155"/>
                    <a:pt x="13434" y="4171"/>
                  </a:cubicBezTo>
                  <a:cubicBezTo>
                    <a:pt x="13377" y="3947"/>
                    <a:pt x="13305" y="3713"/>
                    <a:pt x="13216" y="3455"/>
                  </a:cubicBezTo>
                  <a:cubicBezTo>
                    <a:pt x="13137" y="3236"/>
                    <a:pt x="13035" y="3003"/>
                    <a:pt x="12894" y="2727"/>
                  </a:cubicBezTo>
                  <a:cubicBezTo>
                    <a:pt x="12769" y="2477"/>
                    <a:pt x="12634" y="2235"/>
                    <a:pt x="12499" y="1990"/>
                  </a:cubicBezTo>
                  <a:cubicBezTo>
                    <a:pt x="12370" y="1756"/>
                    <a:pt x="12239" y="1522"/>
                    <a:pt x="12119" y="1282"/>
                  </a:cubicBezTo>
                  <a:cubicBezTo>
                    <a:pt x="11915" y="870"/>
                    <a:pt x="11771" y="485"/>
                    <a:pt x="11682" y="106"/>
                  </a:cubicBezTo>
                  <a:cubicBezTo>
                    <a:pt x="11676" y="71"/>
                    <a:pt x="11650" y="41"/>
                    <a:pt x="11616" y="21"/>
                  </a:cubicBezTo>
                  <a:cubicBezTo>
                    <a:pt x="11590" y="7"/>
                    <a:pt x="11561" y="0"/>
                    <a:pt x="11533" y="0"/>
                  </a:cubicBezTo>
                  <a:close/>
                </a:path>
              </a:pathLst>
            </a:custGeom>
            <a:solidFill>
              <a:srgbClr val="AAB5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54" name="Google Shape;4054;p16"/>
            <p:cNvSpPr/>
            <p:nvPr/>
          </p:nvSpPr>
          <p:spPr>
            <a:xfrm>
              <a:off x="4438350" y="553250"/>
              <a:ext cx="262250" cy="182825"/>
            </a:xfrm>
            <a:custGeom>
              <a:avLst/>
              <a:gdLst/>
              <a:ahLst/>
              <a:cxnLst/>
              <a:rect l="l" t="t" r="r" b="b"/>
              <a:pathLst>
                <a:path w="10490" h="7313" extrusionOk="0">
                  <a:moveTo>
                    <a:pt x="6689" y="0"/>
                  </a:moveTo>
                  <a:cubicBezTo>
                    <a:pt x="6609" y="0"/>
                    <a:pt x="6529" y="2"/>
                    <a:pt x="6448" y="6"/>
                  </a:cubicBezTo>
                  <a:cubicBezTo>
                    <a:pt x="6073" y="22"/>
                    <a:pt x="5675" y="94"/>
                    <a:pt x="5270" y="219"/>
                  </a:cubicBezTo>
                  <a:cubicBezTo>
                    <a:pt x="4839" y="351"/>
                    <a:pt x="4444" y="552"/>
                    <a:pt x="4095" y="815"/>
                  </a:cubicBezTo>
                  <a:cubicBezTo>
                    <a:pt x="3871" y="981"/>
                    <a:pt x="3653" y="1194"/>
                    <a:pt x="3407" y="1477"/>
                  </a:cubicBezTo>
                  <a:cubicBezTo>
                    <a:pt x="3335" y="1560"/>
                    <a:pt x="3266" y="1644"/>
                    <a:pt x="3197" y="1727"/>
                  </a:cubicBezTo>
                  <a:lnTo>
                    <a:pt x="3038" y="1925"/>
                  </a:lnTo>
                  <a:cubicBezTo>
                    <a:pt x="2950" y="2037"/>
                    <a:pt x="2861" y="2146"/>
                    <a:pt x="2769" y="2255"/>
                  </a:cubicBezTo>
                  <a:lnTo>
                    <a:pt x="2700" y="2337"/>
                  </a:lnTo>
                  <a:cubicBezTo>
                    <a:pt x="2619" y="2434"/>
                    <a:pt x="2532" y="2524"/>
                    <a:pt x="2438" y="2610"/>
                  </a:cubicBezTo>
                  <a:cubicBezTo>
                    <a:pt x="2176" y="2834"/>
                    <a:pt x="1887" y="3031"/>
                    <a:pt x="1607" y="3223"/>
                  </a:cubicBezTo>
                  <a:lnTo>
                    <a:pt x="1362" y="3394"/>
                  </a:lnTo>
                  <a:cubicBezTo>
                    <a:pt x="1181" y="3519"/>
                    <a:pt x="1003" y="3649"/>
                    <a:pt x="830" y="3788"/>
                  </a:cubicBezTo>
                  <a:cubicBezTo>
                    <a:pt x="644" y="3936"/>
                    <a:pt x="503" y="4068"/>
                    <a:pt x="391" y="4200"/>
                  </a:cubicBezTo>
                  <a:cubicBezTo>
                    <a:pt x="325" y="4279"/>
                    <a:pt x="279" y="4350"/>
                    <a:pt x="236" y="4423"/>
                  </a:cubicBezTo>
                  <a:cubicBezTo>
                    <a:pt x="194" y="4489"/>
                    <a:pt x="170" y="4565"/>
                    <a:pt x="144" y="4638"/>
                  </a:cubicBezTo>
                  <a:cubicBezTo>
                    <a:pt x="58" y="4895"/>
                    <a:pt x="16" y="5099"/>
                    <a:pt x="7" y="5297"/>
                  </a:cubicBezTo>
                  <a:cubicBezTo>
                    <a:pt x="0" y="5457"/>
                    <a:pt x="16" y="5619"/>
                    <a:pt x="59" y="5792"/>
                  </a:cubicBezTo>
                  <a:cubicBezTo>
                    <a:pt x="95" y="5935"/>
                    <a:pt x="164" y="6082"/>
                    <a:pt x="267" y="6240"/>
                  </a:cubicBezTo>
                  <a:cubicBezTo>
                    <a:pt x="431" y="6481"/>
                    <a:pt x="687" y="6691"/>
                    <a:pt x="1026" y="6864"/>
                  </a:cubicBezTo>
                  <a:cubicBezTo>
                    <a:pt x="1306" y="7008"/>
                    <a:pt x="1638" y="7116"/>
                    <a:pt x="2070" y="7201"/>
                  </a:cubicBezTo>
                  <a:cubicBezTo>
                    <a:pt x="2420" y="7268"/>
                    <a:pt x="2795" y="7304"/>
                    <a:pt x="3219" y="7311"/>
                  </a:cubicBezTo>
                  <a:cubicBezTo>
                    <a:pt x="3268" y="7312"/>
                    <a:pt x="3317" y="7313"/>
                    <a:pt x="3366" y="7313"/>
                  </a:cubicBezTo>
                  <a:cubicBezTo>
                    <a:pt x="3673" y="7313"/>
                    <a:pt x="3975" y="7293"/>
                    <a:pt x="4266" y="7251"/>
                  </a:cubicBezTo>
                  <a:cubicBezTo>
                    <a:pt x="4486" y="7221"/>
                    <a:pt x="4680" y="7180"/>
                    <a:pt x="4856" y="7127"/>
                  </a:cubicBezTo>
                  <a:cubicBezTo>
                    <a:pt x="5250" y="7012"/>
                    <a:pt x="5656" y="6870"/>
                    <a:pt x="6061" y="6706"/>
                  </a:cubicBezTo>
                  <a:cubicBezTo>
                    <a:pt x="6756" y="6426"/>
                    <a:pt x="7345" y="6096"/>
                    <a:pt x="7861" y="5698"/>
                  </a:cubicBezTo>
                  <a:cubicBezTo>
                    <a:pt x="8207" y="5421"/>
                    <a:pt x="8538" y="5108"/>
                    <a:pt x="8866" y="4727"/>
                  </a:cubicBezTo>
                  <a:cubicBezTo>
                    <a:pt x="9497" y="3996"/>
                    <a:pt x="10015" y="3147"/>
                    <a:pt x="10471" y="2398"/>
                  </a:cubicBezTo>
                  <a:cubicBezTo>
                    <a:pt x="10485" y="2375"/>
                    <a:pt x="10489" y="2346"/>
                    <a:pt x="10481" y="2316"/>
                  </a:cubicBezTo>
                  <a:cubicBezTo>
                    <a:pt x="10471" y="2281"/>
                    <a:pt x="10446" y="2253"/>
                    <a:pt x="10418" y="2238"/>
                  </a:cubicBezTo>
                  <a:cubicBezTo>
                    <a:pt x="10400" y="2230"/>
                    <a:pt x="10382" y="2225"/>
                    <a:pt x="10365" y="2225"/>
                  </a:cubicBezTo>
                  <a:cubicBezTo>
                    <a:pt x="10341" y="2225"/>
                    <a:pt x="10318" y="2233"/>
                    <a:pt x="10297" y="2247"/>
                  </a:cubicBezTo>
                  <a:cubicBezTo>
                    <a:pt x="10294" y="2171"/>
                    <a:pt x="10283" y="2089"/>
                    <a:pt x="10252" y="2010"/>
                  </a:cubicBezTo>
                  <a:cubicBezTo>
                    <a:pt x="10219" y="1928"/>
                    <a:pt x="10169" y="1850"/>
                    <a:pt x="10122" y="1776"/>
                  </a:cubicBezTo>
                  <a:lnTo>
                    <a:pt x="10090" y="1727"/>
                  </a:lnTo>
                  <a:cubicBezTo>
                    <a:pt x="9975" y="1543"/>
                    <a:pt x="9837" y="1382"/>
                    <a:pt x="9707" y="1237"/>
                  </a:cubicBezTo>
                  <a:cubicBezTo>
                    <a:pt x="9464" y="967"/>
                    <a:pt x="9146" y="721"/>
                    <a:pt x="8762" y="509"/>
                  </a:cubicBezTo>
                  <a:cubicBezTo>
                    <a:pt x="8441" y="332"/>
                    <a:pt x="8064" y="193"/>
                    <a:pt x="7644" y="100"/>
                  </a:cubicBezTo>
                  <a:cubicBezTo>
                    <a:pt x="7346" y="34"/>
                    <a:pt x="7025" y="0"/>
                    <a:pt x="6689" y="0"/>
                  </a:cubicBezTo>
                  <a:close/>
                </a:path>
              </a:pathLst>
            </a:custGeom>
            <a:solidFill>
              <a:srgbClr val="AAB5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55" name="Google Shape;4055;p16"/>
            <p:cNvSpPr/>
            <p:nvPr/>
          </p:nvSpPr>
          <p:spPr>
            <a:xfrm>
              <a:off x="4831450" y="687450"/>
              <a:ext cx="466725" cy="550675"/>
            </a:xfrm>
            <a:custGeom>
              <a:avLst/>
              <a:gdLst/>
              <a:ahLst/>
              <a:cxnLst/>
              <a:rect l="l" t="t" r="r" b="b"/>
              <a:pathLst>
                <a:path w="18669" h="22027" extrusionOk="0">
                  <a:moveTo>
                    <a:pt x="9305" y="19012"/>
                  </a:moveTo>
                  <a:cubicBezTo>
                    <a:pt x="9307" y="19012"/>
                    <a:pt x="9308" y="19012"/>
                    <a:pt x="9310" y="19013"/>
                  </a:cubicBezTo>
                  <a:lnTo>
                    <a:pt x="9310" y="19013"/>
                  </a:lnTo>
                  <a:cubicBezTo>
                    <a:pt x="9308" y="19012"/>
                    <a:pt x="9307" y="19012"/>
                    <a:pt x="9305" y="19012"/>
                  </a:cubicBezTo>
                  <a:close/>
                  <a:moveTo>
                    <a:pt x="4685" y="1"/>
                  </a:moveTo>
                  <a:cubicBezTo>
                    <a:pt x="4649" y="1"/>
                    <a:pt x="4613" y="19"/>
                    <a:pt x="4590" y="44"/>
                  </a:cubicBezTo>
                  <a:cubicBezTo>
                    <a:pt x="4728" y="181"/>
                    <a:pt x="4871" y="312"/>
                    <a:pt x="5023" y="434"/>
                  </a:cubicBezTo>
                  <a:cubicBezTo>
                    <a:pt x="5186" y="566"/>
                    <a:pt x="5351" y="689"/>
                    <a:pt x="5522" y="806"/>
                  </a:cubicBezTo>
                  <a:cubicBezTo>
                    <a:pt x="5525" y="810"/>
                    <a:pt x="5530" y="811"/>
                    <a:pt x="5533" y="814"/>
                  </a:cubicBezTo>
                  <a:cubicBezTo>
                    <a:pt x="6115" y="1206"/>
                    <a:pt x="6744" y="1518"/>
                    <a:pt x="7389" y="1794"/>
                  </a:cubicBezTo>
                  <a:cubicBezTo>
                    <a:pt x="8022" y="2064"/>
                    <a:pt x="8666" y="2301"/>
                    <a:pt x="9308" y="2552"/>
                  </a:cubicBezTo>
                  <a:cubicBezTo>
                    <a:pt x="9950" y="2806"/>
                    <a:pt x="10595" y="3074"/>
                    <a:pt x="11200" y="3410"/>
                  </a:cubicBezTo>
                  <a:cubicBezTo>
                    <a:pt x="11765" y="3723"/>
                    <a:pt x="12307" y="4093"/>
                    <a:pt x="12762" y="4556"/>
                  </a:cubicBezTo>
                  <a:cubicBezTo>
                    <a:pt x="13097" y="4899"/>
                    <a:pt x="13396" y="5281"/>
                    <a:pt x="13627" y="5701"/>
                  </a:cubicBezTo>
                  <a:cubicBezTo>
                    <a:pt x="13756" y="5932"/>
                    <a:pt x="13873" y="6172"/>
                    <a:pt x="13970" y="6419"/>
                  </a:cubicBezTo>
                  <a:cubicBezTo>
                    <a:pt x="14042" y="6607"/>
                    <a:pt x="14107" y="6796"/>
                    <a:pt x="14171" y="6989"/>
                  </a:cubicBezTo>
                  <a:cubicBezTo>
                    <a:pt x="14407" y="7685"/>
                    <a:pt x="14637" y="8388"/>
                    <a:pt x="14839" y="9094"/>
                  </a:cubicBezTo>
                  <a:cubicBezTo>
                    <a:pt x="15070" y="9902"/>
                    <a:pt x="15271" y="10715"/>
                    <a:pt x="15421" y="11540"/>
                  </a:cubicBezTo>
                  <a:cubicBezTo>
                    <a:pt x="15567" y="12365"/>
                    <a:pt x="15665" y="13202"/>
                    <a:pt x="15652" y="14041"/>
                  </a:cubicBezTo>
                  <a:cubicBezTo>
                    <a:pt x="15646" y="14440"/>
                    <a:pt x="15622" y="14838"/>
                    <a:pt x="15559" y="15232"/>
                  </a:cubicBezTo>
                  <a:cubicBezTo>
                    <a:pt x="15498" y="15620"/>
                    <a:pt x="15408" y="16000"/>
                    <a:pt x="15280" y="16372"/>
                  </a:cubicBezTo>
                  <a:cubicBezTo>
                    <a:pt x="15079" y="16950"/>
                    <a:pt x="14777" y="17495"/>
                    <a:pt x="14378" y="17961"/>
                  </a:cubicBezTo>
                  <a:cubicBezTo>
                    <a:pt x="14280" y="18071"/>
                    <a:pt x="14178" y="18178"/>
                    <a:pt x="14072" y="18280"/>
                  </a:cubicBezTo>
                  <a:cubicBezTo>
                    <a:pt x="13771" y="18563"/>
                    <a:pt x="13439" y="18808"/>
                    <a:pt x="13080" y="19008"/>
                  </a:cubicBezTo>
                  <a:cubicBezTo>
                    <a:pt x="12968" y="19070"/>
                    <a:pt x="12857" y="19127"/>
                    <a:pt x="12742" y="19180"/>
                  </a:cubicBezTo>
                  <a:cubicBezTo>
                    <a:pt x="12643" y="19226"/>
                    <a:pt x="12542" y="19275"/>
                    <a:pt x="12439" y="19312"/>
                  </a:cubicBezTo>
                  <a:cubicBezTo>
                    <a:pt x="12232" y="19391"/>
                    <a:pt x="12017" y="19454"/>
                    <a:pt x="11794" y="19476"/>
                  </a:cubicBezTo>
                  <a:cubicBezTo>
                    <a:pt x="11717" y="19484"/>
                    <a:pt x="11639" y="19488"/>
                    <a:pt x="11560" y="19488"/>
                  </a:cubicBezTo>
                  <a:cubicBezTo>
                    <a:pt x="11435" y="19488"/>
                    <a:pt x="11309" y="19478"/>
                    <a:pt x="11185" y="19457"/>
                  </a:cubicBezTo>
                  <a:cubicBezTo>
                    <a:pt x="10998" y="19426"/>
                    <a:pt x="10816" y="19377"/>
                    <a:pt x="10637" y="19321"/>
                  </a:cubicBezTo>
                  <a:cubicBezTo>
                    <a:pt x="10424" y="19259"/>
                    <a:pt x="10213" y="19189"/>
                    <a:pt x="9999" y="19134"/>
                  </a:cubicBezTo>
                  <a:cubicBezTo>
                    <a:pt x="9771" y="19080"/>
                    <a:pt x="9542" y="19039"/>
                    <a:pt x="9310" y="19013"/>
                  </a:cubicBezTo>
                  <a:lnTo>
                    <a:pt x="9310" y="19013"/>
                  </a:lnTo>
                  <a:cubicBezTo>
                    <a:pt x="9313" y="19013"/>
                    <a:pt x="9316" y="19014"/>
                    <a:pt x="9319" y="19015"/>
                  </a:cubicBezTo>
                  <a:lnTo>
                    <a:pt x="9319" y="19015"/>
                  </a:lnTo>
                  <a:cubicBezTo>
                    <a:pt x="9181" y="19003"/>
                    <a:pt x="9042" y="18998"/>
                    <a:pt x="8904" y="18998"/>
                  </a:cubicBezTo>
                  <a:cubicBezTo>
                    <a:pt x="8808" y="18998"/>
                    <a:pt x="8712" y="19000"/>
                    <a:pt x="8616" y="19005"/>
                  </a:cubicBezTo>
                  <a:cubicBezTo>
                    <a:pt x="8384" y="19018"/>
                    <a:pt x="8155" y="19038"/>
                    <a:pt x="7925" y="19055"/>
                  </a:cubicBezTo>
                  <a:cubicBezTo>
                    <a:pt x="7727" y="19070"/>
                    <a:pt x="7528" y="19084"/>
                    <a:pt x="7329" y="19084"/>
                  </a:cubicBezTo>
                  <a:cubicBezTo>
                    <a:pt x="7296" y="19084"/>
                    <a:pt x="7263" y="19083"/>
                    <a:pt x="7230" y="19082"/>
                  </a:cubicBezTo>
                  <a:cubicBezTo>
                    <a:pt x="7027" y="19077"/>
                    <a:pt x="6820" y="19065"/>
                    <a:pt x="6622" y="19029"/>
                  </a:cubicBezTo>
                  <a:cubicBezTo>
                    <a:pt x="6379" y="18986"/>
                    <a:pt x="6138" y="18923"/>
                    <a:pt x="5905" y="18844"/>
                  </a:cubicBezTo>
                  <a:cubicBezTo>
                    <a:pt x="5684" y="18771"/>
                    <a:pt x="5463" y="18689"/>
                    <a:pt x="5250" y="18593"/>
                  </a:cubicBezTo>
                  <a:cubicBezTo>
                    <a:pt x="4827" y="18400"/>
                    <a:pt x="4419" y="18170"/>
                    <a:pt x="4037" y="17906"/>
                  </a:cubicBezTo>
                  <a:cubicBezTo>
                    <a:pt x="3622" y="17622"/>
                    <a:pt x="3228" y="17301"/>
                    <a:pt x="2869" y="16948"/>
                  </a:cubicBezTo>
                  <a:cubicBezTo>
                    <a:pt x="2544" y="16626"/>
                    <a:pt x="2237" y="16282"/>
                    <a:pt x="1963" y="15915"/>
                  </a:cubicBezTo>
                  <a:cubicBezTo>
                    <a:pt x="1707" y="15571"/>
                    <a:pt x="1473" y="15212"/>
                    <a:pt x="1272" y="14832"/>
                  </a:cubicBezTo>
                  <a:cubicBezTo>
                    <a:pt x="1097" y="14501"/>
                    <a:pt x="939" y="14156"/>
                    <a:pt x="815" y="13801"/>
                  </a:cubicBezTo>
                  <a:cubicBezTo>
                    <a:pt x="677" y="13408"/>
                    <a:pt x="575" y="13001"/>
                    <a:pt x="511" y="12590"/>
                  </a:cubicBezTo>
                  <a:cubicBezTo>
                    <a:pt x="447" y="12187"/>
                    <a:pt x="417" y="11779"/>
                    <a:pt x="420" y="11371"/>
                  </a:cubicBezTo>
                  <a:cubicBezTo>
                    <a:pt x="426" y="10562"/>
                    <a:pt x="539" y="9759"/>
                    <a:pt x="700" y="8968"/>
                  </a:cubicBezTo>
                  <a:cubicBezTo>
                    <a:pt x="870" y="8138"/>
                    <a:pt x="1079" y="7319"/>
                    <a:pt x="1265" y="6493"/>
                  </a:cubicBezTo>
                  <a:cubicBezTo>
                    <a:pt x="1303" y="6315"/>
                    <a:pt x="1344" y="6136"/>
                    <a:pt x="1380" y="5956"/>
                  </a:cubicBezTo>
                  <a:lnTo>
                    <a:pt x="1380" y="5956"/>
                  </a:lnTo>
                  <a:cubicBezTo>
                    <a:pt x="1351" y="6028"/>
                    <a:pt x="1319" y="6100"/>
                    <a:pt x="1291" y="6174"/>
                  </a:cubicBezTo>
                  <a:cubicBezTo>
                    <a:pt x="1089" y="6664"/>
                    <a:pt x="906" y="7161"/>
                    <a:pt x="740" y="7654"/>
                  </a:cubicBezTo>
                  <a:cubicBezTo>
                    <a:pt x="555" y="8185"/>
                    <a:pt x="422" y="8639"/>
                    <a:pt x="318" y="9084"/>
                  </a:cubicBezTo>
                  <a:cubicBezTo>
                    <a:pt x="96" y="10038"/>
                    <a:pt x="1" y="11009"/>
                    <a:pt x="32" y="11970"/>
                  </a:cubicBezTo>
                  <a:cubicBezTo>
                    <a:pt x="67" y="12929"/>
                    <a:pt x="246" y="13863"/>
                    <a:pt x="574" y="14745"/>
                  </a:cubicBezTo>
                  <a:cubicBezTo>
                    <a:pt x="906" y="15648"/>
                    <a:pt x="1397" y="16476"/>
                    <a:pt x="2035" y="17202"/>
                  </a:cubicBezTo>
                  <a:cubicBezTo>
                    <a:pt x="2375" y="17589"/>
                    <a:pt x="2747" y="17942"/>
                    <a:pt x="3142" y="18255"/>
                  </a:cubicBezTo>
                  <a:cubicBezTo>
                    <a:pt x="3372" y="18436"/>
                    <a:pt x="3602" y="18613"/>
                    <a:pt x="3836" y="18788"/>
                  </a:cubicBezTo>
                  <a:lnTo>
                    <a:pt x="4096" y="18988"/>
                  </a:lnTo>
                  <a:cubicBezTo>
                    <a:pt x="4673" y="19429"/>
                    <a:pt x="5350" y="19937"/>
                    <a:pt x="6049" y="20395"/>
                  </a:cubicBezTo>
                  <a:cubicBezTo>
                    <a:pt x="6829" y="20905"/>
                    <a:pt x="7492" y="21264"/>
                    <a:pt x="8139" y="21526"/>
                  </a:cubicBezTo>
                  <a:cubicBezTo>
                    <a:pt x="8492" y="21674"/>
                    <a:pt x="8861" y="21790"/>
                    <a:pt x="9230" y="21876"/>
                  </a:cubicBezTo>
                  <a:cubicBezTo>
                    <a:pt x="9579" y="21959"/>
                    <a:pt x="9946" y="22007"/>
                    <a:pt x="10348" y="22024"/>
                  </a:cubicBezTo>
                  <a:cubicBezTo>
                    <a:pt x="10397" y="22026"/>
                    <a:pt x="10445" y="22026"/>
                    <a:pt x="10494" y="22026"/>
                  </a:cubicBezTo>
                  <a:cubicBezTo>
                    <a:pt x="11197" y="22026"/>
                    <a:pt x="11917" y="21863"/>
                    <a:pt x="12584" y="21547"/>
                  </a:cubicBezTo>
                  <a:cubicBezTo>
                    <a:pt x="12972" y="21368"/>
                    <a:pt x="13357" y="21135"/>
                    <a:pt x="13733" y="20851"/>
                  </a:cubicBezTo>
                  <a:cubicBezTo>
                    <a:pt x="13921" y="20705"/>
                    <a:pt x="14104" y="20546"/>
                    <a:pt x="14283" y="20388"/>
                  </a:cubicBezTo>
                  <a:cubicBezTo>
                    <a:pt x="14481" y="20211"/>
                    <a:pt x="14673" y="20039"/>
                    <a:pt x="14861" y="19864"/>
                  </a:cubicBezTo>
                  <a:cubicBezTo>
                    <a:pt x="15362" y="19397"/>
                    <a:pt x="15803" y="18939"/>
                    <a:pt x="16215" y="18463"/>
                  </a:cubicBezTo>
                  <a:cubicBezTo>
                    <a:pt x="16402" y="18239"/>
                    <a:pt x="16586" y="18011"/>
                    <a:pt x="16764" y="17780"/>
                  </a:cubicBezTo>
                  <a:cubicBezTo>
                    <a:pt x="17331" y="17037"/>
                    <a:pt x="17778" y="16276"/>
                    <a:pt x="18091" y="15520"/>
                  </a:cubicBezTo>
                  <a:cubicBezTo>
                    <a:pt x="18252" y="15130"/>
                    <a:pt x="18384" y="14722"/>
                    <a:pt x="18477" y="14308"/>
                  </a:cubicBezTo>
                  <a:cubicBezTo>
                    <a:pt x="18563" y="13939"/>
                    <a:pt x="18617" y="13524"/>
                    <a:pt x="18637" y="13044"/>
                  </a:cubicBezTo>
                  <a:cubicBezTo>
                    <a:pt x="18668" y="12194"/>
                    <a:pt x="18525" y="11296"/>
                    <a:pt x="18202" y="10377"/>
                  </a:cubicBezTo>
                  <a:cubicBezTo>
                    <a:pt x="18091" y="10060"/>
                    <a:pt x="17953" y="9747"/>
                    <a:pt x="17809" y="9428"/>
                  </a:cubicBezTo>
                  <a:lnTo>
                    <a:pt x="17759" y="9316"/>
                  </a:lnTo>
                  <a:cubicBezTo>
                    <a:pt x="17694" y="9171"/>
                    <a:pt x="17630" y="9026"/>
                    <a:pt x="17568" y="8878"/>
                  </a:cubicBezTo>
                  <a:cubicBezTo>
                    <a:pt x="17440" y="8573"/>
                    <a:pt x="17324" y="8266"/>
                    <a:pt x="17208" y="7956"/>
                  </a:cubicBezTo>
                  <a:lnTo>
                    <a:pt x="17156" y="7813"/>
                  </a:lnTo>
                  <a:lnTo>
                    <a:pt x="17101" y="7673"/>
                  </a:lnTo>
                  <a:lnTo>
                    <a:pt x="16905" y="7153"/>
                  </a:lnTo>
                  <a:cubicBezTo>
                    <a:pt x="16649" y="6485"/>
                    <a:pt x="16416" y="5946"/>
                    <a:pt x="16171" y="5456"/>
                  </a:cubicBezTo>
                  <a:cubicBezTo>
                    <a:pt x="15899" y="4908"/>
                    <a:pt x="15577" y="4409"/>
                    <a:pt x="15214" y="3974"/>
                  </a:cubicBezTo>
                  <a:cubicBezTo>
                    <a:pt x="14515" y="3132"/>
                    <a:pt x="13591" y="2411"/>
                    <a:pt x="12469" y="1833"/>
                  </a:cubicBezTo>
                  <a:cubicBezTo>
                    <a:pt x="11982" y="1580"/>
                    <a:pt x="11449" y="1359"/>
                    <a:pt x="10842" y="1156"/>
                  </a:cubicBezTo>
                  <a:cubicBezTo>
                    <a:pt x="10310" y="978"/>
                    <a:pt x="9762" y="839"/>
                    <a:pt x="9210" y="740"/>
                  </a:cubicBezTo>
                  <a:cubicBezTo>
                    <a:pt x="8871" y="676"/>
                    <a:pt x="8525" y="656"/>
                    <a:pt x="8139" y="638"/>
                  </a:cubicBezTo>
                  <a:cubicBezTo>
                    <a:pt x="7954" y="628"/>
                    <a:pt x="7767" y="623"/>
                    <a:pt x="7583" y="617"/>
                  </a:cubicBezTo>
                  <a:lnTo>
                    <a:pt x="7484" y="613"/>
                  </a:lnTo>
                  <a:cubicBezTo>
                    <a:pt x="7301" y="609"/>
                    <a:pt x="7122" y="602"/>
                    <a:pt x="6939" y="592"/>
                  </a:cubicBezTo>
                  <a:cubicBezTo>
                    <a:pt x="6560" y="570"/>
                    <a:pt x="5992" y="523"/>
                    <a:pt x="5456" y="359"/>
                  </a:cubicBezTo>
                  <a:cubicBezTo>
                    <a:pt x="5193" y="271"/>
                    <a:pt x="4959" y="158"/>
                    <a:pt x="4741" y="17"/>
                  </a:cubicBezTo>
                  <a:cubicBezTo>
                    <a:pt x="4723" y="6"/>
                    <a:pt x="4704" y="1"/>
                    <a:pt x="4685" y="1"/>
                  </a:cubicBezTo>
                  <a:close/>
                </a:path>
              </a:pathLst>
            </a:custGeom>
            <a:solidFill>
              <a:srgbClr val="DFE2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56" name="Google Shape;4056;p16"/>
            <p:cNvSpPr/>
            <p:nvPr/>
          </p:nvSpPr>
          <p:spPr>
            <a:xfrm>
              <a:off x="4462175" y="685375"/>
              <a:ext cx="344350" cy="457600"/>
            </a:xfrm>
            <a:custGeom>
              <a:avLst/>
              <a:gdLst/>
              <a:ahLst/>
              <a:cxnLst/>
              <a:rect l="l" t="t" r="r" b="b"/>
              <a:pathLst>
                <a:path w="13774" h="18304" extrusionOk="0">
                  <a:moveTo>
                    <a:pt x="10810" y="327"/>
                  </a:moveTo>
                  <a:lnTo>
                    <a:pt x="10810" y="327"/>
                  </a:lnTo>
                  <a:cubicBezTo>
                    <a:pt x="10810" y="327"/>
                    <a:pt x="10809" y="328"/>
                    <a:pt x="10809" y="330"/>
                  </a:cubicBezTo>
                  <a:cubicBezTo>
                    <a:pt x="10809" y="328"/>
                    <a:pt x="10810" y="328"/>
                    <a:pt x="10810" y="327"/>
                  </a:cubicBezTo>
                  <a:close/>
                  <a:moveTo>
                    <a:pt x="9113" y="2168"/>
                  </a:moveTo>
                  <a:lnTo>
                    <a:pt x="9113" y="2168"/>
                  </a:lnTo>
                  <a:cubicBezTo>
                    <a:pt x="9110" y="2171"/>
                    <a:pt x="9107" y="2174"/>
                    <a:pt x="9104" y="2176"/>
                  </a:cubicBezTo>
                  <a:lnTo>
                    <a:pt x="9104" y="2176"/>
                  </a:lnTo>
                  <a:cubicBezTo>
                    <a:pt x="9107" y="2174"/>
                    <a:pt x="9110" y="2171"/>
                    <a:pt x="9113" y="2168"/>
                  </a:cubicBezTo>
                  <a:close/>
                  <a:moveTo>
                    <a:pt x="6006" y="5141"/>
                  </a:moveTo>
                  <a:lnTo>
                    <a:pt x="6006" y="5141"/>
                  </a:lnTo>
                  <a:cubicBezTo>
                    <a:pt x="6003" y="5144"/>
                    <a:pt x="6000" y="5147"/>
                    <a:pt x="5996" y="5150"/>
                  </a:cubicBezTo>
                  <a:lnTo>
                    <a:pt x="5996" y="5150"/>
                  </a:lnTo>
                  <a:cubicBezTo>
                    <a:pt x="6000" y="5147"/>
                    <a:pt x="6003" y="5145"/>
                    <a:pt x="6006" y="5141"/>
                  </a:cubicBezTo>
                  <a:close/>
                  <a:moveTo>
                    <a:pt x="11012" y="1"/>
                  </a:moveTo>
                  <a:lnTo>
                    <a:pt x="11012" y="1"/>
                  </a:lnTo>
                  <a:cubicBezTo>
                    <a:pt x="10736" y="71"/>
                    <a:pt x="10451" y="136"/>
                    <a:pt x="10148" y="201"/>
                  </a:cubicBezTo>
                  <a:lnTo>
                    <a:pt x="9663" y="300"/>
                  </a:lnTo>
                  <a:lnTo>
                    <a:pt x="9567" y="321"/>
                  </a:lnTo>
                  <a:cubicBezTo>
                    <a:pt x="9196" y="395"/>
                    <a:pt x="8828" y="471"/>
                    <a:pt x="8461" y="553"/>
                  </a:cubicBezTo>
                  <a:cubicBezTo>
                    <a:pt x="8179" y="619"/>
                    <a:pt x="7896" y="698"/>
                    <a:pt x="7619" y="782"/>
                  </a:cubicBezTo>
                  <a:cubicBezTo>
                    <a:pt x="7336" y="869"/>
                    <a:pt x="7060" y="976"/>
                    <a:pt x="6823" y="1071"/>
                  </a:cubicBezTo>
                  <a:cubicBezTo>
                    <a:pt x="5877" y="1446"/>
                    <a:pt x="4980" y="1894"/>
                    <a:pt x="4165" y="2404"/>
                  </a:cubicBezTo>
                  <a:cubicBezTo>
                    <a:pt x="3191" y="3010"/>
                    <a:pt x="2374" y="3697"/>
                    <a:pt x="1732" y="4439"/>
                  </a:cubicBezTo>
                  <a:cubicBezTo>
                    <a:pt x="1131" y="5134"/>
                    <a:pt x="682" y="5888"/>
                    <a:pt x="392" y="6683"/>
                  </a:cubicBezTo>
                  <a:cubicBezTo>
                    <a:pt x="223" y="7152"/>
                    <a:pt x="109" y="7632"/>
                    <a:pt x="54" y="8107"/>
                  </a:cubicBezTo>
                  <a:cubicBezTo>
                    <a:pt x="1" y="8573"/>
                    <a:pt x="1" y="9077"/>
                    <a:pt x="53" y="9644"/>
                  </a:cubicBezTo>
                  <a:cubicBezTo>
                    <a:pt x="103" y="10150"/>
                    <a:pt x="133" y="10681"/>
                    <a:pt x="160" y="11150"/>
                  </a:cubicBezTo>
                  <a:cubicBezTo>
                    <a:pt x="186" y="11569"/>
                    <a:pt x="209" y="11975"/>
                    <a:pt x="244" y="12380"/>
                  </a:cubicBezTo>
                  <a:cubicBezTo>
                    <a:pt x="311" y="13168"/>
                    <a:pt x="427" y="14199"/>
                    <a:pt x="749" y="15213"/>
                  </a:cubicBezTo>
                  <a:cubicBezTo>
                    <a:pt x="1049" y="16162"/>
                    <a:pt x="1518" y="16910"/>
                    <a:pt x="2142" y="17435"/>
                  </a:cubicBezTo>
                  <a:cubicBezTo>
                    <a:pt x="2486" y="17722"/>
                    <a:pt x="2895" y="17943"/>
                    <a:pt x="3362" y="18095"/>
                  </a:cubicBezTo>
                  <a:cubicBezTo>
                    <a:pt x="3778" y="18234"/>
                    <a:pt x="4203" y="18303"/>
                    <a:pt x="4628" y="18303"/>
                  </a:cubicBezTo>
                  <a:cubicBezTo>
                    <a:pt x="4687" y="18303"/>
                    <a:pt x="4745" y="18302"/>
                    <a:pt x="4804" y="18299"/>
                  </a:cubicBezTo>
                  <a:cubicBezTo>
                    <a:pt x="5591" y="18262"/>
                    <a:pt x="6395" y="17919"/>
                    <a:pt x="7190" y="17280"/>
                  </a:cubicBezTo>
                  <a:cubicBezTo>
                    <a:pt x="7774" y="16804"/>
                    <a:pt x="8287" y="16235"/>
                    <a:pt x="8784" y="15684"/>
                  </a:cubicBezTo>
                  <a:lnTo>
                    <a:pt x="9101" y="15333"/>
                  </a:lnTo>
                  <a:cubicBezTo>
                    <a:pt x="9534" y="14854"/>
                    <a:pt x="10010" y="14396"/>
                    <a:pt x="10331" y="14095"/>
                  </a:cubicBezTo>
                  <a:lnTo>
                    <a:pt x="10486" y="13952"/>
                  </a:lnTo>
                  <a:cubicBezTo>
                    <a:pt x="10816" y="13644"/>
                    <a:pt x="11227" y="13258"/>
                    <a:pt x="11605" y="12870"/>
                  </a:cubicBezTo>
                  <a:cubicBezTo>
                    <a:pt x="11741" y="12729"/>
                    <a:pt x="11875" y="12583"/>
                    <a:pt x="12003" y="12436"/>
                  </a:cubicBezTo>
                  <a:cubicBezTo>
                    <a:pt x="12221" y="12191"/>
                    <a:pt x="12422" y="11927"/>
                    <a:pt x="12603" y="11658"/>
                  </a:cubicBezTo>
                  <a:cubicBezTo>
                    <a:pt x="12767" y="11409"/>
                    <a:pt x="12905" y="11167"/>
                    <a:pt x="13014" y="10937"/>
                  </a:cubicBezTo>
                  <a:cubicBezTo>
                    <a:pt x="13121" y="10720"/>
                    <a:pt x="13216" y="10469"/>
                    <a:pt x="13317" y="10150"/>
                  </a:cubicBezTo>
                  <a:cubicBezTo>
                    <a:pt x="13396" y="9894"/>
                    <a:pt x="13447" y="9628"/>
                    <a:pt x="13495" y="9379"/>
                  </a:cubicBezTo>
                  <a:cubicBezTo>
                    <a:pt x="13545" y="9111"/>
                    <a:pt x="13588" y="8846"/>
                    <a:pt x="13624" y="8576"/>
                  </a:cubicBezTo>
                  <a:cubicBezTo>
                    <a:pt x="13702" y="8031"/>
                    <a:pt x="13752" y="7484"/>
                    <a:pt x="13769" y="6950"/>
                  </a:cubicBezTo>
                  <a:cubicBezTo>
                    <a:pt x="13771" y="6910"/>
                    <a:pt x="13771" y="6872"/>
                    <a:pt x="13774" y="6833"/>
                  </a:cubicBezTo>
                  <a:lnTo>
                    <a:pt x="13774" y="6833"/>
                  </a:lnTo>
                  <a:cubicBezTo>
                    <a:pt x="13683" y="7333"/>
                    <a:pt x="13561" y="7829"/>
                    <a:pt x="13407" y="8314"/>
                  </a:cubicBezTo>
                  <a:cubicBezTo>
                    <a:pt x="13110" y="9242"/>
                    <a:pt x="12706" y="10138"/>
                    <a:pt x="12186" y="10960"/>
                  </a:cubicBezTo>
                  <a:cubicBezTo>
                    <a:pt x="11893" y="11424"/>
                    <a:pt x="11566" y="11869"/>
                    <a:pt x="11207" y="12284"/>
                  </a:cubicBezTo>
                  <a:cubicBezTo>
                    <a:pt x="10933" y="12603"/>
                    <a:pt x="10638" y="12903"/>
                    <a:pt x="10322" y="13185"/>
                  </a:cubicBezTo>
                  <a:cubicBezTo>
                    <a:pt x="10140" y="13348"/>
                    <a:pt x="9953" y="13505"/>
                    <a:pt x="9759" y="13656"/>
                  </a:cubicBezTo>
                  <a:cubicBezTo>
                    <a:pt x="9647" y="13743"/>
                    <a:pt x="9534" y="13830"/>
                    <a:pt x="9423" y="13916"/>
                  </a:cubicBezTo>
                  <a:cubicBezTo>
                    <a:pt x="9136" y="14140"/>
                    <a:pt x="8846" y="14360"/>
                    <a:pt x="8550" y="14574"/>
                  </a:cubicBezTo>
                  <a:cubicBezTo>
                    <a:pt x="8211" y="14819"/>
                    <a:pt x="7866" y="15059"/>
                    <a:pt x="7514" y="15287"/>
                  </a:cubicBezTo>
                  <a:cubicBezTo>
                    <a:pt x="7152" y="15522"/>
                    <a:pt x="6782" y="15744"/>
                    <a:pt x="6400" y="15940"/>
                  </a:cubicBezTo>
                  <a:cubicBezTo>
                    <a:pt x="6046" y="16121"/>
                    <a:pt x="5684" y="16287"/>
                    <a:pt x="5309" y="16408"/>
                  </a:cubicBezTo>
                  <a:cubicBezTo>
                    <a:pt x="5134" y="16464"/>
                    <a:pt x="4956" y="16514"/>
                    <a:pt x="4775" y="16546"/>
                  </a:cubicBezTo>
                  <a:cubicBezTo>
                    <a:pt x="4617" y="16574"/>
                    <a:pt x="4456" y="16596"/>
                    <a:pt x="4297" y="16599"/>
                  </a:cubicBezTo>
                  <a:cubicBezTo>
                    <a:pt x="4286" y="16599"/>
                    <a:pt x="4276" y="16599"/>
                    <a:pt x="4265" y="16599"/>
                  </a:cubicBezTo>
                  <a:cubicBezTo>
                    <a:pt x="4118" y="16599"/>
                    <a:pt x="3971" y="16589"/>
                    <a:pt x="3829" y="16553"/>
                  </a:cubicBezTo>
                  <a:cubicBezTo>
                    <a:pt x="3676" y="16517"/>
                    <a:pt x="3526" y="16464"/>
                    <a:pt x="3386" y="16391"/>
                  </a:cubicBezTo>
                  <a:cubicBezTo>
                    <a:pt x="3224" y="16304"/>
                    <a:pt x="3067" y="16200"/>
                    <a:pt x="2931" y="16076"/>
                  </a:cubicBezTo>
                  <a:cubicBezTo>
                    <a:pt x="2803" y="15960"/>
                    <a:pt x="2685" y="15828"/>
                    <a:pt x="2580" y="15690"/>
                  </a:cubicBezTo>
                  <a:cubicBezTo>
                    <a:pt x="2345" y="15368"/>
                    <a:pt x="2165" y="15003"/>
                    <a:pt x="2035" y="14631"/>
                  </a:cubicBezTo>
                  <a:cubicBezTo>
                    <a:pt x="1891" y="14217"/>
                    <a:pt x="1790" y="13791"/>
                    <a:pt x="1724" y="13360"/>
                  </a:cubicBezTo>
                  <a:cubicBezTo>
                    <a:pt x="1588" y="12492"/>
                    <a:pt x="1559" y="11609"/>
                    <a:pt x="1610" y="10733"/>
                  </a:cubicBezTo>
                  <a:cubicBezTo>
                    <a:pt x="1631" y="10368"/>
                    <a:pt x="1663" y="10003"/>
                    <a:pt x="1720" y="9643"/>
                  </a:cubicBezTo>
                  <a:cubicBezTo>
                    <a:pt x="1770" y="9350"/>
                    <a:pt x="1834" y="9058"/>
                    <a:pt x="1927" y="8774"/>
                  </a:cubicBezTo>
                  <a:cubicBezTo>
                    <a:pt x="1997" y="8564"/>
                    <a:pt x="2075" y="8356"/>
                    <a:pt x="2178" y="8158"/>
                  </a:cubicBezTo>
                  <a:cubicBezTo>
                    <a:pt x="2365" y="7802"/>
                    <a:pt x="2606" y="7473"/>
                    <a:pt x="2908" y="7201"/>
                  </a:cubicBezTo>
                  <a:cubicBezTo>
                    <a:pt x="3052" y="7072"/>
                    <a:pt x="3202" y="6950"/>
                    <a:pt x="3360" y="6841"/>
                  </a:cubicBezTo>
                  <a:cubicBezTo>
                    <a:pt x="3514" y="6734"/>
                    <a:pt x="3672" y="6635"/>
                    <a:pt x="3831" y="6542"/>
                  </a:cubicBezTo>
                  <a:cubicBezTo>
                    <a:pt x="4186" y="6336"/>
                    <a:pt x="4548" y="6147"/>
                    <a:pt x="4899" y="5937"/>
                  </a:cubicBezTo>
                  <a:cubicBezTo>
                    <a:pt x="5094" y="5819"/>
                    <a:pt x="5289" y="5697"/>
                    <a:pt x="5475" y="5564"/>
                  </a:cubicBezTo>
                  <a:cubicBezTo>
                    <a:pt x="5655" y="5434"/>
                    <a:pt x="5829" y="5296"/>
                    <a:pt x="5996" y="5150"/>
                  </a:cubicBezTo>
                  <a:lnTo>
                    <a:pt x="5996" y="5150"/>
                  </a:lnTo>
                  <a:cubicBezTo>
                    <a:pt x="5995" y="5151"/>
                    <a:pt x="5993" y="5153"/>
                    <a:pt x="5991" y="5154"/>
                  </a:cubicBezTo>
                  <a:lnTo>
                    <a:pt x="5991" y="5154"/>
                  </a:lnTo>
                  <a:cubicBezTo>
                    <a:pt x="6110" y="5048"/>
                    <a:pt x="6227" y="4937"/>
                    <a:pt x="6335" y="4821"/>
                  </a:cubicBezTo>
                  <a:cubicBezTo>
                    <a:pt x="6394" y="4759"/>
                    <a:pt x="6453" y="4696"/>
                    <a:pt x="6509" y="4632"/>
                  </a:cubicBezTo>
                  <a:cubicBezTo>
                    <a:pt x="6570" y="4560"/>
                    <a:pt x="6631" y="4487"/>
                    <a:pt x="6694" y="4416"/>
                  </a:cubicBezTo>
                  <a:cubicBezTo>
                    <a:pt x="6941" y="4133"/>
                    <a:pt x="7204" y="3863"/>
                    <a:pt x="7478" y="3605"/>
                  </a:cubicBezTo>
                  <a:cubicBezTo>
                    <a:pt x="8004" y="3110"/>
                    <a:pt x="8561" y="2653"/>
                    <a:pt x="9104" y="2176"/>
                  </a:cubicBezTo>
                  <a:lnTo>
                    <a:pt x="9104" y="2176"/>
                  </a:lnTo>
                  <a:cubicBezTo>
                    <a:pt x="9102" y="2178"/>
                    <a:pt x="9100" y="2179"/>
                    <a:pt x="9098" y="2181"/>
                  </a:cubicBezTo>
                  <a:lnTo>
                    <a:pt x="9098" y="2181"/>
                  </a:lnTo>
                  <a:cubicBezTo>
                    <a:pt x="9422" y="1892"/>
                    <a:pt x="9743" y="1599"/>
                    <a:pt x="10041" y="1282"/>
                  </a:cubicBezTo>
                  <a:cubicBezTo>
                    <a:pt x="10187" y="1123"/>
                    <a:pt x="10335" y="962"/>
                    <a:pt x="10470" y="792"/>
                  </a:cubicBezTo>
                  <a:cubicBezTo>
                    <a:pt x="10586" y="646"/>
                    <a:pt x="10695" y="499"/>
                    <a:pt x="10801" y="344"/>
                  </a:cubicBezTo>
                  <a:lnTo>
                    <a:pt x="10801" y="344"/>
                  </a:lnTo>
                  <a:cubicBezTo>
                    <a:pt x="10801" y="345"/>
                    <a:pt x="10800" y="346"/>
                    <a:pt x="10800" y="347"/>
                  </a:cubicBezTo>
                  <a:cubicBezTo>
                    <a:pt x="10802" y="343"/>
                    <a:pt x="10805" y="340"/>
                    <a:pt x="10808" y="336"/>
                  </a:cubicBezTo>
                  <a:lnTo>
                    <a:pt x="10808" y="336"/>
                  </a:lnTo>
                  <a:cubicBezTo>
                    <a:pt x="10805" y="337"/>
                    <a:pt x="10803" y="341"/>
                    <a:pt x="10800" y="343"/>
                  </a:cubicBezTo>
                  <a:cubicBezTo>
                    <a:pt x="10803" y="339"/>
                    <a:pt x="10804" y="335"/>
                    <a:pt x="10808" y="331"/>
                  </a:cubicBezTo>
                  <a:lnTo>
                    <a:pt x="10808" y="331"/>
                  </a:lnTo>
                  <a:cubicBezTo>
                    <a:pt x="10808" y="332"/>
                    <a:pt x="10808" y="333"/>
                    <a:pt x="10808" y="334"/>
                  </a:cubicBezTo>
                  <a:cubicBezTo>
                    <a:pt x="10808" y="333"/>
                    <a:pt x="10809" y="333"/>
                    <a:pt x="10809" y="330"/>
                  </a:cubicBezTo>
                  <a:lnTo>
                    <a:pt x="10809" y="330"/>
                  </a:lnTo>
                  <a:cubicBezTo>
                    <a:pt x="10809" y="330"/>
                    <a:pt x="10808" y="330"/>
                    <a:pt x="10808" y="331"/>
                  </a:cubicBezTo>
                  <a:lnTo>
                    <a:pt x="10808" y="331"/>
                  </a:lnTo>
                  <a:cubicBezTo>
                    <a:pt x="10809" y="328"/>
                    <a:pt x="10811" y="326"/>
                    <a:pt x="10812" y="324"/>
                  </a:cubicBezTo>
                  <a:lnTo>
                    <a:pt x="10812" y="324"/>
                  </a:lnTo>
                  <a:lnTo>
                    <a:pt x="10810" y="327"/>
                  </a:lnTo>
                  <a:cubicBezTo>
                    <a:pt x="10881" y="219"/>
                    <a:pt x="10947" y="112"/>
                    <a:pt x="11012" y="1"/>
                  </a:cubicBezTo>
                  <a:close/>
                </a:path>
              </a:pathLst>
            </a:custGeom>
            <a:solidFill>
              <a:srgbClr val="DFE2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57" name="Google Shape;4057;p16"/>
            <p:cNvSpPr/>
            <p:nvPr/>
          </p:nvSpPr>
          <p:spPr>
            <a:xfrm>
              <a:off x="4440775" y="552975"/>
              <a:ext cx="252850" cy="118875"/>
            </a:xfrm>
            <a:custGeom>
              <a:avLst/>
              <a:gdLst/>
              <a:ahLst/>
              <a:cxnLst/>
              <a:rect l="l" t="t" r="r" b="b"/>
              <a:pathLst>
                <a:path w="10114" h="4755" extrusionOk="0">
                  <a:moveTo>
                    <a:pt x="9308" y="1851"/>
                  </a:moveTo>
                  <a:cubicBezTo>
                    <a:pt x="9309" y="1851"/>
                    <a:pt x="9309" y="1851"/>
                    <a:pt x="9309" y="1851"/>
                  </a:cubicBezTo>
                  <a:cubicBezTo>
                    <a:pt x="9309" y="1851"/>
                    <a:pt x="9309" y="1851"/>
                    <a:pt x="9308" y="1851"/>
                  </a:cubicBezTo>
                  <a:close/>
                  <a:moveTo>
                    <a:pt x="9309" y="1847"/>
                  </a:moveTo>
                  <a:cubicBezTo>
                    <a:pt x="9318" y="1848"/>
                    <a:pt x="9324" y="1848"/>
                    <a:pt x="9331" y="1854"/>
                  </a:cubicBezTo>
                  <a:cubicBezTo>
                    <a:pt x="9324" y="1853"/>
                    <a:pt x="9317" y="1848"/>
                    <a:pt x="9309" y="1847"/>
                  </a:cubicBezTo>
                  <a:close/>
                  <a:moveTo>
                    <a:pt x="6582" y="0"/>
                  </a:moveTo>
                  <a:cubicBezTo>
                    <a:pt x="6505" y="0"/>
                    <a:pt x="6427" y="2"/>
                    <a:pt x="6348" y="6"/>
                  </a:cubicBezTo>
                  <a:cubicBezTo>
                    <a:pt x="5964" y="21"/>
                    <a:pt x="5566" y="93"/>
                    <a:pt x="5166" y="221"/>
                  </a:cubicBezTo>
                  <a:cubicBezTo>
                    <a:pt x="4741" y="352"/>
                    <a:pt x="4346" y="550"/>
                    <a:pt x="3992" y="814"/>
                  </a:cubicBezTo>
                  <a:cubicBezTo>
                    <a:pt x="3762" y="990"/>
                    <a:pt x="3541" y="1199"/>
                    <a:pt x="3299" y="1481"/>
                  </a:cubicBezTo>
                  <a:cubicBezTo>
                    <a:pt x="3227" y="1564"/>
                    <a:pt x="3158" y="1646"/>
                    <a:pt x="3089" y="1731"/>
                  </a:cubicBezTo>
                  <a:lnTo>
                    <a:pt x="2927" y="1930"/>
                  </a:lnTo>
                  <a:cubicBezTo>
                    <a:pt x="2839" y="2041"/>
                    <a:pt x="2751" y="2153"/>
                    <a:pt x="2659" y="2261"/>
                  </a:cubicBezTo>
                  <a:lnTo>
                    <a:pt x="2592" y="2341"/>
                  </a:lnTo>
                  <a:cubicBezTo>
                    <a:pt x="2509" y="2436"/>
                    <a:pt x="2422" y="2528"/>
                    <a:pt x="2328" y="2614"/>
                  </a:cubicBezTo>
                  <a:cubicBezTo>
                    <a:pt x="2085" y="2824"/>
                    <a:pt x="1813" y="3010"/>
                    <a:pt x="1553" y="3190"/>
                  </a:cubicBezTo>
                  <a:lnTo>
                    <a:pt x="1506" y="3223"/>
                  </a:lnTo>
                  <a:lnTo>
                    <a:pt x="1258" y="3397"/>
                  </a:lnTo>
                  <a:cubicBezTo>
                    <a:pt x="1075" y="3522"/>
                    <a:pt x="894" y="3650"/>
                    <a:pt x="720" y="3792"/>
                  </a:cubicBezTo>
                  <a:cubicBezTo>
                    <a:pt x="532" y="3943"/>
                    <a:pt x="396" y="4070"/>
                    <a:pt x="281" y="4204"/>
                  </a:cubicBezTo>
                  <a:cubicBezTo>
                    <a:pt x="216" y="4283"/>
                    <a:pt x="169" y="4353"/>
                    <a:pt x="126" y="4425"/>
                  </a:cubicBezTo>
                  <a:cubicBezTo>
                    <a:pt x="84" y="4496"/>
                    <a:pt x="60" y="4569"/>
                    <a:pt x="34" y="4646"/>
                  </a:cubicBezTo>
                  <a:cubicBezTo>
                    <a:pt x="22" y="4682"/>
                    <a:pt x="11" y="4718"/>
                    <a:pt x="1" y="4754"/>
                  </a:cubicBezTo>
                  <a:cubicBezTo>
                    <a:pt x="8" y="4748"/>
                    <a:pt x="12" y="4741"/>
                    <a:pt x="21" y="4735"/>
                  </a:cubicBezTo>
                  <a:cubicBezTo>
                    <a:pt x="440" y="4359"/>
                    <a:pt x="942" y="4086"/>
                    <a:pt x="1446" y="3838"/>
                  </a:cubicBezTo>
                  <a:cubicBezTo>
                    <a:pt x="1961" y="3585"/>
                    <a:pt x="2488" y="3361"/>
                    <a:pt x="2999" y="3105"/>
                  </a:cubicBezTo>
                  <a:lnTo>
                    <a:pt x="2999" y="3105"/>
                  </a:lnTo>
                  <a:cubicBezTo>
                    <a:pt x="2997" y="3106"/>
                    <a:pt x="2996" y="3107"/>
                    <a:pt x="2994" y="3108"/>
                  </a:cubicBezTo>
                  <a:cubicBezTo>
                    <a:pt x="3155" y="3025"/>
                    <a:pt x="3317" y="2939"/>
                    <a:pt x="3471" y="2844"/>
                  </a:cubicBezTo>
                  <a:cubicBezTo>
                    <a:pt x="3543" y="2799"/>
                    <a:pt x="3616" y="2752"/>
                    <a:pt x="3683" y="2702"/>
                  </a:cubicBezTo>
                  <a:cubicBezTo>
                    <a:pt x="3745" y="2656"/>
                    <a:pt x="3806" y="2605"/>
                    <a:pt x="3863" y="2552"/>
                  </a:cubicBezTo>
                  <a:cubicBezTo>
                    <a:pt x="4080" y="2355"/>
                    <a:pt x="4291" y="2153"/>
                    <a:pt x="4509" y="1955"/>
                  </a:cubicBezTo>
                  <a:cubicBezTo>
                    <a:pt x="4693" y="1782"/>
                    <a:pt x="4880" y="1610"/>
                    <a:pt x="5087" y="1466"/>
                  </a:cubicBezTo>
                  <a:cubicBezTo>
                    <a:pt x="5281" y="1329"/>
                    <a:pt x="5490" y="1206"/>
                    <a:pt x="5719" y="1129"/>
                  </a:cubicBezTo>
                  <a:cubicBezTo>
                    <a:pt x="5956" y="1048"/>
                    <a:pt x="6206" y="1000"/>
                    <a:pt x="6457" y="990"/>
                  </a:cubicBezTo>
                  <a:cubicBezTo>
                    <a:pt x="6516" y="987"/>
                    <a:pt x="6576" y="986"/>
                    <a:pt x="6635" y="986"/>
                  </a:cubicBezTo>
                  <a:cubicBezTo>
                    <a:pt x="6742" y="986"/>
                    <a:pt x="6848" y="990"/>
                    <a:pt x="6954" y="998"/>
                  </a:cubicBezTo>
                  <a:cubicBezTo>
                    <a:pt x="7095" y="1008"/>
                    <a:pt x="7235" y="1021"/>
                    <a:pt x="7375" y="1051"/>
                  </a:cubicBezTo>
                  <a:cubicBezTo>
                    <a:pt x="7586" y="1100"/>
                    <a:pt x="7796" y="1176"/>
                    <a:pt x="7997" y="1265"/>
                  </a:cubicBezTo>
                  <a:cubicBezTo>
                    <a:pt x="8434" y="1453"/>
                    <a:pt x="8853" y="1695"/>
                    <a:pt x="9306" y="1850"/>
                  </a:cubicBezTo>
                  <a:lnTo>
                    <a:pt x="9306" y="1850"/>
                  </a:lnTo>
                  <a:cubicBezTo>
                    <a:pt x="9305" y="1850"/>
                    <a:pt x="9305" y="1851"/>
                    <a:pt x="9304" y="1851"/>
                  </a:cubicBezTo>
                  <a:cubicBezTo>
                    <a:pt x="9462" y="1902"/>
                    <a:pt x="9623" y="1939"/>
                    <a:pt x="9788" y="1953"/>
                  </a:cubicBezTo>
                  <a:lnTo>
                    <a:pt x="9792" y="1953"/>
                  </a:lnTo>
                  <a:cubicBezTo>
                    <a:pt x="9810" y="1954"/>
                    <a:pt x="9828" y="1954"/>
                    <a:pt x="9846" y="1954"/>
                  </a:cubicBezTo>
                  <a:cubicBezTo>
                    <a:pt x="9929" y="1954"/>
                    <a:pt x="10011" y="1948"/>
                    <a:pt x="10092" y="1932"/>
                  </a:cubicBezTo>
                  <a:lnTo>
                    <a:pt x="10114" y="1926"/>
                  </a:lnTo>
                  <a:cubicBezTo>
                    <a:pt x="10089" y="1870"/>
                    <a:pt x="10058" y="1824"/>
                    <a:pt x="10029" y="1782"/>
                  </a:cubicBezTo>
                  <a:lnTo>
                    <a:pt x="9997" y="1734"/>
                  </a:lnTo>
                  <a:cubicBezTo>
                    <a:pt x="9884" y="1547"/>
                    <a:pt x="9746" y="1387"/>
                    <a:pt x="9615" y="1238"/>
                  </a:cubicBezTo>
                  <a:cubicBezTo>
                    <a:pt x="9367" y="967"/>
                    <a:pt x="9049" y="721"/>
                    <a:pt x="8666" y="508"/>
                  </a:cubicBezTo>
                  <a:cubicBezTo>
                    <a:pt x="8340" y="330"/>
                    <a:pt x="7964" y="194"/>
                    <a:pt x="7544" y="102"/>
                  </a:cubicBezTo>
                  <a:cubicBezTo>
                    <a:pt x="7243" y="34"/>
                    <a:pt x="6921" y="0"/>
                    <a:pt x="6582" y="0"/>
                  </a:cubicBezTo>
                  <a:close/>
                </a:path>
              </a:pathLst>
            </a:custGeom>
            <a:solidFill>
              <a:srgbClr val="DFE2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58" name="Google Shape;4058;p16"/>
            <p:cNvSpPr/>
            <p:nvPr/>
          </p:nvSpPr>
          <p:spPr>
            <a:xfrm>
              <a:off x="4685625" y="601650"/>
              <a:ext cx="425" cy="50"/>
            </a:xfrm>
            <a:custGeom>
              <a:avLst/>
              <a:gdLst/>
              <a:ahLst/>
              <a:cxnLst/>
              <a:rect l="l" t="t" r="r" b="b"/>
              <a:pathLst>
                <a:path w="17" h="2" extrusionOk="0">
                  <a:moveTo>
                    <a:pt x="1" y="1"/>
                  </a:moveTo>
                  <a:cubicBezTo>
                    <a:pt x="4" y="2"/>
                    <a:pt x="10" y="2"/>
                    <a:pt x="17" y="2"/>
                  </a:cubicBezTo>
                  <a:cubicBezTo>
                    <a:pt x="11" y="1"/>
                    <a:pt x="5" y="1"/>
                    <a:pt x="1" y="1"/>
                  </a:cubicBezTo>
                  <a:close/>
                </a:path>
              </a:pathLst>
            </a:custGeom>
            <a:solidFill>
              <a:srgbClr val="DFE2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59" name="Google Shape;4059;p16"/>
            <p:cNvSpPr/>
            <p:nvPr/>
          </p:nvSpPr>
          <p:spPr>
            <a:xfrm>
              <a:off x="4990250" y="388475"/>
              <a:ext cx="354175" cy="298400"/>
            </a:xfrm>
            <a:custGeom>
              <a:avLst/>
              <a:gdLst/>
              <a:ahLst/>
              <a:cxnLst/>
              <a:rect l="l" t="t" r="r" b="b"/>
              <a:pathLst>
                <a:path w="14167" h="11936" extrusionOk="0">
                  <a:moveTo>
                    <a:pt x="6432" y="1"/>
                  </a:moveTo>
                  <a:cubicBezTo>
                    <a:pt x="6153" y="1"/>
                    <a:pt x="5862" y="32"/>
                    <a:pt x="5551" y="95"/>
                  </a:cubicBezTo>
                  <a:cubicBezTo>
                    <a:pt x="4738" y="262"/>
                    <a:pt x="4006" y="661"/>
                    <a:pt x="3296" y="1046"/>
                  </a:cubicBezTo>
                  <a:lnTo>
                    <a:pt x="3166" y="1116"/>
                  </a:lnTo>
                  <a:lnTo>
                    <a:pt x="3121" y="1139"/>
                  </a:lnTo>
                  <a:cubicBezTo>
                    <a:pt x="2880" y="1271"/>
                    <a:pt x="2639" y="1398"/>
                    <a:pt x="2394" y="1520"/>
                  </a:cubicBezTo>
                  <a:cubicBezTo>
                    <a:pt x="2015" y="1702"/>
                    <a:pt x="1558" y="1905"/>
                    <a:pt x="1047" y="2018"/>
                  </a:cubicBezTo>
                  <a:cubicBezTo>
                    <a:pt x="785" y="2065"/>
                    <a:pt x="561" y="2087"/>
                    <a:pt x="344" y="2087"/>
                  </a:cubicBezTo>
                  <a:cubicBezTo>
                    <a:pt x="287" y="2087"/>
                    <a:pt x="231" y="2086"/>
                    <a:pt x="175" y="2083"/>
                  </a:cubicBezTo>
                  <a:cubicBezTo>
                    <a:pt x="162" y="2082"/>
                    <a:pt x="149" y="2081"/>
                    <a:pt x="137" y="2081"/>
                  </a:cubicBezTo>
                  <a:cubicBezTo>
                    <a:pt x="76" y="2081"/>
                    <a:pt x="35" y="2096"/>
                    <a:pt x="6" y="2129"/>
                  </a:cubicBezTo>
                  <a:cubicBezTo>
                    <a:pt x="4" y="2130"/>
                    <a:pt x="3" y="2133"/>
                    <a:pt x="0" y="2136"/>
                  </a:cubicBezTo>
                  <a:cubicBezTo>
                    <a:pt x="126" y="2144"/>
                    <a:pt x="252" y="2147"/>
                    <a:pt x="378" y="2147"/>
                  </a:cubicBezTo>
                  <a:cubicBezTo>
                    <a:pt x="558" y="2147"/>
                    <a:pt x="737" y="2140"/>
                    <a:pt x="918" y="2127"/>
                  </a:cubicBezTo>
                  <a:cubicBezTo>
                    <a:pt x="1264" y="2099"/>
                    <a:pt x="1607" y="2048"/>
                    <a:pt x="1949" y="1982"/>
                  </a:cubicBezTo>
                  <a:cubicBezTo>
                    <a:pt x="2277" y="1919"/>
                    <a:pt x="2605" y="1843"/>
                    <a:pt x="2930" y="1767"/>
                  </a:cubicBezTo>
                  <a:cubicBezTo>
                    <a:pt x="3535" y="1625"/>
                    <a:pt x="4142" y="1474"/>
                    <a:pt x="4761" y="1418"/>
                  </a:cubicBezTo>
                  <a:cubicBezTo>
                    <a:pt x="4940" y="1402"/>
                    <a:pt x="5120" y="1391"/>
                    <a:pt x="5300" y="1391"/>
                  </a:cubicBezTo>
                  <a:cubicBezTo>
                    <a:pt x="5424" y="1391"/>
                    <a:pt x="5548" y="1396"/>
                    <a:pt x="5672" y="1408"/>
                  </a:cubicBezTo>
                  <a:cubicBezTo>
                    <a:pt x="5987" y="1438"/>
                    <a:pt x="6300" y="1495"/>
                    <a:pt x="6598" y="1596"/>
                  </a:cubicBezTo>
                  <a:cubicBezTo>
                    <a:pt x="6933" y="1707"/>
                    <a:pt x="7256" y="1856"/>
                    <a:pt x="7555" y="2043"/>
                  </a:cubicBezTo>
                  <a:cubicBezTo>
                    <a:pt x="7641" y="2094"/>
                    <a:pt x="7726" y="2149"/>
                    <a:pt x="7809" y="2206"/>
                  </a:cubicBezTo>
                  <a:cubicBezTo>
                    <a:pt x="7905" y="2274"/>
                    <a:pt x="8005" y="2343"/>
                    <a:pt x="8105" y="2403"/>
                  </a:cubicBezTo>
                  <a:cubicBezTo>
                    <a:pt x="8290" y="2515"/>
                    <a:pt x="8480" y="2617"/>
                    <a:pt x="8674" y="2716"/>
                  </a:cubicBezTo>
                  <a:cubicBezTo>
                    <a:pt x="8673" y="2715"/>
                    <a:pt x="8672" y="2714"/>
                    <a:pt x="8672" y="2714"/>
                  </a:cubicBezTo>
                  <a:lnTo>
                    <a:pt x="8672" y="2714"/>
                  </a:lnTo>
                  <a:cubicBezTo>
                    <a:pt x="8676" y="2716"/>
                    <a:pt x="8679" y="2717"/>
                    <a:pt x="8681" y="2719"/>
                  </a:cubicBezTo>
                  <a:cubicBezTo>
                    <a:pt x="8685" y="2722"/>
                    <a:pt x="8690" y="2723"/>
                    <a:pt x="8694" y="2726"/>
                  </a:cubicBezTo>
                  <a:lnTo>
                    <a:pt x="8691" y="2726"/>
                  </a:lnTo>
                  <a:cubicBezTo>
                    <a:pt x="9024" y="2884"/>
                    <a:pt x="9362" y="3028"/>
                    <a:pt x="9694" y="3179"/>
                  </a:cubicBezTo>
                  <a:cubicBezTo>
                    <a:pt x="9994" y="3314"/>
                    <a:pt x="10295" y="3452"/>
                    <a:pt x="10580" y="3617"/>
                  </a:cubicBezTo>
                  <a:cubicBezTo>
                    <a:pt x="10856" y="3776"/>
                    <a:pt x="11117" y="3956"/>
                    <a:pt x="11354" y="4170"/>
                  </a:cubicBezTo>
                  <a:cubicBezTo>
                    <a:pt x="11538" y="4335"/>
                    <a:pt x="11710" y="4513"/>
                    <a:pt x="11841" y="4723"/>
                  </a:cubicBezTo>
                  <a:cubicBezTo>
                    <a:pt x="11953" y="4899"/>
                    <a:pt x="12039" y="5093"/>
                    <a:pt x="12079" y="5296"/>
                  </a:cubicBezTo>
                  <a:cubicBezTo>
                    <a:pt x="12120" y="5478"/>
                    <a:pt x="12132" y="5665"/>
                    <a:pt x="12132" y="5852"/>
                  </a:cubicBezTo>
                  <a:cubicBezTo>
                    <a:pt x="12132" y="6066"/>
                    <a:pt x="12121" y="6278"/>
                    <a:pt x="12112" y="6489"/>
                  </a:cubicBezTo>
                  <a:cubicBezTo>
                    <a:pt x="12105" y="6738"/>
                    <a:pt x="12107" y="6986"/>
                    <a:pt x="12126" y="7234"/>
                  </a:cubicBezTo>
                  <a:lnTo>
                    <a:pt x="12126" y="7234"/>
                  </a:lnTo>
                  <a:cubicBezTo>
                    <a:pt x="12125" y="7228"/>
                    <a:pt x="12123" y="7221"/>
                    <a:pt x="12122" y="7215"/>
                  </a:cubicBezTo>
                  <a:lnTo>
                    <a:pt x="12122" y="7215"/>
                  </a:lnTo>
                  <a:cubicBezTo>
                    <a:pt x="12141" y="7420"/>
                    <a:pt x="12168" y="7624"/>
                    <a:pt x="12206" y="7825"/>
                  </a:cubicBezTo>
                  <a:cubicBezTo>
                    <a:pt x="12237" y="8003"/>
                    <a:pt x="12279" y="8179"/>
                    <a:pt x="12316" y="8357"/>
                  </a:cubicBezTo>
                  <a:cubicBezTo>
                    <a:pt x="12351" y="8512"/>
                    <a:pt x="12387" y="8665"/>
                    <a:pt x="12410" y="8822"/>
                  </a:cubicBezTo>
                  <a:cubicBezTo>
                    <a:pt x="12431" y="8953"/>
                    <a:pt x="12450" y="9089"/>
                    <a:pt x="12446" y="9223"/>
                  </a:cubicBezTo>
                  <a:cubicBezTo>
                    <a:pt x="12444" y="9346"/>
                    <a:pt x="12430" y="9471"/>
                    <a:pt x="12388" y="9589"/>
                  </a:cubicBezTo>
                  <a:cubicBezTo>
                    <a:pt x="12348" y="9711"/>
                    <a:pt x="12286" y="9827"/>
                    <a:pt x="12206" y="9928"/>
                  </a:cubicBezTo>
                  <a:cubicBezTo>
                    <a:pt x="12194" y="9942"/>
                    <a:pt x="12183" y="9957"/>
                    <a:pt x="12171" y="9971"/>
                  </a:cubicBezTo>
                  <a:cubicBezTo>
                    <a:pt x="12082" y="10074"/>
                    <a:pt x="11979" y="10168"/>
                    <a:pt x="11864" y="10247"/>
                  </a:cubicBezTo>
                  <a:cubicBezTo>
                    <a:pt x="11716" y="10352"/>
                    <a:pt x="11558" y="10445"/>
                    <a:pt x="11393" y="10524"/>
                  </a:cubicBezTo>
                  <a:cubicBezTo>
                    <a:pt x="11139" y="10646"/>
                    <a:pt x="10879" y="10754"/>
                    <a:pt x="10613" y="10840"/>
                  </a:cubicBezTo>
                  <a:cubicBezTo>
                    <a:pt x="10383" y="10915"/>
                    <a:pt x="10150" y="10982"/>
                    <a:pt x="9913" y="11028"/>
                  </a:cubicBezTo>
                  <a:cubicBezTo>
                    <a:pt x="9536" y="11104"/>
                    <a:pt x="9151" y="11143"/>
                    <a:pt x="8766" y="11143"/>
                  </a:cubicBezTo>
                  <a:cubicBezTo>
                    <a:pt x="8684" y="11143"/>
                    <a:pt x="8602" y="11141"/>
                    <a:pt x="8520" y="11137"/>
                  </a:cubicBezTo>
                  <a:cubicBezTo>
                    <a:pt x="7552" y="11094"/>
                    <a:pt x="6611" y="10839"/>
                    <a:pt x="5702" y="10520"/>
                  </a:cubicBezTo>
                  <a:cubicBezTo>
                    <a:pt x="5161" y="10330"/>
                    <a:pt x="4621" y="10123"/>
                    <a:pt x="4106" y="9862"/>
                  </a:cubicBezTo>
                  <a:cubicBezTo>
                    <a:pt x="3868" y="9740"/>
                    <a:pt x="3632" y="9608"/>
                    <a:pt x="3410" y="9457"/>
                  </a:cubicBezTo>
                  <a:cubicBezTo>
                    <a:pt x="3227" y="9333"/>
                    <a:pt x="3051" y="9201"/>
                    <a:pt x="2883" y="9058"/>
                  </a:cubicBezTo>
                  <a:lnTo>
                    <a:pt x="2883" y="9058"/>
                  </a:lnTo>
                  <a:cubicBezTo>
                    <a:pt x="2926" y="9112"/>
                    <a:pt x="2970" y="9168"/>
                    <a:pt x="3015" y="9223"/>
                  </a:cubicBezTo>
                  <a:cubicBezTo>
                    <a:pt x="3344" y="9619"/>
                    <a:pt x="3696" y="9972"/>
                    <a:pt x="4060" y="10273"/>
                  </a:cubicBezTo>
                  <a:cubicBezTo>
                    <a:pt x="4415" y="10567"/>
                    <a:pt x="4816" y="10831"/>
                    <a:pt x="5247" y="11055"/>
                  </a:cubicBezTo>
                  <a:cubicBezTo>
                    <a:pt x="5643" y="11265"/>
                    <a:pt x="6078" y="11439"/>
                    <a:pt x="6574" y="11583"/>
                  </a:cubicBezTo>
                  <a:cubicBezTo>
                    <a:pt x="7002" y="11712"/>
                    <a:pt x="7472" y="11804"/>
                    <a:pt x="8005" y="11866"/>
                  </a:cubicBezTo>
                  <a:cubicBezTo>
                    <a:pt x="8431" y="11913"/>
                    <a:pt x="8884" y="11936"/>
                    <a:pt x="9386" y="11936"/>
                  </a:cubicBezTo>
                  <a:cubicBezTo>
                    <a:pt x="9457" y="11936"/>
                    <a:pt x="9529" y="11935"/>
                    <a:pt x="9602" y="11934"/>
                  </a:cubicBezTo>
                  <a:cubicBezTo>
                    <a:pt x="9870" y="11927"/>
                    <a:pt x="10136" y="11911"/>
                    <a:pt x="10405" y="11894"/>
                  </a:cubicBezTo>
                  <a:cubicBezTo>
                    <a:pt x="10739" y="11866"/>
                    <a:pt x="11055" y="11820"/>
                    <a:pt x="11368" y="11753"/>
                  </a:cubicBezTo>
                  <a:cubicBezTo>
                    <a:pt x="11904" y="11643"/>
                    <a:pt x="12401" y="11425"/>
                    <a:pt x="12808" y="11127"/>
                  </a:cubicBezTo>
                  <a:cubicBezTo>
                    <a:pt x="12983" y="10999"/>
                    <a:pt x="13148" y="10849"/>
                    <a:pt x="13292" y="10682"/>
                  </a:cubicBezTo>
                  <a:cubicBezTo>
                    <a:pt x="13451" y="10494"/>
                    <a:pt x="13592" y="10284"/>
                    <a:pt x="13712" y="10056"/>
                  </a:cubicBezTo>
                  <a:cubicBezTo>
                    <a:pt x="13806" y="9882"/>
                    <a:pt x="13880" y="9685"/>
                    <a:pt x="13961" y="9419"/>
                  </a:cubicBezTo>
                  <a:cubicBezTo>
                    <a:pt x="14025" y="9214"/>
                    <a:pt x="14073" y="8986"/>
                    <a:pt x="14109" y="8697"/>
                  </a:cubicBezTo>
                  <a:cubicBezTo>
                    <a:pt x="14166" y="8220"/>
                    <a:pt x="14166" y="7702"/>
                    <a:pt x="14109" y="7110"/>
                  </a:cubicBezTo>
                  <a:cubicBezTo>
                    <a:pt x="14050" y="6488"/>
                    <a:pt x="13915" y="5865"/>
                    <a:pt x="13807" y="5395"/>
                  </a:cubicBezTo>
                  <a:cubicBezTo>
                    <a:pt x="13753" y="5171"/>
                    <a:pt x="13687" y="4892"/>
                    <a:pt x="13593" y="4627"/>
                  </a:cubicBezTo>
                  <a:cubicBezTo>
                    <a:pt x="13523" y="4417"/>
                    <a:pt x="13425" y="4190"/>
                    <a:pt x="13270" y="3890"/>
                  </a:cubicBezTo>
                  <a:cubicBezTo>
                    <a:pt x="12832" y="3052"/>
                    <a:pt x="12135" y="2301"/>
                    <a:pt x="11202" y="1656"/>
                  </a:cubicBezTo>
                  <a:cubicBezTo>
                    <a:pt x="10356" y="1077"/>
                    <a:pt x="9399" y="629"/>
                    <a:pt x="8356" y="331"/>
                  </a:cubicBezTo>
                  <a:cubicBezTo>
                    <a:pt x="7893" y="194"/>
                    <a:pt x="7396" y="91"/>
                    <a:pt x="6880" y="29"/>
                  </a:cubicBezTo>
                  <a:cubicBezTo>
                    <a:pt x="6734" y="10"/>
                    <a:pt x="6585" y="1"/>
                    <a:pt x="6432" y="1"/>
                  </a:cubicBezTo>
                  <a:close/>
                </a:path>
              </a:pathLst>
            </a:custGeom>
            <a:solidFill>
              <a:srgbClr val="DFE2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60" name="Google Shape;4060;p16"/>
            <p:cNvSpPr/>
            <p:nvPr/>
          </p:nvSpPr>
          <p:spPr>
            <a:xfrm>
              <a:off x="5207375" y="456450"/>
              <a:ext cx="125" cy="125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0" y="0"/>
                  </a:moveTo>
                  <a:cubicBezTo>
                    <a:pt x="2" y="3"/>
                    <a:pt x="3" y="3"/>
                    <a:pt x="5" y="4"/>
                  </a:cubicBezTo>
                  <a:cubicBezTo>
                    <a:pt x="3" y="0"/>
                    <a:pt x="2" y="0"/>
                    <a:pt x="0" y="0"/>
                  </a:cubicBezTo>
                  <a:close/>
                </a:path>
              </a:pathLst>
            </a:custGeom>
            <a:solidFill>
              <a:srgbClr val="DFE2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61" name="Google Shape;4061;p16"/>
            <p:cNvSpPr/>
            <p:nvPr/>
          </p:nvSpPr>
          <p:spPr>
            <a:xfrm>
              <a:off x="4863125" y="801125"/>
              <a:ext cx="115925" cy="289075"/>
            </a:xfrm>
            <a:custGeom>
              <a:avLst/>
              <a:gdLst/>
              <a:ahLst/>
              <a:cxnLst/>
              <a:rect l="l" t="t" r="r" b="b"/>
              <a:pathLst>
                <a:path w="4637" h="11563" extrusionOk="0">
                  <a:moveTo>
                    <a:pt x="2279" y="0"/>
                  </a:moveTo>
                  <a:cubicBezTo>
                    <a:pt x="2278" y="0"/>
                    <a:pt x="2277" y="0"/>
                    <a:pt x="2276" y="0"/>
                  </a:cubicBezTo>
                  <a:cubicBezTo>
                    <a:pt x="2247" y="2"/>
                    <a:pt x="2217" y="16"/>
                    <a:pt x="2197" y="42"/>
                  </a:cubicBezTo>
                  <a:cubicBezTo>
                    <a:pt x="2184" y="56"/>
                    <a:pt x="2175" y="73"/>
                    <a:pt x="2174" y="92"/>
                  </a:cubicBezTo>
                  <a:cubicBezTo>
                    <a:pt x="2172" y="92"/>
                    <a:pt x="2171" y="92"/>
                    <a:pt x="2169" y="92"/>
                  </a:cubicBezTo>
                  <a:cubicBezTo>
                    <a:pt x="2135" y="92"/>
                    <a:pt x="2098" y="108"/>
                    <a:pt x="2076" y="134"/>
                  </a:cubicBezTo>
                  <a:cubicBezTo>
                    <a:pt x="1849" y="680"/>
                    <a:pt x="1608" y="1192"/>
                    <a:pt x="1377" y="1688"/>
                  </a:cubicBezTo>
                  <a:cubicBezTo>
                    <a:pt x="1181" y="2109"/>
                    <a:pt x="983" y="2528"/>
                    <a:pt x="802" y="2956"/>
                  </a:cubicBezTo>
                  <a:cubicBezTo>
                    <a:pt x="595" y="3444"/>
                    <a:pt x="431" y="3898"/>
                    <a:pt x="305" y="4349"/>
                  </a:cubicBezTo>
                  <a:cubicBezTo>
                    <a:pt x="238" y="4576"/>
                    <a:pt x="183" y="4810"/>
                    <a:pt x="140" y="5043"/>
                  </a:cubicBezTo>
                  <a:cubicBezTo>
                    <a:pt x="94" y="5273"/>
                    <a:pt x="64" y="5520"/>
                    <a:pt x="41" y="5816"/>
                  </a:cubicBezTo>
                  <a:cubicBezTo>
                    <a:pt x="1" y="6327"/>
                    <a:pt x="32" y="6860"/>
                    <a:pt x="133" y="7401"/>
                  </a:cubicBezTo>
                  <a:cubicBezTo>
                    <a:pt x="166" y="7577"/>
                    <a:pt x="205" y="7763"/>
                    <a:pt x="263" y="7944"/>
                  </a:cubicBezTo>
                  <a:cubicBezTo>
                    <a:pt x="302" y="8069"/>
                    <a:pt x="352" y="8196"/>
                    <a:pt x="423" y="8349"/>
                  </a:cubicBezTo>
                  <a:cubicBezTo>
                    <a:pt x="667" y="8878"/>
                    <a:pt x="1023" y="9412"/>
                    <a:pt x="1509" y="9978"/>
                  </a:cubicBezTo>
                  <a:cubicBezTo>
                    <a:pt x="1945" y="10485"/>
                    <a:pt x="2412" y="10900"/>
                    <a:pt x="2893" y="11210"/>
                  </a:cubicBezTo>
                  <a:cubicBezTo>
                    <a:pt x="3109" y="11348"/>
                    <a:pt x="3330" y="11453"/>
                    <a:pt x="3547" y="11518"/>
                  </a:cubicBezTo>
                  <a:cubicBezTo>
                    <a:pt x="3630" y="11541"/>
                    <a:pt x="3738" y="11563"/>
                    <a:pt x="3856" y="11563"/>
                  </a:cubicBezTo>
                  <a:cubicBezTo>
                    <a:pt x="3940" y="11563"/>
                    <a:pt x="4029" y="11552"/>
                    <a:pt x="4118" y="11522"/>
                  </a:cubicBezTo>
                  <a:cubicBezTo>
                    <a:pt x="4222" y="11489"/>
                    <a:pt x="4321" y="11420"/>
                    <a:pt x="4400" y="11331"/>
                  </a:cubicBezTo>
                  <a:cubicBezTo>
                    <a:pt x="4446" y="11277"/>
                    <a:pt x="4488" y="11212"/>
                    <a:pt x="4523" y="11136"/>
                  </a:cubicBezTo>
                  <a:cubicBezTo>
                    <a:pt x="4634" y="10889"/>
                    <a:pt x="4637" y="10600"/>
                    <a:pt x="4624" y="10377"/>
                  </a:cubicBezTo>
                  <a:cubicBezTo>
                    <a:pt x="4615" y="10202"/>
                    <a:pt x="4588" y="10027"/>
                    <a:pt x="4559" y="9868"/>
                  </a:cubicBezTo>
                  <a:cubicBezTo>
                    <a:pt x="4521" y="9649"/>
                    <a:pt x="4470" y="9427"/>
                    <a:pt x="4403" y="9185"/>
                  </a:cubicBezTo>
                  <a:cubicBezTo>
                    <a:pt x="4258" y="8658"/>
                    <a:pt x="4011" y="8157"/>
                    <a:pt x="3811" y="7778"/>
                  </a:cubicBezTo>
                  <a:cubicBezTo>
                    <a:pt x="3646" y="7466"/>
                    <a:pt x="3468" y="7162"/>
                    <a:pt x="3293" y="6858"/>
                  </a:cubicBezTo>
                  <a:cubicBezTo>
                    <a:pt x="3050" y="6443"/>
                    <a:pt x="2798" y="6015"/>
                    <a:pt x="2589" y="5573"/>
                  </a:cubicBezTo>
                  <a:cubicBezTo>
                    <a:pt x="2368" y="5100"/>
                    <a:pt x="2215" y="4641"/>
                    <a:pt x="2136" y="4200"/>
                  </a:cubicBezTo>
                  <a:cubicBezTo>
                    <a:pt x="2109" y="4033"/>
                    <a:pt x="2093" y="3877"/>
                    <a:pt x="2089" y="3724"/>
                  </a:cubicBezTo>
                  <a:cubicBezTo>
                    <a:pt x="2082" y="3549"/>
                    <a:pt x="2090" y="3381"/>
                    <a:pt x="2102" y="3239"/>
                  </a:cubicBezTo>
                  <a:cubicBezTo>
                    <a:pt x="2132" y="2879"/>
                    <a:pt x="2198" y="2515"/>
                    <a:pt x="2261" y="2163"/>
                  </a:cubicBezTo>
                  <a:cubicBezTo>
                    <a:pt x="2289" y="2011"/>
                    <a:pt x="2317" y="1860"/>
                    <a:pt x="2340" y="1708"/>
                  </a:cubicBezTo>
                  <a:cubicBezTo>
                    <a:pt x="2385" y="1448"/>
                    <a:pt x="2414" y="1187"/>
                    <a:pt x="2429" y="934"/>
                  </a:cubicBezTo>
                  <a:cubicBezTo>
                    <a:pt x="2444" y="658"/>
                    <a:pt x="2429" y="379"/>
                    <a:pt x="2386" y="102"/>
                  </a:cubicBezTo>
                  <a:cubicBezTo>
                    <a:pt x="2378" y="41"/>
                    <a:pt x="2335" y="0"/>
                    <a:pt x="2279" y="0"/>
                  </a:cubicBezTo>
                  <a:close/>
                </a:path>
              </a:pathLst>
            </a:custGeom>
            <a:solidFill>
              <a:srgbClr val="DFE2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62" name="Google Shape;4062;p16"/>
            <p:cNvSpPr/>
            <p:nvPr/>
          </p:nvSpPr>
          <p:spPr>
            <a:xfrm>
              <a:off x="5081400" y="539175"/>
              <a:ext cx="155475" cy="83450"/>
            </a:xfrm>
            <a:custGeom>
              <a:avLst/>
              <a:gdLst/>
              <a:ahLst/>
              <a:cxnLst/>
              <a:rect l="l" t="t" r="r" b="b"/>
              <a:pathLst>
                <a:path w="6219" h="3338" extrusionOk="0">
                  <a:moveTo>
                    <a:pt x="2025" y="0"/>
                  </a:moveTo>
                  <a:cubicBezTo>
                    <a:pt x="1967" y="0"/>
                    <a:pt x="1909" y="2"/>
                    <a:pt x="1852" y="5"/>
                  </a:cubicBezTo>
                  <a:cubicBezTo>
                    <a:pt x="1711" y="9"/>
                    <a:pt x="1559" y="31"/>
                    <a:pt x="1391" y="71"/>
                  </a:cubicBezTo>
                  <a:cubicBezTo>
                    <a:pt x="1248" y="102"/>
                    <a:pt x="1101" y="158"/>
                    <a:pt x="942" y="237"/>
                  </a:cubicBezTo>
                  <a:cubicBezTo>
                    <a:pt x="827" y="295"/>
                    <a:pt x="715" y="374"/>
                    <a:pt x="591" y="487"/>
                  </a:cubicBezTo>
                  <a:cubicBezTo>
                    <a:pt x="552" y="522"/>
                    <a:pt x="516" y="559"/>
                    <a:pt x="482" y="601"/>
                  </a:cubicBezTo>
                  <a:cubicBezTo>
                    <a:pt x="419" y="673"/>
                    <a:pt x="360" y="759"/>
                    <a:pt x="297" y="862"/>
                  </a:cubicBezTo>
                  <a:cubicBezTo>
                    <a:pt x="218" y="991"/>
                    <a:pt x="152" y="1135"/>
                    <a:pt x="96" y="1293"/>
                  </a:cubicBezTo>
                  <a:cubicBezTo>
                    <a:pt x="51" y="1430"/>
                    <a:pt x="24" y="1565"/>
                    <a:pt x="15" y="1707"/>
                  </a:cubicBezTo>
                  <a:cubicBezTo>
                    <a:pt x="1" y="1929"/>
                    <a:pt x="67" y="2159"/>
                    <a:pt x="203" y="2353"/>
                  </a:cubicBezTo>
                  <a:cubicBezTo>
                    <a:pt x="325" y="2525"/>
                    <a:pt x="509" y="2672"/>
                    <a:pt x="763" y="2805"/>
                  </a:cubicBezTo>
                  <a:cubicBezTo>
                    <a:pt x="985" y="2918"/>
                    <a:pt x="1237" y="3004"/>
                    <a:pt x="1584" y="3087"/>
                  </a:cubicBezTo>
                  <a:cubicBezTo>
                    <a:pt x="1871" y="3153"/>
                    <a:pt x="2187" y="3203"/>
                    <a:pt x="2578" y="3241"/>
                  </a:cubicBezTo>
                  <a:cubicBezTo>
                    <a:pt x="2957" y="3282"/>
                    <a:pt x="3332" y="3298"/>
                    <a:pt x="3615" y="3310"/>
                  </a:cubicBezTo>
                  <a:cubicBezTo>
                    <a:pt x="3944" y="3321"/>
                    <a:pt x="4278" y="3324"/>
                    <a:pt x="4608" y="3324"/>
                  </a:cubicBezTo>
                  <a:cubicBezTo>
                    <a:pt x="4773" y="3324"/>
                    <a:pt x="4937" y="3324"/>
                    <a:pt x="5100" y="3323"/>
                  </a:cubicBezTo>
                  <a:lnTo>
                    <a:pt x="5434" y="3320"/>
                  </a:lnTo>
                  <a:lnTo>
                    <a:pt x="5709" y="3320"/>
                  </a:lnTo>
                  <a:cubicBezTo>
                    <a:pt x="5736" y="3332"/>
                    <a:pt x="5767" y="3338"/>
                    <a:pt x="5798" y="3338"/>
                  </a:cubicBezTo>
                  <a:cubicBezTo>
                    <a:pt x="5822" y="3338"/>
                    <a:pt x="5847" y="3334"/>
                    <a:pt x="5871" y="3325"/>
                  </a:cubicBezTo>
                  <a:cubicBezTo>
                    <a:pt x="5876" y="3326"/>
                    <a:pt x="5881" y="3326"/>
                    <a:pt x="5886" y="3326"/>
                  </a:cubicBezTo>
                  <a:cubicBezTo>
                    <a:pt x="5920" y="3326"/>
                    <a:pt x="5942" y="3314"/>
                    <a:pt x="5960" y="3294"/>
                  </a:cubicBezTo>
                  <a:cubicBezTo>
                    <a:pt x="5974" y="3275"/>
                    <a:pt x="5984" y="3255"/>
                    <a:pt x="5987" y="3232"/>
                  </a:cubicBezTo>
                  <a:lnTo>
                    <a:pt x="6035" y="3153"/>
                  </a:lnTo>
                  <a:cubicBezTo>
                    <a:pt x="6099" y="3040"/>
                    <a:pt x="6167" y="2923"/>
                    <a:pt x="6200" y="2795"/>
                  </a:cubicBezTo>
                  <a:cubicBezTo>
                    <a:pt x="6219" y="2724"/>
                    <a:pt x="6207" y="2647"/>
                    <a:pt x="6197" y="2590"/>
                  </a:cubicBezTo>
                  <a:cubicBezTo>
                    <a:pt x="6184" y="2514"/>
                    <a:pt x="6154" y="2441"/>
                    <a:pt x="6122" y="2370"/>
                  </a:cubicBezTo>
                  <a:cubicBezTo>
                    <a:pt x="6061" y="2214"/>
                    <a:pt x="6003" y="2076"/>
                    <a:pt x="5927" y="1947"/>
                  </a:cubicBezTo>
                  <a:cubicBezTo>
                    <a:pt x="5844" y="1809"/>
                    <a:pt x="5737" y="1687"/>
                    <a:pt x="5654" y="1595"/>
                  </a:cubicBezTo>
                  <a:cubicBezTo>
                    <a:pt x="5467" y="1385"/>
                    <a:pt x="5230" y="1185"/>
                    <a:pt x="4907" y="970"/>
                  </a:cubicBezTo>
                  <a:cubicBezTo>
                    <a:pt x="4614" y="775"/>
                    <a:pt x="4294" y="598"/>
                    <a:pt x="3952" y="447"/>
                  </a:cubicBezTo>
                  <a:cubicBezTo>
                    <a:pt x="3606" y="296"/>
                    <a:pt x="3248" y="178"/>
                    <a:pt x="2889" y="100"/>
                  </a:cubicBezTo>
                  <a:cubicBezTo>
                    <a:pt x="2595" y="34"/>
                    <a:pt x="2304" y="0"/>
                    <a:pt x="2025" y="0"/>
                  </a:cubicBezTo>
                  <a:close/>
                </a:path>
              </a:pathLst>
            </a:custGeom>
            <a:solidFill>
              <a:srgbClr val="DFE2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63" name="Google Shape;4063;p16"/>
            <p:cNvSpPr/>
            <p:nvPr/>
          </p:nvSpPr>
          <p:spPr>
            <a:xfrm>
              <a:off x="4538875" y="794675"/>
              <a:ext cx="151450" cy="150100"/>
            </a:xfrm>
            <a:custGeom>
              <a:avLst/>
              <a:gdLst/>
              <a:ahLst/>
              <a:cxnLst/>
              <a:rect l="l" t="t" r="r" b="b"/>
              <a:pathLst>
                <a:path w="6058" h="6004" extrusionOk="0">
                  <a:moveTo>
                    <a:pt x="5810" y="1"/>
                  </a:moveTo>
                  <a:cubicBezTo>
                    <a:pt x="5808" y="1"/>
                    <a:pt x="5806" y="1"/>
                    <a:pt x="5803" y="1"/>
                  </a:cubicBezTo>
                  <a:cubicBezTo>
                    <a:pt x="5760" y="5"/>
                    <a:pt x="5723" y="23"/>
                    <a:pt x="5699" y="51"/>
                  </a:cubicBezTo>
                  <a:cubicBezTo>
                    <a:pt x="5638" y="126"/>
                    <a:pt x="5584" y="192"/>
                    <a:pt x="5523" y="260"/>
                  </a:cubicBezTo>
                  <a:cubicBezTo>
                    <a:pt x="5483" y="308"/>
                    <a:pt x="5440" y="356"/>
                    <a:pt x="5397" y="403"/>
                  </a:cubicBezTo>
                  <a:cubicBezTo>
                    <a:pt x="5301" y="508"/>
                    <a:pt x="5197" y="604"/>
                    <a:pt x="5090" y="701"/>
                  </a:cubicBezTo>
                  <a:cubicBezTo>
                    <a:pt x="4834" y="919"/>
                    <a:pt x="4608" y="1078"/>
                    <a:pt x="4381" y="1205"/>
                  </a:cubicBezTo>
                  <a:cubicBezTo>
                    <a:pt x="4209" y="1301"/>
                    <a:pt x="4032" y="1387"/>
                    <a:pt x="3853" y="1472"/>
                  </a:cubicBezTo>
                  <a:lnTo>
                    <a:pt x="3810" y="1498"/>
                  </a:lnTo>
                  <a:lnTo>
                    <a:pt x="3810" y="1493"/>
                  </a:lnTo>
                  <a:lnTo>
                    <a:pt x="3696" y="1549"/>
                  </a:lnTo>
                  <a:cubicBezTo>
                    <a:pt x="3089" y="1844"/>
                    <a:pt x="2461" y="2147"/>
                    <a:pt x="1872" y="2503"/>
                  </a:cubicBezTo>
                  <a:cubicBezTo>
                    <a:pt x="1515" y="2719"/>
                    <a:pt x="1213" y="2931"/>
                    <a:pt x="952" y="3152"/>
                  </a:cubicBezTo>
                  <a:cubicBezTo>
                    <a:pt x="814" y="3269"/>
                    <a:pt x="695" y="3382"/>
                    <a:pt x="585" y="3498"/>
                  </a:cubicBezTo>
                  <a:cubicBezTo>
                    <a:pt x="561" y="3524"/>
                    <a:pt x="538" y="3549"/>
                    <a:pt x="515" y="3576"/>
                  </a:cubicBezTo>
                  <a:cubicBezTo>
                    <a:pt x="427" y="3678"/>
                    <a:pt x="348" y="3789"/>
                    <a:pt x="274" y="3901"/>
                  </a:cubicBezTo>
                  <a:cubicBezTo>
                    <a:pt x="198" y="4020"/>
                    <a:pt x="136" y="4148"/>
                    <a:pt x="91" y="4284"/>
                  </a:cubicBezTo>
                  <a:cubicBezTo>
                    <a:pt x="68" y="4353"/>
                    <a:pt x="47" y="4422"/>
                    <a:pt x="32" y="4494"/>
                  </a:cubicBezTo>
                  <a:cubicBezTo>
                    <a:pt x="14" y="4576"/>
                    <a:pt x="11" y="4658"/>
                    <a:pt x="7" y="4741"/>
                  </a:cubicBezTo>
                  <a:cubicBezTo>
                    <a:pt x="1" y="4867"/>
                    <a:pt x="21" y="5007"/>
                    <a:pt x="64" y="5167"/>
                  </a:cubicBezTo>
                  <a:cubicBezTo>
                    <a:pt x="106" y="5314"/>
                    <a:pt x="177" y="5466"/>
                    <a:pt x="278" y="5623"/>
                  </a:cubicBezTo>
                  <a:cubicBezTo>
                    <a:pt x="350" y="5735"/>
                    <a:pt x="432" y="5825"/>
                    <a:pt x="522" y="5888"/>
                  </a:cubicBezTo>
                  <a:cubicBezTo>
                    <a:pt x="623" y="5960"/>
                    <a:pt x="732" y="5998"/>
                    <a:pt x="844" y="6003"/>
                  </a:cubicBezTo>
                  <a:cubicBezTo>
                    <a:pt x="851" y="6004"/>
                    <a:pt x="858" y="6004"/>
                    <a:pt x="865" y="6004"/>
                  </a:cubicBezTo>
                  <a:cubicBezTo>
                    <a:pt x="1038" y="6004"/>
                    <a:pt x="1218" y="5919"/>
                    <a:pt x="1414" y="5746"/>
                  </a:cubicBezTo>
                  <a:cubicBezTo>
                    <a:pt x="1490" y="5680"/>
                    <a:pt x="1558" y="5608"/>
                    <a:pt x="1622" y="5534"/>
                  </a:cubicBezTo>
                  <a:cubicBezTo>
                    <a:pt x="1701" y="5442"/>
                    <a:pt x="1775" y="5344"/>
                    <a:pt x="1845" y="5246"/>
                  </a:cubicBezTo>
                  <a:cubicBezTo>
                    <a:pt x="2010" y="5017"/>
                    <a:pt x="2155" y="4774"/>
                    <a:pt x="2277" y="4567"/>
                  </a:cubicBezTo>
                  <a:cubicBezTo>
                    <a:pt x="2382" y="4392"/>
                    <a:pt x="2483" y="4214"/>
                    <a:pt x="2583" y="4034"/>
                  </a:cubicBezTo>
                  <a:lnTo>
                    <a:pt x="2654" y="3911"/>
                  </a:lnTo>
                  <a:cubicBezTo>
                    <a:pt x="2756" y="3727"/>
                    <a:pt x="2859" y="3542"/>
                    <a:pt x="2978" y="3368"/>
                  </a:cubicBezTo>
                  <a:cubicBezTo>
                    <a:pt x="3001" y="3333"/>
                    <a:pt x="3029" y="3296"/>
                    <a:pt x="3059" y="3261"/>
                  </a:cubicBezTo>
                  <a:cubicBezTo>
                    <a:pt x="3073" y="3246"/>
                    <a:pt x="3086" y="3231"/>
                    <a:pt x="3103" y="3216"/>
                  </a:cubicBezTo>
                  <a:cubicBezTo>
                    <a:pt x="3171" y="3152"/>
                    <a:pt x="3238" y="3092"/>
                    <a:pt x="3310" y="3032"/>
                  </a:cubicBezTo>
                  <a:cubicBezTo>
                    <a:pt x="3513" y="2859"/>
                    <a:pt x="3770" y="2671"/>
                    <a:pt x="4113" y="2440"/>
                  </a:cubicBezTo>
                  <a:lnTo>
                    <a:pt x="4219" y="2368"/>
                  </a:lnTo>
                  <a:cubicBezTo>
                    <a:pt x="4430" y="2226"/>
                    <a:pt x="4650" y="2081"/>
                    <a:pt x="4853" y="1919"/>
                  </a:cubicBezTo>
                  <a:cubicBezTo>
                    <a:pt x="5034" y="1778"/>
                    <a:pt x="5199" y="1620"/>
                    <a:pt x="5344" y="1450"/>
                  </a:cubicBezTo>
                  <a:cubicBezTo>
                    <a:pt x="5393" y="1394"/>
                    <a:pt x="5437" y="1340"/>
                    <a:pt x="5480" y="1282"/>
                  </a:cubicBezTo>
                  <a:cubicBezTo>
                    <a:pt x="5694" y="1002"/>
                    <a:pt x="5875" y="659"/>
                    <a:pt x="6038" y="234"/>
                  </a:cubicBezTo>
                  <a:cubicBezTo>
                    <a:pt x="6058" y="183"/>
                    <a:pt x="6048" y="119"/>
                    <a:pt x="5989" y="90"/>
                  </a:cubicBezTo>
                  <a:cubicBezTo>
                    <a:pt x="5953" y="69"/>
                    <a:pt x="5944" y="57"/>
                    <a:pt x="5930" y="44"/>
                  </a:cubicBezTo>
                  <a:cubicBezTo>
                    <a:pt x="5897" y="15"/>
                    <a:pt x="5855" y="1"/>
                    <a:pt x="5810" y="1"/>
                  </a:cubicBezTo>
                  <a:close/>
                </a:path>
              </a:pathLst>
            </a:custGeom>
            <a:solidFill>
              <a:srgbClr val="DFE2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64" name="Google Shape;4064;p16"/>
            <p:cNvSpPr/>
            <p:nvPr/>
          </p:nvSpPr>
          <p:spPr>
            <a:xfrm>
              <a:off x="4457800" y="677050"/>
              <a:ext cx="111875" cy="43800"/>
            </a:xfrm>
            <a:custGeom>
              <a:avLst/>
              <a:gdLst/>
              <a:ahLst/>
              <a:cxnLst/>
              <a:rect l="l" t="t" r="r" b="b"/>
              <a:pathLst>
                <a:path w="4475" h="1752" extrusionOk="0">
                  <a:moveTo>
                    <a:pt x="1067" y="1"/>
                  </a:moveTo>
                  <a:cubicBezTo>
                    <a:pt x="877" y="1"/>
                    <a:pt x="683" y="38"/>
                    <a:pt x="508" y="108"/>
                  </a:cubicBezTo>
                  <a:cubicBezTo>
                    <a:pt x="424" y="143"/>
                    <a:pt x="344" y="196"/>
                    <a:pt x="281" y="244"/>
                  </a:cubicBezTo>
                  <a:cubicBezTo>
                    <a:pt x="246" y="271"/>
                    <a:pt x="210" y="302"/>
                    <a:pt x="177" y="343"/>
                  </a:cubicBezTo>
                  <a:cubicBezTo>
                    <a:pt x="156" y="367"/>
                    <a:pt x="134" y="394"/>
                    <a:pt x="117" y="422"/>
                  </a:cubicBezTo>
                  <a:cubicBezTo>
                    <a:pt x="75" y="480"/>
                    <a:pt x="45" y="551"/>
                    <a:pt x="24" y="626"/>
                  </a:cubicBezTo>
                  <a:cubicBezTo>
                    <a:pt x="15" y="666"/>
                    <a:pt x="8" y="702"/>
                    <a:pt x="3" y="742"/>
                  </a:cubicBezTo>
                  <a:cubicBezTo>
                    <a:pt x="1" y="781"/>
                    <a:pt x="3" y="821"/>
                    <a:pt x="8" y="861"/>
                  </a:cubicBezTo>
                  <a:cubicBezTo>
                    <a:pt x="9" y="897"/>
                    <a:pt x="18" y="931"/>
                    <a:pt x="29" y="963"/>
                  </a:cubicBezTo>
                  <a:cubicBezTo>
                    <a:pt x="45" y="1015"/>
                    <a:pt x="58" y="1048"/>
                    <a:pt x="74" y="1082"/>
                  </a:cubicBezTo>
                  <a:cubicBezTo>
                    <a:pt x="105" y="1148"/>
                    <a:pt x="153" y="1212"/>
                    <a:pt x="225" y="1288"/>
                  </a:cubicBezTo>
                  <a:cubicBezTo>
                    <a:pt x="371" y="1436"/>
                    <a:pt x="577" y="1543"/>
                    <a:pt x="849" y="1617"/>
                  </a:cubicBezTo>
                  <a:cubicBezTo>
                    <a:pt x="871" y="1623"/>
                    <a:pt x="895" y="1628"/>
                    <a:pt x="920" y="1628"/>
                  </a:cubicBezTo>
                  <a:cubicBezTo>
                    <a:pt x="943" y="1628"/>
                    <a:pt x="968" y="1624"/>
                    <a:pt x="995" y="1611"/>
                  </a:cubicBezTo>
                  <a:cubicBezTo>
                    <a:pt x="1018" y="1601"/>
                    <a:pt x="1039" y="1586"/>
                    <a:pt x="1058" y="1566"/>
                  </a:cubicBezTo>
                  <a:cubicBezTo>
                    <a:pt x="1158" y="1581"/>
                    <a:pt x="1250" y="1607"/>
                    <a:pt x="1342" y="1628"/>
                  </a:cubicBezTo>
                  <a:cubicBezTo>
                    <a:pt x="1671" y="1707"/>
                    <a:pt x="2019" y="1747"/>
                    <a:pt x="2405" y="1752"/>
                  </a:cubicBezTo>
                  <a:cubicBezTo>
                    <a:pt x="2420" y="1752"/>
                    <a:pt x="2434" y="1752"/>
                    <a:pt x="2449" y="1752"/>
                  </a:cubicBezTo>
                  <a:cubicBezTo>
                    <a:pt x="2745" y="1752"/>
                    <a:pt x="3059" y="1724"/>
                    <a:pt x="3382" y="1668"/>
                  </a:cubicBezTo>
                  <a:cubicBezTo>
                    <a:pt x="3680" y="1618"/>
                    <a:pt x="3989" y="1536"/>
                    <a:pt x="4387" y="1400"/>
                  </a:cubicBezTo>
                  <a:cubicBezTo>
                    <a:pt x="4404" y="1394"/>
                    <a:pt x="4419" y="1385"/>
                    <a:pt x="4433" y="1367"/>
                  </a:cubicBezTo>
                  <a:cubicBezTo>
                    <a:pt x="4460" y="1335"/>
                    <a:pt x="4475" y="1291"/>
                    <a:pt x="4466" y="1250"/>
                  </a:cubicBezTo>
                  <a:cubicBezTo>
                    <a:pt x="4462" y="1214"/>
                    <a:pt x="4442" y="1183"/>
                    <a:pt x="4411" y="1158"/>
                  </a:cubicBezTo>
                  <a:cubicBezTo>
                    <a:pt x="4383" y="1138"/>
                    <a:pt x="4354" y="1134"/>
                    <a:pt x="4324" y="1134"/>
                  </a:cubicBezTo>
                  <a:cubicBezTo>
                    <a:pt x="4318" y="1134"/>
                    <a:pt x="4312" y="1134"/>
                    <a:pt x="4307" y="1134"/>
                  </a:cubicBezTo>
                  <a:lnTo>
                    <a:pt x="4264" y="1140"/>
                  </a:lnTo>
                  <a:lnTo>
                    <a:pt x="4264" y="1135"/>
                  </a:lnTo>
                  <a:cubicBezTo>
                    <a:pt x="4159" y="1134"/>
                    <a:pt x="4052" y="1130"/>
                    <a:pt x="3946" y="1120"/>
                  </a:cubicBezTo>
                  <a:cubicBezTo>
                    <a:pt x="3850" y="1111"/>
                    <a:pt x="3754" y="1091"/>
                    <a:pt x="3657" y="1069"/>
                  </a:cubicBezTo>
                  <a:cubicBezTo>
                    <a:pt x="3403" y="998"/>
                    <a:pt x="3165" y="898"/>
                    <a:pt x="2896" y="752"/>
                  </a:cubicBezTo>
                  <a:cubicBezTo>
                    <a:pt x="2784" y="689"/>
                    <a:pt x="2674" y="624"/>
                    <a:pt x="2563" y="559"/>
                  </a:cubicBezTo>
                  <a:cubicBezTo>
                    <a:pt x="2302" y="403"/>
                    <a:pt x="2030" y="244"/>
                    <a:pt x="1740" y="131"/>
                  </a:cubicBezTo>
                  <a:cubicBezTo>
                    <a:pt x="1549" y="58"/>
                    <a:pt x="1338" y="14"/>
                    <a:pt x="1127" y="2"/>
                  </a:cubicBezTo>
                  <a:cubicBezTo>
                    <a:pt x="1107" y="1"/>
                    <a:pt x="1087" y="1"/>
                    <a:pt x="1067" y="1"/>
                  </a:cubicBezTo>
                  <a:close/>
                </a:path>
              </a:pathLst>
            </a:custGeom>
            <a:solidFill>
              <a:srgbClr val="DFE2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65" name="Google Shape;4065;p16"/>
            <p:cNvSpPr/>
            <p:nvPr/>
          </p:nvSpPr>
          <p:spPr>
            <a:xfrm>
              <a:off x="4473775" y="706400"/>
              <a:ext cx="38850" cy="13600"/>
            </a:xfrm>
            <a:custGeom>
              <a:avLst/>
              <a:gdLst/>
              <a:ahLst/>
              <a:cxnLst/>
              <a:rect l="l" t="t" r="r" b="b"/>
              <a:pathLst>
                <a:path w="1554" h="544" extrusionOk="0">
                  <a:moveTo>
                    <a:pt x="178" y="0"/>
                  </a:moveTo>
                  <a:cubicBezTo>
                    <a:pt x="115" y="0"/>
                    <a:pt x="54" y="38"/>
                    <a:pt x="31" y="99"/>
                  </a:cubicBezTo>
                  <a:cubicBezTo>
                    <a:pt x="1" y="178"/>
                    <a:pt x="41" y="272"/>
                    <a:pt x="120" y="300"/>
                  </a:cubicBezTo>
                  <a:cubicBezTo>
                    <a:pt x="307" y="375"/>
                    <a:pt x="498" y="433"/>
                    <a:pt x="693" y="476"/>
                  </a:cubicBezTo>
                  <a:cubicBezTo>
                    <a:pt x="919" y="526"/>
                    <a:pt x="1153" y="543"/>
                    <a:pt x="1385" y="543"/>
                  </a:cubicBezTo>
                  <a:cubicBezTo>
                    <a:pt x="1426" y="543"/>
                    <a:pt x="1461" y="537"/>
                    <a:pt x="1492" y="512"/>
                  </a:cubicBezTo>
                  <a:cubicBezTo>
                    <a:pt x="1499" y="506"/>
                    <a:pt x="1505" y="500"/>
                    <a:pt x="1510" y="493"/>
                  </a:cubicBezTo>
                  <a:cubicBezTo>
                    <a:pt x="1529" y="471"/>
                    <a:pt x="1542" y="443"/>
                    <a:pt x="1545" y="414"/>
                  </a:cubicBezTo>
                  <a:cubicBezTo>
                    <a:pt x="1553" y="341"/>
                    <a:pt x="1496" y="256"/>
                    <a:pt x="1417" y="254"/>
                  </a:cubicBezTo>
                  <a:cubicBezTo>
                    <a:pt x="1166" y="246"/>
                    <a:pt x="919" y="211"/>
                    <a:pt x="673" y="154"/>
                  </a:cubicBezTo>
                  <a:cubicBezTo>
                    <a:pt x="522" y="114"/>
                    <a:pt x="377" y="66"/>
                    <a:pt x="233" y="10"/>
                  </a:cubicBezTo>
                  <a:cubicBezTo>
                    <a:pt x="215" y="3"/>
                    <a:pt x="197" y="0"/>
                    <a:pt x="178" y="0"/>
                  </a:cubicBezTo>
                  <a:close/>
                </a:path>
              </a:pathLst>
            </a:custGeom>
            <a:solidFill>
              <a:srgbClr val="DFE2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66" name="Google Shape;4066;p16"/>
            <p:cNvSpPr/>
            <p:nvPr/>
          </p:nvSpPr>
          <p:spPr>
            <a:xfrm>
              <a:off x="4473900" y="709825"/>
              <a:ext cx="34675" cy="8950"/>
            </a:xfrm>
            <a:custGeom>
              <a:avLst/>
              <a:gdLst/>
              <a:ahLst/>
              <a:cxnLst/>
              <a:rect l="l" t="t" r="r" b="b"/>
              <a:pathLst>
                <a:path w="1387" h="358" extrusionOk="0">
                  <a:moveTo>
                    <a:pt x="132" y="1"/>
                  </a:moveTo>
                  <a:cubicBezTo>
                    <a:pt x="102" y="1"/>
                    <a:pt x="72" y="15"/>
                    <a:pt x="52" y="31"/>
                  </a:cubicBezTo>
                  <a:cubicBezTo>
                    <a:pt x="26" y="53"/>
                    <a:pt x="7" y="84"/>
                    <a:pt x="4" y="117"/>
                  </a:cubicBezTo>
                  <a:cubicBezTo>
                    <a:pt x="0" y="153"/>
                    <a:pt x="12" y="189"/>
                    <a:pt x="33" y="214"/>
                  </a:cubicBezTo>
                  <a:cubicBezTo>
                    <a:pt x="56" y="242"/>
                    <a:pt x="85" y="255"/>
                    <a:pt x="121" y="263"/>
                  </a:cubicBezTo>
                  <a:cubicBezTo>
                    <a:pt x="303" y="306"/>
                    <a:pt x="491" y="333"/>
                    <a:pt x="678" y="349"/>
                  </a:cubicBezTo>
                  <a:cubicBezTo>
                    <a:pt x="752" y="355"/>
                    <a:pt x="826" y="357"/>
                    <a:pt x="900" y="357"/>
                  </a:cubicBezTo>
                  <a:cubicBezTo>
                    <a:pt x="1026" y="357"/>
                    <a:pt x="1151" y="350"/>
                    <a:pt x="1276" y="340"/>
                  </a:cubicBezTo>
                  <a:cubicBezTo>
                    <a:pt x="1306" y="339"/>
                    <a:pt x="1332" y="321"/>
                    <a:pt x="1349" y="300"/>
                  </a:cubicBezTo>
                  <a:cubicBezTo>
                    <a:pt x="1375" y="274"/>
                    <a:pt x="1386" y="234"/>
                    <a:pt x="1379" y="198"/>
                  </a:cubicBezTo>
                  <a:cubicBezTo>
                    <a:pt x="1375" y="163"/>
                    <a:pt x="1356" y="135"/>
                    <a:pt x="1329" y="116"/>
                  </a:cubicBezTo>
                  <a:cubicBezTo>
                    <a:pt x="1303" y="97"/>
                    <a:pt x="1277" y="91"/>
                    <a:pt x="1247" y="91"/>
                  </a:cubicBezTo>
                  <a:cubicBezTo>
                    <a:pt x="1243" y="91"/>
                    <a:pt x="1239" y="91"/>
                    <a:pt x="1235" y="92"/>
                  </a:cubicBezTo>
                  <a:cubicBezTo>
                    <a:pt x="1168" y="97"/>
                    <a:pt x="1102" y="102"/>
                    <a:pt x="1033" y="102"/>
                  </a:cubicBezTo>
                  <a:cubicBezTo>
                    <a:pt x="902" y="102"/>
                    <a:pt x="769" y="96"/>
                    <a:pt x="636" y="83"/>
                  </a:cubicBezTo>
                  <a:cubicBezTo>
                    <a:pt x="473" y="70"/>
                    <a:pt x="309" y="38"/>
                    <a:pt x="149" y="3"/>
                  </a:cubicBezTo>
                  <a:cubicBezTo>
                    <a:pt x="144" y="1"/>
                    <a:pt x="138" y="1"/>
                    <a:pt x="132" y="1"/>
                  </a:cubicBezTo>
                  <a:close/>
                </a:path>
              </a:pathLst>
            </a:custGeom>
            <a:solidFill>
              <a:srgbClr val="DFE2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67" name="Google Shape;4067;p16"/>
            <p:cNvSpPr/>
            <p:nvPr/>
          </p:nvSpPr>
          <p:spPr>
            <a:xfrm>
              <a:off x="4664925" y="318550"/>
              <a:ext cx="491600" cy="794250"/>
            </a:xfrm>
            <a:custGeom>
              <a:avLst/>
              <a:gdLst/>
              <a:ahLst/>
              <a:cxnLst/>
              <a:rect l="l" t="t" r="r" b="b"/>
              <a:pathLst>
                <a:path w="19664" h="31770" extrusionOk="0">
                  <a:moveTo>
                    <a:pt x="10749" y="13811"/>
                  </a:moveTo>
                  <a:cubicBezTo>
                    <a:pt x="10751" y="13815"/>
                    <a:pt x="10754" y="13817"/>
                    <a:pt x="10755" y="13821"/>
                  </a:cubicBezTo>
                  <a:cubicBezTo>
                    <a:pt x="10761" y="13829"/>
                    <a:pt x="10768" y="13838"/>
                    <a:pt x="10772" y="13845"/>
                  </a:cubicBezTo>
                  <a:cubicBezTo>
                    <a:pt x="10768" y="13835"/>
                    <a:pt x="10758" y="13822"/>
                    <a:pt x="10749" y="13811"/>
                  </a:cubicBezTo>
                  <a:close/>
                  <a:moveTo>
                    <a:pt x="15987" y="24510"/>
                  </a:moveTo>
                  <a:cubicBezTo>
                    <a:pt x="15989" y="24515"/>
                    <a:pt x="15990" y="24519"/>
                    <a:pt x="15992" y="24524"/>
                  </a:cubicBezTo>
                  <a:lnTo>
                    <a:pt x="15992" y="24524"/>
                  </a:lnTo>
                  <a:cubicBezTo>
                    <a:pt x="15990" y="24519"/>
                    <a:pt x="15989" y="24515"/>
                    <a:pt x="15987" y="24510"/>
                  </a:cubicBezTo>
                  <a:close/>
                  <a:moveTo>
                    <a:pt x="491" y="1"/>
                  </a:moveTo>
                  <a:cubicBezTo>
                    <a:pt x="418" y="1"/>
                    <a:pt x="347" y="16"/>
                    <a:pt x="275" y="54"/>
                  </a:cubicBezTo>
                  <a:cubicBezTo>
                    <a:pt x="162" y="113"/>
                    <a:pt x="78" y="216"/>
                    <a:pt x="38" y="337"/>
                  </a:cubicBezTo>
                  <a:cubicBezTo>
                    <a:pt x="0" y="460"/>
                    <a:pt x="12" y="593"/>
                    <a:pt x="72" y="707"/>
                  </a:cubicBezTo>
                  <a:cubicBezTo>
                    <a:pt x="134" y="827"/>
                    <a:pt x="234" y="897"/>
                    <a:pt x="356" y="944"/>
                  </a:cubicBezTo>
                  <a:cubicBezTo>
                    <a:pt x="753" y="1095"/>
                    <a:pt x="1146" y="1248"/>
                    <a:pt x="1534" y="1420"/>
                  </a:cubicBezTo>
                  <a:cubicBezTo>
                    <a:pt x="1959" y="1615"/>
                    <a:pt x="2377" y="1831"/>
                    <a:pt x="2781" y="2073"/>
                  </a:cubicBezTo>
                  <a:cubicBezTo>
                    <a:pt x="3140" y="2290"/>
                    <a:pt x="3480" y="2532"/>
                    <a:pt x="3806" y="2793"/>
                  </a:cubicBezTo>
                  <a:lnTo>
                    <a:pt x="3806" y="2793"/>
                  </a:lnTo>
                  <a:cubicBezTo>
                    <a:pt x="3786" y="2776"/>
                    <a:pt x="3767" y="2760"/>
                    <a:pt x="3747" y="2743"/>
                  </a:cubicBezTo>
                  <a:lnTo>
                    <a:pt x="3747" y="2743"/>
                  </a:lnTo>
                  <a:cubicBezTo>
                    <a:pt x="3772" y="2762"/>
                    <a:pt x="3794" y="2783"/>
                    <a:pt x="3818" y="2802"/>
                  </a:cubicBezTo>
                  <a:lnTo>
                    <a:pt x="3818" y="2802"/>
                  </a:lnTo>
                  <a:cubicBezTo>
                    <a:pt x="3814" y="2799"/>
                    <a:pt x="3810" y="2796"/>
                    <a:pt x="3806" y="2793"/>
                  </a:cubicBezTo>
                  <a:lnTo>
                    <a:pt x="3806" y="2793"/>
                  </a:lnTo>
                  <a:cubicBezTo>
                    <a:pt x="3813" y="2798"/>
                    <a:pt x="3820" y="2803"/>
                    <a:pt x="3826" y="2809"/>
                  </a:cubicBezTo>
                  <a:cubicBezTo>
                    <a:pt x="3824" y="2807"/>
                    <a:pt x="3821" y="2804"/>
                    <a:pt x="3818" y="2802"/>
                  </a:cubicBezTo>
                  <a:lnTo>
                    <a:pt x="3818" y="2802"/>
                  </a:lnTo>
                  <a:cubicBezTo>
                    <a:pt x="3823" y="2806"/>
                    <a:pt x="3829" y="2810"/>
                    <a:pt x="3834" y="2815"/>
                  </a:cubicBezTo>
                  <a:cubicBezTo>
                    <a:pt x="4394" y="3288"/>
                    <a:pt x="4891" y="3827"/>
                    <a:pt x="5322" y="4422"/>
                  </a:cubicBezTo>
                  <a:cubicBezTo>
                    <a:pt x="6198" y="5687"/>
                    <a:pt x="6752" y="7135"/>
                    <a:pt x="7332" y="8553"/>
                  </a:cubicBezTo>
                  <a:cubicBezTo>
                    <a:pt x="7641" y="9314"/>
                    <a:pt x="7952" y="10076"/>
                    <a:pt x="8302" y="10822"/>
                  </a:cubicBezTo>
                  <a:cubicBezTo>
                    <a:pt x="8668" y="11606"/>
                    <a:pt x="9076" y="12374"/>
                    <a:pt x="9552" y="13100"/>
                  </a:cubicBezTo>
                  <a:cubicBezTo>
                    <a:pt x="9850" y="13552"/>
                    <a:pt x="10175" y="13987"/>
                    <a:pt x="10527" y="14398"/>
                  </a:cubicBezTo>
                  <a:cubicBezTo>
                    <a:pt x="10726" y="14632"/>
                    <a:pt x="10936" y="14852"/>
                    <a:pt x="11147" y="15075"/>
                  </a:cubicBezTo>
                  <a:cubicBezTo>
                    <a:pt x="11356" y="15296"/>
                    <a:pt x="11564" y="15516"/>
                    <a:pt x="11778" y="15733"/>
                  </a:cubicBezTo>
                  <a:cubicBezTo>
                    <a:pt x="12454" y="16429"/>
                    <a:pt x="13144" y="17124"/>
                    <a:pt x="13710" y="17914"/>
                  </a:cubicBezTo>
                  <a:cubicBezTo>
                    <a:pt x="13702" y="17903"/>
                    <a:pt x="13697" y="17894"/>
                    <a:pt x="13690" y="17883"/>
                  </a:cubicBezTo>
                  <a:lnTo>
                    <a:pt x="13690" y="17883"/>
                  </a:lnTo>
                  <a:cubicBezTo>
                    <a:pt x="14077" y="18433"/>
                    <a:pt x="14392" y="19025"/>
                    <a:pt x="14626" y="19655"/>
                  </a:cubicBezTo>
                  <a:cubicBezTo>
                    <a:pt x="14622" y="19645"/>
                    <a:pt x="14619" y="19635"/>
                    <a:pt x="14615" y="19626"/>
                  </a:cubicBezTo>
                  <a:lnTo>
                    <a:pt x="14615" y="19626"/>
                  </a:lnTo>
                  <a:cubicBezTo>
                    <a:pt x="14770" y="20049"/>
                    <a:pt x="14887" y="20479"/>
                    <a:pt x="14985" y="20916"/>
                  </a:cubicBezTo>
                  <a:cubicBezTo>
                    <a:pt x="15043" y="21169"/>
                    <a:pt x="15088" y="21426"/>
                    <a:pt x="15130" y="21682"/>
                  </a:cubicBezTo>
                  <a:cubicBezTo>
                    <a:pt x="15180" y="21993"/>
                    <a:pt x="15218" y="22306"/>
                    <a:pt x="15271" y="22618"/>
                  </a:cubicBezTo>
                  <a:cubicBezTo>
                    <a:pt x="15462" y="23734"/>
                    <a:pt x="15840" y="24806"/>
                    <a:pt x="16322" y="25830"/>
                  </a:cubicBezTo>
                  <a:cubicBezTo>
                    <a:pt x="16779" y="26798"/>
                    <a:pt x="17333" y="27714"/>
                    <a:pt x="17872" y="28639"/>
                  </a:cubicBezTo>
                  <a:cubicBezTo>
                    <a:pt x="18455" y="29637"/>
                    <a:pt x="19015" y="30650"/>
                    <a:pt x="19468" y="31714"/>
                  </a:cubicBezTo>
                  <a:cubicBezTo>
                    <a:pt x="19484" y="31750"/>
                    <a:pt x="19522" y="31769"/>
                    <a:pt x="19560" y="31769"/>
                  </a:cubicBezTo>
                  <a:cubicBezTo>
                    <a:pt x="19578" y="31769"/>
                    <a:pt x="19595" y="31765"/>
                    <a:pt x="19610" y="31757"/>
                  </a:cubicBezTo>
                  <a:cubicBezTo>
                    <a:pt x="19621" y="31753"/>
                    <a:pt x="19632" y="31743"/>
                    <a:pt x="19640" y="31734"/>
                  </a:cubicBezTo>
                  <a:cubicBezTo>
                    <a:pt x="19660" y="31703"/>
                    <a:pt x="19663" y="31657"/>
                    <a:pt x="19647" y="31615"/>
                  </a:cubicBezTo>
                  <a:cubicBezTo>
                    <a:pt x="19116" y="30366"/>
                    <a:pt x="18435" y="29198"/>
                    <a:pt x="17750" y="28027"/>
                  </a:cubicBezTo>
                  <a:cubicBezTo>
                    <a:pt x="17093" y="26902"/>
                    <a:pt x="16448" y="25762"/>
                    <a:pt x="15996" y="24535"/>
                  </a:cubicBezTo>
                  <a:lnTo>
                    <a:pt x="15996" y="24535"/>
                  </a:lnTo>
                  <a:cubicBezTo>
                    <a:pt x="15996" y="24535"/>
                    <a:pt x="15996" y="24535"/>
                    <a:pt x="15996" y="24536"/>
                  </a:cubicBezTo>
                  <a:cubicBezTo>
                    <a:pt x="15995" y="24532"/>
                    <a:pt x="15993" y="24528"/>
                    <a:pt x="15992" y="24524"/>
                  </a:cubicBezTo>
                  <a:lnTo>
                    <a:pt x="15992" y="24524"/>
                  </a:lnTo>
                  <a:cubicBezTo>
                    <a:pt x="15992" y="24524"/>
                    <a:pt x="15992" y="24525"/>
                    <a:pt x="15993" y="24526"/>
                  </a:cubicBezTo>
                  <a:lnTo>
                    <a:pt x="15993" y="24526"/>
                  </a:lnTo>
                  <a:cubicBezTo>
                    <a:pt x="15991" y="24520"/>
                    <a:pt x="15988" y="24514"/>
                    <a:pt x="15986" y="24508"/>
                  </a:cubicBezTo>
                  <a:lnTo>
                    <a:pt x="15986" y="24508"/>
                  </a:lnTo>
                  <a:cubicBezTo>
                    <a:pt x="15987" y="24509"/>
                    <a:pt x="15987" y="24510"/>
                    <a:pt x="15987" y="24510"/>
                  </a:cubicBezTo>
                  <a:lnTo>
                    <a:pt x="15987" y="24510"/>
                  </a:lnTo>
                  <a:cubicBezTo>
                    <a:pt x="15793" y="23970"/>
                    <a:pt x="15638" y="23419"/>
                    <a:pt x="15524" y="22859"/>
                  </a:cubicBezTo>
                  <a:cubicBezTo>
                    <a:pt x="15466" y="22571"/>
                    <a:pt x="15423" y="22278"/>
                    <a:pt x="15380" y="21986"/>
                  </a:cubicBezTo>
                  <a:cubicBezTo>
                    <a:pt x="15340" y="21695"/>
                    <a:pt x="15290" y="21406"/>
                    <a:pt x="15235" y="21117"/>
                  </a:cubicBezTo>
                  <a:cubicBezTo>
                    <a:pt x="15071" y="20253"/>
                    <a:pt x="14823" y="19402"/>
                    <a:pt x="14429" y="18614"/>
                  </a:cubicBezTo>
                  <a:cubicBezTo>
                    <a:pt x="14090" y="17933"/>
                    <a:pt x="13635" y="17320"/>
                    <a:pt x="13149" y="16737"/>
                  </a:cubicBezTo>
                  <a:cubicBezTo>
                    <a:pt x="12559" y="16021"/>
                    <a:pt x="11942" y="15330"/>
                    <a:pt x="11358" y="14608"/>
                  </a:cubicBezTo>
                  <a:cubicBezTo>
                    <a:pt x="11154" y="14361"/>
                    <a:pt x="10959" y="14105"/>
                    <a:pt x="10772" y="13845"/>
                  </a:cubicBezTo>
                  <a:lnTo>
                    <a:pt x="10772" y="13845"/>
                  </a:lnTo>
                  <a:cubicBezTo>
                    <a:pt x="10777" y="13852"/>
                    <a:pt x="10781" y="13858"/>
                    <a:pt x="10785" y="13865"/>
                  </a:cubicBezTo>
                  <a:cubicBezTo>
                    <a:pt x="10774" y="13851"/>
                    <a:pt x="10764" y="13835"/>
                    <a:pt x="10752" y="13821"/>
                  </a:cubicBezTo>
                  <a:cubicBezTo>
                    <a:pt x="10749" y="13815"/>
                    <a:pt x="10745" y="13811"/>
                    <a:pt x="10742" y="13806"/>
                  </a:cubicBezTo>
                  <a:lnTo>
                    <a:pt x="10742" y="13806"/>
                  </a:lnTo>
                  <a:lnTo>
                    <a:pt x="10748" y="13811"/>
                  </a:lnTo>
                  <a:cubicBezTo>
                    <a:pt x="10369" y="13268"/>
                    <a:pt x="10030" y="12696"/>
                    <a:pt x="9731" y="12104"/>
                  </a:cubicBezTo>
                  <a:cubicBezTo>
                    <a:pt x="9428" y="11506"/>
                    <a:pt x="9171" y="10886"/>
                    <a:pt x="8941" y="10256"/>
                  </a:cubicBezTo>
                  <a:lnTo>
                    <a:pt x="8941" y="10256"/>
                  </a:lnTo>
                  <a:cubicBezTo>
                    <a:pt x="8954" y="10290"/>
                    <a:pt x="8967" y="10326"/>
                    <a:pt x="8981" y="10361"/>
                  </a:cubicBezTo>
                  <a:cubicBezTo>
                    <a:pt x="8418" y="8815"/>
                    <a:pt x="8015" y="7214"/>
                    <a:pt x="7368" y="5699"/>
                  </a:cubicBezTo>
                  <a:cubicBezTo>
                    <a:pt x="7065" y="4983"/>
                    <a:pt x="6702" y="4294"/>
                    <a:pt x="6255" y="3659"/>
                  </a:cubicBezTo>
                  <a:cubicBezTo>
                    <a:pt x="6005" y="3303"/>
                    <a:pt x="5740" y="2960"/>
                    <a:pt x="5442" y="2644"/>
                  </a:cubicBezTo>
                  <a:cubicBezTo>
                    <a:pt x="5134" y="2316"/>
                    <a:pt x="4790" y="2019"/>
                    <a:pt x="4435" y="1743"/>
                  </a:cubicBezTo>
                  <a:cubicBezTo>
                    <a:pt x="3944" y="1362"/>
                    <a:pt x="3404" y="1048"/>
                    <a:pt x="2843" y="781"/>
                  </a:cubicBezTo>
                  <a:cubicBezTo>
                    <a:pt x="2140" y="446"/>
                    <a:pt x="1405" y="188"/>
                    <a:pt x="645" y="19"/>
                  </a:cubicBezTo>
                  <a:cubicBezTo>
                    <a:pt x="592" y="8"/>
                    <a:pt x="541" y="1"/>
                    <a:pt x="491" y="1"/>
                  </a:cubicBezTo>
                  <a:close/>
                </a:path>
              </a:pathLst>
            </a:custGeom>
            <a:solidFill>
              <a:srgbClr val="7279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68" name="Google Shape;4068;p16"/>
            <p:cNvSpPr/>
            <p:nvPr/>
          </p:nvSpPr>
          <p:spPr>
            <a:xfrm>
              <a:off x="4828475" y="426225"/>
              <a:ext cx="420650" cy="133450"/>
            </a:xfrm>
            <a:custGeom>
              <a:avLst/>
              <a:gdLst/>
              <a:ahLst/>
              <a:cxnLst/>
              <a:rect l="l" t="t" r="r" b="b"/>
              <a:pathLst>
                <a:path w="16826" h="5338" extrusionOk="0">
                  <a:moveTo>
                    <a:pt x="2813" y="582"/>
                  </a:moveTo>
                  <a:lnTo>
                    <a:pt x="2813" y="582"/>
                  </a:lnTo>
                  <a:cubicBezTo>
                    <a:pt x="2809" y="582"/>
                    <a:pt x="2805" y="582"/>
                    <a:pt x="2801" y="583"/>
                  </a:cubicBezTo>
                  <a:lnTo>
                    <a:pt x="2801" y="583"/>
                  </a:lnTo>
                  <a:cubicBezTo>
                    <a:pt x="2805" y="582"/>
                    <a:pt x="2809" y="582"/>
                    <a:pt x="2813" y="582"/>
                  </a:cubicBezTo>
                  <a:close/>
                  <a:moveTo>
                    <a:pt x="1742" y="790"/>
                  </a:moveTo>
                  <a:cubicBezTo>
                    <a:pt x="1740" y="791"/>
                    <a:pt x="1738" y="792"/>
                    <a:pt x="1735" y="793"/>
                  </a:cubicBezTo>
                  <a:lnTo>
                    <a:pt x="1735" y="793"/>
                  </a:lnTo>
                  <a:cubicBezTo>
                    <a:pt x="1738" y="792"/>
                    <a:pt x="1740" y="791"/>
                    <a:pt x="1742" y="790"/>
                  </a:cubicBezTo>
                  <a:close/>
                  <a:moveTo>
                    <a:pt x="3048" y="1"/>
                  </a:moveTo>
                  <a:cubicBezTo>
                    <a:pt x="2684" y="1"/>
                    <a:pt x="2320" y="30"/>
                    <a:pt x="1964" y="96"/>
                  </a:cubicBezTo>
                  <a:cubicBezTo>
                    <a:pt x="1685" y="149"/>
                    <a:pt x="1415" y="235"/>
                    <a:pt x="1155" y="339"/>
                  </a:cubicBezTo>
                  <a:cubicBezTo>
                    <a:pt x="790" y="484"/>
                    <a:pt x="443" y="682"/>
                    <a:pt x="134" y="925"/>
                  </a:cubicBezTo>
                  <a:cubicBezTo>
                    <a:pt x="25" y="1008"/>
                    <a:pt x="1" y="1178"/>
                    <a:pt x="61" y="1298"/>
                  </a:cubicBezTo>
                  <a:cubicBezTo>
                    <a:pt x="98" y="1371"/>
                    <a:pt x="163" y="1427"/>
                    <a:pt x="240" y="1453"/>
                  </a:cubicBezTo>
                  <a:cubicBezTo>
                    <a:pt x="272" y="1464"/>
                    <a:pt x="308" y="1471"/>
                    <a:pt x="343" y="1471"/>
                  </a:cubicBezTo>
                  <a:cubicBezTo>
                    <a:pt x="391" y="1471"/>
                    <a:pt x="439" y="1460"/>
                    <a:pt x="477" y="1436"/>
                  </a:cubicBezTo>
                  <a:cubicBezTo>
                    <a:pt x="686" y="1308"/>
                    <a:pt x="891" y="1180"/>
                    <a:pt x="1109" y="1066"/>
                  </a:cubicBezTo>
                  <a:cubicBezTo>
                    <a:pt x="1299" y="965"/>
                    <a:pt x="1494" y="877"/>
                    <a:pt x="1700" y="804"/>
                  </a:cubicBezTo>
                  <a:cubicBezTo>
                    <a:pt x="1711" y="800"/>
                    <a:pt x="1723" y="796"/>
                    <a:pt x="1735" y="793"/>
                  </a:cubicBezTo>
                  <a:lnTo>
                    <a:pt x="1735" y="793"/>
                  </a:lnTo>
                  <a:cubicBezTo>
                    <a:pt x="1727" y="795"/>
                    <a:pt x="1719" y="799"/>
                    <a:pt x="1710" y="803"/>
                  </a:cubicBezTo>
                  <a:cubicBezTo>
                    <a:pt x="1721" y="798"/>
                    <a:pt x="1734" y="793"/>
                    <a:pt x="1744" y="790"/>
                  </a:cubicBezTo>
                  <a:lnTo>
                    <a:pt x="1744" y="790"/>
                  </a:lnTo>
                  <a:cubicBezTo>
                    <a:pt x="1744" y="790"/>
                    <a:pt x="1743" y="790"/>
                    <a:pt x="1742" y="790"/>
                  </a:cubicBezTo>
                  <a:lnTo>
                    <a:pt x="1742" y="790"/>
                  </a:lnTo>
                  <a:cubicBezTo>
                    <a:pt x="2085" y="681"/>
                    <a:pt x="2437" y="614"/>
                    <a:pt x="2794" y="583"/>
                  </a:cubicBezTo>
                  <a:lnTo>
                    <a:pt x="2794" y="583"/>
                  </a:lnTo>
                  <a:cubicBezTo>
                    <a:pt x="2948" y="573"/>
                    <a:pt x="3101" y="568"/>
                    <a:pt x="3254" y="568"/>
                  </a:cubicBezTo>
                  <a:cubicBezTo>
                    <a:pt x="4171" y="568"/>
                    <a:pt x="5082" y="739"/>
                    <a:pt x="5983" y="900"/>
                  </a:cubicBezTo>
                  <a:cubicBezTo>
                    <a:pt x="6510" y="994"/>
                    <a:pt x="7036" y="1087"/>
                    <a:pt x="7566" y="1152"/>
                  </a:cubicBezTo>
                  <a:cubicBezTo>
                    <a:pt x="7834" y="1185"/>
                    <a:pt x="8101" y="1202"/>
                    <a:pt x="8371" y="1221"/>
                  </a:cubicBezTo>
                  <a:cubicBezTo>
                    <a:pt x="8712" y="1245"/>
                    <a:pt x="9049" y="1288"/>
                    <a:pt x="9385" y="1350"/>
                  </a:cubicBezTo>
                  <a:cubicBezTo>
                    <a:pt x="9383" y="1349"/>
                    <a:pt x="9380" y="1349"/>
                    <a:pt x="9378" y="1348"/>
                  </a:cubicBezTo>
                  <a:lnTo>
                    <a:pt x="9378" y="1348"/>
                  </a:lnTo>
                  <a:cubicBezTo>
                    <a:pt x="9735" y="1418"/>
                    <a:pt x="10086" y="1505"/>
                    <a:pt x="10432" y="1621"/>
                  </a:cubicBezTo>
                  <a:cubicBezTo>
                    <a:pt x="10779" y="1733"/>
                    <a:pt x="11115" y="1877"/>
                    <a:pt x="11442" y="2035"/>
                  </a:cubicBezTo>
                  <a:cubicBezTo>
                    <a:pt x="12323" y="2472"/>
                    <a:pt x="13125" y="3039"/>
                    <a:pt x="13924" y="3605"/>
                  </a:cubicBezTo>
                  <a:cubicBezTo>
                    <a:pt x="14346" y="3902"/>
                    <a:pt x="14767" y="4204"/>
                    <a:pt x="15202" y="4484"/>
                  </a:cubicBezTo>
                  <a:cubicBezTo>
                    <a:pt x="15671" y="4790"/>
                    <a:pt x="16156" y="5070"/>
                    <a:pt x="16654" y="5321"/>
                  </a:cubicBezTo>
                  <a:cubicBezTo>
                    <a:pt x="16675" y="5331"/>
                    <a:pt x="16697" y="5337"/>
                    <a:pt x="16719" y="5337"/>
                  </a:cubicBezTo>
                  <a:cubicBezTo>
                    <a:pt x="16745" y="5337"/>
                    <a:pt x="16770" y="5328"/>
                    <a:pt x="16789" y="5305"/>
                  </a:cubicBezTo>
                  <a:cubicBezTo>
                    <a:pt x="16791" y="5301"/>
                    <a:pt x="16795" y="5298"/>
                    <a:pt x="16797" y="5294"/>
                  </a:cubicBezTo>
                  <a:cubicBezTo>
                    <a:pt x="16825" y="5251"/>
                    <a:pt x="16818" y="5176"/>
                    <a:pt x="16769" y="5150"/>
                  </a:cubicBezTo>
                  <a:cubicBezTo>
                    <a:pt x="15933" y="4728"/>
                    <a:pt x="15153" y="4211"/>
                    <a:pt x="14397" y="3662"/>
                  </a:cubicBezTo>
                  <a:cubicBezTo>
                    <a:pt x="13707" y="3163"/>
                    <a:pt x="13032" y="2638"/>
                    <a:pt x="12307" y="2186"/>
                  </a:cubicBezTo>
                  <a:cubicBezTo>
                    <a:pt x="11560" y="1723"/>
                    <a:pt x="10757" y="1357"/>
                    <a:pt x="9910" y="1122"/>
                  </a:cubicBezTo>
                  <a:cubicBezTo>
                    <a:pt x="9437" y="989"/>
                    <a:pt x="8952" y="905"/>
                    <a:pt x="8465" y="849"/>
                  </a:cubicBezTo>
                  <a:cubicBezTo>
                    <a:pt x="8243" y="824"/>
                    <a:pt x="8022" y="806"/>
                    <a:pt x="7804" y="777"/>
                  </a:cubicBezTo>
                  <a:cubicBezTo>
                    <a:pt x="7601" y="750"/>
                    <a:pt x="7400" y="712"/>
                    <a:pt x="7199" y="675"/>
                  </a:cubicBezTo>
                  <a:lnTo>
                    <a:pt x="7199" y="675"/>
                  </a:lnTo>
                  <a:cubicBezTo>
                    <a:pt x="7216" y="678"/>
                    <a:pt x="7237" y="682"/>
                    <a:pt x="7254" y="683"/>
                  </a:cubicBezTo>
                  <a:cubicBezTo>
                    <a:pt x="6072" y="458"/>
                    <a:pt x="4904" y="139"/>
                    <a:pt x="3702" y="31"/>
                  </a:cubicBezTo>
                  <a:cubicBezTo>
                    <a:pt x="3484" y="11"/>
                    <a:pt x="3266" y="1"/>
                    <a:pt x="3048" y="1"/>
                  </a:cubicBezTo>
                  <a:close/>
                </a:path>
              </a:pathLst>
            </a:custGeom>
            <a:solidFill>
              <a:srgbClr val="7279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69" name="Google Shape;4069;p16"/>
            <p:cNvSpPr/>
            <p:nvPr/>
          </p:nvSpPr>
          <p:spPr>
            <a:xfrm>
              <a:off x="4571550" y="511050"/>
              <a:ext cx="285975" cy="523050"/>
            </a:xfrm>
            <a:custGeom>
              <a:avLst/>
              <a:gdLst/>
              <a:ahLst/>
              <a:cxnLst/>
              <a:rect l="l" t="t" r="r" b="b"/>
              <a:pathLst>
                <a:path w="11439" h="20922" extrusionOk="0">
                  <a:moveTo>
                    <a:pt x="8504" y="3627"/>
                  </a:moveTo>
                  <a:lnTo>
                    <a:pt x="8504" y="3627"/>
                  </a:lnTo>
                  <a:cubicBezTo>
                    <a:pt x="8497" y="3638"/>
                    <a:pt x="8490" y="3649"/>
                    <a:pt x="8482" y="3659"/>
                  </a:cubicBezTo>
                  <a:cubicBezTo>
                    <a:pt x="8489" y="3648"/>
                    <a:pt x="8496" y="3638"/>
                    <a:pt x="8504" y="3627"/>
                  </a:cubicBezTo>
                  <a:close/>
                  <a:moveTo>
                    <a:pt x="8474" y="3676"/>
                  </a:moveTo>
                  <a:lnTo>
                    <a:pt x="8474" y="3676"/>
                  </a:lnTo>
                  <a:cubicBezTo>
                    <a:pt x="8472" y="3678"/>
                    <a:pt x="8471" y="3680"/>
                    <a:pt x="8470" y="3682"/>
                  </a:cubicBezTo>
                  <a:lnTo>
                    <a:pt x="8470" y="3682"/>
                  </a:lnTo>
                  <a:cubicBezTo>
                    <a:pt x="8472" y="3680"/>
                    <a:pt x="8473" y="3678"/>
                    <a:pt x="8474" y="3676"/>
                  </a:cubicBezTo>
                  <a:close/>
                  <a:moveTo>
                    <a:pt x="11152" y="0"/>
                  </a:moveTo>
                  <a:cubicBezTo>
                    <a:pt x="11027" y="0"/>
                    <a:pt x="10923" y="92"/>
                    <a:pt x="10892" y="218"/>
                  </a:cubicBezTo>
                  <a:cubicBezTo>
                    <a:pt x="10884" y="254"/>
                    <a:pt x="10874" y="289"/>
                    <a:pt x="10864" y="325"/>
                  </a:cubicBezTo>
                  <a:cubicBezTo>
                    <a:pt x="10820" y="437"/>
                    <a:pt x="10766" y="545"/>
                    <a:pt x="10704" y="650"/>
                  </a:cubicBezTo>
                  <a:cubicBezTo>
                    <a:pt x="10560" y="858"/>
                    <a:pt x="10387" y="1044"/>
                    <a:pt x="10203" y="1217"/>
                  </a:cubicBezTo>
                  <a:cubicBezTo>
                    <a:pt x="9623" y="1740"/>
                    <a:pt x="8949" y="2158"/>
                    <a:pt x="8418" y="2734"/>
                  </a:cubicBezTo>
                  <a:cubicBezTo>
                    <a:pt x="8277" y="2889"/>
                    <a:pt x="8155" y="3063"/>
                    <a:pt x="8037" y="3237"/>
                  </a:cubicBezTo>
                  <a:cubicBezTo>
                    <a:pt x="7912" y="3423"/>
                    <a:pt x="7793" y="3616"/>
                    <a:pt x="7684" y="3811"/>
                  </a:cubicBezTo>
                  <a:cubicBezTo>
                    <a:pt x="7475" y="4186"/>
                    <a:pt x="7307" y="4585"/>
                    <a:pt x="7164" y="4993"/>
                  </a:cubicBezTo>
                  <a:cubicBezTo>
                    <a:pt x="6596" y="6616"/>
                    <a:pt x="6535" y="8350"/>
                    <a:pt x="6450" y="10052"/>
                  </a:cubicBezTo>
                  <a:lnTo>
                    <a:pt x="6450" y="10045"/>
                  </a:lnTo>
                  <a:cubicBezTo>
                    <a:pt x="6431" y="10441"/>
                    <a:pt x="6410" y="10842"/>
                    <a:pt x="6371" y="11238"/>
                  </a:cubicBezTo>
                  <a:cubicBezTo>
                    <a:pt x="6331" y="11681"/>
                    <a:pt x="6239" y="12114"/>
                    <a:pt x="6105" y="12538"/>
                  </a:cubicBezTo>
                  <a:cubicBezTo>
                    <a:pt x="6111" y="12522"/>
                    <a:pt x="6117" y="12508"/>
                    <a:pt x="6122" y="12492"/>
                  </a:cubicBezTo>
                  <a:lnTo>
                    <a:pt x="6122" y="12492"/>
                  </a:lnTo>
                  <a:cubicBezTo>
                    <a:pt x="5944" y="13037"/>
                    <a:pt x="5691" y="13551"/>
                    <a:pt x="5384" y="14031"/>
                  </a:cubicBezTo>
                  <a:cubicBezTo>
                    <a:pt x="5386" y="14027"/>
                    <a:pt x="5389" y="14024"/>
                    <a:pt x="5391" y="14021"/>
                  </a:cubicBezTo>
                  <a:lnTo>
                    <a:pt x="5391" y="14021"/>
                  </a:lnTo>
                  <a:cubicBezTo>
                    <a:pt x="4604" y="15219"/>
                    <a:pt x="3542" y="16198"/>
                    <a:pt x="2550" y="17216"/>
                  </a:cubicBezTo>
                  <a:cubicBezTo>
                    <a:pt x="2036" y="17743"/>
                    <a:pt x="1536" y="18286"/>
                    <a:pt x="1095" y="18877"/>
                  </a:cubicBezTo>
                  <a:cubicBezTo>
                    <a:pt x="657" y="19461"/>
                    <a:pt x="287" y="20093"/>
                    <a:pt x="22" y="20774"/>
                  </a:cubicBezTo>
                  <a:cubicBezTo>
                    <a:pt x="1" y="20826"/>
                    <a:pt x="18" y="20887"/>
                    <a:pt x="71" y="20912"/>
                  </a:cubicBezTo>
                  <a:cubicBezTo>
                    <a:pt x="85" y="20918"/>
                    <a:pt x="101" y="20921"/>
                    <a:pt x="116" y="20921"/>
                  </a:cubicBezTo>
                  <a:cubicBezTo>
                    <a:pt x="146" y="20921"/>
                    <a:pt x="176" y="20910"/>
                    <a:pt x="195" y="20887"/>
                  </a:cubicBezTo>
                  <a:lnTo>
                    <a:pt x="206" y="20860"/>
                  </a:lnTo>
                  <a:cubicBezTo>
                    <a:pt x="387" y="20398"/>
                    <a:pt x="618" y="19960"/>
                    <a:pt x="890" y="19539"/>
                  </a:cubicBezTo>
                  <a:lnTo>
                    <a:pt x="890" y="19539"/>
                  </a:lnTo>
                  <a:cubicBezTo>
                    <a:pt x="890" y="19540"/>
                    <a:pt x="888" y="19540"/>
                    <a:pt x="888" y="19543"/>
                  </a:cubicBezTo>
                  <a:cubicBezTo>
                    <a:pt x="1499" y="18614"/>
                    <a:pt x="2280" y="17819"/>
                    <a:pt x="3072" y="17045"/>
                  </a:cubicBezTo>
                  <a:cubicBezTo>
                    <a:pt x="3863" y="16270"/>
                    <a:pt x="4673" y="15510"/>
                    <a:pt x="5348" y="14628"/>
                  </a:cubicBezTo>
                  <a:cubicBezTo>
                    <a:pt x="5674" y="14201"/>
                    <a:pt x="5964" y="13745"/>
                    <a:pt x="6204" y="13266"/>
                  </a:cubicBezTo>
                  <a:cubicBezTo>
                    <a:pt x="6323" y="13027"/>
                    <a:pt x="6421" y="12779"/>
                    <a:pt x="6510" y="12527"/>
                  </a:cubicBezTo>
                  <a:cubicBezTo>
                    <a:pt x="6608" y="12250"/>
                    <a:pt x="6684" y="11962"/>
                    <a:pt x="6743" y="11674"/>
                  </a:cubicBezTo>
                  <a:cubicBezTo>
                    <a:pt x="6797" y="11401"/>
                    <a:pt x="6822" y="11126"/>
                    <a:pt x="6849" y="10849"/>
                  </a:cubicBezTo>
                  <a:cubicBezTo>
                    <a:pt x="6874" y="10569"/>
                    <a:pt x="6899" y="10289"/>
                    <a:pt x="6922" y="10009"/>
                  </a:cubicBezTo>
                  <a:cubicBezTo>
                    <a:pt x="6971" y="9469"/>
                    <a:pt x="7014" y="8926"/>
                    <a:pt x="7073" y="8387"/>
                  </a:cubicBezTo>
                  <a:cubicBezTo>
                    <a:pt x="7182" y="7408"/>
                    <a:pt x="7333" y="6430"/>
                    <a:pt x="7632" y="5486"/>
                  </a:cubicBezTo>
                  <a:lnTo>
                    <a:pt x="7632" y="5486"/>
                  </a:lnTo>
                  <a:cubicBezTo>
                    <a:pt x="7632" y="5489"/>
                    <a:pt x="7630" y="5490"/>
                    <a:pt x="7630" y="5493"/>
                  </a:cubicBezTo>
                  <a:cubicBezTo>
                    <a:pt x="7839" y="4856"/>
                    <a:pt x="8114" y="4250"/>
                    <a:pt x="8470" y="3682"/>
                  </a:cubicBezTo>
                  <a:lnTo>
                    <a:pt x="8470" y="3682"/>
                  </a:lnTo>
                  <a:cubicBezTo>
                    <a:pt x="8469" y="3682"/>
                    <a:pt x="8469" y="3683"/>
                    <a:pt x="8468" y="3683"/>
                  </a:cubicBezTo>
                  <a:cubicBezTo>
                    <a:pt x="8471" y="3681"/>
                    <a:pt x="8472" y="3679"/>
                    <a:pt x="8474" y="3675"/>
                  </a:cubicBezTo>
                  <a:cubicBezTo>
                    <a:pt x="8485" y="3657"/>
                    <a:pt x="8495" y="3642"/>
                    <a:pt x="8505" y="3625"/>
                  </a:cubicBezTo>
                  <a:lnTo>
                    <a:pt x="8505" y="3625"/>
                  </a:lnTo>
                  <a:cubicBezTo>
                    <a:pt x="8603" y="3480"/>
                    <a:pt x="8703" y="3335"/>
                    <a:pt x="8808" y="3199"/>
                  </a:cubicBezTo>
                  <a:cubicBezTo>
                    <a:pt x="8909" y="3066"/>
                    <a:pt x="9027" y="2945"/>
                    <a:pt x="9147" y="2833"/>
                  </a:cubicBezTo>
                  <a:cubicBezTo>
                    <a:pt x="9581" y="2438"/>
                    <a:pt x="10066" y="2102"/>
                    <a:pt x="10504" y="1709"/>
                  </a:cubicBezTo>
                  <a:cubicBezTo>
                    <a:pt x="10723" y="1513"/>
                    <a:pt x="10928" y="1305"/>
                    <a:pt x="11096" y="1062"/>
                  </a:cubicBezTo>
                  <a:cubicBezTo>
                    <a:pt x="11253" y="837"/>
                    <a:pt x="11368" y="588"/>
                    <a:pt x="11415" y="314"/>
                  </a:cubicBezTo>
                  <a:cubicBezTo>
                    <a:pt x="11438" y="172"/>
                    <a:pt x="11346" y="31"/>
                    <a:pt x="11203" y="5"/>
                  </a:cubicBezTo>
                  <a:cubicBezTo>
                    <a:pt x="11185" y="2"/>
                    <a:pt x="11168" y="0"/>
                    <a:pt x="11152" y="0"/>
                  </a:cubicBezTo>
                  <a:close/>
                </a:path>
              </a:pathLst>
            </a:custGeom>
            <a:solidFill>
              <a:srgbClr val="7279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70" name="Google Shape;4070;p16"/>
            <p:cNvSpPr/>
            <p:nvPr/>
          </p:nvSpPr>
          <p:spPr>
            <a:xfrm>
              <a:off x="4554500" y="574350"/>
              <a:ext cx="244725" cy="119500"/>
            </a:xfrm>
            <a:custGeom>
              <a:avLst/>
              <a:gdLst/>
              <a:ahLst/>
              <a:cxnLst/>
              <a:rect l="l" t="t" r="r" b="b"/>
              <a:pathLst>
                <a:path w="9789" h="4780" extrusionOk="0">
                  <a:moveTo>
                    <a:pt x="8057" y="616"/>
                  </a:moveTo>
                  <a:cubicBezTo>
                    <a:pt x="8052" y="617"/>
                    <a:pt x="8049" y="617"/>
                    <a:pt x="8045" y="618"/>
                  </a:cubicBezTo>
                  <a:lnTo>
                    <a:pt x="8045" y="618"/>
                  </a:lnTo>
                  <a:cubicBezTo>
                    <a:pt x="8048" y="618"/>
                    <a:pt x="8053" y="617"/>
                    <a:pt x="8057" y="616"/>
                  </a:cubicBezTo>
                  <a:close/>
                  <a:moveTo>
                    <a:pt x="8035" y="620"/>
                  </a:moveTo>
                  <a:cubicBezTo>
                    <a:pt x="8034" y="620"/>
                    <a:pt x="8032" y="621"/>
                    <a:pt x="8031" y="621"/>
                  </a:cubicBezTo>
                  <a:lnTo>
                    <a:pt x="8031" y="621"/>
                  </a:lnTo>
                  <a:cubicBezTo>
                    <a:pt x="8032" y="621"/>
                    <a:pt x="8034" y="620"/>
                    <a:pt x="8035" y="620"/>
                  </a:cubicBezTo>
                  <a:close/>
                  <a:moveTo>
                    <a:pt x="8603" y="1"/>
                  </a:moveTo>
                  <a:cubicBezTo>
                    <a:pt x="8264" y="1"/>
                    <a:pt x="7927" y="72"/>
                    <a:pt x="7604" y="170"/>
                  </a:cubicBezTo>
                  <a:cubicBezTo>
                    <a:pt x="7267" y="272"/>
                    <a:pt x="6947" y="425"/>
                    <a:pt x="6641" y="594"/>
                  </a:cubicBezTo>
                  <a:cubicBezTo>
                    <a:pt x="6310" y="775"/>
                    <a:pt x="5997" y="985"/>
                    <a:pt x="5693" y="1207"/>
                  </a:cubicBezTo>
                  <a:cubicBezTo>
                    <a:pt x="5062" y="1666"/>
                    <a:pt x="4475" y="2178"/>
                    <a:pt x="3873" y="2672"/>
                  </a:cubicBezTo>
                  <a:cubicBezTo>
                    <a:pt x="3577" y="2914"/>
                    <a:pt x="3277" y="3146"/>
                    <a:pt x="2971" y="3371"/>
                  </a:cubicBezTo>
                  <a:cubicBezTo>
                    <a:pt x="2659" y="3597"/>
                    <a:pt x="2336" y="3811"/>
                    <a:pt x="2001" y="3998"/>
                  </a:cubicBezTo>
                  <a:cubicBezTo>
                    <a:pt x="2011" y="3994"/>
                    <a:pt x="2020" y="3987"/>
                    <a:pt x="2031" y="3984"/>
                  </a:cubicBezTo>
                  <a:lnTo>
                    <a:pt x="2031" y="3984"/>
                  </a:lnTo>
                  <a:cubicBezTo>
                    <a:pt x="1638" y="4195"/>
                    <a:pt x="1227" y="4369"/>
                    <a:pt x="792" y="4476"/>
                  </a:cubicBezTo>
                  <a:cubicBezTo>
                    <a:pt x="794" y="4476"/>
                    <a:pt x="796" y="4476"/>
                    <a:pt x="798" y="4475"/>
                  </a:cubicBezTo>
                  <a:lnTo>
                    <a:pt x="798" y="4475"/>
                  </a:lnTo>
                  <a:cubicBezTo>
                    <a:pt x="567" y="4529"/>
                    <a:pt x="333" y="4563"/>
                    <a:pt x="98" y="4576"/>
                  </a:cubicBezTo>
                  <a:cubicBezTo>
                    <a:pt x="42" y="4578"/>
                    <a:pt x="1" y="4636"/>
                    <a:pt x="8" y="4690"/>
                  </a:cubicBezTo>
                  <a:cubicBezTo>
                    <a:pt x="15" y="4746"/>
                    <a:pt x="61" y="4780"/>
                    <a:pt x="113" y="4780"/>
                  </a:cubicBezTo>
                  <a:cubicBezTo>
                    <a:pt x="116" y="4780"/>
                    <a:pt x="120" y="4780"/>
                    <a:pt x="123" y="4780"/>
                  </a:cubicBezTo>
                  <a:cubicBezTo>
                    <a:pt x="404" y="4765"/>
                    <a:pt x="684" y="4725"/>
                    <a:pt x="960" y="4656"/>
                  </a:cubicBezTo>
                  <a:cubicBezTo>
                    <a:pt x="1257" y="4581"/>
                    <a:pt x="1545" y="4479"/>
                    <a:pt x="1825" y="4359"/>
                  </a:cubicBezTo>
                  <a:cubicBezTo>
                    <a:pt x="2411" y="4103"/>
                    <a:pt x="2959" y="3770"/>
                    <a:pt x="3482" y="3406"/>
                  </a:cubicBezTo>
                  <a:cubicBezTo>
                    <a:pt x="4031" y="3026"/>
                    <a:pt x="4559" y="2621"/>
                    <a:pt x="5094" y="2224"/>
                  </a:cubicBezTo>
                  <a:cubicBezTo>
                    <a:pt x="5615" y="1839"/>
                    <a:pt x="6145" y="1470"/>
                    <a:pt x="6710" y="1157"/>
                  </a:cubicBezTo>
                  <a:lnTo>
                    <a:pt x="6710" y="1157"/>
                  </a:lnTo>
                  <a:lnTo>
                    <a:pt x="6651" y="1190"/>
                  </a:lnTo>
                  <a:cubicBezTo>
                    <a:pt x="7087" y="951"/>
                    <a:pt x="7541" y="751"/>
                    <a:pt x="8023" y="623"/>
                  </a:cubicBezTo>
                  <a:lnTo>
                    <a:pt x="8023" y="623"/>
                  </a:lnTo>
                  <a:lnTo>
                    <a:pt x="8037" y="620"/>
                  </a:lnTo>
                  <a:cubicBezTo>
                    <a:pt x="8040" y="619"/>
                    <a:pt x="8042" y="619"/>
                    <a:pt x="8045" y="618"/>
                  </a:cubicBezTo>
                  <a:lnTo>
                    <a:pt x="8045" y="618"/>
                  </a:lnTo>
                  <a:cubicBezTo>
                    <a:pt x="8043" y="618"/>
                    <a:pt x="8042" y="619"/>
                    <a:pt x="8041" y="619"/>
                  </a:cubicBezTo>
                  <a:cubicBezTo>
                    <a:pt x="8344" y="548"/>
                    <a:pt x="8652" y="509"/>
                    <a:pt x="8965" y="509"/>
                  </a:cubicBezTo>
                  <a:cubicBezTo>
                    <a:pt x="8970" y="509"/>
                    <a:pt x="8976" y="509"/>
                    <a:pt x="8982" y="509"/>
                  </a:cubicBezTo>
                  <a:lnTo>
                    <a:pt x="8972" y="509"/>
                  </a:lnTo>
                  <a:cubicBezTo>
                    <a:pt x="9058" y="511"/>
                    <a:pt x="9147" y="515"/>
                    <a:pt x="9233" y="521"/>
                  </a:cubicBezTo>
                  <a:cubicBezTo>
                    <a:pt x="9341" y="528"/>
                    <a:pt x="9449" y="537"/>
                    <a:pt x="9556" y="554"/>
                  </a:cubicBezTo>
                  <a:cubicBezTo>
                    <a:pt x="9566" y="556"/>
                    <a:pt x="9575" y="556"/>
                    <a:pt x="9584" y="556"/>
                  </a:cubicBezTo>
                  <a:cubicBezTo>
                    <a:pt x="9642" y="556"/>
                    <a:pt x="9699" y="527"/>
                    <a:pt x="9737" y="484"/>
                  </a:cubicBezTo>
                  <a:cubicBezTo>
                    <a:pt x="9750" y="466"/>
                    <a:pt x="9760" y="448"/>
                    <a:pt x="9770" y="430"/>
                  </a:cubicBezTo>
                  <a:cubicBezTo>
                    <a:pt x="9789" y="383"/>
                    <a:pt x="9789" y="328"/>
                    <a:pt x="9772" y="278"/>
                  </a:cubicBezTo>
                  <a:cubicBezTo>
                    <a:pt x="9753" y="232"/>
                    <a:pt x="9713" y="181"/>
                    <a:pt x="9663" y="166"/>
                  </a:cubicBezTo>
                  <a:cubicBezTo>
                    <a:pt x="9588" y="145"/>
                    <a:pt x="9516" y="120"/>
                    <a:pt x="9443" y="100"/>
                  </a:cubicBezTo>
                  <a:cubicBezTo>
                    <a:pt x="9349" y="73"/>
                    <a:pt x="9260" y="53"/>
                    <a:pt x="9163" y="37"/>
                  </a:cubicBezTo>
                  <a:cubicBezTo>
                    <a:pt x="8982" y="7"/>
                    <a:pt x="8796" y="1"/>
                    <a:pt x="8613" y="1"/>
                  </a:cubicBezTo>
                  <a:cubicBezTo>
                    <a:pt x="8609" y="1"/>
                    <a:pt x="8606" y="1"/>
                    <a:pt x="8603" y="1"/>
                  </a:cubicBezTo>
                  <a:close/>
                </a:path>
              </a:pathLst>
            </a:custGeom>
            <a:solidFill>
              <a:srgbClr val="7279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71" name="Google Shape;4071;p16"/>
            <p:cNvSpPr/>
            <p:nvPr/>
          </p:nvSpPr>
          <p:spPr>
            <a:xfrm>
              <a:off x="3146575" y="-1555225"/>
              <a:ext cx="129225" cy="142325"/>
            </a:xfrm>
            <a:custGeom>
              <a:avLst/>
              <a:gdLst/>
              <a:ahLst/>
              <a:cxnLst/>
              <a:rect l="l" t="t" r="r" b="b"/>
              <a:pathLst>
                <a:path w="5169" h="5693" extrusionOk="0">
                  <a:moveTo>
                    <a:pt x="1082" y="1"/>
                  </a:moveTo>
                  <a:cubicBezTo>
                    <a:pt x="1000" y="1"/>
                    <a:pt x="919" y="28"/>
                    <a:pt x="853" y="75"/>
                  </a:cubicBezTo>
                  <a:cubicBezTo>
                    <a:pt x="800" y="114"/>
                    <a:pt x="762" y="161"/>
                    <a:pt x="741" y="218"/>
                  </a:cubicBezTo>
                  <a:cubicBezTo>
                    <a:pt x="708" y="318"/>
                    <a:pt x="720" y="432"/>
                    <a:pt x="776" y="569"/>
                  </a:cubicBezTo>
                  <a:cubicBezTo>
                    <a:pt x="772" y="593"/>
                    <a:pt x="775" y="624"/>
                    <a:pt x="789" y="652"/>
                  </a:cubicBezTo>
                  <a:cubicBezTo>
                    <a:pt x="815" y="707"/>
                    <a:pt x="839" y="763"/>
                    <a:pt x="866" y="817"/>
                  </a:cubicBezTo>
                  <a:cubicBezTo>
                    <a:pt x="783" y="784"/>
                    <a:pt x="696" y="764"/>
                    <a:pt x="602" y="757"/>
                  </a:cubicBezTo>
                  <a:cubicBezTo>
                    <a:pt x="585" y="756"/>
                    <a:pt x="569" y="755"/>
                    <a:pt x="551" y="755"/>
                  </a:cubicBezTo>
                  <a:cubicBezTo>
                    <a:pt x="491" y="755"/>
                    <a:pt x="428" y="763"/>
                    <a:pt x="365" y="780"/>
                  </a:cubicBezTo>
                  <a:cubicBezTo>
                    <a:pt x="311" y="794"/>
                    <a:pt x="262" y="817"/>
                    <a:pt x="209" y="856"/>
                  </a:cubicBezTo>
                  <a:cubicBezTo>
                    <a:pt x="193" y="868"/>
                    <a:pt x="177" y="881"/>
                    <a:pt x="160" y="895"/>
                  </a:cubicBezTo>
                  <a:cubicBezTo>
                    <a:pt x="120" y="931"/>
                    <a:pt x="84" y="987"/>
                    <a:pt x="58" y="1049"/>
                  </a:cubicBezTo>
                  <a:cubicBezTo>
                    <a:pt x="29" y="1119"/>
                    <a:pt x="13" y="1191"/>
                    <a:pt x="6" y="1283"/>
                  </a:cubicBezTo>
                  <a:cubicBezTo>
                    <a:pt x="0" y="1363"/>
                    <a:pt x="12" y="1444"/>
                    <a:pt x="20" y="1515"/>
                  </a:cubicBezTo>
                  <a:cubicBezTo>
                    <a:pt x="33" y="1606"/>
                    <a:pt x="52" y="1692"/>
                    <a:pt x="78" y="1778"/>
                  </a:cubicBezTo>
                  <a:cubicBezTo>
                    <a:pt x="138" y="1992"/>
                    <a:pt x="224" y="2195"/>
                    <a:pt x="293" y="2347"/>
                  </a:cubicBezTo>
                  <a:cubicBezTo>
                    <a:pt x="446" y="2683"/>
                    <a:pt x="627" y="3009"/>
                    <a:pt x="832" y="3315"/>
                  </a:cubicBezTo>
                  <a:cubicBezTo>
                    <a:pt x="917" y="3444"/>
                    <a:pt x="991" y="3545"/>
                    <a:pt x="1069" y="3631"/>
                  </a:cubicBezTo>
                  <a:cubicBezTo>
                    <a:pt x="1103" y="3668"/>
                    <a:pt x="1141" y="3704"/>
                    <a:pt x="1177" y="3740"/>
                  </a:cubicBezTo>
                  <a:lnTo>
                    <a:pt x="1236" y="3798"/>
                  </a:lnTo>
                  <a:cubicBezTo>
                    <a:pt x="1323" y="3885"/>
                    <a:pt x="1408" y="3977"/>
                    <a:pt x="1493" y="4071"/>
                  </a:cubicBezTo>
                  <a:lnTo>
                    <a:pt x="1666" y="4263"/>
                  </a:lnTo>
                  <a:cubicBezTo>
                    <a:pt x="2270" y="4935"/>
                    <a:pt x="2952" y="5692"/>
                    <a:pt x="3883" y="5692"/>
                  </a:cubicBezTo>
                  <a:cubicBezTo>
                    <a:pt x="3940" y="5692"/>
                    <a:pt x="3997" y="5689"/>
                    <a:pt x="4055" y="5684"/>
                  </a:cubicBezTo>
                  <a:cubicBezTo>
                    <a:pt x="4081" y="5681"/>
                    <a:pt x="4105" y="5672"/>
                    <a:pt x="4124" y="5658"/>
                  </a:cubicBezTo>
                  <a:cubicBezTo>
                    <a:pt x="4156" y="5635"/>
                    <a:pt x="4173" y="5602"/>
                    <a:pt x="4173" y="5563"/>
                  </a:cubicBezTo>
                  <a:cubicBezTo>
                    <a:pt x="4173" y="5520"/>
                    <a:pt x="4143" y="5471"/>
                    <a:pt x="4101" y="5454"/>
                  </a:cubicBezTo>
                  <a:cubicBezTo>
                    <a:pt x="4118" y="5379"/>
                    <a:pt x="4124" y="5303"/>
                    <a:pt x="4128" y="5225"/>
                  </a:cubicBezTo>
                  <a:lnTo>
                    <a:pt x="4156" y="5271"/>
                  </a:lnTo>
                  <a:lnTo>
                    <a:pt x="4186" y="5319"/>
                  </a:lnTo>
                  <a:cubicBezTo>
                    <a:pt x="4225" y="5376"/>
                    <a:pt x="4286" y="5408"/>
                    <a:pt x="4347" y="5408"/>
                  </a:cubicBezTo>
                  <a:cubicBezTo>
                    <a:pt x="4379" y="5408"/>
                    <a:pt x="4410" y="5400"/>
                    <a:pt x="4438" y="5382"/>
                  </a:cubicBezTo>
                  <a:cubicBezTo>
                    <a:pt x="4440" y="5382"/>
                    <a:pt x="4440" y="5379"/>
                    <a:pt x="4440" y="5379"/>
                  </a:cubicBezTo>
                  <a:cubicBezTo>
                    <a:pt x="4500" y="5336"/>
                    <a:pt x="4526" y="5284"/>
                    <a:pt x="4526" y="5227"/>
                  </a:cubicBezTo>
                  <a:cubicBezTo>
                    <a:pt x="4551" y="5256"/>
                    <a:pt x="4584" y="5276"/>
                    <a:pt x="4618" y="5283"/>
                  </a:cubicBezTo>
                  <a:cubicBezTo>
                    <a:pt x="4635" y="5287"/>
                    <a:pt x="4654" y="5290"/>
                    <a:pt x="4674" y="5290"/>
                  </a:cubicBezTo>
                  <a:cubicBezTo>
                    <a:pt x="4709" y="5290"/>
                    <a:pt x="4746" y="5282"/>
                    <a:pt x="4775" y="5261"/>
                  </a:cubicBezTo>
                  <a:cubicBezTo>
                    <a:pt x="4812" y="5233"/>
                    <a:pt x="4846" y="5205"/>
                    <a:pt x="4881" y="5175"/>
                  </a:cubicBezTo>
                  <a:cubicBezTo>
                    <a:pt x="4914" y="5145"/>
                    <a:pt x="4940" y="5109"/>
                    <a:pt x="4963" y="5076"/>
                  </a:cubicBezTo>
                  <a:cubicBezTo>
                    <a:pt x="5010" y="5009"/>
                    <a:pt x="5039" y="4938"/>
                    <a:pt x="5068" y="4866"/>
                  </a:cubicBezTo>
                  <a:cubicBezTo>
                    <a:pt x="5093" y="4796"/>
                    <a:pt x="5108" y="4721"/>
                    <a:pt x="5121" y="4638"/>
                  </a:cubicBezTo>
                  <a:cubicBezTo>
                    <a:pt x="5134" y="4550"/>
                    <a:pt x="5142" y="4463"/>
                    <a:pt x="5149" y="4372"/>
                  </a:cubicBezTo>
                  <a:lnTo>
                    <a:pt x="5154" y="4345"/>
                  </a:lnTo>
                  <a:cubicBezTo>
                    <a:pt x="5164" y="4206"/>
                    <a:pt x="5168" y="4069"/>
                    <a:pt x="5165" y="3931"/>
                  </a:cubicBezTo>
                  <a:cubicBezTo>
                    <a:pt x="5161" y="3782"/>
                    <a:pt x="5148" y="3633"/>
                    <a:pt x="5126" y="3476"/>
                  </a:cubicBezTo>
                  <a:cubicBezTo>
                    <a:pt x="5046" y="2890"/>
                    <a:pt x="4832" y="2301"/>
                    <a:pt x="4507" y="1773"/>
                  </a:cubicBezTo>
                  <a:cubicBezTo>
                    <a:pt x="4352" y="1520"/>
                    <a:pt x="4164" y="1286"/>
                    <a:pt x="3949" y="1077"/>
                  </a:cubicBezTo>
                  <a:cubicBezTo>
                    <a:pt x="3746" y="882"/>
                    <a:pt x="3509" y="715"/>
                    <a:pt x="3243" y="580"/>
                  </a:cubicBezTo>
                  <a:cubicBezTo>
                    <a:pt x="3129" y="522"/>
                    <a:pt x="2999" y="471"/>
                    <a:pt x="2863" y="427"/>
                  </a:cubicBezTo>
                  <a:cubicBezTo>
                    <a:pt x="2795" y="405"/>
                    <a:pt x="2728" y="387"/>
                    <a:pt x="2659" y="372"/>
                  </a:cubicBezTo>
                  <a:cubicBezTo>
                    <a:pt x="2629" y="365"/>
                    <a:pt x="2599" y="362"/>
                    <a:pt x="2568" y="356"/>
                  </a:cubicBezTo>
                  <a:cubicBezTo>
                    <a:pt x="2537" y="351"/>
                    <a:pt x="2508" y="345"/>
                    <a:pt x="2478" y="341"/>
                  </a:cubicBezTo>
                  <a:cubicBezTo>
                    <a:pt x="2297" y="305"/>
                    <a:pt x="2113" y="250"/>
                    <a:pt x="1939" y="198"/>
                  </a:cubicBezTo>
                  <a:lnTo>
                    <a:pt x="1768" y="150"/>
                  </a:lnTo>
                  <a:lnTo>
                    <a:pt x="1715" y="135"/>
                  </a:lnTo>
                  <a:cubicBezTo>
                    <a:pt x="1536" y="83"/>
                    <a:pt x="1335" y="22"/>
                    <a:pt x="1134" y="4"/>
                  </a:cubicBezTo>
                  <a:cubicBezTo>
                    <a:pt x="1117" y="2"/>
                    <a:pt x="1099" y="1"/>
                    <a:pt x="1082" y="1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72" name="Google Shape;4072;p16"/>
            <p:cNvSpPr/>
            <p:nvPr/>
          </p:nvSpPr>
          <p:spPr>
            <a:xfrm>
              <a:off x="3044875" y="-1198800"/>
              <a:ext cx="121800" cy="115825"/>
            </a:xfrm>
            <a:custGeom>
              <a:avLst/>
              <a:gdLst/>
              <a:ahLst/>
              <a:cxnLst/>
              <a:rect l="l" t="t" r="r" b="b"/>
              <a:pathLst>
                <a:path w="4872" h="4633" extrusionOk="0">
                  <a:moveTo>
                    <a:pt x="765" y="0"/>
                  </a:moveTo>
                  <a:cubicBezTo>
                    <a:pt x="744" y="0"/>
                    <a:pt x="721" y="4"/>
                    <a:pt x="697" y="8"/>
                  </a:cubicBezTo>
                  <a:cubicBezTo>
                    <a:pt x="677" y="10"/>
                    <a:pt x="660" y="21"/>
                    <a:pt x="649" y="30"/>
                  </a:cubicBezTo>
                  <a:cubicBezTo>
                    <a:pt x="641" y="36"/>
                    <a:pt x="634" y="40"/>
                    <a:pt x="627" y="47"/>
                  </a:cubicBezTo>
                  <a:cubicBezTo>
                    <a:pt x="590" y="80"/>
                    <a:pt x="562" y="118"/>
                    <a:pt x="542" y="165"/>
                  </a:cubicBezTo>
                  <a:cubicBezTo>
                    <a:pt x="525" y="208"/>
                    <a:pt x="515" y="253"/>
                    <a:pt x="518" y="310"/>
                  </a:cubicBezTo>
                  <a:cubicBezTo>
                    <a:pt x="518" y="406"/>
                    <a:pt x="557" y="500"/>
                    <a:pt x="597" y="586"/>
                  </a:cubicBezTo>
                  <a:cubicBezTo>
                    <a:pt x="621" y="639"/>
                    <a:pt x="651" y="694"/>
                    <a:pt x="692" y="751"/>
                  </a:cubicBezTo>
                  <a:cubicBezTo>
                    <a:pt x="663" y="727"/>
                    <a:pt x="627" y="708"/>
                    <a:pt x="592" y="691"/>
                  </a:cubicBezTo>
                  <a:cubicBezTo>
                    <a:pt x="503" y="643"/>
                    <a:pt x="417" y="617"/>
                    <a:pt x="335" y="610"/>
                  </a:cubicBezTo>
                  <a:cubicBezTo>
                    <a:pt x="325" y="609"/>
                    <a:pt x="316" y="609"/>
                    <a:pt x="306" y="609"/>
                  </a:cubicBezTo>
                  <a:cubicBezTo>
                    <a:pt x="248" y="609"/>
                    <a:pt x="194" y="623"/>
                    <a:pt x="147" y="650"/>
                  </a:cubicBezTo>
                  <a:cubicBezTo>
                    <a:pt x="146" y="650"/>
                    <a:pt x="146" y="653"/>
                    <a:pt x="144" y="653"/>
                  </a:cubicBezTo>
                  <a:cubicBezTo>
                    <a:pt x="81" y="698"/>
                    <a:pt x="44" y="758"/>
                    <a:pt x="22" y="836"/>
                  </a:cubicBezTo>
                  <a:cubicBezTo>
                    <a:pt x="1" y="910"/>
                    <a:pt x="11" y="994"/>
                    <a:pt x="22" y="1064"/>
                  </a:cubicBezTo>
                  <a:cubicBezTo>
                    <a:pt x="38" y="1166"/>
                    <a:pt x="75" y="1267"/>
                    <a:pt x="110" y="1351"/>
                  </a:cubicBezTo>
                  <a:cubicBezTo>
                    <a:pt x="254" y="1703"/>
                    <a:pt x="463" y="2022"/>
                    <a:pt x="669" y="2331"/>
                  </a:cubicBezTo>
                  <a:lnTo>
                    <a:pt x="792" y="2518"/>
                  </a:lnTo>
                  <a:cubicBezTo>
                    <a:pt x="887" y="2663"/>
                    <a:pt x="982" y="2806"/>
                    <a:pt x="1084" y="2949"/>
                  </a:cubicBezTo>
                  <a:cubicBezTo>
                    <a:pt x="1250" y="3184"/>
                    <a:pt x="1415" y="3391"/>
                    <a:pt x="1586" y="3578"/>
                  </a:cubicBezTo>
                  <a:cubicBezTo>
                    <a:pt x="1940" y="3963"/>
                    <a:pt x="2338" y="4246"/>
                    <a:pt x="2767" y="4414"/>
                  </a:cubicBezTo>
                  <a:cubicBezTo>
                    <a:pt x="3139" y="4559"/>
                    <a:pt x="3555" y="4632"/>
                    <a:pt x="4032" y="4632"/>
                  </a:cubicBezTo>
                  <a:cubicBezTo>
                    <a:pt x="4142" y="4632"/>
                    <a:pt x="4256" y="4628"/>
                    <a:pt x="4373" y="4620"/>
                  </a:cubicBezTo>
                  <a:cubicBezTo>
                    <a:pt x="4383" y="4622"/>
                    <a:pt x="4396" y="4623"/>
                    <a:pt x="4409" y="4623"/>
                  </a:cubicBezTo>
                  <a:cubicBezTo>
                    <a:pt x="4448" y="4623"/>
                    <a:pt x="4489" y="4609"/>
                    <a:pt x="4521" y="4586"/>
                  </a:cubicBezTo>
                  <a:cubicBezTo>
                    <a:pt x="4532" y="4579"/>
                    <a:pt x="4541" y="4570"/>
                    <a:pt x="4549" y="4562"/>
                  </a:cubicBezTo>
                  <a:cubicBezTo>
                    <a:pt x="4606" y="4504"/>
                    <a:pt x="4628" y="4392"/>
                    <a:pt x="4577" y="4320"/>
                  </a:cubicBezTo>
                  <a:cubicBezTo>
                    <a:pt x="4564" y="4303"/>
                    <a:pt x="4551" y="4286"/>
                    <a:pt x="4537" y="4270"/>
                  </a:cubicBezTo>
                  <a:cubicBezTo>
                    <a:pt x="4587" y="4261"/>
                    <a:pt x="4633" y="4241"/>
                    <a:pt x="4672" y="4212"/>
                  </a:cubicBezTo>
                  <a:cubicBezTo>
                    <a:pt x="4860" y="4076"/>
                    <a:pt x="4871" y="3819"/>
                    <a:pt x="4864" y="3638"/>
                  </a:cubicBezTo>
                  <a:cubicBezTo>
                    <a:pt x="4857" y="3473"/>
                    <a:pt x="4822" y="3309"/>
                    <a:pt x="4792" y="3170"/>
                  </a:cubicBezTo>
                  <a:cubicBezTo>
                    <a:pt x="4758" y="3017"/>
                    <a:pt x="4710" y="2854"/>
                    <a:pt x="4643" y="2676"/>
                  </a:cubicBezTo>
                  <a:cubicBezTo>
                    <a:pt x="4409" y="2042"/>
                    <a:pt x="4025" y="1482"/>
                    <a:pt x="3535" y="1057"/>
                  </a:cubicBezTo>
                  <a:cubicBezTo>
                    <a:pt x="3293" y="846"/>
                    <a:pt x="3018" y="672"/>
                    <a:pt x="2720" y="537"/>
                  </a:cubicBezTo>
                  <a:cubicBezTo>
                    <a:pt x="2583" y="477"/>
                    <a:pt x="2438" y="422"/>
                    <a:pt x="2289" y="379"/>
                  </a:cubicBezTo>
                  <a:cubicBezTo>
                    <a:pt x="2241" y="365"/>
                    <a:pt x="2191" y="353"/>
                    <a:pt x="2141" y="342"/>
                  </a:cubicBezTo>
                  <a:lnTo>
                    <a:pt x="2099" y="333"/>
                  </a:lnTo>
                  <a:cubicBezTo>
                    <a:pt x="2065" y="324"/>
                    <a:pt x="2029" y="317"/>
                    <a:pt x="1996" y="307"/>
                  </a:cubicBezTo>
                  <a:cubicBezTo>
                    <a:pt x="1891" y="278"/>
                    <a:pt x="1787" y="248"/>
                    <a:pt x="1684" y="217"/>
                  </a:cubicBezTo>
                  <a:lnTo>
                    <a:pt x="1612" y="195"/>
                  </a:lnTo>
                  <a:cubicBezTo>
                    <a:pt x="1533" y="171"/>
                    <a:pt x="1453" y="148"/>
                    <a:pt x="1374" y="126"/>
                  </a:cubicBezTo>
                  <a:cubicBezTo>
                    <a:pt x="1266" y="96"/>
                    <a:pt x="1158" y="67"/>
                    <a:pt x="1051" y="41"/>
                  </a:cubicBezTo>
                  <a:cubicBezTo>
                    <a:pt x="966" y="24"/>
                    <a:pt x="877" y="6"/>
                    <a:pt x="784" y="1"/>
                  </a:cubicBezTo>
                  <a:cubicBezTo>
                    <a:pt x="778" y="1"/>
                    <a:pt x="771" y="0"/>
                    <a:pt x="765" y="0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73" name="Google Shape;4073;p16"/>
            <p:cNvSpPr/>
            <p:nvPr/>
          </p:nvSpPr>
          <p:spPr>
            <a:xfrm>
              <a:off x="3435925" y="-1484250"/>
              <a:ext cx="108100" cy="132100"/>
            </a:xfrm>
            <a:custGeom>
              <a:avLst/>
              <a:gdLst/>
              <a:ahLst/>
              <a:cxnLst/>
              <a:rect l="l" t="t" r="r" b="b"/>
              <a:pathLst>
                <a:path w="4324" h="5284" extrusionOk="0">
                  <a:moveTo>
                    <a:pt x="1000" y="0"/>
                  </a:moveTo>
                  <a:cubicBezTo>
                    <a:pt x="992" y="0"/>
                    <a:pt x="984" y="0"/>
                    <a:pt x="977" y="1"/>
                  </a:cubicBezTo>
                  <a:cubicBezTo>
                    <a:pt x="903" y="2"/>
                    <a:pt x="832" y="29"/>
                    <a:pt x="763" y="78"/>
                  </a:cubicBezTo>
                  <a:cubicBezTo>
                    <a:pt x="743" y="93"/>
                    <a:pt x="727" y="107"/>
                    <a:pt x="710" y="123"/>
                  </a:cubicBezTo>
                  <a:cubicBezTo>
                    <a:pt x="642" y="186"/>
                    <a:pt x="613" y="275"/>
                    <a:pt x="603" y="325"/>
                  </a:cubicBezTo>
                  <a:cubicBezTo>
                    <a:pt x="590" y="381"/>
                    <a:pt x="589" y="442"/>
                    <a:pt x="598" y="516"/>
                  </a:cubicBezTo>
                  <a:cubicBezTo>
                    <a:pt x="571" y="508"/>
                    <a:pt x="544" y="505"/>
                    <a:pt x="516" y="505"/>
                  </a:cubicBezTo>
                  <a:cubicBezTo>
                    <a:pt x="505" y="505"/>
                    <a:pt x="494" y="505"/>
                    <a:pt x="483" y="506"/>
                  </a:cubicBezTo>
                  <a:cubicBezTo>
                    <a:pt x="409" y="513"/>
                    <a:pt x="345" y="538"/>
                    <a:pt x="282" y="578"/>
                  </a:cubicBezTo>
                  <a:cubicBezTo>
                    <a:pt x="190" y="643"/>
                    <a:pt x="138" y="717"/>
                    <a:pt x="93" y="786"/>
                  </a:cubicBezTo>
                  <a:cubicBezTo>
                    <a:pt x="13" y="911"/>
                    <a:pt x="0" y="1064"/>
                    <a:pt x="1" y="1167"/>
                  </a:cubicBezTo>
                  <a:cubicBezTo>
                    <a:pt x="3" y="1224"/>
                    <a:pt x="13" y="1280"/>
                    <a:pt x="22" y="1336"/>
                  </a:cubicBezTo>
                  <a:cubicBezTo>
                    <a:pt x="34" y="1415"/>
                    <a:pt x="53" y="1479"/>
                    <a:pt x="73" y="1540"/>
                  </a:cubicBezTo>
                  <a:cubicBezTo>
                    <a:pt x="121" y="1690"/>
                    <a:pt x="182" y="1833"/>
                    <a:pt x="246" y="1968"/>
                  </a:cubicBezTo>
                  <a:cubicBezTo>
                    <a:pt x="297" y="2082"/>
                    <a:pt x="353" y="2193"/>
                    <a:pt x="409" y="2305"/>
                  </a:cubicBezTo>
                  <a:lnTo>
                    <a:pt x="435" y="2358"/>
                  </a:lnTo>
                  <a:lnTo>
                    <a:pt x="474" y="2431"/>
                  </a:lnTo>
                  <a:cubicBezTo>
                    <a:pt x="511" y="2507"/>
                    <a:pt x="550" y="2582"/>
                    <a:pt x="585" y="2659"/>
                  </a:cubicBezTo>
                  <a:cubicBezTo>
                    <a:pt x="596" y="2685"/>
                    <a:pt x="605" y="2710"/>
                    <a:pt x="613" y="2734"/>
                  </a:cubicBezTo>
                  <a:lnTo>
                    <a:pt x="632" y="2783"/>
                  </a:lnTo>
                  <a:cubicBezTo>
                    <a:pt x="664" y="2868"/>
                    <a:pt x="698" y="2949"/>
                    <a:pt x="734" y="3033"/>
                  </a:cubicBezTo>
                  <a:cubicBezTo>
                    <a:pt x="807" y="3201"/>
                    <a:pt x="891" y="3366"/>
                    <a:pt x="980" y="3521"/>
                  </a:cubicBezTo>
                  <a:cubicBezTo>
                    <a:pt x="1161" y="3833"/>
                    <a:pt x="1373" y="4109"/>
                    <a:pt x="1609" y="4334"/>
                  </a:cubicBezTo>
                  <a:cubicBezTo>
                    <a:pt x="1841" y="4561"/>
                    <a:pt x="2121" y="4756"/>
                    <a:pt x="2437" y="4916"/>
                  </a:cubicBezTo>
                  <a:cubicBezTo>
                    <a:pt x="2738" y="5067"/>
                    <a:pt x="3077" y="5187"/>
                    <a:pt x="3476" y="5281"/>
                  </a:cubicBezTo>
                  <a:cubicBezTo>
                    <a:pt x="3483" y="5282"/>
                    <a:pt x="3491" y="5283"/>
                    <a:pt x="3499" y="5283"/>
                  </a:cubicBezTo>
                  <a:cubicBezTo>
                    <a:pt x="3520" y="5283"/>
                    <a:pt x="3541" y="5276"/>
                    <a:pt x="3559" y="5265"/>
                  </a:cubicBezTo>
                  <a:cubicBezTo>
                    <a:pt x="3579" y="5250"/>
                    <a:pt x="3592" y="5230"/>
                    <a:pt x="3598" y="5207"/>
                  </a:cubicBezTo>
                  <a:cubicBezTo>
                    <a:pt x="3605" y="5181"/>
                    <a:pt x="3599" y="5153"/>
                    <a:pt x="3585" y="5130"/>
                  </a:cubicBezTo>
                  <a:cubicBezTo>
                    <a:pt x="3571" y="5107"/>
                    <a:pt x="3549" y="5091"/>
                    <a:pt x="3523" y="5085"/>
                  </a:cubicBezTo>
                  <a:cubicBezTo>
                    <a:pt x="3341" y="5042"/>
                    <a:pt x="3161" y="4986"/>
                    <a:pt x="2976" y="4916"/>
                  </a:cubicBezTo>
                  <a:cubicBezTo>
                    <a:pt x="2706" y="4808"/>
                    <a:pt x="2460" y="4673"/>
                    <a:pt x="2249" y="4518"/>
                  </a:cubicBezTo>
                  <a:lnTo>
                    <a:pt x="2249" y="4518"/>
                  </a:lnTo>
                  <a:lnTo>
                    <a:pt x="2251" y="4519"/>
                  </a:lnTo>
                  <a:cubicBezTo>
                    <a:pt x="2142" y="4435"/>
                    <a:pt x="2041" y="4353"/>
                    <a:pt x="1946" y="4265"/>
                  </a:cubicBezTo>
                  <a:cubicBezTo>
                    <a:pt x="1853" y="4176"/>
                    <a:pt x="1759" y="4075"/>
                    <a:pt x="1653" y="3946"/>
                  </a:cubicBezTo>
                  <a:cubicBezTo>
                    <a:pt x="1561" y="3830"/>
                    <a:pt x="1472" y="3701"/>
                    <a:pt x="1389" y="3563"/>
                  </a:cubicBezTo>
                  <a:cubicBezTo>
                    <a:pt x="1317" y="3444"/>
                    <a:pt x="1251" y="3311"/>
                    <a:pt x="1172" y="3133"/>
                  </a:cubicBezTo>
                  <a:cubicBezTo>
                    <a:pt x="1120" y="3011"/>
                    <a:pt x="1072" y="2876"/>
                    <a:pt x="1021" y="2724"/>
                  </a:cubicBezTo>
                  <a:lnTo>
                    <a:pt x="1003" y="2665"/>
                  </a:lnTo>
                  <a:cubicBezTo>
                    <a:pt x="980" y="2589"/>
                    <a:pt x="957" y="2514"/>
                    <a:pt x="926" y="2440"/>
                  </a:cubicBezTo>
                  <a:cubicBezTo>
                    <a:pt x="873" y="2313"/>
                    <a:pt x="817" y="2185"/>
                    <a:pt x="758" y="2059"/>
                  </a:cubicBezTo>
                  <a:cubicBezTo>
                    <a:pt x="722" y="1983"/>
                    <a:pt x="687" y="1904"/>
                    <a:pt x="654" y="1825"/>
                  </a:cubicBezTo>
                  <a:cubicBezTo>
                    <a:pt x="576" y="1641"/>
                    <a:pt x="498" y="1446"/>
                    <a:pt x="463" y="1236"/>
                  </a:cubicBezTo>
                  <a:cubicBezTo>
                    <a:pt x="458" y="1189"/>
                    <a:pt x="458" y="1144"/>
                    <a:pt x="460" y="1099"/>
                  </a:cubicBezTo>
                  <a:cubicBezTo>
                    <a:pt x="463" y="1082"/>
                    <a:pt x="467" y="1066"/>
                    <a:pt x="471" y="1051"/>
                  </a:cubicBezTo>
                  <a:cubicBezTo>
                    <a:pt x="484" y="1025"/>
                    <a:pt x="498" y="1000"/>
                    <a:pt x="516" y="976"/>
                  </a:cubicBezTo>
                  <a:cubicBezTo>
                    <a:pt x="524" y="964"/>
                    <a:pt x="533" y="956"/>
                    <a:pt x="542" y="944"/>
                  </a:cubicBezTo>
                  <a:lnTo>
                    <a:pt x="573" y="943"/>
                  </a:lnTo>
                  <a:lnTo>
                    <a:pt x="573" y="943"/>
                  </a:lnTo>
                  <a:lnTo>
                    <a:pt x="570" y="944"/>
                  </a:lnTo>
                  <a:cubicBezTo>
                    <a:pt x="602" y="959"/>
                    <a:pt x="628" y="976"/>
                    <a:pt x="656" y="995"/>
                  </a:cubicBezTo>
                  <a:cubicBezTo>
                    <a:pt x="734" y="1056"/>
                    <a:pt x="804" y="1127"/>
                    <a:pt x="885" y="1213"/>
                  </a:cubicBezTo>
                  <a:cubicBezTo>
                    <a:pt x="1008" y="1415"/>
                    <a:pt x="1148" y="1605"/>
                    <a:pt x="1252" y="1747"/>
                  </a:cubicBezTo>
                  <a:cubicBezTo>
                    <a:pt x="1342" y="1864"/>
                    <a:pt x="1431" y="1978"/>
                    <a:pt x="1521" y="2093"/>
                  </a:cubicBezTo>
                  <a:lnTo>
                    <a:pt x="1573" y="2158"/>
                  </a:lnTo>
                  <a:cubicBezTo>
                    <a:pt x="1696" y="2313"/>
                    <a:pt x="1823" y="2465"/>
                    <a:pt x="1953" y="2615"/>
                  </a:cubicBezTo>
                  <a:cubicBezTo>
                    <a:pt x="2083" y="2760"/>
                    <a:pt x="2218" y="2896"/>
                    <a:pt x="2351" y="3034"/>
                  </a:cubicBezTo>
                  <a:lnTo>
                    <a:pt x="2393" y="3076"/>
                  </a:lnTo>
                  <a:cubicBezTo>
                    <a:pt x="2656" y="3340"/>
                    <a:pt x="2923" y="3593"/>
                    <a:pt x="3127" y="3784"/>
                  </a:cubicBezTo>
                  <a:cubicBezTo>
                    <a:pt x="3256" y="3906"/>
                    <a:pt x="3390" y="4028"/>
                    <a:pt x="3522" y="4146"/>
                  </a:cubicBezTo>
                  <a:cubicBezTo>
                    <a:pt x="3657" y="4268"/>
                    <a:pt x="3793" y="4390"/>
                    <a:pt x="3935" y="4504"/>
                  </a:cubicBezTo>
                  <a:cubicBezTo>
                    <a:pt x="3971" y="4532"/>
                    <a:pt x="4003" y="4549"/>
                    <a:pt x="4039" y="4557"/>
                  </a:cubicBezTo>
                  <a:cubicBezTo>
                    <a:pt x="4052" y="4578"/>
                    <a:pt x="4073" y="4597"/>
                    <a:pt x="4099" y="4603"/>
                  </a:cubicBezTo>
                  <a:cubicBezTo>
                    <a:pt x="4107" y="4605"/>
                    <a:pt x="4115" y="4606"/>
                    <a:pt x="4123" y="4606"/>
                  </a:cubicBezTo>
                  <a:cubicBezTo>
                    <a:pt x="4144" y="4606"/>
                    <a:pt x="4163" y="4599"/>
                    <a:pt x="4181" y="4585"/>
                  </a:cubicBezTo>
                  <a:cubicBezTo>
                    <a:pt x="4200" y="4574"/>
                    <a:pt x="4214" y="4552"/>
                    <a:pt x="4221" y="4531"/>
                  </a:cubicBezTo>
                  <a:lnTo>
                    <a:pt x="4228" y="4495"/>
                  </a:lnTo>
                  <a:lnTo>
                    <a:pt x="4230" y="4496"/>
                  </a:lnTo>
                  <a:cubicBezTo>
                    <a:pt x="4267" y="4456"/>
                    <a:pt x="4289" y="4403"/>
                    <a:pt x="4287" y="4351"/>
                  </a:cubicBezTo>
                  <a:cubicBezTo>
                    <a:pt x="4287" y="4331"/>
                    <a:pt x="4283" y="4311"/>
                    <a:pt x="4279" y="4295"/>
                  </a:cubicBezTo>
                  <a:cubicBezTo>
                    <a:pt x="4303" y="4173"/>
                    <a:pt x="4318" y="4047"/>
                    <a:pt x="4319" y="3923"/>
                  </a:cubicBezTo>
                  <a:cubicBezTo>
                    <a:pt x="4323" y="3752"/>
                    <a:pt x="4296" y="3573"/>
                    <a:pt x="4240" y="3390"/>
                  </a:cubicBezTo>
                  <a:cubicBezTo>
                    <a:pt x="4151" y="3096"/>
                    <a:pt x="3977" y="2810"/>
                    <a:pt x="3690" y="2493"/>
                  </a:cubicBezTo>
                  <a:cubicBezTo>
                    <a:pt x="3453" y="2228"/>
                    <a:pt x="3177" y="1996"/>
                    <a:pt x="2911" y="1769"/>
                  </a:cubicBezTo>
                  <a:cubicBezTo>
                    <a:pt x="2600" y="1503"/>
                    <a:pt x="2277" y="1229"/>
                    <a:pt x="2014" y="904"/>
                  </a:cubicBezTo>
                  <a:cubicBezTo>
                    <a:pt x="1969" y="847"/>
                    <a:pt x="1923" y="782"/>
                    <a:pt x="1877" y="719"/>
                  </a:cubicBezTo>
                  <a:cubicBezTo>
                    <a:pt x="1823" y="641"/>
                    <a:pt x="1767" y="562"/>
                    <a:pt x="1705" y="489"/>
                  </a:cubicBezTo>
                  <a:cubicBezTo>
                    <a:pt x="1580" y="332"/>
                    <a:pt x="1428" y="157"/>
                    <a:pt x="1234" y="58"/>
                  </a:cubicBezTo>
                  <a:cubicBezTo>
                    <a:pt x="1158" y="20"/>
                    <a:pt x="1078" y="0"/>
                    <a:pt x="1000" y="0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74" name="Google Shape;4074;p16"/>
            <p:cNvSpPr/>
            <p:nvPr/>
          </p:nvSpPr>
          <p:spPr>
            <a:xfrm>
              <a:off x="3444700" y="-1461075"/>
              <a:ext cx="77925" cy="102750"/>
            </a:xfrm>
            <a:custGeom>
              <a:avLst/>
              <a:gdLst/>
              <a:ahLst/>
              <a:cxnLst/>
              <a:rect l="l" t="t" r="r" b="b"/>
              <a:pathLst>
                <a:path w="3117" h="4110" extrusionOk="0">
                  <a:moveTo>
                    <a:pt x="1828" y="3203"/>
                  </a:moveTo>
                  <a:cubicBezTo>
                    <a:pt x="1831" y="3205"/>
                    <a:pt x="1831" y="3205"/>
                    <a:pt x="1832" y="3205"/>
                  </a:cubicBezTo>
                  <a:cubicBezTo>
                    <a:pt x="1831" y="3205"/>
                    <a:pt x="1831" y="3203"/>
                    <a:pt x="1828" y="3203"/>
                  </a:cubicBezTo>
                  <a:close/>
                  <a:moveTo>
                    <a:pt x="229" y="0"/>
                  </a:moveTo>
                  <a:cubicBezTo>
                    <a:pt x="222" y="0"/>
                    <a:pt x="215" y="1"/>
                    <a:pt x="208" y="3"/>
                  </a:cubicBezTo>
                  <a:cubicBezTo>
                    <a:pt x="196" y="7"/>
                    <a:pt x="188" y="10"/>
                    <a:pt x="179" y="17"/>
                  </a:cubicBezTo>
                  <a:cubicBezTo>
                    <a:pt x="157" y="29"/>
                    <a:pt x="145" y="53"/>
                    <a:pt x="140" y="79"/>
                  </a:cubicBezTo>
                  <a:cubicBezTo>
                    <a:pt x="110" y="93"/>
                    <a:pt x="93" y="121"/>
                    <a:pt x="86" y="152"/>
                  </a:cubicBezTo>
                  <a:cubicBezTo>
                    <a:pt x="37" y="172"/>
                    <a:pt x="4" y="221"/>
                    <a:pt x="2" y="276"/>
                  </a:cubicBezTo>
                  <a:cubicBezTo>
                    <a:pt x="1" y="490"/>
                    <a:pt x="43" y="705"/>
                    <a:pt x="94" y="914"/>
                  </a:cubicBezTo>
                  <a:cubicBezTo>
                    <a:pt x="155" y="1149"/>
                    <a:pt x="245" y="1379"/>
                    <a:pt x="341" y="1602"/>
                  </a:cubicBezTo>
                  <a:cubicBezTo>
                    <a:pt x="423" y="1787"/>
                    <a:pt x="517" y="1964"/>
                    <a:pt x="617" y="2140"/>
                  </a:cubicBezTo>
                  <a:cubicBezTo>
                    <a:pt x="654" y="2219"/>
                    <a:pt x="696" y="2298"/>
                    <a:pt x="736" y="2377"/>
                  </a:cubicBezTo>
                  <a:cubicBezTo>
                    <a:pt x="830" y="2550"/>
                    <a:pt x="940" y="2710"/>
                    <a:pt x="1059" y="2866"/>
                  </a:cubicBezTo>
                  <a:cubicBezTo>
                    <a:pt x="1100" y="2946"/>
                    <a:pt x="1149" y="3025"/>
                    <a:pt x="1203" y="3097"/>
                  </a:cubicBezTo>
                  <a:lnTo>
                    <a:pt x="1215" y="3118"/>
                  </a:lnTo>
                  <a:cubicBezTo>
                    <a:pt x="1282" y="3238"/>
                    <a:pt x="1371" y="3345"/>
                    <a:pt x="1472" y="3439"/>
                  </a:cubicBezTo>
                  <a:cubicBezTo>
                    <a:pt x="1579" y="3539"/>
                    <a:pt x="1709" y="3620"/>
                    <a:pt x="1839" y="3687"/>
                  </a:cubicBezTo>
                  <a:cubicBezTo>
                    <a:pt x="1963" y="3752"/>
                    <a:pt x="2092" y="3805"/>
                    <a:pt x="2221" y="3855"/>
                  </a:cubicBezTo>
                  <a:cubicBezTo>
                    <a:pt x="2351" y="3905"/>
                    <a:pt x="2479" y="3950"/>
                    <a:pt x="2608" y="4000"/>
                  </a:cubicBezTo>
                  <a:cubicBezTo>
                    <a:pt x="2675" y="4027"/>
                    <a:pt x="2744" y="4056"/>
                    <a:pt x="2812" y="4086"/>
                  </a:cubicBezTo>
                  <a:cubicBezTo>
                    <a:pt x="2842" y="4101"/>
                    <a:pt x="2873" y="4109"/>
                    <a:pt x="2904" y="4109"/>
                  </a:cubicBezTo>
                  <a:cubicBezTo>
                    <a:pt x="2920" y="4109"/>
                    <a:pt x="2936" y="4107"/>
                    <a:pt x="2953" y="4102"/>
                  </a:cubicBezTo>
                  <a:cubicBezTo>
                    <a:pt x="3001" y="4089"/>
                    <a:pt x="3042" y="4056"/>
                    <a:pt x="3067" y="4013"/>
                  </a:cubicBezTo>
                  <a:cubicBezTo>
                    <a:pt x="3116" y="3923"/>
                    <a:pt x="3083" y="3806"/>
                    <a:pt x="2994" y="3757"/>
                  </a:cubicBezTo>
                  <a:cubicBezTo>
                    <a:pt x="2618" y="3554"/>
                    <a:pt x="2190" y="3457"/>
                    <a:pt x="1835" y="3213"/>
                  </a:cubicBezTo>
                  <a:cubicBezTo>
                    <a:pt x="1832" y="3212"/>
                    <a:pt x="1831" y="3209"/>
                    <a:pt x="1826" y="3206"/>
                  </a:cubicBezTo>
                  <a:cubicBezTo>
                    <a:pt x="1824" y="3159"/>
                    <a:pt x="1802" y="3110"/>
                    <a:pt x="1766" y="3074"/>
                  </a:cubicBezTo>
                  <a:cubicBezTo>
                    <a:pt x="1703" y="3012"/>
                    <a:pt x="1638" y="2957"/>
                    <a:pt x="1574" y="2901"/>
                  </a:cubicBezTo>
                  <a:cubicBezTo>
                    <a:pt x="1512" y="2725"/>
                    <a:pt x="1429" y="2562"/>
                    <a:pt x="1321" y="2412"/>
                  </a:cubicBezTo>
                  <a:cubicBezTo>
                    <a:pt x="1302" y="2380"/>
                    <a:pt x="1278" y="2357"/>
                    <a:pt x="1246" y="2340"/>
                  </a:cubicBezTo>
                  <a:cubicBezTo>
                    <a:pt x="1229" y="2328"/>
                    <a:pt x="1209" y="2323"/>
                    <a:pt x="1189" y="2318"/>
                  </a:cubicBezTo>
                  <a:cubicBezTo>
                    <a:pt x="1156" y="2244"/>
                    <a:pt x="1120" y="2172"/>
                    <a:pt x="1081" y="2100"/>
                  </a:cubicBezTo>
                  <a:cubicBezTo>
                    <a:pt x="973" y="1889"/>
                    <a:pt x="854" y="1683"/>
                    <a:pt x="735" y="1478"/>
                  </a:cubicBezTo>
                  <a:cubicBezTo>
                    <a:pt x="588" y="1011"/>
                    <a:pt x="440" y="542"/>
                    <a:pt x="318" y="66"/>
                  </a:cubicBezTo>
                  <a:cubicBezTo>
                    <a:pt x="307" y="27"/>
                    <a:pt x="268" y="0"/>
                    <a:pt x="229" y="0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75" name="Google Shape;4075;p16"/>
            <p:cNvSpPr/>
            <p:nvPr/>
          </p:nvSpPr>
          <p:spPr>
            <a:xfrm>
              <a:off x="3437575" y="-1453525"/>
              <a:ext cx="100350" cy="106450"/>
            </a:xfrm>
            <a:custGeom>
              <a:avLst/>
              <a:gdLst/>
              <a:ahLst/>
              <a:cxnLst/>
              <a:rect l="l" t="t" r="r" b="b"/>
              <a:pathLst>
                <a:path w="4014" h="4258" extrusionOk="0">
                  <a:moveTo>
                    <a:pt x="3526" y="3491"/>
                  </a:moveTo>
                  <a:lnTo>
                    <a:pt x="3526" y="3491"/>
                  </a:lnTo>
                  <a:cubicBezTo>
                    <a:pt x="3519" y="3494"/>
                    <a:pt x="3513" y="3498"/>
                    <a:pt x="3506" y="3499"/>
                  </a:cubicBezTo>
                  <a:lnTo>
                    <a:pt x="3526" y="3491"/>
                  </a:lnTo>
                  <a:close/>
                  <a:moveTo>
                    <a:pt x="112" y="0"/>
                  </a:moveTo>
                  <a:cubicBezTo>
                    <a:pt x="92" y="0"/>
                    <a:pt x="72" y="8"/>
                    <a:pt x="56" y="20"/>
                  </a:cubicBezTo>
                  <a:cubicBezTo>
                    <a:pt x="16" y="46"/>
                    <a:pt x="0" y="89"/>
                    <a:pt x="27" y="132"/>
                  </a:cubicBezTo>
                  <a:cubicBezTo>
                    <a:pt x="108" y="265"/>
                    <a:pt x="174" y="408"/>
                    <a:pt x="237" y="551"/>
                  </a:cubicBezTo>
                  <a:lnTo>
                    <a:pt x="243" y="561"/>
                  </a:lnTo>
                  <a:cubicBezTo>
                    <a:pt x="243" y="560"/>
                    <a:pt x="241" y="558"/>
                    <a:pt x="241" y="556"/>
                  </a:cubicBezTo>
                  <a:lnTo>
                    <a:pt x="241" y="556"/>
                  </a:lnTo>
                  <a:cubicBezTo>
                    <a:pt x="409" y="951"/>
                    <a:pt x="533" y="1363"/>
                    <a:pt x="675" y="1766"/>
                  </a:cubicBezTo>
                  <a:cubicBezTo>
                    <a:pt x="833" y="2210"/>
                    <a:pt x="1017" y="2648"/>
                    <a:pt x="1241" y="3059"/>
                  </a:cubicBezTo>
                  <a:cubicBezTo>
                    <a:pt x="1352" y="3262"/>
                    <a:pt x="1481" y="3450"/>
                    <a:pt x="1629" y="3628"/>
                  </a:cubicBezTo>
                  <a:cubicBezTo>
                    <a:pt x="1765" y="3797"/>
                    <a:pt x="1936" y="3937"/>
                    <a:pt x="2124" y="4046"/>
                  </a:cubicBezTo>
                  <a:cubicBezTo>
                    <a:pt x="2370" y="4188"/>
                    <a:pt x="2651" y="4257"/>
                    <a:pt x="2933" y="4257"/>
                  </a:cubicBezTo>
                  <a:cubicBezTo>
                    <a:pt x="3123" y="4257"/>
                    <a:pt x="3312" y="4226"/>
                    <a:pt x="3492" y="4164"/>
                  </a:cubicBezTo>
                  <a:cubicBezTo>
                    <a:pt x="3594" y="4128"/>
                    <a:pt x="3696" y="4080"/>
                    <a:pt x="3793" y="4036"/>
                  </a:cubicBezTo>
                  <a:lnTo>
                    <a:pt x="3793" y="4036"/>
                  </a:lnTo>
                  <a:cubicBezTo>
                    <a:pt x="3789" y="4037"/>
                    <a:pt x="3782" y="4041"/>
                    <a:pt x="3776" y="4043"/>
                  </a:cubicBezTo>
                  <a:cubicBezTo>
                    <a:pt x="3801" y="4031"/>
                    <a:pt x="3828" y="4021"/>
                    <a:pt x="3854" y="4008"/>
                  </a:cubicBezTo>
                  <a:cubicBezTo>
                    <a:pt x="3923" y="3978"/>
                    <a:pt x="3976" y="3892"/>
                    <a:pt x="3993" y="3822"/>
                  </a:cubicBezTo>
                  <a:cubicBezTo>
                    <a:pt x="4013" y="3743"/>
                    <a:pt x="4000" y="3658"/>
                    <a:pt x="3959" y="3590"/>
                  </a:cubicBezTo>
                  <a:cubicBezTo>
                    <a:pt x="3918" y="3520"/>
                    <a:pt x="3849" y="3470"/>
                    <a:pt x="3772" y="3450"/>
                  </a:cubicBezTo>
                  <a:cubicBezTo>
                    <a:pt x="3746" y="3447"/>
                    <a:pt x="3720" y="3444"/>
                    <a:pt x="3696" y="3441"/>
                  </a:cubicBezTo>
                  <a:cubicBezTo>
                    <a:pt x="3641" y="3441"/>
                    <a:pt x="3592" y="3455"/>
                    <a:pt x="3548" y="3480"/>
                  </a:cubicBezTo>
                  <a:cubicBezTo>
                    <a:pt x="3418" y="3529"/>
                    <a:pt x="3281" y="3557"/>
                    <a:pt x="3146" y="3578"/>
                  </a:cubicBezTo>
                  <a:cubicBezTo>
                    <a:pt x="3082" y="3585"/>
                    <a:pt x="3018" y="3589"/>
                    <a:pt x="2954" y="3589"/>
                  </a:cubicBezTo>
                  <a:cubicBezTo>
                    <a:pt x="2908" y="3589"/>
                    <a:pt x="2862" y="3587"/>
                    <a:pt x="2815" y="3583"/>
                  </a:cubicBezTo>
                  <a:cubicBezTo>
                    <a:pt x="2716" y="3569"/>
                    <a:pt x="2620" y="3543"/>
                    <a:pt x="2527" y="3511"/>
                  </a:cubicBezTo>
                  <a:cubicBezTo>
                    <a:pt x="2400" y="3457"/>
                    <a:pt x="2282" y="3387"/>
                    <a:pt x="2169" y="3308"/>
                  </a:cubicBezTo>
                  <a:cubicBezTo>
                    <a:pt x="1976" y="3161"/>
                    <a:pt x="1808" y="2992"/>
                    <a:pt x="1656" y="2805"/>
                  </a:cubicBezTo>
                  <a:cubicBezTo>
                    <a:pt x="1579" y="2707"/>
                    <a:pt x="1505" y="2602"/>
                    <a:pt x="1435" y="2497"/>
                  </a:cubicBezTo>
                  <a:cubicBezTo>
                    <a:pt x="1352" y="2373"/>
                    <a:pt x="1280" y="2243"/>
                    <a:pt x="1208" y="2113"/>
                  </a:cubicBezTo>
                  <a:cubicBezTo>
                    <a:pt x="1067" y="1863"/>
                    <a:pt x="939" y="1604"/>
                    <a:pt x="816" y="1344"/>
                  </a:cubicBezTo>
                  <a:cubicBezTo>
                    <a:pt x="702" y="1106"/>
                    <a:pt x="588" y="864"/>
                    <a:pt x="474" y="622"/>
                  </a:cubicBezTo>
                  <a:cubicBezTo>
                    <a:pt x="382" y="425"/>
                    <a:pt x="292" y="227"/>
                    <a:pt x="178" y="40"/>
                  </a:cubicBezTo>
                  <a:cubicBezTo>
                    <a:pt x="161" y="12"/>
                    <a:pt x="137" y="0"/>
                    <a:pt x="112" y="0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76" name="Google Shape;4076;p16"/>
            <p:cNvSpPr/>
            <p:nvPr/>
          </p:nvSpPr>
          <p:spPr>
            <a:xfrm>
              <a:off x="3678500" y="-1437200"/>
              <a:ext cx="96150" cy="132950"/>
            </a:xfrm>
            <a:custGeom>
              <a:avLst/>
              <a:gdLst/>
              <a:ahLst/>
              <a:cxnLst/>
              <a:rect l="l" t="t" r="r" b="b"/>
              <a:pathLst>
                <a:path w="3846" h="5318" extrusionOk="0">
                  <a:moveTo>
                    <a:pt x="320" y="377"/>
                  </a:moveTo>
                  <a:cubicBezTo>
                    <a:pt x="368" y="379"/>
                    <a:pt x="390" y="389"/>
                    <a:pt x="410" y="401"/>
                  </a:cubicBezTo>
                  <a:cubicBezTo>
                    <a:pt x="485" y="448"/>
                    <a:pt x="559" y="510"/>
                    <a:pt x="635" y="589"/>
                  </a:cubicBezTo>
                  <a:cubicBezTo>
                    <a:pt x="756" y="720"/>
                    <a:pt x="864" y="875"/>
                    <a:pt x="974" y="1070"/>
                  </a:cubicBezTo>
                  <a:lnTo>
                    <a:pt x="979" y="1080"/>
                  </a:lnTo>
                  <a:lnTo>
                    <a:pt x="979" y="1079"/>
                  </a:lnTo>
                  <a:cubicBezTo>
                    <a:pt x="985" y="1090"/>
                    <a:pt x="990" y="1099"/>
                    <a:pt x="996" y="1109"/>
                  </a:cubicBezTo>
                  <a:lnTo>
                    <a:pt x="985" y="1079"/>
                  </a:lnTo>
                  <a:lnTo>
                    <a:pt x="985" y="1079"/>
                  </a:lnTo>
                  <a:cubicBezTo>
                    <a:pt x="1209" y="1516"/>
                    <a:pt x="1378" y="1988"/>
                    <a:pt x="1542" y="2443"/>
                  </a:cubicBezTo>
                  <a:lnTo>
                    <a:pt x="1647" y="2738"/>
                  </a:lnTo>
                  <a:cubicBezTo>
                    <a:pt x="1736" y="2981"/>
                    <a:pt x="1833" y="3218"/>
                    <a:pt x="1930" y="3436"/>
                  </a:cubicBezTo>
                  <a:cubicBezTo>
                    <a:pt x="2037" y="3687"/>
                    <a:pt x="2148" y="3956"/>
                    <a:pt x="2217" y="4240"/>
                  </a:cubicBezTo>
                  <a:cubicBezTo>
                    <a:pt x="2247" y="4390"/>
                    <a:pt x="2263" y="4525"/>
                    <a:pt x="2263" y="4654"/>
                  </a:cubicBezTo>
                  <a:cubicBezTo>
                    <a:pt x="2256" y="4750"/>
                    <a:pt x="2241" y="4839"/>
                    <a:pt x="2217" y="4925"/>
                  </a:cubicBezTo>
                  <a:lnTo>
                    <a:pt x="2204" y="4963"/>
                  </a:lnTo>
                  <a:cubicBezTo>
                    <a:pt x="2198" y="5006"/>
                    <a:pt x="2202" y="5045"/>
                    <a:pt x="2217" y="5085"/>
                  </a:cubicBezTo>
                  <a:cubicBezTo>
                    <a:pt x="2211" y="5085"/>
                    <a:pt x="2205" y="5085"/>
                    <a:pt x="2200" y="5085"/>
                  </a:cubicBezTo>
                  <a:cubicBezTo>
                    <a:pt x="2132" y="5085"/>
                    <a:pt x="2057" y="5070"/>
                    <a:pt x="1981" y="5049"/>
                  </a:cubicBezTo>
                  <a:cubicBezTo>
                    <a:pt x="1859" y="5009"/>
                    <a:pt x="1746" y="4958"/>
                    <a:pt x="1632" y="4892"/>
                  </a:cubicBezTo>
                  <a:cubicBezTo>
                    <a:pt x="1499" y="4810"/>
                    <a:pt x="1348" y="4688"/>
                    <a:pt x="1200" y="4542"/>
                  </a:cubicBezTo>
                  <a:cubicBezTo>
                    <a:pt x="1112" y="4447"/>
                    <a:pt x="1049" y="4368"/>
                    <a:pt x="1000" y="4283"/>
                  </a:cubicBezTo>
                  <a:cubicBezTo>
                    <a:pt x="962" y="4204"/>
                    <a:pt x="939" y="4140"/>
                    <a:pt x="918" y="4071"/>
                  </a:cubicBezTo>
                  <a:cubicBezTo>
                    <a:pt x="897" y="3963"/>
                    <a:pt x="888" y="3855"/>
                    <a:pt x="881" y="3752"/>
                  </a:cubicBezTo>
                  <a:cubicBezTo>
                    <a:pt x="867" y="3562"/>
                    <a:pt x="848" y="3422"/>
                    <a:pt x="821" y="3289"/>
                  </a:cubicBezTo>
                  <a:cubicBezTo>
                    <a:pt x="802" y="3195"/>
                    <a:pt x="776" y="3097"/>
                    <a:pt x="749" y="3004"/>
                  </a:cubicBezTo>
                  <a:lnTo>
                    <a:pt x="740" y="2968"/>
                  </a:lnTo>
                  <a:cubicBezTo>
                    <a:pt x="643" y="2600"/>
                    <a:pt x="548" y="2234"/>
                    <a:pt x="462" y="1866"/>
                  </a:cubicBezTo>
                  <a:lnTo>
                    <a:pt x="460" y="1863"/>
                  </a:lnTo>
                  <a:cubicBezTo>
                    <a:pt x="401" y="1595"/>
                    <a:pt x="360" y="1378"/>
                    <a:pt x="328" y="1178"/>
                  </a:cubicBezTo>
                  <a:cubicBezTo>
                    <a:pt x="299" y="997"/>
                    <a:pt x="274" y="800"/>
                    <a:pt x="276" y="604"/>
                  </a:cubicBezTo>
                  <a:cubicBezTo>
                    <a:pt x="281" y="542"/>
                    <a:pt x="288" y="481"/>
                    <a:pt x="301" y="424"/>
                  </a:cubicBezTo>
                  <a:cubicBezTo>
                    <a:pt x="307" y="408"/>
                    <a:pt x="312" y="391"/>
                    <a:pt x="320" y="377"/>
                  </a:cubicBezTo>
                  <a:close/>
                  <a:moveTo>
                    <a:pt x="1007" y="0"/>
                  </a:moveTo>
                  <a:cubicBezTo>
                    <a:pt x="981" y="0"/>
                    <a:pt x="957" y="2"/>
                    <a:pt x="934" y="7"/>
                  </a:cubicBezTo>
                  <a:cubicBezTo>
                    <a:pt x="891" y="16"/>
                    <a:pt x="851" y="32"/>
                    <a:pt x="819" y="56"/>
                  </a:cubicBezTo>
                  <a:cubicBezTo>
                    <a:pt x="763" y="95"/>
                    <a:pt x="729" y="158"/>
                    <a:pt x="717" y="240"/>
                  </a:cubicBezTo>
                  <a:cubicBezTo>
                    <a:pt x="643" y="180"/>
                    <a:pt x="577" y="140"/>
                    <a:pt x="513" y="114"/>
                  </a:cubicBezTo>
                  <a:cubicBezTo>
                    <a:pt x="453" y="86"/>
                    <a:pt x="390" y="74"/>
                    <a:pt x="317" y="72"/>
                  </a:cubicBezTo>
                  <a:cubicBezTo>
                    <a:pt x="268" y="72"/>
                    <a:pt x="216" y="89"/>
                    <a:pt x="172" y="122"/>
                  </a:cubicBezTo>
                  <a:cubicBezTo>
                    <a:pt x="124" y="157"/>
                    <a:pt x="85" y="204"/>
                    <a:pt x="58" y="260"/>
                  </a:cubicBezTo>
                  <a:cubicBezTo>
                    <a:pt x="15" y="348"/>
                    <a:pt x="6" y="451"/>
                    <a:pt x="5" y="539"/>
                  </a:cubicBezTo>
                  <a:cubicBezTo>
                    <a:pt x="1" y="654"/>
                    <a:pt x="6" y="774"/>
                    <a:pt x="22" y="921"/>
                  </a:cubicBezTo>
                  <a:cubicBezTo>
                    <a:pt x="57" y="1227"/>
                    <a:pt x="124" y="1523"/>
                    <a:pt x="202" y="1852"/>
                  </a:cubicBezTo>
                  <a:cubicBezTo>
                    <a:pt x="275" y="2162"/>
                    <a:pt x="361" y="2471"/>
                    <a:pt x="443" y="2759"/>
                  </a:cubicBezTo>
                  <a:lnTo>
                    <a:pt x="490" y="2926"/>
                  </a:lnTo>
                  <a:cubicBezTo>
                    <a:pt x="532" y="3062"/>
                    <a:pt x="571" y="3202"/>
                    <a:pt x="604" y="3340"/>
                  </a:cubicBezTo>
                  <a:cubicBezTo>
                    <a:pt x="630" y="3453"/>
                    <a:pt x="647" y="3572"/>
                    <a:pt x="660" y="3693"/>
                  </a:cubicBezTo>
                  <a:lnTo>
                    <a:pt x="670" y="3795"/>
                  </a:lnTo>
                  <a:cubicBezTo>
                    <a:pt x="677" y="3873"/>
                    <a:pt x="684" y="3952"/>
                    <a:pt x="697" y="4029"/>
                  </a:cubicBezTo>
                  <a:cubicBezTo>
                    <a:pt x="717" y="4144"/>
                    <a:pt x="749" y="4245"/>
                    <a:pt x="796" y="4338"/>
                  </a:cubicBezTo>
                  <a:cubicBezTo>
                    <a:pt x="848" y="4444"/>
                    <a:pt x="926" y="4549"/>
                    <a:pt x="1029" y="4660"/>
                  </a:cubicBezTo>
                  <a:cubicBezTo>
                    <a:pt x="1262" y="4901"/>
                    <a:pt x="1510" y="5079"/>
                    <a:pt x="1772" y="5188"/>
                  </a:cubicBezTo>
                  <a:cubicBezTo>
                    <a:pt x="1978" y="5275"/>
                    <a:pt x="2219" y="5318"/>
                    <a:pt x="2506" y="5318"/>
                  </a:cubicBezTo>
                  <a:cubicBezTo>
                    <a:pt x="2540" y="5318"/>
                    <a:pt x="2576" y="5317"/>
                    <a:pt x="2612" y="5316"/>
                  </a:cubicBezTo>
                  <a:cubicBezTo>
                    <a:pt x="2629" y="5316"/>
                    <a:pt x="2645" y="5309"/>
                    <a:pt x="2659" y="5300"/>
                  </a:cubicBezTo>
                  <a:cubicBezTo>
                    <a:pt x="2688" y="5280"/>
                    <a:pt x="2705" y="5243"/>
                    <a:pt x="2702" y="5208"/>
                  </a:cubicBezTo>
                  <a:cubicBezTo>
                    <a:pt x="2720" y="5208"/>
                    <a:pt x="2735" y="5203"/>
                    <a:pt x="2748" y="5198"/>
                  </a:cubicBezTo>
                  <a:cubicBezTo>
                    <a:pt x="2856" y="5149"/>
                    <a:pt x="2951" y="5095"/>
                    <a:pt x="3037" y="5033"/>
                  </a:cubicBezTo>
                  <a:cubicBezTo>
                    <a:pt x="3064" y="5013"/>
                    <a:pt x="3089" y="4993"/>
                    <a:pt x="3115" y="4973"/>
                  </a:cubicBezTo>
                  <a:cubicBezTo>
                    <a:pt x="3229" y="4876"/>
                    <a:pt x="3337" y="4762"/>
                    <a:pt x="3432" y="4628"/>
                  </a:cubicBezTo>
                  <a:cubicBezTo>
                    <a:pt x="3507" y="4525"/>
                    <a:pt x="3577" y="4403"/>
                    <a:pt x="3650" y="4243"/>
                  </a:cubicBezTo>
                  <a:cubicBezTo>
                    <a:pt x="3726" y="4079"/>
                    <a:pt x="3767" y="3906"/>
                    <a:pt x="3797" y="3772"/>
                  </a:cubicBezTo>
                  <a:cubicBezTo>
                    <a:pt x="3828" y="3615"/>
                    <a:pt x="3837" y="3456"/>
                    <a:pt x="3843" y="3307"/>
                  </a:cubicBezTo>
                  <a:cubicBezTo>
                    <a:pt x="3846" y="3169"/>
                    <a:pt x="3840" y="3019"/>
                    <a:pt x="3817" y="2850"/>
                  </a:cubicBezTo>
                  <a:cubicBezTo>
                    <a:pt x="3780" y="2535"/>
                    <a:pt x="3698" y="2242"/>
                    <a:pt x="3571" y="1978"/>
                  </a:cubicBezTo>
                  <a:cubicBezTo>
                    <a:pt x="3507" y="1844"/>
                    <a:pt x="3435" y="1717"/>
                    <a:pt x="3357" y="1600"/>
                  </a:cubicBezTo>
                  <a:cubicBezTo>
                    <a:pt x="3290" y="1500"/>
                    <a:pt x="3209" y="1409"/>
                    <a:pt x="3138" y="1336"/>
                  </a:cubicBezTo>
                  <a:cubicBezTo>
                    <a:pt x="3046" y="1241"/>
                    <a:pt x="2944" y="1155"/>
                    <a:pt x="2843" y="1072"/>
                  </a:cubicBezTo>
                  <a:cubicBezTo>
                    <a:pt x="2507" y="793"/>
                    <a:pt x="2185" y="560"/>
                    <a:pt x="1874" y="365"/>
                  </a:cubicBezTo>
                  <a:cubicBezTo>
                    <a:pt x="1724" y="272"/>
                    <a:pt x="1545" y="164"/>
                    <a:pt x="1351" y="82"/>
                  </a:cubicBezTo>
                  <a:cubicBezTo>
                    <a:pt x="1275" y="51"/>
                    <a:pt x="1196" y="25"/>
                    <a:pt x="1120" y="10"/>
                  </a:cubicBezTo>
                  <a:cubicBezTo>
                    <a:pt x="1078" y="4"/>
                    <a:pt x="1041" y="0"/>
                    <a:pt x="1007" y="0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77" name="Google Shape;4077;p16"/>
            <p:cNvSpPr/>
            <p:nvPr/>
          </p:nvSpPr>
          <p:spPr>
            <a:xfrm>
              <a:off x="3683700" y="-1428275"/>
              <a:ext cx="57625" cy="123900"/>
            </a:xfrm>
            <a:custGeom>
              <a:avLst/>
              <a:gdLst/>
              <a:ahLst/>
              <a:cxnLst/>
              <a:rect l="l" t="t" r="r" b="b"/>
              <a:pathLst>
                <a:path w="2305" h="4956" extrusionOk="0">
                  <a:moveTo>
                    <a:pt x="134" y="0"/>
                  </a:moveTo>
                  <a:cubicBezTo>
                    <a:pt x="130" y="0"/>
                    <a:pt x="126" y="0"/>
                    <a:pt x="122" y="1"/>
                  </a:cubicBezTo>
                  <a:cubicBezTo>
                    <a:pt x="99" y="2"/>
                    <a:pt x="74" y="11"/>
                    <a:pt x="55" y="27"/>
                  </a:cubicBezTo>
                  <a:cubicBezTo>
                    <a:pt x="30" y="48"/>
                    <a:pt x="8" y="80"/>
                    <a:pt x="7" y="113"/>
                  </a:cubicBezTo>
                  <a:cubicBezTo>
                    <a:pt x="1" y="231"/>
                    <a:pt x="12" y="347"/>
                    <a:pt x="22" y="463"/>
                  </a:cubicBezTo>
                  <a:cubicBezTo>
                    <a:pt x="35" y="601"/>
                    <a:pt x="53" y="738"/>
                    <a:pt x="73" y="877"/>
                  </a:cubicBezTo>
                  <a:cubicBezTo>
                    <a:pt x="110" y="1137"/>
                    <a:pt x="166" y="1394"/>
                    <a:pt x="228" y="1650"/>
                  </a:cubicBezTo>
                  <a:cubicBezTo>
                    <a:pt x="290" y="1908"/>
                    <a:pt x="369" y="2164"/>
                    <a:pt x="458" y="2414"/>
                  </a:cubicBezTo>
                  <a:cubicBezTo>
                    <a:pt x="518" y="2589"/>
                    <a:pt x="590" y="2760"/>
                    <a:pt x="666" y="2931"/>
                  </a:cubicBezTo>
                  <a:cubicBezTo>
                    <a:pt x="637" y="2970"/>
                    <a:pt x="623" y="3019"/>
                    <a:pt x="630" y="3067"/>
                  </a:cubicBezTo>
                  <a:cubicBezTo>
                    <a:pt x="644" y="3168"/>
                    <a:pt x="663" y="3266"/>
                    <a:pt x="690" y="3363"/>
                  </a:cubicBezTo>
                  <a:cubicBezTo>
                    <a:pt x="669" y="3370"/>
                    <a:pt x="647" y="3383"/>
                    <a:pt x="627" y="3398"/>
                  </a:cubicBezTo>
                  <a:cubicBezTo>
                    <a:pt x="540" y="3459"/>
                    <a:pt x="491" y="3592"/>
                    <a:pt x="538" y="3695"/>
                  </a:cubicBezTo>
                  <a:cubicBezTo>
                    <a:pt x="626" y="3890"/>
                    <a:pt x="735" y="4073"/>
                    <a:pt x="877" y="4232"/>
                  </a:cubicBezTo>
                  <a:cubicBezTo>
                    <a:pt x="1005" y="4374"/>
                    <a:pt x="1150" y="4494"/>
                    <a:pt x="1315" y="4584"/>
                  </a:cubicBezTo>
                  <a:cubicBezTo>
                    <a:pt x="1363" y="4626"/>
                    <a:pt x="1410" y="4665"/>
                    <a:pt x="1460" y="4699"/>
                  </a:cubicBezTo>
                  <a:cubicBezTo>
                    <a:pt x="1538" y="4752"/>
                    <a:pt x="1621" y="4801"/>
                    <a:pt x="1703" y="4843"/>
                  </a:cubicBezTo>
                  <a:cubicBezTo>
                    <a:pt x="1801" y="4891"/>
                    <a:pt x="1903" y="4923"/>
                    <a:pt x="2006" y="4952"/>
                  </a:cubicBezTo>
                  <a:cubicBezTo>
                    <a:pt x="2021" y="4954"/>
                    <a:pt x="2034" y="4956"/>
                    <a:pt x="2048" y="4956"/>
                  </a:cubicBezTo>
                  <a:cubicBezTo>
                    <a:pt x="2074" y="4956"/>
                    <a:pt x="2098" y="4951"/>
                    <a:pt x="2124" y="4942"/>
                  </a:cubicBezTo>
                  <a:cubicBezTo>
                    <a:pt x="2183" y="4920"/>
                    <a:pt x="2229" y="4873"/>
                    <a:pt x="2254" y="4817"/>
                  </a:cubicBezTo>
                  <a:cubicBezTo>
                    <a:pt x="2305" y="4705"/>
                    <a:pt x="2253" y="4558"/>
                    <a:pt x="2135" y="4512"/>
                  </a:cubicBezTo>
                  <a:cubicBezTo>
                    <a:pt x="2033" y="4469"/>
                    <a:pt x="1934" y="4425"/>
                    <a:pt x="1839" y="4369"/>
                  </a:cubicBezTo>
                  <a:cubicBezTo>
                    <a:pt x="1808" y="4347"/>
                    <a:pt x="1776" y="4326"/>
                    <a:pt x="1746" y="4303"/>
                  </a:cubicBezTo>
                  <a:cubicBezTo>
                    <a:pt x="1739" y="4275"/>
                    <a:pt x="1726" y="4252"/>
                    <a:pt x="1709" y="4232"/>
                  </a:cubicBezTo>
                  <a:cubicBezTo>
                    <a:pt x="1681" y="4199"/>
                    <a:pt x="1653" y="4169"/>
                    <a:pt x="1625" y="4139"/>
                  </a:cubicBezTo>
                  <a:cubicBezTo>
                    <a:pt x="1615" y="4091"/>
                    <a:pt x="1604" y="4044"/>
                    <a:pt x="1592" y="3997"/>
                  </a:cubicBezTo>
                  <a:cubicBezTo>
                    <a:pt x="1581" y="3955"/>
                    <a:pt x="1561" y="3915"/>
                    <a:pt x="1545" y="3875"/>
                  </a:cubicBezTo>
                  <a:cubicBezTo>
                    <a:pt x="1508" y="3790"/>
                    <a:pt x="1459" y="3709"/>
                    <a:pt x="1403" y="3635"/>
                  </a:cubicBezTo>
                  <a:cubicBezTo>
                    <a:pt x="1355" y="3566"/>
                    <a:pt x="1295" y="3507"/>
                    <a:pt x="1230" y="3452"/>
                  </a:cubicBezTo>
                  <a:cubicBezTo>
                    <a:pt x="1242" y="3415"/>
                    <a:pt x="1240" y="3376"/>
                    <a:pt x="1223" y="3337"/>
                  </a:cubicBezTo>
                  <a:cubicBezTo>
                    <a:pt x="1085" y="3014"/>
                    <a:pt x="982" y="2675"/>
                    <a:pt x="876" y="2339"/>
                  </a:cubicBezTo>
                  <a:cubicBezTo>
                    <a:pt x="825" y="2180"/>
                    <a:pt x="774" y="2020"/>
                    <a:pt x="721" y="1861"/>
                  </a:cubicBezTo>
                  <a:cubicBezTo>
                    <a:pt x="662" y="1686"/>
                    <a:pt x="601" y="1512"/>
                    <a:pt x="525" y="1345"/>
                  </a:cubicBezTo>
                  <a:cubicBezTo>
                    <a:pt x="518" y="1329"/>
                    <a:pt x="509" y="1315"/>
                    <a:pt x="501" y="1302"/>
                  </a:cubicBezTo>
                  <a:cubicBezTo>
                    <a:pt x="501" y="1279"/>
                    <a:pt x="501" y="1258"/>
                    <a:pt x="498" y="1233"/>
                  </a:cubicBezTo>
                  <a:lnTo>
                    <a:pt x="498" y="1233"/>
                  </a:lnTo>
                  <a:cubicBezTo>
                    <a:pt x="506" y="1235"/>
                    <a:pt x="514" y="1236"/>
                    <a:pt x="521" y="1236"/>
                  </a:cubicBezTo>
                  <a:cubicBezTo>
                    <a:pt x="529" y="1236"/>
                    <a:pt x="538" y="1235"/>
                    <a:pt x="545" y="1232"/>
                  </a:cubicBezTo>
                  <a:cubicBezTo>
                    <a:pt x="588" y="1216"/>
                    <a:pt x="598" y="1173"/>
                    <a:pt x="590" y="1133"/>
                  </a:cubicBezTo>
                  <a:cubicBezTo>
                    <a:pt x="515" y="802"/>
                    <a:pt x="426" y="478"/>
                    <a:pt x="350" y="147"/>
                  </a:cubicBezTo>
                  <a:cubicBezTo>
                    <a:pt x="343" y="119"/>
                    <a:pt x="314" y="101"/>
                    <a:pt x="285" y="99"/>
                  </a:cubicBezTo>
                  <a:cubicBezTo>
                    <a:pt x="282" y="96"/>
                    <a:pt x="281" y="91"/>
                    <a:pt x="281" y="89"/>
                  </a:cubicBezTo>
                  <a:cubicBezTo>
                    <a:pt x="267" y="53"/>
                    <a:pt x="238" y="31"/>
                    <a:pt x="208" y="22"/>
                  </a:cubicBezTo>
                  <a:cubicBezTo>
                    <a:pt x="186" y="8"/>
                    <a:pt x="159" y="0"/>
                    <a:pt x="134" y="0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78" name="Google Shape;4078;p16"/>
            <p:cNvSpPr/>
            <p:nvPr/>
          </p:nvSpPr>
          <p:spPr>
            <a:xfrm>
              <a:off x="3687225" y="-1406375"/>
              <a:ext cx="22575" cy="70275"/>
            </a:xfrm>
            <a:custGeom>
              <a:avLst/>
              <a:gdLst/>
              <a:ahLst/>
              <a:cxnLst/>
              <a:rect l="l" t="t" r="r" b="b"/>
              <a:pathLst>
                <a:path w="903" h="2811" extrusionOk="0">
                  <a:moveTo>
                    <a:pt x="548" y="1258"/>
                  </a:moveTo>
                  <a:lnTo>
                    <a:pt x="548" y="1258"/>
                  </a:lnTo>
                  <a:cubicBezTo>
                    <a:pt x="549" y="1262"/>
                    <a:pt x="551" y="1269"/>
                    <a:pt x="554" y="1276"/>
                  </a:cubicBezTo>
                  <a:cubicBezTo>
                    <a:pt x="551" y="1269"/>
                    <a:pt x="549" y="1265"/>
                    <a:pt x="548" y="1258"/>
                  </a:cubicBezTo>
                  <a:close/>
                  <a:moveTo>
                    <a:pt x="178" y="0"/>
                  </a:moveTo>
                  <a:cubicBezTo>
                    <a:pt x="172" y="0"/>
                    <a:pt x="166" y="0"/>
                    <a:pt x="160" y="1"/>
                  </a:cubicBezTo>
                  <a:cubicBezTo>
                    <a:pt x="127" y="4"/>
                    <a:pt x="98" y="15"/>
                    <a:pt x="75" y="31"/>
                  </a:cubicBezTo>
                  <a:cubicBezTo>
                    <a:pt x="29" y="67"/>
                    <a:pt x="1" y="127"/>
                    <a:pt x="4" y="191"/>
                  </a:cubicBezTo>
                  <a:cubicBezTo>
                    <a:pt x="22" y="564"/>
                    <a:pt x="70" y="936"/>
                    <a:pt x="140" y="1304"/>
                  </a:cubicBezTo>
                  <a:cubicBezTo>
                    <a:pt x="173" y="1478"/>
                    <a:pt x="212" y="1653"/>
                    <a:pt x="255" y="1825"/>
                  </a:cubicBezTo>
                  <a:cubicBezTo>
                    <a:pt x="302" y="2013"/>
                    <a:pt x="355" y="2199"/>
                    <a:pt x="419" y="2381"/>
                  </a:cubicBezTo>
                  <a:cubicBezTo>
                    <a:pt x="429" y="2411"/>
                    <a:pt x="449" y="2438"/>
                    <a:pt x="476" y="2457"/>
                  </a:cubicBezTo>
                  <a:cubicBezTo>
                    <a:pt x="479" y="2480"/>
                    <a:pt x="483" y="2503"/>
                    <a:pt x="486" y="2525"/>
                  </a:cubicBezTo>
                  <a:cubicBezTo>
                    <a:pt x="497" y="2596"/>
                    <a:pt x="552" y="2649"/>
                    <a:pt x="623" y="2649"/>
                  </a:cubicBezTo>
                  <a:cubicBezTo>
                    <a:pt x="628" y="2649"/>
                    <a:pt x="632" y="2649"/>
                    <a:pt x="637" y="2648"/>
                  </a:cubicBezTo>
                  <a:lnTo>
                    <a:pt x="643" y="2648"/>
                  </a:lnTo>
                  <a:cubicBezTo>
                    <a:pt x="663" y="2688"/>
                    <a:pt x="684" y="2727"/>
                    <a:pt x="706" y="2767"/>
                  </a:cubicBezTo>
                  <a:cubicBezTo>
                    <a:pt x="722" y="2797"/>
                    <a:pt x="757" y="2811"/>
                    <a:pt x="790" y="2811"/>
                  </a:cubicBezTo>
                  <a:cubicBezTo>
                    <a:pt x="803" y="2811"/>
                    <a:pt x="816" y="2809"/>
                    <a:pt x="828" y="2805"/>
                  </a:cubicBezTo>
                  <a:cubicBezTo>
                    <a:pt x="871" y="2789"/>
                    <a:pt x="903" y="2744"/>
                    <a:pt x="895" y="2697"/>
                  </a:cubicBezTo>
                  <a:cubicBezTo>
                    <a:pt x="864" y="2457"/>
                    <a:pt x="808" y="2222"/>
                    <a:pt x="745" y="1987"/>
                  </a:cubicBezTo>
                  <a:cubicBezTo>
                    <a:pt x="683" y="1750"/>
                    <a:pt x="613" y="1513"/>
                    <a:pt x="555" y="1275"/>
                  </a:cubicBezTo>
                  <a:lnTo>
                    <a:pt x="555" y="1281"/>
                  </a:lnTo>
                  <a:cubicBezTo>
                    <a:pt x="511" y="1078"/>
                    <a:pt x="478" y="877"/>
                    <a:pt x="467" y="669"/>
                  </a:cubicBezTo>
                  <a:cubicBezTo>
                    <a:pt x="465" y="623"/>
                    <a:pt x="427" y="587"/>
                    <a:pt x="384" y="580"/>
                  </a:cubicBezTo>
                  <a:cubicBezTo>
                    <a:pt x="370" y="441"/>
                    <a:pt x="357" y="298"/>
                    <a:pt x="350" y="156"/>
                  </a:cubicBezTo>
                  <a:cubicBezTo>
                    <a:pt x="346" y="67"/>
                    <a:pt x="264" y="0"/>
                    <a:pt x="178" y="0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79" name="Google Shape;4079;p16"/>
            <p:cNvSpPr/>
            <p:nvPr/>
          </p:nvSpPr>
          <p:spPr>
            <a:xfrm>
              <a:off x="3690700" y="-1426125"/>
              <a:ext cx="4175" cy="3675"/>
            </a:xfrm>
            <a:custGeom>
              <a:avLst/>
              <a:gdLst/>
              <a:ahLst/>
              <a:cxnLst/>
              <a:rect l="l" t="t" r="r" b="b"/>
              <a:pathLst>
                <a:path w="167" h="147" extrusionOk="0">
                  <a:moveTo>
                    <a:pt x="84" y="1"/>
                  </a:moveTo>
                  <a:cubicBezTo>
                    <a:pt x="69" y="1"/>
                    <a:pt x="54" y="6"/>
                    <a:pt x="41" y="15"/>
                  </a:cubicBezTo>
                  <a:cubicBezTo>
                    <a:pt x="8" y="38"/>
                    <a:pt x="1" y="84"/>
                    <a:pt x="24" y="117"/>
                  </a:cubicBezTo>
                  <a:cubicBezTo>
                    <a:pt x="39" y="137"/>
                    <a:pt x="61" y="147"/>
                    <a:pt x="84" y="147"/>
                  </a:cubicBezTo>
                  <a:cubicBezTo>
                    <a:pt x="99" y="147"/>
                    <a:pt x="114" y="142"/>
                    <a:pt x="127" y="133"/>
                  </a:cubicBezTo>
                  <a:cubicBezTo>
                    <a:pt x="159" y="110"/>
                    <a:pt x="166" y="63"/>
                    <a:pt x="143" y="31"/>
                  </a:cubicBezTo>
                  <a:cubicBezTo>
                    <a:pt x="129" y="11"/>
                    <a:pt x="106" y="1"/>
                    <a:pt x="84" y="1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80" name="Google Shape;4080;p16"/>
            <p:cNvSpPr/>
            <p:nvPr/>
          </p:nvSpPr>
          <p:spPr>
            <a:xfrm>
              <a:off x="3679725" y="-1430525"/>
              <a:ext cx="63750" cy="127425"/>
            </a:xfrm>
            <a:custGeom>
              <a:avLst/>
              <a:gdLst/>
              <a:ahLst/>
              <a:cxnLst/>
              <a:rect l="l" t="t" r="r" b="b"/>
              <a:pathLst>
                <a:path w="2550" h="5097" extrusionOk="0">
                  <a:moveTo>
                    <a:pt x="528" y="207"/>
                  </a:moveTo>
                  <a:cubicBezTo>
                    <a:pt x="529" y="209"/>
                    <a:pt x="531" y="209"/>
                    <a:pt x="533" y="210"/>
                  </a:cubicBezTo>
                  <a:cubicBezTo>
                    <a:pt x="532" y="209"/>
                    <a:pt x="530" y="208"/>
                    <a:pt x="528" y="207"/>
                  </a:cubicBezTo>
                  <a:close/>
                  <a:moveTo>
                    <a:pt x="532" y="213"/>
                  </a:moveTo>
                  <a:cubicBezTo>
                    <a:pt x="532" y="213"/>
                    <a:pt x="532" y="214"/>
                    <a:pt x="533" y="214"/>
                  </a:cubicBezTo>
                  <a:lnTo>
                    <a:pt x="532" y="213"/>
                  </a:lnTo>
                  <a:close/>
                  <a:moveTo>
                    <a:pt x="1773" y="4197"/>
                  </a:moveTo>
                  <a:cubicBezTo>
                    <a:pt x="1777" y="4200"/>
                    <a:pt x="1780" y="4202"/>
                    <a:pt x="1784" y="4204"/>
                  </a:cubicBezTo>
                  <a:cubicBezTo>
                    <a:pt x="1780" y="4202"/>
                    <a:pt x="1777" y="4200"/>
                    <a:pt x="1773" y="4197"/>
                  </a:cubicBezTo>
                  <a:close/>
                  <a:moveTo>
                    <a:pt x="413" y="1"/>
                  </a:moveTo>
                  <a:cubicBezTo>
                    <a:pt x="385" y="1"/>
                    <a:pt x="357" y="5"/>
                    <a:pt x="328" y="13"/>
                  </a:cubicBezTo>
                  <a:cubicBezTo>
                    <a:pt x="306" y="21"/>
                    <a:pt x="285" y="31"/>
                    <a:pt x="268" y="44"/>
                  </a:cubicBezTo>
                  <a:cubicBezTo>
                    <a:pt x="230" y="71"/>
                    <a:pt x="202" y="105"/>
                    <a:pt x="180" y="138"/>
                  </a:cubicBezTo>
                  <a:cubicBezTo>
                    <a:pt x="87" y="280"/>
                    <a:pt x="58" y="461"/>
                    <a:pt x="35" y="627"/>
                  </a:cubicBezTo>
                  <a:cubicBezTo>
                    <a:pt x="8" y="839"/>
                    <a:pt x="0" y="1055"/>
                    <a:pt x="2" y="1267"/>
                  </a:cubicBezTo>
                  <a:cubicBezTo>
                    <a:pt x="5" y="1817"/>
                    <a:pt x="45" y="2372"/>
                    <a:pt x="169" y="2907"/>
                  </a:cubicBezTo>
                  <a:cubicBezTo>
                    <a:pt x="207" y="3074"/>
                    <a:pt x="255" y="3236"/>
                    <a:pt x="318" y="3393"/>
                  </a:cubicBezTo>
                  <a:cubicBezTo>
                    <a:pt x="390" y="3572"/>
                    <a:pt x="483" y="3745"/>
                    <a:pt x="589" y="3909"/>
                  </a:cubicBezTo>
                  <a:cubicBezTo>
                    <a:pt x="690" y="4067"/>
                    <a:pt x="812" y="4210"/>
                    <a:pt x="943" y="4344"/>
                  </a:cubicBezTo>
                  <a:cubicBezTo>
                    <a:pt x="1089" y="4492"/>
                    <a:pt x="1249" y="4624"/>
                    <a:pt x="1422" y="4739"/>
                  </a:cubicBezTo>
                  <a:cubicBezTo>
                    <a:pt x="1537" y="4818"/>
                    <a:pt x="1655" y="4892"/>
                    <a:pt x="1779" y="4959"/>
                  </a:cubicBezTo>
                  <a:cubicBezTo>
                    <a:pt x="1902" y="5023"/>
                    <a:pt x="2039" y="5063"/>
                    <a:pt x="2172" y="5091"/>
                  </a:cubicBezTo>
                  <a:cubicBezTo>
                    <a:pt x="2191" y="5094"/>
                    <a:pt x="2209" y="5096"/>
                    <a:pt x="2227" y="5096"/>
                  </a:cubicBezTo>
                  <a:cubicBezTo>
                    <a:pt x="2349" y="5096"/>
                    <a:pt x="2465" y="5017"/>
                    <a:pt x="2514" y="4905"/>
                  </a:cubicBezTo>
                  <a:cubicBezTo>
                    <a:pt x="2548" y="4829"/>
                    <a:pt x="2550" y="4743"/>
                    <a:pt x="2521" y="4667"/>
                  </a:cubicBezTo>
                  <a:cubicBezTo>
                    <a:pt x="2494" y="4595"/>
                    <a:pt x="2429" y="4510"/>
                    <a:pt x="2352" y="4487"/>
                  </a:cubicBezTo>
                  <a:cubicBezTo>
                    <a:pt x="2120" y="4416"/>
                    <a:pt x="1919" y="4288"/>
                    <a:pt x="1713" y="4161"/>
                  </a:cubicBezTo>
                  <a:lnTo>
                    <a:pt x="1713" y="4161"/>
                  </a:lnTo>
                  <a:cubicBezTo>
                    <a:pt x="1734" y="4173"/>
                    <a:pt x="1754" y="4185"/>
                    <a:pt x="1773" y="4197"/>
                  </a:cubicBezTo>
                  <a:lnTo>
                    <a:pt x="1773" y="4197"/>
                  </a:lnTo>
                  <a:cubicBezTo>
                    <a:pt x="1576" y="4074"/>
                    <a:pt x="1396" y="3933"/>
                    <a:pt x="1231" y="3769"/>
                  </a:cubicBezTo>
                  <a:cubicBezTo>
                    <a:pt x="1161" y="3693"/>
                    <a:pt x="1099" y="3616"/>
                    <a:pt x="1037" y="3534"/>
                  </a:cubicBezTo>
                  <a:cubicBezTo>
                    <a:pt x="966" y="3436"/>
                    <a:pt x="905" y="3333"/>
                    <a:pt x="848" y="3228"/>
                  </a:cubicBezTo>
                  <a:cubicBezTo>
                    <a:pt x="661" y="2864"/>
                    <a:pt x="539" y="2474"/>
                    <a:pt x="446" y="2074"/>
                  </a:cubicBezTo>
                  <a:cubicBezTo>
                    <a:pt x="391" y="1830"/>
                    <a:pt x="341" y="1583"/>
                    <a:pt x="309" y="1336"/>
                  </a:cubicBezTo>
                  <a:cubicBezTo>
                    <a:pt x="281" y="1102"/>
                    <a:pt x="259" y="868"/>
                    <a:pt x="266" y="632"/>
                  </a:cubicBezTo>
                  <a:lnTo>
                    <a:pt x="266" y="632"/>
                  </a:lnTo>
                  <a:lnTo>
                    <a:pt x="266" y="628"/>
                  </a:lnTo>
                  <a:lnTo>
                    <a:pt x="266" y="619"/>
                  </a:lnTo>
                  <a:cubicBezTo>
                    <a:pt x="271" y="519"/>
                    <a:pt x="281" y="420"/>
                    <a:pt x="306" y="324"/>
                  </a:cubicBezTo>
                  <a:cubicBezTo>
                    <a:pt x="318" y="291"/>
                    <a:pt x="328" y="260"/>
                    <a:pt x="345" y="230"/>
                  </a:cubicBezTo>
                  <a:cubicBezTo>
                    <a:pt x="354" y="217"/>
                    <a:pt x="362" y="204"/>
                    <a:pt x="374" y="194"/>
                  </a:cubicBezTo>
                  <a:cubicBezTo>
                    <a:pt x="378" y="189"/>
                    <a:pt x="384" y="186"/>
                    <a:pt x="391" y="181"/>
                  </a:cubicBezTo>
                  <a:cubicBezTo>
                    <a:pt x="397" y="180"/>
                    <a:pt x="404" y="177"/>
                    <a:pt x="410" y="174"/>
                  </a:cubicBezTo>
                  <a:cubicBezTo>
                    <a:pt x="417" y="174"/>
                    <a:pt x="424" y="173"/>
                    <a:pt x="431" y="173"/>
                  </a:cubicBezTo>
                  <a:cubicBezTo>
                    <a:pt x="443" y="174"/>
                    <a:pt x="456" y="177"/>
                    <a:pt x="469" y="180"/>
                  </a:cubicBezTo>
                  <a:cubicBezTo>
                    <a:pt x="490" y="188"/>
                    <a:pt x="509" y="198"/>
                    <a:pt x="528" y="207"/>
                  </a:cubicBezTo>
                  <a:lnTo>
                    <a:pt x="528" y="207"/>
                  </a:lnTo>
                  <a:cubicBezTo>
                    <a:pt x="527" y="207"/>
                    <a:pt x="526" y="206"/>
                    <a:pt x="525" y="204"/>
                  </a:cubicBezTo>
                  <a:lnTo>
                    <a:pt x="525" y="204"/>
                  </a:lnTo>
                  <a:cubicBezTo>
                    <a:pt x="528" y="207"/>
                    <a:pt x="532" y="209"/>
                    <a:pt x="533" y="210"/>
                  </a:cubicBezTo>
                  <a:cubicBezTo>
                    <a:pt x="535" y="212"/>
                    <a:pt x="536" y="213"/>
                    <a:pt x="538" y="214"/>
                  </a:cubicBezTo>
                  <a:lnTo>
                    <a:pt x="538" y="214"/>
                  </a:lnTo>
                  <a:cubicBezTo>
                    <a:pt x="537" y="213"/>
                    <a:pt x="535" y="213"/>
                    <a:pt x="535" y="213"/>
                  </a:cubicBezTo>
                  <a:cubicBezTo>
                    <a:pt x="600" y="256"/>
                    <a:pt x="656" y="307"/>
                    <a:pt x="712" y="362"/>
                  </a:cubicBezTo>
                  <a:lnTo>
                    <a:pt x="712" y="362"/>
                  </a:lnTo>
                  <a:cubicBezTo>
                    <a:pt x="771" y="426"/>
                    <a:pt x="827" y="493"/>
                    <a:pt x="880" y="562"/>
                  </a:cubicBezTo>
                  <a:cubicBezTo>
                    <a:pt x="896" y="583"/>
                    <a:pt x="919" y="594"/>
                    <a:pt x="944" y="594"/>
                  </a:cubicBezTo>
                  <a:cubicBezTo>
                    <a:pt x="959" y="594"/>
                    <a:pt x="974" y="590"/>
                    <a:pt x="987" y="581"/>
                  </a:cubicBezTo>
                  <a:cubicBezTo>
                    <a:pt x="1022" y="556"/>
                    <a:pt x="1030" y="505"/>
                    <a:pt x="1006" y="473"/>
                  </a:cubicBezTo>
                  <a:cubicBezTo>
                    <a:pt x="923" y="367"/>
                    <a:pt x="836" y="263"/>
                    <a:pt x="740" y="168"/>
                  </a:cubicBezTo>
                  <a:cubicBezTo>
                    <a:pt x="676" y="107"/>
                    <a:pt x="599" y="49"/>
                    <a:pt x="513" y="18"/>
                  </a:cubicBezTo>
                  <a:cubicBezTo>
                    <a:pt x="480" y="7"/>
                    <a:pt x="447" y="1"/>
                    <a:pt x="413" y="1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81" name="Google Shape;4081;p16"/>
            <p:cNvSpPr/>
            <p:nvPr/>
          </p:nvSpPr>
          <p:spPr>
            <a:xfrm>
              <a:off x="3465900" y="-824075"/>
              <a:ext cx="105225" cy="31325"/>
            </a:xfrm>
            <a:custGeom>
              <a:avLst/>
              <a:gdLst/>
              <a:ahLst/>
              <a:cxnLst/>
              <a:rect l="l" t="t" r="r" b="b"/>
              <a:pathLst>
                <a:path w="4209" h="1253" extrusionOk="0">
                  <a:moveTo>
                    <a:pt x="577" y="1"/>
                  </a:moveTo>
                  <a:cubicBezTo>
                    <a:pt x="476" y="1"/>
                    <a:pt x="375" y="13"/>
                    <a:pt x="282" y="47"/>
                  </a:cubicBezTo>
                  <a:cubicBezTo>
                    <a:pt x="245" y="62"/>
                    <a:pt x="204" y="83"/>
                    <a:pt x="168" y="109"/>
                  </a:cubicBezTo>
                  <a:cubicBezTo>
                    <a:pt x="130" y="136"/>
                    <a:pt x="95" y="171"/>
                    <a:pt x="72" y="207"/>
                  </a:cubicBezTo>
                  <a:cubicBezTo>
                    <a:pt x="39" y="259"/>
                    <a:pt x="29" y="280"/>
                    <a:pt x="13" y="340"/>
                  </a:cubicBezTo>
                  <a:cubicBezTo>
                    <a:pt x="0" y="394"/>
                    <a:pt x="15" y="441"/>
                    <a:pt x="25" y="491"/>
                  </a:cubicBezTo>
                  <a:cubicBezTo>
                    <a:pt x="42" y="554"/>
                    <a:pt x="99" y="615"/>
                    <a:pt x="150" y="655"/>
                  </a:cubicBezTo>
                  <a:cubicBezTo>
                    <a:pt x="204" y="698"/>
                    <a:pt x="272" y="731"/>
                    <a:pt x="336" y="754"/>
                  </a:cubicBezTo>
                  <a:cubicBezTo>
                    <a:pt x="499" y="813"/>
                    <a:pt x="674" y="842"/>
                    <a:pt x="846" y="868"/>
                  </a:cubicBezTo>
                  <a:cubicBezTo>
                    <a:pt x="918" y="886"/>
                    <a:pt x="990" y="903"/>
                    <a:pt x="1062" y="919"/>
                  </a:cubicBezTo>
                  <a:cubicBezTo>
                    <a:pt x="1299" y="970"/>
                    <a:pt x="1540" y="992"/>
                    <a:pt x="1783" y="1013"/>
                  </a:cubicBezTo>
                  <a:cubicBezTo>
                    <a:pt x="2255" y="1051"/>
                    <a:pt x="2731" y="1056"/>
                    <a:pt x="3203" y="1106"/>
                  </a:cubicBezTo>
                  <a:cubicBezTo>
                    <a:pt x="3221" y="1107"/>
                    <a:pt x="3239" y="1107"/>
                    <a:pt x="3255" y="1107"/>
                  </a:cubicBezTo>
                  <a:cubicBezTo>
                    <a:pt x="3386" y="1169"/>
                    <a:pt x="3528" y="1212"/>
                    <a:pt x="3670" y="1250"/>
                  </a:cubicBezTo>
                  <a:cubicBezTo>
                    <a:pt x="3682" y="1251"/>
                    <a:pt x="3695" y="1252"/>
                    <a:pt x="3707" y="1252"/>
                  </a:cubicBezTo>
                  <a:cubicBezTo>
                    <a:pt x="3737" y="1252"/>
                    <a:pt x="3766" y="1247"/>
                    <a:pt x="3795" y="1237"/>
                  </a:cubicBezTo>
                  <a:cubicBezTo>
                    <a:pt x="3857" y="1214"/>
                    <a:pt x="3909" y="1166"/>
                    <a:pt x="3934" y="1106"/>
                  </a:cubicBezTo>
                  <a:cubicBezTo>
                    <a:pt x="3937" y="1094"/>
                    <a:pt x="3942" y="1086"/>
                    <a:pt x="3944" y="1076"/>
                  </a:cubicBezTo>
                  <a:cubicBezTo>
                    <a:pt x="3956" y="1097"/>
                    <a:pt x="3965" y="1117"/>
                    <a:pt x="3973" y="1140"/>
                  </a:cubicBezTo>
                  <a:cubicBezTo>
                    <a:pt x="3991" y="1185"/>
                    <a:pt x="4033" y="1213"/>
                    <a:pt x="4079" y="1213"/>
                  </a:cubicBezTo>
                  <a:cubicBezTo>
                    <a:pt x="4092" y="1213"/>
                    <a:pt x="4105" y="1211"/>
                    <a:pt x="4118" y="1206"/>
                  </a:cubicBezTo>
                  <a:cubicBezTo>
                    <a:pt x="4174" y="1185"/>
                    <a:pt x="4209" y="1119"/>
                    <a:pt x="4184" y="1061"/>
                  </a:cubicBezTo>
                  <a:cubicBezTo>
                    <a:pt x="4087" y="833"/>
                    <a:pt x="3949" y="631"/>
                    <a:pt x="3746" y="481"/>
                  </a:cubicBezTo>
                  <a:cubicBezTo>
                    <a:pt x="3570" y="349"/>
                    <a:pt x="3354" y="277"/>
                    <a:pt x="3139" y="238"/>
                  </a:cubicBezTo>
                  <a:cubicBezTo>
                    <a:pt x="2909" y="195"/>
                    <a:pt x="2669" y="194"/>
                    <a:pt x="2438" y="194"/>
                  </a:cubicBezTo>
                  <a:cubicBezTo>
                    <a:pt x="2246" y="195"/>
                    <a:pt x="2055" y="203"/>
                    <a:pt x="1864" y="203"/>
                  </a:cubicBezTo>
                  <a:cubicBezTo>
                    <a:pt x="1812" y="203"/>
                    <a:pt x="1759" y="203"/>
                    <a:pt x="1707" y="201"/>
                  </a:cubicBezTo>
                  <a:lnTo>
                    <a:pt x="1748" y="201"/>
                  </a:lnTo>
                  <a:cubicBezTo>
                    <a:pt x="1648" y="197"/>
                    <a:pt x="1553" y="184"/>
                    <a:pt x="1454" y="162"/>
                  </a:cubicBezTo>
                  <a:cubicBezTo>
                    <a:pt x="1322" y="134"/>
                    <a:pt x="1190" y="98"/>
                    <a:pt x="1059" y="68"/>
                  </a:cubicBezTo>
                  <a:cubicBezTo>
                    <a:pt x="934" y="39"/>
                    <a:pt x="805" y="16"/>
                    <a:pt x="675" y="4"/>
                  </a:cubicBezTo>
                  <a:cubicBezTo>
                    <a:pt x="643" y="2"/>
                    <a:pt x="610" y="1"/>
                    <a:pt x="577" y="1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82" name="Google Shape;4082;p16"/>
            <p:cNvSpPr/>
            <p:nvPr/>
          </p:nvSpPr>
          <p:spPr>
            <a:xfrm>
              <a:off x="3462550" y="-809400"/>
              <a:ext cx="103525" cy="48950"/>
            </a:xfrm>
            <a:custGeom>
              <a:avLst/>
              <a:gdLst/>
              <a:ahLst/>
              <a:cxnLst/>
              <a:rect l="l" t="t" r="r" b="b"/>
              <a:pathLst>
                <a:path w="4141" h="1958" extrusionOk="0">
                  <a:moveTo>
                    <a:pt x="917" y="838"/>
                  </a:moveTo>
                  <a:lnTo>
                    <a:pt x="917" y="838"/>
                  </a:lnTo>
                  <a:cubicBezTo>
                    <a:pt x="927" y="845"/>
                    <a:pt x="939" y="854"/>
                    <a:pt x="947" y="864"/>
                  </a:cubicBezTo>
                  <a:cubicBezTo>
                    <a:pt x="937" y="854"/>
                    <a:pt x="926" y="848"/>
                    <a:pt x="917" y="838"/>
                  </a:cubicBezTo>
                  <a:close/>
                  <a:moveTo>
                    <a:pt x="959" y="868"/>
                  </a:moveTo>
                  <a:cubicBezTo>
                    <a:pt x="960" y="868"/>
                    <a:pt x="961" y="869"/>
                    <a:pt x="962" y="869"/>
                  </a:cubicBezTo>
                  <a:cubicBezTo>
                    <a:pt x="961" y="869"/>
                    <a:pt x="960" y="868"/>
                    <a:pt x="959" y="868"/>
                  </a:cubicBezTo>
                  <a:close/>
                  <a:moveTo>
                    <a:pt x="2381" y="1695"/>
                  </a:moveTo>
                  <a:cubicBezTo>
                    <a:pt x="2385" y="1695"/>
                    <a:pt x="2392" y="1697"/>
                    <a:pt x="2399" y="1697"/>
                  </a:cubicBezTo>
                  <a:cubicBezTo>
                    <a:pt x="2392" y="1697"/>
                    <a:pt x="2385" y="1697"/>
                    <a:pt x="2381" y="1695"/>
                  </a:cubicBezTo>
                  <a:close/>
                  <a:moveTo>
                    <a:pt x="551" y="0"/>
                  </a:moveTo>
                  <a:cubicBezTo>
                    <a:pt x="522" y="0"/>
                    <a:pt x="493" y="1"/>
                    <a:pt x="463" y="3"/>
                  </a:cubicBezTo>
                  <a:cubicBezTo>
                    <a:pt x="366" y="11"/>
                    <a:pt x="271" y="29"/>
                    <a:pt x="185" y="77"/>
                  </a:cubicBezTo>
                  <a:cubicBezTo>
                    <a:pt x="173" y="84"/>
                    <a:pt x="162" y="91"/>
                    <a:pt x="150" y="98"/>
                  </a:cubicBezTo>
                  <a:cubicBezTo>
                    <a:pt x="84" y="146"/>
                    <a:pt x="41" y="210"/>
                    <a:pt x="15" y="283"/>
                  </a:cubicBezTo>
                  <a:cubicBezTo>
                    <a:pt x="5" y="316"/>
                    <a:pt x="1" y="357"/>
                    <a:pt x="5" y="391"/>
                  </a:cubicBezTo>
                  <a:cubicBezTo>
                    <a:pt x="8" y="418"/>
                    <a:pt x="11" y="443"/>
                    <a:pt x="18" y="470"/>
                  </a:cubicBezTo>
                  <a:cubicBezTo>
                    <a:pt x="25" y="499"/>
                    <a:pt x="40" y="528"/>
                    <a:pt x="50" y="555"/>
                  </a:cubicBezTo>
                  <a:cubicBezTo>
                    <a:pt x="77" y="619"/>
                    <a:pt x="126" y="677"/>
                    <a:pt x="170" y="729"/>
                  </a:cubicBezTo>
                  <a:cubicBezTo>
                    <a:pt x="222" y="792"/>
                    <a:pt x="284" y="848"/>
                    <a:pt x="344" y="901"/>
                  </a:cubicBezTo>
                  <a:cubicBezTo>
                    <a:pt x="495" y="1036"/>
                    <a:pt x="657" y="1152"/>
                    <a:pt x="824" y="1266"/>
                  </a:cubicBezTo>
                  <a:cubicBezTo>
                    <a:pt x="969" y="1366"/>
                    <a:pt x="1120" y="1461"/>
                    <a:pt x="1272" y="1552"/>
                  </a:cubicBezTo>
                  <a:cubicBezTo>
                    <a:pt x="1325" y="1582"/>
                    <a:pt x="1375" y="1611"/>
                    <a:pt x="1427" y="1639"/>
                  </a:cubicBezTo>
                  <a:cubicBezTo>
                    <a:pt x="1552" y="1708"/>
                    <a:pt x="1684" y="1770"/>
                    <a:pt x="1821" y="1822"/>
                  </a:cubicBezTo>
                  <a:cubicBezTo>
                    <a:pt x="2035" y="1904"/>
                    <a:pt x="2266" y="1958"/>
                    <a:pt x="2496" y="1958"/>
                  </a:cubicBezTo>
                  <a:cubicBezTo>
                    <a:pt x="2526" y="1958"/>
                    <a:pt x="2555" y="1957"/>
                    <a:pt x="2585" y="1955"/>
                  </a:cubicBezTo>
                  <a:cubicBezTo>
                    <a:pt x="2830" y="1942"/>
                    <a:pt x="3067" y="1872"/>
                    <a:pt x="3290" y="1769"/>
                  </a:cubicBezTo>
                  <a:cubicBezTo>
                    <a:pt x="3589" y="1629"/>
                    <a:pt x="3850" y="1421"/>
                    <a:pt x="4104" y="1213"/>
                  </a:cubicBezTo>
                  <a:cubicBezTo>
                    <a:pt x="4140" y="1183"/>
                    <a:pt x="4136" y="1124"/>
                    <a:pt x="4106" y="1091"/>
                  </a:cubicBezTo>
                  <a:cubicBezTo>
                    <a:pt x="4088" y="1073"/>
                    <a:pt x="4067" y="1064"/>
                    <a:pt x="4045" y="1064"/>
                  </a:cubicBezTo>
                  <a:cubicBezTo>
                    <a:pt x="4023" y="1064"/>
                    <a:pt x="4002" y="1073"/>
                    <a:pt x="3984" y="1088"/>
                  </a:cubicBezTo>
                  <a:cubicBezTo>
                    <a:pt x="3915" y="1144"/>
                    <a:pt x="3847" y="1197"/>
                    <a:pt x="3777" y="1249"/>
                  </a:cubicBezTo>
                  <a:cubicBezTo>
                    <a:pt x="3783" y="1244"/>
                    <a:pt x="3790" y="1239"/>
                    <a:pt x="3795" y="1234"/>
                  </a:cubicBezTo>
                  <a:lnTo>
                    <a:pt x="3795" y="1234"/>
                  </a:lnTo>
                  <a:cubicBezTo>
                    <a:pt x="3602" y="1375"/>
                    <a:pt x="3398" y="1497"/>
                    <a:pt x="3178" y="1590"/>
                  </a:cubicBezTo>
                  <a:cubicBezTo>
                    <a:pt x="3041" y="1642"/>
                    <a:pt x="2901" y="1682"/>
                    <a:pt x="2757" y="1704"/>
                  </a:cubicBezTo>
                  <a:cubicBezTo>
                    <a:pt x="2709" y="1708"/>
                    <a:pt x="2662" y="1710"/>
                    <a:pt x="2615" y="1710"/>
                  </a:cubicBezTo>
                  <a:cubicBezTo>
                    <a:pt x="2544" y="1710"/>
                    <a:pt x="2474" y="1705"/>
                    <a:pt x="2404" y="1697"/>
                  </a:cubicBezTo>
                  <a:cubicBezTo>
                    <a:pt x="2270" y="1675"/>
                    <a:pt x="2144" y="1638"/>
                    <a:pt x="2022" y="1585"/>
                  </a:cubicBezTo>
                  <a:cubicBezTo>
                    <a:pt x="1809" y="1488"/>
                    <a:pt x="1622" y="1352"/>
                    <a:pt x="1434" y="1218"/>
                  </a:cubicBezTo>
                  <a:cubicBezTo>
                    <a:pt x="1271" y="1104"/>
                    <a:pt x="1109" y="987"/>
                    <a:pt x="954" y="864"/>
                  </a:cubicBezTo>
                  <a:lnTo>
                    <a:pt x="954" y="864"/>
                  </a:lnTo>
                  <a:cubicBezTo>
                    <a:pt x="956" y="865"/>
                    <a:pt x="958" y="866"/>
                    <a:pt x="959" y="868"/>
                  </a:cubicBezTo>
                  <a:lnTo>
                    <a:pt x="959" y="868"/>
                  </a:lnTo>
                  <a:cubicBezTo>
                    <a:pt x="808" y="743"/>
                    <a:pt x="652" y="617"/>
                    <a:pt x="525" y="467"/>
                  </a:cubicBezTo>
                  <a:cubicBezTo>
                    <a:pt x="545" y="466"/>
                    <a:pt x="565" y="466"/>
                    <a:pt x="585" y="466"/>
                  </a:cubicBezTo>
                  <a:cubicBezTo>
                    <a:pt x="650" y="466"/>
                    <a:pt x="713" y="470"/>
                    <a:pt x="776" y="476"/>
                  </a:cubicBezTo>
                  <a:cubicBezTo>
                    <a:pt x="781" y="476"/>
                    <a:pt x="785" y="476"/>
                    <a:pt x="789" y="476"/>
                  </a:cubicBezTo>
                  <a:cubicBezTo>
                    <a:pt x="908" y="476"/>
                    <a:pt x="1006" y="363"/>
                    <a:pt x="1009" y="249"/>
                  </a:cubicBezTo>
                  <a:cubicBezTo>
                    <a:pt x="1009" y="190"/>
                    <a:pt x="987" y="131"/>
                    <a:pt x="946" y="88"/>
                  </a:cubicBezTo>
                  <a:cubicBezTo>
                    <a:pt x="901" y="39"/>
                    <a:pt x="847" y="25"/>
                    <a:pt x="782" y="16"/>
                  </a:cubicBezTo>
                  <a:cubicBezTo>
                    <a:pt x="705" y="7"/>
                    <a:pt x="628" y="0"/>
                    <a:pt x="551" y="0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83" name="Google Shape;4083;p16"/>
            <p:cNvSpPr/>
            <p:nvPr/>
          </p:nvSpPr>
          <p:spPr>
            <a:xfrm>
              <a:off x="3498725" y="-785200"/>
              <a:ext cx="70650" cy="25900"/>
            </a:xfrm>
            <a:custGeom>
              <a:avLst/>
              <a:gdLst/>
              <a:ahLst/>
              <a:cxnLst/>
              <a:rect l="l" t="t" r="r" b="b"/>
              <a:pathLst>
                <a:path w="2826" h="1036" extrusionOk="0">
                  <a:moveTo>
                    <a:pt x="2614" y="0"/>
                  </a:moveTo>
                  <a:cubicBezTo>
                    <a:pt x="2549" y="0"/>
                    <a:pt x="2486" y="32"/>
                    <a:pt x="2452" y="91"/>
                  </a:cubicBezTo>
                  <a:cubicBezTo>
                    <a:pt x="2416" y="151"/>
                    <a:pt x="2377" y="207"/>
                    <a:pt x="2334" y="263"/>
                  </a:cubicBezTo>
                  <a:cubicBezTo>
                    <a:pt x="2277" y="328"/>
                    <a:pt x="2215" y="385"/>
                    <a:pt x="2147" y="440"/>
                  </a:cubicBezTo>
                  <a:cubicBezTo>
                    <a:pt x="2058" y="500"/>
                    <a:pt x="1968" y="551"/>
                    <a:pt x="1869" y="592"/>
                  </a:cubicBezTo>
                  <a:cubicBezTo>
                    <a:pt x="1734" y="643"/>
                    <a:pt x="1596" y="674"/>
                    <a:pt x="1454" y="694"/>
                  </a:cubicBezTo>
                  <a:cubicBezTo>
                    <a:pt x="1339" y="707"/>
                    <a:pt x="1223" y="714"/>
                    <a:pt x="1107" y="714"/>
                  </a:cubicBezTo>
                  <a:cubicBezTo>
                    <a:pt x="1009" y="714"/>
                    <a:pt x="912" y="709"/>
                    <a:pt x="814" y="697"/>
                  </a:cubicBezTo>
                  <a:lnTo>
                    <a:pt x="814" y="697"/>
                  </a:lnTo>
                  <a:lnTo>
                    <a:pt x="848" y="703"/>
                  </a:lnTo>
                  <a:cubicBezTo>
                    <a:pt x="671" y="676"/>
                    <a:pt x="499" y="625"/>
                    <a:pt x="333" y="558"/>
                  </a:cubicBezTo>
                  <a:cubicBezTo>
                    <a:pt x="267" y="529"/>
                    <a:pt x="206" y="496"/>
                    <a:pt x="147" y="457"/>
                  </a:cubicBezTo>
                  <a:cubicBezTo>
                    <a:pt x="133" y="448"/>
                    <a:pt x="117" y="444"/>
                    <a:pt x="101" y="444"/>
                  </a:cubicBezTo>
                  <a:cubicBezTo>
                    <a:pt x="81" y="444"/>
                    <a:pt x="62" y="450"/>
                    <a:pt x="46" y="460"/>
                  </a:cubicBezTo>
                  <a:cubicBezTo>
                    <a:pt x="39" y="470"/>
                    <a:pt x="30" y="479"/>
                    <a:pt x="25" y="487"/>
                  </a:cubicBezTo>
                  <a:cubicBezTo>
                    <a:pt x="0" y="531"/>
                    <a:pt x="14" y="585"/>
                    <a:pt x="55" y="611"/>
                  </a:cubicBezTo>
                  <a:cubicBezTo>
                    <a:pt x="155" y="678"/>
                    <a:pt x="256" y="737"/>
                    <a:pt x="363" y="790"/>
                  </a:cubicBezTo>
                  <a:cubicBezTo>
                    <a:pt x="474" y="846"/>
                    <a:pt x="590" y="887"/>
                    <a:pt x="707" y="923"/>
                  </a:cubicBezTo>
                  <a:cubicBezTo>
                    <a:pt x="829" y="960"/>
                    <a:pt x="952" y="990"/>
                    <a:pt x="1080" y="1010"/>
                  </a:cubicBezTo>
                  <a:cubicBezTo>
                    <a:pt x="1181" y="1027"/>
                    <a:pt x="1282" y="1035"/>
                    <a:pt x="1383" y="1035"/>
                  </a:cubicBezTo>
                  <a:cubicBezTo>
                    <a:pt x="1411" y="1035"/>
                    <a:pt x="1440" y="1034"/>
                    <a:pt x="1468" y="1033"/>
                  </a:cubicBezTo>
                  <a:cubicBezTo>
                    <a:pt x="1725" y="1023"/>
                    <a:pt x="1976" y="956"/>
                    <a:pt x="2205" y="839"/>
                  </a:cubicBezTo>
                  <a:cubicBezTo>
                    <a:pt x="2315" y="783"/>
                    <a:pt x="2420" y="707"/>
                    <a:pt x="2514" y="624"/>
                  </a:cubicBezTo>
                  <a:cubicBezTo>
                    <a:pt x="2618" y="529"/>
                    <a:pt x="2708" y="413"/>
                    <a:pt x="2775" y="288"/>
                  </a:cubicBezTo>
                  <a:cubicBezTo>
                    <a:pt x="2825" y="199"/>
                    <a:pt x="2804" y="84"/>
                    <a:pt x="2712" y="28"/>
                  </a:cubicBezTo>
                  <a:cubicBezTo>
                    <a:pt x="2682" y="9"/>
                    <a:pt x="2648" y="0"/>
                    <a:pt x="2614" y="0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84" name="Google Shape;4084;p16"/>
            <p:cNvSpPr/>
            <p:nvPr/>
          </p:nvSpPr>
          <p:spPr>
            <a:xfrm>
              <a:off x="3160500" y="-1528425"/>
              <a:ext cx="89825" cy="118300"/>
            </a:xfrm>
            <a:custGeom>
              <a:avLst/>
              <a:gdLst/>
              <a:ahLst/>
              <a:cxnLst/>
              <a:rect l="l" t="t" r="r" b="b"/>
              <a:pathLst>
                <a:path w="3593" h="4732" extrusionOk="0">
                  <a:moveTo>
                    <a:pt x="1710" y="3030"/>
                  </a:moveTo>
                  <a:cubicBezTo>
                    <a:pt x="1711" y="3035"/>
                    <a:pt x="1716" y="3039"/>
                    <a:pt x="1718" y="3045"/>
                  </a:cubicBezTo>
                  <a:cubicBezTo>
                    <a:pt x="1716" y="3039"/>
                    <a:pt x="1713" y="3035"/>
                    <a:pt x="1710" y="3030"/>
                  </a:cubicBezTo>
                  <a:close/>
                  <a:moveTo>
                    <a:pt x="3240" y="4276"/>
                  </a:moveTo>
                  <a:cubicBezTo>
                    <a:pt x="3241" y="4276"/>
                    <a:pt x="3243" y="4277"/>
                    <a:pt x="3244" y="4277"/>
                  </a:cubicBezTo>
                  <a:lnTo>
                    <a:pt x="3244" y="4277"/>
                  </a:lnTo>
                  <a:cubicBezTo>
                    <a:pt x="3243" y="4277"/>
                    <a:pt x="3241" y="4276"/>
                    <a:pt x="3240" y="4276"/>
                  </a:cubicBezTo>
                  <a:close/>
                  <a:moveTo>
                    <a:pt x="3260" y="4277"/>
                  </a:moveTo>
                  <a:cubicBezTo>
                    <a:pt x="3263" y="4279"/>
                    <a:pt x="3267" y="4281"/>
                    <a:pt x="3271" y="4281"/>
                  </a:cubicBezTo>
                  <a:lnTo>
                    <a:pt x="3271" y="4281"/>
                  </a:lnTo>
                  <a:cubicBezTo>
                    <a:pt x="3267" y="4280"/>
                    <a:pt x="3263" y="4279"/>
                    <a:pt x="3260" y="4277"/>
                  </a:cubicBezTo>
                  <a:close/>
                  <a:moveTo>
                    <a:pt x="3271" y="4281"/>
                  </a:moveTo>
                  <a:lnTo>
                    <a:pt x="3271" y="4281"/>
                  </a:lnTo>
                  <a:cubicBezTo>
                    <a:pt x="3273" y="4282"/>
                    <a:pt x="3276" y="4282"/>
                    <a:pt x="3278" y="4283"/>
                  </a:cubicBezTo>
                  <a:cubicBezTo>
                    <a:pt x="3277" y="4281"/>
                    <a:pt x="3275" y="4281"/>
                    <a:pt x="3274" y="4281"/>
                  </a:cubicBezTo>
                  <a:cubicBezTo>
                    <a:pt x="3273" y="4281"/>
                    <a:pt x="3272" y="4281"/>
                    <a:pt x="3271" y="4281"/>
                  </a:cubicBezTo>
                  <a:close/>
                  <a:moveTo>
                    <a:pt x="3275" y="4284"/>
                  </a:moveTo>
                  <a:cubicBezTo>
                    <a:pt x="3276" y="4284"/>
                    <a:pt x="3277" y="4284"/>
                    <a:pt x="3277" y="4285"/>
                  </a:cubicBezTo>
                  <a:lnTo>
                    <a:pt x="3277" y="4285"/>
                  </a:lnTo>
                  <a:cubicBezTo>
                    <a:pt x="3277" y="4284"/>
                    <a:pt x="3276" y="4284"/>
                    <a:pt x="3275" y="4284"/>
                  </a:cubicBezTo>
                  <a:close/>
                  <a:moveTo>
                    <a:pt x="66" y="1"/>
                  </a:moveTo>
                  <a:cubicBezTo>
                    <a:pt x="64" y="1"/>
                    <a:pt x="61" y="1"/>
                    <a:pt x="58" y="1"/>
                  </a:cubicBezTo>
                  <a:cubicBezTo>
                    <a:pt x="47" y="3"/>
                    <a:pt x="38" y="7"/>
                    <a:pt x="29" y="14"/>
                  </a:cubicBezTo>
                  <a:cubicBezTo>
                    <a:pt x="14" y="28"/>
                    <a:pt x="1" y="51"/>
                    <a:pt x="5" y="76"/>
                  </a:cubicBezTo>
                  <a:cubicBezTo>
                    <a:pt x="58" y="304"/>
                    <a:pt x="140" y="524"/>
                    <a:pt x="239" y="735"/>
                  </a:cubicBezTo>
                  <a:cubicBezTo>
                    <a:pt x="342" y="958"/>
                    <a:pt x="469" y="1169"/>
                    <a:pt x="590" y="1383"/>
                  </a:cubicBezTo>
                  <a:cubicBezTo>
                    <a:pt x="710" y="1597"/>
                    <a:pt x="824" y="1814"/>
                    <a:pt x="914" y="2042"/>
                  </a:cubicBezTo>
                  <a:cubicBezTo>
                    <a:pt x="959" y="2158"/>
                    <a:pt x="995" y="2279"/>
                    <a:pt x="1036" y="2395"/>
                  </a:cubicBezTo>
                  <a:cubicBezTo>
                    <a:pt x="1085" y="2530"/>
                    <a:pt x="1135" y="2665"/>
                    <a:pt x="1188" y="2796"/>
                  </a:cubicBezTo>
                  <a:cubicBezTo>
                    <a:pt x="1379" y="3257"/>
                    <a:pt x="1634" y="3701"/>
                    <a:pt x="1993" y="4051"/>
                  </a:cubicBezTo>
                  <a:cubicBezTo>
                    <a:pt x="2086" y="4142"/>
                    <a:pt x="2184" y="4225"/>
                    <a:pt x="2287" y="4303"/>
                  </a:cubicBezTo>
                  <a:cubicBezTo>
                    <a:pt x="2393" y="4382"/>
                    <a:pt x="2508" y="4444"/>
                    <a:pt x="2623" y="4507"/>
                  </a:cubicBezTo>
                  <a:cubicBezTo>
                    <a:pt x="2731" y="4564"/>
                    <a:pt x="2837" y="4616"/>
                    <a:pt x="2951" y="4659"/>
                  </a:cubicBezTo>
                  <a:cubicBezTo>
                    <a:pt x="3010" y="4681"/>
                    <a:pt x="3073" y="4698"/>
                    <a:pt x="3135" y="4711"/>
                  </a:cubicBezTo>
                  <a:cubicBezTo>
                    <a:pt x="3163" y="4718"/>
                    <a:pt x="3192" y="4722"/>
                    <a:pt x="3221" y="4726"/>
                  </a:cubicBezTo>
                  <a:cubicBezTo>
                    <a:pt x="3245" y="4730"/>
                    <a:pt x="3269" y="4732"/>
                    <a:pt x="3293" y="4732"/>
                  </a:cubicBezTo>
                  <a:cubicBezTo>
                    <a:pt x="3314" y="4732"/>
                    <a:pt x="3334" y="4731"/>
                    <a:pt x="3354" y="4729"/>
                  </a:cubicBezTo>
                  <a:lnTo>
                    <a:pt x="3408" y="4729"/>
                  </a:lnTo>
                  <a:cubicBezTo>
                    <a:pt x="3445" y="4724"/>
                    <a:pt x="3479" y="4711"/>
                    <a:pt x="3508" y="4686"/>
                  </a:cubicBezTo>
                  <a:cubicBezTo>
                    <a:pt x="3551" y="4650"/>
                    <a:pt x="3580" y="4600"/>
                    <a:pt x="3587" y="4544"/>
                  </a:cubicBezTo>
                  <a:cubicBezTo>
                    <a:pt x="3593" y="4489"/>
                    <a:pt x="3577" y="4433"/>
                    <a:pt x="3541" y="4389"/>
                  </a:cubicBezTo>
                  <a:cubicBezTo>
                    <a:pt x="3504" y="4342"/>
                    <a:pt x="3455" y="4323"/>
                    <a:pt x="3399" y="4311"/>
                  </a:cubicBezTo>
                  <a:cubicBezTo>
                    <a:pt x="3360" y="4305"/>
                    <a:pt x="3321" y="4294"/>
                    <a:pt x="3282" y="4286"/>
                  </a:cubicBezTo>
                  <a:lnTo>
                    <a:pt x="3282" y="4286"/>
                  </a:lnTo>
                  <a:cubicBezTo>
                    <a:pt x="3282" y="4286"/>
                    <a:pt x="3282" y="4286"/>
                    <a:pt x="3283" y="4286"/>
                  </a:cubicBezTo>
                  <a:cubicBezTo>
                    <a:pt x="3278" y="4284"/>
                    <a:pt x="3275" y="4284"/>
                    <a:pt x="3270" y="4283"/>
                  </a:cubicBezTo>
                  <a:cubicBezTo>
                    <a:pt x="3262" y="4281"/>
                    <a:pt x="3253" y="4279"/>
                    <a:pt x="3245" y="4277"/>
                  </a:cubicBezTo>
                  <a:lnTo>
                    <a:pt x="3245" y="4277"/>
                  </a:lnTo>
                  <a:cubicBezTo>
                    <a:pt x="3245" y="4277"/>
                    <a:pt x="3244" y="4277"/>
                    <a:pt x="3244" y="4277"/>
                  </a:cubicBezTo>
                  <a:lnTo>
                    <a:pt x="3244" y="4277"/>
                  </a:lnTo>
                  <a:cubicBezTo>
                    <a:pt x="3244" y="4277"/>
                    <a:pt x="3245" y="4277"/>
                    <a:pt x="3245" y="4277"/>
                  </a:cubicBezTo>
                  <a:lnTo>
                    <a:pt x="3245" y="4277"/>
                  </a:lnTo>
                  <a:cubicBezTo>
                    <a:pt x="3238" y="4275"/>
                    <a:pt x="3231" y="4274"/>
                    <a:pt x="3225" y="4273"/>
                  </a:cubicBezTo>
                  <a:lnTo>
                    <a:pt x="3225" y="4273"/>
                  </a:lnTo>
                  <a:cubicBezTo>
                    <a:pt x="3230" y="4273"/>
                    <a:pt x="3235" y="4274"/>
                    <a:pt x="3240" y="4276"/>
                  </a:cubicBezTo>
                  <a:lnTo>
                    <a:pt x="3240" y="4276"/>
                  </a:lnTo>
                  <a:cubicBezTo>
                    <a:pt x="3070" y="4230"/>
                    <a:pt x="2904" y="4174"/>
                    <a:pt x="2747" y="4095"/>
                  </a:cubicBezTo>
                  <a:cubicBezTo>
                    <a:pt x="2570" y="3994"/>
                    <a:pt x="2405" y="3878"/>
                    <a:pt x="2254" y="3738"/>
                  </a:cubicBezTo>
                  <a:cubicBezTo>
                    <a:pt x="2149" y="3638"/>
                    <a:pt x="2056" y="3531"/>
                    <a:pt x="1967" y="3417"/>
                  </a:cubicBezTo>
                  <a:cubicBezTo>
                    <a:pt x="1876" y="3302"/>
                    <a:pt x="1797" y="3182"/>
                    <a:pt x="1720" y="3058"/>
                  </a:cubicBezTo>
                  <a:cubicBezTo>
                    <a:pt x="1611" y="2874"/>
                    <a:pt x="1512" y="2683"/>
                    <a:pt x="1415" y="2490"/>
                  </a:cubicBezTo>
                  <a:cubicBezTo>
                    <a:pt x="1316" y="2295"/>
                    <a:pt x="1232" y="2092"/>
                    <a:pt x="1130" y="1898"/>
                  </a:cubicBezTo>
                  <a:cubicBezTo>
                    <a:pt x="930" y="1524"/>
                    <a:pt x="673" y="1182"/>
                    <a:pt x="454" y="817"/>
                  </a:cubicBezTo>
                  <a:cubicBezTo>
                    <a:pt x="334" y="613"/>
                    <a:pt x="230" y="403"/>
                    <a:pt x="161" y="176"/>
                  </a:cubicBezTo>
                  <a:cubicBezTo>
                    <a:pt x="151" y="138"/>
                    <a:pt x="140" y="97"/>
                    <a:pt x="133" y="59"/>
                  </a:cubicBezTo>
                  <a:cubicBezTo>
                    <a:pt x="126" y="25"/>
                    <a:pt x="100" y="1"/>
                    <a:pt x="66" y="1"/>
                  </a:cubicBezTo>
                  <a:close/>
                </a:path>
              </a:pathLst>
            </a:custGeom>
            <a:solidFill>
              <a:srgbClr val="F09C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85" name="Google Shape;4085;p16"/>
            <p:cNvSpPr/>
            <p:nvPr/>
          </p:nvSpPr>
          <p:spPr>
            <a:xfrm>
              <a:off x="3065125" y="-1189300"/>
              <a:ext cx="99175" cy="102775"/>
            </a:xfrm>
            <a:custGeom>
              <a:avLst/>
              <a:gdLst/>
              <a:ahLst/>
              <a:cxnLst/>
              <a:rect l="l" t="t" r="r" b="b"/>
              <a:pathLst>
                <a:path w="3967" h="4111" extrusionOk="0">
                  <a:moveTo>
                    <a:pt x="3916" y="3832"/>
                  </a:moveTo>
                  <a:cubicBezTo>
                    <a:pt x="3916" y="3833"/>
                    <a:pt x="3916" y="3834"/>
                    <a:pt x="3916" y="3834"/>
                  </a:cubicBezTo>
                  <a:lnTo>
                    <a:pt x="3916" y="3834"/>
                  </a:lnTo>
                  <a:cubicBezTo>
                    <a:pt x="3916" y="3834"/>
                    <a:pt x="3916" y="3833"/>
                    <a:pt x="3916" y="3832"/>
                  </a:cubicBezTo>
                  <a:close/>
                  <a:moveTo>
                    <a:pt x="3916" y="3834"/>
                  </a:moveTo>
                  <a:cubicBezTo>
                    <a:pt x="3914" y="3839"/>
                    <a:pt x="3912" y="3843"/>
                    <a:pt x="3912" y="3845"/>
                  </a:cubicBezTo>
                  <a:cubicBezTo>
                    <a:pt x="3914" y="3843"/>
                    <a:pt x="3915" y="3838"/>
                    <a:pt x="3916" y="3834"/>
                  </a:cubicBezTo>
                  <a:close/>
                  <a:moveTo>
                    <a:pt x="86" y="0"/>
                  </a:moveTo>
                  <a:cubicBezTo>
                    <a:pt x="70" y="0"/>
                    <a:pt x="54" y="5"/>
                    <a:pt x="41" y="15"/>
                  </a:cubicBezTo>
                  <a:cubicBezTo>
                    <a:pt x="34" y="19"/>
                    <a:pt x="30" y="25"/>
                    <a:pt x="24" y="32"/>
                  </a:cubicBezTo>
                  <a:cubicBezTo>
                    <a:pt x="1" y="65"/>
                    <a:pt x="4" y="118"/>
                    <a:pt x="41" y="141"/>
                  </a:cubicBezTo>
                  <a:cubicBezTo>
                    <a:pt x="465" y="393"/>
                    <a:pt x="901" y="619"/>
                    <a:pt x="1309" y="897"/>
                  </a:cubicBezTo>
                  <a:cubicBezTo>
                    <a:pt x="1755" y="1201"/>
                    <a:pt x="2185" y="1532"/>
                    <a:pt x="2578" y="1901"/>
                  </a:cubicBezTo>
                  <a:cubicBezTo>
                    <a:pt x="2677" y="1998"/>
                    <a:pt x="2771" y="2097"/>
                    <a:pt x="2860" y="2202"/>
                  </a:cubicBezTo>
                  <a:cubicBezTo>
                    <a:pt x="2948" y="2310"/>
                    <a:pt x="3029" y="2423"/>
                    <a:pt x="3102" y="2543"/>
                  </a:cubicBezTo>
                  <a:cubicBezTo>
                    <a:pt x="3192" y="2702"/>
                    <a:pt x="3266" y="2870"/>
                    <a:pt x="3320" y="3047"/>
                  </a:cubicBezTo>
                  <a:cubicBezTo>
                    <a:pt x="3360" y="3208"/>
                    <a:pt x="3385" y="3373"/>
                    <a:pt x="3389" y="3542"/>
                  </a:cubicBezTo>
                  <a:cubicBezTo>
                    <a:pt x="3389" y="3634"/>
                    <a:pt x="3389" y="3725"/>
                    <a:pt x="3380" y="3817"/>
                  </a:cubicBezTo>
                  <a:cubicBezTo>
                    <a:pt x="3367" y="3960"/>
                    <a:pt x="3469" y="4091"/>
                    <a:pt x="3615" y="4108"/>
                  </a:cubicBezTo>
                  <a:cubicBezTo>
                    <a:pt x="3625" y="4110"/>
                    <a:pt x="3635" y="4110"/>
                    <a:pt x="3645" y="4110"/>
                  </a:cubicBezTo>
                  <a:cubicBezTo>
                    <a:pt x="3705" y="4110"/>
                    <a:pt x="3762" y="4089"/>
                    <a:pt x="3808" y="4052"/>
                  </a:cubicBezTo>
                  <a:cubicBezTo>
                    <a:pt x="3824" y="4036"/>
                    <a:pt x="3840" y="4018"/>
                    <a:pt x="3856" y="4001"/>
                  </a:cubicBezTo>
                  <a:cubicBezTo>
                    <a:pt x="3883" y="3962"/>
                    <a:pt x="3900" y="3922"/>
                    <a:pt x="3905" y="3874"/>
                  </a:cubicBezTo>
                  <a:cubicBezTo>
                    <a:pt x="3905" y="3871"/>
                    <a:pt x="3906" y="3867"/>
                    <a:pt x="3906" y="3864"/>
                  </a:cubicBezTo>
                  <a:cubicBezTo>
                    <a:pt x="3919" y="3815"/>
                    <a:pt x="3931" y="3766"/>
                    <a:pt x="3939" y="3718"/>
                  </a:cubicBezTo>
                  <a:cubicBezTo>
                    <a:pt x="3952" y="3656"/>
                    <a:pt x="3955" y="3591"/>
                    <a:pt x="3959" y="3527"/>
                  </a:cubicBezTo>
                  <a:cubicBezTo>
                    <a:pt x="3966" y="3404"/>
                    <a:pt x="3959" y="3280"/>
                    <a:pt x="3948" y="3157"/>
                  </a:cubicBezTo>
                  <a:cubicBezTo>
                    <a:pt x="3938" y="3038"/>
                    <a:pt x="3906" y="2920"/>
                    <a:pt x="3873" y="2806"/>
                  </a:cubicBezTo>
                  <a:cubicBezTo>
                    <a:pt x="3841" y="2695"/>
                    <a:pt x="3798" y="2589"/>
                    <a:pt x="3748" y="2482"/>
                  </a:cubicBezTo>
                  <a:cubicBezTo>
                    <a:pt x="3544" y="2062"/>
                    <a:pt x="3210" y="1718"/>
                    <a:pt x="2846" y="1431"/>
                  </a:cubicBezTo>
                  <a:cubicBezTo>
                    <a:pt x="2668" y="1290"/>
                    <a:pt x="2470" y="1172"/>
                    <a:pt x="2273" y="1063"/>
                  </a:cubicBezTo>
                  <a:cubicBezTo>
                    <a:pt x="2056" y="944"/>
                    <a:pt x="1836" y="833"/>
                    <a:pt x="1611" y="734"/>
                  </a:cubicBezTo>
                  <a:cubicBezTo>
                    <a:pt x="1193" y="552"/>
                    <a:pt x="779" y="370"/>
                    <a:pt x="378" y="153"/>
                  </a:cubicBezTo>
                  <a:lnTo>
                    <a:pt x="378" y="153"/>
                  </a:lnTo>
                  <a:cubicBezTo>
                    <a:pt x="380" y="154"/>
                    <a:pt x="382" y="155"/>
                    <a:pt x="384" y="156"/>
                  </a:cubicBezTo>
                  <a:cubicBezTo>
                    <a:pt x="300" y="111"/>
                    <a:pt x="215" y="62"/>
                    <a:pt x="133" y="15"/>
                  </a:cubicBezTo>
                  <a:cubicBezTo>
                    <a:pt x="118" y="5"/>
                    <a:pt x="102" y="0"/>
                    <a:pt x="86" y="0"/>
                  </a:cubicBezTo>
                  <a:close/>
                </a:path>
              </a:pathLst>
            </a:custGeom>
            <a:solidFill>
              <a:srgbClr val="F09C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86" name="Google Shape;4086;p16"/>
            <p:cNvSpPr/>
            <p:nvPr/>
          </p:nvSpPr>
          <p:spPr>
            <a:xfrm>
              <a:off x="3457600" y="-1469900"/>
              <a:ext cx="82150" cy="101650"/>
            </a:xfrm>
            <a:custGeom>
              <a:avLst/>
              <a:gdLst/>
              <a:ahLst/>
              <a:cxnLst/>
              <a:rect l="l" t="t" r="r" b="b"/>
              <a:pathLst>
                <a:path w="3286" h="4066" extrusionOk="0">
                  <a:moveTo>
                    <a:pt x="384" y="288"/>
                  </a:moveTo>
                  <a:cubicBezTo>
                    <a:pt x="388" y="290"/>
                    <a:pt x="390" y="294"/>
                    <a:pt x="393" y="297"/>
                  </a:cubicBezTo>
                  <a:lnTo>
                    <a:pt x="384" y="288"/>
                  </a:lnTo>
                  <a:close/>
                  <a:moveTo>
                    <a:pt x="1108" y="1187"/>
                  </a:moveTo>
                  <a:cubicBezTo>
                    <a:pt x="1111" y="1190"/>
                    <a:pt x="1114" y="1193"/>
                    <a:pt x="1117" y="1196"/>
                  </a:cubicBezTo>
                  <a:lnTo>
                    <a:pt x="1117" y="1196"/>
                  </a:lnTo>
                  <a:cubicBezTo>
                    <a:pt x="1114" y="1193"/>
                    <a:pt x="1111" y="1190"/>
                    <a:pt x="1108" y="1187"/>
                  </a:cubicBezTo>
                  <a:close/>
                  <a:moveTo>
                    <a:pt x="1117" y="1196"/>
                  </a:moveTo>
                  <a:lnTo>
                    <a:pt x="1117" y="1196"/>
                  </a:lnTo>
                  <a:cubicBezTo>
                    <a:pt x="1120" y="1198"/>
                    <a:pt x="1122" y="1201"/>
                    <a:pt x="1125" y="1203"/>
                  </a:cubicBezTo>
                  <a:cubicBezTo>
                    <a:pt x="1122" y="1201"/>
                    <a:pt x="1120" y="1198"/>
                    <a:pt x="1117" y="1196"/>
                  </a:cubicBezTo>
                  <a:close/>
                  <a:moveTo>
                    <a:pt x="86" y="1"/>
                  </a:moveTo>
                  <a:cubicBezTo>
                    <a:pt x="71" y="1"/>
                    <a:pt x="56" y="5"/>
                    <a:pt x="44" y="14"/>
                  </a:cubicBezTo>
                  <a:cubicBezTo>
                    <a:pt x="41" y="17"/>
                    <a:pt x="39" y="17"/>
                    <a:pt x="38" y="18"/>
                  </a:cubicBezTo>
                  <a:cubicBezTo>
                    <a:pt x="8" y="44"/>
                    <a:pt x="1" y="93"/>
                    <a:pt x="26" y="123"/>
                  </a:cubicBezTo>
                  <a:cubicBezTo>
                    <a:pt x="180" y="303"/>
                    <a:pt x="348" y="468"/>
                    <a:pt x="518" y="629"/>
                  </a:cubicBezTo>
                  <a:cubicBezTo>
                    <a:pt x="714" y="816"/>
                    <a:pt x="912" y="999"/>
                    <a:pt x="1108" y="1187"/>
                  </a:cubicBezTo>
                  <a:lnTo>
                    <a:pt x="1108" y="1187"/>
                  </a:lnTo>
                  <a:cubicBezTo>
                    <a:pt x="1105" y="1184"/>
                    <a:pt x="1103" y="1182"/>
                    <a:pt x="1101" y="1179"/>
                  </a:cubicBezTo>
                  <a:lnTo>
                    <a:pt x="1101" y="1179"/>
                  </a:lnTo>
                  <a:cubicBezTo>
                    <a:pt x="1343" y="1410"/>
                    <a:pt x="1585" y="1641"/>
                    <a:pt x="1819" y="1883"/>
                  </a:cubicBezTo>
                  <a:cubicBezTo>
                    <a:pt x="2036" y="2108"/>
                    <a:pt x="2235" y="2351"/>
                    <a:pt x="2401" y="2621"/>
                  </a:cubicBezTo>
                  <a:cubicBezTo>
                    <a:pt x="2500" y="2796"/>
                    <a:pt x="2579" y="2982"/>
                    <a:pt x="2638" y="3174"/>
                  </a:cubicBezTo>
                  <a:cubicBezTo>
                    <a:pt x="2672" y="3310"/>
                    <a:pt x="2691" y="3448"/>
                    <a:pt x="2698" y="3591"/>
                  </a:cubicBezTo>
                  <a:cubicBezTo>
                    <a:pt x="2696" y="3644"/>
                    <a:pt x="2695" y="3695"/>
                    <a:pt x="2692" y="3750"/>
                  </a:cubicBezTo>
                  <a:cubicBezTo>
                    <a:pt x="2688" y="3825"/>
                    <a:pt x="2704" y="3899"/>
                    <a:pt x="2754" y="3958"/>
                  </a:cubicBezTo>
                  <a:cubicBezTo>
                    <a:pt x="2800" y="4017"/>
                    <a:pt x="2870" y="4054"/>
                    <a:pt x="2946" y="4065"/>
                  </a:cubicBezTo>
                  <a:cubicBezTo>
                    <a:pt x="2956" y="4065"/>
                    <a:pt x="2965" y="4066"/>
                    <a:pt x="2974" y="4066"/>
                  </a:cubicBezTo>
                  <a:cubicBezTo>
                    <a:pt x="3114" y="4066"/>
                    <a:pt x="3250" y="3957"/>
                    <a:pt x="3258" y="3810"/>
                  </a:cubicBezTo>
                  <a:cubicBezTo>
                    <a:pt x="3285" y="3415"/>
                    <a:pt x="3205" y="3013"/>
                    <a:pt x="3014" y="2666"/>
                  </a:cubicBezTo>
                  <a:cubicBezTo>
                    <a:pt x="2823" y="2315"/>
                    <a:pt x="2551" y="2021"/>
                    <a:pt x="2260" y="1748"/>
                  </a:cubicBezTo>
                  <a:cubicBezTo>
                    <a:pt x="1965" y="1473"/>
                    <a:pt x="1642" y="1236"/>
                    <a:pt x="1315" y="1008"/>
                  </a:cubicBezTo>
                  <a:cubicBezTo>
                    <a:pt x="989" y="784"/>
                    <a:pt x="666" y="553"/>
                    <a:pt x="378" y="280"/>
                  </a:cubicBezTo>
                  <a:lnTo>
                    <a:pt x="378" y="280"/>
                  </a:lnTo>
                  <a:lnTo>
                    <a:pt x="384" y="284"/>
                  </a:lnTo>
                  <a:cubicBezTo>
                    <a:pt x="299" y="202"/>
                    <a:pt x="219" y="118"/>
                    <a:pt x="143" y="29"/>
                  </a:cubicBezTo>
                  <a:cubicBezTo>
                    <a:pt x="128" y="10"/>
                    <a:pt x="107" y="1"/>
                    <a:pt x="86" y="1"/>
                  </a:cubicBezTo>
                  <a:close/>
                </a:path>
              </a:pathLst>
            </a:custGeom>
            <a:solidFill>
              <a:srgbClr val="F09C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87" name="Google Shape;4087;p16"/>
            <p:cNvSpPr/>
            <p:nvPr/>
          </p:nvSpPr>
          <p:spPr>
            <a:xfrm>
              <a:off x="3453475" y="-1435400"/>
              <a:ext cx="75425" cy="84000"/>
            </a:xfrm>
            <a:custGeom>
              <a:avLst/>
              <a:gdLst/>
              <a:ahLst/>
              <a:cxnLst/>
              <a:rect l="l" t="t" r="r" b="b"/>
              <a:pathLst>
                <a:path w="3017" h="3360" extrusionOk="0">
                  <a:moveTo>
                    <a:pt x="174" y="158"/>
                  </a:moveTo>
                  <a:cubicBezTo>
                    <a:pt x="175" y="159"/>
                    <a:pt x="175" y="161"/>
                    <a:pt x="175" y="162"/>
                  </a:cubicBezTo>
                  <a:lnTo>
                    <a:pt x="175" y="162"/>
                  </a:lnTo>
                  <a:cubicBezTo>
                    <a:pt x="175" y="160"/>
                    <a:pt x="175" y="159"/>
                    <a:pt x="174" y="158"/>
                  </a:cubicBezTo>
                  <a:close/>
                  <a:moveTo>
                    <a:pt x="78" y="1"/>
                  </a:moveTo>
                  <a:cubicBezTo>
                    <a:pt x="75" y="1"/>
                    <a:pt x="71" y="1"/>
                    <a:pt x="68" y="2"/>
                  </a:cubicBezTo>
                  <a:cubicBezTo>
                    <a:pt x="55" y="3"/>
                    <a:pt x="45" y="9"/>
                    <a:pt x="36" y="16"/>
                  </a:cubicBezTo>
                  <a:cubicBezTo>
                    <a:pt x="15" y="35"/>
                    <a:pt x="0" y="60"/>
                    <a:pt x="5" y="88"/>
                  </a:cubicBezTo>
                  <a:cubicBezTo>
                    <a:pt x="38" y="233"/>
                    <a:pt x="76" y="379"/>
                    <a:pt x="122" y="523"/>
                  </a:cubicBezTo>
                  <a:cubicBezTo>
                    <a:pt x="177" y="700"/>
                    <a:pt x="234" y="878"/>
                    <a:pt x="303" y="1050"/>
                  </a:cubicBezTo>
                  <a:cubicBezTo>
                    <a:pt x="380" y="1242"/>
                    <a:pt x="457" y="1432"/>
                    <a:pt x="553" y="1617"/>
                  </a:cubicBezTo>
                  <a:cubicBezTo>
                    <a:pt x="650" y="1811"/>
                    <a:pt x="762" y="1998"/>
                    <a:pt x="879" y="2182"/>
                  </a:cubicBezTo>
                  <a:cubicBezTo>
                    <a:pt x="991" y="2354"/>
                    <a:pt x="1116" y="2521"/>
                    <a:pt x="1250" y="2674"/>
                  </a:cubicBezTo>
                  <a:cubicBezTo>
                    <a:pt x="1381" y="2825"/>
                    <a:pt x="1527" y="2967"/>
                    <a:pt x="1689" y="3084"/>
                  </a:cubicBezTo>
                  <a:cubicBezTo>
                    <a:pt x="1767" y="3140"/>
                    <a:pt x="1855" y="3187"/>
                    <a:pt x="1941" y="3232"/>
                  </a:cubicBezTo>
                  <a:cubicBezTo>
                    <a:pt x="2034" y="3276"/>
                    <a:pt x="2130" y="3306"/>
                    <a:pt x="2231" y="3331"/>
                  </a:cubicBezTo>
                  <a:cubicBezTo>
                    <a:pt x="2311" y="3348"/>
                    <a:pt x="2391" y="3360"/>
                    <a:pt x="2473" y="3360"/>
                  </a:cubicBezTo>
                  <a:cubicBezTo>
                    <a:pt x="2478" y="3360"/>
                    <a:pt x="2483" y="3360"/>
                    <a:pt x="2488" y="3360"/>
                  </a:cubicBezTo>
                  <a:cubicBezTo>
                    <a:pt x="2543" y="3360"/>
                    <a:pt x="2596" y="3357"/>
                    <a:pt x="2650" y="3350"/>
                  </a:cubicBezTo>
                  <a:cubicBezTo>
                    <a:pt x="2698" y="3342"/>
                    <a:pt x="2745" y="3332"/>
                    <a:pt x="2791" y="3319"/>
                  </a:cubicBezTo>
                  <a:cubicBezTo>
                    <a:pt x="2860" y="3304"/>
                    <a:pt x="2917" y="3275"/>
                    <a:pt x="2961" y="3217"/>
                  </a:cubicBezTo>
                  <a:cubicBezTo>
                    <a:pt x="2998" y="3163"/>
                    <a:pt x="3017" y="3095"/>
                    <a:pt x="3005" y="3031"/>
                  </a:cubicBezTo>
                  <a:cubicBezTo>
                    <a:pt x="2995" y="2965"/>
                    <a:pt x="2959" y="2901"/>
                    <a:pt x="2903" y="2861"/>
                  </a:cubicBezTo>
                  <a:cubicBezTo>
                    <a:pt x="2864" y="2833"/>
                    <a:pt x="2808" y="2812"/>
                    <a:pt x="2757" y="2812"/>
                  </a:cubicBezTo>
                  <a:cubicBezTo>
                    <a:pt x="2743" y="2812"/>
                    <a:pt x="2729" y="2813"/>
                    <a:pt x="2716" y="2817"/>
                  </a:cubicBezTo>
                  <a:cubicBezTo>
                    <a:pt x="2662" y="2830"/>
                    <a:pt x="2609" y="2835"/>
                    <a:pt x="2553" y="2838"/>
                  </a:cubicBezTo>
                  <a:cubicBezTo>
                    <a:pt x="2468" y="2837"/>
                    <a:pt x="2388" y="2830"/>
                    <a:pt x="2306" y="2814"/>
                  </a:cubicBezTo>
                  <a:cubicBezTo>
                    <a:pt x="2191" y="2782"/>
                    <a:pt x="2083" y="2738"/>
                    <a:pt x="1977" y="2682"/>
                  </a:cubicBezTo>
                  <a:cubicBezTo>
                    <a:pt x="1892" y="2636"/>
                    <a:pt x="1813" y="2583"/>
                    <a:pt x="1734" y="2527"/>
                  </a:cubicBezTo>
                  <a:cubicBezTo>
                    <a:pt x="1648" y="2463"/>
                    <a:pt x="1566" y="2392"/>
                    <a:pt x="1484" y="2320"/>
                  </a:cubicBezTo>
                  <a:cubicBezTo>
                    <a:pt x="1145" y="1992"/>
                    <a:pt x="885" y="1596"/>
                    <a:pt x="642" y="1194"/>
                  </a:cubicBezTo>
                  <a:cubicBezTo>
                    <a:pt x="592" y="1109"/>
                    <a:pt x="546" y="1023"/>
                    <a:pt x="500" y="934"/>
                  </a:cubicBezTo>
                  <a:cubicBezTo>
                    <a:pt x="456" y="843"/>
                    <a:pt x="407" y="756"/>
                    <a:pt x="367" y="664"/>
                  </a:cubicBezTo>
                  <a:cubicBezTo>
                    <a:pt x="292" y="502"/>
                    <a:pt x="225" y="334"/>
                    <a:pt x="175" y="162"/>
                  </a:cubicBezTo>
                  <a:lnTo>
                    <a:pt x="175" y="162"/>
                  </a:lnTo>
                  <a:cubicBezTo>
                    <a:pt x="176" y="163"/>
                    <a:pt x="176" y="165"/>
                    <a:pt x="176" y="167"/>
                  </a:cubicBezTo>
                  <a:lnTo>
                    <a:pt x="176" y="167"/>
                  </a:lnTo>
                  <a:cubicBezTo>
                    <a:pt x="168" y="133"/>
                    <a:pt x="159" y="99"/>
                    <a:pt x="151" y="65"/>
                  </a:cubicBezTo>
                  <a:cubicBezTo>
                    <a:pt x="142" y="28"/>
                    <a:pt x="115" y="1"/>
                    <a:pt x="78" y="1"/>
                  </a:cubicBezTo>
                  <a:close/>
                </a:path>
              </a:pathLst>
            </a:custGeom>
            <a:solidFill>
              <a:srgbClr val="F09C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88" name="Google Shape;4088;p16"/>
            <p:cNvSpPr/>
            <p:nvPr/>
          </p:nvSpPr>
          <p:spPr>
            <a:xfrm>
              <a:off x="3210275" y="-1521125"/>
              <a:ext cx="66225" cy="100250"/>
            </a:xfrm>
            <a:custGeom>
              <a:avLst/>
              <a:gdLst/>
              <a:ahLst/>
              <a:cxnLst/>
              <a:rect l="l" t="t" r="r" b="b"/>
              <a:pathLst>
                <a:path w="2649" h="4010" extrusionOk="0">
                  <a:moveTo>
                    <a:pt x="759" y="684"/>
                  </a:moveTo>
                  <a:lnTo>
                    <a:pt x="759" y="684"/>
                  </a:lnTo>
                  <a:cubicBezTo>
                    <a:pt x="760" y="685"/>
                    <a:pt x="761" y="686"/>
                    <a:pt x="762" y="686"/>
                  </a:cubicBezTo>
                  <a:lnTo>
                    <a:pt x="762" y="686"/>
                  </a:lnTo>
                  <a:cubicBezTo>
                    <a:pt x="761" y="686"/>
                    <a:pt x="760" y="685"/>
                    <a:pt x="759" y="684"/>
                  </a:cubicBezTo>
                  <a:close/>
                  <a:moveTo>
                    <a:pt x="1952" y="2434"/>
                  </a:moveTo>
                  <a:lnTo>
                    <a:pt x="1952" y="2434"/>
                  </a:lnTo>
                  <a:cubicBezTo>
                    <a:pt x="1958" y="2452"/>
                    <a:pt x="1962" y="2468"/>
                    <a:pt x="1967" y="2487"/>
                  </a:cubicBezTo>
                  <a:cubicBezTo>
                    <a:pt x="1961" y="2468"/>
                    <a:pt x="1955" y="2451"/>
                    <a:pt x="1952" y="2434"/>
                  </a:cubicBezTo>
                  <a:close/>
                  <a:moveTo>
                    <a:pt x="75" y="1"/>
                  </a:moveTo>
                  <a:cubicBezTo>
                    <a:pt x="61" y="1"/>
                    <a:pt x="48" y="4"/>
                    <a:pt x="38" y="12"/>
                  </a:cubicBezTo>
                  <a:cubicBezTo>
                    <a:pt x="30" y="18"/>
                    <a:pt x="28" y="21"/>
                    <a:pt x="22" y="28"/>
                  </a:cubicBezTo>
                  <a:cubicBezTo>
                    <a:pt x="0" y="55"/>
                    <a:pt x="6" y="103"/>
                    <a:pt x="36" y="121"/>
                  </a:cubicBezTo>
                  <a:cubicBezTo>
                    <a:pt x="293" y="286"/>
                    <a:pt x="532" y="475"/>
                    <a:pt x="759" y="684"/>
                  </a:cubicBezTo>
                  <a:cubicBezTo>
                    <a:pt x="759" y="684"/>
                    <a:pt x="759" y="684"/>
                    <a:pt x="759" y="684"/>
                  </a:cubicBezTo>
                  <a:lnTo>
                    <a:pt x="759" y="684"/>
                  </a:lnTo>
                  <a:lnTo>
                    <a:pt x="766" y="691"/>
                  </a:lnTo>
                  <a:lnTo>
                    <a:pt x="769" y="694"/>
                  </a:lnTo>
                  <a:lnTo>
                    <a:pt x="769" y="694"/>
                  </a:lnTo>
                  <a:cubicBezTo>
                    <a:pt x="932" y="851"/>
                    <a:pt x="1089" y="1016"/>
                    <a:pt x="1236" y="1187"/>
                  </a:cubicBezTo>
                  <a:cubicBezTo>
                    <a:pt x="1313" y="1276"/>
                    <a:pt x="1386" y="1367"/>
                    <a:pt x="1458" y="1461"/>
                  </a:cubicBezTo>
                  <a:cubicBezTo>
                    <a:pt x="1523" y="1548"/>
                    <a:pt x="1579" y="1637"/>
                    <a:pt x="1636" y="1729"/>
                  </a:cubicBezTo>
                  <a:cubicBezTo>
                    <a:pt x="1766" y="1950"/>
                    <a:pt x="1873" y="2185"/>
                    <a:pt x="1948" y="2429"/>
                  </a:cubicBezTo>
                  <a:cubicBezTo>
                    <a:pt x="2005" y="2645"/>
                    <a:pt x="2046" y="2865"/>
                    <a:pt x="2054" y="3087"/>
                  </a:cubicBezTo>
                  <a:cubicBezTo>
                    <a:pt x="2053" y="3298"/>
                    <a:pt x="2023" y="3507"/>
                    <a:pt x="1974" y="3711"/>
                  </a:cubicBezTo>
                  <a:cubicBezTo>
                    <a:pt x="1968" y="3757"/>
                    <a:pt x="1975" y="3804"/>
                    <a:pt x="1995" y="3847"/>
                  </a:cubicBezTo>
                  <a:cubicBezTo>
                    <a:pt x="2024" y="3913"/>
                    <a:pt x="2080" y="3968"/>
                    <a:pt x="2148" y="3992"/>
                  </a:cubicBezTo>
                  <a:cubicBezTo>
                    <a:pt x="2178" y="4004"/>
                    <a:pt x="2211" y="4010"/>
                    <a:pt x="2243" y="4010"/>
                  </a:cubicBezTo>
                  <a:cubicBezTo>
                    <a:pt x="2352" y="4010"/>
                    <a:pt x="2462" y="3945"/>
                    <a:pt x="2498" y="3837"/>
                  </a:cubicBezTo>
                  <a:cubicBezTo>
                    <a:pt x="2627" y="3442"/>
                    <a:pt x="2649" y="3007"/>
                    <a:pt x="2543" y="2603"/>
                  </a:cubicBezTo>
                  <a:cubicBezTo>
                    <a:pt x="2436" y="2197"/>
                    <a:pt x="2217" y="1833"/>
                    <a:pt x="1955" y="1510"/>
                  </a:cubicBezTo>
                  <a:cubicBezTo>
                    <a:pt x="1830" y="1354"/>
                    <a:pt x="1689" y="1210"/>
                    <a:pt x="1549" y="1069"/>
                  </a:cubicBezTo>
                  <a:cubicBezTo>
                    <a:pt x="1405" y="928"/>
                    <a:pt x="1250" y="799"/>
                    <a:pt x="1092" y="674"/>
                  </a:cubicBezTo>
                  <a:cubicBezTo>
                    <a:pt x="935" y="555"/>
                    <a:pt x="773" y="444"/>
                    <a:pt x="611" y="335"/>
                  </a:cubicBezTo>
                  <a:cubicBezTo>
                    <a:pt x="447" y="226"/>
                    <a:pt x="280" y="118"/>
                    <a:pt x="115" y="12"/>
                  </a:cubicBezTo>
                  <a:cubicBezTo>
                    <a:pt x="103" y="5"/>
                    <a:pt x="89" y="1"/>
                    <a:pt x="75" y="1"/>
                  </a:cubicBezTo>
                  <a:close/>
                </a:path>
              </a:pathLst>
            </a:custGeom>
            <a:solidFill>
              <a:srgbClr val="F09C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89" name="Google Shape;4089;p16"/>
            <p:cNvSpPr/>
            <p:nvPr/>
          </p:nvSpPr>
          <p:spPr>
            <a:xfrm>
              <a:off x="3058700" y="-1170075"/>
              <a:ext cx="106175" cy="95750"/>
            </a:xfrm>
            <a:custGeom>
              <a:avLst/>
              <a:gdLst/>
              <a:ahLst/>
              <a:cxnLst/>
              <a:rect l="l" t="t" r="r" b="b"/>
              <a:pathLst>
                <a:path w="4247" h="3830" extrusionOk="0">
                  <a:moveTo>
                    <a:pt x="749" y="1423"/>
                  </a:moveTo>
                  <a:lnTo>
                    <a:pt x="749" y="1423"/>
                  </a:lnTo>
                  <a:cubicBezTo>
                    <a:pt x="753" y="1431"/>
                    <a:pt x="758" y="1438"/>
                    <a:pt x="762" y="1445"/>
                  </a:cubicBezTo>
                  <a:lnTo>
                    <a:pt x="762" y="1445"/>
                  </a:lnTo>
                  <a:cubicBezTo>
                    <a:pt x="759" y="1439"/>
                    <a:pt x="754" y="1431"/>
                    <a:pt x="749" y="1423"/>
                  </a:cubicBezTo>
                  <a:close/>
                  <a:moveTo>
                    <a:pt x="1530" y="2449"/>
                  </a:moveTo>
                  <a:lnTo>
                    <a:pt x="1530" y="2449"/>
                  </a:lnTo>
                  <a:cubicBezTo>
                    <a:pt x="1535" y="2453"/>
                    <a:pt x="1540" y="2457"/>
                    <a:pt x="1545" y="2462"/>
                  </a:cubicBezTo>
                  <a:lnTo>
                    <a:pt x="1545" y="2462"/>
                  </a:lnTo>
                  <a:cubicBezTo>
                    <a:pt x="1540" y="2457"/>
                    <a:pt x="1535" y="2453"/>
                    <a:pt x="1530" y="2449"/>
                  </a:cubicBezTo>
                  <a:close/>
                  <a:moveTo>
                    <a:pt x="103" y="0"/>
                  </a:moveTo>
                  <a:cubicBezTo>
                    <a:pt x="98" y="0"/>
                    <a:pt x="92" y="0"/>
                    <a:pt x="87" y="1"/>
                  </a:cubicBezTo>
                  <a:cubicBezTo>
                    <a:pt x="73" y="3"/>
                    <a:pt x="58" y="8"/>
                    <a:pt x="45" y="17"/>
                  </a:cubicBezTo>
                  <a:cubicBezTo>
                    <a:pt x="19" y="39"/>
                    <a:pt x="1" y="75"/>
                    <a:pt x="9" y="109"/>
                  </a:cubicBezTo>
                  <a:cubicBezTo>
                    <a:pt x="124" y="582"/>
                    <a:pt x="262" y="1045"/>
                    <a:pt x="440" y="1498"/>
                  </a:cubicBezTo>
                  <a:cubicBezTo>
                    <a:pt x="626" y="1969"/>
                    <a:pt x="884" y="2409"/>
                    <a:pt x="1214" y="2793"/>
                  </a:cubicBezTo>
                  <a:cubicBezTo>
                    <a:pt x="1374" y="2980"/>
                    <a:pt x="1553" y="3154"/>
                    <a:pt x="1746" y="3305"/>
                  </a:cubicBezTo>
                  <a:cubicBezTo>
                    <a:pt x="1940" y="3457"/>
                    <a:pt x="2162" y="3573"/>
                    <a:pt x="2389" y="3665"/>
                  </a:cubicBezTo>
                  <a:cubicBezTo>
                    <a:pt x="2510" y="3714"/>
                    <a:pt x="2636" y="3743"/>
                    <a:pt x="2761" y="3772"/>
                  </a:cubicBezTo>
                  <a:cubicBezTo>
                    <a:pt x="2886" y="3800"/>
                    <a:pt x="3011" y="3815"/>
                    <a:pt x="3139" y="3823"/>
                  </a:cubicBezTo>
                  <a:cubicBezTo>
                    <a:pt x="3194" y="3828"/>
                    <a:pt x="3250" y="3829"/>
                    <a:pt x="3306" y="3829"/>
                  </a:cubicBezTo>
                  <a:cubicBezTo>
                    <a:pt x="3400" y="3829"/>
                    <a:pt x="3495" y="3824"/>
                    <a:pt x="3587" y="3816"/>
                  </a:cubicBezTo>
                  <a:cubicBezTo>
                    <a:pt x="3745" y="3802"/>
                    <a:pt x="3897" y="3763"/>
                    <a:pt x="4051" y="3720"/>
                  </a:cubicBezTo>
                  <a:cubicBezTo>
                    <a:pt x="4103" y="3695"/>
                    <a:pt x="4146" y="3662"/>
                    <a:pt x="4180" y="3615"/>
                  </a:cubicBezTo>
                  <a:cubicBezTo>
                    <a:pt x="4226" y="3550"/>
                    <a:pt x="4246" y="3469"/>
                    <a:pt x="4233" y="3390"/>
                  </a:cubicBezTo>
                  <a:cubicBezTo>
                    <a:pt x="4213" y="3236"/>
                    <a:pt x="4077" y="3124"/>
                    <a:pt x="3925" y="3124"/>
                  </a:cubicBezTo>
                  <a:cubicBezTo>
                    <a:pt x="3911" y="3124"/>
                    <a:pt x="3896" y="3125"/>
                    <a:pt x="3882" y="3127"/>
                  </a:cubicBezTo>
                  <a:cubicBezTo>
                    <a:pt x="3695" y="3155"/>
                    <a:pt x="3507" y="3178"/>
                    <a:pt x="3319" y="3188"/>
                  </a:cubicBezTo>
                  <a:cubicBezTo>
                    <a:pt x="3126" y="3188"/>
                    <a:pt x="2938" y="3168"/>
                    <a:pt x="2751" y="3125"/>
                  </a:cubicBezTo>
                  <a:cubicBezTo>
                    <a:pt x="2646" y="3097"/>
                    <a:pt x="2543" y="3066"/>
                    <a:pt x="2441" y="3026"/>
                  </a:cubicBezTo>
                  <a:cubicBezTo>
                    <a:pt x="2336" y="2987"/>
                    <a:pt x="2234" y="2939"/>
                    <a:pt x="2135" y="2887"/>
                  </a:cubicBezTo>
                  <a:cubicBezTo>
                    <a:pt x="1914" y="2765"/>
                    <a:pt x="1713" y="2618"/>
                    <a:pt x="1529" y="2446"/>
                  </a:cubicBezTo>
                  <a:cubicBezTo>
                    <a:pt x="1228" y="2150"/>
                    <a:pt x="980" y="1805"/>
                    <a:pt x="762" y="1445"/>
                  </a:cubicBezTo>
                  <a:lnTo>
                    <a:pt x="762" y="1445"/>
                  </a:lnTo>
                  <a:cubicBezTo>
                    <a:pt x="763" y="1446"/>
                    <a:pt x="763" y="1447"/>
                    <a:pt x="763" y="1448"/>
                  </a:cubicBezTo>
                  <a:cubicBezTo>
                    <a:pt x="541" y="1074"/>
                    <a:pt x="367" y="675"/>
                    <a:pt x="243" y="256"/>
                  </a:cubicBezTo>
                  <a:lnTo>
                    <a:pt x="243" y="258"/>
                  </a:lnTo>
                  <a:cubicBezTo>
                    <a:pt x="225" y="198"/>
                    <a:pt x="210" y="139"/>
                    <a:pt x="196" y="80"/>
                  </a:cubicBezTo>
                  <a:cubicBezTo>
                    <a:pt x="184" y="35"/>
                    <a:pt x="150" y="0"/>
                    <a:pt x="103" y="0"/>
                  </a:cubicBezTo>
                  <a:close/>
                </a:path>
              </a:pathLst>
            </a:custGeom>
            <a:solidFill>
              <a:srgbClr val="F09C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90" name="Google Shape;4090;p16"/>
            <p:cNvSpPr/>
            <p:nvPr/>
          </p:nvSpPr>
          <p:spPr>
            <a:xfrm>
              <a:off x="3477950" y="-816550"/>
              <a:ext cx="93750" cy="23200"/>
            </a:xfrm>
            <a:custGeom>
              <a:avLst/>
              <a:gdLst/>
              <a:ahLst/>
              <a:cxnLst/>
              <a:rect l="l" t="t" r="r" b="b"/>
              <a:pathLst>
                <a:path w="3750" h="928" extrusionOk="0">
                  <a:moveTo>
                    <a:pt x="983" y="330"/>
                  </a:moveTo>
                  <a:cubicBezTo>
                    <a:pt x="984" y="330"/>
                    <a:pt x="984" y="330"/>
                    <a:pt x="985" y="330"/>
                  </a:cubicBezTo>
                  <a:lnTo>
                    <a:pt x="985" y="330"/>
                  </a:lnTo>
                  <a:cubicBezTo>
                    <a:pt x="984" y="330"/>
                    <a:pt x="984" y="330"/>
                    <a:pt x="983" y="330"/>
                  </a:cubicBezTo>
                  <a:close/>
                  <a:moveTo>
                    <a:pt x="128" y="1"/>
                  </a:moveTo>
                  <a:cubicBezTo>
                    <a:pt x="124" y="1"/>
                    <a:pt x="121" y="1"/>
                    <a:pt x="117" y="1"/>
                  </a:cubicBezTo>
                  <a:cubicBezTo>
                    <a:pt x="91" y="1"/>
                    <a:pt x="66" y="8"/>
                    <a:pt x="45" y="22"/>
                  </a:cubicBezTo>
                  <a:cubicBezTo>
                    <a:pt x="24" y="35"/>
                    <a:pt x="10" y="57"/>
                    <a:pt x="7" y="87"/>
                  </a:cubicBezTo>
                  <a:cubicBezTo>
                    <a:pt x="1" y="137"/>
                    <a:pt x="41" y="196"/>
                    <a:pt x="96" y="196"/>
                  </a:cubicBezTo>
                  <a:cubicBezTo>
                    <a:pt x="398" y="196"/>
                    <a:pt x="692" y="259"/>
                    <a:pt x="983" y="330"/>
                  </a:cubicBezTo>
                  <a:lnTo>
                    <a:pt x="983" y="330"/>
                  </a:lnTo>
                  <a:cubicBezTo>
                    <a:pt x="983" y="330"/>
                    <a:pt x="982" y="330"/>
                    <a:pt x="982" y="330"/>
                  </a:cubicBezTo>
                  <a:lnTo>
                    <a:pt x="982" y="330"/>
                  </a:lnTo>
                  <a:cubicBezTo>
                    <a:pt x="984" y="330"/>
                    <a:pt x="986" y="331"/>
                    <a:pt x="989" y="331"/>
                  </a:cubicBezTo>
                  <a:lnTo>
                    <a:pt x="989" y="331"/>
                  </a:lnTo>
                  <a:cubicBezTo>
                    <a:pt x="988" y="331"/>
                    <a:pt x="986" y="331"/>
                    <a:pt x="985" y="330"/>
                  </a:cubicBezTo>
                  <a:lnTo>
                    <a:pt x="985" y="330"/>
                  </a:lnTo>
                  <a:cubicBezTo>
                    <a:pt x="988" y="331"/>
                    <a:pt x="991" y="332"/>
                    <a:pt x="993" y="332"/>
                  </a:cubicBezTo>
                  <a:cubicBezTo>
                    <a:pt x="993" y="332"/>
                    <a:pt x="992" y="332"/>
                    <a:pt x="992" y="332"/>
                  </a:cubicBezTo>
                  <a:lnTo>
                    <a:pt x="992" y="332"/>
                  </a:lnTo>
                  <a:cubicBezTo>
                    <a:pt x="1135" y="364"/>
                    <a:pt x="1280" y="396"/>
                    <a:pt x="1424" y="419"/>
                  </a:cubicBezTo>
                  <a:cubicBezTo>
                    <a:pt x="1582" y="444"/>
                    <a:pt x="1740" y="456"/>
                    <a:pt x="1901" y="463"/>
                  </a:cubicBezTo>
                  <a:cubicBezTo>
                    <a:pt x="2155" y="476"/>
                    <a:pt x="2412" y="496"/>
                    <a:pt x="2662" y="549"/>
                  </a:cubicBezTo>
                  <a:cubicBezTo>
                    <a:pt x="2810" y="590"/>
                    <a:pt x="2954" y="643"/>
                    <a:pt x="3093" y="713"/>
                  </a:cubicBezTo>
                  <a:cubicBezTo>
                    <a:pt x="3182" y="765"/>
                    <a:pt x="3270" y="821"/>
                    <a:pt x="3356" y="883"/>
                  </a:cubicBezTo>
                  <a:cubicBezTo>
                    <a:pt x="3400" y="913"/>
                    <a:pt x="3450" y="927"/>
                    <a:pt x="3500" y="927"/>
                  </a:cubicBezTo>
                  <a:cubicBezTo>
                    <a:pt x="3576" y="927"/>
                    <a:pt x="3650" y="893"/>
                    <a:pt x="3698" y="828"/>
                  </a:cubicBezTo>
                  <a:cubicBezTo>
                    <a:pt x="3735" y="778"/>
                    <a:pt x="3750" y="712"/>
                    <a:pt x="3741" y="650"/>
                  </a:cubicBezTo>
                  <a:cubicBezTo>
                    <a:pt x="3735" y="628"/>
                    <a:pt x="3728" y="610"/>
                    <a:pt x="3722" y="590"/>
                  </a:cubicBezTo>
                  <a:cubicBezTo>
                    <a:pt x="3705" y="548"/>
                    <a:pt x="3678" y="513"/>
                    <a:pt x="3642" y="489"/>
                  </a:cubicBezTo>
                  <a:cubicBezTo>
                    <a:pt x="3500" y="360"/>
                    <a:pt x="3340" y="262"/>
                    <a:pt x="3168" y="180"/>
                  </a:cubicBezTo>
                  <a:cubicBezTo>
                    <a:pt x="3003" y="101"/>
                    <a:pt x="2818" y="61"/>
                    <a:pt x="2638" y="38"/>
                  </a:cubicBezTo>
                  <a:cubicBezTo>
                    <a:pt x="2548" y="27"/>
                    <a:pt x="2456" y="22"/>
                    <a:pt x="2363" y="22"/>
                  </a:cubicBezTo>
                  <a:cubicBezTo>
                    <a:pt x="2281" y="22"/>
                    <a:pt x="2199" y="25"/>
                    <a:pt x="2118" y="32"/>
                  </a:cubicBezTo>
                  <a:cubicBezTo>
                    <a:pt x="1927" y="49"/>
                    <a:pt x="1739" y="80"/>
                    <a:pt x="1549" y="88"/>
                  </a:cubicBezTo>
                  <a:cubicBezTo>
                    <a:pt x="1535" y="88"/>
                    <a:pt x="1521" y="88"/>
                    <a:pt x="1507" y="88"/>
                  </a:cubicBezTo>
                  <a:cubicBezTo>
                    <a:pt x="1045" y="88"/>
                    <a:pt x="589" y="1"/>
                    <a:pt x="128" y="1"/>
                  </a:cubicBezTo>
                  <a:close/>
                </a:path>
              </a:pathLst>
            </a:custGeom>
            <a:solidFill>
              <a:srgbClr val="F09C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91" name="Google Shape;4091;p16"/>
            <p:cNvSpPr/>
            <p:nvPr/>
          </p:nvSpPr>
          <p:spPr>
            <a:xfrm>
              <a:off x="3479075" y="-789850"/>
              <a:ext cx="88475" cy="30075"/>
            </a:xfrm>
            <a:custGeom>
              <a:avLst/>
              <a:gdLst/>
              <a:ahLst/>
              <a:cxnLst/>
              <a:rect l="l" t="t" r="r" b="b"/>
              <a:pathLst>
                <a:path w="3539" h="1203" extrusionOk="0">
                  <a:moveTo>
                    <a:pt x="1239" y="500"/>
                  </a:moveTo>
                  <a:lnTo>
                    <a:pt x="1239" y="500"/>
                  </a:lnTo>
                  <a:cubicBezTo>
                    <a:pt x="1243" y="500"/>
                    <a:pt x="1247" y="502"/>
                    <a:pt x="1251" y="503"/>
                  </a:cubicBezTo>
                  <a:lnTo>
                    <a:pt x="1251" y="503"/>
                  </a:lnTo>
                  <a:cubicBezTo>
                    <a:pt x="1247" y="502"/>
                    <a:pt x="1242" y="501"/>
                    <a:pt x="1239" y="500"/>
                  </a:cubicBezTo>
                  <a:close/>
                  <a:moveTo>
                    <a:pt x="1262" y="505"/>
                  </a:moveTo>
                  <a:cubicBezTo>
                    <a:pt x="1264" y="505"/>
                    <a:pt x="1266" y="506"/>
                    <a:pt x="1269" y="507"/>
                  </a:cubicBezTo>
                  <a:lnTo>
                    <a:pt x="1269" y="507"/>
                  </a:lnTo>
                  <a:cubicBezTo>
                    <a:pt x="1267" y="505"/>
                    <a:pt x="1263" y="505"/>
                    <a:pt x="1262" y="505"/>
                  </a:cubicBezTo>
                  <a:close/>
                  <a:moveTo>
                    <a:pt x="1269" y="507"/>
                  </a:moveTo>
                  <a:cubicBezTo>
                    <a:pt x="1269" y="507"/>
                    <a:pt x="1269" y="507"/>
                    <a:pt x="1269" y="507"/>
                  </a:cubicBezTo>
                  <a:lnTo>
                    <a:pt x="1270" y="507"/>
                  </a:lnTo>
                  <a:cubicBezTo>
                    <a:pt x="1270" y="507"/>
                    <a:pt x="1269" y="507"/>
                    <a:pt x="1269" y="507"/>
                  </a:cubicBezTo>
                  <a:close/>
                  <a:moveTo>
                    <a:pt x="1272" y="510"/>
                  </a:moveTo>
                  <a:cubicBezTo>
                    <a:pt x="1273" y="510"/>
                    <a:pt x="1274" y="510"/>
                    <a:pt x="1275" y="511"/>
                  </a:cubicBezTo>
                  <a:lnTo>
                    <a:pt x="1275" y="511"/>
                  </a:lnTo>
                  <a:cubicBezTo>
                    <a:pt x="1274" y="510"/>
                    <a:pt x="1273" y="510"/>
                    <a:pt x="1272" y="510"/>
                  </a:cubicBezTo>
                  <a:close/>
                  <a:moveTo>
                    <a:pt x="121" y="0"/>
                  </a:moveTo>
                  <a:cubicBezTo>
                    <a:pt x="100" y="0"/>
                    <a:pt x="78" y="8"/>
                    <a:pt x="61" y="20"/>
                  </a:cubicBezTo>
                  <a:cubicBezTo>
                    <a:pt x="42" y="30"/>
                    <a:pt x="32" y="41"/>
                    <a:pt x="25" y="59"/>
                  </a:cubicBezTo>
                  <a:cubicBezTo>
                    <a:pt x="0" y="110"/>
                    <a:pt x="26" y="166"/>
                    <a:pt x="77" y="191"/>
                  </a:cubicBezTo>
                  <a:cubicBezTo>
                    <a:pt x="328" y="320"/>
                    <a:pt x="568" y="475"/>
                    <a:pt x="815" y="616"/>
                  </a:cubicBezTo>
                  <a:cubicBezTo>
                    <a:pt x="941" y="692"/>
                    <a:pt x="1068" y="771"/>
                    <a:pt x="1195" y="847"/>
                  </a:cubicBezTo>
                  <a:cubicBezTo>
                    <a:pt x="1328" y="929"/>
                    <a:pt x="1468" y="997"/>
                    <a:pt x="1609" y="1058"/>
                  </a:cubicBezTo>
                  <a:cubicBezTo>
                    <a:pt x="1750" y="1117"/>
                    <a:pt x="1895" y="1156"/>
                    <a:pt x="2046" y="1182"/>
                  </a:cubicBezTo>
                  <a:cubicBezTo>
                    <a:pt x="2134" y="1196"/>
                    <a:pt x="2225" y="1203"/>
                    <a:pt x="2316" y="1203"/>
                  </a:cubicBezTo>
                  <a:cubicBezTo>
                    <a:pt x="2387" y="1203"/>
                    <a:pt x="2458" y="1198"/>
                    <a:pt x="2527" y="1189"/>
                  </a:cubicBezTo>
                  <a:cubicBezTo>
                    <a:pt x="2682" y="1169"/>
                    <a:pt x="2836" y="1123"/>
                    <a:pt x="2978" y="1055"/>
                  </a:cubicBezTo>
                  <a:cubicBezTo>
                    <a:pt x="3060" y="1017"/>
                    <a:pt x="3142" y="969"/>
                    <a:pt x="3216" y="919"/>
                  </a:cubicBezTo>
                  <a:cubicBezTo>
                    <a:pt x="3307" y="859"/>
                    <a:pt x="3386" y="780"/>
                    <a:pt x="3462" y="706"/>
                  </a:cubicBezTo>
                  <a:cubicBezTo>
                    <a:pt x="3496" y="665"/>
                    <a:pt x="3518" y="617"/>
                    <a:pt x="3525" y="564"/>
                  </a:cubicBezTo>
                  <a:cubicBezTo>
                    <a:pt x="3538" y="487"/>
                    <a:pt x="3519" y="408"/>
                    <a:pt x="3475" y="347"/>
                  </a:cubicBezTo>
                  <a:cubicBezTo>
                    <a:pt x="3430" y="283"/>
                    <a:pt x="3359" y="235"/>
                    <a:pt x="3280" y="225"/>
                  </a:cubicBezTo>
                  <a:cubicBezTo>
                    <a:pt x="3264" y="223"/>
                    <a:pt x="3247" y="221"/>
                    <a:pt x="3230" y="221"/>
                  </a:cubicBezTo>
                  <a:cubicBezTo>
                    <a:pt x="3170" y="221"/>
                    <a:pt x="3105" y="238"/>
                    <a:pt x="3063" y="276"/>
                  </a:cubicBezTo>
                  <a:cubicBezTo>
                    <a:pt x="2959" y="362"/>
                    <a:pt x="2849" y="436"/>
                    <a:pt x="2732" y="502"/>
                  </a:cubicBezTo>
                  <a:cubicBezTo>
                    <a:pt x="2639" y="548"/>
                    <a:pt x="2541" y="584"/>
                    <a:pt x="2441" y="610"/>
                  </a:cubicBezTo>
                  <a:cubicBezTo>
                    <a:pt x="2324" y="635"/>
                    <a:pt x="2205" y="645"/>
                    <a:pt x="2087" y="645"/>
                  </a:cubicBezTo>
                  <a:cubicBezTo>
                    <a:pt x="1952" y="638"/>
                    <a:pt x="1817" y="623"/>
                    <a:pt x="1685" y="603"/>
                  </a:cubicBezTo>
                  <a:cubicBezTo>
                    <a:pt x="1546" y="582"/>
                    <a:pt x="1412" y="549"/>
                    <a:pt x="1277" y="511"/>
                  </a:cubicBezTo>
                  <a:lnTo>
                    <a:pt x="1277" y="511"/>
                  </a:lnTo>
                  <a:cubicBezTo>
                    <a:pt x="1275" y="510"/>
                    <a:pt x="1274" y="509"/>
                    <a:pt x="1270" y="508"/>
                  </a:cubicBezTo>
                  <a:cubicBezTo>
                    <a:pt x="1267" y="507"/>
                    <a:pt x="1263" y="506"/>
                    <a:pt x="1259" y="505"/>
                  </a:cubicBezTo>
                  <a:lnTo>
                    <a:pt x="1259" y="505"/>
                  </a:lnTo>
                  <a:cubicBezTo>
                    <a:pt x="1064" y="446"/>
                    <a:pt x="879" y="364"/>
                    <a:pt x="696" y="276"/>
                  </a:cubicBezTo>
                  <a:cubicBezTo>
                    <a:pt x="516" y="189"/>
                    <a:pt x="338" y="99"/>
                    <a:pt x="161" y="10"/>
                  </a:cubicBezTo>
                  <a:cubicBezTo>
                    <a:pt x="148" y="3"/>
                    <a:pt x="135" y="0"/>
                    <a:pt x="121" y="0"/>
                  </a:cubicBezTo>
                  <a:close/>
                </a:path>
              </a:pathLst>
            </a:custGeom>
            <a:solidFill>
              <a:srgbClr val="F09C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92" name="Google Shape;4092;p16"/>
            <p:cNvSpPr/>
            <p:nvPr/>
          </p:nvSpPr>
          <p:spPr>
            <a:xfrm>
              <a:off x="3710500" y="-1419775"/>
              <a:ext cx="56500" cy="106125"/>
            </a:xfrm>
            <a:custGeom>
              <a:avLst/>
              <a:gdLst/>
              <a:ahLst/>
              <a:cxnLst/>
              <a:rect l="l" t="t" r="r" b="b"/>
              <a:pathLst>
                <a:path w="2260" h="4245" extrusionOk="0">
                  <a:moveTo>
                    <a:pt x="109" y="1"/>
                  </a:moveTo>
                  <a:cubicBezTo>
                    <a:pt x="92" y="1"/>
                    <a:pt x="75" y="7"/>
                    <a:pt x="61" y="17"/>
                  </a:cubicBezTo>
                  <a:cubicBezTo>
                    <a:pt x="21" y="39"/>
                    <a:pt x="0" y="92"/>
                    <a:pt x="39" y="136"/>
                  </a:cubicBezTo>
                  <a:cubicBezTo>
                    <a:pt x="219" y="350"/>
                    <a:pt x="400" y="561"/>
                    <a:pt x="575" y="777"/>
                  </a:cubicBezTo>
                  <a:cubicBezTo>
                    <a:pt x="756" y="1000"/>
                    <a:pt x="935" y="1224"/>
                    <a:pt x="1095" y="1463"/>
                  </a:cubicBezTo>
                  <a:lnTo>
                    <a:pt x="1095" y="1463"/>
                  </a:lnTo>
                  <a:cubicBezTo>
                    <a:pt x="1181" y="1602"/>
                    <a:pt x="1255" y="1745"/>
                    <a:pt x="1320" y="1893"/>
                  </a:cubicBezTo>
                  <a:cubicBezTo>
                    <a:pt x="1389" y="2045"/>
                    <a:pt x="1450" y="2197"/>
                    <a:pt x="1500" y="2353"/>
                  </a:cubicBezTo>
                  <a:cubicBezTo>
                    <a:pt x="1498" y="2347"/>
                    <a:pt x="1496" y="2342"/>
                    <a:pt x="1495" y="2336"/>
                  </a:cubicBezTo>
                  <a:lnTo>
                    <a:pt x="1495" y="2336"/>
                  </a:lnTo>
                  <a:lnTo>
                    <a:pt x="1516" y="2400"/>
                  </a:lnTo>
                  <a:cubicBezTo>
                    <a:pt x="1516" y="2399"/>
                    <a:pt x="1515" y="2399"/>
                    <a:pt x="1515" y="2398"/>
                  </a:cubicBezTo>
                  <a:lnTo>
                    <a:pt x="1515" y="2398"/>
                  </a:lnTo>
                  <a:cubicBezTo>
                    <a:pt x="1572" y="2578"/>
                    <a:pt x="1613" y="2761"/>
                    <a:pt x="1628" y="2951"/>
                  </a:cubicBezTo>
                  <a:cubicBezTo>
                    <a:pt x="1629" y="3117"/>
                    <a:pt x="1615" y="3280"/>
                    <a:pt x="1583" y="3443"/>
                  </a:cubicBezTo>
                  <a:cubicBezTo>
                    <a:pt x="1550" y="3570"/>
                    <a:pt x="1507" y="3693"/>
                    <a:pt x="1458" y="3813"/>
                  </a:cubicBezTo>
                  <a:cubicBezTo>
                    <a:pt x="1391" y="3974"/>
                    <a:pt x="1491" y="4168"/>
                    <a:pt x="1651" y="4225"/>
                  </a:cubicBezTo>
                  <a:cubicBezTo>
                    <a:pt x="1687" y="4238"/>
                    <a:pt x="1725" y="4245"/>
                    <a:pt x="1763" y="4245"/>
                  </a:cubicBezTo>
                  <a:cubicBezTo>
                    <a:pt x="1810" y="4245"/>
                    <a:pt x="1858" y="4235"/>
                    <a:pt x="1902" y="4214"/>
                  </a:cubicBezTo>
                  <a:cubicBezTo>
                    <a:pt x="1981" y="4175"/>
                    <a:pt x="2030" y="4111"/>
                    <a:pt x="2066" y="4034"/>
                  </a:cubicBezTo>
                  <a:cubicBezTo>
                    <a:pt x="2152" y="3841"/>
                    <a:pt x="2209" y="3629"/>
                    <a:pt x="2235" y="3420"/>
                  </a:cubicBezTo>
                  <a:cubicBezTo>
                    <a:pt x="2260" y="3223"/>
                    <a:pt x="2247" y="3022"/>
                    <a:pt x="2215" y="2828"/>
                  </a:cubicBezTo>
                  <a:cubicBezTo>
                    <a:pt x="2182" y="2637"/>
                    <a:pt x="2119" y="2450"/>
                    <a:pt x="2044" y="2272"/>
                  </a:cubicBezTo>
                  <a:cubicBezTo>
                    <a:pt x="2007" y="2184"/>
                    <a:pt x="1958" y="2100"/>
                    <a:pt x="1908" y="2018"/>
                  </a:cubicBezTo>
                  <a:cubicBezTo>
                    <a:pt x="1852" y="1927"/>
                    <a:pt x="1791" y="1838"/>
                    <a:pt x="1727" y="1752"/>
                  </a:cubicBezTo>
                  <a:cubicBezTo>
                    <a:pt x="1612" y="1603"/>
                    <a:pt x="1483" y="1465"/>
                    <a:pt x="1356" y="1323"/>
                  </a:cubicBezTo>
                  <a:cubicBezTo>
                    <a:pt x="1221" y="1169"/>
                    <a:pt x="1088" y="1014"/>
                    <a:pt x="948" y="865"/>
                  </a:cubicBezTo>
                  <a:cubicBezTo>
                    <a:pt x="688" y="587"/>
                    <a:pt x="417" y="319"/>
                    <a:pt x="170" y="30"/>
                  </a:cubicBezTo>
                  <a:cubicBezTo>
                    <a:pt x="152" y="10"/>
                    <a:pt x="130" y="1"/>
                    <a:pt x="109" y="1"/>
                  </a:cubicBezTo>
                  <a:close/>
                </a:path>
              </a:pathLst>
            </a:custGeom>
            <a:solidFill>
              <a:srgbClr val="F09C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93" name="Google Shape;4093;p16"/>
            <p:cNvSpPr/>
            <p:nvPr/>
          </p:nvSpPr>
          <p:spPr>
            <a:xfrm>
              <a:off x="3691350" y="-1394800"/>
              <a:ext cx="60275" cy="92700"/>
            </a:xfrm>
            <a:custGeom>
              <a:avLst/>
              <a:gdLst/>
              <a:ahLst/>
              <a:cxnLst/>
              <a:rect l="l" t="t" r="r" b="b"/>
              <a:pathLst>
                <a:path w="2411" h="3708" extrusionOk="0">
                  <a:moveTo>
                    <a:pt x="113" y="0"/>
                  </a:moveTo>
                  <a:cubicBezTo>
                    <a:pt x="107" y="0"/>
                    <a:pt x="101" y="1"/>
                    <a:pt x="94" y="2"/>
                  </a:cubicBezTo>
                  <a:cubicBezTo>
                    <a:pt x="80" y="5"/>
                    <a:pt x="65" y="12"/>
                    <a:pt x="54" y="21"/>
                  </a:cubicBezTo>
                  <a:cubicBezTo>
                    <a:pt x="21" y="38"/>
                    <a:pt x="1" y="80"/>
                    <a:pt x="11" y="117"/>
                  </a:cubicBezTo>
                  <a:cubicBezTo>
                    <a:pt x="111" y="439"/>
                    <a:pt x="170" y="775"/>
                    <a:pt x="229" y="1105"/>
                  </a:cubicBezTo>
                  <a:cubicBezTo>
                    <a:pt x="297" y="1464"/>
                    <a:pt x="377" y="1822"/>
                    <a:pt x="478" y="2174"/>
                  </a:cubicBezTo>
                  <a:cubicBezTo>
                    <a:pt x="528" y="2347"/>
                    <a:pt x="585" y="2515"/>
                    <a:pt x="664" y="2679"/>
                  </a:cubicBezTo>
                  <a:cubicBezTo>
                    <a:pt x="745" y="2849"/>
                    <a:pt x="855" y="3010"/>
                    <a:pt x="978" y="3152"/>
                  </a:cubicBezTo>
                  <a:cubicBezTo>
                    <a:pt x="1039" y="3225"/>
                    <a:pt x="1114" y="3288"/>
                    <a:pt x="1187" y="3351"/>
                  </a:cubicBezTo>
                  <a:cubicBezTo>
                    <a:pt x="1258" y="3412"/>
                    <a:pt x="1337" y="3461"/>
                    <a:pt x="1417" y="3505"/>
                  </a:cubicBezTo>
                  <a:cubicBezTo>
                    <a:pt x="1505" y="3554"/>
                    <a:pt x="1597" y="3597"/>
                    <a:pt x="1691" y="3629"/>
                  </a:cubicBezTo>
                  <a:cubicBezTo>
                    <a:pt x="1803" y="3669"/>
                    <a:pt x="1920" y="3690"/>
                    <a:pt x="2036" y="3705"/>
                  </a:cubicBezTo>
                  <a:cubicBezTo>
                    <a:pt x="2048" y="3706"/>
                    <a:pt x="2061" y="3707"/>
                    <a:pt x="2073" y="3707"/>
                  </a:cubicBezTo>
                  <a:cubicBezTo>
                    <a:pt x="2242" y="3707"/>
                    <a:pt x="2389" y="3563"/>
                    <a:pt x="2404" y="3397"/>
                  </a:cubicBezTo>
                  <a:cubicBezTo>
                    <a:pt x="2411" y="3308"/>
                    <a:pt x="2382" y="3216"/>
                    <a:pt x="2323" y="3147"/>
                  </a:cubicBezTo>
                  <a:cubicBezTo>
                    <a:pt x="2302" y="3129"/>
                    <a:pt x="2282" y="3109"/>
                    <a:pt x="2260" y="3090"/>
                  </a:cubicBezTo>
                  <a:cubicBezTo>
                    <a:pt x="2213" y="3058"/>
                    <a:pt x="2160" y="3038"/>
                    <a:pt x="2105" y="3033"/>
                  </a:cubicBezTo>
                  <a:cubicBezTo>
                    <a:pt x="1976" y="3001"/>
                    <a:pt x="1848" y="2959"/>
                    <a:pt x="1727" y="2903"/>
                  </a:cubicBezTo>
                  <a:cubicBezTo>
                    <a:pt x="1612" y="2839"/>
                    <a:pt x="1506" y="2763"/>
                    <a:pt x="1406" y="2678"/>
                  </a:cubicBezTo>
                  <a:cubicBezTo>
                    <a:pt x="1259" y="2537"/>
                    <a:pt x="1133" y="2375"/>
                    <a:pt x="1021" y="2205"/>
                  </a:cubicBezTo>
                  <a:cubicBezTo>
                    <a:pt x="965" y="2118"/>
                    <a:pt x="909" y="2027"/>
                    <a:pt x="860" y="1934"/>
                  </a:cubicBezTo>
                  <a:cubicBezTo>
                    <a:pt x="808" y="1833"/>
                    <a:pt x="762" y="1730"/>
                    <a:pt x="719" y="1625"/>
                  </a:cubicBezTo>
                  <a:cubicBezTo>
                    <a:pt x="634" y="1424"/>
                    <a:pt x="564" y="1214"/>
                    <a:pt x="496" y="1006"/>
                  </a:cubicBezTo>
                  <a:cubicBezTo>
                    <a:pt x="399" y="699"/>
                    <a:pt x="311" y="390"/>
                    <a:pt x="213" y="85"/>
                  </a:cubicBezTo>
                  <a:cubicBezTo>
                    <a:pt x="198" y="37"/>
                    <a:pt x="163" y="0"/>
                    <a:pt x="113" y="0"/>
                  </a:cubicBezTo>
                  <a:close/>
                </a:path>
              </a:pathLst>
            </a:custGeom>
            <a:solidFill>
              <a:srgbClr val="F09C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94" name="Google Shape;4094;p16"/>
            <p:cNvSpPr/>
            <p:nvPr/>
          </p:nvSpPr>
          <p:spPr>
            <a:xfrm>
              <a:off x="3058550" y="-1188300"/>
              <a:ext cx="101625" cy="110925"/>
            </a:xfrm>
            <a:custGeom>
              <a:avLst/>
              <a:gdLst/>
              <a:ahLst/>
              <a:cxnLst/>
              <a:rect l="l" t="t" r="r" b="b"/>
              <a:pathLst>
                <a:path w="4065" h="4437" extrusionOk="0">
                  <a:moveTo>
                    <a:pt x="216" y="0"/>
                  </a:moveTo>
                  <a:cubicBezTo>
                    <a:pt x="213" y="0"/>
                    <a:pt x="211" y="0"/>
                    <a:pt x="209" y="1"/>
                  </a:cubicBezTo>
                  <a:cubicBezTo>
                    <a:pt x="193" y="1"/>
                    <a:pt x="173" y="8"/>
                    <a:pt x="152" y="25"/>
                  </a:cubicBezTo>
                  <a:lnTo>
                    <a:pt x="132" y="39"/>
                  </a:lnTo>
                  <a:cubicBezTo>
                    <a:pt x="91" y="75"/>
                    <a:pt x="60" y="123"/>
                    <a:pt x="44" y="179"/>
                  </a:cubicBezTo>
                  <a:cubicBezTo>
                    <a:pt x="1" y="315"/>
                    <a:pt x="18" y="463"/>
                    <a:pt x="40" y="590"/>
                  </a:cubicBezTo>
                  <a:cubicBezTo>
                    <a:pt x="74" y="789"/>
                    <a:pt x="139" y="982"/>
                    <a:pt x="196" y="1145"/>
                  </a:cubicBezTo>
                  <a:cubicBezTo>
                    <a:pt x="265" y="1336"/>
                    <a:pt x="347" y="1536"/>
                    <a:pt x="455" y="1773"/>
                  </a:cubicBezTo>
                  <a:cubicBezTo>
                    <a:pt x="544" y="1967"/>
                    <a:pt x="644" y="2169"/>
                    <a:pt x="759" y="2391"/>
                  </a:cubicBezTo>
                  <a:cubicBezTo>
                    <a:pt x="853" y="2567"/>
                    <a:pt x="947" y="2741"/>
                    <a:pt x="1049" y="2912"/>
                  </a:cubicBezTo>
                  <a:cubicBezTo>
                    <a:pt x="1111" y="3015"/>
                    <a:pt x="1184" y="3138"/>
                    <a:pt x="1271" y="3250"/>
                  </a:cubicBezTo>
                  <a:cubicBezTo>
                    <a:pt x="1308" y="3297"/>
                    <a:pt x="1353" y="3340"/>
                    <a:pt x="1398" y="3382"/>
                  </a:cubicBezTo>
                  <a:cubicBezTo>
                    <a:pt x="1480" y="3461"/>
                    <a:pt x="1575" y="3541"/>
                    <a:pt x="1697" y="3633"/>
                  </a:cubicBezTo>
                  <a:cubicBezTo>
                    <a:pt x="1917" y="3797"/>
                    <a:pt x="2161" y="3943"/>
                    <a:pt x="2423" y="4068"/>
                  </a:cubicBezTo>
                  <a:cubicBezTo>
                    <a:pt x="2688" y="4193"/>
                    <a:pt x="2958" y="4281"/>
                    <a:pt x="3225" y="4330"/>
                  </a:cubicBezTo>
                  <a:cubicBezTo>
                    <a:pt x="3336" y="4349"/>
                    <a:pt x="3454" y="4360"/>
                    <a:pt x="3574" y="4360"/>
                  </a:cubicBezTo>
                  <a:cubicBezTo>
                    <a:pt x="3588" y="4360"/>
                    <a:pt x="3601" y="4360"/>
                    <a:pt x="3615" y="4360"/>
                  </a:cubicBezTo>
                  <a:cubicBezTo>
                    <a:pt x="3665" y="4360"/>
                    <a:pt x="3718" y="4357"/>
                    <a:pt x="3766" y="4351"/>
                  </a:cubicBezTo>
                  <a:cubicBezTo>
                    <a:pt x="3768" y="4391"/>
                    <a:pt x="3801" y="4427"/>
                    <a:pt x="3843" y="4436"/>
                  </a:cubicBezTo>
                  <a:cubicBezTo>
                    <a:pt x="3848" y="4436"/>
                    <a:pt x="3853" y="4437"/>
                    <a:pt x="3857" y="4437"/>
                  </a:cubicBezTo>
                  <a:cubicBezTo>
                    <a:pt x="3878" y="4437"/>
                    <a:pt x="3897" y="4431"/>
                    <a:pt x="3915" y="4417"/>
                  </a:cubicBezTo>
                  <a:cubicBezTo>
                    <a:pt x="3936" y="4401"/>
                    <a:pt x="3951" y="4380"/>
                    <a:pt x="3955" y="4356"/>
                  </a:cubicBezTo>
                  <a:lnTo>
                    <a:pt x="3962" y="4314"/>
                  </a:lnTo>
                  <a:lnTo>
                    <a:pt x="3987" y="4308"/>
                  </a:lnTo>
                  <a:lnTo>
                    <a:pt x="4014" y="4301"/>
                  </a:lnTo>
                  <a:cubicBezTo>
                    <a:pt x="4017" y="4299"/>
                    <a:pt x="4020" y="4298"/>
                    <a:pt x="4021" y="4295"/>
                  </a:cubicBezTo>
                  <a:cubicBezTo>
                    <a:pt x="4056" y="4271"/>
                    <a:pt x="4064" y="4238"/>
                    <a:pt x="4053" y="4212"/>
                  </a:cubicBezTo>
                  <a:cubicBezTo>
                    <a:pt x="4044" y="4184"/>
                    <a:pt x="4020" y="4168"/>
                    <a:pt x="3989" y="4168"/>
                  </a:cubicBezTo>
                  <a:cubicBezTo>
                    <a:pt x="3986" y="4168"/>
                    <a:pt x="3982" y="4168"/>
                    <a:pt x="3978" y="4169"/>
                  </a:cubicBezTo>
                  <a:cubicBezTo>
                    <a:pt x="3984" y="4152"/>
                    <a:pt x="3985" y="4134"/>
                    <a:pt x="3987" y="4114"/>
                  </a:cubicBezTo>
                  <a:cubicBezTo>
                    <a:pt x="3994" y="4040"/>
                    <a:pt x="3994" y="3962"/>
                    <a:pt x="3994" y="3886"/>
                  </a:cubicBezTo>
                  <a:cubicBezTo>
                    <a:pt x="3995" y="3726"/>
                    <a:pt x="3978" y="3554"/>
                    <a:pt x="3942" y="3360"/>
                  </a:cubicBezTo>
                  <a:cubicBezTo>
                    <a:pt x="3880" y="3044"/>
                    <a:pt x="3768" y="2734"/>
                    <a:pt x="3606" y="2437"/>
                  </a:cubicBezTo>
                  <a:cubicBezTo>
                    <a:pt x="3527" y="2292"/>
                    <a:pt x="3441" y="2155"/>
                    <a:pt x="3342" y="2023"/>
                  </a:cubicBezTo>
                  <a:cubicBezTo>
                    <a:pt x="3253" y="1901"/>
                    <a:pt x="3146" y="1777"/>
                    <a:pt x="3004" y="1634"/>
                  </a:cubicBezTo>
                  <a:cubicBezTo>
                    <a:pt x="2947" y="1576"/>
                    <a:pt x="2888" y="1520"/>
                    <a:pt x="2825" y="1466"/>
                  </a:cubicBezTo>
                  <a:cubicBezTo>
                    <a:pt x="2780" y="1428"/>
                    <a:pt x="2737" y="1388"/>
                    <a:pt x="2691" y="1355"/>
                  </a:cubicBezTo>
                  <a:cubicBezTo>
                    <a:pt x="2651" y="1326"/>
                    <a:pt x="2608" y="1301"/>
                    <a:pt x="2566" y="1278"/>
                  </a:cubicBezTo>
                  <a:cubicBezTo>
                    <a:pt x="2430" y="1193"/>
                    <a:pt x="2290" y="1117"/>
                    <a:pt x="2150" y="1039"/>
                  </a:cubicBezTo>
                  <a:cubicBezTo>
                    <a:pt x="1960" y="931"/>
                    <a:pt x="1768" y="827"/>
                    <a:pt x="1575" y="723"/>
                  </a:cubicBezTo>
                  <a:cubicBezTo>
                    <a:pt x="1216" y="526"/>
                    <a:pt x="856" y="331"/>
                    <a:pt x="495" y="136"/>
                  </a:cubicBezTo>
                  <a:lnTo>
                    <a:pt x="412" y="91"/>
                  </a:lnTo>
                  <a:cubicBezTo>
                    <a:pt x="361" y="64"/>
                    <a:pt x="310" y="35"/>
                    <a:pt x="260" y="11"/>
                  </a:cubicBezTo>
                  <a:cubicBezTo>
                    <a:pt x="247" y="4"/>
                    <a:pt x="230" y="0"/>
                    <a:pt x="216" y="0"/>
                  </a:cubicBezTo>
                  <a:close/>
                </a:path>
              </a:pathLst>
            </a:custGeom>
            <a:solidFill>
              <a:srgbClr val="EC6A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95" name="Google Shape;4095;p16"/>
            <p:cNvSpPr/>
            <p:nvPr/>
          </p:nvSpPr>
          <p:spPr>
            <a:xfrm>
              <a:off x="3160725" y="-1546000"/>
              <a:ext cx="107200" cy="138875"/>
            </a:xfrm>
            <a:custGeom>
              <a:avLst/>
              <a:gdLst/>
              <a:ahLst/>
              <a:cxnLst/>
              <a:rect l="l" t="t" r="r" b="b"/>
              <a:pathLst>
                <a:path w="4288" h="5555" extrusionOk="0">
                  <a:moveTo>
                    <a:pt x="389" y="0"/>
                  </a:moveTo>
                  <a:cubicBezTo>
                    <a:pt x="387" y="0"/>
                    <a:pt x="385" y="0"/>
                    <a:pt x="382" y="0"/>
                  </a:cubicBezTo>
                  <a:cubicBezTo>
                    <a:pt x="380" y="0"/>
                    <a:pt x="378" y="0"/>
                    <a:pt x="376" y="0"/>
                  </a:cubicBezTo>
                  <a:cubicBezTo>
                    <a:pt x="314" y="0"/>
                    <a:pt x="256" y="22"/>
                    <a:pt x="200" y="61"/>
                  </a:cubicBezTo>
                  <a:cubicBezTo>
                    <a:pt x="148" y="101"/>
                    <a:pt x="101" y="160"/>
                    <a:pt x="59" y="244"/>
                  </a:cubicBezTo>
                  <a:cubicBezTo>
                    <a:pt x="30" y="303"/>
                    <a:pt x="13" y="379"/>
                    <a:pt x="9" y="467"/>
                  </a:cubicBezTo>
                  <a:cubicBezTo>
                    <a:pt x="0" y="642"/>
                    <a:pt x="48" y="812"/>
                    <a:pt x="94" y="955"/>
                  </a:cubicBezTo>
                  <a:cubicBezTo>
                    <a:pt x="160" y="1154"/>
                    <a:pt x="257" y="1349"/>
                    <a:pt x="352" y="1529"/>
                  </a:cubicBezTo>
                  <a:cubicBezTo>
                    <a:pt x="444" y="1699"/>
                    <a:pt x="545" y="1869"/>
                    <a:pt x="645" y="2038"/>
                  </a:cubicBezTo>
                  <a:lnTo>
                    <a:pt x="708" y="2140"/>
                  </a:lnTo>
                  <a:cubicBezTo>
                    <a:pt x="769" y="2241"/>
                    <a:pt x="830" y="2343"/>
                    <a:pt x="885" y="2446"/>
                  </a:cubicBezTo>
                  <a:cubicBezTo>
                    <a:pt x="941" y="2554"/>
                    <a:pt x="993" y="2665"/>
                    <a:pt x="1043" y="2774"/>
                  </a:cubicBezTo>
                  <a:lnTo>
                    <a:pt x="1103" y="2899"/>
                  </a:lnTo>
                  <a:cubicBezTo>
                    <a:pt x="1189" y="3078"/>
                    <a:pt x="1276" y="3261"/>
                    <a:pt x="1366" y="3436"/>
                  </a:cubicBezTo>
                  <a:cubicBezTo>
                    <a:pt x="1521" y="3736"/>
                    <a:pt x="1735" y="4127"/>
                    <a:pt x="2011" y="4479"/>
                  </a:cubicBezTo>
                  <a:cubicBezTo>
                    <a:pt x="2268" y="4806"/>
                    <a:pt x="2557" y="5053"/>
                    <a:pt x="2873" y="5218"/>
                  </a:cubicBezTo>
                  <a:cubicBezTo>
                    <a:pt x="3031" y="5300"/>
                    <a:pt x="3209" y="5359"/>
                    <a:pt x="3401" y="5395"/>
                  </a:cubicBezTo>
                  <a:cubicBezTo>
                    <a:pt x="3403" y="5467"/>
                    <a:pt x="3460" y="5531"/>
                    <a:pt x="3535" y="5544"/>
                  </a:cubicBezTo>
                  <a:cubicBezTo>
                    <a:pt x="3579" y="5552"/>
                    <a:pt x="3624" y="5555"/>
                    <a:pt x="3671" y="5555"/>
                  </a:cubicBezTo>
                  <a:cubicBezTo>
                    <a:pt x="3680" y="5555"/>
                    <a:pt x="3689" y="5555"/>
                    <a:pt x="3699" y="5554"/>
                  </a:cubicBezTo>
                  <a:cubicBezTo>
                    <a:pt x="3750" y="5553"/>
                    <a:pt x="3804" y="5539"/>
                    <a:pt x="3847" y="5524"/>
                  </a:cubicBezTo>
                  <a:cubicBezTo>
                    <a:pt x="3893" y="5510"/>
                    <a:pt x="3936" y="5483"/>
                    <a:pt x="3976" y="5458"/>
                  </a:cubicBezTo>
                  <a:cubicBezTo>
                    <a:pt x="3977" y="5457"/>
                    <a:pt x="3979" y="5457"/>
                    <a:pt x="3980" y="5454"/>
                  </a:cubicBezTo>
                  <a:cubicBezTo>
                    <a:pt x="4002" y="5438"/>
                    <a:pt x="4016" y="5425"/>
                    <a:pt x="4029" y="5415"/>
                  </a:cubicBezTo>
                  <a:lnTo>
                    <a:pt x="4055" y="5414"/>
                  </a:lnTo>
                  <a:cubicBezTo>
                    <a:pt x="4066" y="5411"/>
                    <a:pt x="4078" y="5408"/>
                    <a:pt x="4087" y="5401"/>
                  </a:cubicBezTo>
                  <a:cubicBezTo>
                    <a:pt x="4107" y="5386"/>
                    <a:pt x="4117" y="5363"/>
                    <a:pt x="4115" y="5338"/>
                  </a:cubicBezTo>
                  <a:cubicBezTo>
                    <a:pt x="4124" y="5300"/>
                    <a:pt x="4137" y="5279"/>
                    <a:pt x="4150" y="5257"/>
                  </a:cubicBezTo>
                  <a:lnTo>
                    <a:pt x="4164" y="5231"/>
                  </a:lnTo>
                  <a:cubicBezTo>
                    <a:pt x="4186" y="5192"/>
                    <a:pt x="4200" y="5149"/>
                    <a:pt x="4214" y="5106"/>
                  </a:cubicBezTo>
                  <a:cubicBezTo>
                    <a:pt x="4249" y="4999"/>
                    <a:pt x="4267" y="4884"/>
                    <a:pt x="4275" y="4756"/>
                  </a:cubicBezTo>
                  <a:cubicBezTo>
                    <a:pt x="4288" y="4546"/>
                    <a:pt x="4275" y="4318"/>
                    <a:pt x="4232" y="4038"/>
                  </a:cubicBezTo>
                  <a:cubicBezTo>
                    <a:pt x="4200" y="3837"/>
                    <a:pt x="4157" y="3625"/>
                    <a:pt x="4095" y="3393"/>
                  </a:cubicBezTo>
                  <a:cubicBezTo>
                    <a:pt x="4062" y="3259"/>
                    <a:pt x="4023" y="3130"/>
                    <a:pt x="3979" y="3002"/>
                  </a:cubicBezTo>
                  <a:cubicBezTo>
                    <a:pt x="3927" y="2854"/>
                    <a:pt x="3857" y="2701"/>
                    <a:pt x="3756" y="2514"/>
                  </a:cubicBezTo>
                  <a:cubicBezTo>
                    <a:pt x="3613" y="2244"/>
                    <a:pt x="3403" y="1991"/>
                    <a:pt x="3136" y="1758"/>
                  </a:cubicBezTo>
                  <a:cubicBezTo>
                    <a:pt x="2889" y="1543"/>
                    <a:pt x="2604" y="1372"/>
                    <a:pt x="2331" y="1221"/>
                  </a:cubicBezTo>
                  <a:cubicBezTo>
                    <a:pt x="2198" y="1148"/>
                    <a:pt x="2063" y="1076"/>
                    <a:pt x="1929" y="1006"/>
                  </a:cubicBezTo>
                  <a:cubicBezTo>
                    <a:pt x="1757" y="914"/>
                    <a:pt x="1582" y="825"/>
                    <a:pt x="1414" y="726"/>
                  </a:cubicBezTo>
                  <a:cubicBezTo>
                    <a:pt x="1280" y="641"/>
                    <a:pt x="1164" y="532"/>
                    <a:pt x="1050" y="425"/>
                  </a:cubicBezTo>
                  <a:lnTo>
                    <a:pt x="996" y="374"/>
                  </a:lnTo>
                  <a:cubicBezTo>
                    <a:pt x="866" y="252"/>
                    <a:pt x="737" y="130"/>
                    <a:pt x="582" y="51"/>
                  </a:cubicBezTo>
                  <a:cubicBezTo>
                    <a:pt x="517" y="17"/>
                    <a:pt x="449" y="0"/>
                    <a:pt x="389" y="0"/>
                  </a:cubicBezTo>
                  <a:close/>
                </a:path>
              </a:pathLst>
            </a:custGeom>
            <a:solidFill>
              <a:srgbClr val="EC6A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96" name="Google Shape;4096;p16"/>
            <p:cNvSpPr/>
            <p:nvPr/>
          </p:nvSpPr>
          <p:spPr>
            <a:xfrm>
              <a:off x="3452800" y="-1468700"/>
              <a:ext cx="83175" cy="118500"/>
            </a:xfrm>
            <a:custGeom>
              <a:avLst/>
              <a:gdLst/>
              <a:ahLst/>
              <a:cxnLst/>
              <a:rect l="l" t="t" r="r" b="b"/>
              <a:pathLst>
                <a:path w="3327" h="4740" extrusionOk="0">
                  <a:moveTo>
                    <a:pt x="152" y="0"/>
                  </a:moveTo>
                  <a:cubicBezTo>
                    <a:pt x="140" y="0"/>
                    <a:pt x="128" y="2"/>
                    <a:pt x="118" y="5"/>
                  </a:cubicBezTo>
                  <a:cubicBezTo>
                    <a:pt x="118" y="5"/>
                    <a:pt x="118" y="5"/>
                    <a:pt x="117" y="5"/>
                  </a:cubicBezTo>
                  <a:cubicBezTo>
                    <a:pt x="113" y="5"/>
                    <a:pt x="92" y="17"/>
                    <a:pt x="92" y="18"/>
                  </a:cubicBezTo>
                  <a:cubicBezTo>
                    <a:pt x="72" y="32"/>
                    <a:pt x="59" y="52"/>
                    <a:pt x="52" y="81"/>
                  </a:cubicBezTo>
                  <a:cubicBezTo>
                    <a:pt x="16" y="210"/>
                    <a:pt x="0" y="350"/>
                    <a:pt x="2" y="536"/>
                  </a:cubicBezTo>
                  <a:cubicBezTo>
                    <a:pt x="2" y="703"/>
                    <a:pt x="22" y="888"/>
                    <a:pt x="59" y="1098"/>
                  </a:cubicBezTo>
                  <a:cubicBezTo>
                    <a:pt x="132" y="1507"/>
                    <a:pt x="267" y="1927"/>
                    <a:pt x="468" y="2382"/>
                  </a:cubicBezTo>
                  <a:cubicBezTo>
                    <a:pt x="668" y="2836"/>
                    <a:pt x="906" y="3245"/>
                    <a:pt x="1178" y="3597"/>
                  </a:cubicBezTo>
                  <a:cubicBezTo>
                    <a:pt x="1467" y="3973"/>
                    <a:pt x="1762" y="4239"/>
                    <a:pt x="2086" y="4411"/>
                  </a:cubicBezTo>
                  <a:cubicBezTo>
                    <a:pt x="2242" y="4493"/>
                    <a:pt x="2402" y="4545"/>
                    <a:pt x="2564" y="4567"/>
                  </a:cubicBezTo>
                  <a:lnTo>
                    <a:pt x="2607" y="4572"/>
                  </a:lnTo>
                  <a:cubicBezTo>
                    <a:pt x="2608" y="4630"/>
                    <a:pt x="2631" y="4673"/>
                    <a:pt x="2666" y="4702"/>
                  </a:cubicBezTo>
                  <a:cubicBezTo>
                    <a:pt x="2696" y="4726"/>
                    <a:pt x="2733" y="4740"/>
                    <a:pt x="2772" y="4740"/>
                  </a:cubicBezTo>
                  <a:cubicBezTo>
                    <a:pt x="2777" y="4740"/>
                    <a:pt x="2783" y="4739"/>
                    <a:pt x="2788" y="4739"/>
                  </a:cubicBezTo>
                  <a:cubicBezTo>
                    <a:pt x="2818" y="4736"/>
                    <a:pt x="2844" y="4725"/>
                    <a:pt x="2868" y="4709"/>
                  </a:cubicBezTo>
                  <a:cubicBezTo>
                    <a:pt x="2880" y="4700"/>
                    <a:pt x="2893" y="4692"/>
                    <a:pt x="2903" y="4679"/>
                  </a:cubicBezTo>
                  <a:cubicBezTo>
                    <a:pt x="2944" y="4634"/>
                    <a:pt x="2982" y="4585"/>
                    <a:pt x="3018" y="4536"/>
                  </a:cubicBezTo>
                  <a:lnTo>
                    <a:pt x="3052" y="4528"/>
                  </a:lnTo>
                  <a:cubicBezTo>
                    <a:pt x="3055" y="4526"/>
                    <a:pt x="3058" y="4524"/>
                    <a:pt x="3059" y="4522"/>
                  </a:cubicBezTo>
                  <a:cubicBezTo>
                    <a:pt x="3095" y="4498"/>
                    <a:pt x="3104" y="4463"/>
                    <a:pt x="3094" y="4436"/>
                  </a:cubicBezTo>
                  <a:cubicBezTo>
                    <a:pt x="3101" y="4413"/>
                    <a:pt x="3111" y="4394"/>
                    <a:pt x="3120" y="4377"/>
                  </a:cubicBezTo>
                  <a:cubicBezTo>
                    <a:pt x="3177" y="4279"/>
                    <a:pt x="3225" y="4170"/>
                    <a:pt x="3260" y="4039"/>
                  </a:cubicBezTo>
                  <a:cubicBezTo>
                    <a:pt x="3316" y="3846"/>
                    <a:pt x="3327" y="3630"/>
                    <a:pt x="3291" y="3415"/>
                  </a:cubicBezTo>
                  <a:cubicBezTo>
                    <a:pt x="3259" y="3224"/>
                    <a:pt x="3189" y="3028"/>
                    <a:pt x="3075" y="2814"/>
                  </a:cubicBezTo>
                  <a:cubicBezTo>
                    <a:pt x="2973" y="2622"/>
                    <a:pt x="2847" y="2435"/>
                    <a:pt x="2693" y="2244"/>
                  </a:cubicBezTo>
                  <a:cubicBezTo>
                    <a:pt x="2557" y="2075"/>
                    <a:pt x="2399" y="1904"/>
                    <a:pt x="2193" y="1707"/>
                  </a:cubicBezTo>
                  <a:cubicBezTo>
                    <a:pt x="2031" y="1549"/>
                    <a:pt x="1847" y="1387"/>
                    <a:pt x="1632" y="1207"/>
                  </a:cubicBezTo>
                  <a:cubicBezTo>
                    <a:pt x="1482" y="1084"/>
                    <a:pt x="1330" y="963"/>
                    <a:pt x="1178" y="841"/>
                  </a:cubicBezTo>
                  <a:cubicBezTo>
                    <a:pt x="964" y="673"/>
                    <a:pt x="753" y="502"/>
                    <a:pt x="546" y="327"/>
                  </a:cubicBezTo>
                  <a:cubicBezTo>
                    <a:pt x="432" y="229"/>
                    <a:pt x="319" y="127"/>
                    <a:pt x="214" y="21"/>
                  </a:cubicBezTo>
                  <a:cubicBezTo>
                    <a:pt x="197" y="6"/>
                    <a:pt x="174" y="0"/>
                    <a:pt x="152" y="0"/>
                  </a:cubicBezTo>
                  <a:close/>
                </a:path>
              </a:pathLst>
            </a:custGeom>
            <a:solidFill>
              <a:srgbClr val="EC6A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97" name="Google Shape;4097;p16"/>
            <p:cNvSpPr/>
            <p:nvPr/>
          </p:nvSpPr>
          <p:spPr>
            <a:xfrm>
              <a:off x="3690325" y="-1428800"/>
              <a:ext cx="67750" cy="125400"/>
            </a:xfrm>
            <a:custGeom>
              <a:avLst/>
              <a:gdLst/>
              <a:ahLst/>
              <a:cxnLst/>
              <a:rect l="l" t="t" r="r" b="b"/>
              <a:pathLst>
                <a:path w="2710" h="5016" extrusionOk="0">
                  <a:moveTo>
                    <a:pt x="248" y="1"/>
                  </a:moveTo>
                  <a:cubicBezTo>
                    <a:pt x="236" y="1"/>
                    <a:pt x="224" y="2"/>
                    <a:pt x="211" y="3"/>
                  </a:cubicBezTo>
                  <a:cubicBezTo>
                    <a:pt x="175" y="10"/>
                    <a:pt x="147" y="22"/>
                    <a:pt x="121" y="41"/>
                  </a:cubicBezTo>
                  <a:cubicBezTo>
                    <a:pt x="86" y="66"/>
                    <a:pt x="58" y="102"/>
                    <a:pt x="36" y="145"/>
                  </a:cubicBezTo>
                  <a:cubicBezTo>
                    <a:pt x="2" y="220"/>
                    <a:pt x="0" y="306"/>
                    <a:pt x="0" y="398"/>
                  </a:cubicBezTo>
                  <a:cubicBezTo>
                    <a:pt x="0" y="519"/>
                    <a:pt x="20" y="642"/>
                    <a:pt x="38" y="750"/>
                  </a:cubicBezTo>
                  <a:cubicBezTo>
                    <a:pt x="72" y="951"/>
                    <a:pt x="118" y="1152"/>
                    <a:pt x="165" y="1348"/>
                  </a:cubicBezTo>
                  <a:lnTo>
                    <a:pt x="216" y="1559"/>
                  </a:lnTo>
                  <a:cubicBezTo>
                    <a:pt x="244" y="1682"/>
                    <a:pt x="272" y="1806"/>
                    <a:pt x="298" y="1932"/>
                  </a:cubicBezTo>
                  <a:cubicBezTo>
                    <a:pt x="418" y="2478"/>
                    <a:pt x="540" y="3041"/>
                    <a:pt x="760" y="3567"/>
                  </a:cubicBezTo>
                  <a:cubicBezTo>
                    <a:pt x="896" y="3896"/>
                    <a:pt x="1066" y="4183"/>
                    <a:pt x="1267" y="4418"/>
                  </a:cubicBezTo>
                  <a:cubicBezTo>
                    <a:pt x="1385" y="4555"/>
                    <a:pt x="1523" y="4677"/>
                    <a:pt x="1675" y="4783"/>
                  </a:cubicBezTo>
                  <a:cubicBezTo>
                    <a:pt x="1669" y="4826"/>
                    <a:pt x="1681" y="4871"/>
                    <a:pt x="1705" y="4905"/>
                  </a:cubicBezTo>
                  <a:cubicBezTo>
                    <a:pt x="1732" y="4943"/>
                    <a:pt x="1774" y="4967"/>
                    <a:pt x="1820" y="4974"/>
                  </a:cubicBezTo>
                  <a:cubicBezTo>
                    <a:pt x="1829" y="4976"/>
                    <a:pt x="1839" y="4977"/>
                    <a:pt x="1848" y="4977"/>
                  </a:cubicBezTo>
                  <a:cubicBezTo>
                    <a:pt x="1881" y="4977"/>
                    <a:pt x="1914" y="4966"/>
                    <a:pt x="1952" y="4944"/>
                  </a:cubicBezTo>
                  <a:cubicBezTo>
                    <a:pt x="2000" y="4966"/>
                    <a:pt x="2048" y="4989"/>
                    <a:pt x="2099" y="5009"/>
                  </a:cubicBezTo>
                  <a:cubicBezTo>
                    <a:pt x="2108" y="5013"/>
                    <a:pt x="2117" y="5015"/>
                    <a:pt x="2127" y="5015"/>
                  </a:cubicBezTo>
                  <a:cubicBezTo>
                    <a:pt x="2142" y="5015"/>
                    <a:pt x="2157" y="5010"/>
                    <a:pt x="2169" y="5002"/>
                  </a:cubicBezTo>
                  <a:cubicBezTo>
                    <a:pt x="2179" y="4994"/>
                    <a:pt x="2186" y="4986"/>
                    <a:pt x="2192" y="4973"/>
                  </a:cubicBezTo>
                  <a:cubicBezTo>
                    <a:pt x="2199" y="4956"/>
                    <a:pt x="2199" y="4934"/>
                    <a:pt x="2192" y="4915"/>
                  </a:cubicBezTo>
                  <a:cubicBezTo>
                    <a:pt x="2185" y="4898"/>
                    <a:pt x="2172" y="4885"/>
                    <a:pt x="2156" y="4879"/>
                  </a:cubicBezTo>
                  <a:cubicBezTo>
                    <a:pt x="2133" y="4871"/>
                    <a:pt x="2110" y="4859"/>
                    <a:pt x="2089" y="4849"/>
                  </a:cubicBezTo>
                  <a:lnTo>
                    <a:pt x="2114" y="4836"/>
                  </a:lnTo>
                  <a:lnTo>
                    <a:pt x="2140" y="4816"/>
                  </a:lnTo>
                  <a:cubicBezTo>
                    <a:pt x="2199" y="4772"/>
                    <a:pt x="2254" y="4720"/>
                    <a:pt x="2307" y="4668"/>
                  </a:cubicBezTo>
                  <a:cubicBezTo>
                    <a:pt x="2399" y="4579"/>
                    <a:pt x="2481" y="4469"/>
                    <a:pt x="2558" y="4324"/>
                  </a:cubicBezTo>
                  <a:cubicBezTo>
                    <a:pt x="2609" y="4230"/>
                    <a:pt x="2649" y="4117"/>
                    <a:pt x="2679" y="3975"/>
                  </a:cubicBezTo>
                  <a:cubicBezTo>
                    <a:pt x="2702" y="3860"/>
                    <a:pt x="2709" y="3730"/>
                    <a:pt x="2700" y="3580"/>
                  </a:cubicBezTo>
                  <a:cubicBezTo>
                    <a:pt x="2695" y="3452"/>
                    <a:pt x="2667" y="3327"/>
                    <a:pt x="2640" y="3208"/>
                  </a:cubicBezTo>
                  <a:cubicBezTo>
                    <a:pt x="2607" y="3063"/>
                    <a:pt x="2554" y="2925"/>
                    <a:pt x="2509" y="2810"/>
                  </a:cubicBezTo>
                  <a:cubicBezTo>
                    <a:pt x="2423" y="2596"/>
                    <a:pt x="2307" y="2370"/>
                    <a:pt x="2143" y="2100"/>
                  </a:cubicBezTo>
                  <a:cubicBezTo>
                    <a:pt x="2004" y="1869"/>
                    <a:pt x="1840" y="1623"/>
                    <a:pt x="1642" y="1350"/>
                  </a:cubicBezTo>
                  <a:cubicBezTo>
                    <a:pt x="1445" y="1078"/>
                    <a:pt x="1258" y="838"/>
                    <a:pt x="1070" y="619"/>
                  </a:cubicBezTo>
                  <a:cubicBezTo>
                    <a:pt x="894" y="414"/>
                    <a:pt x="698" y="206"/>
                    <a:pt x="460" y="66"/>
                  </a:cubicBezTo>
                  <a:cubicBezTo>
                    <a:pt x="406" y="35"/>
                    <a:pt x="329" y="1"/>
                    <a:pt x="248" y="1"/>
                  </a:cubicBezTo>
                  <a:close/>
                </a:path>
              </a:pathLst>
            </a:custGeom>
            <a:solidFill>
              <a:srgbClr val="EC6A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98" name="Google Shape;4098;p16"/>
            <p:cNvSpPr/>
            <p:nvPr/>
          </p:nvSpPr>
          <p:spPr>
            <a:xfrm>
              <a:off x="3467950" y="-812900"/>
              <a:ext cx="109175" cy="47450"/>
            </a:xfrm>
            <a:custGeom>
              <a:avLst/>
              <a:gdLst/>
              <a:ahLst/>
              <a:cxnLst/>
              <a:rect l="l" t="t" r="r" b="b"/>
              <a:pathLst>
                <a:path w="4367" h="1898" extrusionOk="0">
                  <a:moveTo>
                    <a:pt x="439" y="0"/>
                  </a:moveTo>
                  <a:cubicBezTo>
                    <a:pt x="368" y="0"/>
                    <a:pt x="305" y="9"/>
                    <a:pt x="249" y="28"/>
                  </a:cubicBezTo>
                  <a:cubicBezTo>
                    <a:pt x="206" y="40"/>
                    <a:pt x="171" y="56"/>
                    <a:pt x="141" y="77"/>
                  </a:cubicBezTo>
                  <a:cubicBezTo>
                    <a:pt x="108" y="100"/>
                    <a:pt x="79" y="130"/>
                    <a:pt x="58" y="165"/>
                  </a:cubicBezTo>
                  <a:cubicBezTo>
                    <a:pt x="0" y="252"/>
                    <a:pt x="0" y="363"/>
                    <a:pt x="10" y="459"/>
                  </a:cubicBezTo>
                  <a:cubicBezTo>
                    <a:pt x="15" y="504"/>
                    <a:pt x="26" y="548"/>
                    <a:pt x="43" y="596"/>
                  </a:cubicBezTo>
                  <a:cubicBezTo>
                    <a:pt x="61" y="635"/>
                    <a:pt x="86" y="670"/>
                    <a:pt x="112" y="703"/>
                  </a:cubicBezTo>
                  <a:cubicBezTo>
                    <a:pt x="142" y="741"/>
                    <a:pt x="178" y="775"/>
                    <a:pt x="214" y="808"/>
                  </a:cubicBezTo>
                  <a:cubicBezTo>
                    <a:pt x="263" y="853"/>
                    <a:pt x="316" y="895"/>
                    <a:pt x="371" y="933"/>
                  </a:cubicBezTo>
                  <a:cubicBezTo>
                    <a:pt x="565" y="1071"/>
                    <a:pt x="780" y="1185"/>
                    <a:pt x="990" y="1292"/>
                  </a:cubicBezTo>
                  <a:lnTo>
                    <a:pt x="1070" y="1335"/>
                  </a:lnTo>
                  <a:lnTo>
                    <a:pt x="1112" y="1357"/>
                  </a:lnTo>
                  <a:cubicBezTo>
                    <a:pt x="1189" y="1399"/>
                    <a:pt x="1267" y="1437"/>
                    <a:pt x="1340" y="1482"/>
                  </a:cubicBezTo>
                  <a:cubicBezTo>
                    <a:pt x="1363" y="1496"/>
                    <a:pt x="1389" y="1514"/>
                    <a:pt x="1412" y="1529"/>
                  </a:cubicBezTo>
                  <a:lnTo>
                    <a:pt x="1477" y="1572"/>
                  </a:lnTo>
                  <a:cubicBezTo>
                    <a:pt x="1544" y="1614"/>
                    <a:pt x="1615" y="1651"/>
                    <a:pt x="1686" y="1686"/>
                  </a:cubicBezTo>
                  <a:cubicBezTo>
                    <a:pt x="1939" y="1808"/>
                    <a:pt x="2242" y="1881"/>
                    <a:pt x="2564" y="1896"/>
                  </a:cubicBezTo>
                  <a:cubicBezTo>
                    <a:pt x="2594" y="1897"/>
                    <a:pt x="2625" y="1898"/>
                    <a:pt x="2655" y="1898"/>
                  </a:cubicBezTo>
                  <a:cubicBezTo>
                    <a:pt x="2922" y="1898"/>
                    <a:pt x="3190" y="1847"/>
                    <a:pt x="3456" y="1745"/>
                  </a:cubicBezTo>
                  <a:cubicBezTo>
                    <a:pt x="3605" y="1687"/>
                    <a:pt x="3749" y="1608"/>
                    <a:pt x="3884" y="1512"/>
                  </a:cubicBezTo>
                  <a:cubicBezTo>
                    <a:pt x="3917" y="1512"/>
                    <a:pt x="3936" y="1522"/>
                    <a:pt x="3959" y="1531"/>
                  </a:cubicBezTo>
                  <a:cubicBezTo>
                    <a:pt x="3978" y="1538"/>
                    <a:pt x="3998" y="1541"/>
                    <a:pt x="4017" y="1541"/>
                  </a:cubicBezTo>
                  <a:cubicBezTo>
                    <a:pt x="4045" y="1541"/>
                    <a:pt x="4072" y="1535"/>
                    <a:pt x="4095" y="1522"/>
                  </a:cubicBezTo>
                  <a:lnTo>
                    <a:pt x="4122" y="1506"/>
                  </a:lnTo>
                  <a:cubicBezTo>
                    <a:pt x="4151" y="1485"/>
                    <a:pt x="4174" y="1455"/>
                    <a:pt x="4186" y="1422"/>
                  </a:cubicBezTo>
                  <a:cubicBezTo>
                    <a:pt x="4199" y="1383"/>
                    <a:pt x="4201" y="1327"/>
                    <a:pt x="4178" y="1285"/>
                  </a:cubicBezTo>
                  <a:cubicBezTo>
                    <a:pt x="4229" y="1199"/>
                    <a:pt x="4292" y="1124"/>
                    <a:pt x="4349" y="1047"/>
                  </a:cubicBezTo>
                  <a:cubicBezTo>
                    <a:pt x="4364" y="1027"/>
                    <a:pt x="4367" y="1004"/>
                    <a:pt x="4364" y="981"/>
                  </a:cubicBezTo>
                  <a:cubicBezTo>
                    <a:pt x="4359" y="956"/>
                    <a:pt x="4345" y="935"/>
                    <a:pt x="4325" y="923"/>
                  </a:cubicBezTo>
                  <a:cubicBezTo>
                    <a:pt x="4310" y="913"/>
                    <a:pt x="4293" y="908"/>
                    <a:pt x="4276" y="908"/>
                  </a:cubicBezTo>
                  <a:cubicBezTo>
                    <a:pt x="4257" y="908"/>
                    <a:pt x="4239" y="914"/>
                    <a:pt x="4223" y="925"/>
                  </a:cubicBezTo>
                  <a:cubicBezTo>
                    <a:pt x="4214" y="930"/>
                    <a:pt x="4207" y="938"/>
                    <a:pt x="4201" y="946"/>
                  </a:cubicBezTo>
                  <a:cubicBezTo>
                    <a:pt x="4163" y="1002"/>
                    <a:pt x="4120" y="1055"/>
                    <a:pt x="4075" y="1107"/>
                  </a:cubicBezTo>
                  <a:cubicBezTo>
                    <a:pt x="4018" y="1034"/>
                    <a:pt x="3960" y="955"/>
                    <a:pt x="3897" y="880"/>
                  </a:cubicBezTo>
                  <a:cubicBezTo>
                    <a:pt x="3809" y="772"/>
                    <a:pt x="3702" y="672"/>
                    <a:pt x="3579" y="579"/>
                  </a:cubicBezTo>
                  <a:cubicBezTo>
                    <a:pt x="3498" y="517"/>
                    <a:pt x="3401" y="464"/>
                    <a:pt x="3274" y="403"/>
                  </a:cubicBezTo>
                  <a:cubicBezTo>
                    <a:pt x="3163" y="356"/>
                    <a:pt x="3044" y="329"/>
                    <a:pt x="2935" y="307"/>
                  </a:cubicBezTo>
                  <a:cubicBezTo>
                    <a:pt x="2790" y="278"/>
                    <a:pt x="2643" y="272"/>
                    <a:pt x="2497" y="272"/>
                  </a:cubicBezTo>
                  <a:cubicBezTo>
                    <a:pt x="2439" y="272"/>
                    <a:pt x="2382" y="273"/>
                    <a:pt x="2326" y="274"/>
                  </a:cubicBezTo>
                  <a:lnTo>
                    <a:pt x="2251" y="277"/>
                  </a:lnTo>
                  <a:cubicBezTo>
                    <a:pt x="2229" y="277"/>
                    <a:pt x="2207" y="277"/>
                    <a:pt x="2185" y="277"/>
                  </a:cubicBezTo>
                  <a:cubicBezTo>
                    <a:pt x="1964" y="277"/>
                    <a:pt x="1689" y="269"/>
                    <a:pt x="1419" y="222"/>
                  </a:cubicBezTo>
                  <a:cubicBezTo>
                    <a:pt x="1342" y="207"/>
                    <a:pt x="1268" y="185"/>
                    <a:pt x="1192" y="162"/>
                  </a:cubicBezTo>
                  <a:cubicBezTo>
                    <a:pt x="1082" y="128"/>
                    <a:pt x="968" y="93"/>
                    <a:pt x="858" y="64"/>
                  </a:cubicBezTo>
                  <a:cubicBezTo>
                    <a:pt x="750" y="37"/>
                    <a:pt x="642" y="18"/>
                    <a:pt x="539" y="5"/>
                  </a:cubicBezTo>
                  <a:cubicBezTo>
                    <a:pt x="504" y="2"/>
                    <a:pt x="471" y="0"/>
                    <a:pt x="439" y="0"/>
                  </a:cubicBezTo>
                  <a:close/>
                </a:path>
              </a:pathLst>
            </a:custGeom>
            <a:solidFill>
              <a:srgbClr val="EC6A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99" name="Google Shape;4099;p16"/>
            <p:cNvSpPr/>
            <p:nvPr/>
          </p:nvSpPr>
          <p:spPr>
            <a:xfrm>
              <a:off x="3196125" y="-1515675"/>
              <a:ext cx="74100" cy="95000"/>
            </a:xfrm>
            <a:custGeom>
              <a:avLst/>
              <a:gdLst/>
              <a:ahLst/>
              <a:cxnLst/>
              <a:rect l="l" t="t" r="r" b="b"/>
              <a:pathLst>
                <a:path w="2964" h="3800" extrusionOk="0">
                  <a:moveTo>
                    <a:pt x="75" y="0"/>
                  </a:moveTo>
                  <a:cubicBezTo>
                    <a:pt x="60" y="0"/>
                    <a:pt x="46" y="5"/>
                    <a:pt x="35" y="14"/>
                  </a:cubicBezTo>
                  <a:cubicBezTo>
                    <a:pt x="33" y="17"/>
                    <a:pt x="28" y="21"/>
                    <a:pt x="22" y="28"/>
                  </a:cubicBezTo>
                  <a:cubicBezTo>
                    <a:pt x="0" y="57"/>
                    <a:pt x="10" y="100"/>
                    <a:pt x="39" y="119"/>
                  </a:cubicBezTo>
                  <a:cubicBezTo>
                    <a:pt x="237" y="252"/>
                    <a:pt x="434" y="387"/>
                    <a:pt x="625" y="528"/>
                  </a:cubicBezTo>
                  <a:cubicBezTo>
                    <a:pt x="825" y="675"/>
                    <a:pt x="1016" y="830"/>
                    <a:pt x="1200" y="993"/>
                  </a:cubicBezTo>
                  <a:cubicBezTo>
                    <a:pt x="1202" y="995"/>
                    <a:pt x="1204" y="997"/>
                    <a:pt x="1206" y="999"/>
                  </a:cubicBezTo>
                  <a:lnTo>
                    <a:pt x="1206" y="999"/>
                  </a:lnTo>
                  <a:cubicBezTo>
                    <a:pt x="1205" y="999"/>
                    <a:pt x="1205" y="998"/>
                    <a:pt x="1204" y="998"/>
                  </a:cubicBezTo>
                  <a:lnTo>
                    <a:pt x="1204" y="998"/>
                  </a:lnTo>
                  <a:cubicBezTo>
                    <a:pt x="1205" y="999"/>
                    <a:pt x="1206" y="1000"/>
                    <a:pt x="1207" y="1000"/>
                  </a:cubicBezTo>
                  <a:lnTo>
                    <a:pt x="1207" y="1000"/>
                  </a:lnTo>
                  <a:cubicBezTo>
                    <a:pt x="1358" y="1136"/>
                    <a:pt x="1499" y="1283"/>
                    <a:pt x="1635" y="1433"/>
                  </a:cubicBezTo>
                  <a:cubicBezTo>
                    <a:pt x="1781" y="1595"/>
                    <a:pt x="1916" y="1769"/>
                    <a:pt x="2037" y="1953"/>
                  </a:cubicBezTo>
                  <a:cubicBezTo>
                    <a:pt x="2119" y="2082"/>
                    <a:pt x="2195" y="2216"/>
                    <a:pt x="2263" y="2355"/>
                  </a:cubicBezTo>
                  <a:cubicBezTo>
                    <a:pt x="2334" y="2499"/>
                    <a:pt x="2390" y="2647"/>
                    <a:pt x="2441" y="2797"/>
                  </a:cubicBezTo>
                  <a:cubicBezTo>
                    <a:pt x="2527" y="3075"/>
                    <a:pt x="2576" y="3360"/>
                    <a:pt x="2599" y="3649"/>
                  </a:cubicBezTo>
                  <a:cubicBezTo>
                    <a:pt x="2603" y="3695"/>
                    <a:pt x="2639" y="3741"/>
                    <a:pt x="2676" y="3767"/>
                  </a:cubicBezTo>
                  <a:cubicBezTo>
                    <a:pt x="2706" y="3788"/>
                    <a:pt x="2741" y="3799"/>
                    <a:pt x="2778" y="3799"/>
                  </a:cubicBezTo>
                  <a:cubicBezTo>
                    <a:pt x="2789" y="3799"/>
                    <a:pt x="2801" y="3798"/>
                    <a:pt x="2813" y="3796"/>
                  </a:cubicBezTo>
                  <a:cubicBezTo>
                    <a:pt x="2859" y="3787"/>
                    <a:pt x="2902" y="3760"/>
                    <a:pt x="2929" y="3721"/>
                  </a:cubicBezTo>
                  <a:cubicBezTo>
                    <a:pt x="2959" y="3678"/>
                    <a:pt x="2964" y="3635"/>
                    <a:pt x="2959" y="3585"/>
                  </a:cubicBezTo>
                  <a:cubicBezTo>
                    <a:pt x="2943" y="3383"/>
                    <a:pt x="2913" y="3184"/>
                    <a:pt x="2864" y="2988"/>
                  </a:cubicBezTo>
                  <a:cubicBezTo>
                    <a:pt x="2816" y="2790"/>
                    <a:pt x="2748" y="2599"/>
                    <a:pt x="2665" y="2414"/>
                  </a:cubicBezTo>
                  <a:cubicBezTo>
                    <a:pt x="2510" y="2062"/>
                    <a:pt x="2280" y="1740"/>
                    <a:pt x="2016" y="1460"/>
                  </a:cubicBezTo>
                  <a:cubicBezTo>
                    <a:pt x="1750" y="1177"/>
                    <a:pt x="1444" y="935"/>
                    <a:pt x="1132" y="705"/>
                  </a:cubicBezTo>
                  <a:cubicBezTo>
                    <a:pt x="968" y="584"/>
                    <a:pt x="798" y="471"/>
                    <a:pt x="630" y="356"/>
                  </a:cubicBezTo>
                  <a:cubicBezTo>
                    <a:pt x="457" y="241"/>
                    <a:pt x="283" y="126"/>
                    <a:pt x="112" y="11"/>
                  </a:cubicBezTo>
                  <a:cubicBezTo>
                    <a:pt x="100" y="4"/>
                    <a:pt x="87" y="0"/>
                    <a:pt x="75" y="0"/>
                  </a:cubicBezTo>
                  <a:close/>
                </a:path>
              </a:pathLst>
            </a:custGeom>
            <a:solidFill>
              <a:srgbClr val="F09C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00" name="Google Shape;4100;p16"/>
            <p:cNvSpPr/>
            <p:nvPr/>
          </p:nvSpPr>
          <p:spPr>
            <a:xfrm>
              <a:off x="3252250" y="-1478575"/>
              <a:ext cx="20200" cy="50025"/>
            </a:xfrm>
            <a:custGeom>
              <a:avLst/>
              <a:gdLst/>
              <a:ahLst/>
              <a:cxnLst/>
              <a:rect l="l" t="t" r="r" b="b"/>
              <a:pathLst>
                <a:path w="808" h="2001" extrusionOk="0">
                  <a:moveTo>
                    <a:pt x="74" y="0"/>
                  </a:moveTo>
                  <a:cubicBezTo>
                    <a:pt x="65" y="0"/>
                    <a:pt x="56" y="2"/>
                    <a:pt x="46" y="6"/>
                  </a:cubicBezTo>
                  <a:cubicBezTo>
                    <a:pt x="43" y="8"/>
                    <a:pt x="42" y="11"/>
                    <a:pt x="38" y="12"/>
                  </a:cubicBezTo>
                  <a:cubicBezTo>
                    <a:pt x="15" y="27"/>
                    <a:pt x="0" y="64"/>
                    <a:pt x="16" y="93"/>
                  </a:cubicBezTo>
                  <a:cubicBezTo>
                    <a:pt x="111" y="255"/>
                    <a:pt x="197" y="420"/>
                    <a:pt x="276" y="591"/>
                  </a:cubicBezTo>
                  <a:cubicBezTo>
                    <a:pt x="352" y="758"/>
                    <a:pt x="415" y="930"/>
                    <a:pt x="473" y="1104"/>
                  </a:cubicBezTo>
                  <a:lnTo>
                    <a:pt x="467" y="1088"/>
                  </a:lnTo>
                  <a:lnTo>
                    <a:pt x="467" y="1088"/>
                  </a:lnTo>
                  <a:cubicBezTo>
                    <a:pt x="555" y="1368"/>
                    <a:pt x="621" y="1655"/>
                    <a:pt x="671" y="1945"/>
                  </a:cubicBezTo>
                  <a:cubicBezTo>
                    <a:pt x="676" y="1978"/>
                    <a:pt x="706" y="2001"/>
                    <a:pt x="738" y="2001"/>
                  </a:cubicBezTo>
                  <a:cubicBezTo>
                    <a:pt x="742" y="2001"/>
                    <a:pt x="745" y="2001"/>
                    <a:pt x="749" y="2000"/>
                  </a:cubicBezTo>
                  <a:cubicBezTo>
                    <a:pt x="785" y="1993"/>
                    <a:pt x="808" y="1958"/>
                    <a:pt x="803" y="1922"/>
                  </a:cubicBezTo>
                  <a:cubicBezTo>
                    <a:pt x="772" y="1753"/>
                    <a:pt x="739" y="1586"/>
                    <a:pt x="697" y="1420"/>
                  </a:cubicBezTo>
                  <a:cubicBezTo>
                    <a:pt x="660" y="1265"/>
                    <a:pt x="612" y="1112"/>
                    <a:pt x="562" y="962"/>
                  </a:cubicBezTo>
                  <a:cubicBezTo>
                    <a:pt x="454" y="640"/>
                    <a:pt x="309" y="331"/>
                    <a:pt x="135" y="39"/>
                  </a:cubicBezTo>
                  <a:cubicBezTo>
                    <a:pt x="124" y="22"/>
                    <a:pt x="114" y="12"/>
                    <a:pt x="97" y="5"/>
                  </a:cubicBezTo>
                  <a:cubicBezTo>
                    <a:pt x="89" y="2"/>
                    <a:pt x="82" y="0"/>
                    <a:pt x="74" y="0"/>
                  </a:cubicBezTo>
                  <a:close/>
                </a:path>
              </a:pathLst>
            </a:custGeom>
            <a:solidFill>
              <a:srgbClr val="F09C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01" name="Google Shape;4101;p16"/>
            <p:cNvSpPr/>
            <p:nvPr/>
          </p:nvSpPr>
          <p:spPr>
            <a:xfrm>
              <a:off x="3197100" y="-1475000"/>
              <a:ext cx="65400" cy="60825"/>
            </a:xfrm>
            <a:custGeom>
              <a:avLst/>
              <a:gdLst/>
              <a:ahLst/>
              <a:cxnLst/>
              <a:rect l="l" t="t" r="r" b="b"/>
              <a:pathLst>
                <a:path w="2616" h="2433" extrusionOk="0">
                  <a:moveTo>
                    <a:pt x="490" y="702"/>
                  </a:moveTo>
                  <a:cubicBezTo>
                    <a:pt x="490" y="704"/>
                    <a:pt x="491" y="704"/>
                    <a:pt x="491" y="707"/>
                  </a:cubicBezTo>
                  <a:cubicBezTo>
                    <a:pt x="491" y="704"/>
                    <a:pt x="491" y="704"/>
                    <a:pt x="490" y="702"/>
                  </a:cubicBezTo>
                  <a:close/>
                  <a:moveTo>
                    <a:pt x="73" y="1"/>
                  </a:moveTo>
                  <a:cubicBezTo>
                    <a:pt x="63" y="1"/>
                    <a:pt x="54" y="3"/>
                    <a:pt x="45" y="7"/>
                  </a:cubicBezTo>
                  <a:cubicBezTo>
                    <a:pt x="40" y="8"/>
                    <a:pt x="38" y="11"/>
                    <a:pt x="33" y="14"/>
                  </a:cubicBezTo>
                  <a:cubicBezTo>
                    <a:pt x="9" y="31"/>
                    <a:pt x="0" y="64"/>
                    <a:pt x="15" y="93"/>
                  </a:cubicBezTo>
                  <a:cubicBezTo>
                    <a:pt x="72" y="225"/>
                    <a:pt x="132" y="355"/>
                    <a:pt x="198" y="484"/>
                  </a:cubicBezTo>
                  <a:cubicBezTo>
                    <a:pt x="270" y="622"/>
                    <a:pt x="352" y="755"/>
                    <a:pt x="435" y="887"/>
                  </a:cubicBezTo>
                  <a:cubicBezTo>
                    <a:pt x="509" y="998"/>
                    <a:pt x="586" y="1109"/>
                    <a:pt x="670" y="1214"/>
                  </a:cubicBezTo>
                  <a:cubicBezTo>
                    <a:pt x="763" y="1334"/>
                    <a:pt x="868" y="1449"/>
                    <a:pt x="978" y="1557"/>
                  </a:cubicBezTo>
                  <a:cubicBezTo>
                    <a:pt x="1391" y="1968"/>
                    <a:pt x="1910" y="2278"/>
                    <a:pt x="2474" y="2427"/>
                  </a:cubicBezTo>
                  <a:cubicBezTo>
                    <a:pt x="2487" y="2431"/>
                    <a:pt x="2499" y="2433"/>
                    <a:pt x="2511" y="2433"/>
                  </a:cubicBezTo>
                  <a:cubicBezTo>
                    <a:pt x="2524" y="2433"/>
                    <a:pt x="2536" y="2430"/>
                    <a:pt x="2550" y="2424"/>
                  </a:cubicBezTo>
                  <a:cubicBezTo>
                    <a:pt x="2573" y="2413"/>
                    <a:pt x="2590" y="2394"/>
                    <a:pt x="2597" y="2370"/>
                  </a:cubicBezTo>
                  <a:cubicBezTo>
                    <a:pt x="2616" y="2324"/>
                    <a:pt x="2590" y="2261"/>
                    <a:pt x="2540" y="2245"/>
                  </a:cubicBezTo>
                  <a:cubicBezTo>
                    <a:pt x="2429" y="2212"/>
                    <a:pt x="2317" y="2176"/>
                    <a:pt x="2206" y="2136"/>
                  </a:cubicBezTo>
                  <a:cubicBezTo>
                    <a:pt x="2093" y="2094"/>
                    <a:pt x="1984" y="2044"/>
                    <a:pt x="1876" y="1989"/>
                  </a:cubicBezTo>
                  <a:cubicBezTo>
                    <a:pt x="1750" y="1924"/>
                    <a:pt x="1632" y="1851"/>
                    <a:pt x="1516" y="1772"/>
                  </a:cubicBezTo>
                  <a:cubicBezTo>
                    <a:pt x="1393" y="1689"/>
                    <a:pt x="1278" y="1597"/>
                    <a:pt x="1167" y="1499"/>
                  </a:cubicBezTo>
                  <a:lnTo>
                    <a:pt x="1167" y="1499"/>
                  </a:lnTo>
                  <a:cubicBezTo>
                    <a:pt x="1168" y="1499"/>
                    <a:pt x="1170" y="1500"/>
                    <a:pt x="1171" y="1501"/>
                  </a:cubicBezTo>
                  <a:cubicBezTo>
                    <a:pt x="912" y="1264"/>
                    <a:pt x="684" y="997"/>
                    <a:pt x="491" y="707"/>
                  </a:cubicBezTo>
                  <a:lnTo>
                    <a:pt x="491" y="707"/>
                  </a:lnTo>
                  <a:cubicBezTo>
                    <a:pt x="491" y="708"/>
                    <a:pt x="493" y="708"/>
                    <a:pt x="493" y="709"/>
                  </a:cubicBezTo>
                  <a:cubicBezTo>
                    <a:pt x="491" y="708"/>
                    <a:pt x="491" y="707"/>
                    <a:pt x="490" y="704"/>
                  </a:cubicBezTo>
                  <a:cubicBezTo>
                    <a:pt x="354" y="490"/>
                    <a:pt x="233" y="270"/>
                    <a:pt x="132" y="37"/>
                  </a:cubicBezTo>
                  <a:cubicBezTo>
                    <a:pt x="122" y="14"/>
                    <a:pt x="97" y="1"/>
                    <a:pt x="73" y="1"/>
                  </a:cubicBezTo>
                  <a:close/>
                </a:path>
              </a:pathLst>
            </a:custGeom>
            <a:solidFill>
              <a:srgbClr val="F09C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02" name="Google Shape;4102;p16"/>
            <p:cNvSpPr/>
            <p:nvPr/>
          </p:nvSpPr>
          <p:spPr>
            <a:xfrm>
              <a:off x="3238600" y="-1436100"/>
              <a:ext cx="20925" cy="18975"/>
            </a:xfrm>
            <a:custGeom>
              <a:avLst/>
              <a:gdLst/>
              <a:ahLst/>
              <a:cxnLst/>
              <a:rect l="l" t="t" r="r" b="b"/>
              <a:pathLst>
                <a:path w="837" h="759" extrusionOk="0">
                  <a:moveTo>
                    <a:pt x="108" y="0"/>
                  </a:moveTo>
                  <a:cubicBezTo>
                    <a:pt x="88" y="0"/>
                    <a:pt x="69" y="6"/>
                    <a:pt x="52" y="18"/>
                  </a:cubicBezTo>
                  <a:cubicBezTo>
                    <a:pt x="52" y="18"/>
                    <a:pt x="51" y="18"/>
                    <a:pt x="51" y="18"/>
                  </a:cubicBezTo>
                  <a:cubicBezTo>
                    <a:pt x="48" y="18"/>
                    <a:pt x="46" y="20"/>
                    <a:pt x="45" y="21"/>
                  </a:cubicBezTo>
                  <a:cubicBezTo>
                    <a:pt x="8" y="55"/>
                    <a:pt x="1" y="116"/>
                    <a:pt x="35" y="156"/>
                  </a:cubicBezTo>
                  <a:cubicBezTo>
                    <a:pt x="230" y="371"/>
                    <a:pt x="444" y="565"/>
                    <a:pt x="676" y="742"/>
                  </a:cubicBezTo>
                  <a:cubicBezTo>
                    <a:pt x="690" y="753"/>
                    <a:pt x="708" y="759"/>
                    <a:pt x="727" y="759"/>
                  </a:cubicBezTo>
                  <a:cubicBezTo>
                    <a:pt x="757" y="759"/>
                    <a:pt x="788" y="744"/>
                    <a:pt x="806" y="719"/>
                  </a:cubicBezTo>
                  <a:cubicBezTo>
                    <a:pt x="836" y="676"/>
                    <a:pt x="822" y="618"/>
                    <a:pt x="783" y="588"/>
                  </a:cubicBezTo>
                  <a:cubicBezTo>
                    <a:pt x="684" y="511"/>
                    <a:pt x="588" y="432"/>
                    <a:pt x="495" y="347"/>
                  </a:cubicBezTo>
                  <a:cubicBezTo>
                    <a:pt x="384" y="246"/>
                    <a:pt x="281" y="143"/>
                    <a:pt x="180" y="32"/>
                  </a:cubicBezTo>
                  <a:cubicBezTo>
                    <a:pt x="161" y="11"/>
                    <a:pt x="134" y="0"/>
                    <a:pt x="108" y="0"/>
                  </a:cubicBezTo>
                  <a:close/>
                </a:path>
              </a:pathLst>
            </a:custGeom>
            <a:solidFill>
              <a:srgbClr val="F09C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03" name="Google Shape;4103;p16"/>
            <p:cNvSpPr/>
            <p:nvPr/>
          </p:nvSpPr>
          <p:spPr>
            <a:xfrm>
              <a:off x="3462350" y="-1442600"/>
              <a:ext cx="68575" cy="87875"/>
            </a:xfrm>
            <a:custGeom>
              <a:avLst/>
              <a:gdLst/>
              <a:ahLst/>
              <a:cxnLst/>
              <a:rect l="l" t="t" r="r" b="b"/>
              <a:pathLst>
                <a:path w="2743" h="3515" extrusionOk="0">
                  <a:moveTo>
                    <a:pt x="2465" y="3234"/>
                  </a:moveTo>
                  <a:lnTo>
                    <a:pt x="2465" y="3234"/>
                  </a:lnTo>
                  <a:cubicBezTo>
                    <a:pt x="2467" y="3234"/>
                    <a:pt x="2470" y="3235"/>
                    <a:pt x="2472" y="3235"/>
                  </a:cubicBezTo>
                  <a:lnTo>
                    <a:pt x="2472" y="3235"/>
                  </a:lnTo>
                  <a:cubicBezTo>
                    <a:pt x="2470" y="3235"/>
                    <a:pt x="2468" y="3234"/>
                    <a:pt x="2465" y="3234"/>
                  </a:cubicBezTo>
                  <a:close/>
                  <a:moveTo>
                    <a:pt x="2472" y="3235"/>
                  </a:moveTo>
                  <a:cubicBezTo>
                    <a:pt x="2479" y="3237"/>
                    <a:pt x="2484" y="3239"/>
                    <a:pt x="2489" y="3240"/>
                  </a:cubicBezTo>
                  <a:cubicBezTo>
                    <a:pt x="2484" y="3238"/>
                    <a:pt x="2478" y="3236"/>
                    <a:pt x="2472" y="3235"/>
                  </a:cubicBezTo>
                  <a:close/>
                  <a:moveTo>
                    <a:pt x="76" y="1"/>
                  </a:moveTo>
                  <a:cubicBezTo>
                    <a:pt x="66" y="1"/>
                    <a:pt x="56" y="3"/>
                    <a:pt x="46" y="8"/>
                  </a:cubicBezTo>
                  <a:cubicBezTo>
                    <a:pt x="43" y="9"/>
                    <a:pt x="39" y="11"/>
                    <a:pt x="37" y="14"/>
                  </a:cubicBezTo>
                  <a:cubicBezTo>
                    <a:pt x="12" y="31"/>
                    <a:pt x="0" y="67"/>
                    <a:pt x="16" y="96"/>
                  </a:cubicBezTo>
                  <a:cubicBezTo>
                    <a:pt x="95" y="244"/>
                    <a:pt x="162" y="397"/>
                    <a:pt x="227" y="552"/>
                  </a:cubicBezTo>
                  <a:cubicBezTo>
                    <a:pt x="302" y="729"/>
                    <a:pt x="371" y="909"/>
                    <a:pt x="438" y="1091"/>
                  </a:cubicBezTo>
                  <a:cubicBezTo>
                    <a:pt x="510" y="1278"/>
                    <a:pt x="582" y="1464"/>
                    <a:pt x="655" y="1648"/>
                  </a:cubicBezTo>
                  <a:cubicBezTo>
                    <a:pt x="731" y="1834"/>
                    <a:pt x="813" y="2013"/>
                    <a:pt x="905" y="2191"/>
                  </a:cubicBezTo>
                  <a:cubicBezTo>
                    <a:pt x="988" y="2349"/>
                    <a:pt x="1082" y="2501"/>
                    <a:pt x="1185" y="2646"/>
                  </a:cubicBezTo>
                  <a:cubicBezTo>
                    <a:pt x="1294" y="2800"/>
                    <a:pt x="1421" y="2934"/>
                    <a:pt x="1560" y="3059"/>
                  </a:cubicBezTo>
                  <a:cubicBezTo>
                    <a:pt x="1699" y="3182"/>
                    <a:pt x="1859" y="3278"/>
                    <a:pt x="2025" y="3357"/>
                  </a:cubicBezTo>
                  <a:cubicBezTo>
                    <a:pt x="2205" y="3444"/>
                    <a:pt x="2400" y="3487"/>
                    <a:pt x="2598" y="3514"/>
                  </a:cubicBezTo>
                  <a:cubicBezTo>
                    <a:pt x="2603" y="3515"/>
                    <a:pt x="2607" y="3515"/>
                    <a:pt x="2612" y="3515"/>
                  </a:cubicBezTo>
                  <a:cubicBezTo>
                    <a:pt x="2674" y="3515"/>
                    <a:pt x="2729" y="3461"/>
                    <a:pt x="2735" y="3399"/>
                  </a:cubicBezTo>
                  <a:cubicBezTo>
                    <a:pt x="2742" y="3329"/>
                    <a:pt x="2687" y="3271"/>
                    <a:pt x="2620" y="3263"/>
                  </a:cubicBezTo>
                  <a:cubicBezTo>
                    <a:pt x="2577" y="3255"/>
                    <a:pt x="2531" y="3248"/>
                    <a:pt x="2488" y="3240"/>
                  </a:cubicBezTo>
                  <a:cubicBezTo>
                    <a:pt x="2406" y="3221"/>
                    <a:pt x="2327" y="3199"/>
                    <a:pt x="2248" y="3171"/>
                  </a:cubicBezTo>
                  <a:cubicBezTo>
                    <a:pt x="2175" y="3146"/>
                    <a:pt x="2103" y="3112"/>
                    <a:pt x="2033" y="3077"/>
                  </a:cubicBezTo>
                  <a:cubicBezTo>
                    <a:pt x="1896" y="3003"/>
                    <a:pt x="1770" y="2912"/>
                    <a:pt x="1653" y="2810"/>
                  </a:cubicBezTo>
                  <a:cubicBezTo>
                    <a:pt x="1567" y="2727"/>
                    <a:pt x="1487" y="2641"/>
                    <a:pt x="1411" y="2550"/>
                  </a:cubicBezTo>
                  <a:cubicBezTo>
                    <a:pt x="1332" y="2454"/>
                    <a:pt x="1263" y="2352"/>
                    <a:pt x="1194" y="2250"/>
                  </a:cubicBezTo>
                  <a:lnTo>
                    <a:pt x="1194" y="2250"/>
                  </a:lnTo>
                  <a:cubicBezTo>
                    <a:pt x="1195" y="2251"/>
                    <a:pt x="1195" y="2253"/>
                    <a:pt x="1198" y="2253"/>
                  </a:cubicBezTo>
                  <a:cubicBezTo>
                    <a:pt x="1083" y="2078"/>
                    <a:pt x="985" y="1891"/>
                    <a:pt x="892" y="1703"/>
                  </a:cubicBezTo>
                  <a:cubicBezTo>
                    <a:pt x="799" y="1512"/>
                    <a:pt x="711" y="1318"/>
                    <a:pt x="626" y="1123"/>
                  </a:cubicBezTo>
                  <a:cubicBezTo>
                    <a:pt x="473" y="758"/>
                    <a:pt x="323" y="389"/>
                    <a:pt x="135" y="38"/>
                  </a:cubicBezTo>
                  <a:cubicBezTo>
                    <a:pt x="123" y="15"/>
                    <a:pt x="101" y="1"/>
                    <a:pt x="76" y="1"/>
                  </a:cubicBezTo>
                  <a:close/>
                </a:path>
              </a:pathLst>
            </a:custGeom>
            <a:solidFill>
              <a:srgbClr val="F09C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04" name="Google Shape;4104;p16"/>
            <p:cNvSpPr/>
            <p:nvPr/>
          </p:nvSpPr>
          <p:spPr>
            <a:xfrm>
              <a:off x="3503125" y="-1379750"/>
              <a:ext cx="26425" cy="22950"/>
            </a:xfrm>
            <a:custGeom>
              <a:avLst/>
              <a:gdLst/>
              <a:ahLst/>
              <a:cxnLst/>
              <a:rect l="l" t="t" r="r" b="b"/>
              <a:pathLst>
                <a:path w="1057" h="918" extrusionOk="0">
                  <a:moveTo>
                    <a:pt x="116" y="0"/>
                  </a:moveTo>
                  <a:cubicBezTo>
                    <a:pt x="96" y="0"/>
                    <a:pt x="75" y="7"/>
                    <a:pt x="57" y="20"/>
                  </a:cubicBezTo>
                  <a:cubicBezTo>
                    <a:pt x="55" y="22"/>
                    <a:pt x="51" y="23"/>
                    <a:pt x="50" y="25"/>
                  </a:cubicBezTo>
                  <a:cubicBezTo>
                    <a:pt x="7" y="64"/>
                    <a:pt x="1" y="130"/>
                    <a:pt x="37" y="171"/>
                  </a:cubicBezTo>
                  <a:cubicBezTo>
                    <a:pt x="281" y="447"/>
                    <a:pt x="558" y="693"/>
                    <a:pt x="867" y="898"/>
                  </a:cubicBezTo>
                  <a:cubicBezTo>
                    <a:pt x="886" y="911"/>
                    <a:pt x="908" y="918"/>
                    <a:pt x="931" y="918"/>
                  </a:cubicBezTo>
                  <a:cubicBezTo>
                    <a:pt x="966" y="918"/>
                    <a:pt x="1001" y="901"/>
                    <a:pt x="1023" y="869"/>
                  </a:cubicBezTo>
                  <a:cubicBezTo>
                    <a:pt x="1056" y="819"/>
                    <a:pt x="1046" y="746"/>
                    <a:pt x="995" y="713"/>
                  </a:cubicBezTo>
                  <a:cubicBezTo>
                    <a:pt x="911" y="660"/>
                    <a:pt x="831" y="605"/>
                    <a:pt x="752" y="548"/>
                  </a:cubicBezTo>
                  <a:cubicBezTo>
                    <a:pt x="661" y="483"/>
                    <a:pt x="580" y="413"/>
                    <a:pt x="496" y="341"/>
                  </a:cubicBezTo>
                  <a:lnTo>
                    <a:pt x="496" y="341"/>
                  </a:lnTo>
                  <a:lnTo>
                    <a:pt x="506" y="351"/>
                  </a:lnTo>
                  <a:cubicBezTo>
                    <a:pt x="502" y="347"/>
                    <a:pt x="498" y="343"/>
                    <a:pt x="494" y="340"/>
                  </a:cubicBezTo>
                  <a:lnTo>
                    <a:pt x="494" y="340"/>
                  </a:lnTo>
                  <a:cubicBezTo>
                    <a:pt x="495" y="340"/>
                    <a:pt x="496" y="340"/>
                    <a:pt x="496" y="341"/>
                  </a:cubicBezTo>
                  <a:cubicBezTo>
                    <a:pt x="493" y="338"/>
                    <a:pt x="489" y="334"/>
                    <a:pt x="486" y="332"/>
                  </a:cubicBezTo>
                  <a:lnTo>
                    <a:pt x="486" y="332"/>
                  </a:lnTo>
                  <a:cubicBezTo>
                    <a:pt x="486" y="332"/>
                    <a:pt x="486" y="332"/>
                    <a:pt x="486" y="332"/>
                  </a:cubicBezTo>
                  <a:lnTo>
                    <a:pt x="486" y="332"/>
                  </a:lnTo>
                  <a:cubicBezTo>
                    <a:pt x="386" y="239"/>
                    <a:pt x="288" y="140"/>
                    <a:pt x="195" y="36"/>
                  </a:cubicBezTo>
                  <a:cubicBezTo>
                    <a:pt x="174" y="13"/>
                    <a:pt x="145" y="0"/>
                    <a:pt x="116" y="0"/>
                  </a:cubicBezTo>
                  <a:close/>
                </a:path>
              </a:pathLst>
            </a:custGeom>
            <a:solidFill>
              <a:srgbClr val="F09C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05" name="Google Shape;4105;p16"/>
            <p:cNvSpPr/>
            <p:nvPr/>
          </p:nvSpPr>
          <p:spPr>
            <a:xfrm>
              <a:off x="3515800" y="-1392875"/>
              <a:ext cx="20400" cy="32000"/>
            </a:xfrm>
            <a:custGeom>
              <a:avLst/>
              <a:gdLst/>
              <a:ahLst/>
              <a:cxnLst/>
              <a:rect l="l" t="t" r="r" b="b"/>
              <a:pathLst>
                <a:path w="816" h="1280" extrusionOk="0">
                  <a:moveTo>
                    <a:pt x="73" y="1"/>
                  </a:moveTo>
                  <a:cubicBezTo>
                    <a:pt x="57" y="1"/>
                    <a:pt x="41" y="6"/>
                    <a:pt x="28" y="15"/>
                  </a:cubicBezTo>
                  <a:cubicBezTo>
                    <a:pt x="30" y="15"/>
                    <a:pt x="28" y="15"/>
                    <a:pt x="25" y="17"/>
                  </a:cubicBezTo>
                  <a:cubicBezTo>
                    <a:pt x="11" y="30"/>
                    <a:pt x="2" y="46"/>
                    <a:pt x="2" y="66"/>
                  </a:cubicBezTo>
                  <a:cubicBezTo>
                    <a:pt x="1" y="86"/>
                    <a:pt x="8" y="102"/>
                    <a:pt x="18" y="119"/>
                  </a:cubicBezTo>
                  <a:cubicBezTo>
                    <a:pt x="107" y="245"/>
                    <a:pt x="195" y="369"/>
                    <a:pt x="277" y="498"/>
                  </a:cubicBezTo>
                  <a:cubicBezTo>
                    <a:pt x="347" y="607"/>
                    <a:pt x="416" y="719"/>
                    <a:pt x="478" y="833"/>
                  </a:cubicBezTo>
                  <a:cubicBezTo>
                    <a:pt x="554" y="965"/>
                    <a:pt x="620" y="1101"/>
                    <a:pt x="683" y="1243"/>
                  </a:cubicBezTo>
                  <a:cubicBezTo>
                    <a:pt x="693" y="1266"/>
                    <a:pt x="719" y="1279"/>
                    <a:pt x="744" y="1279"/>
                  </a:cubicBezTo>
                  <a:cubicBezTo>
                    <a:pt x="753" y="1279"/>
                    <a:pt x="762" y="1278"/>
                    <a:pt x="771" y="1274"/>
                  </a:cubicBezTo>
                  <a:cubicBezTo>
                    <a:pt x="805" y="1258"/>
                    <a:pt x="815" y="1218"/>
                    <a:pt x="804" y="1185"/>
                  </a:cubicBezTo>
                  <a:cubicBezTo>
                    <a:pt x="631" y="770"/>
                    <a:pt x="383" y="390"/>
                    <a:pt x="124" y="26"/>
                  </a:cubicBezTo>
                  <a:cubicBezTo>
                    <a:pt x="113" y="9"/>
                    <a:pt x="94" y="1"/>
                    <a:pt x="73" y="1"/>
                  </a:cubicBezTo>
                  <a:close/>
                </a:path>
              </a:pathLst>
            </a:custGeom>
            <a:solidFill>
              <a:srgbClr val="F09C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06" name="Google Shape;4106;p16"/>
            <p:cNvSpPr/>
            <p:nvPr/>
          </p:nvSpPr>
          <p:spPr>
            <a:xfrm>
              <a:off x="3488200" y="-1432700"/>
              <a:ext cx="49675" cy="68175"/>
            </a:xfrm>
            <a:custGeom>
              <a:avLst/>
              <a:gdLst/>
              <a:ahLst/>
              <a:cxnLst/>
              <a:rect l="l" t="t" r="r" b="b"/>
              <a:pathLst>
                <a:path w="1987" h="2727" extrusionOk="0">
                  <a:moveTo>
                    <a:pt x="1706" y="2405"/>
                  </a:moveTo>
                  <a:lnTo>
                    <a:pt x="1706" y="2405"/>
                  </a:lnTo>
                  <a:cubicBezTo>
                    <a:pt x="1706" y="2406"/>
                    <a:pt x="1706" y="2406"/>
                    <a:pt x="1707" y="2407"/>
                  </a:cubicBezTo>
                  <a:cubicBezTo>
                    <a:pt x="1707" y="2407"/>
                    <a:pt x="1706" y="2406"/>
                    <a:pt x="1706" y="2405"/>
                  </a:cubicBezTo>
                  <a:close/>
                  <a:moveTo>
                    <a:pt x="1704" y="2406"/>
                  </a:moveTo>
                  <a:cubicBezTo>
                    <a:pt x="1704" y="2406"/>
                    <a:pt x="1704" y="2407"/>
                    <a:pt x="1704" y="2407"/>
                  </a:cubicBezTo>
                  <a:lnTo>
                    <a:pt x="1704" y="2407"/>
                  </a:lnTo>
                  <a:cubicBezTo>
                    <a:pt x="1704" y="2407"/>
                    <a:pt x="1704" y="2406"/>
                    <a:pt x="1704" y="2406"/>
                  </a:cubicBezTo>
                  <a:close/>
                  <a:moveTo>
                    <a:pt x="1704" y="2407"/>
                  </a:moveTo>
                  <a:cubicBezTo>
                    <a:pt x="1705" y="2409"/>
                    <a:pt x="1706" y="2410"/>
                    <a:pt x="1707" y="2412"/>
                  </a:cubicBezTo>
                  <a:lnTo>
                    <a:pt x="1707" y="2412"/>
                  </a:lnTo>
                  <a:cubicBezTo>
                    <a:pt x="1707" y="2412"/>
                    <a:pt x="1707" y="2411"/>
                    <a:pt x="1707" y="2411"/>
                  </a:cubicBezTo>
                  <a:cubicBezTo>
                    <a:pt x="1707" y="2409"/>
                    <a:pt x="1705" y="2408"/>
                    <a:pt x="1704" y="2407"/>
                  </a:cubicBezTo>
                  <a:close/>
                  <a:moveTo>
                    <a:pt x="1707" y="2412"/>
                  </a:moveTo>
                  <a:cubicBezTo>
                    <a:pt x="1707" y="2414"/>
                    <a:pt x="1708" y="2416"/>
                    <a:pt x="1708" y="2419"/>
                  </a:cubicBezTo>
                  <a:cubicBezTo>
                    <a:pt x="1708" y="2416"/>
                    <a:pt x="1708" y="2414"/>
                    <a:pt x="1707" y="2412"/>
                  </a:cubicBezTo>
                  <a:close/>
                  <a:moveTo>
                    <a:pt x="74" y="1"/>
                  </a:moveTo>
                  <a:cubicBezTo>
                    <a:pt x="61" y="1"/>
                    <a:pt x="49" y="5"/>
                    <a:pt x="38" y="13"/>
                  </a:cubicBezTo>
                  <a:cubicBezTo>
                    <a:pt x="36" y="16"/>
                    <a:pt x="35" y="16"/>
                    <a:pt x="33" y="17"/>
                  </a:cubicBezTo>
                  <a:cubicBezTo>
                    <a:pt x="6" y="41"/>
                    <a:pt x="0" y="85"/>
                    <a:pt x="26" y="110"/>
                  </a:cubicBezTo>
                  <a:cubicBezTo>
                    <a:pt x="250" y="346"/>
                    <a:pt x="474" y="579"/>
                    <a:pt x="695" y="818"/>
                  </a:cubicBezTo>
                  <a:cubicBezTo>
                    <a:pt x="917" y="1058"/>
                    <a:pt x="1122" y="1313"/>
                    <a:pt x="1304" y="1583"/>
                  </a:cubicBezTo>
                  <a:cubicBezTo>
                    <a:pt x="1386" y="1710"/>
                    <a:pt x="1462" y="1841"/>
                    <a:pt x="1530" y="1978"/>
                  </a:cubicBezTo>
                  <a:cubicBezTo>
                    <a:pt x="1598" y="2113"/>
                    <a:pt x="1655" y="2258"/>
                    <a:pt x="1704" y="2401"/>
                  </a:cubicBezTo>
                  <a:lnTo>
                    <a:pt x="1704" y="2401"/>
                  </a:lnTo>
                  <a:cubicBezTo>
                    <a:pt x="1704" y="2400"/>
                    <a:pt x="1704" y="2400"/>
                    <a:pt x="1704" y="2400"/>
                  </a:cubicBezTo>
                  <a:lnTo>
                    <a:pt x="1704" y="2400"/>
                  </a:lnTo>
                  <a:cubicBezTo>
                    <a:pt x="1704" y="2401"/>
                    <a:pt x="1705" y="2403"/>
                    <a:pt x="1706" y="2405"/>
                  </a:cubicBezTo>
                  <a:lnTo>
                    <a:pt x="1706" y="2405"/>
                  </a:lnTo>
                  <a:cubicBezTo>
                    <a:pt x="1705" y="2403"/>
                    <a:pt x="1705" y="2402"/>
                    <a:pt x="1704" y="2401"/>
                  </a:cubicBezTo>
                  <a:lnTo>
                    <a:pt x="1704" y="2401"/>
                  </a:lnTo>
                  <a:cubicBezTo>
                    <a:pt x="1707" y="2403"/>
                    <a:pt x="1707" y="2407"/>
                    <a:pt x="1708" y="2413"/>
                  </a:cubicBezTo>
                  <a:cubicBezTo>
                    <a:pt x="1709" y="2419"/>
                    <a:pt x="1711" y="2421"/>
                    <a:pt x="1714" y="2427"/>
                  </a:cubicBezTo>
                  <a:cubicBezTo>
                    <a:pt x="1711" y="2426"/>
                    <a:pt x="1711" y="2421"/>
                    <a:pt x="1709" y="2420"/>
                  </a:cubicBezTo>
                  <a:lnTo>
                    <a:pt x="1709" y="2420"/>
                  </a:lnTo>
                  <a:cubicBezTo>
                    <a:pt x="1732" y="2495"/>
                    <a:pt x="1754" y="2571"/>
                    <a:pt x="1774" y="2644"/>
                  </a:cubicBezTo>
                  <a:cubicBezTo>
                    <a:pt x="1781" y="2671"/>
                    <a:pt x="1793" y="2694"/>
                    <a:pt x="1816" y="2709"/>
                  </a:cubicBezTo>
                  <a:cubicBezTo>
                    <a:pt x="1832" y="2720"/>
                    <a:pt x="1851" y="2727"/>
                    <a:pt x="1871" y="2727"/>
                  </a:cubicBezTo>
                  <a:cubicBezTo>
                    <a:pt x="1877" y="2727"/>
                    <a:pt x="1884" y="2726"/>
                    <a:pt x="1890" y="2724"/>
                  </a:cubicBezTo>
                  <a:cubicBezTo>
                    <a:pt x="1944" y="2716"/>
                    <a:pt x="1987" y="2660"/>
                    <a:pt x="1972" y="2608"/>
                  </a:cubicBezTo>
                  <a:cubicBezTo>
                    <a:pt x="1941" y="2486"/>
                    <a:pt x="1903" y="2365"/>
                    <a:pt x="1860" y="2246"/>
                  </a:cubicBezTo>
                  <a:cubicBezTo>
                    <a:pt x="1810" y="2110"/>
                    <a:pt x="1747" y="1978"/>
                    <a:pt x="1681" y="1851"/>
                  </a:cubicBezTo>
                  <a:cubicBezTo>
                    <a:pt x="1560" y="1624"/>
                    <a:pt x="1409" y="1410"/>
                    <a:pt x="1250" y="1209"/>
                  </a:cubicBezTo>
                  <a:cubicBezTo>
                    <a:pt x="1083" y="999"/>
                    <a:pt x="898" y="806"/>
                    <a:pt x="711" y="613"/>
                  </a:cubicBezTo>
                  <a:cubicBezTo>
                    <a:pt x="517" y="416"/>
                    <a:pt x="318" y="224"/>
                    <a:pt x="127" y="23"/>
                  </a:cubicBezTo>
                  <a:cubicBezTo>
                    <a:pt x="112" y="9"/>
                    <a:pt x="93" y="1"/>
                    <a:pt x="74" y="1"/>
                  </a:cubicBezTo>
                  <a:close/>
                </a:path>
              </a:pathLst>
            </a:custGeom>
            <a:solidFill>
              <a:srgbClr val="F09C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07" name="Google Shape;4107;p16"/>
            <p:cNvSpPr/>
            <p:nvPr/>
          </p:nvSpPr>
          <p:spPr>
            <a:xfrm>
              <a:off x="3698400" y="-1414875"/>
              <a:ext cx="50725" cy="111300"/>
            </a:xfrm>
            <a:custGeom>
              <a:avLst/>
              <a:gdLst/>
              <a:ahLst/>
              <a:cxnLst/>
              <a:rect l="l" t="t" r="r" b="b"/>
              <a:pathLst>
                <a:path w="2029" h="4452" extrusionOk="0">
                  <a:moveTo>
                    <a:pt x="797" y="2741"/>
                  </a:moveTo>
                  <a:cubicBezTo>
                    <a:pt x="797" y="2741"/>
                    <a:pt x="798" y="2742"/>
                    <a:pt x="798" y="2743"/>
                  </a:cubicBezTo>
                  <a:cubicBezTo>
                    <a:pt x="797" y="2742"/>
                    <a:pt x="797" y="2741"/>
                    <a:pt x="797" y="2741"/>
                  </a:cubicBezTo>
                  <a:close/>
                  <a:moveTo>
                    <a:pt x="802" y="2744"/>
                  </a:moveTo>
                  <a:cubicBezTo>
                    <a:pt x="802" y="2745"/>
                    <a:pt x="803" y="2746"/>
                    <a:pt x="803" y="2747"/>
                  </a:cubicBezTo>
                  <a:lnTo>
                    <a:pt x="803" y="2747"/>
                  </a:lnTo>
                  <a:cubicBezTo>
                    <a:pt x="803" y="2746"/>
                    <a:pt x="802" y="2745"/>
                    <a:pt x="802" y="2744"/>
                  </a:cubicBezTo>
                  <a:close/>
                  <a:moveTo>
                    <a:pt x="803" y="2747"/>
                  </a:moveTo>
                  <a:cubicBezTo>
                    <a:pt x="804" y="2749"/>
                    <a:pt x="804" y="2750"/>
                    <a:pt x="804" y="2751"/>
                  </a:cubicBezTo>
                  <a:lnTo>
                    <a:pt x="804" y="2751"/>
                  </a:lnTo>
                  <a:cubicBezTo>
                    <a:pt x="804" y="2750"/>
                    <a:pt x="804" y="2749"/>
                    <a:pt x="803" y="2747"/>
                  </a:cubicBezTo>
                  <a:close/>
                  <a:moveTo>
                    <a:pt x="804" y="2751"/>
                  </a:moveTo>
                  <a:cubicBezTo>
                    <a:pt x="805" y="2752"/>
                    <a:pt x="805" y="2753"/>
                    <a:pt x="805" y="2754"/>
                  </a:cubicBezTo>
                  <a:cubicBezTo>
                    <a:pt x="806" y="2757"/>
                    <a:pt x="806" y="2761"/>
                    <a:pt x="808" y="2764"/>
                  </a:cubicBezTo>
                  <a:cubicBezTo>
                    <a:pt x="807" y="2760"/>
                    <a:pt x="806" y="2756"/>
                    <a:pt x="804" y="2751"/>
                  </a:cubicBezTo>
                  <a:close/>
                  <a:moveTo>
                    <a:pt x="805" y="2764"/>
                  </a:moveTo>
                  <a:cubicBezTo>
                    <a:pt x="805" y="2765"/>
                    <a:pt x="806" y="2766"/>
                    <a:pt x="806" y="2768"/>
                  </a:cubicBezTo>
                  <a:cubicBezTo>
                    <a:pt x="806" y="2767"/>
                    <a:pt x="805" y="2765"/>
                    <a:pt x="805" y="2764"/>
                  </a:cubicBezTo>
                  <a:close/>
                  <a:moveTo>
                    <a:pt x="1164" y="3545"/>
                  </a:moveTo>
                  <a:cubicBezTo>
                    <a:pt x="1170" y="3554"/>
                    <a:pt x="1174" y="3561"/>
                    <a:pt x="1180" y="3570"/>
                  </a:cubicBezTo>
                  <a:cubicBezTo>
                    <a:pt x="1174" y="3561"/>
                    <a:pt x="1170" y="3553"/>
                    <a:pt x="1164" y="3545"/>
                  </a:cubicBezTo>
                  <a:close/>
                  <a:moveTo>
                    <a:pt x="67" y="1"/>
                  </a:moveTo>
                  <a:cubicBezTo>
                    <a:pt x="57" y="1"/>
                    <a:pt x="48" y="2"/>
                    <a:pt x="39" y="6"/>
                  </a:cubicBezTo>
                  <a:cubicBezTo>
                    <a:pt x="36" y="8"/>
                    <a:pt x="32" y="9"/>
                    <a:pt x="31" y="12"/>
                  </a:cubicBezTo>
                  <a:cubicBezTo>
                    <a:pt x="8" y="34"/>
                    <a:pt x="0" y="68"/>
                    <a:pt x="13" y="97"/>
                  </a:cubicBezTo>
                  <a:cubicBezTo>
                    <a:pt x="38" y="153"/>
                    <a:pt x="59" y="213"/>
                    <a:pt x="81" y="274"/>
                  </a:cubicBezTo>
                  <a:cubicBezTo>
                    <a:pt x="196" y="631"/>
                    <a:pt x="250" y="1006"/>
                    <a:pt x="308" y="1378"/>
                  </a:cubicBezTo>
                  <a:cubicBezTo>
                    <a:pt x="372" y="1803"/>
                    <a:pt x="431" y="2230"/>
                    <a:pt x="519" y="2649"/>
                  </a:cubicBezTo>
                  <a:cubicBezTo>
                    <a:pt x="561" y="2847"/>
                    <a:pt x="619" y="3041"/>
                    <a:pt x="683" y="3232"/>
                  </a:cubicBezTo>
                  <a:cubicBezTo>
                    <a:pt x="743" y="3419"/>
                    <a:pt x="829" y="3599"/>
                    <a:pt x="935" y="3767"/>
                  </a:cubicBezTo>
                  <a:cubicBezTo>
                    <a:pt x="986" y="3843"/>
                    <a:pt x="1037" y="3917"/>
                    <a:pt x="1099" y="3989"/>
                  </a:cubicBezTo>
                  <a:cubicBezTo>
                    <a:pt x="1158" y="4057"/>
                    <a:pt x="1223" y="4118"/>
                    <a:pt x="1292" y="4177"/>
                  </a:cubicBezTo>
                  <a:cubicBezTo>
                    <a:pt x="1432" y="4301"/>
                    <a:pt x="1605" y="4387"/>
                    <a:pt x="1783" y="4443"/>
                  </a:cubicBezTo>
                  <a:cubicBezTo>
                    <a:pt x="1801" y="4449"/>
                    <a:pt x="1819" y="4452"/>
                    <a:pt x="1837" y="4452"/>
                  </a:cubicBezTo>
                  <a:cubicBezTo>
                    <a:pt x="1906" y="4452"/>
                    <a:pt x="1972" y="4412"/>
                    <a:pt x="1998" y="4343"/>
                  </a:cubicBezTo>
                  <a:cubicBezTo>
                    <a:pt x="2028" y="4259"/>
                    <a:pt x="1985" y="4154"/>
                    <a:pt x="1898" y="4127"/>
                  </a:cubicBezTo>
                  <a:cubicBezTo>
                    <a:pt x="1824" y="4104"/>
                    <a:pt x="1754" y="4075"/>
                    <a:pt x="1684" y="4041"/>
                  </a:cubicBezTo>
                  <a:cubicBezTo>
                    <a:pt x="1595" y="3992"/>
                    <a:pt x="1514" y="3935"/>
                    <a:pt x="1435" y="3870"/>
                  </a:cubicBezTo>
                  <a:cubicBezTo>
                    <a:pt x="1339" y="3782"/>
                    <a:pt x="1259" y="3683"/>
                    <a:pt x="1184" y="3577"/>
                  </a:cubicBezTo>
                  <a:cubicBezTo>
                    <a:pt x="1020" y="3326"/>
                    <a:pt x="901" y="3048"/>
                    <a:pt x="805" y="2763"/>
                  </a:cubicBezTo>
                  <a:lnTo>
                    <a:pt x="805" y="2763"/>
                  </a:lnTo>
                  <a:cubicBezTo>
                    <a:pt x="805" y="2763"/>
                    <a:pt x="805" y="2763"/>
                    <a:pt x="805" y="2763"/>
                  </a:cubicBezTo>
                  <a:lnTo>
                    <a:pt x="805" y="2763"/>
                  </a:lnTo>
                  <a:cubicBezTo>
                    <a:pt x="804" y="2759"/>
                    <a:pt x="802" y="2755"/>
                    <a:pt x="800" y="2750"/>
                  </a:cubicBezTo>
                  <a:cubicBezTo>
                    <a:pt x="799" y="2745"/>
                    <a:pt x="798" y="2742"/>
                    <a:pt x="796" y="2739"/>
                  </a:cubicBezTo>
                  <a:lnTo>
                    <a:pt x="796" y="2739"/>
                  </a:lnTo>
                  <a:cubicBezTo>
                    <a:pt x="722" y="2504"/>
                    <a:pt x="658" y="2267"/>
                    <a:pt x="606" y="2026"/>
                  </a:cubicBezTo>
                  <a:cubicBezTo>
                    <a:pt x="553" y="1779"/>
                    <a:pt x="506" y="1527"/>
                    <a:pt x="460" y="1278"/>
                  </a:cubicBezTo>
                  <a:cubicBezTo>
                    <a:pt x="414" y="1048"/>
                    <a:pt x="368" y="818"/>
                    <a:pt x="312" y="590"/>
                  </a:cubicBezTo>
                  <a:cubicBezTo>
                    <a:pt x="266" y="401"/>
                    <a:pt x="206" y="216"/>
                    <a:pt x="127" y="37"/>
                  </a:cubicBezTo>
                  <a:cubicBezTo>
                    <a:pt x="116" y="14"/>
                    <a:pt x="92" y="1"/>
                    <a:pt x="67" y="1"/>
                  </a:cubicBezTo>
                  <a:close/>
                </a:path>
              </a:pathLst>
            </a:custGeom>
            <a:solidFill>
              <a:srgbClr val="F09C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08" name="Google Shape;4108;p16"/>
            <p:cNvSpPr/>
            <p:nvPr/>
          </p:nvSpPr>
          <p:spPr>
            <a:xfrm>
              <a:off x="3713200" y="-1338100"/>
              <a:ext cx="26800" cy="32600"/>
            </a:xfrm>
            <a:custGeom>
              <a:avLst/>
              <a:gdLst/>
              <a:ahLst/>
              <a:cxnLst/>
              <a:rect l="l" t="t" r="r" b="b"/>
              <a:pathLst>
                <a:path w="1072" h="1304" extrusionOk="0">
                  <a:moveTo>
                    <a:pt x="332" y="480"/>
                  </a:moveTo>
                  <a:cubicBezTo>
                    <a:pt x="332" y="482"/>
                    <a:pt x="335" y="483"/>
                    <a:pt x="336" y="484"/>
                  </a:cubicBezTo>
                  <a:cubicBezTo>
                    <a:pt x="335" y="483"/>
                    <a:pt x="335" y="482"/>
                    <a:pt x="332" y="480"/>
                  </a:cubicBezTo>
                  <a:close/>
                  <a:moveTo>
                    <a:pt x="75" y="1"/>
                  </a:moveTo>
                  <a:cubicBezTo>
                    <a:pt x="71" y="1"/>
                    <a:pt x="66" y="1"/>
                    <a:pt x="62" y="2"/>
                  </a:cubicBezTo>
                  <a:cubicBezTo>
                    <a:pt x="52" y="3"/>
                    <a:pt x="42" y="8"/>
                    <a:pt x="35" y="15"/>
                  </a:cubicBezTo>
                  <a:cubicBezTo>
                    <a:pt x="13" y="28"/>
                    <a:pt x="0" y="54"/>
                    <a:pt x="6" y="81"/>
                  </a:cubicBezTo>
                  <a:cubicBezTo>
                    <a:pt x="35" y="196"/>
                    <a:pt x="75" y="305"/>
                    <a:pt x="122" y="413"/>
                  </a:cubicBezTo>
                  <a:cubicBezTo>
                    <a:pt x="180" y="535"/>
                    <a:pt x="257" y="650"/>
                    <a:pt x="338" y="760"/>
                  </a:cubicBezTo>
                  <a:cubicBezTo>
                    <a:pt x="415" y="864"/>
                    <a:pt x="507" y="958"/>
                    <a:pt x="602" y="1047"/>
                  </a:cubicBezTo>
                  <a:cubicBezTo>
                    <a:pt x="700" y="1137"/>
                    <a:pt x="804" y="1220"/>
                    <a:pt x="918" y="1289"/>
                  </a:cubicBezTo>
                  <a:cubicBezTo>
                    <a:pt x="935" y="1299"/>
                    <a:pt x="953" y="1304"/>
                    <a:pt x="971" y="1304"/>
                  </a:cubicBezTo>
                  <a:cubicBezTo>
                    <a:pt x="999" y="1304"/>
                    <a:pt x="1026" y="1291"/>
                    <a:pt x="1046" y="1266"/>
                  </a:cubicBezTo>
                  <a:cubicBezTo>
                    <a:pt x="1072" y="1228"/>
                    <a:pt x="1064" y="1165"/>
                    <a:pt x="1021" y="1138"/>
                  </a:cubicBezTo>
                  <a:cubicBezTo>
                    <a:pt x="962" y="1102"/>
                    <a:pt x="905" y="1066"/>
                    <a:pt x="848" y="1027"/>
                  </a:cubicBezTo>
                  <a:cubicBezTo>
                    <a:pt x="790" y="986"/>
                    <a:pt x="734" y="940"/>
                    <a:pt x="682" y="894"/>
                  </a:cubicBezTo>
                  <a:lnTo>
                    <a:pt x="682" y="894"/>
                  </a:lnTo>
                  <a:cubicBezTo>
                    <a:pt x="688" y="898"/>
                    <a:pt x="694" y="904"/>
                    <a:pt x="700" y="908"/>
                  </a:cubicBezTo>
                  <a:cubicBezTo>
                    <a:pt x="635" y="851"/>
                    <a:pt x="573" y="789"/>
                    <a:pt x="514" y="724"/>
                  </a:cubicBezTo>
                  <a:cubicBezTo>
                    <a:pt x="450" y="653"/>
                    <a:pt x="392" y="574"/>
                    <a:pt x="338" y="492"/>
                  </a:cubicBezTo>
                  <a:cubicBezTo>
                    <a:pt x="302" y="433"/>
                    <a:pt x="267" y="374"/>
                    <a:pt x="237" y="312"/>
                  </a:cubicBezTo>
                  <a:cubicBezTo>
                    <a:pt x="207" y="252"/>
                    <a:pt x="184" y="187"/>
                    <a:pt x="160" y="121"/>
                  </a:cubicBezTo>
                  <a:cubicBezTo>
                    <a:pt x="155" y="100"/>
                    <a:pt x="149" y="79"/>
                    <a:pt x="142" y="58"/>
                  </a:cubicBezTo>
                  <a:cubicBezTo>
                    <a:pt x="135" y="25"/>
                    <a:pt x="108" y="1"/>
                    <a:pt x="75" y="1"/>
                  </a:cubicBezTo>
                  <a:close/>
                </a:path>
              </a:pathLst>
            </a:custGeom>
            <a:solidFill>
              <a:srgbClr val="F09C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09" name="Google Shape;4109;p16"/>
            <p:cNvSpPr/>
            <p:nvPr/>
          </p:nvSpPr>
          <p:spPr>
            <a:xfrm>
              <a:off x="3723775" y="-1367825"/>
              <a:ext cx="25300" cy="59475"/>
            </a:xfrm>
            <a:custGeom>
              <a:avLst/>
              <a:gdLst/>
              <a:ahLst/>
              <a:cxnLst/>
              <a:rect l="l" t="t" r="r" b="b"/>
              <a:pathLst>
                <a:path w="1012" h="2379" extrusionOk="0">
                  <a:moveTo>
                    <a:pt x="522" y="1212"/>
                  </a:moveTo>
                  <a:cubicBezTo>
                    <a:pt x="523" y="1213"/>
                    <a:pt x="523" y="1214"/>
                    <a:pt x="523" y="1215"/>
                  </a:cubicBezTo>
                  <a:lnTo>
                    <a:pt x="523" y="1215"/>
                  </a:lnTo>
                  <a:cubicBezTo>
                    <a:pt x="523" y="1214"/>
                    <a:pt x="523" y="1213"/>
                    <a:pt x="522" y="1212"/>
                  </a:cubicBezTo>
                  <a:close/>
                  <a:moveTo>
                    <a:pt x="80" y="0"/>
                  </a:moveTo>
                  <a:cubicBezTo>
                    <a:pt x="70" y="0"/>
                    <a:pt x="60" y="3"/>
                    <a:pt x="50" y="7"/>
                  </a:cubicBezTo>
                  <a:cubicBezTo>
                    <a:pt x="47" y="9"/>
                    <a:pt x="42" y="12"/>
                    <a:pt x="41" y="13"/>
                  </a:cubicBezTo>
                  <a:cubicBezTo>
                    <a:pt x="17" y="35"/>
                    <a:pt x="1" y="75"/>
                    <a:pt x="19" y="105"/>
                  </a:cubicBezTo>
                  <a:cubicBezTo>
                    <a:pt x="237" y="452"/>
                    <a:pt x="397" y="829"/>
                    <a:pt x="524" y="1218"/>
                  </a:cubicBezTo>
                  <a:lnTo>
                    <a:pt x="524" y="1218"/>
                  </a:lnTo>
                  <a:cubicBezTo>
                    <a:pt x="524" y="1220"/>
                    <a:pt x="524" y="1222"/>
                    <a:pt x="525" y="1224"/>
                  </a:cubicBezTo>
                  <a:cubicBezTo>
                    <a:pt x="525" y="1223"/>
                    <a:pt x="525" y="1222"/>
                    <a:pt x="525" y="1222"/>
                  </a:cubicBezTo>
                  <a:lnTo>
                    <a:pt x="525" y="1222"/>
                  </a:lnTo>
                  <a:cubicBezTo>
                    <a:pt x="526" y="1225"/>
                    <a:pt x="527" y="1228"/>
                    <a:pt x="528" y="1231"/>
                  </a:cubicBezTo>
                  <a:lnTo>
                    <a:pt x="528" y="1231"/>
                  </a:lnTo>
                  <a:cubicBezTo>
                    <a:pt x="528" y="1231"/>
                    <a:pt x="528" y="1231"/>
                    <a:pt x="528" y="1231"/>
                  </a:cubicBezTo>
                  <a:lnTo>
                    <a:pt x="528" y="1231"/>
                  </a:lnTo>
                  <a:cubicBezTo>
                    <a:pt x="636" y="1574"/>
                    <a:pt x="712" y="1928"/>
                    <a:pt x="769" y="2282"/>
                  </a:cubicBezTo>
                  <a:cubicBezTo>
                    <a:pt x="778" y="2338"/>
                    <a:pt x="829" y="2378"/>
                    <a:pt x="882" y="2378"/>
                  </a:cubicBezTo>
                  <a:cubicBezTo>
                    <a:pt x="890" y="2378"/>
                    <a:pt x="897" y="2377"/>
                    <a:pt x="904" y="2376"/>
                  </a:cubicBezTo>
                  <a:cubicBezTo>
                    <a:pt x="966" y="2364"/>
                    <a:pt x="1012" y="2303"/>
                    <a:pt x="998" y="2241"/>
                  </a:cubicBezTo>
                  <a:cubicBezTo>
                    <a:pt x="917" y="1857"/>
                    <a:pt x="815" y="1480"/>
                    <a:pt x="680" y="1110"/>
                  </a:cubicBezTo>
                  <a:cubicBezTo>
                    <a:pt x="616" y="931"/>
                    <a:pt x="538" y="754"/>
                    <a:pt x="456" y="582"/>
                  </a:cubicBezTo>
                  <a:cubicBezTo>
                    <a:pt x="366" y="395"/>
                    <a:pt x="258" y="216"/>
                    <a:pt x="147" y="42"/>
                  </a:cubicBezTo>
                  <a:cubicBezTo>
                    <a:pt x="136" y="26"/>
                    <a:pt x="126" y="13"/>
                    <a:pt x="106" y="4"/>
                  </a:cubicBezTo>
                  <a:cubicBezTo>
                    <a:pt x="97" y="2"/>
                    <a:pt x="89" y="0"/>
                    <a:pt x="80" y="0"/>
                  </a:cubicBezTo>
                  <a:close/>
                </a:path>
              </a:pathLst>
            </a:custGeom>
            <a:solidFill>
              <a:srgbClr val="F09C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10" name="Google Shape;4110;p16"/>
            <p:cNvSpPr/>
            <p:nvPr/>
          </p:nvSpPr>
          <p:spPr>
            <a:xfrm>
              <a:off x="3503450" y="-799175"/>
              <a:ext cx="66500" cy="19200"/>
            </a:xfrm>
            <a:custGeom>
              <a:avLst/>
              <a:gdLst/>
              <a:ahLst/>
              <a:cxnLst/>
              <a:rect l="l" t="t" r="r" b="b"/>
              <a:pathLst>
                <a:path w="2660" h="768" extrusionOk="0">
                  <a:moveTo>
                    <a:pt x="1782" y="434"/>
                  </a:moveTo>
                  <a:cubicBezTo>
                    <a:pt x="1784" y="435"/>
                    <a:pt x="1787" y="435"/>
                    <a:pt x="1789" y="436"/>
                  </a:cubicBezTo>
                  <a:cubicBezTo>
                    <a:pt x="1786" y="435"/>
                    <a:pt x="1784" y="435"/>
                    <a:pt x="1782" y="434"/>
                  </a:cubicBezTo>
                  <a:close/>
                  <a:moveTo>
                    <a:pt x="2294" y="650"/>
                  </a:moveTo>
                  <a:cubicBezTo>
                    <a:pt x="2299" y="650"/>
                    <a:pt x="2300" y="651"/>
                    <a:pt x="2303" y="654"/>
                  </a:cubicBezTo>
                  <a:cubicBezTo>
                    <a:pt x="2299" y="651"/>
                    <a:pt x="2297" y="650"/>
                    <a:pt x="2294" y="650"/>
                  </a:cubicBezTo>
                  <a:close/>
                  <a:moveTo>
                    <a:pt x="68" y="1"/>
                  </a:moveTo>
                  <a:cubicBezTo>
                    <a:pt x="56" y="1"/>
                    <a:pt x="44" y="5"/>
                    <a:pt x="35" y="12"/>
                  </a:cubicBezTo>
                  <a:cubicBezTo>
                    <a:pt x="27" y="17"/>
                    <a:pt x="19" y="25"/>
                    <a:pt x="14" y="38"/>
                  </a:cubicBezTo>
                  <a:cubicBezTo>
                    <a:pt x="1" y="68"/>
                    <a:pt x="14" y="116"/>
                    <a:pt x="48" y="126"/>
                  </a:cubicBezTo>
                  <a:cubicBezTo>
                    <a:pt x="189" y="167"/>
                    <a:pt x="331" y="200"/>
                    <a:pt x="476" y="229"/>
                  </a:cubicBezTo>
                  <a:cubicBezTo>
                    <a:pt x="620" y="256"/>
                    <a:pt x="766" y="272"/>
                    <a:pt x="911" y="289"/>
                  </a:cubicBezTo>
                  <a:cubicBezTo>
                    <a:pt x="1054" y="305"/>
                    <a:pt x="1194" y="318"/>
                    <a:pt x="1336" y="337"/>
                  </a:cubicBezTo>
                  <a:cubicBezTo>
                    <a:pt x="1483" y="360"/>
                    <a:pt x="1629" y="392"/>
                    <a:pt x="1774" y="432"/>
                  </a:cubicBezTo>
                  <a:lnTo>
                    <a:pt x="1774" y="432"/>
                  </a:lnTo>
                  <a:cubicBezTo>
                    <a:pt x="1862" y="458"/>
                    <a:pt x="1949" y="488"/>
                    <a:pt x="2034" y="522"/>
                  </a:cubicBezTo>
                  <a:cubicBezTo>
                    <a:pt x="2125" y="558"/>
                    <a:pt x="2211" y="604"/>
                    <a:pt x="2294" y="654"/>
                  </a:cubicBezTo>
                  <a:lnTo>
                    <a:pt x="2279" y="643"/>
                  </a:lnTo>
                  <a:lnTo>
                    <a:pt x="2279" y="643"/>
                  </a:lnTo>
                  <a:cubicBezTo>
                    <a:pt x="2286" y="646"/>
                    <a:pt x="2293" y="651"/>
                    <a:pt x="2299" y="656"/>
                  </a:cubicBezTo>
                  <a:cubicBezTo>
                    <a:pt x="2302" y="657"/>
                    <a:pt x="2306" y="660"/>
                    <a:pt x="2312" y="663"/>
                  </a:cubicBezTo>
                  <a:lnTo>
                    <a:pt x="2300" y="657"/>
                  </a:lnTo>
                  <a:lnTo>
                    <a:pt x="2300" y="657"/>
                  </a:lnTo>
                  <a:cubicBezTo>
                    <a:pt x="2340" y="682"/>
                    <a:pt x="2379" y="709"/>
                    <a:pt x="2417" y="736"/>
                  </a:cubicBezTo>
                  <a:cubicBezTo>
                    <a:pt x="2444" y="755"/>
                    <a:pt x="2473" y="768"/>
                    <a:pt x="2505" y="768"/>
                  </a:cubicBezTo>
                  <a:cubicBezTo>
                    <a:pt x="2512" y="768"/>
                    <a:pt x="2518" y="767"/>
                    <a:pt x="2524" y="766"/>
                  </a:cubicBezTo>
                  <a:cubicBezTo>
                    <a:pt x="2564" y="763"/>
                    <a:pt x="2599" y="743"/>
                    <a:pt x="2623" y="713"/>
                  </a:cubicBezTo>
                  <a:cubicBezTo>
                    <a:pt x="2646" y="682"/>
                    <a:pt x="2659" y="644"/>
                    <a:pt x="2654" y="605"/>
                  </a:cubicBezTo>
                  <a:cubicBezTo>
                    <a:pt x="2651" y="571"/>
                    <a:pt x="2631" y="528"/>
                    <a:pt x="2600" y="508"/>
                  </a:cubicBezTo>
                  <a:cubicBezTo>
                    <a:pt x="2508" y="449"/>
                    <a:pt x="2415" y="394"/>
                    <a:pt x="2316" y="348"/>
                  </a:cubicBezTo>
                  <a:cubicBezTo>
                    <a:pt x="2214" y="298"/>
                    <a:pt x="2108" y="261"/>
                    <a:pt x="1999" y="228"/>
                  </a:cubicBezTo>
                  <a:cubicBezTo>
                    <a:pt x="1897" y="198"/>
                    <a:pt x="1790" y="176"/>
                    <a:pt x="1684" y="162"/>
                  </a:cubicBezTo>
                  <a:cubicBezTo>
                    <a:pt x="1579" y="147"/>
                    <a:pt x="1473" y="142"/>
                    <a:pt x="1365" y="137"/>
                  </a:cubicBezTo>
                  <a:cubicBezTo>
                    <a:pt x="936" y="111"/>
                    <a:pt x="498" y="117"/>
                    <a:pt x="81" y="2"/>
                  </a:cubicBezTo>
                  <a:cubicBezTo>
                    <a:pt x="77" y="1"/>
                    <a:pt x="73" y="1"/>
                    <a:pt x="68" y="1"/>
                  </a:cubicBezTo>
                  <a:close/>
                </a:path>
              </a:pathLst>
            </a:custGeom>
            <a:solidFill>
              <a:srgbClr val="F09C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11" name="Google Shape;4111;p16"/>
            <p:cNvSpPr/>
            <p:nvPr/>
          </p:nvSpPr>
          <p:spPr>
            <a:xfrm>
              <a:off x="3530925" y="-802600"/>
              <a:ext cx="35350" cy="13600"/>
            </a:xfrm>
            <a:custGeom>
              <a:avLst/>
              <a:gdLst/>
              <a:ahLst/>
              <a:cxnLst/>
              <a:rect l="l" t="t" r="r" b="b"/>
              <a:pathLst>
                <a:path w="1414" h="544" extrusionOk="0">
                  <a:moveTo>
                    <a:pt x="102" y="0"/>
                  </a:moveTo>
                  <a:cubicBezTo>
                    <a:pt x="81" y="0"/>
                    <a:pt x="61" y="7"/>
                    <a:pt x="45" y="19"/>
                  </a:cubicBezTo>
                  <a:cubicBezTo>
                    <a:pt x="28" y="33"/>
                    <a:pt x="11" y="56"/>
                    <a:pt x="8" y="85"/>
                  </a:cubicBezTo>
                  <a:cubicBezTo>
                    <a:pt x="0" y="139"/>
                    <a:pt x="38" y="190"/>
                    <a:pt x="91" y="198"/>
                  </a:cubicBezTo>
                  <a:cubicBezTo>
                    <a:pt x="278" y="227"/>
                    <a:pt x="463" y="268"/>
                    <a:pt x="645" y="318"/>
                  </a:cubicBezTo>
                  <a:lnTo>
                    <a:pt x="645" y="318"/>
                  </a:lnTo>
                  <a:cubicBezTo>
                    <a:pt x="848" y="375"/>
                    <a:pt x="1049" y="448"/>
                    <a:pt x="1243" y="534"/>
                  </a:cubicBezTo>
                  <a:cubicBezTo>
                    <a:pt x="1257" y="540"/>
                    <a:pt x="1272" y="543"/>
                    <a:pt x="1287" y="543"/>
                  </a:cubicBezTo>
                  <a:cubicBezTo>
                    <a:pt x="1331" y="543"/>
                    <a:pt x="1373" y="518"/>
                    <a:pt x="1391" y="477"/>
                  </a:cubicBezTo>
                  <a:cubicBezTo>
                    <a:pt x="1414" y="419"/>
                    <a:pt x="1386" y="355"/>
                    <a:pt x="1333" y="329"/>
                  </a:cubicBezTo>
                  <a:cubicBezTo>
                    <a:pt x="1234" y="284"/>
                    <a:pt x="1137" y="247"/>
                    <a:pt x="1035" y="211"/>
                  </a:cubicBezTo>
                  <a:cubicBezTo>
                    <a:pt x="940" y="178"/>
                    <a:pt x="842" y="152"/>
                    <a:pt x="744" y="125"/>
                  </a:cubicBezTo>
                  <a:cubicBezTo>
                    <a:pt x="538" y="69"/>
                    <a:pt x="328" y="32"/>
                    <a:pt x="117" y="1"/>
                  </a:cubicBezTo>
                  <a:cubicBezTo>
                    <a:pt x="112" y="1"/>
                    <a:pt x="107" y="0"/>
                    <a:pt x="102" y="0"/>
                  </a:cubicBezTo>
                  <a:close/>
                </a:path>
              </a:pathLst>
            </a:custGeom>
            <a:solidFill>
              <a:srgbClr val="F09C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12" name="Google Shape;4112;p16"/>
            <p:cNvSpPr/>
            <p:nvPr/>
          </p:nvSpPr>
          <p:spPr>
            <a:xfrm>
              <a:off x="3090100" y="-1163550"/>
              <a:ext cx="71750" cy="75175"/>
            </a:xfrm>
            <a:custGeom>
              <a:avLst/>
              <a:gdLst/>
              <a:ahLst/>
              <a:cxnLst/>
              <a:rect l="l" t="t" r="r" b="b"/>
              <a:pathLst>
                <a:path w="2870" h="3007" extrusionOk="0">
                  <a:moveTo>
                    <a:pt x="78" y="1"/>
                  </a:moveTo>
                  <a:cubicBezTo>
                    <a:pt x="63" y="1"/>
                    <a:pt x="48" y="6"/>
                    <a:pt x="35" y="15"/>
                  </a:cubicBezTo>
                  <a:cubicBezTo>
                    <a:pt x="30" y="20"/>
                    <a:pt x="24" y="26"/>
                    <a:pt x="19" y="33"/>
                  </a:cubicBezTo>
                  <a:cubicBezTo>
                    <a:pt x="0" y="65"/>
                    <a:pt x="12" y="102"/>
                    <a:pt x="40" y="124"/>
                  </a:cubicBezTo>
                  <a:cubicBezTo>
                    <a:pt x="270" y="293"/>
                    <a:pt x="506" y="454"/>
                    <a:pt x="737" y="619"/>
                  </a:cubicBezTo>
                  <a:cubicBezTo>
                    <a:pt x="994" y="799"/>
                    <a:pt x="1244" y="988"/>
                    <a:pt x="1484" y="1187"/>
                  </a:cubicBezTo>
                  <a:cubicBezTo>
                    <a:pt x="1479" y="1184"/>
                    <a:pt x="1474" y="1178"/>
                    <a:pt x="1469" y="1175"/>
                  </a:cubicBezTo>
                  <a:lnTo>
                    <a:pt x="1469" y="1175"/>
                  </a:lnTo>
                  <a:cubicBezTo>
                    <a:pt x="1603" y="1287"/>
                    <a:pt x="1731" y="1405"/>
                    <a:pt x="1851" y="1528"/>
                  </a:cubicBezTo>
                  <a:cubicBezTo>
                    <a:pt x="1965" y="1645"/>
                    <a:pt x="2070" y="1770"/>
                    <a:pt x="2166" y="1902"/>
                  </a:cubicBezTo>
                  <a:cubicBezTo>
                    <a:pt x="2231" y="1994"/>
                    <a:pt x="2288" y="2089"/>
                    <a:pt x="2343" y="2188"/>
                  </a:cubicBezTo>
                  <a:cubicBezTo>
                    <a:pt x="2390" y="2278"/>
                    <a:pt x="2432" y="2374"/>
                    <a:pt x="2468" y="2472"/>
                  </a:cubicBezTo>
                  <a:cubicBezTo>
                    <a:pt x="2470" y="2479"/>
                    <a:pt x="2472" y="2485"/>
                    <a:pt x="2474" y="2492"/>
                  </a:cubicBezTo>
                  <a:lnTo>
                    <a:pt x="2474" y="2492"/>
                  </a:lnTo>
                  <a:cubicBezTo>
                    <a:pt x="2474" y="2492"/>
                    <a:pt x="2474" y="2491"/>
                    <a:pt x="2473" y="2491"/>
                  </a:cubicBezTo>
                  <a:lnTo>
                    <a:pt x="2473" y="2491"/>
                  </a:lnTo>
                  <a:cubicBezTo>
                    <a:pt x="2474" y="2493"/>
                    <a:pt x="2475" y="2496"/>
                    <a:pt x="2476" y="2499"/>
                  </a:cubicBezTo>
                  <a:lnTo>
                    <a:pt x="2476" y="2499"/>
                  </a:lnTo>
                  <a:cubicBezTo>
                    <a:pt x="2517" y="2627"/>
                    <a:pt x="2550" y="2757"/>
                    <a:pt x="2572" y="2889"/>
                  </a:cubicBezTo>
                  <a:cubicBezTo>
                    <a:pt x="2585" y="2959"/>
                    <a:pt x="2650" y="3006"/>
                    <a:pt x="2717" y="3006"/>
                  </a:cubicBezTo>
                  <a:cubicBezTo>
                    <a:pt x="2727" y="3006"/>
                    <a:pt x="2738" y="3005"/>
                    <a:pt x="2749" y="3002"/>
                  </a:cubicBezTo>
                  <a:cubicBezTo>
                    <a:pt x="2789" y="2995"/>
                    <a:pt x="2824" y="2971"/>
                    <a:pt x="2845" y="2936"/>
                  </a:cubicBezTo>
                  <a:cubicBezTo>
                    <a:pt x="2867" y="2902"/>
                    <a:pt x="2870" y="2864"/>
                    <a:pt x="2863" y="2827"/>
                  </a:cubicBezTo>
                  <a:cubicBezTo>
                    <a:pt x="2853" y="2752"/>
                    <a:pt x="2835" y="2680"/>
                    <a:pt x="2818" y="2609"/>
                  </a:cubicBezTo>
                  <a:cubicBezTo>
                    <a:pt x="2797" y="2527"/>
                    <a:pt x="2768" y="2448"/>
                    <a:pt x="2736" y="2367"/>
                  </a:cubicBezTo>
                  <a:cubicBezTo>
                    <a:pt x="2674" y="2209"/>
                    <a:pt x="2588" y="2060"/>
                    <a:pt x="2493" y="1918"/>
                  </a:cubicBezTo>
                  <a:cubicBezTo>
                    <a:pt x="2302" y="1638"/>
                    <a:pt x="2058" y="1398"/>
                    <a:pt x="1798" y="1184"/>
                  </a:cubicBezTo>
                  <a:cubicBezTo>
                    <a:pt x="1675" y="1079"/>
                    <a:pt x="1545" y="981"/>
                    <a:pt x="1412" y="885"/>
                  </a:cubicBezTo>
                  <a:cubicBezTo>
                    <a:pt x="1267" y="782"/>
                    <a:pt x="1117" y="684"/>
                    <a:pt x="967" y="586"/>
                  </a:cubicBezTo>
                  <a:cubicBezTo>
                    <a:pt x="679" y="397"/>
                    <a:pt x="389" y="214"/>
                    <a:pt x="111" y="12"/>
                  </a:cubicBezTo>
                  <a:cubicBezTo>
                    <a:pt x="101" y="4"/>
                    <a:pt x="90" y="1"/>
                    <a:pt x="78" y="1"/>
                  </a:cubicBezTo>
                  <a:close/>
                </a:path>
              </a:pathLst>
            </a:custGeom>
            <a:solidFill>
              <a:srgbClr val="F09C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13" name="Google Shape;4113;p16"/>
            <p:cNvSpPr/>
            <p:nvPr/>
          </p:nvSpPr>
          <p:spPr>
            <a:xfrm>
              <a:off x="3104125" y="-1110625"/>
              <a:ext cx="53425" cy="27875"/>
            </a:xfrm>
            <a:custGeom>
              <a:avLst/>
              <a:gdLst/>
              <a:ahLst/>
              <a:cxnLst/>
              <a:rect l="l" t="t" r="r" b="b"/>
              <a:pathLst>
                <a:path w="2137" h="1115" extrusionOk="0">
                  <a:moveTo>
                    <a:pt x="432" y="330"/>
                  </a:moveTo>
                  <a:cubicBezTo>
                    <a:pt x="433" y="331"/>
                    <a:pt x="434" y="332"/>
                    <a:pt x="434" y="332"/>
                  </a:cubicBezTo>
                  <a:cubicBezTo>
                    <a:pt x="434" y="332"/>
                    <a:pt x="433" y="331"/>
                    <a:pt x="432" y="330"/>
                  </a:cubicBezTo>
                  <a:close/>
                  <a:moveTo>
                    <a:pt x="1063" y="727"/>
                  </a:moveTo>
                  <a:cubicBezTo>
                    <a:pt x="1064" y="728"/>
                    <a:pt x="1064" y="728"/>
                    <a:pt x="1065" y="729"/>
                  </a:cubicBezTo>
                  <a:cubicBezTo>
                    <a:pt x="1064" y="728"/>
                    <a:pt x="1063" y="728"/>
                    <a:pt x="1063" y="727"/>
                  </a:cubicBezTo>
                  <a:close/>
                  <a:moveTo>
                    <a:pt x="1062" y="726"/>
                  </a:moveTo>
                  <a:cubicBezTo>
                    <a:pt x="1063" y="726"/>
                    <a:pt x="1066" y="727"/>
                    <a:pt x="1069" y="729"/>
                  </a:cubicBezTo>
                  <a:lnTo>
                    <a:pt x="1071" y="729"/>
                  </a:lnTo>
                  <a:cubicBezTo>
                    <a:pt x="1066" y="727"/>
                    <a:pt x="1065" y="726"/>
                    <a:pt x="1062" y="726"/>
                  </a:cubicBezTo>
                  <a:close/>
                  <a:moveTo>
                    <a:pt x="1074" y="730"/>
                  </a:moveTo>
                  <a:lnTo>
                    <a:pt x="1074" y="730"/>
                  </a:lnTo>
                  <a:cubicBezTo>
                    <a:pt x="1074" y="730"/>
                    <a:pt x="1074" y="730"/>
                    <a:pt x="1074" y="730"/>
                  </a:cubicBezTo>
                  <a:lnTo>
                    <a:pt x="1074" y="730"/>
                  </a:lnTo>
                  <a:cubicBezTo>
                    <a:pt x="1074" y="730"/>
                    <a:pt x="1074" y="730"/>
                    <a:pt x="1074" y="730"/>
                  </a:cubicBezTo>
                  <a:close/>
                  <a:moveTo>
                    <a:pt x="73" y="0"/>
                  </a:moveTo>
                  <a:cubicBezTo>
                    <a:pt x="59" y="0"/>
                    <a:pt x="45" y="4"/>
                    <a:pt x="34" y="12"/>
                  </a:cubicBezTo>
                  <a:cubicBezTo>
                    <a:pt x="33" y="11"/>
                    <a:pt x="32" y="10"/>
                    <a:pt x="31" y="10"/>
                  </a:cubicBezTo>
                  <a:cubicBezTo>
                    <a:pt x="30" y="10"/>
                    <a:pt x="29" y="12"/>
                    <a:pt x="28" y="13"/>
                  </a:cubicBezTo>
                  <a:cubicBezTo>
                    <a:pt x="1" y="38"/>
                    <a:pt x="1" y="79"/>
                    <a:pt x="24" y="107"/>
                  </a:cubicBezTo>
                  <a:cubicBezTo>
                    <a:pt x="139" y="246"/>
                    <a:pt x="265" y="375"/>
                    <a:pt x="404" y="490"/>
                  </a:cubicBezTo>
                  <a:cubicBezTo>
                    <a:pt x="564" y="621"/>
                    <a:pt x="735" y="733"/>
                    <a:pt x="918" y="828"/>
                  </a:cubicBezTo>
                  <a:cubicBezTo>
                    <a:pt x="1262" y="1005"/>
                    <a:pt x="1653" y="1115"/>
                    <a:pt x="2041" y="1115"/>
                  </a:cubicBezTo>
                  <a:cubicBezTo>
                    <a:pt x="2044" y="1115"/>
                    <a:pt x="2046" y="1115"/>
                    <a:pt x="2049" y="1115"/>
                  </a:cubicBezTo>
                  <a:cubicBezTo>
                    <a:pt x="2093" y="1115"/>
                    <a:pt x="2134" y="1083"/>
                    <a:pt x="2135" y="1035"/>
                  </a:cubicBezTo>
                  <a:cubicBezTo>
                    <a:pt x="2136" y="990"/>
                    <a:pt x="2101" y="948"/>
                    <a:pt x="2056" y="948"/>
                  </a:cubicBezTo>
                  <a:cubicBezTo>
                    <a:pt x="1921" y="947"/>
                    <a:pt x="1790" y="934"/>
                    <a:pt x="1657" y="914"/>
                  </a:cubicBezTo>
                  <a:lnTo>
                    <a:pt x="1657" y="914"/>
                  </a:lnTo>
                  <a:cubicBezTo>
                    <a:pt x="1664" y="915"/>
                    <a:pt x="1671" y="915"/>
                    <a:pt x="1678" y="918"/>
                  </a:cubicBezTo>
                  <a:cubicBezTo>
                    <a:pt x="1573" y="898"/>
                    <a:pt x="1467" y="872"/>
                    <a:pt x="1362" y="841"/>
                  </a:cubicBezTo>
                  <a:cubicBezTo>
                    <a:pt x="1265" y="811"/>
                    <a:pt x="1167" y="772"/>
                    <a:pt x="1074" y="730"/>
                  </a:cubicBezTo>
                  <a:lnTo>
                    <a:pt x="1074" y="730"/>
                  </a:lnTo>
                  <a:cubicBezTo>
                    <a:pt x="1075" y="731"/>
                    <a:pt x="1075" y="731"/>
                    <a:pt x="1075" y="733"/>
                  </a:cubicBezTo>
                  <a:cubicBezTo>
                    <a:pt x="1074" y="733"/>
                    <a:pt x="1072" y="730"/>
                    <a:pt x="1072" y="730"/>
                  </a:cubicBezTo>
                  <a:cubicBezTo>
                    <a:pt x="1067" y="729"/>
                    <a:pt x="1064" y="728"/>
                    <a:pt x="1060" y="726"/>
                  </a:cubicBezTo>
                  <a:lnTo>
                    <a:pt x="1060" y="726"/>
                  </a:lnTo>
                  <a:cubicBezTo>
                    <a:pt x="954" y="677"/>
                    <a:pt x="849" y="620"/>
                    <a:pt x="750" y="561"/>
                  </a:cubicBezTo>
                  <a:cubicBezTo>
                    <a:pt x="639" y="491"/>
                    <a:pt x="532" y="412"/>
                    <a:pt x="430" y="329"/>
                  </a:cubicBezTo>
                  <a:lnTo>
                    <a:pt x="430" y="329"/>
                  </a:lnTo>
                  <a:cubicBezTo>
                    <a:pt x="431" y="329"/>
                    <a:pt x="432" y="330"/>
                    <a:pt x="432" y="330"/>
                  </a:cubicBezTo>
                  <a:lnTo>
                    <a:pt x="432" y="330"/>
                  </a:lnTo>
                  <a:cubicBezTo>
                    <a:pt x="381" y="288"/>
                    <a:pt x="332" y="244"/>
                    <a:pt x="284" y="197"/>
                  </a:cubicBezTo>
                  <a:cubicBezTo>
                    <a:pt x="226" y="141"/>
                    <a:pt x="173" y="82"/>
                    <a:pt x="123" y="22"/>
                  </a:cubicBezTo>
                  <a:cubicBezTo>
                    <a:pt x="110" y="7"/>
                    <a:pt x="92" y="0"/>
                    <a:pt x="73" y="0"/>
                  </a:cubicBezTo>
                  <a:close/>
                </a:path>
              </a:pathLst>
            </a:custGeom>
            <a:solidFill>
              <a:srgbClr val="F09C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14" name="Google Shape;4114;p16"/>
            <p:cNvSpPr/>
            <p:nvPr/>
          </p:nvSpPr>
          <p:spPr>
            <a:xfrm>
              <a:off x="3087575" y="-1142575"/>
              <a:ext cx="71850" cy="61050"/>
            </a:xfrm>
            <a:custGeom>
              <a:avLst/>
              <a:gdLst/>
              <a:ahLst/>
              <a:cxnLst/>
              <a:rect l="l" t="t" r="r" b="b"/>
              <a:pathLst>
                <a:path w="2874" h="2442" extrusionOk="0">
                  <a:moveTo>
                    <a:pt x="76" y="0"/>
                  </a:moveTo>
                  <a:cubicBezTo>
                    <a:pt x="62" y="0"/>
                    <a:pt x="49" y="4"/>
                    <a:pt x="38" y="13"/>
                  </a:cubicBezTo>
                  <a:cubicBezTo>
                    <a:pt x="34" y="13"/>
                    <a:pt x="32" y="14"/>
                    <a:pt x="31" y="16"/>
                  </a:cubicBezTo>
                  <a:cubicBezTo>
                    <a:pt x="3" y="39"/>
                    <a:pt x="1" y="85"/>
                    <a:pt x="26" y="109"/>
                  </a:cubicBezTo>
                  <a:cubicBezTo>
                    <a:pt x="237" y="322"/>
                    <a:pt x="459" y="519"/>
                    <a:pt x="690" y="710"/>
                  </a:cubicBezTo>
                  <a:cubicBezTo>
                    <a:pt x="921" y="901"/>
                    <a:pt x="1164" y="1080"/>
                    <a:pt x="1397" y="1271"/>
                  </a:cubicBezTo>
                  <a:cubicBezTo>
                    <a:pt x="1440" y="1309"/>
                    <a:pt x="1481" y="1350"/>
                    <a:pt x="1524" y="1389"/>
                  </a:cubicBezTo>
                  <a:cubicBezTo>
                    <a:pt x="1569" y="1432"/>
                    <a:pt x="1616" y="1475"/>
                    <a:pt x="1662" y="1518"/>
                  </a:cubicBezTo>
                  <a:cubicBezTo>
                    <a:pt x="1767" y="1616"/>
                    <a:pt x="1872" y="1708"/>
                    <a:pt x="1978" y="1803"/>
                  </a:cubicBezTo>
                  <a:cubicBezTo>
                    <a:pt x="2085" y="1897"/>
                    <a:pt x="2188" y="1995"/>
                    <a:pt x="2293" y="2091"/>
                  </a:cubicBezTo>
                  <a:cubicBezTo>
                    <a:pt x="2396" y="2192"/>
                    <a:pt x="2497" y="2292"/>
                    <a:pt x="2599" y="2394"/>
                  </a:cubicBezTo>
                  <a:cubicBezTo>
                    <a:pt x="2630" y="2425"/>
                    <a:pt x="2671" y="2442"/>
                    <a:pt x="2711" y="2442"/>
                  </a:cubicBezTo>
                  <a:cubicBezTo>
                    <a:pt x="2746" y="2442"/>
                    <a:pt x="2781" y="2430"/>
                    <a:pt x="2810" y="2404"/>
                  </a:cubicBezTo>
                  <a:cubicBezTo>
                    <a:pt x="2869" y="2348"/>
                    <a:pt x="2873" y="2254"/>
                    <a:pt x="2819" y="2193"/>
                  </a:cubicBezTo>
                  <a:cubicBezTo>
                    <a:pt x="2669" y="2032"/>
                    <a:pt x="2505" y="1883"/>
                    <a:pt x="2336" y="1744"/>
                  </a:cubicBezTo>
                  <a:cubicBezTo>
                    <a:pt x="2155" y="1590"/>
                    <a:pt x="1964" y="1449"/>
                    <a:pt x="1766" y="1321"/>
                  </a:cubicBezTo>
                  <a:cubicBezTo>
                    <a:pt x="1672" y="1260"/>
                    <a:pt x="1576" y="1207"/>
                    <a:pt x="1484" y="1145"/>
                  </a:cubicBezTo>
                  <a:cubicBezTo>
                    <a:pt x="1392" y="1083"/>
                    <a:pt x="1305" y="1014"/>
                    <a:pt x="1217" y="948"/>
                  </a:cubicBezTo>
                  <a:cubicBezTo>
                    <a:pt x="1025" y="803"/>
                    <a:pt x="836" y="655"/>
                    <a:pt x="651" y="503"/>
                  </a:cubicBezTo>
                  <a:lnTo>
                    <a:pt x="651" y="503"/>
                  </a:lnTo>
                  <a:cubicBezTo>
                    <a:pt x="657" y="506"/>
                    <a:pt x="660" y="511"/>
                    <a:pt x="666" y="513"/>
                  </a:cubicBezTo>
                  <a:cubicBezTo>
                    <a:pt x="479" y="358"/>
                    <a:pt x="298" y="194"/>
                    <a:pt x="125" y="22"/>
                  </a:cubicBezTo>
                  <a:cubicBezTo>
                    <a:pt x="112" y="8"/>
                    <a:pt x="94" y="0"/>
                    <a:pt x="76" y="0"/>
                  </a:cubicBezTo>
                  <a:close/>
                </a:path>
              </a:pathLst>
            </a:custGeom>
            <a:solidFill>
              <a:srgbClr val="F09C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15" name="Google Shape;4115;p16"/>
            <p:cNvSpPr/>
            <p:nvPr/>
          </p:nvSpPr>
          <p:spPr>
            <a:xfrm>
              <a:off x="3317275" y="-898150"/>
              <a:ext cx="258425" cy="72950"/>
            </a:xfrm>
            <a:custGeom>
              <a:avLst/>
              <a:gdLst/>
              <a:ahLst/>
              <a:cxnLst/>
              <a:rect l="l" t="t" r="r" b="b"/>
              <a:pathLst>
                <a:path w="10337" h="2918" extrusionOk="0">
                  <a:moveTo>
                    <a:pt x="5126" y="1"/>
                  </a:moveTo>
                  <a:cubicBezTo>
                    <a:pt x="4939" y="1"/>
                    <a:pt x="4748" y="10"/>
                    <a:pt x="4552" y="30"/>
                  </a:cubicBezTo>
                  <a:cubicBezTo>
                    <a:pt x="4246" y="63"/>
                    <a:pt x="3916" y="123"/>
                    <a:pt x="3511" y="224"/>
                  </a:cubicBezTo>
                  <a:cubicBezTo>
                    <a:pt x="3191" y="303"/>
                    <a:pt x="2872" y="399"/>
                    <a:pt x="2561" y="490"/>
                  </a:cubicBezTo>
                  <a:cubicBezTo>
                    <a:pt x="2217" y="593"/>
                    <a:pt x="1861" y="699"/>
                    <a:pt x="1506" y="783"/>
                  </a:cubicBezTo>
                  <a:cubicBezTo>
                    <a:pt x="1280" y="834"/>
                    <a:pt x="1072" y="875"/>
                    <a:pt x="869" y="903"/>
                  </a:cubicBezTo>
                  <a:cubicBezTo>
                    <a:pt x="620" y="941"/>
                    <a:pt x="368" y="954"/>
                    <a:pt x="134" y="967"/>
                  </a:cubicBezTo>
                  <a:cubicBezTo>
                    <a:pt x="108" y="968"/>
                    <a:pt x="87" y="977"/>
                    <a:pt x="67" y="990"/>
                  </a:cubicBezTo>
                  <a:cubicBezTo>
                    <a:pt x="36" y="1011"/>
                    <a:pt x="15" y="1047"/>
                    <a:pt x="9" y="1083"/>
                  </a:cubicBezTo>
                  <a:cubicBezTo>
                    <a:pt x="0" y="1139"/>
                    <a:pt x="34" y="1212"/>
                    <a:pt x="88" y="1229"/>
                  </a:cubicBezTo>
                  <a:cubicBezTo>
                    <a:pt x="350" y="1308"/>
                    <a:pt x="594" y="1372"/>
                    <a:pt x="839" y="1426"/>
                  </a:cubicBezTo>
                  <a:cubicBezTo>
                    <a:pt x="1096" y="1479"/>
                    <a:pt x="1355" y="1524"/>
                    <a:pt x="1613" y="1567"/>
                  </a:cubicBezTo>
                  <a:lnTo>
                    <a:pt x="1665" y="1577"/>
                  </a:lnTo>
                  <a:cubicBezTo>
                    <a:pt x="2141" y="1656"/>
                    <a:pt x="2633" y="1736"/>
                    <a:pt x="3103" y="1873"/>
                  </a:cubicBezTo>
                  <a:cubicBezTo>
                    <a:pt x="3492" y="1991"/>
                    <a:pt x="3876" y="2147"/>
                    <a:pt x="4246" y="2298"/>
                  </a:cubicBezTo>
                  <a:cubicBezTo>
                    <a:pt x="4490" y="2397"/>
                    <a:pt x="4735" y="2496"/>
                    <a:pt x="4982" y="2585"/>
                  </a:cubicBezTo>
                  <a:cubicBezTo>
                    <a:pt x="5336" y="2713"/>
                    <a:pt x="5654" y="2802"/>
                    <a:pt x="5953" y="2857"/>
                  </a:cubicBezTo>
                  <a:cubicBezTo>
                    <a:pt x="6172" y="2897"/>
                    <a:pt x="6405" y="2917"/>
                    <a:pt x="6648" y="2917"/>
                  </a:cubicBezTo>
                  <a:cubicBezTo>
                    <a:pt x="6749" y="2917"/>
                    <a:pt x="6852" y="2914"/>
                    <a:pt x="6956" y="2907"/>
                  </a:cubicBezTo>
                  <a:cubicBezTo>
                    <a:pt x="7245" y="2887"/>
                    <a:pt x="7555" y="2827"/>
                    <a:pt x="7879" y="2729"/>
                  </a:cubicBezTo>
                  <a:cubicBezTo>
                    <a:pt x="8163" y="2643"/>
                    <a:pt x="8455" y="2516"/>
                    <a:pt x="8773" y="2338"/>
                  </a:cubicBezTo>
                  <a:cubicBezTo>
                    <a:pt x="8933" y="2248"/>
                    <a:pt x="9092" y="2147"/>
                    <a:pt x="9249" y="2037"/>
                  </a:cubicBezTo>
                  <a:cubicBezTo>
                    <a:pt x="9617" y="1771"/>
                    <a:pt x="9966" y="1443"/>
                    <a:pt x="10284" y="1063"/>
                  </a:cubicBezTo>
                  <a:cubicBezTo>
                    <a:pt x="10336" y="1000"/>
                    <a:pt x="10327" y="902"/>
                    <a:pt x="10264" y="847"/>
                  </a:cubicBezTo>
                  <a:cubicBezTo>
                    <a:pt x="10237" y="824"/>
                    <a:pt x="10203" y="813"/>
                    <a:pt x="10168" y="813"/>
                  </a:cubicBezTo>
                  <a:cubicBezTo>
                    <a:pt x="10136" y="813"/>
                    <a:pt x="10104" y="822"/>
                    <a:pt x="10078" y="842"/>
                  </a:cubicBezTo>
                  <a:cubicBezTo>
                    <a:pt x="10034" y="813"/>
                    <a:pt x="9982" y="790"/>
                    <a:pt x="9926" y="790"/>
                  </a:cubicBezTo>
                  <a:cubicBezTo>
                    <a:pt x="9923" y="790"/>
                    <a:pt x="9920" y="790"/>
                    <a:pt x="9917" y="790"/>
                  </a:cubicBezTo>
                  <a:cubicBezTo>
                    <a:pt x="9822" y="795"/>
                    <a:pt x="9727" y="798"/>
                    <a:pt x="9630" y="798"/>
                  </a:cubicBezTo>
                  <a:cubicBezTo>
                    <a:pt x="9602" y="798"/>
                    <a:pt x="9574" y="797"/>
                    <a:pt x="9546" y="797"/>
                  </a:cubicBezTo>
                  <a:cubicBezTo>
                    <a:pt x="8814" y="773"/>
                    <a:pt x="8098" y="583"/>
                    <a:pt x="7405" y="399"/>
                  </a:cubicBezTo>
                  <a:cubicBezTo>
                    <a:pt x="6834" y="248"/>
                    <a:pt x="6243" y="92"/>
                    <a:pt x="5647" y="27"/>
                  </a:cubicBezTo>
                  <a:cubicBezTo>
                    <a:pt x="5479" y="10"/>
                    <a:pt x="5305" y="1"/>
                    <a:pt x="5126" y="1"/>
                  </a:cubicBezTo>
                  <a:close/>
                </a:path>
              </a:pathLst>
            </a:custGeom>
            <a:solidFill>
              <a:srgbClr val="9098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16" name="Google Shape;4116;p16"/>
            <p:cNvSpPr/>
            <p:nvPr/>
          </p:nvSpPr>
          <p:spPr>
            <a:xfrm>
              <a:off x="3445575" y="-1001125"/>
              <a:ext cx="115725" cy="118125"/>
            </a:xfrm>
            <a:custGeom>
              <a:avLst/>
              <a:gdLst/>
              <a:ahLst/>
              <a:cxnLst/>
              <a:rect l="l" t="t" r="r" b="b"/>
              <a:pathLst>
                <a:path w="4629" h="4725" extrusionOk="0">
                  <a:moveTo>
                    <a:pt x="127" y="1"/>
                  </a:moveTo>
                  <a:cubicBezTo>
                    <a:pt x="102" y="1"/>
                    <a:pt x="77" y="9"/>
                    <a:pt x="55" y="24"/>
                  </a:cubicBezTo>
                  <a:cubicBezTo>
                    <a:pt x="46" y="31"/>
                    <a:pt x="38" y="38"/>
                    <a:pt x="32" y="46"/>
                  </a:cubicBezTo>
                  <a:cubicBezTo>
                    <a:pt x="10" y="71"/>
                    <a:pt x="0" y="107"/>
                    <a:pt x="3" y="140"/>
                  </a:cubicBezTo>
                  <a:cubicBezTo>
                    <a:pt x="8" y="172"/>
                    <a:pt x="19" y="198"/>
                    <a:pt x="48" y="225"/>
                  </a:cubicBezTo>
                  <a:cubicBezTo>
                    <a:pt x="130" y="304"/>
                    <a:pt x="206" y="385"/>
                    <a:pt x="282" y="468"/>
                  </a:cubicBezTo>
                  <a:lnTo>
                    <a:pt x="266" y="442"/>
                  </a:lnTo>
                  <a:lnTo>
                    <a:pt x="266" y="442"/>
                  </a:lnTo>
                  <a:cubicBezTo>
                    <a:pt x="625" y="843"/>
                    <a:pt x="957" y="1274"/>
                    <a:pt x="1238" y="1647"/>
                  </a:cubicBezTo>
                  <a:lnTo>
                    <a:pt x="1473" y="1959"/>
                  </a:lnTo>
                  <a:lnTo>
                    <a:pt x="1705" y="2272"/>
                  </a:lnTo>
                  <a:cubicBezTo>
                    <a:pt x="1862" y="2476"/>
                    <a:pt x="2021" y="2681"/>
                    <a:pt x="2185" y="2878"/>
                  </a:cubicBezTo>
                  <a:cubicBezTo>
                    <a:pt x="2551" y="3326"/>
                    <a:pt x="2880" y="3665"/>
                    <a:pt x="3219" y="3948"/>
                  </a:cubicBezTo>
                  <a:cubicBezTo>
                    <a:pt x="3376" y="4080"/>
                    <a:pt x="3541" y="4202"/>
                    <a:pt x="3707" y="4307"/>
                  </a:cubicBezTo>
                  <a:cubicBezTo>
                    <a:pt x="3696" y="4333"/>
                    <a:pt x="3693" y="4362"/>
                    <a:pt x="3696" y="4390"/>
                  </a:cubicBezTo>
                  <a:cubicBezTo>
                    <a:pt x="3702" y="4439"/>
                    <a:pt x="3728" y="4485"/>
                    <a:pt x="3765" y="4517"/>
                  </a:cubicBezTo>
                  <a:cubicBezTo>
                    <a:pt x="3798" y="4544"/>
                    <a:pt x="3843" y="4560"/>
                    <a:pt x="3887" y="4560"/>
                  </a:cubicBezTo>
                  <a:cubicBezTo>
                    <a:pt x="3893" y="4560"/>
                    <a:pt x="3900" y="4559"/>
                    <a:pt x="3907" y="4558"/>
                  </a:cubicBezTo>
                  <a:cubicBezTo>
                    <a:pt x="3939" y="4556"/>
                    <a:pt x="3975" y="4541"/>
                    <a:pt x="4002" y="4523"/>
                  </a:cubicBezTo>
                  <a:cubicBezTo>
                    <a:pt x="4015" y="4514"/>
                    <a:pt x="4023" y="4505"/>
                    <a:pt x="4031" y="4494"/>
                  </a:cubicBezTo>
                  <a:cubicBezTo>
                    <a:pt x="4192" y="4580"/>
                    <a:pt x="4361" y="4658"/>
                    <a:pt x="4528" y="4719"/>
                  </a:cubicBezTo>
                  <a:cubicBezTo>
                    <a:pt x="4537" y="4723"/>
                    <a:pt x="4547" y="4725"/>
                    <a:pt x="4557" y="4725"/>
                  </a:cubicBezTo>
                  <a:cubicBezTo>
                    <a:pt x="4572" y="4725"/>
                    <a:pt x="4586" y="4721"/>
                    <a:pt x="4598" y="4712"/>
                  </a:cubicBezTo>
                  <a:cubicBezTo>
                    <a:pt x="4607" y="4705"/>
                    <a:pt x="4614" y="4696"/>
                    <a:pt x="4620" y="4685"/>
                  </a:cubicBezTo>
                  <a:cubicBezTo>
                    <a:pt x="4627" y="4666"/>
                    <a:pt x="4628" y="4645"/>
                    <a:pt x="4620" y="4627"/>
                  </a:cubicBezTo>
                  <a:cubicBezTo>
                    <a:pt x="4612" y="4612"/>
                    <a:pt x="4599" y="4599"/>
                    <a:pt x="4584" y="4593"/>
                  </a:cubicBezTo>
                  <a:cubicBezTo>
                    <a:pt x="4417" y="4531"/>
                    <a:pt x="4253" y="4456"/>
                    <a:pt x="4102" y="4376"/>
                  </a:cubicBezTo>
                  <a:cubicBezTo>
                    <a:pt x="4153" y="4297"/>
                    <a:pt x="4199" y="4211"/>
                    <a:pt x="4242" y="4122"/>
                  </a:cubicBezTo>
                  <a:cubicBezTo>
                    <a:pt x="4296" y="4007"/>
                    <a:pt x="4341" y="3879"/>
                    <a:pt x="4378" y="3731"/>
                  </a:cubicBezTo>
                  <a:cubicBezTo>
                    <a:pt x="4434" y="3516"/>
                    <a:pt x="4443" y="3283"/>
                    <a:pt x="4406" y="3056"/>
                  </a:cubicBezTo>
                  <a:cubicBezTo>
                    <a:pt x="4371" y="2854"/>
                    <a:pt x="4295" y="2651"/>
                    <a:pt x="4169" y="2436"/>
                  </a:cubicBezTo>
                  <a:cubicBezTo>
                    <a:pt x="4068" y="2265"/>
                    <a:pt x="3932" y="2099"/>
                    <a:pt x="3736" y="1911"/>
                  </a:cubicBezTo>
                  <a:cubicBezTo>
                    <a:pt x="3581" y="1761"/>
                    <a:pt x="3400" y="1618"/>
                    <a:pt x="3170" y="1463"/>
                  </a:cubicBezTo>
                  <a:cubicBezTo>
                    <a:pt x="2978" y="1334"/>
                    <a:pt x="2765" y="1209"/>
                    <a:pt x="2501" y="1067"/>
                  </a:cubicBezTo>
                  <a:cubicBezTo>
                    <a:pt x="2059" y="830"/>
                    <a:pt x="1598" y="629"/>
                    <a:pt x="1125" y="428"/>
                  </a:cubicBezTo>
                  <a:lnTo>
                    <a:pt x="1027" y="386"/>
                  </a:lnTo>
                  <a:cubicBezTo>
                    <a:pt x="888" y="327"/>
                    <a:pt x="749" y="268"/>
                    <a:pt x="612" y="206"/>
                  </a:cubicBezTo>
                  <a:cubicBezTo>
                    <a:pt x="540" y="175"/>
                    <a:pt x="469" y="142"/>
                    <a:pt x="395" y="110"/>
                  </a:cubicBezTo>
                  <a:lnTo>
                    <a:pt x="302" y="69"/>
                  </a:lnTo>
                  <a:lnTo>
                    <a:pt x="181" y="15"/>
                  </a:lnTo>
                  <a:cubicBezTo>
                    <a:pt x="165" y="5"/>
                    <a:pt x="146" y="1"/>
                    <a:pt x="127" y="1"/>
                  </a:cubicBezTo>
                  <a:close/>
                </a:path>
              </a:pathLst>
            </a:custGeom>
            <a:solidFill>
              <a:srgbClr val="9098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17" name="Google Shape;4117;p16"/>
            <p:cNvSpPr/>
            <p:nvPr/>
          </p:nvSpPr>
          <p:spPr>
            <a:xfrm>
              <a:off x="3230300" y="-978275"/>
              <a:ext cx="207050" cy="69300"/>
            </a:xfrm>
            <a:custGeom>
              <a:avLst/>
              <a:gdLst/>
              <a:ahLst/>
              <a:cxnLst/>
              <a:rect l="l" t="t" r="r" b="b"/>
              <a:pathLst>
                <a:path w="8282" h="2772" extrusionOk="0">
                  <a:moveTo>
                    <a:pt x="4551" y="0"/>
                  </a:moveTo>
                  <a:cubicBezTo>
                    <a:pt x="4417" y="0"/>
                    <a:pt x="4284" y="8"/>
                    <a:pt x="4153" y="24"/>
                  </a:cubicBezTo>
                  <a:cubicBezTo>
                    <a:pt x="3866" y="58"/>
                    <a:pt x="3584" y="138"/>
                    <a:pt x="3314" y="261"/>
                  </a:cubicBezTo>
                  <a:cubicBezTo>
                    <a:pt x="3129" y="345"/>
                    <a:pt x="2942" y="454"/>
                    <a:pt x="2747" y="597"/>
                  </a:cubicBezTo>
                  <a:cubicBezTo>
                    <a:pt x="2681" y="645"/>
                    <a:pt x="2616" y="694"/>
                    <a:pt x="2552" y="746"/>
                  </a:cubicBezTo>
                  <a:cubicBezTo>
                    <a:pt x="2402" y="864"/>
                    <a:pt x="2260" y="990"/>
                    <a:pt x="2116" y="1118"/>
                  </a:cubicBezTo>
                  <a:cubicBezTo>
                    <a:pt x="2040" y="1185"/>
                    <a:pt x="1963" y="1256"/>
                    <a:pt x="1884" y="1322"/>
                  </a:cubicBezTo>
                  <a:cubicBezTo>
                    <a:pt x="1760" y="1428"/>
                    <a:pt x="1645" y="1520"/>
                    <a:pt x="1532" y="1601"/>
                  </a:cubicBezTo>
                  <a:cubicBezTo>
                    <a:pt x="1403" y="1694"/>
                    <a:pt x="1279" y="1773"/>
                    <a:pt x="1153" y="1840"/>
                  </a:cubicBezTo>
                  <a:cubicBezTo>
                    <a:pt x="973" y="1932"/>
                    <a:pt x="788" y="2000"/>
                    <a:pt x="605" y="2047"/>
                  </a:cubicBezTo>
                  <a:cubicBezTo>
                    <a:pt x="453" y="2082"/>
                    <a:pt x="302" y="2103"/>
                    <a:pt x="156" y="2113"/>
                  </a:cubicBezTo>
                  <a:cubicBezTo>
                    <a:pt x="154" y="2113"/>
                    <a:pt x="152" y="2113"/>
                    <a:pt x="150" y="2113"/>
                  </a:cubicBezTo>
                  <a:cubicBezTo>
                    <a:pt x="126" y="2113"/>
                    <a:pt x="101" y="2122"/>
                    <a:pt x="80" y="2139"/>
                  </a:cubicBezTo>
                  <a:cubicBezTo>
                    <a:pt x="41" y="2166"/>
                    <a:pt x="17" y="2205"/>
                    <a:pt x="11" y="2248"/>
                  </a:cubicBezTo>
                  <a:cubicBezTo>
                    <a:pt x="1" y="2320"/>
                    <a:pt x="40" y="2393"/>
                    <a:pt x="106" y="2425"/>
                  </a:cubicBezTo>
                  <a:cubicBezTo>
                    <a:pt x="363" y="2541"/>
                    <a:pt x="628" y="2630"/>
                    <a:pt x="896" y="2692"/>
                  </a:cubicBezTo>
                  <a:cubicBezTo>
                    <a:pt x="1125" y="2744"/>
                    <a:pt x="1370" y="2771"/>
                    <a:pt x="1645" y="2771"/>
                  </a:cubicBezTo>
                  <a:cubicBezTo>
                    <a:pt x="1649" y="2771"/>
                    <a:pt x="1652" y="2771"/>
                    <a:pt x="1656" y="2771"/>
                  </a:cubicBezTo>
                  <a:cubicBezTo>
                    <a:pt x="2074" y="2771"/>
                    <a:pt x="2526" y="2688"/>
                    <a:pt x="3072" y="2507"/>
                  </a:cubicBezTo>
                  <a:cubicBezTo>
                    <a:pt x="3451" y="2383"/>
                    <a:pt x="3823" y="2223"/>
                    <a:pt x="4183" y="2069"/>
                  </a:cubicBezTo>
                  <a:cubicBezTo>
                    <a:pt x="4687" y="1853"/>
                    <a:pt x="5210" y="1629"/>
                    <a:pt x="5755" y="1499"/>
                  </a:cubicBezTo>
                  <a:cubicBezTo>
                    <a:pt x="6046" y="1429"/>
                    <a:pt x="6335" y="1396"/>
                    <a:pt x="6617" y="1396"/>
                  </a:cubicBezTo>
                  <a:cubicBezTo>
                    <a:pt x="6639" y="1396"/>
                    <a:pt x="6661" y="1396"/>
                    <a:pt x="6684" y="1397"/>
                  </a:cubicBezTo>
                  <a:cubicBezTo>
                    <a:pt x="6952" y="1408"/>
                    <a:pt x="7221" y="1453"/>
                    <a:pt x="7481" y="1532"/>
                  </a:cubicBezTo>
                  <a:cubicBezTo>
                    <a:pt x="7686" y="1596"/>
                    <a:pt x="7893" y="1682"/>
                    <a:pt x="8094" y="1790"/>
                  </a:cubicBezTo>
                  <a:cubicBezTo>
                    <a:pt x="8109" y="1798"/>
                    <a:pt x="8125" y="1802"/>
                    <a:pt x="8141" y="1802"/>
                  </a:cubicBezTo>
                  <a:cubicBezTo>
                    <a:pt x="8166" y="1802"/>
                    <a:pt x="8191" y="1794"/>
                    <a:pt x="8214" y="1777"/>
                  </a:cubicBezTo>
                  <a:cubicBezTo>
                    <a:pt x="8232" y="1766"/>
                    <a:pt x="8245" y="1749"/>
                    <a:pt x="8254" y="1731"/>
                  </a:cubicBezTo>
                  <a:cubicBezTo>
                    <a:pt x="8281" y="1672"/>
                    <a:pt x="8255" y="1603"/>
                    <a:pt x="8195" y="1572"/>
                  </a:cubicBezTo>
                  <a:cubicBezTo>
                    <a:pt x="7951" y="1444"/>
                    <a:pt x="7692" y="1342"/>
                    <a:pt x="7428" y="1269"/>
                  </a:cubicBezTo>
                  <a:cubicBezTo>
                    <a:pt x="7388" y="1256"/>
                    <a:pt x="7349" y="1247"/>
                    <a:pt x="7307" y="1237"/>
                  </a:cubicBezTo>
                  <a:cubicBezTo>
                    <a:pt x="7326" y="1177"/>
                    <a:pt x="7304" y="1108"/>
                    <a:pt x="7251" y="1063"/>
                  </a:cubicBezTo>
                  <a:cubicBezTo>
                    <a:pt x="6859" y="710"/>
                    <a:pt x="6372" y="423"/>
                    <a:pt x="5842" y="232"/>
                  </a:cubicBezTo>
                  <a:cubicBezTo>
                    <a:pt x="5419" y="79"/>
                    <a:pt x="4979" y="0"/>
                    <a:pt x="4551" y="0"/>
                  </a:cubicBezTo>
                  <a:close/>
                </a:path>
              </a:pathLst>
            </a:custGeom>
            <a:solidFill>
              <a:srgbClr val="9098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18" name="Google Shape;4118;p16"/>
            <p:cNvSpPr/>
            <p:nvPr/>
          </p:nvSpPr>
          <p:spPr>
            <a:xfrm>
              <a:off x="3334625" y="-1086075"/>
              <a:ext cx="94350" cy="132375"/>
            </a:xfrm>
            <a:custGeom>
              <a:avLst/>
              <a:gdLst/>
              <a:ahLst/>
              <a:cxnLst/>
              <a:rect l="l" t="t" r="r" b="b"/>
              <a:pathLst>
                <a:path w="3774" h="5295" extrusionOk="0">
                  <a:moveTo>
                    <a:pt x="206" y="1"/>
                  </a:moveTo>
                  <a:cubicBezTo>
                    <a:pt x="166" y="1"/>
                    <a:pt x="125" y="12"/>
                    <a:pt x="91" y="37"/>
                  </a:cubicBezTo>
                  <a:cubicBezTo>
                    <a:pt x="62" y="58"/>
                    <a:pt x="40" y="83"/>
                    <a:pt x="26" y="113"/>
                  </a:cubicBezTo>
                  <a:cubicBezTo>
                    <a:pt x="7" y="154"/>
                    <a:pt x="0" y="221"/>
                    <a:pt x="22" y="264"/>
                  </a:cubicBezTo>
                  <a:cubicBezTo>
                    <a:pt x="95" y="406"/>
                    <a:pt x="163" y="521"/>
                    <a:pt x="234" y="626"/>
                  </a:cubicBezTo>
                  <a:cubicBezTo>
                    <a:pt x="319" y="748"/>
                    <a:pt x="412" y="860"/>
                    <a:pt x="496" y="953"/>
                  </a:cubicBezTo>
                  <a:cubicBezTo>
                    <a:pt x="622" y="1102"/>
                    <a:pt x="757" y="1245"/>
                    <a:pt x="892" y="1384"/>
                  </a:cubicBezTo>
                  <a:cubicBezTo>
                    <a:pt x="963" y="1459"/>
                    <a:pt x="1031" y="1532"/>
                    <a:pt x="1100" y="1605"/>
                  </a:cubicBezTo>
                  <a:lnTo>
                    <a:pt x="1073" y="1576"/>
                  </a:lnTo>
                  <a:lnTo>
                    <a:pt x="1073" y="1576"/>
                  </a:lnTo>
                  <a:cubicBezTo>
                    <a:pt x="1171" y="1681"/>
                    <a:pt x="1266" y="1786"/>
                    <a:pt x="1353" y="1897"/>
                  </a:cubicBezTo>
                  <a:cubicBezTo>
                    <a:pt x="1448" y="2014"/>
                    <a:pt x="1537" y="2148"/>
                    <a:pt x="1613" y="2289"/>
                  </a:cubicBezTo>
                  <a:lnTo>
                    <a:pt x="1612" y="2287"/>
                  </a:lnTo>
                  <a:lnTo>
                    <a:pt x="1612" y="2287"/>
                  </a:lnTo>
                  <a:cubicBezTo>
                    <a:pt x="1754" y="2566"/>
                    <a:pt x="1834" y="2860"/>
                    <a:pt x="1889" y="3086"/>
                  </a:cubicBezTo>
                  <a:lnTo>
                    <a:pt x="1889" y="3085"/>
                  </a:lnTo>
                  <a:cubicBezTo>
                    <a:pt x="1911" y="3182"/>
                    <a:pt x="1932" y="3278"/>
                    <a:pt x="1951" y="3378"/>
                  </a:cubicBezTo>
                  <a:cubicBezTo>
                    <a:pt x="2014" y="3679"/>
                    <a:pt x="2080" y="3989"/>
                    <a:pt x="2198" y="4281"/>
                  </a:cubicBezTo>
                  <a:cubicBezTo>
                    <a:pt x="2277" y="4475"/>
                    <a:pt x="2384" y="4654"/>
                    <a:pt x="2521" y="4812"/>
                  </a:cubicBezTo>
                  <a:cubicBezTo>
                    <a:pt x="2558" y="4857"/>
                    <a:pt x="2600" y="4900"/>
                    <a:pt x="2643" y="4942"/>
                  </a:cubicBezTo>
                  <a:cubicBezTo>
                    <a:pt x="2647" y="4957"/>
                    <a:pt x="2657" y="4975"/>
                    <a:pt x="2667" y="4993"/>
                  </a:cubicBezTo>
                  <a:cubicBezTo>
                    <a:pt x="2696" y="5032"/>
                    <a:pt x="2744" y="5064"/>
                    <a:pt x="2797" y="5074"/>
                  </a:cubicBezTo>
                  <a:cubicBezTo>
                    <a:pt x="2891" y="5147"/>
                    <a:pt x="2999" y="5217"/>
                    <a:pt x="3114" y="5283"/>
                  </a:cubicBezTo>
                  <a:cubicBezTo>
                    <a:pt x="3126" y="5291"/>
                    <a:pt x="3138" y="5294"/>
                    <a:pt x="3152" y="5294"/>
                  </a:cubicBezTo>
                  <a:cubicBezTo>
                    <a:pt x="3170" y="5294"/>
                    <a:pt x="3189" y="5287"/>
                    <a:pt x="3206" y="5275"/>
                  </a:cubicBezTo>
                  <a:cubicBezTo>
                    <a:pt x="3220" y="5265"/>
                    <a:pt x="3232" y="5252"/>
                    <a:pt x="3239" y="5238"/>
                  </a:cubicBezTo>
                  <a:cubicBezTo>
                    <a:pt x="3263" y="5186"/>
                    <a:pt x="3233" y="5137"/>
                    <a:pt x="3192" y="5114"/>
                  </a:cubicBezTo>
                  <a:lnTo>
                    <a:pt x="3117" y="5071"/>
                  </a:lnTo>
                  <a:cubicBezTo>
                    <a:pt x="3078" y="5045"/>
                    <a:pt x="3041" y="5021"/>
                    <a:pt x="3004" y="4993"/>
                  </a:cubicBezTo>
                  <a:cubicBezTo>
                    <a:pt x="3286" y="4758"/>
                    <a:pt x="3648" y="4357"/>
                    <a:pt x="3752" y="3818"/>
                  </a:cubicBezTo>
                  <a:cubicBezTo>
                    <a:pt x="3772" y="3715"/>
                    <a:pt x="3773" y="3607"/>
                    <a:pt x="3772" y="3515"/>
                  </a:cubicBezTo>
                  <a:cubicBezTo>
                    <a:pt x="3772" y="3434"/>
                    <a:pt x="3760" y="3347"/>
                    <a:pt x="3736" y="3243"/>
                  </a:cubicBezTo>
                  <a:cubicBezTo>
                    <a:pt x="3710" y="3133"/>
                    <a:pt x="3681" y="3040"/>
                    <a:pt x="3646" y="2955"/>
                  </a:cubicBezTo>
                  <a:cubicBezTo>
                    <a:pt x="3607" y="2863"/>
                    <a:pt x="3558" y="2770"/>
                    <a:pt x="3492" y="2661"/>
                  </a:cubicBezTo>
                  <a:cubicBezTo>
                    <a:pt x="3380" y="2478"/>
                    <a:pt x="3233" y="2313"/>
                    <a:pt x="3091" y="2164"/>
                  </a:cubicBezTo>
                  <a:cubicBezTo>
                    <a:pt x="2962" y="2027"/>
                    <a:pt x="2810" y="1887"/>
                    <a:pt x="2610" y="1724"/>
                  </a:cubicBezTo>
                  <a:cubicBezTo>
                    <a:pt x="2260" y="1437"/>
                    <a:pt x="1877" y="1176"/>
                    <a:pt x="1510" y="924"/>
                  </a:cubicBezTo>
                  <a:cubicBezTo>
                    <a:pt x="1286" y="772"/>
                    <a:pt x="1066" y="623"/>
                    <a:pt x="855" y="468"/>
                  </a:cubicBezTo>
                  <a:cubicBezTo>
                    <a:pt x="757" y="397"/>
                    <a:pt x="661" y="324"/>
                    <a:pt x="569" y="248"/>
                  </a:cubicBezTo>
                  <a:lnTo>
                    <a:pt x="547" y="231"/>
                  </a:lnTo>
                  <a:lnTo>
                    <a:pt x="443" y="140"/>
                  </a:lnTo>
                  <a:cubicBezTo>
                    <a:pt x="405" y="106"/>
                    <a:pt x="366" y="74"/>
                    <a:pt x="326" y="41"/>
                  </a:cubicBezTo>
                  <a:cubicBezTo>
                    <a:pt x="293" y="14"/>
                    <a:pt x="250" y="1"/>
                    <a:pt x="206" y="1"/>
                  </a:cubicBezTo>
                  <a:close/>
                </a:path>
              </a:pathLst>
            </a:custGeom>
            <a:solidFill>
              <a:srgbClr val="9098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19" name="Google Shape;4119;p16"/>
            <p:cNvSpPr/>
            <p:nvPr/>
          </p:nvSpPr>
          <p:spPr>
            <a:xfrm>
              <a:off x="3212600" y="-1147850"/>
              <a:ext cx="100925" cy="147000"/>
            </a:xfrm>
            <a:custGeom>
              <a:avLst/>
              <a:gdLst/>
              <a:ahLst/>
              <a:cxnLst/>
              <a:rect l="l" t="t" r="r" b="b"/>
              <a:pathLst>
                <a:path w="4037" h="5880" extrusionOk="0">
                  <a:moveTo>
                    <a:pt x="183" y="0"/>
                  </a:moveTo>
                  <a:cubicBezTo>
                    <a:pt x="162" y="0"/>
                    <a:pt x="141" y="4"/>
                    <a:pt x="121" y="11"/>
                  </a:cubicBezTo>
                  <a:cubicBezTo>
                    <a:pt x="106" y="17"/>
                    <a:pt x="93" y="23"/>
                    <a:pt x="78" y="33"/>
                  </a:cubicBezTo>
                  <a:cubicBezTo>
                    <a:pt x="51" y="53"/>
                    <a:pt x="31" y="76"/>
                    <a:pt x="19" y="105"/>
                  </a:cubicBezTo>
                  <a:cubicBezTo>
                    <a:pt x="6" y="134"/>
                    <a:pt x="1" y="162"/>
                    <a:pt x="5" y="195"/>
                  </a:cubicBezTo>
                  <a:cubicBezTo>
                    <a:pt x="9" y="248"/>
                    <a:pt x="38" y="284"/>
                    <a:pt x="67" y="312"/>
                  </a:cubicBezTo>
                  <a:lnTo>
                    <a:pt x="106" y="350"/>
                  </a:lnTo>
                  <a:lnTo>
                    <a:pt x="143" y="391"/>
                  </a:lnTo>
                  <a:cubicBezTo>
                    <a:pt x="358" y="629"/>
                    <a:pt x="546" y="899"/>
                    <a:pt x="719" y="1216"/>
                  </a:cubicBezTo>
                  <a:cubicBezTo>
                    <a:pt x="970" y="1693"/>
                    <a:pt x="1158" y="2208"/>
                    <a:pt x="1344" y="2704"/>
                  </a:cubicBezTo>
                  <a:cubicBezTo>
                    <a:pt x="1483" y="3085"/>
                    <a:pt x="1631" y="3480"/>
                    <a:pt x="1803" y="3855"/>
                  </a:cubicBezTo>
                  <a:cubicBezTo>
                    <a:pt x="2026" y="4342"/>
                    <a:pt x="2248" y="4714"/>
                    <a:pt x="2503" y="5024"/>
                  </a:cubicBezTo>
                  <a:cubicBezTo>
                    <a:pt x="2585" y="5120"/>
                    <a:pt x="2675" y="5219"/>
                    <a:pt x="2774" y="5313"/>
                  </a:cubicBezTo>
                  <a:cubicBezTo>
                    <a:pt x="2760" y="5386"/>
                    <a:pt x="2773" y="5443"/>
                    <a:pt x="2804" y="5491"/>
                  </a:cubicBezTo>
                  <a:cubicBezTo>
                    <a:pt x="2846" y="5549"/>
                    <a:pt x="2913" y="5581"/>
                    <a:pt x="2982" y="5581"/>
                  </a:cubicBezTo>
                  <a:cubicBezTo>
                    <a:pt x="3014" y="5581"/>
                    <a:pt x="3045" y="5575"/>
                    <a:pt x="3074" y="5561"/>
                  </a:cubicBezTo>
                  <a:cubicBezTo>
                    <a:pt x="3234" y="5678"/>
                    <a:pt x="3418" y="5782"/>
                    <a:pt x="3614" y="5872"/>
                  </a:cubicBezTo>
                  <a:cubicBezTo>
                    <a:pt x="3626" y="5877"/>
                    <a:pt x="3639" y="5880"/>
                    <a:pt x="3652" y="5880"/>
                  </a:cubicBezTo>
                  <a:cubicBezTo>
                    <a:pt x="3673" y="5880"/>
                    <a:pt x="3694" y="5873"/>
                    <a:pt x="3712" y="5861"/>
                  </a:cubicBezTo>
                  <a:cubicBezTo>
                    <a:pt x="3726" y="5850"/>
                    <a:pt x="3737" y="5837"/>
                    <a:pt x="3744" y="5821"/>
                  </a:cubicBezTo>
                  <a:cubicBezTo>
                    <a:pt x="3765" y="5775"/>
                    <a:pt x="3744" y="5715"/>
                    <a:pt x="3695" y="5693"/>
                  </a:cubicBezTo>
                  <a:cubicBezTo>
                    <a:pt x="3580" y="5643"/>
                    <a:pt x="3468" y="5583"/>
                    <a:pt x="3349" y="5512"/>
                  </a:cubicBezTo>
                  <a:cubicBezTo>
                    <a:pt x="3307" y="5485"/>
                    <a:pt x="3274" y="5462"/>
                    <a:pt x="3241" y="5438"/>
                  </a:cubicBezTo>
                  <a:cubicBezTo>
                    <a:pt x="3389" y="5320"/>
                    <a:pt x="3520" y="5188"/>
                    <a:pt x="3630" y="5044"/>
                  </a:cubicBezTo>
                  <a:cubicBezTo>
                    <a:pt x="3764" y="4872"/>
                    <a:pt x="3864" y="4688"/>
                    <a:pt x="3932" y="4498"/>
                  </a:cubicBezTo>
                  <a:cubicBezTo>
                    <a:pt x="3966" y="4399"/>
                    <a:pt x="3992" y="4300"/>
                    <a:pt x="4009" y="4205"/>
                  </a:cubicBezTo>
                  <a:cubicBezTo>
                    <a:pt x="4028" y="4099"/>
                    <a:pt x="4031" y="3994"/>
                    <a:pt x="4035" y="3888"/>
                  </a:cubicBezTo>
                  <a:cubicBezTo>
                    <a:pt x="4037" y="3717"/>
                    <a:pt x="4008" y="3536"/>
                    <a:pt x="3945" y="3312"/>
                  </a:cubicBezTo>
                  <a:cubicBezTo>
                    <a:pt x="3894" y="3135"/>
                    <a:pt x="3820" y="2956"/>
                    <a:pt x="3708" y="2748"/>
                  </a:cubicBezTo>
                  <a:cubicBezTo>
                    <a:pt x="3614" y="2574"/>
                    <a:pt x="3500" y="2400"/>
                    <a:pt x="3370" y="2229"/>
                  </a:cubicBezTo>
                  <a:cubicBezTo>
                    <a:pt x="3119" y="1899"/>
                    <a:pt x="2800" y="1571"/>
                    <a:pt x="2422" y="1261"/>
                  </a:cubicBezTo>
                  <a:cubicBezTo>
                    <a:pt x="2091" y="987"/>
                    <a:pt x="1711" y="724"/>
                    <a:pt x="1295" y="484"/>
                  </a:cubicBezTo>
                  <a:cubicBezTo>
                    <a:pt x="1120" y="383"/>
                    <a:pt x="934" y="289"/>
                    <a:pt x="743" y="200"/>
                  </a:cubicBezTo>
                  <a:cubicBezTo>
                    <a:pt x="660" y="162"/>
                    <a:pt x="571" y="125"/>
                    <a:pt x="483" y="90"/>
                  </a:cubicBezTo>
                  <a:cubicBezTo>
                    <a:pt x="411" y="62"/>
                    <a:pt x="338" y="40"/>
                    <a:pt x="262" y="19"/>
                  </a:cubicBezTo>
                  <a:lnTo>
                    <a:pt x="210" y="3"/>
                  </a:lnTo>
                  <a:cubicBezTo>
                    <a:pt x="201" y="1"/>
                    <a:pt x="192" y="0"/>
                    <a:pt x="183" y="0"/>
                  </a:cubicBezTo>
                  <a:close/>
                </a:path>
              </a:pathLst>
            </a:custGeom>
            <a:solidFill>
              <a:srgbClr val="9098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20" name="Google Shape;4120;p16"/>
            <p:cNvSpPr/>
            <p:nvPr/>
          </p:nvSpPr>
          <p:spPr>
            <a:xfrm>
              <a:off x="3216200" y="-1285700"/>
              <a:ext cx="224625" cy="82950"/>
            </a:xfrm>
            <a:custGeom>
              <a:avLst/>
              <a:gdLst/>
              <a:ahLst/>
              <a:cxnLst/>
              <a:rect l="l" t="t" r="r" b="b"/>
              <a:pathLst>
                <a:path w="8985" h="3318" extrusionOk="0">
                  <a:moveTo>
                    <a:pt x="4476" y="0"/>
                  </a:moveTo>
                  <a:cubicBezTo>
                    <a:pt x="4306" y="0"/>
                    <a:pt x="4126" y="13"/>
                    <a:pt x="3936" y="37"/>
                  </a:cubicBezTo>
                  <a:cubicBezTo>
                    <a:pt x="3555" y="85"/>
                    <a:pt x="3176" y="182"/>
                    <a:pt x="2810" y="276"/>
                  </a:cubicBezTo>
                  <a:cubicBezTo>
                    <a:pt x="2680" y="309"/>
                    <a:pt x="2554" y="342"/>
                    <a:pt x="2425" y="372"/>
                  </a:cubicBezTo>
                  <a:cubicBezTo>
                    <a:pt x="2142" y="441"/>
                    <a:pt x="1809" y="514"/>
                    <a:pt x="1467" y="537"/>
                  </a:cubicBezTo>
                  <a:lnTo>
                    <a:pt x="1510" y="540"/>
                  </a:lnTo>
                  <a:cubicBezTo>
                    <a:pt x="1469" y="541"/>
                    <a:pt x="1429" y="542"/>
                    <a:pt x="1390" y="542"/>
                  </a:cubicBezTo>
                  <a:cubicBezTo>
                    <a:pt x="1225" y="542"/>
                    <a:pt x="1074" y="530"/>
                    <a:pt x="934" y="506"/>
                  </a:cubicBezTo>
                  <a:cubicBezTo>
                    <a:pt x="806" y="478"/>
                    <a:pt x="681" y="437"/>
                    <a:pt x="559" y="383"/>
                  </a:cubicBezTo>
                  <a:cubicBezTo>
                    <a:pt x="469" y="340"/>
                    <a:pt x="380" y="289"/>
                    <a:pt x="292" y="227"/>
                  </a:cubicBezTo>
                  <a:cubicBezTo>
                    <a:pt x="263" y="209"/>
                    <a:pt x="229" y="200"/>
                    <a:pt x="196" y="200"/>
                  </a:cubicBezTo>
                  <a:cubicBezTo>
                    <a:pt x="159" y="200"/>
                    <a:pt x="122" y="211"/>
                    <a:pt x="91" y="234"/>
                  </a:cubicBezTo>
                  <a:lnTo>
                    <a:pt x="76" y="247"/>
                  </a:lnTo>
                  <a:cubicBezTo>
                    <a:pt x="6" y="310"/>
                    <a:pt x="0" y="417"/>
                    <a:pt x="64" y="491"/>
                  </a:cubicBezTo>
                  <a:cubicBezTo>
                    <a:pt x="286" y="763"/>
                    <a:pt x="503" y="1000"/>
                    <a:pt x="726" y="1211"/>
                  </a:cubicBezTo>
                  <a:cubicBezTo>
                    <a:pt x="954" y="1426"/>
                    <a:pt x="1194" y="1624"/>
                    <a:pt x="1444" y="1800"/>
                  </a:cubicBezTo>
                  <a:cubicBezTo>
                    <a:pt x="1912" y="2134"/>
                    <a:pt x="2448" y="2399"/>
                    <a:pt x="3032" y="2584"/>
                  </a:cubicBezTo>
                  <a:cubicBezTo>
                    <a:pt x="3581" y="2759"/>
                    <a:pt x="4184" y="2854"/>
                    <a:pt x="4826" y="2868"/>
                  </a:cubicBezTo>
                  <a:cubicBezTo>
                    <a:pt x="4882" y="2870"/>
                    <a:pt x="4938" y="2870"/>
                    <a:pt x="4995" y="2870"/>
                  </a:cubicBezTo>
                  <a:cubicBezTo>
                    <a:pt x="5250" y="2870"/>
                    <a:pt x="5510" y="2857"/>
                    <a:pt x="5768" y="2832"/>
                  </a:cubicBezTo>
                  <a:cubicBezTo>
                    <a:pt x="5939" y="2817"/>
                    <a:pt x="6110" y="2794"/>
                    <a:pt x="6281" y="2769"/>
                  </a:cubicBezTo>
                  <a:cubicBezTo>
                    <a:pt x="6386" y="2755"/>
                    <a:pt x="6491" y="2740"/>
                    <a:pt x="6597" y="2728"/>
                  </a:cubicBezTo>
                  <a:cubicBezTo>
                    <a:pt x="6722" y="2712"/>
                    <a:pt x="6849" y="2699"/>
                    <a:pt x="6974" y="2690"/>
                  </a:cubicBezTo>
                  <a:cubicBezTo>
                    <a:pt x="7070" y="2684"/>
                    <a:pt x="7160" y="2681"/>
                    <a:pt x="7247" y="2681"/>
                  </a:cubicBezTo>
                  <a:cubicBezTo>
                    <a:pt x="7434" y="2681"/>
                    <a:pt x="7601" y="2695"/>
                    <a:pt x="7762" y="2725"/>
                  </a:cubicBezTo>
                  <a:cubicBezTo>
                    <a:pt x="7940" y="2762"/>
                    <a:pt x="8081" y="2811"/>
                    <a:pt x="8215" y="2874"/>
                  </a:cubicBezTo>
                  <a:cubicBezTo>
                    <a:pt x="8322" y="2926"/>
                    <a:pt x="8437" y="3002"/>
                    <a:pt x="8546" y="3092"/>
                  </a:cubicBezTo>
                  <a:cubicBezTo>
                    <a:pt x="8618" y="3156"/>
                    <a:pt x="8681" y="3220"/>
                    <a:pt x="8740" y="3289"/>
                  </a:cubicBezTo>
                  <a:cubicBezTo>
                    <a:pt x="8757" y="3308"/>
                    <a:pt x="8780" y="3318"/>
                    <a:pt x="8805" y="3318"/>
                  </a:cubicBezTo>
                  <a:cubicBezTo>
                    <a:pt x="8824" y="3318"/>
                    <a:pt x="8843" y="3312"/>
                    <a:pt x="8859" y="3301"/>
                  </a:cubicBezTo>
                  <a:cubicBezTo>
                    <a:pt x="8875" y="3289"/>
                    <a:pt x="8882" y="3278"/>
                    <a:pt x="8888" y="3266"/>
                  </a:cubicBezTo>
                  <a:cubicBezTo>
                    <a:pt x="8897" y="3265"/>
                    <a:pt x="8907" y="3258"/>
                    <a:pt x="8918" y="3250"/>
                  </a:cubicBezTo>
                  <a:cubicBezTo>
                    <a:pt x="8981" y="3194"/>
                    <a:pt x="8984" y="3112"/>
                    <a:pt x="8936" y="3054"/>
                  </a:cubicBezTo>
                  <a:cubicBezTo>
                    <a:pt x="8408" y="2397"/>
                    <a:pt x="7894" y="1857"/>
                    <a:pt x="7370" y="1402"/>
                  </a:cubicBezTo>
                  <a:cubicBezTo>
                    <a:pt x="7076" y="1145"/>
                    <a:pt x="6771" y="913"/>
                    <a:pt x="6465" y="714"/>
                  </a:cubicBezTo>
                  <a:cubicBezTo>
                    <a:pt x="6156" y="511"/>
                    <a:pt x="5819" y="332"/>
                    <a:pt x="5460" y="181"/>
                  </a:cubicBezTo>
                  <a:cubicBezTo>
                    <a:pt x="5173" y="60"/>
                    <a:pt x="4848" y="0"/>
                    <a:pt x="4476" y="0"/>
                  </a:cubicBezTo>
                  <a:close/>
                </a:path>
              </a:pathLst>
            </a:custGeom>
            <a:solidFill>
              <a:srgbClr val="9098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21" name="Google Shape;4121;p16"/>
            <p:cNvSpPr/>
            <p:nvPr/>
          </p:nvSpPr>
          <p:spPr>
            <a:xfrm>
              <a:off x="3402125" y="-1227375"/>
              <a:ext cx="50725" cy="33625"/>
            </a:xfrm>
            <a:custGeom>
              <a:avLst/>
              <a:gdLst/>
              <a:ahLst/>
              <a:cxnLst/>
              <a:rect l="l" t="t" r="r" b="b"/>
              <a:pathLst>
                <a:path w="2029" h="1345" extrusionOk="0">
                  <a:moveTo>
                    <a:pt x="73" y="0"/>
                  </a:moveTo>
                  <a:cubicBezTo>
                    <a:pt x="70" y="0"/>
                    <a:pt x="67" y="0"/>
                    <a:pt x="64" y="1"/>
                  </a:cubicBezTo>
                  <a:cubicBezTo>
                    <a:pt x="54" y="2"/>
                    <a:pt x="41" y="5"/>
                    <a:pt x="32" y="12"/>
                  </a:cubicBezTo>
                  <a:cubicBezTo>
                    <a:pt x="29" y="17"/>
                    <a:pt x="25" y="20"/>
                    <a:pt x="22" y="25"/>
                  </a:cubicBezTo>
                  <a:cubicBezTo>
                    <a:pt x="0" y="53"/>
                    <a:pt x="0" y="99"/>
                    <a:pt x="32" y="119"/>
                  </a:cubicBezTo>
                  <a:cubicBezTo>
                    <a:pt x="658" y="527"/>
                    <a:pt x="1289" y="930"/>
                    <a:pt x="1919" y="1330"/>
                  </a:cubicBezTo>
                  <a:cubicBezTo>
                    <a:pt x="1934" y="1339"/>
                    <a:pt x="1945" y="1344"/>
                    <a:pt x="1961" y="1344"/>
                  </a:cubicBezTo>
                  <a:cubicBezTo>
                    <a:pt x="1963" y="1344"/>
                    <a:pt x="1965" y="1344"/>
                    <a:pt x="1967" y="1344"/>
                  </a:cubicBezTo>
                  <a:cubicBezTo>
                    <a:pt x="1984" y="1341"/>
                    <a:pt x="2001" y="1332"/>
                    <a:pt x="2013" y="1318"/>
                  </a:cubicBezTo>
                  <a:cubicBezTo>
                    <a:pt x="2023" y="1305"/>
                    <a:pt x="2029" y="1288"/>
                    <a:pt x="2027" y="1272"/>
                  </a:cubicBezTo>
                  <a:cubicBezTo>
                    <a:pt x="2026" y="1255"/>
                    <a:pt x="2016" y="1233"/>
                    <a:pt x="2001" y="1225"/>
                  </a:cubicBezTo>
                  <a:cubicBezTo>
                    <a:pt x="1369" y="827"/>
                    <a:pt x="739" y="422"/>
                    <a:pt x="113" y="15"/>
                  </a:cubicBezTo>
                  <a:cubicBezTo>
                    <a:pt x="99" y="6"/>
                    <a:pt x="87" y="0"/>
                    <a:pt x="73" y="0"/>
                  </a:cubicBezTo>
                  <a:close/>
                </a:path>
              </a:pathLst>
            </a:custGeom>
            <a:solidFill>
              <a:srgbClr val="9098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22" name="Google Shape;4122;p16"/>
            <p:cNvSpPr/>
            <p:nvPr/>
          </p:nvSpPr>
          <p:spPr>
            <a:xfrm>
              <a:off x="3404125" y="-1227900"/>
              <a:ext cx="47975" cy="33925"/>
            </a:xfrm>
            <a:custGeom>
              <a:avLst/>
              <a:gdLst/>
              <a:ahLst/>
              <a:cxnLst/>
              <a:rect l="l" t="t" r="r" b="b"/>
              <a:pathLst>
                <a:path w="1919" h="1357" extrusionOk="0">
                  <a:moveTo>
                    <a:pt x="78" y="0"/>
                  </a:moveTo>
                  <a:cubicBezTo>
                    <a:pt x="63" y="0"/>
                    <a:pt x="48" y="6"/>
                    <a:pt x="37" y="15"/>
                  </a:cubicBezTo>
                  <a:cubicBezTo>
                    <a:pt x="22" y="23"/>
                    <a:pt x="15" y="32"/>
                    <a:pt x="10" y="44"/>
                  </a:cubicBezTo>
                  <a:cubicBezTo>
                    <a:pt x="2" y="59"/>
                    <a:pt x="1" y="79"/>
                    <a:pt x="8" y="95"/>
                  </a:cubicBezTo>
                  <a:cubicBezTo>
                    <a:pt x="15" y="115"/>
                    <a:pt x="28" y="125"/>
                    <a:pt x="45" y="134"/>
                  </a:cubicBezTo>
                  <a:cubicBezTo>
                    <a:pt x="132" y="184"/>
                    <a:pt x="216" y="235"/>
                    <a:pt x="301" y="288"/>
                  </a:cubicBezTo>
                  <a:cubicBezTo>
                    <a:pt x="295" y="283"/>
                    <a:pt x="290" y="281"/>
                    <a:pt x="287" y="278"/>
                  </a:cubicBezTo>
                  <a:lnTo>
                    <a:pt x="287" y="278"/>
                  </a:lnTo>
                  <a:cubicBezTo>
                    <a:pt x="540" y="433"/>
                    <a:pt x="787" y="599"/>
                    <a:pt x="1031" y="770"/>
                  </a:cubicBezTo>
                  <a:cubicBezTo>
                    <a:pt x="1288" y="951"/>
                    <a:pt x="1536" y="1144"/>
                    <a:pt x="1782" y="1339"/>
                  </a:cubicBezTo>
                  <a:cubicBezTo>
                    <a:pt x="1795" y="1351"/>
                    <a:pt x="1812" y="1356"/>
                    <a:pt x="1829" y="1356"/>
                  </a:cubicBezTo>
                  <a:cubicBezTo>
                    <a:pt x="1852" y="1356"/>
                    <a:pt x="1875" y="1346"/>
                    <a:pt x="1891" y="1326"/>
                  </a:cubicBezTo>
                  <a:cubicBezTo>
                    <a:pt x="1918" y="1293"/>
                    <a:pt x="1913" y="1244"/>
                    <a:pt x="1881" y="1217"/>
                  </a:cubicBezTo>
                  <a:cubicBezTo>
                    <a:pt x="1321" y="769"/>
                    <a:pt x="728" y="362"/>
                    <a:pt x="104" y="8"/>
                  </a:cubicBezTo>
                  <a:cubicBezTo>
                    <a:pt x="96" y="3"/>
                    <a:pt x="87" y="0"/>
                    <a:pt x="78" y="0"/>
                  </a:cubicBezTo>
                  <a:close/>
                </a:path>
              </a:pathLst>
            </a:custGeom>
            <a:solidFill>
              <a:srgbClr val="9098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23" name="Google Shape;4123;p16"/>
            <p:cNvSpPr/>
            <p:nvPr/>
          </p:nvSpPr>
          <p:spPr>
            <a:xfrm>
              <a:off x="3420075" y="-1219725"/>
              <a:ext cx="47250" cy="38775"/>
            </a:xfrm>
            <a:custGeom>
              <a:avLst/>
              <a:gdLst/>
              <a:ahLst/>
              <a:cxnLst/>
              <a:rect l="l" t="t" r="r" b="b"/>
              <a:pathLst>
                <a:path w="1890" h="1551" extrusionOk="0">
                  <a:moveTo>
                    <a:pt x="79" y="1"/>
                  </a:moveTo>
                  <a:cubicBezTo>
                    <a:pt x="64" y="1"/>
                    <a:pt x="48" y="6"/>
                    <a:pt x="37" y="14"/>
                  </a:cubicBezTo>
                  <a:lnTo>
                    <a:pt x="24" y="27"/>
                  </a:lnTo>
                  <a:cubicBezTo>
                    <a:pt x="1" y="57"/>
                    <a:pt x="8" y="97"/>
                    <a:pt x="34" y="120"/>
                  </a:cubicBezTo>
                  <a:cubicBezTo>
                    <a:pt x="307" y="377"/>
                    <a:pt x="590" y="623"/>
                    <a:pt x="880" y="860"/>
                  </a:cubicBezTo>
                  <a:cubicBezTo>
                    <a:pt x="1171" y="1094"/>
                    <a:pt x="1469" y="1319"/>
                    <a:pt x="1774" y="1536"/>
                  </a:cubicBezTo>
                  <a:cubicBezTo>
                    <a:pt x="1786" y="1546"/>
                    <a:pt x="1801" y="1551"/>
                    <a:pt x="1816" y="1551"/>
                  </a:cubicBezTo>
                  <a:cubicBezTo>
                    <a:pt x="1835" y="1551"/>
                    <a:pt x="1854" y="1543"/>
                    <a:pt x="1868" y="1525"/>
                  </a:cubicBezTo>
                  <a:cubicBezTo>
                    <a:pt x="1889" y="1499"/>
                    <a:pt x="1886" y="1453"/>
                    <a:pt x="1856" y="1431"/>
                  </a:cubicBezTo>
                  <a:cubicBezTo>
                    <a:pt x="1552" y="1216"/>
                    <a:pt x="1253" y="991"/>
                    <a:pt x="963" y="755"/>
                  </a:cubicBezTo>
                  <a:cubicBezTo>
                    <a:pt x="671" y="521"/>
                    <a:pt x="390" y="272"/>
                    <a:pt x="117" y="15"/>
                  </a:cubicBezTo>
                  <a:cubicBezTo>
                    <a:pt x="107" y="5"/>
                    <a:pt x="93" y="1"/>
                    <a:pt x="79" y="1"/>
                  </a:cubicBezTo>
                  <a:close/>
                </a:path>
              </a:pathLst>
            </a:custGeom>
            <a:solidFill>
              <a:srgbClr val="9098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24" name="Google Shape;4124;p16"/>
            <p:cNvSpPr/>
            <p:nvPr/>
          </p:nvSpPr>
          <p:spPr>
            <a:xfrm>
              <a:off x="3410450" y="-1224000"/>
              <a:ext cx="53525" cy="44350"/>
            </a:xfrm>
            <a:custGeom>
              <a:avLst/>
              <a:gdLst/>
              <a:ahLst/>
              <a:cxnLst/>
              <a:rect l="l" t="t" r="r" b="b"/>
              <a:pathLst>
                <a:path w="2141" h="1774" extrusionOk="0">
                  <a:moveTo>
                    <a:pt x="77" y="0"/>
                  </a:moveTo>
                  <a:cubicBezTo>
                    <a:pt x="63" y="0"/>
                    <a:pt x="48" y="5"/>
                    <a:pt x="37" y="12"/>
                  </a:cubicBezTo>
                  <a:lnTo>
                    <a:pt x="27" y="24"/>
                  </a:lnTo>
                  <a:cubicBezTo>
                    <a:pt x="1" y="53"/>
                    <a:pt x="9" y="91"/>
                    <a:pt x="35" y="117"/>
                  </a:cubicBezTo>
                  <a:cubicBezTo>
                    <a:pt x="664" y="706"/>
                    <a:pt x="1380" y="1189"/>
                    <a:pt x="2024" y="1759"/>
                  </a:cubicBezTo>
                  <a:cubicBezTo>
                    <a:pt x="2036" y="1769"/>
                    <a:pt x="2050" y="1774"/>
                    <a:pt x="2065" y="1774"/>
                  </a:cubicBezTo>
                  <a:cubicBezTo>
                    <a:pt x="2085" y="1774"/>
                    <a:pt x="2105" y="1765"/>
                    <a:pt x="2118" y="1749"/>
                  </a:cubicBezTo>
                  <a:cubicBezTo>
                    <a:pt x="2141" y="1720"/>
                    <a:pt x="2135" y="1679"/>
                    <a:pt x="2106" y="1656"/>
                  </a:cubicBezTo>
                  <a:cubicBezTo>
                    <a:pt x="1463" y="1087"/>
                    <a:pt x="746" y="603"/>
                    <a:pt x="117" y="14"/>
                  </a:cubicBezTo>
                  <a:cubicBezTo>
                    <a:pt x="106" y="5"/>
                    <a:pt x="92" y="0"/>
                    <a:pt x="77" y="0"/>
                  </a:cubicBezTo>
                  <a:close/>
                </a:path>
              </a:pathLst>
            </a:custGeom>
            <a:solidFill>
              <a:srgbClr val="9098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25" name="Google Shape;4125;p16"/>
            <p:cNvSpPr/>
            <p:nvPr/>
          </p:nvSpPr>
          <p:spPr>
            <a:xfrm>
              <a:off x="3355475" y="-1424150"/>
              <a:ext cx="55175" cy="163200"/>
            </a:xfrm>
            <a:custGeom>
              <a:avLst/>
              <a:gdLst/>
              <a:ahLst/>
              <a:cxnLst/>
              <a:rect l="l" t="t" r="r" b="b"/>
              <a:pathLst>
                <a:path w="2207" h="6528" extrusionOk="0">
                  <a:moveTo>
                    <a:pt x="1702" y="1"/>
                  </a:moveTo>
                  <a:cubicBezTo>
                    <a:pt x="1681" y="1"/>
                    <a:pt x="1660" y="8"/>
                    <a:pt x="1641" y="23"/>
                  </a:cubicBezTo>
                  <a:lnTo>
                    <a:pt x="1622" y="40"/>
                  </a:lnTo>
                  <a:cubicBezTo>
                    <a:pt x="1522" y="155"/>
                    <a:pt x="1437" y="281"/>
                    <a:pt x="1361" y="425"/>
                  </a:cubicBezTo>
                  <a:cubicBezTo>
                    <a:pt x="1285" y="571"/>
                    <a:pt x="1229" y="731"/>
                    <a:pt x="1181" y="871"/>
                  </a:cubicBezTo>
                  <a:cubicBezTo>
                    <a:pt x="1157" y="945"/>
                    <a:pt x="1135" y="1018"/>
                    <a:pt x="1112" y="1093"/>
                  </a:cubicBezTo>
                  <a:cubicBezTo>
                    <a:pt x="1085" y="1176"/>
                    <a:pt x="1059" y="1261"/>
                    <a:pt x="1031" y="1344"/>
                  </a:cubicBezTo>
                  <a:cubicBezTo>
                    <a:pt x="964" y="1538"/>
                    <a:pt x="887" y="1725"/>
                    <a:pt x="819" y="1878"/>
                  </a:cubicBezTo>
                  <a:cubicBezTo>
                    <a:pt x="729" y="2085"/>
                    <a:pt x="633" y="2286"/>
                    <a:pt x="535" y="2487"/>
                  </a:cubicBezTo>
                  <a:cubicBezTo>
                    <a:pt x="482" y="2598"/>
                    <a:pt x="427" y="2710"/>
                    <a:pt x="376" y="2821"/>
                  </a:cubicBezTo>
                  <a:cubicBezTo>
                    <a:pt x="236" y="3121"/>
                    <a:pt x="104" y="3417"/>
                    <a:pt x="45" y="3731"/>
                  </a:cubicBezTo>
                  <a:cubicBezTo>
                    <a:pt x="1" y="3968"/>
                    <a:pt x="5" y="4221"/>
                    <a:pt x="58" y="4482"/>
                  </a:cubicBezTo>
                  <a:cubicBezTo>
                    <a:pt x="104" y="4712"/>
                    <a:pt x="195" y="4949"/>
                    <a:pt x="331" y="5203"/>
                  </a:cubicBezTo>
                  <a:cubicBezTo>
                    <a:pt x="416" y="5361"/>
                    <a:pt x="513" y="5518"/>
                    <a:pt x="628" y="5683"/>
                  </a:cubicBezTo>
                  <a:cubicBezTo>
                    <a:pt x="620" y="5719"/>
                    <a:pt x="621" y="5758"/>
                    <a:pt x="634" y="5797"/>
                  </a:cubicBezTo>
                  <a:cubicBezTo>
                    <a:pt x="651" y="5847"/>
                    <a:pt x="692" y="5887"/>
                    <a:pt x="740" y="5909"/>
                  </a:cubicBezTo>
                  <a:cubicBezTo>
                    <a:pt x="759" y="5919"/>
                    <a:pt x="784" y="5926"/>
                    <a:pt x="806" y="5926"/>
                  </a:cubicBezTo>
                  <a:cubicBezTo>
                    <a:pt x="919" y="6072"/>
                    <a:pt x="1035" y="6216"/>
                    <a:pt x="1150" y="6360"/>
                  </a:cubicBezTo>
                  <a:lnTo>
                    <a:pt x="1260" y="6497"/>
                  </a:lnTo>
                  <a:cubicBezTo>
                    <a:pt x="1276" y="6517"/>
                    <a:pt x="1298" y="6527"/>
                    <a:pt x="1320" y="6527"/>
                  </a:cubicBezTo>
                  <a:cubicBezTo>
                    <a:pt x="1333" y="6527"/>
                    <a:pt x="1346" y="6523"/>
                    <a:pt x="1358" y="6515"/>
                  </a:cubicBezTo>
                  <a:cubicBezTo>
                    <a:pt x="1372" y="6503"/>
                    <a:pt x="1382" y="6486"/>
                    <a:pt x="1387" y="6466"/>
                  </a:cubicBezTo>
                  <a:cubicBezTo>
                    <a:pt x="1388" y="6447"/>
                    <a:pt x="1385" y="6431"/>
                    <a:pt x="1374" y="6417"/>
                  </a:cubicBezTo>
                  <a:lnTo>
                    <a:pt x="1282" y="6304"/>
                  </a:lnTo>
                  <a:cubicBezTo>
                    <a:pt x="1171" y="6164"/>
                    <a:pt x="1058" y="6023"/>
                    <a:pt x="949" y="5883"/>
                  </a:cubicBezTo>
                  <a:cubicBezTo>
                    <a:pt x="1005" y="5855"/>
                    <a:pt x="1059" y="5822"/>
                    <a:pt x="1114" y="5786"/>
                  </a:cubicBezTo>
                  <a:lnTo>
                    <a:pt x="1150" y="5762"/>
                  </a:lnTo>
                  <a:cubicBezTo>
                    <a:pt x="1206" y="5722"/>
                    <a:pt x="1257" y="5677"/>
                    <a:pt x="1308" y="5631"/>
                  </a:cubicBezTo>
                  <a:cubicBezTo>
                    <a:pt x="1440" y="5512"/>
                    <a:pt x="1562" y="5376"/>
                    <a:pt x="1670" y="5226"/>
                  </a:cubicBezTo>
                  <a:cubicBezTo>
                    <a:pt x="1775" y="5086"/>
                    <a:pt x="1869" y="4925"/>
                    <a:pt x="1953" y="4751"/>
                  </a:cubicBezTo>
                  <a:cubicBezTo>
                    <a:pt x="2026" y="4597"/>
                    <a:pt x="2086" y="4421"/>
                    <a:pt x="2141" y="4211"/>
                  </a:cubicBezTo>
                  <a:cubicBezTo>
                    <a:pt x="2178" y="4060"/>
                    <a:pt x="2200" y="3896"/>
                    <a:pt x="2204" y="3711"/>
                  </a:cubicBezTo>
                  <a:cubicBezTo>
                    <a:pt x="2207" y="3529"/>
                    <a:pt x="2172" y="3330"/>
                    <a:pt x="2098" y="3106"/>
                  </a:cubicBezTo>
                  <a:cubicBezTo>
                    <a:pt x="2039" y="2928"/>
                    <a:pt x="1953" y="2756"/>
                    <a:pt x="1869" y="2591"/>
                  </a:cubicBezTo>
                  <a:lnTo>
                    <a:pt x="1848" y="2550"/>
                  </a:lnTo>
                  <a:cubicBezTo>
                    <a:pt x="1760" y="2372"/>
                    <a:pt x="1661" y="2158"/>
                    <a:pt x="1605" y="1933"/>
                  </a:cubicBezTo>
                  <a:cubicBezTo>
                    <a:pt x="1579" y="1799"/>
                    <a:pt x="1566" y="1661"/>
                    <a:pt x="1566" y="1509"/>
                  </a:cubicBezTo>
                  <a:cubicBezTo>
                    <a:pt x="1573" y="1308"/>
                    <a:pt x="1601" y="1100"/>
                    <a:pt x="1655" y="830"/>
                  </a:cubicBezTo>
                  <a:cubicBezTo>
                    <a:pt x="1675" y="734"/>
                    <a:pt x="1697" y="636"/>
                    <a:pt x="1719" y="541"/>
                  </a:cubicBezTo>
                  <a:lnTo>
                    <a:pt x="1734" y="472"/>
                  </a:lnTo>
                  <a:cubicBezTo>
                    <a:pt x="1763" y="341"/>
                    <a:pt x="1789" y="232"/>
                    <a:pt x="1805" y="123"/>
                  </a:cubicBezTo>
                  <a:cubicBezTo>
                    <a:pt x="1812" y="76"/>
                    <a:pt x="1787" y="31"/>
                    <a:pt x="1744" y="11"/>
                  </a:cubicBezTo>
                  <a:cubicBezTo>
                    <a:pt x="1730" y="4"/>
                    <a:pt x="1716" y="1"/>
                    <a:pt x="1702" y="1"/>
                  </a:cubicBezTo>
                  <a:close/>
                </a:path>
              </a:pathLst>
            </a:custGeom>
            <a:solidFill>
              <a:srgbClr val="9098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26" name="Google Shape;4126;p16"/>
            <p:cNvSpPr/>
            <p:nvPr/>
          </p:nvSpPr>
          <p:spPr>
            <a:xfrm>
              <a:off x="3463450" y="-1312075"/>
              <a:ext cx="135550" cy="97975"/>
            </a:xfrm>
            <a:custGeom>
              <a:avLst/>
              <a:gdLst/>
              <a:ahLst/>
              <a:cxnLst/>
              <a:rect l="l" t="t" r="r" b="b"/>
              <a:pathLst>
                <a:path w="5422" h="3919" extrusionOk="0">
                  <a:moveTo>
                    <a:pt x="156" y="1"/>
                  </a:moveTo>
                  <a:cubicBezTo>
                    <a:pt x="139" y="1"/>
                    <a:pt x="123" y="4"/>
                    <a:pt x="107" y="9"/>
                  </a:cubicBezTo>
                  <a:cubicBezTo>
                    <a:pt x="98" y="17"/>
                    <a:pt x="87" y="24"/>
                    <a:pt x="77" y="29"/>
                  </a:cubicBezTo>
                  <a:cubicBezTo>
                    <a:pt x="22" y="68"/>
                    <a:pt x="1" y="139"/>
                    <a:pt x="25" y="200"/>
                  </a:cubicBezTo>
                  <a:cubicBezTo>
                    <a:pt x="128" y="482"/>
                    <a:pt x="229" y="726"/>
                    <a:pt x="334" y="944"/>
                  </a:cubicBezTo>
                  <a:cubicBezTo>
                    <a:pt x="457" y="1201"/>
                    <a:pt x="600" y="1451"/>
                    <a:pt x="755" y="1690"/>
                  </a:cubicBezTo>
                  <a:cubicBezTo>
                    <a:pt x="1084" y="2191"/>
                    <a:pt x="1473" y="2603"/>
                    <a:pt x="1914" y="2916"/>
                  </a:cubicBezTo>
                  <a:cubicBezTo>
                    <a:pt x="2131" y="3069"/>
                    <a:pt x="2363" y="3198"/>
                    <a:pt x="2610" y="3297"/>
                  </a:cubicBezTo>
                  <a:cubicBezTo>
                    <a:pt x="2720" y="3342"/>
                    <a:pt x="2840" y="3382"/>
                    <a:pt x="2978" y="3419"/>
                  </a:cubicBezTo>
                  <a:cubicBezTo>
                    <a:pt x="3093" y="3451"/>
                    <a:pt x="3209" y="3465"/>
                    <a:pt x="3320" y="3478"/>
                  </a:cubicBezTo>
                  <a:cubicBezTo>
                    <a:pt x="3485" y="3497"/>
                    <a:pt x="3652" y="3501"/>
                    <a:pt x="3815" y="3508"/>
                  </a:cubicBezTo>
                  <a:cubicBezTo>
                    <a:pt x="4119" y="3520"/>
                    <a:pt x="4429" y="3533"/>
                    <a:pt x="4726" y="3614"/>
                  </a:cubicBezTo>
                  <a:cubicBezTo>
                    <a:pt x="4831" y="3648"/>
                    <a:pt x="4929" y="3691"/>
                    <a:pt x="5015" y="3741"/>
                  </a:cubicBezTo>
                  <a:cubicBezTo>
                    <a:pt x="5084" y="3784"/>
                    <a:pt x="5144" y="3834"/>
                    <a:pt x="5207" y="3893"/>
                  </a:cubicBezTo>
                  <a:cubicBezTo>
                    <a:pt x="5225" y="3911"/>
                    <a:pt x="5249" y="3919"/>
                    <a:pt x="5273" y="3919"/>
                  </a:cubicBezTo>
                  <a:cubicBezTo>
                    <a:pt x="5300" y="3919"/>
                    <a:pt x="5328" y="3910"/>
                    <a:pt x="5349" y="3895"/>
                  </a:cubicBezTo>
                  <a:cubicBezTo>
                    <a:pt x="5357" y="3889"/>
                    <a:pt x="5364" y="3882"/>
                    <a:pt x="5370" y="3874"/>
                  </a:cubicBezTo>
                  <a:cubicBezTo>
                    <a:pt x="5387" y="3851"/>
                    <a:pt x="5395" y="3821"/>
                    <a:pt x="5394" y="3793"/>
                  </a:cubicBezTo>
                  <a:cubicBezTo>
                    <a:pt x="5416" y="3748"/>
                    <a:pt x="5421" y="3706"/>
                    <a:pt x="5407" y="3666"/>
                  </a:cubicBezTo>
                  <a:cubicBezTo>
                    <a:pt x="5252" y="3250"/>
                    <a:pt x="5091" y="2893"/>
                    <a:pt x="4914" y="2572"/>
                  </a:cubicBezTo>
                  <a:cubicBezTo>
                    <a:pt x="4702" y="2185"/>
                    <a:pt x="4440" y="1855"/>
                    <a:pt x="4137" y="1591"/>
                  </a:cubicBezTo>
                  <a:cubicBezTo>
                    <a:pt x="4008" y="1479"/>
                    <a:pt x="3856" y="1380"/>
                    <a:pt x="3686" y="1299"/>
                  </a:cubicBezTo>
                  <a:cubicBezTo>
                    <a:pt x="3560" y="1239"/>
                    <a:pt x="3409" y="1191"/>
                    <a:pt x="3225" y="1156"/>
                  </a:cubicBezTo>
                  <a:cubicBezTo>
                    <a:pt x="2972" y="1107"/>
                    <a:pt x="2712" y="1102"/>
                    <a:pt x="2458" y="1101"/>
                  </a:cubicBezTo>
                  <a:cubicBezTo>
                    <a:pt x="2382" y="1101"/>
                    <a:pt x="2304" y="1100"/>
                    <a:pt x="2228" y="1098"/>
                  </a:cubicBezTo>
                  <a:cubicBezTo>
                    <a:pt x="1961" y="1087"/>
                    <a:pt x="1724" y="1055"/>
                    <a:pt x="1509" y="995"/>
                  </a:cubicBezTo>
                  <a:cubicBezTo>
                    <a:pt x="1329" y="940"/>
                    <a:pt x="1173" y="871"/>
                    <a:pt x="1029" y="785"/>
                  </a:cubicBezTo>
                  <a:cubicBezTo>
                    <a:pt x="864" y="682"/>
                    <a:pt x="704" y="548"/>
                    <a:pt x="555" y="394"/>
                  </a:cubicBezTo>
                  <a:cubicBezTo>
                    <a:pt x="466" y="295"/>
                    <a:pt x="386" y="193"/>
                    <a:pt x="301" y="90"/>
                  </a:cubicBezTo>
                  <a:lnTo>
                    <a:pt x="278" y="61"/>
                  </a:lnTo>
                  <a:cubicBezTo>
                    <a:pt x="244" y="22"/>
                    <a:pt x="200" y="1"/>
                    <a:pt x="156" y="1"/>
                  </a:cubicBezTo>
                  <a:close/>
                </a:path>
              </a:pathLst>
            </a:custGeom>
            <a:solidFill>
              <a:srgbClr val="9098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27" name="Google Shape;4127;p16"/>
            <p:cNvSpPr/>
            <p:nvPr/>
          </p:nvSpPr>
          <p:spPr>
            <a:xfrm>
              <a:off x="3586575" y="-1388625"/>
              <a:ext cx="56800" cy="125575"/>
            </a:xfrm>
            <a:custGeom>
              <a:avLst/>
              <a:gdLst/>
              <a:ahLst/>
              <a:cxnLst/>
              <a:rect l="l" t="t" r="r" b="b"/>
              <a:pathLst>
                <a:path w="2272" h="5023" extrusionOk="0">
                  <a:moveTo>
                    <a:pt x="782" y="1"/>
                  </a:moveTo>
                  <a:cubicBezTo>
                    <a:pt x="762" y="1"/>
                    <a:pt x="743" y="7"/>
                    <a:pt x="726" y="19"/>
                  </a:cubicBezTo>
                  <a:cubicBezTo>
                    <a:pt x="713" y="28"/>
                    <a:pt x="703" y="41"/>
                    <a:pt x="696" y="55"/>
                  </a:cubicBezTo>
                  <a:cubicBezTo>
                    <a:pt x="631" y="177"/>
                    <a:pt x="580" y="291"/>
                    <a:pt x="536" y="400"/>
                  </a:cubicBezTo>
                  <a:cubicBezTo>
                    <a:pt x="496" y="502"/>
                    <a:pt x="465" y="617"/>
                    <a:pt x="436" y="752"/>
                  </a:cubicBezTo>
                  <a:cubicBezTo>
                    <a:pt x="394" y="947"/>
                    <a:pt x="380" y="1168"/>
                    <a:pt x="390" y="1445"/>
                  </a:cubicBezTo>
                  <a:cubicBezTo>
                    <a:pt x="397" y="1626"/>
                    <a:pt x="417" y="1806"/>
                    <a:pt x="436" y="1986"/>
                  </a:cubicBezTo>
                  <a:lnTo>
                    <a:pt x="450" y="2123"/>
                  </a:lnTo>
                  <a:cubicBezTo>
                    <a:pt x="480" y="2431"/>
                    <a:pt x="491" y="2665"/>
                    <a:pt x="488" y="2886"/>
                  </a:cubicBezTo>
                  <a:cubicBezTo>
                    <a:pt x="482" y="2995"/>
                    <a:pt x="466" y="3110"/>
                    <a:pt x="433" y="3228"/>
                  </a:cubicBezTo>
                  <a:lnTo>
                    <a:pt x="436" y="3228"/>
                  </a:lnTo>
                  <a:lnTo>
                    <a:pt x="432" y="3229"/>
                  </a:lnTo>
                  <a:cubicBezTo>
                    <a:pt x="394" y="3350"/>
                    <a:pt x="347" y="3465"/>
                    <a:pt x="274" y="3611"/>
                  </a:cubicBezTo>
                  <a:lnTo>
                    <a:pt x="245" y="3669"/>
                  </a:lnTo>
                  <a:cubicBezTo>
                    <a:pt x="192" y="3775"/>
                    <a:pt x="137" y="3883"/>
                    <a:pt x="94" y="3993"/>
                  </a:cubicBezTo>
                  <a:cubicBezTo>
                    <a:pt x="41" y="4128"/>
                    <a:pt x="9" y="4272"/>
                    <a:pt x="5" y="4420"/>
                  </a:cubicBezTo>
                  <a:cubicBezTo>
                    <a:pt x="1" y="4525"/>
                    <a:pt x="12" y="4638"/>
                    <a:pt x="37" y="4755"/>
                  </a:cubicBezTo>
                  <a:cubicBezTo>
                    <a:pt x="27" y="4772"/>
                    <a:pt x="17" y="4793"/>
                    <a:pt x="14" y="4816"/>
                  </a:cubicBezTo>
                  <a:cubicBezTo>
                    <a:pt x="6" y="4862"/>
                    <a:pt x="17" y="4910"/>
                    <a:pt x="44" y="4947"/>
                  </a:cubicBezTo>
                  <a:cubicBezTo>
                    <a:pt x="67" y="4980"/>
                    <a:pt x="113" y="5016"/>
                    <a:pt x="159" y="5019"/>
                  </a:cubicBezTo>
                  <a:cubicBezTo>
                    <a:pt x="202" y="5021"/>
                    <a:pt x="244" y="5023"/>
                    <a:pt x="284" y="5023"/>
                  </a:cubicBezTo>
                  <a:cubicBezTo>
                    <a:pt x="341" y="5023"/>
                    <a:pt x="394" y="5020"/>
                    <a:pt x="445" y="5016"/>
                  </a:cubicBezTo>
                  <a:cubicBezTo>
                    <a:pt x="532" y="5009"/>
                    <a:pt x="626" y="4992"/>
                    <a:pt x="735" y="4966"/>
                  </a:cubicBezTo>
                  <a:cubicBezTo>
                    <a:pt x="837" y="4940"/>
                    <a:pt x="929" y="4911"/>
                    <a:pt x="1019" y="4877"/>
                  </a:cubicBezTo>
                  <a:cubicBezTo>
                    <a:pt x="1128" y="4837"/>
                    <a:pt x="1233" y="4782"/>
                    <a:pt x="1329" y="4730"/>
                  </a:cubicBezTo>
                  <a:cubicBezTo>
                    <a:pt x="1407" y="4689"/>
                    <a:pt x="1482" y="4640"/>
                    <a:pt x="1556" y="4588"/>
                  </a:cubicBezTo>
                  <a:cubicBezTo>
                    <a:pt x="1825" y="4394"/>
                    <a:pt x="2032" y="4143"/>
                    <a:pt x="2152" y="3863"/>
                  </a:cubicBezTo>
                  <a:cubicBezTo>
                    <a:pt x="2188" y="3781"/>
                    <a:pt x="2217" y="3682"/>
                    <a:pt x="2246" y="3555"/>
                  </a:cubicBezTo>
                  <a:cubicBezTo>
                    <a:pt x="2263" y="3469"/>
                    <a:pt x="2272" y="3372"/>
                    <a:pt x="2270" y="3260"/>
                  </a:cubicBezTo>
                  <a:cubicBezTo>
                    <a:pt x="2269" y="3086"/>
                    <a:pt x="2217" y="2899"/>
                    <a:pt x="2118" y="2719"/>
                  </a:cubicBezTo>
                  <a:cubicBezTo>
                    <a:pt x="1974" y="2457"/>
                    <a:pt x="1759" y="2244"/>
                    <a:pt x="1552" y="2037"/>
                  </a:cubicBezTo>
                  <a:cubicBezTo>
                    <a:pt x="1496" y="1983"/>
                    <a:pt x="1443" y="1928"/>
                    <a:pt x="1388" y="1872"/>
                  </a:cubicBezTo>
                  <a:cubicBezTo>
                    <a:pt x="1314" y="1793"/>
                    <a:pt x="1240" y="1713"/>
                    <a:pt x="1173" y="1626"/>
                  </a:cubicBezTo>
                  <a:cubicBezTo>
                    <a:pt x="1125" y="1563"/>
                    <a:pt x="1077" y="1491"/>
                    <a:pt x="1028" y="1405"/>
                  </a:cubicBezTo>
                  <a:cubicBezTo>
                    <a:pt x="967" y="1285"/>
                    <a:pt x="924" y="1167"/>
                    <a:pt x="896" y="1045"/>
                  </a:cubicBezTo>
                  <a:cubicBezTo>
                    <a:pt x="852" y="831"/>
                    <a:pt x="852" y="614"/>
                    <a:pt x="857" y="430"/>
                  </a:cubicBezTo>
                  <a:lnTo>
                    <a:pt x="861" y="319"/>
                  </a:lnTo>
                  <a:cubicBezTo>
                    <a:pt x="863" y="255"/>
                    <a:pt x="867" y="190"/>
                    <a:pt x="867" y="126"/>
                  </a:cubicBezTo>
                  <a:cubicBezTo>
                    <a:pt x="870" y="57"/>
                    <a:pt x="852" y="24"/>
                    <a:pt x="817" y="6"/>
                  </a:cubicBezTo>
                  <a:cubicBezTo>
                    <a:pt x="805" y="3"/>
                    <a:pt x="793" y="1"/>
                    <a:pt x="782" y="1"/>
                  </a:cubicBezTo>
                  <a:close/>
                </a:path>
              </a:pathLst>
            </a:custGeom>
            <a:solidFill>
              <a:srgbClr val="9098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28" name="Google Shape;4128;p16"/>
            <p:cNvSpPr/>
            <p:nvPr/>
          </p:nvSpPr>
          <p:spPr>
            <a:xfrm>
              <a:off x="3363225" y="-1147925"/>
              <a:ext cx="187500" cy="107100"/>
            </a:xfrm>
            <a:custGeom>
              <a:avLst/>
              <a:gdLst/>
              <a:ahLst/>
              <a:cxnLst/>
              <a:rect l="l" t="t" r="r" b="b"/>
              <a:pathLst>
                <a:path w="7500" h="4284" extrusionOk="0">
                  <a:moveTo>
                    <a:pt x="159" y="0"/>
                  </a:moveTo>
                  <a:cubicBezTo>
                    <a:pt x="151" y="0"/>
                    <a:pt x="143" y="1"/>
                    <a:pt x="136" y="1"/>
                  </a:cubicBezTo>
                  <a:cubicBezTo>
                    <a:pt x="110" y="4"/>
                    <a:pt x="89" y="13"/>
                    <a:pt x="70" y="27"/>
                  </a:cubicBezTo>
                  <a:cubicBezTo>
                    <a:pt x="57" y="36"/>
                    <a:pt x="44" y="49"/>
                    <a:pt x="31" y="65"/>
                  </a:cubicBezTo>
                  <a:cubicBezTo>
                    <a:pt x="10" y="99"/>
                    <a:pt x="1" y="138"/>
                    <a:pt x="7" y="178"/>
                  </a:cubicBezTo>
                  <a:cubicBezTo>
                    <a:pt x="15" y="224"/>
                    <a:pt x="41" y="251"/>
                    <a:pt x="71" y="279"/>
                  </a:cubicBezTo>
                  <a:cubicBezTo>
                    <a:pt x="99" y="303"/>
                    <a:pt x="117" y="320"/>
                    <a:pt x="136" y="336"/>
                  </a:cubicBezTo>
                  <a:lnTo>
                    <a:pt x="145" y="345"/>
                  </a:lnTo>
                  <a:cubicBezTo>
                    <a:pt x="145" y="346"/>
                    <a:pt x="155" y="353"/>
                    <a:pt x="155" y="353"/>
                  </a:cubicBezTo>
                  <a:cubicBezTo>
                    <a:pt x="395" y="573"/>
                    <a:pt x="639" y="817"/>
                    <a:pt x="950" y="1143"/>
                  </a:cubicBezTo>
                  <a:cubicBezTo>
                    <a:pt x="1134" y="1336"/>
                    <a:pt x="1317" y="1530"/>
                    <a:pt x="1498" y="1724"/>
                  </a:cubicBezTo>
                  <a:lnTo>
                    <a:pt x="1763" y="2005"/>
                  </a:lnTo>
                  <a:cubicBezTo>
                    <a:pt x="2237" y="2508"/>
                    <a:pt x="2796" y="3087"/>
                    <a:pt x="3429" y="3571"/>
                  </a:cubicBezTo>
                  <a:cubicBezTo>
                    <a:pt x="3674" y="3757"/>
                    <a:pt x="3945" y="3902"/>
                    <a:pt x="4238" y="4002"/>
                  </a:cubicBezTo>
                  <a:cubicBezTo>
                    <a:pt x="4476" y="4081"/>
                    <a:pt x="4746" y="4134"/>
                    <a:pt x="5064" y="4158"/>
                  </a:cubicBezTo>
                  <a:cubicBezTo>
                    <a:pt x="5235" y="4171"/>
                    <a:pt x="5408" y="4175"/>
                    <a:pt x="5580" y="4175"/>
                  </a:cubicBezTo>
                  <a:cubicBezTo>
                    <a:pt x="5686" y="4175"/>
                    <a:pt x="5791" y="4174"/>
                    <a:pt x="5896" y="4172"/>
                  </a:cubicBezTo>
                  <a:cubicBezTo>
                    <a:pt x="6025" y="4170"/>
                    <a:pt x="6147" y="4169"/>
                    <a:pt x="6265" y="4169"/>
                  </a:cubicBezTo>
                  <a:cubicBezTo>
                    <a:pt x="6442" y="4169"/>
                    <a:pt x="6610" y="4172"/>
                    <a:pt x="6780" y="4183"/>
                  </a:cubicBezTo>
                  <a:cubicBezTo>
                    <a:pt x="6874" y="4190"/>
                    <a:pt x="6968" y="4197"/>
                    <a:pt x="7060" y="4210"/>
                  </a:cubicBezTo>
                  <a:cubicBezTo>
                    <a:pt x="7106" y="4260"/>
                    <a:pt x="7142" y="4279"/>
                    <a:pt x="7185" y="4283"/>
                  </a:cubicBezTo>
                  <a:cubicBezTo>
                    <a:pt x="7191" y="4284"/>
                    <a:pt x="7196" y="4284"/>
                    <a:pt x="7201" y="4284"/>
                  </a:cubicBezTo>
                  <a:cubicBezTo>
                    <a:pt x="7237" y="4284"/>
                    <a:pt x="7271" y="4272"/>
                    <a:pt x="7299" y="4253"/>
                  </a:cubicBezTo>
                  <a:lnTo>
                    <a:pt x="7350" y="4260"/>
                  </a:lnTo>
                  <a:cubicBezTo>
                    <a:pt x="7367" y="4264"/>
                    <a:pt x="7381" y="4266"/>
                    <a:pt x="7393" y="4266"/>
                  </a:cubicBezTo>
                  <a:cubicBezTo>
                    <a:pt x="7417" y="4266"/>
                    <a:pt x="7433" y="4259"/>
                    <a:pt x="7448" y="4249"/>
                  </a:cubicBezTo>
                  <a:cubicBezTo>
                    <a:pt x="7475" y="4229"/>
                    <a:pt x="7494" y="4194"/>
                    <a:pt x="7498" y="4164"/>
                  </a:cubicBezTo>
                  <a:cubicBezTo>
                    <a:pt x="7500" y="4134"/>
                    <a:pt x="7493" y="4105"/>
                    <a:pt x="7473" y="4083"/>
                  </a:cubicBezTo>
                  <a:cubicBezTo>
                    <a:pt x="7452" y="4058"/>
                    <a:pt x="7427" y="4049"/>
                    <a:pt x="7398" y="4043"/>
                  </a:cubicBezTo>
                  <a:lnTo>
                    <a:pt x="7363" y="4036"/>
                  </a:lnTo>
                  <a:cubicBezTo>
                    <a:pt x="7342" y="4026"/>
                    <a:pt x="7339" y="4016"/>
                    <a:pt x="7332" y="4009"/>
                  </a:cubicBezTo>
                  <a:cubicBezTo>
                    <a:pt x="7269" y="3928"/>
                    <a:pt x="7204" y="3846"/>
                    <a:pt x="7139" y="3765"/>
                  </a:cubicBezTo>
                  <a:lnTo>
                    <a:pt x="7009" y="3598"/>
                  </a:lnTo>
                  <a:cubicBezTo>
                    <a:pt x="6901" y="3462"/>
                    <a:pt x="6795" y="3324"/>
                    <a:pt x="6691" y="3186"/>
                  </a:cubicBezTo>
                  <a:lnTo>
                    <a:pt x="6658" y="3144"/>
                  </a:lnTo>
                  <a:cubicBezTo>
                    <a:pt x="6453" y="2874"/>
                    <a:pt x="6242" y="2597"/>
                    <a:pt x="6018" y="2334"/>
                  </a:cubicBezTo>
                  <a:cubicBezTo>
                    <a:pt x="5489" y="1715"/>
                    <a:pt x="4955" y="1287"/>
                    <a:pt x="4377" y="1033"/>
                  </a:cubicBezTo>
                  <a:cubicBezTo>
                    <a:pt x="3899" y="820"/>
                    <a:pt x="3372" y="758"/>
                    <a:pt x="2875" y="724"/>
                  </a:cubicBezTo>
                  <a:cubicBezTo>
                    <a:pt x="2764" y="717"/>
                    <a:pt x="2654" y="710"/>
                    <a:pt x="2543" y="702"/>
                  </a:cubicBezTo>
                  <a:cubicBezTo>
                    <a:pt x="2157" y="679"/>
                    <a:pt x="1756" y="655"/>
                    <a:pt x="1371" y="575"/>
                  </a:cubicBezTo>
                  <a:lnTo>
                    <a:pt x="1371" y="575"/>
                  </a:lnTo>
                  <a:lnTo>
                    <a:pt x="1400" y="588"/>
                  </a:lnTo>
                  <a:cubicBezTo>
                    <a:pt x="1151" y="524"/>
                    <a:pt x="929" y="450"/>
                    <a:pt x="722" y="346"/>
                  </a:cubicBezTo>
                  <a:cubicBezTo>
                    <a:pt x="568" y="264"/>
                    <a:pt x="413" y="159"/>
                    <a:pt x="248" y="27"/>
                  </a:cubicBezTo>
                  <a:cubicBezTo>
                    <a:pt x="225" y="7"/>
                    <a:pt x="190" y="0"/>
                    <a:pt x="159" y="0"/>
                  </a:cubicBezTo>
                  <a:close/>
                </a:path>
              </a:pathLst>
            </a:custGeom>
            <a:solidFill>
              <a:srgbClr val="9098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29" name="Google Shape;4129;p16"/>
            <p:cNvSpPr/>
            <p:nvPr/>
          </p:nvSpPr>
          <p:spPr>
            <a:xfrm>
              <a:off x="3514575" y="-1166475"/>
              <a:ext cx="85125" cy="75175"/>
            </a:xfrm>
            <a:custGeom>
              <a:avLst/>
              <a:gdLst/>
              <a:ahLst/>
              <a:cxnLst/>
              <a:rect l="l" t="t" r="r" b="b"/>
              <a:pathLst>
                <a:path w="3405" h="3007" extrusionOk="0">
                  <a:moveTo>
                    <a:pt x="161" y="1"/>
                  </a:moveTo>
                  <a:cubicBezTo>
                    <a:pt x="128" y="1"/>
                    <a:pt x="94" y="11"/>
                    <a:pt x="66" y="31"/>
                  </a:cubicBezTo>
                  <a:lnTo>
                    <a:pt x="58" y="38"/>
                  </a:lnTo>
                  <a:cubicBezTo>
                    <a:pt x="27" y="66"/>
                    <a:pt x="5" y="112"/>
                    <a:pt x="2" y="157"/>
                  </a:cubicBezTo>
                  <a:cubicBezTo>
                    <a:pt x="1" y="196"/>
                    <a:pt x="14" y="232"/>
                    <a:pt x="41" y="258"/>
                  </a:cubicBezTo>
                  <a:cubicBezTo>
                    <a:pt x="180" y="397"/>
                    <a:pt x="308" y="563"/>
                    <a:pt x="458" y="794"/>
                  </a:cubicBezTo>
                  <a:cubicBezTo>
                    <a:pt x="577" y="985"/>
                    <a:pt x="689" y="1184"/>
                    <a:pt x="800" y="1381"/>
                  </a:cubicBezTo>
                  <a:cubicBezTo>
                    <a:pt x="860" y="1486"/>
                    <a:pt x="916" y="1589"/>
                    <a:pt x="976" y="1691"/>
                  </a:cubicBezTo>
                  <a:cubicBezTo>
                    <a:pt x="1163" y="2012"/>
                    <a:pt x="1331" y="2272"/>
                    <a:pt x="1546" y="2503"/>
                  </a:cubicBezTo>
                  <a:cubicBezTo>
                    <a:pt x="1776" y="2746"/>
                    <a:pt x="2030" y="2904"/>
                    <a:pt x="2298" y="2970"/>
                  </a:cubicBezTo>
                  <a:cubicBezTo>
                    <a:pt x="2395" y="2994"/>
                    <a:pt x="2498" y="3007"/>
                    <a:pt x="2611" y="3007"/>
                  </a:cubicBezTo>
                  <a:cubicBezTo>
                    <a:pt x="2658" y="3007"/>
                    <a:pt x="2708" y="3005"/>
                    <a:pt x="2759" y="3000"/>
                  </a:cubicBezTo>
                  <a:cubicBezTo>
                    <a:pt x="2971" y="2984"/>
                    <a:pt x="3174" y="2914"/>
                    <a:pt x="3326" y="2855"/>
                  </a:cubicBezTo>
                  <a:cubicBezTo>
                    <a:pt x="3330" y="2853"/>
                    <a:pt x="3332" y="2852"/>
                    <a:pt x="3335" y="2849"/>
                  </a:cubicBezTo>
                  <a:cubicBezTo>
                    <a:pt x="3378" y="2819"/>
                    <a:pt x="3395" y="2783"/>
                    <a:pt x="3392" y="2746"/>
                  </a:cubicBezTo>
                  <a:cubicBezTo>
                    <a:pt x="3402" y="2720"/>
                    <a:pt x="3405" y="2691"/>
                    <a:pt x="3399" y="2662"/>
                  </a:cubicBezTo>
                  <a:cubicBezTo>
                    <a:pt x="3368" y="2509"/>
                    <a:pt x="3325" y="2361"/>
                    <a:pt x="3269" y="2227"/>
                  </a:cubicBezTo>
                  <a:cubicBezTo>
                    <a:pt x="3210" y="2084"/>
                    <a:pt x="3128" y="1951"/>
                    <a:pt x="3063" y="1854"/>
                  </a:cubicBezTo>
                  <a:cubicBezTo>
                    <a:pt x="2927" y="1647"/>
                    <a:pt x="2733" y="1453"/>
                    <a:pt x="2470" y="1258"/>
                  </a:cubicBezTo>
                  <a:cubicBezTo>
                    <a:pt x="2237" y="1085"/>
                    <a:pt x="1974" y="949"/>
                    <a:pt x="1725" y="822"/>
                  </a:cubicBezTo>
                  <a:cubicBezTo>
                    <a:pt x="1601" y="759"/>
                    <a:pt x="1475" y="700"/>
                    <a:pt x="1351" y="642"/>
                  </a:cubicBezTo>
                  <a:cubicBezTo>
                    <a:pt x="1222" y="580"/>
                    <a:pt x="1093" y="518"/>
                    <a:pt x="965" y="455"/>
                  </a:cubicBezTo>
                  <a:cubicBezTo>
                    <a:pt x="963" y="455"/>
                    <a:pt x="951" y="449"/>
                    <a:pt x="949" y="449"/>
                  </a:cubicBezTo>
                  <a:cubicBezTo>
                    <a:pt x="949" y="449"/>
                    <a:pt x="949" y="449"/>
                    <a:pt x="949" y="449"/>
                  </a:cubicBezTo>
                  <a:cubicBezTo>
                    <a:pt x="947" y="449"/>
                    <a:pt x="936" y="446"/>
                    <a:pt x="936" y="446"/>
                  </a:cubicBezTo>
                  <a:lnTo>
                    <a:pt x="936" y="442"/>
                  </a:lnTo>
                  <a:lnTo>
                    <a:pt x="935" y="443"/>
                  </a:lnTo>
                  <a:cubicBezTo>
                    <a:pt x="663" y="297"/>
                    <a:pt x="445" y="166"/>
                    <a:pt x="249" y="28"/>
                  </a:cubicBezTo>
                  <a:cubicBezTo>
                    <a:pt x="223" y="10"/>
                    <a:pt x="192" y="1"/>
                    <a:pt x="161" y="1"/>
                  </a:cubicBezTo>
                  <a:close/>
                </a:path>
              </a:pathLst>
            </a:custGeom>
            <a:solidFill>
              <a:srgbClr val="9098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30" name="Google Shape;4130;p16"/>
            <p:cNvSpPr/>
            <p:nvPr/>
          </p:nvSpPr>
          <p:spPr>
            <a:xfrm>
              <a:off x="3574550" y="-1202250"/>
              <a:ext cx="131600" cy="178900"/>
            </a:xfrm>
            <a:custGeom>
              <a:avLst/>
              <a:gdLst/>
              <a:ahLst/>
              <a:cxnLst/>
              <a:rect l="l" t="t" r="r" b="b"/>
              <a:pathLst>
                <a:path w="5264" h="7156" extrusionOk="0">
                  <a:moveTo>
                    <a:pt x="5146" y="1"/>
                  </a:moveTo>
                  <a:cubicBezTo>
                    <a:pt x="5121" y="1"/>
                    <a:pt x="5094" y="10"/>
                    <a:pt x="5068" y="27"/>
                  </a:cubicBezTo>
                  <a:cubicBezTo>
                    <a:pt x="5048" y="40"/>
                    <a:pt x="5033" y="49"/>
                    <a:pt x="5019" y="60"/>
                  </a:cubicBezTo>
                  <a:cubicBezTo>
                    <a:pt x="4860" y="175"/>
                    <a:pt x="4704" y="300"/>
                    <a:pt x="4565" y="432"/>
                  </a:cubicBezTo>
                  <a:cubicBezTo>
                    <a:pt x="4421" y="564"/>
                    <a:pt x="4278" y="721"/>
                    <a:pt x="4113" y="922"/>
                  </a:cubicBezTo>
                  <a:cubicBezTo>
                    <a:pt x="3979" y="1086"/>
                    <a:pt x="3848" y="1273"/>
                    <a:pt x="3713" y="1489"/>
                  </a:cubicBezTo>
                  <a:cubicBezTo>
                    <a:pt x="3617" y="1643"/>
                    <a:pt x="3542" y="1813"/>
                    <a:pt x="3489" y="1943"/>
                  </a:cubicBezTo>
                  <a:cubicBezTo>
                    <a:pt x="3367" y="2245"/>
                    <a:pt x="3283" y="2565"/>
                    <a:pt x="3201" y="2875"/>
                  </a:cubicBezTo>
                  <a:cubicBezTo>
                    <a:pt x="3102" y="3249"/>
                    <a:pt x="2997" y="3635"/>
                    <a:pt x="2830" y="3991"/>
                  </a:cubicBezTo>
                  <a:cubicBezTo>
                    <a:pt x="2748" y="4157"/>
                    <a:pt x="2662" y="4293"/>
                    <a:pt x="2561" y="4415"/>
                  </a:cubicBezTo>
                  <a:cubicBezTo>
                    <a:pt x="2493" y="4491"/>
                    <a:pt x="2419" y="4556"/>
                    <a:pt x="2336" y="4615"/>
                  </a:cubicBezTo>
                  <a:cubicBezTo>
                    <a:pt x="2155" y="4731"/>
                    <a:pt x="1951" y="4813"/>
                    <a:pt x="1753" y="4888"/>
                  </a:cubicBezTo>
                  <a:cubicBezTo>
                    <a:pt x="1697" y="4909"/>
                    <a:pt x="1642" y="4931"/>
                    <a:pt x="1588" y="4952"/>
                  </a:cubicBezTo>
                  <a:cubicBezTo>
                    <a:pt x="1445" y="5008"/>
                    <a:pt x="1321" y="5073"/>
                    <a:pt x="1204" y="5146"/>
                  </a:cubicBezTo>
                  <a:cubicBezTo>
                    <a:pt x="1177" y="5162"/>
                    <a:pt x="1151" y="5181"/>
                    <a:pt x="1127" y="5201"/>
                  </a:cubicBezTo>
                  <a:cubicBezTo>
                    <a:pt x="1036" y="5265"/>
                    <a:pt x="943" y="5344"/>
                    <a:pt x="842" y="5442"/>
                  </a:cubicBezTo>
                  <a:cubicBezTo>
                    <a:pt x="701" y="5583"/>
                    <a:pt x="574" y="5747"/>
                    <a:pt x="454" y="5939"/>
                  </a:cubicBezTo>
                  <a:cubicBezTo>
                    <a:pt x="436" y="5929"/>
                    <a:pt x="408" y="5923"/>
                    <a:pt x="383" y="5922"/>
                  </a:cubicBezTo>
                  <a:cubicBezTo>
                    <a:pt x="380" y="5922"/>
                    <a:pt x="378" y="5922"/>
                    <a:pt x="376" y="5922"/>
                  </a:cubicBezTo>
                  <a:cubicBezTo>
                    <a:pt x="326" y="5922"/>
                    <a:pt x="279" y="5936"/>
                    <a:pt x="239" y="5965"/>
                  </a:cubicBezTo>
                  <a:cubicBezTo>
                    <a:pt x="174" y="6021"/>
                    <a:pt x="149" y="6080"/>
                    <a:pt x="144" y="6142"/>
                  </a:cubicBezTo>
                  <a:cubicBezTo>
                    <a:pt x="141" y="6199"/>
                    <a:pt x="159" y="6246"/>
                    <a:pt x="202" y="6302"/>
                  </a:cubicBezTo>
                  <a:cubicBezTo>
                    <a:pt x="213" y="6318"/>
                    <a:pt x="225" y="6335"/>
                    <a:pt x="238" y="6351"/>
                  </a:cubicBezTo>
                  <a:cubicBezTo>
                    <a:pt x="163" y="6522"/>
                    <a:pt x="87" y="6713"/>
                    <a:pt x="9" y="6936"/>
                  </a:cubicBezTo>
                  <a:cubicBezTo>
                    <a:pt x="1" y="6960"/>
                    <a:pt x="2" y="6986"/>
                    <a:pt x="15" y="7009"/>
                  </a:cubicBezTo>
                  <a:cubicBezTo>
                    <a:pt x="28" y="7035"/>
                    <a:pt x="49" y="7052"/>
                    <a:pt x="74" y="7061"/>
                  </a:cubicBezTo>
                  <a:cubicBezTo>
                    <a:pt x="84" y="7064"/>
                    <a:pt x="94" y="7066"/>
                    <a:pt x="104" y="7066"/>
                  </a:cubicBezTo>
                  <a:cubicBezTo>
                    <a:pt x="125" y="7066"/>
                    <a:pt x="146" y="7059"/>
                    <a:pt x="164" y="7045"/>
                  </a:cubicBezTo>
                  <a:cubicBezTo>
                    <a:pt x="182" y="7033"/>
                    <a:pt x="194" y="7015"/>
                    <a:pt x="202" y="6995"/>
                  </a:cubicBezTo>
                  <a:cubicBezTo>
                    <a:pt x="263" y="6819"/>
                    <a:pt x="322" y="6660"/>
                    <a:pt x="387" y="6509"/>
                  </a:cubicBezTo>
                  <a:cubicBezTo>
                    <a:pt x="421" y="6547"/>
                    <a:pt x="459" y="6584"/>
                    <a:pt x="500" y="6618"/>
                  </a:cubicBezTo>
                  <a:cubicBezTo>
                    <a:pt x="625" y="6729"/>
                    <a:pt x="747" y="6818"/>
                    <a:pt x="874" y="6887"/>
                  </a:cubicBezTo>
                  <a:cubicBezTo>
                    <a:pt x="1115" y="7022"/>
                    <a:pt x="1384" y="7108"/>
                    <a:pt x="1671" y="7143"/>
                  </a:cubicBezTo>
                  <a:cubicBezTo>
                    <a:pt x="1743" y="7151"/>
                    <a:pt x="1817" y="7156"/>
                    <a:pt x="1893" y="7156"/>
                  </a:cubicBezTo>
                  <a:cubicBezTo>
                    <a:pt x="2078" y="7156"/>
                    <a:pt x="2273" y="7130"/>
                    <a:pt x="2475" y="7077"/>
                  </a:cubicBezTo>
                  <a:cubicBezTo>
                    <a:pt x="2737" y="7009"/>
                    <a:pt x="2992" y="6897"/>
                    <a:pt x="3234" y="6742"/>
                  </a:cubicBezTo>
                  <a:cubicBezTo>
                    <a:pt x="3280" y="6713"/>
                    <a:pt x="3324" y="6683"/>
                    <a:pt x="3367" y="6653"/>
                  </a:cubicBezTo>
                  <a:cubicBezTo>
                    <a:pt x="3435" y="6604"/>
                    <a:pt x="3502" y="6552"/>
                    <a:pt x="3564" y="6496"/>
                  </a:cubicBezTo>
                  <a:cubicBezTo>
                    <a:pt x="3686" y="6390"/>
                    <a:pt x="3792" y="6274"/>
                    <a:pt x="3890" y="6160"/>
                  </a:cubicBezTo>
                  <a:cubicBezTo>
                    <a:pt x="4088" y="5928"/>
                    <a:pt x="4261" y="5650"/>
                    <a:pt x="4400" y="5339"/>
                  </a:cubicBezTo>
                  <a:cubicBezTo>
                    <a:pt x="4669" y="4727"/>
                    <a:pt x="4719" y="4052"/>
                    <a:pt x="4733" y="3529"/>
                  </a:cubicBezTo>
                  <a:cubicBezTo>
                    <a:pt x="4737" y="3404"/>
                    <a:pt x="4737" y="3280"/>
                    <a:pt x="4737" y="3158"/>
                  </a:cubicBezTo>
                  <a:cubicBezTo>
                    <a:pt x="4737" y="2987"/>
                    <a:pt x="4737" y="2815"/>
                    <a:pt x="4746" y="2646"/>
                  </a:cubicBezTo>
                  <a:cubicBezTo>
                    <a:pt x="4759" y="2387"/>
                    <a:pt x="4789" y="2107"/>
                    <a:pt x="4845" y="1794"/>
                  </a:cubicBezTo>
                  <a:cubicBezTo>
                    <a:pt x="4845" y="1792"/>
                    <a:pt x="4848" y="1777"/>
                    <a:pt x="4847" y="1777"/>
                  </a:cubicBezTo>
                  <a:cubicBezTo>
                    <a:pt x="4845" y="1777"/>
                    <a:pt x="4847" y="1762"/>
                    <a:pt x="4847" y="1762"/>
                  </a:cubicBezTo>
                  <a:cubicBezTo>
                    <a:pt x="4893" y="1537"/>
                    <a:pt x="4950" y="1291"/>
                    <a:pt x="5026" y="991"/>
                  </a:cubicBezTo>
                  <a:cubicBezTo>
                    <a:pt x="5058" y="867"/>
                    <a:pt x="5091" y="743"/>
                    <a:pt x="5125" y="618"/>
                  </a:cubicBezTo>
                  <a:cubicBezTo>
                    <a:pt x="5168" y="462"/>
                    <a:pt x="5209" y="306"/>
                    <a:pt x="5249" y="148"/>
                  </a:cubicBezTo>
                  <a:cubicBezTo>
                    <a:pt x="5263" y="93"/>
                    <a:pt x="5244" y="46"/>
                    <a:pt x="5204" y="19"/>
                  </a:cubicBezTo>
                  <a:cubicBezTo>
                    <a:pt x="5186" y="6"/>
                    <a:pt x="5167" y="1"/>
                    <a:pt x="5146" y="1"/>
                  </a:cubicBezTo>
                  <a:close/>
                </a:path>
              </a:pathLst>
            </a:custGeom>
            <a:solidFill>
              <a:srgbClr val="9098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31" name="Google Shape;4131;p16"/>
            <p:cNvSpPr/>
            <p:nvPr/>
          </p:nvSpPr>
          <p:spPr>
            <a:xfrm>
              <a:off x="3846550" y="-1256025"/>
              <a:ext cx="85850" cy="168050"/>
            </a:xfrm>
            <a:custGeom>
              <a:avLst/>
              <a:gdLst/>
              <a:ahLst/>
              <a:cxnLst/>
              <a:rect l="l" t="t" r="r" b="b"/>
              <a:pathLst>
                <a:path w="3434" h="6722" extrusionOk="0">
                  <a:moveTo>
                    <a:pt x="3274" y="1"/>
                  </a:moveTo>
                  <a:cubicBezTo>
                    <a:pt x="3242" y="1"/>
                    <a:pt x="3210" y="10"/>
                    <a:pt x="3183" y="30"/>
                  </a:cubicBezTo>
                  <a:lnTo>
                    <a:pt x="3172" y="41"/>
                  </a:lnTo>
                  <a:cubicBezTo>
                    <a:pt x="2944" y="251"/>
                    <a:pt x="2742" y="450"/>
                    <a:pt x="2559" y="649"/>
                  </a:cubicBezTo>
                  <a:cubicBezTo>
                    <a:pt x="2363" y="860"/>
                    <a:pt x="2168" y="1092"/>
                    <a:pt x="1961" y="1365"/>
                  </a:cubicBezTo>
                  <a:cubicBezTo>
                    <a:pt x="1592" y="1848"/>
                    <a:pt x="1259" y="2386"/>
                    <a:pt x="971" y="2965"/>
                  </a:cubicBezTo>
                  <a:cubicBezTo>
                    <a:pt x="689" y="3536"/>
                    <a:pt x="472" y="4120"/>
                    <a:pt x="325" y="4697"/>
                  </a:cubicBezTo>
                  <a:cubicBezTo>
                    <a:pt x="187" y="5243"/>
                    <a:pt x="121" y="5782"/>
                    <a:pt x="128" y="6300"/>
                  </a:cubicBezTo>
                  <a:cubicBezTo>
                    <a:pt x="117" y="6305"/>
                    <a:pt x="103" y="6312"/>
                    <a:pt x="92" y="6321"/>
                  </a:cubicBezTo>
                  <a:cubicBezTo>
                    <a:pt x="57" y="6346"/>
                    <a:pt x="31" y="6382"/>
                    <a:pt x="16" y="6421"/>
                  </a:cubicBezTo>
                  <a:cubicBezTo>
                    <a:pt x="1" y="6471"/>
                    <a:pt x="6" y="6526"/>
                    <a:pt x="29" y="6572"/>
                  </a:cubicBezTo>
                  <a:cubicBezTo>
                    <a:pt x="51" y="6614"/>
                    <a:pt x="94" y="6658"/>
                    <a:pt x="144" y="6671"/>
                  </a:cubicBezTo>
                  <a:cubicBezTo>
                    <a:pt x="256" y="6695"/>
                    <a:pt x="360" y="6713"/>
                    <a:pt x="462" y="6720"/>
                  </a:cubicBezTo>
                  <a:cubicBezTo>
                    <a:pt x="490" y="6721"/>
                    <a:pt x="520" y="6722"/>
                    <a:pt x="551" y="6722"/>
                  </a:cubicBezTo>
                  <a:cubicBezTo>
                    <a:pt x="615" y="6722"/>
                    <a:pt x="686" y="6718"/>
                    <a:pt x="769" y="6710"/>
                  </a:cubicBezTo>
                  <a:cubicBezTo>
                    <a:pt x="953" y="6691"/>
                    <a:pt x="1132" y="6644"/>
                    <a:pt x="1320" y="6566"/>
                  </a:cubicBezTo>
                  <a:cubicBezTo>
                    <a:pt x="1424" y="6523"/>
                    <a:pt x="1529" y="6464"/>
                    <a:pt x="1632" y="6389"/>
                  </a:cubicBezTo>
                  <a:cubicBezTo>
                    <a:pt x="1688" y="6349"/>
                    <a:pt x="1740" y="6306"/>
                    <a:pt x="1793" y="6262"/>
                  </a:cubicBezTo>
                  <a:cubicBezTo>
                    <a:pt x="1938" y="6132"/>
                    <a:pt x="2073" y="5963"/>
                    <a:pt x="2191" y="5760"/>
                  </a:cubicBezTo>
                  <a:cubicBezTo>
                    <a:pt x="2290" y="5588"/>
                    <a:pt x="2368" y="5403"/>
                    <a:pt x="2416" y="5212"/>
                  </a:cubicBezTo>
                  <a:cubicBezTo>
                    <a:pt x="2462" y="5039"/>
                    <a:pt x="2488" y="4845"/>
                    <a:pt x="2494" y="4633"/>
                  </a:cubicBezTo>
                  <a:cubicBezTo>
                    <a:pt x="2500" y="4455"/>
                    <a:pt x="2485" y="4278"/>
                    <a:pt x="2468" y="4094"/>
                  </a:cubicBezTo>
                  <a:cubicBezTo>
                    <a:pt x="2458" y="3995"/>
                    <a:pt x="2449" y="3897"/>
                    <a:pt x="2439" y="3797"/>
                  </a:cubicBezTo>
                  <a:lnTo>
                    <a:pt x="2412" y="3521"/>
                  </a:lnTo>
                  <a:lnTo>
                    <a:pt x="2411" y="3570"/>
                  </a:lnTo>
                  <a:cubicBezTo>
                    <a:pt x="2398" y="3347"/>
                    <a:pt x="2391" y="3176"/>
                    <a:pt x="2393" y="3014"/>
                  </a:cubicBezTo>
                  <a:cubicBezTo>
                    <a:pt x="2398" y="2839"/>
                    <a:pt x="2415" y="2657"/>
                    <a:pt x="2448" y="2465"/>
                  </a:cubicBezTo>
                  <a:cubicBezTo>
                    <a:pt x="2521" y="2081"/>
                    <a:pt x="2650" y="1696"/>
                    <a:pt x="2846" y="1279"/>
                  </a:cubicBezTo>
                  <a:cubicBezTo>
                    <a:pt x="2925" y="1113"/>
                    <a:pt x="3011" y="949"/>
                    <a:pt x="3099" y="788"/>
                  </a:cubicBezTo>
                  <a:cubicBezTo>
                    <a:pt x="3143" y="709"/>
                    <a:pt x="3188" y="631"/>
                    <a:pt x="3232" y="554"/>
                  </a:cubicBezTo>
                  <a:cubicBezTo>
                    <a:pt x="3291" y="452"/>
                    <a:pt x="3349" y="350"/>
                    <a:pt x="3405" y="245"/>
                  </a:cubicBezTo>
                  <a:cubicBezTo>
                    <a:pt x="3420" y="222"/>
                    <a:pt x="3430" y="196"/>
                    <a:pt x="3432" y="166"/>
                  </a:cubicBezTo>
                  <a:cubicBezTo>
                    <a:pt x="3433" y="127"/>
                    <a:pt x="3419" y="86"/>
                    <a:pt x="3392" y="55"/>
                  </a:cubicBezTo>
                  <a:cubicBezTo>
                    <a:pt x="3362" y="19"/>
                    <a:pt x="3318" y="1"/>
                    <a:pt x="3274" y="1"/>
                  </a:cubicBezTo>
                  <a:close/>
                </a:path>
              </a:pathLst>
            </a:custGeom>
            <a:solidFill>
              <a:srgbClr val="9098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32" name="Google Shape;4132;p16"/>
            <p:cNvSpPr/>
            <p:nvPr/>
          </p:nvSpPr>
          <p:spPr>
            <a:xfrm>
              <a:off x="3717200" y="-1147975"/>
              <a:ext cx="144675" cy="102000"/>
            </a:xfrm>
            <a:custGeom>
              <a:avLst/>
              <a:gdLst/>
              <a:ahLst/>
              <a:cxnLst/>
              <a:rect l="l" t="t" r="r" b="b"/>
              <a:pathLst>
                <a:path w="5787" h="4080" extrusionOk="0">
                  <a:moveTo>
                    <a:pt x="196" y="0"/>
                  </a:moveTo>
                  <a:cubicBezTo>
                    <a:pt x="169" y="0"/>
                    <a:pt x="144" y="6"/>
                    <a:pt x="119" y="18"/>
                  </a:cubicBezTo>
                  <a:cubicBezTo>
                    <a:pt x="106" y="22"/>
                    <a:pt x="97" y="29"/>
                    <a:pt x="87" y="35"/>
                  </a:cubicBezTo>
                  <a:cubicBezTo>
                    <a:pt x="54" y="58"/>
                    <a:pt x="30" y="90"/>
                    <a:pt x="17" y="128"/>
                  </a:cubicBezTo>
                  <a:cubicBezTo>
                    <a:pt x="1" y="174"/>
                    <a:pt x="2" y="226"/>
                    <a:pt x="24" y="274"/>
                  </a:cubicBezTo>
                  <a:cubicBezTo>
                    <a:pt x="38" y="304"/>
                    <a:pt x="60" y="330"/>
                    <a:pt x="90" y="348"/>
                  </a:cubicBezTo>
                  <a:cubicBezTo>
                    <a:pt x="100" y="355"/>
                    <a:pt x="113" y="361"/>
                    <a:pt x="125" y="368"/>
                  </a:cubicBezTo>
                  <a:cubicBezTo>
                    <a:pt x="295" y="463"/>
                    <a:pt x="468" y="585"/>
                    <a:pt x="644" y="742"/>
                  </a:cubicBezTo>
                  <a:lnTo>
                    <a:pt x="654" y="749"/>
                  </a:lnTo>
                  <a:cubicBezTo>
                    <a:pt x="998" y="1059"/>
                    <a:pt x="1289" y="1417"/>
                    <a:pt x="1605" y="1818"/>
                  </a:cubicBezTo>
                  <a:lnTo>
                    <a:pt x="1763" y="2019"/>
                  </a:lnTo>
                  <a:cubicBezTo>
                    <a:pt x="2009" y="2330"/>
                    <a:pt x="2263" y="2653"/>
                    <a:pt x="2537" y="2954"/>
                  </a:cubicBezTo>
                  <a:cubicBezTo>
                    <a:pt x="2898" y="3349"/>
                    <a:pt x="3247" y="3629"/>
                    <a:pt x="3602" y="3813"/>
                  </a:cubicBezTo>
                  <a:cubicBezTo>
                    <a:pt x="3807" y="3917"/>
                    <a:pt x="4018" y="3994"/>
                    <a:pt x="4232" y="4037"/>
                  </a:cubicBezTo>
                  <a:cubicBezTo>
                    <a:pt x="4380" y="4065"/>
                    <a:pt x="4533" y="4079"/>
                    <a:pt x="4690" y="4079"/>
                  </a:cubicBezTo>
                  <a:cubicBezTo>
                    <a:pt x="4771" y="4079"/>
                    <a:pt x="4853" y="4075"/>
                    <a:pt x="4936" y="4068"/>
                  </a:cubicBezTo>
                  <a:cubicBezTo>
                    <a:pt x="5154" y="4050"/>
                    <a:pt x="5389" y="3994"/>
                    <a:pt x="5667" y="3899"/>
                  </a:cubicBezTo>
                  <a:lnTo>
                    <a:pt x="5703" y="3871"/>
                  </a:lnTo>
                  <a:lnTo>
                    <a:pt x="5705" y="3873"/>
                  </a:lnTo>
                  <a:cubicBezTo>
                    <a:pt x="5713" y="3867"/>
                    <a:pt x="5720" y="3863"/>
                    <a:pt x="5729" y="3857"/>
                  </a:cubicBezTo>
                  <a:cubicBezTo>
                    <a:pt x="5762" y="3830"/>
                    <a:pt x="5782" y="3791"/>
                    <a:pt x="5785" y="3751"/>
                  </a:cubicBezTo>
                  <a:cubicBezTo>
                    <a:pt x="5786" y="3713"/>
                    <a:pt x="5776" y="3663"/>
                    <a:pt x="5748" y="3636"/>
                  </a:cubicBezTo>
                  <a:cubicBezTo>
                    <a:pt x="5614" y="3508"/>
                    <a:pt x="5502" y="3386"/>
                    <a:pt x="5399" y="3262"/>
                  </a:cubicBezTo>
                  <a:cubicBezTo>
                    <a:pt x="5274" y="3112"/>
                    <a:pt x="5164" y="2948"/>
                    <a:pt x="5074" y="2809"/>
                  </a:cubicBezTo>
                  <a:lnTo>
                    <a:pt x="5074" y="2809"/>
                  </a:lnTo>
                  <a:lnTo>
                    <a:pt x="5075" y="2810"/>
                  </a:lnTo>
                  <a:cubicBezTo>
                    <a:pt x="4992" y="2675"/>
                    <a:pt x="4909" y="2539"/>
                    <a:pt x="4828" y="2402"/>
                  </a:cubicBezTo>
                  <a:cubicBezTo>
                    <a:pt x="4672" y="2141"/>
                    <a:pt x="4508" y="1868"/>
                    <a:pt x="4323" y="1618"/>
                  </a:cubicBezTo>
                  <a:cubicBezTo>
                    <a:pt x="4178" y="1424"/>
                    <a:pt x="4004" y="1240"/>
                    <a:pt x="3806" y="1074"/>
                  </a:cubicBezTo>
                  <a:cubicBezTo>
                    <a:pt x="3659" y="950"/>
                    <a:pt x="3487" y="842"/>
                    <a:pt x="3248" y="726"/>
                  </a:cubicBezTo>
                  <a:cubicBezTo>
                    <a:pt x="2875" y="546"/>
                    <a:pt x="2461" y="462"/>
                    <a:pt x="2104" y="397"/>
                  </a:cubicBezTo>
                  <a:cubicBezTo>
                    <a:pt x="1940" y="367"/>
                    <a:pt x="1773" y="341"/>
                    <a:pt x="1608" y="317"/>
                  </a:cubicBezTo>
                  <a:cubicBezTo>
                    <a:pt x="1381" y="281"/>
                    <a:pt x="1154" y="246"/>
                    <a:pt x="929" y="199"/>
                  </a:cubicBezTo>
                  <a:cubicBezTo>
                    <a:pt x="815" y="174"/>
                    <a:pt x="703" y="149"/>
                    <a:pt x="593" y="117"/>
                  </a:cubicBezTo>
                  <a:cubicBezTo>
                    <a:pt x="541" y="103"/>
                    <a:pt x="488" y="84"/>
                    <a:pt x="436" y="67"/>
                  </a:cubicBezTo>
                  <a:cubicBezTo>
                    <a:pt x="379" y="47"/>
                    <a:pt x="321" y="26"/>
                    <a:pt x="264" y="11"/>
                  </a:cubicBezTo>
                  <a:cubicBezTo>
                    <a:pt x="240" y="4"/>
                    <a:pt x="217" y="0"/>
                    <a:pt x="196" y="0"/>
                  </a:cubicBezTo>
                  <a:close/>
                </a:path>
              </a:pathLst>
            </a:custGeom>
            <a:solidFill>
              <a:srgbClr val="9098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33" name="Google Shape;4133;p16"/>
            <p:cNvSpPr/>
            <p:nvPr/>
          </p:nvSpPr>
          <p:spPr>
            <a:xfrm>
              <a:off x="3712225" y="-998900"/>
              <a:ext cx="166175" cy="205400"/>
            </a:xfrm>
            <a:custGeom>
              <a:avLst/>
              <a:gdLst/>
              <a:ahLst/>
              <a:cxnLst/>
              <a:rect l="l" t="t" r="r" b="b"/>
              <a:pathLst>
                <a:path w="6647" h="8216" extrusionOk="0">
                  <a:moveTo>
                    <a:pt x="193" y="1"/>
                  </a:moveTo>
                  <a:cubicBezTo>
                    <a:pt x="169" y="1"/>
                    <a:pt x="144" y="6"/>
                    <a:pt x="122" y="15"/>
                  </a:cubicBezTo>
                  <a:cubicBezTo>
                    <a:pt x="111" y="18"/>
                    <a:pt x="102" y="23"/>
                    <a:pt x="94" y="28"/>
                  </a:cubicBezTo>
                  <a:cubicBezTo>
                    <a:pt x="36" y="70"/>
                    <a:pt x="0" y="158"/>
                    <a:pt x="38" y="234"/>
                  </a:cubicBezTo>
                  <a:cubicBezTo>
                    <a:pt x="120" y="392"/>
                    <a:pt x="191" y="558"/>
                    <a:pt x="260" y="719"/>
                  </a:cubicBezTo>
                  <a:lnTo>
                    <a:pt x="289" y="788"/>
                  </a:lnTo>
                  <a:cubicBezTo>
                    <a:pt x="380" y="998"/>
                    <a:pt x="463" y="1210"/>
                    <a:pt x="549" y="1423"/>
                  </a:cubicBezTo>
                  <a:lnTo>
                    <a:pt x="736" y="1888"/>
                  </a:lnTo>
                  <a:cubicBezTo>
                    <a:pt x="864" y="2210"/>
                    <a:pt x="991" y="2529"/>
                    <a:pt x="1122" y="2849"/>
                  </a:cubicBezTo>
                  <a:cubicBezTo>
                    <a:pt x="1496" y="3753"/>
                    <a:pt x="1961" y="4808"/>
                    <a:pt x="2584" y="5778"/>
                  </a:cubicBezTo>
                  <a:cubicBezTo>
                    <a:pt x="3075" y="6542"/>
                    <a:pt x="3591" y="7104"/>
                    <a:pt x="4160" y="7491"/>
                  </a:cubicBezTo>
                  <a:cubicBezTo>
                    <a:pt x="4469" y="7703"/>
                    <a:pt x="4799" y="7856"/>
                    <a:pt x="5144" y="7950"/>
                  </a:cubicBezTo>
                  <a:cubicBezTo>
                    <a:pt x="5391" y="8016"/>
                    <a:pt x="5651" y="8050"/>
                    <a:pt x="5920" y="8050"/>
                  </a:cubicBezTo>
                  <a:cubicBezTo>
                    <a:pt x="6027" y="8050"/>
                    <a:pt x="6135" y="8045"/>
                    <a:pt x="6244" y="8034"/>
                  </a:cubicBezTo>
                  <a:cubicBezTo>
                    <a:pt x="6264" y="8108"/>
                    <a:pt x="6284" y="8149"/>
                    <a:pt x="6330" y="8181"/>
                  </a:cubicBezTo>
                  <a:cubicBezTo>
                    <a:pt x="6364" y="8204"/>
                    <a:pt x="6404" y="8216"/>
                    <a:pt x="6444" y="8216"/>
                  </a:cubicBezTo>
                  <a:cubicBezTo>
                    <a:pt x="6454" y="8216"/>
                    <a:pt x="6464" y="8215"/>
                    <a:pt x="6474" y="8214"/>
                  </a:cubicBezTo>
                  <a:cubicBezTo>
                    <a:pt x="6502" y="8208"/>
                    <a:pt x="6528" y="8198"/>
                    <a:pt x="6553" y="8179"/>
                  </a:cubicBezTo>
                  <a:cubicBezTo>
                    <a:pt x="6616" y="8135"/>
                    <a:pt x="6646" y="8059"/>
                    <a:pt x="6635" y="7985"/>
                  </a:cubicBezTo>
                  <a:cubicBezTo>
                    <a:pt x="6564" y="7626"/>
                    <a:pt x="6479" y="7279"/>
                    <a:pt x="6399" y="6957"/>
                  </a:cubicBezTo>
                  <a:cubicBezTo>
                    <a:pt x="6306" y="6587"/>
                    <a:pt x="6199" y="6219"/>
                    <a:pt x="6083" y="5860"/>
                  </a:cubicBezTo>
                  <a:cubicBezTo>
                    <a:pt x="5816" y="5043"/>
                    <a:pt x="5514" y="4436"/>
                    <a:pt x="5134" y="3948"/>
                  </a:cubicBezTo>
                  <a:cubicBezTo>
                    <a:pt x="4799" y="3519"/>
                    <a:pt x="4345" y="3128"/>
                    <a:pt x="3743" y="2749"/>
                  </a:cubicBezTo>
                  <a:cubicBezTo>
                    <a:pt x="3455" y="2565"/>
                    <a:pt x="3152" y="2398"/>
                    <a:pt x="2859" y="2235"/>
                  </a:cubicBezTo>
                  <a:cubicBezTo>
                    <a:pt x="2635" y="2110"/>
                    <a:pt x="2408" y="1983"/>
                    <a:pt x="2186" y="1853"/>
                  </a:cubicBezTo>
                  <a:cubicBezTo>
                    <a:pt x="1773" y="1603"/>
                    <a:pt x="1451" y="1373"/>
                    <a:pt x="1174" y="1127"/>
                  </a:cubicBezTo>
                  <a:cubicBezTo>
                    <a:pt x="901" y="877"/>
                    <a:pt x="662" y="599"/>
                    <a:pt x="463" y="300"/>
                  </a:cubicBezTo>
                  <a:cubicBezTo>
                    <a:pt x="420" y="232"/>
                    <a:pt x="381" y="165"/>
                    <a:pt x="341" y="96"/>
                  </a:cubicBezTo>
                  <a:cubicBezTo>
                    <a:pt x="322" y="64"/>
                    <a:pt x="296" y="28"/>
                    <a:pt x="246" y="10"/>
                  </a:cubicBezTo>
                  <a:cubicBezTo>
                    <a:pt x="229" y="4"/>
                    <a:pt x="211" y="1"/>
                    <a:pt x="193" y="1"/>
                  </a:cubicBezTo>
                  <a:close/>
                </a:path>
              </a:pathLst>
            </a:custGeom>
            <a:solidFill>
              <a:srgbClr val="9098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34" name="Google Shape;4134;p16"/>
            <p:cNvSpPr/>
            <p:nvPr/>
          </p:nvSpPr>
          <p:spPr>
            <a:xfrm>
              <a:off x="3480700" y="-773650"/>
              <a:ext cx="141450" cy="85225"/>
            </a:xfrm>
            <a:custGeom>
              <a:avLst/>
              <a:gdLst/>
              <a:ahLst/>
              <a:cxnLst/>
              <a:rect l="l" t="t" r="r" b="b"/>
              <a:pathLst>
                <a:path w="5658" h="3409" extrusionOk="0">
                  <a:moveTo>
                    <a:pt x="5071" y="1"/>
                  </a:moveTo>
                  <a:cubicBezTo>
                    <a:pt x="4914" y="1"/>
                    <a:pt x="4760" y="13"/>
                    <a:pt x="4611" y="38"/>
                  </a:cubicBezTo>
                  <a:cubicBezTo>
                    <a:pt x="4444" y="66"/>
                    <a:pt x="4267" y="116"/>
                    <a:pt x="4073" y="192"/>
                  </a:cubicBezTo>
                  <a:cubicBezTo>
                    <a:pt x="3854" y="281"/>
                    <a:pt x="3628" y="406"/>
                    <a:pt x="3390" y="578"/>
                  </a:cubicBezTo>
                  <a:cubicBezTo>
                    <a:pt x="3304" y="642"/>
                    <a:pt x="3219" y="706"/>
                    <a:pt x="3137" y="772"/>
                  </a:cubicBezTo>
                  <a:cubicBezTo>
                    <a:pt x="2916" y="952"/>
                    <a:pt x="2708" y="1153"/>
                    <a:pt x="2505" y="1345"/>
                  </a:cubicBezTo>
                  <a:lnTo>
                    <a:pt x="2321" y="1518"/>
                  </a:lnTo>
                  <a:cubicBezTo>
                    <a:pt x="2068" y="1755"/>
                    <a:pt x="1853" y="1936"/>
                    <a:pt x="1646" y="2085"/>
                  </a:cubicBezTo>
                  <a:cubicBezTo>
                    <a:pt x="1589" y="2127"/>
                    <a:pt x="1531" y="2165"/>
                    <a:pt x="1472" y="2206"/>
                  </a:cubicBezTo>
                  <a:cubicBezTo>
                    <a:pt x="1241" y="2346"/>
                    <a:pt x="1014" y="2454"/>
                    <a:pt x="780" y="2530"/>
                  </a:cubicBezTo>
                  <a:cubicBezTo>
                    <a:pt x="583" y="2588"/>
                    <a:pt x="379" y="2627"/>
                    <a:pt x="157" y="2647"/>
                  </a:cubicBezTo>
                  <a:cubicBezTo>
                    <a:pt x="134" y="2652"/>
                    <a:pt x="108" y="2664"/>
                    <a:pt x="86" y="2678"/>
                  </a:cubicBezTo>
                  <a:cubicBezTo>
                    <a:pt x="42" y="2710"/>
                    <a:pt x="12" y="2764"/>
                    <a:pt x="7" y="2816"/>
                  </a:cubicBezTo>
                  <a:cubicBezTo>
                    <a:pt x="0" y="2897"/>
                    <a:pt x="47" y="2968"/>
                    <a:pt x="129" y="3004"/>
                  </a:cubicBezTo>
                  <a:cubicBezTo>
                    <a:pt x="284" y="3070"/>
                    <a:pt x="438" y="3138"/>
                    <a:pt x="596" y="3197"/>
                  </a:cubicBezTo>
                  <a:cubicBezTo>
                    <a:pt x="730" y="3246"/>
                    <a:pt x="873" y="3289"/>
                    <a:pt x="1018" y="3325"/>
                  </a:cubicBezTo>
                  <a:cubicBezTo>
                    <a:pt x="1251" y="3381"/>
                    <a:pt x="1469" y="3408"/>
                    <a:pt x="1681" y="3408"/>
                  </a:cubicBezTo>
                  <a:cubicBezTo>
                    <a:pt x="1723" y="3408"/>
                    <a:pt x="1765" y="3407"/>
                    <a:pt x="1807" y="3405"/>
                  </a:cubicBezTo>
                  <a:cubicBezTo>
                    <a:pt x="2020" y="3394"/>
                    <a:pt x="2226" y="3350"/>
                    <a:pt x="2436" y="3274"/>
                  </a:cubicBezTo>
                  <a:cubicBezTo>
                    <a:pt x="2611" y="3211"/>
                    <a:pt x="2785" y="3116"/>
                    <a:pt x="2970" y="2981"/>
                  </a:cubicBezTo>
                  <a:lnTo>
                    <a:pt x="2995" y="2963"/>
                  </a:lnTo>
                  <a:cubicBezTo>
                    <a:pt x="3137" y="2859"/>
                    <a:pt x="3281" y="2727"/>
                    <a:pt x="3446" y="2550"/>
                  </a:cubicBezTo>
                  <a:cubicBezTo>
                    <a:pt x="3585" y="2400"/>
                    <a:pt x="3727" y="2233"/>
                    <a:pt x="3887" y="2028"/>
                  </a:cubicBezTo>
                  <a:cubicBezTo>
                    <a:pt x="3977" y="1914"/>
                    <a:pt x="4063" y="1801"/>
                    <a:pt x="4151" y="1686"/>
                  </a:cubicBezTo>
                  <a:cubicBezTo>
                    <a:pt x="4329" y="1453"/>
                    <a:pt x="4514" y="1213"/>
                    <a:pt x="4713" y="988"/>
                  </a:cubicBezTo>
                  <a:cubicBezTo>
                    <a:pt x="4921" y="761"/>
                    <a:pt x="5122" y="576"/>
                    <a:pt x="5330" y="426"/>
                  </a:cubicBezTo>
                  <a:cubicBezTo>
                    <a:pt x="5372" y="396"/>
                    <a:pt x="5413" y="367"/>
                    <a:pt x="5457" y="340"/>
                  </a:cubicBezTo>
                  <a:cubicBezTo>
                    <a:pt x="5492" y="318"/>
                    <a:pt x="5528" y="295"/>
                    <a:pt x="5564" y="275"/>
                  </a:cubicBezTo>
                  <a:cubicBezTo>
                    <a:pt x="5566" y="275"/>
                    <a:pt x="5566" y="274"/>
                    <a:pt x="5567" y="274"/>
                  </a:cubicBezTo>
                  <a:cubicBezTo>
                    <a:pt x="5639" y="221"/>
                    <a:pt x="5658" y="159"/>
                    <a:pt x="5630" y="99"/>
                  </a:cubicBezTo>
                  <a:cubicBezTo>
                    <a:pt x="5615" y="67"/>
                    <a:pt x="5584" y="40"/>
                    <a:pt x="5546" y="27"/>
                  </a:cubicBezTo>
                  <a:cubicBezTo>
                    <a:pt x="5533" y="23"/>
                    <a:pt x="5520" y="21"/>
                    <a:pt x="5507" y="21"/>
                  </a:cubicBezTo>
                  <a:cubicBezTo>
                    <a:pt x="5488" y="21"/>
                    <a:pt x="5469" y="25"/>
                    <a:pt x="5452" y="34"/>
                  </a:cubicBezTo>
                  <a:cubicBezTo>
                    <a:pt x="5415" y="56"/>
                    <a:pt x="5378" y="80"/>
                    <a:pt x="5340" y="102"/>
                  </a:cubicBezTo>
                  <a:cubicBezTo>
                    <a:pt x="5320" y="46"/>
                    <a:pt x="5266" y="8"/>
                    <a:pt x="5208" y="4"/>
                  </a:cubicBezTo>
                  <a:cubicBezTo>
                    <a:pt x="5162" y="2"/>
                    <a:pt x="5116" y="1"/>
                    <a:pt x="5071" y="1"/>
                  </a:cubicBezTo>
                  <a:close/>
                </a:path>
              </a:pathLst>
            </a:custGeom>
            <a:solidFill>
              <a:srgbClr val="9098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35" name="Google Shape;4135;p16"/>
            <p:cNvSpPr/>
            <p:nvPr/>
          </p:nvSpPr>
          <p:spPr>
            <a:xfrm>
              <a:off x="3567950" y="-839425"/>
              <a:ext cx="76600" cy="71850"/>
            </a:xfrm>
            <a:custGeom>
              <a:avLst/>
              <a:gdLst/>
              <a:ahLst/>
              <a:cxnLst/>
              <a:rect l="l" t="t" r="r" b="b"/>
              <a:pathLst>
                <a:path w="3064" h="2874" extrusionOk="0">
                  <a:moveTo>
                    <a:pt x="180" y="0"/>
                  </a:moveTo>
                  <a:cubicBezTo>
                    <a:pt x="145" y="0"/>
                    <a:pt x="108" y="13"/>
                    <a:pt x="82" y="32"/>
                  </a:cubicBezTo>
                  <a:lnTo>
                    <a:pt x="72" y="38"/>
                  </a:lnTo>
                  <a:cubicBezTo>
                    <a:pt x="7" y="93"/>
                    <a:pt x="0" y="186"/>
                    <a:pt x="55" y="256"/>
                  </a:cubicBezTo>
                  <a:cubicBezTo>
                    <a:pt x="109" y="328"/>
                    <a:pt x="164" y="403"/>
                    <a:pt x="217" y="479"/>
                  </a:cubicBezTo>
                  <a:lnTo>
                    <a:pt x="299" y="592"/>
                  </a:lnTo>
                  <a:cubicBezTo>
                    <a:pt x="397" y="726"/>
                    <a:pt x="497" y="861"/>
                    <a:pt x="598" y="993"/>
                  </a:cubicBezTo>
                  <a:cubicBezTo>
                    <a:pt x="852" y="1321"/>
                    <a:pt x="1075" y="1585"/>
                    <a:pt x="1300" y="1822"/>
                  </a:cubicBezTo>
                  <a:cubicBezTo>
                    <a:pt x="1566" y="2102"/>
                    <a:pt x="1829" y="2326"/>
                    <a:pt x="2099" y="2510"/>
                  </a:cubicBezTo>
                  <a:cubicBezTo>
                    <a:pt x="2377" y="2697"/>
                    <a:pt x="2662" y="2819"/>
                    <a:pt x="2945" y="2872"/>
                  </a:cubicBezTo>
                  <a:cubicBezTo>
                    <a:pt x="2949" y="2873"/>
                    <a:pt x="2954" y="2873"/>
                    <a:pt x="2959" y="2873"/>
                  </a:cubicBezTo>
                  <a:cubicBezTo>
                    <a:pt x="2976" y="2873"/>
                    <a:pt x="2994" y="2867"/>
                    <a:pt x="3011" y="2856"/>
                  </a:cubicBezTo>
                  <a:cubicBezTo>
                    <a:pt x="3038" y="2836"/>
                    <a:pt x="3057" y="2806"/>
                    <a:pt x="3058" y="2776"/>
                  </a:cubicBezTo>
                  <a:cubicBezTo>
                    <a:pt x="3064" y="2711"/>
                    <a:pt x="3014" y="2671"/>
                    <a:pt x="2961" y="2662"/>
                  </a:cubicBezTo>
                  <a:lnTo>
                    <a:pt x="2923" y="2659"/>
                  </a:lnTo>
                  <a:lnTo>
                    <a:pt x="2925" y="2661"/>
                  </a:lnTo>
                  <a:lnTo>
                    <a:pt x="2925" y="2661"/>
                  </a:lnTo>
                  <a:lnTo>
                    <a:pt x="2882" y="2645"/>
                  </a:lnTo>
                  <a:lnTo>
                    <a:pt x="2853" y="2638"/>
                  </a:lnTo>
                  <a:cubicBezTo>
                    <a:pt x="2859" y="2626"/>
                    <a:pt x="2863" y="2610"/>
                    <a:pt x="2863" y="2596"/>
                  </a:cubicBezTo>
                  <a:cubicBezTo>
                    <a:pt x="2871" y="2412"/>
                    <a:pt x="2856" y="2247"/>
                    <a:pt x="2814" y="2093"/>
                  </a:cubicBezTo>
                  <a:cubicBezTo>
                    <a:pt x="2794" y="2022"/>
                    <a:pt x="2767" y="1950"/>
                    <a:pt x="2738" y="1881"/>
                  </a:cubicBezTo>
                  <a:cubicBezTo>
                    <a:pt x="2705" y="1800"/>
                    <a:pt x="2656" y="1727"/>
                    <a:pt x="2609" y="1657"/>
                  </a:cubicBezTo>
                  <a:cubicBezTo>
                    <a:pt x="2520" y="1517"/>
                    <a:pt x="2400" y="1403"/>
                    <a:pt x="2297" y="1309"/>
                  </a:cubicBezTo>
                  <a:cubicBezTo>
                    <a:pt x="2188" y="1212"/>
                    <a:pt x="2063" y="1118"/>
                    <a:pt x="1919" y="1025"/>
                  </a:cubicBezTo>
                  <a:cubicBezTo>
                    <a:pt x="1711" y="890"/>
                    <a:pt x="1485" y="773"/>
                    <a:pt x="1269" y="663"/>
                  </a:cubicBezTo>
                  <a:cubicBezTo>
                    <a:pt x="1194" y="624"/>
                    <a:pt x="1119" y="585"/>
                    <a:pt x="1046" y="545"/>
                  </a:cubicBezTo>
                  <a:cubicBezTo>
                    <a:pt x="917" y="478"/>
                    <a:pt x="766" y="394"/>
                    <a:pt x="624" y="304"/>
                  </a:cubicBezTo>
                  <a:cubicBezTo>
                    <a:pt x="562" y="264"/>
                    <a:pt x="504" y="222"/>
                    <a:pt x="446" y="182"/>
                  </a:cubicBezTo>
                  <a:cubicBezTo>
                    <a:pt x="401" y="147"/>
                    <a:pt x="358" y="111"/>
                    <a:pt x="315" y="77"/>
                  </a:cubicBezTo>
                  <a:lnTo>
                    <a:pt x="257" y="28"/>
                  </a:lnTo>
                  <a:cubicBezTo>
                    <a:pt x="237" y="9"/>
                    <a:pt x="209" y="0"/>
                    <a:pt x="180" y="0"/>
                  </a:cubicBezTo>
                  <a:close/>
                </a:path>
              </a:pathLst>
            </a:custGeom>
            <a:solidFill>
              <a:srgbClr val="9098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36" name="Google Shape;4136;p16"/>
            <p:cNvSpPr/>
            <p:nvPr/>
          </p:nvSpPr>
          <p:spPr>
            <a:xfrm>
              <a:off x="3877250" y="-1067975"/>
              <a:ext cx="111850" cy="231100"/>
            </a:xfrm>
            <a:custGeom>
              <a:avLst/>
              <a:gdLst/>
              <a:ahLst/>
              <a:cxnLst/>
              <a:rect l="l" t="t" r="r" b="b"/>
              <a:pathLst>
                <a:path w="4474" h="9244" extrusionOk="0">
                  <a:moveTo>
                    <a:pt x="4257" y="1"/>
                  </a:moveTo>
                  <a:cubicBezTo>
                    <a:pt x="4217" y="1"/>
                    <a:pt x="4174" y="10"/>
                    <a:pt x="4143" y="32"/>
                  </a:cubicBezTo>
                  <a:lnTo>
                    <a:pt x="4134" y="39"/>
                  </a:lnTo>
                  <a:cubicBezTo>
                    <a:pt x="3916" y="232"/>
                    <a:pt x="3749" y="397"/>
                    <a:pt x="3610" y="558"/>
                  </a:cubicBezTo>
                  <a:cubicBezTo>
                    <a:pt x="3468" y="722"/>
                    <a:pt x="3334" y="910"/>
                    <a:pt x="3189" y="1151"/>
                  </a:cubicBezTo>
                  <a:cubicBezTo>
                    <a:pt x="2975" y="1504"/>
                    <a:pt x="2809" y="1917"/>
                    <a:pt x="2659" y="2447"/>
                  </a:cubicBezTo>
                  <a:cubicBezTo>
                    <a:pt x="2528" y="2905"/>
                    <a:pt x="2448" y="3370"/>
                    <a:pt x="2376" y="3808"/>
                  </a:cubicBezTo>
                  <a:lnTo>
                    <a:pt x="2347" y="3988"/>
                  </a:lnTo>
                  <a:cubicBezTo>
                    <a:pt x="2319" y="4167"/>
                    <a:pt x="2289" y="4347"/>
                    <a:pt x="2256" y="4526"/>
                  </a:cubicBezTo>
                  <a:cubicBezTo>
                    <a:pt x="2211" y="4775"/>
                    <a:pt x="2166" y="5012"/>
                    <a:pt x="2096" y="5240"/>
                  </a:cubicBezTo>
                  <a:cubicBezTo>
                    <a:pt x="2001" y="5525"/>
                    <a:pt x="1865" y="5808"/>
                    <a:pt x="1678" y="6108"/>
                  </a:cubicBezTo>
                  <a:cubicBezTo>
                    <a:pt x="1535" y="6333"/>
                    <a:pt x="1355" y="6573"/>
                    <a:pt x="1184" y="6803"/>
                  </a:cubicBezTo>
                  <a:cubicBezTo>
                    <a:pt x="1015" y="7027"/>
                    <a:pt x="841" y="7260"/>
                    <a:pt x="689" y="7501"/>
                  </a:cubicBezTo>
                  <a:cubicBezTo>
                    <a:pt x="545" y="7727"/>
                    <a:pt x="431" y="7938"/>
                    <a:pt x="345" y="8143"/>
                  </a:cubicBezTo>
                  <a:lnTo>
                    <a:pt x="322" y="8136"/>
                  </a:lnTo>
                  <a:lnTo>
                    <a:pt x="295" y="8132"/>
                  </a:lnTo>
                  <a:cubicBezTo>
                    <a:pt x="280" y="8128"/>
                    <a:pt x="264" y="8126"/>
                    <a:pt x="248" y="8126"/>
                  </a:cubicBezTo>
                  <a:cubicBezTo>
                    <a:pt x="201" y="8126"/>
                    <a:pt x="153" y="8142"/>
                    <a:pt x="113" y="8172"/>
                  </a:cubicBezTo>
                  <a:cubicBezTo>
                    <a:pt x="77" y="8198"/>
                    <a:pt x="49" y="8229"/>
                    <a:pt x="31" y="8268"/>
                  </a:cubicBezTo>
                  <a:cubicBezTo>
                    <a:pt x="5" y="8327"/>
                    <a:pt x="1" y="8397"/>
                    <a:pt x="24" y="8456"/>
                  </a:cubicBezTo>
                  <a:cubicBezTo>
                    <a:pt x="42" y="8506"/>
                    <a:pt x="88" y="8570"/>
                    <a:pt x="148" y="8591"/>
                  </a:cubicBezTo>
                  <a:lnTo>
                    <a:pt x="174" y="8601"/>
                  </a:lnTo>
                  <a:cubicBezTo>
                    <a:pt x="144" y="8781"/>
                    <a:pt x="114" y="8969"/>
                    <a:pt x="100" y="9163"/>
                  </a:cubicBezTo>
                  <a:cubicBezTo>
                    <a:pt x="95" y="9203"/>
                    <a:pt x="117" y="9238"/>
                    <a:pt x="156" y="9242"/>
                  </a:cubicBezTo>
                  <a:cubicBezTo>
                    <a:pt x="159" y="9243"/>
                    <a:pt x="164" y="9243"/>
                    <a:pt x="168" y="9243"/>
                  </a:cubicBezTo>
                  <a:cubicBezTo>
                    <a:pt x="182" y="9243"/>
                    <a:pt x="198" y="9238"/>
                    <a:pt x="210" y="9227"/>
                  </a:cubicBezTo>
                  <a:cubicBezTo>
                    <a:pt x="225" y="9217"/>
                    <a:pt x="235" y="9203"/>
                    <a:pt x="236" y="9187"/>
                  </a:cubicBezTo>
                  <a:cubicBezTo>
                    <a:pt x="250" y="9002"/>
                    <a:pt x="281" y="8821"/>
                    <a:pt x="325" y="8646"/>
                  </a:cubicBezTo>
                  <a:cubicBezTo>
                    <a:pt x="419" y="8679"/>
                    <a:pt x="519" y="8706"/>
                    <a:pt x="620" y="8725"/>
                  </a:cubicBezTo>
                  <a:cubicBezTo>
                    <a:pt x="798" y="8764"/>
                    <a:pt x="979" y="8774"/>
                    <a:pt x="1134" y="8779"/>
                  </a:cubicBezTo>
                  <a:cubicBezTo>
                    <a:pt x="1162" y="8780"/>
                    <a:pt x="1191" y="8781"/>
                    <a:pt x="1219" y="8781"/>
                  </a:cubicBezTo>
                  <a:cubicBezTo>
                    <a:pt x="1472" y="8781"/>
                    <a:pt x="1746" y="8741"/>
                    <a:pt x="2054" y="8657"/>
                  </a:cubicBezTo>
                  <a:cubicBezTo>
                    <a:pt x="2326" y="8581"/>
                    <a:pt x="2607" y="8453"/>
                    <a:pt x="2888" y="8278"/>
                  </a:cubicBezTo>
                  <a:cubicBezTo>
                    <a:pt x="2935" y="8249"/>
                    <a:pt x="2979" y="8219"/>
                    <a:pt x="3023" y="8186"/>
                  </a:cubicBezTo>
                  <a:cubicBezTo>
                    <a:pt x="3215" y="8048"/>
                    <a:pt x="3403" y="7874"/>
                    <a:pt x="3583" y="7671"/>
                  </a:cubicBezTo>
                  <a:cubicBezTo>
                    <a:pt x="3672" y="7570"/>
                    <a:pt x="3756" y="7459"/>
                    <a:pt x="3843" y="7329"/>
                  </a:cubicBezTo>
                  <a:cubicBezTo>
                    <a:pt x="3943" y="7178"/>
                    <a:pt x="4028" y="7031"/>
                    <a:pt x="4100" y="6883"/>
                  </a:cubicBezTo>
                  <a:cubicBezTo>
                    <a:pt x="4159" y="6763"/>
                    <a:pt x="4213" y="6626"/>
                    <a:pt x="4266" y="6468"/>
                  </a:cubicBezTo>
                  <a:cubicBezTo>
                    <a:pt x="4332" y="6269"/>
                    <a:pt x="4380" y="6082"/>
                    <a:pt x="4410" y="5897"/>
                  </a:cubicBezTo>
                  <a:cubicBezTo>
                    <a:pt x="4459" y="5602"/>
                    <a:pt x="4460" y="5285"/>
                    <a:pt x="4417" y="4924"/>
                  </a:cubicBezTo>
                  <a:cubicBezTo>
                    <a:pt x="4387" y="4672"/>
                    <a:pt x="4335" y="4417"/>
                    <a:pt x="4285" y="4173"/>
                  </a:cubicBezTo>
                  <a:lnTo>
                    <a:pt x="4252" y="4014"/>
                  </a:lnTo>
                  <a:cubicBezTo>
                    <a:pt x="4199" y="3748"/>
                    <a:pt x="4159" y="3531"/>
                    <a:pt x="4131" y="3326"/>
                  </a:cubicBezTo>
                  <a:cubicBezTo>
                    <a:pt x="4100" y="3087"/>
                    <a:pt x="4088" y="2826"/>
                    <a:pt x="4101" y="2521"/>
                  </a:cubicBezTo>
                  <a:lnTo>
                    <a:pt x="4101" y="2521"/>
                  </a:lnTo>
                  <a:lnTo>
                    <a:pt x="4094" y="2554"/>
                  </a:lnTo>
                  <a:cubicBezTo>
                    <a:pt x="4120" y="2134"/>
                    <a:pt x="4186" y="1724"/>
                    <a:pt x="4242" y="1413"/>
                  </a:cubicBezTo>
                  <a:cubicBezTo>
                    <a:pt x="4275" y="1224"/>
                    <a:pt x="4314" y="1038"/>
                    <a:pt x="4351" y="851"/>
                  </a:cubicBezTo>
                  <a:lnTo>
                    <a:pt x="4393" y="651"/>
                  </a:lnTo>
                  <a:lnTo>
                    <a:pt x="4414" y="549"/>
                  </a:lnTo>
                  <a:cubicBezTo>
                    <a:pt x="4423" y="506"/>
                    <a:pt x="4432" y="460"/>
                    <a:pt x="4439" y="417"/>
                  </a:cubicBezTo>
                  <a:cubicBezTo>
                    <a:pt x="4444" y="384"/>
                    <a:pt x="4450" y="351"/>
                    <a:pt x="4453" y="317"/>
                  </a:cubicBezTo>
                  <a:cubicBezTo>
                    <a:pt x="4455" y="292"/>
                    <a:pt x="4459" y="266"/>
                    <a:pt x="4462" y="243"/>
                  </a:cubicBezTo>
                  <a:cubicBezTo>
                    <a:pt x="4473" y="166"/>
                    <a:pt x="4446" y="94"/>
                    <a:pt x="4390" y="48"/>
                  </a:cubicBezTo>
                  <a:cubicBezTo>
                    <a:pt x="4361" y="25"/>
                    <a:pt x="4331" y="11"/>
                    <a:pt x="4295" y="4"/>
                  </a:cubicBezTo>
                  <a:cubicBezTo>
                    <a:pt x="4283" y="2"/>
                    <a:pt x="4270" y="1"/>
                    <a:pt x="4257" y="1"/>
                  </a:cubicBezTo>
                  <a:close/>
                </a:path>
              </a:pathLst>
            </a:custGeom>
            <a:solidFill>
              <a:srgbClr val="9098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37" name="Google Shape;4137;p16"/>
            <p:cNvSpPr/>
            <p:nvPr/>
          </p:nvSpPr>
          <p:spPr>
            <a:xfrm>
              <a:off x="3589175" y="-747150"/>
              <a:ext cx="138250" cy="63400"/>
            </a:xfrm>
            <a:custGeom>
              <a:avLst/>
              <a:gdLst/>
              <a:ahLst/>
              <a:cxnLst/>
              <a:rect l="l" t="t" r="r" b="b"/>
              <a:pathLst>
                <a:path w="5530" h="2536" extrusionOk="0">
                  <a:moveTo>
                    <a:pt x="4930" y="1"/>
                  </a:moveTo>
                  <a:cubicBezTo>
                    <a:pt x="4800" y="1"/>
                    <a:pt x="4665" y="14"/>
                    <a:pt x="4517" y="41"/>
                  </a:cubicBezTo>
                  <a:cubicBezTo>
                    <a:pt x="4379" y="66"/>
                    <a:pt x="4243" y="112"/>
                    <a:pt x="4130" y="152"/>
                  </a:cubicBezTo>
                  <a:cubicBezTo>
                    <a:pt x="4013" y="193"/>
                    <a:pt x="3888" y="249"/>
                    <a:pt x="3739" y="330"/>
                  </a:cubicBezTo>
                  <a:cubicBezTo>
                    <a:pt x="3602" y="403"/>
                    <a:pt x="3462" y="494"/>
                    <a:pt x="3309" y="603"/>
                  </a:cubicBezTo>
                  <a:cubicBezTo>
                    <a:pt x="3225" y="665"/>
                    <a:pt x="3143" y="726"/>
                    <a:pt x="3062" y="790"/>
                  </a:cubicBezTo>
                  <a:cubicBezTo>
                    <a:pt x="3005" y="834"/>
                    <a:pt x="2947" y="881"/>
                    <a:pt x="2891" y="926"/>
                  </a:cubicBezTo>
                  <a:cubicBezTo>
                    <a:pt x="2834" y="973"/>
                    <a:pt x="2778" y="1018"/>
                    <a:pt x="2720" y="1062"/>
                  </a:cubicBezTo>
                  <a:cubicBezTo>
                    <a:pt x="2641" y="1126"/>
                    <a:pt x="2561" y="1186"/>
                    <a:pt x="2478" y="1246"/>
                  </a:cubicBezTo>
                  <a:lnTo>
                    <a:pt x="2384" y="1312"/>
                  </a:lnTo>
                  <a:cubicBezTo>
                    <a:pt x="2248" y="1406"/>
                    <a:pt x="2109" y="1490"/>
                    <a:pt x="1971" y="1564"/>
                  </a:cubicBezTo>
                  <a:cubicBezTo>
                    <a:pt x="1831" y="1637"/>
                    <a:pt x="1683" y="1702"/>
                    <a:pt x="1514" y="1760"/>
                  </a:cubicBezTo>
                  <a:lnTo>
                    <a:pt x="1518" y="1759"/>
                  </a:lnTo>
                  <a:lnTo>
                    <a:pt x="1518" y="1759"/>
                  </a:lnTo>
                  <a:cubicBezTo>
                    <a:pt x="1353" y="1815"/>
                    <a:pt x="1169" y="1864"/>
                    <a:pt x="947" y="1914"/>
                  </a:cubicBezTo>
                  <a:cubicBezTo>
                    <a:pt x="829" y="1940"/>
                    <a:pt x="710" y="1964"/>
                    <a:pt x="592" y="1986"/>
                  </a:cubicBezTo>
                  <a:cubicBezTo>
                    <a:pt x="520" y="2000"/>
                    <a:pt x="445" y="2012"/>
                    <a:pt x="374" y="2025"/>
                  </a:cubicBezTo>
                  <a:cubicBezTo>
                    <a:pt x="330" y="2032"/>
                    <a:pt x="287" y="2043"/>
                    <a:pt x="244" y="2052"/>
                  </a:cubicBezTo>
                  <a:lnTo>
                    <a:pt x="142" y="2074"/>
                  </a:lnTo>
                  <a:cubicBezTo>
                    <a:pt x="112" y="2079"/>
                    <a:pt x="91" y="2088"/>
                    <a:pt x="75" y="2101"/>
                  </a:cubicBezTo>
                  <a:cubicBezTo>
                    <a:pt x="35" y="2130"/>
                    <a:pt x="10" y="2174"/>
                    <a:pt x="6" y="2224"/>
                  </a:cubicBezTo>
                  <a:cubicBezTo>
                    <a:pt x="0" y="2298"/>
                    <a:pt x="49" y="2371"/>
                    <a:pt x="118" y="2390"/>
                  </a:cubicBezTo>
                  <a:cubicBezTo>
                    <a:pt x="516" y="2503"/>
                    <a:pt x="926" y="2535"/>
                    <a:pt x="1293" y="2535"/>
                  </a:cubicBezTo>
                  <a:cubicBezTo>
                    <a:pt x="1469" y="2535"/>
                    <a:pt x="1636" y="2528"/>
                    <a:pt x="1787" y="2519"/>
                  </a:cubicBezTo>
                  <a:cubicBezTo>
                    <a:pt x="2100" y="2499"/>
                    <a:pt x="2412" y="2464"/>
                    <a:pt x="2649" y="2436"/>
                  </a:cubicBezTo>
                  <a:cubicBezTo>
                    <a:pt x="2778" y="2420"/>
                    <a:pt x="2909" y="2402"/>
                    <a:pt x="3041" y="2385"/>
                  </a:cubicBezTo>
                  <a:lnTo>
                    <a:pt x="3157" y="2369"/>
                  </a:lnTo>
                  <a:cubicBezTo>
                    <a:pt x="3268" y="2355"/>
                    <a:pt x="3378" y="2339"/>
                    <a:pt x="3489" y="2321"/>
                  </a:cubicBezTo>
                  <a:cubicBezTo>
                    <a:pt x="3793" y="2269"/>
                    <a:pt x="4046" y="2191"/>
                    <a:pt x="4262" y="2084"/>
                  </a:cubicBezTo>
                  <a:cubicBezTo>
                    <a:pt x="4328" y="2052"/>
                    <a:pt x="4395" y="2010"/>
                    <a:pt x="4470" y="1957"/>
                  </a:cubicBezTo>
                  <a:lnTo>
                    <a:pt x="4523" y="1916"/>
                  </a:lnTo>
                  <a:cubicBezTo>
                    <a:pt x="4599" y="1858"/>
                    <a:pt x="4672" y="1786"/>
                    <a:pt x="4753" y="1687"/>
                  </a:cubicBezTo>
                  <a:cubicBezTo>
                    <a:pt x="4902" y="1509"/>
                    <a:pt x="5001" y="1292"/>
                    <a:pt x="5080" y="1105"/>
                  </a:cubicBezTo>
                  <a:cubicBezTo>
                    <a:pt x="5171" y="883"/>
                    <a:pt x="5241" y="655"/>
                    <a:pt x="5319" y="403"/>
                  </a:cubicBezTo>
                  <a:cubicBezTo>
                    <a:pt x="5332" y="406"/>
                    <a:pt x="5345" y="407"/>
                    <a:pt x="5356" y="407"/>
                  </a:cubicBezTo>
                  <a:cubicBezTo>
                    <a:pt x="5392" y="407"/>
                    <a:pt x="5421" y="396"/>
                    <a:pt x="5448" y="377"/>
                  </a:cubicBezTo>
                  <a:cubicBezTo>
                    <a:pt x="5493" y="344"/>
                    <a:pt x="5523" y="291"/>
                    <a:pt x="5527" y="238"/>
                  </a:cubicBezTo>
                  <a:cubicBezTo>
                    <a:pt x="5530" y="191"/>
                    <a:pt x="5514" y="142"/>
                    <a:pt x="5481" y="104"/>
                  </a:cubicBezTo>
                  <a:lnTo>
                    <a:pt x="5447" y="73"/>
                  </a:lnTo>
                  <a:cubicBezTo>
                    <a:pt x="5419" y="56"/>
                    <a:pt x="5391" y="47"/>
                    <a:pt x="5358" y="44"/>
                  </a:cubicBezTo>
                  <a:cubicBezTo>
                    <a:pt x="5211" y="15"/>
                    <a:pt x="5070" y="1"/>
                    <a:pt x="4930" y="1"/>
                  </a:cubicBezTo>
                  <a:close/>
                </a:path>
              </a:pathLst>
            </a:custGeom>
            <a:solidFill>
              <a:srgbClr val="9098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38" name="Google Shape;4138;p16"/>
            <p:cNvSpPr/>
            <p:nvPr/>
          </p:nvSpPr>
          <p:spPr>
            <a:xfrm>
              <a:off x="3683325" y="-612575"/>
              <a:ext cx="170925" cy="76900"/>
            </a:xfrm>
            <a:custGeom>
              <a:avLst/>
              <a:gdLst/>
              <a:ahLst/>
              <a:cxnLst/>
              <a:rect l="l" t="t" r="r" b="b"/>
              <a:pathLst>
                <a:path w="6837" h="3076" extrusionOk="0">
                  <a:moveTo>
                    <a:pt x="4218" y="1"/>
                  </a:moveTo>
                  <a:cubicBezTo>
                    <a:pt x="4102" y="1"/>
                    <a:pt x="3985" y="8"/>
                    <a:pt x="3868" y="24"/>
                  </a:cubicBezTo>
                  <a:cubicBezTo>
                    <a:pt x="3645" y="56"/>
                    <a:pt x="3416" y="132"/>
                    <a:pt x="3184" y="254"/>
                  </a:cubicBezTo>
                  <a:cubicBezTo>
                    <a:pt x="3084" y="309"/>
                    <a:pt x="2980" y="373"/>
                    <a:pt x="2853" y="465"/>
                  </a:cubicBezTo>
                  <a:lnTo>
                    <a:pt x="2820" y="488"/>
                  </a:lnTo>
                  <a:cubicBezTo>
                    <a:pt x="2718" y="561"/>
                    <a:pt x="2614" y="652"/>
                    <a:pt x="2494" y="767"/>
                  </a:cubicBezTo>
                  <a:cubicBezTo>
                    <a:pt x="2268" y="985"/>
                    <a:pt x="2076" y="1239"/>
                    <a:pt x="1890" y="1488"/>
                  </a:cubicBezTo>
                  <a:cubicBezTo>
                    <a:pt x="1781" y="1634"/>
                    <a:pt x="1669" y="1782"/>
                    <a:pt x="1551" y="1922"/>
                  </a:cubicBezTo>
                  <a:cubicBezTo>
                    <a:pt x="1401" y="2097"/>
                    <a:pt x="1250" y="2239"/>
                    <a:pt x="1090" y="2352"/>
                  </a:cubicBezTo>
                  <a:lnTo>
                    <a:pt x="1064" y="2371"/>
                  </a:lnTo>
                  <a:cubicBezTo>
                    <a:pt x="911" y="2472"/>
                    <a:pt x="750" y="2552"/>
                    <a:pt x="573" y="2615"/>
                  </a:cubicBezTo>
                  <a:cubicBezTo>
                    <a:pt x="432" y="2663"/>
                    <a:pt x="279" y="2701"/>
                    <a:pt x="101" y="2734"/>
                  </a:cubicBezTo>
                  <a:cubicBezTo>
                    <a:pt x="83" y="2737"/>
                    <a:pt x="68" y="2743"/>
                    <a:pt x="53" y="2753"/>
                  </a:cubicBezTo>
                  <a:cubicBezTo>
                    <a:pt x="25" y="2775"/>
                    <a:pt x="6" y="2809"/>
                    <a:pt x="3" y="2844"/>
                  </a:cubicBezTo>
                  <a:cubicBezTo>
                    <a:pt x="0" y="2892"/>
                    <a:pt x="32" y="2954"/>
                    <a:pt x="86" y="2966"/>
                  </a:cubicBezTo>
                  <a:cubicBezTo>
                    <a:pt x="369" y="3026"/>
                    <a:pt x="626" y="3061"/>
                    <a:pt x="872" y="3072"/>
                  </a:cubicBezTo>
                  <a:cubicBezTo>
                    <a:pt x="921" y="3074"/>
                    <a:pt x="971" y="3075"/>
                    <a:pt x="1022" y="3075"/>
                  </a:cubicBezTo>
                  <a:cubicBezTo>
                    <a:pt x="1216" y="3075"/>
                    <a:pt x="1422" y="3060"/>
                    <a:pt x="1635" y="3030"/>
                  </a:cubicBezTo>
                  <a:cubicBezTo>
                    <a:pt x="2058" y="2969"/>
                    <a:pt x="2499" y="2831"/>
                    <a:pt x="3019" y="2598"/>
                  </a:cubicBezTo>
                  <a:cubicBezTo>
                    <a:pt x="3361" y="2443"/>
                    <a:pt x="3696" y="2263"/>
                    <a:pt x="4019" y="2088"/>
                  </a:cubicBezTo>
                  <a:lnTo>
                    <a:pt x="4287" y="1945"/>
                  </a:lnTo>
                  <a:cubicBezTo>
                    <a:pt x="4698" y="1723"/>
                    <a:pt x="5145" y="1496"/>
                    <a:pt x="5626" y="1327"/>
                  </a:cubicBezTo>
                  <a:cubicBezTo>
                    <a:pt x="5997" y="1201"/>
                    <a:pt x="6386" y="1116"/>
                    <a:pt x="6761" y="1086"/>
                  </a:cubicBezTo>
                  <a:cubicBezTo>
                    <a:pt x="6774" y="1084"/>
                    <a:pt x="6784" y="1080"/>
                    <a:pt x="6794" y="1073"/>
                  </a:cubicBezTo>
                  <a:cubicBezTo>
                    <a:pt x="6820" y="1054"/>
                    <a:pt x="6837" y="1014"/>
                    <a:pt x="6830" y="982"/>
                  </a:cubicBezTo>
                  <a:cubicBezTo>
                    <a:pt x="6821" y="939"/>
                    <a:pt x="6786" y="913"/>
                    <a:pt x="6739" y="913"/>
                  </a:cubicBezTo>
                  <a:cubicBezTo>
                    <a:pt x="6734" y="913"/>
                    <a:pt x="6730" y="913"/>
                    <a:pt x="6725" y="913"/>
                  </a:cubicBezTo>
                  <a:cubicBezTo>
                    <a:pt x="6739" y="827"/>
                    <a:pt x="6693" y="732"/>
                    <a:pt x="6607" y="699"/>
                  </a:cubicBezTo>
                  <a:cubicBezTo>
                    <a:pt x="6380" y="619"/>
                    <a:pt x="6156" y="533"/>
                    <a:pt x="5933" y="444"/>
                  </a:cubicBezTo>
                  <a:cubicBezTo>
                    <a:pt x="5711" y="353"/>
                    <a:pt x="5481" y="261"/>
                    <a:pt x="5250" y="187"/>
                  </a:cubicBezTo>
                  <a:cubicBezTo>
                    <a:pt x="5024" y="113"/>
                    <a:pt x="4793" y="57"/>
                    <a:pt x="4562" y="24"/>
                  </a:cubicBezTo>
                  <a:cubicBezTo>
                    <a:pt x="4448" y="8"/>
                    <a:pt x="4333" y="1"/>
                    <a:pt x="4218" y="1"/>
                  </a:cubicBezTo>
                  <a:close/>
                </a:path>
              </a:pathLst>
            </a:custGeom>
            <a:solidFill>
              <a:srgbClr val="9098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39" name="Google Shape;4139;p16"/>
            <p:cNvSpPr/>
            <p:nvPr/>
          </p:nvSpPr>
          <p:spPr>
            <a:xfrm>
              <a:off x="3791575" y="-668125"/>
              <a:ext cx="85450" cy="84050"/>
            </a:xfrm>
            <a:custGeom>
              <a:avLst/>
              <a:gdLst/>
              <a:ahLst/>
              <a:cxnLst/>
              <a:rect l="l" t="t" r="r" b="b"/>
              <a:pathLst>
                <a:path w="3418" h="3362" extrusionOk="0">
                  <a:moveTo>
                    <a:pt x="165" y="1"/>
                  </a:moveTo>
                  <a:cubicBezTo>
                    <a:pt x="133" y="1"/>
                    <a:pt x="102" y="11"/>
                    <a:pt x="75" y="30"/>
                  </a:cubicBezTo>
                  <a:lnTo>
                    <a:pt x="72" y="33"/>
                  </a:lnTo>
                  <a:cubicBezTo>
                    <a:pt x="49" y="50"/>
                    <a:pt x="31" y="75"/>
                    <a:pt x="21" y="99"/>
                  </a:cubicBezTo>
                  <a:cubicBezTo>
                    <a:pt x="6" y="133"/>
                    <a:pt x="1" y="185"/>
                    <a:pt x="21" y="220"/>
                  </a:cubicBezTo>
                  <a:lnTo>
                    <a:pt x="47" y="268"/>
                  </a:lnTo>
                  <a:cubicBezTo>
                    <a:pt x="128" y="415"/>
                    <a:pt x="210" y="560"/>
                    <a:pt x="298" y="704"/>
                  </a:cubicBezTo>
                  <a:cubicBezTo>
                    <a:pt x="396" y="864"/>
                    <a:pt x="503" y="1020"/>
                    <a:pt x="614" y="1169"/>
                  </a:cubicBezTo>
                  <a:cubicBezTo>
                    <a:pt x="826" y="1450"/>
                    <a:pt x="1079" y="1729"/>
                    <a:pt x="1389" y="2018"/>
                  </a:cubicBezTo>
                  <a:cubicBezTo>
                    <a:pt x="1809" y="2409"/>
                    <a:pt x="2304" y="2768"/>
                    <a:pt x="2866" y="3091"/>
                  </a:cubicBezTo>
                  <a:lnTo>
                    <a:pt x="2883" y="3171"/>
                  </a:lnTo>
                  <a:cubicBezTo>
                    <a:pt x="2900" y="3242"/>
                    <a:pt x="2916" y="3286"/>
                    <a:pt x="2962" y="3322"/>
                  </a:cubicBezTo>
                  <a:cubicBezTo>
                    <a:pt x="2996" y="3347"/>
                    <a:pt x="3037" y="3361"/>
                    <a:pt x="3079" y="3361"/>
                  </a:cubicBezTo>
                  <a:cubicBezTo>
                    <a:pt x="3087" y="3361"/>
                    <a:pt x="3096" y="3361"/>
                    <a:pt x="3104" y="3359"/>
                  </a:cubicBezTo>
                  <a:cubicBezTo>
                    <a:pt x="3135" y="3354"/>
                    <a:pt x="3166" y="3344"/>
                    <a:pt x="3191" y="3325"/>
                  </a:cubicBezTo>
                  <a:cubicBezTo>
                    <a:pt x="3205" y="3315"/>
                    <a:pt x="3218" y="3302"/>
                    <a:pt x="3231" y="3288"/>
                  </a:cubicBezTo>
                  <a:cubicBezTo>
                    <a:pt x="3251" y="3300"/>
                    <a:pt x="3277" y="3313"/>
                    <a:pt x="3303" y="3328"/>
                  </a:cubicBezTo>
                  <a:cubicBezTo>
                    <a:pt x="3310" y="3332"/>
                    <a:pt x="3319" y="3334"/>
                    <a:pt x="3329" y="3334"/>
                  </a:cubicBezTo>
                  <a:cubicBezTo>
                    <a:pt x="3345" y="3334"/>
                    <a:pt x="3362" y="3328"/>
                    <a:pt x="3376" y="3318"/>
                  </a:cubicBezTo>
                  <a:cubicBezTo>
                    <a:pt x="3387" y="3309"/>
                    <a:pt x="3397" y="3299"/>
                    <a:pt x="3403" y="3286"/>
                  </a:cubicBezTo>
                  <a:cubicBezTo>
                    <a:pt x="3418" y="3249"/>
                    <a:pt x="3399" y="3207"/>
                    <a:pt x="3361" y="3187"/>
                  </a:cubicBezTo>
                  <a:lnTo>
                    <a:pt x="3314" y="3164"/>
                  </a:lnTo>
                  <a:lnTo>
                    <a:pt x="3268" y="3141"/>
                  </a:lnTo>
                  <a:cubicBezTo>
                    <a:pt x="3247" y="2964"/>
                    <a:pt x="3198" y="2782"/>
                    <a:pt x="3126" y="2602"/>
                  </a:cubicBezTo>
                  <a:cubicBezTo>
                    <a:pt x="3064" y="2447"/>
                    <a:pt x="2979" y="2289"/>
                    <a:pt x="2862" y="2118"/>
                  </a:cubicBezTo>
                  <a:cubicBezTo>
                    <a:pt x="2773" y="1988"/>
                    <a:pt x="2661" y="1856"/>
                    <a:pt x="2513" y="1705"/>
                  </a:cubicBezTo>
                  <a:cubicBezTo>
                    <a:pt x="2385" y="1575"/>
                    <a:pt x="2245" y="1450"/>
                    <a:pt x="2089" y="1324"/>
                  </a:cubicBezTo>
                  <a:cubicBezTo>
                    <a:pt x="1839" y="1123"/>
                    <a:pt x="1566" y="943"/>
                    <a:pt x="1303" y="768"/>
                  </a:cubicBezTo>
                  <a:lnTo>
                    <a:pt x="1157" y="672"/>
                  </a:lnTo>
                  <a:cubicBezTo>
                    <a:pt x="1002" y="570"/>
                    <a:pt x="848" y="464"/>
                    <a:pt x="697" y="356"/>
                  </a:cubicBezTo>
                  <a:cubicBezTo>
                    <a:pt x="628" y="307"/>
                    <a:pt x="562" y="257"/>
                    <a:pt x="496" y="207"/>
                  </a:cubicBezTo>
                  <a:lnTo>
                    <a:pt x="408" y="141"/>
                  </a:lnTo>
                  <a:cubicBezTo>
                    <a:pt x="361" y="105"/>
                    <a:pt x="317" y="69"/>
                    <a:pt x="268" y="36"/>
                  </a:cubicBezTo>
                  <a:cubicBezTo>
                    <a:pt x="235" y="12"/>
                    <a:pt x="200" y="1"/>
                    <a:pt x="165" y="1"/>
                  </a:cubicBezTo>
                  <a:close/>
                </a:path>
              </a:pathLst>
            </a:custGeom>
            <a:solidFill>
              <a:srgbClr val="9098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40" name="Google Shape;4140;p16"/>
            <p:cNvSpPr/>
            <p:nvPr/>
          </p:nvSpPr>
          <p:spPr>
            <a:xfrm>
              <a:off x="3588725" y="-1170100"/>
              <a:ext cx="83475" cy="120750"/>
            </a:xfrm>
            <a:custGeom>
              <a:avLst/>
              <a:gdLst/>
              <a:ahLst/>
              <a:cxnLst/>
              <a:rect l="l" t="t" r="r" b="b"/>
              <a:pathLst>
                <a:path w="3339" h="4830" extrusionOk="0">
                  <a:moveTo>
                    <a:pt x="3297" y="2162"/>
                  </a:moveTo>
                  <a:cubicBezTo>
                    <a:pt x="3297" y="2164"/>
                    <a:pt x="3297" y="2166"/>
                    <a:pt x="3296" y="2168"/>
                  </a:cubicBezTo>
                  <a:lnTo>
                    <a:pt x="3296" y="2168"/>
                  </a:lnTo>
                  <a:cubicBezTo>
                    <a:pt x="3297" y="2166"/>
                    <a:pt x="3297" y="2164"/>
                    <a:pt x="3297" y="2162"/>
                  </a:cubicBezTo>
                  <a:close/>
                  <a:moveTo>
                    <a:pt x="3296" y="2168"/>
                  </a:moveTo>
                  <a:lnTo>
                    <a:pt x="3296" y="2168"/>
                  </a:lnTo>
                  <a:cubicBezTo>
                    <a:pt x="3296" y="2168"/>
                    <a:pt x="3296" y="2168"/>
                    <a:pt x="3296" y="2169"/>
                  </a:cubicBezTo>
                  <a:lnTo>
                    <a:pt x="3296" y="2169"/>
                  </a:lnTo>
                  <a:cubicBezTo>
                    <a:pt x="3296" y="2173"/>
                    <a:pt x="3295" y="2177"/>
                    <a:pt x="3294" y="2181"/>
                  </a:cubicBezTo>
                  <a:cubicBezTo>
                    <a:pt x="3295" y="2176"/>
                    <a:pt x="3296" y="2172"/>
                    <a:pt x="3296" y="2168"/>
                  </a:cubicBezTo>
                  <a:close/>
                  <a:moveTo>
                    <a:pt x="1266" y="4735"/>
                  </a:moveTo>
                  <a:lnTo>
                    <a:pt x="1266" y="4735"/>
                  </a:lnTo>
                  <a:cubicBezTo>
                    <a:pt x="1270" y="4736"/>
                    <a:pt x="1273" y="4738"/>
                    <a:pt x="1277" y="4739"/>
                  </a:cubicBezTo>
                  <a:lnTo>
                    <a:pt x="1277" y="4739"/>
                  </a:lnTo>
                  <a:cubicBezTo>
                    <a:pt x="1273" y="4738"/>
                    <a:pt x="1270" y="4736"/>
                    <a:pt x="1266" y="4735"/>
                  </a:cubicBezTo>
                  <a:close/>
                  <a:moveTo>
                    <a:pt x="1277" y="4739"/>
                  </a:moveTo>
                  <a:lnTo>
                    <a:pt x="1277" y="4739"/>
                  </a:lnTo>
                  <a:cubicBezTo>
                    <a:pt x="1278" y="4740"/>
                    <a:pt x="1280" y="4741"/>
                    <a:pt x="1282" y="4742"/>
                  </a:cubicBezTo>
                  <a:lnTo>
                    <a:pt x="1282" y="4742"/>
                  </a:lnTo>
                  <a:cubicBezTo>
                    <a:pt x="1280" y="4741"/>
                    <a:pt x="1278" y="4740"/>
                    <a:pt x="1277" y="4739"/>
                  </a:cubicBezTo>
                  <a:close/>
                  <a:moveTo>
                    <a:pt x="3268" y="1"/>
                  </a:moveTo>
                  <a:lnTo>
                    <a:pt x="3268" y="1"/>
                  </a:lnTo>
                  <a:cubicBezTo>
                    <a:pt x="3228" y="61"/>
                    <a:pt x="3187" y="130"/>
                    <a:pt x="3144" y="199"/>
                  </a:cubicBezTo>
                  <a:cubicBezTo>
                    <a:pt x="3044" y="353"/>
                    <a:pt x="2971" y="522"/>
                    <a:pt x="2918" y="654"/>
                  </a:cubicBezTo>
                  <a:cubicBezTo>
                    <a:pt x="2795" y="956"/>
                    <a:pt x="2708" y="1286"/>
                    <a:pt x="2629" y="1576"/>
                  </a:cubicBezTo>
                  <a:cubicBezTo>
                    <a:pt x="2529" y="1956"/>
                    <a:pt x="2425" y="2345"/>
                    <a:pt x="2257" y="2701"/>
                  </a:cubicBezTo>
                  <a:cubicBezTo>
                    <a:pt x="2175" y="2866"/>
                    <a:pt x="2088" y="3004"/>
                    <a:pt x="1989" y="3122"/>
                  </a:cubicBezTo>
                  <a:cubicBezTo>
                    <a:pt x="1926" y="3192"/>
                    <a:pt x="1852" y="3257"/>
                    <a:pt x="1766" y="3320"/>
                  </a:cubicBezTo>
                  <a:cubicBezTo>
                    <a:pt x="1582" y="3441"/>
                    <a:pt x="1363" y="3524"/>
                    <a:pt x="1184" y="3594"/>
                  </a:cubicBezTo>
                  <a:lnTo>
                    <a:pt x="1047" y="3649"/>
                  </a:lnTo>
                  <a:lnTo>
                    <a:pt x="1019" y="3659"/>
                  </a:lnTo>
                  <a:cubicBezTo>
                    <a:pt x="876" y="3717"/>
                    <a:pt x="749" y="3780"/>
                    <a:pt x="633" y="3853"/>
                  </a:cubicBezTo>
                  <a:cubicBezTo>
                    <a:pt x="608" y="3872"/>
                    <a:pt x="581" y="3889"/>
                    <a:pt x="555" y="3908"/>
                  </a:cubicBezTo>
                  <a:cubicBezTo>
                    <a:pt x="472" y="3968"/>
                    <a:pt x="379" y="4047"/>
                    <a:pt x="271" y="4149"/>
                  </a:cubicBezTo>
                  <a:cubicBezTo>
                    <a:pt x="173" y="4247"/>
                    <a:pt x="86" y="4350"/>
                    <a:pt x="1" y="4468"/>
                  </a:cubicBezTo>
                  <a:cubicBezTo>
                    <a:pt x="43" y="4432"/>
                    <a:pt x="89" y="4397"/>
                    <a:pt x="137" y="4376"/>
                  </a:cubicBezTo>
                  <a:cubicBezTo>
                    <a:pt x="195" y="4350"/>
                    <a:pt x="254" y="4333"/>
                    <a:pt x="318" y="4331"/>
                  </a:cubicBezTo>
                  <a:cubicBezTo>
                    <a:pt x="329" y="4331"/>
                    <a:pt x="339" y="4331"/>
                    <a:pt x="349" y="4331"/>
                  </a:cubicBezTo>
                  <a:cubicBezTo>
                    <a:pt x="402" y="4331"/>
                    <a:pt x="454" y="4337"/>
                    <a:pt x="504" y="4350"/>
                  </a:cubicBezTo>
                  <a:cubicBezTo>
                    <a:pt x="641" y="4389"/>
                    <a:pt x="769" y="4456"/>
                    <a:pt x="891" y="4527"/>
                  </a:cubicBezTo>
                  <a:cubicBezTo>
                    <a:pt x="1021" y="4601"/>
                    <a:pt x="1149" y="4679"/>
                    <a:pt x="1284" y="4742"/>
                  </a:cubicBezTo>
                  <a:cubicBezTo>
                    <a:pt x="1283" y="4742"/>
                    <a:pt x="1283" y="4742"/>
                    <a:pt x="1282" y="4742"/>
                  </a:cubicBezTo>
                  <a:lnTo>
                    <a:pt x="1282" y="4742"/>
                  </a:lnTo>
                  <a:cubicBezTo>
                    <a:pt x="1363" y="4776"/>
                    <a:pt x="1449" y="4806"/>
                    <a:pt x="1538" y="4823"/>
                  </a:cubicBezTo>
                  <a:cubicBezTo>
                    <a:pt x="1575" y="4827"/>
                    <a:pt x="1612" y="4830"/>
                    <a:pt x="1650" y="4830"/>
                  </a:cubicBezTo>
                  <a:cubicBezTo>
                    <a:pt x="1667" y="4830"/>
                    <a:pt x="1684" y="4829"/>
                    <a:pt x="1701" y="4828"/>
                  </a:cubicBezTo>
                  <a:lnTo>
                    <a:pt x="1707" y="4828"/>
                  </a:lnTo>
                  <a:cubicBezTo>
                    <a:pt x="1762" y="4821"/>
                    <a:pt x="1818" y="4807"/>
                    <a:pt x="1874" y="4794"/>
                  </a:cubicBezTo>
                  <a:cubicBezTo>
                    <a:pt x="1937" y="4777"/>
                    <a:pt x="1997" y="4758"/>
                    <a:pt x="2059" y="4735"/>
                  </a:cubicBezTo>
                  <a:cubicBezTo>
                    <a:pt x="2099" y="4716"/>
                    <a:pt x="2141" y="4695"/>
                    <a:pt x="2181" y="4673"/>
                  </a:cubicBezTo>
                  <a:cubicBezTo>
                    <a:pt x="2203" y="4659"/>
                    <a:pt x="2221" y="4642"/>
                    <a:pt x="2240" y="4621"/>
                  </a:cubicBezTo>
                  <a:cubicBezTo>
                    <a:pt x="2250" y="4608"/>
                    <a:pt x="2260" y="4594"/>
                    <a:pt x="2267" y="4578"/>
                  </a:cubicBezTo>
                  <a:cubicBezTo>
                    <a:pt x="2270" y="4570"/>
                    <a:pt x="2272" y="4561"/>
                    <a:pt x="2276" y="4550"/>
                  </a:cubicBezTo>
                  <a:cubicBezTo>
                    <a:pt x="2276" y="4537"/>
                    <a:pt x="2277" y="4525"/>
                    <a:pt x="2277" y="4512"/>
                  </a:cubicBezTo>
                  <a:cubicBezTo>
                    <a:pt x="2272" y="4486"/>
                    <a:pt x="2267" y="4461"/>
                    <a:pt x="2257" y="4436"/>
                  </a:cubicBezTo>
                  <a:cubicBezTo>
                    <a:pt x="2211" y="4331"/>
                    <a:pt x="2140" y="4239"/>
                    <a:pt x="2075" y="4145"/>
                  </a:cubicBezTo>
                  <a:cubicBezTo>
                    <a:pt x="2013" y="4054"/>
                    <a:pt x="1954" y="3959"/>
                    <a:pt x="1944" y="3847"/>
                  </a:cubicBezTo>
                  <a:cubicBezTo>
                    <a:pt x="1941" y="3821"/>
                    <a:pt x="1944" y="3793"/>
                    <a:pt x="1949" y="3765"/>
                  </a:cubicBezTo>
                  <a:cubicBezTo>
                    <a:pt x="1956" y="3735"/>
                    <a:pt x="1969" y="3707"/>
                    <a:pt x="1983" y="3679"/>
                  </a:cubicBezTo>
                  <a:cubicBezTo>
                    <a:pt x="2012" y="3623"/>
                    <a:pt x="2046" y="3571"/>
                    <a:pt x="2088" y="3523"/>
                  </a:cubicBezTo>
                  <a:cubicBezTo>
                    <a:pt x="2124" y="3481"/>
                    <a:pt x="2163" y="3442"/>
                    <a:pt x="2207" y="3408"/>
                  </a:cubicBezTo>
                  <a:cubicBezTo>
                    <a:pt x="2398" y="3257"/>
                    <a:pt x="2619" y="3154"/>
                    <a:pt x="2816" y="3014"/>
                  </a:cubicBezTo>
                  <a:cubicBezTo>
                    <a:pt x="2865" y="2978"/>
                    <a:pt x="2914" y="2942"/>
                    <a:pt x="2957" y="2899"/>
                  </a:cubicBezTo>
                  <a:cubicBezTo>
                    <a:pt x="2993" y="2866"/>
                    <a:pt x="3023" y="2832"/>
                    <a:pt x="3053" y="2796"/>
                  </a:cubicBezTo>
                  <a:cubicBezTo>
                    <a:pt x="3057" y="2792"/>
                    <a:pt x="3059" y="2789"/>
                    <a:pt x="3062" y="2784"/>
                  </a:cubicBezTo>
                  <a:cubicBezTo>
                    <a:pt x="3083" y="2759"/>
                    <a:pt x="3103" y="2730"/>
                    <a:pt x="3122" y="2698"/>
                  </a:cubicBezTo>
                  <a:cubicBezTo>
                    <a:pt x="3141" y="2665"/>
                    <a:pt x="3159" y="2631"/>
                    <a:pt x="3177" y="2596"/>
                  </a:cubicBezTo>
                  <a:cubicBezTo>
                    <a:pt x="3215" y="2514"/>
                    <a:pt x="3244" y="2428"/>
                    <a:pt x="3263" y="2338"/>
                  </a:cubicBezTo>
                  <a:cubicBezTo>
                    <a:pt x="3275" y="2282"/>
                    <a:pt x="3286" y="2225"/>
                    <a:pt x="3296" y="2169"/>
                  </a:cubicBezTo>
                  <a:lnTo>
                    <a:pt x="3296" y="2169"/>
                  </a:lnTo>
                  <a:cubicBezTo>
                    <a:pt x="3339" y="1871"/>
                    <a:pt x="3331" y="1572"/>
                    <a:pt x="3310" y="1273"/>
                  </a:cubicBezTo>
                  <a:cubicBezTo>
                    <a:pt x="3289" y="986"/>
                    <a:pt x="3254" y="699"/>
                    <a:pt x="3251" y="410"/>
                  </a:cubicBezTo>
                  <a:cubicBezTo>
                    <a:pt x="3248" y="274"/>
                    <a:pt x="3254" y="137"/>
                    <a:pt x="3268" y="1"/>
                  </a:cubicBezTo>
                  <a:close/>
                </a:path>
              </a:pathLst>
            </a:custGeom>
            <a:solidFill>
              <a:srgbClr val="6D76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41" name="Google Shape;4141;p16"/>
            <p:cNvSpPr/>
            <p:nvPr/>
          </p:nvSpPr>
          <p:spPr>
            <a:xfrm>
              <a:off x="3631325" y="-1049375"/>
              <a:ext cx="125" cy="25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5" y="1"/>
                  </a:moveTo>
                  <a:lnTo>
                    <a:pt x="5" y="1"/>
                  </a:lnTo>
                  <a:lnTo>
                    <a:pt x="0" y="1"/>
                  </a:lnTo>
                  <a:lnTo>
                    <a:pt x="5" y="1"/>
                  </a:lnTo>
                  <a:close/>
                </a:path>
              </a:pathLst>
            </a:custGeom>
            <a:solidFill>
              <a:srgbClr val="6D76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42" name="Google Shape;4142;p16"/>
            <p:cNvSpPr/>
            <p:nvPr/>
          </p:nvSpPr>
          <p:spPr>
            <a:xfrm>
              <a:off x="3542600" y="-1117800"/>
              <a:ext cx="54550" cy="26600"/>
            </a:xfrm>
            <a:custGeom>
              <a:avLst/>
              <a:gdLst/>
              <a:ahLst/>
              <a:cxnLst/>
              <a:rect l="l" t="t" r="r" b="b"/>
              <a:pathLst>
                <a:path w="2182" h="1064" extrusionOk="0">
                  <a:moveTo>
                    <a:pt x="1653" y="441"/>
                  </a:moveTo>
                  <a:cubicBezTo>
                    <a:pt x="1655" y="442"/>
                    <a:pt x="1657" y="442"/>
                    <a:pt x="1658" y="443"/>
                  </a:cubicBezTo>
                  <a:lnTo>
                    <a:pt x="1658" y="443"/>
                  </a:lnTo>
                  <a:cubicBezTo>
                    <a:pt x="1657" y="442"/>
                    <a:pt x="1655" y="441"/>
                    <a:pt x="1653" y="441"/>
                  </a:cubicBezTo>
                  <a:close/>
                  <a:moveTo>
                    <a:pt x="0" y="0"/>
                  </a:moveTo>
                  <a:lnTo>
                    <a:pt x="0" y="0"/>
                  </a:lnTo>
                  <a:cubicBezTo>
                    <a:pt x="135" y="214"/>
                    <a:pt x="265" y="394"/>
                    <a:pt x="421" y="560"/>
                  </a:cubicBezTo>
                  <a:cubicBezTo>
                    <a:pt x="651" y="804"/>
                    <a:pt x="905" y="961"/>
                    <a:pt x="1177" y="1028"/>
                  </a:cubicBezTo>
                  <a:cubicBezTo>
                    <a:pt x="1273" y="1052"/>
                    <a:pt x="1375" y="1064"/>
                    <a:pt x="1486" y="1064"/>
                  </a:cubicBezTo>
                  <a:cubicBezTo>
                    <a:pt x="1535" y="1064"/>
                    <a:pt x="1585" y="1062"/>
                    <a:pt x="1638" y="1057"/>
                  </a:cubicBezTo>
                  <a:cubicBezTo>
                    <a:pt x="1846" y="1043"/>
                    <a:pt x="2043" y="975"/>
                    <a:pt x="2182" y="922"/>
                  </a:cubicBezTo>
                  <a:cubicBezTo>
                    <a:pt x="2165" y="899"/>
                    <a:pt x="2148" y="876"/>
                    <a:pt x="2132" y="855"/>
                  </a:cubicBezTo>
                  <a:cubicBezTo>
                    <a:pt x="2083" y="792"/>
                    <a:pt x="2031" y="734"/>
                    <a:pt x="1975" y="678"/>
                  </a:cubicBezTo>
                  <a:cubicBezTo>
                    <a:pt x="1926" y="632"/>
                    <a:pt x="1875" y="586"/>
                    <a:pt x="1821" y="547"/>
                  </a:cubicBezTo>
                  <a:cubicBezTo>
                    <a:pt x="1770" y="511"/>
                    <a:pt x="1718" y="477"/>
                    <a:pt x="1665" y="447"/>
                  </a:cubicBezTo>
                  <a:lnTo>
                    <a:pt x="1663" y="447"/>
                  </a:lnTo>
                  <a:cubicBezTo>
                    <a:pt x="1662" y="446"/>
                    <a:pt x="1660" y="444"/>
                    <a:pt x="1658" y="443"/>
                  </a:cubicBezTo>
                  <a:lnTo>
                    <a:pt x="1658" y="443"/>
                  </a:lnTo>
                  <a:cubicBezTo>
                    <a:pt x="1658" y="444"/>
                    <a:pt x="1659" y="445"/>
                    <a:pt x="1659" y="445"/>
                  </a:cubicBezTo>
                  <a:cubicBezTo>
                    <a:pt x="1657" y="444"/>
                    <a:pt x="1655" y="442"/>
                    <a:pt x="1653" y="441"/>
                  </a:cubicBezTo>
                  <a:lnTo>
                    <a:pt x="1653" y="441"/>
                  </a:lnTo>
                  <a:cubicBezTo>
                    <a:pt x="1653" y="441"/>
                    <a:pt x="1653" y="441"/>
                    <a:pt x="1653" y="441"/>
                  </a:cubicBezTo>
                  <a:cubicBezTo>
                    <a:pt x="1653" y="441"/>
                    <a:pt x="1652" y="440"/>
                    <a:pt x="1651" y="440"/>
                  </a:cubicBezTo>
                  <a:lnTo>
                    <a:pt x="1651" y="440"/>
                  </a:lnTo>
                  <a:cubicBezTo>
                    <a:pt x="1650" y="439"/>
                    <a:pt x="1650" y="439"/>
                    <a:pt x="1649" y="438"/>
                  </a:cubicBezTo>
                  <a:lnTo>
                    <a:pt x="1649" y="438"/>
                  </a:lnTo>
                  <a:cubicBezTo>
                    <a:pt x="1650" y="439"/>
                    <a:pt x="1650" y="439"/>
                    <a:pt x="1650" y="439"/>
                  </a:cubicBezTo>
                  <a:lnTo>
                    <a:pt x="1650" y="439"/>
                  </a:lnTo>
                  <a:cubicBezTo>
                    <a:pt x="1521" y="370"/>
                    <a:pt x="1384" y="323"/>
                    <a:pt x="1243" y="284"/>
                  </a:cubicBezTo>
                  <a:lnTo>
                    <a:pt x="1243" y="284"/>
                  </a:lnTo>
                  <a:lnTo>
                    <a:pt x="1258" y="290"/>
                  </a:lnTo>
                  <a:cubicBezTo>
                    <a:pt x="1076" y="244"/>
                    <a:pt x="889" y="218"/>
                    <a:pt x="703" y="191"/>
                  </a:cubicBezTo>
                  <a:cubicBezTo>
                    <a:pt x="536" y="167"/>
                    <a:pt x="367" y="139"/>
                    <a:pt x="206" y="88"/>
                  </a:cubicBezTo>
                  <a:cubicBezTo>
                    <a:pt x="135" y="65"/>
                    <a:pt x="65" y="33"/>
                    <a:pt x="0" y="0"/>
                  </a:cubicBezTo>
                  <a:close/>
                </a:path>
              </a:pathLst>
            </a:custGeom>
            <a:solidFill>
              <a:srgbClr val="6D76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43" name="Google Shape;4143;p16"/>
            <p:cNvSpPr/>
            <p:nvPr/>
          </p:nvSpPr>
          <p:spPr>
            <a:xfrm>
              <a:off x="3482625" y="-1269525"/>
              <a:ext cx="116575" cy="55600"/>
            </a:xfrm>
            <a:custGeom>
              <a:avLst/>
              <a:gdLst/>
              <a:ahLst/>
              <a:cxnLst/>
              <a:rect l="l" t="t" r="r" b="b"/>
              <a:pathLst>
                <a:path w="4663" h="2224" extrusionOk="0">
                  <a:moveTo>
                    <a:pt x="3751" y="661"/>
                  </a:moveTo>
                  <a:cubicBezTo>
                    <a:pt x="3751" y="661"/>
                    <a:pt x="3751" y="661"/>
                    <a:pt x="3751" y="661"/>
                  </a:cubicBezTo>
                  <a:lnTo>
                    <a:pt x="3752" y="661"/>
                  </a:lnTo>
                  <a:cubicBezTo>
                    <a:pt x="3752" y="661"/>
                    <a:pt x="3751" y="661"/>
                    <a:pt x="3751" y="661"/>
                  </a:cubicBezTo>
                  <a:close/>
                  <a:moveTo>
                    <a:pt x="1" y="1"/>
                  </a:moveTo>
                  <a:cubicBezTo>
                    <a:pt x="318" y="498"/>
                    <a:pt x="709" y="907"/>
                    <a:pt x="1147" y="1220"/>
                  </a:cubicBezTo>
                  <a:cubicBezTo>
                    <a:pt x="1364" y="1372"/>
                    <a:pt x="1596" y="1500"/>
                    <a:pt x="1843" y="1601"/>
                  </a:cubicBezTo>
                  <a:cubicBezTo>
                    <a:pt x="1953" y="1645"/>
                    <a:pt x="2073" y="1687"/>
                    <a:pt x="2211" y="1723"/>
                  </a:cubicBezTo>
                  <a:cubicBezTo>
                    <a:pt x="2329" y="1756"/>
                    <a:pt x="2450" y="1770"/>
                    <a:pt x="2553" y="1782"/>
                  </a:cubicBezTo>
                  <a:cubicBezTo>
                    <a:pt x="2710" y="1798"/>
                    <a:pt x="2866" y="1803"/>
                    <a:pt x="3023" y="1810"/>
                  </a:cubicBezTo>
                  <a:lnTo>
                    <a:pt x="3051" y="1812"/>
                  </a:lnTo>
                  <a:cubicBezTo>
                    <a:pt x="3353" y="1823"/>
                    <a:pt x="3665" y="1833"/>
                    <a:pt x="3961" y="1918"/>
                  </a:cubicBezTo>
                  <a:cubicBezTo>
                    <a:pt x="4068" y="1954"/>
                    <a:pt x="4164" y="1996"/>
                    <a:pt x="4248" y="2043"/>
                  </a:cubicBezTo>
                  <a:cubicBezTo>
                    <a:pt x="4315" y="2086"/>
                    <a:pt x="4376" y="2135"/>
                    <a:pt x="4439" y="2197"/>
                  </a:cubicBezTo>
                  <a:cubicBezTo>
                    <a:pt x="4458" y="2216"/>
                    <a:pt x="4483" y="2224"/>
                    <a:pt x="4510" y="2224"/>
                  </a:cubicBezTo>
                  <a:cubicBezTo>
                    <a:pt x="4538" y="2224"/>
                    <a:pt x="4567" y="2215"/>
                    <a:pt x="4590" y="2200"/>
                  </a:cubicBezTo>
                  <a:cubicBezTo>
                    <a:pt x="4600" y="2193"/>
                    <a:pt x="4605" y="2185"/>
                    <a:pt x="4610" y="2180"/>
                  </a:cubicBezTo>
                  <a:cubicBezTo>
                    <a:pt x="4628" y="2157"/>
                    <a:pt x="4640" y="2125"/>
                    <a:pt x="4636" y="2093"/>
                  </a:cubicBezTo>
                  <a:cubicBezTo>
                    <a:pt x="4657" y="2049"/>
                    <a:pt x="4663" y="2006"/>
                    <a:pt x="4649" y="1968"/>
                  </a:cubicBezTo>
                  <a:cubicBezTo>
                    <a:pt x="4571" y="1760"/>
                    <a:pt x="4492" y="1566"/>
                    <a:pt x="4412" y="1385"/>
                  </a:cubicBezTo>
                  <a:cubicBezTo>
                    <a:pt x="4358" y="1288"/>
                    <a:pt x="4298" y="1193"/>
                    <a:pt x="4233" y="1101"/>
                  </a:cubicBezTo>
                  <a:cubicBezTo>
                    <a:pt x="4150" y="985"/>
                    <a:pt x="4054" y="878"/>
                    <a:pt x="3945" y="785"/>
                  </a:cubicBezTo>
                  <a:cubicBezTo>
                    <a:pt x="3884" y="736"/>
                    <a:pt x="3820" y="694"/>
                    <a:pt x="3749" y="661"/>
                  </a:cubicBezTo>
                  <a:lnTo>
                    <a:pt x="3751" y="661"/>
                  </a:lnTo>
                  <a:cubicBezTo>
                    <a:pt x="3751" y="661"/>
                    <a:pt x="3749" y="661"/>
                    <a:pt x="3749" y="659"/>
                  </a:cubicBezTo>
                  <a:lnTo>
                    <a:pt x="3749" y="659"/>
                  </a:lnTo>
                  <a:cubicBezTo>
                    <a:pt x="3749" y="659"/>
                    <a:pt x="3750" y="660"/>
                    <a:pt x="3751" y="661"/>
                  </a:cubicBezTo>
                  <a:lnTo>
                    <a:pt x="3751" y="661"/>
                  </a:lnTo>
                  <a:cubicBezTo>
                    <a:pt x="3751" y="659"/>
                    <a:pt x="3749" y="659"/>
                    <a:pt x="3749" y="659"/>
                  </a:cubicBezTo>
                  <a:lnTo>
                    <a:pt x="3749" y="659"/>
                  </a:lnTo>
                  <a:cubicBezTo>
                    <a:pt x="3749" y="659"/>
                    <a:pt x="3749" y="659"/>
                    <a:pt x="3749" y="659"/>
                  </a:cubicBezTo>
                  <a:lnTo>
                    <a:pt x="3748" y="659"/>
                  </a:lnTo>
                  <a:cubicBezTo>
                    <a:pt x="3745" y="659"/>
                    <a:pt x="3745" y="659"/>
                    <a:pt x="3745" y="657"/>
                  </a:cubicBezTo>
                  <a:cubicBezTo>
                    <a:pt x="3695" y="638"/>
                    <a:pt x="3645" y="623"/>
                    <a:pt x="3593" y="614"/>
                  </a:cubicBezTo>
                  <a:cubicBezTo>
                    <a:pt x="3570" y="611"/>
                    <a:pt x="3544" y="608"/>
                    <a:pt x="3521" y="607"/>
                  </a:cubicBezTo>
                  <a:cubicBezTo>
                    <a:pt x="3500" y="607"/>
                    <a:pt x="3480" y="608"/>
                    <a:pt x="3458" y="608"/>
                  </a:cubicBezTo>
                  <a:lnTo>
                    <a:pt x="3458" y="608"/>
                  </a:lnTo>
                  <a:cubicBezTo>
                    <a:pt x="3462" y="608"/>
                    <a:pt x="3466" y="608"/>
                    <a:pt x="3472" y="607"/>
                  </a:cubicBezTo>
                  <a:lnTo>
                    <a:pt x="3472" y="607"/>
                  </a:lnTo>
                  <a:cubicBezTo>
                    <a:pt x="3467" y="607"/>
                    <a:pt x="3461" y="608"/>
                    <a:pt x="3456" y="608"/>
                  </a:cubicBezTo>
                  <a:lnTo>
                    <a:pt x="3456" y="608"/>
                  </a:lnTo>
                  <a:cubicBezTo>
                    <a:pt x="3455" y="608"/>
                    <a:pt x="3455" y="608"/>
                    <a:pt x="3455" y="608"/>
                  </a:cubicBezTo>
                  <a:cubicBezTo>
                    <a:pt x="3455" y="608"/>
                    <a:pt x="3455" y="608"/>
                    <a:pt x="3456" y="608"/>
                  </a:cubicBezTo>
                  <a:lnTo>
                    <a:pt x="3456" y="608"/>
                  </a:lnTo>
                  <a:cubicBezTo>
                    <a:pt x="3437" y="610"/>
                    <a:pt x="3419" y="614"/>
                    <a:pt x="3399" y="620"/>
                  </a:cubicBezTo>
                  <a:cubicBezTo>
                    <a:pt x="3390" y="622"/>
                    <a:pt x="3379" y="626"/>
                    <a:pt x="3369" y="629"/>
                  </a:cubicBezTo>
                  <a:lnTo>
                    <a:pt x="3369" y="629"/>
                  </a:lnTo>
                  <a:cubicBezTo>
                    <a:pt x="3373" y="628"/>
                    <a:pt x="3377" y="626"/>
                    <a:pt x="3382" y="623"/>
                  </a:cubicBezTo>
                  <a:lnTo>
                    <a:pt x="3382" y="623"/>
                  </a:lnTo>
                  <a:cubicBezTo>
                    <a:pt x="3360" y="630"/>
                    <a:pt x="3340" y="641"/>
                    <a:pt x="3318" y="651"/>
                  </a:cubicBezTo>
                  <a:cubicBezTo>
                    <a:pt x="3300" y="661"/>
                    <a:pt x="3284" y="672"/>
                    <a:pt x="3268" y="684"/>
                  </a:cubicBezTo>
                  <a:cubicBezTo>
                    <a:pt x="3209" y="730"/>
                    <a:pt x="3155" y="785"/>
                    <a:pt x="3104" y="842"/>
                  </a:cubicBezTo>
                  <a:cubicBezTo>
                    <a:pt x="3053" y="903"/>
                    <a:pt x="3003" y="967"/>
                    <a:pt x="2944" y="1022"/>
                  </a:cubicBezTo>
                  <a:cubicBezTo>
                    <a:pt x="2915" y="1051"/>
                    <a:pt x="2883" y="1078"/>
                    <a:pt x="2853" y="1100"/>
                  </a:cubicBezTo>
                  <a:cubicBezTo>
                    <a:pt x="2824" y="1118"/>
                    <a:pt x="2797" y="1138"/>
                    <a:pt x="2766" y="1153"/>
                  </a:cubicBezTo>
                  <a:cubicBezTo>
                    <a:pt x="2699" y="1181"/>
                    <a:pt x="2631" y="1206"/>
                    <a:pt x="2557" y="1207"/>
                  </a:cubicBezTo>
                  <a:cubicBezTo>
                    <a:pt x="2544" y="1208"/>
                    <a:pt x="2530" y="1208"/>
                    <a:pt x="2516" y="1208"/>
                  </a:cubicBezTo>
                  <a:cubicBezTo>
                    <a:pt x="2483" y="1208"/>
                    <a:pt x="2451" y="1206"/>
                    <a:pt x="2419" y="1200"/>
                  </a:cubicBezTo>
                  <a:cubicBezTo>
                    <a:pt x="2395" y="1196"/>
                    <a:pt x="2372" y="1190"/>
                    <a:pt x="2350" y="1181"/>
                  </a:cubicBezTo>
                  <a:cubicBezTo>
                    <a:pt x="2340" y="1179"/>
                    <a:pt x="2330" y="1173"/>
                    <a:pt x="2320" y="1170"/>
                  </a:cubicBezTo>
                  <a:cubicBezTo>
                    <a:pt x="2263" y="1145"/>
                    <a:pt x="2210" y="1107"/>
                    <a:pt x="2168" y="1062"/>
                  </a:cubicBezTo>
                  <a:cubicBezTo>
                    <a:pt x="2118" y="1008"/>
                    <a:pt x="2076" y="949"/>
                    <a:pt x="2030" y="891"/>
                  </a:cubicBezTo>
                  <a:cubicBezTo>
                    <a:pt x="2010" y="865"/>
                    <a:pt x="1991" y="841"/>
                    <a:pt x="1968" y="819"/>
                  </a:cubicBezTo>
                  <a:cubicBezTo>
                    <a:pt x="1951" y="801"/>
                    <a:pt x="1931" y="784"/>
                    <a:pt x="1911" y="765"/>
                  </a:cubicBezTo>
                  <a:cubicBezTo>
                    <a:pt x="1888" y="748"/>
                    <a:pt x="1862" y="733"/>
                    <a:pt x="1838" y="720"/>
                  </a:cubicBezTo>
                  <a:cubicBezTo>
                    <a:pt x="1797" y="705"/>
                    <a:pt x="1757" y="687"/>
                    <a:pt x="1716" y="677"/>
                  </a:cubicBezTo>
                  <a:cubicBezTo>
                    <a:pt x="1694" y="672"/>
                    <a:pt x="1671" y="667"/>
                    <a:pt x="1647" y="663"/>
                  </a:cubicBezTo>
                  <a:cubicBezTo>
                    <a:pt x="1611" y="660"/>
                    <a:pt x="1575" y="658"/>
                    <a:pt x="1538" y="658"/>
                  </a:cubicBezTo>
                  <a:cubicBezTo>
                    <a:pt x="1526" y="658"/>
                    <a:pt x="1514" y="658"/>
                    <a:pt x="1502" y="659"/>
                  </a:cubicBezTo>
                  <a:cubicBezTo>
                    <a:pt x="1450" y="663"/>
                    <a:pt x="1395" y="669"/>
                    <a:pt x="1344" y="669"/>
                  </a:cubicBezTo>
                  <a:cubicBezTo>
                    <a:pt x="1288" y="669"/>
                    <a:pt x="1232" y="664"/>
                    <a:pt x="1177" y="656"/>
                  </a:cubicBezTo>
                  <a:cubicBezTo>
                    <a:pt x="1105" y="643"/>
                    <a:pt x="1035" y="628"/>
                    <a:pt x="966" y="607"/>
                  </a:cubicBezTo>
                  <a:cubicBezTo>
                    <a:pt x="732" y="539"/>
                    <a:pt x="506" y="435"/>
                    <a:pt x="312" y="284"/>
                  </a:cubicBezTo>
                  <a:cubicBezTo>
                    <a:pt x="223" y="215"/>
                    <a:pt x="137" y="143"/>
                    <a:pt x="60" y="61"/>
                  </a:cubicBezTo>
                  <a:cubicBezTo>
                    <a:pt x="39" y="42"/>
                    <a:pt x="21" y="21"/>
                    <a:pt x="1" y="1"/>
                  </a:cubicBezTo>
                  <a:close/>
                </a:path>
              </a:pathLst>
            </a:custGeom>
            <a:solidFill>
              <a:srgbClr val="6D76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44" name="Google Shape;4144;p16"/>
            <p:cNvSpPr/>
            <p:nvPr/>
          </p:nvSpPr>
          <p:spPr>
            <a:xfrm>
              <a:off x="3575950" y="-1253175"/>
              <a:ext cx="125" cy="50"/>
            </a:xfrm>
            <a:custGeom>
              <a:avLst/>
              <a:gdLst/>
              <a:ahLst/>
              <a:cxnLst/>
              <a:rect l="l" t="t" r="r" b="b"/>
              <a:pathLst>
                <a:path w="5" h="2" extrusionOk="0">
                  <a:moveTo>
                    <a:pt x="5" y="2"/>
                  </a:moveTo>
                  <a:cubicBezTo>
                    <a:pt x="3" y="0"/>
                    <a:pt x="2" y="0"/>
                    <a:pt x="1" y="0"/>
                  </a:cubicBezTo>
                  <a:cubicBezTo>
                    <a:pt x="2" y="0"/>
                    <a:pt x="3" y="0"/>
                    <a:pt x="5" y="2"/>
                  </a:cubicBezTo>
                  <a:close/>
                </a:path>
              </a:pathLst>
            </a:custGeom>
            <a:solidFill>
              <a:srgbClr val="6D76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45" name="Google Shape;4145;p16"/>
            <p:cNvSpPr/>
            <p:nvPr/>
          </p:nvSpPr>
          <p:spPr>
            <a:xfrm>
              <a:off x="3576050" y="-1253150"/>
              <a:ext cx="150" cy="75"/>
            </a:xfrm>
            <a:custGeom>
              <a:avLst/>
              <a:gdLst/>
              <a:ahLst/>
              <a:cxnLst/>
              <a:rect l="l" t="t" r="r" b="b"/>
              <a:pathLst>
                <a:path w="6" h="3" extrusionOk="0">
                  <a:moveTo>
                    <a:pt x="1" y="1"/>
                  </a:moveTo>
                  <a:cubicBezTo>
                    <a:pt x="1" y="1"/>
                    <a:pt x="4" y="1"/>
                    <a:pt x="4" y="2"/>
                  </a:cubicBezTo>
                  <a:lnTo>
                    <a:pt x="5" y="2"/>
                  </a:lnTo>
                  <a:cubicBezTo>
                    <a:pt x="5" y="2"/>
                    <a:pt x="4" y="1"/>
                    <a:pt x="1" y="1"/>
                  </a:cubicBezTo>
                  <a:close/>
                </a:path>
              </a:pathLst>
            </a:custGeom>
            <a:solidFill>
              <a:srgbClr val="6D76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46" name="Google Shape;4146;p16"/>
            <p:cNvSpPr/>
            <p:nvPr/>
          </p:nvSpPr>
          <p:spPr>
            <a:xfrm>
              <a:off x="3591975" y="-1349375"/>
              <a:ext cx="51575" cy="86350"/>
            </a:xfrm>
            <a:custGeom>
              <a:avLst/>
              <a:gdLst/>
              <a:ahLst/>
              <a:cxnLst/>
              <a:rect l="l" t="t" r="r" b="b"/>
              <a:pathLst>
                <a:path w="2063" h="3454" extrusionOk="0">
                  <a:moveTo>
                    <a:pt x="926" y="127"/>
                  </a:moveTo>
                  <a:cubicBezTo>
                    <a:pt x="926" y="130"/>
                    <a:pt x="926" y="132"/>
                    <a:pt x="927" y="134"/>
                  </a:cubicBezTo>
                  <a:cubicBezTo>
                    <a:pt x="927" y="132"/>
                    <a:pt x="926" y="130"/>
                    <a:pt x="926" y="127"/>
                  </a:cubicBezTo>
                  <a:close/>
                  <a:moveTo>
                    <a:pt x="924" y="0"/>
                  </a:moveTo>
                  <a:lnTo>
                    <a:pt x="924" y="0"/>
                  </a:lnTo>
                  <a:cubicBezTo>
                    <a:pt x="920" y="41"/>
                    <a:pt x="923" y="80"/>
                    <a:pt x="926" y="122"/>
                  </a:cubicBezTo>
                  <a:lnTo>
                    <a:pt x="926" y="122"/>
                  </a:lnTo>
                  <a:cubicBezTo>
                    <a:pt x="926" y="119"/>
                    <a:pt x="925" y="117"/>
                    <a:pt x="925" y="115"/>
                  </a:cubicBezTo>
                  <a:lnTo>
                    <a:pt x="925" y="115"/>
                  </a:lnTo>
                  <a:cubicBezTo>
                    <a:pt x="925" y="119"/>
                    <a:pt x="926" y="123"/>
                    <a:pt x="926" y="127"/>
                  </a:cubicBezTo>
                  <a:lnTo>
                    <a:pt x="926" y="127"/>
                  </a:lnTo>
                  <a:cubicBezTo>
                    <a:pt x="926" y="125"/>
                    <a:pt x="926" y="123"/>
                    <a:pt x="926" y="122"/>
                  </a:cubicBezTo>
                  <a:lnTo>
                    <a:pt x="926" y="122"/>
                  </a:lnTo>
                  <a:cubicBezTo>
                    <a:pt x="943" y="293"/>
                    <a:pt x="985" y="462"/>
                    <a:pt x="1039" y="630"/>
                  </a:cubicBezTo>
                  <a:cubicBezTo>
                    <a:pt x="1089" y="785"/>
                    <a:pt x="1146" y="937"/>
                    <a:pt x="1198" y="1092"/>
                  </a:cubicBezTo>
                  <a:cubicBezTo>
                    <a:pt x="1297" y="1386"/>
                    <a:pt x="1379" y="1704"/>
                    <a:pt x="1316" y="2017"/>
                  </a:cubicBezTo>
                  <a:cubicBezTo>
                    <a:pt x="1301" y="2085"/>
                    <a:pt x="1286" y="2155"/>
                    <a:pt x="1255" y="2220"/>
                  </a:cubicBezTo>
                  <a:cubicBezTo>
                    <a:pt x="1230" y="2274"/>
                    <a:pt x="1199" y="2321"/>
                    <a:pt x="1164" y="2369"/>
                  </a:cubicBezTo>
                  <a:cubicBezTo>
                    <a:pt x="1093" y="2458"/>
                    <a:pt x="1006" y="2533"/>
                    <a:pt x="914" y="2599"/>
                  </a:cubicBezTo>
                  <a:cubicBezTo>
                    <a:pt x="710" y="2745"/>
                    <a:pt x="481" y="2857"/>
                    <a:pt x="279" y="3002"/>
                  </a:cubicBezTo>
                  <a:cubicBezTo>
                    <a:pt x="208" y="3054"/>
                    <a:pt x="144" y="3110"/>
                    <a:pt x="91" y="3176"/>
                  </a:cubicBezTo>
                  <a:cubicBezTo>
                    <a:pt x="69" y="3208"/>
                    <a:pt x="49" y="3238"/>
                    <a:pt x="33" y="3269"/>
                  </a:cubicBezTo>
                  <a:cubicBezTo>
                    <a:pt x="20" y="3301"/>
                    <a:pt x="9" y="3333"/>
                    <a:pt x="4" y="3366"/>
                  </a:cubicBezTo>
                  <a:cubicBezTo>
                    <a:pt x="0" y="3394"/>
                    <a:pt x="0" y="3423"/>
                    <a:pt x="2" y="3453"/>
                  </a:cubicBezTo>
                  <a:cubicBezTo>
                    <a:pt x="21" y="3454"/>
                    <a:pt x="40" y="3454"/>
                    <a:pt x="59" y="3454"/>
                  </a:cubicBezTo>
                  <a:cubicBezTo>
                    <a:pt x="119" y="3454"/>
                    <a:pt x="177" y="3452"/>
                    <a:pt x="231" y="3448"/>
                  </a:cubicBezTo>
                  <a:cubicBezTo>
                    <a:pt x="322" y="3440"/>
                    <a:pt x="415" y="3425"/>
                    <a:pt x="523" y="3397"/>
                  </a:cubicBezTo>
                  <a:cubicBezTo>
                    <a:pt x="625" y="3373"/>
                    <a:pt x="718" y="3344"/>
                    <a:pt x="809" y="3310"/>
                  </a:cubicBezTo>
                  <a:cubicBezTo>
                    <a:pt x="918" y="3268"/>
                    <a:pt x="1024" y="3215"/>
                    <a:pt x="1119" y="3162"/>
                  </a:cubicBezTo>
                  <a:cubicBezTo>
                    <a:pt x="1194" y="3123"/>
                    <a:pt x="1270" y="3074"/>
                    <a:pt x="1343" y="3022"/>
                  </a:cubicBezTo>
                  <a:cubicBezTo>
                    <a:pt x="1615" y="2827"/>
                    <a:pt x="1821" y="2576"/>
                    <a:pt x="1943" y="2296"/>
                  </a:cubicBezTo>
                  <a:cubicBezTo>
                    <a:pt x="1977" y="2214"/>
                    <a:pt x="2005" y="2119"/>
                    <a:pt x="2037" y="1987"/>
                  </a:cubicBezTo>
                  <a:cubicBezTo>
                    <a:pt x="2054" y="1895"/>
                    <a:pt x="2063" y="1796"/>
                    <a:pt x="2060" y="1688"/>
                  </a:cubicBezTo>
                  <a:cubicBezTo>
                    <a:pt x="2060" y="1516"/>
                    <a:pt x="2008" y="1329"/>
                    <a:pt x="1909" y="1147"/>
                  </a:cubicBezTo>
                  <a:cubicBezTo>
                    <a:pt x="1764" y="884"/>
                    <a:pt x="1550" y="673"/>
                    <a:pt x="1343" y="467"/>
                  </a:cubicBezTo>
                  <a:lnTo>
                    <a:pt x="1299" y="423"/>
                  </a:lnTo>
                  <a:cubicBezTo>
                    <a:pt x="1251" y="375"/>
                    <a:pt x="1214" y="339"/>
                    <a:pt x="1178" y="301"/>
                  </a:cubicBezTo>
                  <a:cubicBezTo>
                    <a:pt x="1103" y="222"/>
                    <a:pt x="1029" y="141"/>
                    <a:pt x="962" y="55"/>
                  </a:cubicBezTo>
                  <a:cubicBezTo>
                    <a:pt x="948" y="36"/>
                    <a:pt x="935" y="19"/>
                    <a:pt x="924" y="0"/>
                  </a:cubicBezTo>
                  <a:close/>
                </a:path>
              </a:pathLst>
            </a:custGeom>
            <a:solidFill>
              <a:srgbClr val="6D76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47" name="Google Shape;4147;p16"/>
            <p:cNvSpPr/>
            <p:nvPr/>
          </p:nvSpPr>
          <p:spPr>
            <a:xfrm>
              <a:off x="3387575" y="-1366825"/>
              <a:ext cx="23225" cy="83050"/>
            </a:xfrm>
            <a:custGeom>
              <a:avLst/>
              <a:gdLst/>
              <a:ahLst/>
              <a:cxnLst/>
              <a:rect l="l" t="t" r="r" b="b"/>
              <a:pathLst>
                <a:path w="929" h="3322" extrusionOk="0">
                  <a:moveTo>
                    <a:pt x="453" y="0"/>
                  </a:moveTo>
                  <a:cubicBezTo>
                    <a:pt x="433" y="196"/>
                    <a:pt x="436" y="391"/>
                    <a:pt x="447" y="588"/>
                  </a:cubicBezTo>
                  <a:cubicBezTo>
                    <a:pt x="462" y="828"/>
                    <a:pt x="485" y="1066"/>
                    <a:pt x="482" y="1307"/>
                  </a:cubicBezTo>
                  <a:cubicBezTo>
                    <a:pt x="478" y="1544"/>
                    <a:pt x="455" y="1783"/>
                    <a:pt x="379" y="2011"/>
                  </a:cubicBezTo>
                  <a:cubicBezTo>
                    <a:pt x="311" y="2214"/>
                    <a:pt x="216" y="2405"/>
                    <a:pt x="130" y="2600"/>
                  </a:cubicBezTo>
                  <a:cubicBezTo>
                    <a:pt x="80" y="2715"/>
                    <a:pt x="34" y="2831"/>
                    <a:pt x="11" y="2958"/>
                  </a:cubicBezTo>
                  <a:cubicBezTo>
                    <a:pt x="12" y="2952"/>
                    <a:pt x="12" y="2946"/>
                    <a:pt x="15" y="2940"/>
                  </a:cubicBezTo>
                  <a:lnTo>
                    <a:pt x="15" y="2940"/>
                  </a:lnTo>
                  <a:cubicBezTo>
                    <a:pt x="4" y="3007"/>
                    <a:pt x="1" y="3073"/>
                    <a:pt x="5" y="3139"/>
                  </a:cubicBezTo>
                  <a:cubicBezTo>
                    <a:pt x="12" y="3199"/>
                    <a:pt x="25" y="3255"/>
                    <a:pt x="44" y="3311"/>
                  </a:cubicBezTo>
                  <a:lnTo>
                    <a:pt x="44" y="3311"/>
                  </a:lnTo>
                  <a:cubicBezTo>
                    <a:pt x="44" y="3309"/>
                    <a:pt x="42" y="3307"/>
                    <a:pt x="41" y="3305"/>
                  </a:cubicBezTo>
                  <a:lnTo>
                    <a:pt x="41" y="3305"/>
                  </a:lnTo>
                  <a:cubicBezTo>
                    <a:pt x="44" y="3311"/>
                    <a:pt x="45" y="3315"/>
                    <a:pt x="48" y="3321"/>
                  </a:cubicBezTo>
                  <a:cubicBezTo>
                    <a:pt x="175" y="3208"/>
                    <a:pt x="289" y="3077"/>
                    <a:pt x="390" y="2933"/>
                  </a:cubicBezTo>
                  <a:cubicBezTo>
                    <a:pt x="496" y="2791"/>
                    <a:pt x="591" y="2630"/>
                    <a:pt x="672" y="2459"/>
                  </a:cubicBezTo>
                  <a:cubicBezTo>
                    <a:pt x="745" y="2304"/>
                    <a:pt x="809" y="2126"/>
                    <a:pt x="864" y="1915"/>
                  </a:cubicBezTo>
                  <a:cubicBezTo>
                    <a:pt x="901" y="1767"/>
                    <a:pt x="921" y="1603"/>
                    <a:pt x="924" y="1417"/>
                  </a:cubicBezTo>
                  <a:cubicBezTo>
                    <a:pt x="929" y="1233"/>
                    <a:pt x="896" y="1035"/>
                    <a:pt x="819" y="808"/>
                  </a:cubicBezTo>
                  <a:cubicBezTo>
                    <a:pt x="765" y="641"/>
                    <a:pt x="684" y="482"/>
                    <a:pt x="607" y="326"/>
                  </a:cubicBezTo>
                  <a:lnTo>
                    <a:pt x="570" y="247"/>
                  </a:lnTo>
                  <a:cubicBezTo>
                    <a:pt x="532" y="174"/>
                    <a:pt x="492" y="91"/>
                    <a:pt x="453" y="0"/>
                  </a:cubicBezTo>
                  <a:close/>
                </a:path>
              </a:pathLst>
            </a:custGeom>
            <a:solidFill>
              <a:srgbClr val="6D76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48" name="Google Shape;4148;p16"/>
            <p:cNvSpPr/>
            <p:nvPr/>
          </p:nvSpPr>
          <p:spPr>
            <a:xfrm>
              <a:off x="3252325" y="-1262150"/>
              <a:ext cx="215025" cy="82650"/>
            </a:xfrm>
            <a:custGeom>
              <a:avLst/>
              <a:gdLst/>
              <a:ahLst/>
              <a:cxnLst/>
              <a:rect l="l" t="t" r="r" b="b"/>
              <a:pathLst>
                <a:path w="8601" h="3306" extrusionOk="0">
                  <a:moveTo>
                    <a:pt x="3999" y="578"/>
                  </a:moveTo>
                  <a:lnTo>
                    <a:pt x="3999" y="578"/>
                  </a:lnTo>
                  <a:cubicBezTo>
                    <a:pt x="3999" y="578"/>
                    <a:pt x="3999" y="579"/>
                    <a:pt x="3999" y="579"/>
                  </a:cubicBezTo>
                  <a:cubicBezTo>
                    <a:pt x="3999" y="578"/>
                    <a:pt x="3999" y="578"/>
                    <a:pt x="3999" y="578"/>
                  </a:cubicBezTo>
                  <a:close/>
                  <a:moveTo>
                    <a:pt x="2617" y="994"/>
                  </a:moveTo>
                  <a:cubicBezTo>
                    <a:pt x="2613" y="998"/>
                    <a:pt x="2610" y="1000"/>
                    <a:pt x="2606" y="1000"/>
                  </a:cubicBezTo>
                  <a:lnTo>
                    <a:pt x="2617" y="994"/>
                  </a:lnTo>
                  <a:close/>
                  <a:moveTo>
                    <a:pt x="4701" y="0"/>
                  </a:moveTo>
                  <a:cubicBezTo>
                    <a:pt x="4644" y="0"/>
                    <a:pt x="4586" y="5"/>
                    <a:pt x="4529" y="15"/>
                  </a:cubicBezTo>
                  <a:cubicBezTo>
                    <a:pt x="4479" y="25"/>
                    <a:pt x="4430" y="40"/>
                    <a:pt x="4382" y="62"/>
                  </a:cubicBezTo>
                  <a:cubicBezTo>
                    <a:pt x="4332" y="89"/>
                    <a:pt x="4286" y="122"/>
                    <a:pt x="4243" y="160"/>
                  </a:cubicBezTo>
                  <a:cubicBezTo>
                    <a:pt x="4201" y="201"/>
                    <a:pt x="4164" y="244"/>
                    <a:pt x="4131" y="292"/>
                  </a:cubicBezTo>
                  <a:cubicBezTo>
                    <a:pt x="4074" y="382"/>
                    <a:pt x="4034" y="479"/>
                    <a:pt x="4000" y="577"/>
                  </a:cubicBezTo>
                  <a:lnTo>
                    <a:pt x="4000" y="577"/>
                  </a:lnTo>
                  <a:cubicBezTo>
                    <a:pt x="4000" y="577"/>
                    <a:pt x="3999" y="577"/>
                    <a:pt x="3999" y="576"/>
                  </a:cubicBezTo>
                  <a:cubicBezTo>
                    <a:pt x="3980" y="647"/>
                    <a:pt x="3966" y="717"/>
                    <a:pt x="3959" y="789"/>
                  </a:cubicBezTo>
                  <a:cubicBezTo>
                    <a:pt x="3954" y="842"/>
                    <a:pt x="3950" y="898"/>
                    <a:pt x="3936" y="950"/>
                  </a:cubicBezTo>
                  <a:cubicBezTo>
                    <a:pt x="3926" y="993"/>
                    <a:pt x="3904" y="1030"/>
                    <a:pt x="3872" y="1063"/>
                  </a:cubicBezTo>
                  <a:cubicBezTo>
                    <a:pt x="3861" y="1077"/>
                    <a:pt x="3842" y="1092"/>
                    <a:pt x="3827" y="1100"/>
                  </a:cubicBezTo>
                  <a:cubicBezTo>
                    <a:pt x="3808" y="1112"/>
                    <a:pt x="3789" y="1122"/>
                    <a:pt x="3769" y="1129"/>
                  </a:cubicBezTo>
                  <a:cubicBezTo>
                    <a:pt x="3696" y="1155"/>
                    <a:pt x="3618" y="1165"/>
                    <a:pt x="3541" y="1166"/>
                  </a:cubicBezTo>
                  <a:cubicBezTo>
                    <a:pt x="3521" y="1168"/>
                    <a:pt x="3500" y="1169"/>
                    <a:pt x="3480" y="1169"/>
                  </a:cubicBezTo>
                  <a:cubicBezTo>
                    <a:pt x="3456" y="1169"/>
                    <a:pt x="3432" y="1167"/>
                    <a:pt x="3409" y="1164"/>
                  </a:cubicBezTo>
                  <a:cubicBezTo>
                    <a:pt x="3374" y="1158"/>
                    <a:pt x="3344" y="1151"/>
                    <a:pt x="3311" y="1142"/>
                  </a:cubicBezTo>
                  <a:cubicBezTo>
                    <a:pt x="3239" y="1122"/>
                    <a:pt x="3172" y="1090"/>
                    <a:pt x="3104" y="1059"/>
                  </a:cubicBezTo>
                  <a:cubicBezTo>
                    <a:pt x="3042" y="1030"/>
                    <a:pt x="2981" y="1001"/>
                    <a:pt x="2914" y="980"/>
                  </a:cubicBezTo>
                  <a:lnTo>
                    <a:pt x="2916" y="980"/>
                  </a:lnTo>
                  <a:cubicBezTo>
                    <a:pt x="2889" y="973"/>
                    <a:pt x="2863" y="964"/>
                    <a:pt x="2834" y="961"/>
                  </a:cubicBezTo>
                  <a:cubicBezTo>
                    <a:pt x="2815" y="957"/>
                    <a:pt x="2795" y="955"/>
                    <a:pt x="2779" y="954"/>
                  </a:cubicBezTo>
                  <a:lnTo>
                    <a:pt x="2772" y="954"/>
                  </a:lnTo>
                  <a:cubicBezTo>
                    <a:pt x="2751" y="954"/>
                    <a:pt x="2729" y="955"/>
                    <a:pt x="2708" y="957"/>
                  </a:cubicBezTo>
                  <a:cubicBezTo>
                    <a:pt x="2695" y="958"/>
                    <a:pt x="2683" y="963"/>
                    <a:pt x="2670" y="964"/>
                  </a:cubicBezTo>
                  <a:cubicBezTo>
                    <a:pt x="2649" y="970"/>
                    <a:pt x="2629" y="978"/>
                    <a:pt x="2609" y="987"/>
                  </a:cubicBezTo>
                  <a:lnTo>
                    <a:pt x="2613" y="984"/>
                  </a:lnTo>
                  <a:lnTo>
                    <a:pt x="2613" y="984"/>
                  </a:lnTo>
                  <a:cubicBezTo>
                    <a:pt x="2587" y="997"/>
                    <a:pt x="2564" y="1011"/>
                    <a:pt x="2541" y="1029"/>
                  </a:cubicBezTo>
                  <a:cubicBezTo>
                    <a:pt x="2518" y="1043"/>
                    <a:pt x="2497" y="1059"/>
                    <a:pt x="2472" y="1076"/>
                  </a:cubicBezTo>
                  <a:cubicBezTo>
                    <a:pt x="2433" y="1102"/>
                    <a:pt x="2396" y="1131"/>
                    <a:pt x="2350" y="1151"/>
                  </a:cubicBezTo>
                  <a:cubicBezTo>
                    <a:pt x="2270" y="1187"/>
                    <a:pt x="2185" y="1217"/>
                    <a:pt x="2099" y="1243"/>
                  </a:cubicBezTo>
                  <a:cubicBezTo>
                    <a:pt x="1948" y="1286"/>
                    <a:pt x="1794" y="1317"/>
                    <a:pt x="1636" y="1327"/>
                  </a:cubicBezTo>
                  <a:cubicBezTo>
                    <a:pt x="1592" y="1330"/>
                    <a:pt x="1548" y="1331"/>
                    <a:pt x="1504" y="1331"/>
                  </a:cubicBezTo>
                  <a:cubicBezTo>
                    <a:pt x="1399" y="1331"/>
                    <a:pt x="1294" y="1324"/>
                    <a:pt x="1189" y="1309"/>
                  </a:cubicBezTo>
                  <a:cubicBezTo>
                    <a:pt x="1042" y="1286"/>
                    <a:pt x="898" y="1251"/>
                    <a:pt x="756" y="1207"/>
                  </a:cubicBezTo>
                  <a:cubicBezTo>
                    <a:pt x="493" y="1119"/>
                    <a:pt x="242" y="1000"/>
                    <a:pt x="0" y="863"/>
                  </a:cubicBezTo>
                  <a:lnTo>
                    <a:pt x="0" y="863"/>
                  </a:lnTo>
                  <a:cubicBezTo>
                    <a:pt x="474" y="1202"/>
                    <a:pt x="1004" y="1464"/>
                    <a:pt x="1586" y="1648"/>
                  </a:cubicBezTo>
                  <a:cubicBezTo>
                    <a:pt x="2132" y="1823"/>
                    <a:pt x="2736" y="1918"/>
                    <a:pt x="3381" y="1931"/>
                  </a:cubicBezTo>
                  <a:cubicBezTo>
                    <a:pt x="3437" y="1932"/>
                    <a:pt x="3494" y="1933"/>
                    <a:pt x="3550" y="1933"/>
                  </a:cubicBezTo>
                  <a:cubicBezTo>
                    <a:pt x="3807" y="1933"/>
                    <a:pt x="4068" y="1919"/>
                    <a:pt x="4326" y="1895"/>
                  </a:cubicBezTo>
                  <a:cubicBezTo>
                    <a:pt x="4486" y="1877"/>
                    <a:pt x="4642" y="1856"/>
                    <a:pt x="4802" y="1837"/>
                  </a:cubicBezTo>
                  <a:lnTo>
                    <a:pt x="4838" y="1831"/>
                  </a:lnTo>
                  <a:cubicBezTo>
                    <a:pt x="4941" y="1817"/>
                    <a:pt x="5047" y="1804"/>
                    <a:pt x="5154" y="1791"/>
                  </a:cubicBezTo>
                  <a:cubicBezTo>
                    <a:pt x="5279" y="1775"/>
                    <a:pt x="5405" y="1763"/>
                    <a:pt x="5529" y="1754"/>
                  </a:cubicBezTo>
                  <a:cubicBezTo>
                    <a:pt x="5623" y="1748"/>
                    <a:pt x="5712" y="1745"/>
                    <a:pt x="5796" y="1745"/>
                  </a:cubicBezTo>
                  <a:cubicBezTo>
                    <a:pt x="5985" y="1745"/>
                    <a:pt x="6153" y="1760"/>
                    <a:pt x="6316" y="1788"/>
                  </a:cubicBezTo>
                  <a:cubicBezTo>
                    <a:pt x="6392" y="1804"/>
                    <a:pt x="6462" y="1824"/>
                    <a:pt x="6528" y="1844"/>
                  </a:cubicBezTo>
                  <a:lnTo>
                    <a:pt x="6713" y="1962"/>
                  </a:lnTo>
                  <a:cubicBezTo>
                    <a:pt x="6949" y="2162"/>
                    <a:pt x="7193" y="2354"/>
                    <a:pt x="7437" y="2545"/>
                  </a:cubicBezTo>
                  <a:cubicBezTo>
                    <a:pt x="7746" y="2788"/>
                    <a:pt x="8056" y="3032"/>
                    <a:pt x="8345" y="3289"/>
                  </a:cubicBezTo>
                  <a:cubicBezTo>
                    <a:pt x="8357" y="3300"/>
                    <a:pt x="8371" y="3305"/>
                    <a:pt x="8387" y="3305"/>
                  </a:cubicBezTo>
                  <a:cubicBezTo>
                    <a:pt x="8403" y="3305"/>
                    <a:pt x="8419" y="3300"/>
                    <a:pt x="8434" y="3289"/>
                  </a:cubicBezTo>
                  <a:cubicBezTo>
                    <a:pt x="8460" y="3261"/>
                    <a:pt x="8467" y="3235"/>
                    <a:pt x="8459" y="3206"/>
                  </a:cubicBezTo>
                  <a:lnTo>
                    <a:pt x="8459" y="3206"/>
                  </a:lnTo>
                  <a:lnTo>
                    <a:pt x="8482" y="3235"/>
                  </a:lnTo>
                  <a:cubicBezTo>
                    <a:pt x="8495" y="3246"/>
                    <a:pt x="8512" y="3251"/>
                    <a:pt x="8529" y="3251"/>
                  </a:cubicBezTo>
                  <a:cubicBezTo>
                    <a:pt x="8543" y="3251"/>
                    <a:pt x="8556" y="3247"/>
                    <a:pt x="8568" y="3239"/>
                  </a:cubicBezTo>
                  <a:cubicBezTo>
                    <a:pt x="8592" y="3213"/>
                    <a:pt x="8601" y="3192"/>
                    <a:pt x="8596" y="3169"/>
                  </a:cubicBezTo>
                  <a:cubicBezTo>
                    <a:pt x="8595" y="3149"/>
                    <a:pt x="8584" y="3134"/>
                    <a:pt x="8569" y="3126"/>
                  </a:cubicBezTo>
                  <a:cubicBezTo>
                    <a:pt x="8380" y="2991"/>
                    <a:pt x="8191" y="2851"/>
                    <a:pt x="8005" y="2709"/>
                  </a:cubicBezTo>
                  <a:lnTo>
                    <a:pt x="8006" y="2708"/>
                  </a:lnTo>
                  <a:cubicBezTo>
                    <a:pt x="8019" y="2699"/>
                    <a:pt x="8023" y="2680"/>
                    <a:pt x="8022" y="2663"/>
                  </a:cubicBezTo>
                  <a:cubicBezTo>
                    <a:pt x="8021" y="2644"/>
                    <a:pt x="8012" y="2621"/>
                    <a:pt x="7995" y="2613"/>
                  </a:cubicBezTo>
                  <a:lnTo>
                    <a:pt x="7956" y="2588"/>
                  </a:lnTo>
                  <a:cubicBezTo>
                    <a:pt x="7808" y="2466"/>
                    <a:pt x="7663" y="2356"/>
                    <a:pt x="7515" y="2247"/>
                  </a:cubicBezTo>
                  <a:cubicBezTo>
                    <a:pt x="7534" y="2205"/>
                    <a:pt x="7526" y="2150"/>
                    <a:pt x="7492" y="2107"/>
                  </a:cubicBezTo>
                  <a:cubicBezTo>
                    <a:pt x="7420" y="2020"/>
                    <a:pt x="7351" y="1933"/>
                    <a:pt x="7279" y="1849"/>
                  </a:cubicBezTo>
                  <a:lnTo>
                    <a:pt x="7279" y="1849"/>
                  </a:lnTo>
                  <a:cubicBezTo>
                    <a:pt x="7317" y="1910"/>
                    <a:pt x="7348" y="1975"/>
                    <a:pt x="7377" y="2041"/>
                  </a:cubicBezTo>
                  <a:cubicBezTo>
                    <a:pt x="7391" y="2074"/>
                    <a:pt x="7370" y="2114"/>
                    <a:pt x="7338" y="2126"/>
                  </a:cubicBezTo>
                  <a:cubicBezTo>
                    <a:pt x="7331" y="2128"/>
                    <a:pt x="7324" y="2129"/>
                    <a:pt x="7317" y="2129"/>
                  </a:cubicBezTo>
                  <a:cubicBezTo>
                    <a:pt x="7289" y="2129"/>
                    <a:pt x="7265" y="2112"/>
                    <a:pt x="7252" y="2084"/>
                  </a:cubicBezTo>
                  <a:cubicBezTo>
                    <a:pt x="7241" y="2057"/>
                    <a:pt x="7229" y="2033"/>
                    <a:pt x="7215" y="2007"/>
                  </a:cubicBezTo>
                  <a:lnTo>
                    <a:pt x="7215" y="2007"/>
                  </a:lnTo>
                  <a:cubicBezTo>
                    <a:pt x="7215" y="2007"/>
                    <a:pt x="7215" y="2007"/>
                    <a:pt x="7215" y="2008"/>
                  </a:cubicBezTo>
                  <a:lnTo>
                    <a:pt x="7215" y="2008"/>
                  </a:lnTo>
                  <a:cubicBezTo>
                    <a:pt x="7155" y="1894"/>
                    <a:pt x="7082" y="1786"/>
                    <a:pt x="7006" y="1681"/>
                  </a:cubicBezTo>
                  <a:cubicBezTo>
                    <a:pt x="6906" y="1546"/>
                    <a:pt x="6798" y="1415"/>
                    <a:pt x="6686" y="1290"/>
                  </a:cubicBezTo>
                  <a:lnTo>
                    <a:pt x="6688" y="1290"/>
                  </a:lnTo>
                  <a:cubicBezTo>
                    <a:pt x="6363" y="931"/>
                    <a:pt x="5998" y="601"/>
                    <a:pt x="5589" y="339"/>
                  </a:cubicBezTo>
                  <a:lnTo>
                    <a:pt x="5592" y="339"/>
                  </a:lnTo>
                  <a:cubicBezTo>
                    <a:pt x="5406" y="223"/>
                    <a:pt x="5214" y="121"/>
                    <a:pt x="5004" y="53"/>
                  </a:cubicBezTo>
                  <a:lnTo>
                    <a:pt x="5004" y="53"/>
                  </a:lnTo>
                  <a:cubicBezTo>
                    <a:pt x="5006" y="54"/>
                    <a:pt x="5008" y="55"/>
                    <a:pt x="5010" y="56"/>
                  </a:cubicBezTo>
                  <a:lnTo>
                    <a:pt x="5010" y="56"/>
                  </a:lnTo>
                  <a:cubicBezTo>
                    <a:pt x="4911" y="25"/>
                    <a:pt x="4809" y="4"/>
                    <a:pt x="4706" y="0"/>
                  </a:cubicBezTo>
                  <a:close/>
                </a:path>
              </a:pathLst>
            </a:custGeom>
            <a:solidFill>
              <a:srgbClr val="6D76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49" name="Google Shape;4149;p16"/>
            <p:cNvSpPr/>
            <p:nvPr/>
          </p:nvSpPr>
          <p:spPr>
            <a:xfrm>
              <a:off x="3321875" y="-1238125"/>
              <a:ext cx="50" cy="25"/>
            </a:xfrm>
            <a:custGeom>
              <a:avLst/>
              <a:gdLst/>
              <a:ahLst/>
              <a:cxnLst/>
              <a:rect l="l" t="t" r="r" b="b"/>
              <a:pathLst>
                <a:path w="2" h="1" extrusionOk="0">
                  <a:moveTo>
                    <a:pt x="0" y="0"/>
                  </a:moveTo>
                  <a:cubicBezTo>
                    <a:pt x="2" y="0"/>
                    <a:pt x="2" y="0"/>
                    <a:pt x="0" y="0"/>
                  </a:cubicBezTo>
                  <a:cubicBezTo>
                    <a:pt x="2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6D76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50" name="Google Shape;4150;p16"/>
            <p:cNvSpPr/>
            <p:nvPr/>
          </p:nvSpPr>
          <p:spPr>
            <a:xfrm>
              <a:off x="3369975" y="-1262125"/>
              <a:ext cx="100" cy="25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1" y="1"/>
                  </a:moveTo>
                  <a:lnTo>
                    <a:pt x="4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D76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51" name="Google Shape;4151;p16"/>
            <p:cNvSpPr/>
            <p:nvPr/>
          </p:nvSpPr>
          <p:spPr>
            <a:xfrm>
              <a:off x="3370050" y="-1262125"/>
              <a:ext cx="75" cy="25"/>
            </a:xfrm>
            <a:custGeom>
              <a:avLst/>
              <a:gdLst/>
              <a:ahLst/>
              <a:cxnLst/>
              <a:rect l="l" t="t" r="r" b="b"/>
              <a:pathLst>
                <a:path w="3" h="1" extrusionOk="0">
                  <a:moveTo>
                    <a:pt x="1" y="1"/>
                  </a:moveTo>
                  <a:cubicBezTo>
                    <a:pt x="1" y="1"/>
                    <a:pt x="2" y="1"/>
                    <a:pt x="1" y="1"/>
                  </a:cubicBezTo>
                  <a:cubicBezTo>
                    <a:pt x="2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6D76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52" name="Google Shape;4152;p16"/>
            <p:cNvSpPr/>
            <p:nvPr/>
          </p:nvSpPr>
          <p:spPr>
            <a:xfrm>
              <a:off x="3415725" y="-1131250"/>
              <a:ext cx="135325" cy="90525"/>
            </a:xfrm>
            <a:custGeom>
              <a:avLst/>
              <a:gdLst/>
              <a:ahLst/>
              <a:cxnLst/>
              <a:rect l="l" t="t" r="r" b="b"/>
              <a:pathLst>
                <a:path w="5413" h="3621" extrusionOk="0">
                  <a:moveTo>
                    <a:pt x="857" y="486"/>
                  </a:moveTo>
                  <a:cubicBezTo>
                    <a:pt x="860" y="488"/>
                    <a:pt x="861" y="488"/>
                    <a:pt x="864" y="488"/>
                  </a:cubicBezTo>
                  <a:lnTo>
                    <a:pt x="868" y="488"/>
                  </a:lnTo>
                  <a:cubicBezTo>
                    <a:pt x="865" y="488"/>
                    <a:pt x="860" y="486"/>
                    <a:pt x="857" y="486"/>
                  </a:cubicBezTo>
                  <a:close/>
                  <a:moveTo>
                    <a:pt x="1" y="1"/>
                  </a:moveTo>
                  <a:lnTo>
                    <a:pt x="1" y="1"/>
                  </a:lnTo>
                  <a:cubicBezTo>
                    <a:pt x="68" y="77"/>
                    <a:pt x="147" y="152"/>
                    <a:pt x="232" y="218"/>
                  </a:cubicBezTo>
                  <a:cubicBezTo>
                    <a:pt x="226" y="215"/>
                    <a:pt x="222" y="211"/>
                    <a:pt x="218" y="208"/>
                  </a:cubicBezTo>
                  <a:lnTo>
                    <a:pt x="218" y="208"/>
                  </a:lnTo>
                  <a:cubicBezTo>
                    <a:pt x="305" y="275"/>
                    <a:pt x="399" y="336"/>
                    <a:pt x="499" y="380"/>
                  </a:cubicBezTo>
                  <a:cubicBezTo>
                    <a:pt x="614" y="430"/>
                    <a:pt x="735" y="465"/>
                    <a:pt x="858" y="484"/>
                  </a:cubicBezTo>
                  <a:cubicBezTo>
                    <a:pt x="860" y="484"/>
                    <a:pt x="861" y="486"/>
                    <a:pt x="865" y="486"/>
                  </a:cubicBezTo>
                  <a:lnTo>
                    <a:pt x="873" y="486"/>
                  </a:lnTo>
                  <a:cubicBezTo>
                    <a:pt x="1062" y="515"/>
                    <a:pt x="1255" y="524"/>
                    <a:pt x="1447" y="525"/>
                  </a:cubicBezTo>
                  <a:cubicBezTo>
                    <a:pt x="1506" y="525"/>
                    <a:pt x="1565" y="527"/>
                    <a:pt x="1625" y="527"/>
                  </a:cubicBezTo>
                  <a:cubicBezTo>
                    <a:pt x="1665" y="527"/>
                    <a:pt x="1703" y="526"/>
                    <a:pt x="1742" y="526"/>
                  </a:cubicBezTo>
                  <a:cubicBezTo>
                    <a:pt x="1761" y="526"/>
                    <a:pt x="1780" y="526"/>
                    <a:pt x="1799" y="527"/>
                  </a:cubicBezTo>
                  <a:cubicBezTo>
                    <a:pt x="1871" y="531"/>
                    <a:pt x="1943" y="538"/>
                    <a:pt x="2013" y="552"/>
                  </a:cubicBezTo>
                  <a:cubicBezTo>
                    <a:pt x="2200" y="587"/>
                    <a:pt x="2376" y="646"/>
                    <a:pt x="2552" y="721"/>
                  </a:cubicBezTo>
                  <a:cubicBezTo>
                    <a:pt x="2731" y="798"/>
                    <a:pt x="2906" y="893"/>
                    <a:pt x="3063" y="1012"/>
                  </a:cubicBezTo>
                  <a:cubicBezTo>
                    <a:pt x="3141" y="1071"/>
                    <a:pt x="3214" y="1130"/>
                    <a:pt x="3280" y="1200"/>
                  </a:cubicBezTo>
                  <a:cubicBezTo>
                    <a:pt x="3339" y="1265"/>
                    <a:pt x="3399" y="1334"/>
                    <a:pt x="3444" y="1410"/>
                  </a:cubicBezTo>
                  <a:cubicBezTo>
                    <a:pt x="3465" y="1447"/>
                    <a:pt x="3485" y="1486"/>
                    <a:pt x="3501" y="1525"/>
                  </a:cubicBezTo>
                  <a:cubicBezTo>
                    <a:pt x="3517" y="1561"/>
                    <a:pt x="3530" y="1600"/>
                    <a:pt x="3538" y="1637"/>
                  </a:cubicBezTo>
                  <a:cubicBezTo>
                    <a:pt x="3553" y="1704"/>
                    <a:pt x="3560" y="1779"/>
                    <a:pt x="3550" y="1848"/>
                  </a:cubicBezTo>
                  <a:cubicBezTo>
                    <a:pt x="3544" y="1887"/>
                    <a:pt x="3538" y="1927"/>
                    <a:pt x="3524" y="1966"/>
                  </a:cubicBezTo>
                  <a:cubicBezTo>
                    <a:pt x="3511" y="2005"/>
                    <a:pt x="3495" y="2045"/>
                    <a:pt x="3475" y="2081"/>
                  </a:cubicBezTo>
                  <a:cubicBezTo>
                    <a:pt x="3449" y="2127"/>
                    <a:pt x="3409" y="2170"/>
                    <a:pt x="3360" y="2196"/>
                  </a:cubicBezTo>
                  <a:cubicBezTo>
                    <a:pt x="3306" y="2224"/>
                    <a:pt x="3244" y="2240"/>
                    <a:pt x="3182" y="2249"/>
                  </a:cubicBezTo>
                  <a:cubicBezTo>
                    <a:pt x="3133" y="2256"/>
                    <a:pt x="3080" y="2260"/>
                    <a:pt x="3030" y="2265"/>
                  </a:cubicBezTo>
                  <a:cubicBezTo>
                    <a:pt x="3006" y="2267"/>
                    <a:pt x="2981" y="2270"/>
                    <a:pt x="2958" y="2277"/>
                  </a:cubicBezTo>
                  <a:cubicBezTo>
                    <a:pt x="2957" y="2279"/>
                    <a:pt x="2957" y="2279"/>
                    <a:pt x="2954" y="2279"/>
                  </a:cubicBezTo>
                  <a:cubicBezTo>
                    <a:pt x="2954" y="2282"/>
                    <a:pt x="2955" y="2283"/>
                    <a:pt x="2955" y="2285"/>
                  </a:cubicBezTo>
                  <a:cubicBezTo>
                    <a:pt x="2965" y="2310"/>
                    <a:pt x="2981" y="2333"/>
                    <a:pt x="2996" y="2356"/>
                  </a:cubicBezTo>
                  <a:cubicBezTo>
                    <a:pt x="3020" y="2387"/>
                    <a:pt x="3044" y="2420"/>
                    <a:pt x="3072" y="2448"/>
                  </a:cubicBezTo>
                  <a:cubicBezTo>
                    <a:pt x="3100" y="2483"/>
                    <a:pt x="3131" y="2516"/>
                    <a:pt x="3164" y="2545"/>
                  </a:cubicBezTo>
                  <a:cubicBezTo>
                    <a:pt x="3165" y="2547"/>
                    <a:pt x="3168" y="2549"/>
                    <a:pt x="3172" y="2549"/>
                  </a:cubicBezTo>
                  <a:cubicBezTo>
                    <a:pt x="3175" y="2550"/>
                    <a:pt x="3179" y="2550"/>
                    <a:pt x="3182" y="2552"/>
                  </a:cubicBezTo>
                  <a:cubicBezTo>
                    <a:pt x="3192" y="2553"/>
                    <a:pt x="3203" y="2553"/>
                    <a:pt x="3213" y="2553"/>
                  </a:cubicBezTo>
                  <a:cubicBezTo>
                    <a:pt x="3224" y="2553"/>
                    <a:pt x="3234" y="2553"/>
                    <a:pt x="3244" y="2552"/>
                  </a:cubicBezTo>
                  <a:cubicBezTo>
                    <a:pt x="3290" y="2545"/>
                    <a:pt x="3337" y="2536"/>
                    <a:pt x="3382" y="2529"/>
                  </a:cubicBezTo>
                  <a:cubicBezTo>
                    <a:pt x="3414" y="2525"/>
                    <a:pt x="3449" y="2519"/>
                    <a:pt x="3483" y="2519"/>
                  </a:cubicBezTo>
                  <a:cubicBezTo>
                    <a:pt x="3495" y="2519"/>
                    <a:pt x="3508" y="2520"/>
                    <a:pt x="3520" y="2522"/>
                  </a:cubicBezTo>
                  <a:cubicBezTo>
                    <a:pt x="3540" y="2523"/>
                    <a:pt x="3564" y="2525"/>
                    <a:pt x="3583" y="2532"/>
                  </a:cubicBezTo>
                  <a:cubicBezTo>
                    <a:pt x="3603" y="2539"/>
                    <a:pt x="3625" y="2545"/>
                    <a:pt x="3640" y="2558"/>
                  </a:cubicBezTo>
                  <a:cubicBezTo>
                    <a:pt x="3673" y="2579"/>
                    <a:pt x="3698" y="2601"/>
                    <a:pt x="3719" y="2631"/>
                  </a:cubicBezTo>
                  <a:cubicBezTo>
                    <a:pt x="3752" y="2675"/>
                    <a:pt x="3775" y="2723"/>
                    <a:pt x="3784" y="2776"/>
                  </a:cubicBezTo>
                  <a:cubicBezTo>
                    <a:pt x="3791" y="2816"/>
                    <a:pt x="3783" y="2855"/>
                    <a:pt x="3768" y="2894"/>
                  </a:cubicBezTo>
                  <a:cubicBezTo>
                    <a:pt x="3741" y="2963"/>
                    <a:pt x="3683" y="3013"/>
                    <a:pt x="3635" y="3067"/>
                  </a:cubicBezTo>
                  <a:cubicBezTo>
                    <a:pt x="3623" y="3085"/>
                    <a:pt x="3610" y="3105"/>
                    <a:pt x="3599" y="3126"/>
                  </a:cubicBezTo>
                  <a:cubicBezTo>
                    <a:pt x="3597" y="3132"/>
                    <a:pt x="3596" y="3138"/>
                    <a:pt x="3596" y="3142"/>
                  </a:cubicBezTo>
                  <a:cubicBezTo>
                    <a:pt x="3596" y="3149"/>
                    <a:pt x="3594" y="3156"/>
                    <a:pt x="3596" y="3164"/>
                  </a:cubicBezTo>
                  <a:lnTo>
                    <a:pt x="3596" y="3162"/>
                  </a:lnTo>
                  <a:cubicBezTo>
                    <a:pt x="3599" y="3192"/>
                    <a:pt x="3606" y="3221"/>
                    <a:pt x="3612" y="3250"/>
                  </a:cubicBezTo>
                  <a:cubicBezTo>
                    <a:pt x="3619" y="3286"/>
                    <a:pt x="3626" y="3325"/>
                    <a:pt x="3635" y="3362"/>
                  </a:cubicBezTo>
                  <a:cubicBezTo>
                    <a:pt x="3648" y="3412"/>
                    <a:pt x="3661" y="3461"/>
                    <a:pt x="3676" y="3508"/>
                  </a:cubicBezTo>
                  <a:cubicBezTo>
                    <a:pt x="3711" y="3508"/>
                    <a:pt x="3745" y="3507"/>
                    <a:pt x="3778" y="3507"/>
                  </a:cubicBezTo>
                  <a:cubicBezTo>
                    <a:pt x="3904" y="3506"/>
                    <a:pt x="4021" y="3505"/>
                    <a:pt x="4132" y="3505"/>
                  </a:cubicBezTo>
                  <a:cubicBezTo>
                    <a:pt x="4326" y="3505"/>
                    <a:pt x="4504" y="3508"/>
                    <a:pt x="4683" y="3520"/>
                  </a:cubicBezTo>
                  <a:cubicBezTo>
                    <a:pt x="4777" y="3527"/>
                    <a:pt x="4873" y="3534"/>
                    <a:pt x="4966" y="3547"/>
                  </a:cubicBezTo>
                  <a:cubicBezTo>
                    <a:pt x="5006" y="3593"/>
                    <a:pt x="5045" y="3616"/>
                    <a:pt x="5091" y="3620"/>
                  </a:cubicBezTo>
                  <a:cubicBezTo>
                    <a:pt x="5096" y="3621"/>
                    <a:pt x="5101" y="3621"/>
                    <a:pt x="5106" y="3621"/>
                  </a:cubicBezTo>
                  <a:cubicBezTo>
                    <a:pt x="5144" y="3621"/>
                    <a:pt x="5180" y="3611"/>
                    <a:pt x="5210" y="3590"/>
                  </a:cubicBezTo>
                  <a:lnTo>
                    <a:pt x="5258" y="3597"/>
                  </a:lnTo>
                  <a:cubicBezTo>
                    <a:pt x="5275" y="3601"/>
                    <a:pt x="5289" y="3602"/>
                    <a:pt x="5301" y="3602"/>
                  </a:cubicBezTo>
                  <a:cubicBezTo>
                    <a:pt x="5327" y="3602"/>
                    <a:pt x="5343" y="3595"/>
                    <a:pt x="5358" y="3584"/>
                  </a:cubicBezTo>
                  <a:cubicBezTo>
                    <a:pt x="5386" y="3564"/>
                    <a:pt x="5407" y="3528"/>
                    <a:pt x="5411" y="3497"/>
                  </a:cubicBezTo>
                  <a:cubicBezTo>
                    <a:pt x="5413" y="3464"/>
                    <a:pt x="5404" y="3434"/>
                    <a:pt x="5384" y="3411"/>
                  </a:cubicBezTo>
                  <a:cubicBezTo>
                    <a:pt x="5358" y="3383"/>
                    <a:pt x="5329" y="3375"/>
                    <a:pt x="5305" y="3370"/>
                  </a:cubicBezTo>
                  <a:lnTo>
                    <a:pt x="5269" y="3363"/>
                  </a:lnTo>
                  <a:cubicBezTo>
                    <a:pt x="5255" y="3356"/>
                    <a:pt x="5248" y="3349"/>
                    <a:pt x="5242" y="3343"/>
                  </a:cubicBezTo>
                  <a:cubicBezTo>
                    <a:pt x="5197" y="3286"/>
                    <a:pt x="5156" y="3234"/>
                    <a:pt x="5117" y="3182"/>
                  </a:cubicBezTo>
                  <a:lnTo>
                    <a:pt x="5048" y="3095"/>
                  </a:lnTo>
                  <a:lnTo>
                    <a:pt x="4916" y="2930"/>
                  </a:lnTo>
                  <a:cubicBezTo>
                    <a:pt x="4808" y="2793"/>
                    <a:pt x="4702" y="2654"/>
                    <a:pt x="4597" y="2516"/>
                  </a:cubicBezTo>
                  <a:lnTo>
                    <a:pt x="4565" y="2473"/>
                  </a:lnTo>
                  <a:lnTo>
                    <a:pt x="4518" y="2412"/>
                  </a:lnTo>
                  <a:cubicBezTo>
                    <a:pt x="4350" y="2190"/>
                    <a:pt x="4137" y="1913"/>
                    <a:pt x="3926" y="1663"/>
                  </a:cubicBezTo>
                  <a:cubicBezTo>
                    <a:pt x="3401" y="1042"/>
                    <a:pt x="2863" y="617"/>
                    <a:pt x="2285" y="360"/>
                  </a:cubicBezTo>
                  <a:cubicBezTo>
                    <a:pt x="1808" y="147"/>
                    <a:pt x="1279" y="86"/>
                    <a:pt x="781" y="51"/>
                  </a:cubicBezTo>
                  <a:lnTo>
                    <a:pt x="614" y="40"/>
                  </a:lnTo>
                  <a:lnTo>
                    <a:pt x="449" y="30"/>
                  </a:lnTo>
                  <a:cubicBezTo>
                    <a:pt x="301" y="21"/>
                    <a:pt x="152" y="14"/>
                    <a:pt x="1" y="1"/>
                  </a:cubicBezTo>
                  <a:close/>
                </a:path>
              </a:pathLst>
            </a:custGeom>
            <a:solidFill>
              <a:srgbClr val="6D76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53" name="Google Shape;4153;p16"/>
            <p:cNvSpPr/>
            <p:nvPr/>
          </p:nvSpPr>
          <p:spPr>
            <a:xfrm>
              <a:off x="3489200" y="-1074175"/>
              <a:ext cx="125" cy="200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5" y="0"/>
                  </a:moveTo>
                  <a:cubicBezTo>
                    <a:pt x="3" y="3"/>
                    <a:pt x="0" y="6"/>
                    <a:pt x="0" y="7"/>
                  </a:cubicBezTo>
                  <a:cubicBezTo>
                    <a:pt x="2" y="6"/>
                    <a:pt x="3" y="3"/>
                    <a:pt x="5" y="0"/>
                  </a:cubicBezTo>
                  <a:close/>
                </a:path>
              </a:pathLst>
            </a:custGeom>
            <a:solidFill>
              <a:srgbClr val="6D76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54" name="Google Shape;4154;p16"/>
            <p:cNvSpPr/>
            <p:nvPr/>
          </p:nvSpPr>
          <p:spPr>
            <a:xfrm>
              <a:off x="3505475" y="-1052325"/>
              <a:ext cx="25" cy="150"/>
            </a:xfrm>
            <a:custGeom>
              <a:avLst/>
              <a:gdLst/>
              <a:ahLst/>
              <a:cxnLst/>
              <a:rect l="l" t="t" r="r" b="b"/>
              <a:pathLst>
                <a:path w="1" h="6" extrusionOk="0">
                  <a:moveTo>
                    <a:pt x="0" y="5"/>
                  </a:moveTo>
                  <a:lnTo>
                    <a:pt x="0" y="1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6D76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55" name="Google Shape;4155;p16"/>
            <p:cNvSpPr/>
            <p:nvPr/>
          </p:nvSpPr>
          <p:spPr>
            <a:xfrm>
              <a:off x="3487575" y="-984700"/>
              <a:ext cx="73825" cy="101750"/>
            </a:xfrm>
            <a:custGeom>
              <a:avLst/>
              <a:gdLst/>
              <a:ahLst/>
              <a:cxnLst/>
              <a:rect l="l" t="t" r="r" b="b"/>
              <a:pathLst>
                <a:path w="2953" h="4070" extrusionOk="0">
                  <a:moveTo>
                    <a:pt x="248" y="559"/>
                  </a:moveTo>
                  <a:cubicBezTo>
                    <a:pt x="248" y="559"/>
                    <a:pt x="248" y="559"/>
                    <a:pt x="249" y="559"/>
                  </a:cubicBezTo>
                  <a:lnTo>
                    <a:pt x="249" y="559"/>
                  </a:lnTo>
                  <a:cubicBezTo>
                    <a:pt x="248" y="559"/>
                    <a:pt x="248" y="559"/>
                    <a:pt x="248" y="559"/>
                  </a:cubicBezTo>
                  <a:close/>
                  <a:moveTo>
                    <a:pt x="1" y="0"/>
                  </a:moveTo>
                  <a:cubicBezTo>
                    <a:pt x="25" y="84"/>
                    <a:pt x="54" y="158"/>
                    <a:pt x="87" y="235"/>
                  </a:cubicBezTo>
                  <a:cubicBezTo>
                    <a:pt x="133" y="344"/>
                    <a:pt x="185" y="448"/>
                    <a:pt x="243" y="549"/>
                  </a:cubicBezTo>
                  <a:lnTo>
                    <a:pt x="243" y="549"/>
                  </a:lnTo>
                  <a:cubicBezTo>
                    <a:pt x="242" y="548"/>
                    <a:pt x="242" y="547"/>
                    <a:pt x="241" y="546"/>
                  </a:cubicBezTo>
                  <a:lnTo>
                    <a:pt x="241" y="546"/>
                  </a:lnTo>
                  <a:cubicBezTo>
                    <a:pt x="243" y="550"/>
                    <a:pt x="246" y="555"/>
                    <a:pt x="248" y="559"/>
                  </a:cubicBezTo>
                  <a:lnTo>
                    <a:pt x="248" y="559"/>
                  </a:lnTo>
                  <a:cubicBezTo>
                    <a:pt x="247" y="558"/>
                    <a:pt x="247" y="556"/>
                    <a:pt x="246" y="555"/>
                  </a:cubicBezTo>
                  <a:lnTo>
                    <a:pt x="246" y="555"/>
                  </a:lnTo>
                  <a:cubicBezTo>
                    <a:pt x="247" y="557"/>
                    <a:pt x="248" y="559"/>
                    <a:pt x="249" y="561"/>
                  </a:cubicBezTo>
                  <a:cubicBezTo>
                    <a:pt x="249" y="560"/>
                    <a:pt x="249" y="560"/>
                    <a:pt x="249" y="559"/>
                  </a:cubicBezTo>
                  <a:lnTo>
                    <a:pt x="249" y="559"/>
                  </a:lnTo>
                  <a:cubicBezTo>
                    <a:pt x="301" y="647"/>
                    <a:pt x="357" y="733"/>
                    <a:pt x="419" y="811"/>
                  </a:cubicBezTo>
                  <a:cubicBezTo>
                    <a:pt x="475" y="881"/>
                    <a:pt x="534" y="948"/>
                    <a:pt x="597" y="1012"/>
                  </a:cubicBezTo>
                  <a:cubicBezTo>
                    <a:pt x="677" y="1091"/>
                    <a:pt x="764" y="1164"/>
                    <a:pt x="860" y="1221"/>
                  </a:cubicBezTo>
                  <a:cubicBezTo>
                    <a:pt x="936" y="1262"/>
                    <a:pt x="1015" y="1293"/>
                    <a:pt x="1095" y="1320"/>
                  </a:cubicBezTo>
                  <a:cubicBezTo>
                    <a:pt x="1170" y="1343"/>
                    <a:pt x="1246" y="1365"/>
                    <a:pt x="1322" y="1388"/>
                  </a:cubicBezTo>
                  <a:cubicBezTo>
                    <a:pt x="1397" y="1412"/>
                    <a:pt x="1470" y="1435"/>
                    <a:pt x="1542" y="1465"/>
                  </a:cubicBezTo>
                  <a:cubicBezTo>
                    <a:pt x="1607" y="1496"/>
                    <a:pt x="1671" y="1527"/>
                    <a:pt x="1729" y="1572"/>
                  </a:cubicBezTo>
                  <a:cubicBezTo>
                    <a:pt x="1834" y="1651"/>
                    <a:pt x="1921" y="1754"/>
                    <a:pt x="1970" y="1876"/>
                  </a:cubicBezTo>
                  <a:cubicBezTo>
                    <a:pt x="2002" y="1961"/>
                    <a:pt x="2022" y="2049"/>
                    <a:pt x="2038" y="2139"/>
                  </a:cubicBezTo>
                  <a:cubicBezTo>
                    <a:pt x="2073" y="2372"/>
                    <a:pt x="2076" y="2609"/>
                    <a:pt x="2091" y="2844"/>
                  </a:cubicBezTo>
                  <a:cubicBezTo>
                    <a:pt x="2105" y="3081"/>
                    <a:pt x="2122" y="3318"/>
                    <a:pt x="2184" y="3547"/>
                  </a:cubicBezTo>
                  <a:lnTo>
                    <a:pt x="2178" y="3531"/>
                  </a:lnTo>
                  <a:lnTo>
                    <a:pt x="2178" y="3531"/>
                  </a:lnTo>
                  <a:cubicBezTo>
                    <a:pt x="2206" y="3624"/>
                    <a:pt x="2239" y="3716"/>
                    <a:pt x="2287" y="3799"/>
                  </a:cubicBezTo>
                  <a:lnTo>
                    <a:pt x="2277" y="3784"/>
                  </a:lnTo>
                  <a:lnTo>
                    <a:pt x="2277" y="3784"/>
                  </a:lnTo>
                  <a:cubicBezTo>
                    <a:pt x="2293" y="3812"/>
                    <a:pt x="2310" y="3840"/>
                    <a:pt x="2331" y="3864"/>
                  </a:cubicBezTo>
                  <a:cubicBezTo>
                    <a:pt x="2339" y="3857"/>
                    <a:pt x="2346" y="3848"/>
                    <a:pt x="2354" y="3838"/>
                  </a:cubicBezTo>
                  <a:cubicBezTo>
                    <a:pt x="2500" y="3922"/>
                    <a:pt x="2667" y="3999"/>
                    <a:pt x="2845" y="4064"/>
                  </a:cubicBezTo>
                  <a:cubicBezTo>
                    <a:pt x="2855" y="4067"/>
                    <a:pt x="2866" y="4069"/>
                    <a:pt x="2877" y="4069"/>
                  </a:cubicBezTo>
                  <a:cubicBezTo>
                    <a:pt x="2892" y="4069"/>
                    <a:pt x="2907" y="4065"/>
                    <a:pt x="2919" y="4057"/>
                  </a:cubicBezTo>
                  <a:cubicBezTo>
                    <a:pt x="2931" y="4049"/>
                    <a:pt x="2938" y="4041"/>
                    <a:pt x="2942" y="4028"/>
                  </a:cubicBezTo>
                  <a:cubicBezTo>
                    <a:pt x="2952" y="4008"/>
                    <a:pt x="2952" y="3986"/>
                    <a:pt x="2945" y="3965"/>
                  </a:cubicBezTo>
                  <a:cubicBezTo>
                    <a:pt x="2935" y="3947"/>
                    <a:pt x="2921" y="3933"/>
                    <a:pt x="2905" y="3927"/>
                  </a:cubicBezTo>
                  <a:cubicBezTo>
                    <a:pt x="2734" y="3863"/>
                    <a:pt x="2572" y="3789"/>
                    <a:pt x="2424" y="3710"/>
                  </a:cubicBezTo>
                  <a:cubicBezTo>
                    <a:pt x="2476" y="3640"/>
                    <a:pt x="2523" y="3555"/>
                    <a:pt x="2566" y="3462"/>
                  </a:cubicBezTo>
                  <a:cubicBezTo>
                    <a:pt x="2622" y="3344"/>
                    <a:pt x="2667" y="3216"/>
                    <a:pt x="2704" y="3071"/>
                  </a:cubicBezTo>
                  <a:cubicBezTo>
                    <a:pt x="2760" y="2856"/>
                    <a:pt x="2769" y="2620"/>
                    <a:pt x="2730" y="2396"/>
                  </a:cubicBezTo>
                  <a:cubicBezTo>
                    <a:pt x="2697" y="2197"/>
                    <a:pt x="2619" y="1993"/>
                    <a:pt x="2494" y="1771"/>
                  </a:cubicBezTo>
                  <a:cubicBezTo>
                    <a:pt x="2392" y="1600"/>
                    <a:pt x="2253" y="1434"/>
                    <a:pt x="2062" y="1247"/>
                  </a:cubicBezTo>
                  <a:cubicBezTo>
                    <a:pt x="1907" y="1098"/>
                    <a:pt x="1727" y="956"/>
                    <a:pt x="1495" y="800"/>
                  </a:cubicBezTo>
                  <a:cubicBezTo>
                    <a:pt x="1298" y="667"/>
                    <a:pt x="1085" y="541"/>
                    <a:pt x="822" y="401"/>
                  </a:cubicBezTo>
                  <a:cubicBezTo>
                    <a:pt x="555" y="258"/>
                    <a:pt x="281" y="128"/>
                    <a:pt x="1" y="0"/>
                  </a:cubicBezTo>
                  <a:close/>
                </a:path>
              </a:pathLst>
            </a:custGeom>
            <a:solidFill>
              <a:srgbClr val="6D76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56" name="Google Shape;4156;p16"/>
            <p:cNvSpPr/>
            <p:nvPr/>
          </p:nvSpPr>
          <p:spPr>
            <a:xfrm>
              <a:off x="3387650" y="-898375"/>
              <a:ext cx="187650" cy="57650"/>
            </a:xfrm>
            <a:custGeom>
              <a:avLst/>
              <a:gdLst/>
              <a:ahLst/>
              <a:cxnLst/>
              <a:rect l="l" t="t" r="r" b="b"/>
              <a:pathLst>
                <a:path w="7506" h="2306" extrusionOk="0">
                  <a:moveTo>
                    <a:pt x="4433" y="2283"/>
                  </a:moveTo>
                  <a:lnTo>
                    <a:pt x="4424" y="2285"/>
                  </a:lnTo>
                  <a:lnTo>
                    <a:pt x="4424" y="2285"/>
                  </a:lnTo>
                  <a:cubicBezTo>
                    <a:pt x="4422" y="2286"/>
                    <a:pt x="4419" y="2286"/>
                    <a:pt x="4417" y="2287"/>
                  </a:cubicBezTo>
                  <a:lnTo>
                    <a:pt x="4433" y="2283"/>
                  </a:lnTo>
                  <a:close/>
                  <a:moveTo>
                    <a:pt x="2318" y="1"/>
                  </a:moveTo>
                  <a:cubicBezTo>
                    <a:pt x="2127" y="1"/>
                    <a:pt x="1930" y="12"/>
                    <a:pt x="1729" y="33"/>
                  </a:cubicBezTo>
                  <a:cubicBezTo>
                    <a:pt x="1424" y="65"/>
                    <a:pt x="1092" y="127"/>
                    <a:pt x="689" y="227"/>
                  </a:cubicBezTo>
                  <a:cubicBezTo>
                    <a:pt x="459" y="285"/>
                    <a:pt x="222" y="351"/>
                    <a:pt x="1" y="415"/>
                  </a:cubicBezTo>
                  <a:cubicBezTo>
                    <a:pt x="110" y="395"/>
                    <a:pt x="216" y="371"/>
                    <a:pt x="321" y="344"/>
                  </a:cubicBezTo>
                  <a:cubicBezTo>
                    <a:pt x="503" y="300"/>
                    <a:pt x="687" y="253"/>
                    <a:pt x="870" y="211"/>
                  </a:cubicBezTo>
                  <a:cubicBezTo>
                    <a:pt x="1046" y="174"/>
                    <a:pt x="1226" y="140"/>
                    <a:pt x="1405" y="122"/>
                  </a:cubicBezTo>
                  <a:cubicBezTo>
                    <a:pt x="1494" y="114"/>
                    <a:pt x="1584" y="108"/>
                    <a:pt x="1673" y="108"/>
                  </a:cubicBezTo>
                  <a:cubicBezTo>
                    <a:pt x="1750" y="108"/>
                    <a:pt x="1827" y="112"/>
                    <a:pt x="1902" y="122"/>
                  </a:cubicBezTo>
                  <a:cubicBezTo>
                    <a:pt x="2062" y="144"/>
                    <a:pt x="2224" y="183"/>
                    <a:pt x="2368" y="255"/>
                  </a:cubicBezTo>
                  <a:cubicBezTo>
                    <a:pt x="2406" y="275"/>
                    <a:pt x="2447" y="295"/>
                    <a:pt x="2484" y="316"/>
                  </a:cubicBezTo>
                  <a:cubicBezTo>
                    <a:pt x="2516" y="336"/>
                    <a:pt x="2550" y="355"/>
                    <a:pt x="2580" y="381"/>
                  </a:cubicBezTo>
                  <a:cubicBezTo>
                    <a:pt x="2623" y="413"/>
                    <a:pt x="2666" y="451"/>
                    <a:pt x="2699" y="494"/>
                  </a:cubicBezTo>
                  <a:cubicBezTo>
                    <a:pt x="2727" y="527"/>
                    <a:pt x="2750" y="562"/>
                    <a:pt x="2771" y="599"/>
                  </a:cubicBezTo>
                  <a:cubicBezTo>
                    <a:pt x="2824" y="697"/>
                    <a:pt x="2866" y="799"/>
                    <a:pt x="2899" y="904"/>
                  </a:cubicBezTo>
                  <a:cubicBezTo>
                    <a:pt x="2925" y="984"/>
                    <a:pt x="2951" y="1066"/>
                    <a:pt x="2987" y="1144"/>
                  </a:cubicBezTo>
                  <a:cubicBezTo>
                    <a:pt x="2994" y="1155"/>
                    <a:pt x="3001" y="1165"/>
                    <a:pt x="3008" y="1174"/>
                  </a:cubicBezTo>
                  <a:cubicBezTo>
                    <a:pt x="3025" y="1187"/>
                    <a:pt x="3043" y="1198"/>
                    <a:pt x="3060" y="1207"/>
                  </a:cubicBezTo>
                  <a:lnTo>
                    <a:pt x="3061" y="1207"/>
                  </a:lnTo>
                  <a:cubicBezTo>
                    <a:pt x="3100" y="1224"/>
                    <a:pt x="3138" y="1238"/>
                    <a:pt x="3176" y="1251"/>
                  </a:cubicBezTo>
                  <a:cubicBezTo>
                    <a:pt x="3204" y="1257"/>
                    <a:pt x="3231" y="1264"/>
                    <a:pt x="3260" y="1266"/>
                  </a:cubicBezTo>
                  <a:cubicBezTo>
                    <a:pt x="3287" y="1267"/>
                    <a:pt x="3316" y="1270"/>
                    <a:pt x="3341" y="1271"/>
                  </a:cubicBezTo>
                  <a:lnTo>
                    <a:pt x="3352" y="1271"/>
                  </a:lnTo>
                  <a:cubicBezTo>
                    <a:pt x="3488" y="1267"/>
                    <a:pt x="3622" y="1238"/>
                    <a:pt x="3761" y="1221"/>
                  </a:cubicBezTo>
                  <a:cubicBezTo>
                    <a:pt x="3842" y="1209"/>
                    <a:pt x="3923" y="1200"/>
                    <a:pt x="4005" y="1200"/>
                  </a:cubicBezTo>
                  <a:cubicBezTo>
                    <a:pt x="4049" y="1200"/>
                    <a:pt x="4092" y="1203"/>
                    <a:pt x="4136" y="1208"/>
                  </a:cubicBezTo>
                  <a:cubicBezTo>
                    <a:pt x="4177" y="1214"/>
                    <a:pt x="4206" y="1259"/>
                    <a:pt x="4189" y="1299"/>
                  </a:cubicBezTo>
                  <a:cubicBezTo>
                    <a:pt x="4137" y="1418"/>
                    <a:pt x="4067" y="1530"/>
                    <a:pt x="3995" y="1639"/>
                  </a:cubicBezTo>
                  <a:cubicBezTo>
                    <a:pt x="3933" y="1732"/>
                    <a:pt x="3866" y="1826"/>
                    <a:pt x="3811" y="1924"/>
                  </a:cubicBezTo>
                  <a:cubicBezTo>
                    <a:pt x="3808" y="1925"/>
                    <a:pt x="3807" y="1928"/>
                    <a:pt x="3807" y="1931"/>
                  </a:cubicBezTo>
                  <a:cubicBezTo>
                    <a:pt x="3808" y="1928"/>
                    <a:pt x="3808" y="1926"/>
                    <a:pt x="3811" y="1925"/>
                  </a:cubicBezTo>
                  <a:lnTo>
                    <a:pt x="3811" y="1925"/>
                  </a:lnTo>
                  <a:cubicBezTo>
                    <a:pt x="3809" y="1928"/>
                    <a:pt x="3808" y="1930"/>
                    <a:pt x="3807" y="1931"/>
                  </a:cubicBezTo>
                  <a:lnTo>
                    <a:pt x="3807" y="1931"/>
                  </a:lnTo>
                  <a:cubicBezTo>
                    <a:pt x="3807" y="1931"/>
                    <a:pt x="3807" y="1931"/>
                    <a:pt x="3807" y="1931"/>
                  </a:cubicBezTo>
                  <a:lnTo>
                    <a:pt x="3807" y="1931"/>
                  </a:lnTo>
                  <a:cubicBezTo>
                    <a:pt x="3787" y="1968"/>
                    <a:pt x="3769" y="2007"/>
                    <a:pt x="3757" y="2047"/>
                  </a:cubicBezTo>
                  <a:cubicBezTo>
                    <a:pt x="3754" y="2064"/>
                    <a:pt x="3751" y="2082"/>
                    <a:pt x="3749" y="2100"/>
                  </a:cubicBezTo>
                  <a:cubicBezTo>
                    <a:pt x="3751" y="2110"/>
                    <a:pt x="3751" y="2117"/>
                    <a:pt x="3754" y="2126"/>
                  </a:cubicBezTo>
                  <a:cubicBezTo>
                    <a:pt x="3755" y="2135"/>
                    <a:pt x="3758" y="2143"/>
                    <a:pt x="3762" y="2150"/>
                  </a:cubicBezTo>
                  <a:cubicBezTo>
                    <a:pt x="3769" y="2162"/>
                    <a:pt x="3777" y="2171"/>
                    <a:pt x="3784" y="2179"/>
                  </a:cubicBezTo>
                  <a:cubicBezTo>
                    <a:pt x="3800" y="2192"/>
                    <a:pt x="3815" y="2205"/>
                    <a:pt x="3833" y="2214"/>
                  </a:cubicBezTo>
                  <a:cubicBezTo>
                    <a:pt x="3834" y="2214"/>
                    <a:pt x="3834" y="2215"/>
                    <a:pt x="3836" y="2215"/>
                  </a:cubicBezTo>
                  <a:lnTo>
                    <a:pt x="3837" y="2215"/>
                  </a:lnTo>
                  <a:cubicBezTo>
                    <a:pt x="3883" y="2235"/>
                    <a:pt x="3927" y="2251"/>
                    <a:pt x="3976" y="2264"/>
                  </a:cubicBezTo>
                  <a:cubicBezTo>
                    <a:pt x="4078" y="2285"/>
                    <a:pt x="4182" y="2300"/>
                    <a:pt x="4287" y="2306"/>
                  </a:cubicBezTo>
                  <a:cubicBezTo>
                    <a:pt x="4314" y="2306"/>
                    <a:pt x="4343" y="2304"/>
                    <a:pt x="4368" y="2298"/>
                  </a:cubicBezTo>
                  <a:lnTo>
                    <a:pt x="4424" y="2285"/>
                  </a:lnTo>
                  <a:lnTo>
                    <a:pt x="4424" y="2285"/>
                  </a:lnTo>
                  <a:cubicBezTo>
                    <a:pt x="4635" y="2218"/>
                    <a:pt x="4814" y="2092"/>
                    <a:pt x="5012" y="1998"/>
                  </a:cubicBezTo>
                  <a:cubicBezTo>
                    <a:pt x="5062" y="1974"/>
                    <a:pt x="5114" y="1948"/>
                    <a:pt x="5167" y="1931"/>
                  </a:cubicBezTo>
                  <a:cubicBezTo>
                    <a:pt x="5207" y="1918"/>
                    <a:pt x="5247" y="1906"/>
                    <a:pt x="5288" y="1898"/>
                  </a:cubicBezTo>
                  <a:cubicBezTo>
                    <a:pt x="5397" y="1873"/>
                    <a:pt x="5509" y="1852"/>
                    <a:pt x="5618" y="1840"/>
                  </a:cubicBezTo>
                  <a:cubicBezTo>
                    <a:pt x="5711" y="1832"/>
                    <a:pt x="5803" y="1827"/>
                    <a:pt x="5896" y="1827"/>
                  </a:cubicBezTo>
                  <a:cubicBezTo>
                    <a:pt x="6027" y="1827"/>
                    <a:pt x="6158" y="1836"/>
                    <a:pt x="6289" y="1855"/>
                  </a:cubicBezTo>
                  <a:cubicBezTo>
                    <a:pt x="6396" y="1870"/>
                    <a:pt x="6501" y="1890"/>
                    <a:pt x="6608" y="1913"/>
                  </a:cubicBezTo>
                  <a:cubicBezTo>
                    <a:pt x="6911" y="1674"/>
                    <a:pt x="7201" y="1392"/>
                    <a:pt x="7467" y="1072"/>
                  </a:cubicBezTo>
                  <a:cubicBezTo>
                    <a:pt x="7492" y="1043"/>
                    <a:pt x="7505" y="1000"/>
                    <a:pt x="7502" y="957"/>
                  </a:cubicBezTo>
                  <a:cubicBezTo>
                    <a:pt x="7498" y="914"/>
                    <a:pt x="7477" y="876"/>
                    <a:pt x="7445" y="849"/>
                  </a:cubicBezTo>
                  <a:cubicBezTo>
                    <a:pt x="7416" y="826"/>
                    <a:pt x="7380" y="814"/>
                    <a:pt x="7344" y="814"/>
                  </a:cubicBezTo>
                  <a:cubicBezTo>
                    <a:pt x="7312" y="814"/>
                    <a:pt x="7280" y="823"/>
                    <a:pt x="7253" y="842"/>
                  </a:cubicBezTo>
                  <a:cubicBezTo>
                    <a:pt x="7207" y="808"/>
                    <a:pt x="7157" y="790"/>
                    <a:pt x="7108" y="790"/>
                  </a:cubicBezTo>
                  <a:cubicBezTo>
                    <a:pt x="7103" y="790"/>
                    <a:pt x="7098" y="790"/>
                    <a:pt x="7093" y="790"/>
                  </a:cubicBezTo>
                  <a:cubicBezTo>
                    <a:pt x="6998" y="796"/>
                    <a:pt x="6901" y="798"/>
                    <a:pt x="6806" y="798"/>
                  </a:cubicBezTo>
                  <a:cubicBezTo>
                    <a:pt x="6778" y="798"/>
                    <a:pt x="6751" y="798"/>
                    <a:pt x="6724" y="797"/>
                  </a:cubicBezTo>
                  <a:cubicBezTo>
                    <a:pt x="5990" y="773"/>
                    <a:pt x="5276" y="583"/>
                    <a:pt x="4584" y="400"/>
                  </a:cubicBezTo>
                  <a:cubicBezTo>
                    <a:pt x="4005" y="246"/>
                    <a:pt x="3420" y="91"/>
                    <a:pt x="2824" y="28"/>
                  </a:cubicBezTo>
                  <a:cubicBezTo>
                    <a:pt x="2662" y="10"/>
                    <a:pt x="2493" y="1"/>
                    <a:pt x="2318" y="1"/>
                  </a:cubicBezTo>
                  <a:close/>
                </a:path>
              </a:pathLst>
            </a:custGeom>
            <a:solidFill>
              <a:srgbClr val="6D76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57" name="Google Shape;4157;p16"/>
            <p:cNvSpPr/>
            <p:nvPr/>
          </p:nvSpPr>
          <p:spPr>
            <a:xfrm>
              <a:off x="3464250" y="-868175"/>
              <a:ext cx="50" cy="100"/>
            </a:xfrm>
            <a:custGeom>
              <a:avLst/>
              <a:gdLst/>
              <a:ahLst/>
              <a:cxnLst/>
              <a:rect l="l" t="t" r="r" b="b"/>
              <a:pathLst>
                <a:path w="2" h="4" extrusionOk="0">
                  <a:moveTo>
                    <a:pt x="2" y="3"/>
                  </a:moveTo>
                  <a:cubicBezTo>
                    <a:pt x="0" y="3"/>
                    <a:pt x="0" y="3"/>
                    <a:pt x="2" y="3"/>
                  </a:cubicBezTo>
                  <a:cubicBezTo>
                    <a:pt x="0" y="0"/>
                    <a:pt x="0" y="0"/>
                    <a:pt x="2" y="3"/>
                  </a:cubicBezTo>
                  <a:cubicBezTo>
                    <a:pt x="0" y="3"/>
                    <a:pt x="0" y="3"/>
                    <a:pt x="2" y="3"/>
                  </a:cubicBezTo>
                  <a:close/>
                </a:path>
              </a:pathLst>
            </a:custGeom>
            <a:solidFill>
              <a:srgbClr val="6D76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58" name="Google Shape;4158;p16"/>
            <p:cNvSpPr/>
            <p:nvPr/>
          </p:nvSpPr>
          <p:spPr>
            <a:xfrm>
              <a:off x="3464275" y="-868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6D76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59" name="Google Shape;4159;p16"/>
            <p:cNvSpPr/>
            <p:nvPr/>
          </p:nvSpPr>
          <p:spPr>
            <a:xfrm>
              <a:off x="3464325" y="-868075"/>
              <a:ext cx="300" cy="125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0" y="1"/>
                  </a:moveTo>
                  <a:cubicBezTo>
                    <a:pt x="1" y="1"/>
                    <a:pt x="2" y="1"/>
                    <a:pt x="3" y="1"/>
                  </a:cubicBezTo>
                  <a:lnTo>
                    <a:pt x="3" y="1"/>
                  </a:lnTo>
                  <a:cubicBezTo>
                    <a:pt x="2" y="1"/>
                    <a:pt x="1" y="1"/>
                    <a:pt x="0" y="1"/>
                  </a:cubicBezTo>
                  <a:close/>
                  <a:moveTo>
                    <a:pt x="3" y="1"/>
                  </a:moveTo>
                  <a:cubicBezTo>
                    <a:pt x="7" y="3"/>
                    <a:pt x="8" y="4"/>
                    <a:pt x="12" y="5"/>
                  </a:cubicBezTo>
                  <a:cubicBezTo>
                    <a:pt x="8" y="3"/>
                    <a:pt x="6" y="2"/>
                    <a:pt x="3" y="1"/>
                  </a:cubicBezTo>
                  <a:close/>
                </a:path>
              </a:pathLst>
            </a:custGeom>
            <a:solidFill>
              <a:srgbClr val="6D76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60" name="Google Shape;4160;p16"/>
            <p:cNvSpPr/>
            <p:nvPr/>
          </p:nvSpPr>
          <p:spPr>
            <a:xfrm>
              <a:off x="3471175" y="-866500"/>
              <a:ext cx="175" cy="25"/>
            </a:xfrm>
            <a:custGeom>
              <a:avLst/>
              <a:gdLst/>
              <a:ahLst/>
              <a:cxnLst/>
              <a:rect l="l" t="t" r="r" b="b"/>
              <a:pathLst>
                <a:path w="7" h="1" extrusionOk="0">
                  <a:moveTo>
                    <a:pt x="6" y="1"/>
                  </a:moveTo>
                  <a:cubicBezTo>
                    <a:pt x="6" y="1"/>
                    <a:pt x="5" y="1"/>
                    <a:pt x="6" y="1"/>
                  </a:cubicBezTo>
                  <a:lnTo>
                    <a:pt x="0" y="1"/>
                  </a:lnTo>
                  <a:lnTo>
                    <a:pt x="6" y="1"/>
                  </a:lnTo>
                  <a:close/>
                </a:path>
              </a:pathLst>
            </a:custGeom>
            <a:solidFill>
              <a:srgbClr val="6D76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61" name="Google Shape;4161;p16"/>
            <p:cNvSpPr/>
            <p:nvPr/>
          </p:nvSpPr>
          <p:spPr>
            <a:xfrm>
              <a:off x="3483625" y="-842950"/>
              <a:ext cx="100" cy="75"/>
            </a:xfrm>
            <a:custGeom>
              <a:avLst/>
              <a:gdLst/>
              <a:ahLst/>
              <a:cxnLst/>
              <a:rect l="l" t="t" r="r" b="b"/>
              <a:pathLst>
                <a:path w="4" h="3" extrusionOk="0">
                  <a:moveTo>
                    <a:pt x="1" y="1"/>
                  </a:moveTo>
                  <a:cubicBezTo>
                    <a:pt x="1" y="2"/>
                    <a:pt x="2" y="2"/>
                    <a:pt x="4" y="2"/>
                  </a:cubicBezTo>
                  <a:cubicBezTo>
                    <a:pt x="2" y="2"/>
                    <a:pt x="2" y="1"/>
                    <a:pt x="1" y="1"/>
                  </a:cubicBezTo>
                  <a:close/>
                </a:path>
              </a:pathLst>
            </a:custGeom>
            <a:solidFill>
              <a:srgbClr val="6D76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62" name="Google Shape;4162;p16"/>
            <p:cNvSpPr/>
            <p:nvPr/>
          </p:nvSpPr>
          <p:spPr>
            <a:xfrm>
              <a:off x="3483675" y="-842875"/>
              <a:ext cx="225" cy="150"/>
            </a:xfrm>
            <a:custGeom>
              <a:avLst/>
              <a:gdLst/>
              <a:ahLst/>
              <a:cxnLst/>
              <a:rect l="l" t="t" r="r" b="b"/>
              <a:pathLst>
                <a:path w="9" h="6" extrusionOk="0">
                  <a:moveTo>
                    <a:pt x="0" y="1"/>
                  </a:moveTo>
                  <a:cubicBezTo>
                    <a:pt x="3" y="1"/>
                    <a:pt x="6" y="2"/>
                    <a:pt x="9" y="5"/>
                  </a:cubicBezTo>
                  <a:cubicBezTo>
                    <a:pt x="7" y="2"/>
                    <a:pt x="6" y="1"/>
                    <a:pt x="2" y="1"/>
                  </a:cubicBezTo>
                  <a:close/>
                </a:path>
              </a:pathLst>
            </a:custGeom>
            <a:solidFill>
              <a:srgbClr val="6D76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63" name="Google Shape;4163;p16"/>
            <p:cNvSpPr/>
            <p:nvPr/>
          </p:nvSpPr>
          <p:spPr>
            <a:xfrm>
              <a:off x="3259475" y="-956325"/>
              <a:ext cx="177425" cy="47425"/>
            </a:xfrm>
            <a:custGeom>
              <a:avLst/>
              <a:gdLst/>
              <a:ahLst/>
              <a:cxnLst/>
              <a:rect l="l" t="t" r="r" b="b"/>
              <a:pathLst>
                <a:path w="7097" h="1897" extrusionOk="0">
                  <a:moveTo>
                    <a:pt x="2967" y="455"/>
                  </a:moveTo>
                  <a:cubicBezTo>
                    <a:pt x="2971" y="455"/>
                    <a:pt x="2974" y="455"/>
                    <a:pt x="2977" y="455"/>
                  </a:cubicBezTo>
                  <a:lnTo>
                    <a:pt x="2977" y="455"/>
                  </a:lnTo>
                  <a:cubicBezTo>
                    <a:pt x="2977" y="455"/>
                    <a:pt x="2977" y="455"/>
                    <a:pt x="2978" y="455"/>
                  </a:cubicBezTo>
                  <a:close/>
                  <a:moveTo>
                    <a:pt x="2292" y="645"/>
                  </a:moveTo>
                  <a:lnTo>
                    <a:pt x="2292" y="645"/>
                  </a:lnTo>
                  <a:cubicBezTo>
                    <a:pt x="2291" y="646"/>
                    <a:pt x="2290" y="646"/>
                    <a:pt x="2290" y="646"/>
                  </a:cubicBezTo>
                  <a:cubicBezTo>
                    <a:pt x="2290" y="646"/>
                    <a:pt x="2291" y="646"/>
                    <a:pt x="2292" y="645"/>
                  </a:cubicBezTo>
                  <a:close/>
                  <a:moveTo>
                    <a:pt x="6893" y="723"/>
                  </a:moveTo>
                  <a:cubicBezTo>
                    <a:pt x="6893" y="723"/>
                    <a:pt x="6894" y="723"/>
                    <a:pt x="6894" y="723"/>
                  </a:cubicBezTo>
                  <a:lnTo>
                    <a:pt x="6894" y="723"/>
                  </a:lnTo>
                  <a:cubicBezTo>
                    <a:pt x="6894" y="723"/>
                    <a:pt x="6894" y="723"/>
                    <a:pt x="6893" y="723"/>
                  </a:cubicBezTo>
                  <a:close/>
                  <a:moveTo>
                    <a:pt x="4702" y="0"/>
                  </a:moveTo>
                  <a:lnTo>
                    <a:pt x="4702" y="0"/>
                  </a:lnTo>
                  <a:cubicBezTo>
                    <a:pt x="4638" y="3"/>
                    <a:pt x="4573" y="10"/>
                    <a:pt x="4511" y="22"/>
                  </a:cubicBezTo>
                  <a:cubicBezTo>
                    <a:pt x="4468" y="33"/>
                    <a:pt x="4431" y="50"/>
                    <a:pt x="4392" y="71"/>
                  </a:cubicBezTo>
                  <a:cubicBezTo>
                    <a:pt x="4349" y="98"/>
                    <a:pt x="4309" y="128"/>
                    <a:pt x="4272" y="158"/>
                  </a:cubicBezTo>
                  <a:cubicBezTo>
                    <a:pt x="4230" y="194"/>
                    <a:pt x="4188" y="230"/>
                    <a:pt x="4144" y="263"/>
                  </a:cubicBezTo>
                  <a:cubicBezTo>
                    <a:pt x="4095" y="297"/>
                    <a:pt x="4042" y="329"/>
                    <a:pt x="3986" y="355"/>
                  </a:cubicBezTo>
                  <a:cubicBezTo>
                    <a:pt x="3918" y="385"/>
                    <a:pt x="3848" y="408"/>
                    <a:pt x="3776" y="424"/>
                  </a:cubicBezTo>
                  <a:cubicBezTo>
                    <a:pt x="3703" y="443"/>
                    <a:pt x="3627" y="455"/>
                    <a:pt x="3549" y="460"/>
                  </a:cubicBezTo>
                  <a:cubicBezTo>
                    <a:pt x="3495" y="463"/>
                    <a:pt x="3440" y="466"/>
                    <a:pt x="3386" y="466"/>
                  </a:cubicBezTo>
                  <a:cubicBezTo>
                    <a:pt x="3374" y="466"/>
                    <a:pt x="3363" y="466"/>
                    <a:pt x="3351" y="465"/>
                  </a:cubicBezTo>
                  <a:cubicBezTo>
                    <a:pt x="3226" y="464"/>
                    <a:pt x="3103" y="456"/>
                    <a:pt x="2977" y="455"/>
                  </a:cubicBezTo>
                  <a:lnTo>
                    <a:pt x="2977" y="455"/>
                  </a:lnTo>
                  <a:cubicBezTo>
                    <a:pt x="2920" y="457"/>
                    <a:pt x="2862" y="458"/>
                    <a:pt x="2805" y="465"/>
                  </a:cubicBezTo>
                  <a:cubicBezTo>
                    <a:pt x="2745" y="474"/>
                    <a:pt x="2687" y="486"/>
                    <a:pt x="2630" y="499"/>
                  </a:cubicBezTo>
                  <a:cubicBezTo>
                    <a:pt x="2575" y="514"/>
                    <a:pt x="2521" y="532"/>
                    <a:pt x="2468" y="556"/>
                  </a:cubicBezTo>
                  <a:cubicBezTo>
                    <a:pt x="2407" y="581"/>
                    <a:pt x="2350" y="613"/>
                    <a:pt x="2293" y="644"/>
                  </a:cubicBezTo>
                  <a:lnTo>
                    <a:pt x="2293" y="644"/>
                  </a:lnTo>
                  <a:cubicBezTo>
                    <a:pt x="2297" y="642"/>
                    <a:pt x="2300" y="640"/>
                    <a:pt x="2304" y="638"/>
                  </a:cubicBezTo>
                  <a:lnTo>
                    <a:pt x="2304" y="638"/>
                  </a:lnTo>
                  <a:cubicBezTo>
                    <a:pt x="2300" y="639"/>
                    <a:pt x="2297" y="642"/>
                    <a:pt x="2292" y="645"/>
                  </a:cubicBezTo>
                  <a:lnTo>
                    <a:pt x="2292" y="645"/>
                  </a:lnTo>
                  <a:cubicBezTo>
                    <a:pt x="2292" y="645"/>
                    <a:pt x="2293" y="645"/>
                    <a:pt x="2293" y="644"/>
                  </a:cubicBezTo>
                  <a:lnTo>
                    <a:pt x="2293" y="644"/>
                  </a:lnTo>
                  <a:cubicBezTo>
                    <a:pt x="2027" y="809"/>
                    <a:pt x="1770" y="991"/>
                    <a:pt x="1510" y="1168"/>
                  </a:cubicBezTo>
                  <a:cubicBezTo>
                    <a:pt x="1313" y="1303"/>
                    <a:pt x="1112" y="1435"/>
                    <a:pt x="899" y="1547"/>
                  </a:cubicBezTo>
                  <a:cubicBezTo>
                    <a:pt x="684" y="1659"/>
                    <a:pt x="461" y="1748"/>
                    <a:pt x="227" y="1810"/>
                  </a:cubicBezTo>
                  <a:cubicBezTo>
                    <a:pt x="151" y="1830"/>
                    <a:pt x="78" y="1849"/>
                    <a:pt x="0" y="1864"/>
                  </a:cubicBezTo>
                  <a:cubicBezTo>
                    <a:pt x="148" y="1887"/>
                    <a:pt x="306" y="1896"/>
                    <a:pt x="475" y="1896"/>
                  </a:cubicBezTo>
                  <a:cubicBezTo>
                    <a:pt x="486" y="1896"/>
                    <a:pt x="496" y="1896"/>
                    <a:pt x="506" y="1896"/>
                  </a:cubicBezTo>
                  <a:cubicBezTo>
                    <a:pt x="921" y="1896"/>
                    <a:pt x="1368" y="1811"/>
                    <a:pt x="1903" y="1633"/>
                  </a:cubicBezTo>
                  <a:cubicBezTo>
                    <a:pt x="2277" y="1508"/>
                    <a:pt x="2637" y="1355"/>
                    <a:pt x="2989" y="1204"/>
                  </a:cubicBezTo>
                  <a:lnTo>
                    <a:pt x="3016" y="1191"/>
                  </a:lnTo>
                  <a:cubicBezTo>
                    <a:pt x="3528" y="974"/>
                    <a:pt x="4048" y="753"/>
                    <a:pt x="4586" y="621"/>
                  </a:cubicBezTo>
                  <a:cubicBezTo>
                    <a:pt x="4877" y="553"/>
                    <a:pt x="5162" y="519"/>
                    <a:pt x="5436" y="519"/>
                  </a:cubicBezTo>
                  <a:cubicBezTo>
                    <a:pt x="5462" y="519"/>
                    <a:pt x="5489" y="519"/>
                    <a:pt x="5515" y="520"/>
                  </a:cubicBezTo>
                  <a:cubicBezTo>
                    <a:pt x="5785" y="530"/>
                    <a:pt x="6053" y="578"/>
                    <a:pt x="6313" y="654"/>
                  </a:cubicBezTo>
                  <a:cubicBezTo>
                    <a:pt x="6511" y="717"/>
                    <a:pt x="6716" y="802"/>
                    <a:pt x="6924" y="911"/>
                  </a:cubicBezTo>
                  <a:cubicBezTo>
                    <a:pt x="6940" y="920"/>
                    <a:pt x="6958" y="924"/>
                    <a:pt x="6975" y="924"/>
                  </a:cubicBezTo>
                  <a:cubicBezTo>
                    <a:pt x="7001" y="924"/>
                    <a:pt x="7027" y="915"/>
                    <a:pt x="7051" y="898"/>
                  </a:cubicBezTo>
                  <a:cubicBezTo>
                    <a:pt x="7067" y="886"/>
                    <a:pt x="7082" y="869"/>
                    <a:pt x="7092" y="850"/>
                  </a:cubicBezTo>
                  <a:cubicBezTo>
                    <a:pt x="7094" y="846"/>
                    <a:pt x="7095" y="840"/>
                    <a:pt x="7097" y="837"/>
                  </a:cubicBezTo>
                  <a:cubicBezTo>
                    <a:pt x="7090" y="836"/>
                    <a:pt x="7081" y="832"/>
                    <a:pt x="7074" y="826"/>
                  </a:cubicBezTo>
                  <a:cubicBezTo>
                    <a:pt x="7016" y="794"/>
                    <a:pt x="6959" y="761"/>
                    <a:pt x="6901" y="728"/>
                  </a:cubicBezTo>
                  <a:cubicBezTo>
                    <a:pt x="6901" y="727"/>
                    <a:pt x="6900" y="726"/>
                    <a:pt x="6899" y="725"/>
                  </a:cubicBezTo>
                  <a:lnTo>
                    <a:pt x="6899" y="725"/>
                  </a:lnTo>
                  <a:cubicBezTo>
                    <a:pt x="6899" y="725"/>
                    <a:pt x="6899" y="725"/>
                    <a:pt x="6899" y="725"/>
                  </a:cubicBezTo>
                  <a:cubicBezTo>
                    <a:pt x="6897" y="725"/>
                    <a:pt x="6896" y="724"/>
                    <a:pt x="6896" y="724"/>
                  </a:cubicBezTo>
                  <a:lnTo>
                    <a:pt x="6896" y="724"/>
                  </a:lnTo>
                  <a:cubicBezTo>
                    <a:pt x="6897" y="725"/>
                    <a:pt x="6898" y="725"/>
                    <a:pt x="6899" y="725"/>
                  </a:cubicBezTo>
                  <a:lnTo>
                    <a:pt x="6899" y="725"/>
                  </a:lnTo>
                  <a:cubicBezTo>
                    <a:pt x="6898" y="724"/>
                    <a:pt x="6896" y="724"/>
                    <a:pt x="6896" y="724"/>
                  </a:cubicBezTo>
                  <a:lnTo>
                    <a:pt x="6896" y="724"/>
                  </a:lnTo>
                  <a:cubicBezTo>
                    <a:pt x="6895" y="724"/>
                    <a:pt x="6895" y="724"/>
                    <a:pt x="6894" y="723"/>
                  </a:cubicBezTo>
                  <a:lnTo>
                    <a:pt x="6894" y="723"/>
                  </a:lnTo>
                  <a:cubicBezTo>
                    <a:pt x="6894" y="723"/>
                    <a:pt x="6894" y="724"/>
                    <a:pt x="6894" y="724"/>
                  </a:cubicBezTo>
                  <a:cubicBezTo>
                    <a:pt x="6407" y="458"/>
                    <a:pt x="5893" y="234"/>
                    <a:pt x="5355" y="96"/>
                  </a:cubicBezTo>
                  <a:lnTo>
                    <a:pt x="5355" y="96"/>
                  </a:lnTo>
                  <a:lnTo>
                    <a:pt x="5370" y="101"/>
                  </a:lnTo>
                  <a:cubicBezTo>
                    <a:pt x="5146" y="46"/>
                    <a:pt x="4917" y="3"/>
                    <a:pt x="4684" y="3"/>
                  </a:cubicBezTo>
                  <a:cubicBezTo>
                    <a:pt x="4690" y="3"/>
                    <a:pt x="4695" y="3"/>
                    <a:pt x="4702" y="0"/>
                  </a:cubicBezTo>
                  <a:close/>
                </a:path>
              </a:pathLst>
            </a:custGeom>
            <a:solidFill>
              <a:srgbClr val="6D76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64" name="Google Shape;4164;p16"/>
            <p:cNvSpPr/>
            <p:nvPr/>
          </p:nvSpPr>
          <p:spPr>
            <a:xfrm>
              <a:off x="3431825" y="-938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D76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65" name="Google Shape;4165;p16"/>
            <p:cNvSpPr/>
            <p:nvPr/>
          </p:nvSpPr>
          <p:spPr>
            <a:xfrm>
              <a:off x="3263550" y="-1123925"/>
              <a:ext cx="49950" cy="123175"/>
            </a:xfrm>
            <a:custGeom>
              <a:avLst/>
              <a:gdLst/>
              <a:ahLst/>
              <a:cxnLst/>
              <a:rect l="l" t="t" r="r" b="b"/>
              <a:pathLst>
                <a:path w="1998" h="4927" extrusionOk="0">
                  <a:moveTo>
                    <a:pt x="1" y="1"/>
                  </a:moveTo>
                  <a:cubicBezTo>
                    <a:pt x="65" y="67"/>
                    <a:pt x="123" y="133"/>
                    <a:pt x="167" y="209"/>
                  </a:cubicBezTo>
                  <a:cubicBezTo>
                    <a:pt x="203" y="268"/>
                    <a:pt x="239" y="328"/>
                    <a:pt x="265" y="394"/>
                  </a:cubicBezTo>
                  <a:cubicBezTo>
                    <a:pt x="288" y="449"/>
                    <a:pt x="305" y="507"/>
                    <a:pt x="323" y="564"/>
                  </a:cubicBezTo>
                  <a:cubicBezTo>
                    <a:pt x="348" y="669"/>
                    <a:pt x="366" y="775"/>
                    <a:pt x="374" y="883"/>
                  </a:cubicBezTo>
                  <a:cubicBezTo>
                    <a:pt x="383" y="995"/>
                    <a:pt x="387" y="1107"/>
                    <a:pt x="396" y="1217"/>
                  </a:cubicBezTo>
                  <a:cubicBezTo>
                    <a:pt x="404" y="1334"/>
                    <a:pt x="420" y="1450"/>
                    <a:pt x="449" y="1562"/>
                  </a:cubicBezTo>
                  <a:cubicBezTo>
                    <a:pt x="469" y="1631"/>
                    <a:pt x="491" y="1700"/>
                    <a:pt x="521" y="1765"/>
                  </a:cubicBezTo>
                  <a:cubicBezTo>
                    <a:pt x="554" y="1837"/>
                    <a:pt x="590" y="1903"/>
                    <a:pt x="630" y="1971"/>
                  </a:cubicBezTo>
                  <a:lnTo>
                    <a:pt x="630" y="1971"/>
                  </a:lnTo>
                  <a:cubicBezTo>
                    <a:pt x="628" y="1969"/>
                    <a:pt x="627" y="1967"/>
                    <a:pt x="626" y="1964"/>
                  </a:cubicBezTo>
                  <a:lnTo>
                    <a:pt x="626" y="1964"/>
                  </a:lnTo>
                  <a:cubicBezTo>
                    <a:pt x="627" y="1968"/>
                    <a:pt x="629" y="1970"/>
                    <a:pt x="631" y="1972"/>
                  </a:cubicBezTo>
                  <a:lnTo>
                    <a:pt x="631" y="1972"/>
                  </a:lnTo>
                  <a:cubicBezTo>
                    <a:pt x="630" y="1972"/>
                    <a:pt x="630" y="1972"/>
                    <a:pt x="630" y="1971"/>
                  </a:cubicBezTo>
                  <a:lnTo>
                    <a:pt x="630" y="1971"/>
                  </a:lnTo>
                  <a:cubicBezTo>
                    <a:pt x="630" y="1972"/>
                    <a:pt x="631" y="1973"/>
                    <a:pt x="631" y="1973"/>
                  </a:cubicBezTo>
                  <a:lnTo>
                    <a:pt x="631" y="1973"/>
                  </a:lnTo>
                  <a:cubicBezTo>
                    <a:pt x="631" y="1973"/>
                    <a:pt x="631" y="1973"/>
                    <a:pt x="631" y="1972"/>
                  </a:cubicBezTo>
                  <a:lnTo>
                    <a:pt x="631" y="1972"/>
                  </a:lnTo>
                  <a:cubicBezTo>
                    <a:pt x="632" y="1975"/>
                    <a:pt x="633" y="1977"/>
                    <a:pt x="634" y="1979"/>
                  </a:cubicBezTo>
                  <a:cubicBezTo>
                    <a:pt x="634" y="1978"/>
                    <a:pt x="633" y="1977"/>
                    <a:pt x="633" y="1976"/>
                  </a:cubicBezTo>
                  <a:lnTo>
                    <a:pt x="633" y="1976"/>
                  </a:lnTo>
                  <a:cubicBezTo>
                    <a:pt x="687" y="2064"/>
                    <a:pt x="745" y="2149"/>
                    <a:pt x="808" y="2230"/>
                  </a:cubicBezTo>
                  <a:cubicBezTo>
                    <a:pt x="851" y="2286"/>
                    <a:pt x="894" y="2339"/>
                    <a:pt x="930" y="2401"/>
                  </a:cubicBezTo>
                  <a:cubicBezTo>
                    <a:pt x="965" y="2457"/>
                    <a:pt x="990" y="2516"/>
                    <a:pt x="1006" y="2581"/>
                  </a:cubicBezTo>
                  <a:cubicBezTo>
                    <a:pt x="1026" y="2662"/>
                    <a:pt x="1035" y="2750"/>
                    <a:pt x="1033" y="2835"/>
                  </a:cubicBezTo>
                  <a:cubicBezTo>
                    <a:pt x="1033" y="2967"/>
                    <a:pt x="1026" y="3099"/>
                    <a:pt x="1006" y="3228"/>
                  </a:cubicBezTo>
                  <a:cubicBezTo>
                    <a:pt x="990" y="3330"/>
                    <a:pt x="969" y="3432"/>
                    <a:pt x="944" y="3534"/>
                  </a:cubicBezTo>
                  <a:cubicBezTo>
                    <a:pt x="904" y="3731"/>
                    <a:pt x="857" y="3928"/>
                    <a:pt x="855" y="4130"/>
                  </a:cubicBezTo>
                  <a:cubicBezTo>
                    <a:pt x="857" y="4198"/>
                    <a:pt x="864" y="4262"/>
                    <a:pt x="877" y="4327"/>
                  </a:cubicBezTo>
                  <a:cubicBezTo>
                    <a:pt x="877" y="4328"/>
                    <a:pt x="878" y="4331"/>
                    <a:pt x="878" y="4333"/>
                  </a:cubicBezTo>
                  <a:cubicBezTo>
                    <a:pt x="878" y="4331"/>
                    <a:pt x="877" y="4331"/>
                    <a:pt x="877" y="4330"/>
                  </a:cubicBezTo>
                  <a:lnTo>
                    <a:pt x="877" y="4330"/>
                  </a:lnTo>
                  <a:cubicBezTo>
                    <a:pt x="877" y="4331"/>
                    <a:pt x="878" y="4334"/>
                    <a:pt x="878" y="4337"/>
                  </a:cubicBezTo>
                  <a:cubicBezTo>
                    <a:pt x="887" y="4367"/>
                    <a:pt x="898" y="4397"/>
                    <a:pt x="911" y="4426"/>
                  </a:cubicBezTo>
                  <a:cubicBezTo>
                    <a:pt x="921" y="4449"/>
                    <a:pt x="933" y="4471"/>
                    <a:pt x="947" y="4492"/>
                  </a:cubicBezTo>
                  <a:cubicBezTo>
                    <a:pt x="970" y="4528"/>
                    <a:pt x="998" y="4563"/>
                    <a:pt x="1028" y="4594"/>
                  </a:cubicBezTo>
                  <a:cubicBezTo>
                    <a:pt x="1038" y="4606"/>
                    <a:pt x="1049" y="4614"/>
                    <a:pt x="1062" y="4626"/>
                  </a:cubicBezTo>
                  <a:cubicBezTo>
                    <a:pt x="1112" y="4663"/>
                    <a:pt x="1166" y="4699"/>
                    <a:pt x="1222" y="4734"/>
                  </a:cubicBezTo>
                  <a:cubicBezTo>
                    <a:pt x="1285" y="4765"/>
                    <a:pt x="1349" y="4792"/>
                    <a:pt x="1417" y="4815"/>
                  </a:cubicBezTo>
                  <a:cubicBezTo>
                    <a:pt x="1439" y="4823"/>
                    <a:pt x="1453" y="4843"/>
                    <a:pt x="1457" y="4864"/>
                  </a:cubicBezTo>
                  <a:lnTo>
                    <a:pt x="1569" y="4917"/>
                  </a:lnTo>
                  <a:cubicBezTo>
                    <a:pt x="1583" y="4923"/>
                    <a:pt x="1597" y="4926"/>
                    <a:pt x="1612" y="4926"/>
                  </a:cubicBezTo>
                  <a:cubicBezTo>
                    <a:pt x="1633" y="4926"/>
                    <a:pt x="1654" y="4920"/>
                    <a:pt x="1673" y="4907"/>
                  </a:cubicBezTo>
                  <a:cubicBezTo>
                    <a:pt x="1687" y="4896"/>
                    <a:pt x="1699" y="4884"/>
                    <a:pt x="1706" y="4866"/>
                  </a:cubicBezTo>
                  <a:cubicBezTo>
                    <a:pt x="1730" y="4814"/>
                    <a:pt x="1709" y="4755"/>
                    <a:pt x="1655" y="4729"/>
                  </a:cubicBezTo>
                  <a:cubicBezTo>
                    <a:pt x="1539" y="4676"/>
                    <a:pt x="1424" y="4616"/>
                    <a:pt x="1311" y="4548"/>
                  </a:cubicBezTo>
                  <a:cubicBezTo>
                    <a:pt x="1270" y="4521"/>
                    <a:pt x="1236" y="4498"/>
                    <a:pt x="1202" y="4472"/>
                  </a:cubicBezTo>
                  <a:cubicBezTo>
                    <a:pt x="1342" y="4370"/>
                    <a:pt x="1473" y="4239"/>
                    <a:pt x="1594" y="4087"/>
                  </a:cubicBezTo>
                  <a:cubicBezTo>
                    <a:pt x="1726" y="3915"/>
                    <a:pt x="1826" y="3730"/>
                    <a:pt x="1895" y="3539"/>
                  </a:cubicBezTo>
                  <a:cubicBezTo>
                    <a:pt x="1931" y="3431"/>
                    <a:pt x="1956" y="3336"/>
                    <a:pt x="1971" y="3244"/>
                  </a:cubicBezTo>
                  <a:cubicBezTo>
                    <a:pt x="1992" y="3139"/>
                    <a:pt x="1993" y="3034"/>
                    <a:pt x="1997" y="2925"/>
                  </a:cubicBezTo>
                  <a:cubicBezTo>
                    <a:pt x="1997" y="2756"/>
                    <a:pt x="1969" y="2573"/>
                    <a:pt x="1907" y="2349"/>
                  </a:cubicBezTo>
                  <a:cubicBezTo>
                    <a:pt x="1859" y="2177"/>
                    <a:pt x="1783" y="1995"/>
                    <a:pt x="1670" y="1783"/>
                  </a:cubicBezTo>
                  <a:cubicBezTo>
                    <a:pt x="1575" y="1610"/>
                    <a:pt x="1462" y="1434"/>
                    <a:pt x="1331" y="1265"/>
                  </a:cubicBezTo>
                  <a:cubicBezTo>
                    <a:pt x="1079" y="935"/>
                    <a:pt x="762" y="608"/>
                    <a:pt x="381" y="295"/>
                  </a:cubicBezTo>
                  <a:cubicBezTo>
                    <a:pt x="261" y="195"/>
                    <a:pt x="133" y="97"/>
                    <a:pt x="1" y="1"/>
                  </a:cubicBezTo>
                  <a:close/>
                </a:path>
              </a:pathLst>
            </a:custGeom>
            <a:solidFill>
              <a:srgbClr val="6D76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66" name="Google Shape;4166;p16"/>
            <p:cNvSpPr/>
            <p:nvPr/>
          </p:nvSpPr>
          <p:spPr>
            <a:xfrm>
              <a:off x="3274725" y="-1085200"/>
              <a:ext cx="125" cy="425"/>
            </a:xfrm>
            <a:custGeom>
              <a:avLst/>
              <a:gdLst/>
              <a:ahLst/>
              <a:cxnLst/>
              <a:rect l="l" t="t" r="r" b="b"/>
              <a:pathLst>
                <a:path w="5" h="17" extrusionOk="0">
                  <a:moveTo>
                    <a:pt x="0" y="0"/>
                  </a:moveTo>
                  <a:cubicBezTo>
                    <a:pt x="0" y="6"/>
                    <a:pt x="2" y="10"/>
                    <a:pt x="5" y="16"/>
                  </a:cubicBezTo>
                  <a:cubicBezTo>
                    <a:pt x="5" y="10"/>
                    <a:pt x="2" y="6"/>
                    <a:pt x="0" y="0"/>
                  </a:cubicBezTo>
                  <a:close/>
                </a:path>
              </a:pathLst>
            </a:custGeom>
            <a:solidFill>
              <a:srgbClr val="6D76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67" name="Google Shape;4167;p16"/>
            <p:cNvSpPr/>
            <p:nvPr/>
          </p:nvSpPr>
          <p:spPr>
            <a:xfrm>
              <a:off x="3285500" y="-1015825"/>
              <a:ext cx="50" cy="200"/>
            </a:xfrm>
            <a:custGeom>
              <a:avLst/>
              <a:gdLst/>
              <a:ahLst/>
              <a:cxnLst/>
              <a:rect l="l" t="t" r="r" b="b"/>
              <a:pathLst>
                <a:path w="2" h="8" extrusionOk="0">
                  <a:moveTo>
                    <a:pt x="0" y="0"/>
                  </a:moveTo>
                  <a:cubicBezTo>
                    <a:pt x="0" y="3"/>
                    <a:pt x="0" y="6"/>
                    <a:pt x="2" y="7"/>
                  </a:cubicBezTo>
                  <a:cubicBezTo>
                    <a:pt x="2" y="3"/>
                    <a:pt x="0" y="2"/>
                    <a:pt x="0" y="0"/>
                  </a:cubicBezTo>
                  <a:close/>
                </a:path>
              </a:pathLst>
            </a:custGeom>
            <a:solidFill>
              <a:srgbClr val="6D76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68" name="Google Shape;4168;p16"/>
            <p:cNvSpPr/>
            <p:nvPr/>
          </p:nvSpPr>
          <p:spPr>
            <a:xfrm>
              <a:off x="3395350" y="-1046825"/>
              <a:ext cx="33900" cy="79350"/>
            </a:xfrm>
            <a:custGeom>
              <a:avLst/>
              <a:gdLst/>
              <a:ahLst/>
              <a:cxnLst/>
              <a:rect l="l" t="t" r="r" b="b"/>
              <a:pathLst>
                <a:path w="1356" h="3174" extrusionOk="0">
                  <a:moveTo>
                    <a:pt x="1" y="1"/>
                  </a:moveTo>
                  <a:lnTo>
                    <a:pt x="1" y="1"/>
                  </a:lnTo>
                  <a:cubicBezTo>
                    <a:pt x="0" y="5"/>
                    <a:pt x="1" y="6"/>
                    <a:pt x="3" y="8"/>
                  </a:cubicBezTo>
                  <a:cubicBezTo>
                    <a:pt x="108" y="116"/>
                    <a:pt x="210" y="228"/>
                    <a:pt x="305" y="344"/>
                  </a:cubicBezTo>
                  <a:cubicBezTo>
                    <a:pt x="394" y="452"/>
                    <a:pt x="477" y="561"/>
                    <a:pt x="547" y="680"/>
                  </a:cubicBezTo>
                  <a:cubicBezTo>
                    <a:pt x="616" y="791"/>
                    <a:pt x="678" y="907"/>
                    <a:pt x="717" y="1033"/>
                  </a:cubicBezTo>
                  <a:cubicBezTo>
                    <a:pt x="734" y="1089"/>
                    <a:pt x="750" y="1148"/>
                    <a:pt x="760" y="1206"/>
                  </a:cubicBezTo>
                  <a:cubicBezTo>
                    <a:pt x="768" y="1262"/>
                    <a:pt x="776" y="1322"/>
                    <a:pt x="770" y="1380"/>
                  </a:cubicBezTo>
                  <a:cubicBezTo>
                    <a:pt x="763" y="1448"/>
                    <a:pt x="748" y="1516"/>
                    <a:pt x="720" y="1579"/>
                  </a:cubicBezTo>
                  <a:cubicBezTo>
                    <a:pt x="697" y="1631"/>
                    <a:pt x="669" y="1681"/>
                    <a:pt x="638" y="1726"/>
                  </a:cubicBezTo>
                  <a:cubicBezTo>
                    <a:pt x="566" y="1831"/>
                    <a:pt x="483" y="1927"/>
                    <a:pt x="417" y="2037"/>
                  </a:cubicBezTo>
                  <a:cubicBezTo>
                    <a:pt x="398" y="2070"/>
                    <a:pt x="382" y="2106"/>
                    <a:pt x="372" y="2142"/>
                  </a:cubicBezTo>
                  <a:cubicBezTo>
                    <a:pt x="366" y="2159"/>
                    <a:pt x="365" y="2177"/>
                    <a:pt x="362" y="2195"/>
                  </a:cubicBezTo>
                  <a:cubicBezTo>
                    <a:pt x="359" y="2217"/>
                    <a:pt x="359" y="2239"/>
                    <a:pt x="359" y="2260"/>
                  </a:cubicBezTo>
                  <a:lnTo>
                    <a:pt x="359" y="2260"/>
                  </a:lnTo>
                  <a:cubicBezTo>
                    <a:pt x="359" y="2260"/>
                    <a:pt x="359" y="2260"/>
                    <a:pt x="359" y="2260"/>
                  </a:cubicBezTo>
                  <a:lnTo>
                    <a:pt x="359" y="2263"/>
                  </a:lnTo>
                  <a:cubicBezTo>
                    <a:pt x="359" y="2262"/>
                    <a:pt x="359" y="2261"/>
                    <a:pt x="359" y="2260"/>
                  </a:cubicBezTo>
                  <a:lnTo>
                    <a:pt x="359" y="2260"/>
                  </a:lnTo>
                  <a:cubicBezTo>
                    <a:pt x="361" y="2294"/>
                    <a:pt x="362" y="2327"/>
                    <a:pt x="368" y="2360"/>
                  </a:cubicBezTo>
                  <a:cubicBezTo>
                    <a:pt x="372" y="2379"/>
                    <a:pt x="375" y="2402"/>
                    <a:pt x="381" y="2421"/>
                  </a:cubicBezTo>
                  <a:cubicBezTo>
                    <a:pt x="395" y="2468"/>
                    <a:pt x="409" y="2517"/>
                    <a:pt x="429" y="2563"/>
                  </a:cubicBezTo>
                  <a:cubicBezTo>
                    <a:pt x="448" y="2606"/>
                    <a:pt x="468" y="2646"/>
                    <a:pt x="491" y="2687"/>
                  </a:cubicBezTo>
                  <a:cubicBezTo>
                    <a:pt x="582" y="2837"/>
                    <a:pt x="689" y="2972"/>
                    <a:pt x="799" y="3110"/>
                  </a:cubicBezTo>
                  <a:cubicBezTo>
                    <a:pt x="814" y="3132"/>
                    <a:pt x="833" y="3152"/>
                    <a:pt x="849" y="3173"/>
                  </a:cubicBezTo>
                  <a:cubicBezTo>
                    <a:pt x="1059" y="2945"/>
                    <a:pt x="1258" y="2639"/>
                    <a:pt x="1334" y="2253"/>
                  </a:cubicBezTo>
                  <a:cubicBezTo>
                    <a:pt x="1353" y="2151"/>
                    <a:pt x="1356" y="2040"/>
                    <a:pt x="1353" y="1948"/>
                  </a:cubicBezTo>
                  <a:cubicBezTo>
                    <a:pt x="1353" y="1868"/>
                    <a:pt x="1343" y="1780"/>
                    <a:pt x="1316" y="1674"/>
                  </a:cubicBezTo>
                  <a:cubicBezTo>
                    <a:pt x="1291" y="1566"/>
                    <a:pt x="1263" y="1471"/>
                    <a:pt x="1227" y="1387"/>
                  </a:cubicBezTo>
                  <a:cubicBezTo>
                    <a:pt x="1186" y="1293"/>
                    <a:pt x="1138" y="1199"/>
                    <a:pt x="1071" y="1091"/>
                  </a:cubicBezTo>
                  <a:cubicBezTo>
                    <a:pt x="957" y="904"/>
                    <a:pt x="804" y="733"/>
                    <a:pt x="671" y="591"/>
                  </a:cubicBezTo>
                  <a:cubicBezTo>
                    <a:pt x="544" y="459"/>
                    <a:pt x="391" y="318"/>
                    <a:pt x="190" y="151"/>
                  </a:cubicBezTo>
                  <a:cubicBezTo>
                    <a:pt x="129" y="101"/>
                    <a:pt x="66" y="51"/>
                    <a:pt x="1" y="1"/>
                  </a:cubicBezTo>
                  <a:close/>
                </a:path>
              </a:pathLst>
            </a:custGeom>
            <a:solidFill>
              <a:srgbClr val="6D76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69" name="Google Shape;4169;p16"/>
            <p:cNvSpPr/>
            <p:nvPr/>
          </p:nvSpPr>
          <p:spPr>
            <a:xfrm>
              <a:off x="3404500" y="-993150"/>
              <a:ext cx="100" cy="325"/>
            </a:xfrm>
            <a:custGeom>
              <a:avLst/>
              <a:gdLst/>
              <a:ahLst/>
              <a:cxnLst/>
              <a:rect l="l" t="t" r="r" b="b"/>
              <a:pathLst>
                <a:path w="4" h="13" extrusionOk="0">
                  <a:moveTo>
                    <a:pt x="3" y="1"/>
                  </a:moveTo>
                  <a:cubicBezTo>
                    <a:pt x="2" y="4"/>
                    <a:pt x="2" y="7"/>
                    <a:pt x="0" y="12"/>
                  </a:cubicBezTo>
                  <a:cubicBezTo>
                    <a:pt x="2" y="8"/>
                    <a:pt x="3" y="4"/>
                    <a:pt x="3" y="1"/>
                  </a:cubicBezTo>
                  <a:close/>
                </a:path>
              </a:pathLst>
            </a:custGeom>
            <a:solidFill>
              <a:srgbClr val="6D76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70" name="Google Shape;4170;p16"/>
            <p:cNvSpPr/>
            <p:nvPr/>
          </p:nvSpPr>
          <p:spPr>
            <a:xfrm>
              <a:off x="3404275" y="-990625"/>
              <a:ext cx="75" cy="275"/>
            </a:xfrm>
            <a:custGeom>
              <a:avLst/>
              <a:gdLst/>
              <a:ahLst/>
              <a:cxnLst/>
              <a:rect l="l" t="t" r="r" b="b"/>
              <a:pathLst>
                <a:path w="3" h="11" extrusionOk="0">
                  <a:moveTo>
                    <a:pt x="2" y="0"/>
                  </a:moveTo>
                  <a:cubicBezTo>
                    <a:pt x="1" y="3"/>
                    <a:pt x="1" y="6"/>
                    <a:pt x="2" y="11"/>
                  </a:cubicBezTo>
                  <a:lnTo>
                    <a:pt x="2" y="0"/>
                  </a:lnTo>
                  <a:close/>
                </a:path>
              </a:pathLst>
            </a:custGeom>
            <a:solidFill>
              <a:srgbClr val="6D76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71" name="Google Shape;4171;p16"/>
            <p:cNvSpPr/>
            <p:nvPr/>
          </p:nvSpPr>
          <p:spPr>
            <a:xfrm>
              <a:off x="3480575" y="-759350"/>
              <a:ext cx="128800" cy="71050"/>
            </a:xfrm>
            <a:custGeom>
              <a:avLst/>
              <a:gdLst/>
              <a:ahLst/>
              <a:cxnLst/>
              <a:rect l="l" t="t" r="r" b="b"/>
              <a:pathLst>
                <a:path w="5152" h="2842" extrusionOk="0">
                  <a:moveTo>
                    <a:pt x="4248" y="279"/>
                  </a:moveTo>
                  <a:lnTo>
                    <a:pt x="4246" y="280"/>
                  </a:lnTo>
                  <a:lnTo>
                    <a:pt x="4246" y="280"/>
                  </a:lnTo>
                  <a:cubicBezTo>
                    <a:pt x="4247" y="280"/>
                    <a:pt x="4247" y="280"/>
                    <a:pt x="4248" y="280"/>
                  </a:cubicBezTo>
                  <a:lnTo>
                    <a:pt x="4248" y="280"/>
                  </a:lnTo>
                  <a:cubicBezTo>
                    <a:pt x="4248" y="279"/>
                    <a:pt x="4248" y="279"/>
                    <a:pt x="4248" y="279"/>
                  </a:cubicBezTo>
                  <a:close/>
                  <a:moveTo>
                    <a:pt x="4246" y="280"/>
                  </a:moveTo>
                  <a:lnTo>
                    <a:pt x="4246" y="280"/>
                  </a:lnTo>
                  <a:cubicBezTo>
                    <a:pt x="4242" y="284"/>
                    <a:pt x="4237" y="287"/>
                    <a:pt x="4232" y="291"/>
                  </a:cubicBezTo>
                  <a:lnTo>
                    <a:pt x="4246" y="280"/>
                  </a:lnTo>
                  <a:close/>
                  <a:moveTo>
                    <a:pt x="5004" y="0"/>
                  </a:moveTo>
                  <a:cubicBezTo>
                    <a:pt x="4974" y="0"/>
                    <a:pt x="4945" y="1"/>
                    <a:pt x="4916" y="4"/>
                  </a:cubicBezTo>
                  <a:lnTo>
                    <a:pt x="4917" y="4"/>
                  </a:lnTo>
                  <a:cubicBezTo>
                    <a:pt x="4818" y="12"/>
                    <a:pt x="4723" y="35"/>
                    <a:pt x="4630" y="68"/>
                  </a:cubicBezTo>
                  <a:cubicBezTo>
                    <a:pt x="4492" y="119"/>
                    <a:pt x="4367" y="194"/>
                    <a:pt x="4248" y="280"/>
                  </a:cubicBezTo>
                  <a:lnTo>
                    <a:pt x="4248" y="280"/>
                  </a:lnTo>
                  <a:cubicBezTo>
                    <a:pt x="4190" y="323"/>
                    <a:pt x="4134" y="366"/>
                    <a:pt x="4081" y="413"/>
                  </a:cubicBezTo>
                  <a:cubicBezTo>
                    <a:pt x="3788" y="670"/>
                    <a:pt x="3537" y="969"/>
                    <a:pt x="3277" y="1260"/>
                  </a:cubicBezTo>
                  <a:cubicBezTo>
                    <a:pt x="3014" y="1555"/>
                    <a:pt x="2741" y="1848"/>
                    <a:pt x="2417" y="2073"/>
                  </a:cubicBezTo>
                  <a:cubicBezTo>
                    <a:pt x="2264" y="2180"/>
                    <a:pt x="2102" y="2269"/>
                    <a:pt x="1927" y="2332"/>
                  </a:cubicBezTo>
                  <a:cubicBezTo>
                    <a:pt x="1759" y="2392"/>
                    <a:pt x="1580" y="2424"/>
                    <a:pt x="1404" y="2424"/>
                  </a:cubicBezTo>
                  <a:cubicBezTo>
                    <a:pt x="1396" y="2424"/>
                    <a:pt x="1389" y="2424"/>
                    <a:pt x="1381" y="2424"/>
                  </a:cubicBezTo>
                  <a:cubicBezTo>
                    <a:pt x="986" y="2415"/>
                    <a:pt x="616" y="2266"/>
                    <a:pt x="284" y="2059"/>
                  </a:cubicBezTo>
                  <a:cubicBezTo>
                    <a:pt x="244" y="2065"/>
                    <a:pt x="205" y="2067"/>
                    <a:pt x="165" y="2072"/>
                  </a:cubicBezTo>
                  <a:cubicBezTo>
                    <a:pt x="139" y="2073"/>
                    <a:pt x="113" y="2082"/>
                    <a:pt x="90" y="2101"/>
                  </a:cubicBezTo>
                  <a:cubicBezTo>
                    <a:pt x="44" y="2135"/>
                    <a:pt x="11" y="2191"/>
                    <a:pt x="8" y="2244"/>
                  </a:cubicBezTo>
                  <a:cubicBezTo>
                    <a:pt x="1" y="2326"/>
                    <a:pt x="48" y="2402"/>
                    <a:pt x="133" y="2438"/>
                  </a:cubicBezTo>
                  <a:cubicBezTo>
                    <a:pt x="288" y="2504"/>
                    <a:pt x="442" y="2570"/>
                    <a:pt x="601" y="2628"/>
                  </a:cubicBezTo>
                  <a:cubicBezTo>
                    <a:pt x="736" y="2676"/>
                    <a:pt x="880" y="2721"/>
                    <a:pt x="1025" y="2757"/>
                  </a:cubicBezTo>
                  <a:cubicBezTo>
                    <a:pt x="1261" y="2814"/>
                    <a:pt x="1483" y="2841"/>
                    <a:pt x="1699" y="2841"/>
                  </a:cubicBezTo>
                  <a:cubicBezTo>
                    <a:pt x="1738" y="2841"/>
                    <a:pt x="1776" y="2841"/>
                    <a:pt x="1815" y="2839"/>
                  </a:cubicBezTo>
                  <a:cubicBezTo>
                    <a:pt x="2027" y="2827"/>
                    <a:pt x="2234" y="2784"/>
                    <a:pt x="2447" y="2707"/>
                  </a:cubicBezTo>
                  <a:cubicBezTo>
                    <a:pt x="2621" y="2645"/>
                    <a:pt x="2797" y="2549"/>
                    <a:pt x="2983" y="2416"/>
                  </a:cubicBezTo>
                  <a:lnTo>
                    <a:pt x="3007" y="2396"/>
                  </a:lnTo>
                  <a:cubicBezTo>
                    <a:pt x="3149" y="2293"/>
                    <a:pt x="3293" y="2161"/>
                    <a:pt x="3458" y="1984"/>
                  </a:cubicBezTo>
                  <a:cubicBezTo>
                    <a:pt x="3610" y="1819"/>
                    <a:pt x="3751" y="1654"/>
                    <a:pt x="3900" y="1461"/>
                  </a:cubicBezTo>
                  <a:cubicBezTo>
                    <a:pt x="3989" y="1348"/>
                    <a:pt x="4077" y="1234"/>
                    <a:pt x="4163" y="1120"/>
                  </a:cubicBezTo>
                  <a:cubicBezTo>
                    <a:pt x="4341" y="887"/>
                    <a:pt x="4527" y="647"/>
                    <a:pt x="4726" y="421"/>
                  </a:cubicBezTo>
                  <a:cubicBezTo>
                    <a:pt x="4870" y="265"/>
                    <a:pt x="5009" y="128"/>
                    <a:pt x="5151" y="11"/>
                  </a:cubicBezTo>
                  <a:cubicBezTo>
                    <a:pt x="5102" y="3"/>
                    <a:pt x="5053" y="0"/>
                    <a:pt x="5004" y="0"/>
                  </a:cubicBezTo>
                  <a:close/>
                </a:path>
              </a:pathLst>
            </a:custGeom>
            <a:solidFill>
              <a:srgbClr val="6D76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72" name="Google Shape;4172;p16"/>
            <p:cNvSpPr/>
            <p:nvPr/>
          </p:nvSpPr>
          <p:spPr>
            <a:xfrm>
              <a:off x="3661675" y="-734100"/>
              <a:ext cx="59550" cy="47125"/>
            </a:xfrm>
            <a:custGeom>
              <a:avLst/>
              <a:gdLst/>
              <a:ahLst/>
              <a:cxnLst/>
              <a:rect l="l" t="t" r="r" b="b"/>
              <a:pathLst>
                <a:path w="2382" h="1885" extrusionOk="0">
                  <a:moveTo>
                    <a:pt x="2246" y="45"/>
                  </a:moveTo>
                  <a:cubicBezTo>
                    <a:pt x="2246" y="45"/>
                    <a:pt x="2245" y="45"/>
                    <a:pt x="2245" y="46"/>
                  </a:cubicBezTo>
                  <a:lnTo>
                    <a:pt x="2245" y="46"/>
                  </a:lnTo>
                  <a:cubicBezTo>
                    <a:pt x="2245" y="45"/>
                    <a:pt x="2246" y="45"/>
                    <a:pt x="2246" y="45"/>
                  </a:cubicBezTo>
                  <a:close/>
                  <a:moveTo>
                    <a:pt x="1456" y="497"/>
                  </a:moveTo>
                  <a:cubicBezTo>
                    <a:pt x="1454" y="500"/>
                    <a:pt x="1451" y="503"/>
                    <a:pt x="1446" y="505"/>
                  </a:cubicBezTo>
                  <a:cubicBezTo>
                    <a:pt x="1450" y="502"/>
                    <a:pt x="1453" y="499"/>
                    <a:pt x="1456" y="497"/>
                  </a:cubicBezTo>
                  <a:close/>
                  <a:moveTo>
                    <a:pt x="2381" y="0"/>
                  </a:moveTo>
                  <a:lnTo>
                    <a:pt x="2381" y="0"/>
                  </a:lnTo>
                  <a:cubicBezTo>
                    <a:pt x="2335" y="13"/>
                    <a:pt x="2287" y="29"/>
                    <a:pt x="2243" y="47"/>
                  </a:cubicBezTo>
                  <a:lnTo>
                    <a:pt x="2243" y="47"/>
                  </a:lnTo>
                  <a:cubicBezTo>
                    <a:pt x="2243" y="47"/>
                    <a:pt x="2244" y="46"/>
                    <a:pt x="2245" y="46"/>
                  </a:cubicBezTo>
                  <a:lnTo>
                    <a:pt x="2245" y="46"/>
                  </a:lnTo>
                  <a:cubicBezTo>
                    <a:pt x="1964" y="156"/>
                    <a:pt x="1706" y="315"/>
                    <a:pt x="1459" y="490"/>
                  </a:cubicBezTo>
                  <a:cubicBezTo>
                    <a:pt x="1459" y="492"/>
                    <a:pt x="1458" y="494"/>
                    <a:pt x="1456" y="497"/>
                  </a:cubicBezTo>
                  <a:lnTo>
                    <a:pt x="1456" y="497"/>
                  </a:lnTo>
                  <a:cubicBezTo>
                    <a:pt x="1327" y="592"/>
                    <a:pt x="1201" y="692"/>
                    <a:pt x="1080" y="799"/>
                  </a:cubicBezTo>
                  <a:cubicBezTo>
                    <a:pt x="975" y="889"/>
                    <a:pt x="872" y="984"/>
                    <a:pt x="774" y="1083"/>
                  </a:cubicBezTo>
                  <a:cubicBezTo>
                    <a:pt x="649" y="1211"/>
                    <a:pt x="529" y="1343"/>
                    <a:pt x="408" y="1474"/>
                  </a:cubicBezTo>
                  <a:cubicBezTo>
                    <a:pt x="313" y="1579"/>
                    <a:pt x="220" y="1682"/>
                    <a:pt x="118" y="1780"/>
                  </a:cubicBezTo>
                  <a:cubicBezTo>
                    <a:pt x="79" y="1816"/>
                    <a:pt x="40" y="1852"/>
                    <a:pt x="0" y="1885"/>
                  </a:cubicBezTo>
                  <a:cubicBezTo>
                    <a:pt x="46" y="1880"/>
                    <a:pt x="91" y="1873"/>
                    <a:pt x="135" y="1868"/>
                  </a:cubicBezTo>
                  <a:lnTo>
                    <a:pt x="254" y="1852"/>
                  </a:lnTo>
                  <a:lnTo>
                    <a:pt x="319" y="1843"/>
                  </a:lnTo>
                  <a:lnTo>
                    <a:pt x="350" y="1839"/>
                  </a:lnTo>
                  <a:cubicBezTo>
                    <a:pt x="428" y="1827"/>
                    <a:pt x="507" y="1817"/>
                    <a:pt x="585" y="1803"/>
                  </a:cubicBezTo>
                  <a:cubicBezTo>
                    <a:pt x="888" y="1751"/>
                    <a:pt x="1142" y="1672"/>
                    <a:pt x="1360" y="1566"/>
                  </a:cubicBezTo>
                  <a:cubicBezTo>
                    <a:pt x="1423" y="1536"/>
                    <a:pt x="1491" y="1494"/>
                    <a:pt x="1567" y="1438"/>
                  </a:cubicBezTo>
                  <a:lnTo>
                    <a:pt x="1623" y="1396"/>
                  </a:lnTo>
                  <a:cubicBezTo>
                    <a:pt x="1696" y="1342"/>
                    <a:pt x="1771" y="1269"/>
                    <a:pt x="1853" y="1165"/>
                  </a:cubicBezTo>
                  <a:cubicBezTo>
                    <a:pt x="2007" y="986"/>
                    <a:pt x="2104" y="770"/>
                    <a:pt x="2180" y="582"/>
                  </a:cubicBezTo>
                  <a:cubicBezTo>
                    <a:pt x="2258" y="395"/>
                    <a:pt x="2318" y="206"/>
                    <a:pt x="2381" y="0"/>
                  </a:cubicBezTo>
                  <a:close/>
                </a:path>
              </a:pathLst>
            </a:custGeom>
            <a:solidFill>
              <a:srgbClr val="6D76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73" name="Google Shape;4173;p16"/>
            <p:cNvSpPr/>
            <p:nvPr/>
          </p:nvSpPr>
          <p:spPr>
            <a:xfrm>
              <a:off x="3721700" y="-590850"/>
              <a:ext cx="122500" cy="54625"/>
            </a:xfrm>
            <a:custGeom>
              <a:avLst/>
              <a:gdLst/>
              <a:ahLst/>
              <a:cxnLst/>
              <a:rect l="l" t="t" r="r" b="b"/>
              <a:pathLst>
                <a:path w="4900" h="2185" extrusionOk="0">
                  <a:moveTo>
                    <a:pt x="1516" y="386"/>
                  </a:moveTo>
                  <a:lnTo>
                    <a:pt x="1516" y="386"/>
                  </a:lnTo>
                  <a:cubicBezTo>
                    <a:pt x="1514" y="389"/>
                    <a:pt x="1512" y="391"/>
                    <a:pt x="1510" y="393"/>
                  </a:cubicBezTo>
                  <a:cubicBezTo>
                    <a:pt x="1512" y="391"/>
                    <a:pt x="1514" y="389"/>
                    <a:pt x="1516" y="386"/>
                  </a:cubicBezTo>
                  <a:close/>
                  <a:moveTo>
                    <a:pt x="3934" y="0"/>
                  </a:moveTo>
                  <a:cubicBezTo>
                    <a:pt x="3878" y="0"/>
                    <a:pt x="3823" y="3"/>
                    <a:pt x="3768" y="7"/>
                  </a:cubicBezTo>
                  <a:cubicBezTo>
                    <a:pt x="3778" y="7"/>
                    <a:pt x="3788" y="5"/>
                    <a:pt x="3797" y="5"/>
                  </a:cubicBezTo>
                  <a:cubicBezTo>
                    <a:pt x="3586" y="27"/>
                    <a:pt x="3380" y="79"/>
                    <a:pt x="3182" y="151"/>
                  </a:cubicBezTo>
                  <a:cubicBezTo>
                    <a:pt x="3183" y="150"/>
                    <a:pt x="3184" y="150"/>
                    <a:pt x="3185" y="150"/>
                  </a:cubicBezTo>
                  <a:lnTo>
                    <a:pt x="3185" y="150"/>
                  </a:lnTo>
                  <a:cubicBezTo>
                    <a:pt x="3096" y="184"/>
                    <a:pt x="3007" y="219"/>
                    <a:pt x="2919" y="253"/>
                  </a:cubicBezTo>
                  <a:cubicBezTo>
                    <a:pt x="2863" y="274"/>
                    <a:pt x="2808" y="296"/>
                    <a:pt x="2752" y="314"/>
                  </a:cubicBezTo>
                  <a:cubicBezTo>
                    <a:pt x="2704" y="329"/>
                    <a:pt x="2658" y="344"/>
                    <a:pt x="2609" y="350"/>
                  </a:cubicBezTo>
                  <a:cubicBezTo>
                    <a:pt x="2561" y="355"/>
                    <a:pt x="2514" y="359"/>
                    <a:pt x="2467" y="359"/>
                  </a:cubicBezTo>
                  <a:cubicBezTo>
                    <a:pt x="2392" y="359"/>
                    <a:pt x="2316" y="353"/>
                    <a:pt x="2241" y="352"/>
                  </a:cubicBezTo>
                  <a:cubicBezTo>
                    <a:pt x="2159" y="347"/>
                    <a:pt x="2080" y="344"/>
                    <a:pt x="2000" y="333"/>
                  </a:cubicBezTo>
                  <a:cubicBezTo>
                    <a:pt x="1932" y="324"/>
                    <a:pt x="1863" y="310"/>
                    <a:pt x="1796" y="301"/>
                  </a:cubicBezTo>
                  <a:cubicBezTo>
                    <a:pt x="1761" y="297"/>
                    <a:pt x="1730" y="294"/>
                    <a:pt x="1696" y="294"/>
                  </a:cubicBezTo>
                  <a:cubicBezTo>
                    <a:pt x="1689" y="294"/>
                    <a:pt x="1682" y="294"/>
                    <a:pt x="1675" y="294"/>
                  </a:cubicBezTo>
                  <a:cubicBezTo>
                    <a:pt x="1655" y="296"/>
                    <a:pt x="1639" y="300"/>
                    <a:pt x="1624" y="304"/>
                  </a:cubicBezTo>
                  <a:cubicBezTo>
                    <a:pt x="1606" y="311"/>
                    <a:pt x="1595" y="317"/>
                    <a:pt x="1580" y="326"/>
                  </a:cubicBezTo>
                  <a:cubicBezTo>
                    <a:pt x="1558" y="343"/>
                    <a:pt x="1538" y="362"/>
                    <a:pt x="1519" y="383"/>
                  </a:cubicBezTo>
                  <a:lnTo>
                    <a:pt x="1519" y="383"/>
                  </a:lnTo>
                  <a:cubicBezTo>
                    <a:pt x="1521" y="381"/>
                    <a:pt x="1523" y="378"/>
                    <a:pt x="1524" y="376"/>
                  </a:cubicBezTo>
                  <a:lnTo>
                    <a:pt x="1524" y="376"/>
                  </a:lnTo>
                  <a:cubicBezTo>
                    <a:pt x="1521" y="379"/>
                    <a:pt x="1519" y="383"/>
                    <a:pt x="1516" y="386"/>
                  </a:cubicBezTo>
                  <a:lnTo>
                    <a:pt x="1516" y="386"/>
                  </a:lnTo>
                  <a:cubicBezTo>
                    <a:pt x="1517" y="385"/>
                    <a:pt x="1518" y="384"/>
                    <a:pt x="1519" y="383"/>
                  </a:cubicBezTo>
                  <a:lnTo>
                    <a:pt x="1519" y="383"/>
                  </a:lnTo>
                  <a:cubicBezTo>
                    <a:pt x="1458" y="460"/>
                    <a:pt x="1411" y="544"/>
                    <a:pt x="1369" y="632"/>
                  </a:cubicBezTo>
                  <a:lnTo>
                    <a:pt x="1369" y="633"/>
                  </a:lnTo>
                  <a:cubicBezTo>
                    <a:pt x="1369" y="635"/>
                    <a:pt x="1368" y="637"/>
                    <a:pt x="1368" y="637"/>
                  </a:cubicBezTo>
                  <a:lnTo>
                    <a:pt x="1368" y="639"/>
                  </a:lnTo>
                  <a:lnTo>
                    <a:pt x="1362" y="649"/>
                  </a:lnTo>
                  <a:cubicBezTo>
                    <a:pt x="1338" y="702"/>
                    <a:pt x="1312" y="754"/>
                    <a:pt x="1296" y="810"/>
                  </a:cubicBezTo>
                  <a:cubicBezTo>
                    <a:pt x="1286" y="846"/>
                    <a:pt x="1276" y="879"/>
                    <a:pt x="1269" y="915"/>
                  </a:cubicBezTo>
                  <a:cubicBezTo>
                    <a:pt x="1272" y="910"/>
                    <a:pt x="1272" y="903"/>
                    <a:pt x="1273" y="897"/>
                  </a:cubicBezTo>
                  <a:lnTo>
                    <a:pt x="1273" y="897"/>
                  </a:lnTo>
                  <a:cubicBezTo>
                    <a:pt x="1264" y="946"/>
                    <a:pt x="1259" y="994"/>
                    <a:pt x="1254" y="1042"/>
                  </a:cubicBezTo>
                  <a:cubicBezTo>
                    <a:pt x="1252" y="1087"/>
                    <a:pt x="1249" y="1133"/>
                    <a:pt x="1244" y="1178"/>
                  </a:cubicBezTo>
                  <a:cubicBezTo>
                    <a:pt x="1233" y="1269"/>
                    <a:pt x="1211" y="1358"/>
                    <a:pt x="1167" y="1439"/>
                  </a:cubicBezTo>
                  <a:cubicBezTo>
                    <a:pt x="1098" y="1560"/>
                    <a:pt x="1002" y="1664"/>
                    <a:pt x="894" y="1751"/>
                  </a:cubicBezTo>
                  <a:cubicBezTo>
                    <a:pt x="769" y="1854"/>
                    <a:pt x="630" y="1947"/>
                    <a:pt x="482" y="2016"/>
                  </a:cubicBezTo>
                  <a:cubicBezTo>
                    <a:pt x="334" y="2084"/>
                    <a:pt x="180" y="2140"/>
                    <a:pt x="22" y="2179"/>
                  </a:cubicBezTo>
                  <a:lnTo>
                    <a:pt x="1" y="2184"/>
                  </a:lnTo>
                  <a:cubicBezTo>
                    <a:pt x="34" y="2181"/>
                    <a:pt x="68" y="2176"/>
                    <a:pt x="104" y="2170"/>
                  </a:cubicBezTo>
                  <a:cubicBezTo>
                    <a:pt x="526" y="2110"/>
                    <a:pt x="966" y="1973"/>
                    <a:pt x="1490" y="1739"/>
                  </a:cubicBezTo>
                  <a:cubicBezTo>
                    <a:pt x="1827" y="1587"/>
                    <a:pt x="2165" y="1403"/>
                    <a:pt x="2465" y="1244"/>
                  </a:cubicBezTo>
                  <a:lnTo>
                    <a:pt x="2492" y="1229"/>
                  </a:lnTo>
                  <a:lnTo>
                    <a:pt x="2760" y="1086"/>
                  </a:lnTo>
                  <a:cubicBezTo>
                    <a:pt x="3143" y="877"/>
                    <a:pt x="3603" y="642"/>
                    <a:pt x="4097" y="467"/>
                  </a:cubicBezTo>
                  <a:cubicBezTo>
                    <a:pt x="4360" y="376"/>
                    <a:pt x="4633" y="309"/>
                    <a:pt x="4900" y="267"/>
                  </a:cubicBezTo>
                  <a:cubicBezTo>
                    <a:pt x="4864" y="247"/>
                    <a:pt x="4828" y="228"/>
                    <a:pt x="4791" y="209"/>
                  </a:cubicBezTo>
                  <a:lnTo>
                    <a:pt x="4779" y="204"/>
                  </a:lnTo>
                  <a:cubicBezTo>
                    <a:pt x="4612" y="123"/>
                    <a:pt x="4439" y="63"/>
                    <a:pt x="4256" y="27"/>
                  </a:cubicBezTo>
                  <a:cubicBezTo>
                    <a:pt x="4150" y="9"/>
                    <a:pt x="4042" y="0"/>
                    <a:pt x="3934" y="0"/>
                  </a:cubicBezTo>
                  <a:close/>
                </a:path>
              </a:pathLst>
            </a:custGeom>
            <a:solidFill>
              <a:srgbClr val="6D76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74" name="Google Shape;4174;p16"/>
            <p:cNvSpPr/>
            <p:nvPr/>
          </p:nvSpPr>
          <p:spPr>
            <a:xfrm>
              <a:off x="3755825" y="-574900"/>
              <a:ext cx="50" cy="175"/>
            </a:xfrm>
            <a:custGeom>
              <a:avLst/>
              <a:gdLst/>
              <a:ahLst/>
              <a:cxnLst/>
              <a:rect l="l" t="t" r="r" b="b"/>
              <a:pathLst>
                <a:path w="2" h="7" extrusionOk="0">
                  <a:moveTo>
                    <a:pt x="1" y="1"/>
                  </a:moveTo>
                  <a:cubicBezTo>
                    <a:pt x="0" y="2"/>
                    <a:pt x="0" y="4"/>
                    <a:pt x="0" y="7"/>
                  </a:cubicBezTo>
                  <a:cubicBezTo>
                    <a:pt x="0" y="4"/>
                    <a:pt x="1" y="2"/>
                    <a:pt x="1" y="1"/>
                  </a:cubicBezTo>
                  <a:close/>
                </a:path>
              </a:pathLst>
            </a:custGeom>
            <a:solidFill>
              <a:srgbClr val="6D76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75" name="Google Shape;4175;p16"/>
            <p:cNvSpPr/>
            <p:nvPr/>
          </p:nvSpPr>
          <p:spPr>
            <a:xfrm>
              <a:off x="3840800" y="-585975"/>
              <a:ext cx="400" cy="200"/>
            </a:xfrm>
            <a:custGeom>
              <a:avLst/>
              <a:gdLst/>
              <a:ahLst/>
              <a:cxnLst/>
              <a:rect l="l" t="t" r="r" b="b"/>
              <a:pathLst>
                <a:path w="16" h="8" extrusionOk="0">
                  <a:moveTo>
                    <a:pt x="1" y="0"/>
                  </a:moveTo>
                  <a:cubicBezTo>
                    <a:pt x="6" y="2"/>
                    <a:pt x="9" y="4"/>
                    <a:pt x="15" y="7"/>
                  </a:cubicBezTo>
                  <a:cubicBezTo>
                    <a:pt x="12" y="4"/>
                    <a:pt x="6" y="2"/>
                    <a:pt x="1" y="0"/>
                  </a:cubicBezTo>
                  <a:close/>
                </a:path>
              </a:pathLst>
            </a:custGeom>
            <a:solidFill>
              <a:srgbClr val="6D76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76" name="Google Shape;4176;p16"/>
            <p:cNvSpPr/>
            <p:nvPr/>
          </p:nvSpPr>
          <p:spPr>
            <a:xfrm>
              <a:off x="3797750" y="-667700"/>
              <a:ext cx="79375" cy="83050"/>
            </a:xfrm>
            <a:custGeom>
              <a:avLst/>
              <a:gdLst/>
              <a:ahLst/>
              <a:cxnLst/>
              <a:rect l="l" t="t" r="r" b="b"/>
              <a:pathLst>
                <a:path w="3175" h="3322" extrusionOk="0">
                  <a:moveTo>
                    <a:pt x="78" y="272"/>
                  </a:moveTo>
                  <a:cubicBezTo>
                    <a:pt x="78" y="272"/>
                    <a:pt x="79" y="273"/>
                    <a:pt x="79" y="274"/>
                  </a:cubicBezTo>
                  <a:lnTo>
                    <a:pt x="79" y="274"/>
                  </a:lnTo>
                  <a:cubicBezTo>
                    <a:pt x="79" y="273"/>
                    <a:pt x="78" y="272"/>
                    <a:pt x="78" y="272"/>
                  </a:cubicBezTo>
                  <a:close/>
                  <a:moveTo>
                    <a:pt x="1" y="0"/>
                  </a:moveTo>
                  <a:cubicBezTo>
                    <a:pt x="14" y="45"/>
                    <a:pt x="22" y="86"/>
                    <a:pt x="34" y="129"/>
                  </a:cubicBezTo>
                  <a:cubicBezTo>
                    <a:pt x="48" y="180"/>
                    <a:pt x="62" y="228"/>
                    <a:pt x="80" y="274"/>
                  </a:cubicBezTo>
                  <a:cubicBezTo>
                    <a:pt x="80" y="274"/>
                    <a:pt x="79" y="274"/>
                    <a:pt x="79" y="274"/>
                  </a:cubicBezTo>
                  <a:lnTo>
                    <a:pt x="79" y="274"/>
                  </a:lnTo>
                  <a:cubicBezTo>
                    <a:pt x="95" y="310"/>
                    <a:pt x="112" y="347"/>
                    <a:pt x="130" y="382"/>
                  </a:cubicBezTo>
                  <a:cubicBezTo>
                    <a:pt x="149" y="417"/>
                    <a:pt x="169" y="447"/>
                    <a:pt x="190" y="480"/>
                  </a:cubicBezTo>
                  <a:cubicBezTo>
                    <a:pt x="233" y="536"/>
                    <a:pt x="284" y="588"/>
                    <a:pt x="338" y="632"/>
                  </a:cubicBezTo>
                  <a:cubicBezTo>
                    <a:pt x="341" y="632"/>
                    <a:pt x="341" y="633"/>
                    <a:pt x="341" y="633"/>
                  </a:cubicBezTo>
                  <a:cubicBezTo>
                    <a:pt x="408" y="684"/>
                    <a:pt x="484" y="725"/>
                    <a:pt x="561" y="761"/>
                  </a:cubicBezTo>
                  <a:lnTo>
                    <a:pt x="561" y="761"/>
                  </a:lnTo>
                  <a:cubicBezTo>
                    <a:pt x="557" y="760"/>
                    <a:pt x="554" y="758"/>
                    <a:pt x="551" y="757"/>
                  </a:cubicBezTo>
                  <a:lnTo>
                    <a:pt x="551" y="757"/>
                  </a:lnTo>
                  <a:cubicBezTo>
                    <a:pt x="556" y="760"/>
                    <a:pt x="561" y="763"/>
                    <a:pt x="566" y="764"/>
                  </a:cubicBezTo>
                  <a:cubicBezTo>
                    <a:pt x="565" y="763"/>
                    <a:pt x="563" y="762"/>
                    <a:pt x="561" y="761"/>
                  </a:cubicBezTo>
                  <a:lnTo>
                    <a:pt x="561" y="761"/>
                  </a:lnTo>
                  <a:cubicBezTo>
                    <a:pt x="796" y="865"/>
                    <a:pt x="1048" y="927"/>
                    <a:pt x="1276" y="1043"/>
                  </a:cubicBezTo>
                  <a:cubicBezTo>
                    <a:pt x="1421" y="1116"/>
                    <a:pt x="1558" y="1207"/>
                    <a:pt x="1680" y="1314"/>
                  </a:cubicBezTo>
                  <a:cubicBezTo>
                    <a:pt x="1809" y="1428"/>
                    <a:pt x="1928" y="1553"/>
                    <a:pt x="2032" y="1691"/>
                  </a:cubicBezTo>
                  <a:cubicBezTo>
                    <a:pt x="2139" y="1837"/>
                    <a:pt x="2240" y="1988"/>
                    <a:pt x="2330" y="2143"/>
                  </a:cubicBezTo>
                  <a:cubicBezTo>
                    <a:pt x="2418" y="2297"/>
                    <a:pt x="2500" y="2452"/>
                    <a:pt x="2583" y="2608"/>
                  </a:cubicBezTo>
                  <a:cubicBezTo>
                    <a:pt x="2705" y="2842"/>
                    <a:pt x="2826" y="3075"/>
                    <a:pt x="2964" y="3299"/>
                  </a:cubicBezTo>
                  <a:cubicBezTo>
                    <a:pt x="2972" y="3291"/>
                    <a:pt x="2981" y="3282"/>
                    <a:pt x="2987" y="3273"/>
                  </a:cubicBezTo>
                  <a:cubicBezTo>
                    <a:pt x="3002" y="3288"/>
                    <a:pt x="3027" y="3299"/>
                    <a:pt x="3051" y="3312"/>
                  </a:cubicBezTo>
                  <a:cubicBezTo>
                    <a:pt x="3061" y="3318"/>
                    <a:pt x="3072" y="3321"/>
                    <a:pt x="3084" y="3321"/>
                  </a:cubicBezTo>
                  <a:cubicBezTo>
                    <a:pt x="3100" y="3321"/>
                    <a:pt x="3116" y="3316"/>
                    <a:pt x="3130" y="3305"/>
                  </a:cubicBezTo>
                  <a:cubicBezTo>
                    <a:pt x="3143" y="3296"/>
                    <a:pt x="3153" y="3282"/>
                    <a:pt x="3159" y="3268"/>
                  </a:cubicBezTo>
                  <a:cubicBezTo>
                    <a:pt x="3175" y="3226"/>
                    <a:pt x="3156" y="3181"/>
                    <a:pt x="3114" y="3163"/>
                  </a:cubicBezTo>
                  <a:lnTo>
                    <a:pt x="3067" y="3140"/>
                  </a:lnTo>
                  <a:lnTo>
                    <a:pt x="3021" y="3117"/>
                  </a:lnTo>
                  <a:cubicBezTo>
                    <a:pt x="3001" y="2944"/>
                    <a:pt x="2952" y="2762"/>
                    <a:pt x="2880" y="2580"/>
                  </a:cubicBezTo>
                  <a:cubicBezTo>
                    <a:pt x="2823" y="2433"/>
                    <a:pt x="2735" y="2272"/>
                    <a:pt x="2615" y="2093"/>
                  </a:cubicBezTo>
                  <a:cubicBezTo>
                    <a:pt x="2527" y="1963"/>
                    <a:pt x="2416" y="1831"/>
                    <a:pt x="2266" y="1678"/>
                  </a:cubicBezTo>
                  <a:cubicBezTo>
                    <a:pt x="2138" y="1548"/>
                    <a:pt x="1997" y="1425"/>
                    <a:pt x="1839" y="1296"/>
                  </a:cubicBezTo>
                  <a:cubicBezTo>
                    <a:pt x="1588" y="1092"/>
                    <a:pt x="1306" y="908"/>
                    <a:pt x="1059" y="744"/>
                  </a:cubicBezTo>
                  <a:lnTo>
                    <a:pt x="905" y="644"/>
                  </a:lnTo>
                  <a:cubicBezTo>
                    <a:pt x="752" y="542"/>
                    <a:pt x="597" y="435"/>
                    <a:pt x="446" y="328"/>
                  </a:cubicBezTo>
                  <a:cubicBezTo>
                    <a:pt x="378" y="280"/>
                    <a:pt x="312" y="230"/>
                    <a:pt x="245" y="180"/>
                  </a:cubicBezTo>
                  <a:lnTo>
                    <a:pt x="157" y="112"/>
                  </a:lnTo>
                  <a:cubicBezTo>
                    <a:pt x="111" y="76"/>
                    <a:pt x="65" y="40"/>
                    <a:pt x="18" y="9"/>
                  </a:cubicBezTo>
                  <a:cubicBezTo>
                    <a:pt x="12" y="4"/>
                    <a:pt x="6" y="2"/>
                    <a:pt x="1" y="0"/>
                  </a:cubicBezTo>
                  <a:close/>
                </a:path>
              </a:pathLst>
            </a:custGeom>
            <a:solidFill>
              <a:srgbClr val="6D76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77" name="Google Shape;4177;p16"/>
            <p:cNvSpPr/>
            <p:nvPr/>
          </p:nvSpPr>
          <p:spPr>
            <a:xfrm>
              <a:off x="3805975" y="-652050"/>
              <a:ext cx="200" cy="175"/>
            </a:xfrm>
            <a:custGeom>
              <a:avLst/>
              <a:gdLst/>
              <a:ahLst/>
              <a:cxnLst/>
              <a:rect l="l" t="t" r="r" b="b"/>
              <a:pathLst>
                <a:path w="8" h="7" extrusionOk="0">
                  <a:moveTo>
                    <a:pt x="1" y="0"/>
                  </a:moveTo>
                  <a:cubicBezTo>
                    <a:pt x="2" y="2"/>
                    <a:pt x="6" y="5"/>
                    <a:pt x="8" y="6"/>
                  </a:cubicBezTo>
                  <a:cubicBezTo>
                    <a:pt x="6" y="3"/>
                    <a:pt x="2" y="2"/>
                    <a:pt x="1" y="0"/>
                  </a:cubicBezTo>
                  <a:close/>
                </a:path>
              </a:pathLst>
            </a:custGeom>
            <a:solidFill>
              <a:srgbClr val="6D76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78" name="Google Shape;4178;p16"/>
            <p:cNvSpPr/>
            <p:nvPr/>
          </p:nvSpPr>
          <p:spPr>
            <a:xfrm>
              <a:off x="3744100" y="-968575"/>
              <a:ext cx="125350" cy="141075"/>
            </a:xfrm>
            <a:custGeom>
              <a:avLst/>
              <a:gdLst/>
              <a:ahLst/>
              <a:cxnLst/>
              <a:rect l="l" t="t" r="r" b="b"/>
              <a:pathLst>
                <a:path w="5014" h="5643" extrusionOk="0">
                  <a:moveTo>
                    <a:pt x="2893" y="5372"/>
                  </a:moveTo>
                  <a:lnTo>
                    <a:pt x="2893" y="5372"/>
                  </a:lnTo>
                  <a:cubicBezTo>
                    <a:pt x="2894" y="5372"/>
                    <a:pt x="2894" y="5373"/>
                    <a:pt x="2894" y="5373"/>
                  </a:cubicBezTo>
                  <a:lnTo>
                    <a:pt x="2894" y="5373"/>
                  </a:lnTo>
                  <a:cubicBezTo>
                    <a:pt x="2894" y="5373"/>
                    <a:pt x="2894" y="5372"/>
                    <a:pt x="2893" y="5372"/>
                  </a:cubicBezTo>
                  <a:close/>
                  <a:moveTo>
                    <a:pt x="1" y="0"/>
                  </a:moveTo>
                  <a:lnTo>
                    <a:pt x="1" y="0"/>
                  </a:lnTo>
                  <a:cubicBezTo>
                    <a:pt x="17" y="19"/>
                    <a:pt x="28" y="38"/>
                    <a:pt x="40" y="59"/>
                  </a:cubicBezTo>
                  <a:cubicBezTo>
                    <a:pt x="35" y="52"/>
                    <a:pt x="32" y="45"/>
                    <a:pt x="28" y="41"/>
                  </a:cubicBezTo>
                  <a:lnTo>
                    <a:pt x="28" y="41"/>
                  </a:lnTo>
                  <a:cubicBezTo>
                    <a:pt x="256" y="425"/>
                    <a:pt x="508" y="799"/>
                    <a:pt x="773" y="1161"/>
                  </a:cubicBezTo>
                  <a:cubicBezTo>
                    <a:pt x="901" y="1335"/>
                    <a:pt x="1032" y="1506"/>
                    <a:pt x="1168" y="1674"/>
                  </a:cubicBezTo>
                  <a:cubicBezTo>
                    <a:pt x="1227" y="1745"/>
                    <a:pt x="1285" y="1819"/>
                    <a:pt x="1345" y="1889"/>
                  </a:cubicBezTo>
                  <a:cubicBezTo>
                    <a:pt x="1405" y="1961"/>
                    <a:pt x="1464" y="2033"/>
                    <a:pt x="1529" y="2097"/>
                  </a:cubicBezTo>
                  <a:cubicBezTo>
                    <a:pt x="1635" y="2196"/>
                    <a:pt x="1750" y="2278"/>
                    <a:pt x="1872" y="2356"/>
                  </a:cubicBezTo>
                  <a:cubicBezTo>
                    <a:pt x="1981" y="2426"/>
                    <a:pt x="2093" y="2491"/>
                    <a:pt x="2195" y="2570"/>
                  </a:cubicBezTo>
                  <a:cubicBezTo>
                    <a:pt x="2305" y="2655"/>
                    <a:pt x="2409" y="2748"/>
                    <a:pt x="2487" y="2860"/>
                  </a:cubicBezTo>
                  <a:cubicBezTo>
                    <a:pt x="2526" y="2922"/>
                    <a:pt x="2566" y="2984"/>
                    <a:pt x="2595" y="3051"/>
                  </a:cubicBezTo>
                  <a:cubicBezTo>
                    <a:pt x="2612" y="3093"/>
                    <a:pt x="2632" y="3133"/>
                    <a:pt x="2642" y="3176"/>
                  </a:cubicBezTo>
                  <a:cubicBezTo>
                    <a:pt x="2684" y="3330"/>
                    <a:pt x="2695" y="3485"/>
                    <a:pt x="2698" y="3641"/>
                  </a:cubicBezTo>
                  <a:cubicBezTo>
                    <a:pt x="2701" y="3827"/>
                    <a:pt x="2700" y="4013"/>
                    <a:pt x="2701" y="4199"/>
                  </a:cubicBezTo>
                  <a:cubicBezTo>
                    <a:pt x="2705" y="4507"/>
                    <a:pt x="2712" y="4821"/>
                    <a:pt x="2790" y="5121"/>
                  </a:cubicBezTo>
                  <a:cubicBezTo>
                    <a:pt x="2818" y="5212"/>
                    <a:pt x="2850" y="5298"/>
                    <a:pt x="2899" y="5381"/>
                  </a:cubicBezTo>
                  <a:lnTo>
                    <a:pt x="2899" y="5381"/>
                  </a:lnTo>
                  <a:cubicBezTo>
                    <a:pt x="2898" y="5379"/>
                    <a:pt x="2896" y="5376"/>
                    <a:pt x="2894" y="5373"/>
                  </a:cubicBezTo>
                  <a:lnTo>
                    <a:pt x="2894" y="5373"/>
                  </a:lnTo>
                  <a:cubicBezTo>
                    <a:pt x="2923" y="5420"/>
                    <a:pt x="2955" y="5460"/>
                    <a:pt x="2993" y="5500"/>
                  </a:cubicBezTo>
                  <a:cubicBezTo>
                    <a:pt x="3023" y="5527"/>
                    <a:pt x="3054" y="5552"/>
                    <a:pt x="3090" y="5572"/>
                  </a:cubicBezTo>
                  <a:cubicBezTo>
                    <a:pt x="3129" y="5593"/>
                    <a:pt x="3171" y="5609"/>
                    <a:pt x="3214" y="5622"/>
                  </a:cubicBezTo>
                  <a:cubicBezTo>
                    <a:pt x="3270" y="5635"/>
                    <a:pt x="3327" y="5639"/>
                    <a:pt x="3382" y="5642"/>
                  </a:cubicBezTo>
                  <a:lnTo>
                    <a:pt x="3382" y="5642"/>
                  </a:lnTo>
                  <a:cubicBezTo>
                    <a:pt x="3478" y="5639"/>
                    <a:pt x="3574" y="5623"/>
                    <a:pt x="3666" y="5599"/>
                  </a:cubicBezTo>
                  <a:cubicBezTo>
                    <a:pt x="3686" y="5593"/>
                    <a:pt x="3704" y="5588"/>
                    <a:pt x="3722" y="5579"/>
                  </a:cubicBezTo>
                  <a:cubicBezTo>
                    <a:pt x="3725" y="5577"/>
                    <a:pt x="3729" y="5573"/>
                    <a:pt x="3734" y="5570"/>
                  </a:cubicBezTo>
                  <a:lnTo>
                    <a:pt x="3745" y="5553"/>
                  </a:lnTo>
                  <a:cubicBezTo>
                    <a:pt x="3748" y="5543"/>
                    <a:pt x="3752" y="5532"/>
                    <a:pt x="3754" y="5521"/>
                  </a:cubicBezTo>
                  <a:cubicBezTo>
                    <a:pt x="3767" y="5453"/>
                    <a:pt x="3761" y="5384"/>
                    <a:pt x="3770" y="5315"/>
                  </a:cubicBezTo>
                  <a:cubicBezTo>
                    <a:pt x="3775" y="5276"/>
                    <a:pt x="3784" y="5230"/>
                    <a:pt x="3800" y="5194"/>
                  </a:cubicBezTo>
                  <a:cubicBezTo>
                    <a:pt x="3818" y="5161"/>
                    <a:pt x="3836" y="5129"/>
                    <a:pt x="3863" y="5104"/>
                  </a:cubicBezTo>
                  <a:cubicBezTo>
                    <a:pt x="3897" y="5068"/>
                    <a:pt x="3941" y="5036"/>
                    <a:pt x="3986" y="5019"/>
                  </a:cubicBezTo>
                  <a:cubicBezTo>
                    <a:pt x="4040" y="4997"/>
                    <a:pt x="4097" y="4981"/>
                    <a:pt x="4152" y="4974"/>
                  </a:cubicBezTo>
                  <a:cubicBezTo>
                    <a:pt x="4190" y="4969"/>
                    <a:pt x="4227" y="4965"/>
                    <a:pt x="4264" y="4965"/>
                  </a:cubicBezTo>
                  <a:cubicBezTo>
                    <a:pt x="4279" y="4965"/>
                    <a:pt x="4293" y="4965"/>
                    <a:pt x="4308" y="4967"/>
                  </a:cubicBezTo>
                  <a:cubicBezTo>
                    <a:pt x="4358" y="4971"/>
                    <a:pt x="4409" y="4981"/>
                    <a:pt x="4458" y="4996"/>
                  </a:cubicBezTo>
                  <a:cubicBezTo>
                    <a:pt x="4578" y="5032"/>
                    <a:pt x="4693" y="5091"/>
                    <a:pt x="4797" y="5161"/>
                  </a:cubicBezTo>
                  <a:cubicBezTo>
                    <a:pt x="4873" y="5211"/>
                    <a:pt x="4945" y="5264"/>
                    <a:pt x="5013" y="5322"/>
                  </a:cubicBezTo>
                  <a:cubicBezTo>
                    <a:pt x="4952" y="5096"/>
                    <a:pt x="4883" y="4869"/>
                    <a:pt x="4809" y="4647"/>
                  </a:cubicBezTo>
                  <a:cubicBezTo>
                    <a:pt x="4542" y="3828"/>
                    <a:pt x="4241" y="3222"/>
                    <a:pt x="3857" y="2734"/>
                  </a:cubicBezTo>
                  <a:cubicBezTo>
                    <a:pt x="3525" y="2306"/>
                    <a:pt x="3070" y="1912"/>
                    <a:pt x="2467" y="1534"/>
                  </a:cubicBezTo>
                  <a:cubicBezTo>
                    <a:pt x="2180" y="1352"/>
                    <a:pt x="1881" y="1185"/>
                    <a:pt x="1594" y="1026"/>
                  </a:cubicBezTo>
                  <a:cubicBezTo>
                    <a:pt x="1355" y="892"/>
                    <a:pt x="1131" y="767"/>
                    <a:pt x="910" y="637"/>
                  </a:cubicBezTo>
                  <a:cubicBezTo>
                    <a:pt x="545" y="417"/>
                    <a:pt x="255" y="213"/>
                    <a:pt x="1" y="0"/>
                  </a:cubicBezTo>
                  <a:close/>
                  <a:moveTo>
                    <a:pt x="3382" y="5642"/>
                  </a:moveTo>
                  <a:cubicBezTo>
                    <a:pt x="3380" y="5642"/>
                    <a:pt x="3379" y="5642"/>
                    <a:pt x="3378" y="5642"/>
                  </a:cubicBezTo>
                  <a:lnTo>
                    <a:pt x="3385" y="5642"/>
                  </a:lnTo>
                  <a:cubicBezTo>
                    <a:pt x="3384" y="5642"/>
                    <a:pt x="3383" y="5642"/>
                    <a:pt x="3382" y="5642"/>
                  </a:cubicBezTo>
                  <a:close/>
                </a:path>
              </a:pathLst>
            </a:custGeom>
            <a:solidFill>
              <a:srgbClr val="6D76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79" name="Google Shape;4179;p16"/>
            <p:cNvSpPr/>
            <p:nvPr/>
          </p:nvSpPr>
          <p:spPr>
            <a:xfrm>
              <a:off x="3837750" y="-830000"/>
              <a:ext cx="175" cy="225"/>
            </a:xfrm>
            <a:custGeom>
              <a:avLst/>
              <a:gdLst/>
              <a:ahLst/>
              <a:cxnLst/>
              <a:rect l="l" t="t" r="r" b="b"/>
              <a:pathLst>
                <a:path w="7" h="9" extrusionOk="0">
                  <a:moveTo>
                    <a:pt x="6" y="0"/>
                  </a:moveTo>
                  <a:cubicBezTo>
                    <a:pt x="5" y="1"/>
                    <a:pt x="1" y="6"/>
                    <a:pt x="1" y="9"/>
                  </a:cubicBezTo>
                  <a:cubicBezTo>
                    <a:pt x="2" y="7"/>
                    <a:pt x="4" y="3"/>
                    <a:pt x="6" y="0"/>
                  </a:cubicBezTo>
                  <a:close/>
                </a:path>
              </a:pathLst>
            </a:custGeom>
            <a:solidFill>
              <a:srgbClr val="6D76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80" name="Google Shape;4180;p16"/>
            <p:cNvSpPr/>
            <p:nvPr/>
          </p:nvSpPr>
          <p:spPr>
            <a:xfrm>
              <a:off x="3744350" y="-1117925"/>
              <a:ext cx="109150" cy="72075"/>
            </a:xfrm>
            <a:custGeom>
              <a:avLst/>
              <a:gdLst/>
              <a:ahLst/>
              <a:cxnLst/>
              <a:rect l="l" t="t" r="r" b="b"/>
              <a:pathLst>
                <a:path w="4366" h="2883" extrusionOk="0">
                  <a:moveTo>
                    <a:pt x="1" y="1"/>
                  </a:moveTo>
                  <a:lnTo>
                    <a:pt x="1" y="1"/>
                  </a:lnTo>
                  <a:cubicBezTo>
                    <a:pt x="173" y="190"/>
                    <a:pt x="337" y="394"/>
                    <a:pt x="514" y="618"/>
                  </a:cubicBezTo>
                  <a:lnTo>
                    <a:pt x="672" y="819"/>
                  </a:lnTo>
                  <a:lnTo>
                    <a:pt x="699" y="854"/>
                  </a:lnTo>
                  <a:cubicBezTo>
                    <a:pt x="923" y="1140"/>
                    <a:pt x="1180" y="1463"/>
                    <a:pt x="1446" y="1756"/>
                  </a:cubicBezTo>
                  <a:cubicBezTo>
                    <a:pt x="1809" y="2151"/>
                    <a:pt x="2157" y="2431"/>
                    <a:pt x="2510" y="2613"/>
                  </a:cubicBezTo>
                  <a:cubicBezTo>
                    <a:pt x="2714" y="2720"/>
                    <a:pt x="2927" y="2794"/>
                    <a:pt x="3142" y="2840"/>
                  </a:cubicBezTo>
                  <a:cubicBezTo>
                    <a:pt x="3288" y="2869"/>
                    <a:pt x="3439" y="2883"/>
                    <a:pt x="3592" y="2883"/>
                  </a:cubicBezTo>
                  <a:cubicBezTo>
                    <a:pt x="3676" y="2883"/>
                    <a:pt x="3761" y="2879"/>
                    <a:pt x="3846" y="2871"/>
                  </a:cubicBezTo>
                  <a:cubicBezTo>
                    <a:pt x="4007" y="2856"/>
                    <a:pt x="4175" y="2822"/>
                    <a:pt x="4366" y="2766"/>
                  </a:cubicBezTo>
                  <a:cubicBezTo>
                    <a:pt x="4173" y="2628"/>
                    <a:pt x="4008" y="2454"/>
                    <a:pt x="3860" y="2269"/>
                  </a:cubicBezTo>
                  <a:cubicBezTo>
                    <a:pt x="3663" y="2025"/>
                    <a:pt x="3491" y="1760"/>
                    <a:pt x="3313" y="1500"/>
                  </a:cubicBezTo>
                  <a:cubicBezTo>
                    <a:pt x="3149" y="1265"/>
                    <a:pt x="2981" y="1031"/>
                    <a:pt x="2776" y="827"/>
                  </a:cubicBezTo>
                  <a:cubicBezTo>
                    <a:pt x="2779" y="827"/>
                    <a:pt x="2779" y="828"/>
                    <a:pt x="2780" y="828"/>
                  </a:cubicBezTo>
                  <a:cubicBezTo>
                    <a:pt x="2684" y="739"/>
                    <a:pt x="2582" y="659"/>
                    <a:pt x="2468" y="591"/>
                  </a:cubicBezTo>
                  <a:lnTo>
                    <a:pt x="2468" y="591"/>
                  </a:lnTo>
                  <a:lnTo>
                    <a:pt x="2473" y="595"/>
                  </a:lnTo>
                  <a:cubicBezTo>
                    <a:pt x="2389" y="551"/>
                    <a:pt x="2303" y="515"/>
                    <a:pt x="2213" y="491"/>
                  </a:cubicBezTo>
                  <a:lnTo>
                    <a:pt x="2213" y="491"/>
                  </a:lnTo>
                  <a:cubicBezTo>
                    <a:pt x="2216" y="492"/>
                    <a:pt x="2219" y="493"/>
                    <a:pt x="2222" y="494"/>
                  </a:cubicBezTo>
                  <a:lnTo>
                    <a:pt x="2222" y="494"/>
                  </a:lnTo>
                  <a:cubicBezTo>
                    <a:pt x="2145" y="475"/>
                    <a:pt x="2066" y="462"/>
                    <a:pt x="1986" y="460"/>
                  </a:cubicBezTo>
                  <a:lnTo>
                    <a:pt x="1979" y="460"/>
                  </a:lnTo>
                  <a:cubicBezTo>
                    <a:pt x="1951" y="462"/>
                    <a:pt x="1923" y="466"/>
                    <a:pt x="1897" y="473"/>
                  </a:cubicBezTo>
                  <a:cubicBezTo>
                    <a:pt x="1880" y="479"/>
                    <a:pt x="1865" y="483"/>
                    <a:pt x="1851" y="491"/>
                  </a:cubicBezTo>
                  <a:cubicBezTo>
                    <a:pt x="1842" y="496"/>
                    <a:pt x="1835" y="504"/>
                    <a:pt x="1828" y="511"/>
                  </a:cubicBezTo>
                  <a:cubicBezTo>
                    <a:pt x="1819" y="519"/>
                    <a:pt x="1812" y="531"/>
                    <a:pt x="1805" y="544"/>
                  </a:cubicBezTo>
                  <a:cubicBezTo>
                    <a:pt x="1798" y="561"/>
                    <a:pt x="1790" y="580"/>
                    <a:pt x="1785" y="597"/>
                  </a:cubicBezTo>
                  <a:cubicBezTo>
                    <a:pt x="1776" y="648"/>
                    <a:pt x="1772" y="701"/>
                    <a:pt x="1772" y="752"/>
                  </a:cubicBezTo>
                  <a:lnTo>
                    <a:pt x="1772" y="752"/>
                  </a:lnTo>
                  <a:cubicBezTo>
                    <a:pt x="1772" y="752"/>
                    <a:pt x="1772" y="752"/>
                    <a:pt x="1772" y="752"/>
                  </a:cubicBezTo>
                  <a:lnTo>
                    <a:pt x="1772" y="753"/>
                  </a:lnTo>
                  <a:cubicBezTo>
                    <a:pt x="1772" y="753"/>
                    <a:pt x="1772" y="752"/>
                    <a:pt x="1772" y="752"/>
                  </a:cubicBezTo>
                  <a:lnTo>
                    <a:pt x="1772" y="752"/>
                  </a:lnTo>
                  <a:cubicBezTo>
                    <a:pt x="1775" y="854"/>
                    <a:pt x="1785" y="956"/>
                    <a:pt x="1789" y="1061"/>
                  </a:cubicBezTo>
                  <a:cubicBezTo>
                    <a:pt x="1792" y="1166"/>
                    <a:pt x="1793" y="1270"/>
                    <a:pt x="1782" y="1374"/>
                  </a:cubicBezTo>
                  <a:cubicBezTo>
                    <a:pt x="1777" y="1412"/>
                    <a:pt x="1745" y="1437"/>
                    <a:pt x="1711" y="1437"/>
                  </a:cubicBezTo>
                  <a:cubicBezTo>
                    <a:pt x="1702" y="1437"/>
                    <a:pt x="1693" y="1435"/>
                    <a:pt x="1684" y="1431"/>
                  </a:cubicBezTo>
                  <a:cubicBezTo>
                    <a:pt x="1538" y="1378"/>
                    <a:pt x="1397" y="1306"/>
                    <a:pt x="1269" y="1216"/>
                  </a:cubicBezTo>
                  <a:cubicBezTo>
                    <a:pt x="1131" y="1120"/>
                    <a:pt x="1008" y="1008"/>
                    <a:pt x="887" y="893"/>
                  </a:cubicBezTo>
                  <a:cubicBezTo>
                    <a:pt x="654" y="666"/>
                    <a:pt x="442" y="417"/>
                    <a:pt x="211" y="189"/>
                  </a:cubicBezTo>
                  <a:cubicBezTo>
                    <a:pt x="142" y="124"/>
                    <a:pt x="73" y="60"/>
                    <a:pt x="1" y="1"/>
                  </a:cubicBezTo>
                  <a:close/>
                </a:path>
              </a:pathLst>
            </a:custGeom>
            <a:solidFill>
              <a:srgbClr val="6D76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81" name="Google Shape;4181;p16"/>
            <p:cNvSpPr/>
            <p:nvPr/>
          </p:nvSpPr>
          <p:spPr>
            <a:xfrm>
              <a:off x="3788775" y="-1098875"/>
              <a:ext cx="25" cy="300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2"/>
                  </a:moveTo>
                  <a:lnTo>
                    <a:pt x="1" y="0"/>
                  </a:lnTo>
                  <a:lnTo>
                    <a:pt x="1" y="12"/>
                  </a:lnTo>
                  <a:close/>
                </a:path>
              </a:pathLst>
            </a:custGeom>
            <a:solidFill>
              <a:srgbClr val="6D76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82" name="Google Shape;4182;p16"/>
            <p:cNvSpPr/>
            <p:nvPr/>
          </p:nvSpPr>
          <p:spPr>
            <a:xfrm>
              <a:off x="3866950" y="-1212350"/>
              <a:ext cx="46050" cy="124075"/>
            </a:xfrm>
            <a:custGeom>
              <a:avLst/>
              <a:gdLst/>
              <a:ahLst/>
              <a:cxnLst/>
              <a:rect l="l" t="t" r="r" b="b"/>
              <a:pathLst>
                <a:path w="1842" h="4963" extrusionOk="0">
                  <a:moveTo>
                    <a:pt x="1626" y="345"/>
                  </a:moveTo>
                  <a:lnTo>
                    <a:pt x="1626" y="345"/>
                  </a:lnTo>
                  <a:cubicBezTo>
                    <a:pt x="1625" y="348"/>
                    <a:pt x="1623" y="352"/>
                    <a:pt x="1622" y="355"/>
                  </a:cubicBezTo>
                  <a:lnTo>
                    <a:pt x="1622" y="355"/>
                  </a:lnTo>
                  <a:cubicBezTo>
                    <a:pt x="1624" y="352"/>
                    <a:pt x="1625" y="348"/>
                    <a:pt x="1626" y="345"/>
                  </a:cubicBezTo>
                  <a:close/>
                  <a:moveTo>
                    <a:pt x="1622" y="355"/>
                  </a:moveTo>
                  <a:lnTo>
                    <a:pt x="1622" y="355"/>
                  </a:lnTo>
                  <a:cubicBezTo>
                    <a:pt x="1621" y="357"/>
                    <a:pt x="1620" y="359"/>
                    <a:pt x="1619" y="361"/>
                  </a:cubicBezTo>
                  <a:lnTo>
                    <a:pt x="1619" y="361"/>
                  </a:lnTo>
                  <a:cubicBezTo>
                    <a:pt x="1620" y="359"/>
                    <a:pt x="1621" y="357"/>
                    <a:pt x="1622" y="355"/>
                  </a:cubicBezTo>
                  <a:close/>
                  <a:moveTo>
                    <a:pt x="1505" y="754"/>
                  </a:moveTo>
                  <a:lnTo>
                    <a:pt x="1505" y="754"/>
                  </a:lnTo>
                  <a:cubicBezTo>
                    <a:pt x="1505" y="756"/>
                    <a:pt x="1505" y="757"/>
                    <a:pt x="1505" y="758"/>
                  </a:cubicBezTo>
                  <a:lnTo>
                    <a:pt x="1505" y="758"/>
                  </a:lnTo>
                  <a:cubicBezTo>
                    <a:pt x="1505" y="757"/>
                    <a:pt x="1505" y="756"/>
                    <a:pt x="1505" y="754"/>
                  </a:cubicBezTo>
                  <a:close/>
                  <a:moveTo>
                    <a:pt x="1505" y="758"/>
                  </a:moveTo>
                  <a:cubicBezTo>
                    <a:pt x="1504" y="762"/>
                    <a:pt x="1503" y="766"/>
                    <a:pt x="1503" y="770"/>
                  </a:cubicBezTo>
                  <a:cubicBezTo>
                    <a:pt x="1504" y="767"/>
                    <a:pt x="1504" y="763"/>
                    <a:pt x="1505" y="758"/>
                  </a:cubicBezTo>
                  <a:close/>
                  <a:moveTo>
                    <a:pt x="381" y="4311"/>
                  </a:moveTo>
                  <a:cubicBezTo>
                    <a:pt x="379" y="4313"/>
                    <a:pt x="378" y="4315"/>
                    <a:pt x="377" y="4316"/>
                  </a:cubicBezTo>
                  <a:cubicBezTo>
                    <a:pt x="378" y="4315"/>
                    <a:pt x="379" y="4313"/>
                    <a:pt x="381" y="4311"/>
                  </a:cubicBezTo>
                  <a:close/>
                  <a:moveTo>
                    <a:pt x="1842" y="0"/>
                  </a:moveTo>
                  <a:lnTo>
                    <a:pt x="1842" y="0"/>
                  </a:lnTo>
                  <a:cubicBezTo>
                    <a:pt x="1755" y="111"/>
                    <a:pt x="1678" y="233"/>
                    <a:pt x="1619" y="362"/>
                  </a:cubicBezTo>
                  <a:cubicBezTo>
                    <a:pt x="1619" y="362"/>
                    <a:pt x="1619" y="362"/>
                    <a:pt x="1619" y="361"/>
                  </a:cubicBezTo>
                  <a:lnTo>
                    <a:pt x="1619" y="361"/>
                  </a:lnTo>
                  <a:cubicBezTo>
                    <a:pt x="1566" y="488"/>
                    <a:pt x="1528" y="619"/>
                    <a:pt x="1505" y="754"/>
                  </a:cubicBezTo>
                  <a:lnTo>
                    <a:pt x="1505" y="754"/>
                  </a:lnTo>
                  <a:cubicBezTo>
                    <a:pt x="1505" y="754"/>
                    <a:pt x="1505" y="753"/>
                    <a:pt x="1506" y="753"/>
                  </a:cubicBezTo>
                  <a:lnTo>
                    <a:pt x="1506" y="753"/>
                  </a:lnTo>
                  <a:cubicBezTo>
                    <a:pt x="1461" y="1056"/>
                    <a:pt x="1490" y="1362"/>
                    <a:pt x="1506" y="1665"/>
                  </a:cubicBezTo>
                  <a:cubicBezTo>
                    <a:pt x="1516" y="1824"/>
                    <a:pt x="1523" y="1987"/>
                    <a:pt x="1516" y="2146"/>
                  </a:cubicBezTo>
                  <a:cubicBezTo>
                    <a:pt x="1508" y="2306"/>
                    <a:pt x="1490" y="2468"/>
                    <a:pt x="1452" y="2622"/>
                  </a:cubicBezTo>
                  <a:cubicBezTo>
                    <a:pt x="1369" y="2972"/>
                    <a:pt x="1204" y="3297"/>
                    <a:pt x="991" y="3587"/>
                  </a:cubicBezTo>
                  <a:cubicBezTo>
                    <a:pt x="803" y="3841"/>
                    <a:pt x="585" y="4069"/>
                    <a:pt x="381" y="4311"/>
                  </a:cubicBezTo>
                  <a:lnTo>
                    <a:pt x="381" y="4311"/>
                  </a:lnTo>
                  <a:cubicBezTo>
                    <a:pt x="386" y="4306"/>
                    <a:pt x="391" y="4301"/>
                    <a:pt x="395" y="4296"/>
                  </a:cubicBezTo>
                  <a:lnTo>
                    <a:pt x="395" y="4296"/>
                  </a:lnTo>
                  <a:cubicBezTo>
                    <a:pt x="263" y="4457"/>
                    <a:pt x="144" y="4622"/>
                    <a:pt x="58" y="4810"/>
                  </a:cubicBezTo>
                  <a:cubicBezTo>
                    <a:pt x="36" y="4861"/>
                    <a:pt x="16" y="4911"/>
                    <a:pt x="0" y="4963"/>
                  </a:cubicBezTo>
                  <a:cubicBezTo>
                    <a:pt x="167" y="4941"/>
                    <a:pt x="332" y="4895"/>
                    <a:pt x="504" y="4823"/>
                  </a:cubicBezTo>
                  <a:cubicBezTo>
                    <a:pt x="608" y="4780"/>
                    <a:pt x="714" y="4720"/>
                    <a:pt x="819" y="4647"/>
                  </a:cubicBezTo>
                  <a:cubicBezTo>
                    <a:pt x="874" y="4608"/>
                    <a:pt x="927" y="4565"/>
                    <a:pt x="978" y="4519"/>
                  </a:cubicBezTo>
                  <a:cubicBezTo>
                    <a:pt x="1122" y="4393"/>
                    <a:pt x="1257" y="4222"/>
                    <a:pt x="1379" y="4015"/>
                  </a:cubicBezTo>
                  <a:cubicBezTo>
                    <a:pt x="1480" y="3842"/>
                    <a:pt x="1554" y="3656"/>
                    <a:pt x="1606" y="3466"/>
                  </a:cubicBezTo>
                  <a:cubicBezTo>
                    <a:pt x="1649" y="3295"/>
                    <a:pt x="1677" y="3100"/>
                    <a:pt x="1684" y="2887"/>
                  </a:cubicBezTo>
                  <a:cubicBezTo>
                    <a:pt x="1689" y="2702"/>
                    <a:pt x="1674" y="2512"/>
                    <a:pt x="1656" y="2349"/>
                  </a:cubicBezTo>
                  <a:cubicBezTo>
                    <a:pt x="1652" y="2271"/>
                    <a:pt x="1642" y="2194"/>
                    <a:pt x="1635" y="2116"/>
                  </a:cubicBezTo>
                  <a:lnTo>
                    <a:pt x="1628" y="2053"/>
                  </a:lnTo>
                  <a:lnTo>
                    <a:pt x="1620" y="1975"/>
                  </a:lnTo>
                  <a:cubicBezTo>
                    <a:pt x="1613" y="1909"/>
                    <a:pt x="1609" y="1845"/>
                    <a:pt x="1602" y="1778"/>
                  </a:cubicBezTo>
                  <a:lnTo>
                    <a:pt x="1589" y="1824"/>
                  </a:lnTo>
                  <a:lnTo>
                    <a:pt x="1590" y="1711"/>
                  </a:lnTo>
                  <a:cubicBezTo>
                    <a:pt x="1587" y="1549"/>
                    <a:pt x="1582" y="1406"/>
                    <a:pt x="1585" y="1269"/>
                  </a:cubicBezTo>
                  <a:cubicBezTo>
                    <a:pt x="1590" y="1090"/>
                    <a:pt x="1609" y="907"/>
                    <a:pt x="1639" y="723"/>
                  </a:cubicBezTo>
                  <a:cubicBezTo>
                    <a:pt x="1684" y="486"/>
                    <a:pt x="1753" y="246"/>
                    <a:pt x="1842" y="0"/>
                  </a:cubicBezTo>
                  <a:close/>
                </a:path>
              </a:pathLst>
            </a:custGeom>
            <a:solidFill>
              <a:srgbClr val="6D76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83" name="Google Shape;4183;p16"/>
            <p:cNvSpPr/>
            <p:nvPr/>
          </p:nvSpPr>
          <p:spPr>
            <a:xfrm>
              <a:off x="3876925" y="-1001725"/>
              <a:ext cx="111850" cy="165100"/>
            </a:xfrm>
            <a:custGeom>
              <a:avLst/>
              <a:gdLst/>
              <a:ahLst/>
              <a:cxnLst/>
              <a:rect l="l" t="t" r="r" b="b"/>
              <a:pathLst>
                <a:path w="4474" h="6604" extrusionOk="0">
                  <a:moveTo>
                    <a:pt x="3778" y="1730"/>
                  </a:moveTo>
                  <a:cubicBezTo>
                    <a:pt x="3778" y="1732"/>
                    <a:pt x="3778" y="1734"/>
                    <a:pt x="3779" y="1737"/>
                  </a:cubicBezTo>
                  <a:lnTo>
                    <a:pt x="3779" y="1737"/>
                  </a:lnTo>
                  <a:cubicBezTo>
                    <a:pt x="3779" y="1734"/>
                    <a:pt x="3778" y="1732"/>
                    <a:pt x="3778" y="1730"/>
                  </a:cubicBezTo>
                  <a:close/>
                  <a:moveTo>
                    <a:pt x="4113" y="1"/>
                  </a:moveTo>
                  <a:lnTo>
                    <a:pt x="4113" y="1"/>
                  </a:lnTo>
                  <a:cubicBezTo>
                    <a:pt x="4075" y="68"/>
                    <a:pt x="4040" y="139"/>
                    <a:pt x="4005" y="210"/>
                  </a:cubicBezTo>
                  <a:cubicBezTo>
                    <a:pt x="4006" y="205"/>
                    <a:pt x="4011" y="199"/>
                    <a:pt x="4012" y="193"/>
                  </a:cubicBezTo>
                  <a:lnTo>
                    <a:pt x="4012" y="193"/>
                  </a:lnTo>
                  <a:cubicBezTo>
                    <a:pt x="3958" y="311"/>
                    <a:pt x="3912" y="433"/>
                    <a:pt x="3876" y="555"/>
                  </a:cubicBezTo>
                  <a:cubicBezTo>
                    <a:pt x="3846" y="663"/>
                    <a:pt x="3820" y="771"/>
                    <a:pt x="3803" y="881"/>
                  </a:cubicBezTo>
                  <a:cubicBezTo>
                    <a:pt x="3781" y="1022"/>
                    <a:pt x="3768" y="1163"/>
                    <a:pt x="3767" y="1305"/>
                  </a:cubicBezTo>
                  <a:cubicBezTo>
                    <a:pt x="3764" y="1453"/>
                    <a:pt x="3767" y="1598"/>
                    <a:pt x="3781" y="1744"/>
                  </a:cubicBezTo>
                  <a:lnTo>
                    <a:pt x="3781" y="1744"/>
                  </a:lnTo>
                  <a:cubicBezTo>
                    <a:pt x="3780" y="1742"/>
                    <a:pt x="3779" y="1739"/>
                    <a:pt x="3779" y="1737"/>
                  </a:cubicBezTo>
                  <a:lnTo>
                    <a:pt x="3779" y="1737"/>
                  </a:lnTo>
                  <a:cubicBezTo>
                    <a:pt x="3794" y="1849"/>
                    <a:pt x="3827" y="1960"/>
                    <a:pt x="3856" y="2067"/>
                  </a:cubicBezTo>
                  <a:cubicBezTo>
                    <a:pt x="3896" y="2210"/>
                    <a:pt x="3936" y="2349"/>
                    <a:pt x="3963" y="2491"/>
                  </a:cubicBezTo>
                  <a:cubicBezTo>
                    <a:pt x="3978" y="2563"/>
                    <a:pt x="3989" y="2638"/>
                    <a:pt x="3996" y="2712"/>
                  </a:cubicBezTo>
                  <a:cubicBezTo>
                    <a:pt x="4001" y="2776"/>
                    <a:pt x="4005" y="2837"/>
                    <a:pt x="3999" y="2901"/>
                  </a:cubicBezTo>
                  <a:cubicBezTo>
                    <a:pt x="3994" y="2964"/>
                    <a:pt x="3985" y="3028"/>
                    <a:pt x="3961" y="3087"/>
                  </a:cubicBezTo>
                  <a:cubicBezTo>
                    <a:pt x="3949" y="3115"/>
                    <a:pt x="3939" y="3143"/>
                    <a:pt x="3922" y="3168"/>
                  </a:cubicBezTo>
                  <a:cubicBezTo>
                    <a:pt x="3910" y="3188"/>
                    <a:pt x="3897" y="3206"/>
                    <a:pt x="3883" y="3224"/>
                  </a:cubicBezTo>
                  <a:cubicBezTo>
                    <a:pt x="3846" y="3271"/>
                    <a:pt x="3798" y="3310"/>
                    <a:pt x="3748" y="3339"/>
                  </a:cubicBezTo>
                  <a:cubicBezTo>
                    <a:pt x="3725" y="3352"/>
                    <a:pt x="3702" y="3364"/>
                    <a:pt x="3676" y="3373"/>
                  </a:cubicBezTo>
                  <a:cubicBezTo>
                    <a:pt x="3660" y="3380"/>
                    <a:pt x="3645" y="3386"/>
                    <a:pt x="3626" y="3389"/>
                  </a:cubicBezTo>
                  <a:cubicBezTo>
                    <a:pt x="3602" y="3393"/>
                    <a:pt x="3578" y="3396"/>
                    <a:pt x="3554" y="3396"/>
                  </a:cubicBezTo>
                  <a:cubicBezTo>
                    <a:pt x="3533" y="3396"/>
                    <a:pt x="3512" y="3394"/>
                    <a:pt x="3491" y="3389"/>
                  </a:cubicBezTo>
                  <a:cubicBezTo>
                    <a:pt x="3455" y="3380"/>
                    <a:pt x="3419" y="3367"/>
                    <a:pt x="3387" y="3347"/>
                  </a:cubicBezTo>
                  <a:cubicBezTo>
                    <a:pt x="3311" y="3303"/>
                    <a:pt x="3250" y="3242"/>
                    <a:pt x="3192" y="3179"/>
                  </a:cubicBezTo>
                  <a:cubicBezTo>
                    <a:pt x="3132" y="3113"/>
                    <a:pt x="3074" y="3046"/>
                    <a:pt x="3007" y="2991"/>
                  </a:cubicBezTo>
                  <a:lnTo>
                    <a:pt x="3007" y="2991"/>
                  </a:lnTo>
                  <a:lnTo>
                    <a:pt x="3017" y="3001"/>
                  </a:lnTo>
                  <a:cubicBezTo>
                    <a:pt x="2991" y="2980"/>
                    <a:pt x="2964" y="2959"/>
                    <a:pt x="2934" y="2944"/>
                  </a:cubicBezTo>
                  <a:cubicBezTo>
                    <a:pt x="2912" y="2935"/>
                    <a:pt x="2892" y="2928"/>
                    <a:pt x="2869" y="2924"/>
                  </a:cubicBezTo>
                  <a:cubicBezTo>
                    <a:pt x="2855" y="2924"/>
                    <a:pt x="2840" y="2922"/>
                    <a:pt x="2823" y="2922"/>
                  </a:cubicBezTo>
                  <a:cubicBezTo>
                    <a:pt x="2799" y="2926"/>
                    <a:pt x="2777" y="2931"/>
                    <a:pt x="2754" y="2941"/>
                  </a:cubicBezTo>
                  <a:cubicBezTo>
                    <a:pt x="2720" y="2957"/>
                    <a:pt x="2689" y="2974"/>
                    <a:pt x="2658" y="2994"/>
                  </a:cubicBezTo>
                  <a:cubicBezTo>
                    <a:pt x="2600" y="3037"/>
                    <a:pt x="2547" y="3087"/>
                    <a:pt x="2500" y="3142"/>
                  </a:cubicBezTo>
                  <a:cubicBezTo>
                    <a:pt x="2468" y="3185"/>
                    <a:pt x="2439" y="3229"/>
                    <a:pt x="2416" y="3278"/>
                  </a:cubicBezTo>
                  <a:cubicBezTo>
                    <a:pt x="2395" y="3333"/>
                    <a:pt x="2378" y="3390"/>
                    <a:pt x="2368" y="3451"/>
                  </a:cubicBezTo>
                  <a:cubicBezTo>
                    <a:pt x="2342" y="3627"/>
                    <a:pt x="2360" y="3810"/>
                    <a:pt x="2355" y="3989"/>
                  </a:cubicBezTo>
                  <a:cubicBezTo>
                    <a:pt x="2353" y="4084"/>
                    <a:pt x="2346" y="4183"/>
                    <a:pt x="2323" y="4277"/>
                  </a:cubicBezTo>
                  <a:cubicBezTo>
                    <a:pt x="2312" y="4317"/>
                    <a:pt x="2302" y="4360"/>
                    <a:pt x="2283" y="4400"/>
                  </a:cubicBezTo>
                  <a:cubicBezTo>
                    <a:pt x="2266" y="4442"/>
                    <a:pt x="2248" y="4482"/>
                    <a:pt x="2224" y="4521"/>
                  </a:cubicBezTo>
                  <a:cubicBezTo>
                    <a:pt x="2165" y="4614"/>
                    <a:pt x="2090" y="4693"/>
                    <a:pt x="2003" y="4759"/>
                  </a:cubicBezTo>
                  <a:cubicBezTo>
                    <a:pt x="1922" y="4818"/>
                    <a:pt x="1832" y="4861"/>
                    <a:pt x="1737" y="4890"/>
                  </a:cubicBezTo>
                  <a:cubicBezTo>
                    <a:pt x="1527" y="4952"/>
                    <a:pt x="1306" y="4956"/>
                    <a:pt x="1089" y="4976"/>
                  </a:cubicBezTo>
                  <a:lnTo>
                    <a:pt x="1098" y="4976"/>
                  </a:lnTo>
                  <a:cubicBezTo>
                    <a:pt x="1032" y="4983"/>
                    <a:pt x="966" y="4990"/>
                    <a:pt x="898" y="5005"/>
                  </a:cubicBezTo>
                  <a:cubicBezTo>
                    <a:pt x="834" y="5018"/>
                    <a:pt x="772" y="5035"/>
                    <a:pt x="709" y="5056"/>
                  </a:cubicBezTo>
                  <a:cubicBezTo>
                    <a:pt x="673" y="5071"/>
                    <a:pt x="637" y="5085"/>
                    <a:pt x="602" y="5105"/>
                  </a:cubicBezTo>
                  <a:cubicBezTo>
                    <a:pt x="571" y="5125"/>
                    <a:pt x="536" y="5145"/>
                    <a:pt x="503" y="5167"/>
                  </a:cubicBezTo>
                  <a:cubicBezTo>
                    <a:pt x="443" y="5279"/>
                    <a:pt x="391" y="5390"/>
                    <a:pt x="348" y="5494"/>
                  </a:cubicBezTo>
                  <a:lnTo>
                    <a:pt x="302" y="5479"/>
                  </a:lnTo>
                  <a:cubicBezTo>
                    <a:pt x="287" y="5475"/>
                    <a:pt x="272" y="5473"/>
                    <a:pt x="256" y="5473"/>
                  </a:cubicBezTo>
                  <a:cubicBezTo>
                    <a:pt x="208" y="5473"/>
                    <a:pt x="158" y="5490"/>
                    <a:pt x="114" y="5522"/>
                  </a:cubicBezTo>
                  <a:cubicBezTo>
                    <a:pt x="80" y="5548"/>
                    <a:pt x="51" y="5581"/>
                    <a:pt x="34" y="5619"/>
                  </a:cubicBezTo>
                  <a:cubicBezTo>
                    <a:pt x="5" y="5680"/>
                    <a:pt x="1" y="5750"/>
                    <a:pt x="25" y="5810"/>
                  </a:cubicBezTo>
                  <a:cubicBezTo>
                    <a:pt x="44" y="5864"/>
                    <a:pt x="91" y="5925"/>
                    <a:pt x="151" y="5950"/>
                  </a:cubicBezTo>
                  <a:lnTo>
                    <a:pt x="179" y="5958"/>
                  </a:lnTo>
                  <a:cubicBezTo>
                    <a:pt x="147" y="6122"/>
                    <a:pt x="114" y="6316"/>
                    <a:pt x="98" y="6517"/>
                  </a:cubicBezTo>
                  <a:cubicBezTo>
                    <a:pt x="94" y="6562"/>
                    <a:pt x="118" y="6596"/>
                    <a:pt x="157" y="6603"/>
                  </a:cubicBezTo>
                  <a:cubicBezTo>
                    <a:pt x="160" y="6603"/>
                    <a:pt x="162" y="6604"/>
                    <a:pt x="165" y="6604"/>
                  </a:cubicBezTo>
                  <a:cubicBezTo>
                    <a:pt x="183" y="6604"/>
                    <a:pt x="201" y="6599"/>
                    <a:pt x="216" y="6589"/>
                  </a:cubicBezTo>
                  <a:cubicBezTo>
                    <a:pt x="233" y="6577"/>
                    <a:pt x="242" y="6562"/>
                    <a:pt x="245" y="6542"/>
                  </a:cubicBezTo>
                  <a:cubicBezTo>
                    <a:pt x="259" y="6359"/>
                    <a:pt x="291" y="6180"/>
                    <a:pt x="335" y="6001"/>
                  </a:cubicBezTo>
                  <a:cubicBezTo>
                    <a:pt x="416" y="6036"/>
                    <a:pt x="513" y="6062"/>
                    <a:pt x="623" y="6086"/>
                  </a:cubicBezTo>
                  <a:cubicBezTo>
                    <a:pt x="796" y="6122"/>
                    <a:pt x="970" y="6132"/>
                    <a:pt x="1135" y="6139"/>
                  </a:cubicBezTo>
                  <a:cubicBezTo>
                    <a:pt x="1165" y="6141"/>
                    <a:pt x="1196" y="6141"/>
                    <a:pt x="1226" y="6141"/>
                  </a:cubicBezTo>
                  <a:cubicBezTo>
                    <a:pt x="1479" y="6141"/>
                    <a:pt x="1753" y="6099"/>
                    <a:pt x="2060" y="6016"/>
                  </a:cubicBezTo>
                  <a:cubicBezTo>
                    <a:pt x="2330" y="5943"/>
                    <a:pt x="2610" y="5815"/>
                    <a:pt x="2898" y="5637"/>
                  </a:cubicBezTo>
                  <a:cubicBezTo>
                    <a:pt x="2942" y="5608"/>
                    <a:pt x="2987" y="5576"/>
                    <a:pt x="3031" y="5545"/>
                  </a:cubicBezTo>
                  <a:cubicBezTo>
                    <a:pt x="3224" y="5407"/>
                    <a:pt x="3412" y="5235"/>
                    <a:pt x="3594" y="5031"/>
                  </a:cubicBezTo>
                  <a:cubicBezTo>
                    <a:pt x="3683" y="4930"/>
                    <a:pt x="3768" y="4817"/>
                    <a:pt x="3854" y="4686"/>
                  </a:cubicBezTo>
                  <a:cubicBezTo>
                    <a:pt x="3956" y="4532"/>
                    <a:pt x="4040" y="4387"/>
                    <a:pt x="4111" y="4238"/>
                  </a:cubicBezTo>
                  <a:cubicBezTo>
                    <a:pt x="4172" y="4116"/>
                    <a:pt x="4226" y="3979"/>
                    <a:pt x="4278" y="3824"/>
                  </a:cubicBezTo>
                  <a:cubicBezTo>
                    <a:pt x="4345" y="3626"/>
                    <a:pt x="4393" y="3439"/>
                    <a:pt x="4424" y="3252"/>
                  </a:cubicBezTo>
                  <a:cubicBezTo>
                    <a:pt x="4473" y="2958"/>
                    <a:pt x="4473" y="2639"/>
                    <a:pt x="4430" y="2277"/>
                  </a:cubicBezTo>
                  <a:cubicBezTo>
                    <a:pt x="4400" y="2011"/>
                    <a:pt x="4344" y="1743"/>
                    <a:pt x="4298" y="1527"/>
                  </a:cubicBezTo>
                  <a:lnTo>
                    <a:pt x="4265" y="1368"/>
                  </a:lnTo>
                  <a:cubicBezTo>
                    <a:pt x="4215" y="1118"/>
                    <a:pt x="4177" y="898"/>
                    <a:pt x="4144" y="680"/>
                  </a:cubicBezTo>
                  <a:cubicBezTo>
                    <a:pt x="4118" y="473"/>
                    <a:pt x="4107" y="251"/>
                    <a:pt x="4113" y="1"/>
                  </a:cubicBezTo>
                  <a:close/>
                </a:path>
              </a:pathLst>
            </a:custGeom>
            <a:solidFill>
              <a:srgbClr val="6D76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84" name="Google Shape;4184;p16"/>
            <p:cNvSpPr/>
            <p:nvPr/>
          </p:nvSpPr>
          <p:spPr>
            <a:xfrm>
              <a:off x="3263275" y="-934350"/>
              <a:ext cx="30000" cy="13550"/>
            </a:xfrm>
            <a:custGeom>
              <a:avLst/>
              <a:gdLst/>
              <a:ahLst/>
              <a:cxnLst/>
              <a:rect l="l" t="t" r="r" b="b"/>
              <a:pathLst>
                <a:path w="1200" h="542" extrusionOk="0">
                  <a:moveTo>
                    <a:pt x="242" y="357"/>
                  </a:moveTo>
                  <a:cubicBezTo>
                    <a:pt x="240" y="357"/>
                    <a:pt x="239" y="358"/>
                    <a:pt x="237" y="359"/>
                  </a:cubicBezTo>
                  <a:lnTo>
                    <a:pt x="237" y="359"/>
                  </a:lnTo>
                  <a:cubicBezTo>
                    <a:pt x="238" y="358"/>
                    <a:pt x="240" y="357"/>
                    <a:pt x="242" y="357"/>
                  </a:cubicBezTo>
                  <a:close/>
                  <a:moveTo>
                    <a:pt x="237" y="359"/>
                  </a:moveTo>
                  <a:cubicBezTo>
                    <a:pt x="234" y="359"/>
                    <a:pt x="232" y="360"/>
                    <a:pt x="230" y="361"/>
                  </a:cubicBezTo>
                  <a:cubicBezTo>
                    <a:pt x="232" y="360"/>
                    <a:pt x="234" y="359"/>
                    <a:pt x="237" y="359"/>
                  </a:cubicBezTo>
                  <a:close/>
                  <a:moveTo>
                    <a:pt x="1122" y="1"/>
                  </a:moveTo>
                  <a:cubicBezTo>
                    <a:pt x="1113" y="1"/>
                    <a:pt x="1104" y="3"/>
                    <a:pt x="1096" y="7"/>
                  </a:cubicBezTo>
                  <a:cubicBezTo>
                    <a:pt x="963" y="75"/>
                    <a:pt x="830" y="137"/>
                    <a:pt x="691" y="194"/>
                  </a:cubicBezTo>
                  <a:cubicBezTo>
                    <a:pt x="544" y="257"/>
                    <a:pt x="395" y="309"/>
                    <a:pt x="242" y="357"/>
                  </a:cubicBezTo>
                  <a:lnTo>
                    <a:pt x="242" y="357"/>
                  </a:lnTo>
                  <a:cubicBezTo>
                    <a:pt x="244" y="357"/>
                    <a:pt x="245" y="356"/>
                    <a:pt x="246" y="356"/>
                  </a:cubicBezTo>
                  <a:cubicBezTo>
                    <a:pt x="184" y="375"/>
                    <a:pt x="121" y="392"/>
                    <a:pt x="56" y="409"/>
                  </a:cubicBezTo>
                  <a:cubicBezTo>
                    <a:pt x="46" y="411"/>
                    <a:pt x="35" y="414"/>
                    <a:pt x="26" y="421"/>
                  </a:cubicBezTo>
                  <a:cubicBezTo>
                    <a:pt x="25" y="425"/>
                    <a:pt x="19" y="430"/>
                    <a:pt x="15" y="435"/>
                  </a:cubicBezTo>
                  <a:cubicBezTo>
                    <a:pt x="5" y="450"/>
                    <a:pt x="0" y="468"/>
                    <a:pt x="3" y="484"/>
                  </a:cubicBezTo>
                  <a:cubicBezTo>
                    <a:pt x="7" y="515"/>
                    <a:pt x="36" y="541"/>
                    <a:pt x="67" y="541"/>
                  </a:cubicBezTo>
                  <a:cubicBezTo>
                    <a:pt x="71" y="541"/>
                    <a:pt x="74" y="541"/>
                    <a:pt x="78" y="540"/>
                  </a:cubicBezTo>
                  <a:cubicBezTo>
                    <a:pt x="259" y="493"/>
                    <a:pt x="436" y="438"/>
                    <a:pt x="609" y="371"/>
                  </a:cubicBezTo>
                  <a:cubicBezTo>
                    <a:pt x="795" y="302"/>
                    <a:pt x="974" y="218"/>
                    <a:pt x="1149" y="129"/>
                  </a:cubicBezTo>
                  <a:cubicBezTo>
                    <a:pt x="1182" y="112"/>
                    <a:pt x="1200" y="75"/>
                    <a:pt x="1184" y="40"/>
                  </a:cubicBezTo>
                  <a:cubicBezTo>
                    <a:pt x="1173" y="17"/>
                    <a:pt x="1148" y="1"/>
                    <a:pt x="1122" y="1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85" name="Google Shape;4185;p16"/>
            <p:cNvSpPr/>
            <p:nvPr/>
          </p:nvSpPr>
          <p:spPr>
            <a:xfrm>
              <a:off x="3253100" y="-1259050"/>
              <a:ext cx="36400" cy="10475"/>
            </a:xfrm>
            <a:custGeom>
              <a:avLst/>
              <a:gdLst/>
              <a:ahLst/>
              <a:cxnLst/>
              <a:rect l="l" t="t" r="r" b="b"/>
              <a:pathLst>
                <a:path w="1456" h="419" extrusionOk="0">
                  <a:moveTo>
                    <a:pt x="74" y="0"/>
                  </a:moveTo>
                  <a:cubicBezTo>
                    <a:pt x="60" y="0"/>
                    <a:pt x="46" y="4"/>
                    <a:pt x="34" y="13"/>
                  </a:cubicBezTo>
                  <a:cubicBezTo>
                    <a:pt x="25" y="20"/>
                    <a:pt x="18" y="30"/>
                    <a:pt x="12" y="43"/>
                  </a:cubicBezTo>
                  <a:cubicBezTo>
                    <a:pt x="1" y="76"/>
                    <a:pt x="17" y="116"/>
                    <a:pt x="51" y="128"/>
                  </a:cubicBezTo>
                  <a:cubicBezTo>
                    <a:pt x="485" y="264"/>
                    <a:pt x="934" y="339"/>
                    <a:pt x="1381" y="418"/>
                  </a:cubicBezTo>
                  <a:cubicBezTo>
                    <a:pt x="1384" y="418"/>
                    <a:pt x="1387" y="418"/>
                    <a:pt x="1390" y="418"/>
                  </a:cubicBezTo>
                  <a:cubicBezTo>
                    <a:pt x="1421" y="418"/>
                    <a:pt x="1449" y="390"/>
                    <a:pt x="1453" y="359"/>
                  </a:cubicBezTo>
                  <a:cubicBezTo>
                    <a:pt x="1456" y="321"/>
                    <a:pt x="1429" y="293"/>
                    <a:pt x="1393" y="287"/>
                  </a:cubicBezTo>
                  <a:cubicBezTo>
                    <a:pt x="1079" y="231"/>
                    <a:pt x="766" y="178"/>
                    <a:pt x="456" y="105"/>
                  </a:cubicBezTo>
                  <a:lnTo>
                    <a:pt x="458" y="105"/>
                  </a:lnTo>
                  <a:cubicBezTo>
                    <a:pt x="456" y="105"/>
                    <a:pt x="455" y="104"/>
                    <a:pt x="455" y="104"/>
                  </a:cubicBezTo>
                  <a:lnTo>
                    <a:pt x="455" y="104"/>
                  </a:lnTo>
                  <a:cubicBezTo>
                    <a:pt x="456" y="104"/>
                    <a:pt x="457" y="105"/>
                    <a:pt x="458" y="105"/>
                  </a:cubicBezTo>
                  <a:cubicBezTo>
                    <a:pt x="456" y="102"/>
                    <a:pt x="455" y="102"/>
                    <a:pt x="453" y="102"/>
                  </a:cubicBezTo>
                  <a:cubicBezTo>
                    <a:pt x="453" y="102"/>
                    <a:pt x="454" y="103"/>
                    <a:pt x="455" y="104"/>
                  </a:cubicBezTo>
                  <a:lnTo>
                    <a:pt x="455" y="104"/>
                  </a:lnTo>
                  <a:cubicBezTo>
                    <a:pt x="453" y="103"/>
                    <a:pt x="451" y="102"/>
                    <a:pt x="450" y="102"/>
                  </a:cubicBezTo>
                  <a:cubicBezTo>
                    <a:pt x="333" y="73"/>
                    <a:pt x="213" y="40"/>
                    <a:pt x="97" y="4"/>
                  </a:cubicBezTo>
                  <a:cubicBezTo>
                    <a:pt x="89" y="1"/>
                    <a:pt x="81" y="0"/>
                    <a:pt x="74" y="0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86" name="Google Shape;4186;p16"/>
            <p:cNvSpPr/>
            <p:nvPr/>
          </p:nvSpPr>
          <p:spPr>
            <a:xfrm>
              <a:off x="3497850" y="-1280650"/>
              <a:ext cx="16950" cy="15900"/>
            </a:xfrm>
            <a:custGeom>
              <a:avLst/>
              <a:gdLst/>
              <a:ahLst/>
              <a:cxnLst/>
              <a:rect l="l" t="t" r="r" b="b"/>
              <a:pathLst>
                <a:path w="678" h="636" extrusionOk="0">
                  <a:moveTo>
                    <a:pt x="74" y="1"/>
                  </a:moveTo>
                  <a:cubicBezTo>
                    <a:pt x="61" y="1"/>
                    <a:pt x="48" y="5"/>
                    <a:pt x="37" y="13"/>
                  </a:cubicBezTo>
                  <a:cubicBezTo>
                    <a:pt x="8" y="36"/>
                    <a:pt x="1" y="78"/>
                    <a:pt x="22" y="107"/>
                  </a:cubicBezTo>
                  <a:cubicBezTo>
                    <a:pt x="61" y="159"/>
                    <a:pt x="101" y="210"/>
                    <a:pt x="144" y="259"/>
                  </a:cubicBezTo>
                  <a:cubicBezTo>
                    <a:pt x="179" y="301"/>
                    <a:pt x="218" y="339"/>
                    <a:pt x="255" y="377"/>
                  </a:cubicBezTo>
                  <a:cubicBezTo>
                    <a:pt x="348" y="469"/>
                    <a:pt x="453" y="549"/>
                    <a:pt x="562" y="621"/>
                  </a:cubicBezTo>
                  <a:cubicBezTo>
                    <a:pt x="574" y="630"/>
                    <a:pt x="588" y="636"/>
                    <a:pt x="603" y="636"/>
                  </a:cubicBezTo>
                  <a:cubicBezTo>
                    <a:pt x="605" y="636"/>
                    <a:pt x="608" y="636"/>
                    <a:pt x="611" y="635"/>
                  </a:cubicBezTo>
                  <a:cubicBezTo>
                    <a:pt x="628" y="634"/>
                    <a:pt x="646" y="625"/>
                    <a:pt x="656" y="611"/>
                  </a:cubicBezTo>
                  <a:cubicBezTo>
                    <a:pt x="677" y="585"/>
                    <a:pt x="677" y="538"/>
                    <a:pt x="647" y="518"/>
                  </a:cubicBezTo>
                  <a:cubicBezTo>
                    <a:pt x="578" y="473"/>
                    <a:pt x="512" y="424"/>
                    <a:pt x="449" y="373"/>
                  </a:cubicBezTo>
                  <a:cubicBezTo>
                    <a:pt x="387" y="322"/>
                    <a:pt x="331" y="265"/>
                    <a:pt x="275" y="207"/>
                  </a:cubicBezTo>
                  <a:cubicBezTo>
                    <a:pt x="223" y="150"/>
                    <a:pt x="174" y="90"/>
                    <a:pt x="127" y="28"/>
                  </a:cubicBezTo>
                  <a:cubicBezTo>
                    <a:pt x="114" y="10"/>
                    <a:pt x="94" y="1"/>
                    <a:pt x="74" y="1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87" name="Google Shape;4187;p16"/>
            <p:cNvSpPr/>
            <p:nvPr/>
          </p:nvSpPr>
          <p:spPr>
            <a:xfrm>
              <a:off x="3661550" y="-1155725"/>
              <a:ext cx="14675" cy="56975"/>
            </a:xfrm>
            <a:custGeom>
              <a:avLst/>
              <a:gdLst/>
              <a:ahLst/>
              <a:cxnLst/>
              <a:rect l="l" t="t" r="r" b="b"/>
              <a:pathLst>
                <a:path w="587" h="2279" extrusionOk="0">
                  <a:moveTo>
                    <a:pt x="514" y="1"/>
                  </a:moveTo>
                  <a:cubicBezTo>
                    <a:pt x="499" y="1"/>
                    <a:pt x="485" y="6"/>
                    <a:pt x="475" y="15"/>
                  </a:cubicBezTo>
                  <a:cubicBezTo>
                    <a:pt x="465" y="19"/>
                    <a:pt x="457" y="29"/>
                    <a:pt x="453" y="39"/>
                  </a:cubicBezTo>
                  <a:cubicBezTo>
                    <a:pt x="414" y="117"/>
                    <a:pt x="383" y="196"/>
                    <a:pt x="353" y="278"/>
                  </a:cubicBezTo>
                  <a:cubicBezTo>
                    <a:pt x="320" y="364"/>
                    <a:pt x="295" y="450"/>
                    <a:pt x="269" y="539"/>
                  </a:cubicBezTo>
                  <a:cubicBezTo>
                    <a:pt x="218" y="719"/>
                    <a:pt x="185" y="902"/>
                    <a:pt x="154" y="1088"/>
                  </a:cubicBezTo>
                  <a:cubicBezTo>
                    <a:pt x="96" y="1458"/>
                    <a:pt x="67" y="1832"/>
                    <a:pt x="5" y="2201"/>
                  </a:cubicBezTo>
                  <a:cubicBezTo>
                    <a:pt x="1" y="2235"/>
                    <a:pt x="24" y="2271"/>
                    <a:pt x="60" y="2277"/>
                  </a:cubicBezTo>
                  <a:cubicBezTo>
                    <a:pt x="64" y="2278"/>
                    <a:pt x="68" y="2278"/>
                    <a:pt x="72" y="2278"/>
                  </a:cubicBezTo>
                  <a:cubicBezTo>
                    <a:pt x="103" y="2278"/>
                    <a:pt x="132" y="2254"/>
                    <a:pt x="137" y="2222"/>
                  </a:cubicBezTo>
                  <a:cubicBezTo>
                    <a:pt x="185" y="1925"/>
                    <a:pt x="216" y="1623"/>
                    <a:pt x="255" y="1325"/>
                  </a:cubicBezTo>
                  <a:cubicBezTo>
                    <a:pt x="295" y="1024"/>
                    <a:pt x="347" y="727"/>
                    <a:pt x="436" y="438"/>
                  </a:cubicBezTo>
                  <a:lnTo>
                    <a:pt x="436" y="438"/>
                  </a:lnTo>
                  <a:lnTo>
                    <a:pt x="432" y="454"/>
                  </a:lnTo>
                  <a:cubicBezTo>
                    <a:pt x="472" y="332"/>
                    <a:pt x="518" y="212"/>
                    <a:pt x="572" y="95"/>
                  </a:cubicBezTo>
                  <a:cubicBezTo>
                    <a:pt x="587" y="62"/>
                    <a:pt x="572" y="23"/>
                    <a:pt x="541" y="8"/>
                  </a:cubicBezTo>
                  <a:cubicBezTo>
                    <a:pt x="532" y="3"/>
                    <a:pt x="523" y="1"/>
                    <a:pt x="514" y="1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88" name="Google Shape;4188;p16"/>
            <p:cNvSpPr/>
            <p:nvPr/>
          </p:nvSpPr>
          <p:spPr>
            <a:xfrm>
              <a:off x="3726775" y="-590100"/>
              <a:ext cx="51500" cy="37000"/>
            </a:xfrm>
            <a:custGeom>
              <a:avLst/>
              <a:gdLst/>
              <a:ahLst/>
              <a:cxnLst/>
              <a:rect l="l" t="t" r="r" b="b"/>
              <a:pathLst>
                <a:path w="2060" h="1480" extrusionOk="0">
                  <a:moveTo>
                    <a:pt x="1983" y="0"/>
                  </a:moveTo>
                  <a:cubicBezTo>
                    <a:pt x="1976" y="0"/>
                    <a:pt x="1969" y="2"/>
                    <a:pt x="1962" y="4"/>
                  </a:cubicBezTo>
                  <a:cubicBezTo>
                    <a:pt x="1882" y="34"/>
                    <a:pt x="1803" y="69"/>
                    <a:pt x="1725" y="108"/>
                  </a:cubicBezTo>
                  <a:cubicBezTo>
                    <a:pt x="1639" y="151"/>
                    <a:pt x="1554" y="200"/>
                    <a:pt x="1472" y="250"/>
                  </a:cubicBezTo>
                  <a:cubicBezTo>
                    <a:pt x="1402" y="293"/>
                    <a:pt x="1334" y="339"/>
                    <a:pt x="1267" y="386"/>
                  </a:cubicBezTo>
                  <a:cubicBezTo>
                    <a:pt x="1178" y="454"/>
                    <a:pt x="1090" y="524"/>
                    <a:pt x="1000" y="596"/>
                  </a:cubicBezTo>
                  <a:cubicBezTo>
                    <a:pt x="846" y="719"/>
                    <a:pt x="695" y="847"/>
                    <a:pt x="542" y="975"/>
                  </a:cubicBezTo>
                  <a:cubicBezTo>
                    <a:pt x="379" y="1110"/>
                    <a:pt x="213" y="1241"/>
                    <a:pt x="37" y="1359"/>
                  </a:cubicBezTo>
                  <a:cubicBezTo>
                    <a:pt x="7" y="1379"/>
                    <a:pt x="0" y="1422"/>
                    <a:pt x="20" y="1451"/>
                  </a:cubicBezTo>
                  <a:cubicBezTo>
                    <a:pt x="32" y="1470"/>
                    <a:pt x="53" y="1479"/>
                    <a:pt x="75" y="1479"/>
                  </a:cubicBezTo>
                  <a:cubicBezTo>
                    <a:pt x="87" y="1479"/>
                    <a:pt x="100" y="1476"/>
                    <a:pt x="111" y="1469"/>
                  </a:cubicBezTo>
                  <a:cubicBezTo>
                    <a:pt x="396" y="1277"/>
                    <a:pt x="655" y="1050"/>
                    <a:pt x="921" y="830"/>
                  </a:cubicBezTo>
                  <a:cubicBezTo>
                    <a:pt x="1059" y="715"/>
                    <a:pt x="1201" y="602"/>
                    <a:pt x="1346" y="495"/>
                  </a:cubicBezTo>
                  <a:cubicBezTo>
                    <a:pt x="1489" y="392"/>
                    <a:pt x="1642" y="299"/>
                    <a:pt x="1800" y="220"/>
                  </a:cubicBezTo>
                  <a:lnTo>
                    <a:pt x="1800" y="220"/>
                  </a:lnTo>
                  <a:cubicBezTo>
                    <a:pt x="1797" y="221"/>
                    <a:pt x="1793" y="223"/>
                    <a:pt x="1791" y="223"/>
                  </a:cubicBezTo>
                  <a:cubicBezTo>
                    <a:pt x="1861" y="188"/>
                    <a:pt x="1933" y="158"/>
                    <a:pt x="2007" y="129"/>
                  </a:cubicBezTo>
                  <a:cubicBezTo>
                    <a:pt x="2040" y="116"/>
                    <a:pt x="2060" y="80"/>
                    <a:pt x="2047" y="44"/>
                  </a:cubicBezTo>
                  <a:cubicBezTo>
                    <a:pt x="2038" y="19"/>
                    <a:pt x="2011" y="0"/>
                    <a:pt x="1983" y="0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89" name="Google Shape;4189;p16"/>
            <p:cNvSpPr/>
            <p:nvPr/>
          </p:nvSpPr>
          <p:spPr>
            <a:xfrm>
              <a:off x="3957000" y="-1030750"/>
              <a:ext cx="8800" cy="71150"/>
            </a:xfrm>
            <a:custGeom>
              <a:avLst/>
              <a:gdLst/>
              <a:ahLst/>
              <a:cxnLst/>
              <a:rect l="l" t="t" r="r" b="b"/>
              <a:pathLst>
                <a:path w="352" h="2846" extrusionOk="0">
                  <a:moveTo>
                    <a:pt x="228" y="492"/>
                  </a:moveTo>
                  <a:cubicBezTo>
                    <a:pt x="228" y="495"/>
                    <a:pt x="226" y="498"/>
                    <a:pt x="226" y="502"/>
                  </a:cubicBezTo>
                  <a:cubicBezTo>
                    <a:pt x="226" y="498"/>
                    <a:pt x="228" y="497"/>
                    <a:pt x="228" y="492"/>
                  </a:cubicBezTo>
                  <a:close/>
                  <a:moveTo>
                    <a:pt x="279" y="0"/>
                  </a:moveTo>
                  <a:cubicBezTo>
                    <a:pt x="264" y="0"/>
                    <a:pt x="250" y="5"/>
                    <a:pt x="238" y="13"/>
                  </a:cubicBezTo>
                  <a:cubicBezTo>
                    <a:pt x="228" y="23"/>
                    <a:pt x="220" y="33"/>
                    <a:pt x="216" y="46"/>
                  </a:cubicBezTo>
                  <a:cubicBezTo>
                    <a:pt x="143" y="267"/>
                    <a:pt x="87" y="492"/>
                    <a:pt x="51" y="722"/>
                  </a:cubicBezTo>
                  <a:cubicBezTo>
                    <a:pt x="18" y="942"/>
                    <a:pt x="5" y="1165"/>
                    <a:pt x="3" y="1389"/>
                  </a:cubicBezTo>
                  <a:cubicBezTo>
                    <a:pt x="1" y="1604"/>
                    <a:pt x="12" y="1819"/>
                    <a:pt x="25" y="2035"/>
                  </a:cubicBezTo>
                  <a:cubicBezTo>
                    <a:pt x="36" y="2267"/>
                    <a:pt x="53" y="2499"/>
                    <a:pt x="62" y="2730"/>
                  </a:cubicBezTo>
                  <a:lnTo>
                    <a:pt x="62" y="2730"/>
                  </a:lnTo>
                  <a:cubicBezTo>
                    <a:pt x="62" y="2731"/>
                    <a:pt x="62" y="2732"/>
                    <a:pt x="62" y="2733"/>
                  </a:cubicBezTo>
                  <a:lnTo>
                    <a:pt x="62" y="2733"/>
                  </a:lnTo>
                  <a:cubicBezTo>
                    <a:pt x="62" y="2737"/>
                    <a:pt x="62" y="2742"/>
                    <a:pt x="62" y="2746"/>
                  </a:cubicBezTo>
                  <a:lnTo>
                    <a:pt x="62" y="2773"/>
                  </a:lnTo>
                  <a:cubicBezTo>
                    <a:pt x="62" y="2790"/>
                    <a:pt x="65" y="2806"/>
                    <a:pt x="78" y="2821"/>
                  </a:cubicBezTo>
                  <a:cubicBezTo>
                    <a:pt x="90" y="2835"/>
                    <a:pt x="105" y="2842"/>
                    <a:pt x="121" y="2845"/>
                  </a:cubicBezTo>
                  <a:cubicBezTo>
                    <a:pt x="123" y="2845"/>
                    <a:pt x="125" y="2845"/>
                    <a:pt x="127" y="2845"/>
                  </a:cubicBezTo>
                  <a:cubicBezTo>
                    <a:pt x="143" y="2845"/>
                    <a:pt x="159" y="2839"/>
                    <a:pt x="171" y="2828"/>
                  </a:cubicBezTo>
                  <a:cubicBezTo>
                    <a:pt x="183" y="2819"/>
                    <a:pt x="194" y="2799"/>
                    <a:pt x="194" y="2783"/>
                  </a:cubicBezTo>
                  <a:cubicBezTo>
                    <a:pt x="183" y="2424"/>
                    <a:pt x="154" y="2065"/>
                    <a:pt x="140" y="1706"/>
                  </a:cubicBezTo>
                  <a:lnTo>
                    <a:pt x="140" y="1712"/>
                  </a:lnTo>
                  <a:cubicBezTo>
                    <a:pt x="133" y="1516"/>
                    <a:pt x="133" y="1323"/>
                    <a:pt x="141" y="1126"/>
                  </a:cubicBezTo>
                  <a:cubicBezTo>
                    <a:pt x="151" y="919"/>
                    <a:pt x="180" y="712"/>
                    <a:pt x="223" y="507"/>
                  </a:cubicBezTo>
                  <a:cubicBezTo>
                    <a:pt x="256" y="365"/>
                    <a:pt x="294" y="227"/>
                    <a:pt x="341" y="89"/>
                  </a:cubicBezTo>
                  <a:cubicBezTo>
                    <a:pt x="351" y="54"/>
                    <a:pt x="335" y="15"/>
                    <a:pt x="301" y="4"/>
                  </a:cubicBezTo>
                  <a:cubicBezTo>
                    <a:pt x="294" y="2"/>
                    <a:pt x="286" y="0"/>
                    <a:pt x="279" y="0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90" name="Google Shape;4190;p16"/>
            <p:cNvSpPr/>
            <p:nvPr/>
          </p:nvSpPr>
          <p:spPr>
            <a:xfrm>
              <a:off x="3146500" y="-1441800"/>
              <a:ext cx="860475" cy="942800"/>
            </a:xfrm>
            <a:custGeom>
              <a:avLst/>
              <a:gdLst/>
              <a:ahLst/>
              <a:cxnLst/>
              <a:rect l="l" t="t" r="r" b="b"/>
              <a:pathLst>
                <a:path w="34419" h="37712" extrusionOk="0">
                  <a:moveTo>
                    <a:pt x="5096" y="0"/>
                  </a:moveTo>
                  <a:cubicBezTo>
                    <a:pt x="5072" y="0"/>
                    <a:pt x="5051" y="3"/>
                    <a:pt x="5030" y="8"/>
                  </a:cubicBezTo>
                  <a:cubicBezTo>
                    <a:pt x="4993" y="16"/>
                    <a:pt x="4957" y="33"/>
                    <a:pt x="4923" y="56"/>
                  </a:cubicBezTo>
                  <a:cubicBezTo>
                    <a:pt x="4880" y="87"/>
                    <a:pt x="4841" y="131"/>
                    <a:pt x="4801" y="193"/>
                  </a:cubicBezTo>
                  <a:cubicBezTo>
                    <a:pt x="4747" y="272"/>
                    <a:pt x="4707" y="372"/>
                    <a:pt x="4678" y="500"/>
                  </a:cubicBezTo>
                  <a:lnTo>
                    <a:pt x="4673" y="533"/>
                  </a:lnTo>
                  <a:cubicBezTo>
                    <a:pt x="4673" y="522"/>
                    <a:pt x="4664" y="510"/>
                    <a:pt x="4656" y="500"/>
                  </a:cubicBezTo>
                  <a:cubicBezTo>
                    <a:pt x="4592" y="423"/>
                    <a:pt x="4539" y="374"/>
                    <a:pt x="4482" y="342"/>
                  </a:cubicBezTo>
                  <a:cubicBezTo>
                    <a:pt x="4431" y="310"/>
                    <a:pt x="4383" y="295"/>
                    <a:pt x="4337" y="295"/>
                  </a:cubicBezTo>
                  <a:cubicBezTo>
                    <a:pt x="4333" y="295"/>
                    <a:pt x="4329" y="295"/>
                    <a:pt x="4325" y="295"/>
                  </a:cubicBezTo>
                  <a:cubicBezTo>
                    <a:pt x="4306" y="295"/>
                    <a:pt x="4288" y="299"/>
                    <a:pt x="4259" y="308"/>
                  </a:cubicBezTo>
                  <a:cubicBezTo>
                    <a:pt x="4256" y="302"/>
                    <a:pt x="4253" y="300"/>
                    <a:pt x="4249" y="300"/>
                  </a:cubicBezTo>
                  <a:cubicBezTo>
                    <a:pt x="4244" y="300"/>
                    <a:pt x="4237" y="303"/>
                    <a:pt x="4230" y="308"/>
                  </a:cubicBezTo>
                  <a:cubicBezTo>
                    <a:pt x="4217" y="316"/>
                    <a:pt x="4205" y="329"/>
                    <a:pt x="4193" y="342"/>
                  </a:cubicBezTo>
                  <a:cubicBezTo>
                    <a:pt x="4180" y="357"/>
                    <a:pt x="4167" y="377"/>
                    <a:pt x="4157" y="401"/>
                  </a:cubicBezTo>
                  <a:cubicBezTo>
                    <a:pt x="4146" y="423"/>
                    <a:pt x="4137" y="451"/>
                    <a:pt x="4133" y="482"/>
                  </a:cubicBezTo>
                  <a:cubicBezTo>
                    <a:pt x="4130" y="513"/>
                    <a:pt x="4131" y="543"/>
                    <a:pt x="4133" y="572"/>
                  </a:cubicBezTo>
                  <a:cubicBezTo>
                    <a:pt x="4133" y="601"/>
                    <a:pt x="4138" y="628"/>
                    <a:pt x="4150" y="671"/>
                  </a:cubicBezTo>
                  <a:cubicBezTo>
                    <a:pt x="4167" y="740"/>
                    <a:pt x="4197" y="810"/>
                    <a:pt x="4248" y="898"/>
                  </a:cubicBezTo>
                  <a:cubicBezTo>
                    <a:pt x="4272" y="944"/>
                    <a:pt x="4301" y="983"/>
                    <a:pt x="4331" y="1023"/>
                  </a:cubicBezTo>
                  <a:lnTo>
                    <a:pt x="4282" y="987"/>
                  </a:lnTo>
                  <a:lnTo>
                    <a:pt x="4216" y="970"/>
                  </a:lnTo>
                  <a:cubicBezTo>
                    <a:pt x="4104" y="944"/>
                    <a:pt x="3975" y="915"/>
                    <a:pt x="3845" y="908"/>
                  </a:cubicBezTo>
                  <a:cubicBezTo>
                    <a:pt x="3832" y="907"/>
                    <a:pt x="3819" y="907"/>
                    <a:pt x="3806" y="907"/>
                  </a:cubicBezTo>
                  <a:cubicBezTo>
                    <a:pt x="3724" y="907"/>
                    <a:pt x="3662" y="923"/>
                    <a:pt x="3618" y="954"/>
                  </a:cubicBezTo>
                  <a:cubicBezTo>
                    <a:pt x="3608" y="960"/>
                    <a:pt x="3600" y="968"/>
                    <a:pt x="3593" y="976"/>
                  </a:cubicBezTo>
                  <a:cubicBezTo>
                    <a:pt x="3580" y="990"/>
                    <a:pt x="3571" y="1003"/>
                    <a:pt x="3562" y="1019"/>
                  </a:cubicBezTo>
                  <a:cubicBezTo>
                    <a:pt x="3551" y="1042"/>
                    <a:pt x="3544" y="1062"/>
                    <a:pt x="3540" y="1085"/>
                  </a:cubicBezTo>
                  <a:cubicBezTo>
                    <a:pt x="3535" y="1103"/>
                    <a:pt x="3537" y="1121"/>
                    <a:pt x="3540" y="1135"/>
                  </a:cubicBezTo>
                  <a:cubicBezTo>
                    <a:pt x="3540" y="1162"/>
                    <a:pt x="3542" y="1191"/>
                    <a:pt x="3554" y="1224"/>
                  </a:cubicBezTo>
                  <a:cubicBezTo>
                    <a:pt x="3570" y="1282"/>
                    <a:pt x="3597" y="1332"/>
                    <a:pt x="3640" y="1382"/>
                  </a:cubicBezTo>
                  <a:cubicBezTo>
                    <a:pt x="3672" y="1421"/>
                    <a:pt x="3715" y="1457"/>
                    <a:pt x="3778" y="1494"/>
                  </a:cubicBezTo>
                  <a:cubicBezTo>
                    <a:pt x="3896" y="1566"/>
                    <a:pt x="4035" y="1602"/>
                    <a:pt x="4154" y="1629"/>
                  </a:cubicBezTo>
                  <a:cubicBezTo>
                    <a:pt x="4282" y="1655"/>
                    <a:pt x="4419" y="1665"/>
                    <a:pt x="4598" y="1667"/>
                  </a:cubicBezTo>
                  <a:cubicBezTo>
                    <a:pt x="4615" y="1667"/>
                    <a:pt x="4632" y="1667"/>
                    <a:pt x="4649" y="1667"/>
                  </a:cubicBezTo>
                  <a:cubicBezTo>
                    <a:pt x="4750" y="1667"/>
                    <a:pt x="4843" y="1660"/>
                    <a:pt x="4928" y="1644"/>
                  </a:cubicBezTo>
                  <a:lnTo>
                    <a:pt x="5180" y="2007"/>
                  </a:lnTo>
                  <a:lnTo>
                    <a:pt x="5444" y="2375"/>
                  </a:lnTo>
                  <a:cubicBezTo>
                    <a:pt x="5941" y="3065"/>
                    <a:pt x="6455" y="3778"/>
                    <a:pt x="6988" y="4467"/>
                  </a:cubicBezTo>
                  <a:cubicBezTo>
                    <a:pt x="7360" y="4947"/>
                    <a:pt x="7738" y="5408"/>
                    <a:pt x="8116" y="5838"/>
                  </a:cubicBezTo>
                  <a:cubicBezTo>
                    <a:pt x="8523" y="6303"/>
                    <a:pt x="8947" y="6740"/>
                    <a:pt x="9382" y="7182"/>
                  </a:cubicBezTo>
                  <a:lnTo>
                    <a:pt x="9708" y="7512"/>
                  </a:lnTo>
                  <a:lnTo>
                    <a:pt x="10010" y="7817"/>
                  </a:lnTo>
                  <a:cubicBezTo>
                    <a:pt x="9991" y="7802"/>
                    <a:pt x="9968" y="7792"/>
                    <a:pt x="9941" y="7784"/>
                  </a:cubicBezTo>
                  <a:cubicBezTo>
                    <a:pt x="9792" y="7732"/>
                    <a:pt x="9622" y="7687"/>
                    <a:pt x="9421" y="7646"/>
                  </a:cubicBezTo>
                  <a:cubicBezTo>
                    <a:pt x="9107" y="7584"/>
                    <a:pt x="8765" y="7555"/>
                    <a:pt x="8315" y="7552"/>
                  </a:cubicBezTo>
                  <a:cubicBezTo>
                    <a:pt x="8273" y="7552"/>
                    <a:pt x="8230" y="7552"/>
                    <a:pt x="8187" y="7552"/>
                  </a:cubicBezTo>
                  <a:cubicBezTo>
                    <a:pt x="7918" y="7552"/>
                    <a:pt x="7653" y="7562"/>
                    <a:pt x="7451" y="7570"/>
                  </a:cubicBezTo>
                  <a:lnTo>
                    <a:pt x="7192" y="7580"/>
                  </a:lnTo>
                  <a:cubicBezTo>
                    <a:pt x="7017" y="7585"/>
                    <a:pt x="6836" y="7589"/>
                    <a:pt x="6652" y="7589"/>
                  </a:cubicBezTo>
                  <a:cubicBezTo>
                    <a:pt x="6453" y="7589"/>
                    <a:pt x="6250" y="7584"/>
                    <a:pt x="6049" y="7570"/>
                  </a:cubicBezTo>
                  <a:cubicBezTo>
                    <a:pt x="6026" y="7570"/>
                    <a:pt x="6006" y="7574"/>
                    <a:pt x="5991" y="7584"/>
                  </a:cubicBezTo>
                  <a:cubicBezTo>
                    <a:pt x="5975" y="7596"/>
                    <a:pt x="5964" y="7616"/>
                    <a:pt x="5960" y="7640"/>
                  </a:cubicBezTo>
                  <a:cubicBezTo>
                    <a:pt x="5957" y="7662"/>
                    <a:pt x="5964" y="7683"/>
                    <a:pt x="5978" y="7702"/>
                  </a:cubicBezTo>
                  <a:cubicBezTo>
                    <a:pt x="5993" y="7716"/>
                    <a:pt x="6011" y="7726"/>
                    <a:pt x="6031" y="7728"/>
                  </a:cubicBezTo>
                  <a:cubicBezTo>
                    <a:pt x="6255" y="7742"/>
                    <a:pt x="6478" y="7747"/>
                    <a:pt x="6699" y="7747"/>
                  </a:cubicBezTo>
                  <a:cubicBezTo>
                    <a:pt x="6912" y="7747"/>
                    <a:pt x="7124" y="7743"/>
                    <a:pt x="7333" y="7738"/>
                  </a:cubicBezTo>
                  <a:lnTo>
                    <a:pt x="7364" y="7738"/>
                  </a:lnTo>
                  <a:lnTo>
                    <a:pt x="7505" y="7733"/>
                  </a:lnTo>
                  <a:lnTo>
                    <a:pt x="7586" y="7732"/>
                  </a:lnTo>
                  <a:lnTo>
                    <a:pt x="7801" y="7726"/>
                  </a:lnTo>
                  <a:cubicBezTo>
                    <a:pt x="7895" y="7725"/>
                    <a:pt x="7990" y="7724"/>
                    <a:pt x="8086" y="7724"/>
                  </a:cubicBezTo>
                  <a:cubicBezTo>
                    <a:pt x="8568" y="7724"/>
                    <a:pt x="9067" y="7748"/>
                    <a:pt x="9543" y="7857"/>
                  </a:cubicBezTo>
                  <a:cubicBezTo>
                    <a:pt x="9687" y="7893"/>
                    <a:pt x="9825" y="7935"/>
                    <a:pt x="9968" y="7985"/>
                  </a:cubicBezTo>
                  <a:cubicBezTo>
                    <a:pt x="10082" y="8026"/>
                    <a:pt x="10198" y="8080"/>
                    <a:pt x="10349" y="8159"/>
                  </a:cubicBezTo>
                  <a:lnTo>
                    <a:pt x="10485" y="8299"/>
                  </a:lnTo>
                  <a:lnTo>
                    <a:pt x="10625" y="8442"/>
                  </a:lnTo>
                  <a:cubicBezTo>
                    <a:pt x="11013" y="8844"/>
                    <a:pt x="11426" y="9290"/>
                    <a:pt x="11892" y="9809"/>
                  </a:cubicBezTo>
                  <a:cubicBezTo>
                    <a:pt x="12755" y="10784"/>
                    <a:pt x="13502" y="11778"/>
                    <a:pt x="14115" y="12762"/>
                  </a:cubicBezTo>
                  <a:cubicBezTo>
                    <a:pt x="14586" y="13533"/>
                    <a:pt x="15027" y="14352"/>
                    <a:pt x="15464" y="15271"/>
                  </a:cubicBezTo>
                  <a:cubicBezTo>
                    <a:pt x="15250" y="15084"/>
                    <a:pt x="14994" y="14942"/>
                    <a:pt x="14661" y="14820"/>
                  </a:cubicBezTo>
                  <a:cubicBezTo>
                    <a:pt x="14358" y="14707"/>
                    <a:pt x="14035" y="14632"/>
                    <a:pt x="13759" y="14572"/>
                  </a:cubicBezTo>
                  <a:cubicBezTo>
                    <a:pt x="13684" y="14557"/>
                    <a:pt x="13612" y="14543"/>
                    <a:pt x="13539" y="14531"/>
                  </a:cubicBezTo>
                  <a:lnTo>
                    <a:pt x="13483" y="14520"/>
                  </a:lnTo>
                  <a:lnTo>
                    <a:pt x="13268" y="14478"/>
                  </a:lnTo>
                  <a:cubicBezTo>
                    <a:pt x="13095" y="14445"/>
                    <a:pt x="12929" y="14399"/>
                    <a:pt x="12758" y="14342"/>
                  </a:cubicBezTo>
                  <a:cubicBezTo>
                    <a:pt x="12582" y="14282"/>
                    <a:pt x="12376" y="14191"/>
                    <a:pt x="12164" y="14083"/>
                  </a:cubicBezTo>
                  <a:cubicBezTo>
                    <a:pt x="11985" y="13987"/>
                    <a:pt x="11800" y="13875"/>
                    <a:pt x="11584" y="13734"/>
                  </a:cubicBezTo>
                  <a:cubicBezTo>
                    <a:pt x="11360" y="13581"/>
                    <a:pt x="11120" y="13408"/>
                    <a:pt x="10875" y="13224"/>
                  </a:cubicBezTo>
                  <a:cubicBezTo>
                    <a:pt x="10623" y="13039"/>
                    <a:pt x="10379" y="12860"/>
                    <a:pt x="10129" y="12693"/>
                  </a:cubicBezTo>
                  <a:cubicBezTo>
                    <a:pt x="10121" y="12686"/>
                    <a:pt x="10104" y="12674"/>
                    <a:pt x="10083" y="12674"/>
                  </a:cubicBezTo>
                  <a:cubicBezTo>
                    <a:pt x="10080" y="12674"/>
                    <a:pt x="10078" y="12674"/>
                    <a:pt x="10076" y="12674"/>
                  </a:cubicBezTo>
                  <a:cubicBezTo>
                    <a:pt x="10055" y="12676"/>
                    <a:pt x="10042" y="12681"/>
                    <a:pt x="10032" y="12689"/>
                  </a:cubicBezTo>
                  <a:cubicBezTo>
                    <a:pt x="10006" y="12717"/>
                    <a:pt x="9999" y="12737"/>
                    <a:pt x="10000" y="12759"/>
                  </a:cubicBezTo>
                  <a:cubicBezTo>
                    <a:pt x="10000" y="12776"/>
                    <a:pt x="10011" y="12804"/>
                    <a:pt x="10029" y="12815"/>
                  </a:cubicBezTo>
                  <a:cubicBezTo>
                    <a:pt x="10304" y="13002"/>
                    <a:pt x="10573" y="13203"/>
                    <a:pt x="10824" y="13391"/>
                  </a:cubicBezTo>
                  <a:lnTo>
                    <a:pt x="11073" y="13573"/>
                  </a:lnTo>
                  <a:cubicBezTo>
                    <a:pt x="11350" y="13780"/>
                    <a:pt x="11721" y="14045"/>
                    <a:pt x="12123" y="14259"/>
                  </a:cubicBezTo>
                  <a:cubicBezTo>
                    <a:pt x="12502" y="14457"/>
                    <a:pt x="12904" y="14600"/>
                    <a:pt x="13322" y="14684"/>
                  </a:cubicBezTo>
                  <a:cubicBezTo>
                    <a:pt x="13520" y="14722"/>
                    <a:pt x="13720" y="14763"/>
                    <a:pt x="13920" y="14809"/>
                  </a:cubicBezTo>
                  <a:cubicBezTo>
                    <a:pt x="14119" y="14856"/>
                    <a:pt x="14315" y="14909"/>
                    <a:pt x="14517" y="14978"/>
                  </a:cubicBezTo>
                  <a:cubicBezTo>
                    <a:pt x="14648" y="15024"/>
                    <a:pt x="14777" y="15077"/>
                    <a:pt x="14902" y="15132"/>
                  </a:cubicBezTo>
                  <a:cubicBezTo>
                    <a:pt x="15031" y="15194"/>
                    <a:pt x="15163" y="15268"/>
                    <a:pt x="15297" y="15354"/>
                  </a:cubicBezTo>
                  <a:cubicBezTo>
                    <a:pt x="15390" y="15419"/>
                    <a:pt x="15482" y="15489"/>
                    <a:pt x="15567" y="15563"/>
                  </a:cubicBezTo>
                  <a:lnTo>
                    <a:pt x="15629" y="15617"/>
                  </a:lnTo>
                  <a:cubicBezTo>
                    <a:pt x="15767" y="15916"/>
                    <a:pt x="15903" y="16223"/>
                    <a:pt x="16037" y="16532"/>
                  </a:cubicBezTo>
                  <a:cubicBezTo>
                    <a:pt x="16496" y="17598"/>
                    <a:pt x="16920" y="18698"/>
                    <a:pt x="17331" y="19762"/>
                  </a:cubicBezTo>
                  <a:lnTo>
                    <a:pt x="17625" y="20522"/>
                  </a:lnTo>
                  <a:lnTo>
                    <a:pt x="17691" y="20695"/>
                  </a:lnTo>
                  <a:cubicBezTo>
                    <a:pt x="17776" y="20917"/>
                    <a:pt x="17891" y="21217"/>
                    <a:pt x="18016" y="21485"/>
                  </a:cubicBezTo>
                  <a:cubicBezTo>
                    <a:pt x="18124" y="21720"/>
                    <a:pt x="18260" y="21961"/>
                    <a:pt x="18431" y="22227"/>
                  </a:cubicBezTo>
                  <a:cubicBezTo>
                    <a:pt x="18259" y="22181"/>
                    <a:pt x="18079" y="22167"/>
                    <a:pt x="17806" y="22155"/>
                  </a:cubicBezTo>
                  <a:cubicBezTo>
                    <a:pt x="17686" y="22150"/>
                    <a:pt x="17568" y="22148"/>
                    <a:pt x="17449" y="22147"/>
                  </a:cubicBezTo>
                  <a:lnTo>
                    <a:pt x="17395" y="22145"/>
                  </a:lnTo>
                  <a:cubicBezTo>
                    <a:pt x="17250" y="22141"/>
                    <a:pt x="17107" y="22139"/>
                    <a:pt x="16963" y="22131"/>
                  </a:cubicBezTo>
                  <a:cubicBezTo>
                    <a:pt x="16692" y="22116"/>
                    <a:pt x="16410" y="22075"/>
                    <a:pt x="16096" y="22009"/>
                  </a:cubicBezTo>
                  <a:lnTo>
                    <a:pt x="15968" y="21977"/>
                  </a:lnTo>
                  <a:cubicBezTo>
                    <a:pt x="15919" y="21845"/>
                    <a:pt x="15867" y="21701"/>
                    <a:pt x="15816" y="21556"/>
                  </a:cubicBezTo>
                  <a:lnTo>
                    <a:pt x="15788" y="21480"/>
                  </a:lnTo>
                  <a:cubicBezTo>
                    <a:pt x="15706" y="21256"/>
                    <a:pt x="15637" y="21075"/>
                    <a:pt x="15564" y="20893"/>
                  </a:cubicBezTo>
                  <a:cubicBezTo>
                    <a:pt x="15487" y="20710"/>
                    <a:pt x="15395" y="20528"/>
                    <a:pt x="15294" y="20351"/>
                  </a:cubicBezTo>
                  <a:cubicBezTo>
                    <a:pt x="15247" y="20267"/>
                    <a:pt x="15192" y="20188"/>
                    <a:pt x="15135" y="20109"/>
                  </a:cubicBezTo>
                  <a:cubicBezTo>
                    <a:pt x="15076" y="20027"/>
                    <a:pt x="15007" y="19949"/>
                    <a:pt x="14939" y="19872"/>
                  </a:cubicBezTo>
                  <a:cubicBezTo>
                    <a:pt x="14826" y="19744"/>
                    <a:pt x="14682" y="19610"/>
                    <a:pt x="14488" y="19448"/>
                  </a:cubicBezTo>
                  <a:cubicBezTo>
                    <a:pt x="14329" y="19319"/>
                    <a:pt x="14159" y="19197"/>
                    <a:pt x="13987" y="19073"/>
                  </a:cubicBezTo>
                  <a:lnTo>
                    <a:pt x="13947" y="19044"/>
                  </a:lnTo>
                  <a:lnTo>
                    <a:pt x="13785" y="18931"/>
                  </a:lnTo>
                  <a:lnTo>
                    <a:pt x="13667" y="18850"/>
                  </a:lnTo>
                  <a:cubicBezTo>
                    <a:pt x="13449" y="18701"/>
                    <a:pt x="13200" y="18529"/>
                    <a:pt x="12975" y="18351"/>
                  </a:cubicBezTo>
                  <a:cubicBezTo>
                    <a:pt x="12958" y="18338"/>
                    <a:pt x="12938" y="18332"/>
                    <a:pt x="12919" y="18332"/>
                  </a:cubicBezTo>
                  <a:cubicBezTo>
                    <a:pt x="12903" y="18332"/>
                    <a:pt x="12887" y="18337"/>
                    <a:pt x="12874" y="18346"/>
                  </a:cubicBezTo>
                  <a:cubicBezTo>
                    <a:pt x="12850" y="18375"/>
                    <a:pt x="12841" y="18398"/>
                    <a:pt x="12844" y="18422"/>
                  </a:cubicBezTo>
                  <a:cubicBezTo>
                    <a:pt x="12845" y="18444"/>
                    <a:pt x="12855" y="18463"/>
                    <a:pt x="12871" y="18471"/>
                  </a:cubicBezTo>
                  <a:cubicBezTo>
                    <a:pt x="13079" y="18636"/>
                    <a:pt x="13301" y="18791"/>
                    <a:pt x="13512" y="18939"/>
                  </a:cubicBezTo>
                  <a:lnTo>
                    <a:pt x="13552" y="18967"/>
                  </a:lnTo>
                  <a:lnTo>
                    <a:pt x="13582" y="18988"/>
                  </a:lnTo>
                  <a:lnTo>
                    <a:pt x="13670" y="19050"/>
                  </a:lnTo>
                  <a:lnTo>
                    <a:pt x="13882" y="19198"/>
                  </a:lnTo>
                  <a:cubicBezTo>
                    <a:pt x="14065" y="19330"/>
                    <a:pt x="14227" y="19454"/>
                    <a:pt x="14378" y="19577"/>
                  </a:cubicBezTo>
                  <a:cubicBezTo>
                    <a:pt x="14537" y="19711"/>
                    <a:pt x="14694" y="19859"/>
                    <a:pt x="14839" y="20021"/>
                  </a:cubicBezTo>
                  <a:cubicBezTo>
                    <a:pt x="14919" y="20117"/>
                    <a:pt x="14995" y="20216"/>
                    <a:pt x="15069" y="20325"/>
                  </a:cubicBezTo>
                  <a:cubicBezTo>
                    <a:pt x="15148" y="20445"/>
                    <a:pt x="15211" y="20570"/>
                    <a:pt x="15263" y="20673"/>
                  </a:cubicBezTo>
                  <a:cubicBezTo>
                    <a:pt x="15393" y="20956"/>
                    <a:pt x="15498" y="21243"/>
                    <a:pt x="15589" y="21496"/>
                  </a:cubicBezTo>
                  <a:lnTo>
                    <a:pt x="15609" y="21552"/>
                  </a:lnTo>
                  <a:cubicBezTo>
                    <a:pt x="15659" y="21693"/>
                    <a:pt x="15704" y="21816"/>
                    <a:pt x="15752" y="21940"/>
                  </a:cubicBezTo>
                  <a:cubicBezTo>
                    <a:pt x="15119" y="21743"/>
                    <a:pt x="14467" y="21472"/>
                    <a:pt x="13760" y="21105"/>
                  </a:cubicBezTo>
                  <a:cubicBezTo>
                    <a:pt x="13153" y="20782"/>
                    <a:pt x="12548" y="20412"/>
                    <a:pt x="12012" y="20086"/>
                  </a:cubicBezTo>
                  <a:lnTo>
                    <a:pt x="11950" y="20048"/>
                  </a:lnTo>
                  <a:lnTo>
                    <a:pt x="11879" y="20002"/>
                  </a:lnTo>
                  <a:cubicBezTo>
                    <a:pt x="11495" y="19770"/>
                    <a:pt x="11021" y="19477"/>
                    <a:pt x="10562" y="19222"/>
                  </a:cubicBezTo>
                  <a:cubicBezTo>
                    <a:pt x="10564" y="19222"/>
                    <a:pt x="10566" y="19219"/>
                    <a:pt x="10566" y="19219"/>
                  </a:cubicBezTo>
                  <a:cubicBezTo>
                    <a:pt x="10586" y="19205"/>
                    <a:pt x="10583" y="19175"/>
                    <a:pt x="10564" y="19146"/>
                  </a:cubicBezTo>
                  <a:cubicBezTo>
                    <a:pt x="10547" y="19126"/>
                    <a:pt x="10536" y="19105"/>
                    <a:pt x="10521" y="19083"/>
                  </a:cubicBezTo>
                  <a:cubicBezTo>
                    <a:pt x="10510" y="19067"/>
                    <a:pt x="10494" y="19036"/>
                    <a:pt x="10478" y="19001"/>
                  </a:cubicBezTo>
                  <a:cubicBezTo>
                    <a:pt x="10465" y="18975"/>
                    <a:pt x="10457" y="18947"/>
                    <a:pt x="10445" y="18918"/>
                  </a:cubicBezTo>
                  <a:cubicBezTo>
                    <a:pt x="10422" y="18842"/>
                    <a:pt x="10415" y="18802"/>
                    <a:pt x="10408" y="18758"/>
                  </a:cubicBezTo>
                  <a:cubicBezTo>
                    <a:pt x="10402" y="18720"/>
                    <a:pt x="10399" y="18679"/>
                    <a:pt x="10396" y="18641"/>
                  </a:cubicBezTo>
                  <a:cubicBezTo>
                    <a:pt x="10396" y="18520"/>
                    <a:pt x="10402" y="18407"/>
                    <a:pt x="10411" y="18293"/>
                  </a:cubicBezTo>
                  <a:lnTo>
                    <a:pt x="10414" y="18263"/>
                  </a:lnTo>
                  <a:cubicBezTo>
                    <a:pt x="10421" y="18126"/>
                    <a:pt x="10424" y="18024"/>
                    <a:pt x="10418" y="17924"/>
                  </a:cubicBezTo>
                  <a:cubicBezTo>
                    <a:pt x="10415" y="17865"/>
                    <a:pt x="10409" y="17805"/>
                    <a:pt x="10402" y="17746"/>
                  </a:cubicBezTo>
                  <a:cubicBezTo>
                    <a:pt x="10392" y="17668"/>
                    <a:pt x="10375" y="17594"/>
                    <a:pt x="10358" y="17517"/>
                  </a:cubicBezTo>
                  <a:cubicBezTo>
                    <a:pt x="10323" y="17377"/>
                    <a:pt x="10273" y="17229"/>
                    <a:pt x="10207" y="17068"/>
                  </a:cubicBezTo>
                  <a:cubicBezTo>
                    <a:pt x="10093" y="16809"/>
                    <a:pt x="9934" y="16552"/>
                    <a:pt x="9720" y="16284"/>
                  </a:cubicBezTo>
                  <a:cubicBezTo>
                    <a:pt x="9533" y="16052"/>
                    <a:pt x="9309" y="15827"/>
                    <a:pt x="9030" y="15593"/>
                  </a:cubicBezTo>
                  <a:cubicBezTo>
                    <a:pt x="9017" y="15583"/>
                    <a:pt x="9000" y="15578"/>
                    <a:pt x="8983" y="15578"/>
                  </a:cubicBezTo>
                  <a:cubicBezTo>
                    <a:pt x="8967" y="15578"/>
                    <a:pt x="8949" y="15583"/>
                    <a:pt x="8934" y="15593"/>
                  </a:cubicBezTo>
                  <a:cubicBezTo>
                    <a:pt x="8895" y="15645"/>
                    <a:pt x="8895" y="15691"/>
                    <a:pt x="8936" y="15722"/>
                  </a:cubicBezTo>
                  <a:cubicBezTo>
                    <a:pt x="9036" y="15807"/>
                    <a:pt x="9132" y="15893"/>
                    <a:pt x="9226" y="15984"/>
                  </a:cubicBezTo>
                  <a:cubicBezTo>
                    <a:pt x="9341" y="16094"/>
                    <a:pt x="9454" y="16218"/>
                    <a:pt x="9566" y="16350"/>
                  </a:cubicBezTo>
                  <a:cubicBezTo>
                    <a:pt x="9681" y="16486"/>
                    <a:pt x="9786" y="16634"/>
                    <a:pt x="9882" y="16791"/>
                  </a:cubicBezTo>
                  <a:cubicBezTo>
                    <a:pt x="9934" y="16877"/>
                    <a:pt x="9990" y="16983"/>
                    <a:pt x="10042" y="17094"/>
                  </a:cubicBezTo>
                  <a:cubicBezTo>
                    <a:pt x="10080" y="17186"/>
                    <a:pt x="10122" y="17289"/>
                    <a:pt x="10169" y="17430"/>
                  </a:cubicBezTo>
                  <a:cubicBezTo>
                    <a:pt x="10191" y="17503"/>
                    <a:pt x="10213" y="17592"/>
                    <a:pt x="10230" y="17683"/>
                  </a:cubicBezTo>
                  <a:cubicBezTo>
                    <a:pt x="10246" y="17762"/>
                    <a:pt x="10257" y="17852"/>
                    <a:pt x="10263" y="17948"/>
                  </a:cubicBezTo>
                  <a:cubicBezTo>
                    <a:pt x="10263" y="18035"/>
                    <a:pt x="10257" y="18138"/>
                    <a:pt x="10251" y="18241"/>
                  </a:cubicBezTo>
                  <a:lnTo>
                    <a:pt x="10250" y="18269"/>
                  </a:lnTo>
                  <a:lnTo>
                    <a:pt x="10248" y="18310"/>
                  </a:lnTo>
                  <a:cubicBezTo>
                    <a:pt x="10241" y="18424"/>
                    <a:pt x="10236" y="18527"/>
                    <a:pt x="10241" y="18632"/>
                  </a:cubicBezTo>
                  <a:cubicBezTo>
                    <a:pt x="10243" y="18744"/>
                    <a:pt x="10257" y="18843"/>
                    <a:pt x="10286" y="18935"/>
                  </a:cubicBezTo>
                  <a:cubicBezTo>
                    <a:pt x="10302" y="18993"/>
                    <a:pt x="10323" y="19046"/>
                    <a:pt x="10352" y="19100"/>
                  </a:cubicBezTo>
                  <a:cubicBezTo>
                    <a:pt x="10358" y="19115"/>
                    <a:pt x="10365" y="19128"/>
                    <a:pt x="10373" y="19142"/>
                  </a:cubicBezTo>
                  <a:cubicBezTo>
                    <a:pt x="10293" y="19070"/>
                    <a:pt x="10198" y="19017"/>
                    <a:pt x="10098" y="18967"/>
                  </a:cubicBezTo>
                  <a:cubicBezTo>
                    <a:pt x="8944" y="18361"/>
                    <a:pt x="7742" y="17871"/>
                    <a:pt x="6580" y="17397"/>
                  </a:cubicBezTo>
                  <a:lnTo>
                    <a:pt x="6054" y="17181"/>
                  </a:lnTo>
                  <a:lnTo>
                    <a:pt x="5921" y="17125"/>
                  </a:lnTo>
                  <a:lnTo>
                    <a:pt x="5786" y="17069"/>
                  </a:lnTo>
                  <a:lnTo>
                    <a:pt x="5764" y="17033"/>
                  </a:lnTo>
                  <a:lnTo>
                    <a:pt x="5741" y="16996"/>
                  </a:lnTo>
                  <a:cubicBezTo>
                    <a:pt x="5724" y="16966"/>
                    <a:pt x="5700" y="16919"/>
                    <a:pt x="5677" y="16870"/>
                  </a:cubicBezTo>
                  <a:cubicBezTo>
                    <a:pt x="5659" y="16829"/>
                    <a:pt x="5642" y="16782"/>
                    <a:pt x="5626" y="16738"/>
                  </a:cubicBezTo>
                  <a:cubicBezTo>
                    <a:pt x="5605" y="16666"/>
                    <a:pt x="5588" y="16594"/>
                    <a:pt x="5575" y="16518"/>
                  </a:cubicBezTo>
                  <a:cubicBezTo>
                    <a:pt x="5559" y="16429"/>
                    <a:pt x="5552" y="16337"/>
                    <a:pt x="5545" y="16245"/>
                  </a:cubicBezTo>
                  <a:cubicBezTo>
                    <a:pt x="5539" y="16163"/>
                    <a:pt x="5535" y="16083"/>
                    <a:pt x="5532" y="15999"/>
                  </a:cubicBezTo>
                  <a:lnTo>
                    <a:pt x="5530" y="15962"/>
                  </a:lnTo>
                  <a:cubicBezTo>
                    <a:pt x="5524" y="15870"/>
                    <a:pt x="5520" y="15781"/>
                    <a:pt x="5513" y="15691"/>
                  </a:cubicBezTo>
                  <a:cubicBezTo>
                    <a:pt x="5503" y="15525"/>
                    <a:pt x="5476" y="15350"/>
                    <a:pt x="5431" y="15152"/>
                  </a:cubicBezTo>
                  <a:cubicBezTo>
                    <a:pt x="5394" y="14981"/>
                    <a:pt x="5336" y="14794"/>
                    <a:pt x="5259" y="14582"/>
                  </a:cubicBezTo>
                  <a:cubicBezTo>
                    <a:pt x="5124" y="14223"/>
                    <a:pt x="4931" y="13875"/>
                    <a:pt x="4687" y="13548"/>
                  </a:cubicBezTo>
                  <a:cubicBezTo>
                    <a:pt x="4454" y="13234"/>
                    <a:pt x="4170" y="12960"/>
                    <a:pt x="3844" y="12732"/>
                  </a:cubicBezTo>
                  <a:cubicBezTo>
                    <a:pt x="3830" y="12722"/>
                    <a:pt x="3812" y="12717"/>
                    <a:pt x="3796" y="12717"/>
                  </a:cubicBezTo>
                  <a:cubicBezTo>
                    <a:pt x="3779" y="12717"/>
                    <a:pt x="3763" y="12722"/>
                    <a:pt x="3751" y="12732"/>
                  </a:cubicBezTo>
                  <a:cubicBezTo>
                    <a:pt x="3723" y="12766"/>
                    <a:pt x="3716" y="12788"/>
                    <a:pt x="3720" y="12812"/>
                  </a:cubicBezTo>
                  <a:cubicBezTo>
                    <a:pt x="3722" y="12832"/>
                    <a:pt x="3735" y="12852"/>
                    <a:pt x="3752" y="12862"/>
                  </a:cubicBezTo>
                  <a:cubicBezTo>
                    <a:pt x="3825" y="12913"/>
                    <a:pt x="3894" y="12966"/>
                    <a:pt x="3965" y="13020"/>
                  </a:cubicBezTo>
                  <a:cubicBezTo>
                    <a:pt x="4041" y="13084"/>
                    <a:pt x="4117" y="13150"/>
                    <a:pt x="4189" y="13217"/>
                  </a:cubicBezTo>
                  <a:cubicBezTo>
                    <a:pt x="4298" y="13325"/>
                    <a:pt x="4403" y="13443"/>
                    <a:pt x="4510" y="13576"/>
                  </a:cubicBezTo>
                  <a:cubicBezTo>
                    <a:pt x="4607" y="13698"/>
                    <a:pt x="4699" y="13829"/>
                    <a:pt x="4791" y="13980"/>
                  </a:cubicBezTo>
                  <a:cubicBezTo>
                    <a:pt x="4870" y="14111"/>
                    <a:pt x="4951" y="14270"/>
                    <a:pt x="5029" y="14438"/>
                  </a:cubicBezTo>
                  <a:cubicBezTo>
                    <a:pt x="5094" y="14583"/>
                    <a:pt x="5154" y="14747"/>
                    <a:pt x="5214" y="14938"/>
                  </a:cubicBezTo>
                  <a:cubicBezTo>
                    <a:pt x="5272" y="15136"/>
                    <a:pt x="5312" y="15331"/>
                    <a:pt x="5341" y="15520"/>
                  </a:cubicBezTo>
                  <a:cubicBezTo>
                    <a:pt x="5362" y="15666"/>
                    <a:pt x="5368" y="15820"/>
                    <a:pt x="5374" y="15946"/>
                  </a:cubicBezTo>
                  <a:lnTo>
                    <a:pt x="5375" y="15978"/>
                  </a:lnTo>
                  <a:lnTo>
                    <a:pt x="5381" y="16111"/>
                  </a:lnTo>
                  <a:cubicBezTo>
                    <a:pt x="5387" y="16258"/>
                    <a:pt x="5398" y="16480"/>
                    <a:pt x="5453" y="16696"/>
                  </a:cubicBezTo>
                  <a:cubicBezTo>
                    <a:pt x="5470" y="16772"/>
                    <a:pt x="5497" y="16851"/>
                    <a:pt x="5533" y="16933"/>
                  </a:cubicBezTo>
                  <a:cubicBezTo>
                    <a:pt x="5540" y="16952"/>
                    <a:pt x="5549" y="16970"/>
                    <a:pt x="5559" y="16989"/>
                  </a:cubicBezTo>
                  <a:cubicBezTo>
                    <a:pt x="4656" y="16590"/>
                    <a:pt x="4009" y="16285"/>
                    <a:pt x="3469" y="16004"/>
                  </a:cubicBezTo>
                  <a:cubicBezTo>
                    <a:pt x="2533" y="15504"/>
                    <a:pt x="1736" y="14978"/>
                    <a:pt x="1035" y="14398"/>
                  </a:cubicBezTo>
                  <a:lnTo>
                    <a:pt x="1049" y="14366"/>
                  </a:lnTo>
                  <a:cubicBezTo>
                    <a:pt x="1063" y="14304"/>
                    <a:pt x="1071" y="14244"/>
                    <a:pt x="1072" y="14177"/>
                  </a:cubicBezTo>
                  <a:cubicBezTo>
                    <a:pt x="1075" y="14086"/>
                    <a:pt x="1060" y="13990"/>
                    <a:pt x="1030" y="13895"/>
                  </a:cubicBezTo>
                  <a:cubicBezTo>
                    <a:pt x="1009" y="13831"/>
                    <a:pt x="971" y="13767"/>
                    <a:pt x="923" y="13716"/>
                  </a:cubicBezTo>
                  <a:cubicBezTo>
                    <a:pt x="877" y="13665"/>
                    <a:pt x="822" y="13628"/>
                    <a:pt x="762" y="13608"/>
                  </a:cubicBezTo>
                  <a:cubicBezTo>
                    <a:pt x="731" y="13598"/>
                    <a:pt x="701" y="13593"/>
                    <a:pt x="672" y="13593"/>
                  </a:cubicBezTo>
                  <a:cubicBezTo>
                    <a:pt x="649" y="13593"/>
                    <a:pt x="628" y="13596"/>
                    <a:pt x="607" y="13602"/>
                  </a:cubicBezTo>
                  <a:cubicBezTo>
                    <a:pt x="578" y="13609"/>
                    <a:pt x="556" y="13621"/>
                    <a:pt x="539" y="13634"/>
                  </a:cubicBezTo>
                  <a:cubicBezTo>
                    <a:pt x="515" y="13650"/>
                    <a:pt x="493" y="13674"/>
                    <a:pt x="477" y="13703"/>
                  </a:cubicBezTo>
                  <a:cubicBezTo>
                    <a:pt x="464" y="13723"/>
                    <a:pt x="460" y="13741"/>
                    <a:pt x="453" y="13763"/>
                  </a:cubicBezTo>
                  <a:lnTo>
                    <a:pt x="431" y="13734"/>
                  </a:lnTo>
                  <a:cubicBezTo>
                    <a:pt x="401" y="13719"/>
                    <a:pt x="365" y="13711"/>
                    <a:pt x="329" y="13711"/>
                  </a:cubicBezTo>
                  <a:cubicBezTo>
                    <a:pt x="314" y="13711"/>
                    <a:pt x="299" y="13713"/>
                    <a:pt x="285" y="13716"/>
                  </a:cubicBezTo>
                  <a:cubicBezTo>
                    <a:pt x="253" y="13721"/>
                    <a:pt x="226" y="13731"/>
                    <a:pt x="203" y="13750"/>
                  </a:cubicBezTo>
                  <a:cubicBezTo>
                    <a:pt x="189" y="13760"/>
                    <a:pt x="176" y="13773"/>
                    <a:pt x="161" y="13792"/>
                  </a:cubicBezTo>
                  <a:cubicBezTo>
                    <a:pt x="138" y="13816"/>
                    <a:pt x="123" y="13853"/>
                    <a:pt x="112" y="13908"/>
                  </a:cubicBezTo>
                  <a:cubicBezTo>
                    <a:pt x="105" y="13953"/>
                    <a:pt x="115" y="14004"/>
                    <a:pt x="140" y="14069"/>
                  </a:cubicBezTo>
                  <a:cubicBezTo>
                    <a:pt x="163" y="14122"/>
                    <a:pt x="199" y="14174"/>
                    <a:pt x="253" y="14227"/>
                  </a:cubicBezTo>
                  <a:cubicBezTo>
                    <a:pt x="246" y="14226"/>
                    <a:pt x="239" y="14225"/>
                    <a:pt x="231" y="14225"/>
                  </a:cubicBezTo>
                  <a:cubicBezTo>
                    <a:pt x="189" y="14225"/>
                    <a:pt x="142" y="14242"/>
                    <a:pt x="91" y="14270"/>
                  </a:cubicBezTo>
                  <a:cubicBezTo>
                    <a:pt x="68" y="14287"/>
                    <a:pt x="52" y="14304"/>
                    <a:pt x="39" y="14326"/>
                  </a:cubicBezTo>
                  <a:cubicBezTo>
                    <a:pt x="25" y="14346"/>
                    <a:pt x="16" y="14366"/>
                    <a:pt x="8" y="14399"/>
                  </a:cubicBezTo>
                  <a:cubicBezTo>
                    <a:pt x="0" y="14419"/>
                    <a:pt x="3" y="14445"/>
                    <a:pt x="8" y="14470"/>
                  </a:cubicBezTo>
                  <a:cubicBezTo>
                    <a:pt x="12" y="14497"/>
                    <a:pt x="23" y="14521"/>
                    <a:pt x="38" y="14549"/>
                  </a:cubicBezTo>
                  <a:cubicBezTo>
                    <a:pt x="94" y="14639"/>
                    <a:pt x="197" y="14699"/>
                    <a:pt x="349" y="14732"/>
                  </a:cubicBezTo>
                  <a:cubicBezTo>
                    <a:pt x="386" y="14741"/>
                    <a:pt x="426" y="14745"/>
                    <a:pt x="470" y="14745"/>
                  </a:cubicBezTo>
                  <a:cubicBezTo>
                    <a:pt x="512" y="14745"/>
                    <a:pt x="557" y="14741"/>
                    <a:pt x="605" y="14734"/>
                  </a:cubicBezTo>
                  <a:cubicBezTo>
                    <a:pt x="684" y="14727"/>
                    <a:pt x="776" y="14701"/>
                    <a:pt x="881" y="14656"/>
                  </a:cubicBezTo>
                  <a:cubicBezTo>
                    <a:pt x="1412" y="15096"/>
                    <a:pt x="1998" y="15505"/>
                    <a:pt x="2669" y="15907"/>
                  </a:cubicBezTo>
                  <a:cubicBezTo>
                    <a:pt x="3234" y="16243"/>
                    <a:pt x="3850" y="16567"/>
                    <a:pt x="4605" y="16924"/>
                  </a:cubicBezTo>
                  <a:cubicBezTo>
                    <a:pt x="5250" y="17233"/>
                    <a:pt x="5915" y="17523"/>
                    <a:pt x="6504" y="17780"/>
                  </a:cubicBezTo>
                  <a:lnTo>
                    <a:pt x="6557" y="17803"/>
                  </a:lnTo>
                  <a:lnTo>
                    <a:pt x="6595" y="17821"/>
                  </a:lnTo>
                  <a:lnTo>
                    <a:pt x="6675" y="17856"/>
                  </a:lnTo>
                  <a:cubicBezTo>
                    <a:pt x="7318" y="18138"/>
                    <a:pt x="7982" y="18428"/>
                    <a:pt x="8621" y="18735"/>
                  </a:cubicBezTo>
                  <a:cubicBezTo>
                    <a:pt x="8907" y="18873"/>
                    <a:pt x="9193" y="19014"/>
                    <a:pt x="9474" y="19161"/>
                  </a:cubicBezTo>
                  <a:lnTo>
                    <a:pt x="9506" y="19175"/>
                  </a:lnTo>
                  <a:lnTo>
                    <a:pt x="9685" y="19275"/>
                  </a:lnTo>
                  <a:cubicBezTo>
                    <a:pt x="9496" y="19221"/>
                    <a:pt x="9288" y="19188"/>
                    <a:pt x="9053" y="19172"/>
                  </a:cubicBezTo>
                  <a:cubicBezTo>
                    <a:pt x="8944" y="19164"/>
                    <a:pt x="8835" y="19160"/>
                    <a:pt x="8727" y="19160"/>
                  </a:cubicBezTo>
                  <a:cubicBezTo>
                    <a:pt x="8523" y="19160"/>
                    <a:pt x="8322" y="19175"/>
                    <a:pt x="8127" y="19204"/>
                  </a:cubicBezTo>
                  <a:cubicBezTo>
                    <a:pt x="7837" y="19250"/>
                    <a:pt x="7537" y="19337"/>
                    <a:pt x="7239" y="19467"/>
                  </a:cubicBezTo>
                  <a:cubicBezTo>
                    <a:pt x="6932" y="19599"/>
                    <a:pt x="6622" y="19778"/>
                    <a:pt x="6258" y="20032"/>
                  </a:cubicBezTo>
                  <a:cubicBezTo>
                    <a:pt x="6243" y="20044"/>
                    <a:pt x="6231" y="20061"/>
                    <a:pt x="6228" y="20084"/>
                  </a:cubicBezTo>
                  <a:cubicBezTo>
                    <a:pt x="6227" y="20107"/>
                    <a:pt x="6234" y="20129"/>
                    <a:pt x="6245" y="20144"/>
                  </a:cubicBezTo>
                  <a:cubicBezTo>
                    <a:pt x="6261" y="20165"/>
                    <a:pt x="6284" y="20175"/>
                    <a:pt x="6308" y="20175"/>
                  </a:cubicBezTo>
                  <a:cubicBezTo>
                    <a:pt x="6325" y="20175"/>
                    <a:pt x="6342" y="20170"/>
                    <a:pt x="6358" y="20159"/>
                  </a:cubicBezTo>
                  <a:cubicBezTo>
                    <a:pt x="6478" y="20076"/>
                    <a:pt x="6600" y="19994"/>
                    <a:pt x="6725" y="19918"/>
                  </a:cubicBezTo>
                  <a:cubicBezTo>
                    <a:pt x="6903" y="19810"/>
                    <a:pt x="7077" y="19716"/>
                    <a:pt x="7242" y="19642"/>
                  </a:cubicBezTo>
                  <a:cubicBezTo>
                    <a:pt x="7400" y="19569"/>
                    <a:pt x="7565" y="19505"/>
                    <a:pt x="7738" y="19454"/>
                  </a:cubicBezTo>
                  <a:cubicBezTo>
                    <a:pt x="7880" y="19415"/>
                    <a:pt x="8024" y="19382"/>
                    <a:pt x="8154" y="19360"/>
                  </a:cubicBezTo>
                  <a:cubicBezTo>
                    <a:pt x="8299" y="19337"/>
                    <a:pt x="8443" y="19324"/>
                    <a:pt x="8597" y="19321"/>
                  </a:cubicBezTo>
                  <a:cubicBezTo>
                    <a:pt x="8633" y="19320"/>
                    <a:pt x="8669" y="19320"/>
                    <a:pt x="8705" y="19320"/>
                  </a:cubicBezTo>
                  <a:cubicBezTo>
                    <a:pt x="9179" y="19320"/>
                    <a:pt x="9664" y="19403"/>
                    <a:pt x="10042" y="19477"/>
                  </a:cubicBezTo>
                  <a:cubicBezTo>
                    <a:pt x="10468" y="19725"/>
                    <a:pt x="10883" y="19986"/>
                    <a:pt x="11265" y="20234"/>
                  </a:cubicBezTo>
                  <a:lnTo>
                    <a:pt x="11550" y="20416"/>
                  </a:lnTo>
                  <a:lnTo>
                    <a:pt x="11754" y="20548"/>
                  </a:lnTo>
                  <a:cubicBezTo>
                    <a:pt x="12216" y="20851"/>
                    <a:pt x="12630" y="21120"/>
                    <a:pt x="13054" y="21377"/>
                  </a:cubicBezTo>
                  <a:cubicBezTo>
                    <a:pt x="13749" y="21799"/>
                    <a:pt x="14373" y="22115"/>
                    <a:pt x="14961" y="22346"/>
                  </a:cubicBezTo>
                  <a:cubicBezTo>
                    <a:pt x="15286" y="22477"/>
                    <a:pt x="15622" y="22586"/>
                    <a:pt x="15959" y="22671"/>
                  </a:cubicBezTo>
                  <a:lnTo>
                    <a:pt x="15862" y="22707"/>
                  </a:lnTo>
                  <a:cubicBezTo>
                    <a:pt x="15801" y="22734"/>
                    <a:pt x="15731" y="22764"/>
                    <a:pt x="15656" y="22793"/>
                  </a:cubicBezTo>
                  <a:cubicBezTo>
                    <a:pt x="15465" y="22862"/>
                    <a:pt x="15271" y="22919"/>
                    <a:pt x="15082" y="22962"/>
                  </a:cubicBezTo>
                  <a:cubicBezTo>
                    <a:pt x="14898" y="23003"/>
                    <a:pt x="14704" y="23034"/>
                    <a:pt x="14488" y="23057"/>
                  </a:cubicBezTo>
                  <a:cubicBezTo>
                    <a:pt x="14273" y="23076"/>
                    <a:pt x="14058" y="23084"/>
                    <a:pt x="13845" y="23084"/>
                  </a:cubicBezTo>
                  <a:cubicBezTo>
                    <a:pt x="13154" y="23084"/>
                    <a:pt x="12475" y="22998"/>
                    <a:pt x="11815" y="22914"/>
                  </a:cubicBezTo>
                  <a:lnTo>
                    <a:pt x="11601" y="22886"/>
                  </a:lnTo>
                  <a:cubicBezTo>
                    <a:pt x="11206" y="22836"/>
                    <a:pt x="10682" y="22776"/>
                    <a:pt x="10148" y="22757"/>
                  </a:cubicBezTo>
                  <a:cubicBezTo>
                    <a:pt x="10053" y="22753"/>
                    <a:pt x="9959" y="22752"/>
                    <a:pt x="9866" y="22752"/>
                  </a:cubicBezTo>
                  <a:cubicBezTo>
                    <a:pt x="9456" y="22752"/>
                    <a:pt x="9067" y="22787"/>
                    <a:pt x="8704" y="22858"/>
                  </a:cubicBezTo>
                  <a:cubicBezTo>
                    <a:pt x="8677" y="22866"/>
                    <a:pt x="8676" y="22866"/>
                    <a:pt x="8676" y="22869"/>
                  </a:cubicBezTo>
                  <a:cubicBezTo>
                    <a:pt x="8650" y="22886"/>
                    <a:pt x="8635" y="22922"/>
                    <a:pt x="8644" y="22952"/>
                  </a:cubicBezTo>
                  <a:cubicBezTo>
                    <a:pt x="8648" y="22973"/>
                    <a:pt x="8661" y="22991"/>
                    <a:pt x="8677" y="23001"/>
                  </a:cubicBezTo>
                  <a:cubicBezTo>
                    <a:pt x="8689" y="23011"/>
                    <a:pt x="8704" y="23015"/>
                    <a:pt x="8719" y="23015"/>
                  </a:cubicBezTo>
                  <a:cubicBezTo>
                    <a:pt x="8725" y="23015"/>
                    <a:pt x="8731" y="23014"/>
                    <a:pt x="8737" y="23013"/>
                  </a:cubicBezTo>
                  <a:cubicBezTo>
                    <a:pt x="8885" y="22985"/>
                    <a:pt x="9035" y="22964"/>
                    <a:pt x="9194" y="22948"/>
                  </a:cubicBezTo>
                  <a:cubicBezTo>
                    <a:pt x="9372" y="22932"/>
                    <a:pt x="9553" y="22924"/>
                    <a:pt x="9744" y="22924"/>
                  </a:cubicBezTo>
                  <a:cubicBezTo>
                    <a:pt x="10071" y="22924"/>
                    <a:pt x="10427" y="22948"/>
                    <a:pt x="10846" y="22996"/>
                  </a:cubicBezTo>
                  <a:cubicBezTo>
                    <a:pt x="11160" y="23030"/>
                    <a:pt x="11474" y="23075"/>
                    <a:pt x="11787" y="23120"/>
                  </a:cubicBezTo>
                  <a:lnTo>
                    <a:pt x="11896" y="23136"/>
                  </a:lnTo>
                  <a:lnTo>
                    <a:pt x="12536" y="23228"/>
                  </a:lnTo>
                  <a:cubicBezTo>
                    <a:pt x="12958" y="23282"/>
                    <a:pt x="13449" y="23336"/>
                    <a:pt x="13972" y="23336"/>
                  </a:cubicBezTo>
                  <a:cubicBezTo>
                    <a:pt x="14055" y="23336"/>
                    <a:pt x="14139" y="23335"/>
                    <a:pt x="14223" y="23332"/>
                  </a:cubicBezTo>
                  <a:cubicBezTo>
                    <a:pt x="14501" y="23322"/>
                    <a:pt x="14776" y="23290"/>
                    <a:pt x="15040" y="23237"/>
                  </a:cubicBezTo>
                  <a:cubicBezTo>
                    <a:pt x="15306" y="23187"/>
                    <a:pt x="15573" y="23103"/>
                    <a:pt x="15836" y="22993"/>
                  </a:cubicBezTo>
                  <a:cubicBezTo>
                    <a:pt x="15958" y="22944"/>
                    <a:pt x="16087" y="22882"/>
                    <a:pt x="16241" y="22797"/>
                  </a:cubicBezTo>
                  <a:cubicBezTo>
                    <a:pt x="16268" y="22783"/>
                    <a:pt x="16297" y="22764"/>
                    <a:pt x="16325" y="22748"/>
                  </a:cubicBezTo>
                  <a:cubicBezTo>
                    <a:pt x="16535" y="22792"/>
                    <a:pt x="16769" y="22823"/>
                    <a:pt x="17018" y="22843"/>
                  </a:cubicBezTo>
                  <a:cubicBezTo>
                    <a:pt x="17202" y="22856"/>
                    <a:pt x="17387" y="22865"/>
                    <a:pt x="17569" y="22873"/>
                  </a:cubicBezTo>
                  <a:cubicBezTo>
                    <a:pt x="17980" y="22892"/>
                    <a:pt x="18438" y="22914"/>
                    <a:pt x="18881" y="23006"/>
                  </a:cubicBezTo>
                  <a:cubicBezTo>
                    <a:pt x="18914" y="23013"/>
                    <a:pt x="18950" y="23023"/>
                    <a:pt x="18984" y="23031"/>
                  </a:cubicBezTo>
                  <a:lnTo>
                    <a:pt x="19021" y="23043"/>
                  </a:lnTo>
                  <a:lnTo>
                    <a:pt x="19076" y="23059"/>
                  </a:lnTo>
                  <a:cubicBezTo>
                    <a:pt x="19286" y="23289"/>
                    <a:pt x="19541" y="23525"/>
                    <a:pt x="19852" y="23783"/>
                  </a:cubicBezTo>
                  <a:cubicBezTo>
                    <a:pt x="20356" y="24199"/>
                    <a:pt x="20910" y="24550"/>
                    <a:pt x="21437" y="24873"/>
                  </a:cubicBezTo>
                  <a:cubicBezTo>
                    <a:pt x="21591" y="24968"/>
                    <a:pt x="21746" y="25061"/>
                    <a:pt x="21901" y="25153"/>
                  </a:cubicBezTo>
                  <a:lnTo>
                    <a:pt x="22007" y="25215"/>
                  </a:lnTo>
                  <a:lnTo>
                    <a:pt x="22275" y="25375"/>
                  </a:lnTo>
                  <a:cubicBezTo>
                    <a:pt x="22536" y="25533"/>
                    <a:pt x="22809" y="25717"/>
                    <a:pt x="23108" y="25940"/>
                  </a:cubicBezTo>
                  <a:cubicBezTo>
                    <a:pt x="23415" y="26170"/>
                    <a:pt x="23722" y="26427"/>
                    <a:pt x="24047" y="26723"/>
                  </a:cubicBezTo>
                  <a:cubicBezTo>
                    <a:pt x="24781" y="27424"/>
                    <a:pt x="25492" y="28248"/>
                    <a:pt x="26346" y="29391"/>
                  </a:cubicBezTo>
                  <a:lnTo>
                    <a:pt x="26466" y="29549"/>
                  </a:lnTo>
                  <a:cubicBezTo>
                    <a:pt x="26203" y="29479"/>
                    <a:pt x="25986" y="29411"/>
                    <a:pt x="25804" y="29337"/>
                  </a:cubicBezTo>
                  <a:cubicBezTo>
                    <a:pt x="25286" y="29107"/>
                    <a:pt x="24814" y="28755"/>
                    <a:pt x="24396" y="28445"/>
                  </a:cubicBezTo>
                  <a:lnTo>
                    <a:pt x="24326" y="28393"/>
                  </a:lnTo>
                  <a:lnTo>
                    <a:pt x="24295" y="28370"/>
                  </a:lnTo>
                  <a:cubicBezTo>
                    <a:pt x="24038" y="28181"/>
                    <a:pt x="23773" y="27985"/>
                    <a:pt x="23493" y="27817"/>
                  </a:cubicBezTo>
                  <a:cubicBezTo>
                    <a:pt x="23218" y="27648"/>
                    <a:pt x="22914" y="27495"/>
                    <a:pt x="22560" y="27353"/>
                  </a:cubicBezTo>
                  <a:cubicBezTo>
                    <a:pt x="21791" y="27039"/>
                    <a:pt x="20959" y="26912"/>
                    <a:pt x="20156" y="26790"/>
                  </a:cubicBezTo>
                  <a:cubicBezTo>
                    <a:pt x="19893" y="26750"/>
                    <a:pt x="19658" y="26714"/>
                    <a:pt x="19424" y="26675"/>
                  </a:cubicBezTo>
                  <a:cubicBezTo>
                    <a:pt x="19409" y="26615"/>
                    <a:pt x="19380" y="26542"/>
                    <a:pt x="19340" y="26463"/>
                  </a:cubicBezTo>
                  <a:cubicBezTo>
                    <a:pt x="19313" y="26410"/>
                    <a:pt x="19284" y="26356"/>
                    <a:pt x="19254" y="26305"/>
                  </a:cubicBezTo>
                  <a:cubicBezTo>
                    <a:pt x="19222" y="26254"/>
                    <a:pt x="19189" y="26206"/>
                    <a:pt x="19155" y="26160"/>
                  </a:cubicBezTo>
                  <a:cubicBezTo>
                    <a:pt x="19100" y="26084"/>
                    <a:pt x="19040" y="26015"/>
                    <a:pt x="18977" y="25944"/>
                  </a:cubicBezTo>
                  <a:cubicBezTo>
                    <a:pt x="18891" y="25851"/>
                    <a:pt x="18799" y="25766"/>
                    <a:pt x="18727" y="25700"/>
                  </a:cubicBezTo>
                  <a:cubicBezTo>
                    <a:pt x="18595" y="25581"/>
                    <a:pt x="18453" y="25470"/>
                    <a:pt x="18316" y="25363"/>
                  </a:cubicBezTo>
                  <a:lnTo>
                    <a:pt x="18217" y="25284"/>
                  </a:lnTo>
                  <a:cubicBezTo>
                    <a:pt x="18040" y="25143"/>
                    <a:pt x="17851" y="24989"/>
                    <a:pt x="17683" y="24812"/>
                  </a:cubicBezTo>
                  <a:cubicBezTo>
                    <a:pt x="17668" y="24798"/>
                    <a:pt x="17649" y="24791"/>
                    <a:pt x="17631" y="24791"/>
                  </a:cubicBezTo>
                  <a:cubicBezTo>
                    <a:pt x="17612" y="24791"/>
                    <a:pt x="17594" y="24798"/>
                    <a:pt x="17581" y="24808"/>
                  </a:cubicBezTo>
                  <a:cubicBezTo>
                    <a:pt x="17542" y="24848"/>
                    <a:pt x="17541" y="24897"/>
                    <a:pt x="17575" y="24930"/>
                  </a:cubicBezTo>
                  <a:cubicBezTo>
                    <a:pt x="17674" y="25032"/>
                    <a:pt x="17779" y="25128"/>
                    <a:pt x="17907" y="25236"/>
                  </a:cubicBezTo>
                  <a:cubicBezTo>
                    <a:pt x="17999" y="25314"/>
                    <a:pt x="18094" y="25390"/>
                    <a:pt x="18188" y="25464"/>
                  </a:cubicBezTo>
                  <a:lnTo>
                    <a:pt x="18253" y="25516"/>
                  </a:lnTo>
                  <a:cubicBezTo>
                    <a:pt x="18368" y="25607"/>
                    <a:pt x="18481" y="25699"/>
                    <a:pt x="18590" y="25793"/>
                  </a:cubicBezTo>
                  <a:cubicBezTo>
                    <a:pt x="18711" y="25897"/>
                    <a:pt x="18820" y="26007"/>
                    <a:pt x="18927" y="26125"/>
                  </a:cubicBezTo>
                  <a:cubicBezTo>
                    <a:pt x="18970" y="26180"/>
                    <a:pt x="19021" y="26247"/>
                    <a:pt x="19072" y="26319"/>
                  </a:cubicBezTo>
                  <a:cubicBezTo>
                    <a:pt x="19118" y="26385"/>
                    <a:pt x="19161" y="26461"/>
                    <a:pt x="19207" y="26549"/>
                  </a:cubicBezTo>
                  <a:cubicBezTo>
                    <a:pt x="19220" y="26576"/>
                    <a:pt x="19237" y="26621"/>
                    <a:pt x="19255" y="26665"/>
                  </a:cubicBezTo>
                  <a:cubicBezTo>
                    <a:pt x="19201" y="26637"/>
                    <a:pt x="19135" y="26622"/>
                    <a:pt x="19069" y="26611"/>
                  </a:cubicBezTo>
                  <a:lnTo>
                    <a:pt x="18991" y="26593"/>
                  </a:lnTo>
                  <a:cubicBezTo>
                    <a:pt x="18517" y="26499"/>
                    <a:pt x="18083" y="26382"/>
                    <a:pt x="17664" y="26233"/>
                  </a:cubicBezTo>
                  <a:cubicBezTo>
                    <a:pt x="17647" y="26226"/>
                    <a:pt x="17628" y="26223"/>
                    <a:pt x="17609" y="26223"/>
                  </a:cubicBezTo>
                  <a:cubicBezTo>
                    <a:pt x="17607" y="26155"/>
                    <a:pt x="17597" y="26084"/>
                    <a:pt x="17575" y="26009"/>
                  </a:cubicBezTo>
                  <a:cubicBezTo>
                    <a:pt x="17559" y="25951"/>
                    <a:pt x="17533" y="25888"/>
                    <a:pt x="17499" y="25818"/>
                  </a:cubicBezTo>
                  <a:cubicBezTo>
                    <a:pt x="17473" y="25763"/>
                    <a:pt x="17434" y="25710"/>
                    <a:pt x="17397" y="25660"/>
                  </a:cubicBezTo>
                  <a:cubicBezTo>
                    <a:pt x="17338" y="25584"/>
                    <a:pt x="17260" y="25513"/>
                    <a:pt x="17164" y="25452"/>
                  </a:cubicBezTo>
                  <a:cubicBezTo>
                    <a:pt x="17082" y="25401"/>
                    <a:pt x="16988" y="25368"/>
                    <a:pt x="16891" y="25350"/>
                  </a:cubicBezTo>
                  <a:cubicBezTo>
                    <a:pt x="16861" y="25346"/>
                    <a:pt x="16833" y="25344"/>
                    <a:pt x="16807" y="25344"/>
                  </a:cubicBezTo>
                  <a:cubicBezTo>
                    <a:pt x="16761" y="25344"/>
                    <a:pt x="16721" y="25350"/>
                    <a:pt x="16686" y="25364"/>
                  </a:cubicBezTo>
                  <a:cubicBezTo>
                    <a:pt x="16662" y="25375"/>
                    <a:pt x="16634" y="25386"/>
                    <a:pt x="16613" y="25401"/>
                  </a:cubicBezTo>
                  <a:lnTo>
                    <a:pt x="16591" y="25420"/>
                  </a:lnTo>
                  <a:cubicBezTo>
                    <a:pt x="16565" y="25443"/>
                    <a:pt x="16548" y="25472"/>
                    <a:pt x="16534" y="25513"/>
                  </a:cubicBezTo>
                  <a:cubicBezTo>
                    <a:pt x="16529" y="25526"/>
                    <a:pt x="16525" y="25549"/>
                    <a:pt x="16525" y="25562"/>
                  </a:cubicBezTo>
                  <a:cubicBezTo>
                    <a:pt x="16525" y="25577"/>
                    <a:pt x="16525" y="25587"/>
                    <a:pt x="16527" y="25601"/>
                  </a:cubicBezTo>
                  <a:cubicBezTo>
                    <a:pt x="16527" y="25620"/>
                    <a:pt x="16528" y="25637"/>
                    <a:pt x="16534" y="25656"/>
                  </a:cubicBezTo>
                  <a:cubicBezTo>
                    <a:pt x="16539" y="25673"/>
                    <a:pt x="16547" y="25689"/>
                    <a:pt x="16554" y="25706"/>
                  </a:cubicBezTo>
                  <a:cubicBezTo>
                    <a:pt x="16524" y="25701"/>
                    <a:pt x="16494" y="25699"/>
                    <a:pt x="16464" y="25699"/>
                  </a:cubicBezTo>
                  <a:cubicBezTo>
                    <a:pt x="16431" y="25699"/>
                    <a:pt x="16397" y="25702"/>
                    <a:pt x="16364" y="25709"/>
                  </a:cubicBezTo>
                  <a:cubicBezTo>
                    <a:pt x="16335" y="25714"/>
                    <a:pt x="16305" y="25727"/>
                    <a:pt x="16274" y="25743"/>
                  </a:cubicBezTo>
                  <a:cubicBezTo>
                    <a:pt x="16232" y="25772"/>
                    <a:pt x="16218" y="25788"/>
                    <a:pt x="16202" y="25808"/>
                  </a:cubicBezTo>
                  <a:cubicBezTo>
                    <a:pt x="16167" y="25851"/>
                    <a:pt x="16149" y="25904"/>
                    <a:pt x="16147" y="25967"/>
                  </a:cubicBezTo>
                  <a:cubicBezTo>
                    <a:pt x="16146" y="26022"/>
                    <a:pt x="16163" y="26082"/>
                    <a:pt x="16198" y="26148"/>
                  </a:cubicBezTo>
                  <a:cubicBezTo>
                    <a:pt x="16235" y="26219"/>
                    <a:pt x="16291" y="26269"/>
                    <a:pt x="16347" y="26313"/>
                  </a:cubicBezTo>
                  <a:cubicBezTo>
                    <a:pt x="16404" y="26361"/>
                    <a:pt x="16483" y="26398"/>
                    <a:pt x="16585" y="26431"/>
                  </a:cubicBezTo>
                  <a:cubicBezTo>
                    <a:pt x="16607" y="26437"/>
                    <a:pt x="16628" y="26441"/>
                    <a:pt x="16649" y="26447"/>
                  </a:cubicBezTo>
                  <a:cubicBezTo>
                    <a:pt x="16640" y="26453"/>
                    <a:pt x="16630" y="26457"/>
                    <a:pt x="16623" y="26463"/>
                  </a:cubicBezTo>
                  <a:cubicBezTo>
                    <a:pt x="16601" y="26479"/>
                    <a:pt x="16584" y="26497"/>
                    <a:pt x="16564" y="26514"/>
                  </a:cubicBezTo>
                  <a:cubicBezTo>
                    <a:pt x="16515" y="26563"/>
                    <a:pt x="16475" y="26615"/>
                    <a:pt x="16432" y="26665"/>
                  </a:cubicBezTo>
                  <a:cubicBezTo>
                    <a:pt x="16389" y="26720"/>
                    <a:pt x="16346" y="26772"/>
                    <a:pt x="16295" y="26820"/>
                  </a:cubicBezTo>
                  <a:cubicBezTo>
                    <a:pt x="16274" y="26843"/>
                    <a:pt x="16264" y="26874"/>
                    <a:pt x="16271" y="26901"/>
                  </a:cubicBezTo>
                  <a:cubicBezTo>
                    <a:pt x="16278" y="26931"/>
                    <a:pt x="16302" y="26954"/>
                    <a:pt x="16331" y="26961"/>
                  </a:cubicBezTo>
                  <a:cubicBezTo>
                    <a:pt x="16374" y="26973"/>
                    <a:pt x="16417" y="26980"/>
                    <a:pt x="16462" y="26987"/>
                  </a:cubicBezTo>
                  <a:cubicBezTo>
                    <a:pt x="16494" y="26992"/>
                    <a:pt x="16527" y="26994"/>
                    <a:pt x="16557" y="26994"/>
                  </a:cubicBezTo>
                  <a:cubicBezTo>
                    <a:pt x="16588" y="26994"/>
                    <a:pt x="16618" y="26992"/>
                    <a:pt x="16644" y="26990"/>
                  </a:cubicBezTo>
                  <a:cubicBezTo>
                    <a:pt x="16738" y="26986"/>
                    <a:pt x="16837" y="26961"/>
                    <a:pt x="16936" y="26922"/>
                  </a:cubicBezTo>
                  <a:cubicBezTo>
                    <a:pt x="16982" y="26904"/>
                    <a:pt x="17028" y="26885"/>
                    <a:pt x="17074" y="26861"/>
                  </a:cubicBezTo>
                  <a:cubicBezTo>
                    <a:pt x="17131" y="26832"/>
                    <a:pt x="17186" y="26796"/>
                    <a:pt x="17239" y="26759"/>
                  </a:cubicBezTo>
                  <a:cubicBezTo>
                    <a:pt x="17324" y="26698"/>
                    <a:pt x="17398" y="26634"/>
                    <a:pt x="17474" y="26555"/>
                  </a:cubicBezTo>
                  <a:cubicBezTo>
                    <a:pt x="17497" y="26579"/>
                    <a:pt x="17526" y="26595"/>
                    <a:pt x="17561" y="26606"/>
                  </a:cubicBezTo>
                  <a:cubicBezTo>
                    <a:pt x="17801" y="26695"/>
                    <a:pt x="18069" y="26779"/>
                    <a:pt x="18378" y="26863"/>
                  </a:cubicBezTo>
                  <a:cubicBezTo>
                    <a:pt x="18285" y="26875"/>
                    <a:pt x="18171" y="26921"/>
                    <a:pt x="18013" y="27004"/>
                  </a:cubicBezTo>
                  <a:cubicBezTo>
                    <a:pt x="17855" y="27089"/>
                    <a:pt x="17707" y="27191"/>
                    <a:pt x="17598" y="27270"/>
                  </a:cubicBezTo>
                  <a:cubicBezTo>
                    <a:pt x="17444" y="27382"/>
                    <a:pt x="17302" y="27504"/>
                    <a:pt x="17197" y="27593"/>
                  </a:cubicBezTo>
                  <a:lnTo>
                    <a:pt x="17160" y="27626"/>
                  </a:lnTo>
                  <a:cubicBezTo>
                    <a:pt x="16978" y="27791"/>
                    <a:pt x="16799" y="27959"/>
                    <a:pt x="16626" y="28127"/>
                  </a:cubicBezTo>
                  <a:lnTo>
                    <a:pt x="16585" y="28165"/>
                  </a:lnTo>
                  <a:lnTo>
                    <a:pt x="16515" y="28232"/>
                  </a:lnTo>
                  <a:cubicBezTo>
                    <a:pt x="16462" y="28287"/>
                    <a:pt x="16406" y="28340"/>
                    <a:pt x="16350" y="28393"/>
                  </a:cubicBezTo>
                  <a:cubicBezTo>
                    <a:pt x="16070" y="28662"/>
                    <a:pt x="15817" y="28879"/>
                    <a:pt x="15573" y="29055"/>
                  </a:cubicBezTo>
                  <a:lnTo>
                    <a:pt x="15508" y="29100"/>
                  </a:lnTo>
                  <a:cubicBezTo>
                    <a:pt x="15388" y="29183"/>
                    <a:pt x="15275" y="29251"/>
                    <a:pt x="15182" y="29299"/>
                  </a:cubicBezTo>
                  <a:cubicBezTo>
                    <a:pt x="15076" y="29358"/>
                    <a:pt x="14954" y="29414"/>
                    <a:pt x="14823" y="29465"/>
                  </a:cubicBezTo>
                  <a:lnTo>
                    <a:pt x="14724" y="29499"/>
                  </a:lnTo>
                  <a:cubicBezTo>
                    <a:pt x="14712" y="29500"/>
                    <a:pt x="14702" y="29506"/>
                    <a:pt x="14695" y="29509"/>
                  </a:cubicBezTo>
                  <a:cubicBezTo>
                    <a:pt x="14667" y="29545"/>
                    <a:pt x="14659" y="29568"/>
                    <a:pt x="14665" y="29592"/>
                  </a:cubicBezTo>
                  <a:cubicBezTo>
                    <a:pt x="14668" y="29611"/>
                    <a:pt x="14684" y="29633"/>
                    <a:pt x="14705" y="29646"/>
                  </a:cubicBezTo>
                  <a:cubicBezTo>
                    <a:pt x="14718" y="29651"/>
                    <a:pt x="14731" y="29654"/>
                    <a:pt x="14743" y="29654"/>
                  </a:cubicBezTo>
                  <a:cubicBezTo>
                    <a:pt x="14749" y="29654"/>
                    <a:pt x="14755" y="29653"/>
                    <a:pt x="14760" y="29651"/>
                  </a:cubicBezTo>
                  <a:cubicBezTo>
                    <a:pt x="14896" y="29607"/>
                    <a:pt x="15024" y="29554"/>
                    <a:pt x="15151" y="29495"/>
                  </a:cubicBezTo>
                  <a:cubicBezTo>
                    <a:pt x="15283" y="29432"/>
                    <a:pt x="15413" y="29357"/>
                    <a:pt x="15566" y="29252"/>
                  </a:cubicBezTo>
                  <a:cubicBezTo>
                    <a:pt x="15607" y="29226"/>
                    <a:pt x="15646" y="29199"/>
                    <a:pt x="15686" y="29170"/>
                  </a:cubicBezTo>
                  <a:cubicBezTo>
                    <a:pt x="15910" y="29008"/>
                    <a:pt x="16117" y="28825"/>
                    <a:pt x="16305" y="28653"/>
                  </a:cubicBezTo>
                  <a:cubicBezTo>
                    <a:pt x="16427" y="28540"/>
                    <a:pt x="16548" y="28425"/>
                    <a:pt x="16669" y="28308"/>
                  </a:cubicBezTo>
                  <a:lnTo>
                    <a:pt x="16719" y="28260"/>
                  </a:lnTo>
                  <a:cubicBezTo>
                    <a:pt x="17038" y="27951"/>
                    <a:pt x="17368" y="27629"/>
                    <a:pt x="17736" y="27363"/>
                  </a:cubicBezTo>
                  <a:lnTo>
                    <a:pt x="17762" y="27346"/>
                  </a:lnTo>
                  <a:cubicBezTo>
                    <a:pt x="17875" y="27268"/>
                    <a:pt x="17984" y="27201"/>
                    <a:pt x="18085" y="27144"/>
                  </a:cubicBezTo>
                  <a:cubicBezTo>
                    <a:pt x="18200" y="27079"/>
                    <a:pt x="18325" y="27019"/>
                    <a:pt x="18473" y="26964"/>
                  </a:cubicBezTo>
                  <a:cubicBezTo>
                    <a:pt x="18509" y="26951"/>
                    <a:pt x="18560" y="26932"/>
                    <a:pt x="18616" y="26918"/>
                  </a:cubicBezTo>
                  <a:cubicBezTo>
                    <a:pt x="18677" y="26937"/>
                    <a:pt x="18744" y="26952"/>
                    <a:pt x="18810" y="26967"/>
                  </a:cubicBezTo>
                  <a:cubicBezTo>
                    <a:pt x="19172" y="27047"/>
                    <a:pt x="19559" y="27115"/>
                    <a:pt x="19869" y="27167"/>
                  </a:cubicBezTo>
                  <a:lnTo>
                    <a:pt x="19903" y="27172"/>
                  </a:lnTo>
                  <a:lnTo>
                    <a:pt x="19981" y="27187"/>
                  </a:lnTo>
                  <a:cubicBezTo>
                    <a:pt x="20343" y="27247"/>
                    <a:pt x="20729" y="27314"/>
                    <a:pt x="21101" y="27403"/>
                  </a:cubicBezTo>
                  <a:cubicBezTo>
                    <a:pt x="21466" y="27491"/>
                    <a:pt x="21819" y="27606"/>
                    <a:pt x="22151" y="27741"/>
                  </a:cubicBezTo>
                  <a:cubicBezTo>
                    <a:pt x="22280" y="27797"/>
                    <a:pt x="22408" y="27857"/>
                    <a:pt x="22533" y="27922"/>
                  </a:cubicBezTo>
                  <a:cubicBezTo>
                    <a:pt x="22531" y="27922"/>
                    <a:pt x="22529" y="27922"/>
                    <a:pt x="22526" y="27922"/>
                  </a:cubicBezTo>
                  <a:cubicBezTo>
                    <a:pt x="22490" y="27922"/>
                    <a:pt x="22455" y="27943"/>
                    <a:pt x="22417" y="27964"/>
                  </a:cubicBezTo>
                  <a:cubicBezTo>
                    <a:pt x="22387" y="27982"/>
                    <a:pt x="22364" y="27998"/>
                    <a:pt x="22338" y="28015"/>
                  </a:cubicBezTo>
                  <a:cubicBezTo>
                    <a:pt x="22214" y="28106"/>
                    <a:pt x="22105" y="28214"/>
                    <a:pt x="21984" y="28337"/>
                  </a:cubicBezTo>
                  <a:lnTo>
                    <a:pt x="21884" y="28443"/>
                  </a:lnTo>
                  <a:lnTo>
                    <a:pt x="21792" y="28540"/>
                  </a:lnTo>
                  <a:cubicBezTo>
                    <a:pt x="21726" y="28609"/>
                    <a:pt x="21657" y="28675"/>
                    <a:pt x="21588" y="28738"/>
                  </a:cubicBezTo>
                  <a:cubicBezTo>
                    <a:pt x="21463" y="28853"/>
                    <a:pt x="21324" y="28968"/>
                    <a:pt x="21169" y="29077"/>
                  </a:cubicBezTo>
                  <a:lnTo>
                    <a:pt x="21126" y="29108"/>
                  </a:lnTo>
                  <a:cubicBezTo>
                    <a:pt x="20978" y="29212"/>
                    <a:pt x="20817" y="29307"/>
                    <a:pt x="20666" y="29386"/>
                  </a:cubicBezTo>
                  <a:cubicBezTo>
                    <a:pt x="20518" y="29466"/>
                    <a:pt x="20343" y="29544"/>
                    <a:pt x="20133" y="29624"/>
                  </a:cubicBezTo>
                  <a:cubicBezTo>
                    <a:pt x="19725" y="29772"/>
                    <a:pt x="19300" y="29875"/>
                    <a:pt x="18899" y="29966"/>
                  </a:cubicBezTo>
                  <a:cubicBezTo>
                    <a:pt x="18888" y="29967"/>
                    <a:pt x="18876" y="29970"/>
                    <a:pt x="18869" y="29976"/>
                  </a:cubicBezTo>
                  <a:cubicBezTo>
                    <a:pt x="18845" y="29995"/>
                    <a:pt x="18832" y="30028"/>
                    <a:pt x="18840" y="30061"/>
                  </a:cubicBezTo>
                  <a:cubicBezTo>
                    <a:pt x="18846" y="30082"/>
                    <a:pt x="18856" y="30098"/>
                    <a:pt x="18876" y="30111"/>
                  </a:cubicBezTo>
                  <a:cubicBezTo>
                    <a:pt x="18889" y="30118"/>
                    <a:pt x="18904" y="30122"/>
                    <a:pt x="18917" y="30122"/>
                  </a:cubicBezTo>
                  <a:cubicBezTo>
                    <a:pt x="18923" y="30122"/>
                    <a:pt x="18928" y="30121"/>
                    <a:pt x="18934" y="30120"/>
                  </a:cubicBezTo>
                  <a:cubicBezTo>
                    <a:pt x="19184" y="30066"/>
                    <a:pt x="19560" y="29982"/>
                    <a:pt x="19943" y="29858"/>
                  </a:cubicBezTo>
                  <a:cubicBezTo>
                    <a:pt x="20267" y="29755"/>
                    <a:pt x="20573" y="29628"/>
                    <a:pt x="20856" y="29475"/>
                  </a:cubicBezTo>
                  <a:cubicBezTo>
                    <a:pt x="21018" y="29384"/>
                    <a:pt x="21166" y="29291"/>
                    <a:pt x="21295" y="29197"/>
                  </a:cubicBezTo>
                  <a:cubicBezTo>
                    <a:pt x="21410" y="29114"/>
                    <a:pt x="21535" y="29014"/>
                    <a:pt x="21667" y="28899"/>
                  </a:cubicBezTo>
                  <a:cubicBezTo>
                    <a:pt x="21805" y="28775"/>
                    <a:pt x="21944" y="28633"/>
                    <a:pt x="22066" y="28509"/>
                  </a:cubicBezTo>
                  <a:cubicBezTo>
                    <a:pt x="22135" y="28438"/>
                    <a:pt x="22200" y="28373"/>
                    <a:pt x="22267" y="28310"/>
                  </a:cubicBezTo>
                  <a:cubicBezTo>
                    <a:pt x="22328" y="28252"/>
                    <a:pt x="22389" y="28202"/>
                    <a:pt x="22457" y="28156"/>
                  </a:cubicBezTo>
                  <a:lnTo>
                    <a:pt x="22474" y="28130"/>
                  </a:lnTo>
                  <a:cubicBezTo>
                    <a:pt x="22497" y="28125"/>
                    <a:pt x="22526" y="28109"/>
                    <a:pt x="22553" y="28093"/>
                  </a:cubicBezTo>
                  <a:cubicBezTo>
                    <a:pt x="22619" y="28056"/>
                    <a:pt x="22667" y="28034"/>
                    <a:pt x="22711" y="28015"/>
                  </a:cubicBezTo>
                  <a:lnTo>
                    <a:pt x="22774" y="28056"/>
                  </a:lnTo>
                  <a:lnTo>
                    <a:pt x="22799" y="28070"/>
                  </a:lnTo>
                  <a:cubicBezTo>
                    <a:pt x="22835" y="28091"/>
                    <a:pt x="22874" y="28113"/>
                    <a:pt x="22911" y="28136"/>
                  </a:cubicBezTo>
                  <a:cubicBezTo>
                    <a:pt x="23132" y="28274"/>
                    <a:pt x="23349" y="28426"/>
                    <a:pt x="23616" y="28633"/>
                  </a:cubicBezTo>
                  <a:lnTo>
                    <a:pt x="23645" y="28646"/>
                  </a:lnTo>
                  <a:lnTo>
                    <a:pt x="23941" y="28897"/>
                  </a:lnTo>
                  <a:cubicBezTo>
                    <a:pt x="24349" y="29229"/>
                    <a:pt x="24762" y="29565"/>
                    <a:pt x="25230" y="29824"/>
                  </a:cubicBezTo>
                  <a:cubicBezTo>
                    <a:pt x="25534" y="29992"/>
                    <a:pt x="25847" y="30111"/>
                    <a:pt x="26158" y="30176"/>
                  </a:cubicBezTo>
                  <a:cubicBezTo>
                    <a:pt x="26342" y="30212"/>
                    <a:pt x="26528" y="30232"/>
                    <a:pt x="26713" y="30232"/>
                  </a:cubicBezTo>
                  <a:cubicBezTo>
                    <a:pt x="26796" y="30232"/>
                    <a:pt x="26878" y="30228"/>
                    <a:pt x="26960" y="30220"/>
                  </a:cubicBezTo>
                  <a:lnTo>
                    <a:pt x="26997" y="30282"/>
                  </a:lnTo>
                  <a:lnTo>
                    <a:pt x="27652" y="31218"/>
                  </a:lnTo>
                  <a:lnTo>
                    <a:pt x="27715" y="31309"/>
                  </a:lnTo>
                  <a:cubicBezTo>
                    <a:pt x="27984" y="31697"/>
                    <a:pt x="28254" y="32082"/>
                    <a:pt x="28527" y="32465"/>
                  </a:cubicBezTo>
                  <a:cubicBezTo>
                    <a:pt x="29017" y="33152"/>
                    <a:pt x="29435" y="33707"/>
                    <a:pt x="29847" y="34210"/>
                  </a:cubicBezTo>
                  <a:cubicBezTo>
                    <a:pt x="29600" y="34091"/>
                    <a:pt x="29289" y="33992"/>
                    <a:pt x="28810" y="33873"/>
                  </a:cubicBezTo>
                  <a:cubicBezTo>
                    <a:pt x="28758" y="33860"/>
                    <a:pt x="28705" y="33847"/>
                    <a:pt x="28650" y="33834"/>
                  </a:cubicBezTo>
                  <a:cubicBezTo>
                    <a:pt x="28556" y="33682"/>
                    <a:pt x="28436" y="33518"/>
                    <a:pt x="28285" y="33341"/>
                  </a:cubicBezTo>
                  <a:cubicBezTo>
                    <a:pt x="28159" y="33192"/>
                    <a:pt x="28018" y="33042"/>
                    <a:pt x="27859" y="32884"/>
                  </a:cubicBezTo>
                  <a:cubicBezTo>
                    <a:pt x="27589" y="32619"/>
                    <a:pt x="27287" y="32357"/>
                    <a:pt x="27067" y="32165"/>
                  </a:cubicBezTo>
                  <a:lnTo>
                    <a:pt x="27040" y="32142"/>
                  </a:lnTo>
                  <a:lnTo>
                    <a:pt x="26842" y="31969"/>
                  </a:lnTo>
                  <a:cubicBezTo>
                    <a:pt x="26826" y="31957"/>
                    <a:pt x="26807" y="31950"/>
                    <a:pt x="26788" y="31950"/>
                  </a:cubicBezTo>
                  <a:cubicBezTo>
                    <a:pt x="26771" y="31950"/>
                    <a:pt x="26755" y="31955"/>
                    <a:pt x="26741" y="31965"/>
                  </a:cubicBezTo>
                  <a:cubicBezTo>
                    <a:pt x="26720" y="31994"/>
                    <a:pt x="26711" y="32017"/>
                    <a:pt x="26713" y="32043"/>
                  </a:cubicBezTo>
                  <a:cubicBezTo>
                    <a:pt x="26713" y="32060"/>
                    <a:pt x="26724" y="32079"/>
                    <a:pt x="26740" y="32093"/>
                  </a:cubicBezTo>
                  <a:lnTo>
                    <a:pt x="26905" y="32237"/>
                  </a:lnTo>
                  <a:lnTo>
                    <a:pt x="26927" y="32254"/>
                  </a:lnTo>
                  <a:cubicBezTo>
                    <a:pt x="27327" y="32604"/>
                    <a:pt x="27740" y="32965"/>
                    <a:pt x="28090" y="33357"/>
                  </a:cubicBezTo>
                  <a:cubicBezTo>
                    <a:pt x="28166" y="33443"/>
                    <a:pt x="28241" y="33532"/>
                    <a:pt x="28313" y="33626"/>
                  </a:cubicBezTo>
                  <a:cubicBezTo>
                    <a:pt x="28362" y="33689"/>
                    <a:pt x="28408" y="33752"/>
                    <a:pt x="28454" y="33818"/>
                  </a:cubicBezTo>
                  <a:cubicBezTo>
                    <a:pt x="28356" y="33779"/>
                    <a:pt x="28224" y="33753"/>
                    <a:pt x="28041" y="33733"/>
                  </a:cubicBezTo>
                  <a:cubicBezTo>
                    <a:pt x="27829" y="33710"/>
                    <a:pt x="27589" y="33694"/>
                    <a:pt x="27292" y="33683"/>
                  </a:cubicBezTo>
                  <a:cubicBezTo>
                    <a:pt x="27150" y="33679"/>
                    <a:pt x="27009" y="33676"/>
                    <a:pt x="26869" y="33676"/>
                  </a:cubicBezTo>
                  <a:cubicBezTo>
                    <a:pt x="26470" y="33676"/>
                    <a:pt x="26079" y="33695"/>
                    <a:pt x="25706" y="33732"/>
                  </a:cubicBezTo>
                  <a:cubicBezTo>
                    <a:pt x="25692" y="33732"/>
                    <a:pt x="25677" y="33736"/>
                    <a:pt x="25667" y="33745"/>
                  </a:cubicBezTo>
                  <a:cubicBezTo>
                    <a:pt x="25638" y="33765"/>
                    <a:pt x="25624" y="33805"/>
                    <a:pt x="25631" y="33840"/>
                  </a:cubicBezTo>
                  <a:cubicBezTo>
                    <a:pt x="25638" y="33890"/>
                    <a:pt x="25684" y="33916"/>
                    <a:pt x="25726" y="33916"/>
                  </a:cubicBezTo>
                  <a:cubicBezTo>
                    <a:pt x="25730" y="33916"/>
                    <a:pt x="25733" y="33916"/>
                    <a:pt x="25736" y="33916"/>
                  </a:cubicBezTo>
                  <a:cubicBezTo>
                    <a:pt x="25828" y="33908"/>
                    <a:pt x="25920" y="33901"/>
                    <a:pt x="26013" y="33897"/>
                  </a:cubicBezTo>
                  <a:cubicBezTo>
                    <a:pt x="26076" y="33895"/>
                    <a:pt x="26139" y="33893"/>
                    <a:pt x="26202" y="33893"/>
                  </a:cubicBezTo>
                  <a:cubicBezTo>
                    <a:pt x="26561" y="33893"/>
                    <a:pt x="26921" y="33932"/>
                    <a:pt x="27276" y="34009"/>
                  </a:cubicBezTo>
                  <a:cubicBezTo>
                    <a:pt x="27638" y="34089"/>
                    <a:pt x="27987" y="34212"/>
                    <a:pt x="28307" y="34334"/>
                  </a:cubicBezTo>
                  <a:lnTo>
                    <a:pt x="28398" y="34368"/>
                  </a:lnTo>
                  <a:lnTo>
                    <a:pt x="28432" y="34382"/>
                  </a:lnTo>
                  <a:cubicBezTo>
                    <a:pt x="28563" y="34433"/>
                    <a:pt x="28692" y="34480"/>
                    <a:pt x="28821" y="34536"/>
                  </a:cubicBezTo>
                  <a:cubicBezTo>
                    <a:pt x="28992" y="34609"/>
                    <a:pt x="29160" y="34687"/>
                    <a:pt x="29325" y="34770"/>
                  </a:cubicBezTo>
                  <a:lnTo>
                    <a:pt x="29430" y="34822"/>
                  </a:lnTo>
                  <a:cubicBezTo>
                    <a:pt x="29733" y="34971"/>
                    <a:pt x="30036" y="35119"/>
                    <a:pt x="30338" y="35270"/>
                  </a:cubicBezTo>
                  <a:lnTo>
                    <a:pt x="30565" y="35385"/>
                  </a:lnTo>
                  <a:lnTo>
                    <a:pt x="30661" y="35434"/>
                  </a:lnTo>
                  <a:lnTo>
                    <a:pt x="30703" y="35454"/>
                  </a:lnTo>
                  <a:cubicBezTo>
                    <a:pt x="30859" y="35533"/>
                    <a:pt x="31017" y="35610"/>
                    <a:pt x="31175" y="35685"/>
                  </a:cubicBezTo>
                  <a:cubicBezTo>
                    <a:pt x="31510" y="36020"/>
                    <a:pt x="31876" y="36346"/>
                    <a:pt x="32263" y="36656"/>
                  </a:cubicBezTo>
                  <a:cubicBezTo>
                    <a:pt x="32816" y="37101"/>
                    <a:pt x="33337" y="37437"/>
                    <a:pt x="33855" y="37686"/>
                  </a:cubicBezTo>
                  <a:cubicBezTo>
                    <a:pt x="33903" y="37703"/>
                    <a:pt x="33949" y="37711"/>
                    <a:pt x="33995" y="37711"/>
                  </a:cubicBezTo>
                  <a:cubicBezTo>
                    <a:pt x="34019" y="37711"/>
                    <a:pt x="34042" y="37709"/>
                    <a:pt x="34065" y="37705"/>
                  </a:cubicBezTo>
                  <a:cubicBezTo>
                    <a:pt x="34128" y="37695"/>
                    <a:pt x="34189" y="37672"/>
                    <a:pt x="34237" y="37636"/>
                  </a:cubicBezTo>
                  <a:cubicBezTo>
                    <a:pt x="34273" y="37610"/>
                    <a:pt x="34304" y="37575"/>
                    <a:pt x="34331" y="37537"/>
                  </a:cubicBezTo>
                  <a:cubicBezTo>
                    <a:pt x="34395" y="37449"/>
                    <a:pt x="34418" y="37335"/>
                    <a:pt x="34400" y="37228"/>
                  </a:cubicBezTo>
                  <a:cubicBezTo>
                    <a:pt x="34380" y="37119"/>
                    <a:pt x="34322" y="37025"/>
                    <a:pt x="34235" y="36963"/>
                  </a:cubicBezTo>
                  <a:lnTo>
                    <a:pt x="34008" y="36810"/>
                  </a:lnTo>
                  <a:cubicBezTo>
                    <a:pt x="33735" y="36623"/>
                    <a:pt x="33471" y="36439"/>
                    <a:pt x="33216" y="36244"/>
                  </a:cubicBezTo>
                  <a:cubicBezTo>
                    <a:pt x="32915" y="36016"/>
                    <a:pt x="32609" y="35758"/>
                    <a:pt x="32283" y="35457"/>
                  </a:cubicBezTo>
                  <a:cubicBezTo>
                    <a:pt x="31566" y="34782"/>
                    <a:pt x="30864" y="33992"/>
                    <a:pt x="30077" y="32965"/>
                  </a:cubicBezTo>
                  <a:cubicBezTo>
                    <a:pt x="29841" y="32418"/>
                    <a:pt x="29653" y="31834"/>
                    <a:pt x="29518" y="31231"/>
                  </a:cubicBezTo>
                  <a:cubicBezTo>
                    <a:pt x="29210" y="29719"/>
                    <a:pt x="29248" y="28208"/>
                    <a:pt x="29317" y="27060"/>
                  </a:cubicBezTo>
                  <a:cubicBezTo>
                    <a:pt x="29361" y="26336"/>
                    <a:pt x="29427" y="25638"/>
                    <a:pt x="29506" y="24802"/>
                  </a:cubicBezTo>
                  <a:cubicBezTo>
                    <a:pt x="29555" y="24301"/>
                    <a:pt x="29603" y="23814"/>
                    <a:pt x="29641" y="23327"/>
                  </a:cubicBezTo>
                  <a:cubicBezTo>
                    <a:pt x="29765" y="23289"/>
                    <a:pt x="29901" y="23231"/>
                    <a:pt x="30038" y="23172"/>
                  </a:cubicBezTo>
                  <a:cubicBezTo>
                    <a:pt x="30230" y="23086"/>
                    <a:pt x="30423" y="22983"/>
                    <a:pt x="30609" y="22871"/>
                  </a:cubicBezTo>
                  <a:cubicBezTo>
                    <a:pt x="30724" y="22802"/>
                    <a:pt x="30833" y="22730"/>
                    <a:pt x="30943" y="22651"/>
                  </a:cubicBezTo>
                  <a:cubicBezTo>
                    <a:pt x="31151" y="22500"/>
                    <a:pt x="31352" y="22326"/>
                    <a:pt x="31542" y="22132"/>
                  </a:cubicBezTo>
                  <a:cubicBezTo>
                    <a:pt x="31668" y="21996"/>
                    <a:pt x="31783" y="21854"/>
                    <a:pt x="31891" y="21700"/>
                  </a:cubicBezTo>
                  <a:cubicBezTo>
                    <a:pt x="32001" y="21546"/>
                    <a:pt x="32097" y="21377"/>
                    <a:pt x="32189" y="21179"/>
                  </a:cubicBezTo>
                  <a:cubicBezTo>
                    <a:pt x="32362" y="20820"/>
                    <a:pt x="32471" y="20410"/>
                    <a:pt x="32518" y="19958"/>
                  </a:cubicBezTo>
                  <a:cubicBezTo>
                    <a:pt x="32520" y="19936"/>
                    <a:pt x="32514" y="19916"/>
                    <a:pt x="32500" y="19900"/>
                  </a:cubicBezTo>
                  <a:cubicBezTo>
                    <a:pt x="32487" y="19884"/>
                    <a:pt x="32468" y="19873"/>
                    <a:pt x="32446" y="19872"/>
                  </a:cubicBezTo>
                  <a:cubicBezTo>
                    <a:pt x="32444" y="19871"/>
                    <a:pt x="32442" y="19871"/>
                    <a:pt x="32440" y="19871"/>
                  </a:cubicBezTo>
                  <a:cubicBezTo>
                    <a:pt x="32421" y="19871"/>
                    <a:pt x="32405" y="19877"/>
                    <a:pt x="32392" y="19886"/>
                  </a:cubicBezTo>
                  <a:cubicBezTo>
                    <a:pt x="32375" y="19899"/>
                    <a:pt x="32362" y="19920"/>
                    <a:pt x="32357" y="19943"/>
                  </a:cubicBezTo>
                  <a:cubicBezTo>
                    <a:pt x="32342" y="20107"/>
                    <a:pt x="32319" y="20258"/>
                    <a:pt x="32284" y="20407"/>
                  </a:cubicBezTo>
                  <a:cubicBezTo>
                    <a:pt x="32255" y="20538"/>
                    <a:pt x="32217" y="20677"/>
                    <a:pt x="32162" y="20831"/>
                  </a:cubicBezTo>
                  <a:cubicBezTo>
                    <a:pt x="32118" y="20955"/>
                    <a:pt x="32062" y="21084"/>
                    <a:pt x="31988" y="21229"/>
                  </a:cubicBezTo>
                  <a:cubicBezTo>
                    <a:pt x="31922" y="21358"/>
                    <a:pt x="31840" y="21492"/>
                    <a:pt x="31757" y="21611"/>
                  </a:cubicBezTo>
                  <a:cubicBezTo>
                    <a:pt x="31679" y="21723"/>
                    <a:pt x="31586" y="21838"/>
                    <a:pt x="31471" y="21969"/>
                  </a:cubicBezTo>
                  <a:cubicBezTo>
                    <a:pt x="31355" y="22096"/>
                    <a:pt x="31223" y="22220"/>
                    <a:pt x="31092" y="22326"/>
                  </a:cubicBezTo>
                  <a:cubicBezTo>
                    <a:pt x="31020" y="22387"/>
                    <a:pt x="30946" y="22444"/>
                    <a:pt x="30868" y="22500"/>
                  </a:cubicBezTo>
                  <a:cubicBezTo>
                    <a:pt x="30798" y="22550"/>
                    <a:pt x="30726" y="22599"/>
                    <a:pt x="30654" y="22645"/>
                  </a:cubicBezTo>
                  <a:cubicBezTo>
                    <a:pt x="30337" y="22846"/>
                    <a:pt x="29993" y="23016"/>
                    <a:pt x="29633" y="23151"/>
                  </a:cubicBezTo>
                  <a:cubicBezTo>
                    <a:pt x="29661" y="23021"/>
                    <a:pt x="29672" y="22879"/>
                    <a:pt x="29683" y="22728"/>
                  </a:cubicBezTo>
                  <a:cubicBezTo>
                    <a:pt x="29740" y="21875"/>
                    <a:pt x="29753" y="21187"/>
                    <a:pt x="29725" y="20565"/>
                  </a:cubicBezTo>
                  <a:cubicBezTo>
                    <a:pt x="29697" y="19945"/>
                    <a:pt x="29624" y="19270"/>
                    <a:pt x="29498" y="18501"/>
                  </a:cubicBezTo>
                  <a:cubicBezTo>
                    <a:pt x="29383" y="17789"/>
                    <a:pt x="29233" y="17069"/>
                    <a:pt x="29052" y="16361"/>
                  </a:cubicBezTo>
                  <a:cubicBezTo>
                    <a:pt x="28856" y="15589"/>
                    <a:pt x="28647" y="14882"/>
                    <a:pt x="28418" y="14203"/>
                  </a:cubicBezTo>
                  <a:lnTo>
                    <a:pt x="28320" y="13922"/>
                  </a:lnTo>
                  <a:lnTo>
                    <a:pt x="28320" y="13922"/>
                  </a:lnTo>
                  <a:cubicBezTo>
                    <a:pt x="28326" y="13930"/>
                    <a:pt x="28334" y="13934"/>
                    <a:pt x="28347" y="13937"/>
                  </a:cubicBezTo>
                  <a:cubicBezTo>
                    <a:pt x="28352" y="13937"/>
                    <a:pt x="28357" y="13938"/>
                    <a:pt x="28361" y="13938"/>
                  </a:cubicBezTo>
                  <a:cubicBezTo>
                    <a:pt x="28376" y="13938"/>
                    <a:pt x="28389" y="13934"/>
                    <a:pt x="28400" y="13925"/>
                  </a:cubicBezTo>
                  <a:cubicBezTo>
                    <a:pt x="28507" y="13818"/>
                    <a:pt x="28591" y="13723"/>
                    <a:pt x="28666" y="13628"/>
                  </a:cubicBezTo>
                  <a:cubicBezTo>
                    <a:pt x="28749" y="13527"/>
                    <a:pt x="28830" y="13408"/>
                    <a:pt x="28915" y="13269"/>
                  </a:cubicBezTo>
                  <a:cubicBezTo>
                    <a:pt x="29045" y="13053"/>
                    <a:pt x="29162" y="12804"/>
                    <a:pt x="29269" y="12503"/>
                  </a:cubicBezTo>
                  <a:cubicBezTo>
                    <a:pt x="29374" y="12220"/>
                    <a:pt x="29452" y="11920"/>
                    <a:pt x="29516" y="11660"/>
                  </a:cubicBezTo>
                  <a:cubicBezTo>
                    <a:pt x="29562" y="11466"/>
                    <a:pt x="29605" y="11270"/>
                    <a:pt x="29647" y="11076"/>
                  </a:cubicBezTo>
                  <a:lnTo>
                    <a:pt x="29706" y="10810"/>
                  </a:lnTo>
                  <a:cubicBezTo>
                    <a:pt x="29756" y="10587"/>
                    <a:pt x="29834" y="10256"/>
                    <a:pt x="29933" y="9930"/>
                  </a:cubicBezTo>
                  <a:cubicBezTo>
                    <a:pt x="30023" y="9625"/>
                    <a:pt x="30131" y="9352"/>
                    <a:pt x="30258" y="9094"/>
                  </a:cubicBezTo>
                  <a:lnTo>
                    <a:pt x="30268" y="9063"/>
                  </a:lnTo>
                  <a:cubicBezTo>
                    <a:pt x="30282" y="9049"/>
                    <a:pt x="30288" y="9032"/>
                    <a:pt x="30285" y="9007"/>
                  </a:cubicBezTo>
                  <a:cubicBezTo>
                    <a:pt x="30280" y="8984"/>
                    <a:pt x="30268" y="8964"/>
                    <a:pt x="30250" y="8956"/>
                  </a:cubicBezTo>
                  <a:cubicBezTo>
                    <a:pt x="30240" y="8947"/>
                    <a:pt x="30223" y="8942"/>
                    <a:pt x="30205" y="8942"/>
                  </a:cubicBezTo>
                  <a:cubicBezTo>
                    <a:pt x="30201" y="8942"/>
                    <a:pt x="30197" y="8942"/>
                    <a:pt x="30193" y="8943"/>
                  </a:cubicBezTo>
                  <a:cubicBezTo>
                    <a:pt x="30179" y="8946"/>
                    <a:pt x="30166" y="8950"/>
                    <a:pt x="30158" y="8956"/>
                  </a:cubicBezTo>
                  <a:cubicBezTo>
                    <a:pt x="30059" y="9137"/>
                    <a:pt x="29980" y="9308"/>
                    <a:pt x="29911" y="9493"/>
                  </a:cubicBezTo>
                  <a:cubicBezTo>
                    <a:pt x="29842" y="9668"/>
                    <a:pt x="29782" y="9859"/>
                    <a:pt x="29719" y="10089"/>
                  </a:cubicBezTo>
                  <a:cubicBezTo>
                    <a:pt x="29640" y="10375"/>
                    <a:pt x="29574" y="10672"/>
                    <a:pt x="29514" y="10935"/>
                  </a:cubicBezTo>
                  <a:lnTo>
                    <a:pt x="29498" y="11007"/>
                  </a:lnTo>
                  <a:lnTo>
                    <a:pt x="29433" y="11298"/>
                  </a:lnTo>
                  <a:cubicBezTo>
                    <a:pt x="29370" y="11581"/>
                    <a:pt x="29301" y="11883"/>
                    <a:pt x="29210" y="12173"/>
                  </a:cubicBezTo>
                  <a:cubicBezTo>
                    <a:pt x="29116" y="12483"/>
                    <a:pt x="29008" y="12756"/>
                    <a:pt x="28879" y="13006"/>
                  </a:cubicBezTo>
                  <a:cubicBezTo>
                    <a:pt x="28831" y="13098"/>
                    <a:pt x="28765" y="13209"/>
                    <a:pt x="28686" y="13329"/>
                  </a:cubicBezTo>
                  <a:cubicBezTo>
                    <a:pt x="28614" y="13436"/>
                    <a:pt x="28534" y="13542"/>
                    <a:pt x="28432" y="13661"/>
                  </a:cubicBezTo>
                  <a:cubicBezTo>
                    <a:pt x="28377" y="13717"/>
                    <a:pt x="28340" y="13757"/>
                    <a:pt x="28300" y="13793"/>
                  </a:cubicBezTo>
                  <a:cubicBezTo>
                    <a:pt x="28281" y="13816"/>
                    <a:pt x="28271" y="13841"/>
                    <a:pt x="28275" y="13865"/>
                  </a:cubicBezTo>
                  <a:cubicBezTo>
                    <a:pt x="27826" y="12483"/>
                    <a:pt x="27316" y="11198"/>
                    <a:pt x="26724" y="9934"/>
                  </a:cubicBezTo>
                  <a:cubicBezTo>
                    <a:pt x="26367" y="9170"/>
                    <a:pt x="25993" y="8424"/>
                    <a:pt x="25614" y="7715"/>
                  </a:cubicBezTo>
                  <a:cubicBezTo>
                    <a:pt x="25269" y="7073"/>
                    <a:pt x="24887" y="6415"/>
                    <a:pt x="24478" y="5759"/>
                  </a:cubicBezTo>
                  <a:cubicBezTo>
                    <a:pt x="24607" y="5606"/>
                    <a:pt x="24719" y="5431"/>
                    <a:pt x="24807" y="5241"/>
                  </a:cubicBezTo>
                  <a:cubicBezTo>
                    <a:pt x="24864" y="5118"/>
                    <a:pt x="24896" y="4999"/>
                    <a:pt x="24903" y="4884"/>
                  </a:cubicBezTo>
                  <a:cubicBezTo>
                    <a:pt x="24909" y="4828"/>
                    <a:pt x="24902" y="4769"/>
                    <a:pt x="24886" y="4710"/>
                  </a:cubicBezTo>
                  <a:cubicBezTo>
                    <a:pt x="24871" y="4661"/>
                    <a:pt x="24850" y="4617"/>
                    <a:pt x="24810" y="4562"/>
                  </a:cubicBezTo>
                  <a:cubicBezTo>
                    <a:pt x="24779" y="4522"/>
                    <a:pt x="24736" y="4482"/>
                    <a:pt x="24686" y="4447"/>
                  </a:cubicBezTo>
                  <a:cubicBezTo>
                    <a:pt x="24647" y="4421"/>
                    <a:pt x="24600" y="4407"/>
                    <a:pt x="24544" y="4401"/>
                  </a:cubicBezTo>
                  <a:cubicBezTo>
                    <a:pt x="24537" y="4400"/>
                    <a:pt x="24531" y="4400"/>
                    <a:pt x="24524" y="4400"/>
                  </a:cubicBezTo>
                  <a:cubicBezTo>
                    <a:pt x="24474" y="4400"/>
                    <a:pt x="24425" y="4422"/>
                    <a:pt x="24407" y="4430"/>
                  </a:cubicBezTo>
                  <a:cubicBezTo>
                    <a:pt x="24396" y="4436"/>
                    <a:pt x="24383" y="4443"/>
                    <a:pt x="24369" y="4453"/>
                  </a:cubicBezTo>
                  <a:cubicBezTo>
                    <a:pt x="24336" y="4476"/>
                    <a:pt x="24311" y="4500"/>
                    <a:pt x="24291" y="4523"/>
                  </a:cubicBezTo>
                  <a:cubicBezTo>
                    <a:pt x="24228" y="4597"/>
                    <a:pt x="24178" y="4688"/>
                    <a:pt x="24140" y="4806"/>
                  </a:cubicBezTo>
                  <a:cubicBezTo>
                    <a:pt x="24130" y="4838"/>
                    <a:pt x="24120" y="4869"/>
                    <a:pt x="24116" y="4902"/>
                  </a:cubicBezTo>
                  <a:cubicBezTo>
                    <a:pt x="24106" y="4869"/>
                    <a:pt x="24081" y="4841"/>
                    <a:pt x="24060" y="4819"/>
                  </a:cubicBezTo>
                  <a:cubicBezTo>
                    <a:pt x="24030" y="4788"/>
                    <a:pt x="23995" y="4759"/>
                    <a:pt x="23961" y="4732"/>
                  </a:cubicBezTo>
                  <a:cubicBezTo>
                    <a:pt x="23923" y="4701"/>
                    <a:pt x="23880" y="4680"/>
                    <a:pt x="23844" y="4661"/>
                  </a:cubicBezTo>
                  <a:cubicBezTo>
                    <a:pt x="23791" y="4634"/>
                    <a:pt x="23735" y="4621"/>
                    <a:pt x="23681" y="4621"/>
                  </a:cubicBezTo>
                  <a:cubicBezTo>
                    <a:pt x="23623" y="4621"/>
                    <a:pt x="23568" y="4637"/>
                    <a:pt x="23524" y="4668"/>
                  </a:cubicBezTo>
                  <a:cubicBezTo>
                    <a:pt x="23516" y="4676"/>
                    <a:pt x="23505" y="4683"/>
                    <a:pt x="23498" y="4691"/>
                  </a:cubicBezTo>
                  <a:cubicBezTo>
                    <a:pt x="23419" y="4769"/>
                    <a:pt x="23401" y="4897"/>
                    <a:pt x="23445" y="5032"/>
                  </a:cubicBezTo>
                  <a:cubicBezTo>
                    <a:pt x="23481" y="5132"/>
                    <a:pt x="23543" y="5226"/>
                    <a:pt x="23629" y="5315"/>
                  </a:cubicBezTo>
                  <a:cubicBezTo>
                    <a:pt x="23612" y="5309"/>
                    <a:pt x="23595" y="5307"/>
                    <a:pt x="23577" y="5307"/>
                  </a:cubicBezTo>
                  <a:cubicBezTo>
                    <a:pt x="23555" y="5307"/>
                    <a:pt x="23533" y="5310"/>
                    <a:pt x="23513" y="5313"/>
                  </a:cubicBezTo>
                  <a:cubicBezTo>
                    <a:pt x="23451" y="5320"/>
                    <a:pt x="23391" y="5342"/>
                    <a:pt x="23333" y="5362"/>
                  </a:cubicBezTo>
                  <a:cubicBezTo>
                    <a:pt x="23261" y="5385"/>
                    <a:pt x="23194" y="5428"/>
                    <a:pt x="23135" y="5471"/>
                  </a:cubicBezTo>
                  <a:cubicBezTo>
                    <a:pt x="23118" y="5484"/>
                    <a:pt x="23106" y="5507"/>
                    <a:pt x="23103" y="5534"/>
                  </a:cubicBezTo>
                  <a:cubicBezTo>
                    <a:pt x="23100" y="5560"/>
                    <a:pt x="23110" y="5589"/>
                    <a:pt x="23126" y="5606"/>
                  </a:cubicBezTo>
                  <a:cubicBezTo>
                    <a:pt x="23158" y="5638"/>
                    <a:pt x="23194" y="5671"/>
                    <a:pt x="23230" y="5701"/>
                  </a:cubicBezTo>
                  <a:cubicBezTo>
                    <a:pt x="23270" y="5733"/>
                    <a:pt x="23316" y="5759"/>
                    <a:pt x="23362" y="5782"/>
                  </a:cubicBezTo>
                  <a:cubicBezTo>
                    <a:pt x="23442" y="5825"/>
                    <a:pt x="23534" y="5858"/>
                    <a:pt x="23643" y="5882"/>
                  </a:cubicBezTo>
                  <a:cubicBezTo>
                    <a:pt x="23766" y="5910"/>
                    <a:pt x="23891" y="5919"/>
                    <a:pt x="24006" y="5919"/>
                  </a:cubicBezTo>
                  <a:cubicBezTo>
                    <a:pt x="24114" y="5919"/>
                    <a:pt x="24213" y="5911"/>
                    <a:pt x="24293" y="5904"/>
                  </a:cubicBezTo>
                  <a:cubicBezTo>
                    <a:pt x="24721" y="6584"/>
                    <a:pt x="25151" y="7349"/>
                    <a:pt x="25607" y="8243"/>
                  </a:cubicBezTo>
                  <a:cubicBezTo>
                    <a:pt x="26259" y="9529"/>
                    <a:pt x="26859" y="10916"/>
                    <a:pt x="27392" y="12367"/>
                  </a:cubicBezTo>
                  <a:cubicBezTo>
                    <a:pt x="27750" y="13344"/>
                    <a:pt x="28066" y="14346"/>
                    <a:pt x="28327" y="15349"/>
                  </a:cubicBezTo>
                  <a:lnTo>
                    <a:pt x="28192" y="15281"/>
                  </a:lnTo>
                  <a:cubicBezTo>
                    <a:pt x="28117" y="15245"/>
                    <a:pt x="28048" y="15215"/>
                    <a:pt x="27987" y="15182"/>
                  </a:cubicBezTo>
                  <a:cubicBezTo>
                    <a:pt x="27829" y="15097"/>
                    <a:pt x="27679" y="15004"/>
                    <a:pt x="27544" y="14906"/>
                  </a:cubicBezTo>
                  <a:cubicBezTo>
                    <a:pt x="27398" y="14800"/>
                    <a:pt x="27256" y="14684"/>
                    <a:pt x="27098" y="14537"/>
                  </a:cubicBezTo>
                  <a:cubicBezTo>
                    <a:pt x="26957" y="14414"/>
                    <a:pt x="26816" y="14274"/>
                    <a:pt x="26674" y="14132"/>
                  </a:cubicBezTo>
                  <a:lnTo>
                    <a:pt x="26639" y="14099"/>
                  </a:lnTo>
                  <a:lnTo>
                    <a:pt x="26598" y="14059"/>
                  </a:lnTo>
                  <a:lnTo>
                    <a:pt x="26573" y="14034"/>
                  </a:lnTo>
                  <a:cubicBezTo>
                    <a:pt x="26374" y="13836"/>
                    <a:pt x="26177" y="13642"/>
                    <a:pt x="25976" y="13460"/>
                  </a:cubicBezTo>
                  <a:cubicBezTo>
                    <a:pt x="25768" y="13278"/>
                    <a:pt x="25569" y="13130"/>
                    <a:pt x="25374" y="13012"/>
                  </a:cubicBezTo>
                  <a:cubicBezTo>
                    <a:pt x="25151" y="12875"/>
                    <a:pt x="24916" y="12775"/>
                    <a:pt x="24673" y="12710"/>
                  </a:cubicBezTo>
                  <a:cubicBezTo>
                    <a:pt x="24665" y="12708"/>
                    <a:pt x="24656" y="12707"/>
                    <a:pt x="24647" y="12707"/>
                  </a:cubicBezTo>
                  <a:cubicBezTo>
                    <a:pt x="24637" y="12707"/>
                    <a:pt x="24626" y="12709"/>
                    <a:pt x="24616" y="12713"/>
                  </a:cubicBezTo>
                  <a:cubicBezTo>
                    <a:pt x="24586" y="12735"/>
                    <a:pt x="24578" y="12746"/>
                    <a:pt x="24576" y="12759"/>
                  </a:cubicBezTo>
                  <a:cubicBezTo>
                    <a:pt x="24565" y="12776"/>
                    <a:pt x="24570" y="12804"/>
                    <a:pt x="24580" y="12825"/>
                  </a:cubicBezTo>
                  <a:cubicBezTo>
                    <a:pt x="24587" y="12841"/>
                    <a:pt x="24604" y="12855"/>
                    <a:pt x="24623" y="12862"/>
                  </a:cubicBezTo>
                  <a:cubicBezTo>
                    <a:pt x="24708" y="12884"/>
                    <a:pt x="24788" y="12910"/>
                    <a:pt x="24871" y="12940"/>
                  </a:cubicBezTo>
                  <a:cubicBezTo>
                    <a:pt x="24953" y="12970"/>
                    <a:pt x="25039" y="13008"/>
                    <a:pt x="25140" y="13062"/>
                  </a:cubicBezTo>
                  <a:cubicBezTo>
                    <a:pt x="25265" y="13128"/>
                    <a:pt x="25401" y="13214"/>
                    <a:pt x="25534" y="13309"/>
                  </a:cubicBezTo>
                  <a:cubicBezTo>
                    <a:pt x="25660" y="13401"/>
                    <a:pt x="25789" y="13506"/>
                    <a:pt x="25936" y="13638"/>
                  </a:cubicBezTo>
                  <a:cubicBezTo>
                    <a:pt x="26107" y="13793"/>
                    <a:pt x="26267" y="13953"/>
                    <a:pt x="26425" y="14111"/>
                  </a:cubicBezTo>
                  <a:lnTo>
                    <a:pt x="26469" y="14154"/>
                  </a:lnTo>
                  <a:cubicBezTo>
                    <a:pt x="26648" y="14332"/>
                    <a:pt x="26839" y="14521"/>
                    <a:pt x="27034" y="14698"/>
                  </a:cubicBezTo>
                  <a:cubicBezTo>
                    <a:pt x="27248" y="14892"/>
                    <a:pt x="27450" y="15046"/>
                    <a:pt x="27645" y="15173"/>
                  </a:cubicBezTo>
                  <a:cubicBezTo>
                    <a:pt x="27852" y="15308"/>
                    <a:pt x="28080" y="15418"/>
                    <a:pt x="28321" y="15498"/>
                  </a:cubicBezTo>
                  <a:cubicBezTo>
                    <a:pt x="28331" y="15501"/>
                    <a:pt x="28340" y="15503"/>
                    <a:pt x="28349" y="15503"/>
                  </a:cubicBezTo>
                  <a:cubicBezTo>
                    <a:pt x="28359" y="15503"/>
                    <a:pt x="28368" y="15501"/>
                    <a:pt x="28377" y="15497"/>
                  </a:cubicBezTo>
                  <a:lnTo>
                    <a:pt x="28433" y="15749"/>
                  </a:lnTo>
                  <a:cubicBezTo>
                    <a:pt x="28515" y="16108"/>
                    <a:pt x="28591" y="16432"/>
                    <a:pt x="28656" y="16730"/>
                  </a:cubicBezTo>
                  <a:lnTo>
                    <a:pt x="28686" y="16870"/>
                  </a:lnTo>
                  <a:lnTo>
                    <a:pt x="28708" y="16965"/>
                  </a:lnTo>
                  <a:cubicBezTo>
                    <a:pt x="28893" y="17865"/>
                    <a:pt x="29021" y="18688"/>
                    <a:pt x="29100" y="19488"/>
                  </a:cubicBezTo>
                  <a:cubicBezTo>
                    <a:pt x="29140" y="19926"/>
                    <a:pt x="29164" y="20358"/>
                    <a:pt x="29169" y="20774"/>
                  </a:cubicBezTo>
                  <a:cubicBezTo>
                    <a:pt x="29172" y="21173"/>
                    <a:pt x="29157" y="21604"/>
                    <a:pt x="29129" y="22089"/>
                  </a:cubicBezTo>
                  <a:lnTo>
                    <a:pt x="29157" y="22062"/>
                  </a:lnTo>
                  <a:lnTo>
                    <a:pt x="29157" y="22062"/>
                  </a:lnTo>
                  <a:cubicBezTo>
                    <a:pt x="29071" y="23007"/>
                    <a:pt x="28950" y="23938"/>
                    <a:pt x="28836" y="24840"/>
                  </a:cubicBezTo>
                  <a:lnTo>
                    <a:pt x="28827" y="24912"/>
                  </a:lnTo>
                  <a:lnTo>
                    <a:pt x="28821" y="24946"/>
                  </a:lnTo>
                  <a:lnTo>
                    <a:pt x="28676" y="24870"/>
                  </a:lnTo>
                  <a:lnTo>
                    <a:pt x="28498" y="24785"/>
                  </a:lnTo>
                  <a:cubicBezTo>
                    <a:pt x="28329" y="24699"/>
                    <a:pt x="28169" y="24610"/>
                    <a:pt x="27998" y="24502"/>
                  </a:cubicBezTo>
                  <a:cubicBezTo>
                    <a:pt x="27438" y="24130"/>
                    <a:pt x="26910" y="23656"/>
                    <a:pt x="26332" y="23011"/>
                  </a:cubicBezTo>
                  <a:cubicBezTo>
                    <a:pt x="25872" y="22497"/>
                    <a:pt x="25432" y="21913"/>
                    <a:pt x="24979" y="21227"/>
                  </a:cubicBezTo>
                  <a:cubicBezTo>
                    <a:pt x="24606" y="20666"/>
                    <a:pt x="24255" y="20078"/>
                    <a:pt x="23938" y="19485"/>
                  </a:cubicBezTo>
                  <a:cubicBezTo>
                    <a:pt x="23926" y="19469"/>
                    <a:pt x="23911" y="19456"/>
                    <a:pt x="23890" y="19454"/>
                  </a:cubicBezTo>
                  <a:cubicBezTo>
                    <a:pt x="23885" y="19452"/>
                    <a:pt x="23879" y="19451"/>
                    <a:pt x="23873" y="19451"/>
                  </a:cubicBezTo>
                  <a:cubicBezTo>
                    <a:pt x="23858" y="19451"/>
                    <a:pt x="23842" y="19456"/>
                    <a:pt x="23824" y="19464"/>
                  </a:cubicBezTo>
                  <a:cubicBezTo>
                    <a:pt x="23790" y="19490"/>
                    <a:pt x="23781" y="19535"/>
                    <a:pt x="23804" y="19574"/>
                  </a:cubicBezTo>
                  <a:cubicBezTo>
                    <a:pt x="24428" y="20735"/>
                    <a:pt x="25051" y="21716"/>
                    <a:pt x="25706" y="22572"/>
                  </a:cubicBezTo>
                  <a:cubicBezTo>
                    <a:pt x="26117" y="23110"/>
                    <a:pt x="26526" y="23570"/>
                    <a:pt x="26960" y="23976"/>
                  </a:cubicBezTo>
                  <a:cubicBezTo>
                    <a:pt x="27429" y="24422"/>
                    <a:pt x="27889" y="24754"/>
                    <a:pt x="28363" y="24992"/>
                  </a:cubicBezTo>
                  <a:cubicBezTo>
                    <a:pt x="28491" y="25057"/>
                    <a:pt x="28637" y="25118"/>
                    <a:pt x="28803" y="25176"/>
                  </a:cubicBezTo>
                  <a:cubicBezTo>
                    <a:pt x="28751" y="25506"/>
                    <a:pt x="28702" y="25881"/>
                    <a:pt x="28652" y="26318"/>
                  </a:cubicBezTo>
                  <a:cubicBezTo>
                    <a:pt x="28507" y="27613"/>
                    <a:pt x="28390" y="29140"/>
                    <a:pt x="28616" y="30634"/>
                  </a:cubicBezTo>
                  <a:cubicBezTo>
                    <a:pt x="28642" y="30803"/>
                    <a:pt x="28672" y="30973"/>
                    <a:pt x="28708" y="31141"/>
                  </a:cubicBezTo>
                  <a:lnTo>
                    <a:pt x="28534" y="30852"/>
                  </a:lnTo>
                  <a:cubicBezTo>
                    <a:pt x="28183" y="30357"/>
                    <a:pt x="27832" y="29862"/>
                    <a:pt x="27473" y="29377"/>
                  </a:cubicBezTo>
                  <a:cubicBezTo>
                    <a:pt x="26569" y="28156"/>
                    <a:pt x="25768" y="27220"/>
                    <a:pt x="24949" y="26437"/>
                  </a:cubicBezTo>
                  <a:cubicBezTo>
                    <a:pt x="24441" y="25954"/>
                    <a:pt x="23951" y="25542"/>
                    <a:pt x="23449" y="25179"/>
                  </a:cubicBezTo>
                  <a:cubicBezTo>
                    <a:pt x="23029" y="24876"/>
                    <a:pt x="22552" y="24594"/>
                    <a:pt x="22206" y="24389"/>
                  </a:cubicBezTo>
                  <a:lnTo>
                    <a:pt x="21760" y="24124"/>
                  </a:lnTo>
                  <a:cubicBezTo>
                    <a:pt x="21174" y="23768"/>
                    <a:pt x="20494" y="23327"/>
                    <a:pt x="19890" y="22777"/>
                  </a:cubicBezTo>
                  <a:cubicBezTo>
                    <a:pt x="19515" y="22420"/>
                    <a:pt x="19192" y="22032"/>
                    <a:pt x="18934" y="21625"/>
                  </a:cubicBezTo>
                  <a:cubicBezTo>
                    <a:pt x="18769" y="21351"/>
                    <a:pt x="18629" y="21078"/>
                    <a:pt x="18507" y="20792"/>
                  </a:cubicBezTo>
                  <a:cubicBezTo>
                    <a:pt x="18368" y="20472"/>
                    <a:pt x="18236" y="20149"/>
                    <a:pt x="18102" y="19823"/>
                  </a:cubicBezTo>
                  <a:lnTo>
                    <a:pt x="18088" y="19790"/>
                  </a:lnTo>
                  <a:lnTo>
                    <a:pt x="18073" y="19754"/>
                  </a:lnTo>
                  <a:lnTo>
                    <a:pt x="17887" y="19298"/>
                  </a:lnTo>
                  <a:lnTo>
                    <a:pt x="17552" y="18478"/>
                  </a:lnTo>
                  <a:cubicBezTo>
                    <a:pt x="17485" y="18254"/>
                    <a:pt x="17439" y="18076"/>
                    <a:pt x="17397" y="17898"/>
                  </a:cubicBezTo>
                  <a:cubicBezTo>
                    <a:pt x="17347" y="17631"/>
                    <a:pt x="17327" y="17408"/>
                    <a:pt x="17334" y="17199"/>
                  </a:cubicBezTo>
                  <a:cubicBezTo>
                    <a:pt x="17375" y="16680"/>
                    <a:pt x="17532" y="16163"/>
                    <a:pt x="17678" y="15725"/>
                  </a:cubicBezTo>
                  <a:lnTo>
                    <a:pt x="17776" y="15719"/>
                  </a:lnTo>
                  <a:cubicBezTo>
                    <a:pt x="17816" y="15715"/>
                    <a:pt x="17857" y="15714"/>
                    <a:pt x="17898" y="15714"/>
                  </a:cubicBezTo>
                  <a:cubicBezTo>
                    <a:pt x="17918" y="15714"/>
                    <a:pt x="17938" y="15714"/>
                    <a:pt x="17958" y="15715"/>
                  </a:cubicBezTo>
                  <a:cubicBezTo>
                    <a:pt x="18071" y="15721"/>
                    <a:pt x="18173" y="15732"/>
                    <a:pt x="18273" y="15741"/>
                  </a:cubicBezTo>
                  <a:cubicBezTo>
                    <a:pt x="18394" y="15751"/>
                    <a:pt x="18514" y="15762"/>
                    <a:pt x="18634" y="15765"/>
                  </a:cubicBezTo>
                  <a:cubicBezTo>
                    <a:pt x="18653" y="15766"/>
                    <a:pt x="18673" y="15766"/>
                    <a:pt x="18692" y="15766"/>
                  </a:cubicBezTo>
                  <a:cubicBezTo>
                    <a:pt x="18791" y="15766"/>
                    <a:pt x="18888" y="15757"/>
                    <a:pt x="18984" y="15739"/>
                  </a:cubicBezTo>
                  <a:cubicBezTo>
                    <a:pt x="19092" y="15719"/>
                    <a:pt x="19199" y="15683"/>
                    <a:pt x="19313" y="15624"/>
                  </a:cubicBezTo>
                  <a:cubicBezTo>
                    <a:pt x="19379" y="15589"/>
                    <a:pt x="19444" y="15548"/>
                    <a:pt x="19505" y="15504"/>
                  </a:cubicBezTo>
                  <a:cubicBezTo>
                    <a:pt x="19627" y="15416"/>
                    <a:pt x="19754" y="15298"/>
                    <a:pt x="19895" y="15146"/>
                  </a:cubicBezTo>
                  <a:cubicBezTo>
                    <a:pt x="19987" y="15043"/>
                    <a:pt x="20067" y="14936"/>
                    <a:pt x="20142" y="14817"/>
                  </a:cubicBezTo>
                  <a:cubicBezTo>
                    <a:pt x="20219" y="14705"/>
                    <a:pt x="20282" y="14590"/>
                    <a:pt x="20333" y="14475"/>
                  </a:cubicBezTo>
                  <a:cubicBezTo>
                    <a:pt x="20341" y="14455"/>
                    <a:pt x="20343" y="14434"/>
                    <a:pt x="20334" y="14412"/>
                  </a:cubicBezTo>
                  <a:cubicBezTo>
                    <a:pt x="20327" y="14392"/>
                    <a:pt x="20313" y="14378"/>
                    <a:pt x="20292" y="14369"/>
                  </a:cubicBezTo>
                  <a:cubicBezTo>
                    <a:pt x="20283" y="14364"/>
                    <a:pt x="20271" y="14361"/>
                    <a:pt x="20258" y="14361"/>
                  </a:cubicBezTo>
                  <a:cubicBezTo>
                    <a:pt x="20242" y="14361"/>
                    <a:pt x="20225" y="14366"/>
                    <a:pt x="20212" y="14376"/>
                  </a:cubicBezTo>
                  <a:cubicBezTo>
                    <a:pt x="20203" y="14382"/>
                    <a:pt x="20195" y="14394"/>
                    <a:pt x="20188" y="14408"/>
                  </a:cubicBezTo>
                  <a:cubicBezTo>
                    <a:pt x="20153" y="14485"/>
                    <a:pt x="20113" y="14564"/>
                    <a:pt x="20060" y="14655"/>
                  </a:cubicBezTo>
                  <a:cubicBezTo>
                    <a:pt x="19933" y="14852"/>
                    <a:pt x="19787" y="15030"/>
                    <a:pt x="19622" y="15186"/>
                  </a:cubicBezTo>
                  <a:cubicBezTo>
                    <a:pt x="19570" y="15234"/>
                    <a:pt x="19510" y="15283"/>
                    <a:pt x="19451" y="15327"/>
                  </a:cubicBezTo>
                  <a:lnTo>
                    <a:pt x="19421" y="15352"/>
                  </a:lnTo>
                  <a:cubicBezTo>
                    <a:pt x="19372" y="15385"/>
                    <a:pt x="19322" y="15416"/>
                    <a:pt x="19270" y="15446"/>
                  </a:cubicBezTo>
                  <a:cubicBezTo>
                    <a:pt x="19230" y="15466"/>
                    <a:pt x="19189" y="15485"/>
                    <a:pt x="19143" y="15505"/>
                  </a:cubicBezTo>
                  <a:cubicBezTo>
                    <a:pt x="19096" y="15528"/>
                    <a:pt x="19043" y="15543"/>
                    <a:pt x="18990" y="15555"/>
                  </a:cubicBezTo>
                  <a:cubicBezTo>
                    <a:pt x="18927" y="15568"/>
                    <a:pt x="18875" y="15576"/>
                    <a:pt x="18823" y="15581"/>
                  </a:cubicBezTo>
                  <a:cubicBezTo>
                    <a:pt x="18794" y="15584"/>
                    <a:pt x="18766" y="15584"/>
                    <a:pt x="18737" y="15584"/>
                  </a:cubicBezTo>
                  <a:cubicBezTo>
                    <a:pt x="18708" y="15584"/>
                    <a:pt x="18678" y="15584"/>
                    <a:pt x="18648" y="15583"/>
                  </a:cubicBezTo>
                  <a:cubicBezTo>
                    <a:pt x="18545" y="15578"/>
                    <a:pt x="18454" y="15568"/>
                    <a:pt x="18361" y="15560"/>
                  </a:cubicBezTo>
                  <a:lnTo>
                    <a:pt x="18302" y="15554"/>
                  </a:lnTo>
                  <a:lnTo>
                    <a:pt x="18267" y="15550"/>
                  </a:lnTo>
                  <a:cubicBezTo>
                    <a:pt x="18184" y="15541"/>
                    <a:pt x="18101" y="15533"/>
                    <a:pt x="18016" y="15527"/>
                  </a:cubicBezTo>
                  <a:cubicBezTo>
                    <a:pt x="17966" y="15523"/>
                    <a:pt x="17917" y="15522"/>
                    <a:pt x="17870" y="15522"/>
                  </a:cubicBezTo>
                  <a:cubicBezTo>
                    <a:pt x="17818" y="15522"/>
                    <a:pt x="17768" y="15524"/>
                    <a:pt x="17722" y="15528"/>
                  </a:cubicBezTo>
                  <a:lnTo>
                    <a:pt x="17801" y="15356"/>
                  </a:lnTo>
                  <a:cubicBezTo>
                    <a:pt x="17986" y="14829"/>
                    <a:pt x="18177" y="14283"/>
                    <a:pt x="18293" y="13708"/>
                  </a:cubicBezTo>
                  <a:cubicBezTo>
                    <a:pt x="18364" y="13352"/>
                    <a:pt x="18382" y="12999"/>
                    <a:pt x="18402" y="12660"/>
                  </a:cubicBezTo>
                  <a:cubicBezTo>
                    <a:pt x="18424" y="12271"/>
                    <a:pt x="18432" y="11913"/>
                    <a:pt x="18435" y="11555"/>
                  </a:cubicBezTo>
                  <a:cubicBezTo>
                    <a:pt x="18440" y="10044"/>
                    <a:pt x="18260" y="8644"/>
                    <a:pt x="17904" y="7390"/>
                  </a:cubicBezTo>
                  <a:cubicBezTo>
                    <a:pt x="17865" y="7261"/>
                    <a:pt x="17826" y="7132"/>
                    <a:pt x="17785" y="7004"/>
                  </a:cubicBezTo>
                  <a:lnTo>
                    <a:pt x="17898" y="6892"/>
                  </a:lnTo>
                  <a:lnTo>
                    <a:pt x="17994" y="6788"/>
                  </a:lnTo>
                  <a:lnTo>
                    <a:pt x="18020" y="6762"/>
                  </a:lnTo>
                  <a:cubicBezTo>
                    <a:pt x="18141" y="6630"/>
                    <a:pt x="18264" y="6497"/>
                    <a:pt x="18374" y="6349"/>
                  </a:cubicBezTo>
                  <a:cubicBezTo>
                    <a:pt x="18454" y="6245"/>
                    <a:pt x="18530" y="6120"/>
                    <a:pt x="18595" y="5980"/>
                  </a:cubicBezTo>
                  <a:cubicBezTo>
                    <a:pt x="18655" y="5850"/>
                    <a:pt x="18702" y="5703"/>
                    <a:pt x="18730" y="5543"/>
                  </a:cubicBezTo>
                  <a:cubicBezTo>
                    <a:pt x="18748" y="5427"/>
                    <a:pt x="18748" y="5297"/>
                    <a:pt x="18733" y="5135"/>
                  </a:cubicBezTo>
                  <a:cubicBezTo>
                    <a:pt x="18718" y="5003"/>
                    <a:pt x="18687" y="4878"/>
                    <a:pt x="18652" y="4753"/>
                  </a:cubicBezTo>
                  <a:cubicBezTo>
                    <a:pt x="18624" y="4654"/>
                    <a:pt x="18589" y="4558"/>
                    <a:pt x="18555" y="4459"/>
                  </a:cubicBezTo>
                  <a:lnTo>
                    <a:pt x="18523" y="4361"/>
                  </a:lnTo>
                  <a:cubicBezTo>
                    <a:pt x="18471" y="4215"/>
                    <a:pt x="18432" y="4094"/>
                    <a:pt x="18402" y="3970"/>
                  </a:cubicBezTo>
                  <a:cubicBezTo>
                    <a:pt x="18387" y="3901"/>
                    <a:pt x="18375" y="3832"/>
                    <a:pt x="18365" y="3762"/>
                  </a:cubicBezTo>
                  <a:cubicBezTo>
                    <a:pt x="18356" y="3693"/>
                    <a:pt x="18353" y="3614"/>
                    <a:pt x="18358" y="3528"/>
                  </a:cubicBezTo>
                  <a:cubicBezTo>
                    <a:pt x="18359" y="3483"/>
                    <a:pt x="18359" y="3466"/>
                    <a:pt x="18345" y="3446"/>
                  </a:cubicBezTo>
                  <a:cubicBezTo>
                    <a:pt x="18335" y="3432"/>
                    <a:pt x="18316" y="3420"/>
                    <a:pt x="18295" y="3413"/>
                  </a:cubicBezTo>
                  <a:cubicBezTo>
                    <a:pt x="18291" y="3413"/>
                    <a:pt x="18287" y="3412"/>
                    <a:pt x="18283" y="3412"/>
                  </a:cubicBezTo>
                  <a:cubicBezTo>
                    <a:pt x="18264" y="3412"/>
                    <a:pt x="18247" y="3418"/>
                    <a:pt x="18234" y="3427"/>
                  </a:cubicBezTo>
                  <a:cubicBezTo>
                    <a:pt x="18221" y="3437"/>
                    <a:pt x="18206" y="3459"/>
                    <a:pt x="18201" y="3481"/>
                  </a:cubicBezTo>
                  <a:cubicBezTo>
                    <a:pt x="18200" y="3539"/>
                    <a:pt x="18200" y="3603"/>
                    <a:pt x="18201" y="3662"/>
                  </a:cubicBezTo>
                  <a:cubicBezTo>
                    <a:pt x="18203" y="3726"/>
                    <a:pt x="18213" y="3789"/>
                    <a:pt x="18221" y="3855"/>
                  </a:cubicBezTo>
                  <a:cubicBezTo>
                    <a:pt x="18239" y="3978"/>
                    <a:pt x="18272" y="4094"/>
                    <a:pt x="18303" y="4203"/>
                  </a:cubicBezTo>
                  <a:cubicBezTo>
                    <a:pt x="18330" y="4295"/>
                    <a:pt x="18361" y="4387"/>
                    <a:pt x="18394" y="4476"/>
                  </a:cubicBezTo>
                  <a:lnTo>
                    <a:pt x="18422" y="4558"/>
                  </a:lnTo>
                  <a:cubicBezTo>
                    <a:pt x="18468" y="4690"/>
                    <a:pt x="18507" y="4812"/>
                    <a:pt x="18537" y="4931"/>
                  </a:cubicBezTo>
                  <a:cubicBezTo>
                    <a:pt x="18555" y="5007"/>
                    <a:pt x="18567" y="5078"/>
                    <a:pt x="18576" y="5150"/>
                  </a:cubicBezTo>
                  <a:cubicBezTo>
                    <a:pt x="18586" y="5218"/>
                    <a:pt x="18588" y="5292"/>
                    <a:pt x="18583" y="5374"/>
                  </a:cubicBezTo>
                  <a:cubicBezTo>
                    <a:pt x="18582" y="5410"/>
                    <a:pt x="18576" y="5463"/>
                    <a:pt x="18569" y="5514"/>
                  </a:cubicBezTo>
                  <a:cubicBezTo>
                    <a:pt x="18560" y="5582"/>
                    <a:pt x="18543" y="5649"/>
                    <a:pt x="18526" y="5714"/>
                  </a:cubicBezTo>
                  <a:cubicBezTo>
                    <a:pt x="18504" y="5780"/>
                    <a:pt x="18481" y="5846"/>
                    <a:pt x="18451" y="5915"/>
                  </a:cubicBezTo>
                  <a:cubicBezTo>
                    <a:pt x="18424" y="5977"/>
                    <a:pt x="18388" y="6041"/>
                    <a:pt x="18330" y="6132"/>
                  </a:cubicBezTo>
                  <a:cubicBezTo>
                    <a:pt x="18292" y="6192"/>
                    <a:pt x="18244" y="6255"/>
                    <a:pt x="18198" y="6317"/>
                  </a:cubicBezTo>
                  <a:cubicBezTo>
                    <a:pt x="18141" y="6392"/>
                    <a:pt x="18078" y="6462"/>
                    <a:pt x="18012" y="6530"/>
                  </a:cubicBezTo>
                  <a:lnTo>
                    <a:pt x="17861" y="6692"/>
                  </a:lnTo>
                  <a:lnTo>
                    <a:pt x="17711" y="6853"/>
                  </a:lnTo>
                  <a:cubicBezTo>
                    <a:pt x="17569" y="6383"/>
                    <a:pt x="17362" y="5888"/>
                    <a:pt x="17100" y="5378"/>
                  </a:cubicBezTo>
                  <a:cubicBezTo>
                    <a:pt x="16762" y="4724"/>
                    <a:pt x="16343" y="4102"/>
                    <a:pt x="15859" y="3528"/>
                  </a:cubicBezTo>
                  <a:lnTo>
                    <a:pt x="15882" y="3514"/>
                  </a:lnTo>
                  <a:cubicBezTo>
                    <a:pt x="15995" y="3406"/>
                    <a:pt x="16074" y="3302"/>
                    <a:pt x="16126" y="3193"/>
                  </a:cubicBezTo>
                  <a:cubicBezTo>
                    <a:pt x="16177" y="3087"/>
                    <a:pt x="16203" y="2972"/>
                    <a:pt x="16198" y="2863"/>
                  </a:cubicBezTo>
                  <a:cubicBezTo>
                    <a:pt x="16192" y="2762"/>
                    <a:pt x="16162" y="2663"/>
                    <a:pt x="16110" y="2579"/>
                  </a:cubicBezTo>
                  <a:cubicBezTo>
                    <a:pt x="16063" y="2501"/>
                    <a:pt x="15997" y="2435"/>
                    <a:pt x="15916" y="2386"/>
                  </a:cubicBezTo>
                  <a:cubicBezTo>
                    <a:pt x="15851" y="2347"/>
                    <a:pt x="15772" y="2324"/>
                    <a:pt x="15692" y="2321"/>
                  </a:cubicBezTo>
                  <a:cubicBezTo>
                    <a:pt x="15689" y="2321"/>
                    <a:pt x="15685" y="2321"/>
                    <a:pt x="15682" y="2321"/>
                  </a:cubicBezTo>
                  <a:cubicBezTo>
                    <a:pt x="15650" y="2321"/>
                    <a:pt x="15614" y="2327"/>
                    <a:pt x="15580" y="2339"/>
                  </a:cubicBezTo>
                  <a:cubicBezTo>
                    <a:pt x="15544" y="2350"/>
                    <a:pt x="15514" y="2365"/>
                    <a:pt x="15484" y="2389"/>
                  </a:cubicBezTo>
                  <a:cubicBezTo>
                    <a:pt x="15472" y="2396"/>
                    <a:pt x="15462" y="2405"/>
                    <a:pt x="15451" y="2413"/>
                  </a:cubicBezTo>
                  <a:lnTo>
                    <a:pt x="15422" y="2442"/>
                  </a:lnTo>
                  <a:cubicBezTo>
                    <a:pt x="15406" y="2464"/>
                    <a:pt x="15390" y="2484"/>
                    <a:pt x="15377" y="2508"/>
                  </a:cubicBezTo>
                  <a:cubicBezTo>
                    <a:pt x="15359" y="2541"/>
                    <a:pt x="15347" y="2577"/>
                    <a:pt x="15336" y="2620"/>
                  </a:cubicBezTo>
                  <a:cubicBezTo>
                    <a:pt x="15287" y="2579"/>
                    <a:pt x="15232" y="2550"/>
                    <a:pt x="15172" y="2530"/>
                  </a:cubicBezTo>
                  <a:cubicBezTo>
                    <a:pt x="15143" y="2521"/>
                    <a:pt x="15113" y="2517"/>
                    <a:pt x="15082" y="2517"/>
                  </a:cubicBezTo>
                  <a:cubicBezTo>
                    <a:pt x="15047" y="2517"/>
                    <a:pt x="15012" y="2522"/>
                    <a:pt x="14981" y="2534"/>
                  </a:cubicBezTo>
                  <a:cubicBezTo>
                    <a:pt x="14954" y="2544"/>
                    <a:pt x="14939" y="2550"/>
                    <a:pt x="14926" y="2557"/>
                  </a:cubicBezTo>
                  <a:lnTo>
                    <a:pt x="14895" y="2580"/>
                  </a:lnTo>
                  <a:cubicBezTo>
                    <a:pt x="14870" y="2600"/>
                    <a:pt x="14863" y="2607"/>
                    <a:pt x="14856" y="2616"/>
                  </a:cubicBezTo>
                  <a:cubicBezTo>
                    <a:pt x="14839" y="2637"/>
                    <a:pt x="14827" y="2655"/>
                    <a:pt x="14817" y="2670"/>
                  </a:cubicBezTo>
                  <a:cubicBezTo>
                    <a:pt x="14780" y="2735"/>
                    <a:pt x="14770" y="2810"/>
                    <a:pt x="14770" y="2863"/>
                  </a:cubicBezTo>
                  <a:cubicBezTo>
                    <a:pt x="14770" y="2935"/>
                    <a:pt x="14790" y="3014"/>
                    <a:pt x="14830" y="3103"/>
                  </a:cubicBezTo>
                  <a:cubicBezTo>
                    <a:pt x="14846" y="3137"/>
                    <a:pt x="14868" y="3167"/>
                    <a:pt x="14889" y="3196"/>
                  </a:cubicBezTo>
                  <a:cubicBezTo>
                    <a:pt x="14921" y="3239"/>
                    <a:pt x="14955" y="3277"/>
                    <a:pt x="14995" y="3313"/>
                  </a:cubicBezTo>
                  <a:cubicBezTo>
                    <a:pt x="14985" y="3320"/>
                    <a:pt x="14970" y="3325"/>
                    <a:pt x="14954" y="3333"/>
                  </a:cubicBezTo>
                  <a:cubicBezTo>
                    <a:pt x="14895" y="3360"/>
                    <a:pt x="14840" y="3390"/>
                    <a:pt x="14784" y="3423"/>
                  </a:cubicBezTo>
                  <a:cubicBezTo>
                    <a:pt x="14723" y="3459"/>
                    <a:pt x="14661" y="3492"/>
                    <a:pt x="14596" y="3524"/>
                  </a:cubicBezTo>
                  <a:cubicBezTo>
                    <a:pt x="14595" y="3525"/>
                    <a:pt x="14593" y="3525"/>
                    <a:pt x="14593" y="3527"/>
                  </a:cubicBezTo>
                  <a:cubicBezTo>
                    <a:pt x="14560" y="3550"/>
                    <a:pt x="14547" y="3578"/>
                    <a:pt x="14546" y="3607"/>
                  </a:cubicBezTo>
                  <a:cubicBezTo>
                    <a:pt x="14544" y="3636"/>
                    <a:pt x="14554" y="3663"/>
                    <a:pt x="14575" y="3679"/>
                  </a:cubicBezTo>
                  <a:cubicBezTo>
                    <a:pt x="14632" y="3726"/>
                    <a:pt x="14702" y="3779"/>
                    <a:pt x="14790" y="3815"/>
                  </a:cubicBezTo>
                  <a:cubicBezTo>
                    <a:pt x="14830" y="3832"/>
                    <a:pt x="14873" y="3847"/>
                    <a:pt x="14916" y="3857"/>
                  </a:cubicBezTo>
                  <a:cubicBezTo>
                    <a:pt x="14967" y="3870"/>
                    <a:pt x="15020" y="3876"/>
                    <a:pt x="15070" y="3878"/>
                  </a:cubicBezTo>
                  <a:cubicBezTo>
                    <a:pt x="15082" y="3879"/>
                    <a:pt x="15093" y="3879"/>
                    <a:pt x="15105" y="3879"/>
                  </a:cubicBezTo>
                  <a:cubicBezTo>
                    <a:pt x="15181" y="3879"/>
                    <a:pt x="15266" y="3867"/>
                    <a:pt x="15369" y="3841"/>
                  </a:cubicBezTo>
                  <a:cubicBezTo>
                    <a:pt x="15458" y="3818"/>
                    <a:pt x="15556" y="3776"/>
                    <a:pt x="15665" y="3715"/>
                  </a:cubicBezTo>
                  <a:cubicBezTo>
                    <a:pt x="16124" y="4263"/>
                    <a:pt x="16527" y="4868"/>
                    <a:pt x="16860" y="5507"/>
                  </a:cubicBezTo>
                  <a:lnTo>
                    <a:pt x="16877" y="5532"/>
                  </a:lnTo>
                  <a:cubicBezTo>
                    <a:pt x="17282" y="6343"/>
                    <a:pt x="17589" y="7232"/>
                    <a:pt x="17786" y="8179"/>
                  </a:cubicBezTo>
                  <a:lnTo>
                    <a:pt x="17805" y="8141"/>
                  </a:lnTo>
                  <a:lnTo>
                    <a:pt x="17805" y="8141"/>
                  </a:lnTo>
                  <a:cubicBezTo>
                    <a:pt x="17792" y="8189"/>
                    <a:pt x="17799" y="8236"/>
                    <a:pt x="17808" y="8289"/>
                  </a:cubicBezTo>
                  <a:cubicBezTo>
                    <a:pt x="17805" y="8285"/>
                    <a:pt x="17796" y="8271"/>
                    <a:pt x="17782" y="8252"/>
                  </a:cubicBezTo>
                  <a:cubicBezTo>
                    <a:pt x="17710" y="8164"/>
                    <a:pt x="17621" y="8078"/>
                    <a:pt x="17510" y="7985"/>
                  </a:cubicBezTo>
                  <a:cubicBezTo>
                    <a:pt x="17416" y="7907"/>
                    <a:pt x="17298" y="7830"/>
                    <a:pt x="17153" y="7754"/>
                  </a:cubicBezTo>
                  <a:cubicBezTo>
                    <a:pt x="16950" y="7639"/>
                    <a:pt x="16707" y="7540"/>
                    <a:pt x="16390" y="7446"/>
                  </a:cubicBezTo>
                  <a:cubicBezTo>
                    <a:pt x="16109" y="7361"/>
                    <a:pt x="15817" y="7304"/>
                    <a:pt x="15544" y="7255"/>
                  </a:cubicBezTo>
                  <a:cubicBezTo>
                    <a:pt x="15541" y="7255"/>
                    <a:pt x="15539" y="7255"/>
                    <a:pt x="15536" y="7255"/>
                  </a:cubicBezTo>
                  <a:cubicBezTo>
                    <a:pt x="15513" y="7255"/>
                    <a:pt x="15497" y="7260"/>
                    <a:pt x="15484" y="7270"/>
                  </a:cubicBezTo>
                  <a:cubicBezTo>
                    <a:pt x="15467" y="7281"/>
                    <a:pt x="15456" y="7301"/>
                    <a:pt x="15451" y="7323"/>
                  </a:cubicBezTo>
                  <a:cubicBezTo>
                    <a:pt x="15449" y="7344"/>
                    <a:pt x="15455" y="7366"/>
                    <a:pt x="15465" y="7382"/>
                  </a:cubicBezTo>
                  <a:cubicBezTo>
                    <a:pt x="15477" y="7397"/>
                    <a:pt x="15495" y="7410"/>
                    <a:pt x="15515" y="7416"/>
                  </a:cubicBezTo>
                  <a:cubicBezTo>
                    <a:pt x="15872" y="7476"/>
                    <a:pt x="16163" y="7545"/>
                    <a:pt x="16442" y="7629"/>
                  </a:cubicBezTo>
                  <a:cubicBezTo>
                    <a:pt x="16562" y="7667"/>
                    <a:pt x="16693" y="7713"/>
                    <a:pt x="16822" y="7768"/>
                  </a:cubicBezTo>
                  <a:cubicBezTo>
                    <a:pt x="16957" y="7825"/>
                    <a:pt x="17088" y="7893"/>
                    <a:pt x="17212" y="7970"/>
                  </a:cubicBezTo>
                  <a:cubicBezTo>
                    <a:pt x="17286" y="8019"/>
                    <a:pt x="17348" y="8064"/>
                    <a:pt x="17410" y="8110"/>
                  </a:cubicBezTo>
                  <a:cubicBezTo>
                    <a:pt x="17473" y="8160"/>
                    <a:pt x="17528" y="8213"/>
                    <a:pt x="17582" y="8271"/>
                  </a:cubicBezTo>
                  <a:cubicBezTo>
                    <a:pt x="17624" y="8315"/>
                    <a:pt x="17663" y="8361"/>
                    <a:pt x="17700" y="8411"/>
                  </a:cubicBezTo>
                  <a:cubicBezTo>
                    <a:pt x="17739" y="8460"/>
                    <a:pt x="17770" y="8512"/>
                    <a:pt x="17801" y="8565"/>
                  </a:cubicBezTo>
                  <a:cubicBezTo>
                    <a:pt x="17835" y="8630"/>
                    <a:pt x="17861" y="8687"/>
                    <a:pt x="17885" y="8747"/>
                  </a:cubicBezTo>
                  <a:cubicBezTo>
                    <a:pt x="18059" y="9848"/>
                    <a:pt x="18106" y="11015"/>
                    <a:pt x="18029" y="12314"/>
                  </a:cubicBezTo>
                  <a:lnTo>
                    <a:pt x="18027" y="12347"/>
                  </a:lnTo>
                  <a:lnTo>
                    <a:pt x="18026" y="12383"/>
                  </a:lnTo>
                  <a:cubicBezTo>
                    <a:pt x="18006" y="12709"/>
                    <a:pt x="17987" y="13003"/>
                    <a:pt x="17943" y="13298"/>
                  </a:cubicBezTo>
                  <a:cubicBezTo>
                    <a:pt x="17930" y="13378"/>
                    <a:pt x="17918" y="13457"/>
                    <a:pt x="17900" y="13537"/>
                  </a:cubicBezTo>
                  <a:cubicBezTo>
                    <a:pt x="17882" y="13500"/>
                    <a:pt x="17836" y="13473"/>
                    <a:pt x="17798" y="13448"/>
                  </a:cubicBezTo>
                  <a:cubicBezTo>
                    <a:pt x="17699" y="13391"/>
                    <a:pt x="17602" y="13349"/>
                    <a:pt x="17502" y="13308"/>
                  </a:cubicBezTo>
                  <a:lnTo>
                    <a:pt x="17408" y="13270"/>
                  </a:lnTo>
                  <a:cubicBezTo>
                    <a:pt x="17341" y="13243"/>
                    <a:pt x="17275" y="13216"/>
                    <a:pt x="17210" y="13187"/>
                  </a:cubicBezTo>
                  <a:cubicBezTo>
                    <a:pt x="17114" y="13144"/>
                    <a:pt x="17018" y="13091"/>
                    <a:pt x="16916" y="13025"/>
                  </a:cubicBezTo>
                  <a:cubicBezTo>
                    <a:pt x="16871" y="12990"/>
                    <a:pt x="16827" y="12956"/>
                    <a:pt x="16781" y="12920"/>
                  </a:cubicBezTo>
                  <a:cubicBezTo>
                    <a:pt x="16722" y="12871"/>
                    <a:pt x="16669" y="12821"/>
                    <a:pt x="16614" y="12771"/>
                  </a:cubicBezTo>
                  <a:cubicBezTo>
                    <a:pt x="16506" y="12669"/>
                    <a:pt x="16413" y="12565"/>
                    <a:pt x="16318" y="12459"/>
                  </a:cubicBezTo>
                  <a:lnTo>
                    <a:pt x="16267" y="12401"/>
                  </a:lnTo>
                  <a:lnTo>
                    <a:pt x="16206" y="12337"/>
                  </a:lnTo>
                  <a:lnTo>
                    <a:pt x="16149" y="12274"/>
                  </a:lnTo>
                  <a:cubicBezTo>
                    <a:pt x="16113" y="12232"/>
                    <a:pt x="16077" y="12195"/>
                    <a:pt x="16041" y="12156"/>
                  </a:cubicBezTo>
                  <a:cubicBezTo>
                    <a:pt x="15912" y="12022"/>
                    <a:pt x="15797" y="11916"/>
                    <a:pt x="15679" y="11825"/>
                  </a:cubicBezTo>
                  <a:cubicBezTo>
                    <a:pt x="15663" y="11812"/>
                    <a:pt x="15643" y="11806"/>
                    <a:pt x="15624" y="11806"/>
                  </a:cubicBezTo>
                  <a:cubicBezTo>
                    <a:pt x="15608" y="11806"/>
                    <a:pt x="15593" y="11810"/>
                    <a:pt x="15580" y="11820"/>
                  </a:cubicBezTo>
                  <a:cubicBezTo>
                    <a:pt x="15557" y="11848"/>
                    <a:pt x="15546" y="11870"/>
                    <a:pt x="15550" y="11894"/>
                  </a:cubicBezTo>
                  <a:cubicBezTo>
                    <a:pt x="15551" y="11914"/>
                    <a:pt x="15563" y="11935"/>
                    <a:pt x="15579" y="11948"/>
                  </a:cubicBezTo>
                  <a:cubicBezTo>
                    <a:pt x="15659" y="12009"/>
                    <a:pt x="15749" y="12088"/>
                    <a:pt x="15857" y="12195"/>
                  </a:cubicBezTo>
                  <a:cubicBezTo>
                    <a:pt x="15945" y="12285"/>
                    <a:pt x="16030" y="12380"/>
                    <a:pt x="16111" y="12473"/>
                  </a:cubicBezTo>
                  <a:lnTo>
                    <a:pt x="16182" y="12558"/>
                  </a:lnTo>
                  <a:lnTo>
                    <a:pt x="16199" y="12579"/>
                  </a:lnTo>
                  <a:cubicBezTo>
                    <a:pt x="16341" y="12740"/>
                    <a:pt x="16476" y="12893"/>
                    <a:pt x="16626" y="13032"/>
                  </a:cubicBezTo>
                  <a:cubicBezTo>
                    <a:pt x="16719" y="13118"/>
                    <a:pt x="16808" y="13187"/>
                    <a:pt x="16899" y="13247"/>
                  </a:cubicBezTo>
                  <a:cubicBezTo>
                    <a:pt x="16946" y="13278"/>
                    <a:pt x="16995" y="13306"/>
                    <a:pt x="17045" y="13334"/>
                  </a:cubicBezTo>
                  <a:cubicBezTo>
                    <a:pt x="17082" y="13352"/>
                    <a:pt x="17124" y="13371"/>
                    <a:pt x="17164" y="13388"/>
                  </a:cubicBezTo>
                  <a:lnTo>
                    <a:pt x="17200" y="13405"/>
                  </a:lnTo>
                  <a:cubicBezTo>
                    <a:pt x="17255" y="13430"/>
                    <a:pt x="17311" y="13453"/>
                    <a:pt x="17368" y="13477"/>
                  </a:cubicBezTo>
                  <a:lnTo>
                    <a:pt x="17408" y="13494"/>
                  </a:lnTo>
                  <a:lnTo>
                    <a:pt x="17510" y="13537"/>
                  </a:lnTo>
                  <a:cubicBezTo>
                    <a:pt x="17628" y="13589"/>
                    <a:pt x="17736" y="13647"/>
                    <a:pt x="17842" y="13716"/>
                  </a:cubicBezTo>
                  <a:lnTo>
                    <a:pt x="17869" y="13736"/>
                  </a:lnTo>
                  <a:lnTo>
                    <a:pt x="17841" y="13829"/>
                  </a:lnTo>
                  <a:cubicBezTo>
                    <a:pt x="17801" y="13961"/>
                    <a:pt x="17757" y="14109"/>
                    <a:pt x="17707" y="14267"/>
                  </a:cubicBezTo>
                  <a:cubicBezTo>
                    <a:pt x="17631" y="14491"/>
                    <a:pt x="17541" y="14717"/>
                    <a:pt x="17453" y="14938"/>
                  </a:cubicBezTo>
                  <a:lnTo>
                    <a:pt x="17433" y="14988"/>
                  </a:lnTo>
                  <a:lnTo>
                    <a:pt x="17418" y="15024"/>
                  </a:lnTo>
                  <a:lnTo>
                    <a:pt x="17398" y="15073"/>
                  </a:lnTo>
                  <a:cubicBezTo>
                    <a:pt x="17166" y="15647"/>
                    <a:pt x="16927" y="16238"/>
                    <a:pt x="16830" y="16852"/>
                  </a:cubicBezTo>
                  <a:cubicBezTo>
                    <a:pt x="16386" y="15782"/>
                    <a:pt x="15925" y="14820"/>
                    <a:pt x="15423" y="13908"/>
                  </a:cubicBezTo>
                  <a:cubicBezTo>
                    <a:pt x="15092" y="13305"/>
                    <a:pt x="14724" y="12703"/>
                    <a:pt x="14300" y="12070"/>
                  </a:cubicBezTo>
                  <a:cubicBezTo>
                    <a:pt x="13933" y="11521"/>
                    <a:pt x="13492" y="10951"/>
                    <a:pt x="12957" y="10326"/>
                  </a:cubicBezTo>
                  <a:cubicBezTo>
                    <a:pt x="12534" y="9833"/>
                    <a:pt x="12052" y="9319"/>
                    <a:pt x="11441" y="8704"/>
                  </a:cubicBezTo>
                  <a:cubicBezTo>
                    <a:pt x="10889" y="8151"/>
                    <a:pt x="10372" y="7643"/>
                    <a:pt x="9861" y="7150"/>
                  </a:cubicBezTo>
                  <a:lnTo>
                    <a:pt x="9832" y="7123"/>
                  </a:lnTo>
                  <a:lnTo>
                    <a:pt x="9808" y="7101"/>
                  </a:lnTo>
                  <a:cubicBezTo>
                    <a:pt x="9592" y="6895"/>
                    <a:pt x="9377" y="6688"/>
                    <a:pt x="9167" y="6478"/>
                  </a:cubicBezTo>
                  <a:cubicBezTo>
                    <a:pt x="9154" y="6432"/>
                    <a:pt x="9140" y="6379"/>
                    <a:pt x="9128" y="6327"/>
                  </a:cubicBezTo>
                  <a:cubicBezTo>
                    <a:pt x="9107" y="6231"/>
                    <a:pt x="9088" y="6113"/>
                    <a:pt x="9078" y="5997"/>
                  </a:cubicBezTo>
                  <a:cubicBezTo>
                    <a:pt x="9068" y="5868"/>
                    <a:pt x="9066" y="5746"/>
                    <a:pt x="9072" y="5624"/>
                  </a:cubicBezTo>
                  <a:cubicBezTo>
                    <a:pt x="9095" y="5151"/>
                    <a:pt x="9207" y="4676"/>
                    <a:pt x="9308" y="4258"/>
                  </a:cubicBezTo>
                  <a:lnTo>
                    <a:pt x="9331" y="4158"/>
                  </a:lnTo>
                  <a:cubicBezTo>
                    <a:pt x="9382" y="3936"/>
                    <a:pt x="9444" y="3676"/>
                    <a:pt x="9487" y="3419"/>
                  </a:cubicBezTo>
                  <a:cubicBezTo>
                    <a:pt x="9532" y="3155"/>
                    <a:pt x="9552" y="2900"/>
                    <a:pt x="9548" y="2662"/>
                  </a:cubicBezTo>
                  <a:cubicBezTo>
                    <a:pt x="9548" y="2642"/>
                    <a:pt x="9540" y="2623"/>
                    <a:pt x="9525" y="2609"/>
                  </a:cubicBezTo>
                  <a:cubicBezTo>
                    <a:pt x="9509" y="2596"/>
                    <a:pt x="9491" y="2590"/>
                    <a:pt x="9475" y="2590"/>
                  </a:cubicBezTo>
                  <a:cubicBezTo>
                    <a:pt x="9470" y="2590"/>
                    <a:pt x="9466" y="2591"/>
                    <a:pt x="9461" y="2591"/>
                  </a:cubicBezTo>
                  <a:cubicBezTo>
                    <a:pt x="9448" y="2591"/>
                    <a:pt x="9434" y="2594"/>
                    <a:pt x="9424" y="2602"/>
                  </a:cubicBezTo>
                  <a:cubicBezTo>
                    <a:pt x="9394" y="2637"/>
                    <a:pt x="9390" y="2658"/>
                    <a:pt x="9391" y="2676"/>
                  </a:cubicBezTo>
                  <a:lnTo>
                    <a:pt x="9388" y="2834"/>
                  </a:lnTo>
                  <a:cubicBezTo>
                    <a:pt x="9368" y="3317"/>
                    <a:pt x="9252" y="3804"/>
                    <a:pt x="9150" y="4232"/>
                  </a:cubicBezTo>
                  <a:cubicBezTo>
                    <a:pt x="9104" y="4423"/>
                    <a:pt x="9064" y="4591"/>
                    <a:pt x="9028" y="4763"/>
                  </a:cubicBezTo>
                  <a:cubicBezTo>
                    <a:pt x="8986" y="4971"/>
                    <a:pt x="8959" y="5125"/>
                    <a:pt x="8943" y="5256"/>
                  </a:cubicBezTo>
                  <a:cubicBezTo>
                    <a:pt x="8923" y="5402"/>
                    <a:pt x="8913" y="5563"/>
                    <a:pt x="8908" y="5730"/>
                  </a:cubicBezTo>
                  <a:cubicBezTo>
                    <a:pt x="8907" y="5929"/>
                    <a:pt x="8924" y="6125"/>
                    <a:pt x="8964" y="6310"/>
                  </a:cubicBezTo>
                  <a:lnTo>
                    <a:pt x="8885" y="6198"/>
                  </a:lnTo>
                  <a:lnTo>
                    <a:pt x="8860" y="6174"/>
                  </a:lnTo>
                  <a:cubicBezTo>
                    <a:pt x="8755" y="6062"/>
                    <a:pt x="8648" y="5951"/>
                    <a:pt x="8544" y="5840"/>
                  </a:cubicBezTo>
                  <a:cubicBezTo>
                    <a:pt x="8146" y="5414"/>
                    <a:pt x="7746" y="4953"/>
                    <a:pt x="7327" y="4429"/>
                  </a:cubicBezTo>
                  <a:cubicBezTo>
                    <a:pt x="6661" y="3600"/>
                    <a:pt x="6029" y="2727"/>
                    <a:pt x="5417" y="1882"/>
                  </a:cubicBezTo>
                  <a:lnTo>
                    <a:pt x="5135" y="1493"/>
                  </a:lnTo>
                  <a:cubicBezTo>
                    <a:pt x="5160" y="1437"/>
                    <a:pt x="5190" y="1369"/>
                    <a:pt x="5223" y="1300"/>
                  </a:cubicBezTo>
                  <a:lnTo>
                    <a:pt x="5262" y="1213"/>
                  </a:lnTo>
                  <a:cubicBezTo>
                    <a:pt x="5333" y="1060"/>
                    <a:pt x="5388" y="921"/>
                    <a:pt x="5433" y="777"/>
                  </a:cubicBezTo>
                  <a:cubicBezTo>
                    <a:pt x="5476" y="627"/>
                    <a:pt x="5490" y="505"/>
                    <a:pt x="5476" y="397"/>
                  </a:cubicBezTo>
                  <a:cubicBezTo>
                    <a:pt x="5463" y="285"/>
                    <a:pt x="5397" y="167"/>
                    <a:pt x="5287" y="72"/>
                  </a:cubicBezTo>
                  <a:cubicBezTo>
                    <a:pt x="5273" y="59"/>
                    <a:pt x="5252" y="49"/>
                    <a:pt x="5237" y="42"/>
                  </a:cubicBezTo>
                  <a:cubicBezTo>
                    <a:pt x="5207" y="23"/>
                    <a:pt x="5186" y="15"/>
                    <a:pt x="5157" y="6"/>
                  </a:cubicBezTo>
                  <a:cubicBezTo>
                    <a:pt x="5136" y="2"/>
                    <a:pt x="5115" y="0"/>
                    <a:pt x="5096" y="0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91" name="Google Shape;4191;p16"/>
            <p:cNvSpPr/>
            <p:nvPr/>
          </p:nvSpPr>
          <p:spPr>
            <a:xfrm>
              <a:off x="4316175" y="-876725"/>
              <a:ext cx="231325" cy="163250"/>
            </a:xfrm>
            <a:custGeom>
              <a:avLst/>
              <a:gdLst/>
              <a:ahLst/>
              <a:cxnLst/>
              <a:rect l="l" t="t" r="r" b="b"/>
              <a:pathLst>
                <a:path w="9253" h="6530" extrusionOk="0">
                  <a:moveTo>
                    <a:pt x="225" y="0"/>
                  </a:moveTo>
                  <a:cubicBezTo>
                    <a:pt x="196" y="0"/>
                    <a:pt x="167" y="8"/>
                    <a:pt x="139" y="19"/>
                  </a:cubicBezTo>
                  <a:cubicBezTo>
                    <a:pt x="65" y="54"/>
                    <a:pt x="1" y="153"/>
                    <a:pt x="25" y="240"/>
                  </a:cubicBezTo>
                  <a:cubicBezTo>
                    <a:pt x="83" y="434"/>
                    <a:pt x="139" y="629"/>
                    <a:pt x="205" y="821"/>
                  </a:cubicBezTo>
                  <a:cubicBezTo>
                    <a:pt x="277" y="1024"/>
                    <a:pt x="363" y="1236"/>
                    <a:pt x="472" y="1461"/>
                  </a:cubicBezTo>
                  <a:cubicBezTo>
                    <a:pt x="641" y="1817"/>
                    <a:pt x="867" y="2191"/>
                    <a:pt x="1166" y="2604"/>
                  </a:cubicBezTo>
                  <a:cubicBezTo>
                    <a:pt x="1683" y="3325"/>
                    <a:pt x="2335" y="3972"/>
                    <a:pt x="3105" y="4526"/>
                  </a:cubicBezTo>
                  <a:cubicBezTo>
                    <a:pt x="3465" y="4788"/>
                    <a:pt x="3844" y="5017"/>
                    <a:pt x="4228" y="5208"/>
                  </a:cubicBezTo>
                  <a:cubicBezTo>
                    <a:pt x="4413" y="5300"/>
                    <a:pt x="4600" y="5382"/>
                    <a:pt x="4791" y="5458"/>
                  </a:cubicBezTo>
                  <a:cubicBezTo>
                    <a:pt x="4985" y="5534"/>
                    <a:pt x="5192" y="5588"/>
                    <a:pt x="5367" y="5626"/>
                  </a:cubicBezTo>
                  <a:cubicBezTo>
                    <a:pt x="5750" y="5711"/>
                    <a:pt x="6145" y="5750"/>
                    <a:pt x="6527" y="5790"/>
                  </a:cubicBezTo>
                  <a:lnTo>
                    <a:pt x="6568" y="5793"/>
                  </a:lnTo>
                  <a:lnTo>
                    <a:pt x="6611" y="5797"/>
                  </a:lnTo>
                  <a:cubicBezTo>
                    <a:pt x="7003" y="5836"/>
                    <a:pt x="7408" y="5878"/>
                    <a:pt x="7801" y="5958"/>
                  </a:cubicBezTo>
                  <a:cubicBezTo>
                    <a:pt x="8116" y="6024"/>
                    <a:pt x="8385" y="6113"/>
                    <a:pt x="8626" y="6230"/>
                  </a:cubicBezTo>
                  <a:cubicBezTo>
                    <a:pt x="8769" y="6303"/>
                    <a:pt x="8910" y="6399"/>
                    <a:pt x="9041" y="6508"/>
                  </a:cubicBezTo>
                  <a:cubicBezTo>
                    <a:pt x="9058" y="6523"/>
                    <a:pt x="9080" y="6530"/>
                    <a:pt x="9106" y="6530"/>
                  </a:cubicBezTo>
                  <a:cubicBezTo>
                    <a:pt x="9146" y="6530"/>
                    <a:pt x="9192" y="6508"/>
                    <a:pt x="9215" y="6474"/>
                  </a:cubicBezTo>
                  <a:cubicBezTo>
                    <a:pt x="9252" y="6418"/>
                    <a:pt x="9239" y="6352"/>
                    <a:pt x="9182" y="6303"/>
                  </a:cubicBezTo>
                  <a:cubicBezTo>
                    <a:pt x="9223" y="6250"/>
                    <a:pt x="9229" y="6181"/>
                    <a:pt x="9200" y="6128"/>
                  </a:cubicBezTo>
                  <a:cubicBezTo>
                    <a:pt x="8973" y="5730"/>
                    <a:pt x="8772" y="5319"/>
                    <a:pt x="8604" y="4964"/>
                  </a:cubicBezTo>
                  <a:cubicBezTo>
                    <a:pt x="8416" y="4569"/>
                    <a:pt x="8227" y="4183"/>
                    <a:pt x="8008" y="3815"/>
                  </a:cubicBezTo>
                  <a:cubicBezTo>
                    <a:pt x="7774" y="3422"/>
                    <a:pt x="7513" y="3077"/>
                    <a:pt x="7228" y="2790"/>
                  </a:cubicBezTo>
                  <a:cubicBezTo>
                    <a:pt x="6924" y="2484"/>
                    <a:pt x="6560" y="2225"/>
                    <a:pt x="6119" y="1995"/>
                  </a:cubicBezTo>
                  <a:cubicBezTo>
                    <a:pt x="5279" y="1562"/>
                    <a:pt x="4327" y="1345"/>
                    <a:pt x="3490" y="1152"/>
                  </a:cubicBezTo>
                  <a:cubicBezTo>
                    <a:pt x="3030" y="1046"/>
                    <a:pt x="2573" y="940"/>
                    <a:pt x="2134" y="810"/>
                  </a:cubicBezTo>
                  <a:cubicBezTo>
                    <a:pt x="1648" y="670"/>
                    <a:pt x="1220" y="506"/>
                    <a:pt x="825" y="311"/>
                  </a:cubicBezTo>
                  <a:lnTo>
                    <a:pt x="825" y="311"/>
                  </a:lnTo>
                  <a:cubicBezTo>
                    <a:pt x="830" y="315"/>
                    <a:pt x="835" y="321"/>
                    <a:pt x="841" y="325"/>
                  </a:cubicBezTo>
                  <a:cubicBezTo>
                    <a:pt x="670" y="229"/>
                    <a:pt x="502" y="133"/>
                    <a:pt x="337" y="32"/>
                  </a:cubicBezTo>
                  <a:cubicBezTo>
                    <a:pt x="305" y="12"/>
                    <a:pt x="267" y="0"/>
                    <a:pt x="225" y="0"/>
                  </a:cubicBezTo>
                  <a:close/>
                </a:path>
              </a:pathLst>
            </a:custGeom>
            <a:solidFill>
              <a:srgbClr val="9098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92" name="Google Shape;4192;p16"/>
            <p:cNvSpPr/>
            <p:nvPr/>
          </p:nvSpPr>
          <p:spPr>
            <a:xfrm>
              <a:off x="4265700" y="-1362100"/>
              <a:ext cx="166675" cy="285600"/>
            </a:xfrm>
            <a:custGeom>
              <a:avLst/>
              <a:gdLst/>
              <a:ahLst/>
              <a:cxnLst/>
              <a:rect l="l" t="t" r="r" b="b"/>
              <a:pathLst>
                <a:path w="6667" h="11424" extrusionOk="0">
                  <a:moveTo>
                    <a:pt x="206" y="1"/>
                  </a:moveTo>
                  <a:lnTo>
                    <a:pt x="173" y="5"/>
                  </a:lnTo>
                  <a:cubicBezTo>
                    <a:pt x="134" y="12"/>
                    <a:pt x="102" y="28"/>
                    <a:pt x="74" y="53"/>
                  </a:cubicBezTo>
                  <a:cubicBezTo>
                    <a:pt x="36" y="86"/>
                    <a:pt x="0" y="143"/>
                    <a:pt x="2" y="196"/>
                  </a:cubicBezTo>
                  <a:cubicBezTo>
                    <a:pt x="8" y="344"/>
                    <a:pt x="10" y="492"/>
                    <a:pt x="13" y="639"/>
                  </a:cubicBezTo>
                  <a:cubicBezTo>
                    <a:pt x="19" y="835"/>
                    <a:pt x="25" y="1032"/>
                    <a:pt x="33" y="1228"/>
                  </a:cubicBezTo>
                  <a:cubicBezTo>
                    <a:pt x="52" y="1601"/>
                    <a:pt x="77" y="1973"/>
                    <a:pt x="111" y="2344"/>
                  </a:cubicBezTo>
                  <a:cubicBezTo>
                    <a:pt x="184" y="3132"/>
                    <a:pt x="303" y="3922"/>
                    <a:pt x="467" y="4693"/>
                  </a:cubicBezTo>
                  <a:cubicBezTo>
                    <a:pt x="635" y="5502"/>
                    <a:pt x="864" y="6280"/>
                    <a:pt x="1142" y="7001"/>
                  </a:cubicBezTo>
                  <a:cubicBezTo>
                    <a:pt x="1438" y="7766"/>
                    <a:pt x="1797" y="8451"/>
                    <a:pt x="2208" y="9035"/>
                  </a:cubicBezTo>
                  <a:cubicBezTo>
                    <a:pt x="2696" y="9729"/>
                    <a:pt x="3271" y="10283"/>
                    <a:pt x="3917" y="10684"/>
                  </a:cubicBezTo>
                  <a:cubicBezTo>
                    <a:pt x="4248" y="10888"/>
                    <a:pt x="4605" y="11053"/>
                    <a:pt x="4980" y="11178"/>
                  </a:cubicBezTo>
                  <a:cubicBezTo>
                    <a:pt x="5366" y="11308"/>
                    <a:pt x="5794" y="11389"/>
                    <a:pt x="6257" y="11424"/>
                  </a:cubicBezTo>
                  <a:lnTo>
                    <a:pt x="6258" y="11424"/>
                  </a:lnTo>
                  <a:cubicBezTo>
                    <a:pt x="6326" y="11424"/>
                    <a:pt x="6379" y="11382"/>
                    <a:pt x="6393" y="11325"/>
                  </a:cubicBezTo>
                  <a:cubicBezTo>
                    <a:pt x="6405" y="11333"/>
                    <a:pt x="6425" y="11336"/>
                    <a:pt x="6447" y="11336"/>
                  </a:cubicBezTo>
                  <a:cubicBezTo>
                    <a:pt x="6540" y="11323"/>
                    <a:pt x="6590" y="11290"/>
                    <a:pt x="6619" y="11246"/>
                  </a:cubicBezTo>
                  <a:cubicBezTo>
                    <a:pt x="6646" y="11207"/>
                    <a:pt x="6666" y="11141"/>
                    <a:pt x="6652" y="11089"/>
                  </a:cubicBezTo>
                  <a:cubicBezTo>
                    <a:pt x="6470" y="10446"/>
                    <a:pt x="6307" y="9782"/>
                    <a:pt x="6149" y="9143"/>
                  </a:cubicBezTo>
                  <a:cubicBezTo>
                    <a:pt x="6017" y="8616"/>
                    <a:pt x="5888" y="8090"/>
                    <a:pt x="5747" y="7566"/>
                  </a:cubicBezTo>
                  <a:cubicBezTo>
                    <a:pt x="5675" y="7303"/>
                    <a:pt x="5603" y="7039"/>
                    <a:pt x="5517" y="6783"/>
                  </a:cubicBezTo>
                  <a:cubicBezTo>
                    <a:pt x="5448" y="6576"/>
                    <a:pt x="5359" y="6355"/>
                    <a:pt x="5244" y="6110"/>
                  </a:cubicBezTo>
                  <a:cubicBezTo>
                    <a:pt x="5055" y="5707"/>
                    <a:pt x="4806" y="5298"/>
                    <a:pt x="4483" y="4863"/>
                  </a:cubicBezTo>
                  <a:cubicBezTo>
                    <a:pt x="4177" y="4449"/>
                    <a:pt x="3830" y="4066"/>
                    <a:pt x="3560" y="3780"/>
                  </a:cubicBezTo>
                  <a:cubicBezTo>
                    <a:pt x="3468" y="3682"/>
                    <a:pt x="3373" y="3585"/>
                    <a:pt x="3279" y="3490"/>
                  </a:cubicBezTo>
                  <a:cubicBezTo>
                    <a:pt x="3198" y="3405"/>
                    <a:pt x="3114" y="3320"/>
                    <a:pt x="3034" y="3236"/>
                  </a:cubicBezTo>
                  <a:cubicBezTo>
                    <a:pt x="2831" y="3023"/>
                    <a:pt x="2642" y="2800"/>
                    <a:pt x="2454" y="2578"/>
                  </a:cubicBezTo>
                  <a:cubicBezTo>
                    <a:pt x="2194" y="2263"/>
                    <a:pt x="1942" y="1943"/>
                    <a:pt x="1691" y="1623"/>
                  </a:cubicBezTo>
                  <a:lnTo>
                    <a:pt x="1453" y="1320"/>
                  </a:lnTo>
                  <a:cubicBezTo>
                    <a:pt x="1289" y="1111"/>
                    <a:pt x="1122" y="906"/>
                    <a:pt x="950" y="705"/>
                  </a:cubicBezTo>
                  <a:cubicBezTo>
                    <a:pt x="786" y="514"/>
                    <a:pt x="588" y="287"/>
                    <a:pt x="371" y="77"/>
                  </a:cubicBezTo>
                  <a:cubicBezTo>
                    <a:pt x="316" y="25"/>
                    <a:pt x="263" y="1"/>
                    <a:pt x="206" y="1"/>
                  </a:cubicBezTo>
                  <a:close/>
                </a:path>
              </a:pathLst>
            </a:custGeom>
            <a:solidFill>
              <a:srgbClr val="9098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93" name="Google Shape;4193;p16"/>
            <p:cNvSpPr/>
            <p:nvPr/>
          </p:nvSpPr>
          <p:spPr>
            <a:xfrm>
              <a:off x="4213450" y="-1684225"/>
              <a:ext cx="180175" cy="165000"/>
            </a:xfrm>
            <a:custGeom>
              <a:avLst/>
              <a:gdLst/>
              <a:ahLst/>
              <a:cxnLst/>
              <a:rect l="l" t="t" r="r" b="b"/>
              <a:pathLst>
                <a:path w="7207" h="6600" extrusionOk="0">
                  <a:moveTo>
                    <a:pt x="195" y="1"/>
                  </a:moveTo>
                  <a:cubicBezTo>
                    <a:pt x="195" y="1"/>
                    <a:pt x="166" y="5"/>
                    <a:pt x="163" y="5"/>
                  </a:cubicBezTo>
                  <a:cubicBezTo>
                    <a:pt x="117" y="14"/>
                    <a:pt x="77" y="38"/>
                    <a:pt x="52" y="79"/>
                  </a:cubicBezTo>
                  <a:cubicBezTo>
                    <a:pt x="1" y="153"/>
                    <a:pt x="19" y="257"/>
                    <a:pt x="98" y="316"/>
                  </a:cubicBezTo>
                  <a:cubicBezTo>
                    <a:pt x="230" y="412"/>
                    <a:pt x="354" y="514"/>
                    <a:pt x="476" y="621"/>
                  </a:cubicBezTo>
                  <a:lnTo>
                    <a:pt x="470" y="617"/>
                  </a:lnTo>
                  <a:lnTo>
                    <a:pt x="470" y="617"/>
                  </a:lnTo>
                  <a:cubicBezTo>
                    <a:pt x="1074" y="1167"/>
                    <a:pt x="1560" y="1832"/>
                    <a:pt x="1918" y="2352"/>
                  </a:cubicBezTo>
                  <a:cubicBezTo>
                    <a:pt x="2079" y="2586"/>
                    <a:pt x="2235" y="2823"/>
                    <a:pt x="2392" y="3060"/>
                  </a:cubicBezTo>
                  <a:cubicBezTo>
                    <a:pt x="2661" y="3465"/>
                    <a:pt x="2938" y="3886"/>
                    <a:pt x="3234" y="4284"/>
                  </a:cubicBezTo>
                  <a:cubicBezTo>
                    <a:pt x="3752" y="4983"/>
                    <a:pt x="4245" y="5482"/>
                    <a:pt x="4781" y="5854"/>
                  </a:cubicBezTo>
                  <a:cubicBezTo>
                    <a:pt x="5074" y="6056"/>
                    <a:pt x="5405" y="6226"/>
                    <a:pt x="5763" y="6355"/>
                  </a:cubicBezTo>
                  <a:cubicBezTo>
                    <a:pt x="6114" y="6482"/>
                    <a:pt x="6511" y="6565"/>
                    <a:pt x="6948" y="6599"/>
                  </a:cubicBezTo>
                  <a:lnTo>
                    <a:pt x="6949" y="6599"/>
                  </a:lnTo>
                  <a:cubicBezTo>
                    <a:pt x="6993" y="6599"/>
                    <a:pt x="7027" y="6582"/>
                    <a:pt x="7050" y="6553"/>
                  </a:cubicBezTo>
                  <a:cubicBezTo>
                    <a:pt x="7063" y="6552"/>
                    <a:pt x="7077" y="6549"/>
                    <a:pt x="7093" y="6542"/>
                  </a:cubicBezTo>
                  <a:cubicBezTo>
                    <a:pt x="7139" y="6520"/>
                    <a:pt x="7175" y="6480"/>
                    <a:pt x="7189" y="6436"/>
                  </a:cubicBezTo>
                  <a:cubicBezTo>
                    <a:pt x="7207" y="6387"/>
                    <a:pt x="7199" y="6345"/>
                    <a:pt x="7182" y="6299"/>
                  </a:cubicBezTo>
                  <a:cubicBezTo>
                    <a:pt x="7155" y="6220"/>
                    <a:pt x="7128" y="6143"/>
                    <a:pt x="7103" y="6062"/>
                  </a:cubicBezTo>
                  <a:cubicBezTo>
                    <a:pt x="7023" y="5814"/>
                    <a:pt x="6949" y="5567"/>
                    <a:pt x="6876" y="5317"/>
                  </a:cubicBezTo>
                  <a:cubicBezTo>
                    <a:pt x="6689" y="4683"/>
                    <a:pt x="6496" y="4028"/>
                    <a:pt x="6214" y="3415"/>
                  </a:cubicBezTo>
                  <a:cubicBezTo>
                    <a:pt x="6036" y="3036"/>
                    <a:pt x="5818" y="2688"/>
                    <a:pt x="5561" y="2385"/>
                  </a:cubicBezTo>
                  <a:cubicBezTo>
                    <a:pt x="5326" y="2111"/>
                    <a:pt x="5041" y="1855"/>
                    <a:pt x="4684" y="1604"/>
                  </a:cubicBezTo>
                  <a:cubicBezTo>
                    <a:pt x="4414" y="1416"/>
                    <a:pt x="4100" y="1239"/>
                    <a:pt x="3695" y="1051"/>
                  </a:cubicBezTo>
                  <a:cubicBezTo>
                    <a:pt x="3363" y="899"/>
                    <a:pt x="3000" y="758"/>
                    <a:pt x="2553" y="614"/>
                  </a:cubicBezTo>
                  <a:cubicBezTo>
                    <a:pt x="2138" y="481"/>
                    <a:pt x="1727" y="370"/>
                    <a:pt x="1378" y="281"/>
                  </a:cubicBezTo>
                  <a:lnTo>
                    <a:pt x="1012" y="189"/>
                  </a:lnTo>
                  <a:lnTo>
                    <a:pt x="829" y="145"/>
                  </a:lnTo>
                  <a:lnTo>
                    <a:pt x="739" y="122"/>
                  </a:lnTo>
                  <a:cubicBezTo>
                    <a:pt x="579" y="81"/>
                    <a:pt x="419" y="40"/>
                    <a:pt x="256" y="11"/>
                  </a:cubicBezTo>
                  <a:cubicBezTo>
                    <a:pt x="233" y="5"/>
                    <a:pt x="213" y="1"/>
                    <a:pt x="195" y="1"/>
                  </a:cubicBezTo>
                  <a:close/>
                </a:path>
              </a:pathLst>
            </a:custGeom>
            <a:solidFill>
              <a:srgbClr val="9098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94" name="Google Shape;4194;p16"/>
            <p:cNvSpPr/>
            <p:nvPr/>
          </p:nvSpPr>
          <p:spPr>
            <a:xfrm>
              <a:off x="4437725" y="-2067300"/>
              <a:ext cx="91600" cy="259475"/>
            </a:xfrm>
            <a:custGeom>
              <a:avLst/>
              <a:gdLst/>
              <a:ahLst/>
              <a:cxnLst/>
              <a:rect l="l" t="t" r="r" b="b"/>
              <a:pathLst>
                <a:path w="3664" h="10379" extrusionOk="0">
                  <a:moveTo>
                    <a:pt x="209" y="0"/>
                  </a:moveTo>
                  <a:cubicBezTo>
                    <a:pt x="180" y="0"/>
                    <a:pt x="147" y="7"/>
                    <a:pt x="123" y="20"/>
                  </a:cubicBezTo>
                  <a:cubicBezTo>
                    <a:pt x="45" y="55"/>
                    <a:pt x="1" y="144"/>
                    <a:pt x="21" y="223"/>
                  </a:cubicBezTo>
                  <a:lnTo>
                    <a:pt x="68" y="425"/>
                  </a:lnTo>
                  <a:cubicBezTo>
                    <a:pt x="203" y="988"/>
                    <a:pt x="341" y="1567"/>
                    <a:pt x="457" y="2146"/>
                  </a:cubicBezTo>
                  <a:cubicBezTo>
                    <a:pt x="591" y="2808"/>
                    <a:pt x="671" y="3424"/>
                    <a:pt x="706" y="4030"/>
                  </a:cubicBezTo>
                  <a:lnTo>
                    <a:pt x="706" y="4028"/>
                  </a:lnTo>
                  <a:cubicBezTo>
                    <a:pt x="715" y="4216"/>
                    <a:pt x="720" y="4404"/>
                    <a:pt x="722" y="4595"/>
                  </a:cubicBezTo>
                  <a:cubicBezTo>
                    <a:pt x="725" y="4701"/>
                    <a:pt x="722" y="4806"/>
                    <a:pt x="720" y="4912"/>
                  </a:cubicBezTo>
                  <a:lnTo>
                    <a:pt x="719" y="5168"/>
                  </a:lnTo>
                  <a:cubicBezTo>
                    <a:pt x="716" y="5480"/>
                    <a:pt x="730" y="5790"/>
                    <a:pt x="759" y="6090"/>
                  </a:cubicBezTo>
                  <a:cubicBezTo>
                    <a:pt x="809" y="6655"/>
                    <a:pt x="934" y="7184"/>
                    <a:pt x="1125" y="7664"/>
                  </a:cubicBezTo>
                  <a:cubicBezTo>
                    <a:pt x="1582" y="8805"/>
                    <a:pt x="2511" y="9625"/>
                    <a:pt x="3271" y="10214"/>
                  </a:cubicBezTo>
                  <a:cubicBezTo>
                    <a:pt x="3284" y="10224"/>
                    <a:pt x="3297" y="10229"/>
                    <a:pt x="3311" y="10234"/>
                  </a:cubicBezTo>
                  <a:cubicBezTo>
                    <a:pt x="3316" y="10314"/>
                    <a:pt x="3399" y="10376"/>
                    <a:pt x="3471" y="10379"/>
                  </a:cubicBezTo>
                  <a:lnTo>
                    <a:pt x="3472" y="10379"/>
                  </a:lnTo>
                  <a:cubicBezTo>
                    <a:pt x="3528" y="10379"/>
                    <a:pt x="3570" y="10363"/>
                    <a:pt x="3600" y="10336"/>
                  </a:cubicBezTo>
                  <a:cubicBezTo>
                    <a:pt x="3630" y="10311"/>
                    <a:pt x="3663" y="10261"/>
                    <a:pt x="3660" y="10214"/>
                  </a:cubicBezTo>
                  <a:cubicBezTo>
                    <a:pt x="3645" y="9847"/>
                    <a:pt x="3622" y="9481"/>
                    <a:pt x="3599" y="9118"/>
                  </a:cubicBezTo>
                  <a:lnTo>
                    <a:pt x="3580" y="8835"/>
                  </a:lnTo>
                  <a:cubicBezTo>
                    <a:pt x="3548" y="8361"/>
                    <a:pt x="3517" y="7901"/>
                    <a:pt x="3478" y="7444"/>
                  </a:cubicBezTo>
                  <a:cubicBezTo>
                    <a:pt x="3385" y="6419"/>
                    <a:pt x="3244" y="5534"/>
                    <a:pt x="3049" y="4738"/>
                  </a:cubicBezTo>
                  <a:cubicBezTo>
                    <a:pt x="2823" y="3819"/>
                    <a:pt x="2500" y="2978"/>
                    <a:pt x="2086" y="2232"/>
                  </a:cubicBezTo>
                  <a:cubicBezTo>
                    <a:pt x="1877" y="1852"/>
                    <a:pt x="1617" y="1467"/>
                    <a:pt x="1316" y="1086"/>
                  </a:cubicBezTo>
                  <a:cubicBezTo>
                    <a:pt x="1035" y="730"/>
                    <a:pt x="705" y="387"/>
                    <a:pt x="311" y="36"/>
                  </a:cubicBezTo>
                  <a:cubicBezTo>
                    <a:pt x="284" y="13"/>
                    <a:pt x="252" y="3"/>
                    <a:pt x="209" y="0"/>
                  </a:cubicBezTo>
                  <a:close/>
                </a:path>
              </a:pathLst>
            </a:custGeom>
            <a:solidFill>
              <a:srgbClr val="9098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95" name="Google Shape;4195;p16"/>
            <p:cNvSpPr/>
            <p:nvPr/>
          </p:nvSpPr>
          <p:spPr>
            <a:xfrm>
              <a:off x="4535225" y="-1661050"/>
              <a:ext cx="252675" cy="88850"/>
            </a:xfrm>
            <a:custGeom>
              <a:avLst/>
              <a:gdLst/>
              <a:ahLst/>
              <a:cxnLst/>
              <a:rect l="l" t="t" r="r" b="b"/>
              <a:pathLst>
                <a:path w="10107" h="3554" extrusionOk="0">
                  <a:moveTo>
                    <a:pt x="9918" y="0"/>
                  </a:moveTo>
                  <a:lnTo>
                    <a:pt x="9889" y="5"/>
                  </a:lnTo>
                  <a:cubicBezTo>
                    <a:pt x="9496" y="84"/>
                    <a:pt x="9075" y="135"/>
                    <a:pt x="8562" y="167"/>
                  </a:cubicBezTo>
                  <a:lnTo>
                    <a:pt x="8582" y="168"/>
                  </a:lnTo>
                  <a:lnTo>
                    <a:pt x="8604" y="171"/>
                  </a:lnTo>
                  <a:cubicBezTo>
                    <a:pt x="8075" y="194"/>
                    <a:pt x="7561" y="197"/>
                    <a:pt x="7126" y="197"/>
                  </a:cubicBezTo>
                  <a:lnTo>
                    <a:pt x="6573" y="196"/>
                  </a:lnTo>
                  <a:lnTo>
                    <a:pt x="5959" y="194"/>
                  </a:lnTo>
                  <a:lnTo>
                    <a:pt x="5510" y="196"/>
                  </a:lnTo>
                  <a:cubicBezTo>
                    <a:pt x="5059" y="201"/>
                    <a:pt x="4578" y="216"/>
                    <a:pt x="4111" y="266"/>
                  </a:cubicBezTo>
                  <a:cubicBezTo>
                    <a:pt x="3726" y="309"/>
                    <a:pt x="3355" y="400"/>
                    <a:pt x="3009" y="532"/>
                  </a:cubicBezTo>
                  <a:cubicBezTo>
                    <a:pt x="2732" y="640"/>
                    <a:pt x="2464" y="785"/>
                    <a:pt x="2189" y="979"/>
                  </a:cubicBezTo>
                  <a:cubicBezTo>
                    <a:pt x="1957" y="1142"/>
                    <a:pt x="1725" y="1349"/>
                    <a:pt x="1460" y="1629"/>
                  </a:cubicBezTo>
                  <a:cubicBezTo>
                    <a:pt x="1243" y="1858"/>
                    <a:pt x="1044" y="2095"/>
                    <a:pt x="828" y="2357"/>
                  </a:cubicBezTo>
                  <a:lnTo>
                    <a:pt x="700" y="2512"/>
                  </a:lnTo>
                  <a:cubicBezTo>
                    <a:pt x="506" y="2747"/>
                    <a:pt x="315" y="2981"/>
                    <a:pt x="117" y="3209"/>
                  </a:cubicBezTo>
                  <a:cubicBezTo>
                    <a:pt x="35" y="3241"/>
                    <a:pt x="0" y="3337"/>
                    <a:pt x="13" y="3406"/>
                  </a:cubicBezTo>
                  <a:cubicBezTo>
                    <a:pt x="23" y="3455"/>
                    <a:pt x="51" y="3496"/>
                    <a:pt x="89" y="3524"/>
                  </a:cubicBezTo>
                  <a:cubicBezTo>
                    <a:pt x="121" y="3542"/>
                    <a:pt x="158" y="3554"/>
                    <a:pt x="190" y="3554"/>
                  </a:cubicBezTo>
                  <a:cubicBezTo>
                    <a:pt x="402" y="3496"/>
                    <a:pt x="581" y="3453"/>
                    <a:pt x="762" y="3419"/>
                  </a:cubicBezTo>
                  <a:cubicBezTo>
                    <a:pt x="927" y="3389"/>
                    <a:pt x="1106" y="3367"/>
                    <a:pt x="1323" y="3353"/>
                  </a:cubicBezTo>
                  <a:lnTo>
                    <a:pt x="1368" y="3348"/>
                  </a:lnTo>
                  <a:cubicBezTo>
                    <a:pt x="1478" y="3347"/>
                    <a:pt x="1612" y="3344"/>
                    <a:pt x="1745" y="3344"/>
                  </a:cubicBezTo>
                  <a:cubicBezTo>
                    <a:pt x="2013" y="3344"/>
                    <a:pt x="2280" y="3353"/>
                    <a:pt x="2545" y="3361"/>
                  </a:cubicBezTo>
                  <a:cubicBezTo>
                    <a:pt x="2808" y="3370"/>
                    <a:pt x="3073" y="3380"/>
                    <a:pt x="3334" y="3380"/>
                  </a:cubicBezTo>
                  <a:lnTo>
                    <a:pt x="3534" y="3377"/>
                  </a:lnTo>
                  <a:cubicBezTo>
                    <a:pt x="3923" y="3370"/>
                    <a:pt x="4262" y="3337"/>
                    <a:pt x="4571" y="3275"/>
                  </a:cubicBezTo>
                  <a:cubicBezTo>
                    <a:pt x="4835" y="3223"/>
                    <a:pt x="5121" y="3139"/>
                    <a:pt x="5467" y="3009"/>
                  </a:cubicBezTo>
                  <a:cubicBezTo>
                    <a:pt x="6103" y="2772"/>
                    <a:pt x="6702" y="2432"/>
                    <a:pt x="7203" y="2132"/>
                  </a:cubicBezTo>
                  <a:cubicBezTo>
                    <a:pt x="7661" y="1858"/>
                    <a:pt x="8114" y="1557"/>
                    <a:pt x="8552" y="1266"/>
                  </a:cubicBezTo>
                  <a:lnTo>
                    <a:pt x="8914" y="1026"/>
                  </a:lnTo>
                  <a:lnTo>
                    <a:pt x="8914" y="1026"/>
                  </a:lnTo>
                  <a:lnTo>
                    <a:pt x="8877" y="1046"/>
                  </a:lnTo>
                  <a:lnTo>
                    <a:pt x="8875" y="1042"/>
                  </a:lnTo>
                  <a:cubicBezTo>
                    <a:pt x="8887" y="1035"/>
                    <a:pt x="8900" y="1027"/>
                    <a:pt x="8913" y="1019"/>
                  </a:cubicBezTo>
                  <a:lnTo>
                    <a:pt x="8918" y="1019"/>
                  </a:lnTo>
                  <a:lnTo>
                    <a:pt x="8915" y="1017"/>
                  </a:lnTo>
                  <a:cubicBezTo>
                    <a:pt x="9086" y="912"/>
                    <a:pt x="9253" y="805"/>
                    <a:pt x="9424" y="697"/>
                  </a:cubicBezTo>
                  <a:lnTo>
                    <a:pt x="9622" y="575"/>
                  </a:lnTo>
                  <a:cubicBezTo>
                    <a:pt x="9733" y="509"/>
                    <a:pt x="9842" y="440"/>
                    <a:pt x="9950" y="368"/>
                  </a:cubicBezTo>
                  <a:lnTo>
                    <a:pt x="9948" y="368"/>
                  </a:lnTo>
                  <a:cubicBezTo>
                    <a:pt x="9948" y="368"/>
                    <a:pt x="9950" y="368"/>
                    <a:pt x="9950" y="367"/>
                  </a:cubicBezTo>
                  <a:lnTo>
                    <a:pt x="9950" y="368"/>
                  </a:lnTo>
                  <a:cubicBezTo>
                    <a:pt x="9954" y="367"/>
                    <a:pt x="9957" y="365"/>
                    <a:pt x="9961" y="361"/>
                  </a:cubicBezTo>
                  <a:lnTo>
                    <a:pt x="10000" y="338"/>
                  </a:lnTo>
                  <a:cubicBezTo>
                    <a:pt x="10027" y="324"/>
                    <a:pt x="10053" y="303"/>
                    <a:pt x="10072" y="275"/>
                  </a:cubicBezTo>
                  <a:cubicBezTo>
                    <a:pt x="10097" y="233"/>
                    <a:pt x="10106" y="187"/>
                    <a:pt x="10099" y="140"/>
                  </a:cubicBezTo>
                  <a:cubicBezTo>
                    <a:pt x="10082" y="65"/>
                    <a:pt x="10004" y="0"/>
                    <a:pt x="9918" y="0"/>
                  </a:cubicBezTo>
                  <a:close/>
                </a:path>
              </a:pathLst>
            </a:custGeom>
            <a:solidFill>
              <a:srgbClr val="9098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96" name="Google Shape;4196;p16"/>
            <p:cNvSpPr/>
            <p:nvPr/>
          </p:nvSpPr>
          <p:spPr>
            <a:xfrm>
              <a:off x="4616800" y="-2119925"/>
              <a:ext cx="140525" cy="199900"/>
            </a:xfrm>
            <a:custGeom>
              <a:avLst/>
              <a:gdLst/>
              <a:ahLst/>
              <a:cxnLst/>
              <a:rect l="l" t="t" r="r" b="b"/>
              <a:pathLst>
                <a:path w="5621" h="7996" extrusionOk="0">
                  <a:moveTo>
                    <a:pt x="5428" y="1"/>
                  </a:moveTo>
                  <a:cubicBezTo>
                    <a:pt x="5404" y="1"/>
                    <a:pt x="5378" y="8"/>
                    <a:pt x="5357" y="21"/>
                  </a:cubicBezTo>
                  <a:cubicBezTo>
                    <a:pt x="5062" y="192"/>
                    <a:pt x="4776" y="376"/>
                    <a:pt x="4509" y="568"/>
                  </a:cubicBezTo>
                  <a:cubicBezTo>
                    <a:pt x="4243" y="762"/>
                    <a:pt x="3978" y="983"/>
                    <a:pt x="3723" y="1223"/>
                  </a:cubicBezTo>
                  <a:cubicBezTo>
                    <a:pt x="3239" y="1679"/>
                    <a:pt x="2809" y="2204"/>
                    <a:pt x="2439" y="2786"/>
                  </a:cubicBezTo>
                  <a:cubicBezTo>
                    <a:pt x="2276" y="3044"/>
                    <a:pt x="2119" y="3333"/>
                    <a:pt x="1964" y="3669"/>
                  </a:cubicBezTo>
                  <a:cubicBezTo>
                    <a:pt x="1800" y="4018"/>
                    <a:pt x="1677" y="4374"/>
                    <a:pt x="1588" y="4647"/>
                  </a:cubicBezTo>
                  <a:cubicBezTo>
                    <a:pt x="1530" y="4824"/>
                    <a:pt x="1477" y="5002"/>
                    <a:pt x="1421" y="5179"/>
                  </a:cubicBezTo>
                  <a:cubicBezTo>
                    <a:pt x="1269" y="5680"/>
                    <a:pt x="1111" y="6196"/>
                    <a:pt x="880" y="6678"/>
                  </a:cubicBezTo>
                  <a:cubicBezTo>
                    <a:pt x="716" y="7001"/>
                    <a:pt x="532" y="7279"/>
                    <a:pt x="321" y="7524"/>
                  </a:cubicBezTo>
                  <a:cubicBezTo>
                    <a:pt x="296" y="7549"/>
                    <a:pt x="273" y="7576"/>
                    <a:pt x="249" y="7599"/>
                  </a:cubicBezTo>
                  <a:lnTo>
                    <a:pt x="192" y="7628"/>
                  </a:lnTo>
                  <a:lnTo>
                    <a:pt x="150" y="7642"/>
                  </a:lnTo>
                  <a:cubicBezTo>
                    <a:pt x="101" y="7656"/>
                    <a:pt x="64" y="7677"/>
                    <a:pt x="36" y="7718"/>
                  </a:cubicBezTo>
                  <a:cubicBezTo>
                    <a:pt x="12" y="7754"/>
                    <a:pt x="1" y="7801"/>
                    <a:pt x="9" y="7849"/>
                  </a:cubicBezTo>
                  <a:cubicBezTo>
                    <a:pt x="25" y="7929"/>
                    <a:pt x="103" y="7995"/>
                    <a:pt x="180" y="7995"/>
                  </a:cubicBezTo>
                  <a:cubicBezTo>
                    <a:pt x="851" y="7812"/>
                    <a:pt x="1479" y="7550"/>
                    <a:pt x="2086" y="7217"/>
                  </a:cubicBezTo>
                  <a:cubicBezTo>
                    <a:pt x="2391" y="7050"/>
                    <a:pt x="2689" y="6858"/>
                    <a:pt x="2971" y="6642"/>
                  </a:cubicBezTo>
                  <a:cubicBezTo>
                    <a:pt x="3252" y="6430"/>
                    <a:pt x="3498" y="6200"/>
                    <a:pt x="3705" y="5960"/>
                  </a:cubicBezTo>
                  <a:cubicBezTo>
                    <a:pt x="3801" y="5847"/>
                    <a:pt x="3891" y="5730"/>
                    <a:pt x="3975" y="5604"/>
                  </a:cubicBezTo>
                  <a:cubicBezTo>
                    <a:pt x="4085" y="5436"/>
                    <a:pt x="4173" y="5255"/>
                    <a:pt x="4238" y="5114"/>
                  </a:cubicBezTo>
                  <a:cubicBezTo>
                    <a:pt x="4364" y="4840"/>
                    <a:pt x="4465" y="4518"/>
                    <a:pt x="4549" y="4103"/>
                  </a:cubicBezTo>
                  <a:cubicBezTo>
                    <a:pt x="4627" y="3727"/>
                    <a:pt x="4676" y="3337"/>
                    <a:pt x="4725" y="2960"/>
                  </a:cubicBezTo>
                  <a:cubicBezTo>
                    <a:pt x="4768" y="2622"/>
                    <a:pt x="4811" y="2275"/>
                    <a:pt x="4877" y="1934"/>
                  </a:cubicBezTo>
                  <a:lnTo>
                    <a:pt x="4877" y="1934"/>
                  </a:lnTo>
                  <a:lnTo>
                    <a:pt x="4860" y="1977"/>
                  </a:lnTo>
                  <a:cubicBezTo>
                    <a:pt x="4956" y="1536"/>
                    <a:pt x="5078" y="1157"/>
                    <a:pt x="5239" y="818"/>
                  </a:cubicBezTo>
                  <a:cubicBezTo>
                    <a:pt x="5326" y="644"/>
                    <a:pt x="5434" y="469"/>
                    <a:pt x="5578" y="267"/>
                  </a:cubicBezTo>
                  <a:cubicBezTo>
                    <a:pt x="5621" y="208"/>
                    <a:pt x="5615" y="114"/>
                    <a:pt x="5565" y="57"/>
                  </a:cubicBezTo>
                  <a:cubicBezTo>
                    <a:pt x="5533" y="27"/>
                    <a:pt x="5479" y="1"/>
                    <a:pt x="5428" y="1"/>
                  </a:cubicBezTo>
                  <a:close/>
                </a:path>
              </a:pathLst>
            </a:custGeom>
            <a:solidFill>
              <a:srgbClr val="9098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97" name="Google Shape;4197;p16"/>
            <p:cNvSpPr/>
            <p:nvPr/>
          </p:nvSpPr>
          <p:spPr>
            <a:xfrm>
              <a:off x="4499625" y="-1396200"/>
              <a:ext cx="225575" cy="177575"/>
            </a:xfrm>
            <a:custGeom>
              <a:avLst/>
              <a:gdLst/>
              <a:ahLst/>
              <a:cxnLst/>
              <a:rect l="l" t="t" r="r" b="b"/>
              <a:pathLst>
                <a:path w="9023" h="7103" extrusionOk="0">
                  <a:moveTo>
                    <a:pt x="8824" y="1"/>
                  </a:moveTo>
                  <a:lnTo>
                    <a:pt x="8791" y="3"/>
                  </a:lnTo>
                  <a:cubicBezTo>
                    <a:pt x="8568" y="21"/>
                    <a:pt x="8347" y="42"/>
                    <a:pt x="8126" y="77"/>
                  </a:cubicBezTo>
                  <a:cubicBezTo>
                    <a:pt x="7872" y="114"/>
                    <a:pt x="7618" y="166"/>
                    <a:pt x="7369" y="220"/>
                  </a:cubicBezTo>
                  <a:cubicBezTo>
                    <a:pt x="6907" y="324"/>
                    <a:pt x="6430" y="464"/>
                    <a:pt x="5906" y="651"/>
                  </a:cubicBezTo>
                  <a:cubicBezTo>
                    <a:pt x="5446" y="815"/>
                    <a:pt x="4968" y="1017"/>
                    <a:pt x="4448" y="1269"/>
                  </a:cubicBezTo>
                  <a:cubicBezTo>
                    <a:pt x="3967" y="1501"/>
                    <a:pt x="3501" y="1760"/>
                    <a:pt x="3070" y="2037"/>
                  </a:cubicBezTo>
                  <a:cubicBezTo>
                    <a:pt x="2889" y="2154"/>
                    <a:pt x="2711" y="2276"/>
                    <a:pt x="2537" y="2402"/>
                  </a:cubicBezTo>
                  <a:cubicBezTo>
                    <a:pt x="2336" y="2547"/>
                    <a:pt x="2144" y="2719"/>
                    <a:pt x="1964" y="2915"/>
                  </a:cubicBezTo>
                  <a:cubicBezTo>
                    <a:pt x="1691" y="3211"/>
                    <a:pt x="1456" y="3581"/>
                    <a:pt x="1243" y="4042"/>
                  </a:cubicBezTo>
                  <a:cubicBezTo>
                    <a:pt x="1071" y="4413"/>
                    <a:pt x="939" y="4808"/>
                    <a:pt x="812" y="5188"/>
                  </a:cubicBezTo>
                  <a:lnTo>
                    <a:pt x="781" y="5277"/>
                  </a:lnTo>
                  <a:cubicBezTo>
                    <a:pt x="620" y="5764"/>
                    <a:pt x="472" y="6169"/>
                    <a:pt x="282" y="6564"/>
                  </a:cubicBezTo>
                  <a:cubicBezTo>
                    <a:pt x="219" y="6618"/>
                    <a:pt x="175" y="6635"/>
                    <a:pt x="130" y="6655"/>
                  </a:cubicBezTo>
                  <a:cubicBezTo>
                    <a:pt x="51" y="6686"/>
                    <a:pt x="1" y="6786"/>
                    <a:pt x="18" y="6876"/>
                  </a:cubicBezTo>
                  <a:cubicBezTo>
                    <a:pt x="25" y="6912"/>
                    <a:pt x="41" y="6945"/>
                    <a:pt x="68" y="6972"/>
                  </a:cubicBezTo>
                  <a:cubicBezTo>
                    <a:pt x="54" y="7015"/>
                    <a:pt x="73" y="7060"/>
                    <a:pt x="112" y="7086"/>
                  </a:cubicBezTo>
                  <a:cubicBezTo>
                    <a:pt x="130" y="7096"/>
                    <a:pt x="149" y="7103"/>
                    <a:pt x="170" y="7103"/>
                  </a:cubicBezTo>
                  <a:cubicBezTo>
                    <a:pt x="209" y="7103"/>
                    <a:pt x="242" y="7086"/>
                    <a:pt x="261" y="7056"/>
                  </a:cubicBezTo>
                  <a:cubicBezTo>
                    <a:pt x="570" y="6959"/>
                    <a:pt x="863" y="6877"/>
                    <a:pt x="1159" y="6793"/>
                  </a:cubicBezTo>
                  <a:cubicBezTo>
                    <a:pt x="1470" y="6704"/>
                    <a:pt x="1783" y="6607"/>
                    <a:pt x="2092" y="6504"/>
                  </a:cubicBezTo>
                  <a:cubicBezTo>
                    <a:pt x="2835" y="6258"/>
                    <a:pt x="3422" y="6001"/>
                    <a:pt x="3938" y="5694"/>
                  </a:cubicBezTo>
                  <a:cubicBezTo>
                    <a:pt x="4225" y="5522"/>
                    <a:pt x="4475" y="5341"/>
                    <a:pt x="4700" y="5138"/>
                  </a:cubicBezTo>
                  <a:cubicBezTo>
                    <a:pt x="4942" y="4923"/>
                    <a:pt x="5150" y="4647"/>
                    <a:pt x="5301" y="4342"/>
                  </a:cubicBezTo>
                  <a:cubicBezTo>
                    <a:pt x="5433" y="4072"/>
                    <a:pt x="5525" y="3788"/>
                    <a:pt x="5600" y="3541"/>
                  </a:cubicBezTo>
                  <a:cubicBezTo>
                    <a:pt x="5693" y="3242"/>
                    <a:pt x="5789" y="2951"/>
                    <a:pt x="5918" y="2671"/>
                  </a:cubicBezTo>
                  <a:cubicBezTo>
                    <a:pt x="6041" y="2425"/>
                    <a:pt x="6181" y="2210"/>
                    <a:pt x="6351" y="2008"/>
                  </a:cubicBezTo>
                  <a:cubicBezTo>
                    <a:pt x="6562" y="1773"/>
                    <a:pt x="6813" y="1562"/>
                    <a:pt x="7121" y="1358"/>
                  </a:cubicBezTo>
                  <a:lnTo>
                    <a:pt x="7121" y="1358"/>
                  </a:lnTo>
                  <a:lnTo>
                    <a:pt x="7070" y="1382"/>
                  </a:lnTo>
                  <a:cubicBezTo>
                    <a:pt x="7379" y="1190"/>
                    <a:pt x="7711" y="1016"/>
                    <a:pt x="8004" y="861"/>
                  </a:cubicBezTo>
                  <a:lnTo>
                    <a:pt x="8103" y="809"/>
                  </a:lnTo>
                  <a:cubicBezTo>
                    <a:pt x="8231" y="743"/>
                    <a:pt x="8360" y="674"/>
                    <a:pt x="8485" y="607"/>
                  </a:cubicBezTo>
                  <a:cubicBezTo>
                    <a:pt x="8645" y="520"/>
                    <a:pt x="8801" y="431"/>
                    <a:pt x="8950" y="331"/>
                  </a:cubicBezTo>
                  <a:cubicBezTo>
                    <a:pt x="8975" y="309"/>
                    <a:pt x="8995" y="281"/>
                    <a:pt x="9008" y="249"/>
                  </a:cubicBezTo>
                  <a:cubicBezTo>
                    <a:pt x="9022" y="202"/>
                    <a:pt x="9018" y="148"/>
                    <a:pt x="8996" y="107"/>
                  </a:cubicBezTo>
                  <a:cubicBezTo>
                    <a:pt x="8981" y="72"/>
                    <a:pt x="8959" y="48"/>
                    <a:pt x="8930" y="32"/>
                  </a:cubicBezTo>
                  <a:cubicBezTo>
                    <a:pt x="8900" y="11"/>
                    <a:pt x="8867" y="1"/>
                    <a:pt x="8824" y="1"/>
                  </a:cubicBezTo>
                  <a:close/>
                </a:path>
              </a:pathLst>
            </a:custGeom>
            <a:solidFill>
              <a:srgbClr val="9098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98" name="Google Shape;4198;p16"/>
            <p:cNvSpPr/>
            <p:nvPr/>
          </p:nvSpPr>
          <p:spPr>
            <a:xfrm>
              <a:off x="4609250" y="-1217450"/>
              <a:ext cx="147875" cy="319850"/>
            </a:xfrm>
            <a:custGeom>
              <a:avLst/>
              <a:gdLst/>
              <a:ahLst/>
              <a:cxnLst/>
              <a:rect l="l" t="t" r="r" b="b"/>
              <a:pathLst>
                <a:path w="5915" h="12794" extrusionOk="0">
                  <a:moveTo>
                    <a:pt x="5696" y="0"/>
                  </a:moveTo>
                  <a:cubicBezTo>
                    <a:pt x="5648" y="0"/>
                    <a:pt x="5600" y="18"/>
                    <a:pt x="5564" y="48"/>
                  </a:cubicBezTo>
                  <a:cubicBezTo>
                    <a:pt x="5462" y="144"/>
                    <a:pt x="5357" y="237"/>
                    <a:pt x="5251" y="328"/>
                  </a:cubicBezTo>
                  <a:lnTo>
                    <a:pt x="5050" y="506"/>
                  </a:lnTo>
                  <a:cubicBezTo>
                    <a:pt x="4856" y="684"/>
                    <a:pt x="4665" y="866"/>
                    <a:pt x="4478" y="1056"/>
                  </a:cubicBezTo>
                  <a:cubicBezTo>
                    <a:pt x="4114" y="1417"/>
                    <a:pt x="3761" y="1804"/>
                    <a:pt x="3398" y="2241"/>
                  </a:cubicBezTo>
                  <a:cubicBezTo>
                    <a:pt x="2644" y="3140"/>
                    <a:pt x="2022" y="4072"/>
                    <a:pt x="1548" y="5007"/>
                  </a:cubicBezTo>
                  <a:cubicBezTo>
                    <a:pt x="1301" y="5491"/>
                    <a:pt x="1105" y="5970"/>
                    <a:pt x="962" y="6431"/>
                  </a:cubicBezTo>
                  <a:cubicBezTo>
                    <a:pt x="810" y="6923"/>
                    <a:pt x="719" y="7433"/>
                    <a:pt x="698" y="7946"/>
                  </a:cubicBezTo>
                  <a:cubicBezTo>
                    <a:pt x="679" y="8375"/>
                    <a:pt x="708" y="8813"/>
                    <a:pt x="733" y="9236"/>
                  </a:cubicBezTo>
                  <a:lnTo>
                    <a:pt x="758" y="9601"/>
                  </a:lnTo>
                  <a:cubicBezTo>
                    <a:pt x="784" y="10070"/>
                    <a:pt x="801" y="10625"/>
                    <a:pt x="702" y="11173"/>
                  </a:cubicBezTo>
                  <a:cubicBezTo>
                    <a:pt x="633" y="11496"/>
                    <a:pt x="535" y="11787"/>
                    <a:pt x="403" y="12060"/>
                  </a:cubicBezTo>
                  <a:cubicBezTo>
                    <a:pt x="396" y="12080"/>
                    <a:pt x="371" y="12124"/>
                    <a:pt x="346" y="12169"/>
                  </a:cubicBezTo>
                  <a:cubicBezTo>
                    <a:pt x="259" y="12233"/>
                    <a:pt x="173" y="12301"/>
                    <a:pt x="87" y="12368"/>
                  </a:cubicBezTo>
                  <a:cubicBezTo>
                    <a:pt x="41" y="12406"/>
                    <a:pt x="12" y="12463"/>
                    <a:pt x="7" y="12528"/>
                  </a:cubicBezTo>
                  <a:cubicBezTo>
                    <a:pt x="1" y="12597"/>
                    <a:pt x="22" y="12663"/>
                    <a:pt x="66" y="12712"/>
                  </a:cubicBezTo>
                  <a:cubicBezTo>
                    <a:pt x="107" y="12759"/>
                    <a:pt x="166" y="12789"/>
                    <a:pt x="235" y="12793"/>
                  </a:cubicBezTo>
                  <a:lnTo>
                    <a:pt x="236" y="12793"/>
                  </a:lnTo>
                  <a:cubicBezTo>
                    <a:pt x="305" y="12793"/>
                    <a:pt x="353" y="12775"/>
                    <a:pt x="409" y="12733"/>
                  </a:cubicBezTo>
                  <a:cubicBezTo>
                    <a:pt x="607" y="12588"/>
                    <a:pt x="805" y="12444"/>
                    <a:pt x="1009" y="12308"/>
                  </a:cubicBezTo>
                  <a:lnTo>
                    <a:pt x="1009" y="12308"/>
                  </a:lnTo>
                  <a:lnTo>
                    <a:pt x="992" y="12317"/>
                  </a:lnTo>
                  <a:cubicBezTo>
                    <a:pt x="1261" y="12137"/>
                    <a:pt x="1533" y="11960"/>
                    <a:pt x="1806" y="11785"/>
                  </a:cubicBezTo>
                  <a:cubicBezTo>
                    <a:pt x="2921" y="11070"/>
                    <a:pt x="4073" y="10333"/>
                    <a:pt x="4831" y="9207"/>
                  </a:cubicBezTo>
                  <a:cubicBezTo>
                    <a:pt x="5308" y="8496"/>
                    <a:pt x="5584" y="7598"/>
                    <a:pt x="5648" y="6537"/>
                  </a:cubicBezTo>
                  <a:cubicBezTo>
                    <a:pt x="5679" y="6047"/>
                    <a:pt x="5651" y="5552"/>
                    <a:pt x="5620" y="5091"/>
                  </a:cubicBezTo>
                  <a:cubicBezTo>
                    <a:pt x="5601" y="4836"/>
                    <a:pt x="5578" y="4582"/>
                    <a:pt x="5555" y="4329"/>
                  </a:cubicBezTo>
                  <a:cubicBezTo>
                    <a:pt x="5531" y="4075"/>
                    <a:pt x="5509" y="3822"/>
                    <a:pt x="5490" y="3568"/>
                  </a:cubicBezTo>
                  <a:lnTo>
                    <a:pt x="5486" y="3628"/>
                  </a:lnTo>
                  <a:cubicBezTo>
                    <a:pt x="5427" y="2682"/>
                    <a:pt x="5455" y="1961"/>
                    <a:pt x="5580" y="1292"/>
                  </a:cubicBezTo>
                  <a:lnTo>
                    <a:pt x="5580" y="1292"/>
                  </a:lnTo>
                  <a:lnTo>
                    <a:pt x="5562" y="1345"/>
                  </a:lnTo>
                  <a:cubicBezTo>
                    <a:pt x="5602" y="1178"/>
                    <a:pt x="5643" y="1009"/>
                    <a:pt x="5689" y="842"/>
                  </a:cubicBezTo>
                  <a:cubicBezTo>
                    <a:pt x="5739" y="664"/>
                    <a:pt x="5801" y="490"/>
                    <a:pt x="5864" y="315"/>
                  </a:cubicBezTo>
                  <a:lnTo>
                    <a:pt x="5883" y="260"/>
                  </a:lnTo>
                  <a:cubicBezTo>
                    <a:pt x="5914" y="180"/>
                    <a:pt x="5881" y="81"/>
                    <a:pt x="5806" y="31"/>
                  </a:cubicBezTo>
                  <a:cubicBezTo>
                    <a:pt x="5779" y="10"/>
                    <a:pt x="5739" y="0"/>
                    <a:pt x="5696" y="0"/>
                  </a:cubicBezTo>
                  <a:close/>
                </a:path>
              </a:pathLst>
            </a:custGeom>
            <a:solidFill>
              <a:srgbClr val="9098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99" name="Google Shape;4199;p16"/>
            <p:cNvSpPr/>
            <p:nvPr/>
          </p:nvSpPr>
          <p:spPr>
            <a:xfrm>
              <a:off x="4492375" y="-2302600"/>
              <a:ext cx="110275" cy="217725"/>
            </a:xfrm>
            <a:custGeom>
              <a:avLst/>
              <a:gdLst/>
              <a:ahLst/>
              <a:cxnLst/>
              <a:rect l="l" t="t" r="r" b="b"/>
              <a:pathLst>
                <a:path w="4411" h="8709" extrusionOk="0">
                  <a:moveTo>
                    <a:pt x="223" y="0"/>
                  </a:moveTo>
                  <a:cubicBezTo>
                    <a:pt x="147" y="0"/>
                    <a:pt x="84" y="58"/>
                    <a:pt x="75" y="138"/>
                  </a:cubicBezTo>
                  <a:cubicBezTo>
                    <a:pt x="48" y="450"/>
                    <a:pt x="18" y="813"/>
                    <a:pt x="8" y="1179"/>
                  </a:cubicBezTo>
                  <a:cubicBezTo>
                    <a:pt x="1" y="1525"/>
                    <a:pt x="14" y="1890"/>
                    <a:pt x="48" y="2262"/>
                  </a:cubicBezTo>
                  <a:cubicBezTo>
                    <a:pt x="113" y="3003"/>
                    <a:pt x="279" y="3710"/>
                    <a:pt x="545" y="4362"/>
                  </a:cubicBezTo>
                  <a:cubicBezTo>
                    <a:pt x="809" y="5007"/>
                    <a:pt x="1210" y="5610"/>
                    <a:pt x="1701" y="6104"/>
                  </a:cubicBezTo>
                  <a:cubicBezTo>
                    <a:pt x="1938" y="6343"/>
                    <a:pt x="2207" y="6547"/>
                    <a:pt x="2463" y="6733"/>
                  </a:cubicBezTo>
                  <a:lnTo>
                    <a:pt x="2602" y="6834"/>
                  </a:lnTo>
                  <a:cubicBezTo>
                    <a:pt x="2809" y="6983"/>
                    <a:pt x="3023" y="7138"/>
                    <a:pt x="3218" y="7305"/>
                  </a:cubicBezTo>
                  <a:cubicBezTo>
                    <a:pt x="3398" y="7465"/>
                    <a:pt x="3544" y="7624"/>
                    <a:pt x="3665" y="7793"/>
                  </a:cubicBezTo>
                  <a:cubicBezTo>
                    <a:pt x="3754" y="7924"/>
                    <a:pt x="3821" y="8059"/>
                    <a:pt x="3873" y="8203"/>
                  </a:cubicBezTo>
                  <a:cubicBezTo>
                    <a:pt x="3897" y="8276"/>
                    <a:pt x="3916" y="8354"/>
                    <a:pt x="3933" y="8431"/>
                  </a:cubicBezTo>
                  <a:cubicBezTo>
                    <a:pt x="3926" y="8493"/>
                    <a:pt x="3933" y="8522"/>
                    <a:pt x="3945" y="8549"/>
                  </a:cubicBezTo>
                  <a:cubicBezTo>
                    <a:pt x="3958" y="8583"/>
                    <a:pt x="3962" y="8602"/>
                    <a:pt x="3964" y="8622"/>
                  </a:cubicBezTo>
                  <a:cubicBezTo>
                    <a:pt x="3969" y="8672"/>
                    <a:pt x="4022" y="8708"/>
                    <a:pt x="4070" y="8708"/>
                  </a:cubicBezTo>
                  <a:cubicBezTo>
                    <a:pt x="4132" y="8698"/>
                    <a:pt x="4160" y="8667"/>
                    <a:pt x="4170" y="8626"/>
                  </a:cubicBezTo>
                  <a:cubicBezTo>
                    <a:pt x="4212" y="8609"/>
                    <a:pt x="4252" y="8570"/>
                    <a:pt x="4262" y="8529"/>
                  </a:cubicBezTo>
                  <a:cubicBezTo>
                    <a:pt x="4346" y="8141"/>
                    <a:pt x="4393" y="7737"/>
                    <a:pt x="4402" y="7330"/>
                  </a:cubicBezTo>
                  <a:cubicBezTo>
                    <a:pt x="4410" y="6943"/>
                    <a:pt x="4379" y="6527"/>
                    <a:pt x="4307" y="6093"/>
                  </a:cubicBezTo>
                  <a:cubicBezTo>
                    <a:pt x="4242" y="5712"/>
                    <a:pt x="4129" y="5319"/>
                    <a:pt x="3968" y="4921"/>
                  </a:cubicBezTo>
                  <a:cubicBezTo>
                    <a:pt x="3846" y="4621"/>
                    <a:pt x="3682" y="4328"/>
                    <a:pt x="3467" y="4027"/>
                  </a:cubicBezTo>
                  <a:cubicBezTo>
                    <a:pt x="3110" y="3529"/>
                    <a:pt x="2648" y="3111"/>
                    <a:pt x="2197" y="2706"/>
                  </a:cubicBezTo>
                  <a:lnTo>
                    <a:pt x="2158" y="2670"/>
                  </a:lnTo>
                  <a:cubicBezTo>
                    <a:pt x="1928" y="2462"/>
                    <a:pt x="1698" y="2251"/>
                    <a:pt x="1479" y="2030"/>
                  </a:cubicBezTo>
                  <a:cubicBezTo>
                    <a:pt x="1255" y="1801"/>
                    <a:pt x="1055" y="1560"/>
                    <a:pt x="884" y="1313"/>
                  </a:cubicBezTo>
                  <a:cubicBezTo>
                    <a:pt x="732" y="1076"/>
                    <a:pt x="600" y="820"/>
                    <a:pt x="501" y="562"/>
                  </a:cubicBezTo>
                  <a:cubicBezTo>
                    <a:pt x="449" y="407"/>
                    <a:pt x="410" y="274"/>
                    <a:pt x="374" y="142"/>
                  </a:cubicBezTo>
                  <a:cubicBezTo>
                    <a:pt x="351" y="50"/>
                    <a:pt x="300" y="4"/>
                    <a:pt x="233" y="0"/>
                  </a:cubicBezTo>
                  <a:close/>
                </a:path>
              </a:pathLst>
            </a:custGeom>
            <a:solidFill>
              <a:srgbClr val="9098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00" name="Google Shape;4200;p16"/>
            <p:cNvSpPr/>
            <p:nvPr/>
          </p:nvSpPr>
          <p:spPr>
            <a:xfrm>
              <a:off x="4582400" y="-2427500"/>
              <a:ext cx="70475" cy="211750"/>
            </a:xfrm>
            <a:custGeom>
              <a:avLst/>
              <a:gdLst/>
              <a:ahLst/>
              <a:cxnLst/>
              <a:rect l="l" t="t" r="r" b="b"/>
              <a:pathLst>
                <a:path w="2819" h="8470" extrusionOk="0">
                  <a:moveTo>
                    <a:pt x="1714" y="1"/>
                  </a:moveTo>
                  <a:cubicBezTo>
                    <a:pt x="1678" y="1"/>
                    <a:pt x="1639" y="19"/>
                    <a:pt x="1611" y="45"/>
                  </a:cubicBezTo>
                  <a:cubicBezTo>
                    <a:pt x="1588" y="68"/>
                    <a:pt x="1575" y="100"/>
                    <a:pt x="1575" y="130"/>
                  </a:cubicBezTo>
                  <a:cubicBezTo>
                    <a:pt x="1585" y="446"/>
                    <a:pt x="1562" y="768"/>
                    <a:pt x="1503" y="1082"/>
                  </a:cubicBezTo>
                  <a:cubicBezTo>
                    <a:pt x="1444" y="1369"/>
                    <a:pt x="1355" y="1664"/>
                    <a:pt x="1231" y="1981"/>
                  </a:cubicBezTo>
                  <a:cubicBezTo>
                    <a:pt x="1111" y="2293"/>
                    <a:pt x="964" y="2600"/>
                    <a:pt x="821" y="2899"/>
                  </a:cubicBezTo>
                  <a:cubicBezTo>
                    <a:pt x="663" y="3219"/>
                    <a:pt x="518" y="3518"/>
                    <a:pt x="381" y="3823"/>
                  </a:cubicBezTo>
                  <a:cubicBezTo>
                    <a:pt x="305" y="3994"/>
                    <a:pt x="235" y="4166"/>
                    <a:pt x="174" y="4340"/>
                  </a:cubicBezTo>
                  <a:cubicBezTo>
                    <a:pt x="126" y="4480"/>
                    <a:pt x="90" y="4633"/>
                    <a:pt x="54" y="4835"/>
                  </a:cubicBezTo>
                  <a:cubicBezTo>
                    <a:pt x="3" y="5118"/>
                    <a:pt x="1" y="5423"/>
                    <a:pt x="41" y="5767"/>
                  </a:cubicBezTo>
                  <a:cubicBezTo>
                    <a:pt x="77" y="6053"/>
                    <a:pt x="166" y="6362"/>
                    <a:pt x="309" y="6711"/>
                  </a:cubicBezTo>
                  <a:cubicBezTo>
                    <a:pt x="421" y="6981"/>
                    <a:pt x="571" y="7250"/>
                    <a:pt x="766" y="7537"/>
                  </a:cubicBezTo>
                  <a:cubicBezTo>
                    <a:pt x="938" y="7791"/>
                    <a:pt x="1140" y="8044"/>
                    <a:pt x="1362" y="8294"/>
                  </a:cubicBezTo>
                  <a:cubicBezTo>
                    <a:pt x="1361" y="8387"/>
                    <a:pt x="1437" y="8466"/>
                    <a:pt x="1527" y="8469"/>
                  </a:cubicBezTo>
                  <a:cubicBezTo>
                    <a:pt x="1632" y="8469"/>
                    <a:pt x="1707" y="8397"/>
                    <a:pt x="1717" y="8304"/>
                  </a:cubicBezTo>
                  <a:cubicBezTo>
                    <a:pt x="1731" y="8147"/>
                    <a:pt x="1750" y="7994"/>
                    <a:pt x="1777" y="7839"/>
                  </a:cubicBezTo>
                  <a:cubicBezTo>
                    <a:pt x="1832" y="7584"/>
                    <a:pt x="1912" y="7314"/>
                    <a:pt x="2023" y="7018"/>
                  </a:cubicBezTo>
                  <a:cubicBezTo>
                    <a:pt x="2095" y="6830"/>
                    <a:pt x="2175" y="6645"/>
                    <a:pt x="2254" y="6458"/>
                  </a:cubicBezTo>
                  <a:cubicBezTo>
                    <a:pt x="2300" y="6352"/>
                    <a:pt x="2346" y="6244"/>
                    <a:pt x="2391" y="6139"/>
                  </a:cubicBezTo>
                  <a:cubicBezTo>
                    <a:pt x="2534" y="5795"/>
                    <a:pt x="2633" y="5507"/>
                    <a:pt x="2702" y="5235"/>
                  </a:cubicBezTo>
                  <a:cubicBezTo>
                    <a:pt x="2781" y="4920"/>
                    <a:pt x="2819" y="4584"/>
                    <a:pt x="2813" y="4233"/>
                  </a:cubicBezTo>
                  <a:cubicBezTo>
                    <a:pt x="2804" y="3557"/>
                    <a:pt x="2613" y="2890"/>
                    <a:pt x="2404" y="2211"/>
                  </a:cubicBezTo>
                  <a:lnTo>
                    <a:pt x="2314" y="1928"/>
                  </a:lnTo>
                  <a:cubicBezTo>
                    <a:pt x="2233" y="1673"/>
                    <a:pt x="2151" y="1415"/>
                    <a:pt x="2077" y="1157"/>
                  </a:cubicBezTo>
                  <a:cubicBezTo>
                    <a:pt x="2030" y="995"/>
                    <a:pt x="1987" y="832"/>
                    <a:pt x="1950" y="667"/>
                  </a:cubicBezTo>
                  <a:cubicBezTo>
                    <a:pt x="1907" y="483"/>
                    <a:pt x="1874" y="295"/>
                    <a:pt x="1842" y="110"/>
                  </a:cubicBezTo>
                  <a:cubicBezTo>
                    <a:pt x="1840" y="51"/>
                    <a:pt x="1784" y="5"/>
                    <a:pt x="1721" y="1"/>
                  </a:cubicBezTo>
                  <a:close/>
                </a:path>
              </a:pathLst>
            </a:custGeom>
            <a:solidFill>
              <a:srgbClr val="9098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01" name="Google Shape;4201;p16"/>
            <p:cNvSpPr/>
            <p:nvPr/>
          </p:nvSpPr>
          <p:spPr>
            <a:xfrm>
              <a:off x="4643325" y="-2267350"/>
              <a:ext cx="86000" cy="150275"/>
            </a:xfrm>
            <a:custGeom>
              <a:avLst/>
              <a:gdLst/>
              <a:ahLst/>
              <a:cxnLst/>
              <a:rect l="l" t="t" r="r" b="b"/>
              <a:pathLst>
                <a:path w="3440" h="6011" extrusionOk="0">
                  <a:moveTo>
                    <a:pt x="3267" y="1"/>
                  </a:moveTo>
                  <a:cubicBezTo>
                    <a:pt x="3192" y="1"/>
                    <a:pt x="3129" y="47"/>
                    <a:pt x="3099" y="118"/>
                  </a:cubicBezTo>
                  <a:cubicBezTo>
                    <a:pt x="3067" y="202"/>
                    <a:pt x="3032" y="282"/>
                    <a:pt x="2994" y="361"/>
                  </a:cubicBezTo>
                  <a:cubicBezTo>
                    <a:pt x="2808" y="733"/>
                    <a:pt x="2556" y="1095"/>
                    <a:pt x="2201" y="1503"/>
                  </a:cubicBezTo>
                  <a:cubicBezTo>
                    <a:pt x="2013" y="1717"/>
                    <a:pt x="1819" y="1918"/>
                    <a:pt x="1625" y="2118"/>
                  </a:cubicBezTo>
                  <a:cubicBezTo>
                    <a:pt x="1251" y="2505"/>
                    <a:pt x="861" y="2906"/>
                    <a:pt x="555" y="3361"/>
                  </a:cubicBezTo>
                  <a:cubicBezTo>
                    <a:pt x="326" y="3705"/>
                    <a:pt x="168" y="4068"/>
                    <a:pt x="89" y="4444"/>
                  </a:cubicBezTo>
                  <a:cubicBezTo>
                    <a:pt x="1" y="4855"/>
                    <a:pt x="10" y="5300"/>
                    <a:pt x="114" y="5805"/>
                  </a:cubicBezTo>
                  <a:cubicBezTo>
                    <a:pt x="102" y="5856"/>
                    <a:pt x="117" y="5912"/>
                    <a:pt x="153" y="5953"/>
                  </a:cubicBezTo>
                  <a:cubicBezTo>
                    <a:pt x="183" y="5986"/>
                    <a:pt x="225" y="6006"/>
                    <a:pt x="270" y="6010"/>
                  </a:cubicBezTo>
                  <a:cubicBezTo>
                    <a:pt x="313" y="6010"/>
                    <a:pt x="366" y="5999"/>
                    <a:pt x="395" y="5967"/>
                  </a:cubicBezTo>
                  <a:cubicBezTo>
                    <a:pt x="498" y="5848"/>
                    <a:pt x="613" y="5734"/>
                    <a:pt x="746" y="5619"/>
                  </a:cubicBezTo>
                  <a:cubicBezTo>
                    <a:pt x="873" y="5509"/>
                    <a:pt x="1019" y="5410"/>
                    <a:pt x="1157" y="5315"/>
                  </a:cubicBezTo>
                  <a:cubicBezTo>
                    <a:pt x="1246" y="5253"/>
                    <a:pt x="1340" y="5193"/>
                    <a:pt x="1433" y="5130"/>
                  </a:cubicBezTo>
                  <a:cubicBezTo>
                    <a:pt x="1768" y="4911"/>
                    <a:pt x="2111" y="4683"/>
                    <a:pt x="2401" y="4396"/>
                  </a:cubicBezTo>
                  <a:cubicBezTo>
                    <a:pt x="2558" y="4239"/>
                    <a:pt x="2701" y="4052"/>
                    <a:pt x="2825" y="3844"/>
                  </a:cubicBezTo>
                  <a:cubicBezTo>
                    <a:pt x="2940" y="3652"/>
                    <a:pt x="3039" y="3425"/>
                    <a:pt x="3128" y="3149"/>
                  </a:cubicBezTo>
                  <a:cubicBezTo>
                    <a:pt x="3200" y="2932"/>
                    <a:pt x="3248" y="2714"/>
                    <a:pt x="3297" y="2451"/>
                  </a:cubicBezTo>
                  <a:cubicBezTo>
                    <a:pt x="3350" y="2162"/>
                    <a:pt x="3378" y="1876"/>
                    <a:pt x="3394" y="1658"/>
                  </a:cubicBezTo>
                  <a:cubicBezTo>
                    <a:pt x="3414" y="1415"/>
                    <a:pt x="3425" y="1173"/>
                    <a:pt x="3432" y="930"/>
                  </a:cubicBezTo>
                  <a:lnTo>
                    <a:pt x="3435" y="756"/>
                  </a:lnTo>
                  <a:lnTo>
                    <a:pt x="3439" y="581"/>
                  </a:lnTo>
                  <a:lnTo>
                    <a:pt x="3439" y="492"/>
                  </a:lnTo>
                  <a:lnTo>
                    <a:pt x="3439" y="408"/>
                  </a:lnTo>
                  <a:lnTo>
                    <a:pt x="3439" y="296"/>
                  </a:lnTo>
                  <a:cubicBezTo>
                    <a:pt x="3439" y="259"/>
                    <a:pt x="3437" y="223"/>
                    <a:pt x="3439" y="186"/>
                  </a:cubicBezTo>
                  <a:cubicBezTo>
                    <a:pt x="3439" y="103"/>
                    <a:pt x="3394" y="35"/>
                    <a:pt x="3320" y="9"/>
                  </a:cubicBezTo>
                  <a:cubicBezTo>
                    <a:pt x="3302" y="2"/>
                    <a:pt x="3281" y="1"/>
                    <a:pt x="3267" y="1"/>
                  </a:cubicBezTo>
                  <a:close/>
                </a:path>
              </a:pathLst>
            </a:custGeom>
            <a:solidFill>
              <a:srgbClr val="9098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02" name="Google Shape;4202;p16"/>
            <p:cNvSpPr/>
            <p:nvPr/>
          </p:nvSpPr>
          <p:spPr>
            <a:xfrm>
              <a:off x="4274125" y="-1611925"/>
              <a:ext cx="51450" cy="68775"/>
            </a:xfrm>
            <a:custGeom>
              <a:avLst/>
              <a:gdLst/>
              <a:ahLst/>
              <a:cxnLst/>
              <a:rect l="l" t="t" r="r" b="b"/>
              <a:pathLst>
                <a:path w="2058" h="2751" extrusionOk="0">
                  <a:moveTo>
                    <a:pt x="195" y="0"/>
                  </a:moveTo>
                  <a:cubicBezTo>
                    <a:pt x="159" y="61"/>
                    <a:pt x="117" y="118"/>
                    <a:pt x="84" y="181"/>
                  </a:cubicBezTo>
                  <a:cubicBezTo>
                    <a:pt x="68" y="213"/>
                    <a:pt x="34" y="231"/>
                    <a:pt x="1" y="237"/>
                  </a:cubicBezTo>
                  <a:cubicBezTo>
                    <a:pt x="234" y="593"/>
                    <a:pt x="508" y="1006"/>
                    <a:pt x="800" y="1401"/>
                  </a:cubicBezTo>
                  <a:cubicBezTo>
                    <a:pt x="1226" y="1971"/>
                    <a:pt x="1633" y="2407"/>
                    <a:pt x="2058" y="2751"/>
                  </a:cubicBezTo>
                  <a:cubicBezTo>
                    <a:pt x="1855" y="2392"/>
                    <a:pt x="1671" y="2021"/>
                    <a:pt x="1476" y="1656"/>
                  </a:cubicBezTo>
                  <a:cubicBezTo>
                    <a:pt x="1290" y="1306"/>
                    <a:pt x="1092" y="960"/>
                    <a:pt x="851" y="639"/>
                  </a:cubicBezTo>
                  <a:lnTo>
                    <a:pt x="851" y="639"/>
                  </a:lnTo>
                  <a:cubicBezTo>
                    <a:pt x="853" y="642"/>
                    <a:pt x="856" y="645"/>
                    <a:pt x="858" y="648"/>
                  </a:cubicBezTo>
                  <a:cubicBezTo>
                    <a:pt x="853" y="642"/>
                    <a:pt x="848" y="635"/>
                    <a:pt x="843" y="629"/>
                  </a:cubicBezTo>
                  <a:lnTo>
                    <a:pt x="843" y="629"/>
                  </a:lnTo>
                  <a:cubicBezTo>
                    <a:pt x="842" y="626"/>
                    <a:pt x="840" y="624"/>
                    <a:pt x="838" y="622"/>
                  </a:cubicBezTo>
                  <a:lnTo>
                    <a:pt x="838" y="622"/>
                  </a:lnTo>
                  <a:cubicBezTo>
                    <a:pt x="839" y="623"/>
                    <a:pt x="840" y="624"/>
                    <a:pt x="841" y="625"/>
                  </a:cubicBezTo>
                  <a:lnTo>
                    <a:pt x="841" y="625"/>
                  </a:lnTo>
                  <a:cubicBezTo>
                    <a:pt x="682" y="424"/>
                    <a:pt x="506" y="234"/>
                    <a:pt x="303" y="75"/>
                  </a:cubicBezTo>
                  <a:lnTo>
                    <a:pt x="195" y="0"/>
                  </a:lnTo>
                  <a:close/>
                </a:path>
              </a:pathLst>
            </a:custGeom>
            <a:solidFill>
              <a:srgbClr val="AAB5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03" name="Google Shape;4203;p16"/>
            <p:cNvSpPr/>
            <p:nvPr/>
          </p:nvSpPr>
          <p:spPr>
            <a:xfrm>
              <a:off x="4305850" y="-1321050"/>
              <a:ext cx="105225" cy="154000"/>
            </a:xfrm>
            <a:custGeom>
              <a:avLst/>
              <a:gdLst/>
              <a:ahLst/>
              <a:cxnLst/>
              <a:rect l="l" t="t" r="r" b="b"/>
              <a:pathLst>
                <a:path w="4209" h="6160" extrusionOk="0">
                  <a:moveTo>
                    <a:pt x="106" y="1"/>
                  </a:moveTo>
                  <a:lnTo>
                    <a:pt x="106" y="1"/>
                  </a:lnTo>
                  <a:cubicBezTo>
                    <a:pt x="141" y="93"/>
                    <a:pt x="165" y="187"/>
                    <a:pt x="183" y="287"/>
                  </a:cubicBezTo>
                  <a:cubicBezTo>
                    <a:pt x="201" y="396"/>
                    <a:pt x="208" y="513"/>
                    <a:pt x="178" y="625"/>
                  </a:cubicBezTo>
                  <a:cubicBezTo>
                    <a:pt x="157" y="706"/>
                    <a:pt x="127" y="783"/>
                    <a:pt x="98" y="862"/>
                  </a:cubicBezTo>
                  <a:cubicBezTo>
                    <a:pt x="78" y="920"/>
                    <a:pt x="58" y="979"/>
                    <a:pt x="46" y="1041"/>
                  </a:cubicBezTo>
                  <a:cubicBezTo>
                    <a:pt x="28" y="1124"/>
                    <a:pt x="17" y="1209"/>
                    <a:pt x="7" y="1295"/>
                  </a:cubicBezTo>
                  <a:lnTo>
                    <a:pt x="7" y="1288"/>
                  </a:lnTo>
                  <a:lnTo>
                    <a:pt x="7" y="1288"/>
                  </a:lnTo>
                  <a:cubicBezTo>
                    <a:pt x="0" y="1403"/>
                    <a:pt x="6" y="1515"/>
                    <a:pt x="25" y="1629"/>
                  </a:cubicBezTo>
                  <a:cubicBezTo>
                    <a:pt x="42" y="1704"/>
                    <a:pt x="65" y="1775"/>
                    <a:pt x="98" y="1846"/>
                  </a:cubicBezTo>
                  <a:cubicBezTo>
                    <a:pt x="131" y="1905"/>
                    <a:pt x="168" y="1961"/>
                    <a:pt x="210" y="2014"/>
                  </a:cubicBezTo>
                  <a:lnTo>
                    <a:pt x="210" y="2014"/>
                  </a:lnTo>
                  <a:cubicBezTo>
                    <a:pt x="209" y="2013"/>
                    <a:pt x="207" y="2012"/>
                    <a:pt x="206" y="2011"/>
                  </a:cubicBezTo>
                  <a:lnTo>
                    <a:pt x="206" y="2011"/>
                  </a:lnTo>
                  <a:lnTo>
                    <a:pt x="219" y="2023"/>
                  </a:lnTo>
                  <a:lnTo>
                    <a:pt x="221" y="2027"/>
                  </a:lnTo>
                  <a:cubicBezTo>
                    <a:pt x="293" y="2102"/>
                    <a:pt x="372" y="2167"/>
                    <a:pt x="458" y="2227"/>
                  </a:cubicBezTo>
                  <a:cubicBezTo>
                    <a:pt x="668" y="2361"/>
                    <a:pt x="898" y="2465"/>
                    <a:pt x="1119" y="2582"/>
                  </a:cubicBezTo>
                  <a:cubicBezTo>
                    <a:pt x="1373" y="2717"/>
                    <a:pt x="1622" y="2870"/>
                    <a:pt x="1837" y="3063"/>
                  </a:cubicBezTo>
                  <a:cubicBezTo>
                    <a:pt x="2070" y="3271"/>
                    <a:pt x="2270" y="3512"/>
                    <a:pt x="2426" y="3782"/>
                  </a:cubicBezTo>
                  <a:cubicBezTo>
                    <a:pt x="2570" y="4034"/>
                    <a:pt x="2689" y="4298"/>
                    <a:pt x="2814" y="4558"/>
                  </a:cubicBezTo>
                  <a:cubicBezTo>
                    <a:pt x="2844" y="4621"/>
                    <a:pt x="2876" y="4684"/>
                    <a:pt x="2907" y="4748"/>
                  </a:cubicBezTo>
                  <a:cubicBezTo>
                    <a:pt x="2949" y="4827"/>
                    <a:pt x="2988" y="4906"/>
                    <a:pt x="3032" y="4982"/>
                  </a:cubicBezTo>
                  <a:cubicBezTo>
                    <a:pt x="3080" y="5059"/>
                    <a:pt x="3128" y="5138"/>
                    <a:pt x="3183" y="5209"/>
                  </a:cubicBezTo>
                  <a:cubicBezTo>
                    <a:pt x="3225" y="5259"/>
                    <a:pt x="3263" y="5308"/>
                    <a:pt x="3304" y="5355"/>
                  </a:cubicBezTo>
                  <a:cubicBezTo>
                    <a:pt x="3462" y="5530"/>
                    <a:pt x="3634" y="5686"/>
                    <a:pt x="3815" y="5836"/>
                  </a:cubicBezTo>
                  <a:cubicBezTo>
                    <a:pt x="3944" y="5944"/>
                    <a:pt x="4078" y="6050"/>
                    <a:pt x="4209" y="6160"/>
                  </a:cubicBezTo>
                  <a:cubicBezTo>
                    <a:pt x="4187" y="6081"/>
                    <a:pt x="4165" y="6000"/>
                    <a:pt x="4144" y="5921"/>
                  </a:cubicBezTo>
                  <a:cubicBezTo>
                    <a:pt x="4072" y="5660"/>
                    <a:pt x="4000" y="5397"/>
                    <a:pt x="3914" y="5138"/>
                  </a:cubicBezTo>
                  <a:cubicBezTo>
                    <a:pt x="3844" y="4930"/>
                    <a:pt x="3756" y="4712"/>
                    <a:pt x="3640" y="4465"/>
                  </a:cubicBezTo>
                  <a:cubicBezTo>
                    <a:pt x="3452" y="4060"/>
                    <a:pt x="3202" y="3652"/>
                    <a:pt x="2879" y="3218"/>
                  </a:cubicBezTo>
                  <a:cubicBezTo>
                    <a:pt x="2558" y="2789"/>
                    <a:pt x="2199" y="2394"/>
                    <a:pt x="1955" y="2134"/>
                  </a:cubicBezTo>
                  <a:lnTo>
                    <a:pt x="1675" y="1842"/>
                  </a:lnTo>
                  <a:cubicBezTo>
                    <a:pt x="1593" y="1757"/>
                    <a:pt x="1510" y="1674"/>
                    <a:pt x="1429" y="1588"/>
                  </a:cubicBezTo>
                  <a:cubicBezTo>
                    <a:pt x="1227" y="1375"/>
                    <a:pt x="1039" y="1153"/>
                    <a:pt x="849" y="930"/>
                  </a:cubicBezTo>
                  <a:cubicBezTo>
                    <a:pt x="595" y="625"/>
                    <a:pt x="351" y="312"/>
                    <a:pt x="106" y="1"/>
                  </a:cubicBezTo>
                  <a:close/>
                </a:path>
              </a:pathLst>
            </a:custGeom>
            <a:solidFill>
              <a:srgbClr val="AAB5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04" name="Google Shape;4204;p16"/>
            <p:cNvSpPr/>
            <p:nvPr/>
          </p:nvSpPr>
          <p:spPr>
            <a:xfrm>
              <a:off x="4311325" y="-1270525"/>
              <a:ext cx="100" cy="125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1" y="1"/>
                  </a:moveTo>
                  <a:cubicBezTo>
                    <a:pt x="2" y="3"/>
                    <a:pt x="2" y="5"/>
                    <a:pt x="4" y="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AAB5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05" name="Google Shape;4205;p16"/>
            <p:cNvSpPr/>
            <p:nvPr/>
          </p:nvSpPr>
          <p:spPr>
            <a:xfrm>
              <a:off x="4388000" y="-1187675"/>
              <a:ext cx="425" cy="450"/>
            </a:xfrm>
            <a:custGeom>
              <a:avLst/>
              <a:gdLst/>
              <a:ahLst/>
              <a:cxnLst/>
              <a:rect l="l" t="t" r="r" b="b"/>
              <a:pathLst>
                <a:path w="17" h="18" extrusionOk="0">
                  <a:moveTo>
                    <a:pt x="0" y="0"/>
                  </a:moveTo>
                  <a:cubicBezTo>
                    <a:pt x="6" y="7"/>
                    <a:pt x="11" y="10"/>
                    <a:pt x="16" y="17"/>
                  </a:cubicBezTo>
                  <a:cubicBezTo>
                    <a:pt x="11" y="10"/>
                    <a:pt x="6" y="4"/>
                    <a:pt x="0" y="0"/>
                  </a:cubicBezTo>
                  <a:close/>
                </a:path>
              </a:pathLst>
            </a:custGeom>
            <a:solidFill>
              <a:srgbClr val="AAB5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06" name="Google Shape;4206;p16"/>
            <p:cNvSpPr/>
            <p:nvPr/>
          </p:nvSpPr>
          <p:spPr>
            <a:xfrm>
              <a:off x="4588750" y="-1589425"/>
              <a:ext cx="92700" cy="13275"/>
            </a:xfrm>
            <a:custGeom>
              <a:avLst/>
              <a:gdLst/>
              <a:ahLst/>
              <a:cxnLst/>
              <a:rect l="l" t="t" r="r" b="b"/>
              <a:pathLst>
                <a:path w="3708" h="531" extrusionOk="0">
                  <a:moveTo>
                    <a:pt x="1054" y="294"/>
                  </a:moveTo>
                  <a:cubicBezTo>
                    <a:pt x="1047" y="295"/>
                    <a:pt x="1040" y="295"/>
                    <a:pt x="1033" y="297"/>
                  </a:cubicBezTo>
                  <a:lnTo>
                    <a:pt x="1033" y="297"/>
                  </a:lnTo>
                  <a:cubicBezTo>
                    <a:pt x="1040" y="296"/>
                    <a:pt x="1047" y="295"/>
                    <a:pt x="1054" y="294"/>
                  </a:cubicBezTo>
                  <a:close/>
                  <a:moveTo>
                    <a:pt x="3708" y="1"/>
                  </a:moveTo>
                  <a:lnTo>
                    <a:pt x="3708" y="1"/>
                  </a:lnTo>
                  <a:cubicBezTo>
                    <a:pt x="3643" y="12"/>
                    <a:pt x="3576" y="22"/>
                    <a:pt x="3507" y="31"/>
                  </a:cubicBezTo>
                  <a:cubicBezTo>
                    <a:pt x="3086" y="87"/>
                    <a:pt x="2664" y="127"/>
                    <a:pt x="2239" y="166"/>
                  </a:cubicBezTo>
                  <a:cubicBezTo>
                    <a:pt x="1831" y="205"/>
                    <a:pt x="1424" y="246"/>
                    <a:pt x="1019" y="300"/>
                  </a:cubicBezTo>
                  <a:cubicBezTo>
                    <a:pt x="1023" y="298"/>
                    <a:pt x="1028" y="297"/>
                    <a:pt x="1033" y="297"/>
                  </a:cubicBezTo>
                  <a:lnTo>
                    <a:pt x="1033" y="297"/>
                  </a:lnTo>
                  <a:cubicBezTo>
                    <a:pt x="750" y="335"/>
                    <a:pt x="470" y="382"/>
                    <a:pt x="195" y="449"/>
                  </a:cubicBezTo>
                  <a:cubicBezTo>
                    <a:pt x="130" y="466"/>
                    <a:pt x="65" y="482"/>
                    <a:pt x="1" y="501"/>
                  </a:cubicBezTo>
                  <a:cubicBezTo>
                    <a:pt x="133" y="504"/>
                    <a:pt x="267" y="508"/>
                    <a:pt x="402" y="512"/>
                  </a:cubicBezTo>
                  <a:lnTo>
                    <a:pt x="511" y="516"/>
                  </a:lnTo>
                  <a:lnTo>
                    <a:pt x="618" y="519"/>
                  </a:lnTo>
                  <a:cubicBezTo>
                    <a:pt x="809" y="526"/>
                    <a:pt x="999" y="531"/>
                    <a:pt x="1190" y="531"/>
                  </a:cubicBezTo>
                  <a:lnTo>
                    <a:pt x="1388" y="528"/>
                  </a:lnTo>
                  <a:cubicBezTo>
                    <a:pt x="1780" y="521"/>
                    <a:pt x="2121" y="488"/>
                    <a:pt x="2428" y="426"/>
                  </a:cubicBezTo>
                  <a:cubicBezTo>
                    <a:pt x="2694" y="373"/>
                    <a:pt x="2980" y="288"/>
                    <a:pt x="3326" y="157"/>
                  </a:cubicBezTo>
                  <a:cubicBezTo>
                    <a:pt x="3455" y="109"/>
                    <a:pt x="3583" y="57"/>
                    <a:pt x="3708" y="1"/>
                  </a:cubicBezTo>
                  <a:close/>
                </a:path>
              </a:pathLst>
            </a:custGeom>
            <a:solidFill>
              <a:srgbClr val="AAB5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07" name="Google Shape;4207;p16"/>
            <p:cNvSpPr/>
            <p:nvPr/>
          </p:nvSpPr>
          <p:spPr>
            <a:xfrm>
              <a:off x="4453425" y="-2059125"/>
              <a:ext cx="62850" cy="120100"/>
            </a:xfrm>
            <a:custGeom>
              <a:avLst/>
              <a:gdLst/>
              <a:ahLst/>
              <a:cxnLst/>
              <a:rect l="l" t="t" r="r" b="b"/>
              <a:pathLst>
                <a:path w="2514" h="4804" extrusionOk="0">
                  <a:moveTo>
                    <a:pt x="0" y="1"/>
                  </a:moveTo>
                  <a:lnTo>
                    <a:pt x="0" y="1"/>
                  </a:lnTo>
                  <a:cubicBezTo>
                    <a:pt x="54" y="57"/>
                    <a:pt x="100" y="114"/>
                    <a:pt x="144" y="174"/>
                  </a:cubicBezTo>
                  <a:cubicBezTo>
                    <a:pt x="338" y="424"/>
                    <a:pt x="528" y="684"/>
                    <a:pt x="667" y="969"/>
                  </a:cubicBezTo>
                  <a:cubicBezTo>
                    <a:pt x="809" y="1253"/>
                    <a:pt x="920" y="1555"/>
                    <a:pt x="953" y="1874"/>
                  </a:cubicBezTo>
                  <a:cubicBezTo>
                    <a:pt x="961" y="1955"/>
                    <a:pt x="970" y="2040"/>
                    <a:pt x="964" y="2122"/>
                  </a:cubicBezTo>
                  <a:cubicBezTo>
                    <a:pt x="961" y="2194"/>
                    <a:pt x="956" y="2264"/>
                    <a:pt x="941" y="2333"/>
                  </a:cubicBezTo>
                  <a:cubicBezTo>
                    <a:pt x="917" y="2462"/>
                    <a:pt x="881" y="2589"/>
                    <a:pt x="859" y="2718"/>
                  </a:cubicBezTo>
                  <a:cubicBezTo>
                    <a:pt x="852" y="2781"/>
                    <a:pt x="852" y="2840"/>
                    <a:pt x="856" y="2902"/>
                  </a:cubicBezTo>
                  <a:lnTo>
                    <a:pt x="856" y="2903"/>
                  </a:lnTo>
                  <a:lnTo>
                    <a:pt x="856" y="2905"/>
                  </a:lnTo>
                  <a:cubicBezTo>
                    <a:pt x="862" y="2931"/>
                    <a:pt x="868" y="2952"/>
                    <a:pt x="877" y="2975"/>
                  </a:cubicBezTo>
                  <a:cubicBezTo>
                    <a:pt x="881" y="2987"/>
                    <a:pt x="884" y="2997"/>
                    <a:pt x="888" y="3005"/>
                  </a:cubicBezTo>
                  <a:cubicBezTo>
                    <a:pt x="900" y="3037"/>
                    <a:pt x="918" y="3063"/>
                    <a:pt x="934" y="3090"/>
                  </a:cubicBezTo>
                  <a:cubicBezTo>
                    <a:pt x="973" y="3133"/>
                    <a:pt x="1009" y="3175"/>
                    <a:pt x="1049" y="3214"/>
                  </a:cubicBezTo>
                  <a:cubicBezTo>
                    <a:pt x="1083" y="3238"/>
                    <a:pt x="1119" y="3257"/>
                    <a:pt x="1157" y="3277"/>
                  </a:cubicBezTo>
                  <a:cubicBezTo>
                    <a:pt x="1299" y="3331"/>
                    <a:pt x="1455" y="3354"/>
                    <a:pt x="1592" y="3428"/>
                  </a:cubicBezTo>
                  <a:cubicBezTo>
                    <a:pt x="1678" y="3475"/>
                    <a:pt x="1766" y="3534"/>
                    <a:pt x="1832" y="3606"/>
                  </a:cubicBezTo>
                  <a:cubicBezTo>
                    <a:pt x="1924" y="3701"/>
                    <a:pt x="2001" y="3808"/>
                    <a:pt x="2070" y="3922"/>
                  </a:cubicBezTo>
                  <a:cubicBezTo>
                    <a:pt x="2241" y="4203"/>
                    <a:pt x="2389" y="4498"/>
                    <a:pt x="2514" y="4804"/>
                  </a:cubicBezTo>
                  <a:cubicBezTo>
                    <a:pt x="2485" y="4670"/>
                    <a:pt x="2455" y="4539"/>
                    <a:pt x="2422" y="4410"/>
                  </a:cubicBezTo>
                  <a:cubicBezTo>
                    <a:pt x="2198" y="3489"/>
                    <a:pt x="1873" y="2645"/>
                    <a:pt x="1460" y="1902"/>
                  </a:cubicBezTo>
                  <a:cubicBezTo>
                    <a:pt x="1251" y="1525"/>
                    <a:pt x="991" y="1138"/>
                    <a:pt x="690" y="755"/>
                  </a:cubicBezTo>
                  <a:cubicBezTo>
                    <a:pt x="486" y="498"/>
                    <a:pt x="257" y="248"/>
                    <a:pt x="0" y="1"/>
                  </a:cubicBezTo>
                  <a:close/>
                </a:path>
              </a:pathLst>
            </a:custGeom>
            <a:solidFill>
              <a:srgbClr val="AAB5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08" name="Google Shape;4208;p16"/>
            <p:cNvSpPr/>
            <p:nvPr/>
          </p:nvSpPr>
          <p:spPr>
            <a:xfrm>
              <a:off x="4474675" y="-1987525"/>
              <a:ext cx="200" cy="950"/>
            </a:xfrm>
            <a:custGeom>
              <a:avLst/>
              <a:gdLst/>
              <a:ahLst/>
              <a:cxnLst/>
              <a:rect l="l" t="t" r="r" b="b"/>
              <a:pathLst>
                <a:path w="8" h="38" extrusionOk="0">
                  <a:moveTo>
                    <a:pt x="1" y="1"/>
                  </a:moveTo>
                  <a:cubicBezTo>
                    <a:pt x="2" y="15"/>
                    <a:pt x="5" y="26"/>
                    <a:pt x="8" y="38"/>
                  </a:cubicBezTo>
                  <a:cubicBezTo>
                    <a:pt x="5" y="25"/>
                    <a:pt x="4" y="12"/>
                    <a:pt x="1" y="1"/>
                  </a:cubicBezTo>
                  <a:close/>
                </a:path>
              </a:pathLst>
            </a:custGeom>
            <a:solidFill>
              <a:srgbClr val="AAB5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09" name="Google Shape;4209;p16"/>
            <p:cNvSpPr/>
            <p:nvPr/>
          </p:nvSpPr>
          <p:spPr>
            <a:xfrm>
              <a:off x="4493425" y="-2302825"/>
              <a:ext cx="75825" cy="88725"/>
            </a:xfrm>
            <a:custGeom>
              <a:avLst/>
              <a:gdLst/>
              <a:ahLst/>
              <a:cxnLst/>
              <a:rect l="l" t="t" r="r" b="b"/>
              <a:pathLst>
                <a:path w="3033" h="3549" extrusionOk="0">
                  <a:moveTo>
                    <a:pt x="184" y="0"/>
                  </a:moveTo>
                  <a:cubicBezTo>
                    <a:pt x="150" y="0"/>
                    <a:pt x="118" y="12"/>
                    <a:pt x="94" y="29"/>
                  </a:cubicBezTo>
                  <a:cubicBezTo>
                    <a:pt x="58" y="147"/>
                    <a:pt x="29" y="265"/>
                    <a:pt x="10" y="387"/>
                  </a:cubicBezTo>
                  <a:lnTo>
                    <a:pt x="10" y="398"/>
                  </a:lnTo>
                  <a:cubicBezTo>
                    <a:pt x="2" y="496"/>
                    <a:pt x="0" y="594"/>
                    <a:pt x="10" y="693"/>
                  </a:cubicBezTo>
                  <a:cubicBezTo>
                    <a:pt x="25" y="782"/>
                    <a:pt x="49" y="867"/>
                    <a:pt x="79" y="948"/>
                  </a:cubicBezTo>
                  <a:cubicBezTo>
                    <a:pt x="131" y="1062"/>
                    <a:pt x="196" y="1167"/>
                    <a:pt x="270" y="1264"/>
                  </a:cubicBezTo>
                  <a:lnTo>
                    <a:pt x="275" y="1270"/>
                  </a:lnTo>
                  <a:cubicBezTo>
                    <a:pt x="275" y="1270"/>
                    <a:pt x="275" y="1272"/>
                    <a:pt x="278" y="1272"/>
                  </a:cubicBezTo>
                  <a:cubicBezTo>
                    <a:pt x="278" y="1274"/>
                    <a:pt x="279" y="1274"/>
                    <a:pt x="279" y="1276"/>
                  </a:cubicBezTo>
                  <a:cubicBezTo>
                    <a:pt x="371" y="1389"/>
                    <a:pt x="467" y="1494"/>
                    <a:pt x="569" y="1599"/>
                  </a:cubicBezTo>
                  <a:cubicBezTo>
                    <a:pt x="681" y="1713"/>
                    <a:pt x="802" y="1823"/>
                    <a:pt x="895" y="1954"/>
                  </a:cubicBezTo>
                  <a:cubicBezTo>
                    <a:pt x="956" y="2043"/>
                    <a:pt x="1013" y="2132"/>
                    <a:pt x="1060" y="2231"/>
                  </a:cubicBezTo>
                  <a:cubicBezTo>
                    <a:pt x="1093" y="2304"/>
                    <a:pt x="1126" y="2378"/>
                    <a:pt x="1161" y="2454"/>
                  </a:cubicBezTo>
                  <a:cubicBezTo>
                    <a:pt x="1194" y="2531"/>
                    <a:pt x="1228" y="2610"/>
                    <a:pt x="1269" y="2682"/>
                  </a:cubicBezTo>
                  <a:cubicBezTo>
                    <a:pt x="1309" y="2757"/>
                    <a:pt x="1356" y="2827"/>
                    <a:pt x="1407" y="2897"/>
                  </a:cubicBezTo>
                  <a:lnTo>
                    <a:pt x="1408" y="2899"/>
                  </a:lnTo>
                  <a:lnTo>
                    <a:pt x="1408" y="2897"/>
                  </a:lnTo>
                  <a:cubicBezTo>
                    <a:pt x="1409" y="2899"/>
                    <a:pt x="1414" y="2902"/>
                    <a:pt x="1415" y="2906"/>
                  </a:cubicBezTo>
                  <a:cubicBezTo>
                    <a:pt x="1450" y="2948"/>
                    <a:pt x="1484" y="2988"/>
                    <a:pt x="1521" y="3021"/>
                  </a:cubicBezTo>
                  <a:cubicBezTo>
                    <a:pt x="1542" y="3040"/>
                    <a:pt x="1565" y="3057"/>
                    <a:pt x="1586" y="3076"/>
                  </a:cubicBezTo>
                  <a:cubicBezTo>
                    <a:pt x="1654" y="3123"/>
                    <a:pt x="1724" y="3160"/>
                    <a:pt x="1802" y="3196"/>
                  </a:cubicBezTo>
                  <a:cubicBezTo>
                    <a:pt x="1804" y="3199"/>
                    <a:pt x="1807" y="3199"/>
                    <a:pt x="1810" y="3201"/>
                  </a:cubicBezTo>
                  <a:cubicBezTo>
                    <a:pt x="1810" y="3201"/>
                    <a:pt x="1810" y="3201"/>
                    <a:pt x="1810" y="3201"/>
                  </a:cubicBezTo>
                  <a:lnTo>
                    <a:pt x="1810" y="3201"/>
                  </a:lnTo>
                  <a:cubicBezTo>
                    <a:pt x="1812" y="3201"/>
                    <a:pt x="1816" y="3202"/>
                    <a:pt x="1817" y="3205"/>
                  </a:cubicBezTo>
                  <a:cubicBezTo>
                    <a:pt x="1968" y="3259"/>
                    <a:pt x="2123" y="3298"/>
                    <a:pt x="2281" y="3331"/>
                  </a:cubicBezTo>
                  <a:cubicBezTo>
                    <a:pt x="2454" y="3366"/>
                    <a:pt x="2627" y="3396"/>
                    <a:pt x="2793" y="3453"/>
                  </a:cubicBezTo>
                  <a:cubicBezTo>
                    <a:pt x="2873" y="3481"/>
                    <a:pt x="2953" y="3512"/>
                    <a:pt x="3032" y="3548"/>
                  </a:cubicBezTo>
                  <a:cubicBezTo>
                    <a:pt x="2751" y="3242"/>
                    <a:pt x="2442" y="2965"/>
                    <a:pt x="2159" y="2711"/>
                  </a:cubicBezTo>
                  <a:lnTo>
                    <a:pt x="2119" y="2675"/>
                  </a:lnTo>
                  <a:cubicBezTo>
                    <a:pt x="1889" y="2467"/>
                    <a:pt x="1659" y="2254"/>
                    <a:pt x="1441" y="2033"/>
                  </a:cubicBezTo>
                  <a:cubicBezTo>
                    <a:pt x="1218" y="1809"/>
                    <a:pt x="1019" y="1569"/>
                    <a:pt x="848" y="1319"/>
                  </a:cubicBezTo>
                  <a:cubicBezTo>
                    <a:pt x="691" y="1078"/>
                    <a:pt x="562" y="825"/>
                    <a:pt x="466" y="566"/>
                  </a:cubicBezTo>
                  <a:cubicBezTo>
                    <a:pt x="418" y="430"/>
                    <a:pt x="385" y="309"/>
                    <a:pt x="352" y="193"/>
                  </a:cubicBezTo>
                  <a:cubicBezTo>
                    <a:pt x="316" y="65"/>
                    <a:pt x="266" y="11"/>
                    <a:pt x="191" y="3"/>
                  </a:cubicBezTo>
                  <a:lnTo>
                    <a:pt x="184" y="3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AAB5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10" name="Google Shape;4210;p16"/>
            <p:cNvSpPr/>
            <p:nvPr/>
          </p:nvSpPr>
          <p:spPr>
            <a:xfrm>
              <a:off x="4617800" y="-2318525"/>
              <a:ext cx="35225" cy="102975"/>
            </a:xfrm>
            <a:custGeom>
              <a:avLst/>
              <a:gdLst/>
              <a:ahLst/>
              <a:cxnLst/>
              <a:rect l="l" t="t" r="r" b="b"/>
              <a:pathLst>
                <a:path w="1409" h="4119" extrusionOk="0">
                  <a:moveTo>
                    <a:pt x="75" y="2615"/>
                  </a:moveTo>
                  <a:cubicBezTo>
                    <a:pt x="75" y="2616"/>
                    <a:pt x="75" y="2617"/>
                    <a:pt x="75" y="2618"/>
                  </a:cubicBezTo>
                  <a:lnTo>
                    <a:pt x="75" y="2618"/>
                  </a:lnTo>
                  <a:cubicBezTo>
                    <a:pt x="75" y="2617"/>
                    <a:pt x="75" y="2616"/>
                    <a:pt x="75" y="2615"/>
                  </a:cubicBezTo>
                  <a:close/>
                  <a:moveTo>
                    <a:pt x="1408" y="1"/>
                  </a:moveTo>
                  <a:cubicBezTo>
                    <a:pt x="1314" y="124"/>
                    <a:pt x="1194" y="232"/>
                    <a:pt x="1079" y="341"/>
                  </a:cubicBezTo>
                  <a:cubicBezTo>
                    <a:pt x="947" y="468"/>
                    <a:pt x="821" y="598"/>
                    <a:pt x="706" y="745"/>
                  </a:cubicBezTo>
                  <a:cubicBezTo>
                    <a:pt x="646" y="832"/>
                    <a:pt x="584" y="921"/>
                    <a:pt x="535" y="1019"/>
                  </a:cubicBezTo>
                  <a:cubicBezTo>
                    <a:pt x="483" y="1121"/>
                    <a:pt x="436" y="1223"/>
                    <a:pt x="394" y="1329"/>
                  </a:cubicBezTo>
                  <a:cubicBezTo>
                    <a:pt x="397" y="1319"/>
                    <a:pt x="403" y="1308"/>
                    <a:pt x="404" y="1299"/>
                  </a:cubicBezTo>
                  <a:lnTo>
                    <a:pt x="404" y="1299"/>
                  </a:lnTo>
                  <a:cubicBezTo>
                    <a:pt x="233" y="1730"/>
                    <a:pt x="132" y="2183"/>
                    <a:pt x="73" y="2641"/>
                  </a:cubicBezTo>
                  <a:lnTo>
                    <a:pt x="73" y="2641"/>
                  </a:lnTo>
                  <a:cubicBezTo>
                    <a:pt x="74" y="2634"/>
                    <a:pt x="74" y="2626"/>
                    <a:pt x="75" y="2618"/>
                  </a:cubicBezTo>
                  <a:lnTo>
                    <a:pt x="75" y="2618"/>
                  </a:lnTo>
                  <a:cubicBezTo>
                    <a:pt x="14" y="3113"/>
                    <a:pt x="1" y="3613"/>
                    <a:pt x="57" y="4107"/>
                  </a:cubicBezTo>
                  <a:cubicBezTo>
                    <a:pt x="74" y="4114"/>
                    <a:pt x="94" y="4119"/>
                    <a:pt x="113" y="4119"/>
                  </a:cubicBezTo>
                  <a:cubicBezTo>
                    <a:pt x="219" y="4119"/>
                    <a:pt x="302" y="4044"/>
                    <a:pt x="311" y="3945"/>
                  </a:cubicBezTo>
                  <a:cubicBezTo>
                    <a:pt x="325" y="3788"/>
                    <a:pt x="345" y="3635"/>
                    <a:pt x="371" y="3480"/>
                  </a:cubicBezTo>
                  <a:cubicBezTo>
                    <a:pt x="432" y="3214"/>
                    <a:pt x="512" y="2947"/>
                    <a:pt x="616" y="2661"/>
                  </a:cubicBezTo>
                  <a:cubicBezTo>
                    <a:pt x="683" y="2487"/>
                    <a:pt x="756" y="2319"/>
                    <a:pt x="828" y="2148"/>
                  </a:cubicBezTo>
                  <a:lnTo>
                    <a:pt x="848" y="2104"/>
                  </a:lnTo>
                  <a:lnTo>
                    <a:pt x="894" y="1996"/>
                  </a:lnTo>
                  <a:lnTo>
                    <a:pt x="985" y="1782"/>
                  </a:lnTo>
                  <a:cubicBezTo>
                    <a:pt x="1128" y="1440"/>
                    <a:pt x="1229" y="1151"/>
                    <a:pt x="1295" y="877"/>
                  </a:cubicBezTo>
                  <a:cubicBezTo>
                    <a:pt x="1367" y="598"/>
                    <a:pt x="1403" y="304"/>
                    <a:pt x="1408" y="1"/>
                  </a:cubicBezTo>
                  <a:close/>
                </a:path>
              </a:pathLst>
            </a:custGeom>
            <a:solidFill>
              <a:srgbClr val="AAB5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11" name="Google Shape;4211;p16"/>
            <p:cNvSpPr/>
            <p:nvPr/>
          </p:nvSpPr>
          <p:spPr>
            <a:xfrm>
              <a:off x="4718300" y="-2120100"/>
              <a:ext cx="38625" cy="22975"/>
            </a:xfrm>
            <a:custGeom>
              <a:avLst/>
              <a:gdLst/>
              <a:ahLst/>
              <a:cxnLst/>
              <a:rect l="l" t="t" r="r" b="b"/>
              <a:pathLst>
                <a:path w="1545" h="919" extrusionOk="0">
                  <a:moveTo>
                    <a:pt x="1362" y="1"/>
                  </a:moveTo>
                  <a:cubicBezTo>
                    <a:pt x="1337" y="1"/>
                    <a:pt x="1315" y="9"/>
                    <a:pt x="1294" y="22"/>
                  </a:cubicBezTo>
                  <a:cubicBezTo>
                    <a:pt x="1002" y="190"/>
                    <a:pt x="716" y="373"/>
                    <a:pt x="446" y="571"/>
                  </a:cubicBezTo>
                  <a:cubicBezTo>
                    <a:pt x="297" y="679"/>
                    <a:pt x="147" y="795"/>
                    <a:pt x="1" y="919"/>
                  </a:cubicBezTo>
                  <a:cubicBezTo>
                    <a:pt x="43" y="884"/>
                    <a:pt x="89" y="851"/>
                    <a:pt x="135" y="822"/>
                  </a:cubicBezTo>
                  <a:cubicBezTo>
                    <a:pt x="206" y="781"/>
                    <a:pt x="277" y="739"/>
                    <a:pt x="353" y="705"/>
                  </a:cubicBezTo>
                  <a:cubicBezTo>
                    <a:pt x="485" y="647"/>
                    <a:pt x="620" y="595"/>
                    <a:pt x="756" y="547"/>
                  </a:cubicBezTo>
                  <a:cubicBezTo>
                    <a:pt x="873" y="508"/>
                    <a:pt x="989" y="470"/>
                    <a:pt x="1103" y="423"/>
                  </a:cubicBezTo>
                  <a:lnTo>
                    <a:pt x="1103" y="423"/>
                  </a:lnTo>
                  <a:lnTo>
                    <a:pt x="1087" y="429"/>
                  </a:lnTo>
                  <a:cubicBezTo>
                    <a:pt x="1144" y="403"/>
                    <a:pt x="1200" y="380"/>
                    <a:pt x="1252" y="350"/>
                  </a:cubicBezTo>
                  <a:cubicBezTo>
                    <a:pt x="1302" y="321"/>
                    <a:pt x="1348" y="291"/>
                    <a:pt x="1396" y="256"/>
                  </a:cubicBezTo>
                  <a:cubicBezTo>
                    <a:pt x="1447" y="213"/>
                    <a:pt x="1498" y="170"/>
                    <a:pt x="1545" y="123"/>
                  </a:cubicBezTo>
                  <a:cubicBezTo>
                    <a:pt x="1538" y="101"/>
                    <a:pt x="1525" y="81"/>
                    <a:pt x="1511" y="65"/>
                  </a:cubicBezTo>
                  <a:cubicBezTo>
                    <a:pt x="1476" y="27"/>
                    <a:pt x="1420" y="1"/>
                    <a:pt x="1368" y="1"/>
                  </a:cubicBezTo>
                  <a:cubicBezTo>
                    <a:pt x="1366" y="1"/>
                    <a:pt x="1364" y="1"/>
                    <a:pt x="1362" y="1"/>
                  </a:cubicBezTo>
                  <a:close/>
                </a:path>
              </a:pathLst>
            </a:custGeom>
            <a:solidFill>
              <a:srgbClr val="AAB5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12" name="Google Shape;4212;p16"/>
            <p:cNvSpPr/>
            <p:nvPr/>
          </p:nvSpPr>
          <p:spPr>
            <a:xfrm>
              <a:off x="4753425" y="-2114175"/>
              <a:ext cx="325" cy="275"/>
            </a:xfrm>
            <a:custGeom>
              <a:avLst/>
              <a:gdLst/>
              <a:ahLst/>
              <a:cxnLst/>
              <a:rect l="l" t="t" r="r" b="b"/>
              <a:pathLst>
                <a:path w="13" h="11" extrusionOk="0">
                  <a:moveTo>
                    <a:pt x="12" y="1"/>
                  </a:moveTo>
                  <a:cubicBezTo>
                    <a:pt x="11" y="2"/>
                    <a:pt x="10" y="4"/>
                    <a:pt x="9" y="5"/>
                  </a:cubicBezTo>
                  <a:lnTo>
                    <a:pt x="9" y="5"/>
                  </a:lnTo>
                  <a:cubicBezTo>
                    <a:pt x="10" y="4"/>
                    <a:pt x="12" y="3"/>
                    <a:pt x="12" y="1"/>
                  </a:cubicBezTo>
                  <a:close/>
                  <a:moveTo>
                    <a:pt x="9" y="5"/>
                  </a:moveTo>
                  <a:cubicBezTo>
                    <a:pt x="6" y="7"/>
                    <a:pt x="3" y="9"/>
                    <a:pt x="1" y="11"/>
                  </a:cubicBezTo>
                  <a:cubicBezTo>
                    <a:pt x="4" y="11"/>
                    <a:pt x="6" y="9"/>
                    <a:pt x="9" y="5"/>
                  </a:cubicBezTo>
                  <a:close/>
                </a:path>
              </a:pathLst>
            </a:custGeom>
            <a:solidFill>
              <a:srgbClr val="AAB5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13" name="Google Shape;4213;p16"/>
            <p:cNvSpPr/>
            <p:nvPr/>
          </p:nvSpPr>
          <p:spPr>
            <a:xfrm>
              <a:off x="4663625" y="-2094250"/>
              <a:ext cx="51375" cy="70675"/>
            </a:xfrm>
            <a:custGeom>
              <a:avLst/>
              <a:gdLst/>
              <a:ahLst/>
              <a:cxnLst/>
              <a:rect l="l" t="t" r="r" b="b"/>
              <a:pathLst>
                <a:path w="2055" h="2827" extrusionOk="0">
                  <a:moveTo>
                    <a:pt x="740" y="2441"/>
                  </a:moveTo>
                  <a:lnTo>
                    <a:pt x="740" y="2441"/>
                  </a:lnTo>
                  <a:cubicBezTo>
                    <a:pt x="735" y="2444"/>
                    <a:pt x="729" y="2446"/>
                    <a:pt x="724" y="2448"/>
                  </a:cubicBezTo>
                  <a:cubicBezTo>
                    <a:pt x="730" y="2446"/>
                    <a:pt x="735" y="2444"/>
                    <a:pt x="740" y="2441"/>
                  </a:cubicBezTo>
                  <a:close/>
                  <a:moveTo>
                    <a:pt x="2054" y="1"/>
                  </a:moveTo>
                  <a:cubicBezTo>
                    <a:pt x="1984" y="61"/>
                    <a:pt x="1915" y="126"/>
                    <a:pt x="1845" y="192"/>
                  </a:cubicBezTo>
                  <a:cubicBezTo>
                    <a:pt x="1359" y="652"/>
                    <a:pt x="927" y="1179"/>
                    <a:pt x="559" y="1758"/>
                  </a:cubicBezTo>
                  <a:cubicBezTo>
                    <a:pt x="401" y="2010"/>
                    <a:pt x="245" y="2299"/>
                    <a:pt x="82" y="2642"/>
                  </a:cubicBezTo>
                  <a:cubicBezTo>
                    <a:pt x="54" y="2704"/>
                    <a:pt x="28" y="2764"/>
                    <a:pt x="0" y="2826"/>
                  </a:cubicBezTo>
                  <a:cubicBezTo>
                    <a:pt x="54" y="2777"/>
                    <a:pt x="110" y="2727"/>
                    <a:pt x="173" y="2690"/>
                  </a:cubicBezTo>
                  <a:cubicBezTo>
                    <a:pt x="245" y="2644"/>
                    <a:pt x="318" y="2606"/>
                    <a:pt x="397" y="2572"/>
                  </a:cubicBezTo>
                  <a:cubicBezTo>
                    <a:pt x="515" y="2521"/>
                    <a:pt x="636" y="2482"/>
                    <a:pt x="755" y="2435"/>
                  </a:cubicBezTo>
                  <a:lnTo>
                    <a:pt x="755" y="2435"/>
                  </a:lnTo>
                  <a:cubicBezTo>
                    <a:pt x="750" y="2437"/>
                    <a:pt x="745" y="2439"/>
                    <a:pt x="740" y="2441"/>
                  </a:cubicBezTo>
                  <a:lnTo>
                    <a:pt x="740" y="2441"/>
                  </a:lnTo>
                  <a:cubicBezTo>
                    <a:pt x="746" y="2439"/>
                    <a:pt x="752" y="2437"/>
                    <a:pt x="757" y="2434"/>
                  </a:cubicBezTo>
                  <a:lnTo>
                    <a:pt x="757" y="2434"/>
                  </a:lnTo>
                  <a:cubicBezTo>
                    <a:pt x="757" y="2434"/>
                    <a:pt x="756" y="2435"/>
                    <a:pt x="755" y="2435"/>
                  </a:cubicBezTo>
                  <a:lnTo>
                    <a:pt x="755" y="2435"/>
                  </a:lnTo>
                  <a:cubicBezTo>
                    <a:pt x="792" y="2419"/>
                    <a:pt x="830" y="2401"/>
                    <a:pt x="865" y="2381"/>
                  </a:cubicBezTo>
                  <a:cubicBezTo>
                    <a:pt x="904" y="2355"/>
                    <a:pt x="941" y="2331"/>
                    <a:pt x="976" y="2303"/>
                  </a:cubicBezTo>
                  <a:cubicBezTo>
                    <a:pt x="1042" y="2247"/>
                    <a:pt x="1104" y="2191"/>
                    <a:pt x="1158" y="2127"/>
                  </a:cubicBezTo>
                  <a:cubicBezTo>
                    <a:pt x="1210" y="2053"/>
                    <a:pt x="1250" y="1979"/>
                    <a:pt x="1286" y="1897"/>
                  </a:cubicBezTo>
                  <a:cubicBezTo>
                    <a:pt x="1401" y="1598"/>
                    <a:pt x="1467" y="1282"/>
                    <a:pt x="1556" y="970"/>
                  </a:cubicBezTo>
                  <a:cubicBezTo>
                    <a:pt x="1595" y="838"/>
                    <a:pt x="1635" y="705"/>
                    <a:pt x="1687" y="578"/>
                  </a:cubicBezTo>
                  <a:cubicBezTo>
                    <a:pt x="1733" y="459"/>
                    <a:pt x="1790" y="343"/>
                    <a:pt x="1862" y="236"/>
                  </a:cubicBezTo>
                  <a:cubicBezTo>
                    <a:pt x="1919" y="155"/>
                    <a:pt x="1983" y="73"/>
                    <a:pt x="2054" y="1"/>
                  </a:cubicBezTo>
                  <a:close/>
                </a:path>
              </a:pathLst>
            </a:custGeom>
            <a:solidFill>
              <a:srgbClr val="AAB5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14" name="Google Shape;4214;p16"/>
            <p:cNvSpPr/>
            <p:nvPr/>
          </p:nvSpPr>
          <p:spPr>
            <a:xfrm>
              <a:off x="4560000" y="-1323375"/>
              <a:ext cx="85200" cy="87175"/>
            </a:xfrm>
            <a:custGeom>
              <a:avLst/>
              <a:gdLst/>
              <a:ahLst/>
              <a:cxnLst/>
              <a:rect l="l" t="t" r="r" b="b"/>
              <a:pathLst>
                <a:path w="3408" h="3487" extrusionOk="0">
                  <a:moveTo>
                    <a:pt x="3407" y="0"/>
                  </a:moveTo>
                  <a:lnTo>
                    <a:pt x="3407" y="0"/>
                  </a:lnTo>
                  <a:cubicBezTo>
                    <a:pt x="2936" y="427"/>
                    <a:pt x="2600" y="978"/>
                    <a:pt x="2241" y="1500"/>
                  </a:cubicBezTo>
                  <a:cubicBezTo>
                    <a:pt x="2158" y="1623"/>
                    <a:pt x="2071" y="1744"/>
                    <a:pt x="1982" y="1862"/>
                  </a:cubicBezTo>
                  <a:cubicBezTo>
                    <a:pt x="1941" y="1915"/>
                    <a:pt x="1898" y="1969"/>
                    <a:pt x="1855" y="2020"/>
                  </a:cubicBezTo>
                  <a:cubicBezTo>
                    <a:pt x="1799" y="2083"/>
                    <a:pt x="1745" y="2143"/>
                    <a:pt x="1681" y="2196"/>
                  </a:cubicBezTo>
                  <a:cubicBezTo>
                    <a:pt x="1605" y="2254"/>
                    <a:pt x="1529" y="2306"/>
                    <a:pt x="1439" y="2344"/>
                  </a:cubicBezTo>
                  <a:cubicBezTo>
                    <a:pt x="1352" y="2385"/>
                    <a:pt x="1263" y="2416"/>
                    <a:pt x="1167" y="2436"/>
                  </a:cubicBezTo>
                  <a:cubicBezTo>
                    <a:pt x="1078" y="2458"/>
                    <a:pt x="990" y="2476"/>
                    <a:pt x="901" y="2498"/>
                  </a:cubicBezTo>
                  <a:cubicBezTo>
                    <a:pt x="849" y="2510"/>
                    <a:pt x="797" y="2522"/>
                    <a:pt x="749" y="2543"/>
                  </a:cubicBezTo>
                  <a:cubicBezTo>
                    <a:pt x="717" y="2553"/>
                    <a:pt x="684" y="2567"/>
                    <a:pt x="654" y="2584"/>
                  </a:cubicBezTo>
                  <a:cubicBezTo>
                    <a:pt x="659" y="2581"/>
                    <a:pt x="665" y="2579"/>
                    <a:pt x="670" y="2577"/>
                  </a:cubicBezTo>
                  <a:lnTo>
                    <a:pt x="670" y="2577"/>
                  </a:lnTo>
                  <a:cubicBezTo>
                    <a:pt x="642" y="2592"/>
                    <a:pt x="615" y="2609"/>
                    <a:pt x="588" y="2629"/>
                  </a:cubicBezTo>
                  <a:cubicBezTo>
                    <a:pt x="556" y="2650"/>
                    <a:pt x="530" y="2672"/>
                    <a:pt x="499" y="2696"/>
                  </a:cubicBezTo>
                  <a:cubicBezTo>
                    <a:pt x="509" y="2692"/>
                    <a:pt x="513" y="2686"/>
                    <a:pt x="520" y="2680"/>
                  </a:cubicBezTo>
                  <a:lnTo>
                    <a:pt x="520" y="2680"/>
                  </a:lnTo>
                  <a:cubicBezTo>
                    <a:pt x="480" y="2718"/>
                    <a:pt x="440" y="2757"/>
                    <a:pt x="405" y="2797"/>
                  </a:cubicBezTo>
                  <a:cubicBezTo>
                    <a:pt x="369" y="2840"/>
                    <a:pt x="336" y="2886"/>
                    <a:pt x="303" y="2930"/>
                  </a:cubicBezTo>
                  <a:cubicBezTo>
                    <a:pt x="309" y="2922"/>
                    <a:pt x="312" y="2916"/>
                    <a:pt x="318" y="2907"/>
                  </a:cubicBezTo>
                  <a:lnTo>
                    <a:pt x="318" y="2907"/>
                  </a:lnTo>
                  <a:cubicBezTo>
                    <a:pt x="244" y="3017"/>
                    <a:pt x="180" y="3131"/>
                    <a:pt x="118" y="3249"/>
                  </a:cubicBezTo>
                  <a:lnTo>
                    <a:pt x="0" y="3486"/>
                  </a:lnTo>
                  <a:cubicBezTo>
                    <a:pt x="591" y="3277"/>
                    <a:pt x="1080" y="3052"/>
                    <a:pt x="1526" y="2788"/>
                  </a:cubicBezTo>
                  <a:cubicBezTo>
                    <a:pt x="1817" y="2614"/>
                    <a:pt x="2067" y="2431"/>
                    <a:pt x="2290" y="2232"/>
                  </a:cubicBezTo>
                  <a:cubicBezTo>
                    <a:pt x="2531" y="2013"/>
                    <a:pt x="2739" y="1738"/>
                    <a:pt x="2893" y="1432"/>
                  </a:cubicBezTo>
                  <a:cubicBezTo>
                    <a:pt x="3025" y="1162"/>
                    <a:pt x="3113" y="889"/>
                    <a:pt x="3192" y="631"/>
                  </a:cubicBezTo>
                  <a:cubicBezTo>
                    <a:pt x="3262" y="408"/>
                    <a:pt x="3328" y="201"/>
                    <a:pt x="3407" y="0"/>
                  </a:cubicBezTo>
                  <a:close/>
                </a:path>
              </a:pathLst>
            </a:custGeom>
            <a:solidFill>
              <a:srgbClr val="AAB5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15" name="Google Shape;4215;p16"/>
            <p:cNvSpPr/>
            <p:nvPr/>
          </p:nvSpPr>
          <p:spPr>
            <a:xfrm>
              <a:off x="4706850" y="-1176075"/>
              <a:ext cx="44525" cy="192200"/>
            </a:xfrm>
            <a:custGeom>
              <a:avLst/>
              <a:gdLst/>
              <a:ahLst/>
              <a:cxnLst/>
              <a:rect l="l" t="t" r="r" b="b"/>
              <a:pathLst>
                <a:path w="1781" h="7688" extrusionOk="0">
                  <a:moveTo>
                    <a:pt x="94" y="4076"/>
                  </a:moveTo>
                  <a:lnTo>
                    <a:pt x="94" y="4076"/>
                  </a:lnTo>
                  <a:cubicBezTo>
                    <a:pt x="94" y="4078"/>
                    <a:pt x="95" y="4079"/>
                    <a:pt x="95" y="4080"/>
                  </a:cubicBezTo>
                  <a:lnTo>
                    <a:pt x="95" y="4080"/>
                  </a:lnTo>
                  <a:cubicBezTo>
                    <a:pt x="95" y="4079"/>
                    <a:pt x="94" y="4077"/>
                    <a:pt x="94" y="4076"/>
                  </a:cubicBezTo>
                  <a:close/>
                  <a:moveTo>
                    <a:pt x="95" y="4080"/>
                  </a:moveTo>
                  <a:cubicBezTo>
                    <a:pt x="96" y="4084"/>
                    <a:pt x="96" y="4089"/>
                    <a:pt x="97" y="4094"/>
                  </a:cubicBezTo>
                  <a:lnTo>
                    <a:pt x="97" y="4094"/>
                  </a:lnTo>
                  <a:cubicBezTo>
                    <a:pt x="97" y="4089"/>
                    <a:pt x="96" y="4085"/>
                    <a:pt x="95" y="4080"/>
                  </a:cubicBezTo>
                  <a:close/>
                  <a:moveTo>
                    <a:pt x="1629" y="0"/>
                  </a:moveTo>
                  <a:cubicBezTo>
                    <a:pt x="1629" y="0"/>
                    <a:pt x="1628" y="1"/>
                    <a:pt x="1627" y="3"/>
                  </a:cubicBezTo>
                  <a:cubicBezTo>
                    <a:pt x="1551" y="151"/>
                    <a:pt x="1482" y="304"/>
                    <a:pt x="1423" y="462"/>
                  </a:cubicBezTo>
                  <a:cubicBezTo>
                    <a:pt x="1426" y="452"/>
                    <a:pt x="1430" y="445"/>
                    <a:pt x="1431" y="437"/>
                  </a:cubicBezTo>
                  <a:lnTo>
                    <a:pt x="1431" y="437"/>
                  </a:lnTo>
                  <a:cubicBezTo>
                    <a:pt x="1381" y="579"/>
                    <a:pt x="1338" y="724"/>
                    <a:pt x="1309" y="870"/>
                  </a:cubicBezTo>
                  <a:cubicBezTo>
                    <a:pt x="1285" y="1000"/>
                    <a:pt x="1268" y="1132"/>
                    <a:pt x="1256" y="1261"/>
                  </a:cubicBezTo>
                  <a:cubicBezTo>
                    <a:pt x="1256" y="1265"/>
                    <a:pt x="1253" y="1273"/>
                    <a:pt x="1253" y="1278"/>
                  </a:cubicBezTo>
                  <a:cubicBezTo>
                    <a:pt x="1243" y="1464"/>
                    <a:pt x="1237" y="1649"/>
                    <a:pt x="1237" y="1833"/>
                  </a:cubicBezTo>
                  <a:cubicBezTo>
                    <a:pt x="1237" y="2018"/>
                    <a:pt x="1239" y="2203"/>
                    <a:pt x="1229" y="2387"/>
                  </a:cubicBezTo>
                  <a:cubicBezTo>
                    <a:pt x="1220" y="2557"/>
                    <a:pt x="1203" y="2728"/>
                    <a:pt x="1167" y="2893"/>
                  </a:cubicBezTo>
                  <a:cubicBezTo>
                    <a:pt x="1146" y="2986"/>
                    <a:pt x="1123" y="3078"/>
                    <a:pt x="1092" y="3167"/>
                  </a:cubicBezTo>
                  <a:cubicBezTo>
                    <a:pt x="1067" y="3249"/>
                    <a:pt x="1035" y="3325"/>
                    <a:pt x="1000" y="3403"/>
                  </a:cubicBezTo>
                  <a:cubicBezTo>
                    <a:pt x="985" y="3440"/>
                    <a:pt x="945" y="3460"/>
                    <a:pt x="906" y="3460"/>
                  </a:cubicBezTo>
                  <a:cubicBezTo>
                    <a:pt x="872" y="3460"/>
                    <a:pt x="839" y="3445"/>
                    <a:pt x="822" y="3413"/>
                  </a:cubicBezTo>
                  <a:cubicBezTo>
                    <a:pt x="697" y="3183"/>
                    <a:pt x="656" y="2923"/>
                    <a:pt x="548" y="2684"/>
                  </a:cubicBezTo>
                  <a:lnTo>
                    <a:pt x="548" y="2684"/>
                  </a:lnTo>
                  <a:cubicBezTo>
                    <a:pt x="549" y="2686"/>
                    <a:pt x="549" y="2687"/>
                    <a:pt x="552" y="2690"/>
                  </a:cubicBezTo>
                  <a:cubicBezTo>
                    <a:pt x="534" y="2654"/>
                    <a:pt x="514" y="2620"/>
                    <a:pt x="489" y="2590"/>
                  </a:cubicBezTo>
                  <a:cubicBezTo>
                    <a:pt x="488" y="2588"/>
                    <a:pt x="488" y="2585"/>
                    <a:pt x="485" y="2584"/>
                  </a:cubicBezTo>
                  <a:cubicBezTo>
                    <a:pt x="475" y="2574"/>
                    <a:pt x="466" y="2564"/>
                    <a:pt x="456" y="2557"/>
                  </a:cubicBezTo>
                  <a:cubicBezTo>
                    <a:pt x="455" y="2557"/>
                    <a:pt x="455" y="2555"/>
                    <a:pt x="453" y="2555"/>
                  </a:cubicBezTo>
                  <a:cubicBezTo>
                    <a:pt x="445" y="2549"/>
                    <a:pt x="439" y="2547"/>
                    <a:pt x="427" y="2545"/>
                  </a:cubicBezTo>
                  <a:cubicBezTo>
                    <a:pt x="420" y="2542"/>
                    <a:pt x="413" y="2541"/>
                    <a:pt x="404" y="2539"/>
                  </a:cubicBezTo>
                  <a:cubicBezTo>
                    <a:pt x="396" y="2539"/>
                    <a:pt x="389" y="2541"/>
                    <a:pt x="380" y="2541"/>
                  </a:cubicBezTo>
                  <a:cubicBezTo>
                    <a:pt x="348" y="2549"/>
                    <a:pt x="318" y="2562"/>
                    <a:pt x="288" y="2577"/>
                  </a:cubicBezTo>
                  <a:cubicBezTo>
                    <a:pt x="297" y="2574"/>
                    <a:pt x="305" y="2568"/>
                    <a:pt x="312" y="2567"/>
                  </a:cubicBezTo>
                  <a:lnTo>
                    <a:pt x="312" y="2567"/>
                  </a:lnTo>
                  <a:cubicBezTo>
                    <a:pt x="274" y="2590"/>
                    <a:pt x="238" y="2613"/>
                    <a:pt x="202" y="2641"/>
                  </a:cubicBezTo>
                  <a:cubicBezTo>
                    <a:pt x="176" y="2664"/>
                    <a:pt x="159" y="2686"/>
                    <a:pt x="139" y="2712"/>
                  </a:cubicBezTo>
                  <a:cubicBezTo>
                    <a:pt x="111" y="2756"/>
                    <a:pt x="90" y="2801"/>
                    <a:pt x="71" y="2851"/>
                  </a:cubicBezTo>
                  <a:cubicBezTo>
                    <a:pt x="42" y="2949"/>
                    <a:pt x="25" y="3049"/>
                    <a:pt x="17" y="3153"/>
                  </a:cubicBezTo>
                  <a:cubicBezTo>
                    <a:pt x="1" y="3472"/>
                    <a:pt x="42" y="3789"/>
                    <a:pt x="100" y="4103"/>
                  </a:cubicBezTo>
                  <a:cubicBezTo>
                    <a:pt x="99" y="4100"/>
                    <a:pt x="98" y="4097"/>
                    <a:pt x="97" y="4094"/>
                  </a:cubicBezTo>
                  <a:lnTo>
                    <a:pt x="97" y="4094"/>
                  </a:lnTo>
                  <a:cubicBezTo>
                    <a:pt x="133" y="4277"/>
                    <a:pt x="173" y="4461"/>
                    <a:pt x="218" y="4642"/>
                  </a:cubicBezTo>
                  <a:cubicBezTo>
                    <a:pt x="259" y="4812"/>
                    <a:pt x="304" y="4983"/>
                    <a:pt x="353" y="5152"/>
                  </a:cubicBezTo>
                  <a:cubicBezTo>
                    <a:pt x="424" y="5403"/>
                    <a:pt x="505" y="5652"/>
                    <a:pt x="581" y="5902"/>
                  </a:cubicBezTo>
                  <a:cubicBezTo>
                    <a:pt x="649" y="6124"/>
                    <a:pt x="715" y="6346"/>
                    <a:pt x="765" y="6574"/>
                  </a:cubicBezTo>
                  <a:cubicBezTo>
                    <a:pt x="815" y="6798"/>
                    <a:pt x="857" y="7029"/>
                    <a:pt x="863" y="7260"/>
                  </a:cubicBezTo>
                  <a:cubicBezTo>
                    <a:pt x="865" y="7403"/>
                    <a:pt x="863" y="7545"/>
                    <a:pt x="847" y="7687"/>
                  </a:cubicBezTo>
                  <a:lnTo>
                    <a:pt x="933" y="7562"/>
                  </a:lnTo>
                  <a:cubicBezTo>
                    <a:pt x="1408" y="6857"/>
                    <a:pt x="1684" y="5958"/>
                    <a:pt x="1752" y="4891"/>
                  </a:cubicBezTo>
                  <a:cubicBezTo>
                    <a:pt x="1780" y="4401"/>
                    <a:pt x="1755" y="3904"/>
                    <a:pt x="1723" y="3443"/>
                  </a:cubicBezTo>
                  <a:cubicBezTo>
                    <a:pt x="1710" y="3263"/>
                    <a:pt x="1694" y="3084"/>
                    <a:pt x="1680" y="2901"/>
                  </a:cubicBezTo>
                  <a:lnTo>
                    <a:pt x="1661" y="2700"/>
                  </a:lnTo>
                  <a:cubicBezTo>
                    <a:pt x="1637" y="2410"/>
                    <a:pt x="1615" y="2164"/>
                    <a:pt x="1595" y="1920"/>
                  </a:cubicBezTo>
                  <a:lnTo>
                    <a:pt x="1574" y="1979"/>
                  </a:lnTo>
                  <a:cubicBezTo>
                    <a:pt x="1539" y="1188"/>
                    <a:pt x="1553" y="563"/>
                    <a:pt x="1627" y="4"/>
                  </a:cubicBezTo>
                  <a:cubicBezTo>
                    <a:pt x="1628" y="1"/>
                    <a:pt x="1629" y="0"/>
                    <a:pt x="1629" y="0"/>
                  </a:cubicBezTo>
                  <a:close/>
                </a:path>
              </a:pathLst>
            </a:custGeom>
            <a:solidFill>
              <a:srgbClr val="AAB5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16" name="Google Shape;4216;p16"/>
            <p:cNvSpPr/>
            <p:nvPr/>
          </p:nvSpPr>
          <p:spPr>
            <a:xfrm>
              <a:off x="4717625" y="-1112575"/>
              <a:ext cx="525" cy="200"/>
            </a:xfrm>
            <a:custGeom>
              <a:avLst/>
              <a:gdLst/>
              <a:ahLst/>
              <a:cxnLst/>
              <a:rect l="l" t="t" r="r" b="b"/>
              <a:pathLst>
                <a:path w="21" h="8" extrusionOk="0">
                  <a:moveTo>
                    <a:pt x="1" y="1"/>
                  </a:moveTo>
                  <a:cubicBezTo>
                    <a:pt x="8" y="5"/>
                    <a:pt x="15" y="7"/>
                    <a:pt x="21" y="8"/>
                  </a:cubicBezTo>
                  <a:cubicBezTo>
                    <a:pt x="14" y="5"/>
                    <a:pt x="8" y="2"/>
                    <a:pt x="1" y="1"/>
                  </a:cubicBezTo>
                  <a:close/>
                </a:path>
              </a:pathLst>
            </a:custGeom>
            <a:solidFill>
              <a:srgbClr val="AAB5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17" name="Google Shape;4217;p16"/>
            <p:cNvSpPr/>
            <p:nvPr/>
          </p:nvSpPr>
          <p:spPr>
            <a:xfrm>
              <a:off x="4719075" y="-1111500"/>
              <a:ext cx="150" cy="225"/>
            </a:xfrm>
            <a:custGeom>
              <a:avLst/>
              <a:gdLst/>
              <a:ahLst/>
              <a:cxnLst/>
              <a:rect l="l" t="t" r="r" b="b"/>
              <a:pathLst>
                <a:path w="6" h="9" extrusionOk="0">
                  <a:moveTo>
                    <a:pt x="0" y="1"/>
                  </a:moveTo>
                  <a:cubicBezTo>
                    <a:pt x="0" y="2"/>
                    <a:pt x="2" y="2"/>
                    <a:pt x="2" y="5"/>
                  </a:cubicBezTo>
                  <a:lnTo>
                    <a:pt x="5" y="7"/>
                  </a:lnTo>
                  <a:lnTo>
                    <a:pt x="5" y="7"/>
                  </a:lnTo>
                  <a:cubicBezTo>
                    <a:pt x="3" y="6"/>
                    <a:pt x="1" y="2"/>
                    <a:pt x="0" y="1"/>
                  </a:cubicBezTo>
                  <a:close/>
                  <a:moveTo>
                    <a:pt x="5" y="7"/>
                  </a:moveTo>
                  <a:cubicBezTo>
                    <a:pt x="5" y="8"/>
                    <a:pt x="5" y="8"/>
                    <a:pt x="6" y="8"/>
                  </a:cubicBezTo>
                  <a:lnTo>
                    <a:pt x="5" y="7"/>
                  </a:lnTo>
                  <a:close/>
                </a:path>
              </a:pathLst>
            </a:custGeom>
            <a:solidFill>
              <a:srgbClr val="AAB5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18" name="Google Shape;4218;p16"/>
            <p:cNvSpPr/>
            <p:nvPr/>
          </p:nvSpPr>
          <p:spPr>
            <a:xfrm>
              <a:off x="4708700" y="-1105250"/>
              <a:ext cx="125" cy="350"/>
            </a:xfrm>
            <a:custGeom>
              <a:avLst/>
              <a:gdLst/>
              <a:ahLst/>
              <a:cxnLst/>
              <a:rect l="l" t="t" r="r" b="b"/>
              <a:pathLst>
                <a:path w="5" h="14" extrusionOk="0">
                  <a:moveTo>
                    <a:pt x="4" y="1"/>
                  </a:moveTo>
                  <a:cubicBezTo>
                    <a:pt x="1" y="4"/>
                    <a:pt x="1" y="8"/>
                    <a:pt x="0" y="14"/>
                  </a:cubicBezTo>
                  <a:cubicBezTo>
                    <a:pt x="1" y="8"/>
                    <a:pt x="4" y="4"/>
                    <a:pt x="4" y="1"/>
                  </a:cubicBezTo>
                  <a:close/>
                </a:path>
              </a:pathLst>
            </a:custGeom>
            <a:solidFill>
              <a:srgbClr val="AAB5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19" name="Google Shape;4219;p16"/>
            <p:cNvSpPr/>
            <p:nvPr/>
          </p:nvSpPr>
          <p:spPr>
            <a:xfrm>
              <a:off x="4327675" y="-874175"/>
              <a:ext cx="169675" cy="67375"/>
            </a:xfrm>
            <a:custGeom>
              <a:avLst/>
              <a:gdLst/>
              <a:ahLst/>
              <a:cxnLst/>
              <a:rect l="l" t="t" r="r" b="b"/>
              <a:pathLst>
                <a:path w="6787" h="2695" extrusionOk="0">
                  <a:moveTo>
                    <a:pt x="0" y="0"/>
                  </a:moveTo>
                  <a:cubicBezTo>
                    <a:pt x="59" y="65"/>
                    <a:pt x="117" y="133"/>
                    <a:pt x="174" y="200"/>
                  </a:cubicBezTo>
                  <a:cubicBezTo>
                    <a:pt x="174" y="197"/>
                    <a:pt x="173" y="197"/>
                    <a:pt x="173" y="196"/>
                  </a:cubicBezTo>
                  <a:lnTo>
                    <a:pt x="173" y="196"/>
                  </a:lnTo>
                  <a:cubicBezTo>
                    <a:pt x="446" y="510"/>
                    <a:pt x="733" y="808"/>
                    <a:pt x="1071" y="1050"/>
                  </a:cubicBezTo>
                  <a:lnTo>
                    <a:pt x="1072" y="1052"/>
                  </a:lnTo>
                  <a:cubicBezTo>
                    <a:pt x="1134" y="1093"/>
                    <a:pt x="1195" y="1135"/>
                    <a:pt x="1263" y="1170"/>
                  </a:cubicBezTo>
                  <a:cubicBezTo>
                    <a:pt x="1335" y="1208"/>
                    <a:pt x="1407" y="1243"/>
                    <a:pt x="1481" y="1271"/>
                  </a:cubicBezTo>
                  <a:cubicBezTo>
                    <a:pt x="1595" y="1310"/>
                    <a:pt x="1708" y="1343"/>
                    <a:pt x="1826" y="1363"/>
                  </a:cubicBezTo>
                  <a:cubicBezTo>
                    <a:pt x="1944" y="1382"/>
                    <a:pt x="2062" y="1395"/>
                    <a:pt x="2179" y="1404"/>
                  </a:cubicBezTo>
                  <a:cubicBezTo>
                    <a:pt x="2171" y="1404"/>
                    <a:pt x="2162" y="1402"/>
                    <a:pt x="2155" y="1402"/>
                  </a:cubicBezTo>
                  <a:cubicBezTo>
                    <a:pt x="2353" y="1417"/>
                    <a:pt x="2557" y="1425"/>
                    <a:pt x="2755" y="1451"/>
                  </a:cubicBezTo>
                  <a:cubicBezTo>
                    <a:pt x="2876" y="1465"/>
                    <a:pt x="2997" y="1483"/>
                    <a:pt x="3114" y="1514"/>
                  </a:cubicBezTo>
                  <a:cubicBezTo>
                    <a:pt x="3190" y="1536"/>
                    <a:pt x="3264" y="1554"/>
                    <a:pt x="3340" y="1576"/>
                  </a:cubicBezTo>
                  <a:cubicBezTo>
                    <a:pt x="3650" y="1665"/>
                    <a:pt x="3965" y="1747"/>
                    <a:pt x="4278" y="1830"/>
                  </a:cubicBezTo>
                  <a:cubicBezTo>
                    <a:pt x="4894" y="1995"/>
                    <a:pt x="5510" y="2165"/>
                    <a:pt x="6102" y="2395"/>
                  </a:cubicBezTo>
                  <a:cubicBezTo>
                    <a:pt x="6335" y="2485"/>
                    <a:pt x="6564" y="2584"/>
                    <a:pt x="6787" y="2695"/>
                  </a:cubicBezTo>
                  <a:lnTo>
                    <a:pt x="6778" y="2686"/>
                  </a:lnTo>
                  <a:cubicBezTo>
                    <a:pt x="6471" y="2379"/>
                    <a:pt x="6108" y="2120"/>
                    <a:pt x="5667" y="1892"/>
                  </a:cubicBezTo>
                  <a:cubicBezTo>
                    <a:pt x="4814" y="1452"/>
                    <a:pt x="3867" y="1237"/>
                    <a:pt x="3033" y="1049"/>
                  </a:cubicBezTo>
                  <a:lnTo>
                    <a:pt x="2975" y="1035"/>
                  </a:lnTo>
                  <a:cubicBezTo>
                    <a:pt x="2537" y="933"/>
                    <a:pt x="2096" y="828"/>
                    <a:pt x="1677" y="707"/>
                  </a:cubicBezTo>
                  <a:cubicBezTo>
                    <a:pt x="1203" y="569"/>
                    <a:pt x="775" y="405"/>
                    <a:pt x="370" y="207"/>
                  </a:cubicBezTo>
                  <a:cubicBezTo>
                    <a:pt x="253" y="145"/>
                    <a:pt x="128" y="75"/>
                    <a:pt x="0" y="0"/>
                  </a:cubicBezTo>
                  <a:close/>
                </a:path>
              </a:pathLst>
            </a:custGeom>
            <a:solidFill>
              <a:srgbClr val="AAB5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20" name="Google Shape;4220;p16"/>
            <p:cNvSpPr/>
            <p:nvPr/>
          </p:nvSpPr>
          <p:spPr>
            <a:xfrm>
              <a:off x="4492200" y="-2277575"/>
              <a:ext cx="109900" cy="192975"/>
            </a:xfrm>
            <a:custGeom>
              <a:avLst/>
              <a:gdLst/>
              <a:ahLst/>
              <a:cxnLst/>
              <a:rect l="l" t="t" r="r" b="b"/>
              <a:pathLst>
                <a:path w="4396" h="7719" extrusionOk="0">
                  <a:moveTo>
                    <a:pt x="3334" y="4609"/>
                  </a:moveTo>
                  <a:lnTo>
                    <a:pt x="3334" y="4609"/>
                  </a:lnTo>
                  <a:cubicBezTo>
                    <a:pt x="3337" y="4610"/>
                    <a:pt x="3341" y="4612"/>
                    <a:pt x="3344" y="4613"/>
                  </a:cubicBezTo>
                  <a:lnTo>
                    <a:pt x="3344" y="4613"/>
                  </a:lnTo>
                  <a:cubicBezTo>
                    <a:pt x="3341" y="4612"/>
                    <a:pt x="3338" y="4610"/>
                    <a:pt x="3334" y="4609"/>
                  </a:cubicBezTo>
                  <a:close/>
                  <a:moveTo>
                    <a:pt x="16" y="0"/>
                  </a:moveTo>
                  <a:cubicBezTo>
                    <a:pt x="12" y="56"/>
                    <a:pt x="11" y="117"/>
                    <a:pt x="8" y="180"/>
                  </a:cubicBezTo>
                  <a:cubicBezTo>
                    <a:pt x="1" y="529"/>
                    <a:pt x="15" y="892"/>
                    <a:pt x="48" y="1263"/>
                  </a:cubicBezTo>
                  <a:cubicBezTo>
                    <a:pt x="117" y="2015"/>
                    <a:pt x="286" y="2722"/>
                    <a:pt x="551" y="3367"/>
                  </a:cubicBezTo>
                  <a:cubicBezTo>
                    <a:pt x="811" y="4009"/>
                    <a:pt x="1211" y="4612"/>
                    <a:pt x="1705" y="5111"/>
                  </a:cubicBezTo>
                  <a:cubicBezTo>
                    <a:pt x="1953" y="5359"/>
                    <a:pt x="2227" y="5567"/>
                    <a:pt x="2464" y="5743"/>
                  </a:cubicBezTo>
                  <a:lnTo>
                    <a:pt x="2606" y="5842"/>
                  </a:lnTo>
                  <a:cubicBezTo>
                    <a:pt x="2824" y="6000"/>
                    <a:pt x="3030" y="6149"/>
                    <a:pt x="3219" y="6314"/>
                  </a:cubicBezTo>
                  <a:cubicBezTo>
                    <a:pt x="3396" y="6469"/>
                    <a:pt x="3543" y="6627"/>
                    <a:pt x="3667" y="6800"/>
                  </a:cubicBezTo>
                  <a:cubicBezTo>
                    <a:pt x="3751" y="6926"/>
                    <a:pt x="3820" y="7061"/>
                    <a:pt x="3876" y="7209"/>
                  </a:cubicBezTo>
                  <a:cubicBezTo>
                    <a:pt x="3900" y="7281"/>
                    <a:pt x="3919" y="7355"/>
                    <a:pt x="3933" y="7433"/>
                  </a:cubicBezTo>
                  <a:cubicBezTo>
                    <a:pt x="3926" y="7496"/>
                    <a:pt x="3935" y="7525"/>
                    <a:pt x="3950" y="7555"/>
                  </a:cubicBezTo>
                  <a:cubicBezTo>
                    <a:pt x="3959" y="7587"/>
                    <a:pt x="3962" y="7605"/>
                    <a:pt x="3963" y="7625"/>
                  </a:cubicBezTo>
                  <a:cubicBezTo>
                    <a:pt x="3972" y="7683"/>
                    <a:pt x="4029" y="7719"/>
                    <a:pt x="4080" y="7719"/>
                  </a:cubicBezTo>
                  <a:cubicBezTo>
                    <a:pt x="4144" y="7706"/>
                    <a:pt x="4179" y="7677"/>
                    <a:pt x="4187" y="7627"/>
                  </a:cubicBezTo>
                  <a:cubicBezTo>
                    <a:pt x="4223" y="7617"/>
                    <a:pt x="4268" y="7575"/>
                    <a:pt x="4279" y="7529"/>
                  </a:cubicBezTo>
                  <a:cubicBezTo>
                    <a:pt x="4332" y="7282"/>
                    <a:pt x="4371" y="7027"/>
                    <a:pt x="4396" y="6772"/>
                  </a:cubicBezTo>
                  <a:cubicBezTo>
                    <a:pt x="4387" y="6680"/>
                    <a:pt x="4378" y="6591"/>
                    <a:pt x="4367" y="6501"/>
                  </a:cubicBezTo>
                  <a:lnTo>
                    <a:pt x="4367" y="6505"/>
                  </a:lnTo>
                  <a:cubicBezTo>
                    <a:pt x="4318" y="6163"/>
                    <a:pt x="4242" y="5832"/>
                    <a:pt x="4113" y="5514"/>
                  </a:cubicBezTo>
                  <a:lnTo>
                    <a:pt x="4113" y="5514"/>
                  </a:lnTo>
                  <a:cubicBezTo>
                    <a:pt x="4116" y="5523"/>
                    <a:pt x="4120" y="5531"/>
                    <a:pt x="4121" y="5539"/>
                  </a:cubicBezTo>
                  <a:cubicBezTo>
                    <a:pt x="4080" y="5437"/>
                    <a:pt x="4031" y="5336"/>
                    <a:pt x="3978" y="5243"/>
                  </a:cubicBezTo>
                  <a:cubicBezTo>
                    <a:pt x="3936" y="5169"/>
                    <a:pt x="3887" y="5100"/>
                    <a:pt x="3841" y="5033"/>
                  </a:cubicBezTo>
                  <a:cubicBezTo>
                    <a:pt x="3841" y="5033"/>
                    <a:pt x="3840" y="5033"/>
                    <a:pt x="3840" y="5032"/>
                  </a:cubicBezTo>
                  <a:lnTo>
                    <a:pt x="3834" y="5026"/>
                  </a:lnTo>
                  <a:lnTo>
                    <a:pt x="3828" y="5020"/>
                  </a:lnTo>
                  <a:cubicBezTo>
                    <a:pt x="3791" y="4971"/>
                    <a:pt x="3754" y="4924"/>
                    <a:pt x="3706" y="4878"/>
                  </a:cubicBezTo>
                  <a:cubicBezTo>
                    <a:pt x="3657" y="4830"/>
                    <a:pt x="3611" y="4785"/>
                    <a:pt x="3557" y="4740"/>
                  </a:cubicBezTo>
                  <a:cubicBezTo>
                    <a:pt x="3560" y="4740"/>
                    <a:pt x="3560" y="4741"/>
                    <a:pt x="3561" y="4741"/>
                  </a:cubicBezTo>
                  <a:cubicBezTo>
                    <a:pt x="3525" y="4716"/>
                    <a:pt x="3489" y="4690"/>
                    <a:pt x="3452" y="4667"/>
                  </a:cubicBezTo>
                  <a:cubicBezTo>
                    <a:pt x="3421" y="4648"/>
                    <a:pt x="3391" y="4633"/>
                    <a:pt x="3359" y="4619"/>
                  </a:cubicBezTo>
                  <a:lnTo>
                    <a:pt x="3359" y="4619"/>
                  </a:lnTo>
                  <a:cubicBezTo>
                    <a:pt x="3359" y="4619"/>
                    <a:pt x="3360" y="4619"/>
                    <a:pt x="3360" y="4619"/>
                  </a:cubicBezTo>
                  <a:cubicBezTo>
                    <a:pt x="3356" y="4618"/>
                    <a:pt x="3352" y="4616"/>
                    <a:pt x="3348" y="4615"/>
                  </a:cubicBezTo>
                  <a:lnTo>
                    <a:pt x="3348" y="4615"/>
                  </a:lnTo>
                  <a:cubicBezTo>
                    <a:pt x="3347" y="4614"/>
                    <a:pt x="3345" y="4614"/>
                    <a:pt x="3344" y="4613"/>
                  </a:cubicBezTo>
                  <a:lnTo>
                    <a:pt x="3344" y="4613"/>
                  </a:lnTo>
                  <a:cubicBezTo>
                    <a:pt x="3344" y="4613"/>
                    <a:pt x="3345" y="4613"/>
                    <a:pt x="3345" y="4614"/>
                  </a:cubicBezTo>
                  <a:lnTo>
                    <a:pt x="3345" y="4614"/>
                  </a:lnTo>
                  <a:cubicBezTo>
                    <a:pt x="3314" y="4602"/>
                    <a:pt x="3282" y="4594"/>
                    <a:pt x="3251" y="4585"/>
                  </a:cubicBezTo>
                  <a:cubicBezTo>
                    <a:pt x="3232" y="4582"/>
                    <a:pt x="3215" y="4578"/>
                    <a:pt x="3196" y="4576"/>
                  </a:cubicBezTo>
                  <a:cubicBezTo>
                    <a:pt x="3171" y="4573"/>
                    <a:pt x="3146" y="4571"/>
                    <a:pt x="3121" y="4571"/>
                  </a:cubicBezTo>
                  <a:cubicBezTo>
                    <a:pt x="3105" y="4571"/>
                    <a:pt x="3088" y="4572"/>
                    <a:pt x="3071" y="4573"/>
                  </a:cubicBezTo>
                  <a:cubicBezTo>
                    <a:pt x="3046" y="4575"/>
                    <a:pt x="3021" y="4576"/>
                    <a:pt x="2995" y="4581"/>
                  </a:cubicBezTo>
                  <a:cubicBezTo>
                    <a:pt x="2915" y="4592"/>
                    <a:pt x="2834" y="4609"/>
                    <a:pt x="2751" y="4621"/>
                  </a:cubicBezTo>
                  <a:cubicBezTo>
                    <a:pt x="2719" y="4625"/>
                    <a:pt x="2686" y="4628"/>
                    <a:pt x="2653" y="4628"/>
                  </a:cubicBezTo>
                  <a:cubicBezTo>
                    <a:pt x="2632" y="4628"/>
                    <a:pt x="2611" y="4627"/>
                    <a:pt x="2590" y="4624"/>
                  </a:cubicBezTo>
                  <a:cubicBezTo>
                    <a:pt x="2557" y="4618"/>
                    <a:pt x="2528" y="4611"/>
                    <a:pt x="2498" y="4598"/>
                  </a:cubicBezTo>
                  <a:cubicBezTo>
                    <a:pt x="2477" y="4589"/>
                    <a:pt x="2457" y="4576"/>
                    <a:pt x="2441" y="4562"/>
                  </a:cubicBezTo>
                  <a:cubicBezTo>
                    <a:pt x="2411" y="4539"/>
                    <a:pt x="2385" y="4512"/>
                    <a:pt x="2360" y="4484"/>
                  </a:cubicBezTo>
                  <a:cubicBezTo>
                    <a:pt x="2346" y="4466"/>
                    <a:pt x="2333" y="4447"/>
                    <a:pt x="2319" y="4427"/>
                  </a:cubicBezTo>
                  <a:cubicBezTo>
                    <a:pt x="2279" y="4352"/>
                    <a:pt x="2248" y="4275"/>
                    <a:pt x="2238" y="4190"/>
                  </a:cubicBezTo>
                  <a:cubicBezTo>
                    <a:pt x="2227" y="4115"/>
                    <a:pt x="2218" y="4042"/>
                    <a:pt x="2217" y="3966"/>
                  </a:cubicBezTo>
                  <a:cubicBezTo>
                    <a:pt x="2212" y="3805"/>
                    <a:pt x="2221" y="3641"/>
                    <a:pt x="2205" y="3477"/>
                  </a:cubicBezTo>
                  <a:cubicBezTo>
                    <a:pt x="2197" y="3421"/>
                    <a:pt x="2184" y="3370"/>
                    <a:pt x="2167" y="3319"/>
                  </a:cubicBezTo>
                  <a:cubicBezTo>
                    <a:pt x="2152" y="3289"/>
                    <a:pt x="2135" y="3262"/>
                    <a:pt x="2118" y="3233"/>
                  </a:cubicBezTo>
                  <a:cubicBezTo>
                    <a:pt x="2098" y="3212"/>
                    <a:pt x="2076" y="3192"/>
                    <a:pt x="2055" y="3176"/>
                  </a:cubicBezTo>
                  <a:cubicBezTo>
                    <a:pt x="2027" y="3156"/>
                    <a:pt x="1998" y="3139"/>
                    <a:pt x="1968" y="3126"/>
                  </a:cubicBezTo>
                  <a:cubicBezTo>
                    <a:pt x="1947" y="3117"/>
                    <a:pt x="1925" y="3111"/>
                    <a:pt x="1902" y="3108"/>
                  </a:cubicBezTo>
                  <a:lnTo>
                    <a:pt x="1901" y="3108"/>
                  </a:lnTo>
                  <a:cubicBezTo>
                    <a:pt x="1891" y="3105"/>
                    <a:pt x="1884" y="3105"/>
                    <a:pt x="1875" y="3104"/>
                  </a:cubicBezTo>
                  <a:lnTo>
                    <a:pt x="1875" y="3104"/>
                  </a:lnTo>
                  <a:cubicBezTo>
                    <a:pt x="1881" y="3105"/>
                    <a:pt x="1884" y="3105"/>
                    <a:pt x="1888" y="3108"/>
                  </a:cubicBezTo>
                  <a:cubicBezTo>
                    <a:pt x="1876" y="3107"/>
                    <a:pt x="1865" y="3106"/>
                    <a:pt x="1853" y="3106"/>
                  </a:cubicBezTo>
                  <a:cubicBezTo>
                    <a:pt x="1837" y="3106"/>
                    <a:pt x="1820" y="3107"/>
                    <a:pt x="1803" y="3110"/>
                  </a:cubicBezTo>
                  <a:cubicBezTo>
                    <a:pt x="1812" y="3108"/>
                    <a:pt x="1823" y="3105"/>
                    <a:pt x="1830" y="3104"/>
                  </a:cubicBezTo>
                  <a:lnTo>
                    <a:pt x="1830" y="3104"/>
                  </a:lnTo>
                  <a:cubicBezTo>
                    <a:pt x="1783" y="3113"/>
                    <a:pt x="1737" y="3120"/>
                    <a:pt x="1688" y="3133"/>
                  </a:cubicBezTo>
                  <a:cubicBezTo>
                    <a:pt x="1660" y="3141"/>
                    <a:pt x="1629" y="3147"/>
                    <a:pt x="1599" y="3156"/>
                  </a:cubicBezTo>
                  <a:cubicBezTo>
                    <a:pt x="1560" y="3166"/>
                    <a:pt x="1523" y="3174"/>
                    <a:pt x="1486" y="3176"/>
                  </a:cubicBezTo>
                  <a:cubicBezTo>
                    <a:pt x="1476" y="3177"/>
                    <a:pt x="1465" y="3178"/>
                    <a:pt x="1455" y="3178"/>
                  </a:cubicBezTo>
                  <a:cubicBezTo>
                    <a:pt x="1438" y="3178"/>
                    <a:pt x="1420" y="3176"/>
                    <a:pt x="1402" y="3174"/>
                  </a:cubicBezTo>
                  <a:cubicBezTo>
                    <a:pt x="1338" y="3169"/>
                    <a:pt x="1279" y="3139"/>
                    <a:pt x="1227" y="3104"/>
                  </a:cubicBezTo>
                  <a:cubicBezTo>
                    <a:pt x="1158" y="3062"/>
                    <a:pt x="1092" y="3016"/>
                    <a:pt x="1032" y="2965"/>
                  </a:cubicBezTo>
                  <a:cubicBezTo>
                    <a:pt x="900" y="2857"/>
                    <a:pt x="782" y="2736"/>
                    <a:pt x="680" y="2600"/>
                  </a:cubicBezTo>
                  <a:cubicBezTo>
                    <a:pt x="579" y="2466"/>
                    <a:pt x="489" y="2326"/>
                    <a:pt x="419" y="2176"/>
                  </a:cubicBezTo>
                  <a:cubicBezTo>
                    <a:pt x="256" y="1834"/>
                    <a:pt x="144" y="1471"/>
                    <a:pt x="85" y="1099"/>
                  </a:cubicBezTo>
                  <a:cubicBezTo>
                    <a:pt x="57" y="914"/>
                    <a:pt x="34" y="727"/>
                    <a:pt x="26" y="540"/>
                  </a:cubicBezTo>
                  <a:cubicBezTo>
                    <a:pt x="19" y="382"/>
                    <a:pt x="19" y="224"/>
                    <a:pt x="24" y="66"/>
                  </a:cubicBezTo>
                  <a:cubicBezTo>
                    <a:pt x="22" y="45"/>
                    <a:pt x="19" y="22"/>
                    <a:pt x="16" y="0"/>
                  </a:cubicBezTo>
                  <a:close/>
                </a:path>
              </a:pathLst>
            </a:custGeom>
            <a:solidFill>
              <a:srgbClr val="6D76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21" name="Google Shape;4221;p16"/>
            <p:cNvSpPr/>
            <p:nvPr/>
          </p:nvSpPr>
          <p:spPr>
            <a:xfrm>
              <a:off x="4587975" y="-2152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6D76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22" name="Google Shape;4222;p16"/>
            <p:cNvSpPr/>
            <p:nvPr/>
          </p:nvSpPr>
          <p:spPr>
            <a:xfrm>
              <a:off x="4588150" y="-2151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D76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23" name="Google Shape;4223;p16"/>
            <p:cNvSpPr/>
            <p:nvPr/>
          </p:nvSpPr>
          <p:spPr>
            <a:xfrm>
              <a:off x="4588225" y="-2151775"/>
              <a:ext cx="100" cy="100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1"/>
                  </a:moveTo>
                  <a:lnTo>
                    <a:pt x="0" y="1"/>
                  </a:lnTo>
                  <a:cubicBezTo>
                    <a:pt x="2" y="2"/>
                    <a:pt x="2" y="4"/>
                    <a:pt x="3" y="4"/>
                  </a:cubicBezTo>
                  <a:cubicBezTo>
                    <a:pt x="3" y="2"/>
                    <a:pt x="2" y="2"/>
                    <a:pt x="0" y="1"/>
                  </a:cubicBezTo>
                  <a:close/>
                </a:path>
              </a:pathLst>
            </a:custGeom>
            <a:solidFill>
              <a:srgbClr val="6D76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24" name="Google Shape;4224;p16"/>
            <p:cNvSpPr/>
            <p:nvPr/>
          </p:nvSpPr>
          <p:spPr>
            <a:xfrm>
              <a:off x="4582150" y="-2427750"/>
              <a:ext cx="61250" cy="186500"/>
            </a:xfrm>
            <a:custGeom>
              <a:avLst/>
              <a:gdLst/>
              <a:ahLst/>
              <a:cxnLst/>
              <a:rect l="l" t="t" r="r" b="b"/>
              <a:pathLst>
                <a:path w="2450" h="7460" extrusionOk="0">
                  <a:moveTo>
                    <a:pt x="2161" y="4302"/>
                  </a:moveTo>
                  <a:cubicBezTo>
                    <a:pt x="2162" y="4304"/>
                    <a:pt x="2162" y="4305"/>
                    <a:pt x="2162" y="4307"/>
                  </a:cubicBezTo>
                  <a:cubicBezTo>
                    <a:pt x="2162" y="4305"/>
                    <a:pt x="2161" y="4304"/>
                    <a:pt x="2161" y="4302"/>
                  </a:cubicBezTo>
                  <a:close/>
                  <a:moveTo>
                    <a:pt x="2166" y="4318"/>
                  </a:moveTo>
                  <a:cubicBezTo>
                    <a:pt x="2166" y="4319"/>
                    <a:pt x="2166" y="4319"/>
                    <a:pt x="2166" y="4320"/>
                  </a:cubicBezTo>
                  <a:cubicBezTo>
                    <a:pt x="2166" y="4319"/>
                    <a:pt x="2166" y="4319"/>
                    <a:pt x="2166" y="4318"/>
                  </a:cubicBezTo>
                  <a:close/>
                  <a:moveTo>
                    <a:pt x="1724" y="1"/>
                  </a:moveTo>
                  <a:cubicBezTo>
                    <a:pt x="1687" y="1"/>
                    <a:pt x="1645" y="19"/>
                    <a:pt x="1615" y="48"/>
                  </a:cubicBezTo>
                  <a:cubicBezTo>
                    <a:pt x="1591" y="77"/>
                    <a:pt x="1575" y="108"/>
                    <a:pt x="1575" y="139"/>
                  </a:cubicBezTo>
                  <a:cubicBezTo>
                    <a:pt x="1588" y="460"/>
                    <a:pt x="1565" y="779"/>
                    <a:pt x="1503" y="1092"/>
                  </a:cubicBezTo>
                  <a:cubicBezTo>
                    <a:pt x="1447" y="1381"/>
                    <a:pt x="1358" y="1675"/>
                    <a:pt x="1236" y="1990"/>
                  </a:cubicBezTo>
                  <a:cubicBezTo>
                    <a:pt x="1125" y="2280"/>
                    <a:pt x="987" y="2569"/>
                    <a:pt x="854" y="2849"/>
                  </a:cubicBezTo>
                  <a:lnTo>
                    <a:pt x="825" y="2906"/>
                  </a:lnTo>
                  <a:cubicBezTo>
                    <a:pt x="667" y="3228"/>
                    <a:pt x="522" y="3527"/>
                    <a:pt x="385" y="3830"/>
                  </a:cubicBezTo>
                  <a:cubicBezTo>
                    <a:pt x="309" y="4001"/>
                    <a:pt x="239" y="4173"/>
                    <a:pt x="179" y="4348"/>
                  </a:cubicBezTo>
                  <a:cubicBezTo>
                    <a:pt x="131" y="4483"/>
                    <a:pt x="94" y="4637"/>
                    <a:pt x="55" y="4845"/>
                  </a:cubicBezTo>
                  <a:cubicBezTo>
                    <a:pt x="6" y="5125"/>
                    <a:pt x="1" y="5431"/>
                    <a:pt x="42" y="5777"/>
                  </a:cubicBezTo>
                  <a:cubicBezTo>
                    <a:pt x="82" y="6070"/>
                    <a:pt x="169" y="6381"/>
                    <a:pt x="314" y="6724"/>
                  </a:cubicBezTo>
                  <a:cubicBezTo>
                    <a:pt x="413" y="6962"/>
                    <a:pt x="542" y="7204"/>
                    <a:pt x="711" y="7459"/>
                  </a:cubicBezTo>
                  <a:cubicBezTo>
                    <a:pt x="650" y="7255"/>
                    <a:pt x="597" y="7049"/>
                    <a:pt x="572" y="6837"/>
                  </a:cubicBezTo>
                  <a:cubicBezTo>
                    <a:pt x="559" y="6727"/>
                    <a:pt x="551" y="6615"/>
                    <a:pt x="569" y="6504"/>
                  </a:cubicBezTo>
                  <a:cubicBezTo>
                    <a:pt x="585" y="6429"/>
                    <a:pt x="611" y="6350"/>
                    <a:pt x="666" y="6296"/>
                  </a:cubicBezTo>
                  <a:cubicBezTo>
                    <a:pt x="722" y="6240"/>
                    <a:pt x="800" y="6202"/>
                    <a:pt x="883" y="6202"/>
                  </a:cubicBezTo>
                  <a:cubicBezTo>
                    <a:pt x="885" y="6202"/>
                    <a:pt x="887" y="6203"/>
                    <a:pt x="888" y="6203"/>
                  </a:cubicBezTo>
                  <a:cubicBezTo>
                    <a:pt x="933" y="6203"/>
                    <a:pt x="980" y="6208"/>
                    <a:pt x="1026" y="6220"/>
                  </a:cubicBezTo>
                  <a:cubicBezTo>
                    <a:pt x="1042" y="6223"/>
                    <a:pt x="1056" y="6228"/>
                    <a:pt x="1071" y="6234"/>
                  </a:cubicBezTo>
                  <a:cubicBezTo>
                    <a:pt x="1079" y="6194"/>
                    <a:pt x="1086" y="6157"/>
                    <a:pt x="1094" y="6116"/>
                  </a:cubicBezTo>
                  <a:cubicBezTo>
                    <a:pt x="1111" y="5944"/>
                    <a:pt x="1104" y="5775"/>
                    <a:pt x="1089" y="5604"/>
                  </a:cubicBezTo>
                  <a:cubicBezTo>
                    <a:pt x="1071" y="5401"/>
                    <a:pt x="1048" y="5200"/>
                    <a:pt x="1032" y="4996"/>
                  </a:cubicBezTo>
                  <a:cubicBezTo>
                    <a:pt x="1013" y="4801"/>
                    <a:pt x="999" y="4601"/>
                    <a:pt x="1013" y="4406"/>
                  </a:cubicBezTo>
                  <a:cubicBezTo>
                    <a:pt x="1026" y="4246"/>
                    <a:pt x="1048" y="4083"/>
                    <a:pt x="1114" y="3936"/>
                  </a:cubicBezTo>
                  <a:cubicBezTo>
                    <a:pt x="1144" y="3869"/>
                    <a:pt x="1180" y="3807"/>
                    <a:pt x="1227" y="3749"/>
                  </a:cubicBezTo>
                  <a:cubicBezTo>
                    <a:pt x="1277" y="3692"/>
                    <a:pt x="1335" y="3639"/>
                    <a:pt x="1401" y="3600"/>
                  </a:cubicBezTo>
                  <a:cubicBezTo>
                    <a:pt x="1464" y="3563"/>
                    <a:pt x="1527" y="3528"/>
                    <a:pt x="1601" y="3521"/>
                  </a:cubicBezTo>
                  <a:cubicBezTo>
                    <a:pt x="1618" y="3518"/>
                    <a:pt x="1635" y="3517"/>
                    <a:pt x="1652" y="3517"/>
                  </a:cubicBezTo>
                  <a:cubicBezTo>
                    <a:pt x="1692" y="3517"/>
                    <a:pt x="1731" y="3525"/>
                    <a:pt x="1767" y="3544"/>
                  </a:cubicBezTo>
                  <a:cubicBezTo>
                    <a:pt x="1881" y="3601"/>
                    <a:pt x="1944" y="3716"/>
                    <a:pt x="1990" y="3830"/>
                  </a:cubicBezTo>
                  <a:cubicBezTo>
                    <a:pt x="2059" y="3989"/>
                    <a:pt x="2102" y="4159"/>
                    <a:pt x="2166" y="4318"/>
                  </a:cubicBezTo>
                  <a:lnTo>
                    <a:pt x="2166" y="4318"/>
                  </a:lnTo>
                  <a:cubicBezTo>
                    <a:pt x="2165" y="4315"/>
                    <a:pt x="2165" y="4312"/>
                    <a:pt x="2162" y="4307"/>
                  </a:cubicBezTo>
                  <a:lnTo>
                    <a:pt x="2162" y="4307"/>
                  </a:lnTo>
                  <a:cubicBezTo>
                    <a:pt x="2172" y="4327"/>
                    <a:pt x="2181" y="4347"/>
                    <a:pt x="2191" y="4368"/>
                  </a:cubicBezTo>
                  <a:cubicBezTo>
                    <a:pt x="2215" y="4324"/>
                    <a:pt x="2237" y="4276"/>
                    <a:pt x="2258" y="4228"/>
                  </a:cubicBezTo>
                  <a:lnTo>
                    <a:pt x="2258" y="4228"/>
                  </a:lnTo>
                  <a:cubicBezTo>
                    <a:pt x="2257" y="4231"/>
                    <a:pt x="2255" y="4233"/>
                    <a:pt x="2254" y="4236"/>
                  </a:cubicBezTo>
                  <a:lnTo>
                    <a:pt x="2254" y="4236"/>
                  </a:lnTo>
                  <a:cubicBezTo>
                    <a:pt x="2287" y="4150"/>
                    <a:pt x="2317" y="4064"/>
                    <a:pt x="2339" y="3975"/>
                  </a:cubicBezTo>
                  <a:cubicBezTo>
                    <a:pt x="2362" y="3881"/>
                    <a:pt x="2378" y="3787"/>
                    <a:pt x="2391" y="3692"/>
                  </a:cubicBezTo>
                  <a:cubicBezTo>
                    <a:pt x="2449" y="3150"/>
                    <a:pt x="2375" y="2609"/>
                    <a:pt x="2313" y="2072"/>
                  </a:cubicBezTo>
                  <a:cubicBezTo>
                    <a:pt x="2301" y="1955"/>
                    <a:pt x="2287" y="1841"/>
                    <a:pt x="2276" y="1724"/>
                  </a:cubicBezTo>
                  <a:cubicBezTo>
                    <a:pt x="2218" y="1537"/>
                    <a:pt x="2159" y="1352"/>
                    <a:pt x="2105" y="1164"/>
                  </a:cubicBezTo>
                  <a:cubicBezTo>
                    <a:pt x="2059" y="1002"/>
                    <a:pt x="2016" y="838"/>
                    <a:pt x="1977" y="673"/>
                  </a:cubicBezTo>
                  <a:cubicBezTo>
                    <a:pt x="1937" y="490"/>
                    <a:pt x="1904" y="305"/>
                    <a:pt x="1873" y="118"/>
                  </a:cubicBezTo>
                  <a:cubicBezTo>
                    <a:pt x="1862" y="55"/>
                    <a:pt x="1805" y="8"/>
                    <a:pt x="1737" y="1"/>
                  </a:cubicBezTo>
                  <a:close/>
                </a:path>
              </a:pathLst>
            </a:custGeom>
            <a:solidFill>
              <a:srgbClr val="6D76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25" name="Google Shape;4225;p16"/>
            <p:cNvSpPr/>
            <p:nvPr/>
          </p:nvSpPr>
          <p:spPr>
            <a:xfrm>
              <a:off x="4644450" y="-2210300"/>
              <a:ext cx="81400" cy="93250"/>
            </a:xfrm>
            <a:custGeom>
              <a:avLst/>
              <a:gdLst/>
              <a:ahLst/>
              <a:cxnLst/>
              <a:rect l="l" t="t" r="r" b="b"/>
              <a:pathLst>
                <a:path w="3256" h="3730" extrusionOk="0">
                  <a:moveTo>
                    <a:pt x="483" y="1110"/>
                  </a:moveTo>
                  <a:cubicBezTo>
                    <a:pt x="483" y="1111"/>
                    <a:pt x="483" y="1112"/>
                    <a:pt x="482" y="1113"/>
                  </a:cubicBezTo>
                  <a:lnTo>
                    <a:pt x="482" y="1113"/>
                  </a:lnTo>
                  <a:cubicBezTo>
                    <a:pt x="482" y="1112"/>
                    <a:pt x="483" y="1111"/>
                    <a:pt x="483" y="1110"/>
                  </a:cubicBezTo>
                  <a:close/>
                  <a:moveTo>
                    <a:pt x="479" y="1115"/>
                  </a:moveTo>
                  <a:cubicBezTo>
                    <a:pt x="476" y="1115"/>
                    <a:pt x="476" y="1117"/>
                    <a:pt x="476" y="1117"/>
                  </a:cubicBezTo>
                  <a:lnTo>
                    <a:pt x="479" y="1115"/>
                  </a:lnTo>
                  <a:close/>
                  <a:moveTo>
                    <a:pt x="330" y="1385"/>
                  </a:moveTo>
                  <a:lnTo>
                    <a:pt x="330" y="1385"/>
                  </a:lnTo>
                  <a:cubicBezTo>
                    <a:pt x="330" y="1386"/>
                    <a:pt x="330" y="1386"/>
                    <a:pt x="329" y="1387"/>
                  </a:cubicBezTo>
                  <a:cubicBezTo>
                    <a:pt x="330" y="1386"/>
                    <a:pt x="330" y="1386"/>
                    <a:pt x="330" y="1385"/>
                  </a:cubicBezTo>
                  <a:close/>
                  <a:moveTo>
                    <a:pt x="108" y="2309"/>
                  </a:moveTo>
                  <a:cubicBezTo>
                    <a:pt x="108" y="2312"/>
                    <a:pt x="107" y="2315"/>
                    <a:pt x="107" y="2319"/>
                  </a:cubicBezTo>
                  <a:cubicBezTo>
                    <a:pt x="107" y="2315"/>
                    <a:pt x="107" y="2312"/>
                    <a:pt x="108" y="2309"/>
                  </a:cubicBezTo>
                  <a:close/>
                  <a:moveTo>
                    <a:pt x="2928" y="1"/>
                  </a:moveTo>
                  <a:cubicBezTo>
                    <a:pt x="2889" y="9"/>
                    <a:pt x="2856" y="9"/>
                    <a:pt x="2821" y="14"/>
                  </a:cubicBezTo>
                  <a:cubicBezTo>
                    <a:pt x="2783" y="22"/>
                    <a:pt x="2748" y="32"/>
                    <a:pt x="2712" y="45"/>
                  </a:cubicBezTo>
                  <a:cubicBezTo>
                    <a:pt x="2656" y="73"/>
                    <a:pt x="2606" y="104"/>
                    <a:pt x="2557" y="139"/>
                  </a:cubicBezTo>
                  <a:cubicBezTo>
                    <a:pt x="2447" y="231"/>
                    <a:pt x="2350" y="338"/>
                    <a:pt x="2264" y="452"/>
                  </a:cubicBezTo>
                  <a:cubicBezTo>
                    <a:pt x="2171" y="575"/>
                    <a:pt x="2085" y="705"/>
                    <a:pt x="1996" y="830"/>
                  </a:cubicBezTo>
                  <a:cubicBezTo>
                    <a:pt x="1935" y="921"/>
                    <a:pt x="1872" y="1015"/>
                    <a:pt x="1796" y="1094"/>
                  </a:cubicBezTo>
                  <a:cubicBezTo>
                    <a:pt x="1736" y="1160"/>
                    <a:pt x="1667" y="1220"/>
                    <a:pt x="1601" y="1282"/>
                  </a:cubicBezTo>
                  <a:cubicBezTo>
                    <a:pt x="1546" y="1331"/>
                    <a:pt x="1493" y="1381"/>
                    <a:pt x="1441" y="1428"/>
                  </a:cubicBezTo>
                  <a:cubicBezTo>
                    <a:pt x="1394" y="1469"/>
                    <a:pt x="1345" y="1509"/>
                    <a:pt x="1297" y="1548"/>
                  </a:cubicBezTo>
                  <a:cubicBezTo>
                    <a:pt x="1272" y="1568"/>
                    <a:pt x="1246" y="1589"/>
                    <a:pt x="1218" y="1605"/>
                  </a:cubicBezTo>
                  <a:cubicBezTo>
                    <a:pt x="1193" y="1618"/>
                    <a:pt x="1170" y="1631"/>
                    <a:pt x="1142" y="1640"/>
                  </a:cubicBezTo>
                  <a:cubicBezTo>
                    <a:pt x="1131" y="1643"/>
                    <a:pt x="1120" y="1644"/>
                    <a:pt x="1108" y="1644"/>
                  </a:cubicBezTo>
                  <a:cubicBezTo>
                    <a:pt x="1088" y="1644"/>
                    <a:pt x="1067" y="1639"/>
                    <a:pt x="1048" y="1631"/>
                  </a:cubicBezTo>
                  <a:cubicBezTo>
                    <a:pt x="1004" y="1609"/>
                    <a:pt x="981" y="1558"/>
                    <a:pt x="981" y="1510"/>
                  </a:cubicBezTo>
                  <a:cubicBezTo>
                    <a:pt x="981" y="1462"/>
                    <a:pt x="992" y="1414"/>
                    <a:pt x="1004" y="1368"/>
                  </a:cubicBezTo>
                  <a:cubicBezTo>
                    <a:pt x="1019" y="1306"/>
                    <a:pt x="1033" y="1245"/>
                    <a:pt x="1045" y="1179"/>
                  </a:cubicBezTo>
                  <a:lnTo>
                    <a:pt x="1045" y="1179"/>
                  </a:lnTo>
                  <a:cubicBezTo>
                    <a:pt x="1042" y="1187"/>
                    <a:pt x="1040" y="1199"/>
                    <a:pt x="1039" y="1206"/>
                  </a:cubicBezTo>
                  <a:cubicBezTo>
                    <a:pt x="1045" y="1160"/>
                    <a:pt x="1048" y="1115"/>
                    <a:pt x="1042" y="1072"/>
                  </a:cubicBezTo>
                  <a:cubicBezTo>
                    <a:pt x="1039" y="1055"/>
                    <a:pt x="1035" y="1036"/>
                    <a:pt x="1030" y="1021"/>
                  </a:cubicBezTo>
                  <a:cubicBezTo>
                    <a:pt x="1026" y="1012"/>
                    <a:pt x="1020" y="1002"/>
                    <a:pt x="1013" y="993"/>
                  </a:cubicBezTo>
                  <a:cubicBezTo>
                    <a:pt x="1006" y="986"/>
                    <a:pt x="1002" y="979"/>
                    <a:pt x="992" y="970"/>
                  </a:cubicBezTo>
                  <a:cubicBezTo>
                    <a:pt x="981" y="963"/>
                    <a:pt x="967" y="956"/>
                    <a:pt x="956" y="949"/>
                  </a:cubicBezTo>
                  <a:cubicBezTo>
                    <a:pt x="925" y="940"/>
                    <a:pt x="895" y="930"/>
                    <a:pt x="865" y="926"/>
                  </a:cubicBezTo>
                  <a:cubicBezTo>
                    <a:pt x="847" y="924"/>
                    <a:pt x="830" y="923"/>
                    <a:pt x="812" y="923"/>
                  </a:cubicBezTo>
                  <a:cubicBezTo>
                    <a:pt x="798" y="923"/>
                    <a:pt x="784" y="924"/>
                    <a:pt x="769" y="926"/>
                  </a:cubicBezTo>
                  <a:cubicBezTo>
                    <a:pt x="736" y="930"/>
                    <a:pt x="703" y="940"/>
                    <a:pt x="671" y="952"/>
                  </a:cubicBezTo>
                  <a:cubicBezTo>
                    <a:pt x="645" y="965"/>
                    <a:pt x="621" y="979"/>
                    <a:pt x="595" y="998"/>
                  </a:cubicBezTo>
                  <a:lnTo>
                    <a:pt x="594" y="999"/>
                  </a:lnTo>
                  <a:lnTo>
                    <a:pt x="591" y="999"/>
                  </a:lnTo>
                  <a:lnTo>
                    <a:pt x="588" y="1002"/>
                  </a:lnTo>
                  <a:lnTo>
                    <a:pt x="587" y="1005"/>
                  </a:lnTo>
                  <a:cubicBezTo>
                    <a:pt x="548" y="1036"/>
                    <a:pt x="516" y="1072"/>
                    <a:pt x="483" y="1110"/>
                  </a:cubicBezTo>
                  <a:cubicBezTo>
                    <a:pt x="483" y="1110"/>
                    <a:pt x="483" y="1110"/>
                    <a:pt x="483" y="1110"/>
                  </a:cubicBezTo>
                  <a:lnTo>
                    <a:pt x="483" y="1110"/>
                  </a:lnTo>
                  <a:lnTo>
                    <a:pt x="480" y="1114"/>
                  </a:lnTo>
                  <a:cubicBezTo>
                    <a:pt x="481" y="1113"/>
                    <a:pt x="481" y="1113"/>
                    <a:pt x="482" y="1113"/>
                  </a:cubicBezTo>
                  <a:lnTo>
                    <a:pt x="482" y="1113"/>
                  </a:lnTo>
                  <a:cubicBezTo>
                    <a:pt x="481" y="1115"/>
                    <a:pt x="480" y="1116"/>
                    <a:pt x="479" y="1117"/>
                  </a:cubicBezTo>
                  <a:lnTo>
                    <a:pt x="479" y="1115"/>
                  </a:lnTo>
                  <a:lnTo>
                    <a:pt x="467" y="1131"/>
                  </a:lnTo>
                  <a:cubicBezTo>
                    <a:pt x="447" y="1163"/>
                    <a:pt x="430" y="1192"/>
                    <a:pt x="411" y="1222"/>
                  </a:cubicBezTo>
                  <a:cubicBezTo>
                    <a:pt x="381" y="1274"/>
                    <a:pt x="354" y="1328"/>
                    <a:pt x="330" y="1385"/>
                  </a:cubicBezTo>
                  <a:lnTo>
                    <a:pt x="330" y="1385"/>
                  </a:lnTo>
                  <a:cubicBezTo>
                    <a:pt x="332" y="1380"/>
                    <a:pt x="336" y="1376"/>
                    <a:pt x="337" y="1373"/>
                  </a:cubicBezTo>
                  <a:lnTo>
                    <a:pt x="337" y="1373"/>
                  </a:lnTo>
                  <a:cubicBezTo>
                    <a:pt x="214" y="1671"/>
                    <a:pt x="151" y="1991"/>
                    <a:pt x="108" y="2309"/>
                  </a:cubicBezTo>
                  <a:lnTo>
                    <a:pt x="108" y="2299"/>
                  </a:lnTo>
                  <a:cubicBezTo>
                    <a:pt x="78" y="2544"/>
                    <a:pt x="57" y="2789"/>
                    <a:pt x="45" y="3039"/>
                  </a:cubicBezTo>
                  <a:cubicBezTo>
                    <a:pt x="44" y="3073"/>
                    <a:pt x="28" y="3105"/>
                    <a:pt x="1" y="3123"/>
                  </a:cubicBezTo>
                  <a:cubicBezTo>
                    <a:pt x="15" y="3250"/>
                    <a:pt x="35" y="3382"/>
                    <a:pt x="62" y="3518"/>
                  </a:cubicBezTo>
                  <a:cubicBezTo>
                    <a:pt x="51" y="3569"/>
                    <a:pt x="67" y="3627"/>
                    <a:pt x="105" y="3669"/>
                  </a:cubicBezTo>
                  <a:cubicBezTo>
                    <a:pt x="136" y="3702"/>
                    <a:pt x="180" y="3724"/>
                    <a:pt x="227" y="3729"/>
                  </a:cubicBezTo>
                  <a:lnTo>
                    <a:pt x="229" y="3729"/>
                  </a:lnTo>
                  <a:cubicBezTo>
                    <a:pt x="250" y="3729"/>
                    <a:pt x="321" y="3724"/>
                    <a:pt x="360" y="3683"/>
                  </a:cubicBezTo>
                  <a:cubicBezTo>
                    <a:pt x="467" y="3561"/>
                    <a:pt x="582" y="3448"/>
                    <a:pt x="710" y="3339"/>
                  </a:cubicBezTo>
                  <a:cubicBezTo>
                    <a:pt x="834" y="3231"/>
                    <a:pt x="974" y="3132"/>
                    <a:pt x="1119" y="3033"/>
                  </a:cubicBezTo>
                  <a:lnTo>
                    <a:pt x="1395" y="2846"/>
                  </a:lnTo>
                  <a:cubicBezTo>
                    <a:pt x="1674" y="2665"/>
                    <a:pt x="2056" y="2415"/>
                    <a:pt x="2365" y="2112"/>
                  </a:cubicBezTo>
                  <a:cubicBezTo>
                    <a:pt x="2523" y="1954"/>
                    <a:pt x="2666" y="1767"/>
                    <a:pt x="2788" y="1555"/>
                  </a:cubicBezTo>
                  <a:cubicBezTo>
                    <a:pt x="2908" y="1360"/>
                    <a:pt x="3007" y="1131"/>
                    <a:pt x="3093" y="863"/>
                  </a:cubicBezTo>
                  <a:cubicBezTo>
                    <a:pt x="3159" y="664"/>
                    <a:pt x="3205" y="462"/>
                    <a:pt x="3255" y="205"/>
                  </a:cubicBezTo>
                  <a:cubicBezTo>
                    <a:pt x="3248" y="193"/>
                    <a:pt x="3241" y="180"/>
                    <a:pt x="3232" y="169"/>
                  </a:cubicBezTo>
                  <a:cubicBezTo>
                    <a:pt x="3209" y="144"/>
                    <a:pt x="3188" y="121"/>
                    <a:pt x="3160" y="100"/>
                  </a:cubicBezTo>
                  <a:cubicBezTo>
                    <a:pt x="3129" y="76"/>
                    <a:pt x="3096" y="58"/>
                    <a:pt x="3061" y="40"/>
                  </a:cubicBezTo>
                  <a:cubicBezTo>
                    <a:pt x="3017" y="22"/>
                    <a:pt x="2972" y="9"/>
                    <a:pt x="2928" y="1"/>
                  </a:cubicBezTo>
                  <a:close/>
                </a:path>
              </a:pathLst>
            </a:custGeom>
            <a:solidFill>
              <a:srgbClr val="6D76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26" name="Google Shape;4226;p16"/>
            <p:cNvSpPr/>
            <p:nvPr/>
          </p:nvSpPr>
          <p:spPr>
            <a:xfrm>
              <a:off x="4616550" y="-2079725"/>
              <a:ext cx="124150" cy="159950"/>
            </a:xfrm>
            <a:custGeom>
              <a:avLst/>
              <a:gdLst/>
              <a:ahLst/>
              <a:cxnLst/>
              <a:rect l="l" t="t" r="r" b="b"/>
              <a:pathLst>
                <a:path w="4966" h="6398" extrusionOk="0">
                  <a:moveTo>
                    <a:pt x="4837" y="88"/>
                  </a:moveTo>
                  <a:lnTo>
                    <a:pt x="4837" y="88"/>
                  </a:lnTo>
                  <a:cubicBezTo>
                    <a:pt x="4836" y="88"/>
                    <a:pt x="4836" y="89"/>
                    <a:pt x="4835" y="89"/>
                  </a:cubicBezTo>
                  <a:lnTo>
                    <a:pt x="4835" y="89"/>
                  </a:lnTo>
                  <a:cubicBezTo>
                    <a:pt x="4835" y="89"/>
                    <a:pt x="4836" y="88"/>
                    <a:pt x="4837" y="88"/>
                  </a:cubicBezTo>
                  <a:close/>
                  <a:moveTo>
                    <a:pt x="4833" y="91"/>
                  </a:moveTo>
                  <a:cubicBezTo>
                    <a:pt x="4832" y="93"/>
                    <a:pt x="4830" y="94"/>
                    <a:pt x="4828" y="95"/>
                  </a:cubicBezTo>
                  <a:lnTo>
                    <a:pt x="4833" y="91"/>
                  </a:lnTo>
                  <a:close/>
                  <a:moveTo>
                    <a:pt x="4828" y="94"/>
                  </a:moveTo>
                  <a:cubicBezTo>
                    <a:pt x="4825" y="96"/>
                    <a:pt x="4823" y="98"/>
                    <a:pt x="4820" y="100"/>
                  </a:cubicBezTo>
                  <a:lnTo>
                    <a:pt x="4820" y="100"/>
                  </a:lnTo>
                  <a:cubicBezTo>
                    <a:pt x="4823" y="99"/>
                    <a:pt x="4827" y="95"/>
                    <a:pt x="4828" y="94"/>
                  </a:cubicBezTo>
                  <a:close/>
                  <a:moveTo>
                    <a:pt x="4966" y="0"/>
                  </a:moveTo>
                  <a:cubicBezTo>
                    <a:pt x="4921" y="27"/>
                    <a:pt x="4878" y="56"/>
                    <a:pt x="4837" y="88"/>
                  </a:cubicBezTo>
                  <a:cubicBezTo>
                    <a:pt x="4835" y="88"/>
                    <a:pt x="4835" y="88"/>
                    <a:pt x="4834" y="91"/>
                  </a:cubicBezTo>
                  <a:lnTo>
                    <a:pt x="4834" y="91"/>
                  </a:lnTo>
                  <a:cubicBezTo>
                    <a:pt x="4834" y="91"/>
                    <a:pt x="4834" y="91"/>
                    <a:pt x="4834" y="91"/>
                  </a:cubicBezTo>
                  <a:lnTo>
                    <a:pt x="4834" y="91"/>
                  </a:lnTo>
                  <a:cubicBezTo>
                    <a:pt x="4828" y="94"/>
                    <a:pt x="4825" y="99"/>
                    <a:pt x="4820" y="101"/>
                  </a:cubicBezTo>
                  <a:lnTo>
                    <a:pt x="4820" y="101"/>
                  </a:lnTo>
                  <a:cubicBezTo>
                    <a:pt x="4820" y="101"/>
                    <a:pt x="4820" y="100"/>
                    <a:pt x="4820" y="100"/>
                  </a:cubicBezTo>
                  <a:lnTo>
                    <a:pt x="4820" y="100"/>
                  </a:lnTo>
                  <a:cubicBezTo>
                    <a:pt x="4820" y="101"/>
                    <a:pt x="4819" y="101"/>
                    <a:pt x="4819" y="101"/>
                  </a:cubicBezTo>
                  <a:cubicBezTo>
                    <a:pt x="4819" y="101"/>
                    <a:pt x="4819" y="101"/>
                    <a:pt x="4820" y="101"/>
                  </a:cubicBezTo>
                  <a:lnTo>
                    <a:pt x="4820" y="101"/>
                  </a:lnTo>
                  <a:cubicBezTo>
                    <a:pt x="4737" y="172"/>
                    <a:pt x="4659" y="249"/>
                    <a:pt x="4588" y="336"/>
                  </a:cubicBezTo>
                  <a:cubicBezTo>
                    <a:pt x="4539" y="397"/>
                    <a:pt x="4496" y="461"/>
                    <a:pt x="4459" y="530"/>
                  </a:cubicBezTo>
                  <a:cubicBezTo>
                    <a:pt x="4417" y="605"/>
                    <a:pt x="4381" y="680"/>
                    <a:pt x="4347" y="756"/>
                  </a:cubicBezTo>
                  <a:cubicBezTo>
                    <a:pt x="4167" y="1214"/>
                    <a:pt x="4114" y="1708"/>
                    <a:pt x="3992" y="2183"/>
                  </a:cubicBezTo>
                  <a:cubicBezTo>
                    <a:pt x="3927" y="2433"/>
                    <a:pt x="3850" y="2682"/>
                    <a:pt x="3729" y="2912"/>
                  </a:cubicBezTo>
                  <a:cubicBezTo>
                    <a:pt x="3705" y="2962"/>
                    <a:pt x="3679" y="3012"/>
                    <a:pt x="3649" y="3058"/>
                  </a:cubicBezTo>
                  <a:cubicBezTo>
                    <a:pt x="3626" y="3094"/>
                    <a:pt x="3600" y="3126"/>
                    <a:pt x="3573" y="3160"/>
                  </a:cubicBezTo>
                  <a:cubicBezTo>
                    <a:pt x="3507" y="3248"/>
                    <a:pt x="3435" y="3332"/>
                    <a:pt x="3361" y="3413"/>
                  </a:cubicBezTo>
                  <a:cubicBezTo>
                    <a:pt x="3259" y="3525"/>
                    <a:pt x="3156" y="3635"/>
                    <a:pt x="3048" y="3740"/>
                  </a:cubicBezTo>
                  <a:cubicBezTo>
                    <a:pt x="2966" y="3821"/>
                    <a:pt x="2883" y="3901"/>
                    <a:pt x="2793" y="3974"/>
                  </a:cubicBezTo>
                  <a:cubicBezTo>
                    <a:pt x="2761" y="4000"/>
                    <a:pt x="2731" y="4025"/>
                    <a:pt x="2696" y="4049"/>
                  </a:cubicBezTo>
                  <a:cubicBezTo>
                    <a:pt x="2646" y="4085"/>
                    <a:pt x="2592" y="4114"/>
                    <a:pt x="2537" y="4142"/>
                  </a:cubicBezTo>
                  <a:cubicBezTo>
                    <a:pt x="2474" y="4176"/>
                    <a:pt x="2412" y="4210"/>
                    <a:pt x="2345" y="4237"/>
                  </a:cubicBezTo>
                  <a:cubicBezTo>
                    <a:pt x="2304" y="4254"/>
                    <a:pt x="2261" y="4276"/>
                    <a:pt x="2215" y="4288"/>
                  </a:cubicBezTo>
                  <a:cubicBezTo>
                    <a:pt x="2178" y="4298"/>
                    <a:pt x="2139" y="4306"/>
                    <a:pt x="2100" y="4306"/>
                  </a:cubicBezTo>
                  <a:cubicBezTo>
                    <a:pt x="2077" y="4306"/>
                    <a:pt x="2055" y="4303"/>
                    <a:pt x="2033" y="4296"/>
                  </a:cubicBezTo>
                  <a:cubicBezTo>
                    <a:pt x="1981" y="4279"/>
                    <a:pt x="1939" y="4236"/>
                    <a:pt x="1925" y="4181"/>
                  </a:cubicBezTo>
                  <a:cubicBezTo>
                    <a:pt x="1909" y="4124"/>
                    <a:pt x="1912" y="4068"/>
                    <a:pt x="1918" y="4009"/>
                  </a:cubicBezTo>
                  <a:cubicBezTo>
                    <a:pt x="1927" y="3927"/>
                    <a:pt x="1942" y="3845"/>
                    <a:pt x="1955" y="3765"/>
                  </a:cubicBezTo>
                  <a:lnTo>
                    <a:pt x="1955" y="3765"/>
                  </a:lnTo>
                  <a:lnTo>
                    <a:pt x="1950" y="3792"/>
                  </a:lnTo>
                  <a:cubicBezTo>
                    <a:pt x="1967" y="3670"/>
                    <a:pt x="1975" y="3551"/>
                    <a:pt x="1961" y="3429"/>
                  </a:cubicBezTo>
                  <a:cubicBezTo>
                    <a:pt x="1952" y="3368"/>
                    <a:pt x="1935" y="3311"/>
                    <a:pt x="1918" y="3252"/>
                  </a:cubicBezTo>
                  <a:cubicBezTo>
                    <a:pt x="1914" y="3246"/>
                    <a:pt x="1912" y="3240"/>
                    <a:pt x="1909" y="3235"/>
                  </a:cubicBezTo>
                  <a:cubicBezTo>
                    <a:pt x="1882" y="3255"/>
                    <a:pt x="1853" y="3275"/>
                    <a:pt x="1825" y="3295"/>
                  </a:cubicBezTo>
                  <a:cubicBezTo>
                    <a:pt x="1767" y="3341"/>
                    <a:pt x="1710" y="3391"/>
                    <a:pt x="1659" y="3449"/>
                  </a:cubicBezTo>
                  <a:cubicBezTo>
                    <a:pt x="1622" y="3490"/>
                    <a:pt x="1586" y="3532"/>
                    <a:pt x="1552" y="3575"/>
                  </a:cubicBezTo>
                  <a:cubicBezTo>
                    <a:pt x="1460" y="3697"/>
                    <a:pt x="1378" y="3824"/>
                    <a:pt x="1309" y="3960"/>
                  </a:cubicBezTo>
                  <a:cubicBezTo>
                    <a:pt x="1302" y="3973"/>
                    <a:pt x="1296" y="3986"/>
                    <a:pt x="1289" y="3999"/>
                  </a:cubicBezTo>
                  <a:cubicBezTo>
                    <a:pt x="1177" y="4351"/>
                    <a:pt x="1048" y="4718"/>
                    <a:pt x="882" y="5063"/>
                  </a:cubicBezTo>
                  <a:cubicBezTo>
                    <a:pt x="719" y="5386"/>
                    <a:pt x="535" y="5661"/>
                    <a:pt x="324" y="5906"/>
                  </a:cubicBezTo>
                  <a:lnTo>
                    <a:pt x="253" y="5982"/>
                  </a:lnTo>
                  <a:lnTo>
                    <a:pt x="197" y="6011"/>
                  </a:lnTo>
                  <a:lnTo>
                    <a:pt x="157" y="6025"/>
                  </a:lnTo>
                  <a:cubicBezTo>
                    <a:pt x="115" y="6034"/>
                    <a:pt x="71" y="6053"/>
                    <a:pt x="38" y="6104"/>
                  </a:cubicBezTo>
                  <a:cubicBezTo>
                    <a:pt x="13" y="6142"/>
                    <a:pt x="0" y="6191"/>
                    <a:pt x="9" y="6239"/>
                  </a:cubicBezTo>
                  <a:cubicBezTo>
                    <a:pt x="28" y="6326"/>
                    <a:pt x="108" y="6397"/>
                    <a:pt x="189" y="6397"/>
                  </a:cubicBezTo>
                  <a:cubicBezTo>
                    <a:pt x="854" y="6212"/>
                    <a:pt x="1476" y="5957"/>
                    <a:pt x="2097" y="5612"/>
                  </a:cubicBezTo>
                  <a:cubicBezTo>
                    <a:pt x="2386" y="5457"/>
                    <a:pt x="2686" y="5264"/>
                    <a:pt x="2987" y="5040"/>
                  </a:cubicBezTo>
                  <a:cubicBezTo>
                    <a:pt x="3271" y="4822"/>
                    <a:pt x="3519" y="4595"/>
                    <a:pt x="3721" y="4358"/>
                  </a:cubicBezTo>
                  <a:cubicBezTo>
                    <a:pt x="3822" y="4237"/>
                    <a:pt x="3910" y="4121"/>
                    <a:pt x="3992" y="4000"/>
                  </a:cubicBezTo>
                  <a:cubicBezTo>
                    <a:pt x="4080" y="3871"/>
                    <a:pt x="4166" y="3709"/>
                    <a:pt x="4255" y="3510"/>
                  </a:cubicBezTo>
                  <a:cubicBezTo>
                    <a:pt x="4380" y="3240"/>
                    <a:pt x="4480" y="2919"/>
                    <a:pt x="4569" y="2501"/>
                  </a:cubicBezTo>
                  <a:cubicBezTo>
                    <a:pt x="4638" y="2162"/>
                    <a:pt x="4684" y="1813"/>
                    <a:pt x="4727" y="1478"/>
                  </a:cubicBezTo>
                  <a:lnTo>
                    <a:pt x="4736" y="1415"/>
                  </a:lnTo>
                  <a:lnTo>
                    <a:pt x="4746" y="1356"/>
                  </a:lnTo>
                  <a:cubicBezTo>
                    <a:pt x="4786" y="1008"/>
                    <a:pt x="4829" y="670"/>
                    <a:pt x="4898" y="332"/>
                  </a:cubicBezTo>
                  <a:lnTo>
                    <a:pt x="4898" y="332"/>
                  </a:lnTo>
                  <a:lnTo>
                    <a:pt x="4864" y="374"/>
                  </a:lnTo>
                  <a:cubicBezTo>
                    <a:pt x="4898" y="243"/>
                    <a:pt x="4933" y="118"/>
                    <a:pt x="4966" y="0"/>
                  </a:cubicBezTo>
                  <a:close/>
                </a:path>
              </a:pathLst>
            </a:custGeom>
            <a:solidFill>
              <a:srgbClr val="6D76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27" name="Google Shape;4227;p16"/>
            <p:cNvSpPr/>
            <p:nvPr/>
          </p:nvSpPr>
          <p:spPr>
            <a:xfrm>
              <a:off x="4669525" y="-1977225"/>
              <a:ext cx="400" cy="75"/>
            </a:xfrm>
            <a:custGeom>
              <a:avLst/>
              <a:gdLst/>
              <a:ahLst/>
              <a:cxnLst/>
              <a:rect l="l" t="t" r="r" b="b"/>
              <a:pathLst>
                <a:path w="16" h="3" extrusionOk="0">
                  <a:moveTo>
                    <a:pt x="16" y="1"/>
                  </a:moveTo>
                  <a:cubicBezTo>
                    <a:pt x="10" y="1"/>
                    <a:pt x="3" y="1"/>
                    <a:pt x="0" y="2"/>
                  </a:cubicBezTo>
                  <a:cubicBezTo>
                    <a:pt x="6" y="2"/>
                    <a:pt x="10" y="1"/>
                    <a:pt x="16" y="1"/>
                  </a:cubicBezTo>
                  <a:close/>
                </a:path>
              </a:pathLst>
            </a:custGeom>
            <a:solidFill>
              <a:srgbClr val="6D76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28" name="Google Shape;4228;p16"/>
            <p:cNvSpPr/>
            <p:nvPr/>
          </p:nvSpPr>
          <p:spPr>
            <a:xfrm>
              <a:off x="4454100" y="-1980150"/>
              <a:ext cx="75400" cy="172550"/>
            </a:xfrm>
            <a:custGeom>
              <a:avLst/>
              <a:gdLst/>
              <a:ahLst/>
              <a:cxnLst/>
              <a:rect l="l" t="t" r="r" b="b"/>
              <a:pathLst>
                <a:path w="3016" h="6902" extrusionOk="0">
                  <a:moveTo>
                    <a:pt x="1726" y="2598"/>
                  </a:moveTo>
                  <a:lnTo>
                    <a:pt x="1726" y="2598"/>
                  </a:lnTo>
                  <a:cubicBezTo>
                    <a:pt x="1726" y="2600"/>
                    <a:pt x="1727" y="2601"/>
                    <a:pt x="1728" y="2602"/>
                  </a:cubicBezTo>
                  <a:lnTo>
                    <a:pt x="1728" y="2602"/>
                  </a:lnTo>
                  <a:cubicBezTo>
                    <a:pt x="1727" y="2601"/>
                    <a:pt x="1726" y="2600"/>
                    <a:pt x="1726" y="2598"/>
                  </a:cubicBezTo>
                  <a:close/>
                  <a:moveTo>
                    <a:pt x="1729" y="2605"/>
                  </a:moveTo>
                  <a:cubicBezTo>
                    <a:pt x="1729" y="2606"/>
                    <a:pt x="1730" y="2606"/>
                    <a:pt x="1730" y="2607"/>
                  </a:cubicBezTo>
                  <a:cubicBezTo>
                    <a:pt x="1730" y="2606"/>
                    <a:pt x="1730" y="2606"/>
                    <a:pt x="1729" y="2605"/>
                  </a:cubicBezTo>
                  <a:close/>
                  <a:moveTo>
                    <a:pt x="1" y="0"/>
                  </a:moveTo>
                  <a:lnTo>
                    <a:pt x="1" y="0"/>
                  </a:lnTo>
                  <a:cubicBezTo>
                    <a:pt x="16" y="181"/>
                    <a:pt x="31" y="362"/>
                    <a:pt x="41" y="543"/>
                  </a:cubicBezTo>
                  <a:cubicBezTo>
                    <a:pt x="50" y="730"/>
                    <a:pt x="57" y="916"/>
                    <a:pt x="57" y="1107"/>
                  </a:cubicBezTo>
                  <a:cubicBezTo>
                    <a:pt x="58" y="1215"/>
                    <a:pt x="57" y="1319"/>
                    <a:pt x="54" y="1425"/>
                  </a:cubicBezTo>
                  <a:lnTo>
                    <a:pt x="51" y="1681"/>
                  </a:lnTo>
                  <a:cubicBezTo>
                    <a:pt x="50" y="1972"/>
                    <a:pt x="62" y="2285"/>
                    <a:pt x="93" y="2603"/>
                  </a:cubicBezTo>
                  <a:cubicBezTo>
                    <a:pt x="144" y="3169"/>
                    <a:pt x="266" y="3698"/>
                    <a:pt x="462" y="4180"/>
                  </a:cubicBezTo>
                  <a:cubicBezTo>
                    <a:pt x="918" y="5323"/>
                    <a:pt x="1848" y="6145"/>
                    <a:pt x="2608" y="6731"/>
                  </a:cubicBezTo>
                  <a:cubicBezTo>
                    <a:pt x="2619" y="6739"/>
                    <a:pt x="2633" y="6746"/>
                    <a:pt x="2651" y="6752"/>
                  </a:cubicBezTo>
                  <a:cubicBezTo>
                    <a:pt x="2652" y="6831"/>
                    <a:pt x="2737" y="6894"/>
                    <a:pt x="2813" y="6901"/>
                  </a:cubicBezTo>
                  <a:cubicBezTo>
                    <a:pt x="2868" y="6901"/>
                    <a:pt x="2913" y="6884"/>
                    <a:pt x="2949" y="6854"/>
                  </a:cubicBezTo>
                  <a:cubicBezTo>
                    <a:pt x="2980" y="6830"/>
                    <a:pt x="3015" y="6779"/>
                    <a:pt x="3014" y="6726"/>
                  </a:cubicBezTo>
                  <a:cubicBezTo>
                    <a:pt x="3000" y="6423"/>
                    <a:pt x="2981" y="6122"/>
                    <a:pt x="2961" y="5820"/>
                  </a:cubicBezTo>
                  <a:lnTo>
                    <a:pt x="2951" y="5630"/>
                  </a:lnTo>
                  <a:lnTo>
                    <a:pt x="2936" y="5390"/>
                  </a:lnTo>
                  <a:cubicBezTo>
                    <a:pt x="2750" y="5080"/>
                    <a:pt x="2563" y="4770"/>
                    <a:pt x="2378" y="4457"/>
                  </a:cubicBezTo>
                  <a:cubicBezTo>
                    <a:pt x="2293" y="4316"/>
                    <a:pt x="2211" y="4175"/>
                    <a:pt x="2149" y="4023"/>
                  </a:cubicBezTo>
                  <a:cubicBezTo>
                    <a:pt x="2088" y="3865"/>
                    <a:pt x="2034" y="3706"/>
                    <a:pt x="1994" y="3542"/>
                  </a:cubicBezTo>
                  <a:cubicBezTo>
                    <a:pt x="1953" y="3384"/>
                    <a:pt x="1918" y="3222"/>
                    <a:pt x="1876" y="3064"/>
                  </a:cubicBezTo>
                  <a:cubicBezTo>
                    <a:pt x="1854" y="2973"/>
                    <a:pt x="1831" y="2881"/>
                    <a:pt x="1800" y="2794"/>
                  </a:cubicBezTo>
                  <a:cubicBezTo>
                    <a:pt x="1779" y="2732"/>
                    <a:pt x="1754" y="2672"/>
                    <a:pt x="1732" y="2612"/>
                  </a:cubicBezTo>
                  <a:lnTo>
                    <a:pt x="1732" y="2612"/>
                  </a:lnTo>
                  <a:cubicBezTo>
                    <a:pt x="1732" y="2612"/>
                    <a:pt x="1732" y="2613"/>
                    <a:pt x="1733" y="2614"/>
                  </a:cubicBezTo>
                  <a:cubicBezTo>
                    <a:pt x="1733" y="2611"/>
                    <a:pt x="1731" y="2608"/>
                    <a:pt x="1730" y="2607"/>
                  </a:cubicBezTo>
                  <a:lnTo>
                    <a:pt x="1730" y="2607"/>
                  </a:lnTo>
                  <a:cubicBezTo>
                    <a:pt x="1731" y="2608"/>
                    <a:pt x="1731" y="2610"/>
                    <a:pt x="1732" y="2612"/>
                  </a:cubicBezTo>
                  <a:lnTo>
                    <a:pt x="1732" y="2612"/>
                  </a:lnTo>
                  <a:cubicBezTo>
                    <a:pt x="1730" y="2608"/>
                    <a:pt x="1729" y="2605"/>
                    <a:pt x="1728" y="2602"/>
                  </a:cubicBezTo>
                  <a:lnTo>
                    <a:pt x="1728" y="2602"/>
                  </a:lnTo>
                  <a:cubicBezTo>
                    <a:pt x="1728" y="2603"/>
                    <a:pt x="1729" y="2604"/>
                    <a:pt x="1729" y="2605"/>
                  </a:cubicBezTo>
                  <a:lnTo>
                    <a:pt x="1729" y="2605"/>
                  </a:lnTo>
                  <a:cubicBezTo>
                    <a:pt x="1728" y="2603"/>
                    <a:pt x="1728" y="2600"/>
                    <a:pt x="1726" y="2597"/>
                  </a:cubicBezTo>
                  <a:lnTo>
                    <a:pt x="1726" y="2597"/>
                  </a:lnTo>
                  <a:cubicBezTo>
                    <a:pt x="1726" y="2597"/>
                    <a:pt x="1726" y="2598"/>
                    <a:pt x="1726" y="2598"/>
                  </a:cubicBezTo>
                  <a:lnTo>
                    <a:pt x="1726" y="2598"/>
                  </a:lnTo>
                  <a:cubicBezTo>
                    <a:pt x="1725" y="2596"/>
                    <a:pt x="1724" y="2593"/>
                    <a:pt x="1722" y="2591"/>
                  </a:cubicBezTo>
                  <a:lnTo>
                    <a:pt x="1722" y="2591"/>
                  </a:lnTo>
                  <a:cubicBezTo>
                    <a:pt x="1722" y="2591"/>
                    <a:pt x="1722" y="2590"/>
                    <a:pt x="1722" y="2590"/>
                  </a:cubicBezTo>
                  <a:lnTo>
                    <a:pt x="1722" y="2590"/>
                  </a:lnTo>
                  <a:cubicBezTo>
                    <a:pt x="1645" y="2418"/>
                    <a:pt x="1560" y="2245"/>
                    <a:pt x="1450" y="2091"/>
                  </a:cubicBezTo>
                  <a:cubicBezTo>
                    <a:pt x="1437" y="2075"/>
                    <a:pt x="1424" y="2058"/>
                    <a:pt x="1408" y="2042"/>
                  </a:cubicBezTo>
                  <a:cubicBezTo>
                    <a:pt x="1408" y="2047"/>
                    <a:pt x="1407" y="2050"/>
                    <a:pt x="1405" y="2051"/>
                  </a:cubicBezTo>
                  <a:cubicBezTo>
                    <a:pt x="1371" y="2140"/>
                    <a:pt x="1352" y="2233"/>
                    <a:pt x="1335" y="2327"/>
                  </a:cubicBezTo>
                  <a:cubicBezTo>
                    <a:pt x="1313" y="2443"/>
                    <a:pt x="1293" y="2560"/>
                    <a:pt x="1272" y="2674"/>
                  </a:cubicBezTo>
                  <a:cubicBezTo>
                    <a:pt x="1223" y="2919"/>
                    <a:pt x="1164" y="3169"/>
                    <a:pt x="1029" y="3384"/>
                  </a:cubicBezTo>
                  <a:cubicBezTo>
                    <a:pt x="1010" y="3414"/>
                    <a:pt x="977" y="3434"/>
                    <a:pt x="940" y="3434"/>
                  </a:cubicBezTo>
                  <a:cubicBezTo>
                    <a:pt x="914" y="3434"/>
                    <a:pt x="881" y="3426"/>
                    <a:pt x="864" y="3405"/>
                  </a:cubicBezTo>
                  <a:cubicBezTo>
                    <a:pt x="838" y="3368"/>
                    <a:pt x="806" y="3329"/>
                    <a:pt x="783" y="3289"/>
                  </a:cubicBezTo>
                  <a:cubicBezTo>
                    <a:pt x="763" y="3255"/>
                    <a:pt x="746" y="3219"/>
                    <a:pt x="730" y="3181"/>
                  </a:cubicBezTo>
                  <a:cubicBezTo>
                    <a:pt x="694" y="3104"/>
                    <a:pt x="667" y="3023"/>
                    <a:pt x="647" y="2940"/>
                  </a:cubicBezTo>
                  <a:cubicBezTo>
                    <a:pt x="597" y="2736"/>
                    <a:pt x="574" y="2525"/>
                    <a:pt x="561" y="2317"/>
                  </a:cubicBezTo>
                  <a:cubicBezTo>
                    <a:pt x="532" y="1843"/>
                    <a:pt x="545" y="1367"/>
                    <a:pt x="482" y="898"/>
                  </a:cubicBezTo>
                  <a:lnTo>
                    <a:pt x="482" y="898"/>
                  </a:lnTo>
                  <a:lnTo>
                    <a:pt x="488" y="924"/>
                  </a:lnTo>
                  <a:cubicBezTo>
                    <a:pt x="462" y="747"/>
                    <a:pt x="423" y="569"/>
                    <a:pt x="357" y="402"/>
                  </a:cubicBezTo>
                  <a:lnTo>
                    <a:pt x="357" y="402"/>
                  </a:lnTo>
                  <a:cubicBezTo>
                    <a:pt x="358" y="407"/>
                    <a:pt x="360" y="411"/>
                    <a:pt x="361" y="417"/>
                  </a:cubicBezTo>
                  <a:cubicBezTo>
                    <a:pt x="330" y="339"/>
                    <a:pt x="289" y="263"/>
                    <a:pt x="242" y="197"/>
                  </a:cubicBezTo>
                  <a:lnTo>
                    <a:pt x="239" y="195"/>
                  </a:lnTo>
                  <a:lnTo>
                    <a:pt x="238" y="194"/>
                  </a:lnTo>
                  <a:cubicBezTo>
                    <a:pt x="200" y="147"/>
                    <a:pt x="159" y="103"/>
                    <a:pt x="113" y="68"/>
                  </a:cubicBezTo>
                  <a:cubicBezTo>
                    <a:pt x="77" y="40"/>
                    <a:pt x="41" y="19"/>
                    <a:pt x="1" y="0"/>
                  </a:cubicBezTo>
                  <a:close/>
                </a:path>
              </a:pathLst>
            </a:custGeom>
            <a:solidFill>
              <a:srgbClr val="6D76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29" name="Google Shape;4229;p16"/>
            <p:cNvSpPr/>
            <p:nvPr/>
          </p:nvSpPr>
          <p:spPr>
            <a:xfrm>
              <a:off x="4460175" y="-1975250"/>
              <a:ext cx="50" cy="75"/>
            </a:xfrm>
            <a:custGeom>
              <a:avLst/>
              <a:gdLst/>
              <a:ahLst/>
              <a:cxnLst/>
              <a:rect l="l" t="t" r="r" b="b"/>
              <a:pathLst>
                <a:path w="2" h="3" extrusionOk="0">
                  <a:moveTo>
                    <a:pt x="0" y="1"/>
                  </a:moveTo>
                  <a:cubicBezTo>
                    <a:pt x="0" y="2"/>
                    <a:pt x="0" y="2"/>
                    <a:pt x="2" y="2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6D76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30" name="Google Shape;4230;p16"/>
            <p:cNvSpPr/>
            <p:nvPr/>
          </p:nvSpPr>
          <p:spPr>
            <a:xfrm>
              <a:off x="4213200" y="-1684600"/>
              <a:ext cx="180750" cy="162350"/>
            </a:xfrm>
            <a:custGeom>
              <a:avLst/>
              <a:gdLst/>
              <a:ahLst/>
              <a:cxnLst/>
              <a:rect l="l" t="t" r="r" b="b"/>
              <a:pathLst>
                <a:path w="7230" h="6494" extrusionOk="0">
                  <a:moveTo>
                    <a:pt x="5232" y="5539"/>
                  </a:moveTo>
                  <a:cubicBezTo>
                    <a:pt x="5232" y="5540"/>
                    <a:pt x="5233" y="5540"/>
                    <a:pt x="5233" y="5540"/>
                  </a:cubicBezTo>
                  <a:lnTo>
                    <a:pt x="5232" y="5539"/>
                  </a:lnTo>
                  <a:close/>
                  <a:moveTo>
                    <a:pt x="5236" y="5543"/>
                  </a:moveTo>
                  <a:lnTo>
                    <a:pt x="5236" y="5543"/>
                  </a:lnTo>
                  <a:cubicBezTo>
                    <a:pt x="5239" y="5544"/>
                    <a:pt x="5239" y="5544"/>
                    <a:pt x="5239" y="5546"/>
                  </a:cubicBezTo>
                  <a:cubicBezTo>
                    <a:pt x="5239" y="5544"/>
                    <a:pt x="5236" y="5544"/>
                    <a:pt x="5236" y="5543"/>
                  </a:cubicBezTo>
                  <a:close/>
                  <a:moveTo>
                    <a:pt x="6427" y="6292"/>
                  </a:moveTo>
                  <a:cubicBezTo>
                    <a:pt x="6427" y="6293"/>
                    <a:pt x="6428" y="6293"/>
                    <a:pt x="6428" y="6293"/>
                  </a:cubicBezTo>
                  <a:cubicBezTo>
                    <a:pt x="6428" y="6292"/>
                    <a:pt x="6427" y="6292"/>
                    <a:pt x="6427" y="6292"/>
                  </a:cubicBezTo>
                  <a:close/>
                  <a:moveTo>
                    <a:pt x="213" y="0"/>
                  </a:moveTo>
                  <a:lnTo>
                    <a:pt x="176" y="10"/>
                  </a:lnTo>
                  <a:cubicBezTo>
                    <a:pt x="123" y="20"/>
                    <a:pt x="82" y="50"/>
                    <a:pt x="57" y="89"/>
                  </a:cubicBezTo>
                  <a:cubicBezTo>
                    <a:pt x="1" y="167"/>
                    <a:pt x="22" y="273"/>
                    <a:pt x="104" y="336"/>
                  </a:cubicBezTo>
                  <a:cubicBezTo>
                    <a:pt x="118" y="346"/>
                    <a:pt x="134" y="359"/>
                    <a:pt x="149" y="369"/>
                  </a:cubicBezTo>
                  <a:cubicBezTo>
                    <a:pt x="944" y="667"/>
                    <a:pt x="1743" y="984"/>
                    <a:pt x="2438" y="1481"/>
                  </a:cubicBezTo>
                  <a:cubicBezTo>
                    <a:pt x="2567" y="1574"/>
                    <a:pt x="2707" y="1669"/>
                    <a:pt x="2813" y="1788"/>
                  </a:cubicBezTo>
                  <a:cubicBezTo>
                    <a:pt x="2854" y="1836"/>
                    <a:pt x="2898" y="1883"/>
                    <a:pt x="2935" y="1938"/>
                  </a:cubicBezTo>
                  <a:cubicBezTo>
                    <a:pt x="2971" y="1991"/>
                    <a:pt x="3007" y="2045"/>
                    <a:pt x="3038" y="2103"/>
                  </a:cubicBezTo>
                  <a:lnTo>
                    <a:pt x="3130" y="2264"/>
                  </a:lnTo>
                  <a:cubicBezTo>
                    <a:pt x="3137" y="2278"/>
                    <a:pt x="3146" y="2294"/>
                    <a:pt x="3153" y="2308"/>
                  </a:cubicBezTo>
                  <a:cubicBezTo>
                    <a:pt x="3170" y="2359"/>
                    <a:pt x="3181" y="2410"/>
                    <a:pt x="3189" y="2463"/>
                  </a:cubicBezTo>
                  <a:cubicBezTo>
                    <a:pt x="3208" y="2588"/>
                    <a:pt x="3216" y="2715"/>
                    <a:pt x="3238" y="2838"/>
                  </a:cubicBezTo>
                  <a:cubicBezTo>
                    <a:pt x="3251" y="2897"/>
                    <a:pt x="3267" y="2952"/>
                    <a:pt x="3290" y="3008"/>
                  </a:cubicBezTo>
                  <a:cubicBezTo>
                    <a:pt x="3297" y="3018"/>
                    <a:pt x="3303" y="3031"/>
                    <a:pt x="3310" y="3039"/>
                  </a:cubicBezTo>
                  <a:cubicBezTo>
                    <a:pt x="3318" y="3048"/>
                    <a:pt x="3324" y="3055"/>
                    <a:pt x="3336" y="3062"/>
                  </a:cubicBezTo>
                  <a:cubicBezTo>
                    <a:pt x="3340" y="3067"/>
                    <a:pt x="3346" y="3070"/>
                    <a:pt x="3351" y="3072"/>
                  </a:cubicBezTo>
                  <a:cubicBezTo>
                    <a:pt x="3369" y="3077"/>
                    <a:pt x="3386" y="3081"/>
                    <a:pt x="3402" y="3082"/>
                  </a:cubicBezTo>
                  <a:cubicBezTo>
                    <a:pt x="3410" y="3082"/>
                    <a:pt x="3418" y="3081"/>
                    <a:pt x="3426" y="3081"/>
                  </a:cubicBezTo>
                  <a:cubicBezTo>
                    <a:pt x="3439" y="3077"/>
                    <a:pt x="3452" y="3072"/>
                    <a:pt x="3465" y="3068"/>
                  </a:cubicBezTo>
                  <a:cubicBezTo>
                    <a:pt x="3482" y="3058"/>
                    <a:pt x="3501" y="3045"/>
                    <a:pt x="3517" y="3032"/>
                  </a:cubicBezTo>
                  <a:cubicBezTo>
                    <a:pt x="3596" y="2953"/>
                    <a:pt x="3656" y="2857"/>
                    <a:pt x="3723" y="2764"/>
                  </a:cubicBezTo>
                  <a:cubicBezTo>
                    <a:pt x="3759" y="2715"/>
                    <a:pt x="3792" y="2665"/>
                    <a:pt x="3835" y="2621"/>
                  </a:cubicBezTo>
                  <a:cubicBezTo>
                    <a:pt x="3874" y="2584"/>
                    <a:pt x="3914" y="2542"/>
                    <a:pt x="3963" y="2515"/>
                  </a:cubicBezTo>
                  <a:cubicBezTo>
                    <a:pt x="4011" y="2492"/>
                    <a:pt x="4058" y="2471"/>
                    <a:pt x="4113" y="2465"/>
                  </a:cubicBezTo>
                  <a:cubicBezTo>
                    <a:pt x="4127" y="2464"/>
                    <a:pt x="4143" y="2463"/>
                    <a:pt x="4159" y="2463"/>
                  </a:cubicBezTo>
                  <a:cubicBezTo>
                    <a:pt x="4171" y="2463"/>
                    <a:pt x="4183" y="2464"/>
                    <a:pt x="4193" y="2465"/>
                  </a:cubicBezTo>
                  <a:cubicBezTo>
                    <a:pt x="4226" y="2469"/>
                    <a:pt x="4255" y="2473"/>
                    <a:pt x="4285" y="2485"/>
                  </a:cubicBezTo>
                  <a:cubicBezTo>
                    <a:pt x="4353" y="2508"/>
                    <a:pt x="4416" y="2542"/>
                    <a:pt x="4475" y="2587"/>
                  </a:cubicBezTo>
                  <a:cubicBezTo>
                    <a:pt x="4523" y="2624"/>
                    <a:pt x="4571" y="2665"/>
                    <a:pt x="4602" y="2718"/>
                  </a:cubicBezTo>
                  <a:cubicBezTo>
                    <a:pt x="4671" y="2838"/>
                    <a:pt x="4707" y="2972"/>
                    <a:pt x="4726" y="3105"/>
                  </a:cubicBezTo>
                  <a:cubicBezTo>
                    <a:pt x="4752" y="3291"/>
                    <a:pt x="4760" y="3477"/>
                    <a:pt x="4762" y="3663"/>
                  </a:cubicBezTo>
                  <a:cubicBezTo>
                    <a:pt x="4765" y="3858"/>
                    <a:pt x="4759" y="4056"/>
                    <a:pt x="4760" y="4253"/>
                  </a:cubicBezTo>
                  <a:cubicBezTo>
                    <a:pt x="4765" y="4411"/>
                    <a:pt x="4768" y="4569"/>
                    <a:pt x="4793" y="4726"/>
                  </a:cubicBezTo>
                  <a:cubicBezTo>
                    <a:pt x="4816" y="4833"/>
                    <a:pt x="4861" y="4934"/>
                    <a:pt x="4908" y="5034"/>
                  </a:cubicBezTo>
                  <a:cubicBezTo>
                    <a:pt x="4959" y="5138"/>
                    <a:pt x="5013" y="5243"/>
                    <a:pt x="5078" y="5336"/>
                  </a:cubicBezTo>
                  <a:cubicBezTo>
                    <a:pt x="5127" y="5408"/>
                    <a:pt x="5177" y="5474"/>
                    <a:pt x="5233" y="5540"/>
                  </a:cubicBezTo>
                  <a:lnTo>
                    <a:pt x="5233" y="5539"/>
                  </a:lnTo>
                  <a:cubicBezTo>
                    <a:pt x="5234" y="5540"/>
                    <a:pt x="5234" y="5543"/>
                    <a:pt x="5236" y="5544"/>
                  </a:cubicBezTo>
                  <a:lnTo>
                    <a:pt x="5234" y="5543"/>
                  </a:lnTo>
                  <a:lnTo>
                    <a:pt x="5234" y="5543"/>
                  </a:lnTo>
                  <a:cubicBezTo>
                    <a:pt x="5239" y="5547"/>
                    <a:pt x="5242" y="5551"/>
                    <a:pt x="5243" y="5553"/>
                  </a:cubicBezTo>
                  <a:cubicBezTo>
                    <a:pt x="5242" y="5552"/>
                    <a:pt x="5240" y="5548"/>
                    <a:pt x="5239" y="5546"/>
                  </a:cubicBezTo>
                  <a:lnTo>
                    <a:pt x="5239" y="5546"/>
                  </a:lnTo>
                  <a:cubicBezTo>
                    <a:pt x="5305" y="5622"/>
                    <a:pt x="5371" y="5691"/>
                    <a:pt x="5447" y="5755"/>
                  </a:cubicBezTo>
                  <a:cubicBezTo>
                    <a:pt x="5519" y="5819"/>
                    <a:pt x="5595" y="5878"/>
                    <a:pt x="5673" y="5932"/>
                  </a:cubicBezTo>
                  <a:cubicBezTo>
                    <a:pt x="5677" y="5934"/>
                    <a:pt x="5678" y="5935"/>
                    <a:pt x="5680" y="5938"/>
                  </a:cubicBezTo>
                  <a:cubicBezTo>
                    <a:pt x="5803" y="6018"/>
                    <a:pt x="5931" y="6090"/>
                    <a:pt x="6066" y="6150"/>
                  </a:cubicBezTo>
                  <a:cubicBezTo>
                    <a:pt x="6184" y="6203"/>
                    <a:pt x="6304" y="6251"/>
                    <a:pt x="6427" y="6292"/>
                  </a:cubicBezTo>
                  <a:lnTo>
                    <a:pt x="6427" y="6292"/>
                  </a:lnTo>
                  <a:cubicBezTo>
                    <a:pt x="6427" y="6292"/>
                    <a:pt x="6427" y="6292"/>
                    <a:pt x="6427" y="6291"/>
                  </a:cubicBezTo>
                  <a:lnTo>
                    <a:pt x="6427" y="6291"/>
                  </a:lnTo>
                  <a:cubicBezTo>
                    <a:pt x="6678" y="6373"/>
                    <a:pt x="6935" y="6438"/>
                    <a:pt x="7194" y="6494"/>
                  </a:cubicBezTo>
                  <a:cubicBezTo>
                    <a:pt x="7202" y="6481"/>
                    <a:pt x="7208" y="6466"/>
                    <a:pt x="7214" y="6452"/>
                  </a:cubicBezTo>
                  <a:cubicBezTo>
                    <a:pt x="7229" y="6409"/>
                    <a:pt x="7228" y="6364"/>
                    <a:pt x="7206" y="6308"/>
                  </a:cubicBezTo>
                  <a:cubicBezTo>
                    <a:pt x="7179" y="6229"/>
                    <a:pt x="7152" y="6150"/>
                    <a:pt x="7127" y="6074"/>
                  </a:cubicBezTo>
                  <a:cubicBezTo>
                    <a:pt x="7079" y="5918"/>
                    <a:pt x="7031" y="5761"/>
                    <a:pt x="6985" y="5603"/>
                  </a:cubicBezTo>
                  <a:lnTo>
                    <a:pt x="6942" y="5461"/>
                  </a:lnTo>
                  <a:lnTo>
                    <a:pt x="6901" y="5327"/>
                  </a:lnTo>
                  <a:cubicBezTo>
                    <a:pt x="6727" y="4724"/>
                    <a:pt x="6526" y="4042"/>
                    <a:pt x="6238" y="3424"/>
                  </a:cubicBezTo>
                  <a:cubicBezTo>
                    <a:pt x="6065" y="3048"/>
                    <a:pt x="5845" y="2700"/>
                    <a:pt x="5585" y="2392"/>
                  </a:cubicBezTo>
                  <a:cubicBezTo>
                    <a:pt x="5351" y="2117"/>
                    <a:pt x="5064" y="1860"/>
                    <a:pt x="4707" y="1609"/>
                  </a:cubicBezTo>
                  <a:cubicBezTo>
                    <a:pt x="4439" y="1418"/>
                    <a:pt x="4124" y="1244"/>
                    <a:pt x="3718" y="1056"/>
                  </a:cubicBezTo>
                  <a:cubicBezTo>
                    <a:pt x="3389" y="901"/>
                    <a:pt x="3027" y="763"/>
                    <a:pt x="2577" y="619"/>
                  </a:cubicBezTo>
                  <a:cubicBezTo>
                    <a:pt x="2167" y="487"/>
                    <a:pt x="1753" y="375"/>
                    <a:pt x="1405" y="283"/>
                  </a:cubicBezTo>
                  <a:lnTo>
                    <a:pt x="1247" y="243"/>
                  </a:lnTo>
                  <a:lnTo>
                    <a:pt x="1039" y="193"/>
                  </a:lnTo>
                  <a:lnTo>
                    <a:pt x="855" y="147"/>
                  </a:lnTo>
                  <a:lnTo>
                    <a:pt x="765" y="125"/>
                  </a:lnTo>
                  <a:lnTo>
                    <a:pt x="709" y="111"/>
                  </a:lnTo>
                  <a:cubicBezTo>
                    <a:pt x="566" y="75"/>
                    <a:pt x="424" y="39"/>
                    <a:pt x="279" y="13"/>
                  </a:cubicBezTo>
                  <a:cubicBezTo>
                    <a:pt x="252" y="3"/>
                    <a:pt x="233" y="0"/>
                    <a:pt x="213" y="0"/>
                  </a:cubicBezTo>
                  <a:close/>
                </a:path>
              </a:pathLst>
            </a:custGeom>
            <a:solidFill>
              <a:srgbClr val="6D76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31" name="Google Shape;4231;p16"/>
            <p:cNvSpPr/>
            <p:nvPr/>
          </p:nvSpPr>
          <p:spPr>
            <a:xfrm>
              <a:off x="4296500" y="-1607950"/>
              <a:ext cx="175" cy="175"/>
            </a:xfrm>
            <a:custGeom>
              <a:avLst/>
              <a:gdLst/>
              <a:ahLst/>
              <a:cxnLst/>
              <a:rect l="l" t="t" r="r" b="b"/>
              <a:pathLst>
                <a:path w="7" h="7" extrusionOk="0">
                  <a:moveTo>
                    <a:pt x="1" y="1"/>
                  </a:moveTo>
                  <a:lnTo>
                    <a:pt x="7" y="6"/>
                  </a:lnTo>
                  <a:cubicBezTo>
                    <a:pt x="7" y="4"/>
                    <a:pt x="4" y="2"/>
                    <a:pt x="1" y="1"/>
                  </a:cubicBezTo>
                  <a:close/>
                </a:path>
              </a:pathLst>
            </a:custGeom>
            <a:solidFill>
              <a:srgbClr val="6D76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32" name="Google Shape;4232;p16"/>
            <p:cNvSpPr/>
            <p:nvPr/>
          </p:nvSpPr>
          <p:spPr>
            <a:xfrm>
              <a:off x="4296675" y="-1607775"/>
              <a:ext cx="325" cy="225"/>
            </a:xfrm>
            <a:custGeom>
              <a:avLst/>
              <a:gdLst/>
              <a:ahLst/>
              <a:cxnLst/>
              <a:rect l="l" t="t" r="r" b="b"/>
              <a:pathLst>
                <a:path w="13" h="9" extrusionOk="0">
                  <a:moveTo>
                    <a:pt x="1" y="1"/>
                  </a:moveTo>
                  <a:cubicBezTo>
                    <a:pt x="5" y="2"/>
                    <a:pt x="11" y="7"/>
                    <a:pt x="12" y="8"/>
                  </a:cubicBezTo>
                  <a:cubicBezTo>
                    <a:pt x="8" y="4"/>
                    <a:pt x="5" y="2"/>
                    <a:pt x="1" y="1"/>
                  </a:cubicBezTo>
                  <a:close/>
                </a:path>
              </a:pathLst>
            </a:custGeom>
            <a:solidFill>
              <a:srgbClr val="6D76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33" name="Google Shape;4233;p16"/>
            <p:cNvSpPr/>
            <p:nvPr/>
          </p:nvSpPr>
          <p:spPr>
            <a:xfrm>
              <a:off x="4354925" y="-1536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D76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34" name="Google Shape;4234;p16"/>
            <p:cNvSpPr/>
            <p:nvPr/>
          </p:nvSpPr>
          <p:spPr>
            <a:xfrm>
              <a:off x="4354925" y="-1536275"/>
              <a:ext cx="425" cy="350"/>
            </a:xfrm>
            <a:custGeom>
              <a:avLst/>
              <a:gdLst/>
              <a:ahLst/>
              <a:cxnLst/>
              <a:rect l="l" t="t" r="r" b="b"/>
              <a:pathLst>
                <a:path w="17" h="14" extrusionOk="0">
                  <a:moveTo>
                    <a:pt x="1" y="1"/>
                  </a:moveTo>
                  <a:cubicBezTo>
                    <a:pt x="5" y="6"/>
                    <a:pt x="11" y="9"/>
                    <a:pt x="16" y="13"/>
                  </a:cubicBezTo>
                  <a:cubicBezTo>
                    <a:pt x="15" y="12"/>
                    <a:pt x="11" y="9"/>
                    <a:pt x="8" y="6"/>
                  </a:cubicBezTo>
                  <a:cubicBezTo>
                    <a:pt x="5" y="5"/>
                    <a:pt x="2" y="2"/>
                    <a:pt x="1" y="1"/>
                  </a:cubicBezTo>
                  <a:close/>
                </a:path>
              </a:pathLst>
            </a:custGeom>
            <a:solidFill>
              <a:srgbClr val="6D76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35" name="Google Shape;4235;p16"/>
            <p:cNvSpPr/>
            <p:nvPr/>
          </p:nvSpPr>
          <p:spPr>
            <a:xfrm>
              <a:off x="4273450" y="-1264250"/>
              <a:ext cx="159100" cy="188000"/>
            </a:xfrm>
            <a:custGeom>
              <a:avLst/>
              <a:gdLst/>
              <a:ahLst/>
              <a:cxnLst/>
              <a:rect l="l" t="t" r="r" b="b"/>
              <a:pathLst>
                <a:path w="6364" h="7520" extrusionOk="0">
                  <a:moveTo>
                    <a:pt x="2955" y="2196"/>
                  </a:moveTo>
                  <a:cubicBezTo>
                    <a:pt x="2955" y="2196"/>
                    <a:pt x="2955" y="2196"/>
                    <a:pt x="2956" y="2197"/>
                  </a:cubicBezTo>
                  <a:lnTo>
                    <a:pt x="2956" y="2197"/>
                  </a:lnTo>
                  <a:cubicBezTo>
                    <a:pt x="2955" y="2196"/>
                    <a:pt x="2955" y="2196"/>
                    <a:pt x="2955" y="2196"/>
                  </a:cubicBezTo>
                  <a:close/>
                  <a:moveTo>
                    <a:pt x="3145" y="2582"/>
                  </a:moveTo>
                  <a:cubicBezTo>
                    <a:pt x="3145" y="2582"/>
                    <a:pt x="3145" y="2583"/>
                    <a:pt x="3145" y="2583"/>
                  </a:cubicBezTo>
                  <a:lnTo>
                    <a:pt x="3145" y="2583"/>
                  </a:lnTo>
                  <a:cubicBezTo>
                    <a:pt x="3145" y="2583"/>
                    <a:pt x="3145" y="2582"/>
                    <a:pt x="3145" y="2582"/>
                  </a:cubicBezTo>
                  <a:close/>
                  <a:moveTo>
                    <a:pt x="1" y="1"/>
                  </a:moveTo>
                  <a:lnTo>
                    <a:pt x="1" y="1"/>
                  </a:lnTo>
                  <a:cubicBezTo>
                    <a:pt x="42" y="262"/>
                    <a:pt x="93" y="522"/>
                    <a:pt x="144" y="782"/>
                  </a:cubicBezTo>
                  <a:cubicBezTo>
                    <a:pt x="318" y="1599"/>
                    <a:pt x="546" y="2377"/>
                    <a:pt x="825" y="3092"/>
                  </a:cubicBezTo>
                  <a:cubicBezTo>
                    <a:pt x="1121" y="3862"/>
                    <a:pt x="1480" y="4545"/>
                    <a:pt x="1891" y="5127"/>
                  </a:cubicBezTo>
                  <a:cubicBezTo>
                    <a:pt x="2379" y="5822"/>
                    <a:pt x="2955" y="6378"/>
                    <a:pt x="3604" y="6780"/>
                  </a:cubicBezTo>
                  <a:cubicBezTo>
                    <a:pt x="3930" y="6986"/>
                    <a:pt x="4289" y="7151"/>
                    <a:pt x="4664" y="7273"/>
                  </a:cubicBezTo>
                  <a:cubicBezTo>
                    <a:pt x="5055" y="7404"/>
                    <a:pt x="5486" y="7487"/>
                    <a:pt x="5946" y="7520"/>
                  </a:cubicBezTo>
                  <a:cubicBezTo>
                    <a:pt x="6017" y="7520"/>
                    <a:pt x="6072" y="7480"/>
                    <a:pt x="6086" y="7415"/>
                  </a:cubicBezTo>
                  <a:cubicBezTo>
                    <a:pt x="6089" y="7427"/>
                    <a:pt x="6108" y="7432"/>
                    <a:pt x="6135" y="7432"/>
                  </a:cubicBezTo>
                  <a:cubicBezTo>
                    <a:pt x="6226" y="7419"/>
                    <a:pt x="6280" y="7389"/>
                    <a:pt x="6313" y="7337"/>
                  </a:cubicBezTo>
                  <a:cubicBezTo>
                    <a:pt x="6338" y="7297"/>
                    <a:pt x="6363" y="7231"/>
                    <a:pt x="6345" y="7175"/>
                  </a:cubicBezTo>
                  <a:cubicBezTo>
                    <a:pt x="6299" y="7010"/>
                    <a:pt x="6254" y="6845"/>
                    <a:pt x="6211" y="6678"/>
                  </a:cubicBezTo>
                  <a:cubicBezTo>
                    <a:pt x="6075" y="6378"/>
                    <a:pt x="5924" y="6088"/>
                    <a:pt x="5742" y="5815"/>
                  </a:cubicBezTo>
                  <a:lnTo>
                    <a:pt x="5742" y="5815"/>
                  </a:lnTo>
                  <a:cubicBezTo>
                    <a:pt x="5749" y="5824"/>
                    <a:pt x="5753" y="5831"/>
                    <a:pt x="5759" y="5838"/>
                  </a:cubicBezTo>
                  <a:cubicBezTo>
                    <a:pt x="5651" y="5680"/>
                    <a:pt x="5532" y="5531"/>
                    <a:pt x="5390" y="5400"/>
                  </a:cubicBezTo>
                  <a:cubicBezTo>
                    <a:pt x="5314" y="5332"/>
                    <a:pt x="5232" y="5276"/>
                    <a:pt x="5143" y="5228"/>
                  </a:cubicBezTo>
                  <a:cubicBezTo>
                    <a:pt x="5091" y="5205"/>
                    <a:pt x="5036" y="5186"/>
                    <a:pt x="4983" y="5174"/>
                  </a:cubicBezTo>
                  <a:cubicBezTo>
                    <a:pt x="4942" y="5167"/>
                    <a:pt x="4904" y="5164"/>
                    <a:pt x="4863" y="5164"/>
                  </a:cubicBezTo>
                  <a:cubicBezTo>
                    <a:pt x="4854" y="5167"/>
                    <a:pt x="4841" y="5170"/>
                    <a:pt x="4832" y="5172"/>
                  </a:cubicBezTo>
                  <a:lnTo>
                    <a:pt x="4834" y="5172"/>
                  </a:lnTo>
                  <a:cubicBezTo>
                    <a:pt x="4821" y="5177"/>
                    <a:pt x="4808" y="5183"/>
                    <a:pt x="4794" y="5192"/>
                  </a:cubicBezTo>
                  <a:cubicBezTo>
                    <a:pt x="4784" y="5200"/>
                    <a:pt x="4771" y="5210"/>
                    <a:pt x="4762" y="5220"/>
                  </a:cubicBezTo>
                  <a:cubicBezTo>
                    <a:pt x="4732" y="5258"/>
                    <a:pt x="4707" y="5301"/>
                    <a:pt x="4684" y="5344"/>
                  </a:cubicBezTo>
                  <a:cubicBezTo>
                    <a:pt x="4684" y="5347"/>
                    <a:pt x="4683" y="5348"/>
                    <a:pt x="4683" y="5350"/>
                  </a:cubicBezTo>
                  <a:lnTo>
                    <a:pt x="4682" y="5351"/>
                  </a:lnTo>
                  <a:cubicBezTo>
                    <a:pt x="4680" y="5353"/>
                    <a:pt x="4679" y="5355"/>
                    <a:pt x="4678" y="5357"/>
                  </a:cubicBezTo>
                  <a:lnTo>
                    <a:pt x="4678" y="5357"/>
                  </a:lnTo>
                  <a:cubicBezTo>
                    <a:pt x="4678" y="5356"/>
                    <a:pt x="4679" y="5356"/>
                    <a:pt x="4679" y="5355"/>
                  </a:cubicBezTo>
                  <a:lnTo>
                    <a:pt x="4679" y="5355"/>
                  </a:lnTo>
                  <a:cubicBezTo>
                    <a:pt x="4677" y="5357"/>
                    <a:pt x="4677" y="5358"/>
                    <a:pt x="4676" y="5361"/>
                  </a:cubicBezTo>
                  <a:cubicBezTo>
                    <a:pt x="4677" y="5360"/>
                    <a:pt x="4677" y="5358"/>
                    <a:pt x="4678" y="5357"/>
                  </a:cubicBezTo>
                  <a:lnTo>
                    <a:pt x="4678" y="5357"/>
                  </a:lnTo>
                  <a:cubicBezTo>
                    <a:pt x="4664" y="5391"/>
                    <a:pt x="4648" y="5423"/>
                    <a:pt x="4633" y="5456"/>
                  </a:cubicBezTo>
                  <a:cubicBezTo>
                    <a:pt x="4618" y="5486"/>
                    <a:pt x="4604" y="5516"/>
                    <a:pt x="4585" y="5545"/>
                  </a:cubicBezTo>
                  <a:cubicBezTo>
                    <a:pt x="4554" y="5591"/>
                    <a:pt x="4516" y="5641"/>
                    <a:pt x="4463" y="5667"/>
                  </a:cubicBezTo>
                  <a:cubicBezTo>
                    <a:pt x="4447" y="5677"/>
                    <a:pt x="4430" y="5686"/>
                    <a:pt x="4412" y="5691"/>
                  </a:cubicBezTo>
                  <a:cubicBezTo>
                    <a:pt x="4403" y="5694"/>
                    <a:pt x="4394" y="5696"/>
                    <a:pt x="4384" y="5700"/>
                  </a:cubicBezTo>
                  <a:cubicBezTo>
                    <a:pt x="4362" y="5705"/>
                    <a:pt x="4338" y="5708"/>
                    <a:pt x="4314" y="5708"/>
                  </a:cubicBezTo>
                  <a:cubicBezTo>
                    <a:pt x="4307" y="5708"/>
                    <a:pt x="4300" y="5708"/>
                    <a:pt x="4294" y="5707"/>
                  </a:cubicBezTo>
                  <a:cubicBezTo>
                    <a:pt x="4226" y="5696"/>
                    <a:pt x="4162" y="5680"/>
                    <a:pt x="4103" y="5644"/>
                  </a:cubicBezTo>
                  <a:cubicBezTo>
                    <a:pt x="3961" y="5559"/>
                    <a:pt x="3856" y="5423"/>
                    <a:pt x="3785" y="5272"/>
                  </a:cubicBezTo>
                  <a:cubicBezTo>
                    <a:pt x="3708" y="5107"/>
                    <a:pt x="3652" y="4932"/>
                    <a:pt x="3613" y="4752"/>
                  </a:cubicBezTo>
                  <a:cubicBezTo>
                    <a:pt x="3571" y="4564"/>
                    <a:pt x="3540" y="4377"/>
                    <a:pt x="3505" y="4188"/>
                  </a:cubicBezTo>
                  <a:cubicBezTo>
                    <a:pt x="3491" y="4113"/>
                    <a:pt x="3472" y="4040"/>
                    <a:pt x="3458" y="3964"/>
                  </a:cubicBezTo>
                  <a:cubicBezTo>
                    <a:pt x="3441" y="3875"/>
                    <a:pt x="3422" y="3786"/>
                    <a:pt x="3406" y="3698"/>
                  </a:cubicBezTo>
                  <a:cubicBezTo>
                    <a:pt x="3335" y="3327"/>
                    <a:pt x="3270" y="2952"/>
                    <a:pt x="3149" y="2594"/>
                  </a:cubicBezTo>
                  <a:lnTo>
                    <a:pt x="3149" y="2594"/>
                  </a:lnTo>
                  <a:cubicBezTo>
                    <a:pt x="3150" y="2598"/>
                    <a:pt x="3152" y="2602"/>
                    <a:pt x="3153" y="2606"/>
                  </a:cubicBezTo>
                  <a:cubicBezTo>
                    <a:pt x="3152" y="2600"/>
                    <a:pt x="3148" y="2591"/>
                    <a:pt x="3145" y="2583"/>
                  </a:cubicBezTo>
                  <a:lnTo>
                    <a:pt x="3145" y="2583"/>
                  </a:lnTo>
                  <a:cubicBezTo>
                    <a:pt x="3146" y="2587"/>
                    <a:pt x="3148" y="2590"/>
                    <a:pt x="3149" y="2594"/>
                  </a:cubicBezTo>
                  <a:lnTo>
                    <a:pt x="3149" y="2594"/>
                  </a:lnTo>
                  <a:cubicBezTo>
                    <a:pt x="3098" y="2456"/>
                    <a:pt x="3039" y="2322"/>
                    <a:pt x="2958" y="2197"/>
                  </a:cubicBezTo>
                  <a:cubicBezTo>
                    <a:pt x="2916" y="2138"/>
                    <a:pt x="2866" y="2084"/>
                    <a:pt x="2812" y="2036"/>
                  </a:cubicBezTo>
                  <a:cubicBezTo>
                    <a:pt x="2787" y="2017"/>
                    <a:pt x="2761" y="2000"/>
                    <a:pt x="2735" y="1986"/>
                  </a:cubicBezTo>
                  <a:cubicBezTo>
                    <a:pt x="2702" y="1971"/>
                    <a:pt x="2672" y="1959"/>
                    <a:pt x="2639" y="1947"/>
                  </a:cubicBezTo>
                  <a:cubicBezTo>
                    <a:pt x="2599" y="1940"/>
                    <a:pt x="2562" y="1938"/>
                    <a:pt x="2523" y="1938"/>
                  </a:cubicBezTo>
                  <a:cubicBezTo>
                    <a:pt x="2513" y="1938"/>
                    <a:pt x="2502" y="1938"/>
                    <a:pt x="2491" y="1938"/>
                  </a:cubicBezTo>
                  <a:cubicBezTo>
                    <a:pt x="2428" y="1947"/>
                    <a:pt x="2366" y="1961"/>
                    <a:pt x="2306" y="1980"/>
                  </a:cubicBezTo>
                  <a:cubicBezTo>
                    <a:pt x="2292" y="1987"/>
                    <a:pt x="2277" y="1993"/>
                    <a:pt x="2264" y="2002"/>
                  </a:cubicBezTo>
                  <a:cubicBezTo>
                    <a:pt x="2263" y="2003"/>
                    <a:pt x="2261" y="2003"/>
                    <a:pt x="2261" y="2005"/>
                  </a:cubicBezTo>
                  <a:cubicBezTo>
                    <a:pt x="2261" y="2005"/>
                    <a:pt x="2259" y="2005"/>
                    <a:pt x="2259" y="2007"/>
                  </a:cubicBezTo>
                  <a:cubicBezTo>
                    <a:pt x="2251" y="2012"/>
                    <a:pt x="2244" y="2019"/>
                    <a:pt x="2240" y="2025"/>
                  </a:cubicBezTo>
                  <a:cubicBezTo>
                    <a:pt x="2225" y="2046"/>
                    <a:pt x="2213" y="2066"/>
                    <a:pt x="2200" y="2088"/>
                  </a:cubicBezTo>
                  <a:cubicBezTo>
                    <a:pt x="2180" y="2134"/>
                    <a:pt x="2165" y="2183"/>
                    <a:pt x="2151" y="2231"/>
                  </a:cubicBezTo>
                  <a:cubicBezTo>
                    <a:pt x="2135" y="2280"/>
                    <a:pt x="2121" y="2332"/>
                    <a:pt x="2093" y="2375"/>
                  </a:cubicBezTo>
                  <a:cubicBezTo>
                    <a:pt x="2069" y="2420"/>
                    <a:pt x="2036" y="2457"/>
                    <a:pt x="1997" y="2491"/>
                  </a:cubicBezTo>
                  <a:cubicBezTo>
                    <a:pt x="1971" y="2512"/>
                    <a:pt x="1941" y="2526"/>
                    <a:pt x="1912" y="2539"/>
                  </a:cubicBezTo>
                  <a:cubicBezTo>
                    <a:pt x="1891" y="2547"/>
                    <a:pt x="1871" y="2553"/>
                    <a:pt x="1848" y="2558"/>
                  </a:cubicBezTo>
                  <a:cubicBezTo>
                    <a:pt x="1805" y="2565"/>
                    <a:pt x="1761" y="2569"/>
                    <a:pt x="1717" y="2569"/>
                  </a:cubicBezTo>
                  <a:cubicBezTo>
                    <a:pt x="1655" y="2569"/>
                    <a:pt x="1593" y="2560"/>
                    <a:pt x="1536" y="2536"/>
                  </a:cubicBezTo>
                  <a:cubicBezTo>
                    <a:pt x="1451" y="2503"/>
                    <a:pt x="1378" y="2454"/>
                    <a:pt x="1306" y="2395"/>
                  </a:cubicBezTo>
                  <a:cubicBezTo>
                    <a:pt x="1124" y="2240"/>
                    <a:pt x="983" y="2039"/>
                    <a:pt x="858" y="1839"/>
                  </a:cubicBezTo>
                  <a:cubicBezTo>
                    <a:pt x="706" y="1594"/>
                    <a:pt x="574" y="1337"/>
                    <a:pt x="452" y="1077"/>
                  </a:cubicBezTo>
                  <a:cubicBezTo>
                    <a:pt x="286" y="725"/>
                    <a:pt x="137" y="364"/>
                    <a:pt x="1" y="1"/>
                  </a:cubicBezTo>
                  <a:close/>
                </a:path>
              </a:pathLst>
            </a:custGeom>
            <a:solidFill>
              <a:srgbClr val="6D76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36" name="Google Shape;4236;p16"/>
            <p:cNvSpPr/>
            <p:nvPr/>
          </p:nvSpPr>
          <p:spPr>
            <a:xfrm>
              <a:off x="4329725" y="-1214225"/>
              <a:ext cx="175" cy="100"/>
            </a:xfrm>
            <a:custGeom>
              <a:avLst/>
              <a:gdLst/>
              <a:ahLst/>
              <a:cxnLst/>
              <a:rect l="l" t="t" r="r" b="b"/>
              <a:pathLst>
                <a:path w="7" h="4" extrusionOk="0">
                  <a:moveTo>
                    <a:pt x="6" y="1"/>
                  </a:moveTo>
                  <a:cubicBezTo>
                    <a:pt x="5" y="1"/>
                    <a:pt x="0" y="2"/>
                    <a:pt x="0" y="4"/>
                  </a:cubicBezTo>
                  <a:cubicBezTo>
                    <a:pt x="3" y="2"/>
                    <a:pt x="5" y="2"/>
                    <a:pt x="5" y="2"/>
                  </a:cubicBezTo>
                  <a:lnTo>
                    <a:pt x="6" y="1"/>
                  </a:lnTo>
                  <a:close/>
                </a:path>
              </a:pathLst>
            </a:custGeom>
            <a:solidFill>
              <a:srgbClr val="6D76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37" name="Google Shape;4237;p16"/>
            <p:cNvSpPr/>
            <p:nvPr/>
          </p:nvSpPr>
          <p:spPr>
            <a:xfrm>
              <a:off x="4329000" y="-1213650"/>
              <a:ext cx="275" cy="250"/>
            </a:xfrm>
            <a:custGeom>
              <a:avLst/>
              <a:gdLst/>
              <a:ahLst/>
              <a:cxnLst/>
              <a:rect l="l" t="t" r="r" b="b"/>
              <a:pathLst>
                <a:path w="11" h="10" extrusionOk="0">
                  <a:moveTo>
                    <a:pt x="1" y="9"/>
                  </a:moveTo>
                  <a:lnTo>
                    <a:pt x="11" y="1"/>
                  </a:lnTo>
                  <a:lnTo>
                    <a:pt x="1" y="9"/>
                  </a:lnTo>
                  <a:close/>
                </a:path>
              </a:pathLst>
            </a:custGeom>
            <a:solidFill>
              <a:srgbClr val="6D76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38" name="Google Shape;4238;p16"/>
            <p:cNvSpPr/>
            <p:nvPr/>
          </p:nvSpPr>
          <p:spPr>
            <a:xfrm>
              <a:off x="4395025" y="-1135225"/>
              <a:ext cx="350" cy="50"/>
            </a:xfrm>
            <a:custGeom>
              <a:avLst/>
              <a:gdLst/>
              <a:ahLst/>
              <a:cxnLst/>
              <a:rect l="l" t="t" r="r" b="b"/>
              <a:pathLst>
                <a:path w="14" h="2" extrusionOk="0">
                  <a:moveTo>
                    <a:pt x="14" y="1"/>
                  </a:moveTo>
                  <a:cubicBezTo>
                    <a:pt x="10" y="1"/>
                    <a:pt x="7" y="2"/>
                    <a:pt x="1" y="2"/>
                  </a:cubicBezTo>
                  <a:cubicBezTo>
                    <a:pt x="7" y="2"/>
                    <a:pt x="10" y="2"/>
                    <a:pt x="14" y="1"/>
                  </a:cubicBezTo>
                  <a:close/>
                </a:path>
              </a:pathLst>
            </a:custGeom>
            <a:solidFill>
              <a:srgbClr val="6D76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39" name="Google Shape;4239;p16"/>
            <p:cNvSpPr/>
            <p:nvPr/>
          </p:nvSpPr>
          <p:spPr>
            <a:xfrm>
              <a:off x="4392125" y="-1133800"/>
              <a:ext cx="275" cy="350"/>
            </a:xfrm>
            <a:custGeom>
              <a:avLst/>
              <a:gdLst/>
              <a:ahLst/>
              <a:cxnLst/>
              <a:rect l="l" t="t" r="r" b="b"/>
              <a:pathLst>
                <a:path w="11" h="14" extrusionOk="0">
                  <a:moveTo>
                    <a:pt x="11" y="1"/>
                  </a:moveTo>
                  <a:cubicBezTo>
                    <a:pt x="8" y="4"/>
                    <a:pt x="4" y="8"/>
                    <a:pt x="1" y="14"/>
                  </a:cubicBezTo>
                  <a:cubicBezTo>
                    <a:pt x="4" y="10"/>
                    <a:pt x="9" y="4"/>
                    <a:pt x="11" y="1"/>
                  </a:cubicBezTo>
                  <a:close/>
                </a:path>
              </a:pathLst>
            </a:custGeom>
            <a:solidFill>
              <a:srgbClr val="6D76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40" name="Google Shape;4240;p16"/>
            <p:cNvSpPr/>
            <p:nvPr/>
          </p:nvSpPr>
          <p:spPr>
            <a:xfrm>
              <a:off x="4390475" y="-1130600"/>
              <a:ext cx="50" cy="75"/>
            </a:xfrm>
            <a:custGeom>
              <a:avLst/>
              <a:gdLst/>
              <a:ahLst/>
              <a:cxnLst/>
              <a:rect l="l" t="t" r="r" b="b"/>
              <a:pathLst>
                <a:path w="2" h="3" extrusionOk="0">
                  <a:moveTo>
                    <a:pt x="1" y="2"/>
                  </a:moveTo>
                  <a:lnTo>
                    <a:pt x="1" y="2"/>
                  </a:lnTo>
                  <a:lnTo>
                    <a:pt x="2" y="1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6D76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41" name="Google Shape;4241;p16"/>
            <p:cNvSpPr/>
            <p:nvPr/>
          </p:nvSpPr>
          <p:spPr>
            <a:xfrm>
              <a:off x="4534900" y="-1661375"/>
              <a:ext cx="253025" cy="88900"/>
            </a:xfrm>
            <a:custGeom>
              <a:avLst/>
              <a:gdLst/>
              <a:ahLst/>
              <a:cxnLst/>
              <a:rect l="l" t="t" r="r" b="b"/>
              <a:pathLst>
                <a:path w="10121" h="3556" extrusionOk="0">
                  <a:moveTo>
                    <a:pt x="2975" y="2139"/>
                  </a:moveTo>
                  <a:cubicBezTo>
                    <a:pt x="2972" y="2141"/>
                    <a:pt x="2966" y="2143"/>
                    <a:pt x="2962" y="2145"/>
                  </a:cubicBezTo>
                  <a:cubicBezTo>
                    <a:pt x="2960" y="2146"/>
                    <a:pt x="2959" y="2147"/>
                    <a:pt x="2957" y="2148"/>
                  </a:cubicBezTo>
                  <a:lnTo>
                    <a:pt x="2957" y="2148"/>
                  </a:lnTo>
                  <a:cubicBezTo>
                    <a:pt x="2963" y="2145"/>
                    <a:pt x="2969" y="2143"/>
                    <a:pt x="2975" y="2139"/>
                  </a:cubicBezTo>
                  <a:close/>
                  <a:moveTo>
                    <a:pt x="2957" y="2148"/>
                  </a:moveTo>
                  <a:cubicBezTo>
                    <a:pt x="2955" y="2149"/>
                    <a:pt x="2953" y="2150"/>
                    <a:pt x="2952" y="2151"/>
                  </a:cubicBezTo>
                  <a:cubicBezTo>
                    <a:pt x="2954" y="2150"/>
                    <a:pt x="2955" y="2149"/>
                    <a:pt x="2957" y="2148"/>
                  </a:cubicBezTo>
                  <a:close/>
                  <a:moveTo>
                    <a:pt x="4767" y="2469"/>
                  </a:moveTo>
                  <a:lnTo>
                    <a:pt x="4767" y="2469"/>
                  </a:lnTo>
                  <a:cubicBezTo>
                    <a:pt x="4769" y="2469"/>
                    <a:pt x="4773" y="2471"/>
                    <a:pt x="4775" y="2471"/>
                  </a:cubicBezTo>
                  <a:cubicBezTo>
                    <a:pt x="4770" y="2471"/>
                    <a:pt x="4769" y="2469"/>
                    <a:pt x="4767" y="2469"/>
                  </a:cubicBezTo>
                  <a:close/>
                  <a:moveTo>
                    <a:pt x="4775" y="2473"/>
                  </a:moveTo>
                  <a:lnTo>
                    <a:pt x="4775" y="2473"/>
                  </a:lnTo>
                  <a:cubicBezTo>
                    <a:pt x="4775" y="2474"/>
                    <a:pt x="4776" y="2474"/>
                    <a:pt x="4776" y="2474"/>
                  </a:cubicBezTo>
                  <a:cubicBezTo>
                    <a:pt x="4776" y="2474"/>
                    <a:pt x="4776" y="2474"/>
                    <a:pt x="4775" y="2473"/>
                  </a:cubicBezTo>
                  <a:close/>
                  <a:moveTo>
                    <a:pt x="9922" y="0"/>
                  </a:moveTo>
                  <a:lnTo>
                    <a:pt x="9902" y="8"/>
                  </a:lnTo>
                  <a:cubicBezTo>
                    <a:pt x="9496" y="87"/>
                    <a:pt x="9073" y="140"/>
                    <a:pt x="8575" y="171"/>
                  </a:cubicBezTo>
                  <a:lnTo>
                    <a:pt x="8615" y="194"/>
                  </a:lnTo>
                  <a:cubicBezTo>
                    <a:pt x="8091" y="202"/>
                    <a:pt x="7575" y="204"/>
                    <a:pt x="7139" y="204"/>
                  </a:cubicBezTo>
                  <a:lnTo>
                    <a:pt x="6586" y="202"/>
                  </a:lnTo>
                  <a:lnTo>
                    <a:pt x="5972" y="200"/>
                  </a:lnTo>
                  <a:lnTo>
                    <a:pt x="5523" y="202"/>
                  </a:lnTo>
                  <a:cubicBezTo>
                    <a:pt x="5072" y="209"/>
                    <a:pt x="4591" y="222"/>
                    <a:pt x="4124" y="272"/>
                  </a:cubicBezTo>
                  <a:cubicBezTo>
                    <a:pt x="3733" y="316"/>
                    <a:pt x="3361" y="407"/>
                    <a:pt x="3018" y="539"/>
                  </a:cubicBezTo>
                  <a:cubicBezTo>
                    <a:pt x="2741" y="647"/>
                    <a:pt x="2471" y="796"/>
                    <a:pt x="2196" y="989"/>
                  </a:cubicBezTo>
                  <a:cubicBezTo>
                    <a:pt x="1970" y="1148"/>
                    <a:pt x="1737" y="1355"/>
                    <a:pt x="1464" y="1641"/>
                  </a:cubicBezTo>
                  <a:cubicBezTo>
                    <a:pt x="1256" y="1860"/>
                    <a:pt x="1059" y="2090"/>
                    <a:pt x="832" y="2369"/>
                  </a:cubicBezTo>
                  <a:lnTo>
                    <a:pt x="704" y="2525"/>
                  </a:lnTo>
                  <a:cubicBezTo>
                    <a:pt x="512" y="2761"/>
                    <a:pt x="318" y="2994"/>
                    <a:pt x="121" y="3222"/>
                  </a:cubicBezTo>
                  <a:cubicBezTo>
                    <a:pt x="38" y="3252"/>
                    <a:pt x="0" y="3350"/>
                    <a:pt x="13" y="3426"/>
                  </a:cubicBezTo>
                  <a:cubicBezTo>
                    <a:pt x="25" y="3481"/>
                    <a:pt x="53" y="3522"/>
                    <a:pt x="97" y="3548"/>
                  </a:cubicBezTo>
                  <a:cubicBezTo>
                    <a:pt x="101" y="3552"/>
                    <a:pt x="107" y="3554"/>
                    <a:pt x="110" y="3555"/>
                  </a:cubicBezTo>
                  <a:cubicBezTo>
                    <a:pt x="181" y="3489"/>
                    <a:pt x="252" y="3419"/>
                    <a:pt x="319" y="3351"/>
                  </a:cubicBezTo>
                  <a:cubicBezTo>
                    <a:pt x="441" y="3231"/>
                    <a:pt x="562" y="3110"/>
                    <a:pt x="688" y="2992"/>
                  </a:cubicBezTo>
                  <a:cubicBezTo>
                    <a:pt x="825" y="2863"/>
                    <a:pt x="963" y="2734"/>
                    <a:pt x="1105" y="2610"/>
                  </a:cubicBezTo>
                  <a:cubicBezTo>
                    <a:pt x="1238" y="2491"/>
                    <a:pt x="1378" y="2378"/>
                    <a:pt x="1523" y="2274"/>
                  </a:cubicBezTo>
                  <a:cubicBezTo>
                    <a:pt x="1658" y="2176"/>
                    <a:pt x="1797" y="2086"/>
                    <a:pt x="1947" y="2017"/>
                  </a:cubicBezTo>
                  <a:cubicBezTo>
                    <a:pt x="2010" y="1988"/>
                    <a:pt x="2076" y="1960"/>
                    <a:pt x="2143" y="1944"/>
                  </a:cubicBezTo>
                  <a:cubicBezTo>
                    <a:pt x="2194" y="1931"/>
                    <a:pt x="2247" y="1918"/>
                    <a:pt x="2300" y="1918"/>
                  </a:cubicBezTo>
                  <a:cubicBezTo>
                    <a:pt x="2357" y="1918"/>
                    <a:pt x="2412" y="1922"/>
                    <a:pt x="2465" y="1937"/>
                  </a:cubicBezTo>
                  <a:cubicBezTo>
                    <a:pt x="2520" y="1952"/>
                    <a:pt x="2573" y="1978"/>
                    <a:pt x="2616" y="2011"/>
                  </a:cubicBezTo>
                  <a:cubicBezTo>
                    <a:pt x="2686" y="2069"/>
                    <a:pt x="2737" y="2143"/>
                    <a:pt x="2772" y="2224"/>
                  </a:cubicBezTo>
                  <a:cubicBezTo>
                    <a:pt x="2833" y="2204"/>
                    <a:pt x="2893" y="2176"/>
                    <a:pt x="2952" y="2151"/>
                  </a:cubicBezTo>
                  <a:cubicBezTo>
                    <a:pt x="2958" y="2146"/>
                    <a:pt x="2959" y="2145"/>
                    <a:pt x="2962" y="2145"/>
                  </a:cubicBezTo>
                  <a:cubicBezTo>
                    <a:pt x="3153" y="2047"/>
                    <a:pt x="3334" y="1937"/>
                    <a:pt x="3518" y="1825"/>
                  </a:cubicBezTo>
                  <a:cubicBezTo>
                    <a:pt x="3736" y="1692"/>
                    <a:pt x="3953" y="1557"/>
                    <a:pt x="4179" y="1437"/>
                  </a:cubicBezTo>
                  <a:cubicBezTo>
                    <a:pt x="4383" y="1328"/>
                    <a:pt x="4592" y="1217"/>
                    <a:pt x="4815" y="1147"/>
                  </a:cubicBezTo>
                  <a:cubicBezTo>
                    <a:pt x="4904" y="1119"/>
                    <a:pt x="4991" y="1092"/>
                    <a:pt x="5083" y="1082"/>
                  </a:cubicBezTo>
                  <a:cubicBezTo>
                    <a:pt x="5132" y="1075"/>
                    <a:pt x="5181" y="1071"/>
                    <a:pt x="5231" y="1071"/>
                  </a:cubicBezTo>
                  <a:cubicBezTo>
                    <a:pt x="5262" y="1071"/>
                    <a:pt x="5294" y="1072"/>
                    <a:pt x="5325" y="1076"/>
                  </a:cubicBezTo>
                  <a:cubicBezTo>
                    <a:pt x="5407" y="1089"/>
                    <a:pt x="5483" y="1116"/>
                    <a:pt x="5555" y="1160"/>
                  </a:cubicBezTo>
                  <a:cubicBezTo>
                    <a:pt x="5622" y="1203"/>
                    <a:pt x="5675" y="1260"/>
                    <a:pt x="5717" y="1328"/>
                  </a:cubicBezTo>
                  <a:cubicBezTo>
                    <a:pt x="5725" y="1343"/>
                    <a:pt x="5734" y="1362"/>
                    <a:pt x="5741" y="1379"/>
                  </a:cubicBezTo>
                  <a:cubicBezTo>
                    <a:pt x="5746" y="1389"/>
                    <a:pt x="5748" y="1399"/>
                    <a:pt x="5753" y="1408"/>
                  </a:cubicBezTo>
                  <a:cubicBezTo>
                    <a:pt x="5756" y="1427"/>
                    <a:pt x="5761" y="1447"/>
                    <a:pt x="5763" y="1464"/>
                  </a:cubicBezTo>
                  <a:cubicBezTo>
                    <a:pt x="5767" y="1501"/>
                    <a:pt x="5770" y="1542"/>
                    <a:pt x="5761" y="1578"/>
                  </a:cubicBezTo>
                  <a:cubicBezTo>
                    <a:pt x="5741" y="1658"/>
                    <a:pt x="5705" y="1736"/>
                    <a:pt x="5654" y="1800"/>
                  </a:cubicBezTo>
                  <a:cubicBezTo>
                    <a:pt x="5583" y="1892"/>
                    <a:pt x="5497" y="1971"/>
                    <a:pt x="5408" y="2040"/>
                  </a:cubicBezTo>
                  <a:cubicBezTo>
                    <a:pt x="5313" y="2115"/>
                    <a:pt x="5216" y="2181"/>
                    <a:pt x="5114" y="2244"/>
                  </a:cubicBezTo>
                  <a:cubicBezTo>
                    <a:pt x="5020" y="2303"/>
                    <a:pt x="4923" y="2362"/>
                    <a:pt x="4828" y="2421"/>
                  </a:cubicBezTo>
                  <a:cubicBezTo>
                    <a:pt x="4805" y="2435"/>
                    <a:pt x="4782" y="2449"/>
                    <a:pt x="4757" y="2467"/>
                  </a:cubicBezTo>
                  <a:cubicBezTo>
                    <a:pt x="4762" y="2468"/>
                    <a:pt x="4763" y="2468"/>
                    <a:pt x="4767" y="2469"/>
                  </a:cubicBezTo>
                  <a:cubicBezTo>
                    <a:pt x="4763" y="2469"/>
                    <a:pt x="4762" y="2468"/>
                    <a:pt x="4757" y="2468"/>
                  </a:cubicBezTo>
                  <a:cubicBezTo>
                    <a:pt x="4763" y="2469"/>
                    <a:pt x="4770" y="2471"/>
                    <a:pt x="4775" y="2473"/>
                  </a:cubicBezTo>
                  <a:lnTo>
                    <a:pt x="4775" y="2473"/>
                  </a:lnTo>
                  <a:cubicBezTo>
                    <a:pt x="4775" y="2473"/>
                    <a:pt x="4775" y="2471"/>
                    <a:pt x="4775" y="2471"/>
                  </a:cubicBezTo>
                  <a:lnTo>
                    <a:pt x="4775" y="2471"/>
                  </a:lnTo>
                  <a:cubicBezTo>
                    <a:pt x="4776" y="2471"/>
                    <a:pt x="4777" y="2474"/>
                    <a:pt x="4779" y="2474"/>
                  </a:cubicBezTo>
                  <a:lnTo>
                    <a:pt x="4777" y="2474"/>
                  </a:lnTo>
                  <a:cubicBezTo>
                    <a:pt x="4878" y="2502"/>
                    <a:pt x="4980" y="2520"/>
                    <a:pt x="5085" y="2528"/>
                  </a:cubicBezTo>
                  <a:cubicBezTo>
                    <a:pt x="5103" y="2529"/>
                    <a:pt x="5122" y="2529"/>
                    <a:pt x="5140" y="2529"/>
                  </a:cubicBezTo>
                  <a:cubicBezTo>
                    <a:pt x="5268" y="2529"/>
                    <a:pt x="5393" y="2516"/>
                    <a:pt x="5521" y="2492"/>
                  </a:cubicBezTo>
                  <a:cubicBezTo>
                    <a:pt x="5523" y="2492"/>
                    <a:pt x="5527" y="2491"/>
                    <a:pt x="5529" y="2491"/>
                  </a:cubicBezTo>
                  <a:cubicBezTo>
                    <a:pt x="5988" y="2392"/>
                    <a:pt x="6416" y="2191"/>
                    <a:pt x="6837" y="1985"/>
                  </a:cubicBezTo>
                  <a:lnTo>
                    <a:pt x="6837" y="1985"/>
                  </a:lnTo>
                  <a:cubicBezTo>
                    <a:pt x="6829" y="1988"/>
                    <a:pt x="6821" y="1994"/>
                    <a:pt x="6811" y="1995"/>
                  </a:cubicBezTo>
                  <a:cubicBezTo>
                    <a:pt x="7083" y="1860"/>
                    <a:pt x="7350" y="1721"/>
                    <a:pt x="7620" y="1588"/>
                  </a:cubicBezTo>
                  <a:cubicBezTo>
                    <a:pt x="7860" y="1468"/>
                    <a:pt x="8104" y="1353"/>
                    <a:pt x="8354" y="1254"/>
                  </a:cubicBezTo>
                  <a:cubicBezTo>
                    <a:pt x="8520" y="1190"/>
                    <a:pt x="8691" y="1131"/>
                    <a:pt x="8868" y="1085"/>
                  </a:cubicBezTo>
                  <a:lnTo>
                    <a:pt x="8921" y="1049"/>
                  </a:lnTo>
                  <a:lnTo>
                    <a:pt x="8878" y="1056"/>
                  </a:lnTo>
                  <a:lnTo>
                    <a:pt x="8878" y="1056"/>
                  </a:lnTo>
                  <a:lnTo>
                    <a:pt x="8918" y="1040"/>
                  </a:lnTo>
                  <a:lnTo>
                    <a:pt x="9046" y="969"/>
                  </a:lnTo>
                  <a:lnTo>
                    <a:pt x="9322" y="790"/>
                  </a:lnTo>
                  <a:lnTo>
                    <a:pt x="9430" y="721"/>
                  </a:lnTo>
                  <a:lnTo>
                    <a:pt x="9626" y="599"/>
                  </a:lnTo>
                  <a:cubicBezTo>
                    <a:pt x="9738" y="532"/>
                    <a:pt x="9849" y="464"/>
                    <a:pt x="9955" y="393"/>
                  </a:cubicBezTo>
                  <a:lnTo>
                    <a:pt x="10006" y="362"/>
                  </a:lnTo>
                  <a:cubicBezTo>
                    <a:pt x="10036" y="349"/>
                    <a:pt x="10062" y="327"/>
                    <a:pt x="10082" y="298"/>
                  </a:cubicBezTo>
                  <a:cubicBezTo>
                    <a:pt x="10108" y="256"/>
                    <a:pt x="10121" y="206"/>
                    <a:pt x="10110" y="157"/>
                  </a:cubicBezTo>
                  <a:cubicBezTo>
                    <a:pt x="10090" y="68"/>
                    <a:pt x="10010" y="0"/>
                    <a:pt x="9922" y="0"/>
                  </a:cubicBezTo>
                  <a:close/>
                </a:path>
              </a:pathLst>
            </a:custGeom>
            <a:solidFill>
              <a:srgbClr val="6D76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42" name="Google Shape;4242;p16"/>
            <p:cNvSpPr/>
            <p:nvPr/>
          </p:nvSpPr>
          <p:spPr>
            <a:xfrm>
              <a:off x="4650625" y="-1597450"/>
              <a:ext cx="125" cy="150"/>
            </a:xfrm>
            <a:custGeom>
              <a:avLst/>
              <a:gdLst/>
              <a:ahLst/>
              <a:cxnLst/>
              <a:rect l="l" t="t" r="r" b="b"/>
              <a:pathLst>
                <a:path w="5" h="6" extrusionOk="0">
                  <a:moveTo>
                    <a:pt x="5" y="0"/>
                  </a:moveTo>
                  <a:cubicBezTo>
                    <a:pt x="4" y="1"/>
                    <a:pt x="4" y="2"/>
                    <a:pt x="4" y="3"/>
                  </a:cubicBezTo>
                  <a:lnTo>
                    <a:pt x="4" y="3"/>
                  </a:lnTo>
                  <a:cubicBezTo>
                    <a:pt x="4" y="3"/>
                    <a:pt x="4" y="3"/>
                    <a:pt x="5" y="3"/>
                  </a:cubicBezTo>
                  <a:lnTo>
                    <a:pt x="5" y="0"/>
                  </a:lnTo>
                  <a:close/>
                  <a:moveTo>
                    <a:pt x="4" y="3"/>
                  </a:moveTo>
                  <a:cubicBezTo>
                    <a:pt x="3" y="4"/>
                    <a:pt x="2" y="5"/>
                    <a:pt x="1" y="6"/>
                  </a:cubicBezTo>
                  <a:cubicBezTo>
                    <a:pt x="2" y="6"/>
                    <a:pt x="3" y="5"/>
                    <a:pt x="4" y="3"/>
                  </a:cubicBezTo>
                  <a:close/>
                </a:path>
              </a:pathLst>
            </a:custGeom>
            <a:solidFill>
              <a:srgbClr val="6D76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43" name="Google Shape;4243;p16"/>
            <p:cNvSpPr/>
            <p:nvPr/>
          </p:nvSpPr>
          <p:spPr>
            <a:xfrm>
              <a:off x="4499350" y="-1396625"/>
              <a:ext cx="226125" cy="175750"/>
            </a:xfrm>
            <a:custGeom>
              <a:avLst/>
              <a:gdLst/>
              <a:ahLst/>
              <a:cxnLst/>
              <a:rect l="l" t="t" r="r" b="b"/>
              <a:pathLst>
                <a:path w="9045" h="7030" extrusionOk="0">
                  <a:moveTo>
                    <a:pt x="4628" y="3460"/>
                  </a:moveTo>
                  <a:lnTo>
                    <a:pt x="4628" y="3460"/>
                  </a:lnTo>
                  <a:cubicBezTo>
                    <a:pt x="4626" y="3462"/>
                    <a:pt x="4624" y="3465"/>
                    <a:pt x="4621" y="3467"/>
                  </a:cubicBezTo>
                  <a:lnTo>
                    <a:pt x="4621" y="3467"/>
                  </a:lnTo>
                  <a:cubicBezTo>
                    <a:pt x="4623" y="3465"/>
                    <a:pt x="4626" y="3463"/>
                    <a:pt x="4628" y="3460"/>
                  </a:cubicBezTo>
                  <a:close/>
                  <a:moveTo>
                    <a:pt x="8841" y="0"/>
                  </a:moveTo>
                  <a:lnTo>
                    <a:pt x="8799" y="9"/>
                  </a:lnTo>
                  <a:cubicBezTo>
                    <a:pt x="8575" y="28"/>
                    <a:pt x="8357" y="49"/>
                    <a:pt x="8136" y="82"/>
                  </a:cubicBezTo>
                  <a:cubicBezTo>
                    <a:pt x="7848" y="125"/>
                    <a:pt x="7578" y="183"/>
                    <a:pt x="7377" y="229"/>
                  </a:cubicBezTo>
                  <a:cubicBezTo>
                    <a:pt x="6913" y="333"/>
                    <a:pt x="6434" y="474"/>
                    <a:pt x="5912" y="660"/>
                  </a:cubicBezTo>
                  <a:cubicBezTo>
                    <a:pt x="5455" y="820"/>
                    <a:pt x="4977" y="1023"/>
                    <a:pt x="4454" y="1279"/>
                  </a:cubicBezTo>
                  <a:cubicBezTo>
                    <a:pt x="3978" y="1508"/>
                    <a:pt x="3514" y="1768"/>
                    <a:pt x="3078" y="2048"/>
                  </a:cubicBezTo>
                  <a:cubicBezTo>
                    <a:pt x="2896" y="2165"/>
                    <a:pt x="2721" y="2287"/>
                    <a:pt x="2544" y="2413"/>
                  </a:cubicBezTo>
                  <a:cubicBezTo>
                    <a:pt x="2343" y="2557"/>
                    <a:pt x="2152" y="2731"/>
                    <a:pt x="1970" y="2925"/>
                  </a:cubicBezTo>
                  <a:cubicBezTo>
                    <a:pt x="1697" y="3223"/>
                    <a:pt x="1463" y="3592"/>
                    <a:pt x="1247" y="4056"/>
                  </a:cubicBezTo>
                  <a:cubicBezTo>
                    <a:pt x="1075" y="4424"/>
                    <a:pt x="941" y="4825"/>
                    <a:pt x="823" y="5178"/>
                  </a:cubicBezTo>
                  <a:lnTo>
                    <a:pt x="785" y="5289"/>
                  </a:lnTo>
                  <a:cubicBezTo>
                    <a:pt x="621" y="5780"/>
                    <a:pt x="474" y="6186"/>
                    <a:pt x="286" y="6577"/>
                  </a:cubicBezTo>
                  <a:cubicBezTo>
                    <a:pt x="236" y="6617"/>
                    <a:pt x="194" y="6633"/>
                    <a:pt x="157" y="6652"/>
                  </a:cubicBezTo>
                  <a:cubicBezTo>
                    <a:pt x="56" y="6693"/>
                    <a:pt x="0" y="6795"/>
                    <a:pt x="21" y="6890"/>
                  </a:cubicBezTo>
                  <a:cubicBezTo>
                    <a:pt x="29" y="6928"/>
                    <a:pt x="46" y="6966"/>
                    <a:pt x="72" y="6995"/>
                  </a:cubicBezTo>
                  <a:cubicBezTo>
                    <a:pt x="66" y="7005"/>
                    <a:pt x="65" y="7017"/>
                    <a:pt x="65" y="7030"/>
                  </a:cubicBezTo>
                  <a:cubicBezTo>
                    <a:pt x="210" y="6953"/>
                    <a:pt x="348" y="6872"/>
                    <a:pt x="482" y="6775"/>
                  </a:cubicBezTo>
                  <a:cubicBezTo>
                    <a:pt x="605" y="6689"/>
                    <a:pt x="721" y="6596"/>
                    <a:pt x="835" y="6500"/>
                  </a:cubicBezTo>
                  <a:lnTo>
                    <a:pt x="835" y="6500"/>
                  </a:lnTo>
                  <a:lnTo>
                    <a:pt x="826" y="6508"/>
                  </a:lnTo>
                  <a:cubicBezTo>
                    <a:pt x="831" y="6504"/>
                    <a:pt x="835" y="6500"/>
                    <a:pt x="839" y="6497"/>
                  </a:cubicBezTo>
                  <a:lnTo>
                    <a:pt x="839" y="6497"/>
                  </a:lnTo>
                  <a:cubicBezTo>
                    <a:pt x="839" y="6497"/>
                    <a:pt x="838" y="6498"/>
                    <a:pt x="838" y="6500"/>
                  </a:cubicBezTo>
                  <a:lnTo>
                    <a:pt x="846" y="6491"/>
                  </a:lnTo>
                  <a:lnTo>
                    <a:pt x="846" y="6491"/>
                  </a:lnTo>
                  <a:cubicBezTo>
                    <a:pt x="845" y="6492"/>
                    <a:pt x="844" y="6492"/>
                    <a:pt x="844" y="6493"/>
                  </a:cubicBezTo>
                  <a:lnTo>
                    <a:pt x="844" y="6493"/>
                  </a:lnTo>
                  <a:cubicBezTo>
                    <a:pt x="842" y="6494"/>
                    <a:pt x="841" y="6495"/>
                    <a:pt x="839" y="6497"/>
                  </a:cubicBezTo>
                  <a:lnTo>
                    <a:pt x="839" y="6497"/>
                  </a:lnTo>
                  <a:cubicBezTo>
                    <a:pt x="840" y="6495"/>
                    <a:pt x="842" y="6494"/>
                    <a:pt x="844" y="6493"/>
                  </a:cubicBezTo>
                  <a:lnTo>
                    <a:pt x="844" y="6493"/>
                  </a:lnTo>
                  <a:cubicBezTo>
                    <a:pt x="1127" y="6240"/>
                    <a:pt x="1386" y="5958"/>
                    <a:pt x="1629" y="5665"/>
                  </a:cubicBezTo>
                  <a:cubicBezTo>
                    <a:pt x="1878" y="5363"/>
                    <a:pt x="2115" y="5055"/>
                    <a:pt x="2359" y="4750"/>
                  </a:cubicBezTo>
                  <a:cubicBezTo>
                    <a:pt x="2479" y="4602"/>
                    <a:pt x="2600" y="4453"/>
                    <a:pt x="2728" y="4311"/>
                  </a:cubicBezTo>
                  <a:cubicBezTo>
                    <a:pt x="2800" y="4233"/>
                    <a:pt x="2873" y="4157"/>
                    <a:pt x="2958" y="4089"/>
                  </a:cubicBezTo>
                  <a:cubicBezTo>
                    <a:pt x="3005" y="4052"/>
                    <a:pt x="3054" y="4015"/>
                    <a:pt x="3109" y="3982"/>
                  </a:cubicBezTo>
                  <a:cubicBezTo>
                    <a:pt x="3140" y="3963"/>
                    <a:pt x="3173" y="3944"/>
                    <a:pt x="3206" y="3929"/>
                  </a:cubicBezTo>
                  <a:cubicBezTo>
                    <a:pt x="3471" y="3789"/>
                    <a:pt x="3770" y="3778"/>
                    <a:pt x="4060" y="3723"/>
                  </a:cubicBezTo>
                  <a:lnTo>
                    <a:pt x="4060" y="3723"/>
                  </a:lnTo>
                  <a:cubicBezTo>
                    <a:pt x="4056" y="3724"/>
                    <a:pt x="4054" y="3725"/>
                    <a:pt x="4051" y="3726"/>
                  </a:cubicBezTo>
                  <a:cubicBezTo>
                    <a:pt x="4117" y="3712"/>
                    <a:pt x="4187" y="3694"/>
                    <a:pt x="4252" y="3670"/>
                  </a:cubicBezTo>
                  <a:cubicBezTo>
                    <a:pt x="4305" y="3650"/>
                    <a:pt x="4357" y="3629"/>
                    <a:pt x="4408" y="3606"/>
                  </a:cubicBezTo>
                  <a:lnTo>
                    <a:pt x="4408" y="3606"/>
                  </a:lnTo>
                  <a:cubicBezTo>
                    <a:pt x="4400" y="3610"/>
                    <a:pt x="4392" y="3614"/>
                    <a:pt x="4384" y="3618"/>
                  </a:cubicBezTo>
                  <a:cubicBezTo>
                    <a:pt x="4394" y="3614"/>
                    <a:pt x="4401" y="3611"/>
                    <a:pt x="4410" y="3605"/>
                  </a:cubicBezTo>
                  <a:lnTo>
                    <a:pt x="4410" y="3605"/>
                  </a:lnTo>
                  <a:cubicBezTo>
                    <a:pt x="4409" y="3606"/>
                    <a:pt x="4409" y="3606"/>
                    <a:pt x="4408" y="3606"/>
                  </a:cubicBezTo>
                  <a:lnTo>
                    <a:pt x="4408" y="3606"/>
                  </a:lnTo>
                  <a:cubicBezTo>
                    <a:pt x="4454" y="3583"/>
                    <a:pt x="4499" y="3558"/>
                    <a:pt x="4541" y="3528"/>
                  </a:cubicBezTo>
                  <a:cubicBezTo>
                    <a:pt x="4566" y="3512"/>
                    <a:pt x="4588" y="3493"/>
                    <a:pt x="4611" y="3475"/>
                  </a:cubicBezTo>
                  <a:lnTo>
                    <a:pt x="4611" y="3475"/>
                  </a:lnTo>
                  <a:lnTo>
                    <a:pt x="4610" y="3476"/>
                  </a:lnTo>
                  <a:cubicBezTo>
                    <a:pt x="4611" y="3476"/>
                    <a:pt x="4611" y="3475"/>
                    <a:pt x="4612" y="3475"/>
                  </a:cubicBezTo>
                  <a:cubicBezTo>
                    <a:pt x="4615" y="3472"/>
                    <a:pt x="4618" y="3469"/>
                    <a:pt x="4621" y="3467"/>
                  </a:cubicBezTo>
                  <a:lnTo>
                    <a:pt x="4621" y="3467"/>
                  </a:lnTo>
                  <a:cubicBezTo>
                    <a:pt x="4619" y="3468"/>
                    <a:pt x="4616" y="3470"/>
                    <a:pt x="4614" y="3470"/>
                  </a:cubicBezTo>
                  <a:cubicBezTo>
                    <a:pt x="4650" y="3437"/>
                    <a:pt x="4686" y="3406"/>
                    <a:pt x="4714" y="3366"/>
                  </a:cubicBezTo>
                  <a:cubicBezTo>
                    <a:pt x="4734" y="3343"/>
                    <a:pt x="4753" y="3320"/>
                    <a:pt x="4769" y="3292"/>
                  </a:cubicBezTo>
                  <a:lnTo>
                    <a:pt x="4769" y="3292"/>
                  </a:lnTo>
                  <a:cubicBezTo>
                    <a:pt x="4763" y="3299"/>
                    <a:pt x="4760" y="3304"/>
                    <a:pt x="4757" y="3307"/>
                  </a:cubicBezTo>
                  <a:cubicBezTo>
                    <a:pt x="4792" y="3252"/>
                    <a:pt x="4825" y="3196"/>
                    <a:pt x="4848" y="3134"/>
                  </a:cubicBezTo>
                  <a:cubicBezTo>
                    <a:pt x="4864" y="3098"/>
                    <a:pt x="4878" y="3060"/>
                    <a:pt x="4891" y="3022"/>
                  </a:cubicBezTo>
                  <a:lnTo>
                    <a:pt x="4891" y="3022"/>
                  </a:lnTo>
                  <a:cubicBezTo>
                    <a:pt x="4891" y="3022"/>
                    <a:pt x="4891" y="3022"/>
                    <a:pt x="4891" y="3022"/>
                  </a:cubicBezTo>
                  <a:cubicBezTo>
                    <a:pt x="4891" y="3021"/>
                    <a:pt x="4892" y="3020"/>
                    <a:pt x="4892" y="3019"/>
                  </a:cubicBezTo>
                  <a:lnTo>
                    <a:pt x="4892" y="3019"/>
                  </a:lnTo>
                  <a:cubicBezTo>
                    <a:pt x="4895" y="3012"/>
                    <a:pt x="4897" y="3004"/>
                    <a:pt x="4900" y="2996"/>
                  </a:cubicBezTo>
                  <a:lnTo>
                    <a:pt x="4900" y="2996"/>
                  </a:lnTo>
                  <a:cubicBezTo>
                    <a:pt x="4899" y="2999"/>
                    <a:pt x="4898" y="3002"/>
                    <a:pt x="4897" y="3004"/>
                  </a:cubicBezTo>
                  <a:lnTo>
                    <a:pt x="4897" y="3004"/>
                  </a:lnTo>
                  <a:cubicBezTo>
                    <a:pt x="4951" y="2828"/>
                    <a:pt x="4985" y="2647"/>
                    <a:pt x="5042" y="2474"/>
                  </a:cubicBezTo>
                  <a:cubicBezTo>
                    <a:pt x="5066" y="2397"/>
                    <a:pt x="5092" y="2318"/>
                    <a:pt x="5124" y="2244"/>
                  </a:cubicBezTo>
                  <a:cubicBezTo>
                    <a:pt x="5165" y="2156"/>
                    <a:pt x="5210" y="2074"/>
                    <a:pt x="5263" y="1992"/>
                  </a:cubicBezTo>
                  <a:cubicBezTo>
                    <a:pt x="5358" y="1847"/>
                    <a:pt x="5483" y="1718"/>
                    <a:pt x="5619" y="1609"/>
                  </a:cubicBezTo>
                  <a:cubicBezTo>
                    <a:pt x="5691" y="1550"/>
                    <a:pt x="5766" y="1493"/>
                    <a:pt x="5845" y="1444"/>
                  </a:cubicBezTo>
                  <a:cubicBezTo>
                    <a:pt x="5924" y="1393"/>
                    <a:pt x="6003" y="1350"/>
                    <a:pt x="6085" y="1307"/>
                  </a:cubicBezTo>
                  <a:cubicBezTo>
                    <a:pt x="6434" y="1129"/>
                    <a:pt x="6814" y="1033"/>
                    <a:pt x="7192" y="951"/>
                  </a:cubicBezTo>
                  <a:cubicBezTo>
                    <a:pt x="7547" y="878"/>
                    <a:pt x="7901" y="825"/>
                    <a:pt x="8255" y="754"/>
                  </a:cubicBezTo>
                  <a:cubicBezTo>
                    <a:pt x="8338" y="711"/>
                    <a:pt x="8420" y="667"/>
                    <a:pt x="8503" y="624"/>
                  </a:cubicBezTo>
                  <a:cubicBezTo>
                    <a:pt x="8663" y="536"/>
                    <a:pt x="8821" y="448"/>
                    <a:pt x="8970" y="348"/>
                  </a:cubicBezTo>
                  <a:cubicBezTo>
                    <a:pt x="8997" y="323"/>
                    <a:pt x="9016" y="296"/>
                    <a:pt x="9029" y="262"/>
                  </a:cubicBezTo>
                  <a:cubicBezTo>
                    <a:pt x="9045" y="213"/>
                    <a:pt x="9040" y="155"/>
                    <a:pt x="9020" y="112"/>
                  </a:cubicBezTo>
                  <a:cubicBezTo>
                    <a:pt x="9002" y="75"/>
                    <a:pt x="8979" y="51"/>
                    <a:pt x="8949" y="33"/>
                  </a:cubicBezTo>
                  <a:cubicBezTo>
                    <a:pt x="8920" y="10"/>
                    <a:pt x="8885" y="0"/>
                    <a:pt x="8841" y="0"/>
                  </a:cubicBezTo>
                  <a:close/>
                </a:path>
              </a:pathLst>
            </a:custGeom>
            <a:solidFill>
              <a:srgbClr val="6D76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44" name="Google Shape;4244;p16"/>
            <p:cNvSpPr/>
            <p:nvPr/>
          </p:nvSpPr>
          <p:spPr>
            <a:xfrm>
              <a:off x="4653600" y="-1359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D76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45" name="Google Shape;4245;p16"/>
            <p:cNvSpPr/>
            <p:nvPr/>
          </p:nvSpPr>
          <p:spPr>
            <a:xfrm>
              <a:off x="4641900" y="-1351375"/>
              <a:ext cx="25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6D76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46" name="Google Shape;4246;p16"/>
            <p:cNvSpPr/>
            <p:nvPr/>
          </p:nvSpPr>
          <p:spPr>
            <a:xfrm>
              <a:off x="4582125" y="-1293925"/>
              <a:ext cx="25" cy="50"/>
            </a:xfrm>
            <a:custGeom>
              <a:avLst/>
              <a:gdLst/>
              <a:ahLst/>
              <a:cxnLst/>
              <a:rect l="l" t="t" r="r" b="b"/>
              <a:pathLst>
                <a:path w="1" h="2" extrusionOk="0">
                  <a:moveTo>
                    <a:pt x="0" y="2"/>
                  </a:moveTo>
                  <a:lnTo>
                    <a:pt x="0" y="2"/>
                  </a:lnTo>
                  <a:cubicBezTo>
                    <a:pt x="0" y="2"/>
                    <a:pt x="0" y="0"/>
                    <a:pt x="0" y="2"/>
                  </a:cubicBezTo>
                  <a:cubicBezTo>
                    <a:pt x="0" y="0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6D76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47" name="Google Shape;4247;p16"/>
            <p:cNvSpPr/>
            <p:nvPr/>
          </p:nvSpPr>
          <p:spPr>
            <a:xfrm>
              <a:off x="4609075" y="-1095300"/>
              <a:ext cx="103400" cy="197950"/>
            </a:xfrm>
            <a:custGeom>
              <a:avLst/>
              <a:gdLst/>
              <a:ahLst/>
              <a:cxnLst/>
              <a:rect l="l" t="t" r="r" b="b"/>
              <a:pathLst>
                <a:path w="4136" h="7918" extrusionOk="0">
                  <a:moveTo>
                    <a:pt x="2152" y="100"/>
                  </a:moveTo>
                  <a:cubicBezTo>
                    <a:pt x="2152" y="100"/>
                    <a:pt x="2152" y="100"/>
                    <a:pt x="2152" y="100"/>
                  </a:cubicBezTo>
                  <a:lnTo>
                    <a:pt x="2152" y="100"/>
                  </a:lnTo>
                  <a:cubicBezTo>
                    <a:pt x="2152" y="100"/>
                    <a:pt x="2152" y="100"/>
                    <a:pt x="2152" y="100"/>
                  </a:cubicBezTo>
                  <a:close/>
                  <a:moveTo>
                    <a:pt x="2740" y="996"/>
                  </a:moveTo>
                  <a:cubicBezTo>
                    <a:pt x="2739" y="999"/>
                    <a:pt x="2738" y="1003"/>
                    <a:pt x="2737" y="1006"/>
                  </a:cubicBezTo>
                  <a:cubicBezTo>
                    <a:pt x="2739" y="1003"/>
                    <a:pt x="2740" y="1000"/>
                    <a:pt x="2740" y="996"/>
                  </a:cubicBezTo>
                  <a:close/>
                  <a:moveTo>
                    <a:pt x="3639" y="3800"/>
                  </a:moveTo>
                  <a:cubicBezTo>
                    <a:pt x="3642" y="3801"/>
                    <a:pt x="3646" y="3803"/>
                    <a:pt x="3649" y="3804"/>
                  </a:cubicBezTo>
                  <a:lnTo>
                    <a:pt x="3649" y="3804"/>
                  </a:lnTo>
                  <a:cubicBezTo>
                    <a:pt x="3646" y="3803"/>
                    <a:pt x="3642" y="3801"/>
                    <a:pt x="3639" y="3800"/>
                  </a:cubicBezTo>
                  <a:close/>
                  <a:moveTo>
                    <a:pt x="1607" y="1"/>
                  </a:moveTo>
                  <a:cubicBezTo>
                    <a:pt x="1588" y="41"/>
                    <a:pt x="1569" y="78"/>
                    <a:pt x="1549" y="118"/>
                  </a:cubicBezTo>
                  <a:cubicBezTo>
                    <a:pt x="1299" y="610"/>
                    <a:pt x="1104" y="1089"/>
                    <a:pt x="963" y="1542"/>
                  </a:cubicBezTo>
                  <a:cubicBezTo>
                    <a:pt x="809" y="2033"/>
                    <a:pt x="720" y="2546"/>
                    <a:pt x="697" y="3059"/>
                  </a:cubicBezTo>
                  <a:cubicBezTo>
                    <a:pt x="677" y="3489"/>
                    <a:pt x="706" y="3935"/>
                    <a:pt x="733" y="4330"/>
                  </a:cubicBezTo>
                  <a:lnTo>
                    <a:pt x="756" y="4715"/>
                  </a:lnTo>
                  <a:cubicBezTo>
                    <a:pt x="784" y="5186"/>
                    <a:pt x="798" y="5742"/>
                    <a:pt x="702" y="6284"/>
                  </a:cubicBezTo>
                  <a:cubicBezTo>
                    <a:pt x="634" y="6600"/>
                    <a:pt x="538" y="6892"/>
                    <a:pt x="404" y="7171"/>
                  </a:cubicBezTo>
                  <a:cubicBezTo>
                    <a:pt x="397" y="7189"/>
                    <a:pt x="373" y="7235"/>
                    <a:pt x="347" y="7278"/>
                  </a:cubicBezTo>
                  <a:lnTo>
                    <a:pt x="91" y="7475"/>
                  </a:lnTo>
                  <a:cubicBezTo>
                    <a:pt x="44" y="7515"/>
                    <a:pt x="15" y="7573"/>
                    <a:pt x="6" y="7640"/>
                  </a:cubicBezTo>
                  <a:cubicBezTo>
                    <a:pt x="1" y="7711"/>
                    <a:pt x="27" y="7781"/>
                    <a:pt x="71" y="7831"/>
                  </a:cubicBezTo>
                  <a:cubicBezTo>
                    <a:pt x="110" y="7879"/>
                    <a:pt x="172" y="7910"/>
                    <a:pt x="243" y="7918"/>
                  </a:cubicBezTo>
                  <a:cubicBezTo>
                    <a:pt x="315" y="7918"/>
                    <a:pt x="370" y="7899"/>
                    <a:pt x="424" y="7856"/>
                  </a:cubicBezTo>
                  <a:cubicBezTo>
                    <a:pt x="558" y="7757"/>
                    <a:pt x="693" y="7659"/>
                    <a:pt x="829" y="7563"/>
                  </a:cubicBezTo>
                  <a:cubicBezTo>
                    <a:pt x="840" y="7551"/>
                    <a:pt x="854" y="7541"/>
                    <a:pt x="870" y="7534"/>
                  </a:cubicBezTo>
                  <a:cubicBezTo>
                    <a:pt x="920" y="7498"/>
                    <a:pt x="973" y="7465"/>
                    <a:pt x="1023" y="7429"/>
                  </a:cubicBezTo>
                  <a:cubicBezTo>
                    <a:pt x="1272" y="7257"/>
                    <a:pt x="1548" y="7082"/>
                    <a:pt x="1821" y="6906"/>
                  </a:cubicBezTo>
                  <a:cubicBezTo>
                    <a:pt x="2293" y="6603"/>
                    <a:pt x="2776" y="6295"/>
                    <a:pt x="3230" y="5954"/>
                  </a:cubicBezTo>
                  <a:cubicBezTo>
                    <a:pt x="3467" y="5734"/>
                    <a:pt x="3689" y="5497"/>
                    <a:pt x="3870" y="5229"/>
                  </a:cubicBezTo>
                  <a:cubicBezTo>
                    <a:pt x="3953" y="5102"/>
                    <a:pt x="4022" y="4970"/>
                    <a:pt x="4074" y="4831"/>
                  </a:cubicBezTo>
                  <a:lnTo>
                    <a:pt x="4074" y="4831"/>
                  </a:lnTo>
                  <a:cubicBezTo>
                    <a:pt x="4074" y="4832"/>
                    <a:pt x="4073" y="4834"/>
                    <a:pt x="4073" y="4837"/>
                  </a:cubicBezTo>
                  <a:cubicBezTo>
                    <a:pt x="4103" y="4745"/>
                    <a:pt x="4127" y="4651"/>
                    <a:pt x="4134" y="4554"/>
                  </a:cubicBezTo>
                  <a:cubicBezTo>
                    <a:pt x="4136" y="4485"/>
                    <a:pt x="4131" y="4421"/>
                    <a:pt x="4118" y="4354"/>
                  </a:cubicBezTo>
                  <a:lnTo>
                    <a:pt x="4118" y="4354"/>
                  </a:lnTo>
                  <a:cubicBezTo>
                    <a:pt x="4119" y="4356"/>
                    <a:pt x="4119" y="4358"/>
                    <a:pt x="4120" y="4360"/>
                  </a:cubicBezTo>
                  <a:cubicBezTo>
                    <a:pt x="4109" y="4305"/>
                    <a:pt x="4088" y="4252"/>
                    <a:pt x="4064" y="4199"/>
                  </a:cubicBezTo>
                  <a:cubicBezTo>
                    <a:pt x="4030" y="4133"/>
                    <a:pt x="3988" y="4071"/>
                    <a:pt x="3938" y="4012"/>
                  </a:cubicBezTo>
                  <a:cubicBezTo>
                    <a:pt x="3892" y="3962"/>
                    <a:pt x="3841" y="3917"/>
                    <a:pt x="3783" y="3874"/>
                  </a:cubicBezTo>
                  <a:lnTo>
                    <a:pt x="3783" y="3874"/>
                  </a:lnTo>
                  <a:cubicBezTo>
                    <a:pt x="3791" y="3879"/>
                    <a:pt x="3798" y="3883"/>
                    <a:pt x="3807" y="3889"/>
                  </a:cubicBezTo>
                  <a:cubicBezTo>
                    <a:pt x="3780" y="3870"/>
                    <a:pt x="3751" y="3853"/>
                    <a:pt x="3722" y="3838"/>
                  </a:cubicBezTo>
                  <a:cubicBezTo>
                    <a:pt x="3702" y="3827"/>
                    <a:pt x="3678" y="3817"/>
                    <a:pt x="3654" y="3806"/>
                  </a:cubicBezTo>
                  <a:lnTo>
                    <a:pt x="3654" y="3806"/>
                  </a:lnTo>
                  <a:cubicBezTo>
                    <a:pt x="3657" y="3807"/>
                    <a:pt x="3661" y="3809"/>
                    <a:pt x="3665" y="3810"/>
                  </a:cubicBezTo>
                  <a:cubicBezTo>
                    <a:pt x="3660" y="3808"/>
                    <a:pt x="3654" y="3806"/>
                    <a:pt x="3649" y="3804"/>
                  </a:cubicBezTo>
                  <a:lnTo>
                    <a:pt x="3649" y="3804"/>
                  </a:lnTo>
                  <a:cubicBezTo>
                    <a:pt x="3651" y="3805"/>
                    <a:pt x="3652" y="3805"/>
                    <a:pt x="3654" y="3806"/>
                  </a:cubicBezTo>
                  <a:lnTo>
                    <a:pt x="3654" y="3806"/>
                  </a:lnTo>
                  <a:cubicBezTo>
                    <a:pt x="3617" y="3794"/>
                    <a:pt x="3577" y="3782"/>
                    <a:pt x="3535" y="3777"/>
                  </a:cubicBezTo>
                  <a:cubicBezTo>
                    <a:pt x="3512" y="3774"/>
                    <a:pt x="3490" y="3771"/>
                    <a:pt x="3464" y="3770"/>
                  </a:cubicBezTo>
                  <a:cubicBezTo>
                    <a:pt x="3403" y="3771"/>
                    <a:pt x="3340" y="3778"/>
                    <a:pt x="3281" y="3790"/>
                  </a:cubicBezTo>
                  <a:lnTo>
                    <a:pt x="3283" y="3790"/>
                  </a:lnTo>
                  <a:cubicBezTo>
                    <a:pt x="3164" y="3819"/>
                    <a:pt x="3052" y="3864"/>
                    <a:pt x="2938" y="3918"/>
                  </a:cubicBezTo>
                  <a:lnTo>
                    <a:pt x="2938" y="3918"/>
                  </a:lnTo>
                  <a:cubicBezTo>
                    <a:pt x="2942" y="3916"/>
                    <a:pt x="2947" y="3914"/>
                    <a:pt x="2951" y="3912"/>
                  </a:cubicBezTo>
                  <a:lnTo>
                    <a:pt x="2951" y="3912"/>
                  </a:lnTo>
                  <a:cubicBezTo>
                    <a:pt x="2942" y="3915"/>
                    <a:pt x="2935" y="3919"/>
                    <a:pt x="2925" y="3925"/>
                  </a:cubicBezTo>
                  <a:cubicBezTo>
                    <a:pt x="2929" y="3922"/>
                    <a:pt x="2934" y="3920"/>
                    <a:pt x="2938" y="3918"/>
                  </a:cubicBezTo>
                  <a:lnTo>
                    <a:pt x="2938" y="3918"/>
                  </a:lnTo>
                  <a:cubicBezTo>
                    <a:pt x="2719" y="4032"/>
                    <a:pt x="2514" y="4171"/>
                    <a:pt x="2299" y="4292"/>
                  </a:cubicBezTo>
                  <a:cubicBezTo>
                    <a:pt x="2200" y="4350"/>
                    <a:pt x="2099" y="4407"/>
                    <a:pt x="1991" y="4450"/>
                  </a:cubicBezTo>
                  <a:cubicBezTo>
                    <a:pt x="1911" y="4482"/>
                    <a:pt x="1831" y="4506"/>
                    <a:pt x="1743" y="4518"/>
                  </a:cubicBezTo>
                  <a:cubicBezTo>
                    <a:pt x="1738" y="4519"/>
                    <a:pt x="1733" y="4519"/>
                    <a:pt x="1728" y="4519"/>
                  </a:cubicBezTo>
                  <a:cubicBezTo>
                    <a:pt x="1677" y="4519"/>
                    <a:pt x="1636" y="4473"/>
                    <a:pt x="1631" y="4423"/>
                  </a:cubicBezTo>
                  <a:cubicBezTo>
                    <a:pt x="1614" y="4279"/>
                    <a:pt x="1608" y="4133"/>
                    <a:pt x="1622" y="3985"/>
                  </a:cubicBezTo>
                  <a:cubicBezTo>
                    <a:pt x="1635" y="3843"/>
                    <a:pt x="1657" y="3702"/>
                    <a:pt x="1690" y="3563"/>
                  </a:cubicBezTo>
                  <a:cubicBezTo>
                    <a:pt x="1766" y="3258"/>
                    <a:pt x="1875" y="2965"/>
                    <a:pt x="2002" y="2678"/>
                  </a:cubicBezTo>
                  <a:cubicBezTo>
                    <a:pt x="2134" y="2375"/>
                    <a:pt x="2279" y="2080"/>
                    <a:pt x="2419" y="1780"/>
                  </a:cubicBezTo>
                  <a:cubicBezTo>
                    <a:pt x="2480" y="1650"/>
                    <a:pt x="2542" y="1519"/>
                    <a:pt x="2596" y="1385"/>
                  </a:cubicBezTo>
                  <a:cubicBezTo>
                    <a:pt x="2649" y="1256"/>
                    <a:pt x="2698" y="1125"/>
                    <a:pt x="2741" y="992"/>
                  </a:cubicBezTo>
                  <a:lnTo>
                    <a:pt x="2741" y="992"/>
                  </a:lnTo>
                  <a:cubicBezTo>
                    <a:pt x="2741" y="993"/>
                    <a:pt x="2741" y="994"/>
                    <a:pt x="2740" y="996"/>
                  </a:cubicBezTo>
                  <a:lnTo>
                    <a:pt x="2740" y="996"/>
                  </a:lnTo>
                  <a:cubicBezTo>
                    <a:pt x="2788" y="853"/>
                    <a:pt x="2834" y="708"/>
                    <a:pt x="2866" y="558"/>
                  </a:cubicBezTo>
                  <a:cubicBezTo>
                    <a:pt x="2888" y="467"/>
                    <a:pt x="2905" y="377"/>
                    <a:pt x="2912" y="284"/>
                  </a:cubicBezTo>
                  <a:cubicBezTo>
                    <a:pt x="2912" y="241"/>
                    <a:pt x="2909" y="195"/>
                    <a:pt x="2902" y="151"/>
                  </a:cubicBezTo>
                  <a:cubicBezTo>
                    <a:pt x="2898" y="137"/>
                    <a:pt x="2893" y="126"/>
                    <a:pt x="2888" y="111"/>
                  </a:cubicBezTo>
                  <a:cubicBezTo>
                    <a:pt x="2883" y="101"/>
                    <a:pt x="2878" y="93"/>
                    <a:pt x="2872" y="85"/>
                  </a:cubicBezTo>
                  <a:cubicBezTo>
                    <a:pt x="2863" y="77"/>
                    <a:pt x="2855" y="70"/>
                    <a:pt x="2845" y="62"/>
                  </a:cubicBezTo>
                  <a:cubicBezTo>
                    <a:pt x="2835" y="55"/>
                    <a:pt x="2820" y="51"/>
                    <a:pt x="2807" y="47"/>
                  </a:cubicBezTo>
                  <a:cubicBezTo>
                    <a:pt x="2776" y="37"/>
                    <a:pt x="2744" y="34"/>
                    <a:pt x="2712" y="29"/>
                  </a:cubicBezTo>
                  <a:cubicBezTo>
                    <a:pt x="2703" y="29"/>
                    <a:pt x="2694" y="29"/>
                    <a:pt x="2685" y="29"/>
                  </a:cubicBezTo>
                  <a:cubicBezTo>
                    <a:pt x="2498" y="29"/>
                    <a:pt x="2315" y="69"/>
                    <a:pt x="2132" y="104"/>
                  </a:cubicBezTo>
                  <a:lnTo>
                    <a:pt x="2132" y="104"/>
                  </a:lnTo>
                  <a:cubicBezTo>
                    <a:pt x="2139" y="103"/>
                    <a:pt x="2146" y="101"/>
                    <a:pt x="2152" y="100"/>
                  </a:cubicBezTo>
                  <a:lnTo>
                    <a:pt x="2152" y="100"/>
                  </a:lnTo>
                  <a:cubicBezTo>
                    <a:pt x="2024" y="126"/>
                    <a:pt x="1895" y="156"/>
                    <a:pt x="1767" y="183"/>
                  </a:cubicBezTo>
                  <a:cubicBezTo>
                    <a:pt x="1754" y="185"/>
                    <a:pt x="1741" y="187"/>
                    <a:pt x="1728" y="187"/>
                  </a:cubicBezTo>
                  <a:cubicBezTo>
                    <a:pt x="1715" y="187"/>
                    <a:pt x="1702" y="185"/>
                    <a:pt x="1688" y="177"/>
                  </a:cubicBezTo>
                  <a:cubicBezTo>
                    <a:pt x="1664" y="166"/>
                    <a:pt x="1644" y="143"/>
                    <a:pt x="1635" y="117"/>
                  </a:cubicBezTo>
                  <a:cubicBezTo>
                    <a:pt x="1624" y="78"/>
                    <a:pt x="1615" y="41"/>
                    <a:pt x="1607" y="1"/>
                  </a:cubicBezTo>
                  <a:close/>
                </a:path>
              </a:pathLst>
            </a:custGeom>
            <a:solidFill>
              <a:srgbClr val="6D76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48" name="Google Shape;4248;p16"/>
            <p:cNvSpPr/>
            <p:nvPr/>
          </p:nvSpPr>
          <p:spPr>
            <a:xfrm>
              <a:off x="4681575" y="-1091875"/>
              <a:ext cx="100" cy="375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1" y="0"/>
                  </a:moveTo>
                  <a:cubicBezTo>
                    <a:pt x="1" y="1"/>
                    <a:pt x="1" y="2"/>
                    <a:pt x="1" y="3"/>
                  </a:cubicBezTo>
                  <a:lnTo>
                    <a:pt x="1" y="3"/>
                  </a:lnTo>
                  <a:cubicBezTo>
                    <a:pt x="1" y="2"/>
                    <a:pt x="1" y="1"/>
                    <a:pt x="1" y="0"/>
                  </a:cubicBezTo>
                  <a:close/>
                  <a:moveTo>
                    <a:pt x="1" y="3"/>
                  </a:moveTo>
                  <a:cubicBezTo>
                    <a:pt x="2" y="7"/>
                    <a:pt x="2" y="11"/>
                    <a:pt x="4" y="14"/>
                  </a:cubicBezTo>
                  <a:cubicBezTo>
                    <a:pt x="4" y="11"/>
                    <a:pt x="3" y="7"/>
                    <a:pt x="1" y="3"/>
                  </a:cubicBezTo>
                  <a:close/>
                </a:path>
              </a:pathLst>
            </a:custGeom>
            <a:solidFill>
              <a:srgbClr val="6D76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49" name="Google Shape;4249;p16"/>
            <p:cNvSpPr/>
            <p:nvPr/>
          </p:nvSpPr>
          <p:spPr>
            <a:xfrm>
              <a:off x="4710950" y="-975050"/>
              <a:ext cx="200" cy="500"/>
            </a:xfrm>
            <a:custGeom>
              <a:avLst/>
              <a:gdLst/>
              <a:ahLst/>
              <a:cxnLst/>
              <a:rect l="l" t="t" r="r" b="b"/>
              <a:pathLst>
                <a:path w="8" h="20" extrusionOk="0">
                  <a:moveTo>
                    <a:pt x="8" y="1"/>
                  </a:moveTo>
                  <a:lnTo>
                    <a:pt x="8" y="1"/>
                  </a:lnTo>
                  <a:cubicBezTo>
                    <a:pt x="5" y="7"/>
                    <a:pt x="2" y="14"/>
                    <a:pt x="1" y="19"/>
                  </a:cubicBezTo>
                  <a:cubicBezTo>
                    <a:pt x="3" y="12"/>
                    <a:pt x="5" y="7"/>
                    <a:pt x="8" y="1"/>
                  </a:cubicBezTo>
                  <a:close/>
                </a:path>
              </a:pathLst>
            </a:custGeom>
            <a:solidFill>
              <a:srgbClr val="6D76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50" name="Google Shape;4250;p16"/>
            <p:cNvSpPr/>
            <p:nvPr/>
          </p:nvSpPr>
          <p:spPr>
            <a:xfrm>
              <a:off x="4326600" y="-842800"/>
              <a:ext cx="220500" cy="129575"/>
            </a:xfrm>
            <a:custGeom>
              <a:avLst/>
              <a:gdLst/>
              <a:ahLst/>
              <a:cxnLst/>
              <a:rect l="l" t="t" r="r" b="b"/>
              <a:pathLst>
                <a:path w="8820" h="5183" extrusionOk="0">
                  <a:moveTo>
                    <a:pt x="7814" y="3194"/>
                  </a:moveTo>
                  <a:cubicBezTo>
                    <a:pt x="7815" y="3196"/>
                    <a:pt x="7817" y="3199"/>
                    <a:pt x="7818" y="3201"/>
                  </a:cubicBezTo>
                  <a:cubicBezTo>
                    <a:pt x="7817" y="3198"/>
                    <a:pt x="7815" y="3196"/>
                    <a:pt x="7814" y="3194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16" y="35"/>
                    <a:pt x="32" y="70"/>
                    <a:pt x="51" y="106"/>
                  </a:cubicBezTo>
                  <a:cubicBezTo>
                    <a:pt x="222" y="465"/>
                    <a:pt x="447" y="841"/>
                    <a:pt x="742" y="1252"/>
                  </a:cubicBezTo>
                  <a:cubicBezTo>
                    <a:pt x="1259" y="1973"/>
                    <a:pt x="1912" y="2619"/>
                    <a:pt x="2682" y="3172"/>
                  </a:cubicBezTo>
                  <a:cubicBezTo>
                    <a:pt x="3053" y="3442"/>
                    <a:pt x="3430" y="3672"/>
                    <a:pt x="3807" y="3859"/>
                  </a:cubicBezTo>
                  <a:cubicBezTo>
                    <a:pt x="3992" y="3951"/>
                    <a:pt x="4177" y="4032"/>
                    <a:pt x="4368" y="4108"/>
                  </a:cubicBezTo>
                  <a:cubicBezTo>
                    <a:pt x="4565" y="4186"/>
                    <a:pt x="4772" y="4236"/>
                    <a:pt x="4944" y="4277"/>
                  </a:cubicBezTo>
                  <a:cubicBezTo>
                    <a:pt x="5306" y="4356"/>
                    <a:pt x="5678" y="4396"/>
                    <a:pt x="6037" y="4433"/>
                  </a:cubicBezTo>
                  <a:lnTo>
                    <a:pt x="6149" y="4445"/>
                  </a:lnTo>
                  <a:lnTo>
                    <a:pt x="6192" y="4450"/>
                  </a:lnTo>
                  <a:cubicBezTo>
                    <a:pt x="6636" y="4493"/>
                    <a:pt x="7005" y="4534"/>
                    <a:pt x="7380" y="4613"/>
                  </a:cubicBezTo>
                  <a:cubicBezTo>
                    <a:pt x="7702" y="4677"/>
                    <a:pt x="7972" y="4766"/>
                    <a:pt x="8203" y="4883"/>
                  </a:cubicBezTo>
                  <a:cubicBezTo>
                    <a:pt x="8350" y="4959"/>
                    <a:pt x="8493" y="5054"/>
                    <a:pt x="8615" y="5158"/>
                  </a:cubicBezTo>
                  <a:cubicBezTo>
                    <a:pt x="8637" y="5174"/>
                    <a:pt x="8661" y="5183"/>
                    <a:pt x="8686" y="5183"/>
                  </a:cubicBezTo>
                  <a:cubicBezTo>
                    <a:pt x="8727" y="5183"/>
                    <a:pt x="8776" y="5158"/>
                    <a:pt x="8802" y="5124"/>
                  </a:cubicBezTo>
                  <a:cubicBezTo>
                    <a:pt x="8809" y="5112"/>
                    <a:pt x="8815" y="5102"/>
                    <a:pt x="8819" y="5089"/>
                  </a:cubicBezTo>
                  <a:cubicBezTo>
                    <a:pt x="8743" y="4913"/>
                    <a:pt x="8664" y="4736"/>
                    <a:pt x="8579" y="4562"/>
                  </a:cubicBezTo>
                  <a:cubicBezTo>
                    <a:pt x="8355" y="4091"/>
                    <a:pt x="8105" y="3627"/>
                    <a:pt x="7812" y="3192"/>
                  </a:cubicBezTo>
                  <a:lnTo>
                    <a:pt x="7812" y="3192"/>
                  </a:lnTo>
                  <a:cubicBezTo>
                    <a:pt x="7813" y="3193"/>
                    <a:pt x="7813" y="3194"/>
                    <a:pt x="7814" y="3194"/>
                  </a:cubicBezTo>
                  <a:lnTo>
                    <a:pt x="7814" y="3194"/>
                  </a:lnTo>
                  <a:cubicBezTo>
                    <a:pt x="7617" y="2907"/>
                    <a:pt x="7400" y="2629"/>
                    <a:pt x="7133" y="2399"/>
                  </a:cubicBezTo>
                  <a:lnTo>
                    <a:pt x="7133" y="2399"/>
                  </a:lnTo>
                  <a:lnTo>
                    <a:pt x="7146" y="2411"/>
                  </a:lnTo>
                  <a:cubicBezTo>
                    <a:pt x="7053" y="2332"/>
                    <a:pt x="6949" y="2260"/>
                    <a:pt x="6839" y="2205"/>
                  </a:cubicBezTo>
                  <a:cubicBezTo>
                    <a:pt x="6777" y="2178"/>
                    <a:pt x="6715" y="2154"/>
                    <a:pt x="6646" y="2139"/>
                  </a:cubicBezTo>
                  <a:cubicBezTo>
                    <a:pt x="6597" y="2131"/>
                    <a:pt x="6550" y="2131"/>
                    <a:pt x="6501" y="2131"/>
                  </a:cubicBezTo>
                  <a:cubicBezTo>
                    <a:pt x="6458" y="2135"/>
                    <a:pt x="6416" y="2142"/>
                    <a:pt x="6378" y="2154"/>
                  </a:cubicBezTo>
                  <a:cubicBezTo>
                    <a:pt x="6314" y="2178"/>
                    <a:pt x="6253" y="2210"/>
                    <a:pt x="6199" y="2247"/>
                  </a:cubicBezTo>
                  <a:cubicBezTo>
                    <a:pt x="6178" y="2264"/>
                    <a:pt x="6158" y="2282"/>
                    <a:pt x="6141" y="2300"/>
                  </a:cubicBezTo>
                  <a:cubicBezTo>
                    <a:pt x="6133" y="2307"/>
                    <a:pt x="6129" y="2312"/>
                    <a:pt x="6123" y="2317"/>
                  </a:cubicBezTo>
                  <a:lnTo>
                    <a:pt x="6126" y="2316"/>
                  </a:lnTo>
                  <a:lnTo>
                    <a:pt x="6126" y="2316"/>
                  </a:lnTo>
                  <a:cubicBezTo>
                    <a:pt x="6108" y="2338"/>
                    <a:pt x="6093" y="2359"/>
                    <a:pt x="6080" y="2382"/>
                  </a:cubicBezTo>
                  <a:cubicBezTo>
                    <a:pt x="6069" y="2411"/>
                    <a:pt x="6057" y="2440"/>
                    <a:pt x="6050" y="2470"/>
                  </a:cubicBezTo>
                  <a:cubicBezTo>
                    <a:pt x="6041" y="2534"/>
                    <a:pt x="6041" y="2596"/>
                    <a:pt x="6043" y="2662"/>
                  </a:cubicBezTo>
                  <a:cubicBezTo>
                    <a:pt x="6050" y="2750"/>
                    <a:pt x="6059" y="2836"/>
                    <a:pt x="6047" y="2925"/>
                  </a:cubicBezTo>
                  <a:cubicBezTo>
                    <a:pt x="6041" y="2962"/>
                    <a:pt x="6031" y="3000"/>
                    <a:pt x="6013" y="3033"/>
                  </a:cubicBezTo>
                  <a:cubicBezTo>
                    <a:pt x="5995" y="3066"/>
                    <a:pt x="5971" y="3105"/>
                    <a:pt x="5939" y="3128"/>
                  </a:cubicBezTo>
                  <a:cubicBezTo>
                    <a:pt x="5924" y="3140"/>
                    <a:pt x="5905" y="3152"/>
                    <a:pt x="5888" y="3163"/>
                  </a:cubicBezTo>
                  <a:cubicBezTo>
                    <a:pt x="5863" y="3179"/>
                    <a:pt x="5840" y="3191"/>
                    <a:pt x="5813" y="3201"/>
                  </a:cubicBezTo>
                  <a:cubicBezTo>
                    <a:pt x="5790" y="3209"/>
                    <a:pt x="5767" y="3217"/>
                    <a:pt x="5741" y="3224"/>
                  </a:cubicBezTo>
                  <a:cubicBezTo>
                    <a:pt x="5704" y="3234"/>
                    <a:pt x="5667" y="3242"/>
                    <a:pt x="5631" y="3248"/>
                  </a:cubicBezTo>
                  <a:cubicBezTo>
                    <a:pt x="5621" y="3249"/>
                    <a:pt x="5612" y="3249"/>
                    <a:pt x="5604" y="3249"/>
                  </a:cubicBezTo>
                  <a:cubicBezTo>
                    <a:pt x="5579" y="3249"/>
                    <a:pt x="5556" y="3247"/>
                    <a:pt x="5530" y="3238"/>
                  </a:cubicBezTo>
                  <a:cubicBezTo>
                    <a:pt x="5440" y="3214"/>
                    <a:pt x="5358" y="3158"/>
                    <a:pt x="5282" y="3105"/>
                  </a:cubicBezTo>
                  <a:cubicBezTo>
                    <a:pt x="5173" y="3027"/>
                    <a:pt x="5065" y="2944"/>
                    <a:pt x="4960" y="2857"/>
                  </a:cubicBezTo>
                  <a:cubicBezTo>
                    <a:pt x="4684" y="2633"/>
                    <a:pt x="4413" y="2401"/>
                    <a:pt x="4133" y="2178"/>
                  </a:cubicBezTo>
                  <a:cubicBezTo>
                    <a:pt x="4000" y="2072"/>
                    <a:pt x="3864" y="1968"/>
                    <a:pt x="3726" y="1871"/>
                  </a:cubicBezTo>
                  <a:cubicBezTo>
                    <a:pt x="3608" y="1787"/>
                    <a:pt x="3489" y="1711"/>
                    <a:pt x="3361" y="1648"/>
                  </a:cubicBezTo>
                  <a:lnTo>
                    <a:pt x="3358" y="1648"/>
                  </a:lnTo>
                  <a:cubicBezTo>
                    <a:pt x="3298" y="1619"/>
                    <a:pt x="3235" y="1596"/>
                    <a:pt x="3169" y="1579"/>
                  </a:cubicBezTo>
                  <a:cubicBezTo>
                    <a:pt x="3143" y="1576"/>
                    <a:pt x="3123" y="1575"/>
                    <a:pt x="3097" y="1575"/>
                  </a:cubicBezTo>
                  <a:cubicBezTo>
                    <a:pt x="3088" y="1575"/>
                    <a:pt x="3080" y="1576"/>
                    <a:pt x="3071" y="1579"/>
                  </a:cubicBezTo>
                  <a:cubicBezTo>
                    <a:pt x="3063" y="1582"/>
                    <a:pt x="3057" y="1585"/>
                    <a:pt x="3051" y="1589"/>
                  </a:cubicBezTo>
                  <a:cubicBezTo>
                    <a:pt x="3044" y="1595"/>
                    <a:pt x="3040" y="1599"/>
                    <a:pt x="3034" y="1605"/>
                  </a:cubicBezTo>
                  <a:cubicBezTo>
                    <a:pt x="3028" y="1614"/>
                    <a:pt x="3025" y="1619"/>
                    <a:pt x="3019" y="1628"/>
                  </a:cubicBezTo>
                  <a:cubicBezTo>
                    <a:pt x="3012" y="1648"/>
                    <a:pt x="3008" y="1667"/>
                    <a:pt x="3002" y="1685"/>
                  </a:cubicBezTo>
                  <a:cubicBezTo>
                    <a:pt x="2992" y="1743"/>
                    <a:pt x="2992" y="1800"/>
                    <a:pt x="2995" y="1858"/>
                  </a:cubicBezTo>
                  <a:cubicBezTo>
                    <a:pt x="3002" y="1948"/>
                    <a:pt x="3018" y="2036"/>
                    <a:pt x="3034" y="2124"/>
                  </a:cubicBezTo>
                  <a:cubicBezTo>
                    <a:pt x="3046" y="2181"/>
                    <a:pt x="2999" y="2248"/>
                    <a:pt x="2939" y="2248"/>
                  </a:cubicBezTo>
                  <a:cubicBezTo>
                    <a:pt x="2934" y="2248"/>
                    <a:pt x="2930" y="2248"/>
                    <a:pt x="2926" y="2247"/>
                  </a:cubicBezTo>
                  <a:cubicBezTo>
                    <a:pt x="2739" y="2221"/>
                    <a:pt x="2553" y="2175"/>
                    <a:pt x="2377" y="2106"/>
                  </a:cubicBezTo>
                  <a:cubicBezTo>
                    <a:pt x="2195" y="2034"/>
                    <a:pt x="2018" y="1950"/>
                    <a:pt x="1850" y="1848"/>
                  </a:cubicBezTo>
                  <a:cubicBezTo>
                    <a:pt x="1490" y="1625"/>
                    <a:pt x="1161" y="1351"/>
                    <a:pt x="864" y="1045"/>
                  </a:cubicBezTo>
                  <a:cubicBezTo>
                    <a:pt x="548" y="720"/>
                    <a:pt x="262" y="368"/>
                    <a:pt x="0" y="1"/>
                  </a:cubicBezTo>
                  <a:close/>
                </a:path>
              </a:pathLst>
            </a:custGeom>
            <a:solidFill>
              <a:srgbClr val="6D76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51" name="Google Shape;4251;p16"/>
            <p:cNvSpPr/>
            <p:nvPr/>
          </p:nvSpPr>
          <p:spPr>
            <a:xfrm>
              <a:off x="4410575" y="-801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D76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52" name="Google Shape;4252;p16"/>
            <p:cNvSpPr/>
            <p:nvPr/>
          </p:nvSpPr>
          <p:spPr>
            <a:xfrm>
              <a:off x="4410625" y="-801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6D76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53" name="Google Shape;4253;p16"/>
            <p:cNvSpPr/>
            <p:nvPr/>
          </p:nvSpPr>
          <p:spPr>
            <a:xfrm>
              <a:off x="4448650" y="-2357250"/>
              <a:ext cx="328600" cy="1898425"/>
            </a:xfrm>
            <a:custGeom>
              <a:avLst/>
              <a:gdLst/>
              <a:ahLst/>
              <a:cxnLst/>
              <a:rect l="l" t="t" r="r" b="b"/>
              <a:pathLst>
                <a:path w="13144" h="75937" extrusionOk="0">
                  <a:moveTo>
                    <a:pt x="6613" y="10511"/>
                  </a:moveTo>
                  <a:lnTo>
                    <a:pt x="6613" y="10511"/>
                  </a:lnTo>
                  <a:cubicBezTo>
                    <a:pt x="6613" y="10522"/>
                    <a:pt x="6612" y="10532"/>
                    <a:pt x="6612" y="10543"/>
                  </a:cubicBezTo>
                  <a:lnTo>
                    <a:pt x="6612" y="10543"/>
                  </a:lnTo>
                  <a:cubicBezTo>
                    <a:pt x="6612" y="10533"/>
                    <a:pt x="6612" y="10522"/>
                    <a:pt x="6613" y="10511"/>
                  </a:cubicBezTo>
                  <a:close/>
                  <a:moveTo>
                    <a:pt x="892" y="40063"/>
                  </a:moveTo>
                  <a:lnTo>
                    <a:pt x="892" y="40063"/>
                  </a:lnTo>
                  <a:cubicBezTo>
                    <a:pt x="892" y="40078"/>
                    <a:pt x="891" y="40093"/>
                    <a:pt x="891" y="40108"/>
                  </a:cubicBezTo>
                  <a:lnTo>
                    <a:pt x="891" y="40108"/>
                  </a:lnTo>
                  <a:cubicBezTo>
                    <a:pt x="892" y="40093"/>
                    <a:pt x="892" y="40077"/>
                    <a:pt x="892" y="40063"/>
                  </a:cubicBezTo>
                  <a:close/>
                  <a:moveTo>
                    <a:pt x="888" y="40124"/>
                  </a:moveTo>
                  <a:lnTo>
                    <a:pt x="888" y="40124"/>
                  </a:lnTo>
                  <a:cubicBezTo>
                    <a:pt x="888" y="40141"/>
                    <a:pt x="887" y="40156"/>
                    <a:pt x="887" y="40170"/>
                  </a:cubicBezTo>
                  <a:cubicBezTo>
                    <a:pt x="887" y="40155"/>
                    <a:pt x="888" y="40141"/>
                    <a:pt x="888" y="40124"/>
                  </a:cubicBezTo>
                  <a:close/>
                  <a:moveTo>
                    <a:pt x="3534" y="58845"/>
                  </a:moveTo>
                  <a:lnTo>
                    <a:pt x="3534" y="58845"/>
                  </a:lnTo>
                  <a:cubicBezTo>
                    <a:pt x="3549" y="58874"/>
                    <a:pt x="3565" y="58905"/>
                    <a:pt x="3581" y="58936"/>
                  </a:cubicBezTo>
                  <a:cubicBezTo>
                    <a:pt x="3564" y="58907"/>
                    <a:pt x="3548" y="58877"/>
                    <a:pt x="3534" y="58845"/>
                  </a:cubicBezTo>
                  <a:close/>
                  <a:moveTo>
                    <a:pt x="6972" y="0"/>
                  </a:moveTo>
                  <a:cubicBezTo>
                    <a:pt x="6925" y="12"/>
                    <a:pt x="6879" y="36"/>
                    <a:pt x="6869" y="92"/>
                  </a:cubicBezTo>
                  <a:cubicBezTo>
                    <a:pt x="6704" y="919"/>
                    <a:pt x="6610" y="1755"/>
                    <a:pt x="6561" y="2595"/>
                  </a:cubicBezTo>
                  <a:cubicBezTo>
                    <a:pt x="6514" y="3451"/>
                    <a:pt x="6518" y="4310"/>
                    <a:pt x="6530" y="5168"/>
                  </a:cubicBezTo>
                  <a:cubicBezTo>
                    <a:pt x="6540" y="6068"/>
                    <a:pt x="6583" y="6970"/>
                    <a:pt x="6613" y="7871"/>
                  </a:cubicBezTo>
                  <a:cubicBezTo>
                    <a:pt x="6643" y="8769"/>
                    <a:pt x="6646" y="9666"/>
                    <a:pt x="6611" y="10566"/>
                  </a:cubicBezTo>
                  <a:lnTo>
                    <a:pt x="6611" y="10566"/>
                  </a:lnTo>
                  <a:cubicBezTo>
                    <a:pt x="6586" y="11116"/>
                    <a:pt x="6539" y="11664"/>
                    <a:pt x="6472" y="12209"/>
                  </a:cubicBezTo>
                  <a:cubicBezTo>
                    <a:pt x="6398" y="12785"/>
                    <a:pt x="6294" y="13359"/>
                    <a:pt x="6191" y="13929"/>
                  </a:cubicBezTo>
                  <a:cubicBezTo>
                    <a:pt x="5993" y="15015"/>
                    <a:pt x="5753" y="16092"/>
                    <a:pt x="5491" y="17162"/>
                  </a:cubicBezTo>
                  <a:cubicBezTo>
                    <a:pt x="4973" y="19305"/>
                    <a:pt x="4345" y="21422"/>
                    <a:pt x="3706" y="23532"/>
                  </a:cubicBezTo>
                  <a:cubicBezTo>
                    <a:pt x="3067" y="25639"/>
                    <a:pt x="2421" y="27748"/>
                    <a:pt x="1850" y="29875"/>
                  </a:cubicBezTo>
                  <a:cubicBezTo>
                    <a:pt x="1280" y="32001"/>
                    <a:pt x="805" y="34152"/>
                    <a:pt x="486" y="36330"/>
                  </a:cubicBezTo>
                  <a:cubicBezTo>
                    <a:pt x="326" y="37427"/>
                    <a:pt x="216" y="38530"/>
                    <a:pt x="155" y="39636"/>
                  </a:cubicBezTo>
                  <a:cubicBezTo>
                    <a:pt x="98" y="40702"/>
                    <a:pt x="111" y="41768"/>
                    <a:pt x="97" y="42835"/>
                  </a:cubicBezTo>
                  <a:cubicBezTo>
                    <a:pt x="69" y="44992"/>
                    <a:pt x="0" y="47154"/>
                    <a:pt x="91" y="49312"/>
                  </a:cubicBezTo>
                  <a:cubicBezTo>
                    <a:pt x="181" y="51419"/>
                    <a:pt x="438" y="53531"/>
                    <a:pt x="1089" y="55547"/>
                  </a:cubicBezTo>
                  <a:cubicBezTo>
                    <a:pt x="1427" y="56587"/>
                    <a:pt x="1856" y="57600"/>
                    <a:pt x="2327" y="58585"/>
                  </a:cubicBezTo>
                  <a:cubicBezTo>
                    <a:pt x="2798" y="59579"/>
                    <a:pt x="3328" y="60551"/>
                    <a:pt x="3881" y="61501"/>
                  </a:cubicBezTo>
                  <a:cubicBezTo>
                    <a:pt x="4973" y="63378"/>
                    <a:pt x="6176" y="65188"/>
                    <a:pt x="7351" y="67012"/>
                  </a:cubicBezTo>
                  <a:cubicBezTo>
                    <a:pt x="7955" y="67950"/>
                    <a:pt x="8543" y="68893"/>
                    <a:pt x="9137" y="69837"/>
                  </a:cubicBezTo>
                  <a:cubicBezTo>
                    <a:pt x="9721" y="70768"/>
                    <a:pt x="10291" y="71711"/>
                    <a:pt x="10811" y="72678"/>
                  </a:cubicBezTo>
                  <a:cubicBezTo>
                    <a:pt x="11313" y="73630"/>
                    <a:pt x="11758" y="74606"/>
                    <a:pt x="12127" y="75614"/>
                  </a:cubicBezTo>
                  <a:cubicBezTo>
                    <a:pt x="12200" y="75813"/>
                    <a:pt x="12394" y="75936"/>
                    <a:pt x="12595" y="75936"/>
                  </a:cubicBezTo>
                  <a:cubicBezTo>
                    <a:pt x="12652" y="75936"/>
                    <a:pt x="12710" y="75926"/>
                    <a:pt x="12766" y="75905"/>
                  </a:cubicBezTo>
                  <a:cubicBezTo>
                    <a:pt x="13025" y="75809"/>
                    <a:pt x="13144" y="75525"/>
                    <a:pt x="13058" y="75268"/>
                  </a:cubicBezTo>
                  <a:cubicBezTo>
                    <a:pt x="12809" y="74534"/>
                    <a:pt x="12522" y="73813"/>
                    <a:pt x="12205" y="73107"/>
                  </a:cubicBezTo>
                  <a:cubicBezTo>
                    <a:pt x="11871" y="72366"/>
                    <a:pt x="11498" y="71642"/>
                    <a:pt x="11107" y="70929"/>
                  </a:cubicBezTo>
                  <a:cubicBezTo>
                    <a:pt x="10336" y="69507"/>
                    <a:pt x="9467" y="68142"/>
                    <a:pt x="8571" y="66795"/>
                  </a:cubicBezTo>
                  <a:cubicBezTo>
                    <a:pt x="6853" y="64213"/>
                    <a:pt x="5043" y="61676"/>
                    <a:pt x="3584" y="58934"/>
                  </a:cubicBezTo>
                  <a:cubicBezTo>
                    <a:pt x="3139" y="58082"/>
                    <a:pt x="2725" y="57218"/>
                    <a:pt x="2363" y="56329"/>
                  </a:cubicBezTo>
                  <a:cubicBezTo>
                    <a:pt x="2000" y="55440"/>
                    <a:pt x="1700" y="54532"/>
                    <a:pt x="1477" y="53600"/>
                  </a:cubicBezTo>
                  <a:cubicBezTo>
                    <a:pt x="978" y="51395"/>
                    <a:pt x="856" y="49126"/>
                    <a:pt x="831" y="46871"/>
                  </a:cubicBezTo>
                  <a:cubicBezTo>
                    <a:pt x="816" y="45750"/>
                    <a:pt x="838" y="44630"/>
                    <a:pt x="851" y="43510"/>
                  </a:cubicBezTo>
                  <a:cubicBezTo>
                    <a:pt x="858" y="42971"/>
                    <a:pt x="864" y="42434"/>
                    <a:pt x="866" y="41894"/>
                  </a:cubicBezTo>
                  <a:cubicBezTo>
                    <a:pt x="871" y="41299"/>
                    <a:pt x="871" y="40704"/>
                    <a:pt x="891" y="40108"/>
                  </a:cubicBezTo>
                  <a:lnTo>
                    <a:pt x="891" y="40108"/>
                  </a:lnTo>
                  <a:cubicBezTo>
                    <a:pt x="890" y="40112"/>
                    <a:pt x="890" y="40115"/>
                    <a:pt x="889" y="40119"/>
                  </a:cubicBezTo>
                  <a:cubicBezTo>
                    <a:pt x="937" y="39024"/>
                    <a:pt x="1033" y="37935"/>
                    <a:pt x="1175" y="36847"/>
                  </a:cubicBezTo>
                  <a:cubicBezTo>
                    <a:pt x="1317" y="35755"/>
                    <a:pt x="1507" y="34671"/>
                    <a:pt x="1728" y="33592"/>
                  </a:cubicBezTo>
                  <a:cubicBezTo>
                    <a:pt x="2166" y="31438"/>
                    <a:pt x="2738" y="29312"/>
                    <a:pt x="3341" y="27196"/>
                  </a:cubicBezTo>
                  <a:cubicBezTo>
                    <a:pt x="4549" y="22965"/>
                    <a:pt x="5906" y="18757"/>
                    <a:pt x="6669" y="14412"/>
                  </a:cubicBezTo>
                  <a:cubicBezTo>
                    <a:pt x="6833" y="13475"/>
                    <a:pt x="6978" y="12532"/>
                    <a:pt x="7054" y="11584"/>
                  </a:cubicBezTo>
                  <a:cubicBezTo>
                    <a:pt x="7133" y="10570"/>
                    <a:pt x="7111" y="9550"/>
                    <a:pt x="7063" y="8536"/>
                  </a:cubicBezTo>
                  <a:cubicBezTo>
                    <a:pt x="7015" y="7541"/>
                    <a:pt x="6939" y="6548"/>
                    <a:pt x="6872" y="5554"/>
                  </a:cubicBezTo>
                  <a:cubicBezTo>
                    <a:pt x="6839" y="5037"/>
                    <a:pt x="6803" y="4520"/>
                    <a:pt x="6788" y="4000"/>
                  </a:cubicBezTo>
                  <a:cubicBezTo>
                    <a:pt x="6774" y="3486"/>
                    <a:pt x="6778" y="2970"/>
                    <a:pt x="6797" y="2455"/>
                  </a:cubicBezTo>
                  <a:lnTo>
                    <a:pt x="6797" y="2485"/>
                  </a:lnTo>
                  <a:cubicBezTo>
                    <a:pt x="6833" y="1691"/>
                    <a:pt x="6920" y="898"/>
                    <a:pt x="7076" y="118"/>
                  </a:cubicBezTo>
                  <a:cubicBezTo>
                    <a:pt x="7090" y="43"/>
                    <a:pt x="7030" y="0"/>
                    <a:pt x="6972" y="0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54" name="Google Shape;4254;p16"/>
            <p:cNvSpPr/>
            <p:nvPr/>
          </p:nvSpPr>
          <p:spPr>
            <a:xfrm>
              <a:off x="4454500" y="-2035950"/>
              <a:ext cx="25800" cy="76900"/>
            </a:xfrm>
            <a:custGeom>
              <a:avLst/>
              <a:gdLst/>
              <a:ahLst/>
              <a:cxnLst/>
              <a:rect l="l" t="t" r="r" b="b"/>
              <a:pathLst>
                <a:path w="1032" h="3076" extrusionOk="0">
                  <a:moveTo>
                    <a:pt x="121" y="0"/>
                  </a:moveTo>
                  <a:cubicBezTo>
                    <a:pt x="110" y="0"/>
                    <a:pt x="100" y="1"/>
                    <a:pt x="87" y="7"/>
                  </a:cubicBezTo>
                  <a:cubicBezTo>
                    <a:pt x="35" y="24"/>
                    <a:pt x="0" y="88"/>
                    <a:pt x="25" y="139"/>
                  </a:cubicBezTo>
                  <a:cubicBezTo>
                    <a:pt x="123" y="366"/>
                    <a:pt x="207" y="599"/>
                    <a:pt x="283" y="836"/>
                  </a:cubicBezTo>
                  <a:cubicBezTo>
                    <a:pt x="358" y="1073"/>
                    <a:pt x="421" y="1314"/>
                    <a:pt x="480" y="1557"/>
                  </a:cubicBezTo>
                  <a:cubicBezTo>
                    <a:pt x="599" y="2040"/>
                    <a:pt x="700" y="2526"/>
                    <a:pt x="828" y="3008"/>
                  </a:cubicBezTo>
                  <a:cubicBezTo>
                    <a:pt x="840" y="3049"/>
                    <a:pt x="885" y="3075"/>
                    <a:pt x="928" y="3075"/>
                  </a:cubicBezTo>
                  <a:cubicBezTo>
                    <a:pt x="939" y="3075"/>
                    <a:pt x="951" y="3073"/>
                    <a:pt x="961" y="3069"/>
                  </a:cubicBezTo>
                  <a:cubicBezTo>
                    <a:pt x="986" y="3061"/>
                    <a:pt x="1007" y="3041"/>
                    <a:pt x="1019" y="3016"/>
                  </a:cubicBezTo>
                  <a:cubicBezTo>
                    <a:pt x="1032" y="2990"/>
                    <a:pt x="1032" y="2963"/>
                    <a:pt x="1025" y="2937"/>
                  </a:cubicBezTo>
                  <a:cubicBezTo>
                    <a:pt x="895" y="2458"/>
                    <a:pt x="792" y="1969"/>
                    <a:pt x="674" y="1487"/>
                  </a:cubicBezTo>
                  <a:cubicBezTo>
                    <a:pt x="558" y="1003"/>
                    <a:pt x="417" y="526"/>
                    <a:pt x="217" y="69"/>
                  </a:cubicBezTo>
                  <a:cubicBezTo>
                    <a:pt x="200" y="29"/>
                    <a:pt x="163" y="0"/>
                    <a:pt x="121" y="0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55" name="Google Shape;4255;p16"/>
            <p:cNvSpPr/>
            <p:nvPr/>
          </p:nvSpPr>
          <p:spPr>
            <a:xfrm>
              <a:off x="4478100" y="-1954275"/>
              <a:ext cx="72150" cy="204075"/>
            </a:xfrm>
            <a:custGeom>
              <a:avLst/>
              <a:gdLst/>
              <a:ahLst/>
              <a:cxnLst/>
              <a:rect l="l" t="t" r="r" b="b"/>
              <a:pathLst>
                <a:path w="2886" h="8163" extrusionOk="0">
                  <a:moveTo>
                    <a:pt x="109" y="1"/>
                  </a:moveTo>
                  <a:cubicBezTo>
                    <a:pt x="98" y="2"/>
                    <a:pt x="88" y="3"/>
                    <a:pt x="76" y="8"/>
                  </a:cubicBezTo>
                  <a:cubicBezTo>
                    <a:pt x="19" y="29"/>
                    <a:pt x="0" y="85"/>
                    <a:pt x="14" y="140"/>
                  </a:cubicBezTo>
                  <a:cubicBezTo>
                    <a:pt x="125" y="548"/>
                    <a:pt x="218" y="961"/>
                    <a:pt x="304" y="1374"/>
                  </a:cubicBezTo>
                  <a:lnTo>
                    <a:pt x="304" y="1374"/>
                  </a:lnTo>
                  <a:cubicBezTo>
                    <a:pt x="303" y="1374"/>
                    <a:pt x="303" y="1374"/>
                    <a:pt x="303" y="1374"/>
                  </a:cubicBezTo>
                  <a:lnTo>
                    <a:pt x="303" y="1374"/>
                  </a:lnTo>
                  <a:cubicBezTo>
                    <a:pt x="355" y="1624"/>
                    <a:pt x="405" y="1874"/>
                    <a:pt x="457" y="2119"/>
                  </a:cubicBezTo>
                  <a:cubicBezTo>
                    <a:pt x="457" y="2118"/>
                    <a:pt x="456" y="2116"/>
                    <a:pt x="456" y="2115"/>
                  </a:cubicBezTo>
                  <a:lnTo>
                    <a:pt x="456" y="2115"/>
                  </a:lnTo>
                  <a:cubicBezTo>
                    <a:pt x="670" y="3134"/>
                    <a:pt x="892" y="4157"/>
                    <a:pt x="1301" y="5121"/>
                  </a:cubicBezTo>
                  <a:cubicBezTo>
                    <a:pt x="1491" y="5568"/>
                    <a:pt x="1721" y="5997"/>
                    <a:pt x="1939" y="6434"/>
                  </a:cubicBezTo>
                  <a:cubicBezTo>
                    <a:pt x="2163" y="6883"/>
                    <a:pt x="2380" y="7349"/>
                    <a:pt x="2489" y="7843"/>
                  </a:cubicBezTo>
                  <a:cubicBezTo>
                    <a:pt x="2486" y="7824"/>
                    <a:pt x="2482" y="7808"/>
                    <a:pt x="2481" y="7791"/>
                  </a:cubicBezTo>
                  <a:lnTo>
                    <a:pt x="2481" y="7791"/>
                  </a:lnTo>
                  <a:cubicBezTo>
                    <a:pt x="2494" y="7859"/>
                    <a:pt x="2508" y="7928"/>
                    <a:pt x="2522" y="7995"/>
                  </a:cubicBezTo>
                  <a:cubicBezTo>
                    <a:pt x="2531" y="8045"/>
                    <a:pt x="2545" y="8087"/>
                    <a:pt x="2583" y="8119"/>
                  </a:cubicBezTo>
                  <a:cubicBezTo>
                    <a:pt x="2617" y="8147"/>
                    <a:pt x="2657" y="8162"/>
                    <a:pt x="2700" y="8162"/>
                  </a:cubicBezTo>
                  <a:cubicBezTo>
                    <a:pt x="2706" y="8162"/>
                    <a:pt x="2711" y="8162"/>
                    <a:pt x="2716" y="8162"/>
                  </a:cubicBezTo>
                  <a:cubicBezTo>
                    <a:pt x="2820" y="8153"/>
                    <a:pt x="2881" y="8067"/>
                    <a:pt x="2883" y="7968"/>
                  </a:cubicBezTo>
                  <a:cubicBezTo>
                    <a:pt x="2886" y="7693"/>
                    <a:pt x="2841" y="7426"/>
                    <a:pt x="2784" y="7159"/>
                  </a:cubicBezTo>
                  <a:cubicBezTo>
                    <a:pt x="2725" y="6888"/>
                    <a:pt x="2626" y="6628"/>
                    <a:pt x="2515" y="6373"/>
                  </a:cubicBezTo>
                  <a:cubicBezTo>
                    <a:pt x="2288" y="5856"/>
                    <a:pt x="1992" y="5374"/>
                    <a:pt x="1732" y="4877"/>
                  </a:cubicBezTo>
                  <a:cubicBezTo>
                    <a:pt x="1356" y="4130"/>
                    <a:pt x="1093" y="3334"/>
                    <a:pt x="865" y="2534"/>
                  </a:cubicBezTo>
                  <a:cubicBezTo>
                    <a:pt x="631" y="1716"/>
                    <a:pt x="434" y="890"/>
                    <a:pt x="207" y="68"/>
                  </a:cubicBezTo>
                  <a:cubicBezTo>
                    <a:pt x="195" y="25"/>
                    <a:pt x="150" y="1"/>
                    <a:pt x="109" y="1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56" name="Google Shape;4256;p16"/>
            <p:cNvSpPr/>
            <p:nvPr/>
          </p:nvSpPr>
          <p:spPr>
            <a:xfrm>
              <a:off x="4577275" y="-2090625"/>
              <a:ext cx="153700" cy="226975"/>
            </a:xfrm>
            <a:custGeom>
              <a:avLst/>
              <a:gdLst/>
              <a:ahLst/>
              <a:cxnLst/>
              <a:rect l="l" t="t" r="r" b="b"/>
              <a:pathLst>
                <a:path w="6148" h="9079" extrusionOk="0">
                  <a:moveTo>
                    <a:pt x="3347" y="4609"/>
                  </a:moveTo>
                  <a:cubicBezTo>
                    <a:pt x="3341" y="4614"/>
                    <a:pt x="3338" y="4620"/>
                    <a:pt x="3335" y="4623"/>
                  </a:cubicBezTo>
                  <a:cubicBezTo>
                    <a:pt x="3340" y="4620"/>
                    <a:pt x="3344" y="4614"/>
                    <a:pt x="3347" y="4609"/>
                  </a:cubicBezTo>
                  <a:close/>
                  <a:moveTo>
                    <a:pt x="746" y="7981"/>
                  </a:moveTo>
                  <a:cubicBezTo>
                    <a:pt x="745" y="7982"/>
                    <a:pt x="744" y="7983"/>
                    <a:pt x="743" y="7984"/>
                  </a:cubicBezTo>
                  <a:lnTo>
                    <a:pt x="743" y="7984"/>
                  </a:lnTo>
                  <a:cubicBezTo>
                    <a:pt x="744" y="7983"/>
                    <a:pt x="745" y="7982"/>
                    <a:pt x="746" y="7981"/>
                  </a:cubicBezTo>
                  <a:close/>
                  <a:moveTo>
                    <a:pt x="6022" y="1"/>
                  </a:moveTo>
                  <a:cubicBezTo>
                    <a:pt x="5995" y="1"/>
                    <a:pt x="5973" y="11"/>
                    <a:pt x="5955" y="33"/>
                  </a:cubicBezTo>
                  <a:cubicBezTo>
                    <a:pt x="5697" y="369"/>
                    <a:pt x="5465" y="721"/>
                    <a:pt x="5250" y="1084"/>
                  </a:cubicBezTo>
                  <a:cubicBezTo>
                    <a:pt x="5020" y="1476"/>
                    <a:pt x="4816" y="1880"/>
                    <a:pt x="4616" y="2288"/>
                  </a:cubicBezTo>
                  <a:cubicBezTo>
                    <a:pt x="4415" y="2693"/>
                    <a:pt x="4221" y="3102"/>
                    <a:pt x="4007" y="3501"/>
                  </a:cubicBezTo>
                  <a:cubicBezTo>
                    <a:pt x="3904" y="3691"/>
                    <a:pt x="3798" y="3879"/>
                    <a:pt x="3689" y="4069"/>
                  </a:cubicBezTo>
                  <a:cubicBezTo>
                    <a:pt x="3577" y="4260"/>
                    <a:pt x="3460" y="4449"/>
                    <a:pt x="3332" y="4630"/>
                  </a:cubicBezTo>
                  <a:cubicBezTo>
                    <a:pt x="3065" y="4989"/>
                    <a:pt x="2756" y="5312"/>
                    <a:pt x="2432" y="5617"/>
                  </a:cubicBezTo>
                  <a:cubicBezTo>
                    <a:pt x="2106" y="5924"/>
                    <a:pt x="1767" y="6213"/>
                    <a:pt x="1447" y="6525"/>
                  </a:cubicBezTo>
                  <a:cubicBezTo>
                    <a:pt x="1123" y="6838"/>
                    <a:pt x="827" y="7178"/>
                    <a:pt x="588" y="7559"/>
                  </a:cubicBezTo>
                  <a:cubicBezTo>
                    <a:pt x="320" y="7982"/>
                    <a:pt x="106" y="8439"/>
                    <a:pt x="10" y="8933"/>
                  </a:cubicBezTo>
                  <a:cubicBezTo>
                    <a:pt x="0" y="8997"/>
                    <a:pt x="35" y="9060"/>
                    <a:pt x="99" y="9076"/>
                  </a:cubicBezTo>
                  <a:cubicBezTo>
                    <a:pt x="108" y="9078"/>
                    <a:pt x="117" y="9079"/>
                    <a:pt x="126" y="9079"/>
                  </a:cubicBezTo>
                  <a:cubicBezTo>
                    <a:pt x="178" y="9079"/>
                    <a:pt x="225" y="9041"/>
                    <a:pt x="240" y="8989"/>
                  </a:cubicBezTo>
                  <a:cubicBezTo>
                    <a:pt x="266" y="8897"/>
                    <a:pt x="293" y="8810"/>
                    <a:pt x="326" y="8722"/>
                  </a:cubicBezTo>
                  <a:cubicBezTo>
                    <a:pt x="382" y="8594"/>
                    <a:pt x="441" y="8471"/>
                    <a:pt x="510" y="8349"/>
                  </a:cubicBezTo>
                  <a:cubicBezTo>
                    <a:pt x="576" y="8229"/>
                    <a:pt x="650" y="8118"/>
                    <a:pt x="728" y="8008"/>
                  </a:cubicBezTo>
                  <a:lnTo>
                    <a:pt x="728" y="8008"/>
                  </a:lnTo>
                  <a:cubicBezTo>
                    <a:pt x="728" y="8008"/>
                    <a:pt x="728" y="8008"/>
                    <a:pt x="727" y="8009"/>
                  </a:cubicBezTo>
                  <a:lnTo>
                    <a:pt x="727" y="8009"/>
                  </a:lnTo>
                  <a:lnTo>
                    <a:pt x="728" y="8008"/>
                  </a:lnTo>
                  <a:lnTo>
                    <a:pt x="728" y="8008"/>
                  </a:lnTo>
                  <a:cubicBezTo>
                    <a:pt x="728" y="8008"/>
                    <a:pt x="728" y="8008"/>
                    <a:pt x="728" y="8008"/>
                  </a:cubicBezTo>
                  <a:lnTo>
                    <a:pt x="728" y="8008"/>
                  </a:lnTo>
                  <a:cubicBezTo>
                    <a:pt x="729" y="8006"/>
                    <a:pt x="731" y="8004"/>
                    <a:pt x="733" y="8002"/>
                  </a:cubicBezTo>
                  <a:lnTo>
                    <a:pt x="733" y="8002"/>
                  </a:lnTo>
                  <a:lnTo>
                    <a:pt x="728" y="8008"/>
                  </a:lnTo>
                  <a:lnTo>
                    <a:pt x="728" y="8008"/>
                  </a:lnTo>
                  <a:cubicBezTo>
                    <a:pt x="730" y="8006"/>
                    <a:pt x="731" y="8003"/>
                    <a:pt x="733" y="8001"/>
                  </a:cubicBezTo>
                  <a:lnTo>
                    <a:pt x="733" y="8001"/>
                  </a:lnTo>
                  <a:cubicBezTo>
                    <a:pt x="733" y="8001"/>
                    <a:pt x="733" y="8002"/>
                    <a:pt x="733" y="8002"/>
                  </a:cubicBezTo>
                  <a:lnTo>
                    <a:pt x="733" y="8002"/>
                  </a:lnTo>
                  <a:lnTo>
                    <a:pt x="741" y="7990"/>
                  </a:lnTo>
                  <a:cubicBezTo>
                    <a:pt x="746" y="7984"/>
                    <a:pt x="748" y="7978"/>
                    <a:pt x="754" y="7972"/>
                  </a:cubicBezTo>
                  <a:lnTo>
                    <a:pt x="754" y="7972"/>
                  </a:lnTo>
                  <a:cubicBezTo>
                    <a:pt x="753" y="7975"/>
                    <a:pt x="750" y="7978"/>
                    <a:pt x="748" y="7982"/>
                  </a:cubicBezTo>
                  <a:cubicBezTo>
                    <a:pt x="970" y="7692"/>
                    <a:pt x="1221" y="7427"/>
                    <a:pt x="1480" y="7172"/>
                  </a:cubicBezTo>
                  <a:cubicBezTo>
                    <a:pt x="1737" y="6917"/>
                    <a:pt x="2004" y="6677"/>
                    <a:pt x="2270" y="6433"/>
                  </a:cubicBezTo>
                  <a:cubicBezTo>
                    <a:pt x="2537" y="6189"/>
                    <a:pt x="2800" y="5939"/>
                    <a:pt x="3047" y="5677"/>
                  </a:cubicBezTo>
                  <a:cubicBezTo>
                    <a:pt x="3317" y="5391"/>
                    <a:pt x="3558" y="5083"/>
                    <a:pt x="3769" y="4754"/>
                  </a:cubicBezTo>
                  <a:cubicBezTo>
                    <a:pt x="3986" y="4413"/>
                    <a:pt x="4157" y="4041"/>
                    <a:pt x="4322" y="3674"/>
                  </a:cubicBezTo>
                  <a:cubicBezTo>
                    <a:pt x="4489" y="3302"/>
                    <a:pt x="4645" y="2927"/>
                    <a:pt x="4807" y="2553"/>
                  </a:cubicBezTo>
                  <a:cubicBezTo>
                    <a:pt x="4968" y="2181"/>
                    <a:pt x="5135" y="1811"/>
                    <a:pt x="5317" y="1449"/>
                  </a:cubicBezTo>
                  <a:cubicBezTo>
                    <a:pt x="5510" y="1067"/>
                    <a:pt x="5730" y="700"/>
                    <a:pt x="5977" y="350"/>
                  </a:cubicBezTo>
                  <a:cubicBezTo>
                    <a:pt x="6020" y="293"/>
                    <a:pt x="6063" y="235"/>
                    <a:pt x="6106" y="176"/>
                  </a:cubicBezTo>
                  <a:cubicBezTo>
                    <a:pt x="6140" y="133"/>
                    <a:pt x="6148" y="71"/>
                    <a:pt x="6103" y="30"/>
                  </a:cubicBezTo>
                  <a:cubicBezTo>
                    <a:pt x="6083" y="12"/>
                    <a:pt x="6054" y="1"/>
                    <a:pt x="6027" y="1"/>
                  </a:cubicBezTo>
                  <a:cubicBezTo>
                    <a:pt x="6025" y="1"/>
                    <a:pt x="6023" y="1"/>
                    <a:pt x="6022" y="1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57" name="Google Shape;4257;p16"/>
            <p:cNvSpPr/>
            <p:nvPr/>
          </p:nvSpPr>
          <p:spPr>
            <a:xfrm>
              <a:off x="4614175" y="-2228325"/>
              <a:ext cx="99200" cy="163850"/>
            </a:xfrm>
            <a:custGeom>
              <a:avLst/>
              <a:gdLst/>
              <a:ahLst/>
              <a:cxnLst/>
              <a:rect l="l" t="t" r="r" b="b"/>
              <a:pathLst>
                <a:path w="3968" h="6554" extrusionOk="0">
                  <a:moveTo>
                    <a:pt x="1925" y="3574"/>
                  </a:moveTo>
                  <a:lnTo>
                    <a:pt x="1925" y="3574"/>
                  </a:lnTo>
                  <a:cubicBezTo>
                    <a:pt x="1920" y="3586"/>
                    <a:pt x="1914" y="3597"/>
                    <a:pt x="1910" y="3610"/>
                  </a:cubicBezTo>
                  <a:cubicBezTo>
                    <a:pt x="1915" y="3597"/>
                    <a:pt x="1920" y="3587"/>
                    <a:pt x="1925" y="3574"/>
                  </a:cubicBezTo>
                  <a:close/>
                  <a:moveTo>
                    <a:pt x="3854" y="1"/>
                  </a:moveTo>
                  <a:cubicBezTo>
                    <a:pt x="3816" y="5"/>
                    <a:pt x="3777" y="24"/>
                    <a:pt x="3759" y="60"/>
                  </a:cubicBezTo>
                  <a:cubicBezTo>
                    <a:pt x="3652" y="302"/>
                    <a:pt x="3524" y="538"/>
                    <a:pt x="3386" y="768"/>
                  </a:cubicBezTo>
                  <a:cubicBezTo>
                    <a:pt x="3241" y="1011"/>
                    <a:pt x="3077" y="1245"/>
                    <a:pt x="2912" y="1476"/>
                  </a:cubicBezTo>
                  <a:cubicBezTo>
                    <a:pt x="2598" y="1921"/>
                    <a:pt x="2269" y="2355"/>
                    <a:pt x="1987" y="2822"/>
                  </a:cubicBezTo>
                  <a:cubicBezTo>
                    <a:pt x="1849" y="3050"/>
                    <a:pt x="1727" y="3286"/>
                    <a:pt x="1619" y="3528"/>
                  </a:cubicBezTo>
                  <a:cubicBezTo>
                    <a:pt x="1566" y="3653"/>
                    <a:pt x="1519" y="3783"/>
                    <a:pt x="1469" y="3909"/>
                  </a:cubicBezTo>
                  <a:cubicBezTo>
                    <a:pt x="1411" y="4055"/>
                    <a:pt x="1348" y="4199"/>
                    <a:pt x="1283" y="4344"/>
                  </a:cubicBezTo>
                  <a:cubicBezTo>
                    <a:pt x="1061" y="4851"/>
                    <a:pt x="794" y="5335"/>
                    <a:pt x="469" y="5785"/>
                  </a:cubicBezTo>
                  <a:cubicBezTo>
                    <a:pt x="340" y="5959"/>
                    <a:pt x="203" y="6128"/>
                    <a:pt x="58" y="6289"/>
                  </a:cubicBezTo>
                  <a:cubicBezTo>
                    <a:pt x="2" y="6354"/>
                    <a:pt x="1" y="6448"/>
                    <a:pt x="62" y="6510"/>
                  </a:cubicBezTo>
                  <a:cubicBezTo>
                    <a:pt x="93" y="6539"/>
                    <a:pt x="132" y="6553"/>
                    <a:pt x="171" y="6553"/>
                  </a:cubicBezTo>
                  <a:cubicBezTo>
                    <a:pt x="212" y="6553"/>
                    <a:pt x="253" y="6537"/>
                    <a:pt x="284" y="6506"/>
                  </a:cubicBezTo>
                  <a:cubicBezTo>
                    <a:pt x="679" y="6115"/>
                    <a:pt x="1006" y="5658"/>
                    <a:pt x="1273" y="5170"/>
                  </a:cubicBezTo>
                  <a:cubicBezTo>
                    <a:pt x="1411" y="4916"/>
                    <a:pt x="1527" y="4650"/>
                    <a:pt x="1634" y="4380"/>
                  </a:cubicBezTo>
                  <a:cubicBezTo>
                    <a:pt x="1681" y="4262"/>
                    <a:pt x="1724" y="4142"/>
                    <a:pt x="1764" y="4021"/>
                  </a:cubicBezTo>
                  <a:cubicBezTo>
                    <a:pt x="1818" y="3870"/>
                    <a:pt x="1865" y="3719"/>
                    <a:pt x="1922" y="3571"/>
                  </a:cubicBezTo>
                  <a:cubicBezTo>
                    <a:pt x="1977" y="3438"/>
                    <a:pt x="2036" y="3309"/>
                    <a:pt x="2099" y="3179"/>
                  </a:cubicBezTo>
                  <a:cubicBezTo>
                    <a:pt x="2174" y="3021"/>
                    <a:pt x="2263" y="2871"/>
                    <a:pt x="2352" y="2720"/>
                  </a:cubicBezTo>
                  <a:cubicBezTo>
                    <a:pt x="2517" y="2440"/>
                    <a:pt x="2704" y="2171"/>
                    <a:pt x="2891" y="1902"/>
                  </a:cubicBezTo>
                  <a:cubicBezTo>
                    <a:pt x="3077" y="1634"/>
                    <a:pt x="3264" y="1367"/>
                    <a:pt x="3438" y="1091"/>
                  </a:cubicBezTo>
                  <a:cubicBezTo>
                    <a:pt x="3629" y="789"/>
                    <a:pt x="3800" y="481"/>
                    <a:pt x="3945" y="154"/>
                  </a:cubicBezTo>
                  <a:cubicBezTo>
                    <a:pt x="3968" y="101"/>
                    <a:pt x="3955" y="42"/>
                    <a:pt x="3903" y="12"/>
                  </a:cubicBezTo>
                  <a:cubicBezTo>
                    <a:pt x="3889" y="5"/>
                    <a:pt x="3872" y="1"/>
                    <a:pt x="3854" y="1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58" name="Google Shape;4258;p16"/>
            <p:cNvSpPr/>
            <p:nvPr/>
          </p:nvSpPr>
          <p:spPr>
            <a:xfrm>
              <a:off x="4549575" y="-2189300"/>
              <a:ext cx="65575" cy="176325"/>
            </a:xfrm>
            <a:custGeom>
              <a:avLst/>
              <a:gdLst/>
              <a:ahLst/>
              <a:cxnLst/>
              <a:rect l="l" t="t" r="r" b="b"/>
              <a:pathLst>
                <a:path w="2623" h="7053" extrusionOk="0">
                  <a:moveTo>
                    <a:pt x="1480" y="2858"/>
                  </a:moveTo>
                  <a:lnTo>
                    <a:pt x="1480" y="2858"/>
                  </a:lnTo>
                  <a:cubicBezTo>
                    <a:pt x="1480" y="2859"/>
                    <a:pt x="1480" y="2860"/>
                    <a:pt x="1481" y="2861"/>
                  </a:cubicBezTo>
                  <a:lnTo>
                    <a:pt x="1481" y="2861"/>
                  </a:lnTo>
                  <a:cubicBezTo>
                    <a:pt x="1480" y="2860"/>
                    <a:pt x="1480" y="2859"/>
                    <a:pt x="1480" y="2858"/>
                  </a:cubicBezTo>
                  <a:close/>
                  <a:moveTo>
                    <a:pt x="104" y="1"/>
                  </a:moveTo>
                  <a:cubicBezTo>
                    <a:pt x="84" y="1"/>
                    <a:pt x="62" y="10"/>
                    <a:pt x="41" y="30"/>
                  </a:cubicBezTo>
                  <a:cubicBezTo>
                    <a:pt x="5" y="69"/>
                    <a:pt x="1" y="140"/>
                    <a:pt x="45" y="176"/>
                  </a:cubicBezTo>
                  <a:cubicBezTo>
                    <a:pt x="275" y="360"/>
                    <a:pt x="482" y="561"/>
                    <a:pt x="667" y="790"/>
                  </a:cubicBezTo>
                  <a:cubicBezTo>
                    <a:pt x="663" y="785"/>
                    <a:pt x="661" y="781"/>
                    <a:pt x="657" y="780"/>
                  </a:cubicBezTo>
                  <a:lnTo>
                    <a:pt x="657" y="780"/>
                  </a:lnTo>
                  <a:cubicBezTo>
                    <a:pt x="844" y="1016"/>
                    <a:pt x="997" y="1275"/>
                    <a:pt x="1121" y="1549"/>
                  </a:cubicBezTo>
                  <a:lnTo>
                    <a:pt x="1121" y="1549"/>
                  </a:lnTo>
                  <a:cubicBezTo>
                    <a:pt x="1120" y="1548"/>
                    <a:pt x="1119" y="1546"/>
                    <a:pt x="1118" y="1545"/>
                  </a:cubicBezTo>
                  <a:lnTo>
                    <a:pt x="1118" y="1545"/>
                  </a:lnTo>
                  <a:cubicBezTo>
                    <a:pt x="1123" y="1552"/>
                    <a:pt x="1125" y="1561"/>
                    <a:pt x="1128" y="1568"/>
                  </a:cubicBezTo>
                  <a:cubicBezTo>
                    <a:pt x="1128" y="1567"/>
                    <a:pt x="1128" y="1566"/>
                    <a:pt x="1128" y="1565"/>
                  </a:cubicBezTo>
                  <a:lnTo>
                    <a:pt x="1128" y="1565"/>
                  </a:lnTo>
                  <a:cubicBezTo>
                    <a:pt x="1128" y="1566"/>
                    <a:pt x="1129" y="1568"/>
                    <a:pt x="1130" y="1569"/>
                  </a:cubicBezTo>
                  <a:cubicBezTo>
                    <a:pt x="1213" y="1768"/>
                    <a:pt x="1282" y="1972"/>
                    <a:pt x="1342" y="2180"/>
                  </a:cubicBezTo>
                  <a:cubicBezTo>
                    <a:pt x="1404" y="2405"/>
                    <a:pt x="1445" y="2635"/>
                    <a:pt x="1481" y="2865"/>
                  </a:cubicBezTo>
                  <a:lnTo>
                    <a:pt x="1481" y="2865"/>
                  </a:lnTo>
                  <a:cubicBezTo>
                    <a:pt x="1482" y="2876"/>
                    <a:pt x="1484" y="2888"/>
                    <a:pt x="1487" y="2902"/>
                  </a:cubicBezTo>
                  <a:lnTo>
                    <a:pt x="1487" y="2904"/>
                  </a:lnTo>
                  <a:cubicBezTo>
                    <a:pt x="1530" y="3208"/>
                    <a:pt x="1556" y="3520"/>
                    <a:pt x="1582" y="3829"/>
                  </a:cubicBezTo>
                  <a:cubicBezTo>
                    <a:pt x="1611" y="4175"/>
                    <a:pt x="1645" y="4524"/>
                    <a:pt x="1690" y="4870"/>
                  </a:cubicBezTo>
                  <a:cubicBezTo>
                    <a:pt x="1782" y="5604"/>
                    <a:pt x="1944" y="6342"/>
                    <a:pt x="2335" y="6983"/>
                  </a:cubicBezTo>
                  <a:cubicBezTo>
                    <a:pt x="2361" y="7027"/>
                    <a:pt x="2409" y="7053"/>
                    <a:pt x="2459" y="7053"/>
                  </a:cubicBezTo>
                  <a:cubicBezTo>
                    <a:pt x="2472" y="7053"/>
                    <a:pt x="2485" y="7051"/>
                    <a:pt x="2499" y="7048"/>
                  </a:cubicBezTo>
                  <a:cubicBezTo>
                    <a:pt x="2570" y="7026"/>
                    <a:pt x="2622" y="6941"/>
                    <a:pt x="2596" y="6869"/>
                  </a:cubicBezTo>
                  <a:cubicBezTo>
                    <a:pt x="2539" y="6711"/>
                    <a:pt x="2487" y="6555"/>
                    <a:pt x="2441" y="6395"/>
                  </a:cubicBezTo>
                  <a:cubicBezTo>
                    <a:pt x="2399" y="6252"/>
                    <a:pt x="2366" y="6105"/>
                    <a:pt x="2335" y="5956"/>
                  </a:cubicBezTo>
                  <a:cubicBezTo>
                    <a:pt x="2277" y="5686"/>
                    <a:pt x="2229" y="5417"/>
                    <a:pt x="2186" y="5146"/>
                  </a:cubicBezTo>
                  <a:lnTo>
                    <a:pt x="2186" y="5146"/>
                  </a:lnTo>
                  <a:cubicBezTo>
                    <a:pt x="2187" y="5147"/>
                    <a:pt x="2187" y="5149"/>
                    <a:pt x="2187" y="5150"/>
                  </a:cubicBezTo>
                  <a:cubicBezTo>
                    <a:pt x="2185" y="5138"/>
                    <a:pt x="2183" y="5125"/>
                    <a:pt x="2181" y="5113"/>
                  </a:cubicBezTo>
                  <a:lnTo>
                    <a:pt x="2181" y="5113"/>
                  </a:lnTo>
                  <a:cubicBezTo>
                    <a:pt x="2183" y="5124"/>
                    <a:pt x="2185" y="5135"/>
                    <a:pt x="2186" y="5146"/>
                  </a:cubicBezTo>
                  <a:lnTo>
                    <a:pt x="2186" y="5146"/>
                  </a:lnTo>
                  <a:cubicBezTo>
                    <a:pt x="2185" y="5129"/>
                    <a:pt x="2182" y="5111"/>
                    <a:pt x="2179" y="5095"/>
                  </a:cubicBezTo>
                  <a:lnTo>
                    <a:pt x="2179" y="5095"/>
                  </a:lnTo>
                  <a:cubicBezTo>
                    <a:pt x="2180" y="5101"/>
                    <a:pt x="2180" y="5107"/>
                    <a:pt x="2181" y="5113"/>
                  </a:cubicBezTo>
                  <a:lnTo>
                    <a:pt x="2181" y="5113"/>
                  </a:lnTo>
                  <a:cubicBezTo>
                    <a:pt x="2180" y="5106"/>
                    <a:pt x="2179" y="5099"/>
                    <a:pt x="2178" y="5093"/>
                  </a:cubicBezTo>
                  <a:lnTo>
                    <a:pt x="2178" y="5093"/>
                  </a:lnTo>
                  <a:cubicBezTo>
                    <a:pt x="2178" y="5093"/>
                    <a:pt x="2179" y="5094"/>
                    <a:pt x="2179" y="5095"/>
                  </a:cubicBezTo>
                  <a:lnTo>
                    <a:pt x="2179" y="5095"/>
                  </a:lnTo>
                  <a:cubicBezTo>
                    <a:pt x="2046" y="4183"/>
                    <a:pt x="1969" y="3259"/>
                    <a:pt x="1709" y="2371"/>
                  </a:cubicBezTo>
                  <a:cubicBezTo>
                    <a:pt x="1645" y="2154"/>
                    <a:pt x="1572" y="1941"/>
                    <a:pt x="1483" y="1732"/>
                  </a:cubicBezTo>
                  <a:cubicBezTo>
                    <a:pt x="1400" y="1529"/>
                    <a:pt x="1296" y="1335"/>
                    <a:pt x="1184" y="1146"/>
                  </a:cubicBezTo>
                  <a:cubicBezTo>
                    <a:pt x="927" y="715"/>
                    <a:pt x="577" y="340"/>
                    <a:pt x="183" y="28"/>
                  </a:cubicBezTo>
                  <a:cubicBezTo>
                    <a:pt x="162" y="10"/>
                    <a:pt x="136" y="1"/>
                    <a:pt x="109" y="1"/>
                  </a:cubicBezTo>
                  <a:cubicBezTo>
                    <a:pt x="107" y="1"/>
                    <a:pt x="105" y="1"/>
                    <a:pt x="104" y="1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59" name="Google Shape;4259;p16"/>
            <p:cNvSpPr/>
            <p:nvPr/>
          </p:nvSpPr>
          <p:spPr>
            <a:xfrm>
              <a:off x="4260175" y="-1654850"/>
              <a:ext cx="214450" cy="201600"/>
            </a:xfrm>
            <a:custGeom>
              <a:avLst/>
              <a:gdLst/>
              <a:ahLst/>
              <a:cxnLst/>
              <a:rect l="l" t="t" r="r" b="b"/>
              <a:pathLst>
                <a:path w="8578" h="8064" extrusionOk="0">
                  <a:moveTo>
                    <a:pt x="118" y="1"/>
                  </a:moveTo>
                  <a:cubicBezTo>
                    <a:pt x="89" y="5"/>
                    <a:pt x="58" y="20"/>
                    <a:pt x="36" y="45"/>
                  </a:cubicBezTo>
                  <a:cubicBezTo>
                    <a:pt x="0" y="90"/>
                    <a:pt x="10" y="153"/>
                    <a:pt x="53" y="190"/>
                  </a:cubicBezTo>
                  <a:cubicBezTo>
                    <a:pt x="810" y="838"/>
                    <a:pt x="1546" y="1506"/>
                    <a:pt x="2244" y="2214"/>
                  </a:cubicBezTo>
                  <a:cubicBezTo>
                    <a:pt x="2243" y="2211"/>
                    <a:pt x="2241" y="2209"/>
                    <a:pt x="2238" y="2206"/>
                  </a:cubicBezTo>
                  <a:lnTo>
                    <a:pt x="2238" y="2206"/>
                  </a:lnTo>
                  <a:cubicBezTo>
                    <a:pt x="2744" y="2722"/>
                    <a:pt x="3233" y="3254"/>
                    <a:pt x="3686" y="3816"/>
                  </a:cubicBezTo>
                  <a:cubicBezTo>
                    <a:pt x="3923" y="4106"/>
                    <a:pt x="4144" y="4410"/>
                    <a:pt x="4362" y="4715"/>
                  </a:cubicBezTo>
                  <a:cubicBezTo>
                    <a:pt x="4474" y="4873"/>
                    <a:pt x="4585" y="5032"/>
                    <a:pt x="4697" y="5189"/>
                  </a:cubicBezTo>
                  <a:cubicBezTo>
                    <a:pt x="4805" y="5338"/>
                    <a:pt x="4905" y="5492"/>
                    <a:pt x="5009" y="5641"/>
                  </a:cubicBezTo>
                  <a:cubicBezTo>
                    <a:pt x="5415" y="6219"/>
                    <a:pt x="5883" y="6753"/>
                    <a:pt x="6433" y="7200"/>
                  </a:cubicBezTo>
                  <a:cubicBezTo>
                    <a:pt x="6706" y="7422"/>
                    <a:pt x="7005" y="7613"/>
                    <a:pt x="7321" y="7765"/>
                  </a:cubicBezTo>
                  <a:cubicBezTo>
                    <a:pt x="7478" y="7840"/>
                    <a:pt x="7640" y="7903"/>
                    <a:pt x="7807" y="7954"/>
                  </a:cubicBezTo>
                  <a:cubicBezTo>
                    <a:pt x="7980" y="8005"/>
                    <a:pt x="8160" y="8048"/>
                    <a:pt x="8344" y="8061"/>
                  </a:cubicBezTo>
                  <a:cubicBezTo>
                    <a:pt x="8354" y="8063"/>
                    <a:pt x="8363" y="8064"/>
                    <a:pt x="8373" y="8064"/>
                  </a:cubicBezTo>
                  <a:cubicBezTo>
                    <a:pt x="8399" y="8064"/>
                    <a:pt x="8424" y="8058"/>
                    <a:pt x="8449" y="8048"/>
                  </a:cubicBezTo>
                  <a:cubicBezTo>
                    <a:pt x="8496" y="8030"/>
                    <a:pt x="8535" y="7991"/>
                    <a:pt x="8556" y="7944"/>
                  </a:cubicBezTo>
                  <a:cubicBezTo>
                    <a:pt x="8578" y="7895"/>
                    <a:pt x="8578" y="7839"/>
                    <a:pt x="8559" y="7788"/>
                  </a:cubicBezTo>
                  <a:cubicBezTo>
                    <a:pt x="8540" y="7745"/>
                    <a:pt x="8502" y="7697"/>
                    <a:pt x="8453" y="7681"/>
                  </a:cubicBezTo>
                  <a:cubicBezTo>
                    <a:pt x="8118" y="7577"/>
                    <a:pt x="7798" y="7424"/>
                    <a:pt x="7493" y="7248"/>
                  </a:cubicBezTo>
                  <a:cubicBezTo>
                    <a:pt x="7246" y="7098"/>
                    <a:pt x="7009" y="6934"/>
                    <a:pt x="6781" y="6753"/>
                  </a:cubicBezTo>
                  <a:cubicBezTo>
                    <a:pt x="6552" y="6571"/>
                    <a:pt x="6337" y="6369"/>
                    <a:pt x="6129" y="6164"/>
                  </a:cubicBezTo>
                  <a:lnTo>
                    <a:pt x="6129" y="6164"/>
                  </a:lnTo>
                  <a:cubicBezTo>
                    <a:pt x="5904" y="5932"/>
                    <a:pt x="5687" y="5691"/>
                    <a:pt x="5481" y="5444"/>
                  </a:cubicBezTo>
                  <a:cubicBezTo>
                    <a:pt x="5243" y="5159"/>
                    <a:pt x="5026" y="4856"/>
                    <a:pt x="4789" y="4571"/>
                  </a:cubicBezTo>
                  <a:cubicBezTo>
                    <a:pt x="4562" y="4297"/>
                    <a:pt x="4329" y="4031"/>
                    <a:pt x="4089" y="3768"/>
                  </a:cubicBezTo>
                  <a:cubicBezTo>
                    <a:pt x="3842" y="3494"/>
                    <a:pt x="3597" y="3221"/>
                    <a:pt x="3343" y="2954"/>
                  </a:cubicBezTo>
                  <a:cubicBezTo>
                    <a:pt x="2354" y="1908"/>
                    <a:pt x="1274" y="953"/>
                    <a:pt x="181" y="24"/>
                  </a:cubicBezTo>
                  <a:cubicBezTo>
                    <a:pt x="164" y="8"/>
                    <a:pt x="140" y="1"/>
                    <a:pt x="118" y="1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60" name="Google Shape;4260;p16"/>
            <p:cNvSpPr/>
            <p:nvPr/>
          </p:nvSpPr>
          <p:spPr>
            <a:xfrm>
              <a:off x="4282300" y="-1324250"/>
              <a:ext cx="46975" cy="105550"/>
            </a:xfrm>
            <a:custGeom>
              <a:avLst/>
              <a:gdLst/>
              <a:ahLst/>
              <a:cxnLst/>
              <a:rect l="l" t="t" r="r" b="b"/>
              <a:pathLst>
                <a:path w="1879" h="4222" extrusionOk="0">
                  <a:moveTo>
                    <a:pt x="109" y="1"/>
                  </a:moveTo>
                  <a:cubicBezTo>
                    <a:pt x="98" y="2"/>
                    <a:pt x="83" y="5"/>
                    <a:pt x="70" y="9"/>
                  </a:cubicBezTo>
                  <a:cubicBezTo>
                    <a:pt x="45" y="20"/>
                    <a:pt x="26" y="38"/>
                    <a:pt x="13" y="64"/>
                  </a:cubicBezTo>
                  <a:cubicBezTo>
                    <a:pt x="4" y="88"/>
                    <a:pt x="0" y="121"/>
                    <a:pt x="13" y="144"/>
                  </a:cubicBezTo>
                  <a:cubicBezTo>
                    <a:pt x="185" y="466"/>
                    <a:pt x="332" y="798"/>
                    <a:pt x="465" y="1136"/>
                  </a:cubicBezTo>
                  <a:cubicBezTo>
                    <a:pt x="598" y="1474"/>
                    <a:pt x="715" y="1818"/>
                    <a:pt x="833" y="2161"/>
                  </a:cubicBezTo>
                  <a:cubicBezTo>
                    <a:pt x="952" y="2501"/>
                    <a:pt x="1071" y="2845"/>
                    <a:pt x="1206" y="3181"/>
                  </a:cubicBezTo>
                  <a:cubicBezTo>
                    <a:pt x="1340" y="3517"/>
                    <a:pt x="1494" y="3843"/>
                    <a:pt x="1673" y="4156"/>
                  </a:cubicBezTo>
                  <a:cubicBezTo>
                    <a:pt x="1686" y="4180"/>
                    <a:pt x="1701" y="4199"/>
                    <a:pt x="1728" y="4214"/>
                  </a:cubicBezTo>
                  <a:cubicBezTo>
                    <a:pt x="1740" y="4219"/>
                    <a:pt x="1754" y="4221"/>
                    <a:pt x="1768" y="4221"/>
                  </a:cubicBezTo>
                  <a:cubicBezTo>
                    <a:pt x="1781" y="4221"/>
                    <a:pt x="1795" y="4219"/>
                    <a:pt x="1808" y="4214"/>
                  </a:cubicBezTo>
                  <a:cubicBezTo>
                    <a:pt x="1833" y="4203"/>
                    <a:pt x="1853" y="4185"/>
                    <a:pt x="1866" y="4159"/>
                  </a:cubicBezTo>
                  <a:cubicBezTo>
                    <a:pt x="1874" y="4135"/>
                    <a:pt x="1879" y="4101"/>
                    <a:pt x="1866" y="4078"/>
                  </a:cubicBezTo>
                  <a:cubicBezTo>
                    <a:pt x="1688" y="3764"/>
                    <a:pt x="1535" y="3438"/>
                    <a:pt x="1399" y="3103"/>
                  </a:cubicBezTo>
                  <a:cubicBezTo>
                    <a:pt x="1263" y="2767"/>
                    <a:pt x="1143" y="2425"/>
                    <a:pt x="1026" y="2082"/>
                  </a:cubicBezTo>
                  <a:cubicBezTo>
                    <a:pt x="906" y="1739"/>
                    <a:pt x="789" y="1395"/>
                    <a:pt x="658" y="1058"/>
                  </a:cubicBezTo>
                  <a:cubicBezTo>
                    <a:pt x="529" y="718"/>
                    <a:pt x="379" y="386"/>
                    <a:pt x="205" y="67"/>
                  </a:cubicBezTo>
                  <a:cubicBezTo>
                    <a:pt x="192" y="42"/>
                    <a:pt x="178" y="22"/>
                    <a:pt x="149" y="9"/>
                  </a:cubicBezTo>
                  <a:cubicBezTo>
                    <a:pt x="136" y="5"/>
                    <a:pt x="124" y="1"/>
                    <a:pt x="109" y="1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61" name="Google Shape;4261;p16"/>
            <p:cNvSpPr/>
            <p:nvPr/>
          </p:nvSpPr>
          <p:spPr>
            <a:xfrm>
              <a:off x="4333775" y="-1212050"/>
              <a:ext cx="141875" cy="180175"/>
            </a:xfrm>
            <a:custGeom>
              <a:avLst/>
              <a:gdLst/>
              <a:ahLst/>
              <a:cxnLst/>
              <a:rect l="l" t="t" r="r" b="b"/>
              <a:pathLst>
                <a:path w="5675" h="7207" extrusionOk="0">
                  <a:moveTo>
                    <a:pt x="116" y="1"/>
                  </a:moveTo>
                  <a:cubicBezTo>
                    <a:pt x="105" y="1"/>
                    <a:pt x="93" y="4"/>
                    <a:pt x="83" y="8"/>
                  </a:cubicBezTo>
                  <a:cubicBezTo>
                    <a:pt x="32" y="30"/>
                    <a:pt x="1" y="93"/>
                    <a:pt x="25" y="145"/>
                  </a:cubicBezTo>
                  <a:cubicBezTo>
                    <a:pt x="317" y="741"/>
                    <a:pt x="611" y="1337"/>
                    <a:pt x="944" y="1913"/>
                  </a:cubicBezTo>
                  <a:cubicBezTo>
                    <a:pt x="1301" y="2525"/>
                    <a:pt x="1680" y="3127"/>
                    <a:pt x="2093" y="3700"/>
                  </a:cubicBezTo>
                  <a:cubicBezTo>
                    <a:pt x="2477" y="4225"/>
                    <a:pt x="2895" y="4734"/>
                    <a:pt x="3362" y="5186"/>
                  </a:cubicBezTo>
                  <a:cubicBezTo>
                    <a:pt x="3576" y="5395"/>
                    <a:pt x="3801" y="5587"/>
                    <a:pt x="4022" y="5784"/>
                  </a:cubicBezTo>
                  <a:cubicBezTo>
                    <a:pt x="4252" y="5989"/>
                    <a:pt x="4482" y="6199"/>
                    <a:pt x="4699" y="6419"/>
                  </a:cubicBezTo>
                  <a:cubicBezTo>
                    <a:pt x="4791" y="6515"/>
                    <a:pt x="4878" y="6613"/>
                    <a:pt x="4963" y="6715"/>
                  </a:cubicBezTo>
                  <a:cubicBezTo>
                    <a:pt x="5071" y="6842"/>
                    <a:pt x="5166" y="6980"/>
                    <a:pt x="5258" y="7122"/>
                  </a:cubicBezTo>
                  <a:cubicBezTo>
                    <a:pt x="5294" y="7178"/>
                    <a:pt x="5361" y="7206"/>
                    <a:pt x="5428" y="7206"/>
                  </a:cubicBezTo>
                  <a:cubicBezTo>
                    <a:pt x="5456" y="7206"/>
                    <a:pt x="5485" y="7201"/>
                    <a:pt x="5510" y="7190"/>
                  </a:cubicBezTo>
                  <a:cubicBezTo>
                    <a:pt x="5618" y="7147"/>
                    <a:pt x="5674" y="7018"/>
                    <a:pt x="5627" y="6910"/>
                  </a:cubicBezTo>
                  <a:cubicBezTo>
                    <a:pt x="5388" y="6341"/>
                    <a:pt x="4956" y="5890"/>
                    <a:pt x="4489" y="5497"/>
                  </a:cubicBezTo>
                  <a:cubicBezTo>
                    <a:pt x="4262" y="5307"/>
                    <a:pt x="4028" y="5123"/>
                    <a:pt x="3798" y="4936"/>
                  </a:cubicBezTo>
                  <a:cubicBezTo>
                    <a:pt x="3548" y="4734"/>
                    <a:pt x="3311" y="4520"/>
                    <a:pt x="3083" y="4294"/>
                  </a:cubicBezTo>
                  <a:cubicBezTo>
                    <a:pt x="2866" y="4073"/>
                    <a:pt x="2656" y="3845"/>
                    <a:pt x="2457" y="3611"/>
                  </a:cubicBezTo>
                  <a:cubicBezTo>
                    <a:pt x="2251" y="3368"/>
                    <a:pt x="2057" y="3118"/>
                    <a:pt x="1869" y="2861"/>
                  </a:cubicBezTo>
                  <a:cubicBezTo>
                    <a:pt x="1495" y="2355"/>
                    <a:pt x="1168" y="1813"/>
                    <a:pt x="855" y="1267"/>
                  </a:cubicBezTo>
                  <a:lnTo>
                    <a:pt x="855" y="1267"/>
                  </a:lnTo>
                  <a:cubicBezTo>
                    <a:pt x="856" y="1267"/>
                    <a:pt x="856" y="1268"/>
                    <a:pt x="857" y="1270"/>
                  </a:cubicBezTo>
                  <a:lnTo>
                    <a:pt x="854" y="1264"/>
                  </a:lnTo>
                  <a:lnTo>
                    <a:pt x="854" y="1264"/>
                  </a:lnTo>
                  <a:cubicBezTo>
                    <a:pt x="854" y="1265"/>
                    <a:pt x="855" y="1266"/>
                    <a:pt x="855" y="1267"/>
                  </a:cubicBezTo>
                  <a:lnTo>
                    <a:pt x="855" y="1267"/>
                  </a:lnTo>
                  <a:cubicBezTo>
                    <a:pt x="855" y="1265"/>
                    <a:pt x="855" y="1265"/>
                    <a:pt x="854" y="1264"/>
                  </a:cubicBezTo>
                  <a:lnTo>
                    <a:pt x="854" y="1264"/>
                  </a:lnTo>
                  <a:lnTo>
                    <a:pt x="851" y="1258"/>
                  </a:lnTo>
                  <a:lnTo>
                    <a:pt x="851" y="1258"/>
                  </a:lnTo>
                  <a:cubicBezTo>
                    <a:pt x="854" y="1259"/>
                    <a:pt x="854" y="1262"/>
                    <a:pt x="855" y="1264"/>
                  </a:cubicBezTo>
                  <a:cubicBezTo>
                    <a:pt x="854" y="1259"/>
                    <a:pt x="854" y="1258"/>
                    <a:pt x="851" y="1258"/>
                  </a:cubicBezTo>
                  <a:cubicBezTo>
                    <a:pt x="851" y="1258"/>
                    <a:pt x="851" y="1257"/>
                    <a:pt x="850" y="1257"/>
                  </a:cubicBezTo>
                  <a:lnTo>
                    <a:pt x="850" y="1257"/>
                  </a:lnTo>
                  <a:cubicBezTo>
                    <a:pt x="629" y="866"/>
                    <a:pt x="414" y="469"/>
                    <a:pt x="218" y="66"/>
                  </a:cubicBezTo>
                  <a:cubicBezTo>
                    <a:pt x="199" y="29"/>
                    <a:pt x="162" y="1"/>
                    <a:pt x="123" y="1"/>
                  </a:cubicBezTo>
                  <a:cubicBezTo>
                    <a:pt x="121" y="1"/>
                    <a:pt x="118" y="1"/>
                    <a:pt x="116" y="1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62" name="Google Shape;4262;p16"/>
            <p:cNvSpPr/>
            <p:nvPr/>
          </p:nvSpPr>
          <p:spPr>
            <a:xfrm>
              <a:off x="4352050" y="-842875"/>
              <a:ext cx="292975" cy="165150"/>
            </a:xfrm>
            <a:custGeom>
              <a:avLst/>
              <a:gdLst/>
              <a:ahLst/>
              <a:cxnLst/>
              <a:rect l="l" t="t" r="r" b="b"/>
              <a:pathLst>
                <a:path w="11719" h="6606" extrusionOk="0">
                  <a:moveTo>
                    <a:pt x="4860" y="2798"/>
                  </a:moveTo>
                  <a:cubicBezTo>
                    <a:pt x="4860" y="2798"/>
                    <a:pt x="4861" y="2799"/>
                    <a:pt x="4861" y="2799"/>
                  </a:cubicBezTo>
                  <a:cubicBezTo>
                    <a:pt x="4861" y="2799"/>
                    <a:pt x="4861" y="2798"/>
                    <a:pt x="4860" y="2798"/>
                  </a:cubicBezTo>
                  <a:close/>
                  <a:moveTo>
                    <a:pt x="114" y="1"/>
                  </a:moveTo>
                  <a:cubicBezTo>
                    <a:pt x="84" y="1"/>
                    <a:pt x="53" y="15"/>
                    <a:pt x="34" y="38"/>
                  </a:cubicBezTo>
                  <a:cubicBezTo>
                    <a:pt x="1" y="81"/>
                    <a:pt x="9" y="149"/>
                    <a:pt x="52" y="185"/>
                  </a:cubicBezTo>
                  <a:cubicBezTo>
                    <a:pt x="776" y="739"/>
                    <a:pt x="1581" y="1167"/>
                    <a:pt x="2396" y="1562"/>
                  </a:cubicBezTo>
                  <a:cubicBezTo>
                    <a:pt x="2803" y="1757"/>
                    <a:pt x="3211" y="1940"/>
                    <a:pt x="3616" y="2137"/>
                  </a:cubicBezTo>
                  <a:cubicBezTo>
                    <a:pt x="4039" y="2340"/>
                    <a:pt x="4455" y="2557"/>
                    <a:pt x="4860" y="2798"/>
                  </a:cubicBezTo>
                  <a:lnTo>
                    <a:pt x="4860" y="2798"/>
                  </a:lnTo>
                  <a:cubicBezTo>
                    <a:pt x="4860" y="2798"/>
                    <a:pt x="4860" y="2797"/>
                    <a:pt x="4859" y="2796"/>
                  </a:cubicBezTo>
                  <a:lnTo>
                    <a:pt x="4859" y="2796"/>
                  </a:lnTo>
                  <a:cubicBezTo>
                    <a:pt x="5135" y="2966"/>
                    <a:pt x="5404" y="3144"/>
                    <a:pt x="5664" y="3337"/>
                  </a:cubicBezTo>
                  <a:cubicBezTo>
                    <a:pt x="5931" y="3538"/>
                    <a:pt x="6181" y="3762"/>
                    <a:pt x="6422" y="3994"/>
                  </a:cubicBezTo>
                  <a:cubicBezTo>
                    <a:pt x="6869" y="4417"/>
                    <a:pt x="7284" y="4868"/>
                    <a:pt x="7751" y="5271"/>
                  </a:cubicBezTo>
                  <a:cubicBezTo>
                    <a:pt x="7975" y="5464"/>
                    <a:pt x="8212" y="5644"/>
                    <a:pt x="8463" y="5803"/>
                  </a:cubicBezTo>
                  <a:cubicBezTo>
                    <a:pt x="8725" y="5969"/>
                    <a:pt x="9003" y="6107"/>
                    <a:pt x="9292" y="6219"/>
                  </a:cubicBezTo>
                  <a:cubicBezTo>
                    <a:pt x="9630" y="6346"/>
                    <a:pt x="9982" y="6424"/>
                    <a:pt x="10332" y="6503"/>
                  </a:cubicBezTo>
                  <a:cubicBezTo>
                    <a:pt x="10513" y="6543"/>
                    <a:pt x="10695" y="6572"/>
                    <a:pt x="10879" y="6592"/>
                  </a:cubicBezTo>
                  <a:cubicBezTo>
                    <a:pt x="10968" y="6601"/>
                    <a:pt x="11057" y="6606"/>
                    <a:pt x="11146" y="6606"/>
                  </a:cubicBezTo>
                  <a:cubicBezTo>
                    <a:pt x="11265" y="6606"/>
                    <a:pt x="11384" y="6597"/>
                    <a:pt x="11501" y="6576"/>
                  </a:cubicBezTo>
                  <a:cubicBezTo>
                    <a:pt x="11566" y="6565"/>
                    <a:pt x="11622" y="6536"/>
                    <a:pt x="11661" y="6484"/>
                  </a:cubicBezTo>
                  <a:cubicBezTo>
                    <a:pt x="11701" y="6435"/>
                    <a:pt x="11718" y="6371"/>
                    <a:pt x="11709" y="6309"/>
                  </a:cubicBezTo>
                  <a:cubicBezTo>
                    <a:pt x="11702" y="6247"/>
                    <a:pt x="11669" y="6188"/>
                    <a:pt x="11619" y="6151"/>
                  </a:cubicBezTo>
                  <a:cubicBezTo>
                    <a:pt x="11571" y="6113"/>
                    <a:pt x="11519" y="6100"/>
                    <a:pt x="11462" y="6100"/>
                  </a:cubicBezTo>
                  <a:cubicBezTo>
                    <a:pt x="11456" y="6100"/>
                    <a:pt x="11450" y="6100"/>
                    <a:pt x="11444" y="6101"/>
                  </a:cubicBezTo>
                  <a:cubicBezTo>
                    <a:pt x="11302" y="6106"/>
                    <a:pt x="11160" y="6111"/>
                    <a:pt x="11016" y="6111"/>
                  </a:cubicBezTo>
                  <a:cubicBezTo>
                    <a:pt x="10999" y="6111"/>
                    <a:pt x="10982" y="6111"/>
                    <a:pt x="10965" y="6111"/>
                  </a:cubicBezTo>
                  <a:lnTo>
                    <a:pt x="11033" y="6111"/>
                  </a:lnTo>
                  <a:cubicBezTo>
                    <a:pt x="10846" y="6105"/>
                    <a:pt x="10662" y="6089"/>
                    <a:pt x="10480" y="6065"/>
                  </a:cubicBezTo>
                  <a:cubicBezTo>
                    <a:pt x="10283" y="6039"/>
                    <a:pt x="10092" y="5995"/>
                    <a:pt x="9902" y="5944"/>
                  </a:cubicBezTo>
                  <a:lnTo>
                    <a:pt x="9902" y="5944"/>
                  </a:lnTo>
                  <a:cubicBezTo>
                    <a:pt x="9909" y="5946"/>
                    <a:pt x="9915" y="5949"/>
                    <a:pt x="9921" y="5951"/>
                  </a:cubicBezTo>
                  <a:cubicBezTo>
                    <a:pt x="9909" y="5947"/>
                    <a:pt x="9896" y="5943"/>
                    <a:pt x="9884" y="5939"/>
                  </a:cubicBezTo>
                  <a:lnTo>
                    <a:pt x="9884" y="5939"/>
                  </a:lnTo>
                  <a:cubicBezTo>
                    <a:pt x="9890" y="5941"/>
                    <a:pt x="9896" y="5943"/>
                    <a:pt x="9902" y="5944"/>
                  </a:cubicBezTo>
                  <a:lnTo>
                    <a:pt x="9902" y="5944"/>
                  </a:lnTo>
                  <a:cubicBezTo>
                    <a:pt x="9894" y="5942"/>
                    <a:pt x="9886" y="5940"/>
                    <a:pt x="9878" y="5938"/>
                  </a:cubicBezTo>
                  <a:lnTo>
                    <a:pt x="9878" y="5938"/>
                  </a:lnTo>
                  <a:cubicBezTo>
                    <a:pt x="9880" y="5938"/>
                    <a:pt x="9882" y="5939"/>
                    <a:pt x="9884" y="5939"/>
                  </a:cubicBezTo>
                  <a:lnTo>
                    <a:pt x="9884" y="5939"/>
                  </a:lnTo>
                  <a:cubicBezTo>
                    <a:pt x="9879" y="5938"/>
                    <a:pt x="9875" y="5937"/>
                    <a:pt x="9870" y="5936"/>
                  </a:cubicBezTo>
                  <a:lnTo>
                    <a:pt x="9870" y="5936"/>
                  </a:lnTo>
                  <a:cubicBezTo>
                    <a:pt x="9873" y="5937"/>
                    <a:pt x="9876" y="5937"/>
                    <a:pt x="9878" y="5938"/>
                  </a:cubicBezTo>
                  <a:lnTo>
                    <a:pt x="9878" y="5938"/>
                  </a:lnTo>
                  <a:cubicBezTo>
                    <a:pt x="9875" y="5937"/>
                    <a:pt x="9872" y="5936"/>
                    <a:pt x="9870" y="5936"/>
                  </a:cubicBezTo>
                  <a:lnTo>
                    <a:pt x="9870" y="5936"/>
                  </a:lnTo>
                  <a:cubicBezTo>
                    <a:pt x="9870" y="5936"/>
                    <a:pt x="9870" y="5936"/>
                    <a:pt x="9870" y="5936"/>
                  </a:cubicBezTo>
                  <a:cubicBezTo>
                    <a:pt x="9673" y="5878"/>
                    <a:pt x="9483" y="5809"/>
                    <a:pt x="9295" y="5730"/>
                  </a:cubicBezTo>
                  <a:cubicBezTo>
                    <a:pt x="9091" y="5643"/>
                    <a:pt x="8894" y="5538"/>
                    <a:pt x="8703" y="5427"/>
                  </a:cubicBezTo>
                  <a:lnTo>
                    <a:pt x="8703" y="5427"/>
                  </a:lnTo>
                  <a:lnTo>
                    <a:pt x="8742" y="5449"/>
                  </a:lnTo>
                  <a:cubicBezTo>
                    <a:pt x="8452" y="5275"/>
                    <a:pt x="8185" y="5074"/>
                    <a:pt x="7926" y="4856"/>
                  </a:cubicBezTo>
                  <a:cubicBezTo>
                    <a:pt x="7648" y="4624"/>
                    <a:pt x="7385" y="4377"/>
                    <a:pt x="7116" y="4130"/>
                  </a:cubicBezTo>
                  <a:cubicBezTo>
                    <a:pt x="6833" y="3870"/>
                    <a:pt x="6546" y="3609"/>
                    <a:pt x="6246" y="3365"/>
                  </a:cubicBezTo>
                  <a:cubicBezTo>
                    <a:pt x="5941" y="3113"/>
                    <a:pt x="5611" y="2891"/>
                    <a:pt x="5273" y="2687"/>
                  </a:cubicBezTo>
                  <a:cubicBezTo>
                    <a:pt x="3903" y="1872"/>
                    <a:pt x="2368" y="1385"/>
                    <a:pt x="996" y="575"/>
                  </a:cubicBezTo>
                  <a:lnTo>
                    <a:pt x="996" y="575"/>
                  </a:lnTo>
                  <a:cubicBezTo>
                    <a:pt x="1005" y="581"/>
                    <a:pt x="1012" y="585"/>
                    <a:pt x="1019" y="590"/>
                  </a:cubicBezTo>
                  <a:cubicBezTo>
                    <a:pt x="729" y="416"/>
                    <a:pt x="449" y="229"/>
                    <a:pt x="182" y="22"/>
                  </a:cubicBezTo>
                  <a:cubicBezTo>
                    <a:pt x="163" y="8"/>
                    <a:pt x="140" y="1"/>
                    <a:pt x="119" y="1"/>
                  </a:cubicBezTo>
                  <a:cubicBezTo>
                    <a:pt x="117" y="1"/>
                    <a:pt x="116" y="1"/>
                    <a:pt x="114" y="1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63" name="Google Shape;4263;p16"/>
            <p:cNvSpPr/>
            <p:nvPr/>
          </p:nvSpPr>
          <p:spPr>
            <a:xfrm>
              <a:off x="4477775" y="-1646375"/>
              <a:ext cx="259275" cy="126450"/>
            </a:xfrm>
            <a:custGeom>
              <a:avLst/>
              <a:gdLst/>
              <a:ahLst/>
              <a:cxnLst/>
              <a:rect l="l" t="t" r="r" b="b"/>
              <a:pathLst>
                <a:path w="10371" h="5058" extrusionOk="0">
                  <a:moveTo>
                    <a:pt x="9458" y="374"/>
                  </a:moveTo>
                  <a:cubicBezTo>
                    <a:pt x="9454" y="374"/>
                    <a:pt x="9451" y="376"/>
                    <a:pt x="9447" y="377"/>
                  </a:cubicBezTo>
                  <a:cubicBezTo>
                    <a:pt x="9450" y="377"/>
                    <a:pt x="9451" y="376"/>
                    <a:pt x="9452" y="376"/>
                  </a:cubicBezTo>
                  <a:cubicBezTo>
                    <a:pt x="9454" y="376"/>
                    <a:pt x="9457" y="374"/>
                    <a:pt x="9458" y="374"/>
                  </a:cubicBezTo>
                  <a:close/>
                  <a:moveTo>
                    <a:pt x="2900" y="2739"/>
                  </a:moveTo>
                  <a:lnTo>
                    <a:pt x="2900" y="2739"/>
                  </a:lnTo>
                  <a:cubicBezTo>
                    <a:pt x="2896" y="2742"/>
                    <a:pt x="2892" y="2744"/>
                    <a:pt x="2888" y="2747"/>
                  </a:cubicBezTo>
                  <a:lnTo>
                    <a:pt x="2888" y="2747"/>
                  </a:lnTo>
                  <a:cubicBezTo>
                    <a:pt x="2892" y="2745"/>
                    <a:pt x="2896" y="2742"/>
                    <a:pt x="2900" y="2739"/>
                  </a:cubicBezTo>
                  <a:close/>
                  <a:moveTo>
                    <a:pt x="771" y="4482"/>
                  </a:moveTo>
                  <a:cubicBezTo>
                    <a:pt x="770" y="4483"/>
                    <a:pt x="769" y="4484"/>
                    <a:pt x="768" y="4486"/>
                  </a:cubicBezTo>
                  <a:lnTo>
                    <a:pt x="768" y="4486"/>
                  </a:lnTo>
                  <a:lnTo>
                    <a:pt x="771" y="4482"/>
                  </a:lnTo>
                  <a:close/>
                  <a:moveTo>
                    <a:pt x="768" y="4486"/>
                  </a:moveTo>
                  <a:lnTo>
                    <a:pt x="763" y="4491"/>
                  </a:lnTo>
                  <a:cubicBezTo>
                    <a:pt x="765" y="4489"/>
                    <a:pt x="766" y="4487"/>
                    <a:pt x="768" y="4486"/>
                  </a:cubicBezTo>
                  <a:close/>
                  <a:moveTo>
                    <a:pt x="10258" y="1"/>
                  </a:moveTo>
                  <a:cubicBezTo>
                    <a:pt x="10237" y="2"/>
                    <a:pt x="10214" y="9"/>
                    <a:pt x="10192" y="24"/>
                  </a:cubicBezTo>
                  <a:cubicBezTo>
                    <a:pt x="10155" y="50"/>
                    <a:pt x="10117" y="74"/>
                    <a:pt x="10079" y="97"/>
                  </a:cubicBezTo>
                  <a:cubicBezTo>
                    <a:pt x="10082" y="97"/>
                    <a:pt x="10082" y="96"/>
                    <a:pt x="10083" y="96"/>
                  </a:cubicBezTo>
                  <a:lnTo>
                    <a:pt x="10083" y="96"/>
                  </a:lnTo>
                  <a:cubicBezTo>
                    <a:pt x="9886" y="211"/>
                    <a:pt x="9679" y="301"/>
                    <a:pt x="9464" y="373"/>
                  </a:cubicBezTo>
                  <a:lnTo>
                    <a:pt x="9464" y="373"/>
                  </a:lnTo>
                  <a:cubicBezTo>
                    <a:pt x="9464" y="373"/>
                    <a:pt x="9464" y="373"/>
                    <a:pt x="9464" y="373"/>
                  </a:cubicBezTo>
                  <a:lnTo>
                    <a:pt x="9464" y="373"/>
                  </a:lnTo>
                  <a:cubicBezTo>
                    <a:pt x="9460" y="374"/>
                    <a:pt x="9457" y="374"/>
                    <a:pt x="9454" y="376"/>
                  </a:cubicBezTo>
                  <a:lnTo>
                    <a:pt x="9449" y="377"/>
                  </a:lnTo>
                  <a:lnTo>
                    <a:pt x="9449" y="377"/>
                  </a:lnTo>
                  <a:cubicBezTo>
                    <a:pt x="9449" y="377"/>
                    <a:pt x="9449" y="377"/>
                    <a:pt x="9450" y="377"/>
                  </a:cubicBezTo>
                  <a:lnTo>
                    <a:pt x="9450" y="377"/>
                  </a:lnTo>
                  <a:cubicBezTo>
                    <a:pt x="8655" y="611"/>
                    <a:pt x="7817" y="600"/>
                    <a:pt x="7008" y="749"/>
                  </a:cubicBezTo>
                  <a:cubicBezTo>
                    <a:pt x="6537" y="837"/>
                    <a:pt x="6076" y="978"/>
                    <a:pt x="5623" y="1134"/>
                  </a:cubicBezTo>
                  <a:cubicBezTo>
                    <a:pt x="5157" y="1294"/>
                    <a:pt x="4698" y="1486"/>
                    <a:pt x="4243" y="1676"/>
                  </a:cubicBezTo>
                  <a:cubicBezTo>
                    <a:pt x="3821" y="1852"/>
                    <a:pt x="3404" y="2033"/>
                    <a:pt x="3001" y="2243"/>
                  </a:cubicBezTo>
                  <a:cubicBezTo>
                    <a:pt x="2616" y="2441"/>
                    <a:pt x="2247" y="2671"/>
                    <a:pt x="1895" y="2922"/>
                  </a:cubicBezTo>
                  <a:cubicBezTo>
                    <a:pt x="1537" y="3176"/>
                    <a:pt x="1200" y="3461"/>
                    <a:pt x="885" y="3767"/>
                  </a:cubicBezTo>
                  <a:cubicBezTo>
                    <a:pt x="738" y="3909"/>
                    <a:pt x="598" y="4058"/>
                    <a:pt x="461" y="4211"/>
                  </a:cubicBezTo>
                  <a:cubicBezTo>
                    <a:pt x="305" y="4384"/>
                    <a:pt x="151" y="4568"/>
                    <a:pt x="39" y="4777"/>
                  </a:cubicBezTo>
                  <a:cubicBezTo>
                    <a:pt x="16" y="4820"/>
                    <a:pt x="0" y="4857"/>
                    <a:pt x="9" y="4909"/>
                  </a:cubicBezTo>
                  <a:cubicBezTo>
                    <a:pt x="17" y="4956"/>
                    <a:pt x="45" y="4999"/>
                    <a:pt x="82" y="5026"/>
                  </a:cubicBezTo>
                  <a:cubicBezTo>
                    <a:pt x="114" y="5046"/>
                    <a:pt x="151" y="5058"/>
                    <a:pt x="188" y="5058"/>
                  </a:cubicBezTo>
                  <a:cubicBezTo>
                    <a:pt x="198" y="5058"/>
                    <a:pt x="207" y="5057"/>
                    <a:pt x="217" y="5055"/>
                  </a:cubicBezTo>
                  <a:cubicBezTo>
                    <a:pt x="267" y="5045"/>
                    <a:pt x="298" y="5019"/>
                    <a:pt x="332" y="4980"/>
                  </a:cubicBezTo>
                  <a:cubicBezTo>
                    <a:pt x="411" y="4894"/>
                    <a:pt x="489" y="4804"/>
                    <a:pt x="563" y="4713"/>
                  </a:cubicBezTo>
                  <a:cubicBezTo>
                    <a:pt x="628" y="4636"/>
                    <a:pt x="695" y="4563"/>
                    <a:pt x="763" y="4489"/>
                  </a:cubicBezTo>
                  <a:cubicBezTo>
                    <a:pt x="769" y="4484"/>
                    <a:pt x="774" y="4476"/>
                    <a:pt x="779" y="4471"/>
                  </a:cubicBezTo>
                  <a:lnTo>
                    <a:pt x="779" y="4471"/>
                  </a:lnTo>
                  <a:cubicBezTo>
                    <a:pt x="777" y="4475"/>
                    <a:pt x="774" y="4476"/>
                    <a:pt x="771" y="4481"/>
                  </a:cubicBezTo>
                  <a:cubicBezTo>
                    <a:pt x="1392" y="3821"/>
                    <a:pt x="2096" y="3247"/>
                    <a:pt x="2860" y="2764"/>
                  </a:cubicBezTo>
                  <a:cubicBezTo>
                    <a:pt x="2869" y="2758"/>
                    <a:pt x="2879" y="2753"/>
                    <a:pt x="2888" y="2747"/>
                  </a:cubicBezTo>
                  <a:lnTo>
                    <a:pt x="2888" y="2747"/>
                  </a:lnTo>
                  <a:cubicBezTo>
                    <a:pt x="2888" y="2747"/>
                    <a:pt x="2888" y="2747"/>
                    <a:pt x="2888" y="2747"/>
                  </a:cubicBezTo>
                  <a:lnTo>
                    <a:pt x="2888" y="2747"/>
                  </a:lnTo>
                  <a:cubicBezTo>
                    <a:pt x="2893" y="2744"/>
                    <a:pt x="2897" y="2741"/>
                    <a:pt x="2902" y="2738"/>
                  </a:cubicBezTo>
                  <a:lnTo>
                    <a:pt x="2902" y="2738"/>
                  </a:lnTo>
                  <a:cubicBezTo>
                    <a:pt x="2901" y="2739"/>
                    <a:pt x="2901" y="2739"/>
                    <a:pt x="2900" y="2739"/>
                  </a:cubicBezTo>
                  <a:lnTo>
                    <a:pt x="2900" y="2739"/>
                  </a:lnTo>
                  <a:cubicBezTo>
                    <a:pt x="3143" y="2590"/>
                    <a:pt x="3388" y="2448"/>
                    <a:pt x="3641" y="2316"/>
                  </a:cubicBezTo>
                  <a:cubicBezTo>
                    <a:pt x="3928" y="2170"/>
                    <a:pt x="4224" y="2039"/>
                    <a:pt x="4516" y="1904"/>
                  </a:cubicBezTo>
                  <a:cubicBezTo>
                    <a:pt x="5128" y="1622"/>
                    <a:pt x="5754" y="1367"/>
                    <a:pt x="6397" y="1167"/>
                  </a:cubicBezTo>
                  <a:cubicBezTo>
                    <a:pt x="6745" y="1064"/>
                    <a:pt x="7101" y="980"/>
                    <a:pt x="7460" y="920"/>
                  </a:cubicBezTo>
                  <a:cubicBezTo>
                    <a:pt x="7788" y="864"/>
                    <a:pt x="8122" y="835"/>
                    <a:pt x="8454" y="792"/>
                  </a:cubicBezTo>
                  <a:cubicBezTo>
                    <a:pt x="8785" y="751"/>
                    <a:pt x="9114" y="693"/>
                    <a:pt x="9435" y="600"/>
                  </a:cubicBezTo>
                  <a:cubicBezTo>
                    <a:pt x="9593" y="555"/>
                    <a:pt x="9744" y="496"/>
                    <a:pt x="9892" y="430"/>
                  </a:cubicBezTo>
                  <a:cubicBezTo>
                    <a:pt x="10043" y="361"/>
                    <a:pt x="10185" y="275"/>
                    <a:pt x="10321" y="183"/>
                  </a:cubicBezTo>
                  <a:cubicBezTo>
                    <a:pt x="10369" y="152"/>
                    <a:pt x="10370" y="78"/>
                    <a:pt x="10336" y="38"/>
                  </a:cubicBezTo>
                  <a:cubicBezTo>
                    <a:pt x="10316" y="14"/>
                    <a:pt x="10287" y="1"/>
                    <a:pt x="10258" y="1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64" name="Google Shape;4264;p16"/>
            <p:cNvSpPr/>
            <p:nvPr/>
          </p:nvSpPr>
          <p:spPr>
            <a:xfrm>
              <a:off x="4593175" y="-1379925"/>
              <a:ext cx="80625" cy="58900"/>
            </a:xfrm>
            <a:custGeom>
              <a:avLst/>
              <a:gdLst/>
              <a:ahLst/>
              <a:cxnLst/>
              <a:rect l="l" t="t" r="r" b="b"/>
              <a:pathLst>
                <a:path w="3225" h="2356" extrusionOk="0">
                  <a:moveTo>
                    <a:pt x="3107" y="0"/>
                  </a:moveTo>
                  <a:cubicBezTo>
                    <a:pt x="3086" y="0"/>
                    <a:pt x="3063" y="7"/>
                    <a:pt x="3043" y="23"/>
                  </a:cubicBezTo>
                  <a:cubicBezTo>
                    <a:pt x="2818" y="208"/>
                    <a:pt x="2586" y="379"/>
                    <a:pt x="2349" y="542"/>
                  </a:cubicBezTo>
                  <a:cubicBezTo>
                    <a:pt x="2092" y="718"/>
                    <a:pt x="1827" y="885"/>
                    <a:pt x="1565" y="1054"/>
                  </a:cubicBezTo>
                  <a:cubicBezTo>
                    <a:pt x="1303" y="1224"/>
                    <a:pt x="1043" y="1395"/>
                    <a:pt x="790" y="1576"/>
                  </a:cubicBezTo>
                  <a:cubicBezTo>
                    <a:pt x="532" y="1760"/>
                    <a:pt x="285" y="1959"/>
                    <a:pt x="52" y="2172"/>
                  </a:cubicBezTo>
                  <a:cubicBezTo>
                    <a:pt x="11" y="2212"/>
                    <a:pt x="0" y="2272"/>
                    <a:pt x="38" y="2318"/>
                  </a:cubicBezTo>
                  <a:cubicBezTo>
                    <a:pt x="57" y="2342"/>
                    <a:pt x="89" y="2356"/>
                    <a:pt x="121" y="2356"/>
                  </a:cubicBezTo>
                  <a:cubicBezTo>
                    <a:pt x="143" y="2356"/>
                    <a:pt x="166" y="2349"/>
                    <a:pt x="183" y="2333"/>
                  </a:cubicBezTo>
                  <a:cubicBezTo>
                    <a:pt x="398" y="2134"/>
                    <a:pt x="625" y="1952"/>
                    <a:pt x="859" y="1777"/>
                  </a:cubicBezTo>
                  <a:cubicBezTo>
                    <a:pt x="1114" y="1592"/>
                    <a:pt x="1374" y="1421"/>
                    <a:pt x="1635" y="1253"/>
                  </a:cubicBezTo>
                  <a:cubicBezTo>
                    <a:pt x="1895" y="1083"/>
                    <a:pt x="2159" y="915"/>
                    <a:pt x="2418" y="741"/>
                  </a:cubicBezTo>
                  <a:cubicBezTo>
                    <a:pt x="2678" y="567"/>
                    <a:pt x="2932" y="382"/>
                    <a:pt x="3175" y="183"/>
                  </a:cubicBezTo>
                  <a:cubicBezTo>
                    <a:pt x="3216" y="147"/>
                    <a:pt x="3225" y="81"/>
                    <a:pt x="3189" y="37"/>
                  </a:cubicBezTo>
                  <a:cubicBezTo>
                    <a:pt x="3169" y="13"/>
                    <a:pt x="3139" y="0"/>
                    <a:pt x="3107" y="0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65" name="Google Shape;4265;p16"/>
            <p:cNvSpPr/>
            <p:nvPr/>
          </p:nvSpPr>
          <p:spPr>
            <a:xfrm>
              <a:off x="4455350" y="-1316125"/>
              <a:ext cx="135325" cy="148500"/>
            </a:xfrm>
            <a:custGeom>
              <a:avLst/>
              <a:gdLst/>
              <a:ahLst/>
              <a:cxnLst/>
              <a:rect l="l" t="t" r="r" b="b"/>
              <a:pathLst>
                <a:path w="5413" h="5940" extrusionOk="0">
                  <a:moveTo>
                    <a:pt x="5228" y="322"/>
                  </a:moveTo>
                  <a:cubicBezTo>
                    <a:pt x="5226" y="325"/>
                    <a:pt x="5224" y="327"/>
                    <a:pt x="5222" y="329"/>
                  </a:cubicBezTo>
                  <a:cubicBezTo>
                    <a:pt x="5225" y="328"/>
                    <a:pt x="5227" y="325"/>
                    <a:pt x="5228" y="322"/>
                  </a:cubicBezTo>
                  <a:close/>
                  <a:moveTo>
                    <a:pt x="3304" y="2174"/>
                  </a:moveTo>
                  <a:lnTo>
                    <a:pt x="3297" y="2181"/>
                  </a:lnTo>
                  <a:cubicBezTo>
                    <a:pt x="3299" y="2179"/>
                    <a:pt x="3302" y="2175"/>
                    <a:pt x="3304" y="2174"/>
                  </a:cubicBezTo>
                  <a:close/>
                  <a:moveTo>
                    <a:pt x="3291" y="2186"/>
                  </a:moveTo>
                  <a:cubicBezTo>
                    <a:pt x="3287" y="2190"/>
                    <a:pt x="3282" y="2195"/>
                    <a:pt x="3279" y="2199"/>
                  </a:cubicBezTo>
                  <a:cubicBezTo>
                    <a:pt x="3283" y="2195"/>
                    <a:pt x="3287" y="2190"/>
                    <a:pt x="3291" y="2186"/>
                  </a:cubicBezTo>
                  <a:close/>
                  <a:moveTo>
                    <a:pt x="475" y="5573"/>
                  </a:moveTo>
                  <a:lnTo>
                    <a:pt x="475" y="5573"/>
                  </a:lnTo>
                  <a:cubicBezTo>
                    <a:pt x="474" y="5574"/>
                    <a:pt x="474" y="5575"/>
                    <a:pt x="474" y="5576"/>
                  </a:cubicBezTo>
                  <a:lnTo>
                    <a:pt x="474" y="5576"/>
                  </a:lnTo>
                  <a:cubicBezTo>
                    <a:pt x="474" y="5575"/>
                    <a:pt x="475" y="5574"/>
                    <a:pt x="475" y="5573"/>
                  </a:cubicBezTo>
                  <a:close/>
                  <a:moveTo>
                    <a:pt x="474" y="5576"/>
                  </a:moveTo>
                  <a:cubicBezTo>
                    <a:pt x="473" y="5577"/>
                    <a:pt x="472" y="5578"/>
                    <a:pt x="472" y="5580"/>
                  </a:cubicBezTo>
                  <a:lnTo>
                    <a:pt x="472" y="5580"/>
                  </a:lnTo>
                  <a:cubicBezTo>
                    <a:pt x="473" y="5579"/>
                    <a:pt x="473" y="5577"/>
                    <a:pt x="474" y="5576"/>
                  </a:cubicBezTo>
                  <a:close/>
                  <a:moveTo>
                    <a:pt x="5288" y="0"/>
                  </a:moveTo>
                  <a:cubicBezTo>
                    <a:pt x="5269" y="0"/>
                    <a:pt x="5245" y="8"/>
                    <a:pt x="5229" y="25"/>
                  </a:cubicBezTo>
                  <a:cubicBezTo>
                    <a:pt x="4557" y="720"/>
                    <a:pt x="3950" y="1476"/>
                    <a:pt x="3291" y="2186"/>
                  </a:cubicBezTo>
                  <a:lnTo>
                    <a:pt x="3291" y="2186"/>
                  </a:lnTo>
                  <a:cubicBezTo>
                    <a:pt x="3293" y="2184"/>
                    <a:pt x="3295" y="2182"/>
                    <a:pt x="3297" y="2181"/>
                  </a:cubicBezTo>
                  <a:lnTo>
                    <a:pt x="3297" y="2181"/>
                  </a:lnTo>
                  <a:cubicBezTo>
                    <a:pt x="3152" y="2333"/>
                    <a:pt x="3004" y="2487"/>
                    <a:pt x="2852" y="2630"/>
                  </a:cubicBezTo>
                  <a:cubicBezTo>
                    <a:pt x="2695" y="2778"/>
                    <a:pt x="2532" y="2916"/>
                    <a:pt x="2367" y="3053"/>
                  </a:cubicBezTo>
                  <a:cubicBezTo>
                    <a:pt x="2219" y="3173"/>
                    <a:pt x="2062" y="3288"/>
                    <a:pt x="1911" y="3406"/>
                  </a:cubicBezTo>
                  <a:cubicBezTo>
                    <a:pt x="1746" y="3538"/>
                    <a:pt x="1582" y="3670"/>
                    <a:pt x="1421" y="3807"/>
                  </a:cubicBezTo>
                  <a:cubicBezTo>
                    <a:pt x="820" y="4315"/>
                    <a:pt x="247" y="4931"/>
                    <a:pt x="25" y="5704"/>
                  </a:cubicBezTo>
                  <a:cubicBezTo>
                    <a:pt x="1" y="5796"/>
                    <a:pt x="37" y="5895"/>
                    <a:pt x="132" y="5929"/>
                  </a:cubicBezTo>
                  <a:cubicBezTo>
                    <a:pt x="151" y="5936"/>
                    <a:pt x="171" y="5940"/>
                    <a:pt x="190" y="5940"/>
                  </a:cubicBezTo>
                  <a:cubicBezTo>
                    <a:pt x="263" y="5940"/>
                    <a:pt x="328" y="5893"/>
                    <a:pt x="359" y="5823"/>
                  </a:cubicBezTo>
                  <a:cubicBezTo>
                    <a:pt x="394" y="5741"/>
                    <a:pt x="431" y="5661"/>
                    <a:pt x="472" y="5580"/>
                  </a:cubicBezTo>
                  <a:lnTo>
                    <a:pt x="472" y="5580"/>
                  </a:lnTo>
                  <a:cubicBezTo>
                    <a:pt x="471" y="5580"/>
                    <a:pt x="471" y="5580"/>
                    <a:pt x="471" y="5580"/>
                  </a:cubicBezTo>
                  <a:cubicBezTo>
                    <a:pt x="561" y="5415"/>
                    <a:pt x="660" y="5257"/>
                    <a:pt x="769" y="5105"/>
                  </a:cubicBezTo>
                  <a:cubicBezTo>
                    <a:pt x="881" y="4947"/>
                    <a:pt x="1006" y="4802"/>
                    <a:pt x="1137" y="4660"/>
                  </a:cubicBezTo>
                  <a:cubicBezTo>
                    <a:pt x="1443" y="4335"/>
                    <a:pt x="1775" y="4038"/>
                    <a:pt x="2112" y="3751"/>
                  </a:cubicBezTo>
                  <a:cubicBezTo>
                    <a:pt x="2292" y="3597"/>
                    <a:pt x="2470" y="3442"/>
                    <a:pt x="2644" y="3280"/>
                  </a:cubicBezTo>
                  <a:cubicBezTo>
                    <a:pt x="2828" y="3104"/>
                    <a:pt x="3001" y="2922"/>
                    <a:pt x="3172" y="2737"/>
                  </a:cubicBezTo>
                  <a:cubicBezTo>
                    <a:pt x="3531" y="2347"/>
                    <a:pt x="3869" y="1941"/>
                    <a:pt x="4202" y="1530"/>
                  </a:cubicBezTo>
                  <a:cubicBezTo>
                    <a:pt x="4538" y="1121"/>
                    <a:pt x="4871" y="710"/>
                    <a:pt x="5229" y="321"/>
                  </a:cubicBezTo>
                  <a:lnTo>
                    <a:pt x="5229" y="321"/>
                  </a:lnTo>
                  <a:cubicBezTo>
                    <a:pt x="5229" y="321"/>
                    <a:pt x="5229" y="322"/>
                    <a:pt x="5228" y="322"/>
                  </a:cubicBezTo>
                  <a:lnTo>
                    <a:pt x="5228" y="322"/>
                  </a:lnTo>
                  <a:cubicBezTo>
                    <a:pt x="5271" y="276"/>
                    <a:pt x="5315" y="232"/>
                    <a:pt x="5358" y="186"/>
                  </a:cubicBezTo>
                  <a:cubicBezTo>
                    <a:pt x="5399" y="144"/>
                    <a:pt x="5413" y="87"/>
                    <a:pt x="5373" y="41"/>
                  </a:cubicBezTo>
                  <a:cubicBezTo>
                    <a:pt x="5353" y="16"/>
                    <a:pt x="5321" y="0"/>
                    <a:pt x="5288" y="0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66" name="Google Shape;4266;p16"/>
            <p:cNvSpPr/>
            <p:nvPr/>
          </p:nvSpPr>
          <p:spPr>
            <a:xfrm>
              <a:off x="4696475" y="-1180725"/>
              <a:ext cx="39300" cy="86475"/>
            </a:xfrm>
            <a:custGeom>
              <a:avLst/>
              <a:gdLst/>
              <a:ahLst/>
              <a:cxnLst/>
              <a:rect l="l" t="t" r="r" b="b"/>
              <a:pathLst>
                <a:path w="1572" h="3459" extrusionOk="0">
                  <a:moveTo>
                    <a:pt x="1135" y="805"/>
                  </a:moveTo>
                  <a:cubicBezTo>
                    <a:pt x="1135" y="805"/>
                    <a:pt x="1134" y="806"/>
                    <a:pt x="1134" y="806"/>
                  </a:cubicBezTo>
                  <a:lnTo>
                    <a:pt x="1134" y="806"/>
                  </a:lnTo>
                  <a:cubicBezTo>
                    <a:pt x="1134" y="806"/>
                    <a:pt x="1135" y="806"/>
                    <a:pt x="1135" y="805"/>
                  </a:cubicBezTo>
                  <a:close/>
                  <a:moveTo>
                    <a:pt x="1134" y="806"/>
                  </a:moveTo>
                  <a:cubicBezTo>
                    <a:pt x="1134" y="806"/>
                    <a:pt x="1134" y="806"/>
                    <a:pt x="1134" y="806"/>
                  </a:cubicBezTo>
                  <a:lnTo>
                    <a:pt x="1134" y="808"/>
                  </a:lnTo>
                  <a:cubicBezTo>
                    <a:pt x="1134" y="808"/>
                    <a:pt x="1134" y="807"/>
                    <a:pt x="1134" y="806"/>
                  </a:cubicBezTo>
                  <a:close/>
                  <a:moveTo>
                    <a:pt x="1449" y="1"/>
                  </a:moveTo>
                  <a:cubicBezTo>
                    <a:pt x="1416" y="1"/>
                    <a:pt x="1386" y="18"/>
                    <a:pt x="1367" y="42"/>
                  </a:cubicBezTo>
                  <a:cubicBezTo>
                    <a:pt x="1285" y="154"/>
                    <a:pt x="1207" y="268"/>
                    <a:pt x="1134" y="386"/>
                  </a:cubicBezTo>
                  <a:cubicBezTo>
                    <a:pt x="1056" y="509"/>
                    <a:pt x="987" y="643"/>
                    <a:pt x="921" y="773"/>
                  </a:cubicBezTo>
                  <a:cubicBezTo>
                    <a:pt x="785" y="1041"/>
                    <a:pt x="676" y="1321"/>
                    <a:pt x="574" y="1604"/>
                  </a:cubicBezTo>
                  <a:cubicBezTo>
                    <a:pt x="368" y="2168"/>
                    <a:pt x="216" y="2750"/>
                    <a:pt x="19" y="3319"/>
                  </a:cubicBezTo>
                  <a:cubicBezTo>
                    <a:pt x="1" y="3373"/>
                    <a:pt x="28" y="3432"/>
                    <a:pt x="81" y="3452"/>
                  </a:cubicBezTo>
                  <a:cubicBezTo>
                    <a:pt x="93" y="3457"/>
                    <a:pt x="105" y="3459"/>
                    <a:pt x="116" y="3459"/>
                  </a:cubicBezTo>
                  <a:cubicBezTo>
                    <a:pt x="159" y="3459"/>
                    <a:pt x="199" y="3432"/>
                    <a:pt x="215" y="3390"/>
                  </a:cubicBezTo>
                  <a:cubicBezTo>
                    <a:pt x="364" y="2952"/>
                    <a:pt x="493" y="2510"/>
                    <a:pt x="634" y="2070"/>
                  </a:cubicBezTo>
                  <a:cubicBezTo>
                    <a:pt x="772" y="1637"/>
                    <a:pt x="931" y="1212"/>
                    <a:pt x="1134" y="805"/>
                  </a:cubicBezTo>
                  <a:lnTo>
                    <a:pt x="1134" y="806"/>
                  </a:lnTo>
                  <a:cubicBezTo>
                    <a:pt x="1135" y="802"/>
                    <a:pt x="1140" y="796"/>
                    <a:pt x="1141" y="792"/>
                  </a:cubicBezTo>
                  <a:lnTo>
                    <a:pt x="1141" y="792"/>
                  </a:lnTo>
                  <a:cubicBezTo>
                    <a:pt x="1140" y="796"/>
                    <a:pt x="1137" y="801"/>
                    <a:pt x="1135" y="805"/>
                  </a:cubicBezTo>
                  <a:lnTo>
                    <a:pt x="1135" y="805"/>
                  </a:lnTo>
                  <a:cubicBezTo>
                    <a:pt x="1135" y="805"/>
                    <a:pt x="1135" y="805"/>
                    <a:pt x="1135" y="805"/>
                  </a:cubicBezTo>
                  <a:cubicBezTo>
                    <a:pt x="1140" y="798"/>
                    <a:pt x="1143" y="789"/>
                    <a:pt x="1148" y="782"/>
                  </a:cubicBezTo>
                  <a:lnTo>
                    <a:pt x="1148" y="782"/>
                  </a:lnTo>
                  <a:cubicBezTo>
                    <a:pt x="1147" y="786"/>
                    <a:pt x="1144" y="789"/>
                    <a:pt x="1144" y="794"/>
                  </a:cubicBezTo>
                  <a:cubicBezTo>
                    <a:pt x="1194" y="696"/>
                    <a:pt x="1249" y="601"/>
                    <a:pt x="1305" y="508"/>
                  </a:cubicBezTo>
                  <a:cubicBezTo>
                    <a:pt x="1377" y="389"/>
                    <a:pt x="1454" y="274"/>
                    <a:pt x="1538" y="164"/>
                  </a:cubicBezTo>
                  <a:cubicBezTo>
                    <a:pt x="1572" y="120"/>
                    <a:pt x="1559" y="51"/>
                    <a:pt x="1513" y="21"/>
                  </a:cubicBezTo>
                  <a:cubicBezTo>
                    <a:pt x="1494" y="8"/>
                    <a:pt x="1474" y="1"/>
                    <a:pt x="1453" y="1"/>
                  </a:cubicBezTo>
                  <a:cubicBezTo>
                    <a:pt x="1451" y="1"/>
                    <a:pt x="1450" y="1"/>
                    <a:pt x="1449" y="1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67" name="Google Shape;4267;p16"/>
            <p:cNvSpPr/>
            <p:nvPr/>
          </p:nvSpPr>
          <p:spPr>
            <a:xfrm>
              <a:off x="4560750" y="-1088225"/>
              <a:ext cx="138200" cy="274825"/>
            </a:xfrm>
            <a:custGeom>
              <a:avLst/>
              <a:gdLst/>
              <a:ahLst/>
              <a:cxnLst/>
              <a:rect l="l" t="t" r="r" b="b"/>
              <a:pathLst>
                <a:path w="5528" h="10993" extrusionOk="0">
                  <a:moveTo>
                    <a:pt x="5420" y="1"/>
                  </a:moveTo>
                  <a:cubicBezTo>
                    <a:pt x="5374" y="3"/>
                    <a:pt x="5328" y="29"/>
                    <a:pt x="5319" y="72"/>
                  </a:cubicBezTo>
                  <a:cubicBezTo>
                    <a:pt x="5216" y="482"/>
                    <a:pt x="5109" y="888"/>
                    <a:pt x="4996" y="1295"/>
                  </a:cubicBezTo>
                  <a:cubicBezTo>
                    <a:pt x="4878" y="1714"/>
                    <a:pt x="4742" y="2129"/>
                    <a:pt x="4604" y="2543"/>
                  </a:cubicBezTo>
                  <a:cubicBezTo>
                    <a:pt x="4337" y="3334"/>
                    <a:pt x="4011" y="4107"/>
                    <a:pt x="3627" y="4850"/>
                  </a:cubicBezTo>
                  <a:cubicBezTo>
                    <a:pt x="3481" y="5130"/>
                    <a:pt x="3327" y="5405"/>
                    <a:pt x="3149" y="5668"/>
                  </a:cubicBezTo>
                  <a:cubicBezTo>
                    <a:pt x="2989" y="5904"/>
                    <a:pt x="2816" y="6128"/>
                    <a:pt x="2632" y="6345"/>
                  </a:cubicBezTo>
                  <a:cubicBezTo>
                    <a:pt x="2263" y="6789"/>
                    <a:pt x="1859" y="7201"/>
                    <a:pt x="1478" y="7637"/>
                  </a:cubicBezTo>
                  <a:cubicBezTo>
                    <a:pt x="1105" y="8065"/>
                    <a:pt x="756" y="8518"/>
                    <a:pt x="487" y="9018"/>
                  </a:cubicBezTo>
                  <a:cubicBezTo>
                    <a:pt x="348" y="9272"/>
                    <a:pt x="236" y="9532"/>
                    <a:pt x="151" y="9808"/>
                  </a:cubicBezTo>
                  <a:cubicBezTo>
                    <a:pt x="102" y="9967"/>
                    <a:pt x="67" y="10134"/>
                    <a:pt x="36" y="10299"/>
                  </a:cubicBezTo>
                  <a:cubicBezTo>
                    <a:pt x="5" y="10473"/>
                    <a:pt x="0" y="10646"/>
                    <a:pt x="13" y="10822"/>
                  </a:cubicBezTo>
                  <a:cubicBezTo>
                    <a:pt x="21" y="10912"/>
                    <a:pt x="113" y="10983"/>
                    <a:pt x="196" y="10991"/>
                  </a:cubicBezTo>
                  <a:cubicBezTo>
                    <a:pt x="203" y="10992"/>
                    <a:pt x="210" y="10992"/>
                    <a:pt x="217" y="10992"/>
                  </a:cubicBezTo>
                  <a:cubicBezTo>
                    <a:pt x="264" y="10992"/>
                    <a:pt x="309" y="10975"/>
                    <a:pt x="344" y="10947"/>
                  </a:cubicBezTo>
                  <a:cubicBezTo>
                    <a:pt x="390" y="10906"/>
                    <a:pt x="404" y="10862"/>
                    <a:pt x="418" y="10804"/>
                  </a:cubicBezTo>
                  <a:lnTo>
                    <a:pt x="473" y="10552"/>
                  </a:lnTo>
                  <a:cubicBezTo>
                    <a:pt x="520" y="10338"/>
                    <a:pt x="582" y="10129"/>
                    <a:pt x="660" y="9924"/>
                  </a:cubicBezTo>
                  <a:cubicBezTo>
                    <a:pt x="724" y="9747"/>
                    <a:pt x="805" y="9575"/>
                    <a:pt x="890" y="9407"/>
                  </a:cubicBezTo>
                  <a:cubicBezTo>
                    <a:pt x="1263" y="8716"/>
                    <a:pt x="1773" y="8120"/>
                    <a:pt x="2280" y="7524"/>
                  </a:cubicBezTo>
                  <a:cubicBezTo>
                    <a:pt x="2534" y="7228"/>
                    <a:pt x="2783" y="6928"/>
                    <a:pt x="3022" y="6619"/>
                  </a:cubicBezTo>
                  <a:cubicBezTo>
                    <a:pt x="3270" y="6299"/>
                    <a:pt x="3498" y="5964"/>
                    <a:pt x="3692" y="5606"/>
                  </a:cubicBezTo>
                  <a:cubicBezTo>
                    <a:pt x="3910" y="5200"/>
                    <a:pt x="4101" y="4779"/>
                    <a:pt x="4278" y="4353"/>
                  </a:cubicBezTo>
                  <a:cubicBezTo>
                    <a:pt x="4462" y="3903"/>
                    <a:pt x="4624" y="3445"/>
                    <a:pt x="4768" y="2982"/>
                  </a:cubicBezTo>
                  <a:cubicBezTo>
                    <a:pt x="5058" y="2044"/>
                    <a:pt x="5279" y="1089"/>
                    <a:pt x="5514" y="139"/>
                  </a:cubicBezTo>
                  <a:cubicBezTo>
                    <a:pt x="5527" y="82"/>
                    <a:pt x="5509" y="26"/>
                    <a:pt x="5453" y="5"/>
                  </a:cubicBezTo>
                  <a:cubicBezTo>
                    <a:pt x="5443" y="2"/>
                    <a:pt x="5431" y="1"/>
                    <a:pt x="5420" y="1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68" name="Google Shape;4268;p16"/>
            <p:cNvSpPr/>
            <p:nvPr/>
          </p:nvSpPr>
          <p:spPr>
            <a:xfrm>
              <a:off x="4228075" y="-63375"/>
              <a:ext cx="212975" cy="186575"/>
            </a:xfrm>
            <a:custGeom>
              <a:avLst/>
              <a:gdLst/>
              <a:ahLst/>
              <a:cxnLst/>
              <a:rect l="l" t="t" r="r" b="b"/>
              <a:pathLst>
                <a:path w="8519" h="7463" extrusionOk="0">
                  <a:moveTo>
                    <a:pt x="149" y="0"/>
                  </a:moveTo>
                  <a:cubicBezTo>
                    <a:pt x="111" y="0"/>
                    <a:pt x="72" y="18"/>
                    <a:pt x="49" y="44"/>
                  </a:cubicBezTo>
                  <a:cubicBezTo>
                    <a:pt x="6" y="95"/>
                    <a:pt x="10" y="162"/>
                    <a:pt x="61" y="217"/>
                  </a:cubicBezTo>
                  <a:cubicBezTo>
                    <a:pt x="15" y="266"/>
                    <a:pt x="0" y="333"/>
                    <a:pt x="25" y="389"/>
                  </a:cubicBezTo>
                  <a:cubicBezTo>
                    <a:pt x="208" y="807"/>
                    <a:pt x="361" y="1238"/>
                    <a:pt x="490" y="1610"/>
                  </a:cubicBezTo>
                  <a:cubicBezTo>
                    <a:pt x="635" y="2022"/>
                    <a:pt x="782" y="2427"/>
                    <a:pt x="957" y="2817"/>
                  </a:cubicBezTo>
                  <a:cubicBezTo>
                    <a:pt x="1145" y="3233"/>
                    <a:pt x="1368" y="3605"/>
                    <a:pt x="1619" y="3921"/>
                  </a:cubicBezTo>
                  <a:cubicBezTo>
                    <a:pt x="1889" y="4256"/>
                    <a:pt x="2222" y="4554"/>
                    <a:pt x="2636" y="4829"/>
                  </a:cubicBezTo>
                  <a:cubicBezTo>
                    <a:pt x="3421" y="5353"/>
                    <a:pt x="4345" y="5673"/>
                    <a:pt x="5158" y="5955"/>
                  </a:cubicBezTo>
                  <a:cubicBezTo>
                    <a:pt x="5603" y="6111"/>
                    <a:pt x="6046" y="6265"/>
                    <a:pt x="6469" y="6443"/>
                  </a:cubicBezTo>
                  <a:cubicBezTo>
                    <a:pt x="6936" y="6637"/>
                    <a:pt x="7343" y="6845"/>
                    <a:pt x="7715" y="7082"/>
                  </a:cubicBezTo>
                  <a:cubicBezTo>
                    <a:pt x="7710" y="7078"/>
                    <a:pt x="7707" y="7073"/>
                    <a:pt x="7702" y="7069"/>
                  </a:cubicBezTo>
                  <a:lnTo>
                    <a:pt x="7702" y="7069"/>
                  </a:lnTo>
                  <a:cubicBezTo>
                    <a:pt x="7859" y="7180"/>
                    <a:pt x="8016" y="7294"/>
                    <a:pt x="8167" y="7413"/>
                  </a:cubicBezTo>
                  <a:cubicBezTo>
                    <a:pt x="8201" y="7440"/>
                    <a:pt x="8239" y="7456"/>
                    <a:pt x="8280" y="7461"/>
                  </a:cubicBezTo>
                  <a:cubicBezTo>
                    <a:pt x="8287" y="7462"/>
                    <a:pt x="8294" y="7463"/>
                    <a:pt x="8301" y="7463"/>
                  </a:cubicBezTo>
                  <a:cubicBezTo>
                    <a:pt x="8323" y="7463"/>
                    <a:pt x="8345" y="7459"/>
                    <a:pt x="8368" y="7450"/>
                  </a:cubicBezTo>
                  <a:cubicBezTo>
                    <a:pt x="8446" y="7426"/>
                    <a:pt x="8519" y="7334"/>
                    <a:pt x="8505" y="7245"/>
                  </a:cubicBezTo>
                  <a:cubicBezTo>
                    <a:pt x="8469" y="7045"/>
                    <a:pt x="8436" y="6845"/>
                    <a:pt x="8390" y="6649"/>
                  </a:cubicBezTo>
                  <a:cubicBezTo>
                    <a:pt x="8342" y="6436"/>
                    <a:pt x="8278" y="6219"/>
                    <a:pt x="8194" y="5982"/>
                  </a:cubicBezTo>
                  <a:cubicBezTo>
                    <a:pt x="8065" y="5610"/>
                    <a:pt x="7880" y="5214"/>
                    <a:pt x="7631" y="4770"/>
                  </a:cubicBezTo>
                  <a:cubicBezTo>
                    <a:pt x="7196" y="3999"/>
                    <a:pt x="6619" y="3285"/>
                    <a:pt x="5912" y="2650"/>
                  </a:cubicBezTo>
                  <a:cubicBezTo>
                    <a:pt x="5582" y="2350"/>
                    <a:pt x="5230" y="2080"/>
                    <a:pt x="4869" y="1848"/>
                  </a:cubicBezTo>
                  <a:cubicBezTo>
                    <a:pt x="4695" y="1739"/>
                    <a:pt x="4519" y="1634"/>
                    <a:pt x="4338" y="1540"/>
                  </a:cubicBezTo>
                  <a:cubicBezTo>
                    <a:pt x="4155" y="1441"/>
                    <a:pt x="3956" y="1367"/>
                    <a:pt x="3783" y="1310"/>
                  </a:cubicBezTo>
                  <a:cubicBezTo>
                    <a:pt x="3411" y="1185"/>
                    <a:pt x="3024" y="1102"/>
                    <a:pt x="2647" y="1021"/>
                  </a:cubicBezTo>
                  <a:lnTo>
                    <a:pt x="2606" y="1013"/>
                  </a:lnTo>
                  <a:lnTo>
                    <a:pt x="2563" y="1002"/>
                  </a:lnTo>
                  <a:cubicBezTo>
                    <a:pt x="2178" y="921"/>
                    <a:pt x="1780" y="836"/>
                    <a:pt x="1398" y="712"/>
                  </a:cubicBezTo>
                  <a:cubicBezTo>
                    <a:pt x="1092" y="612"/>
                    <a:pt x="833" y="495"/>
                    <a:pt x="608" y="352"/>
                  </a:cubicBezTo>
                  <a:cubicBezTo>
                    <a:pt x="473" y="261"/>
                    <a:pt x="342" y="152"/>
                    <a:pt x="224" y="30"/>
                  </a:cubicBezTo>
                  <a:cubicBezTo>
                    <a:pt x="208" y="14"/>
                    <a:pt x="188" y="3"/>
                    <a:pt x="164" y="1"/>
                  </a:cubicBezTo>
                  <a:cubicBezTo>
                    <a:pt x="159" y="1"/>
                    <a:pt x="154" y="0"/>
                    <a:pt x="149" y="0"/>
                  </a:cubicBezTo>
                  <a:close/>
                </a:path>
              </a:pathLst>
            </a:custGeom>
            <a:solidFill>
              <a:srgbClr val="9098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69" name="Google Shape;4269;p16"/>
            <p:cNvSpPr/>
            <p:nvPr/>
          </p:nvSpPr>
          <p:spPr>
            <a:xfrm>
              <a:off x="4302675" y="310700"/>
              <a:ext cx="139275" cy="300450"/>
            </a:xfrm>
            <a:custGeom>
              <a:avLst/>
              <a:gdLst/>
              <a:ahLst/>
              <a:cxnLst/>
              <a:rect l="l" t="t" r="r" b="b"/>
              <a:pathLst>
                <a:path w="5571" h="12018" extrusionOk="0">
                  <a:moveTo>
                    <a:pt x="419" y="1"/>
                  </a:moveTo>
                  <a:cubicBezTo>
                    <a:pt x="359" y="1"/>
                    <a:pt x="311" y="35"/>
                    <a:pt x="291" y="85"/>
                  </a:cubicBezTo>
                  <a:cubicBezTo>
                    <a:pt x="278" y="76"/>
                    <a:pt x="259" y="71"/>
                    <a:pt x="239" y="69"/>
                  </a:cubicBezTo>
                  <a:cubicBezTo>
                    <a:pt x="144" y="71"/>
                    <a:pt x="91" y="98"/>
                    <a:pt x="58" y="141"/>
                  </a:cubicBezTo>
                  <a:cubicBezTo>
                    <a:pt x="27" y="178"/>
                    <a:pt x="1" y="240"/>
                    <a:pt x="8" y="292"/>
                  </a:cubicBezTo>
                  <a:cubicBezTo>
                    <a:pt x="117" y="953"/>
                    <a:pt x="209" y="1629"/>
                    <a:pt x="297" y="2283"/>
                  </a:cubicBezTo>
                  <a:cubicBezTo>
                    <a:pt x="369" y="2821"/>
                    <a:pt x="440" y="3360"/>
                    <a:pt x="525" y="3897"/>
                  </a:cubicBezTo>
                  <a:cubicBezTo>
                    <a:pt x="568" y="4166"/>
                    <a:pt x="611" y="4436"/>
                    <a:pt x="669" y="4700"/>
                  </a:cubicBezTo>
                  <a:cubicBezTo>
                    <a:pt x="713" y="4911"/>
                    <a:pt x="778" y="5141"/>
                    <a:pt x="865" y="5398"/>
                  </a:cubicBezTo>
                  <a:cubicBezTo>
                    <a:pt x="1009" y="5820"/>
                    <a:pt x="1212" y="6252"/>
                    <a:pt x="1487" y="6721"/>
                  </a:cubicBezTo>
                  <a:cubicBezTo>
                    <a:pt x="1746" y="7166"/>
                    <a:pt x="2049" y="7584"/>
                    <a:pt x="2286" y="7897"/>
                  </a:cubicBezTo>
                  <a:cubicBezTo>
                    <a:pt x="2366" y="8005"/>
                    <a:pt x="2450" y="8111"/>
                    <a:pt x="2533" y="8216"/>
                  </a:cubicBezTo>
                  <a:cubicBezTo>
                    <a:pt x="2608" y="8309"/>
                    <a:pt x="2680" y="8403"/>
                    <a:pt x="2751" y="8496"/>
                  </a:cubicBezTo>
                  <a:cubicBezTo>
                    <a:pt x="2928" y="8730"/>
                    <a:pt x="3093" y="8970"/>
                    <a:pt x="3255" y="9213"/>
                  </a:cubicBezTo>
                  <a:cubicBezTo>
                    <a:pt x="3480" y="9554"/>
                    <a:pt x="3695" y="9901"/>
                    <a:pt x="3909" y="10245"/>
                  </a:cubicBezTo>
                  <a:lnTo>
                    <a:pt x="4113" y="10571"/>
                  </a:lnTo>
                  <a:cubicBezTo>
                    <a:pt x="4254" y="10797"/>
                    <a:pt x="4397" y="11020"/>
                    <a:pt x="4547" y="11238"/>
                  </a:cubicBezTo>
                  <a:cubicBezTo>
                    <a:pt x="4687" y="11448"/>
                    <a:pt x="4858" y="11692"/>
                    <a:pt x="5052" y="11926"/>
                  </a:cubicBezTo>
                  <a:cubicBezTo>
                    <a:pt x="5101" y="11983"/>
                    <a:pt x="5150" y="12012"/>
                    <a:pt x="5205" y="12018"/>
                  </a:cubicBezTo>
                  <a:lnTo>
                    <a:pt x="5239" y="12018"/>
                  </a:lnTo>
                  <a:cubicBezTo>
                    <a:pt x="5276" y="12016"/>
                    <a:pt x="5311" y="12003"/>
                    <a:pt x="5344" y="11980"/>
                  </a:cubicBezTo>
                  <a:cubicBezTo>
                    <a:pt x="5384" y="11950"/>
                    <a:pt x="5427" y="11899"/>
                    <a:pt x="5431" y="11845"/>
                  </a:cubicBezTo>
                  <a:cubicBezTo>
                    <a:pt x="5442" y="11697"/>
                    <a:pt x="5454" y="11551"/>
                    <a:pt x="5467" y="11403"/>
                  </a:cubicBezTo>
                  <a:cubicBezTo>
                    <a:pt x="5483" y="11208"/>
                    <a:pt x="5499" y="11012"/>
                    <a:pt x="5512" y="10814"/>
                  </a:cubicBezTo>
                  <a:cubicBezTo>
                    <a:pt x="5535" y="10442"/>
                    <a:pt x="5549" y="10069"/>
                    <a:pt x="5556" y="9695"/>
                  </a:cubicBezTo>
                  <a:cubicBezTo>
                    <a:pt x="5571" y="8904"/>
                    <a:pt x="5536" y="8105"/>
                    <a:pt x="5460" y="7322"/>
                  </a:cubicBezTo>
                  <a:cubicBezTo>
                    <a:pt x="5381" y="6498"/>
                    <a:pt x="5239" y="5701"/>
                    <a:pt x="5039" y="4954"/>
                  </a:cubicBezTo>
                  <a:cubicBezTo>
                    <a:pt x="4830" y="4163"/>
                    <a:pt x="4548" y="3443"/>
                    <a:pt x="4202" y="2815"/>
                  </a:cubicBezTo>
                  <a:cubicBezTo>
                    <a:pt x="3793" y="2073"/>
                    <a:pt x="3280" y="1458"/>
                    <a:pt x="2682" y="990"/>
                  </a:cubicBezTo>
                  <a:cubicBezTo>
                    <a:pt x="2378" y="751"/>
                    <a:pt x="2040" y="546"/>
                    <a:pt x="1681" y="385"/>
                  </a:cubicBezTo>
                  <a:cubicBezTo>
                    <a:pt x="1311" y="214"/>
                    <a:pt x="894" y="85"/>
                    <a:pt x="439" y="2"/>
                  </a:cubicBezTo>
                  <a:lnTo>
                    <a:pt x="436" y="2"/>
                  </a:lnTo>
                  <a:cubicBezTo>
                    <a:pt x="430" y="1"/>
                    <a:pt x="425" y="1"/>
                    <a:pt x="419" y="1"/>
                  </a:cubicBezTo>
                  <a:close/>
                </a:path>
              </a:pathLst>
            </a:custGeom>
            <a:solidFill>
              <a:srgbClr val="9098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70" name="Google Shape;4270;p16"/>
            <p:cNvSpPr/>
            <p:nvPr/>
          </p:nvSpPr>
          <p:spPr>
            <a:xfrm>
              <a:off x="4293000" y="754550"/>
              <a:ext cx="162175" cy="182500"/>
            </a:xfrm>
            <a:custGeom>
              <a:avLst/>
              <a:gdLst/>
              <a:ahLst/>
              <a:cxnLst/>
              <a:rect l="l" t="t" r="r" b="b"/>
              <a:pathLst>
                <a:path w="6487" h="7300" extrusionOk="0">
                  <a:moveTo>
                    <a:pt x="259" y="0"/>
                  </a:moveTo>
                  <a:cubicBezTo>
                    <a:pt x="224" y="0"/>
                    <a:pt x="194" y="14"/>
                    <a:pt x="172" y="36"/>
                  </a:cubicBezTo>
                  <a:cubicBezTo>
                    <a:pt x="159" y="36"/>
                    <a:pt x="144" y="38"/>
                    <a:pt x="129" y="43"/>
                  </a:cubicBezTo>
                  <a:cubicBezTo>
                    <a:pt x="80" y="59"/>
                    <a:pt x="43" y="95"/>
                    <a:pt x="23" y="138"/>
                  </a:cubicBezTo>
                  <a:cubicBezTo>
                    <a:pt x="0" y="184"/>
                    <a:pt x="3" y="226"/>
                    <a:pt x="14" y="275"/>
                  </a:cubicBezTo>
                  <a:cubicBezTo>
                    <a:pt x="32" y="356"/>
                    <a:pt x="50" y="435"/>
                    <a:pt x="68" y="519"/>
                  </a:cubicBezTo>
                  <a:cubicBezTo>
                    <a:pt x="119" y="773"/>
                    <a:pt x="165" y="1029"/>
                    <a:pt x="211" y="1286"/>
                  </a:cubicBezTo>
                  <a:cubicBezTo>
                    <a:pt x="327" y="1935"/>
                    <a:pt x="448" y="2609"/>
                    <a:pt x="662" y="3248"/>
                  </a:cubicBezTo>
                  <a:cubicBezTo>
                    <a:pt x="797" y="3646"/>
                    <a:pt x="978" y="4015"/>
                    <a:pt x="1199" y="4342"/>
                  </a:cubicBezTo>
                  <a:cubicBezTo>
                    <a:pt x="1400" y="4641"/>
                    <a:pt x="1656" y="4927"/>
                    <a:pt x="1984" y="5215"/>
                  </a:cubicBezTo>
                  <a:cubicBezTo>
                    <a:pt x="2231" y="5432"/>
                    <a:pt x="2524" y="5641"/>
                    <a:pt x="2906" y="5872"/>
                  </a:cubicBezTo>
                  <a:cubicBezTo>
                    <a:pt x="3219" y="6061"/>
                    <a:pt x="3565" y="6238"/>
                    <a:pt x="3993" y="6431"/>
                  </a:cubicBezTo>
                  <a:cubicBezTo>
                    <a:pt x="4391" y="6609"/>
                    <a:pt x="4787" y="6762"/>
                    <a:pt x="5122" y="6890"/>
                  </a:cubicBezTo>
                  <a:cubicBezTo>
                    <a:pt x="5240" y="6935"/>
                    <a:pt x="5357" y="6978"/>
                    <a:pt x="5475" y="7021"/>
                  </a:cubicBezTo>
                  <a:lnTo>
                    <a:pt x="5653" y="7086"/>
                  </a:lnTo>
                  <a:lnTo>
                    <a:pt x="5741" y="7119"/>
                  </a:lnTo>
                  <a:cubicBezTo>
                    <a:pt x="5896" y="7176"/>
                    <a:pt x="6051" y="7233"/>
                    <a:pt x="6209" y="7279"/>
                  </a:cubicBezTo>
                  <a:cubicBezTo>
                    <a:pt x="6241" y="7292"/>
                    <a:pt x="6259" y="7298"/>
                    <a:pt x="6278" y="7300"/>
                  </a:cubicBezTo>
                  <a:lnTo>
                    <a:pt x="6308" y="7300"/>
                  </a:lnTo>
                  <a:cubicBezTo>
                    <a:pt x="6356" y="7295"/>
                    <a:pt x="6399" y="7275"/>
                    <a:pt x="6427" y="7239"/>
                  </a:cubicBezTo>
                  <a:cubicBezTo>
                    <a:pt x="6486" y="7169"/>
                    <a:pt x="6479" y="7064"/>
                    <a:pt x="6407" y="6998"/>
                  </a:cubicBezTo>
                  <a:cubicBezTo>
                    <a:pt x="6287" y="6886"/>
                    <a:pt x="6173" y="6772"/>
                    <a:pt x="6066" y="6652"/>
                  </a:cubicBezTo>
                  <a:lnTo>
                    <a:pt x="6066" y="6652"/>
                  </a:lnTo>
                  <a:lnTo>
                    <a:pt x="6070" y="6658"/>
                  </a:lnTo>
                  <a:cubicBezTo>
                    <a:pt x="5530" y="6043"/>
                    <a:pt x="5120" y="5330"/>
                    <a:pt x="4822" y="4773"/>
                  </a:cubicBezTo>
                  <a:cubicBezTo>
                    <a:pt x="4687" y="4525"/>
                    <a:pt x="4557" y="4270"/>
                    <a:pt x="4427" y="4018"/>
                  </a:cubicBezTo>
                  <a:cubicBezTo>
                    <a:pt x="4204" y="3585"/>
                    <a:pt x="3974" y="3136"/>
                    <a:pt x="3723" y="2709"/>
                  </a:cubicBezTo>
                  <a:cubicBezTo>
                    <a:pt x="3283" y="1957"/>
                    <a:pt x="2848" y="1408"/>
                    <a:pt x="2356" y="980"/>
                  </a:cubicBezTo>
                  <a:cubicBezTo>
                    <a:pt x="2086" y="747"/>
                    <a:pt x="1775" y="542"/>
                    <a:pt x="1432" y="375"/>
                  </a:cubicBezTo>
                  <a:cubicBezTo>
                    <a:pt x="1099" y="210"/>
                    <a:pt x="711" y="84"/>
                    <a:pt x="280" y="2"/>
                  </a:cubicBezTo>
                  <a:lnTo>
                    <a:pt x="277" y="2"/>
                  </a:lnTo>
                  <a:cubicBezTo>
                    <a:pt x="271" y="1"/>
                    <a:pt x="265" y="0"/>
                    <a:pt x="259" y="0"/>
                  </a:cubicBezTo>
                  <a:close/>
                </a:path>
              </a:pathLst>
            </a:custGeom>
            <a:solidFill>
              <a:srgbClr val="9098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71" name="Google Shape;4271;p16"/>
            <p:cNvSpPr/>
            <p:nvPr/>
          </p:nvSpPr>
          <p:spPr>
            <a:xfrm>
              <a:off x="4123575" y="1026500"/>
              <a:ext cx="66925" cy="266925"/>
            </a:xfrm>
            <a:custGeom>
              <a:avLst/>
              <a:gdLst/>
              <a:ahLst/>
              <a:cxnLst/>
              <a:rect l="l" t="t" r="r" b="b"/>
              <a:pathLst>
                <a:path w="2677" h="10677" extrusionOk="0">
                  <a:moveTo>
                    <a:pt x="316" y="1"/>
                  </a:moveTo>
                  <a:cubicBezTo>
                    <a:pt x="274" y="1"/>
                    <a:pt x="240" y="11"/>
                    <a:pt x="215" y="31"/>
                  </a:cubicBezTo>
                  <a:cubicBezTo>
                    <a:pt x="180" y="53"/>
                    <a:pt x="144" y="98"/>
                    <a:pt x="141" y="146"/>
                  </a:cubicBezTo>
                  <a:cubicBezTo>
                    <a:pt x="115" y="512"/>
                    <a:pt x="100" y="878"/>
                    <a:pt x="84" y="1245"/>
                  </a:cubicBezTo>
                  <a:lnTo>
                    <a:pt x="71" y="1526"/>
                  </a:lnTo>
                  <a:cubicBezTo>
                    <a:pt x="51" y="2000"/>
                    <a:pt x="31" y="2461"/>
                    <a:pt x="21" y="2921"/>
                  </a:cubicBezTo>
                  <a:cubicBezTo>
                    <a:pt x="1" y="3949"/>
                    <a:pt x="44" y="4845"/>
                    <a:pt x="153" y="5657"/>
                  </a:cubicBezTo>
                  <a:cubicBezTo>
                    <a:pt x="278" y="6596"/>
                    <a:pt x="508" y="7468"/>
                    <a:pt x="838" y="8254"/>
                  </a:cubicBezTo>
                  <a:cubicBezTo>
                    <a:pt x="1006" y="8653"/>
                    <a:pt x="1221" y="9065"/>
                    <a:pt x="1479" y="9476"/>
                  </a:cubicBezTo>
                  <a:cubicBezTo>
                    <a:pt x="1721" y="9862"/>
                    <a:pt x="2010" y="10239"/>
                    <a:pt x="2363" y="10631"/>
                  </a:cubicBezTo>
                  <a:cubicBezTo>
                    <a:pt x="2379" y="10655"/>
                    <a:pt x="2411" y="10670"/>
                    <a:pt x="2454" y="10675"/>
                  </a:cubicBezTo>
                  <a:cubicBezTo>
                    <a:pt x="2461" y="10676"/>
                    <a:pt x="2467" y="10676"/>
                    <a:pt x="2474" y="10676"/>
                  </a:cubicBezTo>
                  <a:cubicBezTo>
                    <a:pt x="2497" y="10676"/>
                    <a:pt x="2521" y="10673"/>
                    <a:pt x="2541" y="10664"/>
                  </a:cubicBezTo>
                  <a:cubicBezTo>
                    <a:pt x="2622" y="10638"/>
                    <a:pt x="2676" y="10555"/>
                    <a:pt x="2665" y="10474"/>
                  </a:cubicBezTo>
                  <a:lnTo>
                    <a:pt x="2640" y="10267"/>
                  </a:lnTo>
                  <a:cubicBezTo>
                    <a:pt x="2569" y="9694"/>
                    <a:pt x="2493" y="9103"/>
                    <a:pt x="2441" y="8515"/>
                  </a:cubicBezTo>
                  <a:cubicBezTo>
                    <a:pt x="2382" y="7844"/>
                    <a:pt x="2368" y="7221"/>
                    <a:pt x="2399" y="6614"/>
                  </a:cubicBezTo>
                  <a:lnTo>
                    <a:pt x="2399" y="6614"/>
                  </a:lnTo>
                  <a:lnTo>
                    <a:pt x="2399" y="6618"/>
                  </a:lnTo>
                  <a:cubicBezTo>
                    <a:pt x="2412" y="6430"/>
                    <a:pt x="2426" y="6240"/>
                    <a:pt x="2447" y="6052"/>
                  </a:cubicBezTo>
                  <a:cubicBezTo>
                    <a:pt x="2457" y="5946"/>
                    <a:pt x="2470" y="5842"/>
                    <a:pt x="2484" y="5736"/>
                  </a:cubicBezTo>
                  <a:lnTo>
                    <a:pt x="2514" y="5483"/>
                  </a:lnTo>
                  <a:cubicBezTo>
                    <a:pt x="2550" y="5173"/>
                    <a:pt x="2570" y="4861"/>
                    <a:pt x="2574" y="4562"/>
                  </a:cubicBezTo>
                  <a:cubicBezTo>
                    <a:pt x="2586" y="3997"/>
                    <a:pt x="2521" y="3457"/>
                    <a:pt x="2383" y="2957"/>
                  </a:cubicBezTo>
                  <a:cubicBezTo>
                    <a:pt x="2053" y="1773"/>
                    <a:pt x="1220" y="857"/>
                    <a:pt x="528" y="190"/>
                  </a:cubicBezTo>
                  <a:cubicBezTo>
                    <a:pt x="518" y="182"/>
                    <a:pt x="505" y="172"/>
                    <a:pt x="490" y="165"/>
                  </a:cubicBezTo>
                  <a:cubicBezTo>
                    <a:pt x="495" y="84"/>
                    <a:pt x="419" y="14"/>
                    <a:pt x="347" y="2"/>
                  </a:cubicBezTo>
                  <a:lnTo>
                    <a:pt x="345" y="2"/>
                  </a:lnTo>
                  <a:cubicBezTo>
                    <a:pt x="335" y="1"/>
                    <a:pt x="325" y="1"/>
                    <a:pt x="316" y="1"/>
                  </a:cubicBezTo>
                  <a:close/>
                </a:path>
              </a:pathLst>
            </a:custGeom>
            <a:solidFill>
              <a:srgbClr val="9098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72" name="Google Shape;4272;p16"/>
            <p:cNvSpPr/>
            <p:nvPr/>
          </p:nvSpPr>
          <p:spPr>
            <a:xfrm>
              <a:off x="3886800" y="785000"/>
              <a:ext cx="260000" cy="76575"/>
            </a:xfrm>
            <a:custGeom>
              <a:avLst/>
              <a:gdLst/>
              <a:ahLst/>
              <a:cxnLst/>
              <a:rect l="l" t="t" r="r" b="b"/>
              <a:pathLst>
                <a:path w="10400" h="3063" extrusionOk="0">
                  <a:moveTo>
                    <a:pt x="6287" y="1"/>
                  </a:moveTo>
                  <a:cubicBezTo>
                    <a:pt x="6133" y="1"/>
                    <a:pt x="5986" y="7"/>
                    <a:pt x="5845" y="20"/>
                  </a:cubicBezTo>
                  <a:cubicBezTo>
                    <a:pt x="5578" y="43"/>
                    <a:pt x="5285" y="95"/>
                    <a:pt x="4924" y="187"/>
                  </a:cubicBezTo>
                  <a:cubicBezTo>
                    <a:pt x="4265" y="354"/>
                    <a:pt x="3633" y="627"/>
                    <a:pt x="3102" y="871"/>
                  </a:cubicBezTo>
                  <a:cubicBezTo>
                    <a:pt x="2618" y="1093"/>
                    <a:pt x="2134" y="1343"/>
                    <a:pt x="1667" y="1585"/>
                  </a:cubicBezTo>
                  <a:lnTo>
                    <a:pt x="1279" y="1783"/>
                  </a:lnTo>
                  <a:lnTo>
                    <a:pt x="1279" y="1783"/>
                  </a:lnTo>
                  <a:lnTo>
                    <a:pt x="1319" y="1768"/>
                  </a:lnTo>
                  <a:lnTo>
                    <a:pt x="1321" y="1773"/>
                  </a:lnTo>
                  <a:cubicBezTo>
                    <a:pt x="1308" y="1778"/>
                    <a:pt x="1293" y="1786"/>
                    <a:pt x="1282" y="1790"/>
                  </a:cubicBezTo>
                  <a:lnTo>
                    <a:pt x="1276" y="1790"/>
                  </a:lnTo>
                  <a:lnTo>
                    <a:pt x="1277" y="1793"/>
                  </a:lnTo>
                  <a:cubicBezTo>
                    <a:pt x="1097" y="1876"/>
                    <a:pt x="918" y="1967"/>
                    <a:pt x="737" y="2054"/>
                  </a:cubicBezTo>
                  <a:lnTo>
                    <a:pt x="528" y="2153"/>
                  </a:lnTo>
                  <a:cubicBezTo>
                    <a:pt x="410" y="2206"/>
                    <a:pt x="292" y="2262"/>
                    <a:pt x="179" y="2321"/>
                  </a:cubicBezTo>
                  <a:lnTo>
                    <a:pt x="180" y="2321"/>
                  </a:lnTo>
                  <a:cubicBezTo>
                    <a:pt x="180" y="2321"/>
                    <a:pt x="179" y="2321"/>
                    <a:pt x="179" y="2324"/>
                  </a:cubicBezTo>
                  <a:lnTo>
                    <a:pt x="179" y="2321"/>
                  </a:lnTo>
                  <a:lnTo>
                    <a:pt x="169" y="2327"/>
                  </a:lnTo>
                  <a:lnTo>
                    <a:pt x="124" y="2347"/>
                  </a:lnTo>
                  <a:cubicBezTo>
                    <a:pt x="97" y="2357"/>
                    <a:pt x="71" y="2376"/>
                    <a:pt x="45" y="2400"/>
                  </a:cubicBezTo>
                  <a:cubicBezTo>
                    <a:pt x="15" y="2439"/>
                    <a:pt x="1" y="2485"/>
                    <a:pt x="5" y="2532"/>
                  </a:cubicBezTo>
                  <a:cubicBezTo>
                    <a:pt x="12" y="2619"/>
                    <a:pt x="82" y="2689"/>
                    <a:pt x="169" y="2699"/>
                  </a:cubicBezTo>
                  <a:lnTo>
                    <a:pt x="197" y="2699"/>
                  </a:lnTo>
                  <a:cubicBezTo>
                    <a:pt x="435" y="2678"/>
                    <a:pt x="681" y="2667"/>
                    <a:pt x="950" y="2667"/>
                  </a:cubicBezTo>
                  <a:cubicBezTo>
                    <a:pt x="1132" y="2667"/>
                    <a:pt x="1326" y="2672"/>
                    <a:pt x="1535" y="2682"/>
                  </a:cubicBezTo>
                  <a:lnTo>
                    <a:pt x="1514" y="2676"/>
                  </a:lnTo>
                  <a:lnTo>
                    <a:pt x="1494" y="2670"/>
                  </a:lnTo>
                  <a:lnTo>
                    <a:pt x="1494" y="2670"/>
                  </a:lnTo>
                  <a:cubicBezTo>
                    <a:pt x="2023" y="2705"/>
                    <a:pt x="2534" y="2757"/>
                    <a:pt x="2967" y="2802"/>
                  </a:cubicBezTo>
                  <a:lnTo>
                    <a:pt x="3517" y="2864"/>
                  </a:lnTo>
                  <a:lnTo>
                    <a:pt x="4127" y="2932"/>
                  </a:lnTo>
                  <a:lnTo>
                    <a:pt x="4574" y="2979"/>
                  </a:lnTo>
                  <a:cubicBezTo>
                    <a:pt x="5023" y="3022"/>
                    <a:pt x="5502" y="3062"/>
                    <a:pt x="5973" y="3062"/>
                  </a:cubicBezTo>
                  <a:cubicBezTo>
                    <a:pt x="6361" y="3062"/>
                    <a:pt x="6740" y="3014"/>
                    <a:pt x="7099" y="2919"/>
                  </a:cubicBezTo>
                  <a:cubicBezTo>
                    <a:pt x="7386" y="2841"/>
                    <a:pt x="7668" y="2723"/>
                    <a:pt x="7963" y="2563"/>
                  </a:cubicBezTo>
                  <a:cubicBezTo>
                    <a:pt x="8212" y="2425"/>
                    <a:pt x="8465" y="2245"/>
                    <a:pt x="8761" y="1995"/>
                  </a:cubicBezTo>
                  <a:cubicBezTo>
                    <a:pt x="9002" y="1793"/>
                    <a:pt x="9225" y="1579"/>
                    <a:pt x="9469" y="1340"/>
                  </a:cubicBezTo>
                  <a:lnTo>
                    <a:pt x="9612" y="1200"/>
                  </a:lnTo>
                  <a:cubicBezTo>
                    <a:pt x="9829" y="988"/>
                    <a:pt x="10046" y="776"/>
                    <a:pt x="10269" y="569"/>
                  </a:cubicBezTo>
                  <a:cubicBezTo>
                    <a:pt x="10355" y="548"/>
                    <a:pt x="10399" y="457"/>
                    <a:pt x="10395" y="385"/>
                  </a:cubicBezTo>
                  <a:cubicBezTo>
                    <a:pt x="10389" y="336"/>
                    <a:pt x="10366" y="292"/>
                    <a:pt x="10330" y="260"/>
                  </a:cubicBezTo>
                  <a:cubicBezTo>
                    <a:pt x="10302" y="237"/>
                    <a:pt x="10266" y="223"/>
                    <a:pt x="10233" y="220"/>
                  </a:cubicBezTo>
                  <a:cubicBezTo>
                    <a:pt x="10017" y="253"/>
                    <a:pt x="9835" y="277"/>
                    <a:pt x="9651" y="292"/>
                  </a:cubicBezTo>
                  <a:cubicBezTo>
                    <a:pt x="9553" y="299"/>
                    <a:pt x="9452" y="302"/>
                    <a:pt x="9341" y="302"/>
                  </a:cubicBezTo>
                  <a:cubicBezTo>
                    <a:pt x="9261" y="302"/>
                    <a:pt x="9176" y="300"/>
                    <a:pt x="9085" y="296"/>
                  </a:cubicBezTo>
                  <a:lnTo>
                    <a:pt x="9041" y="295"/>
                  </a:lnTo>
                  <a:cubicBezTo>
                    <a:pt x="8932" y="286"/>
                    <a:pt x="8798" y="273"/>
                    <a:pt x="8666" y="259"/>
                  </a:cubicBezTo>
                  <a:cubicBezTo>
                    <a:pt x="8400" y="230"/>
                    <a:pt x="8134" y="193"/>
                    <a:pt x="7870" y="155"/>
                  </a:cubicBezTo>
                  <a:cubicBezTo>
                    <a:pt x="7610" y="117"/>
                    <a:pt x="7350" y="79"/>
                    <a:pt x="7087" y="51"/>
                  </a:cubicBezTo>
                  <a:lnTo>
                    <a:pt x="6888" y="30"/>
                  </a:lnTo>
                  <a:cubicBezTo>
                    <a:pt x="6674" y="11"/>
                    <a:pt x="6475" y="1"/>
                    <a:pt x="6287" y="1"/>
                  </a:cubicBezTo>
                  <a:close/>
                </a:path>
              </a:pathLst>
            </a:custGeom>
            <a:solidFill>
              <a:srgbClr val="9098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73" name="Google Shape;4273;p16"/>
            <p:cNvSpPr/>
            <p:nvPr/>
          </p:nvSpPr>
          <p:spPr>
            <a:xfrm>
              <a:off x="3867225" y="1127400"/>
              <a:ext cx="160500" cy="184550"/>
            </a:xfrm>
            <a:custGeom>
              <a:avLst/>
              <a:gdLst/>
              <a:ahLst/>
              <a:cxnLst/>
              <a:rect l="l" t="t" r="r" b="b"/>
              <a:pathLst>
                <a:path w="6420" h="7382" extrusionOk="0">
                  <a:moveTo>
                    <a:pt x="6263" y="1"/>
                  </a:moveTo>
                  <a:cubicBezTo>
                    <a:pt x="5578" y="113"/>
                    <a:pt x="4926" y="302"/>
                    <a:pt x="4285" y="568"/>
                  </a:cubicBezTo>
                  <a:cubicBezTo>
                    <a:pt x="3964" y="702"/>
                    <a:pt x="3648" y="861"/>
                    <a:pt x="3343" y="1042"/>
                  </a:cubicBezTo>
                  <a:cubicBezTo>
                    <a:pt x="3041" y="1222"/>
                    <a:pt x="2770" y="1423"/>
                    <a:pt x="2539" y="1641"/>
                  </a:cubicBezTo>
                  <a:cubicBezTo>
                    <a:pt x="2428" y="1743"/>
                    <a:pt x="2328" y="1849"/>
                    <a:pt x="2231" y="1964"/>
                  </a:cubicBezTo>
                  <a:cubicBezTo>
                    <a:pt x="2102" y="2118"/>
                    <a:pt x="1994" y="2290"/>
                    <a:pt x="1915" y="2421"/>
                  </a:cubicBezTo>
                  <a:cubicBezTo>
                    <a:pt x="1759" y="2682"/>
                    <a:pt x="1627" y="2988"/>
                    <a:pt x="1495" y="3390"/>
                  </a:cubicBezTo>
                  <a:cubicBezTo>
                    <a:pt x="1375" y="3757"/>
                    <a:pt x="1285" y="4140"/>
                    <a:pt x="1196" y="4508"/>
                  </a:cubicBezTo>
                  <a:cubicBezTo>
                    <a:pt x="1117" y="4838"/>
                    <a:pt x="1034" y="5179"/>
                    <a:pt x="933" y="5509"/>
                  </a:cubicBezTo>
                  <a:lnTo>
                    <a:pt x="956" y="5469"/>
                  </a:lnTo>
                  <a:lnTo>
                    <a:pt x="956" y="5469"/>
                  </a:lnTo>
                  <a:cubicBezTo>
                    <a:pt x="811" y="5895"/>
                    <a:pt x="650" y="6260"/>
                    <a:pt x="453" y="6579"/>
                  </a:cubicBezTo>
                  <a:cubicBezTo>
                    <a:pt x="348" y="6743"/>
                    <a:pt x="221" y="6905"/>
                    <a:pt x="55" y="7089"/>
                  </a:cubicBezTo>
                  <a:cubicBezTo>
                    <a:pt x="5" y="7145"/>
                    <a:pt x="1" y="7237"/>
                    <a:pt x="47" y="7301"/>
                  </a:cubicBezTo>
                  <a:cubicBezTo>
                    <a:pt x="68" y="7346"/>
                    <a:pt x="119" y="7375"/>
                    <a:pt x="169" y="7380"/>
                  </a:cubicBezTo>
                  <a:cubicBezTo>
                    <a:pt x="174" y="7381"/>
                    <a:pt x="180" y="7382"/>
                    <a:pt x="186" y="7382"/>
                  </a:cubicBezTo>
                  <a:cubicBezTo>
                    <a:pt x="205" y="7382"/>
                    <a:pt x="224" y="7376"/>
                    <a:pt x="242" y="7368"/>
                  </a:cubicBezTo>
                  <a:cubicBezTo>
                    <a:pt x="554" y="7231"/>
                    <a:pt x="858" y="7079"/>
                    <a:pt x="1146" y="6915"/>
                  </a:cubicBezTo>
                  <a:cubicBezTo>
                    <a:pt x="1430" y="6751"/>
                    <a:pt x="1717" y="6562"/>
                    <a:pt x="1997" y="6349"/>
                  </a:cubicBezTo>
                  <a:cubicBezTo>
                    <a:pt x="2527" y="5951"/>
                    <a:pt x="3014" y="5476"/>
                    <a:pt x="3445" y="4937"/>
                  </a:cubicBezTo>
                  <a:cubicBezTo>
                    <a:pt x="3635" y="4696"/>
                    <a:pt x="3821" y="4427"/>
                    <a:pt x="4015" y="4111"/>
                  </a:cubicBezTo>
                  <a:cubicBezTo>
                    <a:pt x="4216" y="3783"/>
                    <a:pt x="4379" y="3439"/>
                    <a:pt x="4496" y="3179"/>
                  </a:cubicBezTo>
                  <a:cubicBezTo>
                    <a:pt x="4574" y="3010"/>
                    <a:pt x="4646" y="2840"/>
                    <a:pt x="4719" y="2669"/>
                  </a:cubicBezTo>
                  <a:cubicBezTo>
                    <a:pt x="4926" y="2188"/>
                    <a:pt x="5140" y="1693"/>
                    <a:pt x="5421" y="1239"/>
                  </a:cubicBezTo>
                  <a:cubicBezTo>
                    <a:pt x="5620" y="934"/>
                    <a:pt x="5831" y="680"/>
                    <a:pt x="6069" y="458"/>
                  </a:cubicBezTo>
                  <a:cubicBezTo>
                    <a:pt x="6095" y="435"/>
                    <a:pt x="6122" y="410"/>
                    <a:pt x="6148" y="389"/>
                  </a:cubicBezTo>
                  <a:lnTo>
                    <a:pt x="6210" y="366"/>
                  </a:lnTo>
                  <a:lnTo>
                    <a:pt x="6253" y="357"/>
                  </a:lnTo>
                  <a:cubicBezTo>
                    <a:pt x="6303" y="348"/>
                    <a:pt x="6342" y="334"/>
                    <a:pt x="6375" y="294"/>
                  </a:cubicBezTo>
                  <a:cubicBezTo>
                    <a:pt x="6404" y="261"/>
                    <a:pt x="6420" y="213"/>
                    <a:pt x="6417" y="166"/>
                  </a:cubicBezTo>
                  <a:cubicBezTo>
                    <a:pt x="6411" y="86"/>
                    <a:pt x="6341" y="11"/>
                    <a:pt x="6263" y="1"/>
                  </a:cubicBezTo>
                  <a:close/>
                </a:path>
              </a:pathLst>
            </a:custGeom>
            <a:solidFill>
              <a:srgbClr val="9098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74" name="Google Shape;4274;p16"/>
            <p:cNvSpPr/>
            <p:nvPr/>
          </p:nvSpPr>
          <p:spPr>
            <a:xfrm>
              <a:off x="3978000" y="443150"/>
              <a:ext cx="242125" cy="153100"/>
            </a:xfrm>
            <a:custGeom>
              <a:avLst/>
              <a:gdLst/>
              <a:ahLst/>
              <a:cxnLst/>
              <a:rect l="l" t="t" r="r" b="b"/>
              <a:pathLst>
                <a:path w="9685" h="6124" extrusionOk="0">
                  <a:moveTo>
                    <a:pt x="9540" y="0"/>
                  </a:moveTo>
                  <a:cubicBezTo>
                    <a:pt x="9506" y="0"/>
                    <a:pt x="9474" y="15"/>
                    <a:pt x="9456" y="40"/>
                  </a:cubicBezTo>
                  <a:cubicBezTo>
                    <a:pt x="9139" y="100"/>
                    <a:pt x="8838" y="150"/>
                    <a:pt x="8537" y="202"/>
                  </a:cubicBezTo>
                  <a:cubicBezTo>
                    <a:pt x="8215" y="256"/>
                    <a:pt x="7896" y="317"/>
                    <a:pt x="7577" y="387"/>
                  </a:cubicBezTo>
                  <a:cubicBezTo>
                    <a:pt x="6813" y="551"/>
                    <a:pt x="6201" y="740"/>
                    <a:pt x="5656" y="990"/>
                  </a:cubicBezTo>
                  <a:cubicBezTo>
                    <a:pt x="5351" y="1131"/>
                    <a:pt x="5082" y="1283"/>
                    <a:pt x="4837" y="1461"/>
                  </a:cubicBezTo>
                  <a:cubicBezTo>
                    <a:pt x="4574" y="1650"/>
                    <a:pt x="4337" y="1900"/>
                    <a:pt x="4152" y="2187"/>
                  </a:cubicBezTo>
                  <a:cubicBezTo>
                    <a:pt x="3991" y="2440"/>
                    <a:pt x="3869" y="2714"/>
                    <a:pt x="3767" y="2949"/>
                  </a:cubicBezTo>
                  <a:cubicBezTo>
                    <a:pt x="3640" y="3237"/>
                    <a:pt x="3515" y="3517"/>
                    <a:pt x="3355" y="3781"/>
                  </a:cubicBezTo>
                  <a:cubicBezTo>
                    <a:pt x="3207" y="4011"/>
                    <a:pt x="3043" y="4212"/>
                    <a:pt x="2855" y="4391"/>
                  </a:cubicBezTo>
                  <a:cubicBezTo>
                    <a:pt x="2618" y="4601"/>
                    <a:pt x="2345" y="4786"/>
                    <a:pt x="2017" y="4953"/>
                  </a:cubicBezTo>
                  <a:lnTo>
                    <a:pt x="2069" y="4934"/>
                  </a:lnTo>
                  <a:lnTo>
                    <a:pt x="2069" y="4934"/>
                  </a:lnTo>
                  <a:cubicBezTo>
                    <a:pt x="1742" y="5091"/>
                    <a:pt x="1393" y="5229"/>
                    <a:pt x="1085" y="5351"/>
                  </a:cubicBezTo>
                  <a:lnTo>
                    <a:pt x="982" y="5393"/>
                  </a:lnTo>
                  <a:cubicBezTo>
                    <a:pt x="847" y="5444"/>
                    <a:pt x="712" y="5499"/>
                    <a:pt x="580" y="5552"/>
                  </a:cubicBezTo>
                  <a:cubicBezTo>
                    <a:pt x="413" y="5621"/>
                    <a:pt x="245" y="5691"/>
                    <a:pt x="87" y="5773"/>
                  </a:cubicBezTo>
                  <a:cubicBezTo>
                    <a:pt x="58" y="5793"/>
                    <a:pt x="37" y="5818"/>
                    <a:pt x="22" y="5851"/>
                  </a:cubicBezTo>
                  <a:cubicBezTo>
                    <a:pt x="4" y="5895"/>
                    <a:pt x="1" y="5950"/>
                    <a:pt x="18" y="5994"/>
                  </a:cubicBezTo>
                  <a:cubicBezTo>
                    <a:pt x="30" y="6029"/>
                    <a:pt x="50" y="6058"/>
                    <a:pt x="75" y="6076"/>
                  </a:cubicBezTo>
                  <a:cubicBezTo>
                    <a:pt x="104" y="6101"/>
                    <a:pt x="133" y="6112"/>
                    <a:pt x="176" y="6116"/>
                  </a:cubicBezTo>
                  <a:lnTo>
                    <a:pt x="209" y="6118"/>
                  </a:lnTo>
                  <a:cubicBezTo>
                    <a:pt x="327" y="6122"/>
                    <a:pt x="443" y="6124"/>
                    <a:pt x="559" y="6124"/>
                  </a:cubicBezTo>
                  <a:cubicBezTo>
                    <a:pt x="665" y="6124"/>
                    <a:pt x="771" y="6122"/>
                    <a:pt x="877" y="6118"/>
                  </a:cubicBezTo>
                  <a:cubicBezTo>
                    <a:pt x="1134" y="6109"/>
                    <a:pt x="1391" y="6083"/>
                    <a:pt x="1645" y="6058"/>
                  </a:cubicBezTo>
                  <a:cubicBezTo>
                    <a:pt x="2115" y="6004"/>
                    <a:pt x="2606" y="5917"/>
                    <a:pt x="3149" y="5788"/>
                  </a:cubicBezTo>
                  <a:cubicBezTo>
                    <a:pt x="3625" y="5674"/>
                    <a:pt x="4120" y="5528"/>
                    <a:pt x="4664" y="5334"/>
                  </a:cubicBezTo>
                  <a:cubicBezTo>
                    <a:pt x="5169" y="5154"/>
                    <a:pt x="5657" y="4947"/>
                    <a:pt x="6117" y="4719"/>
                  </a:cubicBezTo>
                  <a:cubicBezTo>
                    <a:pt x="6310" y="4623"/>
                    <a:pt x="6499" y="4522"/>
                    <a:pt x="6685" y="4414"/>
                  </a:cubicBezTo>
                  <a:cubicBezTo>
                    <a:pt x="6901" y="4292"/>
                    <a:pt x="7110" y="4142"/>
                    <a:pt x="7310" y="3968"/>
                  </a:cubicBezTo>
                  <a:cubicBezTo>
                    <a:pt x="7613" y="3702"/>
                    <a:pt x="7889" y="3360"/>
                    <a:pt x="8150" y="2926"/>
                  </a:cubicBezTo>
                  <a:cubicBezTo>
                    <a:pt x="8360" y="2577"/>
                    <a:pt x="8535" y="2198"/>
                    <a:pt x="8703" y="1835"/>
                  </a:cubicBezTo>
                  <a:lnTo>
                    <a:pt x="8744" y="1749"/>
                  </a:lnTo>
                  <a:cubicBezTo>
                    <a:pt x="8956" y="1282"/>
                    <a:pt x="9147" y="894"/>
                    <a:pt x="9380" y="522"/>
                  </a:cubicBezTo>
                  <a:cubicBezTo>
                    <a:pt x="9449" y="478"/>
                    <a:pt x="9495" y="465"/>
                    <a:pt x="9542" y="450"/>
                  </a:cubicBezTo>
                  <a:cubicBezTo>
                    <a:pt x="9624" y="427"/>
                    <a:pt x="9684" y="335"/>
                    <a:pt x="9677" y="243"/>
                  </a:cubicBezTo>
                  <a:cubicBezTo>
                    <a:pt x="9674" y="208"/>
                    <a:pt x="9660" y="172"/>
                    <a:pt x="9637" y="142"/>
                  </a:cubicBezTo>
                  <a:cubicBezTo>
                    <a:pt x="9656" y="100"/>
                    <a:pt x="9643" y="55"/>
                    <a:pt x="9607" y="25"/>
                  </a:cubicBezTo>
                  <a:cubicBezTo>
                    <a:pt x="9591" y="12"/>
                    <a:pt x="9571" y="4"/>
                    <a:pt x="9549" y="1"/>
                  </a:cubicBezTo>
                  <a:cubicBezTo>
                    <a:pt x="9546" y="1"/>
                    <a:pt x="9543" y="0"/>
                    <a:pt x="9540" y="0"/>
                  </a:cubicBezTo>
                  <a:close/>
                </a:path>
              </a:pathLst>
            </a:custGeom>
            <a:solidFill>
              <a:srgbClr val="9098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75" name="Google Shape;4275;p16"/>
            <p:cNvSpPr/>
            <p:nvPr/>
          </p:nvSpPr>
          <p:spPr>
            <a:xfrm>
              <a:off x="3965700" y="111975"/>
              <a:ext cx="180750" cy="303050"/>
            </a:xfrm>
            <a:custGeom>
              <a:avLst/>
              <a:gdLst/>
              <a:ahLst/>
              <a:cxnLst/>
              <a:rect l="l" t="t" r="r" b="b"/>
              <a:pathLst>
                <a:path w="7230" h="12122" extrusionOk="0">
                  <a:moveTo>
                    <a:pt x="6984" y="0"/>
                  </a:moveTo>
                  <a:cubicBezTo>
                    <a:pt x="6933" y="0"/>
                    <a:pt x="6888" y="14"/>
                    <a:pt x="6840" y="44"/>
                  </a:cubicBezTo>
                  <a:cubicBezTo>
                    <a:pt x="6629" y="167"/>
                    <a:pt x="6415" y="288"/>
                    <a:pt x="6198" y="400"/>
                  </a:cubicBezTo>
                  <a:lnTo>
                    <a:pt x="6215" y="393"/>
                  </a:lnTo>
                  <a:lnTo>
                    <a:pt x="6215" y="393"/>
                  </a:lnTo>
                  <a:cubicBezTo>
                    <a:pt x="5929" y="542"/>
                    <a:pt x="5641" y="687"/>
                    <a:pt x="5348" y="831"/>
                  </a:cubicBezTo>
                  <a:cubicBezTo>
                    <a:pt x="4161" y="1420"/>
                    <a:pt x="2935" y="2027"/>
                    <a:pt x="2061" y="3064"/>
                  </a:cubicBezTo>
                  <a:cubicBezTo>
                    <a:pt x="1508" y="3718"/>
                    <a:pt x="1136" y="4581"/>
                    <a:pt x="957" y="5628"/>
                  </a:cubicBezTo>
                  <a:cubicBezTo>
                    <a:pt x="873" y="6111"/>
                    <a:pt x="845" y="6608"/>
                    <a:pt x="827" y="7070"/>
                  </a:cubicBezTo>
                  <a:cubicBezTo>
                    <a:pt x="819" y="7326"/>
                    <a:pt x="813" y="7579"/>
                    <a:pt x="807" y="7833"/>
                  </a:cubicBezTo>
                  <a:cubicBezTo>
                    <a:pt x="802" y="8089"/>
                    <a:pt x="797" y="8343"/>
                    <a:pt x="787" y="8597"/>
                  </a:cubicBezTo>
                  <a:lnTo>
                    <a:pt x="799" y="8537"/>
                  </a:lnTo>
                  <a:lnTo>
                    <a:pt x="799" y="8537"/>
                  </a:lnTo>
                  <a:cubicBezTo>
                    <a:pt x="754" y="9485"/>
                    <a:pt x="649" y="10198"/>
                    <a:pt x="453" y="10851"/>
                  </a:cubicBezTo>
                  <a:lnTo>
                    <a:pt x="476" y="10799"/>
                  </a:lnTo>
                  <a:lnTo>
                    <a:pt x="476" y="10799"/>
                  </a:lnTo>
                  <a:cubicBezTo>
                    <a:pt x="417" y="10961"/>
                    <a:pt x="359" y="11125"/>
                    <a:pt x="295" y="11284"/>
                  </a:cubicBezTo>
                  <a:cubicBezTo>
                    <a:pt x="226" y="11455"/>
                    <a:pt x="145" y="11622"/>
                    <a:pt x="65" y="11788"/>
                  </a:cubicBezTo>
                  <a:lnTo>
                    <a:pt x="39" y="11840"/>
                  </a:lnTo>
                  <a:cubicBezTo>
                    <a:pt x="0" y="11918"/>
                    <a:pt x="23" y="12020"/>
                    <a:pt x="91" y="12077"/>
                  </a:cubicBezTo>
                  <a:cubicBezTo>
                    <a:pt x="118" y="12102"/>
                    <a:pt x="155" y="12116"/>
                    <a:pt x="197" y="12120"/>
                  </a:cubicBezTo>
                  <a:cubicBezTo>
                    <a:pt x="205" y="12121"/>
                    <a:pt x="212" y="12122"/>
                    <a:pt x="220" y="12122"/>
                  </a:cubicBezTo>
                  <a:cubicBezTo>
                    <a:pt x="261" y="12122"/>
                    <a:pt x="302" y="12109"/>
                    <a:pt x="333" y="12087"/>
                  </a:cubicBezTo>
                  <a:cubicBezTo>
                    <a:pt x="444" y="12002"/>
                    <a:pt x="559" y="11922"/>
                    <a:pt x="675" y="11843"/>
                  </a:cubicBezTo>
                  <a:lnTo>
                    <a:pt x="894" y="11688"/>
                  </a:lnTo>
                  <a:cubicBezTo>
                    <a:pt x="1106" y="11531"/>
                    <a:pt x="1317" y="11371"/>
                    <a:pt x="1521" y="11205"/>
                  </a:cubicBezTo>
                  <a:cubicBezTo>
                    <a:pt x="1922" y="10885"/>
                    <a:pt x="2315" y="10539"/>
                    <a:pt x="2725" y="10145"/>
                  </a:cubicBezTo>
                  <a:cubicBezTo>
                    <a:pt x="3572" y="9334"/>
                    <a:pt x="4292" y="8476"/>
                    <a:pt x="4866" y="7599"/>
                  </a:cubicBezTo>
                  <a:cubicBezTo>
                    <a:pt x="5164" y="7143"/>
                    <a:pt x="5411" y="6690"/>
                    <a:pt x="5603" y="6246"/>
                  </a:cubicBezTo>
                  <a:cubicBezTo>
                    <a:pt x="5810" y="5775"/>
                    <a:pt x="5954" y="5276"/>
                    <a:pt x="6030" y="4771"/>
                  </a:cubicBezTo>
                  <a:cubicBezTo>
                    <a:pt x="6097" y="4346"/>
                    <a:pt x="6116" y="3909"/>
                    <a:pt x="6135" y="3485"/>
                  </a:cubicBezTo>
                  <a:lnTo>
                    <a:pt x="6152" y="3120"/>
                  </a:lnTo>
                  <a:cubicBezTo>
                    <a:pt x="6176" y="2651"/>
                    <a:pt x="6222" y="2098"/>
                    <a:pt x="6379" y="1563"/>
                  </a:cubicBezTo>
                  <a:cubicBezTo>
                    <a:pt x="6481" y="1250"/>
                    <a:pt x="6610" y="972"/>
                    <a:pt x="6772" y="715"/>
                  </a:cubicBezTo>
                  <a:cubicBezTo>
                    <a:pt x="6782" y="697"/>
                    <a:pt x="6811" y="654"/>
                    <a:pt x="6841" y="613"/>
                  </a:cubicBezTo>
                  <a:cubicBezTo>
                    <a:pt x="6935" y="557"/>
                    <a:pt x="7027" y="501"/>
                    <a:pt x="7120" y="442"/>
                  </a:cubicBezTo>
                  <a:cubicBezTo>
                    <a:pt x="7170" y="410"/>
                    <a:pt x="7205" y="356"/>
                    <a:pt x="7218" y="291"/>
                  </a:cubicBezTo>
                  <a:cubicBezTo>
                    <a:pt x="7229" y="225"/>
                    <a:pt x="7215" y="154"/>
                    <a:pt x="7177" y="103"/>
                  </a:cubicBezTo>
                  <a:cubicBezTo>
                    <a:pt x="7141" y="51"/>
                    <a:pt x="7085" y="15"/>
                    <a:pt x="7019" y="2"/>
                  </a:cubicBezTo>
                  <a:lnTo>
                    <a:pt x="7018" y="2"/>
                  </a:lnTo>
                  <a:cubicBezTo>
                    <a:pt x="7006" y="1"/>
                    <a:pt x="6995" y="0"/>
                    <a:pt x="6984" y="0"/>
                  </a:cubicBezTo>
                  <a:close/>
                </a:path>
              </a:pathLst>
            </a:custGeom>
            <a:solidFill>
              <a:srgbClr val="9098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76" name="Google Shape;4276;p16"/>
            <p:cNvSpPr/>
            <p:nvPr/>
          </p:nvSpPr>
          <p:spPr>
            <a:xfrm>
              <a:off x="4019050" y="1294450"/>
              <a:ext cx="96400" cy="226875"/>
            </a:xfrm>
            <a:custGeom>
              <a:avLst/>
              <a:gdLst/>
              <a:ahLst/>
              <a:cxnLst/>
              <a:rect l="l" t="t" r="r" b="b"/>
              <a:pathLst>
                <a:path w="3856" h="9075" extrusionOk="0">
                  <a:moveTo>
                    <a:pt x="543" y="0"/>
                  </a:moveTo>
                  <a:cubicBezTo>
                    <a:pt x="482" y="6"/>
                    <a:pt x="447" y="31"/>
                    <a:pt x="434" y="72"/>
                  </a:cubicBezTo>
                  <a:cubicBezTo>
                    <a:pt x="393" y="82"/>
                    <a:pt x="347" y="118"/>
                    <a:pt x="334" y="158"/>
                  </a:cubicBezTo>
                  <a:cubicBezTo>
                    <a:pt x="209" y="535"/>
                    <a:pt x="117" y="933"/>
                    <a:pt x="65" y="1336"/>
                  </a:cubicBezTo>
                  <a:cubicBezTo>
                    <a:pt x="15" y="1718"/>
                    <a:pt x="1" y="2135"/>
                    <a:pt x="25" y="2577"/>
                  </a:cubicBezTo>
                  <a:cubicBezTo>
                    <a:pt x="49" y="2961"/>
                    <a:pt x="118" y="3367"/>
                    <a:pt x="233" y="3779"/>
                  </a:cubicBezTo>
                  <a:cubicBezTo>
                    <a:pt x="324" y="4090"/>
                    <a:pt x="454" y="4398"/>
                    <a:pt x="634" y="4720"/>
                  </a:cubicBezTo>
                  <a:cubicBezTo>
                    <a:pt x="933" y="5254"/>
                    <a:pt x="1349" y="5721"/>
                    <a:pt x="1751" y="6172"/>
                  </a:cubicBezTo>
                  <a:lnTo>
                    <a:pt x="1787" y="6212"/>
                  </a:lnTo>
                  <a:cubicBezTo>
                    <a:pt x="1993" y="6445"/>
                    <a:pt x="2198" y="6679"/>
                    <a:pt x="2392" y="6923"/>
                  </a:cubicBezTo>
                  <a:cubicBezTo>
                    <a:pt x="2589" y="7175"/>
                    <a:pt x="2761" y="7436"/>
                    <a:pt x="2903" y="7700"/>
                  </a:cubicBezTo>
                  <a:cubicBezTo>
                    <a:pt x="3030" y="7952"/>
                    <a:pt x="3133" y="8222"/>
                    <a:pt x="3203" y="8490"/>
                  </a:cubicBezTo>
                  <a:cubicBezTo>
                    <a:pt x="3239" y="8648"/>
                    <a:pt x="3261" y="8785"/>
                    <a:pt x="3282" y="8920"/>
                  </a:cubicBezTo>
                  <a:cubicBezTo>
                    <a:pt x="3298" y="9009"/>
                    <a:pt x="3347" y="9061"/>
                    <a:pt x="3410" y="9074"/>
                  </a:cubicBezTo>
                  <a:lnTo>
                    <a:pt x="3417" y="9074"/>
                  </a:lnTo>
                  <a:cubicBezTo>
                    <a:pt x="3424" y="9074"/>
                    <a:pt x="3430" y="9075"/>
                    <a:pt x="3436" y="9075"/>
                  </a:cubicBezTo>
                  <a:cubicBezTo>
                    <a:pt x="3504" y="9075"/>
                    <a:pt x="3564" y="9024"/>
                    <a:pt x="3580" y="8953"/>
                  </a:cubicBezTo>
                  <a:cubicBezTo>
                    <a:pt x="3642" y="8647"/>
                    <a:pt x="3712" y="8289"/>
                    <a:pt x="3759" y="7926"/>
                  </a:cubicBezTo>
                  <a:cubicBezTo>
                    <a:pt x="3805" y="7584"/>
                    <a:pt x="3831" y="7219"/>
                    <a:pt x="3838" y="6846"/>
                  </a:cubicBezTo>
                  <a:cubicBezTo>
                    <a:pt x="3856" y="6100"/>
                    <a:pt x="3765" y="5381"/>
                    <a:pt x="3573" y="4701"/>
                  </a:cubicBezTo>
                  <a:cubicBezTo>
                    <a:pt x="3382" y="4032"/>
                    <a:pt x="3048" y="3390"/>
                    <a:pt x="2615" y="2846"/>
                  </a:cubicBezTo>
                  <a:cubicBezTo>
                    <a:pt x="2405" y="2581"/>
                    <a:pt x="2159" y="2349"/>
                    <a:pt x="1927" y="2136"/>
                  </a:cubicBezTo>
                  <a:lnTo>
                    <a:pt x="1799" y="2021"/>
                  </a:lnTo>
                  <a:cubicBezTo>
                    <a:pt x="1611" y="1850"/>
                    <a:pt x="1415" y="1675"/>
                    <a:pt x="1239" y="1487"/>
                  </a:cubicBezTo>
                  <a:cubicBezTo>
                    <a:pt x="1078" y="1309"/>
                    <a:pt x="950" y="1132"/>
                    <a:pt x="848" y="951"/>
                  </a:cubicBezTo>
                  <a:cubicBezTo>
                    <a:pt x="775" y="812"/>
                    <a:pt x="722" y="671"/>
                    <a:pt x="684" y="523"/>
                  </a:cubicBezTo>
                  <a:cubicBezTo>
                    <a:pt x="668" y="446"/>
                    <a:pt x="657" y="368"/>
                    <a:pt x="650" y="289"/>
                  </a:cubicBezTo>
                  <a:cubicBezTo>
                    <a:pt x="664" y="229"/>
                    <a:pt x="661" y="200"/>
                    <a:pt x="650" y="171"/>
                  </a:cubicBezTo>
                  <a:cubicBezTo>
                    <a:pt x="641" y="135"/>
                    <a:pt x="641" y="115"/>
                    <a:pt x="641" y="97"/>
                  </a:cubicBezTo>
                  <a:cubicBezTo>
                    <a:pt x="643" y="45"/>
                    <a:pt x="592" y="6"/>
                    <a:pt x="543" y="0"/>
                  </a:cubicBezTo>
                  <a:close/>
                </a:path>
              </a:pathLst>
            </a:custGeom>
            <a:solidFill>
              <a:srgbClr val="9098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77" name="Google Shape;4277;p16"/>
            <p:cNvSpPr/>
            <p:nvPr/>
          </p:nvSpPr>
          <p:spPr>
            <a:xfrm>
              <a:off x="3946875" y="1421525"/>
              <a:ext cx="74775" cy="210100"/>
            </a:xfrm>
            <a:custGeom>
              <a:avLst/>
              <a:gdLst/>
              <a:ahLst/>
              <a:cxnLst/>
              <a:rect l="l" t="t" r="r" b="b"/>
              <a:pathLst>
                <a:path w="2991" h="8404" extrusionOk="0">
                  <a:moveTo>
                    <a:pt x="1780" y="1"/>
                  </a:moveTo>
                  <a:cubicBezTo>
                    <a:pt x="1688" y="1"/>
                    <a:pt x="1616" y="61"/>
                    <a:pt x="1601" y="146"/>
                  </a:cubicBezTo>
                  <a:cubicBezTo>
                    <a:pt x="1568" y="298"/>
                    <a:pt x="1532" y="450"/>
                    <a:pt x="1489" y="601"/>
                  </a:cubicBezTo>
                  <a:cubicBezTo>
                    <a:pt x="1407" y="849"/>
                    <a:pt x="1296" y="1108"/>
                    <a:pt x="1155" y="1389"/>
                  </a:cubicBezTo>
                  <a:cubicBezTo>
                    <a:pt x="1063" y="1569"/>
                    <a:pt x="963" y="1746"/>
                    <a:pt x="864" y="1921"/>
                  </a:cubicBezTo>
                  <a:cubicBezTo>
                    <a:pt x="806" y="2021"/>
                    <a:pt x="749" y="2122"/>
                    <a:pt x="693" y="2224"/>
                  </a:cubicBezTo>
                  <a:cubicBezTo>
                    <a:pt x="512" y="2551"/>
                    <a:pt x="383" y="2826"/>
                    <a:pt x="286" y="3090"/>
                  </a:cubicBezTo>
                  <a:cubicBezTo>
                    <a:pt x="173" y="3393"/>
                    <a:pt x="100" y="3723"/>
                    <a:pt x="65" y="4070"/>
                  </a:cubicBezTo>
                  <a:cubicBezTo>
                    <a:pt x="1" y="4743"/>
                    <a:pt x="115" y="5427"/>
                    <a:pt x="250" y="6126"/>
                  </a:cubicBezTo>
                  <a:lnTo>
                    <a:pt x="308" y="6415"/>
                  </a:lnTo>
                  <a:cubicBezTo>
                    <a:pt x="361" y="6679"/>
                    <a:pt x="413" y="6942"/>
                    <a:pt x="459" y="7206"/>
                  </a:cubicBezTo>
                  <a:cubicBezTo>
                    <a:pt x="487" y="7373"/>
                    <a:pt x="512" y="7541"/>
                    <a:pt x="532" y="7708"/>
                  </a:cubicBezTo>
                  <a:cubicBezTo>
                    <a:pt x="555" y="7894"/>
                    <a:pt x="568" y="8084"/>
                    <a:pt x="576" y="8274"/>
                  </a:cubicBezTo>
                  <a:cubicBezTo>
                    <a:pt x="582" y="8340"/>
                    <a:pt x="633" y="8391"/>
                    <a:pt x="693" y="8403"/>
                  </a:cubicBezTo>
                  <a:lnTo>
                    <a:pt x="700" y="8403"/>
                  </a:lnTo>
                  <a:cubicBezTo>
                    <a:pt x="703" y="8403"/>
                    <a:pt x="707" y="8403"/>
                    <a:pt x="710" y="8403"/>
                  </a:cubicBezTo>
                  <a:cubicBezTo>
                    <a:pt x="743" y="8403"/>
                    <a:pt x="780" y="8391"/>
                    <a:pt x="808" y="8368"/>
                  </a:cubicBezTo>
                  <a:cubicBezTo>
                    <a:pt x="834" y="8347"/>
                    <a:pt x="849" y="8318"/>
                    <a:pt x="854" y="8289"/>
                  </a:cubicBezTo>
                  <a:cubicBezTo>
                    <a:pt x="877" y="7973"/>
                    <a:pt x="936" y="7657"/>
                    <a:pt x="1027" y="7350"/>
                  </a:cubicBezTo>
                  <a:cubicBezTo>
                    <a:pt x="1117" y="7071"/>
                    <a:pt x="1237" y="6788"/>
                    <a:pt x="1394" y="6485"/>
                  </a:cubicBezTo>
                  <a:cubicBezTo>
                    <a:pt x="1546" y="6187"/>
                    <a:pt x="1727" y="5898"/>
                    <a:pt x="1904" y="5618"/>
                  </a:cubicBezTo>
                  <a:cubicBezTo>
                    <a:pt x="2096" y="5315"/>
                    <a:pt x="2271" y="5035"/>
                    <a:pt x="2441" y="4747"/>
                  </a:cubicBezTo>
                  <a:cubicBezTo>
                    <a:pt x="2534" y="4585"/>
                    <a:pt x="2623" y="4421"/>
                    <a:pt x="2701" y="4255"/>
                  </a:cubicBezTo>
                  <a:cubicBezTo>
                    <a:pt x="2764" y="4120"/>
                    <a:pt x="2817" y="3973"/>
                    <a:pt x="2873" y="3775"/>
                  </a:cubicBezTo>
                  <a:cubicBezTo>
                    <a:pt x="2954" y="3501"/>
                    <a:pt x="2991" y="3199"/>
                    <a:pt x="2988" y="2852"/>
                  </a:cubicBezTo>
                  <a:cubicBezTo>
                    <a:pt x="2984" y="2561"/>
                    <a:pt x="2931" y="2245"/>
                    <a:pt x="2824" y="1883"/>
                  </a:cubicBezTo>
                  <a:cubicBezTo>
                    <a:pt x="2742" y="1603"/>
                    <a:pt x="2622" y="1318"/>
                    <a:pt x="2459" y="1013"/>
                  </a:cubicBezTo>
                  <a:cubicBezTo>
                    <a:pt x="2316" y="743"/>
                    <a:pt x="2144" y="469"/>
                    <a:pt x="1950" y="196"/>
                  </a:cubicBezTo>
                  <a:cubicBezTo>
                    <a:pt x="1961" y="104"/>
                    <a:pt x="1896" y="16"/>
                    <a:pt x="1805" y="2"/>
                  </a:cubicBezTo>
                  <a:cubicBezTo>
                    <a:pt x="1796" y="1"/>
                    <a:pt x="1788" y="1"/>
                    <a:pt x="1780" y="1"/>
                  </a:cubicBezTo>
                  <a:close/>
                </a:path>
              </a:pathLst>
            </a:custGeom>
            <a:solidFill>
              <a:srgbClr val="9098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78" name="Google Shape;4278;p16"/>
            <p:cNvSpPr/>
            <p:nvPr/>
          </p:nvSpPr>
          <p:spPr>
            <a:xfrm>
              <a:off x="3878700" y="1320300"/>
              <a:ext cx="99450" cy="141225"/>
            </a:xfrm>
            <a:custGeom>
              <a:avLst/>
              <a:gdLst/>
              <a:ahLst/>
              <a:cxnLst/>
              <a:rect l="l" t="t" r="r" b="b"/>
              <a:pathLst>
                <a:path w="3978" h="5649" extrusionOk="0">
                  <a:moveTo>
                    <a:pt x="3768" y="0"/>
                  </a:moveTo>
                  <a:cubicBezTo>
                    <a:pt x="3731" y="0"/>
                    <a:pt x="3692" y="9"/>
                    <a:pt x="3668" y="32"/>
                  </a:cubicBezTo>
                  <a:cubicBezTo>
                    <a:pt x="3552" y="140"/>
                    <a:pt x="3426" y="239"/>
                    <a:pt x="3282" y="338"/>
                  </a:cubicBezTo>
                  <a:cubicBezTo>
                    <a:pt x="3143" y="433"/>
                    <a:pt x="2988" y="516"/>
                    <a:pt x="2838" y="597"/>
                  </a:cubicBezTo>
                  <a:cubicBezTo>
                    <a:pt x="2743" y="647"/>
                    <a:pt x="2643" y="699"/>
                    <a:pt x="2542" y="750"/>
                  </a:cubicBezTo>
                  <a:cubicBezTo>
                    <a:pt x="2187" y="933"/>
                    <a:pt x="1821" y="1121"/>
                    <a:pt x="1501" y="1375"/>
                  </a:cubicBezTo>
                  <a:cubicBezTo>
                    <a:pt x="1329" y="1514"/>
                    <a:pt x="1165" y="1682"/>
                    <a:pt x="1020" y="1878"/>
                  </a:cubicBezTo>
                  <a:cubicBezTo>
                    <a:pt x="885" y="2057"/>
                    <a:pt x="761" y="2273"/>
                    <a:pt x="643" y="2536"/>
                  </a:cubicBezTo>
                  <a:cubicBezTo>
                    <a:pt x="547" y="2744"/>
                    <a:pt x="475" y="2955"/>
                    <a:pt x="399" y="3212"/>
                  </a:cubicBezTo>
                  <a:cubicBezTo>
                    <a:pt x="315" y="3492"/>
                    <a:pt x="257" y="3777"/>
                    <a:pt x="215" y="3989"/>
                  </a:cubicBezTo>
                  <a:cubicBezTo>
                    <a:pt x="171" y="4229"/>
                    <a:pt x="134" y="4467"/>
                    <a:pt x="99" y="4710"/>
                  </a:cubicBezTo>
                  <a:lnTo>
                    <a:pt x="76" y="4884"/>
                  </a:lnTo>
                  <a:lnTo>
                    <a:pt x="52" y="5058"/>
                  </a:lnTo>
                  <a:lnTo>
                    <a:pt x="42" y="5144"/>
                  </a:lnTo>
                  <a:lnTo>
                    <a:pt x="30" y="5229"/>
                  </a:lnTo>
                  <a:cubicBezTo>
                    <a:pt x="26" y="5266"/>
                    <a:pt x="23" y="5302"/>
                    <a:pt x="20" y="5339"/>
                  </a:cubicBezTo>
                  <a:cubicBezTo>
                    <a:pt x="16" y="5375"/>
                    <a:pt x="13" y="5414"/>
                    <a:pt x="9" y="5450"/>
                  </a:cubicBezTo>
                  <a:cubicBezTo>
                    <a:pt x="0" y="5532"/>
                    <a:pt x="37" y="5604"/>
                    <a:pt x="108" y="5637"/>
                  </a:cubicBezTo>
                  <a:cubicBezTo>
                    <a:pt x="128" y="5641"/>
                    <a:pt x="145" y="5647"/>
                    <a:pt x="162" y="5648"/>
                  </a:cubicBezTo>
                  <a:cubicBezTo>
                    <a:pt x="168" y="5649"/>
                    <a:pt x="174" y="5649"/>
                    <a:pt x="180" y="5649"/>
                  </a:cubicBezTo>
                  <a:cubicBezTo>
                    <a:pt x="246" y="5649"/>
                    <a:pt x="309" y="5612"/>
                    <a:pt x="342" y="5549"/>
                  </a:cubicBezTo>
                  <a:cubicBezTo>
                    <a:pt x="382" y="5471"/>
                    <a:pt x="428" y="5395"/>
                    <a:pt x="473" y="5321"/>
                  </a:cubicBezTo>
                  <a:cubicBezTo>
                    <a:pt x="698" y="4972"/>
                    <a:pt x="988" y="4638"/>
                    <a:pt x="1385" y="4272"/>
                  </a:cubicBezTo>
                  <a:cubicBezTo>
                    <a:pt x="1594" y="4080"/>
                    <a:pt x="1810" y="3902"/>
                    <a:pt x="2024" y="3723"/>
                  </a:cubicBezTo>
                  <a:cubicBezTo>
                    <a:pt x="2440" y="3379"/>
                    <a:pt x="2870" y="3024"/>
                    <a:pt x="3223" y="2603"/>
                  </a:cubicBezTo>
                  <a:cubicBezTo>
                    <a:pt x="3489" y="2287"/>
                    <a:pt x="3684" y="1942"/>
                    <a:pt x="3805" y="1579"/>
                  </a:cubicBezTo>
                  <a:cubicBezTo>
                    <a:pt x="3935" y="1178"/>
                    <a:pt x="3977" y="735"/>
                    <a:pt x="3928" y="223"/>
                  </a:cubicBezTo>
                  <a:cubicBezTo>
                    <a:pt x="3947" y="173"/>
                    <a:pt x="3937" y="115"/>
                    <a:pt x="3905" y="72"/>
                  </a:cubicBezTo>
                  <a:cubicBezTo>
                    <a:pt x="3878" y="35"/>
                    <a:pt x="3839" y="9"/>
                    <a:pt x="3796" y="2"/>
                  </a:cubicBezTo>
                  <a:cubicBezTo>
                    <a:pt x="3787" y="1"/>
                    <a:pt x="3778" y="0"/>
                    <a:pt x="3768" y="0"/>
                  </a:cubicBezTo>
                  <a:close/>
                </a:path>
              </a:pathLst>
            </a:custGeom>
            <a:solidFill>
              <a:srgbClr val="9098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79" name="Google Shape;4279;p16"/>
            <p:cNvSpPr/>
            <p:nvPr/>
          </p:nvSpPr>
          <p:spPr>
            <a:xfrm>
              <a:off x="4358625" y="785175"/>
              <a:ext cx="44325" cy="73425"/>
            </a:xfrm>
            <a:custGeom>
              <a:avLst/>
              <a:gdLst/>
              <a:ahLst/>
              <a:cxnLst/>
              <a:rect l="l" t="t" r="r" b="b"/>
              <a:pathLst>
                <a:path w="1773" h="2937" extrusionOk="0">
                  <a:moveTo>
                    <a:pt x="1" y="0"/>
                  </a:moveTo>
                  <a:cubicBezTo>
                    <a:pt x="164" y="380"/>
                    <a:pt x="307" y="767"/>
                    <a:pt x="459" y="1149"/>
                  </a:cubicBezTo>
                  <a:cubicBezTo>
                    <a:pt x="610" y="1526"/>
                    <a:pt x="772" y="1899"/>
                    <a:pt x="980" y="2247"/>
                  </a:cubicBezTo>
                  <a:lnTo>
                    <a:pt x="963" y="2220"/>
                  </a:lnTo>
                  <a:lnTo>
                    <a:pt x="963" y="2220"/>
                  </a:lnTo>
                  <a:cubicBezTo>
                    <a:pt x="1104" y="2448"/>
                    <a:pt x="1262" y="2662"/>
                    <a:pt x="1456" y="2850"/>
                  </a:cubicBezTo>
                  <a:cubicBezTo>
                    <a:pt x="1487" y="2880"/>
                    <a:pt x="1520" y="2908"/>
                    <a:pt x="1555" y="2936"/>
                  </a:cubicBezTo>
                  <a:cubicBezTo>
                    <a:pt x="1599" y="2880"/>
                    <a:pt x="1644" y="2829"/>
                    <a:pt x="1684" y="2770"/>
                  </a:cubicBezTo>
                  <a:cubicBezTo>
                    <a:pt x="1703" y="2739"/>
                    <a:pt x="1737" y="2725"/>
                    <a:pt x="1773" y="2722"/>
                  </a:cubicBezTo>
                  <a:cubicBezTo>
                    <a:pt x="1579" y="2342"/>
                    <a:pt x="1351" y="1904"/>
                    <a:pt x="1105" y="1480"/>
                  </a:cubicBezTo>
                  <a:cubicBezTo>
                    <a:pt x="745" y="867"/>
                    <a:pt x="387" y="387"/>
                    <a:pt x="1" y="0"/>
                  </a:cubicBezTo>
                  <a:close/>
                </a:path>
              </a:pathLst>
            </a:custGeom>
            <a:solidFill>
              <a:srgbClr val="AAB5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80" name="Google Shape;4280;p16"/>
            <p:cNvSpPr/>
            <p:nvPr/>
          </p:nvSpPr>
          <p:spPr>
            <a:xfrm>
              <a:off x="4314750" y="401925"/>
              <a:ext cx="91775" cy="164300"/>
            </a:xfrm>
            <a:custGeom>
              <a:avLst/>
              <a:gdLst/>
              <a:ahLst/>
              <a:cxnLst/>
              <a:rect l="l" t="t" r="r" b="b"/>
              <a:pathLst>
                <a:path w="3671" h="6572" extrusionOk="0">
                  <a:moveTo>
                    <a:pt x="3515" y="4550"/>
                  </a:moveTo>
                  <a:lnTo>
                    <a:pt x="3515" y="4550"/>
                  </a:lnTo>
                  <a:cubicBezTo>
                    <a:pt x="3516" y="4550"/>
                    <a:pt x="3516" y="4551"/>
                    <a:pt x="3517" y="4552"/>
                  </a:cubicBezTo>
                  <a:lnTo>
                    <a:pt x="3517" y="4552"/>
                  </a:lnTo>
                  <a:cubicBezTo>
                    <a:pt x="3516" y="4551"/>
                    <a:pt x="3515" y="4550"/>
                    <a:pt x="3515" y="4550"/>
                  </a:cubicBezTo>
                  <a:close/>
                  <a:moveTo>
                    <a:pt x="3519" y="4555"/>
                  </a:moveTo>
                  <a:cubicBezTo>
                    <a:pt x="3520" y="4556"/>
                    <a:pt x="3520" y="4556"/>
                    <a:pt x="3520" y="4556"/>
                  </a:cubicBezTo>
                  <a:lnTo>
                    <a:pt x="3520" y="4556"/>
                  </a:lnTo>
                  <a:cubicBezTo>
                    <a:pt x="3520" y="4556"/>
                    <a:pt x="3520" y="4556"/>
                    <a:pt x="3519" y="4555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12" y="81"/>
                    <a:pt x="25" y="163"/>
                    <a:pt x="38" y="245"/>
                  </a:cubicBezTo>
                  <a:cubicBezTo>
                    <a:pt x="81" y="514"/>
                    <a:pt x="124" y="781"/>
                    <a:pt x="181" y="1047"/>
                  </a:cubicBezTo>
                  <a:cubicBezTo>
                    <a:pt x="227" y="1261"/>
                    <a:pt x="292" y="1489"/>
                    <a:pt x="381" y="1747"/>
                  </a:cubicBezTo>
                  <a:cubicBezTo>
                    <a:pt x="522" y="2171"/>
                    <a:pt x="727" y="2603"/>
                    <a:pt x="1002" y="3070"/>
                  </a:cubicBezTo>
                  <a:cubicBezTo>
                    <a:pt x="1273" y="3531"/>
                    <a:pt x="1588" y="3965"/>
                    <a:pt x="1800" y="4248"/>
                  </a:cubicBezTo>
                  <a:lnTo>
                    <a:pt x="2047" y="4570"/>
                  </a:lnTo>
                  <a:cubicBezTo>
                    <a:pt x="2120" y="4663"/>
                    <a:pt x="2192" y="4755"/>
                    <a:pt x="2264" y="4850"/>
                  </a:cubicBezTo>
                  <a:cubicBezTo>
                    <a:pt x="2442" y="5082"/>
                    <a:pt x="2607" y="5324"/>
                    <a:pt x="2768" y="5567"/>
                  </a:cubicBezTo>
                  <a:cubicBezTo>
                    <a:pt x="2988" y="5895"/>
                    <a:pt x="3198" y="6233"/>
                    <a:pt x="3406" y="6572"/>
                  </a:cubicBezTo>
                  <a:cubicBezTo>
                    <a:pt x="3381" y="6479"/>
                    <a:pt x="3367" y="6381"/>
                    <a:pt x="3361" y="6280"/>
                  </a:cubicBezTo>
                  <a:cubicBezTo>
                    <a:pt x="3354" y="6170"/>
                    <a:pt x="3360" y="6051"/>
                    <a:pt x="3400" y="5944"/>
                  </a:cubicBezTo>
                  <a:cubicBezTo>
                    <a:pt x="3430" y="5865"/>
                    <a:pt x="3469" y="5792"/>
                    <a:pt x="3506" y="5719"/>
                  </a:cubicBezTo>
                  <a:cubicBezTo>
                    <a:pt x="3532" y="5663"/>
                    <a:pt x="3558" y="5607"/>
                    <a:pt x="3578" y="5546"/>
                  </a:cubicBezTo>
                  <a:cubicBezTo>
                    <a:pt x="3606" y="5463"/>
                    <a:pt x="3626" y="5381"/>
                    <a:pt x="3643" y="5296"/>
                  </a:cubicBezTo>
                  <a:lnTo>
                    <a:pt x="3643" y="5304"/>
                  </a:lnTo>
                  <a:cubicBezTo>
                    <a:pt x="3663" y="5190"/>
                    <a:pt x="3670" y="5080"/>
                    <a:pt x="3664" y="4965"/>
                  </a:cubicBezTo>
                  <a:cubicBezTo>
                    <a:pt x="3656" y="4889"/>
                    <a:pt x="3639" y="4815"/>
                    <a:pt x="3616" y="4741"/>
                  </a:cubicBezTo>
                  <a:cubicBezTo>
                    <a:pt x="3590" y="4676"/>
                    <a:pt x="3558" y="4618"/>
                    <a:pt x="3522" y="4559"/>
                  </a:cubicBezTo>
                  <a:lnTo>
                    <a:pt x="3522" y="4559"/>
                  </a:lnTo>
                  <a:cubicBezTo>
                    <a:pt x="3523" y="4561"/>
                    <a:pt x="3525" y="4563"/>
                    <a:pt x="3527" y="4564"/>
                  </a:cubicBezTo>
                  <a:cubicBezTo>
                    <a:pt x="3525" y="4561"/>
                    <a:pt x="3522" y="4559"/>
                    <a:pt x="3520" y="4556"/>
                  </a:cubicBezTo>
                  <a:lnTo>
                    <a:pt x="3520" y="4556"/>
                  </a:lnTo>
                  <a:cubicBezTo>
                    <a:pt x="3521" y="4557"/>
                    <a:pt x="3521" y="4558"/>
                    <a:pt x="3522" y="4559"/>
                  </a:cubicBezTo>
                  <a:lnTo>
                    <a:pt x="3522" y="4559"/>
                  </a:lnTo>
                  <a:cubicBezTo>
                    <a:pt x="3520" y="4557"/>
                    <a:pt x="3519" y="4555"/>
                    <a:pt x="3517" y="4552"/>
                  </a:cubicBezTo>
                  <a:lnTo>
                    <a:pt x="3517" y="4552"/>
                  </a:lnTo>
                  <a:cubicBezTo>
                    <a:pt x="3518" y="4553"/>
                    <a:pt x="3519" y="4554"/>
                    <a:pt x="3519" y="4555"/>
                  </a:cubicBezTo>
                  <a:cubicBezTo>
                    <a:pt x="3518" y="4552"/>
                    <a:pt x="3518" y="4551"/>
                    <a:pt x="3515" y="4550"/>
                  </a:cubicBezTo>
                  <a:lnTo>
                    <a:pt x="3515" y="4550"/>
                  </a:lnTo>
                  <a:cubicBezTo>
                    <a:pt x="3515" y="4550"/>
                    <a:pt x="3515" y="4550"/>
                    <a:pt x="3515" y="4550"/>
                  </a:cubicBezTo>
                  <a:lnTo>
                    <a:pt x="3515" y="4550"/>
                  </a:lnTo>
                  <a:cubicBezTo>
                    <a:pt x="3515" y="4550"/>
                    <a:pt x="3515" y="4550"/>
                    <a:pt x="3515" y="4550"/>
                  </a:cubicBezTo>
                  <a:lnTo>
                    <a:pt x="3512" y="4545"/>
                  </a:lnTo>
                  <a:cubicBezTo>
                    <a:pt x="3449" y="4463"/>
                    <a:pt x="3377" y="4392"/>
                    <a:pt x="3298" y="4321"/>
                  </a:cubicBezTo>
                  <a:cubicBezTo>
                    <a:pt x="3104" y="4166"/>
                    <a:pt x="2887" y="4037"/>
                    <a:pt x="2681" y="3896"/>
                  </a:cubicBezTo>
                  <a:cubicBezTo>
                    <a:pt x="2442" y="3735"/>
                    <a:pt x="2212" y="3556"/>
                    <a:pt x="2020" y="3340"/>
                  </a:cubicBezTo>
                  <a:cubicBezTo>
                    <a:pt x="1810" y="3108"/>
                    <a:pt x="1639" y="2846"/>
                    <a:pt x="1514" y="2560"/>
                  </a:cubicBezTo>
                  <a:cubicBezTo>
                    <a:pt x="1399" y="2295"/>
                    <a:pt x="1309" y="2020"/>
                    <a:pt x="1211" y="1747"/>
                  </a:cubicBezTo>
                  <a:cubicBezTo>
                    <a:pt x="1188" y="1681"/>
                    <a:pt x="1165" y="1617"/>
                    <a:pt x="1139" y="1549"/>
                  </a:cubicBezTo>
                  <a:cubicBezTo>
                    <a:pt x="1108" y="1467"/>
                    <a:pt x="1078" y="1383"/>
                    <a:pt x="1040" y="1302"/>
                  </a:cubicBezTo>
                  <a:cubicBezTo>
                    <a:pt x="1002" y="1219"/>
                    <a:pt x="963" y="1137"/>
                    <a:pt x="914" y="1059"/>
                  </a:cubicBezTo>
                  <a:cubicBezTo>
                    <a:pt x="879" y="1006"/>
                    <a:pt x="845" y="952"/>
                    <a:pt x="812" y="900"/>
                  </a:cubicBezTo>
                  <a:cubicBezTo>
                    <a:pt x="674" y="709"/>
                    <a:pt x="519" y="535"/>
                    <a:pt x="355" y="364"/>
                  </a:cubicBezTo>
                  <a:cubicBezTo>
                    <a:pt x="239" y="242"/>
                    <a:pt x="117" y="123"/>
                    <a:pt x="0" y="1"/>
                  </a:cubicBezTo>
                  <a:close/>
                </a:path>
              </a:pathLst>
            </a:custGeom>
            <a:solidFill>
              <a:srgbClr val="AAB5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81" name="Google Shape;4281;p16"/>
            <p:cNvSpPr/>
            <p:nvPr/>
          </p:nvSpPr>
          <p:spPr>
            <a:xfrm>
              <a:off x="4402500" y="515575"/>
              <a:ext cx="100" cy="100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1" y="1"/>
                  </a:moveTo>
                  <a:lnTo>
                    <a:pt x="4" y="4"/>
                  </a:lnTo>
                  <a:cubicBezTo>
                    <a:pt x="2" y="2"/>
                    <a:pt x="2" y="1"/>
                    <a:pt x="1" y="1"/>
                  </a:cubicBezTo>
                  <a:close/>
                </a:path>
              </a:pathLst>
            </a:custGeom>
            <a:solidFill>
              <a:srgbClr val="AAB5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82" name="Google Shape;4282;p16"/>
            <p:cNvSpPr/>
            <p:nvPr/>
          </p:nvSpPr>
          <p:spPr>
            <a:xfrm>
              <a:off x="4335025" y="424550"/>
              <a:ext cx="400" cy="500"/>
            </a:xfrm>
            <a:custGeom>
              <a:avLst/>
              <a:gdLst/>
              <a:ahLst/>
              <a:cxnLst/>
              <a:rect l="l" t="t" r="r" b="b"/>
              <a:pathLst>
                <a:path w="16" h="20" extrusionOk="0">
                  <a:moveTo>
                    <a:pt x="1" y="1"/>
                  </a:moveTo>
                  <a:cubicBezTo>
                    <a:pt x="4" y="8"/>
                    <a:pt x="10" y="15"/>
                    <a:pt x="15" y="19"/>
                  </a:cubicBezTo>
                  <a:cubicBezTo>
                    <a:pt x="10" y="12"/>
                    <a:pt x="4" y="5"/>
                    <a:pt x="1" y="1"/>
                  </a:cubicBezTo>
                  <a:close/>
                </a:path>
              </a:pathLst>
            </a:custGeom>
            <a:solidFill>
              <a:srgbClr val="AAB5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83" name="Google Shape;4283;p16"/>
            <p:cNvSpPr/>
            <p:nvPr/>
          </p:nvSpPr>
          <p:spPr>
            <a:xfrm>
              <a:off x="3999875" y="784875"/>
              <a:ext cx="93525" cy="7575"/>
            </a:xfrm>
            <a:custGeom>
              <a:avLst/>
              <a:gdLst/>
              <a:ahLst/>
              <a:cxnLst/>
              <a:rect l="l" t="t" r="r" b="b"/>
              <a:pathLst>
                <a:path w="3741" h="303" extrusionOk="0">
                  <a:moveTo>
                    <a:pt x="1743" y="1"/>
                  </a:moveTo>
                  <a:cubicBezTo>
                    <a:pt x="1595" y="1"/>
                    <a:pt x="1455" y="6"/>
                    <a:pt x="1320" y="18"/>
                  </a:cubicBezTo>
                  <a:cubicBezTo>
                    <a:pt x="1050" y="41"/>
                    <a:pt x="759" y="96"/>
                    <a:pt x="400" y="186"/>
                  </a:cubicBezTo>
                  <a:cubicBezTo>
                    <a:pt x="265" y="221"/>
                    <a:pt x="131" y="258"/>
                    <a:pt x="1" y="300"/>
                  </a:cubicBezTo>
                  <a:cubicBezTo>
                    <a:pt x="67" y="295"/>
                    <a:pt x="136" y="293"/>
                    <a:pt x="203" y="291"/>
                  </a:cubicBezTo>
                  <a:cubicBezTo>
                    <a:pt x="351" y="288"/>
                    <a:pt x="499" y="287"/>
                    <a:pt x="648" y="287"/>
                  </a:cubicBezTo>
                  <a:cubicBezTo>
                    <a:pt x="925" y="287"/>
                    <a:pt x="1202" y="291"/>
                    <a:pt x="1480" y="297"/>
                  </a:cubicBezTo>
                  <a:cubicBezTo>
                    <a:pt x="1704" y="300"/>
                    <a:pt x="1929" y="302"/>
                    <a:pt x="2153" y="302"/>
                  </a:cubicBezTo>
                  <a:cubicBezTo>
                    <a:pt x="2329" y="302"/>
                    <a:pt x="2506" y="301"/>
                    <a:pt x="2682" y="297"/>
                  </a:cubicBezTo>
                  <a:lnTo>
                    <a:pt x="2682" y="297"/>
                  </a:lnTo>
                  <a:cubicBezTo>
                    <a:pt x="2679" y="298"/>
                    <a:pt x="2675" y="298"/>
                    <a:pt x="2672" y="298"/>
                  </a:cubicBezTo>
                  <a:cubicBezTo>
                    <a:pt x="2962" y="291"/>
                    <a:pt x="3255" y="275"/>
                    <a:pt x="3542" y="238"/>
                  </a:cubicBezTo>
                  <a:cubicBezTo>
                    <a:pt x="3608" y="228"/>
                    <a:pt x="3676" y="219"/>
                    <a:pt x="3741" y="209"/>
                  </a:cubicBezTo>
                  <a:cubicBezTo>
                    <a:pt x="3607" y="191"/>
                    <a:pt x="3476" y="173"/>
                    <a:pt x="3346" y="153"/>
                  </a:cubicBezTo>
                  <a:lnTo>
                    <a:pt x="3236" y="139"/>
                  </a:lnTo>
                  <a:lnTo>
                    <a:pt x="3129" y="124"/>
                  </a:lnTo>
                  <a:cubicBezTo>
                    <a:pt x="2939" y="97"/>
                    <a:pt x="2751" y="73"/>
                    <a:pt x="2563" y="51"/>
                  </a:cubicBezTo>
                  <a:lnTo>
                    <a:pt x="2365" y="31"/>
                  </a:lnTo>
                  <a:cubicBezTo>
                    <a:pt x="2143" y="11"/>
                    <a:pt x="1936" y="1"/>
                    <a:pt x="1743" y="1"/>
                  </a:cubicBezTo>
                  <a:close/>
                </a:path>
              </a:pathLst>
            </a:custGeom>
            <a:solidFill>
              <a:srgbClr val="AAB5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84" name="Google Shape;4284;p16"/>
            <p:cNvSpPr/>
            <p:nvPr/>
          </p:nvSpPr>
          <p:spPr>
            <a:xfrm>
              <a:off x="4125875" y="1157900"/>
              <a:ext cx="49400" cy="126225"/>
            </a:xfrm>
            <a:custGeom>
              <a:avLst/>
              <a:gdLst/>
              <a:ahLst/>
              <a:cxnLst/>
              <a:rect l="l" t="t" r="r" b="b"/>
              <a:pathLst>
                <a:path w="1976" h="5049" extrusionOk="0">
                  <a:moveTo>
                    <a:pt x="0" y="0"/>
                  </a:moveTo>
                  <a:lnTo>
                    <a:pt x="0" y="0"/>
                  </a:lnTo>
                  <a:cubicBezTo>
                    <a:pt x="15" y="137"/>
                    <a:pt x="31" y="270"/>
                    <a:pt x="49" y="401"/>
                  </a:cubicBezTo>
                  <a:cubicBezTo>
                    <a:pt x="173" y="1340"/>
                    <a:pt x="403" y="2215"/>
                    <a:pt x="733" y="2999"/>
                  </a:cubicBezTo>
                  <a:cubicBezTo>
                    <a:pt x="900" y="3397"/>
                    <a:pt x="1115" y="3809"/>
                    <a:pt x="1372" y="4223"/>
                  </a:cubicBezTo>
                  <a:cubicBezTo>
                    <a:pt x="1547" y="4500"/>
                    <a:pt x="1747" y="4773"/>
                    <a:pt x="1975" y="5049"/>
                  </a:cubicBezTo>
                  <a:cubicBezTo>
                    <a:pt x="1934" y="4988"/>
                    <a:pt x="1895" y="4925"/>
                    <a:pt x="1855" y="4861"/>
                  </a:cubicBezTo>
                  <a:cubicBezTo>
                    <a:pt x="1688" y="4592"/>
                    <a:pt x="1530" y="4312"/>
                    <a:pt x="1422" y="4015"/>
                  </a:cubicBezTo>
                  <a:cubicBezTo>
                    <a:pt x="1313" y="3717"/>
                    <a:pt x="1236" y="3404"/>
                    <a:pt x="1237" y="3085"/>
                  </a:cubicBezTo>
                  <a:cubicBezTo>
                    <a:pt x="1239" y="3002"/>
                    <a:pt x="1237" y="2919"/>
                    <a:pt x="1252" y="2835"/>
                  </a:cubicBezTo>
                  <a:cubicBezTo>
                    <a:pt x="1263" y="2765"/>
                    <a:pt x="1277" y="2698"/>
                    <a:pt x="1296" y="2629"/>
                  </a:cubicBezTo>
                  <a:cubicBezTo>
                    <a:pt x="1336" y="2504"/>
                    <a:pt x="1387" y="2382"/>
                    <a:pt x="1421" y="2255"/>
                  </a:cubicBezTo>
                  <a:cubicBezTo>
                    <a:pt x="1432" y="2195"/>
                    <a:pt x="1440" y="2136"/>
                    <a:pt x="1443" y="2073"/>
                  </a:cubicBezTo>
                  <a:lnTo>
                    <a:pt x="1443" y="2071"/>
                  </a:lnTo>
                  <a:lnTo>
                    <a:pt x="1443" y="2068"/>
                  </a:lnTo>
                  <a:cubicBezTo>
                    <a:pt x="1440" y="2044"/>
                    <a:pt x="1437" y="2021"/>
                    <a:pt x="1430" y="1997"/>
                  </a:cubicBezTo>
                  <a:cubicBezTo>
                    <a:pt x="1428" y="1987"/>
                    <a:pt x="1425" y="1975"/>
                    <a:pt x="1422" y="1965"/>
                  </a:cubicBezTo>
                  <a:cubicBezTo>
                    <a:pt x="1414" y="1932"/>
                    <a:pt x="1399" y="1903"/>
                    <a:pt x="1385" y="1875"/>
                  </a:cubicBezTo>
                  <a:cubicBezTo>
                    <a:pt x="1352" y="1829"/>
                    <a:pt x="1322" y="1784"/>
                    <a:pt x="1285" y="1741"/>
                  </a:cubicBezTo>
                  <a:cubicBezTo>
                    <a:pt x="1253" y="1714"/>
                    <a:pt x="1220" y="1691"/>
                    <a:pt x="1184" y="1665"/>
                  </a:cubicBezTo>
                  <a:cubicBezTo>
                    <a:pt x="1048" y="1597"/>
                    <a:pt x="897" y="1556"/>
                    <a:pt x="769" y="1468"/>
                  </a:cubicBezTo>
                  <a:cubicBezTo>
                    <a:pt x="688" y="1412"/>
                    <a:pt x="607" y="1343"/>
                    <a:pt x="548" y="1264"/>
                  </a:cubicBezTo>
                  <a:cubicBezTo>
                    <a:pt x="469" y="1161"/>
                    <a:pt x="403" y="1046"/>
                    <a:pt x="345" y="925"/>
                  </a:cubicBezTo>
                  <a:cubicBezTo>
                    <a:pt x="204" y="628"/>
                    <a:pt x="92" y="319"/>
                    <a:pt x="0" y="0"/>
                  </a:cubicBezTo>
                  <a:close/>
                </a:path>
              </a:pathLst>
            </a:custGeom>
            <a:solidFill>
              <a:srgbClr val="AAB5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85" name="Google Shape;4285;p16"/>
            <p:cNvSpPr/>
            <p:nvPr/>
          </p:nvSpPr>
          <p:spPr>
            <a:xfrm>
              <a:off x="4161950" y="1209700"/>
              <a:ext cx="75" cy="1000"/>
            </a:xfrm>
            <a:custGeom>
              <a:avLst/>
              <a:gdLst/>
              <a:ahLst/>
              <a:cxnLst/>
              <a:rect l="l" t="t" r="r" b="b"/>
              <a:pathLst>
                <a:path w="3" h="40" extrusionOk="0">
                  <a:moveTo>
                    <a:pt x="1" y="1"/>
                  </a:moveTo>
                  <a:cubicBezTo>
                    <a:pt x="1" y="11"/>
                    <a:pt x="2" y="25"/>
                    <a:pt x="2" y="40"/>
                  </a:cubicBezTo>
                  <a:cubicBezTo>
                    <a:pt x="2" y="25"/>
                    <a:pt x="2" y="14"/>
                    <a:pt x="1" y="1"/>
                  </a:cubicBezTo>
                  <a:close/>
                </a:path>
              </a:pathLst>
            </a:custGeom>
            <a:solidFill>
              <a:srgbClr val="AAB5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86" name="Google Shape;4286;p16"/>
            <p:cNvSpPr/>
            <p:nvPr/>
          </p:nvSpPr>
          <p:spPr>
            <a:xfrm>
              <a:off x="4043300" y="1425575"/>
              <a:ext cx="67275" cy="96000"/>
            </a:xfrm>
            <a:custGeom>
              <a:avLst/>
              <a:gdLst/>
              <a:ahLst/>
              <a:cxnLst/>
              <a:rect l="l" t="t" r="r" b="b"/>
              <a:pathLst>
                <a:path w="2691" h="3840" extrusionOk="0">
                  <a:moveTo>
                    <a:pt x="0" y="1"/>
                  </a:moveTo>
                  <a:lnTo>
                    <a:pt x="0" y="1"/>
                  </a:lnTo>
                  <a:cubicBezTo>
                    <a:pt x="246" y="337"/>
                    <a:pt x="523" y="646"/>
                    <a:pt x="777" y="930"/>
                  </a:cubicBezTo>
                  <a:lnTo>
                    <a:pt x="812" y="969"/>
                  </a:lnTo>
                  <a:cubicBezTo>
                    <a:pt x="1018" y="1203"/>
                    <a:pt x="1222" y="1436"/>
                    <a:pt x="1416" y="1680"/>
                  </a:cubicBezTo>
                  <a:cubicBezTo>
                    <a:pt x="1612" y="1925"/>
                    <a:pt x="1784" y="2188"/>
                    <a:pt x="1928" y="2455"/>
                  </a:cubicBezTo>
                  <a:cubicBezTo>
                    <a:pt x="2055" y="2713"/>
                    <a:pt x="2157" y="2978"/>
                    <a:pt x="2226" y="3244"/>
                  </a:cubicBezTo>
                  <a:cubicBezTo>
                    <a:pt x="2258" y="3383"/>
                    <a:pt x="2278" y="3508"/>
                    <a:pt x="2298" y="3627"/>
                  </a:cubicBezTo>
                  <a:cubicBezTo>
                    <a:pt x="2320" y="3760"/>
                    <a:pt x="2363" y="3820"/>
                    <a:pt x="2437" y="3834"/>
                  </a:cubicBezTo>
                  <a:lnTo>
                    <a:pt x="2447" y="3839"/>
                  </a:lnTo>
                  <a:cubicBezTo>
                    <a:pt x="2452" y="3839"/>
                    <a:pt x="2457" y="3839"/>
                    <a:pt x="2462" y="3839"/>
                  </a:cubicBezTo>
                  <a:cubicBezTo>
                    <a:pt x="2490" y="3839"/>
                    <a:pt x="2516" y="3832"/>
                    <a:pt x="2538" y="3820"/>
                  </a:cubicBezTo>
                  <a:cubicBezTo>
                    <a:pt x="2587" y="3706"/>
                    <a:pt x="2628" y="3592"/>
                    <a:pt x="2659" y="3474"/>
                  </a:cubicBezTo>
                  <a:cubicBezTo>
                    <a:pt x="2659" y="3469"/>
                    <a:pt x="2660" y="3467"/>
                    <a:pt x="2660" y="3462"/>
                  </a:cubicBezTo>
                  <a:lnTo>
                    <a:pt x="2660" y="3462"/>
                  </a:lnTo>
                  <a:cubicBezTo>
                    <a:pt x="2660" y="3462"/>
                    <a:pt x="2660" y="3465"/>
                    <a:pt x="2659" y="3465"/>
                  </a:cubicBezTo>
                  <a:cubicBezTo>
                    <a:pt x="2659" y="3465"/>
                    <a:pt x="2659" y="3462"/>
                    <a:pt x="2660" y="3462"/>
                  </a:cubicBezTo>
                  <a:cubicBezTo>
                    <a:pt x="2680" y="3366"/>
                    <a:pt x="2690" y="3268"/>
                    <a:pt x="2690" y="3171"/>
                  </a:cubicBezTo>
                  <a:cubicBezTo>
                    <a:pt x="2686" y="3080"/>
                    <a:pt x="2673" y="2993"/>
                    <a:pt x="2651" y="2906"/>
                  </a:cubicBezTo>
                  <a:cubicBezTo>
                    <a:pt x="2614" y="2787"/>
                    <a:pt x="2558" y="2678"/>
                    <a:pt x="2498" y="2570"/>
                  </a:cubicBezTo>
                  <a:cubicBezTo>
                    <a:pt x="2495" y="2569"/>
                    <a:pt x="2493" y="2566"/>
                    <a:pt x="2492" y="2563"/>
                  </a:cubicBezTo>
                  <a:cubicBezTo>
                    <a:pt x="2492" y="2563"/>
                    <a:pt x="2492" y="2562"/>
                    <a:pt x="2491" y="2562"/>
                  </a:cubicBezTo>
                  <a:cubicBezTo>
                    <a:pt x="2491" y="2559"/>
                    <a:pt x="2488" y="2559"/>
                    <a:pt x="2488" y="2557"/>
                  </a:cubicBezTo>
                  <a:cubicBezTo>
                    <a:pt x="2409" y="2435"/>
                    <a:pt x="2325" y="2319"/>
                    <a:pt x="2235" y="2205"/>
                  </a:cubicBezTo>
                  <a:cubicBezTo>
                    <a:pt x="2136" y="2081"/>
                    <a:pt x="2028" y="1958"/>
                    <a:pt x="1949" y="1818"/>
                  </a:cubicBezTo>
                  <a:cubicBezTo>
                    <a:pt x="1897" y="1724"/>
                    <a:pt x="1851" y="1628"/>
                    <a:pt x="1815" y="1525"/>
                  </a:cubicBezTo>
                  <a:cubicBezTo>
                    <a:pt x="1790" y="1450"/>
                    <a:pt x="1764" y="1371"/>
                    <a:pt x="1739" y="1293"/>
                  </a:cubicBezTo>
                  <a:cubicBezTo>
                    <a:pt x="1715" y="1213"/>
                    <a:pt x="1689" y="1133"/>
                    <a:pt x="1657" y="1055"/>
                  </a:cubicBezTo>
                  <a:cubicBezTo>
                    <a:pt x="1623" y="976"/>
                    <a:pt x="1586" y="901"/>
                    <a:pt x="1544" y="825"/>
                  </a:cubicBezTo>
                  <a:cubicBezTo>
                    <a:pt x="1544" y="824"/>
                    <a:pt x="1543" y="824"/>
                    <a:pt x="1543" y="822"/>
                  </a:cubicBezTo>
                  <a:lnTo>
                    <a:pt x="1543" y="824"/>
                  </a:lnTo>
                  <a:cubicBezTo>
                    <a:pt x="1540" y="819"/>
                    <a:pt x="1538" y="818"/>
                    <a:pt x="1537" y="815"/>
                  </a:cubicBezTo>
                  <a:cubicBezTo>
                    <a:pt x="1508" y="769"/>
                    <a:pt x="1479" y="726"/>
                    <a:pt x="1443" y="689"/>
                  </a:cubicBezTo>
                  <a:cubicBezTo>
                    <a:pt x="1425" y="669"/>
                    <a:pt x="1406" y="647"/>
                    <a:pt x="1386" y="628"/>
                  </a:cubicBezTo>
                  <a:cubicBezTo>
                    <a:pt x="1323" y="572"/>
                    <a:pt x="1257" y="528"/>
                    <a:pt x="1185" y="482"/>
                  </a:cubicBezTo>
                  <a:cubicBezTo>
                    <a:pt x="1184" y="481"/>
                    <a:pt x="1179" y="479"/>
                    <a:pt x="1178" y="478"/>
                  </a:cubicBezTo>
                  <a:cubicBezTo>
                    <a:pt x="1176" y="475"/>
                    <a:pt x="1172" y="475"/>
                    <a:pt x="1171" y="473"/>
                  </a:cubicBezTo>
                  <a:cubicBezTo>
                    <a:pt x="1027" y="402"/>
                    <a:pt x="878" y="348"/>
                    <a:pt x="724" y="298"/>
                  </a:cubicBezTo>
                  <a:cubicBezTo>
                    <a:pt x="556" y="245"/>
                    <a:pt x="386" y="195"/>
                    <a:pt x="228" y="121"/>
                  </a:cubicBezTo>
                  <a:cubicBezTo>
                    <a:pt x="151" y="86"/>
                    <a:pt x="73" y="47"/>
                    <a:pt x="0" y="1"/>
                  </a:cubicBezTo>
                  <a:close/>
                </a:path>
              </a:pathLst>
            </a:custGeom>
            <a:solidFill>
              <a:srgbClr val="AAB5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87" name="Google Shape;4287;p16"/>
            <p:cNvSpPr/>
            <p:nvPr/>
          </p:nvSpPr>
          <p:spPr>
            <a:xfrm>
              <a:off x="4105800" y="1489925"/>
              <a:ext cx="125" cy="125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cubicBezTo>
                    <a:pt x="1" y="2"/>
                    <a:pt x="2" y="3"/>
                    <a:pt x="5" y="5"/>
                  </a:cubicBezTo>
                  <a:cubicBezTo>
                    <a:pt x="2" y="3"/>
                    <a:pt x="2" y="2"/>
                    <a:pt x="1" y="1"/>
                  </a:cubicBezTo>
                  <a:close/>
                </a:path>
              </a:pathLst>
            </a:custGeom>
            <a:solidFill>
              <a:srgbClr val="AAB5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88" name="Google Shape;4288;p16"/>
            <p:cNvSpPr/>
            <p:nvPr/>
          </p:nvSpPr>
          <p:spPr>
            <a:xfrm>
              <a:off x="4105625" y="1489650"/>
              <a:ext cx="125" cy="125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0" y="0"/>
                  </a:moveTo>
                  <a:cubicBezTo>
                    <a:pt x="0" y="2"/>
                    <a:pt x="2" y="4"/>
                    <a:pt x="5" y="4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AAB5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89" name="Google Shape;4289;p16"/>
            <p:cNvSpPr/>
            <p:nvPr/>
          </p:nvSpPr>
          <p:spPr>
            <a:xfrm>
              <a:off x="4105575" y="1489600"/>
              <a:ext cx="75" cy="100"/>
            </a:xfrm>
            <a:custGeom>
              <a:avLst/>
              <a:gdLst/>
              <a:ahLst/>
              <a:cxnLst/>
              <a:rect l="l" t="t" r="r" b="b"/>
              <a:pathLst>
                <a:path w="3" h="4" extrusionOk="0">
                  <a:moveTo>
                    <a:pt x="1" y="1"/>
                  </a:moveTo>
                  <a:lnTo>
                    <a:pt x="1" y="2"/>
                  </a:lnTo>
                  <a:lnTo>
                    <a:pt x="1" y="4"/>
                  </a:lnTo>
                  <a:cubicBezTo>
                    <a:pt x="2" y="2"/>
                    <a:pt x="2" y="1"/>
                    <a:pt x="1" y="1"/>
                  </a:cubicBezTo>
                  <a:close/>
                </a:path>
              </a:pathLst>
            </a:custGeom>
            <a:solidFill>
              <a:srgbClr val="AAB5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90" name="Google Shape;4290;p16"/>
            <p:cNvSpPr/>
            <p:nvPr/>
          </p:nvSpPr>
          <p:spPr>
            <a:xfrm>
              <a:off x="4105550" y="1489500"/>
              <a:ext cx="25" cy="50"/>
            </a:xfrm>
            <a:custGeom>
              <a:avLst/>
              <a:gdLst/>
              <a:ahLst/>
              <a:cxnLst/>
              <a:rect l="l" t="t" r="r" b="b"/>
              <a:pathLst>
                <a:path w="1" h="2" extrusionOk="0">
                  <a:moveTo>
                    <a:pt x="1" y="0"/>
                  </a:moveTo>
                  <a:cubicBezTo>
                    <a:pt x="1" y="0"/>
                    <a:pt x="1" y="2"/>
                    <a:pt x="1" y="0"/>
                  </a:cubicBezTo>
                  <a:cubicBezTo>
                    <a:pt x="1" y="2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AAB5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91" name="Google Shape;4291;p16"/>
            <p:cNvSpPr/>
            <p:nvPr/>
          </p:nvSpPr>
          <p:spPr>
            <a:xfrm>
              <a:off x="4081700" y="1445750"/>
              <a:ext cx="250" cy="425"/>
            </a:xfrm>
            <a:custGeom>
              <a:avLst/>
              <a:gdLst/>
              <a:ahLst/>
              <a:cxnLst/>
              <a:rect l="l" t="t" r="r" b="b"/>
              <a:pathLst>
                <a:path w="10" h="17" extrusionOk="0">
                  <a:moveTo>
                    <a:pt x="1" y="1"/>
                  </a:moveTo>
                  <a:cubicBezTo>
                    <a:pt x="2" y="4"/>
                    <a:pt x="2" y="5"/>
                    <a:pt x="4" y="10"/>
                  </a:cubicBezTo>
                  <a:cubicBezTo>
                    <a:pt x="5" y="11"/>
                    <a:pt x="8" y="15"/>
                    <a:pt x="9" y="17"/>
                  </a:cubicBezTo>
                  <a:cubicBezTo>
                    <a:pt x="7" y="10"/>
                    <a:pt x="2" y="4"/>
                    <a:pt x="1" y="1"/>
                  </a:cubicBezTo>
                  <a:close/>
                </a:path>
              </a:pathLst>
            </a:custGeom>
            <a:solidFill>
              <a:srgbClr val="AAB5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92" name="Google Shape;4292;p16"/>
            <p:cNvSpPr/>
            <p:nvPr/>
          </p:nvSpPr>
          <p:spPr>
            <a:xfrm>
              <a:off x="4077900" y="1441200"/>
              <a:ext cx="75" cy="25"/>
            </a:xfrm>
            <a:custGeom>
              <a:avLst/>
              <a:gdLst/>
              <a:ahLst/>
              <a:cxnLst/>
              <a:rect l="l" t="t" r="r" b="b"/>
              <a:pathLst>
                <a:path w="3" h="1" extrusionOk="0">
                  <a:moveTo>
                    <a:pt x="1" y="1"/>
                  </a:moveTo>
                  <a:cubicBezTo>
                    <a:pt x="2" y="1"/>
                    <a:pt x="2" y="1"/>
                    <a:pt x="1" y="1"/>
                  </a:cubicBezTo>
                  <a:cubicBezTo>
                    <a:pt x="2" y="1"/>
                    <a:pt x="2" y="1"/>
                    <a:pt x="1" y="1"/>
                  </a:cubicBezTo>
                  <a:close/>
                </a:path>
              </a:pathLst>
            </a:custGeom>
            <a:solidFill>
              <a:srgbClr val="AAB5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93" name="Google Shape;4293;p16"/>
            <p:cNvSpPr/>
            <p:nvPr/>
          </p:nvSpPr>
          <p:spPr>
            <a:xfrm>
              <a:off x="3948675" y="1421350"/>
              <a:ext cx="44825" cy="98875"/>
            </a:xfrm>
            <a:custGeom>
              <a:avLst/>
              <a:gdLst/>
              <a:ahLst/>
              <a:cxnLst/>
              <a:rect l="l" t="t" r="r" b="b"/>
              <a:pathLst>
                <a:path w="1793" h="3955" extrusionOk="0">
                  <a:moveTo>
                    <a:pt x="1617" y="1476"/>
                  </a:moveTo>
                  <a:cubicBezTo>
                    <a:pt x="1615" y="1485"/>
                    <a:pt x="1613" y="1494"/>
                    <a:pt x="1610" y="1503"/>
                  </a:cubicBezTo>
                  <a:cubicBezTo>
                    <a:pt x="1614" y="1493"/>
                    <a:pt x="1616" y="1484"/>
                    <a:pt x="1617" y="1476"/>
                  </a:cubicBezTo>
                  <a:close/>
                  <a:moveTo>
                    <a:pt x="1714" y="0"/>
                  </a:moveTo>
                  <a:cubicBezTo>
                    <a:pt x="1620" y="0"/>
                    <a:pt x="1540" y="63"/>
                    <a:pt x="1523" y="154"/>
                  </a:cubicBezTo>
                  <a:cubicBezTo>
                    <a:pt x="1490" y="306"/>
                    <a:pt x="1454" y="460"/>
                    <a:pt x="1411" y="609"/>
                  </a:cubicBezTo>
                  <a:cubicBezTo>
                    <a:pt x="1325" y="868"/>
                    <a:pt x="1214" y="1125"/>
                    <a:pt x="1079" y="1396"/>
                  </a:cubicBezTo>
                  <a:cubicBezTo>
                    <a:pt x="994" y="1562"/>
                    <a:pt x="902" y="1722"/>
                    <a:pt x="812" y="1885"/>
                  </a:cubicBezTo>
                  <a:lnTo>
                    <a:pt x="786" y="1928"/>
                  </a:lnTo>
                  <a:lnTo>
                    <a:pt x="727" y="2028"/>
                  </a:lnTo>
                  <a:lnTo>
                    <a:pt x="615" y="2231"/>
                  </a:lnTo>
                  <a:cubicBezTo>
                    <a:pt x="434" y="2555"/>
                    <a:pt x="303" y="2831"/>
                    <a:pt x="209" y="3097"/>
                  </a:cubicBezTo>
                  <a:cubicBezTo>
                    <a:pt x="108" y="3366"/>
                    <a:pt x="38" y="3656"/>
                    <a:pt x="0" y="3954"/>
                  </a:cubicBezTo>
                  <a:cubicBezTo>
                    <a:pt x="110" y="3841"/>
                    <a:pt x="239" y="3749"/>
                    <a:pt x="365" y="3651"/>
                  </a:cubicBezTo>
                  <a:cubicBezTo>
                    <a:pt x="510" y="3541"/>
                    <a:pt x="650" y="3423"/>
                    <a:pt x="779" y="3292"/>
                  </a:cubicBezTo>
                  <a:cubicBezTo>
                    <a:pt x="849" y="3212"/>
                    <a:pt x="920" y="3129"/>
                    <a:pt x="978" y="3040"/>
                  </a:cubicBezTo>
                  <a:cubicBezTo>
                    <a:pt x="1042" y="2945"/>
                    <a:pt x="1099" y="2847"/>
                    <a:pt x="1155" y="2745"/>
                  </a:cubicBezTo>
                  <a:lnTo>
                    <a:pt x="1155" y="2745"/>
                  </a:lnTo>
                  <a:cubicBezTo>
                    <a:pt x="1151" y="2755"/>
                    <a:pt x="1144" y="2765"/>
                    <a:pt x="1141" y="2774"/>
                  </a:cubicBezTo>
                  <a:cubicBezTo>
                    <a:pt x="1358" y="2363"/>
                    <a:pt x="1508" y="1921"/>
                    <a:pt x="1618" y="1470"/>
                  </a:cubicBezTo>
                  <a:lnTo>
                    <a:pt x="1618" y="1470"/>
                  </a:lnTo>
                  <a:cubicBezTo>
                    <a:pt x="1617" y="1472"/>
                    <a:pt x="1617" y="1474"/>
                    <a:pt x="1617" y="1476"/>
                  </a:cubicBezTo>
                  <a:lnTo>
                    <a:pt x="1617" y="1476"/>
                  </a:lnTo>
                  <a:cubicBezTo>
                    <a:pt x="1728" y="997"/>
                    <a:pt x="1793" y="511"/>
                    <a:pt x="1793" y="22"/>
                  </a:cubicBezTo>
                  <a:cubicBezTo>
                    <a:pt x="1776" y="12"/>
                    <a:pt x="1757" y="5"/>
                    <a:pt x="1738" y="2"/>
                  </a:cubicBezTo>
                  <a:cubicBezTo>
                    <a:pt x="1730" y="1"/>
                    <a:pt x="1722" y="0"/>
                    <a:pt x="1714" y="0"/>
                  </a:cubicBezTo>
                  <a:close/>
                </a:path>
              </a:pathLst>
            </a:custGeom>
            <a:solidFill>
              <a:srgbClr val="AAB5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94" name="Google Shape;4294;p16"/>
            <p:cNvSpPr/>
            <p:nvPr/>
          </p:nvSpPr>
          <p:spPr>
            <a:xfrm>
              <a:off x="3897025" y="1394625"/>
              <a:ext cx="54050" cy="50200"/>
            </a:xfrm>
            <a:custGeom>
              <a:avLst/>
              <a:gdLst/>
              <a:ahLst/>
              <a:cxnLst/>
              <a:rect l="l" t="t" r="r" b="b"/>
              <a:pathLst>
                <a:path w="2162" h="2008" extrusionOk="0">
                  <a:moveTo>
                    <a:pt x="2161" y="1"/>
                  </a:moveTo>
                  <a:cubicBezTo>
                    <a:pt x="1825" y="183"/>
                    <a:pt x="1483" y="354"/>
                    <a:pt x="1154" y="552"/>
                  </a:cubicBezTo>
                  <a:cubicBezTo>
                    <a:pt x="1163" y="546"/>
                    <a:pt x="1174" y="539"/>
                    <a:pt x="1183" y="534"/>
                  </a:cubicBezTo>
                  <a:lnTo>
                    <a:pt x="1183" y="534"/>
                  </a:lnTo>
                  <a:cubicBezTo>
                    <a:pt x="909" y="700"/>
                    <a:pt x="647" y="884"/>
                    <a:pt x="423" y="1115"/>
                  </a:cubicBezTo>
                  <a:cubicBezTo>
                    <a:pt x="382" y="1164"/>
                    <a:pt x="338" y="1210"/>
                    <a:pt x="301" y="1263"/>
                  </a:cubicBezTo>
                  <a:cubicBezTo>
                    <a:pt x="258" y="1322"/>
                    <a:pt x="218" y="1380"/>
                    <a:pt x="185" y="1443"/>
                  </a:cubicBezTo>
                  <a:cubicBezTo>
                    <a:pt x="146" y="1517"/>
                    <a:pt x="110" y="1595"/>
                    <a:pt x="86" y="1675"/>
                  </a:cubicBezTo>
                  <a:cubicBezTo>
                    <a:pt x="70" y="1730"/>
                    <a:pt x="53" y="1783"/>
                    <a:pt x="38" y="1838"/>
                  </a:cubicBezTo>
                  <a:lnTo>
                    <a:pt x="38" y="1832"/>
                  </a:lnTo>
                  <a:cubicBezTo>
                    <a:pt x="37" y="1838"/>
                    <a:pt x="35" y="1845"/>
                    <a:pt x="35" y="1852"/>
                  </a:cubicBezTo>
                  <a:cubicBezTo>
                    <a:pt x="35" y="1849"/>
                    <a:pt x="37" y="1848"/>
                    <a:pt x="37" y="1846"/>
                  </a:cubicBezTo>
                  <a:lnTo>
                    <a:pt x="37" y="1846"/>
                  </a:lnTo>
                  <a:cubicBezTo>
                    <a:pt x="37" y="1848"/>
                    <a:pt x="37" y="1849"/>
                    <a:pt x="35" y="1852"/>
                  </a:cubicBezTo>
                  <a:cubicBezTo>
                    <a:pt x="35" y="1854"/>
                    <a:pt x="34" y="1855"/>
                    <a:pt x="34" y="1859"/>
                  </a:cubicBezTo>
                  <a:cubicBezTo>
                    <a:pt x="23" y="1910"/>
                    <a:pt x="12" y="1957"/>
                    <a:pt x="1" y="2007"/>
                  </a:cubicBezTo>
                  <a:cubicBezTo>
                    <a:pt x="179" y="1776"/>
                    <a:pt x="393" y="1548"/>
                    <a:pt x="654" y="1306"/>
                  </a:cubicBezTo>
                  <a:cubicBezTo>
                    <a:pt x="867" y="1114"/>
                    <a:pt x="1080" y="936"/>
                    <a:pt x="1294" y="760"/>
                  </a:cubicBezTo>
                  <a:cubicBezTo>
                    <a:pt x="1598" y="509"/>
                    <a:pt x="1894" y="262"/>
                    <a:pt x="2161" y="1"/>
                  </a:cubicBezTo>
                  <a:close/>
                </a:path>
              </a:pathLst>
            </a:custGeom>
            <a:solidFill>
              <a:srgbClr val="AAB5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95" name="Google Shape;4295;p16"/>
            <p:cNvSpPr/>
            <p:nvPr/>
          </p:nvSpPr>
          <p:spPr>
            <a:xfrm>
              <a:off x="3867375" y="1293000"/>
              <a:ext cx="40575" cy="19150"/>
            </a:xfrm>
            <a:custGeom>
              <a:avLst/>
              <a:gdLst/>
              <a:ahLst/>
              <a:cxnLst/>
              <a:rect l="l" t="t" r="r" b="b"/>
              <a:pathLst>
                <a:path w="1623" h="766" extrusionOk="0">
                  <a:moveTo>
                    <a:pt x="486" y="370"/>
                  </a:moveTo>
                  <a:lnTo>
                    <a:pt x="486" y="370"/>
                  </a:lnTo>
                  <a:cubicBezTo>
                    <a:pt x="483" y="370"/>
                    <a:pt x="479" y="371"/>
                    <a:pt x="475" y="373"/>
                  </a:cubicBezTo>
                  <a:cubicBezTo>
                    <a:pt x="479" y="372"/>
                    <a:pt x="482" y="371"/>
                    <a:pt x="486" y="370"/>
                  </a:cubicBezTo>
                  <a:close/>
                  <a:moveTo>
                    <a:pt x="1622" y="1"/>
                  </a:moveTo>
                  <a:lnTo>
                    <a:pt x="1622" y="1"/>
                  </a:lnTo>
                  <a:cubicBezTo>
                    <a:pt x="1575" y="30"/>
                    <a:pt x="1529" y="58"/>
                    <a:pt x="1479" y="83"/>
                  </a:cubicBezTo>
                  <a:cubicBezTo>
                    <a:pt x="1402" y="117"/>
                    <a:pt x="1328" y="150"/>
                    <a:pt x="1250" y="175"/>
                  </a:cubicBezTo>
                  <a:cubicBezTo>
                    <a:pt x="1112" y="216"/>
                    <a:pt x="972" y="255"/>
                    <a:pt x="832" y="288"/>
                  </a:cubicBezTo>
                  <a:cubicBezTo>
                    <a:pt x="716" y="312"/>
                    <a:pt x="599" y="338"/>
                    <a:pt x="486" y="370"/>
                  </a:cubicBezTo>
                  <a:lnTo>
                    <a:pt x="486" y="370"/>
                  </a:lnTo>
                  <a:cubicBezTo>
                    <a:pt x="488" y="369"/>
                    <a:pt x="489" y="369"/>
                    <a:pt x="490" y="369"/>
                  </a:cubicBezTo>
                  <a:lnTo>
                    <a:pt x="490" y="369"/>
                  </a:lnTo>
                  <a:cubicBezTo>
                    <a:pt x="431" y="387"/>
                    <a:pt x="372" y="405"/>
                    <a:pt x="318" y="429"/>
                  </a:cubicBezTo>
                  <a:cubicBezTo>
                    <a:pt x="265" y="453"/>
                    <a:pt x="216" y="478"/>
                    <a:pt x="164" y="507"/>
                  </a:cubicBezTo>
                  <a:cubicBezTo>
                    <a:pt x="107" y="542"/>
                    <a:pt x="52" y="583"/>
                    <a:pt x="1" y="623"/>
                  </a:cubicBezTo>
                  <a:cubicBezTo>
                    <a:pt x="6" y="644"/>
                    <a:pt x="15" y="666"/>
                    <a:pt x="29" y="685"/>
                  </a:cubicBezTo>
                  <a:cubicBezTo>
                    <a:pt x="58" y="728"/>
                    <a:pt x="110" y="758"/>
                    <a:pt x="163" y="764"/>
                  </a:cubicBezTo>
                  <a:cubicBezTo>
                    <a:pt x="169" y="765"/>
                    <a:pt x="176" y="766"/>
                    <a:pt x="183" y="766"/>
                  </a:cubicBezTo>
                  <a:cubicBezTo>
                    <a:pt x="201" y="766"/>
                    <a:pt x="221" y="760"/>
                    <a:pt x="239" y="751"/>
                  </a:cubicBezTo>
                  <a:cubicBezTo>
                    <a:pt x="548" y="617"/>
                    <a:pt x="852" y="466"/>
                    <a:pt x="1141" y="298"/>
                  </a:cubicBezTo>
                  <a:cubicBezTo>
                    <a:pt x="1302" y="208"/>
                    <a:pt x="1463" y="109"/>
                    <a:pt x="1622" y="1"/>
                  </a:cubicBezTo>
                  <a:close/>
                </a:path>
              </a:pathLst>
            </a:custGeom>
            <a:solidFill>
              <a:srgbClr val="AAB5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96" name="Google Shape;4296;p16"/>
            <p:cNvSpPr/>
            <p:nvPr/>
          </p:nvSpPr>
          <p:spPr>
            <a:xfrm>
              <a:off x="3870825" y="1305900"/>
              <a:ext cx="350" cy="200"/>
            </a:xfrm>
            <a:custGeom>
              <a:avLst/>
              <a:gdLst/>
              <a:ahLst/>
              <a:cxnLst/>
              <a:rect l="l" t="t" r="r" b="b"/>
              <a:pathLst>
                <a:path w="14" h="8" extrusionOk="0">
                  <a:moveTo>
                    <a:pt x="13" y="1"/>
                  </a:moveTo>
                  <a:cubicBezTo>
                    <a:pt x="12" y="1"/>
                    <a:pt x="9" y="2"/>
                    <a:pt x="6" y="4"/>
                  </a:cubicBezTo>
                  <a:lnTo>
                    <a:pt x="6" y="4"/>
                  </a:lnTo>
                  <a:cubicBezTo>
                    <a:pt x="9" y="2"/>
                    <a:pt x="12" y="1"/>
                    <a:pt x="13" y="1"/>
                  </a:cubicBezTo>
                  <a:close/>
                  <a:moveTo>
                    <a:pt x="6" y="4"/>
                  </a:moveTo>
                  <a:cubicBezTo>
                    <a:pt x="4" y="5"/>
                    <a:pt x="2" y="6"/>
                    <a:pt x="0" y="8"/>
                  </a:cubicBezTo>
                  <a:cubicBezTo>
                    <a:pt x="2" y="6"/>
                    <a:pt x="4" y="5"/>
                    <a:pt x="6" y="4"/>
                  </a:cubicBezTo>
                  <a:close/>
                </a:path>
              </a:pathLst>
            </a:custGeom>
            <a:solidFill>
              <a:srgbClr val="AAB5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97" name="Google Shape;4297;p16"/>
            <p:cNvSpPr/>
            <p:nvPr/>
          </p:nvSpPr>
          <p:spPr>
            <a:xfrm>
              <a:off x="3911550" y="1225925"/>
              <a:ext cx="58725" cy="64675"/>
            </a:xfrm>
            <a:custGeom>
              <a:avLst/>
              <a:gdLst/>
              <a:ahLst/>
              <a:cxnLst/>
              <a:rect l="l" t="t" r="r" b="b"/>
              <a:pathLst>
                <a:path w="2349" h="2587" extrusionOk="0">
                  <a:moveTo>
                    <a:pt x="2349" y="1"/>
                  </a:moveTo>
                  <a:cubicBezTo>
                    <a:pt x="2290" y="44"/>
                    <a:pt x="2228" y="87"/>
                    <a:pt x="2163" y="119"/>
                  </a:cubicBezTo>
                  <a:cubicBezTo>
                    <a:pt x="2089" y="156"/>
                    <a:pt x="2010" y="185"/>
                    <a:pt x="1928" y="209"/>
                  </a:cubicBezTo>
                  <a:cubicBezTo>
                    <a:pt x="1804" y="249"/>
                    <a:pt x="1679" y="274"/>
                    <a:pt x="1554" y="307"/>
                  </a:cubicBezTo>
                  <a:cubicBezTo>
                    <a:pt x="1567" y="303"/>
                    <a:pt x="1579" y="300"/>
                    <a:pt x="1590" y="295"/>
                  </a:cubicBezTo>
                  <a:lnTo>
                    <a:pt x="1590" y="295"/>
                  </a:lnTo>
                  <a:cubicBezTo>
                    <a:pt x="1543" y="310"/>
                    <a:pt x="1490" y="327"/>
                    <a:pt x="1442" y="347"/>
                  </a:cubicBezTo>
                  <a:cubicBezTo>
                    <a:pt x="1402" y="367"/>
                    <a:pt x="1363" y="389"/>
                    <a:pt x="1323" y="413"/>
                  </a:cubicBezTo>
                  <a:cubicBezTo>
                    <a:pt x="1251" y="459"/>
                    <a:pt x="1184" y="509"/>
                    <a:pt x="1122" y="568"/>
                  </a:cubicBezTo>
                  <a:cubicBezTo>
                    <a:pt x="1063" y="636"/>
                    <a:pt x="1014" y="708"/>
                    <a:pt x="970" y="784"/>
                  </a:cubicBezTo>
                  <a:cubicBezTo>
                    <a:pt x="822" y="1070"/>
                    <a:pt x="721" y="1377"/>
                    <a:pt x="602" y="1677"/>
                  </a:cubicBezTo>
                  <a:cubicBezTo>
                    <a:pt x="547" y="1804"/>
                    <a:pt x="494" y="1931"/>
                    <a:pt x="427" y="2053"/>
                  </a:cubicBezTo>
                  <a:cubicBezTo>
                    <a:pt x="368" y="2167"/>
                    <a:pt x="299" y="2276"/>
                    <a:pt x="216" y="2374"/>
                  </a:cubicBezTo>
                  <a:cubicBezTo>
                    <a:pt x="150" y="2448"/>
                    <a:pt x="79" y="2522"/>
                    <a:pt x="0" y="2586"/>
                  </a:cubicBezTo>
                  <a:cubicBezTo>
                    <a:pt x="76" y="2532"/>
                    <a:pt x="152" y="2476"/>
                    <a:pt x="230" y="2418"/>
                  </a:cubicBezTo>
                  <a:cubicBezTo>
                    <a:pt x="761" y="2015"/>
                    <a:pt x="1250" y="1536"/>
                    <a:pt x="1678" y="1002"/>
                  </a:cubicBezTo>
                  <a:cubicBezTo>
                    <a:pt x="1862" y="768"/>
                    <a:pt x="2048" y="497"/>
                    <a:pt x="2247" y="173"/>
                  </a:cubicBezTo>
                  <a:cubicBezTo>
                    <a:pt x="2283" y="116"/>
                    <a:pt x="2317" y="58"/>
                    <a:pt x="2349" y="1"/>
                  </a:cubicBezTo>
                  <a:close/>
                </a:path>
              </a:pathLst>
            </a:custGeom>
            <a:solidFill>
              <a:srgbClr val="AAB5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98" name="Google Shape;4298;p16"/>
            <p:cNvSpPr/>
            <p:nvPr/>
          </p:nvSpPr>
          <p:spPr>
            <a:xfrm>
              <a:off x="4065000" y="454550"/>
              <a:ext cx="94175" cy="77325"/>
            </a:xfrm>
            <a:custGeom>
              <a:avLst/>
              <a:gdLst/>
              <a:ahLst/>
              <a:cxnLst/>
              <a:rect l="l" t="t" r="r" b="b"/>
              <a:pathLst>
                <a:path w="3767" h="3093" extrusionOk="0">
                  <a:moveTo>
                    <a:pt x="3184" y="730"/>
                  </a:moveTo>
                  <a:cubicBezTo>
                    <a:pt x="3178" y="733"/>
                    <a:pt x="3173" y="736"/>
                    <a:pt x="3168" y="740"/>
                  </a:cubicBezTo>
                  <a:lnTo>
                    <a:pt x="3168" y="740"/>
                  </a:lnTo>
                  <a:cubicBezTo>
                    <a:pt x="3173" y="736"/>
                    <a:pt x="3178" y="733"/>
                    <a:pt x="3184" y="730"/>
                  </a:cubicBezTo>
                  <a:close/>
                  <a:moveTo>
                    <a:pt x="3767" y="0"/>
                  </a:moveTo>
                  <a:lnTo>
                    <a:pt x="3767" y="0"/>
                  </a:lnTo>
                  <a:cubicBezTo>
                    <a:pt x="3158" y="144"/>
                    <a:pt x="2645" y="313"/>
                    <a:pt x="2174" y="527"/>
                  </a:cubicBezTo>
                  <a:cubicBezTo>
                    <a:pt x="1865" y="668"/>
                    <a:pt x="1598" y="823"/>
                    <a:pt x="1355" y="995"/>
                  </a:cubicBezTo>
                  <a:cubicBezTo>
                    <a:pt x="1090" y="1186"/>
                    <a:pt x="856" y="1438"/>
                    <a:pt x="670" y="1725"/>
                  </a:cubicBezTo>
                  <a:cubicBezTo>
                    <a:pt x="509" y="1979"/>
                    <a:pt x="392" y="2242"/>
                    <a:pt x="284" y="2489"/>
                  </a:cubicBezTo>
                  <a:cubicBezTo>
                    <a:pt x="189" y="2703"/>
                    <a:pt x="102" y="2903"/>
                    <a:pt x="1" y="3092"/>
                  </a:cubicBezTo>
                  <a:cubicBezTo>
                    <a:pt x="514" y="2719"/>
                    <a:pt x="907" y="2208"/>
                    <a:pt x="1322" y="1731"/>
                  </a:cubicBezTo>
                  <a:cubicBezTo>
                    <a:pt x="1417" y="1617"/>
                    <a:pt x="1516" y="1505"/>
                    <a:pt x="1620" y="1398"/>
                  </a:cubicBezTo>
                  <a:cubicBezTo>
                    <a:pt x="1669" y="1350"/>
                    <a:pt x="1716" y="1301"/>
                    <a:pt x="1763" y="1257"/>
                  </a:cubicBezTo>
                  <a:cubicBezTo>
                    <a:pt x="1825" y="1199"/>
                    <a:pt x="1888" y="1145"/>
                    <a:pt x="1957" y="1100"/>
                  </a:cubicBezTo>
                  <a:cubicBezTo>
                    <a:pt x="2039" y="1050"/>
                    <a:pt x="2121" y="1007"/>
                    <a:pt x="2213" y="978"/>
                  </a:cubicBezTo>
                  <a:cubicBezTo>
                    <a:pt x="2305" y="949"/>
                    <a:pt x="2398" y="926"/>
                    <a:pt x="2493" y="915"/>
                  </a:cubicBezTo>
                  <a:cubicBezTo>
                    <a:pt x="2583" y="905"/>
                    <a:pt x="2674" y="895"/>
                    <a:pt x="2763" y="883"/>
                  </a:cubicBezTo>
                  <a:cubicBezTo>
                    <a:pt x="2818" y="876"/>
                    <a:pt x="2869" y="869"/>
                    <a:pt x="2920" y="855"/>
                  </a:cubicBezTo>
                  <a:cubicBezTo>
                    <a:pt x="2954" y="847"/>
                    <a:pt x="2986" y="836"/>
                    <a:pt x="3019" y="823"/>
                  </a:cubicBezTo>
                  <a:lnTo>
                    <a:pt x="3019" y="823"/>
                  </a:lnTo>
                  <a:cubicBezTo>
                    <a:pt x="3016" y="824"/>
                    <a:pt x="3012" y="825"/>
                    <a:pt x="3009" y="826"/>
                  </a:cubicBezTo>
                  <a:lnTo>
                    <a:pt x="3009" y="826"/>
                  </a:lnTo>
                  <a:cubicBezTo>
                    <a:pt x="3037" y="815"/>
                    <a:pt x="3062" y="803"/>
                    <a:pt x="3089" y="787"/>
                  </a:cubicBezTo>
                  <a:cubicBezTo>
                    <a:pt x="3114" y="774"/>
                    <a:pt x="3138" y="758"/>
                    <a:pt x="3163" y="743"/>
                  </a:cubicBezTo>
                  <a:lnTo>
                    <a:pt x="3163" y="743"/>
                  </a:lnTo>
                  <a:cubicBezTo>
                    <a:pt x="3162" y="743"/>
                    <a:pt x="3161" y="744"/>
                    <a:pt x="3161" y="744"/>
                  </a:cubicBezTo>
                  <a:cubicBezTo>
                    <a:pt x="3163" y="743"/>
                    <a:pt x="3165" y="741"/>
                    <a:pt x="3168" y="740"/>
                  </a:cubicBezTo>
                  <a:lnTo>
                    <a:pt x="3168" y="740"/>
                  </a:lnTo>
                  <a:cubicBezTo>
                    <a:pt x="3166" y="741"/>
                    <a:pt x="3164" y="742"/>
                    <a:pt x="3163" y="743"/>
                  </a:cubicBezTo>
                  <a:lnTo>
                    <a:pt x="3163" y="743"/>
                  </a:lnTo>
                  <a:cubicBezTo>
                    <a:pt x="3207" y="712"/>
                    <a:pt x="3249" y="679"/>
                    <a:pt x="3287" y="641"/>
                  </a:cubicBezTo>
                  <a:cubicBezTo>
                    <a:pt x="3327" y="600"/>
                    <a:pt x="3366" y="562"/>
                    <a:pt x="3405" y="520"/>
                  </a:cubicBezTo>
                  <a:lnTo>
                    <a:pt x="3405" y="520"/>
                  </a:lnTo>
                  <a:cubicBezTo>
                    <a:pt x="3399" y="527"/>
                    <a:pt x="3393" y="533"/>
                    <a:pt x="3388" y="542"/>
                  </a:cubicBezTo>
                  <a:cubicBezTo>
                    <a:pt x="3472" y="440"/>
                    <a:pt x="3550" y="333"/>
                    <a:pt x="3623" y="223"/>
                  </a:cubicBezTo>
                  <a:cubicBezTo>
                    <a:pt x="3672" y="148"/>
                    <a:pt x="3718" y="73"/>
                    <a:pt x="3767" y="0"/>
                  </a:cubicBezTo>
                  <a:close/>
                </a:path>
              </a:pathLst>
            </a:custGeom>
            <a:solidFill>
              <a:srgbClr val="AAB5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99" name="Google Shape;4299;p16"/>
            <p:cNvSpPr/>
            <p:nvPr/>
          </p:nvSpPr>
          <p:spPr>
            <a:xfrm>
              <a:off x="3979150" y="185700"/>
              <a:ext cx="49850" cy="188800"/>
            </a:xfrm>
            <a:custGeom>
              <a:avLst/>
              <a:gdLst/>
              <a:ahLst/>
              <a:cxnLst/>
              <a:rect l="l" t="t" r="r" b="b"/>
              <a:pathLst>
                <a:path w="1994" h="7552" extrusionOk="0">
                  <a:moveTo>
                    <a:pt x="1968" y="3662"/>
                  </a:moveTo>
                  <a:cubicBezTo>
                    <a:pt x="1968" y="3665"/>
                    <a:pt x="1968" y="3668"/>
                    <a:pt x="1969" y="3670"/>
                  </a:cubicBezTo>
                  <a:cubicBezTo>
                    <a:pt x="1969" y="3668"/>
                    <a:pt x="1968" y="3665"/>
                    <a:pt x="1968" y="3662"/>
                  </a:cubicBezTo>
                  <a:close/>
                  <a:moveTo>
                    <a:pt x="1864" y="4880"/>
                  </a:moveTo>
                  <a:lnTo>
                    <a:pt x="1858" y="4890"/>
                  </a:lnTo>
                  <a:cubicBezTo>
                    <a:pt x="1861" y="4887"/>
                    <a:pt x="1862" y="4884"/>
                    <a:pt x="1864" y="4880"/>
                  </a:cubicBezTo>
                  <a:close/>
                  <a:moveTo>
                    <a:pt x="1365" y="4992"/>
                  </a:moveTo>
                  <a:cubicBezTo>
                    <a:pt x="1365" y="4993"/>
                    <a:pt x="1366" y="4994"/>
                    <a:pt x="1367" y="4996"/>
                  </a:cubicBezTo>
                  <a:cubicBezTo>
                    <a:pt x="1366" y="4994"/>
                    <a:pt x="1366" y="4993"/>
                    <a:pt x="1365" y="4992"/>
                  </a:cubicBezTo>
                  <a:close/>
                  <a:moveTo>
                    <a:pt x="1614" y="5135"/>
                  </a:moveTo>
                  <a:cubicBezTo>
                    <a:pt x="1607" y="5137"/>
                    <a:pt x="1602" y="5139"/>
                    <a:pt x="1597" y="5141"/>
                  </a:cubicBezTo>
                  <a:lnTo>
                    <a:pt x="1597" y="5141"/>
                  </a:lnTo>
                  <a:cubicBezTo>
                    <a:pt x="1602" y="5139"/>
                    <a:pt x="1608" y="5137"/>
                    <a:pt x="1614" y="5135"/>
                  </a:cubicBezTo>
                  <a:close/>
                  <a:moveTo>
                    <a:pt x="1596" y="5141"/>
                  </a:moveTo>
                  <a:cubicBezTo>
                    <a:pt x="1593" y="5143"/>
                    <a:pt x="1591" y="5144"/>
                    <a:pt x="1588" y="5145"/>
                  </a:cubicBezTo>
                  <a:cubicBezTo>
                    <a:pt x="1591" y="5144"/>
                    <a:pt x="1593" y="5143"/>
                    <a:pt x="1596" y="5141"/>
                  </a:cubicBezTo>
                  <a:close/>
                  <a:moveTo>
                    <a:pt x="256" y="7107"/>
                  </a:moveTo>
                  <a:lnTo>
                    <a:pt x="256" y="7107"/>
                  </a:lnTo>
                  <a:cubicBezTo>
                    <a:pt x="255" y="7111"/>
                    <a:pt x="253" y="7115"/>
                    <a:pt x="251" y="7118"/>
                  </a:cubicBezTo>
                  <a:lnTo>
                    <a:pt x="251" y="7118"/>
                  </a:lnTo>
                  <a:cubicBezTo>
                    <a:pt x="253" y="7114"/>
                    <a:pt x="255" y="7111"/>
                    <a:pt x="256" y="7107"/>
                  </a:cubicBezTo>
                  <a:close/>
                  <a:moveTo>
                    <a:pt x="1612" y="1"/>
                  </a:moveTo>
                  <a:lnTo>
                    <a:pt x="1612" y="1"/>
                  </a:lnTo>
                  <a:cubicBezTo>
                    <a:pt x="1578" y="39"/>
                    <a:pt x="1546" y="77"/>
                    <a:pt x="1513" y="114"/>
                  </a:cubicBezTo>
                  <a:cubicBezTo>
                    <a:pt x="963" y="765"/>
                    <a:pt x="591" y="1628"/>
                    <a:pt x="410" y="2682"/>
                  </a:cubicBezTo>
                  <a:cubicBezTo>
                    <a:pt x="327" y="3166"/>
                    <a:pt x="298" y="3662"/>
                    <a:pt x="281" y="4126"/>
                  </a:cubicBezTo>
                  <a:cubicBezTo>
                    <a:pt x="274" y="4305"/>
                    <a:pt x="269" y="4486"/>
                    <a:pt x="264" y="4666"/>
                  </a:cubicBezTo>
                  <a:lnTo>
                    <a:pt x="261" y="4867"/>
                  </a:lnTo>
                  <a:cubicBezTo>
                    <a:pt x="255" y="5157"/>
                    <a:pt x="248" y="5405"/>
                    <a:pt x="241" y="5649"/>
                  </a:cubicBezTo>
                  <a:lnTo>
                    <a:pt x="268" y="5592"/>
                  </a:lnTo>
                  <a:lnTo>
                    <a:pt x="268" y="5592"/>
                  </a:lnTo>
                  <a:cubicBezTo>
                    <a:pt x="216" y="6382"/>
                    <a:pt x="133" y="7002"/>
                    <a:pt x="1" y="7551"/>
                  </a:cubicBezTo>
                  <a:cubicBezTo>
                    <a:pt x="2" y="7545"/>
                    <a:pt x="4" y="7544"/>
                    <a:pt x="4" y="7541"/>
                  </a:cubicBezTo>
                  <a:cubicBezTo>
                    <a:pt x="95" y="7405"/>
                    <a:pt x="178" y="7265"/>
                    <a:pt x="251" y="7118"/>
                  </a:cubicBezTo>
                  <a:lnTo>
                    <a:pt x="251" y="7118"/>
                  </a:lnTo>
                  <a:cubicBezTo>
                    <a:pt x="250" y="7120"/>
                    <a:pt x="249" y="7122"/>
                    <a:pt x="248" y="7124"/>
                  </a:cubicBezTo>
                  <a:lnTo>
                    <a:pt x="248" y="7124"/>
                  </a:lnTo>
                  <a:cubicBezTo>
                    <a:pt x="312" y="6989"/>
                    <a:pt x="369" y="6854"/>
                    <a:pt x="413" y="6712"/>
                  </a:cubicBezTo>
                  <a:cubicBezTo>
                    <a:pt x="453" y="6584"/>
                    <a:pt x="483" y="6460"/>
                    <a:pt x="508" y="6332"/>
                  </a:cubicBezTo>
                  <a:cubicBezTo>
                    <a:pt x="511" y="6326"/>
                    <a:pt x="511" y="6319"/>
                    <a:pt x="512" y="6313"/>
                  </a:cubicBezTo>
                  <a:cubicBezTo>
                    <a:pt x="544" y="6131"/>
                    <a:pt x="568" y="5947"/>
                    <a:pt x="590" y="5764"/>
                  </a:cubicBezTo>
                  <a:cubicBezTo>
                    <a:pt x="608" y="5581"/>
                    <a:pt x="628" y="5397"/>
                    <a:pt x="659" y="5217"/>
                  </a:cubicBezTo>
                  <a:cubicBezTo>
                    <a:pt x="687" y="5048"/>
                    <a:pt x="720" y="4881"/>
                    <a:pt x="776" y="4720"/>
                  </a:cubicBezTo>
                  <a:cubicBezTo>
                    <a:pt x="807" y="4630"/>
                    <a:pt x="841" y="4541"/>
                    <a:pt x="880" y="4454"/>
                  </a:cubicBezTo>
                  <a:cubicBezTo>
                    <a:pt x="914" y="4378"/>
                    <a:pt x="956" y="4305"/>
                    <a:pt x="996" y="4233"/>
                  </a:cubicBezTo>
                  <a:cubicBezTo>
                    <a:pt x="1013" y="4202"/>
                    <a:pt x="1048" y="4186"/>
                    <a:pt x="1083" y="4186"/>
                  </a:cubicBezTo>
                  <a:cubicBezTo>
                    <a:pt x="1121" y="4186"/>
                    <a:pt x="1159" y="4204"/>
                    <a:pt x="1174" y="4242"/>
                  </a:cubicBezTo>
                  <a:cubicBezTo>
                    <a:pt x="1273" y="4483"/>
                    <a:pt x="1288" y="4744"/>
                    <a:pt x="1365" y="4992"/>
                  </a:cubicBezTo>
                  <a:lnTo>
                    <a:pt x="1365" y="4992"/>
                  </a:lnTo>
                  <a:cubicBezTo>
                    <a:pt x="1365" y="4991"/>
                    <a:pt x="1365" y="4991"/>
                    <a:pt x="1365" y="4990"/>
                  </a:cubicBezTo>
                  <a:lnTo>
                    <a:pt x="1365" y="4990"/>
                  </a:lnTo>
                  <a:cubicBezTo>
                    <a:pt x="1380" y="5028"/>
                    <a:pt x="1395" y="5063"/>
                    <a:pt x="1416" y="5098"/>
                  </a:cubicBezTo>
                  <a:cubicBezTo>
                    <a:pt x="1417" y="5099"/>
                    <a:pt x="1417" y="5101"/>
                    <a:pt x="1418" y="5104"/>
                  </a:cubicBezTo>
                  <a:cubicBezTo>
                    <a:pt x="1427" y="5114"/>
                    <a:pt x="1434" y="5125"/>
                    <a:pt x="1446" y="5134"/>
                  </a:cubicBezTo>
                  <a:lnTo>
                    <a:pt x="1446" y="5134"/>
                  </a:lnTo>
                  <a:lnTo>
                    <a:pt x="1446" y="5134"/>
                  </a:lnTo>
                  <a:cubicBezTo>
                    <a:pt x="1446" y="5134"/>
                    <a:pt x="1447" y="5134"/>
                    <a:pt x="1447" y="5135"/>
                  </a:cubicBezTo>
                  <a:lnTo>
                    <a:pt x="1447" y="5135"/>
                  </a:lnTo>
                  <a:lnTo>
                    <a:pt x="1446" y="5134"/>
                  </a:lnTo>
                  <a:lnTo>
                    <a:pt x="1446" y="5134"/>
                  </a:lnTo>
                  <a:cubicBezTo>
                    <a:pt x="1446" y="5135"/>
                    <a:pt x="1447" y="5135"/>
                    <a:pt x="1447" y="5135"/>
                  </a:cubicBezTo>
                  <a:lnTo>
                    <a:pt x="1447" y="5135"/>
                  </a:lnTo>
                  <a:lnTo>
                    <a:pt x="1449" y="5137"/>
                  </a:lnTo>
                  <a:cubicBezTo>
                    <a:pt x="1456" y="5142"/>
                    <a:pt x="1463" y="5147"/>
                    <a:pt x="1473" y="5151"/>
                  </a:cubicBezTo>
                  <a:cubicBezTo>
                    <a:pt x="1477" y="5154"/>
                    <a:pt x="1487" y="5157"/>
                    <a:pt x="1495" y="5158"/>
                  </a:cubicBezTo>
                  <a:cubicBezTo>
                    <a:pt x="1502" y="5158"/>
                    <a:pt x="1510" y="5158"/>
                    <a:pt x="1519" y="5161"/>
                  </a:cubicBezTo>
                  <a:cubicBezTo>
                    <a:pt x="1546" y="5156"/>
                    <a:pt x="1571" y="5150"/>
                    <a:pt x="1596" y="5141"/>
                  </a:cubicBezTo>
                  <a:lnTo>
                    <a:pt x="1596" y="5141"/>
                  </a:lnTo>
                  <a:cubicBezTo>
                    <a:pt x="1596" y="5141"/>
                    <a:pt x="1596" y="5141"/>
                    <a:pt x="1596" y="5141"/>
                  </a:cubicBezTo>
                  <a:lnTo>
                    <a:pt x="1596" y="5141"/>
                  </a:lnTo>
                  <a:cubicBezTo>
                    <a:pt x="1596" y="5141"/>
                    <a:pt x="1596" y="5141"/>
                    <a:pt x="1597" y="5141"/>
                  </a:cubicBezTo>
                  <a:lnTo>
                    <a:pt x="1597" y="5141"/>
                  </a:lnTo>
                  <a:cubicBezTo>
                    <a:pt x="1597" y="5141"/>
                    <a:pt x="1597" y="5141"/>
                    <a:pt x="1596" y="5141"/>
                  </a:cubicBezTo>
                  <a:lnTo>
                    <a:pt x="1596" y="5141"/>
                  </a:lnTo>
                  <a:cubicBezTo>
                    <a:pt x="1634" y="5124"/>
                    <a:pt x="1670" y="5105"/>
                    <a:pt x="1706" y="5084"/>
                  </a:cubicBezTo>
                  <a:cubicBezTo>
                    <a:pt x="1733" y="5063"/>
                    <a:pt x="1754" y="5045"/>
                    <a:pt x="1776" y="5020"/>
                  </a:cubicBezTo>
                  <a:cubicBezTo>
                    <a:pt x="1808" y="4980"/>
                    <a:pt x="1833" y="4938"/>
                    <a:pt x="1858" y="4890"/>
                  </a:cubicBezTo>
                  <a:cubicBezTo>
                    <a:pt x="1898" y="4796"/>
                    <a:pt x="1925" y="4697"/>
                    <a:pt x="1944" y="4595"/>
                  </a:cubicBezTo>
                  <a:cubicBezTo>
                    <a:pt x="1994" y="4284"/>
                    <a:pt x="1987" y="3968"/>
                    <a:pt x="1966" y="3650"/>
                  </a:cubicBezTo>
                  <a:lnTo>
                    <a:pt x="1966" y="3650"/>
                  </a:lnTo>
                  <a:cubicBezTo>
                    <a:pt x="1967" y="3654"/>
                    <a:pt x="1967" y="3658"/>
                    <a:pt x="1968" y="3662"/>
                  </a:cubicBezTo>
                  <a:lnTo>
                    <a:pt x="1968" y="3662"/>
                  </a:lnTo>
                  <a:cubicBezTo>
                    <a:pt x="1954" y="3474"/>
                    <a:pt x="1932" y="3283"/>
                    <a:pt x="1905" y="3094"/>
                  </a:cubicBezTo>
                  <a:cubicBezTo>
                    <a:pt x="1882" y="2920"/>
                    <a:pt x="1856" y="2744"/>
                    <a:pt x="1828" y="2571"/>
                  </a:cubicBezTo>
                  <a:cubicBezTo>
                    <a:pt x="1785" y="2314"/>
                    <a:pt x="1732" y="2059"/>
                    <a:pt x="1683" y="1802"/>
                  </a:cubicBezTo>
                  <a:cubicBezTo>
                    <a:pt x="1640" y="1573"/>
                    <a:pt x="1597" y="1346"/>
                    <a:pt x="1571" y="1114"/>
                  </a:cubicBezTo>
                  <a:cubicBezTo>
                    <a:pt x="1546" y="884"/>
                    <a:pt x="1530" y="651"/>
                    <a:pt x="1549" y="421"/>
                  </a:cubicBezTo>
                  <a:cubicBezTo>
                    <a:pt x="1561" y="279"/>
                    <a:pt x="1581" y="140"/>
                    <a:pt x="1612" y="1"/>
                  </a:cubicBezTo>
                  <a:close/>
                </a:path>
              </a:pathLst>
            </a:custGeom>
            <a:solidFill>
              <a:srgbClr val="AAB5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00" name="Google Shape;4300;p16"/>
            <p:cNvSpPr/>
            <p:nvPr/>
          </p:nvSpPr>
          <p:spPr>
            <a:xfrm>
              <a:off x="4015425" y="314175"/>
              <a:ext cx="450" cy="250"/>
            </a:xfrm>
            <a:custGeom>
              <a:avLst/>
              <a:gdLst/>
              <a:ahLst/>
              <a:cxnLst/>
              <a:rect l="l" t="t" r="r" b="b"/>
              <a:pathLst>
                <a:path w="18" h="10" extrusionOk="0">
                  <a:moveTo>
                    <a:pt x="0" y="1"/>
                  </a:moveTo>
                  <a:cubicBezTo>
                    <a:pt x="5" y="3"/>
                    <a:pt x="12" y="6"/>
                    <a:pt x="18" y="9"/>
                  </a:cubicBezTo>
                  <a:cubicBezTo>
                    <a:pt x="12" y="3"/>
                    <a:pt x="8" y="2"/>
                    <a:pt x="0" y="1"/>
                  </a:cubicBezTo>
                  <a:close/>
                </a:path>
              </a:pathLst>
            </a:custGeom>
            <a:solidFill>
              <a:srgbClr val="AAB5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01" name="Google Shape;4301;p16"/>
            <p:cNvSpPr/>
            <p:nvPr/>
          </p:nvSpPr>
          <p:spPr>
            <a:xfrm>
              <a:off x="4014525" y="313000"/>
              <a:ext cx="100" cy="200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1" y="0"/>
                  </a:moveTo>
                  <a:cubicBezTo>
                    <a:pt x="1" y="3"/>
                    <a:pt x="1" y="3"/>
                    <a:pt x="2" y="4"/>
                  </a:cubicBezTo>
                  <a:cubicBezTo>
                    <a:pt x="2" y="4"/>
                    <a:pt x="2" y="6"/>
                    <a:pt x="3" y="7"/>
                  </a:cubicBezTo>
                  <a:cubicBezTo>
                    <a:pt x="2" y="6"/>
                    <a:pt x="2" y="3"/>
                    <a:pt x="1" y="0"/>
                  </a:cubicBezTo>
                  <a:close/>
                </a:path>
              </a:pathLst>
            </a:custGeom>
            <a:solidFill>
              <a:srgbClr val="AAB5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02" name="Google Shape;4302;p16"/>
            <p:cNvSpPr/>
            <p:nvPr/>
          </p:nvSpPr>
          <p:spPr>
            <a:xfrm>
              <a:off x="4025450" y="307775"/>
              <a:ext cx="150" cy="350"/>
            </a:xfrm>
            <a:custGeom>
              <a:avLst/>
              <a:gdLst/>
              <a:ahLst/>
              <a:cxnLst/>
              <a:rect l="l" t="t" r="r" b="b"/>
              <a:pathLst>
                <a:path w="6" h="14" extrusionOk="0">
                  <a:moveTo>
                    <a:pt x="6" y="1"/>
                  </a:moveTo>
                  <a:cubicBezTo>
                    <a:pt x="6" y="2"/>
                    <a:pt x="5" y="3"/>
                    <a:pt x="5" y="4"/>
                  </a:cubicBezTo>
                  <a:lnTo>
                    <a:pt x="5" y="4"/>
                  </a:lnTo>
                  <a:cubicBezTo>
                    <a:pt x="5" y="3"/>
                    <a:pt x="6" y="2"/>
                    <a:pt x="6" y="1"/>
                  </a:cubicBezTo>
                  <a:close/>
                  <a:moveTo>
                    <a:pt x="5" y="4"/>
                  </a:moveTo>
                  <a:cubicBezTo>
                    <a:pt x="4" y="8"/>
                    <a:pt x="2" y="12"/>
                    <a:pt x="0" y="14"/>
                  </a:cubicBezTo>
                  <a:cubicBezTo>
                    <a:pt x="4" y="12"/>
                    <a:pt x="4" y="8"/>
                    <a:pt x="5" y="4"/>
                  </a:cubicBezTo>
                  <a:close/>
                </a:path>
              </a:pathLst>
            </a:custGeom>
            <a:solidFill>
              <a:srgbClr val="AAB5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03" name="Google Shape;4303;p16"/>
            <p:cNvSpPr/>
            <p:nvPr/>
          </p:nvSpPr>
          <p:spPr>
            <a:xfrm>
              <a:off x="4268200" y="34500"/>
              <a:ext cx="161300" cy="85575"/>
            </a:xfrm>
            <a:custGeom>
              <a:avLst/>
              <a:gdLst/>
              <a:ahLst/>
              <a:cxnLst/>
              <a:rect l="l" t="t" r="r" b="b"/>
              <a:pathLst>
                <a:path w="6452" h="3423" extrusionOk="0">
                  <a:moveTo>
                    <a:pt x="1" y="0"/>
                  </a:moveTo>
                  <a:lnTo>
                    <a:pt x="1" y="0"/>
                  </a:lnTo>
                  <a:cubicBezTo>
                    <a:pt x="2" y="5"/>
                    <a:pt x="5" y="7"/>
                    <a:pt x="8" y="12"/>
                  </a:cubicBezTo>
                  <a:cubicBezTo>
                    <a:pt x="278" y="349"/>
                    <a:pt x="611" y="647"/>
                    <a:pt x="1025" y="921"/>
                  </a:cubicBezTo>
                  <a:cubicBezTo>
                    <a:pt x="1825" y="1452"/>
                    <a:pt x="2741" y="1768"/>
                    <a:pt x="3552" y="2047"/>
                  </a:cubicBezTo>
                  <a:lnTo>
                    <a:pt x="3605" y="2069"/>
                  </a:lnTo>
                  <a:cubicBezTo>
                    <a:pt x="4028" y="2218"/>
                    <a:pt x="4458" y="2369"/>
                    <a:pt x="4860" y="2535"/>
                  </a:cubicBezTo>
                  <a:cubicBezTo>
                    <a:pt x="5317" y="2723"/>
                    <a:pt x="5723" y="2935"/>
                    <a:pt x="6107" y="3176"/>
                  </a:cubicBezTo>
                  <a:cubicBezTo>
                    <a:pt x="6216" y="3251"/>
                    <a:pt x="6332" y="3334"/>
                    <a:pt x="6451" y="3423"/>
                  </a:cubicBezTo>
                  <a:cubicBezTo>
                    <a:pt x="6401" y="3347"/>
                    <a:pt x="6352" y="3274"/>
                    <a:pt x="6302" y="3202"/>
                  </a:cubicBezTo>
                  <a:lnTo>
                    <a:pt x="6302" y="3202"/>
                  </a:lnTo>
                  <a:cubicBezTo>
                    <a:pt x="6302" y="3203"/>
                    <a:pt x="6303" y="3203"/>
                    <a:pt x="6303" y="3205"/>
                  </a:cubicBezTo>
                  <a:cubicBezTo>
                    <a:pt x="6066" y="2864"/>
                    <a:pt x="5814" y="2535"/>
                    <a:pt x="5505" y="2260"/>
                  </a:cubicBezTo>
                  <a:lnTo>
                    <a:pt x="5503" y="2257"/>
                  </a:lnTo>
                  <a:cubicBezTo>
                    <a:pt x="5446" y="2209"/>
                    <a:pt x="5389" y="2162"/>
                    <a:pt x="5325" y="2120"/>
                  </a:cubicBezTo>
                  <a:cubicBezTo>
                    <a:pt x="5259" y="2074"/>
                    <a:pt x="5190" y="2033"/>
                    <a:pt x="5119" y="1995"/>
                  </a:cubicBezTo>
                  <a:cubicBezTo>
                    <a:pt x="5011" y="1945"/>
                    <a:pt x="4902" y="1899"/>
                    <a:pt x="4785" y="1867"/>
                  </a:cubicBezTo>
                  <a:cubicBezTo>
                    <a:pt x="4670" y="1834"/>
                    <a:pt x="4555" y="1810"/>
                    <a:pt x="4438" y="1787"/>
                  </a:cubicBezTo>
                  <a:cubicBezTo>
                    <a:pt x="4446" y="1787"/>
                    <a:pt x="4456" y="1790"/>
                    <a:pt x="4464" y="1790"/>
                  </a:cubicBezTo>
                  <a:cubicBezTo>
                    <a:pt x="4268" y="1754"/>
                    <a:pt x="4067" y="1724"/>
                    <a:pt x="3872" y="1676"/>
                  </a:cubicBezTo>
                  <a:cubicBezTo>
                    <a:pt x="3754" y="1651"/>
                    <a:pt x="3635" y="1618"/>
                    <a:pt x="3521" y="1574"/>
                  </a:cubicBezTo>
                  <a:cubicBezTo>
                    <a:pt x="3450" y="1546"/>
                    <a:pt x="3378" y="1517"/>
                    <a:pt x="3306" y="1487"/>
                  </a:cubicBezTo>
                  <a:cubicBezTo>
                    <a:pt x="3006" y="1366"/>
                    <a:pt x="2703" y="1250"/>
                    <a:pt x="2401" y="1134"/>
                  </a:cubicBezTo>
                  <a:cubicBezTo>
                    <a:pt x="1806" y="902"/>
                    <a:pt x="1215" y="667"/>
                    <a:pt x="649" y="372"/>
                  </a:cubicBezTo>
                  <a:cubicBezTo>
                    <a:pt x="428" y="257"/>
                    <a:pt x="211" y="135"/>
                    <a:pt x="1" y="0"/>
                  </a:cubicBezTo>
                  <a:close/>
                </a:path>
              </a:pathLst>
            </a:custGeom>
            <a:solidFill>
              <a:srgbClr val="AAB5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04" name="Google Shape;4304;p16"/>
            <p:cNvSpPr/>
            <p:nvPr/>
          </p:nvSpPr>
          <p:spPr>
            <a:xfrm>
              <a:off x="4022250" y="1294225"/>
              <a:ext cx="93375" cy="202875"/>
            </a:xfrm>
            <a:custGeom>
              <a:avLst/>
              <a:gdLst/>
              <a:ahLst/>
              <a:cxnLst/>
              <a:rect l="l" t="t" r="r" b="b"/>
              <a:pathLst>
                <a:path w="3735" h="8115" extrusionOk="0">
                  <a:moveTo>
                    <a:pt x="141" y="2166"/>
                  </a:moveTo>
                  <a:cubicBezTo>
                    <a:pt x="141" y="2167"/>
                    <a:pt x="141" y="2168"/>
                    <a:pt x="142" y="2169"/>
                  </a:cubicBezTo>
                  <a:lnTo>
                    <a:pt x="142" y="2169"/>
                  </a:lnTo>
                  <a:cubicBezTo>
                    <a:pt x="141" y="2168"/>
                    <a:pt x="141" y="2167"/>
                    <a:pt x="141" y="2166"/>
                  </a:cubicBezTo>
                  <a:close/>
                  <a:moveTo>
                    <a:pt x="142" y="2169"/>
                  </a:moveTo>
                  <a:cubicBezTo>
                    <a:pt x="143" y="2176"/>
                    <a:pt x="145" y="2182"/>
                    <a:pt x="147" y="2188"/>
                  </a:cubicBezTo>
                  <a:cubicBezTo>
                    <a:pt x="146" y="2181"/>
                    <a:pt x="143" y="2176"/>
                    <a:pt x="142" y="2169"/>
                  </a:cubicBezTo>
                  <a:close/>
                  <a:moveTo>
                    <a:pt x="813" y="3171"/>
                  </a:moveTo>
                  <a:cubicBezTo>
                    <a:pt x="815" y="3172"/>
                    <a:pt x="817" y="3173"/>
                    <a:pt x="819" y="3174"/>
                  </a:cubicBezTo>
                  <a:cubicBezTo>
                    <a:pt x="817" y="3173"/>
                    <a:pt x="815" y="3172"/>
                    <a:pt x="813" y="3171"/>
                  </a:cubicBezTo>
                  <a:close/>
                  <a:moveTo>
                    <a:pt x="2086" y="4824"/>
                  </a:moveTo>
                  <a:cubicBezTo>
                    <a:pt x="2088" y="4825"/>
                    <a:pt x="2089" y="4825"/>
                    <a:pt x="2091" y="4825"/>
                  </a:cubicBezTo>
                  <a:lnTo>
                    <a:pt x="2091" y="4825"/>
                  </a:lnTo>
                  <a:cubicBezTo>
                    <a:pt x="2089" y="4825"/>
                    <a:pt x="2088" y="4824"/>
                    <a:pt x="2086" y="4824"/>
                  </a:cubicBezTo>
                  <a:close/>
                  <a:moveTo>
                    <a:pt x="2178" y="4831"/>
                  </a:moveTo>
                  <a:cubicBezTo>
                    <a:pt x="2169" y="4832"/>
                    <a:pt x="2161" y="4832"/>
                    <a:pt x="2152" y="4833"/>
                  </a:cubicBezTo>
                  <a:cubicBezTo>
                    <a:pt x="2162" y="4833"/>
                    <a:pt x="2172" y="4831"/>
                    <a:pt x="2181" y="4831"/>
                  </a:cubicBezTo>
                  <a:cubicBezTo>
                    <a:pt x="2180" y="4831"/>
                    <a:pt x="2179" y="4831"/>
                    <a:pt x="2178" y="4831"/>
                  </a:cubicBezTo>
                  <a:close/>
                  <a:moveTo>
                    <a:pt x="420" y="1"/>
                  </a:moveTo>
                  <a:cubicBezTo>
                    <a:pt x="354" y="5"/>
                    <a:pt x="318" y="31"/>
                    <a:pt x="302" y="80"/>
                  </a:cubicBezTo>
                  <a:cubicBezTo>
                    <a:pt x="266" y="87"/>
                    <a:pt x="216" y="123"/>
                    <a:pt x="201" y="165"/>
                  </a:cubicBezTo>
                  <a:cubicBezTo>
                    <a:pt x="120" y="406"/>
                    <a:pt x="53" y="656"/>
                    <a:pt x="2" y="907"/>
                  </a:cubicBezTo>
                  <a:cubicBezTo>
                    <a:pt x="0" y="998"/>
                    <a:pt x="0" y="1090"/>
                    <a:pt x="2" y="1180"/>
                  </a:cubicBezTo>
                  <a:lnTo>
                    <a:pt x="2" y="1176"/>
                  </a:lnTo>
                  <a:cubicBezTo>
                    <a:pt x="12" y="1511"/>
                    <a:pt x="52" y="1843"/>
                    <a:pt x="141" y="2166"/>
                  </a:cubicBezTo>
                  <a:lnTo>
                    <a:pt x="141" y="2166"/>
                  </a:lnTo>
                  <a:cubicBezTo>
                    <a:pt x="140" y="2165"/>
                    <a:pt x="140" y="2163"/>
                    <a:pt x="140" y="2161"/>
                  </a:cubicBezTo>
                  <a:lnTo>
                    <a:pt x="140" y="2161"/>
                  </a:lnTo>
                  <a:cubicBezTo>
                    <a:pt x="170" y="2267"/>
                    <a:pt x="206" y="2374"/>
                    <a:pt x="252" y="2473"/>
                  </a:cubicBezTo>
                  <a:cubicBezTo>
                    <a:pt x="285" y="2549"/>
                    <a:pt x="325" y="2623"/>
                    <a:pt x="364" y="2697"/>
                  </a:cubicBezTo>
                  <a:cubicBezTo>
                    <a:pt x="364" y="2697"/>
                    <a:pt x="367" y="2697"/>
                    <a:pt x="367" y="2698"/>
                  </a:cubicBezTo>
                  <a:cubicBezTo>
                    <a:pt x="369" y="2702"/>
                    <a:pt x="371" y="2705"/>
                    <a:pt x="374" y="2710"/>
                  </a:cubicBezTo>
                  <a:lnTo>
                    <a:pt x="370" y="2705"/>
                  </a:lnTo>
                  <a:lnTo>
                    <a:pt x="370" y="2705"/>
                  </a:lnTo>
                  <a:cubicBezTo>
                    <a:pt x="371" y="2707"/>
                    <a:pt x="374" y="2710"/>
                    <a:pt x="374" y="2711"/>
                  </a:cubicBezTo>
                  <a:cubicBezTo>
                    <a:pt x="405" y="2763"/>
                    <a:pt x="438" y="2815"/>
                    <a:pt x="479" y="2865"/>
                  </a:cubicBezTo>
                  <a:cubicBezTo>
                    <a:pt x="522" y="2919"/>
                    <a:pt x="563" y="2970"/>
                    <a:pt x="612" y="3018"/>
                  </a:cubicBezTo>
                  <a:cubicBezTo>
                    <a:pt x="611" y="3018"/>
                    <a:pt x="611" y="3016"/>
                    <a:pt x="608" y="3016"/>
                  </a:cubicBezTo>
                  <a:cubicBezTo>
                    <a:pt x="641" y="3047"/>
                    <a:pt x="673" y="3076"/>
                    <a:pt x="708" y="3105"/>
                  </a:cubicBezTo>
                  <a:cubicBezTo>
                    <a:pt x="741" y="3129"/>
                    <a:pt x="777" y="3153"/>
                    <a:pt x="813" y="3171"/>
                  </a:cubicBezTo>
                  <a:lnTo>
                    <a:pt x="813" y="3171"/>
                  </a:lnTo>
                  <a:cubicBezTo>
                    <a:pt x="808" y="3168"/>
                    <a:pt x="802" y="3164"/>
                    <a:pt x="795" y="3159"/>
                  </a:cubicBezTo>
                  <a:lnTo>
                    <a:pt x="795" y="3159"/>
                  </a:lnTo>
                  <a:cubicBezTo>
                    <a:pt x="829" y="3178"/>
                    <a:pt x="865" y="3194"/>
                    <a:pt x="901" y="3207"/>
                  </a:cubicBezTo>
                  <a:cubicBezTo>
                    <a:pt x="920" y="3212"/>
                    <a:pt x="935" y="3217"/>
                    <a:pt x="953" y="3222"/>
                  </a:cubicBezTo>
                  <a:cubicBezTo>
                    <a:pt x="994" y="3231"/>
                    <a:pt x="1034" y="3238"/>
                    <a:pt x="1079" y="3238"/>
                  </a:cubicBezTo>
                  <a:cubicBezTo>
                    <a:pt x="1103" y="3241"/>
                    <a:pt x="1129" y="3241"/>
                    <a:pt x="1157" y="3241"/>
                  </a:cubicBezTo>
                  <a:cubicBezTo>
                    <a:pt x="1238" y="3237"/>
                    <a:pt x="1319" y="3230"/>
                    <a:pt x="1404" y="3227"/>
                  </a:cubicBezTo>
                  <a:cubicBezTo>
                    <a:pt x="1458" y="3227"/>
                    <a:pt x="1513" y="3227"/>
                    <a:pt x="1566" y="3243"/>
                  </a:cubicBezTo>
                  <a:cubicBezTo>
                    <a:pt x="1597" y="3251"/>
                    <a:pt x="1625" y="3263"/>
                    <a:pt x="1654" y="3278"/>
                  </a:cubicBezTo>
                  <a:cubicBezTo>
                    <a:pt x="1674" y="3291"/>
                    <a:pt x="1691" y="3303"/>
                    <a:pt x="1707" y="3320"/>
                  </a:cubicBezTo>
                  <a:cubicBezTo>
                    <a:pt x="1735" y="3345"/>
                    <a:pt x="1755" y="3375"/>
                    <a:pt x="1778" y="3406"/>
                  </a:cubicBezTo>
                  <a:cubicBezTo>
                    <a:pt x="1791" y="3428"/>
                    <a:pt x="1803" y="3445"/>
                    <a:pt x="1813" y="3467"/>
                  </a:cubicBezTo>
                  <a:cubicBezTo>
                    <a:pt x="1843" y="3546"/>
                    <a:pt x="1865" y="3626"/>
                    <a:pt x="1868" y="3711"/>
                  </a:cubicBezTo>
                  <a:cubicBezTo>
                    <a:pt x="1870" y="3787"/>
                    <a:pt x="1870" y="3862"/>
                    <a:pt x="1863" y="3938"/>
                  </a:cubicBezTo>
                  <a:cubicBezTo>
                    <a:pt x="1849" y="4099"/>
                    <a:pt x="1824" y="4261"/>
                    <a:pt x="1822" y="4423"/>
                  </a:cubicBezTo>
                  <a:cubicBezTo>
                    <a:pt x="1826" y="4479"/>
                    <a:pt x="1832" y="4531"/>
                    <a:pt x="1843" y="4585"/>
                  </a:cubicBezTo>
                  <a:cubicBezTo>
                    <a:pt x="1855" y="4617"/>
                    <a:pt x="1869" y="4644"/>
                    <a:pt x="1883" y="4675"/>
                  </a:cubicBezTo>
                  <a:cubicBezTo>
                    <a:pt x="1899" y="4699"/>
                    <a:pt x="1919" y="4720"/>
                    <a:pt x="1939" y="4739"/>
                  </a:cubicBezTo>
                  <a:cubicBezTo>
                    <a:pt x="1964" y="4761"/>
                    <a:pt x="1990" y="4782"/>
                    <a:pt x="2020" y="4799"/>
                  </a:cubicBezTo>
                  <a:cubicBezTo>
                    <a:pt x="2040" y="4810"/>
                    <a:pt x="2061" y="4818"/>
                    <a:pt x="2084" y="4824"/>
                  </a:cubicBezTo>
                  <a:lnTo>
                    <a:pt x="2086" y="4824"/>
                  </a:lnTo>
                  <a:cubicBezTo>
                    <a:pt x="2090" y="4824"/>
                    <a:pt x="2093" y="4824"/>
                    <a:pt x="2097" y="4825"/>
                  </a:cubicBezTo>
                  <a:cubicBezTo>
                    <a:pt x="2095" y="4825"/>
                    <a:pt x="2093" y="4825"/>
                    <a:pt x="2091" y="4825"/>
                  </a:cubicBezTo>
                  <a:lnTo>
                    <a:pt x="2091" y="4825"/>
                  </a:lnTo>
                  <a:cubicBezTo>
                    <a:pt x="2097" y="4827"/>
                    <a:pt x="2103" y="4829"/>
                    <a:pt x="2109" y="4830"/>
                  </a:cubicBezTo>
                  <a:cubicBezTo>
                    <a:pt x="2105" y="4828"/>
                    <a:pt x="2100" y="4828"/>
                    <a:pt x="2097" y="4824"/>
                  </a:cubicBezTo>
                  <a:lnTo>
                    <a:pt x="2097" y="4824"/>
                  </a:lnTo>
                  <a:cubicBezTo>
                    <a:pt x="2122" y="4829"/>
                    <a:pt x="2149" y="4831"/>
                    <a:pt x="2178" y="4831"/>
                  </a:cubicBezTo>
                  <a:lnTo>
                    <a:pt x="2178" y="4831"/>
                  </a:lnTo>
                  <a:cubicBezTo>
                    <a:pt x="2217" y="4829"/>
                    <a:pt x="2256" y="4826"/>
                    <a:pt x="2296" y="4818"/>
                  </a:cubicBezTo>
                  <a:cubicBezTo>
                    <a:pt x="2327" y="4814"/>
                    <a:pt x="2357" y="4811"/>
                    <a:pt x="2387" y="4807"/>
                  </a:cubicBezTo>
                  <a:cubicBezTo>
                    <a:pt x="2418" y="4803"/>
                    <a:pt x="2450" y="4799"/>
                    <a:pt x="2481" y="4799"/>
                  </a:cubicBezTo>
                  <a:cubicBezTo>
                    <a:pt x="2488" y="4799"/>
                    <a:pt x="2495" y="4799"/>
                    <a:pt x="2502" y="4799"/>
                  </a:cubicBezTo>
                  <a:cubicBezTo>
                    <a:pt x="2530" y="4799"/>
                    <a:pt x="2558" y="4802"/>
                    <a:pt x="2586" y="4810"/>
                  </a:cubicBezTo>
                  <a:cubicBezTo>
                    <a:pt x="2650" y="4822"/>
                    <a:pt x="2703" y="4858"/>
                    <a:pt x="2754" y="4897"/>
                  </a:cubicBezTo>
                  <a:cubicBezTo>
                    <a:pt x="2817" y="4946"/>
                    <a:pt x="2877" y="5001"/>
                    <a:pt x="2933" y="5058"/>
                  </a:cubicBezTo>
                  <a:cubicBezTo>
                    <a:pt x="3052" y="5177"/>
                    <a:pt x="3156" y="5312"/>
                    <a:pt x="3243" y="5457"/>
                  </a:cubicBezTo>
                  <a:cubicBezTo>
                    <a:pt x="3330" y="5601"/>
                    <a:pt x="3401" y="5750"/>
                    <a:pt x="3458" y="5907"/>
                  </a:cubicBezTo>
                  <a:cubicBezTo>
                    <a:pt x="3584" y="6262"/>
                    <a:pt x="3656" y="6638"/>
                    <a:pt x="3672" y="7014"/>
                  </a:cubicBezTo>
                  <a:cubicBezTo>
                    <a:pt x="3680" y="7201"/>
                    <a:pt x="3682" y="7389"/>
                    <a:pt x="3670" y="7576"/>
                  </a:cubicBezTo>
                  <a:cubicBezTo>
                    <a:pt x="3660" y="7734"/>
                    <a:pt x="3643" y="7890"/>
                    <a:pt x="3620" y="8047"/>
                  </a:cubicBezTo>
                  <a:lnTo>
                    <a:pt x="3620" y="8114"/>
                  </a:lnTo>
                  <a:cubicBezTo>
                    <a:pt x="3624" y="8056"/>
                    <a:pt x="3634" y="7995"/>
                    <a:pt x="3643" y="7933"/>
                  </a:cubicBezTo>
                  <a:cubicBezTo>
                    <a:pt x="3687" y="7589"/>
                    <a:pt x="3715" y="7225"/>
                    <a:pt x="3722" y="6853"/>
                  </a:cubicBezTo>
                  <a:cubicBezTo>
                    <a:pt x="3735" y="6099"/>
                    <a:pt x="3644" y="5375"/>
                    <a:pt x="3452" y="4706"/>
                  </a:cubicBezTo>
                  <a:cubicBezTo>
                    <a:pt x="3264" y="4038"/>
                    <a:pt x="2932" y="3395"/>
                    <a:pt x="2494" y="2848"/>
                  </a:cubicBezTo>
                  <a:cubicBezTo>
                    <a:pt x="2274" y="2573"/>
                    <a:pt x="2023" y="2336"/>
                    <a:pt x="1807" y="2137"/>
                  </a:cubicBezTo>
                  <a:lnTo>
                    <a:pt x="1678" y="2022"/>
                  </a:lnTo>
                  <a:cubicBezTo>
                    <a:pt x="1477" y="1842"/>
                    <a:pt x="1290" y="1671"/>
                    <a:pt x="1121" y="1487"/>
                  </a:cubicBezTo>
                  <a:cubicBezTo>
                    <a:pt x="963" y="1314"/>
                    <a:pt x="833" y="1140"/>
                    <a:pt x="729" y="957"/>
                  </a:cubicBezTo>
                  <a:cubicBezTo>
                    <a:pt x="658" y="821"/>
                    <a:pt x="606" y="679"/>
                    <a:pt x="568" y="527"/>
                  </a:cubicBezTo>
                  <a:cubicBezTo>
                    <a:pt x="550" y="452"/>
                    <a:pt x="540" y="376"/>
                    <a:pt x="535" y="298"/>
                  </a:cubicBezTo>
                  <a:cubicBezTo>
                    <a:pt x="548" y="235"/>
                    <a:pt x="543" y="206"/>
                    <a:pt x="532" y="176"/>
                  </a:cubicBezTo>
                  <a:cubicBezTo>
                    <a:pt x="526" y="144"/>
                    <a:pt x="526" y="126"/>
                    <a:pt x="526" y="106"/>
                  </a:cubicBezTo>
                  <a:cubicBezTo>
                    <a:pt x="525" y="48"/>
                    <a:pt x="470" y="5"/>
                    <a:pt x="420" y="1"/>
                  </a:cubicBezTo>
                  <a:close/>
                </a:path>
              </a:pathLst>
            </a:custGeom>
            <a:solidFill>
              <a:srgbClr val="6D76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05" name="Google Shape;4305;p16"/>
            <p:cNvSpPr/>
            <p:nvPr/>
          </p:nvSpPr>
          <p:spPr>
            <a:xfrm>
              <a:off x="4031475" y="1361850"/>
              <a:ext cx="50" cy="100"/>
            </a:xfrm>
            <a:custGeom>
              <a:avLst/>
              <a:gdLst/>
              <a:ahLst/>
              <a:cxnLst/>
              <a:rect l="l" t="t" r="r" b="b"/>
              <a:pathLst>
                <a:path w="2" h="4" extrusionOk="0">
                  <a:moveTo>
                    <a:pt x="0" y="0"/>
                  </a:moveTo>
                  <a:cubicBezTo>
                    <a:pt x="0" y="3"/>
                    <a:pt x="2" y="3"/>
                    <a:pt x="0" y="0"/>
                  </a:cubicBezTo>
                  <a:cubicBezTo>
                    <a:pt x="2" y="3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6D76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06" name="Google Shape;4306;p16"/>
            <p:cNvSpPr/>
            <p:nvPr/>
          </p:nvSpPr>
          <p:spPr>
            <a:xfrm>
              <a:off x="4031325" y="13616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D76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07" name="Google Shape;4307;p16"/>
            <p:cNvSpPr/>
            <p:nvPr/>
          </p:nvSpPr>
          <p:spPr>
            <a:xfrm>
              <a:off x="4031225" y="1361425"/>
              <a:ext cx="50" cy="75"/>
            </a:xfrm>
            <a:custGeom>
              <a:avLst/>
              <a:gdLst/>
              <a:ahLst/>
              <a:cxnLst/>
              <a:rect l="l" t="t" r="r" b="b"/>
              <a:pathLst>
                <a:path w="2" h="3" extrusionOk="0">
                  <a:moveTo>
                    <a:pt x="0" y="0"/>
                  </a:moveTo>
                  <a:cubicBezTo>
                    <a:pt x="0" y="2"/>
                    <a:pt x="2" y="3"/>
                    <a:pt x="2" y="3"/>
                  </a:cubicBezTo>
                  <a:cubicBezTo>
                    <a:pt x="2" y="2"/>
                    <a:pt x="0" y="2"/>
                    <a:pt x="0" y="0"/>
                  </a:cubicBezTo>
                  <a:close/>
                </a:path>
              </a:pathLst>
            </a:custGeom>
            <a:solidFill>
              <a:srgbClr val="6D76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08" name="Google Shape;4308;p16"/>
            <p:cNvSpPr/>
            <p:nvPr/>
          </p:nvSpPr>
          <p:spPr>
            <a:xfrm>
              <a:off x="3955125" y="1449175"/>
              <a:ext cx="66825" cy="182650"/>
            </a:xfrm>
            <a:custGeom>
              <a:avLst/>
              <a:gdLst/>
              <a:ahLst/>
              <a:cxnLst/>
              <a:rect l="l" t="t" r="r" b="b"/>
              <a:pathLst>
                <a:path w="2673" h="7306" extrusionOk="0">
                  <a:moveTo>
                    <a:pt x="409" y="2976"/>
                  </a:moveTo>
                  <a:cubicBezTo>
                    <a:pt x="409" y="2978"/>
                    <a:pt x="410" y="2981"/>
                    <a:pt x="410" y="2982"/>
                  </a:cubicBezTo>
                  <a:cubicBezTo>
                    <a:pt x="410" y="2979"/>
                    <a:pt x="409" y="2978"/>
                    <a:pt x="409" y="2976"/>
                  </a:cubicBezTo>
                  <a:close/>
                  <a:moveTo>
                    <a:pt x="2190" y="0"/>
                  </a:moveTo>
                  <a:lnTo>
                    <a:pt x="2190" y="0"/>
                  </a:lnTo>
                  <a:cubicBezTo>
                    <a:pt x="2229" y="210"/>
                    <a:pt x="2259" y="421"/>
                    <a:pt x="2262" y="634"/>
                  </a:cubicBezTo>
                  <a:cubicBezTo>
                    <a:pt x="2262" y="744"/>
                    <a:pt x="2257" y="856"/>
                    <a:pt x="2227" y="964"/>
                  </a:cubicBezTo>
                  <a:cubicBezTo>
                    <a:pt x="2204" y="1036"/>
                    <a:pt x="2170" y="1112"/>
                    <a:pt x="2108" y="1161"/>
                  </a:cubicBezTo>
                  <a:cubicBezTo>
                    <a:pt x="2053" y="1206"/>
                    <a:pt x="1985" y="1234"/>
                    <a:pt x="1914" y="1234"/>
                  </a:cubicBezTo>
                  <a:cubicBezTo>
                    <a:pt x="1902" y="1234"/>
                    <a:pt x="1889" y="1233"/>
                    <a:pt x="1877" y="1231"/>
                  </a:cubicBezTo>
                  <a:cubicBezTo>
                    <a:pt x="1832" y="1226"/>
                    <a:pt x="1785" y="1217"/>
                    <a:pt x="1742" y="1201"/>
                  </a:cubicBezTo>
                  <a:cubicBezTo>
                    <a:pt x="1726" y="1195"/>
                    <a:pt x="1712" y="1190"/>
                    <a:pt x="1699" y="1181"/>
                  </a:cubicBezTo>
                  <a:cubicBezTo>
                    <a:pt x="1684" y="1218"/>
                    <a:pt x="1674" y="1256"/>
                    <a:pt x="1663" y="1295"/>
                  </a:cubicBezTo>
                  <a:cubicBezTo>
                    <a:pt x="1630" y="1463"/>
                    <a:pt x="1617" y="1635"/>
                    <a:pt x="1612" y="1806"/>
                  </a:cubicBezTo>
                  <a:cubicBezTo>
                    <a:pt x="1610" y="2008"/>
                    <a:pt x="1611" y="2211"/>
                    <a:pt x="1605" y="2415"/>
                  </a:cubicBezTo>
                  <a:cubicBezTo>
                    <a:pt x="1602" y="2612"/>
                    <a:pt x="1595" y="2811"/>
                    <a:pt x="1559" y="3005"/>
                  </a:cubicBezTo>
                  <a:cubicBezTo>
                    <a:pt x="1529" y="3163"/>
                    <a:pt x="1490" y="3321"/>
                    <a:pt x="1408" y="3460"/>
                  </a:cubicBezTo>
                  <a:cubicBezTo>
                    <a:pt x="1371" y="3524"/>
                    <a:pt x="1328" y="3583"/>
                    <a:pt x="1275" y="3633"/>
                  </a:cubicBezTo>
                  <a:cubicBezTo>
                    <a:pt x="1220" y="3683"/>
                    <a:pt x="1157" y="3732"/>
                    <a:pt x="1087" y="3762"/>
                  </a:cubicBezTo>
                  <a:cubicBezTo>
                    <a:pt x="1021" y="3794"/>
                    <a:pt x="955" y="3820"/>
                    <a:pt x="880" y="3820"/>
                  </a:cubicBezTo>
                  <a:cubicBezTo>
                    <a:pt x="874" y="3820"/>
                    <a:pt x="869" y="3820"/>
                    <a:pt x="863" y="3820"/>
                  </a:cubicBezTo>
                  <a:cubicBezTo>
                    <a:pt x="811" y="3820"/>
                    <a:pt x="760" y="3808"/>
                    <a:pt x="718" y="3779"/>
                  </a:cubicBezTo>
                  <a:cubicBezTo>
                    <a:pt x="611" y="3709"/>
                    <a:pt x="561" y="3588"/>
                    <a:pt x="527" y="3472"/>
                  </a:cubicBezTo>
                  <a:cubicBezTo>
                    <a:pt x="477" y="3309"/>
                    <a:pt x="453" y="3137"/>
                    <a:pt x="407" y="2973"/>
                  </a:cubicBezTo>
                  <a:lnTo>
                    <a:pt x="407" y="2973"/>
                  </a:lnTo>
                  <a:cubicBezTo>
                    <a:pt x="408" y="2974"/>
                    <a:pt x="408" y="2975"/>
                    <a:pt x="409" y="2976"/>
                  </a:cubicBezTo>
                  <a:cubicBezTo>
                    <a:pt x="407" y="2972"/>
                    <a:pt x="406" y="2968"/>
                    <a:pt x="405" y="2964"/>
                  </a:cubicBezTo>
                  <a:lnTo>
                    <a:pt x="405" y="2964"/>
                  </a:lnTo>
                  <a:cubicBezTo>
                    <a:pt x="405" y="2964"/>
                    <a:pt x="405" y="2964"/>
                    <a:pt x="404" y="2964"/>
                  </a:cubicBezTo>
                  <a:lnTo>
                    <a:pt x="404" y="2964"/>
                  </a:lnTo>
                  <a:cubicBezTo>
                    <a:pt x="404" y="2964"/>
                    <a:pt x="404" y="2964"/>
                    <a:pt x="404" y="2964"/>
                  </a:cubicBezTo>
                  <a:lnTo>
                    <a:pt x="404" y="2964"/>
                  </a:lnTo>
                  <a:cubicBezTo>
                    <a:pt x="399" y="2947"/>
                    <a:pt x="393" y="2930"/>
                    <a:pt x="387" y="2912"/>
                  </a:cubicBezTo>
                  <a:cubicBezTo>
                    <a:pt x="360" y="2955"/>
                    <a:pt x="331" y="2998"/>
                    <a:pt x="305" y="3043"/>
                  </a:cubicBezTo>
                  <a:cubicBezTo>
                    <a:pt x="310" y="3037"/>
                    <a:pt x="314" y="3031"/>
                    <a:pt x="317" y="3024"/>
                  </a:cubicBezTo>
                  <a:lnTo>
                    <a:pt x="317" y="3024"/>
                  </a:lnTo>
                  <a:cubicBezTo>
                    <a:pt x="274" y="3109"/>
                    <a:pt x="232" y="3195"/>
                    <a:pt x="201" y="3287"/>
                  </a:cubicBezTo>
                  <a:cubicBezTo>
                    <a:pt x="168" y="3379"/>
                    <a:pt x="140" y="3471"/>
                    <a:pt x="117" y="3564"/>
                  </a:cubicBezTo>
                  <a:cubicBezTo>
                    <a:pt x="1" y="4092"/>
                    <a:pt x="15" y="4641"/>
                    <a:pt x="18" y="5181"/>
                  </a:cubicBezTo>
                  <a:lnTo>
                    <a:pt x="18" y="5532"/>
                  </a:lnTo>
                  <a:cubicBezTo>
                    <a:pt x="57" y="5721"/>
                    <a:pt x="94" y="5914"/>
                    <a:pt x="129" y="6106"/>
                  </a:cubicBezTo>
                  <a:cubicBezTo>
                    <a:pt x="157" y="6273"/>
                    <a:pt x="182" y="6439"/>
                    <a:pt x="202" y="6609"/>
                  </a:cubicBezTo>
                  <a:cubicBezTo>
                    <a:pt x="222" y="6796"/>
                    <a:pt x="234" y="6982"/>
                    <a:pt x="245" y="7170"/>
                  </a:cubicBezTo>
                  <a:cubicBezTo>
                    <a:pt x="248" y="7235"/>
                    <a:pt x="301" y="7288"/>
                    <a:pt x="367" y="7303"/>
                  </a:cubicBezTo>
                  <a:lnTo>
                    <a:pt x="370" y="7305"/>
                  </a:lnTo>
                  <a:cubicBezTo>
                    <a:pt x="373" y="7306"/>
                    <a:pt x="377" y="7306"/>
                    <a:pt x="380" y="7306"/>
                  </a:cubicBezTo>
                  <a:cubicBezTo>
                    <a:pt x="416" y="7306"/>
                    <a:pt x="455" y="7292"/>
                    <a:pt x="485" y="7270"/>
                  </a:cubicBezTo>
                  <a:cubicBezTo>
                    <a:pt x="512" y="7242"/>
                    <a:pt x="531" y="7214"/>
                    <a:pt x="534" y="7185"/>
                  </a:cubicBezTo>
                  <a:cubicBezTo>
                    <a:pt x="555" y="6866"/>
                    <a:pt x="614" y="6547"/>
                    <a:pt x="708" y="6245"/>
                  </a:cubicBezTo>
                  <a:cubicBezTo>
                    <a:pt x="798" y="5965"/>
                    <a:pt x="916" y="5682"/>
                    <a:pt x="1072" y="5382"/>
                  </a:cubicBezTo>
                  <a:cubicBezTo>
                    <a:pt x="1215" y="5106"/>
                    <a:pt x="1383" y="4834"/>
                    <a:pt x="1546" y="4569"/>
                  </a:cubicBezTo>
                  <a:lnTo>
                    <a:pt x="1582" y="4515"/>
                  </a:lnTo>
                  <a:cubicBezTo>
                    <a:pt x="1773" y="4213"/>
                    <a:pt x="1950" y="3933"/>
                    <a:pt x="2119" y="3644"/>
                  </a:cubicBezTo>
                  <a:cubicBezTo>
                    <a:pt x="2213" y="3483"/>
                    <a:pt x="2302" y="3320"/>
                    <a:pt x="2379" y="3150"/>
                  </a:cubicBezTo>
                  <a:cubicBezTo>
                    <a:pt x="2441" y="3021"/>
                    <a:pt x="2494" y="2873"/>
                    <a:pt x="2556" y="2669"/>
                  </a:cubicBezTo>
                  <a:cubicBezTo>
                    <a:pt x="2635" y="2396"/>
                    <a:pt x="2672" y="2093"/>
                    <a:pt x="2671" y="1746"/>
                  </a:cubicBezTo>
                  <a:cubicBezTo>
                    <a:pt x="2664" y="1448"/>
                    <a:pt x="2611" y="1132"/>
                    <a:pt x="2506" y="776"/>
                  </a:cubicBezTo>
                  <a:cubicBezTo>
                    <a:pt x="2434" y="528"/>
                    <a:pt x="2329" y="275"/>
                    <a:pt x="2190" y="0"/>
                  </a:cubicBezTo>
                  <a:close/>
                </a:path>
              </a:pathLst>
            </a:custGeom>
            <a:solidFill>
              <a:srgbClr val="6D76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09" name="Google Shape;4309;p16"/>
            <p:cNvSpPr/>
            <p:nvPr/>
          </p:nvSpPr>
          <p:spPr>
            <a:xfrm>
              <a:off x="3888700" y="1320125"/>
              <a:ext cx="88950" cy="85475"/>
            </a:xfrm>
            <a:custGeom>
              <a:avLst/>
              <a:gdLst/>
              <a:ahLst/>
              <a:cxnLst/>
              <a:rect l="l" t="t" r="r" b="b"/>
              <a:pathLst>
                <a:path w="3558" h="3419" extrusionOk="0">
                  <a:moveTo>
                    <a:pt x="3365" y="1418"/>
                  </a:moveTo>
                  <a:cubicBezTo>
                    <a:pt x="3365" y="1422"/>
                    <a:pt x="3365" y="1425"/>
                    <a:pt x="3363" y="1425"/>
                  </a:cubicBezTo>
                  <a:cubicBezTo>
                    <a:pt x="3363" y="1424"/>
                    <a:pt x="3365" y="1419"/>
                    <a:pt x="3365" y="1418"/>
                  </a:cubicBezTo>
                  <a:close/>
                  <a:moveTo>
                    <a:pt x="3363" y="1432"/>
                  </a:moveTo>
                  <a:cubicBezTo>
                    <a:pt x="3362" y="1433"/>
                    <a:pt x="3362" y="1435"/>
                    <a:pt x="3362" y="1437"/>
                  </a:cubicBezTo>
                  <a:cubicBezTo>
                    <a:pt x="3362" y="1435"/>
                    <a:pt x="3363" y="1433"/>
                    <a:pt x="3363" y="1432"/>
                  </a:cubicBezTo>
                  <a:close/>
                  <a:moveTo>
                    <a:pt x="3371" y="1"/>
                  </a:moveTo>
                  <a:cubicBezTo>
                    <a:pt x="3340" y="1"/>
                    <a:pt x="3293" y="6"/>
                    <a:pt x="3260" y="33"/>
                  </a:cubicBezTo>
                  <a:cubicBezTo>
                    <a:pt x="3139" y="144"/>
                    <a:pt x="3013" y="245"/>
                    <a:pt x="2873" y="339"/>
                  </a:cubicBezTo>
                  <a:cubicBezTo>
                    <a:pt x="2737" y="434"/>
                    <a:pt x="2588" y="515"/>
                    <a:pt x="2434" y="598"/>
                  </a:cubicBezTo>
                  <a:lnTo>
                    <a:pt x="2137" y="752"/>
                  </a:lnTo>
                  <a:cubicBezTo>
                    <a:pt x="1841" y="902"/>
                    <a:pt x="1433" y="1109"/>
                    <a:pt x="1094" y="1376"/>
                  </a:cubicBezTo>
                  <a:cubicBezTo>
                    <a:pt x="919" y="1517"/>
                    <a:pt x="756" y="1688"/>
                    <a:pt x="611" y="1883"/>
                  </a:cubicBezTo>
                  <a:cubicBezTo>
                    <a:pt x="473" y="2064"/>
                    <a:pt x="348" y="2280"/>
                    <a:pt x="233" y="2540"/>
                  </a:cubicBezTo>
                  <a:cubicBezTo>
                    <a:pt x="147" y="2729"/>
                    <a:pt x="78" y="2926"/>
                    <a:pt x="1" y="3176"/>
                  </a:cubicBezTo>
                  <a:cubicBezTo>
                    <a:pt x="6" y="3189"/>
                    <a:pt x="12" y="3200"/>
                    <a:pt x="21" y="3215"/>
                  </a:cubicBezTo>
                  <a:cubicBezTo>
                    <a:pt x="40" y="3244"/>
                    <a:pt x="60" y="3269"/>
                    <a:pt x="83" y="3292"/>
                  </a:cubicBezTo>
                  <a:cubicBezTo>
                    <a:pt x="113" y="3320"/>
                    <a:pt x="143" y="3341"/>
                    <a:pt x="175" y="3361"/>
                  </a:cubicBezTo>
                  <a:cubicBezTo>
                    <a:pt x="218" y="3384"/>
                    <a:pt x="259" y="3400"/>
                    <a:pt x="304" y="3414"/>
                  </a:cubicBezTo>
                  <a:cubicBezTo>
                    <a:pt x="341" y="3414"/>
                    <a:pt x="376" y="3419"/>
                    <a:pt x="410" y="3419"/>
                  </a:cubicBezTo>
                  <a:cubicBezTo>
                    <a:pt x="449" y="3414"/>
                    <a:pt x="485" y="3407"/>
                    <a:pt x="524" y="3399"/>
                  </a:cubicBezTo>
                  <a:cubicBezTo>
                    <a:pt x="581" y="3377"/>
                    <a:pt x="634" y="3353"/>
                    <a:pt x="686" y="3321"/>
                  </a:cubicBezTo>
                  <a:cubicBezTo>
                    <a:pt x="808" y="3242"/>
                    <a:pt x="913" y="3146"/>
                    <a:pt x="1012" y="3044"/>
                  </a:cubicBezTo>
                  <a:cubicBezTo>
                    <a:pt x="1117" y="2932"/>
                    <a:pt x="1217" y="2811"/>
                    <a:pt x="1321" y="2695"/>
                  </a:cubicBezTo>
                  <a:cubicBezTo>
                    <a:pt x="1393" y="2610"/>
                    <a:pt x="1464" y="2524"/>
                    <a:pt x="1546" y="2455"/>
                  </a:cubicBezTo>
                  <a:cubicBezTo>
                    <a:pt x="1615" y="2395"/>
                    <a:pt x="1688" y="2343"/>
                    <a:pt x="1762" y="2290"/>
                  </a:cubicBezTo>
                  <a:cubicBezTo>
                    <a:pt x="1821" y="2247"/>
                    <a:pt x="1878" y="2204"/>
                    <a:pt x="1938" y="2162"/>
                  </a:cubicBezTo>
                  <a:cubicBezTo>
                    <a:pt x="1989" y="2126"/>
                    <a:pt x="2042" y="2092"/>
                    <a:pt x="2093" y="2057"/>
                  </a:cubicBezTo>
                  <a:cubicBezTo>
                    <a:pt x="2122" y="2041"/>
                    <a:pt x="2149" y="2024"/>
                    <a:pt x="2180" y="2010"/>
                  </a:cubicBezTo>
                  <a:cubicBezTo>
                    <a:pt x="2205" y="1998"/>
                    <a:pt x="2230" y="1990"/>
                    <a:pt x="2259" y="1984"/>
                  </a:cubicBezTo>
                  <a:cubicBezTo>
                    <a:pt x="2265" y="1983"/>
                    <a:pt x="2272" y="1982"/>
                    <a:pt x="2278" y="1982"/>
                  </a:cubicBezTo>
                  <a:cubicBezTo>
                    <a:pt x="2305" y="1982"/>
                    <a:pt x="2329" y="1991"/>
                    <a:pt x="2352" y="2004"/>
                  </a:cubicBezTo>
                  <a:cubicBezTo>
                    <a:pt x="2394" y="2028"/>
                    <a:pt x="2409" y="2083"/>
                    <a:pt x="2407" y="2129"/>
                  </a:cubicBezTo>
                  <a:cubicBezTo>
                    <a:pt x="2401" y="2178"/>
                    <a:pt x="2385" y="2225"/>
                    <a:pt x="2369" y="2270"/>
                  </a:cubicBezTo>
                  <a:cubicBezTo>
                    <a:pt x="2350" y="2323"/>
                    <a:pt x="2331" y="2376"/>
                    <a:pt x="2315" y="2432"/>
                  </a:cubicBezTo>
                  <a:lnTo>
                    <a:pt x="2315" y="2432"/>
                  </a:lnTo>
                  <a:cubicBezTo>
                    <a:pt x="2315" y="2431"/>
                    <a:pt x="2316" y="2429"/>
                    <a:pt x="2316" y="2428"/>
                  </a:cubicBezTo>
                  <a:lnTo>
                    <a:pt x="2316" y="2428"/>
                  </a:lnTo>
                  <a:cubicBezTo>
                    <a:pt x="2315" y="2435"/>
                    <a:pt x="2310" y="2445"/>
                    <a:pt x="2309" y="2455"/>
                  </a:cubicBezTo>
                  <a:cubicBezTo>
                    <a:pt x="2311" y="2447"/>
                    <a:pt x="2313" y="2440"/>
                    <a:pt x="2315" y="2432"/>
                  </a:cubicBezTo>
                  <a:lnTo>
                    <a:pt x="2315" y="2432"/>
                  </a:lnTo>
                  <a:cubicBezTo>
                    <a:pt x="2307" y="2475"/>
                    <a:pt x="2299" y="2517"/>
                    <a:pt x="2299" y="2558"/>
                  </a:cubicBezTo>
                  <a:cubicBezTo>
                    <a:pt x="2300" y="2576"/>
                    <a:pt x="2300" y="2594"/>
                    <a:pt x="2306" y="2610"/>
                  </a:cubicBezTo>
                  <a:cubicBezTo>
                    <a:pt x="2307" y="2622"/>
                    <a:pt x="2313" y="2629"/>
                    <a:pt x="2319" y="2639"/>
                  </a:cubicBezTo>
                  <a:cubicBezTo>
                    <a:pt x="2323" y="2647"/>
                    <a:pt x="2329" y="2655"/>
                    <a:pt x="2336" y="2665"/>
                  </a:cubicBezTo>
                  <a:cubicBezTo>
                    <a:pt x="2346" y="2672"/>
                    <a:pt x="2359" y="2682"/>
                    <a:pt x="2369" y="2689"/>
                  </a:cubicBezTo>
                  <a:cubicBezTo>
                    <a:pt x="2398" y="2702"/>
                    <a:pt x="2428" y="2715"/>
                    <a:pt x="2458" y="2722"/>
                  </a:cubicBezTo>
                  <a:cubicBezTo>
                    <a:pt x="2491" y="2726"/>
                    <a:pt x="2521" y="2732"/>
                    <a:pt x="2553" y="2732"/>
                  </a:cubicBezTo>
                  <a:cubicBezTo>
                    <a:pt x="2588" y="2731"/>
                    <a:pt x="2622" y="2725"/>
                    <a:pt x="2654" y="2716"/>
                  </a:cubicBezTo>
                  <a:cubicBezTo>
                    <a:pt x="2681" y="2705"/>
                    <a:pt x="2707" y="2695"/>
                    <a:pt x="2735" y="2681"/>
                  </a:cubicBezTo>
                  <a:lnTo>
                    <a:pt x="2737" y="2679"/>
                  </a:lnTo>
                  <a:lnTo>
                    <a:pt x="2738" y="2679"/>
                  </a:lnTo>
                  <a:lnTo>
                    <a:pt x="2741" y="2675"/>
                  </a:lnTo>
                  <a:cubicBezTo>
                    <a:pt x="2741" y="2675"/>
                    <a:pt x="2744" y="2675"/>
                    <a:pt x="2744" y="2673"/>
                  </a:cubicBezTo>
                  <a:cubicBezTo>
                    <a:pt x="2786" y="2645"/>
                    <a:pt x="2822" y="2612"/>
                    <a:pt x="2858" y="2579"/>
                  </a:cubicBezTo>
                  <a:lnTo>
                    <a:pt x="2860" y="2574"/>
                  </a:lnTo>
                  <a:lnTo>
                    <a:pt x="2860" y="2574"/>
                  </a:lnTo>
                  <a:cubicBezTo>
                    <a:pt x="2859" y="2576"/>
                    <a:pt x="2859" y="2576"/>
                    <a:pt x="2858" y="2576"/>
                  </a:cubicBezTo>
                  <a:cubicBezTo>
                    <a:pt x="2859" y="2573"/>
                    <a:pt x="2860" y="2571"/>
                    <a:pt x="2862" y="2571"/>
                  </a:cubicBezTo>
                  <a:lnTo>
                    <a:pt x="2862" y="2573"/>
                  </a:lnTo>
                  <a:cubicBezTo>
                    <a:pt x="2866" y="2567"/>
                    <a:pt x="2869" y="2564"/>
                    <a:pt x="2875" y="2558"/>
                  </a:cubicBezTo>
                  <a:cubicBezTo>
                    <a:pt x="2898" y="2531"/>
                    <a:pt x="2919" y="2502"/>
                    <a:pt x="2941" y="2474"/>
                  </a:cubicBezTo>
                  <a:cubicBezTo>
                    <a:pt x="2977" y="2423"/>
                    <a:pt x="3010" y="2373"/>
                    <a:pt x="3041" y="2320"/>
                  </a:cubicBezTo>
                  <a:lnTo>
                    <a:pt x="3041" y="2320"/>
                  </a:lnTo>
                  <a:cubicBezTo>
                    <a:pt x="3040" y="2322"/>
                    <a:pt x="3038" y="2324"/>
                    <a:pt x="3037" y="2327"/>
                  </a:cubicBezTo>
                  <a:lnTo>
                    <a:pt x="3037" y="2327"/>
                  </a:lnTo>
                  <a:cubicBezTo>
                    <a:pt x="3188" y="2043"/>
                    <a:pt x="3286" y="1737"/>
                    <a:pt x="3363" y="1425"/>
                  </a:cubicBezTo>
                  <a:lnTo>
                    <a:pt x="3363" y="1425"/>
                  </a:lnTo>
                  <a:cubicBezTo>
                    <a:pt x="3363" y="1428"/>
                    <a:pt x="3363" y="1430"/>
                    <a:pt x="3363" y="1432"/>
                  </a:cubicBezTo>
                  <a:lnTo>
                    <a:pt x="3363" y="1432"/>
                  </a:lnTo>
                  <a:cubicBezTo>
                    <a:pt x="3420" y="1191"/>
                    <a:pt x="3468" y="951"/>
                    <a:pt x="3505" y="707"/>
                  </a:cubicBezTo>
                  <a:cubicBezTo>
                    <a:pt x="3511" y="673"/>
                    <a:pt x="3530" y="644"/>
                    <a:pt x="3557" y="628"/>
                  </a:cubicBezTo>
                  <a:cubicBezTo>
                    <a:pt x="3557" y="499"/>
                    <a:pt x="3551" y="367"/>
                    <a:pt x="3540" y="230"/>
                  </a:cubicBezTo>
                  <a:cubicBezTo>
                    <a:pt x="3556" y="181"/>
                    <a:pt x="3547" y="120"/>
                    <a:pt x="3512" y="75"/>
                  </a:cubicBezTo>
                  <a:cubicBezTo>
                    <a:pt x="3485" y="38"/>
                    <a:pt x="3444" y="12"/>
                    <a:pt x="3398" y="2"/>
                  </a:cubicBezTo>
                  <a:lnTo>
                    <a:pt x="3396" y="2"/>
                  </a:lnTo>
                  <a:cubicBezTo>
                    <a:pt x="3391" y="1"/>
                    <a:pt x="3382" y="1"/>
                    <a:pt x="3371" y="1"/>
                  </a:cubicBezTo>
                  <a:close/>
                </a:path>
              </a:pathLst>
            </a:custGeom>
            <a:solidFill>
              <a:srgbClr val="6D76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10" name="Google Shape;4310;p16"/>
            <p:cNvSpPr/>
            <p:nvPr/>
          </p:nvSpPr>
          <p:spPr>
            <a:xfrm>
              <a:off x="3952575" y="1388500"/>
              <a:ext cx="475" cy="25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lnTo>
                    <a:pt x="1" y="0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6D76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11" name="Google Shape;4311;p16"/>
            <p:cNvSpPr/>
            <p:nvPr/>
          </p:nvSpPr>
          <p:spPr>
            <a:xfrm>
              <a:off x="3954625" y="1388050"/>
              <a:ext cx="425" cy="175"/>
            </a:xfrm>
            <a:custGeom>
              <a:avLst/>
              <a:gdLst/>
              <a:ahLst/>
              <a:cxnLst/>
              <a:rect l="l" t="t" r="r" b="b"/>
              <a:pathLst>
                <a:path w="17" h="7" extrusionOk="0">
                  <a:moveTo>
                    <a:pt x="17" y="1"/>
                  </a:moveTo>
                  <a:cubicBezTo>
                    <a:pt x="13" y="1"/>
                    <a:pt x="9" y="3"/>
                    <a:pt x="5" y="5"/>
                  </a:cubicBezTo>
                  <a:lnTo>
                    <a:pt x="5" y="5"/>
                  </a:lnTo>
                  <a:cubicBezTo>
                    <a:pt x="9" y="4"/>
                    <a:pt x="13" y="3"/>
                    <a:pt x="17" y="1"/>
                  </a:cubicBezTo>
                  <a:close/>
                  <a:moveTo>
                    <a:pt x="5" y="5"/>
                  </a:moveTo>
                  <a:cubicBezTo>
                    <a:pt x="3" y="5"/>
                    <a:pt x="2" y="6"/>
                    <a:pt x="1" y="7"/>
                  </a:cubicBezTo>
                  <a:cubicBezTo>
                    <a:pt x="2" y="6"/>
                    <a:pt x="3" y="6"/>
                    <a:pt x="5" y="5"/>
                  </a:cubicBezTo>
                  <a:close/>
                </a:path>
              </a:pathLst>
            </a:custGeom>
            <a:solidFill>
              <a:srgbClr val="6D76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12" name="Google Shape;4312;p16"/>
            <p:cNvSpPr/>
            <p:nvPr/>
          </p:nvSpPr>
          <p:spPr>
            <a:xfrm>
              <a:off x="3957175" y="1386950"/>
              <a:ext cx="200" cy="200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cubicBezTo>
                    <a:pt x="8" y="0"/>
                    <a:pt x="7" y="0"/>
                    <a:pt x="7" y="1"/>
                  </a:cubicBezTo>
                  <a:lnTo>
                    <a:pt x="7" y="1"/>
                  </a:lnTo>
                  <a:cubicBezTo>
                    <a:pt x="7" y="1"/>
                    <a:pt x="7" y="1"/>
                    <a:pt x="8" y="0"/>
                  </a:cubicBezTo>
                  <a:close/>
                  <a:moveTo>
                    <a:pt x="7" y="1"/>
                  </a:moveTo>
                  <a:cubicBezTo>
                    <a:pt x="5" y="3"/>
                    <a:pt x="3" y="5"/>
                    <a:pt x="1" y="8"/>
                  </a:cubicBezTo>
                  <a:lnTo>
                    <a:pt x="5" y="5"/>
                  </a:lnTo>
                  <a:cubicBezTo>
                    <a:pt x="5" y="2"/>
                    <a:pt x="7" y="2"/>
                    <a:pt x="7" y="2"/>
                  </a:cubicBezTo>
                  <a:cubicBezTo>
                    <a:pt x="7" y="2"/>
                    <a:pt x="7" y="1"/>
                    <a:pt x="7" y="1"/>
                  </a:cubicBezTo>
                  <a:close/>
                </a:path>
              </a:pathLst>
            </a:custGeom>
            <a:solidFill>
              <a:srgbClr val="6D76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13" name="Google Shape;4313;p16"/>
            <p:cNvSpPr/>
            <p:nvPr/>
          </p:nvSpPr>
          <p:spPr>
            <a:xfrm>
              <a:off x="3960225" y="1384475"/>
              <a:ext cx="100" cy="25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cubicBezTo>
                    <a:pt x="1" y="0"/>
                    <a:pt x="1" y="0"/>
                    <a:pt x="4" y="0"/>
                  </a:cubicBezTo>
                  <a:cubicBezTo>
                    <a:pt x="1" y="0"/>
                    <a:pt x="1" y="0"/>
                    <a:pt x="4" y="0"/>
                  </a:cubicBezTo>
                  <a:close/>
                </a:path>
              </a:pathLst>
            </a:custGeom>
            <a:solidFill>
              <a:srgbClr val="6D76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14" name="Google Shape;4314;p16"/>
            <p:cNvSpPr/>
            <p:nvPr/>
          </p:nvSpPr>
          <p:spPr>
            <a:xfrm>
              <a:off x="3887625" y="1127075"/>
              <a:ext cx="140275" cy="146150"/>
            </a:xfrm>
            <a:custGeom>
              <a:avLst/>
              <a:gdLst/>
              <a:ahLst/>
              <a:cxnLst/>
              <a:rect l="l" t="t" r="r" b="b"/>
              <a:pathLst>
                <a:path w="5611" h="5846" extrusionOk="0">
                  <a:moveTo>
                    <a:pt x="3408" y="2419"/>
                  </a:moveTo>
                  <a:lnTo>
                    <a:pt x="3408" y="2419"/>
                  </a:lnTo>
                  <a:cubicBezTo>
                    <a:pt x="3407" y="2422"/>
                    <a:pt x="3407" y="2424"/>
                    <a:pt x="3406" y="2427"/>
                  </a:cubicBezTo>
                  <a:cubicBezTo>
                    <a:pt x="3407" y="2424"/>
                    <a:pt x="3408" y="2421"/>
                    <a:pt x="3408" y="2419"/>
                  </a:cubicBezTo>
                  <a:close/>
                  <a:moveTo>
                    <a:pt x="143" y="5772"/>
                  </a:moveTo>
                  <a:cubicBezTo>
                    <a:pt x="142" y="5773"/>
                    <a:pt x="140" y="5774"/>
                    <a:pt x="139" y="5775"/>
                  </a:cubicBezTo>
                  <a:cubicBezTo>
                    <a:pt x="140" y="5775"/>
                    <a:pt x="142" y="5773"/>
                    <a:pt x="143" y="5772"/>
                  </a:cubicBezTo>
                  <a:close/>
                  <a:moveTo>
                    <a:pt x="5446" y="1"/>
                  </a:moveTo>
                  <a:cubicBezTo>
                    <a:pt x="4765" y="111"/>
                    <a:pt x="4117" y="298"/>
                    <a:pt x="3464" y="571"/>
                  </a:cubicBezTo>
                  <a:cubicBezTo>
                    <a:pt x="3161" y="695"/>
                    <a:pt x="2840" y="853"/>
                    <a:pt x="2520" y="1045"/>
                  </a:cubicBezTo>
                  <a:cubicBezTo>
                    <a:pt x="2213" y="1230"/>
                    <a:pt x="1941" y="1429"/>
                    <a:pt x="1716" y="1643"/>
                  </a:cubicBezTo>
                  <a:cubicBezTo>
                    <a:pt x="1601" y="1750"/>
                    <a:pt x="1500" y="1857"/>
                    <a:pt x="1407" y="1970"/>
                  </a:cubicBezTo>
                  <a:cubicBezTo>
                    <a:pt x="1306" y="2088"/>
                    <a:pt x="1201" y="2241"/>
                    <a:pt x="1091" y="2430"/>
                  </a:cubicBezTo>
                  <a:cubicBezTo>
                    <a:pt x="937" y="2682"/>
                    <a:pt x="804" y="2993"/>
                    <a:pt x="669" y="3399"/>
                  </a:cubicBezTo>
                  <a:cubicBezTo>
                    <a:pt x="564" y="3727"/>
                    <a:pt x="480" y="4068"/>
                    <a:pt x="399" y="4399"/>
                  </a:cubicBezTo>
                  <a:lnTo>
                    <a:pt x="384" y="4461"/>
                  </a:lnTo>
                  <a:lnTo>
                    <a:pt x="370" y="4519"/>
                  </a:lnTo>
                  <a:cubicBezTo>
                    <a:pt x="291" y="4858"/>
                    <a:pt x="212" y="5190"/>
                    <a:pt x="107" y="5521"/>
                  </a:cubicBezTo>
                  <a:lnTo>
                    <a:pt x="144" y="5485"/>
                  </a:lnTo>
                  <a:lnTo>
                    <a:pt x="144" y="5485"/>
                  </a:lnTo>
                  <a:cubicBezTo>
                    <a:pt x="95" y="5612"/>
                    <a:pt x="49" y="5733"/>
                    <a:pt x="1" y="5845"/>
                  </a:cubicBezTo>
                  <a:cubicBezTo>
                    <a:pt x="45" y="5826"/>
                    <a:pt x="90" y="5803"/>
                    <a:pt x="136" y="5776"/>
                  </a:cubicBezTo>
                  <a:cubicBezTo>
                    <a:pt x="136" y="5776"/>
                    <a:pt x="136" y="5776"/>
                    <a:pt x="136" y="5776"/>
                  </a:cubicBezTo>
                  <a:lnTo>
                    <a:pt x="136" y="5776"/>
                  </a:lnTo>
                  <a:cubicBezTo>
                    <a:pt x="136" y="5776"/>
                    <a:pt x="136" y="5776"/>
                    <a:pt x="136" y="5776"/>
                  </a:cubicBezTo>
                  <a:lnTo>
                    <a:pt x="136" y="5776"/>
                  </a:lnTo>
                  <a:cubicBezTo>
                    <a:pt x="136" y="5776"/>
                    <a:pt x="137" y="5775"/>
                    <a:pt x="137" y="5775"/>
                  </a:cubicBezTo>
                  <a:lnTo>
                    <a:pt x="137" y="5775"/>
                  </a:lnTo>
                  <a:cubicBezTo>
                    <a:pt x="137" y="5775"/>
                    <a:pt x="137" y="5776"/>
                    <a:pt x="136" y="5776"/>
                  </a:cubicBezTo>
                  <a:lnTo>
                    <a:pt x="136" y="5776"/>
                  </a:lnTo>
                  <a:cubicBezTo>
                    <a:pt x="137" y="5776"/>
                    <a:pt x="138" y="5775"/>
                    <a:pt x="138" y="5774"/>
                  </a:cubicBezTo>
                  <a:lnTo>
                    <a:pt x="138" y="5774"/>
                  </a:lnTo>
                  <a:cubicBezTo>
                    <a:pt x="140" y="5772"/>
                    <a:pt x="142" y="5771"/>
                    <a:pt x="144" y="5770"/>
                  </a:cubicBezTo>
                  <a:lnTo>
                    <a:pt x="144" y="5770"/>
                  </a:lnTo>
                  <a:cubicBezTo>
                    <a:pt x="144" y="5771"/>
                    <a:pt x="144" y="5771"/>
                    <a:pt x="143" y="5772"/>
                  </a:cubicBezTo>
                  <a:lnTo>
                    <a:pt x="143" y="5772"/>
                  </a:lnTo>
                  <a:cubicBezTo>
                    <a:pt x="147" y="5769"/>
                    <a:pt x="151" y="5767"/>
                    <a:pt x="154" y="5765"/>
                  </a:cubicBezTo>
                  <a:lnTo>
                    <a:pt x="154" y="5765"/>
                  </a:lnTo>
                  <a:lnTo>
                    <a:pt x="144" y="5770"/>
                  </a:lnTo>
                  <a:cubicBezTo>
                    <a:pt x="239" y="5706"/>
                    <a:pt x="327" y="5635"/>
                    <a:pt x="410" y="5555"/>
                  </a:cubicBezTo>
                  <a:cubicBezTo>
                    <a:pt x="466" y="5499"/>
                    <a:pt x="516" y="5440"/>
                    <a:pt x="561" y="5375"/>
                  </a:cubicBezTo>
                  <a:cubicBezTo>
                    <a:pt x="611" y="5305"/>
                    <a:pt x="654" y="5236"/>
                    <a:pt x="697" y="5161"/>
                  </a:cubicBezTo>
                  <a:cubicBezTo>
                    <a:pt x="926" y="4726"/>
                    <a:pt x="1033" y="4242"/>
                    <a:pt x="1206" y="3781"/>
                  </a:cubicBezTo>
                  <a:cubicBezTo>
                    <a:pt x="1296" y="3541"/>
                    <a:pt x="1401" y="3300"/>
                    <a:pt x="1546" y="3085"/>
                  </a:cubicBezTo>
                  <a:cubicBezTo>
                    <a:pt x="1576" y="3039"/>
                    <a:pt x="1608" y="2990"/>
                    <a:pt x="1644" y="2948"/>
                  </a:cubicBezTo>
                  <a:cubicBezTo>
                    <a:pt x="1670" y="2917"/>
                    <a:pt x="1698" y="2885"/>
                    <a:pt x="1727" y="2855"/>
                  </a:cubicBezTo>
                  <a:cubicBezTo>
                    <a:pt x="1803" y="2776"/>
                    <a:pt x="1884" y="2698"/>
                    <a:pt x="1967" y="2626"/>
                  </a:cubicBezTo>
                  <a:cubicBezTo>
                    <a:pt x="2079" y="2526"/>
                    <a:pt x="2194" y="2428"/>
                    <a:pt x="2313" y="2336"/>
                  </a:cubicBezTo>
                  <a:cubicBezTo>
                    <a:pt x="2405" y="2264"/>
                    <a:pt x="2494" y="2193"/>
                    <a:pt x="2593" y="2129"/>
                  </a:cubicBezTo>
                  <a:cubicBezTo>
                    <a:pt x="2628" y="2108"/>
                    <a:pt x="2659" y="2086"/>
                    <a:pt x="2695" y="2066"/>
                  </a:cubicBezTo>
                  <a:cubicBezTo>
                    <a:pt x="2750" y="2036"/>
                    <a:pt x="2807" y="2015"/>
                    <a:pt x="2866" y="1992"/>
                  </a:cubicBezTo>
                  <a:cubicBezTo>
                    <a:pt x="2932" y="1964"/>
                    <a:pt x="2998" y="1937"/>
                    <a:pt x="3069" y="1917"/>
                  </a:cubicBezTo>
                  <a:cubicBezTo>
                    <a:pt x="3112" y="1905"/>
                    <a:pt x="3156" y="1888"/>
                    <a:pt x="3204" y="1881"/>
                  </a:cubicBezTo>
                  <a:cubicBezTo>
                    <a:pt x="3232" y="1877"/>
                    <a:pt x="3261" y="1873"/>
                    <a:pt x="3290" y="1873"/>
                  </a:cubicBezTo>
                  <a:cubicBezTo>
                    <a:pt x="3322" y="1873"/>
                    <a:pt x="3355" y="1878"/>
                    <a:pt x="3386" y="1892"/>
                  </a:cubicBezTo>
                  <a:cubicBezTo>
                    <a:pt x="3436" y="1915"/>
                    <a:pt x="3472" y="1964"/>
                    <a:pt x="3482" y="2017"/>
                  </a:cubicBezTo>
                  <a:cubicBezTo>
                    <a:pt x="3492" y="2075"/>
                    <a:pt x="3482" y="2132"/>
                    <a:pt x="3469" y="2188"/>
                  </a:cubicBezTo>
                  <a:cubicBezTo>
                    <a:pt x="3451" y="2266"/>
                    <a:pt x="3429" y="2342"/>
                    <a:pt x="3408" y="2419"/>
                  </a:cubicBezTo>
                  <a:lnTo>
                    <a:pt x="3408" y="2419"/>
                  </a:lnTo>
                  <a:cubicBezTo>
                    <a:pt x="3409" y="2416"/>
                    <a:pt x="3410" y="2413"/>
                    <a:pt x="3411" y="2410"/>
                  </a:cubicBezTo>
                  <a:lnTo>
                    <a:pt x="3411" y="2410"/>
                  </a:lnTo>
                  <a:cubicBezTo>
                    <a:pt x="3384" y="2524"/>
                    <a:pt x="3363" y="2638"/>
                    <a:pt x="3363" y="2760"/>
                  </a:cubicBezTo>
                  <a:cubicBezTo>
                    <a:pt x="3367" y="2822"/>
                    <a:pt x="3375" y="2879"/>
                    <a:pt x="3386" y="2941"/>
                  </a:cubicBezTo>
                  <a:cubicBezTo>
                    <a:pt x="3389" y="2947"/>
                    <a:pt x="3390" y="2954"/>
                    <a:pt x="3393" y="2957"/>
                  </a:cubicBezTo>
                  <a:cubicBezTo>
                    <a:pt x="3422" y="2941"/>
                    <a:pt x="3454" y="2925"/>
                    <a:pt x="3484" y="2906"/>
                  </a:cubicBezTo>
                  <a:cubicBezTo>
                    <a:pt x="3547" y="2868"/>
                    <a:pt x="3609" y="2822"/>
                    <a:pt x="3665" y="2771"/>
                  </a:cubicBezTo>
                  <a:cubicBezTo>
                    <a:pt x="3706" y="2734"/>
                    <a:pt x="3745" y="2698"/>
                    <a:pt x="3787" y="2659"/>
                  </a:cubicBezTo>
                  <a:cubicBezTo>
                    <a:pt x="3892" y="2547"/>
                    <a:pt x="3986" y="2430"/>
                    <a:pt x="4071" y="2302"/>
                  </a:cubicBezTo>
                  <a:cubicBezTo>
                    <a:pt x="4078" y="2289"/>
                    <a:pt x="4087" y="2279"/>
                    <a:pt x="4094" y="2266"/>
                  </a:cubicBezTo>
                  <a:cubicBezTo>
                    <a:pt x="4245" y="1928"/>
                    <a:pt x="4413" y="1576"/>
                    <a:pt x="4614" y="1252"/>
                  </a:cubicBezTo>
                  <a:cubicBezTo>
                    <a:pt x="4812" y="949"/>
                    <a:pt x="5023" y="695"/>
                    <a:pt x="5263" y="475"/>
                  </a:cubicBezTo>
                  <a:lnTo>
                    <a:pt x="5339" y="407"/>
                  </a:lnTo>
                  <a:lnTo>
                    <a:pt x="5397" y="384"/>
                  </a:lnTo>
                  <a:lnTo>
                    <a:pt x="5438" y="374"/>
                  </a:lnTo>
                  <a:cubicBezTo>
                    <a:pt x="5480" y="369"/>
                    <a:pt x="5526" y="356"/>
                    <a:pt x="5565" y="307"/>
                  </a:cubicBezTo>
                  <a:cubicBezTo>
                    <a:pt x="5595" y="274"/>
                    <a:pt x="5611" y="226"/>
                    <a:pt x="5608" y="176"/>
                  </a:cubicBezTo>
                  <a:cubicBezTo>
                    <a:pt x="5598" y="88"/>
                    <a:pt x="5526" y="9"/>
                    <a:pt x="5446" y="1"/>
                  </a:cubicBezTo>
                  <a:close/>
                </a:path>
              </a:pathLst>
            </a:custGeom>
            <a:solidFill>
              <a:srgbClr val="6D76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15" name="Google Shape;4315;p16"/>
            <p:cNvSpPr/>
            <p:nvPr/>
          </p:nvSpPr>
          <p:spPr>
            <a:xfrm>
              <a:off x="3969100" y="1179075"/>
              <a:ext cx="425" cy="50"/>
            </a:xfrm>
            <a:custGeom>
              <a:avLst/>
              <a:gdLst/>
              <a:ahLst/>
              <a:cxnLst/>
              <a:rect l="l" t="t" r="r" b="b"/>
              <a:pathLst>
                <a:path w="17" h="2" extrusionOk="0">
                  <a:moveTo>
                    <a:pt x="1" y="1"/>
                  </a:moveTo>
                  <a:cubicBezTo>
                    <a:pt x="3" y="1"/>
                    <a:pt x="7" y="2"/>
                    <a:pt x="11" y="2"/>
                  </a:cubicBezTo>
                  <a:cubicBezTo>
                    <a:pt x="13" y="2"/>
                    <a:pt x="14" y="2"/>
                    <a:pt x="16" y="1"/>
                  </a:cubicBezTo>
                  <a:close/>
                </a:path>
              </a:pathLst>
            </a:custGeom>
            <a:solidFill>
              <a:srgbClr val="6D76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16" name="Google Shape;4316;p16"/>
            <p:cNvSpPr/>
            <p:nvPr/>
          </p:nvSpPr>
          <p:spPr>
            <a:xfrm>
              <a:off x="4125025" y="1026375"/>
              <a:ext cx="63350" cy="179475"/>
            </a:xfrm>
            <a:custGeom>
              <a:avLst/>
              <a:gdLst/>
              <a:ahLst/>
              <a:cxnLst/>
              <a:rect l="l" t="t" r="r" b="b"/>
              <a:pathLst>
                <a:path w="2534" h="7179" extrusionOk="0">
                  <a:moveTo>
                    <a:pt x="896" y="4384"/>
                  </a:moveTo>
                  <a:cubicBezTo>
                    <a:pt x="896" y="4384"/>
                    <a:pt x="897" y="4385"/>
                    <a:pt x="897" y="4385"/>
                  </a:cubicBezTo>
                  <a:lnTo>
                    <a:pt x="897" y="4385"/>
                  </a:lnTo>
                  <a:cubicBezTo>
                    <a:pt x="897" y="4385"/>
                    <a:pt x="896" y="4384"/>
                    <a:pt x="896" y="4384"/>
                  </a:cubicBezTo>
                  <a:close/>
                  <a:moveTo>
                    <a:pt x="897" y="4385"/>
                  </a:moveTo>
                  <a:cubicBezTo>
                    <a:pt x="898" y="4388"/>
                    <a:pt x="898" y="4389"/>
                    <a:pt x="899" y="4392"/>
                  </a:cubicBezTo>
                  <a:lnTo>
                    <a:pt x="899" y="4392"/>
                  </a:lnTo>
                  <a:cubicBezTo>
                    <a:pt x="898" y="4389"/>
                    <a:pt x="897" y="4387"/>
                    <a:pt x="897" y="4385"/>
                  </a:cubicBezTo>
                  <a:close/>
                  <a:moveTo>
                    <a:pt x="1948" y="6205"/>
                  </a:moveTo>
                  <a:cubicBezTo>
                    <a:pt x="1948" y="6206"/>
                    <a:pt x="1948" y="6208"/>
                    <a:pt x="1948" y="6209"/>
                  </a:cubicBezTo>
                  <a:lnTo>
                    <a:pt x="1948" y="6209"/>
                  </a:lnTo>
                  <a:cubicBezTo>
                    <a:pt x="1948" y="6208"/>
                    <a:pt x="1948" y="6206"/>
                    <a:pt x="1948" y="6205"/>
                  </a:cubicBezTo>
                  <a:close/>
                  <a:moveTo>
                    <a:pt x="2018" y="6725"/>
                  </a:moveTo>
                  <a:cubicBezTo>
                    <a:pt x="2018" y="6725"/>
                    <a:pt x="2018" y="6726"/>
                    <a:pt x="2019" y="6727"/>
                  </a:cubicBezTo>
                  <a:lnTo>
                    <a:pt x="2019" y="6727"/>
                  </a:lnTo>
                  <a:cubicBezTo>
                    <a:pt x="2018" y="6726"/>
                    <a:pt x="2018" y="6725"/>
                    <a:pt x="2018" y="6725"/>
                  </a:cubicBezTo>
                  <a:close/>
                  <a:moveTo>
                    <a:pt x="2019" y="6727"/>
                  </a:moveTo>
                  <a:lnTo>
                    <a:pt x="2019" y="6727"/>
                  </a:lnTo>
                  <a:cubicBezTo>
                    <a:pt x="2019" y="6730"/>
                    <a:pt x="2020" y="6734"/>
                    <a:pt x="2022" y="6739"/>
                  </a:cubicBezTo>
                  <a:lnTo>
                    <a:pt x="2022" y="6739"/>
                  </a:lnTo>
                  <a:cubicBezTo>
                    <a:pt x="2021" y="6735"/>
                    <a:pt x="2020" y="6731"/>
                    <a:pt x="2019" y="6727"/>
                  </a:cubicBezTo>
                  <a:close/>
                  <a:moveTo>
                    <a:pt x="258" y="0"/>
                  </a:moveTo>
                  <a:cubicBezTo>
                    <a:pt x="214" y="0"/>
                    <a:pt x="176" y="12"/>
                    <a:pt x="145" y="33"/>
                  </a:cubicBezTo>
                  <a:cubicBezTo>
                    <a:pt x="111" y="55"/>
                    <a:pt x="72" y="102"/>
                    <a:pt x="66" y="154"/>
                  </a:cubicBezTo>
                  <a:cubicBezTo>
                    <a:pt x="49" y="457"/>
                    <a:pt x="32" y="758"/>
                    <a:pt x="20" y="1063"/>
                  </a:cubicBezTo>
                  <a:lnTo>
                    <a:pt x="10" y="1253"/>
                  </a:lnTo>
                  <a:lnTo>
                    <a:pt x="0" y="1494"/>
                  </a:lnTo>
                  <a:cubicBezTo>
                    <a:pt x="152" y="1821"/>
                    <a:pt x="303" y="2152"/>
                    <a:pt x="454" y="2482"/>
                  </a:cubicBezTo>
                  <a:cubicBezTo>
                    <a:pt x="523" y="2631"/>
                    <a:pt x="589" y="2781"/>
                    <a:pt x="633" y="2939"/>
                  </a:cubicBezTo>
                  <a:cubicBezTo>
                    <a:pt x="678" y="3102"/>
                    <a:pt x="712" y="3268"/>
                    <a:pt x="735" y="3434"/>
                  </a:cubicBezTo>
                  <a:cubicBezTo>
                    <a:pt x="760" y="3595"/>
                    <a:pt x="776" y="3759"/>
                    <a:pt x="800" y="3923"/>
                  </a:cubicBezTo>
                  <a:cubicBezTo>
                    <a:pt x="813" y="4016"/>
                    <a:pt x="827" y="4109"/>
                    <a:pt x="849" y="4201"/>
                  </a:cubicBezTo>
                  <a:cubicBezTo>
                    <a:pt x="863" y="4266"/>
                    <a:pt x="882" y="4330"/>
                    <a:pt x="899" y="4392"/>
                  </a:cubicBezTo>
                  <a:cubicBezTo>
                    <a:pt x="899" y="4392"/>
                    <a:pt x="899" y="4392"/>
                    <a:pt x="899" y="4392"/>
                  </a:cubicBezTo>
                  <a:lnTo>
                    <a:pt x="899" y="4392"/>
                  </a:lnTo>
                  <a:cubicBezTo>
                    <a:pt x="900" y="4395"/>
                    <a:pt x="901" y="4399"/>
                    <a:pt x="902" y="4402"/>
                  </a:cubicBezTo>
                  <a:lnTo>
                    <a:pt x="902" y="4402"/>
                  </a:lnTo>
                  <a:cubicBezTo>
                    <a:pt x="902" y="4401"/>
                    <a:pt x="902" y="4399"/>
                    <a:pt x="902" y="4398"/>
                  </a:cubicBezTo>
                  <a:lnTo>
                    <a:pt x="902" y="4398"/>
                  </a:lnTo>
                  <a:cubicBezTo>
                    <a:pt x="903" y="4401"/>
                    <a:pt x="903" y="4403"/>
                    <a:pt x="903" y="4404"/>
                  </a:cubicBezTo>
                  <a:lnTo>
                    <a:pt x="903" y="4404"/>
                  </a:lnTo>
                  <a:cubicBezTo>
                    <a:pt x="903" y="4403"/>
                    <a:pt x="902" y="4403"/>
                    <a:pt x="902" y="4402"/>
                  </a:cubicBezTo>
                  <a:lnTo>
                    <a:pt x="902" y="4402"/>
                  </a:lnTo>
                  <a:cubicBezTo>
                    <a:pt x="902" y="4403"/>
                    <a:pt x="903" y="4404"/>
                    <a:pt x="903" y="4405"/>
                  </a:cubicBezTo>
                  <a:lnTo>
                    <a:pt x="903" y="4405"/>
                  </a:lnTo>
                  <a:cubicBezTo>
                    <a:pt x="903" y="4404"/>
                    <a:pt x="903" y="4404"/>
                    <a:pt x="903" y="4404"/>
                  </a:cubicBezTo>
                  <a:lnTo>
                    <a:pt x="903" y="4404"/>
                  </a:lnTo>
                  <a:cubicBezTo>
                    <a:pt x="903" y="4404"/>
                    <a:pt x="903" y="4404"/>
                    <a:pt x="903" y="4405"/>
                  </a:cubicBezTo>
                  <a:lnTo>
                    <a:pt x="903" y="4405"/>
                  </a:lnTo>
                  <a:cubicBezTo>
                    <a:pt x="903" y="4405"/>
                    <a:pt x="903" y="4405"/>
                    <a:pt x="903" y="4405"/>
                  </a:cubicBezTo>
                  <a:lnTo>
                    <a:pt x="903" y="4405"/>
                  </a:lnTo>
                  <a:cubicBezTo>
                    <a:pt x="903" y="4405"/>
                    <a:pt x="903" y="4405"/>
                    <a:pt x="903" y="4405"/>
                  </a:cubicBezTo>
                  <a:lnTo>
                    <a:pt x="903" y="4405"/>
                  </a:lnTo>
                  <a:cubicBezTo>
                    <a:pt x="962" y="4586"/>
                    <a:pt x="1026" y="4768"/>
                    <a:pt x="1120" y="4934"/>
                  </a:cubicBezTo>
                  <a:cubicBezTo>
                    <a:pt x="1130" y="4951"/>
                    <a:pt x="1142" y="4970"/>
                    <a:pt x="1156" y="4985"/>
                  </a:cubicBezTo>
                  <a:cubicBezTo>
                    <a:pt x="1156" y="4981"/>
                    <a:pt x="1158" y="4980"/>
                    <a:pt x="1159" y="4978"/>
                  </a:cubicBezTo>
                  <a:cubicBezTo>
                    <a:pt x="1202" y="4895"/>
                    <a:pt x="1231" y="4804"/>
                    <a:pt x="1258" y="4714"/>
                  </a:cubicBezTo>
                  <a:cubicBezTo>
                    <a:pt x="1293" y="4601"/>
                    <a:pt x="1324" y="4486"/>
                    <a:pt x="1359" y="4375"/>
                  </a:cubicBezTo>
                  <a:cubicBezTo>
                    <a:pt x="1435" y="4137"/>
                    <a:pt x="1521" y="3895"/>
                    <a:pt x="1679" y="3696"/>
                  </a:cubicBezTo>
                  <a:cubicBezTo>
                    <a:pt x="1699" y="3671"/>
                    <a:pt x="1727" y="3656"/>
                    <a:pt x="1758" y="3656"/>
                  </a:cubicBezTo>
                  <a:cubicBezTo>
                    <a:pt x="1763" y="3656"/>
                    <a:pt x="1767" y="3656"/>
                    <a:pt x="1772" y="3657"/>
                  </a:cubicBezTo>
                  <a:cubicBezTo>
                    <a:pt x="1795" y="3658"/>
                    <a:pt x="1830" y="3673"/>
                    <a:pt x="1841" y="3694"/>
                  </a:cubicBezTo>
                  <a:cubicBezTo>
                    <a:pt x="1866" y="3734"/>
                    <a:pt x="1892" y="3775"/>
                    <a:pt x="1910" y="3821"/>
                  </a:cubicBezTo>
                  <a:cubicBezTo>
                    <a:pt x="1926" y="3857"/>
                    <a:pt x="1939" y="3894"/>
                    <a:pt x="1952" y="3931"/>
                  </a:cubicBezTo>
                  <a:cubicBezTo>
                    <a:pt x="1978" y="4012"/>
                    <a:pt x="1996" y="4096"/>
                    <a:pt x="2007" y="4181"/>
                  </a:cubicBezTo>
                  <a:cubicBezTo>
                    <a:pt x="2034" y="4389"/>
                    <a:pt x="2034" y="4601"/>
                    <a:pt x="2025" y="4812"/>
                  </a:cubicBezTo>
                  <a:cubicBezTo>
                    <a:pt x="2002" y="5285"/>
                    <a:pt x="1938" y="5755"/>
                    <a:pt x="1950" y="6231"/>
                  </a:cubicBezTo>
                  <a:lnTo>
                    <a:pt x="1950" y="6231"/>
                  </a:lnTo>
                  <a:cubicBezTo>
                    <a:pt x="1950" y="6223"/>
                    <a:pt x="1948" y="6217"/>
                    <a:pt x="1948" y="6209"/>
                  </a:cubicBezTo>
                  <a:lnTo>
                    <a:pt x="1948" y="6209"/>
                  </a:lnTo>
                  <a:cubicBezTo>
                    <a:pt x="1955" y="6387"/>
                    <a:pt x="1974" y="6565"/>
                    <a:pt x="2022" y="6739"/>
                  </a:cubicBezTo>
                  <a:cubicBezTo>
                    <a:pt x="2022" y="6739"/>
                    <a:pt x="2022" y="6739"/>
                    <a:pt x="2022" y="6739"/>
                  </a:cubicBezTo>
                  <a:lnTo>
                    <a:pt x="2022" y="6739"/>
                  </a:lnTo>
                  <a:cubicBezTo>
                    <a:pt x="2045" y="6814"/>
                    <a:pt x="2076" y="6887"/>
                    <a:pt x="2116" y="6956"/>
                  </a:cubicBezTo>
                  <a:lnTo>
                    <a:pt x="2117" y="6959"/>
                  </a:lnTo>
                  <a:lnTo>
                    <a:pt x="2119" y="6960"/>
                  </a:lnTo>
                  <a:cubicBezTo>
                    <a:pt x="2152" y="7011"/>
                    <a:pt x="2189" y="7057"/>
                    <a:pt x="2229" y="7100"/>
                  </a:cubicBezTo>
                  <a:cubicBezTo>
                    <a:pt x="2262" y="7131"/>
                    <a:pt x="2297" y="7156"/>
                    <a:pt x="2333" y="7179"/>
                  </a:cubicBezTo>
                  <a:cubicBezTo>
                    <a:pt x="2334" y="6988"/>
                    <a:pt x="2341" y="6804"/>
                    <a:pt x="2350" y="6623"/>
                  </a:cubicBezTo>
                  <a:cubicBezTo>
                    <a:pt x="2361" y="6436"/>
                    <a:pt x="2376" y="6249"/>
                    <a:pt x="2396" y="6061"/>
                  </a:cubicBezTo>
                  <a:cubicBezTo>
                    <a:pt x="2406" y="5955"/>
                    <a:pt x="2419" y="5849"/>
                    <a:pt x="2432" y="5745"/>
                  </a:cubicBezTo>
                  <a:lnTo>
                    <a:pt x="2462" y="5491"/>
                  </a:lnTo>
                  <a:cubicBezTo>
                    <a:pt x="2496" y="5201"/>
                    <a:pt x="2515" y="4891"/>
                    <a:pt x="2522" y="4569"/>
                  </a:cubicBezTo>
                  <a:cubicBezTo>
                    <a:pt x="2534" y="4002"/>
                    <a:pt x="2469" y="3462"/>
                    <a:pt x="2327" y="2962"/>
                  </a:cubicBezTo>
                  <a:cubicBezTo>
                    <a:pt x="1998" y="1775"/>
                    <a:pt x="1163" y="858"/>
                    <a:pt x="473" y="191"/>
                  </a:cubicBezTo>
                  <a:cubicBezTo>
                    <a:pt x="461" y="182"/>
                    <a:pt x="448" y="172"/>
                    <a:pt x="431" y="167"/>
                  </a:cubicBezTo>
                  <a:cubicBezTo>
                    <a:pt x="438" y="88"/>
                    <a:pt x="361" y="17"/>
                    <a:pt x="286" y="1"/>
                  </a:cubicBezTo>
                  <a:cubicBezTo>
                    <a:pt x="276" y="1"/>
                    <a:pt x="267" y="0"/>
                    <a:pt x="258" y="0"/>
                  </a:cubicBezTo>
                  <a:close/>
                </a:path>
              </a:pathLst>
            </a:custGeom>
            <a:solidFill>
              <a:srgbClr val="6D76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17" name="Google Shape;4317;p16"/>
            <p:cNvSpPr/>
            <p:nvPr/>
          </p:nvSpPr>
          <p:spPr>
            <a:xfrm>
              <a:off x="4177750" y="1199900"/>
              <a:ext cx="75" cy="100"/>
            </a:xfrm>
            <a:custGeom>
              <a:avLst/>
              <a:gdLst/>
              <a:ahLst/>
              <a:cxnLst/>
              <a:rect l="l" t="t" r="r" b="b"/>
              <a:pathLst>
                <a:path w="3" h="4" extrusionOk="0">
                  <a:moveTo>
                    <a:pt x="1" y="1"/>
                  </a:moveTo>
                  <a:lnTo>
                    <a:pt x="2" y="4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D76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18" name="Google Shape;4318;p16"/>
            <p:cNvSpPr/>
            <p:nvPr/>
          </p:nvSpPr>
          <p:spPr>
            <a:xfrm>
              <a:off x="4292950" y="757200"/>
              <a:ext cx="162425" cy="180350"/>
            </a:xfrm>
            <a:custGeom>
              <a:avLst/>
              <a:gdLst/>
              <a:ahLst/>
              <a:cxnLst/>
              <a:rect l="l" t="t" r="r" b="b"/>
              <a:pathLst>
                <a:path w="6497" h="7214" extrusionOk="0">
                  <a:moveTo>
                    <a:pt x="786" y="285"/>
                  </a:moveTo>
                  <a:lnTo>
                    <a:pt x="786" y="285"/>
                  </a:lnTo>
                  <a:cubicBezTo>
                    <a:pt x="787" y="285"/>
                    <a:pt x="787" y="285"/>
                    <a:pt x="787" y="286"/>
                  </a:cubicBezTo>
                  <a:lnTo>
                    <a:pt x="787" y="286"/>
                  </a:lnTo>
                  <a:cubicBezTo>
                    <a:pt x="787" y="285"/>
                    <a:pt x="786" y="285"/>
                    <a:pt x="786" y="285"/>
                  </a:cubicBezTo>
                  <a:close/>
                  <a:moveTo>
                    <a:pt x="48" y="1"/>
                  </a:moveTo>
                  <a:cubicBezTo>
                    <a:pt x="39" y="14"/>
                    <a:pt x="29" y="26"/>
                    <a:pt x="25" y="41"/>
                  </a:cubicBezTo>
                  <a:cubicBezTo>
                    <a:pt x="3" y="82"/>
                    <a:pt x="1" y="127"/>
                    <a:pt x="15" y="184"/>
                  </a:cubicBezTo>
                  <a:cubicBezTo>
                    <a:pt x="34" y="266"/>
                    <a:pt x="51" y="345"/>
                    <a:pt x="70" y="427"/>
                  </a:cubicBezTo>
                  <a:cubicBezTo>
                    <a:pt x="100" y="587"/>
                    <a:pt x="130" y="747"/>
                    <a:pt x="159" y="910"/>
                  </a:cubicBezTo>
                  <a:lnTo>
                    <a:pt x="187" y="1055"/>
                  </a:lnTo>
                  <a:lnTo>
                    <a:pt x="213" y="1193"/>
                  </a:lnTo>
                  <a:cubicBezTo>
                    <a:pt x="321" y="1810"/>
                    <a:pt x="446" y="2511"/>
                    <a:pt x="664" y="3156"/>
                  </a:cubicBezTo>
                  <a:cubicBezTo>
                    <a:pt x="795" y="3548"/>
                    <a:pt x="976" y="3919"/>
                    <a:pt x="1200" y="4252"/>
                  </a:cubicBezTo>
                  <a:cubicBezTo>
                    <a:pt x="1401" y="4552"/>
                    <a:pt x="1660" y="4838"/>
                    <a:pt x="1988" y="5127"/>
                  </a:cubicBezTo>
                  <a:cubicBezTo>
                    <a:pt x="2234" y="5344"/>
                    <a:pt x="2527" y="5553"/>
                    <a:pt x="2913" y="5785"/>
                  </a:cubicBezTo>
                  <a:cubicBezTo>
                    <a:pt x="3224" y="5973"/>
                    <a:pt x="3568" y="6151"/>
                    <a:pt x="3999" y="6343"/>
                  </a:cubicBezTo>
                  <a:cubicBezTo>
                    <a:pt x="4394" y="6520"/>
                    <a:pt x="4794" y="6676"/>
                    <a:pt x="5128" y="6804"/>
                  </a:cubicBezTo>
                  <a:lnTo>
                    <a:pt x="5282" y="6862"/>
                  </a:lnTo>
                  <a:lnTo>
                    <a:pt x="5483" y="6934"/>
                  </a:lnTo>
                  <a:lnTo>
                    <a:pt x="5660" y="6998"/>
                  </a:lnTo>
                  <a:lnTo>
                    <a:pt x="5750" y="7028"/>
                  </a:lnTo>
                  <a:lnTo>
                    <a:pt x="5803" y="7048"/>
                  </a:lnTo>
                  <a:cubicBezTo>
                    <a:pt x="5943" y="7099"/>
                    <a:pt x="6079" y="7150"/>
                    <a:pt x="6220" y="7194"/>
                  </a:cubicBezTo>
                  <a:cubicBezTo>
                    <a:pt x="6247" y="7205"/>
                    <a:pt x="6266" y="7212"/>
                    <a:pt x="6284" y="7214"/>
                  </a:cubicBezTo>
                  <a:lnTo>
                    <a:pt x="6309" y="7202"/>
                  </a:lnTo>
                  <a:cubicBezTo>
                    <a:pt x="6361" y="7199"/>
                    <a:pt x="6405" y="7173"/>
                    <a:pt x="6434" y="7136"/>
                  </a:cubicBezTo>
                  <a:cubicBezTo>
                    <a:pt x="6497" y="7064"/>
                    <a:pt x="6488" y="6958"/>
                    <a:pt x="6414" y="6886"/>
                  </a:cubicBezTo>
                  <a:cubicBezTo>
                    <a:pt x="6399" y="6873"/>
                    <a:pt x="6388" y="6862"/>
                    <a:pt x="6373" y="6849"/>
                  </a:cubicBezTo>
                  <a:cubicBezTo>
                    <a:pt x="5614" y="6468"/>
                    <a:pt x="4854" y="6065"/>
                    <a:pt x="4220" y="5494"/>
                  </a:cubicBezTo>
                  <a:cubicBezTo>
                    <a:pt x="4101" y="5387"/>
                    <a:pt x="3972" y="5279"/>
                    <a:pt x="3881" y="5148"/>
                  </a:cubicBezTo>
                  <a:cubicBezTo>
                    <a:pt x="3846" y="5097"/>
                    <a:pt x="3807" y="5045"/>
                    <a:pt x="3777" y="4987"/>
                  </a:cubicBezTo>
                  <a:cubicBezTo>
                    <a:pt x="3748" y="4930"/>
                    <a:pt x="3718" y="4872"/>
                    <a:pt x="3692" y="4811"/>
                  </a:cubicBezTo>
                  <a:cubicBezTo>
                    <a:pt x="3667" y="4755"/>
                    <a:pt x="3642" y="4697"/>
                    <a:pt x="3620" y="4641"/>
                  </a:cubicBezTo>
                  <a:cubicBezTo>
                    <a:pt x="3613" y="4624"/>
                    <a:pt x="3609" y="4608"/>
                    <a:pt x="3603" y="4594"/>
                  </a:cubicBezTo>
                  <a:cubicBezTo>
                    <a:pt x="3591" y="4542"/>
                    <a:pt x="3587" y="4489"/>
                    <a:pt x="3584" y="4437"/>
                  </a:cubicBezTo>
                  <a:cubicBezTo>
                    <a:pt x="3581" y="4309"/>
                    <a:pt x="3584" y="4185"/>
                    <a:pt x="3577" y="4058"/>
                  </a:cubicBezTo>
                  <a:cubicBezTo>
                    <a:pt x="3570" y="3999"/>
                    <a:pt x="3561" y="3942"/>
                    <a:pt x="3545" y="3886"/>
                  </a:cubicBezTo>
                  <a:cubicBezTo>
                    <a:pt x="3540" y="3874"/>
                    <a:pt x="3534" y="3863"/>
                    <a:pt x="3530" y="3853"/>
                  </a:cubicBezTo>
                  <a:cubicBezTo>
                    <a:pt x="3522" y="3843"/>
                    <a:pt x="3517" y="3834"/>
                    <a:pt x="3508" y="3827"/>
                  </a:cubicBezTo>
                  <a:cubicBezTo>
                    <a:pt x="3504" y="3824"/>
                    <a:pt x="3497" y="3820"/>
                    <a:pt x="3494" y="3818"/>
                  </a:cubicBezTo>
                  <a:cubicBezTo>
                    <a:pt x="3475" y="3811"/>
                    <a:pt x="3461" y="3805"/>
                    <a:pt x="3445" y="3802"/>
                  </a:cubicBezTo>
                  <a:cubicBezTo>
                    <a:pt x="3441" y="3801"/>
                    <a:pt x="3437" y="3801"/>
                    <a:pt x="3433" y="3801"/>
                  </a:cubicBezTo>
                  <a:cubicBezTo>
                    <a:pt x="3429" y="3801"/>
                    <a:pt x="3424" y="3801"/>
                    <a:pt x="3419" y="3800"/>
                  </a:cubicBezTo>
                  <a:cubicBezTo>
                    <a:pt x="3407" y="3802"/>
                    <a:pt x="3395" y="3805"/>
                    <a:pt x="3382" y="3810"/>
                  </a:cubicBezTo>
                  <a:cubicBezTo>
                    <a:pt x="3362" y="3818"/>
                    <a:pt x="3344" y="3827"/>
                    <a:pt x="3326" y="3840"/>
                  </a:cubicBezTo>
                  <a:cubicBezTo>
                    <a:pt x="3238" y="3910"/>
                    <a:pt x="3168" y="3999"/>
                    <a:pt x="3093" y="4084"/>
                  </a:cubicBezTo>
                  <a:cubicBezTo>
                    <a:pt x="3051" y="4128"/>
                    <a:pt x="3012" y="4174"/>
                    <a:pt x="2965" y="4213"/>
                  </a:cubicBezTo>
                  <a:cubicBezTo>
                    <a:pt x="2923" y="4246"/>
                    <a:pt x="2877" y="4284"/>
                    <a:pt x="2827" y="4305"/>
                  </a:cubicBezTo>
                  <a:cubicBezTo>
                    <a:pt x="2778" y="4322"/>
                    <a:pt x="2727" y="4338"/>
                    <a:pt x="2672" y="4338"/>
                  </a:cubicBezTo>
                  <a:cubicBezTo>
                    <a:pt x="2648" y="4337"/>
                    <a:pt x="2618" y="4335"/>
                    <a:pt x="2592" y="4330"/>
                  </a:cubicBezTo>
                  <a:cubicBezTo>
                    <a:pt x="2560" y="4322"/>
                    <a:pt x="2533" y="4314"/>
                    <a:pt x="2503" y="4301"/>
                  </a:cubicBezTo>
                  <a:cubicBezTo>
                    <a:pt x="2438" y="4271"/>
                    <a:pt x="2378" y="4229"/>
                    <a:pt x="2325" y="4179"/>
                  </a:cubicBezTo>
                  <a:cubicBezTo>
                    <a:pt x="2280" y="4136"/>
                    <a:pt x="2238" y="4091"/>
                    <a:pt x="2211" y="4035"/>
                  </a:cubicBezTo>
                  <a:cubicBezTo>
                    <a:pt x="2158" y="3907"/>
                    <a:pt x="2136" y="3774"/>
                    <a:pt x="2131" y="3637"/>
                  </a:cubicBezTo>
                  <a:cubicBezTo>
                    <a:pt x="2125" y="3451"/>
                    <a:pt x="2138" y="3264"/>
                    <a:pt x="2155" y="3079"/>
                  </a:cubicBezTo>
                  <a:cubicBezTo>
                    <a:pt x="2175" y="2883"/>
                    <a:pt x="2202" y="2686"/>
                    <a:pt x="2223" y="2493"/>
                  </a:cubicBezTo>
                  <a:cubicBezTo>
                    <a:pt x="2237" y="2337"/>
                    <a:pt x="2251" y="2179"/>
                    <a:pt x="2241" y="2021"/>
                  </a:cubicBezTo>
                  <a:cubicBezTo>
                    <a:pt x="2231" y="1911"/>
                    <a:pt x="2197" y="1806"/>
                    <a:pt x="2161" y="1701"/>
                  </a:cubicBezTo>
                  <a:cubicBezTo>
                    <a:pt x="2122" y="1593"/>
                    <a:pt x="2079" y="1484"/>
                    <a:pt x="2024" y="1384"/>
                  </a:cubicBezTo>
                  <a:cubicBezTo>
                    <a:pt x="1983" y="1308"/>
                    <a:pt x="1942" y="1236"/>
                    <a:pt x="1894" y="1164"/>
                  </a:cubicBezTo>
                  <a:lnTo>
                    <a:pt x="1894" y="1167"/>
                  </a:lnTo>
                  <a:cubicBezTo>
                    <a:pt x="1892" y="1164"/>
                    <a:pt x="1892" y="1163"/>
                    <a:pt x="1892" y="1161"/>
                  </a:cubicBezTo>
                  <a:lnTo>
                    <a:pt x="1892" y="1161"/>
                  </a:lnTo>
                  <a:lnTo>
                    <a:pt x="1894" y="1163"/>
                  </a:lnTo>
                  <a:cubicBezTo>
                    <a:pt x="1892" y="1157"/>
                    <a:pt x="1888" y="1154"/>
                    <a:pt x="1885" y="1150"/>
                  </a:cubicBezTo>
                  <a:lnTo>
                    <a:pt x="1885" y="1150"/>
                  </a:lnTo>
                  <a:cubicBezTo>
                    <a:pt x="1886" y="1151"/>
                    <a:pt x="1886" y="1152"/>
                    <a:pt x="1887" y="1154"/>
                  </a:cubicBezTo>
                  <a:lnTo>
                    <a:pt x="1887" y="1154"/>
                  </a:lnTo>
                  <a:cubicBezTo>
                    <a:pt x="1830" y="1073"/>
                    <a:pt x="1772" y="996"/>
                    <a:pt x="1705" y="926"/>
                  </a:cubicBezTo>
                  <a:cubicBezTo>
                    <a:pt x="1641" y="854"/>
                    <a:pt x="1570" y="789"/>
                    <a:pt x="1499" y="726"/>
                  </a:cubicBezTo>
                  <a:cubicBezTo>
                    <a:pt x="1497" y="724"/>
                    <a:pt x="1493" y="723"/>
                    <a:pt x="1491" y="722"/>
                  </a:cubicBezTo>
                  <a:cubicBezTo>
                    <a:pt x="1377" y="628"/>
                    <a:pt x="1257" y="542"/>
                    <a:pt x="1131" y="466"/>
                  </a:cubicBezTo>
                  <a:cubicBezTo>
                    <a:pt x="1019" y="402"/>
                    <a:pt x="905" y="341"/>
                    <a:pt x="787" y="286"/>
                  </a:cubicBezTo>
                  <a:lnTo>
                    <a:pt x="787" y="286"/>
                  </a:lnTo>
                  <a:cubicBezTo>
                    <a:pt x="788" y="286"/>
                    <a:pt x="788" y="286"/>
                    <a:pt x="788" y="286"/>
                  </a:cubicBezTo>
                  <a:cubicBezTo>
                    <a:pt x="546" y="177"/>
                    <a:pt x="298" y="85"/>
                    <a:pt x="48" y="1"/>
                  </a:cubicBezTo>
                  <a:close/>
                </a:path>
              </a:pathLst>
            </a:custGeom>
            <a:solidFill>
              <a:srgbClr val="6D76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19" name="Google Shape;4319;p16"/>
            <p:cNvSpPr/>
            <p:nvPr/>
          </p:nvSpPr>
          <p:spPr>
            <a:xfrm>
              <a:off x="4380425" y="852600"/>
              <a:ext cx="100" cy="175"/>
            </a:xfrm>
            <a:custGeom>
              <a:avLst/>
              <a:gdLst/>
              <a:ahLst/>
              <a:cxnLst/>
              <a:rect l="l" t="t" r="r" b="b"/>
              <a:pathLst>
                <a:path w="4" h="7" extrusionOk="0">
                  <a:moveTo>
                    <a:pt x="0" y="1"/>
                  </a:moveTo>
                  <a:cubicBezTo>
                    <a:pt x="0" y="2"/>
                    <a:pt x="2" y="4"/>
                    <a:pt x="3" y="7"/>
                  </a:cubicBezTo>
                  <a:cubicBezTo>
                    <a:pt x="3" y="4"/>
                    <a:pt x="0" y="2"/>
                    <a:pt x="0" y="1"/>
                  </a:cubicBezTo>
                  <a:close/>
                </a:path>
              </a:pathLst>
            </a:custGeom>
            <a:solidFill>
              <a:srgbClr val="6D76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20" name="Google Shape;4320;p16"/>
            <p:cNvSpPr/>
            <p:nvPr/>
          </p:nvSpPr>
          <p:spPr>
            <a:xfrm>
              <a:off x="4380100" y="852400"/>
              <a:ext cx="275" cy="200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cubicBezTo>
                    <a:pt x="3" y="2"/>
                    <a:pt x="6" y="5"/>
                    <a:pt x="11" y="7"/>
                  </a:cubicBezTo>
                  <a:cubicBezTo>
                    <a:pt x="8" y="5"/>
                    <a:pt x="3" y="2"/>
                    <a:pt x="0" y="0"/>
                  </a:cubicBezTo>
                  <a:close/>
                </a:path>
              </a:pathLst>
            </a:custGeom>
            <a:solidFill>
              <a:srgbClr val="6D76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21" name="Google Shape;4321;p16"/>
            <p:cNvSpPr/>
            <p:nvPr/>
          </p:nvSpPr>
          <p:spPr>
            <a:xfrm>
              <a:off x="4330250" y="775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D76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22" name="Google Shape;4322;p16"/>
            <p:cNvSpPr/>
            <p:nvPr/>
          </p:nvSpPr>
          <p:spPr>
            <a:xfrm>
              <a:off x="4329900" y="774750"/>
              <a:ext cx="375" cy="350"/>
            </a:xfrm>
            <a:custGeom>
              <a:avLst/>
              <a:gdLst/>
              <a:ahLst/>
              <a:cxnLst/>
              <a:rect l="l" t="t" r="r" b="b"/>
              <a:pathLst>
                <a:path w="15" h="14" extrusionOk="0">
                  <a:moveTo>
                    <a:pt x="1" y="1"/>
                  </a:moveTo>
                  <a:lnTo>
                    <a:pt x="8" y="8"/>
                  </a:lnTo>
                  <a:cubicBezTo>
                    <a:pt x="9" y="10"/>
                    <a:pt x="11" y="11"/>
                    <a:pt x="12" y="12"/>
                  </a:cubicBezTo>
                  <a:lnTo>
                    <a:pt x="12" y="12"/>
                  </a:lnTo>
                  <a:cubicBezTo>
                    <a:pt x="9" y="9"/>
                    <a:pt x="5" y="4"/>
                    <a:pt x="1" y="1"/>
                  </a:cubicBezTo>
                  <a:close/>
                  <a:moveTo>
                    <a:pt x="12" y="12"/>
                  </a:moveTo>
                  <a:cubicBezTo>
                    <a:pt x="13" y="13"/>
                    <a:pt x="14" y="13"/>
                    <a:pt x="15" y="14"/>
                  </a:cubicBezTo>
                  <a:cubicBezTo>
                    <a:pt x="14" y="13"/>
                    <a:pt x="13" y="13"/>
                    <a:pt x="12" y="12"/>
                  </a:cubicBezTo>
                  <a:close/>
                </a:path>
              </a:pathLst>
            </a:custGeom>
            <a:solidFill>
              <a:srgbClr val="6D76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23" name="Google Shape;4323;p16"/>
            <p:cNvSpPr/>
            <p:nvPr/>
          </p:nvSpPr>
          <p:spPr>
            <a:xfrm>
              <a:off x="4302425" y="310575"/>
              <a:ext cx="138775" cy="203100"/>
            </a:xfrm>
            <a:custGeom>
              <a:avLst/>
              <a:gdLst/>
              <a:ahLst/>
              <a:cxnLst/>
              <a:rect l="l" t="t" r="r" b="b"/>
              <a:pathLst>
                <a:path w="5551" h="8124" extrusionOk="0">
                  <a:moveTo>
                    <a:pt x="428" y="0"/>
                  </a:moveTo>
                  <a:cubicBezTo>
                    <a:pt x="366" y="0"/>
                    <a:pt x="314" y="35"/>
                    <a:pt x="295" y="90"/>
                  </a:cubicBezTo>
                  <a:cubicBezTo>
                    <a:pt x="295" y="79"/>
                    <a:pt x="277" y="71"/>
                    <a:pt x="249" y="67"/>
                  </a:cubicBezTo>
                  <a:cubicBezTo>
                    <a:pt x="159" y="71"/>
                    <a:pt x="100" y="94"/>
                    <a:pt x="63" y="143"/>
                  </a:cubicBezTo>
                  <a:cubicBezTo>
                    <a:pt x="32" y="179"/>
                    <a:pt x="1" y="241"/>
                    <a:pt x="12" y="301"/>
                  </a:cubicBezTo>
                  <a:cubicBezTo>
                    <a:pt x="41" y="469"/>
                    <a:pt x="65" y="640"/>
                    <a:pt x="93" y="811"/>
                  </a:cubicBezTo>
                  <a:cubicBezTo>
                    <a:pt x="195" y="1123"/>
                    <a:pt x="314" y="1429"/>
                    <a:pt x="465" y="1719"/>
                  </a:cubicBezTo>
                  <a:cubicBezTo>
                    <a:pt x="459" y="1710"/>
                    <a:pt x="455" y="1702"/>
                    <a:pt x="450" y="1694"/>
                  </a:cubicBezTo>
                  <a:lnTo>
                    <a:pt x="450" y="1694"/>
                  </a:lnTo>
                  <a:cubicBezTo>
                    <a:pt x="539" y="1864"/>
                    <a:pt x="641" y="2025"/>
                    <a:pt x="768" y="2170"/>
                  </a:cubicBezTo>
                  <a:cubicBezTo>
                    <a:pt x="838" y="2244"/>
                    <a:pt x="911" y="2312"/>
                    <a:pt x="996" y="2367"/>
                  </a:cubicBezTo>
                  <a:cubicBezTo>
                    <a:pt x="1044" y="2395"/>
                    <a:pt x="1097" y="2420"/>
                    <a:pt x="1150" y="2437"/>
                  </a:cubicBezTo>
                  <a:cubicBezTo>
                    <a:pt x="1190" y="2448"/>
                    <a:pt x="1227" y="2456"/>
                    <a:pt x="1269" y="2460"/>
                  </a:cubicBezTo>
                  <a:cubicBezTo>
                    <a:pt x="1278" y="2460"/>
                    <a:pt x="1291" y="2458"/>
                    <a:pt x="1299" y="2457"/>
                  </a:cubicBezTo>
                  <a:lnTo>
                    <a:pt x="1298" y="2457"/>
                  </a:lnTo>
                  <a:cubicBezTo>
                    <a:pt x="1309" y="2453"/>
                    <a:pt x="1324" y="2448"/>
                    <a:pt x="1338" y="2443"/>
                  </a:cubicBezTo>
                  <a:cubicBezTo>
                    <a:pt x="1351" y="2435"/>
                    <a:pt x="1364" y="2427"/>
                    <a:pt x="1374" y="2417"/>
                  </a:cubicBezTo>
                  <a:cubicBezTo>
                    <a:pt x="1408" y="2384"/>
                    <a:pt x="1437" y="2344"/>
                    <a:pt x="1464" y="2302"/>
                  </a:cubicBezTo>
                  <a:cubicBezTo>
                    <a:pt x="1466" y="2300"/>
                    <a:pt x="1466" y="2299"/>
                    <a:pt x="1467" y="2298"/>
                  </a:cubicBezTo>
                  <a:lnTo>
                    <a:pt x="1470" y="2295"/>
                  </a:lnTo>
                  <a:cubicBezTo>
                    <a:pt x="1472" y="2293"/>
                    <a:pt x="1472" y="2292"/>
                    <a:pt x="1473" y="2290"/>
                  </a:cubicBezTo>
                  <a:lnTo>
                    <a:pt x="1473" y="2290"/>
                  </a:lnTo>
                  <a:cubicBezTo>
                    <a:pt x="1473" y="2292"/>
                    <a:pt x="1472" y="2293"/>
                    <a:pt x="1472" y="2295"/>
                  </a:cubicBezTo>
                  <a:cubicBezTo>
                    <a:pt x="1473" y="2293"/>
                    <a:pt x="1474" y="2292"/>
                    <a:pt x="1475" y="2291"/>
                  </a:cubicBezTo>
                  <a:lnTo>
                    <a:pt x="1475" y="2291"/>
                  </a:lnTo>
                  <a:cubicBezTo>
                    <a:pt x="1475" y="2291"/>
                    <a:pt x="1475" y="2291"/>
                    <a:pt x="1474" y="2292"/>
                  </a:cubicBezTo>
                  <a:cubicBezTo>
                    <a:pt x="1477" y="2290"/>
                    <a:pt x="1477" y="2288"/>
                    <a:pt x="1479" y="2286"/>
                  </a:cubicBezTo>
                  <a:lnTo>
                    <a:pt x="1479" y="2286"/>
                  </a:lnTo>
                  <a:cubicBezTo>
                    <a:pt x="1478" y="2287"/>
                    <a:pt x="1477" y="2289"/>
                    <a:pt x="1475" y="2291"/>
                  </a:cubicBezTo>
                  <a:lnTo>
                    <a:pt x="1475" y="2291"/>
                  </a:lnTo>
                  <a:cubicBezTo>
                    <a:pt x="1494" y="2258"/>
                    <a:pt x="1513" y="2227"/>
                    <a:pt x="1532" y="2197"/>
                  </a:cubicBezTo>
                  <a:cubicBezTo>
                    <a:pt x="1551" y="2168"/>
                    <a:pt x="1568" y="2140"/>
                    <a:pt x="1588" y="2114"/>
                  </a:cubicBezTo>
                  <a:cubicBezTo>
                    <a:pt x="1625" y="2072"/>
                    <a:pt x="1667" y="2026"/>
                    <a:pt x="1723" y="2006"/>
                  </a:cubicBezTo>
                  <a:cubicBezTo>
                    <a:pt x="1740" y="1999"/>
                    <a:pt x="1759" y="1992"/>
                    <a:pt x="1776" y="1990"/>
                  </a:cubicBezTo>
                  <a:cubicBezTo>
                    <a:pt x="1788" y="1989"/>
                    <a:pt x="1795" y="1986"/>
                    <a:pt x="1805" y="1984"/>
                  </a:cubicBezTo>
                  <a:cubicBezTo>
                    <a:pt x="1819" y="1984"/>
                    <a:pt x="1835" y="1982"/>
                    <a:pt x="1851" y="1982"/>
                  </a:cubicBezTo>
                  <a:cubicBezTo>
                    <a:pt x="1867" y="1982"/>
                    <a:pt x="1883" y="1984"/>
                    <a:pt x="1898" y="1989"/>
                  </a:cubicBezTo>
                  <a:cubicBezTo>
                    <a:pt x="1963" y="2006"/>
                    <a:pt x="2026" y="2029"/>
                    <a:pt x="2082" y="2072"/>
                  </a:cubicBezTo>
                  <a:cubicBezTo>
                    <a:pt x="2214" y="2171"/>
                    <a:pt x="2305" y="2319"/>
                    <a:pt x="2356" y="2477"/>
                  </a:cubicBezTo>
                  <a:cubicBezTo>
                    <a:pt x="2415" y="2649"/>
                    <a:pt x="2451" y="2830"/>
                    <a:pt x="2471" y="3011"/>
                  </a:cubicBezTo>
                  <a:cubicBezTo>
                    <a:pt x="2493" y="3204"/>
                    <a:pt x="2504" y="3393"/>
                    <a:pt x="2519" y="3584"/>
                  </a:cubicBezTo>
                  <a:cubicBezTo>
                    <a:pt x="2526" y="3659"/>
                    <a:pt x="2534" y="3735"/>
                    <a:pt x="2540" y="3813"/>
                  </a:cubicBezTo>
                  <a:cubicBezTo>
                    <a:pt x="2547" y="3902"/>
                    <a:pt x="2556" y="3994"/>
                    <a:pt x="2563" y="4081"/>
                  </a:cubicBezTo>
                  <a:cubicBezTo>
                    <a:pt x="2593" y="4456"/>
                    <a:pt x="2618" y="4834"/>
                    <a:pt x="2698" y="5200"/>
                  </a:cubicBezTo>
                  <a:lnTo>
                    <a:pt x="2698" y="5200"/>
                  </a:lnTo>
                  <a:cubicBezTo>
                    <a:pt x="2697" y="5198"/>
                    <a:pt x="2696" y="5196"/>
                    <a:pt x="2695" y="5193"/>
                  </a:cubicBezTo>
                  <a:lnTo>
                    <a:pt x="2695" y="5193"/>
                  </a:lnTo>
                  <a:cubicBezTo>
                    <a:pt x="2731" y="5340"/>
                    <a:pt x="2777" y="5483"/>
                    <a:pt x="2845" y="5620"/>
                  </a:cubicBezTo>
                  <a:cubicBezTo>
                    <a:pt x="2881" y="5684"/>
                    <a:pt x="2922" y="5742"/>
                    <a:pt x="2972" y="5798"/>
                  </a:cubicBezTo>
                  <a:cubicBezTo>
                    <a:pt x="2995" y="5818"/>
                    <a:pt x="3018" y="5839"/>
                    <a:pt x="3044" y="5857"/>
                  </a:cubicBezTo>
                  <a:cubicBezTo>
                    <a:pt x="3074" y="5875"/>
                    <a:pt x="3103" y="5891"/>
                    <a:pt x="3136" y="5904"/>
                  </a:cubicBezTo>
                  <a:cubicBezTo>
                    <a:pt x="3186" y="5918"/>
                    <a:pt x="3232" y="5926"/>
                    <a:pt x="3283" y="5929"/>
                  </a:cubicBezTo>
                  <a:cubicBezTo>
                    <a:pt x="3346" y="5927"/>
                    <a:pt x="3409" y="5920"/>
                    <a:pt x="3471" y="5908"/>
                  </a:cubicBezTo>
                  <a:cubicBezTo>
                    <a:pt x="3485" y="5904"/>
                    <a:pt x="3502" y="5900"/>
                    <a:pt x="3517" y="5893"/>
                  </a:cubicBezTo>
                  <a:cubicBezTo>
                    <a:pt x="3518" y="5891"/>
                    <a:pt x="3520" y="5891"/>
                    <a:pt x="3520" y="5890"/>
                  </a:cubicBezTo>
                  <a:cubicBezTo>
                    <a:pt x="3520" y="5890"/>
                    <a:pt x="3521" y="5890"/>
                    <a:pt x="3521" y="5887"/>
                  </a:cubicBezTo>
                  <a:cubicBezTo>
                    <a:pt x="3528" y="5883"/>
                    <a:pt x="3535" y="5877"/>
                    <a:pt x="3546" y="5871"/>
                  </a:cubicBezTo>
                  <a:cubicBezTo>
                    <a:pt x="3561" y="5851"/>
                    <a:pt x="3577" y="5834"/>
                    <a:pt x="3590" y="5812"/>
                  </a:cubicBezTo>
                  <a:cubicBezTo>
                    <a:pt x="3614" y="5768"/>
                    <a:pt x="3635" y="5720"/>
                    <a:pt x="3655" y="5674"/>
                  </a:cubicBezTo>
                  <a:cubicBezTo>
                    <a:pt x="3676" y="5627"/>
                    <a:pt x="3696" y="5577"/>
                    <a:pt x="3727" y="5538"/>
                  </a:cubicBezTo>
                  <a:cubicBezTo>
                    <a:pt x="3757" y="5495"/>
                    <a:pt x="3791" y="5462"/>
                    <a:pt x="3836" y="5432"/>
                  </a:cubicBezTo>
                  <a:cubicBezTo>
                    <a:pt x="3864" y="5416"/>
                    <a:pt x="3895" y="5403"/>
                    <a:pt x="3926" y="5394"/>
                  </a:cubicBezTo>
                  <a:cubicBezTo>
                    <a:pt x="3948" y="5388"/>
                    <a:pt x="3969" y="5383"/>
                    <a:pt x="3992" y="5381"/>
                  </a:cubicBezTo>
                  <a:cubicBezTo>
                    <a:pt x="4010" y="5380"/>
                    <a:pt x="4027" y="5380"/>
                    <a:pt x="4045" y="5380"/>
                  </a:cubicBezTo>
                  <a:cubicBezTo>
                    <a:pt x="4132" y="5380"/>
                    <a:pt x="4224" y="5393"/>
                    <a:pt x="4301" y="5437"/>
                  </a:cubicBezTo>
                  <a:cubicBezTo>
                    <a:pt x="4381" y="5480"/>
                    <a:pt x="4450" y="5536"/>
                    <a:pt x="4515" y="5602"/>
                  </a:cubicBezTo>
                  <a:cubicBezTo>
                    <a:pt x="4677" y="5775"/>
                    <a:pt x="4797" y="5990"/>
                    <a:pt x="4899" y="6201"/>
                  </a:cubicBezTo>
                  <a:cubicBezTo>
                    <a:pt x="5022" y="6464"/>
                    <a:pt x="5127" y="6731"/>
                    <a:pt x="5220" y="7004"/>
                  </a:cubicBezTo>
                  <a:cubicBezTo>
                    <a:pt x="5345" y="7372"/>
                    <a:pt x="5453" y="7745"/>
                    <a:pt x="5551" y="8123"/>
                  </a:cubicBezTo>
                  <a:cubicBezTo>
                    <a:pt x="5526" y="7857"/>
                    <a:pt x="5506" y="7593"/>
                    <a:pt x="5480" y="7329"/>
                  </a:cubicBezTo>
                  <a:cubicBezTo>
                    <a:pt x="5398" y="6499"/>
                    <a:pt x="5255" y="5702"/>
                    <a:pt x="5055" y="4959"/>
                  </a:cubicBezTo>
                  <a:cubicBezTo>
                    <a:pt x="4845" y="4162"/>
                    <a:pt x="4564" y="3442"/>
                    <a:pt x="4216" y="2822"/>
                  </a:cubicBezTo>
                  <a:cubicBezTo>
                    <a:pt x="3807" y="2078"/>
                    <a:pt x="3296" y="1462"/>
                    <a:pt x="2694" y="992"/>
                  </a:cubicBezTo>
                  <a:cubicBezTo>
                    <a:pt x="2391" y="754"/>
                    <a:pt x="2053" y="550"/>
                    <a:pt x="1693" y="387"/>
                  </a:cubicBezTo>
                  <a:cubicBezTo>
                    <a:pt x="1321" y="215"/>
                    <a:pt x="901" y="86"/>
                    <a:pt x="446" y="1"/>
                  </a:cubicBezTo>
                  <a:cubicBezTo>
                    <a:pt x="440" y="0"/>
                    <a:pt x="434" y="0"/>
                    <a:pt x="428" y="0"/>
                  </a:cubicBezTo>
                  <a:close/>
                </a:path>
              </a:pathLst>
            </a:custGeom>
            <a:solidFill>
              <a:srgbClr val="6D76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24" name="Google Shape;4324;p16"/>
            <p:cNvSpPr/>
            <p:nvPr/>
          </p:nvSpPr>
          <p:spPr>
            <a:xfrm>
              <a:off x="4390225" y="457675"/>
              <a:ext cx="200" cy="50"/>
            </a:xfrm>
            <a:custGeom>
              <a:avLst/>
              <a:gdLst/>
              <a:ahLst/>
              <a:cxnLst/>
              <a:rect l="l" t="t" r="r" b="b"/>
              <a:pathLst>
                <a:path w="8" h="2" extrusionOk="0">
                  <a:moveTo>
                    <a:pt x="8" y="0"/>
                  </a:moveTo>
                  <a:cubicBezTo>
                    <a:pt x="6" y="0"/>
                    <a:pt x="5" y="1"/>
                    <a:pt x="1" y="1"/>
                  </a:cubicBezTo>
                  <a:lnTo>
                    <a:pt x="3" y="1"/>
                  </a:lnTo>
                  <a:cubicBezTo>
                    <a:pt x="5" y="1"/>
                    <a:pt x="6" y="1"/>
                    <a:pt x="8" y="0"/>
                  </a:cubicBezTo>
                  <a:close/>
                </a:path>
              </a:pathLst>
            </a:custGeom>
            <a:solidFill>
              <a:srgbClr val="6D76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25" name="Google Shape;4325;p16"/>
            <p:cNvSpPr/>
            <p:nvPr/>
          </p:nvSpPr>
          <p:spPr>
            <a:xfrm>
              <a:off x="4390950" y="456975"/>
              <a:ext cx="275" cy="275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0" y="1"/>
                  </a:moveTo>
                  <a:lnTo>
                    <a:pt x="10" y="1"/>
                  </a:lnTo>
                  <a:cubicBezTo>
                    <a:pt x="6" y="5"/>
                    <a:pt x="3" y="6"/>
                    <a:pt x="0" y="11"/>
                  </a:cubicBezTo>
                  <a:lnTo>
                    <a:pt x="10" y="1"/>
                  </a:lnTo>
                  <a:close/>
                </a:path>
              </a:pathLst>
            </a:custGeom>
            <a:solidFill>
              <a:srgbClr val="6D76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26" name="Google Shape;4326;p16"/>
            <p:cNvSpPr/>
            <p:nvPr/>
          </p:nvSpPr>
          <p:spPr>
            <a:xfrm>
              <a:off x="4333775" y="372025"/>
              <a:ext cx="350" cy="50"/>
            </a:xfrm>
            <a:custGeom>
              <a:avLst/>
              <a:gdLst/>
              <a:ahLst/>
              <a:cxnLst/>
              <a:rect l="l" t="t" r="r" b="b"/>
              <a:pathLst>
                <a:path w="14" h="2" extrusionOk="0">
                  <a:moveTo>
                    <a:pt x="1" y="0"/>
                  </a:moveTo>
                  <a:cubicBezTo>
                    <a:pt x="2" y="1"/>
                    <a:pt x="3" y="1"/>
                    <a:pt x="4" y="1"/>
                  </a:cubicBezTo>
                  <a:cubicBezTo>
                    <a:pt x="7" y="1"/>
                    <a:pt x="10" y="0"/>
                    <a:pt x="14" y="0"/>
                  </a:cubicBezTo>
                  <a:close/>
                </a:path>
              </a:pathLst>
            </a:custGeom>
            <a:solidFill>
              <a:srgbClr val="6D76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27" name="Google Shape;4327;p16"/>
            <p:cNvSpPr/>
            <p:nvPr/>
          </p:nvSpPr>
          <p:spPr>
            <a:xfrm>
              <a:off x="4336825" y="370700"/>
              <a:ext cx="350" cy="275"/>
            </a:xfrm>
            <a:custGeom>
              <a:avLst/>
              <a:gdLst/>
              <a:ahLst/>
              <a:cxnLst/>
              <a:rect l="l" t="t" r="r" b="b"/>
              <a:pathLst>
                <a:path w="14" h="11" extrusionOk="0">
                  <a:moveTo>
                    <a:pt x="14" y="0"/>
                  </a:moveTo>
                  <a:cubicBezTo>
                    <a:pt x="9" y="3"/>
                    <a:pt x="4" y="7"/>
                    <a:pt x="1" y="10"/>
                  </a:cubicBezTo>
                  <a:cubicBezTo>
                    <a:pt x="6" y="7"/>
                    <a:pt x="9" y="3"/>
                    <a:pt x="14" y="0"/>
                  </a:cubicBezTo>
                  <a:close/>
                </a:path>
              </a:pathLst>
            </a:custGeom>
            <a:solidFill>
              <a:srgbClr val="6D76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28" name="Google Shape;4328;p16"/>
            <p:cNvSpPr/>
            <p:nvPr/>
          </p:nvSpPr>
          <p:spPr>
            <a:xfrm>
              <a:off x="4339125" y="367925"/>
              <a:ext cx="75" cy="100"/>
            </a:xfrm>
            <a:custGeom>
              <a:avLst/>
              <a:gdLst/>
              <a:ahLst/>
              <a:cxnLst/>
              <a:rect l="l" t="t" r="r" b="b"/>
              <a:pathLst>
                <a:path w="3" h="4" extrusionOk="0">
                  <a:moveTo>
                    <a:pt x="2" y="1"/>
                  </a:moveTo>
                  <a:cubicBezTo>
                    <a:pt x="2" y="1"/>
                    <a:pt x="1" y="1"/>
                    <a:pt x="1" y="4"/>
                  </a:cubicBezTo>
                  <a:lnTo>
                    <a:pt x="2" y="1"/>
                  </a:lnTo>
                  <a:close/>
                </a:path>
              </a:pathLst>
            </a:custGeom>
            <a:solidFill>
              <a:srgbClr val="6D76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29" name="Google Shape;4329;p16"/>
            <p:cNvSpPr/>
            <p:nvPr/>
          </p:nvSpPr>
          <p:spPr>
            <a:xfrm>
              <a:off x="3886625" y="791200"/>
              <a:ext cx="260250" cy="70625"/>
            </a:xfrm>
            <a:custGeom>
              <a:avLst/>
              <a:gdLst/>
              <a:ahLst/>
              <a:cxnLst/>
              <a:rect l="l" t="t" r="r" b="b"/>
              <a:pathLst>
                <a:path w="10410" h="2825" extrusionOk="0">
                  <a:moveTo>
                    <a:pt x="5565" y="567"/>
                  </a:moveTo>
                  <a:cubicBezTo>
                    <a:pt x="5565" y="567"/>
                    <a:pt x="5565" y="567"/>
                    <a:pt x="5566" y="567"/>
                  </a:cubicBezTo>
                  <a:lnTo>
                    <a:pt x="5566" y="567"/>
                  </a:lnTo>
                  <a:cubicBezTo>
                    <a:pt x="5565" y="567"/>
                    <a:pt x="5565" y="567"/>
                    <a:pt x="5565" y="567"/>
                  </a:cubicBezTo>
                  <a:close/>
                  <a:moveTo>
                    <a:pt x="5566" y="568"/>
                  </a:moveTo>
                  <a:cubicBezTo>
                    <a:pt x="5570" y="570"/>
                    <a:pt x="5572" y="570"/>
                    <a:pt x="5573" y="571"/>
                  </a:cubicBezTo>
                  <a:cubicBezTo>
                    <a:pt x="5572" y="571"/>
                    <a:pt x="5569" y="570"/>
                    <a:pt x="5566" y="568"/>
                  </a:cubicBezTo>
                  <a:close/>
                  <a:moveTo>
                    <a:pt x="3482" y="815"/>
                  </a:moveTo>
                  <a:cubicBezTo>
                    <a:pt x="3479" y="815"/>
                    <a:pt x="3477" y="816"/>
                    <a:pt x="3475" y="817"/>
                  </a:cubicBezTo>
                  <a:lnTo>
                    <a:pt x="3475" y="817"/>
                  </a:lnTo>
                  <a:cubicBezTo>
                    <a:pt x="3477" y="816"/>
                    <a:pt x="3480" y="815"/>
                    <a:pt x="3482" y="815"/>
                  </a:cubicBezTo>
                  <a:close/>
                  <a:moveTo>
                    <a:pt x="3475" y="817"/>
                  </a:moveTo>
                  <a:cubicBezTo>
                    <a:pt x="3470" y="819"/>
                    <a:pt x="3465" y="821"/>
                    <a:pt x="3460" y="822"/>
                  </a:cubicBezTo>
                  <a:cubicBezTo>
                    <a:pt x="3465" y="821"/>
                    <a:pt x="3470" y="819"/>
                    <a:pt x="3475" y="817"/>
                  </a:cubicBezTo>
                  <a:close/>
                  <a:moveTo>
                    <a:pt x="7324" y="1093"/>
                  </a:moveTo>
                  <a:lnTo>
                    <a:pt x="7324" y="1093"/>
                  </a:lnTo>
                  <a:cubicBezTo>
                    <a:pt x="7323" y="1093"/>
                    <a:pt x="7322" y="1093"/>
                    <a:pt x="7321" y="1094"/>
                  </a:cubicBezTo>
                  <a:cubicBezTo>
                    <a:pt x="7322" y="1094"/>
                    <a:pt x="7323" y="1093"/>
                    <a:pt x="7324" y="1093"/>
                  </a:cubicBezTo>
                  <a:close/>
                  <a:moveTo>
                    <a:pt x="10323" y="1"/>
                  </a:moveTo>
                  <a:cubicBezTo>
                    <a:pt x="10244" y="60"/>
                    <a:pt x="10168" y="121"/>
                    <a:pt x="10090" y="180"/>
                  </a:cubicBezTo>
                  <a:cubicBezTo>
                    <a:pt x="9957" y="285"/>
                    <a:pt x="9823" y="393"/>
                    <a:pt x="9687" y="498"/>
                  </a:cubicBezTo>
                  <a:cubicBezTo>
                    <a:pt x="9537" y="613"/>
                    <a:pt x="9387" y="726"/>
                    <a:pt x="9232" y="832"/>
                  </a:cubicBezTo>
                  <a:cubicBezTo>
                    <a:pt x="9084" y="934"/>
                    <a:pt x="8934" y="1033"/>
                    <a:pt x="8779" y="1120"/>
                  </a:cubicBezTo>
                  <a:cubicBezTo>
                    <a:pt x="8635" y="1201"/>
                    <a:pt x="8486" y="1275"/>
                    <a:pt x="8328" y="1328"/>
                  </a:cubicBezTo>
                  <a:cubicBezTo>
                    <a:pt x="8262" y="1349"/>
                    <a:pt x="8193" y="1371"/>
                    <a:pt x="8123" y="1378"/>
                  </a:cubicBezTo>
                  <a:cubicBezTo>
                    <a:pt x="8082" y="1384"/>
                    <a:pt x="8041" y="1388"/>
                    <a:pt x="7999" y="1388"/>
                  </a:cubicBezTo>
                  <a:cubicBezTo>
                    <a:pt x="7988" y="1388"/>
                    <a:pt x="7976" y="1387"/>
                    <a:pt x="7965" y="1387"/>
                  </a:cubicBezTo>
                  <a:cubicBezTo>
                    <a:pt x="7910" y="1381"/>
                    <a:pt x="7854" y="1371"/>
                    <a:pt x="7804" y="1351"/>
                  </a:cubicBezTo>
                  <a:cubicBezTo>
                    <a:pt x="7752" y="1329"/>
                    <a:pt x="7702" y="1296"/>
                    <a:pt x="7662" y="1259"/>
                  </a:cubicBezTo>
                  <a:cubicBezTo>
                    <a:pt x="7598" y="1194"/>
                    <a:pt x="7558" y="1115"/>
                    <a:pt x="7531" y="1031"/>
                  </a:cubicBezTo>
                  <a:cubicBezTo>
                    <a:pt x="7468" y="1044"/>
                    <a:pt x="7407" y="1064"/>
                    <a:pt x="7346" y="1085"/>
                  </a:cubicBezTo>
                  <a:cubicBezTo>
                    <a:pt x="7346" y="1085"/>
                    <a:pt x="7346" y="1085"/>
                    <a:pt x="7346" y="1085"/>
                  </a:cubicBezTo>
                  <a:lnTo>
                    <a:pt x="7346" y="1085"/>
                  </a:lnTo>
                  <a:cubicBezTo>
                    <a:pt x="7343" y="1086"/>
                    <a:pt x="7341" y="1087"/>
                    <a:pt x="7339" y="1087"/>
                  </a:cubicBezTo>
                  <a:lnTo>
                    <a:pt x="7339" y="1087"/>
                  </a:lnTo>
                  <a:cubicBezTo>
                    <a:pt x="7334" y="1089"/>
                    <a:pt x="7329" y="1091"/>
                    <a:pt x="7324" y="1093"/>
                  </a:cubicBezTo>
                  <a:lnTo>
                    <a:pt x="7324" y="1093"/>
                  </a:lnTo>
                  <a:cubicBezTo>
                    <a:pt x="7326" y="1092"/>
                    <a:pt x="7329" y="1092"/>
                    <a:pt x="7331" y="1092"/>
                  </a:cubicBezTo>
                  <a:lnTo>
                    <a:pt x="7331" y="1092"/>
                  </a:lnTo>
                  <a:cubicBezTo>
                    <a:pt x="7131" y="1166"/>
                    <a:pt x="6942" y="1258"/>
                    <a:pt x="6748" y="1347"/>
                  </a:cubicBezTo>
                  <a:cubicBezTo>
                    <a:pt x="6515" y="1454"/>
                    <a:pt x="6284" y="1566"/>
                    <a:pt x="6047" y="1660"/>
                  </a:cubicBezTo>
                  <a:cubicBezTo>
                    <a:pt x="5832" y="1747"/>
                    <a:pt x="5611" y="1833"/>
                    <a:pt x="5384" y="1878"/>
                  </a:cubicBezTo>
                  <a:cubicBezTo>
                    <a:pt x="5293" y="1897"/>
                    <a:pt x="5203" y="1912"/>
                    <a:pt x="5111" y="1914"/>
                  </a:cubicBezTo>
                  <a:cubicBezTo>
                    <a:pt x="5096" y="1914"/>
                    <a:pt x="5082" y="1915"/>
                    <a:pt x="5067" y="1915"/>
                  </a:cubicBezTo>
                  <a:cubicBezTo>
                    <a:pt x="5000" y="1915"/>
                    <a:pt x="4933" y="1909"/>
                    <a:pt x="4868" y="1892"/>
                  </a:cubicBezTo>
                  <a:cubicBezTo>
                    <a:pt x="4789" y="1871"/>
                    <a:pt x="4714" y="1838"/>
                    <a:pt x="4650" y="1785"/>
                  </a:cubicBezTo>
                  <a:cubicBezTo>
                    <a:pt x="4588" y="1734"/>
                    <a:pt x="4542" y="1673"/>
                    <a:pt x="4508" y="1601"/>
                  </a:cubicBezTo>
                  <a:cubicBezTo>
                    <a:pt x="4500" y="1582"/>
                    <a:pt x="4493" y="1565"/>
                    <a:pt x="4487" y="1546"/>
                  </a:cubicBezTo>
                  <a:cubicBezTo>
                    <a:pt x="4486" y="1536"/>
                    <a:pt x="4485" y="1526"/>
                    <a:pt x="4479" y="1516"/>
                  </a:cubicBezTo>
                  <a:cubicBezTo>
                    <a:pt x="4477" y="1497"/>
                    <a:pt x="4475" y="1479"/>
                    <a:pt x="4473" y="1460"/>
                  </a:cubicBezTo>
                  <a:cubicBezTo>
                    <a:pt x="4473" y="1423"/>
                    <a:pt x="4475" y="1382"/>
                    <a:pt x="4487" y="1347"/>
                  </a:cubicBezTo>
                  <a:cubicBezTo>
                    <a:pt x="4516" y="1268"/>
                    <a:pt x="4559" y="1196"/>
                    <a:pt x="4618" y="1138"/>
                  </a:cubicBezTo>
                  <a:cubicBezTo>
                    <a:pt x="4697" y="1056"/>
                    <a:pt x="4790" y="986"/>
                    <a:pt x="4890" y="927"/>
                  </a:cubicBezTo>
                  <a:cubicBezTo>
                    <a:pt x="4992" y="864"/>
                    <a:pt x="5096" y="809"/>
                    <a:pt x="5206" y="758"/>
                  </a:cubicBezTo>
                  <a:cubicBezTo>
                    <a:pt x="5306" y="710"/>
                    <a:pt x="5407" y="661"/>
                    <a:pt x="5509" y="613"/>
                  </a:cubicBezTo>
                  <a:cubicBezTo>
                    <a:pt x="5533" y="600"/>
                    <a:pt x="5559" y="590"/>
                    <a:pt x="5583" y="575"/>
                  </a:cubicBezTo>
                  <a:cubicBezTo>
                    <a:pt x="5581" y="573"/>
                    <a:pt x="5579" y="573"/>
                    <a:pt x="5576" y="572"/>
                  </a:cubicBezTo>
                  <a:lnTo>
                    <a:pt x="5576" y="572"/>
                  </a:lnTo>
                  <a:cubicBezTo>
                    <a:pt x="5579" y="572"/>
                    <a:pt x="5580" y="572"/>
                    <a:pt x="5583" y="572"/>
                  </a:cubicBezTo>
                  <a:cubicBezTo>
                    <a:pt x="5578" y="571"/>
                    <a:pt x="5572" y="570"/>
                    <a:pt x="5566" y="567"/>
                  </a:cubicBezTo>
                  <a:lnTo>
                    <a:pt x="5566" y="567"/>
                  </a:lnTo>
                  <a:cubicBezTo>
                    <a:pt x="5566" y="567"/>
                    <a:pt x="5566" y="568"/>
                    <a:pt x="5566" y="568"/>
                  </a:cubicBezTo>
                  <a:cubicBezTo>
                    <a:pt x="5565" y="568"/>
                    <a:pt x="5563" y="567"/>
                    <a:pt x="5562" y="567"/>
                  </a:cubicBezTo>
                  <a:lnTo>
                    <a:pt x="5563" y="567"/>
                  </a:lnTo>
                  <a:cubicBezTo>
                    <a:pt x="5563" y="567"/>
                    <a:pt x="5562" y="567"/>
                    <a:pt x="5562" y="564"/>
                  </a:cubicBezTo>
                  <a:cubicBezTo>
                    <a:pt x="5464" y="525"/>
                    <a:pt x="5365" y="496"/>
                    <a:pt x="5262" y="476"/>
                  </a:cubicBezTo>
                  <a:cubicBezTo>
                    <a:pt x="5170" y="463"/>
                    <a:pt x="5078" y="458"/>
                    <a:pt x="4986" y="458"/>
                  </a:cubicBezTo>
                  <a:cubicBezTo>
                    <a:pt x="4932" y="458"/>
                    <a:pt x="4879" y="460"/>
                    <a:pt x="4825" y="463"/>
                  </a:cubicBezTo>
                  <a:lnTo>
                    <a:pt x="4818" y="463"/>
                  </a:lnTo>
                  <a:cubicBezTo>
                    <a:pt x="4357" y="510"/>
                    <a:pt x="3916" y="659"/>
                    <a:pt x="3482" y="815"/>
                  </a:cubicBezTo>
                  <a:lnTo>
                    <a:pt x="3482" y="815"/>
                  </a:lnTo>
                  <a:cubicBezTo>
                    <a:pt x="3483" y="814"/>
                    <a:pt x="3485" y="814"/>
                    <a:pt x="3486" y="814"/>
                  </a:cubicBezTo>
                  <a:lnTo>
                    <a:pt x="3486" y="814"/>
                  </a:lnTo>
                  <a:cubicBezTo>
                    <a:pt x="3202" y="919"/>
                    <a:pt x="2922" y="1028"/>
                    <a:pt x="2639" y="1131"/>
                  </a:cubicBezTo>
                  <a:cubicBezTo>
                    <a:pt x="2385" y="1224"/>
                    <a:pt x="2130" y="1314"/>
                    <a:pt x="1872" y="1382"/>
                  </a:cubicBezTo>
                  <a:cubicBezTo>
                    <a:pt x="1698" y="1430"/>
                    <a:pt x="1521" y="1469"/>
                    <a:pt x="1343" y="1495"/>
                  </a:cubicBezTo>
                  <a:lnTo>
                    <a:pt x="1286" y="1523"/>
                  </a:lnTo>
                  <a:lnTo>
                    <a:pt x="1332" y="1522"/>
                  </a:lnTo>
                  <a:lnTo>
                    <a:pt x="1332" y="1522"/>
                  </a:lnTo>
                  <a:lnTo>
                    <a:pt x="1290" y="1533"/>
                  </a:lnTo>
                  <a:lnTo>
                    <a:pt x="1155" y="1591"/>
                  </a:lnTo>
                  <a:lnTo>
                    <a:pt x="861" y="1739"/>
                  </a:lnTo>
                  <a:lnTo>
                    <a:pt x="746" y="1796"/>
                  </a:lnTo>
                  <a:lnTo>
                    <a:pt x="536" y="1894"/>
                  </a:lnTo>
                  <a:cubicBezTo>
                    <a:pt x="417" y="1948"/>
                    <a:pt x="301" y="2004"/>
                    <a:pt x="186" y="2063"/>
                  </a:cubicBezTo>
                  <a:lnTo>
                    <a:pt x="133" y="2088"/>
                  </a:lnTo>
                  <a:cubicBezTo>
                    <a:pt x="100" y="2098"/>
                    <a:pt x="72" y="2116"/>
                    <a:pt x="49" y="2144"/>
                  </a:cubicBezTo>
                  <a:cubicBezTo>
                    <a:pt x="18" y="2181"/>
                    <a:pt x="0" y="2230"/>
                    <a:pt x="5" y="2279"/>
                  </a:cubicBezTo>
                  <a:cubicBezTo>
                    <a:pt x="13" y="2371"/>
                    <a:pt x="87" y="2444"/>
                    <a:pt x="176" y="2454"/>
                  </a:cubicBezTo>
                  <a:lnTo>
                    <a:pt x="202" y="2460"/>
                  </a:lnTo>
                  <a:cubicBezTo>
                    <a:pt x="451" y="2440"/>
                    <a:pt x="705" y="2430"/>
                    <a:pt x="978" y="2430"/>
                  </a:cubicBezTo>
                  <a:cubicBezTo>
                    <a:pt x="1156" y="2430"/>
                    <a:pt x="1342" y="2434"/>
                    <a:pt x="1540" y="2442"/>
                  </a:cubicBezTo>
                  <a:lnTo>
                    <a:pt x="1504" y="2415"/>
                  </a:lnTo>
                  <a:lnTo>
                    <a:pt x="1504" y="2415"/>
                  </a:lnTo>
                  <a:cubicBezTo>
                    <a:pt x="2026" y="2465"/>
                    <a:pt x="2540" y="2520"/>
                    <a:pt x="2972" y="2566"/>
                  </a:cubicBezTo>
                  <a:lnTo>
                    <a:pt x="3522" y="2626"/>
                  </a:lnTo>
                  <a:lnTo>
                    <a:pt x="4133" y="2695"/>
                  </a:lnTo>
                  <a:lnTo>
                    <a:pt x="4579" y="2743"/>
                  </a:lnTo>
                  <a:cubicBezTo>
                    <a:pt x="5027" y="2784"/>
                    <a:pt x="5507" y="2825"/>
                    <a:pt x="5975" y="2825"/>
                  </a:cubicBezTo>
                  <a:cubicBezTo>
                    <a:pt x="6369" y="2823"/>
                    <a:pt x="6750" y="2774"/>
                    <a:pt x="7106" y="2679"/>
                  </a:cubicBezTo>
                  <a:cubicBezTo>
                    <a:pt x="7394" y="2602"/>
                    <a:pt x="7677" y="2484"/>
                    <a:pt x="7970" y="2322"/>
                  </a:cubicBezTo>
                  <a:cubicBezTo>
                    <a:pt x="8213" y="2187"/>
                    <a:pt x="8467" y="2007"/>
                    <a:pt x="8769" y="1754"/>
                  </a:cubicBezTo>
                  <a:cubicBezTo>
                    <a:pt x="8999" y="1559"/>
                    <a:pt x="9220" y="1351"/>
                    <a:pt x="9477" y="1100"/>
                  </a:cubicBezTo>
                  <a:lnTo>
                    <a:pt x="9621" y="959"/>
                  </a:lnTo>
                  <a:cubicBezTo>
                    <a:pt x="9838" y="748"/>
                    <a:pt x="10055" y="535"/>
                    <a:pt x="10276" y="331"/>
                  </a:cubicBezTo>
                  <a:cubicBezTo>
                    <a:pt x="10362" y="310"/>
                    <a:pt x="10409" y="216"/>
                    <a:pt x="10405" y="139"/>
                  </a:cubicBezTo>
                  <a:cubicBezTo>
                    <a:pt x="10398" y="85"/>
                    <a:pt x="10375" y="40"/>
                    <a:pt x="10335" y="9"/>
                  </a:cubicBezTo>
                  <a:cubicBezTo>
                    <a:pt x="10332" y="7"/>
                    <a:pt x="10326" y="2"/>
                    <a:pt x="10323" y="1"/>
                  </a:cubicBezTo>
                  <a:close/>
                </a:path>
              </a:pathLst>
            </a:custGeom>
            <a:solidFill>
              <a:srgbClr val="6D76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30" name="Google Shape;4330;p16"/>
            <p:cNvSpPr/>
            <p:nvPr/>
          </p:nvSpPr>
          <p:spPr>
            <a:xfrm>
              <a:off x="4029525" y="803550"/>
              <a:ext cx="175" cy="150"/>
            </a:xfrm>
            <a:custGeom>
              <a:avLst/>
              <a:gdLst/>
              <a:ahLst/>
              <a:cxnLst/>
              <a:rect l="l" t="t" r="r" b="b"/>
              <a:pathLst>
                <a:path w="7" h="6" extrusionOk="0">
                  <a:moveTo>
                    <a:pt x="7" y="1"/>
                  </a:moveTo>
                  <a:lnTo>
                    <a:pt x="3" y="3"/>
                  </a:lnTo>
                  <a:lnTo>
                    <a:pt x="3" y="3"/>
                  </a:lnTo>
                  <a:cubicBezTo>
                    <a:pt x="5" y="3"/>
                    <a:pt x="6" y="2"/>
                    <a:pt x="7" y="1"/>
                  </a:cubicBezTo>
                  <a:close/>
                  <a:moveTo>
                    <a:pt x="3" y="3"/>
                  </a:moveTo>
                  <a:cubicBezTo>
                    <a:pt x="3" y="4"/>
                    <a:pt x="2" y="4"/>
                    <a:pt x="1" y="4"/>
                  </a:cubicBezTo>
                  <a:lnTo>
                    <a:pt x="1" y="5"/>
                  </a:lnTo>
                  <a:lnTo>
                    <a:pt x="3" y="3"/>
                  </a:lnTo>
                  <a:close/>
                </a:path>
              </a:pathLst>
            </a:custGeom>
            <a:solidFill>
              <a:srgbClr val="6D76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31" name="Google Shape;4331;p16"/>
            <p:cNvSpPr/>
            <p:nvPr/>
          </p:nvSpPr>
          <p:spPr>
            <a:xfrm>
              <a:off x="3977750" y="445625"/>
              <a:ext cx="242625" cy="150925"/>
            </a:xfrm>
            <a:custGeom>
              <a:avLst/>
              <a:gdLst/>
              <a:ahLst/>
              <a:cxnLst/>
              <a:rect l="l" t="t" r="r" b="b"/>
              <a:pathLst>
                <a:path w="9705" h="6037" extrusionOk="0">
                  <a:moveTo>
                    <a:pt x="8856" y="436"/>
                  </a:moveTo>
                  <a:cubicBezTo>
                    <a:pt x="8852" y="438"/>
                    <a:pt x="8849" y="440"/>
                    <a:pt x="8846" y="443"/>
                  </a:cubicBezTo>
                  <a:lnTo>
                    <a:pt x="8846" y="443"/>
                  </a:lnTo>
                  <a:cubicBezTo>
                    <a:pt x="8849" y="440"/>
                    <a:pt x="8852" y="438"/>
                    <a:pt x="8856" y="436"/>
                  </a:cubicBezTo>
                  <a:close/>
                  <a:moveTo>
                    <a:pt x="8844" y="446"/>
                  </a:moveTo>
                  <a:lnTo>
                    <a:pt x="8844" y="446"/>
                  </a:lnTo>
                  <a:cubicBezTo>
                    <a:pt x="8841" y="450"/>
                    <a:pt x="8837" y="452"/>
                    <a:pt x="8834" y="453"/>
                  </a:cubicBezTo>
                  <a:cubicBezTo>
                    <a:pt x="8837" y="450"/>
                    <a:pt x="8841" y="448"/>
                    <a:pt x="8844" y="446"/>
                  </a:cubicBezTo>
                  <a:close/>
                  <a:moveTo>
                    <a:pt x="5005" y="2921"/>
                  </a:moveTo>
                  <a:cubicBezTo>
                    <a:pt x="4999" y="2922"/>
                    <a:pt x="4994" y="2925"/>
                    <a:pt x="4990" y="2927"/>
                  </a:cubicBezTo>
                  <a:lnTo>
                    <a:pt x="4990" y="2927"/>
                  </a:lnTo>
                  <a:cubicBezTo>
                    <a:pt x="4995" y="2925"/>
                    <a:pt x="5000" y="2923"/>
                    <a:pt x="5005" y="2921"/>
                  </a:cubicBezTo>
                  <a:close/>
                  <a:moveTo>
                    <a:pt x="9667" y="1"/>
                  </a:moveTo>
                  <a:lnTo>
                    <a:pt x="9667" y="1"/>
                  </a:lnTo>
                  <a:cubicBezTo>
                    <a:pt x="9513" y="60"/>
                    <a:pt x="9367" y="129"/>
                    <a:pt x="9225" y="208"/>
                  </a:cubicBezTo>
                  <a:cubicBezTo>
                    <a:pt x="9094" y="279"/>
                    <a:pt x="8966" y="360"/>
                    <a:pt x="8844" y="445"/>
                  </a:cubicBezTo>
                  <a:cubicBezTo>
                    <a:pt x="8845" y="444"/>
                    <a:pt x="8845" y="443"/>
                    <a:pt x="8846" y="443"/>
                  </a:cubicBezTo>
                  <a:lnTo>
                    <a:pt x="8846" y="443"/>
                  </a:lnTo>
                  <a:cubicBezTo>
                    <a:pt x="8532" y="665"/>
                    <a:pt x="8242" y="920"/>
                    <a:pt x="7966" y="1187"/>
                  </a:cubicBezTo>
                  <a:cubicBezTo>
                    <a:pt x="7686" y="1460"/>
                    <a:pt x="7418" y="1743"/>
                    <a:pt x="7141" y="2017"/>
                  </a:cubicBezTo>
                  <a:cubicBezTo>
                    <a:pt x="7006" y="2152"/>
                    <a:pt x="6869" y="2289"/>
                    <a:pt x="6728" y="2414"/>
                  </a:cubicBezTo>
                  <a:cubicBezTo>
                    <a:pt x="6648" y="2484"/>
                    <a:pt x="6566" y="2550"/>
                    <a:pt x="6474" y="2608"/>
                  </a:cubicBezTo>
                  <a:cubicBezTo>
                    <a:pt x="6422" y="2641"/>
                    <a:pt x="6371" y="2672"/>
                    <a:pt x="6313" y="2698"/>
                  </a:cubicBezTo>
                  <a:cubicBezTo>
                    <a:pt x="6279" y="2714"/>
                    <a:pt x="6244" y="2728"/>
                    <a:pt x="6208" y="2741"/>
                  </a:cubicBezTo>
                  <a:cubicBezTo>
                    <a:pt x="5927" y="2852"/>
                    <a:pt x="5620" y="2829"/>
                    <a:pt x="5322" y="2853"/>
                  </a:cubicBezTo>
                  <a:cubicBezTo>
                    <a:pt x="5331" y="2853"/>
                    <a:pt x="5339" y="2852"/>
                    <a:pt x="5348" y="2852"/>
                  </a:cubicBezTo>
                  <a:cubicBezTo>
                    <a:pt x="5281" y="2859"/>
                    <a:pt x="5210" y="2868"/>
                    <a:pt x="5143" y="2885"/>
                  </a:cubicBezTo>
                  <a:cubicBezTo>
                    <a:pt x="5087" y="2899"/>
                    <a:pt x="5032" y="2914"/>
                    <a:pt x="4979" y="2931"/>
                  </a:cubicBezTo>
                  <a:cubicBezTo>
                    <a:pt x="4983" y="2930"/>
                    <a:pt x="4986" y="2928"/>
                    <a:pt x="4990" y="2927"/>
                  </a:cubicBezTo>
                  <a:lnTo>
                    <a:pt x="4990" y="2927"/>
                  </a:lnTo>
                  <a:cubicBezTo>
                    <a:pt x="4939" y="2946"/>
                    <a:pt x="4888" y="2964"/>
                    <a:pt x="4840" y="2993"/>
                  </a:cubicBezTo>
                  <a:cubicBezTo>
                    <a:pt x="4814" y="3004"/>
                    <a:pt x="4789" y="3021"/>
                    <a:pt x="4764" y="3037"/>
                  </a:cubicBezTo>
                  <a:lnTo>
                    <a:pt x="4765" y="3036"/>
                  </a:lnTo>
                  <a:cubicBezTo>
                    <a:pt x="4764" y="3036"/>
                    <a:pt x="4764" y="3036"/>
                    <a:pt x="4762" y="3037"/>
                  </a:cubicBezTo>
                  <a:cubicBezTo>
                    <a:pt x="4756" y="3040"/>
                    <a:pt x="4749" y="3046"/>
                    <a:pt x="4743" y="3050"/>
                  </a:cubicBezTo>
                  <a:cubicBezTo>
                    <a:pt x="4749" y="3046"/>
                    <a:pt x="4755" y="3043"/>
                    <a:pt x="4761" y="3040"/>
                  </a:cubicBezTo>
                  <a:lnTo>
                    <a:pt x="4761" y="3040"/>
                  </a:lnTo>
                  <a:cubicBezTo>
                    <a:pt x="4720" y="3069"/>
                    <a:pt x="4683" y="3098"/>
                    <a:pt x="4649" y="3132"/>
                  </a:cubicBezTo>
                  <a:cubicBezTo>
                    <a:pt x="4627" y="3152"/>
                    <a:pt x="4607" y="3175"/>
                    <a:pt x="4588" y="3198"/>
                  </a:cubicBezTo>
                  <a:cubicBezTo>
                    <a:pt x="4593" y="3194"/>
                    <a:pt x="4597" y="3188"/>
                    <a:pt x="4600" y="3187"/>
                  </a:cubicBezTo>
                  <a:lnTo>
                    <a:pt x="4600" y="3187"/>
                  </a:lnTo>
                  <a:cubicBezTo>
                    <a:pt x="4561" y="3237"/>
                    <a:pt x="4521" y="3290"/>
                    <a:pt x="4492" y="3347"/>
                  </a:cubicBezTo>
                  <a:cubicBezTo>
                    <a:pt x="4468" y="3391"/>
                    <a:pt x="4448" y="3435"/>
                    <a:pt x="4426" y="3478"/>
                  </a:cubicBezTo>
                  <a:cubicBezTo>
                    <a:pt x="4430" y="3471"/>
                    <a:pt x="4435" y="3462"/>
                    <a:pt x="4439" y="3454"/>
                  </a:cubicBezTo>
                  <a:lnTo>
                    <a:pt x="4439" y="3454"/>
                  </a:lnTo>
                  <a:cubicBezTo>
                    <a:pt x="4363" y="3627"/>
                    <a:pt x="4308" y="3808"/>
                    <a:pt x="4229" y="3981"/>
                  </a:cubicBezTo>
                  <a:cubicBezTo>
                    <a:pt x="4196" y="4057"/>
                    <a:pt x="4162" y="4130"/>
                    <a:pt x="4121" y="4201"/>
                  </a:cubicBezTo>
                  <a:cubicBezTo>
                    <a:pt x="4071" y="4282"/>
                    <a:pt x="4017" y="4360"/>
                    <a:pt x="3958" y="4436"/>
                  </a:cubicBezTo>
                  <a:cubicBezTo>
                    <a:pt x="3846" y="4570"/>
                    <a:pt x="3708" y="4683"/>
                    <a:pt x="3561" y="4778"/>
                  </a:cubicBezTo>
                  <a:cubicBezTo>
                    <a:pt x="3484" y="4831"/>
                    <a:pt x="3403" y="4879"/>
                    <a:pt x="3320" y="4919"/>
                  </a:cubicBezTo>
                  <a:cubicBezTo>
                    <a:pt x="3235" y="4960"/>
                    <a:pt x="3152" y="4993"/>
                    <a:pt x="3066" y="5028"/>
                  </a:cubicBezTo>
                  <a:cubicBezTo>
                    <a:pt x="2700" y="5169"/>
                    <a:pt x="2312" y="5222"/>
                    <a:pt x="1925" y="5259"/>
                  </a:cubicBezTo>
                  <a:cubicBezTo>
                    <a:pt x="1566" y="5294"/>
                    <a:pt x="1206" y="5308"/>
                    <a:pt x="847" y="5341"/>
                  </a:cubicBezTo>
                  <a:cubicBezTo>
                    <a:pt x="758" y="5374"/>
                    <a:pt x="672" y="5409"/>
                    <a:pt x="585" y="5444"/>
                  </a:cubicBezTo>
                  <a:cubicBezTo>
                    <a:pt x="417" y="5513"/>
                    <a:pt x="252" y="5582"/>
                    <a:pt x="93" y="5666"/>
                  </a:cubicBezTo>
                  <a:cubicBezTo>
                    <a:pt x="61" y="5687"/>
                    <a:pt x="40" y="5712"/>
                    <a:pt x="24" y="5745"/>
                  </a:cubicBezTo>
                  <a:cubicBezTo>
                    <a:pt x="2" y="5791"/>
                    <a:pt x="1" y="5848"/>
                    <a:pt x="17" y="5894"/>
                  </a:cubicBezTo>
                  <a:cubicBezTo>
                    <a:pt x="31" y="5933"/>
                    <a:pt x="51" y="5960"/>
                    <a:pt x="80" y="5980"/>
                  </a:cubicBezTo>
                  <a:cubicBezTo>
                    <a:pt x="107" y="6005"/>
                    <a:pt x="139" y="6020"/>
                    <a:pt x="182" y="6025"/>
                  </a:cubicBezTo>
                  <a:lnTo>
                    <a:pt x="219" y="6030"/>
                  </a:lnTo>
                  <a:cubicBezTo>
                    <a:pt x="337" y="6034"/>
                    <a:pt x="453" y="6036"/>
                    <a:pt x="569" y="6036"/>
                  </a:cubicBezTo>
                  <a:cubicBezTo>
                    <a:pt x="675" y="6036"/>
                    <a:pt x="781" y="6035"/>
                    <a:pt x="887" y="6030"/>
                  </a:cubicBezTo>
                  <a:cubicBezTo>
                    <a:pt x="1177" y="6017"/>
                    <a:pt x="1451" y="5990"/>
                    <a:pt x="1658" y="5967"/>
                  </a:cubicBezTo>
                  <a:cubicBezTo>
                    <a:pt x="2132" y="5913"/>
                    <a:pt x="2623" y="5825"/>
                    <a:pt x="3161" y="5697"/>
                  </a:cubicBezTo>
                  <a:cubicBezTo>
                    <a:pt x="3633" y="5587"/>
                    <a:pt x="4130" y="5437"/>
                    <a:pt x="4677" y="5242"/>
                  </a:cubicBezTo>
                  <a:cubicBezTo>
                    <a:pt x="5179" y="5065"/>
                    <a:pt x="5667" y="4857"/>
                    <a:pt x="6129" y="4626"/>
                  </a:cubicBezTo>
                  <a:cubicBezTo>
                    <a:pt x="6323" y="4529"/>
                    <a:pt x="6513" y="4429"/>
                    <a:pt x="6700" y="4323"/>
                  </a:cubicBezTo>
                  <a:cubicBezTo>
                    <a:pt x="6915" y="4201"/>
                    <a:pt x="7125" y="4050"/>
                    <a:pt x="7327" y="3876"/>
                  </a:cubicBezTo>
                  <a:cubicBezTo>
                    <a:pt x="7630" y="3607"/>
                    <a:pt x="7905" y="3267"/>
                    <a:pt x="8169" y="2830"/>
                  </a:cubicBezTo>
                  <a:cubicBezTo>
                    <a:pt x="8380" y="2484"/>
                    <a:pt x="8555" y="2099"/>
                    <a:pt x="8712" y="1760"/>
                  </a:cubicBezTo>
                  <a:lnTo>
                    <a:pt x="8759" y="1653"/>
                  </a:lnTo>
                  <a:cubicBezTo>
                    <a:pt x="8975" y="1183"/>
                    <a:pt x="9167" y="795"/>
                    <a:pt x="9397" y="426"/>
                  </a:cubicBezTo>
                  <a:cubicBezTo>
                    <a:pt x="9452" y="393"/>
                    <a:pt x="9495" y="379"/>
                    <a:pt x="9533" y="366"/>
                  </a:cubicBezTo>
                  <a:cubicBezTo>
                    <a:pt x="9638" y="337"/>
                    <a:pt x="9704" y="239"/>
                    <a:pt x="9696" y="143"/>
                  </a:cubicBezTo>
                  <a:cubicBezTo>
                    <a:pt x="9691" y="106"/>
                    <a:pt x="9676" y="65"/>
                    <a:pt x="9656" y="34"/>
                  </a:cubicBezTo>
                  <a:cubicBezTo>
                    <a:pt x="9663" y="24"/>
                    <a:pt x="9664" y="12"/>
                    <a:pt x="9667" y="1"/>
                  </a:cubicBezTo>
                  <a:close/>
                </a:path>
              </a:pathLst>
            </a:custGeom>
            <a:solidFill>
              <a:srgbClr val="6D76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32" name="Google Shape;4332;p16"/>
            <p:cNvSpPr/>
            <p:nvPr/>
          </p:nvSpPr>
          <p:spPr>
            <a:xfrm>
              <a:off x="4052650" y="5665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6D76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33" name="Google Shape;4333;p16"/>
            <p:cNvSpPr/>
            <p:nvPr/>
          </p:nvSpPr>
          <p:spPr>
            <a:xfrm>
              <a:off x="4065150" y="560025"/>
              <a:ext cx="25" cy="100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1"/>
                  </a:moveTo>
                  <a:cubicBezTo>
                    <a:pt x="1" y="1"/>
                    <a:pt x="1" y="4"/>
                    <a:pt x="1" y="1"/>
                  </a:cubicBezTo>
                  <a:cubicBezTo>
                    <a:pt x="1" y="4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6D76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34" name="Google Shape;4334;p16"/>
            <p:cNvSpPr/>
            <p:nvPr/>
          </p:nvSpPr>
          <p:spPr>
            <a:xfrm>
              <a:off x="4130800" y="509400"/>
              <a:ext cx="100" cy="100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3" y="1"/>
                  </a:moveTo>
                  <a:lnTo>
                    <a:pt x="3" y="1"/>
                  </a:lnTo>
                  <a:cubicBezTo>
                    <a:pt x="3" y="1"/>
                    <a:pt x="0" y="4"/>
                    <a:pt x="3" y="1"/>
                  </a:cubicBezTo>
                  <a:cubicBezTo>
                    <a:pt x="0" y="4"/>
                    <a:pt x="3" y="1"/>
                    <a:pt x="3" y="1"/>
                  </a:cubicBezTo>
                  <a:close/>
                </a:path>
              </a:pathLst>
            </a:custGeom>
            <a:solidFill>
              <a:srgbClr val="6D76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35" name="Google Shape;4335;p16"/>
            <p:cNvSpPr/>
            <p:nvPr/>
          </p:nvSpPr>
          <p:spPr>
            <a:xfrm>
              <a:off x="4035075" y="111600"/>
              <a:ext cx="111575" cy="192900"/>
            </a:xfrm>
            <a:custGeom>
              <a:avLst/>
              <a:gdLst/>
              <a:ahLst/>
              <a:cxnLst/>
              <a:rect l="l" t="t" r="r" b="b"/>
              <a:pathLst>
                <a:path w="4463" h="7716" extrusionOk="0">
                  <a:moveTo>
                    <a:pt x="1126" y="3681"/>
                  </a:moveTo>
                  <a:lnTo>
                    <a:pt x="1126" y="3681"/>
                  </a:lnTo>
                  <a:cubicBezTo>
                    <a:pt x="1124" y="3681"/>
                    <a:pt x="1122" y="3682"/>
                    <a:pt x="1120" y="3683"/>
                  </a:cubicBezTo>
                  <a:cubicBezTo>
                    <a:pt x="1122" y="3682"/>
                    <a:pt x="1124" y="3681"/>
                    <a:pt x="1126" y="3681"/>
                  </a:cubicBezTo>
                  <a:close/>
                  <a:moveTo>
                    <a:pt x="1014" y="6595"/>
                  </a:moveTo>
                  <a:cubicBezTo>
                    <a:pt x="1014" y="6597"/>
                    <a:pt x="1013" y="6598"/>
                    <a:pt x="1013" y="6598"/>
                  </a:cubicBezTo>
                  <a:lnTo>
                    <a:pt x="1013" y="6598"/>
                  </a:lnTo>
                  <a:cubicBezTo>
                    <a:pt x="1013" y="6597"/>
                    <a:pt x="1014" y="6596"/>
                    <a:pt x="1014" y="6595"/>
                  </a:cubicBezTo>
                  <a:close/>
                  <a:moveTo>
                    <a:pt x="4206" y="1"/>
                  </a:moveTo>
                  <a:cubicBezTo>
                    <a:pt x="4154" y="1"/>
                    <a:pt x="4109" y="13"/>
                    <a:pt x="4059" y="45"/>
                  </a:cubicBezTo>
                  <a:cubicBezTo>
                    <a:pt x="3915" y="128"/>
                    <a:pt x="3772" y="211"/>
                    <a:pt x="3625" y="290"/>
                  </a:cubicBezTo>
                  <a:cubicBezTo>
                    <a:pt x="3612" y="300"/>
                    <a:pt x="3598" y="310"/>
                    <a:pt x="3582" y="313"/>
                  </a:cubicBezTo>
                  <a:cubicBezTo>
                    <a:pt x="3528" y="343"/>
                    <a:pt x="3473" y="372"/>
                    <a:pt x="3418" y="401"/>
                  </a:cubicBezTo>
                  <a:cubicBezTo>
                    <a:pt x="3151" y="544"/>
                    <a:pt x="2860" y="688"/>
                    <a:pt x="2570" y="832"/>
                  </a:cubicBezTo>
                  <a:cubicBezTo>
                    <a:pt x="2065" y="1082"/>
                    <a:pt x="1553" y="1337"/>
                    <a:pt x="1064" y="1624"/>
                  </a:cubicBezTo>
                  <a:cubicBezTo>
                    <a:pt x="804" y="1815"/>
                    <a:pt x="559" y="2028"/>
                    <a:pt x="348" y="2275"/>
                  </a:cubicBezTo>
                  <a:cubicBezTo>
                    <a:pt x="253" y="2393"/>
                    <a:pt x="168" y="2516"/>
                    <a:pt x="101" y="2649"/>
                  </a:cubicBezTo>
                  <a:cubicBezTo>
                    <a:pt x="102" y="2647"/>
                    <a:pt x="102" y="2646"/>
                    <a:pt x="104" y="2644"/>
                  </a:cubicBezTo>
                  <a:lnTo>
                    <a:pt x="104" y="2644"/>
                  </a:lnTo>
                  <a:cubicBezTo>
                    <a:pt x="63" y="2732"/>
                    <a:pt x="30" y="2821"/>
                    <a:pt x="13" y="2917"/>
                  </a:cubicBezTo>
                  <a:cubicBezTo>
                    <a:pt x="3" y="2990"/>
                    <a:pt x="0" y="3062"/>
                    <a:pt x="7" y="3135"/>
                  </a:cubicBezTo>
                  <a:cubicBezTo>
                    <a:pt x="7" y="3127"/>
                    <a:pt x="6" y="3118"/>
                    <a:pt x="6" y="3108"/>
                  </a:cubicBezTo>
                  <a:lnTo>
                    <a:pt x="6" y="3108"/>
                  </a:lnTo>
                  <a:cubicBezTo>
                    <a:pt x="10" y="3164"/>
                    <a:pt x="23" y="3220"/>
                    <a:pt x="43" y="3276"/>
                  </a:cubicBezTo>
                  <a:cubicBezTo>
                    <a:pt x="70" y="3345"/>
                    <a:pt x="104" y="3410"/>
                    <a:pt x="149" y="3474"/>
                  </a:cubicBezTo>
                  <a:cubicBezTo>
                    <a:pt x="190" y="3530"/>
                    <a:pt x="236" y="3581"/>
                    <a:pt x="289" y="3630"/>
                  </a:cubicBezTo>
                  <a:cubicBezTo>
                    <a:pt x="282" y="3624"/>
                    <a:pt x="274" y="3618"/>
                    <a:pt x="266" y="3611"/>
                  </a:cubicBezTo>
                  <a:lnTo>
                    <a:pt x="266" y="3611"/>
                  </a:lnTo>
                  <a:cubicBezTo>
                    <a:pt x="290" y="3632"/>
                    <a:pt x="316" y="3652"/>
                    <a:pt x="345" y="3671"/>
                  </a:cubicBezTo>
                  <a:cubicBezTo>
                    <a:pt x="368" y="3688"/>
                    <a:pt x="397" y="3703"/>
                    <a:pt x="424" y="3717"/>
                  </a:cubicBezTo>
                  <a:cubicBezTo>
                    <a:pt x="415" y="3714"/>
                    <a:pt x="408" y="3709"/>
                    <a:pt x="397" y="3707"/>
                  </a:cubicBezTo>
                  <a:lnTo>
                    <a:pt x="397" y="3707"/>
                  </a:lnTo>
                  <a:cubicBezTo>
                    <a:pt x="438" y="3724"/>
                    <a:pt x="477" y="3743"/>
                    <a:pt x="523" y="3753"/>
                  </a:cubicBezTo>
                  <a:cubicBezTo>
                    <a:pt x="544" y="3759"/>
                    <a:pt x="569" y="3765"/>
                    <a:pt x="592" y="3767"/>
                  </a:cubicBezTo>
                  <a:cubicBezTo>
                    <a:pt x="623" y="3770"/>
                    <a:pt x="654" y="3772"/>
                    <a:pt x="685" y="3772"/>
                  </a:cubicBezTo>
                  <a:cubicBezTo>
                    <a:pt x="716" y="3772"/>
                    <a:pt x="747" y="3770"/>
                    <a:pt x="777" y="3767"/>
                  </a:cubicBezTo>
                  <a:lnTo>
                    <a:pt x="776" y="3767"/>
                  </a:lnTo>
                  <a:cubicBezTo>
                    <a:pt x="902" y="3752"/>
                    <a:pt x="1021" y="3718"/>
                    <a:pt x="1140" y="3674"/>
                  </a:cubicBezTo>
                  <a:lnTo>
                    <a:pt x="1140" y="3674"/>
                  </a:lnTo>
                  <a:cubicBezTo>
                    <a:pt x="1136" y="3676"/>
                    <a:pt x="1131" y="3679"/>
                    <a:pt x="1126" y="3681"/>
                  </a:cubicBezTo>
                  <a:lnTo>
                    <a:pt x="1126" y="3681"/>
                  </a:lnTo>
                  <a:cubicBezTo>
                    <a:pt x="1361" y="3592"/>
                    <a:pt x="1580" y="3476"/>
                    <a:pt x="1810" y="3377"/>
                  </a:cubicBezTo>
                  <a:cubicBezTo>
                    <a:pt x="1913" y="3331"/>
                    <a:pt x="2020" y="3283"/>
                    <a:pt x="2132" y="3255"/>
                  </a:cubicBezTo>
                  <a:cubicBezTo>
                    <a:pt x="2215" y="3230"/>
                    <a:pt x="2298" y="3216"/>
                    <a:pt x="2386" y="3213"/>
                  </a:cubicBezTo>
                  <a:cubicBezTo>
                    <a:pt x="2388" y="3213"/>
                    <a:pt x="2390" y="3213"/>
                    <a:pt x="2392" y="3213"/>
                  </a:cubicBezTo>
                  <a:cubicBezTo>
                    <a:pt x="2448" y="3213"/>
                    <a:pt x="2486" y="3268"/>
                    <a:pt x="2486" y="3321"/>
                  </a:cubicBezTo>
                  <a:cubicBezTo>
                    <a:pt x="2488" y="3466"/>
                    <a:pt x="2478" y="3614"/>
                    <a:pt x="2449" y="3757"/>
                  </a:cubicBezTo>
                  <a:cubicBezTo>
                    <a:pt x="2420" y="3895"/>
                    <a:pt x="2384" y="4035"/>
                    <a:pt x="2336" y="4168"/>
                  </a:cubicBezTo>
                  <a:cubicBezTo>
                    <a:pt x="2226" y="4463"/>
                    <a:pt x="2086" y="4743"/>
                    <a:pt x="1930" y="5014"/>
                  </a:cubicBezTo>
                  <a:cubicBezTo>
                    <a:pt x="1765" y="5301"/>
                    <a:pt x="1587" y="5577"/>
                    <a:pt x="1416" y="5862"/>
                  </a:cubicBezTo>
                  <a:cubicBezTo>
                    <a:pt x="1342" y="5985"/>
                    <a:pt x="1267" y="6109"/>
                    <a:pt x="1198" y="6235"/>
                  </a:cubicBezTo>
                  <a:cubicBezTo>
                    <a:pt x="1132" y="6358"/>
                    <a:pt x="1069" y="6481"/>
                    <a:pt x="1009" y="6608"/>
                  </a:cubicBezTo>
                  <a:lnTo>
                    <a:pt x="1009" y="6608"/>
                  </a:lnTo>
                  <a:cubicBezTo>
                    <a:pt x="1011" y="6604"/>
                    <a:pt x="1011" y="6602"/>
                    <a:pt x="1013" y="6598"/>
                  </a:cubicBezTo>
                  <a:lnTo>
                    <a:pt x="1013" y="6598"/>
                  </a:lnTo>
                  <a:cubicBezTo>
                    <a:pt x="949" y="6740"/>
                    <a:pt x="887" y="6878"/>
                    <a:pt x="836" y="7028"/>
                  </a:cubicBezTo>
                  <a:cubicBezTo>
                    <a:pt x="806" y="7114"/>
                    <a:pt x="780" y="7204"/>
                    <a:pt x="761" y="7295"/>
                  </a:cubicBezTo>
                  <a:cubicBezTo>
                    <a:pt x="756" y="7338"/>
                    <a:pt x="754" y="7384"/>
                    <a:pt x="756" y="7427"/>
                  </a:cubicBezTo>
                  <a:lnTo>
                    <a:pt x="767" y="7470"/>
                  </a:lnTo>
                  <a:cubicBezTo>
                    <a:pt x="770" y="7479"/>
                    <a:pt x="776" y="7489"/>
                    <a:pt x="779" y="7496"/>
                  </a:cubicBezTo>
                  <a:cubicBezTo>
                    <a:pt x="789" y="7506"/>
                    <a:pt x="796" y="7515"/>
                    <a:pt x="804" y="7522"/>
                  </a:cubicBezTo>
                  <a:cubicBezTo>
                    <a:pt x="814" y="7529"/>
                    <a:pt x="827" y="7536"/>
                    <a:pt x="840" y="7542"/>
                  </a:cubicBezTo>
                  <a:cubicBezTo>
                    <a:pt x="870" y="7552"/>
                    <a:pt x="901" y="7561"/>
                    <a:pt x="934" y="7568"/>
                  </a:cubicBezTo>
                  <a:cubicBezTo>
                    <a:pt x="1001" y="7577"/>
                    <a:pt x="1068" y="7581"/>
                    <a:pt x="1136" y="7581"/>
                  </a:cubicBezTo>
                  <a:cubicBezTo>
                    <a:pt x="1265" y="7581"/>
                    <a:pt x="1394" y="7568"/>
                    <a:pt x="1523" y="7556"/>
                  </a:cubicBezTo>
                  <a:cubicBezTo>
                    <a:pt x="1514" y="7556"/>
                    <a:pt x="1504" y="7558"/>
                    <a:pt x="1495" y="7558"/>
                  </a:cubicBezTo>
                  <a:cubicBezTo>
                    <a:pt x="1625" y="7545"/>
                    <a:pt x="1755" y="7530"/>
                    <a:pt x="1887" y="7518"/>
                  </a:cubicBezTo>
                  <a:cubicBezTo>
                    <a:pt x="1894" y="7517"/>
                    <a:pt x="1900" y="7517"/>
                    <a:pt x="1907" y="7517"/>
                  </a:cubicBezTo>
                  <a:cubicBezTo>
                    <a:pt x="1928" y="7517"/>
                    <a:pt x="1947" y="7520"/>
                    <a:pt x="1966" y="7532"/>
                  </a:cubicBezTo>
                  <a:cubicBezTo>
                    <a:pt x="1989" y="7546"/>
                    <a:pt x="2008" y="7572"/>
                    <a:pt x="2012" y="7597"/>
                  </a:cubicBezTo>
                  <a:cubicBezTo>
                    <a:pt x="2018" y="7637"/>
                    <a:pt x="2025" y="7676"/>
                    <a:pt x="2030" y="7716"/>
                  </a:cubicBezTo>
                  <a:cubicBezTo>
                    <a:pt x="2051" y="7686"/>
                    <a:pt x="2074" y="7650"/>
                    <a:pt x="2097" y="7614"/>
                  </a:cubicBezTo>
                  <a:cubicBezTo>
                    <a:pt x="2399" y="7150"/>
                    <a:pt x="2647" y="6697"/>
                    <a:pt x="2834" y="6261"/>
                  </a:cubicBezTo>
                  <a:cubicBezTo>
                    <a:pt x="3039" y="5790"/>
                    <a:pt x="3183" y="5290"/>
                    <a:pt x="3262" y="4781"/>
                  </a:cubicBezTo>
                  <a:cubicBezTo>
                    <a:pt x="3329" y="4356"/>
                    <a:pt x="3348" y="3910"/>
                    <a:pt x="3365" y="3515"/>
                  </a:cubicBezTo>
                  <a:lnTo>
                    <a:pt x="3384" y="3130"/>
                  </a:lnTo>
                  <a:cubicBezTo>
                    <a:pt x="3408" y="2659"/>
                    <a:pt x="3454" y="2106"/>
                    <a:pt x="3611" y="1576"/>
                  </a:cubicBezTo>
                  <a:cubicBezTo>
                    <a:pt x="3711" y="1268"/>
                    <a:pt x="3838" y="990"/>
                    <a:pt x="4002" y="728"/>
                  </a:cubicBezTo>
                  <a:cubicBezTo>
                    <a:pt x="4013" y="710"/>
                    <a:pt x="4042" y="666"/>
                    <a:pt x="4072" y="626"/>
                  </a:cubicBezTo>
                  <a:lnTo>
                    <a:pt x="4349" y="457"/>
                  </a:lnTo>
                  <a:cubicBezTo>
                    <a:pt x="4399" y="422"/>
                    <a:pt x="4435" y="369"/>
                    <a:pt x="4451" y="303"/>
                  </a:cubicBezTo>
                  <a:cubicBezTo>
                    <a:pt x="4463" y="234"/>
                    <a:pt x="4447" y="162"/>
                    <a:pt x="4408" y="106"/>
                  </a:cubicBezTo>
                  <a:cubicBezTo>
                    <a:pt x="4374" y="55"/>
                    <a:pt x="4316" y="17"/>
                    <a:pt x="4246" y="3"/>
                  </a:cubicBezTo>
                  <a:cubicBezTo>
                    <a:pt x="4232" y="1"/>
                    <a:pt x="4219" y="1"/>
                    <a:pt x="4206" y="1"/>
                  </a:cubicBezTo>
                  <a:close/>
                </a:path>
              </a:pathLst>
            </a:custGeom>
            <a:solidFill>
              <a:srgbClr val="6D76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36" name="Google Shape;4336;p16"/>
            <p:cNvSpPr/>
            <p:nvPr/>
          </p:nvSpPr>
          <p:spPr>
            <a:xfrm>
              <a:off x="4053925" y="297375"/>
              <a:ext cx="50" cy="375"/>
            </a:xfrm>
            <a:custGeom>
              <a:avLst/>
              <a:gdLst/>
              <a:ahLst/>
              <a:cxnLst/>
              <a:rect l="l" t="t" r="r" b="b"/>
              <a:pathLst>
                <a:path w="2" h="15" extrusionOk="0">
                  <a:moveTo>
                    <a:pt x="0" y="0"/>
                  </a:moveTo>
                  <a:cubicBezTo>
                    <a:pt x="0" y="6"/>
                    <a:pt x="0" y="10"/>
                    <a:pt x="2" y="15"/>
                  </a:cubicBezTo>
                  <a:cubicBezTo>
                    <a:pt x="2" y="12"/>
                    <a:pt x="2" y="6"/>
                    <a:pt x="0" y="0"/>
                  </a:cubicBezTo>
                  <a:close/>
                </a:path>
              </a:pathLst>
            </a:custGeom>
            <a:solidFill>
              <a:srgbClr val="6D76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37" name="Google Shape;4337;p16"/>
            <p:cNvSpPr/>
            <p:nvPr/>
          </p:nvSpPr>
          <p:spPr>
            <a:xfrm>
              <a:off x="4037375" y="177975"/>
              <a:ext cx="225" cy="500"/>
            </a:xfrm>
            <a:custGeom>
              <a:avLst/>
              <a:gdLst/>
              <a:ahLst/>
              <a:cxnLst/>
              <a:rect l="l" t="t" r="r" b="b"/>
              <a:pathLst>
                <a:path w="9" h="20" extrusionOk="0">
                  <a:moveTo>
                    <a:pt x="9" y="1"/>
                  </a:moveTo>
                  <a:cubicBezTo>
                    <a:pt x="6" y="6"/>
                    <a:pt x="1" y="14"/>
                    <a:pt x="0" y="19"/>
                  </a:cubicBezTo>
                  <a:cubicBezTo>
                    <a:pt x="3" y="14"/>
                    <a:pt x="6" y="6"/>
                    <a:pt x="9" y="1"/>
                  </a:cubicBezTo>
                  <a:close/>
                </a:path>
              </a:pathLst>
            </a:custGeom>
            <a:solidFill>
              <a:srgbClr val="6D76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38" name="Google Shape;4338;p16"/>
            <p:cNvSpPr/>
            <p:nvPr/>
          </p:nvSpPr>
          <p:spPr>
            <a:xfrm>
              <a:off x="4228600" y="-63700"/>
              <a:ext cx="205375" cy="152575"/>
            </a:xfrm>
            <a:custGeom>
              <a:avLst/>
              <a:gdLst/>
              <a:ahLst/>
              <a:cxnLst/>
              <a:rect l="l" t="t" r="r" b="b"/>
              <a:pathLst>
                <a:path w="8215" h="6103" extrusionOk="0">
                  <a:moveTo>
                    <a:pt x="2501" y="2773"/>
                  </a:moveTo>
                  <a:lnTo>
                    <a:pt x="2501" y="2773"/>
                  </a:lnTo>
                  <a:cubicBezTo>
                    <a:pt x="2500" y="2778"/>
                    <a:pt x="2500" y="2781"/>
                    <a:pt x="2500" y="2786"/>
                  </a:cubicBezTo>
                  <a:cubicBezTo>
                    <a:pt x="2500" y="2781"/>
                    <a:pt x="2500" y="2779"/>
                    <a:pt x="2501" y="2773"/>
                  </a:cubicBezTo>
                  <a:close/>
                  <a:moveTo>
                    <a:pt x="1367" y="2920"/>
                  </a:moveTo>
                  <a:cubicBezTo>
                    <a:pt x="1367" y="2921"/>
                    <a:pt x="1369" y="2922"/>
                    <a:pt x="1371" y="2923"/>
                  </a:cubicBezTo>
                  <a:lnTo>
                    <a:pt x="1371" y="2923"/>
                  </a:lnTo>
                  <a:cubicBezTo>
                    <a:pt x="1371" y="2923"/>
                    <a:pt x="1371" y="2923"/>
                    <a:pt x="1371" y="2923"/>
                  </a:cubicBezTo>
                  <a:lnTo>
                    <a:pt x="1371" y="2923"/>
                  </a:lnTo>
                  <a:lnTo>
                    <a:pt x="1367" y="2920"/>
                  </a:lnTo>
                  <a:close/>
                  <a:moveTo>
                    <a:pt x="1383" y="2936"/>
                  </a:moveTo>
                  <a:cubicBezTo>
                    <a:pt x="1383" y="2937"/>
                    <a:pt x="1384" y="2938"/>
                    <a:pt x="1385" y="2939"/>
                  </a:cubicBezTo>
                  <a:cubicBezTo>
                    <a:pt x="1384" y="2938"/>
                    <a:pt x="1384" y="2937"/>
                    <a:pt x="1383" y="2936"/>
                  </a:cubicBezTo>
                  <a:close/>
                  <a:moveTo>
                    <a:pt x="131" y="1"/>
                  </a:moveTo>
                  <a:cubicBezTo>
                    <a:pt x="92" y="1"/>
                    <a:pt x="48" y="19"/>
                    <a:pt x="21" y="47"/>
                  </a:cubicBezTo>
                  <a:cubicBezTo>
                    <a:pt x="12" y="57"/>
                    <a:pt x="6" y="69"/>
                    <a:pt x="1" y="79"/>
                  </a:cubicBezTo>
                  <a:cubicBezTo>
                    <a:pt x="57" y="264"/>
                    <a:pt x="116" y="447"/>
                    <a:pt x="182" y="631"/>
                  </a:cubicBezTo>
                  <a:cubicBezTo>
                    <a:pt x="355" y="1123"/>
                    <a:pt x="551" y="1605"/>
                    <a:pt x="792" y="2069"/>
                  </a:cubicBezTo>
                  <a:lnTo>
                    <a:pt x="792" y="2069"/>
                  </a:lnTo>
                  <a:cubicBezTo>
                    <a:pt x="792" y="2068"/>
                    <a:pt x="791" y="2067"/>
                    <a:pt x="791" y="2067"/>
                  </a:cubicBezTo>
                  <a:lnTo>
                    <a:pt x="791" y="2067"/>
                  </a:lnTo>
                  <a:cubicBezTo>
                    <a:pt x="954" y="2371"/>
                    <a:pt x="1135" y="2667"/>
                    <a:pt x="1371" y="2923"/>
                  </a:cubicBezTo>
                  <a:lnTo>
                    <a:pt x="1371" y="2923"/>
                  </a:lnTo>
                  <a:lnTo>
                    <a:pt x="1371" y="2923"/>
                  </a:lnTo>
                  <a:lnTo>
                    <a:pt x="1371" y="2923"/>
                  </a:lnTo>
                  <a:cubicBezTo>
                    <a:pt x="1371" y="2923"/>
                    <a:pt x="1371" y="2923"/>
                    <a:pt x="1371" y="2923"/>
                  </a:cubicBezTo>
                  <a:lnTo>
                    <a:pt x="1371" y="2923"/>
                  </a:lnTo>
                  <a:cubicBezTo>
                    <a:pt x="1375" y="2928"/>
                    <a:pt x="1379" y="2932"/>
                    <a:pt x="1383" y="2936"/>
                  </a:cubicBezTo>
                  <a:lnTo>
                    <a:pt x="1383" y="2936"/>
                  </a:lnTo>
                  <a:cubicBezTo>
                    <a:pt x="1380" y="2932"/>
                    <a:pt x="1377" y="2929"/>
                    <a:pt x="1374" y="2924"/>
                  </a:cubicBezTo>
                  <a:lnTo>
                    <a:pt x="1374" y="2924"/>
                  </a:lnTo>
                  <a:cubicBezTo>
                    <a:pt x="1459" y="3015"/>
                    <a:pt x="1552" y="3095"/>
                    <a:pt x="1658" y="3164"/>
                  </a:cubicBezTo>
                  <a:cubicBezTo>
                    <a:pt x="1716" y="3197"/>
                    <a:pt x="1776" y="3226"/>
                    <a:pt x="1844" y="3250"/>
                  </a:cubicBezTo>
                  <a:cubicBezTo>
                    <a:pt x="1889" y="3262"/>
                    <a:pt x="1938" y="3269"/>
                    <a:pt x="1987" y="3273"/>
                  </a:cubicBezTo>
                  <a:cubicBezTo>
                    <a:pt x="1994" y="3274"/>
                    <a:pt x="2001" y="3274"/>
                    <a:pt x="2008" y="3274"/>
                  </a:cubicBezTo>
                  <a:cubicBezTo>
                    <a:pt x="2044" y="3274"/>
                    <a:pt x="2077" y="3271"/>
                    <a:pt x="2112" y="3265"/>
                  </a:cubicBezTo>
                  <a:cubicBezTo>
                    <a:pt x="2177" y="3247"/>
                    <a:pt x="2241" y="3223"/>
                    <a:pt x="2299" y="3190"/>
                  </a:cubicBezTo>
                  <a:cubicBezTo>
                    <a:pt x="2322" y="3176"/>
                    <a:pt x="2343" y="3161"/>
                    <a:pt x="2363" y="3145"/>
                  </a:cubicBezTo>
                  <a:cubicBezTo>
                    <a:pt x="2371" y="3140"/>
                    <a:pt x="2376" y="3135"/>
                    <a:pt x="2382" y="3130"/>
                  </a:cubicBezTo>
                  <a:lnTo>
                    <a:pt x="2382" y="3130"/>
                  </a:lnTo>
                  <a:lnTo>
                    <a:pt x="2379" y="3131"/>
                  </a:lnTo>
                  <a:cubicBezTo>
                    <a:pt x="2399" y="3111"/>
                    <a:pt x="2418" y="3092"/>
                    <a:pt x="2432" y="3071"/>
                  </a:cubicBezTo>
                  <a:cubicBezTo>
                    <a:pt x="2448" y="3044"/>
                    <a:pt x="2461" y="3016"/>
                    <a:pt x="2471" y="2986"/>
                  </a:cubicBezTo>
                  <a:cubicBezTo>
                    <a:pt x="2486" y="2923"/>
                    <a:pt x="2494" y="2863"/>
                    <a:pt x="2498" y="2795"/>
                  </a:cubicBezTo>
                  <a:cubicBezTo>
                    <a:pt x="2501" y="2707"/>
                    <a:pt x="2501" y="2620"/>
                    <a:pt x="2523" y="2534"/>
                  </a:cubicBezTo>
                  <a:cubicBezTo>
                    <a:pt x="2533" y="2498"/>
                    <a:pt x="2549" y="2462"/>
                    <a:pt x="2569" y="2429"/>
                  </a:cubicBezTo>
                  <a:cubicBezTo>
                    <a:pt x="2590" y="2397"/>
                    <a:pt x="2619" y="2363"/>
                    <a:pt x="2651" y="2343"/>
                  </a:cubicBezTo>
                  <a:cubicBezTo>
                    <a:pt x="2669" y="2333"/>
                    <a:pt x="2687" y="2324"/>
                    <a:pt x="2707" y="2312"/>
                  </a:cubicBezTo>
                  <a:cubicBezTo>
                    <a:pt x="2731" y="2298"/>
                    <a:pt x="2757" y="2291"/>
                    <a:pt x="2784" y="2284"/>
                  </a:cubicBezTo>
                  <a:cubicBezTo>
                    <a:pt x="2807" y="2278"/>
                    <a:pt x="2832" y="2274"/>
                    <a:pt x="2858" y="2269"/>
                  </a:cubicBezTo>
                  <a:cubicBezTo>
                    <a:pt x="2895" y="2264"/>
                    <a:pt x="2932" y="2261"/>
                    <a:pt x="2971" y="2259"/>
                  </a:cubicBezTo>
                  <a:cubicBezTo>
                    <a:pt x="3007" y="2261"/>
                    <a:pt x="3037" y="2264"/>
                    <a:pt x="3069" y="2278"/>
                  </a:cubicBezTo>
                  <a:cubicBezTo>
                    <a:pt x="3155" y="2314"/>
                    <a:pt x="3231" y="2377"/>
                    <a:pt x="3301" y="2440"/>
                  </a:cubicBezTo>
                  <a:cubicBezTo>
                    <a:pt x="3402" y="2529"/>
                    <a:pt x="3498" y="2623"/>
                    <a:pt x="3593" y="2720"/>
                  </a:cubicBezTo>
                  <a:cubicBezTo>
                    <a:pt x="3844" y="2975"/>
                    <a:pt x="4087" y="3236"/>
                    <a:pt x="4343" y="3487"/>
                  </a:cubicBezTo>
                  <a:cubicBezTo>
                    <a:pt x="4462" y="3605"/>
                    <a:pt x="4587" y="3726"/>
                    <a:pt x="4713" y="3835"/>
                  </a:cubicBezTo>
                  <a:cubicBezTo>
                    <a:pt x="4821" y="3928"/>
                    <a:pt x="4933" y="4020"/>
                    <a:pt x="5051" y="4095"/>
                  </a:cubicBezTo>
                  <a:lnTo>
                    <a:pt x="5054" y="4095"/>
                  </a:lnTo>
                  <a:cubicBezTo>
                    <a:pt x="5111" y="4131"/>
                    <a:pt x="5170" y="4162"/>
                    <a:pt x="5235" y="4185"/>
                  </a:cubicBezTo>
                  <a:cubicBezTo>
                    <a:pt x="5258" y="4191"/>
                    <a:pt x="5281" y="4195"/>
                    <a:pt x="5305" y="4198"/>
                  </a:cubicBezTo>
                  <a:cubicBezTo>
                    <a:pt x="5307" y="4199"/>
                    <a:pt x="5310" y="4199"/>
                    <a:pt x="5312" y="4199"/>
                  </a:cubicBezTo>
                  <a:cubicBezTo>
                    <a:pt x="5318" y="4199"/>
                    <a:pt x="5325" y="4198"/>
                    <a:pt x="5331" y="4195"/>
                  </a:cubicBezTo>
                  <a:cubicBezTo>
                    <a:pt x="5341" y="4195"/>
                    <a:pt x="5345" y="4193"/>
                    <a:pt x="5352" y="4191"/>
                  </a:cubicBezTo>
                  <a:cubicBezTo>
                    <a:pt x="5360" y="4187"/>
                    <a:pt x="5365" y="4180"/>
                    <a:pt x="5371" y="4175"/>
                  </a:cubicBezTo>
                  <a:cubicBezTo>
                    <a:pt x="5377" y="4170"/>
                    <a:pt x="5381" y="4164"/>
                    <a:pt x="5387" y="4155"/>
                  </a:cubicBezTo>
                  <a:cubicBezTo>
                    <a:pt x="5398" y="4137"/>
                    <a:pt x="5403" y="4119"/>
                    <a:pt x="5410" y="4099"/>
                  </a:cubicBezTo>
                  <a:cubicBezTo>
                    <a:pt x="5427" y="4042"/>
                    <a:pt x="5431" y="3986"/>
                    <a:pt x="5436" y="3928"/>
                  </a:cubicBezTo>
                  <a:cubicBezTo>
                    <a:pt x="5439" y="3838"/>
                    <a:pt x="5431" y="3749"/>
                    <a:pt x="5427" y="3661"/>
                  </a:cubicBezTo>
                  <a:cubicBezTo>
                    <a:pt x="5422" y="3604"/>
                    <a:pt x="5470" y="3547"/>
                    <a:pt x="5528" y="3547"/>
                  </a:cubicBezTo>
                  <a:cubicBezTo>
                    <a:pt x="5535" y="3547"/>
                    <a:pt x="5542" y="3547"/>
                    <a:pt x="5549" y="3549"/>
                  </a:cubicBezTo>
                  <a:cubicBezTo>
                    <a:pt x="5730" y="3598"/>
                    <a:pt x="5911" y="3661"/>
                    <a:pt x="6081" y="3749"/>
                  </a:cubicBezTo>
                  <a:cubicBezTo>
                    <a:pt x="6253" y="3839"/>
                    <a:pt x="6421" y="3943"/>
                    <a:pt x="6576" y="4065"/>
                  </a:cubicBezTo>
                  <a:cubicBezTo>
                    <a:pt x="6911" y="4325"/>
                    <a:pt x="7208" y="4633"/>
                    <a:pt x="7469" y="4970"/>
                  </a:cubicBezTo>
                  <a:cubicBezTo>
                    <a:pt x="7748" y="5327"/>
                    <a:pt x="7994" y="5708"/>
                    <a:pt x="8215" y="6103"/>
                  </a:cubicBezTo>
                  <a:cubicBezTo>
                    <a:pt x="8203" y="6067"/>
                    <a:pt x="8192" y="6030"/>
                    <a:pt x="8178" y="5994"/>
                  </a:cubicBezTo>
                  <a:cubicBezTo>
                    <a:pt x="8048" y="5617"/>
                    <a:pt x="7863" y="5221"/>
                    <a:pt x="7613" y="4780"/>
                  </a:cubicBezTo>
                  <a:cubicBezTo>
                    <a:pt x="7179" y="4006"/>
                    <a:pt x="6599" y="3293"/>
                    <a:pt x="5894" y="2657"/>
                  </a:cubicBezTo>
                  <a:cubicBezTo>
                    <a:pt x="5555" y="2350"/>
                    <a:pt x="5204" y="2080"/>
                    <a:pt x="4850" y="1853"/>
                  </a:cubicBezTo>
                  <a:cubicBezTo>
                    <a:pt x="4676" y="1744"/>
                    <a:pt x="4501" y="1642"/>
                    <a:pt x="4318" y="1544"/>
                  </a:cubicBezTo>
                  <a:cubicBezTo>
                    <a:pt x="4130" y="1443"/>
                    <a:pt x="3933" y="1372"/>
                    <a:pt x="3764" y="1314"/>
                  </a:cubicBezTo>
                  <a:cubicBezTo>
                    <a:pt x="3413" y="1195"/>
                    <a:pt x="3047" y="1117"/>
                    <a:pt x="2694" y="1040"/>
                  </a:cubicBezTo>
                  <a:lnTo>
                    <a:pt x="2585" y="1014"/>
                  </a:lnTo>
                  <a:lnTo>
                    <a:pt x="2542" y="1005"/>
                  </a:lnTo>
                  <a:cubicBezTo>
                    <a:pt x="2105" y="913"/>
                    <a:pt x="1743" y="834"/>
                    <a:pt x="1378" y="715"/>
                  </a:cubicBezTo>
                  <a:cubicBezTo>
                    <a:pt x="1065" y="616"/>
                    <a:pt x="809" y="497"/>
                    <a:pt x="590" y="356"/>
                  </a:cubicBezTo>
                  <a:cubicBezTo>
                    <a:pt x="452" y="266"/>
                    <a:pt x="318" y="155"/>
                    <a:pt x="209" y="36"/>
                  </a:cubicBezTo>
                  <a:cubicBezTo>
                    <a:pt x="189" y="19"/>
                    <a:pt x="166" y="6"/>
                    <a:pt x="143" y="1"/>
                  </a:cubicBezTo>
                  <a:cubicBezTo>
                    <a:pt x="139" y="1"/>
                    <a:pt x="135" y="1"/>
                    <a:pt x="131" y="1"/>
                  </a:cubicBezTo>
                  <a:close/>
                </a:path>
              </a:pathLst>
            </a:custGeom>
            <a:solidFill>
              <a:srgbClr val="6D76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39" name="Google Shape;4339;p16"/>
            <p:cNvSpPr/>
            <p:nvPr/>
          </p:nvSpPr>
          <p:spPr>
            <a:xfrm>
              <a:off x="4355000" y="386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D76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40" name="Google Shape;4340;p16"/>
            <p:cNvSpPr/>
            <p:nvPr/>
          </p:nvSpPr>
          <p:spPr>
            <a:xfrm>
              <a:off x="4355000" y="386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D76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41" name="Google Shape;4341;p16"/>
            <p:cNvSpPr/>
            <p:nvPr/>
          </p:nvSpPr>
          <p:spPr>
            <a:xfrm>
              <a:off x="3971650" y="-340525"/>
              <a:ext cx="311675" cy="1902325"/>
            </a:xfrm>
            <a:custGeom>
              <a:avLst/>
              <a:gdLst/>
              <a:ahLst/>
              <a:cxnLst/>
              <a:rect l="l" t="t" r="r" b="b"/>
              <a:pathLst>
                <a:path w="12467" h="76093" extrusionOk="0">
                  <a:moveTo>
                    <a:pt x="10536" y="36833"/>
                  </a:moveTo>
                  <a:lnTo>
                    <a:pt x="10536" y="36833"/>
                  </a:lnTo>
                  <a:cubicBezTo>
                    <a:pt x="10534" y="36849"/>
                    <a:pt x="10530" y="36863"/>
                    <a:pt x="10529" y="36877"/>
                  </a:cubicBezTo>
                  <a:cubicBezTo>
                    <a:pt x="10532" y="36863"/>
                    <a:pt x="10534" y="36849"/>
                    <a:pt x="10536" y="36833"/>
                  </a:cubicBezTo>
                  <a:close/>
                  <a:moveTo>
                    <a:pt x="559" y="73642"/>
                  </a:moveTo>
                  <a:cubicBezTo>
                    <a:pt x="557" y="73649"/>
                    <a:pt x="557" y="73656"/>
                    <a:pt x="556" y="73662"/>
                  </a:cubicBezTo>
                  <a:lnTo>
                    <a:pt x="556" y="73662"/>
                  </a:lnTo>
                  <a:cubicBezTo>
                    <a:pt x="557" y="73656"/>
                    <a:pt x="558" y="73649"/>
                    <a:pt x="559" y="73642"/>
                  </a:cubicBezTo>
                  <a:close/>
                  <a:moveTo>
                    <a:pt x="2742" y="0"/>
                  </a:moveTo>
                  <a:cubicBezTo>
                    <a:pt x="2703" y="0"/>
                    <a:pt x="2663" y="5"/>
                    <a:pt x="2623" y="15"/>
                  </a:cubicBezTo>
                  <a:cubicBezTo>
                    <a:pt x="2356" y="82"/>
                    <a:pt x="2207" y="352"/>
                    <a:pt x="2264" y="617"/>
                  </a:cubicBezTo>
                  <a:cubicBezTo>
                    <a:pt x="2431" y="1372"/>
                    <a:pt x="2638" y="2119"/>
                    <a:pt x="2876" y="2857"/>
                  </a:cubicBezTo>
                  <a:cubicBezTo>
                    <a:pt x="3127" y="3632"/>
                    <a:pt x="3420" y="4391"/>
                    <a:pt x="3729" y="5143"/>
                  </a:cubicBezTo>
                  <a:cubicBezTo>
                    <a:pt x="4343" y="6641"/>
                    <a:pt x="5058" y="8093"/>
                    <a:pt x="5802" y="9529"/>
                  </a:cubicBezTo>
                  <a:cubicBezTo>
                    <a:pt x="7227" y="12284"/>
                    <a:pt x="8751" y="15001"/>
                    <a:pt x="9904" y="17887"/>
                  </a:cubicBezTo>
                  <a:cubicBezTo>
                    <a:pt x="10254" y="18780"/>
                    <a:pt x="10570" y="19685"/>
                    <a:pt x="10833" y="20610"/>
                  </a:cubicBezTo>
                  <a:cubicBezTo>
                    <a:pt x="11097" y="21534"/>
                    <a:pt x="11296" y="22469"/>
                    <a:pt x="11418" y="23419"/>
                  </a:cubicBezTo>
                  <a:cubicBezTo>
                    <a:pt x="11672" y="25666"/>
                    <a:pt x="11547" y="27935"/>
                    <a:pt x="11327" y="30180"/>
                  </a:cubicBezTo>
                  <a:cubicBezTo>
                    <a:pt x="11220" y="31295"/>
                    <a:pt x="11076" y="32406"/>
                    <a:pt x="10941" y="33517"/>
                  </a:cubicBezTo>
                  <a:cubicBezTo>
                    <a:pt x="10876" y="34051"/>
                    <a:pt x="10812" y="34585"/>
                    <a:pt x="10750" y="35121"/>
                  </a:cubicBezTo>
                  <a:cubicBezTo>
                    <a:pt x="10679" y="35727"/>
                    <a:pt x="10613" y="36332"/>
                    <a:pt x="10523" y="36938"/>
                  </a:cubicBezTo>
                  <a:cubicBezTo>
                    <a:pt x="10524" y="36919"/>
                    <a:pt x="10529" y="36899"/>
                    <a:pt x="10530" y="36882"/>
                  </a:cubicBezTo>
                  <a:lnTo>
                    <a:pt x="10530" y="36882"/>
                  </a:lnTo>
                  <a:cubicBezTo>
                    <a:pt x="10365" y="37962"/>
                    <a:pt x="10149" y="39036"/>
                    <a:pt x="9891" y="40101"/>
                  </a:cubicBezTo>
                  <a:cubicBezTo>
                    <a:pt x="9632" y="41171"/>
                    <a:pt x="9324" y="42228"/>
                    <a:pt x="8986" y="43276"/>
                  </a:cubicBezTo>
                  <a:cubicBezTo>
                    <a:pt x="8317" y="45372"/>
                    <a:pt x="7515" y="47423"/>
                    <a:pt x="6687" y="49458"/>
                  </a:cubicBezTo>
                  <a:cubicBezTo>
                    <a:pt x="5023" y="53534"/>
                    <a:pt x="3216" y="57567"/>
                    <a:pt x="1984" y="61803"/>
                  </a:cubicBezTo>
                  <a:cubicBezTo>
                    <a:pt x="1720" y="62716"/>
                    <a:pt x="1473" y="63639"/>
                    <a:pt x="1295" y="64572"/>
                  </a:cubicBezTo>
                  <a:cubicBezTo>
                    <a:pt x="1105" y="65572"/>
                    <a:pt x="1016" y="66586"/>
                    <a:pt x="956" y="67600"/>
                  </a:cubicBezTo>
                  <a:cubicBezTo>
                    <a:pt x="894" y="68595"/>
                    <a:pt x="862" y="69589"/>
                    <a:pt x="819" y="70584"/>
                  </a:cubicBezTo>
                  <a:cubicBezTo>
                    <a:pt x="796" y="71102"/>
                    <a:pt x="776" y="71620"/>
                    <a:pt x="733" y="72137"/>
                  </a:cubicBezTo>
                  <a:cubicBezTo>
                    <a:pt x="692" y="72651"/>
                    <a:pt x="631" y="73161"/>
                    <a:pt x="555" y="73670"/>
                  </a:cubicBezTo>
                  <a:lnTo>
                    <a:pt x="555" y="73670"/>
                  </a:lnTo>
                  <a:cubicBezTo>
                    <a:pt x="556" y="73668"/>
                    <a:pt x="556" y="73665"/>
                    <a:pt x="556" y="73662"/>
                  </a:cubicBezTo>
                  <a:lnTo>
                    <a:pt x="556" y="73662"/>
                  </a:lnTo>
                  <a:cubicBezTo>
                    <a:pt x="434" y="74441"/>
                    <a:pt x="263" y="75211"/>
                    <a:pt x="24" y="75965"/>
                  </a:cubicBezTo>
                  <a:cubicBezTo>
                    <a:pt x="1" y="76037"/>
                    <a:pt x="54" y="76087"/>
                    <a:pt x="114" y="76093"/>
                  </a:cubicBezTo>
                  <a:cubicBezTo>
                    <a:pt x="117" y="76093"/>
                    <a:pt x="119" y="76093"/>
                    <a:pt x="122" y="76093"/>
                  </a:cubicBezTo>
                  <a:cubicBezTo>
                    <a:pt x="163" y="76093"/>
                    <a:pt x="206" y="76072"/>
                    <a:pt x="222" y="76021"/>
                  </a:cubicBezTo>
                  <a:cubicBezTo>
                    <a:pt x="476" y="75217"/>
                    <a:pt x="660" y="74396"/>
                    <a:pt x="799" y="73566"/>
                  </a:cubicBezTo>
                  <a:cubicBezTo>
                    <a:pt x="941" y="72720"/>
                    <a:pt x="1029" y="71866"/>
                    <a:pt x="1112" y="71011"/>
                  </a:cubicBezTo>
                  <a:cubicBezTo>
                    <a:pt x="1198" y="70113"/>
                    <a:pt x="1256" y="69213"/>
                    <a:pt x="1323" y="68315"/>
                  </a:cubicBezTo>
                  <a:cubicBezTo>
                    <a:pt x="1394" y="67416"/>
                    <a:pt x="1489" y="66520"/>
                    <a:pt x="1622" y="65625"/>
                  </a:cubicBezTo>
                  <a:lnTo>
                    <a:pt x="1622" y="65625"/>
                  </a:lnTo>
                  <a:cubicBezTo>
                    <a:pt x="1618" y="65646"/>
                    <a:pt x="1615" y="65668"/>
                    <a:pt x="1611" y="65692"/>
                  </a:cubicBezTo>
                  <a:cubicBezTo>
                    <a:pt x="1697" y="65129"/>
                    <a:pt x="1805" y="64572"/>
                    <a:pt x="1935" y="64019"/>
                  </a:cubicBezTo>
                  <a:cubicBezTo>
                    <a:pt x="2070" y="63453"/>
                    <a:pt x="2240" y="62895"/>
                    <a:pt x="2405" y="62339"/>
                  </a:cubicBezTo>
                  <a:cubicBezTo>
                    <a:pt x="2718" y="61280"/>
                    <a:pt x="3076" y="60236"/>
                    <a:pt x="3451" y="59200"/>
                  </a:cubicBezTo>
                  <a:cubicBezTo>
                    <a:pt x="4200" y="57126"/>
                    <a:pt x="5056" y="55090"/>
                    <a:pt x="5921" y="53063"/>
                  </a:cubicBezTo>
                  <a:cubicBezTo>
                    <a:pt x="6787" y="51038"/>
                    <a:pt x="7657" y="49013"/>
                    <a:pt x="8456" y="46959"/>
                  </a:cubicBezTo>
                  <a:cubicBezTo>
                    <a:pt x="9256" y="44909"/>
                    <a:pt x="9963" y="42822"/>
                    <a:pt x="10516" y="40694"/>
                  </a:cubicBezTo>
                  <a:cubicBezTo>
                    <a:pt x="10794" y="39619"/>
                    <a:pt x="11024" y="38535"/>
                    <a:pt x="11205" y="37442"/>
                  </a:cubicBezTo>
                  <a:cubicBezTo>
                    <a:pt x="11379" y="36389"/>
                    <a:pt x="11482" y="35329"/>
                    <a:pt x="11613" y="34271"/>
                  </a:cubicBezTo>
                  <a:cubicBezTo>
                    <a:pt x="11874" y="32129"/>
                    <a:pt x="12180" y="29988"/>
                    <a:pt x="12324" y="27833"/>
                  </a:cubicBezTo>
                  <a:cubicBezTo>
                    <a:pt x="12466" y="25728"/>
                    <a:pt x="12439" y="23602"/>
                    <a:pt x="12011" y="21526"/>
                  </a:cubicBezTo>
                  <a:cubicBezTo>
                    <a:pt x="11790" y="20456"/>
                    <a:pt x="11472" y="19404"/>
                    <a:pt x="11113" y="18371"/>
                  </a:cubicBezTo>
                  <a:cubicBezTo>
                    <a:pt x="10753" y="17332"/>
                    <a:pt x="10332" y="16308"/>
                    <a:pt x="9885" y="15303"/>
                  </a:cubicBezTo>
                  <a:cubicBezTo>
                    <a:pt x="9003" y="13318"/>
                    <a:pt x="8008" y="11388"/>
                    <a:pt x="7036" y="9444"/>
                  </a:cubicBezTo>
                  <a:cubicBezTo>
                    <a:pt x="6539" y="8449"/>
                    <a:pt x="6056" y="7445"/>
                    <a:pt x="5572" y="6442"/>
                  </a:cubicBezTo>
                  <a:cubicBezTo>
                    <a:pt x="5092" y="5451"/>
                    <a:pt x="4628" y="4453"/>
                    <a:pt x="4216" y="3436"/>
                  </a:cubicBezTo>
                  <a:cubicBezTo>
                    <a:pt x="3823" y="2434"/>
                    <a:pt x="3485" y="1418"/>
                    <a:pt x="3227" y="374"/>
                  </a:cubicBezTo>
                  <a:cubicBezTo>
                    <a:pt x="3170" y="151"/>
                    <a:pt x="2964" y="0"/>
                    <a:pt x="2742" y="0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42" name="Google Shape;4342;p16"/>
            <p:cNvSpPr/>
            <p:nvPr/>
          </p:nvSpPr>
          <p:spPr>
            <a:xfrm>
              <a:off x="4159225" y="1182025"/>
              <a:ext cx="17800" cy="78650"/>
            </a:xfrm>
            <a:custGeom>
              <a:avLst/>
              <a:gdLst/>
              <a:ahLst/>
              <a:cxnLst/>
              <a:rect l="l" t="t" r="r" b="b"/>
              <a:pathLst>
                <a:path w="712" h="3146" extrusionOk="0">
                  <a:moveTo>
                    <a:pt x="105" y="1"/>
                  </a:moveTo>
                  <a:cubicBezTo>
                    <a:pt x="97" y="1"/>
                    <a:pt x="90" y="1"/>
                    <a:pt x="83" y="3"/>
                  </a:cubicBezTo>
                  <a:cubicBezTo>
                    <a:pt x="55" y="10"/>
                    <a:pt x="32" y="26"/>
                    <a:pt x="18" y="51"/>
                  </a:cubicBezTo>
                  <a:cubicBezTo>
                    <a:pt x="2" y="75"/>
                    <a:pt x="1" y="101"/>
                    <a:pt x="4" y="130"/>
                  </a:cubicBezTo>
                  <a:cubicBezTo>
                    <a:pt x="81" y="619"/>
                    <a:pt x="130" y="1116"/>
                    <a:pt x="195" y="1609"/>
                  </a:cubicBezTo>
                  <a:cubicBezTo>
                    <a:pt x="256" y="2100"/>
                    <a:pt x="343" y="2593"/>
                    <a:pt x="492" y="3067"/>
                  </a:cubicBezTo>
                  <a:cubicBezTo>
                    <a:pt x="505" y="3110"/>
                    <a:pt x="539" y="3142"/>
                    <a:pt x="580" y="3146"/>
                  </a:cubicBezTo>
                  <a:cubicBezTo>
                    <a:pt x="594" y="3144"/>
                    <a:pt x="607" y="3144"/>
                    <a:pt x="618" y="3142"/>
                  </a:cubicBezTo>
                  <a:cubicBezTo>
                    <a:pt x="672" y="3129"/>
                    <a:pt x="712" y="3070"/>
                    <a:pt x="695" y="3017"/>
                  </a:cubicBezTo>
                  <a:cubicBezTo>
                    <a:pt x="621" y="2780"/>
                    <a:pt x="564" y="2538"/>
                    <a:pt x="515" y="2296"/>
                  </a:cubicBezTo>
                  <a:cubicBezTo>
                    <a:pt x="465" y="2051"/>
                    <a:pt x="432" y="1806"/>
                    <a:pt x="397" y="1560"/>
                  </a:cubicBezTo>
                  <a:cubicBezTo>
                    <a:pt x="333" y="1066"/>
                    <a:pt x="285" y="572"/>
                    <a:pt x="209" y="81"/>
                  </a:cubicBezTo>
                  <a:cubicBezTo>
                    <a:pt x="200" y="34"/>
                    <a:pt x="151" y="1"/>
                    <a:pt x="105" y="1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43" name="Google Shape;4343;p16"/>
            <p:cNvSpPr/>
            <p:nvPr/>
          </p:nvSpPr>
          <p:spPr>
            <a:xfrm>
              <a:off x="4111500" y="966825"/>
              <a:ext cx="51050" cy="210075"/>
            </a:xfrm>
            <a:custGeom>
              <a:avLst/>
              <a:gdLst/>
              <a:ahLst/>
              <a:cxnLst/>
              <a:rect l="l" t="t" r="r" b="b"/>
              <a:pathLst>
                <a:path w="2042" h="8403" extrusionOk="0">
                  <a:moveTo>
                    <a:pt x="212" y="1"/>
                  </a:moveTo>
                  <a:cubicBezTo>
                    <a:pt x="112" y="1"/>
                    <a:pt x="45" y="81"/>
                    <a:pt x="33" y="176"/>
                  </a:cubicBezTo>
                  <a:cubicBezTo>
                    <a:pt x="1" y="447"/>
                    <a:pt x="14" y="720"/>
                    <a:pt x="44" y="993"/>
                  </a:cubicBezTo>
                  <a:cubicBezTo>
                    <a:pt x="74" y="1267"/>
                    <a:pt x="145" y="1539"/>
                    <a:pt x="225" y="1803"/>
                  </a:cubicBezTo>
                  <a:cubicBezTo>
                    <a:pt x="392" y="2342"/>
                    <a:pt x="634" y="2853"/>
                    <a:pt x="840" y="3377"/>
                  </a:cubicBezTo>
                  <a:cubicBezTo>
                    <a:pt x="841" y="3380"/>
                    <a:pt x="841" y="3382"/>
                    <a:pt x="842" y="3384"/>
                  </a:cubicBezTo>
                  <a:lnTo>
                    <a:pt x="842" y="3384"/>
                  </a:lnTo>
                  <a:cubicBezTo>
                    <a:pt x="842" y="3383"/>
                    <a:pt x="842" y="3382"/>
                    <a:pt x="841" y="3382"/>
                  </a:cubicBezTo>
                  <a:lnTo>
                    <a:pt x="841" y="3382"/>
                  </a:lnTo>
                  <a:cubicBezTo>
                    <a:pt x="842" y="3383"/>
                    <a:pt x="842" y="3383"/>
                    <a:pt x="842" y="3384"/>
                  </a:cubicBezTo>
                  <a:lnTo>
                    <a:pt x="842" y="3384"/>
                  </a:lnTo>
                  <a:cubicBezTo>
                    <a:pt x="842" y="3384"/>
                    <a:pt x="842" y="3384"/>
                    <a:pt x="842" y="3384"/>
                  </a:cubicBezTo>
                  <a:lnTo>
                    <a:pt x="842" y="3384"/>
                  </a:lnTo>
                  <a:cubicBezTo>
                    <a:pt x="847" y="3396"/>
                    <a:pt x="852" y="3407"/>
                    <a:pt x="857" y="3420"/>
                  </a:cubicBezTo>
                  <a:cubicBezTo>
                    <a:pt x="852" y="3410"/>
                    <a:pt x="847" y="3396"/>
                    <a:pt x="842" y="3384"/>
                  </a:cubicBezTo>
                  <a:lnTo>
                    <a:pt x="842" y="3384"/>
                  </a:lnTo>
                  <a:cubicBezTo>
                    <a:pt x="1131" y="4168"/>
                    <a:pt x="1307" y="4983"/>
                    <a:pt x="1446" y="5802"/>
                  </a:cubicBezTo>
                  <a:cubicBezTo>
                    <a:pt x="1588" y="6641"/>
                    <a:pt x="1696" y="7484"/>
                    <a:pt x="1831" y="8323"/>
                  </a:cubicBezTo>
                  <a:cubicBezTo>
                    <a:pt x="1838" y="8367"/>
                    <a:pt x="1878" y="8397"/>
                    <a:pt x="1921" y="8402"/>
                  </a:cubicBezTo>
                  <a:cubicBezTo>
                    <a:pt x="1927" y="8402"/>
                    <a:pt x="1932" y="8403"/>
                    <a:pt x="1937" y="8403"/>
                  </a:cubicBezTo>
                  <a:cubicBezTo>
                    <a:pt x="1943" y="8403"/>
                    <a:pt x="1950" y="8402"/>
                    <a:pt x="1956" y="8400"/>
                  </a:cubicBezTo>
                  <a:cubicBezTo>
                    <a:pt x="2015" y="8386"/>
                    <a:pt x="2042" y="8331"/>
                    <a:pt x="2033" y="8274"/>
                  </a:cubicBezTo>
                  <a:cubicBezTo>
                    <a:pt x="1967" y="7854"/>
                    <a:pt x="1920" y="7432"/>
                    <a:pt x="1878" y="7010"/>
                  </a:cubicBezTo>
                  <a:lnTo>
                    <a:pt x="1878" y="7016"/>
                  </a:lnTo>
                  <a:cubicBezTo>
                    <a:pt x="1855" y="6761"/>
                    <a:pt x="1831" y="6509"/>
                    <a:pt x="1806" y="6257"/>
                  </a:cubicBezTo>
                  <a:lnTo>
                    <a:pt x="1806" y="6257"/>
                  </a:lnTo>
                  <a:cubicBezTo>
                    <a:pt x="1806" y="6269"/>
                    <a:pt x="1809" y="6283"/>
                    <a:pt x="1809" y="6293"/>
                  </a:cubicBezTo>
                  <a:cubicBezTo>
                    <a:pt x="1706" y="5245"/>
                    <a:pt x="1598" y="4195"/>
                    <a:pt x="1294" y="3181"/>
                  </a:cubicBezTo>
                  <a:cubicBezTo>
                    <a:pt x="1153" y="2715"/>
                    <a:pt x="972" y="2263"/>
                    <a:pt x="804" y="1806"/>
                  </a:cubicBezTo>
                  <a:cubicBezTo>
                    <a:pt x="632" y="1335"/>
                    <a:pt x="463" y="848"/>
                    <a:pt x="410" y="345"/>
                  </a:cubicBezTo>
                  <a:lnTo>
                    <a:pt x="410" y="345"/>
                  </a:lnTo>
                  <a:cubicBezTo>
                    <a:pt x="412" y="364"/>
                    <a:pt x="413" y="380"/>
                    <a:pt x="413" y="397"/>
                  </a:cubicBezTo>
                  <a:cubicBezTo>
                    <a:pt x="409" y="330"/>
                    <a:pt x="402" y="259"/>
                    <a:pt x="396" y="189"/>
                  </a:cubicBezTo>
                  <a:cubicBezTo>
                    <a:pt x="392" y="139"/>
                    <a:pt x="383" y="95"/>
                    <a:pt x="347" y="58"/>
                  </a:cubicBezTo>
                  <a:cubicBezTo>
                    <a:pt x="313" y="24"/>
                    <a:pt x="268" y="2"/>
                    <a:pt x="219" y="1"/>
                  </a:cubicBezTo>
                  <a:cubicBezTo>
                    <a:pt x="217" y="1"/>
                    <a:pt x="214" y="1"/>
                    <a:pt x="212" y="1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44" name="Google Shape;4344;p16"/>
            <p:cNvSpPr/>
            <p:nvPr/>
          </p:nvSpPr>
          <p:spPr>
            <a:xfrm>
              <a:off x="3896150" y="1076025"/>
              <a:ext cx="177225" cy="209525"/>
            </a:xfrm>
            <a:custGeom>
              <a:avLst/>
              <a:gdLst/>
              <a:ahLst/>
              <a:cxnLst/>
              <a:rect l="l" t="t" r="r" b="b"/>
              <a:pathLst>
                <a:path w="7089" h="8381" extrusionOk="0">
                  <a:moveTo>
                    <a:pt x="6746" y="314"/>
                  </a:moveTo>
                  <a:lnTo>
                    <a:pt x="6746" y="314"/>
                  </a:lnTo>
                  <a:cubicBezTo>
                    <a:pt x="6743" y="315"/>
                    <a:pt x="6742" y="319"/>
                    <a:pt x="6741" y="322"/>
                  </a:cubicBezTo>
                  <a:cubicBezTo>
                    <a:pt x="6742" y="318"/>
                    <a:pt x="6743" y="315"/>
                    <a:pt x="6746" y="314"/>
                  </a:cubicBezTo>
                  <a:close/>
                  <a:moveTo>
                    <a:pt x="3322" y="4048"/>
                  </a:moveTo>
                  <a:cubicBezTo>
                    <a:pt x="3316" y="4055"/>
                    <a:pt x="3309" y="4062"/>
                    <a:pt x="3302" y="4069"/>
                  </a:cubicBezTo>
                  <a:cubicBezTo>
                    <a:pt x="3309" y="4062"/>
                    <a:pt x="3315" y="4055"/>
                    <a:pt x="3322" y="4048"/>
                  </a:cubicBezTo>
                  <a:close/>
                  <a:moveTo>
                    <a:pt x="3295" y="4077"/>
                  </a:moveTo>
                  <a:cubicBezTo>
                    <a:pt x="3292" y="4081"/>
                    <a:pt x="3288" y="4087"/>
                    <a:pt x="3282" y="4091"/>
                  </a:cubicBezTo>
                  <a:cubicBezTo>
                    <a:pt x="3286" y="4085"/>
                    <a:pt x="3292" y="4081"/>
                    <a:pt x="3295" y="4077"/>
                  </a:cubicBezTo>
                  <a:close/>
                  <a:moveTo>
                    <a:pt x="6960" y="0"/>
                  </a:moveTo>
                  <a:cubicBezTo>
                    <a:pt x="6911" y="0"/>
                    <a:pt x="6866" y="32"/>
                    <a:pt x="6848" y="78"/>
                  </a:cubicBezTo>
                  <a:cubicBezTo>
                    <a:pt x="6814" y="166"/>
                    <a:pt x="6777" y="250"/>
                    <a:pt x="6733" y="335"/>
                  </a:cubicBezTo>
                  <a:cubicBezTo>
                    <a:pt x="6663" y="454"/>
                    <a:pt x="6591" y="572"/>
                    <a:pt x="6511" y="684"/>
                  </a:cubicBezTo>
                  <a:cubicBezTo>
                    <a:pt x="6430" y="798"/>
                    <a:pt x="6344" y="904"/>
                    <a:pt x="6252" y="1006"/>
                  </a:cubicBezTo>
                  <a:lnTo>
                    <a:pt x="6261" y="997"/>
                  </a:lnTo>
                  <a:lnTo>
                    <a:pt x="6261" y="997"/>
                  </a:lnTo>
                  <a:cubicBezTo>
                    <a:pt x="6256" y="1003"/>
                    <a:pt x="6250" y="1008"/>
                    <a:pt x="6246" y="1012"/>
                  </a:cubicBezTo>
                  <a:lnTo>
                    <a:pt x="6246" y="1012"/>
                  </a:lnTo>
                  <a:cubicBezTo>
                    <a:pt x="6248" y="1010"/>
                    <a:pt x="6249" y="1007"/>
                    <a:pt x="6252" y="1004"/>
                  </a:cubicBezTo>
                  <a:lnTo>
                    <a:pt x="6252" y="1004"/>
                  </a:lnTo>
                  <a:cubicBezTo>
                    <a:pt x="6247" y="1009"/>
                    <a:pt x="6243" y="1014"/>
                    <a:pt x="6239" y="1020"/>
                  </a:cubicBezTo>
                  <a:lnTo>
                    <a:pt x="6239" y="1020"/>
                  </a:lnTo>
                  <a:cubicBezTo>
                    <a:pt x="6235" y="1024"/>
                    <a:pt x="6232" y="1027"/>
                    <a:pt x="6229" y="1029"/>
                  </a:cubicBezTo>
                  <a:cubicBezTo>
                    <a:pt x="6231" y="1027"/>
                    <a:pt x="6232" y="1025"/>
                    <a:pt x="6234" y="1022"/>
                  </a:cubicBezTo>
                  <a:lnTo>
                    <a:pt x="6234" y="1022"/>
                  </a:lnTo>
                  <a:cubicBezTo>
                    <a:pt x="5985" y="1284"/>
                    <a:pt x="5705" y="1521"/>
                    <a:pt x="5419" y="1747"/>
                  </a:cubicBezTo>
                  <a:cubicBezTo>
                    <a:pt x="5138" y="1972"/>
                    <a:pt x="4843" y="2184"/>
                    <a:pt x="4552" y="2398"/>
                  </a:cubicBezTo>
                  <a:cubicBezTo>
                    <a:pt x="4259" y="2612"/>
                    <a:pt x="3971" y="2830"/>
                    <a:pt x="3696" y="3066"/>
                  </a:cubicBezTo>
                  <a:cubicBezTo>
                    <a:pt x="3397" y="3321"/>
                    <a:pt x="3121" y="3600"/>
                    <a:pt x="2877" y="3904"/>
                  </a:cubicBezTo>
                  <a:cubicBezTo>
                    <a:pt x="2624" y="4220"/>
                    <a:pt x="2413" y="4571"/>
                    <a:pt x="2209" y="4918"/>
                  </a:cubicBezTo>
                  <a:cubicBezTo>
                    <a:pt x="2002" y="5269"/>
                    <a:pt x="1805" y="5625"/>
                    <a:pt x="1604" y="5978"/>
                  </a:cubicBezTo>
                  <a:cubicBezTo>
                    <a:pt x="1405" y="6330"/>
                    <a:pt x="1198" y="6679"/>
                    <a:pt x="975" y="7020"/>
                  </a:cubicBezTo>
                  <a:cubicBezTo>
                    <a:pt x="743" y="7379"/>
                    <a:pt x="486" y="7719"/>
                    <a:pt x="200" y="8038"/>
                  </a:cubicBezTo>
                  <a:cubicBezTo>
                    <a:pt x="151" y="8093"/>
                    <a:pt x="103" y="8144"/>
                    <a:pt x="53" y="8196"/>
                  </a:cubicBezTo>
                  <a:cubicBezTo>
                    <a:pt x="14" y="8236"/>
                    <a:pt x="0" y="8295"/>
                    <a:pt x="40" y="8342"/>
                  </a:cubicBezTo>
                  <a:cubicBezTo>
                    <a:pt x="56" y="8361"/>
                    <a:pt x="85" y="8375"/>
                    <a:pt x="112" y="8380"/>
                  </a:cubicBezTo>
                  <a:cubicBezTo>
                    <a:pt x="118" y="8381"/>
                    <a:pt x="124" y="8381"/>
                    <a:pt x="129" y="8381"/>
                  </a:cubicBezTo>
                  <a:cubicBezTo>
                    <a:pt x="154" y="8381"/>
                    <a:pt x="174" y="8373"/>
                    <a:pt x="190" y="8357"/>
                  </a:cubicBezTo>
                  <a:cubicBezTo>
                    <a:pt x="484" y="8051"/>
                    <a:pt x="753" y="7726"/>
                    <a:pt x="1005" y="7389"/>
                  </a:cubicBezTo>
                  <a:cubicBezTo>
                    <a:pt x="1277" y="7025"/>
                    <a:pt x="1525" y="6646"/>
                    <a:pt x="1767" y="6263"/>
                  </a:cubicBezTo>
                  <a:cubicBezTo>
                    <a:pt x="2011" y="5882"/>
                    <a:pt x="2248" y="5496"/>
                    <a:pt x="2505" y="5122"/>
                  </a:cubicBezTo>
                  <a:cubicBezTo>
                    <a:pt x="2628" y="4943"/>
                    <a:pt x="2756" y="4769"/>
                    <a:pt x="2884" y="4594"/>
                  </a:cubicBezTo>
                  <a:cubicBezTo>
                    <a:pt x="3015" y="4414"/>
                    <a:pt x="3151" y="4239"/>
                    <a:pt x="3299" y="4075"/>
                  </a:cubicBezTo>
                  <a:cubicBezTo>
                    <a:pt x="3604" y="3748"/>
                    <a:pt x="3947" y="3460"/>
                    <a:pt x="4302" y="3190"/>
                  </a:cubicBezTo>
                  <a:cubicBezTo>
                    <a:pt x="4659" y="2922"/>
                    <a:pt x="5027" y="2671"/>
                    <a:pt x="5379" y="2396"/>
                  </a:cubicBezTo>
                  <a:cubicBezTo>
                    <a:pt x="5735" y="2119"/>
                    <a:pt x="6066" y="1814"/>
                    <a:pt x="6347" y="1463"/>
                  </a:cubicBezTo>
                  <a:cubicBezTo>
                    <a:pt x="6660" y="1070"/>
                    <a:pt x="6922" y="638"/>
                    <a:pt x="7071" y="157"/>
                  </a:cubicBezTo>
                  <a:cubicBezTo>
                    <a:pt x="7088" y="95"/>
                    <a:pt x="7062" y="29"/>
                    <a:pt x="6999" y="8"/>
                  </a:cubicBezTo>
                  <a:cubicBezTo>
                    <a:pt x="6986" y="3"/>
                    <a:pt x="6973" y="0"/>
                    <a:pt x="6960" y="0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45" name="Google Shape;4345;p16"/>
            <p:cNvSpPr/>
            <p:nvPr/>
          </p:nvSpPr>
          <p:spPr>
            <a:xfrm>
              <a:off x="3898825" y="1271450"/>
              <a:ext cx="115825" cy="152775"/>
            </a:xfrm>
            <a:custGeom>
              <a:avLst/>
              <a:gdLst/>
              <a:ahLst/>
              <a:cxnLst/>
              <a:rect l="l" t="t" r="r" b="b"/>
              <a:pathLst>
                <a:path w="4633" h="6111" extrusionOk="0">
                  <a:moveTo>
                    <a:pt x="2427" y="2739"/>
                  </a:moveTo>
                  <a:cubicBezTo>
                    <a:pt x="2421" y="2750"/>
                    <a:pt x="2414" y="2760"/>
                    <a:pt x="2409" y="2773"/>
                  </a:cubicBezTo>
                  <a:cubicBezTo>
                    <a:pt x="2417" y="2760"/>
                    <a:pt x="2421" y="2750"/>
                    <a:pt x="2427" y="2739"/>
                  </a:cubicBezTo>
                  <a:close/>
                  <a:moveTo>
                    <a:pt x="4457" y="0"/>
                  </a:moveTo>
                  <a:cubicBezTo>
                    <a:pt x="4422" y="0"/>
                    <a:pt x="4387" y="12"/>
                    <a:pt x="4359" y="34"/>
                  </a:cubicBezTo>
                  <a:cubicBezTo>
                    <a:pt x="3922" y="382"/>
                    <a:pt x="3548" y="798"/>
                    <a:pt x="3231" y="1254"/>
                  </a:cubicBezTo>
                  <a:cubicBezTo>
                    <a:pt x="3066" y="1491"/>
                    <a:pt x="2922" y="1743"/>
                    <a:pt x="2786" y="1999"/>
                  </a:cubicBezTo>
                  <a:cubicBezTo>
                    <a:pt x="2727" y="2113"/>
                    <a:pt x="2671" y="2225"/>
                    <a:pt x="2615" y="2342"/>
                  </a:cubicBezTo>
                  <a:cubicBezTo>
                    <a:pt x="2547" y="2486"/>
                    <a:pt x="2483" y="2631"/>
                    <a:pt x="2411" y="2773"/>
                  </a:cubicBezTo>
                  <a:cubicBezTo>
                    <a:pt x="2342" y="2898"/>
                    <a:pt x="2270" y="3022"/>
                    <a:pt x="2194" y="3142"/>
                  </a:cubicBezTo>
                  <a:cubicBezTo>
                    <a:pt x="2101" y="3290"/>
                    <a:pt x="1997" y="3433"/>
                    <a:pt x="1892" y="3572"/>
                  </a:cubicBezTo>
                  <a:cubicBezTo>
                    <a:pt x="1696" y="3832"/>
                    <a:pt x="1483" y="4080"/>
                    <a:pt x="1269" y="4326"/>
                  </a:cubicBezTo>
                  <a:cubicBezTo>
                    <a:pt x="1055" y="4573"/>
                    <a:pt x="840" y="4817"/>
                    <a:pt x="636" y="5073"/>
                  </a:cubicBezTo>
                  <a:cubicBezTo>
                    <a:pt x="414" y="5351"/>
                    <a:pt x="209" y="5640"/>
                    <a:pt x="30" y="5949"/>
                  </a:cubicBezTo>
                  <a:cubicBezTo>
                    <a:pt x="1" y="5998"/>
                    <a:pt x="7" y="6058"/>
                    <a:pt x="57" y="6094"/>
                  </a:cubicBezTo>
                  <a:cubicBezTo>
                    <a:pt x="71" y="6103"/>
                    <a:pt x="87" y="6108"/>
                    <a:pt x="104" y="6110"/>
                  </a:cubicBezTo>
                  <a:cubicBezTo>
                    <a:pt x="108" y="6110"/>
                    <a:pt x="113" y="6111"/>
                    <a:pt x="117" y="6111"/>
                  </a:cubicBezTo>
                  <a:cubicBezTo>
                    <a:pt x="150" y="6111"/>
                    <a:pt x="183" y="6096"/>
                    <a:pt x="200" y="6065"/>
                  </a:cubicBezTo>
                  <a:cubicBezTo>
                    <a:pt x="335" y="5834"/>
                    <a:pt x="486" y="5616"/>
                    <a:pt x="647" y="5402"/>
                  </a:cubicBezTo>
                  <a:cubicBezTo>
                    <a:pt x="818" y="5175"/>
                    <a:pt x="1006" y="4962"/>
                    <a:pt x="1196" y="4750"/>
                  </a:cubicBezTo>
                  <a:cubicBezTo>
                    <a:pt x="1556" y="4340"/>
                    <a:pt x="1931" y="3945"/>
                    <a:pt x="2262" y="3513"/>
                  </a:cubicBezTo>
                  <a:cubicBezTo>
                    <a:pt x="2424" y="3300"/>
                    <a:pt x="2572" y="3081"/>
                    <a:pt x="2705" y="2851"/>
                  </a:cubicBezTo>
                  <a:cubicBezTo>
                    <a:pt x="2771" y="2730"/>
                    <a:pt x="2833" y="2608"/>
                    <a:pt x="2898" y="2487"/>
                  </a:cubicBezTo>
                  <a:cubicBezTo>
                    <a:pt x="2971" y="2348"/>
                    <a:pt x="3049" y="2212"/>
                    <a:pt x="3129" y="2075"/>
                  </a:cubicBezTo>
                  <a:cubicBezTo>
                    <a:pt x="3405" y="1595"/>
                    <a:pt x="3724" y="1143"/>
                    <a:pt x="4094" y="734"/>
                  </a:cubicBezTo>
                  <a:cubicBezTo>
                    <a:pt x="4242" y="574"/>
                    <a:pt x="4396" y="421"/>
                    <a:pt x="4558" y="276"/>
                  </a:cubicBezTo>
                  <a:cubicBezTo>
                    <a:pt x="4618" y="217"/>
                    <a:pt x="4633" y="123"/>
                    <a:pt x="4578" y="57"/>
                  </a:cubicBezTo>
                  <a:cubicBezTo>
                    <a:pt x="4547" y="19"/>
                    <a:pt x="4502" y="0"/>
                    <a:pt x="4457" y="0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46" name="Google Shape;4346;p16"/>
            <p:cNvSpPr/>
            <p:nvPr/>
          </p:nvSpPr>
          <p:spPr>
            <a:xfrm>
              <a:off x="4063575" y="1403175"/>
              <a:ext cx="36625" cy="65650"/>
            </a:xfrm>
            <a:custGeom>
              <a:avLst/>
              <a:gdLst/>
              <a:ahLst/>
              <a:cxnLst/>
              <a:rect l="l" t="t" r="r" b="b"/>
              <a:pathLst>
                <a:path w="1465" h="2626" extrusionOk="0">
                  <a:moveTo>
                    <a:pt x="1161" y="2168"/>
                  </a:moveTo>
                  <a:cubicBezTo>
                    <a:pt x="1161" y="2169"/>
                    <a:pt x="1161" y="2169"/>
                    <a:pt x="1161" y="2169"/>
                  </a:cubicBezTo>
                  <a:cubicBezTo>
                    <a:pt x="1161" y="2169"/>
                    <a:pt x="1161" y="2169"/>
                    <a:pt x="1161" y="2168"/>
                  </a:cubicBezTo>
                  <a:close/>
                  <a:moveTo>
                    <a:pt x="110" y="1"/>
                  </a:moveTo>
                  <a:cubicBezTo>
                    <a:pt x="95" y="1"/>
                    <a:pt x="79" y="4"/>
                    <a:pt x="65" y="12"/>
                  </a:cubicBezTo>
                  <a:cubicBezTo>
                    <a:pt x="39" y="22"/>
                    <a:pt x="18" y="44"/>
                    <a:pt x="9" y="71"/>
                  </a:cubicBezTo>
                  <a:cubicBezTo>
                    <a:pt x="2" y="92"/>
                    <a:pt x="1" y="127"/>
                    <a:pt x="12" y="148"/>
                  </a:cubicBezTo>
                  <a:cubicBezTo>
                    <a:pt x="220" y="492"/>
                    <a:pt x="453" y="818"/>
                    <a:pt x="666" y="1155"/>
                  </a:cubicBezTo>
                  <a:cubicBezTo>
                    <a:pt x="665" y="1154"/>
                    <a:pt x="665" y="1153"/>
                    <a:pt x="664" y="1151"/>
                  </a:cubicBezTo>
                  <a:lnTo>
                    <a:pt x="664" y="1151"/>
                  </a:lnTo>
                  <a:cubicBezTo>
                    <a:pt x="764" y="1311"/>
                    <a:pt x="859" y="1473"/>
                    <a:pt x="944" y="1641"/>
                  </a:cubicBezTo>
                  <a:cubicBezTo>
                    <a:pt x="1030" y="1809"/>
                    <a:pt x="1101" y="1986"/>
                    <a:pt x="1160" y="2166"/>
                  </a:cubicBezTo>
                  <a:lnTo>
                    <a:pt x="1160" y="2166"/>
                  </a:lnTo>
                  <a:cubicBezTo>
                    <a:pt x="1196" y="2289"/>
                    <a:pt x="1223" y="2413"/>
                    <a:pt x="1244" y="2538"/>
                  </a:cubicBezTo>
                  <a:cubicBezTo>
                    <a:pt x="1252" y="2584"/>
                    <a:pt x="1290" y="2619"/>
                    <a:pt x="1336" y="2625"/>
                  </a:cubicBezTo>
                  <a:cubicBezTo>
                    <a:pt x="1344" y="2625"/>
                    <a:pt x="1350" y="2626"/>
                    <a:pt x="1356" y="2626"/>
                  </a:cubicBezTo>
                  <a:cubicBezTo>
                    <a:pt x="1361" y="2626"/>
                    <a:pt x="1366" y="2625"/>
                    <a:pt x="1371" y="2625"/>
                  </a:cubicBezTo>
                  <a:cubicBezTo>
                    <a:pt x="1425" y="2613"/>
                    <a:pt x="1464" y="2561"/>
                    <a:pt x="1454" y="2504"/>
                  </a:cubicBezTo>
                  <a:cubicBezTo>
                    <a:pt x="1437" y="2396"/>
                    <a:pt x="1415" y="2289"/>
                    <a:pt x="1384" y="2182"/>
                  </a:cubicBezTo>
                  <a:cubicBezTo>
                    <a:pt x="1359" y="2089"/>
                    <a:pt x="1328" y="2001"/>
                    <a:pt x="1293" y="1909"/>
                  </a:cubicBezTo>
                  <a:cubicBezTo>
                    <a:pt x="1220" y="1707"/>
                    <a:pt x="1119" y="1514"/>
                    <a:pt x="1012" y="1326"/>
                  </a:cubicBezTo>
                  <a:cubicBezTo>
                    <a:pt x="792" y="937"/>
                    <a:pt x="531" y="578"/>
                    <a:pt x="289" y="202"/>
                  </a:cubicBezTo>
                  <a:cubicBezTo>
                    <a:pt x="260" y="156"/>
                    <a:pt x="230" y="108"/>
                    <a:pt x="202" y="62"/>
                  </a:cubicBezTo>
                  <a:cubicBezTo>
                    <a:pt x="186" y="38"/>
                    <a:pt x="171" y="18"/>
                    <a:pt x="143" y="6"/>
                  </a:cubicBezTo>
                  <a:cubicBezTo>
                    <a:pt x="132" y="3"/>
                    <a:pt x="121" y="1"/>
                    <a:pt x="110" y="1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47" name="Google Shape;4347;p16"/>
            <p:cNvSpPr/>
            <p:nvPr/>
          </p:nvSpPr>
          <p:spPr>
            <a:xfrm>
              <a:off x="4019275" y="1221075"/>
              <a:ext cx="46700" cy="181775"/>
            </a:xfrm>
            <a:custGeom>
              <a:avLst/>
              <a:gdLst/>
              <a:ahLst/>
              <a:cxnLst/>
              <a:rect l="l" t="t" r="r" b="b"/>
              <a:pathLst>
                <a:path w="1868" h="7271" extrusionOk="0">
                  <a:moveTo>
                    <a:pt x="691" y="4234"/>
                  </a:moveTo>
                  <a:cubicBezTo>
                    <a:pt x="691" y="4244"/>
                    <a:pt x="694" y="4255"/>
                    <a:pt x="694" y="4265"/>
                  </a:cubicBezTo>
                  <a:cubicBezTo>
                    <a:pt x="694" y="4255"/>
                    <a:pt x="694" y="4244"/>
                    <a:pt x="691" y="4234"/>
                  </a:cubicBezTo>
                  <a:close/>
                  <a:moveTo>
                    <a:pt x="902" y="5600"/>
                  </a:moveTo>
                  <a:cubicBezTo>
                    <a:pt x="904" y="5607"/>
                    <a:pt x="906" y="5616"/>
                    <a:pt x="909" y="5623"/>
                  </a:cubicBezTo>
                  <a:cubicBezTo>
                    <a:pt x="906" y="5614"/>
                    <a:pt x="905" y="5607"/>
                    <a:pt x="902" y="5600"/>
                  </a:cubicBezTo>
                  <a:close/>
                  <a:moveTo>
                    <a:pt x="1281" y="6428"/>
                  </a:moveTo>
                  <a:lnTo>
                    <a:pt x="1281" y="6428"/>
                  </a:lnTo>
                  <a:cubicBezTo>
                    <a:pt x="1282" y="6429"/>
                    <a:pt x="1283" y="6431"/>
                    <a:pt x="1284" y="6432"/>
                  </a:cubicBezTo>
                  <a:lnTo>
                    <a:pt x="1284" y="6432"/>
                  </a:lnTo>
                  <a:cubicBezTo>
                    <a:pt x="1283" y="6430"/>
                    <a:pt x="1282" y="6429"/>
                    <a:pt x="1281" y="6428"/>
                  </a:cubicBezTo>
                  <a:close/>
                  <a:moveTo>
                    <a:pt x="158" y="1"/>
                  </a:moveTo>
                  <a:cubicBezTo>
                    <a:pt x="150" y="1"/>
                    <a:pt x="143" y="1"/>
                    <a:pt x="135" y="3"/>
                  </a:cubicBezTo>
                  <a:cubicBezTo>
                    <a:pt x="62" y="15"/>
                    <a:pt x="0" y="94"/>
                    <a:pt x="16" y="171"/>
                  </a:cubicBezTo>
                  <a:cubicBezTo>
                    <a:pt x="58" y="333"/>
                    <a:pt x="92" y="495"/>
                    <a:pt x="119" y="659"/>
                  </a:cubicBezTo>
                  <a:cubicBezTo>
                    <a:pt x="145" y="805"/>
                    <a:pt x="160" y="956"/>
                    <a:pt x="177" y="1107"/>
                  </a:cubicBezTo>
                  <a:cubicBezTo>
                    <a:pt x="207" y="1400"/>
                    <a:pt x="224" y="1690"/>
                    <a:pt x="237" y="1983"/>
                  </a:cubicBezTo>
                  <a:cubicBezTo>
                    <a:pt x="236" y="1963"/>
                    <a:pt x="236" y="1944"/>
                    <a:pt x="234" y="1926"/>
                  </a:cubicBezTo>
                  <a:lnTo>
                    <a:pt x="234" y="1926"/>
                  </a:lnTo>
                  <a:cubicBezTo>
                    <a:pt x="270" y="2864"/>
                    <a:pt x="243" y="3812"/>
                    <a:pt x="408" y="4741"/>
                  </a:cubicBezTo>
                  <a:cubicBezTo>
                    <a:pt x="447" y="4963"/>
                    <a:pt x="496" y="5183"/>
                    <a:pt x="560" y="5400"/>
                  </a:cubicBezTo>
                  <a:cubicBezTo>
                    <a:pt x="622" y="5610"/>
                    <a:pt x="702" y="5815"/>
                    <a:pt x="794" y="6013"/>
                  </a:cubicBezTo>
                  <a:cubicBezTo>
                    <a:pt x="1003" y="6470"/>
                    <a:pt x="1311" y="6881"/>
                    <a:pt x="1666" y="7234"/>
                  </a:cubicBezTo>
                  <a:cubicBezTo>
                    <a:pt x="1686" y="7254"/>
                    <a:pt x="1711" y="7267"/>
                    <a:pt x="1738" y="7270"/>
                  </a:cubicBezTo>
                  <a:cubicBezTo>
                    <a:pt x="1740" y="7270"/>
                    <a:pt x="1743" y="7270"/>
                    <a:pt x="1745" y="7270"/>
                  </a:cubicBezTo>
                  <a:cubicBezTo>
                    <a:pt x="1771" y="7270"/>
                    <a:pt x="1795" y="7263"/>
                    <a:pt x="1816" y="7246"/>
                  </a:cubicBezTo>
                  <a:cubicBezTo>
                    <a:pt x="1854" y="7211"/>
                    <a:pt x="1867" y="7139"/>
                    <a:pt x="1827" y="7099"/>
                  </a:cubicBezTo>
                  <a:cubicBezTo>
                    <a:pt x="1623" y="6895"/>
                    <a:pt x="1442" y="6676"/>
                    <a:pt x="1284" y="6432"/>
                  </a:cubicBezTo>
                  <a:lnTo>
                    <a:pt x="1284" y="6432"/>
                  </a:lnTo>
                  <a:cubicBezTo>
                    <a:pt x="1284" y="6432"/>
                    <a:pt x="1284" y="6433"/>
                    <a:pt x="1284" y="6433"/>
                  </a:cubicBezTo>
                  <a:cubicBezTo>
                    <a:pt x="1283" y="6431"/>
                    <a:pt x="1282" y="6429"/>
                    <a:pt x="1281" y="6427"/>
                  </a:cubicBezTo>
                  <a:lnTo>
                    <a:pt x="1281" y="6427"/>
                  </a:lnTo>
                  <a:cubicBezTo>
                    <a:pt x="1281" y="6427"/>
                    <a:pt x="1281" y="6428"/>
                    <a:pt x="1281" y="6428"/>
                  </a:cubicBezTo>
                  <a:lnTo>
                    <a:pt x="1281" y="6428"/>
                  </a:lnTo>
                  <a:cubicBezTo>
                    <a:pt x="1281" y="6427"/>
                    <a:pt x="1280" y="6426"/>
                    <a:pt x="1280" y="6425"/>
                  </a:cubicBezTo>
                  <a:lnTo>
                    <a:pt x="1280" y="6425"/>
                  </a:lnTo>
                  <a:cubicBezTo>
                    <a:pt x="1119" y="6165"/>
                    <a:pt x="995" y="5887"/>
                    <a:pt x="899" y="5595"/>
                  </a:cubicBezTo>
                  <a:cubicBezTo>
                    <a:pt x="839" y="5389"/>
                    <a:pt x="792" y="5180"/>
                    <a:pt x="756" y="4968"/>
                  </a:cubicBezTo>
                  <a:cubicBezTo>
                    <a:pt x="718" y="4737"/>
                    <a:pt x="702" y="4501"/>
                    <a:pt x="691" y="4265"/>
                  </a:cubicBezTo>
                  <a:lnTo>
                    <a:pt x="691" y="4278"/>
                  </a:lnTo>
                  <a:cubicBezTo>
                    <a:pt x="691" y="4264"/>
                    <a:pt x="690" y="4247"/>
                    <a:pt x="690" y="4234"/>
                  </a:cubicBezTo>
                  <a:lnTo>
                    <a:pt x="690" y="4231"/>
                  </a:lnTo>
                  <a:cubicBezTo>
                    <a:pt x="681" y="3922"/>
                    <a:pt x="688" y="3612"/>
                    <a:pt x="695" y="3303"/>
                  </a:cubicBezTo>
                  <a:cubicBezTo>
                    <a:pt x="704" y="2954"/>
                    <a:pt x="708" y="2605"/>
                    <a:pt x="702" y="2256"/>
                  </a:cubicBezTo>
                  <a:cubicBezTo>
                    <a:pt x="690" y="1516"/>
                    <a:pt x="611" y="764"/>
                    <a:pt x="292" y="86"/>
                  </a:cubicBezTo>
                  <a:cubicBezTo>
                    <a:pt x="268" y="34"/>
                    <a:pt x="214" y="1"/>
                    <a:pt x="158" y="1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48" name="Google Shape;4348;p16"/>
            <p:cNvSpPr/>
            <p:nvPr/>
          </p:nvSpPr>
          <p:spPr>
            <a:xfrm>
              <a:off x="4219725" y="679975"/>
              <a:ext cx="192025" cy="222925"/>
            </a:xfrm>
            <a:custGeom>
              <a:avLst/>
              <a:gdLst/>
              <a:ahLst/>
              <a:cxnLst/>
              <a:rect l="l" t="t" r="r" b="b"/>
              <a:pathLst>
                <a:path w="7681" h="8917" extrusionOk="0">
                  <a:moveTo>
                    <a:pt x="2239" y="2119"/>
                  </a:moveTo>
                  <a:lnTo>
                    <a:pt x="2239" y="2119"/>
                  </a:lnTo>
                  <a:cubicBezTo>
                    <a:pt x="2243" y="2124"/>
                    <a:pt x="2248" y="2130"/>
                    <a:pt x="2252" y="2136"/>
                  </a:cubicBezTo>
                  <a:lnTo>
                    <a:pt x="2252" y="2136"/>
                  </a:lnTo>
                  <a:cubicBezTo>
                    <a:pt x="2248" y="2130"/>
                    <a:pt x="2243" y="2124"/>
                    <a:pt x="2239" y="2119"/>
                  </a:cubicBezTo>
                  <a:close/>
                  <a:moveTo>
                    <a:pt x="208" y="0"/>
                  </a:moveTo>
                  <a:cubicBezTo>
                    <a:pt x="190" y="0"/>
                    <a:pt x="171" y="3"/>
                    <a:pt x="152" y="7"/>
                  </a:cubicBezTo>
                  <a:cubicBezTo>
                    <a:pt x="103" y="22"/>
                    <a:pt x="60" y="56"/>
                    <a:pt x="33" y="101"/>
                  </a:cubicBezTo>
                  <a:cubicBezTo>
                    <a:pt x="5" y="148"/>
                    <a:pt x="1" y="201"/>
                    <a:pt x="15" y="254"/>
                  </a:cubicBezTo>
                  <a:cubicBezTo>
                    <a:pt x="27" y="299"/>
                    <a:pt x="63" y="352"/>
                    <a:pt x="109" y="372"/>
                  </a:cubicBezTo>
                  <a:cubicBezTo>
                    <a:pt x="429" y="513"/>
                    <a:pt x="731" y="700"/>
                    <a:pt x="1014" y="908"/>
                  </a:cubicBezTo>
                  <a:cubicBezTo>
                    <a:pt x="1243" y="1083"/>
                    <a:pt x="1460" y="1274"/>
                    <a:pt x="1669" y="1477"/>
                  </a:cubicBezTo>
                  <a:cubicBezTo>
                    <a:pt x="1890" y="1695"/>
                    <a:pt x="2091" y="1932"/>
                    <a:pt x="2285" y="2175"/>
                  </a:cubicBezTo>
                  <a:cubicBezTo>
                    <a:pt x="2273" y="2161"/>
                    <a:pt x="2262" y="2148"/>
                    <a:pt x="2252" y="2136"/>
                  </a:cubicBezTo>
                  <a:lnTo>
                    <a:pt x="2252" y="2136"/>
                  </a:lnTo>
                  <a:cubicBezTo>
                    <a:pt x="2451" y="2389"/>
                    <a:pt x="2638" y="2653"/>
                    <a:pt x="2818" y="2920"/>
                  </a:cubicBezTo>
                  <a:cubicBezTo>
                    <a:pt x="3024" y="3229"/>
                    <a:pt x="3205" y="3554"/>
                    <a:pt x="3412" y="3864"/>
                  </a:cubicBezTo>
                  <a:cubicBezTo>
                    <a:pt x="3608" y="4161"/>
                    <a:pt x="3810" y="4451"/>
                    <a:pt x="4018" y="4737"/>
                  </a:cubicBezTo>
                  <a:cubicBezTo>
                    <a:pt x="4235" y="5037"/>
                    <a:pt x="4449" y="5335"/>
                    <a:pt x="4672" y="5629"/>
                  </a:cubicBezTo>
                  <a:cubicBezTo>
                    <a:pt x="5541" y="6777"/>
                    <a:pt x="6509" y="7842"/>
                    <a:pt x="7494" y="8886"/>
                  </a:cubicBezTo>
                  <a:cubicBezTo>
                    <a:pt x="7510" y="8904"/>
                    <a:pt x="7531" y="8912"/>
                    <a:pt x="7553" y="8915"/>
                  </a:cubicBezTo>
                  <a:cubicBezTo>
                    <a:pt x="7557" y="8916"/>
                    <a:pt x="7562" y="8916"/>
                    <a:pt x="7566" y="8916"/>
                  </a:cubicBezTo>
                  <a:cubicBezTo>
                    <a:pt x="7594" y="8916"/>
                    <a:pt x="7621" y="8905"/>
                    <a:pt x="7642" y="8884"/>
                  </a:cubicBezTo>
                  <a:cubicBezTo>
                    <a:pt x="7681" y="8843"/>
                    <a:pt x="7679" y="8779"/>
                    <a:pt x="7639" y="8737"/>
                  </a:cubicBezTo>
                  <a:cubicBezTo>
                    <a:pt x="6960" y="8009"/>
                    <a:pt x="6301" y="7266"/>
                    <a:pt x="5683" y="6485"/>
                  </a:cubicBezTo>
                  <a:lnTo>
                    <a:pt x="5683" y="6485"/>
                  </a:lnTo>
                  <a:cubicBezTo>
                    <a:pt x="5684" y="6489"/>
                    <a:pt x="5689" y="6492"/>
                    <a:pt x="5690" y="6496"/>
                  </a:cubicBezTo>
                  <a:cubicBezTo>
                    <a:pt x="5245" y="5928"/>
                    <a:pt x="4814" y="5343"/>
                    <a:pt x="4425" y="4734"/>
                  </a:cubicBezTo>
                  <a:cubicBezTo>
                    <a:pt x="4221" y="4421"/>
                    <a:pt x="4033" y="4094"/>
                    <a:pt x="3850" y="3768"/>
                  </a:cubicBezTo>
                  <a:cubicBezTo>
                    <a:pt x="3757" y="3598"/>
                    <a:pt x="3664" y="3429"/>
                    <a:pt x="3570" y="3259"/>
                  </a:cubicBezTo>
                  <a:cubicBezTo>
                    <a:pt x="3480" y="3100"/>
                    <a:pt x="3398" y="2936"/>
                    <a:pt x="3307" y="2776"/>
                  </a:cubicBezTo>
                  <a:cubicBezTo>
                    <a:pt x="2968" y="2157"/>
                    <a:pt x="2559" y="1576"/>
                    <a:pt x="2062" y="1070"/>
                  </a:cubicBezTo>
                  <a:cubicBezTo>
                    <a:pt x="1815" y="822"/>
                    <a:pt x="1538" y="599"/>
                    <a:pt x="1239" y="412"/>
                  </a:cubicBezTo>
                  <a:cubicBezTo>
                    <a:pt x="1093" y="319"/>
                    <a:pt x="939" y="240"/>
                    <a:pt x="778" y="172"/>
                  </a:cubicBezTo>
                  <a:cubicBezTo>
                    <a:pt x="609" y="104"/>
                    <a:pt x="436" y="40"/>
                    <a:pt x="257" y="6"/>
                  </a:cubicBezTo>
                  <a:cubicBezTo>
                    <a:pt x="240" y="2"/>
                    <a:pt x="224" y="0"/>
                    <a:pt x="208" y="0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49" name="Google Shape;4349;p16"/>
            <p:cNvSpPr/>
            <p:nvPr/>
          </p:nvSpPr>
          <p:spPr>
            <a:xfrm>
              <a:off x="4390150" y="462575"/>
              <a:ext cx="35800" cy="109425"/>
            </a:xfrm>
            <a:custGeom>
              <a:avLst/>
              <a:gdLst/>
              <a:ahLst/>
              <a:cxnLst/>
              <a:rect l="l" t="t" r="r" b="b"/>
              <a:pathLst>
                <a:path w="1432" h="4377" extrusionOk="0">
                  <a:moveTo>
                    <a:pt x="114" y="0"/>
                  </a:moveTo>
                  <a:cubicBezTo>
                    <a:pt x="103" y="0"/>
                    <a:pt x="93" y="2"/>
                    <a:pt x="83" y="5"/>
                  </a:cubicBezTo>
                  <a:cubicBezTo>
                    <a:pt x="58" y="12"/>
                    <a:pt x="35" y="28"/>
                    <a:pt x="21" y="52"/>
                  </a:cubicBezTo>
                  <a:cubicBezTo>
                    <a:pt x="8" y="75"/>
                    <a:pt x="1" y="109"/>
                    <a:pt x="11" y="133"/>
                  </a:cubicBezTo>
                  <a:cubicBezTo>
                    <a:pt x="154" y="465"/>
                    <a:pt x="269" y="807"/>
                    <a:pt x="368" y="1153"/>
                  </a:cubicBezTo>
                  <a:cubicBezTo>
                    <a:pt x="467" y="1500"/>
                    <a:pt x="548" y="1855"/>
                    <a:pt x="627" y="2208"/>
                  </a:cubicBezTo>
                  <a:cubicBezTo>
                    <a:pt x="707" y="2562"/>
                    <a:pt x="786" y="2915"/>
                    <a:pt x="880" y="3265"/>
                  </a:cubicBezTo>
                  <a:cubicBezTo>
                    <a:pt x="972" y="3617"/>
                    <a:pt x="1084" y="3964"/>
                    <a:pt x="1221" y="4300"/>
                  </a:cubicBezTo>
                  <a:cubicBezTo>
                    <a:pt x="1232" y="4327"/>
                    <a:pt x="1244" y="4348"/>
                    <a:pt x="1270" y="4363"/>
                  </a:cubicBezTo>
                  <a:cubicBezTo>
                    <a:pt x="1280" y="4370"/>
                    <a:pt x="1295" y="4373"/>
                    <a:pt x="1308" y="4376"/>
                  </a:cubicBezTo>
                  <a:cubicBezTo>
                    <a:pt x="1311" y="4376"/>
                    <a:pt x="1315" y="4376"/>
                    <a:pt x="1318" y="4376"/>
                  </a:cubicBezTo>
                  <a:cubicBezTo>
                    <a:pt x="1329" y="4376"/>
                    <a:pt x="1340" y="4375"/>
                    <a:pt x="1349" y="4371"/>
                  </a:cubicBezTo>
                  <a:cubicBezTo>
                    <a:pt x="1375" y="4364"/>
                    <a:pt x="1397" y="4348"/>
                    <a:pt x="1411" y="4325"/>
                  </a:cubicBezTo>
                  <a:cubicBezTo>
                    <a:pt x="1424" y="4301"/>
                    <a:pt x="1431" y="4268"/>
                    <a:pt x="1421" y="4244"/>
                  </a:cubicBezTo>
                  <a:cubicBezTo>
                    <a:pt x="1285" y="3906"/>
                    <a:pt x="1174" y="3560"/>
                    <a:pt x="1079" y="3209"/>
                  </a:cubicBezTo>
                  <a:cubicBezTo>
                    <a:pt x="985" y="2858"/>
                    <a:pt x="906" y="2504"/>
                    <a:pt x="827" y="2151"/>
                  </a:cubicBezTo>
                  <a:cubicBezTo>
                    <a:pt x="746" y="1799"/>
                    <a:pt x="664" y="1444"/>
                    <a:pt x="568" y="1097"/>
                  </a:cubicBezTo>
                  <a:cubicBezTo>
                    <a:pt x="473" y="749"/>
                    <a:pt x="354" y="407"/>
                    <a:pt x="210" y="77"/>
                  </a:cubicBezTo>
                  <a:cubicBezTo>
                    <a:pt x="200" y="50"/>
                    <a:pt x="187" y="30"/>
                    <a:pt x="164" y="14"/>
                  </a:cubicBezTo>
                  <a:cubicBezTo>
                    <a:pt x="148" y="5"/>
                    <a:pt x="131" y="0"/>
                    <a:pt x="114" y="0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50" name="Google Shape;4350;p16"/>
            <p:cNvSpPr/>
            <p:nvPr/>
          </p:nvSpPr>
          <p:spPr>
            <a:xfrm>
              <a:off x="4264700" y="261275"/>
              <a:ext cx="122200" cy="193550"/>
            </a:xfrm>
            <a:custGeom>
              <a:avLst/>
              <a:gdLst/>
              <a:ahLst/>
              <a:cxnLst/>
              <a:rect l="l" t="t" r="r" b="b"/>
              <a:pathLst>
                <a:path w="4888" h="7742" extrusionOk="0">
                  <a:moveTo>
                    <a:pt x="4160" y="6400"/>
                  </a:moveTo>
                  <a:cubicBezTo>
                    <a:pt x="4160" y="6402"/>
                    <a:pt x="4161" y="6403"/>
                    <a:pt x="4162" y="6404"/>
                  </a:cubicBezTo>
                  <a:lnTo>
                    <a:pt x="4162" y="6404"/>
                  </a:lnTo>
                  <a:lnTo>
                    <a:pt x="4160" y="6400"/>
                  </a:lnTo>
                  <a:close/>
                  <a:moveTo>
                    <a:pt x="239" y="0"/>
                  </a:moveTo>
                  <a:cubicBezTo>
                    <a:pt x="220" y="0"/>
                    <a:pt x="200" y="3"/>
                    <a:pt x="181" y="8"/>
                  </a:cubicBezTo>
                  <a:cubicBezTo>
                    <a:pt x="71" y="41"/>
                    <a:pt x="0" y="162"/>
                    <a:pt x="35" y="274"/>
                  </a:cubicBezTo>
                  <a:cubicBezTo>
                    <a:pt x="208" y="866"/>
                    <a:pt x="591" y="1361"/>
                    <a:pt x="1011" y="1802"/>
                  </a:cubicBezTo>
                  <a:cubicBezTo>
                    <a:pt x="1215" y="2017"/>
                    <a:pt x="1429" y="2223"/>
                    <a:pt x="1638" y="2434"/>
                  </a:cubicBezTo>
                  <a:cubicBezTo>
                    <a:pt x="1865" y="2662"/>
                    <a:pt x="2076" y="2901"/>
                    <a:pt x="2278" y="3151"/>
                  </a:cubicBezTo>
                  <a:cubicBezTo>
                    <a:pt x="2471" y="3395"/>
                    <a:pt x="2654" y="3642"/>
                    <a:pt x="2827" y="3899"/>
                  </a:cubicBezTo>
                  <a:cubicBezTo>
                    <a:pt x="3002" y="4163"/>
                    <a:pt x="3169" y="4432"/>
                    <a:pt x="3327" y="4708"/>
                  </a:cubicBezTo>
                  <a:cubicBezTo>
                    <a:pt x="3642" y="5252"/>
                    <a:pt x="3911" y="5826"/>
                    <a:pt x="4162" y="6404"/>
                  </a:cubicBezTo>
                  <a:lnTo>
                    <a:pt x="4162" y="6404"/>
                  </a:lnTo>
                  <a:cubicBezTo>
                    <a:pt x="4162" y="6404"/>
                    <a:pt x="4162" y="6404"/>
                    <a:pt x="4162" y="6404"/>
                  </a:cubicBezTo>
                  <a:lnTo>
                    <a:pt x="4162" y="6404"/>
                  </a:lnTo>
                  <a:lnTo>
                    <a:pt x="4165" y="6411"/>
                  </a:lnTo>
                  <a:cubicBezTo>
                    <a:pt x="4342" y="6826"/>
                    <a:pt x="4514" y="7243"/>
                    <a:pt x="4667" y="7666"/>
                  </a:cubicBezTo>
                  <a:cubicBezTo>
                    <a:pt x="4681" y="7705"/>
                    <a:pt x="4716" y="7735"/>
                    <a:pt x="4754" y="7741"/>
                  </a:cubicBezTo>
                  <a:cubicBezTo>
                    <a:pt x="4758" y="7741"/>
                    <a:pt x="4762" y="7742"/>
                    <a:pt x="4766" y="7742"/>
                  </a:cubicBezTo>
                  <a:cubicBezTo>
                    <a:pt x="4776" y="7742"/>
                    <a:pt x="4785" y="7740"/>
                    <a:pt x="4796" y="7738"/>
                  </a:cubicBezTo>
                  <a:cubicBezTo>
                    <a:pt x="4848" y="7721"/>
                    <a:pt x="4888" y="7662"/>
                    <a:pt x="4868" y="7609"/>
                  </a:cubicBezTo>
                  <a:cubicBezTo>
                    <a:pt x="4644" y="6984"/>
                    <a:pt x="4417" y="6359"/>
                    <a:pt x="4148" y="5750"/>
                  </a:cubicBezTo>
                  <a:cubicBezTo>
                    <a:pt x="3862" y="5103"/>
                    <a:pt x="3549" y="4465"/>
                    <a:pt x="3200" y="3849"/>
                  </a:cubicBezTo>
                  <a:cubicBezTo>
                    <a:pt x="2877" y="3283"/>
                    <a:pt x="2518" y="2734"/>
                    <a:pt x="2103" y="2233"/>
                  </a:cubicBezTo>
                  <a:cubicBezTo>
                    <a:pt x="1912" y="2003"/>
                    <a:pt x="1709" y="1788"/>
                    <a:pt x="1510" y="1566"/>
                  </a:cubicBezTo>
                  <a:cubicBezTo>
                    <a:pt x="1304" y="1337"/>
                    <a:pt x="1099" y="1104"/>
                    <a:pt x="907" y="863"/>
                  </a:cubicBezTo>
                  <a:cubicBezTo>
                    <a:pt x="826" y="758"/>
                    <a:pt x="749" y="652"/>
                    <a:pt x="675" y="540"/>
                  </a:cubicBezTo>
                  <a:cubicBezTo>
                    <a:pt x="583" y="402"/>
                    <a:pt x="503" y="255"/>
                    <a:pt x="425" y="104"/>
                  </a:cubicBezTo>
                  <a:cubicBezTo>
                    <a:pt x="391" y="37"/>
                    <a:pt x="314" y="0"/>
                    <a:pt x="239" y="0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51" name="Google Shape;4351;p16"/>
            <p:cNvSpPr/>
            <p:nvPr/>
          </p:nvSpPr>
          <p:spPr>
            <a:xfrm>
              <a:off x="4134850" y="-108675"/>
              <a:ext cx="274075" cy="194600"/>
            </a:xfrm>
            <a:custGeom>
              <a:avLst/>
              <a:gdLst/>
              <a:ahLst/>
              <a:cxnLst/>
              <a:rect l="l" t="t" r="r" b="b"/>
              <a:pathLst>
                <a:path w="10963" h="7784" extrusionOk="0">
                  <a:moveTo>
                    <a:pt x="1740" y="798"/>
                  </a:moveTo>
                  <a:lnTo>
                    <a:pt x="1740" y="798"/>
                  </a:lnTo>
                  <a:cubicBezTo>
                    <a:pt x="1759" y="805"/>
                    <a:pt x="1774" y="812"/>
                    <a:pt x="1790" y="819"/>
                  </a:cubicBezTo>
                  <a:cubicBezTo>
                    <a:pt x="1774" y="812"/>
                    <a:pt x="1756" y="807"/>
                    <a:pt x="1740" y="798"/>
                  </a:cubicBezTo>
                  <a:close/>
                  <a:moveTo>
                    <a:pt x="355" y="0"/>
                  </a:moveTo>
                  <a:cubicBezTo>
                    <a:pt x="316" y="0"/>
                    <a:pt x="277" y="1"/>
                    <a:pt x="238" y="4"/>
                  </a:cubicBezTo>
                  <a:cubicBezTo>
                    <a:pt x="170" y="8"/>
                    <a:pt x="113" y="29"/>
                    <a:pt x="68" y="75"/>
                  </a:cubicBezTo>
                  <a:cubicBezTo>
                    <a:pt x="25" y="120"/>
                    <a:pt x="1" y="182"/>
                    <a:pt x="1" y="246"/>
                  </a:cubicBezTo>
                  <a:cubicBezTo>
                    <a:pt x="1" y="307"/>
                    <a:pt x="25" y="370"/>
                    <a:pt x="72" y="413"/>
                  </a:cubicBezTo>
                  <a:cubicBezTo>
                    <a:pt x="120" y="462"/>
                    <a:pt x="177" y="476"/>
                    <a:pt x="242" y="483"/>
                  </a:cubicBezTo>
                  <a:cubicBezTo>
                    <a:pt x="400" y="493"/>
                    <a:pt x="561" y="505"/>
                    <a:pt x="719" y="525"/>
                  </a:cubicBezTo>
                  <a:cubicBezTo>
                    <a:pt x="694" y="522"/>
                    <a:pt x="676" y="519"/>
                    <a:pt x="651" y="518"/>
                  </a:cubicBezTo>
                  <a:lnTo>
                    <a:pt x="651" y="518"/>
                  </a:lnTo>
                  <a:cubicBezTo>
                    <a:pt x="836" y="542"/>
                    <a:pt x="1016" y="578"/>
                    <a:pt x="1196" y="626"/>
                  </a:cubicBezTo>
                  <a:cubicBezTo>
                    <a:pt x="1398" y="676"/>
                    <a:pt x="1595" y="743"/>
                    <a:pt x="1789" y="819"/>
                  </a:cubicBezTo>
                  <a:cubicBezTo>
                    <a:pt x="1977" y="898"/>
                    <a:pt x="2158" y="986"/>
                    <a:pt x="2337" y="1085"/>
                  </a:cubicBezTo>
                  <a:cubicBezTo>
                    <a:pt x="2520" y="1189"/>
                    <a:pt x="2696" y="1305"/>
                    <a:pt x="2864" y="1431"/>
                  </a:cubicBezTo>
                  <a:lnTo>
                    <a:pt x="2864" y="1431"/>
                  </a:lnTo>
                  <a:cubicBezTo>
                    <a:pt x="2861" y="1429"/>
                    <a:pt x="2858" y="1427"/>
                    <a:pt x="2854" y="1426"/>
                  </a:cubicBezTo>
                  <a:lnTo>
                    <a:pt x="2854" y="1426"/>
                  </a:lnTo>
                  <a:cubicBezTo>
                    <a:pt x="3122" y="1631"/>
                    <a:pt x="3369" y="1861"/>
                    <a:pt x="3600" y="2105"/>
                  </a:cubicBezTo>
                  <a:cubicBezTo>
                    <a:pt x="3851" y="2365"/>
                    <a:pt x="4087" y="2639"/>
                    <a:pt x="4325" y="2914"/>
                  </a:cubicBezTo>
                  <a:cubicBezTo>
                    <a:pt x="4578" y="3205"/>
                    <a:pt x="4835" y="3495"/>
                    <a:pt x="5107" y="3771"/>
                  </a:cubicBezTo>
                  <a:cubicBezTo>
                    <a:pt x="5381" y="4054"/>
                    <a:pt x="5687" y="4311"/>
                    <a:pt x="6000" y="4550"/>
                  </a:cubicBezTo>
                  <a:cubicBezTo>
                    <a:pt x="7274" y="5509"/>
                    <a:pt x="8748" y="6160"/>
                    <a:pt x="10020" y="7115"/>
                  </a:cubicBezTo>
                  <a:lnTo>
                    <a:pt x="9999" y="7099"/>
                  </a:lnTo>
                  <a:lnTo>
                    <a:pt x="9999" y="7099"/>
                  </a:lnTo>
                  <a:cubicBezTo>
                    <a:pt x="10269" y="7304"/>
                    <a:pt x="10527" y="7521"/>
                    <a:pt x="10771" y="7754"/>
                  </a:cubicBezTo>
                  <a:cubicBezTo>
                    <a:pt x="10787" y="7771"/>
                    <a:pt x="10809" y="7780"/>
                    <a:pt x="10832" y="7783"/>
                  </a:cubicBezTo>
                  <a:cubicBezTo>
                    <a:pt x="10836" y="7783"/>
                    <a:pt x="10840" y="7783"/>
                    <a:pt x="10844" y="7783"/>
                  </a:cubicBezTo>
                  <a:cubicBezTo>
                    <a:pt x="10876" y="7783"/>
                    <a:pt x="10905" y="7773"/>
                    <a:pt x="10925" y="7751"/>
                  </a:cubicBezTo>
                  <a:cubicBezTo>
                    <a:pt x="10962" y="7711"/>
                    <a:pt x="10962" y="7645"/>
                    <a:pt x="10924" y="7603"/>
                  </a:cubicBezTo>
                  <a:cubicBezTo>
                    <a:pt x="10266" y="6974"/>
                    <a:pt x="9512" y="6461"/>
                    <a:pt x="8742" y="5979"/>
                  </a:cubicBezTo>
                  <a:cubicBezTo>
                    <a:pt x="8361" y="5740"/>
                    <a:pt x="7975" y="5513"/>
                    <a:pt x="7593" y="5275"/>
                  </a:cubicBezTo>
                  <a:cubicBezTo>
                    <a:pt x="7192" y="5025"/>
                    <a:pt x="6803" y="4765"/>
                    <a:pt x="6427" y="4479"/>
                  </a:cubicBezTo>
                  <a:lnTo>
                    <a:pt x="6427" y="4479"/>
                  </a:lnTo>
                  <a:lnTo>
                    <a:pt x="6429" y="4483"/>
                  </a:lnTo>
                  <a:cubicBezTo>
                    <a:pt x="6172" y="4285"/>
                    <a:pt x="5925" y="4080"/>
                    <a:pt x="5688" y="3859"/>
                  </a:cubicBezTo>
                  <a:cubicBezTo>
                    <a:pt x="5444" y="3630"/>
                    <a:pt x="5222" y="3379"/>
                    <a:pt x="5006" y="3125"/>
                  </a:cubicBezTo>
                  <a:cubicBezTo>
                    <a:pt x="4607" y="2655"/>
                    <a:pt x="4245" y="2160"/>
                    <a:pt x="3824" y="1710"/>
                  </a:cubicBezTo>
                  <a:cubicBezTo>
                    <a:pt x="3623" y="1492"/>
                    <a:pt x="3406" y="1288"/>
                    <a:pt x="3175" y="1102"/>
                  </a:cubicBezTo>
                  <a:cubicBezTo>
                    <a:pt x="2932" y="910"/>
                    <a:pt x="2672" y="742"/>
                    <a:pt x="2395" y="600"/>
                  </a:cubicBezTo>
                  <a:cubicBezTo>
                    <a:pt x="2073" y="436"/>
                    <a:pt x="1731" y="321"/>
                    <a:pt x="1391" y="205"/>
                  </a:cubicBezTo>
                  <a:cubicBezTo>
                    <a:pt x="1216" y="144"/>
                    <a:pt x="1038" y="96"/>
                    <a:pt x="857" y="55"/>
                  </a:cubicBezTo>
                  <a:cubicBezTo>
                    <a:pt x="692" y="22"/>
                    <a:pt x="524" y="0"/>
                    <a:pt x="355" y="0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52" name="Google Shape;4352;p16"/>
            <p:cNvSpPr/>
            <p:nvPr/>
          </p:nvSpPr>
          <p:spPr>
            <a:xfrm>
              <a:off x="3938500" y="744875"/>
              <a:ext cx="270775" cy="98300"/>
            </a:xfrm>
            <a:custGeom>
              <a:avLst/>
              <a:gdLst/>
              <a:ahLst/>
              <a:cxnLst/>
              <a:rect l="l" t="t" r="r" b="b"/>
              <a:pathLst>
                <a:path w="10831" h="3932" extrusionOk="0">
                  <a:moveTo>
                    <a:pt x="10036" y="499"/>
                  </a:moveTo>
                  <a:cubicBezTo>
                    <a:pt x="10036" y="499"/>
                    <a:pt x="10033" y="499"/>
                    <a:pt x="10033" y="502"/>
                  </a:cubicBezTo>
                  <a:lnTo>
                    <a:pt x="10036" y="499"/>
                  </a:lnTo>
                  <a:close/>
                  <a:moveTo>
                    <a:pt x="10025" y="511"/>
                  </a:moveTo>
                  <a:lnTo>
                    <a:pt x="10025" y="511"/>
                  </a:lnTo>
                  <a:cubicBezTo>
                    <a:pt x="10023" y="512"/>
                    <a:pt x="10022" y="514"/>
                    <a:pt x="10020" y="515"/>
                  </a:cubicBezTo>
                  <a:lnTo>
                    <a:pt x="10020" y="515"/>
                  </a:lnTo>
                  <a:cubicBezTo>
                    <a:pt x="10022" y="513"/>
                    <a:pt x="10023" y="512"/>
                    <a:pt x="10025" y="511"/>
                  </a:cubicBezTo>
                  <a:close/>
                  <a:moveTo>
                    <a:pt x="7743" y="2005"/>
                  </a:moveTo>
                  <a:cubicBezTo>
                    <a:pt x="7735" y="2007"/>
                    <a:pt x="7727" y="2012"/>
                    <a:pt x="7720" y="2015"/>
                  </a:cubicBezTo>
                  <a:cubicBezTo>
                    <a:pt x="7727" y="2012"/>
                    <a:pt x="7734" y="2007"/>
                    <a:pt x="7743" y="2005"/>
                  </a:cubicBezTo>
                  <a:close/>
                  <a:moveTo>
                    <a:pt x="949" y="3651"/>
                  </a:moveTo>
                  <a:cubicBezTo>
                    <a:pt x="948" y="3651"/>
                    <a:pt x="947" y="3651"/>
                    <a:pt x="946" y="3652"/>
                  </a:cubicBezTo>
                  <a:cubicBezTo>
                    <a:pt x="947" y="3652"/>
                    <a:pt x="948" y="3651"/>
                    <a:pt x="949" y="3651"/>
                  </a:cubicBezTo>
                  <a:close/>
                  <a:moveTo>
                    <a:pt x="10654" y="0"/>
                  </a:moveTo>
                  <a:cubicBezTo>
                    <a:pt x="10649" y="0"/>
                    <a:pt x="10644" y="0"/>
                    <a:pt x="10640" y="1"/>
                  </a:cubicBezTo>
                  <a:cubicBezTo>
                    <a:pt x="10589" y="2"/>
                    <a:pt x="10555" y="28"/>
                    <a:pt x="10517" y="60"/>
                  </a:cubicBezTo>
                  <a:cubicBezTo>
                    <a:pt x="10428" y="137"/>
                    <a:pt x="10342" y="219"/>
                    <a:pt x="10256" y="301"/>
                  </a:cubicBezTo>
                  <a:cubicBezTo>
                    <a:pt x="10184" y="370"/>
                    <a:pt x="10110" y="438"/>
                    <a:pt x="10033" y="502"/>
                  </a:cubicBezTo>
                  <a:cubicBezTo>
                    <a:pt x="10029" y="507"/>
                    <a:pt x="10022" y="512"/>
                    <a:pt x="10016" y="518"/>
                  </a:cubicBezTo>
                  <a:cubicBezTo>
                    <a:pt x="10016" y="518"/>
                    <a:pt x="10017" y="518"/>
                    <a:pt x="10017" y="518"/>
                  </a:cubicBezTo>
                  <a:lnTo>
                    <a:pt x="10017" y="518"/>
                  </a:lnTo>
                  <a:cubicBezTo>
                    <a:pt x="9331" y="1102"/>
                    <a:pt x="8572" y="1592"/>
                    <a:pt x="7763" y="1989"/>
                  </a:cubicBezTo>
                  <a:cubicBezTo>
                    <a:pt x="7491" y="2118"/>
                    <a:pt x="7217" y="2240"/>
                    <a:pt x="6937" y="2348"/>
                  </a:cubicBezTo>
                  <a:cubicBezTo>
                    <a:pt x="6635" y="2463"/>
                    <a:pt x="6326" y="2560"/>
                    <a:pt x="6022" y="2664"/>
                  </a:cubicBezTo>
                  <a:cubicBezTo>
                    <a:pt x="5383" y="2876"/>
                    <a:pt x="4732" y="3062"/>
                    <a:pt x="4070" y="3191"/>
                  </a:cubicBezTo>
                  <a:cubicBezTo>
                    <a:pt x="3712" y="3256"/>
                    <a:pt x="3350" y="3300"/>
                    <a:pt x="2987" y="3320"/>
                  </a:cubicBezTo>
                  <a:cubicBezTo>
                    <a:pt x="2655" y="3340"/>
                    <a:pt x="2319" y="3332"/>
                    <a:pt x="1983" y="3339"/>
                  </a:cubicBezTo>
                  <a:cubicBezTo>
                    <a:pt x="1650" y="3343"/>
                    <a:pt x="1318" y="3365"/>
                    <a:pt x="989" y="3422"/>
                  </a:cubicBezTo>
                  <a:cubicBezTo>
                    <a:pt x="827" y="3451"/>
                    <a:pt x="669" y="3493"/>
                    <a:pt x="515" y="3541"/>
                  </a:cubicBezTo>
                  <a:cubicBezTo>
                    <a:pt x="357" y="3593"/>
                    <a:pt x="206" y="3662"/>
                    <a:pt x="60" y="3738"/>
                  </a:cubicBezTo>
                  <a:cubicBezTo>
                    <a:pt x="10" y="3765"/>
                    <a:pt x="1" y="3837"/>
                    <a:pt x="30" y="3882"/>
                  </a:cubicBezTo>
                  <a:cubicBezTo>
                    <a:pt x="48" y="3909"/>
                    <a:pt x="73" y="3925"/>
                    <a:pt x="101" y="3928"/>
                  </a:cubicBezTo>
                  <a:cubicBezTo>
                    <a:pt x="111" y="3931"/>
                    <a:pt x="120" y="3932"/>
                    <a:pt x="129" y="3932"/>
                  </a:cubicBezTo>
                  <a:cubicBezTo>
                    <a:pt x="147" y="3932"/>
                    <a:pt x="163" y="3926"/>
                    <a:pt x="178" y="3918"/>
                  </a:cubicBezTo>
                  <a:cubicBezTo>
                    <a:pt x="216" y="3896"/>
                    <a:pt x="257" y="3877"/>
                    <a:pt x="298" y="3859"/>
                  </a:cubicBezTo>
                  <a:cubicBezTo>
                    <a:pt x="298" y="3859"/>
                    <a:pt x="297" y="3859"/>
                    <a:pt x="297" y="3859"/>
                  </a:cubicBezTo>
                  <a:lnTo>
                    <a:pt x="297" y="3859"/>
                  </a:lnTo>
                  <a:cubicBezTo>
                    <a:pt x="504" y="3765"/>
                    <a:pt x="720" y="3699"/>
                    <a:pt x="945" y="3652"/>
                  </a:cubicBezTo>
                  <a:lnTo>
                    <a:pt x="940" y="3652"/>
                  </a:lnTo>
                  <a:cubicBezTo>
                    <a:pt x="945" y="3652"/>
                    <a:pt x="947" y="3651"/>
                    <a:pt x="949" y="3651"/>
                  </a:cubicBezTo>
                  <a:cubicBezTo>
                    <a:pt x="949" y="3651"/>
                    <a:pt x="949" y="3650"/>
                    <a:pt x="949" y="3650"/>
                  </a:cubicBezTo>
                  <a:lnTo>
                    <a:pt x="949" y="3650"/>
                  </a:lnTo>
                  <a:cubicBezTo>
                    <a:pt x="949" y="3651"/>
                    <a:pt x="949" y="3651"/>
                    <a:pt x="949" y="3651"/>
                  </a:cubicBezTo>
                  <a:lnTo>
                    <a:pt x="949" y="3651"/>
                  </a:lnTo>
                  <a:cubicBezTo>
                    <a:pt x="950" y="3651"/>
                    <a:pt x="951" y="3651"/>
                    <a:pt x="952" y="3651"/>
                  </a:cubicBezTo>
                  <a:cubicBezTo>
                    <a:pt x="952" y="3650"/>
                    <a:pt x="952" y="3650"/>
                    <a:pt x="953" y="3650"/>
                  </a:cubicBezTo>
                  <a:lnTo>
                    <a:pt x="953" y="3650"/>
                  </a:lnTo>
                  <a:cubicBezTo>
                    <a:pt x="952" y="3650"/>
                    <a:pt x="950" y="3650"/>
                    <a:pt x="949" y="3650"/>
                  </a:cubicBezTo>
                  <a:lnTo>
                    <a:pt x="949" y="3650"/>
                  </a:lnTo>
                  <a:cubicBezTo>
                    <a:pt x="951" y="3650"/>
                    <a:pt x="953" y="3649"/>
                    <a:pt x="955" y="3649"/>
                  </a:cubicBezTo>
                  <a:lnTo>
                    <a:pt x="955" y="3649"/>
                  </a:lnTo>
                  <a:cubicBezTo>
                    <a:pt x="954" y="3649"/>
                    <a:pt x="953" y="3649"/>
                    <a:pt x="953" y="3650"/>
                  </a:cubicBezTo>
                  <a:lnTo>
                    <a:pt x="953" y="3650"/>
                  </a:lnTo>
                  <a:cubicBezTo>
                    <a:pt x="954" y="3650"/>
                    <a:pt x="955" y="3649"/>
                    <a:pt x="957" y="3649"/>
                  </a:cubicBezTo>
                  <a:lnTo>
                    <a:pt x="957" y="3649"/>
                  </a:lnTo>
                  <a:cubicBezTo>
                    <a:pt x="956" y="3649"/>
                    <a:pt x="954" y="3649"/>
                    <a:pt x="953" y="3649"/>
                  </a:cubicBezTo>
                  <a:cubicBezTo>
                    <a:pt x="957" y="3648"/>
                    <a:pt x="960" y="3648"/>
                    <a:pt x="964" y="3647"/>
                  </a:cubicBezTo>
                  <a:lnTo>
                    <a:pt x="964" y="3647"/>
                  </a:lnTo>
                  <a:cubicBezTo>
                    <a:pt x="962" y="3648"/>
                    <a:pt x="959" y="3649"/>
                    <a:pt x="957" y="3649"/>
                  </a:cubicBezTo>
                  <a:lnTo>
                    <a:pt x="957" y="3649"/>
                  </a:lnTo>
                  <a:cubicBezTo>
                    <a:pt x="960" y="3649"/>
                    <a:pt x="962" y="3649"/>
                    <a:pt x="965" y="3647"/>
                  </a:cubicBezTo>
                  <a:lnTo>
                    <a:pt x="965" y="3647"/>
                  </a:lnTo>
                  <a:cubicBezTo>
                    <a:pt x="965" y="3647"/>
                    <a:pt x="964" y="3647"/>
                    <a:pt x="964" y="3647"/>
                  </a:cubicBezTo>
                  <a:lnTo>
                    <a:pt x="964" y="3647"/>
                  </a:lnTo>
                  <a:cubicBezTo>
                    <a:pt x="965" y="3647"/>
                    <a:pt x="965" y="3647"/>
                    <a:pt x="966" y="3646"/>
                  </a:cubicBezTo>
                  <a:lnTo>
                    <a:pt x="966" y="3646"/>
                  </a:lnTo>
                  <a:cubicBezTo>
                    <a:pt x="966" y="3647"/>
                    <a:pt x="965" y="3647"/>
                    <a:pt x="965" y="3647"/>
                  </a:cubicBezTo>
                  <a:lnTo>
                    <a:pt x="965" y="3647"/>
                  </a:lnTo>
                  <a:cubicBezTo>
                    <a:pt x="1371" y="3575"/>
                    <a:pt x="1782" y="3565"/>
                    <a:pt x="2195" y="3565"/>
                  </a:cubicBezTo>
                  <a:cubicBezTo>
                    <a:pt x="2356" y="3565"/>
                    <a:pt x="2518" y="3566"/>
                    <a:pt x="2679" y="3566"/>
                  </a:cubicBezTo>
                  <a:cubicBezTo>
                    <a:pt x="2927" y="3566"/>
                    <a:pt x="3175" y="3563"/>
                    <a:pt x="3422" y="3544"/>
                  </a:cubicBezTo>
                  <a:cubicBezTo>
                    <a:pt x="3898" y="3508"/>
                    <a:pt x="4373" y="3419"/>
                    <a:pt x="4838" y="3313"/>
                  </a:cubicBezTo>
                  <a:cubicBezTo>
                    <a:pt x="5319" y="3205"/>
                    <a:pt x="5796" y="3063"/>
                    <a:pt x="6269" y="2924"/>
                  </a:cubicBezTo>
                  <a:cubicBezTo>
                    <a:pt x="6707" y="2795"/>
                    <a:pt x="7142" y="2660"/>
                    <a:pt x="7567" y="2494"/>
                  </a:cubicBezTo>
                  <a:cubicBezTo>
                    <a:pt x="7971" y="2341"/>
                    <a:pt x="8363" y="2151"/>
                    <a:pt x="8739" y="1940"/>
                  </a:cubicBezTo>
                  <a:cubicBezTo>
                    <a:pt x="9124" y="1726"/>
                    <a:pt x="9491" y="1480"/>
                    <a:pt x="9835" y="1209"/>
                  </a:cubicBezTo>
                  <a:cubicBezTo>
                    <a:pt x="9996" y="1084"/>
                    <a:pt x="10151" y="950"/>
                    <a:pt x="10303" y="814"/>
                  </a:cubicBezTo>
                  <a:cubicBezTo>
                    <a:pt x="10477" y="657"/>
                    <a:pt x="10651" y="495"/>
                    <a:pt x="10785" y="297"/>
                  </a:cubicBezTo>
                  <a:cubicBezTo>
                    <a:pt x="10812" y="255"/>
                    <a:pt x="10831" y="222"/>
                    <a:pt x="10829" y="168"/>
                  </a:cubicBezTo>
                  <a:cubicBezTo>
                    <a:pt x="10826" y="119"/>
                    <a:pt x="10805" y="74"/>
                    <a:pt x="10770" y="44"/>
                  </a:cubicBezTo>
                  <a:cubicBezTo>
                    <a:pt x="10738" y="17"/>
                    <a:pt x="10696" y="0"/>
                    <a:pt x="10654" y="0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53" name="Google Shape;4353;p16"/>
            <p:cNvSpPr/>
            <p:nvPr/>
          </p:nvSpPr>
          <p:spPr>
            <a:xfrm>
              <a:off x="4030500" y="534825"/>
              <a:ext cx="86125" cy="50550"/>
            </a:xfrm>
            <a:custGeom>
              <a:avLst/>
              <a:gdLst/>
              <a:ahLst/>
              <a:cxnLst/>
              <a:rect l="l" t="t" r="r" b="b"/>
              <a:pathLst>
                <a:path w="3445" h="2022" extrusionOk="0">
                  <a:moveTo>
                    <a:pt x="3323" y="0"/>
                  </a:moveTo>
                  <a:cubicBezTo>
                    <a:pt x="3304" y="0"/>
                    <a:pt x="3286" y="6"/>
                    <a:pt x="3270" y="18"/>
                  </a:cubicBezTo>
                  <a:cubicBezTo>
                    <a:pt x="3034" y="190"/>
                    <a:pt x="2789" y="348"/>
                    <a:pt x="2536" y="496"/>
                  </a:cubicBezTo>
                  <a:cubicBezTo>
                    <a:pt x="2264" y="653"/>
                    <a:pt x="1986" y="793"/>
                    <a:pt x="1706" y="934"/>
                  </a:cubicBezTo>
                  <a:cubicBezTo>
                    <a:pt x="1427" y="1074"/>
                    <a:pt x="1147" y="1213"/>
                    <a:pt x="873" y="1358"/>
                  </a:cubicBezTo>
                  <a:cubicBezTo>
                    <a:pt x="594" y="1503"/>
                    <a:pt x="324" y="1660"/>
                    <a:pt x="61" y="1832"/>
                  </a:cubicBezTo>
                  <a:cubicBezTo>
                    <a:pt x="15" y="1862"/>
                    <a:pt x="1" y="1927"/>
                    <a:pt x="31" y="1976"/>
                  </a:cubicBezTo>
                  <a:cubicBezTo>
                    <a:pt x="48" y="2003"/>
                    <a:pt x="77" y="2019"/>
                    <a:pt x="106" y="2021"/>
                  </a:cubicBezTo>
                  <a:cubicBezTo>
                    <a:pt x="133" y="2021"/>
                    <a:pt x="156" y="2017"/>
                    <a:pt x="177" y="2004"/>
                  </a:cubicBezTo>
                  <a:cubicBezTo>
                    <a:pt x="420" y="1845"/>
                    <a:pt x="671" y="1701"/>
                    <a:pt x="924" y="1565"/>
                  </a:cubicBezTo>
                  <a:cubicBezTo>
                    <a:pt x="1200" y="1417"/>
                    <a:pt x="1480" y="1279"/>
                    <a:pt x="1757" y="1141"/>
                  </a:cubicBezTo>
                  <a:cubicBezTo>
                    <a:pt x="2037" y="1000"/>
                    <a:pt x="2316" y="857"/>
                    <a:pt x="2586" y="704"/>
                  </a:cubicBezTo>
                  <a:cubicBezTo>
                    <a:pt x="2862" y="549"/>
                    <a:pt x="3128" y="378"/>
                    <a:pt x="3383" y="193"/>
                  </a:cubicBezTo>
                  <a:cubicBezTo>
                    <a:pt x="3429" y="159"/>
                    <a:pt x="3445" y="100"/>
                    <a:pt x="3413" y="49"/>
                  </a:cubicBezTo>
                  <a:cubicBezTo>
                    <a:pt x="3395" y="19"/>
                    <a:pt x="3359" y="0"/>
                    <a:pt x="3323" y="0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54" name="Google Shape;4354;p16"/>
            <p:cNvSpPr/>
            <p:nvPr/>
          </p:nvSpPr>
          <p:spPr>
            <a:xfrm>
              <a:off x="4120100" y="397200"/>
              <a:ext cx="150100" cy="133800"/>
            </a:xfrm>
            <a:custGeom>
              <a:avLst/>
              <a:gdLst/>
              <a:ahLst/>
              <a:cxnLst/>
              <a:rect l="l" t="t" r="r" b="b"/>
              <a:pathLst>
                <a:path w="6004" h="5352" extrusionOk="0">
                  <a:moveTo>
                    <a:pt x="2337" y="3397"/>
                  </a:moveTo>
                  <a:cubicBezTo>
                    <a:pt x="2335" y="3398"/>
                    <a:pt x="2333" y="3400"/>
                    <a:pt x="2331" y="3401"/>
                  </a:cubicBezTo>
                  <a:cubicBezTo>
                    <a:pt x="2333" y="3400"/>
                    <a:pt x="2335" y="3398"/>
                    <a:pt x="2337" y="3397"/>
                  </a:cubicBezTo>
                  <a:close/>
                  <a:moveTo>
                    <a:pt x="2334" y="3400"/>
                  </a:moveTo>
                  <a:lnTo>
                    <a:pt x="2334" y="3400"/>
                  </a:lnTo>
                  <a:cubicBezTo>
                    <a:pt x="2331" y="3401"/>
                    <a:pt x="2328" y="3403"/>
                    <a:pt x="2327" y="3406"/>
                  </a:cubicBezTo>
                  <a:lnTo>
                    <a:pt x="2334" y="3400"/>
                  </a:lnTo>
                  <a:close/>
                  <a:moveTo>
                    <a:pt x="227" y="5020"/>
                  </a:moveTo>
                  <a:lnTo>
                    <a:pt x="227" y="5020"/>
                  </a:lnTo>
                  <a:cubicBezTo>
                    <a:pt x="227" y="5021"/>
                    <a:pt x="226" y="5022"/>
                    <a:pt x="225" y="5023"/>
                  </a:cubicBezTo>
                  <a:lnTo>
                    <a:pt x="225" y="5023"/>
                  </a:lnTo>
                  <a:cubicBezTo>
                    <a:pt x="226" y="5022"/>
                    <a:pt x="227" y="5021"/>
                    <a:pt x="227" y="5020"/>
                  </a:cubicBezTo>
                  <a:close/>
                  <a:moveTo>
                    <a:pt x="225" y="5023"/>
                  </a:moveTo>
                  <a:cubicBezTo>
                    <a:pt x="223" y="5025"/>
                    <a:pt x="221" y="5026"/>
                    <a:pt x="218" y="5029"/>
                  </a:cubicBezTo>
                  <a:lnTo>
                    <a:pt x="218" y="5029"/>
                  </a:lnTo>
                  <a:cubicBezTo>
                    <a:pt x="220" y="5027"/>
                    <a:pt x="223" y="5025"/>
                    <a:pt x="225" y="5023"/>
                  </a:cubicBezTo>
                  <a:close/>
                  <a:moveTo>
                    <a:pt x="218" y="5029"/>
                  </a:moveTo>
                  <a:lnTo>
                    <a:pt x="218" y="5029"/>
                  </a:lnTo>
                  <a:cubicBezTo>
                    <a:pt x="217" y="5030"/>
                    <a:pt x="216" y="5031"/>
                    <a:pt x="216" y="5032"/>
                  </a:cubicBezTo>
                  <a:cubicBezTo>
                    <a:pt x="217" y="5031"/>
                    <a:pt x="217" y="5030"/>
                    <a:pt x="218" y="5029"/>
                  </a:cubicBezTo>
                  <a:close/>
                  <a:moveTo>
                    <a:pt x="5809" y="1"/>
                  </a:moveTo>
                  <a:cubicBezTo>
                    <a:pt x="5745" y="1"/>
                    <a:pt x="5684" y="39"/>
                    <a:pt x="5649" y="99"/>
                  </a:cubicBezTo>
                  <a:cubicBezTo>
                    <a:pt x="5606" y="176"/>
                    <a:pt x="5559" y="253"/>
                    <a:pt x="5510" y="328"/>
                  </a:cubicBezTo>
                  <a:lnTo>
                    <a:pt x="5510" y="328"/>
                  </a:lnTo>
                  <a:cubicBezTo>
                    <a:pt x="5510" y="328"/>
                    <a:pt x="5510" y="328"/>
                    <a:pt x="5510" y="328"/>
                  </a:cubicBezTo>
                  <a:lnTo>
                    <a:pt x="5510" y="328"/>
                  </a:lnTo>
                  <a:cubicBezTo>
                    <a:pt x="5404" y="481"/>
                    <a:pt x="5287" y="628"/>
                    <a:pt x="5161" y="769"/>
                  </a:cubicBezTo>
                  <a:cubicBezTo>
                    <a:pt x="5034" y="912"/>
                    <a:pt x="4892" y="1046"/>
                    <a:pt x="4749" y="1171"/>
                  </a:cubicBezTo>
                  <a:cubicBezTo>
                    <a:pt x="4410" y="1461"/>
                    <a:pt x="4048" y="1721"/>
                    <a:pt x="3680" y="1968"/>
                  </a:cubicBezTo>
                  <a:cubicBezTo>
                    <a:pt x="3485" y="2102"/>
                    <a:pt x="3291" y="2238"/>
                    <a:pt x="3100" y="2380"/>
                  </a:cubicBezTo>
                  <a:cubicBezTo>
                    <a:pt x="2899" y="2532"/>
                    <a:pt x="2708" y="2698"/>
                    <a:pt x="2517" y="2861"/>
                  </a:cubicBezTo>
                  <a:cubicBezTo>
                    <a:pt x="2116" y="3208"/>
                    <a:pt x="1738" y="3575"/>
                    <a:pt x="1360" y="3949"/>
                  </a:cubicBezTo>
                  <a:cubicBezTo>
                    <a:pt x="981" y="4321"/>
                    <a:pt x="606" y="4690"/>
                    <a:pt x="209" y="5040"/>
                  </a:cubicBezTo>
                  <a:cubicBezTo>
                    <a:pt x="210" y="5037"/>
                    <a:pt x="213" y="5035"/>
                    <a:pt x="216" y="5032"/>
                  </a:cubicBezTo>
                  <a:lnTo>
                    <a:pt x="216" y="5032"/>
                  </a:lnTo>
                  <a:cubicBezTo>
                    <a:pt x="165" y="5075"/>
                    <a:pt x="115" y="5118"/>
                    <a:pt x="65" y="5159"/>
                  </a:cubicBezTo>
                  <a:cubicBezTo>
                    <a:pt x="22" y="5195"/>
                    <a:pt x="0" y="5250"/>
                    <a:pt x="33" y="5303"/>
                  </a:cubicBezTo>
                  <a:cubicBezTo>
                    <a:pt x="51" y="5328"/>
                    <a:pt x="82" y="5348"/>
                    <a:pt x="115" y="5350"/>
                  </a:cubicBezTo>
                  <a:cubicBezTo>
                    <a:pt x="119" y="5351"/>
                    <a:pt x="123" y="5351"/>
                    <a:pt x="127" y="5351"/>
                  </a:cubicBezTo>
                  <a:cubicBezTo>
                    <a:pt x="145" y="5351"/>
                    <a:pt x="163" y="5345"/>
                    <a:pt x="177" y="5333"/>
                  </a:cubicBezTo>
                  <a:cubicBezTo>
                    <a:pt x="928" y="4711"/>
                    <a:pt x="1616" y="4020"/>
                    <a:pt x="2351" y="3383"/>
                  </a:cubicBezTo>
                  <a:lnTo>
                    <a:pt x="2351" y="3383"/>
                  </a:lnTo>
                  <a:cubicBezTo>
                    <a:pt x="2346" y="3388"/>
                    <a:pt x="2342" y="3393"/>
                    <a:pt x="2337" y="3397"/>
                  </a:cubicBezTo>
                  <a:lnTo>
                    <a:pt x="2337" y="3397"/>
                  </a:lnTo>
                  <a:cubicBezTo>
                    <a:pt x="2497" y="3262"/>
                    <a:pt x="2656" y="3127"/>
                    <a:pt x="2824" y="3001"/>
                  </a:cubicBezTo>
                  <a:cubicBezTo>
                    <a:pt x="2995" y="2871"/>
                    <a:pt x="3172" y="2751"/>
                    <a:pt x="3351" y="2634"/>
                  </a:cubicBezTo>
                  <a:cubicBezTo>
                    <a:pt x="3513" y="2532"/>
                    <a:pt x="3680" y="2433"/>
                    <a:pt x="3844" y="2333"/>
                  </a:cubicBezTo>
                  <a:cubicBezTo>
                    <a:pt x="4022" y="2219"/>
                    <a:pt x="4199" y="2107"/>
                    <a:pt x="4374" y="1988"/>
                  </a:cubicBezTo>
                  <a:cubicBezTo>
                    <a:pt x="5027" y="1549"/>
                    <a:pt x="5664" y="999"/>
                    <a:pt x="5968" y="255"/>
                  </a:cubicBezTo>
                  <a:cubicBezTo>
                    <a:pt x="6004" y="164"/>
                    <a:pt x="5977" y="62"/>
                    <a:pt x="5886" y="19"/>
                  </a:cubicBezTo>
                  <a:cubicBezTo>
                    <a:pt x="5861" y="6"/>
                    <a:pt x="5835" y="1"/>
                    <a:pt x="5809" y="1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55" name="Google Shape;4355;p16"/>
            <p:cNvSpPr/>
            <p:nvPr/>
          </p:nvSpPr>
          <p:spPr>
            <a:xfrm>
              <a:off x="3990750" y="298200"/>
              <a:ext cx="47925" cy="82400"/>
            </a:xfrm>
            <a:custGeom>
              <a:avLst/>
              <a:gdLst/>
              <a:ahLst/>
              <a:cxnLst/>
              <a:rect l="l" t="t" r="r" b="b"/>
              <a:pathLst>
                <a:path w="1917" h="3296" extrusionOk="0">
                  <a:moveTo>
                    <a:pt x="497" y="2548"/>
                  </a:moveTo>
                  <a:cubicBezTo>
                    <a:pt x="496" y="2549"/>
                    <a:pt x="496" y="2550"/>
                    <a:pt x="495" y="2551"/>
                  </a:cubicBezTo>
                  <a:cubicBezTo>
                    <a:pt x="495" y="2550"/>
                    <a:pt x="496" y="2549"/>
                    <a:pt x="497" y="2548"/>
                  </a:cubicBezTo>
                  <a:close/>
                  <a:moveTo>
                    <a:pt x="1801" y="0"/>
                  </a:moveTo>
                  <a:cubicBezTo>
                    <a:pt x="1762" y="0"/>
                    <a:pt x="1725" y="22"/>
                    <a:pt x="1707" y="58"/>
                  </a:cubicBezTo>
                  <a:cubicBezTo>
                    <a:pt x="1512" y="476"/>
                    <a:pt x="1334" y="904"/>
                    <a:pt x="1145" y="1325"/>
                  </a:cubicBezTo>
                  <a:cubicBezTo>
                    <a:pt x="960" y="1740"/>
                    <a:pt x="758" y="2146"/>
                    <a:pt x="511" y="2527"/>
                  </a:cubicBezTo>
                  <a:cubicBezTo>
                    <a:pt x="511" y="2527"/>
                    <a:pt x="511" y="2527"/>
                    <a:pt x="511" y="2527"/>
                  </a:cubicBezTo>
                  <a:lnTo>
                    <a:pt x="511" y="2527"/>
                  </a:lnTo>
                  <a:cubicBezTo>
                    <a:pt x="511" y="2527"/>
                    <a:pt x="511" y="2528"/>
                    <a:pt x="510" y="2528"/>
                  </a:cubicBezTo>
                  <a:lnTo>
                    <a:pt x="510" y="2528"/>
                  </a:lnTo>
                  <a:cubicBezTo>
                    <a:pt x="510" y="2528"/>
                    <a:pt x="510" y="2527"/>
                    <a:pt x="511" y="2527"/>
                  </a:cubicBezTo>
                  <a:lnTo>
                    <a:pt x="511" y="2527"/>
                  </a:lnTo>
                  <a:cubicBezTo>
                    <a:pt x="510" y="2527"/>
                    <a:pt x="510" y="2528"/>
                    <a:pt x="509" y="2528"/>
                  </a:cubicBezTo>
                  <a:lnTo>
                    <a:pt x="509" y="2528"/>
                  </a:lnTo>
                  <a:cubicBezTo>
                    <a:pt x="509" y="2528"/>
                    <a:pt x="509" y="2528"/>
                    <a:pt x="509" y="2528"/>
                  </a:cubicBezTo>
                  <a:cubicBezTo>
                    <a:pt x="507" y="2531"/>
                    <a:pt x="505" y="2534"/>
                    <a:pt x="503" y="2538"/>
                  </a:cubicBezTo>
                  <a:lnTo>
                    <a:pt x="503" y="2538"/>
                  </a:lnTo>
                  <a:cubicBezTo>
                    <a:pt x="503" y="2538"/>
                    <a:pt x="502" y="2538"/>
                    <a:pt x="502" y="2538"/>
                  </a:cubicBezTo>
                  <a:cubicBezTo>
                    <a:pt x="502" y="2538"/>
                    <a:pt x="503" y="2538"/>
                    <a:pt x="503" y="2538"/>
                  </a:cubicBezTo>
                  <a:lnTo>
                    <a:pt x="503" y="2538"/>
                  </a:lnTo>
                  <a:cubicBezTo>
                    <a:pt x="501" y="2541"/>
                    <a:pt x="499" y="2544"/>
                    <a:pt x="497" y="2547"/>
                  </a:cubicBezTo>
                  <a:lnTo>
                    <a:pt x="497" y="2547"/>
                  </a:lnTo>
                  <a:cubicBezTo>
                    <a:pt x="437" y="2635"/>
                    <a:pt x="373" y="2724"/>
                    <a:pt x="310" y="2808"/>
                  </a:cubicBezTo>
                  <a:cubicBezTo>
                    <a:pt x="226" y="2918"/>
                    <a:pt x="134" y="3024"/>
                    <a:pt x="41" y="3124"/>
                  </a:cubicBezTo>
                  <a:cubicBezTo>
                    <a:pt x="1" y="3166"/>
                    <a:pt x="6" y="3235"/>
                    <a:pt x="50" y="3269"/>
                  </a:cubicBezTo>
                  <a:cubicBezTo>
                    <a:pt x="65" y="3284"/>
                    <a:pt x="85" y="3292"/>
                    <a:pt x="106" y="3295"/>
                  </a:cubicBezTo>
                  <a:cubicBezTo>
                    <a:pt x="107" y="3295"/>
                    <a:pt x="109" y="3295"/>
                    <a:pt x="111" y="3295"/>
                  </a:cubicBezTo>
                  <a:cubicBezTo>
                    <a:pt x="143" y="3295"/>
                    <a:pt x="174" y="3283"/>
                    <a:pt x="197" y="3259"/>
                  </a:cubicBezTo>
                  <a:cubicBezTo>
                    <a:pt x="292" y="3156"/>
                    <a:pt x="380" y="3053"/>
                    <a:pt x="466" y="2943"/>
                  </a:cubicBezTo>
                  <a:cubicBezTo>
                    <a:pt x="558" y="2828"/>
                    <a:pt x="638" y="2704"/>
                    <a:pt x="719" y="2580"/>
                  </a:cubicBezTo>
                  <a:cubicBezTo>
                    <a:pt x="884" y="2329"/>
                    <a:pt x="1025" y="2063"/>
                    <a:pt x="1155" y="1794"/>
                  </a:cubicBezTo>
                  <a:cubicBezTo>
                    <a:pt x="1420" y="1253"/>
                    <a:pt x="1637" y="693"/>
                    <a:pt x="1894" y="148"/>
                  </a:cubicBezTo>
                  <a:cubicBezTo>
                    <a:pt x="1917" y="97"/>
                    <a:pt x="1897" y="36"/>
                    <a:pt x="1845" y="10"/>
                  </a:cubicBezTo>
                  <a:cubicBezTo>
                    <a:pt x="1831" y="4"/>
                    <a:pt x="1816" y="0"/>
                    <a:pt x="1801" y="0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56" name="Google Shape;4356;p16"/>
            <p:cNvSpPr/>
            <p:nvPr/>
          </p:nvSpPr>
          <p:spPr>
            <a:xfrm>
              <a:off x="4037400" y="33450"/>
              <a:ext cx="166375" cy="259025"/>
            </a:xfrm>
            <a:custGeom>
              <a:avLst/>
              <a:gdLst/>
              <a:ahLst/>
              <a:cxnLst/>
              <a:rect l="l" t="t" r="r" b="b"/>
              <a:pathLst>
                <a:path w="6655" h="10361" extrusionOk="0">
                  <a:moveTo>
                    <a:pt x="6446" y="1"/>
                  </a:moveTo>
                  <a:cubicBezTo>
                    <a:pt x="6407" y="1"/>
                    <a:pt x="6368" y="12"/>
                    <a:pt x="6336" y="34"/>
                  </a:cubicBezTo>
                  <a:cubicBezTo>
                    <a:pt x="6286" y="68"/>
                    <a:pt x="6267" y="111"/>
                    <a:pt x="6247" y="166"/>
                  </a:cubicBezTo>
                  <a:cubicBezTo>
                    <a:pt x="6220" y="249"/>
                    <a:pt x="6192" y="330"/>
                    <a:pt x="6166" y="413"/>
                  </a:cubicBezTo>
                  <a:cubicBezTo>
                    <a:pt x="6095" y="618"/>
                    <a:pt x="6011" y="819"/>
                    <a:pt x="5912" y="1016"/>
                  </a:cubicBezTo>
                  <a:cubicBezTo>
                    <a:pt x="5829" y="1184"/>
                    <a:pt x="5731" y="1348"/>
                    <a:pt x="5628" y="1504"/>
                  </a:cubicBezTo>
                  <a:cubicBezTo>
                    <a:pt x="5183" y="2151"/>
                    <a:pt x="4610" y="2686"/>
                    <a:pt x="4038" y="3224"/>
                  </a:cubicBezTo>
                  <a:cubicBezTo>
                    <a:pt x="3755" y="3491"/>
                    <a:pt x="3475" y="3762"/>
                    <a:pt x="3202" y="4042"/>
                  </a:cubicBezTo>
                  <a:cubicBezTo>
                    <a:pt x="2920" y="4335"/>
                    <a:pt x="2658" y="4643"/>
                    <a:pt x="2426" y="4976"/>
                  </a:cubicBezTo>
                  <a:cubicBezTo>
                    <a:pt x="2164" y="5357"/>
                    <a:pt x="1929" y="5756"/>
                    <a:pt x="1708" y="6159"/>
                  </a:cubicBezTo>
                  <a:cubicBezTo>
                    <a:pt x="1474" y="6585"/>
                    <a:pt x="1264" y="7023"/>
                    <a:pt x="1072" y="7466"/>
                  </a:cubicBezTo>
                  <a:cubicBezTo>
                    <a:pt x="683" y="8366"/>
                    <a:pt x="358" y="9292"/>
                    <a:pt x="21" y="10211"/>
                  </a:cubicBezTo>
                  <a:cubicBezTo>
                    <a:pt x="0" y="10266"/>
                    <a:pt x="13" y="10323"/>
                    <a:pt x="67" y="10349"/>
                  </a:cubicBezTo>
                  <a:cubicBezTo>
                    <a:pt x="78" y="10355"/>
                    <a:pt x="88" y="10356"/>
                    <a:pt x="100" y="10359"/>
                  </a:cubicBezTo>
                  <a:cubicBezTo>
                    <a:pt x="105" y="10360"/>
                    <a:pt x="111" y="10361"/>
                    <a:pt x="116" y="10361"/>
                  </a:cubicBezTo>
                  <a:cubicBezTo>
                    <a:pt x="155" y="10361"/>
                    <a:pt x="193" y="10340"/>
                    <a:pt x="206" y="10305"/>
                  </a:cubicBezTo>
                  <a:cubicBezTo>
                    <a:pt x="351" y="9908"/>
                    <a:pt x="502" y="9516"/>
                    <a:pt x="660" y="9124"/>
                  </a:cubicBezTo>
                  <a:cubicBezTo>
                    <a:pt x="821" y="8719"/>
                    <a:pt x="1003" y="8321"/>
                    <a:pt x="1185" y="7926"/>
                  </a:cubicBezTo>
                  <a:cubicBezTo>
                    <a:pt x="1537" y="7168"/>
                    <a:pt x="1945" y="6434"/>
                    <a:pt x="2408" y="5739"/>
                  </a:cubicBezTo>
                  <a:cubicBezTo>
                    <a:pt x="2586" y="5477"/>
                    <a:pt x="2767" y="5219"/>
                    <a:pt x="2972" y="4976"/>
                  </a:cubicBezTo>
                  <a:cubicBezTo>
                    <a:pt x="3157" y="4760"/>
                    <a:pt x="3354" y="4554"/>
                    <a:pt x="3560" y="4358"/>
                  </a:cubicBezTo>
                  <a:cubicBezTo>
                    <a:pt x="3976" y="3958"/>
                    <a:pt x="4423" y="3590"/>
                    <a:pt x="4847" y="3199"/>
                  </a:cubicBezTo>
                  <a:cubicBezTo>
                    <a:pt x="5263" y="2814"/>
                    <a:pt x="5659" y="2404"/>
                    <a:pt x="5983" y="1935"/>
                  </a:cubicBezTo>
                  <a:cubicBezTo>
                    <a:pt x="6148" y="1698"/>
                    <a:pt x="6289" y="1451"/>
                    <a:pt x="6403" y="1186"/>
                  </a:cubicBezTo>
                  <a:cubicBezTo>
                    <a:pt x="6470" y="1032"/>
                    <a:pt x="6521" y="872"/>
                    <a:pt x="6572" y="710"/>
                  </a:cubicBezTo>
                  <a:cubicBezTo>
                    <a:pt x="6622" y="542"/>
                    <a:pt x="6645" y="367"/>
                    <a:pt x="6651" y="192"/>
                  </a:cubicBezTo>
                  <a:cubicBezTo>
                    <a:pt x="6655" y="101"/>
                    <a:pt x="6570" y="21"/>
                    <a:pt x="6487" y="5"/>
                  </a:cubicBezTo>
                  <a:cubicBezTo>
                    <a:pt x="6473" y="2"/>
                    <a:pt x="6460" y="1"/>
                    <a:pt x="6446" y="1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57" name="Google Shape;4357;p16"/>
            <p:cNvSpPr/>
            <p:nvPr/>
          </p:nvSpPr>
          <p:spPr>
            <a:xfrm>
              <a:off x="3883025" y="539475"/>
              <a:ext cx="269400" cy="302300"/>
            </a:xfrm>
            <a:custGeom>
              <a:avLst/>
              <a:gdLst/>
              <a:ahLst/>
              <a:cxnLst/>
              <a:rect l="l" t="t" r="r" b="b"/>
              <a:pathLst>
                <a:path w="10776" h="12092" extrusionOk="0">
                  <a:moveTo>
                    <a:pt x="6037" y="0"/>
                  </a:moveTo>
                  <a:cubicBezTo>
                    <a:pt x="5896" y="0"/>
                    <a:pt x="5743" y="7"/>
                    <a:pt x="5572" y="23"/>
                  </a:cubicBezTo>
                  <a:cubicBezTo>
                    <a:pt x="5146" y="56"/>
                    <a:pt x="4719" y="148"/>
                    <a:pt x="4307" y="235"/>
                  </a:cubicBezTo>
                  <a:lnTo>
                    <a:pt x="4188" y="261"/>
                  </a:lnTo>
                  <a:cubicBezTo>
                    <a:pt x="3689" y="368"/>
                    <a:pt x="3267" y="442"/>
                    <a:pt x="2833" y="462"/>
                  </a:cubicBezTo>
                  <a:cubicBezTo>
                    <a:pt x="2794" y="463"/>
                    <a:pt x="2754" y="464"/>
                    <a:pt x="2715" y="464"/>
                  </a:cubicBezTo>
                  <a:cubicBezTo>
                    <a:pt x="2631" y="464"/>
                    <a:pt x="2547" y="462"/>
                    <a:pt x="2463" y="457"/>
                  </a:cubicBezTo>
                  <a:cubicBezTo>
                    <a:pt x="2461" y="457"/>
                    <a:pt x="2459" y="457"/>
                    <a:pt x="2458" y="457"/>
                  </a:cubicBezTo>
                  <a:cubicBezTo>
                    <a:pt x="2417" y="457"/>
                    <a:pt x="2380" y="474"/>
                    <a:pt x="2355" y="505"/>
                  </a:cubicBezTo>
                  <a:cubicBezTo>
                    <a:pt x="1910" y="734"/>
                    <a:pt x="1533" y="1007"/>
                    <a:pt x="1222" y="1318"/>
                  </a:cubicBezTo>
                  <a:cubicBezTo>
                    <a:pt x="1081" y="1461"/>
                    <a:pt x="947" y="1620"/>
                    <a:pt x="824" y="1794"/>
                  </a:cubicBezTo>
                  <a:cubicBezTo>
                    <a:pt x="705" y="1963"/>
                    <a:pt x="594" y="2159"/>
                    <a:pt x="475" y="2410"/>
                  </a:cubicBezTo>
                  <a:cubicBezTo>
                    <a:pt x="298" y="2788"/>
                    <a:pt x="166" y="3201"/>
                    <a:pt x="84" y="3644"/>
                  </a:cubicBezTo>
                  <a:cubicBezTo>
                    <a:pt x="21" y="3974"/>
                    <a:pt x="1" y="4326"/>
                    <a:pt x="21" y="4721"/>
                  </a:cubicBezTo>
                  <a:cubicBezTo>
                    <a:pt x="54" y="5376"/>
                    <a:pt x="241" y="6055"/>
                    <a:pt x="575" y="6742"/>
                  </a:cubicBezTo>
                  <a:cubicBezTo>
                    <a:pt x="863" y="7328"/>
                    <a:pt x="1265" y="7915"/>
                    <a:pt x="1770" y="8490"/>
                  </a:cubicBezTo>
                  <a:lnTo>
                    <a:pt x="1822" y="8549"/>
                  </a:lnTo>
                  <a:cubicBezTo>
                    <a:pt x="2285" y="9072"/>
                    <a:pt x="2827" y="9574"/>
                    <a:pt x="3480" y="10090"/>
                  </a:cubicBezTo>
                  <a:cubicBezTo>
                    <a:pt x="4021" y="10516"/>
                    <a:pt x="4624" y="10927"/>
                    <a:pt x="5271" y="11314"/>
                  </a:cubicBezTo>
                  <a:cubicBezTo>
                    <a:pt x="5426" y="11406"/>
                    <a:pt x="5579" y="11493"/>
                    <a:pt x="5737" y="11576"/>
                  </a:cubicBezTo>
                  <a:cubicBezTo>
                    <a:pt x="5928" y="11674"/>
                    <a:pt x="6131" y="11763"/>
                    <a:pt x="6361" y="11844"/>
                  </a:cubicBezTo>
                  <a:cubicBezTo>
                    <a:pt x="6769" y="11989"/>
                    <a:pt x="7187" y="12072"/>
                    <a:pt x="7599" y="12089"/>
                  </a:cubicBezTo>
                  <a:cubicBezTo>
                    <a:pt x="7640" y="12091"/>
                    <a:pt x="7681" y="12092"/>
                    <a:pt x="7724" y="12092"/>
                  </a:cubicBezTo>
                  <a:cubicBezTo>
                    <a:pt x="7869" y="12092"/>
                    <a:pt x="8020" y="12082"/>
                    <a:pt x="8176" y="12062"/>
                  </a:cubicBezTo>
                  <a:cubicBezTo>
                    <a:pt x="8359" y="12039"/>
                    <a:pt x="8550" y="11989"/>
                    <a:pt x="8759" y="11910"/>
                  </a:cubicBezTo>
                  <a:cubicBezTo>
                    <a:pt x="8913" y="11851"/>
                    <a:pt x="9070" y="11765"/>
                    <a:pt x="9239" y="11644"/>
                  </a:cubicBezTo>
                  <a:cubicBezTo>
                    <a:pt x="9387" y="11538"/>
                    <a:pt x="9529" y="11398"/>
                    <a:pt x="9671" y="11213"/>
                  </a:cubicBezTo>
                  <a:cubicBezTo>
                    <a:pt x="9781" y="11069"/>
                    <a:pt x="9878" y="10893"/>
                    <a:pt x="9967" y="10674"/>
                  </a:cubicBezTo>
                  <a:cubicBezTo>
                    <a:pt x="10059" y="10453"/>
                    <a:pt x="10111" y="10221"/>
                    <a:pt x="10161" y="9940"/>
                  </a:cubicBezTo>
                  <a:cubicBezTo>
                    <a:pt x="10239" y="9511"/>
                    <a:pt x="10262" y="9067"/>
                    <a:pt x="10283" y="8641"/>
                  </a:cubicBezTo>
                  <a:lnTo>
                    <a:pt x="10296" y="8411"/>
                  </a:lnTo>
                  <a:cubicBezTo>
                    <a:pt x="10309" y="8165"/>
                    <a:pt x="10325" y="7922"/>
                    <a:pt x="10354" y="7678"/>
                  </a:cubicBezTo>
                  <a:cubicBezTo>
                    <a:pt x="10382" y="7418"/>
                    <a:pt x="10428" y="7161"/>
                    <a:pt x="10473" y="6923"/>
                  </a:cubicBezTo>
                  <a:lnTo>
                    <a:pt x="10536" y="6594"/>
                  </a:lnTo>
                  <a:cubicBezTo>
                    <a:pt x="10606" y="6225"/>
                    <a:pt x="10680" y="5843"/>
                    <a:pt x="10723" y="5465"/>
                  </a:cubicBezTo>
                  <a:cubicBezTo>
                    <a:pt x="10776" y="4992"/>
                    <a:pt x="10763" y="4490"/>
                    <a:pt x="10684" y="3973"/>
                  </a:cubicBezTo>
                  <a:cubicBezTo>
                    <a:pt x="10614" y="3509"/>
                    <a:pt x="10477" y="3055"/>
                    <a:pt x="10278" y="2625"/>
                  </a:cubicBezTo>
                  <a:cubicBezTo>
                    <a:pt x="10109" y="2261"/>
                    <a:pt x="9887" y="1920"/>
                    <a:pt x="9614" y="1611"/>
                  </a:cubicBezTo>
                  <a:cubicBezTo>
                    <a:pt x="9292" y="1247"/>
                    <a:pt x="8916" y="936"/>
                    <a:pt x="8489" y="686"/>
                  </a:cubicBezTo>
                  <a:cubicBezTo>
                    <a:pt x="8068" y="441"/>
                    <a:pt x="7589" y="254"/>
                    <a:pt x="7063" y="131"/>
                  </a:cubicBezTo>
                  <a:cubicBezTo>
                    <a:pt x="6780" y="66"/>
                    <a:pt x="6542" y="29"/>
                    <a:pt x="6310" y="10"/>
                  </a:cubicBezTo>
                  <a:cubicBezTo>
                    <a:pt x="6223" y="4"/>
                    <a:pt x="6133" y="0"/>
                    <a:pt x="6037" y="0"/>
                  </a:cubicBezTo>
                  <a:close/>
                </a:path>
              </a:pathLst>
            </a:custGeom>
            <a:solidFill>
              <a:srgbClr val="ABB3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58" name="Google Shape;4358;p16"/>
            <p:cNvSpPr/>
            <p:nvPr/>
          </p:nvSpPr>
          <p:spPr>
            <a:xfrm>
              <a:off x="3610750" y="785350"/>
              <a:ext cx="220750" cy="210525"/>
            </a:xfrm>
            <a:custGeom>
              <a:avLst/>
              <a:gdLst/>
              <a:ahLst/>
              <a:cxnLst/>
              <a:rect l="l" t="t" r="r" b="b"/>
              <a:pathLst>
                <a:path w="8830" h="8421" extrusionOk="0">
                  <a:moveTo>
                    <a:pt x="4078" y="1"/>
                  </a:moveTo>
                  <a:cubicBezTo>
                    <a:pt x="3856" y="1"/>
                    <a:pt x="3617" y="38"/>
                    <a:pt x="3366" y="108"/>
                  </a:cubicBezTo>
                  <a:cubicBezTo>
                    <a:pt x="3150" y="170"/>
                    <a:pt x="2932" y="263"/>
                    <a:pt x="2673" y="407"/>
                  </a:cubicBezTo>
                  <a:cubicBezTo>
                    <a:pt x="2466" y="523"/>
                    <a:pt x="2251" y="673"/>
                    <a:pt x="2020" y="862"/>
                  </a:cubicBezTo>
                  <a:cubicBezTo>
                    <a:pt x="1619" y="1193"/>
                    <a:pt x="1238" y="1592"/>
                    <a:pt x="823" y="2113"/>
                  </a:cubicBezTo>
                  <a:cubicBezTo>
                    <a:pt x="795" y="2149"/>
                    <a:pt x="785" y="2192"/>
                    <a:pt x="795" y="2234"/>
                  </a:cubicBezTo>
                  <a:cubicBezTo>
                    <a:pt x="678" y="2343"/>
                    <a:pt x="576" y="2477"/>
                    <a:pt x="480" y="2636"/>
                  </a:cubicBezTo>
                  <a:cubicBezTo>
                    <a:pt x="361" y="2842"/>
                    <a:pt x="282" y="3064"/>
                    <a:pt x="222" y="3255"/>
                  </a:cubicBezTo>
                  <a:cubicBezTo>
                    <a:pt x="105" y="3622"/>
                    <a:pt x="39" y="4042"/>
                    <a:pt x="12" y="4574"/>
                  </a:cubicBezTo>
                  <a:cubicBezTo>
                    <a:pt x="2" y="4759"/>
                    <a:pt x="0" y="4956"/>
                    <a:pt x="9" y="5158"/>
                  </a:cubicBezTo>
                  <a:cubicBezTo>
                    <a:pt x="19" y="5388"/>
                    <a:pt x="62" y="5629"/>
                    <a:pt x="134" y="5875"/>
                  </a:cubicBezTo>
                  <a:cubicBezTo>
                    <a:pt x="189" y="6060"/>
                    <a:pt x="270" y="6247"/>
                    <a:pt x="388" y="6450"/>
                  </a:cubicBezTo>
                  <a:cubicBezTo>
                    <a:pt x="467" y="6585"/>
                    <a:pt x="565" y="6718"/>
                    <a:pt x="678" y="6847"/>
                  </a:cubicBezTo>
                  <a:cubicBezTo>
                    <a:pt x="716" y="6891"/>
                    <a:pt x="756" y="6931"/>
                    <a:pt x="793" y="6972"/>
                  </a:cubicBezTo>
                  <a:cubicBezTo>
                    <a:pt x="917" y="7100"/>
                    <a:pt x="1068" y="7224"/>
                    <a:pt x="1270" y="7359"/>
                  </a:cubicBezTo>
                  <a:cubicBezTo>
                    <a:pt x="1448" y="7479"/>
                    <a:pt x="1654" y="7583"/>
                    <a:pt x="1898" y="7678"/>
                  </a:cubicBezTo>
                  <a:cubicBezTo>
                    <a:pt x="2080" y="7749"/>
                    <a:pt x="2288" y="7811"/>
                    <a:pt x="2530" y="7864"/>
                  </a:cubicBezTo>
                  <a:cubicBezTo>
                    <a:pt x="2748" y="7910"/>
                    <a:pt x="2975" y="7935"/>
                    <a:pt x="3195" y="7958"/>
                  </a:cubicBezTo>
                  <a:lnTo>
                    <a:pt x="3350" y="7975"/>
                  </a:lnTo>
                  <a:cubicBezTo>
                    <a:pt x="3682" y="8012"/>
                    <a:pt x="4013" y="8044"/>
                    <a:pt x="4347" y="8077"/>
                  </a:cubicBezTo>
                  <a:cubicBezTo>
                    <a:pt x="4576" y="8100"/>
                    <a:pt x="4806" y="8121"/>
                    <a:pt x="5036" y="8147"/>
                  </a:cubicBezTo>
                  <a:cubicBezTo>
                    <a:pt x="5592" y="8202"/>
                    <a:pt x="6059" y="8256"/>
                    <a:pt x="6531" y="8328"/>
                  </a:cubicBezTo>
                  <a:cubicBezTo>
                    <a:pt x="6850" y="8379"/>
                    <a:pt x="7146" y="8421"/>
                    <a:pt x="7440" y="8421"/>
                  </a:cubicBezTo>
                  <a:cubicBezTo>
                    <a:pt x="7522" y="8421"/>
                    <a:pt x="7604" y="8417"/>
                    <a:pt x="7686" y="8410"/>
                  </a:cubicBezTo>
                  <a:cubicBezTo>
                    <a:pt x="7871" y="8394"/>
                    <a:pt x="8039" y="8353"/>
                    <a:pt x="8190" y="8287"/>
                  </a:cubicBezTo>
                  <a:cubicBezTo>
                    <a:pt x="8357" y="8213"/>
                    <a:pt x="8500" y="8097"/>
                    <a:pt x="8607" y="7949"/>
                  </a:cubicBezTo>
                  <a:cubicBezTo>
                    <a:pt x="8763" y="7731"/>
                    <a:pt x="8829" y="7439"/>
                    <a:pt x="8805" y="7084"/>
                  </a:cubicBezTo>
                  <a:cubicBezTo>
                    <a:pt x="8792" y="6906"/>
                    <a:pt x="8753" y="6734"/>
                    <a:pt x="8722" y="6605"/>
                  </a:cubicBezTo>
                  <a:cubicBezTo>
                    <a:pt x="8676" y="6412"/>
                    <a:pt x="8611" y="6227"/>
                    <a:pt x="8554" y="6072"/>
                  </a:cubicBezTo>
                  <a:cubicBezTo>
                    <a:pt x="8476" y="5858"/>
                    <a:pt x="8388" y="5650"/>
                    <a:pt x="8298" y="5438"/>
                  </a:cubicBezTo>
                  <a:cubicBezTo>
                    <a:pt x="8255" y="5338"/>
                    <a:pt x="8213" y="5237"/>
                    <a:pt x="8173" y="5135"/>
                  </a:cubicBezTo>
                  <a:cubicBezTo>
                    <a:pt x="8110" y="4982"/>
                    <a:pt x="8055" y="4824"/>
                    <a:pt x="8003" y="4666"/>
                  </a:cubicBezTo>
                  <a:cubicBezTo>
                    <a:pt x="7940" y="4475"/>
                    <a:pt x="7880" y="4285"/>
                    <a:pt x="7818" y="4093"/>
                  </a:cubicBezTo>
                  <a:lnTo>
                    <a:pt x="7759" y="3906"/>
                  </a:lnTo>
                  <a:cubicBezTo>
                    <a:pt x="7610" y="3439"/>
                    <a:pt x="7442" y="2941"/>
                    <a:pt x="7226" y="2464"/>
                  </a:cubicBezTo>
                  <a:cubicBezTo>
                    <a:pt x="7124" y="2243"/>
                    <a:pt x="7014" y="2033"/>
                    <a:pt x="6897" y="1839"/>
                  </a:cubicBezTo>
                  <a:cubicBezTo>
                    <a:pt x="6777" y="1637"/>
                    <a:pt x="6627" y="1434"/>
                    <a:pt x="6446" y="1221"/>
                  </a:cubicBezTo>
                  <a:lnTo>
                    <a:pt x="6408" y="1177"/>
                  </a:lnTo>
                  <a:cubicBezTo>
                    <a:pt x="6201" y="941"/>
                    <a:pt x="5947" y="722"/>
                    <a:pt x="5628" y="502"/>
                  </a:cubicBezTo>
                  <a:cubicBezTo>
                    <a:pt x="5395" y="342"/>
                    <a:pt x="5131" y="215"/>
                    <a:pt x="4846" y="120"/>
                  </a:cubicBezTo>
                  <a:cubicBezTo>
                    <a:pt x="4619" y="44"/>
                    <a:pt x="4364" y="2"/>
                    <a:pt x="4091" y="1"/>
                  </a:cubicBezTo>
                  <a:cubicBezTo>
                    <a:pt x="4087" y="1"/>
                    <a:pt x="4083" y="1"/>
                    <a:pt x="4078" y="1"/>
                  </a:cubicBezTo>
                  <a:close/>
                </a:path>
              </a:pathLst>
            </a:custGeom>
            <a:solidFill>
              <a:srgbClr val="ABB3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59" name="Google Shape;4359;p16"/>
            <p:cNvSpPr/>
            <p:nvPr/>
          </p:nvSpPr>
          <p:spPr>
            <a:xfrm>
              <a:off x="3193350" y="613950"/>
              <a:ext cx="288000" cy="220625"/>
            </a:xfrm>
            <a:custGeom>
              <a:avLst/>
              <a:gdLst/>
              <a:ahLst/>
              <a:cxnLst/>
              <a:rect l="l" t="t" r="r" b="b"/>
              <a:pathLst>
                <a:path w="11520" h="8825" extrusionOk="0">
                  <a:moveTo>
                    <a:pt x="7113" y="1"/>
                  </a:moveTo>
                  <a:cubicBezTo>
                    <a:pt x="6883" y="1"/>
                    <a:pt x="6639" y="13"/>
                    <a:pt x="6377" y="37"/>
                  </a:cubicBezTo>
                  <a:cubicBezTo>
                    <a:pt x="6188" y="54"/>
                    <a:pt x="5992" y="82"/>
                    <a:pt x="5769" y="120"/>
                  </a:cubicBezTo>
                  <a:lnTo>
                    <a:pt x="5630" y="146"/>
                  </a:lnTo>
                  <a:cubicBezTo>
                    <a:pt x="5545" y="162"/>
                    <a:pt x="5459" y="176"/>
                    <a:pt x="5374" y="189"/>
                  </a:cubicBezTo>
                  <a:cubicBezTo>
                    <a:pt x="5149" y="224"/>
                    <a:pt x="4920" y="248"/>
                    <a:pt x="4692" y="276"/>
                  </a:cubicBezTo>
                  <a:lnTo>
                    <a:pt x="4560" y="291"/>
                  </a:lnTo>
                  <a:cubicBezTo>
                    <a:pt x="3932" y="367"/>
                    <a:pt x="3207" y="458"/>
                    <a:pt x="2504" y="616"/>
                  </a:cubicBezTo>
                  <a:cubicBezTo>
                    <a:pt x="2141" y="701"/>
                    <a:pt x="1815" y="795"/>
                    <a:pt x="1513" y="910"/>
                  </a:cubicBezTo>
                  <a:cubicBezTo>
                    <a:pt x="1207" y="1025"/>
                    <a:pt x="932" y="1172"/>
                    <a:pt x="695" y="1340"/>
                  </a:cubicBezTo>
                  <a:cubicBezTo>
                    <a:pt x="466" y="1504"/>
                    <a:pt x="278" y="1710"/>
                    <a:pt x="156" y="1937"/>
                  </a:cubicBezTo>
                  <a:cubicBezTo>
                    <a:pt x="97" y="2049"/>
                    <a:pt x="54" y="2169"/>
                    <a:pt x="30" y="2294"/>
                  </a:cubicBezTo>
                  <a:cubicBezTo>
                    <a:pt x="12" y="2364"/>
                    <a:pt x="7" y="2429"/>
                    <a:pt x="4" y="2493"/>
                  </a:cubicBezTo>
                  <a:cubicBezTo>
                    <a:pt x="1" y="2566"/>
                    <a:pt x="8" y="2645"/>
                    <a:pt x="25" y="2737"/>
                  </a:cubicBezTo>
                  <a:cubicBezTo>
                    <a:pt x="45" y="2838"/>
                    <a:pt x="81" y="2933"/>
                    <a:pt x="114" y="3015"/>
                  </a:cubicBezTo>
                  <a:cubicBezTo>
                    <a:pt x="157" y="3121"/>
                    <a:pt x="215" y="3220"/>
                    <a:pt x="259" y="3293"/>
                  </a:cubicBezTo>
                  <a:cubicBezTo>
                    <a:pt x="348" y="3441"/>
                    <a:pt x="462" y="3592"/>
                    <a:pt x="621" y="3774"/>
                  </a:cubicBezTo>
                  <a:cubicBezTo>
                    <a:pt x="647" y="3803"/>
                    <a:pt x="672" y="3832"/>
                    <a:pt x="699" y="3861"/>
                  </a:cubicBezTo>
                  <a:cubicBezTo>
                    <a:pt x="940" y="4123"/>
                    <a:pt x="1209" y="4365"/>
                    <a:pt x="1472" y="4600"/>
                  </a:cubicBezTo>
                  <a:lnTo>
                    <a:pt x="1723" y="4827"/>
                  </a:lnTo>
                  <a:cubicBezTo>
                    <a:pt x="1983" y="5067"/>
                    <a:pt x="2244" y="5361"/>
                    <a:pt x="2500" y="5647"/>
                  </a:cubicBezTo>
                  <a:lnTo>
                    <a:pt x="2549" y="5700"/>
                  </a:lnTo>
                  <a:lnTo>
                    <a:pt x="2761" y="5942"/>
                  </a:lnTo>
                  <a:cubicBezTo>
                    <a:pt x="3026" y="6242"/>
                    <a:pt x="3300" y="6552"/>
                    <a:pt x="3583" y="6845"/>
                  </a:cubicBezTo>
                  <a:cubicBezTo>
                    <a:pt x="4090" y="7378"/>
                    <a:pt x="4884" y="8128"/>
                    <a:pt x="5881" y="8511"/>
                  </a:cubicBezTo>
                  <a:cubicBezTo>
                    <a:pt x="6226" y="8643"/>
                    <a:pt x="6618" y="8737"/>
                    <a:pt x="7052" y="8791"/>
                  </a:cubicBezTo>
                  <a:cubicBezTo>
                    <a:pt x="7238" y="8813"/>
                    <a:pt x="7432" y="8825"/>
                    <a:pt x="7630" y="8825"/>
                  </a:cubicBezTo>
                  <a:cubicBezTo>
                    <a:pt x="7844" y="8825"/>
                    <a:pt x="8065" y="8812"/>
                    <a:pt x="8290" y="8786"/>
                  </a:cubicBezTo>
                  <a:cubicBezTo>
                    <a:pt x="9137" y="8686"/>
                    <a:pt x="9914" y="8353"/>
                    <a:pt x="10477" y="7845"/>
                  </a:cubicBezTo>
                  <a:cubicBezTo>
                    <a:pt x="10800" y="7553"/>
                    <a:pt x="11056" y="7184"/>
                    <a:pt x="11238" y="6747"/>
                  </a:cubicBezTo>
                  <a:cubicBezTo>
                    <a:pt x="11247" y="6725"/>
                    <a:pt x="11246" y="6697"/>
                    <a:pt x="11234" y="6673"/>
                  </a:cubicBezTo>
                  <a:cubicBezTo>
                    <a:pt x="11261" y="6653"/>
                    <a:pt x="11277" y="6618"/>
                    <a:pt x="11282" y="6584"/>
                  </a:cubicBezTo>
                  <a:lnTo>
                    <a:pt x="11283" y="6532"/>
                  </a:lnTo>
                  <a:lnTo>
                    <a:pt x="11302" y="6431"/>
                  </a:lnTo>
                  <a:cubicBezTo>
                    <a:pt x="11312" y="6388"/>
                    <a:pt x="11316" y="6345"/>
                    <a:pt x="11322" y="6301"/>
                  </a:cubicBezTo>
                  <a:cubicBezTo>
                    <a:pt x="11338" y="6177"/>
                    <a:pt x="11350" y="6077"/>
                    <a:pt x="11362" y="5976"/>
                  </a:cubicBezTo>
                  <a:cubicBezTo>
                    <a:pt x="11388" y="5758"/>
                    <a:pt x="11417" y="5542"/>
                    <a:pt x="11441" y="5327"/>
                  </a:cubicBezTo>
                  <a:cubicBezTo>
                    <a:pt x="11478" y="4994"/>
                    <a:pt x="11520" y="4551"/>
                    <a:pt x="11514" y="4103"/>
                  </a:cubicBezTo>
                  <a:cubicBezTo>
                    <a:pt x="11508" y="3671"/>
                    <a:pt x="11452" y="3263"/>
                    <a:pt x="11349" y="2897"/>
                  </a:cubicBezTo>
                  <a:cubicBezTo>
                    <a:pt x="11294" y="2710"/>
                    <a:pt x="11226" y="2522"/>
                    <a:pt x="11132" y="2322"/>
                  </a:cubicBezTo>
                  <a:cubicBezTo>
                    <a:pt x="11046" y="2136"/>
                    <a:pt x="10932" y="1943"/>
                    <a:pt x="10780" y="1718"/>
                  </a:cubicBezTo>
                  <a:cubicBezTo>
                    <a:pt x="10703" y="1606"/>
                    <a:pt x="10617" y="1495"/>
                    <a:pt x="10525" y="1390"/>
                  </a:cubicBezTo>
                  <a:cubicBezTo>
                    <a:pt x="10342" y="1182"/>
                    <a:pt x="10131" y="989"/>
                    <a:pt x="9898" y="817"/>
                  </a:cubicBezTo>
                  <a:cubicBezTo>
                    <a:pt x="9592" y="592"/>
                    <a:pt x="9232" y="406"/>
                    <a:pt x="8824" y="267"/>
                  </a:cubicBezTo>
                  <a:cubicBezTo>
                    <a:pt x="8464" y="142"/>
                    <a:pt x="8073" y="62"/>
                    <a:pt x="7629" y="23"/>
                  </a:cubicBezTo>
                  <a:cubicBezTo>
                    <a:pt x="7464" y="8"/>
                    <a:pt x="7293" y="1"/>
                    <a:pt x="7113" y="1"/>
                  </a:cubicBezTo>
                  <a:close/>
                </a:path>
              </a:pathLst>
            </a:custGeom>
            <a:solidFill>
              <a:srgbClr val="ABB3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60" name="Google Shape;4360;p16"/>
            <p:cNvSpPr/>
            <p:nvPr/>
          </p:nvSpPr>
          <p:spPr>
            <a:xfrm>
              <a:off x="3415650" y="185325"/>
              <a:ext cx="296275" cy="229275"/>
            </a:xfrm>
            <a:custGeom>
              <a:avLst/>
              <a:gdLst/>
              <a:ahLst/>
              <a:cxnLst/>
              <a:rect l="l" t="t" r="r" b="b"/>
              <a:pathLst>
                <a:path w="11851" h="9171" extrusionOk="0">
                  <a:moveTo>
                    <a:pt x="7114" y="1"/>
                  </a:moveTo>
                  <a:cubicBezTo>
                    <a:pt x="6884" y="1"/>
                    <a:pt x="6645" y="19"/>
                    <a:pt x="6398" y="54"/>
                  </a:cubicBezTo>
                  <a:cubicBezTo>
                    <a:pt x="6087" y="99"/>
                    <a:pt x="5773" y="172"/>
                    <a:pt x="5468" y="270"/>
                  </a:cubicBezTo>
                  <a:cubicBezTo>
                    <a:pt x="5252" y="337"/>
                    <a:pt x="5027" y="423"/>
                    <a:pt x="4734" y="544"/>
                  </a:cubicBezTo>
                  <a:cubicBezTo>
                    <a:pt x="4466" y="653"/>
                    <a:pt x="4186" y="780"/>
                    <a:pt x="3856" y="939"/>
                  </a:cubicBezTo>
                  <a:cubicBezTo>
                    <a:pt x="3182" y="1265"/>
                    <a:pt x="2558" y="1617"/>
                    <a:pt x="1999" y="1988"/>
                  </a:cubicBezTo>
                  <a:cubicBezTo>
                    <a:pt x="1690" y="2191"/>
                    <a:pt x="1419" y="2391"/>
                    <a:pt x="1173" y="2598"/>
                  </a:cubicBezTo>
                  <a:cubicBezTo>
                    <a:pt x="920" y="2808"/>
                    <a:pt x="706" y="3016"/>
                    <a:pt x="521" y="3236"/>
                  </a:cubicBezTo>
                  <a:cubicBezTo>
                    <a:pt x="340" y="3448"/>
                    <a:pt x="202" y="3668"/>
                    <a:pt x="114" y="3882"/>
                  </a:cubicBezTo>
                  <a:cubicBezTo>
                    <a:pt x="73" y="3977"/>
                    <a:pt x="44" y="4079"/>
                    <a:pt x="22" y="4192"/>
                  </a:cubicBezTo>
                  <a:cubicBezTo>
                    <a:pt x="2" y="4296"/>
                    <a:pt x="1" y="4401"/>
                    <a:pt x="14" y="4495"/>
                  </a:cubicBezTo>
                  <a:cubicBezTo>
                    <a:pt x="40" y="4686"/>
                    <a:pt x="143" y="4863"/>
                    <a:pt x="241" y="5014"/>
                  </a:cubicBezTo>
                  <a:cubicBezTo>
                    <a:pt x="314" y="5122"/>
                    <a:pt x="396" y="5229"/>
                    <a:pt x="496" y="5344"/>
                  </a:cubicBezTo>
                  <a:cubicBezTo>
                    <a:pt x="570" y="5429"/>
                    <a:pt x="647" y="5509"/>
                    <a:pt x="726" y="5588"/>
                  </a:cubicBezTo>
                  <a:cubicBezTo>
                    <a:pt x="1206" y="6075"/>
                    <a:pt x="1739" y="6490"/>
                    <a:pt x="2198" y="6831"/>
                  </a:cubicBezTo>
                  <a:cubicBezTo>
                    <a:pt x="2694" y="7200"/>
                    <a:pt x="3227" y="7562"/>
                    <a:pt x="3830" y="7942"/>
                  </a:cubicBezTo>
                  <a:cubicBezTo>
                    <a:pt x="4056" y="8083"/>
                    <a:pt x="4280" y="8218"/>
                    <a:pt x="4508" y="8352"/>
                  </a:cubicBezTo>
                  <a:cubicBezTo>
                    <a:pt x="4669" y="8445"/>
                    <a:pt x="4831" y="8538"/>
                    <a:pt x="4998" y="8622"/>
                  </a:cubicBezTo>
                  <a:cubicBezTo>
                    <a:pt x="5715" y="8978"/>
                    <a:pt x="6492" y="9169"/>
                    <a:pt x="7247" y="9170"/>
                  </a:cubicBezTo>
                  <a:cubicBezTo>
                    <a:pt x="7253" y="9170"/>
                    <a:pt x="7259" y="9170"/>
                    <a:pt x="7265" y="9170"/>
                  </a:cubicBezTo>
                  <a:cubicBezTo>
                    <a:pt x="7632" y="9170"/>
                    <a:pt x="8004" y="9126"/>
                    <a:pt x="8367" y="9038"/>
                  </a:cubicBezTo>
                  <a:cubicBezTo>
                    <a:pt x="8712" y="8955"/>
                    <a:pt x="9063" y="8827"/>
                    <a:pt x="9413" y="8659"/>
                  </a:cubicBezTo>
                  <a:cubicBezTo>
                    <a:pt x="10067" y="8342"/>
                    <a:pt x="10684" y="7871"/>
                    <a:pt x="11251" y="7257"/>
                  </a:cubicBezTo>
                  <a:cubicBezTo>
                    <a:pt x="11425" y="7068"/>
                    <a:pt x="11598" y="6859"/>
                    <a:pt x="11793" y="6598"/>
                  </a:cubicBezTo>
                  <a:cubicBezTo>
                    <a:pt x="11819" y="6562"/>
                    <a:pt x="11816" y="6513"/>
                    <a:pt x="11787" y="6482"/>
                  </a:cubicBezTo>
                  <a:cubicBezTo>
                    <a:pt x="11757" y="6457"/>
                    <a:pt x="11740" y="6450"/>
                    <a:pt x="11723" y="6450"/>
                  </a:cubicBezTo>
                  <a:cubicBezTo>
                    <a:pt x="11763" y="6367"/>
                    <a:pt x="11792" y="6269"/>
                    <a:pt x="11813" y="6163"/>
                  </a:cubicBezTo>
                  <a:cubicBezTo>
                    <a:pt x="11848" y="5993"/>
                    <a:pt x="11850" y="5824"/>
                    <a:pt x="11850" y="5666"/>
                  </a:cubicBezTo>
                  <a:cubicBezTo>
                    <a:pt x="11849" y="5348"/>
                    <a:pt x="11802" y="5010"/>
                    <a:pt x="11698" y="4567"/>
                  </a:cubicBezTo>
                  <a:cubicBezTo>
                    <a:pt x="11612" y="4208"/>
                    <a:pt x="11499" y="3846"/>
                    <a:pt x="11349" y="3458"/>
                  </a:cubicBezTo>
                  <a:cubicBezTo>
                    <a:pt x="11223" y="3128"/>
                    <a:pt x="11081" y="2813"/>
                    <a:pt x="10925" y="2528"/>
                  </a:cubicBezTo>
                  <a:cubicBezTo>
                    <a:pt x="10757" y="2216"/>
                    <a:pt x="10548" y="1903"/>
                    <a:pt x="10298" y="1600"/>
                  </a:cubicBezTo>
                  <a:cubicBezTo>
                    <a:pt x="10255" y="1545"/>
                    <a:pt x="10210" y="1492"/>
                    <a:pt x="10163" y="1440"/>
                  </a:cubicBezTo>
                  <a:cubicBezTo>
                    <a:pt x="9949" y="1198"/>
                    <a:pt x="9719" y="981"/>
                    <a:pt x="9475" y="794"/>
                  </a:cubicBezTo>
                  <a:cubicBezTo>
                    <a:pt x="9198" y="579"/>
                    <a:pt x="8886" y="400"/>
                    <a:pt x="8553" y="265"/>
                  </a:cubicBezTo>
                  <a:cubicBezTo>
                    <a:pt x="8238" y="140"/>
                    <a:pt x="7893" y="57"/>
                    <a:pt x="7526" y="21"/>
                  </a:cubicBezTo>
                  <a:cubicBezTo>
                    <a:pt x="7393" y="8"/>
                    <a:pt x="7255" y="1"/>
                    <a:pt x="7114" y="1"/>
                  </a:cubicBezTo>
                  <a:close/>
                </a:path>
              </a:pathLst>
            </a:custGeom>
            <a:solidFill>
              <a:srgbClr val="ABB3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61" name="Google Shape;4361;p16"/>
            <p:cNvSpPr/>
            <p:nvPr/>
          </p:nvSpPr>
          <p:spPr>
            <a:xfrm>
              <a:off x="4229000" y="192925"/>
              <a:ext cx="154400" cy="225300"/>
            </a:xfrm>
            <a:custGeom>
              <a:avLst/>
              <a:gdLst/>
              <a:ahLst/>
              <a:cxnLst/>
              <a:rect l="l" t="t" r="r" b="b"/>
              <a:pathLst>
                <a:path w="6176" h="9012" extrusionOk="0">
                  <a:moveTo>
                    <a:pt x="3924" y="0"/>
                  </a:moveTo>
                  <a:cubicBezTo>
                    <a:pt x="3901" y="0"/>
                    <a:pt x="3877" y="9"/>
                    <a:pt x="3861" y="25"/>
                  </a:cubicBezTo>
                  <a:cubicBezTo>
                    <a:pt x="3827" y="56"/>
                    <a:pt x="3824" y="108"/>
                    <a:pt x="3850" y="147"/>
                  </a:cubicBezTo>
                  <a:cubicBezTo>
                    <a:pt x="3763" y="126"/>
                    <a:pt x="3671" y="115"/>
                    <a:pt x="3574" y="115"/>
                  </a:cubicBezTo>
                  <a:cubicBezTo>
                    <a:pt x="3377" y="115"/>
                    <a:pt x="3159" y="158"/>
                    <a:pt x="2916" y="241"/>
                  </a:cubicBezTo>
                  <a:cubicBezTo>
                    <a:pt x="2584" y="358"/>
                    <a:pt x="2248" y="540"/>
                    <a:pt x="1888" y="799"/>
                  </a:cubicBezTo>
                  <a:cubicBezTo>
                    <a:pt x="1593" y="1010"/>
                    <a:pt x="1312" y="1251"/>
                    <a:pt x="1049" y="1511"/>
                  </a:cubicBezTo>
                  <a:cubicBezTo>
                    <a:pt x="769" y="1791"/>
                    <a:pt x="539" y="2100"/>
                    <a:pt x="367" y="2426"/>
                  </a:cubicBezTo>
                  <a:cubicBezTo>
                    <a:pt x="292" y="2570"/>
                    <a:pt x="225" y="2729"/>
                    <a:pt x="169" y="2899"/>
                  </a:cubicBezTo>
                  <a:cubicBezTo>
                    <a:pt x="117" y="3054"/>
                    <a:pt x="78" y="3226"/>
                    <a:pt x="48" y="3426"/>
                  </a:cubicBezTo>
                  <a:cubicBezTo>
                    <a:pt x="1" y="3749"/>
                    <a:pt x="18" y="4099"/>
                    <a:pt x="97" y="4466"/>
                  </a:cubicBezTo>
                  <a:cubicBezTo>
                    <a:pt x="169" y="4802"/>
                    <a:pt x="306" y="5152"/>
                    <a:pt x="509" y="5506"/>
                  </a:cubicBezTo>
                  <a:cubicBezTo>
                    <a:pt x="565" y="5602"/>
                    <a:pt x="628" y="5694"/>
                    <a:pt x="689" y="5786"/>
                  </a:cubicBezTo>
                  <a:lnTo>
                    <a:pt x="763" y="5899"/>
                  </a:lnTo>
                  <a:cubicBezTo>
                    <a:pt x="848" y="6028"/>
                    <a:pt x="933" y="6160"/>
                    <a:pt x="1013" y="6291"/>
                  </a:cubicBezTo>
                  <a:cubicBezTo>
                    <a:pt x="1211" y="6604"/>
                    <a:pt x="1408" y="6916"/>
                    <a:pt x="1613" y="7223"/>
                  </a:cubicBezTo>
                  <a:cubicBezTo>
                    <a:pt x="1861" y="7598"/>
                    <a:pt x="2064" y="7881"/>
                    <a:pt x="2267" y="8137"/>
                  </a:cubicBezTo>
                  <a:cubicBezTo>
                    <a:pt x="2330" y="8222"/>
                    <a:pt x="2391" y="8299"/>
                    <a:pt x="2457" y="8375"/>
                  </a:cubicBezTo>
                  <a:cubicBezTo>
                    <a:pt x="2613" y="8552"/>
                    <a:pt x="2757" y="8687"/>
                    <a:pt x="2905" y="8796"/>
                  </a:cubicBezTo>
                  <a:cubicBezTo>
                    <a:pt x="3008" y="8874"/>
                    <a:pt x="3132" y="8933"/>
                    <a:pt x="3281" y="8980"/>
                  </a:cubicBezTo>
                  <a:cubicBezTo>
                    <a:pt x="3346" y="9001"/>
                    <a:pt x="3419" y="9012"/>
                    <a:pt x="3504" y="9012"/>
                  </a:cubicBezTo>
                  <a:cubicBezTo>
                    <a:pt x="3508" y="9012"/>
                    <a:pt x="3512" y="9012"/>
                    <a:pt x="3517" y="9012"/>
                  </a:cubicBezTo>
                  <a:cubicBezTo>
                    <a:pt x="3592" y="9012"/>
                    <a:pt x="3662" y="8989"/>
                    <a:pt x="3712" y="8968"/>
                  </a:cubicBezTo>
                  <a:cubicBezTo>
                    <a:pt x="3768" y="8947"/>
                    <a:pt x="3817" y="8910"/>
                    <a:pt x="3863" y="8868"/>
                  </a:cubicBezTo>
                  <a:cubicBezTo>
                    <a:pt x="3914" y="8825"/>
                    <a:pt x="3958" y="8766"/>
                    <a:pt x="3992" y="8721"/>
                  </a:cubicBezTo>
                  <a:cubicBezTo>
                    <a:pt x="4039" y="8658"/>
                    <a:pt x="4078" y="8591"/>
                    <a:pt x="4116" y="8520"/>
                  </a:cubicBezTo>
                  <a:cubicBezTo>
                    <a:pt x="4151" y="8456"/>
                    <a:pt x="4187" y="8391"/>
                    <a:pt x="4222" y="8326"/>
                  </a:cubicBezTo>
                  <a:lnTo>
                    <a:pt x="4266" y="8246"/>
                  </a:lnTo>
                  <a:cubicBezTo>
                    <a:pt x="4364" y="8068"/>
                    <a:pt x="4467" y="7894"/>
                    <a:pt x="4571" y="7722"/>
                  </a:cubicBezTo>
                  <a:lnTo>
                    <a:pt x="4776" y="7378"/>
                  </a:lnTo>
                  <a:lnTo>
                    <a:pt x="4969" y="7061"/>
                  </a:lnTo>
                  <a:cubicBezTo>
                    <a:pt x="5190" y="6695"/>
                    <a:pt x="5444" y="6257"/>
                    <a:pt x="5667" y="5793"/>
                  </a:cubicBezTo>
                  <a:cubicBezTo>
                    <a:pt x="5888" y="5333"/>
                    <a:pt x="6024" y="4944"/>
                    <a:pt x="6096" y="4560"/>
                  </a:cubicBezTo>
                  <a:cubicBezTo>
                    <a:pt x="6175" y="4141"/>
                    <a:pt x="6169" y="3709"/>
                    <a:pt x="6080" y="3272"/>
                  </a:cubicBezTo>
                  <a:cubicBezTo>
                    <a:pt x="6001" y="2897"/>
                    <a:pt x="5851" y="2514"/>
                    <a:pt x="5615" y="2102"/>
                  </a:cubicBezTo>
                  <a:cubicBezTo>
                    <a:pt x="5384" y="1692"/>
                    <a:pt x="5092" y="1320"/>
                    <a:pt x="4867" y="1042"/>
                  </a:cubicBezTo>
                  <a:cubicBezTo>
                    <a:pt x="4697" y="833"/>
                    <a:pt x="4522" y="632"/>
                    <a:pt x="4345" y="431"/>
                  </a:cubicBezTo>
                  <a:lnTo>
                    <a:pt x="4169" y="230"/>
                  </a:lnTo>
                  <a:lnTo>
                    <a:pt x="3991" y="30"/>
                  </a:lnTo>
                  <a:cubicBezTo>
                    <a:pt x="3976" y="13"/>
                    <a:pt x="3955" y="3"/>
                    <a:pt x="3929" y="0"/>
                  </a:cubicBezTo>
                  <a:cubicBezTo>
                    <a:pt x="3927" y="0"/>
                    <a:pt x="3925" y="0"/>
                    <a:pt x="3924" y="0"/>
                  </a:cubicBezTo>
                  <a:close/>
                </a:path>
              </a:pathLst>
            </a:custGeom>
            <a:solidFill>
              <a:srgbClr val="ABB3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62" name="Google Shape;4362;p16"/>
            <p:cNvSpPr/>
            <p:nvPr/>
          </p:nvSpPr>
          <p:spPr>
            <a:xfrm>
              <a:off x="4057300" y="-191175"/>
              <a:ext cx="156475" cy="214950"/>
            </a:xfrm>
            <a:custGeom>
              <a:avLst/>
              <a:gdLst/>
              <a:ahLst/>
              <a:cxnLst/>
              <a:rect l="l" t="t" r="r" b="b"/>
              <a:pathLst>
                <a:path w="6259" h="8598" extrusionOk="0">
                  <a:moveTo>
                    <a:pt x="1938" y="0"/>
                  </a:moveTo>
                  <a:cubicBezTo>
                    <a:pt x="1931" y="0"/>
                    <a:pt x="1925" y="0"/>
                    <a:pt x="1919" y="0"/>
                  </a:cubicBezTo>
                  <a:cubicBezTo>
                    <a:pt x="1806" y="0"/>
                    <a:pt x="1698" y="16"/>
                    <a:pt x="1597" y="48"/>
                  </a:cubicBezTo>
                  <a:cubicBezTo>
                    <a:pt x="1488" y="79"/>
                    <a:pt x="1386" y="131"/>
                    <a:pt x="1281" y="207"/>
                  </a:cubicBezTo>
                  <a:cubicBezTo>
                    <a:pt x="1201" y="264"/>
                    <a:pt x="1126" y="345"/>
                    <a:pt x="1044" y="458"/>
                  </a:cubicBezTo>
                  <a:cubicBezTo>
                    <a:pt x="958" y="582"/>
                    <a:pt x="901" y="725"/>
                    <a:pt x="855" y="852"/>
                  </a:cubicBezTo>
                  <a:cubicBezTo>
                    <a:pt x="756" y="1120"/>
                    <a:pt x="661" y="1412"/>
                    <a:pt x="573" y="1715"/>
                  </a:cubicBezTo>
                  <a:cubicBezTo>
                    <a:pt x="374" y="2396"/>
                    <a:pt x="223" y="3087"/>
                    <a:pt x="128" y="3768"/>
                  </a:cubicBezTo>
                  <a:cubicBezTo>
                    <a:pt x="29" y="4461"/>
                    <a:pt x="0" y="5072"/>
                    <a:pt x="42" y="5635"/>
                  </a:cubicBezTo>
                  <a:cubicBezTo>
                    <a:pt x="89" y="6307"/>
                    <a:pt x="218" y="6830"/>
                    <a:pt x="447" y="7282"/>
                  </a:cubicBezTo>
                  <a:cubicBezTo>
                    <a:pt x="542" y="7469"/>
                    <a:pt x="662" y="7646"/>
                    <a:pt x="800" y="7805"/>
                  </a:cubicBezTo>
                  <a:cubicBezTo>
                    <a:pt x="826" y="7834"/>
                    <a:pt x="853" y="7864"/>
                    <a:pt x="879" y="7891"/>
                  </a:cubicBezTo>
                  <a:cubicBezTo>
                    <a:pt x="961" y="7976"/>
                    <a:pt x="1056" y="8058"/>
                    <a:pt x="1159" y="8134"/>
                  </a:cubicBezTo>
                  <a:cubicBezTo>
                    <a:pt x="1281" y="8224"/>
                    <a:pt x="1416" y="8295"/>
                    <a:pt x="1518" y="8345"/>
                  </a:cubicBezTo>
                  <a:cubicBezTo>
                    <a:pt x="1745" y="8457"/>
                    <a:pt x="2011" y="8530"/>
                    <a:pt x="2334" y="8572"/>
                  </a:cubicBezTo>
                  <a:cubicBezTo>
                    <a:pt x="2469" y="8589"/>
                    <a:pt x="2608" y="8598"/>
                    <a:pt x="2757" y="8598"/>
                  </a:cubicBezTo>
                  <a:cubicBezTo>
                    <a:pt x="2959" y="8598"/>
                    <a:pt x="3177" y="8582"/>
                    <a:pt x="3421" y="8550"/>
                  </a:cubicBezTo>
                  <a:cubicBezTo>
                    <a:pt x="3476" y="8545"/>
                    <a:pt x="3508" y="8489"/>
                    <a:pt x="3505" y="8440"/>
                  </a:cubicBezTo>
                  <a:cubicBezTo>
                    <a:pt x="3857" y="8352"/>
                    <a:pt x="4210" y="8167"/>
                    <a:pt x="4582" y="7878"/>
                  </a:cubicBezTo>
                  <a:cubicBezTo>
                    <a:pt x="4905" y="7627"/>
                    <a:pt x="5214" y="7301"/>
                    <a:pt x="5500" y="6906"/>
                  </a:cubicBezTo>
                  <a:cubicBezTo>
                    <a:pt x="5747" y="6561"/>
                    <a:pt x="5939" y="6185"/>
                    <a:pt x="6070" y="5788"/>
                  </a:cubicBezTo>
                  <a:cubicBezTo>
                    <a:pt x="6198" y="5409"/>
                    <a:pt x="6258" y="5006"/>
                    <a:pt x="6255" y="4588"/>
                  </a:cubicBezTo>
                  <a:cubicBezTo>
                    <a:pt x="6251" y="4206"/>
                    <a:pt x="6185" y="3818"/>
                    <a:pt x="6054" y="3437"/>
                  </a:cubicBezTo>
                  <a:cubicBezTo>
                    <a:pt x="5991" y="3255"/>
                    <a:pt x="5916" y="3081"/>
                    <a:pt x="5826" y="2903"/>
                  </a:cubicBezTo>
                  <a:cubicBezTo>
                    <a:pt x="5738" y="2733"/>
                    <a:pt x="5629" y="2558"/>
                    <a:pt x="5494" y="2369"/>
                  </a:cubicBezTo>
                  <a:cubicBezTo>
                    <a:pt x="5415" y="2257"/>
                    <a:pt x="5329" y="2149"/>
                    <a:pt x="5237" y="2047"/>
                  </a:cubicBezTo>
                  <a:cubicBezTo>
                    <a:pt x="5119" y="1912"/>
                    <a:pt x="4993" y="1785"/>
                    <a:pt x="4863" y="1661"/>
                  </a:cubicBezTo>
                  <a:cubicBezTo>
                    <a:pt x="4670" y="1474"/>
                    <a:pt x="4461" y="1291"/>
                    <a:pt x="4223" y="1099"/>
                  </a:cubicBezTo>
                  <a:cubicBezTo>
                    <a:pt x="3979" y="902"/>
                    <a:pt x="3723" y="718"/>
                    <a:pt x="3462" y="555"/>
                  </a:cubicBezTo>
                  <a:cubicBezTo>
                    <a:pt x="3194" y="388"/>
                    <a:pt x="2929" y="251"/>
                    <a:pt x="2667" y="151"/>
                  </a:cubicBezTo>
                  <a:cubicBezTo>
                    <a:pt x="2406" y="50"/>
                    <a:pt x="2161" y="0"/>
                    <a:pt x="1938" y="0"/>
                  </a:cubicBezTo>
                  <a:close/>
                </a:path>
              </a:pathLst>
            </a:custGeom>
            <a:solidFill>
              <a:srgbClr val="ABB3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63" name="Google Shape;4363;p16"/>
            <p:cNvSpPr/>
            <p:nvPr/>
          </p:nvSpPr>
          <p:spPr>
            <a:xfrm>
              <a:off x="4039050" y="639500"/>
              <a:ext cx="73350" cy="202675"/>
            </a:xfrm>
            <a:custGeom>
              <a:avLst/>
              <a:gdLst/>
              <a:ahLst/>
              <a:cxnLst/>
              <a:rect l="l" t="t" r="r" b="b"/>
              <a:pathLst>
                <a:path w="2934" h="8107" extrusionOk="0">
                  <a:moveTo>
                    <a:pt x="5" y="0"/>
                  </a:moveTo>
                  <a:lnTo>
                    <a:pt x="5" y="0"/>
                  </a:lnTo>
                  <a:cubicBezTo>
                    <a:pt x="1" y="51"/>
                    <a:pt x="8" y="97"/>
                    <a:pt x="13" y="144"/>
                  </a:cubicBezTo>
                  <a:lnTo>
                    <a:pt x="21" y="194"/>
                  </a:lnTo>
                  <a:cubicBezTo>
                    <a:pt x="44" y="393"/>
                    <a:pt x="62" y="594"/>
                    <a:pt x="72" y="795"/>
                  </a:cubicBezTo>
                  <a:cubicBezTo>
                    <a:pt x="92" y="1190"/>
                    <a:pt x="92" y="1585"/>
                    <a:pt x="90" y="1957"/>
                  </a:cubicBezTo>
                  <a:lnTo>
                    <a:pt x="90" y="2050"/>
                  </a:lnTo>
                  <a:lnTo>
                    <a:pt x="90" y="2086"/>
                  </a:lnTo>
                  <a:cubicBezTo>
                    <a:pt x="87" y="2442"/>
                    <a:pt x="84" y="2810"/>
                    <a:pt x="100" y="3170"/>
                  </a:cubicBezTo>
                  <a:cubicBezTo>
                    <a:pt x="123" y="3606"/>
                    <a:pt x="166" y="3962"/>
                    <a:pt x="238" y="4291"/>
                  </a:cubicBezTo>
                  <a:cubicBezTo>
                    <a:pt x="286" y="4503"/>
                    <a:pt x="344" y="4704"/>
                    <a:pt x="413" y="4892"/>
                  </a:cubicBezTo>
                  <a:cubicBezTo>
                    <a:pt x="473" y="5066"/>
                    <a:pt x="539" y="5237"/>
                    <a:pt x="614" y="5408"/>
                  </a:cubicBezTo>
                  <a:cubicBezTo>
                    <a:pt x="654" y="5510"/>
                    <a:pt x="700" y="5612"/>
                    <a:pt x="745" y="5713"/>
                  </a:cubicBezTo>
                  <a:cubicBezTo>
                    <a:pt x="836" y="5925"/>
                    <a:pt x="927" y="6136"/>
                    <a:pt x="1009" y="6352"/>
                  </a:cubicBezTo>
                  <a:cubicBezTo>
                    <a:pt x="1144" y="6729"/>
                    <a:pt x="1219" y="7041"/>
                    <a:pt x="1240" y="7337"/>
                  </a:cubicBezTo>
                  <a:cubicBezTo>
                    <a:pt x="1254" y="7519"/>
                    <a:pt x="1252" y="7687"/>
                    <a:pt x="1236" y="7850"/>
                  </a:cubicBezTo>
                  <a:cubicBezTo>
                    <a:pt x="1229" y="7929"/>
                    <a:pt x="1219" y="8009"/>
                    <a:pt x="1206" y="8087"/>
                  </a:cubicBezTo>
                  <a:lnTo>
                    <a:pt x="1207" y="8092"/>
                  </a:lnTo>
                  <a:lnTo>
                    <a:pt x="1211" y="8094"/>
                  </a:lnTo>
                  <a:cubicBezTo>
                    <a:pt x="1262" y="8100"/>
                    <a:pt x="1310" y="8101"/>
                    <a:pt x="1358" y="8104"/>
                  </a:cubicBezTo>
                  <a:cubicBezTo>
                    <a:pt x="1398" y="8106"/>
                    <a:pt x="1439" y="8106"/>
                    <a:pt x="1480" y="8106"/>
                  </a:cubicBezTo>
                  <a:cubicBezTo>
                    <a:pt x="1625" y="8106"/>
                    <a:pt x="1780" y="8096"/>
                    <a:pt x="1938" y="8075"/>
                  </a:cubicBezTo>
                  <a:cubicBezTo>
                    <a:pt x="2125" y="8051"/>
                    <a:pt x="2317" y="8001"/>
                    <a:pt x="2524" y="7922"/>
                  </a:cubicBezTo>
                  <a:cubicBezTo>
                    <a:pt x="2650" y="7874"/>
                    <a:pt x="2786" y="7805"/>
                    <a:pt x="2933" y="7709"/>
                  </a:cubicBezTo>
                  <a:cubicBezTo>
                    <a:pt x="2798" y="7627"/>
                    <a:pt x="2691" y="7555"/>
                    <a:pt x="2596" y="7479"/>
                  </a:cubicBezTo>
                  <a:cubicBezTo>
                    <a:pt x="2468" y="7379"/>
                    <a:pt x="2347" y="7267"/>
                    <a:pt x="2240" y="7142"/>
                  </a:cubicBezTo>
                  <a:cubicBezTo>
                    <a:pt x="2184" y="7080"/>
                    <a:pt x="2132" y="7012"/>
                    <a:pt x="2082" y="6945"/>
                  </a:cubicBezTo>
                  <a:cubicBezTo>
                    <a:pt x="1809" y="6566"/>
                    <a:pt x="1595" y="6097"/>
                    <a:pt x="1422" y="5511"/>
                  </a:cubicBezTo>
                  <a:cubicBezTo>
                    <a:pt x="1254" y="4927"/>
                    <a:pt x="1141" y="4311"/>
                    <a:pt x="1045" y="3732"/>
                  </a:cubicBezTo>
                  <a:lnTo>
                    <a:pt x="989" y="3397"/>
                  </a:lnTo>
                  <a:cubicBezTo>
                    <a:pt x="908" y="2909"/>
                    <a:pt x="826" y="2415"/>
                    <a:pt x="724" y="1932"/>
                  </a:cubicBezTo>
                  <a:cubicBezTo>
                    <a:pt x="625" y="1473"/>
                    <a:pt x="477" y="872"/>
                    <a:pt x="194" y="319"/>
                  </a:cubicBezTo>
                  <a:cubicBezTo>
                    <a:pt x="137" y="209"/>
                    <a:pt x="75" y="101"/>
                    <a:pt x="5" y="0"/>
                  </a:cubicBezTo>
                  <a:close/>
                </a:path>
              </a:pathLst>
            </a:custGeom>
            <a:solidFill>
              <a:srgbClr val="8490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64" name="Google Shape;4364;p16"/>
            <p:cNvSpPr/>
            <p:nvPr/>
          </p:nvSpPr>
          <p:spPr>
            <a:xfrm>
              <a:off x="4112350" y="568250"/>
              <a:ext cx="40475" cy="224025"/>
            </a:xfrm>
            <a:custGeom>
              <a:avLst/>
              <a:gdLst/>
              <a:ahLst/>
              <a:cxnLst/>
              <a:rect l="l" t="t" r="r" b="b"/>
              <a:pathLst>
                <a:path w="1619" h="8961" extrusionOk="0">
                  <a:moveTo>
                    <a:pt x="0" y="1"/>
                  </a:moveTo>
                  <a:cubicBezTo>
                    <a:pt x="144" y="315"/>
                    <a:pt x="269" y="613"/>
                    <a:pt x="363" y="893"/>
                  </a:cubicBezTo>
                  <a:cubicBezTo>
                    <a:pt x="609" y="1601"/>
                    <a:pt x="751" y="2341"/>
                    <a:pt x="787" y="3090"/>
                  </a:cubicBezTo>
                  <a:cubicBezTo>
                    <a:pt x="809" y="3561"/>
                    <a:pt x="800" y="4058"/>
                    <a:pt x="758" y="4606"/>
                  </a:cubicBezTo>
                  <a:cubicBezTo>
                    <a:pt x="740" y="4871"/>
                    <a:pt x="717" y="5140"/>
                    <a:pt x="692" y="5406"/>
                  </a:cubicBezTo>
                  <a:lnTo>
                    <a:pt x="666" y="5683"/>
                  </a:lnTo>
                  <a:cubicBezTo>
                    <a:pt x="651" y="5839"/>
                    <a:pt x="636" y="5996"/>
                    <a:pt x="623" y="6152"/>
                  </a:cubicBezTo>
                  <a:cubicBezTo>
                    <a:pt x="613" y="6349"/>
                    <a:pt x="618" y="6543"/>
                    <a:pt x="639" y="6730"/>
                  </a:cubicBezTo>
                  <a:cubicBezTo>
                    <a:pt x="659" y="6901"/>
                    <a:pt x="688" y="7067"/>
                    <a:pt x="721" y="7237"/>
                  </a:cubicBezTo>
                  <a:lnTo>
                    <a:pt x="786" y="7531"/>
                  </a:lnTo>
                  <a:cubicBezTo>
                    <a:pt x="833" y="7750"/>
                    <a:pt x="882" y="7968"/>
                    <a:pt x="916" y="8192"/>
                  </a:cubicBezTo>
                  <a:cubicBezTo>
                    <a:pt x="941" y="8367"/>
                    <a:pt x="962" y="8538"/>
                    <a:pt x="965" y="8710"/>
                  </a:cubicBezTo>
                  <a:cubicBezTo>
                    <a:pt x="967" y="8791"/>
                    <a:pt x="967" y="8870"/>
                    <a:pt x="961" y="8950"/>
                  </a:cubicBezTo>
                  <a:lnTo>
                    <a:pt x="961" y="8958"/>
                  </a:lnTo>
                  <a:lnTo>
                    <a:pt x="965" y="8960"/>
                  </a:lnTo>
                  <a:cubicBezTo>
                    <a:pt x="985" y="8903"/>
                    <a:pt x="995" y="8847"/>
                    <a:pt x="1004" y="8791"/>
                  </a:cubicBezTo>
                  <a:cubicBezTo>
                    <a:pt x="1083" y="8359"/>
                    <a:pt x="1105" y="7899"/>
                    <a:pt x="1125" y="7528"/>
                  </a:cubicBezTo>
                  <a:lnTo>
                    <a:pt x="1126" y="7490"/>
                  </a:lnTo>
                  <a:lnTo>
                    <a:pt x="1139" y="7260"/>
                  </a:lnTo>
                  <a:cubicBezTo>
                    <a:pt x="1152" y="7014"/>
                    <a:pt x="1168" y="6771"/>
                    <a:pt x="1196" y="6527"/>
                  </a:cubicBezTo>
                  <a:cubicBezTo>
                    <a:pt x="1224" y="6272"/>
                    <a:pt x="1267" y="6035"/>
                    <a:pt x="1317" y="5773"/>
                  </a:cubicBezTo>
                  <a:lnTo>
                    <a:pt x="1379" y="5443"/>
                  </a:lnTo>
                  <a:cubicBezTo>
                    <a:pt x="1456" y="5042"/>
                    <a:pt x="1525" y="4680"/>
                    <a:pt x="1566" y="4311"/>
                  </a:cubicBezTo>
                  <a:cubicBezTo>
                    <a:pt x="1619" y="3834"/>
                    <a:pt x="1606" y="3332"/>
                    <a:pt x="1525" y="2816"/>
                  </a:cubicBezTo>
                  <a:cubicBezTo>
                    <a:pt x="1455" y="2346"/>
                    <a:pt x="1319" y="1894"/>
                    <a:pt x="1117" y="1467"/>
                  </a:cubicBezTo>
                  <a:cubicBezTo>
                    <a:pt x="948" y="1100"/>
                    <a:pt x="725" y="756"/>
                    <a:pt x="452" y="447"/>
                  </a:cubicBezTo>
                  <a:cubicBezTo>
                    <a:pt x="320" y="295"/>
                    <a:pt x="168" y="146"/>
                    <a:pt x="0" y="1"/>
                  </a:cubicBezTo>
                  <a:close/>
                </a:path>
              </a:pathLst>
            </a:custGeom>
            <a:solidFill>
              <a:srgbClr val="8490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65" name="Google Shape;4365;p16"/>
            <p:cNvSpPr/>
            <p:nvPr/>
          </p:nvSpPr>
          <p:spPr>
            <a:xfrm>
              <a:off x="3610425" y="856850"/>
              <a:ext cx="161850" cy="136875"/>
            </a:xfrm>
            <a:custGeom>
              <a:avLst/>
              <a:gdLst/>
              <a:ahLst/>
              <a:cxnLst/>
              <a:rect l="l" t="t" r="r" b="b"/>
              <a:pathLst>
                <a:path w="6474" h="5475" extrusionOk="0">
                  <a:moveTo>
                    <a:pt x="377" y="0"/>
                  </a:moveTo>
                  <a:cubicBezTo>
                    <a:pt x="305" y="142"/>
                    <a:pt x="259" y="278"/>
                    <a:pt x="224" y="392"/>
                  </a:cubicBezTo>
                  <a:cubicBezTo>
                    <a:pt x="108" y="760"/>
                    <a:pt x="39" y="1181"/>
                    <a:pt x="9" y="1714"/>
                  </a:cubicBezTo>
                  <a:cubicBezTo>
                    <a:pt x="0" y="1903"/>
                    <a:pt x="0" y="2102"/>
                    <a:pt x="8" y="2303"/>
                  </a:cubicBezTo>
                  <a:cubicBezTo>
                    <a:pt x="19" y="2540"/>
                    <a:pt x="62" y="2782"/>
                    <a:pt x="134" y="3021"/>
                  </a:cubicBezTo>
                  <a:cubicBezTo>
                    <a:pt x="190" y="3209"/>
                    <a:pt x="270" y="3400"/>
                    <a:pt x="385" y="3601"/>
                  </a:cubicBezTo>
                  <a:cubicBezTo>
                    <a:pt x="487" y="3755"/>
                    <a:pt x="582" y="3887"/>
                    <a:pt x="678" y="3998"/>
                  </a:cubicBezTo>
                  <a:cubicBezTo>
                    <a:pt x="717" y="4041"/>
                    <a:pt x="756" y="4082"/>
                    <a:pt x="793" y="4122"/>
                  </a:cubicBezTo>
                  <a:cubicBezTo>
                    <a:pt x="934" y="4262"/>
                    <a:pt x="1088" y="4384"/>
                    <a:pt x="1279" y="4512"/>
                  </a:cubicBezTo>
                  <a:cubicBezTo>
                    <a:pt x="1454" y="4631"/>
                    <a:pt x="1659" y="4736"/>
                    <a:pt x="1905" y="4831"/>
                  </a:cubicBezTo>
                  <a:cubicBezTo>
                    <a:pt x="2085" y="4902"/>
                    <a:pt x="2291" y="4966"/>
                    <a:pt x="2541" y="5020"/>
                  </a:cubicBezTo>
                  <a:cubicBezTo>
                    <a:pt x="2758" y="5066"/>
                    <a:pt x="2984" y="5089"/>
                    <a:pt x="3202" y="5112"/>
                  </a:cubicBezTo>
                  <a:lnTo>
                    <a:pt x="3361" y="5131"/>
                  </a:lnTo>
                  <a:cubicBezTo>
                    <a:pt x="3693" y="5167"/>
                    <a:pt x="4025" y="5200"/>
                    <a:pt x="4358" y="5231"/>
                  </a:cubicBezTo>
                  <a:cubicBezTo>
                    <a:pt x="4588" y="5254"/>
                    <a:pt x="4818" y="5276"/>
                    <a:pt x="5049" y="5302"/>
                  </a:cubicBezTo>
                  <a:cubicBezTo>
                    <a:pt x="5496" y="5346"/>
                    <a:pt x="5978" y="5398"/>
                    <a:pt x="6474" y="5474"/>
                  </a:cubicBezTo>
                  <a:cubicBezTo>
                    <a:pt x="6112" y="5274"/>
                    <a:pt x="5751" y="5050"/>
                    <a:pt x="5431" y="4851"/>
                  </a:cubicBezTo>
                  <a:cubicBezTo>
                    <a:pt x="5191" y="4701"/>
                    <a:pt x="4971" y="4565"/>
                    <a:pt x="4747" y="4437"/>
                  </a:cubicBezTo>
                  <a:cubicBezTo>
                    <a:pt x="4627" y="4368"/>
                    <a:pt x="4441" y="4265"/>
                    <a:pt x="4243" y="4181"/>
                  </a:cubicBezTo>
                  <a:cubicBezTo>
                    <a:pt x="4164" y="4147"/>
                    <a:pt x="4085" y="4114"/>
                    <a:pt x="4003" y="4087"/>
                  </a:cubicBezTo>
                  <a:cubicBezTo>
                    <a:pt x="3906" y="4054"/>
                    <a:pt x="3802" y="4025"/>
                    <a:pt x="3702" y="3996"/>
                  </a:cubicBezTo>
                  <a:cubicBezTo>
                    <a:pt x="3539" y="3953"/>
                    <a:pt x="3356" y="3911"/>
                    <a:pt x="3169" y="3870"/>
                  </a:cubicBezTo>
                  <a:lnTo>
                    <a:pt x="3009" y="3834"/>
                  </a:lnTo>
                  <a:lnTo>
                    <a:pt x="2850" y="3798"/>
                  </a:lnTo>
                  <a:cubicBezTo>
                    <a:pt x="2567" y="3730"/>
                    <a:pt x="2294" y="3661"/>
                    <a:pt x="2036" y="3554"/>
                  </a:cubicBezTo>
                  <a:cubicBezTo>
                    <a:pt x="1733" y="3424"/>
                    <a:pt x="1514" y="3289"/>
                    <a:pt x="1346" y="3129"/>
                  </a:cubicBezTo>
                  <a:cubicBezTo>
                    <a:pt x="1296" y="3080"/>
                    <a:pt x="1250" y="3029"/>
                    <a:pt x="1203" y="2978"/>
                  </a:cubicBezTo>
                  <a:cubicBezTo>
                    <a:pt x="1160" y="2927"/>
                    <a:pt x="1116" y="2876"/>
                    <a:pt x="1081" y="2821"/>
                  </a:cubicBezTo>
                  <a:cubicBezTo>
                    <a:pt x="1002" y="2703"/>
                    <a:pt x="941" y="2591"/>
                    <a:pt x="894" y="2481"/>
                  </a:cubicBezTo>
                  <a:cubicBezTo>
                    <a:pt x="836" y="2340"/>
                    <a:pt x="786" y="2183"/>
                    <a:pt x="739" y="2000"/>
                  </a:cubicBezTo>
                  <a:cubicBezTo>
                    <a:pt x="719" y="1922"/>
                    <a:pt x="697" y="1843"/>
                    <a:pt x="684" y="1764"/>
                  </a:cubicBezTo>
                  <a:cubicBezTo>
                    <a:pt x="677" y="1717"/>
                    <a:pt x="668" y="1672"/>
                    <a:pt x="667" y="1626"/>
                  </a:cubicBezTo>
                  <a:cubicBezTo>
                    <a:pt x="664" y="1570"/>
                    <a:pt x="663" y="1536"/>
                    <a:pt x="670" y="1504"/>
                  </a:cubicBezTo>
                  <a:cubicBezTo>
                    <a:pt x="675" y="1475"/>
                    <a:pt x="678" y="1451"/>
                    <a:pt x="688" y="1432"/>
                  </a:cubicBezTo>
                  <a:cubicBezTo>
                    <a:pt x="709" y="1394"/>
                    <a:pt x="739" y="1355"/>
                    <a:pt x="777" y="1340"/>
                  </a:cubicBezTo>
                  <a:cubicBezTo>
                    <a:pt x="805" y="1332"/>
                    <a:pt x="829" y="1326"/>
                    <a:pt x="861" y="1326"/>
                  </a:cubicBezTo>
                  <a:cubicBezTo>
                    <a:pt x="878" y="1326"/>
                    <a:pt x="898" y="1327"/>
                    <a:pt x="923" y="1335"/>
                  </a:cubicBezTo>
                  <a:cubicBezTo>
                    <a:pt x="993" y="1353"/>
                    <a:pt x="1056" y="1386"/>
                    <a:pt x="1112" y="1415"/>
                  </a:cubicBezTo>
                  <a:cubicBezTo>
                    <a:pt x="1181" y="1457"/>
                    <a:pt x="1253" y="1500"/>
                    <a:pt x="1322" y="1543"/>
                  </a:cubicBezTo>
                  <a:lnTo>
                    <a:pt x="1355" y="1564"/>
                  </a:lnTo>
                  <a:cubicBezTo>
                    <a:pt x="1422" y="1606"/>
                    <a:pt x="1488" y="1645"/>
                    <a:pt x="1556" y="1684"/>
                  </a:cubicBezTo>
                  <a:lnTo>
                    <a:pt x="1590" y="1698"/>
                  </a:lnTo>
                  <a:cubicBezTo>
                    <a:pt x="1539" y="1527"/>
                    <a:pt x="1453" y="1349"/>
                    <a:pt x="1346" y="1167"/>
                  </a:cubicBezTo>
                  <a:cubicBezTo>
                    <a:pt x="1201" y="924"/>
                    <a:pt x="1016" y="674"/>
                    <a:pt x="815" y="444"/>
                  </a:cubicBezTo>
                  <a:cubicBezTo>
                    <a:pt x="729" y="345"/>
                    <a:pt x="637" y="250"/>
                    <a:pt x="545" y="157"/>
                  </a:cubicBezTo>
                  <a:cubicBezTo>
                    <a:pt x="502" y="114"/>
                    <a:pt x="440" y="58"/>
                    <a:pt x="377" y="0"/>
                  </a:cubicBezTo>
                  <a:close/>
                </a:path>
              </a:pathLst>
            </a:custGeom>
            <a:solidFill>
              <a:srgbClr val="8490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66" name="Google Shape;4366;p16"/>
            <p:cNvSpPr/>
            <p:nvPr/>
          </p:nvSpPr>
          <p:spPr>
            <a:xfrm>
              <a:off x="3192900" y="646675"/>
              <a:ext cx="144975" cy="179450"/>
            </a:xfrm>
            <a:custGeom>
              <a:avLst/>
              <a:gdLst/>
              <a:ahLst/>
              <a:cxnLst/>
              <a:rect l="l" t="t" r="r" b="b"/>
              <a:pathLst>
                <a:path w="5799" h="7178" extrusionOk="0">
                  <a:moveTo>
                    <a:pt x="744" y="1"/>
                  </a:moveTo>
                  <a:lnTo>
                    <a:pt x="701" y="22"/>
                  </a:lnTo>
                  <a:cubicBezTo>
                    <a:pt x="468" y="189"/>
                    <a:pt x="282" y="397"/>
                    <a:pt x="160" y="625"/>
                  </a:cubicBezTo>
                  <a:cubicBezTo>
                    <a:pt x="99" y="737"/>
                    <a:pt x="55" y="860"/>
                    <a:pt x="29" y="985"/>
                  </a:cubicBezTo>
                  <a:cubicBezTo>
                    <a:pt x="15" y="1052"/>
                    <a:pt x="7" y="1118"/>
                    <a:pt x="4" y="1183"/>
                  </a:cubicBezTo>
                  <a:cubicBezTo>
                    <a:pt x="0" y="1255"/>
                    <a:pt x="7" y="1332"/>
                    <a:pt x="26" y="1431"/>
                  </a:cubicBezTo>
                  <a:cubicBezTo>
                    <a:pt x="42" y="1517"/>
                    <a:pt x="71" y="1609"/>
                    <a:pt x="115" y="1711"/>
                  </a:cubicBezTo>
                  <a:cubicBezTo>
                    <a:pt x="150" y="1793"/>
                    <a:pt x="195" y="1887"/>
                    <a:pt x="260" y="1993"/>
                  </a:cubicBezTo>
                  <a:cubicBezTo>
                    <a:pt x="362" y="2149"/>
                    <a:pt x="474" y="2300"/>
                    <a:pt x="629" y="2474"/>
                  </a:cubicBezTo>
                  <a:cubicBezTo>
                    <a:pt x="657" y="2506"/>
                    <a:pt x="681" y="2534"/>
                    <a:pt x="708" y="2560"/>
                  </a:cubicBezTo>
                  <a:cubicBezTo>
                    <a:pt x="940" y="2814"/>
                    <a:pt x="1198" y="3047"/>
                    <a:pt x="1449" y="3271"/>
                  </a:cubicBezTo>
                  <a:lnTo>
                    <a:pt x="1480" y="3300"/>
                  </a:lnTo>
                  <a:lnTo>
                    <a:pt x="1729" y="3527"/>
                  </a:lnTo>
                  <a:cubicBezTo>
                    <a:pt x="1987" y="3764"/>
                    <a:pt x="2247" y="4057"/>
                    <a:pt x="2499" y="4338"/>
                  </a:cubicBezTo>
                  <a:lnTo>
                    <a:pt x="2555" y="4401"/>
                  </a:lnTo>
                  <a:lnTo>
                    <a:pt x="2769" y="4641"/>
                  </a:lnTo>
                  <a:lnTo>
                    <a:pt x="2828" y="4707"/>
                  </a:lnTo>
                  <a:lnTo>
                    <a:pt x="2886" y="4775"/>
                  </a:lnTo>
                  <a:cubicBezTo>
                    <a:pt x="3115" y="5033"/>
                    <a:pt x="3350" y="5296"/>
                    <a:pt x="3588" y="5546"/>
                  </a:cubicBezTo>
                  <a:cubicBezTo>
                    <a:pt x="4078" y="6058"/>
                    <a:pt x="4840" y="6786"/>
                    <a:pt x="5798" y="7178"/>
                  </a:cubicBezTo>
                  <a:cubicBezTo>
                    <a:pt x="5781" y="7126"/>
                    <a:pt x="5755" y="7084"/>
                    <a:pt x="5728" y="7044"/>
                  </a:cubicBezTo>
                  <a:cubicBezTo>
                    <a:pt x="5590" y="6840"/>
                    <a:pt x="5442" y="6656"/>
                    <a:pt x="5269" y="6457"/>
                  </a:cubicBezTo>
                  <a:cubicBezTo>
                    <a:pt x="5200" y="6378"/>
                    <a:pt x="5128" y="6302"/>
                    <a:pt x="5059" y="6227"/>
                  </a:cubicBezTo>
                  <a:cubicBezTo>
                    <a:pt x="4908" y="6069"/>
                    <a:pt x="4751" y="5914"/>
                    <a:pt x="4595" y="5760"/>
                  </a:cubicBezTo>
                  <a:lnTo>
                    <a:pt x="4500" y="5665"/>
                  </a:lnTo>
                  <a:cubicBezTo>
                    <a:pt x="4438" y="5604"/>
                    <a:pt x="4378" y="5543"/>
                    <a:pt x="4316" y="5480"/>
                  </a:cubicBezTo>
                  <a:lnTo>
                    <a:pt x="4244" y="5408"/>
                  </a:lnTo>
                  <a:cubicBezTo>
                    <a:pt x="4197" y="5359"/>
                    <a:pt x="4150" y="5311"/>
                    <a:pt x="4104" y="5262"/>
                  </a:cubicBezTo>
                  <a:lnTo>
                    <a:pt x="4061" y="5220"/>
                  </a:lnTo>
                  <a:cubicBezTo>
                    <a:pt x="4019" y="5177"/>
                    <a:pt x="3977" y="5133"/>
                    <a:pt x="3938" y="5088"/>
                  </a:cubicBezTo>
                  <a:lnTo>
                    <a:pt x="3895" y="5038"/>
                  </a:lnTo>
                  <a:cubicBezTo>
                    <a:pt x="3792" y="4916"/>
                    <a:pt x="3717" y="4801"/>
                    <a:pt x="3660" y="4686"/>
                  </a:cubicBezTo>
                  <a:cubicBezTo>
                    <a:pt x="3611" y="4584"/>
                    <a:pt x="3566" y="4472"/>
                    <a:pt x="3531" y="4353"/>
                  </a:cubicBezTo>
                  <a:lnTo>
                    <a:pt x="3480" y="4183"/>
                  </a:lnTo>
                  <a:lnTo>
                    <a:pt x="3429" y="4015"/>
                  </a:lnTo>
                  <a:cubicBezTo>
                    <a:pt x="3401" y="3936"/>
                    <a:pt x="3378" y="3869"/>
                    <a:pt x="3345" y="3807"/>
                  </a:cubicBezTo>
                  <a:cubicBezTo>
                    <a:pt x="3311" y="3735"/>
                    <a:pt x="3275" y="3668"/>
                    <a:pt x="3236" y="3599"/>
                  </a:cubicBezTo>
                  <a:cubicBezTo>
                    <a:pt x="3193" y="3537"/>
                    <a:pt x="3157" y="3487"/>
                    <a:pt x="3114" y="3438"/>
                  </a:cubicBezTo>
                  <a:lnTo>
                    <a:pt x="3081" y="3400"/>
                  </a:lnTo>
                  <a:cubicBezTo>
                    <a:pt x="3022" y="3337"/>
                    <a:pt x="2959" y="3277"/>
                    <a:pt x="2893" y="3221"/>
                  </a:cubicBezTo>
                  <a:cubicBezTo>
                    <a:pt x="2741" y="3096"/>
                    <a:pt x="2557" y="2971"/>
                    <a:pt x="2383" y="2855"/>
                  </a:cubicBezTo>
                  <a:lnTo>
                    <a:pt x="2338" y="2824"/>
                  </a:lnTo>
                  <a:lnTo>
                    <a:pt x="2305" y="2803"/>
                  </a:lnTo>
                  <a:cubicBezTo>
                    <a:pt x="2169" y="2711"/>
                    <a:pt x="2030" y="2618"/>
                    <a:pt x="1903" y="2511"/>
                  </a:cubicBezTo>
                  <a:cubicBezTo>
                    <a:pt x="1785" y="2414"/>
                    <a:pt x="1701" y="2335"/>
                    <a:pt x="1630" y="2256"/>
                  </a:cubicBezTo>
                  <a:cubicBezTo>
                    <a:pt x="1592" y="2210"/>
                    <a:pt x="1554" y="2159"/>
                    <a:pt x="1520" y="2109"/>
                  </a:cubicBezTo>
                  <a:cubicBezTo>
                    <a:pt x="1491" y="2066"/>
                    <a:pt x="1464" y="2027"/>
                    <a:pt x="1441" y="1983"/>
                  </a:cubicBezTo>
                  <a:cubicBezTo>
                    <a:pt x="1415" y="1930"/>
                    <a:pt x="1388" y="1876"/>
                    <a:pt x="1359" y="1825"/>
                  </a:cubicBezTo>
                  <a:lnTo>
                    <a:pt x="1336" y="1783"/>
                  </a:lnTo>
                  <a:cubicBezTo>
                    <a:pt x="1313" y="1746"/>
                    <a:pt x="1291" y="1704"/>
                    <a:pt x="1274" y="1664"/>
                  </a:cubicBezTo>
                  <a:cubicBezTo>
                    <a:pt x="1255" y="1628"/>
                    <a:pt x="1241" y="1592"/>
                    <a:pt x="1230" y="1555"/>
                  </a:cubicBezTo>
                  <a:cubicBezTo>
                    <a:pt x="1222" y="1532"/>
                    <a:pt x="1220" y="1516"/>
                    <a:pt x="1225" y="1492"/>
                  </a:cubicBezTo>
                  <a:cubicBezTo>
                    <a:pt x="1230" y="1477"/>
                    <a:pt x="1240" y="1467"/>
                    <a:pt x="1248" y="1459"/>
                  </a:cubicBezTo>
                  <a:cubicBezTo>
                    <a:pt x="1264" y="1444"/>
                    <a:pt x="1283" y="1437"/>
                    <a:pt x="1303" y="1437"/>
                  </a:cubicBezTo>
                  <a:cubicBezTo>
                    <a:pt x="1311" y="1437"/>
                    <a:pt x="1318" y="1438"/>
                    <a:pt x="1326" y="1440"/>
                  </a:cubicBezTo>
                  <a:cubicBezTo>
                    <a:pt x="1464" y="1480"/>
                    <a:pt x="1602" y="1532"/>
                    <a:pt x="1745" y="1599"/>
                  </a:cubicBezTo>
                  <a:cubicBezTo>
                    <a:pt x="1875" y="1664"/>
                    <a:pt x="2001" y="1733"/>
                    <a:pt x="2124" y="1806"/>
                  </a:cubicBezTo>
                  <a:lnTo>
                    <a:pt x="2282" y="1901"/>
                  </a:lnTo>
                  <a:cubicBezTo>
                    <a:pt x="2489" y="2027"/>
                    <a:pt x="2676" y="2138"/>
                    <a:pt x="2874" y="2236"/>
                  </a:cubicBezTo>
                  <a:cubicBezTo>
                    <a:pt x="2907" y="2251"/>
                    <a:pt x="2957" y="2273"/>
                    <a:pt x="3008" y="2296"/>
                  </a:cubicBezTo>
                  <a:cubicBezTo>
                    <a:pt x="2906" y="2195"/>
                    <a:pt x="2795" y="2108"/>
                    <a:pt x="2686" y="2019"/>
                  </a:cubicBezTo>
                  <a:lnTo>
                    <a:pt x="2521" y="1884"/>
                  </a:lnTo>
                  <a:cubicBezTo>
                    <a:pt x="2278" y="1690"/>
                    <a:pt x="2041" y="1497"/>
                    <a:pt x="1814" y="1288"/>
                  </a:cubicBezTo>
                  <a:cubicBezTo>
                    <a:pt x="1607" y="1099"/>
                    <a:pt x="1444" y="934"/>
                    <a:pt x="1300" y="771"/>
                  </a:cubicBezTo>
                  <a:cubicBezTo>
                    <a:pt x="1235" y="697"/>
                    <a:pt x="1175" y="623"/>
                    <a:pt x="1118" y="546"/>
                  </a:cubicBezTo>
                  <a:cubicBezTo>
                    <a:pt x="1021" y="424"/>
                    <a:pt x="932" y="299"/>
                    <a:pt x="848" y="169"/>
                  </a:cubicBezTo>
                  <a:cubicBezTo>
                    <a:pt x="812" y="113"/>
                    <a:pt x="777" y="58"/>
                    <a:pt x="744" y="1"/>
                  </a:cubicBezTo>
                  <a:close/>
                </a:path>
              </a:pathLst>
            </a:custGeom>
            <a:solidFill>
              <a:srgbClr val="8490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67" name="Google Shape;4367;p16"/>
            <p:cNvSpPr/>
            <p:nvPr/>
          </p:nvSpPr>
          <p:spPr>
            <a:xfrm>
              <a:off x="3459650" y="201000"/>
              <a:ext cx="234600" cy="136900"/>
            </a:xfrm>
            <a:custGeom>
              <a:avLst/>
              <a:gdLst/>
              <a:ahLst/>
              <a:cxnLst/>
              <a:rect l="l" t="t" r="r" b="b"/>
              <a:pathLst>
                <a:path w="9384" h="5476" extrusionOk="0">
                  <a:moveTo>
                    <a:pt x="6615" y="1"/>
                  </a:moveTo>
                  <a:cubicBezTo>
                    <a:pt x="6585" y="1"/>
                    <a:pt x="6556" y="1"/>
                    <a:pt x="6527" y="3"/>
                  </a:cubicBezTo>
                  <a:cubicBezTo>
                    <a:pt x="6438" y="9"/>
                    <a:pt x="6350" y="18"/>
                    <a:pt x="6264" y="32"/>
                  </a:cubicBezTo>
                  <a:cubicBezTo>
                    <a:pt x="6011" y="76"/>
                    <a:pt x="5746" y="164"/>
                    <a:pt x="5453" y="298"/>
                  </a:cubicBezTo>
                  <a:cubicBezTo>
                    <a:pt x="5122" y="451"/>
                    <a:pt x="4783" y="650"/>
                    <a:pt x="4352" y="937"/>
                  </a:cubicBezTo>
                  <a:lnTo>
                    <a:pt x="4110" y="1102"/>
                  </a:lnTo>
                  <a:lnTo>
                    <a:pt x="3867" y="1267"/>
                  </a:lnTo>
                  <a:lnTo>
                    <a:pt x="3820" y="1302"/>
                  </a:lnTo>
                  <a:cubicBezTo>
                    <a:pt x="3676" y="1398"/>
                    <a:pt x="3542" y="1488"/>
                    <a:pt x="3404" y="1569"/>
                  </a:cubicBezTo>
                  <a:cubicBezTo>
                    <a:pt x="2923" y="1852"/>
                    <a:pt x="2392" y="2030"/>
                    <a:pt x="1931" y="2173"/>
                  </a:cubicBezTo>
                  <a:lnTo>
                    <a:pt x="1688" y="2247"/>
                  </a:lnTo>
                  <a:cubicBezTo>
                    <a:pt x="1264" y="2376"/>
                    <a:pt x="826" y="2510"/>
                    <a:pt x="416" y="2698"/>
                  </a:cubicBezTo>
                  <a:cubicBezTo>
                    <a:pt x="322" y="2742"/>
                    <a:pt x="227" y="2791"/>
                    <a:pt x="130" y="2847"/>
                  </a:cubicBezTo>
                  <a:cubicBezTo>
                    <a:pt x="87" y="2872"/>
                    <a:pt x="44" y="2899"/>
                    <a:pt x="0" y="2928"/>
                  </a:cubicBezTo>
                  <a:lnTo>
                    <a:pt x="0" y="2935"/>
                  </a:lnTo>
                  <a:cubicBezTo>
                    <a:pt x="6" y="2935"/>
                    <a:pt x="6" y="2939"/>
                    <a:pt x="6" y="2940"/>
                  </a:cubicBezTo>
                  <a:lnTo>
                    <a:pt x="8" y="2940"/>
                  </a:lnTo>
                  <a:lnTo>
                    <a:pt x="51" y="2955"/>
                  </a:lnTo>
                  <a:lnTo>
                    <a:pt x="95" y="2968"/>
                  </a:lnTo>
                  <a:lnTo>
                    <a:pt x="200" y="2996"/>
                  </a:lnTo>
                  <a:lnTo>
                    <a:pt x="245" y="3011"/>
                  </a:lnTo>
                  <a:lnTo>
                    <a:pt x="291" y="3025"/>
                  </a:lnTo>
                  <a:cubicBezTo>
                    <a:pt x="331" y="3040"/>
                    <a:pt x="355" y="3048"/>
                    <a:pt x="382" y="3054"/>
                  </a:cubicBezTo>
                  <a:cubicBezTo>
                    <a:pt x="489" y="3086"/>
                    <a:pt x="605" y="3107"/>
                    <a:pt x="746" y="3126"/>
                  </a:cubicBezTo>
                  <a:cubicBezTo>
                    <a:pt x="857" y="3136"/>
                    <a:pt x="969" y="3140"/>
                    <a:pt x="1079" y="3140"/>
                  </a:cubicBezTo>
                  <a:cubicBezTo>
                    <a:pt x="1327" y="3140"/>
                    <a:pt x="1571" y="3119"/>
                    <a:pt x="1803" y="3094"/>
                  </a:cubicBezTo>
                  <a:cubicBezTo>
                    <a:pt x="1909" y="3084"/>
                    <a:pt x="2014" y="3071"/>
                    <a:pt x="2120" y="3058"/>
                  </a:cubicBezTo>
                  <a:lnTo>
                    <a:pt x="2240" y="3044"/>
                  </a:lnTo>
                  <a:cubicBezTo>
                    <a:pt x="2464" y="3018"/>
                    <a:pt x="2686" y="2992"/>
                    <a:pt x="2910" y="2972"/>
                  </a:cubicBezTo>
                  <a:cubicBezTo>
                    <a:pt x="3047" y="2962"/>
                    <a:pt x="3207" y="2950"/>
                    <a:pt x="3368" y="2950"/>
                  </a:cubicBezTo>
                  <a:cubicBezTo>
                    <a:pt x="3385" y="2950"/>
                    <a:pt x="3402" y="2950"/>
                    <a:pt x="3419" y="2951"/>
                  </a:cubicBezTo>
                  <a:cubicBezTo>
                    <a:pt x="3585" y="2955"/>
                    <a:pt x="3751" y="2971"/>
                    <a:pt x="3919" y="2989"/>
                  </a:cubicBezTo>
                  <a:lnTo>
                    <a:pt x="3980" y="2996"/>
                  </a:lnTo>
                  <a:cubicBezTo>
                    <a:pt x="4452" y="3044"/>
                    <a:pt x="4920" y="3101"/>
                    <a:pt x="5375" y="3165"/>
                  </a:cubicBezTo>
                  <a:cubicBezTo>
                    <a:pt x="5618" y="3199"/>
                    <a:pt x="5861" y="3235"/>
                    <a:pt x="6102" y="3272"/>
                  </a:cubicBezTo>
                  <a:lnTo>
                    <a:pt x="6225" y="3291"/>
                  </a:lnTo>
                  <a:lnTo>
                    <a:pt x="6263" y="3295"/>
                  </a:lnTo>
                  <a:cubicBezTo>
                    <a:pt x="6439" y="3323"/>
                    <a:pt x="6616" y="3351"/>
                    <a:pt x="6788" y="3391"/>
                  </a:cubicBezTo>
                  <a:cubicBezTo>
                    <a:pt x="7015" y="3445"/>
                    <a:pt x="7203" y="3502"/>
                    <a:pt x="7380" y="3571"/>
                  </a:cubicBezTo>
                  <a:cubicBezTo>
                    <a:pt x="7597" y="3657"/>
                    <a:pt x="7784" y="3746"/>
                    <a:pt x="7947" y="3845"/>
                  </a:cubicBezTo>
                  <a:cubicBezTo>
                    <a:pt x="8238" y="4023"/>
                    <a:pt x="8488" y="4229"/>
                    <a:pt x="8689" y="4457"/>
                  </a:cubicBezTo>
                  <a:cubicBezTo>
                    <a:pt x="8733" y="4507"/>
                    <a:pt x="8775" y="4559"/>
                    <a:pt x="8816" y="4614"/>
                  </a:cubicBezTo>
                  <a:cubicBezTo>
                    <a:pt x="8884" y="4706"/>
                    <a:pt x="8950" y="4799"/>
                    <a:pt x="9006" y="4897"/>
                  </a:cubicBezTo>
                  <a:cubicBezTo>
                    <a:pt x="9056" y="4981"/>
                    <a:pt x="9101" y="5068"/>
                    <a:pt x="9142" y="5155"/>
                  </a:cubicBezTo>
                  <a:cubicBezTo>
                    <a:pt x="9193" y="5260"/>
                    <a:pt x="9234" y="5368"/>
                    <a:pt x="9272" y="5476"/>
                  </a:cubicBezTo>
                  <a:cubicBezTo>
                    <a:pt x="9306" y="5374"/>
                    <a:pt x="9325" y="5262"/>
                    <a:pt x="9342" y="5122"/>
                  </a:cubicBezTo>
                  <a:cubicBezTo>
                    <a:pt x="9384" y="4660"/>
                    <a:pt x="9358" y="4157"/>
                    <a:pt x="9262" y="3585"/>
                  </a:cubicBezTo>
                  <a:cubicBezTo>
                    <a:pt x="9154" y="2956"/>
                    <a:pt x="8963" y="2329"/>
                    <a:pt x="8707" y="1770"/>
                  </a:cubicBezTo>
                  <a:cubicBezTo>
                    <a:pt x="8528" y="1382"/>
                    <a:pt x="8330" y="1055"/>
                    <a:pt x="8100" y="773"/>
                  </a:cubicBezTo>
                  <a:lnTo>
                    <a:pt x="8058" y="729"/>
                  </a:lnTo>
                  <a:cubicBezTo>
                    <a:pt x="7914" y="565"/>
                    <a:pt x="7769" y="430"/>
                    <a:pt x="7614" y="319"/>
                  </a:cubicBezTo>
                  <a:cubicBezTo>
                    <a:pt x="7573" y="291"/>
                    <a:pt x="7511" y="249"/>
                    <a:pt x="7443" y="213"/>
                  </a:cubicBezTo>
                  <a:cubicBezTo>
                    <a:pt x="7383" y="181"/>
                    <a:pt x="7321" y="148"/>
                    <a:pt x="7257" y="124"/>
                  </a:cubicBezTo>
                  <a:cubicBezTo>
                    <a:pt x="7168" y="89"/>
                    <a:pt x="7096" y="66"/>
                    <a:pt x="7022" y="48"/>
                  </a:cubicBezTo>
                  <a:cubicBezTo>
                    <a:pt x="6946" y="32"/>
                    <a:pt x="6873" y="18"/>
                    <a:pt x="6797" y="9"/>
                  </a:cubicBezTo>
                  <a:cubicBezTo>
                    <a:pt x="6737" y="4"/>
                    <a:pt x="6676" y="1"/>
                    <a:pt x="6615" y="1"/>
                  </a:cubicBezTo>
                  <a:close/>
                </a:path>
              </a:pathLst>
            </a:custGeom>
            <a:solidFill>
              <a:srgbClr val="8490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68" name="Google Shape;4368;p16"/>
            <p:cNvSpPr/>
            <p:nvPr/>
          </p:nvSpPr>
          <p:spPr>
            <a:xfrm>
              <a:off x="4056975" y="-178975"/>
              <a:ext cx="25900" cy="170250"/>
            </a:xfrm>
            <a:custGeom>
              <a:avLst/>
              <a:gdLst/>
              <a:ahLst/>
              <a:cxnLst/>
              <a:rect l="l" t="t" r="r" b="b"/>
              <a:pathLst>
                <a:path w="1036" h="6810" extrusionOk="0">
                  <a:moveTo>
                    <a:pt x="1036" y="0"/>
                  </a:moveTo>
                  <a:lnTo>
                    <a:pt x="1036" y="0"/>
                  </a:lnTo>
                  <a:cubicBezTo>
                    <a:pt x="950" y="110"/>
                    <a:pt x="898" y="240"/>
                    <a:pt x="856" y="354"/>
                  </a:cubicBezTo>
                  <a:cubicBezTo>
                    <a:pt x="749" y="645"/>
                    <a:pt x="654" y="936"/>
                    <a:pt x="575" y="1218"/>
                  </a:cubicBezTo>
                  <a:cubicBezTo>
                    <a:pt x="375" y="1894"/>
                    <a:pt x="224" y="2584"/>
                    <a:pt x="125" y="3272"/>
                  </a:cubicBezTo>
                  <a:cubicBezTo>
                    <a:pt x="29" y="3970"/>
                    <a:pt x="0" y="4581"/>
                    <a:pt x="39" y="5141"/>
                  </a:cubicBezTo>
                  <a:cubicBezTo>
                    <a:pt x="89" y="5817"/>
                    <a:pt x="221" y="6343"/>
                    <a:pt x="448" y="6793"/>
                  </a:cubicBezTo>
                  <a:lnTo>
                    <a:pt x="458" y="6810"/>
                  </a:lnTo>
                  <a:cubicBezTo>
                    <a:pt x="537" y="6679"/>
                    <a:pt x="589" y="6528"/>
                    <a:pt x="631" y="6375"/>
                  </a:cubicBezTo>
                  <a:cubicBezTo>
                    <a:pt x="786" y="5795"/>
                    <a:pt x="812" y="5180"/>
                    <a:pt x="813" y="4656"/>
                  </a:cubicBezTo>
                  <a:cubicBezTo>
                    <a:pt x="813" y="4263"/>
                    <a:pt x="797" y="3851"/>
                    <a:pt x="782" y="3456"/>
                  </a:cubicBezTo>
                  <a:lnTo>
                    <a:pt x="779" y="3420"/>
                  </a:lnTo>
                  <a:cubicBezTo>
                    <a:pt x="759" y="2902"/>
                    <a:pt x="733" y="2314"/>
                    <a:pt x="754" y="1743"/>
                  </a:cubicBezTo>
                  <a:cubicBezTo>
                    <a:pt x="774" y="1173"/>
                    <a:pt x="826" y="752"/>
                    <a:pt x="925" y="368"/>
                  </a:cubicBezTo>
                  <a:cubicBezTo>
                    <a:pt x="957" y="245"/>
                    <a:pt x="994" y="121"/>
                    <a:pt x="1036" y="0"/>
                  </a:cubicBezTo>
                  <a:close/>
                </a:path>
              </a:pathLst>
            </a:custGeom>
            <a:solidFill>
              <a:srgbClr val="8490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69" name="Google Shape;4369;p16"/>
            <p:cNvSpPr/>
            <p:nvPr/>
          </p:nvSpPr>
          <p:spPr>
            <a:xfrm>
              <a:off x="4278875" y="192600"/>
              <a:ext cx="104875" cy="187450"/>
            </a:xfrm>
            <a:custGeom>
              <a:avLst/>
              <a:gdLst/>
              <a:ahLst/>
              <a:cxnLst/>
              <a:rect l="l" t="t" r="r" b="b"/>
              <a:pathLst>
                <a:path w="4195" h="7498" extrusionOk="0">
                  <a:moveTo>
                    <a:pt x="1938" y="0"/>
                  </a:moveTo>
                  <a:cubicBezTo>
                    <a:pt x="1905" y="2"/>
                    <a:pt x="1878" y="10"/>
                    <a:pt x="1859" y="29"/>
                  </a:cubicBezTo>
                  <a:cubicBezTo>
                    <a:pt x="1819" y="65"/>
                    <a:pt x="1813" y="122"/>
                    <a:pt x="1846" y="173"/>
                  </a:cubicBezTo>
                  <a:cubicBezTo>
                    <a:pt x="1751" y="140"/>
                    <a:pt x="1648" y="123"/>
                    <a:pt x="1534" y="123"/>
                  </a:cubicBezTo>
                  <a:cubicBezTo>
                    <a:pt x="1356" y="123"/>
                    <a:pt x="1152" y="164"/>
                    <a:pt x="921" y="246"/>
                  </a:cubicBezTo>
                  <a:cubicBezTo>
                    <a:pt x="633" y="345"/>
                    <a:pt x="331" y="500"/>
                    <a:pt x="1" y="723"/>
                  </a:cubicBezTo>
                  <a:cubicBezTo>
                    <a:pt x="22" y="744"/>
                    <a:pt x="38" y="751"/>
                    <a:pt x="58" y="759"/>
                  </a:cubicBezTo>
                  <a:cubicBezTo>
                    <a:pt x="97" y="773"/>
                    <a:pt x="138" y="786"/>
                    <a:pt x="180" y="797"/>
                  </a:cubicBezTo>
                  <a:cubicBezTo>
                    <a:pt x="238" y="809"/>
                    <a:pt x="294" y="820"/>
                    <a:pt x="351" y="823"/>
                  </a:cubicBezTo>
                  <a:cubicBezTo>
                    <a:pt x="384" y="826"/>
                    <a:pt x="417" y="827"/>
                    <a:pt x="449" y="827"/>
                  </a:cubicBezTo>
                  <a:cubicBezTo>
                    <a:pt x="468" y="827"/>
                    <a:pt x="487" y="827"/>
                    <a:pt x="506" y="826"/>
                  </a:cubicBezTo>
                  <a:cubicBezTo>
                    <a:pt x="584" y="822"/>
                    <a:pt x="661" y="816"/>
                    <a:pt x="739" y="812"/>
                  </a:cubicBezTo>
                  <a:lnTo>
                    <a:pt x="786" y="807"/>
                  </a:lnTo>
                  <a:cubicBezTo>
                    <a:pt x="890" y="799"/>
                    <a:pt x="992" y="792"/>
                    <a:pt x="1094" y="787"/>
                  </a:cubicBezTo>
                  <a:cubicBezTo>
                    <a:pt x="1109" y="787"/>
                    <a:pt x="1125" y="787"/>
                    <a:pt x="1140" y="787"/>
                  </a:cubicBezTo>
                  <a:cubicBezTo>
                    <a:pt x="1309" y="787"/>
                    <a:pt x="1456" y="809"/>
                    <a:pt x="1589" y="855"/>
                  </a:cubicBezTo>
                  <a:cubicBezTo>
                    <a:pt x="1875" y="957"/>
                    <a:pt x="2144" y="1139"/>
                    <a:pt x="2415" y="1415"/>
                  </a:cubicBezTo>
                  <a:cubicBezTo>
                    <a:pt x="2471" y="1468"/>
                    <a:pt x="2521" y="1526"/>
                    <a:pt x="2572" y="1582"/>
                  </a:cubicBezTo>
                  <a:cubicBezTo>
                    <a:pt x="2771" y="1807"/>
                    <a:pt x="2952" y="2063"/>
                    <a:pt x="3127" y="2360"/>
                  </a:cubicBezTo>
                  <a:cubicBezTo>
                    <a:pt x="3221" y="2517"/>
                    <a:pt x="3310" y="2680"/>
                    <a:pt x="3386" y="2847"/>
                  </a:cubicBezTo>
                  <a:cubicBezTo>
                    <a:pt x="3451" y="2988"/>
                    <a:pt x="3525" y="3154"/>
                    <a:pt x="3583" y="3330"/>
                  </a:cubicBezTo>
                  <a:cubicBezTo>
                    <a:pt x="3652" y="3538"/>
                    <a:pt x="3692" y="3700"/>
                    <a:pt x="3713" y="3857"/>
                  </a:cubicBezTo>
                  <a:cubicBezTo>
                    <a:pt x="3736" y="4039"/>
                    <a:pt x="3742" y="4210"/>
                    <a:pt x="3731" y="4364"/>
                  </a:cubicBezTo>
                  <a:cubicBezTo>
                    <a:pt x="3709" y="4680"/>
                    <a:pt x="3637" y="5010"/>
                    <a:pt x="3518" y="5350"/>
                  </a:cubicBezTo>
                  <a:cubicBezTo>
                    <a:pt x="3420" y="5618"/>
                    <a:pt x="3305" y="5885"/>
                    <a:pt x="3205" y="6116"/>
                  </a:cubicBezTo>
                  <a:cubicBezTo>
                    <a:pt x="3041" y="6495"/>
                    <a:pt x="2875" y="6882"/>
                    <a:pt x="2768" y="7282"/>
                  </a:cubicBezTo>
                  <a:cubicBezTo>
                    <a:pt x="2752" y="7350"/>
                    <a:pt x="2737" y="7419"/>
                    <a:pt x="2724" y="7486"/>
                  </a:cubicBezTo>
                  <a:cubicBezTo>
                    <a:pt x="2724" y="7491"/>
                    <a:pt x="2727" y="7495"/>
                    <a:pt x="2728" y="7498"/>
                  </a:cubicBezTo>
                  <a:lnTo>
                    <a:pt x="2730" y="7498"/>
                  </a:lnTo>
                  <a:lnTo>
                    <a:pt x="2794" y="7400"/>
                  </a:lnTo>
                  <a:lnTo>
                    <a:pt x="2987" y="7084"/>
                  </a:lnTo>
                  <a:cubicBezTo>
                    <a:pt x="3219" y="6695"/>
                    <a:pt x="3468" y="6271"/>
                    <a:pt x="3685" y="5817"/>
                  </a:cubicBezTo>
                  <a:cubicBezTo>
                    <a:pt x="3903" y="5361"/>
                    <a:pt x="4042" y="4967"/>
                    <a:pt x="4116" y="4579"/>
                  </a:cubicBezTo>
                  <a:cubicBezTo>
                    <a:pt x="4195" y="4161"/>
                    <a:pt x="4189" y="3725"/>
                    <a:pt x="4100" y="3285"/>
                  </a:cubicBezTo>
                  <a:cubicBezTo>
                    <a:pt x="4022" y="2912"/>
                    <a:pt x="3870" y="2528"/>
                    <a:pt x="3636" y="2112"/>
                  </a:cubicBezTo>
                  <a:cubicBezTo>
                    <a:pt x="3399" y="1697"/>
                    <a:pt x="3110" y="1325"/>
                    <a:pt x="2883" y="1046"/>
                  </a:cubicBezTo>
                  <a:cubicBezTo>
                    <a:pt x="2715" y="838"/>
                    <a:pt x="2541" y="637"/>
                    <a:pt x="2363" y="435"/>
                  </a:cubicBezTo>
                  <a:lnTo>
                    <a:pt x="2187" y="234"/>
                  </a:lnTo>
                  <a:lnTo>
                    <a:pt x="2010" y="33"/>
                  </a:lnTo>
                  <a:cubicBezTo>
                    <a:pt x="1993" y="15"/>
                    <a:pt x="1968" y="3"/>
                    <a:pt x="1938" y="0"/>
                  </a:cubicBezTo>
                  <a:close/>
                </a:path>
              </a:pathLst>
            </a:custGeom>
            <a:solidFill>
              <a:srgbClr val="8490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0" name="Google Shape;4370;p16"/>
            <p:cNvSpPr/>
            <p:nvPr/>
          </p:nvSpPr>
          <p:spPr>
            <a:xfrm>
              <a:off x="4228650" y="271700"/>
              <a:ext cx="38750" cy="99450"/>
            </a:xfrm>
            <a:custGeom>
              <a:avLst/>
              <a:gdLst/>
              <a:ahLst/>
              <a:cxnLst/>
              <a:rect l="l" t="t" r="r" b="b"/>
              <a:pathLst>
                <a:path w="1550" h="3978" extrusionOk="0">
                  <a:moveTo>
                    <a:pt x="114" y="0"/>
                  </a:moveTo>
                  <a:cubicBezTo>
                    <a:pt x="79" y="87"/>
                    <a:pt x="63" y="180"/>
                    <a:pt x="48" y="279"/>
                  </a:cubicBezTo>
                  <a:cubicBezTo>
                    <a:pt x="0" y="599"/>
                    <a:pt x="19" y="951"/>
                    <a:pt x="98" y="1325"/>
                  </a:cubicBezTo>
                  <a:cubicBezTo>
                    <a:pt x="165" y="1655"/>
                    <a:pt x="305" y="2004"/>
                    <a:pt x="509" y="2367"/>
                  </a:cubicBezTo>
                  <a:cubicBezTo>
                    <a:pt x="566" y="2464"/>
                    <a:pt x="628" y="2557"/>
                    <a:pt x="690" y="2649"/>
                  </a:cubicBezTo>
                  <a:lnTo>
                    <a:pt x="764" y="2762"/>
                  </a:lnTo>
                  <a:cubicBezTo>
                    <a:pt x="848" y="2892"/>
                    <a:pt x="932" y="3024"/>
                    <a:pt x="1013" y="3156"/>
                  </a:cubicBezTo>
                  <a:lnTo>
                    <a:pt x="1106" y="3301"/>
                  </a:lnTo>
                  <a:cubicBezTo>
                    <a:pt x="1253" y="3529"/>
                    <a:pt x="1396" y="3753"/>
                    <a:pt x="1541" y="3976"/>
                  </a:cubicBezTo>
                  <a:cubicBezTo>
                    <a:pt x="1542" y="3977"/>
                    <a:pt x="1544" y="3977"/>
                    <a:pt x="1546" y="3977"/>
                  </a:cubicBezTo>
                  <a:cubicBezTo>
                    <a:pt x="1547" y="3977"/>
                    <a:pt x="1549" y="3977"/>
                    <a:pt x="1550" y="3976"/>
                  </a:cubicBezTo>
                  <a:cubicBezTo>
                    <a:pt x="1480" y="3718"/>
                    <a:pt x="1391" y="3476"/>
                    <a:pt x="1286" y="3252"/>
                  </a:cubicBezTo>
                  <a:cubicBezTo>
                    <a:pt x="1185" y="3028"/>
                    <a:pt x="1070" y="2794"/>
                    <a:pt x="924" y="2520"/>
                  </a:cubicBezTo>
                  <a:cubicBezTo>
                    <a:pt x="822" y="2333"/>
                    <a:pt x="690" y="2087"/>
                    <a:pt x="578" y="1830"/>
                  </a:cubicBezTo>
                  <a:cubicBezTo>
                    <a:pt x="477" y="1593"/>
                    <a:pt x="402" y="1398"/>
                    <a:pt x="345" y="1211"/>
                  </a:cubicBezTo>
                  <a:cubicBezTo>
                    <a:pt x="220" y="803"/>
                    <a:pt x="142" y="398"/>
                    <a:pt x="114" y="0"/>
                  </a:cubicBezTo>
                  <a:close/>
                </a:path>
              </a:pathLst>
            </a:custGeom>
            <a:solidFill>
              <a:srgbClr val="8490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1" name="Google Shape;4371;p16"/>
            <p:cNvSpPr/>
            <p:nvPr/>
          </p:nvSpPr>
          <p:spPr>
            <a:xfrm>
              <a:off x="3453225" y="304975"/>
              <a:ext cx="218950" cy="81250"/>
            </a:xfrm>
            <a:custGeom>
              <a:avLst/>
              <a:gdLst/>
              <a:ahLst/>
              <a:cxnLst/>
              <a:rect l="l" t="t" r="r" b="b"/>
              <a:pathLst>
                <a:path w="8758" h="3250" extrusionOk="0">
                  <a:moveTo>
                    <a:pt x="1017" y="74"/>
                  </a:moveTo>
                  <a:lnTo>
                    <a:pt x="1017" y="74"/>
                  </a:lnTo>
                  <a:cubicBezTo>
                    <a:pt x="1021" y="75"/>
                    <a:pt x="1025" y="76"/>
                    <a:pt x="1029" y="77"/>
                  </a:cubicBezTo>
                  <a:lnTo>
                    <a:pt x="1029" y="77"/>
                  </a:lnTo>
                  <a:cubicBezTo>
                    <a:pt x="1025" y="76"/>
                    <a:pt x="1021" y="75"/>
                    <a:pt x="1017" y="74"/>
                  </a:cubicBezTo>
                  <a:close/>
                  <a:moveTo>
                    <a:pt x="5796" y="462"/>
                  </a:moveTo>
                  <a:lnTo>
                    <a:pt x="5796" y="462"/>
                  </a:lnTo>
                  <a:cubicBezTo>
                    <a:pt x="5793" y="463"/>
                    <a:pt x="5789" y="464"/>
                    <a:pt x="5786" y="465"/>
                  </a:cubicBezTo>
                  <a:lnTo>
                    <a:pt x="5786" y="465"/>
                  </a:lnTo>
                  <a:cubicBezTo>
                    <a:pt x="5789" y="464"/>
                    <a:pt x="5793" y="463"/>
                    <a:pt x="5796" y="462"/>
                  </a:cubicBezTo>
                  <a:close/>
                  <a:moveTo>
                    <a:pt x="8756" y="1825"/>
                  </a:moveTo>
                  <a:cubicBezTo>
                    <a:pt x="8756" y="1826"/>
                    <a:pt x="8755" y="1828"/>
                    <a:pt x="8756" y="1829"/>
                  </a:cubicBezTo>
                  <a:lnTo>
                    <a:pt x="8756" y="1825"/>
                  </a:lnTo>
                  <a:close/>
                  <a:moveTo>
                    <a:pt x="412" y="0"/>
                  </a:moveTo>
                  <a:cubicBezTo>
                    <a:pt x="395" y="0"/>
                    <a:pt x="379" y="0"/>
                    <a:pt x="362" y="1"/>
                  </a:cubicBezTo>
                  <a:lnTo>
                    <a:pt x="384" y="1"/>
                  </a:lnTo>
                  <a:cubicBezTo>
                    <a:pt x="301" y="2"/>
                    <a:pt x="220" y="8"/>
                    <a:pt x="140" y="22"/>
                  </a:cubicBezTo>
                  <a:cubicBezTo>
                    <a:pt x="92" y="30"/>
                    <a:pt x="48" y="40"/>
                    <a:pt x="0" y="53"/>
                  </a:cubicBezTo>
                  <a:cubicBezTo>
                    <a:pt x="0" y="58"/>
                    <a:pt x="5" y="63"/>
                    <a:pt x="5" y="67"/>
                  </a:cubicBezTo>
                  <a:cubicBezTo>
                    <a:pt x="12" y="84"/>
                    <a:pt x="20" y="103"/>
                    <a:pt x="29" y="119"/>
                  </a:cubicBezTo>
                  <a:cubicBezTo>
                    <a:pt x="51" y="152"/>
                    <a:pt x="76" y="182"/>
                    <a:pt x="101" y="212"/>
                  </a:cubicBezTo>
                  <a:cubicBezTo>
                    <a:pt x="154" y="268"/>
                    <a:pt x="201" y="314"/>
                    <a:pt x="249" y="357"/>
                  </a:cubicBezTo>
                  <a:lnTo>
                    <a:pt x="247" y="357"/>
                  </a:lnTo>
                  <a:cubicBezTo>
                    <a:pt x="362" y="462"/>
                    <a:pt x="484" y="561"/>
                    <a:pt x="609" y="652"/>
                  </a:cubicBezTo>
                  <a:cubicBezTo>
                    <a:pt x="767" y="771"/>
                    <a:pt x="931" y="886"/>
                    <a:pt x="1092" y="996"/>
                  </a:cubicBezTo>
                  <a:cubicBezTo>
                    <a:pt x="1455" y="1242"/>
                    <a:pt x="1823" y="1475"/>
                    <a:pt x="2196" y="1703"/>
                  </a:cubicBezTo>
                  <a:cubicBezTo>
                    <a:pt x="2518" y="1898"/>
                    <a:pt x="2843" y="2088"/>
                    <a:pt x="3170" y="2277"/>
                  </a:cubicBezTo>
                  <a:cubicBezTo>
                    <a:pt x="3364" y="2389"/>
                    <a:pt x="3558" y="2503"/>
                    <a:pt x="3755" y="2609"/>
                  </a:cubicBezTo>
                  <a:cubicBezTo>
                    <a:pt x="3748" y="2605"/>
                    <a:pt x="3740" y="2602"/>
                    <a:pt x="3735" y="2596"/>
                  </a:cubicBezTo>
                  <a:lnTo>
                    <a:pt x="3735" y="2596"/>
                  </a:lnTo>
                  <a:cubicBezTo>
                    <a:pt x="3967" y="2720"/>
                    <a:pt x="4207" y="2832"/>
                    <a:pt x="4453" y="2921"/>
                  </a:cubicBezTo>
                  <a:cubicBezTo>
                    <a:pt x="4673" y="3004"/>
                    <a:pt x="4898" y="3072"/>
                    <a:pt x="5126" y="3128"/>
                  </a:cubicBezTo>
                  <a:cubicBezTo>
                    <a:pt x="5124" y="3126"/>
                    <a:pt x="5119" y="3126"/>
                    <a:pt x="5116" y="3125"/>
                  </a:cubicBezTo>
                  <a:lnTo>
                    <a:pt x="5116" y="3125"/>
                  </a:lnTo>
                  <a:cubicBezTo>
                    <a:pt x="5313" y="3169"/>
                    <a:pt x="5513" y="3205"/>
                    <a:pt x="5715" y="3225"/>
                  </a:cubicBezTo>
                  <a:cubicBezTo>
                    <a:pt x="5875" y="3240"/>
                    <a:pt x="6033" y="3250"/>
                    <a:pt x="6193" y="3250"/>
                  </a:cubicBezTo>
                  <a:cubicBezTo>
                    <a:pt x="6227" y="3250"/>
                    <a:pt x="6261" y="3249"/>
                    <a:pt x="6296" y="3248"/>
                  </a:cubicBezTo>
                  <a:lnTo>
                    <a:pt x="6304" y="3248"/>
                  </a:lnTo>
                  <a:cubicBezTo>
                    <a:pt x="6500" y="3243"/>
                    <a:pt x="6696" y="3225"/>
                    <a:pt x="6887" y="3191"/>
                  </a:cubicBezTo>
                  <a:cubicBezTo>
                    <a:pt x="7067" y="3161"/>
                    <a:pt x="7244" y="3119"/>
                    <a:pt x="7422" y="3069"/>
                  </a:cubicBezTo>
                  <a:lnTo>
                    <a:pt x="7419" y="3069"/>
                  </a:lnTo>
                  <a:cubicBezTo>
                    <a:pt x="7422" y="3069"/>
                    <a:pt x="7422" y="3069"/>
                    <a:pt x="7423" y="3067"/>
                  </a:cubicBezTo>
                  <a:lnTo>
                    <a:pt x="7422" y="3067"/>
                  </a:lnTo>
                  <a:cubicBezTo>
                    <a:pt x="7425" y="3064"/>
                    <a:pt x="7430" y="3064"/>
                    <a:pt x="7433" y="3063"/>
                  </a:cubicBezTo>
                  <a:lnTo>
                    <a:pt x="7432" y="3063"/>
                  </a:lnTo>
                  <a:cubicBezTo>
                    <a:pt x="7623" y="3004"/>
                    <a:pt x="7811" y="2934"/>
                    <a:pt x="7992" y="2849"/>
                  </a:cubicBezTo>
                  <a:cubicBezTo>
                    <a:pt x="8180" y="2761"/>
                    <a:pt x="8364" y="2662"/>
                    <a:pt x="8539" y="2553"/>
                  </a:cubicBezTo>
                  <a:cubicBezTo>
                    <a:pt x="8543" y="2550"/>
                    <a:pt x="8546" y="2547"/>
                    <a:pt x="8551" y="2546"/>
                  </a:cubicBezTo>
                  <a:cubicBezTo>
                    <a:pt x="8552" y="2545"/>
                    <a:pt x="8553" y="2545"/>
                    <a:pt x="8556" y="2543"/>
                  </a:cubicBezTo>
                  <a:cubicBezTo>
                    <a:pt x="8607" y="2510"/>
                    <a:pt x="8657" y="2476"/>
                    <a:pt x="8704" y="2444"/>
                  </a:cubicBezTo>
                  <a:cubicBezTo>
                    <a:pt x="8739" y="2230"/>
                    <a:pt x="8757" y="2019"/>
                    <a:pt x="8753" y="1801"/>
                  </a:cubicBezTo>
                  <a:lnTo>
                    <a:pt x="8753" y="1801"/>
                  </a:lnTo>
                  <a:cubicBezTo>
                    <a:pt x="8753" y="1806"/>
                    <a:pt x="8753" y="1812"/>
                    <a:pt x="8752" y="1819"/>
                  </a:cubicBezTo>
                  <a:cubicBezTo>
                    <a:pt x="8747" y="1724"/>
                    <a:pt x="8740" y="1627"/>
                    <a:pt x="8724" y="1531"/>
                  </a:cubicBezTo>
                  <a:cubicBezTo>
                    <a:pt x="8711" y="1460"/>
                    <a:pt x="8696" y="1390"/>
                    <a:pt x="8676" y="1322"/>
                  </a:cubicBezTo>
                  <a:cubicBezTo>
                    <a:pt x="8657" y="1268"/>
                    <a:pt x="8640" y="1212"/>
                    <a:pt x="8615" y="1157"/>
                  </a:cubicBezTo>
                  <a:cubicBezTo>
                    <a:pt x="8589" y="1104"/>
                    <a:pt x="8565" y="1057"/>
                    <a:pt x="8536" y="1008"/>
                  </a:cubicBezTo>
                  <a:cubicBezTo>
                    <a:pt x="8508" y="960"/>
                    <a:pt x="8479" y="916"/>
                    <a:pt x="8443" y="874"/>
                  </a:cubicBezTo>
                  <a:cubicBezTo>
                    <a:pt x="8406" y="830"/>
                    <a:pt x="8365" y="787"/>
                    <a:pt x="8321" y="743"/>
                  </a:cubicBezTo>
                  <a:cubicBezTo>
                    <a:pt x="8266" y="697"/>
                    <a:pt x="8212" y="652"/>
                    <a:pt x="8151" y="613"/>
                  </a:cubicBezTo>
                  <a:cubicBezTo>
                    <a:pt x="8098" y="578"/>
                    <a:pt x="8044" y="547"/>
                    <a:pt x="7989" y="515"/>
                  </a:cubicBezTo>
                  <a:cubicBezTo>
                    <a:pt x="7910" y="478"/>
                    <a:pt x="7828" y="442"/>
                    <a:pt x="7746" y="413"/>
                  </a:cubicBezTo>
                  <a:cubicBezTo>
                    <a:pt x="7651" y="381"/>
                    <a:pt x="7554" y="354"/>
                    <a:pt x="7458" y="328"/>
                  </a:cubicBezTo>
                  <a:lnTo>
                    <a:pt x="7458" y="328"/>
                  </a:lnTo>
                  <a:cubicBezTo>
                    <a:pt x="7465" y="331"/>
                    <a:pt x="7472" y="333"/>
                    <a:pt x="7479" y="336"/>
                  </a:cubicBezTo>
                  <a:cubicBezTo>
                    <a:pt x="7353" y="307"/>
                    <a:pt x="7225" y="282"/>
                    <a:pt x="7096" y="274"/>
                  </a:cubicBezTo>
                  <a:cubicBezTo>
                    <a:pt x="7027" y="269"/>
                    <a:pt x="6957" y="268"/>
                    <a:pt x="6886" y="268"/>
                  </a:cubicBezTo>
                  <a:cubicBezTo>
                    <a:pt x="6864" y="268"/>
                    <a:pt x="6842" y="268"/>
                    <a:pt x="6820" y="268"/>
                  </a:cubicBezTo>
                  <a:cubicBezTo>
                    <a:pt x="6642" y="275"/>
                    <a:pt x="6464" y="297"/>
                    <a:pt x="6290" y="334"/>
                  </a:cubicBezTo>
                  <a:cubicBezTo>
                    <a:pt x="6119" y="369"/>
                    <a:pt x="5949" y="417"/>
                    <a:pt x="5781" y="467"/>
                  </a:cubicBezTo>
                  <a:lnTo>
                    <a:pt x="5781" y="467"/>
                  </a:lnTo>
                  <a:cubicBezTo>
                    <a:pt x="5783" y="466"/>
                    <a:pt x="5784" y="465"/>
                    <a:pt x="5786" y="465"/>
                  </a:cubicBezTo>
                  <a:lnTo>
                    <a:pt x="5786" y="465"/>
                  </a:lnTo>
                  <a:cubicBezTo>
                    <a:pt x="5571" y="530"/>
                    <a:pt x="5359" y="602"/>
                    <a:pt x="5142" y="669"/>
                  </a:cubicBezTo>
                  <a:cubicBezTo>
                    <a:pt x="4948" y="728"/>
                    <a:pt x="4752" y="785"/>
                    <a:pt x="4552" y="824"/>
                  </a:cubicBezTo>
                  <a:cubicBezTo>
                    <a:pt x="4342" y="865"/>
                    <a:pt x="4130" y="893"/>
                    <a:pt x="3918" y="893"/>
                  </a:cubicBezTo>
                  <a:cubicBezTo>
                    <a:pt x="3907" y="893"/>
                    <a:pt x="3897" y="893"/>
                    <a:pt x="3887" y="893"/>
                  </a:cubicBezTo>
                  <a:cubicBezTo>
                    <a:pt x="3690" y="891"/>
                    <a:pt x="3495" y="870"/>
                    <a:pt x="3302" y="827"/>
                  </a:cubicBezTo>
                  <a:cubicBezTo>
                    <a:pt x="2522" y="648"/>
                    <a:pt x="1804" y="265"/>
                    <a:pt x="1029" y="77"/>
                  </a:cubicBezTo>
                  <a:lnTo>
                    <a:pt x="1029" y="77"/>
                  </a:lnTo>
                  <a:cubicBezTo>
                    <a:pt x="1032" y="78"/>
                    <a:pt x="1036" y="79"/>
                    <a:pt x="1039" y="81"/>
                  </a:cubicBezTo>
                  <a:cubicBezTo>
                    <a:pt x="924" y="55"/>
                    <a:pt x="810" y="32"/>
                    <a:pt x="695" y="18"/>
                  </a:cubicBezTo>
                  <a:cubicBezTo>
                    <a:pt x="600" y="7"/>
                    <a:pt x="507" y="0"/>
                    <a:pt x="412" y="0"/>
                  </a:cubicBezTo>
                  <a:close/>
                </a:path>
              </a:pathLst>
            </a:custGeom>
            <a:solidFill>
              <a:srgbClr val="CED2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2" name="Google Shape;4372;p16"/>
            <p:cNvSpPr/>
            <p:nvPr/>
          </p:nvSpPr>
          <p:spPr>
            <a:xfrm>
              <a:off x="3666825" y="368900"/>
              <a:ext cx="75" cy="50"/>
            </a:xfrm>
            <a:custGeom>
              <a:avLst/>
              <a:gdLst/>
              <a:ahLst/>
              <a:cxnLst/>
              <a:rect l="l" t="t" r="r" b="b"/>
              <a:pathLst>
                <a:path w="3" h="2" extrusionOk="0">
                  <a:moveTo>
                    <a:pt x="2" y="0"/>
                  </a:moveTo>
                  <a:cubicBezTo>
                    <a:pt x="1" y="0"/>
                    <a:pt x="1" y="0"/>
                    <a:pt x="1" y="2"/>
                  </a:cubicBezTo>
                  <a:cubicBezTo>
                    <a:pt x="1" y="0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CED2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3" name="Google Shape;4373;p16"/>
            <p:cNvSpPr/>
            <p:nvPr/>
          </p:nvSpPr>
          <p:spPr>
            <a:xfrm>
              <a:off x="3666825" y="368725"/>
              <a:ext cx="350" cy="200"/>
            </a:xfrm>
            <a:custGeom>
              <a:avLst/>
              <a:gdLst/>
              <a:ahLst/>
              <a:cxnLst/>
              <a:rect l="l" t="t" r="r" b="b"/>
              <a:pathLst>
                <a:path w="14" h="8" extrusionOk="0">
                  <a:moveTo>
                    <a:pt x="14" y="0"/>
                  </a:moveTo>
                  <a:cubicBezTo>
                    <a:pt x="13" y="0"/>
                    <a:pt x="13" y="0"/>
                    <a:pt x="13" y="1"/>
                  </a:cubicBezTo>
                  <a:lnTo>
                    <a:pt x="13" y="1"/>
                  </a:lnTo>
                  <a:cubicBezTo>
                    <a:pt x="13" y="1"/>
                    <a:pt x="13" y="0"/>
                    <a:pt x="14" y="0"/>
                  </a:cubicBezTo>
                  <a:close/>
                  <a:moveTo>
                    <a:pt x="13" y="1"/>
                  </a:moveTo>
                  <a:cubicBezTo>
                    <a:pt x="12" y="1"/>
                    <a:pt x="11" y="1"/>
                    <a:pt x="10" y="2"/>
                  </a:cubicBezTo>
                  <a:lnTo>
                    <a:pt x="10" y="2"/>
                  </a:lnTo>
                  <a:cubicBezTo>
                    <a:pt x="12" y="2"/>
                    <a:pt x="12" y="1"/>
                    <a:pt x="13" y="1"/>
                  </a:cubicBezTo>
                  <a:close/>
                  <a:moveTo>
                    <a:pt x="10" y="2"/>
                  </a:moveTo>
                  <a:cubicBezTo>
                    <a:pt x="10" y="2"/>
                    <a:pt x="10" y="2"/>
                    <a:pt x="9" y="2"/>
                  </a:cubicBezTo>
                  <a:cubicBezTo>
                    <a:pt x="8" y="2"/>
                    <a:pt x="7" y="3"/>
                    <a:pt x="5" y="4"/>
                  </a:cubicBezTo>
                  <a:lnTo>
                    <a:pt x="5" y="4"/>
                  </a:lnTo>
                  <a:cubicBezTo>
                    <a:pt x="7" y="3"/>
                    <a:pt x="9" y="2"/>
                    <a:pt x="10" y="2"/>
                  </a:cubicBezTo>
                  <a:close/>
                  <a:moveTo>
                    <a:pt x="5" y="4"/>
                  </a:moveTo>
                  <a:lnTo>
                    <a:pt x="5" y="4"/>
                  </a:lnTo>
                  <a:cubicBezTo>
                    <a:pt x="4" y="5"/>
                    <a:pt x="3" y="6"/>
                    <a:pt x="1" y="7"/>
                  </a:cubicBezTo>
                  <a:cubicBezTo>
                    <a:pt x="3" y="6"/>
                    <a:pt x="4" y="5"/>
                    <a:pt x="5" y="4"/>
                  </a:cubicBezTo>
                  <a:close/>
                </a:path>
              </a:pathLst>
            </a:custGeom>
            <a:solidFill>
              <a:srgbClr val="CED2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4" name="Google Shape;4374;p16"/>
            <p:cNvSpPr/>
            <p:nvPr/>
          </p:nvSpPr>
          <p:spPr>
            <a:xfrm>
              <a:off x="3900275" y="569200"/>
              <a:ext cx="162250" cy="250250"/>
            </a:xfrm>
            <a:custGeom>
              <a:avLst/>
              <a:gdLst/>
              <a:ahLst/>
              <a:cxnLst/>
              <a:rect l="l" t="t" r="r" b="b"/>
              <a:pathLst>
                <a:path w="6490" h="10010" extrusionOk="0">
                  <a:moveTo>
                    <a:pt x="3336" y="7825"/>
                  </a:moveTo>
                  <a:lnTo>
                    <a:pt x="3336" y="7825"/>
                  </a:lnTo>
                  <a:cubicBezTo>
                    <a:pt x="3340" y="7831"/>
                    <a:pt x="3346" y="7834"/>
                    <a:pt x="3353" y="7839"/>
                  </a:cubicBezTo>
                  <a:cubicBezTo>
                    <a:pt x="3347" y="7835"/>
                    <a:pt x="3341" y="7830"/>
                    <a:pt x="3336" y="7825"/>
                  </a:cubicBezTo>
                  <a:close/>
                  <a:moveTo>
                    <a:pt x="3256" y="0"/>
                  </a:moveTo>
                  <a:cubicBezTo>
                    <a:pt x="3192" y="0"/>
                    <a:pt x="3128" y="2"/>
                    <a:pt x="3065" y="6"/>
                  </a:cubicBezTo>
                  <a:cubicBezTo>
                    <a:pt x="3061" y="6"/>
                    <a:pt x="3059" y="7"/>
                    <a:pt x="3056" y="7"/>
                  </a:cubicBezTo>
                  <a:cubicBezTo>
                    <a:pt x="3054" y="7"/>
                    <a:pt x="3053" y="6"/>
                    <a:pt x="3051" y="6"/>
                  </a:cubicBezTo>
                  <a:lnTo>
                    <a:pt x="3048" y="6"/>
                  </a:lnTo>
                  <a:cubicBezTo>
                    <a:pt x="2899" y="20"/>
                    <a:pt x="2751" y="42"/>
                    <a:pt x="2607" y="76"/>
                  </a:cubicBezTo>
                  <a:cubicBezTo>
                    <a:pt x="2471" y="108"/>
                    <a:pt x="2339" y="148"/>
                    <a:pt x="2205" y="194"/>
                  </a:cubicBezTo>
                  <a:cubicBezTo>
                    <a:pt x="2050" y="253"/>
                    <a:pt x="1893" y="320"/>
                    <a:pt x="1745" y="401"/>
                  </a:cubicBezTo>
                  <a:cubicBezTo>
                    <a:pt x="1592" y="483"/>
                    <a:pt x="1442" y="573"/>
                    <a:pt x="1299" y="675"/>
                  </a:cubicBezTo>
                  <a:cubicBezTo>
                    <a:pt x="1304" y="669"/>
                    <a:pt x="1312" y="667"/>
                    <a:pt x="1317" y="661"/>
                  </a:cubicBezTo>
                  <a:lnTo>
                    <a:pt x="1317" y="661"/>
                  </a:lnTo>
                  <a:cubicBezTo>
                    <a:pt x="1050" y="849"/>
                    <a:pt x="810" y="1067"/>
                    <a:pt x="599" y="1313"/>
                  </a:cubicBezTo>
                  <a:lnTo>
                    <a:pt x="602" y="1309"/>
                  </a:lnTo>
                  <a:lnTo>
                    <a:pt x="602" y="1309"/>
                  </a:lnTo>
                  <a:cubicBezTo>
                    <a:pt x="517" y="1412"/>
                    <a:pt x="438" y="1517"/>
                    <a:pt x="371" y="1630"/>
                  </a:cubicBezTo>
                  <a:cubicBezTo>
                    <a:pt x="310" y="1724"/>
                    <a:pt x="263" y="1817"/>
                    <a:pt x="216" y="1918"/>
                  </a:cubicBezTo>
                  <a:cubicBezTo>
                    <a:pt x="216" y="1918"/>
                    <a:pt x="216" y="1919"/>
                    <a:pt x="214" y="1919"/>
                  </a:cubicBezTo>
                  <a:cubicBezTo>
                    <a:pt x="214" y="1922"/>
                    <a:pt x="213" y="1922"/>
                    <a:pt x="213" y="1923"/>
                  </a:cubicBezTo>
                  <a:cubicBezTo>
                    <a:pt x="140" y="2094"/>
                    <a:pt x="84" y="2269"/>
                    <a:pt x="48" y="2453"/>
                  </a:cubicBezTo>
                  <a:lnTo>
                    <a:pt x="48" y="2455"/>
                  </a:lnTo>
                  <a:cubicBezTo>
                    <a:pt x="48" y="2458"/>
                    <a:pt x="46" y="2462"/>
                    <a:pt x="46" y="2463"/>
                  </a:cubicBezTo>
                  <a:cubicBezTo>
                    <a:pt x="10" y="2683"/>
                    <a:pt x="0" y="2906"/>
                    <a:pt x="19" y="3128"/>
                  </a:cubicBezTo>
                  <a:cubicBezTo>
                    <a:pt x="49" y="3426"/>
                    <a:pt x="121" y="3714"/>
                    <a:pt x="223" y="3994"/>
                  </a:cubicBezTo>
                  <a:cubicBezTo>
                    <a:pt x="408" y="4483"/>
                    <a:pt x="672" y="4934"/>
                    <a:pt x="974" y="5358"/>
                  </a:cubicBezTo>
                  <a:cubicBezTo>
                    <a:pt x="968" y="5352"/>
                    <a:pt x="965" y="5345"/>
                    <a:pt x="960" y="5340"/>
                  </a:cubicBezTo>
                  <a:lnTo>
                    <a:pt x="960" y="5340"/>
                  </a:lnTo>
                  <a:cubicBezTo>
                    <a:pt x="1168" y="5630"/>
                    <a:pt x="1392" y="5909"/>
                    <a:pt x="1628" y="6178"/>
                  </a:cubicBezTo>
                  <a:cubicBezTo>
                    <a:pt x="1745" y="6308"/>
                    <a:pt x="1867" y="6440"/>
                    <a:pt x="1994" y="6571"/>
                  </a:cubicBezTo>
                  <a:cubicBezTo>
                    <a:pt x="2166" y="6754"/>
                    <a:pt x="2344" y="6930"/>
                    <a:pt x="2525" y="7105"/>
                  </a:cubicBezTo>
                  <a:cubicBezTo>
                    <a:pt x="2787" y="7353"/>
                    <a:pt x="3056" y="7594"/>
                    <a:pt x="3336" y="7825"/>
                  </a:cubicBezTo>
                  <a:lnTo>
                    <a:pt x="3336" y="7825"/>
                  </a:lnTo>
                  <a:cubicBezTo>
                    <a:pt x="3335" y="7825"/>
                    <a:pt x="3335" y="7825"/>
                    <a:pt x="3335" y="7825"/>
                  </a:cubicBezTo>
                  <a:lnTo>
                    <a:pt x="3335" y="7825"/>
                  </a:lnTo>
                  <a:cubicBezTo>
                    <a:pt x="3832" y="8230"/>
                    <a:pt x="4351" y="8609"/>
                    <a:pt x="4869" y="8988"/>
                  </a:cubicBezTo>
                  <a:cubicBezTo>
                    <a:pt x="5139" y="9184"/>
                    <a:pt x="5406" y="9383"/>
                    <a:pt x="5672" y="9585"/>
                  </a:cubicBezTo>
                  <a:cubicBezTo>
                    <a:pt x="5862" y="9728"/>
                    <a:pt x="6057" y="9869"/>
                    <a:pt x="6274" y="9971"/>
                  </a:cubicBezTo>
                  <a:cubicBezTo>
                    <a:pt x="6267" y="9967"/>
                    <a:pt x="6261" y="9964"/>
                    <a:pt x="6254" y="9959"/>
                  </a:cubicBezTo>
                  <a:lnTo>
                    <a:pt x="6254" y="9959"/>
                  </a:lnTo>
                  <a:cubicBezTo>
                    <a:pt x="6298" y="9980"/>
                    <a:pt x="6346" y="9997"/>
                    <a:pt x="6395" y="10007"/>
                  </a:cubicBezTo>
                  <a:cubicBezTo>
                    <a:pt x="6409" y="10008"/>
                    <a:pt x="6425" y="10010"/>
                    <a:pt x="6441" y="10010"/>
                  </a:cubicBezTo>
                  <a:cubicBezTo>
                    <a:pt x="6448" y="10010"/>
                    <a:pt x="6454" y="10008"/>
                    <a:pt x="6459" y="10007"/>
                  </a:cubicBezTo>
                  <a:cubicBezTo>
                    <a:pt x="6462" y="10007"/>
                    <a:pt x="6462" y="10004"/>
                    <a:pt x="6466" y="10004"/>
                  </a:cubicBezTo>
                  <a:cubicBezTo>
                    <a:pt x="6468" y="10003"/>
                    <a:pt x="6469" y="9998"/>
                    <a:pt x="6474" y="9995"/>
                  </a:cubicBezTo>
                  <a:cubicBezTo>
                    <a:pt x="6475" y="9994"/>
                    <a:pt x="6475" y="9994"/>
                    <a:pt x="6475" y="9991"/>
                  </a:cubicBezTo>
                  <a:cubicBezTo>
                    <a:pt x="6478" y="9982"/>
                    <a:pt x="6482" y="9974"/>
                    <a:pt x="6484" y="9967"/>
                  </a:cubicBezTo>
                  <a:cubicBezTo>
                    <a:pt x="6489" y="9936"/>
                    <a:pt x="6489" y="9906"/>
                    <a:pt x="6488" y="9875"/>
                  </a:cubicBezTo>
                  <a:cubicBezTo>
                    <a:pt x="6471" y="9743"/>
                    <a:pt x="6431" y="9615"/>
                    <a:pt x="6387" y="9487"/>
                  </a:cubicBezTo>
                  <a:lnTo>
                    <a:pt x="6387" y="9487"/>
                  </a:lnTo>
                  <a:cubicBezTo>
                    <a:pt x="6387" y="9491"/>
                    <a:pt x="6389" y="9493"/>
                    <a:pt x="6389" y="9495"/>
                  </a:cubicBezTo>
                  <a:cubicBezTo>
                    <a:pt x="6260" y="9146"/>
                    <a:pt x="6094" y="8809"/>
                    <a:pt x="5929" y="8474"/>
                  </a:cubicBezTo>
                  <a:cubicBezTo>
                    <a:pt x="5830" y="8272"/>
                    <a:pt x="5728" y="8071"/>
                    <a:pt x="5648" y="7862"/>
                  </a:cubicBezTo>
                  <a:cubicBezTo>
                    <a:pt x="5552" y="7621"/>
                    <a:pt x="5468" y="7377"/>
                    <a:pt x="5399" y="7130"/>
                  </a:cubicBezTo>
                  <a:cubicBezTo>
                    <a:pt x="5256" y="6619"/>
                    <a:pt x="5159" y="6096"/>
                    <a:pt x="5053" y="5574"/>
                  </a:cubicBezTo>
                  <a:cubicBezTo>
                    <a:pt x="4999" y="5316"/>
                    <a:pt x="4945" y="5056"/>
                    <a:pt x="4881" y="4799"/>
                  </a:cubicBezTo>
                  <a:cubicBezTo>
                    <a:pt x="4816" y="4545"/>
                    <a:pt x="4743" y="4292"/>
                    <a:pt x="4652" y="4043"/>
                  </a:cubicBezTo>
                  <a:lnTo>
                    <a:pt x="4652" y="4048"/>
                  </a:lnTo>
                  <a:cubicBezTo>
                    <a:pt x="4581" y="3855"/>
                    <a:pt x="4502" y="3664"/>
                    <a:pt x="4414" y="3482"/>
                  </a:cubicBezTo>
                  <a:cubicBezTo>
                    <a:pt x="4338" y="3324"/>
                    <a:pt x="4259" y="3164"/>
                    <a:pt x="4180" y="3008"/>
                  </a:cubicBezTo>
                  <a:cubicBezTo>
                    <a:pt x="4010" y="2669"/>
                    <a:pt x="3835" y="2327"/>
                    <a:pt x="3699" y="1972"/>
                  </a:cubicBezTo>
                  <a:cubicBezTo>
                    <a:pt x="3574" y="1638"/>
                    <a:pt x="3469" y="1294"/>
                    <a:pt x="3444" y="938"/>
                  </a:cubicBezTo>
                  <a:cubicBezTo>
                    <a:pt x="3432" y="763"/>
                    <a:pt x="3433" y="589"/>
                    <a:pt x="3463" y="417"/>
                  </a:cubicBezTo>
                  <a:cubicBezTo>
                    <a:pt x="3479" y="336"/>
                    <a:pt x="3492" y="257"/>
                    <a:pt x="3516" y="178"/>
                  </a:cubicBezTo>
                  <a:cubicBezTo>
                    <a:pt x="3531" y="124"/>
                    <a:pt x="3548" y="72"/>
                    <a:pt x="3568" y="19"/>
                  </a:cubicBezTo>
                  <a:cubicBezTo>
                    <a:pt x="3496" y="9"/>
                    <a:pt x="3424" y="4"/>
                    <a:pt x="3353" y="2"/>
                  </a:cubicBezTo>
                  <a:cubicBezTo>
                    <a:pt x="3320" y="1"/>
                    <a:pt x="3288" y="0"/>
                    <a:pt x="3256" y="0"/>
                  </a:cubicBezTo>
                  <a:close/>
                </a:path>
              </a:pathLst>
            </a:custGeom>
            <a:solidFill>
              <a:srgbClr val="CED2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5" name="Google Shape;4375;p16"/>
            <p:cNvSpPr/>
            <p:nvPr/>
          </p:nvSpPr>
          <p:spPr>
            <a:xfrm>
              <a:off x="4062025" y="819175"/>
              <a:ext cx="100" cy="100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1"/>
                  </a:moveTo>
                  <a:cubicBezTo>
                    <a:pt x="2" y="1"/>
                    <a:pt x="2" y="1"/>
                    <a:pt x="2" y="2"/>
                  </a:cubicBezTo>
                  <a:lnTo>
                    <a:pt x="2" y="2"/>
                  </a:lnTo>
                  <a:cubicBezTo>
                    <a:pt x="3" y="1"/>
                    <a:pt x="3" y="1"/>
                    <a:pt x="4" y="1"/>
                  </a:cubicBezTo>
                  <a:close/>
                  <a:moveTo>
                    <a:pt x="2" y="2"/>
                  </a:moveTo>
                  <a:cubicBezTo>
                    <a:pt x="1" y="3"/>
                    <a:pt x="1" y="4"/>
                    <a:pt x="1" y="4"/>
                  </a:cubicBezTo>
                  <a:cubicBezTo>
                    <a:pt x="2" y="3"/>
                    <a:pt x="2" y="2"/>
                    <a:pt x="2" y="2"/>
                  </a:cubicBezTo>
                  <a:close/>
                </a:path>
              </a:pathLst>
            </a:custGeom>
            <a:solidFill>
              <a:srgbClr val="CED2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6" name="Google Shape;4376;p16"/>
            <p:cNvSpPr/>
            <p:nvPr/>
          </p:nvSpPr>
          <p:spPr>
            <a:xfrm>
              <a:off x="4062100" y="819075"/>
              <a:ext cx="75" cy="125"/>
            </a:xfrm>
            <a:custGeom>
              <a:avLst/>
              <a:gdLst/>
              <a:ahLst/>
              <a:cxnLst/>
              <a:rect l="l" t="t" r="r" b="b"/>
              <a:pathLst>
                <a:path w="3" h="5" extrusionOk="0">
                  <a:moveTo>
                    <a:pt x="2" y="0"/>
                  </a:moveTo>
                  <a:cubicBezTo>
                    <a:pt x="1" y="2"/>
                    <a:pt x="1" y="2"/>
                    <a:pt x="1" y="5"/>
                  </a:cubicBezTo>
                  <a:cubicBezTo>
                    <a:pt x="1" y="5"/>
                    <a:pt x="1" y="2"/>
                    <a:pt x="2" y="0"/>
                  </a:cubicBezTo>
                  <a:close/>
                </a:path>
              </a:pathLst>
            </a:custGeom>
            <a:solidFill>
              <a:srgbClr val="CED2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7" name="Google Shape;4377;p16"/>
            <p:cNvSpPr/>
            <p:nvPr/>
          </p:nvSpPr>
          <p:spPr>
            <a:xfrm>
              <a:off x="4062325" y="818350"/>
              <a:ext cx="50" cy="350"/>
            </a:xfrm>
            <a:custGeom>
              <a:avLst/>
              <a:gdLst/>
              <a:ahLst/>
              <a:cxnLst/>
              <a:rect l="l" t="t" r="r" b="b"/>
              <a:pathLst>
                <a:path w="2" h="14" extrusionOk="0">
                  <a:moveTo>
                    <a:pt x="2" y="1"/>
                  </a:moveTo>
                  <a:cubicBezTo>
                    <a:pt x="0" y="5"/>
                    <a:pt x="0" y="8"/>
                    <a:pt x="0" y="14"/>
                  </a:cubicBezTo>
                  <a:cubicBezTo>
                    <a:pt x="2" y="8"/>
                    <a:pt x="2" y="5"/>
                    <a:pt x="2" y="1"/>
                  </a:cubicBezTo>
                  <a:close/>
                </a:path>
              </a:pathLst>
            </a:custGeom>
            <a:solidFill>
              <a:srgbClr val="CED2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8" name="Google Shape;4378;p16"/>
            <p:cNvSpPr/>
            <p:nvPr/>
          </p:nvSpPr>
          <p:spPr>
            <a:xfrm>
              <a:off x="4062425" y="815600"/>
              <a:ext cx="50" cy="375"/>
            </a:xfrm>
            <a:custGeom>
              <a:avLst/>
              <a:gdLst/>
              <a:ahLst/>
              <a:cxnLst/>
              <a:rect l="l" t="t" r="r" b="b"/>
              <a:pathLst>
                <a:path w="2" h="15" extrusionOk="0">
                  <a:moveTo>
                    <a:pt x="2" y="0"/>
                  </a:moveTo>
                  <a:cubicBezTo>
                    <a:pt x="0" y="2"/>
                    <a:pt x="1" y="4"/>
                    <a:pt x="1" y="7"/>
                  </a:cubicBezTo>
                  <a:lnTo>
                    <a:pt x="1" y="7"/>
                  </a:lnTo>
                  <a:cubicBezTo>
                    <a:pt x="1" y="4"/>
                    <a:pt x="2" y="2"/>
                    <a:pt x="2" y="0"/>
                  </a:cubicBezTo>
                  <a:close/>
                  <a:moveTo>
                    <a:pt x="1" y="7"/>
                  </a:moveTo>
                  <a:cubicBezTo>
                    <a:pt x="1" y="10"/>
                    <a:pt x="0" y="12"/>
                    <a:pt x="2" y="14"/>
                  </a:cubicBezTo>
                  <a:cubicBezTo>
                    <a:pt x="2" y="12"/>
                    <a:pt x="1" y="9"/>
                    <a:pt x="1" y="7"/>
                  </a:cubicBezTo>
                  <a:close/>
                </a:path>
              </a:pathLst>
            </a:custGeom>
            <a:solidFill>
              <a:srgbClr val="CED2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9" name="Google Shape;4379;p16"/>
            <p:cNvSpPr/>
            <p:nvPr/>
          </p:nvSpPr>
          <p:spPr>
            <a:xfrm>
              <a:off x="3976500" y="569150"/>
              <a:ext cx="275" cy="25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lnTo>
                    <a:pt x="11" y="1"/>
                  </a:lnTo>
                  <a:close/>
                </a:path>
              </a:pathLst>
            </a:custGeom>
            <a:solidFill>
              <a:srgbClr val="CED2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80" name="Google Shape;4380;p16"/>
            <p:cNvSpPr/>
            <p:nvPr/>
          </p:nvSpPr>
          <p:spPr>
            <a:xfrm>
              <a:off x="3676125" y="809775"/>
              <a:ext cx="103525" cy="117900"/>
            </a:xfrm>
            <a:custGeom>
              <a:avLst/>
              <a:gdLst/>
              <a:ahLst/>
              <a:cxnLst/>
              <a:rect l="l" t="t" r="r" b="b"/>
              <a:pathLst>
                <a:path w="4141" h="4716" extrusionOk="0">
                  <a:moveTo>
                    <a:pt x="2615" y="3720"/>
                  </a:moveTo>
                  <a:cubicBezTo>
                    <a:pt x="2616" y="3722"/>
                    <a:pt x="2617" y="3724"/>
                    <a:pt x="2618" y="3726"/>
                  </a:cubicBezTo>
                  <a:lnTo>
                    <a:pt x="2618" y="3726"/>
                  </a:lnTo>
                  <a:cubicBezTo>
                    <a:pt x="2617" y="3724"/>
                    <a:pt x="2616" y="3722"/>
                    <a:pt x="2615" y="3720"/>
                  </a:cubicBezTo>
                  <a:close/>
                  <a:moveTo>
                    <a:pt x="3622" y="4693"/>
                  </a:moveTo>
                  <a:cubicBezTo>
                    <a:pt x="3625" y="4693"/>
                    <a:pt x="3629" y="4694"/>
                    <a:pt x="3632" y="4695"/>
                  </a:cubicBezTo>
                  <a:lnTo>
                    <a:pt x="3632" y="4695"/>
                  </a:lnTo>
                  <a:lnTo>
                    <a:pt x="3622" y="4693"/>
                  </a:lnTo>
                  <a:close/>
                  <a:moveTo>
                    <a:pt x="3632" y="4695"/>
                  </a:moveTo>
                  <a:lnTo>
                    <a:pt x="3643" y="4697"/>
                  </a:lnTo>
                  <a:cubicBezTo>
                    <a:pt x="3643" y="4697"/>
                    <a:pt x="3642" y="4697"/>
                    <a:pt x="3641" y="4696"/>
                  </a:cubicBezTo>
                  <a:lnTo>
                    <a:pt x="3641" y="4696"/>
                  </a:lnTo>
                  <a:cubicBezTo>
                    <a:pt x="3638" y="4696"/>
                    <a:pt x="3635" y="4695"/>
                    <a:pt x="3632" y="4695"/>
                  </a:cubicBezTo>
                  <a:close/>
                  <a:moveTo>
                    <a:pt x="1119" y="0"/>
                  </a:moveTo>
                  <a:cubicBezTo>
                    <a:pt x="1110" y="0"/>
                    <a:pt x="1101" y="0"/>
                    <a:pt x="1092" y="0"/>
                  </a:cubicBezTo>
                  <a:cubicBezTo>
                    <a:pt x="1022" y="5"/>
                    <a:pt x="949" y="10"/>
                    <a:pt x="878" y="25"/>
                  </a:cubicBezTo>
                  <a:cubicBezTo>
                    <a:pt x="824" y="35"/>
                    <a:pt x="772" y="46"/>
                    <a:pt x="720" y="61"/>
                  </a:cubicBezTo>
                  <a:cubicBezTo>
                    <a:pt x="716" y="62"/>
                    <a:pt x="712" y="62"/>
                    <a:pt x="708" y="64"/>
                  </a:cubicBezTo>
                  <a:cubicBezTo>
                    <a:pt x="712" y="62"/>
                    <a:pt x="715" y="62"/>
                    <a:pt x="719" y="61"/>
                  </a:cubicBezTo>
                  <a:lnTo>
                    <a:pt x="719" y="61"/>
                  </a:lnTo>
                  <a:cubicBezTo>
                    <a:pt x="715" y="62"/>
                    <a:pt x="709" y="62"/>
                    <a:pt x="706" y="64"/>
                  </a:cubicBezTo>
                  <a:cubicBezTo>
                    <a:pt x="644" y="84"/>
                    <a:pt x="583" y="107"/>
                    <a:pt x="525" y="135"/>
                  </a:cubicBezTo>
                  <a:cubicBezTo>
                    <a:pt x="479" y="157"/>
                    <a:pt x="436" y="180"/>
                    <a:pt x="393" y="207"/>
                  </a:cubicBezTo>
                  <a:cubicBezTo>
                    <a:pt x="324" y="255"/>
                    <a:pt x="261" y="305"/>
                    <a:pt x="203" y="362"/>
                  </a:cubicBezTo>
                  <a:cubicBezTo>
                    <a:pt x="209" y="355"/>
                    <a:pt x="213" y="351"/>
                    <a:pt x="219" y="344"/>
                  </a:cubicBezTo>
                  <a:lnTo>
                    <a:pt x="219" y="344"/>
                  </a:lnTo>
                  <a:cubicBezTo>
                    <a:pt x="190" y="374"/>
                    <a:pt x="163" y="402"/>
                    <a:pt x="140" y="437"/>
                  </a:cubicBezTo>
                  <a:cubicBezTo>
                    <a:pt x="120" y="466"/>
                    <a:pt x="103" y="494"/>
                    <a:pt x="87" y="523"/>
                  </a:cubicBezTo>
                  <a:cubicBezTo>
                    <a:pt x="55" y="585"/>
                    <a:pt x="32" y="645"/>
                    <a:pt x="17" y="711"/>
                  </a:cubicBezTo>
                  <a:cubicBezTo>
                    <a:pt x="9" y="747"/>
                    <a:pt x="4" y="782"/>
                    <a:pt x="2" y="818"/>
                  </a:cubicBezTo>
                  <a:cubicBezTo>
                    <a:pt x="2" y="845"/>
                    <a:pt x="1" y="869"/>
                    <a:pt x="2" y="897"/>
                  </a:cubicBezTo>
                  <a:cubicBezTo>
                    <a:pt x="5" y="944"/>
                    <a:pt x="8" y="990"/>
                    <a:pt x="20" y="1037"/>
                  </a:cubicBezTo>
                  <a:cubicBezTo>
                    <a:pt x="25" y="1067"/>
                    <a:pt x="33" y="1096"/>
                    <a:pt x="41" y="1124"/>
                  </a:cubicBezTo>
                  <a:lnTo>
                    <a:pt x="41" y="1124"/>
                  </a:lnTo>
                  <a:cubicBezTo>
                    <a:pt x="41" y="1123"/>
                    <a:pt x="40" y="1122"/>
                    <a:pt x="40" y="1121"/>
                  </a:cubicBezTo>
                  <a:lnTo>
                    <a:pt x="40" y="1121"/>
                  </a:lnTo>
                  <a:cubicBezTo>
                    <a:pt x="48" y="1154"/>
                    <a:pt x="61" y="1184"/>
                    <a:pt x="76" y="1214"/>
                  </a:cubicBezTo>
                  <a:cubicBezTo>
                    <a:pt x="87" y="1236"/>
                    <a:pt x="99" y="1260"/>
                    <a:pt x="110" y="1279"/>
                  </a:cubicBezTo>
                  <a:cubicBezTo>
                    <a:pt x="111" y="1281"/>
                    <a:pt x="111" y="1284"/>
                    <a:pt x="113" y="1286"/>
                  </a:cubicBezTo>
                  <a:lnTo>
                    <a:pt x="116" y="1289"/>
                  </a:lnTo>
                  <a:lnTo>
                    <a:pt x="116" y="1292"/>
                  </a:lnTo>
                  <a:lnTo>
                    <a:pt x="119" y="1296"/>
                  </a:lnTo>
                  <a:cubicBezTo>
                    <a:pt x="132" y="1315"/>
                    <a:pt x="146" y="1333"/>
                    <a:pt x="162" y="1350"/>
                  </a:cubicBezTo>
                  <a:cubicBezTo>
                    <a:pt x="188" y="1372"/>
                    <a:pt x="205" y="1392"/>
                    <a:pt x="226" y="1414"/>
                  </a:cubicBezTo>
                  <a:cubicBezTo>
                    <a:pt x="255" y="1439"/>
                    <a:pt x="287" y="1462"/>
                    <a:pt x="318" y="1485"/>
                  </a:cubicBezTo>
                  <a:cubicBezTo>
                    <a:pt x="353" y="1508"/>
                    <a:pt x="390" y="1530"/>
                    <a:pt x="429" y="1550"/>
                  </a:cubicBezTo>
                  <a:cubicBezTo>
                    <a:pt x="676" y="1671"/>
                    <a:pt x="945" y="1738"/>
                    <a:pt x="1186" y="1870"/>
                  </a:cubicBezTo>
                  <a:cubicBezTo>
                    <a:pt x="1252" y="1906"/>
                    <a:pt x="1315" y="1942"/>
                    <a:pt x="1374" y="1988"/>
                  </a:cubicBezTo>
                  <a:cubicBezTo>
                    <a:pt x="1416" y="2021"/>
                    <a:pt x="1454" y="2054"/>
                    <a:pt x="1495" y="2090"/>
                  </a:cubicBezTo>
                  <a:cubicBezTo>
                    <a:pt x="1584" y="2169"/>
                    <a:pt x="1667" y="2260"/>
                    <a:pt x="1740" y="2353"/>
                  </a:cubicBezTo>
                  <a:cubicBezTo>
                    <a:pt x="1911" y="2567"/>
                    <a:pt x="2059" y="2797"/>
                    <a:pt x="2201" y="3029"/>
                  </a:cubicBezTo>
                  <a:cubicBezTo>
                    <a:pt x="2343" y="3266"/>
                    <a:pt x="2481" y="3505"/>
                    <a:pt x="2626" y="3740"/>
                  </a:cubicBezTo>
                  <a:cubicBezTo>
                    <a:pt x="2625" y="3737"/>
                    <a:pt x="2624" y="3734"/>
                    <a:pt x="2622" y="3731"/>
                  </a:cubicBezTo>
                  <a:lnTo>
                    <a:pt x="2622" y="3731"/>
                  </a:lnTo>
                  <a:cubicBezTo>
                    <a:pt x="2780" y="3986"/>
                    <a:pt x="2952" y="4235"/>
                    <a:pt x="3169" y="4442"/>
                  </a:cubicBezTo>
                  <a:lnTo>
                    <a:pt x="3169" y="4442"/>
                  </a:lnTo>
                  <a:cubicBezTo>
                    <a:pt x="3169" y="4441"/>
                    <a:pt x="3168" y="4441"/>
                    <a:pt x="3168" y="4441"/>
                  </a:cubicBezTo>
                  <a:lnTo>
                    <a:pt x="3168" y="4441"/>
                  </a:lnTo>
                  <a:cubicBezTo>
                    <a:pt x="3243" y="4507"/>
                    <a:pt x="3323" y="4568"/>
                    <a:pt x="3412" y="4615"/>
                  </a:cubicBezTo>
                  <a:cubicBezTo>
                    <a:pt x="3485" y="4651"/>
                    <a:pt x="3561" y="4678"/>
                    <a:pt x="3641" y="4696"/>
                  </a:cubicBezTo>
                  <a:lnTo>
                    <a:pt x="3641" y="4696"/>
                  </a:lnTo>
                  <a:cubicBezTo>
                    <a:pt x="3691" y="4706"/>
                    <a:pt x="3742" y="4712"/>
                    <a:pt x="3794" y="4716"/>
                  </a:cubicBezTo>
                  <a:lnTo>
                    <a:pt x="3796" y="4714"/>
                  </a:lnTo>
                  <a:cubicBezTo>
                    <a:pt x="3796" y="4714"/>
                    <a:pt x="3796" y="4715"/>
                    <a:pt x="3797" y="4715"/>
                  </a:cubicBezTo>
                  <a:cubicBezTo>
                    <a:pt x="3797" y="4715"/>
                    <a:pt x="3797" y="4715"/>
                    <a:pt x="3797" y="4714"/>
                  </a:cubicBezTo>
                  <a:cubicBezTo>
                    <a:pt x="3817" y="4714"/>
                    <a:pt x="3836" y="4711"/>
                    <a:pt x="3854" y="4708"/>
                  </a:cubicBezTo>
                  <a:cubicBezTo>
                    <a:pt x="3875" y="4707"/>
                    <a:pt x="3896" y="4701"/>
                    <a:pt x="3918" y="4696"/>
                  </a:cubicBezTo>
                  <a:cubicBezTo>
                    <a:pt x="3943" y="4687"/>
                    <a:pt x="3965" y="4675"/>
                    <a:pt x="3988" y="4665"/>
                  </a:cubicBezTo>
                  <a:cubicBezTo>
                    <a:pt x="4005" y="4652"/>
                    <a:pt x="4024" y="4638"/>
                    <a:pt x="4041" y="4622"/>
                  </a:cubicBezTo>
                  <a:cubicBezTo>
                    <a:pt x="4058" y="4604"/>
                    <a:pt x="4074" y="4582"/>
                    <a:pt x="4087" y="4561"/>
                  </a:cubicBezTo>
                  <a:cubicBezTo>
                    <a:pt x="4104" y="4528"/>
                    <a:pt x="4117" y="4493"/>
                    <a:pt x="4127" y="4457"/>
                  </a:cubicBezTo>
                  <a:cubicBezTo>
                    <a:pt x="4135" y="4414"/>
                    <a:pt x="4139" y="4371"/>
                    <a:pt x="4140" y="4328"/>
                  </a:cubicBezTo>
                  <a:cubicBezTo>
                    <a:pt x="4139" y="4285"/>
                    <a:pt x="4135" y="4243"/>
                    <a:pt x="4127" y="4201"/>
                  </a:cubicBezTo>
                  <a:cubicBezTo>
                    <a:pt x="4119" y="4166"/>
                    <a:pt x="4112" y="4133"/>
                    <a:pt x="4101" y="4098"/>
                  </a:cubicBezTo>
                  <a:cubicBezTo>
                    <a:pt x="4084" y="4054"/>
                    <a:pt x="4067" y="4006"/>
                    <a:pt x="4051" y="3960"/>
                  </a:cubicBezTo>
                  <a:lnTo>
                    <a:pt x="4018" y="3884"/>
                  </a:lnTo>
                  <a:cubicBezTo>
                    <a:pt x="4011" y="3870"/>
                    <a:pt x="4008" y="3852"/>
                    <a:pt x="4010" y="3838"/>
                  </a:cubicBezTo>
                  <a:cubicBezTo>
                    <a:pt x="4008" y="3832"/>
                    <a:pt x="4005" y="3825"/>
                    <a:pt x="4004" y="3819"/>
                  </a:cubicBezTo>
                  <a:cubicBezTo>
                    <a:pt x="3936" y="3603"/>
                    <a:pt x="3875" y="3386"/>
                    <a:pt x="3817" y="3167"/>
                  </a:cubicBezTo>
                  <a:cubicBezTo>
                    <a:pt x="3707" y="2758"/>
                    <a:pt x="3598" y="2345"/>
                    <a:pt x="3444" y="1949"/>
                  </a:cubicBezTo>
                  <a:lnTo>
                    <a:pt x="3444" y="1949"/>
                  </a:lnTo>
                  <a:cubicBezTo>
                    <a:pt x="3446" y="1951"/>
                    <a:pt x="3447" y="1952"/>
                    <a:pt x="3448" y="1954"/>
                  </a:cubicBezTo>
                  <a:cubicBezTo>
                    <a:pt x="3446" y="1949"/>
                    <a:pt x="3444" y="1944"/>
                    <a:pt x="3442" y="1940"/>
                  </a:cubicBezTo>
                  <a:lnTo>
                    <a:pt x="3442" y="1940"/>
                  </a:lnTo>
                  <a:cubicBezTo>
                    <a:pt x="3442" y="1937"/>
                    <a:pt x="3442" y="1936"/>
                    <a:pt x="3441" y="1935"/>
                  </a:cubicBezTo>
                  <a:lnTo>
                    <a:pt x="3441" y="1935"/>
                  </a:lnTo>
                  <a:cubicBezTo>
                    <a:pt x="3441" y="1935"/>
                    <a:pt x="3441" y="1936"/>
                    <a:pt x="3441" y="1936"/>
                  </a:cubicBezTo>
                  <a:lnTo>
                    <a:pt x="3441" y="1936"/>
                  </a:lnTo>
                  <a:cubicBezTo>
                    <a:pt x="3400" y="1837"/>
                    <a:pt x="3356" y="1737"/>
                    <a:pt x="3312" y="1641"/>
                  </a:cubicBezTo>
                  <a:cubicBezTo>
                    <a:pt x="3263" y="1550"/>
                    <a:pt x="3212" y="1462"/>
                    <a:pt x="3158" y="1376"/>
                  </a:cubicBezTo>
                  <a:lnTo>
                    <a:pt x="3156" y="1375"/>
                  </a:lnTo>
                  <a:cubicBezTo>
                    <a:pt x="3063" y="1225"/>
                    <a:pt x="2964" y="1083"/>
                    <a:pt x="2855" y="951"/>
                  </a:cubicBezTo>
                  <a:cubicBezTo>
                    <a:pt x="2747" y="819"/>
                    <a:pt x="2632" y="695"/>
                    <a:pt x="2507" y="579"/>
                  </a:cubicBezTo>
                  <a:lnTo>
                    <a:pt x="2507" y="579"/>
                  </a:lnTo>
                  <a:lnTo>
                    <a:pt x="2523" y="595"/>
                  </a:lnTo>
                  <a:cubicBezTo>
                    <a:pt x="2444" y="525"/>
                    <a:pt x="2365" y="457"/>
                    <a:pt x="2279" y="395"/>
                  </a:cubicBezTo>
                  <a:cubicBezTo>
                    <a:pt x="2193" y="336"/>
                    <a:pt x="2106" y="280"/>
                    <a:pt x="2016" y="233"/>
                  </a:cubicBezTo>
                  <a:cubicBezTo>
                    <a:pt x="1943" y="194"/>
                    <a:pt x="1869" y="158"/>
                    <a:pt x="1793" y="130"/>
                  </a:cubicBezTo>
                  <a:cubicBezTo>
                    <a:pt x="1714" y="101"/>
                    <a:pt x="1638" y="75"/>
                    <a:pt x="1556" y="55"/>
                  </a:cubicBezTo>
                  <a:cubicBezTo>
                    <a:pt x="1556" y="55"/>
                    <a:pt x="1556" y="56"/>
                    <a:pt x="1555" y="56"/>
                  </a:cubicBezTo>
                  <a:cubicBezTo>
                    <a:pt x="1555" y="56"/>
                    <a:pt x="1554" y="55"/>
                    <a:pt x="1553" y="55"/>
                  </a:cubicBezTo>
                  <a:cubicBezTo>
                    <a:pt x="1552" y="53"/>
                    <a:pt x="1549" y="53"/>
                    <a:pt x="1548" y="53"/>
                  </a:cubicBezTo>
                  <a:cubicBezTo>
                    <a:pt x="1545" y="51"/>
                    <a:pt x="1542" y="51"/>
                    <a:pt x="1541" y="51"/>
                  </a:cubicBezTo>
                  <a:cubicBezTo>
                    <a:pt x="1539" y="49"/>
                    <a:pt x="1538" y="49"/>
                    <a:pt x="1538" y="49"/>
                  </a:cubicBezTo>
                  <a:cubicBezTo>
                    <a:pt x="1454" y="29"/>
                    <a:pt x="1373" y="15"/>
                    <a:pt x="1289" y="8"/>
                  </a:cubicBezTo>
                  <a:cubicBezTo>
                    <a:pt x="1232" y="4"/>
                    <a:pt x="1176" y="0"/>
                    <a:pt x="1119" y="0"/>
                  </a:cubicBezTo>
                  <a:close/>
                </a:path>
              </a:pathLst>
            </a:custGeom>
            <a:solidFill>
              <a:srgbClr val="CED2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81" name="Google Shape;4381;p16"/>
            <p:cNvSpPr/>
            <p:nvPr/>
          </p:nvSpPr>
          <p:spPr>
            <a:xfrm>
              <a:off x="3679150" y="842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CED2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82" name="Google Shape;4382;p16"/>
            <p:cNvSpPr/>
            <p:nvPr/>
          </p:nvSpPr>
          <p:spPr>
            <a:xfrm>
              <a:off x="3679050" y="841900"/>
              <a:ext cx="50" cy="100"/>
            </a:xfrm>
            <a:custGeom>
              <a:avLst/>
              <a:gdLst/>
              <a:ahLst/>
              <a:cxnLst/>
              <a:rect l="l" t="t" r="r" b="b"/>
              <a:pathLst>
                <a:path w="2" h="4" extrusionOk="0">
                  <a:moveTo>
                    <a:pt x="0" y="1"/>
                  </a:moveTo>
                  <a:cubicBezTo>
                    <a:pt x="0" y="1"/>
                    <a:pt x="0" y="4"/>
                    <a:pt x="2" y="4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CED2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83" name="Google Shape;4383;p16"/>
            <p:cNvSpPr/>
            <p:nvPr/>
          </p:nvSpPr>
          <p:spPr>
            <a:xfrm>
              <a:off x="3678975" y="841825"/>
              <a:ext cx="50" cy="100"/>
            </a:xfrm>
            <a:custGeom>
              <a:avLst/>
              <a:gdLst/>
              <a:ahLst/>
              <a:cxnLst/>
              <a:rect l="l" t="t" r="r" b="b"/>
              <a:pathLst>
                <a:path w="2" h="4" extrusionOk="0">
                  <a:moveTo>
                    <a:pt x="0" y="1"/>
                  </a:moveTo>
                  <a:cubicBezTo>
                    <a:pt x="0" y="1"/>
                    <a:pt x="2" y="2"/>
                    <a:pt x="2" y="4"/>
                  </a:cubicBezTo>
                  <a:cubicBezTo>
                    <a:pt x="2" y="2"/>
                    <a:pt x="2" y="1"/>
                    <a:pt x="0" y="1"/>
                  </a:cubicBezTo>
                  <a:close/>
                </a:path>
              </a:pathLst>
            </a:custGeom>
            <a:solidFill>
              <a:srgbClr val="CED2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84" name="Google Shape;4384;p16"/>
            <p:cNvSpPr/>
            <p:nvPr/>
          </p:nvSpPr>
          <p:spPr>
            <a:xfrm>
              <a:off x="3678075" y="822950"/>
              <a:ext cx="250" cy="375"/>
            </a:xfrm>
            <a:custGeom>
              <a:avLst/>
              <a:gdLst/>
              <a:ahLst/>
              <a:cxnLst/>
              <a:rect l="l" t="t" r="r" b="b"/>
              <a:pathLst>
                <a:path w="10" h="15" extrusionOk="0">
                  <a:moveTo>
                    <a:pt x="9" y="0"/>
                  </a:moveTo>
                  <a:cubicBezTo>
                    <a:pt x="5" y="5"/>
                    <a:pt x="2" y="9"/>
                    <a:pt x="0" y="15"/>
                  </a:cubicBezTo>
                  <a:cubicBezTo>
                    <a:pt x="3" y="10"/>
                    <a:pt x="5" y="5"/>
                    <a:pt x="9" y="0"/>
                  </a:cubicBezTo>
                  <a:close/>
                </a:path>
              </a:pathLst>
            </a:custGeom>
            <a:solidFill>
              <a:srgbClr val="CED2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85" name="Google Shape;4385;p16"/>
            <p:cNvSpPr/>
            <p:nvPr/>
          </p:nvSpPr>
          <p:spPr>
            <a:xfrm>
              <a:off x="3770475" y="927650"/>
              <a:ext cx="525" cy="25"/>
            </a:xfrm>
            <a:custGeom>
              <a:avLst/>
              <a:gdLst/>
              <a:ahLst/>
              <a:cxnLst/>
              <a:rect l="l" t="t" r="r" b="b"/>
              <a:pathLst>
                <a:path w="21" h="1" extrusionOk="0">
                  <a:moveTo>
                    <a:pt x="20" y="1"/>
                  </a:moveTo>
                  <a:lnTo>
                    <a:pt x="20" y="1"/>
                  </a:lnTo>
                  <a:lnTo>
                    <a:pt x="0" y="1"/>
                  </a:lnTo>
                  <a:lnTo>
                    <a:pt x="20" y="1"/>
                  </a:lnTo>
                  <a:close/>
                </a:path>
              </a:pathLst>
            </a:custGeom>
            <a:solidFill>
              <a:srgbClr val="CED2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86" name="Google Shape;4386;p16"/>
            <p:cNvSpPr/>
            <p:nvPr/>
          </p:nvSpPr>
          <p:spPr>
            <a:xfrm>
              <a:off x="3779575" y="917575"/>
              <a:ext cx="75" cy="475"/>
            </a:xfrm>
            <a:custGeom>
              <a:avLst/>
              <a:gdLst/>
              <a:ahLst/>
              <a:cxnLst/>
              <a:rect l="l" t="t" r="r" b="b"/>
              <a:pathLst>
                <a:path w="3" h="19" extrusionOk="0">
                  <a:moveTo>
                    <a:pt x="2" y="0"/>
                  </a:moveTo>
                  <a:cubicBezTo>
                    <a:pt x="1" y="6"/>
                    <a:pt x="1" y="13"/>
                    <a:pt x="1" y="19"/>
                  </a:cubicBezTo>
                  <a:cubicBezTo>
                    <a:pt x="1" y="14"/>
                    <a:pt x="2" y="4"/>
                    <a:pt x="2" y="0"/>
                  </a:cubicBezTo>
                  <a:close/>
                </a:path>
              </a:pathLst>
            </a:custGeom>
            <a:solidFill>
              <a:srgbClr val="CED2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87" name="Google Shape;4387;p16"/>
            <p:cNvSpPr/>
            <p:nvPr/>
          </p:nvSpPr>
          <p:spPr>
            <a:xfrm>
              <a:off x="3714600" y="811100"/>
              <a:ext cx="50" cy="25"/>
            </a:xfrm>
            <a:custGeom>
              <a:avLst/>
              <a:gdLst/>
              <a:ahLst/>
              <a:cxnLst/>
              <a:rect l="l" t="t" r="r" b="b"/>
              <a:pathLst>
                <a:path w="2" h="1" extrusionOk="0">
                  <a:moveTo>
                    <a:pt x="0" y="0"/>
                  </a:moveTo>
                  <a:cubicBezTo>
                    <a:pt x="0" y="0"/>
                    <a:pt x="2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ED2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88" name="Google Shape;4388;p16"/>
            <p:cNvSpPr/>
            <p:nvPr/>
          </p:nvSpPr>
          <p:spPr>
            <a:xfrm>
              <a:off x="3714625" y="811100"/>
              <a:ext cx="100" cy="25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3" y="0"/>
                  </a:moveTo>
                  <a:lnTo>
                    <a:pt x="3" y="0"/>
                  </a:lnTo>
                  <a:lnTo>
                    <a:pt x="1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CED2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89" name="Google Shape;4389;p16"/>
            <p:cNvSpPr/>
            <p:nvPr/>
          </p:nvSpPr>
          <p:spPr>
            <a:xfrm>
              <a:off x="3714800" y="811125"/>
              <a:ext cx="175" cy="75"/>
            </a:xfrm>
            <a:custGeom>
              <a:avLst/>
              <a:gdLst/>
              <a:ahLst/>
              <a:cxnLst/>
              <a:rect l="l" t="t" r="r" b="b"/>
              <a:pathLst>
                <a:path w="7" h="3" extrusionOk="0">
                  <a:moveTo>
                    <a:pt x="1" y="1"/>
                  </a:moveTo>
                  <a:lnTo>
                    <a:pt x="4" y="2"/>
                  </a:lnTo>
                  <a:lnTo>
                    <a:pt x="6" y="2"/>
                  </a:lnTo>
                  <a:cubicBezTo>
                    <a:pt x="5" y="2"/>
                    <a:pt x="4" y="1"/>
                    <a:pt x="1" y="1"/>
                  </a:cubicBezTo>
                  <a:close/>
                </a:path>
              </a:pathLst>
            </a:custGeom>
            <a:solidFill>
              <a:srgbClr val="CED2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90" name="Google Shape;4390;p16"/>
            <p:cNvSpPr/>
            <p:nvPr/>
          </p:nvSpPr>
          <p:spPr>
            <a:xfrm>
              <a:off x="3714950" y="811125"/>
              <a:ext cx="100" cy="75"/>
            </a:xfrm>
            <a:custGeom>
              <a:avLst/>
              <a:gdLst/>
              <a:ahLst/>
              <a:cxnLst/>
              <a:rect l="l" t="t" r="r" b="b"/>
              <a:pathLst>
                <a:path w="4" h="3" extrusionOk="0">
                  <a:moveTo>
                    <a:pt x="0" y="1"/>
                  </a:moveTo>
                  <a:cubicBezTo>
                    <a:pt x="0" y="2"/>
                    <a:pt x="0" y="2"/>
                    <a:pt x="2" y="2"/>
                  </a:cubicBezTo>
                  <a:lnTo>
                    <a:pt x="3" y="2"/>
                  </a:lnTo>
                  <a:cubicBezTo>
                    <a:pt x="2" y="2"/>
                    <a:pt x="0" y="2"/>
                    <a:pt x="0" y="1"/>
                  </a:cubicBezTo>
                  <a:close/>
                </a:path>
              </a:pathLst>
            </a:custGeom>
            <a:solidFill>
              <a:srgbClr val="CED2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91" name="Google Shape;4391;p16"/>
            <p:cNvSpPr/>
            <p:nvPr/>
          </p:nvSpPr>
          <p:spPr>
            <a:xfrm>
              <a:off x="3715050" y="811175"/>
              <a:ext cx="75" cy="25"/>
            </a:xfrm>
            <a:custGeom>
              <a:avLst/>
              <a:gdLst/>
              <a:ahLst/>
              <a:cxnLst/>
              <a:rect l="l" t="t" r="r" b="b"/>
              <a:pathLst>
                <a:path w="3" h="1" extrusionOk="0">
                  <a:moveTo>
                    <a:pt x="1" y="0"/>
                  </a:move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ED2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92" name="Google Shape;4392;p16"/>
            <p:cNvSpPr/>
            <p:nvPr/>
          </p:nvSpPr>
          <p:spPr>
            <a:xfrm>
              <a:off x="3755100" y="844175"/>
              <a:ext cx="50" cy="50"/>
            </a:xfrm>
            <a:custGeom>
              <a:avLst/>
              <a:gdLst/>
              <a:ahLst/>
              <a:cxnLst/>
              <a:rect l="l" t="t" r="r" b="b"/>
              <a:pathLst>
                <a:path w="2" h="2" extrusionOk="0">
                  <a:moveTo>
                    <a:pt x="0" y="0"/>
                  </a:moveTo>
                  <a:cubicBezTo>
                    <a:pt x="0" y="2"/>
                    <a:pt x="0" y="2"/>
                    <a:pt x="2" y="2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ED2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93" name="Google Shape;4393;p16"/>
            <p:cNvSpPr/>
            <p:nvPr/>
          </p:nvSpPr>
          <p:spPr>
            <a:xfrm>
              <a:off x="3230600" y="629100"/>
              <a:ext cx="225850" cy="71250"/>
            </a:xfrm>
            <a:custGeom>
              <a:avLst/>
              <a:gdLst/>
              <a:ahLst/>
              <a:cxnLst/>
              <a:rect l="l" t="t" r="r" b="b"/>
              <a:pathLst>
                <a:path w="9034" h="2850" extrusionOk="0">
                  <a:moveTo>
                    <a:pt x="6037" y="152"/>
                  </a:moveTo>
                  <a:cubicBezTo>
                    <a:pt x="6035" y="153"/>
                    <a:pt x="6033" y="153"/>
                    <a:pt x="6030" y="154"/>
                  </a:cubicBezTo>
                  <a:lnTo>
                    <a:pt x="6030" y="154"/>
                  </a:lnTo>
                  <a:cubicBezTo>
                    <a:pt x="6033" y="153"/>
                    <a:pt x="6035" y="153"/>
                    <a:pt x="6037" y="152"/>
                  </a:cubicBezTo>
                  <a:close/>
                  <a:moveTo>
                    <a:pt x="1621" y="885"/>
                  </a:moveTo>
                  <a:lnTo>
                    <a:pt x="1621" y="885"/>
                  </a:lnTo>
                  <a:cubicBezTo>
                    <a:pt x="1614" y="885"/>
                    <a:pt x="1607" y="886"/>
                    <a:pt x="1600" y="889"/>
                  </a:cubicBezTo>
                  <a:cubicBezTo>
                    <a:pt x="1607" y="888"/>
                    <a:pt x="1614" y="886"/>
                    <a:pt x="1621" y="885"/>
                  </a:cubicBezTo>
                  <a:close/>
                  <a:moveTo>
                    <a:pt x="8983" y="1988"/>
                  </a:moveTo>
                  <a:cubicBezTo>
                    <a:pt x="8984" y="1995"/>
                    <a:pt x="8986" y="2002"/>
                    <a:pt x="8987" y="2010"/>
                  </a:cubicBezTo>
                  <a:lnTo>
                    <a:pt x="8987" y="2010"/>
                  </a:lnTo>
                  <a:cubicBezTo>
                    <a:pt x="8987" y="2003"/>
                    <a:pt x="8984" y="1995"/>
                    <a:pt x="8983" y="1988"/>
                  </a:cubicBezTo>
                  <a:close/>
                  <a:moveTo>
                    <a:pt x="7186" y="0"/>
                  </a:moveTo>
                  <a:cubicBezTo>
                    <a:pt x="6791" y="0"/>
                    <a:pt x="6399" y="78"/>
                    <a:pt x="6014" y="156"/>
                  </a:cubicBezTo>
                  <a:cubicBezTo>
                    <a:pt x="6015" y="156"/>
                    <a:pt x="6016" y="156"/>
                    <a:pt x="6017" y="156"/>
                  </a:cubicBezTo>
                  <a:lnTo>
                    <a:pt x="6017" y="156"/>
                  </a:lnTo>
                  <a:cubicBezTo>
                    <a:pt x="5692" y="224"/>
                    <a:pt x="5365" y="290"/>
                    <a:pt x="5037" y="346"/>
                  </a:cubicBezTo>
                  <a:cubicBezTo>
                    <a:pt x="4654" y="411"/>
                    <a:pt x="4270" y="467"/>
                    <a:pt x="3885" y="520"/>
                  </a:cubicBezTo>
                  <a:cubicBezTo>
                    <a:pt x="3128" y="627"/>
                    <a:pt x="2370" y="732"/>
                    <a:pt x="1621" y="885"/>
                  </a:cubicBezTo>
                  <a:lnTo>
                    <a:pt x="1621" y="885"/>
                  </a:lnTo>
                  <a:cubicBezTo>
                    <a:pt x="1622" y="885"/>
                    <a:pt x="1623" y="885"/>
                    <a:pt x="1623" y="885"/>
                  </a:cubicBezTo>
                  <a:cubicBezTo>
                    <a:pt x="1073" y="1001"/>
                    <a:pt x="527" y="1143"/>
                    <a:pt x="0" y="1346"/>
                  </a:cubicBezTo>
                  <a:cubicBezTo>
                    <a:pt x="206" y="1465"/>
                    <a:pt x="401" y="1590"/>
                    <a:pt x="592" y="1725"/>
                  </a:cubicBezTo>
                  <a:cubicBezTo>
                    <a:pt x="789" y="1866"/>
                    <a:pt x="981" y="2011"/>
                    <a:pt x="1182" y="2146"/>
                  </a:cubicBezTo>
                  <a:cubicBezTo>
                    <a:pt x="1180" y="2144"/>
                    <a:pt x="1178" y="2142"/>
                    <a:pt x="1176" y="2141"/>
                  </a:cubicBezTo>
                  <a:lnTo>
                    <a:pt x="1176" y="2141"/>
                  </a:lnTo>
                  <a:cubicBezTo>
                    <a:pt x="1272" y="2204"/>
                    <a:pt x="1372" y="2266"/>
                    <a:pt x="1475" y="2321"/>
                  </a:cubicBezTo>
                  <a:cubicBezTo>
                    <a:pt x="1579" y="2376"/>
                    <a:pt x="1685" y="2421"/>
                    <a:pt x="1793" y="2462"/>
                  </a:cubicBezTo>
                  <a:cubicBezTo>
                    <a:pt x="1866" y="2486"/>
                    <a:pt x="1944" y="2508"/>
                    <a:pt x="2023" y="2521"/>
                  </a:cubicBezTo>
                  <a:cubicBezTo>
                    <a:pt x="2107" y="2535"/>
                    <a:pt x="2194" y="2545"/>
                    <a:pt x="2281" y="2551"/>
                  </a:cubicBezTo>
                  <a:cubicBezTo>
                    <a:pt x="2276" y="2551"/>
                    <a:pt x="2271" y="2550"/>
                    <a:pt x="2265" y="2550"/>
                  </a:cubicBezTo>
                  <a:cubicBezTo>
                    <a:pt x="2262" y="2550"/>
                    <a:pt x="2259" y="2550"/>
                    <a:pt x="2255" y="2551"/>
                  </a:cubicBezTo>
                  <a:cubicBezTo>
                    <a:pt x="2292" y="2552"/>
                    <a:pt x="2330" y="2553"/>
                    <a:pt x="2368" y="2553"/>
                  </a:cubicBezTo>
                  <a:cubicBezTo>
                    <a:pt x="2425" y="2553"/>
                    <a:pt x="2483" y="2551"/>
                    <a:pt x="2540" y="2545"/>
                  </a:cubicBezTo>
                  <a:cubicBezTo>
                    <a:pt x="2643" y="2536"/>
                    <a:pt x="2748" y="2521"/>
                    <a:pt x="2850" y="2500"/>
                  </a:cubicBezTo>
                  <a:lnTo>
                    <a:pt x="2847" y="2500"/>
                  </a:lnTo>
                  <a:cubicBezTo>
                    <a:pt x="2983" y="2470"/>
                    <a:pt x="3117" y="2437"/>
                    <a:pt x="3253" y="2404"/>
                  </a:cubicBezTo>
                  <a:cubicBezTo>
                    <a:pt x="3373" y="2376"/>
                    <a:pt x="3490" y="2347"/>
                    <a:pt x="3611" y="2321"/>
                  </a:cubicBezTo>
                  <a:cubicBezTo>
                    <a:pt x="3848" y="2268"/>
                    <a:pt x="4084" y="2218"/>
                    <a:pt x="4322" y="2176"/>
                  </a:cubicBezTo>
                  <a:cubicBezTo>
                    <a:pt x="4703" y="2110"/>
                    <a:pt x="5090" y="2064"/>
                    <a:pt x="5477" y="2064"/>
                  </a:cubicBezTo>
                  <a:cubicBezTo>
                    <a:pt x="5553" y="2064"/>
                    <a:pt x="5630" y="2066"/>
                    <a:pt x="5707" y="2070"/>
                  </a:cubicBezTo>
                  <a:cubicBezTo>
                    <a:pt x="5944" y="2083"/>
                    <a:pt x="6182" y="2105"/>
                    <a:pt x="6416" y="2150"/>
                  </a:cubicBezTo>
                  <a:cubicBezTo>
                    <a:pt x="6668" y="2199"/>
                    <a:pt x="6915" y="2263"/>
                    <a:pt x="7157" y="2348"/>
                  </a:cubicBezTo>
                  <a:cubicBezTo>
                    <a:pt x="7258" y="2383"/>
                    <a:pt x="7356" y="2419"/>
                    <a:pt x="7455" y="2462"/>
                  </a:cubicBezTo>
                  <a:cubicBezTo>
                    <a:pt x="7528" y="2493"/>
                    <a:pt x="7600" y="2529"/>
                    <a:pt x="7674" y="2564"/>
                  </a:cubicBezTo>
                  <a:cubicBezTo>
                    <a:pt x="7834" y="2638"/>
                    <a:pt x="7992" y="2714"/>
                    <a:pt x="8158" y="2772"/>
                  </a:cubicBezTo>
                  <a:cubicBezTo>
                    <a:pt x="8270" y="2809"/>
                    <a:pt x="8385" y="2837"/>
                    <a:pt x="8502" y="2849"/>
                  </a:cubicBezTo>
                  <a:cubicBezTo>
                    <a:pt x="8515" y="2850"/>
                    <a:pt x="8527" y="2850"/>
                    <a:pt x="8540" y="2850"/>
                  </a:cubicBezTo>
                  <a:cubicBezTo>
                    <a:pt x="8584" y="2850"/>
                    <a:pt x="8628" y="2848"/>
                    <a:pt x="8671" y="2842"/>
                  </a:cubicBezTo>
                  <a:cubicBezTo>
                    <a:pt x="8719" y="2831"/>
                    <a:pt x="8765" y="2816"/>
                    <a:pt x="8811" y="2795"/>
                  </a:cubicBezTo>
                  <a:cubicBezTo>
                    <a:pt x="8841" y="2778"/>
                    <a:pt x="8869" y="2758"/>
                    <a:pt x="8898" y="2735"/>
                  </a:cubicBezTo>
                  <a:cubicBezTo>
                    <a:pt x="8930" y="2706"/>
                    <a:pt x="8953" y="2677"/>
                    <a:pt x="8977" y="2644"/>
                  </a:cubicBezTo>
                  <a:cubicBezTo>
                    <a:pt x="8987" y="2624"/>
                    <a:pt x="8994" y="2607"/>
                    <a:pt x="9003" y="2588"/>
                  </a:cubicBezTo>
                  <a:cubicBezTo>
                    <a:pt x="9017" y="2536"/>
                    <a:pt x="9025" y="2485"/>
                    <a:pt x="9030" y="2430"/>
                  </a:cubicBezTo>
                  <a:lnTo>
                    <a:pt x="9030" y="2430"/>
                  </a:lnTo>
                  <a:cubicBezTo>
                    <a:pt x="9029" y="2434"/>
                    <a:pt x="9028" y="2437"/>
                    <a:pt x="9028" y="2440"/>
                  </a:cubicBezTo>
                  <a:lnTo>
                    <a:pt x="9028" y="2440"/>
                  </a:lnTo>
                  <a:cubicBezTo>
                    <a:pt x="9033" y="2294"/>
                    <a:pt x="9014" y="2152"/>
                    <a:pt x="8987" y="2010"/>
                  </a:cubicBezTo>
                  <a:lnTo>
                    <a:pt x="8987" y="2010"/>
                  </a:lnTo>
                  <a:cubicBezTo>
                    <a:pt x="8987" y="2010"/>
                    <a:pt x="8987" y="2010"/>
                    <a:pt x="8987" y="2011"/>
                  </a:cubicBezTo>
                  <a:cubicBezTo>
                    <a:pt x="8940" y="1788"/>
                    <a:pt x="8875" y="1571"/>
                    <a:pt x="8800" y="1356"/>
                  </a:cubicBezTo>
                  <a:cubicBezTo>
                    <a:pt x="8739" y="1185"/>
                    <a:pt x="8673" y="1015"/>
                    <a:pt x="8592" y="853"/>
                  </a:cubicBezTo>
                  <a:cubicBezTo>
                    <a:pt x="8552" y="778"/>
                    <a:pt x="8513" y="707"/>
                    <a:pt x="8466" y="639"/>
                  </a:cubicBezTo>
                  <a:cubicBezTo>
                    <a:pt x="8423" y="577"/>
                    <a:pt x="8378" y="518"/>
                    <a:pt x="8331" y="461"/>
                  </a:cubicBezTo>
                  <a:cubicBezTo>
                    <a:pt x="8285" y="412"/>
                    <a:pt x="8236" y="362"/>
                    <a:pt x="8184" y="317"/>
                  </a:cubicBezTo>
                  <a:cubicBezTo>
                    <a:pt x="8147" y="289"/>
                    <a:pt x="8108" y="258"/>
                    <a:pt x="8068" y="231"/>
                  </a:cubicBezTo>
                  <a:cubicBezTo>
                    <a:pt x="8012" y="197"/>
                    <a:pt x="7954" y="164"/>
                    <a:pt x="7897" y="136"/>
                  </a:cubicBezTo>
                  <a:cubicBezTo>
                    <a:pt x="7854" y="116"/>
                    <a:pt x="7811" y="100"/>
                    <a:pt x="7768" y="85"/>
                  </a:cubicBezTo>
                  <a:cubicBezTo>
                    <a:pt x="7762" y="82"/>
                    <a:pt x="7759" y="82"/>
                    <a:pt x="7756" y="80"/>
                  </a:cubicBezTo>
                  <a:cubicBezTo>
                    <a:pt x="7620" y="39"/>
                    <a:pt x="7482" y="14"/>
                    <a:pt x="7340" y="3"/>
                  </a:cubicBezTo>
                  <a:lnTo>
                    <a:pt x="7340" y="3"/>
                  </a:lnTo>
                  <a:cubicBezTo>
                    <a:pt x="7343" y="4"/>
                    <a:pt x="7346" y="4"/>
                    <a:pt x="7348" y="5"/>
                  </a:cubicBezTo>
                  <a:lnTo>
                    <a:pt x="7348" y="5"/>
                  </a:lnTo>
                  <a:cubicBezTo>
                    <a:pt x="7294" y="2"/>
                    <a:pt x="7240" y="0"/>
                    <a:pt x="7186" y="0"/>
                  </a:cubicBezTo>
                  <a:close/>
                </a:path>
              </a:pathLst>
            </a:custGeom>
            <a:solidFill>
              <a:srgbClr val="CED2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94" name="Google Shape;4394;p16"/>
            <p:cNvSpPr/>
            <p:nvPr/>
          </p:nvSpPr>
          <p:spPr>
            <a:xfrm>
              <a:off x="3301475" y="691600"/>
              <a:ext cx="325" cy="50"/>
            </a:xfrm>
            <a:custGeom>
              <a:avLst/>
              <a:gdLst/>
              <a:ahLst/>
              <a:cxnLst/>
              <a:rect l="l" t="t" r="r" b="b"/>
              <a:pathLst>
                <a:path w="13" h="2" extrusionOk="0">
                  <a:moveTo>
                    <a:pt x="12" y="0"/>
                  </a:moveTo>
                  <a:cubicBezTo>
                    <a:pt x="8" y="0"/>
                    <a:pt x="5" y="2"/>
                    <a:pt x="1" y="2"/>
                  </a:cubicBezTo>
                  <a:cubicBezTo>
                    <a:pt x="5" y="2"/>
                    <a:pt x="8" y="2"/>
                    <a:pt x="12" y="0"/>
                  </a:cubicBezTo>
                  <a:close/>
                </a:path>
              </a:pathLst>
            </a:custGeom>
            <a:solidFill>
              <a:srgbClr val="CED2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95" name="Google Shape;4395;p16"/>
            <p:cNvSpPr/>
            <p:nvPr/>
          </p:nvSpPr>
          <p:spPr>
            <a:xfrm>
              <a:off x="3424325" y="631200"/>
              <a:ext cx="450" cy="125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0" y="1"/>
                  </a:moveTo>
                  <a:lnTo>
                    <a:pt x="4" y="2"/>
                  </a:lnTo>
                  <a:lnTo>
                    <a:pt x="4" y="2"/>
                  </a:lnTo>
                  <a:cubicBezTo>
                    <a:pt x="3" y="1"/>
                    <a:pt x="2" y="1"/>
                    <a:pt x="0" y="1"/>
                  </a:cubicBezTo>
                  <a:close/>
                  <a:moveTo>
                    <a:pt x="4" y="2"/>
                  </a:moveTo>
                  <a:cubicBezTo>
                    <a:pt x="5" y="2"/>
                    <a:pt x="5" y="2"/>
                    <a:pt x="6" y="2"/>
                  </a:cubicBezTo>
                  <a:lnTo>
                    <a:pt x="4" y="2"/>
                  </a:lnTo>
                  <a:close/>
                  <a:moveTo>
                    <a:pt x="6" y="2"/>
                  </a:moveTo>
                  <a:cubicBezTo>
                    <a:pt x="8" y="3"/>
                    <a:pt x="10" y="3"/>
                    <a:pt x="12" y="3"/>
                  </a:cubicBezTo>
                  <a:lnTo>
                    <a:pt x="12" y="3"/>
                  </a:lnTo>
                  <a:lnTo>
                    <a:pt x="6" y="2"/>
                  </a:lnTo>
                  <a:close/>
                  <a:moveTo>
                    <a:pt x="12" y="3"/>
                  </a:moveTo>
                  <a:lnTo>
                    <a:pt x="17" y="5"/>
                  </a:lnTo>
                  <a:cubicBezTo>
                    <a:pt x="15" y="4"/>
                    <a:pt x="13" y="4"/>
                    <a:pt x="12" y="3"/>
                  </a:cubicBezTo>
                  <a:close/>
                </a:path>
              </a:pathLst>
            </a:custGeom>
            <a:solidFill>
              <a:srgbClr val="CED2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96" name="Google Shape;4396;p16"/>
            <p:cNvSpPr/>
            <p:nvPr/>
          </p:nvSpPr>
          <p:spPr>
            <a:xfrm>
              <a:off x="3431850" y="634675"/>
              <a:ext cx="325" cy="225"/>
            </a:xfrm>
            <a:custGeom>
              <a:avLst/>
              <a:gdLst/>
              <a:ahLst/>
              <a:cxnLst/>
              <a:rect l="l" t="t" r="r" b="b"/>
              <a:pathLst>
                <a:path w="13" h="9" extrusionOk="0">
                  <a:moveTo>
                    <a:pt x="1" y="1"/>
                  </a:moveTo>
                  <a:lnTo>
                    <a:pt x="1" y="1"/>
                  </a:lnTo>
                  <a:cubicBezTo>
                    <a:pt x="4" y="5"/>
                    <a:pt x="8" y="7"/>
                    <a:pt x="12" y="8"/>
                  </a:cubicBezTo>
                  <a:cubicBezTo>
                    <a:pt x="8" y="7"/>
                    <a:pt x="5" y="2"/>
                    <a:pt x="1" y="1"/>
                  </a:cubicBezTo>
                  <a:close/>
                </a:path>
              </a:pathLst>
            </a:custGeom>
            <a:solidFill>
              <a:srgbClr val="CED2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97" name="Google Shape;4397;p16"/>
            <p:cNvSpPr/>
            <p:nvPr/>
          </p:nvSpPr>
          <p:spPr>
            <a:xfrm>
              <a:off x="4242550" y="230075"/>
              <a:ext cx="66825" cy="163300"/>
            </a:xfrm>
            <a:custGeom>
              <a:avLst/>
              <a:gdLst/>
              <a:ahLst/>
              <a:cxnLst/>
              <a:rect l="l" t="t" r="r" b="b"/>
              <a:pathLst>
                <a:path w="2673" h="6532" extrusionOk="0">
                  <a:moveTo>
                    <a:pt x="915" y="64"/>
                  </a:moveTo>
                  <a:lnTo>
                    <a:pt x="915" y="64"/>
                  </a:lnTo>
                  <a:cubicBezTo>
                    <a:pt x="914" y="64"/>
                    <a:pt x="913" y="64"/>
                    <a:pt x="912" y="65"/>
                  </a:cubicBezTo>
                  <a:cubicBezTo>
                    <a:pt x="913" y="65"/>
                    <a:pt x="914" y="64"/>
                    <a:pt x="915" y="64"/>
                  </a:cubicBezTo>
                  <a:close/>
                  <a:moveTo>
                    <a:pt x="2569" y="2068"/>
                  </a:moveTo>
                  <a:cubicBezTo>
                    <a:pt x="2569" y="2073"/>
                    <a:pt x="2570" y="2078"/>
                    <a:pt x="2571" y="2083"/>
                  </a:cubicBezTo>
                  <a:cubicBezTo>
                    <a:pt x="2571" y="2079"/>
                    <a:pt x="2570" y="2073"/>
                    <a:pt x="2569" y="2068"/>
                  </a:cubicBezTo>
                  <a:close/>
                  <a:moveTo>
                    <a:pt x="2265" y="6371"/>
                  </a:moveTo>
                  <a:cubicBezTo>
                    <a:pt x="2265" y="6374"/>
                    <a:pt x="2265" y="6374"/>
                    <a:pt x="2266" y="6375"/>
                  </a:cubicBezTo>
                  <a:cubicBezTo>
                    <a:pt x="2266" y="6374"/>
                    <a:pt x="2266" y="6374"/>
                    <a:pt x="2265" y="6371"/>
                  </a:cubicBezTo>
                  <a:close/>
                  <a:moveTo>
                    <a:pt x="2537" y="6438"/>
                  </a:moveTo>
                  <a:lnTo>
                    <a:pt x="2537" y="6438"/>
                  </a:lnTo>
                  <a:cubicBezTo>
                    <a:pt x="2536" y="6440"/>
                    <a:pt x="2536" y="6442"/>
                    <a:pt x="2535" y="6444"/>
                  </a:cubicBezTo>
                  <a:cubicBezTo>
                    <a:pt x="2536" y="6442"/>
                    <a:pt x="2537" y="6440"/>
                    <a:pt x="2537" y="6438"/>
                  </a:cubicBezTo>
                  <a:close/>
                  <a:moveTo>
                    <a:pt x="1184" y="0"/>
                  </a:moveTo>
                  <a:cubicBezTo>
                    <a:pt x="1158" y="0"/>
                    <a:pt x="1133" y="2"/>
                    <a:pt x="1106" y="5"/>
                  </a:cubicBezTo>
                  <a:cubicBezTo>
                    <a:pt x="1066" y="12"/>
                    <a:pt x="1027" y="21"/>
                    <a:pt x="987" y="35"/>
                  </a:cubicBezTo>
                  <a:cubicBezTo>
                    <a:pt x="964" y="44"/>
                    <a:pt x="938" y="54"/>
                    <a:pt x="916" y="63"/>
                  </a:cubicBezTo>
                  <a:lnTo>
                    <a:pt x="919" y="63"/>
                  </a:lnTo>
                  <a:cubicBezTo>
                    <a:pt x="918" y="63"/>
                    <a:pt x="916" y="64"/>
                    <a:pt x="915" y="64"/>
                  </a:cubicBezTo>
                  <a:lnTo>
                    <a:pt x="915" y="64"/>
                  </a:lnTo>
                  <a:cubicBezTo>
                    <a:pt x="915" y="64"/>
                    <a:pt x="916" y="64"/>
                    <a:pt x="916" y="64"/>
                  </a:cubicBezTo>
                  <a:cubicBezTo>
                    <a:pt x="912" y="65"/>
                    <a:pt x="905" y="70"/>
                    <a:pt x="901" y="71"/>
                  </a:cubicBezTo>
                  <a:cubicBezTo>
                    <a:pt x="904" y="70"/>
                    <a:pt x="906" y="69"/>
                    <a:pt x="909" y="68"/>
                  </a:cubicBezTo>
                  <a:lnTo>
                    <a:pt x="909" y="68"/>
                  </a:lnTo>
                  <a:cubicBezTo>
                    <a:pt x="780" y="132"/>
                    <a:pt x="656" y="207"/>
                    <a:pt x="541" y="297"/>
                  </a:cubicBezTo>
                  <a:lnTo>
                    <a:pt x="541" y="297"/>
                  </a:lnTo>
                  <a:cubicBezTo>
                    <a:pt x="542" y="296"/>
                    <a:pt x="542" y="295"/>
                    <a:pt x="542" y="295"/>
                  </a:cubicBezTo>
                  <a:lnTo>
                    <a:pt x="542" y="295"/>
                  </a:lnTo>
                  <a:cubicBezTo>
                    <a:pt x="452" y="371"/>
                    <a:pt x="369" y="458"/>
                    <a:pt x="293" y="551"/>
                  </a:cubicBezTo>
                  <a:cubicBezTo>
                    <a:pt x="292" y="552"/>
                    <a:pt x="292" y="554"/>
                    <a:pt x="290" y="557"/>
                  </a:cubicBezTo>
                  <a:cubicBezTo>
                    <a:pt x="289" y="557"/>
                    <a:pt x="289" y="558"/>
                    <a:pt x="289" y="558"/>
                  </a:cubicBezTo>
                  <a:cubicBezTo>
                    <a:pt x="287" y="561"/>
                    <a:pt x="287" y="564"/>
                    <a:pt x="283" y="567"/>
                  </a:cubicBezTo>
                  <a:cubicBezTo>
                    <a:pt x="224" y="653"/>
                    <a:pt x="174" y="743"/>
                    <a:pt x="131" y="840"/>
                  </a:cubicBezTo>
                  <a:cubicBezTo>
                    <a:pt x="75" y="977"/>
                    <a:pt x="40" y="1120"/>
                    <a:pt x="22" y="1268"/>
                  </a:cubicBezTo>
                  <a:cubicBezTo>
                    <a:pt x="22" y="1270"/>
                    <a:pt x="19" y="1276"/>
                    <a:pt x="19" y="1279"/>
                  </a:cubicBezTo>
                  <a:cubicBezTo>
                    <a:pt x="0" y="1487"/>
                    <a:pt x="9" y="1696"/>
                    <a:pt x="37" y="1901"/>
                  </a:cubicBezTo>
                  <a:cubicBezTo>
                    <a:pt x="37" y="1901"/>
                    <a:pt x="38" y="1902"/>
                    <a:pt x="38" y="1902"/>
                  </a:cubicBezTo>
                  <a:lnTo>
                    <a:pt x="38" y="1902"/>
                  </a:lnTo>
                  <a:cubicBezTo>
                    <a:pt x="38" y="1902"/>
                    <a:pt x="37" y="1902"/>
                    <a:pt x="37" y="1902"/>
                  </a:cubicBezTo>
                  <a:cubicBezTo>
                    <a:pt x="37" y="1907"/>
                    <a:pt x="37" y="1908"/>
                    <a:pt x="39" y="1910"/>
                  </a:cubicBezTo>
                  <a:cubicBezTo>
                    <a:pt x="102" y="2302"/>
                    <a:pt x="230" y="2678"/>
                    <a:pt x="388" y="3039"/>
                  </a:cubicBezTo>
                  <a:cubicBezTo>
                    <a:pt x="385" y="3041"/>
                    <a:pt x="388" y="3044"/>
                    <a:pt x="389" y="3046"/>
                  </a:cubicBezTo>
                  <a:cubicBezTo>
                    <a:pt x="388" y="3044"/>
                    <a:pt x="389" y="3043"/>
                    <a:pt x="389" y="3043"/>
                  </a:cubicBezTo>
                  <a:lnTo>
                    <a:pt x="389" y="3049"/>
                  </a:lnTo>
                  <a:lnTo>
                    <a:pt x="391" y="3050"/>
                  </a:lnTo>
                  <a:cubicBezTo>
                    <a:pt x="391" y="3051"/>
                    <a:pt x="392" y="3053"/>
                    <a:pt x="392" y="3057"/>
                  </a:cubicBezTo>
                  <a:cubicBezTo>
                    <a:pt x="488" y="3264"/>
                    <a:pt x="593" y="3468"/>
                    <a:pt x="708" y="3663"/>
                  </a:cubicBezTo>
                  <a:cubicBezTo>
                    <a:pt x="850" y="3905"/>
                    <a:pt x="1010" y="4130"/>
                    <a:pt x="1150" y="4370"/>
                  </a:cubicBezTo>
                  <a:cubicBezTo>
                    <a:pt x="1360" y="4730"/>
                    <a:pt x="1548" y="5102"/>
                    <a:pt x="1741" y="5472"/>
                  </a:cubicBezTo>
                  <a:cubicBezTo>
                    <a:pt x="1834" y="5650"/>
                    <a:pt x="1928" y="5828"/>
                    <a:pt x="2027" y="6002"/>
                  </a:cubicBezTo>
                  <a:cubicBezTo>
                    <a:pt x="2098" y="6129"/>
                    <a:pt x="2176" y="6254"/>
                    <a:pt x="2265" y="6371"/>
                  </a:cubicBezTo>
                  <a:cubicBezTo>
                    <a:pt x="2271" y="6376"/>
                    <a:pt x="2274" y="6381"/>
                    <a:pt x="2277" y="6388"/>
                  </a:cubicBezTo>
                  <a:cubicBezTo>
                    <a:pt x="2269" y="6379"/>
                    <a:pt x="2267" y="6376"/>
                    <a:pt x="2266" y="6376"/>
                  </a:cubicBezTo>
                  <a:lnTo>
                    <a:pt x="2266" y="6376"/>
                  </a:lnTo>
                  <a:cubicBezTo>
                    <a:pt x="2305" y="6422"/>
                    <a:pt x="2343" y="6461"/>
                    <a:pt x="2387" y="6497"/>
                  </a:cubicBezTo>
                  <a:lnTo>
                    <a:pt x="2389" y="6499"/>
                  </a:lnTo>
                  <a:cubicBezTo>
                    <a:pt x="2403" y="6509"/>
                    <a:pt x="2420" y="6517"/>
                    <a:pt x="2435" y="6526"/>
                  </a:cubicBezTo>
                  <a:cubicBezTo>
                    <a:pt x="2442" y="6527"/>
                    <a:pt x="2450" y="6530"/>
                    <a:pt x="2458" y="6532"/>
                  </a:cubicBezTo>
                  <a:lnTo>
                    <a:pt x="2465" y="6532"/>
                  </a:lnTo>
                  <a:cubicBezTo>
                    <a:pt x="2468" y="6532"/>
                    <a:pt x="2468" y="6530"/>
                    <a:pt x="2472" y="6530"/>
                  </a:cubicBezTo>
                  <a:cubicBezTo>
                    <a:pt x="2475" y="6530"/>
                    <a:pt x="2478" y="6526"/>
                    <a:pt x="2481" y="6524"/>
                  </a:cubicBezTo>
                  <a:cubicBezTo>
                    <a:pt x="2486" y="6519"/>
                    <a:pt x="2493" y="6513"/>
                    <a:pt x="2499" y="6506"/>
                  </a:cubicBezTo>
                  <a:cubicBezTo>
                    <a:pt x="2514" y="6484"/>
                    <a:pt x="2527" y="6460"/>
                    <a:pt x="2538" y="6435"/>
                  </a:cubicBezTo>
                  <a:lnTo>
                    <a:pt x="2538" y="6435"/>
                  </a:lnTo>
                  <a:cubicBezTo>
                    <a:pt x="2538" y="6436"/>
                    <a:pt x="2537" y="6437"/>
                    <a:pt x="2537" y="6438"/>
                  </a:cubicBezTo>
                  <a:lnTo>
                    <a:pt x="2537" y="6438"/>
                  </a:lnTo>
                  <a:cubicBezTo>
                    <a:pt x="2538" y="6437"/>
                    <a:pt x="2538" y="6436"/>
                    <a:pt x="2538" y="6435"/>
                  </a:cubicBezTo>
                  <a:lnTo>
                    <a:pt x="2538" y="6435"/>
                  </a:lnTo>
                  <a:cubicBezTo>
                    <a:pt x="2540" y="6431"/>
                    <a:pt x="2542" y="6427"/>
                    <a:pt x="2544" y="6422"/>
                  </a:cubicBezTo>
                  <a:lnTo>
                    <a:pt x="2544" y="6422"/>
                  </a:lnTo>
                  <a:cubicBezTo>
                    <a:pt x="2542" y="6424"/>
                    <a:pt x="2541" y="6427"/>
                    <a:pt x="2540" y="6429"/>
                  </a:cubicBezTo>
                  <a:lnTo>
                    <a:pt x="2540" y="6429"/>
                  </a:lnTo>
                  <a:cubicBezTo>
                    <a:pt x="2566" y="6352"/>
                    <a:pt x="2579" y="6278"/>
                    <a:pt x="2590" y="6198"/>
                  </a:cubicBezTo>
                  <a:cubicBezTo>
                    <a:pt x="2593" y="6196"/>
                    <a:pt x="2593" y="6194"/>
                    <a:pt x="2593" y="6193"/>
                  </a:cubicBezTo>
                  <a:lnTo>
                    <a:pt x="2593" y="6185"/>
                  </a:lnTo>
                  <a:cubicBezTo>
                    <a:pt x="2590" y="6183"/>
                    <a:pt x="2593" y="6183"/>
                    <a:pt x="2593" y="6183"/>
                  </a:cubicBezTo>
                  <a:cubicBezTo>
                    <a:pt x="2604" y="6059"/>
                    <a:pt x="2610" y="5936"/>
                    <a:pt x="2610" y="5812"/>
                  </a:cubicBezTo>
                  <a:cubicBezTo>
                    <a:pt x="2610" y="5736"/>
                    <a:pt x="2608" y="5661"/>
                    <a:pt x="2604" y="5585"/>
                  </a:cubicBezTo>
                  <a:cubicBezTo>
                    <a:pt x="2601" y="5502"/>
                    <a:pt x="2595" y="5420"/>
                    <a:pt x="2593" y="5337"/>
                  </a:cubicBezTo>
                  <a:cubicBezTo>
                    <a:pt x="2575" y="4983"/>
                    <a:pt x="2585" y="4630"/>
                    <a:pt x="2597" y="4277"/>
                  </a:cubicBezTo>
                  <a:cubicBezTo>
                    <a:pt x="2624" y="3537"/>
                    <a:pt x="2673" y="2793"/>
                    <a:pt x="2567" y="2060"/>
                  </a:cubicBezTo>
                  <a:lnTo>
                    <a:pt x="2567" y="2060"/>
                  </a:lnTo>
                  <a:cubicBezTo>
                    <a:pt x="2567" y="2063"/>
                    <a:pt x="2568" y="2066"/>
                    <a:pt x="2569" y="2068"/>
                  </a:cubicBezTo>
                  <a:lnTo>
                    <a:pt x="2569" y="2068"/>
                  </a:lnTo>
                  <a:cubicBezTo>
                    <a:pt x="2549" y="1950"/>
                    <a:pt x="2527" y="1831"/>
                    <a:pt x="2499" y="1714"/>
                  </a:cubicBezTo>
                  <a:cubicBezTo>
                    <a:pt x="2485" y="1660"/>
                    <a:pt x="2470" y="1605"/>
                    <a:pt x="2452" y="1552"/>
                  </a:cubicBezTo>
                  <a:cubicBezTo>
                    <a:pt x="2436" y="1500"/>
                    <a:pt x="2414" y="1449"/>
                    <a:pt x="2393" y="1397"/>
                  </a:cubicBezTo>
                  <a:cubicBezTo>
                    <a:pt x="2317" y="1229"/>
                    <a:pt x="2226" y="1068"/>
                    <a:pt x="2123" y="916"/>
                  </a:cubicBezTo>
                  <a:cubicBezTo>
                    <a:pt x="2030" y="772"/>
                    <a:pt x="1932" y="631"/>
                    <a:pt x="1838" y="488"/>
                  </a:cubicBezTo>
                  <a:cubicBezTo>
                    <a:pt x="1805" y="439"/>
                    <a:pt x="1777" y="391"/>
                    <a:pt x="1747" y="343"/>
                  </a:cubicBezTo>
                  <a:cubicBezTo>
                    <a:pt x="1739" y="335"/>
                    <a:pt x="1734" y="328"/>
                    <a:pt x="1728" y="322"/>
                  </a:cubicBezTo>
                  <a:cubicBezTo>
                    <a:pt x="1706" y="300"/>
                    <a:pt x="1683" y="278"/>
                    <a:pt x="1662" y="255"/>
                  </a:cubicBezTo>
                  <a:cubicBezTo>
                    <a:pt x="1613" y="216"/>
                    <a:pt x="1563" y="179"/>
                    <a:pt x="1511" y="144"/>
                  </a:cubicBezTo>
                  <a:cubicBezTo>
                    <a:pt x="1469" y="119"/>
                    <a:pt x="1426" y="93"/>
                    <a:pt x="1386" y="68"/>
                  </a:cubicBezTo>
                  <a:cubicBezTo>
                    <a:pt x="1379" y="65"/>
                    <a:pt x="1372" y="65"/>
                    <a:pt x="1365" y="64"/>
                  </a:cubicBezTo>
                  <a:cubicBezTo>
                    <a:pt x="1346" y="61"/>
                    <a:pt x="1331" y="51"/>
                    <a:pt x="1319" y="40"/>
                  </a:cubicBezTo>
                  <a:cubicBezTo>
                    <a:pt x="1316" y="35"/>
                    <a:pt x="1311" y="32"/>
                    <a:pt x="1310" y="27"/>
                  </a:cubicBezTo>
                  <a:cubicBezTo>
                    <a:pt x="1290" y="21"/>
                    <a:pt x="1271" y="14"/>
                    <a:pt x="1250" y="8"/>
                  </a:cubicBezTo>
                  <a:cubicBezTo>
                    <a:pt x="1237" y="7"/>
                    <a:pt x="1224" y="4"/>
                    <a:pt x="1211" y="1"/>
                  </a:cubicBezTo>
                  <a:cubicBezTo>
                    <a:pt x="1202" y="0"/>
                    <a:pt x="1193" y="0"/>
                    <a:pt x="1184" y="0"/>
                  </a:cubicBezTo>
                  <a:close/>
                </a:path>
              </a:pathLst>
            </a:custGeom>
            <a:solidFill>
              <a:srgbClr val="CED2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98" name="Google Shape;4398;p16"/>
            <p:cNvSpPr/>
            <p:nvPr/>
          </p:nvSpPr>
          <p:spPr>
            <a:xfrm>
              <a:off x="4252125" y="306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ED2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99" name="Google Shape;4399;p16"/>
            <p:cNvSpPr/>
            <p:nvPr/>
          </p:nvSpPr>
          <p:spPr>
            <a:xfrm>
              <a:off x="4301775" y="392250"/>
              <a:ext cx="425" cy="275"/>
            </a:xfrm>
            <a:custGeom>
              <a:avLst/>
              <a:gdLst/>
              <a:ahLst/>
              <a:cxnLst/>
              <a:rect l="l" t="t" r="r" b="b"/>
              <a:pathLst>
                <a:path w="17" h="11" extrusionOk="0">
                  <a:moveTo>
                    <a:pt x="1" y="0"/>
                  </a:moveTo>
                  <a:lnTo>
                    <a:pt x="1" y="0"/>
                  </a:lnTo>
                  <a:cubicBezTo>
                    <a:pt x="8" y="3"/>
                    <a:pt x="11" y="7"/>
                    <a:pt x="17" y="10"/>
                  </a:cubicBezTo>
                  <a:cubicBezTo>
                    <a:pt x="12" y="7"/>
                    <a:pt x="8" y="3"/>
                    <a:pt x="1" y="0"/>
                  </a:cubicBezTo>
                  <a:close/>
                </a:path>
              </a:pathLst>
            </a:custGeom>
            <a:solidFill>
              <a:srgbClr val="CED2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00" name="Google Shape;4400;p16"/>
            <p:cNvSpPr/>
            <p:nvPr/>
          </p:nvSpPr>
          <p:spPr>
            <a:xfrm>
              <a:off x="4303750" y="393350"/>
              <a:ext cx="275" cy="75"/>
            </a:xfrm>
            <a:custGeom>
              <a:avLst/>
              <a:gdLst/>
              <a:ahLst/>
              <a:cxnLst/>
              <a:rect l="l" t="t" r="r" b="b"/>
              <a:pathLst>
                <a:path w="11" h="3" extrusionOk="0">
                  <a:moveTo>
                    <a:pt x="11" y="1"/>
                  </a:moveTo>
                  <a:cubicBezTo>
                    <a:pt x="8" y="1"/>
                    <a:pt x="4" y="1"/>
                    <a:pt x="1" y="2"/>
                  </a:cubicBezTo>
                  <a:cubicBezTo>
                    <a:pt x="4" y="2"/>
                    <a:pt x="8" y="1"/>
                    <a:pt x="11" y="1"/>
                  </a:cubicBezTo>
                  <a:close/>
                </a:path>
              </a:pathLst>
            </a:custGeom>
            <a:solidFill>
              <a:srgbClr val="CED2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01" name="Google Shape;4401;p16"/>
            <p:cNvSpPr/>
            <p:nvPr/>
          </p:nvSpPr>
          <p:spPr>
            <a:xfrm>
              <a:off x="4303975" y="393325"/>
              <a:ext cx="275" cy="100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0"/>
                  </a:moveTo>
                  <a:cubicBezTo>
                    <a:pt x="10" y="0"/>
                    <a:pt x="9" y="1"/>
                    <a:pt x="8" y="1"/>
                  </a:cubicBezTo>
                  <a:lnTo>
                    <a:pt x="8" y="1"/>
                  </a:lnTo>
                  <a:cubicBezTo>
                    <a:pt x="9" y="1"/>
                    <a:pt x="10" y="1"/>
                    <a:pt x="11" y="0"/>
                  </a:cubicBezTo>
                  <a:close/>
                  <a:moveTo>
                    <a:pt x="8" y="1"/>
                  </a:moveTo>
                  <a:cubicBezTo>
                    <a:pt x="6" y="2"/>
                    <a:pt x="3" y="2"/>
                    <a:pt x="1" y="3"/>
                  </a:cubicBezTo>
                  <a:cubicBezTo>
                    <a:pt x="3" y="3"/>
                    <a:pt x="5" y="2"/>
                    <a:pt x="8" y="1"/>
                  </a:cubicBezTo>
                  <a:close/>
                </a:path>
              </a:pathLst>
            </a:custGeom>
            <a:solidFill>
              <a:srgbClr val="CED2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02" name="Google Shape;4402;p16"/>
            <p:cNvSpPr/>
            <p:nvPr/>
          </p:nvSpPr>
          <p:spPr>
            <a:xfrm>
              <a:off x="4307250" y="384875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1"/>
                  </a:moveTo>
                  <a:lnTo>
                    <a:pt x="0" y="5"/>
                  </a:lnTo>
                  <a:lnTo>
                    <a:pt x="0" y="12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ED2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03" name="Google Shape;4403;p16"/>
            <p:cNvSpPr/>
            <p:nvPr/>
          </p:nvSpPr>
          <p:spPr>
            <a:xfrm>
              <a:off x="4307250" y="384725"/>
              <a:ext cx="50" cy="175"/>
            </a:xfrm>
            <a:custGeom>
              <a:avLst/>
              <a:gdLst/>
              <a:ahLst/>
              <a:cxnLst/>
              <a:rect l="l" t="t" r="r" b="b"/>
              <a:pathLst>
                <a:path w="2" h="7" extrusionOk="0">
                  <a:moveTo>
                    <a:pt x="2" y="1"/>
                  </a:moveTo>
                  <a:cubicBezTo>
                    <a:pt x="2" y="2"/>
                    <a:pt x="0" y="4"/>
                    <a:pt x="2" y="7"/>
                  </a:cubicBezTo>
                  <a:lnTo>
                    <a:pt x="2" y="2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CED2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04" name="Google Shape;4404;p16"/>
            <p:cNvSpPr/>
            <p:nvPr/>
          </p:nvSpPr>
          <p:spPr>
            <a:xfrm>
              <a:off x="4252150" y="306125"/>
              <a:ext cx="100" cy="175"/>
            </a:xfrm>
            <a:custGeom>
              <a:avLst/>
              <a:gdLst/>
              <a:ahLst/>
              <a:cxnLst/>
              <a:rect l="l" t="t" r="r" b="b"/>
              <a:pathLst>
                <a:path w="4" h="7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2"/>
                    <a:pt x="4" y="7"/>
                    <a:pt x="4" y="7"/>
                  </a:cubicBezTo>
                  <a:cubicBezTo>
                    <a:pt x="4" y="5"/>
                    <a:pt x="1" y="2"/>
                    <a:pt x="1" y="1"/>
                  </a:cubicBezTo>
                  <a:close/>
                </a:path>
              </a:pathLst>
            </a:custGeom>
            <a:solidFill>
              <a:srgbClr val="CED2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05" name="Google Shape;4405;p16"/>
            <p:cNvSpPr/>
            <p:nvPr/>
          </p:nvSpPr>
          <p:spPr>
            <a:xfrm>
              <a:off x="4243300" y="277400"/>
              <a:ext cx="25" cy="75"/>
            </a:xfrm>
            <a:custGeom>
              <a:avLst/>
              <a:gdLst/>
              <a:ahLst/>
              <a:cxnLst/>
              <a:rect l="l" t="t" r="r" b="b"/>
              <a:pathLst>
                <a:path w="1" h="3" extrusionOk="0">
                  <a:moveTo>
                    <a:pt x="0" y="1"/>
                  </a:moveTo>
                  <a:cubicBezTo>
                    <a:pt x="0" y="1"/>
                    <a:pt x="0" y="2"/>
                    <a:pt x="0" y="1"/>
                  </a:cubicBezTo>
                  <a:cubicBezTo>
                    <a:pt x="0" y="2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CED2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06" name="Google Shape;4406;p16"/>
            <p:cNvSpPr/>
            <p:nvPr/>
          </p:nvSpPr>
          <p:spPr>
            <a:xfrm>
              <a:off x="4242900" y="261350"/>
              <a:ext cx="50" cy="250"/>
            </a:xfrm>
            <a:custGeom>
              <a:avLst/>
              <a:gdLst/>
              <a:ahLst/>
              <a:cxnLst/>
              <a:rect l="l" t="t" r="r" b="b"/>
              <a:pathLst>
                <a:path w="2" h="10" extrusionOk="0">
                  <a:moveTo>
                    <a:pt x="0" y="1"/>
                  </a:moveTo>
                  <a:lnTo>
                    <a:pt x="0" y="9"/>
                  </a:lnTo>
                  <a:cubicBezTo>
                    <a:pt x="0" y="5"/>
                    <a:pt x="2" y="2"/>
                    <a:pt x="0" y="1"/>
                  </a:cubicBezTo>
                  <a:close/>
                </a:path>
              </a:pathLst>
            </a:custGeom>
            <a:solidFill>
              <a:srgbClr val="CED2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07" name="Google Shape;4407;p16"/>
            <p:cNvSpPr/>
            <p:nvPr/>
          </p:nvSpPr>
          <p:spPr>
            <a:xfrm>
              <a:off x="4249600" y="243800"/>
              <a:ext cx="25" cy="50"/>
            </a:xfrm>
            <a:custGeom>
              <a:avLst/>
              <a:gdLst/>
              <a:ahLst/>
              <a:cxnLst/>
              <a:rect l="l" t="t" r="r" b="b"/>
              <a:pathLst>
                <a:path w="1" h="2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ubicBezTo>
                    <a:pt x="1" y="2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ED2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08" name="Google Shape;4408;p16"/>
            <p:cNvSpPr/>
            <p:nvPr/>
          </p:nvSpPr>
          <p:spPr>
            <a:xfrm>
              <a:off x="4249650" y="243575"/>
              <a:ext cx="175" cy="250"/>
            </a:xfrm>
            <a:custGeom>
              <a:avLst/>
              <a:gdLst/>
              <a:ahLst/>
              <a:cxnLst/>
              <a:rect l="l" t="t" r="r" b="b"/>
              <a:pathLst>
                <a:path w="7" h="10" extrusionOk="0">
                  <a:moveTo>
                    <a:pt x="6" y="1"/>
                  </a:moveTo>
                  <a:lnTo>
                    <a:pt x="6" y="1"/>
                  </a:lnTo>
                  <a:cubicBezTo>
                    <a:pt x="5" y="2"/>
                    <a:pt x="4" y="3"/>
                    <a:pt x="3" y="6"/>
                  </a:cubicBezTo>
                  <a:lnTo>
                    <a:pt x="3" y="6"/>
                  </a:lnTo>
                  <a:cubicBezTo>
                    <a:pt x="4" y="5"/>
                    <a:pt x="4" y="4"/>
                    <a:pt x="5" y="4"/>
                  </a:cubicBezTo>
                  <a:cubicBezTo>
                    <a:pt x="5" y="2"/>
                    <a:pt x="6" y="2"/>
                    <a:pt x="6" y="1"/>
                  </a:cubicBezTo>
                  <a:close/>
                  <a:moveTo>
                    <a:pt x="3" y="6"/>
                  </a:moveTo>
                  <a:cubicBezTo>
                    <a:pt x="2" y="7"/>
                    <a:pt x="0" y="9"/>
                    <a:pt x="0" y="9"/>
                  </a:cubicBezTo>
                  <a:cubicBezTo>
                    <a:pt x="1" y="8"/>
                    <a:pt x="2" y="7"/>
                    <a:pt x="3" y="6"/>
                  </a:cubicBezTo>
                  <a:close/>
                </a:path>
              </a:pathLst>
            </a:custGeom>
            <a:solidFill>
              <a:srgbClr val="CED2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09" name="Google Shape;4409;p16"/>
            <p:cNvSpPr/>
            <p:nvPr/>
          </p:nvSpPr>
          <p:spPr>
            <a:xfrm>
              <a:off x="4127275" y="-164925"/>
              <a:ext cx="69100" cy="156350"/>
            </a:xfrm>
            <a:custGeom>
              <a:avLst/>
              <a:gdLst/>
              <a:ahLst/>
              <a:cxnLst/>
              <a:rect l="l" t="t" r="r" b="b"/>
              <a:pathLst>
                <a:path w="2764" h="6254" extrusionOk="0">
                  <a:moveTo>
                    <a:pt x="2413" y="2244"/>
                  </a:moveTo>
                  <a:lnTo>
                    <a:pt x="2413" y="2244"/>
                  </a:lnTo>
                  <a:cubicBezTo>
                    <a:pt x="2414" y="2244"/>
                    <a:pt x="2414" y="2245"/>
                    <a:pt x="2415" y="2246"/>
                  </a:cubicBezTo>
                  <a:lnTo>
                    <a:pt x="2415" y="2246"/>
                  </a:lnTo>
                  <a:cubicBezTo>
                    <a:pt x="2414" y="2245"/>
                    <a:pt x="2414" y="2244"/>
                    <a:pt x="2413" y="2244"/>
                  </a:cubicBezTo>
                  <a:close/>
                  <a:moveTo>
                    <a:pt x="1" y="3778"/>
                  </a:moveTo>
                  <a:lnTo>
                    <a:pt x="1" y="3795"/>
                  </a:lnTo>
                  <a:cubicBezTo>
                    <a:pt x="2" y="3788"/>
                    <a:pt x="1" y="3783"/>
                    <a:pt x="1" y="3778"/>
                  </a:cubicBezTo>
                  <a:close/>
                  <a:moveTo>
                    <a:pt x="2612" y="4844"/>
                  </a:moveTo>
                  <a:cubicBezTo>
                    <a:pt x="2614" y="4845"/>
                    <a:pt x="2612" y="4845"/>
                    <a:pt x="2612" y="4846"/>
                  </a:cubicBezTo>
                  <a:cubicBezTo>
                    <a:pt x="2612" y="4845"/>
                    <a:pt x="2612" y="4844"/>
                    <a:pt x="2612" y="4844"/>
                  </a:cubicBezTo>
                  <a:close/>
                  <a:moveTo>
                    <a:pt x="138" y="5217"/>
                  </a:moveTo>
                  <a:lnTo>
                    <a:pt x="138" y="5217"/>
                  </a:lnTo>
                  <a:cubicBezTo>
                    <a:pt x="140" y="5226"/>
                    <a:pt x="141" y="5233"/>
                    <a:pt x="144" y="5240"/>
                  </a:cubicBezTo>
                  <a:cubicBezTo>
                    <a:pt x="142" y="5232"/>
                    <a:pt x="140" y="5225"/>
                    <a:pt x="138" y="5217"/>
                  </a:cubicBezTo>
                  <a:close/>
                  <a:moveTo>
                    <a:pt x="2348" y="5463"/>
                  </a:moveTo>
                  <a:cubicBezTo>
                    <a:pt x="2345" y="5465"/>
                    <a:pt x="2345" y="5468"/>
                    <a:pt x="2345" y="5469"/>
                  </a:cubicBezTo>
                  <a:lnTo>
                    <a:pt x="2343" y="5471"/>
                  </a:lnTo>
                  <a:cubicBezTo>
                    <a:pt x="2344" y="5469"/>
                    <a:pt x="2345" y="5465"/>
                    <a:pt x="2348" y="5463"/>
                  </a:cubicBezTo>
                  <a:close/>
                  <a:moveTo>
                    <a:pt x="385" y="5860"/>
                  </a:moveTo>
                  <a:cubicBezTo>
                    <a:pt x="386" y="5861"/>
                    <a:pt x="386" y="5862"/>
                    <a:pt x="387" y="5863"/>
                  </a:cubicBezTo>
                  <a:lnTo>
                    <a:pt x="387" y="5863"/>
                  </a:lnTo>
                  <a:cubicBezTo>
                    <a:pt x="386" y="5862"/>
                    <a:pt x="386" y="5861"/>
                    <a:pt x="385" y="5860"/>
                  </a:cubicBezTo>
                  <a:close/>
                  <a:moveTo>
                    <a:pt x="342" y="0"/>
                  </a:moveTo>
                  <a:cubicBezTo>
                    <a:pt x="322" y="3"/>
                    <a:pt x="304" y="4"/>
                    <a:pt x="283" y="7"/>
                  </a:cubicBezTo>
                  <a:cubicBezTo>
                    <a:pt x="263" y="13"/>
                    <a:pt x="243" y="20"/>
                    <a:pt x="226" y="29"/>
                  </a:cubicBezTo>
                  <a:cubicBezTo>
                    <a:pt x="212" y="40"/>
                    <a:pt x="197" y="50"/>
                    <a:pt x="184" y="60"/>
                  </a:cubicBezTo>
                  <a:cubicBezTo>
                    <a:pt x="161" y="83"/>
                    <a:pt x="143" y="106"/>
                    <a:pt x="124" y="134"/>
                  </a:cubicBezTo>
                  <a:lnTo>
                    <a:pt x="121" y="135"/>
                  </a:lnTo>
                  <a:cubicBezTo>
                    <a:pt x="121" y="137"/>
                    <a:pt x="120" y="137"/>
                    <a:pt x="120" y="139"/>
                  </a:cubicBezTo>
                  <a:lnTo>
                    <a:pt x="118" y="141"/>
                  </a:lnTo>
                  <a:cubicBezTo>
                    <a:pt x="118" y="142"/>
                    <a:pt x="117" y="144"/>
                    <a:pt x="117" y="144"/>
                  </a:cubicBezTo>
                  <a:cubicBezTo>
                    <a:pt x="92" y="187"/>
                    <a:pt x="74" y="234"/>
                    <a:pt x="59" y="280"/>
                  </a:cubicBezTo>
                  <a:cubicBezTo>
                    <a:pt x="52" y="322"/>
                    <a:pt x="48" y="363"/>
                    <a:pt x="47" y="406"/>
                  </a:cubicBezTo>
                  <a:lnTo>
                    <a:pt x="47" y="406"/>
                  </a:lnTo>
                  <a:cubicBezTo>
                    <a:pt x="47" y="399"/>
                    <a:pt x="46" y="393"/>
                    <a:pt x="46" y="386"/>
                  </a:cubicBezTo>
                  <a:lnTo>
                    <a:pt x="46" y="409"/>
                  </a:lnTo>
                  <a:cubicBezTo>
                    <a:pt x="47" y="408"/>
                    <a:pt x="47" y="407"/>
                    <a:pt x="47" y="406"/>
                  </a:cubicBezTo>
                  <a:lnTo>
                    <a:pt x="47" y="406"/>
                  </a:lnTo>
                  <a:cubicBezTo>
                    <a:pt x="50" y="649"/>
                    <a:pt x="111" y="888"/>
                    <a:pt x="154" y="1126"/>
                  </a:cubicBezTo>
                  <a:cubicBezTo>
                    <a:pt x="174" y="1232"/>
                    <a:pt x="193" y="1340"/>
                    <a:pt x="192" y="1446"/>
                  </a:cubicBezTo>
                  <a:cubicBezTo>
                    <a:pt x="190" y="1600"/>
                    <a:pt x="183" y="1752"/>
                    <a:pt x="169" y="1906"/>
                  </a:cubicBezTo>
                  <a:cubicBezTo>
                    <a:pt x="136" y="2238"/>
                    <a:pt x="82" y="2568"/>
                    <a:pt x="49" y="2900"/>
                  </a:cubicBezTo>
                  <a:cubicBezTo>
                    <a:pt x="19" y="3202"/>
                    <a:pt x="6" y="3503"/>
                    <a:pt x="2" y="3803"/>
                  </a:cubicBezTo>
                  <a:lnTo>
                    <a:pt x="2" y="3796"/>
                  </a:lnTo>
                  <a:lnTo>
                    <a:pt x="2" y="3796"/>
                  </a:lnTo>
                  <a:cubicBezTo>
                    <a:pt x="1" y="4035"/>
                    <a:pt x="2" y="4277"/>
                    <a:pt x="25" y="4514"/>
                  </a:cubicBezTo>
                  <a:cubicBezTo>
                    <a:pt x="46" y="4752"/>
                    <a:pt x="81" y="4987"/>
                    <a:pt x="138" y="5217"/>
                  </a:cubicBezTo>
                  <a:lnTo>
                    <a:pt x="138" y="5217"/>
                  </a:lnTo>
                  <a:cubicBezTo>
                    <a:pt x="138" y="5217"/>
                    <a:pt x="138" y="5217"/>
                    <a:pt x="138" y="5217"/>
                  </a:cubicBezTo>
                  <a:lnTo>
                    <a:pt x="138" y="5217"/>
                  </a:lnTo>
                  <a:cubicBezTo>
                    <a:pt x="170" y="5340"/>
                    <a:pt x="209" y="5465"/>
                    <a:pt x="256" y="5584"/>
                  </a:cubicBezTo>
                  <a:cubicBezTo>
                    <a:pt x="297" y="5684"/>
                    <a:pt x="341" y="5780"/>
                    <a:pt x="392" y="5872"/>
                  </a:cubicBezTo>
                  <a:lnTo>
                    <a:pt x="392" y="5872"/>
                  </a:lnTo>
                  <a:cubicBezTo>
                    <a:pt x="391" y="5869"/>
                    <a:pt x="389" y="5866"/>
                    <a:pt x="387" y="5863"/>
                  </a:cubicBezTo>
                  <a:lnTo>
                    <a:pt x="387" y="5863"/>
                  </a:lnTo>
                  <a:cubicBezTo>
                    <a:pt x="390" y="5869"/>
                    <a:pt x="393" y="5875"/>
                    <a:pt x="397" y="5880"/>
                  </a:cubicBezTo>
                  <a:cubicBezTo>
                    <a:pt x="395" y="5878"/>
                    <a:pt x="394" y="5875"/>
                    <a:pt x="392" y="5872"/>
                  </a:cubicBezTo>
                  <a:lnTo>
                    <a:pt x="392" y="5872"/>
                  </a:lnTo>
                  <a:cubicBezTo>
                    <a:pt x="455" y="5980"/>
                    <a:pt x="523" y="6079"/>
                    <a:pt x="599" y="6176"/>
                  </a:cubicBezTo>
                  <a:cubicBezTo>
                    <a:pt x="601" y="6179"/>
                    <a:pt x="601" y="6179"/>
                    <a:pt x="601" y="6182"/>
                  </a:cubicBezTo>
                  <a:cubicBezTo>
                    <a:pt x="622" y="6189"/>
                    <a:pt x="647" y="6196"/>
                    <a:pt x="668" y="6202"/>
                  </a:cubicBezTo>
                  <a:cubicBezTo>
                    <a:pt x="671" y="6203"/>
                    <a:pt x="677" y="6203"/>
                    <a:pt x="680" y="6205"/>
                  </a:cubicBezTo>
                  <a:lnTo>
                    <a:pt x="678" y="6205"/>
                  </a:lnTo>
                  <a:cubicBezTo>
                    <a:pt x="680" y="6205"/>
                    <a:pt x="680" y="6205"/>
                    <a:pt x="683" y="6208"/>
                  </a:cubicBezTo>
                  <a:cubicBezTo>
                    <a:pt x="734" y="6219"/>
                    <a:pt x="786" y="6232"/>
                    <a:pt x="838" y="6239"/>
                  </a:cubicBezTo>
                  <a:cubicBezTo>
                    <a:pt x="897" y="6246"/>
                    <a:pt x="952" y="6250"/>
                    <a:pt x="1010" y="6253"/>
                  </a:cubicBezTo>
                  <a:lnTo>
                    <a:pt x="1010" y="6253"/>
                  </a:lnTo>
                  <a:cubicBezTo>
                    <a:pt x="1005" y="6253"/>
                    <a:pt x="999" y="6252"/>
                    <a:pt x="994" y="6252"/>
                  </a:cubicBezTo>
                  <a:cubicBezTo>
                    <a:pt x="1072" y="6252"/>
                    <a:pt x="1148" y="6251"/>
                    <a:pt x="1226" y="6239"/>
                  </a:cubicBezTo>
                  <a:cubicBezTo>
                    <a:pt x="1297" y="6231"/>
                    <a:pt x="1369" y="6216"/>
                    <a:pt x="1440" y="6198"/>
                  </a:cubicBezTo>
                  <a:lnTo>
                    <a:pt x="1440" y="6198"/>
                  </a:lnTo>
                  <a:cubicBezTo>
                    <a:pt x="1439" y="6199"/>
                    <a:pt x="1438" y="6199"/>
                    <a:pt x="1438" y="6199"/>
                  </a:cubicBezTo>
                  <a:cubicBezTo>
                    <a:pt x="1437" y="6199"/>
                    <a:pt x="1437" y="6199"/>
                    <a:pt x="1437" y="6201"/>
                  </a:cubicBezTo>
                  <a:cubicBezTo>
                    <a:pt x="1497" y="6182"/>
                    <a:pt x="1559" y="6162"/>
                    <a:pt x="1616" y="6137"/>
                  </a:cubicBezTo>
                  <a:cubicBezTo>
                    <a:pt x="1659" y="6117"/>
                    <a:pt x="1703" y="6096"/>
                    <a:pt x="1743" y="6075"/>
                  </a:cubicBezTo>
                  <a:lnTo>
                    <a:pt x="1743" y="6075"/>
                  </a:lnTo>
                  <a:cubicBezTo>
                    <a:pt x="1743" y="6075"/>
                    <a:pt x="1743" y="6075"/>
                    <a:pt x="1743" y="6076"/>
                  </a:cubicBezTo>
                  <a:cubicBezTo>
                    <a:pt x="1743" y="6076"/>
                    <a:pt x="1744" y="6076"/>
                    <a:pt x="1744" y="6074"/>
                  </a:cubicBezTo>
                  <a:lnTo>
                    <a:pt x="1744" y="6074"/>
                  </a:lnTo>
                  <a:cubicBezTo>
                    <a:pt x="1744" y="6074"/>
                    <a:pt x="1744" y="6074"/>
                    <a:pt x="1744" y="6074"/>
                  </a:cubicBezTo>
                  <a:lnTo>
                    <a:pt x="1747" y="6074"/>
                  </a:lnTo>
                  <a:cubicBezTo>
                    <a:pt x="1748" y="6074"/>
                    <a:pt x="1749" y="6073"/>
                    <a:pt x="1750" y="6072"/>
                  </a:cubicBezTo>
                  <a:lnTo>
                    <a:pt x="1750" y="6072"/>
                  </a:lnTo>
                  <a:cubicBezTo>
                    <a:pt x="1749" y="6073"/>
                    <a:pt x="1748" y="6074"/>
                    <a:pt x="1747" y="6074"/>
                  </a:cubicBezTo>
                  <a:cubicBezTo>
                    <a:pt x="1748" y="6074"/>
                    <a:pt x="1750" y="6073"/>
                    <a:pt x="1754" y="6071"/>
                  </a:cubicBezTo>
                  <a:cubicBezTo>
                    <a:pt x="1753" y="6071"/>
                    <a:pt x="1752" y="6072"/>
                    <a:pt x="1750" y="6072"/>
                  </a:cubicBezTo>
                  <a:lnTo>
                    <a:pt x="1750" y="6072"/>
                  </a:lnTo>
                  <a:cubicBezTo>
                    <a:pt x="1753" y="6071"/>
                    <a:pt x="1756" y="6068"/>
                    <a:pt x="1759" y="6067"/>
                  </a:cubicBezTo>
                  <a:cubicBezTo>
                    <a:pt x="1812" y="6035"/>
                    <a:pt x="1863" y="6002"/>
                    <a:pt x="1912" y="5965"/>
                  </a:cubicBezTo>
                  <a:cubicBezTo>
                    <a:pt x="1964" y="5925"/>
                    <a:pt x="2013" y="5882"/>
                    <a:pt x="2060" y="5836"/>
                  </a:cubicBezTo>
                  <a:cubicBezTo>
                    <a:pt x="2115" y="5781"/>
                    <a:pt x="2166" y="5724"/>
                    <a:pt x="2211" y="5665"/>
                  </a:cubicBezTo>
                  <a:cubicBezTo>
                    <a:pt x="2258" y="5605"/>
                    <a:pt x="2303" y="5541"/>
                    <a:pt x="2343" y="5475"/>
                  </a:cubicBezTo>
                  <a:lnTo>
                    <a:pt x="2343" y="5477"/>
                  </a:lnTo>
                  <a:cubicBezTo>
                    <a:pt x="2343" y="5475"/>
                    <a:pt x="2345" y="5475"/>
                    <a:pt x="2345" y="5472"/>
                  </a:cubicBezTo>
                  <a:cubicBezTo>
                    <a:pt x="2347" y="5468"/>
                    <a:pt x="2350" y="5462"/>
                    <a:pt x="2353" y="5458"/>
                  </a:cubicBezTo>
                  <a:lnTo>
                    <a:pt x="2353" y="5458"/>
                  </a:lnTo>
                  <a:cubicBezTo>
                    <a:pt x="2352" y="5461"/>
                    <a:pt x="2350" y="5464"/>
                    <a:pt x="2350" y="5464"/>
                  </a:cubicBezTo>
                  <a:cubicBezTo>
                    <a:pt x="2463" y="5271"/>
                    <a:pt x="2546" y="5070"/>
                    <a:pt x="2610" y="4858"/>
                  </a:cubicBezTo>
                  <a:lnTo>
                    <a:pt x="2610" y="4858"/>
                  </a:lnTo>
                  <a:cubicBezTo>
                    <a:pt x="2610" y="4858"/>
                    <a:pt x="2610" y="4858"/>
                    <a:pt x="2610" y="4858"/>
                  </a:cubicBezTo>
                  <a:cubicBezTo>
                    <a:pt x="2610" y="4857"/>
                    <a:pt x="2611" y="4856"/>
                    <a:pt x="2611" y="4855"/>
                  </a:cubicBezTo>
                  <a:lnTo>
                    <a:pt x="2611" y="4855"/>
                  </a:lnTo>
                  <a:cubicBezTo>
                    <a:pt x="2611" y="4856"/>
                    <a:pt x="2611" y="4857"/>
                    <a:pt x="2610" y="4858"/>
                  </a:cubicBezTo>
                  <a:lnTo>
                    <a:pt x="2610" y="4858"/>
                  </a:lnTo>
                  <a:cubicBezTo>
                    <a:pt x="2612" y="4857"/>
                    <a:pt x="2612" y="4855"/>
                    <a:pt x="2612" y="4854"/>
                  </a:cubicBezTo>
                  <a:lnTo>
                    <a:pt x="2612" y="4854"/>
                  </a:lnTo>
                  <a:cubicBezTo>
                    <a:pt x="2611" y="4854"/>
                    <a:pt x="2611" y="4855"/>
                    <a:pt x="2611" y="4855"/>
                  </a:cubicBezTo>
                  <a:lnTo>
                    <a:pt x="2611" y="4855"/>
                  </a:lnTo>
                  <a:cubicBezTo>
                    <a:pt x="2611" y="4855"/>
                    <a:pt x="2611" y="4854"/>
                    <a:pt x="2612" y="4853"/>
                  </a:cubicBezTo>
                  <a:lnTo>
                    <a:pt x="2612" y="4853"/>
                  </a:lnTo>
                  <a:cubicBezTo>
                    <a:pt x="2612" y="4853"/>
                    <a:pt x="2612" y="4854"/>
                    <a:pt x="2612" y="4854"/>
                  </a:cubicBezTo>
                  <a:lnTo>
                    <a:pt x="2612" y="4854"/>
                  </a:lnTo>
                  <a:cubicBezTo>
                    <a:pt x="2613" y="4850"/>
                    <a:pt x="2615" y="4847"/>
                    <a:pt x="2615" y="4845"/>
                  </a:cubicBezTo>
                  <a:lnTo>
                    <a:pt x="2615" y="4843"/>
                  </a:lnTo>
                  <a:lnTo>
                    <a:pt x="2615" y="4840"/>
                  </a:lnTo>
                  <a:cubicBezTo>
                    <a:pt x="2615" y="4839"/>
                    <a:pt x="2615" y="4839"/>
                    <a:pt x="2616" y="4838"/>
                  </a:cubicBezTo>
                  <a:cubicBezTo>
                    <a:pt x="2705" y="4514"/>
                    <a:pt x="2750" y="4180"/>
                    <a:pt x="2761" y="3845"/>
                  </a:cubicBezTo>
                  <a:lnTo>
                    <a:pt x="2761" y="3846"/>
                  </a:lnTo>
                  <a:cubicBezTo>
                    <a:pt x="2764" y="3505"/>
                    <a:pt x="2732" y="3164"/>
                    <a:pt x="2650" y="2832"/>
                  </a:cubicBezTo>
                  <a:cubicBezTo>
                    <a:pt x="2615" y="2697"/>
                    <a:pt x="2573" y="2561"/>
                    <a:pt x="2511" y="2435"/>
                  </a:cubicBezTo>
                  <a:cubicBezTo>
                    <a:pt x="2481" y="2371"/>
                    <a:pt x="2447" y="2307"/>
                    <a:pt x="2415" y="2246"/>
                  </a:cubicBezTo>
                  <a:lnTo>
                    <a:pt x="2415" y="2246"/>
                  </a:lnTo>
                  <a:cubicBezTo>
                    <a:pt x="2415" y="2247"/>
                    <a:pt x="2415" y="2249"/>
                    <a:pt x="2416" y="2251"/>
                  </a:cubicBezTo>
                  <a:cubicBezTo>
                    <a:pt x="2255" y="1961"/>
                    <a:pt x="2072" y="1683"/>
                    <a:pt x="1878" y="1413"/>
                  </a:cubicBezTo>
                  <a:cubicBezTo>
                    <a:pt x="1661" y="1112"/>
                    <a:pt x="1430" y="817"/>
                    <a:pt x="1173" y="549"/>
                  </a:cubicBezTo>
                  <a:lnTo>
                    <a:pt x="1173" y="549"/>
                  </a:lnTo>
                  <a:lnTo>
                    <a:pt x="1183" y="559"/>
                  </a:lnTo>
                  <a:cubicBezTo>
                    <a:pt x="1023" y="394"/>
                    <a:pt x="857" y="236"/>
                    <a:pt x="663" y="114"/>
                  </a:cubicBezTo>
                  <a:cubicBezTo>
                    <a:pt x="660" y="112"/>
                    <a:pt x="658" y="112"/>
                    <a:pt x="657" y="111"/>
                  </a:cubicBezTo>
                  <a:cubicBezTo>
                    <a:pt x="592" y="72"/>
                    <a:pt x="526" y="40"/>
                    <a:pt x="454" y="17"/>
                  </a:cubicBezTo>
                  <a:cubicBezTo>
                    <a:pt x="416" y="7"/>
                    <a:pt x="380" y="0"/>
                    <a:pt x="342" y="0"/>
                  </a:cubicBezTo>
                  <a:close/>
                  <a:moveTo>
                    <a:pt x="1010" y="6253"/>
                  </a:moveTo>
                  <a:cubicBezTo>
                    <a:pt x="1013" y="6254"/>
                    <a:pt x="1015" y="6254"/>
                    <a:pt x="1017" y="6254"/>
                  </a:cubicBezTo>
                  <a:cubicBezTo>
                    <a:pt x="1015" y="6254"/>
                    <a:pt x="1012" y="6253"/>
                    <a:pt x="1010" y="6253"/>
                  </a:cubicBezTo>
                  <a:close/>
                </a:path>
              </a:pathLst>
            </a:custGeom>
            <a:solidFill>
              <a:srgbClr val="CED2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10" name="Google Shape;4410;p16"/>
            <p:cNvSpPr/>
            <p:nvPr/>
          </p:nvSpPr>
          <p:spPr>
            <a:xfrm>
              <a:off x="4144250" y="-9825"/>
              <a:ext cx="225" cy="100"/>
            </a:xfrm>
            <a:custGeom>
              <a:avLst/>
              <a:gdLst/>
              <a:ahLst/>
              <a:cxnLst/>
              <a:rect l="l" t="t" r="r" b="b"/>
              <a:pathLst>
                <a:path w="9" h="4" extrusionOk="0">
                  <a:moveTo>
                    <a:pt x="1" y="1"/>
                  </a:moveTo>
                  <a:cubicBezTo>
                    <a:pt x="4" y="4"/>
                    <a:pt x="7" y="4"/>
                    <a:pt x="8" y="4"/>
                  </a:cubicBezTo>
                  <a:cubicBezTo>
                    <a:pt x="7" y="4"/>
                    <a:pt x="5" y="1"/>
                    <a:pt x="4" y="1"/>
                  </a:cubicBezTo>
                  <a:close/>
                </a:path>
              </a:pathLst>
            </a:custGeom>
            <a:solidFill>
              <a:srgbClr val="CED2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11" name="Google Shape;4411;p16"/>
            <p:cNvSpPr/>
            <p:nvPr/>
          </p:nvSpPr>
          <p:spPr>
            <a:xfrm>
              <a:off x="4162675" y="-9925"/>
              <a:ext cx="400" cy="100"/>
            </a:xfrm>
            <a:custGeom>
              <a:avLst/>
              <a:gdLst/>
              <a:ahLst/>
              <a:cxnLst/>
              <a:rect l="l" t="t" r="r" b="b"/>
              <a:pathLst>
                <a:path w="16" h="4" extrusionOk="0">
                  <a:moveTo>
                    <a:pt x="15" y="1"/>
                  </a:moveTo>
                  <a:cubicBezTo>
                    <a:pt x="9" y="1"/>
                    <a:pt x="6" y="2"/>
                    <a:pt x="1" y="3"/>
                  </a:cubicBezTo>
                  <a:cubicBezTo>
                    <a:pt x="8" y="3"/>
                    <a:pt x="11" y="2"/>
                    <a:pt x="15" y="1"/>
                  </a:cubicBezTo>
                  <a:close/>
                </a:path>
              </a:pathLst>
            </a:custGeom>
            <a:solidFill>
              <a:srgbClr val="CED2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12" name="Google Shape;4412;p16"/>
            <p:cNvSpPr/>
            <p:nvPr/>
          </p:nvSpPr>
          <p:spPr>
            <a:xfrm>
              <a:off x="4192625" y="-44000"/>
              <a:ext cx="50" cy="50"/>
            </a:xfrm>
            <a:custGeom>
              <a:avLst/>
              <a:gdLst/>
              <a:ahLst/>
              <a:cxnLst/>
              <a:rect l="l" t="t" r="r" b="b"/>
              <a:pathLst>
                <a:path w="2" h="2" extrusionOk="0">
                  <a:moveTo>
                    <a:pt x="2" y="1"/>
                  </a:moveTo>
                  <a:cubicBezTo>
                    <a:pt x="2" y="1"/>
                    <a:pt x="1" y="1"/>
                    <a:pt x="2" y="2"/>
                  </a:cubicBezTo>
                  <a:lnTo>
                    <a:pt x="2" y="1"/>
                  </a:lnTo>
                  <a:close/>
                </a:path>
              </a:pathLst>
            </a:custGeom>
            <a:solidFill>
              <a:srgbClr val="CED2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13" name="Google Shape;4413;p16"/>
            <p:cNvSpPr/>
            <p:nvPr/>
          </p:nvSpPr>
          <p:spPr>
            <a:xfrm>
              <a:off x="4130075" y="-161425"/>
              <a:ext cx="175" cy="225"/>
            </a:xfrm>
            <a:custGeom>
              <a:avLst/>
              <a:gdLst/>
              <a:ahLst/>
              <a:cxnLst/>
              <a:rect l="l" t="t" r="r" b="b"/>
              <a:pathLst>
                <a:path w="7" h="9" extrusionOk="0">
                  <a:moveTo>
                    <a:pt x="6" y="1"/>
                  </a:moveTo>
                  <a:lnTo>
                    <a:pt x="6" y="1"/>
                  </a:lnTo>
                  <a:cubicBezTo>
                    <a:pt x="6" y="1"/>
                    <a:pt x="5" y="3"/>
                    <a:pt x="4" y="4"/>
                  </a:cubicBezTo>
                  <a:lnTo>
                    <a:pt x="4" y="4"/>
                  </a:lnTo>
                  <a:cubicBezTo>
                    <a:pt x="4" y="4"/>
                    <a:pt x="5" y="4"/>
                    <a:pt x="5" y="4"/>
                  </a:cubicBezTo>
                  <a:cubicBezTo>
                    <a:pt x="5" y="2"/>
                    <a:pt x="6" y="2"/>
                    <a:pt x="6" y="1"/>
                  </a:cubicBezTo>
                  <a:close/>
                  <a:moveTo>
                    <a:pt x="4" y="4"/>
                  </a:moveTo>
                  <a:cubicBezTo>
                    <a:pt x="4" y="4"/>
                    <a:pt x="3" y="6"/>
                    <a:pt x="2" y="7"/>
                  </a:cubicBezTo>
                  <a:lnTo>
                    <a:pt x="2" y="7"/>
                  </a:lnTo>
                  <a:cubicBezTo>
                    <a:pt x="3" y="6"/>
                    <a:pt x="4" y="5"/>
                    <a:pt x="4" y="4"/>
                  </a:cubicBezTo>
                  <a:close/>
                  <a:moveTo>
                    <a:pt x="2" y="7"/>
                  </a:moveTo>
                  <a:cubicBezTo>
                    <a:pt x="2" y="7"/>
                    <a:pt x="1" y="8"/>
                    <a:pt x="1" y="8"/>
                  </a:cubicBezTo>
                  <a:cubicBezTo>
                    <a:pt x="1" y="8"/>
                    <a:pt x="2" y="7"/>
                    <a:pt x="2" y="7"/>
                  </a:cubicBezTo>
                  <a:close/>
                </a:path>
              </a:pathLst>
            </a:custGeom>
            <a:solidFill>
              <a:srgbClr val="CED2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14" name="Google Shape;4414;p16"/>
            <p:cNvSpPr/>
            <p:nvPr/>
          </p:nvSpPr>
          <p:spPr>
            <a:xfrm>
              <a:off x="4130225" y="-161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ED2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15" name="Google Shape;4415;p16"/>
            <p:cNvSpPr/>
            <p:nvPr/>
          </p:nvSpPr>
          <p:spPr>
            <a:xfrm>
              <a:off x="4130225" y="-161550"/>
              <a:ext cx="50" cy="125"/>
            </a:xfrm>
            <a:custGeom>
              <a:avLst/>
              <a:gdLst/>
              <a:ahLst/>
              <a:cxnLst/>
              <a:rect l="l" t="t" r="r" b="b"/>
              <a:pathLst>
                <a:path w="2" h="5" extrusionOk="0">
                  <a:moveTo>
                    <a:pt x="2" y="0"/>
                  </a:moveTo>
                  <a:cubicBezTo>
                    <a:pt x="2" y="2"/>
                    <a:pt x="0" y="4"/>
                    <a:pt x="0" y="4"/>
                  </a:cubicBezTo>
                  <a:lnTo>
                    <a:pt x="2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CED2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16" name="Google Shape;4416;p16"/>
            <p:cNvSpPr/>
            <p:nvPr/>
          </p:nvSpPr>
          <p:spPr>
            <a:xfrm>
              <a:off x="4130325" y="-161600"/>
              <a:ext cx="25" cy="75"/>
            </a:xfrm>
            <a:custGeom>
              <a:avLst/>
              <a:gdLst/>
              <a:ahLst/>
              <a:cxnLst/>
              <a:rect l="l" t="t" r="r" b="b"/>
              <a:pathLst>
                <a:path w="1" h="3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ubicBezTo>
                    <a:pt x="1" y="2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CED2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17" name="Google Shape;4417;p16"/>
            <p:cNvSpPr/>
            <p:nvPr/>
          </p:nvSpPr>
          <p:spPr>
            <a:xfrm>
              <a:off x="4130375" y="-161750"/>
              <a:ext cx="50" cy="150"/>
            </a:xfrm>
            <a:custGeom>
              <a:avLst/>
              <a:gdLst/>
              <a:ahLst/>
              <a:cxnLst/>
              <a:rect l="l" t="t" r="r" b="b"/>
              <a:pathLst>
                <a:path w="2" h="6" extrusionOk="0">
                  <a:moveTo>
                    <a:pt x="1" y="1"/>
                  </a:moveTo>
                  <a:cubicBezTo>
                    <a:pt x="1" y="2"/>
                    <a:pt x="0" y="3"/>
                    <a:pt x="0" y="4"/>
                  </a:cubicBezTo>
                  <a:lnTo>
                    <a:pt x="0" y="4"/>
                  </a:lnTo>
                  <a:cubicBezTo>
                    <a:pt x="0" y="2"/>
                    <a:pt x="1" y="2"/>
                    <a:pt x="1" y="1"/>
                  </a:cubicBezTo>
                  <a:close/>
                  <a:moveTo>
                    <a:pt x="0" y="4"/>
                  </a:moveTo>
                  <a:lnTo>
                    <a:pt x="0" y="4"/>
                  </a:lnTo>
                  <a:cubicBezTo>
                    <a:pt x="0" y="4"/>
                    <a:pt x="0" y="5"/>
                    <a:pt x="0" y="5"/>
                  </a:cubicBezTo>
                  <a:lnTo>
                    <a:pt x="0" y="5"/>
                  </a:lnTo>
                  <a:cubicBezTo>
                    <a:pt x="0" y="5"/>
                    <a:pt x="0" y="5"/>
                    <a:pt x="0" y="4"/>
                  </a:cubicBezTo>
                  <a:close/>
                </a:path>
              </a:pathLst>
            </a:custGeom>
            <a:solidFill>
              <a:srgbClr val="CED2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18" name="Google Shape;4418;p16"/>
            <p:cNvSpPr/>
            <p:nvPr/>
          </p:nvSpPr>
          <p:spPr>
            <a:xfrm>
              <a:off x="3978000" y="361725"/>
              <a:ext cx="319925" cy="268325"/>
            </a:xfrm>
            <a:custGeom>
              <a:avLst/>
              <a:gdLst/>
              <a:ahLst/>
              <a:cxnLst/>
              <a:rect l="l" t="t" r="r" b="b"/>
              <a:pathLst>
                <a:path w="12797" h="10733" extrusionOk="0">
                  <a:moveTo>
                    <a:pt x="5665" y="1"/>
                  </a:moveTo>
                  <a:cubicBezTo>
                    <a:pt x="5460" y="1"/>
                    <a:pt x="5249" y="17"/>
                    <a:pt x="5034" y="49"/>
                  </a:cubicBezTo>
                  <a:cubicBezTo>
                    <a:pt x="4409" y="141"/>
                    <a:pt x="3793" y="379"/>
                    <a:pt x="3207" y="761"/>
                  </a:cubicBezTo>
                  <a:cubicBezTo>
                    <a:pt x="2675" y="1103"/>
                    <a:pt x="2168" y="1573"/>
                    <a:pt x="1700" y="2152"/>
                  </a:cubicBezTo>
                  <a:cubicBezTo>
                    <a:pt x="1279" y="2670"/>
                    <a:pt x="904" y="3278"/>
                    <a:pt x="581" y="3957"/>
                  </a:cubicBezTo>
                  <a:cubicBezTo>
                    <a:pt x="390" y="4357"/>
                    <a:pt x="221" y="4793"/>
                    <a:pt x="77" y="5254"/>
                  </a:cubicBezTo>
                  <a:cubicBezTo>
                    <a:pt x="44" y="5287"/>
                    <a:pt x="28" y="5329"/>
                    <a:pt x="31" y="5372"/>
                  </a:cubicBezTo>
                  <a:lnTo>
                    <a:pt x="22" y="5441"/>
                  </a:lnTo>
                  <a:lnTo>
                    <a:pt x="12" y="5481"/>
                  </a:lnTo>
                  <a:cubicBezTo>
                    <a:pt x="1" y="5523"/>
                    <a:pt x="11" y="5564"/>
                    <a:pt x="41" y="5599"/>
                  </a:cubicBezTo>
                  <a:cubicBezTo>
                    <a:pt x="58" y="5639"/>
                    <a:pt x="60" y="5662"/>
                    <a:pt x="65" y="5689"/>
                  </a:cubicBezTo>
                  <a:cubicBezTo>
                    <a:pt x="84" y="5797"/>
                    <a:pt x="107" y="5899"/>
                    <a:pt x="139" y="6004"/>
                  </a:cubicBezTo>
                  <a:cubicBezTo>
                    <a:pt x="195" y="6192"/>
                    <a:pt x="271" y="6392"/>
                    <a:pt x="360" y="6596"/>
                  </a:cubicBezTo>
                  <a:cubicBezTo>
                    <a:pt x="524" y="6969"/>
                    <a:pt x="729" y="7334"/>
                    <a:pt x="988" y="7710"/>
                  </a:cubicBezTo>
                  <a:cubicBezTo>
                    <a:pt x="1156" y="7957"/>
                    <a:pt x="1347" y="8201"/>
                    <a:pt x="1552" y="8436"/>
                  </a:cubicBezTo>
                  <a:cubicBezTo>
                    <a:pt x="1644" y="8539"/>
                    <a:pt x="1737" y="8641"/>
                    <a:pt x="1832" y="8739"/>
                  </a:cubicBezTo>
                  <a:cubicBezTo>
                    <a:pt x="2125" y="9046"/>
                    <a:pt x="2461" y="9343"/>
                    <a:pt x="2832" y="9619"/>
                  </a:cubicBezTo>
                  <a:cubicBezTo>
                    <a:pt x="3569" y="10171"/>
                    <a:pt x="4268" y="10508"/>
                    <a:pt x="4969" y="10653"/>
                  </a:cubicBezTo>
                  <a:cubicBezTo>
                    <a:pt x="5223" y="10706"/>
                    <a:pt x="5486" y="10732"/>
                    <a:pt x="5756" y="10732"/>
                  </a:cubicBezTo>
                  <a:cubicBezTo>
                    <a:pt x="6174" y="10732"/>
                    <a:pt x="6605" y="10669"/>
                    <a:pt x="7031" y="10544"/>
                  </a:cubicBezTo>
                  <a:cubicBezTo>
                    <a:pt x="7336" y="10454"/>
                    <a:pt x="7656" y="10324"/>
                    <a:pt x="8015" y="10143"/>
                  </a:cubicBezTo>
                  <a:cubicBezTo>
                    <a:pt x="8316" y="9991"/>
                    <a:pt x="8617" y="9806"/>
                    <a:pt x="8937" y="9577"/>
                  </a:cubicBezTo>
                  <a:cubicBezTo>
                    <a:pt x="9493" y="9185"/>
                    <a:pt x="10041" y="8698"/>
                    <a:pt x="10611" y="8095"/>
                  </a:cubicBezTo>
                  <a:cubicBezTo>
                    <a:pt x="11060" y="7617"/>
                    <a:pt x="11508" y="7071"/>
                    <a:pt x="11977" y="6426"/>
                  </a:cubicBezTo>
                  <a:cubicBezTo>
                    <a:pt x="12181" y="6146"/>
                    <a:pt x="12380" y="5873"/>
                    <a:pt x="12530" y="5577"/>
                  </a:cubicBezTo>
                  <a:cubicBezTo>
                    <a:pt x="12673" y="5289"/>
                    <a:pt x="12758" y="4988"/>
                    <a:pt x="12780" y="4684"/>
                  </a:cubicBezTo>
                  <a:cubicBezTo>
                    <a:pt x="12797" y="4428"/>
                    <a:pt x="12752" y="4155"/>
                    <a:pt x="12650" y="3894"/>
                  </a:cubicBezTo>
                  <a:cubicBezTo>
                    <a:pt x="12557" y="3653"/>
                    <a:pt x="12416" y="3424"/>
                    <a:pt x="12208" y="3176"/>
                  </a:cubicBezTo>
                  <a:lnTo>
                    <a:pt x="12155" y="3113"/>
                  </a:lnTo>
                  <a:cubicBezTo>
                    <a:pt x="11994" y="2932"/>
                    <a:pt x="11804" y="2755"/>
                    <a:pt x="11553" y="2561"/>
                  </a:cubicBezTo>
                  <a:cubicBezTo>
                    <a:pt x="11316" y="2379"/>
                    <a:pt x="11053" y="2202"/>
                    <a:pt x="10729" y="2008"/>
                  </a:cubicBezTo>
                  <a:cubicBezTo>
                    <a:pt x="10131" y="1655"/>
                    <a:pt x="9506" y="1363"/>
                    <a:pt x="8902" y="1082"/>
                  </a:cubicBezTo>
                  <a:lnTo>
                    <a:pt x="8768" y="1021"/>
                  </a:lnTo>
                  <a:cubicBezTo>
                    <a:pt x="8525" y="909"/>
                    <a:pt x="8285" y="799"/>
                    <a:pt x="8044" y="684"/>
                  </a:cubicBezTo>
                  <a:cubicBezTo>
                    <a:pt x="7922" y="624"/>
                    <a:pt x="7800" y="565"/>
                    <a:pt x="7678" y="504"/>
                  </a:cubicBezTo>
                  <a:cubicBezTo>
                    <a:pt x="7504" y="415"/>
                    <a:pt x="7313" y="335"/>
                    <a:pt x="7113" y="262"/>
                  </a:cubicBezTo>
                  <a:cubicBezTo>
                    <a:pt x="6790" y="142"/>
                    <a:pt x="6441" y="63"/>
                    <a:pt x="6051" y="20"/>
                  </a:cubicBezTo>
                  <a:cubicBezTo>
                    <a:pt x="5925" y="7"/>
                    <a:pt x="5796" y="1"/>
                    <a:pt x="5665" y="1"/>
                  </a:cubicBezTo>
                  <a:close/>
                </a:path>
              </a:pathLst>
            </a:custGeom>
            <a:solidFill>
              <a:srgbClr val="6C75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19" name="Google Shape;4419;p16"/>
            <p:cNvSpPr/>
            <p:nvPr/>
          </p:nvSpPr>
          <p:spPr>
            <a:xfrm>
              <a:off x="3612325" y="63725"/>
              <a:ext cx="223150" cy="261350"/>
            </a:xfrm>
            <a:custGeom>
              <a:avLst/>
              <a:gdLst/>
              <a:ahLst/>
              <a:cxnLst/>
              <a:rect l="l" t="t" r="r" b="b"/>
              <a:pathLst>
                <a:path w="8926" h="10454" extrusionOk="0">
                  <a:moveTo>
                    <a:pt x="1330" y="0"/>
                  </a:moveTo>
                  <a:cubicBezTo>
                    <a:pt x="1226" y="0"/>
                    <a:pt x="1126" y="10"/>
                    <a:pt x="1033" y="31"/>
                  </a:cubicBezTo>
                  <a:cubicBezTo>
                    <a:pt x="898" y="59"/>
                    <a:pt x="773" y="115"/>
                    <a:pt x="660" y="194"/>
                  </a:cubicBezTo>
                  <a:cubicBezTo>
                    <a:pt x="564" y="260"/>
                    <a:pt x="475" y="355"/>
                    <a:pt x="398" y="477"/>
                  </a:cubicBezTo>
                  <a:cubicBezTo>
                    <a:pt x="314" y="609"/>
                    <a:pt x="249" y="760"/>
                    <a:pt x="193" y="950"/>
                  </a:cubicBezTo>
                  <a:cubicBezTo>
                    <a:pt x="87" y="1310"/>
                    <a:pt x="49" y="1681"/>
                    <a:pt x="26" y="2125"/>
                  </a:cubicBezTo>
                  <a:cubicBezTo>
                    <a:pt x="12" y="2386"/>
                    <a:pt x="6" y="2649"/>
                    <a:pt x="5" y="2909"/>
                  </a:cubicBezTo>
                  <a:cubicBezTo>
                    <a:pt x="1" y="3482"/>
                    <a:pt x="29" y="4082"/>
                    <a:pt x="91" y="4696"/>
                  </a:cubicBezTo>
                  <a:cubicBezTo>
                    <a:pt x="157" y="5358"/>
                    <a:pt x="265" y="5998"/>
                    <a:pt x="413" y="6600"/>
                  </a:cubicBezTo>
                  <a:cubicBezTo>
                    <a:pt x="579" y="7281"/>
                    <a:pt x="779" y="7857"/>
                    <a:pt x="1023" y="8361"/>
                  </a:cubicBezTo>
                  <a:cubicBezTo>
                    <a:pt x="1234" y="8792"/>
                    <a:pt x="1467" y="9150"/>
                    <a:pt x="1733" y="9451"/>
                  </a:cubicBezTo>
                  <a:cubicBezTo>
                    <a:pt x="1816" y="9546"/>
                    <a:pt x="1905" y="9637"/>
                    <a:pt x="1998" y="9724"/>
                  </a:cubicBezTo>
                  <a:cubicBezTo>
                    <a:pt x="2182" y="9896"/>
                    <a:pt x="2398" y="10047"/>
                    <a:pt x="2638" y="10171"/>
                  </a:cubicBezTo>
                  <a:cubicBezTo>
                    <a:pt x="2856" y="10284"/>
                    <a:pt x="3107" y="10366"/>
                    <a:pt x="3384" y="10415"/>
                  </a:cubicBezTo>
                  <a:cubicBezTo>
                    <a:pt x="3533" y="10441"/>
                    <a:pt x="3687" y="10454"/>
                    <a:pt x="3848" y="10454"/>
                  </a:cubicBezTo>
                  <a:cubicBezTo>
                    <a:pt x="4034" y="10454"/>
                    <a:pt x="4227" y="10437"/>
                    <a:pt x="4427" y="10402"/>
                  </a:cubicBezTo>
                  <a:cubicBezTo>
                    <a:pt x="4821" y="10336"/>
                    <a:pt x="5233" y="10201"/>
                    <a:pt x="5691" y="9990"/>
                  </a:cubicBezTo>
                  <a:cubicBezTo>
                    <a:pt x="5759" y="9957"/>
                    <a:pt x="5799" y="9891"/>
                    <a:pt x="5793" y="9823"/>
                  </a:cubicBezTo>
                  <a:cubicBezTo>
                    <a:pt x="6070" y="9717"/>
                    <a:pt x="6348" y="9569"/>
                    <a:pt x="6619" y="9385"/>
                  </a:cubicBezTo>
                  <a:cubicBezTo>
                    <a:pt x="6889" y="9201"/>
                    <a:pt x="7150" y="8972"/>
                    <a:pt x="7422" y="8683"/>
                  </a:cubicBezTo>
                  <a:cubicBezTo>
                    <a:pt x="7659" y="8430"/>
                    <a:pt x="7880" y="8136"/>
                    <a:pt x="8078" y="7808"/>
                  </a:cubicBezTo>
                  <a:cubicBezTo>
                    <a:pt x="8269" y="7494"/>
                    <a:pt x="8432" y="7162"/>
                    <a:pt x="8559" y="6819"/>
                  </a:cubicBezTo>
                  <a:cubicBezTo>
                    <a:pt x="8818" y="6128"/>
                    <a:pt x="8926" y="5401"/>
                    <a:pt x="8868" y="4716"/>
                  </a:cubicBezTo>
                  <a:cubicBezTo>
                    <a:pt x="8840" y="4374"/>
                    <a:pt x="8761" y="4036"/>
                    <a:pt x="8636" y="3710"/>
                  </a:cubicBezTo>
                  <a:cubicBezTo>
                    <a:pt x="8503" y="3370"/>
                    <a:pt x="8294" y="3027"/>
                    <a:pt x="8012" y="2689"/>
                  </a:cubicBezTo>
                  <a:lnTo>
                    <a:pt x="7952" y="2617"/>
                  </a:lnTo>
                  <a:cubicBezTo>
                    <a:pt x="7512" y="2120"/>
                    <a:pt x="6912" y="1700"/>
                    <a:pt x="6159" y="1371"/>
                  </a:cubicBezTo>
                  <a:cubicBezTo>
                    <a:pt x="5507" y="1085"/>
                    <a:pt x="4811" y="892"/>
                    <a:pt x="4136" y="707"/>
                  </a:cubicBezTo>
                  <a:lnTo>
                    <a:pt x="3870" y="634"/>
                  </a:lnTo>
                  <a:cubicBezTo>
                    <a:pt x="3637" y="569"/>
                    <a:pt x="3415" y="505"/>
                    <a:pt x="3193" y="438"/>
                  </a:cubicBezTo>
                  <a:lnTo>
                    <a:pt x="2929" y="358"/>
                  </a:lnTo>
                  <a:cubicBezTo>
                    <a:pt x="2787" y="312"/>
                    <a:pt x="2643" y="268"/>
                    <a:pt x="2500" y="226"/>
                  </a:cubicBezTo>
                  <a:cubicBezTo>
                    <a:pt x="2141" y="121"/>
                    <a:pt x="1792" y="23"/>
                    <a:pt x="1435" y="3"/>
                  </a:cubicBezTo>
                  <a:cubicBezTo>
                    <a:pt x="1400" y="1"/>
                    <a:pt x="1365" y="0"/>
                    <a:pt x="1330" y="0"/>
                  </a:cubicBezTo>
                  <a:close/>
                </a:path>
              </a:pathLst>
            </a:custGeom>
            <a:solidFill>
              <a:srgbClr val="6C75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20" name="Google Shape;4420;p16"/>
            <p:cNvSpPr/>
            <p:nvPr/>
          </p:nvSpPr>
          <p:spPr>
            <a:xfrm>
              <a:off x="3790075" y="-124625"/>
              <a:ext cx="314250" cy="264400"/>
            </a:xfrm>
            <a:custGeom>
              <a:avLst/>
              <a:gdLst/>
              <a:ahLst/>
              <a:cxnLst/>
              <a:rect l="l" t="t" r="r" b="b"/>
              <a:pathLst>
                <a:path w="12570" h="10576" extrusionOk="0">
                  <a:moveTo>
                    <a:pt x="6512" y="0"/>
                  </a:moveTo>
                  <a:cubicBezTo>
                    <a:pt x="6142" y="0"/>
                    <a:pt x="5778" y="42"/>
                    <a:pt x="5435" y="125"/>
                  </a:cubicBezTo>
                  <a:cubicBezTo>
                    <a:pt x="5287" y="160"/>
                    <a:pt x="5141" y="204"/>
                    <a:pt x="4996" y="254"/>
                  </a:cubicBezTo>
                  <a:cubicBezTo>
                    <a:pt x="4843" y="304"/>
                    <a:pt x="4687" y="353"/>
                    <a:pt x="4535" y="399"/>
                  </a:cubicBezTo>
                  <a:lnTo>
                    <a:pt x="4267" y="482"/>
                  </a:lnTo>
                  <a:cubicBezTo>
                    <a:pt x="3992" y="567"/>
                    <a:pt x="3717" y="649"/>
                    <a:pt x="3444" y="736"/>
                  </a:cubicBezTo>
                  <a:cubicBezTo>
                    <a:pt x="3015" y="873"/>
                    <a:pt x="2630" y="1006"/>
                    <a:pt x="2265" y="1144"/>
                  </a:cubicBezTo>
                  <a:cubicBezTo>
                    <a:pt x="1856" y="1302"/>
                    <a:pt x="1507" y="1460"/>
                    <a:pt x="1201" y="1627"/>
                  </a:cubicBezTo>
                  <a:cubicBezTo>
                    <a:pt x="1044" y="1713"/>
                    <a:pt x="911" y="1795"/>
                    <a:pt x="796" y="1877"/>
                  </a:cubicBezTo>
                  <a:cubicBezTo>
                    <a:pt x="672" y="1963"/>
                    <a:pt x="556" y="2065"/>
                    <a:pt x="441" y="2187"/>
                  </a:cubicBezTo>
                  <a:cubicBezTo>
                    <a:pt x="354" y="2280"/>
                    <a:pt x="275" y="2394"/>
                    <a:pt x="191" y="2545"/>
                  </a:cubicBezTo>
                  <a:cubicBezTo>
                    <a:pt x="131" y="2658"/>
                    <a:pt x="85" y="2793"/>
                    <a:pt x="52" y="2955"/>
                  </a:cubicBezTo>
                  <a:cubicBezTo>
                    <a:pt x="0" y="3195"/>
                    <a:pt x="17" y="3461"/>
                    <a:pt x="98" y="3793"/>
                  </a:cubicBezTo>
                  <a:cubicBezTo>
                    <a:pt x="178" y="4115"/>
                    <a:pt x="331" y="4413"/>
                    <a:pt x="456" y="4639"/>
                  </a:cubicBezTo>
                  <a:cubicBezTo>
                    <a:pt x="744" y="5163"/>
                    <a:pt x="1113" y="5649"/>
                    <a:pt x="1470" y="6118"/>
                  </a:cubicBezTo>
                  <a:lnTo>
                    <a:pt x="1584" y="6269"/>
                  </a:lnTo>
                  <a:cubicBezTo>
                    <a:pt x="1765" y="6507"/>
                    <a:pt x="1941" y="6742"/>
                    <a:pt x="2102" y="6989"/>
                  </a:cubicBezTo>
                  <a:lnTo>
                    <a:pt x="2152" y="7063"/>
                  </a:lnTo>
                  <a:cubicBezTo>
                    <a:pt x="2232" y="7185"/>
                    <a:pt x="2311" y="7307"/>
                    <a:pt x="2397" y="7428"/>
                  </a:cubicBezTo>
                  <a:cubicBezTo>
                    <a:pt x="2515" y="7593"/>
                    <a:pt x="2637" y="7750"/>
                    <a:pt x="2767" y="7904"/>
                  </a:cubicBezTo>
                  <a:cubicBezTo>
                    <a:pt x="2817" y="7965"/>
                    <a:pt x="2874" y="8033"/>
                    <a:pt x="2932" y="8097"/>
                  </a:cubicBezTo>
                  <a:cubicBezTo>
                    <a:pt x="3374" y="8603"/>
                    <a:pt x="3872" y="9048"/>
                    <a:pt x="4411" y="9419"/>
                  </a:cubicBezTo>
                  <a:cubicBezTo>
                    <a:pt x="5014" y="9838"/>
                    <a:pt x="5653" y="10148"/>
                    <a:pt x="6304" y="10344"/>
                  </a:cubicBezTo>
                  <a:cubicBezTo>
                    <a:pt x="6818" y="10498"/>
                    <a:pt x="7331" y="10576"/>
                    <a:pt x="7837" y="10576"/>
                  </a:cubicBezTo>
                  <a:cubicBezTo>
                    <a:pt x="7982" y="10576"/>
                    <a:pt x="8127" y="10569"/>
                    <a:pt x="8270" y="10556"/>
                  </a:cubicBezTo>
                  <a:cubicBezTo>
                    <a:pt x="8581" y="10528"/>
                    <a:pt x="8902" y="10460"/>
                    <a:pt x="9227" y="10358"/>
                  </a:cubicBezTo>
                  <a:cubicBezTo>
                    <a:pt x="9527" y="10262"/>
                    <a:pt x="9826" y="10125"/>
                    <a:pt x="10138" y="9940"/>
                  </a:cubicBezTo>
                  <a:cubicBezTo>
                    <a:pt x="10553" y="9695"/>
                    <a:pt x="10951" y="9353"/>
                    <a:pt x="11324" y="8923"/>
                  </a:cubicBezTo>
                  <a:cubicBezTo>
                    <a:pt x="11693" y="8502"/>
                    <a:pt x="12016" y="7997"/>
                    <a:pt x="12314" y="7382"/>
                  </a:cubicBezTo>
                  <a:cubicBezTo>
                    <a:pt x="12339" y="7332"/>
                    <a:pt x="12327" y="7267"/>
                    <a:pt x="12285" y="7220"/>
                  </a:cubicBezTo>
                  <a:cubicBezTo>
                    <a:pt x="12276" y="7210"/>
                    <a:pt x="12265" y="7200"/>
                    <a:pt x="12255" y="7193"/>
                  </a:cubicBezTo>
                  <a:cubicBezTo>
                    <a:pt x="12286" y="7148"/>
                    <a:pt x="12312" y="7096"/>
                    <a:pt x="12334" y="7045"/>
                  </a:cubicBezTo>
                  <a:cubicBezTo>
                    <a:pt x="12362" y="6977"/>
                    <a:pt x="12380" y="6908"/>
                    <a:pt x="12397" y="6838"/>
                  </a:cubicBezTo>
                  <a:cubicBezTo>
                    <a:pt x="12433" y="6693"/>
                    <a:pt x="12456" y="6579"/>
                    <a:pt x="12479" y="6466"/>
                  </a:cubicBezTo>
                  <a:cubicBezTo>
                    <a:pt x="12543" y="6158"/>
                    <a:pt x="12569" y="5827"/>
                    <a:pt x="12558" y="5453"/>
                  </a:cubicBezTo>
                  <a:cubicBezTo>
                    <a:pt x="12536" y="4834"/>
                    <a:pt x="12362" y="4173"/>
                    <a:pt x="12054" y="3547"/>
                  </a:cubicBezTo>
                  <a:cubicBezTo>
                    <a:pt x="11827" y="3088"/>
                    <a:pt x="11535" y="2651"/>
                    <a:pt x="11180" y="2249"/>
                  </a:cubicBezTo>
                  <a:cubicBezTo>
                    <a:pt x="10646" y="1640"/>
                    <a:pt x="9965" y="1107"/>
                    <a:pt x="9216" y="708"/>
                  </a:cubicBezTo>
                  <a:cubicBezTo>
                    <a:pt x="8622" y="395"/>
                    <a:pt x="7990" y="179"/>
                    <a:pt x="7337" y="69"/>
                  </a:cubicBezTo>
                  <a:cubicBezTo>
                    <a:pt x="7062" y="23"/>
                    <a:pt x="6785" y="0"/>
                    <a:pt x="6512" y="0"/>
                  </a:cubicBezTo>
                  <a:close/>
                </a:path>
              </a:pathLst>
            </a:custGeom>
            <a:solidFill>
              <a:srgbClr val="6C75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21" name="Google Shape;4421;p16"/>
            <p:cNvSpPr/>
            <p:nvPr/>
          </p:nvSpPr>
          <p:spPr>
            <a:xfrm>
              <a:off x="4139600" y="145675"/>
              <a:ext cx="162675" cy="165700"/>
            </a:xfrm>
            <a:custGeom>
              <a:avLst/>
              <a:gdLst/>
              <a:ahLst/>
              <a:cxnLst/>
              <a:rect l="l" t="t" r="r" b="b"/>
              <a:pathLst>
                <a:path w="6507" h="6628" extrusionOk="0">
                  <a:moveTo>
                    <a:pt x="3087" y="0"/>
                  </a:moveTo>
                  <a:cubicBezTo>
                    <a:pt x="2927" y="0"/>
                    <a:pt x="2754" y="26"/>
                    <a:pt x="2554" y="78"/>
                  </a:cubicBezTo>
                  <a:cubicBezTo>
                    <a:pt x="2370" y="125"/>
                    <a:pt x="2203" y="208"/>
                    <a:pt x="2064" y="286"/>
                  </a:cubicBezTo>
                  <a:cubicBezTo>
                    <a:pt x="1887" y="382"/>
                    <a:pt x="1715" y="513"/>
                    <a:pt x="1520" y="694"/>
                  </a:cubicBezTo>
                  <a:cubicBezTo>
                    <a:pt x="1224" y="971"/>
                    <a:pt x="975" y="1326"/>
                    <a:pt x="787" y="1745"/>
                  </a:cubicBezTo>
                  <a:cubicBezTo>
                    <a:pt x="635" y="2084"/>
                    <a:pt x="523" y="2469"/>
                    <a:pt x="428" y="2988"/>
                  </a:cubicBezTo>
                  <a:cubicBezTo>
                    <a:pt x="359" y="3358"/>
                    <a:pt x="315" y="3739"/>
                    <a:pt x="272" y="4108"/>
                  </a:cubicBezTo>
                  <a:lnTo>
                    <a:pt x="250" y="4296"/>
                  </a:lnTo>
                  <a:cubicBezTo>
                    <a:pt x="226" y="4497"/>
                    <a:pt x="194" y="4695"/>
                    <a:pt x="158" y="4895"/>
                  </a:cubicBezTo>
                  <a:lnTo>
                    <a:pt x="112" y="5139"/>
                  </a:lnTo>
                  <a:cubicBezTo>
                    <a:pt x="91" y="5253"/>
                    <a:pt x="68" y="5363"/>
                    <a:pt x="48" y="5477"/>
                  </a:cubicBezTo>
                  <a:cubicBezTo>
                    <a:pt x="26" y="5597"/>
                    <a:pt x="0" y="5757"/>
                    <a:pt x="0" y="5918"/>
                  </a:cubicBezTo>
                  <a:cubicBezTo>
                    <a:pt x="0" y="6071"/>
                    <a:pt x="25" y="6189"/>
                    <a:pt x="72" y="6291"/>
                  </a:cubicBezTo>
                  <a:cubicBezTo>
                    <a:pt x="92" y="6338"/>
                    <a:pt x="118" y="6376"/>
                    <a:pt x="150" y="6413"/>
                  </a:cubicBezTo>
                  <a:cubicBezTo>
                    <a:pt x="193" y="6462"/>
                    <a:pt x="243" y="6501"/>
                    <a:pt x="299" y="6532"/>
                  </a:cubicBezTo>
                  <a:cubicBezTo>
                    <a:pt x="455" y="6614"/>
                    <a:pt x="632" y="6626"/>
                    <a:pt x="751" y="6627"/>
                  </a:cubicBezTo>
                  <a:cubicBezTo>
                    <a:pt x="766" y="6627"/>
                    <a:pt x="780" y="6628"/>
                    <a:pt x="795" y="6628"/>
                  </a:cubicBezTo>
                  <a:cubicBezTo>
                    <a:pt x="1004" y="6628"/>
                    <a:pt x="1210" y="6590"/>
                    <a:pt x="1405" y="6554"/>
                  </a:cubicBezTo>
                  <a:cubicBezTo>
                    <a:pt x="1640" y="6509"/>
                    <a:pt x="1873" y="6463"/>
                    <a:pt x="2109" y="6416"/>
                  </a:cubicBezTo>
                  <a:cubicBezTo>
                    <a:pt x="2654" y="6303"/>
                    <a:pt x="3103" y="6190"/>
                    <a:pt x="3518" y="6060"/>
                  </a:cubicBezTo>
                  <a:cubicBezTo>
                    <a:pt x="4017" y="5903"/>
                    <a:pt x="4448" y="5719"/>
                    <a:pt x="4838" y="5491"/>
                  </a:cubicBezTo>
                  <a:cubicBezTo>
                    <a:pt x="5204" y="5278"/>
                    <a:pt x="5507" y="5020"/>
                    <a:pt x="5741" y="4725"/>
                  </a:cubicBezTo>
                  <a:cubicBezTo>
                    <a:pt x="5939" y="4473"/>
                    <a:pt x="6112" y="4161"/>
                    <a:pt x="6252" y="3802"/>
                  </a:cubicBezTo>
                  <a:cubicBezTo>
                    <a:pt x="6387" y="3449"/>
                    <a:pt x="6463" y="3088"/>
                    <a:pt x="6485" y="2730"/>
                  </a:cubicBezTo>
                  <a:cubicBezTo>
                    <a:pt x="6507" y="2370"/>
                    <a:pt x="6455" y="2031"/>
                    <a:pt x="6333" y="1724"/>
                  </a:cubicBezTo>
                  <a:cubicBezTo>
                    <a:pt x="6267" y="1556"/>
                    <a:pt x="6169" y="1399"/>
                    <a:pt x="6046" y="1257"/>
                  </a:cubicBezTo>
                  <a:cubicBezTo>
                    <a:pt x="5944" y="1140"/>
                    <a:pt x="5824" y="1038"/>
                    <a:pt x="5694" y="949"/>
                  </a:cubicBezTo>
                  <a:cubicBezTo>
                    <a:pt x="5672" y="935"/>
                    <a:pt x="5649" y="928"/>
                    <a:pt x="5623" y="926"/>
                  </a:cubicBezTo>
                  <a:cubicBezTo>
                    <a:pt x="5622" y="925"/>
                    <a:pt x="5622" y="924"/>
                    <a:pt x="5620" y="921"/>
                  </a:cubicBezTo>
                  <a:cubicBezTo>
                    <a:pt x="5607" y="906"/>
                    <a:pt x="5593" y="896"/>
                    <a:pt x="5573" y="888"/>
                  </a:cubicBezTo>
                  <a:cubicBezTo>
                    <a:pt x="5455" y="827"/>
                    <a:pt x="5336" y="767"/>
                    <a:pt x="5220" y="705"/>
                  </a:cubicBezTo>
                  <a:cubicBezTo>
                    <a:pt x="4701" y="437"/>
                    <a:pt x="4163" y="158"/>
                    <a:pt x="3577" y="43"/>
                  </a:cubicBezTo>
                  <a:cubicBezTo>
                    <a:pt x="3430" y="14"/>
                    <a:pt x="3273" y="0"/>
                    <a:pt x="3087" y="0"/>
                  </a:cubicBezTo>
                  <a:close/>
                </a:path>
              </a:pathLst>
            </a:custGeom>
            <a:solidFill>
              <a:srgbClr val="6C75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22" name="Google Shape;4422;p16"/>
            <p:cNvSpPr/>
            <p:nvPr/>
          </p:nvSpPr>
          <p:spPr>
            <a:xfrm>
              <a:off x="3341550" y="451450"/>
              <a:ext cx="301600" cy="222800"/>
            </a:xfrm>
            <a:custGeom>
              <a:avLst/>
              <a:gdLst/>
              <a:ahLst/>
              <a:cxnLst/>
              <a:rect l="l" t="t" r="r" b="b"/>
              <a:pathLst>
                <a:path w="12064" h="8912" extrusionOk="0">
                  <a:moveTo>
                    <a:pt x="6800" y="1"/>
                  </a:moveTo>
                  <a:cubicBezTo>
                    <a:pt x="6636" y="1"/>
                    <a:pt x="6471" y="9"/>
                    <a:pt x="6306" y="26"/>
                  </a:cubicBezTo>
                  <a:cubicBezTo>
                    <a:pt x="5668" y="92"/>
                    <a:pt x="5022" y="299"/>
                    <a:pt x="4385" y="644"/>
                  </a:cubicBezTo>
                  <a:cubicBezTo>
                    <a:pt x="3769" y="976"/>
                    <a:pt x="3182" y="1438"/>
                    <a:pt x="2642" y="2016"/>
                  </a:cubicBezTo>
                  <a:cubicBezTo>
                    <a:pt x="2513" y="2154"/>
                    <a:pt x="2389" y="2296"/>
                    <a:pt x="2268" y="2444"/>
                  </a:cubicBezTo>
                  <a:lnTo>
                    <a:pt x="2207" y="2518"/>
                  </a:lnTo>
                  <a:cubicBezTo>
                    <a:pt x="2146" y="2594"/>
                    <a:pt x="2083" y="2669"/>
                    <a:pt x="2020" y="2741"/>
                  </a:cubicBezTo>
                  <a:cubicBezTo>
                    <a:pt x="1915" y="2863"/>
                    <a:pt x="1807" y="2984"/>
                    <a:pt x="1700" y="3103"/>
                  </a:cubicBezTo>
                  <a:cubicBezTo>
                    <a:pt x="1609" y="3205"/>
                    <a:pt x="1520" y="3304"/>
                    <a:pt x="1431" y="3406"/>
                  </a:cubicBezTo>
                  <a:cubicBezTo>
                    <a:pt x="1165" y="3708"/>
                    <a:pt x="956" y="3960"/>
                    <a:pt x="773" y="4200"/>
                  </a:cubicBezTo>
                  <a:cubicBezTo>
                    <a:pt x="540" y="4503"/>
                    <a:pt x="371" y="4763"/>
                    <a:pt x="237" y="5018"/>
                  </a:cubicBezTo>
                  <a:cubicBezTo>
                    <a:pt x="87" y="5309"/>
                    <a:pt x="15" y="5539"/>
                    <a:pt x="5" y="5763"/>
                  </a:cubicBezTo>
                  <a:cubicBezTo>
                    <a:pt x="0" y="5816"/>
                    <a:pt x="5" y="5874"/>
                    <a:pt x="9" y="5928"/>
                  </a:cubicBezTo>
                  <a:cubicBezTo>
                    <a:pt x="15" y="5984"/>
                    <a:pt x="31" y="6036"/>
                    <a:pt x="48" y="6088"/>
                  </a:cubicBezTo>
                  <a:cubicBezTo>
                    <a:pt x="65" y="6148"/>
                    <a:pt x="98" y="6204"/>
                    <a:pt x="131" y="6260"/>
                  </a:cubicBezTo>
                  <a:cubicBezTo>
                    <a:pt x="163" y="6312"/>
                    <a:pt x="200" y="6360"/>
                    <a:pt x="242" y="6408"/>
                  </a:cubicBezTo>
                  <a:lnTo>
                    <a:pt x="265" y="6432"/>
                  </a:lnTo>
                  <a:cubicBezTo>
                    <a:pt x="401" y="6574"/>
                    <a:pt x="545" y="6675"/>
                    <a:pt x="739" y="6776"/>
                  </a:cubicBezTo>
                  <a:cubicBezTo>
                    <a:pt x="910" y="6863"/>
                    <a:pt x="1099" y="6941"/>
                    <a:pt x="1320" y="7013"/>
                  </a:cubicBezTo>
                  <a:cubicBezTo>
                    <a:pt x="1655" y="7120"/>
                    <a:pt x="2001" y="7199"/>
                    <a:pt x="2337" y="7272"/>
                  </a:cubicBezTo>
                  <a:lnTo>
                    <a:pt x="2564" y="7323"/>
                  </a:lnTo>
                  <a:cubicBezTo>
                    <a:pt x="2718" y="7359"/>
                    <a:pt x="2854" y="7395"/>
                    <a:pt x="2986" y="7436"/>
                  </a:cubicBezTo>
                  <a:cubicBezTo>
                    <a:pt x="3051" y="7458"/>
                    <a:pt x="3116" y="7482"/>
                    <a:pt x="3180" y="7508"/>
                  </a:cubicBezTo>
                  <a:lnTo>
                    <a:pt x="3245" y="7532"/>
                  </a:lnTo>
                  <a:cubicBezTo>
                    <a:pt x="3380" y="7587"/>
                    <a:pt x="3511" y="7644"/>
                    <a:pt x="3644" y="7703"/>
                  </a:cubicBezTo>
                  <a:cubicBezTo>
                    <a:pt x="3877" y="7808"/>
                    <a:pt x="4105" y="7919"/>
                    <a:pt x="4335" y="8031"/>
                  </a:cubicBezTo>
                  <a:cubicBezTo>
                    <a:pt x="4574" y="8146"/>
                    <a:pt x="4812" y="8262"/>
                    <a:pt x="5055" y="8370"/>
                  </a:cubicBezTo>
                  <a:cubicBezTo>
                    <a:pt x="5287" y="8473"/>
                    <a:pt x="5522" y="8565"/>
                    <a:pt x="5746" y="8643"/>
                  </a:cubicBezTo>
                  <a:cubicBezTo>
                    <a:pt x="5940" y="8709"/>
                    <a:pt x="6158" y="8768"/>
                    <a:pt x="6406" y="8819"/>
                  </a:cubicBezTo>
                  <a:cubicBezTo>
                    <a:pt x="6697" y="8880"/>
                    <a:pt x="6998" y="8911"/>
                    <a:pt x="7307" y="8911"/>
                  </a:cubicBezTo>
                  <a:cubicBezTo>
                    <a:pt x="7400" y="8911"/>
                    <a:pt x="7494" y="8908"/>
                    <a:pt x="7588" y="8903"/>
                  </a:cubicBezTo>
                  <a:cubicBezTo>
                    <a:pt x="7929" y="8881"/>
                    <a:pt x="8285" y="8806"/>
                    <a:pt x="8644" y="8680"/>
                  </a:cubicBezTo>
                  <a:cubicBezTo>
                    <a:pt x="8950" y="8571"/>
                    <a:pt x="9253" y="8413"/>
                    <a:pt x="9566" y="8196"/>
                  </a:cubicBezTo>
                  <a:cubicBezTo>
                    <a:pt x="9838" y="8011"/>
                    <a:pt x="10103" y="7775"/>
                    <a:pt x="10355" y="7497"/>
                  </a:cubicBezTo>
                  <a:cubicBezTo>
                    <a:pt x="10592" y="7237"/>
                    <a:pt x="10813" y="6942"/>
                    <a:pt x="11014" y="6620"/>
                  </a:cubicBezTo>
                  <a:cubicBezTo>
                    <a:pt x="11479" y="5872"/>
                    <a:pt x="11831" y="4979"/>
                    <a:pt x="12057" y="3963"/>
                  </a:cubicBezTo>
                  <a:cubicBezTo>
                    <a:pt x="12064" y="3933"/>
                    <a:pt x="12055" y="3902"/>
                    <a:pt x="12029" y="3874"/>
                  </a:cubicBezTo>
                  <a:cubicBezTo>
                    <a:pt x="12008" y="3848"/>
                    <a:pt x="11978" y="3833"/>
                    <a:pt x="11948" y="3830"/>
                  </a:cubicBezTo>
                  <a:cubicBezTo>
                    <a:pt x="11943" y="3829"/>
                    <a:pt x="11938" y="3829"/>
                    <a:pt x="11934" y="3829"/>
                  </a:cubicBezTo>
                  <a:cubicBezTo>
                    <a:pt x="11905" y="3829"/>
                    <a:pt x="11878" y="3840"/>
                    <a:pt x="11856" y="3858"/>
                  </a:cubicBezTo>
                  <a:cubicBezTo>
                    <a:pt x="11848" y="3847"/>
                    <a:pt x="11841" y="3837"/>
                    <a:pt x="11833" y="3825"/>
                  </a:cubicBezTo>
                  <a:cubicBezTo>
                    <a:pt x="11843" y="3788"/>
                    <a:pt x="11840" y="3748"/>
                    <a:pt x="11823" y="3715"/>
                  </a:cubicBezTo>
                  <a:cubicBezTo>
                    <a:pt x="11723" y="3501"/>
                    <a:pt x="11600" y="3281"/>
                    <a:pt x="11443" y="3027"/>
                  </a:cubicBezTo>
                  <a:cubicBezTo>
                    <a:pt x="11310" y="2811"/>
                    <a:pt x="11158" y="2587"/>
                    <a:pt x="10977" y="2340"/>
                  </a:cubicBezTo>
                  <a:cubicBezTo>
                    <a:pt x="10850" y="2172"/>
                    <a:pt x="10720" y="2007"/>
                    <a:pt x="10585" y="1855"/>
                  </a:cubicBezTo>
                  <a:cubicBezTo>
                    <a:pt x="10431" y="1678"/>
                    <a:pt x="10269" y="1513"/>
                    <a:pt x="10103" y="1361"/>
                  </a:cubicBezTo>
                  <a:cubicBezTo>
                    <a:pt x="9543" y="844"/>
                    <a:pt x="8926" y="466"/>
                    <a:pt x="8266" y="240"/>
                  </a:cubicBezTo>
                  <a:cubicBezTo>
                    <a:pt x="7806" y="82"/>
                    <a:pt x="7307" y="1"/>
                    <a:pt x="6800" y="1"/>
                  </a:cubicBezTo>
                  <a:close/>
                </a:path>
              </a:pathLst>
            </a:custGeom>
            <a:solidFill>
              <a:srgbClr val="6C75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23" name="Google Shape;4423;p16"/>
            <p:cNvSpPr/>
            <p:nvPr/>
          </p:nvSpPr>
          <p:spPr>
            <a:xfrm>
              <a:off x="3424950" y="857200"/>
              <a:ext cx="242125" cy="307025"/>
            </a:xfrm>
            <a:custGeom>
              <a:avLst/>
              <a:gdLst/>
              <a:ahLst/>
              <a:cxnLst/>
              <a:rect l="l" t="t" r="r" b="b"/>
              <a:pathLst>
                <a:path w="9685" h="12281" extrusionOk="0">
                  <a:moveTo>
                    <a:pt x="5670" y="1"/>
                  </a:moveTo>
                  <a:cubicBezTo>
                    <a:pt x="5297" y="1"/>
                    <a:pt x="4915" y="51"/>
                    <a:pt x="4531" y="154"/>
                  </a:cubicBezTo>
                  <a:cubicBezTo>
                    <a:pt x="4188" y="243"/>
                    <a:pt x="3832" y="387"/>
                    <a:pt x="3471" y="578"/>
                  </a:cubicBezTo>
                  <a:cubicBezTo>
                    <a:pt x="3162" y="740"/>
                    <a:pt x="2851" y="954"/>
                    <a:pt x="2516" y="1227"/>
                  </a:cubicBezTo>
                  <a:cubicBezTo>
                    <a:pt x="2233" y="1459"/>
                    <a:pt x="1954" y="1737"/>
                    <a:pt x="1687" y="2053"/>
                  </a:cubicBezTo>
                  <a:cubicBezTo>
                    <a:pt x="1184" y="2648"/>
                    <a:pt x="779" y="3330"/>
                    <a:pt x="485" y="4078"/>
                  </a:cubicBezTo>
                  <a:cubicBezTo>
                    <a:pt x="196" y="4817"/>
                    <a:pt x="38" y="5566"/>
                    <a:pt x="18" y="6310"/>
                  </a:cubicBezTo>
                  <a:cubicBezTo>
                    <a:pt x="1" y="6958"/>
                    <a:pt x="159" y="7596"/>
                    <a:pt x="313" y="8134"/>
                  </a:cubicBezTo>
                  <a:cubicBezTo>
                    <a:pt x="527" y="8867"/>
                    <a:pt x="811" y="9579"/>
                    <a:pt x="1159" y="10254"/>
                  </a:cubicBezTo>
                  <a:cubicBezTo>
                    <a:pt x="1331" y="10590"/>
                    <a:pt x="1519" y="10901"/>
                    <a:pt x="1719" y="11179"/>
                  </a:cubicBezTo>
                  <a:cubicBezTo>
                    <a:pt x="1806" y="11303"/>
                    <a:pt x="1898" y="11422"/>
                    <a:pt x="1997" y="11533"/>
                  </a:cubicBezTo>
                  <a:cubicBezTo>
                    <a:pt x="2105" y="11656"/>
                    <a:pt x="2221" y="11770"/>
                    <a:pt x="2341" y="11870"/>
                  </a:cubicBezTo>
                  <a:cubicBezTo>
                    <a:pt x="2446" y="11958"/>
                    <a:pt x="2553" y="12033"/>
                    <a:pt x="2660" y="12090"/>
                  </a:cubicBezTo>
                  <a:cubicBezTo>
                    <a:pt x="2774" y="12152"/>
                    <a:pt x="2909" y="12205"/>
                    <a:pt x="3060" y="12241"/>
                  </a:cubicBezTo>
                  <a:cubicBezTo>
                    <a:pt x="3170" y="12267"/>
                    <a:pt x="3285" y="12280"/>
                    <a:pt x="3405" y="12280"/>
                  </a:cubicBezTo>
                  <a:cubicBezTo>
                    <a:pt x="3551" y="12280"/>
                    <a:pt x="3704" y="12261"/>
                    <a:pt x="3865" y="12222"/>
                  </a:cubicBezTo>
                  <a:cubicBezTo>
                    <a:pt x="4001" y="12188"/>
                    <a:pt x="4135" y="12134"/>
                    <a:pt x="4248" y="12086"/>
                  </a:cubicBezTo>
                  <a:cubicBezTo>
                    <a:pt x="4373" y="12034"/>
                    <a:pt x="4501" y="11964"/>
                    <a:pt x="4655" y="11869"/>
                  </a:cubicBezTo>
                  <a:cubicBezTo>
                    <a:pt x="4892" y="11721"/>
                    <a:pt x="5137" y="11531"/>
                    <a:pt x="5424" y="11273"/>
                  </a:cubicBezTo>
                  <a:cubicBezTo>
                    <a:pt x="5926" y="10822"/>
                    <a:pt x="6371" y="10305"/>
                    <a:pt x="6819" y="9772"/>
                  </a:cubicBezTo>
                  <a:lnTo>
                    <a:pt x="7014" y="9541"/>
                  </a:lnTo>
                  <a:cubicBezTo>
                    <a:pt x="7144" y="9385"/>
                    <a:pt x="7276" y="9232"/>
                    <a:pt x="7408" y="9078"/>
                  </a:cubicBezTo>
                  <a:cubicBezTo>
                    <a:pt x="7497" y="8980"/>
                    <a:pt x="7573" y="8891"/>
                    <a:pt x="7656" y="8805"/>
                  </a:cubicBezTo>
                  <a:cubicBezTo>
                    <a:pt x="7722" y="8733"/>
                    <a:pt x="7793" y="8666"/>
                    <a:pt x="7860" y="8595"/>
                  </a:cubicBezTo>
                  <a:cubicBezTo>
                    <a:pt x="7918" y="8538"/>
                    <a:pt x="7975" y="8479"/>
                    <a:pt x="8033" y="8422"/>
                  </a:cubicBezTo>
                  <a:cubicBezTo>
                    <a:pt x="8303" y="8140"/>
                    <a:pt x="8561" y="7833"/>
                    <a:pt x="8798" y="7505"/>
                  </a:cubicBezTo>
                  <a:cubicBezTo>
                    <a:pt x="8999" y="7232"/>
                    <a:pt x="9172" y="6945"/>
                    <a:pt x="9311" y="6654"/>
                  </a:cubicBezTo>
                  <a:cubicBezTo>
                    <a:pt x="9562" y="6129"/>
                    <a:pt x="9684" y="5599"/>
                    <a:pt x="9669" y="5077"/>
                  </a:cubicBezTo>
                  <a:cubicBezTo>
                    <a:pt x="9654" y="4614"/>
                    <a:pt x="9522" y="4133"/>
                    <a:pt x="9271" y="3645"/>
                  </a:cubicBezTo>
                  <a:cubicBezTo>
                    <a:pt x="9060" y="3232"/>
                    <a:pt x="8775" y="2830"/>
                    <a:pt x="8346" y="2342"/>
                  </a:cubicBezTo>
                  <a:lnTo>
                    <a:pt x="8303" y="2292"/>
                  </a:lnTo>
                  <a:cubicBezTo>
                    <a:pt x="7870" y="1808"/>
                    <a:pt x="7404" y="1371"/>
                    <a:pt x="6920" y="930"/>
                  </a:cubicBezTo>
                  <a:cubicBezTo>
                    <a:pt x="6696" y="723"/>
                    <a:pt x="6467" y="518"/>
                    <a:pt x="6242" y="315"/>
                  </a:cubicBezTo>
                  <a:lnTo>
                    <a:pt x="5969" y="71"/>
                  </a:lnTo>
                  <a:cubicBezTo>
                    <a:pt x="5944" y="49"/>
                    <a:pt x="5915" y="39"/>
                    <a:pt x="5886" y="39"/>
                  </a:cubicBezTo>
                  <a:cubicBezTo>
                    <a:pt x="5857" y="39"/>
                    <a:pt x="5829" y="49"/>
                    <a:pt x="5806" y="70"/>
                  </a:cubicBezTo>
                  <a:cubicBezTo>
                    <a:pt x="5805" y="65"/>
                    <a:pt x="5802" y="62"/>
                    <a:pt x="5798" y="58"/>
                  </a:cubicBezTo>
                  <a:cubicBezTo>
                    <a:pt x="5763" y="21"/>
                    <a:pt x="5719" y="1"/>
                    <a:pt x="5670" y="1"/>
                  </a:cubicBezTo>
                  <a:close/>
                </a:path>
              </a:pathLst>
            </a:custGeom>
            <a:solidFill>
              <a:srgbClr val="6C75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24" name="Google Shape;4424;p16"/>
            <p:cNvSpPr/>
            <p:nvPr/>
          </p:nvSpPr>
          <p:spPr>
            <a:xfrm>
              <a:off x="3105200" y="773175"/>
              <a:ext cx="336350" cy="230350"/>
            </a:xfrm>
            <a:custGeom>
              <a:avLst/>
              <a:gdLst/>
              <a:ahLst/>
              <a:cxnLst/>
              <a:rect l="l" t="t" r="r" b="b"/>
              <a:pathLst>
                <a:path w="13454" h="9214" extrusionOk="0">
                  <a:moveTo>
                    <a:pt x="7923" y="0"/>
                  </a:moveTo>
                  <a:cubicBezTo>
                    <a:pt x="7455" y="0"/>
                    <a:pt x="6970" y="47"/>
                    <a:pt x="6474" y="141"/>
                  </a:cubicBezTo>
                  <a:cubicBezTo>
                    <a:pt x="6089" y="215"/>
                    <a:pt x="5688" y="327"/>
                    <a:pt x="5289" y="468"/>
                  </a:cubicBezTo>
                  <a:cubicBezTo>
                    <a:pt x="4897" y="610"/>
                    <a:pt x="4519" y="776"/>
                    <a:pt x="4169" y="966"/>
                  </a:cubicBezTo>
                  <a:cubicBezTo>
                    <a:pt x="3451" y="1351"/>
                    <a:pt x="2812" y="1839"/>
                    <a:pt x="2272" y="2419"/>
                  </a:cubicBezTo>
                  <a:cubicBezTo>
                    <a:pt x="2126" y="2576"/>
                    <a:pt x="1977" y="2730"/>
                    <a:pt x="1828" y="2885"/>
                  </a:cubicBezTo>
                  <a:cubicBezTo>
                    <a:pt x="1582" y="3139"/>
                    <a:pt x="1326" y="3402"/>
                    <a:pt x="1091" y="3675"/>
                  </a:cubicBezTo>
                  <a:cubicBezTo>
                    <a:pt x="847" y="3956"/>
                    <a:pt x="647" y="4216"/>
                    <a:pt x="483" y="4468"/>
                  </a:cubicBezTo>
                  <a:cubicBezTo>
                    <a:pt x="297" y="4761"/>
                    <a:pt x="167" y="5031"/>
                    <a:pt x="93" y="5296"/>
                  </a:cubicBezTo>
                  <a:cubicBezTo>
                    <a:pt x="9" y="5578"/>
                    <a:pt x="1" y="5858"/>
                    <a:pt x="67" y="6108"/>
                  </a:cubicBezTo>
                  <a:cubicBezTo>
                    <a:pt x="103" y="6240"/>
                    <a:pt x="162" y="6369"/>
                    <a:pt x="245" y="6488"/>
                  </a:cubicBezTo>
                  <a:cubicBezTo>
                    <a:pt x="269" y="6527"/>
                    <a:pt x="301" y="6566"/>
                    <a:pt x="331" y="6599"/>
                  </a:cubicBezTo>
                  <a:cubicBezTo>
                    <a:pt x="420" y="6700"/>
                    <a:pt x="526" y="6794"/>
                    <a:pt x="657" y="6885"/>
                  </a:cubicBezTo>
                  <a:cubicBezTo>
                    <a:pt x="819" y="6998"/>
                    <a:pt x="1000" y="7085"/>
                    <a:pt x="1171" y="7159"/>
                  </a:cubicBezTo>
                  <a:cubicBezTo>
                    <a:pt x="1370" y="7250"/>
                    <a:pt x="1582" y="7323"/>
                    <a:pt x="1799" y="7398"/>
                  </a:cubicBezTo>
                  <a:lnTo>
                    <a:pt x="2001" y="7465"/>
                  </a:lnTo>
                  <a:cubicBezTo>
                    <a:pt x="2119" y="7503"/>
                    <a:pt x="2236" y="7540"/>
                    <a:pt x="2351" y="7582"/>
                  </a:cubicBezTo>
                  <a:cubicBezTo>
                    <a:pt x="2540" y="7646"/>
                    <a:pt x="2730" y="7728"/>
                    <a:pt x="2912" y="7807"/>
                  </a:cubicBezTo>
                  <a:lnTo>
                    <a:pt x="2977" y="7836"/>
                  </a:lnTo>
                  <a:cubicBezTo>
                    <a:pt x="3204" y="7935"/>
                    <a:pt x="3428" y="8038"/>
                    <a:pt x="3652" y="8140"/>
                  </a:cubicBezTo>
                  <a:cubicBezTo>
                    <a:pt x="4387" y="8473"/>
                    <a:pt x="5144" y="8820"/>
                    <a:pt x="5934" y="9054"/>
                  </a:cubicBezTo>
                  <a:cubicBezTo>
                    <a:pt x="6295" y="9161"/>
                    <a:pt x="6691" y="9214"/>
                    <a:pt x="7134" y="9214"/>
                  </a:cubicBezTo>
                  <a:cubicBezTo>
                    <a:pt x="7284" y="9214"/>
                    <a:pt x="7439" y="9208"/>
                    <a:pt x="7600" y="9196"/>
                  </a:cubicBezTo>
                  <a:cubicBezTo>
                    <a:pt x="8203" y="9147"/>
                    <a:pt x="8827" y="9013"/>
                    <a:pt x="9452" y="8801"/>
                  </a:cubicBezTo>
                  <a:cubicBezTo>
                    <a:pt x="10055" y="8593"/>
                    <a:pt x="10624" y="8314"/>
                    <a:pt x="11144" y="7978"/>
                  </a:cubicBezTo>
                  <a:cubicBezTo>
                    <a:pt x="11405" y="7811"/>
                    <a:pt x="11652" y="7626"/>
                    <a:pt x="11880" y="7426"/>
                  </a:cubicBezTo>
                  <a:cubicBezTo>
                    <a:pt x="12103" y="7235"/>
                    <a:pt x="12313" y="7021"/>
                    <a:pt x="12505" y="6793"/>
                  </a:cubicBezTo>
                  <a:cubicBezTo>
                    <a:pt x="12884" y="6345"/>
                    <a:pt x="13159" y="5831"/>
                    <a:pt x="13302" y="5305"/>
                  </a:cubicBezTo>
                  <a:cubicBezTo>
                    <a:pt x="13453" y="4746"/>
                    <a:pt x="13446" y="4137"/>
                    <a:pt x="13284" y="3544"/>
                  </a:cubicBezTo>
                  <a:cubicBezTo>
                    <a:pt x="13279" y="3524"/>
                    <a:pt x="13269" y="3505"/>
                    <a:pt x="13255" y="3489"/>
                  </a:cubicBezTo>
                  <a:cubicBezTo>
                    <a:pt x="13232" y="3464"/>
                    <a:pt x="13201" y="3450"/>
                    <a:pt x="13169" y="3450"/>
                  </a:cubicBezTo>
                  <a:cubicBezTo>
                    <a:pt x="13161" y="3450"/>
                    <a:pt x="13153" y="3450"/>
                    <a:pt x="13146" y="3452"/>
                  </a:cubicBezTo>
                  <a:cubicBezTo>
                    <a:pt x="13130" y="3436"/>
                    <a:pt x="13114" y="3418"/>
                    <a:pt x="13097" y="3402"/>
                  </a:cubicBezTo>
                  <a:cubicBezTo>
                    <a:pt x="13057" y="3354"/>
                    <a:pt x="13022" y="3307"/>
                    <a:pt x="12988" y="3258"/>
                  </a:cubicBezTo>
                  <a:cubicBezTo>
                    <a:pt x="12848" y="3049"/>
                    <a:pt x="12712" y="2822"/>
                    <a:pt x="12576" y="2596"/>
                  </a:cubicBezTo>
                  <a:cubicBezTo>
                    <a:pt x="12462" y="2407"/>
                    <a:pt x="12349" y="2220"/>
                    <a:pt x="12231" y="2037"/>
                  </a:cubicBezTo>
                  <a:cubicBezTo>
                    <a:pt x="12110" y="1851"/>
                    <a:pt x="11979" y="1671"/>
                    <a:pt x="11843" y="1505"/>
                  </a:cubicBezTo>
                  <a:lnTo>
                    <a:pt x="11787" y="1437"/>
                  </a:lnTo>
                  <a:cubicBezTo>
                    <a:pt x="11651" y="1283"/>
                    <a:pt x="11494" y="1134"/>
                    <a:pt x="11312" y="987"/>
                  </a:cubicBezTo>
                  <a:cubicBezTo>
                    <a:pt x="11132" y="841"/>
                    <a:pt x="10922" y="715"/>
                    <a:pt x="10668" y="595"/>
                  </a:cubicBezTo>
                  <a:cubicBezTo>
                    <a:pt x="10480" y="508"/>
                    <a:pt x="10287" y="429"/>
                    <a:pt x="10079" y="357"/>
                  </a:cubicBezTo>
                  <a:cubicBezTo>
                    <a:pt x="9724" y="231"/>
                    <a:pt x="9340" y="137"/>
                    <a:pt x="8907" y="73"/>
                  </a:cubicBezTo>
                  <a:cubicBezTo>
                    <a:pt x="8589" y="24"/>
                    <a:pt x="8260" y="0"/>
                    <a:pt x="7923" y="0"/>
                  </a:cubicBezTo>
                  <a:close/>
                </a:path>
              </a:pathLst>
            </a:custGeom>
            <a:solidFill>
              <a:srgbClr val="6C75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25" name="Google Shape;4425;p16"/>
            <p:cNvSpPr/>
            <p:nvPr/>
          </p:nvSpPr>
          <p:spPr>
            <a:xfrm>
              <a:off x="3419725" y="841500"/>
              <a:ext cx="16250" cy="23425"/>
            </a:xfrm>
            <a:custGeom>
              <a:avLst/>
              <a:gdLst/>
              <a:ahLst/>
              <a:cxnLst/>
              <a:rect l="l" t="t" r="r" b="b"/>
              <a:pathLst>
                <a:path w="650" h="937" extrusionOk="0">
                  <a:moveTo>
                    <a:pt x="97" y="0"/>
                  </a:moveTo>
                  <a:cubicBezTo>
                    <a:pt x="75" y="0"/>
                    <a:pt x="54" y="8"/>
                    <a:pt x="38" y="23"/>
                  </a:cubicBezTo>
                  <a:cubicBezTo>
                    <a:pt x="2" y="56"/>
                    <a:pt x="0" y="110"/>
                    <a:pt x="30" y="149"/>
                  </a:cubicBezTo>
                  <a:cubicBezTo>
                    <a:pt x="105" y="237"/>
                    <a:pt x="175" y="326"/>
                    <a:pt x="244" y="419"/>
                  </a:cubicBezTo>
                  <a:cubicBezTo>
                    <a:pt x="285" y="484"/>
                    <a:pt x="326" y="547"/>
                    <a:pt x="364" y="613"/>
                  </a:cubicBezTo>
                  <a:cubicBezTo>
                    <a:pt x="400" y="682"/>
                    <a:pt x="431" y="752"/>
                    <a:pt x="457" y="824"/>
                  </a:cubicBezTo>
                  <a:cubicBezTo>
                    <a:pt x="463" y="838"/>
                    <a:pt x="467" y="850"/>
                    <a:pt x="471" y="864"/>
                  </a:cubicBezTo>
                  <a:cubicBezTo>
                    <a:pt x="477" y="883"/>
                    <a:pt x="483" y="897"/>
                    <a:pt x="493" y="907"/>
                  </a:cubicBezTo>
                  <a:cubicBezTo>
                    <a:pt x="497" y="913"/>
                    <a:pt x="503" y="919"/>
                    <a:pt x="507" y="922"/>
                  </a:cubicBezTo>
                  <a:cubicBezTo>
                    <a:pt x="521" y="931"/>
                    <a:pt x="538" y="937"/>
                    <a:pt x="556" y="937"/>
                  </a:cubicBezTo>
                  <a:cubicBezTo>
                    <a:pt x="562" y="937"/>
                    <a:pt x="568" y="936"/>
                    <a:pt x="575" y="935"/>
                  </a:cubicBezTo>
                  <a:cubicBezTo>
                    <a:pt x="596" y="932"/>
                    <a:pt x="618" y="917"/>
                    <a:pt x="629" y="897"/>
                  </a:cubicBezTo>
                  <a:cubicBezTo>
                    <a:pt x="642" y="879"/>
                    <a:pt x="649" y="853"/>
                    <a:pt x="644" y="833"/>
                  </a:cubicBezTo>
                  <a:cubicBezTo>
                    <a:pt x="622" y="768"/>
                    <a:pt x="599" y="705"/>
                    <a:pt x="572" y="642"/>
                  </a:cubicBezTo>
                  <a:cubicBezTo>
                    <a:pt x="542" y="568"/>
                    <a:pt x="500" y="499"/>
                    <a:pt x="460" y="432"/>
                  </a:cubicBezTo>
                  <a:cubicBezTo>
                    <a:pt x="375" y="288"/>
                    <a:pt x="269" y="158"/>
                    <a:pt x="161" y="30"/>
                  </a:cubicBezTo>
                  <a:cubicBezTo>
                    <a:pt x="145" y="10"/>
                    <a:pt x="121" y="0"/>
                    <a:pt x="97" y="0"/>
                  </a:cubicBezTo>
                  <a:close/>
                </a:path>
              </a:pathLst>
            </a:custGeom>
            <a:solidFill>
              <a:srgbClr val="6C75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26" name="Google Shape;4426;p16"/>
            <p:cNvSpPr/>
            <p:nvPr/>
          </p:nvSpPr>
          <p:spPr>
            <a:xfrm>
              <a:off x="3419750" y="839875"/>
              <a:ext cx="15550" cy="23050"/>
            </a:xfrm>
            <a:custGeom>
              <a:avLst/>
              <a:gdLst/>
              <a:ahLst/>
              <a:cxnLst/>
              <a:rect l="l" t="t" r="r" b="b"/>
              <a:pathLst>
                <a:path w="622" h="922" extrusionOk="0">
                  <a:moveTo>
                    <a:pt x="95" y="0"/>
                  </a:moveTo>
                  <a:cubicBezTo>
                    <a:pt x="72" y="0"/>
                    <a:pt x="48" y="8"/>
                    <a:pt x="32" y="23"/>
                  </a:cubicBezTo>
                  <a:cubicBezTo>
                    <a:pt x="16" y="37"/>
                    <a:pt x="6" y="60"/>
                    <a:pt x="2" y="82"/>
                  </a:cubicBezTo>
                  <a:cubicBezTo>
                    <a:pt x="1" y="108"/>
                    <a:pt x="9" y="128"/>
                    <a:pt x="24" y="146"/>
                  </a:cubicBezTo>
                  <a:cubicBezTo>
                    <a:pt x="73" y="214"/>
                    <a:pt x="121" y="281"/>
                    <a:pt x="167" y="350"/>
                  </a:cubicBezTo>
                  <a:cubicBezTo>
                    <a:pt x="167" y="350"/>
                    <a:pt x="167" y="349"/>
                    <a:pt x="167" y="349"/>
                  </a:cubicBezTo>
                  <a:lnTo>
                    <a:pt x="167" y="349"/>
                  </a:lnTo>
                  <a:cubicBezTo>
                    <a:pt x="220" y="429"/>
                    <a:pt x="271" y="510"/>
                    <a:pt x="318" y="595"/>
                  </a:cubicBezTo>
                  <a:cubicBezTo>
                    <a:pt x="368" y="684"/>
                    <a:pt x="410" y="778"/>
                    <a:pt x="447" y="875"/>
                  </a:cubicBezTo>
                  <a:cubicBezTo>
                    <a:pt x="452" y="882"/>
                    <a:pt x="455" y="889"/>
                    <a:pt x="460" y="893"/>
                  </a:cubicBezTo>
                  <a:cubicBezTo>
                    <a:pt x="478" y="912"/>
                    <a:pt x="504" y="922"/>
                    <a:pt x="530" y="922"/>
                  </a:cubicBezTo>
                  <a:cubicBezTo>
                    <a:pt x="543" y="922"/>
                    <a:pt x="557" y="919"/>
                    <a:pt x="568" y="913"/>
                  </a:cubicBezTo>
                  <a:cubicBezTo>
                    <a:pt x="588" y="903"/>
                    <a:pt x="604" y="885"/>
                    <a:pt x="613" y="863"/>
                  </a:cubicBezTo>
                  <a:cubicBezTo>
                    <a:pt x="621" y="840"/>
                    <a:pt x="617" y="819"/>
                    <a:pt x="607" y="796"/>
                  </a:cubicBezTo>
                  <a:cubicBezTo>
                    <a:pt x="585" y="738"/>
                    <a:pt x="561" y="681"/>
                    <a:pt x="534" y="625"/>
                  </a:cubicBezTo>
                  <a:cubicBezTo>
                    <a:pt x="498" y="549"/>
                    <a:pt x="459" y="477"/>
                    <a:pt x="416" y="406"/>
                  </a:cubicBezTo>
                  <a:cubicBezTo>
                    <a:pt x="337" y="276"/>
                    <a:pt x="246" y="152"/>
                    <a:pt x="157" y="30"/>
                  </a:cubicBezTo>
                  <a:cubicBezTo>
                    <a:pt x="143" y="9"/>
                    <a:pt x="119" y="0"/>
                    <a:pt x="95" y="0"/>
                  </a:cubicBezTo>
                  <a:close/>
                </a:path>
              </a:pathLst>
            </a:custGeom>
            <a:solidFill>
              <a:srgbClr val="6C75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27" name="Google Shape;4427;p16"/>
            <p:cNvSpPr/>
            <p:nvPr/>
          </p:nvSpPr>
          <p:spPr>
            <a:xfrm>
              <a:off x="3402875" y="816950"/>
              <a:ext cx="31625" cy="44425"/>
            </a:xfrm>
            <a:custGeom>
              <a:avLst/>
              <a:gdLst/>
              <a:ahLst/>
              <a:cxnLst/>
              <a:rect l="l" t="t" r="r" b="b"/>
              <a:pathLst>
                <a:path w="1265" h="1777" extrusionOk="0">
                  <a:moveTo>
                    <a:pt x="90" y="0"/>
                  </a:moveTo>
                  <a:cubicBezTo>
                    <a:pt x="69" y="0"/>
                    <a:pt x="48" y="8"/>
                    <a:pt x="32" y="22"/>
                  </a:cubicBezTo>
                  <a:cubicBezTo>
                    <a:pt x="16" y="38"/>
                    <a:pt x="6" y="59"/>
                    <a:pt x="2" y="81"/>
                  </a:cubicBezTo>
                  <a:cubicBezTo>
                    <a:pt x="1" y="108"/>
                    <a:pt x="9" y="127"/>
                    <a:pt x="24" y="146"/>
                  </a:cubicBezTo>
                  <a:cubicBezTo>
                    <a:pt x="265" y="503"/>
                    <a:pt x="546" y="828"/>
                    <a:pt x="791" y="1184"/>
                  </a:cubicBezTo>
                  <a:cubicBezTo>
                    <a:pt x="790" y="1183"/>
                    <a:pt x="790" y="1183"/>
                    <a:pt x="789" y="1182"/>
                  </a:cubicBezTo>
                  <a:lnTo>
                    <a:pt x="789" y="1182"/>
                  </a:lnTo>
                  <a:cubicBezTo>
                    <a:pt x="844" y="1266"/>
                    <a:pt x="896" y="1351"/>
                    <a:pt x="947" y="1437"/>
                  </a:cubicBezTo>
                  <a:cubicBezTo>
                    <a:pt x="1000" y="1530"/>
                    <a:pt x="1045" y="1629"/>
                    <a:pt x="1086" y="1728"/>
                  </a:cubicBezTo>
                  <a:cubicBezTo>
                    <a:pt x="1091" y="1736"/>
                    <a:pt x="1094" y="1743"/>
                    <a:pt x="1099" y="1747"/>
                  </a:cubicBezTo>
                  <a:cubicBezTo>
                    <a:pt x="1117" y="1767"/>
                    <a:pt x="1142" y="1776"/>
                    <a:pt x="1167" y="1776"/>
                  </a:cubicBezTo>
                  <a:cubicBezTo>
                    <a:pt x="1181" y="1776"/>
                    <a:pt x="1195" y="1773"/>
                    <a:pt x="1207" y="1767"/>
                  </a:cubicBezTo>
                  <a:cubicBezTo>
                    <a:pt x="1252" y="1744"/>
                    <a:pt x="1265" y="1694"/>
                    <a:pt x="1246" y="1649"/>
                  </a:cubicBezTo>
                  <a:cubicBezTo>
                    <a:pt x="1221" y="1589"/>
                    <a:pt x="1194" y="1530"/>
                    <a:pt x="1165" y="1473"/>
                  </a:cubicBezTo>
                  <a:cubicBezTo>
                    <a:pt x="1127" y="1395"/>
                    <a:pt x="1084" y="1322"/>
                    <a:pt x="1041" y="1249"/>
                  </a:cubicBezTo>
                  <a:cubicBezTo>
                    <a:pt x="959" y="1112"/>
                    <a:pt x="868" y="983"/>
                    <a:pt x="775" y="857"/>
                  </a:cubicBezTo>
                  <a:cubicBezTo>
                    <a:pt x="671" y="719"/>
                    <a:pt x="567" y="584"/>
                    <a:pt x="460" y="447"/>
                  </a:cubicBezTo>
                  <a:cubicBezTo>
                    <a:pt x="354" y="311"/>
                    <a:pt x="253" y="173"/>
                    <a:pt x="157" y="29"/>
                  </a:cubicBezTo>
                  <a:cubicBezTo>
                    <a:pt x="146" y="12"/>
                    <a:pt x="117" y="1"/>
                    <a:pt x="95" y="1"/>
                  </a:cubicBezTo>
                  <a:cubicBezTo>
                    <a:pt x="94" y="0"/>
                    <a:pt x="92" y="0"/>
                    <a:pt x="90" y="0"/>
                  </a:cubicBezTo>
                  <a:close/>
                </a:path>
              </a:pathLst>
            </a:custGeom>
            <a:solidFill>
              <a:srgbClr val="6C75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28" name="Google Shape;4428;p16"/>
            <p:cNvSpPr/>
            <p:nvPr/>
          </p:nvSpPr>
          <p:spPr>
            <a:xfrm>
              <a:off x="3397450" y="809475"/>
              <a:ext cx="32750" cy="44100"/>
            </a:xfrm>
            <a:custGeom>
              <a:avLst/>
              <a:gdLst/>
              <a:ahLst/>
              <a:cxnLst/>
              <a:rect l="l" t="t" r="r" b="b"/>
              <a:pathLst>
                <a:path w="1310" h="1764" extrusionOk="0">
                  <a:moveTo>
                    <a:pt x="840" y="1233"/>
                  </a:moveTo>
                  <a:cubicBezTo>
                    <a:pt x="841" y="1234"/>
                    <a:pt x="842" y="1235"/>
                    <a:pt x="842" y="1236"/>
                  </a:cubicBezTo>
                  <a:cubicBezTo>
                    <a:pt x="842" y="1235"/>
                    <a:pt x="841" y="1234"/>
                    <a:pt x="840" y="1233"/>
                  </a:cubicBezTo>
                  <a:close/>
                  <a:moveTo>
                    <a:pt x="94" y="1"/>
                  </a:moveTo>
                  <a:cubicBezTo>
                    <a:pt x="72" y="1"/>
                    <a:pt x="49" y="9"/>
                    <a:pt x="32" y="24"/>
                  </a:cubicBezTo>
                  <a:cubicBezTo>
                    <a:pt x="17" y="38"/>
                    <a:pt x="5" y="61"/>
                    <a:pt x="2" y="83"/>
                  </a:cubicBezTo>
                  <a:cubicBezTo>
                    <a:pt x="1" y="109"/>
                    <a:pt x="11" y="127"/>
                    <a:pt x="24" y="147"/>
                  </a:cubicBezTo>
                  <a:cubicBezTo>
                    <a:pt x="294" y="511"/>
                    <a:pt x="585" y="861"/>
                    <a:pt x="840" y="1233"/>
                  </a:cubicBezTo>
                  <a:lnTo>
                    <a:pt x="840" y="1233"/>
                  </a:lnTo>
                  <a:cubicBezTo>
                    <a:pt x="837" y="1228"/>
                    <a:pt x="835" y="1222"/>
                    <a:pt x="831" y="1216"/>
                  </a:cubicBezTo>
                  <a:lnTo>
                    <a:pt x="831" y="1216"/>
                  </a:lnTo>
                  <a:cubicBezTo>
                    <a:pt x="939" y="1377"/>
                    <a:pt x="1039" y="1542"/>
                    <a:pt x="1130" y="1714"/>
                  </a:cubicBezTo>
                  <a:cubicBezTo>
                    <a:pt x="1133" y="1722"/>
                    <a:pt x="1137" y="1727"/>
                    <a:pt x="1143" y="1733"/>
                  </a:cubicBezTo>
                  <a:cubicBezTo>
                    <a:pt x="1159" y="1753"/>
                    <a:pt x="1183" y="1763"/>
                    <a:pt x="1209" y="1763"/>
                  </a:cubicBezTo>
                  <a:cubicBezTo>
                    <a:pt x="1222" y="1763"/>
                    <a:pt x="1235" y="1760"/>
                    <a:pt x="1247" y="1755"/>
                  </a:cubicBezTo>
                  <a:cubicBezTo>
                    <a:pt x="1291" y="1734"/>
                    <a:pt x="1309" y="1678"/>
                    <a:pt x="1288" y="1638"/>
                  </a:cubicBezTo>
                  <a:cubicBezTo>
                    <a:pt x="1217" y="1503"/>
                    <a:pt x="1143" y="1374"/>
                    <a:pt x="1061" y="1246"/>
                  </a:cubicBezTo>
                  <a:cubicBezTo>
                    <a:pt x="975" y="1114"/>
                    <a:pt x="884" y="982"/>
                    <a:pt x="788" y="855"/>
                  </a:cubicBezTo>
                  <a:cubicBezTo>
                    <a:pt x="582" y="577"/>
                    <a:pt x="363" y="310"/>
                    <a:pt x="156" y="31"/>
                  </a:cubicBezTo>
                  <a:cubicBezTo>
                    <a:pt x="141" y="10"/>
                    <a:pt x="118" y="1"/>
                    <a:pt x="94" y="1"/>
                  </a:cubicBezTo>
                  <a:close/>
                </a:path>
              </a:pathLst>
            </a:custGeom>
            <a:solidFill>
              <a:srgbClr val="6C75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29" name="Google Shape;4429;p16"/>
            <p:cNvSpPr/>
            <p:nvPr/>
          </p:nvSpPr>
          <p:spPr>
            <a:xfrm>
              <a:off x="3391400" y="804900"/>
              <a:ext cx="35525" cy="44250"/>
            </a:xfrm>
            <a:custGeom>
              <a:avLst/>
              <a:gdLst/>
              <a:ahLst/>
              <a:cxnLst/>
              <a:rect l="l" t="t" r="r" b="b"/>
              <a:pathLst>
                <a:path w="1421" h="1770" extrusionOk="0">
                  <a:moveTo>
                    <a:pt x="73" y="191"/>
                  </a:moveTo>
                  <a:lnTo>
                    <a:pt x="73" y="191"/>
                  </a:lnTo>
                  <a:cubicBezTo>
                    <a:pt x="75" y="192"/>
                    <a:pt x="77" y="194"/>
                    <a:pt x="79" y="195"/>
                  </a:cubicBezTo>
                  <a:lnTo>
                    <a:pt x="79" y="195"/>
                  </a:lnTo>
                  <a:cubicBezTo>
                    <a:pt x="77" y="194"/>
                    <a:pt x="75" y="192"/>
                    <a:pt x="73" y="191"/>
                  </a:cubicBezTo>
                  <a:close/>
                  <a:moveTo>
                    <a:pt x="79" y="195"/>
                  </a:moveTo>
                  <a:cubicBezTo>
                    <a:pt x="82" y="198"/>
                    <a:pt x="84" y="202"/>
                    <a:pt x="88" y="205"/>
                  </a:cubicBezTo>
                  <a:cubicBezTo>
                    <a:pt x="86" y="202"/>
                    <a:pt x="82" y="198"/>
                    <a:pt x="79" y="195"/>
                  </a:cubicBezTo>
                  <a:close/>
                  <a:moveTo>
                    <a:pt x="88" y="0"/>
                  </a:moveTo>
                  <a:cubicBezTo>
                    <a:pt x="83" y="0"/>
                    <a:pt x="78" y="1"/>
                    <a:pt x="73" y="1"/>
                  </a:cubicBezTo>
                  <a:cubicBezTo>
                    <a:pt x="50" y="7"/>
                    <a:pt x="30" y="22"/>
                    <a:pt x="17" y="40"/>
                  </a:cubicBezTo>
                  <a:cubicBezTo>
                    <a:pt x="6" y="57"/>
                    <a:pt x="0" y="83"/>
                    <a:pt x="6" y="106"/>
                  </a:cubicBezTo>
                  <a:cubicBezTo>
                    <a:pt x="10" y="131"/>
                    <a:pt x="23" y="145"/>
                    <a:pt x="43" y="162"/>
                  </a:cubicBezTo>
                  <a:cubicBezTo>
                    <a:pt x="59" y="177"/>
                    <a:pt x="75" y="188"/>
                    <a:pt x="92" y="203"/>
                  </a:cubicBezTo>
                  <a:cubicBezTo>
                    <a:pt x="151" y="256"/>
                    <a:pt x="208" y="309"/>
                    <a:pt x="266" y="365"/>
                  </a:cubicBezTo>
                  <a:cubicBezTo>
                    <a:pt x="343" y="442"/>
                    <a:pt x="415" y="523"/>
                    <a:pt x="484" y="605"/>
                  </a:cubicBezTo>
                  <a:cubicBezTo>
                    <a:pt x="609" y="747"/>
                    <a:pt x="720" y="902"/>
                    <a:pt x="826" y="1056"/>
                  </a:cubicBezTo>
                  <a:cubicBezTo>
                    <a:pt x="972" y="1273"/>
                    <a:pt x="1107" y="1494"/>
                    <a:pt x="1242" y="1718"/>
                  </a:cubicBezTo>
                  <a:lnTo>
                    <a:pt x="1252" y="1735"/>
                  </a:lnTo>
                  <a:cubicBezTo>
                    <a:pt x="1269" y="1756"/>
                    <a:pt x="1292" y="1769"/>
                    <a:pt x="1318" y="1769"/>
                  </a:cubicBezTo>
                  <a:cubicBezTo>
                    <a:pt x="1331" y="1769"/>
                    <a:pt x="1344" y="1766"/>
                    <a:pt x="1357" y="1759"/>
                  </a:cubicBezTo>
                  <a:cubicBezTo>
                    <a:pt x="1396" y="1739"/>
                    <a:pt x="1421" y="1685"/>
                    <a:pt x="1396" y="1640"/>
                  </a:cubicBezTo>
                  <a:cubicBezTo>
                    <a:pt x="1227" y="1353"/>
                    <a:pt x="1050" y="1070"/>
                    <a:pt x="856" y="799"/>
                  </a:cubicBezTo>
                  <a:cubicBezTo>
                    <a:pt x="754" y="659"/>
                    <a:pt x="645" y="523"/>
                    <a:pt x="530" y="392"/>
                  </a:cubicBezTo>
                  <a:cubicBezTo>
                    <a:pt x="409" y="257"/>
                    <a:pt x="276" y="134"/>
                    <a:pt x="138" y="16"/>
                  </a:cubicBezTo>
                  <a:cubicBezTo>
                    <a:pt x="126" y="5"/>
                    <a:pt x="106" y="0"/>
                    <a:pt x="88" y="0"/>
                  </a:cubicBezTo>
                  <a:close/>
                </a:path>
              </a:pathLst>
            </a:custGeom>
            <a:solidFill>
              <a:srgbClr val="6C75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30" name="Google Shape;4430;p16"/>
            <p:cNvSpPr/>
            <p:nvPr/>
          </p:nvSpPr>
          <p:spPr>
            <a:xfrm>
              <a:off x="3384450" y="799700"/>
              <a:ext cx="47750" cy="58025"/>
            </a:xfrm>
            <a:custGeom>
              <a:avLst/>
              <a:gdLst/>
              <a:ahLst/>
              <a:cxnLst/>
              <a:rect l="l" t="t" r="r" b="b"/>
              <a:pathLst>
                <a:path w="1910" h="2321" extrusionOk="0">
                  <a:moveTo>
                    <a:pt x="1327" y="1452"/>
                  </a:moveTo>
                  <a:lnTo>
                    <a:pt x="1327" y="1452"/>
                  </a:lnTo>
                  <a:cubicBezTo>
                    <a:pt x="1327" y="1452"/>
                    <a:pt x="1327" y="1453"/>
                    <a:pt x="1327" y="1453"/>
                  </a:cubicBezTo>
                  <a:lnTo>
                    <a:pt x="1327" y="1453"/>
                  </a:lnTo>
                  <a:cubicBezTo>
                    <a:pt x="1327" y="1453"/>
                    <a:pt x="1327" y="1452"/>
                    <a:pt x="1327" y="1452"/>
                  </a:cubicBezTo>
                  <a:close/>
                  <a:moveTo>
                    <a:pt x="1332" y="1460"/>
                  </a:moveTo>
                  <a:cubicBezTo>
                    <a:pt x="1332" y="1460"/>
                    <a:pt x="1332" y="1460"/>
                    <a:pt x="1332" y="1460"/>
                  </a:cubicBezTo>
                  <a:cubicBezTo>
                    <a:pt x="1332" y="1461"/>
                    <a:pt x="1333" y="1461"/>
                    <a:pt x="1333" y="1462"/>
                  </a:cubicBezTo>
                  <a:lnTo>
                    <a:pt x="1333" y="1462"/>
                  </a:lnTo>
                  <a:cubicBezTo>
                    <a:pt x="1332" y="1461"/>
                    <a:pt x="1332" y="1461"/>
                    <a:pt x="1332" y="1460"/>
                  </a:cubicBezTo>
                  <a:close/>
                  <a:moveTo>
                    <a:pt x="1335" y="1467"/>
                  </a:moveTo>
                  <a:cubicBezTo>
                    <a:pt x="1336" y="1469"/>
                    <a:pt x="1336" y="1470"/>
                    <a:pt x="1337" y="1470"/>
                  </a:cubicBezTo>
                  <a:cubicBezTo>
                    <a:pt x="1336" y="1469"/>
                    <a:pt x="1336" y="1468"/>
                    <a:pt x="1335" y="1467"/>
                  </a:cubicBezTo>
                  <a:close/>
                  <a:moveTo>
                    <a:pt x="102" y="0"/>
                  </a:moveTo>
                  <a:cubicBezTo>
                    <a:pt x="73" y="0"/>
                    <a:pt x="44" y="15"/>
                    <a:pt x="28" y="39"/>
                  </a:cubicBezTo>
                  <a:cubicBezTo>
                    <a:pt x="1" y="80"/>
                    <a:pt x="14" y="132"/>
                    <a:pt x="51" y="163"/>
                  </a:cubicBezTo>
                  <a:cubicBezTo>
                    <a:pt x="186" y="264"/>
                    <a:pt x="320" y="367"/>
                    <a:pt x="446" y="477"/>
                  </a:cubicBezTo>
                  <a:cubicBezTo>
                    <a:pt x="603" y="616"/>
                    <a:pt x="753" y="761"/>
                    <a:pt x="897" y="915"/>
                  </a:cubicBezTo>
                  <a:cubicBezTo>
                    <a:pt x="1054" y="1084"/>
                    <a:pt x="1197" y="1267"/>
                    <a:pt x="1328" y="1456"/>
                  </a:cubicBezTo>
                  <a:cubicBezTo>
                    <a:pt x="1328" y="1456"/>
                    <a:pt x="1328" y="1455"/>
                    <a:pt x="1328" y="1455"/>
                  </a:cubicBezTo>
                  <a:lnTo>
                    <a:pt x="1328" y="1455"/>
                  </a:lnTo>
                  <a:cubicBezTo>
                    <a:pt x="1328" y="1456"/>
                    <a:pt x="1329" y="1457"/>
                    <a:pt x="1330" y="1458"/>
                  </a:cubicBezTo>
                  <a:lnTo>
                    <a:pt x="1330" y="1458"/>
                  </a:lnTo>
                  <a:cubicBezTo>
                    <a:pt x="1330" y="1458"/>
                    <a:pt x="1329" y="1458"/>
                    <a:pt x="1329" y="1458"/>
                  </a:cubicBezTo>
                  <a:lnTo>
                    <a:pt x="1329" y="1458"/>
                  </a:lnTo>
                  <a:cubicBezTo>
                    <a:pt x="1332" y="1461"/>
                    <a:pt x="1334" y="1464"/>
                    <a:pt x="1335" y="1467"/>
                  </a:cubicBezTo>
                  <a:lnTo>
                    <a:pt x="1335" y="1467"/>
                  </a:lnTo>
                  <a:cubicBezTo>
                    <a:pt x="1335" y="1467"/>
                    <a:pt x="1335" y="1467"/>
                    <a:pt x="1335" y="1466"/>
                  </a:cubicBezTo>
                  <a:lnTo>
                    <a:pt x="1335" y="1466"/>
                  </a:lnTo>
                  <a:cubicBezTo>
                    <a:pt x="1336" y="1468"/>
                    <a:pt x="1337" y="1469"/>
                    <a:pt x="1339" y="1470"/>
                  </a:cubicBezTo>
                  <a:cubicBezTo>
                    <a:pt x="1339" y="1470"/>
                    <a:pt x="1337" y="1468"/>
                    <a:pt x="1337" y="1466"/>
                  </a:cubicBezTo>
                  <a:lnTo>
                    <a:pt x="1337" y="1466"/>
                  </a:lnTo>
                  <a:cubicBezTo>
                    <a:pt x="1420" y="1590"/>
                    <a:pt x="1495" y="1720"/>
                    <a:pt x="1564" y="1851"/>
                  </a:cubicBezTo>
                  <a:cubicBezTo>
                    <a:pt x="1634" y="1985"/>
                    <a:pt x="1688" y="2125"/>
                    <a:pt x="1739" y="2269"/>
                  </a:cubicBezTo>
                  <a:cubicBezTo>
                    <a:pt x="1740" y="2275"/>
                    <a:pt x="1744" y="2282"/>
                    <a:pt x="1750" y="2286"/>
                  </a:cubicBezTo>
                  <a:cubicBezTo>
                    <a:pt x="1759" y="2302"/>
                    <a:pt x="1775" y="2312"/>
                    <a:pt x="1788" y="2316"/>
                  </a:cubicBezTo>
                  <a:cubicBezTo>
                    <a:pt x="1796" y="2319"/>
                    <a:pt x="1805" y="2320"/>
                    <a:pt x="1814" y="2320"/>
                  </a:cubicBezTo>
                  <a:cubicBezTo>
                    <a:pt x="1829" y="2320"/>
                    <a:pt x="1843" y="2317"/>
                    <a:pt x="1857" y="2311"/>
                  </a:cubicBezTo>
                  <a:cubicBezTo>
                    <a:pt x="1875" y="2299"/>
                    <a:pt x="1892" y="2282"/>
                    <a:pt x="1901" y="2260"/>
                  </a:cubicBezTo>
                  <a:cubicBezTo>
                    <a:pt x="1910" y="2237"/>
                    <a:pt x="1904" y="2216"/>
                    <a:pt x="1895" y="2192"/>
                  </a:cubicBezTo>
                  <a:cubicBezTo>
                    <a:pt x="1859" y="2084"/>
                    <a:pt x="1818" y="1980"/>
                    <a:pt x="1772" y="1878"/>
                  </a:cubicBezTo>
                  <a:cubicBezTo>
                    <a:pt x="1723" y="1774"/>
                    <a:pt x="1667" y="1673"/>
                    <a:pt x="1609" y="1572"/>
                  </a:cubicBezTo>
                  <a:cubicBezTo>
                    <a:pt x="1487" y="1363"/>
                    <a:pt x="1341" y="1165"/>
                    <a:pt x="1186" y="978"/>
                  </a:cubicBezTo>
                  <a:cubicBezTo>
                    <a:pt x="1035" y="795"/>
                    <a:pt x="868" y="626"/>
                    <a:pt x="695" y="465"/>
                  </a:cubicBezTo>
                  <a:cubicBezTo>
                    <a:pt x="522" y="304"/>
                    <a:pt x="338" y="156"/>
                    <a:pt x="150" y="16"/>
                  </a:cubicBezTo>
                  <a:cubicBezTo>
                    <a:pt x="136" y="5"/>
                    <a:pt x="119" y="0"/>
                    <a:pt x="102" y="0"/>
                  </a:cubicBezTo>
                  <a:close/>
                </a:path>
              </a:pathLst>
            </a:custGeom>
            <a:solidFill>
              <a:srgbClr val="6C75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31" name="Google Shape;4431;p16"/>
            <p:cNvSpPr/>
            <p:nvPr/>
          </p:nvSpPr>
          <p:spPr>
            <a:xfrm>
              <a:off x="3392275" y="805500"/>
              <a:ext cx="23275" cy="25950"/>
            </a:xfrm>
            <a:custGeom>
              <a:avLst/>
              <a:gdLst/>
              <a:ahLst/>
              <a:cxnLst/>
              <a:rect l="l" t="t" r="r" b="b"/>
              <a:pathLst>
                <a:path w="931" h="1038" extrusionOk="0">
                  <a:moveTo>
                    <a:pt x="137" y="242"/>
                  </a:moveTo>
                  <a:cubicBezTo>
                    <a:pt x="138" y="243"/>
                    <a:pt x="139" y="243"/>
                    <a:pt x="139" y="243"/>
                  </a:cubicBezTo>
                  <a:lnTo>
                    <a:pt x="137" y="242"/>
                  </a:lnTo>
                  <a:close/>
                  <a:moveTo>
                    <a:pt x="95" y="0"/>
                  </a:moveTo>
                  <a:cubicBezTo>
                    <a:pt x="65" y="0"/>
                    <a:pt x="35" y="16"/>
                    <a:pt x="18" y="41"/>
                  </a:cubicBezTo>
                  <a:cubicBezTo>
                    <a:pt x="4" y="61"/>
                    <a:pt x="1" y="84"/>
                    <a:pt x="4" y="105"/>
                  </a:cubicBezTo>
                  <a:cubicBezTo>
                    <a:pt x="8" y="130"/>
                    <a:pt x="22" y="147"/>
                    <a:pt x="43" y="163"/>
                  </a:cubicBezTo>
                  <a:cubicBezTo>
                    <a:pt x="68" y="186"/>
                    <a:pt x="97" y="207"/>
                    <a:pt x="124" y="232"/>
                  </a:cubicBezTo>
                  <a:lnTo>
                    <a:pt x="122" y="227"/>
                  </a:lnTo>
                  <a:lnTo>
                    <a:pt x="122" y="227"/>
                  </a:lnTo>
                  <a:cubicBezTo>
                    <a:pt x="124" y="229"/>
                    <a:pt x="126" y="232"/>
                    <a:pt x="128" y="234"/>
                  </a:cubicBezTo>
                  <a:lnTo>
                    <a:pt x="128" y="234"/>
                  </a:lnTo>
                  <a:cubicBezTo>
                    <a:pt x="126" y="232"/>
                    <a:pt x="124" y="231"/>
                    <a:pt x="123" y="229"/>
                  </a:cubicBezTo>
                  <a:lnTo>
                    <a:pt x="123" y="229"/>
                  </a:lnTo>
                  <a:cubicBezTo>
                    <a:pt x="125" y="232"/>
                    <a:pt x="127" y="234"/>
                    <a:pt x="130" y="236"/>
                  </a:cubicBezTo>
                  <a:lnTo>
                    <a:pt x="130" y="236"/>
                  </a:lnTo>
                  <a:cubicBezTo>
                    <a:pt x="131" y="237"/>
                    <a:pt x="132" y="238"/>
                    <a:pt x="133" y="239"/>
                  </a:cubicBezTo>
                  <a:lnTo>
                    <a:pt x="133" y="239"/>
                  </a:lnTo>
                  <a:cubicBezTo>
                    <a:pt x="133" y="238"/>
                    <a:pt x="132" y="237"/>
                    <a:pt x="131" y="237"/>
                  </a:cubicBezTo>
                  <a:lnTo>
                    <a:pt x="131" y="237"/>
                  </a:lnTo>
                  <a:cubicBezTo>
                    <a:pt x="133" y="238"/>
                    <a:pt x="134" y="239"/>
                    <a:pt x="136" y="240"/>
                  </a:cubicBezTo>
                  <a:lnTo>
                    <a:pt x="133" y="239"/>
                  </a:lnTo>
                  <a:lnTo>
                    <a:pt x="133" y="239"/>
                  </a:lnTo>
                  <a:cubicBezTo>
                    <a:pt x="134" y="239"/>
                    <a:pt x="134" y="240"/>
                    <a:pt x="134" y="240"/>
                  </a:cubicBezTo>
                  <a:lnTo>
                    <a:pt x="137" y="242"/>
                  </a:lnTo>
                  <a:lnTo>
                    <a:pt x="137" y="242"/>
                  </a:lnTo>
                  <a:cubicBezTo>
                    <a:pt x="137" y="242"/>
                    <a:pt x="137" y="242"/>
                    <a:pt x="137" y="242"/>
                  </a:cubicBezTo>
                  <a:lnTo>
                    <a:pt x="137" y="242"/>
                  </a:lnTo>
                  <a:cubicBezTo>
                    <a:pt x="226" y="322"/>
                    <a:pt x="313" y="407"/>
                    <a:pt x="394" y="494"/>
                  </a:cubicBezTo>
                  <a:cubicBezTo>
                    <a:pt x="474" y="584"/>
                    <a:pt x="550" y="678"/>
                    <a:pt x="619" y="777"/>
                  </a:cubicBezTo>
                  <a:lnTo>
                    <a:pt x="619" y="777"/>
                  </a:lnTo>
                  <a:cubicBezTo>
                    <a:pt x="618" y="775"/>
                    <a:pt x="618" y="774"/>
                    <a:pt x="617" y="773"/>
                  </a:cubicBezTo>
                  <a:lnTo>
                    <a:pt x="617" y="773"/>
                  </a:lnTo>
                  <a:cubicBezTo>
                    <a:pt x="618" y="774"/>
                    <a:pt x="620" y="777"/>
                    <a:pt x="620" y="778"/>
                  </a:cubicBezTo>
                  <a:lnTo>
                    <a:pt x="620" y="778"/>
                  </a:lnTo>
                  <a:cubicBezTo>
                    <a:pt x="620" y="778"/>
                    <a:pt x="619" y="777"/>
                    <a:pt x="619" y="777"/>
                  </a:cubicBezTo>
                  <a:lnTo>
                    <a:pt x="619" y="777"/>
                  </a:lnTo>
                  <a:cubicBezTo>
                    <a:pt x="619" y="777"/>
                    <a:pt x="619" y="778"/>
                    <a:pt x="620" y="779"/>
                  </a:cubicBezTo>
                  <a:cubicBezTo>
                    <a:pt x="620" y="779"/>
                    <a:pt x="620" y="779"/>
                    <a:pt x="620" y="778"/>
                  </a:cubicBezTo>
                  <a:lnTo>
                    <a:pt x="620" y="778"/>
                  </a:lnTo>
                  <a:cubicBezTo>
                    <a:pt x="621" y="780"/>
                    <a:pt x="623" y="783"/>
                    <a:pt x="624" y="785"/>
                  </a:cubicBezTo>
                  <a:cubicBezTo>
                    <a:pt x="669" y="852"/>
                    <a:pt x="712" y="921"/>
                    <a:pt x="751" y="990"/>
                  </a:cubicBezTo>
                  <a:cubicBezTo>
                    <a:pt x="755" y="996"/>
                    <a:pt x="758" y="1001"/>
                    <a:pt x="764" y="1006"/>
                  </a:cubicBezTo>
                  <a:cubicBezTo>
                    <a:pt x="781" y="1026"/>
                    <a:pt x="805" y="1038"/>
                    <a:pt x="830" y="1038"/>
                  </a:cubicBezTo>
                  <a:cubicBezTo>
                    <a:pt x="843" y="1038"/>
                    <a:pt x="856" y="1035"/>
                    <a:pt x="868" y="1029"/>
                  </a:cubicBezTo>
                  <a:cubicBezTo>
                    <a:pt x="909" y="1009"/>
                    <a:pt x="930" y="953"/>
                    <a:pt x="909" y="910"/>
                  </a:cubicBezTo>
                  <a:cubicBezTo>
                    <a:pt x="864" y="829"/>
                    <a:pt x="815" y="750"/>
                    <a:pt x="764" y="677"/>
                  </a:cubicBezTo>
                  <a:cubicBezTo>
                    <a:pt x="703" y="591"/>
                    <a:pt x="639" y="506"/>
                    <a:pt x="568" y="426"/>
                  </a:cubicBezTo>
                  <a:cubicBezTo>
                    <a:pt x="439" y="275"/>
                    <a:pt x="294" y="141"/>
                    <a:pt x="140" y="16"/>
                  </a:cubicBezTo>
                  <a:cubicBezTo>
                    <a:pt x="127" y="5"/>
                    <a:pt x="111" y="0"/>
                    <a:pt x="95" y="0"/>
                  </a:cubicBezTo>
                  <a:close/>
                </a:path>
              </a:pathLst>
            </a:custGeom>
            <a:solidFill>
              <a:srgbClr val="6C75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32" name="Google Shape;4432;p16"/>
            <p:cNvSpPr/>
            <p:nvPr/>
          </p:nvSpPr>
          <p:spPr>
            <a:xfrm>
              <a:off x="3388700" y="800975"/>
              <a:ext cx="27450" cy="30225"/>
            </a:xfrm>
            <a:custGeom>
              <a:avLst/>
              <a:gdLst/>
              <a:ahLst/>
              <a:cxnLst/>
              <a:rect l="l" t="t" r="r" b="b"/>
              <a:pathLst>
                <a:path w="1098" h="1209" extrusionOk="0">
                  <a:moveTo>
                    <a:pt x="812" y="998"/>
                  </a:moveTo>
                  <a:lnTo>
                    <a:pt x="812" y="998"/>
                  </a:lnTo>
                  <a:cubicBezTo>
                    <a:pt x="814" y="1001"/>
                    <a:pt x="816" y="1004"/>
                    <a:pt x="818" y="1006"/>
                  </a:cubicBezTo>
                  <a:cubicBezTo>
                    <a:pt x="816" y="1003"/>
                    <a:pt x="814" y="1001"/>
                    <a:pt x="812" y="998"/>
                  </a:cubicBezTo>
                  <a:close/>
                  <a:moveTo>
                    <a:pt x="95" y="1"/>
                  </a:moveTo>
                  <a:cubicBezTo>
                    <a:pt x="88" y="1"/>
                    <a:pt x="80" y="1"/>
                    <a:pt x="74" y="3"/>
                  </a:cubicBezTo>
                  <a:cubicBezTo>
                    <a:pt x="51" y="6"/>
                    <a:pt x="30" y="21"/>
                    <a:pt x="18" y="39"/>
                  </a:cubicBezTo>
                  <a:cubicBezTo>
                    <a:pt x="6" y="58"/>
                    <a:pt x="0" y="84"/>
                    <a:pt x="6" y="105"/>
                  </a:cubicBezTo>
                  <a:cubicBezTo>
                    <a:pt x="9" y="130"/>
                    <a:pt x="23" y="147"/>
                    <a:pt x="43" y="163"/>
                  </a:cubicBezTo>
                  <a:cubicBezTo>
                    <a:pt x="75" y="187"/>
                    <a:pt x="104" y="213"/>
                    <a:pt x="135" y="240"/>
                  </a:cubicBezTo>
                  <a:lnTo>
                    <a:pt x="131" y="236"/>
                  </a:lnTo>
                  <a:lnTo>
                    <a:pt x="142" y="247"/>
                  </a:lnTo>
                  <a:lnTo>
                    <a:pt x="145" y="250"/>
                  </a:lnTo>
                  <a:lnTo>
                    <a:pt x="145" y="250"/>
                  </a:lnTo>
                  <a:lnTo>
                    <a:pt x="146" y="251"/>
                  </a:lnTo>
                  <a:lnTo>
                    <a:pt x="146" y="251"/>
                  </a:lnTo>
                  <a:lnTo>
                    <a:pt x="145" y="250"/>
                  </a:lnTo>
                  <a:lnTo>
                    <a:pt x="145" y="250"/>
                  </a:lnTo>
                  <a:cubicBezTo>
                    <a:pt x="260" y="355"/>
                    <a:pt x="369" y="463"/>
                    <a:pt x="476" y="575"/>
                  </a:cubicBezTo>
                  <a:cubicBezTo>
                    <a:pt x="597" y="708"/>
                    <a:pt x="709" y="853"/>
                    <a:pt x="812" y="998"/>
                  </a:cubicBezTo>
                  <a:lnTo>
                    <a:pt x="812" y="998"/>
                  </a:lnTo>
                  <a:cubicBezTo>
                    <a:pt x="810" y="995"/>
                    <a:pt x="808" y="991"/>
                    <a:pt x="806" y="987"/>
                  </a:cubicBezTo>
                  <a:lnTo>
                    <a:pt x="806" y="987"/>
                  </a:lnTo>
                  <a:cubicBezTo>
                    <a:pt x="843" y="1045"/>
                    <a:pt x="882" y="1104"/>
                    <a:pt x="918" y="1161"/>
                  </a:cubicBezTo>
                  <a:cubicBezTo>
                    <a:pt x="921" y="1168"/>
                    <a:pt x="927" y="1174"/>
                    <a:pt x="932" y="1178"/>
                  </a:cubicBezTo>
                  <a:cubicBezTo>
                    <a:pt x="937" y="1190"/>
                    <a:pt x="950" y="1198"/>
                    <a:pt x="964" y="1204"/>
                  </a:cubicBezTo>
                  <a:cubicBezTo>
                    <a:pt x="974" y="1207"/>
                    <a:pt x="983" y="1209"/>
                    <a:pt x="993" y="1209"/>
                  </a:cubicBezTo>
                  <a:cubicBezTo>
                    <a:pt x="1007" y="1209"/>
                    <a:pt x="1021" y="1206"/>
                    <a:pt x="1034" y="1200"/>
                  </a:cubicBezTo>
                  <a:cubicBezTo>
                    <a:pt x="1073" y="1181"/>
                    <a:pt x="1098" y="1124"/>
                    <a:pt x="1073" y="1082"/>
                  </a:cubicBezTo>
                  <a:cubicBezTo>
                    <a:pt x="1022" y="997"/>
                    <a:pt x="965" y="912"/>
                    <a:pt x="908" y="832"/>
                  </a:cubicBezTo>
                  <a:cubicBezTo>
                    <a:pt x="829" y="721"/>
                    <a:pt x="743" y="611"/>
                    <a:pt x="652" y="509"/>
                  </a:cubicBezTo>
                  <a:cubicBezTo>
                    <a:pt x="497" y="329"/>
                    <a:pt x="322" y="168"/>
                    <a:pt x="140" y="15"/>
                  </a:cubicBezTo>
                  <a:cubicBezTo>
                    <a:pt x="128" y="5"/>
                    <a:pt x="111" y="1"/>
                    <a:pt x="95" y="1"/>
                  </a:cubicBezTo>
                  <a:close/>
                </a:path>
              </a:pathLst>
            </a:custGeom>
            <a:solidFill>
              <a:srgbClr val="6C75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33" name="Google Shape;4433;p16"/>
            <p:cNvSpPr/>
            <p:nvPr/>
          </p:nvSpPr>
          <p:spPr>
            <a:xfrm>
              <a:off x="3400375" y="812450"/>
              <a:ext cx="19775" cy="24975"/>
            </a:xfrm>
            <a:custGeom>
              <a:avLst/>
              <a:gdLst/>
              <a:ahLst/>
              <a:cxnLst/>
              <a:rect l="l" t="t" r="r" b="b"/>
              <a:pathLst>
                <a:path w="791" h="999" extrusionOk="0">
                  <a:moveTo>
                    <a:pt x="461" y="676"/>
                  </a:moveTo>
                  <a:cubicBezTo>
                    <a:pt x="461" y="679"/>
                    <a:pt x="463" y="679"/>
                    <a:pt x="463" y="680"/>
                  </a:cubicBezTo>
                  <a:cubicBezTo>
                    <a:pt x="465" y="682"/>
                    <a:pt x="467" y="686"/>
                    <a:pt x="468" y="689"/>
                  </a:cubicBezTo>
                  <a:cubicBezTo>
                    <a:pt x="467" y="683"/>
                    <a:pt x="463" y="680"/>
                    <a:pt x="461" y="676"/>
                  </a:cubicBezTo>
                  <a:close/>
                  <a:moveTo>
                    <a:pt x="97" y="1"/>
                  </a:moveTo>
                  <a:cubicBezTo>
                    <a:pt x="76" y="1"/>
                    <a:pt x="55" y="8"/>
                    <a:pt x="39" y="23"/>
                  </a:cubicBezTo>
                  <a:cubicBezTo>
                    <a:pt x="3" y="56"/>
                    <a:pt x="0" y="110"/>
                    <a:pt x="32" y="146"/>
                  </a:cubicBezTo>
                  <a:cubicBezTo>
                    <a:pt x="102" y="225"/>
                    <a:pt x="172" y="307"/>
                    <a:pt x="243" y="387"/>
                  </a:cubicBezTo>
                  <a:cubicBezTo>
                    <a:pt x="322" y="481"/>
                    <a:pt x="394" y="577"/>
                    <a:pt x="463" y="676"/>
                  </a:cubicBezTo>
                  <a:cubicBezTo>
                    <a:pt x="463" y="675"/>
                    <a:pt x="461" y="675"/>
                    <a:pt x="461" y="673"/>
                  </a:cubicBezTo>
                  <a:lnTo>
                    <a:pt x="461" y="673"/>
                  </a:lnTo>
                  <a:cubicBezTo>
                    <a:pt x="463" y="675"/>
                    <a:pt x="463" y="676"/>
                    <a:pt x="465" y="678"/>
                  </a:cubicBezTo>
                  <a:cubicBezTo>
                    <a:pt x="468" y="682"/>
                    <a:pt x="470" y="688"/>
                    <a:pt x="474" y="690"/>
                  </a:cubicBezTo>
                  <a:lnTo>
                    <a:pt x="470" y="688"/>
                  </a:lnTo>
                  <a:lnTo>
                    <a:pt x="470" y="688"/>
                  </a:lnTo>
                  <a:cubicBezTo>
                    <a:pt x="490" y="718"/>
                    <a:pt x="509" y="749"/>
                    <a:pt x="527" y="781"/>
                  </a:cubicBezTo>
                  <a:cubicBezTo>
                    <a:pt x="560" y="834"/>
                    <a:pt x="588" y="892"/>
                    <a:pt x="613" y="949"/>
                  </a:cubicBezTo>
                  <a:cubicBezTo>
                    <a:pt x="618" y="956"/>
                    <a:pt x="621" y="962"/>
                    <a:pt x="626" y="968"/>
                  </a:cubicBezTo>
                  <a:cubicBezTo>
                    <a:pt x="642" y="988"/>
                    <a:pt x="667" y="998"/>
                    <a:pt x="694" y="998"/>
                  </a:cubicBezTo>
                  <a:cubicBezTo>
                    <a:pt x="706" y="998"/>
                    <a:pt x="719" y="996"/>
                    <a:pt x="731" y="991"/>
                  </a:cubicBezTo>
                  <a:cubicBezTo>
                    <a:pt x="774" y="969"/>
                    <a:pt x="790" y="917"/>
                    <a:pt x="770" y="871"/>
                  </a:cubicBezTo>
                  <a:cubicBezTo>
                    <a:pt x="734" y="797"/>
                    <a:pt x="695" y="723"/>
                    <a:pt x="652" y="647"/>
                  </a:cubicBezTo>
                  <a:cubicBezTo>
                    <a:pt x="613" y="587"/>
                    <a:pt x="573" y="530"/>
                    <a:pt x="532" y="472"/>
                  </a:cubicBezTo>
                  <a:cubicBezTo>
                    <a:pt x="419" y="316"/>
                    <a:pt x="289" y="173"/>
                    <a:pt x="164" y="30"/>
                  </a:cubicBezTo>
                  <a:cubicBezTo>
                    <a:pt x="146" y="10"/>
                    <a:pt x="122" y="1"/>
                    <a:pt x="97" y="1"/>
                  </a:cubicBezTo>
                  <a:close/>
                </a:path>
              </a:pathLst>
            </a:custGeom>
            <a:solidFill>
              <a:srgbClr val="6C75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34" name="Google Shape;4434;p16"/>
            <p:cNvSpPr/>
            <p:nvPr/>
          </p:nvSpPr>
          <p:spPr>
            <a:xfrm>
              <a:off x="3392475" y="804025"/>
              <a:ext cx="27700" cy="31350"/>
            </a:xfrm>
            <a:custGeom>
              <a:avLst/>
              <a:gdLst/>
              <a:ahLst/>
              <a:cxnLst/>
              <a:rect l="l" t="t" r="r" b="b"/>
              <a:pathLst>
                <a:path w="1108" h="1254" extrusionOk="0">
                  <a:moveTo>
                    <a:pt x="91" y="0"/>
                  </a:moveTo>
                  <a:cubicBezTo>
                    <a:pt x="70" y="0"/>
                    <a:pt x="49" y="9"/>
                    <a:pt x="32" y="22"/>
                  </a:cubicBezTo>
                  <a:cubicBezTo>
                    <a:pt x="14" y="38"/>
                    <a:pt x="6" y="59"/>
                    <a:pt x="2" y="81"/>
                  </a:cubicBezTo>
                  <a:cubicBezTo>
                    <a:pt x="0" y="102"/>
                    <a:pt x="7" y="131"/>
                    <a:pt x="23" y="147"/>
                  </a:cubicBezTo>
                  <a:cubicBezTo>
                    <a:pt x="175" y="281"/>
                    <a:pt x="319" y="421"/>
                    <a:pt x="455" y="572"/>
                  </a:cubicBezTo>
                  <a:cubicBezTo>
                    <a:pt x="590" y="717"/>
                    <a:pt x="710" y="877"/>
                    <a:pt x="820" y="1039"/>
                  </a:cubicBezTo>
                  <a:cubicBezTo>
                    <a:pt x="856" y="1092"/>
                    <a:pt x="891" y="1147"/>
                    <a:pt x="927" y="1203"/>
                  </a:cubicBezTo>
                  <a:cubicBezTo>
                    <a:pt x="929" y="1208"/>
                    <a:pt x="935" y="1214"/>
                    <a:pt x="939" y="1220"/>
                  </a:cubicBezTo>
                  <a:cubicBezTo>
                    <a:pt x="948" y="1234"/>
                    <a:pt x="958" y="1241"/>
                    <a:pt x="975" y="1249"/>
                  </a:cubicBezTo>
                  <a:cubicBezTo>
                    <a:pt x="984" y="1252"/>
                    <a:pt x="993" y="1253"/>
                    <a:pt x="1002" y="1253"/>
                  </a:cubicBezTo>
                  <a:cubicBezTo>
                    <a:pt x="1016" y="1253"/>
                    <a:pt x="1030" y="1250"/>
                    <a:pt x="1043" y="1243"/>
                  </a:cubicBezTo>
                  <a:cubicBezTo>
                    <a:pt x="1083" y="1224"/>
                    <a:pt x="1107" y="1167"/>
                    <a:pt x="1083" y="1125"/>
                  </a:cubicBezTo>
                  <a:cubicBezTo>
                    <a:pt x="1030" y="1040"/>
                    <a:pt x="977" y="957"/>
                    <a:pt x="921" y="877"/>
                  </a:cubicBezTo>
                  <a:cubicBezTo>
                    <a:pt x="846" y="766"/>
                    <a:pt x="761" y="660"/>
                    <a:pt x="677" y="558"/>
                  </a:cubicBezTo>
                  <a:cubicBezTo>
                    <a:pt x="519" y="367"/>
                    <a:pt x="341" y="194"/>
                    <a:pt x="157" y="31"/>
                  </a:cubicBezTo>
                  <a:cubicBezTo>
                    <a:pt x="138" y="15"/>
                    <a:pt x="122" y="2"/>
                    <a:pt x="96" y="1"/>
                  </a:cubicBezTo>
                  <a:cubicBezTo>
                    <a:pt x="95" y="0"/>
                    <a:pt x="93" y="0"/>
                    <a:pt x="91" y="0"/>
                  </a:cubicBezTo>
                  <a:close/>
                </a:path>
              </a:pathLst>
            </a:custGeom>
            <a:solidFill>
              <a:srgbClr val="6C75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35" name="Google Shape;4435;p16"/>
            <p:cNvSpPr/>
            <p:nvPr/>
          </p:nvSpPr>
          <p:spPr>
            <a:xfrm>
              <a:off x="3772625" y="269000"/>
              <a:ext cx="50" cy="25"/>
            </a:xfrm>
            <a:custGeom>
              <a:avLst/>
              <a:gdLst/>
              <a:ahLst/>
              <a:cxnLst/>
              <a:rect l="l" t="t" r="r" b="b"/>
              <a:pathLst>
                <a:path w="2" h="1" extrusionOk="0">
                  <a:moveTo>
                    <a:pt x="1" y="0"/>
                  </a:moveTo>
                  <a:cubicBezTo>
                    <a:pt x="0" y="0"/>
                    <a:pt x="0" y="0"/>
                    <a:pt x="0" y="1"/>
                  </a:cubicBezTo>
                  <a:lnTo>
                    <a:pt x="2" y="1"/>
                  </a:lnTo>
                  <a:cubicBezTo>
                    <a:pt x="2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ABB0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36" name="Google Shape;4436;p16"/>
            <p:cNvSpPr/>
            <p:nvPr/>
          </p:nvSpPr>
          <p:spPr>
            <a:xfrm>
              <a:off x="3125900" y="899200"/>
              <a:ext cx="294425" cy="85000"/>
            </a:xfrm>
            <a:custGeom>
              <a:avLst/>
              <a:gdLst/>
              <a:ahLst/>
              <a:cxnLst/>
              <a:rect l="l" t="t" r="r" b="b"/>
              <a:pathLst>
                <a:path w="11777" h="3400" extrusionOk="0">
                  <a:moveTo>
                    <a:pt x="9007" y="1"/>
                  </a:moveTo>
                  <a:cubicBezTo>
                    <a:pt x="8958" y="1"/>
                    <a:pt x="8910" y="2"/>
                    <a:pt x="8862" y="5"/>
                  </a:cubicBezTo>
                  <a:cubicBezTo>
                    <a:pt x="8761" y="13"/>
                    <a:pt x="8665" y="26"/>
                    <a:pt x="8568" y="41"/>
                  </a:cubicBezTo>
                  <a:cubicBezTo>
                    <a:pt x="8310" y="89"/>
                    <a:pt x="8023" y="171"/>
                    <a:pt x="7690" y="293"/>
                  </a:cubicBezTo>
                  <a:cubicBezTo>
                    <a:pt x="7566" y="337"/>
                    <a:pt x="7444" y="385"/>
                    <a:pt x="7322" y="433"/>
                  </a:cubicBezTo>
                  <a:lnTo>
                    <a:pt x="7266" y="455"/>
                  </a:lnTo>
                  <a:cubicBezTo>
                    <a:pt x="7130" y="507"/>
                    <a:pt x="6993" y="558"/>
                    <a:pt x="6855" y="609"/>
                  </a:cubicBezTo>
                  <a:cubicBezTo>
                    <a:pt x="6620" y="692"/>
                    <a:pt x="6311" y="790"/>
                    <a:pt x="5998" y="838"/>
                  </a:cubicBezTo>
                  <a:cubicBezTo>
                    <a:pt x="5825" y="864"/>
                    <a:pt x="5647" y="878"/>
                    <a:pt x="5466" y="878"/>
                  </a:cubicBezTo>
                  <a:cubicBezTo>
                    <a:pt x="5404" y="878"/>
                    <a:pt x="5342" y="876"/>
                    <a:pt x="5280" y="873"/>
                  </a:cubicBezTo>
                  <a:cubicBezTo>
                    <a:pt x="4702" y="844"/>
                    <a:pt x="4114" y="722"/>
                    <a:pt x="3592" y="614"/>
                  </a:cubicBezTo>
                  <a:cubicBezTo>
                    <a:pt x="3140" y="521"/>
                    <a:pt x="2672" y="423"/>
                    <a:pt x="2205" y="377"/>
                  </a:cubicBezTo>
                  <a:cubicBezTo>
                    <a:pt x="2045" y="362"/>
                    <a:pt x="1894" y="355"/>
                    <a:pt x="1753" y="355"/>
                  </a:cubicBezTo>
                  <a:cubicBezTo>
                    <a:pt x="1721" y="355"/>
                    <a:pt x="1689" y="355"/>
                    <a:pt x="1658" y="356"/>
                  </a:cubicBezTo>
                  <a:cubicBezTo>
                    <a:pt x="1497" y="362"/>
                    <a:pt x="1334" y="376"/>
                    <a:pt x="1169" y="400"/>
                  </a:cubicBezTo>
                  <a:cubicBezTo>
                    <a:pt x="1047" y="421"/>
                    <a:pt x="935" y="448"/>
                    <a:pt x="839" y="479"/>
                  </a:cubicBezTo>
                  <a:cubicBezTo>
                    <a:pt x="735" y="512"/>
                    <a:pt x="638" y="550"/>
                    <a:pt x="540" y="593"/>
                  </a:cubicBezTo>
                  <a:cubicBezTo>
                    <a:pt x="395" y="660"/>
                    <a:pt x="279" y="731"/>
                    <a:pt x="182" y="804"/>
                  </a:cubicBezTo>
                  <a:cubicBezTo>
                    <a:pt x="136" y="844"/>
                    <a:pt x="99" y="882"/>
                    <a:pt x="66" y="923"/>
                  </a:cubicBezTo>
                  <a:cubicBezTo>
                    <a:pt x="47" y="955"/>
                    <a:pt x="32" y="979"/>
                    <a:pt x="22" y="1004"/>
                  </a:cubicBezTo>
                  <a:cubicBezTo>
                    <a:pt x="12" y="1034"/>
                    <a:pt x="3" y="1061"/>
                    <a:pt x="1" y="1087"/>
                  </a:cubicBezTo>
                  <a:cubicBezTo>
                    <a:pt x="0" y="1106"/>
                    <a:pt x="1" y="1126"/>
                    <a:pt x="6" y="1152"/>
                  </a:cubicBezTo>
                  <a:cubicBezTo>
                    <a:pt x="12" y="1180"/>
                    <a:pt x="20" y="1205"/>
                    <a:pt x="30" y="1231"/>
                  </a:cubicBezTo>
                  <a:cubicBezTo>
                    <a:pt x="52" y="1284"/>
                    <a:pt x="83" y="1325"/>
                    <a:pt x="113" y="1368"/>
                  </a:cubicBezTo>
                  <a:lnTo>
                    <a:pt x="121" y="1370"/>
                  </a:lnTo>
                  <a:cubicBezTo>
                    <a:pt x="124" y="1370"/>
                    <a:pt x="129" y="1376"/>
                    <a:pt x="136" y="1383"/>
                  </a:cubicBezTo>
                  <a:cubicBezTo>
                    <a:pt x="141" y="1389"/>
                    <a:pt x="145" y="1393"/>
                    <a:pt x="151" y="1399"/>
                  </a:cubicBezTo>
                  <a:cubicBezTo>
                    <a:pt x="208" y="1463"/>
                    <a:pt x="279" y="1526"/>
                    <a:pt x="388" y="1604"/>
                  </a:cubicBezTo>
                  <a:cubicBezTo>
                    <a:pt x="547" y="1716"/>
                    <a:pt x="753" y="1828"/>
                    <a:pt x="1011" y="1949"/>
                  </a:cubicBezTo>
                  <a:cubicBezTo>
                    <a:pt x="1241" y="2054"/>
                    <a:pt x="1492" y="2158"/>
                    <a:pt x="1775" y="2265"/>
                  </a:cubicBezTo>
                  <a:cubicBezTo>
                    <a:pt x="2363" y="2482"/>
                    <a:pt x="2977" y="2667"/>
                    <a:pt x="3555" y="2839"/>
                  </a:cubicBezTo>
                  <a:lnTo>
                    <a:pt x="3713" y="2887"/>
                  </a:lnTo>
                  <a:lnTo>
                    <a:pt x="3871" y="2934"/>
                  </a:lnTo>
                  <a:cubicBezTo>
                    <a:pt x="3971" y="2964"/>
                    <a:pt x="4070" y="2999"/>
                    <a:pt x="4171" y="3035"/>
                  </a:cubicBezTo>
                  <a:cubicBezTo>
                    <a:pt x="4418" y="3119"/>
                    <a:pt x="4659" y="3198"/>
                    <a:pt x="4914" y="3263"/>
                  </a:cubicBezTo>
                  <a:cubicBezTo>
                    <a:pt x="5141" y="3318"/>
                    <a:pt x="5355" y="3358"/>
                    <a:pt x="5566" y="3381"/>
                  </a:cubicBezTo>
                  <a:cubicBezTo>
                    <a:pt x="5666" y="3392"/>
                    <a:pt x="5767" y="3397"/>
                    <a:pt x="5869" y="3399"/>
                  </a:cubicBezTo>
                  <a:cubicBezTo>
                    <a:pt x="6005" y="3374"/>
                    <a:pt x="6142" y="3356"/>
                    <a:pt x="6278" y="3338"/>
                  </a:cubicBezTo>
                  <a:cubicBezTo>
                    <a:pt x="6575" y="3303"/>
                    <a:pt x="6873" y="3280"/>
                    <a:pt x="7171" y="3257"/>
                  </a:cubicBezTo>
                  <a:cubicBezTo>
                    <a:pt x="7329" y="3246"/>
                    <a:pt x="7489" y="3234"/>
                    <a:pt x="7647" y="3220"/>
                  </a:cubicBezTo>
                  <a:cubicBezTo>
                    <a:pt x="8069" y="3145"/>
                    <a:pt x="8388" y="3078"/>
                    <a:pt x="8684" y="3000"/>
                  </a:cubicBezTo>
                  <a:cubicBezTo>
                    <a:pt x="8950" y="2934"/>
                    <a:pt x="9158" y="2871"/>
                    <a:pt x="9365" y="2798"/>
                  </a:cubicBezTo>
                  <a:cubicBezTo>
                    <a:pt x="9559" y="2732"/>
                    <a:pt x="9752" y="2653"/>
                    <a:pt x="9944" y="2566"/>
                  </a:cubicBezTo>
                  <a:cubicBezTo>
                    <a:pt x="10255" y="2418"/>
                    <a:pt x="10521" y="2265"/>
                    <a:pt x="10758" y="2090"/>
                  </a:cubicBezTo>
                  <a:cubicBezTo>
                    <a:pt x="10802" y="2058"/>
                    <a:pt x="10846" y="2023"/>
                    <a:pt x="10889" y="1989"/>
                  </a:cubicBezTo>
                  <a:lnTo>
                    <a:pt x="10953" y="1939"/>
                  </a:lnTo>
                  <a:lnTo>
                    <a:pt x="11022" y="1887"/>
                  </a:lnTo>
                  <a:cubicBezTo>
                    <a:pt x="11123" y="1808"/>
                    <a:pt x="11190" y="1755"/>
                    <a:pt x="11259" y="1697"/>
                  </a:cubicBezTo>
                  <a:cubicBezTo>
                    <a:pt x="11351" y="1618"/>
                    <a:pt x="11516" y="1475"/>
                    <a:pt x="11647" y="1300"/>
                  </a:cubicBezTo>
                  <a:cubicBezTo>
                    <a:pt x="11693" y="1228"/>
                    <a:pt x="11726" y="1169"/>
                    <a:pt x="11750" y="1106"/>
                  </a:cubicBezTo>
                  <a:cubicBezTo>
                    <a:pt x="11762" y="1070"/>
                    <a:pt x="11770" y="1037"/>
                    <a:pt x="11776" y="998"/>
                  </a:cubicBezTo>
                  <a:cubicBezTo>
                    <a:pt x="11776" y="972"/>
                    <a:pt x="11776" y="946"/>
                    <a:pt x="11772" y="917"/>
                  </a:cubicBezTo>
                  <a:cubicBezTo>
                    <a:pt x="11768" y="890"/>
                    <a:pt x="11762" y="864"/>
                    <a:pt x="11753" y="836"/>
                  </a:cubicBezTo>
                  <a:cubicBezTo>
                    <a:pt x="11746" y="814"/>
                    <a:pt x="11736" y="793"/>
                    <a:pt x="11727" y="771"/>
                  </a:cubicBezTo>
                  <a:cubicBezTo>
                    <a:pt x="11720" y="754"/>
                    <a:pt x="11707" y="732"/>
                    <a:pt x="11693" y="715"/>
                  </a:cubicBezTo>
                  <a:cubicBezTo>
                    <a:pt x="11677" y="696"/>
                    <a:pt x="11660" y="680"/>
                    <a:pt x="11643" y="665"/>
                  </a:cubicBezTo>
                  <a:cubicBezTo>
                    <a:pt x="11617" y="649"/>
                    <a:pt x="11591" y="636"/>
                    <a:pt x="11567" y="624"/>
                  </a:cubicBezTo>
                  <a:cubicBezTo>
                    <a:pt x="11505" y="606"/>
                    <a:pt x="11452" y="594"/>
                    <a:pt x="11396" y="587"/>
                  </a:cubicBezTo>
                  <a:cubicBezTo>
                    <a:pt x="11351" y="581"/>
                    <a:pt x="11288" y="581"/>
                    <a:pt x="11223" y="580"/>
                  </a:cubicBezTo>
                  <a:lnTo>
                    <a:pt x="11186" y="579"/>
                  </a:lnTo>
                  <a:cubicBezTo>
                    <a:pt x="11121" y="577"/>
                    <a:pt x="11054" y="577"/>
                    <a:pt x="10989" y="571"/>
                  </a:cubicBezTo>
                  <a:cubicBezTo>
                    <a:pt x="10922" y="567"/>
                    <a:pt x="10851" y="563"/>
                    <a:pt x="10785" y="550"/>
                  </a:cubicBezTo>
                  <a:cubicBezTo>
                    <a:pt x="10721" y="538"/>
                    <a:pt x="10656" y="523"/>
                    <a:pt x="10591" y="502"/>
                  </a:cubicBezTo>
                  <a:cubicBezTo>
                    <a:pt x="10415" y="448"/>
                    <a:pt x="10249" y="376"/>
                    <a:pt x="10110" y="313"/>
                  </a:cubicBezTo>
                  <a:cubicBezTo>
                    <a:pt x="9939" y="235"/>
                    <a:pt x="9804" y="175"/>
                    <a:pt x="9663" y="120"/>
                  </a:cubicBezTo>
                  <a:cubicBezTo>
                    <a:pt x="9580" y="90"/>
                    <a:pt x="9495" y="61"/>
                    <a:pt x="9409" y="43"/>
                  </a:cubicBezTo>
                  <a:cubicBezTo>
                    <a:pt x="9345" y="28"/>
                    <a:pt x="9280" y="18"/>
                    <a:pt x="9215" y="10"/>
                  </a:cubicBezTo>
                  <a:cubicBezTo>
                    <a:pt x="9144" y="4"/>
                    <a:pt x="9075" y="1"/>
                    <a:pt x="9007" y="1"/>
                  </a:cubicBezTo>
                  <a:close/>
                </a:path>
              </a:pathLst>
            </a:custGeom>
            <a:solidFill>
              <a:srgbClr val="BCC4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37" name="Google Shape;4437;p16"/>
            <p:cNvSpPr/>
            <p:nvPr/>
          </p:nvSpPr>
          <p:spPr>
            <a:xfrm>
              <a:off x="3367875" y="451925"/>
              <a:ext cx="240500" cy="128200"/>
            </a:xfrm>
            <a:custGeom>
              <a:avLst/>
              <a:gdLst/>
              <a:ahLst/>
              <a:cxnLst/>
              <a:rect l="l" t="t" r="r" b="b"/>
              <a:pathLst>
                <a:path w="9620" h="5128" extrusionOk="0">
                  <a:moveTo>
                    <a:pt x="6293" y="0"/>
                  </a:moveTo>
                  <a:cubicBezTo>
                    <a:pt x="6262" y="0"/>
                    <a:pt x="6234" y="2"/>
                    <a:pt x="6204" y="5"/>
                  </a:cubicBezTo>
                  <a:cubicBezTo>
                    <a:pt x="6048" y="13"/>
                    <a:pt x="5895" y="29"/>
                    <a:pt x="5741" y="55"/>
                  </a:cubicBezTo>
                  <a:cubicBezTo>
                    <a:pt x="5336" y="127"/>
                    <a:pt x="4932" y="253"/>
                    <a:pt x="4545" y="431"/>
                  </a:cubicBezTo>
                  <a:cubicBezTo>
                    <a:pt x="4354" y="522"/>
                    <a:pt x="4188" y="609"/>
                    <a:pt x="4043" y="703"/>
                  </a:cubicBezTo>
                  <a:cubicBezTo>
                    <a:pt x="3963" y="754"/>
                    <a:pt x="3884" y="806"/>
                    <a:pt x="3806" y="863"/>
                  </a:cubicBezTo>
                  <a:cubicBezTo>
                    <a:pt x="3713" y="934"/>
                    <a:pt x="3621" y="1007"/>
                    <a:pt x="3532" y="1083"/>
                  </a:cubicBezTo>
                  <a:cubicBezTo>
                    <a:pt x="3210" y="1357"/>
                    <a:pt x="2896" y="1678"/>
                    <a:pt x="2570" y="2060"/>
                  </a:cubicBezTo>
                  <a:cubicBezTo>
                    <a:pt x="2271" y="2407"/>
                    <a:pt x="2002" y="2752"/>
                    <a:pt x="1682" y="3167"/>
                  </a:cubicBezTo>
                  <a:cubicBezTo>
                    <a:pt x="1373" y="3571"/>
                    <a:pt x="1093" y="3934"/>
                    <a:pt x="793" y="4282"/>
                  </a:cubicBezTo>
                  <a:cubicBezTo>
                    <a:pt x="504" y="4619"/>
                    <a:pt x="252" y="4884"/>
                    <a:pt x="0" y="5118"/>
                  </a:cubicBezTo>
                  <a:cubicBezTo>
                    <a:pt x="3" y="5118"/>
                    <a:pt x="2" y="5126"/>
                    <a:pt x="2" y="5126"/>
                  </a:cubicBezTo>
                  <a:cubicBezTo>
                    <a:pt x="2" y="5127"/>
                    <a:pt x="4" y="5127"/>
                    <a:pt x="6" y="5127"/>
                  </a:cubicBezTo>
                  <a:cubicBezTo>
                    <a:pt x="8" y="5127"/>
                    <a:pt x="10" y="5127"/>
                    <a:pt x="10" y="5126"/>
                  </a:cubicBezTo>
                  <a:cubicBezTo>
                    <a:pt x="300" y="5089"/>
                    <a:pt x="596" y="5072"/>
                    <a:pt x="885" y="5056"/>
                  </a:cubicBezTo>
                  <a:lnTo>
                    <a:pt x="1014" y="5049"/>
                  </a:lnTo>
                  <a:cubicBezTo>
                    <a:pt x="1429" y="5026"/>
                    <a:pt x="1833" y="5000"/>
                    <a:pt x="2228" y="4935"/>
                  </a:cubicBezTo>
                  <a:cubicBezTo>
                    <a:pt x="2340" y="4917"/>
                    <a:pt x="2505" y="4885"/>
                    <a:pt x="2670" y="4838"/>
                  </a:cubicBezTo>
                  <a:cubicBezTo>
                    <a:pt x="2795" y="4802"/>
                    <a:pt x="2917" y="4756"/>
                    <a:pt x="3039" y="4704"/>
                  </a:cubicBezTo>
                  <a:cubicBezTo>
                    <a:pt x="3116" y="4668"/>
                    <a:pt x="3183" y="4634"/>
                    <a:pt x="3249" y="4595"/>
                  </a:cubicBezTo>
                  <a:cubicBezTo>
                    <a:pt x="3325" y="4548"/>
                    <a:pt x="3399" y="4497"/>
                    <a:pt x="3469" y="4440"/>
                  </a:cubicBezTo>
                  <a:cubicBezTo>
                    <a:pt x="3578" y="4346"/>
                    <a:pt x="3683" y="4243"/>
                    <a:pt x="3769" y="4137"/>
                  </a:cubicBezTo>
                  <a:cubicBezTo>
                    <a:pt x="3851" y="4036"/>
                    <a:pt x="3930" y="3933"/>
                    <a:pt x="4002" y="3828"/>
                  </a:cubicBezTo>
                  <a:lnTo>
                    <a:pt x="4128" y="3647"/>
                  </a:lnTo>
                  <a:lnTo>
                    <a:pt x="4255" y="3460"/>
                  </a:lnTo>
                  <a:cubicBezTo>
                    <a:pt x="4336" y="3344"/>
                    <a:pt x="4417" y="3230"/>
                    <a:pt x="4503" y="3121"/>
                  </a:cubicBezTo>
                  <a:cubicBezTo>
                    <a:pt x="4588" y="3015"/>
                    <a:pt x="4691" y="2894"/>
                    <a:pt x="4809" y="2788"/>
                  </a:cubicBezTo>
                  <a:cubicBezTo>
                    <a:pt x="4898" y="2712"/>
                    <a:pt x="4993" y="2629"/>
                    <a:pt x="5101" y="2565"/>
                  </a:cubicBezTo>
                  <a:cubicBezTo>
                    <a:pt x="5326" y="2432"/>
                    <a:pt x="5557" y="2331"/>
                    <a:pt x="5783" y="2270"/>
                  </a:cubicBezTo>
                  <a:cubicBezTo>
                    <a:pt x="6030" y="2203"/>
                    <a:pt x="6270" y="2168"/>
                    <a:pt x="6494" y="2163"/>
                  </a:cubicBezTo>
                  <a:cubicBezTo>
                    <a:pt x="6514" y="2163"/>
                    <a:pt x="6533" y="2163"/>
                    <a:pt x="6553" y="2163"/>
                  </a:cubicBezTo>
                  <a:cubicBezTo>
                    <a:pt x="7008" y="2163"/>
                    <a:pt x="7469" y="2257"/>
                    <a:pt x="7894" y="2436"/>
                  </a:cubicBezTo>
                  <a:cubicBezTo>
                    <a:pt x="8018" y="2489"/>
                    <a:pt x="8138" y="2547"/>
                    <a:pt x="8252" y="2611"/>
                  </a:cubicBezTo>
                  <a:cubicBezTo>
                    <a:pt x="8341" y="2662"/>
                    <a:pt x="8431" y="2713"/>
                    <a:pt x="8513" y="2777"/>
                  </a:cubicBezTo>
                  <a:cubicBezTo>
                    <a:pt x="8595" y="2831"/>
                    <a:pt x="8670" y="2894"/>
                    <a:pt x="8743" y="2959"/>
                  </a:cubicBezTo>
                  <a:cubicBezTo>
                    <a:pt x="8819" y="3022"/>
                    <a:pt x="8894" y="3087"/>
                    <a:pt x="8977" y="3143"/>
                  </a:cubicBezTo>
                  <a:cubicBezTo>
                    <a:pt x="9022" y="3173"/>
                    <a:pt x="9072" y="3203"/>
                    <a:pt x="9126" y="3225"/>
                  </a:cubicBezTo>
                  <a:cubicBezTo>
                    <a:pt x="9157" y="3233"/>
                    <a:pt x="9184" y="3240"/>
                    <a:pt x="9210" y="3246"/>
                  </a:cubicBezTo>
                  <a:cubicBezTo>
                    <a:pt x="9236" y="3246"/>
                    <a:pt x="9260" y="3246"/>
                    <a:pt x="9284" y="3243"/>
                  </a:cubicBezTo>
                  <a:cubicBezTo>
                    <a:pt x="9315" y="3236"/>
                    <a:pt x="9342" y="3226"/>
                    <a:pt x="9371" y="3215"/>
                  </a:cubicBezTo>
                  <a:cubicBezTo>
                    <a:pt x="9402" y="3197"/>
                    <a:pt x="9428" y="3180"/>
                    <a:pt x="9457" y="3159"/>
                  </a:cubicBezTo>
                  <a:cubicBezTo>
                    <a:pt x="9461" y="3157"/>
                    <a:pt x="9475" y="3140"/>
                    <a:pt x="9501" y="3117"/>
                  </a:cubicBezTo>
                  <a:cubicBezTo>
                    <a:pt x="9517" y="3100"/>
                    <a:pt x="9533" y="3080"/>
                    <a:pt x="9547" y="3058"/>
                  </a:cubicBezTo>
                  <a:lnTo>
                    <a:pt x="9583" y="2982"/>
                  </a:lnTo>
                  <a:cubicBezTo>
                    <a:pt x="9602" y="2932"/>
                    <a:pt x="9612" y="2881"/>
                    <a:pt x="9618" y="2828"/>
                  </a:cubicBezTo>
                  <a:cubicBezTo>
                    <a:pt x="9619" y="2759"/>
                    <a:pt x="9618" y="2690"/>
                    <a:pt x="9605" y="2613"/>
                  </a:cubicBezTo>
                  <a:cubicBezTo>
                    <a:pt x="9580" y="2482"/>
                    <a:pt x="9540" y="2356"/>
                    <a:pt x="9481" y="2226"/>
                  </a:cubicBezTo>
                  <a:cubicBezTo>
                    <a:pt x="9435" y="2127"/>
                    <a:pt x="9389" y="2044"/>
                    <a:pt x="9338" y="1966"/>
                  </a:cubicBezTo>
                  <a:cubicBezTo>
                    <a:pt x="9277" y="1879"/>
                    <a:pt x="9210" y="1796"/>
                    <a:pt x="9142" y="1715"/>
                  </a:cubicBezTo>
                  <a:lnTo>
                    <a:pt x="9072" y="1636"/>
                  </a:lnTo>
                  <a:cubicBezTo>
                    <a:pt x="8884" y="1421"/>
                    <a:pt x="8677" y="1207"/>
                    <a:pt x="8456" y="1000"/>
                  </a:cubicBezTo>
                  <a:cubicBezTo>
                    <a:pt x="8329" y="876"/>
                    <a:pt x="8196" y="756"/>
                    <a:pt x="8061" y="639"/>
                  </a:cubicBezTo>
                  <a:lnTo>
                    <a:pt x="7989" y="579"/>
                  </a:lnTo>
                  <a:lnTo>
                    <a:pt x="7908" y="510"/>
                  </a:lnTo>
                  <a:cubicBezTo>
                    <a:pt x="7672" y="387"/>
                    <a:pt x="7446" y="287"/>
                    <a:pt x="7213" y="208"/>
                  </a:cubicBezTo>
                  <a:cubicBezTo>
                    <a:pt x="6919" y="106"/>
                    <a:pt x="6609" y="36"/>
                    <a:pt x="6293" y="0"/>
                  </a:cubicBezTo>
                  <a:close/>
                </a:path>
              </a:pathLst>
            </a:custGeom>
            <a:solidFill>
              <a:srgbClr val="BCC4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38" name="Google Shape;4438;p16"/>
            <p:cNvSpPr/>
            <p:nvPr/>
          </p:nvSpPr>
          <p:spPr>
            <a:xfrm>
              <a:off x="3660400" y="77450"/>
              <a:ext cx="153500" cy="191750"/>
            </a:xfrm>
            <a:custGeom>
              <a:avLst/>
              <a:gdLst/>
              <a:ahLst/>
              <a:cxnLst/>
              <a:rect l="l" t="t" r="r" b="b"/>
              <a:pathLst>
                <a:path w="6140" h="7670" extrusionOk="0">
                  <a:moveTo>
                    <a:pt x="1" y="0"/>
                  </a:moveTo>
                  <a:lnTo>
                    <a:pt x="1" y="0"/>
                  </a:lnTo>
                  <a:cubicBezTo>
                    <a:pt x="64" y="92"/>
                    <a:pt x="130" y="177"/>
                    <a:pt x="199" y="259"/>
                  </a:cubicBezTo>
                  <a:lnTo>
                    <a:pt x="333" y="430"/>
                  </a:lnTo>
                  <a:lnTo>
                    <a:pt x="482" y="618"/>
                  </a:lnTo>
                  <a:cubicBezTo>
                    <a:pt x="580" y="744"/>
                    <a:pt x="677" y="868"/>
                    <a:pt x="776" y="991"/>
                  </a:cubicBezTo>
                  <a:cubicBezTo>
                    <a:pt x="867" y="1103"/>
                    <a:pt x="960" y="1214"/>
                    <a:pt x="1055" y="1321"/>
                  </a:cubicBezTo>
                  <a:cubicBezTo>
                    <a:pt x="1127" y="1402"/>
                    <a:pt x="1200" y="1484"/>
                    <a:pt x="1276" y="1560"/>
                  </a:cubicBezTo>
                  <a:cubicBezTo>
                    <a:pt x="1451" y="1739"/>
                    <a:pt x="1621" y="1890"/>
                    <a:pt x="1789" y="2022"/>
                  </a:cubicBezTo>
                  <a:cubicBezTo>
                    <a:pt x="1904" y="2109"/>
                    <a:pt x="2042" y="2206"/>
                    <a:pt x="2191" y="2291"/>
                  </a:cubicBezTo>
                  <a:cubicBezTo>
                    <a:pt x="2264" y="2334"/>
                    <a:pt x="2340" y="2376"/>
                    <a:pt x="2418" y="2413"/>
                  </a:cubicBezTo>
                  <a:cubicBezTo>
                    <a:pt x="2471" y="2439"/>
                    <a:pt x="2526" y="2465"/>
                    <a:pt x="2579" y="2493"/>
                  </a:cubicBezTo>
                  <a:cubicBezTo>
                    <a:pt x="2836" y="2627"/>
                    <a:pt x="3064" y="2771"/>
                    <a:pt x="3261" y="2923"/>
                  </a:cubicBezTo>
                  <a:cubicBezTo>
                    <a:pt x="3464" y="3082"/>
                    <a:pt x="3632" y="3236"/>
                    <a:pt x="3768" y="3390"/>
                  </a:cubicBezTo>
                  <a:cubicBezTo>
                    <a:pt x="3793" y="3417"/>
                    <a:pt x="3816" y="3446"/>
                    <a:pt x="3840" y="3474"/>
                  </a:cubicBezTo>
                  <a:cubicBezTo>
                    <a:pt x="4017" y="3696"/>
                    <a:pt x="4150" y="3901"/>
                    <a:pt x="4244" y="4102"/>
                  </a:cubicBezTo>
                  <a:cubicBezTo>
                    <a:pt x="4358" y="4352"/>
                    <a:pt x="4433" y="4589"/>
                    <a:pt x="4476" y="4827"/>
                  </a:cubicBezTo>
                  <a:cubicBezTo>
                    <a:pt x="4524" y="5106"/>
                    <a:pt x="4538" y="5379"/>
                    <a:pt x="4518" y="5642"/>
                  </a:cubicBezTo>
                  <a:cubicBezTo>
                    <a:pt x="4511" y="5751"/>
                    <a:pt x="4496" y="5857"/>
                    <a:pt x="4482" y="5966"/>
                  </a:cubicBezTo>
                  <a:lnTo>
                    <a:pt x="4475" y="6022"/>
                  </a:lnTo>
                  <a:lnTo>
                    <a:pt x="4455" y="6163"/>
                  </a:lnTo>
                  <a:lnTo>
                    <a:pt x="4412" y="6498"/>
                  </a:lnTo>
                  <a:cubicBezTo>
                    <a:pt x="4393" y="6677"/>
                    <a:pt x="4374" y="6841"/>
                    <a:pt x="4366" y="7006"/>
                  </a:cubicBezTo>
                  <a:cubicBezTo>
                    <a:pt x="4360" y="7144"/>
                    <a:pt x="4357" y="7294"/>
                    <a:pt x="4376" y="7440"/>
                  </a:cubicBezTo>
                  <a:cubicBezTo>
                    <a:pt x="4387" y="7506"/>
                    <a:pt x="4400" y="7552"/>
                    <a:pt x="4416" y="7592"/>
                  </a:cubicBezTo>
                  <a:cubicBezTo>
                    <a:pt x="4425" y="7605"/>
                    <a:pt x="4435" y="7624"/>
                    <a:pt x="4445" y="7640"/>
                  </a:cubicBezTo>
                  <a:lnTo>
                    <a:pt x="4463" y="7656"/>
                  </a:lnTo>
                  <a:cubicBezTo>
                    <a:pt x="4468" y="7658"/>
                    <a:pt x="4501" y="7666"/>
                    <a:pt x="4521" y="7670"/>
                  </a:cubicBezTo>
                  <a:lnTo>
                    <a:pt x="4568" y="7660"/>
                  </a:lnTo>
                  <a:cubicBezTo>
                    <a:pt x="4613" y="7640"/>
                    <a:pt x="4659" y="7614"/>
                    <a:pt x="4713" y="7577"/>
                  </a:cubicBezTo>
                  <a:cubicBezTo>
                    <a:pt x="4867" y="7454"/>
                    <a:pt x="4990" y="7318"/>
                    <a:pt x="5104" y="7187"/>
                  </a:cubicBezTo>
                  <a:cubicBezTo>
                    <a:pt x="5240" y="7028"/>
                    <a:pt x="5371" y="6866"/>
                    <a:pt x="5499" y="6698"/>
                  </a:cubicBezTo>
                  <a:cubicBezTo>
                    <a:pt x="5745" y="6363"/>
                    <a:pt x="5911" y="6077"/>
                    <a:pt x="6026" y="5797"/>
                  </a:cubicBezTo>
                  <a:cubicBezTo>
                    <a:pt x="6059" y="5714"/>
                    <a:pt x="6081" y="5645"/>
                    <a:pt x="6099" y="5577"/>
                  </a:cubicBezTo>
                  <a:cubicBezTo>
                    <a:pt x="6114" y="5520"/>
                    <a:pt x="6125" y="5464"/>
                    <a:pt x="6134" y="5406"/>
                  </a:cubicBezTo>
                  <a:cubicBezTo>
                    <a:pt x="6138" y="5359"/>
                    <a:pt x="6139" y="5313"/>
                    <a:pt x="6138" y="5266"/>
                  </a:cubicBezTo>
                  <a:cubicBezTo>
                    <a:pt x="6134" y="5211"/>
                    <a:pt x="6128" y="5155"/>
                    <a:pt x="6121" y="5100"/>
                  </a:cubicBezTo>
                  <a:lnTo>
                    <a:pt x="6102" y="4961"/>
                  </a:lnTo>
                  <a:lnTo>
                    <a:pt x="6085" y="4860"/>
                  </a:lnTo>
                  <a:cubicBezTo>
                    <a:pt x="6083" y="4835"/>
                    <a:pt x="6082" y="4819"/>
                    <a:pt x="6092" y="4799"/>
                  </a:cubicBezTo>
                  <a:cubicBezTo>
                    <a:pt x="6089" y="4761"/>
                    <a:pt x="6089" y="4760"/>
                    <a:pt x="6088" y="4760"/>
                  </a:cubicBezTo>
                  <a:cubicBezTo>
                    <a:pt x="6069" y="4646"/>
                    <a:pt x="6048" y="4532"/>
                    <a:pt x="6016" y="4418"/>
                  </a:cubicBezTo>
                  <a:cubicBezTo>
                    <a:pt x="5984" y="4310"/>
                    <a:pt x="5948" y="4207"/>
                    <a:pt x="5908" y="4105"/>
                  </a:cubicBezTo>
                  <a:cubicBezTo>
                    <a:pt x="5846" y="3966"/>
                    <a:pt x="5793" y="3862"/>
                    <a:pt x="5736" y="3765"/>
                  </a:cubicBezTo>
                  <a:cubicBezTo>
                    <a:pt x="5678" y="3671"/>
                    <a:pt x="5615" y="3584"/>
                    <a:pt x="5551" y="3496"/>
                  </a:cubicBezTo>
                  <a:cubicBezTo>
                    <a:pt x="5509" y="3444"/>
                    <a:pt x="5467" y="3394"/>
                    <a:pt x="5423" y="3344"/>
                  </a:cubicBezTo>
                  <a:cubicBezTo>
                    <a:pt x="5350" y="3259"/>
                    <a:pt x="5272" y="3180"/>
                    <a:pt x="5192" y="3104"/>
                  </a:cubicBezTo>
                  <a:cubicBezTo>
                    <a:pt x="5075" y="2996"/>
                    <a:pt x="4946" y="2887"/>
                    <a:pt x="4805" y="2779"/>
                  </a:cubicBezTo>
                  <a:cubicBezTo>
                    <a:pt x="4486" y="2544"/>
                    <a:pt x="4093" y="2305"/>
                    <a:pt x="3600" y="2053"/>
                  </a:cubicBezTo>
                  <a:cubicBezTo>
                    <a:pt x="3399" y="1948"/>
                    <a:pt x="3195" y="1847"/>
                    <a:pt x="2993" y="1747"/>
                  </a:cubicBezTo>
                  <a:lnTo>
                    <a:pt x="2870" y="1686"/>
                  </a:lnTo>
                  <a:lnTo>
                    <a:pt x="2695" y="1600"/>
                  </a:lnTo>
                  <a:cubicBezTo>
                    <a:pt x="2586" y="1544"/>
                    <a:pt x="2504" y="1501"/>
                    <a:pt x="2421" y="1456"/>
                  </a:cubicBezTo>
                  <a:cubicBezTo>
                    <a:pt x="2132" y="1291"/>
                    <a:pt x="1855" y="1093"/>
                    <a:pt x="1588" y="904"/>
                  </a:cubicBezTo>
                  <a:lnTo>
                    <a:pt x="1543" y="876"/>
                  </a:lnTo>
                  <a:lnTo>
                    <a:pt x="1545" y="873"/>
                  </a:lnTo>
                  <a:cubicBezTo>
                    <a:pt x="1137" y="582"/>
                    <a:pt x="717" y="282"/>
                    <a:pt x="243" y="85"/>
                  </a:cubicBezTo>
                  <a:cubicBezTo>
                    <a:pt x="179" y="59"/>
                    <a:pt x="91" y="26"/>
                    <a:pt x="1" y="0"/>
                  </a:cubicBezTo>
                  <a:close/>
                </a:path>
              </a:pathLst>
            </a:custGeom>
            <a:solidFill>
              <a:srgbClr val="BCC4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39" name="Google Shape;4439;p16"/>
            <p:cNvSpPr/>
            <p:nvPr/>
          </p:nvSpPr>
          <p:spPr>
            <a:xfrm>
              <a:off x="3789950" y="-47550"/>
              <a:ext cx="300975" cy="187650"/>
            </a:xfrm>
            <a:custGeom>
              <a:avLst/>
              <a:gdLst/>
              <a:ahLst/>
              <a:cxnLst/>
              <a:rect l="l" t="t" r="r" b="b"/>
              <a:pathLst>
                <a:path w="12039" h="7506" extrusionOk="0">
                  <a:moveTo>
                    <a:pt x="34" y="0"/>
                  </a:moveTo>
                  <a:lnTo>
                    <a:pt x="34" y="0"/>
                  </a:lnTo>
                  <a:cubicBezTo>
                    <a:pt x="1" y="203"/>
                    <a:pt x="20" y="428"/>
                    <a:pt x="91" y="710"/>
                  </a:cubicBezTo>
                  <a:cubicBezTo>
                    <a:pt x="168" y="1019"/>
                    <a:pt x="314" y="1312"/>
                    <a:pt x="448" y="1557"/>
                  </a:cubicBezTo>
                  <a:cubicBezTo>
                    <a:pt x="741" y="2092"/>
                    <a:pt x="1115" y="2584"/>
                    <a:pt x="1446" y="3018"/>
                  </a:cubicBezTo>
                  <a:lnTo>
                    <a:pt x="1577" y="3192"/>
                  </a:lnTo>
                  <a:cubicBezTo>
                    <a:pt x="1775" y="3450"/>
                    <a:pt x="1937" y="3672"/>
                    <a:pt x="2092" y="3910"/>
                  </a:cubicBezTo>
                  <a:lnTo>
                    <a:pt x="2142" y="3986"/>
                  </a:lnTo>
                  <a:cubicBezTo>
                    <a:pt x="2227" y="4115"/>
                    <a:pt x="2306" y="4236"/>
                    <a:pt x="2388" y="4352"/>
                  </a:cubicBezTo>
                  <a:cubicBezTo>
                    <a:pt x="2504" y="4517"/>
                    <a:pt x="2626" y="4674"/>
                    <a:pt x="2756" y="4828"/>
                  </a:cubicBezTo>
                  <a:cubicBezTo>
                    <a:pt x="2810" y="4892"/>
                    <a:pt x="2868" y="4960"/>
                    <a:pt x="2925" y="5026"/>
                  </a:cubicBezTo>
                  <a:cubicBezTo>
                    <a:pt x="3369" y="5530"/>
                    <a:pt x="3867" y="5974"/>
                    <a:pt x="4409" y="6347"/>
                  </a:cubicBezTo>
                  <a:cubicBezTo>
                    <a:pt x="5012" y="6765"/>
                    <a:pt x="5650" y="7078"/>
                    <a:pt x="6306" y="7272"/>
                  </a:cubicBezTo>
                  <a:cubicBezTo>
                    <a:pt x="6825" y="7427"/>
                    <a:pt x="7345" y="7505"/>
                    <a:pt x="7859" y="7505"/>
                  </a:cubicBezTo>
                  <a:cubicBezTo>
                    <a:pt x="7999" y="7505"/>
                    <a:pt x="8138" y="7499"/>
                    <a:pt x="8277" y="7488"/>
                  </a:cubicBezTo>
                  <a:cubicBezTo>
                    <a:pt x="8594" y="7455"/>
                    <a:pt x="8916" y="7389"/>
                    <a:pt x="9238" y="7287"/>
                  </a:cubicBezTo>
                  <a:cubicBezTo>
                    <a:pt x="9544" y="7188"/>
                    <a:pt x="9842" y="7051"/>
                    <a:pt x="10151" y="6867"/>
                  </a:cubicBezTo>
                  <a:cubicBezTo>
                    <a:pt x="10566" y="6622"/>
                    <a:pt x="10967" y="6278"/>
                    <a:pt x="11342" y="5850"/>
                  </a:cubicBezTo>
                  <a:cubicBezTo>
                    <a:pt x="11592" y="5565"/>
                    <a:pt x="11820" y="5241"/>
                    <a:pt x="12039" y="4862"/>
                  </a:cubicBezTo>
                  <a:lnTo>
                    <a:pt x="11978" y="4859"/>
                  </a:lnTo>
                  <a:cubicBezTo>
                    <a:pt x="11800" y="4885"/>
                    <a:pt x="11623" y="4933"/>
                    <a:pt x="11451" y="5000"/>
                  </a:cubicBezTo>
                  <a:cubicBezTo>
                    <a:pt x="11249" y="5083"/>
                    <a:pt x="11033" y="5200"/>
                    <a:pt x="10790" y="5352"/>
                  </a:cubicBezTo>
                  <a:cubicBezTo>
                    <a:pt x="10608" y="5470"/>
                    <a:pt x="10428" y="5593"/>
                    <a:pt x="10246" y="5717"/>
                  </a:cubicBezTo>
                  <a:cubicBezTo>
                    <a:pt x="10130" y="5797"/>
                    <a:pt x="10015" y="5876"/>
                    <a:pt x="9897" y="5955"/>
                  </a:cubicBezTo>
                  <a:cubicBezTo>
                    <a:pt x="9740" y="6060"/>
                    <a:pt x="9588" y="6162"/>
                    <a:pt x="9430" y="6250"/>
                  </a:cubicBezTo>
                  <a:cubicBezTo>
                    <a:pt x="9315" y="6314"/>
                    <a:pt x="9196" y="6370"/>
                    <a:pt x="9074" y="6422"/>
                  </a:cubicBezTo>
                  <a:cubicBezTo>
                    <a:pt x="8685" y="6585"/>
                    <a:pt x="8258" y="6668"/>
                    <a:pt x="7827" y="6668"/>
                  </a:cubicBezTo>
                  <a:cubicBezTo>
                    <a:pt x="7733" y="6668"/>
                    <a:pt x="7638" y="6664"/>
                    <a:pt x="7544" y="6656"/>
                  </a:cubicBezTo>
                  <a:cubicBezTo>
                    <a:pt x="7032" y="6614"/>
                    <a:pt x="6500" y="6471"/>
                    <a:pt x="5964" y="6232"/>
                  </a:cubicBezTo>
                  <a:cubicBezTo>
                    <a:pt x="5437" y="5997"/>
                    <a:pt x="4920" y="5688"/>
                    <a:pt x="4389" y="5290"/>
                  </a:cubicBezTo>
                  <a:cubicBezTo>
                    <a:pt x="3883" y="4911"/>
                    <a:pt x="3391" y="4479"/>
                    <a:pt x="2924" y="4002"/>
                  </a:cubicBezTo>
                  <a:cubicBezTo>
                    <a:pt x="2697" y="3772"/>
                    <a:pt x="2493" y="3552"/>
                    <a:pt x="2295" y="3327"/>
                  </a:cubicBezTo>
                  <a:cubicBezTo>
                    <a:pt x="2068" y="3068"/>
                    <a:pt x="1841" y="2792"/>
                    <a:pt x="1621" y="2508"/>
                  </a:cubicBezTo>
                  <a:cubicBezTo>
                    <a:pt x="1219" y="1990"/>
                    <a:pt x="878" y="1494"/>
                    <a:pt x="580" y="999"/>
                  </a:cubicBezTo>
                  <a:cubicBezTo>
                    <a:pt x="364" y="644"/>
                    <a:pt x="185" y="316"/>
                    <a:pt x="34" y="0"/>
                  </a:cubicBezTo>
                  <a:close/>
                </a:path>
              </a:pathLst>
            </a:custGeom>
            <a:solidFill>
              <a:srgbClr val="BCC4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40" name="Google Shape;4440;p16"/>
            <p:cNvSpPr/>
            <p:nvPr/>
          </p:nvSpPr>
          <p:spPr>
            <a:xfrm>
              <a:off x="3998150" y="361275"/>
              <a:ext cx="300000" cy="136225"/>
            </a:xfrm>
            <a:custGeom>
              <a:avLst/>
              <a:gdLst/>
              <a:ahLst/>
              <a:cxnLst/>
              <a:rect l="l" t="t" r="r" b="b"/>
              <a:pathLst>
                <a:path w="12000" h="5449" extrusionOk="0">
                  <a:moveTo>
                    <a:pt x="4859" y="0"/>
                  </a:moveTo>
                  <a:cubicBezTo>
                    <a:pt x="4654" y="0"/>
                    <a:pt x="4442" y="17"/>
                    <a:pt x="4225" y="51"/>
                  </a:cubicBezTo>
                  <a:cubicBezTo>
                    <a:pt x="3597" y="142"/>
                    <a:pt x="2979" y="382"/>
                    <a:pt x="2388" y="762"/>
                  </a:cubicBezTo>
                  <a:cubicBezTo>
                    <a:pt x="1856" y="1107"/>
                    <a:pt x="1349" y="1575"/>
                    <a:pt x="880" y="2155"/>
                  </a:cubicBezTo>
                  <a:cubicBezTo>
                    <a:pt x="566" y="2542"/>
                    <a:pt x="271" y="2990"/>
                    <a:pt x="1" y="3485"/>
                  </a:cubicBezTo>
                  <a:lnTo>
                    <a:pt x="11" y="3498"/>
                  </a:lnTo>
                  <a:lnTo>
                    <a:pt x="68" y="3447"/>
                  </a:lnTo>
                  <a:lnTo>
                    <a:pt x="361" y="3113"/>
                  </a:lnTo>
                  <a:lnTo>
                    <a:pt x="581" y="2859"/>
                  </a:lnTo>
                  <a:cubicBezTo>
                    <a:pt x="743" y="2677"/>
                    <a:pt x="917" y="2479"/>
                    <a:pt x="1109" y="2289"/>
                  </a:cubicBezTo>
                  <a:cubicBezTo>
                    <a:pt x="1260" y="2140"/>
                    <a:pt x="1424" y="1983"/>
                    <a:pt x="1603" y="1844"/>
                  </a:cubicBezTo>
                  <a:cubicBezTo>
                    <a:pt x="1822" y="1673"/>
                    <a:pt x="2016" y="1545"/>
                    <a:pt x="2215" y="1439"/>
                  </a:cubicBezTo>
                  <a:cubicBezTo>
                    <a:pt x="2432" y="1328"/>
                    <a:pt x="2638" y="1241"/>
                    <a:pt x="2846" y="1173"/>
                  </a:cubicBezTo>
                  <a:cubicBezTo>
                    <a:pt x="3229" y="1048"/>
                    <a:pt x="3609" y="972"/>
                    <a:pt x="3969" y="946"/>
                  </a:cubicBezTo>
                  <a:cubicBezTo>
                    <a:pt x="4105" y="936"/>
                    <a:pt x="4239" y="930"/>
                    <a:pt x="4373" y="930"/>
                  </a:cubicBezTo>
                  <a:cubicBezTo>
                    <a:pt x="4640" y="930"/>
                    <a:pt x="4903" y="951"/>
                    <a:pt x="5160" y="989"/>
                  </a:cubicBezTo>
                  <a:cubicBezTo>
                    <a:pt x="5542" y="1048"/>
                    <a:pt x="5914" y="1143"/>
                    <a:pt x="6266" y="1272"/>
                  </a:cubicBezTo>
                  <a:cubicBezTo>
                    <a:pt x="6645" y="1410"/>
                    <a:pt x="7000" y="1581"/>
                    <a:pt x="7323" y="1779"/>
                  </a:cubicBezTo>
                  <a:cubicBezTo>
                    <a:pt x="7525" y="1903"/>
                    <a:pt x="7722" y="2035"/>
                    <a:pt x="7917" y="2170"/>
                  </a:cubicBezTo>
                  <a:cubicBezTo>
                    <a:pt x="8096" y="2292"/>
                    <a:pt x="8272" y="2413"/>
                    <a:pt x="8457" y="2527"/>
                  </a:cubicBezTo>
                  <a:cubicBezTo>
                    <a:pt x="8610" y="2619"/>
                    <a:pt x="8745" y="2693"/>
                    <a:pt x="8868" y="2750"/>
                  </a:cubicBezTo>
                  <a:cubicBezTo>
                    <a:pt x="9015" y="2815"/>
                    <a:pt x="9148" y="2866"/>
                    <a:pt x="9276" y="2907"/>
                  </a:cubicBezTo>
                  <a:cubicBezTo>
                    <a:pt x="9390" y="2940"/>
                    <a:pt x="9520" y="2968"/>
                    <a:pt x="9663" y="2988"/>
                  </a:cubicBezTo>
                  <a:lnTo>
                    <a:pt x="9719" y="2996"/>
                  </a:lnTo>
                  <a:lnTo>
                    <a:pt x="9826" y="3010"/>
                  </a:lnTo>
                  <a:cubicBezTo>
                    <a:pt x="9885" y="3017"/>
                    <a:pt x="9925" y="3024"/>
                    <a:pt x="9961" y="3033"/>
                  </a:cubicBezTo>
                  <a:cubicBezTo>
                    <a:pt x="10022" y="3050"/>
                    <a:pt x="10103" y="3072"/>
                    <a:pt x="10170" y="3118"/>
                  </a:cubicBezTo>
                  <a:cubicBezTo>
                    <a:pt x="10201" y="3139"/>
                    <a:pt x="10224" y="3161"/>
                    <a:pt x="10244" y="3182"/>
                  </a:cubicBezTo>
                  <a:cubicBezTo>
                    <a:pt x="10270" y="3215"/>
                    <a:pt x="10289" y="3240"/>
                    <a:pt x="10305" y="3273"/>
                  </a:cubicBezTo>
                  <a:cubicBezTo>
                    <a:pt x="10362" y="3363"/>
                    <a:pt x="10389" y="3471"/>
                    <a:pt x="10411" y="3567"/>
                  </a:cubicBezTo>
                  <a:cubicBezTo>
                    <a:pt x="10431" y="3665"/>
                    <a:pt x="10453" y="3778"/>
                    <a:pt x="10448" y="3890"/>
                  </a:cubicBezTo>
                  <a:cubicBezTo>
                    <a:pt x="10447" y="3981"/>
                    <a:pt x="10431" y="4077"/>
                    <a:pt x="10402" y="4173"/>
                  </a:cubicBezTo>
                  <a:lnTo>
                    <a:pt x="10333" y="4395"/>
                  </a:lnTo>
                  <a:cubicBezTo>
                    <a:pt x="10306" y="4487"/>
                    <a:pt x="10292" y="4566"/>
                    <a:pt x="10284" y="4642"/>
                  </a:cubicBezTo>
                  <a:cubicBezTo>
                    <a:pt x="10284" y="4678"/>
                    <a:pt x="10290" y="4734"/>
                    <a:pt x="10302" y="4788"/>
                  </a:cubicBezTo>
                  <a:cubicBezTo>
                    <a:pt x="10312" y="4826"/>
                    <a:pt x="10323" y="4861"/>
                    <a:pt x="10338" y="4893"/>
                  </a:cubicBezTo>
                  <a:cubicBezTo>
                    <a:pt x="10348" y="4919"/>
                    <a:pt x="10359" y="4940"/>
                    <a:pt x="10372" y="4962"/>
                  </a:cubicBezTo>
                  <a:cubicBezTo>
                    <a:pt x="10397" y="5005"/>
                    <a:pt x="10424" y="5048"/>
                    <a:pt x="10454" y="5084"/>
                  </a:cubicBezTo>
                  <a:lnTo>
                    <a:pt x="10498" y="5137"/>
                  </a:lnTo>
                  <a:cubicBezTo>
                    <a:pt x="10539" y="5179"/>
                    <a:pt x="10575" y="5213"/>
                    <a:pt x="10612" y="5243"/>
                  </a:cubicBezTo>
                  <a:cubicBezTo>
                    <a:pt x="10648" y="5269"/>
                    <a:pt x="10684" y="5294"/>
                    <a:pt x="10720" y="5315"/>
                  </a:cubicBezTo>
                  <a:lnTo>
                    <a:pt x="10753" y="5334"/>
                  </a:lnTo>
                  <a:cubicBezTo>
                    <a:pt x="10784" y="5350"/>
                    <a:pt x="10810" y="5363"/>
                    <a:pt x="10835" y="5371"/>
                  </a:cubicBezTo>
                  <a:lnTo>
                    <a:pt x="10915" y="5401"/>
                  </a:lnTo>
                  <a:cubicBezTo>
                    <a:pt x="10971" y="5417"/>
                    <a:pt x="11027" y="5432"/>
                    <a:pt x="11080" y="5437"/>
                  </a:cubicBezTo>
                  <a:cubicBezTo>
                    <a:pt x="11123" y="5443"/>
                    <a:pt x="11166" y="5446"/>
                    <a:pt x="11209" y="5449"/>
                  </a:cubicBezTo>
                  <a:cubicBezTo>
                    <a:pt x="11271" y="5449"/>
                    <a:pt x="11332" y="5446"/>
                    <a:pt x="11390" y="5437"/>
                  </a:cubicBezTo>
                  <a:cubicBezTo>
                    <a:pt x="11451" y="5430"/>
                    <a:pt x="11508" y="5420"/>
                    <a:pt x="11566" y="5407"/>
                  </a:cubicBezTo>
                  <a:cubicBezTo>
                    <a:pt x="11625" y="5391"/>
                    <a:pt x="11668" y="5380"/>
                    <a:pt x="11705" y="5363"/>
                  </a:cubicBezTo>
                  <a:cubicBezTo>
                    <a:pt x="11748" y="5345"/>
                    <a:pt x="11790" y="5327"/>
                    <a:pt x="11831" y="5307"/>
                  </a:cubicBezTo>
                  <a:cubicBezTo>
                    <a:pt x="11918" y="5116"/>
                    <a:pt x="11965" y="4926"/>
                    <a:pt x="11984" y="4703"/>
                  </a:cubicBezTo>
                  <a:cubicBezTo>
                    <a:pt x="11999" y="4443"/>
                    <a:pt x="11955" y="4168"/>
                    <a:pt x="11854" y="3906"/>
                  </a:cubicBezTo>
                  <a:cubicBezTo>
                    <a:pt x="11760" y="3661"/>
                    <a:pt x="11617" y="3431"/>
                    <a:pt x="11413" y="3182"/>
                  </a:cubicBezTo>
                  <a:lnTo>
                    <a:pt x="11359" y="3119"/>
                  </a:lnTo>
                  <a:cubicBezTo>
                    <a:pt x="11202" y="2943"/>
                    <a:pt x="11011" y="2766"/>
                    <a:pt x="10756" y="2566"/>
                  </a:cubicBezTo>
                  <a:cubicBezTo>
                    <a:pt x="10503" y="2372"/>
                    <a:pt x="10240" y="2197"/>
                    <a:pt x="9928" y="2013"/>
                  </a:cubicBezTo>
                  <a:cubicBezTo>
                    <a:pt x="9312" y="1650"/>
                    <a:pt x="8651" y="1342"/>
                    <a:pt x="8120" y="1094"/>
                  </a:cubicBezTo>
                  <a:lnTo>
                    <a:pt x="7968" y="1025"/>
                  </a:lnTo>
                  <a:cubicBezTo>
                    <a:pt x="7725" y="913"/>
                    <a:pt x="7485" y="800"/>
                    <a:pt x="7244" y="688"/>
                  </a:cubicBezTo>
                  <a:cubicBezTo>
                    <a:pt x="7122" y="627"/>
                    <a:pt x="7000" y="568"/>
                    <a:pt x="6878" y="508"/>
                  </a:cubicBezTo>
                  <a:cubicBezTo>
                    <a:pt x="6692" y="412"/>
                    <a:pt x="6503" y="331"/>
                    <a:pt x="6312" y="264"/>
                  </a:cubicBezTo>
                  <a:cubicBezTo>
                    <a:pt x="5991" y="145"/>
                    <a:pt x="5641" y="66"/>
                    <a:pt x="5245" y="21"/>
                  </a:cubicBezTo>
                  <a:cubicBezTo>
                    <a:pt x="5119" y="7"/>
                    <a:pt x="4991" y="0"/>
                    <a:pt x="4859" y="0"/>
                  </a:cubicBezTo>
                  <a:close/>
                </a:path>
              </a:pathLst>
            </a:custGeom>
            <a:solidFill>
              <a:srgbClr val="BCC4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41" name="Google Shape;4441;p16"/>
            <p:cNvSpPr/>
            <p:nvPr/>
          </p:nvSpPr>
          <p:spPr>
            <a:xfrm>
              <a:off x="4148175" y="145475"/>
              <a:ext cx="104650" cy="109325"/>
            </a:xfrm>
            <a:custGeom>
              <a:avLst/>
              <a:gdLst/>
              <a:ahLst/>
              <a:cxnLst/>
              <a:rect l="l" t="t" r="r" b="b"/>
              <a:pathLst>
                <a:path w="4186" h="4373" extrusionOk="0">
                  <a:moveTo>
                    <a:pt x="1181" y="3599"/>
                  </a:moveTo>
                  <a:cubicBezTo>
                    <a:pt x="1180" y="3602"/>
                    <a:pt x="1180" y="3603"/>
                    <a:pt x="1178" y="3605"/>
                  </a:cubicBezTo>
                  <a:cubicBezTo>
                    <a:pt x="1178" y="3603"/>
                    <a:pt x="1180" y="3602"/>
                    <a:pt x="1181" y="3599"/>
                  </a:cubicBezTo>
                  <a:close/>
                  <a:moveTo>
                    <a:pt x="2770" y="1"/>
                  </a:moveTo>
                  <a:cubicBezTo>
                    <a:pt x="2762" y="1"/>
                    <a:pt x="2754" y="1"/>
                    <a:pt x="2745" y="1"/>
                  </a:cubicBezTo>
                  <a:cubicBezTo>
                    <a:pt x="2584" y="1"/>
                    <a:pt x="2408" y="27"/>
                    <a:pt x="2207" y="80"/>
                  </a:cubicBezTo>
                  <a:cubicBezTo>
                    <a:pt x="2031" y="126"/>
                    <a:pt x="1868" y="208"/>
                    <a:pt x="1715" y="288"/>
                  </a:cubicBezTo>
                  <a:cubicBezTo>
                    <a:pt x="1533" y="389"/>
                    <a:pt x="1359" y="521"/>
                    <a:pt x="1165" y="700"/>
                  </a:cubicBezTo>
                  <a:cubicBezTo>
                    <a:pt x="871" y="975"/>
                    <a:pt x="624" y="1332"/>
                    <a:pt x="431" y="1757"/>
                  </a:cubicBezTo>
                  <a:cubicBezTo>
                    <a:pt x="279" y="2091"/>
                    <a:pt x="168" y="2476"/>
                    <a:pt x="72" y="3006"/>
                  </a:cubicBezTo>
                  <a:cubicBezTo>
                    <a:pt x="45" y="3151"/>
                    <a:pt x="22" y="3301"/>
                    <a:pt x="0" y="3452"/>
                  </a:cubicBezTo>
                  <a:lnTo>
                    <a:pt x="0" y="3468"/>
                  </a:lnTo>
                  <a:cubicBezTo>
                    <a:pt x="8" y="3553"/>
                    <a:pt x="18" y="3636"/>
                    <a:pt x="44" y="3718"/>
                  </a:cubicBezTo>
                  <a:cubicBezTo>
                    <a:pt x="72" y="3801"/>
                    <a:pt x="108" y="3883"/>
                    <a:pt x="147" y="3962"/>
                  </a:cubicBezTo>
                  <a:cubicBezTo>
                    <a:pt x="181" y="4030"/>
                    <a:pt x="217" y="4093"/>
                    <a:pt x="258" y="4156"/>
                  </a:cubicBezTo>
                  <a:lnTo>
                    <a:pt x="260" y="4159"/>
                  </a:lnTo>
                  <a:cubicBezTo>
                    <a:pt x="262" y="4162"/>
                    <a:pt x="262" y="4165"/>
                    <a:pt x="265" y="4166"/>
                  </a:cubicBezTo>
                  <a:lnTo>
                    <a:pt x="324" y="4242"/>
                  </a:lnTo>
                  <a:cubicBezTo>
                    <a:pt x="342" y="4258"/>
                    <a:pt x="360" y="4278"/>
                    <a:pt x="380" y="4295"/>
                  </a:cubicBezTo>
                  <a:cubicBezTo>
                    <a:pt x="403" y="4317"/>
                    <a:pt x="428" y="4334"/>
                    <a:pt x="453" y="4350"/>
                  </a:cubicBezTo>
                  <a:cubicBezTo>
                    <a:pt x="472" y="4357"/>
                    <a:pt x="490" y="4364"/>
                    <a:pt x="509" y="4370"/>
                  </a:cubicBezTo>
                  <a:cubicBezTo>
                    <a:pt x="525" y="4372"/>
                    <a:pt x="540" y="4373"/>
                    <a:pt x="558" y="4373"/>
                  </a:cubicBezTo>
                  <a:lnTo>
                    <a:pt x="559" y="4373"/>
                  </a:lnTo>
                  <a:cubicBezTo>
                    <a:pt x="575" y="4372"/>
                    <a:pt x="591" y="4367"/>
                    <a:pt x="605" y="4363"/>
                  </a:cubicBezTo>
                  <a:cubicBezTo>
                    <a:pt x="607" y="4363"/>
                    <a:pt x="607" y="4363"/>
                    <a:pt x="609" y="4360"/>
                  </a:cubicBezTo>
                  <a:cubicBezTo>
                    <a:pt x="631" y="4351"/>
                    <a:pt x="650" y="4343"/>
                    <a:pt x="671" y="4330"/>
                  </a:cubicBezTo>
                  <a:cubicBezTo>
                    <a:pt x="726" y="4294"/>
                    <a:pt x="772" y="4249"/>
                    <a:pt x="818" y="4201"/>
                  </a:cubicBezTo>
                  <a:lnTo>
                    <a:pt x="818" y="4201"/>
                  </a:lnTo>
                  <a:cubicBezTo>
                    <a:pt x="812" y="4208"/>
                    <a:pt x="808" y="4214"/>
                    <a:pt x="803" y="4219"/>
                  </a:cubicBezTo>
                  <a:cubicBezTo>
                    <a:pt x="961" y="4035"/>
                    <a:pt x="1073" y="3820"/>
                    <a:pt x="1178" y="3605"/>
                  </a:cubicBezTo>
                  <a:lnTo>
                    <a:pt x="1178" y="3605"/>
                  </a:lnTo>
                  <a:cubicBezTo>
                    <a:pt x="1178" y="3606"/>
                    <a:pt x="1177" y="3609"/>
                    <a:pt x="1177" y="3610"/>
                  </a:cubicBezTo>
                  <a:cubicBezTo>
                    <a:pt x="1274" y="3403"/>
                    <a:pt x="1365" y="3195"/>
                    <a:pt x="1454" y="2987"/>
                  </a:cubicBezTo>
                  <a:cubicBezTo>
                    <a:pt x="1530" y="2815"/>
                    <a:pt x="1602" y="2641"/>
                    <a:pt x="1688" y="2476"/>
                  </a:cubicBezTo>
                  <a:cubicBezTo>
                    <a:pt x="1723" y="2410"/>
                    <a:pt x="1756" y="2345"/>
                    <a:pt x="1799" y="2283"/>
                  </a:cubicBezTo>
                  <a:cubicBezTo>
                    <a:pt x="1817" y="2256"/>
                    <a:pt x="1837" y="2230"/>
                    <a:pt x="1862" y="2204"/>
                  </a:cubicBezTo>
                  <a:cubicBezTo>
                    <a:pt x="1896" y="2165"/>
                    <a:pt x="1939" y="2131"/>
                    <a:pt x="1981" y="2098"/>
                  </a:cubicBezTo>
                  <a:cubicBezTo>
                    <a:pt x="2139" y="1979"/>
                    <a:pt x="2307" y="1874"/>
                    <a:pt x="2479" y="1780"/>
                  </a:cubicBezTo>
                  <a:cubicBezTo>
                    <a:pt x="2642" y="1689"/>
                    <a:pt x="2804" y="1602"/>
                    <a:pt x="2959" y="1500"/>
                  </a:cubicBezTo>
                  <a:cubicBezTo>
                    <a:pt x="3051" y="1436"/>
                    <a:pt x="3142" y="1368"/>
                    <a:pt x="3223" y="1289"/>
                  </a:cubicBezTo>
                  <a:cubicBezTo>
                    <a:pt x="3275" y="1239"/>
                    <a:pt x="3324" y="1186"/>
                    <a:pt x="3371" y="1133"/>
                  </a:cubicBezTo>
                  <a:lnTo>
                    <a:pt x="3371" y="1134"/>
                  </a:lnTo>
                  <a:cubicBezTo>
                    <a:pt x="3371" y="1133"/>
                    <a:pt x="3374" y="1131"/>
                    <a:pt x="3374" y="1131"/>
                  </a:cubicBezTo>
                  <a:lnTo>
                    <a:pt x="3381" y="1124"/>
                  </a:lnTo>
                  <a:cubicBezTo>
                    <a:pt x="3486" y="998"/>
                    <a:pt x="3590" y="867"/>
                    <a:pt x="3695" y="741"/>
                  </a:cubicBezTo>
                  <a:cubicBezTo>
                    <a:pt x="3791" y="630"/>
                    <a:pt x="3893" y="524"/>
                    <a:pt x="4016" y="446"/>
                  </a:cubicBezTo>
                  <a:cubicBezTo>
                    <a:pt x="4071" y="413"/>
                    <a:pt x="4125" y="384"/>
                    <a:pt x="4186" y="363"/>
                  </a:cubicBezTo>
                  <a:cubicBezTo>
                    <a:pt x="3881" y="226"/>
                    <a:pt x="3568" y="109"/>
                    <a:pt x="3235" y="43"/>
                  </a:cubicBezTo>
                  <a:cubicBezTo>
                    <a:pt x="3090" y="15"/>
                    <a:pt x="2943" y="1"/>
                    <a:pt x="2770" y="1"/>
                  </a:cubicBezTo>
                  <a:close/>
                </a:path>
              </a:pathLst>
            </a:custGeom>
            <a:solidFill>
              <a:srgbClr val="BCC4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42" name="Google Shape;4442;p16"/>
            <p:cNvSpPr/>
            <p:nvPr/>
          </p:nvSpPr>
          <p:spPr>
            <a:xfrm>
              <a:off x="4154775" y="249575"/>
              <a:ext cx="75" cy="125"/>
            </a:xfrm>
            <a:custGeom>
              <a:avLst/>
              <a:gdLst/>
              <a:ahLst/>
              <a:cxnLst/>
              <a:rect l="l" t="t" r="r" b="b"/>
              <a:pathLst>
                <a:path w="3" h="5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  <a:moveTo>
                    <a:pt x="1" y="1"/>
                  </a:moveTo>
                  <a:cubicBezTo>
                    <a:pt x="1" y="2"/>
                    <a:pt x="1" y="3"/>
                    <a:pt x="2" y="5"/>
                  </a:cubicBezTo>
                  <a:cubicBezTo>
                    <a:pt x="2" y="2"/>
                    <a:pt x="1" y="2"/>
                    <a:pt x="1" y="1"/>
                  </a:cubicBezTo>
                  <a:close/>
                </a:path>
              </a:pathLst>
            </a:custGeom>
            <a:solidFill>
              <a:srgbClr val="BCC4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43" name="Google Shape;4443;p16"/>
            <p:cNvSpPr/>
            <p:nvPr/>
          </p:nvSpPr>
          <p:spPr>
            <a:xfrm>
              <a:off x="4154625" y="249425"/>
              <a:ext cx="150" cy="150"/>
            </a:xfrm>
            <a:custGeom>
              <a:avLst/>
              <a:gdLst/>
              <a:ahLst/>
              <a:cxnLst/>
              <a:rect l="l" t="t" r="r" b="b"/>
              <a:pathLst>
                <a:path w="6" h="6" extrusionOk="0">
                  <a:moveTo>
                    <a:pt x="1" y="1"/>
                  </a:moveTo>
                  <a:lnTo>
                    <a:pt x="3" y="3"/>
                  </a:lnTo>
                  <a:lnTo>
                    <a:pt x="3" y="3"/>
                  </a:lnTo>
                  <a:cubicBezTo>
                    <a:pt x="2" y="2"/>
                    <a:pt x="2" y="1"/>
                    <a:pt x="1" y="1"/>
                  </a:cubicBezTo>
                  <a:close/>
                  <a:moveTo>
                    <a:pt x="3" y="3"/>
                  </a:moveTo>
                  <a:cubicBezTo>
                    <a:pt x="3" y="3"/>
                    <a:pt x="4" y="5"/>
                    <a:pt x="5" y="5"/>
                  </a:cubicBezTo>
                  <a:lnTo>
                    <a:pt x="3" y="3"/>
                  </a:lnTo>
                  <a:close/>
                </a:path>
              </a:pathLst>
            </a:custGeom>
            <a:solidFill>
              <a:srgbClr val="BCC4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44" name="Google Shape;4444;p16"/>
            <p:cNvSpPr/>
            <p:nvPr/>
          </p:nvSpPr>
          <p:spPr>
            <a:xfrm>
              <a:off x="4154575" y="249250"/>
              <a:ext cx="75" cy="150"/>
            </a:xfrm>
            <a:custGeom>
              <a:avLst/>
              <a:gdLst/>
              <a:ahLst/>
              <a:cxnLst/>
              <a:rect l="l" t="t" r="r" b="b"/>
              <a:pathLst>
                <a:path w="3" h="6" extrusionOk="0">
                  <a:moveTo>
                    <a:pt x="3" y="5"/>
                  </a:moveTo>
                  <a:lnTo>
                    <a:pt x="0" y="1"/>
                  </a:lnTo>
                  <a:lnTo>
                    <a:pt x="3" y="5"/>
                  </a:lnTo>
                  <a:lnTo>
                    <a:pt x="3" y="5"/>
                  </a:lnTo>
                  <a:close/>
                </a:path>
              </a:pathLst>
            </a:custGeom>
            <a:solidFill>
              <a:srgbClr val="BCC4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45" name="Google Shape;4445;p16"/>
            <p:cNvSpPr/>
            <p:nvPr/>
          </p:nvSpPr>
          <p:spPr>
            <a:xfrm>
              <a:off x="4162150" y="254775"/>
              <a:ext cx="275" cy="25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3" y="0"/>
                  </a:moveTo>
                  <a:cubicBezTo>
                    <a:pt x="2" y="0"/>
                    <a:pt x="1" y="0"/>
                    <a:pt x="0" y="1"/>
                  </a:cubicBezTo>
                  <a:cubicBezTo>
                    <a:pt x="2" y="1"/>
                    <a:pt x="3" y="1"/>
                    <a:pt x="5" y="0"/>
                  </a:cubicBezTo>
                  <a:lnTo>
                    <a:pt x="5" y="0"/>
                  </a:lnTo>
                  <a:cubicBezTo>
                    <a:pt x="7" y="1"/>
                    <a:pt x="9" y="1"/>
                    <a:pt x="10" y="1"/>
                  </a:cubicBezTo>
                  <a:cubicBezTo>
                    <a:pt x="9" y="0"/>
                    <a:pt x="7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lnTo>
                    <a:pt x="5" y="0"/>
                  </a:lnTo>
                  <a:cubicBezTo>
                    <a:pt x="4" y="0"/>
                    <a:pt x="4" y="0"/>
                    <a:pt x="3" y="0"/>
                  </a:cubicBezTo>
                  <a:close/>
                </a:path>
              </a:pathLst>
            </a:custGeom>
            <a:solidFill>
              <a:srgbClr val="BCC4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46" name="Google Shape;4446;p16"/>
            <p:cNvSpPr/>
            <p:nvPr/>
          </p:nvSpPr>
          <p:spPr>
            <a:xfrm>
              <a:off x="3444825" y="890425"/>
              <a:ext cx="78200" cy="181125"/>
            </a:xfrm>
            <a:custGeom>
              <a:avLst/>
              <a:gdLst/>
              <a:ahLst/>
              <a:cxnLst/>
              <a:rect l="l" t="t" r="r" b="b"/>
              <a:pathLst>
                <a:path w="3128" h="7245" extrusionOk="0">
                  <a:moveTo>
                    <a:pt x="3127" y="0"/>
                  </a:moveTo>
                  <a:cubicBezTo>
                    <a:pt x="2992" y="46"/>
                    <a:pt x="2857" y="107"/>
                    <a:pt x="2722" y="175"/>
                  </a:cubicBezTo>
                  <a:cubicBezTo>
                    <a:pt x="2633" y="219"/>
                    <a:pt x="2547" y="269"/>
                    <a:pt x="2462" y="322"/>
                  </a:cubicBezTo>
                  <a:cubicBezTo>
                    <a:pt x="2405" y="359"/>
                    <a:pt x="2349" y="398"/>
                    <a:pt x="2294" y="435"/>
                  </a:cubicBezTo>
                  <a:cubicBezTo>
                    <a:pt x="2107" y="568"/>
                    <a:pt x="1936" y="708"/>
                    <a:pt x="1771" y="865"/>
                  </a:cubicBezTo>
                  <a:cubicBezTo>
                    <a:pt x="1609" y="1019"/>
                    <a:pt x="1470" y="1169"/>
                    <a:pt x="1340" y="1325"/>
                  </a:cubicBezTo>
                  <a:cubicBezTo>
                    <a:pt x="1162" y="1543"/>
                    <a:pt x="1013" y="1751"/>
                    <a:pt x="888" y="1956"/>
                  </a:cubicBezTo>
                  <a:cubicBezTo>
                    <a:pt x="747" y="2183"/>
                    <a:pt x="622" y="2419"/>
                    <a:pt x="516" y="2657"/>
                  </a:cubicBezTo>
                  <a:cubicBezTo>
                    <a:pt x="410" y="2894"/>
                    <a:pt x="316" y="3146"/>
                    <a:pt x="247" y="3383"/>
                  </a:cubicBezTo>
                  <a:cubicBezTo>
                    <a:pt x="171" y="3631"/>
                    <a:pt x="114" y="3883"/>
                    <a:pt x="69" y="4151"/>
                  </a:cubicBezTo>
                  <a:cubicBezTo>
                    <a:pt x="33" y="4391"/>
                    <a:pt x="12" y="4611"/>
                    <a:pt x="6" y="4829"/>
                  </a:cubicBezTo>
                  <a:cubicBezTo>
                    <a:pt x="0" y="5069"/>
                    <a:pt x="7" y="5297"/>
                    <a:pt x="29" y="5508"/>
                  </a:cubicBezTo>
                  <a:cubicBezTo>
                    <a:pt x="50" y="5707"/>
                    <a:pt x="84" y="5901"/>
                    <a:pt x="127" y="6082"/>
                  </a:cubicBezTo>
                  <a:cubicBezTo>
                    <a:pt x="170" y="6268"/>
                    <a:pt x="221" y="6439"/>
                    <a:pt x="283" y="6606"/>
                  </a:cubicBezTo>
                  <a:cubicBezTo>
                    <a:pt x="333" y="6739"/>
                    <a:pt x="394" y="6880"/>
                    <a:pt x="457" y="7006"/>
                  </a:cubicBezTo>
                  <a:cubicBezTo>
                    <a:pt x="500" y="7098"/>
                    <a:pt x="540" y="7172"/>
                    <a:pt x="580" y="7245"/>
                  </a:cubicBezTo>
                  <a:cubicBezTo>
                    <a:pt x="608" y="7200"/>
                    <a:pt x="621" y="7154"/>
                    <a:pt x="631" y="7111"/>
                  </a:cubicBezTo>
                  <a:cubicBezTo>
                    <a:pt x="651" y="7032"/>
                    <a:pt x="667" y="6953"/>
                    <a:pt x="681" y="6873"/>
                  </a:cubicBezTo>
                  <a:cubicBezTo>
                    <a:pt x="708" y="6685"/>
                    <a:pt x="723" y="6502"/>
                    <a:pt x="723" y="6316"/>
                  </a:cubicBezTo>
                  <a:cubicBezTo>
                    <a:pt x="723" y="6149"/>
                    <a:pt x="714" y="5980"/>
                    <a:pt x="701" y="5810"/>
                  </a:cubicBezTo>
                  <a:lnTo>
                    <a:pt x="674" y="5490"/>
                  </a:lnTo>
                  <a:cubicBezTo>
                    <a:pt x="652" y="5236"/>
                    <a:pt x="632" y="5016"/>
                    <a:pt x="629" y="4795"/>
                  </a:cubicBezTo>
                  <a:cubicBezTo>
                    <a:pt x="618" y="4413"/>
                    <a:pt x="645" y="4105"/>
                    <a:pt x="714" y="3825"/>
                  </a:cubicBezTo>
                  <a:cubicBezTo>
                    <a:pt x="780" y="3554"/>
                    <a:pt x="876" y="3275"/>
                    <a:pt x="1016" y="2978"/>
                  </a:cubicBezTo>
                  <a:cubicBezTo>
                    <a:pt x="1277" y="2413"/>
                    <a:pt x="1626" y="1857"/>
                    <a:pt x="2110" y="1225"/>
                  </a:cubicBezTo>
                  <a:cubicBezTo>
                    <a:pt x="2396" y="851"/>
                    <a:pt x="2719" y="463"/>
                    <a:pt x="3127" y="0"/>
                  </a:cubicBezTo>
                  <a:close/>
                </a:path>
              </a:pathLst>
            </a:custGeom>
            <a:solidFill>
              <a:srgbClr val="BCC4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47" name="Google Shape;4447;p16"/>
            <p:cNvSpPr/>
            <p:nvPr/>
          </p:nvSpPr>
          <p:spPr>
            <a:xfrm>
              <a:off x="3313500" y="-77425"/>
              <a:ext cx="1225950" cy="1046500"/>
            </a:xfrm>
            <a:custGeom>
              <a:avLst/>
              <a:gdLst/>
              <a:ahLst/>
              <a:cxnLst/>
              <a:rect l="l" t="t" r="r" b="b"/>
              <a:pathLst>
                <a:path w="49038" h="41860" extrusionOk="0">
                  <a:moveTo>
                    <a:pt x="31664" y="0"/>
                  </a:moveTo>
                  <a:cubicBezTo>
                    <a:pt x="31639" y="0"/>
                    <a:pt x="31612" y="10"/>
                    <a:pt x="31592" y="29"/>
                  </a:cubicBezTo>
                  <a:cubicBezTo>
                    <a:pt x="31575" y="46"/>
                    <a:pt x="31565" y="68"/>
                    <a:pt x="31565" y="91"/>
                  </a:cubicBezTo>
                  <a:cubicBezTo>
                    <a:pt x="31576" y="325"/>
                    <a:pt x="31601" y="548"/>
                    <a:pt x="31639" y="773"/>
                  </a:cubicBezTo>
                  <a:cubicBezTo>
                    <a:pt x="31675" y="1000"/>
                    <a:pt x="31734" y="1236"/>
                    <a:pt x="31816" y="1494"/>
                  </a:cubicBezTo>
                  <a:cubicBezTo>
                    <a:pt x="31941" y="1878"/>
                    <a:pt x="32109" y="2280"/>
                    <a:pt x="32366" y="2795"/>
                  </a:cubicBezTo>
                  <a:cubicBezTo>
                    <a:pt x="32455" y="2975"/>
                    <a:pt x="32552" y="3154"/>
                    <a:pt x="32646" y="3333"/>
                  </a:cubicBezTo>
                  <a:lnTo>
                    <a:pt x="32699" y="3433"/>
                  </a:lnTo>
                  <a:cubicBezTo>
                    <a:pt x="32813" y="3644"/>
                    <a:pt x="32926" y="3858"/>
                    <a:pt x="33036" y="4072"/>
                  </a:cubicBezTo>
                  <a:cubicBezTo>
                    <a:pt x="33248" y="4492"/>
                    <a:pt x="33442" y="4931"/>
                    <a:pt x="33610" y="5375"/>
                  </a:cubicBezTo>
                  <a:lnTo>
                    <a:pt x="33626" y="5418"/>
                  </a:lnTo>
                  <a:cubicBezTo>
                    <a:pt x="33198" y="5318"/>
                    <a:pt x="32761" y="5250"/>
                    <a:pt x="32350" y="5188"/>
                  </a:cubicBezTo>
                  <a:lnTo>
                    <a:pt x="31519" y="5065"/>
                  </a:lnTo>
                  <a:lnTo>
                    <a:pt x="30979" y="4984"/>
                  </a:lnTo>
                  <a:cubicBezTo>
                    <a:pt x="30012" y="4841"/>
                    <a:pt x="28982" y="4683"/>
                    <a:pt x="27935" y="4477"/>
                  </a:cubicBezTo>
                  <a:cubicBezTo>
                    <a:pt x="27433" y="4381"/>
                    <a:pt x="26928" y="4268"/>
                    <a:pt x="26437" y="4145"/>
                  </a:cubicBezTo>
                  <a:lnTo>
                    <a:pt x="26375" y="4130"/>
                  </a:lnTo>
                  <a:cubicBezTo>
                    <a:pt x="26157" y="4077"/>
                    <a:pt x="25942" y="4022"/>
                    <a:pt x="25729" y="3959"/>
                  </a:cubicBezTo>
                  <a:cubicBezTo>
                    <a:pt x="25473" y="3886"/>
                    <a:pt x="25222" y="3801"/>
                    <a:pt x="24971" y="3713"/>
                  </a:cubicBezTo>
                  <a:cubicBezTo>
                    <a:pt x="24777" y="3644"/>
                    <a:pt x="24587" y="3572"/>
                    <a:pt x="24398" y="3495"/>
                  </a:cubicBezTo>
                  <a:cubicBezTo>
                    <a:pt x="24201" y="3414"/>
                    <a:pt x="24000" y="3327"/>
                    <a:pt x="23800" y="3232"/>
                  </a:cubicBezTo>
                  <a:cubicBezTo>
                    <a:pt x="23781" y="3223"/>
                    <a:pt x="23763" y="3219"/>
                    <a:pt x="23745" y="3219"/>
                  </a:cubicBezTo>
                  <a:cubicBezTo>
                    <a:pt x="23708" y="3219"/>
                    <a:pt x="23674" y="3237"/>
                    <a:pt x="23655" y="3272"/>
                  </a:cubicBezTo>
                  <a:cubicBezTo>
                    <a:pt x="23634" y="3311"/>
                    <a:pt x="23639" y="3366"/>
                    <a:pt x="23665" y="3397"/>
                  </a:cubicBezTo>
                  <a:cubicBezTo>
                    <a:pt x="24079" y="3598"/>
                    <a:pt x="24502" y="3782"/>
                    <a:pt x="24965" y="3959"/>
                  </a:cubicBezTo>
                  <a:cubicBezTo>
                    <a:pt x="25195" y="4046"/>
                    <a:pt x="25427" y="4125"/>
                    <a:pt x="25659" y="4204"/>
                  </a:cubicBezTo>
                  <a:lnTo>
                    <a:pt x="25782" y="4246"/>
                  </a:lnTo>
                  <a:lnTo>
                    <a:pt x="25845" y="4268"/>
                  </a:lnTo>
                  <a:cubicBezTo>
                    <a:pt x="26016" y="4324"/>
                    <a:pt x="26186" y="4381"/>
                    <a:pt x="26357" y="4433"/>
                  </a:cubicBezTo>
                  <a:cubicBezTo>
                    <a:pt x="26743" y="4549"/>
                    <a:pt x="27163" y="4661"/>
                    <a:pt x="27721" y="4790"/>
                  </a:cubicBezTo>
                  <a:cubicBezTo>
                    <a:pt x="28145" y="4888"/>
                    <a:pt x="28605" y="4987"/>
                    <a:pt x="29165" y="5101"/>
                  </a:cubicBezTo>
                  <a:lnTo>
                    <a:pt x="29705" y="5207"/>
                  </a:lnTo>
                  <a:lnTo>
                    <a:pt x="30552" y="5375"/>
                  </a:lnTo>
                  <a:lnTo>
                    <a:pt x="30997" y="5465"/>
                  </a:lnTo>
                  <a:lnTo>
                    <a:pt x="31091" y="5483"/>
                  </a:lnTo>
                  <a:cubicBezTo>
                    <a:pt x="31359" y="5537"/>
                    <a:pt x="31625" y="5589"/>
                    <a:pt x="31892" y="5639"/>
                  </a:cubicBezTo>
                  <a:cubicBezTo>
                    <a:pt x="32368" y="5728"/>
                    <a:pt x="32774" y="5812"/>
                    <a:pt x="33135" y="5893"/>
                  </a:cubicBezTo>
                  <a:cubicBezTo>
                    <a:pt x="33597" y="6001"/>
                    <a:pt x="34002" y="6123"/>
                    <a:pt x="34371" y="6270"/>
                  </a:cubicBezTo>
                  <a:cubicBezTo>
                    <a:pt x="34746" y="6429"/>
                    <a:pt x="35066" y="6602"/>
                    <a:pt x="35352" y="6797"/>
                  </a:cubicBezTo>
                  <a:cubicBezTo>
                    <a:pt x="34933" y="6997"/>
                    <a:pt x="34486" y="7232"/>
                    <a:pt x="34024" y="7492"/>
                  </a:cubicBezTo>
                  <a:cubicBezTo>
                    <a:pt x="33396" y="7847"/>
                    <a:pt x="32751" y="8245"/>
                    <a:pt x="31991" y="8743"/>
                  </a:cubicBezTo>
                  <a:cubicBezTo>
                    <a:pt x="31280" y="9211"/>
                    <a:pt x="30602" y="9681"/>
                    <a:pt x="29978" y="10133"/>
                  </a:cubicBezTo>
                  <a:cubicBezTo>
                    <a:pt x="28783" y="11002"/>
                    <a:pt x="27593" y="11926"/>
                    <a:pt x="26444" y="12821"/>
                  </a:cubicBezTo>
                  <a:lnTo>
                    <a:pt x="25960" y="13197"/>
                  </a:lnTo>
                  <a:cubicBezTo>
                    <a:pt x="25235" y="13761"/>
                    <a:pt x="24534" y="14353"/>
                    <a:pt x="23879" y="14959"/>
                  </a:cubicBezTo>
                  <a:cubicBezTo>
                    <a:pt x="23272" y="15521"/>
                    <a:pt x="22664" y="16140"/>
                    <a:pt x="22018" y="16850"/>
                  </a:cubicBezTo>
                  <a:cubicBezTo>
                    <a:pt x="21539" y="17375"/>
                    <a:pt x="21071" y="17925"/>
                    <a:pt x="20626" y="18478"/>
                  </a:cubicBezTo>
                  <a:lnTo>
                    <a:pt x="20326" y="18284"/>
                  </a:lnTo>
                  <a:cubicBezTo>
                    <a:pt x="20194" y="18201"/>
                    <a:pt x="20064" y="18119"/>
                    <a:pt x="19931" y="18040"/>
                  </a:cubicBezTo>
                  <a:cubicBezTo>
                    <a:pt x="19685" y="17891"/>
                    <a:pt x="19431" y="17756"/>
                    <a:pt x="19172" y="17642"/>
                  </a:cubicBezTo>
                  <a:cubicBezTo>
                    <a:pt x="19086" y="17250"/>
                    <a:pt x="18882" y="16887"/>
                    <a:pt x="18684" y="16549"/>
                  </a:cubicBezTo>
                  <a:cubicBezTo>
                    <a:pt x="18480" y="16209"/>
                    <a:pt x="18239" y="15854"/>
                    <a:pt x="17944" y="15466"/>
                  </a:cubicBezTo>
                  <a:cubicBezTo>
                    <a:pt x="17855" y="15351"/>
                    <a:pt x="17768" y="15237"/>
                    <a:pt x="17680" y="15125"/>
                  </a:cubicBezTo>
                  <a:lnTo>
                    <a:pt x="17554" y="14962"/>
                  </a:lnTo>
                  <a:cubicBezTo>
                    <a:pt x="17177" y="14478"/>
                    <a:pt x="16788" y="13977"/>
                    <a:pt x="16465" y="13440"/>
                  </a:cubicBezTo>
                  <a:lnTo>
                    <a:pt x="16441" y="13410"/>
                  </a:lnTo>
                  <a:cubicBezTo>
                    <a:pt x="16178" y="12949"/>
                    <a:pt x="15991" y="12518"/>
                    <a:pt x="15869" y="12094"/>
                  </a:cubicBezTo>
                  <a:lnTo>
                    <a:pt x="15852" y="12036"/>
                  </a:lnTo>
                  <a:cubicBezTo>
                    <a:pt x="15844" y="12003"/>
                    <a:pt x="15834" y="11982"/>
                    <a:pt x="15819" y="11965"/>
                  </a:cubicBezTo>
                  <a:cubicBezTo>
                    <a:pt x="15779" y="11931"/>
                    <a:pt x="15745" y="11918"/>
                    <a:pt x="15712" y="11918"/>
                  </a:cubicBezTo>
                  <a:cubicBezTo>
                    <a:pt x="15707" y="11918"/>
                    <a:pt x="15702" y="11918"/>
                    <a:pt x="15697" y="11919"/>
                  </a:cubicBezTo>
                  <a:cubicBezTo>
                    <a:pt x="15658" y="11924"/>
                    <a:pt x="15619" y="11950"/>
                    <a:pt x="15596" y="11986"/>
                  </a:cubicBezTo>
                  <a:cubicBezTo>
                    <a:pt x="15576" y="12012"/>
                    <a:pt x="15570" y="12047"/>
                    <a:pt x="15579" y="12075"/>
                  </a:cubicBezTo>
                  <a:cubicBezTo>
                    <a:pt x="15691" y="12496"/>
                    <a:pt x="15855" y="12928"/>
                    <a:pt x="16064" y="13359"/>
                  </a:cubicBezTo>
                  <a:cubicBezTo>
                    <a:pt x="16285" y="13820"/>
                    <a:pt x="16551" y="14263"/>
                    <a:pt x="16782" y="14632"/>
                  </a:cubicBezTo>
                  <a:cubicBezTo>
                    <a:pt x="16999" y="14982"/>
                    <a:pt x="17229" y="15326"/>
                    <a:pt x="17457" y="15670"/>
                  </a:cubicBezTo>
                  <a:lnTo>
                    <a:pt x="17603" y="15889"/>
                  </a:lnTo>
                  <a:cubicBezTo>
                    <a:pt x="17857" y="16269"/>
                    <a:pt x="18127" y="16677"/>
                    <a:pt x="18380" y="17104"/>
                  </a:cubicBezTo>
                  <a:lnTo>
                    <a:pt x="18450" y="17223"/>
                  </a:lnTo>
                  <a:lnTo>
                    <a:pt x="18505" y="17315"/>
                  </a:lnTo>
                  <a:lnTo>
                    <a:pt x="18566" y="17423"/>
                  </a:lnTo>
                  <a:cubicBezTo>
                    <a:pt x="18176" y="17276"/>
                    <a:pt x="17726" y="17164"/>
                    <a:pt x="17157" y="17061"/>
                  </a:cubicBezTo>
                  <a:cubicBezTo>
                    <a:pt x="16688" y="16977"/>
                    <a:pt x="16202" y="16916"/>
                    <a:pt x="15734" y="16857"/>
                  </a:cubicBezTo>
                  <a:lnTo>
                    <a:pt x="15234" y="16793"/>
                  </a:lnTo>
                  <a:cubicBezTo>
                    <a:pt x="14822" y="16740"/>
                    <a:pt x="14514" y="16693"/>
                    <a:pt x="14240" y="16643"/>
                  </a:cubicBezTo>
                  <a:cubicBezTo>
                    <a:pt x="13927" y="16585"/>
                    <a:pt x="13584" y="16506"/>
                    <a:pt x="13193" y="16400"/>
                  </a:cubicBezTo>
                  <a:cubicBezTo>
                    <a:pt x="12473" y="16203"/>
                    <a:pt x="11755" y="15950"/>
                    <a:pt x="11060" y="15703"/>
                  </a:cubicBezTo>
                  <a:lnTo>
                    <a:pt x="11016" y="15688"/>
                  </a:lnTo>
                  <a:cubicBezTo>
                    <a:pt x="10323" y="15443"/>
                    <a:pt x="9541" y="15165"/>
                    <a:pt x="8761" y="14955"/>
                  </a:cubicBezTo>
                  <a:cubicBezTo>
                    <a:pt x="8755" y="14953"/>
                    <a:pt x="8748" y="14952"/>
                    <a:pt x="8742" y="14952"/>
                  </a:cubicBezTo>
                  <a:cubicBezTo>
                    <a:pt x="8707" y="14952"/>
                    <a:pt x="8672" y="14981"/>
                    <a:pt x="8660" y="15011"/>
                  </a:cubicBezTo>
                  <a:cubicBezTo>
                    <a:pt x="8646" y="15046"/>
                    <a:pt x="8653" y="15089"/>
                    <a:pt x="8676" y="15113"/>
                  </a:cubicBezTo>
                  <a:cubicBezTo>
                    <a:pt x="8685" y="15125"/>
                    <a:pt x="8697" y="15132"/>
                    <a:pt x="8712" y="15135"/>
                  </a:cubicBezTo>
                  <a:cubicBezTo>
                    <a:pt x="9531" y="15357"/>
                    <a:pt x="10333" y="15653"/>
                    <a:pt x="11109" y="15940"/>
                  </a:cubicBezTo>
                  <a:lnTo>
                    <a:pt x="11184" y="15968"/>
                  </a:lnTo>
                  <a:cubicBezTo>
                    <a:pt x="11873" y="16220"/>
                    <a:pt x="12586" y="16483"/>
                    <a:pt x="13302" y="16687"/>
                  </a:cubicBezTo>
                  <a:cubicBezTo>
                    <a:pt x="13676" y="16795"/>
                    <a:pt x="14061" y="16888"/>
                    <a:pt x="14444" y="16964"/>
                  </a:cubicBezTo>
                  <a:cubicBezTo>
                    <a:pt x="14797" y="17036"/>
                    <a:pt x="15155" y="17092"/>
                    <a:pt x="15508" y="17150"/>
                  </a:cubicBezTo>
                  <a:lnTo>
                    <a:pt x="15741" y="17186"/>
                  </a:lnTo>
                  <a:cubicBezTo>
                    <a:pt x="16376" y="17283"/>
                    <a:pt x="17034" y="17388"/>
                    <a:pt x="17666" y="17553"/>
                  </a:cubicBezTo>
                  <a:cubicBezTo>
                    <a:pt x="17946" y="17631"/>
                    <a:pt x="18216" y="17718"/>
                    <a:pt x="18473" y="17818"/>
                  </a:cubicBezTo>
                  <a:cubicBezTo>
                    <a:pt x="18750" y="17927"/>
                    <a:pt x="19033" y="18062"/>
                    <a:pt x="19315" y="18220"/>
                  </a:cubicBezTo>
                  <a:cubicBezTo>
                    <a:pt x="19477" y="18316"/>
                    <a:pt x="19635" y="18424"/>
                    <a:pt x="19791" y="18536"/>
                  </a:cubicBezTo>
                  <a:lnTo>
                    <a:pt x="20001" y="18679"/>
                  </a:lnTo>
                  <a:cubicBezTo>
                    <a:pt x="20105" y="18748"/>
                    <a:pt x="20211" y="18813"/>
                    <a:pt x="20323" y="18875"/>
                  </a:cubicBezTo>
                  <a:cubicBezTo>
                    <a:pt x="19823" y="19495"/>
                    <a:pt x="19297" y="20209"/>
                    <a:pt x="18759" y="20985"/>
                  </a:cubicBezTo>
                  <a:cubicBezTo>
                    <a:pt x="18069" y="21973"/>
                    <a:pt x="17364" y="23072"/>
                    <a:pt x="16469" y="24544"/>
                  </a:cubicBezTo>
                  <a:cubicBezTo>
                    <a:pt x="16351" y="24449"/>
                    <a:pt x="16202" y="24363"/>
                    <a:pt x="16031" y="24290"/>
                  </a:cubicBezTo>
                  <a:cubicBezTo>
                    <a:pt x="15865" y="24219"/>
                    <a:pt x="15684" y="24175"/>
                    <a:pt x="15544" y="24144"/>
                  </a:cubicBezTo>
                  <a:cubicBezTo>
                    <a:pt x="15405" y="24113"/>
                    <a:pt x="15247" y="24097"/>
                    <a:pt x="15052" y="24091"/>
                  </a:cubicBezTo>
                  <a:cubicBezTo>
                    <a:pt x="15021" y="24091"/>
                    <a:pt x="14991" y="24090"/>
                    <a:pt x="14960" y="24090"/>
                  </a:cubicBezTo>
                  <a:cubicBezTo>
                    <a:pt x="14664" y="24090"/>
                    <a:pt x="14362" y="24122"/>
                    <a:pt x="14062" y="24182"/>
                  </a:cubicBezTo>
                  <a:cubicBezTo>
                    <a:pt x="13742" y="24246"/>
                    <a:pt x="13416" y="24343"/>
                    <a:pt x="13062" y="24478"/>
                  </a:cubicBezTo>
                  <a:cubicBezTo>
                    <a:pt x="12817" y="24571"/>
                    <a:pt x="12555" y="24686"/>
                    <a:pt x="12242" y="24841"/>
                  </a:cubicBezTo>
                  <a:lnTo>
                    <a:pt x="12087" y="24916"/>
                  </a:lnTo>
                  <a:lnTo>
                    <a:pt x="12045" y="24936"/>
                  </a:lnTo>
                  <a:cubicBezTo>
                    <a:pt x="11747" y="25082"/>
                    <a:pt x="11445" y="25229"/>
                    <a:pt x="11142" y="25368"/>
                  </a:cubicBezTo>
                  <a:cubicBezTo>
                    <a:pt x="10421" y="25700"/>
                    <a:pt x="9742" y="25954"/>
                    <a:pt x="9067" y="26142"/>
                  </a:cubicBezTo>
                  <a:cubicBezTo>
                    <a:pt x="8202" y="26375"/>
                    <a:pt x="7268" y="26510"/>
                    <a:pt x="6293" y="26545"/>
                  </a:cubicBezTo>
                  <a:cubicBezTo>
                    <a:pt x="6270" y="26545"/>
                    <a:pt x="6247" y="26557"/>
                    <a:pt x="6228" y="26579"/>
                  </a:cubicBezTo>
                  <a:cubicBezTo>
                    <a:pt x="6207" y="26603"/>
                    <a:pt x="6197" y="26636"/>
                    <a:pt x="6203" y="26665"/>
                  </a:cubicBezTo>
                  <a:cubicBezTo>
                    <a:pt x="6204" y="26687"/>
                    <a:pt x="6213" y="26704"/>
                    <a:pt x="6226" y="26718"/>
                  </a:cubicBezTo>
                  <a:cubicBezTo>
                    <a:pt x="6247" y="26741"/>
                    <a:pt x="6280" y="26754"/>
                    <a:pt x="6319" y="26754"/>
                  </a:cubicBezTo>
                  <a:cubicBezTo>
                    <a:pt x="7039" y="26730"/>
                    <a:pt x="7676" y="26677"/>
                    <a:pt x="8267" y="26590"/>
                  </a:cubicBezTo>
                  <a:cubicBezTo>
                    <a:pt x="8815" y="26511"/>
                    <a:pt x="9385" y="26397"/>
                    <a:pt x="10005" y="26236"/>
                  </a:cubicBezTo>
                  <a:cubicBezTo>
                    <a:pt x="10565" y="26091"/>
                    <a:pt x="11143" y="25918"/>
                    <a:pt x="11777" y="25711"/>
                  </a:cubicBezTo>
                  <a:cubicBezTo>
                    <a:pt x="11965" y="25650"/>
                    <a:pt x="12150" y="25585"/>
                    <a:pt x="12337" y="25520"/>
                  </a:cubicBezTo>
                  <a:cubicBezTo>
                    <a:pt x="12669" y="25406"/>
                    <a:pt x="12993" y="25291"/>
                    <a:pt x="13321" y="25197"/>
                  </a:cubicBezTo>
                  <a:lnTo>
                    <a:pt x="13364" y="25186"/>
                  </a:lnTo>
                  <a:cubicBezTo>
                    <a:pt x="13969" y="25023"/>
                    <a:pt x="14441" y="24946"/>
                    <a:pt x="14899" y="24936"/>
                  </a:cubicBezTo>
                  <a:cubicBezTo>
                    <a:pt x="15191" y="24937"/>
                    <a:pt x="15478" y="24975"/>
                    <a:pt x="15750" y="25044"/>
                  </a:cubicBezTo>
                  <a:cubicBezTo>
                    <a:pt x="15856" y="25074"/>
                    <a:pt x="15959" y="25110"/>
                    <a:pt x="16063" y="25151"/>
                  </a:cubicBezTo>
                  <a:lnTo>
                    <a:pt x="16103" y="25169"/>
                  </a:lnTo>
                  <a:lnTo>
                    <a:pt x="15905" y="25485"/>
                  </a:lnTo>
                  <a:cubicBezTo>
                    <a:pt x="15773" y="25703"/>
                    <a:pt x="15646" y="25921"/>
                    <a:pt x="15518" y="26142"/>
                  </a:cubicBezTo>
                  <a:lnTo>
                    <a:pt x="15478" y="26210"/>
                  </a:lnTo>
                  <a:cubicBezTo>
                    <a:pt x="15325" y="26478"/>
                    <a:pt x="15168" y="26744"/>
                    <a:pt x="15010" y="27010"/>
                  </a:cubicBezTo>
                  <a:cubicBezTo>
                    <a:pt x="14695" y="27534"/>
                    <a:pt x="14362" y="28058"/>
                    <a:pt x="13989" y="28614"/>
                  </a:cubicBezTo>
                  <a:cubicBezTo>
                    <a:pt x="13309" y="29627"/>
                    <a:pt x="12555" y="30615"/>
                    <a:pt x="11750" y="31546"/>
                  </a:cubicBezTo>
                  <a:cubicBezTo>
                    <a:pt x="11007" y="32392"/>
                    <a:pt x="10161" y="33239"/>
                    <a:pt x="9238" y="34059"/>
                  </a:cubicBezTo>
                  <a:cubicBezTo>
                    <a:pt x="9139" y="34050"/>
                    <a:pt x="9039" y="34046"/>
                    <a:pt x="8938" y="34046"/>
                  </a:cubicBezTo>
                  <a:cubicBezTo>
                    <a:pt x="8767" y="34046"/>
                    <a:pt x="8594" y="34056"/>
                    <a:pt x="8425" y="34066"/>
                  </a:cubicBezTo>
                  <a:lnTo>
                    <a:pt x="8294" y="34076"/>
                  </a:lnTo>
                  <a:cubicBezTo>
                    <a:pt x="7969" y="34098"/>
                    <a:pt x="7646" y="34117"/>
                    <a:pt x="7320" y="34128"/>
                  </a:cubicBezTo>
                  <a:cubicBezTo>
                    <a:pt x="7185" y="34132"/>
                    <a:pt x="7049" y="34135"/>
                    <a:pt x="6914" y="34135"/>
                  </a:cubicBezTo>
                  <a:cubicBezTo>
                    <a:pt x="6723" y="34135"/>
                    <a:pt x="6533" y="34130"/>
                    <a:pt x="6346" y="34121"/>
                  </a:cubicBezTo>
                  <a:cubicBezTo>
                    <a:pt x="5999" y="34102"/>
                    <a:pt x="5696" y="34066"/>
                    <a:pt x="5417" y="34013"/>
                  </a:cubicBezTo>
                  <a:cubicBezTo>
                    <a:pt x="4990" y="33927"/>
                    <a:pt x="4547" y="33791"/>
                    <a:pt x="4058" y="33597"/>
                  </a:cubicBezTo>
                  <a:cubicBezTo>
                    <a:pt x="3663" y="33439"/>
                    <a:pt x="3260" y="33241"/>
                    <a:pt x="2935" y="33083"/>
                  </a:cubicBezTo>
                  <a:lnTo>
                    <a:pt x="2750" y="32995"/>
                  </a:lnTo>
                  <a:cubicBezTo>
                    <a:pt x="2335" y="32795"/>
                    <a:pt x="1894" y="32590"/>
                    <a:pt x="1443" y="32422"/>
                  </a:cubicBezTo>
                  <a:cubicBezTo>
                    <a:pt x="979" y="32252"/>
                    <a:pt x="541" y="32140"/>
                    <a:pt x="106" y="32080"/>
                  </a:cubicBezTo>
                  <a:cubicBezTo>
                    <a:pt x="102" y="32080"/>
                    <a:pt x="98" y="32079"/>
                    <a:pt x="95" y="32079"/>
                  </a:cubicBezTo>
                  <a:cubicBezTo>
                    <a:pt x="76" y="32079"/>
                    <a:pt x="57" y="32085"/>
                    <a:pt x="42" y="32099"/>
                  </a:cubicBezTo>
                  <a:cubicBezTo>
                    <a:pt x="21" y="32116"/>
                    <a:pt x="6" y="32142"/>
                    <a:pt x="2" y="32169"/>
                  </a:cubicBezTo>
                  <a:cubicBezTo>
                    <a:pt x="1" y="32195"/>
                    <a:pt x="8" y="32218"/>
                    <a:pt x="24" y="32235"/>
                  </a:cubicBezTo>
                  <a:cubicBezTo>
                    <a:pt x="41" y="32254"/>
                    <a:pt x="62" y="32264"/>
                    <a:pt x="91" y="32270"/>
                  </a:cubicBezTo>
                  <a:cubicBezTo>
                    <a:pt x="174" y="32281"/>
                    <a:pt x="258" y="32295"/>
                    <a:pt x="343" y="32310"/>
                  </a:cubicBezTo>
                  <a:cubicBezTo>
                    <a:pt x="640" y="32369"/>
                    <a:pt x="953" y="32461"/>
                    <a:pt x="1276" y="32580"/>
                  </a:cubicBezTo>
                  <a:cubicBezTo>
                    <a:pt x="1624" y="32712"/>
                    <a:pt x="1953" y="32866"/>
                    <a:pt x="2228" y="32999"/>
                  </a:cubicBezTo>
                  <a:cubicBezTo>
                    <a:pt x="2440" y="33103"/>
                    <a:pt x="2671" y="33222"/>
                    <a:pt x="2903" y="33340"/>
                  </a:cubicBezTo>
                  <a:lnTo>
                    <a:pt x="3008" y="33394"/>
                  </a:lnTo>
                  <a:cubicBezTo>
                    <a:pt x="3261" y="33523"/>
                    <a:pt x="3512" y="33650"/>
                    <a:pt x="3768" y="33772"/>
                  </a:cubicBezTo>
                  <a:cubicBezTo>
                    <a:pt x="4022" y="33893"/>
                    <a:pt x="4295" y="34020"/>
                    <a:pt x="4581" y="34130"/>
                  </a:cubicBezTo>
                  <a:cubicBezTo>
                    <a:pt x="4850" y="34234"/>
                    <a:pt x="5137" y="34321"/>
                    <a:pt x="5431" y="34385"/>
                  </a:cubicBezTo>
                  <a:cubicBezTo>
                    <a:pt x="5729" y="34450"/>
                    <a:pt x="6039" y="34494"/>
                    <a:pt x="6384" y="34525"/>
                  </a:cubicBezTo>
                  <a:cubicBezTo>
                    <a:pt x="6593" y="34540"/>
                    <a:pt x="6819" y="34548"/>
                    <a:pt x="7069" y="34548"/>
                  </a:cubicBezTo>
                  <a:cubicBezTo>
                    <a:pt x="7161" y="34548"/>
                    <a:pt x="7257" y="34547"/>
                    <a:pt x="7356" y="34545"/>
                  </a:cubicBezTo>
                  <a:cubicBezTo>
                    <a:pt x="7656" y="34537"/>
                    <a:pt x="7948" y="34516"/>
                    <a:pt x="8323" y="34483"/>
                  </a:cubicBezTo>
                  <a:cubicBezTo>
                    <a:pt x="8494" y="34469"/>
                    <a:pt x="8666" y="34453"/>
                    <a:pt x="8835" y="34430"/>
                  </a:cubicBezTo>
                  <a:lnTo>
                    <a:pt x="8835" y="34430"/>
                  </a:lnTo>
                  <a:cubicBezTo>
                    <a:pt x="7887" y="35227"/>
                    <a:pt x="6872" y="35994"/>
                    <a:pt x="5812" y="36702"/>
                  </a:cubicBezTo>
                  <a:cubicBezTo>
                    <a:pt x="4746" y="37410"/>
                    <a:pt x="3642" y="38052"/>
                    <a:pt x="2529" y="38615"/>
                  </a:cubicBezTo>
                  <a:cubicBezTo>
                    <a:pt x="2494" y="38631"/>
                    <a:pt x="2483" y="38658"/>
                    <a:pt x="2477" y="38677"/>
                  </a:cubicBezTo>
                  <a:cubicBezTo>
                    <a:pt x="2471" y="38711"/>
                    <a:pt x="2480" y="38747"/>
                    <a:pt x="2501" y="38773"/>
                  </a:cubicBezTo>
                  <a:cubicBezTo>
                    <a:pt x="2519" y="38793"/>
                    <a:pt x="2543" y="38803"/>
                    <a:pt x="2568" y="38803"/>
                  </a:cubicBezTo>
                  <a:cubicBezTo>
                    <a:pt x="2583" y="38803"/>
                    <a:pt x="2598" y="38799"/>
                    <a:pt x="2613" y="38792"/>
                  </a:cubicBezTo>
                  <a:cubicBezTo>
                    <a:pt x="3456" y="38368"/>
                    <a:pt x="4287" y="37919"/>
                    <a:pt x="5075" y="37452"/>
                  </a:cubicBezTo>
                  <a:cubicBezTo>
                    <a:pt x="5816" y="37009"/>
                    <a:pt x="6576" y="36514"/>
                    <a:pt x="7327" y="35982"/>
                  </a:cubicBezTo>
                  <a:cubicBezTo>
                    <a:pt x="8591" y="35090"/>
                    <a:pt x="9834" y="34062"/>
                    <a:pt x="11019" y="32927"/>
                  </a:cubicBezTo>
                  <a:lnTo>
                    <a:pt x="11019" y="32927"/>
                  </a:lnTo>
                  <a:cubicBezTo>
                    <a:pt x="11011" y="32993"/>
                    <a:pt x="11014" y="33064"/>
                    <a:pt x="11014" y="33133"/>
                  </a:cubicBezTo>
                  <a:lnTo>
                    <a:pt x="11016" y="33269"/>
                  </a:lnTo>
                  <a:cubicBezTo>
                    <a:pt x="11017" y="33503"/>
                    <a:pt x="11004" y="33753"/>
                    <a:pt x="10975" y="34030"/>
                  </a:cubicBezTo>
                  <a:lnTo>
                    <a:pt x="10983" y="34081"/>
                  </a:lnTo>
                  <a:lnTo>
                    <a:pt x="10980" y="34081"/>
                  </a:lnTo>
                  <a:cubicBezTo>
                    <a:pt x="10846" y="35115"/>
                    <a:pt x="10523" y="36096"/>
                    <a:pt x="10078" y="37251"/>
                  </a:cubicBezTo>
                  <a:cubicBezTo>
                    <a:pt x="9960" y="37554"/>
                    <a:pt x="9836" y="37863"/>
                    <a:pt x="9711" y="38171"/>
                  </a:cubicBezTo>
                  <a:cubicBezTo>
                    <a:pt x="9536" y="38609"/>
                    <a:pt x="9360" y="39047"/>
                    <a:pt x="9194" y="39487"/>
                  </a:cubicBezTo>
                  <a:cubicBezTo>
                    <a:pt x="8967" y="40095"/>
                    <a:pt x="8685" y="40896"/>
                    <a:pt x="8527" y="41729"/>
                  </a:cubicBezTo>
                  <a:cubicBezTo>
                    <a:pt x="8519" y="41763"/>
                    <a:pt x="8529" y="41801"/>
                    <a:pt x="8552" y="41827"/>
                  </a:cubicBezTo>
                  <a:cubicBezTo>
                    <a:pt x="8565" y="41841"/>
                    <a:pt x="8584" y="41854"/>
                    <a:pt x="8606" y="41857"/>
                  </a:cubicBezTo>
                  <a:cubicBezTo>
                    <a:pt x="8614" y="41859"/>
                    <a:pt x="8622" y="41860"/>
                    <a:pt x="8631" y="41860"/>
                  </a:cubicBezTo>
                  <a:cubicBezTo>
                    <a:pt x="8653" y="41860"/>
                    <a:pt x="8674" y="41854"/>
                    <a:pt x="8692" y="41842"/>
                  </a:cubicBezTo>
                  <a:cubicBezTo>
                    <a:pt x="8716" y="41828"/>
                    <a:pt x="8731" y="41805"/>
                    <a:pt x="8738" y="41779"/>
                  </a:cubicBezTo>
                  <a:cubicBezTo>
                    <a:pt x="8835" y="41265"/>
                    <a:pt x="8992" y="40735"/>
                    <a:pt x="9229" y="40118"/>
                  </a:cubicBezTo>
                  <a:cubicBezTo>
                    <a:pt x="9450" y="39546"/>
                    <a:pt x="9714" y="38977"/>
                    <a:pt x="9944" y="38474"/>
                  </a:cubicBezTo>
                  <a:lnTo>
                    <a:pt x="10048" y="38246"/>
                  </a:lnTo>
                  <a:cubicBezTo>
                    <a:pt x="10305" y="37689"/>
                    <a:pt x="10622" y="36995"/>
                    <a:pt x="10886" y="36307"/>
                  </a:cubicBezTo>
                  <a:cubicBezTo>
                    <a:pt x="11011" y="35981"/>
                    <a:pt x="11116" y="35679"/>
                    <a:pt x="11202" y="35388"/>
                  </a:cubicBezTo>
                  <a:cubicBezTo>
                    <a:pt x="11244" y="35434"/>
                    <a:pt x="11296" y="35473"/>
                    <a:pt x="11349" y="35514"/>
                  </a:cubicBezTo>
                  <a:cubicBezTo>
                    <a:pt x="11475" y="35609"/>
                    <a:pt x="11592" y="35702"/>
                    <a:pt x="11707" y="35800"/>
                  </a:cubicBezTo>
                  <a:cubicBezTo>
                    <a:pt x="11844" y="35924"/>
                    <a:pt x="11979" y="36053"/>
                    <a:pt x="12109" y="36189"/>
                  </a:cubicBezTo>
                  <a:cubicBezTo>
                    <a:pt x="12143" y="36224"/>
                    <a:pt x="12173" y="36260"/>
                    <a:pt x="12206" y="36296"/>
                  </a:cubicBezTo>
                  <a:cubicBezTo>
                    <a:pt x="12244" y="36339"/>
                    <a:pt x="12282" y="36383"/>
                    <a:pt x="12318" y="36428"/>
                  </a:cubicBezTo>
                  <a:lnTo>
                    <a:pt x="12448" y="36578"/>
                  </a:lnTo>
                  <a:lnTo>
                    <a:pt x="12577" y="36731"/>
                  </a:lnTo>
                  <a:cubicBezTo>
                    <a:pt x="12721" y="36903"/>
                    <a:pt x="12868" y="37073"/>
                    <a:pt x="13015" y="37239"/>
                  </a:cubicBezTo>
                  <a:cubicBezTo>
                    <a:pt x="13192" y="37440"/>
                    <a:pt x="13370" y="37638"/>
                    <a:pt x="13549" y="37834"/>
                  </a:cubicBezTo>
                  <a:cubicBezTo>
                    <a:pt x="14239" y="38584"/>
                    <a:pt x="14918" y="39213"/>
                    <a:pt x="15625" y="39758"/>
                  </a:cubicBezTo>
                  <a:cubicBezTo>
                    <a:pt x="15638" y="39770"/>
                    <a:pt x="15655" y="39776"/>
                    <a:pt x="15674" y="39776"/>
                  </a:cubicBezTo>
                  <a:cubicBezTo>
                    <a:pt x="15679" y="39776"/>
                    <a:pt x="15684" y="39775"/>
                    <a:pt x="15689" y="39774"/>
                  </a:cubicBezTo>
                  <a:cubicBezTo>
                    <a:pt x="15718" y="39768"/>
                    <a:pt x="15743" y="39753"/>
                    <a:pt x="15757" y="39731"/>
                  </a:cubicBezTo>
                  <a:cubicBezTo>
                    <a:pt x="15783" y="39695"/>
                    <a:pt x="15777" y="39651"/>
                    <a:pt x="15748" y="39616"/>
                  </a:cubicBezTo>
                  <a:cubicBezTo>
                    <a:pt x="15574" y="39478"/>
                    <a:pt x="15419" y="39351"/>
                    <a:pt x="15269" y="39221"/>
                  </a:cubicBezTo>
                  <a:cubicBezTo>
                    <a:pt x="14823" y="38833"/>
                    <a:pt x="14391" y="38403"/>
                    <a:pt x="13983" y="37940"/>
                  </a:cubicBezTo>
                  <a:cubicBezTo>
                    <a:pt x="13585" y="37485"/>
                    <a:pt x="13222" y="37015"/>
                    <a:pt x="12843" y="36458"/>
                  </a:cubicBezTo>
                  <a:lnTo>
                    <a:pt x="12726" y="36278"/>
                  </a:lnTo>
                  <a:cubicBezTo>
                    <a:pt x="12654" y="36169"/>
                    <a:pt x="12594" y="36077"/>
                    <a:pt x="12531" y="35984"/>
                  </a:cubicBezTo>
                  <a:cubicBezTo>
                    <a:pt x="12459" y="35882"/>
                    <a:pt x="12382" y="35783"/>
                    <a:pt x="12300" y="35688"/>
                  </a:cubicBezTo>
                  <a:cubicBezTo>
                    <a:pt x="12249" y="35631"/>
                    <a:pt x="12196" y="35574"/>
                    <a:pt x="12143" y="35520"/>
                  </a:cubicBezTo>
                  <a:cubicBezTo>
                    <a:pt x="12020" y="35399"/>
                    <a:pt x="11885" y="35287"/>
                    <a:pt x="11729" y="35182"/>
                  </a:cubicBezTo>
                  <a:cubicBezTo>
                    <a:pt x="11590" y="35083"/>
                    <a:pt x="11455" y="35010"/>
                    <a:pt x="11319" y="34957"/>
                  </a:cubicBezTo>
                  <a:cubicBezTo>
                    <a:pt x="11368" y="34785"/>
                    <a:pt x="11406" y="34598"/>
                    <a:pt x="11439" y="34407"/>
                  </a:cubicBezTo>
                  <a:cubicBezTo>
                    <a:pt x="11561" y="33676"/>
                    <a:pt x="11553" y="33067"/>
                    <a:pt x="11412" y="32542"/>
                  </a:cubicBezTo>
                  <a:lnTo>
                    <a:pt x="11524" y="32439"/>
                  </a:lnTo>
                  <a:cubicBezTo>
                    <a:pt x="12257" y="31704"/>
                    <a:pt x="12848" y="31077"/>
                    <a:pt x="13386" y="30466"/>
                  </a:cubicBezTo>
                  <a:cubicBezTo>
                    <a:pt x="14026" y="29726"/>
                    <a:pt x="14599" y="29015"/>
                    <a:pt x="15132" y="28291"/>
                  </a:cubicBezTo>
                  <a:cubicBezTo>
                    <a:pt x="15639" y="27599"/>
                    <a:pt x="16117" y="26866"/>
                    <a:pt x="16580" y="26157"/>
                  </a:cubicBezTo>
                  <a:lnTo>
                    <a:pt x="16688" y="25990"/>
                  </a:lnTo>
                  <a:lnTo>
                    <a:pt x="16892" y="25676"/>
                  </a:lnTo>
                  <a:cubicBezTo>
                    <a:pt x="17312" y="25031"/>
                    <a:pt x="17733" y="24386"/>
                    <a:pt x="18160" y="23744"/>
                  </a:cubicBezTo>
                  <a:cubicBezTo>
                    <a:pt x="19234" y="22134"/>
                    <a:pt x="20681" y="20037"/>
                    <a:pt x="22344" y="18109"/>
                  </a:cubicBezTo>
                  <a:lnTo>
                    <a:pt x="22378" y="18070"/>
                  </a:lnTo>
                  <a:cubicBezTo>
                    <a:pt x="23208" y="17128"/>
                    <a:pt x="24060" y="16255"/>
                    <a:pt x="24920" y="15474"/>
                  </a:cubicBezTo>
                  <a:lnTo>
                    <a:pt x="25037" y="15369"/>
                  </a:lnTo>
                  <a:lnTo>
                    <a:pt x="25037" y="15369"/>
                  </a:lnTo>
                  <a:cubicBezTo>
                    <a:pt x="25007" y="15637"/>
                    <a:pt x="25014" y="15945"/>
                    <a:pt x="25050" y="16278"/>
                  </a:cubicBezTo>
                  <a:cubicBezTo>
                    <a:pt x="25093" y="16686"/>
                    <a:pt x="25172" y="17095"/>
                    <a:pt x="25249" y="17492"/>
                  </a:cubicBezTo>
                  <a:lnTo>
                    <a:pt x="25262" y="17556"/>
                  </a:lnTo>
                  <a:cubicBezTo>
                    <a:pt x="25321" y="17861"/>
                    <a:pt x="25382" y="18174"/>
                    <a:pt x="25426" y="18487"/>
                  </a:cubicBezTo>
                  <a:cubicBezTo>
                    <a:pt x="25466" y="18816"/>
                    <a:pt x="25486" y="19149"/>
                    <a:pt x="25481" y="19484"/>
                  </a:cubicBezTo>
                  <a:cubicBezTo>
                    <a:pt x="25478" y="19817"/>
                    <a:pt x="25452" y="20185"/>
                    <a:pt x="25400" y="20607"/>
                  </a:cubicBezTo>
                  <a:cubicBezTo>
                    <a:pt x="25340" y="21082"/>
                    <a:pt x="25259" y="21568"/>
                    <a:pt x="25188" y="21994"/>
                  </a:cubicBezTo>
                  <a:lnTo>
                    <a:pt x="25175" y="22072"/>
                  </a:lnTo>
                  <a:cubicBezTo>
                    <a:pt x="25103" y="22504"/>
                    <a:pt x="25028" y="22954"/>
                    <a:pt x="24972" y="23398"/>
                  </a:cubicBezTo>
                  <a:cubicBezTo>
                    <a:pt x="24908" y="23905"/>
                    <a:pt x="24883" y="24374"/>
                    <a:pt x="24890" y="24830"/>
                  </a:cubicBezTo>
                  <a:cubicBezTo>
                    <a:pt x="24899" y="25301"/>
                    <a:pt x="24958" y="25798"/>
                    <a:pt x="25067" y="26309"/>
                  </a:cubicBezTo>
                  <a:cubicBezTo>
                    <a:pt x="25231" y="27086"/>
                    <a:pt x="25531" y="27886"/>
                    <a:pt x="26045" y="28899"/>
                  </a:cubicBezTo>
                  <a:cubicBezTo>
                    <a:pt x="26167" y="29140"/>
                    <a:pt x="26292" y="29380"/>
                    <a:pt x="26419" y="29618"/>
                  </a:cubicBezTo>
                  <a:lnTo>
                    <a:pt x="26490" y="29755"/>
                  </a:lnTo>
                  <a:cubicBezTo>
                    <a:pt x="26775" y="30293"/>
                    <a:pt x="27072" y="30852"/>
                    <a:pt x="27328" y="31422"/>
                  </a:cubicBezTo>
                  <a:cubicBezTo>
                    <a:pt x="27384" y="31546"/>
                    <a:pt x="27437" y="31672"/>
                    <a:pt x="27491" y="31800"/>
                  </a:cubicBezTo>
                  <a:lnTo>
                    <a:pt x="27526" y="31883"/>
                  </a:lnTo>
                  <a:cubicBezTo>
                    <a:pt x="27535" y="31903"/>
                    <a:pt x="27543" y="31918"/>
                    <a:pt x="27555" y="31931"/>
                  </a:cubicBezTo>
                  <a:cubicBezTo>
                    <a:pt x="27577" y="31957"/>
                    <a:pt x="27607" y="31971"/>
                    <a:pt x="27639" y="31971"/>
                  </a:cubicBezTo>
                  <a:cubicBezTo>
                    <a:pt x="27649" y="31971"/>
                    <a:pt x="27660" y="31970"/>
                    <a:pt x="27671" y="31967"/>
                  </a:cubicBezTo>
                  <a:cubicBezTo>
                    <a:pt x="27701" y="31958"/>
                    <a:pt x="27733" y="31932"/>
                    <a:pt x="27750" y="31900"/>
                  </a:cubicBezTo>
                  <a:cubicBezTo>
                    <a:pt x="27763" y="31873"/>
                    <a:pt x="27764" y="31846"/>
                    <a:pt x="27756" y="31821"/>
                  </a:cubicBezTo>
                  <a:cubicBezTo>
                    <a:pt x="27500" y="31191"/>
                    <a:pt x="27201" y="30582"/>
                    <a:pt x="26865" y="29908"/>
                  </a:cubicBezTo>
                  <a:cubicBezTo>
                    <a:pt x="26551" y="29276"/>
                    <a:pt x="26240" y="28650"/>
                    <a:pt x="25978" y="28027"/>
                  </a:cubicBezTo>
                  <a:cubicBezTo>
                    <a:pt x="25664" y="27264"/>
                    <a:pt x="25463" y="26559"/>
                    <a:pt x="25366" y="25869"/>
                  </a:cubicBezTo>
                  <a:cubicBezTo>
                    <a:pt x="25324" y="25548"/>
                    <a:pt x="25307" y="25217"/>
                    <a:pt x="25310" y="24886"/>
                  </a:cubicBezTo>
                  <a:cubicBezTo>
                    <a:pt x="25313" y="24606"/>
                    <a:pt x="25334" y="24304"/>
                    <a:pt x="25379" y="23936"/>
                  </a:cubicBezTo>
                  <a:cubicBezTo>
                    <a:pt x="25445" y="23415"/>
                    <a:pt x="25537" y="22938"/>
                    <a:pt x="25653" y="22378"/>
                  </a:cubicBezTo>
                  <a:lnTo>
                    <a:pt x="25824" y="22586"/>
                  </a:lnTo>
                  <a:cubicBezTo>
                    <a:pt x="25969" y="22746"/>
                    <a:pt x="26133" y="22911"/>
                    <a:pt x="26312" y="23079"/>
                  </a:cubicBezTo>
                  <a:cubicBezTo>
                    <a:pt x="26588" y="23337"/>
                    <a:pt x="26890" y="23574"/>
                    <a:pt x="27206" y="23783"/>
                  </a:cubicBezTo>
                  <a:cubicBezTo>
                    <a:pt x="27497" y="23975"/>
                    <a:pt x="27822" y="24144"/>
                    <a:pt x="28174" y="24288"/>
                  </a:cubicBezTo>
                  <a:cubicBezTo>
                    <a:pt x="28497" y="24419"/>
                    <a:pt x="28849" y="24521"/>
                    <a:pt x="29251" y="24598"/>
                  </a:cubicBezTo>
                  <a:cubicBezTo>
                    <a:pt x="29605" y="24666"/>
                    <a:pt x="29938" y="24698"/>
                    <a:pt x="30265" y="24698"/>
                  </a:cubicBezTo>
                  <a:cubicBezTo>
                    <a:pt x="30328" y="24698"/>
                    <a:pt x="30390" y="24697"/>
                    <a:pt x="30452" y="24695"/>
                  </a:cubicBezTo>
                  <a:cubicBezTo>
                    <a:pt x="30786" y="24680"/>
                    <a:pt x="31145" y="24626"/>
                    <a:pt x="31550" y="24522"/>
                  </a:cubicBezTo>
                  <a:cubicBezTo>
                    <a:pt x="31909" y="24432"/>
                    <a:pt x="32261" y="24311"/>
                    <a:pt x="32592" y="24195"/>
                  </a:cubicBezTo>
                  <a:lnTo>
                    <a:pt x="32875" y="24094"/>
                  </a:lnTo>
                  <a:lnTo>
                    <a:pt x="33014" y="24044"/>
                  </a:lnTo>
                  <a:lnTo>
                    <a:pt x="33077" y="24020"/>
                  </a:lnTo>
                  <a:cubicBezTo>
                    <a:pt x="33262" y="23953"/>
                    <a:pt x="33446" y="23886"/>
                    <a:pt x="33633" y="23823"/>
                  </a:cubicBezTo>
                  <a:cubicBezTo>
                    <a:pt x="34064" y="23679"/>
                    <a:pt x="34412" y="23586"/>
                    <a:pt x="34756" y="23520"/>
                  </a:cubicBezTo>
                  <a:cubicBezTo>
                    <a:pt x="34779" y="23515"/>
                    <a:pt x="34801" y="23501"/>
                    <a:pt x="34815" y="23479"/>
                  </a:cubicBezTo>
                  <a:cubicBezTo>
                    <a:pt x="34829" y="23458"/>
                    <a:pt x="34835" y="23431"/>
                    <a:pt x="34829" y="23408"/>
                  </a:cubicBezTo>
                  <a:cubicBezTo>
                    <a:pt x="34825" y="23390"/>
                    <a:pt x="34818" y="23373"/>
                    <a:pt x="34808" y="23363"/>
                  </a:cubicBezTo>
                  <a:cubicBezTo>
                    <a:pt x="34790" y="23342"/>
                    <a:pt x="34764" y="23331"/>
                    <a:pt x="34736" y="23331"/>
                  </a:cubicBezTo>
                  <a:cubicBezTo>
                    <a:pt x="34730" y="23331"/>
                    <a:pt x="34724" y="23332"/>
                    <a:pt x="34717" y="23333"/>
                  </a:cubicBezTo>
                  <a:cubicBezTo>
                    <a:pt x="34371" y="23399"/>
                    <a:pt x="34014" y="23492"/>
                    <a:pt x="33590" y="23627"/>
                  </a:cubicBezTo>
                  <a:cubicBezTo>
                    <a:pt x="33392" y="23689"/>
                    <a:pt x="33195" y="23757"/>
                    <a:pt x="33000" y="23824"/>
                  </a:cubicBezTo>
                  <a:lnTo>
                    <a:pt x="32879" y="23866"/>
                  </a:lnTo>
                  <a:lnTo>
                    <a:pt x="32497" y="23997"/>
                  </a:lnTo>
                  <a:cubicBezTo>
                    <a:pt x="32175" y="24104"/>
                    <a:pt x="31885" y="24190"/>
                    <a:pt x="31608" y="24256"/>
                  </a:cubicBezTo>
                  <a:cubicBezTo>
                    <a:pt x="31296" y="24331"/>
                    <a:pt x="30986" y="24379"/>
                    <a:pt x="30681" y="24397"/>
                  </a:cubicBezTo>
                  <a:cubicBezTo>
                    <a:pt x="30590" y="24401"/>
                    <a:pt x="30499" y="24403"/>
                    <a:pt x="30409" y="24403"/>
                  </a:cubicBezTo>
                  <a:cubicBezTo>
                    <a:pt x="30298" y="24403"/>
                    <a:pt x="30187" y="24400"/>
                    <a:pt x="30078" y="24393"/>
                  </a:cubicBezTo>
                  <a:cubicBezTo>
                    <a:pt x="29856" y="24379"/>
                    <a:pt x="29643" y="24341"/>
                    <a:pt x="29481" y="24311"/>
                  </a:cubicBezTo>
                  <a:cubicBezTo>
                    <a:pt x="29479" y="24311"/>
                    <a:pt x="29461" y="24310"/>
                    <a:pt x="29459" y="24310"/>
                  </a:cubicBezTo>
                  <a:lnTo>
                    <a:pt x="29439" y="24310"/>
                  </a:lnTo>
                  <a:cubicBezTo>
                    <a:pt x="28979" y="24203"/>
                    <a:pt x="28541" y="24055"/>
                    <a:pt x="28144" y="23867"/>
                  </a:cubicBezTo>
                  <a:cubicBezTo>
                    <a:pt x="27891" y="23742"/>
                    <a:pt x="27649" y="23602"/>
                    <a:pt x="27425" y="23449"/>
                  </a:cubicBezTo>
                  <a:cubicBezTo>
                    <a:pt x="27223" y="23311"/>
                    <a:pt x="27017" y="23151"/>
                    <a:pt x="26780" y="22949"/>
                  </a:cubicBezTo>
                  <a:lnTo>
                    <a:pt x="26743" y="22924"/>
                  </a:lnTo>
                  <a:cubicBezTo>
                    <a:pt x="26564" y="22760"/>
                    <a:pt x="26383" y="22588"/>
                    <a:pt x="26217" y="22415"/>
                  </a:cubicBezTo>
                  <a:lnTo>
                    <a:pt x="26133" y="22328"/>
                  </a:lnTo>
                  <a:cubicBezTo>
                    <a:pt x="26005" y="22194"/>
                    <a:pt x="25880" y="22063"/>
                    <a:pt x="25741" y="21943"/>
                  </a:cubicBezTo>
                  <a:cubicBezTo>
                    <a:pt x="25830" y="21530"/>
                    <a:pt x="25953" y="20906"/>
                    <a:pt x="26026" y="20271"/>
                  </a:cubicBezTo>
                  <a:cubicBezTo>
                    <a:pt x="26062" y="19959"/>
                    <a:pt x="26081" y="19652"/>
                    <a:pt x="26082" y="19356"/>
                  </a:cubicBezTo>
                  <a:cubicBezTo>
                    <a:pt x="26084" y="19112"/>
                    <a:pt x="26068" y="18847"/>
                    <a:pt x="26034" y="18526"/>
                  </a:cubicBezTo>
                  <a:cubicBezTo>
                    <a:pt x="25996" y="18159"/>
                    <a:pt x="25937" y="17777"/>
                    <a:pt x="25890" y="17470"/>
                  </a:cubicBezTo>
                  <a:cubicBezTo>
                    <a:pt x="25861" y="17288"/>
                    <a:pt x="25834" y="17102"/>
                    <a:pt x="25808" y="16917"/>
                  </a:cubicBezTo>
                  <a:cubicBezTo>
                    <a:pt x="25726" y="16320"/>
                    <a:pt x="25664" y="15679"/>
                    <a:pt x="25732" y="15043"/>
                  </a:cubicBezTo>
                  <a:cubicBezTo>
                    <a:pt x="25748" y="14928"/>
                    <a:pt x="25768" y="14816"/>
                    <a:pt x="25791" y="14702"/>
                  </a:cubicBezTo>
                  <a:cubicBezTo>
                    <a:pt x="25969" y="14557"/>
                    <a:pt x="26150" y="14408"/>
                    <a:pt x="26334" y="14263"/>
                  </a:cubicBezTo>
                  <a:cubicBezTo>
                    <a:pt x="26620" y="14034"/>
                    <a:pt x="26908" y="13807"/>
                    <a:pt x="27197" y="13583"/>
                  </a:cubicBezTo>
                  <a:lnTo>
                    <a:pt x="27527" y="13325"/>
                  </a:lnTo>
                  <a:lnTo>
                    <a:pt x="27823" y="13094"/>
                  </a:lnTo>
                  <a:lnTo>
                    <a:pt x="28401" y="12637"/>
                  </a:lnTo>
                  <a:cubicBezTo>
                    <a:pt x="29122" y="12065"/>
                    <a:pt x="29846" y="11494"/>
                    <a:pt x="30577" y="10933"/>
                  </a:cubicBezTo>
                  <a:cubicBezTo>
                    <a:pt x="31632" y="10122"/>
                    <a:pt x="32460" y="9519"/>
                    <a:pt x="33262" y="8980"/>
                  </a:cubicBezTo>
                  <a:lnTo>
                    <a:pt x="33262" y="8980"/>
                  </a:lnTo>
                  <a:lnTo>
                    <a:pt x="33198" y="9007"/>
                  </a:lnTo>
                  <a:cubicBezTo>
                    <a:pt x="34206" y="8354"/>
                    <a:pt x="35122" y="7809"/>
                    <a:pt x="36000" y="7356"/>
                  </a:cubicBezTo>
                  <a:cubicBezTo>
                    <a:pt x="37001" y="6837"/>
                    <a:pt x="38041" y="6395"/>
                    <a:pt x="39091" y="6044"/>
                  </a:cubicBezTo>
                  <a:cubicBezTo>
                    <a:pt x="39793" y="5819"/>
                    <a:pt x="40549" y="5618"/>
                    <a:pt x="41402" y="5434"/>
                  </a:cubicBezTo>
                  <a:lnTo>
                    <a:pt x="41773" y="5358"/>
                  </a:lnTo>
                  <a:lnTo>
                    <a:pt x="41773" y="5358"/>
                  </a:lnTo>
                  <a:cubicBezTo>
                    <a:pt x="41612" y="5530"/>
                    <a:pt x="41464" y="5733"/>
                    <a:pt x="41324" y="5949"/>
                  </a:cubicBezTo>
                  <a:cubicBezTo>
                    <a:pt x="40975" y="6500"/>
                    <a:pt x="40718" y="7143"/>
                    <a:pt x="40563" y="7868"/>
                  </a:cubicBezTo>
                  <a:cubicBezTo>
                    <a:pt x="40517" y="8090"/>
                    <a:pt x="40480" y="8311"/>
                    <a:pt x="40453" y="8522"/>
                  </a:cubicBezTo>
                  <a:lnTo>
                    <a:pt x="40415" y="8518"/>
                  </a:lnTo>
                  <a:cubicBezTo>
                    <a:pt x="40351" y="8519"/>
                    <a:pt x="40286" y="8532"/>
                    <a:pt x="40223" y="8543"/>
                  </a:cubicBezTo>
                  <a:cubicBezTo>
                    <a:pt x="40109" y="8565"/>
                    <a:pt x="39993" y="8599"/>
                    <a:pt x="39852" y="8655"/>
                  </a:cubicBezTo>
                  <a:cubicBezTo>
                    <a:pt x="39744" y="8699"/>
                    <a:pt x="39643" y="8752"/>
                    <a:pt x="39542" y="8806"/>
                  </a:cubicBezTo>
                  <a:cubicBezTo>
                    <a:pt x="39426" y="8867"/>
                    <a:pt x="39316" y="8943"/>
                    <a:pt x="39213" y="9015"/>
                  </a:cubicBezTo>
                  <a:cubicBezTo>
                    <a:pt x="39038" y="9139"/>
                    <a:pt x="38861" y="9290"/>
                    <a:pt x="38643" y="9504"/>
                  </a:cubicBezTo>
                  <a:cubicBezTo>
                    <a:pt x="38479" y="9664"/>
                    <a:pt x="38314" y="9849"/>
                    <a:pt x="38121" y="10083"/>
                  </a:cubicBezTo>
                  <a:cubicBezTo>
                    <a:pt x="37884" y="10372"/>
                    <a:pt x="37659" y="10679"/>
                    <a:pt x="37442" y="10977"/>
                  </a:cubicBezTo>
                  <a:cubicBezTo>
                    <a:pt x="37041" y="11524"/>
                    <a:pt x="36632" y="12082"/>
                    <a:pt x="36132" y="12549"/>
                  </a:cubicBezTo>
                  <a:cubicBezTo>
                    <a:pt x="36013" y="12661"/>
                    <a:pt x="35881" y="12766"/>
                    <a:pt x="35756" y="12857"/>
                  </a:cubicBezTo>
                  <a:cubicBezTo>
                    <a:pt x="35714" y="12887"/>
                    <a:pt x="35704" y="12946"/>
                    <a:pt x="35733" y="12992"/>
                  </a:cubicBezTo>
                  <a:cubicBezTo>
                    <a:pt x="35755" y="13017"/>
                    <a:pt x="35785" y="13030"/>
                    <a:pt x="35814" y="13030"/>
                  </a:cubicBezTo>
                  <a:cubicBezTo>
                    <a:pt x="35832" y="13030"/>
                    <a:pt x="35850" y="13025"/>
                    <a:pt x="35866" y="13015"/>
                  </a:cubicBezTo>
                  <a:cubicBezTo>
                    <a:pt x="36441" y="12604"/>
                    <a:pt x="36903" y="12061"/>
                    <a:pt x="37349" y="11535"/>
                  </a:cubicBezTo>
                  <a:lnTo>
                    <a:pt x="37502" y="11351"/>
                  </a:lnTo>
                  <a:cubicBezTo>
                    <a:pt x="37939" y="10837"/>
                    <a:pt x="38379" y="10316"/>
                    <a:pt x="38865" y="9861"/>
                  </a:cubicBezTo>
                  <a:cubicBezTo>
                    <a:pt x="39015" y="9721"/>
                    <a:pt x="39158" y="9602"/>
                    <a:pt x="39306" y="9490"/>
                  </a:cubicBezTo>
                  <a:cubicBezTo>
                    <a:pt x="39462" y="9372"/>
                    <a:pt x="39635" y="9262"/>
                    <a:pt x="39835" y="9152"/>
                  </a:cubicBezTo>
                  <a:cubicBezTo>
                    <a:pt x="39946" y="9096"/>
                    <a:pt x="40060" y="9045"/>
                    <a:pt x="40175" y="8999"/>
                  </a:cubicBezTo>
                  <a:cubicBezTo>
                    <a:pt x="40223" y="8980"/>
                    <a:pt x="40269" y="8963"/>
                    <a:pt x="40315" y="8946"/>
                  </a:cubicBezTo>
                  <a:lnTo>
                    <a:pt x="40348" y="8934"/>
                  </a:lnTo>
                  <a:lnTo>
                    <a:pt x="40398" y="8914"/>
                  </a:lnTo>
                  <a:lnTo>
                    <a:pt x="40398" y="8914"/>
                  </a:lnTo>
                  <a:cubicBezTo>
                    <a:pt x="40310" y="9987"/>
                    <a:pt x="40404" y="11086"/>
                    <a:pt x="40506" y="12120"/>
                  </a:cubicBezTo>
                  <a:cubicBezTo>
                    <a:pt x="40533" y="12403"/>
                    <a:pt x="40562" y="12684"/>
                    <a:pt x="40592" y="12966"/>
                  </a:cubicBezTo>
                  <a:cubicBezTo>
                    <a:pt x="40631" y="13325"/>
                    <a:pt x="40667" y="13682"/>
                    <a:pt x="40700" y="14042"/>
                  </a:cubicBezTo>
                  <a:cubicBezTo>
                    <a:pt x="40767" y="14765"/>
                    <a:pt x="40827" y="15621"/>
                    <a:pt x="40783" y="16472"/>
                  </a:cubicBezTo>
                  <a:cubicBezTo>
                    <a:pt x="40781" y="16498"/>
                    <a:pt x="40789" y="16521"/>
                    <a:pt x="40804" y="16539"/>
                  </a:cubicBezTo>
                  <a:cubicBezTo>
                    <a:pt x="40820" y="16558"/>
                    <a:pt x="40846" y="16569"/>
                    <a:pt x="40875" y="16572"/>
                  </a:cubicBezTo>
                  <a:cubicBezTo>
                    <a:pt x="40877" y="16572"/>
                    <a:pt x="40878" y="16572"/>
                    <a:pt x="40880" y="16572"/>
                  </a:cubicBezTo>
                  <a:cubicBezTo>
                    <a:pt x="40929" y="16572"/>
                    <a:pt x="40971" y="16532"/>
                    <a:pt x="40973" y="16483"/>
                  </a:cubicBezTo>
                  <a:cubicBezTo>
                    <a:pt x="41033" y="15377"/>
                    <a:pt x="40937" y="14253"/>
                    <a:pt x="40846" y="13167"/>
                  </a:cubicBezTo>
                  <a:lnTo>
                    <a:pt x="40793" y="12536"/>
                  </a:lnTo>
                  <a:cubicBezTo>
                    <a:pt x="40690" y="11249"/>
                    <a:pt x="40606" y="9879"/>
                    <a:pt x="40835" y="8549"/>
                  </a:cubicBezTo>
                  <a:cubicBezTo>
                    <a:pt x="40934" y="7990"/>
                    <a:pt x="41095" y="7459"/>
                    <a:pt x="41313" y="6975"/>
                  </a:cubicBezTo>
                  <a:cubicBezTo>
                    <a:pt x="41507" y="6558"/>
                    <a:pt x="41748" y="6166"/>
                    <a:pt x="42033" y="5810"/>
                  </a:cubicBezTo>
                  <a:cubicBezTo>
                    <a:pt x="42189" y="5621"/>
                    <a:pt x="42361" y="5437"/>
                    <a:pt x="42544" y="5260"/>
                  </a:cubicBezTo>
                  <a:lnTo>
                    <a:pt x="42603" y="5204"/>
                  </a:lnTo>
                  <a:cubicBezTo>
                    <a:pt x="43011" y="5135"/>
                    <a:pt x="43424" y="5068"/>
                    <a:pt x="43838" y="5002"/>
                  </a:cubicBezTo>
                  <a:cubicBezTo>
                    <a:pt x="44659" y="4874"/>
                    <a:pt x="45500" y="4743"/>
                    <a:pt x="46291" y="4540"/>
                  </a:cubicBezTo>
                  <a:cubicBezTo>
                    <a:pt x="46703" y="4433"/>
                    <a:pt x="47120" y="4302"/>
                    <a:pt x="47528" y="4151"/>
                  </a:cubicBezTo>
                  <a:cubicBezTo>
                    <a:pt x="47966" y="3989"/>
                    <a:pt x="48368" y="3794"/>
                    <a:pt x="48724" y="3572"/>
                  </a:cubicBezTo>
                  <a:cubicBezTo>
                    <a:pt x="48812" y="3529"/>
                    <a:pt x="48882" y="3466"/>
                    <a:pt x="48934" y="3386"/>
                  </a:cubicBezTo>
                  <a:cubicBezTo>
                    <a:pt x="49011" y="3271"/>
                    <a:pt x="49037" y="3127"/>
                    <a:pt x="49011" y="2992"/>
                  </a:cubicBezTo>
                  <a:cubicBezTo>
                    <a:pt x="48993" y="2902"/>
                    <a:pt x="48950" y="2815"/>
                    <a:pt x="48887" y="2744"/>
                  </a:cubicBezTo>
                  <a:cubicBezTo>
                    <a:pt x="48856" y="2709"/>
                    <a:pt x="48819" y="2676"/>
                    <a:pt x="48779" y="2650"/>
                  </a:cubicBezTo>
                  <a:cubicBezTo>
                    <a:pt x="48704" y="2601"/>
                    <a:pt x="48594" y="2560"/>
                    <a:pt x="48487" y="2560"/>
                  </a:cubicBezTo>
                  <a:cubicBezTo>
                    <a:pt x="48453" y="2560"/>
                    <a:pt x="48420" y="2564"/>
                    <a:pt x="48388" y="2573"/>
                  </a:cubicBezTo>
                  <a:cubicBezTo>
                    <a:pt x="48135" y="2645"/>
                    <a:pt x="47884" y="2722"/>
                    <a:pt x="47633" y="2798"/>
                  </a:cubicBezTo>
                  <a:lnTo>
                    <a:pt x="47226" y="2923"/>
                  </a:lnTo>
                  <a:lnTo>
                    <a:pt x="46709" y="3077"/>
                  </a:lnTo>
                  <a:cubicBezTo>
                    <a:pt x="46455" y="3154"/>
                    <a:pt x="46199" y="3233"/>
                    <a:pt x="45942" y="3308"/>
                  </a:cubicBezTo>
                  <a:lnTo>
                    <a:pt x="45873" y="3328"/>
                  </a:lnTo>
                  <a:cubicBezTo>
                    <a:pt x="45076" y="3559"/>
                    <a:pt x="44250" y="3801"/>
                    <a:pt x="43434" y="4019"/>
                  </a:cubicBezTo>
                  <a:cubicBezTo>
                    <a:pt x="43026" y="4127"/>
                    <a:pt x="42617" y="4230"/>
                    <a:pt x="42208" y="4331"/>
                  </a:cubicBezTo>
                  <a:cubicBezTo>
                    <a:pt x="41781" y="4436"/>
                    <a:pt x="41356" y="4543"/>
                    <a:pt x="40929" y="4657"/>
                  </a:cubicBezTo>
                  <a:cubicBezTo>
                    <a:pt x="40135" y="4869"/>
                    <a:pt x="39327" y="5125"/>
                    <a:pt x="38456" y="5441"/>
                  </a:cubicBezTo>
                  <a:cubicBezTo>
                    <a:pt x="37604" y="5748"/>
                    <a:pt x="36733" y="6115"/>
                    <a:pt x="35859" y="6531"/>
                  </a:cubicBezTo>
                  <a:cubicBezTo>
                    <a:pt x="35855" y="6524"/>
                    <a:pt x="35848" y="6517"/>
                    <a:pt x="35842" y="6510"/>
                  </a:cubicBezTo>
                  <a:cubicBezTo>
                    <a:pt x="35779" y="6438"/>
                    <a:pt x="35708" y="6377"/>
                    <a:pt x="35641" y="6317"/>
                  </a:cubicBezTo>
                  <a:cubicBezTo>
                    <a:pt x="35469" y="6174"/>
                    <a:pt x="35269" y="6041"/>
                    <a:pt x="35046" y="5921"/>
                  </a:cubicBezTo>
                  <a:cubicBezTo>
                    <a:pt x="34871" y="5827"/>
                    <a:pt x="34679" y="5746"/>
                    <a:pt x="34426" y="5654"/>
                  </a:cubicBezTo>
                  <a:cubicBezTo>
                    <a:pt x="34328" y="5618"/>
                    <a:pt x="34232" y="5588"/>
                    <a:pt x="34133" y="5556"/>
                  </a:cubicBezTo>
                  <a:cubicBezTo>
                    <a:pt x="33999" y="4785"/>
                    <a:pt x="33581" y="4079"/>
                    <a:pt x="33201" y="3479"/>
                  </a:cubicBezTo>
                  <a:lnTo>
                    <a:pt x="33000" y="3164"/>
                  </a:lnTo>
                  <a:lnTo>
                    <a:pt x="32903" y="3012"/>
                  </a:lnTo>
                  <a:cubicBezTo>
                    <a:pt x="32793" y="2840"/>
                    <a:pt x="32685" y="2669"/>
                    <a:pt x="32577" y="2495"/>
                  </a:cubicBezTo>
                  <a:cubicBezTo>
                    <a:pt x="32360" y="2145"/>
                    <a:pt x="32180" y="1789"/>
                    <a:pt x="32043" y="1437"/>
                  </a:cubicBezTo>
                  <a:cubicBezTo>
                    <a:pt x="31899" y="1045"/>
                    <a:pt x="31809" y="678"/>
                    <a:pt x="31770" y="318"/>
                  </a:cubicBezTo>
                  <a:lnTo>
                    <a:pt x="31756" y="97"/>
                  </a:lnTo>
                  <a:cubicBezTo>
                    <a:pt x="31754" y="72"/>
                    <a:pt x="31744" y="48"/>
                    <a:pt x="31730" y="30"/>
                  </a:cubicBezTo>
                  <a:cubicBezTo>
                    <a:pt x="31713" y="10"/>
                    <a:pt x="31691" y="0"/>
                    <a:pt x="31664" y="0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48" name="Google Shape;4448;p16"/>
            <p:cNvSpPr/>
            <p:nvPr/>
          </p:nvSpPr>
          <p:spPr>
            <a:xfrm>
              <a:off x="4639175" y="-1705950"/>
              <a:ext cx="137700" cy="223250"/>
            </a:xfrm>
            <a:custGeom>
              <a:avLst/>
              <a:gdLst/>
              <a:ahLst/>
              <a:cxnLst/>
              <a:rect l="l" t="t" r="r" b="b"/>
              <a:pathLst>
                <a:path w="5508" h="8930" extrusionOk="0">
                  <a:moveTo>
                    <a:pt x="3354" y="2010"/>
                  </a:moveTo>
                  <a:cubicBezTo>
                    <a:pt x="3364" y="2010"/>
                    <a:pt x="3374" y="2011"/>
                    <a:pt x="3383" y="2013"/>
                  </a:cubicBezTo>
                  <a:cubicBezTo>
                    <a:pt x="3403" y="2019"/>
                    <a:pt x="3420" y="2032"/>
                    <a:pt x="3433" y="2048"/>
                  </a:cubicBezTo>
                  <a:cubicBezTo>
                    <a:pt x="3570" y="2237"/>
                    <a:pt x="3712" y="2427"/>
                    <a:pt x="3855" y="2614"/>
                  </a:cubicBezTo>
                  <a:lnTo>
                    <a:pt x="3896" y="2667"/>
                  </a:lnTo>
                  <a:cubicBezTo>
                    <a:pt x="4008" y="2815"/>
                    <a:pt x="4118" y="2961"/>
                    <a:pt x="4225" y="3111"/>
                  </a:cubicBezTo>
                  <a:cubicBezTo>
                    <a:pt x="4431" y="3404"/>
                    <a:pt x="4661" y="3757"/>
                    <a:pt x="4808" y="4159"/>
                  </a:cubicBezTo>
                  <a:cubicBezTo>
                    <a:pt x="4897" y="4398"/>
                    <a:pt x="4957" y="4614"/>
                    <a:pt x="4990" y="4826"/>
                  </a:cubicBezTo>
                  <a:cubicBezTo>
                    <a:pt x="5030" y="5088"/>
                    <a:pt x="5042" y="5330"/>
                    <a:pt x="5023" y="5561"/>
                  </a:cubicBezTo>
                  <a:cubicBezTo>
                    <a:pt x="5006" y="5776"/>
                    <a:pt x="4970" y="6010"/>
                    <a:pt x="4914" y="6276"/>
                  </a:cubicBezTo>
                  <a:cubicBezTo>
                    <a:pt x="4887" y="6398"/>
                    <a:pt x="4858" y="6517"/>
                    <a:pt x="4828" y="6640"/>
                  </a:cubicBezTo>
                  <a:cubicBezTo>
                    <a:pt x="4799" y="6760"/>
                    <a:pt x="4770" y="6882"/>
                    <a:pt x="4736" y="7003"/>
                  </a:cubicBezTo>
                  <a:lnTo>
                    <a:pt x="4743" y="6989"/>
                  </a:lnTo>
                  <a:lnTo>
                    <a:pt x="4750" y="6973"/>
                  </a:lnTo>
                  <a:lnTo>
                    <a:pt x="4750" y="6973"/>
                  </a:lnTo>
                  <a:cubicBezTo>
                    <a:pt x="4719" y="7116"/>
                    <a:pt x="4691" y="7260"/>
                    <a:pt x="4671" y="7407"/>
                  </a:cubicBezTo>
                  <a:cubicBezTo>
                    <a:pt x="4650" y="7563"/>
                    <a:pt x="4640" y="7710"/>
                    <a:pt x="4634" y="7853"/>
                  </a:cubicBezTo>
                  <a:cubicBezTo>
                    <a:pt x="4634" y="7886"/>
                    <a:pt x="4619" y="7916"/>
                    <a:pt x="4592" y="7938"/>
                  </a:cubicBezTo>
                  <a:cubicBezTo>
                    <a:pt x="4570" y="7959"/>
                    <a:pt x="4542" y="7970"/>
                    <a:pt x="4503" y="7970"/>
                  </a:cubicBezTo>
                  <a:cubicBezTo>
                    <a:pt x="4493" y="7970"/>
                    <a:pt x="4483" y="7970"/>
                    <a:pt x="4472" y="7968"/>
                  </a:cubicBezTo>
                  <a:cubicBezTo>
                    <a:pt x="4447" y="7965"/>
                    <a:pt x="4424" y="7951"/>
                    <a:pt x="4408" y="7931"/>
                  </a:cubicBezTo>
                  <a:cubicBezTo>
                    <a:pt x="4387" y="7909"/>
                    <a:pt x="4381" y="7886"/>
                    <a:pt x="4378" y="7869"/>
                  </a:cubicBezTo>
                  <a:cubicBezTo>
                    <a:pt x="4260" y="7646"/>
                    <a:pt x="4184" y="7461"/>
                    <a:pt x="4141" y="7287"/>
                  </a:cubicBezTo>
                  <a:cubicBezTo>
                    <a:pt x="4095" y="7102"/>
                    <a:pt x="4077" y="6923"/>
                    <a:pt x="4085" y="6756"/>
                  </a:cubicBezTo>
                  <a:cubicBezTo>
                    <a:pt x="4097" y="6499"/>
                    <a:pt x="4158" y="6246"/>
                    <a:pt x="4217" y="6002"/>
                  </a:cubicBezTo>
                  <a:cubicBezTo>
                    <a:pt x="4235" y="5927"/>
                    <a:pt x="4252" y="5855"/>
                    <a:pt x="4273" y="5762"/>
                  </a:cubicBezTo>
                  <a:cubicBezTo>
                    <a:pt x="4321" y="5535"/>
                    <a:pt x="4368" y="5265"/>
                    <a:pt x="4357" y="4994"/>
                  </a:cubicBezTo>
                  <a:cubicBezTo>
                    <a:pt x="4345" y="4834"/>
                    <a:pt x="4315" y="4670"/>
                    <a:pt x="4260" y="4495"/>
                  </a:cubicBezTo>
                  <a:cubicBezTo>
                    <a:pt x="4147" y="4175"/>
                    <a:pt x="3979" y="3873"/>
                    <a:pt x="3817" y="3580"/>
                  </a:cubicBezTo>
                  <a:lnTo>
                    <a:pt x="3686" y="3348"/>
                  </a:lnTo>
                  <a:cubicBezTo>
                    <a:pt x="3582" y="3155"/>
                    <a:pt x="3475" y="2948"/>
                    <a:pt x="3396" y="2736"/>
                  </a:cubicBezTo>
                  <a:cubicBezTo>
                    <a:pt x="3361" y="2642"/>
                    <a:pt x="3328" y="2549"/>
                    <a:pt x="3305" y="2451"/>
                  </a:cubicBezTo>
                  <a:cubicBezTo>
                    <a:pt x="3278" y="2348"/>
                    <a:pt x="3259" y="2245"/>
                    <a:pt x="3248" y="2137"/>
                  </a:cubicBezTo>
                  <a:cubicBezTo>
                    <a:pt x="3241" y="2087"/>
                    <a:pt x="3262" y="2042"/>
                    <a:pt x="3304" y="2020"/>
                  </a:cubicBezTo>
                  <a:cubicBezTo>
                    <a:pt x="3318" y="2014"/>
                    <a:pt x="3336" y="2010"/>
                    <a:pt x="3354" y="2010"/>
                  </a:cubicBezTo>
                  <a:close/>
                  <a:moveTo>
                    <a:pt x="1557" y="1"/>
                  </a:moveTo>
                  <a:cubicBezTo>
                    <a:pt x="1284" y="1"/>
                    <a:pt x="1034" y="71"/>
                    <a:pt x="828" y="209"/>
                  </a:cubicBezTo>
                  <a:cubicBezTo>
                    <a:pt x="624" y="347"/>
                    <a:pt x="456" y="540"/>
                    <a:pt x="326" y="777"/>
                  </a:cubicBezTo>
                  <a:cubicBezTo>
                    <a:pt x="166" y="1078"/>
                    <a:pt x="97" y="1406"/>
                    <a:pt x="58" y="1654"/>
                  </a:cubicBezTo>
                  <a:cubicBezTo>
                    <a:pt x="8" y="1980"/>
                    <a:pt x="0" y="2341"/>
                    <a:pt x="36" y="2792"/>
                  </a:cubicBezTo>
                  <a:cubicBezTo>
                    <a:pt x="72" y="3263"/>
                    <a:pt x="151" y="3721"/>
                    <a:pt x="266" y="4150"/>
                  </a:cubicBezTo>
                  <a:cubicBezTo>
                    <a:pt x="372" y="4540"/>
                    <a:pt x="520" y="4915"/>
                    <a:pt x="713" y="5271"/>
                  </a:cubicBezTo>
                  <a:cubicBezTo>
                    <a:pt x="877" y="5571"/>
                    <a:pt x="1079" y="5863"/>
                    <a:pt x="1335" y="6163"/>
                  </a:cubicBezTo>
                  <a:cubicBezTo>
                    <a:pt x="1794" y="6706"/>
                    <a:pt x="2357" y="7158"/>
                    <a:pt x="2905" y="7596"/>
                  </a:cubicBezTo>
                  <a:lnTo>
                    <a:pt x="3101" y="7754"/>
                  </a:lnTo>
                  <a:lnTo>
                    <a:pt x="3097" y="7750"/>
                  </a:lnTo>
                  <a:lnTo>
                    <a:pt x="3097" y="7750"/>
                  </a:lnTo>
                  <a:cubicBezTo>
                    <a:pt x="3343" y="7949"/>
                    <a:pt x="3640" y="8194"/>
                    <a:pt x="3937" y="8462"/>
                  </a:cubicBezTo>
                  <a:cubicBezTo>
                    <a:pt x="4204" y="8620"/>
                    <a:pt x="4473" y="8777"/>
                    <a:pt x="4743" y="8929"/>
                  </a:cubicBezTo>
                  <a:cubicBezTo>
                    <a:pt x="4760" y="8907"/>
                    <a:pt x="4775" y="8883"/>
                    <a:pt x="4783" y="8854"/>
                  </a:cubicBezTo>
                  <a:cubicBezTo>
                    <a:pt x="5099" y="7941"/>
                    <a:pt x="5300" y="7118"/>
                    <a:pt x="5399" y="6342"/>
                  </a:cubicBezTo>
                  <a:cubicBezTo>
                    <a:pt x="5507" y="5479"/>
                    <a:pt x="5461" y="4652"/>
                    <a:pt x="5267" y="3885"/>
                  </a:cubicBezTo>
                  <a:cubicBezTo>
                    <a:pt x="5164" y="3477"/>
                    <a:pt x="5007" y="3072"/>
                    <a:pt x="4800" y="2678"/>
                  </a:cubicBezTo>
                  <a:cubicBezTo>
                    <a:pt x="4611" y="2312"/>
                    <a:pt x="4360" y="1947"/>
                    <a:pt x="4013" y="1532"/>
                  </a:cubicBezTo>
                  <a:cubicBezTo>
                    <a:pt x="3736" y="1202"/>
                    <a:pt x="3439" y="910"/>
                    <a:pt x="3126" y="663"/>
                  </a:cubicBezTo>
                  <a:cubicBezTo>
                    <a:pt x="3004" y="565"/>
                    <a:pt x="2872" y="472"/>
                    <a:pt x="2732" y="386"/>
                  </a:cubicBezTo>
                  <a:cubicBezTo>
                    <a:pt x="2609" y="307"/>
                    <a:pt x="2465" y="232"/>
                    <a:pt x="2286" y="156"/>
                  </a:cubicBezTo>
                  <a:cubicBezTo>
                    <a:pt x="2205" y="122"/>
                    <a:pt x="2122" y="93"/>
                    <a:pt x="2038" y="69"/>
                  </a:cubicBezTo>
                  <a:cubicBezTo>
                    <a:pt x="1873" y="23"/>
                    <a:pt x="1711" y="1"/>
                    <a:pt x="1557" y="1"/>
                  </a:cubicBezTo>
                  <a:close/>
                </a:path>
              </a:pathLst>
            </a:custGeom>
            <a:solidFill>
              <a:srgbClr val="A3BE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49" name="Google Shape;4449;p16"/>
            <p:cNvSpPr/>
            <p:nvPr/>
          </p:nvSpPr>
          <p:spPr>
            <a:xfrm>
              <a:off x="5239550" y="-1582000"/>
              <a:ext cx="163925" cy="235025"/>
            </a:xfrm>
            <a:custGeom>
              <a:avLst/>
              <a:gdLst/>
              <a:ahLst/>
              <a:cxnLst/>
              <a:rect l="l" t="t" r="r" b="b"/>
              <a:pathLst>
                <a:path w="6557" h="9401" extrusionOk="0">
                  <a:moveTo>
                    <a:pt x="5459" y="1856"/>
                  </a:moveTo>
                  <a:cubicBezTo>
                    <a:pt x="5463" y="1856"/>
                    <a:pt x="5468" y="1856"/>
                    <a:pt x="5473" y="1857"/>
                  </a:cubicBezTo>
                  <a:lnTo>
                    <a:pt x="5481" y="1857"/>
                  </a:lnTo>
                  <a:cubicBezTo>
                    <a:pt x="5523" y="1867"/>
                    <a:pt x="5550" y="1910"/>
                    <a:pt x="5547" y="1957"/>
                  </a:cubicBezTo>
                  <a:cubicBezTo>
                    <a:pt x="5562" y="1985"/>
                    <a:pt x="5569" y="2015"/>
                    <a:pt x="5562" y="2052"/>
                  </a:cubicBezTo>
                  <a:cubicBezTo>
                    <a:pt x="5554" y="2094"/>
                    <a:pt x="5547" y="2137"/>
                    <a:pt x="5540" y="2176"/>
                  </a:cubicBezTo>
                  <a:cubicBezTo>
                    <a:pt x="5550" y="2337"/>
                    <a:pt x="5575" y="2506"/>
                    <a:pt x="5618" y="2698"/>
                  </a:cubicBezTo>
                  <a:cubicBezTo>
                    <a:pt x="5638" y="2777"/>
                    <a:pt x="5655" y="2858"/>
                    <a:pt x="5675" y="2937"/>
                  </a:cubicBezTo>
                  <a:cubicBezTo>
                    <a:pt x="5702" y="3042"/>
                    <a:pt x="5730" y="3149"/>
                    <a:pt x="5751" y="3256"/>
                  </a:cubicBezTo>
                  <a:cubicBezTo>
                    <a:pt x="5810" y="3540"/>
                    <a:pt x="5865" y="3914"/>
                    <a:pt x="5756" y="4271"/>
                  </a:cubicBezTo>
                  <a:cubicBezTo>
                    <a:pt x="5697" y="4462"/>
                    <a:pt x="5625" y="4609"/>
                    <a:pt x="5533" y="4721"/>
                  </a:cubicBezTo>
                  <a:cubicBezTo>
                    <a:pt x="5451" y="4821"/>
                    <a:pt x="5350" y="4915"/>
                    <a:pt x="5221" y="5011"/>
                  </a:cubicBezTo>
                  <a:lnTo>
                    <a:pt x="5105" y="5096"/>
                  </a:lnTo>
                  <a:cubicBezTo>
                    <a:pt x="5013" y="5162"/>
                    <a:pt x="4918" y="5231"/>
                    <a:pt x="4833" y="5305"/>
                  </a:cubicBezTo>
                  <a:cubicBezTo>
                    <a:pt x="4690" y="5430"/>
                    <a:pt x="4559" y="5570"/>
                    <a:pt x="4434" y="5699"/>
                  </a:cubicBezTo>
                  <a:cubicBezTo>
                    <a:pt x="4232" y="5913"/>
                    <a:pt x="4032" y="6130"/>
                    <a:pt x="3835" y="6347"/>
                  </a:cubicBezTo>
                  <a:cubicBezTo>
                    <a:pt x="3637" y="6565"/>
                    <a:pt x="3440" y="6783"/>
                    <a:pt x="3235" y="6994"/>
                  </a:cubicBezTo>
                  <a:cubicBezTo>
                    <a:pt x="3051" y="7185"/>
                    <a:pt x="2831" y="7405"/>
                    <a:pt x="2588" y="7618"/>
                  </a:cubicBezTo>
                  <a:cubicBezTo>
                    <a:pt x="2359" y="7815"/>
                    <a:pt x="2117" y="8000"/>
                    <a:pt x="1852" y="8181"/>
                  </a:cubicBezTo>
                  <a:cubicBezTo>
                    <a:pt x="1831" y="8195"/>
                    <a:pt x="1804" y="8209"/>
                    <a:pt x="1759" y="8209"/>
                  </a:cubicBezTo>
                  <a:cubicBezTo>
                    <a:pt x="1749" y="8209"/>
                    <a:pt x="1739" y="8208"/>
                    <a:pt x="1727" y="8207"/>
                  </a:cubicBezTo>
                  <a:cubicBezTo>
                    <a:pt x="1698" y="8199"/>
                    <a:pt x="1674" y="8181"/>
                    <a:pt x="1653" y="8158"/>
                  </a:cubicBezTo>
                  <a:cubicBezTo>
                    <a:pt x="1632" y="8129"/>
                    <a:pt x="1622" y="8092"/>
                    <a:pt x="1625" y="8057"/>
                  </a:cubicBezTo>
                  <a:cubicBezTo>
                    <a:pt x="1629" y="8034"/>
                    <a:pt x="1636" y="8011"/>
                    <a:pt x="1652" y="7990"/>
                  </a:cubicBezTo>
                  <a:cubicBezTo>
                    <a:pt x="1827" y="7691"/>
                    <a:pt x="2063" y="7427"/>
                    <a:pt x="2291" y="7173"/>
                  </a:cubicBezTo>
                  <a:lnTo>
                    <a:pt x="2406" y="7042"/>
                  </a:lnTo>
                  <a:cubicBezTo>
                    <a:pt x="2534" y="6895"/>
                    <a:pt x="2660" y="6749"/>
                    <a:pt x="2778" y="6594"/>
                  </a:cubicBezTo>
                  <a:cubicBezTo>
                    <a:pt x="2896" y="6434"/>
                    <a:pt x="3004" y="6266"/>
                    <a:pt x="3098" y="6094"/>
                  </a:cubicBezTo>
                  <a:lnTo>
                    <a:pt x="3098" y="6095"/>
                  </a:lnTo>
                  <a:lnTo>
                    <a:pt x="3133" y="6018"/>
                  </a:lnTo>
                  <a:cubicBezTo>
                    <a:pt x="3216" y="5864"/>
                    <a:pt x="3298" y="5709"/>
                    <a:pt x="3384" y="5557"/>
                  </a:cubicBezTo>
                  <a:cubicBezTo>
                    <a:pt x="3467" y="5407"/>
                    <a:pt x="3558" y="5249"/>
                    <a:pt x="3669" y="5101"/>
                  </a:cubicBezTo>
                  <a:cubicBezTo>
                    <a:pt x="3792" y="4930"/>
                    <a:pt x="3924" y="4778"/>
                    <a:pt x="4064" y="4643"/>
                  </a:cubicBezTo>
                  <a:cubicBezTo>
                    <a:pt x="4111" y="4596"/>
                    <a:pt x="4161" y="4550"/>
                    <a:pt x="4211" y="4507"/>
                  </a:cubicBezTo>
                  <a:lnTo>
                    <a:pt x="4324" y="4405"/>
                  </a:lnTo>
                  <a:cubicBezTo>
                    <a:pt x="4384" y="4350"/>
                    <a:pt x="4440" y="4294"/>
                    <a:pt x="4509" y="4225"/>
                  </a:cubicBezTo>
                  <a:cubicBezTo>
                    <a:pt x="4654" y="4069"/>
                    <a:pt x="4769" y="3916"/>
                    <a:pt x="4868" y="3748"/>
                  </a:cubicBezTo>
                  <a:lnTo>
                    <a:pt x="4868" y="3747"/>
                  </a:lnTo>
                  <a:cubicBezTo>
                    <a:pt x="4944" y="3595"/>
                    <a:pt x="5006" y="3430"/>
                    <a:pt x="5055" y="3228"/>
                  </a:cubicBezTo>
                  <a:cubicBezTo>
                    <a:pt x="5093" y="3058"/>
                    <a:pt x="5121" y="2884"/>
                    <a:pt x="5151" y="2700"/>
                  </a:cubicBezTo>
                  <a:cubicBezTo>
                    <a:pt x="5188" y="2473"/>
                    <a:pt x="5228" y="2243"/>
                    <a:pt x="5277" y="2015"/>
                  </a:cubicBezTo>
                  <a:cubicBezTo>
                    <a:pt x="5284" y="1980"/>
                    <a:pt x="5294" y="1946"/>
                    <a:pt x="5329" y="1916"/>
                  </a:cubicBezTo>
                  <a:cubicBezTo>
                    <a:pt x="5343" y="1906"/>
                    <a:pt x="5361" y="1898"/>
                    <a:pt x="5385" y="1891"/>
                  </a:cubicBezTo>
                  <a:cubicBezTo>
                    <a:pt x="5400" y="1869"/>
                    <a:pt x="5427" y="1856"/>
                    <a:pt x="5459" y="1856"/>
                  </a:cubicBezTo>
                  <a:close/>
                  <a:moveTo>
                    <a:pt x="4712" y="1"/>
                  </a:moveTo>
                  <a:cubicBezTo>
                    <a:pt x="4614" y="1"/>
                    <a:pt x="4506" y="15"/>
                    <a:pt x="4381" y="43"/>
                  </a:cubicBezTo>
                  <a:cubicBezTo>
                    <a:pt x="4229" y="76"/>
                    <a:pt x="4082" y="136"/>
                    <a:pt x="3957" y="189"/>
                  </a:cubicBezTo>
                  <a:cubicBezTo>
                    <a:pt x="3824" y="247"/>
                    <a:pt x="3684" y="323"/>
                    <a:pt x="3515" y="426"/>
                  </a:cubicBezTo>
                  <a:cubicBezTo>
                    <a:pt x="3246" y="593"/>
                    <a:pt x="2965" y="801"/>
                    <a:pt x="2632" y="1087"/>
                  </a:cubicBezTo>
                  <a:cubicBezTo>
                    <a:pt x="2386" y="1297"/>
                    <a:pt x="2127" y="1541"/>
                    <a:pt x="1846" y="1830"/>
                  </a:cubicBezTo>
                  <a:cubicBezTo>
                    <a:pt x="1422" y="2262"/>
                    <a:pt x="888" y="2854"/>
                    <a:pt x="537" y="3552"/>
                  </a:cubicBezTo>
                  <a:cubicBezTo>
                    <a:pt x="338" y="3952"/>
                    <a:pt x="194" y="4388"/>
                    <a:pt x="108" y="4854"/>
                  </a:cubicBezTo>
                  <a:cubicBezTo>
                    <a:pt x="36" y="5257"/>
                    <a:pt x="0" y="5697"/>
                    <a:pt x="0" y="6238"/>
                  </a:cubicBezTo>
                  <a:cubicBezTo>
                    <a:pt x="0" y="6549"/>
                    <a:pt x="13" y="6862"/>
                    <a:pt x="23" y="7177"/>
                  </a:cubicBezTo>
                  <a:cubicBezTo>
                    <a:pt x="29" y="7339"/>
                    <a:pt x="35" y="7503"/>
                    <a:pt x="39" y="7668"/>
                  </a:cubicBezTo>
                  <a:cubicBezTo>
                    <a:pt x="51" y="8050"/>
                    <a:pt x="49" y="8386"/>
                    <a:pt x="36" y="8696"/>
                  </a:cubicBezTo>
                  <a:cubicBezTo>
                    <a:pt x="42" y="8761"/>
                    <a:pt x="46" y="8826"/>
                    <a:pt x="51" y="8890"/>
                  </a:cubicBezTo>
                  <a:cubicBezTo>
                    <a:pt x="61" y="9040"/>
                    <a:pt x="66" y="9191"/>
                    <a:pt x="71" y="9340"/>
                  </a:cubicBezTo>
                  <a:cubicBezTo>
                    <a:pt x="95" y="9364"/>
                    <a:pt x="128" y="9384"/>
                    <a:pt x="165" y="9393"/>
                  </a:cubicBezTo>
                  <a:cubicBezTo>
                    <a:pt x="181" y="9397"/>
                    <a:pt x="197" y="9399"/>
                    <a:pt x="214" y="9400"/>
                  </a:cubicBezTo>
                  <a:cubicBezTo>
                    <a:pt x="218" y="9400"/>
                    <a:pt x="221" y="9401"/>
                    <a:pt x="225" y="9401"/>
                  </a:cubicBezTo>
                  <a:cubicBezTo>
                    <a:pt x="331" y="9401"/>
                    <a:pt x="420" y="9316"/>
                    <a:pt x="434" y="9199"/>
                  </a:cubicBezTo>
                  <a:cubicBezTo>
                    <a:pt x="441" y="9200"/>
                    <a:pt x="448" y="9200"/>
                    <a:pt x="455" y="9200"/>
                  </a:cubicBezTo>
                  <a:cubicBezTo>
                    <a:pt x="495" y="9200"/>
                    <a:pt x="536" y="9187"/>
                    <a:pt x="583" y="9168"/>
                  </a:cubicBezTo>
                  <a:cubicBezTo>
                    <a:pt x="774" y="9090"/>
                    <a:pt x="957" y="8991"/>
                    <a:pt x="1134" y="8895"/>
                  </a:cubicBezTo>
                  <a:lnTo>
                    <a:pt x="1264" y="8823"/>
                  </a:lnTo>
                  <a:lnTo>
                    <a:pt x="1504" y="8694"/>
                  </a:lnTo>
                  <a:cubicBezTo>
                    <a:pt x="1666" y="8607"/>
                    <a:pt x="1827" y="8521"/>
                    <a:pt x="1988" y="8434"/>
                  </a:cubicBezTo>
                  <a:cubicBezTo>
                    <a:pt x="2484" y="8165"/>
                    <a:pt x="2907" y="7919"/>
                    <a:pt x="3289" y="7681"/>
                  </a:cubicBezTo>
                  <a:cubicBezTo>
                    <a:pt x="4272" y="7062"/>
                    <a:pt x="4976" y="6482"/>
                    <a:pt x="5508" y="5851"/>
                  </a:cubicBezTo>
                  <a:cubicBezTo>
                    <a:pt x="5655" y="5680"/>
                    <a:pt x="5794" y="5494"/>
                    <a:pt x="5925" y="5295"/>
                  </a:cubicBezTo>
                  <a:cubicBezTo>
                    <a:pt x="6046" y="5109"/>
                    <a:pt x="6155" y="4900"/>
                    <a:pt x="6268" y="4636"/>
                  </a:cubicBezTo>
                  <a:cubicBezTo>
                    <a:pt x="6383" y="4372"/>
                    <a:pt x="6458" y="4070"/>
                    <a:pt x="6508" y="3688"/>
                  </a:cubicBezTo>
                  <a:cubicBezTo>
                    <a:pt x="6550" y="3382"/>
                    <a:pt x="6557" y="3059"/>
                    <a:pt x="6535" y="2698"/>
                  </a:cubicBezTo>
                  <a:cubicBezTo>
                    <a:pt x="6514" y="2324"/>
                    <a:pt x="6456" y="1967"/>
                    <a:pt x="6364" y="1644"/>
                  </a:cubicBezTo>
                  <a:cubicBezTo>
                    <a:pt x="6264" y="1288"/>
                    <a:pt x="6125" y="982"/>
                    <a:pt x="5954" y="739"/>
                  </a:cubicBezTo>
                  <a:cubicBezTo>
                    <a:pt x="5751" y="452"/>
                    <a:pt x="5503" y="244"/>
                    <a:pt x="5214" y="117"/>
                  </a:cubicBezTo>
                  <a:cubicBezTo>
                    <a:pt x="5152" y="90"/>
                    <a:pt x="5092" y="69"/>
                    <a:pt x="5029" y="53"/>
                  </a:cubicBezTo>
                  <a:cubicBezTo>
                    <a:pt x="4958" y="28"/>
                    <a:pt x="4884" y="17"/>
                    <a:pt x="4808" y="5"/>
                  </a:cubicBezTo>
                  <a:cubicBezTo>
                    <a:pt x="4777" y="2"/>
                    <a:pt x="4745" y="1"/>
                    <a:pt x="4712" y="1"/>
                  </a:cubicBezTo>
                  <a:close/>
                </a:path>
              </a:pathLst>
            </a:custGeom>
            <a:solidFill>
              <a:srgbClr val="A3BE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50" name="Google Shape;4450;p16"/>
            <p:cNvSpPr/>
            <p:nvPr/>
          </p:nvSpPr>
          <p:spPr>
            <a:xfrm>
              <a:off x="5642350" y="-1641400"/>
              <a:ext cx="168375" cy="121675"/>
            </a:xfrm>
            <a:custGeom>
              <a:avLst/>
              <a:gdLst/>
              <a:ahLst/>
              <a:cxnLst/>
              <a:rect l="l" t="t" r="r" b="b"/>
              <a:pathLst>
                <a:path w="6735" h="4867" extrusionOk="0">
                  <a:moveTo>
                    <a:pt x="6166" y="930"/>
                  </a:moveTo>
                  <a:cubicBezTo>
                    <a:pt x="6173" y="930"/>
                    <a:pt x="6181" y="930"/>
                    <a:pt x="6188" y="932"/>
                  </a:cubicBezTo>
                  <a:lnTo>
                    <a:pt x="6194" y="935"/>
                  </a:lnTo>
                  <a:cubicBezTo>
                    <a:pt x="6226" y="947"/>
                    <a:pt x="6251" y="974"/>
                    <a:pt x="6257" y="1007"/>
                  </a:cubicBezTo>
                  <a:cubicBezTo>
                    <a:pt x="6289" y="1184"/>
                    <a:pt x="6323" y="1418"/>
                    <a:pt x="6290" y="1649"/>
                  </a:cubicBezTo>
                  <a:cubicBezTo>
                    <a:pt x="6267" y="1834"/>
                    <a:pt x="6217" y="1999"/>
                    <a:pt x="6138" y="2143"/>
                  </a:cubicBezTo>
                  <a:cubicBezTo>
                    <a:pt x="5996" y="2407"/>
                    <a:pt x="5762" y="2626"/>
                    <a:pt x="5440" y="2795"/>
                  </a:cubicBezTo>
                  <a:cubicBezTo>
                    <a:pt x="5110" y="2969"/>
                    <a:pt x="4753" y="3078"/>
                    <a:pt x="4419" y="3171"/>
                  </a:cubicBezTo>
                  <a:lnTo>
                    <a:pt x="4111" y="3255"/>
                  </a:lnTo>
                  <a:cubicBezTo>
                    <a:pt x="3978" y="3291"/>
                    <a:pt x="3844" y="3327"/>
                    <a:pt x="3711" y="3364"/>
                  </a:cubicBezTo>
                  <a:cubicBezTo>
                    <a:pt x="3693" y="3391"/>
                    <a:pt x="3669" y="3407"/>
                    <a:pt x="3632" y="3417"/>
                  </a:cubicBezTo>
                  <a:lnTo>
                    <a:pt x="3494" y="3460"/>
                  </a:lnTo>
                  <a:cubicBezTo>
                    <a:pt x="3346" y="3513"/>
                    <a:pt x="3199" y="3571"/>
                    <a:pt x="3056" y="3635"/>
                  </a:cubicBezTo>
                  <a:lnTo>
                    <a:pt x="3011" y="3654"/>
                  </a:lnTo>
                  <a:cubicBezTo>
                    <a:pt x="2955" y="3681"/>
                    <a:pt x="2898" y="3709"/>
                    <a:pt x="2842" y="3737"/>
                  </a:cubicBezTo>
                  <a:lnTo>
                    <a:pt x="2796" y="3760"/>
                  </a:lnTo>
                  <a:cubicBezTo>
                    <a:pt x="2741" y="3789"/>
                    <a:pt x="2688" y="3816"/>
                    <a:pt x="2631" y="3844"/>
                  </a:cubicBezTo>
                  <a:cubicBezTo>
                    <a:pt x="2610" y="3851"/>
                    <a:pt x="2590" y="3855"/>
                    <a:pt x="2570" y="3855"/>
                  </a:cubicBezTo>
                  <a:cubicBezTo>
                    <a:pt x="2559" y="3855"/>
                    <a:pt x="2548" y="3854"/>
                    <a:pt x="2537" y="3851"/>
                  </a:cubicBezTo>
                  <a:cubicBezTo>
                    <a:pt x="2511" y="3845"/>
                    <a:pt x="2490" y="3832"/>
                    <a:pt x="2474" y="3812"/>
                  </a:cubicBezTo>
                  <a:cubicBezTo>
                    <a:pt x="2434" y="3769"/>
                    <a:pt x="2431" y="3710"/>
                    <a:pt x="2465" y="3653"/>
                  </a:cubicBezTo>
                  <a:cubicBezTo>
                    <a:pt x="2547" y="3509"/>
                    <a:pt x="2664" y="3324"/>
                    <a:pt x="2820" y="3183"/>
                  </a:cubicBezTo>
                  <a:cubicBezTo>
                    <a:pt x="2965" y="3049"/>
                    <a:pt x="3133" y="2936"/>
                    <a:pt x="3316" y="2841"/>
                  </a:cubicBezTo>
                  <a:cubicBezTo>
                    <a:pt x="3515" y="2738"/>
                    <a:pt x="3716" y="2651"/>
                    <a:pt x="3917" y="2581"/>
                  </a:cubicBezTo>
                  <a:cubicBezTo>
                    <a:pt x="4025" y="2544"/>
                    <a:pt x="4136" y="2508"/>
                    <a:pt x="4246" y="2472"/>
                  </a:cubicBezTo>
                  <a:lnTo>
                    <a:pt x="4479" y="2394"/>
                  </a:lnTo>
                  <a:cubicBezTo>
                    <a:pt x="4598" y="2353"/>
                    <a:pt x="4717" y="2310"/>
                    <a:pt x="4832" y="2256"/>
                  </a:cubicBezTo>
                  <a:cubicBezTo>
                    <a:pt x="4962" y="2195"/>
                    <a:pt x="5081" y="2130"/>
                    <a:pt x="5168" y="2070"/>
                  </a:cubicBezTo>
                  <a:cubicBezTo>
                    <a:pt x="5237" y="2021"/>
                    <a:pt x="5306" y="1971"/>
                    <a:pt x="5367" y="1912"/>
                  </a:cubicBezTo>
                  <a:cubicBezTo>
                    <a:pt x="5405" y="1873"/>
                    <a:pt x="5443" y="1836"/>
                    <a:pt x="5482" y="1797"/>
                  </a:cubicBezTo>
                  <a:cubicBezTo>
                    <a:pt x="5592" y="1665"/>
                    <a:pt x="5690" y="1520"/>
                    <a:pt x="5785" y="1380"/>
                  </a:cubicBezTo>
                  <a:cubicBezTo>
                    <a:pt x="5877" y="1241"/>
                    <a:pt x="5973" y="1100"/>
                    <a:pt x="6082" y="972"/>
                  </a:cubicBezTo>
                  <a:cubicBezTo>
                    <a:pt x="6107" y="944"/>
                    <a:pt x="6136" y="930"/>
                    <a:pt x="6166" y="930"/>
                  </a:cubicBezTo>
                  <a:close/>
                  <a:moveTo>
                    <a:pt x="5236" y="0"/>
                  </a:moveTo>
                  <a:cubicBezTo>
                    <a:pt x="5160" y="0"/>
                    <a:pt x="5080" y="4"/>
                    <a:pt x="4998" y="10"/>
                  </a:cubicBezTo>
                  <a:cubicBezTo>
                    <a:pt x="4680" y="35"/>
                    <a:pt x="4350" y="101"/>
                    <a:pt x="3988" y="213"/>
                  </a:cubicBezTo>
                  <a:cubicBezTo>
                    <a:pt x="3616" y="328"/>
                    <a:pt x="3264" y="477"/>
                    <a:pt x="2942" y="656"/>
                  </a:cubicBezTo>
                  <a:cubicBezTo>
                    <a:pt x="2583" y="855"/>
                    <a:pt x="2244" y="1119"/>
                    <a:pt x="1935" y="1438"/>
                  </a:cubicBezTo>
                  <a:cubicBezTo>
                    <a:pt x="1377" y="2019"/>
                    <a:pt x="989" y="2746"/>
                    <a:pt x="610" y="3502"/>
                  </a:cubicBezTo>
                  <a:lnTo>
                    <a:pt x="574" y="3574"/>
                  </a:lnTo>
                  <a:cubicBezTo>
                    <a:pt x="406" y="3911"/>
                    <a:pt x="239" y="4247"/>
                    <a:pt x="57" y="4576"/>
                  </a:cubicBezTo>
                  <a:cubicBezTo>
                    <a:pt x="1" y="4677"/>
                    <a:pt x="28" y="4800"/>
                    <a:pt x="114" y="4866"/>
                  </a:cubicBezTo>
                  <a:cubicBezTo>
                    <a:pt x="189" y="4850"/>
                    <a:pt x="263" y="4837"/>
                    <a:pt x="340" y="4825"/>
                  </a:cubicBezTo>
                  <a:cubicBezTo>
                    <a:pt x="376" y="4819"/>
                    <a:pt x="409" y="4813"/>
                    <a:pt x="444" y="4807"/>
                  </a:cubicBezTo>
                  <a:cubicBezTo>
                    <a:pt x="447" y="4806"/>
                    <a:pt x="447" y="4802"/>
                    <a:pt x="449" y="4800"/>
                  </a:cubicBezTo>
                  <a:cubicBezTo>
                    <a:pt x="472" y="4774"/>
                    <a:pt x="485" y="4774"/>
                    <a:pt x="495" y="4771"/>
                  </a:cubicBezTo>
                  <a:cubicBezTo>
                    <a:pt x="740" y="4721"/>
                    <a:pt x="990" y="4674"/>
                    <a:pt x="1239" y="4629"/>
                  </a:cubicBezTo>
                  <a:cubicBezTo>
                    <a:pt x="1486" y="4582"/>
                    <a:pt x="1734" y="4537"/>
                    <a:pt x="1981" y="4487"/>
                  </a:cubicBezTo>
                  <a:cubicBezTo>
                    <a:pt x="2748" y="4329"/>
                    <a:pt x="3369" y="4170"/>
                    <a:pt x="3935" y="3977"/>
                  </a:cubicBezTo>
                  <a:cubicBezTo>
                    <a:pt x="4709" y="3717"/>
                    <a:pt x="5256" y="3454"/>
                    <a:pt x="5716" y="3124"/>
                  </a:cubicBezTo>
                  <a:cubicBezTo>
                    <a:pt x="6273" y="2722"/>
                    <a:pt x="6603" y="2267"/>
                    <a:pt x="6698" y="1772"/>
                  </a:cubicBezTo>
                  <a:cubicBezTo>
                    <a:pt x="6725" y="1633"/>
                    <a:pt x="6734" y="1489"/>
                    <a:pt x="6727" y="1333"/>
                  </a:cubicBezTo>
                  <a:cubicBezTo>
                    <a:pt x="6721" y="1234"/>
                    <a:pt x="6707" y="1138"/>
                    <a:pt x="6689" y="1041"/>
                  </a:cubicBezTo>
                  <a:cubicBezTo>
                    <a:pt x="6669" y="944"/>
                    <a:pt x="6633" y="852"/>
                    <a:pt x="6592" y="751"/>
                  </a:cubicBezTo>
                  <a:cubicBezTo>
                    <a:pt x="6542" y="628"/>
                    <a:pt x="6454" y="500"/>
                    <a:pt x="6339" y="384"/>
                  </a:cubicBezTo>
                  <a:cubicBezTo>
                    <a:pt x="6231" y="276"/>
                    <a:pt x="6093" y="190"/>
                    <a:pt x="5915" y="118"/>
                  </a:cubicBezTo>
                  <a:cubicBezTo>
                    <a:pt x="5864" y="96"/>
                    <a:pt x="5809" y="78"/>
                    <a:pt x="5756" y="63"/>
                  </a:cubicBezTo>
                  <a:cubicBezTo>
                    <a:pt x="5601" y="21"/>
                    <a:pt x="5429" y="0"/>
                    <a:pt x="5236" y="0"/>
                  </a:cubicBezTo>
                  <a:close/>
                </a:path>
              </a:pathLst>
            </a:custGeom>
            <a:solidFill>
              <a:srgbClr val="A3BE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51" name="Google Shape;4451;p16"/>
            <p:cNvSpPr/>
            <p:nvPr/>
          </p:nvSpPr>
          <p:spPr>
            <a:xfrm>
              <a:off x="5113700" y="-1048850"/>
              <a:ext cx="201825" cy="134975"/>
            </a:xfrm>
            <a:custGeom>
              <a:avLst/>
              <a:gdLst/>
              <a:ahLst/>
              <a:cxnLst/>
              <a:rect l="l" t="t" r="r" b="b"/>
              <a:pathLst>
                <a:path w="8073" h="5399" extrusionOk="0">
                  <a:moveTo>
                    <a:pt x="5702" y="552"/>
                  </a:moveTo>
                  <a:cubicBezTo>
                    <a:pt x="5715" y="552"/>
                    <a:pt x="5727" y="552"/>
                    <a:pt x="5739" y="553"/>
                  </a:cubicBezTo>
                  <a:cubicBezTo>
                    <a:pt x="5860" y="554"/>
                    <a:pt x="5984" y="574"/>
                    <a:pt x="6107" y="607"/>
                  </a:cubicBezTo>
                  <a:lnTo>
                    <a:pt x="6140" y="617"/>
                  </a:lnTo>
                  <a:cubicBezTo>
                    <a:pt x="6275" y="660"/>
                    <a:pt x="6419" y="722"/>
                    <a:pt x="6587" y="813"/>
                  </a:cubicBezTo>
                  <a:cubicBezTo>
                    <a:pt x="6631" y="836"/>
                    <a:pt x="6652" y="899"/>
                    <a:pt x="6647" y="945"/>
                  </a:cubicBezTo>
                  <a:cubicBezTo>
                    <a:pt x="6643" y="997"/>
                    <a:pt x="6610" y="1038"/>
                    <a:pt x="6565" y="1063"/>
                  </a:cubicBezTo>
                  <a:cubicBezTo>
                    <a:pt x="6317" y="1178"/>
                    <a:pt x="6054" y="1251"/>
                    <a:pt x="5798" y="1323"/>
                  </a:cubicBezTo>
                  <a:cubicBezTo>
                    <a:pt x="5705" y="1347"/>
                    <a:pt x="5613" y="1374"/>
                    <a:pt x="5518" y="1394"/>
                  </a:cubicBezTo>
                  <a:lnTo>
                    <a:pt x="5556" y="1389"/>
                  </a:lnTo>
                  <a:lnTo>
                    <a:pt x="5556" y="1389"/>
                  </a:lnTo>
                  <a:cubicBezTo>
                    <a:pt x="5439" y="1425"/>
                    <a:pt x="5326" y="1465"/>
                    <a:pt x="5215" y="1512"/>
                  </a:cubicBezTo>
                  <a:cubicBezTo>
                    <a:pt x="5122" y="1555"/>
                    <a:pt x="5031" y="1603"/>
                    <a:pt x="4944" y="1654"/>
                  </a:cubicBezTo>
                  <a:cubicBezTo>
                    <a:pt x="4888" y="1690"/>
                    <a:pt x="4833" y="1726"/>
                    <a:pt x="4786" y="1768"/>
                  </a:cubicBezTo>
                  <a:cubicBezTo>
                    <a:pt x="4733" y="1814"/>
                    <a:pt x="4682" y="1861"/>
                    <a:pt x="4632" y="1912"/>
                  </a:cubicBezTo>
                  <a:cubicBezTo>
                    <a:pt x="4582" y="1969"/>
                    <a:pt x="4534" y="2029"/>
                    <a:pt x="4488" y="2090"/>
                  </a:cubicBezTo>
                  <a:cubicBezTo>
                    <a:pt x="4443" y="2147"/>
                    <a:pt x="4399" y="2205"/>
                    <a:pt x="4352" y="2258"/>
                  </a:cubicBezTo>
                  <a:cubicBezTo>
                    <a:pt x="4259" y="2368"/>
                    <a:pt x="4162" y="2472"/>
                    <a:pt x="4052" y="2548"/>
                  </a:cubicBezTo>
                  <a:cubicBezTo>
                    <a:pt x="3976" y="2598"/>
                    <a:pt x="3901" y="2645"/>
                    <a:pt x="3821" y="2684"/>
                  </a:cubicBezTo>
                  <a:cubicBezTo>
                    <a:pt x="3763" y="2709"/>
                    <a:pt x="3707" y="2735"/>
                    <a:pt x="3648" y="2756"/>
                  </a:cubicBezTo>
                  <a:cubicBezTo>
                    <a:pt x="3533" y="2796"/>
                    <a:pt x="3418" y="2832"/>
                    <a:pt x="3299" y="2859"/>
                  </a:cubicBezTo>
                  <a:cubicBezTo>
                    <a:pt x="3090" y="2910"/>
                    <a:pt x="2873" y="2943"/>
                    <a:pt x="2664" y="2973"/>
                  </a:cubicBezTo>
                  <a:cubicBezTo>
                    <a:pt x="2407" y="3009"/>
                    <a:pt x="2143" y="3046"/>
                    <a:pt x="1889" y="3119"/>
                  </a:cubicBezTo>
                  <a:cubicBezTo>
                    <a:pt x="1724" y="3174"/>
                    <a:pt x="1566" y="3246"/>
                    <a:pt x="1418" y="3335"/>
                  </a:cubicBezTo>
                  <a:cubicBezTo>
                    <a:pt x="1309" y="3407"/>
                    <a:pt x="1199" y="3499"/>
                    <a:pt x="1079" y="3612"/>
                  </a:cubicBezTo>
                  <a:cubicBezTo>
                    <a:pt x="1058" y="3636"/>
                    <a:pt x="1026" y="3647"/>
                    <a:pt x="993" y="3647"/>
                  </a:cubicBezTo>
                  <a:cubicBezTo>
                    <a:pt x="987" y="3647"/>
                    <a:pt x="982" y="3647"/>
                    <a:pt x="977" y="3647"/>
                  </a:cubicBezTo>
                  <a:lnTo>
                    <a:pt x="928" y="3751"/>
                  </a:lnTo>
                  <a:cubicBezTo>
                    <a:pt x="911" y="3788"/>
                    <a:pt x="879" y="3810"/>
                    <a:pt x="839" y="3810"/>
                  </a:cubicBezTo>
                  <a:cubicBezTo>
                    <a:pt x="830" y="3810"/>
                    <a:pt x="819" y="3809"/>
                    <a:pt x="809" y="3806"/>
                  </a:cubicBezTo>
                  <a:cubicBezTo>
                    <a:pt x="786" y="3797"/>
                    <a:pt x="768" y="3777"/>
                    <a:pt x="757" y="3754"/>
                  </a:cubicBezTo>
                  <a:cubicBezTo>
                    <a:pt x="748" y="3730"/>
                    <a:pt x="747" y="3708"/>
                    <a:pt x="756" y="3690"/>
                  </a:cubicBezTo>
                  <a:cubicBezTo>
                    <a:pt x="784" y="3626"/>
                    <a:pt x="816" y="3563"/>
                    <a:pt x="849" y="3503"/>
                  </a:cubicBezTo>
                  <a:cubicBezTo>
                    <a:pt x="849" y="3471"/>
                    <a:pt x="858" y="3445"/>
                    <a:pt x="873" y="3425"/>
                  </a:cubicBezTo>
                  <a:lnTo>
                    <a:pt x="912" y="3377"/>
                  </a:lnTo>
                  <a:cubicBezTo>
                    <a:pt x="984" y="3244"/>
                    <a:pt x="1059" y="3111"/>
                    <a:pt x="1139" y="2982"/>
                  </a:cubicBezTo>
                  <a:cubicBezTo>
                    <a:pt x="1330" y="2680"/>
                    <a:pt x="1498" y="2450"/>
                    <a:pt x="1676" y="2261"/>
                  </a:cubicBezTo>
                  <a:cubicBezTo>
                    <a:pt x="1790" y="2140"/>
                    <a:pt x="1886" y="2042"/>
                    <a:pt x="2001" y="1963"/>
                  </a:cubicBezTo>
                  <a:cubicBezTo>
                    <a:pt x="2050" y="1930"/>
                    <a:pt x="2100" y="1896"/>
                    <a:pt x="2152" y="1867"/>
                  </a:cubicBezTo>
                  <a:cubicBezTo>
                    <a:pt x="2212" y="1837"/>
                    <a:pt x="2271" y="1811"/>
                    <a:pt x="2334" y="1788"/>
                  </a:cubicBezTo>
                  <a:cubicBezTo>
                    <a:pt x="2429" y="1753"/>
                    <a:pt x="2528" y="1736"/>
                    <a:pt x="2620" y="1736"/>
                  </a:cubicBezTo>
                  <a:cubicBezTo>
                    <a:pt x="2661" y="1736"/>
                    <a:pt x="2701" y="1739"/>
                    <a:pt x="2739" y="1746"/>
                  </a:cubicBezTo>
                  <a:cubicBezTo>
                    <a:pt x="2801" y="1759"/>
                    <a:pt x="2860" y="1775"/>
                    <a:pt x="2921" y="1794"/>
                  </a:cubicBezTo>
                  <a:lnTo>
                    <a:pt x="2957" y="1804"/>
                  </a:lnTo>
                  <a:lnTo>
                    <a:pt x="2995" y="1820"/>
                  </a:lnTo>
                  <a:lnTo>
                    <a:pt x="3032" y="1830"/>
                  </a:lnTo>
                  <a:cubicBezTo>
                    <a:pt x="3097" y="1843"/>
                    <a:pt x="3156" y="1849"/>
                    <a:pt x="3215" y="1849"/>
                  </a:cubicBezTo>
                  <a:cubicBezTo>
                    <a:pt x="3222" y="1849"/>
                    <a:pt x="3228" y="1848"/>
                    <a:pt x="3235" y="1848"/>
                  </a:cubicBezTo>
                  <a:cubicBezTo>
                    <a:pt x="3309" y="1841"/>
                    <a:pt x="3384" y="1827"/>
                    <a:pt x="3434" y="1812"/>
                  </a:cubicBezTo>
                  <a:cubicBezTo>
                    <a:pt x="3572" y="1768"/>
                    <a:pt x="3711" y="1703"/>
                    <a:pt x="3855" y="1610"/>
                  </a:cubicBezTo>
                  <a:cubicBezTo>
                    <a:pt x="4050" y="1481"/>
                    <a:pt x="4231" y="1325"/>
                    <a:pt x="4409" y="1178"/>
                  </a:cubicBezTo>
                  <a:lnTo>
                    <a:pt x="4448" y="1145"/>
                  </a:lnTo>
                  <a:cubicBezTo>
                    <a:pt x="4652" y="978"/>
                    <a:pt x="4835" y="830"/>
                    <a:pt x="5044" y="722"/>
                  </a:cubicBezTo>
                  <a:cubicBezTo>
                    <a:pt x="5268" y="610"/>
                    <a:pt x="5491" y="552"/>
                    <a:pt x="5702" y="552"/>
                  </a:cubicBezTo>
                  <a:close/>
                  <a:moveTo>
                    <a:pt x="5779" y="1"/>
                  </a:moveTo>
                  <a:cubicBezTo>
                    <a:pt x="5746" y="1"/>
                    <a:pt x="5713" y="1"/>
                    <a:pt x="5679" y="1"/>
                  </a:cubicBezTo>
                  <a:cubicBezTo>
                    <a:pt x="5359" y="7"/>
                    <a:pt x="5013" y="37"/>
                    <a:pt x="4619" y="95"/>
                  </a:cubicBezTo>
                  <a:cubicBezTo>
                    <a:pt x="4303" y="143"/>
                    <a:pt x="4049" y="199"/>
                    <a:pt x="3815" y="268"/>
                  </a:cubicBezTo>
                  <a:cubicBezTo>
                    <a:pt x="3454" y="380"/>
                    <a:pt x="3090" y="550"/>
                    <a:pt x="2732" y="778"/>
                  </a:cubicBezTo>
                  <a:cubicBezTo>
                    <a:pt x="2086" y="1192"/>
                    <a:pt x="1489" y="1801"/>
                    <a:pt x="964" y="2588"/>
                  </a:cubicBezTo>
                  <a:cubicBezTo>
                    <a:pt x="701" y="2982"/>
                    <a:pt x="467" y="3418"/>
                    <a:pt x="251" y="3908"/>
                  </a:cubicBezTo>
                  <a:cubicBezTo>
                    <a:pt x="238" y="3950"/>
                    <a:pt x="226" y="3991"/>
                    <a:pt x="215" y="4031"/>
                  </a:cubicBezTo>
                  <a:cubicBezTo>
                    <a:pt x="136" y="4339"/>
                    <a:pt x="66" y="4648"/>
                    <a:pt x="0" y="4958"/>
                  </a:cubicBezTo>
                  <a:cubicBezTo>
                    <a:pt x="7" y="4961"/>
                    <a:pt x="14" y="4964"/>
                    <a:pt x="22" y="4965"/>
                  </a:cubicBezTo>
                  <a:cubicBezTo>
                    <a:pt x="38" y="4970"/>
                    <a:pt x="55" y="4974"/>
                    <a:pt x="71" y="4974"/>
                  </a:cubicBezTo>
                  <a:cubicBezTo>
                    <a:pt x="75" y="4974"/>
                    <a:pt x="78" y="4974"/>
                    <a:pt x="82" y="4974"/>
                  </a:cubicBezTo>
                  <a:cubicBezTo>
                    <a:pt x="256" y="4981"/>
                    <a:pt x="432" y="5001"/>
                    <a:pt x="606" y="5021"/>
                  </a:cubicBezTo>
                  <a:lnTo>
                    <a:pt x="583" y="5014"/>
                  </a:lnTo>
                  <a:lnTo>
                    <a:pt x="583" y="5014"/>
                  </a:lnTo>
                  <a:cubicBezTo>
                    <a:pt x="783" y="5047"/>
                    <a:pt x="981" y="5079"/>
                    <a:pt x="1182" y="5113"/>
                  </a:cubicBezTo>
                  <a:cubicBezTo>
                    <a:pt x="1373" y="5145"/>
                    <a:pt x="1566" y="5176"/>
                    <a:pt x="1757" y="5202"/>
                  </a:cubicBezTo>
                  <a:lnTo>
                    <a:pt x="2094" y="5249"/>
                  </a:lnTo>
                  <a:cubicBezTo>
                    <a:pt x="2420" y="5295"/>
                    <a:pt x="2746" y="5341"/>
                    <a:pt x="3074" y="5372"/>
                  </a:cubicBezTo>
                  <a:cubicBezTo>
                    <a:pt x="3262" y="5390"/>
                    <a:pt x="3445" y="5399"/>
                    <a:pt x="3624" y="5399"/>
                  </a:cubicBezTo>
                  <a:cubicBezTo>
                    <a:pt x="3888" y="5399"/>
                    <a:pt x="4143" y="5379"/>
                    <a:pt x="4395" y="5339"/>
                  </a:cubicBezTo>
                  <a:cubicBezTo>
                    <a:pt x="4833" y="5271"/>
                    <a:pt x="5276" y="5100"/>
                    <a:pt x="5671" y="4846"/>
                  </a:cubicBezTo>
                  <a:cubicBezTo>
                    <a:pt x="5862" y="4724"/>
                    <a:pt x="6027" y="4570"/>
                    <a:pt x="6216" y="4379"/>
                  </a:cubicBezTo>
                  <a:cubicBezTo>
                    <a:pt x="6417" y="4178"/>
                    <a:pt x="6617" y="3952"/>
                    <a:pt x="6844" y="3670"/>
                  </a:cubicBezTo>
                  <a:cubicBezTo>
                    <a:pt x="7077" y="3381"/>
                    <a:pt x="7289" y="3084"/>
                    <a:pt x="7473" y="2789"/>
                  </a:cubicBezTo>
                  <a:cubicBezTo>
                    <a:pt x="7660" y="2492"/>
                    <a:pt x="7806" y="2203"/>
                    <a:pt x="7921" y="1909"/>
                  </a:cubicBezTo>
                  <a:cubicBezTo>
                    <a:pt x="8032" y="1621"/>
                    <a:pt x="8072" y="1350"/>
                    <a:pt x="8038" y="1107"/>
                  </a:cubicBezTo>
                  <a:cubicBezTo>
                    <a:pt x="7996" y="791"/>
                    <a:pt x="7772" y="561"/>
                    <a:pt x="7592" y="425"/>
                  </a:cubicBezTo>
                  <a:cubicBezTo>
                    <a:pt x="7427" y="301"/>
                    <a:pt x="7219" y="202"/>
                    <a:pt x="6970" y="135"/>
                  </a:cubicBezTo>
                  <a:cubicBezTo>
                    <a:pt x="6894" y="118"/>
                    <a:pt x="6818" y="102"/>
                    <a:pt x="6743" y="86"/>
                  </a:cubicBezTo>
                  <a:cubicBezTo>
                    <a:pt x="6459" y="29"/>
                    <a:pt x="6142" y="1"/>
                    <a:pt x="5779" y="1"/>
                  </a:cubicBezTo>
                  <a:close/>
                </a:path>
              </a:pathLst>
            </a:custGeom>
            <a:solidFill>
              <a:srgbClr val="A3BE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52" name="Google Shape;4452;p16"/>
            <p:cNvSpPr/>
            <p:nvPr/>
          </p:nvSpPr>
          <p:spPr>
            <a:xfrm>
              <a:off x="5078600" y="-666300"/>
              <a:ext cx="77300" cy="121250"/>
            </a:xfrm>
            <a:custGeom>
              <a:avLst/>
              <a:gdLst/>
              <a:ahLst/>
              <a:cxnLst/>
              <a:rect l="l" t="t" r="r" b="b"/>
              <a:pathLst>
                <a:path w="3092" h="4850" extrusionOk="0">
                  <a:moveTo>
                    <a:pt x="329" y="1236"/>
                  </a:moveTo>
                  <a:lnTo>
                    <a:pt x="329" y="1236"/>
                  </a:lnTo>
                  <a:cubicBezTo>
                    <a:pt x="328" y="1237"/>
                    <a:pt x="328" y="1237"/>
                    <a:pt x="328" y="1238"/>
                  </a:cubicBezTo>
                  <a:cubicBezTo>
                    <a:pt x="329" y="1237"/>
                    <a:pt x="329" y="1237"/>
                    <a:pt x="329" y="1236"/>
                  </a:cubicBezTo>
                  <a:close/>
                  <a:moveTo>
                    <a:pt x="1097" y="0"/>
                  </a:moveTo>
                  <a:cubicBezTo>
                    <a:pt x="1068" y="0"/>
                    <a:pt x="1039" y="3"/>
                    <a:pt x="1010" y="10"/>
                  </a:cubicBezTo>
                  <a:cubicBezTo>
                    <a:pt x="990" y="16"/>
                    <a:pt x="973" y="23"/>
                    <a:pt x="954" y="32"/>
                  </a:cubicBezTo>
                  <a:cubicBezTo>
                    <a:pt x="835" y="205"/>
                    <a:pt x="722" y="385"/>
                    <a:pt x="627" y="572"/>
                  </a:cubicBezTo>
                  <a:cubicBezTo>
                    <a:pt x="521" y="783"/>
                    <a:pt x="422" y="994"/>
                    <a:pt x="337" y="1215"/>
                  </a:cubicBezTo>
                  <a:cubicBezTo>
                    <a:pt x="334" y="1222"/>
                    <a:pt x="332" y="1229"/>
                    <a:pt x="329" y="1236"/>
                  </a:cubicBezTo>
                  <a:lnTo>
                    <a:pt x="329" y="1236"/>
                  </a:lnTo>
                  <a:cubicBezTo>
                    <a:pt x="329" y="1236"/>
                    <a:pt x="329" y="1235"/>
                    <a:pt x="330" y="1235"/>
                  </a:cubicBezTo>
                  <a:lnTo>
                    <a:pt x="330" y="1235"/>
                  </a:lnTo>
                  <a:cubicBezTo>
                    <a:pt x="198" y="1599"/>
                    <a:pt x="100" y="1975"/>
                    <a:pt x="40" y="2357"/>
                  </a:cubicBezTo>
                  <a:cubicBezTo>
                    <a:pt x="11" y="2616"/>
                    <a:pt x="1" y="2870"/>
                    <a:pt x="12" y="3114"/>
                  </a:cubicBezTo>
                  <a:cubicBezTo>
                    <a:pt x="41" y="3717"/>
                    <a:pt x="189" y="4167"/>
                    <a:pt x="465" y="4484"/>
                  </a:cubicBezTo>
                  <a:cubicBezTo>
                    <a:pt x="597" y="4635"/>
                    <a:pt x="785" y="4750"/>
                    <a:pt x="995" y="4807"/>
                  </a:cubicBezTo>
                  <a:lnTo>
                    <a:pt x="1031" y="4816"/>
                  </a:lnTo>
                  <a:cubicBezTo>
                    <a:pt x="1123" y="4838"/>
                    <a:pt x="1221" y="4849"/>
                    <a:pt x="1324" y="4849"/>
                  </a:cubicBezTo>
                  <a:cubicBezTo>
                    <a:pt x="1480" y="4849"/>
                    <a:pt x="1649" y="4824"/>
                    <a:pt x="1828" y="4773"/>
                  </a:cubicBezTo>
                  <a:cubicBezTo>
                    <a:pt x="2151" y="4682"/>
                    <a:pt x="2728" y="4443"/>
                    <a:pt x="2961" y="3875"/>
                  </a:cubicBezTo>
                  <a:cubicBezTo>
                    <a:pt x="3011" y="3753"/>
                    <a:pt x="3041" y="3653"/>
                    <a:pt x="3059" y="3551"/>
                  </a:cubicBezTo>
                  <a:cubicBezTo>
                    <a:pt x="3080" y="3423"/>
                    <a:pt x="3092" y="3296"/>
                    <a:pt x="3087" y="3170"/>
                  </a:cubicBezTo>
                  <a:cubicBezTo>
                    <a:pt x="3085" y="2942"/>
                    <a:pt x="3041" y="2703"/>
                    <a:pt x="2958" y="2436"/>
                  </a:cubicBezTo>
                  <a:cubicBezTo>
                    <a:pt x="2814" y="1975"/>
                    <a:pt x="2567" y="1504"/>
                    <a:pt x="2223" y="1037"/>
                  </a:cubicBezTo>
                  <a:cubicBezTo>
                    <a:pt x="2063" y="819"/>
                    <a:pt x="1901" y="626"/>
                    <a:pt x="1730" y="450"/>
                  </a:cubicBezTo>
                  <a:cubicBezTo>
                    <a:pt x="1599" y="318"/>
                    <a:pt x="1450" y="190"/>
                    <a:pt x="1242" y="37"/>
                  </a:cubicBezTo>
                  <a:cubicBezTo>
                    <a:pt x="1226" y="25"/>
                    <a:pt x="1204" y="16"/>
                    <a:pt x="1177" y="9"/>
                  </a:cubicBezTo>
                  <a:cubicBezTo>
                    <a:pt x="1152" y="3"/>
                    <a:pt x="1125" y="0"/>
                    <a:pt x="1097" y="0"/>
                  </a:cubicBezTo>
                  <a:close/>
                </a:path>
              </a:pathLst>
            </a:custGeom>
            <a:solidFill>
              <a:srgbClr val="A3BE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53" name="Google Shape;4453;p16"/>
            <p:cNvSpPr/>
            <p:nvPr/>
          </p:nvSpPr>
          <p:spPr>
            <a:xfrm>
              <a:off x="5086900" y="-636225"/>
              <a:ext cx="250" cy="575"/>
            </a:xfrm>
            <a:custGeom>
              <a:avLst/>
              <a:gdLst/>
              <a:ahLst/>
              <a:cxnLst/>
              <a:rect l="l" t="t" r="r" b="b"/>
              <a:pathLst>
                <a:path w="10" h="23" extrusionOk="0">
                  <a:moveTo>
                    <a:pt x="9" y="1"/>
                  </a:moveTo>
                  <a:cubicBezTo>
                    <a:pt x="5" y="8"/>
                    <a:pt x="3" y="15"/>
                    <a:pt x="1" y="22"/>
                  </a:cubicBezTo>
                  <a:lnTo>
                    <a:pt x="5" y="12"/>
                  </a:lnTo>
                  <a:cubicBezTo>
                    <a:pt x="8" y="8"/>
                    <a:pt x="8" y="5"/>
                    <a:pt x="9" y="1"/>
                  </a:cubicBezTo>
                  <a:close/>
                </a:path>
              </a:pathLst>
            </a:custGeom>
            <a:solidFill>
              <a:srgbClr val="A3BE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54" name="Google Shape;4454;p16"/>
            <p:cNvSpPr/>
            <p:nvPr/>
          </p:nvSpPr>
          <p:spPr>
            <a:xfrm>
              <a:off x="5298175" y="-911950"/>
              <a:ext cx="256025" cy="135050"/>
            </a:xfrm>
            <a:custGeom>
              <a:avLst/>
              <a:gdLst/>
              <a:ahLst/>
              <a:cxnLst/>
              <a:rect l="l" t="t" r="r" b="b"/>
              <a:pathLst>
                <a:path w="10241" h="5402" extrusionOk="0">
                  <a:moveTo>
                    <a:pt x="4862" y="652"/>
                  </a:moveTo>
                  <a:cubicBezTo>
                    <a:pt x="4975" y="652"/>
                    <a:pt x="5087" y="662"/>
                    <a:pt x="5196" y="671"/>
                  </a:cubicBezTo>
                  <a:lnTo>
                    <a:pt x="5528" y="697"/>
                  </a:lnTo>
                  <a:cubicBezTo>
                    <a:pt x="6066" y="739"/>
                    <a:pt x="6624" y="783"/>
                    <a:pt x="7166" y="862"/>
                  </a:cubicBezTo>
                  <a:cubicBezTo>
                    <a:pt x="7547" y="918"/>
                    <a:pt x="7834" y="976"/>
                    <a:pt x="8099" y="1049"/>
                  </a:cubicBezTo>
                  <a:lnTo>
                    <a:pt x="8156" y="1066"/>
                  </a:lnTo>
                  <a:cubicBezTo>
                    <a:pt x="8361" y="1126"/>
                    <a:pt x="8629" y="1217"/>
                    <a:pt x="8868" y="1372"/>
                  </a:cubicBezTo>
                  <a:cubicBezTo>
                    <a:pt x="8907" y="1396"/>
                    <a:pt x="8930" y="1448"/>
                    <a:pt x="8926" y="1498"/>
                  </a:cubicBezTo>
                  <a:cubicBezTo>
                    <a:pt x="8922" y="1543"/>
                    <a:pt x="8893" y="1585"/>
                    <a:pt x="8847" y="1606"/>
                  </a:cubicBezTo>
                  <a:cubicBezTo>
                    <a:pt x="8601" y="1735"/>
                    <a:pt x="8298" y="1807"/>
                    <a:pt x="7918" y="1827"/>
                  </a:cubicBezTo>
                  <a:cubicBezTo>
                    <a:pt x="7819" y="1833"/>
                    <a:pt x="7719" y="1835"/>
                    <a:pt x="7615" y="1835"/>
                  </a:cubicBezTo>
                  <a:cubicBezTo>
                    <a:pt x="7388" y="1835"/>
                    <a:pt x="7145" y="1822"/>
                    <a:pt x="6869" y="1796"/>
                  </a:cubicBezTo>
                  <a:cubicBezTo>
                    <a:pt x="6602" y="1771"/>
                    <a:pt x="6333" y="1738"/>
                    <a:pt x="6066" y="1707"/>
                  </a:cubicBezTo>
                  <a:lnTo>
                    <a:pt x="5802" y="1677"/>
                  </a:lnTo>
                  <a:cubicBezTo>
                    <a:pt x="5527" y="1644"/>
                    <a:pt x="5203" y="1613"/>
                    <a:pt x="4873" y="1613"/>
                  </a:cubicBezTo>
                  <a:cubicBezTo>
                    <a:pt x="4866" y="1613"/>
                    <a:pt x="4859" y="1613"/>
                    <a:pt x="4851" y="1613"/>
                  </a:cubicBezTo>
                  <a:cubicBezTo>
                    <a:pt x="4591" y="1622"/>
                    <a:pt x="4325" y="1652"/>
                    <a:pt x="4061" y="1705"/>
                  </a:cubicBezTo>
                  <a:cubicBezTo>
                    <a:pt x="3794" y="1757"/>
                    <a:pt x="3533" y="1822"/>
                    <a:pt x="3291" y="1886"/>
                  </a:cubicBezTo>
                  <a:lnTo>
                    <a:pt x="3159" y="1922"/>
                  </a:lnTo>
                  <a:cubicBezTo>
                    <a:pt x="2695" y="2044"/>
                    <a:pt x="2214" y="2171"/>
                    <a:pt x="1729" y="2230"/>
                  </a:cubicBezTo>
                  <a:cubicBezTo>
                    <a:pt x="1723" y="2230"/>
                    <a:pt x="1717" y="2231"/>
                    <a:pt x="1711" y="2231"/>
                  </a:cubicBezTo>
                  <a:cubicBezTo>
                    <a:pt x="1698" y="2231"/>
                    <a:pt x="1686" y="2229"/>
                    <a:pt x="1675" y="2225"/>
                  </a:cubicBezTo>
                  <a:cubicBezTo>
                    <a:pt x="1658" y="2222"/>
                    <a:pt x="1644" y="2215"/>
                    <a:pt x="1634" y="2204"/>
                  </a:cubicBezTo>
                  <a:cubicBezTo>
                    <a:pt x="1598" y="2215"/>
                    <a:pt x="1561" y="2225"/>
                    <a:pt x="1522" y="2237"/>
                  </a:cubicBezTo>
                  <a:cubicBezTo>
                    <a:pt x="1516" y="2238"/>
                    <a:pt x="1510" y="2239"/>
                    <a:pt x="1504" y="2239"/>
                  </a:cubicBezTo>
                  <a:cubicBezTo>
                    <a:pt x="1497" y="2239"/>
                    <a:pt x="1491" y="2238"/>
                    <a:pt x="1484" y="2237"/>
                  </a:cubicBezTo>
                  <a:cubicBezTo>
                    <a:pt x="1454" y="2227"/>
                    <a:pt x="1426" y="2195"/>
                    <a:pt x="1421" y="2161"/>
                  </a:cubicBezTo>
                  <a:cubicBezTo>
                    <a:pt x="1413" y="2115"/>
                    <a:pt x="1443" y="2072"/>
                    <a:pt x="1496" y="2057"/>
                  </a:cubicBezTo>
                  <a:lnTo>
                    <a:pt x="1629" y="2017"/>
                  </a:lnTo>
                  <a:cubicBezTo>
                    <a:pt x="1647" y="2003"/>
                    <a:pt x="1668" y="1988"/>
                    <a:pt x="1690" y="1985"/>
                  </a:cubicBezTo>
                  <a:lnTo>
                    <a:pt x="1763" y="1967"/>
                  </a:lnTo>
                  <a:cubicBezTo>
                    <a:pt x="2000" y="1878"/>
                    <a:pt x="2246" y="1757"/>
                    <a:pt x="2516" y="1598"/>
                  </a:cubicBezTo>
                  <a:cubicBezTo>
                    <a:pt x="2628" y="1534"/>
                    <a:pt x="2738" y="1465"/>
                    <a:pt x="2849" y="1399"/>
                  </a:cubicBezTo>
                  <a:cubicBezTo>
                    <a:pt x="3026" y="1293"/>
                    <a:pt x="3201" y="1188"/>
                    <a:pt x="3380" y="1089"/>
                  </a:cubicBezTo>
                  <a:cubicBezTo>
                    <a:pt x="3617" y="961"/>
                    <a:pt x="3932" y="805"/>
                    <a:pt x="4277" y="724"/>
                  </a:cubicBezTo>
                  <a:cubicBezTo>
                    <a:pt x="4448" y="683"/>
                    <a:pt x="4610" y="661"/>
                    <a:pt x="4778" y="654"/>
                  </a:cubicBezTo>
                  <a:cubicBezTo>
                    <a:pt x="4806" y="652"/>
                    <a:pt x="4834" y="652"/>
                    <a:pt x="4862" y="652"/>
                  </a:cubicBezTo>
                  <a:close/>
                  <a:moveTo>
                    <a:pt x="5492" y="1"/>
                  </a:moveTo>
                  <a:cubicBezTo>
                    <a:pt x="5216" y="1"/>
                    <a:pt x="4936" y="21"/>
                    <a:pt x="4657" y="61"/>
                  </a:cubicBezTo>
                  <a:cubicBezTo>
                    <a:pt x="4077" y="143"/>
                    <a:pt x="3488" y="359"/>
                    <a:pt x="2905" y="701"/>
                  </a:cubicBezTo>
                  <a:cubicBezTo>
                    <a:pt x="2358" y="1023"/>
                    <a:pt x="1855" y="1428"/>
                    <a:pt x="1368" y="1822"/>
                  </a:cubicBezTo>
                  <a:lnTo>
                    <a:pt x="1275" y="1896"/>
                  </a:lnTo>
                  <a:lnTo>
                    <a:pt x="1128" y="2014"/>
                  </a:lnTo>
                  <a:cubicBezTo>
                    <a:pt x="949" y="2158"/>
                    <a:pt x="769" y="2303"/>
                    <a:pt x="588" y="2445"/>
                  </a:cubicBezTo>
                  <a:cubicBezTo>
                    <a:pt x="482" y="2543"/>
                    <a:pt x="373" y="2640"/>
                    <a:pt x="264" y="2735"/>
                  </a:cubicBezTo>
                  <a:cubicBezTo>
                    <a:pt x="222" y="2771"/>
                    <a:pt x="180" y="2807"/>
                    <a:pt x="137" y="2841"/>
                  </a:cubicBezTo>
                  <a:cubicBezTo>
                    <a:pt x="93" y="2884"/>
                    <a:pt x="48" y="2926"/>
                    <a:pt x="1" y="2966"/>
                  </a:cubicBezTo>
                  <a:cubicBezTo>
                    <a:pt x="5" y="2979"/>
                    <a:pt x="6" y="2992"/>
                    <a:pt x="11" y="3002"/>
                  </a:cubicBezTo>
                  <a:cubicBezTo>
                    <a:pt x="35" y="3081"/>
                    <a:pt x="85" y="3144"/>
                    <a:pt x="154" y="3175"/>
                  </a:cubicBezTo>
                  <a:cubicBezTo>
                    <a:pt x="334" y="3261"/>
                    <a:pt x="511" y="3353"/>
                    <a:pt x="686" y="3452"/>
                  </a:cubicBezTo>
                  <a:lnTo>
                    <a:pt x="987" y="3618"/>
                  </a:lnTo>
                  <a:lnTo>
                    <a:pt x="1042" y="3649"/>
                  </a:lnTo>
                  <a:cubicBezTo>
                    <a:pt x="1272" y="3774"/>
                    <a:pt x="1505" y="3896"/>
                    <a:pt x="1737" y="4012"/>
                  </a:cubicBezTo>
                  <a:cubicBezTo>
                    <a:pt x="2284" y="4285"/>
                    <a:pt x="2840" y="4529"/>
                    <a:pt x="3388" y="4737"/>
                  </a:cubicBezTo>
                  <a:cubicBezTo>
                    <a:pt x="3745" y="4874"/>
                    <a:pt x="4101" y="4992"/>
                    <a:pt x="4446" y="5088"/>
                  </a:cubicBezTo>
                  <a:cubicBezTo>
                    <a:pt x="4683" y="5154"/>
                    <a:pt x="4920" y="5210"/>
                    <a:pt x="5153" y="5256"/>
                  </a:cubicBezTo>
                  <a:cubicBezTo>
                    <a:pt x="5641" y="5354"/>
                    <a:pt x="6085" y="5402"/>
                    <a:pt x="6496" y="5402"/>
                  </a:cubicBezTo>
                  <a:cubicBezTo>
                    <a:pt x="6643" y="5402"/>
                    <a:pt x="6787" y="5396"/>
                    <a:pt x="6927" y="5384"/>
                  </a:cubicBezTo>
                  <a:cubicBezTo>
                    <a:pt x="7531" y="5329"/>
                    <a:pt x="8076" y="5164"/>
                    <a:pt x="8538" y="4890"/>
                  </a:cubicBezTo>
                  <a:cubicBezTo>
                    <a:pt x="9028" y="4595"/>
                    <a:pt x="9456" y="4143"/>
                    <a:pt x="9770" y="3577"/>
                  </a:cubicBezTo>
                  <a:cubicBezTo>
                    <a:pt x="9845" y="3445"/>
                    <a:pt x="9916" y="3294"/>
                    <a:pt x="9982" y="3132"/>
                  </a:cubicBezTo>
                  <a:cubicBezTo>
                    <a:pt x="10072" y="2913"/>
                    <a:pt x="10132" y="2728"/>
                    <a:pt x="10168" y="2553"/>
                  </a:cubicBezTo>
                  <a:cubicBezTo>
                    <a:pt x="10240" y="2222"/>
                    <a:pt x="10230" y="1909"/>
                    <a:pt x="10137" y="1644"/>
                  </a:cubicBezTo>
                  <a:cubicBezTo>
                    <a:pt x="10052" y="1398"/>
                    <a:pt x="9890" y="1175"/>
                    <a:pt x="9671" y="997"/>
                  </a:cubicBezTo>
                  <a:cubicBezTo>
                    <a:pt x="9470" y="838"/>
                    <a:pt x="9223" y="708"/>
                    <a:pt x="8894" y="585"/>
                  </a:cubicBezTo>
                  <a:cubicBezTo>
                    <a:pt x="8771" y="538"/>
                    <a:pt x="8643" y="500"/>
                    <a:pt x="8515" y="464"/>
                  </a:cubicBezTo>
                  <a:cubicBezTo>
                    <a:pt x="8336" y="413"/>
                    <a:pt x="8153" y="372"/>
                    <a:pt x="7969" y="334"/>
                  </a:cubicBezTo>
                  <a:cubicBezTo>
                    <a:pt x="7668" y="270"/>
                    <a:pt x="7363" y="219"/>
                    <a:pt x="7059" y="168"/>
                  </a:cubicBezTo>
                  <a:lnTo>
                    <a:pt x="6977" y="154"/>
                  </a:lnTo>
                  <a:cubicBezTo>
                    <a:pt x="6609" y="91"/>
                    <a:pt x="6173" y="25"/>
                    <a:pt x="5737" y="6"/>
                  </a:cubicBezTo>
                  <a:cubicBezTo>
                    <a:pt x="5656" y="2"/>
                    <a:pt x="5574" y="1"/>
                    <a:pt x="5492" y="1"/>
                  </a:cubicBezTo>
                  <a:close/>
                </a:path>
              </a:pathLst>
            </a:custGeom>
            <a:solidFill>
              <a:srgbClr val="A3BE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55" name="Google Shape;4455;p16"/>
            <p:cNvSpPr/>
            <p:nvPr/>
          </p:nvSpPr>
          <p:spPr>
            <a:xfrm>
              <a:off x="5011250" y="-1464200"/>
              <a:ext cx="116750" cy="218650"/>
            </a:xfrm>
            <a:custGeom>
              <a:avLst/>
              <a:gdLst/>
              <a:ahLst/>
              <a:cxnLst/>
              <a:rect l="l" t="t" r="r" b="b"/>
              <a:pathLst>
                <a:path w="4670" h="8746" extrusionOk="0">
                  <a:moveTo>
                    <a:pt x="2006" y="491"/>
                  </a:moveTo>
                  <a:cubicBezTo>
                    <a:pt x="2011" y="491"/>
                    <a:pt x="2016" y="491"/>
                    <a:pt x="2021" y="491"/>
                  </a:cubicBezTo>
                  <a:lnTo>
                    <a:pt x="2044" y="497"/>
                  </a:lnTo>
                  <a:cubicBezTo>
                    <a:pt x="2057" y="500"/>
                    <a:pt x="2071" y="506"/>
                    <a:pt x="2083" y="516"/>
                  </a:cubicBezTo>
                  <a:cubicBezTo>
                    <a:pt x="2110" y="536"/>
                    <a:pt x="2130" y="566"/>
                    <a:pt x="2133" y="599"/>
                  </a:cubicBezTo>
                  <a:cubicBezTo>
                    <a:pt x="2137" y="624"/>
                    <a:pt x="2136" y="647"/>
                    <a:pt x="2129" y="667"/>
                  </a:cubicBezTo>
                  <a:cubicBezTo>
                    <a:pt x="2074" y="858"/>
                    <a:pt x="2023" y="1047"/>
                    <a:pt x="1978" y="1241"/>
                  </a:cubicBezTo>
                  <a:cubicBezTo>
                    <a:pt x="1892" y="1607"/>
                    <a:pt x="1832" y="1978"/>
                    <a:pt x="1800" y="2340"/>
                  </a:cubicBezTo>
                  <a:cubicBezTo>
                    <a:pt x="1781" y="2537"/>
                    <a:pt x="1771" y="2728"/>
                    <a:pt x="1760" y="2922"/>
                  </a:cubicBezTo>
                  <a:cubicBezTo>
                    <a:pt x="1755" y="3041"/>
                    <a:pt x="1750" y="3161"/>
                    <a:pt x="1745" y="3281"/>
                  </a:cubicBezTo>
                  <a:lnTo>
                    <a:pt x="1743" y="3319"/>
                  </a:lnTo>
                  <a:cubicBezTo>
                    <a:pt x="1738" y="3408"/>
                    <a:pt x="1734" y="3499"/>
                    <a:pt x="1721" y="3588"/>
                  </a:cubicBezTo>
                  <a:cubicBezTo>
                    <a:pt x="1658" y="4053"/>
                    <a:pt x="1513" y="4507"/>
                    <a:pt x="1379" y="4894"/>
                  </a:cubicBezTo>
                  <a:lnTo>
                    <a:pt x="1277" y="5184"/>
                  </a:lnTo>
                  <a:cubicBezTo>
                    <a:pt x="1167" y="5497"/>
                    <a:pt x="1049" y="5817"/>
                    <a:pt x="965" y="6145"/>
                  </a:cubicBezTo>
                  <a:cubicBezTo>
                    <a:pt x="958" y="6172"/>
                    <a:pt x="932" y="6191"/>
                    <a:pt x="912" y="6218"/>
                  </a:cubicBezTo>
                  <a:cubicBezTo>
                    <a:pt x="911" y="6241"/>
                    <a:pt x="898" y="6262"/>
                    <a:pt x="881" y="6277"/>
                  </a:cubicBezTo>
                  <a:cubicBezTo>
                    <a:pt x="865" y="6291"/>
                    <a:pt x="848" y="6299"/>
                    <a:pt x="822" y="6299"/>
                  </a:cubicBezTo>
                  <a:cubicBezTo>
                    <a:pt x="815" y="6299"/>
                    <a:pt x="806" y="6298"/>
                    <a:pt x="797" y="6297"/>
                  </a:cubicBezTo>
                  <a:cubicBezTo>
                    <a:pt x="759" y="6283"/>
                    <a:pt x="730" y="6242"/>
                    <a:pt x="731" y="6199"/>
                  </a:cubicBezTo>
                  <a:cubicBezTo>
                    <a:pt x="746" y="5992"/>
                    <a:pt x="746" y="5791"/>
                    <a:pt x="743" y="5620"/>
                  </a:cubicBezTo>
                  <a:cubicBezTo>
                    <a:pt x="730" y="5294"/>
                    <a:pt x="703" y="4964"/>
                    <a:pt x="674" y="4642"/>
                  </a:cubicBezTo>
                  <a:cubicBezTo>
                    <a:pt x="664" y="4494"/>
                    <a:pt x="651" y="4346"/>
                    <a:pt x="638" y="4197"/>
                  </a:cubicBezTo>
                  <a:cubicBezTo>
                    <a:pt x="606" y="3747"/>
                    <a:pt x="578" y="3269"/>
                    <a:pt x="621" y="2800"/>
                  </a:cubicBezTo>
                  <a:cubicBezTo>
                    <a:pt x="645" y="2538"/>
                    <a:pt x="683" y="2308"/>
                    <a:pt x="739" y="2103"/>
                  </a:cubicBezTo>
                  <a:cubicBezTo>
                    <a:pt x="797" y="1887"/>
                    <a:pt x="879" y="1679"/>
                    <a:pt x="981" y="1490"/>
                  </a:cubicBezTo>
                  <a:cubicBezTo>
                    <a:pt x="1082" y="1303"/>
                    <a:pt x="1211" y="1123"/>
                    <a:pt x="1365" y="961"/>
                  </a:cubicBezTo>
                  <a:cubicBezTo>
                    <a:pt x="1448" y="873"/>
                    <a:pt x="1533" y="796"/>
                    <a:pt x="1613" y="734"/>
                  </a:cubicBezTo>
                  <a:cubicBezTo>
                    <a:pt x="1714" y="654"/>
                    <a:pt x="1817" y="585"/>
                    <a:pt x="1925" y="519"/>
                  </a:cubicBezTo>
                  <a:cubicBezTo>
                    <a:pt x="1950" y="502"/>
                    <a:pt x="1975" y="491"/>
                    <a:pt x="2006" y="491"/>
                  </a:cubicBezTo>
                  <a:close/>
                  <a:moveTo>
                    <a:pt x="2648" y="1"/>
                  </a:moveTo>
                  <a:cubicBezTo>
                    <a:pt x="2503" y="1"/>
                    <a:pt x="2357" y="11"/>
                    <a:pt x="2212" y="33"/>
                  </a:cubicBezTo>
                  <a:cubicBezTo>
                    <a:pt x="1922" y="76"/>
                    <a:pt x="1656" y="162"/>
                    <a:pt x="1405" y="297"/>
                  </a:cubicBezTo>
                  <a:cubicBezTo>
                    <a:pt x="1195" y="408"/>
                    <a:pt x="991" y="575"/>
                    <a:pt x="819" y="776"/>
                  </a:cubicBezTo>
                  <a:cubicBezTo>
                    <a:pt x="506" y="1135"/>
                    <a:pt x="286" y="1612"/>
                    <a:pt x="151" y="2229"/>
                  </a:cubicBezTo>
                  <a:cubicBezTo>
                    <a:pt x="39" y="2755"/>
                    <a:pt x="0" y="3338"/>
                    <a:pt x="35" y="4065"/>
                  </a:cubicBezTo>
                  <a:cubicBezTo>
                    <a:pt x="65" y="4675"/>
                    <a:pt x="150" y="5306"/>
                    <a:pt x="295" y="5988"/>
                  </a:cubicBezTo>
                  <a:cubicBezTo>
                    <a:pt x="323" y="6129"/>
                    <a:pt x="355" y="6268"/>
                    <a:pt x="388" y="6405"/>
                  </a:cubicBezTo>
                  <a:cubicBezTo>
                    <a:pt x="392" y="6412"/>
                    <a:pt x="394" y="6420"/>
                    <a:pt x="398" y="6428"/>
                  </a:cubicBezTo>
                  <a:cubicBezTo>
                    <a:pt x="565" y="6877"/>
                    <a:pt x="753" y="7314"/>
                    <a:pt x="967" y="7740"/>
                  </a:cubicBezTo>
                  <a:cubicBezTo>
                    <a:pt x="963" y="7733"/>
                    <a:pt x="960" y="7727"/>
                    <a:pt x="955" y="7720"/>
                  </a:cubicBezTo>
                  <a:lnTo>
                    <a:pt x="955" y="7720"/>
                  </a:lnTo>
                  <a:cubicBezTo>
                    <a:pt x="1128" y="8062"/>
                    <a:pt x="1314" y="8395"/>
                    <a:pt x="1516" y="8721"/>
                  </a:cubicBezTo>
                  <a:cubicBezTo>
                    <a:pt x="1521" y="8730"/>
                    <a:pt x="1527" y="8737"/>
                    <a:pt x="1531" y="8746"/>
                  </a:cubicBezTo>
                  <a:cubicBezTo>
                    <a:pt x="1566" y="8711"/>
                    <a:pt x="1582" y="8664"/>
                    <a:pt x="1579" y="8614"/>
                  </a:cubicBezTo>
                  <a:lnTo>
                    <a:pt x="1606" y="8575"/>
                  </a:lnTo>
                  <a:lnTo>
                    <a:pt x="1630" y="8535"/>
                  </a:lnTo>
                  <a:cubicBezTo>
                    <a:pt x="1794" y="8349"/>
                    <a:pt x="1932" y="8204"/>
                    <a:pt x="2069" y="8075"/>
                  </a:cubicBezTo>
                  <a:cubicBezTo>
                    <a:pt x="2142" y="8006"/>
                    <a:pt x="2216" y="7936"/>
                    <a:pt x="2291" y="7868"/>
                  </a:cubicBezTo>
                  <a:cubicBezTo>
                    <a:pt x="2385" y="7785"/>
                    <a:pt x="2476" y="7699"/>
                    <a:pt x="2566" y="7611"/>
                  </a:cubicBezTo>
                  <a:cubicBezTo>
                    <a:pt x="2748" y="7433"/>
                    <a:pt x="2915" y="7229"/>
                    <a:pt x="3078" y="6988"/>
                  </a:cubicBezTo>
                  <a:cubicBezTo>
                    <a:pt x="3341" y="6599"/>
                    <a:pt x="3548" y="6179"/>
                    <a:pt x="3699" y="5856"/>
                  </a:cubicBezTo>
                  <a:cubicBezTo>
                    <a:pt x="3926" y="5370"/>
                    <a:pt x="4122" y="4855"/>
                    <a:pt x="4286" y="4322"/>
                  </a:cubicBezTo>
                  <a:cubicBezTo>
                    <a:pt x="4453" y="3776"/>
                    <a:pt x="4565" y="3232"/>
                    <a:pt x="4617" y="2703"/>
                  </a:cubicBezTo>
                  <a:cubicBezTo>
                    <a:pt x="4670" y="2168"/>
                    <a:pt x="4637" y="1688"/>
                    <a:pt x="4512" y="1277"/>
                  </a:cubicBezTo>
                  <a:cubicBezTo>
                    <a:pt x="4447" y="1067"/>
                    <a:pt x="4349" y="868"/>
                    <a:pt x="4229" y="704"/>
                  </a:cubicBezTo>
                  <a:cubicBezTo>
                    <a:pt x="4098" y="524"/>
                    <a:pt x="3933" y="374"/>
                    <a:pt x="3733" y="256"/>
                  </a:cubicBezTo>
                  <a:cubicBezTo>
                    <a:pt x="3613" y="185"/>
                    <a:pt x="3476" y="128"/>
                    <a:pt x="3325" y="86"/>
                  </a:cubicBezTo>
                  <a:cubicBezTo>
                    <a:pt x="3242" y="62"/>
                    <a:pt x="3157" y="46"/>
                    <a:pt x="3073" y="32"/>
                  </a:cubicBezTo>
                  <a:cubicBezTo>
                    <a:pt x="2932" y="11"/>
                    <a:pt x="2790" y="1"/>
                    <a:pt x="2648" y="1"/>
                  </a:cubicBezTo>
                  <a:close/>
                </a:path>
              </a:pathLst>
            </a:custGeom>
            <a:solidFill>
              <a:srgbClr val="A3BE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56" name="Google Shape;4456;p16"/>
            <p:cNvSpPr/>
            <p:nvPr/>
          </p:nvSpPr>
          <p:spPr>
            <a:xfrm>
              <a:off x="4571875" y="-1460200"/>
              <a:ext cx="156400" cy="179000"/>
            </a:xfrm>
            <a:custGeom>
              <a:avLst/>
              <a:gdLst/>
              <a:ahLst/>
              <a:cxnLst/>
              <a:rect l="l" t="t" r="r" b="b"/>
              <a:pathLst>
                <a:path w="6256" h="7160" extrusionOk="0">
                  <a:moveTo>
                    <a:pt x="2559" y="734"/>
                  </a:moveTo>
                  <a:cubicBezTo>
                    <a:pt x="2591" y="734"/>
                    <a:pt x="2623" y="736"/>
                    <a:pt x="2655" y="741"/>
                  </a:cubicBezTo>
                  <a:cubicBezTo>
                    <a:pt x="2717" y="749"/>
                    <a:pt x="2779" y="762"/>
                    <a:pt x="2839" y="778"/>
                  </a:cubicBezTo>
                  <a:cubicBezTo>
                    <a:pt x="2921" y="801"/>
                    <a:pt x="3000" y="830"/>
                    <a:pt x="3076" y="864"/>
                  </a:cubicBezTo>
                  <a:cubicBezTo>
                    <a:pt x="3376" y="1005"/>
                    <a:pt x="3646" y="1179"/>
                    <a:pt x="3886" y="1396"/>
                  </a:cubicBezTo>
                  <a:cubicBezTo>
                    <a:pt x="3930" y="1436"/>
                    <a:pt x="3978" y="1476"/>
                    <a:pt x="4014" y="1522"/>
                  </a:cubicBezTo>
                  <a:cubicBezTo>
                    <a:pt x="4064" y="1582"/>
                    <a:pt x="4110" y="1646"/>
                    <a:pt x="4153" y="1710"/>
                  </a:cubicBezTo>
                  <a:cubicBezTo>
                    <a:pt x="4256" y="1868"/>
                    <a:pt x="4343" y="2041"/>
                    <a:pt x="4409" y="2220"/>
                  </a:cubicBezTo>
                  <a:cubicBezTo>
                    <a:pt x="4567" y="2644"/>
                    <a:pt x="4653" y="3089"/>
                    <a:pt x="4712" y="3432"/>
                  </a:cubicBezTo>
                  <a:lnTo>
                    <a:pt x="4762" y="3728"/>
                  </a:lnTo>
                  <a:cubicBezTo>
                    <a:pt x="4781" y="3842"/>
                    <a:pt x="4799" y="3952"/>
                    <a:pt x="4818" y="4064"/>
                  </a:cubicBezTo>
                  <a:cubicBezTo>
                    <a:pt x="4832" y="4153"/>
                    <a:pt x="4848" y="4244"/>
                    <a:pt x="4867" y="4333"/>
                  </a:cubicBezTo>
                  <a:cubicBezTo>
                    <a:pt x="4884" y="4431"/>
                    <a:pt x="4907" y="4525"/>
                    <a:pt x="4932" y="4622"/>
                  </a:cubicBezTo>
                  <a:cubicBezTo>
                    <a:pt x="4942" y="4658"/>
                    <a:pt x="4927" y="4698"/>
                    <a:pt x="4891" y="4754"/>
                  </a:cubicBezTo>
                  <a:cubicBezTo>
                    <a:pt x="4884" y="4775"/>
                    <a:pt x="4867" y="4793"/>
                    <a:pt x="4847" y="4805"/>
                  </a:cubicBezTo>
                  <a:cubicBezTo>
                    <a:pt x="4835" y="4810"/>
                    <a:pt x="4823" y="4813"/>
                    <a:pt x="4809" y="4813"/>
                  </a:cubicBezTo>
                  <a:cubicBezTo>
                    <a:pt x="4799" y="4813"/>
                    <a:pt x="4788" y="4811"/>
                    <a:pt x="4778" y="4808"/>
                  </a:cubicBezTo>
                  <a:cubicBezTo>
                    <a:pt x="4749" y="4800"/>
                    <a:pt x="4730" y="4784"/>
                    <a:pt x="4723" y="4762"/>
                  </a:cubicBezTo>
                  <a:cubicBezTo>
                    <a:pt x="4649" y="4556"/>
                    <a:pt x="4584" y="4344"/>
                    <a:pt x="4518" y="4133"/>
                  </a:cubicBezTo>
                  <a:cubicBezTo>
                    <a:pt x="4479" y="4008"/>
                    <a:pt x="4440" y="3882"/>
                    <a:pt x="4396" y="3748"/>
                  </a:cubicBezTo>
                  <a:cubicBezTo>
                    <a:pt x="4297" y="3454"/>
                    <a:pt x="4157" y="3069"/>
                    <a:pt x="3923" y="2708"/>
                  </a:cubicBezTo>
                  <a:cubicBezTo>
                    <a:pt x="3873" y="2635"/>
                    <a:pt x="3821" y="2563"/>
                    <a:pt x="3761" y="2494"/>
                  </a:cubicBezTo>
                  <a:cubicBezTo>
                    <a:pt x="3712" y="2438"/>
                    <a:pt x="3659" y="2387"/>
                    <a:pt x="3600" y="2331"/>
                  </a:cubicBezTo>
                  <a:cubicBezTo>
                    <a:pt x="3569" y="2302"/>
                    <a:pt x="3535" y="2273"/>
                    <a:pt x="3500" y="2252"/>
                  </a:cubicBezTo>
                  <a:cubicBezTo>
                    <a:pt x="3481" y="2241"/>
                    <a:pt x="3460" y="2230"/>
                    <a:pt x="3461" y="2230"/>
                  </a:cubicBezTo>
                  <a:lnTo>
                    <a:pt x="3461" y="2230"/>
                  </a:lnTo>
                  <a:cubicBezTo>
                    <a:pt x="3461" y="2230"/>
                    <a:pt x="3461" y="2230"/>
                    <a:pt x="3461" y="2230"/>
                  </a:cubicBezTo>
                  <a:cubicBezTo>
                    <a:pt x="3389" y="2193"/>
                    <a:pt x="3313" y="2163"/>
                    <a:pt x="3238" y="2128"/>
                  </a:cubicBezTo>
                  <a:lnTo>
                    <a:pt x="3195" y="2111"/>
                  </a:lnTo>
                  <a:lnTo>
                    <a:pt x="3140" y="2087"/>
                  </a:lnTo>
                  <a:cubicBezTo>
                    <a:pt x="2922" y="1992"/>
                    <a:pt x="2698" y="1897"/>
                    <a:pt x="2490" y="1771"/>
                  </a:cubicBezTo>
                  <a:cubicBezTo>
                    <a:pt x="2401" y="1719"/>
                    <a:pt x="2289" y="1651"/>
                    <a:pt x="2191" y="1555"/>
                  </a:cubicBezTo>
                  <a:cubicBezTo>
                    <a:pt x="2112" y="1476"/>
                    <a:pt x="2063" y="1403"/>
                    <a:pt x="2039" y="1322"/>
                  </a:cubicBezTo>
                  <a:cubicBezTo>
                    <a:pt x="2010" y="1235"/>
                    <a:pt x="2016" y="1141"/>
                    <a:pt x="2056" y="1050"/>
                  </a:cubicBezTo>
                  <a:cubicBezTo>
                    <a:pt x="2076" y="1006"/>
                    <a:pt x="2103" y="965"/>
                    <a:pt x="2145" y="920"/>
                  </a:cubicBezTo>
                  <a:cubicBezTo>
                    <a:pt x="2178" y="883"/>
                    <a:pt x="2221" y="837"/>
                    <a:pt x="2276" y="807"/>
                  </a:cubicBezTo>
                  <a:cubicBezTo>
                    <a:pt x="2358" y="758"/>
                    <a:pt x="2457" y="734"/>
                    <a:pt x="2559" y="734"/>
                  </a:cubicBezTo>
                  <a:close/>
                  <a:moveTo>
                    <a:pt x="2234" y="1"/>
                  </a:moveTo>
                  <a:cubicBezTo>
                    <a:pt x="2085" y="1"/>
                    <a:pt x="1936" y="25"/>
                    <a:pt x="1806" y="46"/>
                  </a:cubicBezTo>
                  <a:cubicBezTo>
                    <a:pt x="1625" y="76"/>
                    <a:pt x="1459" y="150"/>
                    <a:pt x="1334" y="212"/>
                  </a:cubicBezTo>
                  <a:cubicBezTo>
                    <a:pt x="1079" y="337"/>
                    <a:pt x="842" y="550"/>
                    <a:pt x="627" y="847"/>
                  </a:cubicBezTo>
                  <a:cubicBezTo>
                    <a:pt x="459" y="1080"/>
                    <a:pt x="322" y="1358"/>
                    <a:pt x="203" y="1719"/>
                  </a:cubicBezTo>
                  <a:cubicBezTo>
                    <a:pt x="110" y="2013"/>
                    <a:pt x="51" y="2341"/>
                    <a:pt x="24" y="2717"/>
                  </a:cubicBezTo>
                  <a:cubicBezTo>
                    <a:pt x="1" y="3032"/>
                    <a:pt x="17" y="3358"/>
                    <a:pt x="74" y="3687"/>
                  </a:cubicBezTo>
                  <a:cubicBezTo>
                    <a:pt x="126" y="3981"/>
                    <a:pt x="218" y="4247"/>
                    <a:pt x="345" y="4477"/>
                  </a:cubicBezTo>
                  <a:cubicBezTo>
                    <a:pt x="446" y="4660"/>
                    <a:pt x="585" y="4843"/>
                    <a:pt x="782" y="5055"/>
                  </a:cubicBezTo>
                  <a:cubicBezTo>
                    <a:pt x="940" y="5225"/>
                    <a:pt x="1134" y="5390"/>
                    <a:pt x="1393" y="5577"/>
                  </a:cubicBezTo>
                  <a:cubicBezTo>
                    <a:pt x="1790" y="5863"/>
                    <a:pt x="2249" y="6111"/>
                    <a:pt x="2830" y="6355"/>
                  </a:cubicBezTo>
                  <a:cubicBezTo>
                    <a:pt x="3334" y="6566"/>
                    <a:pt x="3850" y="6740"/>
                    <a:pt x="4358" y="6895"/>
                  </a:cubicBezTo>
                  <a:cubicBezTo>
                    <a:pt x="4539" y="6924"/>
                    <a:pt x="4719" y="6953"/>
                    <a:pt x="4900" y="6981"/>
                  </a:cubicBezTo>
                  <a:cubicBezTo>
                    <a:pt x="5338" y="7049"/>
                    <a:pt x="5779" y="7116"/>
                    <a:pt x="6221" y="7160"/>
                  </a:cubicBezTo>
                  <a:cubicBezTo>
                    <a:pt x="6221" y="7157"/>
                    <a:pt x="6224" y="7154"/>
                    <a:pt x="6224" y="7152"/>
                  </a:cubicBezTo>
                  <a:cubicBezTo>
                    <a:pt x="6256" y="7020"/>
                    <a:pt x="6177" y="6888"/>
                    <a:pt x="6042" y="6851"/>
                  </a:cubicBezTo>
                  <a:lnTo>
                    <a:pt x="5947" y="6823"/>
                  </a:lnTo>
                  <a:cubicBezTo>
                    <a:pt x="5934" y="6783"/>
                    <a:pt x="5917" y="6743"/>
                    <a:pt x="5898" y="6703"/>
                  </a:cubicBezTo>
                  <a:cubicBezTo>
                    <a:pt x="5887" y="6673"/>
                    <a:pt x="5874" y="6644"/>
                    <a:pt x="5861" y="6614"/>
                  </a:cubicBezTo>
                  <a:cubicBezTo>
                    <a:pt x="5819" y="6503"/>
                    <a:pt x="5782" y="6393"/>
                    <a:pt x="5746" y="6279"/>
                  </a:cubicBezTo>
                  <a:cubicBezTo>
                    <a:pt x="5671" y="6032"/>
                    <a:pt x="5607" y="5781"/>
                    <a:pt x="5545" y="5522"/>
                  </a:cubicBezTo>
                  <a:cubicBezTo>
                    <a:pt x="5485" y="5264"/>
                    <a:pt x="5424" y="5005"/>
                    <a:pt x="5367" y="4744"/>
                  </a:cubicBezTo>
                  <a:cubicBezTo>
                    <a:pt x="5294" y="4412"/>
                    <a:pt x="5219" y="4080"/>
                    <a:pt x="5137" y="3750"/>
                  </a:cubicBezTo>
                  <a:cubicBezTo>
                    <a:pt x="5006" y="3221"/>
                    <a:pt x="4838" y="2599"/>
                    <a:pt x="4584" y="1992"/>
                  </a:cubicBezTo>
                  <a:cubicBezTo>
                    <a:pt x="4318" y="1361"/>
                    <a:pt x="4031" y="912"/>
                    <a:pt x="3682" y="576"/>
                  </a:cubicBezTo>
                  <a:cubicBezTo>
                    <a:pt x="3491" y="396"/>
                    <a:pt x="3276" y="252"/>
                    <a:pt x="3057" y="160"/>
                  </a:cubicBezTo>
                  <a:cubicBezTo>
                    <a:pt x="2974" y="125"/>
                    <a:pt x="2889" y="96"/>
                    <a:pt x="2806" y="73"/>
                  </a:cubicBezTo>
                  <a:cubicBezTo>
                    <a:pt x="2623" y="28"/>
                    <a:pt x="2442" y="4"/>
                    <a:pt x="2247" y="1"/>
                  </a:cubicBezTo>
                  <a:cubicBezTo>
                    <a:pt x="2243" y="1"/>
                    <a:pt x="2238" y="1"/>
                    <a:pt x="2234" y="1"/>
                  </a:cubicBezTo>
                  <a:close/>
                </a:path>
              </a:pathLst>
            </a:custGeom>
            <a:solidFill>
              <a:srgbClr val="A3BE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57" name="Google Shape;4457;p16"/>
            <p:cNvSpPr/>
            <p:nvPr/>
          </p:nvSpPr>
          <p:spPr>
            <a:xfrm>
              <a:off x="4571725" y="-1459250"/>
              <a:ext cx="143300" cy="176675"/>
            </a:xfrm>
            <a:custGeom>
              <a:avLst/>
              <a:gdLst/>
              <a:ahLst/>
              <a:cxnLst/>
              <a:rect l="l" t="t" r="r" b="b"/>
              <a:pathLst>
                <a:path w="5732" h="7067" extrusionOk="0">
                  <a:moveTo>
                    <a:pt x="1826" y="0"/>
                  </a:moveTo>
                  <a:cubicBezTo>
                    <a:pt x="1822" y="0"/>
                    <a:pt x="1817" y="1"/>
                    <a:pt x="1812" y="2"/>
                  </a:cubicBezTo>
                  <a:cubicBezTo>
                    <a:pt x="1633" y="31"/>
                    <a:pt x="1465" y="107"/>
                    <a:pt x="1335" y="170"/>
                  </a:cubicBezTo>
                  <a:cubicBezTo>
                    <a:pt x="1080" y="295"/>
                    <a:pt x="843" y="510"/>
                    <a:pt x="630" y="806"/>
                  </a:cubicBezTo>
                  <a:cubicBezTo>
                    <a:pt x="459" y="1040"/>
                    <a:pt x="323" y="1319"/>
                    <a:pt x="202" y="1682"/>
                  </a:cubicBezTo>
                  <a:cubicBezTo>
                    <a:pt x="110" y="1974"/>
                    <a:pt x="51" y="2300"/>
                    <a:pt x="23" y="2681"/>
                  </a:cubicBezTo>
                  <a:cubicBezTo>
                    <a:pt x="1" y="3001"/>
                    <a:pt x="17" y="3327"/>
                    <a:pt x="77" y="3654"/>
                  </a:cubicBezTo>
                  <a:cubicBezTo>
                    <a:pt x="127" y="3950"/>
                    <a:pt x="218" y="4216"/>
                    <a:pt x="346" y="4447"/>
                  </a:cubicBezTo>
                  <a:cubicBezTo>
                    <a:pt x="448" y="4627"/>
                    <a:pt x="588" y="4811"/>
                    <a:pt x="785" y="5026"/>
                  </a:cubicBezTo>
                  <a:cubicBezTo>
                    <a:pt x="946" y="5198"/>
                    <a:pt x="1137" y="5365"/>
                    <a:pt x="1396" y="5547"/>
                  </a:cubicBezTo>
                  <a:cubicBezTo>
                    <a:pt x="1791" y="5832"/>
                    <a:pt x="2249" y="6079"/>
                    <a:pt x="2836" y="6329"/>
                  </a:cubicBezTo>
                  <a:cubicBezTo>
                    <a:pt x="3327" y="6536"/>
                    <a:pt x="3827" y="6704"/>
                    <a:pt x="4319" y="6853"/>
                  </a:cubicBezTo>
                  <a:cubicBezTo>
                    <a:pt x="4517" y="6883"/>
                    <a:pt x="4712" y="6916"/>
                    <a:pt x="4910" y="6946"/>
                  </a:cubicBezTo>
                  <a:cubicBezTo>
                    <a:pt x="5183" y="6989"/>
                    <a:pt x="5457" y="7031"/>
                    <a:pt x="5732" y="7067"/>
                  </a:cubicBezTo>
                  <a:cubicBezTo>
                    <a:pt x="5659" y="6998"/>
                    <a:pt x="5585" y="6932"/>
                    <a:pt x="5511" y="6866"/>
                  </a:cubicBezTo>
                  <a:lnTo>
                    <a:pt x="5511" y="6866"/>
                  </a:lnTo>
                  <a:lnTo>
                    <a:pt x="5514" y="6867"/>
                  </a:lnTo>
                  <a:cubicBezTo>
                    <a:pt x="5378" y="6750"/>
                    <a:pt x="5242" y="6632"/>
                    <a:pt x="5108" y="6514"/>
                  </a:cubicBezTo>
                  <a:cubicBezTo>
                    <a:pt x="4989" y="6406"/>
                    <a:pt x="4870" y="6299"/>
                    <a:pt x="4759" y="6184"/>
                  </a:cubicBezTo>
                  <a:cubicBezTo>
                    <a:pt x="4541" y="5957"/>
                    <a:pt x="4350" y="5702"/>
                    <a:pt x="4221" y="5415"/>
                  </a:cubicBezTo>
                  <a:cubicBezTo>
                    <a:pt x="4142" y="5241"/>
                    <a:pt x="4079" y="5058"/>
                    <a:pt x="4036" y="4869"/>
                  </a:cubicBezTo>
                  <a:cubicBezTo>
                    <a:pt x="3998" y="4703"/>
                    <a:pt x="3972" y="4533"/>
                    <a:pt x="3952" y="4362"/>
                  </a:cubicBezTo>
                  <a:cubicBezTo>
                    <a:pt x="3921" y="4085"/>
                    <a:pt x="3892" y="3805"/>
                    <a:pt x="3806" y="3537"/>
                  </a:cubicBezTo>
                  <a:cubicBezTo>
                    <a:pt x="3804" y="3535"/>
                    <a:pt x="3806" y="3534"/>
                    <a:pt x="3804" y="3532"/>
                  </a:cubicBezTo>
                  <a:lnTo>
                    <a:pt x="3801" y="3529"/>
                  </a:lnTo>
                  <a:cubicBezTo>
                    <a:pt x="3776" y="3453"/>
                    <a:pt x="3743" y="3379"/>
                    <a:pt x="3697" y="3307"/>
                  </a:cubicBezTo>
                  <a:cubicBezTo>
                    <a:pt x="3669" y="3268"/>
                    <a:pt x="3639" y="3232"/>
                    <a:pt x="3605" y="3199"/>
                  </a:cubicBezTo>
                  <a:cubicBezTo>
                    <a:pt x="3576" y="3177"/>
                    <a:pt x="3550" y="3159"/>
                    <a:pt x="3520" y="3142"/>
                  </a:cubicBezTo>
                  <a:cubicBezTo>
                    <a:pt x="3491" y="3130"/>
                    <a:pt x="3464" y="3119"/>
                    <a:pt x="3434" y="3111"/>
                  </a:cubicBezTo>
                  <a:cubicBezTo>
                    <a:pt x="3389" y="3104"/>
                    <a:pt x="3346" y="3101"/>
                    <a:pt x="3299" y="3101"/>
                  </a:cubicBezTo>
                  <a:cubicBezTo>
                    <a:pt x="3225" y="3109"/>
                    <a:pt x="3154" y="3123"/>
                    <a:pt x="3083" y="3144"/>
                  </a:cubicBezTo>
                  <a:cubicBezTo>
                    <a:pt x="2976" y="3182"/>
                    <a:pt x="2871" y="3228"/>
                    <a:pt x="2774" y="3289"/>
                  </a:cubicBezTo>
                  <a:cubicBezTo>
                    <a:pt x="2773" y="3291"/>
                    <a:pt x="2772" y="3291"/>
                    <a:pt x="2770" y="3292"/>
                  </a:cubicBezTo>
                  <a:lnTo>
                    <a:pt x="2772" y="3292"/>
                  </a:lnTo>
                  <a:cubicBezTo>
                    <a:pt x="2770" y="3292"/>
                    <a:pt x="2770" y="3295"/>
                    <a:pt x="2770" y="3295"/>
                  </a:cubicBezTo>
                  <a:cubicBezTo>
                    <a:pt x="2727" y="3328"/>
                    <a:pt x="2688" y="3360"/>
                    <a:pt x="2652" y="3399"/>
                  </a:cubicBezTo>
                  <a:cubicBezTo>
                    <a:pt x="2606" y="3453"/>
                    <a:pt x="2571" y="3508"/>
                    <a:pt x="2536" y="3570"/>
                  </a:cubicBezTo>
                  <a:cubicBezTo>
                    <a:pt x="2480" y="3686"/>
                    <a:pt x="2440" y="3807"/>
                    <a:pt x="2398" y="3929"/>
                  </a:cubicBezTo>
                  <a:cubicBezTo>
                    <a:pt x="2361" y="4038"/>
                    <a:pt x="2322" y="4153"/>
                    <a:pt x="2260" y="4253"/>
                  </a:cubicBezTo>
                  <a:cubicBezTo>
                    <a:pt x="2232" y="4298"/>
                    <a:pt x="2199" y="4344"/>
                    <a:pt x="2160" y="4380"/>
                  </a:cubicBezTo>
                  <a:cubicBezTo>
                    <a:pt x="2121" y="4416"/>
                    <a:pt x="2076" y="4449"/>
                    <a:pt x="2026" y="4470"/>
                  </a:cubicBezTo>
                  <a:cubicBezTo>
                    <a:pt x="1931" y="4514"/>
                    <a:pt x="1827" y="4533"/>
                    <a:pt x="1722" y="4533"/>
                  </a:cubicBezTo>
                  <a:cubicBezTo>
                    <a:pt x="1706" y="4533"/>
                    <a:pt x="1689" y="4533"/>
                    <a:pt x="1673" y="4532"/>
                  </a:cubicBezTo>
                  <a:cubicBezTo>
                    <a:pt x="1523" y="4520"/>
                    <a:pt x="1367" y="4496"/>
                    <a:pt x="1235" y="4430"/>
                  </a:cubicBezTo>
                  <a:cubicBezTo>
                    <a:pt x="1179" y="4403"/>
                    <a:pt x="1123" y="4374"/>
                    <a:pt x="1071" y="4337"/>
                  </a:cubicBezTo>
                  <a:cubicBezTo>
                    <a:pt x="1029" y="4306"/>
                    <a:pt x="991" y="4273"/>
                    <a:pt x="955" y="4237"/>
                  </a:cubicBezTo>
                  <a:cubicBezTo>
                    <a:pt x="774" y="4059"/>
                    <a:pt x="659" y="3827"/>
                    <a:pt x="588" y="3584"/>
                  </a:cubicBezTo>
                  <a:cubicBezTo>
                    <a:pt x="511" y="3311"/>
                    <a:pt x="482" y="3022"/>
                    <a:pt x="489" y="2738"/>
                  </a:cubicBezTo>
                  <a:cubicBezTo>
                    <a:pt x="497" y="2459"/>
                    <a:pt x="530" y="2179"/>
                    <a:pt x="601" y="1909"/>
                  </a:cubicBezTo>
                  <a:cubicBezTo>
                    <a:pt x="666" y="1668"/>
                    <a:pt x="755" y="1425"/>
                    <a:pt x="914" y="1230"/>
                  </a:cubicBezTo>
                  <a:cubicBezTo>
                    <a:pt x="1025" y="1095"/>
                    <a:pt x="1147" y="976"/>
                    <a:pt x="1272" y="859"/>
                  </a:cubicBezTo>
                  <a:cubicBezTo>
                    <a:pt x="1388" y="753"/>
                    <a:pt x="1503" y="645"/>
                    <a:pt x="1610" y="527"/>
                  </a:cubicBezTo>
                  <a:cubicBezTo>
                    <a:pt x="1673" y="453"/>
                    <a:pt x="1726" y="375"/>
                    <a:pt x="1772" y="289"/>
                  </a:cubicBezTo>
                  <a:cubicBezTo>
                    <a:pt x="1795" y="239"/>
                    <a:pt x="1812" y="189"/>
                    <a:pt x="1825" y="135"/>
                  </a:cubicBezTo>
                  <a:cubicBezTo>
                    <a:pt x="1825" y="133"/>
                    <a:pt x="1827" y="131"/>
                    <a:pt x="1827" y="130"/>
                  </a:cubicBezTo>
                  <a:cubicBezTo>
                    <a:pt x="1832" y="87"/>
                    <a:pt x="1834" y="45"/>
                    <a:pt x="1837" y="2"/>
                  </a:cubicBezTo>
                  <a:cubicBezTo>
                    <a:pt x="1833" y="1"/>
                    <a:pt x="1830" y="0"/>
                    <a:pt x="1826" y="0"/>
                  </a:cubicBezTo>
                  <a:close/>
                </a:path>
              </a:pathLst>
            </a:custGeom>
            <a:solidFill>
              <a:srgbClr val="739F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58" name="Google Shape;4458;p16"/>
            <p:cNvSpPr/>
            <p:nvPr/>
          </p:nvSpPr>
          <p:spPr>
            <a:xfrm>
              <a:off x="4666775" y="-1371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739F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59" name="Google Shape;4459;p16"/>
            <p:cNvSpPr/>
            <p:nvPr/>
          </p:nvSpPr>
          <p:spPr>
            <a:xfrm>
              <a:off x="4666775" y="-1371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739F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60" name="Google Shape;4460;p16"/>
            <p:cNvSpPr/>
            <p:nvPr/>
          </p:nvSpPr>
          <p:spPr>
            <a:xfrm>
              <a:off x="4666775" y="-1371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739F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61" name="Google Shape;4461;p16"/>
            <p:cNvSpPr/>
            <p:nvPr/>
          </p:nvSpPr>
          <p:spPr>
            <a:xfrm>
              <a:off x="4611700" y="-1446100"/>
              <a:ext cx="250" cy="275"/>
            </a:xfrm>
            <a:custGeom>
              <a:avLst/>
              <a:gdLst/>
              <a:ahLst/>
              <a:cxnLst/>
              <a:rect l="l" t="t" r="r" b="b"/>
              <a:pathLst>
                <a:path w="10" h="11" extrusionOk="0">
                  <a:moveTo>
                    <a:pt x="9" y="0"/>
                  </a:moveTo>
                  <a:lnTo>
                    <a:pt x="7" y="3"/>
                  </a:lnTo>
                  <a:lnTo>
                    <a:pt x="7" y="3"/>
                  </a:lnTo>
                  <a:cubicBezTo>
                    <a:pt x="8" y="2"/>
                    <a:pt x="8" y="1"/>
                    <a:pt x="9" y="0"/>
                  </a:cubicBezTo>
                  <a:close/>
                  <a:moveTo>
                    <a:pt x="7" y="3"/>
                  </a:moveTo>
                  <a:cubicBezTo>
                    <a:pt x="4" y="5"/>
                    <a:pt x="2" y="7"/>
                    <a:pt x="1" y="10"/>
                  </a:cubicBezTo>
                  <a:lnTo>
                    <a:pt x="7" y="3"/>
                  </a:lnTo>
                  <a:close/>
                </a:path>
              </a:pathLst>
            </a:custGeom>
            <a:solidFill>
              <a:srgbClr val="739F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62" name="Google Shape;4462;p16"/>
            <p:cNvSpPr/>
            <p:nvPr/>
          </p:nvSpPr>
          <p:spPr>
            <a:xfrm>
              <a:off x="4657625" y="-1381550"/>
              <a:ext cx="375" cy="50"/>
            </a:xfrm>
            <a:custGeom>
              <a:avLst/>
              <a:gdLst/>
              <a:ahLst/>
              <a:cxnLst/>
              <a:rect l="l" t="t" r="r" b="b"/>
              <a:pathLst>
                <a:path w="15" h="2" extrusionOk="0">
                  <a:moveTo>
                    <a:pt x="1" y="1"/>
                  </a:moveTo>
                  <a:cubicBezTo>
                    <a:pt x="5" y="2"/>
                    <a:pt x="9" y="2"/>
                    <a:pt x="15" y="2"/>
                  </a:cubicBezTo>
                  <a:cubicBezTo>
                    <a:pt x="9" y="2"/>
                    <a:pt x="5" y="2"/>
                    <a:pt x="1" y="1"/>
                  </a:cubicBezTo>
                  <a:close/>
                </a:path>
              </a:pathLst>
            </a:custGeom>
            <a:solidFill>
              <a:srgbClr val="739F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63" name="Google Shape;4463;p16"/>
            <p:cNvSpPr/>
            <p:nvPr/>
          </p:nvSpPr>
          <p:spPr>
            <a:xfrm>
              <a:off x="4640600" y="-1377025"/>
              <a:ext cx="350" cy="200"/>
            </a:xfrm>
            <a:custGeom>
              <a:avLst/>
              <a:gdLst/>
              <a:ahLst/>
              <a:cxnLst/>
              <a:rect l="l" t="t" r="r" b="b"/>
              <a:pathLst>
                <a:path w="14" h="8" extrusionOk="0">
                  <a:moveTo>
                    <a:pt x="11" y="0"/>
                  </a:moveTo>
                  <a:cubicBezTo>
                    <a:pt x="8" y="5"/>
                    <a:pt x="4" y="6"/>
                    <a:pt x="1" y="8"/>
                  </a:cubicBezTo>
                  <a:cubicBezTo>
                    <a:pt x="7" y="6"/>
                    <a:pt x="9" y="2"/>
                    <a:pt x="14" y="0"/>
                  </a:cubicBezTo>
                  <a:close/>
                </a:path>
              </a:pathLst>
            </a:custGeom>
            <a:solidFill>
              <a:srgbClr val="739F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64" name="Google Shape;4464;p16"/>
            <p:cNvSpPr/>
            <p:nvPr/>
          </p:nvSpPr>
          <p:spPr>
            <a:xfrm>
              <a:off x="4639000" y="-1705425"/>
              <a:ext cx="100725" cy="212375"/>
            </a:xfrm>
            <a:custGeom>
              <a:avLst/>
              <a:gdLst/>
              <a:ahLst/>
              <a:cxnLst/>
              <a:rect l="l" t="t" r="r" b="b"/>
              <a:pathLst>
                <a:path w="4029" h="8495" extrusionOk="0">
                  <a:moveTo>
                    <a:pt x="2988" y="3529"/>
                  </a:moveTo>
                  <a:lnTo>
                    <a:pt x="2988" y="3532"/>
                  </a:lnTo>
                  <a:lnTo>
                    <a:pt x="2989" y="3532"/>
                  </a:lnTo>
                  <a:lnTo>
                    <a:pt x="2988" y="3529"/>
                  </a:lnTo>
                  <a:close/>
                  <a:moveTo>
                    <a:pt x="1296" y="0"/>
                  </a:moveTo>
                  <a:lnTo>
                    <a:pt x="1296" y="0"/>
                  </a:lnTo>
                  <a:cubicBezTo>
                    <a:pt x="1126" y="29"/>
                    <a:pt x="970" y="92"/>
                    <a:pt x="832" y="185"/>
                  </a:cubicBezTo>
                  <a:cubicBezTo>
                    <a:pt x="628" y="322"/>
                    <a:pt x="458" y="513"/>
                    <a:pt x="329" y="754"/>
                  </a:cubicBezTo>
                  <a:cubicBezTo>
                    <a:pt x="168" y="1052"/>
                    <a:pt x="99" y="1382"/>
                    <a:pt x="58" y="1636"/>
                  </a:cubicBezTo>
                  <a:cubicBezTo>
                    <a:pt x="7" y="1959"/>
                    <a:pt x="0" y="2321"/>
                    <a:pt x="38" y="2772"/>
                  </a:cubicBezTo>
                  <a:cubicBezTo>
                    <a:pt x="73" y="3248"/>
                    <a:pt x="152" y="3707"/>
                    <a:pt x="267" y="4135"/>
                  </a:cubicBezTo>
                  <a:cubicBezTo>
                    <a:pt x="372" y="4519"/>
                    <a:pt x="520" y="4896"/>
                    <a:pt x="714" y="5256"/>
                  </a:cubicBezTo>
                  <a:cubicBezTo>
                    <a:pt x="873" y="5551"/>
                    <a:pt x="1079" y="5844"/>
                    <a:pt x="1336" y="6150"/>
                  </a:cubicBezTo>
                  <a:cubicBezTo>
                    <a:pt x="1800" y="6699"/>
                    <a:pt x="2363" y="7147"/>
                    <a:pt x="2904" y="7584"/>
                  </a:cubicBezTo>
                  <a:lnTo>
                    <a:pt x="3103" y="7742"/>
                  </a:lnTo>
                  <a:cubicBezTo>
                    <a:pt x="3321" y="7917"/>
                    <a:pt x="3612" y="8158"/>
                    <a:pt x="3914" y="8425"/>
                  </a:cubicBezTo>
                  <a:cubicBezTo>
                    <a:pt x="3951" y="8448"/>
                    <a:pt x="3990" y="8470"/>
                    <a:pt x="4029" y="8494"/>
                  </a:cubicBezTo>
                  <a:cubicBezTo>
                    <a:pt x="3799" y="8051"/>
                    <a:pt x="3605" y="7587"/>
                    <a:pt x="3456" y="7111"/>
                  </a:cubicBezTo>
                  <a:cubicBezTo>
                    <a:pt x="3383" y="6871"/>
                    <a:pt x="3315" y="6629"/>
                    <a:pt x="3275" y="6383"/>
                  </a:cubicBezTo>
                  <a:cubicBezTo>
                    <a:pt x="3258" y="6280"/>
                    <a:pt x="3240" y="6176"/>
                    <a:pt x="3239" y="6071"/>
                  </a:cubicBezTo>
                  <a:cubicBezTo>
                    <a:pt x="3235" y="5959"/>
                    <a:pt x="3240" y="5847"/>
                    <a:pt x="3253" y="5737"/>
                  </a:cubicBezTo>
                  <a:cubicBezTo>
                    <a:pt x="3305" y="5277"/>
                    <a:pt x="3436" y="4822"/>
                    <a:pt x="3411" y="4358"/>
                  </a:cubicBezTo>
                  <a:cubicBezTo>
                    <a:pt x="3406" y="4305"/>
                    <a:pt x="3401" y="4254"/>
                    <a:pt x="3391" y="4201"/>
                  </a:cubicBezTo>
                  <a:cubicBezTo>
                    <a:pt x="3380" y="4151"/>
                    <a:pt x="3368" y="4101"/>
                    <a:pt x="3355" y="4052"/>
                  </a:cubicBezTo>
                  <a:cubicBezTo>
                    <a:pt x="3341" y="4016"/>
                    <a:pt x="3328" y="3980"/>
                    <a:pt x="3311" y="3949"/>
                  </a:cubicBezTo>
                  <a:cubicBezTo>
                    <a:pt x="3294" y="3915"/>
                    <a:pt x="3278" y="3885"/>
                    <a:pt x="3261" y="3855"/>
                  </a:cubicBezTo>
                  <a:cubicBezTo>
                    <a:pt x="3182" y="3737"/>
                    <a:pt x="3091" y="3627"/>
                    <a:pt x="2988" y="3532"/>
                  </a:cubicBezTo>
                  <a:cubicBezTo>
                    <a:pt x="2985" y="3529"/>
                    <a:pt x="2982" y="3528"/>
                    <a:pt x="2981" y="3525"/>
                  </a:cubicBezTo>
                  <a:lnTo>
                    <a:pt x="2981" y="3525"/>
                  </a:lnTo>
                  <a:cubicBezTo>
                    <a:pt x="2982" y="3526"/>
                    <a:pt x="2985" y="3528"/>
                    <a:pt x="2988" y="3529"/>
                  </a:cubicBezTo>
                  <a:cubicBezTo>
                    <a:pt x="2984" y="3527"/>
                    <a:pt x="2982" y="3524"/>
                    <a:pt x="2977" y="3520"/>
                  </a:cubicBezTo>
                  <a:lnTo>
                    <a:pt x="2977" y="3520"/>
                  </a:lnTo>
                  <a:cubicBezTo>
                    <a:pt x="2978" y="3521"/>
                    <a:pt x="2979" y="3521"/>
                    <a:pt x="2981" y="3522"/>
                  </a:cubicBezTo>
                  <a:cubicBezTo>
                    <a:pt x="2942" y="3492"/>
                    <a:pt x="2903" y="3464"/>
                    <a:pt x="2860" y="3441"/>
                  </a:cubicBezTo>
                  <a:cubicBezTo>
                    <a:pt x="2834" y="3431"/>
                    <a:pt x="2810" y="3420"/>
                    <a:pt x="2781" y="3413"/>
                  </a:cubicBezTo>
                  <a:cubicBezTo>
                    <a:pt x="2758" y="3410"/>
                    <a:pt x="2733" y="3407"/>
                    <a:pt x="2710" y="3407"/>
                  </a:cubicBezTo>
                  <a:cubicBezTo>
                    <a:pt x="2686" y="3411"/>
                    <a:pt x="2662" y="3414"/>
                    <a:pt x="2639" y="3424"/>
                  </a:cubicBezTo>
                  <a:cubicBezTo>
                    <a:pt x="2594" y="3441"/>
                    <a:pt x="2552" y="3463"/>
                    <a:pt x="2514" y="3490"/>
                  </a:cubicBezTo>
                  <a:cubicBezTo>
                    <a:pt x="2436" y="3546"/>
                    <a:pt x="2364" y="3605"/>
                    <a:pt x="2288" y="3664"/>
                  </a:cubicBezTo>
                  <a:cubicBezTo>
                    <a:pt x="2193" y="3736"/>
                    <a:pt x="2097" y="3805"/>
                    <a:pt x="1982" y="3844"/>
                  </a:cubicBezTo>
                  <a:cubicBezTo>
                    <a:pt x="1935" y="3859"/>
                    <a:pt x="1885" y="3874"/>
                    <a:pt x="1833" y="3880"/>
                  </a:cubicBezTo>
                  <a:cubicBezTo>
                    <a:pt x="1805" y="3882"/>
                    <a:pt x="1778" y="3884"/>
                    <a:pt x="1750" y="3884"/>
                  </a:cubicBezTo>
                  <a:cubicBezTo>
                    <a:pt x="1723" y="3884"/>
                    <a:pt x="1696" y="3882"/>
                    <a:pt x="1669" y="3878"/>
                  </a:cubicBezTo>
                  <a:cubicBezTo>
                    <a:pt x="1444" y="3838"/>
                    <a:pt x="1225" y="3733"/>
                    <a:pt x="1064" y="3565"/>
                  </a:cubicBezTo>
                  <a:cubicBezTo>
                    <a:pt x="902" y="3403"/>
                    <a:pt x="794" y="3194"/>
                    <a:pt x="730" y="2975"/>
                  </a:cubicBezTo>
                  <a:cubicBezTo>
                    <a:pt x="658" y="2725"/>
                    <a:pt x="632" y="2459"/>
                    <a:pt x="636" y="2199"/>
                  </a:cubicBezTo>
                  <a:cubicBezTo>
                    <a:pt x="644" y="1916"/>
                    <a:pt x="684" y="1630"/>
                    <a:pt x="747" y="1352"/>
                  </a:cubicBezTo>
                  <a:cubicBezTo>
                    <a:pt x="812" y="1072"/>
                    <a:pt x="898" y="796"/>
                    <a:pt x="1014" y="532"/>
                  </a:cubicBezTo>
                  <a:cubicBezTo>
                    <a:pt x="1096" y="348"/>
                    <a:pt x="1187" y="167"/>
                    <a:pt x="1296" y="0"/>
                  </a:cubicBezTo>
                  <a:close/>
                </a:path>
              </a:pathLst>
            </a:custGeom>
            <a:solidFill>
              <a:srgbClr val="739F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65" name="Google Shape;4465;p16"/>
            <p:cNvSpPr/>
            <p:nvPr/>
          </p:nvSpPr>
          <p:spPr>
            <a:xfrm>
              <a:off x="4710450" y="-1619425"/>
              <a:ext cx="525" cy="225"/>
            </a:xfrm>
            <a:custGeom>
              <a:avLst/>
              <a:gdLst/>
              <a:ahLst/>
              <a:cxnLst/>
              <a:rect l="l" t="t" r="r" b="b"/>
              <a:pathLst>
                <a:path w="21" h="9" extrusionOk="0">
                  <a:moveTo>
                    <a:pt x="0" y="0"/>
                  </a:moveTo>
                  <a:cubicBezTo>
                    <a:pt x="6" y="3"/>
                    <a:pt x="13" y="6"/>
                    <a:pt x="21" y="9"/>
                  </a:cubicBezTo>
                  <a:cubicBezTo>
                    <a:pt x="15" y="6"/>
                    <a:pt x="6" y="1"/>
                    <a:pt x="0" y="0"/>
                  </a:cubicBezTo>
                  <a:close/>
                </a:path>
              </a:pathLst>
            </a:custGeom>
            <a:solidFill>
              <a:srgbClr val="739F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66" name="Google Shape;4466;p16"/>
            <p:cNvSpPr/>
            <p:nvPr/>
          </p:nvSpPr>
          <p:spPr>
            <a:xfrm>
              <a:off x="4704375" y="-1619900"/>
              <a:ext cx="525" cy="175"/>
            </a:xfrm>
            <a:custGeom>
              <a:avLst/>
              <a:gdLst/>
              <a:ahLst/>
              <a:cxnLst/>
              <a:rect l="l" t="t" r="r" b="b"/>
              <a:pathLst>
                <a:path w="21" h="7" extrusionOk="0">
                  <a:moveTo>
                    <a:pt x="21" y="0"/>
                  </a:moveTo>
                  <a:cubicBezTo>
                    <a:pt x="14" y="0"/>
                    <a:pt x="8" y="2"/>
                    <a:pt x="1" y="6"/>
                  </a:cubicBezTo>
                  <a:cubicBezTo>
                    <a:pt x="6" y="5"/>
                    <a:pt x="14" y="3"/>
                    <a:pt x="21" y="0"/>
                  </a:cubicBezTo>
                  <a:close/>
                </a:path>
              </a:pathLst>
            </a:custGeom>
            <a:solidFill>
              <a:srgbClr val="739F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67" name="Google Shape;4467;p16"/>
            <p:cNvSpPr/>
            <p:nvPr/>
          </p:nvSpPr>
          <p:spPr>
            <a:xfrm>
              <a:off x="4665625" y="-16231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739F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68" name="Google Shape;4468;p16"/>
            <p:cNvSpPr/>
            <p:nvPr/>
          </p:nvSpPr>
          <p:spPr>
            <a:xfrm>
              <a:off x="5652700" y="-1640250"/>
              <a:ext cx="158300" cy="119225"/>
            </a:xfrm>
            <a:custGeom>
              <a:avLst/>
              <a:gdLst/>
              <a:ahLst/>
              <a:cxnLst/>
              <a:rect l="l" t="t" r="r" b="b"/>
              <a:pathLst>
                <a:path w="6332" h="4769" extrusionOk="0">
                  <a:moveTo>
                    <a:pt x="5752" y="884"/>
                  </a:moveTo>
                  <a:cubicBezTo>
                    <a:pt x="5759" y="884"/>
                    <a:pt x="5767" y="884"/>
                    <a:pt x="5774" y="886"/>
                  </a:cubicBezTo>
                  <a:lnTo>
                    <a:pt x="5780" y="889"/>
                  </a:lnTo>
                  <a:cubicBezTo>
                    <a:pt x="5812" y="901"/>
                    <a:pt x="5837" y="928"/>
                    <a:pt x="5843" y="961"/>
                  </a:cubicBezTo>
                  <a:cubicBezTo>
                    <a:pt x="5875" y="1138"/>
                    <a:pt x="5909" y="1372"/>
                    <a:pt x="5876" y="1603"/>
                  </a:cubicBezTo>
                  <a:cubicBezTo>
                    <a:pt x="5853" y="1788"/>
                    <a:pt x="5803" y="1953"/>
                    <a:pt x="5724" y="2097"/>
                  </a:cubicBezTo>
                  <a:cubicBezTo>
                    <a:pt x="5582" y="2361"/>
                    <a:pt x="5348" y="2580"/>
                    <a:pt x="5026" y="2749"/>
                  </a:cubicBezTo>
                  <a:cubicBezTo>
                    <a:pt x="4696" y="2923"/>
                    <a:pt x="4339" y="3032"/>
                    <a:pt x="4005" y="3125"/>
                  </a:cubicBezTo>
                  <a:lnTo>
                    <a:pt x="3697" y="3209"/>
                  </a:lnTo>
                  <a:cubicBezTo>
                    <a:pt x="3564" y="3245"/>
                    <a:pt x="3430" y="3281"/>
                    <a:pt x="3297" y="3318"/>
                  </a:cubicBezTo>
                  <a:cubicBezTo>
                    <a:pt x="3279" y="3345"/>
                    <a:pt x="3255" y="3361"/>
                    <a:pt x="3218" y="3371"/>
                  </a:cubicBezTo>
                  <a:lnTo>
                    <a:pt x="3080" y="3414"/>
                  </a:lnTo>
                  <a:cubicBezTo>
                    <a:pt x="2932" y="3467"/>
                    <a:pt x="2785" y="3525"/>
                    <a:pt x="2642" y="3589"/>
                  </a:cubicBezTo>
                  <a:lnTo>
                    <a:pt x="2597" y="3608"/>
                  </a:lnTo>
                  <a:cubicBezTo>
                    <a:pt x="2541" y="3635"/>
                    <a:pt x="2484" y="3663"/>
                    <a:pt x="2428" y="3693"/>
                  </a:cubicBezTo>
                  <a:lnTo>
                    <a:pt x="2382" y="3716"/>
                  </a:lnTo>
                  <a:cubicBezTo>
                    <a:pt x="2327" y="3744"/>
                    <a:pt x="2274" y="3772"/>
                    <a:pt x="2217" y="3799"/>
                  </a:cubicBezTo>
                  <a:cubicBezTo>
                    <a:pt x="2197" y="3807"/>
                    <a:pt x="2177" y="3811"/>
                    <a:pt x="2158" y="3811"/>
                  </a:cubicBezTo>
                  <a:cubicBezTo>
                    <a:pt x="2146" y="3811"/>
                    <a:pt x="2134" y="3810"/>
                    <a:pt x="2123" y="3806"/>
                  </a:cubicBezTo>
                  <a:cubicBezTo>
                    <a:pt x="2099" y="3800"/>
                    <a:pt x="2077" y="3786"/>
                    <a:pt x="2061" y="3766"/>
                  </a:cubicBezTo>
                  <a:cubicBezTo>
                    <a:pt x="2023" y="3723"/>
                    <a:pt x="2018" y="3664"/>
                    <a:pt x="2053" y="3607"/>
                  </a:cubicBezTo>
                  <a:cubicBezTo>
                    <a:pt x="2135" y="3463"/>
                    <a:pt x="2252" y="3278"/>
                    <a:pt x="2408" y="3137"/>
                  </a:cubicBezTo>
                  <a:cubicBezTo>
                    <a:pt x="2554" y="3003"/>
                    <a:pt x="2721" y="2890"/>
                    <a:pt x="2903" y="2795"/>
                  </a:cubicBezTo>
                  <a:cubicBezTo>
                    <a:pt x="3103" y="2692"/>
                    <a:pt x="3304" y="2605"/>
                    <a:pt x="3505" y="2535"/>
                  </a:cubicBezTo>
                  <a:cubicBezTo>
                    <a:pt x="3613" y="2498"/>
                    <a:pt x="3725" y="2462"/>
                    <a:pt x="3834" y="2426"/>
                  </a:cubicBezTo>
                  <a:lnTo>
                    <a:pt x="4066" y="2348"/>
                  </a:lnTo>
                  <a:cubicBezTo>
                    <a:pt x="4186" y="2307"/>
                    <a:pt x="4306" y="2264"/>
                    <a:pt x="4421" y="2210"/>
                  </a:cubicBezTo>
                  <a:cubicBezTo>
                    <a:pt x="4551" y="2149"/>
                    <a:pt x="4668" y="2084"/>
                    <a:pt x="4756" y="2024"/>
                  </a:cubicBezTo>
                  <a:cubicBezTo>
                    <a:pt x="4825" y="1975"/>
                    <a:pt x="4895" y="1925"/>
                    <a:pt x="4954" y="1866"/>
                  </a:cubicBezTo>
                  <a:cubicBezTo>
                    <a:pt x="4993" y="1827"/>
                    <a:pt x="5032" y="1790"/>
                    <a:pt x="5069" y="1751"/>
                  </a:cubicBezTo>
                  <a:cubicBezTo>
                    <a:pt x="5180" y="1619"/>
                    <a:pt x="5277" y="1474"/>
                    <a:pt x="5372" y="1334"/>
                  </a:cubicBezTo>
                  <a:cubicBezTo>
                    <a:pt x="5464" y="1195"/>
                    <a:pt x="5560" y="1054"/>
                    <a:pt x="5668" y="926"/>
                  </a:cubicBezTo>
                  <a:cubicBezTo>
                    <a:pt x="5693" y="898"/>
                    <a:pt x="5722" y="884"/>
                    <a:pt x="5752" y="884"/>
                  </a:cubicBezTo>
                  <a:close/>
                  <a:moveTo>
                    <a:pt x="5297" y="0"/>
                  </a:moveTo>
                  <a:cubicBezTo>
                    <a:pt x="5227" y="39"/>
                    <a:pt x="5157" y="83"/>
                    <a:pt x="5091" y="134"/>
                  </a:cubicBezTo>
                  <a:cubicBezTo>
                    <a:pt x="4967" y="231"/>
                    <a:pt x="4856" y="340"/>
                    <a:pt x="4759" y="461"/>
                  </a:cubicBezTo>
                  <a:cubicBezTo>
                    <a:pt x="4496" y="800"/>
                    <a:pt x="4325" y="1199"/>
                    <a:pt x="4078" y="1551"/>
                  </a:cubicBezTo>
                  <a:cubicBezTo>
                    <a:pt x="3942" y="1745"/>
                    <a:pt x="3789" y="1928"/>
                    <a:pt x="3607" y="2080"/>
                  </a:cubicBezTo>
                  <a:cubicBezTo>
                    <a:pt x="3430" y="2231"/>
                    <a:pt x="3236" y="2360"/>
                    <a:pt x="3025" y="2465"/>
                  </a:cubicBezTo>
                  <a:cubicBezTo>
                    <a:pt x="2844" y="2557"/>
                    <a:pt x="2656" y="2633"/>
                    <a:pt x="2461" y="2693"/>
                  </a:cubicBezTo>
                  <a:cubicBezTo>
                    <a:pt x="2298" y="2740"/>
                    <a:pt x="2132" y="2782"/>
                    <a:pt x="1967" y="2815"/>
                  </a:cubicBezTo>
                  <a:cubicBezTo>
                    <a:pt x="1672" y="2874"/>
                    <a:pt x="1371" y="2919"/>
                    <a:pt x="1089" y="3031"/>
                  </a:cubicBezTo>
                  <a:cubicBezTo>
                    <a:pt x="983" y="3074"/>
                    <a:pt x="886" y="3129"/>
                    <a:pt x="793" y="3196"/>
                  </a:cubicBezTo>
                  <a:lnTo>
                    <a:pt x="793" y="3196"/>
                  </a:lnTo>
                  <a:cubicBezTo>
                    <a:pt x="794" y="3195"/>
                    <a:pt x="795" y="3194"/>
                    <a:pt x="796" y="3193"/>
                  </a:cubicBezTo>
                  <a:lnTo>
                    <a:pt x="796" y="3193"/>
                  </a:lnTo>
                  <a:cubicBezTo>
                    <a:pt x="793" y="3195"/>
                    <a:pt x="790" y="3198"/>
                    <a:pt x="786" y="3201"/>
                  </a:cubicBezTo>
                  <a:lnTo>
                    <a:pt x="786" y="3201"/>
                  </a:lnTo>
                  <a:cubicBezTo>
                    <a:pt x="783" y="3203"/>
                    <a:pt x="780" y="3205"/>
                    <a:pt x="777" y="3207"/>
                  </a:cubicBezTo>
                  <a:cubicBezTo>
                    <a:pt x="778" y="3207"/>
                    <a:pt x="779" y="3206"/>
                    <a:pt x="780" y="3206"/>
                  </a:cubicBezTo>
                  <a:lnTo>
                    <a:pt x="780" y="3206"/>
                  </a:lnTo>
                  <a:cubicBezTo>
                    <a:pt x="693" y="3277"/>
                    <a:pt x="614" y="3356"/>
                    <a:pt x="540" y="3443"/>
                  </a:cubicBezTo>
                  <a:cubicBezTo>
                    <a:pt x="540" y="3443"/>
                    <a:pt x="540" y="3443"/>
                    <a:pt x="540" y="3443"/>
                  </a:cubicBezTo>
                  <a:lnTo>
                    <a:pt x="540" y="3443"/>
                  </a:lnTo>
                  <a:cubicBezTo>
                    <a:pt x="540" y="3444"/>
                    <a:pt x="539" y="3447"/>
                    <a:pt x="537" y="3449"/>
                  </a:cubicBezTo>
                  <a:cubicBezTo>
                    <a:pt x="537" y="3447"/>
                    <a:pt x="539" y="3446"/>
                    <a:pt x="540" y="3443"/>
                  </a:cubicBezTo>
                  <a:lnTo>
                    <a:pt x="540" y="3443"/>
                  </a:lnTo>
                  <a:cubicBezTo>
                    <a:pt x="537" y="3447"/>
                    <a:pt x="532" y="3451"/>
                    <a:pt x="529" y="3457"/>
                  </a:cubicBezTo>
                  <a:cubicBezTo>
                    <a:pt x="532" y="3456"/>
                    <a:pt x="533" y="3451"/>
                    <a:pt x="537" y="3450"/>
                  </a:cubicBezTo>
                  <a:lnTo>
                    <a:pt x="537" y="3450"/>
                  </a:lnTo>
                  <a:cubicBezTo>
                    <a:pt x="418" y="3605"/>
                    <a:pt x="328" y="3775"/>
                    <a:pt x="249" y="3954"/>
                  </a:cubicBezTo>
                  <a:lnTo>
                    <a:pt x="259" y="3934"/>
                  </a:lnTo>
                  <a:lnTo>
                    <a:pt x="259" y="3934"/>
                  </a:lnTo>
                  <a:cubicBezTo>
                    <a:pt x="144" y="4203"/>
                    <a:pt x="65" y="4483"/>
                    <a:pt x="0" y="4769"/>
                  </a:cubicBezTo>
                  <a:cubicBezTo>
                    <a:pt x="15" y="4767"/>
                    <a:pt x="29" y="4764"/>
                    <a:pt x="42" y="4761"/>
                  </a:cubicBezTo>
                  <a:cubicBezTo>
                    <a:pt x="64" y="4741"/>
                    <a:pt x="72" y="4737"/>
                    <a:pt x="84" y="4737"/>
                  </a:cubicBezTo>
                  <a:cubicBezTo>
                    <a:pt x="309" y="4691"/>
                    <a:pt x="532" y="4649"/>
                    <a:pt x="759" y="4608"/>
                  </a:cubicBezTo>
                  <a:lnTo>
                    <a:pt x="828" y="4596"/>
                  </a:lnTo>
                  <a:cubicBezTo>
                    <a:pt x="1076" y="4552"/>
                    <a:pt x="1323" y="4504"/>
                    <a:pt x="1572" y="4454"/>
                  </a:cubicBezTo>
                  <a:cubicBezTo>
                    <a:pt x="2346" y="4296"/>
                    <a:pt x="2966" y="4134"/>
                    <a:pt x="3526" y="3943"/>
                  </a:cubicBezTo>
                  <a:cubicBezTo>
                    <a:pt x="4302" y="3683"/>
                    <a:pt x="4852" y="3418"/>
                    <a:pt x="5309" y="3089"/>
                  </a:cubicBezTo>
                  <a:cubicBezTo>
                    <a:pt x="5868" y="2686"/>
                    <a:pt x="6198" y="2231"/>
                    <a:pt x="6296" y="1734"/>
                  </a:cubicBezTo>
                  <a:cubicBezTo>
                    <a:pt x="6321" y="1583"/>
                    <a:pt x="6332" y="1438"/>
                    <a:pt x="6324" y="1291"/>
                  </a:cubicBezTo>
                  <a:cubicBezTo>
                    <a:pt x="6319" y="1194"/>
                    <a:pt x="6304" y="1094"/>
                    <a:pt x="6286" y="1001"/>
                  </a:cubicBezTo>
                  <a:cubicBezTo>
                    <a:pt x="6264" y="898"/>
                    <a:pt x="6228" y="803"/>
                    <a:pt x="6189" y="708"/>
                  </a:cubicBezTo>
                  <a:cubicBezTo>
                    <a:pt x="6138" y="583"/>
                    <a:pt x="6049" y="455"/>
                    <a:pt x="5934" y="340"/>
                  </a:cubicBezTo>
                  <a:cubicBezTo>
                    <a:pt x="5824" y="231"/>
                    <a:pt x="5685" y="144"/>
                    <a:pt x="5509" y="72"/>
                  </a:cubicBezTo>
                  <a:cubicBezTo>
                    <a:pt x="5457" y="50"/>
                    <a:pt x="5402" y="32"/>
                    <a:pt x="5349" y="17"/>
                  </a:cubicBezTo>
                  <a:cubicBezTo>
                    <a:pt x="5330" y="10"/>
                    <a:pt x="5315" y="6"/>
                    <a:pt x="5297" y="0"/>
                  </a:cubicBezTo>
                  <a:close/>
                </a:path>
              </a:pathLst>
            </a:custGeom>
            <a:solidFill>
              <a:srgbClr val="739F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69" name="Google Shape;4469;p16"/>
            <p:cNvSpPr/>
            <p:nvPr/>
          </p:nvSpPr>
          <p:spPr>
            <a:xfrm>
              <a:off x="5239400" y="-1554575"/>
              <a:ext cx="118725" cy="207850"/>
            </a:xfrm>
            <a:custGeom>
              <a:avLst/>
              <a:gdLst/>
              <a:ahLst/>
              <a:cxnLst/>
              <a:rect l="l" t="t" r="r" b="b"/>
              <a:pathLst>
                <a:path w="4749" h="8314" extrusionOk="0">
                  <a:moveTo>
                    <a:pt x="2620" y="0"/>
                  </a:moveTo>
                  <a:lnTo>
                    <a:pt x="2620" y="0"/>
                  </a:lnTo>
                  <a:cubicBezTo>
                    <a:pt x="2379" y="205"/>
                    <a:pt x="2128" y="442"/>
                    <a:pt x="1850" y="731"/>
                  </a:cubicBezTo>
                  <a:cubicBezTo>
                    <a:pt x="1427" y="1163"/>
                    <a:pt x="895" y="1749"/>
                    <a:pt x="539" y="2456"/>
                  </a:cubicBezTo>
                  <a:cubicBezTo>
                    <a:pt x="338" y="2858"/>
                    <a:pt x="194" y="3296"/>
                    <a:pt x="110" y="3760"/>
                  </a:cubicBezTo>
                  <a:cubicBezTo>
                    <a:pt x="38" y="4167"/>
                    <a:pt x="5" y="4608"/>
                    <a:pt x="2" y="5143"/>
                  </a:cubicBezTo>
                  <a:cubicBezTo>
                    <a:pt x="1" y="5435"/>
                    <a:pt x="12" y="5729"/>
                    <a:pt x="22" y="6020"/>
                  </a:cubicBezTo>
                  <a:lnTo>
                    <a:pt x="23" y="6083"/>
                  </a:lnTo>
                  <a:lnTo>
                    <a:pt x="26" y="6176"/>
                  </a:lnTo>
                  <a:lnTo>
                    <a:pt x="38" y="6572"/>
                  </a:lnTo>
                  <a:cubicBezTo>
                    <a:pt x="48" y="6939"/>
                    <a:pt x="48" y="7260"/>
                    <a:pt x="36" y="7559"/>
                  </a:cubicBezTo>
                  <a:cubicBezTo>
                    <a:pt x="44" y="7635"/>
                    <a:pt x="49" y="7714"/>
                    <a:pt x="55" y="7793"/>
                  </a:cubicBezTo>
                  <a:cubicBezTo>
                    <a:pt x="65" y="7947"/>
                    <a:pt x="71" y="8099"/>
                    <a:pt x="74" y="8252"/>
                  </a:cubicBezTo>
                  <a:cubicBezTo>
                    <a:pt x="101" y="8277"/>
                    <a:pt x="134" y="8295"/>
                    <a:pt x="170" y="8306"/>
                  </a:cubicBezTo>
                  <a:cubicBezTo>
                    <a:pt x="186" y="8309"/>
                    <a:pt x="203" y="8313"/>
                    <a:pt x="217" y="8313"/>
                  </a:cubicBezTo>
                  <a:cubicBezTo>
                    <a:pt x="232" y="8313"/>
                    <a:pt x="246" y="8313"/>
                    <a:pt x="259" y="8310"/>
                  </a:cubicBezTo>
                  <a:cubicBezTo>
                    <a:pt x="230" y="8027"/>
                    <a:pt x="194" y="7743"/>
                    <a:pt x="179" y="7460"/>
                  </a:cubicBezTo>
                  <a:cubicBezTo>
                    <a:pt x="157" y="7101"/>
                    <a:pt x="153" y="6728"/>
                    <a:pt x="243" y="6376"/>
                  </a:cubicBezTo>
                  <a:cubicBezTo>
                    <a:pt x="282" y="6223"/>
                    <a:pt x="337" y="6068"/>
                    <a:pt x="423" y="5936"/>
                  </a:cubicBezTo>
                  <a:cubicBezTo>
                    <a:pt x="508" y="5807"/>
                    <a:pt x="610" y="5688"/>
                    <a:pt x="745" y="5610"/>
                  </a:cubicBezTo>
                  <a:cubicBezTo>
                    <a:pt x="874" y="5537"/>
                    <a:pt x="1015" y="5500"/>
                    <a:pt x="1164" y="5477"/>
                  </a:cubicBezTo>
                  <a:cubicBezTo>
                    <a:pt x="1309" y="5455"/>
                    <a:pt x="1455" y="5438"/>
                    <a:pt x="1593" y="5392"/>
                  </a:cubicBezTo>
                  <a:cubicBezTo>
                    <a:pt x="1642" y="5372"/>
                    <a:pt x="1685" y="5349"/>
                    <a:pt x="1730" y="5321"/>
                  </a:cubicBezTo>
                  <a:cubicBezTo>
                    <a:pt x="1882" y="5214"/>
                    <a:pt x="2024" y="5089"/>
                    <a:pt x="2149" y="4952"/>
                  </a:cubicBezTo>
                  <a:lnTo>
                    <a:pt x="2149" y="4952"/>
                  </a:lnTo>
                  <a:lnTo>
                    <a:pt x="2133" y="4968"/>
                  </a:lnTo>
                  <a:cubicBezTo>
                    <a:pt x="2184" y="4909"/>
                    <a:pt x="2228" y="4849"/>
                    <a:pt x="2264" y="4783"/>
                  </a:cubicBezTo>
                  <a:cubicBezTo>
                    <a:pt x="2276" y="4756"/>
                    <a:pt x="2284" y="4731"/>
                    <a:pt x="2291" y="4704"/>
                  </a:cubicBezTo>
                  <a:cubicBezTo>
                    <a:pt x="2296" y="4681"/>
                    <a:pt x="2297" y="4661"/>
                    <a:pt x="2297" y="4638"/>
                  </a:cubicBezTo>
                  <a:cubicBezTo>
                    <a:pt x="2293" y="4612"/>
                    <a:pt x="2290" y="4589"/>
                    <a:pt x="2283" y="4565"/>
                  </a:cubicBezTo>
                  <a:cubicBezTo>
                    <a:pt x="2270" y="4530"/>
                    <a:pt x="2253" y="4501"/>
                    <a:pt x="2233" y="4468"/>
                  </a:cubicBezTo>
                  <a:lnTo>
                    <a:pt x="2233" y="4468"/>
                  </a:lnTo>
                  <a:cubicBezTo>
                    <a:pt x="2238" y="4476"/>
                    <a:pt x="2241" y="4483"/>
                    <a:pt x="2247" y="4488"/>
                  </a:cubicBezTo>
                  <a:cubicBezTo>
                    <a:pt x="2174" y="4379"/>
                    <a:pt x="2076" y="4286"/>
                    <a:pt x="1990" y="4187"/>
                  </a:cubicBezTo>
                  <a:cubicBezTo>
                    <a:pt x="1891" y="4073"/>
                    <a:pt x="1793" y="3951"/>
                    <a:pt x="1733" y="3812"/>
                  </a:cubicBezTo>
                  <a:cubicBezTo>
                    <a:pt x="1694" y="3720"/>
                    <a:pt x="1664" y="3625"/>
                    <a:pt x="1639" y="3528"/>
                  </a:cubicBezTo>
                  <a:cubicBezTo>
                    <a:pt x="1621" y="3443"/>
                    <a:pt x="1603" y="3361"/>
                    <a:pt x="1599" y="3275"/>
                  </a:cubicBezTo>
                  <a:cubicBezTo>
                    <a:pt x="1593" y="3212"/>
                    <a:pt x="1595" y="3147"/>
                    <a:pt x="1609" y="3084"/>
                  </a:cubicBezTo>
                  <a:cubicBezTo>
                    <a:pt x="1618" y="3033"/>
                    <a:pt x="1636" y="2982"/>
                    <a:pt x="1668" y="2943"/>
                  </a:cubicBezTo>
                  <a:cubicBezTo>
                    <a:pt x="1704" y="2896"/>
                    <a:pt x="1746" y="2854"/>
                    <a:pt x="1800" y="2830"/>
                  </a:cubicBezTo>
                  <a:cubicBezTo>
                    <a:pt x="1850" y="2804"/>
                    <a:pt x="1904" y="2785"/>
                    <a:pt x="1960" y="2773"/>
                  </a:cubicBezTo>
                  <a:cubicBezTo>
                    <a:pt x="2077" y="2751"/>
                    <a:pt x="2198" y="2745"/>
                    <a:pt x="2320" y="2745"/>
                  </a:cubicBezTo>
                  <a:cubicBezTo>
                    <a:pt x="2352" y="2745"/>
                    <a:pt x="2385" y="2746"/>
                    <a:pt x="2418" y="2746"/>
                  </a:cubicBezTo>
                  <a:cubicBezTo>
                    <a:pt x="2671" y="2751"/>
                    <a:pt x="2924" y="2762"/>
                    <a:pt x="3178" y="2762"/>
                  </a:cubicBezTo>
                  <a:cubicBezTo>
                    <a:pt x="3310" y="2762"/>
                    <a:pt x="3442" y="2759"/>
                    <a:pt x="3574" y="2751"/>
                  </a:cubicBezTo>
                  <a:cubicBezTo>
                    <a:pt x="3563" y="2751"/>
                    <a:pt x="3552" y="2752"/>
                    <a:pt x="3541" y="2752"/>
                  </a:cubicBezTo>
                  <a:cubicBezTo>
                    <a:pt x="3808" y="2735"/>
                    <a:pt x="4080" y="2699"/>
                    <a:pt x="4337" y="2614"/>
                  </a:cubicBezTo>
                  <a:cubicBezTo>
                    <a:pt x="4419" y="2584"/>
                    <a:pt x="4496" y="2548"/>
                    <a:pt x="4572" y="2502"/>
                  </a:cubicBezTo>
                  <a:cubicBezTo>
                    <a:pt x="4610" y="2476"/>
                    <a:pt x="4641" y="2449"/>
                    <a:pt x="4674" y="2414"/>
                  </a:cubicBezTo>
                  <a:cubicBezTo>
                    <a:pt x="4689" y="2394"/>
                    <a:pt x="4703" y="2376"/>
                    <a:pt x="4716" y="2356"/>
                  </a:cubicBezTo>
                  <a:cubicBezTo>
                    <a:pt x="4726" y="2330"/>
                    <a:pt x="4737" y="2305"/>
                    <a:pt x="4745" y="2279"/>
                  </a:cubicBezTo>
                  <a:cubicBezTo>
                    <a:pt x="4747" y="2254"/>
                    <a:pt x="4749" y="2226"/>
                    <a:pt x="4749" y="2199"/>
                  </a:cubicBezTo>
                  <a:cubicBezTo>
                    <a:pt x="4746" y="2157"/>
                    <a:pt x="4735" y="2120"/>
                    <a:pt x="4726" y="2081"/>
                  </a:cubicBezTo>
                  <a:cubicBezTo>
                    <a:pt x="4696" y="1997"/>
                    <a:pt x="4654" y="1921"/>
                    <a:pt x="4605" y="1846"/>
                  </a:cubicBezTo>
                  <a:lnTo>
                    <a:pt x="4605" y="1846"/>
                  </a:lnTo>
                  <a:cubicBezTo>
                    <a:pt x="4609" y="1851"/>
                    <a:pt x="4612" y="1855"/>
                    <a:pt x="4615" y="1860"/>
                  </a:cubicBezTo>
                  <a:cubicBezTo>
                    <a:pt x="4610" y="1851"/>
                    <a:pt x="4602" y="1841"/>
                    <a:pt x="4597" y="1833"/>
                  </a:cubicBezTo>
                  <a:lnTo>
                    <a:pt x="4597" y="1833"/>
                  </a:lnTo>
                  <a:cubicBezTo>
                    <a:pt x="4600" y="1837"/>
                    <a:pt x="4603" y="1842"/>
                    <a:pt x="4605" y="1846"/>
                  </a:cubicBezTo>
                  <a:lnTo>
                    <a:pt x="4605" y="1846"/>
                  </a:lnTo>
                  <a:cubicBezTo>
                    <a:pt x="4582" y="1813"/>
                    <a:pt x="4558" y="1777"/>
                    <a:pt x="4531" y="1745"/>
                  </a:cubicBezTo>
                  <a:cubicBezTo>
                    <a:pt x="4522" y="1732"/>
                    <a:pt x="4510" y="1722"/>
                    <a:pt x="4498" y="1711"/>
                  </a:cubicBezTo>
                  <a:cubicBezTo>
                    <a:pt x="4460" y="1680"/>
                    <a:pt x="4424" y="1657"/>
                    <a:pt x="4383" y="1632"/>
                  </a:cubicBezTo>
                  <a:cubicBezTo>
                    <a:pt x="4301" y="1594"/>
                    <a:pt x="4216" y="1568"/>
                    <a:pt x="4128" y="1550"/>
                  </a:cubicBezTo>
                  <a:cubicBezTo>
                    <a:pt x="4006" y="1528"/>
                    <a:pt x="3884" y="1514"/>
                    <a:pt x="3761" y="1495"/>
                  </a:cubicBezTo>
                  <a:cubicBezTo>
                    <a:pt x="3629" y="1475"/>
                    <a:pt x="3495" y="1458"/>
                    <a:pt x="3369" y="1418"/>
                  </a:cubicBezTo>
                  <a:cubicBezTo>
                    <a:pt x="3298" y="1396"/>
                    <a:pt x="3231" y="1367"/>
                    <a:pt x="3165" y="1336"/>
                  </a:cubicBezTo>
                  <a:cubicBezTo>
                    <a:pt x="3114" y="1310"/>
                    <a:pt x="3064" y="1281"/>
                    <a:pt x="3017" y="1248"/>
                  </a:cubicBezTo>
                  <a:cubicBezTo>
                    <a:pt x="2972" y="1212"/>
                    <a:pt x="2925" y="1172"/>
                    <a:pt x="2887" y="1129"/>
                  </a:cubicBezTo>
                  <a:cubicBezTo>
                    <a:pt x="2846" y="1080"/>
                    <a:pt x="2810" y="1033"/>
                    <a:pt x="2778" y="980"/>
                  </a:cubicBezTo>
                  <a:cubicBezTo>
                    <a:pt x="2652" y="771"/>
                    <a:pt x="2569" y="534"/>
                    <a:pt x="2576" y="289"/>
                  </a:cubicBezTo>
                  <a:cubicBezTo>
                    <a:pt x="2579" y="190"/>
                    <a:pt x="2594" y="93"/>
                    <a:pt x="2620" y="0"/>
                  </a:cubicBezTo>
                  <a:close/>
                </a:path>
              </a:pathLst>
            </a:custGeom>
            <a:solidFill>
              <a:srgbClr val="739F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70" name="Google Shape;4470;p16"/>
            <p:cNvSpPr/>
            <p:nvPr/>
          </p:nvSpPr>
          <p:spPr>
            <a:xfrm>
              <a:off x="5343025" y="-1515775"/>
              <a:ext cx="325" cy="100"/>
            </a:xfrm>
            <a:custGeom>
              <a:avLst/>
              <a:gdLst/>
              <a:ahLst/>
              <a:cxnLst/>
              <a:rect l="l" t="t" r="r" b="b"/>
              <a:pathLst>
                <a:path w="13" h="4" extrusionOk="0">
                  <a:moveTo>
                    <a:pt x="1" y="1"/>
                  </a:moveTo>
                  <a:cubicBezTo>
                    <a:pt x="3" y="2"/>
                    <a:pt x="5" y="2"/>
                    <a:pt x="6" y="2"/>
                  </a:cubicBezTo>
                  <a:cubicBezTo>
                    <a:pt x="8" y="2"/>
                    <a:pt x="10" y="2"/>
                    <a:pt x="12" y="4"/>
                  </a:cubicBezTo>
                  <a:cubicBezTo>
                    <a:pt x="8" y="1"/>
                    <a:pt x="5" y="1"/>
                    <a:pt x="1" y="1"/>
                  </a:cubicBezTo>
                  <a:close/>
                </a:path>
              </a:pathLst>
            </a:custGeom>
            <a:solidFill>
              <a:srgbClr val="739F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71" name="Google Shape;4471;p16"/>
            <p:cNvSpPr/>
            <p:nvPr/>
          </p:nvSpPr>
          <p:spPr>
            <a:xfrm>
              <a:off x="5084750" y="-1464000"/>
              <a:ext cx="275" cy="150"/>
            </a:xfrm>
            <a:custGeom>
              <a:avLst/>
              <a:gdLst/>
              <a:ahLst/>
              <a:cxnLst/>
              <a:rect l="l" t="t" r="r" b="b"/>
              <a:pathLst>
                <a:path w="11" h="6" extrusionOk="0">
                  <a:moveTo>
                    <a:pt x="0" y="1"/>
                  </a:moveTo>
                  <a:lnTo>
                    <a:pt x="10" y="5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739F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72" name="Google Shape;4472;p16"/>
            <p:cNvSpPr/>
            <p:nvPr/>
          </p:nvSpPr>
          <p:spPr>
            <a:xfrm>
              <a:off x="5010950" y="-1464350"/>
              <a:ext cx="100100" cy="210725"/>
            </a:xfrm>
            <a:custGeom>
              <a:avLst/>
              <a:gdLst/>
              <a:ahLst/>
              <a:cxnLst/>
              <a:rect l="l" t="t" r="r" b="b"/>
              <a:pathLst>
                <a:path w="4004" h="8429" extrusionOk="0">
                  <a:moveTo>
                    <a:pt x="3727" y="661"/>
                  </a:moveTo>
                  <a:lnTo>
                    <a:pt x="3727" y="661"/>
                  </a:lnTo>
                  <a:cubicBezTo>
                    <a:pt x="3731" y="667"/>
                    <a:pt x="3734" y="672"/>
                    <a:pt x="3738" y="677"/>
                  </a:cubicBezTo>
                  <a:cubicBezTo>
                    <a:pt x="3734" y="672"/>
                    <a:pt x="3731" y="667"/>
                    <a:pt x="3727" y="661"/>
                  </a:cubicBezTo>
                  <a:close/>
                  <a:moveTo>
                    <a:pt x="2015" y="497"/>
                  </a:moveTo>
                  <a:cubicBezTo>
                    <a:pt x="2019" y="497"/>
                    <a:pt x="2024" y="497"/>
                    <a:pt x="2029" y="497"/>
                  </a:cubicBezTo>
                  <a:lnTo>
                    <a:pt x="2052" y="503"/>
                  </a:lnTo>
                  <a:cubicBezTo>
                    <a:pt x="2065" y="506"/>
                    <a:pt x="2079" y="512"/>
                    <a:pt x="2092" y="522"/>
                  </a:cubicBezTo>
                  <a:cubicBezTo>
                    <a:pt x="2119" y="542"/>
                    <a:pt x="2138" y="572"/>
                    <a:pt x="2142" y="605"/>
                  </a:cubicBezTo>
                  <a:cubicBezTo>
                    <a:pt x="2145" y="630"/>
                    <a:pt x="2144" y="653"/>
                    <a:pt x="2137" y="673"/>
                  </a:cubicBezTo>
                  <a:cubicBezTo>
                    <a:pt x="2083" y="864"/>
                    <a:pt x="2030" y="1053"/>
                    <a:pt x="1986" y="1247"/>
                  </a:cubicBezTo>
                  <a:cubicBezTo>
                    <a:pt x="1900" y="1613"/>
                    <a:pt x="1841" y="1984"/>
                    <a:pt x="1808" y="2346"/>
                  </a:cubicBezTo>
                  <a:cubicBezTo>
                    <a:pt x="1790" y="2543"/>
                    <a:pt x="1779" y="2734"/>
                    <a:pt x="1769" y="2928"/>
                  </a:cubicBezTo>
                  <a:cubicBezTo>
                    <a:pt x="1763" y="3047"/>
                    <a:pt x="1757" y="3167"/>
                    <a:pt x="1755" y="3287"/>
                  </a:cubicBezTo>
                  <a:lnTo>
                    <a:pt x="1750" y="3325"/>
                  </a:lnTo>
                  <a:cubicBezTo>
                    <a:pt x="1747" y="3414"/>
                    <a:pt x="1742" y="3505"/>
                    <a:pt x="1729" y="3594"/>
                  </a:cubicBezTo>
                  <a:cubicBezTo>
                    <a:pt x="1667" y="4059"/>
                    <a:pt x="1520" y="4513"/>
                    <a:pt x="1388" y="4900"/>
                  </a:cubicBezTo>
                  <a:lnTo>
                    <a:pt x="1286" y="5190"/>
                  </a:lnTo>
                  <a:cubicBezTo>
                    <a:pt x="1174" y="5503"/>
                    <a:pt x="1058" y="5823"/>
                    <a:pt x="973" y="6151"/>
                  </a:cubicBezTo>
                  <a:cubicBezTo>
                    <a:pt x="966" y="6178"/>
                    <a:pt x="942" y="6197"/>
                    <a:pt x="921" y="6224"/>
                  </a:cubicBezTo>
                  <a:cubicBezTo>
                    <a:pt x="920" y="6247"/>
                    <a:pt x="907" y="6268"/>
                    <a:pt x="888" y="6283"/>
                  </a:cubicBezTo>
                  <a:cubicBezTo>
                    <a:pt x="874" y="6297"/>
                    <a:pt x="856" y="6305"/>
                    <a:pt x="831" y="6305"/>
                  </a:cubicBezTo>
                  <a:cubicBezTo>
                    <a:pt x="823" y="6305"/>
                    <a:pt x="815" y="6304"/>
                    <a:pt x="807" y="6303"/>
                  </a:cubicBezTo>
                  <a:cubicBezTo>
                    <a:pt x="766" y="6287"/>
                    <a:pt x="738" y="6248"/>
                    <a:pt x="740" y="6205"/>
                  </a:cubicBezTo>
                  <a:cubicBezTo>
                    <a:pt x="755" y="5998"/>
                    <a:pt x="755" y="5797"/>
                    <a:pt x="751" y="5626"/>
                  </a:cubicBezTo>
                  <a:cubicBezTo>
                    <a:pt x="738" y="5300"/>
                    <a:pt x="712" y="4970"/>
                    <a:pt x="683" y="4648"/>
                  </a:cubicBezTo>
                  <a:cubicBezTo>
                    <a:pt x="672" y="4500"/>
                    <a:pt x="659" y="4352"/>
                    <a:pt x="647" y="4203"/>
                  </a:cubicBezTo>
                  <a:cubicBezTo>
                    <a:pt x="614" y="3753"/>
                    <a:pt x="585" y="3275"/>
                    <a:pt x="628" y="2806"/>
                  </a:cubicBezTo>
                  <a:cubicBezTo>
                    <a:pt x="654" y="2544"/>
                    <a:pt x="692" y="2314"/>
                    <a:pt x="748" y="2109"/>
                  </a:cubicBezTo>
                  <a:cubicBezTo>
                    <a:pt x="807" y="1893"/>
                    <a:pt x="887" y="1685"/>
                    <a:pt x="989" y="1496"/>
                  </a:cubicBezTo>
                  <a:cubicBezTo>
                    <a:pt x="1090" y="1309"/>
                    <a:pt x="1219" y="1129"/>
                    <a:pt x="1374" y="967"/>
                  </a:cubicBezTo>
                  <a:cubicBezTo>
                    <a:pt x="1456" y="879"/>
                    <a:pt x="1541" y="802"/>
                    <a:pt x="1621" y="740"/>
                  </a:cubicBezTo>
                  <a:cubicBezTo>
                    <a:pt x="1721" y="660"/>
                    <a:pt x="1826" y="591"/>
                    <a:pt x="1934" y="525"/>
                  </a:cubicBezTo>
                  <a:cubicBezTo>
                    <a:pt x="1959" y="508"/>
                    <a:pt x="1984" y="497"/>
                    <a:pt x="2015" y="497"/>
                  </a:cubicBezTo>
                  <a:close/>
                  <a:moveTo>
                    <a:pt x="965" y="7728"/>
                  </a:moveTo>
                  <a:cubicBezTo>
                    <a:pt x="965" y="7730"/>
                    <a:pt x="967" y="7732"/>
                    <a:pt x="968" y="7734"/>
                  </a:cubicBezTo>
                  <a:lnTo>
                    <a:pt x="968" y="7734"/>
                  </a:lnTo>
                  <a:cubicBezTo>
                    <a:pt x="967" y="7732"/>
                    <a:pt x="966" y="7730"/>
                    <a:pt x="965" y="7728"/>
                  </a:cubicBezTo>
                  <a:close/>
                  <a:moveTo>
                    <a:pt x="2650" y="0"/>
                  </a:moveTo>
                  <a:cubicBezTo>
                    <a:pt x="2507" y="0"/>
                    <a:pt x="2364" y="12"/>
                    <a:pt x="2220" y="33"/>
                  </a:cubicBezTo>
                  <a:cubicBezTo>
                    <a:pt x="1927" y="77"/>
                    <a:pt x="1663" y="161"/>
                    <a:pt x="1410" y="298"/>
                  </a:cubicBezTo>
                  <a:cubicBezTo>
                    <a:pt x="1200" y="408"/>
                    <a:pt x="995" y="576"/>
                    <a:pt x="821" y="779"/>
                  </a:cubicBezTo>
                  <a:cubicBezTo>
                    <a:pt x="506" y="1139"/>
                    <a:pt x="289" y="1616"/>
                    <a:pt x="152" y="2234"/>
                  </a:cubicBezTo>
                  <a:cubicBezTo>
                    <a:pt x="38" y="2758"/>
                    <a:pt x="1" y="3341"/>
                    <a:pt x="37" y="4072"/>
                  </a:cubicBezTo>
                  <a:cubicBezTo>
                    <a:pt x="65" y="4686"/>
                    <a:pt x="152" y="5315"/>
                    <a:pt x="295" y="5994"/>
                  </a:cubicBezTo>
                  <a:cubicBezTo>
                    <a:pt x="320" y="6113"/>
                    <a:pt x="347" y="6230"/>
                    <a:pt x="373" y="6345"/>
                  </a:cubicBezTo>
                  <a:cubicBezTo>
                    <a:pt x="384" y="6375"/>
                    <a:pt x="394" y="6403"/>
                    <a:pt x="406" y="6435"/>
                  </a:cubicBezTo>
                  <a:cubicBezTo>
                    <a:pt x="572" y="6881"/>
                    <a:pt x="760" y="7316"/>
                    <a:pt x="972" y="7740"/>
                  </a:cubicBezTo>
                  <a:lnTo>
                    <a:pt x="972" y="7740"/>
                  </a:lnTo>
                  <a:cubicBezTo>
                    <a:pt x="970" y="7738"/>
                    <a:pt x="969" y="7736"/>
                    <a:pt x="968" y="7734"/>
                  </a:cubicBezTo>
                  <a:lnTo>
                    <a:pt x="968" y="7734"/>
                  </a:lnTo>
                  <a:cubicBezTo>
                    <a:pt x="1086" y="7969"/>
                    <a:pt x="1213" y="8201"/>
                    <a:pt x="1347" y="8429"/>
                  </a:cubicBezTo>
                  <a:cubicBezTo>
                    <a:pt x="1367" y="8398"/>
                    <a:pt x="1384" y="8368"/>
                    <a:pt x="1400" y="8335"/>
                  </a:cubicBezTo>
                  <a:lnTo>
                    <a:pt x="1400" y="8335"/>
                  </a:lnTo>
                  <a:lnTo>
                    <a:pt x="1390" y="8357"/>
                  </a:lnTo>
                  <a:cubicBezTo>
                    <a:pt x="1441" y="8252"/>
                    <a:pt x="1479" y="8141"/>
                    <a:pt x="1503" y="8026"/>
                  </a:cubicBezTo>
                  <a:cubicBezTo>
                    <a:pt x="1563" y="7700"/>
                    <a:pt x="1539" y="7371"/>
                    <a:pt x="1518" y="7043"/>
                  </a:cubicBezTo>
                  <a:cubicBezTo>
                    <a:pt x="1497" y="6727"/>
                    <a:pt x="1476" y="6402"/>
                    <a:pt x="1558" y="6093"/>
                  </a:cubicBezTo>
                  <a:cubicBezTo>
                    <a:pt x="1598" y="5942"/>
                    <a:pt x="1655" y="5793"/>
                    <a:pt x="1749" y="5665"/>
                  </a:cubicBezTo>
                  <a:cubicBezTo>
                    <a:pt x="1835" y="5547"/>
                    <a:pt x="1940" y="5435"/>
                    <a:pt x="2059" y="5349"/>
                  </a:cubicBezTo>
                  <a:cubicBezTo>
                    <a:pt x="2164" y="5273"/>
                    <a:pt x="2277" y="5206"/>
                    <a:pt x="2399" y="5158"/>
                  </a:cubicBezTo>
                  <a:cubicBezTo>
                    <a:pt x="2487" y="5124"/>
                    <a:pt x="2579" y="5095"/>
                    <a:pt x="2668" y="5065"/>
                  </a:cubicBezTo>
                  <a:cubicBezTo>
                    <a:pt x="2764" y="5031"/>
                    <a:pt x="2858" y="4993"/>
                    <a:pt x="2943" y="4939"/>
                  </a:cubicBezTo>
                  <a:lnTo>
                    <a:pt x="2943" y="4939"/>
                  </a:lnTo>
                  <a:cubicBezTo>
                    <a:pt x="2941" y="4940"/>
                    <a:pt x="2939" y="4941"/>
                    <a:pt x="2938" y="4943"/>
                  </a:cubicBezTo>
                  <a:cubicBezTo>
                    <a:pt x="2943" y="4939"/>
                    <a:pt x="2947" y="4936"/>
                    <a:pt x="2952" y="4933"/>
                  </a:cubicBezTo>
                  <a:lnTo>
                    <a:pt x="2952" y="4933"/>
                  </a:lnTo>
                  <a:cubicBezTo>
                    <a:pt x="2954" y="4931"/>
                    <a:pt x="2956" y="4930"/>
                    <a:pt x="2958" y="4928"/>
                  </a:cubicBezTo>
                  <a:lnTo>
                    <a:pt x="2958" y="4928"/>
                  </a:lnTo>
                  <a:cubicBezTo>
                    <a:pt x="2957" y="4929"/>
                    <a:pt x="2957" y="4929"/>
                    <a:pt x="2956" y="4930"/>
                  </a:cubicBezTo>
                  <a:lnTo>
                    <a:pt x="2956" y="4930"/>
                  </a:lnTo>
                  <a:cubicBezTo>
                    <a:pt x="2994" y="4900"/>
                    <a:pt x="3029" y="4869"/>
                    <a:pt x="3063" y="4835"/>
                  </a:cubicBezTo>
                  <a:cubicBezTo>
                    <a:pt x="3119" y="4770"/>
                    <a:pt x="3164" y="4700"/>
                    <a:pt x="3205" y="4627"/>
                  </a:cubicBezTo>
                  <a:cubicBezTo>
                    <a:pt x="3263" y="4508"/>
                    <a:pt x="3309" y="4385"/>
                    <a:pt x="3344" y="4260"/>
                  </a:cubicBezTo>
                  <a:cubicBezTo>
                    <a:pt x="3373" y="4160"/>
                    <a:pt x="3402" y="4058"/>
                    <a:pt x="3432" y="3957"/>
                  </a:cubicBezTo>
                  <a:cubicBezTo>
                    <a:pt x="3487" y="3775"/>
                    <a:pt x="3547" y="3594"/>
                    <a:pt x="3604" y="3414"/>
                  </a:cubicBezTo>
                  <a:cubicBezTo>
                    <a:pt x="3726" y="3039"/>
                    <a:pt x="3844" y="2662"/>
                    <a:pt x="3924" y="2274"/>
                  </a:cubicBezTo>
                  <a:lnTo>
                    <a:pt x="3924" y="2274"/>
                  </a:lnTo>
                  <a:cubicBezTo>
                    <a:pt x="3923" y="2280"/>
                    <a:pt x="3923" y="2286"/>
                    <a:pt x="3922" y="2293"/>
                  </a:cubicBezTo>
                  <a:cubicBezTo>
                    <a:pt x="3974" y="2030"/>
                    <a:pt x="4004" y="1763"/>
                    <a:pt x="3991" y="1496"/>
                  </a:cubicBezTo>
                  <a:cubicBezTo>
                    <a:pt x="3981" y="1333"/>
                    <a:pt x="3952" y="1175"/>
                    <a:pt x="3905" y="1022"/>
                  </a:cubicBezTo>
                  <a:cubicBezTo>
                    <a:pt x="3856" y="889"/>
                    <a:pt x="3796" y="767"/>
                    <a:pt x="3719" y="650"/>
                  </a:cubicBezTo>
                  <a:lnTo>
                    <a:pt x="3719" y="650"/>
                  </a:lnTo>
                  <a:cubicBezTo>
                    <a:pt x="3722" y="654"/>
                    <a:pt x="3724" y="657"/>
                    <a:pt x="3727" y="661"/>
                  </a:cubicBezTo>
                  <a:lnTo>
                    <a:pt x="3727" y="661"/>
                  </a:lnTo>
                  <a:cubicBezTo>
                    <a:pt x="3724" y="657"/>
                    <a:pt x="3721" y="652"/>
                    <a:pt x="3718" y="648"/>
                  </a:cubicBezTo>
                  <a:lnTo>
                    <a:pt x="3718" y="648"/>
                  </a:lnTo>
                  <a:cubicBezTo>
                    <a:pt x="3718" y="649"/>
                    <a:pt x="3719" y="649"/>
                    <a:pt x="3719" y="650"/>
                  </a:cubicBezTo>
                  <a:lnTo>
                    <a:pt x="3719" y="650"/>
                  </a:lnTo>
                  <a:cubicBezTo>
                    <a:pt x="3641" y="542"/>
                    <a:pt x="3552" y="445"/>
                    <a:pt x="3455" y="354"/>
                  </a:cubicBezTo>
                  <a:lnTo>
                    <a:pt x="3455" y="354"/>
                  </a:lnTo>
                  <a:lnTo>
                    <a:pt x="3459" y="359"/>
                  </a:lnTo>
                  <a:cubicBezTo>
                    <a:pt x="3304" y="224"/>
                    <a:pt x="3132" y="112"/>
                    <a:pt x="2948" y="18"/>
                  </a:cubicBezTo>
                  <a:cubicBezTo>
                    <a:pt x="2849" y="6"/>
                    <a:pt x="2750" y="0"/>
                    <a:pt x="2650" y="0"/>
                  </a:cubicBezTo>
                  <a:close/>
                </a:path>
              </a:pathLst>
            </a:custGeom>
            <a:solidFill>
              <a:srgbClr val="739F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73" name="Google Shape;4473;p16"/>
            <p:cNvSpPr/>
            <p:nvPr/>
          </p:nvSpPr>
          <p:spPr>
            <a:xfrm>
              <a:off x="5056550" y="-1316925"/>
              <a:ext cx="25" cy="75"/>
            </a:xfrm>
            <a:custGeom>
              <a:avLst/>
              <a:gdLst/>
              <a:ahLst/>
              <a:cxnLst/>
              <a:rect l="l" t="t" r="r" b="b"/>
              <a:pathLst>
                <a:path w="1" h="3" extrusionOk="0">
                  <a:moveTo>
                    <a:pt x="1" y="2"/>
                  </a:moveTo>
                  <a:lnTo>
                    <a:pt x="1" y="2"/>
                  </a:lnTo>
                  <a:cubicBezTo>
                    <a:pt x="1" y="1"/>
                    <a:pt x="1" y="1"/>
                    <a:pt x="1" y="2"/>
                  </a:cubicBezTo>
                  <a:cubicBezTo>
                    <a:pt x="1" y="1"/>
                    <a:pt x="1" y="2"/>
                    <a:pt x="1" y="2"/>
                  </a:cubicBezTo>
                  <a:close/>
                </a:path>
              </a:pathLst>
            </a:custGeom>
            <a:solidFill>
              <a:srgbClr val="739F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74" name="Google Shape;4474;p16"/>
            <p:cNvSpPr/>
            <p:nvPr/>
          </p:nvSpPr>
          <p:spPr>
            <a:xfrm>
              <a:off x="5048600" y="-1264275"/>
              <a:ext cx="75" cy="375"/>
            </a:xfrm>
            <a:custGeom>
              <a:avLst/>
              <a:gdLst/>
              <a:ahLst/>
              <a:cxnLst/>
              <a:rect l="l" t="t" r="r" b="b"/>
              <a:pathLst>
                <a:path w="3" h="15" extrusionOk="0">
                  <a:moveTo>
                    <a:pt x="3" y="1"/>
                  </a:moveTo>
                  <a:cubicBezTo>
                    <a:pt x="3" y="6"/>
                    <a:pt x="0" y="9"/>
                    <a:pt x="0" y="15"/>
                  </a:cubicBezTo>
                  <a:cubicBezTo>
                    <a:pt x="0" y="12"/>
                    <a:pt x="3" y="6"/>
                    <a:pt x="3" y="1"/>
                  </a:cubicBezTo>
                  <a:close/>
                </a:path>
              </a:pathLst>
            </a:custGeom>
            <a:solidFill>
              <a:srgbClr val="739F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75" name="Google Shape;4475;p16"/>
            <p:cNvSpPr/>
            <p:nvPr/>
          </p:nvSpPr>
          <p:spPr>
            <a:xfrm>
              <a:off x="5100725" y="-665925"/>
              <a:ext cx="55250" cy="120925"/>
            </a:xfrm>
            <a:custGeom>
              <a:avLst/>
              <a:gdLst/>
              <a:ahLst/>
              <a:cxnLst/>
              <a:rect l="l" t="t" r="r" b="b"/>
              <a:pathLst>
                <a:path w="2210" h="4837" extrusionOk="0">
                  <a:moveTo>
                    <a:pt x="325" y="1"/>
                  </a:moveTo>
                  <a:lnTo>
                    <a:pt x="325" y="1"/>
                  </a:lnTo>
                  <a:cubicBezTo>
                    <a:pt x="338" y="66"/>
                    <a:pt x="341" y="132"/>
                    <a:pt x="334" y="196"/>
                  </a:cubicBezTo>
                  <a:cubicBezTo>
                    <a:pt x="324" y="297"/>
                    <a:pt x="304" y="396"/>
                    <a:pt x="269" y="491"/>
                  </a:cubicBezTo>
                  <a:cubicBezTo>
                    <a:pt x="236" y="583"/>
                    <a:pt x="199" y="673"/>
                    <a:pt x="159" y="763"/>
                  </a:cubicBezTo>
                  <a:lnTo>
                    <a:pt x="159" y="763"/>
                  </a:lnTo>
                  <a:cubicBezTo>
                    <a:pt x="160" y="759"/>
                    <a:pt x="161" y="754"/>
                    <a:pt x="163" y="751"/>
                  </a:cubicBezTo>
                  <a:lnTo>
                    <a:pt x="163" y="751"/>
                  </a:lnTo>
                  <a:cubicBezTo>
                    <a:pt x="131" y="827"/>
                    <a:pt x="98" y="903"/>
                    <a:pt x="72" y="982"/>
                  </a:cubicBezTo>
                  <a:cubicBezTo>
                    <a:pt x="45" y="1064"/>
                    <a:pt x="24" y="1144"/>
                    <a:pt x="11" y="1230"/>
                  </a:cubicBezTo>
                  <a:cubicBezTo>
                    <a:pt x="2" y="1317"/>
                    <a:pt x="1" y="1401"/>
                    <a:pt x="5" y="1487"/>
                  </a:cubicBezTo>
                  <a:cubicBezTo>
                    <a:pt x="15" y="1555"/>
                    <a:pt x="25" y="1625"/>
                    <a:pt x="46" y="1691"/>
                  </a:cubicBezTo>
                  <a:cubicBezTo>
                    <a:pt x="59" y="1734"/>
                    <a:pt x="74" y="1779"/>
                    <a:pt x="88" y="1822"/>
                  </a:cubicBezTo>
                  <a:cubicBezTo>
                    <a:pt x="123" y="1904"/>
                    <a:pt x="160" y="1980"/>
                    <a:pt x="204" y="2058"/>
                  </a:cubicBezTo>
                  <a:cubicBezTo>
                    <a:pt x="240" y="2121"/>
                    <a:pt x="276" y="2180"/>
                    <a:pt x="312" y="2242"/>
                  </a:cubicBezTo>
                  <a:cubicBezTo>
                    <a:pt x="384" y="2364"/>
                    <a:pt x="456" y="2493"/>
                    <a:pt x="489" y="2632"/>
                  </a:cubicBezTo>
                  <a:cubicBezTo>
                    <a:pt x="526" y="2790"/>
                    <a:pt x="555" y="2950"/>
                    <a:pt x="576" y="3110"/>
                  </a:cubicBezTo>
                  <a:cubicBezTo>
                    <a:pt x="607" y="3332"/>
                    <a:pt x="630" y="3553"/>
                    <a:pt x="637" y="3778"/>
                  </a:cubicBezTo>
                  <a:cubicBezTo>
                    <a:pt x="647" y="4001"/>
                    <a:pt x="644" y="4225"/>
                    <a:pt x="621" y="4446"/>
                  </a:cubicBezTo>
                  <a:cubicBezTo>
                    <a:pt x="607" y="4575"/>
                    <a:pt x="589" y="4708"/>
                    <a:pt x="558" y="4837"/>
                  </a:cubicBezTo>
                  <a:cubicBezTo>
                    <a:pt x="680" y="4827"/>
                    <a:pt x="808" y="4804"/>
                    <a:pt x="941" y="4765"/>
                  </a:cubicBezTo>
                  <a:cubicBezTo>
                    <a:pt x="1266" y="4673"/>
                    <a:pt x="1843" y="4436"/>
                    <a:pt x="2080" y="3865"/>
                  </a:cubicBezTo>
                  <a:cubicBezTo>
                    <a:pt x="2129" y="3748"/>
                    <a:pt x="2159" y="3646"/>
                    <a:pt x="2179" y="3538"/>
                  </a:cubicBezTo>
                  <a:cubicBezTo>
                    <a:pt x="2201" y="3415"/>
                    <a:pt x="2210" y="3286"/>
                    <a:pt x="2207" y="3155"/>
                  </a:cubicBezTo>
                  <a:cubicBezTo>
                    <a:pt x="2205" y="2928"/>
                    <a:pt x="2162" y="2688"/>
                    <a:pt x="2077" y="2421"/>
                  </a:cubicBezTo>
                  <a:cubicBezTo>
                    <a:pt x="1935" y="1960"/>
                    <a:pt x="1688" y="1489"/>
                    <a:pt x="1341" y="1022"/>
                  </a:cubicBezTo>
                  <a:cubicBezTo>
                    <a:pt x="1181" y="804"/>
                    <a:pt x="1020" y="611"/>
                    <a:pt x="848" y="433"/>
                  </a:cubicBezTo>
                  <a:cubicBezTo>
                    <a:pt x="712" y="294"/>
                    <a:pt x="561" y="167"/>
                    <a:pt x="360" y="21"/>
                  </a:cubicBezTo>
                  <a:cubicBezTo>
                    <a:pt x="348" y="11"/>
                    <a:pt x="338" y="7"/>
                    <a:pt x="325" y="1"/>
                  </a:cubicBezTo>
                  <a:close/>
                </a:path>
              </a:pathLst>
            </a:custGeom>
            <a:solidFill>
              <a:srgbClr val="739F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76" name="Google Shape;4476;p16"/>
            <p:cNvSpPr/>
            <p:nvPr/>
          </p:nvSpPr>
          <p:spPr>
            <a:xfrm>
              <a:off x="5117275" y="-1027825"/>
              <a:ext cx="198300" cy="114300"/>
            </a:xfrm>
            <a:custGeom>
              <a:avLst/>
              <a:gdLst/>
              <a:ahLst/>
              <a:cxnLst/>
              <a:rect l="l" t="t" r="r" b="b"/>
              <a:pathLst>
                <a:path w="7932" h="4572" extrusionOk="0">
                  <a:moveTo>
                    <a:pt x="7436" y="387"/>
                  </a:moveTo>
                  <a:cubicBezTo>
                    <a:pt x="7433" y="393"/>
                    <a:pt x="7429" y="397"/>
                    <a:pt x="7425" y="401"/>
                  </a:cubicBezTo>
                  <a:cubicBezTo>
                    <a:pt x="7429" y="395"/>
                    <a:pt x="7433" y="393"/>
                    <a:pt x="7436" y="387"/>
                  </a:cubicBezTo>
                  <a:close/>
                  <a:moveTo>
                    <a:pt x="7813" y="0"/>
                  </a:moveTo>
                  <a:cubicBezTo>
                    <a:pt x="7673" y="115"/>
                    <a:pt x="7550" y="246"/>
                    <a:pt x="7436" y="387"/>
                  </a:cubicBezTo>
                  <a:cubicBezTo>
                    <a:pt x="7439" y="383"/>
                    <a:pt x="7441" y="381"/>
                    <a:pt x="7442" y="378"/>
                  </a:cubicBezTo>
                  <a:lnTo>
                    <a:pt x="7442" y="378"/>
                  </a:lnTo>
                  <a:cubicBezTo>
                    <a:pt x="7434" y="388"/>
                    <a:pt x="7426" y="399"/>
                    <a:pt x="7418" y="409"/>
                  </a:cubicBezTo>
                  <a:lnTo>
                    <a:pt x="7418" y="409"/>
                  </a:lnTo>
                  <a:cubicBezTo>
                    <a:pt x="7418" y="409"/>
                    <a:pt x="7418" y="410"/>
                    <a:pt x="7418" y="410"/>
                  </a:cubicBezTo>
                  <a:cubicBezTo>
                    <a:pt x="7418" y="410"/>
                    <a:pt x="7418" y="410"/>
                    <a:pt x="7418" y="409"/>
                  </a:cubicBezTo>
                  <a:lnTo>
                    <a:pt x="7418" y="409"/>
                  </a:lnTo>
                  <a:cubicBezTo>
                    <a:pt x="7059" y="880"/>
                    <a:pt x="6810" y="1421"/>
                    <a:pt x="6501" y="1924"/>
                  </a:cubicBezTo>
                  <a:cubicBezTo>
                    <a:pt x="6417" y="2059"/>
                    <a:pt x="6330" y="2192"/>
                    <a:pt x="6236" y="2322"/>
                  </a:cubicBezTo>
                  <a:cubicBezTo>
                    <a:pt x="6151" y="2436"/>
                    <a:pt x="6063" y="2550"/>
                    <a:pt x="5964" y="2653"/>
                  </a:cubicBezTo>
                  <a:cubicBezTo>
                    <a:pt x="5855" y="2771"/>
                    <a:pt x="5739" y="2879"/>
                    <a:pt x="5611" y="2978"/>
                  </a:cubicBezTo>
                  <a:cubicBezTo>
                    <a:pt x="5495" y="3068"/>
                    <a:pt x="5372" y="3150"/>
                    <a:pt x="5242" y="3219"/>
                  </a:cubicBezTo>
                  <a:cubicBezTo>
                    <a:pt x="4944" y="3373"/>
                    <a:pt x="4624" y="3473"/>
                    <a:pt x="4297" y="3538"/>
                  </a:cubicBezTo>
                  <a:cubicBezTo>
                    <a:pt x="4046" y="3587"/>
                    <a:pt x="3790" y="3616"/>
                    <a:pt x="3535" y="3616"/>
                  </a:cubicBezTo>
                  <a:cubicBezTo>
                    <a:pt x="3513" y="3616"/>
                    <a:pt x="3490" y="3616"/>
                    <a:pt x="3468" y="3616"/>
                  </a:cubicBezTo>
                  <a:cubicBezTo>
                    <a:pt x="3228" y="3611"/>
                    <a:pt x="2994" y="3587"/>
                    <a:pt x="2760" y="3550"/>
                  </a:cubicBezTo>
                  <a:cubicBezTo>
                    <a:pt x="2549" y="3518"/>
                    <a:pt x="2338" y="3476"/>
                    <a:pt x="2126" y="3445"/>
                  </a:cubicBezTo>
                  <a:lnTo>
                    <a:pt x="2126" y="3445"/>
                  </a:lnTo>
                  <a:cubicBezTo>
                    <a:pt x="2129" y="3446"/>
                    <a:pt x="2134" y="3446"/>
                    <a:pt x="2136" y="3448"/>
                  </a:cubicBezTo>
                  <a:cubicBezTo>
                    <a:pt x="2139" y="3448"/>
                    <a:pt x="2142" y="3448"/>
                    <a:pt x="2144" y="3449"/>
                  </a:cubicBezTo>
                  <a:cubicBezTo>
                    <a:pt x="2142" y="3449"/>
                    <a:pt x="2139" y="3449"/>
                    <a:pt x="2136" y="3448"/>
                  </a:cubicBezTo>
                  <a:cubicBezTo>
                    <a:pt x="1991" y="3427"/>
                    <a:pt x="1845" y="3415"/>
                    <a:pt x="1699" y="3415"/>
                  </a:cubicBezTo>
                  <a:cubicBezTo>
                    <a:pt x="1607" y="3415"/>
                    <a:pt x="1516" y="3420"/>
                    <a:pt x="1424" y="3430"/>
                  </a:cubicBezTo>
                  <a:cubicBezTo>
                    <a:pt x="1249" y="3455"/>
                    <a:pt x="1078" y="3502"/>
                    <a:pt x="913" y="3568"/>
                  </a:cubicBezTo>
                  <a:cubicBezTo>
                    <a:pt x="667" y="3672"/>
                    <a:pt x="444" y="3810"/>
                    <a:pt x="230" y="3969"/>
                  </a:cubicBezTo>
                  <a:cubicBezTo>
                    <a:pt x="151" y="4028"/>
                    <a:pt x="74" y="4091"/>
                    <a:pt x="1" y="4153"/>
                  </a:cubicBezTo>
                  <a:cubicBezTo>
                    <a:pt x="154" y="4163"/>
                    <a:pt x="308" y="4179"/>
                    <a:pt x="460" y="4196"/>
                  </a:cubicBezTo>
                  <a:cubicBezTo>
                    <a:pt x="636" y="4222"/>
                    <a:pt x="835" y="4253"/>
                    <a:pt x="1035" y="4288"/>
                  </a:cubicBezTo>
                  <a:lnTo>
                    <a:pt x="1178" y="4311"/>
                  </a:lnTo>
                  <a:cubicBezTo>
                    <a:pt x="1323" y="4335"/>
                    <a:pt x="1466" y="4357"/>
                    <a:pt x="1609" y="4378"/>
                  </a:cubicBezTo>
                  <a:lnTo>
                    <a:pt x="1947" y="4423"/>
                  </a:lnTo>
                  <a:cubicBezTo>
                    <a:pt x="2271" y="4469"/>
                    <a:pt x="2599" y="4516"/>
                    <a:pt x="2925" y="4546"/>
                  </a:cubicBezTo>
                  <a:cubicBezTo>
                    <a:pt x="3114" y="4563"/>
                    <a:pt x="3297" y="4572"/>
                    <a:pt x="3476" y="4572"/>
                  </a:cubicBezTo>
                  <a:cubicBezTo>
                    <a:pt x="3742" y="4572"/>
                    <a:pt x="3998" y="4552"/>
                    <a:pt x="4248" y="4512"/>
                  </a:cubicBezTo>
                  <a:cubicBezTo>
                    <a:pt x="4689" y="4444"/>
                    <a:pt x="5130" y="4273"/>
                    <a:pt x="5529" y="4019"/>
                  </a:cubicBezTo>
                  <a:cubicBezTo>
                    <a:pt x="5724" y="3893"/>
                    <a:pt x="5888" y="3741"/>
                    <a:pt x="6076" y="3548"/>
                  </a:cubicBezTo>
                  <a:cubicBezTo>
                    <a:pt x="6269" y="3360"/>
                    <a:pt x="6467" y="3133"/>
                    <a:pt x="6702" y="2839"/>
                  </a:cubicBezTo>
                  <a:cubicBezTo>
                    <a:pt x="6938" y="2548"/>
                    <a:pt x="7149" y="2254"/>
                    <a:pt x="7333" y="1960"/>
                  </a:cubicBezTo>
                  <a:cubicBezTo>
                    <a:pt x="7521" y="1659"/>
                    <a:pt x="7669" y="1369"/>
                    <a:pt x="7781" y="1076"/>
                  </a:cubicBezTo>
                  <a:cubicBezTo>
                    <a:pt x="7893" y="788"/>
                    <a:pt x="7932" y="516"/>
                    <a:pt x="7899" y="272"/>
                  </a:cubicBezTo>
                  <a:cubicBezTo>
                    <a:pt x="7886" y="173"/>
                    <a:pt x="7853" y="81"/>
                    <a:pt x="7813" y="0"/>
                  </a:cubicBezTo>
                  <a:close/>
                </a:path>
              </a:pathLst>
            </a:custGeom>
            <a:solidFill>
              <a:srgbClr val="739F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77" name="Google Shape;4477;p16"/>
            <p:cNvSpPr/>
            <p:nvPr/>
          </p:nvSpPr>
          <p:spPr>
            <a:xfrm>
              <a:off x="5298025" y="-912150"/>
              <a:ext cx="250675" cy="95525"/>
            </a:xfrm>
            <a:custGeom>
              <a:avLst/>
              <a:gdLst/>
              <a:ahLst/>
              <a:cxnLst/>
              <a:rect l="l" t="t" r="r" b="b"/>
              <a:pathLst>
                <a:path w="10027" h="3821" extrusionOk="0">
                  <a:moveTo>
                    <a:pt x="4873" y="658"/>
                  </a:moveTo>
                  <a:cubicBezTo>
                    <a:pt x="4984" y="658"/>
                    <a:pt x="5093" y="667"/>
                    <a:pt x="5200" y="676"/>
                  </a:cubicBezTo>
                  <a:lnTo>
                    <a:pt x="5532" y="704"/>
                  </a:lnTo>
                  <a:cubicBezTo>
                    <a:pt x="6071" y="745"/>
                    <a:pt x="6627" y="790"/>
                    <a:pt x="7171" y="869"/>
                  </a:cubicBezTo>
                  <a:cubicBezTo>
                    <a:pt x="7552" y="925"/>
                    <a:pt x="7839" y="982"/>
                    <a:pt x="8103" y="1055"/>
                  </a:cubicBezTo>
                  <a:lnTo>
                    <a:pt x="8161" y="1071"/>
                  </a:lnTo>
                  <a:cubicBezTo>
                    <a:pt x="8365" y="1133"/>
                    <a:pt x="8633" y="1222"/>
                    <a:pt x="8873" y="1379"/>
                  </a:cubicBezTo>
                  <a:cubicBezTo>
                    <a:pt x="8910" y="1402"/>
                    <a:pt x="8935" y="1455"/>
                    <a:pt x="8930" y="1505"/>
                  </a:cubicBezTo>
                  <a:cubicBezTo>
                    <a:pt x="8925" y="1550"/>
                    <a:pt x="8896" y="1591"/>
                    <a:pt x="8851" y="1613"/>
                  </a:cubicBezTo>
                  <a:cubicBezTo>
                    <a:pt x="8606" y="1742"/>
                    <a:pt x="8303" y="1814"/>
                    <a:pt x="7922" y="1832"/>
                  </a:cubicBezTo>
                  <a:cubicBezTo>
                    <a:pt x="7823" y="1838"/>
                    <a:pt x="7721" y="1841"/>
                    <a:pt x="7616" y="1841"/>
                  </a:cubicBezTo>
                  <a:cubicBezTo>
                    <a:pt x="7390" y="1841"/>
                    <a:pt x="7148" y="1828"/>
                    <a:pt x="6874" y="1802"/>
                  </a:cubicBezTo>
                  <a:cubicBezTo>
                    <a:pt x="6605" y="1778"/>
                    <a:pt x="6338" y="1745"/>
                    <a:pt x="6071" y="1713"/>
                  </a:cubicBezTo>
                  <a:lnTo>
                    <a:pt x="5807" y="1682"/>
                  </a:lnTo>
                  <a:cubicBezTo>
                    <a:pt x="5536" y="1651"/>
                    <a:pt x="5220" y="1620"/>
                    <a:pt x="4897" y="1620"/>
                  </a:cubicBezTo>
                  <a:cubicBezTo>
                    <a:pt x="4883" y="1620"/>
                    <a:pt x="4869" y="1620"/>
                    <a:pt x="4856" y="1620"/>
                  </a:cubicBezTo>
                  <a:cubicBezTo>
                    <a:pt x="4594" y="1629"/>
                    <a:pt x="4329" y="1659"/>
                    <a:pt x="4066" y="1712"/>
                  </a:cubicBezTo>
                  <a:cubicBezTo>
                    <a:pt x="3797" y="1764"/>
                    <a:pt x="3537" y="1828"/>
                    <a:pt x="3294" y="1893"/>
                  </a:cubicBezTo>
                  <a:lnTo>
                    <a:pt x="3164" y="1927"/>
                  </a:lnTo>
                  <a:cubicBezTo>
                    <a:pt x="2698" y="2049"/>
                    <a:pt x="2217" y="2174"/>
                    <a:pt x="1733" y="2233"/>
                  </a:cubicBezTo>
                  <a:cubicBezTo>
                    <a:pt x="1726" y="2235"/>
                    <a:pt x="1718" y="2236"/>
                    <a:pt x="1711" y="2236"/>
                  </a:cubicBezTo>
                  <a:cubicBezTo>
                    <a:pt x="1700" y="2236"/>
                    <a:pt x="1689" y="2234"/>
                    <a:pt x="1679" y="2230"/>
                  </a:cubicBezTo>
                  <a:cubicBezTo>
                    <a:pt x="1663" y="2226"/>
                    <a:pt x="1648" y="2219"/>
                    <a:pt x="1638" y="2209"/>
                  </a:cubicBezTo>
                  <a:cubicBezTo>
                    <a:pt x="1602" y="2219"/>
                    <a:pt x="1564" y="2230"/>
                    <a:pt x="1526" y="2240"/>
                  </a:cubicBezTo>
                  <a:cubicBezTo>
                    <a:pt x="1520" y="2243"/>
                    <a:pt x="1514" y="2244"/>
                    <a:pt x="1508" y="2244"/>
                  </a:cubicBezTo>
                  <a:cubicBezTo>
                    <a:pt x="1502" y="2244"/>
                    <a:pt x="1495" y="2243"/>
                    <a:pt x="1489" y="2240"/>
                  </a:cubicBezTo>
                  <a:cubicBezTo>
                    <a:pt x="1460" y="2233"/>
                    <a:pt x="1432" y="2202"/>
                    <a:pt x="1426" y="2167"/>
                  </a:cubicBezTo>
                  <a:cubicBezTo>
                    <a:pt x="1417" y="2121"/>
                    <a:pt x="1447" y="2078"/>
                    <a:pt x="1499" y="2064"/>
                  </a:cubicBezTo>
                  <a:lnTo>
                    <a:pt x="1634" y="2024"/>
                  </a:lnTo>
                  <a:cubicBezTo>
                    <a:pt x="1650" y="2009"/>
                    <a:pt x="1671" y="1995"/>
                    <a:pt x="1693" y="1992"/>
                  </a:cubicBezTo>
                  <a:lnTo>
                    <a:pt x="1768" y="1973"/>
                  </a:lnTo>
                  <a:cubicBezTo>
                    <a:pt x="2005" y="1884"/>
                    <a:pt x="2250" y="1764"/>
                    <a:pt x="2519" y="1604"/>
                  </a:cubicBezTo>
                  <a:cubicBezTo>
                    <a:pt x="2632" y="1541"/>
                    <a:pt x="2741" y="1472"/>
                    <a:pt x="2853" y="1406"/>
                  </a:cubicBezTo>
                  <a:cubicBezTo>
                    <a:pt x="3029" y="1300"/>
                    <a:pt x="3205" y="1193"/>
                    <a:pt x="3385" y="1096"/>
                  </a:cubicBezTo>
                  <a:cubicBezTo>
                    <a:pt x="3622" y="968"/>
                    <a:pt x="3936" y="811"/>
                    <a:pt x="4281" y="731"/>
                  </a:cubicBezTo>
                  <a:cubicBezTo>
                    <a:pt x="4451" y="689"/>
                    <a:pt x="4614" y="668"/>
                    <a:pt x="4781" y="660"/>
                  </a:cubicBezTo>
                  <a:cubicBezTo>
                    <a:pt x="4812" y="659"/>
                    <a:pt x="4842" y="658"/>
                    <a:pt x="4873" y="658"/>
                  </a:cubicBezTo>
                  <a:close/>
                  <a:moveTo>
                    <a:pt x="8679" y="3621"/>
                  </a:moveTo>
                  <a:lnTo>
                    <a:pt x="8679" y="3621"/>
                  </a:lnTo>
                  <a:cubicBezTo>
                    <a:pt x="8677" y="3622"/>
                    <a:pt x="8675" y="3623"/>
                    <a:pt x="8673" y="3624"/>
                  </a:cubicBezTo>
                  <a:cubicBezTo>
                    <a:pt x="8675" y="3623"/>
                    <a:pt x="8677" y="3622"/>
                    <a:pt x="8679" y="3621"/>
                  </a:cubicBezTo>
                  <a:close/>
                  <a:moveTo>
                    <a:pt x="5494" y="0"/>
                  </a:moveTo>
                  <a:cubicBezTo>
                    <a:pt x="5217" y="0"/>
                    <a:pt x="4939" y="20"/>
                    <a:pt x="4659" y="60"/>
                  </a:cubicBezTo>
                  <a:cubicBezTo>
                    <a:pt x="4082" y="141"/>
                    <a:pt x="3493" y="356"/>
                    <a:pt x="2904" y="699"/>
                  </a:cubicBezTo>
                  <a:cubicBezTo>
                    <a:pt x="2352" y="1022"/>
                    <a:pt x="1854" y="1426"/>
                    <a:pt x="1373" y="1817"/>
                  </a:cubicBezTo>
                  <a:lnTo>
                    <a:pt x="1274" y="1894"/>
                  </a:lnTo>
                  <a:lnTo>
                    <a:pt x="1128" y="2011"/>
                  </a:lnTo>
                  <a:lnTo>
                    <a:pt x="1093" y="2039"/>
                  </a:lnTo>
                  <a:cubicBezTo>
                    <a:pt x="952" y="2153"/>
                    <a:pt x="811" y="2265"/>
                    <a:pt x="672" y="2375"/>
                  </a:cubicBezTo>
                  <a:cubicBezTo>
                    <a:pt x="541" y="2502"/>
                    <a:pt x="405" y="2624"/>
                    <a:pt x="267" y="2740"/>
                  </a:cubicBezTo>
                  <a:cubicBezTo>
                    <a:pt x="226" y="2775"/>
                    <a:pt x="188" y="2806"/>
                    <a:pt x="147" y="2841"/>
                  </a:cubicBezTo>
                  <a:cubicBezTo>
                    <a:pt x="99" y="2887"/>
                    <a:pt x="51" y="2933"/>
                    <a:pt x="1" y="2979"/>
                  </a:cubicBezTo>
                  <a:cubicBezTo>
                    <a:pt x="2" y="2990"/>
                    <a:pt x="4" y="2999"/>
                    <a:pt x="7" y="3009"/>
                  </a:cubicBezTo>
                  <a:cubicBezTo>
                    <a:pt x="33" y="3092"/>
                    <a:pt x="83" y="3152"/>
                    <a:pt x="155" y="3187"/>
                  </a:cubicBezTo>
                  <a:cubicBezTo>
                    <a:pt x="172" y="3196"/>
                    <a:pt x="192" y="3207"/>
                    <a:pt x="214" y="3216"/>
                  </a:cubicBezTo>
                  <a:cubicBezTo>
                    <a:pt x="336" y="3081"/>
                    <a:pt x="472" y="2957"/>
                    <a:pt x="629" y="2858"/>
                  </a:cubicBezTo>
                  <a:cubicBezTo>
                    <a:pt x="791" y="2756"/>
                    <a:pt x="972" y="2674"/>
                    <a:pt x="1162" y="2635"/>
                  </a:cubicBezTo>
                  <a:cubicBezTo>
                    <a:pt x="1273" y="2615"/>
                    <a:pt x="1386" y="2603"/>
                    <a:pt x="1499" y="2603"/>
                  </a:cubicBezTo>
                  <a:cubicBezTo>
                    <a:pt x="1568" y="2603"/>
                    <a:pt x="1637" y="2607"/>
                    <a:pt x="1706" y="2617"/>
                  </a:cubicBezTo>
                  <a:cubicBezTo>
                    <a:pt x="1894" y="2640"/>
                    <a:pt x="2079" y="2683"/>
                    <a:pt x="2263" y="2742"/>
                  </a:cubicBezTo>
                  <a:cubicBezTo>
                    <a:pt x="2661" y="2872"/>
                    <a:pt x="3043" y="3050"/>
                    <a:pt x="3438" y="3193"/>
                  </a:cubicBezTo>
                  <a:cubicBezTo>
                    <a:pt x="3705" y="3287"/>
                    <a:pt x="3980" y="3368"/>
                    <a:pt x="4255" y="3435"/>
                  </a:cubicBezTo>
                  <a:cubicBezTo>
                    <a:pt x="4537" y="3501"/>
                    <a:pt x="4823" y="3552"/>
                    <a:pt x="5110" y="3593"/>
                  </a:cubicBezTo>
                  <a:cubicBezTo>
                    <a:pt x="5105" y="3592"/>
                    <a:pt x="5099" y="3591"/>
                    <a:pt x="5094" y="3590"/>
                  </a:cubicBezTo>
                  <a:lnTo>
                    <a:pt x="5094" y="3590"/>
                  </a:lnTo>
                  <a:cubicBezTo>
                    <a:pt x="5381" y="3628"/>
                    <a:pt x="5669" y="3660"/>
                    <a:pt x="5957" y="3694"/>
                  </a:cubicBezTo>
                  <a:cubicBezTo>
                    <a:pt x="6236" y="3726"/>
                    <a:pt x="6515" y="3769"/>
                    <a:pt x="6796" y="3792"/>
                  </a:cubicBezTo>
                  <a:cubicBezTo>
                    <a:pt x="7002" y="3810"/>
                    <a:pt x="7208" y="3821"/>
                    <a:pt x="7413" y="3821"/>
                  </a:cubicBezTo>
                  <a:cubicBezTo>
                    <a:pt x="7601" y="3821"/>
                    <a:pt x="7789" y="3811"/>
                    <a:pt x="7975" y="3790"/>
                  </a:cubicBezTo>
                  <a:cubicBezTo>
                    <a:pt x="8228" y="3756"/>
                    <a:pt x="8476" y="3701"/>
                    <a:pt x="8714" y="3605"/>
                  </a:cubicBezTo>
                  <a:lnTo>
                    <a:pt x="8714" y="3605"/>
                  </a:lnTo>
                  <a:cubicBezTo>
                    <a:pt x="8702" y="3610"/>
                    <a:pt x="8691" y="3616"/>
                    <a:pt x="8679" y="3621"/>
                  </a:cubicBezTo>
                  <a:lnTo>
                    <a:pt x="8679" y="3621"/>
                  </a:lnTo>
                  <a:cubicBezTo>
                    <a:pt x="8846" y="3551"/>
                    <a:pt x="9004" y="3467"/>
                    <a:pt x="9152" y="3361"/>
                  </a:cubicBezTo>
                  <a:cubicBezTo>
                    <a:pt x="9279" y="3263"/>
                    <a:pt x="9394" y="3150"/>
                    <a:pt x="9496" y="3022"/>
                  </a:cubicBezTo>
                  <a:cubicBezTo>
                    <a:pt x="9607" y="2872"/>
                    <a:pt x="9699" y="2714"/>
                    <a:pt x="9772" y="2542"/>
                  </a:cubicBezTo>
                  <a:lnTo>
                    <a:pt x="9772" y="2542"/>
                  </a:lnTo>
                  <a:cubicBezTo>
                    <a:pt x="9768" y="2559"/>
                    <a:pt x="9761" y="2571"/>
                    <a:pt x="9755" y="2588"/>
                  </a:cubicBezTo>
                  <a:cubicBezTo>
                    <a:pt x="9877" y="2296"/>
                    <a:pt x="9952" y="1992"/>
                    <a:pt x="9998" y="1680"/>
                  </a:cubicBezTo>
                  <a:cubicBezTo>
                    <a:pt x="9998" y="1676"/>
                    <a:pt x="9999" y="1672"/>
                    <a:pt x="9999" y="1666"/>
                  </a:cubicBezTo>
                  <a:cubicBezTo>
                    <a:pt x="9999" y="1664"/>
                    <a:pt x="9999" y="1664"/>
                    <a:pt x="10000" y="1663"/>
                  </a:cubicBezTo>
                  <a:lnTo>
                    <a:pt x="10000" y="1663"/>
                  </a:lnTo>
                  <a:cubicBezTo>
                    <a:pt x="9999" y="1664"/>
                    <a:pt x="9999" y="1666"/>
                    <a:pt x="9999" y="1666"/>
                  </a:cubicBezTo>
                  <a:cubicBezTo>
                    <a:pt x="10000" y="1664"/>
                    <a:pt x="10000" y="1664"/>
                    <a:pt x="10000" y="1663"/>
                  </a:cubicBezTo>
                  <a:lnTo>
                    <a:pt x="10000" y="1663"/>
                  </a:lnTo>
                  <a:cubicBezTo>
                    <a:pt x="10000" y="1663"/>
                    <a:pt x="10000" y="1663"/>
                    <a:pt x="10000" y="1663"/>
                  </a:cubicBezTo>
                  <a:cubicBezTo>
                    <a:pt x="10012" y="1570"/>
                    <a:pt x="10021" y="1476"/>
                    <a:pt x="10026" y="1383"/>
                  </a:cubicBezTo>
                  <a:cubicBezTo>
                    <a:pt x="9940" y="1239"/>
                    <a:pt x="9822" y="1109"/>
                    <a:pt x="9683" y="997"/>
                  </a:cubicBezTo>
                  <a:cubicBezTo>
                    <a:pt x="9485" y="839"/>
                    <a:pt x="9238" y="706"/>
                    <a:pt x="8903" y="581"/>
                  </a:cubicBezTo>
                  <a:cubicBezTo>
                    <a:pt x="8780" y="536"/>
                    <a:pt x="8652" y="498"/>
                    <a:pt x="8525" y="462"/>
                  </a:cubicBezTo>
                  <a:cubicBezTo>
                    <a:pt x="8343" y="413"/>
                    <a:pt x="8159" y="372"/>
                    <a:pt x="7975" y="332"/>
                  </a:cubicBezTo>
                  <a:cubicBezTo>
                    <a:pt x="7674" y="270"/>
                    <a:pt x="7369" y="218"/>
                    <a:pt x="7065" y="168"/>
                  </a:cubicBezTo>
                  <a:lnTo>
                    <a:pt x="6981" y="152"/>
                  </a:lnTo>
                  <a:cubicBezTo>
                    <a:pt x="6584" y="86"/>
                    <a:pt x="6160" y="24"/>
                    <a:pt x="5740" y="6"/>
                  </a:cubicBezTo>
                  <a:cubicBezTo>
                    <a:pt x="5658" y="2"/>
                    <a:pt x="5576" y="0"/>
                    <a:pt x="5494" y="0"/>
                  </a:cubicBezTo>
                  <a:close/>
                </a:path>
              </a:pathLst>
            </a:custGeom>
            <a:solidFill>
              <a:srgbClr val="739F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78" name="Google Shape;4478;p16"/>
            <p:cNvSpPr/>
            <p:nvPr/>
          </p:nvSpPr>
          <p:spPr>
            <a:xfrm>
              <a:off x="5548000" y="-870275"/>
              <a:ext cx="25" cy="150"/>
            </a:xfrm>
            <a:custGeom>
              <a:avLst/>
              <a:gdLst/>
              <a:ahLst/>
              <a:cxnLst/>
              <a:rect l="l" t="t" r="r" b="b"/>
              <a:pathLst>
                <a:path w="1" h="6" extrusionOk="0">
                  <a:moveTo>
                    <a:pt x="0" y="5"/>
                  </a:moveTo>
                  <a:lnTo>
                    <a:pt x="0" y="1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739F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79" name="Google Shape;4479;p16"/>
            <p:cNvSpPr/>
            <p:nvPr/>
          </p:nvSpPr>
          <p:spPr>
            <a:xfrm>
              <a:off x="5333325" y="-895600"/>
              <a:ext cx="188000" cy="39550"/>
            </a:xfrm>
            <a:custGeom>
              <a:avLst/>
              <a:gdLst/>
              <a:ahLst/>
              <a:cxnLst/>
              <a:rect l="l" t="t" r="r" b="b"/>
              <a:pathLst>
                <a:path w="7520" h="1582" extrusionOk="0">
                  <a:moveTo>
                    <a:pt x="3457" y="1"/>
                  </a:moveTo>
                  <a:cubicBezTo>
                    <a:pt x="3429" y="1"/>
                    <a:pt x="3400" y="1"/>
                    <a:pt x="3372" y="3"/>
                  </a:cubicBezTo>
                  <a:cubicBezTo>
                    <a:pt x="3204" y="10"/>
                    <a:pt x="3039" y="32"/>
                    <a:pt x="2871" y="73"/>
                  </a:cubicBezTo>
                  <a:cubicBezTo>
                    <a:pt x="2527" y="154"/>
                    <a:pt x="2211" y="310"/>
                    <a:pt x="1976" y="437"/>
                  </a:cubicBezTo>
                  <a:cubicBezTo>
                    <a:pt x="1795" y="534"/>
                    <a:pt x="1620" y="640"/>
                    <a:pt x="1443" y="745"/>
                  </a:cubicBezTo>
                  <a:cubicBezTo>
                    <a:pt x="1332" y="813"/>
                    <a:pt x="1222" y="879"/>
                    <a:pt x="1110" y="944"/>
                  </a:cubicBezTo>
                  <a:cubicBezTo>
                    <a:pt x="840" y="1102"/>
                    <a:pt x="594" y="1224"/>
                    <a:pt x="357" y="1313"/>
                  </a:cubicBezTo>
                  <a:lnTo>
                    <a:pt x="281" y="1330"/>
                  </a:lnTo>
                  <a:cubicBezTo>
                    <a:pt x="258" y="1334"/>
                    <a:pt x="238" y="1346"/>
                    <a:pt x="221" y="1362"/>
                  </a:cubicBezTo>
                  <a:lnTo>
                    <a:pt x="84" y="1402"/>
                  </a:lnTo>
                  <a:cubicBezTo>
                    <a:pt x="32" y="1416"/>
                    <a:pt x="1" y="1459"/>
                    <a:pt x="11" y="1505"/>
                  </a:cubicBezTo>
                  <a:cubicBezTo>
                    <a:pt x="15" y="1540"/>
                    <a:pt x="44" y="1570"/>
                    <a:pt x="77" y="1578"/>
                  </a:cubicBezTo>
                  <a:cubicBezTo>
                    <a:pt x="83" y="1581"/>
                    <a:pt x="90" y="1582"/>
                    <a:pt x="96" y="1582"/>
                  </a:cubicBezTo>
                  <a:cubicBezTo>
                    <a:pt x="102" y="1582"/>
                    <a:pt x="108" y="1581"/>
                    <a:pt x="114" y="1578"/>
                  </a:cubicBezTo>
                  <a:cubicBezTo>
                    <a:pt x="152" y="1570"/>
                    <a:pt x="190" y="1560"/>
                    <a:pt x="226" y="1547"/>
                  </a:cubicBezTo>
                  <a:cubicBezTo>
                    <a:pt x="236" y="1555"/>
                    <a:pt x="251" y="1563"/>
                    <a:pt x="267" y="1568"/>
                  </a:cubicBezTo>
                  <a:cubicBezTo>
                    <a:pt x="278" y="1572"/>
                    <a:pt x="288" y="1573"/>
                    <a:pt x="298" y="1573"/>
                  </a:cubicBezTo>
                  <a:cubicBezTo>
                    <a:pt x="306" y="1573"/>
                    <a:pt x="313" y="1572"/>
                    <a:pt x="321" y="1571"/>
                  </a:cubicBezTo>
                  <a:cubicBezTo>
                    <a:pt x="808" y="1512"/>
                    <a:pt x="1286" y="1387"/>
                    <a:pt x="1752" y="1265"/>
                  </a:cubicBezTo>
                  <a:lnTo>
                    <a:pt x="1882" y="1231"/>
                  </a:lnTo>
                  <a:cubicBezTo>
                    <a:pt x="2124" y="1168"/>
                    <a:pt x="2384" y="1102"/>
                    <a:pt x="2654" y="1050"/>
                  </a:cubicBezTo>
                  <a:cubicBezTo>
                    <a:pt x="2917" y="997"/>
                    <a:pt x="3182" y="967"/>
                    <a:pt x="3444" y="958"/>
                  </a:cubicBezTo>
                  <a:cubicBezTo>
                    <a:pt x="3464" y="958"/>
                    <a:pt x="3484" y="958"/>
                    <a:pt x="3504" y="958"/>
                  </a:cubicBezTo>
                  <a:cubicBezTo>
                    <a:pt x="3821" y="958"/>
                    <a:pt x="4131" y="989"/>
                    <a:pt x="4396" y="1018"/>
                  </a:cubicBezTo>
                  <a:lnTo>
                    <a:pt x="4659" y="1051"/>
                  </a:lnTo>
                  <a:cubicBezTo>
                    <a:pt x="4926" y="1083"/>
                    <a:pt x="5193" y="1116"/>
                    <a:pt x="5462" y="1140"/>
                  </a:cubicBezTo>
                  <a:cubicBezTo>
                    <a:pt x="5737" y="1168"/>
                    <a:pt x="5981" y="1181"/>
                    <a:pt x="6209" y="1181"/>
                  </a:cubicBezTo>
                  <a:cubicBezTo>
                    <a:pt x="6311" y="1181"/>
                    <a:pt x="6410" y="1179"/>
                    <a:pt x="6507" y="1173"/>
                  </a:cubicBezTo>
                  <a:cubicBezTo>
                    <a:pt x="6888" y="1153"/>
                    <a:pt x="7194" y="1080"/>
                    <a:pt x="7439" y="952"/>
                  </a:cubicBezTo>
                  <a:cubicBezTo>
                    <a:pt x="7484" y="929"/>
                    <a:pt x="7513" y="889"/>
                    <a:pt x="7517" y="843"/>
                  </a:cubicBezTo>
                  <a:cubicBezTo>
                    <a:pt x="7520" y="794"/>
                    <a:pt x="7497" y="742"/>
                    <a:pt x="7460" y="717"/>
                  </a:cubicBezTo>
                  <a:cubicBezTo>
                    <a:pt x="7225" y="564"/>
                    <a:pt x="6958" y="475"/>
                    <a:pt x="6751" y="414"/>
                  </a:cubicBezTo>
                  <a:lnTo>
                    <a:pt x="6694" y="398"/>
                  </a:lnTo>
                  <a:cubicBezTo>
                    <a:pt x="6431" y="325"/>
                    <a:pt x="6144" y="267"/>
                    <a:pt x="5763" y="211"/>
                  </a:cubicBezTo>
                  <a:cubicBezTo>
                    <a:pt x="5219" y="131"/>
                    <a:pt x="4662" y="88"/>
                    <a:pt x="4123" y="46"/>
                  </a:cubicBezTo>
                  <a:lnTo>
                    <a:pt x="3790" y="19"/>
                  </a:lnTo>
                  <a:cubicBezTo>
                    <a:pt x="3681" y="11"/>
                    <a:pt x="3569" y="1"/>
                    <a:pt x="3457" y="1"/>
                  </a:cubicBezTo>
                  <a:close/>
                </a:path>
              </a:pathLst>
            </a:custGeom>
            <a:solidFill>
              <a:srgbClr val="C0DD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80" name="Google Shape;4480;p16"/>
            <p:cNvSpPr/>
            <p:nvPr/>
          </p:nvSpPr>
          <p:spPr>
            <a:xfrm>
              <a:off x="5132350" y="-1035100"/>
              <a:ext cx="147650" cy="81525"/>
            </a:xfrm>
            <a:custGeom>
              <a:avLst/>
              <a:gdLst/>
              <a:ahLst/>
              <a:cxnLst/>
              <a:rect l="l" t="t" r="r" b="b"/>
              <a:pathLst>
                <a:path w="5906" h="3261" extrusionOk="0">
                  <a:moveTo>
                    <a:pt x="4956" y="1"/>
                  </a:moveTo>
                  <a:cubicBezTo>
                    <a:pt x="4743" y="1"/>
                    <a:pt x="4522" y="58"/>
                    <a:pt x="4298" y="171"/>
                  </a:cubicBezTo>
                  <a:cubicBezTo>
                    <a:pt x="4089" y="279"/>
                    <a:pt x="3903" y="426"/>
                    <a:pt x="3702" y="593"/>
                  </a:cubicBezTo>
                  <a:lnTo>
                    <a:pt x="3663" y="628"/>
                  </a:lnTo>
                  <a:cubicBezTo>
                    <a:pt x="3487" y="777"/>
                    <a:pt x="3304" y="929"/>
                    <a:pt x="3109" y="1060"/>
                  </a:cubicBezTo>
                  <a:cubicBezTo>
                    <a:pt x="2965" y="1152"/>
                    <a:pt x="2826" y="1216"/>
                    <a:pt x="2688" y="1261"/>
                  </a:cubicBezTo>
                  <a:cubicBezTo>
                    <a:pt x="2638" y="1275"/>
                    <a:pt x="2565" y="1291"/>
                    <a:pt x="2489" y="1297"/>
                  </a:cubicBezTo>
                  <a:cubicBezTo>
                    <a:pt x="2481" y="1297"/>
                    <a:pt x="2473" y="1297"/>
                    <a:pt x="2465" y="1297"/>
                  </a:cubicBezTo>
                  <a:cubicBezTo>
                    <a:pt x="2408" y="1297"/>
                    <a:pt x="2351" y="1292"/>
                    <a:pt x="2286" y="1280"/>
                  </a:cubicBezTo>
                  <a:lnTo>
                    <a:pt x="2249" y="1270"/>
                  </a:lnTo>
                  <a:lnTo>
                    <a:pt x="2211" y="1260"/>
                  </a:lnTo>
                  <a:lnTo>
                    <a:pt x="2173" y="1248"/>
                  </a:lnTo>
                  <a:cubicBezTo>
                    <a:pt x="2112" y="1232"/>
                    <a:pt x="2052" y="1215"/>
                    <a:pt x="1992" y="1202"/>
                  </a:cubicBezTo>
                  <a:cubicBezTo>
                    <a:pt x="1952" y="1194"/>
                    <a:pt x="1909" y="1189"/>
                    <a:pt x="1866" y="1189"/>
                  </a:cubicBezTo>
                  <a:cubicBezTo>
                    <a:pt x="1776" y="1189"/>
                    <a:pt x="1680" y="1207"/>
                    <a:pt x="1585" y="1241"/>
                  </a:cubicBezTo>
                  <a:cubicBezTo>
                    <a:pt x="1525" y="1265"/>
                    <a:pt x="1463" y="1290"/>
                    <a:pt x="1404" y="1320"/>
                  </a:cubicBezTo>
                  <a:cubicBezTo>
                    <a:pt x="1352" y="1349"/>
                    <a:pt x="1302" y="1383"/>
                    <a:pt x="1253" y="1418"/>
                  </a:cubicBezTo>
                  <a:cubicBezTo>
                    <a:pt x="1140" y="1497"/>
                    <a:pt x="1042" y="1591"/>
                    <a:pt x="929" y="1712"/>
                  </a:cubicBezTo>
                  <a:cubicBezTo>
                    <a:pt x="752" y="1902"/>
                    <a:pt x="583" y="2130"/>
                    <a:pt x="392" y="2433"/>
                  </a:cubicBezTo>
                  <a:cubicBezTo>
                    <a:pt x="311" y="2562"/>
                    <a:pt x="234" y="2694"/>
                    <a:pt x="163" y="2828"/>
                  </a:cubicBezTo>
                  <a:lnTo>
                    <a:pt x="126" y="2875"/>
                  </a:lnTo>
                  <a:cubicBezTo>
                    <a:pt x="110" y="2897"/>
                    <a:pt x="101" y="2921"/>
                    <a:pt x="101" y="2953"/>
                  </a:cubicBezTo>
                  <a:cubicBezTo>
                    <a:pt x="70" y="3013"/>
                    <a:pt x="38" y="3076"/>
                    <a:pt x="10" y="3140"/>
                  </a:cubicBezTo>
                  <a:cubicBezTo>
                    <a:pt x="1" y="3158"/>
                    <a:pt x="1" y="3180"/>
                    <a:pt x="10" y="3204"/>
                  </a:cubicBezTo>
                  <a:cubicBezTo>
                    <a:pt x="20" y="3229"/>
                    <a:pt x="40" y="3247"/>
                    <a:pt x="61" y="3256"/>
                  </a:cubicBezTo>
                  <a:cubicBezTo>
                    <a:pt x="71" y="3259"/>
                    <a:pt x="81" y="3260"/>
                    <a:pt x="91" y="3260"/>
                  </a:cubicBezTo>
                  <a:cubicBezTo>
                    <a:pt x="129" y="3260"/>
                    <a:pt x="160" y="3239"/>
                    <a:pt x="178" y="3204"/>
                  </a:cubicBezTo>
                  <a:lnTo>
                    <a:pt x="228" y="3098"/>
                  </a:lnTo>
                  <a:cubicBezTo>
                    <a:pt x="234" y="3099"/>
                    <a:pt x="240" y="3099"/>
                    <a:pt x="247" y="3099"/>
                  </a:cubicBezTo>
                  <a:cubicBezTo>
                    <a:pt x="279" y="3099"/>
                    <a:pt x="308" y="3087"/>
                    <a:pt x="331" y="3065"/>
                  </a:cubicBezTo>
                  <a:cubicBezTo>
                    <a:pt x="449" y="2950"/>
                    <a:pt x="561" y="2861"/>
                    <a:pt x="670" y="2788"/>
                  </a:cubicBezTo>
                  <a:cubicBezTo>
                    <a:pt x="817" y="2699"/>
                    <a:pt x="975" y="2625"/>
                    <a:pt x="1140" y="2574"/>
                  </a:cubicBezTo>
                  <a:cubicBezTo>
                    <a:pt x="1394" y="2500"/>
                    <a:pt x="1657" y="2462"/>
                    <a:pt x="1914" y="2424"/>
                  </a:cubicBezTo>
                  <a:cubicBezTo>
                    <a:pt x="2124" y="2394"/>
                    <a:pt x="2339" y="2363"/>
                    <a:pt x="2552" y="2314"/>
                  </a:cubicBezTo>
                  <a:cubicBezTo>
                    <a:pt x="2670" y="2286"/>
                    <a:pt x="2784" y="2249"/>
                    <a:pt x="2899" y="2209"/>
                  </a:cubicBezTo>
                  <a:cubicBezTo>
                    <a:pt x="2960" y="2187"/>
                    <a:pt x="3014" y="2162"/>
                    <a:pt x="3072" y="2136"/>
                  </a:cubicBezTo>
                  <a:cubicBezTo>
                    <a:pt x="3154" y="2098"/>
                    <a:pt x="3230" y="2049"/>
                    <a:pt x="3304" y="1999"/>
                  </a:cubicBezTo>
                  <a:cubicBezTo>
                    <a:pt x="3415" y="1923"/>
                    <a:pt x="3510" y="1820"/>
                    <a:pt x="3603" y="1711"/>
                  </a:cubicBezTo>
                  <a:cubicBezTo>
                    <a:pt x="3651" y="1656"/>
                    <a:pt x="3695" y="1598"/>
                    <a:pt x="3740" y="1541"/>
                  </a:cubicBezTo>
                  <a:cubicBezTo>
                    <a:pt x="3787" y="1482"/>
                    <a:pt x="3833" y="1420"/>
                    <a:pt x="3883" y="1363"/>
                  </a:cubicBezTo>
                  <a:cubicBezTo>
                    <a:pt x="3933" y="1313"/>
                    <a:pt x="3984" y="1267"/>
                    <a:pt x="4038" y="1219"/>
                  </a:cubicBezTo>
                  <a:cubicBezTo>
                    <a:pt x="4087" y="1178"/>
                    <a:pt x="4142" y="1140"/>
                    <a:pt x="4196" y="1104"/>
                  </a:cubicBezTo>
                  <a:cubicBezTo>
                    <a:pt x="4284" y="1053"/>
                    <a:pt x="4376" y="1005"/>
                    <a:pt x="4468" y="962"/>
                  </a:cubicBezTo>
                  <a:cubicBezTo>
                    <a:pt x="4578" y="912"/>
                    <a:pt x="4693" y="875"/>
                    <a:pt x="4810" y="839"/>
                  </a:cubicBezTo>
                  <a:lnTo>
                    <a:pt x="4810" y="839"/>
                  </a:lnTo>
                  <a:lnTo>
                    <a:pt x="4771" y="843"/>
                  </a:lnTo>
                  <a:cubicBezTo>
                    <a:pt x="4864" y="821"/>
                    <a:pt x="4958" y="796"/>
                    <a:pt x="5051" y="768"/>
                  </a:cubicBezTo>
                  <a:cubicBezTo>
                    <a:pt x="5305" y="697"/>
                    <a:pt x="5571" y="623"/>
                    <a:pt x="5818" y="508"/>
                  </a:cubicBezTo>
                  <a:cubicBezTo>
                    <a:pt x="5862" y="487"/>
                    <a:pt x="5894" y="442"/>
                    <a:pt x="5900" y="392"/>
                  </a:cubicBezTo>
                  <a:cubicBezTo>
                    <a:pt x="5906" y="345"/>
                    <a:pt x="5884" y="283"/>
                    <a:pt x="5839" y="258"/>
                  </a:cubicBezTo>
                  <a:cubicBezTo>
                    <a:pt x="5673" y="169"/>
                    <a:pt x="5531" y="109"/>
                    <a:pt x="5394" y="66"/>
                  </a:cubicBezTo>
                  <a:lnTo>
                    <a:pt x="5361" y="56"/>
                  </a:lnTo>
                  <a:cubicBezTo>
                    <a:pt x="5238" y="23"/>
                    <a:pt x="5114" y="3"/>
                    <a:pt x="4993" y="1"/>
                  </a:cubicBezTo>
                  <a:cubicBezTo>
                    <a:pt x="4981" y="1"/>
                    <a:pt x="4969" y="1"/>
                    <a:pt x="4956" y="1"/>
                  </a:cubicBezTo>
                  <a:close/>
                </a:path>
              </a:pathLst>
            </a:custGeom>
            <a:solidFill>
              <a:srgbClr val="C0DD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81" name="Google Shape;4481;p16"/>
            <p:cNvSpPr/>
            <p:nvPr/>
          </p:nvSpPr>
          <p:spPr>
            <a:xfrm>
              <a:off x="5280000" y="-1535625"/>
              <a:ext cx="106150" cy="158775"/>
            </a:xfrm>
            <a:custGeom>
              <a:avLst/>
              <a:gdLst/>
              <a:ahLst/>
              <a:cxnLst/>
              <a:rect l="l" t="t" r="r" b="b"/>
              <a:pathLst>
                <a:path w="4246" h="6351" extrusionOk="0">
                  <a:moveTo>
                    <a:pt x="3839" y="1"/>
                  </a:moveTo>
                  <a:cubicBezTo>
                    <a:pt x="3807" y="1"/>
                    <a:pt x="3782" y="14"/>
                    <a:pt x="3764" y="36"/>
                  </a:cubicBezTo>
                  <a:cubicBezTo>
                    <a:pt x="3741" y="41"/>
                    <a:pt x="3725" y="51"/>
                    <a:pt x="3711" y="61"/>
                  </a:cubicBezTo>
                  <a:cubicBezTo>
                    <a:pt x="3676" y="89"/>
                    <a:pt x="3666" y="125"/>
                    <a:pt x="3659" y="160"/>
                  </a:cubicBezTo>
                  <a:cubicBezTo>
                    <a:pt x="3612" y="388"/>
                    <a:pt x="3570" y="618"/>
                    <a:pt x="3533" y="845"/>
                  </a:cubicBezTo>
                  <a:cubicBezTo>
                    <a:pt x="3503" y="1029"/>
                    <a:pt x="3474" y="1201"/>
                    <a:pt x="3437" y="1372"/>
                  </a:cubicBezTo>
                  <a:cubicBezTo>
                    <a:pt x="3386" y="1573"/>
                    <a:pt x="3326" y="1738"/>
                    <a:pt x="3250" y="1891"/>
                  </a:cubicBezTo>
                  <a:lnTo>
                    <a:pt x="3250" y="1892"/>
                  </a:lnTo>
                  <a:cubicBezTo>
                    <a:pt x="3152" y="2059"/>
                    <a:pt x="3037" y="2209"/>
                    <a:pt x="2892" y="2367"/>
                  </a:cubicBezTo>
                  <a:cubicBezTo>
                    <a:pt x="2823" y="2438"/>
                    <a:pt x="2769" y="2492"/>
                    <a:pt x="2707" y="2547"/>
                  </a:cubicBezTo>
                  <a:lnTo>
                    <a:pt x="2596" y="2650"/>
                  </a:lnTo>
                  <a:cubicBezTo>
                    <a:pt x="2546" y="2695"/>
                    <a:pt x="2496" y="2739"/>
                    <a:pt x="2447" y="2787"/>
                  </a:cubicBezTo>
                  <a:cubicBezTo>
                    <a:pt x="2309" y="2920"/>
                    <a:pt x="2176" y="3074"/>
                    <a:pt x="2052" y="3244"/>
                  </a:cubicBezTo>
                  <a:cubicBezTo>
                    <a:pt x="1943" y="3393"/>
                    <a:pt x="1851" y="3552"/>
                    <a:pt x="1768" y="3702"/>
                  </a:cubicBezTo>
                  <a:cubicBezTo>
                    <a:pt x="1681" y="3854"/>
                    <a:pt x="1600" y="4009"/>
                    <a:pt x="1516" y="4163"/>
                  </a:cubicBezTo>
                  <a:lnTo>
                    <a:pt x="1477" y="4237"/>
                  </a:lnTo>
                  <a:cubicBezTo>
                    <a:pt x="1384" y="4408"/>
                    <a:pt x="1276" y="4576"/>
                    <a:pt x="1156" y="4736"/>
                  </a:cubicBezTo>
                  <a:cubicBezTo>
                    <a:pt x="1039" y="4891"/>
                    <a:pt x="912" y="5037"/>
                    <a:pt x="784" y="5183"/>
                  </a:cubicBezTo>
                  <a:lnTo>
                    <a:pt x="669" y="5315"/>
                  </a:lnTo>
                  <a:cubicBezTo>
                    <a:pt x="442" y="5569"/>
                    <a:pt x="206" y="5835"/>
                    <a:pt x="30" y="6133"/>
                  </a:cubicBezTo>
                  <a:cubicBezTo>
                    <a:pt x="15" y="6155"/>
                    <a:pt x="7" y="6176"/>
                    <a:pt x="5" y="6201"/>
                  </a:cubicBezTo>
                  <a:cubicBezTo>
                    <a:pt x="1" y="6235"/>
                    <a:pt x="12" y="6273"/>
                    <a:pt x="34" y="6300"/>
                  </a:cubicBezTo>
                  <a:cubicBezTo>
                    <a:pt x="51" y="6323"/>
                    <a:pt x="77" y="6339"/>
                    <a:pt x="107" y="6349"/>
                  </a:cubicBezTo>
                  <a:cubicBezTo>
                    <a:pt x="117" y="6350"/>
                    <a:pt x="127" y="6350"/>
                    <a:pt x="136" y="6350"/>
                  </a:cubicBezTo>
                  <a:cubicBezTo>
                    <a:pt x="181" y="6350"/>
                    <a:pt x="209" y="6336"/>
                    <a:pt x="229" y="6323"/>
                  </a:cubicBezTo>
                  <a:cubicBezTo>
                    <a:pt x="495" y="6142"/>
                    <a:pt x="738" y="5958"/>
                    <a:pt x="968" y="5761"/>
                  </a:cubicBezTo>
                  <a:cubicBezTo>
                    <a:pt x="1210" y="5549"/>
                    <a:pt x="1430" y="5329"/>
                    <a:pt x="1614" y="5138"/>
                  </a:cubicBezTo>
                  <a:cubicBezTo>
                    <a:pt x="1818" y="4927"/>
                    <a:pt x="2016" y="4707"/>
                    <a:pt x="2213" y="4490"/>
                  </a:cubicBezTo>
                  <a:cubicBezTo>
                    <a:pt x="2411" y="4273"/>
                    <a:pt x="2608" y="4054"/>
                    <a:pt x="2813" y="3842"/>
                  </a:cubicBezTo>
                  <a:cubicBezTo>
                    <a:pt x="2937" y="3710"/>
                    <a:pt x="3067" y="3574"/>
                    <a:pt x="3211" y="3449"/>
                  </a:cubicBezTo>
                  <a:cubicBezTo>
                    <a:pt x="3297" y="3373"/>
                    <a:pt x="3391" y="3305"/>
                    <a:pt x="3484" y="3239"/>
                  </a:cubicBezTo>
                  <a:lnTo>
                    <a:pt x="3602" y="3154"/>
                  </a:lnTo>
                  <a:cubicBezTo>
                    <a:pt x="3732" y="3055"/>
                    <a:pt x="3832" y="2963"/>
                    <a:pt x="3913" y="2863"/>
                  </a:cubicBezTo>
                  <a:cubicBezTo>
                    <a:pt x="4005" y="2752"/>
                    <a:pt x="4079" y="2607"/>
                    <a:pt x="4136" y="2415"/>
                  </a:cubicBezTo>
                  <a:cubicBezTo>
                    <a:pt x="4245" y="2059"/>
                    <a:pt x="4191" y="1684"/>
                    <a:pt x="4130" y="1398"/>
                  </a:cubicBezTo>
                  <a:cubicBezTo>
                    <a:pt x="4109" y="1293"/>
                    <a:pt x="4083" y="1187"/>
                    <a:pt x="4056" y="1080"/>
                  </a:cubicBezTo>
                  <a:cubicBezTo>
                    <a:pt x="4036" y="1001"/>
                    <a:pt x="4015" y="922"/>
                    <a:pt x="3998" y="842"/>
                  </a:cubicBezTo>
                  <a:cubicBezTo>
                    <a:pt x="3955" y="650"/>
                    <a:pt x="3928" y="479"/>
                    <a:pt x="3921" y="321"/>
                  </a:cubicBezTo>
                  <a:cubicBezTo>
                    <a:pt x="3926" y="280"/>
                    <a:pt x="3935" y="239"/>
                    <a:pt x="3942" y="197"/>
                  </a:cubicBezTo>
                  <a:cubicBezTo>
                    <a:pt x="3949" y="160"/>
                    <a:pt x="3942" y="130"/>
                    <a:pt x="3926" y="102"/>
                  </a:cubicBezTo>
                  <a:cubicBezTo>
                    <a:pt x="3929" y="55"/>
                    <a:pt x="3901" y="15"/>
                    <a:pt x="3860" y="3"/>
                  </a:cubicBezTo>
                  <a:lnTo>
                    <a:pt x="3853" y="2"/>
                  </a:lnTo>
                  <a:cubicBezTo>
                    <a:pt x="3848" y="1"/>
                    <a:pt x="3843" y="1"/>
                    <a:pt x="3839" y="1"/>
                  </a:cubicBezTo>
                  <a:close/>
                </a:path>
              </a:pathLst>
            </a:custGeom>
            <a:solidFill>
              <a:srgbClr val="C0DD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82" name="Google Shape;4482;p16"/>
            <p:cNvSpPr/>
            <p:nvPr/>
          </p:nvSpPr>
          <p:spPr>
            <a:xfrm>
              <a:off x="5025575" y="-1451975"/>
              <a:ext cx="39025" cy="145225"/>
            </a:xfrm>
            <a:custGeom>
              <a:avLst/>
              <a:gdLst/>
              <a:ahLst/>
              <a:cxnLst/>
              <a:rect l="l" t="t" r="r" b="b"/>
              <a:pathLst>
                <a:path w="1561" h="5809" extrusionOk="0">
                  <a:moveTo>
                    <a:pt x="1430" y="0"/>
                  </a:moveTo>
                  <a:cubicBezTo>
                    <a:pt x="1399" y="0"/>
                    <a:pt x="1375" y="12"/>
                    <a:pt x="1349" y="27"/>
                  </a:cubicBezTo>
                  <a:cubicBezTo>
                    <a:pt x="1241" y="93"/>
                    <a:pt x="1136" y="163"/>
                    <a:pt x="1034" y="242"/>
                  </a:cubicBezTo>
                  <a:cubicBezTo>
                    <a:pt x="953" y="305"/>
                    <a:pt x="869" y="383"/>
                    <a:pt x="787" y="471"/>
                  </a:cubicBezTo>
                  <a:cubicBezTo>
                    <a:pt x="632" y="634"/>
                    <a:pt x="503" y="811"/>
                    <a:pt x="403" y="1001"/>
                  </a:cubicBezTo>
                  <a:cubicBezTo>
                    <a:pt x="302" y="1190"/>
                    <a:pt x="220" y="1397"/>
                    <a:pt x="163" y="1614"/>
                  </a:cubicBezTo>
                  <a:cubicBezTo>
                    <a:pt x="107" y="1821"/>
                    <a:pt x="66" y="2049"/>
                    <a:pt x="43" y="2311"/>
                  </a:cubicBezTo>
                  <a:cubicBezTo>
                    <a:pt x="0" y="2779"/>
                    <a:pt x="29" y="3257"/>
                    <a:pt x="59" y="3708"/>
                  </a:cubicBezTo>
                  <a:cubicBezTo>
                    <a:pt x="71" y="3857"/>
                    <a:pt x="84" y="4005"/>
                    <a:pt x="95" y="4155"/>
                  </a:cubicBezTo>
                  <a:cubicBezTo>
                    <a:pt x="122" y="4475"/>
                    <a:pt x="151" y="4805"/>
                    <a:pt x="163" y="5131"/>
                  </a:cubicBezTo>
                  <a:cubicBezTo>
                    <a:pt x="166" y="5302"/>
                    <a:pt x="167" y="5503"/>
                    <a:pt x="153" y="5710"/>
                  </a:cubicBezTo>
                  <a:cubicBezTo>
                    <a:pt x="150" y="5755"/>
                    <a:pt x="178" y="5794"/>
                    <a:pt x="219" y="5806"/>
                  </a:cubicBezTo>
                  <a:cubicBezTo>
                    <a:pt x="227" y="5808"/>
                    <a:pt x="235" y="5808"/>
                    <a:pt x="242" y="5808"/>
                  </a:cubicBezTo>
                  <a:cubicBezTo>
                    <a:pt x="269" y="5808"/>
                    <a:pt x="289" y="5800"/>
                    <a:pt x="303" y="5786"/>
                  </a:cubicBezTo>
                  <a:cubicBezTo>
                    <a:pt x="322" y="5771"/>
                    <a:pt x="332" y="5750"/>
                    <a:pt x="334" y="5727"/>
                  </a:cubicBezTo>
                  <a:cubicBezTo>
                    <a:pt x="354" y="5703"/>
                    <a:pt x="380" y="5681"/>
                    <a:pt x="387" y="5654"/>
                  </a:cubicBezTo>
                  <a:cubicBezTo>
                    <a:pt x="473" y="5330"/>
                    <a:pt x="588" y="5006"/>
                    <a:pt x="698" y="4693"/>
                  </a:cubicBezTo>
                  <a:lnTo>
                    <a:pt x="800" y="4403"/>
                  </a:lnTo>
                  <a:cubicBezTo>
                    <a:pt x="935" y="4018"/>
                    <a:pt x="1080" y="3563"/>
                    <a:pt x="1142" y="3098"/>
                  </a:cubicBezTo>
                  <a:cubicBezTo>
                    <a:pt x="1155" y="3010"/>
                    <a:pt x="1158" y="2919"/>
                    <a:pt x="1164" y="2830"/>
                  </a:cubicBezTo>
                  <a:lnTo>
                    <a:pt x="1165" y="2792"/>
                  </a:lnTo>
                  <a:cubicBezTo>
                    <a:pt x="1171" y="2674"/>
                    <a:pt x="1174" y="2553"/>
                    <a:pt x="1181" y="2433"/>
                  </a:cubicBezTo>
                  <a:cubicBezTo>
                    <a:pt x="1192" y="2237"/>
                    <a:pt x="1203" y="2043"/>
                    <a:pt x="1221" y="1849"/>
                  </a:cubicBezTo>
                  <a:cubicBezTo>
                    <a:pt x="1253" y="1488"/>
                    <a:pt x="1315" y="1117"/>
                    <a:pt x="1399" y="751"/>
                  </a:cubicBezTo>
                  <a:cubicBezTo>
                    <a:pt x="1444" y="558"/>
                    <a:pt x="1496" y="367"/>
                    <a:pt x="1550" y="176"/>
                  </a:cubicBezTo>
                  <a:cubicBezTo>
                    <a:pt x="1559" y="156"/>
                    <a:pt x="1560" y="133"/>
                    <a:pt x="1557" y="109"/>
                  </a:cubicBezTo>
                  <a:cubicBezTo>
                    <a:pt x="1552" y="74"/>
                    <a:pt x="1533" y="45"/>
                    <a:pt x="1507" y="24"/>
                  </a:cubicBezTo>
                  <a:cubicBezTo>
                    <a:pt x="1496" y="15"/>
                    <a:pt x="1481" y="10"/>
                    <a:pt x="1470" y="5"/>
                  </a:cubicBezTo>
                  <a:lnTo>
                    <a:pt x="1444" y="1"/>
                  </a:lnTo>
                  <a:cubicBezTo>
                    <a:pt x="1439" y="0"/>
                    <a:pt x="1434" y="0"/>
                    <a:pt x="1430" y="0"/>
                  </a:cubicBezTo>
                  <a:close/>
                </a:path>
              </a:pathLst>
            </a:custGeom>
            <a:solidFill>
              <a:srgbClr val="C0DD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83" name="Google Shape;4483;p16"/>
            <p:cNvSpPr/>
            <p:nvPr/>
          </p:nvSpPr>
          <p:spPr>
            <a:xfrm>
              <a:off x="5703175" y="-1618200"/>
              <a:ext cx="97300" cy="73200"/>
            </a:xfrm>
            <a:custGeom>
              <a:avLst/>
              <a:gdLst/>
              <a:ahLst/>
              <a:cxnLst/>
              <a:rect l="l" t="t" r="r" b="b"/>
              <a:pathLst>
                <a:path w="3892" h="2928" extrusionOk="0">
                  <a:moveTo>
                    <a:pt x="3730" y="1"/>
                  </a:moveTo>
                  <a:cubicBezTo>
                    <a:pt x="3701" y="1"/>
                    <a:pt x="3673" y="14"/>
                    <a:pt x="3649" y="42"/>
                  </a:cubicBezTo>
                  <a:cubicBezTo>
                    <a:pt x="3540" y="171"/>
                    <a:pt x="3445" y="313"/>
                    <a:pt x="3353" y="449"/>
                  </a:cubicBezTo>
                  <a:cubicBezTo>
                    <a:pt x="3258" y="590"/>
                    <a:pt x="3161" y="735"/>
                    <a:pt x="3050" y="866"/>
                  </a:cubicBezTo>
                  <a:cubicBezTo>
                    <a:pt x="3014" y="908"/>
                    <a:pt x="2974" y="944"/>
                    <a:pt x="2937" y="981"/>
                  </a:cubicBezTo>
                  <a:cubicBezTo>
                    <a:pt x="2876" y="1041"/>
                    <a:pt x="2807" y="1090"/>
                    <a:pt x="2740" y="1139"/>
                  </a:cubicBezTo>
                  <a:cubicBezTo>
                    <a:pt x="2649" y="1199"/>
                    <a:pt x="2534" y="1264"/>
                    <a:pt x="2404" y="1324"/>
                  </a:cubicBezTo>
                  <a:cubicBezTo>
                    <a:pt x="2289" y="1379"/>
                    <a:pt x="2168" y="1422"/>
                    <a:pt x="2050" y="1462"/>
                  </a:cubicBezTo>
                  <a:lnTo>
                    <a:pt x="1816" y="1540"/>
                  </a:lnTo>
                  <a:cubicBezTo>
                    <a:pt x="1707" y="1576"/>
                    <a:pt x="1595" y="1611"/>
                    <a:pt x="1486" y="1649"/>
                  </a:cubicBezTo>
                  <a:cubicBezTo>
                    <a:pt x="1286" y="1719"/>
                    <a:pt x="1084" y="1805"/>
                    <a:pt x="884" y="1910"/>
                  </a:cubicBezTo>
                  <a:cubicBezTo>
                    <a:pt x="702" y="2005"/>
                    <a:pt x="535" y="2118"/>
                    <a:pt x="389" y="2251"/>
                  </a:cubicBezTo>
                  <a:cubicBezTo>
                    <a:pt x="233" y="2393"/>
                    <a:pt x="116" y="2577"/>
                    <a:pt x="34" y="2723"/>
                  </a:cubicBezTo>
                  <a:cubicBezTo>
                    <a:pt x="1" y="2781"/>
                    <a:pt x="5" y="2839"/>
                    <a:pt x="42" y="2883"/>
                  </a:cubicBezTo>
                  <a:cubicBezTo>
                    <a:pt x="58" y="2903"/>
                    <a:pt x="80" y="2916"/>
                    <a:pt x="106" y="2923"/>
                  </a:cubicBezTo>
                  <a:cubicBezTo>
                    <a:pt x="117" y="2926"/>
                    <a:pt x="128" y="2927"/>
                    <a:pt x="140" y="2927"/>
                  </a:cubicBezTo>
                  <a:cubicBezTo>
                    <a:pt x="160" y="2927"/>
                    <a:pt x="181" y="2923"/>
                    <a:pt x="200" y="2916"/>
                  </a:cubicBezTo>
                  <a:cubicBezTo>
                    <a:pt x="256" y="2890"/>
                    <a:pt x="312" y="2861"/>
                    <a:pt x="366" y="2832"/>
                  </a:cubicBezTo>
                  <a:lnTo>
                    <a:pt x="413" y="2808"/>
                  </a:lnTo>
                  <a:cubicBezTo>
                    <a:pt x="468" y="2779"/>
                    <a:pt x="525" y="2752"/>
                    <a:pt x="582" y="2725"/>
                  </a:cubicBezTo>
                  <a:lnTo>
                    <a:pt x="628" y="2703"/>
                  </a:lnTo>
                  <a:cubicBezTo>
                    <a:pt x="769" y="2638"/>
                    <a:pt x="919" y="2581"/>
                    <a:pt x="1066" y="2529"/>
                  </a:cubicBezTo>
                  <a:lnTo>
                    <a:pt x="1204" y="2486"/>
                  </a:lnTo>
                  <a:cubicBezTo>
                    <a:pt x="1242" y="2475"/>
                    <a:pt x="1265" y="2459"/>
                    <a:pt x="1283" y="2432"/>
                  </a:cubicBezTo>
                  <a:cubicBezTo>
                    <a:pt x="1414" y="2394"/>
                    <a:pt x="1549" y="2358"/>
                    <a:pt x="1681" y="2324"/>
                  </a:cubicBezTo>
                  <a:lnTo>
                    <a:pt x="1989" y="2242"/>
                  </a:lnTo>
                  <a:cubicBezTo>
                    <a:pt x="2325" y="2149"/>
                    <a:pt x="2682" y="2039"/>
                    <a:pt x="3010" y="1864"/>
                  </a:cubicBezTo>
                  <a:cubicBezTo>
                    <a:pt x="3330" y="1696"/>
                    <a:pt x="3564" y="1476"/>
                    <a:pt x="3708" y="1214"/>
                  </a:cubicBezTo>
                  <a:cubicBezTo>
                    <a:pt x="3784" y="1071"/>
                    <a:pt x="3836" y="905"/>
                    <a:pt x="3859" y="719"/>
                  </a:cubicBezTo>
                  <a:cubicBezTo>
                    <a:pt x="3892" y="488"/>
                    <a:pt x="3857" y="254"/>
                    <a:pt x="3826" y="76"/>
                  </a:cubicBezTo>
                  <a:cubicBezTo>
                    <a:pt x="3818" y="46"/>
                    <a:pt x="3793" y="19"/>
                    <a:pt x="3761" y="6"/>
                  </a:cubicBezTo>
                  <a:lnTo>
                    <a:pt x="3755" y="4"/>
                  </a:lnTo>
                  <a:cubicBezTo>
                    <a:pt x="3747" y="2"/>
                    <a:pt x="3738" y="1"/>
                    <a:pt x="3730" y="1"/>
                  </a:cubicBezTo>
                  <a:close/>
                </a:path>
              </a:pathLst>
            </a:custGeom>
            <a:solidFill>
              <a:srgbClr val="C0DD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84" name="Google Shape;4484;p16"/>
            <p:cNvSpPr/>
            <p:nvPr/>
          </p:nvSpPr>
          <p:spPr>
            <a:xfrm>
              <a:off x="4720225" y="-1655625"/>
              <a:ext cx="44825" cy="149000"/>
            </a:xfrm>
            <a:custGeom>
              <a:avLst/>
              <a:gdLst/>
              <a:ahLst/>
              <a:cxnLst/>
              <a:rect l="l" t="t" r="r" b="b"/>
              <a:pathLst>
                <a:path w="1793" h="5960" extrusionOk="0">
                  <a:moveTo>
                    <a:pt x="109" y="0"/>
                  </a:moveTo>
                  <a:cubicBezTo>
                    <a:pt x="92" y="0"/>
                    <a:pt x="76" y="4"/>
                    <a:pt x="63" y="12"/>
                  </a:cubicBezTo>
                  <a:cubicBezTo>
                    <a:pt x="22" y="33"/>
                    <a:pt x="0" y="78"/>
                    <a:pt x="6" y="127"/>
                  </a:cubicBezTo>
                  <a:cubicBezTo>
                    <a:pt x="17" y="233"/>
                    <a:pt x="36" y="336"/>
                    <a:pt x="63" y="441"/>
                  </a:cubicBezTo>
                  <a:cubicBezTo>
                    <a:pt x="89" y="537"/>
                    <a:pt x="119" y="631"/>
                    <a:pt x="154" y="724"/>
                  </a:cubicBezTo>
                  <a:cubicBezTo>
                    <a:pt x="230" y="938"/>
                    <a:pt x="338" y="1145"/>
                    <a:pt x="442" y="1336"/>
                  </a:cubicBezTo>
                  <a:lnTo>
                    <a:pt x="572" y="1570"/>
                  </a:lnTo>
                  <a:cubicBezTo>
                    <a:pt x="735" y="1860"/>
                    <a:pt x="904" y="2162"/>
                    <a:pt x="1016" y="2484"/>
                  </a:cubicBezTo>
                  <a:cubicBezTo>
                    <a:pt x="1069" y="2660"/>
                    <a:pt x="1102" y="2823"/>
                    <a:pt x="1112" y="2983"/>
                  </a:cubicBezTo>
                  <a:cubicBezTo>
                    <a:pt x="1125" y="3253"/>
                    <a:pt x="1076" y="3524"/>
                    <a:pt x="1028" y="3752"/>
                  </a:cubicBezTo>
                  <a:cubicBezTo>
                    <a:pt x="1007" y="3842"/>
                    <a:pt x="990" y="3914"/>
                    <a:pt x="971" y="3989"/>
                  </a:cubicBezTo>
                  <a:cubicBezTo>
                    <a:pt x="912" y="4233"/>
                    <a:pt x="852" y="4486"/>
                    <a:pt x="839" y="4743"/>
                  </a:cubicBezTo>
                  <a:cubicBezTo>
                    <a:pt x="832" y="4910"/>
                    <a:pt x="850" y="5089"/>
                    <a:pt x="896" y="5274"/>
                  </a:cubicBezTo>
                  <a:cubicBezTo>
                    <a:pt x="939" y="5448"/>
                    <a:pt x="1016" y="5635"/>
                    <a:pt x="1133" y="5856"/>
                  </a:cubicBezTo>
                  <a:cubicBezTo>
                    <a:pt x="1135" y="5872"/>
                    <a:pt x="1142" y="5896"/>
                    <a:pt x="1162" y="5918"/>
                  </a:cubicBezTo>
                  <a:cubicBezTo>
                    <a:pt x="1181" y="5938"/>
                    <a:pt x="1202" y="5951"/>
                    <a:pt x="1227" y="5958"/>
                  </a:cubicBezTo>
                  <a:cubicBezTo>
                    <a:pt x="1237" y="5959"/>
                    <a:pt x="1247" y="5960"/>
                    <a:pt x="1257" y="5960"/>
                  </a:cubicBezTo>
                  <a:cubicBezTo>
                    <a:pt x="1297" y="5960"/>
                    <a:pt x="1325" y="5948"/>
                    <a:pt x="1347" y="5928"/>
                  </a:cubicBezTo>
                  <a:cubicBezTo>
                    <a:pt x="1372" y="5903"/>
                    <a:pt x="1386" y="5875"/>
                    <a:pt x="1389" y="5843"/>
                  </a:cubicBezTo>
                  <a:cubicBezTo>
                    <a:pt x="1392" y="5699"/>
                    <a:pt x="1405" y="5552"/>
                    <a:pt x="1425" y="5394"/>
                  </a:cubicBezTo>
                  <a:cubicBezTo>
                    <a:pt x="1444" y="5249"/>
                    <a:pt x="1472" y="5105"/>
                    <a:pt x="1504" y="4960"/>
                  </a:cubicBezTo>
                  <a:lnTo>
                    <a:pt x="1504" y="4960"/>
                  </a:lnTo>
                  <a:lnTo>
                    <a:pt x="1497" y="4976"/>
                  </a:lnTo>
                  <a:lnTo>
                    <a:pt x="1490" y="4991"/>
                  </a:lnTo>
                  <a:cubicBezTo>
                    <a:pt x="1523" y="4872"/>
                    <a:pt x="1551" y="4750"/>
                    <a:pt x="1580" y="4628"/>
                  </a:cubicBezTo>
                  <a:cubicBezTo>
                    <a:pt x="1609" y="4507"/>
                    <a:pt x="1637" y="4385"/>
                    <a:pt x="1665" y="4263"/>
                  </a:cubicBezTo>
                  <a:cubicBezTo>
                    <a:pt x="1722" y="3999"/>
                    <a:pt x="1758" y="3763"/>
                    <a:pt x="1774" y="3548"/>
                  </a:cubicBezTo>
                  <a:cubicBezTo>
                    <a:pt x="1793" y="3318"/>
                    <a:pt x="1781" y="3078"/>
                    <a:pt x="1742" y="2814"/>
                  </a:cubicBezTo>
                  <a:cubicBezTo>
                    <a:pt x="1709" y="2604"/>
                    <a:pt x="1650" y="2387"/>
                    <a:pt x="1561" y="2148"/>
                  </a:cubicBezTo>
                  <a:cubicBezTo>
                    <a:pt x="1413" y="1745"/>
                    <a:pt x="1184" y="1393"/>
                    <a:pt x="977" y="1099"/>
                  </a:cubicBezTo>
                  <a:cubicBezTo>
                    <a:pt x="872" y="948"/>
                    <a:pt x="760" y="803"/>
                    <a:pt x="649" y="657"/>
                  </a:cubicBezTo>
                  <a:lnTo>
                    <a:pt x="608" y="602"/>
                  </a:lnTo>
                  <a:cubicBezTo>
                    <a:pt x="465" y="415"/>
                    <a:pt x="323" y="227"/>
                    <a:pt x="187" y="36"/>
                  </a:cubicBezTo>
                  <a:cubicBezTo>
                    <a:pt x="178" y="22"/>
                    <a:pt x="162" y="12"/>
                    <a:pt x="141" y="5"/>
                  </a:cubicBezTo>
                  <a:cubicBezTo>
                    <a:pt x="130" y="2"/>
                    <a:pt x="119" y="0"/>
                    <a:pt x="109" y="0"/>
                  </a:cubicBezTo>
                  <a:close/>
                </a:path>
              </a:pathLst>
            </a:custGeom>
            <a:solidFill>
              <a:srgbClr val="C0DD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85" name="Google Shape;4485;p16"/>
            <p:cNvSpPr/>
            <p:nvPr/>
          </p:nvSpPr>
          <p:spPr>
            <a:xfrm>
              <a:off x="4622050" y="-1441900"/>
              <a:ext cx="73225" cy="102075"/>
            </a:xfrm>
            <a:custGeom>
              <a:avLst/>
              <a:gdLst/>
              <a:ahLst/>
              <a:cxnLst/>
              <a:rect l="l" t="t" r="r" b="b"/>
              <a:pathLst>
                <a:path w="2929" h="4083" extrusionOk="0">
                  <a:moveTo>
                    <a:pt x="551" y="0"/>
                  </a:moveTo>
                  <a:cubicBezTo>
                    <a:pt x="449" y="0"/>
                    <a:pt x="351" y="25"/>
                    <a:pt x="269" y="73"/>
                  </a:cubicBezTo>
                  <a:cubicBezTo>
                    <a:pt x="214" y="104"/>
                    <a:pt x="171" y="147"/>
                    <a:pt x="137" y="184"/>
                  </a:cubicBezTo>
                  <a:cubicBezTo>
                    <a:pt x="98" y="228"/>
                    <a:pt x="69" y="270"/>
                    <a:pt x="49" y="313"/>
                  </a:cubicBezTo>
                  <a:cubicBezTo>
                    <a:pt x="7" y="405"/>
                    <a:pt x="0" y="499"/>
                    <a:pt x="32" y="586"/>
                  </a:cubicBezTo>
                  <a:cubicBezTo>
                    <a:pt x="56" y="667"/>
                    <a:pt x="105" y="741"/>
                    <a:pt x="184" y="820"/>
                  </a:cubicBezTo>
                  <a:cubicBezTo>
                    <a:pt x="280" y="914"/>
                    <a:pt x="394" y="985"/>
                    <a:pt x="481" y="1036"/>
                  </a:cubicBezTo>
                  <a:cubicBezTo>
                    <a:pt x="691" y="1159"/>
                    <a:pt x="915" y="1255"/>
                    <a:pt x="1133" y="1349"/>
                  </a:cubicBezTo>
                  <a:lnTo>
                    <a:pt x="1188" y="1373"/>
                  </a:lnTo>
                  <a:lnTo>
                    <a:pt x="1231" y="1392"/>
                  </a:lnTo>
                  <a:cubicBezTo>
                    <a:pt x="1306" y="1425"/>
                    <a:pt x="1382" y="1457"/>
                    <a:pt x="1454" y="1495"/>
                  </a:cubicBezTo>
                  <a:cubicBezTo>
                    <a:pt x="1451" y="1495"/>
                    <a:pt x="1471" y="1505"/>
                    <a:pt x="1491" y="1518"/>
                  </a:cubicBezTo>
                  <a:cubicBezTo>
                    <a:pt x="1527" y="1540"/>
                    <a:pt x="1559" y="1567"/>
                    <a:pt x="1592" y="1597"/>
                  </a:cubicBezTo>
                  <a:cubicBezTo>
                    <a:pt x="1651" y="1650"/>
                    <a:pt x="1702" y="1705"/>
                    <a:pt x="1751" y="1761"/>
                  </a:cubicBezTo>
                  <a:cubicBezTo>
                    <a:pt x="1813" y="1829"/>
                    <a:pt x="1865" y="1900"/>
                    <a:pt x="1915" y="1974"/>
                  </a:cubicBezTo>
                  <a:cubicBezTo>
                    <a:pt x="2149" y="2336"/>
                    <a:pt x="2288" y="2719"/>
                    <a:pt x="2387" y="3015"/>
                  </a:cubicBezTo>
                  <a:cubicBezTo>
                    <a:pt x="2432" y="3150"/>
                    <a:pt x="2472" y="3276"/>
                    <a:pt x="2509" y="3401"/>
                  </a:cubicBezTo>
                  <a:cubicBezTo>
                    <a:pt x="2574" y="3611"/>
                    <a:pt x="2640" y="3824"/>
                    <a:pt x="2712" y="4032"/>
                  </a:cubicBezTo>
                  <a:cubicBezTo>
                    <a:pt x="2719" y="4053"/>
                    <a:pt x="2741" y="4071"/>
                    <a:pt x="2767" y="4078"/>
                  </a:cubicBezTo>
                  <a:cubicBezTo>
                    <a:pt x="2776" y="4081"/>
                    <a:pt x="2786" y="4082"/>
                    <a:pt x="2796" y="4082"/>
                  </a:cubicBezTo>
                  <a:cubicBezTo>
                    <a:pt x="2809" y="4082"/>
                    <a:pt x="2822" y="4079"/>
                    <a:pt x="2834" y="4073"/>
                  </a:cubicBezTo>
                  <a:cubicBezTo>
                    <a:pt x="2856" y="4062"/>
                    <a:pt x="2871" y="4042"/>
                    <a:pt x="2879" y="4023"/>
                  </a:cubicBezTo>
                  <a:cubicBezTo>
                    <a:pt x="2914" y="3967"/>
                    <a:pt x="2929" y="3927"/>
                    <a:pt x="2919" y="3891"/>
                  </a:cubicBezTo>
                  <a:cubicBezTo>
                    <a:pt x="2896" y="3796"/>
                    <a:pt x="2871" y="3701"/>
                    <a:pt x="2854" y="3602"/>
                  </a:cubicBezTo>
                  <a:cubicBezTo>
                    <a:pt x="2836" y="3513"/>
                    <a:pt x="2820" y="3423"/>
                    <a:pt x="2805" y="3334"/>
                  </a:cubicBezTo>
                  <a:cubicBezTo>
                    <a:pt x="2785" y="3222"/>
                    <a:pt x="2768" y="3111"/>
                    <a:pt x="2749" y="2998"/>
                  </a:cubicBezTo>
                  <a:lnTo>
                    <a:pt x="2702" y="2702"/>
                  </a:lnTo>
                  <a:cubicBezTo>
                    <a:pt x="2642" y="2360"/>
                    <a:pt x="2555" y="1913"/>
                    <a:pt x="2397" y="1490"/>
                  </a:cubicBezTo>
                  <a:cubicBezTo>
                    <a:pt x="2331" y="1310"/>
                    <a:pt x="2245" y="1138"/>
                    <a:pt x="2142" y="980"/>
                  </a:cubicBezTo>
                  <a:cubicBezTo>
                    <a:pt x="2099" y="914"/>
                    <a:pt x="2051" y="852"/>
                    <a:pt x="2001" y="792"/>
                  </a:cubicBezTo>
                  <a:cubicBezTo>
                    <a:pt x="1964" y="746"/>
                    <a:pt x="1916" y="705"/>
                    <a:pt x="1872" y="665"/>
                  </a:cubicBezTo>
                  <a:cubicBezTo>
                    <a:pt x="1632" y="450"/>
                    <a:pt x="1362" y="274"/>
                    <a:pt x="1065" y="135"/>
                  </a:cubicBezTo>
                  <a:cubicBezTo>
                    <a:pt x="994" y="96"/>
                    <a:pt x="915" y="66"/>
                    <a:pt x="832" y="45"/>
                  </a:cubicBezTo>
                  <a:cubicBezTo>
                    <a:pt x="772" y="29"/>
                    <a:pt x="710" y="14"/>
                    <a:pt x="647" y="7"/>
                  </a:cubicBezTo>
                  <a:cubicBezTo>
                    <a:pt x="614" y="3"/>
                    <a:pt x="583" y="0"/>
                    <a:pt x="551" y="0"/>
                  </a:cubicBezTo>
                  <a:close/>
                </a:path>
              </a:pathLst>
            </a:custGeom>
            <a:solidFill>
              <a:srgbClr val="C0DD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86" name="Google Shape;4486;p16"/>
            <p:cNvSpPr/>
            <p:nvPr/>
          </p:nvSpPr>
          <p:spPr>
            <a:xfrm>
              <a:off x="4851925" y="-1571500"/>
              <a:ext cx="113625" cy="203125"/>
            </a:xfrm>
            <a:custGeom>
              <a:avLst/>
              <a:gdLst/>
              <a:ahLst/>
              <a:cxnLst/>
              <a:rect l="l" t="t" r="r" b="b"/>
              <a:pathLst>
                <a:path w="4545" h="8125" extrusionOk="0">
                  <a:moveTo>
                    <a:pt x="1214" y="7518"/>
                  </a:moveTo>
                  <a:cubicBezTo>
                    <a:pt x="1172" y="7561"/>
                    <a:pt x="1131" y="7606"/>
                    <a:pt x="1092" y="7650"/>
                  </a:cubicBezTo>
                  <a:lnTo>
                    <a:pt x="1095" y="7627"/>
                  </a:lnTo>
                  <a:cubicBezTo>
                    <a:pt x="1135" y="7591"/>
                    <a:pt x="1174" y="7554"/>
                    <a:pt x="1214" y="7518"/>
                  </a:cubicBezTo>
                  <a:close/>
                  <a:moveTo>
                    <a:pt x="2808" y="1"/>
                  </a:moveTo>
                  <a:cubicBezTo>
                    <a:pt x="2715" y="1"/>
                    <a:pt x="2613" y="14"/>
                    <a:pt x="2495" y="39"/>
                  </a:cubicBezTo>
                  <a:cubicBezTo>
                    <a:pt x="2373" y="68"/>
                    <a:pt x="2241" y="117"/>
                    <a:pt x="2080" y="194"/>
                  </a:cubicBezTo>
                  <a:cubicBezTo>
                    <a:pt x="1796" y="334"/>
                    <a:pt x="1511" y="541"/>
                    <a:pt x="1185" y="849"/>
                  </a:cubicBezTo>
                  <a:cubicBezTo>
                    <a:pt x="877" y="1139"/>
                    <a:pt x="625" y="1458"/>
                    <a:pt x="434" y="1794"/>
                  </a:cubicBezTo>
                  <a:cubicBezTo>
                    <a:pt x="273" y="2083"/>
                    <a:pt x="163" y="2396"/>
                    <a:pt x="110" y="2725"/>
                  </a:cubicBezTo>
                  <a:cubicBezTo>
                    <a:pt x="0" y="3384"/>
                    <a:pt x="138" y="4037"/>
                    <a:pt x="288" y="4587"/>
                  </a:cubicBezTo>
                  <a:cubicBezTo>
                    <a:pt x="349" y="4818"/>
                    <a:pt x="420" y="5045"/>
                    <a:pt x="490" y="5273"/>
                  </a:cubicBezTo>
                  <a:cubicBezTo>
                    <a:pt x="539" y="5427"/>
                    <a:pt x="585" y="5583"/>
                    <a:pt x="630" y="5741"/>
                  </a:cubicBezTo>
                  <a:cubicBezTo>
                    <a:pt x="763" y="6192"/>
                    <a:pt x="845" y="6572"/>
                    <a:pt x="891" y="6932"/>
                  </a:cubicBezTo>
                  <a:cubicBezTo>
                    <a:pt x="921" y="7218"/>
                    <a:pt x="924" y="7501"/>
                    <a:pt x="901" y="7774"/>
                  </a:cubicBezTo>
                  <a:cubicBezTo>
                    <a:pt x="923" y="7890"/>
                    <a:pt x="944" y="8008"/>
                    <a:pt x="964" y="8124"/>
                  </a:cubicBezTo>
                  <a:cubicBezTo>
                    <a:pt x="989" y="8123"/>
                    <a:pt x="1014" y="8111"/>
                    <a:pt x="1030" y="8091"/>
                  </a:cubicBezTo>
                  <a:cubicBezTo>
                    <a:pt x="1036" y="8095"/>
                    <a:pt x="1042" y="8097"/>
                    <a:pt x="1046" y="8097"/>
                  </a:cubicBezTo>
                  <a:cubicBezTo>
                    <a:pt x="1072" y="8104"/>
                    <a:pt x="1096" y="8108"/>
                    <a:pt x="1118" y="8108"/>
                  </a:cubicBezTo>
                  <a:cubicBezTo>
                    <a:pt x="1168" y="8108"/>
                    <a:pt x="1208" y="8090"/>
                    <a:pt x="1236" y="8060"/>
                  </a:cubicBezTo>
                  <a:cubicBezTo>
                    <a:pt x="1576" y="7675"/>
                    <a:pt x="1978" y="7343"/>
                    <a:pt x="2367" y="7021"/>
                  </a:cubicBezTo>
                  <a:cubicBezTo>
                    <a:pt x="2679" y="6767"/>
                    <a:pt x="2997" y="6504"/>
                    <a:pt x="3285" y="6215"/>
                  </a:cubicBezTo>
                  <a:cubicBezTo>
                    <a:pt x="3601" y="5897"/>
                    <a:pt x="3840" y="5581"/>
                    <a:pt x="4015" y="5254"/>
                  </a:cubicBezTo>
                  <a:cubicBezTo>
                    <a:pt x="4151" y="4996"/>
                    <a:pt x="4262" y="4707"/>
                    <a:pt x="4354" y="4370"/>
                  </a:cubicBezTo>
                  <a:cubicBezTo>
                    <a:pt x="4434" y="4070"/>
                    <a:pt x="4489" y="3749"/>
                    <a:pt x="4518" y="3390"/>
                  </a:cubicBezTo>
                  <a:cubicBezTo>
                    <a:pt x="4545" y="3078"/>
                    <a:pt x="4542" y="2747"/>
                    <a:pt x="4513" y="2408"/>
                  </a:cubicBezTo>
                  <a:cubicBezTo>
                    <a:pt x="4483" y="2085"/>
                    <a:pt x="4426" y="1777"/>
                    <a:pt x="4341" y="1491"/>
                  </a:cubicBezTo>
                  <a:cubicBezTo>
                    <a:pt x="4258" y="1210"/>
                    <a:pt x="4144" y="956"/>
                    <a:pt x="4008" y="734"/>
                  </a:cubicBezTo>
                  <a:cubicBezTo>
                    <a:pt x="3867" y="513"/>
                    <a:pt x="3700" y="337"/>
                    <a:pt x="3508" y="206"/>
                  </a:cubicBezTo>
                  <a:cubicBezTo>
                    <a:pt x="3404" y="137"/>
                    <a:pt x="3287" y="84"/>
                    <a:pt x="3162" y="51"/>
                  </a:cubicBezTo>
                  <a:cubicBezTo>
                    <a:pt x="3064" y="23"/>
                    <a:pt x="2961" y="6"/>
                    <a:pt x="2857" y="2"/>
                  </a:cubicBezTo>
                  <a:cubicBezTo>
                    <a:pt x="2841" y="1"/>
                    <a:pt x="2824" y="1"/>
                    <a:pt x="2808" y="1"/>
                  </a:cubicBezTo>
                  <a:close/>
                </a:path>
              </a:pathLst>
            </a:custGeom>
            <a:solidFill>
              <a:srgbClr val="7279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87" name="Google Shape;4487;p16"/>
            <p:cNvSpPr/>
            <p:nvPr/>
          </p:nvSpPr>
          <p:spPr>
            <a:xfrm>
              <a:off x="4920500" y="-1365600"/>
              <a:ext cx="69775" cy="155325"/>
            </a:xfrm>
            <a:custGeom>
              <a:avLst/>
              <a:gdLst/>
              <a:ahLst/>
              <a:cxnLst/>
              <a:rect l="l" t="t" r="r" b="b"/>
              <a:pathLst>
                <a:path w="2791" h="6213" extrusionOk="0">
                  <a:moveTo>
                    <a:pt x="733" y="4414"/>
                  </a:moveTo>
                  <a:lnTo>
                    <a:pt x="733" y="4414"/>
                  </a:lnTo>
                  <a:cubicBezTo>
                    <a:pt x="734" y="4416"/>
                    <a:pt x="735" y="4418"/>
                    <a:pt x="736" y="4419"/>
                  </a:cubicBezTo>
                  <a:lnTo>
                    <a:pt x="736" y="4419"/>
                  </a:lnTo>
                  <a:cubicBezTo>
                    <a:pt x="735" y="4417"/>
                    <a:pt x="734" y="4416"/>
                    <a:pt x="733" y="4414"/>
                  </a:cubicBezTo>
                  <a:close/>
                  <a:moveTo>
                    <a:pt x="1269" y="0"/>
                  </a:moveTo>
                  <a:cubicBezTo>
                    <a:pt x="1098" y="0"/>
                    <a:pt x="933" y="32"/>
                    <a:pt x="785" y="94"/>
                  </a:cubicBezTo>
                  <a:cubicBezTo>
                    <a:pt x="618" y="163"/>
                    <a:pt x="470" y="285"/>
                    <a:pt x="345" y="457"/>
                  </a:cubicBezTo>
                  <a:cubicBezTo>
                    <a:pt x="288" y="535"/>
                    <a:pt x="249" y="618"/>
                    <a:pt x="209" y="713"/>
                  </a:cubicBezTo>
                  <a:cubicBezTo>
                    <a:pt x="173" y="797"/>
                    <a:pt x="144" y="892"/>
                    <a:pt x="117" y="1013"/>
                  </a:cubicBezTo>
                  <a:cubicBezTo>
                    <a:pt x="1" y="1544"/>
                    <a:pt x="70" y="2107"/>
                    <a:pt x="144" y="2538"/>
                  </a:cubicBezTo>
                  <a:cubicBezTo>
                    <a:pt x="223" y="3018"/>
                    <a:pt x="364" y="3521"/>
                    <a:pt x="570" y="4069"/>
                  </a:cubicBezTo>
                  <a:cubicBezTo>
                    <a:pt x="623" y="4187"/>
                    <a:pt x="679" y="4303"/>
                    <a:pt x="736" y="4420"/>
                  </a:cubicBezTo>
                  <a:cubicBezTo>
                    <a:pt x="736" y="4420"/>
                    <a:pt x="736" y="4419"/>
                    <a:pt x="736" y="4419"/>
                  </a:cubicBezTo>
                  <a:lnTo>
                    <a:pt x="736" y="4419"/>
                  </a:lnTo>
                  <a:cubicBezTo>
                    <a:pt x="737" y="4423"/>
                    <a:pt x="739" y="4426"/>
                    <a:pt x="742" y="4428"/>
                  </a:cubicBezTo>
                  <a:lnTo>
                    <a:pt x="736" y="4418"/>
                  </a:lnTo>
                  <a:lnTo>
                    <a:pt x="736" y="4418"/>
                  </a:lnTo>
                  <a:cubicBezTo>
                    <a:pt x="740" y="4421"/>
                    <a:pt x="742" y="4427"/>
                    <a:pt x="743" y="4431"/>
                  </a:cubicBezTo>
                  <a:cubicBezTo>
                    <a:pt x="855" y="4650"/>
                    <a:pt x="973" y="4864"/>
                    <a:pt x="1100" y="5075"/>
                  </a:cubicBezTo>
                  <a:cubicBezTo>
                    <a:pt x="1107" y="5086"/>
                    <a:pt x="1114" y="5095"/>
                    <a:pt x="1121" y="5106"/>
                  </a:cubicBezTo>
                  <a:cubicBezTo>
                    <a:pt x="1345" y="5408"/>
                    <a:pt x="1588" y="5695"/>
                    <a:pt x="1841" y="5977"/>
                  </a:cubicBezTo>
                  <a:lnTo>
                    <a:pt x="1841" y="5978"/>
                  </a:lnTo>
                  <a:lnTo>
                    <a:pt x="1842" y="5980"/>
                  </a:lnTo>
                  <a:cubicBezTo>
                    <a:pt x="1845" y="5980"/>
                    <a:pt x="1845" y="5980"/>
                    <a:pt x="1845" y="5982"/>
                  </a:cubicBezTo>
                  <a:cubicBezTo>
                    <a:pt x="1914" y="6059"/>
                    <a:pt x="1983" y="6135"/>
                    <a:pt x="2055" y="6212"/>
                  </a:cubicBezTo>
                  <a:cubicBezTo>
                    <a:pt x="2056" y="6208"/>
                    <a:pt x="2058" y="6206"/>
                    <a:pt x="2062" y="6202"/>
                  </a:cubicBezTo>
                  <a:cubicBezTo>
                    <a:pt x="2072" y="6183"/>
                    <a:pt x="2078" y="6162"/>
                    <a:pt x="2078" y="6142"/>
                  </a:cubicBezTo>
                  <a:cubicBezTo>
                    <a:pt x="2079" y="6142"/>
                    <a:pt x="2085" y="6143"/>
                    <a:pt x="2088" y="6145"/>
                  </a:cubicBezTo>
                  <a:cubicBezTo>
                    <a:pt x="2097" y="6147"/>
                    <a:pt x="2107" y="6148"/>
                    <a:pt x="2116" y="6148"/>
                  </a:cubicBezTo>
                  <a:cubicBezTo>
                    <a:pt x="2128" y="6148"/>
                    <a:pt x="2139" y="6147"/>
                    <a:pt x="2149" y="6145"/>
                  </a:cubicBezTo>
                  <a:cubicBezTo>
                    <a:pt x="2193" y="6133"/>
                    <a:pt x="2230" y="6106"/>
                    <a:pt x="2253" y="6067"/>
                  </a:cubicBezTo>
                  <a:cubicBezTo>
                    <a:pt x="2274" y="6031"/>
                    <a:pt x="2280" y="5991"/>
                    <a:pt x="2272" y="5935"/>
                  </a:cubicBezTo>
                  <a:cubicBezTo>
                    <a:pt x="2263" y="5643"/>
                    <a:pt x="2299" y="5352"/>
                    <a:pt x="2339" y="5079"/>
                  </a:cubicBezTo>
                  <a:lnTo>
                    <a:pt x="2345" y="5040"/>
                  </a:lnTo>
                  <a:cubicBezTo>
                    <a:pt x="2386" y="4772"/>
                    <a:pt x="2432" y="4510"/>
                    <a:pt x="2480" y="4243"/>
                  </a:cubicBezTo>
                  <a:cubicBezTo>
                    <a:pt x="2537" y="3926"/>
                    <a:pt x="2590" y="3610"/>
                    <a:pt x="2639" y="3289"/>
                  </a:cubicBezTo>
                  <a:cubicBezTo>
                    <a:pt x="2720" y="2723"/>
                    <a:pt x="2790" y="2119"/>
                    <a:pt x="2734" y="1524"/>
                  </a:cubicBezTo>
                  <a:cubicBezTo>
                    <a:pt x="2720" y="1395"/>
                    <a:pt x="2702" y="1263"/>
                    <a:pt x="2675" y="1136"/>
                  </a:cubicBezTo>
                  <a:cubicBezTo>
                    <a:pt x="2652" y="1023"/>
                    <a:pt x="2612" y="902"/>
                    <a:pt x="2557" y="767"/>
                  </a:cubicBezTo>
                  <a:cubicBezTo>
                    <a:pt x="2517" y="672"/>
                    <a:pt x="2464" y="583"/>
                    <a:pt x="2388" y="480"/>
                  </a:cubicBezTo>
                  <a:cubicBezTo>
                    <a:pt x="2325" y="398"/>
                    <a:pt x="2247" y="322"/>
                    <a:pt x="2144" y="244"/>
                  </a:cubicBezTo>
                  <a:cubicBezTo>
                    <a:pt x="2043" y="170"/>
                    <a:pt x="1927" y="115"/>
                    <a:pt x="1783" y="75"/>
                  </a:cubicBezTo>
                  <a:cubicBezTo>
                    <a:pt x="1690" y="48"/>
                    <a:pt x="1584" y="26"/>
                    <a:pt x="1451" y="12"/>
                  </a:cubicBezTo>
                  <a:cubicBezTo>
                    <a:pt x="1390" y="4"/>
                    <a:pt x="1329" y="0"/>
                    <a:pt x="1269" y="0"/>
                  </a:cubicBezTo>
                  <a:close/>
                </a:path>
              </a:pathLst>
            </a:custGeom>
            <a:solidFill>
              <a:srgbClr val="7279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88" name="Google Shape;4488;p16"/>
            <p:cNvSpPr/>
            <p:nvPr/>
          </p:nvSpPr>
          <p:spPr>
            <a:xfrm>
              <a:off x="4966475" y="-1216300"/>
              <a:ext cx="100" cy="100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3" y="3"/>
                  </a:moveTo>
                  <a:cubicBezTo>
                    <a:pt x="2" y="3"/>
                    <a:pt x="2" y="0"/>
                    <a:pt x="0" y="0"/>
                  </a:cubicBezTo>
                  <a:cubicBezTo>
                    <a:pt x="2" y="0"/>
                    <a:pt x="2" y="3"/>
                    <a:pt x="3" y="3"/>
                  </a:cubicBezTo>
                  <a:close/>
                </a:path>
              </a:pathLst>
            </a:custGeom>
            <a:solidFill>
              <a:srgbClr val="7279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89" name="Google Shape;4489;p16"/>
            <p:cNvSpPr/>
            <p:nvPr/>
          </p:nvSpPr>
          <p:spPr>
            <a:xfrm>
              <a:off x="4966550" y="-1216150"/>
              <a:ext cx="75" cy="50"/>
            </a:xfrm>
            <a:custGeom>
              <a:avLst/>
              <a:gdLst/>
              <a:ahLst/>
              <a:cxnLst/>
              <a:rect l="l" t="t" r="r" b="b"/>
              <a:pathLst>
                <a:path w="3" h="2" extrusionOk="0">
                  <a:moveTo>
                    <a:pt x="3" y="2"/>
                  </a:moveTo>
                  <a:cubicBezTo>
                    <a:pt x="3" y="2"/>
                    <a:pt x="3" y="0"/>
                    <a:pt x="3" y="2"/>
                  </a:cubicBezTo>
                  <a:cubicBezTo>
                    <a:pt x="3" y="0"/>
                    <a:pt x="0" y="0"/>
                    <a:pt x="3" y="2"/>
                  </a:cubicBezTo>
                  <a:cubicBezTo>
                    <a:pt x="0" y="0"/>
                    <a:pt x="3" y="0"/>
                    <a:pt x="3" y="2"/>
                  </a:cubicBezTo>
                  <a:close/>
                </a:path>
              </a:pathLst>
            </a:custGeom>
            <a:solidFill>
              <a:srgbClr val="7279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90" name="Google Shape;4490;p16"/>
            <p:cNvSpPr/>
            <p:nvPr/>
          </p:nvSpPr>
          <p:spPr>
            <a:xfrm>
              <a:off x="4966600" y="-1216150"/>
              <a:ext cx="75" cy="125"/>
            </a:xfrm>
            <a:custGeom>
              <a:avLst/>
              <a:gdLst/>
              <a:ahLst/>
              <a:cxnLst/>
              <a:rect l="l" t="t" r="r" b="b"/>
              <a:pathLst>
                <a:path w="3" h="5" extrusionOk="0">
                  <a:moveTo>
                    <a:pt x="1" y="0"/>
                  </a:moveTo>
                  <a:cubicBezTo>
                    <a:pt x="1" y="2"/>
                    <a:pt x="2" y="4"/>
                    <a:pt x="2" y="4"/>
                  </a:cubicBezTo>
                  <a:cubicBezTo>
                    <a:pt x="2" y="2"/>
                    <a:pt x="1" y="2"/>
                    <a:pt x="1" y="0"/>
                  </a:cubicBezTo>
                  <a:close/>
                </a:path>
              </a:pathLst>
            </a:custGeom>
            <a:solidFill>
              <a:srgbClr val="7279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91" name="Google Shape;4491;p16"/>
            <p:cNvSpPr/>
            <p:nvPr/>
          </p:nvSpPr>
          <p:spPr>
            <a:xfrm>
              <a:off x="5219425" y="-1290650"/>
              <a:ext cx="229550" cy="148975"/>
            </a:xfrm>
            <a:custGeom>
              <a:avLst/>
              <a:gdLst/>
              <a:ahLst/>
              <a:cxnLst/>
              <a:rect l="l" t="t" r="r" b="b"/>
              <a:pathLst>
                <a:path w="9182" h="5959" extrusionOk="0">
                  <a:moveTo>
                    <a:pt x="6044" y="1"/>
                  </a:moveTo>
                  <a:cubicBezTo>
                    <a:pt x="5414" y="1"/>
                    <a:pt x="4798" y="154"/>
                    <a:pt x="4260" y="446"/>
                  </a:cubicBezTo>
                  <a:cubicBezTo>
                    <a:pt x="3415" y="906"/>
                    <a:pt x="2846" y="1682"/>
                    <a:pt x="2299" y="2433"/>
                  </a:cubicBezTo>
                  <a:cubicBezTo>
                    <a:pt x="2042" y="2785"/>
                    <a:pt x="1775" y="3150"/>
                    <a:pt x="1483" y="3474"/>
                  </a:cubicBezTo>
                  <a:cubicBezTo>
                    <a:pt x="1206" y="3777"/>
                    <a:pt x="936" y="4011"/>
                    <a:pt x="660" y="4192"/>
                  </a:cubicBezTo>
                  <a:cubicBezTo>
                    <a:pt x="534" y="4270"/>
                    <a:pt x="409" y="4337"/>
                    <a:pt x="274" y="4399"/>
                  </a:cubicBezTo>
                  <a:cubicBezTo>
                    <a:pt x="253" y="4394"/>
                    <a:pt x="231" y="4389"/>
                    <a:pt x="206" y="4389"/>
                  </a:cubicBezTo>
                  <a:cubicBezTo>
                    <a:pt x="181" y="4389"/>
                    <a:pt x="154" y="4394"/>
                    <a:pt x="124" y="4408"/>
                  </a:cubicBezTo>
                  <a:cubicBezTo>
                    <a:pt x="76" y="4429"/>
                    <a:pt x="35" y="4474"/>
                    <a:pt x="18" y="4526"/>
                  </a:cubicBezTo>
                  <a:cubicBezTo>
                    <a:pt x="1" y="4574"/>
                    <a:pt x="4" y="4630"/>
                    <a:pt x="25" y="4679"/>
                  </a:cubicBezTo>
                  <a:cubicBezTo>
                    <a:pt x="45" y="4719"/>
                    <a:pt x="87" y="4768"/>
                    <a:pt x="139" y="4783"/>
                  </a:cubicBezTo>
                  <a:cubicBezTo>
                    <a:pt x="222" y="4803"/>
                    <a:pt x="297" y="4823"/>
                    <a:pt x="374" y="4844"/>
                  </a:cubicBezTo>
                  <a:cubicBezTo>
                    <a:pt x="557" y="4895"/>
                    <a:pt x="741" y="4952"/>
                    <a:pt x="922" y="5012"/>
                  </a:cubicBezTo>
                  <a:cubicBezTo>
                    <a:pt x="1035" y="5050"/>
                    <a:pt x="1149" y="5091"/>
                    <a:pt x="1261" y="5133"/>
                  </a:cubicBezTo>
                  <a:lnTo>
                    <a:pt x="1465" y="5206"/>
                  </a:lnTo>
                  <a:cubicBezTo>
                    <a:pt x="1677" y="5282"/>
                    <a:pt x="1897" y="5350"/>
                    <a:pt x="2114" y="5415"/>
                  </a:cubicBezTo>
                  <a:lnTo>
                    <a:pt x="2326" y="5476"/>
                  </a:lnTo>
                  <a:cubicBezTo>
                    <a:pt x="2769" y="5598"/>
                    <a:pt x="3225" y="5702"/>
                    <a:pt x="3684" y="5782"/>
                  </a:cubicBezTo>
                  <a:cubicBezTo>
                    <a:pt x="4262" y="5887"/>
                    <a:pt x="4827" y="5946"/>
                    <a:pt x="5364" y="5956"/>
                  </a:cubicBezTo>
                  <a:cubicBezTo>
                    <a:pt x="5427" y="5957"/>
                    <a:pt x="5488" y="5958"/>
                    <a:pt x="5549" y="5958"/>
                  </a:cubicBezTo>
                  <a:cubicBezTo>
                    <a:pt x="6083" y="5958"/>
                    <a:pt x="6550" y="5907"/>
                    <a:pt x="6976" y="5805"/>
                  </a:cubicBezTo>
                  <a:cubicBezTo>
                    <a:pt x="7500" y="5679"/>
                    <a:pt x="7944" y="5466"/>
                    <a:pt x="8294" y="5172"/>
                  </a:cubicBezTo>
                  <a:cubicBezTo>
                    <a:pt x="8668" y="4862"/>
                    <a:pt x="8935" y="4436"/>
                    <a:pt x="9070" y="3942"/>
                  </a:cubicBezTo>
                  <a:cubicBezTo>
                    <a:pt x="9142" y="3677"/>
                    <a:pt x="9179" y="3384"/>
                    <a:pt x="9180" y="3075"/>
                  </a:cubicBezTo>
                  <a:cubicBezTo>
                    <a:pt x="9182" y="2933"/>
                    <a:pt x="9173" y="2780"/>
                    <a:pt x="9157" y="2588"/>
                  </a:cubicBezTo>
                  <a:cubicBezTo>
                    <a:pt x="9136" y="2370"/>
                    <a:pt x="9107" y="2190"/>
                    <a:pt x="9067" y="2025"/>
                  </a:cubicBezTo>
                  <a:cubicBezTo>
                    <a:pt x="8988" y="1690"/>
                    <a:pt x="8837" y="1379"/>
                    <a:pt x="8619" y="1093"/>
                  </a:cubicBezTo>
                  <a:cubicBezTo>
                    <a:pt x="8428" y="846"/>
                    <a:pt x="8173" y="632"/>
                    <a:pt x="7866" y="454"/>
                  </a:cubicBezTo>
                  <a:cubicBezTo>
                    <a:pt x="7629" y="323"/>
                    <a:pt x="7376" y="220"/>
                    <a:pt x="7109" y="143"/>
                  </a:cubicBezTo>
                  <a:cubicBezTo>
                    <a:pt x="6792" y="56"/>
                    <a:pt x="6456" y="8"/>
                    <a:pt x="6104" y="1"/>
                  </a:cubicBezTo>
                  <a:cubicBezTo>
                    <a:pt x="6084" y="1"/>
                    <a:pt x="6064" y="1"/>
                    <a:pt x="6044" y="1"/>
                  </a:cubicBezTo>
                  <a:close/>
                </a:path>
              </a:pathLst>
            </a:custGeom>
            <a:solidFill>
              <a:srgbClr val="7279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92" name="Google Shape;4492;p16"/>
            <p:cNvSpPr/>
            <p:nvPr/>
          </p:nvSpPr>
          <p:spPr>
            <a:xfrm>
              <a:off x="5522575" y="-1639800"/>
              <a:ext cx="104250" cy="122175"/>
            </a:xfrm>
            <a:custGeom>
              <a:avLst/>
              <a:gdLst/>
              <a:ahLst/>
              <a:cxnLst/>
              <a:rect l="l" t="t" r="r" b="b"/>
              <a:pathLst>
                <a:path w="4170" h="4887" extrusionOk="0">
                  <a:moveTo>
                    <a:pt x="2881" y="1"/>
                  </a:moveTo>
                  <a:cubicBezTo>
                    <a:pt x="2705" y="1"/>
                    <a:pt x="2512" y="27"/>
                    <a:pt x="2294" y="77"/>
                  </a:cubicBezTo>
                  <a:cubicBezTo>
                    <a:pt x="2068" y="127"/>
                    <a:pt x="1831" y="208"/>
                    <a:pt x="1592" y="312"/>
                  </a:cubicBezTo>
                  <a:cubicBezTo>
                    <a:pt x="1390" y="400"/>
                    <a:pt x="1199" y="506"/>
                    <a:pt x="1026" y="631"/>
                  </a:cubicBezTo>
                  <a:cubicBezTo>
                    <a:pt x="941" y="692"/>
                    <a:pt x="868" y="760"/>
                    <a:pt x="802" y="828"/>
                  </a:cubicBezTo>
                  <a:cubicBezTo>
                    <a:pt x="690" y="939"/>
                    <a:pt x="588" y="1065"/>
                    <a:pt x="486" y="1213"/>
                  </a:cubicBezTo>
                  <a:cubicBezTo>
                    <a:pt x="323" y="1453"/>
                    <a:pt x="198" y="1734"/>
                    <a:pt x="115" y="2053"/>
                  </a:cubicBezTo>
                  <a:cubicBezTo>
                    <a:pt x="42" y="2329"/>
                    <a:pt x="6" y="2631"/>
                    <a:pt x="4" y="2975"/>
                  </a:cubicBezTo>
                  <a:cubicBezTo>
                    <a:pt x="0" y="3538"/>
                    <a:pt x="114" y="4150"/>
                    <a:pt x="339" y="4799"/>
                  </a:cubicBezTo>
                  <a:cubicBezTo>
                    <a:pt x="355" y="4838"/>
                    <a:pt x="388" y="4867"/>
                    <a:pt x="437" y="4881"/>
                  </a:cubicBezTo>
                  <a:cubicBezTo>
                    <a:pt x="450" y="4885"/>
                    <a:pt x="464" y="4887"/>
                    <a:pt x="478" y="4887"/>
                  </a:cubicBezTo>
                  <a:cubicBezTo>
                    <a:pt x="491" y="4887"/>
                    <a:pt x="504" y="4885"/>
                    <a:pt x="516" y="4883"/>
                  </a:cubicBezTo>
                  <a:cubicBezTo>
                    <a:pt x="703" y="4713"/>
                    <a:pt x="898" y="4551"/>
                    <a:pt x="1105" y="4406"/>
                  </a:cubicBezTo>
                  <a:cubicBezTo>
                    <a:pt x="1313" y="4261"/>
                    <a:pt x="1528" y="4127"/>
                    <a:pt x="1757" y="4018"/>
                  </a:cubicBezTo>
                  <a:lnTo>
                    <a:pt x="1933" y="3883"/>
                  </a:lnTo>
                  <a:cubicBezTo>
                    <a:pt x="2376" y="3540"/>
                    <a:pt x="2946" y="3079"/>
                    <a:pt x="3447" y="2520"/>
                  </a:cubicBezTo>
                  <a:cubicBezTo>
                    <a:pt x="3670" y="2276"/>
                    <a:pt x="3837" y="2045"/>
                    <a:pt x="3959" y="1815"/>
                  </a:cubicBezTo>
                  <a:cubicBezTo>
                    <a:pt x="4101" y="1546"/>
                    <a:pt x="4170" y="1306"/>
                    <a:pt x="4167" y="1084"/>
                  </a:cubicBezTo>
                  <a:cubicBezTo>
                    <a:pt x="4167" y="816"/>
                    <a:pt x="4063" y="559"/>
                    <a:pt x="3877" y="363"/>
                  </a:cubicBezTo>
                  <a:cubicBezTo>
                    <a:pt x="3742" y="222"/>
                    <a:pt x="3568" y="121"/>
                    <a:pt x="3355" y="62"/>
                  </a:cubicBezTo>
                  <a:cubicBezTo>
                    <a:pt x="3238" y="28"/>
                    <a:pt x="3110" y="8"/>
                    <a:pt x="2976" y="4"/>
                  </a:cubicBezTo>
                  <a:cubicBezTo>
                    <a:pt x="2945" y="2"/>
                    <a:pt x="2913" y="1"/>
                    <a:pt x="2881" y="1"/>
                  </a:cubicBezTo>
                  <a:close/>
                </a:path>
              </a:pathLst>
            </a:custGeom>
            <a:solidFill>
              <a:srgbClr val="7279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93" name="Google Shape;4493;p16"/>
            <p:cNvSpPr/>
            <p:nvPr/>
          </p:nvSpPr>
          <p:spPr>
            <a:xfrm>
              <a:off x="5607375" y="-1479000"/>
              <a:ext cx="144350" cy="85400"/>
            </a:xfrm>
            <a:custGeom>
              <a:avLst/>
              <a:gdLst/>
              <a:ahLst/>
              <a:cxnLst/>
              <a:rect l="l" t="t" r="r" b="b"/>
              <a:pathLst>
                <a:path w="5774" h="3416" extrusionOk="0">
                  <a:moveTo>
                    <a:pt x="4574" y="0"/>
                  </a:moveTo>
                  <a:cubicBezTo>
                    <a:pt x="4379" y="0"/>
                    <a:pt x="4173" y="24"/>
                    <a:pt x="3923" y="78"/>
                  </a:cubicBezTo>
                  <a:cubicBezTo>
                    <a:pt x="3703" y="124"/>
                    <a:pt x="3477" y="191"/>
                    <a:pt x="3185" y="289"/>
                  </a:cubicBezTo>
                  <a:cubicBezTo>
                    <a:pt x="2744" y="440"/>
                    <a:pt x="2282" y="638"/>
                    <a:pt x="1690" y="933"/>
                  </a:cubicBezTo>
                  <a:cubicBezTo>
                    <a:pt x="1372" y="1091"/>
                    <a:pt x="1059" y="1254"/>
                    <a:pt x="749" y="1422"/>
                  </a:cubicBezTo>
                  <a:lnTo>
                    <a:pt x="554" y="1529"/>
                  </a:lnTo>
                  <a:cubicBezTo>
                    <a:pt x="467" y="1577"/>
                    <a:pt x="378" y="1623"/>
                    <a:pt x="292" y="1668"/>
                  </a:cubicBezTo>
                  <a:cubicBezTo>
                    <a:pt x="195" y="1740"/>
                    <a:pt x="97" y="1812"/>
                    <a:pt x="1" y="1886"/>
                  </a:cubicBezTo>
                  <a:cubicBezTo>
                    <a:pt x="11" y="1962"/>
                    <a:pt x="61" y="2031"/>
                    <a:pt x="139" y="2060"/>
                  </a:cubicBezTo>
                  <a:cubicBezTo>
                    <a:pt x="232" y="2092"/>
                    <a:pt x="321" y="2135"/>
                    <a:pt x="411" y="2176"/>
                  </a:cubicBezTo>
                  <a:cubicBezTo>
                    <a:pt x="526" y="2228"/>
                    <a:pt x="640" y="2281"/>
                    <a:pt x="752" y="2334"/>
                  </a:cubicBezTo>
                  <a:lnTo>
                    <a:pt x="1003" y="2454"/>
                  </a:lnTo>
                  <a:cubicBezTo>
                    <a:pt x="1173" y="2533"/>
                    <a:pt x="1338" y="2612"/>
                    <a:pt x="1505" y="2688"/>
                  </a:cubicBezTo>
                  <a:cubicBezTo>
                    <a:pt x="1938" y="2886"/>
                    <a:pt x="2454" y="3107"/>
                    <a:pt x="2982" y="3254"/>
                  </a:cubicBezTo>
                  <a:cubicBezTo>
                    <a:pt x="3047" y="3272"/>
                    <a:pt x="3112" y="3290"/>
                    <a:pt x="3176" y="3304"/>
                  </a:cubicBezTo>
                  <a:cubicBezTo>
                    <a:pt x="3485" y="3377"/>
                    <a:pt x="3754" y="3416"/>
                    <a:pt x="4001" y="3416"/>
                  </a:cubicBezTo>
                  <a:cubicBezTo>
                    <a:pt x="4278" y="3416"/>
                    <a:pt x="4522" y="3373"/>
                    <a:pt x="4751" y="3279"/>
                  </a:cubicBezTo>
                  <a:cubicBezTo>
                    <a:pt x="4970" y="3190"/>
                    <a:pt x="5170" y="3032"/>
                    <a:pt x="5332" y="2821"/>
                  </a:cubicBezTo>
                  <a:cubicBezTo>
                    <a:pt x="5418" y="2706"/>
                    <a:pt x="5482" y="2576"/>
                    <a:pt x="5526" y="2472"/>
                  </a:cubicBezTo>
                  <a:cubicBezTo>
                    <a:pt x="5598" y="2314"/>
                    <a:pt x="5637" y="2145"/>
                    <a:pt x="5668" y="1995"/>
                  </a:cubicBezTo>
                  <a:cubicBezTo>
                    <a:pt x="5747" y="1639"/>
                    <a:pt x="5773" y="1349"/>
                    <a:pt x="5756" y="1083"/>
                  </a:cubicBezTo>
                  <a:cubicBezTo>
                    <a:pt x="5737" y="839"/>
                    <a:pt x="5680" y="644"/>
                    <a:pt x="5579" y="483"/>
                  </a:cubicBezTo>
                  <a:cubicBezTo>
                    <a:pt x="5525" y="397"/>
                    <a:pt x="5463" y="325"/>
                    <a:pt x="5390" y="260"/>
                  </a:cubicBezTo>
                  <a:cubicBezTo>
                    <a:pt x="5325" y="206"/>
                    <a:pt x="5249" y="158"/>
                    <a:pt x="5148" y="110"/>
                  </a:cubicBezTo>
                  <a:cubicBezTo>
                    <a:pt x="5105" y="91"/>
                    <a:pt x="5059" y="74"/>
                    <a:pt x="5015" y="62"/>
                  </a:cubicBezTo>
                  <a:cubicBezTo>
                    <a:pt x="4967" y="48"/>
                    <a:pt x="4927" y="38"/>
                    <a:pt x="4886" y="29"/>
                  </a:cubicBezTo>
                  <a:cubicBezTo>
                    <a:pt x="4794" y="9"/>
                    <a:pt x="4693" y="0"/>
                    <a:pt x="4591" y="0"/>
                  </a:cubicBezTo>
                  <a:cubicBezTo>
                    <a:pt x="4585" y="0"/>
                    <a:pt x="4579" y="0"/>
                    <a:pt x="4574" y="0"/>
                  </a:cubicBezTo>
                  <a:close/>
                </a:path>
              </a:pathLst>
            </a:custGeom>
            <a:solidFill>
              <a:srgbClr val="7279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94" name="Google Shape;4494;p16"/>
            <p:cNvSpPr/>
            <p:nvPr/>
          </p:nvSpPr>
          <p:spPr>
            <a:xfrm>
              <a:off x="5176050" y="-766050"/>
              <a:ext cx="179400" cy="144850"/>
            </a:xfrm>
            <a:custGeom>
              <a:avLst/>
              <a:gdLst/>
              <a:ahLst/>
              <a:cxnLst/>
              <a:rect l="l" t="t" r="r" b="b"/>
              <a:pathLst>
                <a:path w="7176" h="5794" extrusionOk="0">
                  <a:moveTo>
                    <a:pt x="286" y="0"/>
                  </a:moveTo>
                  <a:cubicBezTo>
                    <a:pt x="207" y="0"/>
                    <a:pt x="131" y="8"/>
                    <a:pt x="68" y="14"/>
                  </a:cubicBezTo>
                  <a:cubicBezTo>
                    <a:pt x="44" y="19"/>
                    <a:pt x="21" y="26"/>
                    <a:pt x="1" y="36"/>
                  </a:cubicBezTo>
                  <a:cubicBezTo>
                    <a:pt x="11" y="92"/>
                    <a:pt x="15" y="148"/>
                    <a:pt x="20" y="201"/>
                  </a:cubicBezTo>
                  <a:cubicBezTo>
                    <a:pt x="27" y="307"/>
                    <a:pt x="27" y="411"/>
                    <a:pt x="27" y="517"/>
                  </a:cubicBezTo>
                  <a:cubicBezTo>
                    <a:pt x="188" y="1129"/>
                    <a:pt x="392" y="1839"/>
                    <a:pt x="673" y="2534"/>
                  </a:cubicBezTo>
                  <a:cubicBezTo>
                    <a:pt x="1009" y="3360"/>
                    <a:pt x="1404" y="4015"/>
                    <a:pt x="1887" y="4536"/>
                  </a:cubicBezTo>
                  <a:cubicBezTo>
                    <a:pt x="2147" y="4819"/>
                    <a:pt x="2447" y="5067"/>
                    <a:pt x="2779" y="5270"/>
                  </a:cubicBezTo>
                  <a:cubicBezTo>
                    <a:pt x="3085" y="5458"/>
                    <a:pt x="3405" y="5600"/>
                    <a:pt x="3735" y="5692"/>
                  </a:cubicBezTo>
                  <a:cubicBezTo>
                    <a:pt x="3788" y="5706"/>
                    <a:pt x="3839" y="5718"/>
                    <a:pt x="3890" y="5729"/>
                  </a:cubicBezTo>
                  <a:cubicBezTo>
                    <a:pt x="4080" y="5772"/>
                    <a:pt x="4276" y="5794"/>
                    <a:pt x="4478" y="5794"/>
                  </a:cubicBezTo>
                  <a:cubicBezTo>
                    <a:pt x="4663" y="5794"/>
                    <a:pt x="4853" y="5776"/>
                    <a:pt x="5047" y="5739"/>
                  </a:cubicBezTo>
                  <a:cubicBezTo>
                    <a:pt x="5218" y="5709"/>
                    <a:pt x="5393" y="5658"/>
                    <a:pt x="5588" y="5584"/>
                  </a:cubicBezTo>
                  <a:cubicBezTo>
                    <a:pt x="5758" y="5520"/>
                    <a:pt x="5930" y="5431"/>
                    <a:pt x="6125" y="5301"/>
                  </a:cubicBezTo>
                  <a:cubicBezTo>
                    <a:pt x="6443" y="5096"/>
                    <a:pt x="6718" y="4797"/>
                    <a:pt x="6899" y="4466"/>
                  </a:cubicBezTo>
                  <a:cubicBezTo>
                    <a:pt x="7089" y="4108"/>
                    <a:pt x="7175" y="3703"/>
                    <a:pt x="7145" y="3289"/>
                  </a:cubicBezTo>
                  <a:cubicBezTo>
                    <a:pt x="7135" y="3128"/>
                    <a:pt x="7111" y="2986"/>
                    <a:pt x="7067" y="2855"/>
                  </a:cubicBezTo>
                  <a:cubicBezTo>
                    <a:pt x="7023" y="2709"/>
                    <a:pt x="6964" y="2577"/>
                    <a:pt x="6887" y="2450"/>
                  </a:cubicBezTo>
                  <a:cubicBezTo>
                    <a:pt x="6747" y="2216"/>
                    <a:pt x="6550" y="2002"/>
                    <a:pt x="6289" y="1795"/>
                  </a:cubicBezTo>
                  <a:cubicBezTo>
                    <a:pt x="6013" y="1580"/>
                    <a:pt x="5703" y="1422"/>
                    <a:pt x="5466" y="1309"/>
                  </a:cubicBezTo>
                  <a:cubicBezTo>
                    <a:pt x="5200" y="1184"/>
                    <a:pt x="4899" y="1069"/>
                    <a:pt x="4515" y="947"/>
                  </a:cubicBezTo>
                  <a:cubicBezTo>
                    <a:pt x="4396" y="909"/>
                    <a:pt x="4275" y="873"/>
                    <a:pt x="4156" y="840"/>
                  </a:cubicBezTo>
                  <a:cubicBezTo>
                    <a:pt x="3625" y="695"/>
                    <a:pt x="3077" y="586"/>
                    <a:pt x="2517" y="474"/>
                  </a:cubicBezTo>
                  <a:lnTo>
                    <a:pt x="2332" y="438"/>
                  </a:lnTo>
                  <a:cubicBezTo>
                    <a:pt x="2198" y="414"/>
                    <a:pt x="2065" y="386"/>
                    <a:pt x="1930" y="358"/>
                  </a:cubicBezTo>
                  <a:cubicBezTo>
                    <a:pt x="1714" y="313"/>
                    <a:pt x="1500" y="260"/>
                    <a:pt x="1289" y="203"/>
                  </a:cubicBezTo>
                  <a:lnTo>
                    <a:pt x="1183" y="172"/>
                  </a:lnTo>
                  <a:lnTo>
                    <a:pt x="1038" y="131"/>
                  </a:lnTo>
                  <a:cubicBezTo>
                    <a:pt x="917" y="99"/>
                    <a:pt x="797" y="66"/>
                    <a:pt x="673" y="43"/>
                  </a:cubicBezTo>
                  <a:cubicBezTo>
                    <a:pt x="574" y="26"/>
                    <a:pt x="478" y="12"/>
                    <a:pt x="379" y="4"/>
                  </a:cubicBezTo>
                  <a:cubicBezTo>
                    <a:pt x="348" y="2"/>
                    <a:pt x="317" y="0"/>
                    <a:pt x="286" y="0"/>
                  </a:cubicBezTo>
                  <a:close/>
                </a:path>
              </a:pathLst>
            </a:custGeom>
            <a:solidFill>
              <a:srgbClr val="7279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95" name="Google Shape;4495;p16"/>
            <p:cNvSpPr/>
            <p:nvPr/>
          </p:nvSpPr>
          <p:spPr>
            <a:xfrm>
              <a:off x="4988775" y="-696575"/>
              <a:ext cx="61450" cy="83350"/>
            </a:xfrm>
            <a:custGeom>
              <a:avLst/>
              <a:gdLst/>
              <a:ahLst/>
              <a:cxnLst/>
              <a:rect l="l" t="t" r="r" b="b"/>
              <a:pathLst>
                <a:path w="2458" h="3334" extrusionOk="0">
                  <a:moveTo>
                    <a:pt x="2458" y="0"/>
                  </a:moveTo>
                  <a:lnTo>
                    <a:pt x="2458" y="0"/>
                  </a:lnTo>
                  <a:cubicBezTo>
                    <a:pt x="2432" y="2"/>
                    <a:pt x="2403" y="7"/>
                    <a:pt x="2376" y="19"/>
                  </a:cubicBezTo>
                  <a:cubicBezTo>
                    <a:pt x="2370" y="16"/>
                    <a:pt x="2367" y="16"/>
                    <a:pt x="2363" y="15"/>
                  </a:cubicBezTo>
                  <a:cubicBezTo>
                    <a:pt x="2351" y="11"/>
                    <a:pt x="2342" y="10"/>
                    <a:pt x="2334" y="10"/>
                  </a:cubicBezTo>
                  <a:cubicBezTo>
                    <a:pt x="2329" y="10"/>
                    <a:pt x="2324" y="11"/>
                    <a:pt x="2318" y="12"/>
                  </a:cubicBezTo>
                  <a:cubicBezTo>
                    <a:pt x="2083" y="59"/>
                    <a:pt x="1864" y="173"/>
                    <a:pt x="1665" y="288"/>
                  </a:cubicBezTo>
                  <a:cubicBezTo>
                    <a:pt x="1409" y="437"/>
                    <a:pt x="1158" y="619"/>
                    <a:pt x="918" y="833"/>
                  </a:cubicBezTo>
                  <a:cubicBezTo>
                    <a:pt x="672" y="1052"/>
                    <a:pt x="461" y="1292"/>
                    <a:pt x="299" y="1537"/>
                  </a:cubicBezTo>
                  <a:cubicBezTo>
                    <a:pt x="129" y="1790"/>
                    <a:pt x="30" y="2041"/>
                    <a:pt x="12" y="2284"/>
                  </a:cubicBezTo>
                  <a:cubicBezTo>
                    <a:pt x="0" y="2397"/>
                    <a:pt x="13" y="2517"/>
                    <a:pt x="49" y="2629"/>
                  </a:cubicBezTo>
                  <a:cubicBezTo>
                    <a:pt x="86" y="2752"/>
                    <a:pt x="152" y="2866"/>
                    <a:pt x="250" y="2976"/>
                  </a:cubicBezTo>
                  <a:cubicBezTo>
                    <a:pt x="328" y="3067"/>
                    <a:pt x="430" y="3149"/>
                    <a:pt x="547" y="3218"/>
                  </a:cubicBezTo>
                  <a:cubicBezTo>
                    <a:pt x="615" y="3255"/>
                    <a:pt x="681" y="3284"/>
                    <a:pt x="753" y="3304"/>
                  </a:cubicBezTo>
                  <a:cubicBezTo>
                    <a:pt x="790" y="3314"/>
                    <a:pt x="827" y="3321"/>
                    <a:pt x="868" y="3328"/>
                  </a:cubicBezTo>
                  <a:cubicBezTo>
                    <a:pt x="892" y="3332"/>
                    <a:pt x="917" y="3333"/>
                    <a:pt x="943" y="3333"/>
                  </a:cubicBezTo>
                  <a:cubicBezTo>
                    <a:pt x="1007" y="3333"/>
                    <a:pt x="1073" y="3323"/>
                    <a:pt x="1136" y="3304"/>
                  </a:cubicBezTo>
                  <a:cubicBezTo>
                    <a:pt x="1234" y="3274"/>
                    <a:pt x="1327" y="3223"/>
                    <a:pt x="1419" y="3153"/>
                  </a:cubicBezTo>
                  <a:cubicBezTo>
                    <a:pt x="1508" y="3084"/>
                    <a:pt x="1583" y="2995"/>
                    <a:pt x="1640" y="2925"/>
                  </a:cubicBezTo>
                  <a:cubicBezTo>
                    <a:pt x="1724" y="2824"/>
                    <a:pt x="1791" y="2715"/>
                    <a:pt x="1847" y="2620"/>
                  </a:cubicBezTo>
                  <a:cubicBezTo>
                    <a:pt x="1962" y="2420"/>
                    <a:pt x="2060" y="2212"/>
                    <a:pt x="2140" y="2007"/>
                  </a:cubicBezTo>
                  <a:cubicBezTo>
                    <a:pt x="2196" y="1767"/>
                    <a:pt x="2241" y="1524"/>
                    <a:pt x="2281" y="1281"/>
                  </a:cubicBezTo>
                  <a:cubicBezTo>
                    <a:pt x="2304" y="1135"/>
                    <a:pt x="2331" y="986"/>
                    <a:pt x="2350" y="839"/>
                  </a:cubicBezTo>
                  <a:cubicBezTo>
                    <a:pt x="2364" y="713"/>
                    <a:pt x="2383" y="588"/>
                    <a:pt x="2394" y="461"/>
                  </a:cubicBezTo>
                  <a:cubicBezTo>
                    <a:pt x="2402" y="398"/>
                    <a:pt x="2407" y="336"/>
                    <a:pt x="2415" y="275"/>
                  </a:cubicBezTo>
                  <a:cubicBezTo>
                    <a:pt x="2422" y="214"/>
                    <a:pt x="2428" y="150"/>
                    <a:pt x="2440" y="88"/>
                  </a:cubicBezTo>
                  <a:cubicBezTo>
                    <a:pt x="2445" y="59"/>
                    <a:pt x="2450" y="30"/>
                    <a:pt x="2458" y="0"/>
                  </a:cubicBezTo>
                  <a:close/>
                </a:path>
              </a:pathLst>
            </a:custGeom>
            <a:solidFill>
              <a:srgbClr val="7279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96" name="Google Shape;4496;p16"/>
            <p:cNvSpPr/>
            <p:nvPr/>
          </p:nvSpPr>
          <p:spPr>
            <a:xfrm>
              <a:off x="5135600" y="-1921125"/>
              <a:ext cx="73400" cy="159125"/>
            </a:xfrm>
            <a:custGeom>
              <a:avLst/>
              <a:gdLst/>
              <a:ahLst/>
              <a:cxnLst/>
              <a:rect l="l" t="t" r="r" b="b"/>
              <a:pathLst>
                <a:path w="2936" h="6365" extrusionOk="0">
                  <a:moveTo>
                    <a:pt x="1403" y="1"/>
                  </a:moveTo>
                  <a:cubicBezTo>
                    <a:pt x="1230" y="1"/>
                    <a:pt x="1060" y="33"/>
                    <a:pt x="904" y="95"/>
                  </a:cubicBezTo>
                  <a:cubicBezTo>
                    <a:pt x="731" y="163"/>
                    <a:pt x="573" y="289"/>
                    <a:pt x="431" y="469"/>
                  </a:cubicBezTo>
                  <a:cubicBezTo>
                    <a:pt x="361" y="556"/>
                    <a:pt x="310" y="655"/>
                    <a:pt x="275" y="730"/>
                  </a:cubicBezTo>
                  <a:cubicBezTo>
                    <a:pt x="230" y="822"/>
                    <a:pt x="190" y="922"/>
                    <a:pt x="157" y="1033"/>
                  </a:cubicBezTo>
                  <a:cubicBezTo>
                    <a:pt x="0" y="1549"/>
                    <a:pt x="6" y="2100"/>
                    <a:pt x="30" y="2571"/>
                  </a:cubicBezTo>
                  <a:cubicBezTo>
                    <a:pt x="59" y="3103"/>
                    <a:pt x="145" y="3654"/>
                    <a:pt x="289" y="4256"/>
                  </a:cubicBezTo>
                  <a:cubicBezTo>
                    <a:pt x="368" y="4598"/>
                    <a:pt x="461" y="4925"/>
                    <a:pt x="568" y="5237"/>
                  </a:cubicBezTo>
                  <a:cubicBezTo>
                    <a:pt x="708" y="5531"/>
                    <a:pt x="858" y="5822"/>
                    <a:pt x="1014" y="6109"/>
                  </a:cubicBezTo>
                  <a:cubicBezTo>
                    <a:pt x="1023" y="6123"/>
                    <a:pt x="1031" y="6138"/>
                    <a:pt x="1043" y="6152"/>
                  </a:cubicBezTo>
                  <a:cubicBezTo>
                    <a:pt x="1050" y="6153"/>
                    <a:pt x="1057" y="6153"/>
                    <a:pt x="1063" y="6153"/>
                  </a:cubicBezTo>
                  <a:cubicBezTo>
                    <a:pt x="1075" y="6153"/>
                    <a:pt x="1086" y="6152"/>
                    <a:pt x="1096" y="6149"/>
                  </a:cubicBezTo>
                  <a:lnTo>
                    <a:pt x="1096" y="6149"/>
                  </a:lnTo>
                  <a:cubicBezTo>
                    <a:pt x="1092" y="6163"/>
                    <a:pt x="1090" y="6179"/>
                    <a:pt x="1090" y="6195"/>
                  </a:cubicBezTo>
                  <a:lnTo>
                    <a:pt x="1090" y="6218"/>
                  </a:lnTo>
                  <a:cubicBezTo>
                    <a:pt x="1122" y="6265"/>
                    <a:pt x="1156" y="6311"/>
                    <a:pt x="1188" y="6359"/>
                  </a:cubicBezTo>
                  <a:lnTo>
                    <a:pt x="1199" y="6365"/>
                  </a:lnTo>
                  <a:cubicBezTo>
                    <a:pt x="1258" y="6214"/>
                    <a:pt x="1320" y="6064"/>
                    <a:pt x="1386" y="5916"/>
                  </a:cubicBezTo>
                  <a:cubicBezTo>
                    <a:pt x="1465" y="5715"/>
                    <a:pt x="1550" y="5517"/>
                    <a:pt x="1643" y="5320"/>
                  </a:cubicBezTo>
                  <a:cubicBezTo>
                    <a:pt x="1719" y="5159"/>
                    <a:pt x="1801" y="5000"/>
                    <a:pt x="1890" y="4843"/>
                  </a:cubicBezTo>
                  <a:cubicBezTo>
                    <a:pt x="1898" y="4825"/>
                    <a:pt x="1906" y="4806"/>
                    <a:pt x="1913" y="4787"/>
                  </a:cubicBezTo>
                  <a:lnTo>
                    <a:pt x="1938" y="4737"/>
                  </a:lnTo>
                  <a:lnTo>
                    <a:pt x="1955" y="4691"/>
                  </a:lnTo>
                  <a:cubicBezTo>
                    <a:pt x="2185" y="4150"/>
                    <a:pt x="2422" y="3590"/>
                    <a:pt x="2614" y="3022"/>
                  </a:cubicBezTo>
                  <a:cubicBezTo>
                    <a:pt x="2713" y="2726"/>
                    <a:pt x="2792" y="2436"/>
                    <a:pt x="2851" y="2153"/>
                  </a:cubicBezTo>
                  <a:cubicBezTo>
                    <a:pt x="2912" y="1863"/>
                    <a:pt x="2936" y="1625"/>
                    <a:pt x="2930" y="1398"/>
                  </a:cubicBezTo>
                  <a:cubicBezTo>
                    <a:pt x="2923" y="1136"/>
                    <a:pt x="2876" y="914"/>
                    <a:pt x="2782" y="720"/>
                  </a:cubicBezTo>
                  <a:cubicBezTo>
                    <a:pt x="2689" y="522"/>
                    <a:pt x="2534" y="351"/>
                    <a:pt x="2341" y="240"/>
                  </a:cubicBezTo>
                  <a:cubicBezTo>
                    <a:pt x="2222" y="171"/>
                    <a:pt x="2096" y="127"/>
                    <a:pt x="1985" y="92"/>
                  </a:cubicBezTo>
                  <a:lnTo>
                    <a:pt x="1922" y="75"/>
                  </a:lnTo>
                  <a:cubicBezTo>
                    <a:pt x="1817" y="49"/>
                    <a:pt x="1695" y="26"/>
                    <a:pt x="1567" y="10"/>
                  </a:cubicBezTo>
                  <a:cubicBezTo>
                    <a:pt x="1512" y="4"/>
                    <a:pt x="1457" y="1"/>
                    <a:pt x="1403" y="1"/>
                  </a:cubicBezTo>
                  <a:close/>
                </a:path>
              </a:pathLst>
            </a:custGeom>
            <a:solidFill>
              <a:srgbClr val="7279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97" name="Google Shape;4497;p16"/>
            <p:cNvSpPr/>
            <p:nvPr/>
          </p:nvSpPr>
          <p:spPr>
            <a:xfrm>
              <a:off x="5197250" y="-1747925"/>
              <a:ext cx="140250" cy="93225"/>
            </a:xfrm>
            <a:custGeom>
              <a:avLst/>
              <a:gdLst/>
              <a:ahLst/>
              <a:cxnLst/>
              <a:rect l="l" t="t" r="r" b="b"/>
              <a:pathLst>
                <a:path w="5610" h="3729" extrusionOk="0">
                  <a:moveTo>
                    <a:pt x="4442" y="1"/>
                  </a:moveTo>
                  <a:cubicBezTo>
                    <a:pt x="4132" y="1"/>
                    <a:pt x="3831" y="101"/>
                    <a:pt x="3588" y="195"/>
                  </a:cubicBezTo>
                  <a:cubicBezTo>
                    <a:pt x="3114" y="382"/>
                    <a:pt x="2679" y="652"/>
                    <a:pt x="2283" y="912"/>
                  </a:cubicBezTo>
                  <a:cubicBezTo>
                    <a:pt x="1853" y="1192"/>
                    <a:pt x="1435" y="1499"/>
                    <a:pt x="1085" y="1763"/>
                  </a:cubicBezTo>
                  <a:lnTo>
                    <a:pt x="882" y="1916"/>
                  </a:lnTo>
                  <a:lnTo>
                    <a:pt x="593" y="2132"/>
                  </a:lnTo>
                  <a:cubicBezTo>
                    <a:pt x="514" y="2191"/>
                    <a:pt x="436" y="2250"/>
                    <a:pt x="354" y="2306"/>
                  </a:cubicBezTo>
                  <a:lnTo>
                    <a:pt x="279" y="2279"/>
                  </a:lnTo>
                  <a:lnTo>
                    <a:pt x="278" y="2279"/>
                  </a:lnTo>
                  <a:cubicBezTo>
                    <a:pt x="272" y="2278"/>
                    <a:pt x="266" y="2276"/>
                    <a:pt x="262" y="2276"/>
                  </a:cubicBezTo>
                  <a:cubicBezTo>
                    <a:pt x="220" y="2311"/>
                    <a:pt x="180" y="2342"/>
                    <a:pt x="138" y="2375"/>
                  </a:cubicBezTo>
                  <a:cubicBezTo>
                    <a:pt x="94" y="2413"/>
                    <a:pt x="46" y="2448"/>
                    <a:pt x="0" y="2484"/>
                  </a:cubicBezTo>
                  <a:cubicBezTo>
                    <a:pt x="0" y="2492"/>
                    <a:pt x="3" y="2499"/>
                    <a:pt x="3" y="2506"/>
                  </a:cubicBezTo>
                  <a:cubicBezTo>
                    <a:pt x="29" y="2523"/>
                    <a:pt x="55" y="2542"/>
                    <a:pt x="82" y="2559"/>
                  </a:cubicBezTo>
                  <a:cubicBezTo>
                    <a:pt x="279" y="2648"/>
                    <a:pt x="473" y="2746"/>
                    <a:pt x="660" y="2853"/>
                  </a:cubicBezTo>
                  <a:cubicBezTo>
                    <a:pt x="704" y="2881"/>
                    <a:pt x="749" y="2907"/>
                    <a:pt x="795" y="2932"/>
                  </a:cubicBezTo>
                  <a:cubicBezTo>
                    <a:pt x="999" y="3016"/>
                    <a:pt x="1204" y="3096"/>
                    <a:pt x="1411" y="3174"/>
                  </a:cubicBezTo>
                  <a:cubicBezTo>
                    <a:pt x="1776" y="3310"/>
                    <a:pt x="2102" y="3418"/>
                    <a:pt x="2405" y="3503"/>
                  </a:cubicBezTo>
                  <a:cubicBezTo>
                    <a:pt x="2619" y="3562"/>
                    <a:pt x="2828" y="3612"/>
                    <a:pt x="3028" y="3649"/>
                  </a:cubicBezTo>
                  <a:cubicBezTo>
                    <a:pt x="3304" y="3702"/>
                    <a:pt x="3559" y="3729"/>
                    <a:pt x="3793" y="3729"/>
                  </a:cubicBezTo>
                  <a:cubicBezTo>
                    <a:pt x="4067" y="3729"/>
                    <a:pt x="4315" y="3693"/>
                    <a:pt x="4539" y="3619"/>
                  </a:cubicBezTo>
                  <a:cubicBezTo>
                    <a:pt x="4756" y="3547"/>
                    <a:pt x="4956" y="3431"/>
                    <a:pt x="5108" y="3280"/>
                  </a:cubicBezTo>
                  <a:cubicBezTo>
                    <a:pt x="5279" y="3111"/>
                    <a:pt x="5408" y="2895"/>
                    <a:pt x="5493" y="2637"/>
                  </a:cubicBezTo>
                  <a:cubicBezTo>
                    <a:pt x="5599" y="2315"/>
                    <a:pt x="5609" y="1979"/>
                    <a:pt x="5608" y="1692"/>
                  </a:cubicBezTo>
                  <a:cubicBezTo>
                    <a:pt x="5603" y="1355"/>
                    <a:pt x="5570" y="1088"/>
                    <a:pt x="5498" y="848"/>
                  </a:cubicBezTo>
                  <a:cubicBezTo>
                    <a:pt x="5430" y="621"/>
                    <a:pt x="5335" y="443"/>
                    <a:pt x="5204" y="304"/>
                  </a:cubicBezTo>
                  <a:cubicBezTo>
                    <a:pt x="5085" y="179"/>
                    <a:pt x="4934" y="87"/>
                    <a:pt x="4767" y="41"/>
                  </a:cubicBezTo>
                  <a:lnTo>
                    <a:pt x="4760" y="40"/>
                  </a:lnTo>
                  <a:cubicBezTo>
                    <a:pt x="4654" y="12"/>
                    <a:pt x="4548" y="1"/>
                    <a:pt x="4442" y="1"/>
                  </a:cubicBezTo>
                  <a:close/>
                </a:path>
              </a:pathLst>
            </a:custGeom>
            <a:solidFill>
              <a:srgbClr val="7279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98" name="Google Shape;4498;p16"/>
            <p:cNvSpPr/>
            <p:nvPr/>
          </p:nvSpPr>
          <p:spPr>
            <a:xfrm>
              <a:off x="4879600" y="-1545075"/>
              <a:ext cx="86175" cy="176125"/>
            </a:xfrm>
            <a:custGeom>
              <a:avLst/>
              <a:gdLst/>
              <a:ahLst/>
              <a:cxnLst/>
              <a:rect l="l" t="t" r="r" b="b"/>
              <a:pathLst>
                <a:path w="3447" h="7045" extrusionOk="0">
                  <a:moveTo>
                    <a:pt x="1018" y="1201"/>
                  </a:moveTo>
                  <a:lnTo>
                    <a:pt x="1018" y="1201"/>
                  </a:lnTo>
                  <a:cubicBezTo>
                    <a:pt x="1018" y="1201"/>
                    <a:pt x="1018" y="1201"/>
                    <a:pt x="1018" y="1201"/>
                  </a:cubicBezTo>
                  <a:lnTo>
                    <a:pt x="1018" y="1201"/>
                  </a:lnTo>
                  <a:cubicBezTo>
                    <a:pt x="1018" y="1201"/>
                    <a:pt x="1018" y="1201"/>
                    <a:pt x="1018" y="1201"/>
                  </a:cubicBezTo>
                  <a:close/>
                  <a:moveTo>
                    <a:pt x="1023" y="1204"/>
                  </a:moveTo>
                  <a:cubicBezTo>
                    <a:pt x="1028" y="1204"/>
                    <a:pt x="1029" y="1204"/>
                    <a:pt x="1034" y="1206"/>
                  </a:cubicBezTo>
                  <a:cubicBezTo>
                    <a:pt x="1029" y="1206"/>
                    <a:pt x="1028" y="1206"/>
                    <a:pt x="1023" y="1204"/>
                  </a:cubicBezTo>
                  <a:close/>
                  <a:moveTo>
                    <a:pt x="3082" y="1"/>
                  </a:moveTo>
                  <a:cubicBezTo>
                    <a:pt x="3074" y="67"/>
                    <a:pt x="3064" y="128"/>
                    <a:pt x="3047" y="189"/>
                  </a:cubicBezTo>
                  <a:cubicBezTo>
                    <a:pt x="3001" y="365"/>
                    <a:pt x="2932" y="538"/>
                    <a:pt x="2829" y="689"/>
                  </a:cubicBezTo>
                  <a:cubicBezTo>
                    <a:pt x="2720" y="845"/>
                    <a:pt x="2586" y="986"/>
                    <a:pt x="2422" y="1091"/>
                  </a:cubicBezTo>
                  <a:cubicBezTo>
                    <a:pt x="2269" y="1187"/>
                    <a:pt x="2092" y="1265"/>
                    <a:pt x="1910" y="1292"/>
                  </a:cubicBezTo>
                  <a:cubicBezTo>
                    <a:pt x="1841" y="1302"/>
                    <a:pt x="1773" y="1308"/>
                    <a:pt x="1705" y="1308"/>
                  </a:cubicBezTo>
                  <a:cubicBezTo>
                    <a:pt x="1683" y="1308"/>
                    <a:pt x="1662" y="1308"/>
                    <a:pt x="1640" y="1306"/>
                  </a:cubicBezTo>
                  <a:cubicBezTo>
                    <a:pt x="1566" y="1300"/>
                    <a:pt x="1493" y="1293"/>
                    <a:pt x="1421" y="1280"/>
                  </a:cubicBezTo>
                  <a:cubicBezTo>
                    <a:pt x="1285" y="1259"/>
                    <a:pt x="1154" y="1226"/>
                    <a:pt x="1018" y="1201"/>
                  </a:cubicBezTo>
                  <a:lnTo>
                    <a:pt x="1018" y="1201"/>
                  </a:lnTo>
                  <a:cubicBezTo>
                    <a:pt x="1020" y="1202"/>
                    <a:pt x="1022" y="1204"/>
                    <a:pt x="1023" y="1204"/>
                  </a:cubicBezTo>
                  <a:lnTo>
                    <a:pt x="1023" y="1204"/>
                  </a:lnTo>
                  <a:cubicBezTo>
                    <a:pt x="979" y="1197"/>
                    <a:pt x="936" y="1194"/>
                    <a:pt x="892" y="1194"/>
                  </a:cubicBezTo>
                  <a:cubicBezTo>
                    <a:pt x="863" y="1194"/>
                    <a:pt x="833" y="1196"/>
                    <a:pt x="804" y="1199"/>
                  </a:cubicBezTo>
                  <a:cubicBezTo>
                    <a:pt x="761" y="1206"/>
                    <a:pt x="719" y="1219"/>
                    <a:pt x="680" y="1233"/>
                  </a:cubicBezTo>
                  <a:cubicBezTo>
                    <a:pt x="633" y="1255"/>
                    <a:pt x="590" y="1277"/>
                    <a:pt x="548" y="1306"/>
                  </a:cubicBezTo>
                  <a:cubicBezTo>
                    <a:pt x="483" y="1358"/>
                    <a:pt x="426" y="1417"/>
                    <a:pt x="373" y="1481"/>
                  </a:cubicBezTo>
                  <a:cubicBezTo>
                    <a:pt x="369" y="1487"/>
                    <a:pt x="363" y="1494"/>
                    <a:pt x="360" y="1500"/>
                  </a:cubicBezTo>
                  <a:cubicBezTo>
                    <a:pt x="363" y="1495"/>
                    <a:pt x="367" y="1492"/>
                    <a:pt x="371" y="1486"/>
                  </a:cubicBezTo>
                  <a:lnTo>
                    <a:pt x="371" y="1486"/>
                  </a:lnTo>
                  <a:cubicBezTo>
                    <a:pt x="265" y="1626"/>
                    <a:pt x="175" y="1779"/>
                    <a:pt x="103" y="1938"/>
                  </a:cubicBezTo>
                  <a:cubicBezTo>
                    <a:pt x="106" y="1933"/>
                    <a:pt x="108" y="1927"/>
                    <a:pt x="111" y="1921"/>
                  </a:cubicBezTo>
                  <a:lnTo>
                    <a:pt x="111" y="1921"/>
                  </a:lnTo>
                  <a:cubicBezTo>
                    <a:pt x="87" y="1979"/>
                    <a:pt x="65" y="2037"/>
                    <a:pt x="48" y="2098"/>
                  </a:cubicBezTo>
                  <a:cubicBezTo>
                    <a:pt x="34" y="2149"/>
                    <a:pt x="22" y="2201"/>
                    <a:pt x="12" y="2256"/>
                  </a:cubicBezTo>
                  <a:lnTo>
                    <a:pt x="12" y="2258"/>
                  </a:lnTo>
                  <a:cubicBezTo>
                    <a:pt x="12" y="2264"/>
                    <a:pt x="12" y="2269"/>
                    <a:pt x="9" y="2271"/>
                  </a:cubicBezTo>
                  <a:cubicBezTo>
                    <a:pt x="5" y="2320"/>
                    <a:pt x="1" y="2366"/>
                    <a:pt x="1" y="2415"/>
                  </a:cubicBezTo>
                  <a:cubicBezTo>
                    <a:pt x="1" y="2467"/>
                    <a:pt x="5" y="2517"/>
                    <a:pt x="8" y="2567"/>
                  </a:cubicBezTo>
                  <a:lnTo>
                    <a:pt x="8" y="2572"/>
                  </a:lnTo>
                  <a:lnTo>
                    <a:pt x="8" y="2573"/>
                  </a:lnTo>
                  <a:lnTo>
                    <a:pt x="8" y="2577"/>
                  </a:lnTo>
                  <a:cubicBezTo>
                    <a:pt x="21" y="2664"/>
                    <a:pt x="38" y="2747"/>
                    <a:pt x="64" y="2830"/>
                  </a:cubicBezTo>
                  <a:cubicBezTo>
                    <a:pt x="86" y="2903"/>
                    <a:pt x="113" y="2977"/>
                    <a:pt x="142" y="3048"/>
                  </a:cubicBezTo>
                  <a:cubicBezTo>
                    <a:pt x="251" y="3311"/>
                    <a:pt x="390" y="3557"/>
                    <a:pt x="493" y="3821"/>
                  </a:cubicBezTo>
                  <a:cubicBezTo>
                    <a:pt x="522" y="3894"/>
                    <a:pt x="547" y="3968"/>
                    <a:pt x="567" y="4044"/>
                  </a:cubicBezTo>
                  <a:cubicBezTo>
                    <a:pt x="590" y="4130"/>
                    <a:pt x="608" y="4218"/>
                    <a:pt x="620" y="4305"/>
                  </a:cubicBezTo>
                  <a:cubicBezTo>
                    <a:pt x="649" y="4496"/>
                    <a:pt x="670" y="4690"/>
                    <a:pt x="670" y="4884"/>
                  </a:cubicBezTo>
                  <a:cubicBezTo>
                    <a:pt x="673" y="5299"/>
                    <a:pt x="611" y="5716"/>
                    <a:pt x="486" y="6112"/>
                  </a:cubicBezTo>
                  <a:cubicBezTo>
                    <a:pt x="422" y="6319"/>
                    <a:pt x="343" y="6520"/>
                    <a:pt x="251" y="6715"/>
                  </a:cubicBezTo>
                  <a:cubicBezTo>
                    <a:pt x="196" y="6826"/>
                    <a:pt x="142" y="6937"/>
                    <a:pt x="80" y="7044"/>
                  </a:cubicBezTo>
                  <a:cubicBezTo>
                    <a:pt x="101" y="7037"/>
                    <a:pt x="120" y="7024"/>
                    <a:pt x="134" y="7005"/>
                  </a:cubicBezTo>
                  <a:cubicBezTo>
                    <a:pt x="482" y="6615"/>
                    <a:pt x="897" y="6273"/>
                    <a:pt x="1263" y="5974"/>
                  </a:cubicBezTo>
                  <a:cubicBezTo>
                    <a:pt x="1525" y="5759"/>
                    <a:pt x="1882" y="5466"/>
                    <a:pt x="2185" y="5160"/>
                  </a:cubicBezTo>
                  <a:cubicBezTo>
                    <a:pt x="2504" y="4840"/>
                    <a:pt x="2743" y="4525"/>
                    <a:pt x="2916" y="4197"/>
                  </a:cubicBezTo>
                  <a:cubicBezTo>
                    <a:pt x="3053" y="3939"/>
                    <a:pt x="3166" y="3650"/>
                    <a:pt x="3258" y="3313"/>
                  </a:cubicBezTo>
                  <a:cubicBezTo>
                    <a:pt x="3337" y="3017"/>
                    <a:pt x="3389" y="2695"/>
                    <a:pt x="3421" y="2330"/>
                  </a:cubicBezTo>
                  <a:cubicBezTo>
                    <a:pt x="3446" y="2024"/>
                    <a:pt x="3445" y="1694"/>
                    <a:pt x="3413" y="1346"/>
                  </a:cubicBezTo>
                  <a:cubicBezTo>
                    <a:pt x="3383" y="1022"/>
                    <a:pt x="3326" y="712"/>
                    <a:pt x="3241" y="432"/>
                  </a:cubicBezTo>
                  <a:cubicBezTo>
                    <a:pt x="3197" y="279"/>
                    <a:pt x="3143" y="136"/>
                    <a:pt x="3082" y="1"/>
                  </a:cubicBezTo>
                  <a:close/>
                </a:path>
              </a:pathLst>
            </a:custGeom>
            <a:solidFill>
              <a:srgbClr val="B3B4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99" name="Google Shape;4499;p16"/>
            <p:cNvSpPr/>
            <p:nvPr/>
          </p:nvSpPr>
          <p:spPr>
            <a:xfrm>
              <a:off x="4951825" y="-15456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3B4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00" name="Google Shape;4500;p16"/>
            <p:cNvSpPr/>
            <p:nvPr/>
          </p:nvSpPr>
          <p:spPr>
            <a:xfrm>
              <a:off x="4879775" y="-1488700"/>
              <a:ext cx="75" cy="425"/>
            </a:xfrm>
            <a:custGeom>
              <a:avLst/>
              <a:gdLst/>
              <a:ahLst/>
              <a:cxnLst/>
              <a:rect l="l" t="t" r="r" b="b"/>
              <a:pathLst>
                <a:path w="3" h="17" extrusionOk="0">
                  <a:moveTo>
                    <a:pt x="2" y="1"/>
                  </a:moveTo>
                  <a:cubicBezTo>
                    <a:pt x="2" y="6"/>
                    <a:pt x="1" y="12"/>
                    <a:pt x="1" y="16"/>
                  </a:cubicBezTo>
                  <a:lnTo>
                    <a:pt x="1" y="16"/>
                  </a:lnTo>
                  <a:cubicBezTo>
                    <a:pt x="1" y="12"/>
                    <a:pt x="2" y="8"/>
                    <a:pt x="2" y="2"/>
                  </a:cubicBezTo>
                  <a:lnTo>
                    <a:pt x="2" y="1"/>
                  </a:lnTo>
                  <a:close/>
                </a:path>
              </a:pathLst>
            </a:custGeom>
            <a:solidFill>
              <a:srgbClr val="B3B4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01" name="Google Shape;4501;p16"/>
            <p:cNvSpPr/>
            <p:nvPr/>
          </p:nvSpPr>
          <p:spPr>
            <a:xfrm>
              <a:off x="4879675" y="-1481225"/>
              <a:ext cx="100" cy="375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1" y="0"/>
                  </a:moveTo>
                  <a:cubicBezTo>
                    <a:pt x="1" y="5"/>
                    <a:pt x="4" y="10"/>
                    <a:pt x="4" y="15"/>
                  </a:cubicBezTo>
                  <a:cubicBezTo>
                    <a:pt x="4" y="10"/>
                    <a:pt x="4" y="5"/>
                    <a:pt x="1" y="0"/>
                  </a:cubicBezTo>
                  <a:close/>
                </a:path>
              </a:pathLst>
            </a:custGeom>
            <a:solidFill>
              <a:srgbClr val="B3B4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02" name="Google Shape;4502;p16"/>
            <p:cNvSpPr/>
            <p:nvPr/>
          </p:nvSpPr>
          <p:spPr>
            <a:xfrm>
              <a:off x="4879775" y="-1480800"/>
              <a:ext cx="25" cy="75"/>
            </a:xfrm>
            <a:custGeom>
              <a:avLst/>
              <a:gdLst/>
              <a:ahLst/>
              <a:cxnLst/>
              <a:rect l="l" t="t" r="r" b="b"/>
              <a:pathLst>
                <a:path w="1" h="3" extrusionOk="0">
                  <a:moveTo>
                    <a:pt x="1" y="2"/>
                  </a:move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B3B4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03" name="Google Shape;4503;p16"/>
            <p:cNvSpPr/>
            <p:nvPr/>
          </p:nvSpPr>
          <p:spPr>
            <a:xfrm>
              <a:off x="4879775" y="-1480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B3B4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04" name="Google Shape;4504;p16"/>
            <p:cNvSpPr/>
            <p:nvPr/>
          </p:nvSpPr>
          <p:spPr>
            <a:xfrm>
              <a:off x="4879775" y="-1480750"/>
              <a:ext cx="25" cy="75"/>
            </a:xfrm>
            <a:custGeom>
              <a:avLst/>
              <a:gdLst/>
              <a:ahLst/>
              <a:cxnLst/>
              <a:rect l="l" t="t" r="r" b="b"/>
              <a:pathLst>
                <a:path w="1" h="3" extrusionOk="0">
                  <a:moveTo>
                    <a:pt x="1" y="3"/>
                  </a:moveTo>
                  <a:lnTo>
                    <a:pt x="1" y="0"/>
                  </a:lnTo>
                  <a:lnTo>
                    <a:pt x="1" y="3"/>
                  </a:lnTo>
                  <a:close/>
                </a:path>
              </a:pathLst>
            </a:custGeom>
            <a:solidFill>
              <a:srgbClr val="B3B4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05" name="Google Shape;4505;p16"/>
            <p:cNvSpPr/>
            <p:nvPr/>
          </p:nvSpPr>
          <p:spPr>
            <a:xfrm>
              <a:off x="5165975" y="-1921300"/>
              <a:ext cx="43325" cy="151800"/>
            </a:xfrm>
            <a:custGeom>
              <a:avLst/>
              <a:gdLst/>
              <a:ahLst/>
              <a:cxnLst/>
              <a:rect l="l" t="t" r="r" b="b"/>
              <a:pathLst>
                <a:path w="1733" h="6072" extrusionOk="0">
                  <a:moveTo>
                    <a:pt x="38" y="4695"/>
                  </a:moveTo>
                  <a:cubicBezTo>
                    <a:pt x="36" y="4700"/>
                    <a:pt x="36" y="4700"/>
                    <a:pt x="38" y="4703"/>
                  </a:cubicBezTo>
                  <a:lnTo>
                    <a:pt x="38" y="4695"/>
                  </a:lnTo>
                  <a:close/>
                  <a:moveTo>
                    <a:pt x="37" y="4709"/>
                  </a:moveTo>
                  <a:cubicBezTo>
                    <a:pt x="36" y="4710"/>
                    <a:pt x="36" y="4711"/>
                    <a:pt x="36" y="4713"/>
                  </a:cubicBezTo>
                  <a:cubicBezTo>
                    <a:pt x="36" y="4712"/>
                    <a:pt x="37" y="4710"/>
                    <a:pt x="37" y="4709"/>
                  </a:cubicBezTo>
                  <a:close/>
                  <a:moveTo>
                    <a:pt x="189" y="1"/>
                  </a:moveTo>
                  <a:cubicBezTo>
                    <a:pt x="131" y="1"/>
                    <a:pt x="74" y="4"/>
                    <a:pt x="16" y="12"/>
                  </a:cubicBezTo>
                  <a:cubicBezTo>
                    <a:pt x="20" y="52"/>
                    <a:pt x="23" y="89"/>
                    <a:pt x="29" y="128"/>
                  </a:cubicBezTo>
                  <a:cubicBezTo>
                    <a:pt x="29" y="121"/>
                    <a:pt x="28" y="114"/>
                    <a:pt x="28" y="106"/>
                  </a:cubicBezTo>
                  <a:lnTo>
                    <a:pt x="28" y="106"/>
                  </a:lnTo>
                  <a:cubicBezTo>
                    <a:pt x="52" y="286"/>
                    <a:pt x="94" y="463"/>
                    <a:pt x="150" y="635"/>
                  </a:cubicBezTo>
                  <a:cubicBezTo>
                    <a:pt x="201" y="800"/>
                    <a:pt x="263" y="960"/>
                    <a:pt x="322" y="1123"/>
                  </a:cubicBezTo>
                  <a:cubicBezTo>
                    <a:pt x="443" y="1448"/>
                    <a:pt x="552" y="1778"/>
                    <a:pt x="575" y="2127"/>
                  </a:cubicBezTo>
                  <a:cubicBezTo>
                    <a:pt x="589" y="2324"/>
                    <a:pt x="582" y="2522"/>
                    <a:pt x="550" y="2718"/>
                  </a:cubicBezTo>
                  <a:cubicBezTo>
                    <a:pt x="532" y="2835"/>
                    <a:pt x="509" y="2950"/>
                    <a:pt x="476" y="3065"/>
                  </a:cubicBezTo>
                  <a:cubicBezTo>
                    <a:pt x="440" y="3193"/>
                    <a:pt x="397" y="3317"/>
                    <a:pt x="359" y="3443"/>
                  </a:cubicBezTo>
                  <a:cubicBezTo>
                    <a:pt x="228" y="3858"/>
                    <a:pt x="101" y="4277"/>
                    <a:pt x="37" y="4709"/>
                  </a:cubicBezTo>
                  <a:lnTo>
                    <a:pt x="37" y="4709"/>
                  </a:lnTo>
                  <a:cubicBezTo>
                    <a:pt x="37" y="4708"/>
                    <a:pt x="37" y="4707"/>
                    <a:pt x="38" y="4706"/>
                  </a:cubicBezTo>
                  <a:lnTo>
                    <a:pt x="38" y="4706"/>
                  </a:lnTo>
                  <a:cubicBezTo>
                    <a:pt x="16" y="4864"/>
                    <a:pt x="0" y="5023"/>
                    <a:pt x="0" y="5181"/>
                  </a:cubicBezTo>
                  <a:cubicBezTo>
                    <a:pt x="0" y="5332"/>
                    <a:pt x="12" y="5482"/>
                    <a:pt x="28" y="5633"/>
                  </a:cubicBezTo>
                  <a:cubicBezTo>
                    <a:pt x="28" y="5626"/>
                    <a:pt x="26" y="5619"/>
                    <a:pt x="26" y="5609"/>
                  </a:cubicBezTo>
                  <a:lnTo>
                    <a:pt x="26" y="5609"/>
                  </a:lnTo>
                  <a:cubicBezTo>
                    <a:pt x="45" y="5764"/>
                    <a:pt x="76" y="5921"/>
                    <a:pt x="114" y="6071"/>
                  </a:cubicBezTo>
                  <a:cubicBezTo>
                    <a:pt x="130" y="6033"/>
                    <a:pt x="145" y="5997"/>
                    <a:pt x="163" y="5959"/>
                  </a:cubicBezTo>
                  <a:cubicBezTo>
                    <a:pt x="244" y="5748"/>
                    <a:pt x="335" y="5537"/>
                    <a:pt x="431" y="5332"/>
                  </a:cubicBezTo>
                  <a:cubicBezTo>
                    <a:pt x="519" y="5146"/>
                    <a:pt x="612" y="4965"/>
                    <a:pt x="717" y="4789"/>
                  </a:cubicBezTo>
                  <a:lnTo>
                    <a:pt x="733" y="4751"/>
                  </a:lnTo>
                  <a:lnTo>
                    <a:pt x="753" y="4707"/>
                  </a:lnTo>
                  <a:lnTo>
                    <a:pt x="774" y="4657"/>
                  </a:lnTo>
                  <a:cubicBezTo>
                    <a:pt x="999" y="4127"/>
                    <a:pt x="1227" y="3587"/>
                    <a:pt x="1409" y="3038"/>
                  </a:cubicBezTo>
                  <a:cubicBezTo>
                    <a:pt x="1510" y="2743"/>
                    <a:pt x="1589" y="2452"/>
                    <a:pt x="1646" y="2169"/>
                  </a:cubicBezTo>
                  <a:cubicBezTo>
                    <a:pt x="1708" y="1880"/>
                    <a:pt x="1732" y="1640"/>
                    <a:pt x="1725" y="1411"/>
                  </a:cubicBezTo>
                  <a:cubicBezTo>
                    <a:pt x="1720" y="1152"/>
                    <a:pt x="1674" y="929"/>
                    <a:pt x="1582" y="730"/>
                  </a:cubicBezTo>
                  <a:cubicBezTo>
                    <a:pt x="1488" y="532"/>
                    <a:pt x="1329" y="359"/>
                    <a:pt x="1135" y="247"/>
                  </a:cubicBezTo>
                  <a:cubicBezTo>
                    <a:pt x="1019" y="178"/>
                    <a:pt x="894" y="135"/>
                    <a:pt x="779" y="99"/>
                  </a:cubicBezTo>
                  <a:lnTo>
                    <a:pt x="717" y="82"/>
                  </a:lnTo>
                  <a:cubicBezTo>
                    <a:pt x="611" y="49"/>
                    <a:pt x="494" y="27"/>
                    <a:pt x="354" y="10"/>
                  </a:cubicBezTo>
                  <a:cubicBezTo>
                    <a:pt x="299" y="4"/>
                    <a:pt x="244" y="1"/>
                    <a:pt x="189" y="1"/>
                  </a:cubicBezTo>
                  <a:close/>
                </a:path>
              </a:pathLst>
            </a:custGeom>
            <a:solidFill>
              <a:srgbClr val="B3B4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06" name="Google Shape;4506;p16"/>
            <p:cNvSpPr/>
            <p:nvPr/>
          </p:nvSpPr>
          <p:spPr>
            <a:xfrm>
              <a:off x="5199750" y="-1748075"/>
              <a:ext cx="138100" cy="72000"/>
            </a:xfrm>
            <a:custGeom>
              <a:avLst/>
              <a:gdLst/>
              <a:ahLst/>
              <a:cxnLst/>
              <a:rect l="l" t="t" r="r" b="b"/>
              <a:pathLst>
                <a:path w="5524" h="2880" extrusionOk="0">
                  <a:moveTo>
                    <a:pt x="1517" y="2868"/>
                  </a:moveTo>
                  <a:cubicBezTo>
                    <a:pt x="1516" y="2868"/>
                    <a:pt x="1514" y="2869"/>
                    <a:pt x="1513" y="2870"/>
                  </a:cubicBezTo>
                  <a:lnTo>
                    <a:pt x="1528" y="2870"/>
                  </a:lnTo>
                  <a:cubicBezTo>
                    <a:pt x="1524" y="2870"/>
                    <a:pt x="1520" y="2868"/>
                    <a:pt x="1517" y="2868"/>
                  </a:cubicBezTo>
                  <a:close/>
                  <a:moveTo>
                    <a:pt x="4339" y="1"/>
                  </a:moveTo>
                  <a:cubicBezTo>
                    <a:pt x="4029" y="1"/>
                    <a:pt x="3729" y="99"/>
                    <a:pt x="3487" y="195"/>
                  </a:cubicBezTo>
                  <a:cubicBezTo>
                    <a:pt x="3007" y="386"/>
                    <a:pt x="2576" y="652"/>
                    <a:pt x="2180" y="912"/>
                  </a:cubicBezTo>
                  <a:cubicBezTo>
                    <a:pt x="1746" y="1193"/>
                    <a:pt x="1332" y="1501"/>
                    <a:pt x="982" y="1764"/>
                  </a:cubicBezTo>
                  <a:lnTo>
                    <a:pt x="779" y="1916"/>
                  </a:lnTo>
                  <a:lnTo>
                    <a:pt x="489" y="2133"/>
                  </a:lnTo>
                  <a:cubicBezTo>
                    <a:pt x="410" y="2193"/>
                    <a:pt x="331" y="2252"/>
                    <a:pt x="251" y="2307"/>
                  </a:cubicBezTo>
                  <a:lnTo>
                    <a:pt x="180" y="2278"/>
                  </a:lnTo>
                  <a:cubicBezTo>
                    <a:pt x="178" y="2276"/>
                    <a:pt x="173" y="2276"/>
                    <a:pt x="170" y="2275"/>
                  </a:cubicBezTo>
                  <a:cubicBezTo>
                    <a:pt x="127" y="2311"/>
                    <a:pt x="84" y="2345"/>
                    <a:pt x="41" y="2381"/>
                  </a:cubicBezTo>
                  <a:cubicBezTo>
                    <a:pt x="28" y="2391"/>
                    <a:pt x="14" y="2403"/>
                    <a:pt x="1" y="2411"/>
                  </a:cubicBezTo>
                  <a:cubicBezTo>
                    <a:pt x="226" y="2469"/>
                    <a:pt x="443" y="2548"/>
                    <a:pt x="660" y="2624"/>
                  </a:cubicBezTo>
                  <a:cubicBezTo>
                    <a:pt x="940" y="2723"/>
                    <a:pt x="1222" y="2819"/>
                    <a:pt x="1516" y="2865"/>
                  </a:cubicBezTo>
                  <a:lnTo>
                    <a:pt x="1519" y="2865"/>
                  </a:lnTo>
                  <a:cubicBezTo>
                    <a:pt x="1526" y="2865"/>
                    <a:pt x="1531" y="2867"/>
                    <a:pt x="1538" y="2867"/>
                  </a:cubicBezTo>
                  <a:cubicBezTo>
                    <a:pt x="1537" y="2867"/>
                    <a:pt x="1536" y="2866"/>
                    <a:pt x="1535" y="2866"/>
                  </a:cubicBezTo>
                  <a:lnTo>
                    <a:pt x="1535" y="2866"/>
                  </a:lnTo>
                  <a:cubicBezTo>
                    <a:pt x="1596" y="2875"/>
                    <a:pt x="1657" y="2880"/>
                    <a:pt x="1716" y="2880"/>
                  </a:cubicBezTo>
                  <a:cubicBezTo>
                    <a:pt x="1781" y="2880"/>
                    <a:pt x="1842" y="2878"/>
                    <a:pt x="1906" y="2872"/>
                  </a:cubicBezTo>
                  <a:lnTo>
                    <a:pt x="1906" y="2872"/>
                  </a:lnTo>
                  <a:cubicBezTo>
                    <a:pt x="1902" y="2873"/>
                    <a:pt x="1899" y="2874"/>
                    <a:pt x="1895" y="2875"/>
                  </a:cubicBezTo>
                  <a:cubicBezTo>
                    <a:pt x="1944" y="2867"/>
                    <a:pt x="1994" y="2859"/>
                    <a:pt x="2043" y="2849"/>
                  </a:cubicBezTo>
                  <a:cubicBezTo>
                    <a:pt x="2091" y="2835"/>
                    <a:pt x="2137" y="2822"/>
                    <a:pt x="2184" y="2805"/>
                  </a:cubicBezTo>
                  <a:lnTo>
                    <a:pt x="2184" y="2805"/>
                  </a:lnTo>
                  <a:cubicBezTo>
                    <a:pt x="2183" y="2806"/>
                    <a:pt x="2181" y="2806"/>
                    <a:pt x="2180" y="2808"/>
                  </a:cubicBezTo>
                  <a:cubicBezTo>
                    <a:pt x="2203" y="2798"/>
                    <a:pt x="2224" y="2786"/>
                    <a:pt x="2247" y="2773"/>
                  </a:cubicBezTo>
                  <a:cubicBezTo>
                    <a:pt x="2274" y="2762"/>
                    <a:pt x="2297" y="2745"/>
                    <a:pt x="2319" y="2730"/>
                  </a:cubicBezTo>
                  <a:lnTo>
                    <a:pt x="2319" y="2730"/>
                  </a:lnTo>
                  <a:cubicBezTo>
                    <a:pt x="2319" y="2730"/>
                    <a:pt x="2319" y="2730"/>
                    <a:pt x="2319" y="2730"/>
                  </a:cubicBezTo>
                  <a:cubicBezTo>
                    <a:pt x="2362" y="2699"/>
                    <a:pt x="2404" y="2666"/>
                    <a:pt x="2438" y="2625"/>
                  </a:cubicBezTo>
                  <a:cubicBezTo>
                    <a:pt x="2468" y="2592"/>
                    <a:pt x="2497" y="2558"/>
                    <a:pt x="2524" y="2528"/>
                  </a:cubicBezTo>
                  <a:cubicBezTo>
                    <a:pt x="2592" y="2439"/>
                    <a:pt x="2654" y="2347"/>
                    <a:pt x="2720" y="2253"/>
                  </a:cubicBezTo>
                  <a:cubicBezTo>
                    <a:pt x="2773" y="2176"/>
                    <a:pt x="2829" y="2097"/>
                    <a:pt x="2895" y="2025"/>
                  </a:cubicBezTo>
                  <a:cubicBezTo>
                    <a:pt x="2970" y="1946"/>
                    <a:pt x="3052" y="1871"/>
                    <a:pt x="3149" y="1818"/>
                  </a:cubicBezTo>
                  <a:cubicBezTo>
                    <a:pt x="3237" y="1772"/>
                    <a:pt x="3324" y="1729"/>
                    <a:pt x="3418" y="1692"/>
                  </a:cubicBezTo>
                  <a:cubicBezTo>
                    <a:pt x="3613" y="1613"/>
                    <a:pt x="3819" y="1557"/>
                    <a:pt x="4027" y="1534"/>
                  </a:cubicBezTo>
                  <a:cubicBezTo>
                    <a:pt x="4108" y="1526"/>
                    <a:pt x="4189" y="1521"/>
                    <a:pt x="4271" y="1521"/>
                  </a:cubicBezTo>
                  <a:cubicBezTo>
                    <a:pt x="4388" y="1521"/>
                    <a:pt x="4506" y="1530"/>
                    <a:pt x="4623" y="1552"/>
                  </a:cubicBezTo>
                  <a:cubicBezTo>
                    <a:pt x="4679" y="1564"/>
                    <a:pt x="4736" y="1577"/>
                    <a:pt x="4789" y="1593"/>
                  </a:cubicBezTo>
                  <a:cubicBezTo>
                    <a:pt x="4920" y="1629"/>
                    <a:pt x="5047" y="1679"/>
                    <a:pt x="5167" y="1742"/>
                  </a:cubicBezTo>
                  <a:cubicBezTo>
                    <a:pt x="5292" y="1811"/>
                    <a:pt x="5413" y="1896"/>
                    <a:pt x="5519" y="1993"/>
                  </a:cubicBezTo>
                  <a:cubicBezTo>
                    <a:pt x="5523" y="1889"/>
                    <a:pt x="5523" y="1787"/>
                    <a:pt x="5523" y="1689"/>
                  </a:cubicBezTo>
                  <a:cubicBezTo>
                    <a:pt x="5522" y="1354"/>
                    <a:pt x="5488" y="1086"/>
                    <a:pt x="5413" y="846"/>
                  </a:cubicBezTo>
                  <a:cubicBezTo>
                    <a:pt x="5344" y="616"/>
                    <a:pt x="5248" y="436"/>
                    <a:pt x="5117" y="300"/>
                  </a:cubicBezTo>
                  <a:cubicBezTo>
                    <a:pt x="4996" y="172"/>
                    <a:pt x="4845" y="79"/>
                    <a:pt x="4679" y="33"/>
                  </a:cubicBezTo>
                  <a:lnTo>
                    <a:pt x="4662" y="40"/>
                  </a:lnTo>
                  <a:cubicBezTo>
                    <a:pt x="4554" y="12"/>
                    <a:pt x="4446" y="1"/>
                    <a:pt x="4339" y="1"/>
                  </a:cubicBezTo>
                  <a:close/>
                </a:path>
              </a:pathLst>
            </a:custGeom>
            <a:solidFill>
              <a:srgbClr val="B3B4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07" name="Google Shape;4507;p16"/>
            <p:cNvSpPr/>
            <p:nvPr/>
          </p:nvSpPr>
          <p:spPr>
            <a:xfrm>
              <a:off x="5257525" y="-16797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B3B4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08" name="Google Shape;4508;p16"/>
            <p:cNvSpPr/>
            <p:nvPr/>
          </p:nvSpPr>
          <p:spPr>
            <a:xfrm>
              <a:off x="4920325" y="-1365800"/>
              <a:ext cx="52200" cy="155550"/>
            </a:xfrm>
            <a:custGeom>
              <a:avLst/>
              <a:gdLst/>
              <a:ahLst/>
              <a:cxnLst/>
              <a:rect l="l" t="t" r="r" b="b"/>
              <a:pathLst>
                <a:path w="2088" h="6222" extrusionOk="0">
                  <a:moveTo>
                    <a:pt x="743" y="4421"/>
                  </a:moveTo>
                  <a:lnTo>
                    <a:pt x="743" y="4421"/>
                  </a:lnTo>
                  <a:cubicBezTo>
                    <a:pt x="743" y="4421"/>
                    <a:pt x="744" y="4421"/>
                    <a:pt x="744" y="4421"/>
                  </a:cubicBezTo>
                  <a:lnTo>
                    <a:pt x="744" y="4421"/>
                  </a:lnTo>
                  <a:cubicBezTo>
                    <a:pt x="744" y="4421"/>
                    <a:pt x="743" y="4421"/>
                    <a:pt x="743" y="4421"/>
                  </a:cubicBezTo>
                  <a:close/>
                  <a:moveTo>
                    <a:pt x="744" y="4421"/>
                  </a:moveTo>
                  <a:cubicBezTo>
                    <a:pt x="745" y="4423"/>
                    <a:pt x="745" y="4425"/>
                    <a:pt x="747" y="4426"/>
                  </a:cubicBezTo>
                  <a:lnTo>
                    <a:pt x="747" y="4426"/>
                  </a:lnTo>
                  <a:cubicBezTo>
                    <a:pt x="746" y="4424"/>
                    <a:pt x="745" y="4423"/>
                    <a:pt x="744" y="4421"/>
                  </a:cubicBezTo>
                  <a:close/>
                  <a:moveTo>
                    <a:pt x="1886" y="5373"/>
                  </a:moveTo>
                  <a:lnTo>
                    <a:pt x="1886" y="5373"/>
                  </a:lnTo>
                  <a:cubicBezTo>
                    <a:pt x="1886" y="5373"/>
                    <a:pt x="1886" y="5374"/>
                    <a:pt x="1886" y="5374"/>
                  </a:cubicBezTo>
                  <a:cubicBezTo>
                    <a:pt x="1886" y="5374"/>
                    <a:pt x="1886" y="5373"/>
                    <a:pt x="1886" y="5373"/>
                  </a:cubicBezTo>
                  <a:close/>
                  <a:moveTo>
                    <a:pt x="1852" y="5986"/>
                  </a:moveTo>
                  <a:cubicBezTo>
                    <a:pt x="1852" y="5986"/>
                    <a:pt x="1853" y="5987"/>
                    <a:pt x="1853" y="5988"/>
                  </a:cubicBezTo>
                  <a:lnTo>
                    <a:pt x="1853" y="5986"/>
                  </a:lnTo>
                  <a:cubicBezTo>
                    <a:pt x="1853" y="5986"/>
                    <a:pt x="1852" y="5986"/>
                    <a:pt x="1852" y="5986"/>
                  </a:cubicBezTo>
                  <a:close/>
                  <a:moveTo>
                    <a:pt x="1279" y="0"/>
                  </a:moveTo>
                  <a:cubicBezTo>
                    <a:pt x="1103" y="0"/>
                    <a:pt x="937" y="32"/>
                    <a:pt x="791" y="94"/>
                  </a:cubicBezTo>
                  <a:cubicBezTo>
                    <a:pt x="625" y="162"/>
                    <a:pt x="475" y="285"/>
                    <a:pt x="348" y="461"/>
                  </a:cubicBezTo>
                  <a:cubicBezTo>
                    <a:pt x="288" y="540"/>
                    <a:pt x="248" y="629"/>
                    <a:pt x="212" y="713"/>
                  </a:cubicBezTo>
                  <a:cubicBezTo>
                    <a:pt x="174" y="801"/>
                    <a:pt x="146" y="899"/>
                    <a:pt x="118" y="1017"/>
                  </a:cubicBezTo>
                  <a:cubicBezTo>
                    <a:pt x="1" y="1542"/>
                    <a:pt x="72" y="2110"/>
                    <a:pt x="147" y="2546"/>
                  </a:cubicBezTo>
                  <a:cubicBezTo>
                    <a:pt x="220" y="2993"/>
                    <a:pt x="348" y="3463"/>
                    <a:pt x="532" y="3968"/>
                  </a:cubicBezTo>
                  <a:cubicBezTo>
                    <a:pt x="600" y="4123"/>
                    <a:pt x="671" y="4274"/>
                    <a:pt x="747" y="4426"/>
                  </a:cubicBezTo>
                  <a:cubicBezTo>
                    <a:pt x="747" y="4426"/>
                    <a:pt x="747" y="4426"/>
                    <a:pt x="747" y="4426"/>
                  </a:cubicBezTo>
                  <a:lnTo>
                    <a:pt x="747" y="4426"/>
                  </a:lnTo>
                  <a:cubicBezTo>
                    <a:pt x="749" y="4429"/>
                    <a:pt x="750" y="4432"/>
                    <a:pt x="752" y="4435"/>
                  </a:cubicBezTo>
                  <a:lnTo>
                    <a:pt x="747" y="4425"/>
                  </a:lnTo>
                  <a:lnTo>
                    <a:pt x="747" y="4425"/>
                  </a:lnTo>
                  <a:cubicBezTo>
                    <a:pt x="750" y="4428"/>
                    <a:pt x="752" y="4433"/>
                    <a:pt x="755" y="4436"/>
                  </a:cubicBezTo>
                  <a:lnTo>
                    <a:pt x="752" y="4436"/>
                  </a:lnTo>
                  <a:cubicBezTo>
                    <a:pt x="865" y="4658"/>
                    <a:pt x="986" y="4874"/>
                    <a:pt x="1114" y="5088"/>
                  </a:cubicBezTo>
                  <a:lnTo>
                    <a:pt x="1130" y="5110"/>
                  </a:lnTo>
                  <a:cubicBezTo>
                    <a:pt x="1354" y="5415"/>
                    <a:pt x="1598" y="5703"/>
                    <a:pt x="1851" y="5985"/>
                  </a:cubicBezTo>
                  <a:lnTo>
                    <a:pt x="1851" y="5985"/>
                  </a:lnTo>
                  <a:cubicBezTo>
                    <a:pt x="1850" y="5985"/>
                    <a:pt x="1850" y="5985"/>
                    <a:pt x="1849" y="5985"/>
                  </a:cubicBezTo>
                  <a:cubicBezTo>
                    <a:pt x="1850" y="5985"/>
                    <a:pt x="1850" y="5986"/>
                    <a:pt x="1852" y="5986"/>
                  </a:cubicBezTo>
                  <a:lnTo>
                    <a:pt x="1852" y="5986"/>
                  </a:lnTo>
                  <a:cubicBezTo>
                    <a:pt x="1852" y="5986"/>
                    <a:pt x="1851" y="5985"/>
                    <a:pt x="1851" y="5985"/>
                  </a:cubicBezTo>
                  <a:lnTo>
                    <a:pt x="1851" y="5985"/>
                  </a:lnTo>
                  <a:cubicBezTo>
                    <a:pt x="1852" y="5985"/>
                    <a:pt x="1852" y="5986"/>
                    <a:pt x="1853" y="5986"/>
                  </a:cubicBezTo>
                  <a:cubicBezTo>
                    <a:pt x="1925" y="6065"/>
                    <a:pt x="1997" y="6144"/>
                    <a:pt x="2069" y="6222"/>
                  </a:cubicBezTo>
                  <a:cubicBezTo>
                    <a:pt x="2070" y="6217"/>
                    <a:pt x="2073" y="6213"/>
                    <a:pt x="2076" y="6209"/>
                  </a:cubicBezTo>
                  <a:cubicBezTo>
                    <a:pt x="2080" y="6200"/>
                    <a:pt x="2085" y="6191"/>
                    <a:pt x="2088" y="6180"/>
                  </a:cubicBezTo>
                  <a:cubicBezTo>
                    <a:pt x="2088" y="6173"/>
                    <a:pt x="2086" y="6166"/>
                    <a:pt x="2086" y="6158"/>
                  </a:cubicBezTo>
                  <a:lnTo>
                    <a:pt x="2086" y="6163"/>
                  </a:lnTo>
                  <a:cubicBezTo>
                    <a:pt x="2065" y="6013"/>
                    <a:pt x="2037" y="5864"/>
                    <a:pt x="1998" y="5720"/>
                  </a:cubicBezTo>
                  <a:cubicBezTo>
                    <a:pt x="1964" y="5606"/>
                    <a:pt x="1928" y="5493"/>
                    <a:pt x="1886" y="5384"/>
                  </a:cubicBezTo>
                  <a:lnTo>
                    <a:pt x="1886" y="5384"/>
                  </a:lnTo>
                  <a:cubicBezTo>
                    <a:pt x="1887" y="5387"/>
                    <a:pt x="1889" y="5389"/>
                    <a:pt x="1891" y="5391"/>
                  </a:cubicBezTo>
                  <a:cubicBezTo>
                    <a:pt x="1889" y="5389"/>
                    <a:pt x="1886" y="5384"/>
                    <a:pt x="1886" y="5381"/>
                  </a:cubicBezTo>
                  <a:lnTo>
                    <a:pt x="1886" y="5383"/>
                  </a:lnTo>
                  <a:cubicBezTo>
                    <a:pt x="1885" y="5381"/>
                    <a:pt x="1886" y="5380"/>
                    <a:pt x="1886" y="5380"/>
                  </a:cubicBezTo>
                  <a:cubicBezTo>
                    <a:pt x="1885" y="5377"/>
                    <a:pt x="1885" y="5376"/>
                    <a:pt x="1885" y="5373"/>
                  </a:cubicBezTo>
                  <a:lnTo>
                    <a:pt x="1885" y="5373"/>
                  </a:lnTo>
                  <a:cubicBezTo>
                    <a:pt x="1885" y="5373"/>
                    <a:pt x="1885" y="5373"/>
                    <a:pt x="1886" y="5373"/>
                  </a:cubicBezTo>
                  <a:lnTo>
                    <a:pt x="1886" y="5373"/>
                  </a:lnTo>
                  <a:cubicBezTo>
                    <a:pt x="1885" y="5371"/>
                    <a:pt x="1885" y="5370"/>
                    <a:pt x="1884" y="5368"/>
                  </a:cubicBezTo>
                  <a:lnTo>
                    <a:pt x="1884" y="5370"/>
                  </a:lnTo>
                  <a:cubicBezTo>
                    <a:pt x="1836" y="5259"/>
                    <a:pt x="1784" y="5149"/>
                    <a:pt x="1727" y="5040"/>
                  </a:cubicBezTo>
                  <a:cubicBezTo>
                    <a:pt x="1553" y="4718"/>
                    <a:pt x="1341" y="4419"/>
                    <a:pt x="1157" y="4103"/>
                  </a:cubicBezTo>
                  <a:cubicBezTo>
                    <a:pt x="1096" y="4001"/>
                    <a:pt x="1038" y="3896"/>
                    <a:pt x="982" y="3791"/>
                  </a:cubicBezTo>
                  <a:cubicBezTo>
                    <a:pt x="956" y="3738"/>
                    <a:pt x="928" y="3687"/>
                    <a:pt x="905" y="3632"/>
                  </a:cubicBezTo>
                  <a:cubicBezTo>
                    <a:pt x="862" y="3531"/>
                    <a:pt x="824" y="3431"/>
                    <a:pt x="793" y="3328"/>
                  </a:cubicBezTo>
                  <a:cubicBezTo>
                    <a:pt x="720" y="3078"/>
                    <a:pt x="673" y="2818"/>
                    <a:pt x="648" y="2559"/>
                  </a:cubicBezTo>
                  <a:cubicBezTo>
                    <a:pt x="621" y="2275"/>
                    <a:pt x="615" y="1989"/>
                    <a:pt x="644" y="1706"/>
                  </a:cubicBezTo>
                  <a:cubicBezTo>
                    <a:pt x="670" y="1440"/>
                    <a:pt x="716" y="1173"/>
                    <a:pt x="808" y="919"/>
                  </a:cubicBezTo>
                  <a:cubicBezTo>
                    <a:pt x="852" y="800"/>
                    <a:pt x="903" y="682"/>
                    <a:pt x="970" y="574"/>
                  </a:cubicBezTo>
                  <a:cubicBezTo>
                    <a:pt x="1025" y="481"/>
                    <a:pt x="1089" y="390"/>
                    <a:pt x="1165" y="313"/>
                  </a:cubicBezTo>
                  <a:cubicBezTo>
                    <a:pt x="1286" y="186"/>
                    <a:pt x="1434" y="86"/>
                    <a:pt x="1602" y="27"/>
                  </a:cubicBezTo>
                  <a:cubicBezTo>
                    <a:pt x="1555" y="25"/>
                    <a:pt x="1509" y="18"/>
                    <a:pt x="1460" y="11"/>
                  </a:cubicBezTo>
                  <a:cubicBezTo>
                    <a:pt x="1399" y="4"/>
                    <a:pt x="1338" y="0"/>
                    <a:pt x="1279" y="0"/>
                  </a:cubicBezTo>
                  <a:close/>
                </a:path>
              </a:pathLst>
            </a:custGeom>
            <a:solidFill>
              <a:srgbClr val="B3B4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09" name="Google Shape;4509;p16"/>
            <p:cNvSpPr/>
            <p:nvPr/>
          </p:nvSpPr>
          <p:spPr>
            <a:xfrm>
              <a:off x="4967375" y="-1231375"/>
              <a:ext cx="50" cy="125"/>
            </a:xfrm>
            <a:custGeom>
              <a:avLst/>
              <a:gdLst/>
              <a:ahLst/>
              <a:cxnLst/>
              <a:rect l="l" t="t" r="r" b="b"/>
              <a:pathLst>
                <a:path w="2" h="5" extrusionOk="0">
                  <a:moveTo>
                    <a:pt x="0" y="0"/>
                  </a:moveTo>
                  <a:lnTo>
                    <a:pt x="0" y="0"/>
                  </a:lnTo>
                  <a:cubicBezTo>
                    <a:pt x="2" y="3"/>
                    <a:pt x="2" y="4"/>
                    <a:pt x="2" y="4"/>
                  </a:cubicBezTo>
                  <a:cubicBezTo>
                    <a:pt x="2" y="3"/>
                    <a:pt x="2" y="0"/>
                    <a:pt x="0" y="0"/>
                  </a:cubicBezTo>
                  <a:close/>
                </a:path>
              </a:pathLst>
            </a:custGeom>
            <a:solidFill>
              <a:srgbClr val="B3B4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10" name="Google Shape;4510;p16"/>
            <p:cNvSpPr/>
            <p:nvPr/>
          </p:nvSpPr>
          <p:spPr>
            <a:xfrm>
              <a:off x="4967400" y="-1231275"/>
              <a:ext cx="50" cy="50"/>
            </a:xfrm>
            <a:custGeom>
              <a:avLst/>
              <a:gdLst/>
              <a:ahLst/>
              <a:cxnLst/>
              <a:rect l="l" t="t" r="r" b="b"/>
              <a:pathLst>
                <a:path w="2" h="2" extrusionOk="0">
                  <a:moveTo>
                    <a:pt x="1" y="0"/>
                  </a:moveTo>
                  <a:cubicBezTo>
                    <a:pt x="1" y="0"/>
                    <a:pt x="2" y="2"/>
                    <a:pt x="1" y="0"/>
                  </a:cubicBezTo>
                  <a:cubicBezTo>
                    <a:pt x="1" y="2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3B4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11" name="Google Shape;4511;p16"/>
            <p:cNvSpPr/>
            <p:nvPr/>
          </p:nvSpPr>
          <p:spPr>
            <a:xfrm>
              <a:off x="5002225" y="-696075"/>
              <a:ext cx="47800" cy="83025"/>
            </a:xfrm>
            <a:custGeom>
              <a:avLst/>
              <a:gdLst/>
              <a:ahLst/>
              <a:cxnLst/>
              <a:rect l="l" t="t" r="r" b="b"/>
              <a:pathLst>
                <a:path w="1912" h="3321" extrusionOk="0">
                  <a:moveTo>
                    <a:pt x="1911" y="0"/>
                  </a:moveTo>
                  <a:lnTo>
                    <a:pt x="1911" y="0"/>
                  </a:lnTo>
                  <a:cubicBezTo>
                    <a:pt x="1829" y="131"/>
                    <a:pt x="1752" y="268"/>
                    <a:pt x="1687" y="413"/>
                  </a:cubicBezTo>
                  <a:lnTo>
                    <a:pt x="1697" y="391"/>
                  </a:lnTo>
                  <a:lnTo>
                    <a:pt x="1697" y="391"/>
                  </a:lnTo>
                  <a:cubicBezTo>
                    <a:pt x="1607" y="604"/>
                    <a:pt x="1546" y="825"/>
                    <a:pt x="1515" y="1055"/>
                  </a:cubicBezTo>
                  <a:cubicBezTo>
                    <a:pt x="1515" y="1045"/>
                    <a:pt x="1516" y="1037"/>
                    <a:pt x="1516" y="1029"/>
                  </a:cubicBezTo>
                  <a:lnTo>
                    <a:pt x="1516" y="1029"/>
                  </a:lnTo>
                  <a:cubicBezTo>
                    <a:pt x="1499" y="1172"/>
                    <a:pt x="1487" y="1316"/>
                    <a:pt x="1486" y="1458"/>
                  </a:cubicBezTo>
                  <a:cubicBezTo>
                    <a:pt x="1484" y="1589"/>
                    <a:pt x="1484" y="1718"/>
                    <a:pt x="1480" y="1847"/>
                  </a:cubicBezTo>
                  <a:cubicBezTo>
                    <a:pt x="1474" y="2072"/>
                    <a:pt x="1460" y="2303"/>
                    <a:pt x="1360" y="2507"/>
                  </a:cubicBezTo>
                  <a:cubicBezTo>
                    <a:pt x="1250" y="2731"/>
                    <a:pt x="1048" y="2890"/>
                    <a:pt x="819" y="2988"/>
                  </a:cubicBezTo>
                  <a:cubicBezTo>
                    <a:pt x="558" y="3098"/>
                    <a:pt x="281" y="3162"/>
                    <a:pt x="1" y="3205"/>
                  </a:cubicBezTo>
                  <a:lnTo>
                    <a:pt x="2" y="3205"/>
                  </a:lnTo>
                  <a:cubicBezTo>
                    <a:pt x="73" y="3246"/>
                    <a:pt x="139" y="3275"/>
                    <a:pt x="209" y="3295"/>
                  </a:cubicBezTo>
                  <a:cubicBezTo>
                    <a:pt x="246" y="3305"/>
                    <a:pt x="285" y="3312"/>
                    <a:pt x="324" y="3317"/>
                  </a:cubicBezTo>
                  <a:cubicBezTo>
                    <a:pt x="347" y="3320"/>
                    <a:pt x="371" y="3321"/>
                    <a:pt x="396" y="3321"/>
                  </a:cubicBezTo>
                  <a:cubicBezTo>
                    <a:pt x="462" y="3321"/>
                    <a:pt x="531" y="3311"/>
                    <a:pt x="595" y="3291"/>
                  </a:cubicBezTo>
                  <a:cubicBezTo>
                    <a:pt x="692" y="3261"/>
                    <a:pt x="788" y="3211"/>
                    <a:pt x="883" y="3140"/>
                  </a:cubicBezTo>
                  <a:cubicBezTo>
                    <a:pt x="970" y="3073"/>
                    <a:pt x="1044" y="2986"/>
                    <a:pt x="1105" y="2912"/>
                  </a:cubicBezTo>
                  <a:cubicBezTo>
                    <a:pt x="1187" y="2816"/>
                    <a:pt x="1252" y="2706"/>
                    <a:pt x="1312" y="2606"/>
                  </a:cubicBezTo>
                  <a:cubicBezTo>
                    <a:pt x="1417" y="2423"/>
                    <a:pt x="1507" y="2234"/>
                    <a:pt x="1585" y="2047"/>
                  </a:cubicBezTo>
                  <a:cubicBezTo>
                    <a:pt x="1647" y="1787"/>
                    <a:pt x="1694" y="1526"/>
                    <a:pt x="1739" y="1263"/>
                  </a:cubicBezTo>
                  <a:cubicBezTo>
                    <a:pt x="1762" y="1115"/>
                    <a:pt x="1789" y="966"/>
                    <a:pt x="1809" y="819"/>
                  </a:cubicBezTo>
                  <a:cubicBezTo>
                    <a:pt x="1823" y="693"/>
                    <a:pt x="1841" y="568"/>
                    <a:pt x="1854" y="441"/>
                  </a:cubicBezTo>
                  <a:cubicBezTo>
                    <a:pt x="1861" y="380"/>
                    <a:pt x="1867" y="316"/>
                    <a:pt x="1874" y="255"/>
                  </a:cubicBezTo>
                  <a:cubicBezTo>
                    <a:pt x="1881" y="194"/>
                    <a:pt x="1887" y="130"/>
                    <a:pt x="1898" y="68"/>
                  </a:cubicBezTo>
                  <a:cubicBezTo>
                    <a:pt x="1902" y="45"/>
                    <a:pt x="1908" y="23"/>
                    <a:pt x="1911" y="0"/>
                  </a:cubicBezTo>
                  <a:close/>
                </a:path>
              </a:pathLst>
            </a:custGeom>
            <a:solidFill>
              <a:srgbClr val="B3B4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12" name="Google Shape;4512;p16"/>
            <p:cNvSpPr/>
            <p:nvPr/>
          </p:nvSpPr>
          <p:spPr>
            <a:xfrm>
              <a:off x="5176050" y="-766200"/>
              <a:ext cx="173175" cy="145200"/>
            </a:xfrm>
            <a:custGeom>
              <a:avLst/>
              <a:gdLst/>
              <a:ahLst/>
              <a:cxnLst/>
              <a:rect l="l" t="t" r="r" b="b"/>
              <a:pathLst>
                <a:path w="6927" h="5808" extrusionOk="0">
                  <a:moveTo>
                    <a:pt x="6137" y="3416"/>
                  </a:moveTo>
                  <a:cubicBezTo>
                    <a:pt x="6142" y="3419"/>
                    <a:pt x="6148" y="3422"/>
                    <a:pt x="6154" y="3425"/>
                  </a:cubicBezTo>
                  <a:lnTo>
                    <a:pt x="6154" y="3425"/>
                  </a:lnTo>
                  <a:cubicBezTo>
                    <a:pt x="6148" y="3422"/>
                    <a:pt x="6143" y="3418"/>
                    <a:pt x="6137" y="3416"/>
                  </a:cubicBezTo>
                  <a:close/>
                  <a:moveTo>
                    <a:pt x="6154" y="3425"/>
                  </a:moveTo>
                  <a:cubicBezTo>
                    <a:pt x="6154" y="3425"/>
                    <a:pt x="6154" y="3425"/>
                    <a:pt x="6154" y="3425"/>
                  </a:cubicBezTo>
                  <a:lnTo>
                    <a:pt x="6154" y="3425"/>
                  </a:lnTo>
                  <a:cubicBezTo>
                    <a:pt x="6155" y="3426"/>
                    <a:pt x="6156" y="3426"/>
                    <a:pt x="6157" y="3426"/>
                  </a:cubicBezTo>
                  <a:lnTo>
                    <a:pt x="6157" y="3426"/>
                  </a:lnTo>
                  <a:cubicBezTo>
                    <a:pt x="6156" y="3426"/>
                    <a:pt x="6155" y="3425"/>
                    <a:pt x="6154" y="3425"/>
                  </a:cubicBezTo>
                  <a:close/>
                  <a:moveTo>
                    <a:pt x="6157" y="3426"/>
                  </a:moveTo>
                  <a:cubicBezTo>
                    <a:pt x="6158" y="3427"/>
                    <a:pt x="6159" y="3427"/>
                    <a:pt x="6160" y="3427"/>
                  </a:cubicBezTo>
                  <a:cubicBezTo>
                    <a:pt x="6159" y="3427"/>
                    <a:pt x="6158" y="3427"/>
                    <a:pt x="6157" y="3426"/>
                  </a:cubicBezTo>
                  <a:close/>
                  <a:moveTo>
                    <a:pt x="213" y="0"/>
                  </a:moveTo>
                  <a:cubicBezTo>
                    <a:pt x="169" y="5"/>
                    <a:pt x="120" y="7"/>
                    <a:pt x="68" y="15"/>
                  </a:cubicBezTo>
                  <a:cubicBezTo>
                    <a:pt x="43" y="19"/>
                    <a:pt x="21" y="26"/>
                    <a:pt x="1" y="36"/>
                  </a:cubicBezTo>
                  <a:cubicBezTo>
                    <a:pt x="11" y="94"/>
                    <a:pt x="18" y="151"/>
                    <a:pt x="21" y="209"/>
                  </a:cubicBezTo>
                  <a:cubicBezTo>
                    <a:pt x="28" y="322"/>
                    <a:pt x="28" y="434"/>
                    <a:pt x="28" y="545"/>
                  </a:cubicBezTo>
                  <a:cubicBezTo>
                    <a:pt x="166" y="1080"/>
                    <a:pt x="377" y="1823"/>
                    <a:pt x="669" y="2543"/>
                  </a:cubicBezTo>
                  <a:cubicBezTo>
                    <a:pt x="1003" y="3368"/>
                    <a:pt x="1401" y="4025"/>
                    <a:pt x="1882" y="4545"/>
                  </a:cubicBezTo>
                  <a:cubicBezTo>
                    <a:pt x="2144" y="4829"/>
                    <a:pt x="2443" y="5076"/>
                    <a:pt x="2779" y="5282"/>
                  </a:cubicBezTo>
                  <a:cubicBezTo>
                    <a:pt x="3082" y="5470"/>
                    <a:pt x="3405" y="5610"/>
                    <a:pt x="3738" y="5705"/>
                  </a:cubicBezTo>
                  <a:cubicBezTo>
                    <a:pt x="3790" y="5720"/>
                    <a:pt x="3839" y="5734"/>
                    <a:pt x="3890" y="5744"/>
                  </a:cubicBezTo>
                  <a:cubicBezTo>
                    <a:pt x="4082" y="5786"/>
                    <a:pt x="4279" y="5807"/>
                    <a:pt x="4481" y="5807"/>
                  </a:cubicBezTo>
                  <a:cubicBezTo>
                    <a:pt x="4666" y="5807"/>
                    <a:pt x="4856" y="5789"/>
                    <a:pt x="5048" y="5753"/>
                  </a:cubicBezTo>
                  <a:cubicBezTo>
                    <a:pt x="5212" y="5724"/>
                    <a:pt x="5391" y="5674"/>
                    <a:pt x="5591" y="5598"/>
                  </a:cubicBezTo>
                  <a:cubicBezTo>
                    <a:pt x="5758" y="5534"/>
                    <a:pt x="5928" y="5447"/>
                    <a:pt x="6131" y="5315"/>
                  </a:cubicBezTo>
                  <a:cubicBezTo>
                    <a:pt x="6453" y="5103"/>
                    <a:pt x="6727" y="4805"/>
                    <a:pt x="6902" y="4474"/>
                  </a:cubicBezTo>
                  <a:cubicBezTo>
                    <a:pt x="6912" y="4460"/>
                    <a:pt x="6920" y="4444"/>
                    <a:pt x="6927" y="4430"/>
                  </a:cubicBezTo>
                  <a:cubicBezTo>
                    <a:pt x="6927" y="4395"/>
                    <a:pt x="6922" y="4362"/>
                    <a:pt x="6920" y="4326"/>
                  </a:cubicBezTo>
                  <a:cubicBezTo>
                    <a:pt x="6905" y="4242"/>
                    <a:pt x="6884" y="4161"/>
                    <a:pt x="6852" y="4079"/>
                  </a:cubicBezTo>
                  <a:cubicBezTo>
                    <a:pt x="6819" y="4000"/>
                    <a:pt x="6777" y="3927"/>
                    <a:pt x="6729" y="3860"/>
                  </a:cubicBezTo>
                  <a:cubicBezTo>
                    <a:pt x="6661" y="3771"/>
                    <a:pt x="6583" y="3694"/>
                    <a:pt x="6497" y="3624"/>
                  </a:cubicBezTo>
                  <a:cubicBezTo>
                    <a:pt x="6392" y="3547"/>
                    <a:pt x="6282" y="3483"/>
                    <a:pt x="6165" y="3430"/>
                  </a:cubicBezTo>
                  <a:cubicBezTo>
                    <a:pt x="6161" y="3429"/>
                    <a:pt x="6158" y="3427"/>
                    <a:pt x="6154" y="3425"/>
                  </a:cubicBezTo>
                  <a:lnTo>
                    <a:pt x="6154" y="3425"/>
                  </a:lnTo>
                  <a:cubicBezTo>
                    <a:pt x="5997" y="3360"/>
                    <a:pt x="5830" y="3315"/>
                    <a:pt x="5660" y="3288"/>
                  </a:cubicBezTo>
                  <a:cubicBezTo>
                    <a:pt x="5606" y="3282"/>
                    <a:pt x="5552" y="3280"/>
                    <a:pt x="5497" y="3280"/>
                  </a:cubicBezTo>
                  <a:cubicBezTo>
                    <a:pt x="5439" y="3280"/>
                    <a:pt x="5381" y="3283"/>
                    <a:pt x="5322" y="3289"/>
                  </a:cubicBezTo>
                  <a:cubicBezTo>
                    <a:pt x="5192" y="3310"/>
                    <a:pt x="5067" y="3345"/>
                    <a:pt x="4945" y="3391"/>
                  </a:cubicBezTo>
                  <a:cubicBezTo>
                    <a:pt x="4795" y="3455"/>
                    <a:pt x="4652" y="3531"/>
                    <a:pt x="4509" y="3610"/>
                  </a:cubicBezTo>
                  <a:cubicBezTo>
                    <a:pt x="4367" y="3689"/>
                    <a:pt x="4228" y="3769"/>
                    <a:pt x="4080" y="3837"/>
                  </a:cubicBezTo>
                  <a:cubicBezTo>
                    <a:pt x="3939" y="3904"/>
                    <a:pt x="3791" y="3964"/>
                    <a:pt x="3638" y="3998"/>
                  </a:cubicBezTo>
                  <a:cubicBezTo>
                    <a:pt x="3517" y="4023"/>
                    <a:pt x="3395" y="4042"/>
                    <a:pt x="3271" y="4042"/>
                  </a:cubicBezTo>
                  <a:cubicBezTo>
                    <a:pt x="3268" y="4042"/>
                    <a:pt x="3264" y="4042"/>
                    <a:pt x="3260" y="4042"/>
                  </a:cubicBezTo>
                  <a:cubicBezTo>
                    <a:pt x="3050" y="4042"/>
                    <a:pt x="2841" y="4003"/>
                    <a:pt x="2651" y="3913"/>
                  </a:cubicBezTo>
                  <a:cubicBezTo>
                    <a:pt x="2474" y="3829"/>
                    <a:pt x="2313" y="3710"/>
                    <a:pt x="2177" y="3568"/>
                  </a:cubicBezTo>
                  <a:cubicBezTo>
                    <a:pt x="1857" y="3236"/>
                    <a:pt x="1638" y="2817"/>
                    <a:pt x="1457" y="2397"/>
                  </a:cubicBezTo>
                  <a:cubicBezTo>
                    <a:pt x="1269" y="1961"/>
                    <a:pt x="1113" y="1513"/>
                    <a:pt x="933" y="1072"/>
                  </a:cubicBezTo>
                  <a:lnTo>
                    <a:pt x="933" y="1072"/>
                  </a:lnTo>
                  <a:cubicBezTo>
                    <a:pt x="934" y="1079"/>
                    <a:pt x="939" y="1086"/>
                    <a:pt x="940" y="1093"/>
                  </a:cubicBezTo>
                  <a:cubicBezTo>
                    <a:pt x="824" y="810"/>
                    <a:pt x="700" y="519"/>
                    <a:pt x="517" y="267"/>
                  </a:cubicBezTo>
                  <a:cubicBezTo>
                    <a:pt x="459" y="194"/>
                    <a:pt x="399" y="127"/>
                    <a:pt x="324" y="66"/>
                  </a:cubicBezTo>
                  <a:cubicBezTo>
                    <a:pt x="288" y="43"/>
                    <a:pt x="252" y="20"/>
                    <a:pt x="213" y="0"/>
                  </a:cubicBezTo>
                  <a:close/>
                </a:path>
              </a:pathLst>
            </a:custGeom>
            <a:solidFill>
              <a:srgbClr val="B3B4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13" name="Google Shape;4513;p16"/>
            <p:cNvSpPr/>
            <p:nvPr/>
          </p:nvSpPr>
          <p:spPr>
            <a:xfrm>
              <a:off x="5184150" y="-764450"/>
              <a:ext cx="200" cy="175"/>
            </a:xfrm>
            <a:custGeom>
              <a:avLst/>
              <a:gdLst/>
              <a:ahLst/>
              <a:cxnLst/>
              <a:rect l="l" t="t" r="r" b="b"/>
              <a:pathLst>
                <a:path w="8" h="7" extrusionOk="0">
                  <a:moveTo>
                    <a:pt x="0" y="1"/>
                  </a:moveTo>
                  <a:cubicBezTo>
                    <a:pt x="3" y="2"/>
                    <a:pt x="6" y="5"/>
                    <a:pt x="7" y="6"/>
                  </a:cubicBezTo>
                  <a:cubicBezTo>
                    <a:pt x="6" y="5"/>
                    <a:pt x="4" y="1"/>
                    <a:pt x="0" y="1"/>
                  </a:cubicBezTo>
                  <a:close/>
                </a:path>
              </a:pathLst>
            </a:custGeom>
            <a:solidFill>
              <a:srgbClr val="B3B4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14" name="Google Shape;4514;p16"/>
            <p:cNvSpPr/>
            <p:nvPr/>
          </p:nvSpPr>
          <p:spPr>
            <a:xfrm>
              <a:off x="5299300" y="-681350"/>
              <a:ext cx="300" cy="125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2" y="0"/>
                  </a:moveTo>
                  <a:cubicBezTo>
                    <a:pt x="8" y="1"/>
                    <a:pt x="6" y="2"/>
                    <a:pt x="4" y="3"/>
                  </a:cubicBezTo>
                  <a:lnTo>
                    <a:pt x="4" y="3"/>
                  </a:lnTo>
                  <a:cubicBezTo>
                    <a:pt x="7" y="2"/>
                    <a:pt x="10" y="1"/>
                    <a:pt x="12" y="0"/>
                  </a:cubicBezTo>
                  <a:close/>
                  <a:moveTo>
                    <a:pt x="4" y="3"/>
                  </a:moveTo>
                  <a:cubicBezTo>
                    <a:pt x="2" y="4"/>
                    <a:pt x="1" y="4"/>
                    <a:pt x="0" y="5"/>
                  </a:cubicBezTo>
                  <a:cubicBezTo>
                    <a:pt x="2" y="4"/>
                    <a:pt x="3" y="4"/>
                    <a:pt x="4" y="3"/>
                  </a:cubicBezTo>
                  <a:close/>
                </a:path>
              </a:pathLst>
            </a:custGeom>
            <a:solidFill>
              <a:srgbClr val="B3B4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15" name="Google Shape;4515;p16"/>
            <p:cNvSpPr/>
            <p:nvPr/>
          </p:nvSpPr>
          <p:spPr>
            <a:xfrm>
              <a:off x="5219225" y="-1290750"/>
              <a:ext cx="222175" cy="121150"/>
            </a:xfrm>
            <a:custGeom>
              <a:avLst/>
              <a:gdLst/>
              <a:ahLst/>
              <a:cxnLst/>
              <a:rect l="l" t="t" r="r" b="b"/>
              <a:pathLst>
                <a:path w="8887" h="4846" extrusionOk="0">
                  <a:moveTo>
                    <a:pt x="5095" y="4637"/>
                  </a:moveTo>
                  <a:lnTo>
                    <a:pt x="5095" y="4637"/>
                  </a:lnTo>
                  <a:cubicBezTo>
                    <a:pt x="5088" y="4640"/>
                    <a:pt x="5081" y="4643"/>
                    <a:pt x="5074" y="4645"/>
                  </a:cubicBezTo>
                  <a:lnTo>
                    <a:pt x="5074" y="4645"/>
                  </a:lnTo>
                  <a:cubicBezTo>
                    <a:pt x="5082" y="4643"/>
                    <a:pt x="5088" y="4641"/>
                    <a:pt x="5095" y="4637"/>
                  </a:cubicBezTo>
                  <a:close/>
                  <a:moveTo>
                    <a:pt x="3341" y="4801"/>
                  </a:moveTo>
                  <a:cubicBezTo>
                    <a:pt x="3342" y="4801"/>
                    <a:pt x="3342" y="4801"/>
                    <a:pt x="3343" y="4801"/>
                  </a:cubicBezTo>
                  <a:cubicBezTo>
                    <a:pt x="3342" y="4801"/>
                    <a:pt x="3342" y="4801"/>
                    <a:pt x="3341" y="4801"/>
                  </a:cubicBezTo>
                  <a:close/>
                  <a:moveTo>
                    <a:pt x="6049" y="0"/>
                  </a:moveTo>
                  <a:cubicBezTo>
                    <a:pt x="5419" y="0"/>
                    <a:pt x="4803" y="154"/>
                    <a:pt x="4263" y="446"/>
                  </a:cubicBezTo>
                  <a:cubicBezTo>
                    <a:pt x="3419" y="906"/>
                    <a:pt x="2851" y="1681"/>
                    <a:pt x="2301" y="2431"/>
                  </a:cubicBezTo>
                  <a:cubicBezTo>
                    <a:pt x="2034" y="2796"/>
                    <a:pt x="1770" y="3156"/>
                    <a:pt x="1487" y="3474"/>
                  </a:cubicBezTo>
                  <a:cubicBezTo>
                    <a:pt x="1204" y="3780"/>
                    <a:pt x="935" y="4015"/>
                    <a:pt x="662" y="4192"/>
                  </a:cubicBezTo>
                  <a:cubicBezTo>
                    <a:pt x="536" y="4271"/>
                    <a:pt x="411" y="4339"/>
                    <a:pt x="276" y="4399"/>
                  </a:cubicBezTo>
                  <a:cubicBezTo>
                    <a:pt x="257" y="4394"/>
                    <a:pt x="235" y="4390"/>
                    <a:pt x="211" y="4390"/>
                  </a:cubicBezTo>
                  <a:cubicBezTo>
                    <a:pt x="186" y="4390"/>
                    <a:pt x="157" y="4394"/>
                    <a:pt x="127" y="4407"/>
                  </a:cubicBezTo>
                  <a:cubicBezTo>
                    <a:pt x="79" y="4429"/>
                    <a:pt x="38" y="4475"/>
                    <a:pt x="18" y="4528"/>
                  </a:cubicBezTo>
                  <a:cubicBezTo>
                    <a:pt x="0" y="4578"/>
                    <a:pt x="2" y="4636"/>
                    <a:pt x="26" y="4688"/>
                  </a:cubicBezTo>
                  <a:cubicBezTo>
                    <a:pt x="43" y="4722"/>
                    <a:pt x="75" y="4765"/>
                    <a:pt x="120" y="4787"/>
                  </a:cubicBezTo>
                  <a:cubicBezTo>
                    <a:pt x="246" y="4729"/>
                    <a:pt x="375" y="4677"/>
                    <a:pt x="507" y="4640"/>
                  </a:cubicBezTo>
                  <a:cubicBezTo>
                    <a:pt x="648" y="4598"/>
                    <a:pt x="787" y="4568"/>
                    <a:pt x="931" y="4550"/>
                  </a:cubicBezTo>
                  <a:cubicBezTo>
                    <a:pt x="1073" y="4530"/>
                    <a:pt x="1217" y="4521"/>
                    <a:pt x="1360" y="4521"/>
                  </a:cubicBezTo>
                  <a:cubicBezTo>
                    <a:pt x="1486" y="4521"/>
                    <a:pt x="1611" y="4528"/>
                    <a:pt x="1735" y="4540"/>
                  </a:cubicBezTo>
                  <a:cubicBezTo>
                    <a:pt x="2278" y="4591"/>
                    <a:pt x="2804" y="4723"/>
                    <a:pt x="3341" y="4801"/>
                  </a:cubicBezTo>
                  <a:lnTo>
                    <a:pt x="3341" y="4801"/>
                  </a:lnTo>
                  <a:cubicBezTo>
                    <a:pt x="3340" y="4801"/>
                    <a:pt x="3338" y="4800"/>
                    <a:pt x="3337" y="4800"/>
                  </a:cubicBezTo>
                  <a:lnTo>
                    <a:pt x="3337" y="4800"/>
                  </a:lnTo>
                  <a:cubicBezTo>
                    <a:pt x="3510" y="4823"/>
                    <a:pt x="3686" y="4841"/>
                    <a:pt x="3861" y="4844"/>
                  </a:cubicBezTo>
                  <a:cubicBezTo>
                    <a:pt x="3894" y="4845"/>
                    <a:pt x="3927" y="4845"/>
                    <a:pt x="3960" y="4845"/>
                  </a:cubicBezTo>
                  <a:cubicBezTo>
                    <a:pt x="4106" y="4845"/>
                    <a:pt x="4251" y="4837"/>
                    <a:pt x="4395" y="4820"/>
                  </a:cubicBezTo>
                  <a:cubicBezTo>
                    <a:pt x="4385" y="4820"/>
                    <a:pt x="4377" y="4821"/>
                    <a:pt x="4368" y="4821"/>
                  </a:cubicBezTo>
                  <a:cubicBezTo>
                    <a:pt x="4611" y="4788"/>
                    <a:pt x="4849" y="4733"/>
                    <a:pt x="5074" y="4645"/>
                  </a:cubicBezTo>
                  <a:lnTo>
                    <a:pt x="5074" y="4645"/>
                  </a:lnTo>
                  <a:cubicBezTo>
                    <a:pt x="5072" y="4646"/>
                    <a:pt x="5070" y="4647"/>
                    <a:pt x="5068" y="4647"/>
                  </a:cubicBezTo>
                  <a:cubicBezTo>
                    <a:pt x="5151" y="4613"/>
                    <a:pt x="5230" y="4573"/>
                    <a:pt x="5302" y="4521"/>
                  </a:cubicBezTo>
                  <a:cubicBezTo>
                    <a:pt x="5330" y="4498"/>
                    <a:pt x="5358" y="4472"/>
                    <a:pt x="5381" y="4446"/>
                  </a:cubicBezTo>
                  <a:cubicBezTo>
                    <a:pt x="5398" y="4420"/>
                    <a:pt x="5412" y="4397"/>
                    <a:pt x="5425" y="4370"/>
                  </a:cubicBezTo>
                  <a:cubicBezTo>
                    <a:pt x="5437" y="4343"/>
                    <a:pt x="5444" y="4317"/>
                    <a:pt x="5448" y="4288"/>
                  </a:cubicBezTo>
                  <a:cubicBezTo>
                    <a:pt x="5455" y="4226"/>
                    <a:pt x="5453" y="4168"/>
                    <a:pt x="5445" y="4109"/>
                  </a:cubicBezTo>
                  <a:cubicBezTo>
                    <a:pt x="5430" y="3994"/>
                    <a:pt x="5404" y="3879"/>
                    <a:pt x="5388" y="3764"/>
                  </a:cubicBezTo>
                  <a:cubicBezTo>
                    <a:pt x="5368" y="3632"/>
                    <a:pt x="5362" y="3500"/>
                    <a:pt x="5386" y="3369"/>
                  </a:cubicBezTo>
                  <a:cubicBezTo>
                    <a:pt x="5411" y="3221"/>
                    <a:pt x="5470" y="3076"/>
                    <a:pt x="5560" y="2957"/>
                  </a:cubicBezTo>
                  <a:cubicBezTo>
                    <a:pt x="5618" y="2881"/>
                    <a:pt x="5678" y="2806"/>
                    <a:pt x="5750" y="2741"/>
                  </a:cubicBezTo>
                  <a:cubicBezTo>
                    <a:pt x="5826" y="2675"/>
                    <a:pt x="5905" y="2608"/>
                    <a:pt x="5994" y="2562"/>
                  </a:cubicBezTo>
                  <a:cubicBezTo>
                    <a:pt x="6069" y="2524"/>
                    <a:pt x="6148" y="2487"/>
                    <a:pt x="6230" y="2476"/>
                  </a:cubicBezTo>
                  <a:cubicBezTo>
                    <a:pt x="6274" y="2471"/>
                    <a:pt x="6320" y="2461"/>
                    <a:pt x="6365" y="2461"/>
                  </a:cubicBezTo>
                  <a:cubicBezTo>
                    <a:pt x="6399" y="2464"/>
                    <a:pt x="6435" y="2467"/>
                    <a:pt x="6468" y="2473"/>
                  </a:cubicBezTo>
                  <a:cubicBezTo>
                    <a:pt x="6619" y="2496"/>
                    <a:pt x="6762" y="2568"/>
                    <a:pt x="6884" y="2659"/>
                  </a:cubicBezTo>
                  <a:cubicBezTo>
                    <a:pt x="7021" y="2761"/>
                    <a:pt x="7146" y="2876"/>
                    <a:pt x="7264" y="2997"/>
                  </a:cubicBezTo>
                  <a:cubicBezTo>
                    <a:pt x="7369" y="3099"/>
                    <a:pt x="7472" y="3205"/>
                    <a:pt x="7585" y="3297"/>
                  </a:cubicBezTo>
                  <a:cubicBezTo>
                    <a:pt x="7641" y="3337"/>
                    <a:pt x="7696" y="3373"/>
                    <a:pt x="7758" y="3405"/>
                  </a:cubicBezTo>
                  <a:cubicBezTo>
                    <a:pt x="7785" y="3415"/>
                    <a:pt x="7811" y="3422"/>
                    <a:pt x="7840" y="3429"/>
                  </a:cubicBezTo>
                  <a:cubicBezTo>
                    <a:pt x="7866" y="3432"/>
                    <a:pt x="7892" y="3433"/>
                    <a:pt x="7917" y="3433"/>
                  </a:cubicBezTo>
                  <a:cubicBezTo>
                    <a:pt x="7974" y="3433"/>
                    <a:pt x="8030" y="3428"/>
                    <a:pt x="8087" y="3422"/>
                  </a:cubicBezTo>
                  <a:cubicBezTo>
                    <a:pt x="8190" y="3406"/>
                    <a:pt x="8289" y="3385"/>
                    <a:pt x="8385" y="3349"/>
                  </a:cubicBezTo>
                  <a:cubicBezTo>
                    <a:pt x="8446" y="3322"/>
                    <a:pt x="8499" y="3291"/>
                    <a:pt x="8553" y="3256"/>
                  </a:cubicBezTo>
                  <a:cubicBezTo>
                    <a:pt x="8605" y="3214"/>
                    <a:pt x="8650" y="3169"/>
                    <a:pt x="8693" y="3119"/>
                  </a:cubicBezTo>
                  <a:cubicBezTo>
                    <a:pt x="8734" y="3062"/>
                    <a:pt x="8770" y="3000"/>
                    <a:pt x="8799" y="2938"/>
                  </a:cubicBezTo>
                  <a:cubicBezTo>
                    <a:pt x="8835" y="2845"/>
                    <a:pt x="8858" y="2749"/>
                    <a:pt x="8872" y="2648"/>
                  </a:cubicBezTo>
                  <a:cubicBezTo>
                    <a:pt x="8887" y="2510"/>
                    <a:pt x="8884" y="2374"/>
                    <a:pt x="8869" y="2237"/>
                  </a:cubicBezTo>
                  <a:cubicBezTo>
                    <a:pt x="8836" y="2019"/>
                    <a:pt x="8779" y="1806"/>
                    <a:pt x="8697" y="1600"/>
                  </a:cubicBezTo>
                  <a:cubicBezTo>
                    <a:pt x="8615" y="1410"/>
                    <a:pt x="8515" y="1230"/>
                    <a:pt x="8395" y="1064"/>
                  </a:cubicBezTo>
                  <a:cubicBezTo>
                    <a:pt x="8298" y="936"/>
                    <a:pt x="8189" y="820"/>
                    <a:pt x="8065" y="719"/>
                  </a:cubicBezTo>
                  <a:cubicBezTo>
                    <a:pt x="8041" y="700"/>
                    <a:pt x="8018" y="685"/>
                    <a:pt x="7995" y="669"/>
                  </a:cubicBezTo>
                  <a:cubicBezTo>
                    <a:pt x="7960" y="647"/>
                    <a:pt x="7933" y="616"/>
                    <a:pt x="7924" y="575"/>
                  </a:cubicBezTo>
                  <a:cubicBezTo>
                    <a:pt x="7917" y="547"/>
                    <a:pt x="7917" y="515"/>
                    <a:pt x="7926" y="489"/>
                  </a:cubicBezTo>
                  <a:cubicBezTo>
                    <a:pt x="7909" y="478"/>
                    <a:pt x="7888" y="468"/>
                    <a:pt x="7871" y="456"/>
                  </a:cubicBezTo>
                  <a:cubicBezTo>
                    <a:pt x="7634" y="324"/>
                    <a:pt x="7380" y="218"/>
                    <a:pt x="7114" y="145"/>
                  </a:cubicBezTo>
                  <a:cubicBezTo>
                    <a:pt x="6798" y="53"/>
                    <a:pt x="6459" y="5"/>
                    <a:pt x="6109" y="1"/>
                  </a:cubicBezTo>
                  <a:cubicBezTo>
                    <a:pt x="6089" y="1"/>
                    <a:pt x="6069" y="0"/>
                    <a:pt x="6049" y="0"/>
                  </a:cubicBezTo>
                  <a:close/>
                </a:path>
              </a:pathLst>
            </a:custGeom>
            <a:solidFill>
              <a:srgbClr val="B3B4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16" name="Google Shape;4516;p16"/>
            <p:cNvSpPr/>
            <p:nvPr/>
          </p:nvSpPr>
          <p:spPr>
            <a:xfrm>
              <a:off x="5623925" y="-1479175"/>
              <a:ext cx="111350" cy="55650"/>
            </a:xfrm>
            <a:custGeom>
              <a:avLst/>
              <a:gdLst/>
              <a:ahLst/>
              <a:cxnLst/>
              <a:rect l="l" t="t" r="r" b="b"/>
              <a:pathLst>
                <a:path w="4454" h="2226" extrusionOk="0">
                  <a:moveTo>
                    <a:pt x="3898" y="0"/>
                  </a:moveTo>
                  <a:cubicBezTo>
                    <a:pt x="3711" y="0"/>
                    <a:pt x="3506" y="25"/>
                    <a:pt x="3257" y="76"/>
                  </a:cubicBezTo>
                  <a:cubicBezTo>
                    <a:pt x="3026" y="128"/>
                    <a:pt x="2797" y="193"/>
                    <a:pt x="2520" y="289"/>
                  </a:cubicBezTo>
                  <a:cubicBezTo>
                    <a:pt x="2076" y="440"/>
                    <a:pt x="1615" y="638"/>
                    <a:pt x="1022" y="932"/>
                  </a:cubicBezTo>
                  <a:cubicBezTo>
                    <a:pt x="705" y="1090"/>
                    <a:pt x="392" y="1254"/>
                    <a:pt x="81" y="1422"/>
                  </a:cubicBezTo>
                  <a:lnTo>
                    <a:pt x="1" y="1465"/>
                  </a:lnTo>
                  <a:cubicBezTo>
                    <a:pt x="75" y="1457"/>
                    <a:pt x="152" y="1450"/>
                    <a:pt x="228" y="1450"/>
                  </a:cubicBezTo>
                  <a:cubicBezTo>
                    <a:pt x="241" y="1450"/>
                    <a:pt x="255" y="1450"/>
                    <a:pt x="268" y="1451"/>
                  </a:cubicBezTo>
                  <a:cubicBezTo>
                    <a:pt x="367" y="1455"/>
                    <a:pt x="469" y="1464"/>
                    <a:pt x="567" y="1485"/>
                  </a:cubicBezTo>
                  <a:cubicBezTo>
                    <a:pt x="986" y="1573"/>
                    <a:pt x="1358" y="1801"/>
                    <a:pt x="1747" y="1969"/>
                  </a:cubicBezTo>
                  <a:lnTo>
                    <a:pt x="1720" y="1959"/>
                  </a:lnTo>
                  <a:lnTo>
                    <a:pt x="1720" y="1959"/>
                  </a:lnTo>
                  <a:cubicBezTo>
                    <a:pt x="1857" y="2017"/>
                    <a:pt x="1997" y="2070"/>
                    <a:pt x="2139" y="2113"/>
                  </a:cubicBezTo>
                  <a:cubicBezTo>
                    <a:pt x="2280" y="2155"/>
                    <a:pt x="2427" y="2185"/>
                    <a:pt x="2575" y="2209"/>
                  </a:cubicBezTo>
                  <a:cubicBezTo>
                    <a:pt x="2646" y="2218"/>
                    <a:pt x="2716" y="2225"/>
                    <a:pt x="2788" y="2225"/>
                  </a:cubicBezTo>
                  <a:cubicBezTo>
                    <a:pt x="2795" y="2225"/>
                    <a:pt x="2802" y="2225"/>
                    <a:pt x="2809" y="2225"/>
                  </a:cubicBezTo>
                  <a:cubicBezTo>
                    <a:pt x="2881" y="2225"/>
                    <a:pt x="2952" y="2221"/>
                    <a:pt x="3024" y="2212"/>
                  </a:cubicBezTo>
                  <a:lnTo>
                    <a:pt x="3020" y="2212"/>
                  </a:lnTo>
                  <a:cubicBezTo>
                    <a:pt x="3168" y="2189"/>
                    <a:pt x="3313" y="2153"/>
                    <a:pt x="3451" y="2097"/>
                  </a:cubicBezTo>
                  <a:cubicBezTo>
                    <a:pt x="3579" y="2044"/>
                    <a:pt x="3698" y="1975"/>
                    <a:pt x="3813" y="1895"/>
                  </a:cubicBezTo>
                  <a:cubicBezTo>
                    <a:pt x="3814" y="1895"/>
                    <a:pt x="3814" y="1893"/>
                    <a:pt x="3816" y="1893"/>
                  </a:cubicBezTo>
                  <a:cubicBezTo>
                    <a:pt x="3936" y="1801"/>
                    <a:pt x="4044" y="1699"/>
                    <a:pt x="4140" y="1582"/>
                  </a:cubicBezTo>
                  <a:cubicBezTo>
                    <a:pt x="4231" y="1467"/>
                    <a:pt x="4305" y="1343"/>
                    <a:pt x="4366" y="1208"/>
                  </a:cubicBezTo>
                  <a:cubicBezTo>
                    <a:pt x="4403" y="1115"/>
                    <a:pt x="4428" y="1020"/>
                    <a:pt x="4445" y="918"/>
                  </a:cubicBezTo>
                  <a:cubicBezTo>
                    <a:pt x="4453" y="833"/>
                    <a:pt x="4453" y="753"/>
                    <a:pt x="4445" y="667"/>
                  </a:cubicBezTo>
                  <a:cubicBezTo>
                    <a:pt x="4432" y="595"/>
                    <a:pt x="4413" y="524"/>
                    <a:pt x="4387" y="454"/>
                  </a:cubicBezTo>
                  <a:cubicBezTo>
                    <a:pt x="4360" y="397"/>
                    <a:pt x="4330" y="342"/>
                    <a:pt x="4291" y="286"/>
                  </a:cubicBezTo>
                  <a:cubicBezTo>
                    <a:pt x="4234" y="210"/>
                    <a:pt x="4168" y="142"/>
                    <a:pt x="4094" y="81"/>
                  </a:cubicBezTo>
                  <a:cubicBezTo>
                    <a:pt x="4093" y="81"/>
                    <a:pt x="4093" y="79"/>
                    <a:pt x="4090" y="79"/>
                  </a:cubicBezTo>
                  <a:lnTo>
                    <a:pt x="4093" y="81"/>
                  </a:lnTo>
                  <a:cubicBezTo>
                    <a:pt x="4090" y="79"/>
                    <a:pt x="4089" y="79"/>
                    <a:pt x="4089" y="78"/>
                  </a:cubicBezTo>
                  <a:cubicBezTo>
                    <a:pt x="4051" y="51"/>
                    <a:pt x="4014" y="23"/>
                    <a:pt x="3974" y="0"/>
                  </a:cubicBezTo>
                  <a:lnTo>
                    <a:pt x="3929" y="0"/>
                  </a:lnTo>
                  <a:cubicBezTo>
                    <a:pt x="3919" y="0"/>
                    <a:pt x="3909" y="0"/>
                    <a:pt x="3898" y="0"/>
                  </a:cubicBezTo>
                  <a:close/>
                </a:path>
              </a:pathLst>
            </a:custGeom>
            <a:solidFill>
              <a:srgbClr val="B3B4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17" name="Google Shape;4517;p16"/>
            <p:cNvSpPr/>
            <p:nvPr/>
          </p:nvSpPr>
          <p:spPr>
            <a:xfrm>
              <a:off x="5725950" y="-1477375"/>
              <a:ext cx="200" cy="200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0"/>
                  </a:moveTo>
                  <a:lnTo>
                    <a:pt x="0" y="0"/>
                  </a:lnTo>
                  <a:cubicBezTo>
                    <a:pt x="2" y="4"/>
                    <a:pt x="4" y="5"/>
                    <a:pt x="5" y="6"/>
                  </a:cubicBezTo>
                  <a:lnTo>
                    <a:pt x="5" y="6"/>
                  </a:lnTo>
                  <a:cubicBezTo>
                    <a:pt x="4" y="5"/>
                    <a:pt x="1" y="3"/>
                    <a:pt x="0" y="0"/>
                  </a:cubicBezTo>
                  <a:close/>
                  <a:moveTo>
                    <a:pt x="5" y="6"/>
                  </a:moveTo>
                  <a:cubicBezTo>
                    <a:pt x="6" y="6"/>
                    <a:pt x="7" y="7"/>
                    <a:pt x="8" y="7"/>
                  </a:cubicBezTo>
                  <a:lnTo>
                    <a:pt x="6" y="6"/>
                  </a:lnTo>
                  <a:cubicBezTo>
                    <a:pt x="6" y="6"/>
                    <a:pt x="6" y="6"/>
                    <a:pt x="5" y="6"/>
                  </a:cubicBezTo>
                  <a:close/>
                </a:path>
              </a:pathLst>
            </a:custGeom>
            <a:solidFill>
              <a:srgbClr val="B3B4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18" name="Google Shape;4518;p16"/>
            <p:cNvSpPr/>
            <p:nvPr/>
          </p:nvSpPr>
          <p:spPr>
            <a:xfrm>
              <a:off x="5718950" y="-1431825"/>
              <a:ext cx="300" cy="250"/>
            </a:xfrm>
            <a:custGeom>
              <a:avLst/>
              <a:gdLst/>
              <a:ahLst/>
              <a:cxnLst/>
              <a:rect l="l" t="t" r="r" b="b"/>
              <a:pathLst>
                <a:path w="12" h="10" extrusionOk="0">
                  <a:moveTo>
                    <a:pt x="12" y="1"/>
                  </a:moveTo>
                  <a:cubicBezTo>
                    <a:pt x="7" y="2"/>
                    <a:pt x="5" y="6"/>
                    <a:pt x="0" y="9"/>
                  </a:cubicBezTo>
                  <a:cubicBezTo>
                    <a:pt x="5" y="8"/>
                    <a:pt x="7" y="4"/>
                    <a:pt x="12" y="1"/>
                  </a:cubicBezTo>
                  <a:close/>
                </a:path>
              </a:pathLst>
            </a:custGeom>
            <a:solidFill>
              <a:srgbClr val="B3B4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19" name="Google Shape;4519;p16"/>
            <p:cNvSpPr/>
            <p:nvPr/>
          </p:nvSpPr>
          <p:spPr>
            <a:xfrm>
              <a:off x="5535825" y="-1639925"/>
              <a:ext cx="91150" cy="121700"/>
            </a:xfrm>
            <a:custGeom>
              <a:avLst/>
              <a:gdLst/>
              <a:ahLst/>
              <a:cxnLst/>
              <a:rect l="l" t="t" r="r" b="b"/>
              <a:pathLst>
                <a:path w="3646" h="4868" extrusionOk="0">
                  <a:moveTo>
                    <a:pt x="2354" y="1"/>
                  </a:moveTo>
                  <a:cubicBezTo>
                    <a:pt x="2181" y="1"/>
                    <a:pt x="1987" y="25"/>
                    <a:pt x="1761" y="76"/>
                  </a:cubicBezTo>
                  <a:cubicBezTo>
                    <a:pt x="1541" y="126"/>
                    <a:pt x="1306" y="205"/>
                    <a:pt x="1056" y="312"/>
                  </a:cubicBezTo>
                  <a:cubicBezTo>
                    <a:pt x="1049" y="313"/>
                    <a:pt x="1043" y="317"/>
                    <a:pt x="1036" y="319"/>
                  </a:cubicBezTo>
                  <a:cubicBezTo>
                    <a:pt x="1036" y="322"/>
                    <a:pt x="1036" y="325"/>
                    <a:pt x="1034" y="327"/>
                  </a:cubicBezTo>
                  <a:cubicBezTo>
                    <a:pt x="1030" y="381"/>
                    <a:pt x="1029" y="429"/>
                    <a:pt x="1033" y="480"/>
                  </a:cubicBezTo>
                  <a:lnTo>
                    <a:pt x="1033" y="483"/>
                  </a:lnTo>
                  <a:cubicBezTo>
                    <a:pt x="1034" y="483"/>
                    <a:pt x="1034" y="484"/>
                    <a:pt x="1034" y="484"/>
                  </a:cubicBezTo>
                  <a:cubicBezTo>
                    <a:pt x="1034" y="485"/>
                    <a:pt x="1036" y="485"/>
                    <a:pt x="1034" y="487"/>
                  </a:cubicBezTo>
                  <a:cubicBezTo>
                    <a:pt x="1034" y="487"/>
                    <a:pt x="1034" y="490"/>
                    <a:pt x="1036" y="490"/>
                  </a:cubicBezTo>
                  <a:lnTo>
                    <a:pt x="1036" y="498"/>
                  </a:lnTo>
                  <a:lnTo>
                    <a:pt x="1036" y="504"/>
                  </a:lnTo>
                  <a:cubicBezTo>
                    <a:pt x="1057" y="633"/>
                    <a:pt x="1100" y="757"/>
                    <a:pt x="1151" y="879"/>
                  </a:cubicBezTo>
                  <a:cubicBezTo>
                    <a:pt x="1148" y="872"/>
                    <a:pt x="1143" y="860"/>
                    <a:pt x="1141" y="853"/>
                  </a:cubicBezTo>
                  <a:lnTo>
                    <a:pt x="1141" y="853"/>
                  </a:lnTo>
                  <a:cubicBezTo>
                    <a:pt x="1235" y="1081"/>
                    <a:pt x="1353" y="1297"/>
                    <a:pt x="1454" y="1521"/>
                  </a:cubicBezTo>
                  <a:cubicBezTo>
                    <a:pt x="1503" y="1629"/>
                    <a:pt x="1550" y="1735"/>
                    <a:pt x="1583" y="1847"/>
                  </a:cubicBezTo>
                  <a:cubicBezTo>
                    <a:pt x="1615" y="1945"/>
                    <a:pt x="1639" y="2050"/>
                    <a:pt x="1643" y="2156"/>
                  </a:cubicBezTo>
                  <a:cubicBezTo>
                    <a:pt x="1645" y="2203"/>
                    <a:pt x="1643" y="2252"/>
                    <a:pt x="1636" y="2302"/>
                  </a:cubicBezTo>
                  <a:cubicBezTo>
                    <a:pt x="1630" y="2350"/>
                    <a:pt x="1620" y="2394"/>
                    <a:pt x="1603" y="2437"/>
                  </a:cubicBezTo>
                  <a:cubicBezTo>
                    <a:pt x="1593" y="2465"/>
                    <a:pt x="1580" y="2493"/>
                    <a:pt x="1566" y="2518"/>
                  </a:cubicBezTo>
                  <a:cubicBezTo>
                    <a:pt x="1546" y="2551"/>
                    <a:pt x="1526" y="2581"/>
                    <a:pt x="1504" y="2611"/>
                  </a:cubicBezTo>
                  <a:cubicBezTo>
                    <a:pt x="1465" y="2663"/>
                    <a:pt x="1416" y="2709"/>
                    <a:pt x="1365" y="2748"/>
                  </a:cubicBezTo>
                  <a:cubicBezTo>
                    <a:pt x="1123" y="2924"/>
                    <a:pt x="822" y="2972"/>
                    <a:pt x="549" y="3071"/>
                  </a:cubicBezTo>
                  <a:cubicBezTo>
                    <a:pt x="545" y="3075"/>
                    <a:pt x="540" y="3075"/>
                    <a:pt x="534" y="3078"/>
                  </a:cubicBezTo>
                  <a:lnTo>
                    <a:pt x="532" y="3078"/>
                  </a:lnTo>
                  <a:lnTo>
                    <a:pt x="533" y="3076"/>
                  </a:lnTo>
                  <a:lnTo>
                    <a:pt x="533" y="3076"/>
                  </a:lnTo>
                  <a:cubicBezTo>
                    <a:pt x="464" y="3107"/>
                    <a:pt x="399" y="3140"/>
                    <a:pt x="336" y="3183"/>
                  </a:cubicBezTo>
                  <a:cubicBezTo>
                    <a:pt x="297" y="3211"/>
                    <a:pt x="264" y="3245"/>
                    <a:pt x="231" y="3280"/>
                  </a:cubicBezTo>
                  <a:cubicBezTo>
                    <a:pt x="188" y="3341"/>
                    <a:pt x="152" y="3405"/>
                    <a:pt x="124" y="3473"/>
                  </a:cubicBezTo>
                  <a:cubicBezTo>
                    <a:pt x="102" y="3529"/>
                    <a:pt x="82" y="3588"/>
                    <a:pt x="68" y="3645"/>
                  </a:cubicBezTo>
                  <a:cubicBezTo>
                    <a:pt x="53" y="3704"/>
                    <a:pt x="42" y="3767"/>
                    <a:pt x="32" y="3829"/>
                  </a:cubicBezTo>
                  <a:cubicBezTo>
                    <a:pt x="32" y="3831"/>
                    <a:pt x="30" y="3832"/>
                    <a:pt x="32" y="3833"/>
                  </a:cubicBezTo>
                  <a:cubicBezTo>
                    <a:pt x="2" y="4069"/>
                    <a:pt x="0" y="4305"/>
                    <a:pt x="3" y="4543"/>
                  </a:cubicBezTo>
                  <a:cubicBezTo>
                    <a:pt x="6" y="4651"/>
                    <a:pt x="7" y="4760"/>
                    <a:pt x="6" y="4868"/>
                  </a:cubicBezTo>
                  <a:cubicBezTo>
                    <a:pt x="185" y="4705"/>
                    <a:pt x="374" y="4550"/>
                    <a:pt x="573" y="4411"/>
                  </a:cubicBezTo>
                  <a:cubicBezTo>
                    <a:pt x="792" y="4256"/>
                    <a:pt x="1020" y="4118"/>
                    <a:pt x="1261" y="4004"/>
                  </a:cubicBezTo>
                  <a:cubicBezTo>
                    <a:pt x="1309" y="3967"/>
                    <a:pt x="1357" y="3931"/>
                    <a:pt x="1408" y="3894"/>
                  </a:cubicBezTo>
                  <a:cubicBezTo>
                    <a:pt x="1853" y="3546"/>
                    <a:pt x="2426" y="3079"/>
                    <a:pt x="2922" y="2529"/>
                  </a:cubicBezTo>
                  <a:cubicBezTo>
                    <a:pt x="3144" y="2282"/>
                    <a:pt x="3311" y="2051"/>
                    <a:pt x="3433" y="1823"/>
                  </a:cubicBezTo>
                  <a:cubicBezTo>
                    <a:pt x="3577" y="1550"/>
                    <a:pt x="3645" y="1310"/>
                    <a:pt x="3641" y="1087"/>
                  </a:cubicBezTo>
                  <a:cubicBezTo>
                    <a:pt x="3641" y="817"/>
                    <a:pt x="3538" y="559"/>
                    <a:pt x="3348" y="362"/>
                  </a:cubicBezTo>
                  <a:cubicBezTo>
                    <a:pt x="3215" y="220"/>
                    <a:pt x="3038" y="118"/>
                    <a:pt x="2825" y="60"/>
                  </a:cubicBezTo>
                  <a:cubicBezTo>
                    <a:pt x="2709" y="29"/>
                    <a:pt x="2580" y="7"/>
                    <a:pt x="2443" y="3"/>
                  </a:cubicBezTo>
                  <a:cubicBezTo>
                    <a:pt x="2414" y="1"/>
                    <a:pt x="2384" y="1"/>
                    <a:pt x="2354" y="1"/>
                  </a:cubicBezTo>
                  <a:close/>
                </a:path>
              </a:pathLst>
            </a:custGeom>
            <a:solidFill>
              <a:srgbClr val="B3B4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20" name="Google Shape;4520;p16"/>
            <p:cNvSpPr/>
            <p:nvPr/>
          </p:nvSpPr>
          <p:spPr>
            <a:xfrm>
              <a:off x="5561675" y="-1627875"/>
              <a:ext cx="25" cy="50"/>
            </a:xfrm>
            <a:custGeom>
              <a:avLst/>
              <a:gdLst/>
              <a:ahLst/>
              <a:cxnLst/>
              <a:rect l="l" t="t" r="r" b="b"/>
              <a:pathLst>
                <a:path w="1" h="2" extrusionOk="0">
                  <a:moveTo>
                    <a:pt x="0" y="2"/>
                  </a:moveTo>
                  <a:cubicBezTo>
                    <a:pt x="0" y="1"/>
                    <a:pt x="0" y="1"/>
                    <a:pt x="0" y="2"/>
                  </a:cubicBezTo>
                  <a:lnTo>
                    <a:pt x="0" y="1"/>
                  </a:lnTo>
                  <a:lnTo>
                    <a:pt x="0" y="1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B3B4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21" name="Google Shape;4521;p16"/>
            <p:cNvSpPr/>
            <p:nvPr/>
          </p:nvSpPr>
          <p:spPr>
            <a:xfrm>
              <a:off x="5561675" y="-16278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B3B4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22" name="Google Shape;4522;p16"/>
            <p:cNvSpPr/>
            <p:nvPr/>
          </p:nvSpPr>
          <p:spPr>
            <a:xfrm>
              <a:off x="5561675" y="-1627850"/>
              <a:ext cx="50" cy="225"/>
            </a:xfrm>
            <a:custGeom>
              <a:avLst/>
              <a:gdLst/>
              <a:ahLst/>
              <a:cxnLst/>
              <a:rect l="l" t="t" r="r" b="b"/>
              <a:pathLst>
                <a:path w="2" h="9" extrusionOk="0">
                  <a:moveTo>
                    <a:pt x="0" y="1"/>
                  </a:moveTo>
                  <a:cubicBezTo>
                    <a:pt x="0" y="5"/>
                    <a:pt x="2" y="7"/>
                    <a:pt x="2" y="8"/>
                  </a:cubicBezTo>
                  <a:lnTo>
                    <a:pt x="2" y="5"/>
                  </a:lnTo>
                  <a:lnTo>
                    <a:pt x="2" y="2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B3B4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23" name="Google Shape;4523;p16"/>
            <p:cNvSpPr/>
            <p:nvPr/>
          </p:nvSpPr>
          <p:spPr>
            <a:xfrm>
              <a:off x="5561700" y="-1627550"/>
              <a:ext cx="25" cy="100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3"/>
                  </a:moveTo>
                  <a:lnTo>
                    <a:pt x="1" y="3"/>
                  </a:lnTo>
                  <a:lnTo>
                    <a:pt x="1" y="0"/>
                  </a:lnTo>
                  <a:lnTo>
                    <a:pt x="1" y="3"/>
                  </a:lnTo>
                  <a:close/>
                </a:path>
              </a:pathLst>
            </a:custGeom>
            <a:solidFill>
              <a:srgbClr val="B3B4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24" name="Google Shape;4524;p16"/>
            <p:cNvSpPr/>
            <p:nvPr/>
          </p:nvSpPr>
          <p:spPr>
            <a:xfrm>
              <a:off x="5561700" y="-1627475"/>
              <a:ext cx="100" cy="300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0"/>
                  </a:moveTo>
                  <a:cubicBezTo>
                    <a:pt x="1" y="5"/>
                    <a:pt x="4" y="8"/>
                    <a:pt x="4" y="12"/>
                  </a:cubicBezTo>
                  <a:lnTo>
                    <a:pt x="4" y="5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B3B4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25" name="Google Shape;4525;p16"/>
            <p:cNvSpPr/>
            <p:nvPr/>
          </p:nvSpPr>
          <p:spPr>
            <a:xfrm>
              <a:off x="5549150" y="-1563175"/>
              <a:ext cx="200" cy="150"/>
            </a:xfrm>
            <a:custGeom>
              <a:avLst/>
              <a:gdLst/>
              <a:ahLst/>
              <a:cxnLst/>
              <a:rect l="l" t="t" r="r" b="b"/>
              <a:pathLst>
                <a:path w="8" h="6" extrusionOk="0">
                  <a:moveTo>
                    <a:pt x="7" y="1"/>
                  </a:moveTo>
                  <a:lnTo>
                    <a:pt x="7" y="1"/>
                  </a:lnTo>
                  <a:cubicBezTo>
                    <a:pt x="6" y="4"/>
                    <a:pt x="4" y="5"/>
                    <a:pt x="0" y="5"/>
                  </a:cubicBezTo>
                  <a:cubicBezTo>
                    <a:pt x="4" y="5"/>
                    <a:pt x="7" y="4"/>
                    <a:pt x="7" y="1"/>
                  </a:cubicBezTo>
                  <a:close/>
                </a:path>
              </a:pathLst>
            </a:custGeom>
            <a:solidFill>
              <a:srgbClr val="B3B4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26" name="Google Shape;4526;p16"/>
            <p:cNvSpPr/>
            <p:nvPr/>
          </p:nvSpPr>
          <p:spPr>
            <a:xfrm>
              <a:off x="5541300" y="-1557850"/>
              <a:ext cx="275" cy="350"/>
            </a:xfrm>
            <a:custGeom>
              <a:avLst/>
              <a:gdLst/>
              <a:ahLst/>
              <a:cxnLst/>
              <a:rect l="l" t="t" r="r" b="b"/>
              <a:pathLst>
                <a:path w="11" h="14" extrusionOk="0">
                  <a:moveTo>
                    <a:pt x="11" y="0"/>
                  </a:moveTo>
                  <a:cubicBezTo>
                    <a:pt x="8" y="3"/>
                    <a:pt x="4" y="7"/>
                    <a:pt x="1" y="13"/>
                  </a:cubicBezTo>
                  <a:cubicBezTo>
                    <a:pt x="4" y="9"/>
                    <a:pt x="8" y="6"/>
                    <a:pt x="11" y="0"/>
                  </a:cubicBezTo>
                  <a:close/>
                </a:path>
              </a:pathLst>
            </a:custGeom>
            <a:solidFill>
              <a:srgbClr val="B3B4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27" name="Google Shape;4527;p16"/>
            <p:cNvSpPr/>
            <p:nvPr/>
          </p:nvSpPr>
          <p:spPr>
            <a:xfrm>
              <a:off x="4858075" y="-1869925"/>
              <a:ext cx="343600" cy="1352775"/>
            </a:xfrm>
            <a:custGeom>
              <a:avLst/>
              <a:gdLst/>
              <a:ahLst/>
              <a:cxnLst/>
              <a:rect l="l" t="t" r="r" b="b"/>
              <a:pathLst>
                <a:path w="13744" h="54111" extrusionOk="0">
                  <a:moveTo>
                    <a:pt x="9144" y="34272"/>
                  </a:moveTo>
                  <a:lnTo>
                    <a:pt x="9133" y="34293"/>
                  </a:lnTo>
                  <a:cubicBezTo>
                    <a:pt x="9132" y="34296"/>
                    <a:pt x="9129" y="34299"/>
                    <a:pt x="9129" y="34302"/>
                  </a:cubicBezTo>
                  <a:cubicBezTo>
                    <a:pt x="9135" y="34292"/>
                    <a:pt x="9141" y="34282"/>
                    <a:pt x="9144" y="34272"/>
                  </a:cubicBezTo>
                  <a:close/>
                  <a:moveTo>
                    <a:pt x="9122" y="34309"/>
                  </a:moveTo>
                  <a:lnTo>
                    <a:pt x="9122" y="34309"/>
                  </a:lnTo>
                  <a:cubicBezTo>
                    <a:pt x="9120" y="34313"/>
                    <a:pt x="9118" y="34317"/>
                    <a:pt x="9117" y="34320"/>
                  </a:cubicBezTo>
                  <a:lnTo>
                    <a:pt x="9117" y="34320"/>
                  </a:lnTo>
                  <a:cubicBezTo>
                    <a:pt x="9119" y="34317"/>
                    <a:pt x="9120" y="34313"/>
                    <a:pt x="9122" y="34309"/>
                  </a:cubicBezTo>
                  <a:close/>
                  <a:moveTo>
                    <a:pt x="8012" y="37775"/>
                  </a:moveTo>
                  <a:cubicBezTo>
                    <a:pt x="8009" y="37789"/>
                    <a:pt x="8006" y="37804"/>
                    <a:pt x="8002" y="37820"/>
                  </a:cubicBezTo>
                  <a:cubicBezTo>
                    <a:pt x="8006" y="37805"/>
                    <a:pt x="8009" y="37790"/>
                    <a:pt x="8012" y="37775"/>
                  </a:cubicBezTo>
                  <a:close/>
                  <a:moveTo>
                    <a:pt x="12722" y="0"/>
                  </a:moveTo>
                  <a:cubicBezTo>
                    <a:pt x="12679" y="0"/>
                    <a:pt x="12634" y="38"/>
                    <a:pt x="12637" y="82"/>
                  </a:cubicBezTo>
                  <a:cubicBezTo>
                    <a:pt x="12655" y="849"/>
                    <a:pt x="12525" y="1600"/>
                    <a:pt x="12381" y="2352"/>
                  </a:cubicBezTo>
                  <a:lnTo>
                    <a:pt x="12381" y="2346"/>
                  </a:lnTo>
                  <a:cubicBezTo>
                    <a:pt x="12273" y="2913"/>
                    <a:pt x="12165" y="3479"/>
                    <a:pt x="12121" y="4055"/>
                  </a:cubicBezTo>
                  <a:cubicBezTo>
                    <a:pt x="12095" y="4362"/>
                    <a:pt x="12102" y="4671"/>
                    <a:pt x="12088" y="4976"/>
                  </a:cubicBezTo>
                  <a:cubicBezTo>
                    <a:pt x="12072" y="5305"/>
                    <a:pt x="12029" y="5631"/>
                    <a:pt x="11970" y="5954"/>
                  </a:cubicBezTo>
                  <a:cubicBezTo>
                    <a:pt x="11874" y="6438"/>
                    <a:pt x="11740" y="6913"/>
                    <a:pt x="11584" y="7384"/>
                  </a:cubicBezTo>
                  <a:cubicBezTo>
                    <a:pt x="11426" y="7863"/>
                    <a:pt x="11245" y="8335"/>
                    <a:pt x="11078" y="8814"/>
                  </a:cubicBezTo>
                  <a:cubicBezTo>
                    <a:pt x="10903" y="9312"/>
                    <a:pt x="10752" y="9819"/>
                    <a:pt x="10640" y="10333"/>
                  </a:cubicBezTo>
                  <a:cubicBezTo>
                    <a:pt x="10591" y="10551"/>
                    <a:pt x="10554" y="10770"/>
                    <a:pt x="10530" y="10992"/>
                  </a:cubicBezTo>
                  <a:cubicBezTo>
                    <a:pt x="10505" y="11227"/>
                    <a:pt x="10504" y="11464"/>
                    <a:pt x="10509" y="11696"/>
                  </a:cubicBezTo>
                  <a:cubicBezTo>
                    <a:pt x="10541" y="12580"/>
                    <a:pt x="10787" y="13441"/>
                    <a:pt x="11072" y="14271"/>
                  </a:cubicBezTo>
                  <a:cubicBezTo>
                    <a:pt x="11363" y="15116"/>
                    <a:pt x="11722" y="15935"/>
                    <a:pt x="12020" y="16778"/>
                  </a:cubicBezTo>
                  <a:cubicBezTo>
                    <a:pt x="12124" y="17081"/>
                    <a:pt x="12221" y="17388"/>
                    <a:pt x="12302" y="17700"/>
                  </a:cubicBezTo>
                  <a:cubicBezTo>
                    <a:pt x="12402" y="18089"/>
                    <a:pt x="12487" y="18488"/>
                    <a:pt x="12566" y="18883"/>
                  </a:cubicBezTo>
                  <a:cubicBezTo>
                    <a:pt x="12724" y="19662"/>
                    <a:pt x="12839" y="20449"/>
                    <a:pt x="12905" y="21240"/>
                  </a:cubicBezTo>
                  <a:cubicBezTo>
                    <a:pt x="12991" y="22435"/>
                    <a:pt x="12937" y="23630"/>
                    <a:pt x="12720" y="24806"/>
                  </a:cubicBezTo>
                  <a:lnTo>
                    <a:pt x="12720" y="24806"/>
                  </a:lnTo>
                  <a:cubicBezTo>
                    <a:pt x="12613" y="25333"/>
                    <a:pt x="12474" y="25852"/>
                    <a:pt x="12305" y="26362"/>
                  </a:cubicBezTo>
                  <a:cubicBezTo>
                    <a:pt x="12109" y="26958"/>
                    <a:pt x="11862" y="27537"/>
                    <a:pt x="11592" y="28104"/>
                  </a:cubicBezTo>
                  <a:cubicBezTo>
                    <a:pt x="11045" y="29219"/>
                    <a:pt x="10396" y="30276"/>
                    <a:pt x="9755" y="31342"/>
                  </a:cubicBezTo>
                  <a:cubicBezTo>
                    <a:pt x="9090" y="32454"/>
                    <a:pt x="8444" y="33575"/>
                    <a:pt x="7924" y="34765"/>
                  </a:cubicBezTo>
                  <a:cubicBezTo>
                    <a:pt x="7407" y="35954"/>
                    <a:pt x="7177" y="37226"/>
                    <a:pt x="6932" y="38493"/>
                  </a:cubicBezTo>
                  <a:cubicBezTo>
                    <a:pt x="6810" y="39121"/>
                    <a:pt x="6679" y="39746"/>
                    <a:pt x="6508" y="40363"/>
                  </a:cubicBezTo>
                  <a:cubicBezTo>
                    <a:pt x="6363" y="40887"/>
                    <a:pt x="6175" y="41396"/>
                    <a:pt x="5942" y="41886"/>
                  </a:cubicBezTo>
                  <a:cubicBezTo>
                    <a:pt x="4939" y="43905"/>
                    <a:pt x="3377" y="45557"/>
                    <a:pt x="2139" y="47423"/>
                  </a:cubicBezTo>
                  <a:cubicBezTo>
                    <a:pt x="1824" y="47892"/>
                    <a:pt x="1538" y="48381"/>
                    <a:pt x="1284" y="48886"/>
                  </a:cubicBezTo>
                  <a:cubicBezTo>
                    <a:pt x="1155" y="49140"/>
                    <a:pt x="1036" y="49399"/>
                    <a:pt x="925" y="49663"/>
                  </a:cubicBezTo>
                  <a:cubicBezTo>
                    <a:pt x="817" y="49922"/>
                    <a:pt x="724" y="50187"/>
                    <a:pt x="628" y="50453"/>
                  </a:cubicBezTo>
                  <a:cubicBezTo>
                    <a:pt x="447" y="50962"/>
                    <a:pt x="280" y="51473"/>
                    <a:pt x="171" y="52003"/>
                  </a:cubicBezTo>
                  <a:cubicBezTo>
                    <a:pt x="56" y="52559"/>
                    <a:pt x="0" y="53132"/>
                    <a:pt x="124" y="53696"/>
                  </a:cubicBezTo>
                  <a:cubicBezTo>
                    <a:pt x="178" y="53939"/>
                    <a:pt x="399" y="54111"/>
                    <a:pt x="640" y="54111"/>
                  </a:cubicBezTo>
                  <a:cubicBezTo>
                    <a:pt x="675" y="54111"/>
                    <a:pt x="710" y="54107"/>
                    <a:pt x="745" y="54100"/>
                  </a:cubicBezTo>
                  <a:cubicBezTo>
                    <a:pt x="1023" y="54041"/>
                    <a:pt x="1208" y="53758"/>
                    <a:pt x="1148" y="53478"/>
                  </a:cubicBezTo>
                  <a:cubicBezTo>
                    <a:pt x="1128" y="53385"/>
                    <a:pt x="1113" y="53290"/>
                    <a:pt x="1102" y="53194"/>
                  </a:cubicBezTo>
                  <a:cubicBezTo>
                    <a:pt x="1092" y="52906"/>
                    <a:pt x="1116" y="52623"/>
                    <a:pt x="1163" y="52339"/>
                  </a:cubicBezTo>
                  <a:cubicBezTo>
                    <a:pt x="1260" y="51861"/>
                    <a:pt x="1403" y="51398"/>
                    <a:pt x="1564" y="50936"/>
                  </a:cubicBezTo>
                  <a:cubicBezTo>
                    <a:pt x="1732" y="50446"/>
                    <a:pt x="1913" y="49965"/>
                    <a:pt x="2133" y="49497"/>
                  </a:cubicBezTo>
                  <a:cubicBezTo>
                    <a:pt x="3081" y="47588"/>
                    <a:pt x="4516" y="45992"/>
                    <a:pt x="5705" y="44238"/>
                  </a:cubicBezTo>
                  <a:cubicBezTo>
                    <a:pt x="6305" y="43351"/>
                    <a:pt x="6828" y="42409"/>
                    <a:pt x="7192" y="41402"/>
                  </a:cubicBezTo>
                  <a:cubicBezTo>
                    <a:pt x="7396" y="40843"/>
                    <a:pt x="7533" y="40261"/>
                    <a:pt x="7654" y="39680"/>
                  </a:cubicBezTo>
                  <a:cubicBezTo>
                    <a:pt x="7778" y="39085"/>
                    <a:pt x="7877" y="38487"/>
                    <a:pt x="7986" y="37891"/>
                  </a:cubicBezTo>
                  <a:cubicBezTo>
                    <a:pt x="8104" y="37265"/>
                    <a:pt x="8240" y="36643"/>
                    <a:pt x="8425" y="36034"/>
                  </a:cubicBezTo>
                  <a:cubicBezTo>
                    <a:pt x="8605" y="35445"/>
                    <a:pt x="8852" y="34877"/>
                    <a:pt x="9117" y="34320"/>
                  </a:cubicBezTo>
                  <a:lnTo>
                    <a:pt x="9117" y="34320"/>
                  </a:lnTo>
                  <a:cubicBezTo>
                    <a:pt x="9115" y="34324"/>
                    <a:pt x="9113" y="34327"/>
                    <a:pt x="9112" y="34329"/>
                  </a:cubicBezTo>
                  <a:cubicBezTo>
                    <a:pt x="9116" y="34321"/>
                    <a:pt x="9121" y="34309"/>
                    <a:pt x="9126" y="34301"/>
                  </a:cubicBezTo>
                  <a:cubicBezTo>
                    <a:pt x="9138" y="34273"/>
                    <a:pt x="9151" y="34249"/>
                    <a:pt x="9164" y="34222"/>
                  </a:cubicBezTo>
                  <a:lnTo>
                    <a:pt x="9164" y="34222"/>
                  </a:lnTo>
                  <a:cubicBezTo>
                    <a:pt x="9155" y="34242"/>
                    <a:pt x="9145" y="34259"/>
                    <a:pt x="9136" y="34279"/>
                  </a:cubicBezTo>
                  <a:cubicBezTo>
                    <a:pt x="9882" y="32774"/>
                    <a:pt x="10800" y="31369"/>
                    <a:pt x="11615" y="29904"/>
                  </a:cubicBezTo>
                  <a:cubicBezTo>
                    <a:pt x="12030" y="29162"/>
                    <a:pt x="12415" y="28400"/>
                    <a:pt x="12741" y="27616"/>
                  </a:cubicBezTo>
                  <a:cubicBezTo>
                    <a:pt x="13037" y="26901"/>
                    <a:pt x="13267" y="26160"/>
                    <a:pt x="13432" y="25406"/>
                  </a:cubicBezTo>
                  <a:cubicBezTo>
                    <a:pt x="13589" y="24688"/>
                    <a:pt x="13682" y="23959"/>
                    <a:pt x="13712" y="23227"/>
                  </a:cubicBezTo>
                  <a:cubicBezTo>
                    <a:pt x="13744" y="22504"/>
                    <a:pt x="13697" y="21776"/>
                    <a:pt x="13622" y="21057"/>
                  </a:cubicBezTo>
                  <a:cubicBezTo>
                    <a:pt x="13543" y="20311"/>
                    <a:pt x="13406" y="19573"/>
                    <a:pt x="13246" y="18840"/>
                  </a:cubicBezTo>
                  <a:cubicBezTo>
                    <a:pt x="13093" y="18135"/>
                    <a:pt x="12925" y="17433"/>
                    <a:pt x="12683" y="16751"/>
                  </a:cubicBezTo>
                  <a:cubicBezTo>
                    <a:pt x="12302" y="15676"/>
                    <a:pt x="11799" y="14649"/>
                    <a:pt x="11419" y="13578"/>
                  </a:cubicBezTo>
                  <a:cubicBezTo>
                    <a:pt x="11222" y="12995"/>
                    <a:pt x="11064" y="12397"/>
                    <a:pt x="11006" y="11780"/>
                  </a:cubicBezTo>
                  <a:cubicBezTo>
                    <a:pt x="10981" y="11400"/>
                    <a:pt x="10995" y="11025"/>
                    <a:pt x="11058" y="10651"/>
                  </a:cubicBezTo>
                  <a:cubicBezTo>
                    <a:pt x="11225" y="9796"/>
                    <a:pt x="11503" y="8974"/>
                    <a:pt x="11773" y="8149"/>
                  </a:cubicBezTo>
                  <a:cubicBezTo>
                    <a:pt x="11910" y="7732"/>
                    <a:pt x="12045" y="7314"/>
                    <a:pt x="12158" y="6889"/>
                  </a:cubicBezTo>
                  <a:cubicBezTo>
                    <a:pt x="12267" y="6468"/>
                    <a:pt x="12345" y="6039"/>
                    <a:pt x="12388" y="5608"/>
                  </a:cubicBezTo>
                  <a:cubicBezTo>
                    <a:pt x="12408" y="5407"/>
                    <a:pt x="12415" y="5204"/>
                    <a:pt x="12417" y="5002"/>
                  </a:cubicBezTo>
                  <a:cubicBezTo>
                    <a:pt x="12420" y="4760"/>
                    <a:pt x="12397" y="4519"/>
                    <a:pt x="12388" y="4276"/>
                  </a:cubicBezTo>
                  <a:cubicBezTo>
                    <a:pt x="12374" y="3811"/>
                    <a:pt x="12434" y="3344"/>
                    <a:pt x="12497" y="2885"/>
                  </a:cubicBezTo>
                  <a:cubicBezTo>
                    <a:pt x="12562" y="2422"/>
                    <a:pt x="12648" y="1964"/>
                    <a:pt x="12713" y="1500"/>
                  </a:cubicBezTo>
                  <a:cubicBezTo>
                    <a:pt x="12779" y="1037"/>
                    <a:pt x="12815" y="569"/>
                    <a:pt x="12805" y="100"/>
                  </a:cubicBezTo>
                  <a:cubicBezTo>
                    <a:pt x="12803" y="59"/>
                    <a:pt x="12780" y="23"/>
                    <a:pt x="12741" y="12"/>
                  </a:cubicBezTo>
                  <a:cubicBezTo>
                    <a:pt x="12741" y="2"/>
                    <a:pt x="12734" y="0"/>
                    <a:pt x="12727" y="0"/>
                  </a:cubicBezTo>
                  <a:cubicBezTo>
                    <a:pt x="12726" y="0"/>
                    <a:pt x="12724" y="0"/>
                    <a:pt x="12722" y="0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28" name="Google Shape;4528;p16"/>
            <p:cNvSpPr/>
            <p:nvPr/>
          </p:nvSpPr>
          <p:spPr>
            <a:xfrm>
              <a:off x="5141475" y="-1727850"/>
              <a:ext cx="171350" cy="79225"/>
            </a:xfrm>
            <a:custGeom>
              <a:avLst/>
              <a:gdLst/>
              <a:ahLst/>
              <a:cxnLst/>
              <a:rect l="l" t="t" r="r" b="b"/>
              <a:pathLst>
                <a:path w="6854" h="3169" extrusionOk="0">
                  <a:moveTo>
                    <a:pt x="6763" y="1"/>
                  </a:moveTo>
                  <a:cubicBezTo>
                    <a:pt x="6536" y="14"/>
                    <a:pt x="6310" y="47"/>
                    <a:pt x="6088" y="103"/>
                  </a:cubicBezTo>
                  <a:cubicBezTo>
                    <a:pt x="5846" y="163"/>
                    <a:pt x="5607" y="252"/>
                    <a:pt x="5377" y="348"/>
                  </a:cubicBezTo>
                  <a:cubicBezTo>
                    <a:pt x="4916" y="545"/>
                    <a:pt x="4476" y="789"/>
                    <a:pt x="4021" y="1002"/>
                  </a:cubicBezTo>
                  <a:cubicBezTo>
                    <a:pt x="4028" y="999"/>
                    <a:pt x="4038" y="995"/>
                    <a:pt x="4045" y="992"/>
                  </a:cubicBezTo>
                  <a:lnTo>
                    <a:pt x="4045" y="992"/>
                  </a:lnTo>
                  <a:cubicBezTo>
                    <a:pt x="3860" y="1077"/>
                    <a:pt x="3673" y="1157"/>
                    <a:pt x="3481" y="1227"/>
                  </a:cubicBezTo>
                  <a:cubicBezTo>
                    <a:pt x="3275" y="1302"/>
                    <a:pt x="3063" y="1364"/>
                    <a:pt x="2846" y="1407"/>
                  </a:cubicBezTo>
                  <a:cubicBezTo>
                    <a:pt x="2464" y="1483"/>
                    <a:pt x="2080" y="1554"/>
                    <a:pt x="1706" y="1666"/>
                  </a:cubicBezTo>
                  <a:cubicBezTo>
                    <a:pt x="1348" y="1770"/>
                    <a:pt x="1002" y="1924"/>
                    <a:pt x="702" y="2147"/>
                  </a:cubicBezTo>
                  <a:cubicBezTo>
                    <a:pt x="562" y="2250"/>
                    <a:pt x="434" y="2374"/>
                    <a:pt x="324" y="2512"/>
                  </a:cubicBezTo>
                  <a:cubicBezTo>
                    <a:pt x="195" y="2670"/>
                    <a:pt x="98" y="2850"/>
                    <a:pt x="18" y="3037"/>
                  </a:cubicBezTo>
                  <a:cubicBezTo>
                    <a:pt x="1" y="3083"/>
                    <a:pt x="12" y="3136"/>
                    <a:pt x="58" y="3159"/>
                  </a:cubicBezTo>
                  <a:cubicBezTo>
                    <a:pt x="71" y="3166"/>
                    <a:pt x="85" y="3169"/>
                    <a:pt x="99" y="3169"/>
                  </a:cubicBezTo>
                  <a:cubicBezTo>
                    <a:pt x="133" y="3169"/>
                    <a:pt x="166" y="3151"/>
                    <a:pt x="180" y="3119"/>
                  </a:cubicBezTo>
                  <a:cubicBezTo>
                    <a:pt x="232" y="3007"/>
                    <a:pt x="295" y="2899"/>
                    <a:pt x="364" y="2796"/>
                  </a:cubicBezTo>
                  <a:cubicBezTo>
                    <a:pt x="419" y="2721"/>
                    <a:pt x="478" y="2649"/>
                    <a:pt x="539" y="2580"/>
                  </a:cubicBezTo>
                  <a:cubicBezTo>
                    <a:pt x="600" y="2514"/>
                    <a:pt x="669" y="2454"/>
                    <a:pt x="736" y="2394"/>
                  </a:cubicBezTo>
                  <a:lnTo>
                    <a:pt x="736" y="2394"/>
                  </a:lnTo>
                  <a:cubicBezTo>
                    <a:pt x="729" y="2401"/>
                    <a:pt x="722" y="2407"/>
                    <a:pt x="715" y="2414"/>
                  </a:cubicBezTo>
                  <a:cubicBezTo>
                    <a:pt x="795" y="2348"/>
                    <a:pt x="880" y="2286"/>
                    <a:pt x="967" y="2231"/>
                  </a:cubicBezTo>
                  <a:cubicBezTo>
                    <a:pt x="1068" y="2167"/>
                    <a:pt x="1173" y="2114"/>
                    <a:pt x="1279" y="2063"/>
                  </a:cubicBezTo>
                  <a:cubicBezTo>
                    <a:pt x="1582" y="1930"/>
                    <a:pt x="1901" y="1838"/>
                    <a:pt x="2224" y="1762"/>
                  </a:cubicBezTo>
                  <a:cubicBezTo>
                    <a:pt x="2567" y="1680"/>
                    <a:pt x="2918" y="1628"/>
                    <a:pt x="3255" y="1522"/>
                  </a:cubicBezTo>
                  <a:cubicBezTo>
                    <a:pt x="3606" y="1414"/>
                    <a:pt x="3938" y="1259"/>
                    <a:pt x="4264" y="1098"/>
                  </a:cubicBezTo>
                  <a:cubicBezTo>
                    <a:pt x="4598" y="933"/>
                    <a:pt x="4929" y="755"/>
                    <a:pt x="5268" y="597"/>
                  </a:cubicBezTo>
                  <a:lnTo>
                    <a:pt x="5268" y="597"/>
                  </a:lnTo>
                  <a:cubicBezTo>
                    <a:pt x="5266" y="597"/>
                    <a:pt x="5265" y="598"/>
                    <a:pt x="5262" y="598"/>
                  </a:cubicBezTo>
                  <a:cubicBezTo>
                    <a:pt x="5440" y="518"/>
                    <a:pt x="5621" y="443"/>
                    <a:pt x="5805" y="376"/>
                  </a:cubicBezTo>
                  <a:cubicBezTo>
                    <a:pt x="6003" y="304"/>
                    <a:pt x="6207" y="250"/>
                    <a:pt x="6417" y="214"/>
                  </a:cubicBezTo>
                  <a:lnTo>
                    <a:pt x="6417" y="214"/>
                  </a:lnTo>
                  <a:cubicBezTo>
                    <a:pt x="6417" y="214"/>
                    <a:pt x="6416" y="215"/>
                    <a:pt x="6415" y="215"/>
                  </a:cubicBezTo>
                  <a:cubicBezTo>
                    <a:pt x="6418" y="215"/>
                    <a:pt x="6421" y="213"/>
                    <a:pt x="6422" y="213"/>
                  </a:cubicBezTo>
                  <a:cubicBezTo>
                    <a:pt x="6422" y="213"/>
                    <a:pt x="6421" y="213"/>
                    <a:pt x="6421" y="213"/>
                  </a:cubicBezTo>
                  <a:lnTo>
                    <a:pt x="6421" y="213"/>
                  </a:lnTo>
                  <a:cubicBezTo>
                    <a:pt x="6421" y="213"/>
                    <a:pt x="6421" y="213"/>
                    <a:pt x="6421" y="213"/>
                  </a:cubicBezTo>
                  <a:cubicBezTo>
                    <a:pt x="6534" y="195"/>
                    <a:pt x="6651" y="182"/>
                    <a:pt x="6767" y="178"/>
                  </a:cubicBezTo>
                  <a:cubicBezTo>
                    <a:pt x="6813" y="175"/>
                    <a:pt x="6853" y="134"/>
                    <a:pt x="6852" y="87"/>
                  </a:cubicBezTo>
                  <a:cubicBezTo>
                    <a:pt x="6849" y="50"/>
                    <a:pt x="6820" y="15"/>
                    <a:pt x="6786" y="5"/>
                  </a:cubicBezTo>
                  <a:cubicBezTo>
                    <a:pt x="6781" y="2"/>
                    <a:pt x="6773" y="1"/>
                    <a:pt x="6763" y="1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29" name="Google Shape;4529;p16"/>
            <p:cNvSpPr/>
            <p:nvPr/>
          </p:nvSpPr>
          <p:spPr>
            <a:xfrm>
              <a:off x="5190600" y="-1531975"/>
              <a:ext cx="170950" cy="234200"/>
            </a:xfrm>
            <a:custGeom>
              <a:avLst/>
              <a:gdLst/>
              <a:ahLst/>
              <a:cxnLst/>
              <a:rect l="l" t="t" r="r" b="b"/>
              <a:pathLst>
                <a:path w="6838" h="9368" extrusionOk="0">
                  <a:moveTo>
                    <a:pt x="6738" y="1"/>
                  </a:moveTo>
                  <a:cubicBezTo>
                    <a:pt x="6709" y="1"/>
                    <a:pt x="6678" y="17"/>
                    <a:pt x="6664" y="48"/>
                  </a:cubicBezTo>
                  <a:cubicBezTo>
                    <a:pt x="6473" y="486"/>
                    <a:pt x="6256" y="911"/>
                    <a:pt x="6016" y="1327"/>
                  </a:cubicBezTo>
                  <a:cubicBezTo>
                    <a:pt x="5780" y="1733"/>
                    <a:pt x="5522" y="2131"/>
                    <a:pt x="5255" y="2519"/>
                  </a:cubicBezTo>
                  <a:cubicBezTo>
                    <a:pt x="5260" y="2512"/>
                    <a:pt x="5265" y="2503"/>
                    <a:pt x="5270" y="2499"/>
                  </a:cubicBezTo>
                  <a:lnTo>
                    <a:pt x="5270" y="2499"/>
                  </a:lnTo>
                  <a:cubicBezTo>
                    <a:pt x="4782" y="3204"/>
                    <a:pt x="4274" y="3898"/>
                    <a:pt x="3775" y="4594"/>
                  </a:cubicBezTo>
                  <a:cubicBezTo>
                    <a:pt x="3528" y="4937"/>
                    <a:pt x="3288" y="5286"/>
                    <a:pt x="3061" y="5644"/>
                  </a:cubicBezTo>
                  <a:cubicBezTo>
                    <a:pt x="2831" y="6012"/>
                    <a:pt x="2621" y="6392"/>
                    <a:pt x="2379" y="6751"/>
                  </a:cubicBezTo>
                  <a:lnTo>
                    <a:pt x="2379" y="6751"/>
                  </a:lnTo>
                  <a:cubicBezTo>
                    <a:pt x="2383" y="6744"/>
                    <a:pt x="2387" y="6737"/>
                    <a:pt x="2392" y="6730"/>
                  </a:cubicBezTo>
                  <a:lnTo>
                    <a:pt x="2392" y="6730"/>
                  </a:lnTo>
                  <a:cubicBezTo>
                    <a:pt x="1923" y="7408"/>
                    <a:pt x="1385" y="8035"/>
                    <a:pt x="760" y="8571"/>
                  </a:cubicBezTo>
                  <a:lnTo>
                    <a:pt x="760" y="8571"/>
                  </a:lnTo>
                  <a:cubicBezTo>
                    <a:pt x="665" y="8651"/>
                    <a:pt x="567" y="8727"/>
                    <a:pt x="467" y="8802"/>
                  </a:cubicBezTo>
                  <a:cubicBezTo>
                    <a:pt x="351" y="8892"/>
                    <a:pt x="229" y="8971"/>
                    <a:pt x="105" y="9050"/>
                  </a:cubicBezTo>
                  <a:cubicBezTo>
                    <a:pt x="25" y="9100"/>
                    <a:pt x="1" y="9209"/>
                    <a:pt x="51" y="9288"/>
                  </a:cubicBezTo>
                  <a:cubicBezTo>
                    <a:pt x="86" y="9342"/>
                    <a:pt x="140" y="9367"/>
                    <a:pt x="196" y="9367"/>
                  </a:cubicBezTo>
                  <a:cubicBezTo>
                    <a:pt x="229" y="9367"/>
                    <a:pt x="262" y="9359"/>
                    <a:pt x="292" y="9343"/>
                  </a:cubicBezTo>
                  <a:cubicBezTo>
                    <a:pt x="759" y="9083"/>
                    <a:pt x="1174" y="8739"/>
                    <a:pt x="1550" y="8364"/>
                  </a:cubicBezTo>
                  <a:cubicBezTo>
                    <a:pt x="1928" y="7988"/>
                    <a:pt x="2256" y="7563"/>
                    <a:pt x="2549" y="7119"/>
                  </a:cubicBezTo>
                  <a:cubicBezTo>
                    <a:pt x="2685" y="6911"/>
                    <a:pt x="2809" y="6694"/>
                    <a:pt x="2926" y="6473"/>
                  </a:cubicBezTo>
                  <a:cubicBezTo>
                    <a:pt x="2994" y="6348"/>
                    <a:pt x="3058" y="6220"/>
                    <a:pt x="3129" y="6095"/>
                  </a:cubicBezTo>
                  <a:cubicBezTo>
                    <a:pt x="3199" y="5969"/>
                    <a:pt x="3272" y="5844"/>
                    <a:pt x="3346" y="5719"/>
                  </a:cubicBezTo>
                  <a:cubicBezTo>
                    <a:pt x="3626" y="5251"/>
                    <a:pt x="3925" y="4791"/>
                    <a:pt x="4233" y="4343"/>
                  </a:cubicBezTo>
                  <a:lnTo>
                    <a:pt x="4233" y="4343"/>
                  </a:lnTo>
                  <a:cubicBezTo>
                    <a:pt x="4230" y="4344"/>
                    <a:pt x="4230" y="4346"/>
                    <a:pt x="4229" y="4347"/>
                  </a:cubicBezTo>
                  <a:cubicBezTo>
                    <a:pt x="4687" y="3684"/>
                    <a:pt x="5161" y="3030"/>
                    <a:pt x="5601" y="2354"/>
                  </a:cubicBezTo>
                  <a:cubicBezTo>
                    <a:pt x="6060" y="1643"/>
                    <a:pt x="6484" y="906"/>
                    <a:pt x="6819" y="129"/>
                  </a:cubicBezTo>
                  <a:cubicBezTo>
                    <a:pt x="6837" y="84"/>
                    <a:pt x="6826" y="34"/>
                    <a:pt x="6780" y="9"/>
                  </a:cubicBezTo>
                  <a:cubicBezTo>
                    <a:pt x="6776" y="8"/>
                    <a:pt x="6770" y="5"/>
                    <a:pt x="6764" y="5"/>
                  </a:cubicBezTo>
                  <a:cubicBezTo>
                    <a:pt x="6756" y="2"/>
                    <a:pt x="6747" y="1"/>
                    <a:pt x="6738" y="1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30" name="Google Shape;4530;p16"/>
            <p:cNvSpPr/>
            <p:nvPr/>
          </p:nvSpPr>
          <p:spPr>
            <a:xfrm>
              <a:off x="5161875" y="-1247800"/>
              <a:ext cx="238700" cy="79850"/>
            </a:xfrm>
            <a:custGeom>
              <a:avLst/>
              <a:gdLst/>
              <a:ahLst/>
              <a:cxnLst/>
              <a:rect l="l" t="t" r="r" b="b"/>
              <a:pathLst>
                <a:path w="9548" h="3194" extrusionOk="0">
                  <a:moveTo>
                    <a:pt x="6955" y="755"/>
                  </a:moveTo>
                  <a:lnTo>
                    <a:pt x="6955" y="755"/>
                  </a:lnTo>
                  <a:cubicBezTo>
                    <a:pt x="6955" y="755"/>
                    <a:pt x="6955" y="755"/>
                    <a:pt x="6955" y="755"/>
                  </a:cubicBezTo>
                  <a:lnTo>
                    <a:pt x="6955" y="755"/>
                  </a:lnTo>
                  <a:cubicBezTo>
                    <a:pt x="6955" y="755"/>
                    <a:pt x="6955" y="755"/>
                    <a:pt x="6955" y="755"/>
                  </a:cubicBezTo>
                  <a:close/>
                  <a:moveTo>
                    <a:pt x="6952" y="756"/>
                  </a:moveTo>
                  <a:cubicBezTo>
                    <a:pt x="6949" y="758"/>
                    <a:pt x="6948" y="758"/>
                    <a:pt x="6945" y="761"/>
                  </a:cubicBezTo>
                  <a:cubicBezTo>
                    <a:pt x="6948" y="761"/>
                    <a:pt x="6951" y="758"/>
                    <a:pt x="6952" y="756"/>
                  </a:cubicBezTo>
                  <a:close/>
                  <a:moveTo>
                    <a:pt x="9237" y="1"/>
                  </a:moveTo>
                  <a:cubicBezTo>
                    <a:pt x="9069" y="1"/>
                    <a:pt x="8902" y="11"/>
                    <a:pt x="8733" y="29"/>
                  </a:cubicBezTo>
                  <a:cubicBezTo>
                    <a:pt x="8489" y="54"/>
                    <a:pt x="8249" y="104"/>
                    <a:pt x="8011" y="164"/>
                  </a:cubicBezTo>
                  <a:cubicBezTo>
                    <a:pt x="7524" y="287"/>
                    <a:pt x="7056" y="483"/>
                    <a:pt x="6605" y="699"/>
                  </a:cubicBezTo>
                  <a:cubicBezTo>
                    <a:pt x="6146" y="919"/>
                    <a:pt x="5706" y="1167"/>
                    <a:pt x="5262" y="1411"/>
                  </a:cubicBezTo>
                  <a:cubicBezTo>
                    <a:pt x="4816" y="1661"/>
                    <a:pt x="4370" y="1914"/>
                    <a:pt x="3906" y="2132"/>
                  </a:cubicBezTo>
                  <a:cubicBezTo>
                    <a:pt x="3617" y="2264"/>
                    <a:pt x="3323" y="2385"/>
                    <a:pt x="3023" y="2487"/>
                  </a:cubicBezTo>
                  <a:cubicBezTo>
                    <a:pt x="2722" y="2592"/>
                    <a:pt x="2414" y="2666"/>
                    <a:pt x="2102" y="2722"/>
                  </a:cubicBezTo>
                  <a:cubicBezTo>
                    <a:pt x="2118" y="2721"/>
                    <a:pt x="2133" y="2717"/>
                    <a:pt x="2151" y="2715"/>
                  </a:cubicBezTo>
                  <a:lnTo>
                    <a:pt x="2151" y="2715"/>
                  </a:lnTo>
                  <a:cubicBezTo>
                    <a:pt x="1881" y="2760"/>
                    <a:pt x="1609" y="2783"/>
                    <a:pt x="1336" y="2783"/>
                  </a:cubicBezTo>
                  <a:cubicBezTo>
                    <a:pt x="1206" y="2783"/>
                    <a:pt x="1075" y="2778"/>
                    <a:pt x="944" y="2767"/>
                  </a:cubicBezTo>
                  <a:cubicBezTo>
                    <a:pt x="707" y="2744"/>
                    <a:pt x="475" y="2704"/>
                    <a:pt x="243" y="2652"/>
                  </a:cubicBezTo>
                  <a:cubicBezTo>
                    <a:pt x="230" y="2649"/>
                    <a:pt x="216" y="2648"/>
                    <a:pt x="203" y="2648"/>
                  </a:cubicBezTo>
                  <a:cubicBezTo>
                    <a:pt x="114" y="2648"/>
                    <a:pt x="31" y="2710"/>
                    <a:pt x="12" y="2801"/>
                  </a:cubicBezTo>
                  <a:cubicBezTo>
                    <a:pt x="1" y="2852"/>
                    <a:pt x="11" y="2903"/>
                    <a:pt x="39" y="2947"/>
                  </a:cubicBezTo>
                  <a:cubicBezTo>
                    <a:pt x="68" y="2994"/>
                    <a:pt x="111" y="3017"/>
                    <a:pt x="161" y="3033"/>
                  </a:cubicBezTo>
                  <a:cubicBezTo>
                    <a:pt x="521" y="3142"/>
                    <a:pt x="893" y="3193"/>
                    <a:pt x="1266" y="3193"/>
                  </a:cubicBezTo>
                  <a:cubicBezTo>
                    <a:pt x="1518" y="3193"/>
                    <a:pt x="1771" y="3170"/>
                    <a:pt x="2021" y="3126"/>
                  </a:cubicBezTo>
                  <a:cubicBezTo>
                    <a:pt x="2610" y="3023"/>
                    <a:pt x="3170" y="2804"/>
                    <a:pt x="3705" y="2542"/>
                  </a:cubicBezTo>
                  <a:cubicBezTo>
                    <a:pt x="3970" y="2409"/>
                    <a:pt x="4230" y="2264"/>
                    <a:pt x="4493" y="2121"/>
                  </a:cubicBezTo>
                  <a:cubicBezTo>
                    <a:pt x="4768" y="1968"/>
                    <a:pt x="5041" y="1810"/>
                    <a:pt x="5312" y="1648"/>
                  </a:cubicBezTo>
                  <a:cubicBezTo>
                    <a:pt x="5850" y="1332"/>
                    <a:pt x="6389" y="1019"/>
                    <a:pt x="6955" y="755"/>
                  </a:cubicBezTo>
                  <a:lnTo>
                    <a:pt x="6955" y="755"/>
                  </a:lnTo>
                  <a:cubicBezTo>
                    <a:pt x="6953" y="756"/>
                    <a:pt x="6952" y="756"/>
                    <a:pt x="6951" y="756"/>
                  </a:cubicBezTo>
                  <a:lnTo>
                    <a:pt x="6951" y="756"/>
                  </a:lnTo>
                  <a:cubicBezTo>
                    <a:pt x="7453" y="524"/>
                    <a:pt x="7973" y="337"/>
                    <a:pt x="8516" y="239"/>
                  </a:cubicBezTo>
                  <a:cubicBezTo>
                    <a:pt x="8764" y="198"/>
                    <a:pt x="9013" y="177"/>
                    <a:pt x="9262" y="177"/>
                  </a:cubicBezTo>
                  <a:cubicBezTo>
                    <a:pt x="9329" y="177"/>
                    <a:pt x="9395" y="179"/>
                    <a:pt x="9461" y="182"/>
                  </a:cubicBezTo>
                  <a:cubicBezTo>
                    <a:pt x="9462" y="182"/>
                    <a:pt x="9463" y="182"/>
                    <a:pt x="9464" y="182"/>
                  </a:cubicBezTo>
                  <a:cubicBezTo>
                    <a:pt x="9510" y="182"/>
                    <a:pt x="9548" y="135"/>
                    <a:pt x="9545" y="90"/>
                  </a:cubicBezTo>
                  <a:cubicBezTo>
                    <a:pt x="9543" y="50"/>
                    <a:pt x="9515" y="21"/>
                    <a:pt x="9479" y="11"/>
                  </a:cubicBezTo>
                  <a:cubicBezTo>
                    <a:pt x="9477" y="8"/>
                    <a:pt x="9469" y="6"/>
                    <a:pt x="9459" y="6"/>
                  </a:cubicBezTo>
                  <a:cubicBezTo>
                    <a:pt x="9385" y="3"/>
                    <a:pt x="9311" y="1"/>
                    <a:pt x="9237" y="1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31" name="Google Shape;4531;p16"/>
            <p:cNvSpPr/>
            <p:nvPr/>
          </p:nvSpPr>
          <p:spPr>
            <a:xfrm>
              <a:off x="5178650" y="-1607250"/>
              <a:ext cx="583525" cy="388225"/>
            </a:xfrm>
            <a:custGeom>
              <a:avLst/>
              <a:gdLst/>
              <a:ahLst/>
              <a:cxnLst/>
              <a:rect l="l" t="t" r="r" b="b"/>
              <a:pathLst>
                <a:path w="23341" h="15529" extrusionOk="0">
                  <a:moveTo>
                    <a:pt x="13438" y="9139"/>
                  </a:moveTo>
                  <a:lnTo>
                    <a:pt x="13438" y="9139"/>
                  </a:lnTo>
                  <a:cubicBezTo>
                    <a:pt x="13436" y="9141"/>
                    <a:pt x="13435" y="9142"/>
                    <a:pt x="13433" y="9144"/>
                  </a:cubicBezTo>
                  <a:lnTo>
                    <a:pt x="13433" y="9144"/>
                  </a:lnTo>
                  <a:cubicBezTo>
                    <a:pt x="13434" y="9142"/>
                    <a:pt x="13436" y="9141"/>
                    <a:pt x="13438" y="9139"/>
                  </a:cubicBezTo>
                  <a:close/>
                  <a:moveTo>
                    <a:pt x="13412" y="9160"/>
                  </a:moveTo>
                  <a:cubicBezTo>
                    <a:pt x="13408" y="9163"/>
                    <a:pt x="13403" y="9167"/>
                    <a:pt x="13398" y="9172"/>
                  </a:cubicBezTo>
                  <a:cubicBezTo>
                    <a:pt x="13402" y="9171"/>
                    <a:pt x="13404" y="9166"/>
                    <a:pt x="13408" y="9165"/>
                  </a:cubicBezTo>
                  <a:cubicBezTo>
                    <a:pt x="13409" y="9163"/>
                    <a:pt x="13411" y="9161"/>
                    <a:pt x="13412" y="9160"/>
                  </a:cubicBezTo>
                  <a:close/>
                  <a:moveTo>
                    <a:pt x="1711" y="13731"/>
                  </a:moveTo>
                  <a:cubicBezTo>
                    <a:pt x="1698" y="13741"/>
                    <a:pt x="1688" y="13753"/>
                    <a:pt x="1675" y="13761"/>
                  </a:cubicBezTo>
                  <a:cubicBezTo>
                    <a:pt x="1685" y="13750"/>
                    <a:pt x="1698" y="13741"/>
                    <a:pt x="1711" y="13731"/>
                  </a:cubicBezTo>
                  <a:close/>
                  <a:moveTo>
                    <a:pt x="23240" y="1"/>
                  </a:moveTo>
                  <a:cubicBezTo>
                    <a:pt x="23222" y="1"/>
                    <a:pt x="23205" y="6"/>
                    <a:pt x="23189" y="14"/>
                  </a:cubicBezTo>
                  <a:cubicBezTo>
                    <a:pt x="22375" y="464"/>
                    <a:pt x="21571" y="926"/>
                    <a:pt x="20802" y="1451"/>
                  </a:cubicBezTo>
                  <a:cubicBezTo>
                    <a:pt x="20439" y="1699"/>
                    <a:pt x="20087" y="1963"/>
                    <a:pt x="19745" y="2241"/>
                  </a:cubicBezTo>
                  <a:cubicBezTo>
                    <a:pt x="19392" y="2525"/>
                    <a:pt x="19054" y="2834"/>
                    <a:pt x="18731" y="3153"/>
                  </a:cubicBezTo>
                  <a:cubicBezTo>
                    <a:pt x="18343" y="3529"/>
                    <a:pt x="17983" y="3931"/>
                    <a:pt x="17614" y="4326"/>
                  </a:cubicBezTo>
                  <a:cubicBezTo>
                    <a:pt x="17229" y="4741"/>
                    <a:pt x="16844" y="5158"/>
                    <a:pt x="16455" y="5567"/>
                  </a:cubicBezTo>
                  <a:cubicBezTo>
                    <a:pt x="16269" y="5762"/>
                    <a:pt x="16083" y="5955"/>
                    <a:pt x="15897" y="6149"/>
                  </a:cubicBezTo>
                  <a:cubicBezTo>
                    <a:pt x="15722" y="6331"/>
                    <a:pt x="15563" y="6524"/>
                    <a:pt x="15405" y="6722"/>
                  </a:cubicBezTo>
                  <a:cubicBezTo>
                    <a:pt x="15104" y="7098"/>
                    <a:pt x="14832" y="7497"/>
                    <a:pt x="14544" y="7885"/>
                  </a:cubicBezTo>
                  <a:cubicBezTo>
                    <a:pt x="14207" y="8339"/>
                    <a:pt x="13848" y="8777"/>
                    <a:pt x="13423" y="9152"/>
                  </a:cubicBezTo>
                  <a:cubicBezTo>
                    <a:pt x="13423" y="9152"/>
                    <a:pt x="13423" y="9152"/>
                    <a:pt x="13423" y="9152"/>
                  </a:cubicBezTo>
                  <a:lnTo>
                    <a:pt x="13423" y="9152"/>
                  </a:lnTo>
                  <a:cubicBezTo>
                    <a:pt x="13421" y="9153"/>
                    <a:pt x="13419" y="9155"/>
                    <a:pt x="13418" y="9157"/>
                  </a:cubicBezTo>
                  <a:lnTo>
                    <a:pt x="13418" y="9157"/>
                  </a:lnTo>
                  <a:cubicBezTo>
                    <a:pt x="13418" y="9156"/>
                    <a:pt x="13418" y="9156"/>
                    <a:pt x="13418" y="9156"/>
                  </a:cubicBezTo>
                  <a:lnTo>
                    <a:pt x="13418" y="9156"/>
                  </a:lnTo>
                  <a:cubicBezTo>
                    <a:pt x="13418" y="9156"/>
                    <a:pt x="13418" y="9157"/>
                    <a:pt x="13417" y="9157"/>
                  </a:cubicBezTo>
                  <a:lnTo>
                    <a:pt x="13417" y="9157"/>
                  </a:lnTo>
                  <a:cubicBezTo>
                    <a:pt x="13418" y="9157"/>
                    <a:pt x="13418" y="9157"/>
                    <a:pt x="13418" y="9157"/>
                  </a:cubicBezTo>
                  <a:lnTo>
                    <a:pt x="13418" y="9157"/>
                  </a:lnTo>
                  <a:cubicBezTo>
                    <a:pt x="13415" y="9157"/>
                    <a:pt x="13414" y="9159"/>
                    <a:pt x="13412" y="9160"/>
                  </a:cubicBezTo>
                  <a:lnTo>
                    <a:pt x="13412" y="9160"/>
                  </a:lnTo>
                  <a:cubicBezTo>
                    <a:pt x="13414" y="9159"/>
                    <a:pt x="13416" y="9158"/>
                    <a:pt x="13417" y="9157"/>
                  </a:cubicBezTo>
                  <a:lnTo>
                    <a:pt x="13417" y="9157"/>
                  </a:lnTo>
                  <a:cubicBezTo>
                    <a:pt x="13415" y="9159"/>
                    <a:pt x="13413" y="9161"/>
                    <a:pt x="13411" y="9164"/>
                  </a:cubicBezTo>
                  <a:cubicBezTo>
                    <a:pt x="13405" y="9168"/>
                    <a:pt x="13401" y="9172"/>
                    <a:pt x="13395" y="9178"/>
                  </a:cubicBezTo>
                  <a:lnTo>
                    <a:pt x="13402" y="9171"/>
                  </a:lnTo>
                  <a:lnTo>
                    <a:pt x="13402" y="9171"/>
                  </a:lnTo>
                  <a:cubicBezTo>
                    <a:pt x="13036" y="9473"/>
                    <a:pt x="12629" y="9724"/>
                    <a:pt x="12200" y="9929"/>
                  </a:cubicBezTo>
                  <a:lnTo>
                    <a:pt x="12200" y="9929"/>
                  </a:lnTo>
                  <a:cubicBezTo>
                    <a:pt x="12203" y="9928"/>
                    <a:pt x="12207" y="9926"/>
                    <a:pt x="12210" y="9925"/>
                  </a:cubicBezTo>
                  <a:lnTo>
                    <a:pt x="12210" y="9925"/>
                  </a:lnTo>
                  <a:cubicBezTo>
                    <a:pt x="12196" y="9932"/>
                    <a:pt x="12181" y="9938"/>
                    <a:pt x="12166" y="9945"/>
                  </a:cubicBezTo>
                  <a:lnTo>
                    <a:pt x="12166" y="9945"/>
                  </a:lnTo>
                  <a:cubicBezTo>
                    <a:pt x="12177" y="9940"/>
                    <a:pt x="12189" y="9934"/>
                    <a:pt x="12200" y="9929"/>
                  </a:cubicBezTo>
                  <a:lnTo>
                    <a:pt x="12200" y="9929"/>
                  </a:lnTo>
                  <a:cubicBezTo>
                    <a:pt x="12186" y="9935"/>
                    <a:pt x="12174" y="9940"/>
                    <a:pt x="12161" y="9947"/>
                  </a:cubicBezTo>
                  <a:lnTo>
                    <a:pt x="12161" y="9947"/>
                  </a:lnTo>
                  <a:cubicBezTo>
                    <a:pt x="12163" y="9946"/>
                    <a:pt x="12165" y="9946"/>
                    <a:pt x="12166" y="9945"/>
                  </a:cubicBezTo>
                  <a:lnTo>
                    <a:pt x="12166" y="9945"/>
                  </a:lnTo>
                  <a:cubicBezTo>
                    <a:pt x="12164" y="9946"/>
                    <a:pt x="12162" y="9947"/>
                    <a:pt x="12160" y="9948"/>
                  </a:cubicBezTo>
                  <a:cubicBezTo>
                    <a:pt x="12160" y="9948"/>
                    <a:pt x="12161" y="9947"/>
                    <a:pt x="12161" y="9947"/>
                  </a:cubicBezTo>
                  <a:lnTo>
                    <a:pt x="12161" y="9947"/>
                  </a:lnTo>
                  <a:cubicBezTo>
                    <a:pt x="11408" y="10286"/>
                    <a:pt x="10602" y="10482"/>
                    <a:pt x="9790" y="10626"/>
                  </a:cubicBezTo>
                  <a:lnTo>
                    <a:pt x="9790" y="10626"/>
                  </a:lnTo>
                  <a:cubicBezTo>
                    <a:pt x="9791" y="10626"/>
                    <a:pt x="9792" y="10626"/>
                    <a:pt x="9793" y="10626"/>
                  </a:cubicBezTo>
                  <a:lnTo>
                    <a:pt x="9793" y="10626"/>
                  </a:lnTo>
                  <a:cubicBezTo>
                    <a:pt x="9790" y="10626"/>
                    <a:pt x="9786" y="10627"/>
                    <a:pt x="9783" y="10627"/>
                  </a:cubicBezTo>
                  <a:lnTo>
                    <a:pt x="9783" y="10627"/>
                  </a:lnTo>
                  <a:cubicBezTo>
                    <a:pt x="9786" y="10627"/>
                    <a:pt x="9788" y="10627"/>
                    <a:pt x="9790" y="10626"/>
                  </a:cubicBezTo>
                  <a:lnTo>
                    <a:pt x="9790" y="10626"/>
                  </a:lnTo>
                  <a:cubicBezTo>
                    <a:pt x="9775" y="10628"/>
                    <a:pt x="9760" y="10631"/>
                    <a:pt x="9743" y="10634"/>
                  </a:cubicBezTo>
                  <a:lnTo>
                    <a:pt x="9743" y="10634"/>
                  </a:lnTo>
                  <a:cubicBezTo>
                    <a:pt x="9757" y="10632"/>
                    <a:pt x="9770" y="10630"/>
                    <a:pt x="9783" y="10627"/>
                  </a:cubicBezTo>
                  <a:lnTo>
                    <a:pt x="9783" y="10627"/>
                  </a:lnTo>
                  <a:cubicBezTo>
                    <a:pt x="9767" y="10630"/>
                    <a:pt x="9751" y="10633"/>
                    <a:pt x="9736" y="10636"/>
                  </a:cubicBezTo>
                  <a:cubicBezTo>
                    <a:pt x="9738" y="10635"/>
                    <a:pt x="9741" y="10635"/>
                    <a:pt x="9743" y="10634"/>
                  </a:cubicBezTo>
                  <a:lnTo>
                    <a:pt x="9743" y="10634"/>
                  </a:lnTo>
                  <a:cubicBezTo>
                    <a:pt x="8938" y="10770"/>
                    <a:pt x="8125" y="10856"/>
                    <a:pt x="7314" y="10966"/>
                  </a:cubicBezTo>
                  <a:cubicBezTo>
                    <a:pt x="6494" y="11077"/>
                    <a:pt x="5669" y="11206"/>
                    <a:pt x="4872" y="11437"/>
                  </a:cubicBezTo>
                  <a:cubicBezTo>
                    <a:pt x="4490" y="11549"/>
                    <a:pt x="4117" y="11689"/>
                    <a:pt x="3753" y="11851"/>
                  </a:cubicBezTo>
                  <a:cubicBezTo>
                    <a:pt x="3371" y="12022"/>
                    <a:pt x="2998" y="12211"/>
                    <a:pt x="2633" y="12417"/>
                  </a:cubicBezTo>
                  <a:cubicBezTo>
                    <a:pt x="2244" y="12639"/>
                    <a:pt x="1867" y="12885"/>
                    <a:pt x="1516" y="13164"/>
                  </a:cubicBezTo>
                  <a:cubicBezTo>
                    <a:pt x="1164" y="13441"/>
                    <a:pt x="835" y="13748"/>
                    <a:pt x="563" y="14106"/>
                  </a:cubicBezTo>
                  <a:cubicBezTo>
                    <a:pt x="303" y="14449"/>
                    <a:pt x="89" y="14847"/>
                    <a:pt x="16" y="15272"/>
                  </a:cubicBezTo>
                  <a:cubicBezTo>
                    <a:pt x="0" y="15368"/>
                    <a:pt x="39" y="15462"/>
                    <a:pt x="125" y="15506"/>
                  </a:cubicBezTo>
                  <a:cubicBezTo>
                    <a:pt x="156" y="15521"/>
                    <a:pt x="189" y="15529"/>
                    <a:pt x="223" y="15529"/>
                  </a:cubicBezTo>
                  <a:cubicBezTo>
                    <a:pt x="244" y="15529"/>
                    <a:pt x="265" y="15526"/>
                    <a:pt x="285" y="15521"/>
                  </a:cubicBezTo>
                  <a:cubicBezTo>
                    <a:pt x="335" y="15505"/>
                    <a:pt x="390" y="15465"/>
                    <a:pt x="410" y="15414"/>
                  </a:cubicBezTo>
                  <a:cubicBezTo>
                    <a:pt x="504" y="15190"/>
                    <a:pt x="614" y="14973"/>
                    <a:pt x="747" y="14769"/>
                  </a:cubicBezTo>
                  <a:cubicBezTo>
                    <a:pt x="1010" y="14396"/>
                    <a:pt x="1325" y="14068"/>
                    <a:pt x="1669" y="13768"/>
                  </a:cubicBezTo>
                  <a:cubicBezTo>
                    <a:pt x="2370" y="13182"/>
                    <a:pt x="3163" y="12720"/>
                    <a:pt x="3987" y="12333"/>
                  </a:cubicBezTo>
                  <a:cubicBezTo>
                    <a:pt x="4177" y="12246"/>
                    <a:pt x="4370" y="12165"/>
                    <a:pt x="4568" y="12091"/>
                  </a:cubicBezTo>
                  <a:cubicBezTo>
                    <a:pt x="4795" y="12007"/>
                    <a:pt x="5027" y="11933"/>
                    <a:pt x="5260" y="11868"/>
                  </a:cubicBezTo>
                  <a:cubicBezTo>
                    <a:pt x="5735" y="11736"/>
                    <a:pt x="6221" y="11635"/>
                    <a:pt x="6705" y="11552"/>
                  </a:cubicBezTo>
                  <a:lnTo>
                    <a:pt x="6704" y="11552"/>
                  </a:lnTo>
                  <a:cubicBezTo>
                    <a:pt x="7508" y="11419"/>
                    <a:pt x="8318" y="11321"/>
                    <a:pt x="9124" y="11193"/>
                  </a:cubicBezTo>
                  <a:cubicBezTo>
                    <a:pt x="9937" y="11067"/>
                    <a:pt x="10747" y="10912"/>
                    <a:pt x="11528" y="10646"/>
                  </a:cubicBezTo>
                  <a:cubicBezTo>
                    <a:pt x="11910" y="10515"/>
                    <a:pt x="12284" y="10357"/>
                    <a:pt x="12643" y="10172"/>
                  </a:cubicBezTo>
                  <a:cubicBezTo>
                    <a:pt x="13022" y="9975"/>
                    <a:pt x="13382" y="9738"/>
                    <a:pt x="13707" y="9459"/>
                  </a:cubicBezTo>
                  <a:cubicBezTo>
                    <a:pt x="14073" y="9145"/>
                    <a:pt x="14389" y="8780"/>
                    <a:pt x="14684" y="8399"/>
                  </a:cubicBezTo>
                  <a:cubicBezTo>
                    <a:pt x="14978" y="8017"/>
                    <a:pt x="15249" y="7620"/>
                    <a:pt x="15537" y="7229"/>
                  </a:cubicBezTo>
                  <a:cubicBezTo>
                    <a:pt x="15686" y="7026"/>
                    <a:pt x="15840" y="6830"/>
                    <a:pt x="16004" y="6637"/>
                  </a:cubicBezTo>
                  <a:cubicBezTo>
                    <a:pt x="16196" y="6409"/>
                    <a:pt x="16406" y="6198"/>
                    <a:pt x="16608" y="5978"/>
                  </a:cubicBezTo>
                  <a:cubicBezTo>
                    <a:pt x="17025" y="5530"/>
                    <a:pt x="17431" y="5074"/>
                    <a:pt x="17833" y="4613"/>
                  </a:cubicBezTo>
                  <a:cubicBezTo>
                    <a:pt x="18027" y="4391"/>
                    <a:pt x="18221" y="4170"/>
                    <a:pt x="18414" y="3947"/>
                  </a:cubicBezTo>
                  <a:cubicBezTo>
                    <a:pt x="18602" y="3729"/>
                    <a:pt x="18789" y="3512"/>
                    <a:pt x="18982" y="3299"/>
                  </a:cubicBezTo>
                  <a:cubicBezTo>
                    <a:pt x="19319" y="2934"/>
                    <a:pt x="19679" y="2594"/>
                    <a:pt x="20055" y="2272"/>
                  </a:cubicBezTo>
                  <a:lnTo>
                    <a:pt x="20055" y="2272"/>
                  </a:lnTo>
                  <a:cubicBezTo>
                    <a:pt x="20048" y="2279"/>
                    <a:pt x="20041" y="2285"/>
                    <a:pt x="20034" y="2292"/>
                  </a:cubicBezTo>
                  <a:cubicBezTo>
                    <a:pt x="20508" y="1893"/>
                    <a:pt x="21009" y="1532"/>
                    <a:pt x="21530" y="1199"/>
                  </a:cubicBezTo>
                  <a:cubicBezTo>
                    <a:pt x="22102" y="830"/>
                    <a:pt x="22695" y="493"/>
                    <a:pt x="23287" y="162"/>
                  </a:cubicBezTo>
                  <a:cubicBezTo>
                    <a:pt x="23329" y="139"/>
                    <a:pt x="23340" y="80"/>
                    <a:pt x="23314" y="40"/>
                  </a:cubicBezTo>
                  <a:cubicBezTo>
                    <a:pt x="23301" y="23"/>
                    <a:pt x="23286" y="10"/>
                    <a:pt x="23265" y="4"/>
                  </a:cubicBezTo>
                  <a:cubicBezTo>
                    <a:pt x="23257" y="2"/>
                    <a:pt x="23248" y="1"/>
                    <a:pt x="23240" y="1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32" name="Google Shape;4532;p16"/>
            <p:cNvSpPr/>
            <p:nvPr/>
          </p:nvSpPr>
          <p:spPr>
            <a:xfrm>
              <a:off x="5523100" y="-1596675"/>
              <a:ext cx="62000" cy="189175"/>
            </a:xfrm>
            <a:custGeom>
              <a:avLst/>
              <a:gdLst/>
              <a:ahLst/>
              <a:cxnLst/>
              <a:rect l="l" t="t" r="r" b="b"/>
              <a:pathLst>
                <a:path w="2480" h="7567" extrusionOk="0">
                  <a:moveTo>
                    <a:pt x="656" y="2933"/>
                  </a:moveTo>
                  <a:lnTo>
                    <a:pt x="656" y="2933"/>
                  </a:lnTo>
                  <a:cubicBezTo>
                    <a:pt x="654" y="2935"/>
                    <a:pt x="653" y="2937"/>
                    <a:pt x="651" y="2939"/>
                  </a:cubicBezTo>
                  <a:cubicBezTo>
                    <a:pt x="653" y="2937"/>
                    <a:pt x="655" y="2935"/>
                    <a:pt x="656" y="2933"/>
                  </a:cubicBezTo>
                  <a:close/>
                  <a:moveTo>
                    <a:pt x="197" y="4431"/>
                  </a:moveTo>
                  <a:cubicBezTo>
                    <a:pt x="197" y="4432"/>
                    <a:pt x="197" y="4432"/>
                    <a:pt x="197" y="4433"/>
                  </a:cubicBezTo>
                  <a:cubicBezTo>
                    <a:pt x="197" y="4432"/>
                    <a:pt x="197" y="4431"/>
                    <a:pt x="197" y="4431"/>
                  </a:cubicBezTo>
                  <a:close/>
                  <a:moveTo>
                    <a:pt x="197" y="4433"/>
                  </a:moveTo>
                  <a:cubicBezTo>
                    <a:pt x="199" y="4436"/>
                    <a:pt x="199" y="4440"/>
                    <a:pt x="199" y="4442"/>
                  </a:cubicBezTo>
                  <a:cubicBezTo>
                    <a:pt x="199" y="4439"/>
                    <a:pt x="199" y="4435"/>
                    <a:pt x="197" y="4433"/>
                  </a:cubicBezTo>
                  <a:close/>
                  <a:moveTo>
                    <a:pt x="2385" y="1"/>
                  </a:moveTo>
                  <a:cubicBezTo>
                    <a:pt x="2359" y="1"/>
                    <a:pt x="2334" y="10"/>
                    <a:pt x="2317" y="31"/>
                  </a:cubicBezTo>
                  <a:cubicBezTo>
                    <a:pt x="1710" y="834"/>
                    <a:pt x="1262" y="1740"/>
                    <a:pt x="696" y="2572"/>
                  </a:cubicBezTo>
                  <a:cubicBezTo>
                    <a:pt x="696" y="2569"/>
                    <a:pt x="697" y="2569"/>
                    <a:pt x="697" y="2567"/>
                  </a:cubicBezTo>
                  <a:lnTo>
                    <a:pt x="697" y="2567"/>
                  </a:lnTo>
                  <a:cubicBezTo>
                    <a:pt x="603" y="2708"/>
                    <a:pt x="502" y="2845"/>
                    <a:pt x="413" y="2985"/>
                  </a:cubicBezTo>
                  <a:cubicBezTo>
                    <a:pt x="322" y="3125"/>
                    <a:pt x="245" y="3270"/>
                    <a:pt x="179" y="3419"/>
                  </a:cubicBezTo>
                  <a:cubicBezTo>
                    <a:pt x="121" y="3551"/>
                    <a:pt x="77" y="3689"/>
                    <a:pt x="44" y="3828"/>
                  </a:cubicBezTo>
                  <a:cubicBezTo>
                    <a:pt x="8" y="3981"/>
                    <a:pt x="1" y="4142"/>
                    <a:pt x="6" y="4300"/>
                  </a:cubicBezTo>
                  <a:cubicBezTo>
                    <a:pt x="14" y="4449"/>
                    <a:pt x="48" y="4598"/>
                    <a:pt x="90" y="4742"/>
                  </a:cubicBezTo>
                  <a:cubicBezTo>
                    <a:pt x="140" y="4910"/>
                    <a:pt x="222" y="5068"/>
                    <a:pt x="302" y="5226"/>
                  </a:cubicBezTo>
                  <a:cubicBezTo>
                    <a:pt x="438" y="5493"/>
                    <a:pt x="594" y="5750"/>
                    <a:pt x="723" y="6020"/>
                  </a:cubicBezTo>
                  <a:lnTo>
                    <a:pt x="723" y="6020"/>
                  </a:lnTo>
                  <a:cubicBezTo>
                    <a:pt x="806" y="6201"/>
                    <a:pt x="871" y="6384"/>
                    <a:pt x="906" y="6582"/>
                  </a:cubicBezTo>
                  <a:cubicBezTo>
                    <a:pt x="904" y="6575"/>
                    <a:pt x="903" y="6567"/>
                    <a:pt x="901" y="6559"/>
                  </a:cubicBezTo>
                  <a:lnTo>
                    <a:pt x="901" y="6559"/>
                  </a:lnTo>
                  <a:cubicBezTo>
                    <a:pt x="920" y="6690"/>
                    <a:pt x="926" y="6820"/>
                    <a:pt x="917" y="6954"/>
                  </a:cubicBezTo>
                  <a:cubicBezTo>
                    <a:pt x="898" y="7128"/>
                    <a:pt x="858" y="7294"/>
                    <a:pt x="801" y="7459"/>
                  </a:cubicBezTo>
                  <a:cubicBezTo>
                    <a:pt x="783" y="7505"/>
                    <a:pt x="824" y="7556"/>
                    <a:pt x="867" y="7564"/>
                  </a:cubicBezTo>
                  <a:cubicBezTo>
                    <a:pt x="873" y="7566"/>
                    <a:pt x="879" y="7566"/>
                    <a:pt x="885" y="7566"/>
                  </a:cubicBezTo>
                  <a:cubicBezTo>
                    <a:pt x="902" y="7566"/>
                    <a:pt x="918" y="7561"/>
                    <a:pt x="933" y="7553"/>
                  </a:cubicBezTo>
                  <a:cubicBezTo>
                    <a:pt x="954" y="7538"/>
                    <a:pt x="966" y="7521"/>
                    <a:pt x="973" y="7498"/>
                  </a:cubicBezTo>
                  <a:cubicBezTo>
                    <a:pt x="1013" y="7376"/>
                    <a:pt x="1048" y="7254"/>
                    <a:pt x="1071" y="7126"/>
                  </a:cubicBezTo>
                  <a:cubicBezTo>
                    <a:pt x="1089" y="7026"/>
                    <a:pt x="1097" y="6921"/>
                    <a:pt x="1098" y="6817"/>
                  </a:cubicBezTo>
                  <a:cubicBezTo>
                    <a:pt x="1102" y="6605"/>
                    <a:pt x="1054" y="6394"/>
                    <a:pt x="985" y="6194"/>
                  </a:cubicBezTo>
                  <a:cubicBezTo>
                    <a:pt x="913" y="5990"/>
                    <a:pt x="811" y="5796"/>
                    <a:pt x="707" y="5605"/>
                  </a:cubicBezTo>
                  <a:cubicBezTo>
                    <a:pt x="588" y="5384"/>
                    <a:pt x="465" y="5166"/>
                    <a:pt x="357" y="4939"/>
                  </a:cubicBezTo>
                  <a:lnTo>
                    <a:pt x="357" y="4939"/>
                  </a:lnTo>
                  <a:cubicBezTo>
                    <a:pt x="360" y="4946"/>
                    <a:pt x="363" y="4953"/>
                    <a:pt x="366" y="4963"/>
                  </a:cubicBezTo>
                  <a:cubicBezTo>
                    <a:pt x="327" y="4873"/>
                    <a:pt x="288" y="4784"/>
                    <a:pt x="258" y="4690"/>
                  </a:cubicBezTo>
                  <a:cubicBezTo>
                    <a:pt x="231" y="4608"/>
                    <a:pt x="213" y="4526"/>
                    <a:pt x="199" y="4443"/>
                  </a:cubicBezTo>
                  <a:lnTo>
                    <a:pt x="199" y="4442"/>
                  </a:lnTo>
                  <a:cubicBezTo>
                    <a:pt x="197" y="4437"/>
                    <a:pt x="196" y="4431"/>
                    <a:pt x="195" y="4427"/>
                  </a:cubicBezTo>
                  <a:lnTo>
                    <a:pt x="195" y="4427"/>
                  </a:lnTo>
                  <a:cubicBezTo>
                    <a:pt x="196" y="4428"/>
                    <a:pt x="197" y="4429"/>
                    <a:pt x="197" y="4431"/>
                  </a:cubicBezTo>
                  <a:lnTo>
                    <a:pt x="197" y="4431"/>
                  </a:lnTo>
                  <a:cubicBezTo>
                    <a:pt x="180" y="4305"/>
                    <a:pt x="176" y="4182"/>
                    <a:pt x="186" y="4055"/>
                  </a:cubicBezTo>
                  <a:cubicBezTo>
                    <a:pt x="202" y="3915"/>
                    <a:pt x="235" y="3778"/>
                    <a:pt x="279" y="3642"/>
                  </a:cubicBezTo>
                  <a:cubicBezTo>
                    <a:pt x="374" y="3383"/>
                    <a:pt x="509" y="3148"/>
                    <a:pt x="663" y="2919"/>
                  </a:cubicBezTo>
                  <a:lnTo>
                    <a:pt x="663" y="2919"/>
                  </a:lnTo>
                  <a:cubicBezTo>
                    <a:pt x="661" y="2923"/>
                    <a:pt x="659" y="2928"/>
                    <a:pt x="656" y="2933"/>
                  </a:cubicBezTo>
                  <a:lnTo>
                    <a:pt x="656" y="2933"/>
                  </a:lnTo>
                  <a:cubicBezTo>
                    <a:pt x="779" y="2756"/>
                    <a:pt x="901" y="2580"/>
                    <a:pt x="1019" y="2399"/>
                  </a:cubicBezTo>
                  <a:cubicBezTo>
                    <a:pt x="1160" y="2184"/>
                    <a:pt x="1292" y="1963"/>
                    <a:pt x="1426" y="1743"/>
                  </a:cubicBezTo>
                  <a:cubicBezTo>
                    <a:pt x="1678" y="1322"/>
                    <a:pt x="1925" y="895"/>
                    <a:pt x="2203" y="489"/>
                  </a:cubicBezTo>
                  <a:lnTo>
                    <a:pt x="2203" y="489"/>
                  </a:lnTo>
                  <a:cubicBezTo>
                    <a:pt x="2203" y="490"/>
                    <a:pt x="2201" y="492"/>
                    <a:pt x="2201" y="493"/>
                  </a:cubicBezTo>
                  <a:cubicBezTo>
                    <a:pt x="2282" y="377"/>
                    <a:pt x="2363" y="262"/>
                    <a:pt x="2450" y="147"/>
                  </a:cubicBezTo>
                  <a:cubicBezTo>
                    <a:pt x="2478" y="108"/>
                    <a:pt x="2480" y="58"/>
                    <a:pt x="2442" y="24"/>
                  </a:cubicBezTo>
                  <a:cubicBezTo>
                    <a:pt x="2434" y="15"/>
                    <a:pt x="2421" y="8"/>
                    <a:pt x="2409" y="4"/>
                  </a:cubicBezTo>
                  <a:cubicBezTo>
                    <a:pt x="2401" y="2"/>
                    <a:pt x="2393" y="1"/>
                    <a:pt x="2385" y="1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33" name="Google Shape;4533;p16"/>
            <p:cNvSpPr/>
            <p:nvPr/>
          </p:nvSpPr>
          <p:spPr>
            <a:xfrm>
              <a:off x="5550550" y="-1453475"/>
              <a:ext cx="161275" cy="41975"/>
            </a:xfrm>
            <a:custGeom>
              <a:avLst/>
              <a:gdLst/>
              <a:ahLst/>
              <a:cxnLst/>
              <a:rect l="l" t="t" r="r" b="b"/>
              <a:pathLst>
                <a:path w="6451" h="1679" extrusionOk="0">
                  <a:moveTo>
                    <a:pt x="2605" y="953"/>
                  </a:moveTo>
                  <a:lnTo>
                    <a:pt x="2605" y="953"/>
                  </a:lnTo>
                  <a:cubicBezTo>
                    <a:pt x="2600" y="954"/>
                    <a:pt x="2594" y="959"/>
                    <a:pt x="2591" y="960"/>
                  </a:cubicBezTo>
                  <a:cubicBezTo>
                    <a:pt x="2597" y="959"/>
                    <a:pt x="2601" y="954"/>
                    <a:pt x="2605" y="953"/>
                  </a:cubicBezTo>
                  <a:close/>
                  <a:moveTo>
                    <a:pt x="6362" y="0"/>
                  </a:moveTo>
                  <a:cubicBezTo>
                    <a:pt x="6346" y="0"/>
                    <a:pt x="6328" y="4"/>
                    <a:pt x="6313" y="14"/>
                  </a:cubicBezTo>
                  <a:cubicBezTo>
                    <a:pt x="6238" y="57"/>
                    <a:pt x="6162" y="98"/>
                    <a:pt x="6083" y="134"/>
                  </a:cubicBezTo>
                  <a:cubicBezTo>
                    <a:pt x="5872" y="229"/>
                    <a:pt x="5652" y="289"/>
                    <a:pt x="5424" y="335"/>
                  </a:cubicBezTo>
                  <a:cubicBezTo>
                    <a:pt x="5106" y="390"/>
                    <a:pt x="4784" y="404"/>
                    <a:pt x="4464" y="413"/>
                  </a:cubicBezTo>
                  <a:cubicBezTo>
                    <a:pt x="4122" y="420"/>
                    <a:pt x="3782" y="414"/>
                    <a:pt x="3444" y="449"/>
                  </a:cubicBezTo>
                  <a:cubicBezTo>
                    <a:pt x="3125" y="479"/>
                    <a:pt x="2815" y="541"/>
                    <a:pt x="2518" y="654"/>
                  </a:cubicBezTo>
                  <a:cubicBezTo>
                    <a:pt x="2374" y="710"/>
                    <a:pt x="2235" y="779"/>
                    <a:pt x="2097" y="844"/>
                  </a:cubicBezTo>
                  <a:cubicBezTo>
                    <a:pt x="1955" y="911"/>
                    <a:pt x="1816" y="982"/>
                    <a:pt x="1673" y="1048"/>
                  </a:cubicBezTo>
                  <a:cubicBezTo>
                    <a:pt x="1452" y="1148"/>
                    <a:pt x="1227" y="1234"/>
                    <a:pt x="988" y="1283"/>
                  </a:cubicBezTo>
                  <a:cubicBezTo>
                    <a:pt x="898" y="1297"/>
                    <a:pt x="808" y="1303"/>
                    <a:pt x="719" y="1303"/>
                  </a:cubicBezTo>
                  <a:cubicBezTo>
                    <a:pt x="684" y="1303"/>
                    <a:pt x="649" y="1302"/>
                    <a:pt x="615" y="1300"/>
                  </a:cubicBezTo>
                  <a:cubicBezTo>
                    <a:pt x="566" y="1295"/>
                    <a:pt x="519" y="1289"/>
                    <a:pt x="471" y="1279"/>
                  </a:cubicBezTo>
                  <a:cubicBezTo>
                    <a:pt x="389" y="1263"/>
                    <a:pt x="313" y="1239"/>
                    <a:pt x="236" y="1211"/>
                  </a:cubicBezTo>
                  <a:cubicBezTo>
                    <a:pt x="222" y="1209"/>
                    <a:pt x="208" y="1207"/>
                    <a:pt x="194" y="1207"/>
                  </a:cubicBezTo>
                  <a:cubicBezTo>
                    <a:pt x="178" y="1207"/>
                    <a:pt x="161" y="1210"/>
                    <a:pt x="145" y="1214"/>
                  </a:cubicBezTo>
                  <a:cubicBezTo>
                    <a:pt x="102" y="1229"/>
                    <a:pt x="63" y="1262"/>
                    <a:pt x="42" y="1302"/>
                  </a:cubicBezTo>
                  <a:cubicBezTo>
                    <a:pt x="0" y="1385"/>
                    <a:pt x="30" y="1499"/>
                    <a:pt x="116" y="1539"/>
                  </a:cubicBezTo>
                  <a:cubicBezTo>
                    <a:pt x="218" y="1588"/>
                    <a:pt x="326" y="1622"/>
                    <a:pt x="437" y="1649"/>
                  </a:cubicBezTo>
                  <a:cubicBezTo>
                    <a:pt x="540" y="1674"/>
                    <a:pt x="649" y="1678"/>
                    <a:pt x="757" y="1678"/>
                  </a:cubicBezTo>
                  <a:cubicBezTo>
                    <a:pt x="862" y="1678"/>
                    <a:pt x="968" y="1660"/>
                    <a:pt x="1073" y="1638"/>
                  </a:cubicBezTo>
                  <a:cubicBezTo>
                    <a:pt x="1178" y="1618"/>
                    <a:pt x="1280" y="1586"/>
                    <a:pt x="1380" y="1550"/>
                  </a:cubicBezTo>
                  <a:cubicBezTo>
                    <a:pt x="1587" y="1474"/>
                    <a:pt x="1782" y="1374"/>
                    <a:pt x="1976" y="1273"/>
                  </a:cubicBezTo>
                  <a:cubicBezTo>
                    <a:pt x="2175" y="1171"/>
                    <a:pt x="2366" y="1063"/>
                    <a:pt x="2565" y="969"/>
                  </a:cubicBezTo>
                  <a:cubicBezTo>
                    <a:pt x="2687" y="913"/>
                    <a:pt x="2809" y="864"/>
                    <a:pt x="2936" y="824"/>
                  </a:cubicBezTo>
                  <a:cubicBezTo>
                    <a:pt x="3072" y="778"/>
                    <a:pt x="3211" y="747"/>
                    <a:pt x="3351" y="720"/>
                  </a:cubicBezTo>
                  <a:lnTo>
                    <a:pt x="3351" y="720"/>
                  </a:lnTo>
                  <a:cubicBezTo>
                    <a:pt x="3350" y="720"/>
                    <a:pt x="3350" y="720"/>
                    <a:pt x="3349" y="720"/>
                  </a:cubicBezTo>
                  <a:cubicBezTo>
                    <a:pt x="3604" y="677"/>
                    <a:pt x="3857" y="653"/>
                    <a:pt x="4111" y="638"/>
                  </a:cubicBezTo>
                  <a:cubicBezTo>
                    <a:pt x="4382" y="623"/>
                    <a:pt x="4654" y="612"/>
                    <a:pt x="4925" y="590"/>
                  </a:cubicBezTo>
                  <a:cubicBezTo>
                    <a:pt x="5169" y="569"/>
                    <a:pt x="5413" y="532"/>
                    <a:pt x="5650" y="472"/>
                  </a:cubicBezTo>
                  <a:cubicBezTo>
                    <a:pt x="5916" y="404"/>
                    <a:pt x="6165" y="296"/>
                    <a:pt x="6400" y="159"/>
                  </a:cubicBezTo>
                  <a:cubicBezTo>
                    <a:pt x="6442" y="136"/>
                    <a:pt x="6450" y="77"/>
                    <a:pt x="6427" y="38"/>
                  </a:cubicBezTo>
                  <a:cubicBezTo>
                    <a:pt x="6416" y="21"/>
                    <a:pt x="6399" y="8"/>
                    <a:pt x="6379" y="2"/>
                  </a:cubicBezTo>
                  <a:cubicBezTo>
                    <a:pt x="6374" y="1"/>
                    <a:pt x="6368" y="0"/>
                    <a:pt x="6362" y="0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34" name="Google Shape;4534;p16"/>
            <p:cNvSpPr/>
            <p:nvPr/>
          </p:nvSpPr>
          <p:spPr>
            <a:xfrm>
              <a:off x="4694900" y="-1658125"/>
              <a:ext cx="349625" cy="773925"/>
            </a:xfrm>
            <a:custGeom>
              <a:avLst/>
              <a:gdLst/>
              <a:ahLst/>
              <a:cxnLst/>
              <a:rect l="l" t="t" r="r" b="b"/>
              <a:pathLst>
                <a:path w="13985" h="30957" extrusionOk="0">
                  <a:moveTo>
                    <a:pt x="2482" y="6604"/>
                  </a:moveTo>
                  <a:lnTo>
                    <a:pt x="2482" y="6604"/>
                  </a:lnTo>
                  <a:cubicBezTo>
                    <a:pt x="2482" y="6604"/>
                    <a:pt x="2482" y="6604"/>
                    <a:pt x="2483" y="6604"/>
                  </a:cubicBezTo>
                  <a:lnTo>
                    <a:pt x="2483" y="6604"/>
                  </a:lnTo>
                  <a:cubicBezTo>
                    <a:pt x="2482" y="6604"/>
                    <a:pt x="2482" y="6604"/>
                    <a:pt x="2482" y="6604"/>
                  </a:cubicBezTo>
                  <a:close/>
                  <a:moveTo>
                    <a:pt x="99" y="1"/>
                  </a:moveTo>
                  <a:cubicBezTo>
                    <a:pt x="83" y="1"/>
                    <a:pt x="68" y="5"/>
                    <a:pt x="54" y="14"/>
                  </a:cubicBezTo>
                  <a:cubicBezTo>
                    <a:pt x="15" y="41"/>
                    <a:pt x="0" y="97"/>
                    <a:pt x="28" y="136"/>
                  </a:cubicBezTo>
                  <a:cubicBezTo>
                    <a:pt x="227" y="421"/>
                    <a:pt x="400" y="721"/>
                    <a:pt x="551" y="1032"/>
                  </a:cubicBezTo>
                  <a:cubicBezTo>
                    <a:pt x="549" y="1031"/>
                    <a:pt x="549" y="1030"/>
                    <a:pt x="546" y="1027"/>
                  </a:cubicBezTo>
                  <a:lnTo>
                    <a:pt x="546" y="1027"/>
                  </a:lnTo>
                  <a:cubicBezTo>
                    <a:pt x="1286" y="2591"/>
                    <a:pt x="1421" y="4345"/>
                    <a:pt x="1978" y="5972"/>
                  </a:cubicBezTo>
                  <a:cubicBezTo>
                    <a:pt x="2116" y="6373"/>
                    <a:pt x="2283" y="6765"/>
                    <a:pt x="2485" y="7138"/>
                  </a:cubicBezTo>
                  <a:cubicBezTo>
                    <a:pt x="2593" y="7338"/>
                    <a:pt x="2718" y="7526"/>
                    <a:pt x="2841" y="7717"/>
                  </a:cubicBezTo>
                  <a:cubicBezTo>
                    <a:pt x="2994" y="7944"/>
                    <a:pt x="3152" y="8169"/>
                    <a:pt x="3314" y="8392"/>
                  </a:cubicBezTo>
                  <a:cubicBezTo>
                    <a:pt x="3932" y="9245"/>
                    <a:pt x="4588" y="10075"/>
                    <a:pt x="5095" y="11002"/>
                  </a:cubicBezTo>
                  <a:cubicBezTo>
                    <a:pt x="5148" y="11099"/>
                    <a:pt x="5197" y="11200"/>
                    <a:pt x="5246" y="11299"/>
                  </a:cubicBezTo>
                  <a:cubicBezTo>
                    <a:pt x="5672" y="12205"/>
                    <a:pt x="5918" y="13176"/>
                    <a:pt x="6168" y="14143"/>
                  </a:cubicBezTo>
                  <a:cubicBezTo>
                    <a:pt x="6290" y="14614"/>
                    <a:pt x="6416" y="15085"/>
                    <a:pt x="6577" y="15545"/>
                  </a:cubicBezTo>
                  <a:cubicBezTo>
                    <a:pt x="6725" y="15963"/>
                    <a:pt x="6902" y="16371"/>
                    <a:pt x="7099" y="16771"/>
                  </a:cubicBezTo>
                  <a:cubicBezTo>
                    <a:pt x="7476" y="17550"/>
                    <a:pt x="7946" y="18282"/>
                    <a:pt x="8443" y="18993"/>
                  </a:cubicBezTo>
                  <a:cubicBezTo>
                    <a:pt x="8937" y="19699"/>
                    <a:pt x="9473" y="20376"/>
                    <a:pt x="9994" y="21063"/>
                  </a:cubicBezTo>
                  <a:cubicBezTo>
                    <a:pt x="10761" y="22080"/>
                    <a:pt x="11501" y="23124"/>
                    <a:pt x="12060" y="24271"/>
                  </a:cubicBezTo>
                  <a:lnTo>
                    <a:pt x="12060" y="24271"/>
                  </a:lnTo>
                  <a:cubicBezTo>
                    <a:pt x="12335" y="24852"/>
                    <a:pt x="12558" y="25457"/>
                    <a:pt x="12755" y="26067"/>
                  </a:cubicBezTo>
                  <a:cubicBezTo>
                    <a:pt x="12954" y="26689"/>
                    <a:pt x="13118" y="27322"/>
                    <a:pt x="13240" y="27963"/>
                  </a:cubicBezTo>
                  <a:cubicBezTo>
                    <a:pt x="13321" y="28411"/>
                    <a:pt x="13385" y="28861"/>
                    <a:pt x="13427" y="29315"/>
                  </a:cubicBezTo>
                  <a:cubicBezTo>
                    <a:pt x="13449" y="29549"/>
                    <a:pt x="13464" y="29786"/>
                    <a:pt x="13476" y="30018"/>
                  </a:cubicBezTo>
                  <a:cubicBezTo>
                    <a:pt x="13486" y="30260"/>
                    <a:pt x="13490" y="30498"/>
                    <a:pt x="13497" y="30741"/>
                  </a:cubicBezTo>
                  <a:cubicBezTo>
                    <a:pt x="13499" y="30860"/>
                    <a:pt x="13606" y="30957"/>
                    <a:pt x="13723" y="30957"/>
                  </a:cubicBezTo>
                  <a:cubicBezTo>
                    <a:pt x="13727" y="30957"/>
                    <a:pt x="13732" y="30956"/>
                    <a:pt x="13736" y="30956"/>
                  </a:cubicBezTo>
                  <a:cubicBezTo>
                    <a:pt x="13796" y="30952"/>
                    <a:pt x="13854" y="30927"/>
                    <a:pt x="13895" y="30880"/>
                  </a:cubicBezTo>
                  <a:cubicBezTo>
                    <a:pt x="13938" y="30833"/>
                    <a:pt x="13951" y="30780"/>
                    <a:pt x="13954" y="30715"/>
                  </a:cubicBezTo>
                  <a:cubicBezTo>
                    <a:pt x="13984" y="30222"/>
                    <a:pt x="13980" y="29722"/>
                    <a:pt x="13953" y="29228"/>
                  </a:cubicBezTo>
                  <a:cubicBezTo>
                    <a:pt x="13928" y="28750"/>
                    <a:pt x="13877" y="28273"/>
                    <a:pt x="13800" y="27801"/>
                  </a:cubicBezTo>
                  <a:cubicBezTo>
                    <a:pt x="13723" y="27320"/>
                    <a:pt x="13618" y="26844"/>
                    <a:pt x="13489" y="26377"/>
                  </a:cubicBezTo>
                  <a:cubicBezTo>
                    <a:pt x="13358" y="25902"/>
                    <a:pt x="13194" y="25437"/>
                    <a:pt x="13013" y="24977"/>
                  </a:cubicBezTo>
                  <a:cubicBezTo>
                    <a:pt x="12684" y="24148"/>
                    <a:pt x="12261" y="23365"/>
                    <a:pt x="11777" y="22619"/>
                  </a:cubicBezTo>
                  <a:cubicBezTo>
                    <a:pt x="11304" y="21895"/>
                    <a:pt x="10774" y="21211"/>
                    <a:pt x="10246" y="20530"/>
                  </a:cubicBezTo>
                  <a:cubicBezTo>
                    <a:pt x="9723" y="19862"/>
                    <a:pt x="9197" y="19202"/>
                    <a:pt x="8702" y="18515"/>
                  </a:cubicBezTo>
                  <a:cubicBezTo>
                    <a:pt x="8202" y="17826"/>
                    <a:pt x="7746" y="17105"/>
                    <a:pt x="7374" y="16339"/>
                  </a:cubicBezTo>
                  <a:lnTo>
                    <a:pt x="7374" y="16339"/>
                  </a:lnTo>
                  <a:cubicBezTo>
                    <a:pt x="7382" y="16358"/>
                    <a:pt x="7390" y="16374"/>
                    <a:pt x="7397" y="16392"/>
                  </a:cubicBezTo>
                  <a:cubicBezTo>
                    <a:pt x="7221" y="16020"/>
                    <a:pt x="7063" y="15644"/>
                    <a:pt x="6929" y="15258"/>
                  </a:cubicBezTo>
                  <a:cubicBezTo>
                    <a:pt x="6780" y="14829"/>
                    <a:pt x="6663" y="14391"/>
                    <a:pt x="6540" y="13958"/>
                  </a:cubicBezTo>
                  <a:cubicBezTo>
                    <a:pt x="6414" y="13514"/>
                    <a:pt x="6290" y="13069"/>
                    <a:pt x="6148" y="12631"/>
                  </a:cubicBezTo>
                  <a:cubicBezTo>
                    <a:pt x="6001" y="12172"/>
                    <a:pt x="5826" y="11724"/>
                    <a:pt x="5618" y="11289"/>
                  </a:cubicBezTo>
                  <a:cubicBezTo>
                    <a:pt x="5204" y="10426"/>
                    <a:pt x="4612" y="9659"/>
                    <a:pt x="4035" y="8902"/>
                  </a:cubicBezTo>
                  <a:cubicBezTo>
                    <a:pt x="3741" y="8514"/>
                    <a:pt x="3446" y="8128"/>
                    <a:pt x="3166" y="7731"/>
                  </a:cubicBezTo>
                  <a:cubicBezTo>
                    <a:pt x="3030" y="7537"/>
                    <a:pt x="2895" y="7344"/>
                    <a:pt x="2773" y="7141"/>
                  </a:cubicBezTo>
                  <a:cubicBezTo>
                    <a:pt x="2670" y="6969"/>
                    <a:pt x="2575" y="6794"/>
                    <a:pt x="2488" y="6615"/>
                  </a:cubicBezTo>
                  <a:lnTo>
                    <a:pt x="2488" y="6615"/>
                  </a:lnTo>
                  <a:cubicBezTo>
                    <a:pt x="2488" y="6615"/>
                    <a:pt x="2488" y="6615"/>
                    <a:pt x="2488" y="6615"/>
                  </a:cubicBezTo>
                  <a:cubicBezTo>
                    <a:pt x="1980" y="5557"/>
                    <a:pt x="1750" y="4401"/>
                    <a:pt x="1476" y="3266"/>
                  </a:cubicBezTo>
                  <a:cubicBezTo>
                    <a:pt x="1336" y="2699"/>
                    <a:pt x="1184" y="2136"/>
                    <a:pt x="980" y="1587"/>
                  </a:cubicBezTo>
                  <a:cubicBezTo>
                    <a:pt x="776" y="1041"/>
                    <a:pt x="510" y="517"/>
                    <a:pt x="177" y="40"/>
                  </a:cubicBezTo>
                  <a:cubicBezTo>
                    <a:pt x="164" y="21"/>
                    <a:pt x="147" y="10"/>
                    <a:pt x="125" y="4"/>
                  </a:cubicBezTo>
                  <a:cubicBezTo>
                    <a:pt x="116" y="2"/>
                    <a:pt x="107" y="1"/>
                    <a:pt x="99" y="1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35" name="Google Shape;4535;p16"/>
            <p:cNvSpPr/>
            <p:nvPr/>
          </p:nvSpPr>
          <p:spPr>
            <a:xfrm>
              <a:off x="4623725" y="-1409300"/>
              <a:ext cx="274250" cy="201700"/>
            </a:xfrm>
            <a:custGeom>
              <a:avLst/>
              <a:gdLst/>
              <a:ahLst/>
              <a:cxnLst/>
              <a:rect l="l" t="t" r="r" b="b"/>
              <a:pathLst>
                <a:path w="10970" h="8068" extrusionOk="0">
                  <a:moveTo>
                    <a:pt x="687" y="731"/>
                  </a:moveTo>
                  <a:cubicBezTo>
                    <a:pt x="688" y="733"/>
                    <a:pt x="690" y="735"/>
                    <a:pt x="692" y="737"/>
                  </a:cubicBezTo>
                  <a:cubicBezTo>
                    <a:pt x="690" y="735"/>
                    <a:pt x="688" y="733"/>
                    <a:pt x="687" y="731"/>
                  </a:cubicBezTo>
                  <a:close/>
                  <a:moveTo>
                    <a:pt x="3670" y="4673"/>
                  </a:moveTo>
                  <a:lnTo>
                    <a:pt x="3670" y="4673"/>
                  </a:lnTo>
                  <a:cubicBezTo>
                    <a:pt x="3673" y="4675"/>
                    <a:pt x="3676" y="4678"/>
                    <a:pt x="3679" y="4680"/>
                  </a:cubicBezTo>
                  <a:cubicBezTo>
                    <a:pt x="3678" y="4678"/>
                    <a:pt x="3673" y="4674"/>
                    <a:pt x="3670" y="4673"/>
                  </a:cubicBezTo>
                  <a:close/>
                  <a:moveTo>
                    <a:pt x="5464" y="5579"/>
                  </a:moveTo>
                  <a:lnTo>
                    <a:pt x="5464" y="5579"/>
                  </a:lnTo>
                  <a:cubicBezTo>
                    <a:pt x="5470" y="5581"/>
                    <a:pt x="5475" y="5583"/>
                    <a:pt x="5480" y="5585"/>
                  </a:cubicBezTo>
                  <a:cubicBezTo>
                    <a:pt x="5475" y="5582"/>
                    <a:pt x="5470" y="5580"/>
                    <a:pt x="5464" y="5579"/>
                  </a:cubicBezTo>
                  <a:close/>
                  <a:moveTo>
                    <a:pt x="10532" y="7778"/>
                  </a:moveTo>
                  <a:lnTo>
                    <a:pt x="10532" y="7778"/>
                  </a:lnTo>
                  <a:cubicBezTo>
                    <a:pt x="10534" y="7780"/>
                    <a:pt x="10535" y="7782"/>
                    <a:pt x="10537" y="7783"/>
                  </a:cubicBezTo>
                  <a:lnTo>
                    <a:pt x="10537" y="7783"/>
                  </a:lnTo>
                  <a:cubicBezTo>
                    <a:pt x="10535" y="7782"/>
                    <a:pt x="10533" y="7780"/>
                    <a:pt x="10532" y="7778"/>
                  </a:cubicBezTo>
                  <a:close/>
                  <a:moveTo>
                    <a:pt x="101" y="1"/>
                  </a:moveTo>
                  <a:cubicBezTo>
                    <a:pt x="71" y="1"/>
                    <a:pt x="39" y="21"/>
                    <a:pt x="24" y="49"/>
                  </a:cubicBezTo>
                  <a:cubicBezTo>
                    <a:pt x="1" y="94"/>
                    <a:pt x="22" y="140"/>
                    <a:pt x="60" y="168"/>
                  </a:cubicBezTo>
                  <a:cubicBezTo>
                    <a:pt x="74" y="177"/>
                    <a:pt x="87" y="186"/>
                    <a:pt x="101" y="194"/>
                  </a:cubicBezTo>
                  <a:cubicBezTo>
                    <a:pt x="96" y="191"/>
                    <a:pt x="88" y="187"/>
                    <a:pt x="81" y="183"/>
                  </a:cubicBezTo>
                  <a:lnTo>
                    <a:pt x="81" y="183"/>
                  </a:lnTo>
                  <a:cubicBezTo>
                    <a:pt x="303" y="338"/>
                    <a:pt x="500" y="520"/>
                    <a:pt x="679" y="723"/>
                  </a:cubicBezTo>
                  <a:lnTo>
                    <a:pt x="679" y="723"/>
                  </a:lnTo>
                  <a:cubicBezTo>
                    <a:pt x="678" y="722"/>
                    <a:pt x="678" y="722"/>
                    <a:pt x="677" y="721"/>
                  </a:cubicBezTo>
                  <a:lnTo>
                    <a:pt x="677" y="721"/>
                  </a:lnTo>
                  <a:cubicBezTo>
                    <a:pt x="1207" y="1342"/>
                    <a:pt x="1532" y="2096"/>
                    <a:pt x="1904" y="2815"/>
                  </a:cubicBezTo>
                  <a:cubicBezTo>
                    <a:pt x="2089" y="3177"/>
                    <a:pt x="2290" y="3526"/>
                    <a:pt x="2532" y="3852"/>
                  </a:cubicBezTo>
                  <a:cubicBezTo>
                    <a:pt x="2793" y="4200"/>
                    <a:pt x="3112" y="4496"/>
                    <a:pt x="3462" y="4757"/>
                  </a:cubicBezTo>
                  <a:cubicBezTo>
                    <a:pt x="3834" y="5033"/>
                    <a:pt x="4241" y="5260"/>
                    <a:pt x="4662" y="5457"/>
                  </a:cubicBezTo>
                  <a:cubicBezTo>
                    <a:pt x="5071" y="5649"/>
                    <a:pt x="5496" y="5807"/>
                    <a:pt x="5927" y="5947"/>
                  </a:cubicBezTo>
                  <a:cubicBezTo>
                    <a:pt x="6421" y="6105"/>
                    <a:pt x="6937" y="6195"/>
                    <a:pt x="7447" y="6290"/>
                  </a:cubicBezTo>
                  <a:cubicBezTo>
                    <a:pt x="7959" y="6385"/>
                    <a:pt x="8469" y="6491"/>
                    <a:pt x="8962" y="6665"/>
                  </a:cubicBezTo>
                  <a:cubicBezTo>
                    <a:pt x="9107" y="6721"/>
                    <a:pt x="9251" y="6782"/>
                    <a:pt x="9393" y="6851"/>
                  </a:cubicBezTo>
                  <a:cubicBezTo>
                    <a:pt x="9532" y="6920"/>
                    <a:pt x="9667" y="7001"/>
                    <a:pt x="9796" y="7088"/>
                  </a:cubicBezTo>
                  <a:cubicBezTo>
                    <a:pt x="9795" y="7088"/>
                    <a:pt x="9795" y="7087"/>
                    <a:pt x="9792" y="7087"/>
                  </a:cubicBezTo>
                  <a:cubicBezTo>
                    <a:pt x="9926" y="7180"/>
                    <a:pt x="10049" y="7285"/>
                    <a:pt x="10168" y="7396"/>
                  </a:cubicBezTo>
                  <a:cubicBezTo>
                    <a:pt x="10298" y="7516"/>
                    <a:pt x="10414" y="7646"/>
                    <a:pt x="10529" y="7781"/>
                  </a:cubicBezTo>
                  <a:cubicBezTo>
                    <a:pt x="10593" y="7857"/>
                    <a:pt x="10658" y="7934"/>
                    <a:pt x="10721" y="8012"/>
                  </a:cubicBezTo>
                  <a:cubicBezTo>
                    <a:pt x="10743" y="8036"/>
                    <a:pt x="10764" y="8058"/>
                    <a:pt x="10797" y="8065"/>
                  </a:cubicBezTo>
                  <a:cubicBezTo>
                    <a:pt x="10806" y="8066"/>
                    <a:pt x="10814" y="8067"/>
                    <a:pt x="10823" y="8067"/>
                  </a:cubicBezTo>
                  <a:cubicBezTo>
                    <a:pt x="10848" y="8067"/>
                    <a:pt x="10873" y="8061"/>
                    <a:pt x="10894" y="8048"/>
                  </a:cubicBezTo>
                  <a:cubicBezTo>
                    <a:pt x="10948" y="8012"/>
                    <a:pt x="10970" y="7929"/>
                    <a:pt x="10931" y="7874"/>
                  </a:cubicBezTo>
                  <a:cubicBezTo>
                    <a:pt x="10793" y="7683"/>
                    <a:pt x="10639" y="7503"/>
                    <a:pt x="10471" y="7338"/>
                  </a:cubicBezTo>
                  <a:cubicBezTo>
                    <a:pt x="10290" y="7157"/>
                    <a:pt x="10089" y="6999"/>
                    <a:pt x="9877" y="6857"/>
                  </a:cubicBezTo>
                  <a:cubicBezTo>
                    <a:pt x="9459" y="6576"/>
                    <a:pt x="8966" y="6409"/>
                    <a:pt x="8481" y="6283"/>
                  </a:cubicBezTo>
                  <a:cubicBezTo>
                    <a:pt x="7971" y="6152"/>
                    <a:pt x="7449" y="6074"/>
                    <a:pt x="6932" y="5978"/>
                  </a:cubicBezTo>
                  <a:cubicBezTo>
                    <a:pt x="6667" y="5926"/>
                    <a:pt x="6407" y="5870"/>
                    <a:pt x="6144" y="5800"/>
                  </a:cubicBezTo>
                  <a:cubicBezTo>
                    <a:pt x="5911" y="5737"/>
                    <a:pt x="5683" y="5658"/>
                    <a:pt x="5454" y="5576"/>
                  </a:cubicBezTo>
                  <a:lnTo>
                    <a:pt x="5454" y="5576"/>
                  </a:lnTo>
                  <a:cubicBezTo>
                    <a:pt x="5458" y="5577"/>
                    <a:pt x="5461" y="5578"/>
                    <a:pt x="5464" y="5579"/>
                  </a:cubicBezTo>
                  <a:lnTo>
                    <a:pt x="5464" y="5579"/>
                  </a:lnTo>
                  <a:cubicBezTo>
                    <a:pt x="4829" y="5344"/>
                    <a:pt x="4217" y="5053"/>
                    <a:pt x="3658" y="4670"/>
                  </a:cubicBezTo>
                  <a:lnTo>
                    <a:pt x="3658" y="4670"/>
                  </a:lnTo>
                  <a:lnTo>
                    <a:pt x="3669" y="4675"/>
                  </a:lnTo>
                  <a:cubicBezTo>
                    <a:pt x="3362" y="4460"/>
                    <a:pt x="3077" y="4219"/>
                    <a:pt x="2830" y="3936"/>
                  </a:cubicBezTo>
                  <a:lnTo>
                    <a:pt x="2830" y="3936"/>
                  </a:lnTo>
                  <a:lnTo>
                    <a:pt x="2832" y="3939"/>
                  </a:lnTo>
                  <a:cubicBezTo>
                    <a:pt x="2302" y="3317"/>
                    <a:pt x="1977" y="2563"/>
                    <a:pt x="1605" y="1844"/>
                  </a:cubicBezTo>
                  <a:cubicBezTo>
                    <a:pt x="1418" y="1487"/>
                    <a:pt x="1216" y="1135"/>
                    <a:pt x="972" y="815"/>
                  </a:cubicBezTo>
                  <a:cubicBezTo>
                    <a:pt x="861" y="667"/>
                    <a:pt x="739" y="529"/>
                    <a:pt x="610" y="400"/>
                  </a:cubicBezTo>
                  <a:cubicBezTo>
                    <a:pt x="468" y="256"/>
                    <a:pt x="305" y="130"/>
                    <a:pt x="139" y="13"/>
                  </a:cubicBezTo>
                  <a:cubicBezTo>
                    <a:pt x="133" y="10"/>
                    <a:pt x="126" y="6"/>
                    <a:pt x="121" y="5"/>
                  </a:cubicBezTo>
                  <a:cubicBezTo>
                    <a:pt x="115" y="2"/>
                    <a:pt x="108" y="1"/>
                    <a:pt x="101" y="1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36" name="Google Shape;4536;p16"/>
            <p:cNvSpPr/>
            <p:nvPr/>
          </p:nvSpPr>
          <p:spPr>
            <a:xfrm>
              <a:off x="4866825" y="-1504400"/>
              <a:ext cx="59050" cy="260875"/>
            </a:xfrm>
            <a:custGeom>
              <a:avLst/>
              <a:gdLst/>
              <a:ahLst/>
              <a:cxnLst/>
              <a:rect l="l" t="t" r="r" b="b"/>
              <a:pathLst>
                <a:path w="2362" h="10435" extrusionOk="0">
                  <a:moveTo>
                    <a:pt x="1898" y="1920"/>
                  </a:moveTo>
                  <a:lnTo>
                    <a:pt x="1898" y="1920"/>
                  </a:lnTo>
                  <a:cubicBezTo>
                    <a:pt x="1898" y="1921"/>
                    <a:pt x="1897" y="1921"/>
                    <a:pt x="1897" y="1922"/>
                  </a:cubicBezTo>
                  <a:lnTo>
                    <a:pt x="1897" y="1922"/>
                  </a:lnTo>
                  <a:cubicBezTo>
                    <a:pt x="1897" y="1921"/>
                    <a:pt x="1898" y="1920"/>
                    <a:pt x="1898" y="1920"/>
                  </a:cubicBezTo>
                  <a:close/>
                  <a:moveTo>
                    <a:pt x="857" y="4623"/>
                  </a:moveTo>
                  <a:cubicBezTo>
                    <a:pt x="857" y="4623"/>
                    <a:pt x="857" y="4624"/>
                    <a:pt x="857" y="4624"/>
                  </a:cubicBezTo>
                  <a:cubicBezTo>
                    <a:pt x="857" y="4624"/>
                    <a:pt x="857" y="4623"/>
                    <a:pt x="857" y="4623"/>
                  </a:cubicBezTo>
                  <a:close/>
                  <a:moveTo>
                    <a:pt x="862" y="4623"/>
                  </a:moveTo>
                  <a:cubicBezTo>
                    <a:pt x="861" y="4630"/>
                    <a:pt x="857" y="4637"/>
                    <a:pt x="855" y="4643"/>
                  </a:cubicBezTo>
                  <a:cubicBezTo>
                    <a:pt x="858" y="4637"/>
                    <a:pt x="861" y="4630"/>
                    <a:pt x="862" y="4623"/>
                  </a:cubicBezTo>
                  <a:close/>
                  <a:moveTo>
                    <a:pt x="449" y="6705"/>
                  </a:moveTo>
                  <a:lnTo>
                    <a:pt x="449" y="6705"/>
                  </a:lnTo>
                  <a:cubicBezTo>
                    <a:pt x="449" y="6712"/>
                    <a:pt x="449" y="6719"/>
                    <a:pt x="447" y="6726"/>
                  </a:cubicBezTo>
                  <a:lnTo>
                    <a:pt x="447" y="6733"/>
                  </a:lnTo>
                  <a:cubicBezTo>
                    <a:pt x="449" y="6724"/>
                    <a:pt x="449" y="6713"/>
                    <a:pt x="449" y="6705"/>
                  </a:cubicBezTo>
                  <a:close/>
                  <a:moveTo>
                    <a:pt x="441" y="6734"/>
                  </a:moveTo>
                  <a:lnTo>
                    <a:pt x="441" y="6734"/>
                  </a:lnTo>
                  <a:cubicBezTo>
                    <a:pt x="441" y="6736"/>
                    <a:pt x="441" y="6739"/>
                    <a:pt x="441" y="6741"/>
                  </a:cubicBezTo>
                  <a:lnTo>
                    <a:pt x="441" y="6741"/>
                  </a:lnTo>
                  <a:cubicBezTo>
                    <a:pt x="441" y="6739"/>
                    <a:pt x="441" y="6737"/>
                    <a:pt x="441" y="6734"/>
                  </a:cubicBezTo>
                  <a:close/>
                  <a:moveTo>
                    <a:pt x="183" y="9330"/>
                  </a:moveTo>
                  <a:cubicBezTo>
                    <a:pt x="183" y="9338"/>
                    <a:pt x="185" y="9345"/>
                    <a:pt x="187" y="9353"/>
                  </a:cubicBezTo>
                  <a:cubicBezTo>
                    <a:pt x="186" y="9345"/>
                    <a:pt x="184" y="9338"/>
                    <a:pt x="183" y="9330"/>
                  </a:cubicBezTo>
                  <a:close/>
                  <a:moveTo>
                    <a:pt x="2237" y="1"/>
                  </a:moveTo>
                  <a:cubicBezTo>
                    <a:pt x="2192" y="2"/>
                    <a:pt x="2149" y="44"/>
                    <a:pt x="2155" y="91"/>
                  </a:cubicBezTo>
                  <a:cubicBezTo>
                    <a:pt x="2176" y="331"/>
                    <a:pt x="2179" y="571"/>
                    <a:pt x="2161" y="812"/>
                  </a:cubicBezTo>
                  <a:cubicBezTo>
                    <a:pt x="2142" y="993"/>
                    <a:pt x="2112" y="1174"/>
                    <a:pt x="2070" y="1353"/>
                  </a:cubicBezTo>
                  <a:cubicBezTo>
                    <a:pt x="2026" y="1548"/>
                    <a:pt x="1962" y="1740"/>
                    <a:pt x="1894" y="1930"/>
                  </a:cubicBezTo>
                  <a:cubicBezTo>
                    <a:pt x="1894" y="1930"/>
                    <a:pt x="1894" y="1929"/>
                    <a:pt x="1894" y="1929"/>
                  </a:cubicBezTo>
                  <a:lnTo>
                    <a:pt x="1894" y="1929"/>
                  </a:lnTo>
                  <a:cubicBezTo>
                    <a:pt x="1682" y="2486"/>
                    <a:pt x="1385" y="3000"/>
                    <a:pt x="1101" y="3521"/>
                  </a:cubicBezTo>
                  <a:cubicBezTo>
                    <a:pt x="951" y="3799"/>
                    <a:pt x="808" y="4079"/>
                    <a:pt x="676" y="4363"/>
                  </a:cubicBezTo>
                  <a:cubicBezTo>
                    <a:pt x="541" y="4652"/>
                    <a:pt x="426" y="4945"/>
                    <a:pt x="338" y="5251"/>
                  </a:cubicBezTo>
                  <a:cubicBezTo>
                    <a:pt x="293" y="5403"/>
                    <a:pt x="259" y="5558"/>
                    <a:pt x="226" y="5715"/>
                  </a:cubicBezTo>
                  <a:cubicBezTo>
                    <a:pt x="189" y="5901"/>
                    <a:pt x="157" y="6091"/>
                    <a:pt x="128" y="6279"/>
                  </a:cubicBezTo>
                  <a:cubicBezTo>
                    <a:pt x="74" y="6634"/>
                    <a:pt x="39" y="6991"/>
                    <a:pt x="21" y="7350"/>
                  </a:cubicBezTo>
                  <a:cubicBezTo>
                    <a:pt x="0" y="7711"/>
                    <a:pt x="8" y="8074"/>
                    <a:pt x="36" y="8433"/>
                  </a:cubicBezTo>
                  <a:cubicBezTo>
                    <a:pt x="59" y="8736"/>
                    <a:pt x="126" y="9032"/>
                    <a:pt x="183" y="9330"/>
                  </a:cubicBezTo>
                  <a:lnTo>
                    <a:pt x="183" y="9330"/>
                  </a:lnTo>
                  <a:cubicBezTo>
                    <a:pt x="183" y="9329"/>
                    <a:pt x="183" y="9328"/>
                    <a:pt x="183" y="9327"/>
                  </a:cubicBezTo>
                  <a:lnTo>
                    <a:pt x="183" y="9327"/>
                  </a:lnTo>
                  <a:cubicBezTo>
                    <a:pt x="186" y="9341"/>
                    <a:pt x="189" y="9357"/>
                    <a:pt x="190" y="9371"/>
                  </a:cubicBezTo>
                  <a:cubicBezTo>
                    <a:pt x="190" y="9373"/>
                    <a:pt x="190" y="9374"/>
                    <a:pt x="191" y="9375"/>
                  </a:cubicBezTo>
                  <a:lnTo>
                    <a:pt x="191" y="9375"/>
                  </a:lnTo>
                  <a:cubicBezTo>
                    <a:pt x="190" y="9375"/>
                    <a:pt x="190" y="9375"/>
                    <a:pt x="190" y="9374"/>
                  </a:cubicBezTo>
                  <a:lnTo>
                    <a:pt x="190" y="9374"/>
                  </a:lnTo>
                  <a:cubicBezTo>
                    <a:pt x="206" y="9469"/>
                    <a:pt x="219" y="9562"/>
                    <a:pt x="230" y="9657"/>
                  </a:cubicBezTo>
                  <a:cubicBezTo>
                    <a:pt x="245" y="9779"/>
                    <a:pt x="246" y="9901"/>
                    <a:pt x="239" y="10023"/>
                  </a:cubicBezTo>
                  <a:cubicBezTo>
                    <a:pt x="232" y="10089"/>
                    <a:pt x="223" y="10157"/>
                    <a:pt x="212" y="10223"/>
                  </a:cubicBezTo>
                  <a:cubicBezTo>
                    <a:pt x="197" y="10316"/>
                    <a:pt x="248" y="10408"/>
                    <a:pt x="342" y="10431"/>
                  </a:cubicBezTo>
                  <a:cubicBezTo>
                    <a:pt x="354" y="10434"/>
                    <a:pt x="366" y="10435"/>
                    <a:pt x="378" y="10435"/>
                  </a:cubicBezTo>
                  <a:cubicBezTo>
                    <a:pt x="413" y="10435"/>
                    <a:pt x="448" y="10425"/>
                    <a:pt x="476" y="10408"/>
                  </a:cubicBezTo>
                  <a:cubicBezTo>
                    <a:pt x="515" y="10382"/>
                    <a:pt x="536" y="10345"/>
                    <a:pt x="551" y="10302"/>
                  </a:cubicBezTo>
                  <a:cubicBezTo>
                    <a:pt x="620" y="10068"/>
                    <a:pt x="632" y="9828"/>
                    <a:pt x="614" y="9585"/>
                  </a:cubicBezTo>
                  <a:cubicBezTo>
                    <a:pt x="597" y="9327"/>
                    <a:pt x="536" y="9073"/>
                    <a:pt x="490" y="8815"/>
                  </a:cubicBezTo>
                  <a:lnTo>
                    <a:pt x="490" y="8815"/>
                  </a:lnTo>
                  <a:lnTo>
                    <a:pt x="500" y="8869"/>
                  </a:lnTo>
                  <a:cubicBezTo>
                    <a:pt x="474" y="8718"/>
                    <a:pt x="450" y="8567"/>
                    <a:pt x="436" y="8416"/>
                  </a:cubicBezTo>
                  <a:cubicBezTo>
                    <a:pt x="418" y="8227"/>
                    <a:pt x="410" y="8036"/>
                    <a:pt x="404" y="7846"/>
                  </a:cubicBezTo>
                  <a:cubicBezTo>
                    <a:pt x="396" y="7478"/>
                    <a:pt x="411" y="7109"/>
                    <a:pt x="441" y="6741"/>
                  </a:cubicBezTo>
                  <a:lnTo>
                    <a:pt x="441" y="6741"/>
                  </a:lnTo>
                  <a:cubicBezTo>
                    <a:pt x="441" y="6741"/>
                    <a:pt x="440" y="6742"/>
                    <a:pt x="440" y="6743"/>
                  </a:cubicBezTo>
                  <a:cubicBezTo>
                    <a:pt x="440" y="6739"/>
                    <a:pt x="441" y="6733"/>
                    <a:pt x="441" y="6727"/>
                  </a:cubicBezTo>
                  <a:cubicBezTo>
                    <a:pt x="443" y="6714"/>
                    <a:pt x="443" y="6704"/>
                    <a:pt x="446" y="6691"/>
                  </a:cubicBezTo>
                  <a:lnTo>
                    <a:pt x="446" y="6704"/>
                  </a:lnTo>
                  <a:cubicBezTo>
                    <a:pt x="479" y="6336"/>
                    <a:pt x="526" y="5970"/>
                    <a:pt x="585" y="5607"/>
                  </a:cubicBezTo>
                  <a:cubicBezTo>
                    <a:pt x="640" y="5278"/>
                    <a:pt x="737" y="4958"/>
                    <a:pt x="849" y="4644"/>
                  </a:cubicBezTo>
                  <a:lnTo>
                    <a:pt x="858" y="4616"/>
                  </a:lnTo>
                  <a:lnTo>
                    <a:pt x="858" y="4616"/>
                  </a:lnTo>
                  <a:cubicBezTo>
                    <a:pt x="858" y="4618"/>
                    <a:pt x="858" y="4621"/>
                    <a:pt x="857" y="4623"/>
                  </a:cubicBezTo>
                  <a:lnTo>
                    <a:pt x="857" y="4623"/>
                  </a:lnTo>
                  <a:cubicBezTo>
                    <a:pt x="999" y="4249"/>
                    <a:pt x="1180" y="3891"/>
                    <a:pt x="1361" y="3537"/>
                  </a:cubicBezTo>
                  <a:cubicBezTo>
                    <a:pt x="1545" y="3179"/>
                    <a:pt x="1727" y="2822"/>
                    <a:pt x="1888" y="2454"/>
                  </a:cubicBezTo>
                  <a:cubicBezTo>
                    <a:pt x="2046" y="2095"/>
                    <a:pt x="2175" y="1727"/>
                    <a:pt x="2257" y="1341"/>
                  </a:cubicBezTo>
                  <a:cubicBezTo>
                    <a:pt x="2343" y="929"/>
                    <a:pt x="2362" y="505"/>
                    <a:pt x="2322" y="86"/>
                  </a:cubicBezTo>
                  <a:cubicBezTo>
                    <a:pt x="2319" y="48"/>
                    <a:pt x="2293" y="18"/>
                    <a:pt x="2257" y="7"/>
                  </a:cubicBezTo>
                  <a:cubicBezTo>
                    <a:pt x="2255" y="2"/>
                    <a:pt x="2247" y="1"/>
                    <a:pt x="2237" y="1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37" name="Google Shape;4537;p16"/>
            <p:cNvSpPr/>
            <p:nvPr/>
          </p:nvSpPr>
          <p:spPr>
            <a:xfrm>
              <a:off x="4954875" y="-1325200"/>
              <a:ext cx="25400" cy="205950"/>
            </a:xfrm>
            <a:custGeom>
              <a:avLst/>
              <a:gdLst/>
              <a:ahLst/>
              <a:cxnLst/>
              <a:rect l="l" t="t" r="r" b="b"/>
              <a:pathLst>
                <a:path w="1016" h="8238" extrusionOk="0">
                  <a:moveTo>
                    <a:pt x="85" y="0"/>
                  </a:moveTo>
                  <a:cubicBezTo>
                    <a:pt x="39" y="2"/>
                    <a:pt x="0" y="45"/>
                    <a:pt x="3" y="91"/>
                  </a:cubicBezTo>
                  <a:cubicBezTo>
                    <a:pt x="19" y="552"/>
                    <a:pt x="84" y="1007"/>
                    <a:pt x="155" y="1461"/>
                  </a:cubicBezTo>
                  <a:cubicBezTo>
                    <a:pt x="237" y="1975"/>
                    <a:pt x="338" y="2482"/>
                    <a:pt x="424" y="2996"/>
                  </a:cubicBezTo>
                  <a:cubicBezTo>
                    <a:pt x="514" y="3526"/>
                    <a:pt x="582" y="4058"/>
                    <a:pt x="637" y="4590"/>
                  </a:cubicBezTo>
                  <a:cubicBezTo>
                    <a:pt x="690" y="5113"/>
                    <a:pt x="707" y="5642"/>
                    <a:pt x="664" y="6166"/>
                  </a:cubicBezTo>
                  <a:cubicBezTo>
                    <a:pt x="625" y="6547"/>
                    <a:pt x="552" y="6919"/>
                    <a:pt x="424" y="7279"/>
                  </a:cubicBezTo>
                  <a:cubicBezTo>
                    <a:pt x="334" y="7516"/>
                    <a:pt x="223" y="7746"/>
                    <a:pt x="91" y="7964"/>
                  </a:cubicBezTo>
                  <a:cubicBezTo>
                    <a:pt x="48" y="8036"/>
                    <a:pt x="71" y="8137"/>
                    <a:pt x="132" y="8188"/>
                  </a:cubicBezTo>
                  <a:cubicBezTo>
                    <a:pt x="167" y="8221"/>
                    <a:pt x="212" y="8237"/>
                    <a:pt x="260" y="8237"/>
                  </a:cubicBezTo>
                  <a:cubicBezTo>
                    <a:pt x="262" y="8237"/>
                    <a:pt x="264" y="8237"/>
                    <a:pt x="266" y="8237"/>
                  </a:cubicBezTo>
                  <a:cubicBezTo>
                    <a:pt x="312" y="8234"/>
                    <a:pt x="369" y="8213"/>
                    <a:pt x="395" y="8175"/>
                  </a:cubicBezTo>
                  <a:cubicBezTo>
                    <a:pt x="464" y="8076"/>
                    <a:pt x="530" y="7979"/>
                    <a:pt x="586" y="7874"/>
                  </a:cubicBezTo>
                  <a:cubicBezTo>
                    <a:pt x="651" y="7759"/>
                    <a:pt x="703" y="7635"/>
                    <a:pt x="750" y="7513"/>
                  </a:cubicBezTo>
                  <a:cubicBezTo>
                    <a:pt x="839" y="7271"/>
                    <a:pt x="901" y="7024"/>
                    <a:pt x="941" y="6768"/>
                  </a:cubicBezTo>
                  <a:cubicBezTo>
                    <a:pt x="984" y="6504"/>
                    <a:pt x="1001" y="6236"/>
                    <a:pt x="1009" y="5971"/>
                  </a:cubicBezTo>
                  <a:cubicBezTo>
                    <a:pt x="1016" y="5691"/>
                    <a:pt x="1001" y="5411"/>
                    <a:pt x="977" y="5132"/>
                  </a:cubicBezTo>
                  <a:cubicBezTo>
                    <a:pt x="930" y="4555"/>
                    <a:pt x="832" y="3983"/>
                    <a:pt x="718" y="3414"/>
                  </a:cubicBezTo>
                  <a:cubicBezTo>
                    <a:pt x="607" y="2848"/>
                    <a:pt x="489" y="2284"/>
                    <a:pt x="385" y="1718"/>
                  </a:cubicBezTo>
                  <a:lnTo>
                    <a:pt x="385" y="1718"/>
                  </a:lnTo>
                  <a:cubicBezTo>
                    <a:pt x="385" y="1718"/>
                    <a:pt x="385" y="1718"/>
                    <a:pt x="385" y="1718"/>
                  </a:cubicBezTo>
                  <a:cubicBezTo>
                    <a:pt x="286" y="1178"/>
                    <a:pt x="199" y="632"/>
                    <a:pt x="178" y="82"/>
                  </a:cubicBezTo>
                  <a:cubicBezTo>
                    <a:pt x="177" y="45"/>
                    <a:pt x="148" y="12"/>
                    <a:pt x="112" y="2"/>
                  </a:cubicBezTo>
                  <a:cubicBezTo>
                    <a:pt x="104" y="2"/>
                    <a:pt x="94" y="0"/>
                    <a:pt x="85" y="0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38" name="Google Shape;4538;p16"/>
            <p:cNvSpPr/>
            <p:nvPr/>
          </p:nvSpPr>
          <p:spPr>
            <a:xfrm>
              <a:off x="5043675" y="-1411725"/>
              <a:ext cx="65200" cy="354400"/>
            </a:xfrm>
            <a:custGeom>
              <a:avLst/>
              <a:gdLst/>
              <a:ahLst/>
              <a:cxnLst/>
              <a:rect l="l" t="t" r="r" b="b"/>
              <a:pathLst>
                <a:path w="2608" h="14176" extrusionOk="0">
                  <a:moveTo>
                    <a:pt x="549" y="8268"/>
                  </a:moveTo>
                  <a:lnTo>
                    <a:pt x="549" y="8268"/>
                  </a:lnTo>
                  <a:cubicBezTo>
                    <a:pt x="551" y="8273"/>
                    <a:pt x="552" y="8278"/>
                    <a:pt x="553" y="8283"/>
                  </a:cubicBezTo>
                  <a:cubicBezTo>
                    <a:pt x="552" y="8278"/>
                    <a:pt x="551" y="8273"/>
                    <a:pt x="549" y="8268"/>
                  </a:cubicBezTo>
                  <a:close/>
                  <a:moveTo>
                    <a:pt x="1349" y="0"/>
                  </a:moveTo>
                  <a:cubicBezTo>
                    <a:pt x="1308" y="0"/>
                    <a:pt x="1263" y="32"/>
                    <a:pt x="1260" y="74"/>
                  </a:cubicBezTo>
                  <a:cubicBezTo>
                    <a:pt x="1215" y="1035"/>
                    <a:pt x="1003" y="1976"/>
                    <a:pt x="761" y="2902"/>
                  </a:cubicBezTo>
                  <a:cubicBezTo>
                    <a:pt x="520" y="3822"/>
                    <a:pt x="254" y="4736"/>
                    <a:pt x="109" y="5677"/>
                  </a:cubicBezTo>
                  <a:cubicBezTo>
                    <a:pt x="38" y="6137"/>
                    <a:pt x="0" y="6602"/>
                    <a:pt x="5" y="7069"/>
                  </a:cubicBezTo>
                  <a:cubicBezTo>
                    <a:pt x="10" y="7556"/>
                    <a:pt x="69" y="8036"/>
                    <a:pt x="190" y="8505"/>
                  </a:cubicBezTo>
                  <a:cubicBezTo>
                    <a:pt x="408" y="9353"/>
                    <a:pt x="807" y="10137"/>
                    <a:pt x="1172" y="10927"/>
                  </a:cubicBezTo>
                  <a:cubicBezTo>
                    <a:pt x="1444" y="11513"/>
                    <a:pt x="1697" y="12115"/>
                    <a:pt x="1863" y="12740"/>
                  </a:cubicBezTo>
                  <a:cubicBezTo>
                    <a:pt x="1911" y="12926"/>
                    <a:pt x="1949" y="13116"/>
                    <a:pt x="1978" y="13307"/>
                  </a:cubicBezTo>
                  <a:cubicBezTo>
                    <a:pt x="2011" y="13525"/>
                    <a:pt x="2020" y="13745"/>
                    <a:pt x="2021" y="13963"/>
                  </a:cubicBezTo>
                  <a:cubicBezTo>
                    <a:pt x="2027" y="14006"/>
                    <a:pt x="2041" y="14044"/>
                    <a:pt x="2066" y="14078"/>
                  </a:cubicBezTo>
                  <a:cubicBezTo>
                    <a:pt x="2104" y="14128"/>
                    <a:pt x="2162" y="14163"/>
                    <a:pt x="2224" y="14173"/>
                  </a:cubicBezTo>
                  <a:cubicBezTo>
                    <a:pt x="2235" y="14175"/>
                    <a:pt x="2246" y="14175"/>
                    <a:pt x="2257" y="14175"/>
                  </a:cubicBezTo>
                  <a:cubicBezTo>
                    <a:pt x="2373" y="14175"/>
                    <a:pt x="2486" y="14090"/>
                    <a:pt x="2497" y="13970"/>
                  </a:cubicBezTo>
                  <a:cubicBezTo>
                    <a:pt x="2607" y="12955"/>
                    <a:pt x="2248" y="11968"/>
                    <a:pt x="1810" y="11069"/>
                  </a:cubicBezTo>
                  <a:cubicBezTo>
                    <a:pt x="1589" y="10615"/>
                    <a:pt x="1350" y="10166"/>
                    <a:pt x="1125" y="9712"/>
                  </a:cubicBezTo>
                  <a:cubicBezTo>
                    <a:pt x="888" y="9236"/>
                    <a:pt x="678" y="8747"/>
                    <a:pt x="540" y="8231"/>
                  </a:cubicBezTo>
                  <a:lnTo>
                    <a:pt x="540" y="8231"/>
                  </a:lnTo>
                  <a:cubicBezTo>
                    <a:pt x="541" y="8234"/>
                    <a:pt x="542" y="8238"/>
                    <a:pt x="542" y="8241"/>
                  </a:cubicBezTo>
                  <a:lnTo>
                    <a:pt x="542" y="8241"/>
                  </a:lnTo>
                  <a:cubicBezTo>
                    <a:pt x="473" y="7972"/>
                    <a:pt x="424" y="7700"/>
                    <a:pt x="388" y="7425"/>
                  </a:cubicBezTo>
                  <a:cubicBezTo>
                    <a:pt x="348" y="7125"/>
                    <a:pt x="341" y="6823"/>
                    <a:pt x="342" y="6522"/>
                  </a:cubicBezTo>
                  <a:cubicBezTo>
                    <a:pt x="364" y="5453"/>
                    <a:pt x="612" y="4413"/>
                    <a:pt x="856" y="3379"/>
                  </a:cubicBezTo>
                  <a:cubicBezTo>
                    <a:pt x="1113" y="2298"/>
                    <a:pt x="1381" y="1215"/>
                    <a:pt x="1432" y="100"/>
                  </a:cubicBezTo>
                  <a:cubicBezTo>
                    <a:pt x="1434" y="54"/>
                    <a:pt x="1412" y="14"/>
                    <a:pt x="1369" y="2"/>
                  </a:cubicBezTo>
                  <a:cubicBezTo>
                    <a:pt x="1368" y="2"/>
                    <a:pt x="1365" y="2"/>
                    <a:pt x="1360" y="1"/>
                  </a:cubicBezTo>
                  <a:cubicBezTo>
                    <a:pt x="1357" y="0"/>
                    <a:pt x="1353" y="0"/>
                    <a:pt x="1349" y="0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39" name="Google Shape;4539;p16"/>
            <p:cNvSpPr/>
            <p:nvPr/>
          </p:nvSpPr>
          <p:spPr>
            <a:xfrm>
              <a:off x="4990775" y="-995625"/>
              <a:ext cx="263725" cy="221250"/>
            </a:xfrm>
            <a:custGeom>
              <a:avLst/>
              <a:gdLst/>
              <a:ahLst/>
              <a:cxnLst/>
              <a:rect l="l" t="t" r="r" b="b"/>
              <a:pathLst>
                <a:path w="10549" h="8850" extrusionOk="0">
                  <a:moveTo>
                    <a:pt x="9925" y="363"/>
                  </a:moveTo>
                  <a:lnTo>
                    <a:pt x="9925" y="363"/>
                  </a:lnTo>
                  <a:cubicBezTo>
                    <a:pt x="9925" y="364"/>
                    <a:pt x="9924" y="364"/>
                    <a:pt x="9924" y="364"/>
                  </a:cubicBezTo>
                  <a:cubicBezTo>
                    <a:pt x="9924" y="364"/>
                    <a:pt x="9925" y="364"/>
                    <a:pt x="9925" y="363"/>
                  </a:cubicBezTo>
                  <a:close/>
                  <a:moveTo>
                    <a:pt x="9923" y="364"/>
                  </a:moveTo>
                  <a:cubicBezTo>
                    <a:pt x="9921" y="364"/>
                    <a:pt x="9921" y="366"/>
                    <a:pt x="9918" y="366"/>
                  </a:cubicBezTo>
                  <a:cubicBezTo>
                    <a:pt x="9917" y="369"/>
                    <a:pt x="9915" y="369"/>
                    <a:pt x="9914" y="370"/>
                  </a:cubicBezTo>
                  <a:cubicBezTo>
                    <a:pt x="9917" y="369"/>
                    <a:pt x="9921" y="366"/>
                    <a:pt x="9923" y="364"/>
                  </a:cubicBezTo>
                  <a:close/>
                  <a:moveTo>
                    <a:pt x="9913" y="371"/>
                  </a:moveTo>
                  <a:cubicBezTo>
                    <a:pt x="9912" y="372"/>
                    <a:pt x="9911" y="372"/>
                    <a:pt x="9910" y="373"/>
                  </a:cubicBezTo>
                  <a:cubicBezTo>
                    <a:pt x="9911" y="372"/>
                    <a:pt x="9912" y="372"/>
                    <a:pt x="9913" y="371"/>
                  </a:cubicBezTo>
                  <a:close/>
                  <a:moveTo>
                    <a:pt x="8465" y="973"/>
                  </a:moveTo>
                  <a:cubicBezTo>
                    <a:pt x="8460" y="975"/>
                    <a:pt x="8456" y="976"/>
                    <a:pt x="8451" y="977"/>
                  </a:cubicBezTo>
                  <a:lnTo>
                    <a:pt x="8451" y="977"/>
                  </a:lnTo>
                  <a:cubicBezTo>
                    <a:pt x="8456" y="976"/>
                    <a:pt x="8460" y="974"/>
                    <a:pt x="8465" y="973"/>
                  </a:cubicBezTo>
                  <a:close/>
                  <a:moveTo>
                    <a:pt x="10451" y="0"/>
                  </a:moveTo>
                  <a:cubicBezTo>
                    <a:pt x="10428" y="0"/>
                    <a:pt x="10408" y="7"/>
                    <a:pt x="10391" y="19"/>
                  </a:cubicBezTo>
                  <a:cubicBezTo>
                    <a:pt x="10245" y="145"/>
                    <a:pt x="10089" y="260"/>
                    <a:pt x="9926" y="363"/>
                  </a:cubicBezTo>
                  <a:lnTo>
                    <a:pt x="9926" y="363"/>
                  </a:lnTo>
                  <a:cubicBezTo>
                    <a:pt x="9924" y="364"/>
                    <a:pt x="9923" y="365"/>
                    <a:pt x="9921" y="366"/>
                  </a:cubicBezTo>
                  <a:cubicBezTo>
                    <a:pt x="9918" y="368"/>
                    <a:pt x="9916" y="370"/>
                    <a:pt x="9913" y="371"/>
                  </a:cubicBezTo>
                  <a:lnTo>
                    <a:pt x="9913" y="371"/>
                  </a:lnTo>
                  <a:cubicBezTo>
                    <a:pt x="9913" y="371"/>
                    <a:pt x="9914" y="371"/>
                    <a:pt x="9914" y="371"/>
                  </a:cubicBezTo>
                  <a:lnTo>
                    <a:pt x="9914" y="371"/>
                  </a:lnTo>
                  <a:cubicBezTo>
                    <a:pt x="9453" y="646"/>
                    <a:pt x="8951" y="830"/>
                    <a:pt x="8439" y="980"/>
                  </a:cubicBezTo>
                  <a:cubicBezTo>
                    <a:pt x="8440" y="980"/>
                    <a:pt x="8442" y="980"/>
                    <a:pt x="8443" y="980"/>
                  </a:cubicBezTo>
                  <a:lnTo>
                    <a:pt x="8443" y="980"/>
                  </a:lnTo>
                  <a:cubicBezTo>
                    <a:pt x="8105" y="1079"/>
                    <a:pt x="7767" y="1165"/>
                    <a:pt x="7429" y="1268"/>
                  </a:cubicBezTo>
                  <a:cubicBezTo>
                    <a:pt x="7053" y="1381"/>
                    <a:pt x="6685" y="1515"/>
                    <a:pt x="6332" y="1686"/>
                  </a:cubicBezTo>
                  <a:cubicBezTo>
                    <a:pt x="5971" y="1862"/>
                    <a:pt x="5631" y="2088"/>
                    <a:pt x="5322" y="2343"/>
                  </a:cubicBezTo>
                  <a:cubicBezTo>
                    <a:pt x="5013" y="2596"/>
                    <a:pt x="4738" y="2894"/>
                    <a:pt x="4485" y="3201"/>
                  </a:cubicBezTo>
                  <a:cubicBezTo>
                    <a:pt x="3965" y="3833"/>
                    <a:pt x="3558" y="4544"/>
                    <a:pt x="3122" y="5232"/>
                  </a:cubicBezTo>
                  <a:cubicBezTo>
                    <a:pt x="2708" y="5879"/>
                    <a:pt x="2254" y="6504"/>
                    <a:pt x="1736" y="7072"/>
                  </a:cubicBezTo>
                  <a:lnTo>
                    <a:pt x="1736" y="7072"/>
                  </a:lnTo>
                  <a:cubicBezTo>
                    <a:pt x="1732" y="7076"/>
                    <a:pt x="1728" y="7080"/>
                    <a:pt x="1724" y="7085"/>
                  </a:cubicBezTo>
                  <a:cubicBezTo>
                    <a:pt x="1514" y="7307"/>
                    <a:pt x="1293" y="7518"/>
                    <a:pt x="1061" y="7718"/>
                  </a:cubicBezTo>
                  <a:cubicBezTo>
                    <a:pt x="795" y="7942"/>
                    <a:pt x="506" y="8142"/>
                    <a:pt x="212" y="8328"/>
                  </a:cubicBezTo>
                  <a:lnTo>
                    <a:pt x="157" y="8361"/>
                  </a:lnTo>
                  <a:cubicBezTo>
                    <a:pt x="137" y="8373"/>
                    <a:pt x="118" y="8386"/>
                    <a:pt x="100" y="8397"/>
                  </a:cubicBezTo>
                  <a:cubicBezTo>
                    <a:pt x="65" y="8426"/>
                    <a:pt x="39" y="8462"/>
                    <a:pt x="25" y="8502"/>
                  </a:cubicBezTo>
                  <a:cubicBezTo>
                    <a:pt x="1" y="8565"/>
                    <a:pt x="3" y="8637"/>
                    <a:pt x="29" y="8699"/>
                  </a:cubicBezTo>
                  <a:cubicBezTo>
                    <a:pt x="72" y="8791"/>
                    <a:pt x="167" y="8849"/>
                    <a:pt x="265" y="8849"/>
                  </a:cubicBezTo>
                  <a:cubicBezTo>
                    <a:pt x="301" y="8849"/>
                    <a:pt x="336" y="8842"/>
                    <a:pt x="370" y="8825"/>
                  </a:cubicBezTo>
                  <a:cubicBezTo>
                    <a:pt x="509" y="8761"/>
                    <a:pt x="645" y="8693"/>
                    <a:pt x="779" y="8616"/>
                  </a:cubicBezTo>
                  <a:cubicBezTo>
                    <a:pt x="930" y="8530"/>
                    <a:pt x="1076" y="8435"/>
                    <a:pt x="1220" y="8336"/>
                  </a:cubicBezTo>
                  <a:cubicBezTo>
                    <a:pt x="1487" y="8153"/>
                    <a:pt x="1736" y="7942"/>
                    <a:pt x="1967" y="7717"/>
                  </a:cubicBezTo>
                  <a:cubicBezTo>
                    <a:pt x="2202" y="7488"/>
                    <a:pt x="2416" y="7241"/>
                    <a:pt x="2615" y="6980"/>
                  </a:cubicBezTo>
                  <a:cubicBezTo>
                    <a:pt x="2813" y="6727"/>
                    <a:pt x="2988" y="6460"/>
                    <a:pt x="3158" y="6187"/>
                  </a:cubicBezTo>
                  <a:cubicBezTo>
                    <a:pt x="3331" y="5908"/>
                    <a:pt x="3495" y="5627"/>
                    <a:pt x="3660" y="5342"/>
                  </a:cubicBezTo>
                  <a:cubicBezTo>
                    <a:pt x="3827" y="5052"/>
                    <a:pt x="3989" y="4758"/>
                    <a:pt x="4156" y="4466"/>
                  </a:cubicBezTo>
                  <a:cubicBezTo>
                    <a:pt x="4486" y="3890"/>
                    <a:pt x="4862" y="3342"/>
                    <a:pt x="5315" y="2853"/>
                  </a:cubicBezTo>
                  <a:lnTo>
                    <a:pt x="5315" y="2853"/>
                  </a:lnTo>
                  <a:cubicBezTo>
                    <a:pt x="5305" y="2865"/>
                    <a:pt x="5293" y="2876"/>
                    <a:pt x="5283" y="2889"/>
                  </a:cubicBezTo>
                  <a:cubicBezTo>
                    <a:pt x="5579" y="2575"/>
                    <a:pt x="5904" y="2290"/>
                    <a:pt x="6267" y="2056"/>
                  </a:cubicBezTo>
                  <a:lnTo>
                    <a:pt x="6267" y="2056"/>
                  </a:lnTo>
                  <a:cubicBezTo>
                    <a:pt x="6263" y="2058"/>
                    <a:pt x="6261" y="2059"/>
                    <a:pt x="6259" y="2060"/>
                  </a:cubicBezTo>
                  <a:cubicBezTo>
                    <a:pt x="6431" y="1953"/>
                    <a:pt x="6610" y="1858"/>
                    <a:pt x="6794" y="1773"/>
                  </a:cubicBezTo>
                  <a:cubicBezTo>
                    <a:pt x="6971" y="1693"/>
                    <a:pt x="7152" y="1625"/>
                    <a:pt x="7333" y="1558"/>
                  </a:cubicBezTo>
                  <a:cubicBezTo>
                    <a:pt x="7692" y="1426"/>
                    <a:pt x="8061" y="1316"/>
                    <a:pt x="8424" y="1199"/>
                  </a:cubicBezTo>
                  <a:cubicBezTo>
                    <a:pt x="8789" y="1082"/>
                    <a:pt x="9150" y="957"/>
                    <a:pt x="9497" y="797"/>
                  </a:cubicBezTo>
                  <a:cubicBezTo>
                    <a:pt x="9861" y="630"/>
                    <a:pt x="10201" y="413"/>
                    <a:pt x="10506" y="153"/>
                  </a:cubicBezTo>
                  <a:cubicBezTo>
                    <a:pt x="10542" y="121"/>
                    <a:pt x="10549" y="67"/>
                    <a:pt x="10517" y="31"/>
                  </a:cubicBezTo>
                  <a:cubicBezTo>
                    <a:pt x="10506" y="17"/>
                    <a:pt x="10490" y="7"/>
                    <a:pt x="10474" y="2"/>
                  </a:cubicBezTo>
                  <a:cubicBezTo>
                    <a:pt x="10466" y="1"/>
                    <a:pt x="10458" y="0"/>
                    <a:pt x="10451" y="0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40" name="Google Shape;4540;p16"/>
            <p:cNvSpPr/>
            <p:nvPr/>
          </p:nvSpPr>
          <p:spPr>
            <a:xfrm>
              <a:off x="5028950" y="-847300"/>
              <a:ext cx="469650" cy="56650"/>
            </a:xfrm>
            <a:custGeom>
              <a:avLst/>
              <a:gdLst/>
              <a:ahLst/>
              <a:cxnLst/>
              <a:rect l="l" t="t" r="r" b="b"/>
              <a:pathLst>
                <a:path w="18786" h="2266" extrusionOk="0">
                  <a:moveTo>
                    <a:pt x="13129" y="0"/>
                  </a:moveTo>
                  <a:cubicBezTo>
                    <a:pt x="13019" y="0"/>
                    <a:pt x="12908" y="2"/>
                    <a:pt x="12798" y="5"/>
                  </a:cubicBezTo>
                  <a:cubicBezTo>
                    <a:pt x="12548" y="16"/>
                    <a:pt x="12295" y="46"/>
                    <a:pt x="12045" y="73"/>
                  </a:cubicBezTo>
                  <a:cubicBezTo>
                    <a:pt x="11759" y="105"/>
                    <a:pt x="11472" y="138"/>
                    <a:pt x="11189" y="176"/>
                  </a:cubicBezTo>
                  <a:cubicBezTo>
                    <a:pt x="10639" y="250"/>
                    <a:pt x="10093" y="347"/>
                    <a:pt x="9547" y="444"/>
                  </a:cubicBezTo>
                  <a:cubicBezTo>
                    <a:pt x="9009" y="540"/>
                    <a:pt x="8469" y="627"/>
                    <a:pt x="7929" y="716"/>
                  </a:cubicBezTo>
                  <a:cubicBezTo>
                    <a:pt x="7700" y="757"/>
                    <a:pt x="7475" y="803"/>
                    <a:pt x="7248" y="850"/>
                  </a:cubicBezTo>
                  <a:cubicBezTo>
                    <a:pt x="7004" y="900"/>
                    <a:pt x="6761" y="952"/>
                    <a:pt x="6517" y="1008"/>
                  </a:cubicBezTo>
                  <a:cubicBezTo>
                    <a:pt x="6056" y="1111"/>
                    <a:pt x="5596" y="1225"/>
                    <a:pt x="5131" y="1325"/>
                  </a:cubicBezTo>
                  <a:cubicBezTo>
                    <a:pt x="4262" y="1512"/>
                    <a:pt x="3383" y="1667"/>
                    <a:pt x="2494" y="1696"/>
                  </a:cubicBezTo>
                  <a:lnTo>
                    <a:pt x="2491" y="1696"/>
                  </a:lnTo>
                  <a:cubicBezTo>
                    <a:pt x="2475" y="1696"/>
                    <a:pt x="2460" y="1697"/>
                    <a:pt x="2444" y="1697"/>
                  </a:cubicBezTo>
                  <a:lnTo>
                    <a:pt x="2444" y="1697"/>
                  </a:lnTo>
                  <a:cubicBezTo>
                    <a:pt x="2448" y="1697"/>
                    <a:pt x="2452" y="1697"/>
                    <a:pt x="2456" y="1696"/>
                  </a:cubicBezTo>
                  <a:lnTo>
                    <a:pt x="2456" y="1696"/>
                  </a:lnTo>
                  <a:cubicBezTo>
                    <a:pt x="2412" y="1697"/>
                    <a:pt x="2367" y="1697"/>
                    <a:pt x="2322" y="1697"/>
                  </a:cubicBezTo>
                  <a:cubicBezTo>
                    <a:pt x="2029" y="1697"/>
                    <a:pt x="1736" y="1684"/>
                    <a:pt x="1444" y="1656"/>
                  </a:cubicBezTo>
                  <a:cubicBezTo>
                    <a:pt x="1078" y="1621"/>
                    <a:pt x="717" y="1555"/>
                    <a:pt x="358" y="1482"/>
                  </a:cubicBezTo>
                  <a:cubicBezTo>
                    <a:pt x="352" y="1481"/>
                    <a:pt x="347" y="1478"/>
                    <a:pt x="341" y="1475"/>
                  </a:cubicBezTo>
                  <a:cubicBezTo>
                    <a:pt x="313" y="1465"/>
                    <a:pt x="283" y="1460"/>
                    <a:pt x="254" y="1460"/>
                  </a:cubicBezTo>
                  <a:cubicBezTo>
                    <a:pt x="176" y="1460"/>
                    <a:pt x="99" y="1495"/>
                    <a:pt x="52" y="1562"/>
                  </a:cubicBezTo>
                  <a:cubicBezTo>
                    <a:pt x="15" y="1614"/>
                    <a:pt x="0" y="1679"/>
                    <a:pt x="9" y="1743"/>
                  </a:cubicBezTo>
                  <a:cubicBezTo>
                    <a:pt x="18" y="1804"/>
                    <a:pt x="54" y="1878"/>
                    <a:pt x="110" y="1907"/>
                  </a:cubicBezTo>
                  <a:cubicBezTo>
                    <a:pt x="154" y="1930"/>
                    <a:pt x="196" y="1952"/>
                    <a:pt x="246" y="1969"/>
                  </a:cubicBezTo>
                  <a:cubicBezTo>
                    <a:pt x="302" y="1988"/>
                    <a:pt x="358" y="2005"/>
                    <a:pt x="415" y="2022"/>
                  </a:cubicBezTo>
                  <a:cubicBezTo>
                    <a:pt x="530" y="2056"/>
                    <a:pt x="647" y="2084"/>
                    <a:pt x="764" y="2110"/>
                  </a:cubicBezTo>
                  <a:cubicBezTo>
                    <a:pt x="1007" y="2167"/>
                    <a:pt x="1251" y="2203"/>
                    <a:pt x="1500" y="2230"/>
                  </a:cubicBezTo>
                  <a:cubicBezTo>
                    <a:pt x="1733" y="2255"/>
                    <a:pt x="1968" y="2265"/>
                    <a:pt x="2204" y="2265"/>
                  </a:cubicBezTo>
                  <a:cubicBezTo>
                    <a:pt x="2439" y="2265"/>
                    <a:pt x="2675" y="2255"/>
                    <a:pt x="2909" y="2237"/>
                  </a:cubicBezTo>
                  <a:cubicBezTo>
                    <a:pt x="3841" y="2167"/>
                    <a:pt x="4753" y="1952"/>
                    <a:pt x="5655" y="1726"/>
                  </a:cubicBezTo>
                  <a:cubicBezTo>
                    <a:pt x="6119" y="1611"/>
                    <a:pt x="6581" y="1495"/>
                    <a:pt x="7044" y="1377"/>
                  </a:cubicBezTo>
                  <a:cubicBezTo>
                    <a:pt x="7528" y="1255"/>
                    <a:pt x="8018" y="1159"/>
                    <a:pt x="8506" y="1053"/>
                  </a:cubicBezTo>
                  <a:cubicBezTo>
                    <a:pt x="9591" y="821"/>
                    <a:pt x="10674" y="579"/>
                    <a:pt x="11767" y="395"/>
                  </a:cubicBezTo>
                  <a:cubicBezTo>
                    <a:pt x="12266" y="311"/>
                    <a:pt x="12771" y="248"/>
                    <a:pt x="13278" y="234"/>
                  </a:cubicBezTo>
                  <a:lnTo>
                    <a:pt x="13273" y="234"/>
                  </a:lnTo>
                  <a:cubicBezTo>
                    <a:pt x="13324" y="233"/>
                    <a:pt x="13375" y="233"/>
                    <a:pt x="13425" y="233"/>
                  </a:cubicBezTo>
                  <a:cubicBezTo>
                    <a:pt x="14302" y="233"/>
                    <a:pt x="15175" y="356"/>
                    <a:pt x="16047" y="415"/>
                  </a:cubicBezTo>
                  <a:cubicBezTo>
                    <a:pt x="16315" y="432"/>
                    <a:pt x="16582" y="443"/>
                    <a:pt x="16850" y="443"/>
                  </a:cubicBezTo>
                  <a:cubicBezTo>
                    <a:pt x="17031" y="443"/>
                    <a:pt x="17212" y="438"/>
                    <a:pt x="17393" y="426"/>
                  </a:cubicBezTo>
                  <a:cubicBezTo>
                    <a:pt x="17845" y="398"/>
                    <a:pt x="18290" y="313"/>
                    <a:pt x="18724" y="178"/>
                  </a:cubicBezTo>
                  <a:cubicBezTo>
                    <a:pt x="18768" y="163"/>
                    <a:pt x="18786" y="102"/>
                    <a:pt x="18767" y="63"/>
                  </a:cubicBezTo>
                  <a:cubicBezTo>
                    <a:pt x="18757" y="39"/>
                    <a:pt x="18737" y="24"/>
                    <a:pt x="18715" y="17"/>
                  </a:cubicBezTo>
                  <a:cubicBezTo>
                    <a:pt x="18689" y="18"/>
                    <a:pt x="18667" y="18"/>
                    <a:pt x="18645" y="26"/>
                  </a:cubicBezTo>
                  <a:cubicBezTo>
                    <a:pt x="18632" y="30"/>
                    <a:pt x="18617" y="34"/>
                    <a:pt x="18601" y="38"/>
                  </a:cubicBezTo>
                  <a:lnTo>
                    <a:pt x="18601" y="38"/>
                  </a:lnTo>
                  <a:cubicBezTo>
                    <a:pt x="18604" y="37"/>
                    <a:pt x="18608" y="36"/>
                    <a:pt x="18610" y="34"/>
                  </a:cubicBezTo>
                  <a:lnTo>
                    <a:pt x="18610" y="34"/>
                  </a:lnTo>
                  <a:cubicBezTo>
                    <a:pt x="18112" y="182"/>
                    <a:pt x="17596" y="247"/>
                    <a:pt x="17078" y="261"/>
                  </a:cubicBezTo>
                  <a:lnTo>
                    <a:pt x="17077" y="261"/>
                  </a:lnTo>
                  <a:cubicBezTo>
                    <a:pt x="17032" y="262"/>
                    <a:pt x="16987" y="262"/>
                    <a:pt x="16943" y="262"/>
                  </a:cubicBezTo>
                  <a:cubicBezTo>
                    <a:pt x="16030" y="262"/>
                    <a:pt x="15125" y="127"/>
                    <a:pt x="14218" y="49"/>
                  </a:cubicBezTo>
                  <a:cubicBezTo>
                    <a:pt x="13856" y="19"/>
                    <a:pt x="13493" y="0"/>
                    <a:pt x="13129" y="0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41" name="Google Shape;4541;p16"/>
            <p:cNvSpPr/>
            <p:nvPr/>
          </p:nvSpPr>
          <p:spPr>
            <a:xfrm>
              <a:off x="5095675" y="-802900"/>
              <a:ext cx="193275" cy="119950"/>
            </a:xfrm>
            <a:custGeom>
              <a:avLst/>
              <a:gdLst/>
              <a:ahLst/>
              <a:cxnLst/>
              <a:rect l="l" t="t" r="r" b="b"/>
              <a:pathLst>
                <a:path w="7731" h="4798" extrusionOk="0">
                  <a:moveTo>
                    <a:pt x="6993" y="4281"/>
                  </a:moveTo>
                  <a:cubicBezTo>
                    <a:pt x="6994" y="4281"/>
                    <a:pt x="6994" y="4281"/>
                    <a:pt x="6994" y="4281"/>
                  </a:cubicBezTo>
                  <a:lnTo>
                    <a:pt x="6994" y="4281"/>
                  </a:lnTo>
                  <a:cubicBezTo>
                    <a:pt x="6994" y="4281"/>
                    <a:pt x="6993" y="4281"/>
                    <a:pt x="6993" y="4281"/>
                  </a:cubicBezTo>
                  <a:close/>
                  <a:moveTo>
                    <a:pt x="6998" y="4281"/>
                  </a:moveTo>
                  <a:cubicBezTo>
                    <a:pt x="6999" y="4282"/>
                    <a:pt x="7001" y="4282"/>
                    <a:pt x="7003" y="4283"/>
                  </a:cubicBezTo>
                  <a:lnTo>
                    <a:pt x="7010" y="4287"/>
                  </a:lnTo>
                  <a:lnTo>
                    <a:pt x="7010" y="4287"/>
                  </a:lnTo>
                  <a:cubicBezTo>
                    <a:pt x="7006" y="4285"/>
                    <a:pt x="7002" y="4282"/>
                    <a:pt x="6998" y="4281"/>
                  </a:cubicBezTo>
                  <a:close/>
                  <a:moveTo>
                    <a:pt x="7010" y="4287"/>
                  </a:moveTo>
                  <a:cubicBezTo>
                    <a:pt x="7011" y="4288"/>
                    <a:pt x="7012" y="4289"/>
                    <a:pt x="7013" y="4289"/>
                  </a:cubicBezTo>
                  <a:lnTo>
                    <a:pt x="7010" y="4287"/>
                  </a:lnTo>
                  <a:close/>
                  <a:moveTo>
                    <a:pt x="211" y="0"/>
                  </a:moveTo>
                  <a:cubicBezTo>
                    <a:pt x="162" y="0"/>
                    <a:pt x="119" y="6"/>
                    <a:pt x="80" y="38"/>
                  </a:cubicBezTo>
                  <a:cubicBezTo>
                    <a:pt x="42" y="66"/>
                    <a:pt x="17" y="114"/>
                    <a:pt x="12" y="160"/>
                  </a:cubicBezTo>
                  <a:cubicBezTo>
                    <a:pt x="0" y="253"/>
                    <a:pt x="75" y="354"/>
                    <a:pt x="171" y="359"/>
                  </a:cubicBezTo>
                  <a:cubicBezTo>
                    <a:pt x="428" y="374"/>
                    <a:pt x="679" y="410"/>
                    <a:pt x="929" y="470"/>
                  </a:cubicBezTo>
                  <a:cubicBezTo>
                    <a:pt x="1386" y="589"/>
                    <a:pt x="1820" y="777"/>
                    <a:pt x="2233" y="1006"/>
                  </a:cubicBezTo>
                  <a:cubicBezTo>
                    <a:pt x="3200" y="1554"/>
                    <a:pt x="4040" y="2291"/>
                    <a:pt x="4889" y="3001"/>
                  </a:cubicBezTo>
                  <a:cubicBezTo>
                    <a:pt x="5712" y="3687"/>
                    <a:pt x="6561" y="4394"/>
                    <a:pt x="7569" y="4790"/>
                  </a:cubicBezTo>
                  <a:cubicBezTo>
                    <a:pt x="7582" y="4795"/>
                    <a:pt x="7595" y="4797"/>
                    <a:pt x="7607" y="4797"/>
                  </a:cubicBezTo>
                  <a:cubicBezTo>
                    <a:pt x="7651" y="4797"/>
                    <a:pt x="7692" y="4772"/>
                    <a:pt x="7709" y="4729"/>
                  </a:cubicBezTo>
                  <a:cubicBezTo>
                    <a:pt x="7730" y="4676"/>
                    <a:pt x="7703" y="4612"/>
                    <a:pt x="7648" y="4591"/>
                  </a:cubicBezTo>
                  <a:cubicBezTo>
                    <a:pt x="7432" y="4505"/>
                    <a:pt x="7221" y="4404"/>
                    <a:pt x="7017" y="4293"/>
                  </a:cubicBezTo>
                  <a:lnTo>
                    <a:pt x="7017" y="4293"/>
                  </a:lnTo>
                  <a:cubicBezTo>
                    <a:pt x="7011" y="4290"/>
                    <a:pt x="7005" y="4287"/>
                    <a:pt x="7001" y="4283"/>
                  </a:cubicBezTo>
                  <a:cubicBezTo>
                    <a:pt x="6999" y="4282"/>
                    <a:pt x="6998" y="4282"/>
                    <a:pt x="6994" y="4281"/>
                  </a:cubicBezTo>
                  <a:lnTo>
                    <a:pt x="6994" y="4281"/>
                  </a:lnTo>
                  <a:cubicBezTo>
                    <a:pt x="6995" y="4281"/>
                    <a:pt x="6995" y="4281"/>
                    <a:pt x="6995" y="4282"/>
                  </a:cubicBezTo>
                  <a:cubicBezTo>
                    <a:pt x="6423" y="3956"/>
                    <a:pt x="5902" y="3547"/>
                    <a:pt x="5400" y="3117"/>
                  </a:cubicBezTo>
                  <a:cubicBezTo>
                    <a:pt x="4858" y="2650"/>
                    <a:pt x="4336" y="2156"/>
                    <a:pt x="3790" y="1690"/>
                  </a:cubicBezTo>
                  <a:cubicBezTo>
                    <a:pt x="3265" y="1241"/>
                    <a:pt x="2715" y="822"/>
                    <a:pt x="2101" y="499"/>
                  </a:cubicBezTo>
                  <a:cubicBezTo>
                    <a:pt x="1817" y="351"/>
                    <a:pt x="1520" y="230"/>
                    <a:pt x="1212" y="144"/>
                  </a:cubicBezTo>
                  <a:cubicBezTo>
                    <a:pt x="889" y="51"/>
                    <a:pt x="552" y="0"/>
                    <a:pt x="211" y="0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42" name="Google Shape;4542;p16"/>
            <p:cNvSpPr/>
            <p:nvPr/>
          </p:nvSpPr>
          <p:spPr>
            <a:xfrm>
              <a:off x="4994975" y="-783250"/>
              <a:ext cx="131550" cy="191175"/>
            </a:xfrm>
            <a:custGeom>
              <a:avLst/>
              <a:gdLst/>
              <a:ahLst/>
              <a:cxnLst/>
              <a:rect l="l" t="t" r="r" b="b"/>
              <a:pathLst>
                <a:path w="5262" h="7647" extrusionOk="0">
                  <a:moveTo>
                    <a:pt x="1358" y="700"/>
                  </a:moveTo>
                  <a:cubicBezTo>
                    <a:pt x="1360" y="701"/>
                    <a:pt x="1363" y="703"/>
                    <a:pt x="1365" y="704"/>
                  </a:cubicBezTo>
                  <a:cubicBezTo>
                    <a:pt x="1363" y="703"/>
                    <a:pt x="1360" y="701"/>
                    <a:pt x="1358" y="700"/>
                  </a:cubicBezTo>
                  <a:close/>
                  <a:moveTo>
                    <a:pt x="1365" y="705"/>
                  </a:moveTo>
                  <a:cubicBezTo>
                    <a:pt x="1365" y="705"/>
                    <a:pt x="1365" y="708"/>
                    <a:pt x="1367" y="708"/>
                  </a:cubicBezTo>
                  <a:cubicBezTo>
                    <a:pt x="1367" y="705"/>
                    <a:pt x="1365" y="705"/>
                    <a:pt x="1365" y="705"/>
                  </a:cubicBezTo>
                  <a:close/>
                  <a:moveTo>
                    <a:pt x="1374" y="708"/>
                  </a:moveTo>
                  <a:lnTo>
                    <a:pt x="1374" y="708"/>
                  </a:lnTo>
                  <a:cubicBezTo>
                    <a:pt x="1379" y="711"/>
                    <a:pt x="1384" y="714"/>
                    <a:pt x="1390" y="717"/>
                  </a:cubicBezTo>
                  <a:cubicBezTo>
                    <a:pt x="1385" y="714"/>
                    <a:pt x="1379" y="711"/>
                    <a:pt x="1374" y="708"/>
                  </a:cubicBezTo>
                  <a:close/>
                  <a:moveTo>
                    <a:pt x="4312" y="4622"/>
                  </a:moveTo>
                  <a:lnTo>
                    <a:pt x="4312" y="4622"/>
                  </a:lnTo>
                  <a:cubicBezTo>
                    <a:pt x="4314" y="4631"/>
                    <a:pt x="4318" y="4639"/>
                    <a:pt x="4320" y="4646"/>
                  </a:cubicBezTo>
                  <a:cubicBezTo>
                    <a:pt x="4318" y="4638"/>
                    <a:pt x="4314" y="4629"/>
                    <a:pt x="4312" y="4622"/>
                  </a:cubicBezTo>
                  <a:close/>
                  <a:moveTo>
                    <a:pt x="539" y="1"/>
                  </a:moveTo>
                  <a:cubicBezTo>
                    <a:pt x="410" y="1"/>
                    <a:pt x="281" y="16"/>
                    <a:pt x="156" y="49"/>
                  </a:cubicBezTo>
                  <a:cubicBezTo>
                    <a:pt x="110" y="62"/>
                    <a:pt x="70" y="78"/>
                    <a:pt x="41" y="118"/>
                  </a:cubicBezTo>
                  <a:cubicBezTo>
                    <a:pt x="12" y="155"/>
                    <a:pt x="1" y="204"/>
                    <a:pt x="8" y="250"/>
                  </a:cubicBezTo>
                  <a:cubicBezTo>
                    <a:pt x="15" y="297"/>
                    <a:pt x="39" y="338"/>
                    <a:pt x="75" y="365"/>
                  </a:cubicBezTo>
                  <a:cubicBezTo>
                    <a:pt x="111" y="391"/>
                    <a:pt x="149" y="400"/>
                    <a:pt x="191" y="400"/>
                  </a:cubicBezTo>
                  <a:cubicBezTo>
                    <a:pt x="197" y="400"/>
                    <a:pt x="204" y="400"/>
                    <a:pt x="210" y="399"/>
                  </a:cubicBezTo>
                  <a:cubicBezTo>
                    <a:pt x="225" y="396"/>
                    <a:pt x="239" y="395"/>
                    <a:pt x="253" y="395"/>
                  </a:cubicBezTo>
                  <a:cubicBezTo>
                    <a:pt x="264" y="395"/>
                    <a:pt x="275" y="395"/>
                    <a:pt x="286" y="395"/>
                  </a:cubicBezTo>
                  <a:cubicBezTo>
                    <a:pt x="439" y="395"/>
                    <a:pt x="589" y="413"/>
                    <a:pt x="737" y="447"/>
                  </a:cubicBezTo>
                  <a:cubicBezTo>
                    <a:pt x="956" y="508"/>
                    <a:pt x="1159" y="594"/>
                    <a:pt x="1358" y="700"/>
                  </a:cubicBezTo>
                  <a:lnTo>
                    <a:pt x="1358" y="700"/>
                  </a:lnTo>
                  <a:cubicBezTo>
                    <a:pt x="1349" y="695"/>
                    <a:pt x="1341" y="690"/>
                    <a:pt x="1334" y="687"/>
                  </a:cubicBezTo>
                  <a:lnTo>
                    <a:pt x="1334" y="687"/>
                  </a:lnTo>
                  <a:cubicBezTo>
                    <a:pt x="1345" y="691"/>
                    <a:pt x="1355" y="698"/>
                    <a:pt x="1367" y="704"/>
                  </a:cubicBezTo>
                  <a:cubicBezTo>
                    <a:pt x="1369" y="705"/>
                    <a:pt x="1372" y="707"/>
                    <a:pt x="1374" y="708"/>
                  </a:cubicBezTo>
                  <a:lnTo>
                    <a:pt x="1374" y="708"/>
                  </a:lnTo>
                  <a:cubicBezTo>
                    <a:pt x="1372" y="707"/>
                    <a:pt x="1370" y="706"/>
                    <a:pt x="1368" y="704"/>
                  </a:cubicBezTo>
                  <a:lnTo>
                    <a:pt x="1368" y="704"/>
                  </a:lnTo>
                  <a:cubicBezTo>
                    <a:pt x="1808" y="960"/>
                    <a:pt x="2195" y="1290"/>
                    <a:pt x="2559" y="1645"/>
                  </a:cubicBezTo>
                  <a:lnTo>
                    <a:pt x="2514" y="1600"/>
                  </a:lnTo>
                  <a:lnTo>
                    <a:pt x="2514" y="1600"/>
                  </a:lnTo>
                  <a:cubicBezTo>
                    <a:pt x="2928" y="2011"/>
                    <a:pt x="3314" y="2455"/>
                    <a:pt x="3620" y="2953"/>
                  </a:cubicBezTo>
                  <a:cubicBezTo>
                    <a:pt x="3617" y="2950"/>
                    <a:pt x="3616" y="2946"/>
                    <a:pt x="3613" y="2943"/>
                  </a:cubicBezTo>
                  <a:lnTo>
                    <a:pt x="3613" y="2943"/>
                  </a:lnTo>
                  <a:cubicBezTo>
                    <a:pt x="3771" y="3210"/>
                    <a:pt x="3904" y="3487"/>
                    <a:pt x="4024" y="3775"/>
                  </a:cubicBezTo>
                  <a:cubicBezTo>
                    <a:pt x="4137" y="4049"/>
                    <a:pt x="4228" y="4331"/>
                    <a:pt x="4312" y="4616"/>
                  </a:cubicBezTo>
                  <a:cubicBezTo>
                    <a:pt x="4376" y="4839"/>
                    <a:pt x="4436" y="5063"/>
                    <a:pt x="4493" y="5287"/>
                  </a:cubicBezTo>
                  <a:cubicBezTo>
                    <a:pt x="4557" y="5536"/>
                    <a:pt x="4611" y="5787"/>
                    <a:pt x="4664" y="6038"/>
                  </a:cubicBezTo>
                  <a:cubicBezTo>
                    <a:pt x="4772" y="6541"/>
                    <a:pt x="4877" y="7044"/>
                    <a:pt x="5006" y="7542"/>
                  </a:cubicBezTo>
                  <a:cubicBezTo>
                    <a:pt x="5021" y="7601"/>
                    <a:pt x="5065" y="7647"/>
                    <a:pt x="5126" y="7647"/>
                  </a:cubicBezTo>
                  <a:cubicBezTo>
                    <a:pt x="5132" y="7647"/>
                    <a:pt x="5138" y="7646"/>
                    <a:pt x="5144" y="7645"/>
                  </a:cubicBezTo>
                  <a:cubicBezTo>
                    <a:pt x="5204" y="7635"/>
                    <a:pt x="5262" y="7571"/>
                    <a:pt x="5246" y="7506"/>
                  </a:cubicBezTo>
                  <a:cubicBezTo>
                    <a:pt x="5135" y="7080"/>
                    <a:pt x="5049" y="6649"/>
                    <a:pt x="4966" y="6216"/>
                  </a:cubicBezTo>
                  <a:cubicBezTo>
                    <a:pt x="4881" y="5787"/>
                    <a:pt x="4808" y="5355"/>
                    <a:pt x="4716" y="4927"/>
                  </a:cubicBezTo>
                  <a:cubicBezTo>
                    <a:pt x="4628" y="4504"/>
                    <a:pt x="4515" y="4091"/>
                    <a:pt x="4374" y="3684"/>
                  </a:cubicBezTo>
                  <a:cubicBezTo>
                    <a:pt x="4231" y="3272"/>
                    <a:pt x="4044" y="2874"/>
                    <a:pt x="3818" y="2499"/>
                  </a:cubicBezTo>
                  <a:cubicBezTo>
                    <a:pt x="3627" y="2177"/>
                    <a:pt x="3399" y="1879"/>
                    <a:pt x="3156" y="1593"/>
                  </a:cubicBezTo>
                  <a:cubicBezTo>
                    <a:pt x="2892" y="1286"/>
                    <a:pt x="2602" y="1000"/>
                    <a:pt x="2287" y="747"/>
                  </a:cubicBezTo>
                  <a:cubicBezTo>
                    <a:pt x="1978" y="497"/>
                    <a:pt x="1632" y="286"/>
                    <a:pt x="1260" y="142"/>
                  </a:cubicBezTo>
                  <a:cubicBezTo>
                    <a:pt x="1193" y="115"/>
                    <a:pt x="1121" y="92"/>
                    <a:pt x="1049" y="72"/>
                  </a:cubicBezTo>
                  <a:cubicBezTo>
                    <a:pt x="883" y="27"/>
                    <a:pt x="711" y="1"/>
                    <a:pt x="539" y="1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43" name="Google Shape;4543;p16"/>
            <p:cNvSpPr/>
            <p:nvPr/>
          </p:nvSpPr>
          <p:spPr>
            <a:xfrm>
              <a:off x="5018925" y="-762375"/>
              <a:ext cx="40775" cy="114150"/>
            </a:xfrm>
            <a:custGeom>
              <a:avLst/>
              <a:gdLst/>
              <a:ahLst/>
              <a:cxnLst/>
              <a:rect l="l" t="t" r="r" b="b"/>
              <a:pathLst>
                <a:path w="1631" h="4566" extrusionOk="0">
                  <a:moveTo>
                    <a:pt x="223" y="4146"/>
                  </a:moveTo>
                  <a:cubicBezTo>
                    <a:pt x="223" y="4147"/>
                    <a:pt x="223" y="4147"/>
                    <a:pt x="223" y="4148"/>
                  </a:cubicBezTo>
                  <a:lnTo>
                    <a:pt x="223" y="4148"/>
                  </a:lnTo>
                  <a:cubicBezTo>
                    <a:pt x="223" y="4147"/>
                    <a:pt x="223" y="4147"/>
                    <a:pt x="223" y="4146"/>
                  </a:cubicBezTo>
                  <a:close/>
                  <a:moveTo>
                    <a:pt x="1103" y="1"/>
                  </a:moveTo>
                  <a:cubicBezTo>
                    <a:pt x="1077" y="1"/>
                    <a:pt x="1050" y="6"/>
                    <a:pt x="1026" y="17"/>
                  </a:cubicBezTo>
                  <a:cubicBezTo>
                    <a:pt x="924" y="61"/>
                    <a:pt x="870" y="189"/>
                    <a:pt x="916" y="293"/>
                  </a:cubicBezTo>
                  <a:cubicBezTo>
                    <a:pt x="1009" y="497"/>
                    <a:pt x="1094" y="700"/>
                    <a:pt x="1158" y="916"/>
                  </a:cubicBezTo>
                  <a:cubicBezTo>
                    <a:pt x="1216" y="1127"/>
                    <a:pt x="1252" y="1342"/>
                    <a:pt x="1260" y="1564"/>
                  </a:cubicBezTo>
                  <a:cubicBezTo>
                    <a:pt x="1260" y="1735"/>
                    <a:pt x="1244" y="1900"/>
                    <a:pt x="1209" y="2065"/>
                  </a:cubicBezTo>
                  <a:cubicBezTo>
                    <a:pt x="1173" y="2193"/>
                    <a:pt x="1121" y="2312"/>
                    <a:pt x="1059" y="2430"/>
                  </a:cubicBezTo>
                  <a:cubicBezTo>
                    <a:pt x="857" y="2782"/>
                    <a:pt x="590" y="3088"/>
                    <a:pt x="360" y="3422"/>
                  </a:cubicBezTo>
                  <a:cubicBezTo>
                    <a:pt x="253" y="3577"/>
                    <a:pt x="160" y="3740"/>
                    <a:pt x="94" y="3913"/>
                  </a:cubicBezTo>
                  <a:cubicBezTo>
                    <a:pt x="61" y="3995"/>
                    <a:pt x="39" y="4082"/>
                    <a:pt x="24" y="4168"/>
                  </a:cubicBezTo>
                  <a:cubicBezTo>
                    <a:pt x="2" y="4271"/>
                    <a:pt x="1" y="4377"/>
                    <a:pt x="6" y="4484"/>
                  </a:cubicBezTo>
                  <a:cubicBezTo>
                    <a:pt x="8" y="4532"/>
                    <a:pt x="59" y="4565"/>
                    <a:pt x="103" y="4565"/>
                  </a:cubicBezTo>
                  <a:cubicBezTo>
                    <a:pt x="107" y="4565"/>
                    <a:pt x="111" y="4565"/>
                    <a:pt x="116" y="4564"/>
                  </a:cubicBezTo>
                  <a:cubicBezTo>
                    <a:pt x="172" y="4555"/>
                    <a:pt x="196" y="4507"/>
                    <a:pt x="195" y="4456"/>
                  </a:cubicBezTo>
                  <a:cubicBezTo>
                    <a:pt x="195" y="4444"/>
                    <a:pt x="193" y="4435"/>
                    <a:pt x="193" y="4423"/>
                  </a:cubicBezTo>
                  <a:lnTo>
                    <a:pt x="193" y="4423"/>
                  </a:lnTo>
                  <a:cubicBezTo>
                    <a:pt x="194" y="4329"/>
                    <a:pt x="204" y="4239"/>
                    <a:pt x="223" y="4148"/>
                  </a:cubicBezTo>
                  <a:lnTo>
                    <a:pt x="223" y="4148"/>
                  </a:lnTo>
                  <a:cubicBezTo>
                    <a:pt x="221" y="4155"/>
                    <a:pt x="219" y="4163"/>
                    <a:pt x="216" y="4171"/>
                  </a:cubicBezTo>
                  <a:cubicBezTo>
                    <a:pt x="252" y="4034"/>
                    <a:pt x="305" y="3908"/>
                    <a:pt x="374" y="3786"/>
                  </a:cubicBezTo>
                  <a:cubicBezTo>
                    <a:pt x="536" y="3516"/>
                    <a:pt x="748" y="3284"/>
                    <a:pt x="954" y="3047"/>
                  </a:cubicBezTo>
                  <a:cubicBezTo>
                    <a:pt x="1170" y="2797"/>
                    <a:pt x="1367" y="2532"/>
                    <a:pt x="1489" y="2223"/>
                  </a:cubicBezTo>
                  <a:cubicBezTo>
                    <a:pt x="1549" y="2076"/>
                    <a:pt x="1581" y="1913"/>
                    <a:pt x="1604" y="1756"/>
                  </a:cubicBezTo>
                  <a:cubicBezTo>
                    <a:pt x="1631" y="1574"/>
                    <a:pt x="1628" y="1387"/>
                    <a:pt x="1615" y="1203"/>
                  </a:cubicBezTo>
                  <a:cubicBezTo>
                    <a:pt x="1602" y="1016"/>
                    <a:pt x="1560" y="834"/>
                    <a:pt x="1509" y="656"/>
                  </a:cubicBezTo>
                  <a:cubicBezTo>
                    <a:pt x="1456" y="475"/>
                    <a:pt x="1388" y="298"/>
                    <a:pt x="1300" y="130"/>
                  </a:cubicBezTo>
                  <a:cubicBezTo>
                    <a:pt x="1273" y="77"/>
                    <a:pt x="1240" y="40"/>
                    <a:pt x="1184" y="18"/>
                  </a:cubicBezTo>
                  <a:cubicBezTo>
                    <a:pt x="1177" y="15"/>
                    <a:pt x="1168" y="12"/>
                    <a:pt x="1161" y="11"/>
                  </a:cubicBezTo>
                  <a:cubicBezTo>
                    <a:pt x="1143" y="4"/>
                    <a:pt x="1123" y="1"/>
                    <a:pt x="1103" y="1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44" name="Google Shape;4544;p16"/>
            <p:cNvSpPr/>
            <p:nvPr/>
          </p:nvSpPr>
          <p:spPr>
            <a:xfrm>
              <a:off x="5095375" y="-1769825"/>
              <a:ext cx="58800" cy="94475"/>
            </a:xfrm>
            <a:custGeom>
              <a:avLst/>
              <a:gdLst/>
              <a:ahLst/>
              <a:cxnLst/>
              <a:rect l="l" t="t" r="r" b="b"/>
              <a:pathLst>
                <a:path w="2352" h="3779" extrusionOk="0">
                  <a:moveTo>
                    <a:pt x="93" y="0"/>
                  </a:moveTo>
                  <a:cubicBezTo>
                    <a:pt x="83" y="0"/>
                    <a:pt x="74" y="2"/>
                    <a:pt x="65" y="5"/>
                  </a:cubicBezTo>
                  <a:cubicBezTo>
                    <a:pt x="18" y="22"/>
                    <a:pt x="1" y="73"/>
                    <a:pt x="15" y="119"/>
                  </a:cubicBezTo>
                  <a:cubicBezTo>
                    <a:pt x="183" y="651"/>
                    <a:pt x="509" y="1117"/>
                    <a:pt x="855" y="1551"/>
                  </a:cubicBezTo>
                  <a:cubicBezTo>
                    <a:pt x="1206" y="1990"/>
                    <a:pt x="1576" y="2420"/>
                    <a:pt x="1852" y="2915"/>
                  </a:cubicBezTo>
                  <a:cubicBezTo>
                    <a:pt x="1846" y="2905"/>
                    <a:pt x="1840" y="2895"/>
                    <a:pt x="1833" y="2885"/>
                  </a:cubicBezTo>
                  <a:lnTo>
                    <a:pt x="1833" y="2885"/>
                  </a:lnTo>
                  <a:cubicBezTo>
                    <a:pt x="1889" y="2988"/>
                    <a:pt x="1940" y="3093"/>
                    <a:pt x="1984" y="3201"/>
                  </a:cubicBezTo>
                  <a:cubicBezTo>
                    <a:pt x="2029" y="3310"/>
                    <a:pt x="2064" y="3422"/>
                    <a:pt x="2093" y="3534"/>
                  </a:cubicBezTo>
                  <a:lnTo>
                    <a:pt x="2093" y="3533"/>
                  </a:lnTo>
                  <a:cubicBezTo>
                    <a:pt x="2105" y="3583"/>
                    <a:pt x="2115" y="3632"/>
                    <a:pt x="2125" y="3681"/>
                  </a:cubicBezTo>
                  <a:cubicBezTo>
                    <a:pt x="2129" y="3711"/>
                    <a:pt x="2141" y="3734"/>
                    <a:pt x="2165" y="3754"/>
                  </a:cubicBezTo>
                  <a:cubicBezTo>
                    <a:pt x="2186" y="3771"/>
                    <a:pt x="2211" y="3779"/>
                    <a:pt x="2236" y="3779"/>
                  </a:cubicBezTo>
                  <a:cubicBezTo>
                    <a:pt x="2240" y="3779"/>
                    <a:pt x="2244" y="3779"/>
                    <a:pt x="2248" y="3778"/>
                  </a:cubicBezTo>
                  <a:cubicBezTo>
                    <a:pt x="2312" y="3771"/>
                    <a:pt x="2352" y="3717"/>
                    <a:pt x="2347" y="3656"/>
                  </a:cubicBezTo>
                  <a:cubicBezTo>
                    <a:pt x="2323" y="3366"/>
                    <a:pt x="2234" y="3089"/>
                    <a:pt x="2103" y="2829"/>
                  </a:cubicBezTo>
                  <a:cubicBezTo>
                    <a:pt x="1961" y="2550"/>
                    <a:pt x="1774" y="2299"/>
                    <a:pt x="1576" y="2059"/>
                  </a:cubicBezTo>
                  <a:cubicBezTo>
                    <a:pt x="1478" y="1938"/>
                    <a:pt x="1375" y="1824"/>
                    <a:pt x="1273" y="1707"/>
                  </a:cubicBezTo>
                  <a:cubicBezTo>
                    <a:pt x="1162" y="1578"/>
                    <a:pt x="1049" y="1449"/>
                    <a:pt x="940" y="1319"/>
                  </a:cubicBezTo>
                  <a:cubicBezTo>
                    <a:pt x="736" y="1078"/>
                    <a:pt x="546" y="827"/>
                    <a:pt x="390" y="554"/>
                  </a:cubicBezTo>
                  <a:cubicBezTo>
                    <a:pt x="347" y="475"/>
                    <a:pt x="306" y="394"/>
                    <a:pt x="271" y="314"/>
                  </a:cubicBezTo>
                  <a:cubicBezTo>
                    <a:pt x="235" y="231"/>
                    <a:pt x="204" y="144"/>
                    <a:pt x="177" y="58"/>
                  </a:cubicBezTo>
                  <a:cubicBezTo>
                    <a:pt x="169" y="32"/>
                    <a:pt x="147" y="14"/>
                    <a:pt x="120" y="7"/>
                  </a:cubicBezTo>
                  <a:cubicBezTo>
                    <a:pt x="112" y="2"/>
                    <a:pt x="103" y="0"/>
                    <a:pt x="93" y="0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45" name="Google Shape;4545;p16"/>
            <p:cNvSpPr/>
            <p:nvPr/>
          </p:nvSpPr>
          <p:spPr>
            <a:xfrm>
              <a:off x="5043350" y="-1639000"/>
              <a:ext cx="87250" cy="79400"/>
            </a:xfrm>
            <a:custGeom>
              <a:avLst/>
              <a:gdLst/>
              <a:ahLst/>
              <a:cxnLst/>
              <a:rect l="l" t="t" r="r" b="b"/>
              <a:pathLst>
                <a:path w="3490" h="3176" extrusionOk="0">
                  <a:moveTo>
                    <a:pt x="996" y="1079"/>
                  </a:moveTo>
                  <a:cubicBezTo>
                    <a:pt x="999" y="1082"/>
                    <a:pt x="1002" y="1085"/>
                    <a:pt x="1004" y="1088"/>
                  </a:cubicBezTo>
                  <a:cubicBezTo>
                    <a:pt x="1002" y="1084"/>
                    <a:pt x="999" y="1082"/>
                    <a:pt x="996" y="1079"/>
                  </a:cubicBezTo>
                  <a:close/>
                  <a:moveTo>
                    <a:pt x="99" y="0"/>
                  </a:moveTo>
                  <a:cubicBezTo>
                    <a:pt x="79" y="0"/>
                    <a:pt x="60" y="6"/>
                    <a:pt x="45" y="18"/>
                  </a:cubicBezTo>
                  <a:cubicBezTo>
                    <a:pt x="6" y="46"/>
                    <a:pt x="0" y="101"/>
                    <a:pt x="26" y="140"/>
                  </a:cubicBezTo>
                  <a:cubicBezTo>
                    <a:pt x="250" y="467"/>
                    <a:pt x="487" y="784"/>
                    <a:pt x="746" y="1088"/>
                  </a:cubicBezTo>
                  <a:cubicBezTo>
                    <a:pt x="976" y="1359"/>
                    <a:pt x="1225" y="1610"/>
                    <a:pt x="1488" y="1849"/>
                  </a:cubicBezTo>
                  <a:cubicBezTo>
                    <a:pt x="2038" y="2344"/>
                    <a:pt x="2643" y="2772"/>
                    <a:pt x="3272" y="3162"/>
                  </a:cubicBezTo>
                  <a:cubicBezTo>
                    <a:pt x="3292" y="3171"/>
                    <a:pt x="3313" y="3175"/>
                    <a:pt x="3334" y="3175"/>
                  </a:cubicBezTo>
                  <a:cubicBezTo>
                    <a:pt x="3339" y="3175"/>
                    <a:pt x="3345" y="3175"/>
                    <a:pt x="3350" y="3174"/>
                  </a:cubicBezTo>
                  <a:cubicBezTo>
                    <a:pt x="3390" y="3170"/>
                    <a:pt x="3424" y="3152"/>
                    <a:pt x="3452" y="3120"/>
                  </a:cubicBezTo>
                  <a:cubicBezTo>
                    <a:pt x="3476" y="3090"/>
                    <a:pt x="3489" y="3048"/>
                    <a:pt x="3483" y="3009"/>
                  </a:cubicBezTo>
                  <a:cubicBezTo>
                    <a:pt x="3480" y="2975"/>
                    <a:pt x="3460" y="2929"/>
                    <a:pt x="3430" y="2909"/>
                  </a:cubicBezTo>
                  <a:cubicBezTo>
                    <a:pt x="2982" y="2616"/>
                    <a:pt x="2527" y="2341"/>
                    <a:pt x="2090" y="2033"/>
                  </a:cubicBezTo>
                  <a:cubicBezTo>
                    <a:pt x="1893" y="1892"/>
                    <a:pt x="1701" y="1744"/>
                    <a:pt x="1518" y="1583"/>
                  </a:cubicBezTo>
                  <a:cubicBezTo>
                    <a:pt x="1333" y="1424"/>
                    <a:pt x="1157" y="1250"/>
                    <a:pt x="987" y="1070"/>
                  </a:cubicBezTo>
                  <a:lnTo>
                    <a:pt x="987" y="1070"/>
                  </a:lnTo>
                  <a:cubicBezTo>
                    <a:pt x="990" y="1073"/>
                    <a:pt x="993" y="1076"/>
                    <a:pt x="996" y="1079"/>
                  </a:cubicBezTo>
                  <a:lnTo>
                    <a:pt x="996" y="1079"/>
                  </a:lnTo>
                  <a:cubicBezTo>
                    <a:pt x="694" y="754"/>
                    <a:pt x="422" y="402"/>
                    <a:pt x="168" y="36"/>
                  </a:cubicBezTo>
                  <a:cubicBezTo>
                    <a:pt x="158" y="20"/>
                    <a:pt x="140" y="7"/>
                    <a:pt x="122" y="3"/>
                  </a:cubicBezTo>
                  <a:cubicBezTo>
                    <a:pt x="115" y="1"/>
                    <a:pt x="107" y="0"/>
                    <a:pt x="99" y="0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46" name="Google Shape;4546;p16"/>
            <p:cNvSpPr/>
            <p:nvPr/>
          </p:nvSpPr>
          <p:spPr>
            <a:xfrm>
              <a:off x="5037425" y="-1581975"/>
              <a:ext cx="67125" cy="21125"/>
            </a:xfrm>
            <a:custGeom>
              <a:avLst/>
              <a:gdLst/>
              <a:ahLst/>
              <a:cxnLst/>
              <a:rect l="l" t="t" r="r" b="b"/>
              <a:pathLst>
                <a:path w="2685" h="845" extrusionOk="0">
                  <a:moveTo>
                    <a:pt x="2005" y="312"/>
                  </a:moveTo>
                  <a:cubicBezTo>
                    <a:pt x="2000" y="315"/>
                    <a:pt x="1995" y="317"/>
                    <a:pt x="1990" y="320"/>
                  </a:cubicBezTo>
                  <a:lnTo>
                    <a:pt x="1990" y="320"/>
                  </a:lnTo>
                  <a:cubicBezTo>
                    <a:pt x="1995" y="317"/>
                    <a:pt x="2000" y="314"/>
                    <a:pt x="2005" y="312"/>
                  </a:cubicBezTo>
                  <a:close/>
                  <a:moveTo>
                    <a:pt x="2549" y="0"/>
                  </a:moveTo>
                  <a:cubicBezTo>
                    <a:pt x="2520" y="0"/>
                    <a:pt x="2488" y="9"/>
                    <a:pt x="2461" y="27"/>
                  </a:cubicBezTo>
                  <a:cubicBezTo>
                    <a:pt x="2390" y="75"/>
                    <a:pt x="2319" y="118"/>
                    <a:pt x="2248" y="162"/>
                  </a:cubicBezTo>
                  <a:cubicBezTo>
                    <a:pt x="2162" y="218"/>
                    <a:pt x="2075" y="271"/>
                    <a:pt x="1988" y="321"/>
                  </a:cubicBezTo>
                  <a:lnTo>
                    <a:pt x="1988" y="321"/>
                  </a:lnTo>
                  <a:cubicBezTo>
                    <a:pt x="1890" y="373"/>
                    <a:pt x="1791" y="418"/>
                    <a:pt x="1688" y="461"/>
                  </a:cubicBezTo>
                  <a:cubicBezTo>
                    <a:pt x="1573" y="507"/>
                    <a:pt x="1455" y="542"/>
                    <a:pt x="1336" y="572"/>
                  </a:cubicBezTo>
                  <a:cubicBezTo>
                    <a:pt x="1345" y="569"/>
                    <a:pt x="1356" y="566"/>
                    <a:pt x="1366" y="563"/>
                  </a:cubicBezTo>
                  <a:lnTo>
                    <a:pt x="1366" y="563"/>
                  </a:lnTo>
                  <a:cubicBezTo>
                    <a:pt x="1244" y="593"/>
                    <a:pt x="1125" y="616"/>
                    <a:pt x="1000" y="631"/>
                  </a:cubicBezTo>
                  <a:cubicBezTo>
                    <a:pt x="908" y="641"/>
                    <a:pt x="816" y="647"/>
                    <a:pt x="725" y="647"/>
                  </a:cubicBezTo>
                  <a:cubicBezTo>
                    <a:pt x="695" y="647"/>
                    <a:pt x="666" y="646"/>
                    <a:pt x="637" y="645"/>
                  </a:cubicBezTo>
                  <a:lnTo>
                    <a:pt x="661" y="645"/>
                  </a:lnTo>
                  <a:cubicBezTo>
                    <a:pt x="575" y="644"/>
                    <a:pt x="490" y="635"/>
                    <a:pt x="407" y="622"/>
                  </a:cubicBezTo>
                  <a:cubicBezTo>
                    <a:pt x="329" y="612"/>
                    <a:pt x="253" y="593"/>
                    <a:pt x="180" y="572"/>
                  </a:cubicBezTo>
                  <a:cubicBezTo>
                    <a:pt x="166" y="569"/>
                    <a:pt x="151" y="563"/>
                    <a:pt x="135" y="557"/>
                  </a:cubicBezTo>
                  <a:cubicBezTo>
                    <a:pt x="122" y="553"/>
                    <a:pt x="110" y="551"/>
                    <a:pt x="97" y="551"/>
                  </a:cubicBezTo>
                  <a:cubicBezTo>
                    <a:pt x="87" y="551"/>
                    <a:pt x="78" y="552"/>
                    <a:pt x="66" y="556"/>
                  </a:cubicBezTo>
                  <a:cubicBezTo>
                    <a:pt x="45" y="563"/>
                    <a:pt x="28" y="580"/>
                    <a:pt x="18" y="600"/>
                  </a:cubicBezTo>
                  <a:cubicBezTo>
                    <a:pt x="0" y="641"/>
                    <a:pt x="16" y="701"/>
                    <a:pt x="61" y="715"/>
                  </a:cubicBezTo>
                  <a:cubicBezTo>
                    <a:pt x="147" y="744"/>
                    <a:pt x="236" y="766"/>
                    <a:pt x="325" y="786"/>
                  </a:cubicBezTo>
                  <a:cubicBezTo>
                    <a:pt x="441" y="810"/>
                    <a:pt x="562" y="825"/>
                    <a:pt x="681" y="836"/>
                  </a:cubicBezTo>
                  <a:cubicBezTo>
                    <a:pt x="751" y="842"/>
                    <a:pt x="821" y="845"/>
                    <a:pt x="891" y="845"/>
                  </a:cubicBezTo>
                  <a:cubicBezTo>
                    <a:pt x="1058" y="845"/>
                    <a:pt x="1226" y="829"/>
                    <a:pt x="1392" y="806"/>
                  </a:cubicBezTo>
                  <a:cubicBezTo>
                    <a:pt x="1507" y="786"/>
                    <a:pt x="1622" y="757"/>
                    <a:pt x="1735" y="727"/>
                  </a:cubicBezTo>
                  <a:cubicBezTo>
                    <a:pt x="1853" y="694"/>
                    <a:pt x="1970" y="651"/>
                    <a:pt x="2083" y="605"/>
                  </a:cubicBezTo>
                  <a:cubicBezTo>
                    <a:pt x="2189" y="559"/>
                    <a:pt x="2293" y="501"/>
                    <a:pt x="2390" y="441"/>
                  </a:cubicBezTo>
                  <a:cubicBezTo>
                    <a:pt x="2485" y="382"/>
                    <a:pt x="2567" y="300"/>
                    <a:pt x="2643" y="220"/>
                  </a:cubicBezTo>
                  <a:cubicBezTo>
                    <a:pt x="2685" y="175"/>
                    <a:pt x="2683" y="102"/>
                    <a:pt x="2649" y="53"/>
                  </a:cubicBezTo>
                  <a:cubicBezTo>
                    <a:pt x="2630" y="27"/>
                    <a:pt x="2604" y="10"/>
                    <a:pt x="2577" y="3"/>
                  </a:cubicBezTo>
                  <a:cubicBezTo>
                    <a:pt x="2568" y="1"/>
                    <a:pt x="2559" y="0"/>
                    <a:pt x="2549" y="0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47" name="Google Shape;4547;p16"/>
            <p:cNvSpPr/>
            <p:nvPr/>
          </p:nvSpPr>
          <p:spPr>
            <a:xfrm>
              <a:off x="5068275" y="-1711775"/>
              <a:ext cx="32475" cy="127850"/>
            </a:xfrm>
            <a:custGeom>
              <a:avLst/>
              <a:gdLst/>
              <a:ahLst/>
              <a:cxnLst/>
              <a:rect l="l" t="t" r="r" b="b"/>
              <a:pathLst>
                <a:path w="1299" h="5114" extrusionOk="0">
                  <a:moveTo>
                    <a:pt x="94" y="0"/>
                  </a:moveTo>
                  <a:cubicBezTo>
                    <a:pt x="85" y="0"/>
                    <a:pt x="76" y="2"/>
                    <a:pt x="66" y="6"/>
                  </a:cubicBezTo>
                  <a:cubicBezTo>
                    <a:pt x="22" y="24"/>
                    <a:pt x="0" y="75"/>
                    <a:pt x="16" y="119"/>
                  </a:cubicBezTo>
                  <a:cubicBezTo>
                    <a:pt x="161" y="516"/>
                    <a:pt x="315" y="911"/>
                    <a:pt x="458" y="1310"/>
                  </a:cubicBezTo>
                  <a:cubicBezTo>
                    <a:pt x="595" y="1689"/>
                    <a:pt x="721" y="2072"/>
                    <a:pt x="819" y="2466"/>
                  </a:cubicBezTo>
                  <a:cubicBezTo>
                    <a:pt x="817" y="2457"/>
                    <a:pt x="813" y="2447"/>
                    <a:pt x="813" y="2437"/>
                  </a:cubicBezTo>
                  <a:lnTo>
                    <a:pt x="813" y="2437"/>
                  </a:lnTo>
                  <a:cubicBezTo>
                    <a:pt x="875" y="2694"/>
                    <a:pt x="922" y="2950"/>
                    <a:pt x="957" y="3211"/>
                  </a:cubicBezTo>
                  <a:cubicBezTo>
                    <a:pt x="993" y="3487"/>
                    <a:pt x="1004" y="3767"/>
                    <a:pt x="1000" y="4047"/>
                  </a:cubicBezTo>
                  <a:lnTo>
                    <a:pt x="1000" y="4069"/>
                  </a:lnTo>
                  <a:lnTo>
                    <a:pt x="1000" y="4073"/>
                  </a:lnTo>
                  <a:cubicBezTo>
                    <a:pt x="988" y="4368"/>
                    <a:pt x="958" y="4659"/>
                    <a:pt x="921" y="4951"/>
                  </a:cubicBezTo>
                  <a:cubicBezTo>
                    <a:pt x="911" y="5026"/>
                    <a:pt x="961" y="5100"/>
                    <a:pt x="1037" y="5112"/>
                  </a:cubicBezTo>
                  <a:cubicBezTo>
                    <a:pt x="1044" y="5113"/>
                    <a:pt x="1051" y="5113"/>
                    <a:pt x="1058" y="5113"/>
                  </a:cubicBezTo>
                  <a:cubicBezTo>
                    <a:pt x="1126" y="5113"/>
                    <a:pt x="1185" y="5064"/>
                    <a:pt x="1198" y="4995"/>
                  </a:cubicBezTo>
                  <a:cubicBezTo>
                    <a:pt x="1276" y="4564"/>
                    <a:pt x="1299" y="4125"/>
                    <a:pt x="1271" y="3687"/>
                  </a:cubicBezTo>
                  <a:cubicBezTo>
                    <a:pt x="1244" y="3278"/>
                    <a:pt x="1164" y="2875"/>
                    <a:pt x="1056" y="2480"/>
                  </a:cubicBezTo>
                  <a:cubicBezTo>
                    <a:pt x="951" y="2093"/>
                    <a:pt x="812" y="1715"/>
                    <a:pt x="669" y="1340"/>
                  </a:cubicBezTo>
                  <a:cubicBezTo>
                    <a:pt x="509" y="911"/>
                    <a:pt x="336" y="487"/>
                    <a:pt x="180" y="59"/>
                  </a:cubicBezTo>
                  <a:cubicBezTo>
                    <a:pt x="168" y="32"/>
                    <a:pt x="147" y="13"/>
                    <a:pt x="122" y="6"/>
                  </a:cubicBezTo>
                  <a:cubicBezTo>
                    <a:pt x="113" y="2"/>
                    <a:pt x="104" y="0"/>
                    <a:pt x="94" y="0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48" name="Google Shape;4548;p16"/>
            <p:cNvSpPr/>
            <p:nvPr/>
          </p:nvSpPr>
          <p:spPr>
            <a:xfrm>
              <a:off x="5154625" y="-1789750"/>
              <a:ext cx="77250" cy="97225"/>
            </a:xfrm>
            <a:custGeom>
              <a:avLst/>
              <a:gdLst/>
              <a:ahLst/>
              <a:cxnLst/>
              <a:rect l="l" t="t" r="r" b="b"/>
              <a:pathLst>
                <a:path w="3090" h="3889" extrusionOk="0">
                  <a:moveTo>
                    <a:pt x="2099" y="1397"/>
                  </a:moveTo>
                  <a:cubicBezTo>
                    <a:pt x="2095" y="1404"/>
                    <a:pt x="2090" y="1411"/>
                    <a:pt x="2086" y="1418"/>
                  </a:cubicBezTo>
                  <a:lnTo>
                    <a:pt x="2086" y="1418"/>
                  </a:lnTo>
                  <a:cubicBezTo>
                    <a:pt x="2091" y="1410"/>
                    <a:pt x="2095" y="1403"/>
                    <a:pt x="2099" y="1397"/>
                  </a:cubicBezTo>
                  <a:close/>
                  <a:moveTo>
                    <a:pt x="2990" y="1"/>
                  </a:moveTo>
                  <a:cubicBezTo>
                    <a:pt x="2968" y="1"/>
                    <a:pt x="2944" y="13"/>
                    <a:pt x="2925" y="32"/>
                  </a:cubicBezTo>
                  <a:cubicBezTo>
                    <a:pt x="2666" y="288"/>
                    <a:pt x="2436" y="571"/>
                    <a:pt x="2221" y="862"/>
                  </a:cubicBezTo>
                  <a:cubicBezTo>
                    <a:pt x="2010" y="1154"/>
                    <a:pt x="1812" y="1457"/>
                    <a:pt x="1615" y="1759"/>
                  </a:cubicBezTo>
                  <a:cubicBezTo>
                    <a:pt x="1417" y="2059"/>
                    <a:pt x="1217" y="2356"/>
                    <a:pt x="1002" y="2643"/>
                  </a:cubicBezTo>
                  <a:cubicBezTo>
                    <a:pt x="782" y="2938"/>
                    <a:pt x="538" y="3217"/>
                    <a:pt x="269" y="3472"/>
                  </a:cubicBezTo>
                  <a:lnTo>
                    <a:pt x="273" y="3468"/>
                  </a:lnTo>
                  <a:lnTo>
                    <a:pt x="273" y="3468"/>
                  </a:lnTo>
                  <a:cubicBezTo>
                    <a:pt x="202" y="3534"/>
                    <a:pt x="130" y="3599"/>
                    <a:pt x="55" y="3663"/>
                  </a:cubicBezTo>
                  <a:cubicBezTo>
                    <a:pt x="31" y="3688"/>
                    <a:pt x="12" y="3711"/>
                    <a:pt x="5" y="3745"/>
                  </a:cubicBezTo>
                  <a:cubicBezTo>
                    <a:pt x="0" y="3777"/>
                    <a:pt x="9" y="3811"/>
                    <a:pt x="29" y="3838"/>
                  </a:cubicBezTo>
                  <a:cubicBezTo>
                    <a:pt x="53" y="3872"/>
                    <a:pt x="91" y="3889"/>
                    <a:pt x="130" y="3889"/>
                  </a:cubicBezTo>
                  <a:cubicBezTo>
                    <a:pt x="156" y="3889"/>
                    <a:pt x="181" y="3882"/>
                    <a:pt x="203" y="3867"/>
                  </a:cubicBezTo>
                  <a:cubicBezTo>
                    <a:pt x="634" y="3563"/>
                    <a:pt x="974" y="3153"/>
                    <a:pt x="1273" y="2725"/>
                  </a:cubicBezTo>
                  <a:cubicBezTo>
                    <a:pt x="1567" y="2303"/>
                    <a:pt x="1817" y="1852"/>
                    <a:pt x="2086" y="1418"/>
                  </a:cubicBezTo>
                  <a:lnTo>
                    <a:pt x="2086" y="1418"/>
                  </a:lnTo>
                  <a:cubicBezTo>
                    <a:pt x="2085" y="1418"/>
                    <a:pt x="2085" y="1419"/>
                    <a:pt x="2084" y="1420"/>
                  </a:cubicBezTo>
                  <a:cubicBezTo>
                    <a:pt x="2224" y="1191"/>
                    <a:pt x="2373" y="970"/>
                    <a:pt x="2531" y="755"/>
                  </a:cubicBezTo>
                  <a:cubicBezTo>
                    <a:pt x="2691" y="538"/>
                    <a:pt x="2866" y="335"/>
                    <a:pt x="3055" y="144"/>
                  </a:cubicBezTo>
                  <a:cubicBezTo>
                    <a:pt x="3090" y="111"/>
                    <a:pt x="3077" y="48"/>
                    <a:pt x="3042" y="21"/>
                  </a:cubicBezTo>
                  <a:cubicBezTo>
                    <a:pt x="3034" y="14"/>
                    <a:pt x="3024" y="8"/>
                    <a:pt x="3012" y="5"/>
                  </a:cubicBezTo>
                  <a:cubicBezTo>
                    <a:pt x="3005" y="2"/>
                    <a:pt x="2998" y="1"/>
                    <a:pt x="2990" y="1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49" name="Google Shape;4549;p16"/>
            <p:cNvSpPr/>
            <p:nvPr/>
          </p:nvSpPr>
          <p:spPr>
            <a:xfrm>
              <a:off x="5138500" y="-1629125"/>
              <a:ext cx="52375" cy="112975"/>
            </a:xfrm>
            <a:custGeom>
              <a:avLst/>
              <a:gdLst/>
              <a:ahLst/>
              <a:cxnLst/>
              <a:rect l="l" t="t" r="r" b="b"/>
              <a:pathLst>
                <a:path w="2095" h="4519" extrusionOk="0">
                  <a:moveTo>
                    <a:pt x="562" y="2466"/>
                  </a:moveTo>
                  <a:cubicBezTo>
                    <a:pt x="560" y="2473"/>
                    <a:pt x="558" y="2479"/>
                    <a:pt x="557" y="2486"/>
                  </a:cubicBezTo>
                  <a:lnTo>
                    <a:pt x="557" y="2486"/>
                  </a:lnTo>
                  <a:cubicBezTo>
                    <a:pt x="559" y="2479"/>
                    <a:pt x="561" y="2473"/>
                    <a:pt x="562" y="2466"/>
                  </a:cubicBezTo>
                  <a:close/>
                  <a:moveTo>
                    <a:pt x="1979" y="0"/>
                  </a:moveTo>
                  <a:cubicBezTo>
                    <a:pt x="1956" y="0"/>
                    <a:pt x="1934" y="7"/>
                    <a:pt x="1917" y="20"/>
                  </a:cubicBezTo>
                  <a:cubicBezTo>
                    <a:pt x="1759" y="137"/>
                    <a:pt x="1611" y="263"/>
                    <a:pt x="1471" y="400"/>
                  </a:cubicBezTo>
                  <a:cubicBezTo>
                    <a:pt x="1323" y="545"/>
                    <a:pt x="1191" y="703"/>
                    <a:pt x="1068" y="868"/>
                  </a:cubicBezTo>
                  <a:cubicBezTo>
                    <a:pt x="818" y="1194"/>
                    <a:pt x="615" y="1559"/>
                    <a:pt x="457" y="1939"/>
                  </a:cubicBezTo>
                  <a:cubicBezTo>
                    <a:pt x="295" y="2323"/>
                    <a:pt x="180" y="2726"/>
                    <a:pt x="102" y="3139"/>
                  </a:cubicBezTo>
                  <a:cubicBezTo>
                    <a:pt x="26" y="3552"/>
                    <a:pt x="1" y="3974"/>
                    <a:pt x="22" y="4397"/>
                  </a:cubicBezTo>
                  <a:cubicBezTo>
                    <a:pt x="26" y="4466"/>
                    <a:pt x="92" y="4518"/>
                    <a:pt x="158" y="4518"/>
                  </a:cubicBezTo>
                  <a:cubicBezTo>
                    <a:pt x="163" y="4518"/>
                    <a:pt x="168" y="4518"/>
                    <a:pt x="173" y="4517"/>
                  </a:cubicBezTo>
                  <a:cubicBezTo>
                    <a:pt x="209" y="4513"/>
                    <a:pt x="242" y="4496"/>
                    <a:pt x="262" y="4467"/>
                  </a:cubicBezTo>
                  <a:cubicBezTo>
                    <a:pt x="288" y="4436"/>
                    <a:pt x="294" y="4404"/>
                    <a:pt x="294" y="4367"/>
                  </a:cubicBezTo>
                  <a:cubicBezTo>
                    <a:pt x="291" y="4305"/>
                    <a:pt x="294" y="4245"/>
                    <a:pt x="295" y="4183"/>
                  </a:cubicBezTo>
                  <a:lnTo>
                    <a:pt x="295" y="4207"/>
                  </a:lnTo>
                  <a:cubicBezTo>
                    <a:pt x="304" y="3916"/>
                    <a:pt x="328" y="3628"/>
                    <a:pt x="368" y="3340"/>
                  </a:cubicBezTo>
                  <a:cubicBezTo>
                    <a:pt x="410" y="3052"/>
                    <a:pt x="476" y="2765"/>
                    <a:pt x="557" y="2486"/>
                  </a:cubicBezTo>
                  <a:lnTo>
                    <a:pt x="557" y="2486"/>
                  </a:lnTo>
                  <a:cubicBezTo>
                    <a:pt x="556" y="2488"/>
                    <a:pt x="555" y="2490"/>
                    <a:pt x="553" y="2492"/>
                  </a:cubicBezTo>
                  <a:cubicBezTo>
                    <a:pt x="696" y="2025"/>
                    <a:pt x="890" y="1574"/>
                    <a:pt x="1147" y="1158"/>
                  </a:cubicBezTo>
                  <a:lnTo>
                    <a:pt x="1147" y="1158"/>
                  </a:lnTo>
                  <a:cubicBezTo>
                    <a:pt x="1146" y="1158"/>
                    <a:pt x="1146" y="1158"/>
                    <a:pt x="1146" y="1159"/>
                  </a:cubicBezTo>
                  <a:lnTo>
                    <a:pt x="1146" y="1159"/>
                  </a:lnTo>
                  <a:cubicBezTo>
                    <a:pt x="1224" y="1035"/>
                    <a:pt x="1307" y="918"/>
                    <a:pt x="1398" y="805"/>
                  </a:cubicBezTo>
                  <a:cubicBezTo>
                    <a:pt x="1500" y="675"/>
                    <a:pt x="1613" y="555"/>
                    <a:pt x="1731" y="440"/>
                  </a:cubicBezTo>
                  <a:cubicBezTo>
                    <a:pt x="1830" y="348"/>
                    <a:pt x="1931" y="263"/>
                    <a:pt x="2039" y="183"/>
                  </a:cubicBezTo>
                  <a:cubicBezTo>
                    <a:pt x="2083" y="151"/>
                    <a:pt x="2095" y="86"/>
                    <a:pt x="2060" y="40"/>
                  </a:cubicBezTo>
                  <a:cubicBezTo>
                    <a:pt x="2046" y="23"/>
                    <a:pt x="2027" y="9"/>
                    <a:pt x="2006" y="3"/>
                  </a:cubicBezTo>
                  <a:cubicBezTo>
                    <a:pt x="1997" y="1"/>
                    <a:pt x="1988" y="0"/>
                    <a:pt x="1979" y="0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50" name="Google Shape;4550;p16"/>
            <p:cNvSpPr/>
            <p:nvPr/>
          </p:nvSpPr>
          <p:spPr>
            <a:xfrm>
              <a:off x="5489450" y="-1359600"/>
              <a:ext cx="119725" cy="84800"/>
            </a:xfrm>
            <a:custGeom>
              <a:avLst/>
              <a:gdLst/>
              <a:ahLst/>
              <a:cxnLst/>
              <a:rect l="l" t="t" r="r" b="b"/>
              <a:pathLst>
                <a:path w="4789" h="3392" extrusionOk="0">
                  <a:moveTo>
                    <a:pt x="1112" y="474"/>
                  </a:moveTo>
                  <a:cubicBezTo>
                    <a:pt x="1113" y="475"/>
                    <a:pt x="1115" y="476"/>
                    <a:pt x="1115" y="476"/>
                  </a:cubicBezTo>
                  <a:cubicBezTo>
                    <a:pt x="1114" y="475"/>
                    <a:pt x="1113" y="475"/>
                    <a:pt x="1112" y="474"/>
                  </a:cubicBezTo>
                  <a:close/>
                  <a:moveTo>
                    <a:pt x="1115" y="476"/>
                  </a:moveTo>
                  <a:cubicBezTo>
                    <a:pt x="1117" y="478"/>
                    <a:pt x="1117" y="478"/>
                    <a:pt x="1120" y="478"/>
                  </a:cubicBezTo>
                  <a:cubicBezTo>
                    <a:pt x="1120" y="478"/>
                    <a:pt x="1120" y="478"/>
                    <a:pt x="1120" y="478"/>
                  </a:cubicBezTo>
                  <a:lnTo>
                    <a:pt x="1120" y="478"/>
                  </a:lnTo>
                  <a:cubicBezTo>
                    <a:pt x="1119" y="478"/>
                    <a:pt x="1117" y="477"/>
                    <a:pt x="1115" y="476"/>
                  </a:cubicBezTo>
                  <a:close/>
                  <a:moveTo>
                    <a:pt x="1120" y="478"/>
                  </a:moveTo>
                  <a:cubicBezTo>
                    <a:pt x="1124" y="480"/>
                    <a:pt x="1128" y="481"/>
                    <a:pt x="1131" y="481"/>
                  </a:cubicBezTo>
                  <a:cubicBezTo>
                    <a:pt x="1128" y="480"/>
                    <a:pt x="1123" y="478"/>
                    <a:pt x="1120" y="478"/>
                  </a:cubicBezTo>
                  <a:close/>
                  <a:moveTo>
                    <a:pt x="2390" y="1080"/>
                  </a:moveTo>
                  <a:lnTo>
                    <a:pt x="2390" y="1080"/>
                  </a:lnTo>
                  <a:cubicBezTo>
                    <a:pt x="2395" y="1083"/>
                    <a:pt x="2401" y="1087"/>
                    <a:pt x="2407" y="1090"/>
                  </a:cubicBezTo>
                  <a:cubicBezTo>
                    <a:pt x="2401" y="1087"/>
                    <a:pt x="2396" y="1083"/>
                    <a:pt x="2390" y="1080"/>
                  </a:cubicBezTo>
                  <a:close/>
                  <a:moveTo>
                    <a:pt x="139" y="0"/>
                  </a:moveTo>
                  <a:cubicBezTo>
                    <a:pt x="114" y="4"/>
                    <a:pt x="91" y="12"/>
                    <a:pt x="70" y="26"/>
                  </a:cubicBezTo>
                  <a:cubicBezTo>
                    <a:pt x="40" y="47"/>
                    <a:pt x="20" y="81"/>
                    <a:pt x="12" y="116"/>
                  </a:cubicBezTo>
                  <a:cubicBezTo>
                    <a:pt x="1" y="191"/>
                    <a:pt x="53" y="272"/>
                    <a:pt x="130" y="280"/>
                  </a:cubicBezTo>
                  <a:cubicBezTo>
                    <a:pt x="304" y="299"/>
                    <a:pt x="476" y="323"/>
                    <a:pt x="649" y="358"/>
                  </a:cubicBezTo>
                  <a:cubicBezTo>
                    <a:pt x="805" y="388"/>
                    <a:pt x="961" y="429"/>
                    <a:pt x="1112" y="474"/>
                  </a:cubicBezTo>
                  <a:lnTo>
                    <a:pt x="1112" y="474"/>
                  </a:lnTo>
                  <a:cubicBezTo>
                    <a:pt x="1111" y="474"/>
                    <a:pt x="1111" y="474"/>
                    <a:pt x="1111" y="474"/>
                  </a:cubicBezTo>
                  <a:cubicBezTo>
                    <a:pt x="1114" y="474"/>
                    <a:pt x="1117" y="476"/>
                    <a:pt x="1118" y="476"/>
                  </a:cubicBezTo>
                  <a:cubicBezTo>
                    <a:pt x="1125" y="478"/>
                    <a:pt x="1132" y="480"/>
                    <a:pt x="1138" y="482"/>
                  </a:cubicBezTo>
                  <a:lnTo>
                    <a:pt x="1138" y="482"/>
                  </a:lnTo>
                  <a:cubicBezTo>
                    <a:pt x="1346" y="552"/>
                    <a:pt x="1551" y="633"/>
                    <a:pt x="1750" y="727"/>
                  </a:cubicBezTo>
                  <a:cubicBezTo>
                    <a:pt x="1973" y="830"/>
                    <a:pt x="2184" y="950"/>
                    <a:pt x="2390" y="1080"/>
                  </a:cubicBezTo>
                  <a:lnTo>
                    <a:pt x="2390" y="1080"/>
                  </a:lnTo>
                  <a:cubicBezTo>
                    <a:pt x="2386" y="1077"/>
                    <a:pt x="2382" y="1074"/>
                    <a:pt x="2378" y="1072"/>
                  </a:cubicBezTo>
                  <a:lnTo>
                    <a:pt x="2378" y="1072"/>
                  </a:lnTo>
                  <a:cubicBezTo>
                    <a:pt x="2624" y="1230"/>
                    <a:pt x="2859" y="1402"/>
                    <a:pt x="3085" y="1589"/>
                  </a:cubicBezTo>
                  <a:cubicBezTo>
                    <a:pt x="3322" y="1787"/>
                    <a:pt x="3541" y="2004"/>
                    <a:pt x="3751" y="2231"/>
                  </a:cubicBezTo>
                  <a:cubicBezTo>
                    <a:pt x="4070" y="2583"/>
                    <a:pt x="4360" y="2957"/>
                    <a:pt x="4620" y="3355"/>
                  </a:cubicBezTo>
                  <a:cubicBezTo>
                    <a:pt x="4635" y="3380"/>
                    <a:pt x="4662" y="3392"/>
                    <a:pt x="4690" y="3392"/>
                  </a:cubicBezTo>
                  <a:cubicBezTo>
                    <a:pt x="4708" y="3392"/>
                    <a:pt x="4726" y="3387"/>
                    <a:pt x="4742" y="3377"/>
                  </a:cubicBezTo>
                  <a:cubicBezTo>
                    <a:pt x="4781" y="3348"/>
                    <a:pt x="4788" y="3295"/>
                    <a:pt x="4762" y="3255"/>
                  </a:cubicBezTo>
                  <a:cubicBezTo>
                    <a:pt x="4231" y="2437"/>
                    <a:pt x="3595" y="1686"/>
                    <a:pt x="2833" y="1072"/>
                  </a:cubicBezTo>
                  <a:cubicBezTo>
                    <a:pt x="2450" y="763"/>
                    <a:pt x="2022" y="503"/>
                    <a:pt x="1566" y="312"/>
                  </a:cubicBezTo>
                  <a:cubicBezTo>
                    <a:pt x="1406" y="244"/>
                    <a:pt x="1240" y="190"/>
                    <a:pt x="1074" y="144"/>
                  </a:cubicBezTo>
                  <a:cubicBezTo>
                    <a:pt x="1005" y="126"/>
                    <a:pt x="936" y="108"/>
                    <a:pt x="868" y="92"/>
                  </a:cubicBezTo>
                  <a:cubicBezTo>
                    <a:pt x="629" y="35"/>
                    <a:pt x="384" y="7"/>
                    <a:pt x="139" y="0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51" name="Google Shape;4551;p16"/>
            <p:cNvSpPr/>
            <p:nvPr/>
          </p:nvSpPr>
          <p:spPr>
            <a:xfrm>
              <a:off x="5538000" y="-1354450"/>
              <a:ext cx="77375" cy="11350"/>
            </a:xfrm>
            <a:custGeom>
              <a:avLst/>
              <a:gdLst/>
              <a:ahLst/>
              <a:cxnLst/>
              <a:rect l="l" t="t" r="r" b="b"/>
              <a:pathLst>
                <a:path w="3095" h="454" extrusionOk="0">
                  <a:moveTo>
                    <a:pt x="2615" y="308"/>
                  </a:moveTo>
                  <a:cubicBezTo>
                    <a:pt x="2617" y="309"/>
                    <a:pt x="2620" y="310"/>
                    <a:pt x="2623" y="311"/>
                  </a:cubicBezTo>
                  <a:lnTo>
                    <a:pt x="2623" y="311"/>
                  </a:lnTo>
                  <a:cubicBezTo>
                    <a:pt x="2620" y="310"/>
                    <a:pt x="2617" y="309"/>
                    <a:pt x="2615" y="308"/>
                  </a:cubicBezTo>
                  <a:close/>
                  <a:moveTo>
                    <a:pt x="1724" y="0"/>
                  </a:moveTo>
                  <a:cubicBezTo>
                    <a:pt x="1675" y="0"/>
                    <a:pt x="1626" y="1"/>
                    <a:pt x="1576" y="2"/>
                  </a:cubicBezTo>
                  <a:cubicBezTo>
                    <a:pt x="1329" y="11"/>
                    <a:pt x="1085" y="45"/>
                    <a:pt x="844" y="87"/>
                  </a:cubicBezTo>
                  <a:cubicBezTo>
                    <a:pt x="582" y="132"/>
                    <a:pt x="324" y="189"/>
                    <a:pt x="70" y="252"/>
                  </a:cubicBezTo>
                  <a:cubicBezTo>
                    <a:pt x="25" y="262"/>
                    <a:pt x="1" y="314"/>
                    <a:pt x="4" y="356"/>
                  </a:cubicBezTo>
                  <a:cubicBezTo>
                    <a:pt x="8" y="401"/>
                    <a:pt x="50" y="446"/>
                    <a:pt x="98" y="446"/>
                  </a:cubicBezTo>
                  <a:cubicBezTo>
                    <a:pt x="103" y="446"/>
                    <a:pt x="108" y="446"/>
                    <a:pt x="113" y="445"/>
                  </a:cubicBezTo>
                  <a:cubicBezTo>
                    <a:pt x="420" y="387"/>
                    <a:pt x="723" y="315"/>
                    <a:pt x="1032" y="261"/>
                  </a:cubicBezTo>
                  <a:cubicBezTo>
                    <a:pt x="1293" y="215"/>
                    <a:pt x="1557" y="188"/>
                    <a:pt x="1823" y="188"/>
                  </a:cubicBezTo>
                  <a:cubicBezTo>
                    <a:pt x="1859" y="188"/>
                    <a:pt x="1894" y="188"/>
                    <a:pt x="1930" y="189"/>
                  </a:cubicBezTo>
                  <a:lnTo>
                    <a:pt x="1904" y="189"/>
                  </a:lnTo>
                  <a:cubicBezTo>
                    <a:pt x="2017" y="195"/>
                    <a:pt x="2129" y="205"/>
                    <a:pt x="2241" y="222"/>
                  </a:cubicBezTo>
                  <a:cubicBezTo>
                    <a:pt x="2372" y="240"/>
                    <a:pt x="2500" y="274"/>
                    <a:pt x="2629" y="312"/>
                  </a:cubicBezTo>
                  <a:lnTo>
                    <a:pt x="2629" y="312"/>
                  </a:lnTo>
                  <a:cubicBezTo>
                    <a:pt x="2627" y="312"/>
                    <a:pt x="2625" y="311"/>
                    <a:pt x="2623" y="311"/>
                  </a:cubicBezTo>
                  <a:lnTo>
                    <a:pt x="2623" y="311"/>
                  </a:lnTo>
                  <a:cubicBezTo>
                    <a:pt x="2739" y="348"/>
                    <a:pt x="2850" y="396"/>
                    <a:pt x="2960" y="446"/>
                  </a:cubicBezTo>
                  <a:cubicBezTo>
                    <a:pt x="2971" y="451"/>
                    <a:pt x="2983" y="454"/>
                    <a:pt x="2996" y="454"/>
                  </a:cubicBezTo>
                  <a:cubicBezTo>
                    <a:pt x="3029" y="454"/>
                    <a:pt x="3061" y="436"/>
                    <a:pt x="3074" y="403"/>
                  </a:cubicBezTo>
                  <a:cubicBezTo>
                    <a:pt x="3095" y="360"/>
                    <a:pt x="3077" y="307"/>
                    <a:pt x="3034" y="285"/>
                  </a:cubicBezTo>
                  <a:cubicBezTo>
                    <a:pt x="2922" y="234"/>
                    <a:pt x="2807" y="188"/>
                    <a:pt x="2691" y="147"/>
                  </a:cubicBezTo>
                  <a:cubicBezTo>
                    <a:pt x="2646" y="132"/>
                    <a:pt x="2600" y="117"/>
                    <a:pt x="2555" y="104"/>
                  </a:cubicBezTo>
                  <a:cubicBezTo>
                    <a:pt x="2481" y="87"/>
                    <a:pt x="2405" y="71"/>
                    <a:pt x="2330" y="54"/>
                  </a:cubicBezTo>
                  <a:cubicBezTo>
                    <a:pt x="2132" y="14"/>
                    <a:pt x="1928" y="0"/>
                    <a:pt x="1724" y="0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52" name="Google Shape;4552;p16"/>
            <p:cNvSpPr/>
            <p:nvPr/>
          </p:nvSpPr>
          <p:spPr>
            <a:xfrm>
              <a:off x="5489500" y="-1358175"/>
              <a:ext cx="52200" cy="88475"/>
            </a:xfrm>
            <a:custGeom>
              <a:avLst/>
              <a:gdLst/>
              <a:ahLst/>
              <a:cxnLst/>
              <a:rect l="l" t="t" r="r" b="b"/>
              <a:pathLst>
                <a:path w="2088" h="3539" extrusionOk="0">
                  <a:moveTo>
                    <a:pt x="1396" y="2152"/>
                  </a:moveTo>
                  <a:lnTo>
                    <a:pt x="1396" y="2152"/>
                  </a:lnTo>
                  <a:cubicBezTo>
                    <a:pt x="1399" y="2156"/>
                    <a:pt x="1402" y="2161"/>
                    <a:pt x="1405" y="2166"/>
                  </a:cubicBezTo>
                  <a:lnTo>
                    <a:pt x="1399" y="2155"/>
                  </a:lnTo>
                  <a:cubicBezTo>
                    <a:pt x="1399" y="2154"/>
                    <a:pt x="1396" y="2152"/>
                    <a:pt x="1396" y="2152"/>
                  </a:cubicBezTo>
                  <a:close/>
                  <a:moveTo>
                    <a:pt x="149" y="1"/>
                  </a:moveTo>
                  <a:cubicBezTo>
                    <a:pt x="122" y="1"/>
                    <a:pt x="95" y="9"/>
                    <a:pt x="74" y="24"/>
                  </a:cubicBezTo>
                  <a:cubicBezTo>
                    <a:pt x="20" y="64"/>
                    <a:pt x="0" y="148"/>
                    <a:pt x="43" y="203"/>
                  </a:cubicBezTo>
                  <a:cubicBezTo>
                    <a:pt x="163" y="354"/>
                    <a:pt x="285" y="498"/>
                    <a:pt x="404" y="647"/>
                  </a:cubicBezTo>
                  <a:cubicBezTo>
                    <a:pt x="538" y="812"/>
                    <a:pt x="665" y="977"/>
                    <a:pt x="785" y="1150"/>
                  </a:cubicBezTo>
                  <a:cubicBezTo>
                    <a:pt x="1013" y="1469"/>
                    <a:pt x="1215" y="1803"/>
                    <a:pt x="1398" y="2150"/>
                  </a:cubicBezTo>
                  <a:lnTo>
                    <a:pt x="1398" y="2150"/>
                  </a:lnTo>
                  <a:cubicBezTo>
                    <a:pt x="1399" y="2153"/>
                    <a:pt x="1400" y="2154"/>
                    <a:pt x="1401" y="2156"/>
                  </a:cubicBezTo>
                  <a:cubicBezTo>
                    <a:pt x="1404" y="2161"/>
                    <a:pt x="1407" y="2167"/>
                    <a:pt x="1408" y="2172"/>
                  </a:cubicBezTo>
                  <a:lnTo>
                    <a:pt x="1408" y="2172"/>
                  </a:lnTo>
                  <a:cubicBezTo>
                    <a:pt x="1408" y="2170"/>
                    <a:pt x="1407" y="2169"/>
                    <a:pt x="1406" y="2168"/>
                  </a:cubicBezTo>
                  <a:lnTo>
                    <a:pt x="1406" y="2168"/>
                  </a:lnTo>
                  <a:cubicBezTo>
                    <a:pt x="1406" y="2169"/>
                    <a:pt x="1408" y="2174"/>
                    <a:pt x="1409" y="2175"/>
                  </a:cubicBezTo>
                  <a:cubicBezTo>
                    <a:pt x="1409" y="2174"/>
                    <a:pt x="1409" y="2173"/>
                    <a:pt x="1408" y="2172"/>
                  </a:cubicBezTo>
                  <a:lnTo>
                    <a:pt x="1408" y="2172"/>
                  </a:lnTo>
                  <a:cubicBezTo>
                    <a:pt x="1508" y="2367"/>
                    <a:pt x="1601" y="2570"/>
                    <a:pt x="1682" y="2774"/>
                  </a:cubicBezTo>
                  <a:cubicBezTo>
                    <a:pt x="1774" y="3007"/>
                    <a:pt x="1850" y="3244"/>
                    <a:pt x="1911" y="3482"/>
                  </a:cubicBezTo>
                  <a:cubicBezTo>
                    <a:pt x="1921" y="3518"/>
                    <a:pt x="1958" y="3539"/>
                    <a:pt x="1993" y="3539"/>
                  </a:cubicBezTo>
                  <a:cubicBezTo>
                    <a:pt x="2003" y="3539"/>
                    <a:pt x="2012" y="3537"/>
                    <a:pt x="2021" y="3534"/>
                  </a:cubicBezTo>
                  <a:cubicBezTo>
                    <a:pt x="2070" y="3518"/>
                    <a:pt x="2087" y="3468"/>
                    <a:pt x="2076" y="3423"/>
                  </a:cubicBezTo>
                  <a:cubicBezTo>
                    <a:pt x="1995" y="3109"/>
                    <a:pt x="1895" y="2798"/>
                    <a:pt x="1780" y="2497"/>
                  </a:cubicBezTo>
                  <a:cubicBezTo>
                    <a:pt x="1666" y="2202"/>
                    <a:pt x="1531" y="1915"/>
                    <a:pt x="1386" y="1636"/>
                  </a:cubicBezTo>
                  <a:cubicBezTo>
                    <a:pt x="1234" y="1349"/>
                    <a:pt x="1063" y="1072"/>
                    <a:pt x="875" y="806"/>
                  </a:cubicBezTo>
                  <a:cubicBezTo>
                    <a:pt x="683" y="532"/>
                    <a:pt x="473" y="265"/>
                    <a:pt x="232" y="31"/>
                  </a:cubicBezTo>
                  <a:cubicBezTo>
                    <a:pt x="220" y="19"/>
                    <a:pt x="203" y="12"/>
                    <a:pt x="187" y="6"/>
                  </a:cubicBezTo>
                  <a:cubicBezTo>
                    <a:pt x="175" y="3"/>
                    <a:pt x="162" y="1"/>
                    <a:pt x="149" y="1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53" name="Google Shape;4553;p16"/>
            <p:cNvSpPr/>
            <p:nvPr/>
          </p:nvSpPr>
          <p:spPr>
            <a:xfrm>
              <a:off x="4839850" y="-1107500"/>
              <a:ext cx="132925" cy="78100"/>
            </a:xfrm>
            <a:custGeom>
              <a:avLst/>
              <a:gdLst/>
              <a:ahLst/>
              <a:cxnLst/>
              <a:rect l="l" t="t" r="r" b="b"/>
              <a:pathLst>
                <a:path w="5317" h="3124" extrusionOk="0">
                  <a:moveTo>
                    <a:pt x="5152" y="1"/>
                  </a:moveTo>
                  <a:cubicBezTo>
                    <a:pt x="5098" y="1"/>
                    <a:pt x="5044" y="29"/>
                    <a:pt x="5014" y="79"/>
                  </a:cubicBezTo>
                  <a:cubicBezTo>
                    <a:pt x="5008" y="89"/>
                    <a:pt x="5002" y="98"/>
                    <a:pt x="4995" y="108"/>
                  </a:cubicBezTo>
                  <a:cubicBezTo>
                    <a:pt x="4937" y="184"/>
                    <a:pt x="4884" y="262"/>
                    <a:pt x="4827" y="338"/>
                  </a:cubicBezTo>
                  <a:cubicBezTo>
                    <a:pt x="4835" y="326"/>
                    <a:pt x="4844" y="315"/>
                    <a:pt x="4853" y="302"/>
                  </a:cubicBezTo>
                  <a:lnTo>
                    <a:pt x="4853" y="302"/>
                  </a:lnTo>
                  <a:cubicBezTo>
                    <a:pt x="4733" y="463"/>
                    <a:pt x="4604" y="616"/>
                    <a:pt x="4463" y="762"/>
                  </a:cubicBezTo>
                  <a:cubicBezTo>
                    <a:pt x="4314" y="917"/>
                    <a:pt x="4155" y="1060"/>
                    <a:pt x="3989" y="1197"/>
                  </a:cubicBezTo>
                  <a:cubicBezTo>
                    <a:pt x="3696" y="1427"/>
                    <a:pt x="3386" y="1629"/>
                    <a:pt x="3063" y="1810"/>
                  </a:cubicBezTo>
                  <a:cubicBezTo>
                    <a:pt x="2731" y="1998"/>
                    <a:pt x="2385" y="2159"/>
                    <a:pt x="2035" y="2310"/>
                  </a:cubicBezTo>
                  <a:cubicBezTo>
                    <a:pt x="2043" y="2306"/>
                    <a:pt x="2052" y="2303"/>
                    <a:pt x="2062" y="2297"/>
                  </a:cubicBezTo>
                  <a:lnTo>
                    <a:pt x="2062" y="2297"/>
                  </a:lnTo>
                  <a:cubicBezTo>
                    <a:pt x="1420" y="2571"/>
                    <a:pt x="749" y="2784"/>
                    <a:pt x="74" y="2952"/>
                  </a:cubicBezTo>
                  <a:cubicBezTo>
                    <a:pt x="27" y="2965"/>
                    <a:pt x="1" y="3015"/>
                    <a:pt x="12" y="3060"/>
                  </a:cubicBezTo>
                  <a:cubicBezTo>
                    <a:pt x="24" y="3101"/>
                    <a:pt x="61" y="3124"/>
                    <a:pt x="99" y="3124"/>
                  </a:cubicBezTo>
                  <a:cubicBezTo>
                    <a:pt x="106" y="3124"/>
                    <a:pt x="113" y="3123"/>
                    <a:pt x="120" y="3121"/>
                  </a:cubicBezTo>
                  <a:cubicBezTo>
                    <a:pt x="584" y="3008"/>
                    <a:pt x="1044" y="2876"/>
                    <a:pt x="1496" y="2728"/>
                  </a:cubicBezTo>
                  <a:cubicBezTo>
                    <a:pt x="1997" y="2563"/>
                    <a:pt x="2487" y="2376"/>
                    <a:pt x="2964" y="2148"/>
                  </a:cubicBezTo>
                  <a:cubicBezTo>
                    <a:pt x="3198" y="2037"/>
                    <a:pt x="3426" y="1916"/>
                    <a:pt x="3650" y="1787"/>
                  </a:cubicBezTo>
                  <a:cubicBezTo>
                    <a:pt x="3882" y="1652"/>
                    <a:pt x="4103" y="1501"/>
                    <a:pt x="4314" y="1342"/>
                  </a:cubicBezTo>
                  <a:cubicBezTo>
                    <a:pt x="4519" y="1190"/>
                    <a:pt x="4705" y="1017"/>
                    <a:pt x="4873" y="829"/>
                  </a:cubicBezTo>
                  <a:cubicBezTo>
                    <a:pt x="4956" y="737"/>
                    <a:pt x="5031" y="639"/>
                    <a:pt x="5101" y="542"/>
                  </a:cubicBezTo>
                  <a:cubicBezTo>
                    <a:pt x="5137" y="490"/>
                    <a:pt x="5167" y="441"/>
                    <a:pt x="5197" y="388"/>
                  </a:cubicBezTo>
                  <a:cubicBezTo>
                    <a:pt x="5230" y="336"/>
                    <a:pt x="5251" y="279"/>
                    <a:pt x="5279" y="227"/>
                  </a:cubicBezTo>
                  <a:cubicBezTo>
                    <a:pt x="5317" y="154"/>
                    <a:pt x="5295" y="62"/>
                    <a:pt x="5219" y="19"/>
                  </a:cubicBezTo>
                  <a:cubicBezTo>
                    <a:pt x="5209" y="13"/>
                    <a:pt x="5196" y="8"/>
                    <a:pt x="5186" y="5"/>
                  </a:cubicBezTo>
                  <a:cubicBezTo>
                    <a:pt x="5175" y="2"/>
                    <a:pt x="5164" y="1"/>
                    <a:pt x="5152" y="1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54" name="Google Shape;4554;p16"/>
            <p:cNvSpPr/>
            <p:nvPr/>
          </p:nvSpPr>
          <p:spPr>
            <a:xfrm>
              <a:off x="4892200" y="-1073825"/>
              <a:ext cx="48650" cy="70225"/>
            </a:xfrm>
            <a:custGeom>
              <a:avLst/>
              <a:gdLst/>
              <a:ahLst/>
              <a:cxnLst/>
              <a:rect l="l" t="t" r="r" b="b"/>
              <a:pathLst>
                <a:path w="1946" h="2809" extrusionOk="0">
                  <a:moveTo>
                    <a:pt x="1819" y="1"/>
                  </a:moveTo>
                  <a:cubicBezTo>
                    <a:pt x="1792" y="1"/>
                    <a:pt x="1763" y="12"/>
                    <a:pt x="1743" y="35"/>
                  </a:cubicBezTo>
                  <a:cubicBezTo>
                    <a:pt x="1621" y="180"/>
                    <a:pt x="1515" y="337"/>
                    <a:pt x="1417" y="499"/>
                  </a:cubicBezTo>
                  <a:cubicBezTo>
                    <a:pt x="1363" y="592"/>
                    <a:pt x="1314" y="690"/>
                    <a:pt x="1265" y="786"/>
                  </a:cubicBezTo>
                  <a:cubicBezTo>
                    <a:pt x="1217" y="885"/>
                    <a:pt x="1170" y="984"/>
                    <a:pt x="1126" y="1084"/>
                  </a:cubicBezTo>
                  <a:cubicBezTo>
                    <a:pt x="954" y="1457"/>
                    <a:pt x="770" y="1827"/>
                    <a:pt x="527" y="2159"/>
                  </a:cubicBezTo>
                  <a:lnTo>
                    <a:pt x="527" y="2159"/>
                  </a:lnTo>
                  <a:cubicBezTo>
                    <a:pt x="462" y="2243"/>
                    <a:pt x="393" y="2323"/>
                    <a:pt x="321" y="2402"/>
                  </a:cubicBezTo>
                  <a:cubicBezTo>
                    <a:pt x="245" y="2484"/>
                    <a:pt x="160" y="2557"/>
                    <a:pt x="73" y="2625"/>
                  </a:cubicBezTo>
                  <a:lnTo>
                    <a:pt x="74" y="2623"/>
                  </a:lnTo>
                  <a:lnTo>
                    <a:pt x="74" y="2623"/>
                  </a:lnTo>
                  <a:cubicBezTo>
                    <a:pt x="66" y="2630"/>
                    <a:pt x="56" y="2638"/>
                    <a:pt x="45" y="2645"/>
                  </a:cubicBezTo>
                  <a:cubicBezTo>
                    <a:pt x="27" y="2659"/>
                    <a:pt x="12" y="2674"/>
                    <a:pt x="7" y="2696"/>
                  </a:cubicBezTo>
                  <a:cubicBezTo>
                    <a:pt x="1" y="2721"/>
                    <a:pt x="5" y="2745"/>
                    <a:pt x="15" y="2765"/>
                  </a:cubicBezTo>
                  <a:cubicBezTo>
                    <a:pt x="31" y="2790"/>
                    <a:pt x="63" y="2808"/>
                    <a:pt x="94" y="2808"/>
                  </a:cubicBezTo>
                  <a:cubicBezTo>
                    <a:pt x="109" y="2808"/>
                    <a:pt x="124" y="2804"/>
                    <a:pt x="136" y="2794"/>
                  </a:cubicBezTo>
                  <a:cubicBezTo>
                    <a:pt x="231" y="2722"/>
                    <a:pt x="321" y="2645"/>
                    <a:pt x="409" y="2564"/>
                  </a:cubicBezTo>
                  <a:cubicBezTo>
                    <a:pt x="515" y="2464"/>
                    <a:pt x="609" y="2352"/>
                    <a:pt x="695" y="2237"/>
                  </a:cubicBezTo>
                  <a:cubicBezTo>
                    <a:pt x="854" y="2031"/>
                    <a:pt x="985" y="1803"/>
                    <a:pt x="1108" y="1576"/>
                  </a:cubicBezTo>
                  <a:cubicBezTo>
                    <a:pt x="1170" y="1466"/>
                    <a:pt x="1228" y="1352"/>
                    <a:pt x="1286" y="1239"/>
                  </a:cubicBezTo>
                  <a:cubicBezTo>
                    <a:pt x="1355" y="1109"/>
                    <a:pt x="1423" y="983"/>
                    <a:pt x="1493" y="857"/>
                  </a:cubicBezTo>
                  <a:cubicBezTo>
                    <a:pt x="1624" y="620"/>
                    <a:pt x="1762" y="388"/>
                    <a:pt x="1917" y="169"/>
                  </a:cubicBezTo>
                  <a:cubicBezTo>
                    <a:pt x="1946" y="130"/>
                    <a:pt x="1930" y="67"/>
                    <a:pt x="1897" y="32"/>
                  </a:cubicBezTo>
                  <a:cubicBezTo>
                    <a:pt x="1884" y="21"/>
                    <a:pt x="1868" y="11"/>
                    <a:pt x="1851" y="6"/>
                  </a:cubicBezTo>
                  <a:cubicBezTo>
                    <a:pt x="1841" y="3"/>
                    <a:pt x="1830" y="1"/>
                    <a:pt x="1819" y="1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55" name="Google Shape;4555;p16"/>
            <p:cNvSpPr/>
            <p:nvPr/>
          </p:nvSpPr>
          <p:spPr>
            <a:xfrm>
              <a:off x="4872975" y="-1098000"/>
              <a:ext cx="91225" cy="14000"/>
            </a:xfrm>
            <a:custGeom>
              <a:avLst/>
              <a:gdLst/>
              <a:ahLst/>
              <a:cxnLst/>
              <a:rect l="l" t="t" r="r" b="b"/>
              <a:pathLst>
                <a:path w="3649" h="560" extrusionOk="0">
                  <a:moveTo>
                    <a:pt x="672" y="287"/>
                  </a:moveTo>
                  <a:cubicBezTo>
                    <a:pt x="677" y="288"/>
                    <a:pt x="681" y="288"/>
                    <a:pt x="684" y="288"/>
                  </a:cubicBezTo>
                  <a:cubicBezTo>
                    <a:pt x="681" y="288"/>
                    <a:pt x="677" y="287"/>
                    <a:pt x="672" y="287"/>
                  </a:cubicBezTo>
                  <a:close/>
                  <a:moveTo>
                    <a:pt x="3479" y="0"/>
                  </a:moveTo>
                  <a:cubicBezTo>
                    <a:pt x="3466" y="0"/>
                    <a:pt x="3453" y="2"/>
                    <a:pt x="3440" y="5"/>
                  </a:cubicBezTo>
                  <a:cubicBezTo>
                    <a:pt x="3066" y="109"/>
                    <a:pt x="2688" y="198"/>
                    <a:pt x="2304" y="255"/>
                  </a:cubicBezTo>
                  <a:lnTo>
                    <a:pt x="2304" y="255"/>
                  </a:lnTo>
                  <a:cubicBezTo>
                    <a:pt x="2306" y="255"/>
                    <a:pt x="2309" y="254"/>
                    <a:pt x="2311" y="254"/>
                  </a:cubicBezTo>
                  <a:lnTo>
                    <a:pt x="2311" y="254"/>
                  </a:lnTo>
                  <a:cubicBezTo>
                    <a:pt x="2045" y="290"/>
                    <a:pt x="1778" y="317"/>
                    <a:pt x="1510" y="326"/>
                  </a:cubicBezTo>
                  <a:cubicBezTo>
                    <a:pt x="1454" y="327"/>
                    <a:pt x="1398" y="328"/>
                    <a:pt x="1343" y="328"/>
                  </a:cubicBezTo>
                  <a:cubicBezTo>
                    <a:pt x="1128" y="328"/>
                    <a:pt x="913" y="316"/>
                    <a:pt x="698" y="293"/>
                  </a:cubicBezTo>
                  <a:cubicBezTo>
                    <a:pt x="509" y="267"/>
                    <a:pt x="322" y="231"/>
                    <a:pt x="137" y="182"/>
                  </a:cubicBezTo>
                  <a:cubicBezTo>
                    <a:pt x="128" y="180"/>
                    <a:pt x="120" y="179"/>
                    <a:pt x="112" y="179"/>
                  </a:cubicBezTo>
                  <a:cubicBezTo>
                    <a:pt x="68" y="179"/>
                    <a:pt x="27" y="209"/>
                    <a:pt x="14" y="254"/>
                  </a:cubicBezTo>
                  <a:cubicBezTo>
                    <a:pt x="0" y="307"/>
                    <a:pt x="32" y="361"/>
                    <a:pt x="86" y="377"/>
                  </a:cubicBezTo>
                  <a:cubicBezTo>
                    <a:pt x="597" y="513"/>
                    <a:pt x="1127" y="559"/>
                    <a:pt x="1656" y="559"/>
                  </a:cubicBezTo>
                  <a:cubicBezTo>
                    <a:pt x="1703" y="559"/>
                    <a:pt x="1750" y="559"/>
                    <a:pt x="1797" y="558"/>
                  </a:cubicBezTo>
                  <a:cubicBezTo>
                    <a:pt x="2096" y="554"/>
                    <a:pt x="2393" y="530"/>
                    <a:pt x="2687" y="486"/>
                  </a:cubicBezTo>
                  <a:cubicBezTo>
                    <a:pt x="2972" y="446"/>
                    <a:pt x="3250" y="389"/>
                    <a:pt x="3520" y="295"/>
                  </a:cubicBezTo>
                  <a:cubicBezTo>
                    <a:pt x="3599" y="270"/>
                    <a:pt x="3648" y="192"/>
                    <a:pt x="3625" y="110"/>
                  </a:cubicBezTo>
                  <a:cubicBezTo>
                    <a:pt x="3611" y="58"/>
                    <a:pt x="3569" y="21"/>
                    <a:pt x="3519" y="7"/>
                  </a:cubicBezTo>
                  <a:cubicBezTo>
                    <a:pt x="3506" y="2"/>
                    <a:pt x="3493" y="0"/>
                    <a:pt x="3479" y="0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56" name="Google Shape;4556;p16"/>
            <p:cNvSpPr/>
            <p:nvPr/>
          </p:nvSpPr>
          <p:spPr>
            <a:xfrm>
              <a:off x="5013575" y="-794000"/>
              <a:ext cx="123875" cy="70550"/>
            </a:xfrm>
            <a:custGeom>
              <a:avLst/>
              <a:gdLst/>
              <a:ahLst/>
              <a:cxnLst/>
              <a:rect l="l" t="t" r="r" b="b"/>
              <a:pathLst>
                <a:path w="4955" h="2822" extrusionOk="0">
                  <a:moveTo>
                    <a:pt x="3972" y="2007"/>
                  </a:moveTo>
                  <a:cubicBezTo>
                    <a:pt x="3977" y="2013"/>
                    <a:pt x="3984" y="2019"/>
                    <a:pt x="3991" y="2024"/>
                  </a:cubicBezTo>
                  <a:lnTo>
                    <a:pt x="3991" y="2024"/>
                  </a:lnTo>
                  <a:cubicBezTo>
                    <a:pt x="3985" y="2018"/>
                    <a:pt x="3978" y="2013"/>
                    <a:pt x="3972" y="2007"/>
                  </a:cubicBezTo>
                  <a:close/>
                  <a:moveTo>
                    <a:pt x="348" y="1"/>
                  </a:moveTo>
                  <a:cubicBezTo>
                    <a:pt x="296" y="1"/>
                    <a:pt x="244" y="2"/>
                    <a:pt x="192" y="3"/>
                  </a:cubicBezTo>
                  <a:cubicBezTo>
                    <a:pt x="143" y="5"/>
                    <a:pt x="101" y="16"/>
                    <a:pt x="64" y="48"/>
                  </a:cubicBezTo>
                  <a:cubicBezTo>
                    <a:pt x="29" y="81"/>
                    <a:pt x="8" y="124"/>
                    <a:pt x="6" y="170"/>
                  </a:cubicBezTo>
                  <a:cubicBezTo>
                    <a:pt x="1" y="263"/>
                    <a:pt x="75" y="351"/>
                    <a:pt x="170" y="355"/>
                  </a:cubicBezTo>
                  <a:cubicBezTo>
                    <a:pt x="442" y="363"/>
                    <a:pt x="710" y="393"/>
                    <a:pt x="979" y="441"/>
                  </a:cubicBezTo>
                  <a:lnTo>
                    <a:pt x="979" y="441"/>
                  </a:lnTo>
                  <a:cubicBezTo>
                    <a:pt x="973" y="440"/>
                    <a:pt x="968" y="440"/>
                    <a:pt x="962" y="440"/>
                  </a:cubicBezTo>
                  <a:cubicBezTo>
                    <a:pt x="1197" y="486"/>
                    <a:pt x="1427" y="551"/>
                    <a:pt x="1652" y="627"/>
                  </a:cubicBezTo>
                  <a:cubicBezTo>
                    <a:pt x="1879" y="703"/>
                    <a:pt x="2096" y="799"/>
                    <a:pt x="2310" y="901"/>
                  </a:cubicBezTo>
                  <a:cubicBezTo>
                    <a:pt x="2608" y="1051"/>
                    <a:pt x="2898" y="1213"/>
                    <a:pt x="3173" y="1397"/>
                  </a:cubicBezTo>
                  <a:cubicBezTo>
                    <a:pt x="3461" y="1586"/>
                    <a:pt x="3732" y="1800"/>
                    <a:pt x="3992" y="2024"/>
                  </a:cubicBezTo>
                  <a:cubicBezTo>
                    <a:pt x="3992" y="2024"/>
                    <a:pt x="3991" y="2024"/>
                    <a:pt x="3991" y="2024"/>
                  </a:cubicBezTo>
                  <a:lnTo>
                    <a:pt x="3991" y="2024"/>
                  </a:lnTo>
                  <a:cubicBezTo>
                    <a:pt x="4268" y="2266"/>
                    <a:pt x="4534" y="2523"/>
                    <a:pt x="4784" y="2791"/>
                  </a:cubicBezTo>
                  <a:cubicBezTo>
                    <a:pt x="4803" y="2811"/>
                    <a:pt x="4829" y="2822"/>
                    <a:pt x="4854" y="2822"/>
                  </a:cubicBezTo>
                  <a:cubicBezTo>
                    <a:pt x="4875" y="2822"/>
                    <a:pt x="4896" y="2814"/>
                    <a:pt x="4913" y="2799"/>
                  </a:cubicBezTo>
                  <a:cubicBezTo>
                    <a:pt x="4952" y="2764"/>
                    <a:pt x="4954" y="2705"/>
                    <a:pt x="4920" y="2669"/>
                  </a:cubicBezTo>
                  <a:cubicBezTo>
                    <a:pt x="4284" y="1988"/>
                    <a:pt x="3601" y="1341"/>
                    <a:pt x="2822" y="821"/>
                  </a:cubicBezTo>
                  <a:cubicBezTo>
                    <a:pt x="2445" y="567"/>
                    <a:pt x="2026" y="364"/>
                    <a:pt x="1598" y="218"/>
                  </a:cubicBezTo>
                  <a:cubicBezTo>
                    <a:pt x="1529" y="193"/>
                    <a:pt x="1461" y="172"/>
                    <a:pt x="1392" y="154"/>
                  </a:cubicBezTo>
                  <a:cubicBezTo>
                    <a:pt x="1242" y="107"/>
                    <a:pt x="1081" y="74"/>
                    <a:pt x="917" y="47"/>
                  </a:cubicBezTo>
                  <a:cubicBezTo>
                    <a:pt x="730" y="14"/>
                    <a:pt x="539" y="1"/>
                    <a:pt x="348" y="1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57" name="Google Shape;4557;p16"/>
            <p:cNvSpPr/>
            <p:nvPr/>
          </p:nvSpPr>
          <p:spPr>
            <a:xfrm>
              <a:off x="5016225" y="-1583350"/>
              <a:ext cx="38575" cy="35675"/>
            </a:xfrm>
            <a:custGeom>
              <a:avLst/>
              <a:gdLst/>
              <a:ahLst/>
              <a:cxnLst/>
              <a:rect l="l" t="t" r="r" b="b"/>
              <a:pathLst>
                <a:path w="1543" h="1427" extrusionOk="0">
                  <a:moveTo>
                    <a:pt x="950" y="397"/>
                  </a:moveTo>
                  <a:lnTo>
                    <a:pt x="950" y="397"/>
                  </a:lnTo>
                  <a:cubicBezTo>
                    <a:pt x="943" y="404"/>
                    <a:pt x="939" y="410"/>
                    <a:pt x="933" y="417"/>
                  </a:cubicBezTo>
                  <a:cubicBezTo>
                    <a:pt x="939" y="410"/>
                    <a:pt x="943" y="403"/>
                    <a:pt x="950" y="397"/>
                  </a:cubicBezTo>
                  <a:close/>
                  <a:moveTo>
                    <a:pt x="338" y="734"/>
                  </a:moveTo>
                  <a:cubicBezTo>
                    <a:pt x="343" y="734"/>
                    <a:pt x="347" y="736"/>
                    <a:pt x="351" y="736"/>
                  </a:cubicBezTo>
                  <a:cubicBezTo>
                    <a:pt x="346" y="734"/>
                    <a:pt x="343" y="734"/>
                    <a:pt x="338" y="734"/>
                  </a:cubicBezTo>
                  <a:close/>
                  <a:moveTo>
                    <a:pt x="975" y="782"/>
                  </a:moveTo>
                  <a:lnTo>
                    <a:pt x="978" y="785"/>
                  </a:lnTo>
                  <a:cubicBezTo>
                    <a:pt x="976" y="783"/>
                    <a:pt x="975" y="783"/>
                    <a:pt x="975" y="782"/>
                  </a:cubicBezTo>
                  <a:close/>
                  <a:moveTo>
                    <a:pt x="310" y="1045"/>
                  </a:moveTo>
                  <a:cubicBezTo>
                    <a:pt x="308" y="1048"/>
                    <a:pt x="307" y="1049"/>
                    <a:pt x="307" y="1050"/>
                  </a:cubicBezTo>
                  <a:cubicBezTo>
                    <a:pt x="308" y="1049"/>
                    <a:pt x="308" y="1048"/>
                    <a:pt x="310" y="1045"/>
                  </a:cubicBezTo>
                  <a:close/>
                  <a:moveTo>
                    <a:pt x="685" y="1115"/>
                  </a:moveTo>
                  <a:cubicBezTo>
                    <a:pt x="685" y="1119"/>
                    <a:pt x="683" y="1122"/>
                    <a:pt x="683" y="1127"/>
                  </a:cubicBezTo>
                  <a:cubicBezTo>
                    <a:pt x="683" y="1122"/>
                    <a:pt x="683" y="1119"/>
                    <a:pt x="685" y="1115"/>
                  </a:cubicBezTo>
                  <a:close/>
                  <a:moveTo>
                    <a:pt x="307" y="1124"/>
                  </a:moveTo>
                  <a:cubicBezTo>
                    <a:pt x="307" y="1128"/>
                    <a:pt x="308" y="1129"/>
                    <a:pt x="308" y="1131"/>
                  </a:cubicBezTo>
                  <a:lnTo>
                    <a:pt x="308" y="1131"/>
                  </a:lnTo>
                  <a:cubicBezTo>
                    <a:pt x="308" y="1129"/>
                    <a:pt x="307" y="1127"/>
                    <a:pt x="307" y="1124"/>
                  </a:cubicBezTo>
                  <a:close/>
                  <a:moveTo>
                    <a:pt x="669" y="1142"/>
                  </a:moveTo>
                  <a:cubicBezTo>
                    <a:pt x="669" y="1143"/>
                    <a:pt x="669" y="1143"/>
                    <a:pt x="669" y="1143"/>
                  </a:cubicBezTo>
                  <a:lnTo>
                    <a:pt x="669" y="1143"/>
                  </a:lnTo>
                  <a:cubicBezTo>
                    <a:pt x="668" y="1144"/>
                    <a:pt x="668" y="1144"/>
                    <a:pt x="667" y="1145"/>
                  </a:cubicBezTo>
                  <a:cubicBezTo>
                    <a:pt x="667" y="1144"/>
                    <a:pt x="669" y="1144"/>
                    <a:pt x="669" y="1142"/>
                  </a:cubicBezTo>
                  <a:close/>
                  <a:moveTo>
                    <a:pt x="669" y="1144"/>
                  </a:moveTo>
                  <a:cubicBezTo>
                    <a:pt x="669" y="1145"/>
                    <a:pt x="668" y="1146"/>
                    <a:pt x="667" y="1148"/>
                  </a:cubicBezTo>
                  <a:cubicBezTo>
                    <a:pt x="667" y="1145"/>
                    <a:pt x="669" y="1145"/>
                    <a:pt x="669" y="1144"/>
                  </a:cubicBezTo>
                  <a:close/>
                  <a:moveTo>
                    <a:pt x="321" y="1163"/>
                  </a:moveTo>
                  <a:lnTo>
                    <a:pt x="321" y="1163"/>
                  </a:lnTo>
                  <a:cubicBezTo>
                    <a:pt x="322" y="1164"/>
                    <a:pt x="322" y="1164"/>
                    <a:pt x="322" y="1165"/>
                  </a:cubicBezTo>
                  <a:lnTo>
                    <a:pt x="322" y="1165"/>
                  </a:lnTo>
                  <a:cubicBezTo>
                    <a:pt x="322" y="1164"/>
                    <a:pt x="322" y="1164"/>
                    <a:pt x="321" y="1163"/>
                  </a:cubicBezTo>
                  <a:close/>
                  <a:moveTo>
                    <a:pt x="394" y="1220"/>
                  </a:moveTo>
                  <a:cubicBezTo>
                    <a:pt x="394" y="1221"/>
                    <a:pt x="396" y="1221"/>
                    <a:pt x="396" y="1221"/>
                  </a:cubicBezTo>
                  <a:cubicBezTo>
                    <a:pt x="396" y="1220"/>
                    <a:pt x="394" y="1220"/>
                    <a:pt x="394" y="1220"/>
                  </a:cubicBezTo>
                  <a:close/>
                  <a:moveTo>
                    <a:pt x="617" y="485"/>
                  </a:moveTo>
                  <a:cubicBezTo>
                    <a:pt x="634" y="503"/>
                    <a:pt x="654" y="519"/>
                    <a:pt x="682" y="528"/>
                  </a:cubicBezTo>
                  <a:cubicBezTo>
                    <a:pt x="699" y="535"/>
                    <a:pt x="719" y="539"/>
                    <a:pt x="739" y="541"/>
                  </a:cubicBezTo>
                  <a:cubicBezTo>
                    <a:pt x="733" y="569"/>
                    <a:pt x="732" y="599"/>
                    <a:pt x="736" y="628"/>
                  </a:cubicBezTo>
                  <a:cubicBezTo>
                    <a:pt x="746" y="691"/>
                    <a:pt x="782" y="747"/>
                    <a:pt x="833" y="785"/>
                  </a:cubicBezTo>
                  <a:cubicBezTo>
                    <a:pt x="863" y="808"/>
                    <a:pt x="896" y="821"/>
                    <a:pt x="929" y="826"/>
                  </a:cubicBezTo>
                  <a:cubicBezTo>
                    <a:pt x="907" y="849"/>
                    <a:pt x="891" y="877"/>
                    <a:pt x="879" y="905"/>
                  </a:cubicBezTo>
                  <a:cubicBezTo>
                    <a:pt x="864" y="940"/>
                    <a:pt x="861" y="977"/>
                    <a:pt x="863" y="1013"/>
                  </a:cubicBezTo>
                  <a:cubicBezTo>
                    <a:pt x="844" y="990"/>
                    <a:pt x="821" y="974"/>
                    <a:pt x="790" y="974"/>
                  </a:cubicBezTo>
                  <a:cubicBezTo>
                    <a:pt x="784" y="974"/>
                    <a:pt x="778" y="975"/>
                    <a:pt x="772" y="976"/>
                  </a:cubicBezTo>
                  <a:cubicBezTo>
                    <a:pt x="728" y="983"/>
                    <a:pt x="705" y="1016"/>
                    <a:pt x="696" y="1058"/>
                  </a:cubicBezTo>
                  <a:cubicBezTo>
                    <a:pt x="690" y="1076"/>
                    <a:pt x="686" y="1092"/>
                    <a:pt x="683" y="1109"/>
                  </a:cubicBezTo>
                  <a:cubicBezTo>
                    <a:pt x="680" y="1121"/>
                    <a:pt x="675" y="1132"/>
                    <a:pt x="669" y="1143"/>
                  </a:cubicBezTo>
                  <a:lnTo>
                    <a:pt x="669" y="1143"/>
                  </a:lnTo>
                  <a:lnTo>
                    <a:pt x="669" y="1142"/>
                  </a:lnTo>
                  <a:cubicBezTo>
                    <a:pt x="667" y="1144"/>
                    <a:pt x="667" y="1145"/>
                    <a:pt x="666" y="1148"/>
                  </a:cubicBezTo>
                  <a:cubicBezTo>
                    <a:pt x="664" y="1151"/>
                    <a:pt x="663" y="1153"/>
                    <a:pt x="661" y="1156"/>
                  </a:cubicBezTo>
                  <a:lnTo>
                    <a:pt x="661" y="1156"/>
                  </a:lnTo>
                  <a:lnTo>
                    <a:pt x="663" y="1151"/>
                  </a:lnTo>
                  <a:lnTo>
                    <a:pt x="663" y="1151"/>
                  </a:lnTo>
                  <a:cubicBezTo>
                    <a:pt x="653" y="1167"/>
                    <a:pt x="642" y="1184"/>
                    <a:pt x="631" y="1198"/>
                  </a:cubicBezTo>
                  <a:cubicBezTo>
                    <a:pt x="619" y="1210"/>
                    <a:pt x="606" y="1221"/>
                    <a:pt x="591" y="1231"/>
                  </a:cubicBezTo>
                  <a:cubicBezTo>
                    <a:pt x="580" y="1239"/>
                    <a:pt x="567" y="1244"/>
                    <a:pt x="554" y="1249"/>
                  </a:cubicBezTo>
                  <a:cubicBezTo>
                    <a:pt x="538" y="1252"/>
                    <a:pt x="524" y="1253"/>
                    <a:pt x="508" y="1256"/>
                  </a:cubicBezTo>
                  <a:cubicBezTo>
                    <a:pt x="488" y="1253"/>
                    <a:pt x="469" y="1252"/>
                    <a:pt x="452" y="1249"/>
                  </a:cubicBezTo>
                  <a:cubicBezTo>
                    <a:pt x="432" y="1242"/>
                    <a:pt x="413" y="1234"/>
                    <a:pt x="395" y="1224"/>
                  </a:cubicBezTo>
                  <a:lnTo>
                    <a:pt x="395" y="1224"/>
                  </a:lnTo>
                  <a:cubicBezTo>
                    <a:pt x="394" y="1224"/>
                    <a:pt x="393" y="1223"/>
                    <a:pt x="393" y="1223"/>
                  </a:cubicBezTo>
                  <a:cubicBezTo>
                    <a:pt x="389" y="1221"/>
                    <a:pt x="383" y="1220"/>
                    <a:pt x="380" y="1216"/>
                  </a:cubicBezTo>
                  <a:lnTo>
                    <a:pt x="380" y="1216"/>
                  </a:lnTo>
                  <a:lnTo>
                    <a:pt x="390" y="1221"/>
                  </a:lnTo>
                  <a:cubicBezTo>
                    <a:pt x="374" y="1210"/>
                    <a:pt x="359" y="1198"/>
                    <a:pt x="344" y="1185"/>
                  </a:cubicBezTo>
                  <a:cubicBezTo>
                    <a:pt x="333" y="1173"/>
                    <a:pt x="324" y="1161"/>
                    <a:pt x="313" y="1147"/>
                  </a:cubicBezTo>
                  <a:lnTo>
                    <a:pt x="313" y="1147"/>
                  </a:lnTo>
                  <a:cubicBezTo>
                    <a:pt x="308" y="1138"/>
                    <a:pt x="304" y="1129"/>
                    <a:pt x="300" y="1121"/>
                  </a:cubicBezTo>
                  <a:cubicBezTo>
                    <a:pt x="295" y="1109"/>
                    <a:pt x="295" y="1099"/>
                    <a:pt x="294" y="1086"/>
                  </a:cubicBezTo>
                  <a:cubicBezTo>
                    <a:pt x="294" y="1084"/>
                    <a:pt x="294" y="1078"/>
                    <a:pt x="295" y="1073"/>
                  </a:cubicBezTo>
                  <a:cubicBezTo>
                    <a:pt x="300" y="1063"/>
                    <a:pt x="303" y="1055"/>
                    <a:pt x="307" y="1043"/>
                  </a:cubicBezTo>
                  <a:cubicBezTo>
                    <a:pt x="311" y="1035"/>
                    <a:pt x="318" y="1026"/>
                    <a:pt x="326" y="1019"/>
                  </a:cubicBezTo>
                  <a:cubicBezTo>
                    <a:pt x="343" y="1002"/>
                    <a:pt x="360" y="990"/>
                    <a:pt x="379" y="977"/>
                  </a:cubicBezTo>
                  <a:cubicBezTo>
                    <a:pt x="422" y="956"/>
                    <a:pt x="465" y="937"/>
                    <a:pt x="509" y="923"/>
                  </a:cubicBezTo>
                  <a:lnTo>
                    <a:pt x="505" y="923"/>
                  </a:lnTo>
                  <a:cubicBezTo>
                    <a:pt x="512" y="921"/>
                    <a:pt x="522" y="920"/>
                    <a:pt x="529" y="915"/>
                  </a:cubicBezTo>
                  <a:cubicBezTo>
                    <a:pt x="575" y="904"/>
                    <a:pt x="610" y="865"/>
                    <a:pt x="601" y="815"/>
                  </a:cubicBezTo>
                  <a:cubicBezTo>
                    <a:pt x="592" y="771"/>
                    <a:pt x="552" y="743"/>
                    <a:pt x="510" y="743"/>
                  </a:cubicBezTo>
                  <a:cubicBezTo>
                    <a:pt x="507" y="743"/>
                    <a:pt x="504" y="743"/>
                    <a:pt x="501" y="743"/>
                  </a:cubicBezTo>
                  <a:cubicBezTo>
                    <a:pt x="486" y="746"/>
                    <a:pt x="472" y="746"/>
                    <a:pt x="458" y="747"/>
                  </a:cubicBezTo>
                  <a:cubicBezTo>
                    <a:pt x="419" y="747"/>
                    <a:pt x="383" y="746"/>
                    <a:pt x="346" y="740"/>
                  </a:cubicBezTo>
                  <a:cubicBezTo>
                    <a:pt x="323" y="733"/>
                    <a:pt x="301" y="726"/>
                    <a:pt x="278" y="717"/>
                  </a:cubicBezTo>
                  <a:cubicBezTo>
                    <a:pt x="259" y="706"/>
                    <a:pt x="244" y="696"/>
                    <a:pt x="225" y="681"/>
                  </a:cubicBezTo>
                  <a:cubicBezTo>
                    <a:pt x="213" y="668"/>
                    <a:pt x="202" y="655"/>
                    <a:pt x="193" y="641"/>
                  </a:cubicBezTo>
                  <a:lnTo>
                    <a:pt x="182" y="620"/>
                  </a:lnTo>
                  <a:cubicBezTo>
                    <a:pt x="179" y="607"/>
                    <a:pt x="178" y="595"/>
                    <a:pt x="175" y="581"/>
                  </a:cubicBezTo>
                  <a:cubicBezTo>
                    <a:pt x="175" y="575"/>
                    <a:pt x="175" y="569"/>
                    <a:pt x="178" y="564"/>
                  </a:cubicBezTo>
                  <a:cubicBezTo>
                    <a:pt x="179" y="559"/>
                    <a:pt x="180" y="555"/>
                    <a:pt x="182" y="549"/>
                  </a:cubicBezTo>
                  <a:lnTo>
                    <a:pt x="193" y="533"/>
                  </a:lnTo>
                  <a:cubicBezTo>
                    <a:pt x="196" y="531"/>
                    <a:pt x="202" y="526"/>
                    <a:pt x="206" y="523"/>
                  </a:cubicBezTo>
                  <a:cubicBezTo>
                    <a:pt x="211" y="519"/>
                    <a:pt x="218" y="516"/>
                    <a:pt x="224" y="513"/>
                  </a:cubicBezTo>
                  <a:cubicBezTo>
                    <a:pt x="242" y="510"/>
                    <a:pt x="258" y="506"/>
                    <a:pt x="278" y="505"/>
                  </a:cubicBezTo>
                  <a:cubicBezTo>
                    <a:pt x="303" y="506"/>
                    <a:pt x="328" y="510"/>
                    <a:pt x="353" y="513"/>
                  </a:cubicBezTo>
                  <a:cubicBezTo>
                    <a:pt x="387" y="523"/>
                    <a:pt x="417" y="535"/>
                    <a:pt x="450" y="549"/>
                  </a:cubicBezTo>
                  <a:cubicBezTo>
                    <a:pt x="453" y="554"/>
                    <a:pt x="459" y="556"/>
                    <a:pt x="462" y="561"/>
                  </a:cubicBezTo>
                  <a:cubicBezTo>
                    <a:pt x="469" y="568"/>
                    <a:pt x="481" y="574"/>
                    <a:pt x="489" y="576"/>
                  </a:cubicBezTo>
                  <a:cubicBezTo>
                    <a:pt x="497" y="578"/>
                    <a:pt x="505" y="578"/>
                    <a:pt x="512" y="578"/>
                  </a:cubicBezTo>
                  <a:cubicBezTo>
                    <a:pt x="540" y="578"/>
                    <a:pt x="566" y="570"/>
                    <a:pt x="583" y="555"/>
                  </a:cubicBezTo>
                  <a:cubicBezTo>
                    <a:pt x="604" y="538"/>
                    <a:pt x="617" y="512"/>
                    <a:pt x="617" y="485"/>
                  </a:cubicBezTo>
                  <a:close/>
                  <a:moveTo>
                    <a:pt x="571" y="1"/>
                  </a:moveTo>
                  <a:cubicBezTo>
                    <a:pt x="535" y="1"/>
                    <a:pt x="498" y="13"/>
                    <a:pt x="465" y="28"/>
                  </a:cubicBezTo>
                  <a:cubicBezTo>
                    <a:pt x="380" y="61"/>
                    <a:pt x="338" y="154"/>
                    <a:pt x="330" y="239"/>
                  </a:cubicBezTo>
                  <a:cubicBezTo>
                    <a:pt x="327" y="272"/>
                    <a:pt x="333" y="301"/>
                    <a:pt x="344" y="329"/>
                  </a:cubicBezTo>
                  <a:cubicBezTo>
                    <a:pt x="327" y="327"/>
                    <a:pt x="309" y="326"/>
                    <a:pt x="292" y="326"/>
                  </a:cubicBezTo>
                  <a:cubicBezTo>
                    <a:pt x="268" y="326"/>
                    <a:pt x="244" y="328"/>
                    <a:pt x="221" y="332"/>
                  </a:cubicBezTo>
                  <a:cubicBezTo>
                    <a:pt x="120" y="347"/>
                    <a:pt x="31" y="431"/>
                    <a:pt x="17" y="532"/>
                  </a:cubicBezTo>
                  <a:cubicBezTo>
                    <a:pt x="1" y="638"/>
                    <a:pt x="44" y="743"/>
                    <a:pt x="124" y="812"/>
                  </a:cubicBezTo>
                  <a:cubicBezTo>
                    <a:pt x="157" y="839"/>
                    <a:pt x="192" y="859"/>
                    <a:pt x="228" y="877"/>
                  </a:cubicBezTo>
                  <a:cubicBezTo>
                    <a:pt x="189" y="911"/>
                    <a:pt x="159" y="951"/>
                    <a:pt x="139" y="1006"/>
                  </a:cubicBezTo>
                  <a:cubicBezTo>
                    <a:pt x="96" y="1117"/>
                    <a:pt x="152" y="1240"/>
                    <a:pt x="235" y="1316"/>
                  </a:cubicBezTo>
                  <a:cubicBezTo>
                    <a:pt x="314" y="1388"/>
                    <a:pt x="413" y="1426"/>
                    <a:pt x="516" y="1426"/>
                  </a:cubicBezTo>
                  <a:cubicBezTo>
                    <a:pt x="535" y="1426"/>
                    <a:pt x="555" y="1425"/>
                    <a:pt x="574" y="1422"/>
                  </a:cubicBezTo>
                  <a:cubicBezTo>
                    <a:pt x="676" y="1408"/>
                    <a:pt x="754" y="1339"/>
                    <a:pt x="807" y="1257"/>
                  </a:cubicBezTo>
                  <a:cubicBezTo>
                    <a:pt x="828" y="1279"/>
                    <a:pt x="854" y="1299"/>
                    <a:pt x="884" y="1310"/>
                  </a:cubicBezTo>
                  <a:cubicBezTo>
                    <a:pt x="917" y="1325"/>
                    <a:pt x="942" y="1331"/>
                    <a:pt x="976" y="1338"/>
                  </a:cubicBezTo>
                  <a:cubicBezTo>
                    <a:pt x="996" y="1338"/>
                    <a:pt x="1015" y="1336"/>
                    <a:pt x="1036" y="1335"/>
                  </a:cubicBezTo>
                  <a:cubicBezTo>
                    <a:pt x="1057" y="1329"/>
                    <a:pt x="1077" y="1322"/>
                    <a:pt x="1094" y="1316"/>
                  </a:cubicBezTo>
                  <a:cubicBezTo>
                    <a:pt x="1118" y="1303"/>
                    <a:pt x="1137" y="1292"/>
                    <a:pt x="1159" y="1277"/>
                  </a:cubicBezTo>
                  <a:cubicBezTo>
                    <a:pt x="1176" y="1280"/>
                    <a:pt x="1192" y="1285"/>
                    <a:pt x="1207" y="1289"/>
                  </a:cubicBezTo>
                  <a:cubicBezTo>
                    <a:pt x="1215" y="1289"/>
                    <a:pt x="1223" y="1290"/>
                    <a:pt x="1231" y="1290"/>
                  </a:cubicBezTo>
                  <a:cubicBezTo>
                    <a:pt x="1263" y="1290"/>
                    <a:pt x="1294" y="1285"/>
                    <a:pt x="1324" y="1275"/>
                  </a:cubicBezTo>
                  <a:cubicBezTo>
                    <a:pt x="1431" y="1252"/>
                    <a:pt x="1531" y="1165"/>
                    <a:pt x="1536" y="1049"/>
                  </a:cubicBezTo>
                  <a:cubicBezTo>
                    <a:pt x="1542" y="963"/>
                    <a:pt x="1539" y="877"/>
                    <a:pt x="1528" y="791"/>
                  </a:cubicBezTo>
                  <a:cubicBezTo>
                    <a:pt x="1521" y="740"/>
                    <a:pt x="1500" y="691"/>
                    <a:pt x="1486" y="645"/>
                  </a:cubicBezTo>
                  <a:cubicBezTo>
                    <a:pt x="1479" y="633"/>
                    <a:pt x="1475" y="620"/>
                    <a:pt x="1470" y="610"/>
                  </a:cubicBezTo>
                  <a:cubicBezTo>
                    <a:pt x="1452" y="578"/>
                    <a:pt x="1436" y="549"/>
                    <a:pt x="1416" y="520"/>
                  </a:cubicBezTo>
                  <a:cubicBezTo>
                    <a:pt x="1396" y="495"/>
                    <a:pt x="1373" y="469"/>
                    <a:pt x="1348" y="447"/>
                  </a:cubicBezTo>
                  <a:cubicBezTo>
                    <a:pt x="1321" y="424"/>
                    <a:pt x="1288" y="401"/>
                    <a:pt x="1255" y="384"/>
                  </a:cubicBezTo>
                  <a:cubicBezTo>
                    <a:pt x="1252" y="365"/>
                    <a:pt x="1249" y="344"/>
                    <a:pt x="1243" y="324"/>
                  </a:cubicBezTo>
                  <a:cubicBezTo>
                    <a:pt x="1229" y="255"/>
                    <a:pt x="1194" y="190"/>
                    <a:pt x="1149" y="138"/>
                  </a:cubicBezTo>
                  <a:cubicBezTo>
                    <a:pt x="1104" y="90"/>
                    <a:pt x="1047" y="54"/>
                    <a:pt x="985" y="36"/>
                  </a:cubicBezTo>
                  <a:cubicBezTo>
                    <a:pt x="957" y="28"/>
                    <a:pt x="929" y="24"/>
                    <a:pt x="902" y="24"/>
                  </a:cubicBezTo>
                  <a:cubicBezTo>
                    <a:pt x="881" y="24"/>
                    <a:pt x="861" y="26"/>
                    <a:pt x="840" y="31"/>
                  </a:cubicBezTo>
                  <a:cubicBezTo>
                    <a:pt x="810" y="38"/>
                    <a:pt x="782" y="51"/>
                    <a:pt x="755" y="65"/>
                  </a:cubicBezTo>
                  <a:cubicBezTo>
                    <a:pt x="746" y="58"/>
                    <a:pt x="735" y="52"/>
                    <a:pt x="726" y="45"/>
                  </a:cubicBezTo>
                  <a:cubicBezTo>
                    <a:pt x="683" y="21"/>
                    <a:pt x="640" y="9"/>
                    <a:pt x="591" y="2"/>
                  </a:cubicBezTo>
                  <a:cubicBezTo>
                    <a:pt x="585" y="1"/>
                    <a:pt x="578" y="1"/>
                    <a:pt x="571" y="1"/>
                  </a:cubicBezTo>
                  <a:close/>
                </a:path>
              </a:pathLst>
            </a:custGeom>
            <a:solidFill>
              <a:srgbClr val="FFE5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58" name="Google Shape;4558;p16"/>
            <p:cNvSpPr/>
            <p:nvPr/>
          </p:nvSpPr>
          <p:spPr>
            <a:xfrm>
              <a:off x="5018500" y="-1575450"/>
              <a:ext cx="23625" cy="24325"/>
            </a:xfrm>
            <a:custGeom>
              <a:avLst/>
              <a:gdLst/>
              <a:ahLst/>
              <a:cxnLst/>
              <a:rect l="l" t="t" r="r" b="b"/>
              <a:pathLst>
                <a:path w="945" h="973" extrusionOk="0">
                  <a:moveTo>
                    <a:pt x="313" y="0"/>
                  </a:moveTo>
                  <a:cubicBezTo>
                    <a:pt x="297" y="0"/>
                    <a:pt x="282" y="1"/>
                    <a:pt x="266" y="3"/>
                  </a:cubicBezTo>
                  <a:cubicBezTo>
                    <a:pt x="212" y="18"/>
                    <a:pt x="153" y="31"/>
                    <a:pt x="111" y="72"/>
                  </a:cubicBezTo>
                  <a:cubicBezTo>
                    <a:pt x="72" y="104"/>
                    <a:pt x="44" y="146"/>
                    <a:pt x="23" y="193"/>
                  </a:cubicBezTo>
                  <a:cubicBezTo>
                    <a:pt x="3" y="243"/>
                    <a:pt x="0" y="295"/>
                    <a:pt x="8" y="347"/>
                  </a:cubicBezTo>
                  <a:cubicBezTo>
                    <a:pt x="15" y="390"/>
                    <a:pt x="31" y="429"/>
                    <a:pt x="54" y="463"/>
                  </a:cubicBezTo>
                  <a:cubicBezTo>
                    <a:pt x="74" y="533"/>
                    <a:pt x="122" y="592"/>
                    <a:pt x="187" y="627"/>
                  </a:cubicBezTo>
                  <a:lnTo>
                    <a:pt x="183" y="630"/>
                  </a:lnTo>
                  <a:cubicBezTo>
                    <a:pt x="101" y="694"/>
                    <a:pt x="89" y="821"/>
                    <a:pt x="156" y="901"/>
                  </a:cubicBezTo>
                  <a:cubicBezTo>
                    <a:pt x="189" y="941"/>
                    <a:pt x="235" y="967"/>
                    <a:pt x="285" y="971"/>
                  </a:cubicBezTo>
                  <a:cubicBezTo>
                    <a:pt x="292" y="972"/>
                    <a:pt x="300" y="973"/>
                    <a:pt x="307" y="973"/>
                  </a:cubicBezTo>
                  <a:cubicBezTo>
                    <a:pt x="352" y="973"/>
                    <a:pt x="390" y="955"/>
                    <a:pt x="427" y="930"/>
                  </a:cubicBezTo>
                  <a:cubicBezTo>
                    <a:pt x="456" y="910"/>
                    <a:pt x="483" y="888"/>
                    <a:pt x="512" y="867"/>
                  </a:cubicBezTo>
                  <a:cubicBezTo>
                    <a:pt x="539" y="851"/>
                    <a:pt x="568" y="834"/>
                    <a:pt x="594" y="815"/>
                  </a:cubicBezTo>
                  <a:cubicBezTo>
                    <a:pt x="647" y="793"/>
                    <a:pt x="700" y="772"/>
                    <a:pt x="747" y="740"/>
                  </a:cubicBezTo>
                  <a:cubicBezTo>
                    <a:pt x="816" y="693"/>
                    <a:pt x="871" y="637"/>
                    <a:pt x="921" y="575"/>
                  </a:cubicBezTo>
                  <a:cubicBezTo>
                    <a:pt x="943" y="551"/>
                    <a:pt x="944" y="512"/>
                    <a:pt x="930" y="483"/>
                  </a:cubicBezTo>
                  <a:cubicBezTo>
                    <a:pt x="915" y="448"/>
                    <a:pt x="883" y="431"/>
                    <a:pt x="849" y="431"/>
                  </a:cubicBezTo>
                  <a:cubicBezTo>
                    <a:pt x="846" y="431"/>
                    <a:pt x="843" y="431"/>
                    <a:pt x="841" y="431"/>
                  </a:cubicBezTo>
                  <a:cubicBezTo>
                    <a:pt x="833" y="393"/>
                    <a:pt x="816" y="357"/>
                    <a:pt x="793" y="327"/>
                  </a:cubicBezTo>
                  <a:cubicBezTo>
                    <a:pt x="785" y="317"/>
                    <a:pt x="776" y="306"/>
                    <a:pt x="766" y="299"/>
                  </a:cubicBezTo>
                  <a:cubicBezTo>
                    <a:pt x="762" y="184"/>
                    <a:pt x="683" y="74"/>
                    <a:pt x="571" y="44"/>
                  </a:cubicBezTo>
                  <a:cubicBezTo>
                    <a:pt x="556" y="38"/>
                    <a:pt x="539" y="36"/>
                    <a:pt x="520" y="35"/>
                  </a:cubicBezTo>
                  <a:cubicBezTo>
                    <a:pt x="496" y="32"/>
                    <a:pt x="469" y="31"/>
                    <a:pt x="441" y="29"/>
                  </a:cubicBezTo>
                  <a:cubicBezTo>
                    <a:pt x="434" y="25"/>
                    <a:pt x="428" y="24"/>
                    <a:pt x="421" y="21"/>
                  </a:cubicBezTo>
                  <a:cubicBezTo>
                    <a:pt x="386" y="6"/>
                    <a:pt x="350" y="0"/>
                    <a:pt x="313" y="0"/>
                  </a:cubicBezTo>
                  <a:close/>
                </a:path>
              </a:pathLst>
            </a:custGeom>
            <a:solidFill>
              <a:srgbClr val="FFE5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59" name="Google Shape;4559;p16"/>
            <p:cNvSpPr/>
            <p:nvPr/>
          </p:nvSpPr>
          <p:spPr>
            <a:xfrm>
              <a:off x="5025075" y="-1561425"/>
              <a:ext cx="13475" cy="12800"/>
            </a:xfrm>
            <a:custGeom>
              <a:avLst/>
              <a:gdLst/>
              <a:ahLst/>
              <a:cxnLst/>
              <a:rect l="l" t="t" r="r" b="b"/>
              <a:pathLst>
                <a:path w="539" h="512" extrusionOk="0">
                  <a:moveTo>
                    <a:pt x="207" y="0"/>
                  </a:moveTo>
                  <a:cubicBezTo>
                    <a:pt x="115" y="0"/>
                    <a:pt x="23" y="73"/>
                    <a:pt x="19" y="171"/>
                  </a:cubicBezTo>
                  <a:cubicBezTo>
                    <a:pt x="13" y="247"/>
                    <a:pt x="0" y="326"/>
                    <a:pt x="42" y="395"/>
                  </a:cubicBezTo>
                  <a:cubicBezTo>
                    <a:pt x="68" y="436"/>
                    <a:pt x="94" y="475"/>
                    <a:pt x="144" y="491"/>
                  </a:cubicBezTo>
                  <a:cubicBezTo>
                    <a:pt x="168" y="498"/>
                    <a:pt x="193" y="505"/>
                    <a:pt x="216" y="511"/>
                  </a:cubicBezTo>
                  <a:cubicBezTo>
                    <a:pt x="221" y="511"/>
                    <a:pt x="226" y="511"/>
                    <a:pt x="232" y="511"/>
                  </a:cubicBezTo>
                  <a:cubicBezTo>
                    <a:pt x="258" y="511"/>
                    <a:pt x="284" y="508"/>
                    <a:pt x="308" y="501"/>
                  </a:cubicBezTo>
                  <a:cubicBezTo>
                    <a:pt x="362" y="488"/>
                    <a:pt x="424" y="451"/>
                    <a:pt x="438" y="393"/>
                  </a:cubicBezTo>
                  <a:cubicBezTo>
                    <a:pt x="438" y="390"/>
                    <a:pt x="441" y="389"/>
                    <a:pt x="441" y="387"/>
                  </a:cubicBezTo>
                  <a:cubicBezTo>
                    <a:pt x="451" y="359"/>
                    <a:pt x="456" y="331"/>
                    <a:pt x="450" y="303"/>
                  </a:cubicBezTo>
                  <a:cubicBezTo>
                    <a:pt x="448" y="288"/>
                    <a:pt x="443" y="274"/>
                    <a:pt x="435" y="260"/>
                  </a:cubicBezTo>
                  <a:cubicBezTo>
                    <a:pt x="463" y="231"/>
                    <a:pt x="487" y="201"/>
                    <a:pt x="510" y="168"/>
                  </a:cubicBezTo>
                  <a:cubicBezTo>
                    <a:pt x="539" y="129"/>
                    <a:pt x="530" y="74"/>
                    <a:pt x="493" y="46"/>
                  </a:cubicBezTo>
                  <a:cubicBezTo>
                    <a:pt x="484" y="41"/>
                    <a:pt x="474" y="36"/>
                    <a:pt x="466" y="34"/>
                  </a:cubicBezTo>
                  <a:cubicBezTo>
                    <a:pt x="458" y="31"/>
                    <a:pt x="450" y="30"/>
                    <a:pt x="442" y="30"/>
                  </a:cubicBezTo>
                  <a:cubicBezTo>
                    <a:pt x="416" y="30"/>
                    <a:pt x="390" y="43"/>
                    <a:pt x="372" y="66"/>
                  </a:cubicBezTo>
                  <a:cubicBezTo>
                    <a:pt x="367" y="71"/>
                    <a:pt x="364" y="77"/>
                    <a:pt x="358" y="84"/>
                  </a:cubicBezTo>
                  <a:cubicBezTo>
                    <a:pt x="328" y="38"/>
                    <a:pt x="280" y="8"/>
                    <a:pt x="223" y="1"/>
                  </a:cubicBezTo>
                  <a:cubicBezTo>
                    <a:pt x="218" y="1"/>
                    <a:pt x="213" y="0"/>
                    <a:pt x="207" y="0"/>
                  </a:cubicBezTo>
                  <a:close/>
                </a:path>
              </a:pathLst>
            </a:custGeom>
            <a:solidFill>
              <a:srgbClr val="FFE5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60" name="Google Shape;4560;p16"/>
            <p:cNvSpPr/>
            <p:nvPr/>
          </p:nvSpPr>
          <p:spPr>
            <a:xfrm>
              <a:off x="5028275" y="-1572200"/>
              <a:ext cx="16125" cy="28325"/>
            </a:xfrm>
            <a:custGeom>
              <a:avLst/>
              <a:gdLst/>
              <a:ahLst/>
              <a:cxnLst/>
              <a:rect l="l" t="t" r="r" b="b"/>
              <a:pathLst>
                <a:path w="645" h="1133" extrusionOk="0">
                  <a:moveTo>
                    <a:pt x="164" y="1"/>
                  </a:moveTo>
                  <a:cubicBezTo>
                    <a:pt x="88" y="1"/>
                    <a:pt x="0" y="62"/>
                    <a:pt x="2" y="143"/>
                  </a:cubicBezTo>
                  <a:cubicBezTo>
                    <a:pt x="7" y="431"/>
                    <a:pt x="2" y="732"/>
                    <a:pt x="129" y="994"/>
                  </a:cubicBezTo>
                  <a:cubicBezTo>
                    <a:pt x="158" y="1050"/>
                    <a:pt x="201" y="1094"/>
                    <a:pt x="259" y="1116"/>
                  </a:cubicBezTo>
                  <a:cubicBezTo>
                    <a:pt x="285" y="1126"/>
                    <a:pt x="316" y="1132"/>
                    <a:pt x="348" y="1132"/>
                  </a:cubicBezTo>
                  <a:cubicBezTo>
                    <a:pt x="402" y="1132"/>
                    <a:pt x="457" y="1116"/>
                    <a:pt x="493" y="1078"/>
                  </a:cubicBezTo>
                  <a:lnTo>
                    <a:pt x="529" y="1043"/>
                  </a:lnTo>
                  <a:cubicBezTo>
                    <a:pt x="560" y="1015"/>
                    <a:pt x="586" y="982"/>
                    <a:pt x="602" y="942"/>
                  </a:cubicBezTo>
                  <a:cubicBezTo>
                    <a:pt x="623" y="899"/>
                    <a:pt x="633" y="857"/>
                    <a:pt x="638" y="810"/>
                  </a:cubicBezTo>
                  <a:cubicBezTo>
                    <a:pt x="645" y="695"/>
                    <a:pt x="579" y="603"/>
                    <a:pt x="544" y="498"/>
                  </a:cubicBezTo>
                  <a:cubicBezTo>
                    <a:pt x="526" y="439"/>
                    <a:pt x="461" y="390"/>
                    <a:pt x="409" y="369"/>
                  </a:cubicBezTo>
                  <a:cubicBezTo>
                    <a:pt x="385" y="360"/>
                    <a:pt x="359" y="355"/>
                    <a:pt x="335" y="353"/>
                  </a:cubicBezTo>
                  <a:cubicBezTo>
                    <a:pt x="328" y="301"/>
                    <a:pt x="322" y="250"/>
                    <a:pt x="318" y="195"/>
                  </a:cubicBezTo>
                  <a:lnTo>
                    <a:pt x="318" y="174"/>
                  </a:lnTo>
                  <a:cubicBezTo>
                    <a:pt x="316" y="129"/>
                    <a:pt x="310" y="95"/>
                    <a:pt x="282" y="57"/>
                  </a:cubicBezTo>
                  <a:cubicBezTo>
                    <a:pt x="260" y="31"/>
                    <a:pt x="234" y="13"/>
                    <a:pt x="201" y="6"/>
                  </a:cubicBezTo>
                  <a:cubicBezTo>
                    <a:pt x="194" y="6"/>
                    <a:pt x="185" y="3"/>
                    <a:pt x="177" y="1"/>
                  </a:cubicBezTo>
                  <a:cubicBezTo>
                    <a:pt x="173" y="1"/>
                    <a:pt x="168" y="1"/>
                    <a:pt x="164" y="1"/>
                  </a:cubicBezTo>
                  <a:close/>
                </a:path>
              </a:pathLst>
            </a:custGeom>
            <a:solidFill>
              <a:srgbClr val="FFE5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61" name="Google Shape;4561;p16"/>
            <p:cNvSpPr/>
            <p:nvPr/>
          </p:nvSpPr>
          <p:spPr>
            <a:xfrm>
              <a:off x="5029100" y="-1657800"/>
              <a:ext cx="32775" cy="34225"/>
            </a:xfrm>
            <a:custGeom>
              <a:avLst/>
              <a:gdLst/>
              <a:ahLst/>
              <a:cxnLst/>
              <a:rect l="l" t="t" r="r" b="b"/>
              <a:pathLst>
                <a:path w="1311" h="1369" extrusionOk="0">
                  <a:moveTo>
                    <a:pt x="496" y="317"/>
                  </a:moveTo>
                  <a:lnTo>
                    <a:pt x="490" y="329"/>
                  </a:lnTo>
                  <a:cubicBezTo>
                    <a:pt x="491" y="323"/>
                    <a:pt x="493" y="321"/>
                    <a:pt x="496" y="317"/>
                  </a:cubicBezTo>
                  <a:close/>
                  <a:moveTo>
                    <a:pt x="495" y="329"/>
                  </a:moveTo>
                  <a:cubicBezTo>
                    <a:pt x="494" y="330"/>
                    <a:pt x="493" y="331"/>
                    <a:pt x="491" y="331"/>
                  </a:cubicBezTo>
                  <a:cubicBezTo>
                    <a:pt x="492" y="331"/>
                    <a:pt x="494" y="330"/>
                    <a:pt x="495" y="329"/>
                  </a:cubicBezTo>
                  <a:close/>
                  <a:moveTo>
                    <a:pt x="503" y="333"/>
                  </a:moveTo>
                  <a:cubicBezTo>
                    <a:pt x="499" y="336"/>
                    <a:pt x="497" y="337"/>
                    <a:pt x="493" y="339"/>
                  </a:cubicBezTo>
                  <a:cubicBezTo>
                    <a:pt x="497" y="336"/>
                    <a:pt x="499" y="333"/>
                    <a:pt x="503" y="333"/>
                  </a:cubicBezTo>
                  <a:close/>
                  <a:moveTo>
                    <a:pt x="499" y="0"/>
                  </a:moveTo>
                  <a:cubicBezTo>
                    <a:pt x="471" y="0"/>
                    <a:pt x="443" y="3"/>
                    <a:pt x="417" y="8"/>
                  </a:cubicBezTo>
                  <a:cubicBezTo>
                    <a:pt x="305" y="34"/>
                    <a:pt x="204" y="105"/>
                    <a:pt x="170" y="218"/>
                  </a:cubicBezTo>
                  <a:cubicBezTo>
                    <a:pt x="167" y="231"/>
                    <a:pt x="162" y="242"/>
                    <a:pt x="161" y="254"/>
                  </a:cubicBezTo>
                  <a:cubicBezTo>
                    <a:pt x="83" y="290"/>
                    <a:pt x="29" y="367"/>
                    <a:pt x="10" y="452"/>
                  </a:cubicBezTo>
                  <a:cubicBezTo>
                    <a:pt x="2" y="497"/>
                    <a:pt x="0" y="541"/>
                    <a:pt x="4" y="589"/>
                  </a:cubicBezTo>
                  <a:cubicBezTo>
                    <a:pt x="14" y="649"/>
                    <a:pt x="43" y="705"/>
                    <a:pt x="75" y="757"/>
                  </a:cubicBezTo>
                  <a:lnTo>
                    <a:pt x="91" y="778"/>
                  </a:lnTo>
                  <a:cubicBezTo>
                    <a:pt x="55" y="836"/>
                    <a:pt x="48" y="912"/>
                    <a:pt x="89" y="969"/>
                  </a:cubicBezTo>
                  <a:cubicBezTo>
                    <a:pt x="138" y="1037"/>
                    <a:pt x="216" y="1063"/>
                    <a:pt x="293" y="1078"/>
                  </a:cubicBezTo>
                  <a:cubicBezTo>
                    <a:pt x="315" y="1130"/>
                    <a:pt x="342" y="1179"/>
                    <a:pt x="376" y="1223"/>
                  </a:cubicBezTo>
                  <a:cubicBezTo>
                    <a:pt x="397" y="1245"/>
                    <a:pt x="417" y="1266"/>
                    <a:pt x="437" y="1287"/>
                  </a:cubicBezTo>
                  <a:cubicBezTo>
                    <a:pt x="461" y="1307"/>
                    <a:pt x="497" y="1334"/>
                    <a:pt x="524" y="1343"/>
                  </a:cubicBezTo>
                  <a:cubicBezTo>
                    <a:pt x="549" y="1353"/>
                    <a:pt x="575" y="1360"/>
                    <a:pt x="600" y="1366"/>
                  </a:cubicBezTo>
                  <a:lnTo>
                    <a:pt x="616" y="1366"/>
                  </a:lnTo>
                  <a:cubicBezTo>
                    <a:pt x="629" y="1368"/>
                    <a:pt x="641" y="1369"/>
                    <a:pt x="653" y="1369"/>
                  </a:cubicBezTo>
                  <a:cubicBezTo>
                    <a:pt x="683" y="1369"/>
                    <a:pt x="713" y="1362"/>
                    <a:pt x="741" y="1351"/>
                  </a:cubicBezTo>
                  <a:cubicBezTo>
                    <a:pt x="793" y="1337"/>
                    <a:pt x="832" y="1302"/>
                    <a:pt x="868" y="1265"/>
                  </a:cubicBezTo>
                  <a:cubicBezTo>
                    <a:pt x="888" y="1262"/>
                    <a:pt x="906" y="1258"/>
                    <a:pt x="919" y="1251"/>
                  </a:cubicBezTo>
                  <a:cubicBezTo>
                    <a:pt x="960" y="1231"/>
                    <a:pt x="1000" y="1212"/>
                    <a:pt x="1029" y="1173"/>
                  </a:cubicBezTo>
                  <a:cubicBezTo>
                    <a:pt x="1051" y="1142"/>
                    <a:pt x="1080" y="1097"/>
                    <a:pt x="1087" y="1054"/>
                  </a:cubicBezTo>
                  <a:cubicBezTo>
                    <a:pt x="1179" y="1008"/>
                    <a:pt x="1253" y="922"/>
                    <a:pt x="1281" y="827"/>
                  </a:cubicBezTo>
                  <a:cubicBezTo>
                    <a:pt x="1300" y="768"/>
                    <a:pt x="1310" y="711"/>
                    <a:pt x="1297" y="649"/>
                  </a:cubicBezTo>
                  <a:cubicBezTo>
                    <a:pt x="1286" y="580"/>
                    <a:pt x="1251" y="512"/>
                    <a:pt x="1197" y="466"/>
                  </a:cubicBezTo>
                  <a:cubicBezTo>
                    <a:pt x="1174" y="446"/>
                    <a:pt x="1149" y="432"/>
                    <a:pt x="1123" y="422"/>
                  </a:cubicBezTo>
                  <a:cubicBezTo>
                    <a:pt x="1110" y="347"/>
                    <a:pt x="1073" y="283"/>
                    <a:pt x="1010" y="232"/>
                  </a:cubicBezTo>
                  <a:cubicBezTo>
                    <a:pt x="971" y="204"/>
                    <a:pt x="924" y="189"/>
                    <a:pt x="875" y="181"/>
                  </a:cubicBezTo>
                  <a:cubicBezTo>
                    <a:pt x="865" y="178"/>
                    <a:pt x="854" y="177"/>
                    <a:pt x="843" y="177"/>
                  </a:cubicBezTo>
                  <a:cubicBezTo>
                    <a:pt x="829" y="177"/>
                    <a:pt x="814" y="179"/>
                    <a:pt x="800" y="181"/>
                  </a:cubicBezTo>
                  <a:cubicBezTo>
                    <a:pt x="781" y="149"/>
                    <a:pt x="758" y="117"/>
                    <a:pt x="730" y="92"/>
                  </a:cubicBezTo>
                  <a:cubicBezTo>
                    <a:pt x="688" y="51"/>
                    <a:pt x="636" y="21"/>
                    <a:pt x="580" y="7"/>
                  </a:cubicBezTo>
                  <a:cubicBezTo>
                    <a:pt x="554" y="3"/>
                    <a:pt x="526" y="0"/>
                    <a:pt x="499" y="0"/>
                  </a:cubicBezTo>
                  <a:close/>
                </a:path>
              </a:pathLst>
            </a:custGeom>
            <a:solidFill>
              <a:srgbClr val="FFE5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62" name="Google Shape;4562;p16"/>
            <p:cNvSpPr/>
            <p:nvPr/>
          </p:nvSpPr>
          <p:spPr>
            <a:xfrm>
              <a:off x="5029125" y="-1640100"/>
              <a:ext cx="14900" cy="12675"/>
            </a:xfrm>
            <a:custGeom>
              <a:avLst/>
              <a:gdLst/>
              <a:ahLst/>
              <a:cxnLst/>
              <a:rect l="l" t="t" r="r" b="b"/>
              <a:pathLst>
                <a:path w="596" h="507" extrusionOk="0">
                  <a:moveTo>
                    <a:pt x="259" y="202"/>
                  </a:moveTo>
                  <a:lnTo>
                    <a:pt x="245" y="217"/>
                  </a:lnTo>
                  <a:cubicBezTo>
                    <a:pt x="248" y="211"/>
                    <a:pt x="253" y="208"/>
                    <a:pt x="259" y="202"/>
                  </a:cubicBezTo>
                  <a:close/>
                  <a:moveTo>
                    <a:pt x="222" y="209"/>
                  </a:moveTo>
                  <a:cubicBezTo>
                    <a:pt x="219" y="212"/>
                    <a:pt x="216" y="218"/>
                    <a:pt x="215" y="222"/>
                  </a:cubicBezTo>
                  <a:cubicBezTo>
                    <a:pt x="216" y="217"/>
                    <a:pt x="219" y="212"/>
                    <a:pt x="222" y="209"/>
                  </a:cubicBezTo>
                  <a:close/>
                  <a:moveTo>
                    <a:pt x="236" y="227"/>
                  </a:moveTo>
                  <a:lnTo>
                    <a:pt x="236" y="227"/>
                  </a:lnTo>
                  <a:cubicBezTo>
                    <a:pt x="235" y="228"/>
                    <a:pt x="234" y="229"/>
                    <a:pt x="233" y="229"/>
                  </a:cubicBezTo>
                  <a:lnTo>
                    <a:pt x="233" y="229"/>
                  </a:lnTo>
                  <a:cubicBezTo>
                    <a:pt x="233" y="229"/>
                    <a:pt x="233" y="228"/>
                    <a:pt x="234" y="228"/>
                  </a:cubicBezTo>
                  <a:lnTo>
                    <a:pt x="234" y="228"/>
                  </a:lnTo>
                  <a:cubicBezTo>
                    <a:pt x="234" y="227"/>
                    <a:pt x="235" y="227"/>
                    <a:pt x="236" y="227"/>
                  </a:cubicBezTo>
                  <a:close/>
                  <a:moveTo>
                    <a:pt x="232" y="231"/>
                  </a:moveTo>
                  <a:cubicBezTo>
                    <a:pt x="231" y="231"/>
                    <a:pt x="231" y="231"/>
                    <a:pt x="231" y="232"/>
                  </a:cubicBezTo>
                  <a:lnTo>
                    <a:pt x="231" y="232"/>
                  </a:lnTo>
                  <a:cubicBezTo>
                    <a:pt x="231" y="231"/>
                    <a:pt x="231" y="231"/>
                    <a:pt x="232" y="231"/>
                  </a:cubicBezTo>
                  <a:close/>
                  <a:moveTo>
                    <a:pt x="231" y="232"/>
                  </a:moveTo>
                  <a:cubicBezTo>
                    <a:pt x="231" y="232"/>
                    <a:pt x="231" y="232"/>
                    <a:pt x="231" y="232"/>
                  </a:cubicBezTo>
                  <a:lnTo>
                    <a:pt x="231" y="232"/>
                  </a:lnTo>
                  <a:lnTo>
                    <a:pt x="231" y="232"/>
                  </a:lnTo>
                  <a:close/>
                  <a:moveTo>
                    <a:pt x="284" y="154"/>
                  </a:moveTo>
                  <a:cubicBezTo>
                    <a:pt x="284" y="154"/>
                    <a:pt x="284" y="155"/>
                    <a:pt x="284" y="155"/>
                  </a:cubicBezTo>
                  <a:cubicBezTo>
                    <a:pt x="272" y="176"/>
                    <a:pt x="259" y="197"/>
                    <a:pt x="243" y="215"/>
                  </a:cubicBezTo>
                  <a:cubicBezTo>
                    <a:pt x="236" y="222"/>
                    <a:pt x="226" y="227"/>
                    <a:pt x="217" y="232"/>
                  </a:cubicBezTo>
                  <a:cubicBezTo>
                    <a:pt x="217" y="230"/>
                    <a:pt x="219" y="224"/>
                    <a:pt x="219" y="220"/>
                  </a:cubicBezTo>
                  <a:cubicBezTo>
                    <a:pt x="223" y="212"/>
                    <a:pt x="225" y="208"/>
                    <a:pt x="229" y="201"/>
                  </a:cubicBezTo>
                  <a:lnTo>
                    <a:pt x="229" y="201"/>
                  </a:lnTo>
                  <a:cubicBezTo>
                    <a:pt x="226" y="202"/>
                    <a:pt x="225" y="205"/>
                    <a:pt x="223" y="208"/>
                  </a:cubicBezTo>
                  <a:cubicBezTo>
                    <a:pt x="222" y="211"/>
                    <a:pt x="222" y="215"/>
                    <a:pt x="219" y="218"/>
                  </a:cubicBezTo>
                  <a:cubicBezTo>
                    <a:pt x="219" y="215"/>
                    <a:pt x="222" y="211"/>
                    <a:pt x="222" y="209"/>
                  </a:cubicBezTo>
                  <a:lnTo>
                    <a:pt x="222" y="209"/>
                  </a:lnTo>
                  <a:cubicBezTo>
                    <a:pt x="222" y="209"/>
                    <a:pt x="222" y="209"/>
                    <a:pt x="222" y="209"/>
                  </a:cubicBezTo>
                  <a:cubicBezTo>
                    <a:pt x="232" y="194"/>
                    <a:pt x="245" y="179"/>
                    <a:pt x="259" y="166"/>
                  </a:cubicBezTo>
                  <a:lnTo>
                    <a:pt x="259" y="166"/>
                  </a:lnTo>
                  <a:cubicBezTo>
                    <a:pt x="255" y="172"/>
                    <a:pt x="250" y="176"/>
                    <a:pt x="243" y="182"/>
                  </a:cubicBezTo>
                  <a:cubicBezTo>
                    <a:pt x="255" y="175"/>
                    <a:pt x="266" y="166"/>
                    <a:pt x="279" y="158"/>
                  </a:cubicBezTo>
                  <a:cubicBezTo>
                    <a:pt x="281" y="157"/>
                    <a:pt x="283" y="155"/>
                    <a:pt x="284" y="154"/>
                  </a:cubicBezTo>
                  <a:close/>
                  <a:moveTo>
                    <a:pt x="183" y="231"/>
                  </a:moveTo>
                  <a:lnTo>
                    <a:pt x="194" y="234"/>
                  </a:lnTo>
                  <a:lnTo>
                    <a:pt x="194" y="234"/>
                  </a:lnTo>
                  <a:cubicBezTo>
                    <a:pt x="190" y="234"/>
                    <a:pt x="187" y="232"/>
                    <a:pt x="183" y="231"/>
                  </a:cubicBezTo>
                  <a:close/>
                  <a:moveTo>
                    <a:pt x="200" y="236"/>
                  </a:moveTo>
                  <a:lnTo>
                    <a:pt x="205" y="237"/>
                  </a:lnTo>
                  <a:cubicBezTo>
                    <a:pt x="203" y="237"/>
                    <a:pt x="202" y="236"/>
                    <a:pt x="200" y="236"/>
                  </a:cubicBezTo>
                  <a:close/>
                  <a:moveTo>
                    <a:pt x="210" y="240"/>
                  </a:moveTo>
                  <a:lnTo>
                    <a:pt x="210" y="240"/>
                  </a:lnTo>
                  <a:cubicBezTo>
                    <a:pt x="202" y="244"/>
                    <a:pt x="193" y="245"/>
                    <a:pt x="183" y="247"/>
                  </a:cubicBezTo>
                  <a:cubicBezTo>
                    <a:pt x="193" y="244"/>
                    <a:pt x="202" y="241"/>
                    <a:pt x="210" y="240"/>
                  </a:cubicBezTo>
                  <a:close/>
                  <a:moveTo>
                    <a:pt x="231" y="0"/>
                  </a:moveTo>
                  <a:cubicBezTo>
                    <a:pt x="211" y="0"/>
                    <a:pt x="191" y="7"/>
                    <a:pt x="173" y="18"/>
                  </a:cubicBezTo>
                  <a:cubicBezTo>
                    <a:pt x="104" y="66"/>
                    <a:pt x="36" y="123"/>
                    <a:pt x="16" y="205"/>
                  </a:cubicBezTo>
                  <a:cubicBezTo>
                    <a:pt x="1" y="271"/>
                    <a:pt x="11" y="349"/>
                    <a:pt x="52" y="406"/>
                  </a:cubicBezTo>
                  <a:cubicBezTo>
                    <a:pt x="78" y="435"/>
                    <a:pt x="101" y="461"/>
                    <a:pt x="136" y="478"/>
                  </a:cubicBezTo>
                  <a:cubicBezTo>
                    <a:pt x="167" y="498"/>
                    <a:pt x="203" y="505"/>
                    <a:pt x="240" y="507"/>
                  </a:cubicBezTo>
                  <a:cubicBezTo>
                    <a:pt x="244" y="507"/>
                    <a:pt x="247" y="507"/>
                    <a:pt x="251" y="507"/>
                  </a:cubicBezTo>
                  <a:cubicBezTo>
                    <a:pt x="295" y="507"/>
                    <a:pt x="334" y="498"/>
                    <a:pt x="377" y="482"/>
                  </a:cubicBezTo>
                  <a:cubicBezTo>
                    <a:pt x="398" y="469"/>
                    <a:pt x="420" y="456"/>
                    <a:pt x="442" y="442"/>
                  </a:cubicBezTo>
                  <a:cubicBezTo>
                    <a:pt x="477" y="421"/>
                    <a:pt x="509" y="383"/>
                    <a:pt x="535" y="353"/>
                  </a:cubicBezTo>
                  <a:cubicBezTo>
                    <a:pt x="595" y="288"/>
                    <a:pt x="574" y="179"/>
                    <a:pt x="510" y="128"/>
                  </a:cubicBezTo>
                  <a:cubicBezTo>
                    <a:pt x="482" y="106"/>
                    <a:pt x="448" y="95"/>
                    <a:pt x="413" y="95"/>
                  </a:cubicBezTo>
                  <a:cubicBezTo>
                    <a:pt x="406" y="95"/>
                    <a:pt x="399" y="95"/>
                    <a:pt x="391" y="96"/>
                  </a:cubicBezTo>
                  <a:cubicBezTo>
                    <a:pt x="360" y="101"/>
                    <a:pt x="325" y="114"/>
                    <a:pt x="300" y="137"/>
                  </a:cubicBezTo>
                  <a:lnTo>
                    <a:pt x="300" y="137"/>
                  </a:lnTo>
                  <a:cubicBezTo>
                    <a:pt x="319" y="107"/>
                    <a:pt x="319" y="65"/>
                    <a:pt x="295" y="36"/>
                  </a:cubicBezTo>
                  <a:cubicBezTo>
                    <a:pt x="282" y="18"/>
                    <a:pt x="266" y="8"/>
                    <a:pt x="250" y="3"/>
                  </a:cubicBezTo>
                  <a:cubicBezTo>
                    <a:pt x="244" y="1"/>
                    <a:pt x="237" y="0"/>
                    <a:pt x="231" y="0"/>
                  </a:cubicBezTo>
                  <a:close/>
                </a:path>
              </a:pathLst>
            </a:custGeom>
            <a:solidFill>
              <a:srgbClr val="FFE5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63" name="Google Shape;4563;p16"/>
            <p:cNvSpPr/>
            <p:nvPr/>
          </p:nvSpPr>
          <p:spPr>
            <a:xfrm>
              <a:off x="5055400" y="-1727900"/>
              <a:ext cx="31550" cy="32425"/>
            </a:xfrm>
            <a:custGeom>
              <a:avLst/>
              <a:gdLst/>
              <a:ahLst/>
              <a:cxnLst/>
              <a:rect l="l" t="t" r="r" b="b"/>
              <a:pathLst>
                <a:path w="1262" h="1297" extrusionOk="0">
                  <a:moveTo>
                    <a:pt x="946" y="600"/>
                  </a:moveTo>
                  <a:lnTo>
                    <a:pt x="946" y="600"/>
                  </a:lnTo>
                  <a:cubicBezTo>
                    <a:pt x="942" y="603"/>
                    <a:pt x="937" y="606"/>
                    <a:pt x="933" y="608"/>
                  </a:cubicBezTo>
                  <a:cubicBezTo>
                    <a:pt x="937" y="605"/>
                    <a:pt x="940" y="603"/>
                    <a:pt x="946" y="600"/>
                  </a:cubicBezTo>
                  <a:close/>
                  <a:moveTo>
                    <a:pt x="940" y="511"/>
                  </a:moveTo>
                  <a:cubicBezTo>
                    <a:pt x="978" y="527"/>
                    <a:pt x="1014" y="543"/>
                    <a:pt x="1052" y="557"/>
                  </a:cubicBezTo>
                  <a:cubicBezTo>
                    <a:pt x="1052" y="590"/>
                    <a:pt x="1052" y="620"/>
                    <a:pt x="1049" y="651"/>
                  </a:cubicBezTo>
                  <a:cubicBezTo>
                    <a:pt x="980" y="704"/>
                    <a:pt x="912" y="753"/>
                    <a:pt x="841" y="806"/>
                  </a:cubicBezTo>
                  <a:cubicBezTo>
                    <a:pt x="828" y="789"/>
                    <a:pt x="817" y="773"/>
                    <a:pt x="804" y="756"/>
                  </a:cubicBezTo>
                  <a:cubicBezTo>
                    <a:pt x="804" y="753"/>
                    <a:pt x="802" y="750"/>
                    <a:pt x="802" y="748"/>
                  </a:cubicBezTo>
                  <a:cubicBezTo>
                    <a:pt x="835" y="735"/>
                    <a:pt x="868" y="715"/>
                    <a:pt x="886" y="687"/>
                  </a:cubicBezTo>
                  <a:cubicBezTo>
                    <a:pt x="906" y="656"/>
                    <a:pt x="924" y="629"/>
                    <a:pt x="947" y="602"/>
                  </a:cubicBezTo>
                  <a:cubicBezTo>
                    <a:pt x="950" y="599"/>
                    <a:pt x="955" y="598"/>
                    <a:pt x="960" y="593"/>
                  </a:cubicBezTo>
                  <a:cubicBezTo>
                    <a:pt x="968" y="590"/>
                    <a:pt x="976" y="587"/>
                    <a:pt x="983" y="586"/>
                  </a:cubicBezTo>
                  <a:lnTo>
                    <a:pt x="983" y="586"/>
                  </a:lnTo>
                  <a:cubicBezTo>
                    <a:pt x="976" y="587"/>
                    <a:pt x="970" y="587"/>
                    <a:pt x="963" y="590"/>
                  </a:cubicBezTo>
                  <a:cubicBezTo>
                    <a:pt x="968" y="586"/>
                    <a:pt x="972" y="585"/>
                    <a:pt x="976" y="580"/>
                  </a:cubicBezTo>
                  <a:lnTo>
                    <a:pt x="976" y="580"/>
                  </a:lnTo>
                  <a:cubicBezTo>
                    <a:pt x="970" y="585"/>
                    <a:pt x="965" y="587"/>
                    <a:pt x="960" y="590"/>
                  </a:cubicBezTo>
                  <a:cubicBezTo>
                    <a:pt x="959" y="590"/>
                    <a:pt x="958" y="590"/>
                    <a:pt x="957" y="590"/>
                  </a:cubicBezTo>
                  <a:lnTo>
                    <a:pt x="957" y="590"/>
                  </a:lnTo>
                  <a:cubicBezTo>
                    <a:pt x="959" y="589"/>
                    <a:pt x="961" y="587"/>
                    <a:pt x="962" y="585"/>
                  </a:cubicBezTo>
                  <a:lnTo>
                    <a:pt x="962" y="585"/>
                  </a:lnTo>
                  <a:cubicBezTo>
                    <a:pt x="960" y="586"/>
                    <a:pt x="956" y="587"/>
                    <a:pt x="955" y="592"/>
                  </a:cubicBezTo>
                  <a:cubicBezTo>
                    <a:pt x="953" y="592"/>
                    <a:pt x="950" y="593"/>
                    <a:pt x="949" y="593"/>
                  </a:cubicBezTo>
                  <a:lnTo>
                    <a:pt x="929" y="593"/>
                  </a:lnTo>
                  <a:cubicBezTo>
                    <a:pt x="927" y="593"/>
                    <a:pt x="927" y="593"/>
                    <a:pt x="926" y="592"/>
                  </a:cubicBezTo>
                  <a:cubicBezTo>
                    <a:pt x="933" y="564"/>
                    <a:pt x="939" y="539"/>
                    <a:pt x="940" y="511"/>
                  </a:cubicBezTo>
                  <a:close/>
                  <a:moveTo>
                    <a:pt x="416" y="959"/>
                  </a:moveTo>
                  <a:cubicBezTo>
                    <a:pt x="416" y="959"/>
                    <a:pt x="416" y="962"/>
                    <a:pt x="415" y="962"/>
                  </a:cubicBezTo>
                  <a:lnTo>
                    <a:pt x="416" y="959"/>
                  </a:lnTo>
                  <a:close/>
                  <a:moveTo>
                    <a:pt x="561" y="1050"/>
                  </a:moveTo>
                  <a:lnTo>
                    <a:pt x="561" y="1050"/>
                  </a:lnTo>
                  <a:cubicBezTo>
                    <a:pt x="557" y="1059"/>
                    <a:pt x="551" y="1070"/>
                    <a:pt x="545" y="1079"/>
                  </a:cubicBezTo>
                  <a:cubicBezTo>
                    <a:pt x="550" y="1067"/>
                    <a:pt x="554" y="1059"/>
                    <a:pt x="561" y="1050"/>
                  </a:cubicBezTo>
                  <a:close/>
                  <a:moveTo>
                    <a:pt x="328" y="1"/>
                  </a:moveTo>
                  <a:cubicBezTo>
                    <a:pt x="279" y="1"/>
                    <a:pt x="230" y="12"/>
                    <a:pt x="191" y="40"/>
                  </a:cubicBezTo>
                  <a:cubicBezTo>
                    <a:pt x="145" y="73"/>
                    <a:pt x="114" y="119"/>
                    <a:pt x="103" y="172"/>
                  </a:cubicBezTo>
                  <a:cubicBezTo>
                    <a:pt x="91" y="228"/>
                    <a:pt x="100" y="284"/>
                    <a:pt x="122" y="335"/>
                  </a:cubicBezTo>
                  <a:cubicBezTo>
                    <a:pt x="99" y="359"/>
                    <a:pt x="83" y="389"/>
                    <a:pt x="77" y="419"/>
                  </a:cubicBezTo>
                  <a:cubicBezTo>
                    <a:pt x="66" y="473"/>
                    <a:pt x="78" y="533"/>
                    <a:pt x="103" y="580"/>
                  </a:cubicBezTo>
                  <a:cubicBezTo>
                    <a:pt x="80" y="613"/>
                    <a:pt x="61" y="648"/>
                    <a:pt x="38" y="684"/>
                  </a:cubicBezTo>
                  <a:cubicBezTo>
                    <a:pt x="34" y="694"/>
                    <a:pt x="30" y="705"/>
                    <a:pt x="27" y="717"/>
                  </a:cubicBezTo>
                  <a:cubicBezTo>
                    <a:pt x="14" y="745"/>
                    <a:pt x="8" y="773"/>
                    <a:pt x="7" y="803"/>
                  </a:cubicBezTo>
                  <a:cubicBezTo>
                    <a:pt x="1" y="850"/>
                    <a:pt x="7" y="903"/>
                    <a:pt x="24" y="947"/>
                  </a:cubicBezTo>
                  <a:cubicBezTo>
                    <a:pt x="51" y="1015"/>
                    <a:pt x="107" y="1074"/>
                    <a:pt x="175" y="1103"/>
                  </a:cubicBezTo>
                  <a:cubicBezTo>
                    <a:pt x="178" y="1109"/>
                    <a:pt x="179" y="1115"/>
                    <a:pt x="180" y="1117"/>
                  </a:cubicBezTo>
                  <a:cubicBezTo>
                    <a:pt x="192" y="1138"/>
                    <a:pt x="203" y="1159"/>
                    <a:pt x="218" y="1179"/>
                  </a:cubicBezTo>
                  <a:cubicBezTo>
                    <a:pt x="229" y="1198"/>
                    <a:pt x="261" y="1225"/>
                    <a:pt x="282" y="1240"/>
                  </a:cubicBezTo>
                  <a:cubicBezTo>
                    <a:pt x="331" y="1270"/>
                    <a:pt x="380" y="1290"/>
                    <a:pt x="436" y="1296"/>
                  </a:cubicBezTo>
                  <a:cubicBezTo>
                    <a:pt x="446" y="1296"/>
                    <a:pt x="455" y="1297"/>
                    <a:pt x="465" y="1297"/>
                  </a:cubicBezTo>
                  <a:cubicBezTo>
                    <a:pt x="565" y="1297"/>
                    <a:pt x="670" y="1255"/>
                    <a:pt x="738" y="1181"/>
                  </a:cubicBezTo>
                  <a:cubicBezTo>
                    <a:pt x="768" y="1143"/>
                    <a:pt x="798" y="1090"/>
                    <a:pt x="807" y="1040"/>
                  </a:cubicBezTo>
                  <a:cubicBezTo>
                    <a:pt x="821" y="1030"/>
                    <a:pt x="837" y="1017"/>
                    <a:pt x="848" y="1003"/>
                  </a:cubicBezTo>
                  <a:cubicBezTo>
                    <a:pt x="851" y="1001"/>
                    <a:pt x="851" y="1000"/>
                    <a:pt x="853" y="997"/>
                  </a:cubicBezTo>
                  <a:cubicBezTo>
                    <a:pt x="868" y="995"/>
                    <a:pt x="883" y="995"/>
                    <a:pt x="899" y="992"/>
                  </a:cubicBezTo>
                  <a:cubicBezTo>
                    <a:pt x="939" y="985"/>
                    <a:pt x="983" y="971"/>
                    <a:pt x="1022" y="957"/>
                  </a:cubicBezTo>
                  <a:cubicBezTo>
                    <a:pt x="1055" y="944"/>
                    <a:pt x="1090" y="921"/>
                    <a:pt x="1115" y="896"/>
                  </a:cubicBezTo>
                  <a:cubicBezTo>
                    <a:pt x="1128" y="882"/>
                    <a:pt x="1141" y="872"/>
                    <a:pt x="1154" y="859"/>
                  </a:cubicBezTo>
                  <a:cubicBezTo>
                    <a:pt x="1169" y="837"/>
                    <a:pt x="1180" y="816"/>
                    <a:pt x="1193" y="793"/>
                  </a:cubicBezTo>
                  <a:cubicBezTo>
                    <a:pt x="1209" y="763"/>
                    <a:pt x="1213" y="698"/>
                    <a:pt x="1209" y="664"/>
                  </a:cubicBezTo>
                  <a:cubicBezTo>
                    <a:pt x="1209" y="656"/>
                    <a:pt x="1207" y="648"/>
                    <a:pt x="1206" y="638"/>
                  </a:cubicBezTo>
                  <a:cubicBezTo>
                    <a:pt x="1212" y="629"/>
                    <a:pt x="1216" y="619"/>
                    <a:pt x="1222" y="609"/>
                  </a:cubicBezTo>
                  <a:cubicBezTo>
                    <a:pt x="1235" y="583"/>
                    <a:pt x="1252" y="543"/>
                    <a:pt x="1255" y="514"/>
                  </a:cubicBezTo>
                  <a:cubicBezTo>
                    <a:pt x="1258" y="464"/>
                    <a:pt x="1262" y="414"/>
                    <a:pt x="1240" y="368"/>
                  </a:cubicBezTo>
                  <a:cubicBezTo>
                    <a:pt x="1216" y="315"/>
                    <a:pt x="1190" y="277"/>
                    <a:pt x="1147" y="241"/>
                  </a:cubicBezTo>
                  <a:cubicBezTo>
                    <a:pt x="1107" y="210"/>
                    <a:pt x="1061" y="197"/>
                    <a:pt x="1014" y="185"/>
                  </a:cubicBezTo>
                  <a:cubicBezTo>
                    <a:pt x="989" y="184"/>
                    <a:pt x="963" y="184"/>
                    <a:pt x="939" y="184"/>
                  </a:cubicBezTo>
                  <a:cubicBezTo>
                    <a:pt x="906" y="185"/>
                    <a:pt x="868" y="195"/>
                    <a:pt x="840" y="205"/>
                  </a:cubicBezTo>
                  <a:cubicBezTo>
                    <a:pt x="827" y="211"/>
                    <a:pt x="815" y="217"/>
                    <a:pt x="804" y="224"/>
                  </a:cubicBezTo>
                  <a:cubicBezTo>
                    <a:pt x="775" y="207"/>
                    <a:pt x="746" y="197"/>
                    <a:pt x="712" y="195"/>
                  </a:cubicBezTo>
                  <a:lnTo>
                    <a:pt x="703" y="195"/>
                  </a:lnTo>
                  <a:cubicBezTo>
                    <a:pt x="687" y="175"/>
                    <a:pt x="670" y="155"/>
                    <a:pt x="653" y="138"/>
                  </a:cubicBezTo>
                  <a:cubicBezTo>
                    <a:pt x="594" y="82"/>
                    <a:pt x="519" y="33"/>
                    <a:pt x="440" y="12"/>
                  </a:cubicBezTo>
                  <a:cubicBezTo>
                    <a:pt x="406" y="7"/>
                    <a:pt x="379" y="1"/>
                    <a:pt x="353" y="1"/>
                  </a:cubicBezTo>
                  <a:cubicBezTo>
                    <a:pt x="345" y="1"/>
                    <a:pt x="336" y="1"/>
                    <a:pt x="328" y="1"/>
                  </a:cubicBezTo>
                  <a:close/>
                </a:path>
              </a:pathLst>
            </a:custGeom>
            <a:solidFill>
              <a:srgbClr val="FFE5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64" name="Google Shape;4564;p16"/>
            <p:cNvSpPr/>
            <p:nvPr/>
          </p:nvSpPr>
          <p:spPr>
            <a:xfrm>
              <a:off x="5066625" y="-1731525"/>
              <a:ext cx="20375" cy="29725"/>
            </a:xfrm>
            <a:custGeom>
              <a:avLst/>
              <a:gdLst/>
              <a:ahLst/>
              <a:cxnLst/>
              <a:rect l="l" t="t" r="r" b="b"/>
              <a:pathLst>
                <a:path w="815" h="1189" extrusionOk="0">
                  <a:moveTo>
                    <a:pt x="253" y="1"/>
                  </a:moveTo>
                  <a:cubicBezTo>
                    <a:pt x="246" y="1"/>
                    <a:pt x="238" y="2"/>
                    <a:pt x="230" y="3"/>
                  </a:cubicBezTo>
                  <a:cubicBezTo>
                    <a:pt x="152" y="11"/>
                    <a:pt x="93" y="62"/>
                    <a:pt x="59" y="128"/>
                  </a:cubicBezTo>
                  <a:cubicBezTo>
                    <a:pt x="17" y="211"/>
                    <a:pt x="0" y="297"/>
                    <a:pt x="16" y="391"/>
                  </a:cubicBezTo>
                  <a:cubicBezTo>
                    <a:pt x="23" y="437"/>
                    <a:pt x="40" y="480"/>
                    <a:pt x="66" y="520"/>
                  </a:cubicBezTo>
                  <a:cubicBezTo>
                    <a:pt x="80" y="541"/>
                    <a:pt x="95" y="562"/>
                    <a:pt x="111" y="580"/>
                  </a:cubicBezTo>
                  <a:cubicBezTo>
                    <a:pt x="112" y="586"/>
                    <a:pt x="115" y="592"/>
                    <a:pt x="116" y="599"/>
                  </a:cubicBezTo>
                  <a:cubicBezTo>
                    <a:pt x="118" y="605"/>
                    <a:pt x="118" y="610"/>
                    <a:pt x="119" y="616"/>
                  </a:cubicBezTo>
                  <a:cubicBezTo>
                    <a:pt x="131" y="666"/>
                    <a:pt x="138" y="715"/>
                    <a:pt x="141" y="765"/>
                  </a:cubicBezTo>
                  <a:cubicBezTo>
                    <a:pt x="139" y="781"/>
                    <a:pt x="138" y="800"/>
                    <a:pt x="132" y="816"/>
                  </a:cubicBezTo>
                  <a:cubicBezTo>
                    <a:pt x="111" y="949"/>
                    <a:pt x="188" y="1083"/>
                    <a:pt x="310" y="1137"/>
                  </a:cubicBezTo>
                  <a:cubicBezTo>
                    <a:pt x="317" y="1140"/>
                    <a:pt x="325" y="1143"/>
                    <a:pt x="332" y="1146"/>
                  </a:cubicBezTo>
                  <a:cubicBezTo>
                    <a:pt x="378" y="1174"/>
                    <a:pt x="430" y="1188"/>
                    <a:pt x="484" y="1188"/>
                  </a:cubicBezTo>
                  <a:cubicBezTo>
                    <a:pt x="495" y="1188"/>
                    <a:pt x="507" y="1188"/>
                    <a:pt x="519" y="1186"/>
                  </a:cubicBezTo>
                  <a:cubicBezTo>
                    <a:pt x="600" y="1176"/>
                    <a:pt x="662" y="1136"/>
                    <a:pt x="718" y="1074"/>
                  </a:cubicBezTo>
                  <a:cubicBezTo>
                    <a:pt x="807" y="978"/>
                    <a:pt x="814" y="809"/>
                    <a:pt x="761" y="694"/>
                  </a:cubicBezTo>
                  <a:cubicBezTo>
                    <a:pt x="743" y="652"/>
                    <a:pt x="718" y="616"/>
                    <a:pt x="685" y="586"/>
                  </a:cubicBezTo>
                  <a:cubicBezTo>
                    <a:pt x="684" y="583"/>
                    <a:pt x="684" y="579"/>
                    <a:pt x="682" y="576"/>
                  </a:cubicBezTo>
                  <a:cubicBezTo>
                    <a:pt x="655" y="480"/>
                    <a:pt x="606" y="393"/>
                    <a:pt x="557" y="310"/>
                  </a:cubicBezTo>
                  <a:cubicBezTo>
                    <a:pt x="514" y="233"/>
                    <a:pt x="474" y="159"/>
                    <a:pt x="421" y="89"/>
                  </a:cubicBezTo>
                  <a:cubicBezTo>
                    <a:pt x="395" y="52"/>
                    <a:pt x="353" y="24"/>
                    <a:pt x="309" y="11"/>
                  </a:cubicBezTo>
                  <a:cubicBezTo>
                    <a:pt x="291" y="4"/>
                    <a:pt x="272" y="1"/>
                    <a:pt x="253" y="1"/>
                  </a:cubicBezTo>
                  <a:close/>
                </a:path>
              </a:pathLst>
            </a:custGeom>
            <a:solidFill>
              <a:srgbClr val="FFE5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65" name="Google Shape;4565;p16"/>
            <p:cNvSpPr/>
            <p:nvPr/>
          </p:nvSpPr>
          <p:spPr>
            <a:xfrm>
              <a:off x="5081050" y="-1787225"/>
              <a:ext cx="30500" cy="32900"/>
            </a:xfrm>
            <a:custGeom>
              <a:avLst/>
              <a:gdLst/>
              <a:ahLst/>
              <a:cxnLst/>
              <a:rect l="l" t="t" r="r" b="b"/>
              <a:pathLst>
                <a:path w="1220" h="1316" extrusionOk="0">
                  <a:moveTo>
                    <a:pt x="482" y="549"/>
                  </a:moveTo>
                  <a:cubicBezTo>
                    <a:pt x="487" y="560"/>
                    <a:pt x="495" y="575"/>
                    <a:pt x="503" y="586"/>
                  </a:cubicBezTo>
                  <a:cubicBezTo>
                    <a:pt x="503" y="588"/>
                    <a:pt x="505" y="588"/>
                    <a:pt x="505" y="588"/>
                  </a:cubicBezTo>
                  <a:cubicBezTo>
                    <a:pt x="512" y="599"/>
                    <a:pt x="523" y="608"/>
                    <a:pt x="532" y="616"/>
                  </a:cubicBezTo>
                  <a:cubicBezTo>
                    <a:pt x="526" y="616"/>
                    <a:pt x="522" y="618"/>
                    <a:pt x="516" y="619"/>
                  </a:cubicBezTo>
                  <a:cubicBezTo>
                    <a:pt x="496" y="596"/>
                    <a:pt x="474" y="576"/>
                    <a:pt x="450" y="563"/>
                  </a:cubicBezTo>
                  <a:cubicBezTo>
                    <a:pt x="447" y="560"/>
                    <a:pt x="446" y="560"/>
                    <a:pt x="446" y="559"/>
                  </a:cubicBezTo>
                  <a:cubicBezTo>
                    <a:pt x="454" y="558"/>
                    <a:pt x="467" y="553"/>
                    <a:pt x="479" y="550"/>
                  </a:cubicBezTo>
                  <a:cubicBezTo>
                    <a:pt x="480" y="550"/>
                    <a:pt x="480" y="549"/>
                    <a:pt x="482" y="549"/>
                  </a:cubicBezTo>
                  <a:close/>
                  <a:moveTo>
                    <a:pt x="440" y="1"/>
                  </a:moveTo>
                  <a:cubicBezTo>
                    <a:pt x="372" y="1"/>
                    <a:pt x="298" y="53"/>
                    <a:pt x="293" y="128"/>
                  </a:cubicBezTo>
                  <a:cubicBezTo>
                    <a:pt x="292" y="161"/>
                    <a:pt x="286" y="190"/>
                    <a:pt x="282" y="220"/>
                  </a:cubicBezTo>
                  <a:lnTo>
                    <a:pt x="249" y="220"/>
                  </a:lnTo>
                  <a:cubicBezTo>
                    <a:pt x="213" y="221"/>
                    <a:pt x="177" y="243"/>
                    <a:pt x="150" y="263"/>
                  </a:cubicBezTo>
                  <a:cubicBezTo>
                    <a:pt x="123" y="280"/>
                    <a:pt x="102" y="315"/>
                    <a:pt x="91" y="345"/>
                  </a:cubicBezTo>
                  <a:cubicBezTo>
                    <a:pt x="65" y="423"/>
                    <a:pt x="85" y="500"/>
                    <a:pt x="123" y="568"/>
                  </a:cubicBezTo>
                  <a:cubicBezTo>
                    <a:pt x="127" y="575"/>
                    <a:pt x="131" y="585"/>
                    <a:pt x="135" y="592"/>
                  </a:cubicBezTo>
                  <a:cubicBezTo>
                    <a:pt x="128" y="599"/>
                    <a:pt x="120" y="606"/>
                    <a:pt x="114" y="615"/>
                  </a:cubicBezTo>
                  <a:cubicBezTo>
                    <a:pt x="107" y="621"/>
                    <a:pt x="98" y="624"/>
                    <a:pt x="91" y="629"/>
                  </a:cubicBezTo>
                  <a:cubicBezTo>
                    <a:pt x="84" y="632"/>
                    <a:pt x="77" y="637"/>
                    <a:pt x="71" y="639"/>
                  </a:cubicBezTo>
                  <a:cubicBezTo>
                    <a:pt x="36" y="658"/>
                    <a:pt x="10" y="682"/>
                    <a:pt x="6" y="723"/>
                  </a:cubicBezTo>
                  <a:cubicBezTo>
                    <a:pt x="0" y="760"/>
                    <a:pt x="16" y="796"/>
                    <a:pt x="45" y="822"/>
                  </a:cubicBezTo>
                  <a:cubicBezTo>
                    <a:pt x="49" y="823"/>
                    <a:pt x="51" y="826"/>
                    <a:pt x="54" y="829"/>
                  </a:cubicBezTo>
                  <a:cubicBezTo>
                    <a:pt x="64" y="918"/>
                    <a:pt x="82" y="1004"/>
                    <a:pt x="101" y="1092"/>
                  </a:cubicBezTo>
                  <a:cubicBezTo>
                    <a:pt x="107" y="1138"/>
                    <a:pt x="123" y="1178"/>
                    <a:pt x="151" y="1214"/>
                  </a:cubicBezTo>
                  <a:cubicBezTo>
                    <a:pt x="186" y="1263"/>
                    <a:pt x="253" y="1312"/>
                    <a:pt x="315" y="1313"/>
                  </a:cubicBezTo>
                  <a:cubicBezTo>
                    <a:pt x="351" y="1314"/>
                    <a:pt x="386" y="1316"/>
                    <a:pt x="421" y="1316"/>
                  </a:cubicBezTo>
                  <a:cubicBezTo>
                    <a:pt x="437" y="1316"/>
                    <a:pt x="453" y="1315"/>
                    <a:pt x="469" y="1314"/>
                  </a:cubicBezTo>
                  <a:cubicBezTo>
                    <a:pt x="505" y="1313"/>
                    <a:pt x="558" y="1307"/>
                    <a:pt x="588" y="1291"/>
                  </a:cubicBezTo>
                  <a:cubicBezTo>
                    <a:pt x="622" y="1276"/>
                    <a:pt x="654" y="1261"/>
                    <a:pt x="681" y="1234"/>
                  </a:cubicBezTo>
                  <a:cubicBezTo>
                    <a:pt x="698" y="1221"/>
                    <a:pt x="713" y="1205"/>
                    <a:pt x="726" y="1190"/>
                  </a:cubicBezTo>
                  <a:cubicBezTo>
                    <a:pt x="734" y="1188"/>
                    <a:pt x="742" y="1184"/>
                    <a:pt x="752" y="1182"/>
                  </a:cubicBezTo>
                  <a:cubicBezTo>
                    <a:pt x="796" y="1168"/>
                    <a:pt x="835" y="1128"/>
                    <a:pt x="861" y="1088"/>
                  </a:cubicBezTo>
                  <a:lnTo>
                    <a:pt x="892" y="1082"/>
                  </a:lnTo>
                  <a:cubicBezTo>
                    <a:pt x="950" y="1070"/>
                    <a:pt x="1012" y="1052"/>
                    <a:pt x="1056" y="1016"/>
                  </a:cubicBezTo>
                  <a:cubicBezTo>
                    <a:pt x="1083" y="994"/>
                    <a:pt x="1108" y="973"/>
                    <a:pt x="1127" y="944"/>
                  </a:cubicBezTo>
                  <a:cubicBezTo>
                    <a:pt x="1161" y="897"/>
                    <a:pt x="1190" y="822"/>
                    <a:pt x="1177" y="764"/>
                  </a:cubicBezTo>
                  <a:cubicBezTo>
                    <a:pt x="1177" y="757"/>
                    <a:pt x="1172" y="750"/>
                    <a:pt x="1172" y="743"/>
                  </a:cubicBezTo>
                  <a:cubicBezTo>
                    <a:pt x="1171" y="728"/>
                    <a:pt x="1168" y="714"/>
                    <a:pt x="1162" y="700"/>
                  </a:cubicBezTo>
                  <a:cubicBezTo>
                    <a:pt x="1220" y="631"/>
                    <a:pt x="1214" y="522"/>
                    <a:pt x="1162" y="453"/>
                  </a:cubicBezTo>
                  <a:cubicBezTo>
                    <a:pt x="1123" y="403"/>
                    <a:pt x="1059" y="371"/>
                    <a:pt x="996" y="371"/>
                  </a:cubicBezTo>
                  <a:cubicBezTo>
                    <a:pt x="980" y="371"/>
                    <a:pt x="965" y="373"/>
                    <a:pt x="950" y="377"/>
                  </a:cubicBezTo>
                  <a:cubicBezTo>
                    <a:pt x="938" y="355"/>
                    <a:pt x="924" y="336"/>
                    <a:pt x="904" y="321"/>
                  </a:cubicBezTo>
                  <a:cubicBezTo>
                    <a:pt x="885" y="300"/>
                    <a:pt x="868" y="286"/>
                    <a:pt x="842" y="277"/>
                  </a:cubicBezTo>
                  <a:cubicBezTo>
                    <a:pt x="816" y="265"/>
                    <a:pt x="780" y="256"/>
                    <a:pt x="747" y="256"/>
                  </a:cubicBezTo>
                  <a:cubicBezTo>
                    <a:pt x="740" y="242"/>
                    <a:pt x="733" y="226"/>
                    <a:pt x="724" y="211"/>
                  </a:cubicBezTo>
                  <a:cubicBezTo>
                    <a:pt x="701" y="173"/>
                    <a:pt x="677" y="140"/>
                    <a:pt x="645" y="108"/>
                  </a:cubicBezTo>
                  <a:cubicBezTo>
                    <a:pt x="601" y="68"/>
                    <a:pt x="553" y="39"/>
                    <a:pt x="497" y="13"/>
                  </a:cubicBezTo>
                  <a:cubicBezTo>
                    <a:pt x="490" y="10"/>
                    <a:pt x="483" y="7"/>
                    <a:pt x="476" y="6"/>
                  </a:cubicBezTo>
                  <a:cubicBezTo>
                    <a:pt x="464" y="3"/>
                    <a:pt x="452" y="1"/>
                    <a:pt x="440" y="1"/>
                  </a:cubicBezTo>
                  <a:close/>
                </a:path>
              </a:pathLst>
            </a:custGeom>
            <a:solidFill>
              <a:srgbClr val="FFE5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66" name="Google Shape;4566;p16"/>
            <p:cNvSpPr/>
            <p:nvPr/>
          </p:nvSpPr>
          <p:spPr>
            <a:xfrm>
              <a:off x="5090850" y="-1784925"/>
              <a:ext cx="15400" cy="19100"/>
            </a:xfrm>
            <a:custGeom>
              <a:avLst/>
              <a:gdLst/>
              <a:ahLst/>
              <a:cxnLst/>
              <a:rect l="l" t="t" r="r" b="b"/>
              <a:pathLst>
                <a:path w="616" h="764" extrusionOk="0">
                  <a:moveTo>
                    <a:pt x="356" y="0"/>
                  </a:moveTo>
                  <a:cubicBezTo>
                    <a:pt x="330" y="0"/>
                    <a:pt x="303" y="5"/>
                    <a:pt x="281" y="15"/>
                  </a:cubicBezTo>
                  <a:cubicBezTo>
                    <a:pt x="226" y="36"/>
                    <a:pt x="174" y="88"/>
                    <a:pt x="160" y="148"/>
                  </a:cubicBezTo>
                  <a:cubicBezTo>
                    <a:pt x="148" y="155"/>
                    <a:pt x="138" y="164"/>
                    <a:pt x="130" y="174"/>
                  </a:cubicBezTo>
                  <a:cubicBezTo>
                    <a:pt x="101" y="207"/>
                    <a:pt x="69" y="240"/>
                    <a:pt x="52" y="280"/>
                  </a:cubicBezTo>
                  <a:cubicBezTo>
                    <a:pt x="34" y="319"/>
                    <a:pt x="24" y="355"/>
                    <a:pt x="11" y="397"/>
                  </a:cubicBezTo>
                  <a:cubicBezTo>
                    <a:pt x="1" y="435"/>
                    <a:pt x="5" y="481"/>
                    <a:pt x="8" y="522"/>
                  </a:cubicBezTo>
                  <a:cubicBezTo>
                    <a:pt x="11" y="580"/>
                    <a:pt x="38" y="639"/>
                    <a:pt x="65" y="690"/>
                  </a:cubicBezTo>
                  <a:cubicBezTo>
                    <a:pt x="87" y="733"/>
                    <a:pt x="127" y="764"/>
                    <a:pt x="173" y="764"/>
                  </a:cubicBezTo>
                  <a:cubicBezTo>
                    <a:pt x="187" y="764"/>
                    <a:pt x="202" y="761"/>
                    <a:pt x="217" y="754"/>
                  </a:cubicBezTo>
                  <a:cubicBezTo>
                    <a:pt x="273" y="731"/>
                    <a:pt x="312" y="659"/>
                    <a:pt x="282" y="602"/>
                  </a:cubicBezTo>
                  <a:cubicBezTo>
                    <a:pt x="275" y="590"/>
                    <a:pt x="269" y="579"/>
                    <a:pt x="263" y="566"/>
                  </a:cubicBezTo>
                  <a:lnTo>
                    <a:pt x="263" y="566"/>
                  </a:lnTo>
                  <a:cubicBezTo>
                    <a:pt x="284" y="573"/>
                    <a:pt x="305" y="575"/>
                    <a:pt x="326" y="575"/>
                  </a:cubicBezTo>
                  <a:cubicBezTo>
                    <a:pt x="331" y="575"/>
                    <a:pt x="337" y="575"/>
                    <a:pt x="342" y="575"/>
                  </a:cubicBezTo>
                  <a:cubicBezTo>
                    <a:pt x="348" y="575"/>
                    <a:pt x="354" y="573"/>
                    <a:pt x="357" y="572"/>
                  </a:cubicBezTo>
                  <a:cubicBezTo>
                    <a:pt x="364" y="573"/>
                    <a:pt x="371" y="575"/>
                    <a:pt x="381" y="576"/>
                  </a:cubicBezTo>
                  <a:cubicBezTo>
                    <a:pt x="392" y="578"/>
                    <a:pt x="404" y="579"/>
                    <a:pt x="415" y="579"/>
                  </a:cubicBezTo>
                  <a:cubicBezTo>
                    <a:pt x="457" y="579"/>
                    <a:pt x="499" y="565"/>
                    <a:pt x="533" y="539"/>
                  </a:cubicBezTo>
                  <a:cubicBezTo>
                    <a:pt x="571" y="510"/>
                    <a:pt x="611" y="457"/>
                    <a:pt x="611" y="408"/>
                  </a:cubicBezTo>
                  <a:cubicBezTo>
                    <a:pt x="612" y="352"/>
                    <a:pt x="615" y="296"/>
                    <a:pt x="604" y="241"/>
                  </a:cubicBezTo>
                  <a:cubicBezTo>
                    <a:pt x="599" y="210"/>
                    <a:pt x="591" y="181"/>
                    <a:pt x="572" y="157"/>
                  </a:cubicBezTo>
                  <a:cubicBezTo>
                    <a:pt x="564" y="142"/>
                    <a:pt x="556" y="124"/>
                    <a:pt x="546" y="109"/>
                  </a:cubicBezTo>
                  <a:cubicBezTo>
                    <a:pt x="526" y="86"/>
                    <a:pt x="503" y="65"/>
                    <a:pt x="479" y="45"/>
                  </a:cubicBezTo>
                  <a:cubicBezTo>
                    <a:pt x="462" y="27"/>
                    <a:pt x="439" y="16"/>
                    <a:pt x="413" y="9"/>
                  </a:cubicBezTo>
                  <a:cubicBezTo>
                    <a:pt x="395" y="3"/>
                    <a:pt x="375" y="0"/>
                    <a:pt x="356" y="0"/>
                  </a:cubicBezTo>
                  <a:close/>
                </a:path>
              </a:pathLst>
            </a:custGeom>
            <a:solidFill>
              <a:srgbClr val="FFE5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67" name="Google Shape;4567;p16"/>
            <p:cNvSpPr/>
            <p:nvPr/>
          </p:nvSpPr>
          <p:spPr>
            <a:xfrm>
              <a:off x="5216375" y="-1816100"/>
              <a:ext cx="36275" cy="37100"/>
            </a:xfrm>
            <a:custGeom>
              <a:avLst/>
              <a:gdLst/>
              <a:ahLst/>
              <a:cxnLst/>
              <a:rect l="l" t="t" r="r" b="b"/>
              <a:pathLst>
                <a:path w="1451" h="1484" extrusionOk="0">
                  <a:moveTo>
                    <a:pt x="660" y="285"/>
                  </a:moveTo>
                  <a:cubicBezTo>
                    <a:pt x="662" y="286"/>
                    <a:pt x="665" y="289"/>
                    <a:pt x="667" y="291"/>
                  </a:cubicBezTo>
                  <a:lnTo>
                    <a:pt x="667" y="291"/>
                  </a:lnTo>
                  <a:cubicBezTo>
                    <a:pt x="665" y="289"/>
                    <a:pt x="662" y="288"/>
                    <a:pt x="660" y="285"/>
                  </a:cubicBezTo>
                  <a:close/>
                  <a:moveTo>
                    <a:pt x="692" y="821"/>
                  </a:moveTo>
                  <a:cubicBezTo>
                    <a:pt x="710" y="825"/>
                    <a:pt x="728" y="827"/>
                    <a:pt x="746" y="827"/>
                  </a:cubicBezTo>
                  <a:cubicBezTo>
                    <a:pt x="761" y="827"/>
                    <a:pt x="776" y="826"/>
                    <a:pt x="792" y="823"/>
                  </a:cubicBezTo>
                  <a:cubicBezTo>
                    <a:pt x="794" y="823"/>
                    <a:pt x="798" y="823"/>
                    <a:pt x="799" y="822"/>
                  </a:cubicBezTo>
                  <a:cubicBezTo>
                    <a:pt x="801" y="823"/>
                    <a:pt x="804" y="823"/>
                    <a:pt x="807" y="823"/>
                  </a:cubicBezTo>
                  <a:cubicBezTo>
                    <a:pt x="807" y="836"/>
                    <a:pt x="807" y="851"/>
                    <a:pt x="808" y="864"/>
                  </a:cubicBezTo>
                  <a:cubicBezTo>
                    <a:pt x="799" y="863"/>
                    <a:pt x="789" y="862"/>
                    <a:pt x="779" y="862"/>
                  </a:cubicBezTo>
                  <a:cubicBezTo>
                    <a:pt x="764" y="862"/>
                    <a:pt x="748" y="864"/>
                    <a:pt x="733" y="868"/>
                  </a:cubicBezTo>
                  <a:cubicBezTo>
                    <a:pt x="703" y="878"/>
                    <a:pt x="670" y="892"/>
                    <a:pt x="641" y="908"/>
                  </a:cubicBezTo>
                  <a:cubicBezTo>
                    <a:pt x="636" y="904"/>
                    <a:pt x="631" y="900"/>
                    <a:pt x="624" y="895"/>
                  </a:cubicBezTo>
                  <a:cubicBezTo>
                    <a:pt x="633" y="888"/>
                    <a:pt x="640" y="881"/>
                    <a:pt x="649" y="874"/>
                  </a:cubicBezTo>
                  <a:cubicBezTo>
                    <a:pt x="667" y="858"/>
                    <a:pt x="682" y="839"/>
                    <a:pt x="692" y="821"/>
                  </a:cubicBezTo>
                  <a:close/>
                  <a:moveTo>
                    <a:pt x="730" y="1"/>
                  </a:moveTo>
                  <a:cubicBezTo>
                    <a:pt x="688" y="1"/>
                    <a:pt x="645" y="12"/>
                    <a:pt x="604" y="35"/>
                  </a:cubicBezTo>
                  <a:cubicBezTo>
                    <a:pt x="552" y="64"/>
                    <a:pt x="514" y="111"/>
                    <a:pt x="488" y="163"/>
                  </a:cubicBezTo>
                  <a:lnTo>
                    <a:pt x="471" y="147"/>
                  </a:lnTo>
                  <a:cubicBezTo>
                    <a:pt x="447" y="120"/>
                    <a:pt x="409" y="106"/>
                    <a:pt x="371" y="106"/>
                  </a:cubicBezTo>
                  <a:cubicBezTo>
                    <a:pt x="348" y="106"/>
                    <a:pt x="324" y="111"/>
                    <a:pt x="304" y="123"/>
                  </a:cubicBezTo>
                  <a:cubicBezTo>
                    <a:pt x="245" y="157"/>
                    <a:pt x="229" y="216"/>
                    <a:pt x="238" y="279"/>
                  </a:cubicBezTo>
                  <a:cubicBezTo>
                    <a:pt x="238" y="283"/>
                    <a:pt x="238" y="285"/>
                    <a:pt x="239" y="288"/>
                  </a:cubicBezTo>
                  <a:cubicBezTo>
                    <a:pt x="244" y="352"/>
                    <a:pt x="239" y="417"/>
                    <a:pt x="234" y="482"/>
                  </a:cubicBezTo>
                  <a:lnTo>
                    <a:pt x="234" y="502"/>
                  </a:lnTo>
                  <a:cubicBezTo>
                    <a:pt x="229" y="501"/>
                    <a:pt x="224" y="501"/>
                    <a:pt x="220" y="501"/>
                  </a:cubicBezTo>
                  <a:cubicBezTo>
                    <a:pt x="198" y="501"/>
                    <a:pt x="176" y="504"/>
                    <a:pt x="155" y="507"/>
                  </a:cubicBezTo>
                  <a:cubicBezTo>
                    <a:pt x="124" y="510"/>
                    <a:pt x="94" y="538"/>
                    <a:pt x="71" y="556"/>
                  </a:cubicBezTo>
                  <a:cubicBezTo>
                    <a:pt x="38" y="582"/>
                    <a:pt x="24" y="632"/>
                    <a:pt x="18" y="674"/>
                  </a:cubicBezTo>
                  <a:cubicBezTo>
                    <a:pt x="11" y="724"/>
                    <a:pt x="22" y="773"/>
                    <a:pt x="38" y="822"/>
                  </a:cubicBezTo>
                  <a:cubicBezTo>
                    <a:pt x="38" y="823"/>
                    <a:pt x="37" y="826"/>
                    <a:pt x="37" y="829"/>
                  </a:cubicBezTo>
                  <a:cubicBezTo>
                    <a:pt x="22" y="882"/>
                    <a:pt x="15" y="934"/>
                    <a:pt x="15" y="990"/>
                  </a:cubicBezTo>
                  <a:cubicBezTo>
                    <a:pt x="14" y="1010"/>
                    <a:pt x="17" y="1030"/>
                    <a:pt x="22" y="1052"/>
                  </a:cubicBezTo>
                  <a:cubicBezTo>
                    <a:pt x="11" y="1092"/>
                    <a:pt x="7" y="1134"/>
                    <a:pt x="2" y="1178"/>
                  </a:cubicBezTo>
                  <a:cubicBezTo>
                    <a:pt x="1" y="1229"/>
                    <a:pt x="18" y="1282"/>
                    <a:pt x="38" y="1325"/>
                  </a:cubicBezTo>
                  <a:cubicBezTo>
                    <a:pt x="60" y="1371"/>
                    <a:pt x="101" y="1415"/>
                    <a:pt x="146" y="1443"/>
                  </a:cubicBezTo>
                  <a:cubicBezTo>
                    <a:pt x="195" y="1472"/>
                    <a:pt x="244" y="1484"/>
                    <a:pt x="293" y="1484"/>
                  </a:cubicBezTo>
                  <a:cubicBezTo>
                    <a:pt x="364" y="1484"/>
                    <a:pt x="434" y="1457"/>
                    <a:pt x="498" y="1418"/>
                  </a:cubicBezTo>
                  <a:cubicBezTo>
                    <a:pt x="538" y="1441"/>
                    <a:pt x="583" y="1455"/>
                    <a:pt x="631" y="1455"/>
                  </a:cubicBezTo>
                  <a:cubicBezTo>
                    <a:pt x="697" y="1455"/>
                    <a:pt x="756" y="1428"/>
                    <a:pt x="807" y="1385"/>
                  </a:cubicBezTo>
                  <a:cubicBezTo>
                    <a:pt x="825" y="1369"/>
                    <a:pt x="840" y="1351"/>
                    <a:pt x="855" y="1335"/>
                  </a:cubicBezTo>
                  <a:cubicBezTo>
                    <a:pt x="860" y="1335"/>
                    <a:pt x="865" y="1335"/>
                    <a:pt x="870" y="1335"/>
                  </a:cubicBezTo>
                  <a:cubicBezTo>
                    <a:pt x="1079" y="1335"/>
                    <a:pt x="1296" y="1243"/>
                    <a:pt x="1408" y="1062"/>
                  </a:cubicBezTo>
                  <a:cubicBezTo>
                    <a:pt x="1436" y="1019"/>
                    <a:pt x="1450" y="956"/>
                    <a:pt x="1447" y="905"/>
                  </a:cubicBezTo>
                  <a:cubicBezTo>
                    <a:pt x="1450" y="882"/>
                    <a:pt x="1444" y="859"/>
                    <a:pt x="1436" y="838"/>
                  </a:cubicBezTo>
                  <a:cubicBezTo>
                    <a:pt x="1418" y="795"/>
                    <a:pt x="1401" y="769"/>
                    <a:pt x="1374" y="733"/>
                  </a:cubicBezTo>
                  <a:cubicBezTo>
                    <a:pt x="1354" y="717"/>
                    <a:pt x="1335" y="704"/>
                    <a:pt x="1316" y="688"/>
                  </a:cubicBezTo>
                  <a:cubicBezTo>
                    <a:pt x="1306" y="680"/>
                    <a:pt x="1294" y="674"/>
                    <a:pt x="1281" y="668"/>
                  </a:cubicBezTo>
                  <a:cubicBezTo>
                    <a:pt x="1278" y="611"/>
                    <a:pt x="1256" y="558"/>
                    <a:pt x="1210" y="513"/>
                  </a:cubicBezTo>
                  <a:cubicBezTo>
                    <a:pt x="1160" y="463"/>
                    <a:pt x="1091" y="446"/>
                    <a:pt x="1021" y="444"/>
                  </a:cubicBezTo>
                  <a:cubicBezTo>
                    <a:pt x="1038" y="309"/>
                    <a:pt x="1008" y="173"/>
                    <a:pt x="907" y="72"/>
                  </a:cubicBezTo>
                  <a:cubicBezTo>
                    <a:pt x="876" y="42"/>
                    <a:pt x="840" y="21"/>
                    <a:pt x="799" y="11"/>
                  </a:cubicBezTo>
                  <a:cubicBezTo>
                    <a:pt x="777" y="4"/>
                    <a:pt x="753" y="1"/>
                    <a:pt x="730" y="1"/>
                  </a:cubicBezTo>
                  <a:close/>
                </a:path>
              </a:pathLst>
            </a:custGeom>
            <a:solidFill>
              <a:srgbClr val="FFE5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68" name="Google Shape;4568;p16"/>
            <p:cNvSpPr/>
            <p:nvPr/>
          </p:nvSpPr>
          <p:spPr>
            <a:xfrm>
              <a:off x="5226375" y="-1798375"/>
              <a:ext cx="21800" cy="27425"/>
            </a:xfrm>
            <a:custGeom>
              <a:avLst/>
              <a:gdLst/>
              <a:ahLst/>
              <a:cxnLst/>
              <a:rect l="l" t="t" r="r" b="b"/>
              <a:pathLst>
                <a:path w="872" h="1097" extrusionOk="0">
                  <a:moveTo>
                    <a:pt x="744" y="501"/>
                  </a:moveTo>
                  <a:lnTo>
                    <a:pt x="744" y="501"/>
                  </a:lnTo>
                  <a:cubicBezTo>
                    <a:pt x="744" y="503"/>
                    <a:pt x="743" y="505"/>
                    <a:pt x="741" y="507"/>
                  </a:cubicBezTo>
                  <a:lnTo>
                    <a:pt x="741" y="507"/>
                  </a:lnTo>
                  <a:cubicBezTo>
                    <a:pt x="742" y="505"/>
                    <a:pt x="743" y="503"/>
                    <a:pt x="744" y="501"/>
                  </a:cubicBezTo>
                  <a:close/>
                  <a:moveTo>
                    <a:pt x="557" y="0"/>
                  </a:moveTo>
                  <a:cubicBezTo>
                    <a:pt x="516" y="0"/>
                    <a:pt x="475" y="9"/>
                    <a:pt x="437" y="25"/>
                  </a:cubicBezTo>
                  <a:cubicBezTo>
                    <a:pt x="427" y="27"/>
                    <a:pt x="415" y="33"/>
                    <a:pt x="405" y="37"/>
                  </a:cubicBezTo>
                  <a:cubicBezTo>
                    <a:pt x="398" y="41"/>
                    <a:pt x="389" y="47"/>
                    <a:pt x="382" y="50"/>
                  </a:cubicBezTo>
                  <a:cubicBezTo>
                    <a:pt x="371" y="37"/>
                    <a:pt x="356" y="28"/>
                    <a:pt x="341" y="24"/>
                  </a:cubicBezTo>
                  <a:cubicBezTo>
                    <a:pt x="333" y="22"/>
                    <a:pt x="326" y="21"/>
                    <a:pt x="319" y="21"/>
                  </a:cubicBezTo>
                  <a:cubicBezTo>
                    <a:pt x="280" y="21"/>
                    <a:pt x="245" y="47"/>
                    <a:pt x="233" y="86"/>
                  </a:cubicBezTo>
                  <a:cubicBezTo>
                    <a:pt x="226" y="106"/>
                    <a:pt x="218" y="125"/>
                    <a:pt x="218" y="145"/>
                  </a:cubicBezTo>
                  <a:lnTo>
                    <a:pt x="218" y="165"/>
                  </a:lnTo>
                  <a:cubicBezTo>
                    <a:pt x="141" y="234"/>
                    <a:pt x="78" y="314"/>
                    <a:pt x="39" y="415"/>
                  </a:cubicBezTo>
                  <a:cubicBezTo>
                    <a:pt x="0" y="514"/>
                    <a:pt x="0" y="616"/>
                    <a:pt x="30" y="716"/>
                  </a:cubicBezTo>
                  <a:cubicBezTo>
                    <a:pt x="66" y="838"/>
                    <a:pt x="155" y="939"/>
                    <a:pt x="247" y="1024"/>
                  </a:cubicBezTo>
                  <a:cubicBezTo>
                    <a:pt x="297" y="1068"/>
                    <a:pt x="356" y="1096"/>
                    <a:pt x="421" y="1096"/>
                  </a:cubicBezTo>
                  <a:cubicBezTo>
                    <a:pt x="440" y="1096"/>
                    <a:pt x="460" y="1094"/>
                    <a:pt x="480" y="1088"/>
                  </a:cubicBezTo>
                  <a:cubicBezTo>
                    <a:pt x="566" y="1064"/>
                    <a:pt x="623" y="1001"/>
                    <a:pt x="651" y="920"/>
                  </a:cubicBezTo>
                  <a:cubicBezTo>
                    <a:pt x="674" y="846"/>
                    <a:pt x="694" y="769"/>
                    <a:pt x="710" y="693"/>
                  </a:cubicBezTo>
                  <a:cubicBezTo>
                    <a:pt x="724" y="624"/>
                    <a:pt x="736" y="558"/>
                    <a:pt x="753" y="492"/>
                  </a:cubicBezTo>
                  <a:lnTo>
                    <a:pt x="756" y="489"/>
                  </a:lnTo>
                  <a:cubicBezTo>
                    <a:pt x="872" y="387"/>
                    <a:pt x="865" y="193"/>
                    <a:pt x="760" y="86"/>
                  </a:cubicBezTo>
                  <a:cubicBezTo>
                    <a:pt x="724" y="50"/>
                    <a:pt x="681" y="25"/>
                    <a:pt x="634" y="11"/>
                  </a:cubicBezTo>
                  <a:cubicBezTo>
                    <a:pt x="609" y="4"/>
                    <a:pt x="583" y="0"/>
                    <a:pt x="557" y="0"/>
                  </a:cubicBezTo>
                  <a:close/>
                </a:path>
              </a:pathLst>
            </a:custGeom>
            <a:solidFill>
              <a:srgbClr val="FFE5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69" name="Google Shape;4569;p16"/>
            <p:cNvSpPr/>
            <p:nvPr/>
          </p:nvSpPr>
          <p:spPr>
            <a:xfrm>
              <a:off x="5235550" y="-1795475"/>
              <a:ext cx="19000" cy="19825"/>
            </a:xfrm>
            <a:custGeom>
              <a:avLst/>
              <a:gdLst/>
              <a:ahLst/>
              <a:cxnLst/>
              <a:rect l="l" t="t" r="r" b="b"/>
              <a:pathLst>
                <a:path w="760" h="793" extrusionOk="0">
                  <a:moveTo>
                    <a:pt x="395" y="0"/>
                  </a:moveTo>
                  <a:cubicBezTo>
                    <a:pt x="372" y="0"/>
                    <a:pt x="349" y="3"/>
                    <a:pt x="327" y="10"/>
                  </a:cubicBezTo>
                  <a:cubicBezTo>
                    <a:pt x="261" y="27"/>
                    <a:pt x="202" y="69"/>
                    <a:pt x="163" y="126"/>
                  </a:cubicBezTo>
                  <a:lnTo>
                    <a:pt x="142" y="136"/>
                  </a:lnTo>
                  <a:cubicBezTo>
                    <a:pt x="48" y="191"/>
                    <a:pt x="1" y="323"/>
                    <a:pt x="63" y="421"/>
                  </a:cubicBezTo>
                  <a:cubicBezTo>
                    <a:pt x="87" y="457"/>
                    <a:pt x="104" y="493"/>
                    <a:pt x="123" y="531"/>
                  </a:cubicBezTo>
                  <a:cubicBezTo>
                    <a:pt x="146" y="584"/>
                    <a:pt x="175" y="623"/>
                    <a:pt x="209" y="668"/>
                  </a:cubicBezTo>
                  <a:cubicBezTo>
                    <a:pt x="238" y="704"/>
                    <a:pt x="285" y="731"/>
                    <a:pt x="325" y="757"/>
                  </a:cubicBezTo>
                  <a:cubicBezTo>
                    <a:pt x="362" y="780"/>
                    <a:pt x="408" y="792"/>
                    <a:pt x="452" y="792"/>
                  </a:cubicBezTo>
                  <a:cubicBezTo>
                    <a:pt x="478" y="792"/>
                    <a:pt x="503" y="788"/>
                    <a:pt x="527" y="780"/>
                  </a:cubicBezTo>
                  <a:cubicBezTo>
                    <a:pt x="557" y="768"/>
                    <a:pt x="587" y="754"/>
                    <a:pt x="618" y="742"/>
                  </a:cubicBezTo>
                  <a:cubicBezTo>
                    <a:pt x="699" y="708"/>
                    <a:pt x="736" y="613"/>
                    <a:pt x="749" y="536"/>
                  </a:cubicBezTo>
                  <a:cubicBezTo>
                    <a:pt x="752" y="510"/>
                    <a:pt x="756" y="487"/>
                    <a:pt x="759" y="462"/>
                  </a:cubicBezTo>
                  <a:cubicBezTo>
                    <a:pt x="756" y="422"/>
                    <a:pt x="751" y="385"/>
                    <a:pt x="742" y="347"/>
                  </a:cubicBezTo>
                  <a:cubicBezTo>
                    <a:pt x="728" y="309"/>
                    <a:pt x="713" y="273"/>
                    <a:pt x="695" y="237"/>
                  </a:cubicBezTo>
                  <a:cubicBezTo>
                    <a:pt x="677" y="208"/>
                    <a:pt x="659" y="177"/>
                    <a:pt x="644" y="146"/>
                  </a:cubicBezTo>
                  <a:cubicBezTo>
                    <a:pt x="611" y="79"/>
                    <a:pt x="548" y="33"/>
                    <a:pt x="476" y="14"/>
                  </a:cubicBezTo>
                  <a:cubicBezTo>
                    <a:pt x="450" y="5"/>
                    <a:pt x="422" y="0"/>
                    <a:pt x="395" y="0"/>
                  </a:cubicBezTo>
                  <a:close/>
                </a:path>
              </a:pathLst>
            </a:custGeom>
            <a:solidFill>
              <a:srgbClr val="FFE5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70" name="Google Shape;4570;p16"/>
            <p:cNvSpPr/>
            <p:nvPr/>
          </p:nvSpPr>
          <p:spPr>
            <a:xfrm>
              <a:off x="5235775" y="-1809825"/>
              <a:ext cx="21700" cy="22225"/>
            </a:xfrm>
            <a:custGeom>
              <a:avLst/>
              <a:gdLst/>
              <a:ahLst/>
              <a:cxnLst/>
              <a:rect l="l" t="t" r="r" b="b"/>
              <a:pathLst>
                <a:path w="868" h="889" extrusionOk="0">
                  <a:moveTo>
                    <a:pt x="539" y="1"/>
                  </a:moveTo>
                  <a:cubicBezTo>
                    <a:pt x="515" y="1"/>
                    <a:pt x="490" y="4"/>
                    <a:pt x="466" y="11"/>
                  </a:cubicBezTo>
                  <a:cubicBezTo>
                    <a:pt x="360" y="41"/>
                    <a:pt x="262" y="90"/>
                    <a:pt x="164" y="134"/>
                  </a:cubicBezTo>
                  <a:cubicBezTo>
                    <a:pt x="35" y="196"/>
                    <a:pt x="0" y="373"/>
                    <a:pt x="65" y="488"/>
                  </a:cubicBezTo>
                  <a:cubicBezTo>
                    <a:pt x="88" y="531"/>
                    <a:pt x="125" y="565"/>
                    <a:pt x="167" y="588"/>
                  </a:cubicBezTo>
                  <a:cubicBezTo>
                    <a:pt x="171" y="690"/>
                    <a:pt x="229" y="795"/>
                    <a:pt x="316" y="847"/>
                  </a:cubicBezTo>
                  <a:cubicBezTo>
                    <a:pt x="363" y="875"/>
                    <a:pt x="417" y="889"/>
                    <a:pt x="471" y="889"/>
                  </a:cubicBezTo>
                  <a:cubicBezTo>
                    <a:pt x="576" y="889"/>
                    <a:pt x="681" y="837"/>
                    <a:pt x="733" y="741"/>
                  </a:cubicBezTo>
                  <a:cubicBezTo>
                    <a:pt x="779" y="659"/>
                    <a:pt x="832" y="577"/>
                    <a:pt x="846" y="481"/>
                  </a:cubicBezTo>
                  <a:cubicBezTo>
                    <a:pt x="868" y="357"/>
                    <a:pt x="842" y="246"/>
                    <a:pt x="772" y="140"/>
                  </a:cubicBezTo>
                  <a:cubicBezTo>
                    <a:pt x="732" y="76"/>
                    <a:pt x="670" y="27"/>
                    <a:pt x="599" y="8"/>
                  </a:cubicBezTo>
                  <a:cubicBezTo>
                    <a:pt x="581" y="3"/>
                    <a:pt x="560" y="1"/>
                    <a:pt x="539" y="1"/>
                  </a:cubicBezTo>
                  <a:close/>
                </a:path>
              </a:pathLst>
            </a:custGeom>
            <a:solidFill>
              <a:srgbClr val="FFE5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71" name="Google Shape;4571;p16"/>
            <p:cNvSpPr/>
            <p:nvPr/>
          </p:nvSpPr>
          <p:spPr>
            <a:xfrm>
              <a:off x="5169300" y="-1652775"/>
              <a:ext cx="44425" cy="37275"/>
            </a:xfrm>
            <a:custGeom>
              <a:avLst/>
              <a:gdLst/>
              <a:ahLst/>
              <a:cxnLst/>
              <a:rect l="l" t="t" r="r" b="b"/>
              <a:pathLst>
                <a:path w="1777" h="1491" extrusionOk="0">
                  <a:moveTo>
                    <a:pt x="1413" y="1076"/>
                  </a:moveTo>
                  <a:cubicBezTo>
                    <a:pt x="1413" y="1078"/>
                    <a:pt x="1413" y="1083"/>
                    <a:pt x="1411" y="1086"/>
                  </a:cubicBezTo>
                  <a:cubicBezTo>
                    <a:pt x="1411" y="1083"/>
                    <a:pt x="1413" y="1078"/>
                    <a:pt x="1413" y="1076"/>
                  </a:cubicBezTo>
                  <a:close/>
                  <a:moveTo>
                    <a:pt x="1054" y="1"/>
                  </a:moveTo>
                  <a:cubicBezTo>
                    <a:pt x="946" y="1"/>
                    <a:pt x="846" y="61"/>
                    <a:pt x="771" y="140"/>
                  </a:cubicBezTo>
                  <a:lnTo>
                    <a:pt x="758" y="140"/>
                  </a:lnTo>
                  <a:cubicBezTo>
                    <a:pt x="699" y="140"/>
                    <a:pt x="626" y="155"/>
                    <a:pt x="564" y="178"/>
                  </a:cubicBezTo>
                  <a:cubicBezTo>
                    <a:pt x="536" y="173"/>
                    <a:pt x="507" y="170"/>
                    <a:pt x="478" y="170"/>
                  </a:cubicBezTo>
                  <a:cubicBezTo>
                    <a:pt x="434" y="170"/>
                    <a:pt x="391" y="176"/>
                    <a:pt x="350" y="189"/>
                  </a:cubicBezTo>
                  <a:cubicBezTo>
                    <a:pt x="268" y="217"/>
                    <a:pt x="213" y="253"/>
                    <a:pt x="152" y="309"/>
                  </a:cubicBezTo>
                  <a:cubicBezTo>
                    <a:pt x="94" y="359"/>
                    <a:pt x="61" y="434"/>
                    <a:pt x="34" y="502"/>
                  </a:cubicBezTo>
                  <a:cubicBezTo>
                    <a:pt x="1" y="594"/>
                    <a:pt x="5" y="709"/>
                    <a:pt x="45" y="800"/>
                  </a:cubicBezTo>
                  <a:cubicBezTo>
                    <a:pt x="65" y="897"/>
                    <a:pt x="99" y="991"/>
                    <a:pt x="152" y="1073"/>
                  </a:cubicBezTo>
                  <a:cubicBezTo>
                    <a:pt x="190" y="1133"/>
                    <a:pt x="234" y="1185"/>
                    <a:pt x="288" y="1229"/>
                  </a:cubicBezTo>
                  <a:cubicBezTo>
                    <a:pt x="320" y="1257"/>
                    <a:pt x="354" y="1284"/>
                    <a:pt x="390" y="1307"/>
                  </a:cubicBezTo>
                  <a:cubicBezTo>
                    <a:pt x="426" y="1330"/>
                    <a:pt x="469" y="1343"/>
                    <a:pt x="506" y="1357"/>
                  </a:cubicBezTo>
                  <a:cubicBezTo>
                    <a:pt x="490" y="1351"/>
                    <a:pt x="474" y="1343"/>
                    <a:pt x="458" y="1336"/>
                  </a:cubicBezTo>
                  <a:lnTo>
                    <a:pt x="458" y="1336"/>
                  </a:lnTo>
                  <a:cubicBezTo>
                    <a:pt x="532" y="1369"/>
                    <a:pt x="603" y="1395"/>
                    <a:pt x="680" y="1409"/>
                  </a:cubicBezTo>
                  <a:cubicBezTo>
                    <a:pt x="730" y="1417"/>
                    <a:pt x="776" y="1420"/>
                    <a:pt x="822" y="1420"/>
                  </a:cubicBezTo>
                  <a:cubicBezTo>
                    <a:pt x="861" y="1420"/>
                    <a:pt x="900" y="1418"/>
                    <a:pt x="939" y="1413"/>
                  </a:cubicBezTo>
                  <a:cubicBezTo>
                    <a:pt x="945" y="1417"/>
                    <a:pt x="949" y="1425"/>
                    <a:pt x="953" y="1430"/>
                  </a:cubicBezTo>
                  <a:cubicBezTo>
                    <a:pt x="986" y="1472"/>
                    <a:pt x="1045" y="1491"/>
                    <a:pt x="1099" y="1491"/>
                  </a:cubicBezTo>
                  <a:cubicBezTo>
                    <a:pt x="1116" y="1491"/>
                    <a:pt x="1132" y="1489"/>
                    <a:pt x="1147" y="1485"/>
                  </a:cubicBezTo>
                  <a:cubicBezTo>
                    <a:pt x="1200" y="1471"/>
                    <a:pt x="1238" y="1439"/>
                    <a:pt x="1262" y="1396"/>
                  </a:cubicBezTo>
                  <a:cubicBezTo>
                    <a:pt x="1296" y="1403"/>
                    <a:pt x="1330" y="1406"/>
                    <a:pt x="1364" y="1406"/>
                  </a:cubicBezTo>
                  <a:cubicBezTo>
                    <a:pt x="1392" y="1406"/>
                    <a:pt x="1420" y="1404"/>
                    <a:pt x="1449" y="1399"/>
                  </a:cubicBezTo>
                  <a:cubicBezTo>
                    <a:pt x="1559" y="1377"/>
                    <a:pt x="1664" y="1308"/>
                    <a:pt x="1717" y="1208"/>
                  </a:cubicBezTo>
                  <a:cubicBezTo>
                    <a:pt x="1776" y="1087"/>
                    <a:pt x="1750" y="965"/>
                    <a:pt x="1667" y="864"/>
                  </a:cubicBezTo>
                  <a:cubicBezTo>
                    <a:pt x="1628" y="820"/>
                    <a:pt x="1564" y="788"/>
                    <a:pt x="1510" y="767"/>
                  </a:cubicBezTo>
                  <a:lnTo>
                    <a:pt x="1483" y="755"/>
                  </a:lnTo>
                  <a:cubicBezTo>
                    <a:pt x="1495" y="725"/>
                    <a:pt x="1497" y="691"/>
                    <a:pt x="1487" y="660"/>
                  </a:cubicBezTo>
                  <a:cubicBezTo>
                    <a:pt x="1472" y="623"/>
                    <a:pt x="1452" y="576"/>
                    <a:pt x="1410" y="558"/>
                  </a:cubicBezTo>
                  <a:cubicBezTo>
                    <a:pt x="1375" y="544"/>
                    <a:pt x="1341" y="533"/>
                    <a:pt x="1308" y="520"/>
                  </a:cubicBezTo>
                  <a:cubicBezTo>
                    <a:pt x="1348" y="418"/>
                    <a:pt x="1370" y="307"/>
                    <a:pt x="1334" y="197"/>
                  </a:cubicBezTo>
                  <a:cubicBezTo>
                    <a:pt x="1304" y="99"/>
                    <a:pt x="1229" y="36"/>
                    <a:pt x="1134" y="10"/>
                  </a:cubicBezTo>
                  <a:cubicBezTo>
                    <a:pt x="1118" y="7"/>
                    <a:pt x="1092" y="1"/>
                    <a:pt x="1065" y="1"/>
                  </a:cubicBezTo>
                  <a:cubicBezTo>
                    <a:pt x="1061" y="1"/>
                    <a:pt x="1058" y="1"/>
                    <a:pt x="1054" y="1"/>
                  </a:cubicBezTo>
                  <a:close/>
                </a:path>
              </a:pathLst>
            </a:custGeom>
            <a:solidFill>
              <a:srgbClr val="FFE5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72" name="Google Shape;4572;p16"/>
            <p:cNvSpPr/>
            <p:nvPr/>
          </p:nvSpPr>
          <p:spPr>
            <a:xfrm>
              <a:off x="4846150" y="-1118700"/>
              <a:ext cx="40200" cy="47125"/>
            </a:xfrm>
            <a:custGeom>
              <a:avLst/>
              <a:gdLst/>
              <a:ahLst/>
              <a:cxnLst/>
              <a:rect l="l" t="t" r="r" b="b"/>
              <a:pathLst>
                <a:path w="1608" h="1885" extrusionOk="0">
                  <a:moveTo>
                    <a:pt x="1075" y="770"/>
                  </a:moveTo>
                  <a:lnTo>
                    <a:pt x="1075" y="770"/>
                  </a:lnTo>
                  <a:cubicBezTo>
                    <a:pt x="1082" y="771"/>
                    <a:pt x="1086" y="774"/>
                    <a:pt x="1090" y="776"/>
                  </a:cubicBezTo>
                  <a:lnTo>
                    <a:pt x="1080" y="786"/>
                  </a:lnTo>
                  <a:lnTo>
                    <a:pt x="1075" y="770"/>
                  </a:lnTo>
                  <a:close/>
                  <a:moveTo>
                    <a:pt x="1188" y="782"/>
                  </a:moveTo>
                  <a:cubicBezTo>
                    <a:pt x="1192" y="784"/>
                    <a:pt x="1194" y="790"/>
                    <a:pt x="1195" y="793"/>
                  </a:cubicBezTo>
                  <a:cubicBezTo>
                    <a:pt x="1194" y="790"/>
                    <a:pt x="1189" y="784"/>
                    <a:pt x="1188" y="782"/>
                  </a:cubicBezTo>
                  <a:close/>
                  <a:moveTo>
                    <a:pt x="603" y="1"/>
                  </a:moveTo>
                  <a:cubicBezTo>
                    <a:pt x="589" y="1"/>
                    <a:pt x="575" y="2"/>
                    <a:pt x="562" y="6"/>
                  </a:cubicBezTo>
                  <a:cubicBezTo>
                    <a:pt x="493" y="25"/>
                    <a:pt x="427" y="95"/>
                    <a:pt x="434" y="171"/>
                  </a:cubicBezTo>
                  <a:cubicBezTo>
                    <a:pt x="440" y="217"/>
                    <a:pt x="440" y="264"/>
                    <a:pt x="438" y="309"/>
                  </a:cubicBezTo>
                  <a:cubicBezTo>
                    <a:pt x="414" y="302"/>
                    <a:pt x="389" y="295"/>
                    <a:pt x="366" y="289"/>
                  </a:cubicBezTo>
                  <a:cubicBezTo>
                    <a:pt x="332" y="280"/>
                    <a:pt x="297" y="269"/>
                    <a:pt x="263" y="259"/>
                  </a:cubicBezTo>
                  <a:cubicBezTo>
                    <a:pt x="260" y="257"/>
                    <a:pt x="254" y="254"/>
                    <a:pt x="252" y="252"/>
                  </a:cubicBezTo>
                  <a:cubicBezTo>
                    <a:pt x="224" y="239"/>
                    <a:pt x="195" y="232"/>
                    <a:pt x="167" y="232"/>
                  </a:cubicBezTo>
                  <a:cubicBezTo>
                    <a:pt x="129" y="232"/>
                    <a:pt x="93" y="245"/>
                    <a:pt x="62" y="275"/>
                  </a:cubicBezTo>
                  <a:cubicBezTo>
                    <a:pt x="12" y="325"/>
                    <a:pt x="0" y="404"/>
                    <a:pt x="33" y="463"/>
                  </a:cubicBezTo>
                  <a:cubicBezTo>
                    <a:pt x="40" y="474"/>
                    <a:pt x="46" y="483"/>
                    <a:pt x="52" y="494"/>
                  </a:cubicBezTo>
                  <a:cubicBezTo>
                    <a:pt x="88" y="592"/>
                    <a:pt x="117" y="695"/>
                    <a:pt x="157" y="792"/>
                  </a:cubicBezTo>
                  <a:cubicBezTo>
                    <a:pt x="112" y="820"/>
                    <a:pt x="73" y="855"/>
                    <a:pt x="49" y="898"/>
                  </a:cubicBezTo>
                  <a:cubicBezTo>
                    <a:pt x="10" y="971"/>
                    <a:pt x="3" y="1043"/>
                    <a:pt x="45" y="1119"/>
                  </a:cubicBezTo>
                  <a:cubicBezTo>
                    <a:pt x="78" y="1179"/>
                    <a:pt x="142" y="1210"/>
                    <a:pt x="206" y="1235"/>
                  </a:cubicBezTo>
                  <a:cubicBezTo>
                    <a:pt x="206" y="1237"/>
                    <a:pt x="207" y="1238"/>
                    <a:pt x="207" y="1241"/>
                  </a:cubicBezTo>
                  <a:cubicBezTo>
                    <a:pt x="206" y="1260"/>
                    <a:pt x="206" y="1281"/>
                    <a:pt x="206" y="1300"/>
                  </a:cubicBezTo>
                  <a:cubicBezTo>
                    <a:pt x="211" y="1399"/>
                    <a:pt x="241" y="1495"/>
                    <a:pt x="296" y="1579"/>
                  </a:cubicBezTo>
                  <a:cubicBezTo>
                    <a:pt x="351" y="1666"/>
                    <a:pt x="420" y="1725"/>
                    <a:pt x="501" y="1787"/>
                  </a:cubicBezTo>
                  <a:cubicBezTo>
                    <a:pt x="557" y="1827"/>
                    <a:pt x="628" y="1854"/>
                    <a:pt x="692" y="1870"/>
                  </a:cubicBezTo>
                  <a:cubicBezTo>
                    <a:pt x="732" y="1880"/>
                    <a:pt x="771" y="1885"/>
                    <a:pt x="811" y="1885"/>
                  </a:cubicBezTo>
                  <a:cubicBezTo>
                    <a:pt x="877" y="1885"/>
                    <a:pt x="942" y="1871"/>
                    <a:pt x="1001" y="1840"/>
                  </a:cubicBezTo>
                  <a:cubicBezTo>
                    <a:pt x="1098" y="1790"/>
                    <a:pt x="1151" y="1708"/>
                    <a:pt x="1188" y="1609"/>
                  </a:cubicBezTo>
                  <a:cubicBezTo>
                    <a:pt x="1273" y="1582"/>
                    <a:pt x="1346" y="1538"/>
                    <a:pt x="1389" y="1459"/>
                  </a:cubicBezTo>
                  <a:cubicBezTo>
                    <a:pt x="1432" y="1379"/>
                    <a:pt x="1442" y="1301"/>
                    <a:pt x="1426" y="1212"/>
                  </a:cubicBezTo>
                  <a:cubicBezTo>
                    <a:pt x="1424" y="1194"/>
                    <a:pt x="1419" y="1178"/>
                    <a:pt x="1416" y="1162"/>
                  </a:cubicBezTo>
                  <a:lnTo>
                    <a:pt x="1459" y="1108"/>
                  </a:lnTo>
                  <a:cubicBezTo>
                    <a:pt x="1478" y="1083"/>
                    <a:pt x="1495" y="1059"/>
                    <a:pt x="1510" y="1033"/>
                  </a:cubicBezTo>
                  <a:cubicBezTo>
                    <a:pt x="1520" y="1008"/>
                    <a:pt x="1528" y="986"/>
                    <a:pt x="1540" y="961"/>
                  </a:cubicBezTo>
                  <a:cubicBezTo>
                    <a:pt x="1541" y="958"/>
                    <a:pt x="1541" y="957"/>
                    <a:pt x="1542" y="955"/>
                  </a:cubicBezTo>
                  <a:lnTo>
                    <a:pt x="1542" y="955"/>
                  </a:lnTo>
                  <a:cubicBezTo>
                    <a:pt x="1541" y="955"/>
                    <a:pt x="1541" y="955"/>
                    <a:pt x="1541" y="955"/>
                  </a:cubicBezTo>
                  <a:cubicBezTo>
                    <a:pt x="1541" y="955"/>
                    <a:pt x="1542" y="955"/>
                    <a:pt x="1542" y="955"/>
                  </a:cubicBezTo>
                  <a:lnTo>
                    <a:pt x="1542" y="955"/>
                  </a:lnTo>
                  <a:cubicBezTo>
                    <a:pt x="1542" y="955"/>
                    <a:pt x="1542" y="955"/>
                    <a:pt x="1542" y="955"/>
                  </a:cubicBezTo>
                  <a:lnTo>
                    <a:pt x="1542" y="955"/>
                  </a:lnTo>
                  <a:cubicBezTo>
                    <a:pt x="1542" y="955"/>
                    <a:pt x="1542" y="954"/>
                    <a:pt x="1542" y="954"/>
                  </a:cubicBezTo>
                  <a:lnTo>
                    <a:pt x="1542" y="954"/>
                  </a:lnTo>
                  <a:cubicBezTo>
                    <a:pt x="1542" y="954"/>
                    <a:pt x="1542" y="954"/>
                    <a:pt x="1542" y="955"/>
                  </a:cubicBezTo>
                  <a:lnTo>
                    <a:pt x="1542" y="955"/>
                  </a:lnTo>
                  <a:cubicBezTo>
                    <a:pt x="1542" y="954"/>
                    <a:pt x="1542" y="953"/>
                    <a:pt x="1543" y="951"/>
                  </a:cubicBezTo>
                  <a:lnTo>
                    <a:pt x="1543" y="951"/>
                  </a:lnTo>
                  <a:cubicBezTo>
                    <a:pt x="1543" y="952"/>
                    <a:pt x="1543" y="953"/>
                    <a:pt x="1542" y="954"/>
                  </a:cubicBezTo>
                  <a:lnTo>
                    <a:pt x="1542" y="954"/>
                  </a:lnTo>
                  <a:cubicBezTo>
                    <a:pt x="1545" y="949"/>
                    <a:pt x="1546" y="945"/>
                    <a:pt x="1548" y="940"/>
                  </a:cubicBezTo>
                  <a:lnTo>
                    <a:pt x="1548" y="940"/>
                  </a:lnTo>
                  <a:cubicBezTo>
                    <a:pt x="1547" y="943"/>
                    <a:pt x="1546" y="945"/>
                    <a:pt x="1546" y="947"/>
                  </a:cubicBezTo>
                  <a:cubicBezTo>
                    <a:pt x="1567" y="899"/>
                    <a:pt x="1584" y="850"/>
                    <a:pt x="1593" y="800"/>
                  </a:cubicBezTo>
                  <a:cubicBezTo>
                    <a:pt x="1607" y="717"/>
                    <a:pt x="1606" y="624"/>
                    <a:pt x="1563" y="545"/>
                  </a:cubicBezTo>
                  <a:cubicBezTo>
                    <a:pt x="1507" y="444"/>
                    <a:pt x="1419" y="387"/>
                    <a:pt x="1319" y="359"/>
                  </a:cubicBezTo>
                  <a:cubicBezTo>
                    <a:pt x="1304" y="293"/>
                    <a:pt x="1284" y="227"/>
                    <a:pt x="1254" y="164"/>
                  </a:cubicBezTo>
                  <a:cubicBezTo>
                    <a:pt x="1233" y="117"/>
                    <a:pt x="1194" y="79"/>
                    <a:pt x="1154" y="48"/>
                  </a:cubicBezTo>
                  <a:cubicBezTo>
                    <a:pt x="1131" y="30"/>
                    <a:pt x="1103" y="20"/>
                    <a:pt x="1079" y="12"/>
                  </a:cubicBezTo>
                  <a:cubicBezTo>
                    <a:pt x="1057" y="9"/>
                    <a:pt x="1031" y="6"/>
                    <a:pt x="1006" y="2"/>
                  </a:cubicBezTo>
                  <a:cubicBezTo>
                    <a:pt x="1001" y="1"/>
                    <a:pt x="997" y="1"/>
                    <a:pt x="992" y="1"/>
                  </a:cubicBezTo>
                  <a:cubicBezTo>
                    <a:pt x="906" y="1"/>
                    <a:pt x="833" y="67"/>
                    <a:pt x="780" y="132"/>
                  </a:cubicBezTo>
                  <a:cubicBezTo>
                    <a:pt x="771" y="118"/>
                    <a:pt x="763" y="104"/>
                    <a:pt x="756" y="88"/>
                  </a:cubicBezTo>
                  <a:cubicBezTo>
                    <a:pt x="725" y="33"/>
                    <a:pt x="664" y="1"/>
                    <a:pt x="603" y="1"/>
                  </a:cubicBezTo>
                  <a:close/>
                </a:path>
              </a:pathLst>
            </a:custGeom>
            <a:solidFill>
              <a:srgbClr val="FFE5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73" name="Google Shape;4573;p16"/>
            <p:cNvSpPr/>
            <p:nvPr/>
          </p:nvSpPr>
          <p:spPr>
            <a:xfrm>
              <a:off x="4811275" y="-1054350"/>
              <a:ext cx="43725" cy="48775"/>
            </a:xfrm>
            <a:custGeom>
              <a:avLst/>
              <a:gdLst/>
              <a:ahLst/>
              <a:cxnLst/>
              <a:rect l="l" t="t" r="r" b="b"/>
              <a:pathLst>
                <a:path w="1749" h="1951" extrusionOk="0">
                  <a:moveTo>
                    <a:pt x="1033" y="1813"/>
                  </a:moveTo>
                  <a:lnTo>
                    <a:pt x="1033" y="1813"/>
                  </a:lnTo>
                  <a:cubicBezTo>
                    <a:pt x="1030" y="1817"/>
                    <a:pt x="1026" y="1823"/>
                    <a:pt x="1022" y="1828"/>
                  </a:cubicBezTo>
                  <a:cubicBezTo>
                    <a:pt x="1025" y="1821"/>
                    <a:pt x="1027" y="1816"/>
                    <a:pt x="1033" y="1813"/>
                  </a:cubicBezTo>
                  <a:close/>
                  <a:moveTo>
                    <a:pt x="720" y="0"/>
                  </a:moveTo>
                  <a:cubicBezTo>
                    <a:pt x="654" y="0"/>
                    <a:pt x="569" y="26"/>
                    <a:pt x="525" y="79"/>
                  </a:cubicBezTo>
                  <a:cubicBezTo>
                    <a:pt x="434" y="191"/>
                    <a:pt x="348" y="305"/>
                    <a:pt x="298" y="442"/>
                  </a:cubicBezTo>
                  <a:cubicBezTo>
                    <a:pt x="282" y="487"/>
                    <a:pt x="272" y="531"/>
                    <a:pt x="269" y="577"/>
                  </a:cubicBezTo>
                  <a:cubicBezTo>
                    <a:pt x="157" y="656"/>
                    <a:pt x="71" y="773"/>
                    <a:pt x="34" y="909"/>
                  </a:cubicBezTo>
                  <a:cubicBezTo>
                    <a:pt x="1" y="1024"/>
                    <a:pt x="28" y="1155"/>
                    <a:pt x="115" y="1240"/>
                  </a:cubicBezTo>
                  <a:cubicBezTo>
                    <a:pt x="130" y="1254"/>
                    <a:pt x="147" y="1267"/>
                    <a:pt x="164" y="1277"/>
                  </a:cubicBezTo>
                  <a:cubicBezTo>
                    <a:pt x="163" y="1307"/>
                    <a:pt x="164" y="1339"/>
                    <a:pt x="177" y="1370"/>
                  </a:cubicBezTo>
                  <a:cubicBezTo>
                    <a:pt x="199" y="1429"/>
                    <a:pt x="233" y="1472"/>
                    <a:pt x="285" y="1511"/>
                  </a:cubicBezTo>
                  <a:cubicBezTo>
                    <a:pt x="364" y="1569"/>
                    <a:pt x="465" y="1588"/>
                    <a:pt x="562" y="1588"/>
                  </a:cubicBezTo>
                  <a:cubicBezTo>
                    <a:pt x="572" y="1588"/>
                    <a:pt x="583" y="1588"/>
                    <a:pt x="594" y="1587"/>
                  </a:cubicBezTo>
                  <a:cubicBezTo>
                    <a:pt x="608" y="1587"/>
                    <a:pt x="622" y="1586"/>
                    <a:pt x="637" y="1584"/>
                  </a:cubicBezTo>
                  <a:cubicBezTo>
                    <a:pt x="638" y="1627"/>
                    <a:pt x="643" y="1669"/>
                    <a:pt x="640" y="1709"/>
                  </a:cubicBezTo>
                  <a:cubicBezTo>
                    <a:pt x="633" y="1741"/>
                    <a:pt x="635" y="1771"/>
                    <a:pt x="643" y="1801"/>
                  </a:cubicBezTo>
                  <a:cubicBezTo>
                    <a:pt x="654" y="1851"/>
                    <a:pt x="689" y="1895"/>
                    <a:pt x="733" y="1923"/>
                  </a:cubicBezTo>
                  <a:cubicBezTo>
                    <a:pt x="765" y="1942"/>
                    <a:pt x="800" y="1951"/>
                    <a:pt x="834" y="1951"/>
                  </a:cubicBezTo>
                  <a:cubicBezTo>
                    <a:pt x="902" y="1951"/>
                    <a:pt x="969" y="1915"/>
                    <a:pt x="1009" y="1853"/>
                  </a:cubicBezTo>
                  <a:cubicBezTo>
                    <a:pt x="1012" y="1846"/>
                    <a:pt x="1017" y="1839"/>
                    <a:pt x="1023" y="1831"/>
                  </a:cubicBezTo>
                  <a:cubicBezTo>
                    <a:pt x="1027" y="1827"/>
                    <a:pt x="1033" y="1820"/>
                    <a:pt x="1039" y="1814"/>
                  </a:cubicBezTo>
                  <a:cubicBezTo>
                    <a:pt x="1066" y="1851"/>
                    <a:pt x="1102" y="1880"/>
                    <a:pt x="1154" y="1895"/>
                  </a:cubicBezTo>
                  <a:cubicBezTo>
                    <a:pt x="1174" y="1900"/>
                    <a:pt x="1193" y="1903"/>
                    <a:pt x="1212" y="1903"/>
                  </a:cubicBezTo>
                  <a:cubicBezTo>
                    <a:pt x="1268" y="1903"/>
                    <a:pt x="1321" y="1880"/>
                    <a:pt x="1364" y="1841"/>
                  </a:cubicBezTo>
                  <a:cubicBezTo>
                    <a:pt x="1509" y="1712"/>
                    <a:pt x="1624" y="1548"/>
                    <a:pt x="1659" y="1356"/>
                  </a:cubicBezTo>
                  <a:cubicBezTo>
                    <a:pt x="1684" y="1234"/>
                    <a:pt x="1672" y="1109"/>
                    <a:pt x="1631" y="994"/>
                  </a:cubicBezTo>
                  <a:cubicBezTo>
                    <a:pt x="1651" y="968"/>
                    <a:pt x="1671" y="939"/>
                    <a:pt x="1685" y="911"/>
                  </a:cubicBezTo>
                  <a:cubicBezTo>
                    <a:pt x="1734" y="809"/>
                    <a:pt x="1749" y="701"/>
                    <a:pt x="1715" y="592"/>
                  </a:cubicBezTo>
                  <a:cubicBezTo>
                    <a:pt x="1691" y="500"/>
                    <a:pt x="1631" y="417"/>
                    <a:pt x="1562" y="355"/>
                  </a:cubicBezTo>
                  <a:cubicBezTo>
                    <a:pt x="1478" y="283"/>
                    <a:pt x="1392" y="240"/>
                    <a:pt x="1292" y="198"/>
                  </a:cubicBezTo>
                  <a:cubicBezTo>
                    <a:pt x="1221" y="171"/>
                    <a:pt x="1145" y="157"/>
                    <a:pt x="1071" y="157"/>
                  </a:cubicBezTo>
                  <a:cubicBezTo>
                    <a:pt x="1047" y="157"/>
                    <a:pt x="1024" y="158"/>
                    <a:pt x="1002" y="161"/>
                  </a:cubicBezTo>
                  <a:cubicBezTo>
                    <a:pt x="976" y="135"/>
                    <a:pt x="948" y="111"/>
                    <a:pt x="923" y="85"/>
                  </a:cubicBezTo>
                  <a:cubicBezTo>
                    <a:pt x="884" y="49"/>
                    <a:pt x="841" y="24"/>
                    <a:pt x="795" y="10"/>
                  </a:cubicBezTo>
                  <a:cubicBezTo>
                    <a:pt x="768" y="4"/>
                    <a:pt x="745" y="0"/>
                    <a:pt x="720" y="0"/>
                  </a:cubicBezTo>
                  <a:close/>
                </a:path>
              </a:pathLst>
            </a:custGeom>
            <a:solidFill>
              <a:srgbClr val="FFE5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74" name="Google Shape;4574;p16"/>
            <p:cNvSpPr/>
            <p:nvPr/>
          </p:nvSpPr>
          <p:spPr>
            <a:xfrm>
              <a:off x="4867650" y="-1023850"/>
              <a:ext cx="50225" cy="43050"/>
            </a:xfrm>
            <a:custGeom>
              <a:avLst/>
              <a:gdLst/>
              <a:ahLst/>
              <a:cxnLst/>
              <a:rect l="l" t="t" r="r" b="b"/>
              <a:pathLst>
                <a:path w="2009" h="1722" extrusionOk="0">
                  <a:moveTo>
                    <a:pt x="657" y="833"/>
                  </a:moveTo>
                  <a:lnTo>
                    <a:pt x="660" y="837"/>
                  </a:lnTo>
                  <a:cubicBezTo>
                    <a:pt x="653" y="836"/>
                    <a:pt x="646" y="836"/>
                    <a:pt x="640" y="836"/>
                  </a:cubicBezTo>
                  <a:cubicBezTo>
                    <a:pt x="633" y="836"/>
                    <a:pt x="626" y="836"/>
                    <a:pt x="620" y="837"/>
                  </a:cubicBezTo>
                  <a:lnTo>
                    <a:pt x="620" y="837"/>
                  </a:lnTo>
                  <a:cubicBezTo>
                    <a:pt x="630" y="834"/>
                    <a:pt x="644" y="833"/>
                    <a:pt x="657" y="833"/>
                  </a:cubicBezTo>
                  <a:close/>
                  <a:moveTo>
                    <a:pt x="1098" y="897"/>
                  </a:moveTo>
                  <a:cubicBezTo>
                    <a:pt x="1096" y="899"/>
                    <a:pt x="1095" y="903"/>
                    <a:pt x="1094" y="904"/>
                  </a:cubicBezTo>
                  <a:cubicBezTo>
                    <a:pt x="1091" y="903"/>
                    <a:pt x="1089" y="903"/>
                    <a:pt x="1088" y="901"/>
                  </a:cubicBezTo>
                  <a:cubicBezTo>
                    <a:pt x="1094" y="901"/>
                    <a:pt x="1095" y="899"/>
                    <a:pt x="1096" y="897"/>
                  </a:cubicBezTo>
                  <a:close/>
                  <a:moveTo>
                    <a:pt x="571" y="847"/>
                  </a:moveTo>
                  <a:cubicBezTo>
                    <a:pt x="542" y="857"/>
                    <a:pt x="514" y="873"/>
                    <a:pt x="492" y="896"/>
                  </a:cubicBezTo>
                  <a:cubicBezTo>
                    <a:pt x="470" y="917"/>
                    <a:pt x="449" y="937"/>
                    <a:pt x="427" y="956"/>
                  </a:cubicBezTo>
                  <a:cubicBezTo>
                    <a:pt x="427" y="956"/>
                    <a:pt x="427" y="955"/>
                    <a:pt x="429" y="955"/>
                  </a:cubicBezTo>
                  <a:cubicBezTo>
                    <a:pt x="434" y="946"/>
                    <a:pt x="440" y="934"/>
                    <a:pt x="447" y="926"/>
                  </a:cubicBezTo>
                  <a:cubicBezTo>
                    <a:pt x="459" y="913"/>
                    <a:pt x="470" y="901"/>
                    <a:pt x="485" y="890"/>
                  </a:cubicBezTo>
                  <a:cubicBezTo>
                    <a:pt x="506" y="876"/>
                    <a:pt x="529" y="863"/>
                    <a:pt x="552" y="853"/>
                  </a:cubicBezTo>
                  <a:cubicBezTo>
                    <a:pt x="558" y="850"/>
                    <a:pt x="565" y="849"/>
                    <a:pt x="571" y="847"/>
                  </a:cubicBezTo>
                  <a:close/>
                  <a:moveTo>
                    <a:pt x="1195" y="1"/>
                  </a:moveTo>
                  <a:cubicBezTo>
                    <a:pt x="1191" y="1"/>
                    <a:pt x="1188" y="1"/>
                    <a:pt x="1184" y="1"/>
                  </a:cubicBezTo>
                  <a:cubicBezTo>
                    <a:pt x="1125" y="7"/>
                    <a:pt x="1069" y="12"/>
                    <a:pt x="1015" y="30"/>
                  </a:cubicBezTo>
                  <a:cubicBezTo>
                    <a:pt x="995" y="26"/>
                    <a:pt x="975" y="25"/>
                    <a:pt x="955" y="25"/>
                  </a:cubicBezTo>
                  <a:cubicBezTo>
                    <a:pt x="857" y="25"/>
                    <a:pt x="754" y="62"/>
                    <a:pt x="691" y="134"/>
                  </a:cubicBezTo>
                  <a:cubicBezTo>
                    <a:pt x="658" y="126"/>
                    <a:pt x="624" y="122"/>
                    <a:pt x="591" y="122"/>
                  </a:cubicBezTo>
                  <a:cubicBezTo>
                    <a:pt x="546" y="122"/>
                    <a:pt x="502" y="130"/>
                    <a:pt x="464" y="145"/>
                  </a:cubicBezTo>
                  <a:cubicBezTo>
                    <a:pt x="328" y="201"/>
                    <a:pt x="250" y="320"/>
                    <a:pt x="272" y="466"/>
                  </a:cubicBezTo>
                  <a:cubicBezTo>
                    <a:pt x="276" y="494"/>
                    <a:pt x="285" y="521"/>
                    <a:pt x="296" y="545"/>
                  </a:cubicBezTo>
                  <a:cubicBezTo>
                    <a:pt x="249" y="571"/>
                    <a:pt x="206" y="603"/>
                    <a:pt x="164" y="643"/>
                  </a:cubicBezTo>
                  <a:cubicBezTo>
                    <a:pt x="62" y="745"/>
                    <a:pt x="1" y="903"/>
                    <a:pt x="18" y="1048"/>
                  </a:cubicBezTo>
                  <a:cubicBezTo>
                    <a:pt x="25" y="1117"/>
                    <a:pt x="41" y="1182"/>
                    <a:pt x="81" y="1239"/>
                  </a:cubicBezTo>
                  <a:cubicBezTo>
                    <a:pt x="128" y="1312"/>
                    <a:pt x="193" y="1355"/>
                    <a:pt x="278" y="1385"/>
                  </a:cubicBezTo>
                  <a:cubicBezTo>
                    <a:pt x="307" y="1396"/>
                    <a:pt x="341" y="1401"/>
                    <a:pt x="374" y="1401"/>
                  </a:cubicBezTo>
                  <a:cubicBezTo>
                    <a:pt x="390" y="1401"/>
                    <a:pt x="405" y="1400"/>
                    <a:pt x="420" y="1398"/>
                  </a:cubicBezTo>
                  <a:cubicBezTo>
                    <a:pt x="452" y="1470"/>
                    <a:pt x="512" y="1531"/>
                    <a:pt x="588" y="1549"/>
                  </a:cubicBezTo>
                  <a:cubicBezTo>
                    <a:pt x="615" y="1555"/>
                    <a:pt x="641" y="1557"/>
                    <a:pt x="667" y="1557"/>
                  </a:cubicBezTo>
                  <a:cubicBezTo>
                    <a:pt x="707" y="1557"/>
                    <a:pt x="746" y="1551"/>
                    <a:pt x="782" y="1541"/>
                  </a:cubicBezTo>
                  <a:cubicBezTo>
                    <a:pt x="808" y="1622"/>
                    <a:pt x="865" y="1687"/>
                    <a:pt x="953" y="1712"/>
                  </a:cubicBezTo>
                  <a:cubicBezTo>
                    <a:pt x="975" y="1718"/>
                    <a:pt x="998" y="1721"/>
                    <a:pt x="1020" y="1721"/>
                  </a:cubicBezTo>
                  <a:cubicBezTo>
                    <a:pt x="1106" y="1721"/>
                    <a:pt x="1186" y="1675"/>
                    <a:pt x="1233" y="1601"/>
                  </a:cubicBezTo>
                  <a:cubicBezTo>
                    <a:pt x="1239" y="1592"/>
                    <a:pt x="1244" y="1585"/>
                    <a:pt x="1247" y="1578"/>
                  </a:cubicBezTo>
                  <a:cubicBezTo>
                    <a:pt x="1254" y="1571"/>
                    <a:pt x="1262" y="1561"/>
                    <a:pt x="1269" y="1554"/>
                  </a:cubicBezTo>
                  <a:cubicBezTo>
                    <a:pt x="1299" y="1585"/>
                    <a:pt x="1338" y="1608"/>
                    <a:pt x="1385" y="1621"/>
                  </a:cubicBezTo>
                  <a:cubicBezTo>
                    <a:pt x="1409" y="1627"/>
                    <a:pt x="1434" y="1630"/>
                    <a:pt x="1457" y="1630"/>
                  </a:cubicBezTo>
                  <a:cubicBezTo>
                    <a:pt x="1530" y="1630"/>
                    <a:pt x="1599" y="1602"/>
                    <a:pt x="1657" y="1551"/>
                  </a:cubicBezTo>
                  <a:cubicBezTo>
                    <a:pt x="1753" y="1464"/>
                    <a:pt x="1845" y="1378"/>
                    <a:pt x="1914" y="1266"/>
                  </a:cubicBezTo>
                  <a:cubicBezTo>
                    <a:pt x="1998" y="1134"/>
                    <a:pt x="2008" y="968"/>
                    <a:pt x="2008" y="812"/>
                  </a:cubicBezTo>
                  <a:cubicBezTo>
                    <a:pt x="2008" y="710"/>
                    <a:pt x="1952" y="601"/>
                    <a:pt x="1862" y="552"/>
                  </a:cubicBezTo>
                  <a:cubicBezTo>
                    <a:pt x="1826" y="532"/>
                    <a:pt x="1790" y="515"/>
                    <a:pt x="1751" y="502"/>
                  </a:cubicBezTo>
                  <a:cubicBezTo>
                    <a:pt x="1720" y="422"/>
                    <a:pt x="1682" y="344"/>
                    <a:pt x="1648" y="265"/>
                  </a:cubicBezTo>
                  <a:cubicBezTo>
                    <a:pt x="1615" y="186"/>
                    <a:pt x="1524" y="124"/>
                    <a:pt x="1428" y="106"/>
                  </a:cubicBezTo>
                  <a:cubicBezTo>
                    <a:pt x="1388" y="63"/>
                    <a:pt x="1328" y="30"/>
                    <a:pt x="1270" y="14"/>
                  </a:cubicBezTo>
                  <a:cubicBezTo>
                    <a:pt x="1248" y="5"/>
                    <a:pt x="1221" y="1"/>
                    <a:pt x="1195" y="1"/>
                  </a:cubicBezTo>
                  <a:close/>
                </a:path>
              </a:pathLst>
            </a:custGeom>
            <a:solidFill>
              <a:srgbClr val="FFE5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75" name="Google Shape;4575;p16"/>
            <p:cNvSpPr/>
            <p:nvPr/>
          </p:nvSpPr>
          <p:spPr>
            <a:xfrm>
              <a:off x="4881900" y="-997700"/>
              <a:ext cx="23575" cy="21400"/>
            </a:xfrm>
            <a:custGeom>
              <a:avLst/>
              <a:gdLst/>
              <a:ahLst/>
              <a:cxnLst/>
              <a:rect l="l" t="t" r="r" b="b"/>
              <a:pathLst>
                <a:path w="943" h="856" extrusionOk="0">
                  <a:moveTo>
                    <a:pt x="247" y="1"/>
                  </a:moveTo>
                  <a:cubicBezTo>
                    <a:pt x="163" y="1"/>
                    <a:pt x="75" y="55"/>
                    <a:pt x="58" y="143"/>
                  </a:cubicBezTo>
                  <a:cubicBezTo>
                    <a:pt x="38" y="240"/>
                    <a:pt x="15" y="339"/>
                    <a:pt x="8" y="441"/>
                  </a:cubicBezTo>
                  <a:cubicBezTo>
                    <a:pt x="1" y="546"/>
                    <a:pt x="45" y="650"/>
                    <a:pt x="96" y="740"/>
                  </a:cubicBezTo>
                  <a:cubicBezTo>
                    <a:pt x="124" y="792"/>
                    <a:pt x="175" y="832"/>
                    <a:pt x="232" y="848"/>
                  </a:cubicBezTo>
                  <a:cubicBezTo>
                    <a:pt x="251" y="853"/>
                    <a:pt x="269" y="855"/>
                    <a:pt x="287" y="855"/>
                  </a:cubicBezTo>
                  <a:cubicBezTo>
                    <a:pt x="327" y="855"/>
                    <a:pt x="363" y="843"/>
                    <a:pt x="404" y="826"/>
                  </a:cubicBezTo>
                  <a:cubicBezTo>
                    <a:pt x="478" y="796"/>
                    <a:pt x="552" y="763"/>
                    <a:pt x="626" y="729"/>
                  </a:cubicBezTo>
                  <a:cubicBezTo>
                    <a:pt x="657" y="714"/>
                    <a:pt x="689" y="700"/>
                    <a:pt x="719" y="686"/>
                  </a:cubicBezTo>
                  <a:cubicBezTo>
                    <a:pt x="769" y="663"/>
                    <a:pt x="812" y="625"/>
                    <a:pt x="855" y="589"/>
                  </a:cubicBezTo>
                  <a:cubicBezTo>
                    <a:pt x="913" y="541"/>
                    <a:pt x="943" y="453"/>
                    <a:pt x="943" y="380"/>
                  </a:cubicBezTo>
                  <a:cubicBezTo>
                    <a:pt x="943" y="304"/>
                    <a:pt x="913" y="230"/>
                    <a:pt x="860" y="176"/>
                  </a:cubicBezTo>
                  <a:cubicBezTo>
                    <a:pt x="824" y="138"/>
                    <a:pt x="779" y="114"/>
                    <a:pt x="729" y="101"/>
                  </a:cubicBezTo>
                  <a:cubicBezTo>
                    <a:pt x="704" y="94"/>
                    <a:pt x="677" y="90"/>
                    <a:pt x="650" y="90"/>
                  </a:cubicBezTo>
                  <a:cubicBezTo>
                    <a:pt x="578" y="90"/>
                    <a:pt x="505" y="116"/>
                    <a:pt x="452" y="173"/>
                  </a:cubicBezTo>
                  <a:lnTo>
                    <a:pt x="437" y="187"/>
                  </a:lnTo>
                  <a:cubicBezTo>
                    <a:pt x="437" y="157"/>
                    <a:pt x="432" y="128"/>
                    <a:pt x="413" y="100"/>
                  </a:cubicBezTo>
                  <a:cubicBezTo>
                    <a:pt x="389" y="54"/>
                    <a:pt x="345" y="21"/>
                    <a:pt x="297" y="8"/>
                  </a:cubicBezTo>
                  <a:cubicBezTo>
                    <a:pt x="281" y="3"/>
                    <a:pt x="264" y="1"/>
                    <a:pt x="247" y="1"/>
                  </a:cubicBezTo>
                  <a:close/>
                </a:path>
              </a:pathLst>
            </a:custGeom>
            <a:solidFill>
              <a:srgbClr val="FFE5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76" name="Google Shape;4576;p16"/>
            <p:cNvSpPr/>
            <p:nvPr/>
          </p:nvSpPr>
          <p:spPr>
            <a:xfrm>
              <a:off x="5111350" y="-753900"/>
              <a:ext cx="54275" cy="64175"/>
            </a:xfrm>
            <a:custGeom>
              <a:avLst/>
              <a:gdLst/>
              <a:ahLst/>
              <a:cxnLst/>
              <a:rect l="l" t="t" r="r" b="b"/>
              <a:pathLst>
                <a:path w="2171" h="2567" extrusionOk="0">
                  <a:moveTo>
                    <a:pt x="1085" y="1318"/>
                  </a:moveTo>
                  <a:cubicBezTo>
                    <a:pt x="1076" y="1327"/>
                    <a:pt x="1069" y="1337"/>
                    <a:pt x="1062" y="1345"/>
                  </a:cubicBezTo>
                  <a:cubicBezTo>
                    <a:pt x="1023" y="1347"/>
                    <a:pt x="986" y="1357"/>
                    <a:pt x="950" y="1368"/>
                  </a:cubicBezTo>
                  <a:cubicBezTo>
                    <a:pt x="950" y="1367"/>
                    <a:pt x="950" y="1367"/>
                    <a:pt x="949" y="1365"/>
                  </a:cubicBezTo>
                  <a:cubicBezTo>
                    <a:pt x="954" y="1363"/>
                    <a:pt x="962" y="1360"/>
                    <a:pt x="966" y="1358"/>
                  </a:cubicBezTo>
                  <a:cubicBezTo>
                    <a:pt x="987" y="1351"/>
                    <a:pt x="1009" y="1344"/>
                    <a:pt x="1029" y="1332"/>
                  </a:cubicBezTo>
                  <a:cubicBezTo>
                    <a:pt x="1038" y="1330"/>
                    <a:pt x="1048" y="1324"/>
                    <a:pt x="1056" y="1321"/>
                  </a:cubicBezTo>
                  <a:cubicBezTo>
                    <a:pt x="1066" y="1321"/>
                    <a:pt x="1076" y="1321"/>
                    <a:pt x="1085" y="1318"/>
                  </a:cubicBezTo>
                  <a:close/>
                  <a:moveTo>
                    <a:pt x="1589" y="1"/>
                  </a:moveTo>
                  <a:cubicBezTo>
                    <a:pt x="1525" y="1"/>
                    <a:pt x="1471" y="15"/>
                    <a:pt x="1418" y="38"/>
                  </a:cubicBezTo>
                  <a:cubicBezTo>
                    <a:pt x="1370" y="19"/>
                    <a:pt x="1320" y="10"/>
                    <a:pt x="1271" y="10"/>
                  </a:cubicBezTo>
                  <a:cubicBezTo>
                    <a:pt x="1162" y="10"/>
                    <a:pt x="1055" y="53"/>
                    <a:pt x="969" y="130"/>
                  </a:cubicBezTo>
                  <a:cubicBezTo>
                    <a:pt x="887" y="198"/>
                    <a:pt x="819" y="282"/>
                    <a:pt x="771" y="377"/>
                  </a:cubicBezTo>
                  <a:cubicBezTo>
                    <a:pt x="759" y="387"/>
                    <a:pt x="750" y="396"/>
                    <a:pt x="742" y="405"/>
                  </a:cubicBezTo>
                  <a:cubicBezTo>
                    <a:pt x="726" y="425"/>
                    <a:pt x="709" y="442"/>
                    <a:pt x="693" y="462"/>
                  </a:cubicBezTo>
                  <a:cubicBezTo>
                    <a:pt x="676" y="461"/>
                    <a:pt x="658" y="460"/>
                    <a:pt x="639" y="460"/>
                  </a:cubicBezTo>
                  <a:cubicBezTo>
                    <a:pt x="631" y="460"/>
                    <a:pt x="623" y="460"/>
                    <a:pt x="615" y="461"/>
                  </a:cubicBezTo>
                  <a:cubicBezTo>
                    <a:pt x="505" y="466"/>
                    <a:pt x="440" y="491"/>
                    <a:pt x="340" y="534"/>
                  </a:cubicBezTo>
                  <a:cubicBezTo>
                    <a:pt x="252" y="571"/>
                    <a:pt x="187" y="656"/>
                    <a:pt x="131" y="729"/>
                  </a:cubicBezTo>
                  <a:cubicBezTo>
                    <a:pt x="44" y="844"/>
                    <a:pt x="24" y="988"/>
                    <a:pt x="5" y="1127"/>
                  </a:cubicBezTo>
                  <a:cubicBezTo>
                    <a:pt x="1" y="1172"/>
                    <a:pt x="2" y="1218"/>
                    <a:pt x="5" y="1263"/>
                  </a:cubicBezTo>
                  <a:cubicBezTo>
                    <a:pt x="11" y="1350"/>
                    <a:pt x="24" y="1436"/>
                    <a:pt x="45" y="1519"/>
                  </a:cubicBezTo>
                  <a:cubicBezTo>
                    <a:pt x="74" y="1641"/>
                    <a:pt x="126" y="1763"/>
                    <a:pt x="189" y="1874"/>
                  </a:cubicBezTo>
                  <a:cubicBezTo>
                    <a:pt x="264" y="2005"/>
                    <a:pt x="363" y="2107"/>
                    <a:pt x="486" y="2193"/>
                  </a:cubicBezTo>
                  <a:cubicBezTo>
                    <a:pt x="549" y="2237"/>
                    <a:pt x="637" y="2270"/>
                    <a:pt x="726" y="2288"/>
                  </a:cubicBezTo>
                  <a:cubicBezTo>
                    <a:pt x="808" y="2457"/>
                    <a:pt x="988" y="2566"/>
                    <a:pt x="1175" y="2566"/>
                  </a:cubicBezTo>
                  <a:cubicBezTo>
                    <a:pt x="1178" y="2566"/>
                    <a:pt x="1182" y="2566"/>
                    <a:pt x="1186" y="2566"/>
                  </a:cubicBezTo>
                  <a:cubicBezTo>
                    <a:pt x="1424" y="2560"/>
                    <a:pt x="1609" y="2407"/>
                    <a:pt x="1734" y="2209"/>
                  </a:cubicBezTo>
                  <a:cubicBezTo>
                    <a:pt x="1832" y="2178"/>
                    <a:pt x="1912" y="2115"/>
                    <a:pt x="1964" y="2028"/>
                  </a:cubicBezTo>
                  <a:cubicBezTo>
                    <a:pt x="2034" y="1913"/>
                    <a:pt x="2111" y="1795"/>
                    <a:pt x="2142" y="1661"/>
                  </a:cubicBezTo>
                  <a:cubicBezTo>
                    <a:pt x="2171" y="1545"/>
                    <a:pt x="2158" y="1430"/>
                    <a:pt x="2136" y="1315"/>
                  </a:cubicBezTo>
                  <a:cubicBezTo>
                    <a:pt x="2136" y="1274"/>
                    <a:pt x="2139" y="1232"/>
                    <a:pt x="2139" y="1193"/>
                  </a:cubicBezTo>
                  <a:cubicBezTo>
                    <a:pt x="2144" y="1094"/>
                    <a:pt x="2115" y="1005"/>
                    <a:pt x="2076" y="914"/>
                  </a:cubicBezTo>
                  <a:cubicBezTo>
                    <a:pt x="2050" y="857"/>
                    <a:pt x="2013" y="808"/>
                    <a:pt x="1970" y="765"/>
                  </a:cubicBezTo>
                  <a:cubicBezTo>
                    <a:pt x="1968" y="764"/>
                    <a:pt x="1968" y="762"/>
                    <a:pt x="1967" y="761"/>
                  </a:cubicBezTo>
                  <a:cubicBezTo>
                    <a:pt x="1963" y="755"/>
                    <a:pt x="1960" y="751"/>
                    <a:pt x="1957" y="746"/>
                  </a:cubicBezTo>
                  <a:cubicBezTo>
                    <a:pt x="1960" y="735"/>
                    <a:pt x="1960" y="725"/>
                    <a:pt x="1961" y="715"/>
                  </a:cubicBezTo>
                  <a:cubicBezTo>
                    <a:pt x="1967" y="677"/>
                    <a:pt x="1971" y="639"/>
                    <a:pt x="1977" y="600"/>
                  </a:cubicBezTo>
                  <a:cubicBezTo>
                    <a:pt x="1983" y="581"/>
                    <a:pt x="1989" y="561"/>
                    <a:pt x="1996" y="541"/>
                  </a:cubicBezTo>
                  <a:cubicBezTo>
                    <a:pt x="2060" y="367"/>
                    <a:pt x="1955" y="155"/>
                    <a:pt x="1805" y="64"/>
                  </a:cubicBezTo>
                  <a:cubicBezTo>
                    <a:pt x="1770" y="44"/>
                    <a:pt x="1737" y="30"/>
                    <a:pt x="1701" y="18"/>
                  </a:cubicBezTo>
                  <a:cubicBezTo>
                    <a:pt x="1667" y="7"/>
                    <a:pt x="1629" y="1"/>
                    <a:pt x="1589" y="1"/>
                  </a:cubicBezTo>
                  <a:close/>
                </a:path>
              </a:pathLst>
            </a:custGeom>
            <a:solidFill>
              <a:srgbClr val="FFE5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77" name="Google Shape;4577;p16"/>
            <p:cNvSpPr/>
            <p:nvPr/>
          </p:nvSpPr>
          <p:spPr>
            <a:xfrm>
              <a:off x="5601450" y="-1371575"/>
              <a:ext cx="41400" cy="49150"/>
            </a:xfrm>
            <a:custGeom>
              <a:avLst/>
              <a:gdLst/>
              <a:ahLst/>
              <a:cxnLst/>
              <a:rect l="l" t="t" r="r" b="b"/>
              <a:pathLst>
                <a:path w="1656" h="1966" extrusionOk="0">
                  <a:moveTo>
                    <a:pt x="525" y="1571"/>
                  </a:moveTo>
                  <a:cubicBezTo>
                    <a:pt x="522" y="1575"/>
                    <a:pt x="521" y="1579"/>
                    <a:pt x="519" y="1584"/>
                  </a:cubicBezTo>
                  <a:cubicBezTo>
                    <a:pt x="519" y="1579"/>
                    <a:pt x="522" y="1575"/>
                    <a:pt x="525" y="1571"/>
                  </a:cubicBezTo>
                  <a:close/>
                  <a:moveTo>
                    <a:pt x="1091" y="1"/>
                  </a:moveTo>
                  <a:cubicBezTo>
                    <a:pt x="973" y="1"/>
                    <a:pt x="838" y="43"/>
                    <a:pt x="759" y="127"/>
                  </a:cubicBezTo>
                  <a:cubicBezTo>
                    <a:pt x="709" y="182"/>
                    <a:pt x="661" y="235"/>
                    <a:pt x="615" y="294"/>
                  </a:cubicBezTo>
                  <a:cubicBezTo>
                    <a:pt x="601" y="282"/>
                    <a:pt x="587" y="269"/>
                    <a:pt x="572" y="258"/>
                  </a:cubicBezTo>
                  <a:cubicBezTo>
                    <a:pt x="534" y="241"/>
                    <a:pt x="498" y="222"/>
                    <a:pt x="457" y="203"/>
                  </a:cubicBezTo>
                  <a:cubicBezTo>
                    <a:pt x="432" y="191"/>
                    <a:pt x="402" y="186"/>
                    <a:pt x="370" y="186"/>
                  </a:cubicBezTo>
                  <a:cubicBezTo>
                    <a:pt x="321" y="186"/>
                    <a:pt x="270" y="199"/>
                    <a:pt x="231" y="219"/>
                  </a:cubicBezTo>
                  <a:cubicBezTo>
                    <a:pt x="134" y="265"/>
                    <a:pt x="73" y="361"/>
                    <a:pt x="62" y="466"/>
                  </a:cubicBezTo>
                  <a:cubicBezTo>
                    <a:pt x="60" y="516"/>
                    <a:pt x="51" y="565"/>
                    <a:pt x="45" y="616"/>
                  </a:cubicBezTo>
                  <a:cubicBezTo>
                    <a:pt x="38" y="670"/>
                    <a:pt x="41" y="722"/>
                    <a:pt x="45" y="778"/>
                  </a:cubicBezTo>
                  <a:cubicBezTo>
                    <a:pt x="48" y="837"/>
                    <a:pt x="55" y="893"/>
                    <a:pt x="68" y="947"/>
                  </a:cubicBezTo>
                  <a:cubicBezTo>
                    <a:pt x="34" y="1031"/>
                    <a:pt x="12" y="1113"/>
                    <a:pt x="8" y="1203"/>
                  </a:cubicBezTo>
                  <a:cubicBezTo>
                    <a:pt x="1" y="1318"/>
                    <a:pt x="41" y="1428"/>
                    <a:pt x="83" y="1533"/>
                  </a:cubicBezTo>
                  <a:cubicBezTo>
                    <a:pt x="103" y="1584"/>
                    <a:pt x="144" y="1622"/>
                    <a:pt x="192" y="1648"/>
                  </a:cubicBezTo>
                  <a:cubicBezTo>
                    <a:pt x="249" y="1740"/>
                    <a:pt x="332" y="1822"/>
                    <a:pt x="417" y="1881"/>
                  </a:cubicBezTo>
                  <a:cubicBezTo>
                    <a:pt x="478" y="1924"/>
                    <a:pt x="548" y="1950"/>
                    <a:pt x="621" y="1963"/>
                  </a:cubicBezTo>
                  <a:cubicBezTo>
                    <a:pt x="636" y="1965"/>
                    <a:pt x="650" y="1966"/>
                    <a:pt x="664" y="1966"/>
                  </a:cubicBezTo>
                  <a:cubicBezTo>
                    <a:pt x="718" y="1966"/>
                    <a:pt x="770" y="1951"/>
                    <a:pt x="821" y="1930"/>
                  </a:cubicBezTo>
                  <a:cubicBezTo>
                    <a:pt x="848" y="1920"/>
                    <a:pt x="873" y="1901"/>
                    <a:pt x="896" y="1879"/>
                  </a:cubicBezTo>
                  <a:cubicBezTo>
                    <a:pt x="934" y="1891"/>
                    <a:pt x="973" y="1897"/>
                    <a:pt x="1012" y="1897"/>
                  </a:cubicBezTo>
                  <a:cubicBezTo>
                    <a:pt x="1070" y="1897"/>
                    <a:pt x="1128" y="1884"/>
                    <a:pt x="1186" y="1858"/>
                  </a:cubicBezTo>
                  <a:cubicBezTo>
                    <a:pt x="1276" y="1815"/>
                    <a:pt x="1358" y="1704"/>
                    <a:pt x="1358" y="1601"/>
                  </a:cubicBezTo>
                  <a:lnTo>
                    <a:pt x="1358" y="1578"/>
                  </a:lnTo>
                  <a:cubicBezTo>
                    <a:pt x="1437" y="1546"/>
                    <a:pt x="1503" y="1490"/>
                    <a:pt x="1538" y="1403"/>
                  </a:cubicBezTo>
                  <a:cubicBezTo>
                    <a:pt x="1569" y="1325"/>
                    <a:pt x="1566" y="1240"/>
                    <a:pt x="1530" y="1163"/>
                  </a:cubicBezTo>
                  <a:cubicBezTo>
                    <a:pt x="1527" y="1158"/>
                    <a:pt x="1525" y="1153"/>
                    <a:pt x="1520" y="1146"/>
                  </a:cubicBezTo>
                  <a:cubicBezTo>
                    <a:pt x="1527" y="1138"/>
                    <a:pt x="1533" y="1133"/>
                    <a:pt x="1539" y="1125"/>
                  </a:cubicBezTo>
                  <a:cubicBezTo>
                    <a:pt x="1576" y="1084"/>
                    <a:pt x="1617" y="1034"/>
                    <a:pt x="1632" y="980"/>
                  </a:cubicBezTo>
                  <a:cubicBezTo>
                    <a:pt x="1652" y="916"/>
                    <a:pt x="1655" y="861"/>
                    <a:pt x="1648" y="795"/>
                  </a:cubicBezTo>
                  <a:cubicBezTo>
                    <a:pt x="1642" y="746"/>
                    <a:pt x="1612" y="703"/>
                    <a:pt x="1584" y="664"/>
                  </a:cubicBezTo>
                  <a:cubicBezTo>
                    <a:pt x="1588" y="623"/>
                    <a:pt x="1589" y="580"/>
                    <a:pt x="1589" y="537"/>
                  </a:cubicBezTo>
                  <a:cubicBezTo>
                    <a:pt x="1595" y="447"/>
                    <a:pt x="1578" y="363"/>
                    <a:pt x="1539" y="279"/>
                  </a:cubicBezTo>
                  <a:cubicBezTo>
                    <a:pt x="1499" y="199"/>
                    <a:pt x="1441" y="134"/>
                    <a:pt x="1367" y="84"/>
                  </a:cubicBezTo>
                  <a:cubicBezTo>
                    <a:pt x="1322" y="54"/>
                    <a:pt x="1275" y="34"/>
                    <a:pt x="1224" y="19"/>
                  </a:cubicBezTo>
                  <a:cubicBezTo>
                    <a:pt x="1194" y="11"/>
                    <a:pt x="1161" y="4"/>
                    <a:pt x="1128" y="2"/>
                  </a:cubicBezTo>
                  <a:cubicBezTo>
                    <a:pt x="1116" y="1"/>
                    <a:pt x="1104" y="1"/>
                    <a:pt x="1091" y="1"/>
                  </a:cubicBezTo>
                  <a:close/>
                </a:path>
              </a:pathLst>
            </a:custGeom>
            <a:solidFill>
              <a:srgbClr val="FFE5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78" name="Google Shape;4578;p16"/>
            <p:cNvSpPr/>
            <p:nvPr/>
          </p:nvSpPr>
          <p:spPr>
            <a:xfrm>
              <a:off x="5592525" y="-1294000"/>
              <a:ext cx="43250" cy="41900"/>
            </a:xfrm>
            <a:custGeom>
              <a:avLst/>
              <a:gdLst/>
              <a:ahLst/>
              <a:cxnLst/>
              <a:rect l="l" t="t" r="r" b="b"/>
              <a:pathLst>
                <a:path w="1730" h="1676" extrusionOk="0">
                  <a:moveTo>
                    <a:pt x="1359" y="859"/>
                  </a:moveTo>
                  <a:cubicBezTo>
                    <a:pt x="1359" y="859"/>
                    <a:pt x="1360" y="859"/>
                    <a:pt x="1360" y="861"/>
                  </a:cubicBezTo>
                  <a:lnTo>
                    <a:pt x="1359" y="859"/>
                  </a:lnTo>
                  <a:close/>
                  <a:moveTo>
                    <a:pt x="1363" y="861"/>
                  </a:moveTo>
                  <a:lnTo>
                    <a:pt x="1363" y="861"/>
                  </a:lnTo>
                  <a:cubicBezTo>
                    <a:pt x="1363" y="861"/>
                    <a:pt x="1365" y="861"/>
                    <a:pt x="1365" y="863"/>
                  </a:cubicBezTo>
                  <a:lnTo>
                    <a:pt x="1363" y="861"/>
                  </a:lnTo>
                  <a:close/>
                  <a:moveTo>
                    <a:pt x="1298" y="846"/>
                  </a:moveTo>
                  <a:lnTo>
                    <a:pt x="1336" y="852"/>
                  </a:lnTo>
                  <a:cubicBezTo>
                    <a:pt x="1339" y="853"/>
                    <a:pt x="1343" y="853"/>
                    <a:pt x="1346" y="856"/>
                  </a:cubicBezTo>
                  <a:cubicBezTo>
                    <a:pt x="1349" y="858"/>
                    <a:pt x="1350" y="858"/>
                    <a:pt x="1352" y="859"/>
                  </a:cubicBezTo>
                  <a:cubicBezTo>
                    <a:pt x="1352" y="861"/>
                    <a:pt x="1353" y="862"/>
                    <a:pt x="1353" y="862"/>
                  </a:cubicBezTo>
                  <a:lnTo>
                    <a:pt x="1353" y="869"/>
                  </a:lnTo>
                  <a:cubicBezTo>
                    <a:pt x="1350" y="872"/>
                    <a:pt x="1344" y="873"/>
                    <a:pt x="1342" y="875"/>
                  </a:cubicBezTo>
                  <a:cubicBezTo>
                    <a:pt x="1337" y="875"/>
                    <a:pt x="1334" y="876"/>
                    <a:pt x="1330" y="876"/>
                  </a:cubicBezTo>
                  <a:cubicBezTo>
                    <a:pt x="1310" y="876"/>
                    <a:pt x="1291" y="875"/>
                    <a:pt x="1271" y="872"/>
                  </a:cubicBezTo>
                  <a:cubicBezTo>
                    <a:pt x="1267" y="872"/>
                    <a:pt x="1264" y="869"/>
                    <a:pt x="1263" y="869"/>
                  </a:cubicBezTo>
                  <a:lnTo>
                    <a:pt x="1235" y="859"/>
                  </a:lnTo>
                  <a:cubicBezTo>
                    <a:pt x="1257" y="853"/>
                    <a:pt x="1277" y="850"/>
                    <a:pt x="1298" y="846"/>
                  </a:cubicBezTo>
                  <a:close/>
                  <a:moveTo>
                    <a:pt x="1296" y="881"/>
                  </a:moveTo>
                  <a:cubicBezTo>
                    <a:pt x="1300" y="881"/>
                    <a:pt x="1306" y="881"/>
                    <a:pt x="1309" y="882"/>
                  </a:cubicBezTo>
                  <a:cubicBezTo>
                    <a:pt x="1306" y="882"/>
                    <a:pt x="1300" y="881"/>
                    <a:pt x="1296" y="881"/>
                  </a:cubicBezTo>
                  <a:close/>
                  <a:moveTo>
                    <a:pt x="994" y="950"/>
                  </a:moveTo>
                  <a:cubicBezTo>
                    <a:pt x="985" y="965"/>
                    <a:pt x="978" y="983"/>
                    <a:pt x="975" y="1000"/>
                  </a:cubicBezTo>
                  <a:cubicBezTo>
                    <a:pt x="949" y="988"/>
                    <a:pt x="921" y="981"/>
                    <a:pt x="892" y="980"/>
                  </a:cubicBezTo>
                  <a:cubicBezTo>
                    <a:pt x="928" y="974"/>
                    <a:pt x="962" y="965"/>
                    <a:pt x="994" y="950"/>
                  </a:cubicBezTo>
                  <a:close/>
                  <a:moveTo>
                    <a:pt x="1145" y="1143"/>
                  </a:moveTo>
                  <a:cubicBezTo>
                    <a:pt x="1138" y="1143"/>
                    <a:pt x="1133" y="1145"/>
                    <a:pt x="1126" y="1145"/>
                  </a:cubicBezTo>
                  <a:cubicBezTo>
                    <a:pt x="1130" y="1143"/>
                    <a:pt x="1138" y="1143"/>
                    <a:pt x="1145" y="1143"/>
                  </a:cubicBezTo>
                  <a:close/>
                  <a:moveTo>
                    <a:pt x="725" y="1"/>
                  </a:moveTo>
                  <a:cubicBezTo>
                    <a:pt x="679" y="1"/>
                    <a:pt x="634" y="12"/>
                    <a:pt x="592" y="33"/>
                  </a:cubicBezTo>
                  <a:cubicBezTo>
                    <a:pt x="524" y="68"/>
                    <a:pt x="475" y="121"/>
                    <a:pt x="448" y="185"/>
                  </a:cubicBezTo>
                  <a:cubicBezTo>
                    <a:pt x="437" y="183"/>
                    <a:pt x="422" y="181"/>
                    <a:pt x="408" y="181"/>
                  </a:cubicBezTo>
                  <a:cubicBezTo>
                    <a:pt x="401" y="181"/>
                    <a:pt x="394" y="180"/>
                    <a:pt x="387" y="180"/>
                  </a:cubicBezTo>
                  <a:cubicBezTo>
                    <a:pt x="290" y="180"/>
                    <a:pt x="178" y="228"/>
                    <a:pt x="132" y="315"/>
                  </a:cubicBezTo>
                  <a:cubicBezTo>
                    <a:pt x="103" y="371"/>
                    <a:pt x="76" y="427"/>
                    <a:pt x="52" y="486"/>
                  </a:cubicBezTo>
                  <a:cubicBezTo>
                    <a:pt x="23" y="552"/>
                    <a:pt x="13" y="631"/>
                    <a:pt x="7" y="703"/>
                  </a:cubicBezTo>
                  <a:cubicBezTo>
                    <a:pt x="0" y="784"/>
                    <a:pt x="19" y="865"/>
                    <a:pt x="45" y="942"/>
                  </a:cubicBezTo>
                  <a:cubicBezTo>
                    <a:pt x="9" y="1133"/>
                    <a:pt x="58" y="1339"/>
                    <a:pt x="195" y="1482"/>
                  </a:cubicBezTo>
                  <a:cubicBezTo>
                    <a:pt x="270" y="1561"/>
                    <a:pt x="375" y="1610"/>
                    <a:pt x="481" y="1610"/>
                  </a:cubicBezTo>
                  <a:cubicBezTo>
                    <a:pt x="510" y="1610"/>
                    <a:pt x="539" y="1606"/>
                    <a:pt x="567" y="1599"/>
                  </a:cubicBezTo>
                  <a:cubicBezTo>
                    <a:pt x="618" y="1640"/>
                    <a:pt x="677" y="1668"/>
                    <a:pt x="747" y="1673"/>
                  </a:cubicBezTo>
                  <a:cubicBezTo>
                    <a:pt x="758" y="1675"/>
                    <a:pt x="769" y="1675"/>
                    <a:pt x="780" y="1675"/>
                  </a:cubicBezTo>
                  <a:cubicBezTo>
                    <a:pt x="872" y="1675"/>
                    <a:pt x="962" y="1637"/>
                    <a:pt x="1020" y="1564"/>
                  </a:cubicBezTo>
                  <a:cubicBezTo>
                    <a:pt x="1041" y="1569"/>
                    <a:pt x="1060" y="1572"/>
                    <a:pt x="1082" y="1576"/>
                  </a:cubicBezTo>
                  <a:cubicBezTo>
                    <a:pt x="1089" y="1577"/>
                    <a:pt x="1097" y="1577"/>
                    <a:pt x="1104" y="1577"/>
                  </a:cubicBezTo>
                  <a:cubicBezTo>
                    <a:pt x="1157" y="1577"/>
                    <a:pt x="1208" y="1556"/>
                    <a:pt x="1255" y="1540"/>
                  </a:cubicBezTo>
                  <a:cubicBezTo>
                    <a:pt x="1296" y="1526"/>
                    <a:pt x="1337" y="1480"/>
                    <a:pt x="1363" y="1449"/>
                  </a:cubicBezTo>
                  <a:cubicBezTo>
                    <a:pt x="1396" y="1405"/>
                    <a:pt x="1422" y="1350"/>
                    <a:pt x="1429" y="1296"/>
                  </a:cubicBezTo>
                  <a:cubicBezTo>
                    <a:pt x="1431" y="1281"/>
                    <a:pt x="1431" y="1267"/>
                    <a:pt x="1431" y="1254"/>
                  </a:cubicBezTo>
                  <a:cubicBezTo>
                    <a:pt x="1467" y="1245"/>
                    <a:pt x="1501" y="1231"/>
                    <a:pt x="1535" y="1211"/>
                  </a:cubicBezTo>
                  <a:cubicBezTo>
                    <a:pt x="1650" y="1145"/>
                    <a:pt x="1724" y="1019"/>
                    <a:pt x="1725" y="888"/>
                  </a:cubicBezTo>
                  <a:cubicBezTo>
                    <a:pt x="1729" y="754"/>
                    <a:pt x="1659" y="635"/>
                    <a:pt x="1547" y="560"/>
                  </a:cubicBezTo>
                  <a:cubicBezTo>
                    <a:pt x="1576" y="480"/>
                    <a:pt x="1535" y="385"/>
                    <a:pt x="1446" y="354"/>
                  </a:cubicBezTo>
                  <a:cubicBezTo>
                    <a:pt x="1365" y="322"/>
                    <a:pt x="1286" y="291"/>
                    <a:pt x="1198" y="291"/>
                  </a:cubicBezTo>
                  <a:cubicBezTo>
                    <a:pt x="1190" y="291"/>
                    <a:pt x="1181" y="291"/>
                    <a:pt x="1172" y="292"/>
                  </a:cubicBezTo>
                  <a:cubicBezTo>
                    <a:pt x="1158" y="293"/>
                    <a:pt x="1143" y="295"/>
                    <a:pt x="1129" y="299"/>
                  </a:cubicBezTo>
                  <a:cubicBezTo>
                    <a:pt x="1128" y="298"/>
                    <a:pt x="1128" y="296"/>
                    <a:pt x="1126" y="292"/>
                  </a:cubicBezTo>
                  <a:cubicBezTo>
                    <a:pt x="1099" y="246"/>
                    <a:pt x="1070" y="201"/>
                    <a:pt x="1036" y="161"/>
                  </a:cubicBezTo>
                  <a:cubicBezTo>
                    <a:pt x="1004" y="121"/>
                    <a:pt x="947" y="84"/>
                    <a:pt x="904" y="55"/>
                  </a:cubicBezTo>
                  <a:cubicBezTo>
                    <a:pt x="875" y="36"/>
                    <a:pt x="843" y="22"/>
                    <a:pt x="813" y="15"/>
                  </a:cubicBezTo>
                  <a:cubicBezTo>
                    <a:pt x="784" y="5"/>
                    <a:pt x="754" y="1"/>
                    <a:pt x="725" y="1"/>
                  </a:cubicBezTo>
                  <a:close/>
                </a:path>
              </a:pathLst>
            </a:custGeom>
            <a:solidFill>
              <a:srgbClr val="FFE5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79" name="Google Shape;4579;p16"/>
            <p:cNvSpPr/>
            <p:nvPr/>
          </p:nvSpPr>
          <p:spPr>
            <a:xfrm>
              <a:off x="5611225" y="-1274825"/>
              <a:ext cx="10475" cy="9700"/>
            </a:xfrm>
            <a:custGeom>
              <a:avLst/>
              <a:gdLst/>
              <a:ahLst/>
              <a:cxnLst/>
              <a:rect l="l" t="t" r="r" b="b"/>
              <a:pathLst>
                <a:path w="419" h="388" extrusionOk="0">
                  <a:moveTo>
                    <a:pt x="172" y="1"/>
                  </a:moveTo>
                  <a:cubicBezTo>
                    <a:pt x="136" y="1"/>
                    <a:pt x="100" y="13"/>
                    <a:pt x="71" y="39"/>
                  </a:cubicBezTo>
                  <a:cubicBezTo>
                    <a:pt x="9" y="94"/>
                    <a:pt x="0" y="194"/>
                    <a:pt x="58" y="256"/>
                  </a:cubicBezTo>
                  <a:cubicBezTo>
                    <a:pt x="102" y="305"/>
                    <a:pt x="150" y="359"/>
                    <a:pt x="214" y="381"/>
                  </a:cubicBezTo>
                  <a:cubicBezTo>
                    <a:pt x="230" y="386"/>
                    <a:pt x="245" y="388"/>
                    <a:pt x="261" y="388"/>
                  </a:cubicBezTo>
                  <a:cubicBezTo>
                    <a:pt x="340" y="388"/>
                    <a:pt x="417" y="331"/>
                    <a:pt x="418" y="244"/>
                  </a:cubicBezTo>
                  <a:cubicBezTo>
                    <a:pt x="418" y="208"/>
                    <a:pt x="415" y="183"/>
                    <a:pt x="404" y="148"/>
                  </a:cubicBezTo>
                  <a:cubicBezTo>
                    <a:pt x="390" y="105"/>
                    <a:pt x="374" y="69"/>
                    <a:pt x="335" y="43"/>
                  </a:cubicBezTo>
                  <a:cubicBezTo>
                    <a:pt x="321" y="35"/>
                    <a:pt x="306" y="27"/>
                    <a:pt x="289" y="22"/>
                  </a:cubicBezTo>
                  <a:cubicBezTo>
                    <a:pt x="273" y="19"/>
                    <a:pt x="257" y="17"/>
                    <a:pt x="242" y="17"/>
                  </a:cubicBezTo>
                  <a:cubicBezTo>
                    <a:pt x="220" y="6"/>
                    <a:pt x="196" y="1"/>
                    <a:pt x="172" y="1"/>
                  </a:cubicBezTo>
                  <a:close/>
                </a:path>
              </a:pathLst>
            </a:custGeom>
            <a:solidFill>
              <a:srgbClr val="FFE5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80" name="Google Shape;4580;p16"/>
            <p:cNvSpPr/>
            <p:nvPr/>
          </p:nvSpPr>
          <p:spPr>
            <a:xfrm>
              <a:off x="5535450" y="-1284300"/>
              <a:ext cx="24600" cy="16300"/>
            </a:xfrm>
            <a:custGeom>
              <a:avLst/>
              <a:gdLst/>
              <a:ahLst/>
              <a:cxnLst/>
              <a:rect l="l" t="t" r="r" b="b"/>
              <a:pathLst>
                <a:path w="984" h="652" extrusionOk="0">
                  <a:moveTo>
                    <a:pt x="584" y="177"/>
                  </a:moveTo>
                  <a:lnTo>
                    <a:pt x="584" y="177"/>
                  </a:lnTo>
                  <a:cubicBezTo>
                    <a:pt x="582" y="184"/>
                    <a:pt x="581" y="191"/>
                    <a:pt x="580" y="197"/>
                  </a:cubicBezTo>
                  <a:cubicBezTo>
                    <a:pt x="581" y="190"/>
                    <a:pt x="582" y="184"/>
                    <a:pt x="584" y="177"/>
                  </a:cubicBezTo>
                  <a:close/>
                  <a:moveTo>
                    <a:pt x="452" y="399"/>
                  </a:moveTo>
                  <a:lnTo>
                    <a:pt x="452" y="399"/>
                  </a:lnTo>
                  <a:cubicBezTo>
                    <a:pt x="447" y="401"/>
                    <a:pt x="446" y="404"/>
                    <a:pt x="443" y="405"/>
                  </a:cubicBezTo>
                  <a:cubicBezTo>
                    <a:pt x="445" y="404"/>
                    <a:pt x="447" y="401"/>
                    <a:pt x="452" y="399"/>
                  </a:cubicBezTo>
                  <a:close/>
                  <a:moveTo>
                    <a:pt x="801" y="532"/>
                  </a:moveTo>
                  <a:lnTo>
                    <a:pt x="801" y="532"/>
                  </a:lnTo>
                  <a:cubicBezTo>
                    <a:pt x="801" y="532"/>
                    <a:pt x="800" y="533"/>
                    <a:pt x="799" y="533"/>
                  </a:cubicBezTo>
                  <a:cubicBezTo>
                    <a:pt x="800" y="533"/>
                    <a:pt x="800" y="533"/>
                    <a:pt x="801" y="532"/>
                  </a:cubicBezTo>
                  <a:close/>
                  <a:moveTo>
                    <a:pt x="676" y="1"/>
                  </a:moveTo>
                  <a:cubicBezTo>
                    <a:pt x="667" y="1"/>
                    <a:pt x="656" y="2"/>
                    <a:pt x="644" y="3"/>
                  </a:cubicBezTo>
                  <a:cubicBezTo>
                    <a:pt x="537" y="11"/>
                    <a:pt x="432" y="68"/>
                    <a:pt x="344" y="126"/>
                  </a:cubicBezTo>
                  <a:cubicBezTo>
                    <a:pt x="222" y="207"/>
                    <a:pt x="113" y="310"/>
                    <a:pt x="38" y="437"/>
                  </a:cubicBezTo>
                  <a:cubicBezTo>
                    <a:pt x="1" y="501"/>
                    <a:pt x="14" y="586"/>
                    <a:pt x="78" y="629"/>
                  </a:cubicBezTo>
                  <a:cubicBezTo>
                    <a:pt x="101" y="644"/>
                    <a:pt x="128" y="652"/>
                    <a:pt x="155" y="652"/>
                  </a:cubicBezTo>
                  <a:cubicBezTo>
                    <a:pt x="200" y="652"/>
                    <a:pt x="246" y="631"/>
                    <a:pt x="271" y="590"/>
                  </a:cubicBezTo>
                  <a:cubicBezTo>
                    <a:pt x="287" y="564"/>
                    <a:pt x="302" y="540"/>
                    <a:pt x="323" y="514"/>
                  </a:cubicBezTo>
                  <a:cubicBezTo>
                    <a:pt x="366" y="470"/>
                    <a:pt x="412" y="429"/>
                    <a:pt x="462" y="394"/>
                  </a:cubicBezTo>
                  <a:cubicBezTo>
                    <a:pt x="466" y="392"/>
                    <a:pt x="469" y="389"/>
                    <a:pt x="475" y="386"/>
                  </a:cubicBezTo>
                  <a:lnTo>
                    <a:pt x="475" y="386"/>
                  </a:lnTo>
                  <a:cubicBezTo>
                    <a:pt x="470" y="437"/>
                    <a:pt x="489" y="491"/>
                    <a:pt x="519" y="526"/>
                  </a:cubicBezTo>
                  <a:cubicBezTo>
                    <a:pt x="552" y="561"/>
                    <a:pt x="607" y="586"/>
                    <a:pt x="659" y="586"/>
                  </a:cubicBezTo>
                  <a:cubicBezTo>
                    <a:pt x="685" y="586"/>
                    <a:pt x="710" y="580"/>
                    <a:pt x="732" y="566"/>
                  </a:cubicBezTo>
                  <a:cubicBezTo>
                    <a:pt x="746" y="556"/>
                    <a:pt x="761" y="547"/>
                    <a:pt x="775" y="541"/>
                  </a:cubicBezTo>
                  <a:lnTo>
                    <a:pt x="775" y="541"/>
                  </a:lnTo>
                  <a:cubicBezTo>
                    <a:pt x="774" y="542"/>
                    <a:pt x="772" y="542"/>
                    <a:pt x="771" y="542"/>
                  </a:cubicBezTo>
                  <a:lnTo>
                    <a:pt x="771" y="542"/>
                  </a:lnTo>
                  <a:cubicBezTo>
                    <a:pt x="772" y="542"/>
                    <a:pt x="774" y="542"/>
                    <a:pt x="775" y="541"/>
                  </a:cubicBezTo>
                  <a:lnTo>
                    <a:pt x="775" y="541"/>
                  </a:lnTo>
                  <a:cubicBezTo>
                    <a:pt x="775" y="541"/>
                    <a:pt x="775" y="541"/>
                    <a:pt x="775" y="541"/>
                  </a:cubicBezTo>
                  <a:cubicBezTo>
                    <a:pt x="782" y="540"/>
                    <a:pt x="791" y="536"/>
                    <a:pt x="798" y="533"/>
                  </a:cubicBezTo>
                  <a:lnTo>
                    <a:pt x="798" y="533"/>
                  </a:lnTo>
                  <a:cubicBezTo>
                    <a:pt x="793" y="535"/>
                    <a:pt x="788" y="536"/>
                    <a:pt x="783" y="538"/>
                  </a:cubicBezTo>
                  <a:lnTo>
                    <a:pt x="783" y="538"/>
                  </a:lnTo>
                  <a:cubicBezTo>
                    <a:pt x="790" y="535"/>
                    <a:pt x="797" y="533"/>
                    <a:pt x="804" y="530"/>
                  </a:cubicBezTo>
                  <a:lnTo>
                    <a:pt x="804" y="530"/>
                  </a:lnTo>
                  <a:cubicBezTo>
                    <a:pt x="803" y="531"/>
                    <a:pt x="802" y="532"/>
                    <a:pt x="801" y="532"/>
                  </a:cubicBezTo>
                  <a:lnTo>
                    <a:pt x="801" y="532"/>
                  </a:lnTo>
                  <a:cubicBezTo>
                    <a:pt x="815" y="527"/>
                    <a:pt x="829" y="521"/>
                    <a:pt x="842" y="519"/>
                  </a:cubicBezTo>
                  <a:cubicBezTo>
                    <a:pt x="868" y="501"/>
                    <a:pt x="891" y="485"/>
                    <a:pt x="916" y="470"/>
                  </a:cubicBezTo>
                  <a:cubicBezTo>
                    <a:pt x="954" y="442"/>
                    <a:pt x="976" y="385"/>
                    <a:pt x="979" y="340"/>
                  </a:cubicBezTo>
                  <a:cubicBezTo>
                    <a:pt x="983" y="290"/>
                    <a:pt x="966" y="240"/>
                    <a:pt x="933" y="203"/>
                  </a:cubicBezTo>
                  <a:cubicBezTo>
                    <a:pt x="923" y="192"/>
                    <a:pt x="913" y="184"/>
                    <a:pt x="901" y="175"/>
                  </a:cubicBezTo>
                  <a:cubicBezTo>
                    <a:pt x="901" y="171"/>
                    <a:pt x="900" y="168"/>
                    <a:pt x="900" y="167"/>
                  </a:cubicBezTo>
                  <a:cubicBezTo>
                    <a:pt x="897" y="147"/>
                    <a:pt x="890" y="128"/>
                    <a:pt x="878" y="112"/>
                  </a:cubicBezTo>
                  <a:cubicBezTo>
                    <a:pt x="871" y="99"/>
                    <a:pt x="861" y="88"/>
                    <a:pt x="854" y="76"/>
                  </a:cubicBezTo>
                  <a:cubicBezTo>
                    <a:pt x="840" y="63"/>
                    <a:pt x="825" y="52"/>
                    <a:pt x="812" y="39"/>
                  </a:cubicBezTo>
                  <a:cubicBezTo>
                    <a:pt x="798" y="26"/>
                    <a:pt x="765" y="16"/>
                    <a:pt x="746" y="10"/>
                  </a:cubicBezTo>
                  <a:cubicBezTo>
                    <a:pt x="717" y="4"/>
                    <a:pt x="698" y="1"/>
                    <a:pt x="676" y="1"/>
                  </a:cubicBezTo>
                  <a:close/>
                </a:path>
              </a:pathLst>
            </a:custGeom>
            <a:solidFill>
              <a:srgbClr val="FFE5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81" name="Google Shape;4581;p16"/>
            <p:cNvSpPr/>
            <p:nvPr/>
          </p:nvSpPr>
          <p:spPr>
            <a:xfrm>
              <a:off x="5602025" y="-1276325"/>
              <a:ext cx="26025" cy="14325"/>
            </a:xfrm>
            <a:custGeom>
              <a:avLst/>
              <a:gdLst/>
              <a:ahLst/>
              <a:cxnLst/>
              <a:rect l="l" t="t" r="r" b="b"/>
              <a:pathLst>
                <a:path w="1041" h="573" extrusionOk="0">
                  <a:moveTo>
                    <a:pt x="648" y="0"/>
                  </a:moveTo>
                  <a:cubicBezTo>
                    <a:pt x="598" y="0"/>
                    <a:pt x="547" y="7"/>
                    <a:pt x="498" y="13"/>
                  </a:cubicBezTo>
                  <a:cubicBezTo>
                    <a:pt x="432" y="20"/>
                    <a:pt x="368" y="46"/>
                    <a:pt x="305" y="69"/>
                  </a:cubicBezTo>
                  <a:cubicBezTo>
                    <a:pt x="229" y="98"/>
                    <a:pt x="157" y="152"/>
                    <a:pt x="93" y="204"/>
                  </a:cubicBezTo>
                  <a:cubicBezTo>
                    <a:pt x="2" y="277"/>
                    <a:pt x="1" y="419"/>
                    <a:pt x="75" y="503"/>
                  </a:cubicBezTo>
                  <a:cubicBezTo>
                    <a:pt x="116" y="549"/>
                    <a:pt x="175" y="572"/>
                    <a:pt x="233" y="572"/>
                  </a:cubicBezTo>
                  <a:cubicBezTo>
                    <a:pt x="283" y="572"/>
                    <a:pt x="334" y="555"/>
                    <a:pt x="373" y="520"/>
                  </a:cubicBezTo>
                  <a:lnTo>
                    <a:pt x="380" y="513"/>
                  </a:lnTo>
                  <a:lnTo>
                    <a:pt x="433" y="524"/>
                  </a:lnTo>
                  <a:cubicBezTo>
                    <a:pt x="448" y="526"/>
                    <a:pt x="463" y="527"/>
                    <a:pt x="479" y="527"/>
                  </a:cubicBezTo>
                  <a:cubicBezTo>
                    <a:pt x="524" y="527"/>
                    <a:pt x="572" y="519"/>
                    <a:pt x="617" y="514"/>
                  </a:cubicBezTo>
                  <a:cubicBezTo>
                    <a:pt x="677" y="505"/>
                    <a:pt x="739" y="481"/>
                    <a:pt x="792" y="455"/>
                  </a:cubicBezTo>
                  <a:cubicBezTo>
                    <a:pt x="850" y="432"/>
                    <a:pt x="901" y="391"/>
                    <a:pt x="952" y="355"/>
                  </a:cubicBezTo>
                  <a:cubicBezTo>
                    <a:pt x="979" y="335"/>
                    <a:pt x="997" y="303"/>
                    <a:pt x="1006" y="268"/>
                  </a:cubicBezTo>
                  <a:cubicBezTo>
                    <a:pt x="1015" y="260"/>
                    <a:pt x="1022" y="247"/>
                    <a:pt x="1028" y="233"/>
                  </a:cubicBezTo>
                  <a:cubicBezTo>
                    <a:pt x="1041" y="194"/>
                    <a:pt x="1023" y="141"/>
                    <a:pt x="986" y="122"/>
                  </a:cubicBezTo>
                  <a:cubicBezTo>
                    <a:pt x="964" y="86"/>
                    <a:pt x="930" y="57"/>
                    <a:pt x="890" y="43"/>
                  </a:cubicBezTo>
                  <a:cubicBezTo>
                    <a:pt x="875" y="37"/>
                    <a:pt x="861" y="33"/>
                    <a:pt x="847" y="30"/>
                  </a:cubicBezTo>
                  <a:cubicBezTo>
                    <a:pt x="796" y="17"/>
                    <a:pt x="746" y="8"/>
                    <a:pt x="696" y="3"/>
                  </a:cubicBezTo>
                  <a:cubicBezTo>
                    <a:pt x="680" y="1"/>
                    <a:pt x="664" y="0"/>
                    <a:pt x="648" y="0"/>
                  </a:cubicBezTo>
                  <a:close/>
                </a:path>
              </a:pathLst>
            </a:custGeom>
            <a:solidFill>
              <a:srgbClr val="FFE5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82" name="Google Shape;4582;p16"/>
            <p:cNvSpPr/>
            <p:nvPr/>
          </p:nvSpPr>
          <p:spPr>
            <a:xfrm>
              <a:off x="5525000" y="-1287525"/>
              <a:ext cx="39325" cy="35600"/>
            </a:xfrm>
            <a:custGeom>
              <a:avLst/>
              <a:gdLst/>
              <a:ahLst/>
              <a:cxnLst/>
              <a:rect l="l" t="t" r="r" b="b"/>
              <a:pathLst>
                <a:path w="1573" h="1424" extrusionOk="0">
                  <a:moveTo>
                    <a:pt x="334" y="590"/>
                  </a:moveTo>
                  <a:cubicBezTo>
                    <a:pt x="337" y="591"/>
                    <a:pt x="340" y="591"/>
                    <a:pt x="341" y="593"/>
                  </a:cubicBezTo>
                  <a:cubicBezTo>
                    <a:pt x="338" y="591"/>
                    <a:pt x="337" y="591"/>
                    <a:pt x="334" y="590"/>
                  </a:cubicBezTo>
                  <a:close/>
                  <a:moveTo>
                    <a:pt x="354" y="594"/>
                  </a:moveTo>
                  <a:lnTo>
                    <a:pt x="356" y="597"/>
                  </a:lnTo>
                  <a:cubicBezTo>
                    <a:pt x="354" y="597"/>
                    <a:pt x="354" y="594"/>
                    <a:pt x="354" y="594"/>
                  </a:cubicBezTo>
                  <a:close/>
                  <a:moveTo>
                    <a:pt x="356" y="597"/>
                  </a:moveTo>
                  <a:lnTo>
                    <a:pt x="356" y="597"/>
                  </a:lnTo>
                  <a:cubicBezTo>
                    <a:pt x="359" y="599"/>
                    <a:pt x="360" y="599"/>
                    <a:pt x="361" y="600"/>
                  </a:cubicBezTo>
                  <a:cubicBezTo>
                    <a:pt x="367" y="602"/>
                    <a:pt x="373" y="602"/>
                    <a:pt x="376" y="604"/>
                  </a:cubicBezTo>
                  <a:cubicBezTo>
                    <a:pt x="370" y="604"/>
                    <a:pt x="367" y="602"/>
                    <a:pt x="361" y="602"/>
                  </a:cubicBezTo>
                  <a:cubicBezTo>
                    <a:pt x="360" y="602"/>
                    <a:pt x="358" y="602"/>
                    <a:pt x="356" y="600"/>
                  </a:cubicBezTo>
                  <a:cubicBezTo>
                    <a:pt x="358" y="600"/>
                    <a:pt x="360" y="600"/>
                    <a:pt x="361" y="602"/>
                  </a:cubicBezTo>
                  <a:cubicBezTo>
                    <a:pt x="360" y="599"/>
                    <a:pt x="359" y="599"/>
                    <a:pt x="356" y="597"/>
                  </a:cubicBezTo>
                  <a:close/>
                  <a:moveTo>
                    <a:pt x="241" y="698"/>
                  </a:moveTo>
                  <a:cubicBezTo>
                    <a:pt x="241" y="702"/>
                    <a:pt x="240" y="706"/>
                    <a:pt x="239" y="709"/>
                  </a:cubicBezTo>
                  <a:cubicBezTo>
                    <a:pt x="240" y="706"/>
                    <a:pt x="240" y="702"/>
                    <a:pt x="241" y="698"/>
                  </a:cubicBezTo>
                  <a:close/>
                  <a:moveTo>
                    <a:pt x="333" y="929"/>
                  </a:moveTo>
                  <a:lnTo>
                    <a:pt x="333" y="929"/>
                  </a:lnTo>
                  <a:cubicBezTo>
                    <a:pt x="332" y="931"/>
                    <a:pt x="332" y="933"/>
                    <a:pt x="331" y="935"/>
                  </a:cubicBezTo>
                  <a:lnTo>
                    <a:pt x="331" y="935"/>
                  </a:lnTo>
                  <a:cubicBezTo>
                    <a:pt x="332" y="933"/>
                    <a:pt x="333" y="931"/>
                    <a:pt x="333" y="929"/>
                  </a:cubicBezTo>
                  <a:close/>
                  <a:moveTo>
                    <a:pt x="445" y="1103"/>
                  </a:moveTo>
                  <a:lnTo>
                    <a:pt x="445" y="1103"/>
                  </a:lnTo>
                  <a:cubicBezTo>
                    <a:pt x="439" y="1104"/>
                    <a:pt x="435" y="1109"/>
                    <a:pt x="430" y="1111"/>
                  </a:cubicBezTo>
                  <a:cubicBezTo>
                    <a:pt x="435" y="1110"/>
                    <a:pt x="439" y="1107"/>
                    <a:pt x="445" y="1103"/>
                  </a:cubicBezTo>
                  <a:close/>
                  <a:moveTo>
                    <a:pt x="344" y="1124"/>
                  </a:moveTo>
                  <a:cubicBezTo>
                    <a:pt x="344" y="1125"/>
                    <a:pt x="344" y="1125"/>
                    <a:pt x="344" y="1125"/>
                  </a:cubicBezTo>
                  <a:lnTo>
                    <a:pt x="344" y="1125"/>
                  </a:lnTo>
                  <a:cubicBezTo>
                    <a:pt x="344" y="1125"/>
                    <a:pt x="344" y="1125"/>
                    <a:pt x="344" y="1124"/>
                  </a:cubicBezTo>
                  <a:close/>
                  <a:moveTo>
                    <a:pt x="356" y="1132"/>
                  </a:moveTo>
                  <a:lnTo>
                    <a:pt x="356" y="1132"/>
                  </a:lnTo>
                  <a:cubicBezTo>
                    <a:pt x="357" y="1132"/>
                    <a:pt x="358" y="1132"/>
                    <a:pt x="360" y="1133"/>
                  </a:cubicBezTo>
                  <a:cubicBezTo>
                    <a:pt x="359" y="1132"/>
                    <a:pt x="358" y="1132"/>
                    <a:pt x="356" y="1132"/>
                  </a:cubicBezTo>
                  <a:close/>
                  <a:moveTo>
                    <a:pt x="334" y="1116"/>
                  </a:moveTo>
                  <a:lnTo>
                    <a:pt x="334" y="1116"/>
                  </a:lnTo>
                  <a:cubicBezTo>
                    <a:pt x="337" y="1117"/>
                    <a:pt x="340" y="1119"/>
                    <a:pt x="341" y="1123"/>
                  </a:cubicBezTo>
                  <a:cubicBezTo>
                    <a:pt x="341" y="1121"/>
                    <a:pt x="340" y="1119"/>
                    <a:pt x="340" y="1117"/>
                  </a:cubicBezTo>
                  <a:lnTo>
                    <a:pt x="340" y="1117"/>
                  </a:lnTo>
                  <a:cubicBezTo>
                    <a:pt x="341" y="1119"/>
                    <a:pt x="344" y="1121"/>
                    <a:pt x="344" y="1124"/>
                  </a:cubicBezTo>
                  <a:cubicBezTo>
                    <a:pt x="344" y="1124"/>
                    <a:pt x="344" y="1124"/>
                    <a:pt x="344" y="1124"/>
                  </a:cubicBezTo>
                  <a:lnTo>
                    <a:pt x="344" y="1124"/>
                  </a:lnTo>
                  <a:cubicBezTo>
                    <a:pt x="344" y="1124"/>
                    <a:pt x="344" y="1124"/>
                    <a:pt x="344" y="1124"/>
                  </a:cubicBezTo>
                  <a:lnTo>
                    <a:pt x="344" y="1124"/>
                  </a:lnTo>
                  <a:lnTo>
                    <a:pt x="346" y="1126"/>
                  </a:lnTo>
                  <a:cubicBezTo>
                    <a:pt x="346" y="1126"/>
                    <a:pt x="345" y="1126"/>
                    <a:pt x="344" y="1125"/>
                  </a:cubicBezTo>
                  <a:lnTo>
                    <a:pt x="344" y="1125"/>
                  </a:lnTo>
                  <a:cubicBezTo>
                    <a:pt x="346" y="1129"/>
                    <a:pt x="349" y="1132"/>
                    <a:pt x="350" y="1136"/>
                  </a:cubicBezTo>
                  <a:cubicBezTo>
                    <a:pt x="347" y="1132"/>
                    <a:pt x="346" y="1129"/>
                    <a:pt x="341" y="1123"/>
                  </a:cubicBezTo>
                  <a:cubicBezTo>
                    <a:pt x="340" y="1121"/>
                    <a:pt x="335" y="1119"/>
                    <a:pt x="334" y="1116"/>
                  </a:cubicBezTo>
                  <a:close/>
                  <a:moveTo>
                    <a:pt x="361" y="1136"/>
                  </a:moveTo>
                  <a:cubicBezTo>
                    <a:pt x="363" y="1136"/>
                    <a:pt x="366" y="1137"/>
                    <a:pt x="366" y="1137"/>
                  </a:cubicBezTo>
                  <a:lnTo>
                    <a:pt x="363" y="1137"/>
                  </a:lnTo>
                  <a:cubicBezTo>
                    <a:pt x="363" y="1136"/>
                    <a:pt x="361" y="1136"/>
                    <a:pt x="361" y="1136"/>
                  </a:cubicBezTo>
                  <a:close/>
                  <a:moveTo>
                    <a:pt x="346" y="599"/>
                  </a:moveTo>
                  <a:lnTo>
                    <a:pt x="361" y="604"/>
                  </a:lnTo>
                  <a:cubicBezTo>
                    <a:pt x="366" y="606"/>
                    <a:pt x="370" y="609"/>
                    <a:pt x="374" y="613"/>
                  </a:cubicBezTo>
                  <a:cubicBezTo>
                    <a:pt x="380" y="619"/>
                    <a:pt x="384" y="626"/>
                    <a:pt x="390" y="630"/>
                  </a:cubicBezTo>
                  <a:cubicBezTo>
                    <a:pt x="396" y="640"/>
                    <a:pt x="399" y="649"/>
                    <a:pt x="404" y="658"/>
                  </a:cubicBezTo>
                  <a:cubicBezTo>
                    <a:pt x="406" y="693"/>
                    <a:pt x="412" y="728"/>
                    <a:pt x="419" y="764"/>
                  </a:cubicBezTo>
                  <a:lnTo>
                    <a:pt x="420" y="764"/>
                  </a:lnTo>
                  <a:cubicBezTo>
                    <a:pt x="426" y="793"/>
                    <a:pt x="435" y="817"/>
                    <a:pt x="456" y="841"/>
                  </a:cubicBezTo>
                  <a:cubicBezTo>
                    <a:pt x="485" y="873"/>
                    <a:pt x="525" y="893"/>
                    <a:pt x="568" y="896"/>
                  </a:cubicBezTo>
                  <a:cubicBezTo>
                    <a:pt x="572" y="896"/>
                    <a:pt x="575" y="896"/>
                    <a:pt x="579" y="896"/>
                  </a:cubicBezTo>
                  <a:cubicBezTo>
                    <a:pt x="608" y="896"/>
                    <a:pt x="638" y="887"/>
                    <a:pt x="663" y="873"/>
                  </a:cubicBezTo>
                  <a:cubicBezTo>
                    <a:pt x="664" y="906"/>
                    <a:pt x="672" y="938"/>
                    <a:pt x="683" y="968"/>
                  </a:cubicBezTo>
                  <a:cubicBezTo>
                    <a:pt x="667" y="956"/>
                    <a:pt x="646" y="949"/>
                    <a:pt x="626" y="949"/>
                  </a:cubicBezTo>
                  <a:cubicBezTo>
                    <a:pt x="596" y="949"/>
                    <a:pt x="565" y="962"/>
                    <a:pt x="547" y="988"/>
                  </a:cubicBezTo>
                  <a:cubicBezTo>
                    <a:pt x="527" y="1018"/>
                    <a:pt x="505" y="1045"/>
                    <a:pt x="481" y="1073"/>
                  </a:cubicBezTo>
                  <a:cubicBezTo>
                    <a:pt x="483" y="1067"/>
                    <a:pt x="491" y="1060"/>
                    <a:pt x="495" y="1054"/>
                  </a:cubicBezTo>
                  <a:lnTo>
                    <a:pt x="495" y="1054"/>
                  </a:lnTo>
                  <a:cubicBezTo>
                    <a:pt x="476" y="1076"/>
                    <a:pt x="455" y="1096"/>
                    <a:pt x="432" y="1114"/>
                  </a:cubicBezTo>
                  <a:cubicBezTo>
                    <a:pt x="419" y="1123"/>
                    <a:pt x="404" y="1129"/>
                    <a:pt x="390" y="1133"/>
                  </a:cubicBezTo>
                  <a:cubicBezTo>
                    <a:pt x="399" y="1132"/>
                    <a:pt x="406" y="1129"/>
                    <a:pt x="416" y="1126"/>
                  </a:cubicBezTo>
                  <a:lnTo>
                    <a:pt x="416" y="1126"/>
                  </a:lnTo>
                  <a:cubicBezTo>
                    <a:pt x="403" y="1132"/>
                    <a:pt x="390" y="1136"/>
                    <a:pt x="377" y="1137"/>
                  </a:cubicBezTo>
                  <a:cubicBezTo>
                    <a:pt x="374" y="1137"/>
                    <a:pt x="370" y="1136"/>
                    <a:pt x="367" y="1136"/>
                  </a:cubicBezTo>
                  <a:cubicBezTo>
                    <a:pt x="364" y="1136"/>
                    <a:pt x="361" y="1133"/>
                    <a:pt x="360" y="1133"/>
                  </a:cubicBezTo>
                  <a:cubicBezTo>
                    <a:pt x="358" y="1133"/>
                    <a:pt x="356" y="1133"/>
                    <a:pt x="356" y="1132"/>
                  </a:cubicBezTo>
                  <a:cubicBezTo>
                    <a:pt x="356" y="1132"/>
                    <a:pt x="356" y="1132"/>
                    <a:pt x="356" y="1132"/>
                  </a:cubicBezTo>
                  <a:lnTo>
                    <a:pt x="356" y="1132"/>
                  </a:lnTo>
                  <a:cubicBezTo>
                    <a:pt x="356" y="1131"/>
                    <a:pt x="355" y="1131"/>
                    <a:pt x="354" y="1130"/>
                  </a:cubicBezTo>
                  <a:cubicBezTo>
                    <a:pt x="350" y="1126"/>
                    <a:pt x="347" y="1121"/>
                    <a:pt x="343" y="1117"/>
                  </a:cubicBezTo>
                  <a:cubicBezTo>
                    <a:pt x="340" y="1111"/>
                    <a:pt x="335" y="1104"/>
                    <a:pt x="334" y="1097"/>
                  </a:cubicBezTo>
                  <a:cubicBezTo>
                    <a:pt x="328" y="1076"/>
                    <a:pt x="324" y="1054"/>
                    <a:pt x="321" y="1032"/>
                  </a:cubicBezTo>
                  <a:cubicBezTo>
                    <a:pt x="321" y="998"/>
                    <a:pt x="325" y="968"/>
                    <a:pt x="331" y="935"/>
                  </a:cubicBezTo>
                  <a:lnTo>
                    <a:pt x="331" y="935"/>
                  </a:lnTo>
                  <a:cubicBezTo>
                    <a:pt x="331" y="936"/>
                    <a:pt x="330" y="938"/>
                    <a:pt x="330" y="939"/>
                  </a:cubicBezTo>
                  <a:cubicBezTo>
                    <a:pt x="331" y="936"/>
                    <a:pt x="331" y="930"/>
                    <a:pt x="333" y="928"/>
                  </a:cubicBezTo>
                  <a:cubicBezTo>
                    <a:pt x="334" y="922"/>
                    <a:pt x="334" y="918"/>
                    <a:pt x="335" y="913"/>
                  </a:cubicBezTo>
                  <a:lnTo>
                    <a:pt x="335" y="913"/>
                  </a:lnTo>
                  <a:cubicBezTo>
                    <a:pt x="335" y="916"/>
                    <a:pt x="334" y="920"/>
                    <a:pt x="334" y="923"/>
                  </a:cubicBezTo>
                  <a:cubicBezTo>
                    <a:pt x="341" y="896"/>
                    <a:pt x="350" y="872"/>
                    <a:pt x="360" y="846"/>
                  </a:cubicBezTo>
                  <a:cubicBezTo>
                    <a:pt x="371" y="810"/>
                    <a:pt x="363" y="771"/>
                    <a:pt x="338" y="742"/>
                  </a:cubicBezTo>
                  <a:cubicBezTo>
                    <a:pt x="316" y="717"/>
                    <a:pt x="288" y="708"/>
                    <a:pt x="259" y="708"/>
                  </a:cubicBezTo>
                  <a:cubicBezTo>
                    <a:pt x="253" y="708"/>
                    <a:pt x="247" y="709"/>
                    <a:pt x="241" y="709"/>
                  </a:cubicBezTo>
                  <a:cubicBezTo>
                    <a:pt x="241" y="705"/>
                    <a:pt x="242" y="701"/>
                    <a:pt x="242" y="695"/>
                  </a:cubicBezTo>
                  <a:lnTo>
                    <a:pt x="242" y="695"/>
                  </a:lnTo>
                  <a:cubicBezTo>
                    <a:pt x="244" y="688"/>
                    <a:pt x="247" y="680"/>
                    <a:pt x="251" y="673"/>
                  </a:cubicBezTo>
                  <a:lnTo>
                    <a:pt x="277" y="636"/>
                  </a:lnTo>
                  <a:lnTo>
                    <a:pt x="294" y="620"/>
                  </a:lnTo>
                  <a:cubicBezTo>
                    <a:pt x="305" y="613"/>
                    <a:pt x="318" y="606"/>
                    <a:pt x="333" y="600"/>
                  </a:cubicBezTo>
                  <a:cubicBezTo>
                    <a:pt x="335" y="599"/>
                    <a:pt x="341" y="599"/>
                    <a:pt x="346" y="599"/>
                  </a:cubicBezTo>
                  <a:close/>
                  <a:moveTo>
                    <a:pt x="367" y="1137"/>
                  </a:moveTo>
                  <a:lnTo>
                    <a:pt x="370" y="1139"/>
                  </a:lnTo>
                  <a:lnTo>
                    <a:pt x="370" y="1139"/>
                  </a:lnTo>
                  <a:cubicBezTo>
                    <a:pt x="369" y="1138"/>
                    <a:pt x="368" y="1138"/>
                    <a:pt x="367" y="1137"/>
                  </a:cubicBezTo>
                  <a:close/>
                  <a:moveTo>
                    <a:pt x="1286" y="1028"/>
                  </a:moveTo>
                  <a:lnTo>
                    <a:pt x="1329" y="1076"/>
                  </a:lnTo>
                  <a:cubicBezTo>
                    <a:pt x="1335" y="1084"/>
                    <a:pt x="1338" y="1094"/>
                    <a:pt x="1344" y="1104"/>
                  </a:cubicBezTo>
                  <a:cubicBezTo>
                    <a:pt x="1345" y="1109"/>
                    <a:pt x="1345" y="1113"/>
                    <a:pt x="1347" y="1117"/>
                  </a:cubicBezTo>
                  <a:lnTo>
                    <a:pt x="1347" y="1120"/>
                  </a:lnTo>
                  <a:cubicBezTo>
                    <a:pt x="1347" y="1120"/>
                    <a:pt x="1347" y="1123"/>
                    <a:pt x="1345" y="1123"/>
                  </a:cubicBezTo>
                  <a:lnTo>
                    <a:pt x="1339" y="1127"/>
                  </a:lnTo>
                  <a:cubicBezTo>
                    <a:pt x="1335" y="1132"/>
                    <a:pt x="1331" y="1133"/>
                    <a:pt x="1325" y="1134"/>
                  </a:cubicBezTo>
                  <a:cubicBezTo>
                    <a:pt x="1314" y="1139"/>
                    <a:pt x="1299" y="1142"/>
                    <a:pt x="1283" y="1144"/>
                  </a:cubicBezTo>
                  <a:cubicBezTo>
                    <a:pt x="1265" y="1144"/>
                    <a:pt x="1245" y="1142"/>
                    <a:pt x="1225" y="1140"/>
                  </a:cubicBezTo>
                  <a:cubicBezTo>
                    <a:pt x="1207" y="1134"/>
                    <a:pt x="1189" y="1130"/>
                    <a:pt x="1171" y="1123"/>
                  </a:cubicBezTo>
                  <a:cubicBezTo>
                    <a:pt x="1180" y="1114"/>
                    <a:pt x="1192" y="1107"/>
                    <a:pt x="1200" y="1097"/>
                  </a:cubicBezTo>
                  <a:cubicBezTo>
                    <a:pt x="1230" y="1076"/>
                    <a:pt x="1259" y="1053"/>
                    <a:pt x="1286" y="1028"/>
                  </a:cubicBezTo>
                  <a:close/>
                  <a:moveTo>
                    <a:pt x="956" y="1202"/>
                  </a:moveTo>
                  <a:cubicBezTo>
                    <a:pt x="955" y="1205"/>
                    <a:pt x="955" y="1209"/>
                    <a:pt x="952" y="1212"/>
                  </a:cubicBezTo>
                  <a:cubicBezTo>
                    <a:pt x="952" y="1212"/>
                    <a:pt x="952" y="1215"/>
                    <a:pt x="950" y="1215"/>
                  </a:cubicBezTo>
                  <a:lnTo>
                    <a:pt x="950" y="1212"/>
                  </a:lnTo>
                  <a:lnTo>
                    <a:pt x="950" y="1211"/>
                  </a:lnTo>
                  <a:cubicBezTo>
                    <a:pt x="952" y="1208"/>
                    <a:pt x="955" y="1205"/>
                    <a:pt x="956" y="1202"/>
                  </a:cubicBezTo>
                  <a:close/>
                  <a:moveTo>
                    <a:pt x="930" y="1234"/>
                  </a:moveTo>
                  <a:cubicBezTo>
                    <a:pt x="929" y="1234"/>
                    <a:pt x="929" y="1236"/>
                    <a:pt x="927" y="1236"/>
                  </a:cubicBezTo>
                  <a:cubicBezTo>
                    <a:pt x="927" y="1236"/>
                    <a:pt x="929" y="1234"/>
                    <a:pt x="930" y="1234"/>
                  </a:cubicBezTo>
                  <a:close/>
                  <a:moveTo>
                    <a:pt x="712" y="1031"/>
                  </a:moveTo>
                  <a:cubicBezTo>
                    <a:pt x="751" y="1093"/>
                    <a:pt x="811" y="1139"/>
                    <a:pt x="880" y="1162"/>
                  </a:cubicBezTo>
                  <a:cubicBezTo>
                    <a:pt x="899" y="1167"/>
                    <a:pt x="916" y="1173"/>
                    <a:pt x="936" y="1175"/>
                  </a:cubicBezTo>
                  <a:cubicBezTo>
                    <a:pt x="942" y="1182"/>
                    <a:pt x="944" y="1188"/>
                    <a:pt x="950" y="1193"/>
                  </a:cubicBezTo>
                  <a:cubicBezTo>
                    <a:pt x="950" y="1196"/>
                    <a:pt x="952" y="1198"/>
                    <a:pt x="952" y="1202"/>
                  </a:cubicBezTo>
                  <a:cubicBezTo>
                    <a:pt x="952" y="1203"/>
                    <a:pt x="952" y="1208"/>
                    <a:pt x="950" y="1209"/>
                  </a:cubicBezTo>
                  <a:cubicBezTo>
                    <a:pt x="950" y="1211"/>
                    <a:pt x="949" y="1215"/>
                    <a:pt x="949" y="1216"/>
                  </a:cubicBezTo>
                  <a:cubicBezTo>
                    <a:pt x="949" y="1218"/>
                    <a:pt x="946" y="1218"/>
                    <a:pt x="946" y="1219"/>
                  </a:cubicBezTo>
                  <a:cubicBezTo>
                    <a:pt x="944" y="1222"/>
                    <a:pt x="943" y="1223"/>
                    <a:pt x="940" y="1225"/>
                  </a:cubicBezTo>
                  <a:lnTo>
                    <a:pt x="929" y="1231"/>
                  </a:lnTo>
                  <a:cubicBezTo>
                    <a:pt x="916" y="1234"/>
                    <a:pt x="904" y="1236"/>
                    <a:pt x="888" y="1238"/>
                  </a:cubicBezTo>
                  <a:cubicBezTo>
                    <a:pt x="878" y="1238"/>
                    <a:pt x="868" y="1236"/>
                    <a:pt x="858" y="1234"/>
                  </a:cubicBezTo>
                  <a:cubicBezTo>
                    <a:pt x="851" y="1232"/>
                    <a:pt x="843" y="1231"/>
                    <a:pt x="835" y="1226"/>
                  </a:cubicBezTo>
                  <a:cubicBezTo>
                    <a:pt x="815" y="1216"/>
                    <a:pt x="799" y="1205"/>
                    <a:pt x="784" y="1193"/>
                  </a:cubicBezTo>
                  <a:cubicBezTo>
                    <a:pt x="775" y="1183"/>
                    <a:pt x="768" y="1175"/>
                    <a:pt x="761" y="1166"/>
                  </a:cubicBezTo>
                  <a:cubicBezTo>
                    <a:pt x="745" y="1143"/>
                    <a:pt x="735" y="1119"/>
                    <a:pt x="726" y="1094"/>
                  </a:cubicBezTo>
                  <a:cubicBezTo>
                    <a:pt x="719" y="1074"/>
                    <a:pt x="713" y="1053"/>
                    <a:pt x="712" y="1031"/>
                  </a:cubicBezTo>
                  <a:close/>
                  <a:moveTo>
                    <a:pt x="1156" y="0"/>
                  </a:moveTo>
                  <a:cubicBezTo>
                    <a:pt x="1059" y="0"/>
                    <a:pt x="975" y="47"/>
                    <a:pt x="916" y="120"/>
                  </a:cubicBezTo>
                  <a:cubicBezTo>
                    <a:pt x="901" y="103"/>
                    <a:pt x="884" y="86"/>
                    <a:pt x="864" y="74"/>
                  </a:cubicBezTo>
                  <a:cubicBezTo>
                    <a:pt x="832" y="53"/>
                    <a:pt x="798" y="40"/>
                    <a:pt x="758" y="39"/>
                  </a:cubicBezTo>
                  <a:cubicBezTo>
                    <a:pt x="753" y="38"/>
                    <a:pt x="747" y="38"/>
                    <a:pt x="742" y="38"/>
                  </a:cubicBezTo>
                  <a:cubicBezTo>
                    <a:pt x="667" y="38"/>
                    <a:pt x="602" y="77"/>
                    <a:pt x="557" y="138"/>
                  </a:cubicBezTo>
                  <a:cubicBezTo>
                    <a:pt x="524" y="185"/>
                    <a:pt x="499" y="228"/>
                    <a:pt x="481" y="284"/>
                  </a:cubicBezTo>
                  <a:lnTo>
                    <a:pt x="459" y="337"/>
                  </a:lnTo>
                  <a:cubicBezTo>
                    <a:pt x="423" y="326"/>
                    <a:pt x="386" y="321"/>
                    <a:pt x="347" y="321"/>
                  </a:cubicBezTo>
                  <a:cubicBezTo>
                    <a:pt x="326" y="321"/>
                    <a:pt x="304" y="323"/>
                    <a:pt x="281" y="326"/>
                  </a:cubicBezTo>
                  <a:cubicBezTo>
                    <a:pt x="180" y="343"/>
                    <a:pt x="93" y="426"/>
                    <a:pt x="53" y="517"/>
                  </a:cubicBezTo>
                  <a:cubicBezTo>
                    <a:pt x="1" y="630"/>
                    <a:pt x="8" y="764"/>
                    <a:pt x="37" y="880"/>
                  </a:cubicBezTo>
                  <a:cubicBezTo>
                    <a:pt x="47" y="925"/>
                    <a:pt x="81" y="955"/>
                    <a:pt x="121" y="965"/>
                  </a:cubicBezTo>
                  <a:cubicBezTo>
                    <a:pt x="114" y="1090"/>
                    <a:pt x="143" y="1213"/>
                    <a:pt x="251" y="1292"/>
                  </a:cubicBezTo>
                  <a:cubicBezTo>
                    <a:pt x="280" y="1314"/>
                    <a:pt x="318" y="1323"/>
                    <a:pt x="356" y="1323"/>
                  </a:cubicBezTo>
                  <a:cubicBezTo>
                    <a:pt x="388" y="1323"/>
                    <a:pt x="420" y="1317"/>
                    <a:pt x="448" y="1307"/>
                  </a:cubicBezTo>
                  <a:cubicBezTo>
                    <a:pt x="499" y="1291"/>
                    <a:pt x="542" y="1261"/>
                    <a:pt x="581" y="1225"/>
                  </a:cubicBezTo>
                  <a:cubicBezTo>
                    <a:pt x="581" y="1226"/>
                    <a:pt x="583" y="1226"/>
                    <a:pt x="583" y="1228"/>
                  </a:cubicBezTo>
                  <a:cubicBezTo>
                    <a:pt x="610" y="1282"/>
                    <a:pt x="650" y="1321"/>
                    <a:pt x="696" y="1361"/>
                  </a:cubicBezTo>
                  <a:cubicBezTo>
                    <a:pt x="750" y="1404"/>
                    <a:pt x="821" y="1424"/>
                    <a:pt x="890" y="1424"/>
                  </a:cubicBezTo>
                  <a:cubicBezTo>
                    <a:pt x="914" y="1424"/>
                    <a:pt x="937" y="1422"/>
                    <a:pt x="959" y="1417"/>
                  </a:cubicBezTo>
                  <a:cubicBezTo>
                    <a:pt x="1026" y="1406"/>
                    <a:pt x="1078" y="1364"/>
                    <a:pt x="1110" y="1310"/>
                  </a:cubicBezTo>
                  <a:cubicBezTo>
                    <a:pt x="1163" y="1331"/>
                    <a:pt x="1219" y="1343"/>
                    <a:pt x="1275" y="1343"/>
                  </a:cubicBezTo>
                  <a:cubicBezTo>
                    <a:pt x="1314" y="1343"/>
                    <a:pt x="1352" y="1338"/>
                    <a:pt x="1390" y="1325"/>
                  </a:cubicBezTo>
                  <a:cubicBezTo>
                    <a:pt x="1430" y="1311"/>
                    <a:pt x="1464" y="1291"/>
                    <a:pt x="1495" y="1262"/>
                  </a:cubicBezTo>
                  <a:cubicBezTo>
                    <a:pt x="1530" y="1226"/>
                    <a:pt x="1545" y="1183"/>
                    <a:pt x="1553" y="1133"/>
                  </a:cubicBezTo>
                  <a:cubicBezTo>
                    <a:pt x="1561" y="1090"/>
                    <a:pt x="1541" y="1042"/>
                    <a:pt x="1526" y="1001"/>
                  </a:cubicBezTo>
                  <a:cubicBezTo>
                    <a:pt x="1516" y="971"/>
                    <a:pt x="1493" y="939"/>
                    <a:pt x="1473" y="915"/>
                  </a:cubicBezTo>
                  <a:cubicBezTo>
                    <a:pt x="1472" y="912"/>
                    <a:pt x="1469" y="910"/>
                    <a:pt x="1469" y="909"/>
                  </a:cubicBezTo>
                  <a:cubicBezTo>
                    <a:pt x="1529" y="872"/>
                    <a:pt x="1572" y="821"/>
                    <a:pt x="1559" y="745"/>
                  </a:cubicBezTo>
                  <a:cubicBezTo>
                    <a:pt x="1553" y="711"/>
                    <a:pt x="1532" y="686"/>
                    <a:pt x="1505" y="670"/>
                  </a:cubicBezTo>
                  <a:cubicBezTo>
                    <a:pt x="1551" y="500"/>
                    <a:pt x="1518" y="314"/>
                    <a:pt x="1426" y="166"/>
                  </a:cubicBezTo>
                  <a:cubicBezTo>
                    <a:pt x="1403" y="118"/>
                    <a:pt x="1368" y="79"/>
                    <a:pt x="1322" y="47"/>
                  </a:cubicBezTo>
                  <a:cubicBezTo>
                    <a:pt x="1295" y="31"/>
                    <a:pt x="1268" y="18"/>
                    <a:pt x="1237" y="10"/>
                  </a:cubicBezTo>
                  <a:cubicBezTo>
                    <a:pt x="1216" y="5"/>
                    <a:pt x="1196" y="3"/>
                    <a:pt x="1177" y="1"/>
                  </a:cubicBezTo>
                  <a:cubicBezTo>
                    <a:pt x="1170" y="1"/>
                    <a:pt x="1163" y="0"/>
                    <a:pt x="1156" y="0"/>
                  </a:cubicBezTo>
                  <a:close/>
                </a:path>
              </a:pathLst>
            </a:custGeom>
            <a:solidFill>
              <a:srgbClr val="FFE5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83" name="Google Shape;4583;p16"/>
            <p:cNvSpPr/>
            <p:nvPr/>
          </p:nvSpPr>
          <p:spPr>
            <a:xfrm>
              <a:off x="5528600" y="-1277275"/>
              <a:ext cx="45125" cy="33100"/>
            </a:xfrm>
            <a:custGeom>
              <a:avLst/>
              <a:gdLst/>
              <a:ahLst/>
              <a:cxnLst/>
              <a:rect l="l" t="t" r="r" b="b"/>
              <a:pathLst>
                <a:path w="1805" h="1324" extrusionOk="0">
                  <a:moveTo>
                    <a:pt x="1296" y="589"/>
                  </a:moveTo>
                  <a:cubicBezTo>
                    <a:pt x="1299" y="589"/>
                    <a:pt x="1299" y="591"/>
                    <a:pt x="1300" y="591"/>
                  </a:cubicBezTo>
                  <a:lnTo>
                    <a:pt x="1300" y="591"/>
                  </a:lnTo>
                  <a:cubicBezTo>
                    <a:pt x="1299" y="591"/>
                    <a:pt x="1298" y="590"/>
                    <a:pt x="1296" y="589"/>
                  </a:cubicBezTo>
                  <a:close/>
                  <a:moveTo>
                    <a:pt x="339" y="940"/>
                  </a:moveTo>
                  <a:lnTo>
                    <a:pt x="339" y="940"/>
                  </a:lnTo>
                  <a:cubicBezTo>
                    <a:pt x="338" y="945"/>
                    <a:pt x="338" y="951"/>
                    <a:pt x="337" y="957"/>
                  </a:cubicBezTo>
                  <a:cubicBezTo>
                    <a:pt x="337" y="951"/>
                    <a:pt x="338" y="946"/>
                    <a:pt x="339" y="940"/>
                  </a:cubicBezTo>
                  <a:close/>
                  <a:moveTo>
                    <a:pt x="1293" y="1"/>
                  </a:moveTo>
                  <a:cubicBezTo>
                    <a:pt x="1253" y="1"/>
                    <a:pt x="1212" y="5"/>
                    <a:pt x="1172" y="12"/>
                  </a:cubicBezTo>
                  <a:cubicBezTo>
                    <a:pt x="1137" y="22"/>
                    <a:pt x="1102" y="34"/>
                    <a:pt x="1071" y="52"/>
                  </a:cubicBezTo>
                  <a:cubicBezTo>
                    <a:pt x="1033" y="71"/>
                    <a:pt x="986" y="97"/>
                    <a:pt x="954" y="125"/>
                  </a:cubicBezTo>
                  <a:cubicBezTo>
                    <a:pt x="913" y="161"/>
                    <a:pt x="877" y="204"/>
                    <a:pt x="846" y="249"/>
                  </a:cubicBezTo>
                  <a:cubicBezTo>
                    <a:pt x="829" y="275"/>
                    <a:pt x="819" y="299"/>
                    <a:pt x="808" y="327"/>
                  </a:cubicBezTo>
                  <a:cubicBezTo>
                    <a:pt x="794" y="326"/>
                    <a:pt x="780" y="326"/>
                    <a:pt x="766" y="326"/>
                  </a:cubicBezTo>
                  <a:cubicBezTo>
                    <a:pt x="735" y="326"/>
                    <a:pt x="703" y="327"/>
                    <a:pt x="671" y="332"/>
                  </a:cubicBezTo>
                  <a:cubicBezTo>
                    <a:pt x="684" y="291"/>
                    <a:pt x="671" y="240"/>
                    <a:pt x="620" y="223"/>
                  </a:cubicBezTo>
                  <a:cubicBezTo>
                    <a:pt x="563" y="203"/>
                    <a:pt x="506" y="189"/>
                    <a:pt x="449" y="187"/>
                  </a:cubicBezTo>
                  <a:cubicBezTo>
                    <a:pt x="440" y="185"/>
                    <a:pt x="431" y="184"/>
                    <a:pt x="421" y="184"/>
                  </a:cubicBezTo>
                  <a:cubicBezTo>
                    <a:pt x="412" y="184"/>
                    <a:pt x="403" y="185"/>
                    <a:pt x="394" y="187"/>
                  </a:cubicBezTo>
                  <a:lnTo>
                    <a:pt x="372" y="192"/>
                  </a:lnTo>
                  <a:cubicBezTo>
                    <a:pt x="352" y="196"/>
                    <a:pt x="331" y="202"/>
                    <a:pt x="311" y="209"/>
                  </a:cubicBezTo>
                  <a:cubicBezTo>
                    <a:pt x="230" y="238"/>
                    <a:pt x="166" y="288"/>
                    <a:pt x="121" y="360"/>
                  </a:cubicBezTo>
                  <a:cubicBezTo>
                    <a:pt x="94" y="398"/>
                    <a:pt x="78" y="456"/>
                    <a:pt x="85" y="508"/>
                  </a:cubicBezTo>
                  <a:cubicBezTo>
                    <a:pt x="35" y="549"/>
                    <a:pt x="0" y="611"/>
                    <a:pt x="0" y="683"/>
                  </a:cubicBezTo>
                  <a:cubicBezTo>
                    <a:pt x="0" y="737"/>
                    <a:pt x="2" y="792"/>
                    <a:pt x="9" y="845"/>
                  </a:cubicBezTo>
                  <a:cubicBezTo>
                    <a:pt x="16" y="898"/>
                    <a:pt x="39" y="951"/>
                    <a:pt x="58" y="1002"/>
                  </a:cubicBezTo>
                  <a:cubicBezTo>
                    <a:pt x="75" y="1049"/>
                    <a:pt x="110" y="1099"/>
                    <a:pt x="138" y="1138"/>
                  </a:cubicBezTo>
                  <a:cubicBezTo>
                    <a:pt x="174" y="1185"/>
                    <a:pt x="216" y="1223"/>
                    <a:pt x="265" y="1259"/>
                  </a:cubicBezTo>
                  <a:cubicBezTo>
                    <a:pt x="321" y="1301"/>
                    <a:pt x="395" y="1323"/>
                    <a:pt x="468" y="1323"/>
                  </a:cubicBezTo>
                  <a:cubicBezTo>
                    <a:pt x="516" y="1323"/>
                    <a:pt x="563" y="1314"/>
                    <a:pt x="605" y="1295"/>
                  </a:cubicBezTo>
                  <a:cubicBezTo>
                    <a:pt x="618" y="1287"/>
                    <a:pt x="632" y="1280"/>
                    <a:pt x="642" y="1273"/>
                  </a:cubicBezTo>
                  <a:cubicBezTo>
                    <a:pt x="671" y="1280"/>
                    <a:pt x="699" y="1286"/>
                    <a:pt x="729" y="1286"/>
                  </a:cubicBezTo>
                  <a:cubicBezTo>
                    <a:pt x="753" y="1283"/>
                    <a:pt x="776" y="1283"/>
                    <a:pt x="799" y="1282"/>
                  </a:cubicBezTo>
                  <a:cubicBezTo>
                    <a:pt x="829" y="1273"/>
                    <a:pt x="862" y="1260"/>
                    <a:pt x="892" y="1250"/>
                  </a:cubicBezTo>
                  <a:cubicBezTo>
                    <a:pt x="925" y="1239"/>
                    <a:pt x="971" y="1200"/>
                    <a:pt x="997" y="1173"/>
                  </a:cubicBezTo>
                  <a:cubicBezTo>
                    <a:pt x="1036" y="1129"/>
                    <a:pt x="1058" y="1096"/>
                    <a:pt x="1081" y="1050"/>
                  </a:cubicBezTo>
                  <a:cubicBezTo>
                    <a:pt x="1088" y="1050"/>
                    <a:pt x="1098" y="1050"/>
                    <a:pt x="1106" y="1049"/>
                  </a:cubicBezTo>
                  <a:cubicBezTo>
                    <a:pt x="1193" y="1040"/>
                    <a:pt x="1277" y="1013"/>
                    <a:pt x="1351" y="966"/>
                  </a:cubicBezTo>
                  <a:cubicBezTo>
                    <a:pt x="1438" y="913"/>
                    <a:pt x="1507" y="845"/>
                    <a:pt x="1573" y="765"/>
                  </a:cubicBezTo>
                  <a:cubicBezTo>
                    <a:pt x="1629" y="697"/>
                    <a:pt x="1677" y="625"/>
                    <a:pt x="1727" y="555"/>
                  </a:cubicBezTo>
                  <a:cubicBezTo>
                    <a:pt x="1804" y="450"/>
                    <a:pt x="1787" y="292"/>
                    <a:pt x="1702" y="199"/>
                  </a:cubicBezTo>
                  <a:cubicBezTo>
                    <a:pt x="1626" y="115"/>
                    <a:pt x="1532" y="46"/>
                    <a:pt x="1424" y="16"/>
                  </a:cubicBezTo>
                  <a:cubicBezTo>
                    <a:pt x="1401" y="11"/>
                    <a:pt x="1374" y="8"/>
                    <a:pt x="1346" y="3"/>
                  </a:cubicBezTo>
                  <a:cubicBezTo>
                    <a:pt x="1329" y="2"/>
                    <a:pt x="1311" y="1"/>
                    <a:pt x="1293" y="1"/>
                  </a:cubicBezTo>
                  <a:close/>
                </a:path>
              </a:pathLst>
            </a:custGeom>
            <a:solidFill>
              <a:srgbClr val="FFE5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84" name="Google Shape;4584;p16"/>
            <p:cNvSpPr/>
            <p:nvPr/>
          </p:nvSpPr>
          <p:spPr>
            <a:xfrm>
              <a:off x="5526300" y="-1277275"/>
              <a:ext cx="19050" cy="16125"/>
            </a:xfrm>
            <a:custGeom>
              <a:avLst/>
              <a:gdLst/>
              <a:ahLst/>
              <a:cxnLst/>
              <a:rect l="l" t="t" r="r" b="b"/>
              <a:pathLst>
                <a:path w="762" h="645" extrusionOk="0">
                  <a:moveTo>
                    <a:pt x="323" y="1"/>
                  </a:moveTo>
                  <a:cubicBezTo>
                    <a:pt x="277" y="1"/>
                    <a:pt x="231" y="10"/>
                    <a:pt x="187" y="31"/>
                  </a:cubicBezTo>
                  <a:cubicBezTo>
                    <a:pt x="113" y="68"/>
                    <a:pt x="51" y="144"/>
                    <a:pt x="31" y="226"/>
                  </a:cubicBezTo>
                  <a:cubicBezTo>
                    <a:pt x="9" y="276"/>
                    <a:pt x="1" y="328"/>
                    <a:pt x="12" y="385"/>
                  </a:cubicBezTo>
                  <a:cubicBezTo>
                    <a:pt x="26" y="462"/>
                    <a:pt x="71" y="528"/>
                    <a:pt x="134" y="569"/>
                  </a:cubicBezTo>
                  <a:cubicBezTo>
                    <a:pt x="166" y="591"/>
                    <a:pt x="202" y="604"/>
                    <a:pt x="236" y="611"/>
                  </a:cubicBezTo>
                  <a:cubicBezTo>
                    <a:pt x="250" y="618"/>
                    <a:pt x="266" y="625"/>
                    <a:pt x="281" y="630"/>
                  </a:cubicBezTo>
                  <a:cubicBezTo>
                    <a:pt x="311" y="640"/>
                    <a:pt x="342" y="644"/>
                    <a:pt x="372" y="644"/>
                  </a:cubicBezTo>
                  <a:cubicBezTo>
                    <a:pt x="392" y="644"/>
                    <a:pt x="412" y="642"/>
                    <a:pt x="431" y="640"/>
                  </a:cubicBezTo>
                  <a:cubicBezTo>
                    <a:pt x="447" y="642"/>
                    <a:pt x="462" y="643"/>
                    <a:pt x="477" y="643"/>
                  </a:cubicBezTo>
                  <a:cubicBezTo>
                    <a:pt x="516" y="643"/>
                    <a:pt x="555" y="635"/>
                    <a:pt x="595" y="615"/>
                  </a:cubicBezTo>
                  <a:cubicBezTo>
                    <a:pt x="663" y="582"/>
                    <a:pt x="713" y="522"/>
                    <a:pt x="739" y="453"/>
                  </a:cubicBezTo>
                  <a:cubicBezTo>
                    <a:pt x="762" y="381"/>
                    <a:pt x="756" y="304"/>
                    <a:pt x="724" y="238"/>
                  </a:cubicBezTo>
                  <a:cubicBezTo>
                    <a:pt x="694" y="177"/>
                    <a:pt x="633" y="113"/>
                    <a:pt x="565" y="95"/>
                  </a:cubicBezTo>
                  <a:cubicBezTo>
                    <a:pt x="536" y="68"/>
                    <a:pt x="502" y="46"/>
                    <a:pt x="464" y="31"/>
                  </a:cubicBezTo>
                  <a:cubicBezTo>
                    <a:pt x="447" y="24"/>
                    <a:pt x="431" y="18"/>
                    <a:pt x="414" y="12"/>
                  </a:cubicBezTo>
                  <a:cubicBezTo>
                    <a:pt x="384" y="5"/>
                    <a:pt x="353" y="1"/>
                    <a:pt x="323" y="1"/>
                  </a:cubicBezTo>
                  <a:close/>
                </a:path>
              </a:pathLst>
            </a:custGeom>
            <a:solidFill>
              <a:srgbClr val="FFE5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85" name="Google Shape;4585;p16"/>
            <p:cNvSpPr/>
            <p:nvPr/>
          </p:nvSpPr>
          <p:spPr>
            <a:xfrm>
              <a:off x="5068975" y="-1718900"/>
              <a:ext cx="8075" cy="7225"/>
            </a:xfrm>
            <a:custGeom>
              <a:avLst/>
              <a:gdLst/>
              <a:ahLst/>
              <a:cxnLst/>
              <a:rect l="l" t="t" r="r" b="b"/>
              <a:pathLst>
                <a:path w="323" h="289" extrusionOk="0">
                  <a:moveTo>
                    <a:pt x="162" y="1"/>
                  </a:moveTo>
                  <a:cubicBezTo>
                    <a:pt x="98" y="1"/>
                    <a:pt x="39" y="43"/>
                    <a:pt x="22" y="107"/>
                  </a:cubicBezTo>
                  <a:cubicBezTo>
                    <a:pt x="1" y="181"/>
                    <a:pt x="47" y="262"/>
                    <a:pt x="123" y="283"/>
                  </a:cubicBezTo>
                  <a:cubicBezTo>
                    <a:pt x="135" y="287"/>
                    <a:pt x="148" y="289"/>
                    <a:pt x="161" y="289"/>
                  </a:cubicBezTo>
                  <a:cubicBezTo>
                    <a:pt x="223" y="289"/>
                    <a:pt x="283" y="246"/>
                    <a:pt x="301" y="183"/>
                  </a:cubicBezTo>
                  <a:cubicBezTo>
                    <a:pt x="323" y="108"/>
                    <a:pt x="275" y="28"/>
                    <a:pt x="200" y="6"/>
                  </a:cubicBezTo>
                  <a:cubicBezTo>
                    <a:pt x="188" y="3"/>
                    <a:pt x="174" y="1"/>
                    <a:pt x="162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86" name="Google Shape;4586;p16"/>
            <p:cNvSpPr/>
            <p:nvPr/>
          </p:nvSpPr>
          <p:spPr>
            <a:xfrm>
              <a:off x="5068125" y="-1724050"/>
              <a:ext cx="5400" cy="4875"/>
            </a:xfrm>
            <a:custGeom>
              <a:avLst/>
              <a:gdLst/>
              <a:ahLst/>
              <a:cxnLst/>
              <a:rect l="l" t="t" r="r" b="b"/>
              <a:pathLst>
                <a:path w="216" h="195" extrusionOk="0">
                  <a:moveTo>
                    <a:pt x="112" y="0"/>
                  </a:moveTo>
                  <a:cubicBezTo>
                    <a:pt x="69" y="0"/>
                    <a:pt x="27" y="28"/>
                    <a:pt x="15" y="72"/>
                  </a:cubicBezTo>
                  <a:cubicBezTo>
                    <a:pt x="0" y="123"/>
                    <a:pt x="31" y="178"/>
                    <a:pt x="84" y="191"/>
                  </a:cubicBezTo>
                  <a:cubicBezTo>
                    <a:pt x="92" y="193"/>
                    <a:pt x="101" y="194"/>
                    <a:pt x="109" y="194"/>
                  </a:cubicBezTo>
                  <a:cubicBezTo>
                    <a:pt x="152" y="194"/>
                    <a:pt x="191" y="165"/>
                    <a:pt x="201" y="122"/>
                  </a:cubicBezTo>
                  <a:cubicBezTo>
                    <a:pt x="216" y="70"/>
                    <a:pt x="186" y="15"/>
                    <a:pt x="134" y="3"/>
                  </a:cubicBezTo>
                  <a:cubicBezTo>
                    <a:pt x="127" y="1"/>
                    <a:pt x="119" y="0"/>
                    <a:pt x="112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87" name="Google Shape;4587;p16"/>
            <p:cNvSpPr/>
            <p:nvPr/>
          </p:nvSpPr>
          <p:spPr>
            <a:xfrm>
              <a:off x="5075850" y="-1722700"/>
              <a:ext cx="5400" cy="4850"/>
            </a:xfrm>
            <a:custGeom>
              <a:avLst/>
              <a:gdLst/>
              <a:ahLst/>
              <a:cxnLst/>
              <a:rect l="l" t="t" r="r" b="b"/>
              <a:pathLst>
                <a:path w="216" h="194" extrusionOk="0">
                  <a:moveTo>
                    <a:pt x="110" y="0"/>
                  </a:moveTo>
                  <a:cubicBezTo>
                    <a:pt x="67" y="0"/>
                    <a:pt x="27" y="28"/>
                    <a:pt x="15" y="72"/>
                  </a:cubicBezTo>
                  <a:cubicBezTo>
                    <a:pt x="0" y="124"/>
                    <a:pt x="30" y="177"/>
                    <a:pt x="83" y="190"/>
                  </a:cubicBezTo>
                  <a:cubicBezTo>
                    <a:pt x="92" y="192"/>
                    <a:pt x="101" y="193"/>
                    <a:pt x="109" y="193"/>
                  </a:cubicBezTo>
                  <a:cubicBezTo>
                    <a:pt x="152" y="193"/>
                    <a:pt x="191" y="165"/>
                    <a:pt x="201" y="121"/>
                  </a:cubicBezTo>
                  <a:cubicBezTo>
                    <a:pt x="216" y="69"/>
                    <a:pt x="185" y="16"/>
                    <a:pt x="134" y="3"/>
                  </a:cubicBezTo>
                  <a:cubicBezTo>
                    <a:pt x="126" y="1"/>
                    <a:pt x="118" y="0"/>
                    <a:pt x="110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88" name="Google Shape;4588;p16"/>
            <p:cNvSpPr/>
            <p:nvPr/>
          </p:nvSpPr>
          <p:spPr>
            <a:xfrm>
              <a:off x="5077750" y="-1718625"/>
              <a:ext cx="5400" cy="4875"/>
            </a:xfrm>
            <a:custGeom>
              <a:avLst/>
              <a:gdLst/>
              <a:ahLst/>
              <a:cxnLst/>
              <a:rect l="l" t="t" r="r" b="b"/>
              <a:pathLst>
                <a:path w="216" h="195" extrusionOk="0">
                  <a:moveTo>
                    <a:pt x="109" y="1"/>
                  </a:moveTo>
                  <a:cubicBezTo>
                    <a:pt x="66" y="1"/>
                    <a:pt x="27" y="29"/>
                    <a:pt x="15" y="71"/>
                  </a:cubicBezTo>
                  <a:cubicBezTo>
                    <a:pt x="0" y="125"/>
                    <a:pt x="30" y="178"/>
                    <a:pt x="82" y="191"/>
                  </a:cubicBezTo>
                  <a:cubicBezTo>
                    <a:pt x="91" y="193"/>
                    <a:pt x="99" y="194"/>
                    <a:pt x="108" y="194"/>
                  </a:cubicBezTo>
                  <a:cubicBezTo>
                    <a:pt x="151" y="194"/>
                    <a:pt x="191" y="165"/>
                    <a:pt x="201" y="122"/>
                  </a:cubicBezTo>
                  <a:cubicBezTo>
                    <a:pt x="216" y="70"/>
                    <a:pt x="184" y="15"/>
                    <a:pt x="132" y="4"/>
                  </a:cubicBezTo>
                  <a:cubicBezTo>
                    <a:pt x="125" y="2"/>
                    <a:pt x="117" y="1"/>
                    <a:pt x="109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89" name="Google Shape;4589;p16"/>
            <p:cNvSpPr/>
            <p:nvPr/>
          </p:nvSpPr>
          <p:spPr>
            <a:xfrm>
              <a:off x="5074250" y="-1714000"/>
              <a:ext cx="5425" cy="4875"/>
            </a:xfrm>
            <a:custGeom>
              <a:avLst/>
              <a:gdLst/>
              <a:ahLst/>
              <a:cxnLst/>
              <a:rect l="l" t="t" r="r" b="b"/>
              <a:pathLst>
                <a:path w="217" h="195" extrusionOk="0">
                  <a:moveTo>
                    <a:pt x="109" y="1"/>
                  </a:moveTo>
                  <a:cubicBezTo>
                    <a:pt x="67" y="1"/>
                    <a:pt x="27" y="29"/>
                    <a:pt x="15" y="72"/>
                  </a:cubicBezTo>
                  <a:cubicBezTo>
                    <a:pt x="1" y="123"/>
                    <a:pt x="31" y="178"/>
                    <a:pt x="84" y="191"/>
                  </a:cubicBezTo>
                  <a:cubicBezTo>
                    <a:pt x="93" y="193"/>
                    <a:pt x="101" y="194"/>
                    <a:pt x="110" y="194"/>
                  </a:cubicBezTo>
                  <a:cubicBezTo>
                    <a:pt x="153" y="194"/>
                    <a:pt x="192" y="165"/>
                    <a:pt x="202" y="122"/>
                  </a:cubicBezTo>
                  <a:cubicBezTo>
                    <a:pt x="216" y="70"/>
                    <a:pt x="186" y="16"/>
                    <a:pt x="135" y="4"/>
                  </a:cubicBezTo>
                  <a:cubicBezTo>
                    <a:pt x="126" y="2"/>
                    <a:pt x="117" y="1"/>
                    <a:pt x="109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0" name="Google Shape;4590;p16"/>
            <p:cNvSpPr/>
            <p:nvPr/>
          </p:nvSpPr>
          <p:spPr>
            <a:xfrm>
              <a:off x="5072025" y="-1716425"/>
              <a:ext cx="5425" cy="4850"/>
            </a:xfrm>
            <a:custGeom>
              <a:avLst/>
              <a:gdLst/>
              <a:ahLst/>
              <a:cxnLst/>
              <a:rect l="l" t="t" r="r" b="b"/>
              <a:pathLst>
                <a:path w="217" h="194" extrusionOk="0">
                  <a:moveTo>
                    <a:pt x="109" y="1"/>
                  </a:moveTo>
                  <a:cubicBezTo>
                    <a:pt x="67" y="1"/>
                    <a:pt x="27" y="29"/>
                    <a:pt x="15" y="72"/>
                  </a:cubicBezTo>
                  <a:cubicBezTo>
                    <a:pt x="1" y="124"/>
                    <a:pt x="31" y="177"/>
                    <a:pt x="83" y="190"/>
                  </a:cubicBezTo>
                  <a:cubicBezTo>
                    <a:pt x="92" y="193"/>
                    <a:pt x="101" y="194"/>
                    <a:pt x="109" y="194"/>
                  </a:cubicBezTo>
                  <a:cubicBezTo>
                    <a:pt x="153" y="194"/>
                    <a:pt x="191" y="165"/>
                    <a:pt x="202" y="121"/>
                  </a:cubicBezTo>
                  <a:cubicBezTo>
                    <a:pt x="216" y="70"/>
                    <a:pt x="186" y="16"/>
                    <a:pt x="133" y="3"/>
                  </a:cubicBezTo>
                  <a:cubicBezTo>
                    <a:pt x="125" y="1"/>
                    <a:pt x="117" y="1"/>
                    <a:pt x="109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1" name="Google Shape;4591;p16"/>
            <p:cNvSpPr/>
            <p:nvPr/>
          </p:nvSpPr>
          <p:spPr>
            <a:xfrm>
              <a:off x="5073625" y="-1711100"/>
              <a:ext cx="5400" cy="4875"/>
            </a:xfrm>
            <a:custGeom>
              <a:avLst/>
              <a:gdLst/>
              <a:ahLst/>
              <a:cxnLst/>
              <a:rect l="l" t="t" r="r" b="b"/>
              <a:pathLst>
                <a:path w="216" h="195" extrusionOk="0">
                  <a:moveTo>
                    <a:pt x="107" y="1"/>
                  </a:moveTo>
                  <a:cubicBezTo>
                    <a:pt x="65" y="1"/>
                    <a:pt x="26" y="29"/>
                    <a:pt x="14" y="72"/>
                  </a:cubicBezTo>
                  <a:cubicBezTo>
                    <a:pt x="0" y="125"/>
                    <a:pt x="30" y="178"/>
                    <a:pt x="82" y="191"/>
                  </a:cubicBezTo>
                  <a:cubicBezTo>
                    <a:pt x="91" y="194"/>
                    <a:pt x="99" y="195"/>
                    <a:pt x="108" y="195"/>
                  </a:cubicBezTo>
                  <a:cubicBezTo>
                    <a:pt x="151" y="195"/>
                    <a:pt x="190" y="166"/>
                    <a:pt x="201" y="122"/>
                  </a:cubicBezTo>
                  <a:cubicBezTo>
                    <a:pt x="216" y="71"/>
                    <a:pt x="184" y="16"/>
                    <a:pt x="132" y="5"/>
                  </a:cubicBezTo>
                  <a:cubicBezTo>
                    <a:pt x="124" y="2"/>
                    <a:pt x="115" y="1"/>
                    <a:pt x="107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2" name="Google Shape;4592;p16"/>
            <p:cNvSpPr/>
            <p:nvPr/>
          </p:nvSpPr>
          <p:spPr>
            <a:xfrm>
              <a:off x="5066100" y="-1715025"/>
              <a:ext cx="5425" cy="4850"/>
            </a:xfrm>
            <a:custGeom>
              <a:avLst/>
              <a:gdLst/>
              <a:ahLst/>
              <a:cxnLst/>
              <a:rect l="l" t="t" r="r" b="b"/>
              <a:pathLst>
                <a:path w="217" h="194" extrusionOk="0">
                  <a:moveTo>
                    <a:pt x="109" y="1"/>
                  </a:moveTo>
                  <a:cubicBezTo>
                    <a:pt x="67" y="1"/>
                    <a:pt x="27" y="29"/>
                    <a:pt x="15" y="71"/>
                  </a:cubicBezTo>
                  <a:cubicBezTo>
                    <a:pt x="1" y="124"/>
                    <a:pt x="31" y="177"/>
                    <a:pt x="83" y="190"/>
                  </a:cubicBezTo>
                  <a:cubicBezTo>
                    <a:pt x="92" y="193"/>
                    <a:pt x="100" y="194"/>
                    <a:pt x="109" y="194"/>
                  </a:cubicBezTo>
                  <a:cubicBezTo>
                    <a:pt x="152" y="194"/>
                    <a:pt x="191" y="165"/>
                    <a:pt x="202" y="121"/>
                  </a:cubicBezTo>
                  <a:cubicBezTo>
                    <a:pt x="216" y="70"/>
                    <a:pt x="186" y="15"/>
                    <a:pt x="133" y="4"/>
                  </a:cubicBezTo>
                  <a:cubicBezTo>
                    <a:pt x="125" y="1"/>
                    <a:pt x="117" y="1"/>
                    <a:pt x="109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3" name="Google Shape;4593;p16"/>
            <p:cNvSpPr/>
            <p:nvPr/>
          </p:nvSpPr>
          <p:spPr>
            <a:xfrm>
              <a:off x="5071500" y="-1711100"/>
              <a:ext cx="5400" cy="4850"/>
            </a:xfrm>
            <a:custGeom>
              <a:avLst/>
              <a:gdLst/>
              <a:ahLst/>
              <a:cxnLst/>
              <a:rect l="l" t="t" r="r" b="b"/>
              <a:pathLst>
                <a:path w="216" h="194" extrusionOk="0">
                  <a:moveTo>
                    <a:pt x="109" y="0"/>
                  </a:moveTo>
                  <a:cubicBezTo>
                    <a:pt x="67" y="0"/>
                    <a:pt x="27" y="28"/>
                    <a:pt x="15" y="71"/>
                  </a:cubicBezTo>
                  <a:cubicBezTo>
                    <a:pt x="0" y="122"/>
                    <a:pt x="31" y="177"/>
                    <a:pt x="82" y="190"/>
                  </a:cubicBezTo>
                  <a:cubicBezTo>
                    <a:pt x="91" y="192"/>
                    <a:pt x="100" y="193"/>
                    <a:pt x="108" y="193"/>
                  </a:cubicBezTo>
                  <a:cubicBezTo>
                    <a:pt x="152" y="193"/>
                    <a:pt x="191" y="164"/>
                    <a:pt x="201" y="121"/>
                  </a:cubicBezTo>
                  <a:cubicBezTo>
                    <a:pt x="216" y="69"/>
                    <a:pt x="186" y="15"/>
                    <a:pt x="133" y="3"/>
                  </a:cubicBezTo>
                  <a:cubicBezTo>
                    <a:pt x="125" y="1"/>
                    <a:pt x="117" y="0"/>
                    <a:pt x="109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4" name="Google Shape;4594;p16"/>
            <p:cNvSpPr/>
            <p:nvPr/>
          </p:nvSpPr>
          <p:spPr>
            <a:xfrm>
              <a:off x="5098500" y="-1771875"/>
              <a:ext cx="6200" cy="5550"/>
            </a:xfrm>
            <a:custGeom>
              <a:avLst/>
              <a:gdLst/>
              <a:ahLst/>
              <a:cxnLst/>
              <a:rect l="l" t="t" r="r" b="b"/>
              <a:pathLst>
                <a:path w="248" h="222" extrusionOk="0">
                  <a:moveTo>
                    <a:pt x="126" y="0"/>
                  </a:moveTo>
                  <a:cubicBezTo>
                    <a:pt x="78" y="0"/>
                    <a:pt x="31" y="33"/>
                    <a:pt x="18" y="81"/>
                  </a:cubicBezTo>
                  <a:cubicBezTo>
                    <a:pt x="0" y="139"/>
                    <a:pt x="36" y="202"/>
                    <a:pt x="94" y="218"/>
                  </a:cubicBezTo>
                  <a:cubicBezTo>
                    <a:pt x="103" y="220"/>
                    <a:pt x="112" y="222"/>
                    <a:pt x="122" y="222"/>
                  </a:cubicBezTo>
                  <a:cubicBezTo>
                    <a:pt x="170" y="222"/>
                    <a:pt x="217" y="189"/>
                    <a:pt x="230" y="140"/>
                  </a:cubicBezTo>
                  <a:cubicBezTo>
                    <a:pt x="248" y="83"/>
                    <a:pt x="212" y="21"/>
                    <a:pt x="154" y="4"/>
                  </a:cubicBezTo>
                  <a:cubicBezTo>
                    <a:pt x="145" y="1"/>
                    <a:pt x="136" y="0"/>
                    <a:pt x="126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5" name="Google Shape;4595;p16"/>
            <p:cNvSpPr/>
            <p:nvPr/>
          </p:nvSpPr>
          <p:spPr>
            <a:xfrm>
              <a:off x="5095400" y="-1774800"/>
              <a:ext cx="5425" cy="4875"/>
            </a:xfrm>
            <a:custGeom>
              <a:avLst/>
              <a:gdLst/>
              <a:ahLst/>
              <a:cxnLst/>
              <a:rect l="l" t="t" r="r" b="b"/>
              <a:pathLst>
                <a:path w="217" h="195" extrusionOk="0">
                  <a:moveTo>
                    <a:pt x="109" y="1"/>
                  </a:moveTo>
                  <a:cubicBezTo>
                    <a:pt x="67" y="1"/>
                    <a:pt x="27" y="29"/>
                    <a:pt x="15" y="73"/>
                  </a:cubicBezTo>
                  <a:cubicBezTo>
                    <a:pt x="1" y="125"/>
                    <a:pt x="31" y="178"/>
                    <a:pt x="84" y="191"/>
                  </a:cubicBezTo>
                  <a:cubicBezTo>
                    <a:pt x="93" y="194"/>
                    <a:pt x="102" y="195"/>
                    <a:pt x="110" y="195"/>
                  </a:cubicBezTo>
                  <a:cubicBezTo>
                    <a:pt x="153" y="195"/>
                    <a:pt x="191" y="167"/>
                    <a:pt x="202" y="122"/>
                  </a:cubicBezTo>
                  <a:cubicBezTo>
                    <a:pt x="216" y="71"/>
                    <a:pt x="186" y="17"/>
                    <a:pt x="135" y="5"/>
                  </a:cubicBezTo>
                  <a:cubicBezTo>
                    <a:pt x="126" y="2"/>
                    <a:pt x="118" y="1"/>
                    <a:pt x="109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6" name="Google Shape;4596;p16"/>
            <p:cNvSpPr/>
            <p:nvPr/>
          </p:nvSpPr>
          <p:spPr>
            <a:xfrm>
              <a:off x="5095100" y="-1769125"/>
              <a:ext cx="5400" cy="4850"/>
            </a:xfrm>
            <a:custGeom>
              <a:avLst/>
              <a:gdLst/>
              <a:ahLst/>
              <a:cxnLst/>
              <a:rect l="l" t="t" r="r" b="b"/>
              <a:pathLst>
                <a:path w="216" h="194" extrusionOk="0">
                  <a:moveTo>
                    <a:pt x="112" y="1"/>
                  </a:moveTo>
                  <a:cubicBezTo>
                    <a:pt x="69" y="1"/>
                    <a:pt x="27" y="29"/>
                    <a:pt x="14" y="72"/>
                  </a:cubicBezTo>
                  <a:cubicBezTo>
                    <a:pt x="0" y="124"/>
                    <a:pt x="32" y="178"/>
                    <a:pt x="83" y="190"/>
                  </a:cubicBezTo>
                  <a:cubicBezTo>
                    <a:pt x="92" y="193"/>
                    <a:pt x="102" y="194"/>
                    <a:pt x="111" y="194"/>
                  </a:cubicBezTo>
                  <a:cubicBezTo>
                    <a:pt x="153" y="194"/>
                    <a:pt x="192" y="165"/>
                    <a:pt x="201" y="122"/>
                  </a:cubicBezTo>
                  <a:cubicBezTo>
                    <a:pt x="215" y="71"/>
                    <a:pt x="185" y="16"/>
                    <a:pt x="134" y="3"/>
                  </a:cubicBezTo>
                  <a:cubicBezTo>
                    <a:pt x="126" y="1"/>
                    <a:pt x="119" y="1"/>
                    <a:pt x="112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7" name="Google Shape;4597;p16"/>
            <p:cNvSpPr/>
            <p:nvPr/>
          </p:nvSpPr>
          <p:spPr>
            <a:xfrm>
              <a:off x="5092325" y="-1774025"/>
              <a:ext cx="5400" cy="4850"/>
            </a:xfrm>
            <a:custGeom>
              <a:avLst/>
              <a:gdLst/>
              <a:ahLst/>
              <a:cxnLst/>
              <a:rect l="l" t="t" r="r" b="b"/>
              <a:pathLst>
                <a:path w="216" h="194" extrusionOk="0">
                  <a:moveTo>
                    <a:pt x="107" y="0"/>
                  </a:moveTo>
                  <a:cubicBezTo>
                    <a:pt x="65" y="0"/>
                    <a:pt x="27" y="29"/>
                    <a:pt x="15" y="73"/>
                  </a:cubicBezTo>
                  <a:cubicBezTo>
                    <a:pt x="0" y="124"/>
                    <a:pt x="31" y="179"/>
                    <a:pt x="82" y="190"/>
                  </a:cubicBezTo>
                  <a:cubicBezTo>
                    <a:pt x="91" y="193"/>
                    <a:pt x="100" y="194"/>
                    <a:pt x="109" y="194"/>
                  </a:cubicBezTo>
                  <a:cubicBezTo>
                    <a:pt x="152" y="194"/>
                    <a:pt x="191" y="166"/>
                    <a:pt x="202" y="123"/>
                  </a:cubicBezTo>
                  <a:cubicBezTo>
                    <a:pt x="216" y="70"/>
                    <a:pt x="186" y="17"/>
                    <a:pt x="133" y="4"/>
                  </a:cubicBezTo>
                  <a:cubicBezTo>
                    <a:pt x="124" y="1"/>
                    <a:pt x="116" y="0"/>
                    <a:pt x="107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8" name="Google Shape;4598;p16"/>
            <p:cNvSpPr/>
            <p:nvPr/>
          </p:nvSpPr>
          <p:spPr>
            <a:xfrm>
              <a:off x="5093950" y="-1778700"/>
              <a:ext cx="5400" cy="4875"/>
            </a:xfrm>
            <a:custGeom>
              <a:avLst/>
              <a:gdLst/>
              <a:ahLst/>
              <a:cxnLst/>
              <a:rect l="l" t="t" r="r" b="b"/>
              <a:pathLst>
                <a:path w="216" h="195" extrusionOk="0">
                  <a:moveTo>
                    <a:pt x="107" y="0"/>
                  </a:moveTo>
                  <a:cubicBezTo>
                    <a:pt x="65" y="0"/>
                    <a:pt x="26" y="30"/>
                    <a:pt x="14" y="73"/>
                  </a:cubicBezTo>
                  <a:cubicBezTo>
                    <a:pt x="0" y="125"/>
                    <a:pt x="30" y="179"/>
                    <a:pt x="82" y="191"/>
                  </a:cubicBezTo>
                  <a:cubicBezTo>
                    <a:pt x="91" y="193"/>
                    <a:pt x="100" y="194"/>
                    <a:pt x="109" y="194"/>
                  </a:cubicBezTo>
                  <a:cubicBezTo>
                    <a:pt x="152" y="194"/>
                    <a:pt x="190" y="166"/>
                    <a:pt x="201" y="123"/>
                  </a:cubicBezTo>
                  <a:cubicBezTo>
                    <a:pt x="216" y="70"/>
                    <a:pt x="185" y="17"/>
                    <a:pt x="132" y="4"/>
                  </a:cubicBezTo>
                  <a:cubicBezTo>
                    <a:pt x="124" y="2"/>
                    <a:pt x="115" y="0"/>
                    <a:pt x="107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9" name="Google Shape;4599;p16"/>
            <p:cNvSpPr/>
            <p:nvPr/>
          </p:nvSpPr>
          <p:spPr>
            <a:xfrm>
              <a:off x="5095275" y="-1782275"/>
              <a:ext cx="5400" cy="4850"/>
            </a:xfrm>
            <a:custGeom>
              <a:avLst/>
              <a:gdLst/>
              <a:ahLst/>
              <a:cxnLst/>
              <a:rect l="l" t="t" r="r" b="b"/>
              <a:pathLst>
                <a:path w="216" h="194" extrusionOk="0">
                  <a:moveTo>
                    <a:pt x="112" y="1"/>
                  </a:moveTo>
                  <a:cubicBezTo>
                    <a:pt x="69" y="1"/>
                    <a:pt x="27" y="29"/>
                    <a:pt x="15" y="72"/>
                  </a:cubicBezTo>
                  <a:cubicBezTo>
                    <a:pt x="0" y="124"/>
                    <a:pt x="32" y="179"/>
                    <a:pt x="84" y="190"/>
                  </a:cubicBezTo>
                  <a:cubicBezTo>
                    <a:pt x="92" y="192"/>
                    <a:pt x="101" y="194"/>
                    <a:pt x="110" y="194"/>
                  </a:cubicBezTo>
                  <a:cubicBezTo>
                    <a:pt x="152" y="194"/>
                    <a:pt x="192" y="166"/>
                    <a:pt x="201" y="123"/>
                  </a:cubicBezTo>
                  <a:cubicBezTo>
                    <a:pt x="216" y="69"/>
                    <a:pt x="186" y="16"/>
                    <a:pt x="134" y="3"/>
                  </a:cubicBezTo>
                  <a:cubicBezTo>
                    <a:pt x="127" y="2"/>
                    <a:pt x="119" y="1"/>
                    <a:pt x="112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0" name="Google Shape;4600;p16"/>
            <p:cNvSpPr/>
            <p:nvPr/>
          </p:nvSpPr>
          <p:spPr>
            <a:xfrm>
              <a:off x="5102625" y="-1774575"/>
              <a:ext cx="5425" cy="4875"/>
            </a:xfrm>
            <a:custGeom>
              <a:avLst/>
              <a:gdLst/>
              <a:ahLst/>
              <a:cxnLst/>
              <a:rect l="l" t="t" r="r" b="b"/>
              <a:pathLst>
                <a:path w="217" h="195" extrusionOk="0">
                  <a:moveTo>
                    <a:pt x="109" y="1"/>
                  </a:moveTo>
                  <a:cubicBezTo>
                    <a:pt x="67" y="1"/>
                    <a:pt x="27" y="30"/>
                    <a:pt x="15" y="73"/>
                  </a:cubicBezTo>
                  <a:cubicBezTo>
                    <a:pt x="1" y="125"/>
                    <a:pt x="32" y="179"/>
                    <a:pt x="84" y="191"/>
                  </a:cubicBezTo>
                  <a:cubicBezTo>
                    <a:pt x="93" y="193"/>
                    <a:pt x="101" y="194"/>
                    <a:pt x="110" y="194"/>
                  </a:cubicBezTo>
                  <a:cubicBezTo>
                    <a:pt x="153" y="194"/>
                    <a:pt x="192" y="166"/>
                    <a:pt x="202" y="123"/>
                  </a:cubicBezTo>
                  <a:cubicBezTo>
                    <a:pt x="216" y="70"/>
                    <a:pt x="186" y="17"/>
                    <a:pt x="134" y="4"/>
                  </a:cubicBezTo>
                  <a:cubicBezTo>
                    <a:pt x="126" y="2"/>
                    <a:pt x="118" y="1"/>
                    <a:pt x="109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1" name="Google Shape;4601;p16"/>
            <p:cNvSpPr/>
            <p:nvPr/>
          </p:nvSpPr>
          <p:spPr>
            <a:xfrm>
              <a:off x="5099350" y="-1769575"/>
              <a:ext cx="5425" cy="4875"/>
            </a:xfrm>
            <a:custGeom>
              <a:avLst/>
              <a:gdLst/>
              <a:ahLst/>
              <a:cxnLst/>
              <a:rect l="l" t="t" r="r" b="b"/>
              <a:pathLst>
                <a:path w="217" h="195" extrusionOk="0">
                  <a:moveTo>
                    <a:pt x="109" y="0"/>
                  </a:moveTo>
                  <a:cubicBezTo>
                    <a:pt x="67" y="0"/>
                    <a:pt x="27" y="29"/>
                    <a:pt x="15" y="73"/>
                  </a:cubicBezTo>
                  <a:cubicBezTo>
                    <a:pt x="1" y="124"/>
                    <a:pt x="31" y="178"/>
                    <a:pt x="84" y="191"/>
                  </a:cubicBezTo>
                  <a:cubicBezTo>
                    <a:pt x="93" y="193"/>
                    <a:pt x="102" y="194"/>
                    <a:pt x="110" y="194"/>
                  </a:cubicBezTo>
                  <a:cubicBezTo>
                    <a:pt x="153" y="194"/>
                    <a:pt x="191" y="166"/>
                    <a:pt x="202" y="122"/>
                  </a:cubicBezTo>
                  <a:cubicBezTo>
                    <a:pt x="216" y="70"/>
                    <a:pt x="186" y="17"/>
                    <a:pt x="135" y="4"/>
                  </a:cubicBezTo>
                  <a:cubicBezTo>
                    <a:pt x="126" y="1"/>
                    <a:pt x="118" y="0"/>
                    <a:pt x="109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2" name="Google Shape;4602;p16"/>
            <p:cNvSpPr/>
            <p:nvPr/>
          </p:nvSpPr>
          <p:spPr>
            <a:xfrm>
              <a:off x="5091925" y="-1764925"/>
              <a:ext cx="8275" cy="7475"/>
            </a:xfrm>
            <a:custGeom>
              <a:avLst/>
              <a:gdLst/>
              <a:ahLst/>
              <a:cxnLst/>
              <a:rect l="l" t="t" r="r" b="b"/>
              <a:pathLst>
                <a:path w="331" h="299" extrusionOk="0">
                  <a:moveTo>
                    <a:pt x="167" y="1"/>
                  </a:moveTo>
                  <a:cubicBezTo>
                    <a:pt x="102" y="1"/>
                    <a:pt x="40" y="46"/>
                    <a:pt x="22" y="111"/>
                  </a:cubicBezTo>
                  <a:cubicBezTo>
                    <a:pt x="1" y="188"/>
                    <a:pt x="47" y="272"/>
                    <a:pt x="126" y="293"/>
                  </a:cubicBezTo>
                  <a:cubicBezTo>
                    <a:pt x="138" y="297"/>
                    <a:pt x="151" y="298"/>
                    <a:pt x="163" y="298"/>
                  </a:cubicBezTo>
                  <a:cubicBezTo>
                    <a:pt x="229" y="298"/>
                    <a:pt x="291" y="254"/>
                    <a:pt x="309" y="190"/>
                  </a:cubicBezTo>
                  <a:cubicBezTo>
                    <a:pt x="331" y="112"/>
                    <a:pt x="284" y="27"/>
                    <a:pt x="205" y="6"/>
                  </a:cubicBezTo>
                  <a:cubicBezTo>
                    <a:pt x="192" y="2"/>
                    <a:pt x="180" y="1"/>
                    <a:pt x="167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3" name="Google Shape;4603;p16"/>
            <p:cNvSpPr/>
            <p:nvPr/>
          </p:nvSpPr>
          <p:spPr>
            <a:xfrm>
              <a:off x="5188975" y="-1633325"/>
              <a:ext cx="5425" cy="4850"/>
            </a:xfrm>
            <a:custGeom>
              <a:avLst/>
              <a:gdLst/>
              <a:ahLst/>
              <a:cxnLst/>
              <a:rect l="l" t="t" r="r" b="b"/>
              <a:pathLst>
                <a:path w="217" h="194" extrusionOk="0">
                  <a:moveTo>
                    <a:pt x="111" y="0"/>
                  </a:moveTo>
                  <a:cubicBezTo>
                    <a:pt x="68" y="0"/>
                    <a:pt x="27" y="28"/>
                    <a:pt x="15" y="71"/>
                  </a:cubicBezTo>
                  <a:cubicBezTo>
                    <a:pt x="1" y="124"/>
                    <a:pt x="33" y="177"/>
                    <a:pt x="84" y="190"/>
                  </a:cubicBezTo>
                  <a:cubicBezTo>
                    <a:pt x="93" y="192"/>
                    <a:pt x="101" y="193"/>
                    <a:pt x="110" y="193"/>
                  </a:cubicBezTo>
                  <a:cubicBezTo>
                    <a:pt x="153" y="193"/>
                    <a:pt x="192" y="164"/>
                    <a:pt x="202" y="121"/>
                  </a:cubicBezTo>
                  <a:cubicBezTo>
                    <a:pt x="216" y="69"/>
                    <a:pt x="186" y="15"/>
                    <a:pt x="135" y="3"/>
                  </a:cubicBezTo>
                  <a:cubicBezTo>
                    <a:pt x="127" y="1"/>
                    <a:pt x="119" y="0"/>
                    <a:pt x="111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4" name="Google Shape;4604;p16"/>
            <p:cNvSpPr/>
            <p:nvPr/>
          </p:nvSpPr>
          <p:spPr>
            <a:xfrm>
              <a:off x="5183000" y="-1638250"/>
              <a:ext cx="5400" cy="4875"/>
            </a:xfrm>
            <a:custGeom>
              <a:avLst/>
              <a:gdLst/>
              <a:ahLst/>
              <a:cxnLst/>
              <a:rect l="l" t="t" r="r" b="b"/>
              <a:pathLst>
                <a:path w="216" h="195" extrusionOk="0">
                  <a:moveTo>
                    <a:pt x="111" y="1"/>
                  </a:moveTo>
                  <a:cubicBezTo>
                    <a:pt x="68" y="1"/>
                    <a:pt x="27" y="29"/>
                    <a:pt x="14" y="72"/>
                  </a:cubicBezTo>
                  <a:cubicBezTo>
                    <a:pt x="0" y="124"/>
                    <a:pt x="30" y="179"/>
                    <a:pt x="82" y="190"/>
                  </a:cubicBezTo>
                  <a:cubicBezTo>
                    <a:pt x="91" y="193"/>
                    <a:pt x="101" y="194"/>
                    <a:pt x="110" y="194"/>
                  </a:cubicBezTo>
                  <a:cubicBezTo>
                    <a:pt x="153" y="194"/>
                    <a:pt x="191" y="165"/>
                    <a:pt x="201" y="123"/>
                  </a:cubicBezTo>
                  <a:cubicBezTo>
                    <a:pt x="216" y="71"/>
                    <a:pt x="185" y="16"/>
                    <a:pt x="132" y="3"/>
                  </a:cubicBezTo>
                  <a:cubicBezTo>
                    <a:pt x="125" y="2"/>
                    <a:pt x="118" y="1"/>
                    <a:pt x="111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5" name="Google Shape;4605;p16"/>
            <p:cNvSpPr/>
            <p:nvPr/>
          </p:nvSpPr>
          <p:spPr>
            <a:xfrm>
              <a:off x="5191600" y="-1636750"/>
              <a:ext cx="5425" cy="4850"/>
            </a:xfrm>
            <a:custGeom>
              <a:avLst/>
              <a:gdLst/>
              <a:ahLst/>
              <a:cxnLst/>
              <a:rect l="l" t="t" r="r" b="b"/>
              <a:pathLst>
                <a:path w="217" h="194" extrusionOk="0">
                  <a:moveTo>
                    <a:pt x="109" y="1"/>
                  </a:moveTo>
                  <a:cubicBezTo>
                    <a:pt x="67" y="1"/>
                    <a:pt x="27" y="29"/>
                    <a:pt x="15" y="71"/>
                  </a:cubicBezTo>
                  <a:cubicBezTo>
                    <a:pt x="1" y="124"/>
                    <a:pt x="31" y="177"/>
                    <a:pt x="83" y="190"/>
                  </a:cubicBezTo>
                  <a:cubicBezTo>
                    <a:pt x="91" y="193"/>
                    <a:pt x="100" y="194"/>
                    <a:pt x="109" y="194"/>
                  </a:cubicBezTo>
                  <a:cubicBezTo>
                    <a:pt x="152" y="194"/>
                    <a:pt x="191" y="165"/>
                    <a:pt x="202" y="121"/>
                  </a:cubicBezTo>
                  <a:cubicBezTo>
                    <a:pt x="216" y="70"/>
                    <a:pt x="186" y="15"/>
                    <a:pt x="133" y="4"/>
                  </a:cubicBezTo>
                  <a:cubicBezTo>
                    <a:pt x="125" y="2"/>
                    <a:pt x="117" y="1"/>
                    <a:pt x="109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6" name="Google Shape;4606;p16"/>
            <p:cNvSpPr/>
            <p:nvPr/>
          </p:nvSpPr>
          <p:spPr>
            <a:xfrm>
              <a:off x="5190325" y="-1642725"/>
              <a:ext cx="5400" cy="4850"/>
            </a:xfrm>
            <a:custGeom>
              <a:avLst/>
              <a:gdLst/>
              <a:ahLst/>
              <a:cxnLst/>
              <a:rect l="l" t="t" r="r" b="b"/>
              <a:pathLst>
                <a:path w="216" h="194" extrusionOk="0">
                  <a:moveTo>
                    <a:pt x="111" y="0"/>
                  </a:moveTo>
                  <a:cubicBezTo>
                    <a:pt x="68" y="0"/>
                    <a:pt x="27" y="29"/>
                    <a:pt x="14" y="72"/>
                  </a:cubicBezTo>
                  <a:cubicBezTo>
                    <a:pt x="0" y="123"/>
                    <a:pt x="30" y="178"/>
                    <a:pt x="82" y="189"/>
                  </a:cubicBezTo>
                  <a:cubicBezTo>
                    <a:pt x="91" y="192"/>
                    <a:pt x="100" y="194"/>
                    <a:pt x="109" y="194"/>
                  </a:cubicBezTo>
                  <a:cubicBezTo>
                    <a:pt x="152" y="194"/>
                    <a:pt x="191" y="165"/>
                    <a:pt x="201" y="122"/>
                  </a:cubicBezTo>
                  <a:cubicBezTo>
                    <a:pt x="216" y="70"/>
                    <a:pt x="184" y="16"/>
                    <a:pt x="132" y="3"/>
                  </a:cubicBezTo>
                  <a:cubicBezTo>
                    <a:pt x="125" y="1"/>
                    <a:pt x="118" y="0"/>
                    <a:pt x="111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7" name="Google Shape;4607;p16"/>
            <p:cNvSpPr/>
            <p:nvPr/>
          </p:nvSpPr>
          <p:spPr>
            <a:xfrm>
              <a:off x="5192650" y="-1647850"/>
              <a:ext cx="5400" cy="4875"/>
            </a:xfrm>
            <a:custGeom>
              <a:avLst/>
              <a:gdLst/>
              <a:ahLst/>
              <a:cxnLst/>
              <a:rect l="l" t="t" r="r" b="b"/>
              <a:pathLst>
                <a:path w="216" h="195" extrusionOk="0">
                  <a:moveTo>
                    <a:pt x="107" y="0"/>
                  </a:moveTo>
                  <a:cubicBezTo>
                    <a:pt x="66" y="0"/>
                    <a:pt x="27" y="29"/>
                    <a:pt x="15" y="73"/>
                  </a:cubicBezTo>
                  <a:cubicBezTo>
                    <a:pt x="0" y="124"/>
                    <a:pt x="31" y="178"/>
                    <a:pt x="82" y="191"/>
                  </a:cubicBezTo>
                  <a:cubicBezTo>
                    <a:pt x="91" y="193"/>
                    <a:pt x="100" y="194"/>
                    <a:pt x="109" y="194"/>
                  </a:cubicBezTo>
                  <a:cubicBezTo>
                    <a:pt x="151" y="194"/>
                    <a:pt x="191" y="166"/>
                    <a:pt x="202" y="123"/>
                  </a:cubicBezTo>
                  <a:cubicBezTo>
                    <a:pt x="216" y="70"/>
                    <a:pt x="184" y="17"/>
                    <a:pt x="133" y="4"/>
                  </a:cubicBezTo>
                  <a:cubicBezTo>
                    <a:pt x="124" y="1"/>
                    <a:pt x="116" y="0"/>
                    <a:pt x="107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8" name="Google Shape;4608;p16"/>
            <p:cNvSpPr/>
            <p:nvPr/>
          </p:nvSpPr>
          <p:spPr>
            <a:xfrm>
              <a:off x="5186475" y="-1640325"/>
              <a:ext cx="5400" cy="4850"/>
            </a:xfrm>
            <a:custGeom>
              <a:avLst/>
              <a:gdLst/>
              <a:ahLst/>
              <a:cxnLst/>
              <a:rect l="l" t="t" r="r" b="b"/>
              <a:pathLst>
                <a:path w="216" h="194" extrusionOk="0">
                  <a:moveTo>
                    <a:pt x="110" y="0"/>
                  </a:moveTo>
                  <a:cubicBezTo>
                    <a:pt x="68" y="0"/>
                    <a:pt x="27" y="28"/>
                    <a:pt x="15" y="71"/>
                  </a:cubicBezTo>
                  <a:cubicBezTo>
                    <a:pt x="0" y="124"/>
                    <a:pt x="31" y="177"/>
                    <a:pt x="84" y="190"/>
                  </a:cubicBezTo>
                  <a:cubicBezTo>
                    <a:pt x="92" y="192"/>
                    <a:pt x="101" y="193"/>
                    <a:pt x="109" y="193"/>
                  </a:cubicBezTo>
                  <a:cubicBezTo>
                    <a:pt x="152" y="193"/>
                    <a:pt x="192" y="164"/>
                    <a:pt x="201" y="121"/>
                  </a:cubicBezTo>
                  <a:cubicBezTo>
                    <a:pt x="216" y="69"/>
                    <a:pt x="186" y="14"/>
                    <a:pt x="134" y="3"/>
                  </a:cubicBezTo>
                  <a:cubicBezTo>
                    <a:pt x="126" y="1"/>
                    <a:pt x="118" y="0"/>
                    <a:pt x="110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9" name="Google Shape;4609;p16"/>
            <p:cNvSpPr/>
            <p:nvPr/>
          </p:nvSpPr>
          <p:spPr>
            <a:xfrm>
              <a:off x="5194375" y="-1636350"/>
              <a:ext cx="5400" cy="4850"/>
            </a:xfrm>
            <a:custGeom>
              <a:avLst/>
              <a:gdLst/>
              <a:ahLst/>
              <a:cxnLst/>
              <a:rect l="l" t="t" r="r" b="b"/>
              <a:pathLst>
                <a:path w="216" h="194" extrusionOk="0">
                  <a:moveTo>
                    <a:pt x="111" y="1"/>
                  </a:moveTo>
                  <a:cubicBezTo>
                    <a:pt x="68" y="1"/>
                    <a:pt x="27" y="30"/>
                    <a:pt x="15" y="72"/>
                  </a:cubicBezTo>
                  <a:cubicBezTo>
                    <a:pt x="0" y="124"/>
                    <a:pt x="32" y="177"/>
                    <a:pt x="84" y="190"/>
                  </a:cubicBezTo>
                  <a:cubicBezTo>
                    <a:pt x="92" y="193"/>
                    <a:pt x="101" y="194"/>
                    <a:pt x="110" y="194"/>
                  </a:cubicBezTo>
                  <a:cubicBezTo>
                    <a:pt x="153" y="194"/>
                    <a:pt x="192" y="165"/>
                    <a:pt x="201" y="121"/>
                  </a:cubicBezTo>
                  <a:cubicBezTo>
                    <a:pt x="216" y="70"/>
                    <a:pt x="186" y="16"/>
                    <a:pt x="134" y="3"/>
                  </a:cubicBezTo>
                  <a:cubicBezTo>
                    <a:pt x="126" y="1"/>
                    <a:pt x="119" y="1"/>
                    <a:pt x="111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0" name="Google Shape;4610;p16"/>
            <p:cNvSpPr/>
            <p:nvPr/>
          </p:nvSpPr>
          <p:spPr>
            <a:xfrm>
              <a:off x="5198975" y="-1631925"/>
              <a:ext cx="5400" cy="4875"/>
            </a:xfrm>
            <a:custGeom>
              <a:avLst/>
              <a:gdLst/>
              <a:ahLst/>
              <a:cxnLst/>
              <a:rect l="l" t="t" r="r" b="b"/>
              <a:pathLst>
                <a:path w="216" h="195" extrusionOk="0">
                  <a:moveTo>
                    <a:pt x="107" y="1"/>
                  </a:moveTo>
                  <a:cubicBezTo>
                    <a:pt x="65" y="1"/>
                    <a:pt x="27" y="29"/>
                    <a:pt x="15" y="72"/>
                  </a:cubicBezTo>
                  <a:cubicBezTo>
                    <a:pt x="0" y="125"/>
                    <a:pt x="30" y="178"/>
                    <a:pt x="82" y="191"/>
                  </a:cubicBezTo>
                  <a:cubicBezTo>
                    <a:pt x="91" y="194"/>
                    <a:pt x="100" y="195"/>
                    <a:pt x="109" y="195"/>
                  </a:cubicBezTo>
                  <a:cubicBezTo>
                    <a:pt x="152" y="195"/>
                    <a:pt x="191" y="167"/>
                    <a:pt x="201" y="122"/>
                  </a:cubicBezTo>
                  <a:cubicBezTo>
                    <a:pt x="216" y="71"/>
                    <a:pt x="186" y="16"/>
                    <a:pt x="132" y="5"/>
                  </a:cubicBezTo>
                  <a:cubicBezTo>
                    <a:pt x="124" y="2"/>
                    <a:pt x="115" y="1"/>
                    <a:pt x="107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1" name="Google Shape;4611;p16"/>
            <p:cNvSpPr/>
            <p:nvPr/>
          </p:nvSpPr>
          <p:spPr>
            <a:xfrm>
              <a:off x="5193300" y="-1631200"/>
              <a:ext cx="5400" cy="4875"/>
            </a:xfrm>
            <a:custGeom>
              <a:avLst/>
              <a:gdLst/>
              <a:ahLst/>
              <a:cxnLst/>
              <a:rect l="l" t="t" r="r" b="b"/>
              <a:pathLst>
                <a:path w="216" h="195" extrusionOk="0">
                  <a:moveTo>
                    <a:pt x="108" y="1"/>
                  </a:moveTo>
                  <a:cubicBezTo>
                    <a:pt x="66" y="1"/>
                    <a:pt x="27" y="29"/>
                    <a:pt x="15" y="72"/>
                  </a:cubicBezTo>
                  <a:cubicBezTo>
                    <a:pt x="0" y="125"/>
                    <a:pt x="32" y="178"/>
                    <a:pt x="84" y="191"/>
                  </a:cubicBezTo>
                  <a:cubicBezTo>
                    <a:pt x="92" y="193"/>
                    <a:pt x="101" y="195"/>
                    <a:pt x="110" y="195"/>
                  </a:cubicBezTo>
                  <a:cubicBezTo>
                    <a:pt x="152" y="195"/>
                    <a:pt x="192" y="166"/>
                    <a:pt x="201" y="122"/>
                  </a:cubicBezTo>
                  <a:cubicBezTo>
                    <a:pt x="216" y="70"/>
                    <a:pt x="186" y="16"/>
                    <a:pt x="134" y="4"/>
                  </a:cubicBezTo>
                  <a:cubicBezTo>
                    <a:pt x="125" y="2"/>
                    <a:pt x="117" y="1"/>
                    <a:pt x="108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2" name="Google Shape;4612;p16"/>
            <p:cNvSpPr/>
            <p:nvPr/>
          </p:nvSpPr>
          <p:spPr>
            <a:xfrm>
              <a:off x="5184925" y="-1630300"/>
              <a:ext cx="5425" cy="4875"/>
            </a:xfrm>
            <a:custGeom>
              <a:avLst/>
              <a:gdLst/>
              <a:ahLst/>
              <a:cxnLst/>
              <a:rect l="l" t="t" r="r" b="b"/>
              <a:pathLst>
                <a:path w="217" h="195" extrusionOk="0">
                  <a:moveTo>
                    <a:pt x="107" y="1"/>
                  </a:moveTo>
                  <a:cubicBezTo>
                    <a:pt x="66" y="1"/>
                    <a:pt x="27" y="29"/>
                    <a:pt x="15" y="72"/>
                  </a:cubicBezTo>
                  <a:cubicBezTo>
                    <a:pt x="1" y="125"/>
                    <a:pt x="31" y="178"/>
                    <a:pt x="83" y="191"/>
                  </a:cubicBezTo>
                  <a:cubicBezTo>
                    <a:pt x="91" y="193"/>
                    <a:pt x="100" y="194"/>
                    <a:pt x="109" y="194"/>
                  </a:cubicBezTo>
                  <a:cubicBezTo>
                    <a:pt x="151" y="194"/>
                    <a:pt x="191" y="166"/>
                    <a:pt x="202" y="122"/>
                  </a:cubicBezTo>
                  <a:cubicBezTo>
                    <a:pt x="216" y="70"/>
                    <a:pt x="185" y="16"/>
                    <a:pt x="133" y="4"/>
                  </a:cubicBezTo>
                  <a:cubicBezTo>
                    <a:pt x="124" y="2"/>
                    <a:pt x="116" y="1"/>
                    <a:pt x="107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3" name="Google Shape;4613;p16"/>
            <p:cNvSpPr/>
            <p:nvPr/>
          </p:nvSpPr>
          <p:spPr>
            <a:xfrm>
              <a:off x="5186125" y="-1626725"/>
              <a:ext cx="8775" cy="7900"/>
            </a:xfrm>
            <a:custGeom>
              <a:avLst/>
              <a:gdLst/>
              <a:ahLst/>
              <a:cxnLst/>
              <a:rect l="l" t="t" r="r" b="b"/>
              <a:pathLst>
                <a:path w="351" h="316" extrusionOk="0">
                  <a:moveTo>
                    <a:pt x="177" y="1"/>
                  </a:moveTo>
                  <a:cubicBezTo>
                    <a:pt x="108" y="1"/>
                    <a:pt x="44" y="47"/>
                    <a:pt x="24" y="115"/>
                  </a:cubicBezTo>
                  <a:cubicBezTo>
                    <a:pt x="0" y="199"/>
                    <a:pt x="50" y="286"/>
                    <a:pt x="134" y="309"/>
                  </a:cubicBezTo>
                  <a:cubicBezTo>
                    <a:pt x="148" y="313"/>
                    <a:pt x="162" y="315"/>
                    <a:pt x="176" y="315"/>
                  </a:cubicBezTo>
                  <a:cubicBezTo>
                    <a:pt x="244" y="315"/>
                    <a:pt x="308" y="269"/>
                    <a:pt x="328" y="200"/>
                  </a:cubicBezTo>
                  <a:cubicBezTo>
                    <a:pt x="351" y="118"/>
                    <a:pt x="300" y="29"/>
                    <a:pt x="218" y="6"/>
                  </a:cubicBezTo>
                  <a:cubicBezTo>
                    <a:pt x="205" y="2"/>
                    <a:pt x="191" y="1"/>
                    <a:pt x="177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4" name="Google Shape;4614;p16"/>
            <p:cNvSpPr/>
            <p:nvPr/>
          </p:nvSpPr>
          <p:spPr>
            <a:xfrm>
              <a:off x="5195350" y="-1625800"/>
              <a:ext cx="5400" cy="4850"/>
            </a:xfrm>
            <a:custGeom>
              <a:avLst/>
              <a:gdLst/>
              <a:ahLst/>
              <a:cxnLst/>
              <a:rect l="l" t="t" r="r" b="b"/>
              <a:pathLst>
                <a:path w="216" h="194" extrusionOk="0">
                  <a:moveTo>
                    <a:pt x="109" y="1"/>
                  </a:moveTo>
                  <a:cubicBezTo>
                    <a:pt x="66" y="1"/>
                    <a:pt x="27" y="29"/>
                    <a:pt x="15" y="71"/>
                  </a:cubicBezTo>
                  <a:cubicBezTo>
                    <a:pt x="0" y="124"/>
                    <a:pt x="30" y="178"/>
                    <a:pt x="82" y="190"/>
                  </a:cubicBezTo>
                  <a:cubicBezTo>
                    <a:pt x="91" y="193"/>
                    <a:pt x="100" y="194"/>
                    <a:pt x="108" y="194"/>
                  </a:cubicBezTo>
                  <a:cubicBezTo>
                    <a:pt x="151" y="194"/>
                    <a:pt x="191" y="166"/>
                    <a:pt x="201" y="121"/>
                  </a:cubicBezTo>
                  <a:cubicBezTo>
                    <a:pt x="216" y="70"/>
                    <a:pt x="184" y="15"/>
                    <a:pt x="132" y="4"/>
                  </a:cubicBezTo>
                  <a:cubicBezTo>
                    <a:pt x="124" y="2"/>
                    <a:pt x="117" y="1"/>
                    <a:pt x="109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5" name="Google Shape;4615;p16"/>
            <p:cNvSpPr/>
            <p:nvPr/>
          </p:nvSpPr>
          <p:spPr>
            <a:xfrm>
              <a:off x="5195275" y="-1640450"/>
              <a:ext cx="5400" cy="4850"/>
            </a:xfrm>
            <a:custGeom>
              <a:avLst/>
              <a:gdLst/>
              <a:ahLst/>
              <a:cxnLst/>
              <a:rect l="l" t="t" r="r" b="b"/>
              <a:pathLst>
                <a:path w="216" h="194" extrusionOk="0">
                  <a:moveTo>
                    <a:pt x="109" y="0"/>
                  </a:moveTo>
                  <a:cubicBezTo>
                    <a:pt x="67" y="0"/>
                    <a:pt x="27" y="29"/>
                    <a:pt x="15" y="73"/>
                  </a:cubicBezTo>
                  <a:cubicBezTo>
                    <a:pt x="0" y="124"/>
                    <a:pt x="32" y="179"/>
                    <a:pt x="84" y="190"/>
                  </a:cubicBezTo>
                  <a:cubicBezTo>
                    <a:pt x="92" y="193"/>
                    <a:pt x="101" y="194"/>
                    <a:pt x="110" y="194"/>
                  </a:cubicBezTo>
                  <a:cubicBezTo>
                    <a:pt x="153" y="194"/>
                    <a:pt x="192" y="166"/>
                    <a:pt x="201" y="123"/>
                  </a:cubicBezTo>
                  <a:cubicBezTo>
                    <a:pt x="216" y="70"/>
                    <a:pt x="186" y="17"/>
                    <a:pt x="134" y="4"/>
                  </a:cubicBezTo>
                  <a:cubicBezTo>
                    <a:pt x="126" y="1"/>
                    <a:pt x="117" y="0"/>
                    <a:pt x="109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6" name="Google Shape;4616;p16"/>
            <p:cNvSpPr/>
            <p:nvPr/>
          </p:nvSpPr>
          <p:spPr>
            <a:xfrm>
              <a:off x="5231900" y="-1787600"/>
              <a:ext cx="7625" cy="6850"/>
            </a:xfrm>
            <a:custGeom>
              <a:avLst/>
              <a:gdLst/>
              <a:ahLst/>
              <a:cxnLst/>
              <a:rect l="l" t="t" r="r" b="b"/>
              <a:pathLst>
                <a:path w="305" h="274" extrusionOk="0">
                  <a:moveTo>
                    <a:pt x="153" y="0"/>
                  </a:moveTo>
                  <a:cubicBezTo>
                    <a:pt x="94" y="0"/>
                    <a:pt x="37" y="40"/>
                    <a:pt x="20" y="100"/>
                  </a:cubicBezTo>
                  <a:cubicBezTo>
                    <a:pt x="0" y="172"/>
                    <a:pt x="43" y="249"/>
                    <a:pt x="115" y="269"/>
                  </a:cubicBezTo>
                  <a:cubicBezTo>
                    <a:pt x="127" y="272"/>
                    <a:pt x="138" y="274"/>
                    <a:pt x="149" y="274"/>
                  </a:cubicBezTo>
                  <a:cubicBezTo>
                    <a:pt x="210" y="274"/>
                    <a:pt x="268" y="234"/>
                    <a:pt x="285" y="173"/>
                  </a:cubicBezTo>
                  <a:cubicBezTo>
                    <a:pt x="305" y="101"/>
                    <a:pt x="260" y="24"/>
                    <a:pt x="188" y="5"/>
                  </a:cubicBezTo>
                  <a:cubicBezTo>
                    <a:pt x="177" y="2"/>
                    <a:pt x="165" y="0"/>
                    <a:pt x="153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7" name="Google Shape;4617;p16"/>
            <p:cNvSpPr/>
            <p:nvPr/>
          </p:nvSpPr>
          <p:spPr>
            <a:xfrm>
              <a:off x="5230900" y="-1794150"/>
              <a:ext cx="5400" cy="4875"/>
            </a:xfrm>
            <a:custGeom>
              <a:avLst/>
              <a:gdLst/>
              <a:ahLst/>
              <a:cxnLst/>
              <a:rect l="l" t="t" r="r" b="b"/>
              <a:pathLst>
                <a:path w="216" h="195" extrusionOk="0">
                  <a:moveTo>
                    <a:pt x="108" y="1"/>
                  </a:moveTo>
                  <a:cubicBezTo>
                    <a:pt x="66" y="1"/>
                    <a:pt x="26" y="30"/>
                    <a:pt x="14" y="73"/>
                  </a:cubicBezTo>
                  <a:cubicBezTo>
                    <a:pt x="0" y="125"/>
                    <a:pt x="30" y="180"/>
                    <a:pt x="82" y="191"/>
                  </a:cubicBezTo>
                  <a:cubicBezTo>
                    <a:pt x="91" y="193"/>
                    <a:pt x="100" y="195"/>
                    <a:pt x="108" y="195"/>
                  </a:cubicBezTo>
                  <a:cubicBezTo>
                    <a:pt x="151" y="195"/>
                    <a:pt x="190" y="167"/>
                    <a:pt x="201" y="124"/>
                  </a:cubicBezTo>
                  <a:cubicBezTo>
                    <a:pt x="216" y="70"/>
                    <a:pt x="184" y="17"/>
                    <a:pt x="132" y="4"/>
                  </a:cubicBezTo>
                  <a:cubicBezTo>
                    <a:pt x="124" y="2"/>
                    <a:pt x="116" y="1"/>
                    <a:pt x="108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8" name="Google Shape;4618;p16"/>
            <p:cNvSpPr/>
            <p:nvPr/>
          </p:nvSpPr>
          <p:spPr>
            <a:xfrm>
              <a:off x="5238075" y="-1789150"/>
              <a:ext cx="5400" cy="4875"/>
            </a:xfrm>
            <a:custGeom>
              <a:avLst/>
              <a:gdLst/>
              <a:ahLst/>
              <a:cxnLst/>
              <a:rect l="l" t="t" r="r" b="b"/>
              <a:pathLst>
                <a:path w="216" h="195" extrusionOk="0">
                  <a:moveTo>
                    <a:pt x="107" y="0"/>
                  </a:moveTo>
                  <a:cubicBezTo>
                    <a:pt x="65" y="0"/>
                    <a:pt x="27" y="29"/>
                    <a:pt x="15" y="73"/>
                  </a:cubicBezTo>
                  <a:cubicBezTo>
                    <a:pt x="0" y="125"/>
                    <a:pt x="31" y="178"/>
                    <a:pt x="82" y="191"/>
                  </a:cubicBezTo>
                  <a:cubicBezTo>
                    <a:pt x="91" y="193"/>
                    <a:pt x="100" y="194"/>
                    <a:pt x="108" y="194"/>
                  </a:cubicBezTo>
                  <a:cubicBezTo>
                    <a:pt x="151" y="194"/>
                    <a:pt x="191" y="166"/>
                    <a:pt x="201" y="122"/>
                  </a:cubicBezTo>
                  <a:cubicBezTo>
                    <a:pt x="216" y="70"/>
                    <a:pt x="184" y="17"/>
                    <a:pt x="133" y="4"/>
                  </a:cubicBezTo>
                  <a:cubicBezTo>
                    <a:pt x="124" y="2"/>
                    <a:pt x="116" y="0"/>
                    <a:pt x="107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9" name="Google Shape;4619;p16"/>
            <p:cNvSpPr/>
            <p:nvPr/>
          </p:nvSpPr>
          <p:spPr>
            <a:xfrm>
              <a:off x="5236925" y="-1793550"/>
              <a:ext cx="5400" cy="4875"/>
            </a:xfrm>
            <a:custGeom>
              <a:avLst/>
              <a:gdLst/>
              <a:ahLst/>
              <a:cxnLst/>
              <a:rect l="l" t="t" r="r" b="b"/>
              <a:pathLst>
                <a:path w="216" h="195" extrusionOk="0">
                  <a:moveTo>
                    <a:pt x="110" y="0"/>
                  </a:moveTo>
                  <a:cubicBezTo>
                    <a:pt x="68" y="0"/>
                    <a:pt x="27" y="29"/>
                    <a:pt x="15" y="72"/>
                  </a:cubicBezTo>
                  <a:cubicBezTo>
                    <a:pt x="0" y="124"/>
                    <a:pt x="32" y="179"/>
                    <a:pt x="84" y="190"/>
                  </a:cubicBezTo>
                  <a:cubicBezTo>
                    <a:pt x="93" y="193"/>
                    <a:pt x="102" y="194"/>
                    <a:pt x="111" y="194"/>
                  </a:cubicBezTo>
                  <a:cubicBezTo>
                    <a:pt x="153" y="194"/>
                    <a:pt x="192" y="165"/>
                    <a:pt x="201" y="123"/>
                  </a:cubicBezTo>
                  <a:cubicBezTo>
                    <a:pt x="216" y="71"/>
                    <a:pt x="186" y="16"/>
                    <a:pt x="134" y="3"/>
                  </a:cubicBezTo>
                  <a:cubicBezTo>
                    <a:pt x="126" y="1"/>
                    <a:pt x="118" y="0"/>
                    <a:pt x="110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0" name="Google Shape;4620;p16"/>
            <p:cNvSpPr/>
            <p:nvPr/>
          </p:nvSpPr>
          <p:spPr>
            <a:xfrm>
              <a:off x="5235925" y="-1799350"/>
              <a:ext cx="5400" cy="4875"/>
            </a:xfrm>
            <a:custGeom>
              <a:avLst/>
              <a:gdLst/>
              <a:ahLst/>
              <a:cxnLst/>
              <a:rect l="l" t="t" r="r" b="b"/>
              <a:pathLst>
                <a:path w="216" h="195" extrusionOk="0">
                  <a:moveTo>
                    <a:pt x="108" y="1"/>
                  </a:moveTo>
                  <a:cubicBezTo>
                    <a:pt x="66" y="1"/>
                    <a:pt x="27" y="30"/>
                    <a:pt x="15" y="73"/>
                  </a:cubicBezTo>
                  <a:cubicBezTo>
                    <a:pt x="0" y="125"/>
                    <a:pt x="30" y="179"/>
                    <a:pt x="82" y="191"/>
                  </a:cubicBezTo>
                  <a:cubicBezTo>
                    <a:pt x="91" y="193"/>
                    <a:pt x="100" y="194"/>
                    <a:pt x="108" y="194"/>
                  </a:cubicBezTo>
                  <a:cubicBezTo>
                    <a:pt x="151" y="194"/>
                    <a:pt x="191" y="166"/>
                    <a:pt x="201" y="123"/>
                  </a:cubicBezTo>
                  <a:cubicBezTo>
                    <a:pt x="216" y="70"/>
                    <a:pt x="184" y="17"/>
                    <a:pt x="132" y="4"/>
                  </a:cubicBezTo>
                  <a:cubicBezTo>
                    <a:pt x="124" y="2"/>
                    <a:pt x="116" y="1"/>
                    <a:pt x="108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1" name="Google Shape;4621;p16"/>
            <p:cNvSpPr/>
            <p:nvPr/>
          </p:nvSpPr>
          <p:spPr>
            <a:xfrm>
              <a:off x="5242775" y="-1796425"/>
              <a:ext cx="5400" cy="4900"/>
            </a:xfrm>
            <a:custGeom>
              <a:avLst/>
              <a:gdLst/>
              <a:ahLst/>
              <a:cxnLst/>
              <a:rect l="l" t="t" r="r" b="b"/>
              <a:pathLst>
                <a:path w="216" h="196" extrusionOk="0">
                  <a:moveTo>
                    <a:pt x="106" y="1"/>
                  </a:moveTo>
                  <a:cubicBezTo>
                    <a:pt x="65" y="1"/>
                    <a:pt x="27" y="30"/>
                    <a:pt x="15" y="72"/>
                  </a:cubicBezTo>
                  <a:cubicBezTo>
                    <a:pt x="1" y="124"/>
                    <a:pt x="31" y="179"/>
                    <a:pt x="82" y="192"/>
                  </a:cubicBezTo>
                  <a:cubicBezTo>
                    <a:pt x="91" y="194"/>
                    <a:pt x="100" y="195"/>
                    <a:pt x="108" y="195"/>
                  </a:cubicBezTo>
                  <a:cubicBezTo>
                    <a:pt x="152" y="195"/>
                    <a:pt x="191" y="166"/>
                    <a:pt x="202" y="123"/>
                  </a:cubicBezTo>
                  <a:cubicBezTo>
                    <a:pt x="216" y="71"/>
                    <a:pt x="186" y="16"/>
                    <a:pt x="133" y="5"/>
                  </a:cubicBezTo>
                  <a:cubicBezTo>
                    <a:pt x="124" y="2"/>
                    <a:pt x="115" y="1"/>
                    <a:pt x="106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2" name="Google Shape;4622;p16"/>
            <p:cNvSpPr/>
            <p:nvPr/>
          </p:nvSpPr>
          <p:spPr>
            <a:xfrm>
              <a:off x="5244925" y="-1801025"/>
              <a:ext cx="5425" cy="4850"/>
            </a:xfrm>
            <a:custGeom>
              <a:avLst/>
              <a:gdLst/>
              <a:ahLst/>
              <a:cxnLst/>
              <a:rect l="l" t="t" r="r" b="b"/>
              <a:pathLst>
                <a:path w="217" h="194" extrusionOk="0">
                  <a:moveTo>
                    <a:pt x="107" y="0"/>
                  </a:moveTo>
                  <a:cubicBezTo>
                    <a:pt x="66" y="0"/>
                    <a:pt x="27" y="28"/>
                    <a:pt x="15" y="71"/>
                  </a:cubicBezTo>
                  <a:cubicBezTo>
                    <a:pt x="1" y="124"/>
                    <a:pt x="31" y="177"/>
                    <a:pt x="83" y="190"/>
                  </a:cubicBezTo>
                  <a:cubicBezTo>
                    <a:pt x="91" y="193"/>
                    <a:pt x="100" y="194"/>
                    <a:pt x="109" y="194"/>
                  </a:cubicBezTo>
                  <a:cubicBezTo>
                    <a:pt x="152" y="194"/>
                    <a:pt x="191" y="165"/>
                    <a:pt x="202" y="121"/>
                  </a:cubicBezTo>
                  <a:cubicBezTo>
                    <a:pt x="216" y="70"/>
                    <a:pt x="186" y="15"/>
                    <a:pt x="133" y="4"/>
                  </a:cubicBezTo>
                  <a:cubicBezTo>
                    <a:pt x="124" y="1"/>
                    <a:pt x="116" y="0"/>
                    <a:pt x="107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3" name="Google Shape;4623;p16"/>
            <p:cNvSpPr/>
            <p:nvPr/>
          </p:nvSpPr>
          <p:spPr>
            <a:xfrm>
              <a:off x="5245150" y="-1803425"/>
              <a:ext cx="5400" cy="4875"/>
            </a:xfrm>
            <a:custGeom>
              <a:avLst/>
              <a:gdLst/>
              <a:ahLst/>
              <a:cxnLst/>
              <a:rect l="l" t="t" r="r" b="b"/>
              <a:pathLst>
                <a:path w="216" h="195" extrusionOk="0">
                  <a:moveTo>
                    <a:pt x="110" y="0"/>
                  </a:moveTo>
                  <a:cubicBezTo>
                    <a:pt x="68" y="0"/>
                    <a:pt x="27" y="29"/>
                    <a:pt x="15" y="72"/>
                  </a:cubicBezTo>
                  <a:cubicBezTo>
                    <a:pt x="0" y="124"/>
                    <a:pt x="30" y="179"/>
                    <a:pt x="84" y="190"/>
                  </a:cubicBezTo>
                  <a:cubicBezTo>
                    <a:pt x="93" y="193"/>
                    <a:pt x="102" y="194"/>
                    <a:pt x="111" y="194"/>
                  </a:cubicBezTo>
                  <a:cubicBezTo>
                    <a:pt x="153" y="194"/>
                    <a:pt x="191" y="165"/>
                    <a:pt x="201" y="123"/>
                  </a:cubicBezTo>
                  <a:cubicBezTo>
                    <a:pt x="216" y="71"/>
                    <a:pt x="186" y="16"/>
                    <a:pt x="134" y="3"/>
                  </a:cubicBezTo>
                  <a:cubicBezTo>
                    <a:pt x="126" y="1"/>
                    <a:pt x="118" y="0"/>
                    <a:pt x="110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4" name="Google Shape;4624;p16"/>
            <p:cNvSpPr/>
            <p:nvPr/>
          </p:nvSpPr>
          <p:spPr>
            <a:xfrm>
              <a:off x="5235550" y="-1805250"/>
              <a:ext cx="6900" cy="6225"/>
            </a:xfrm>
            <a:custGeom>
              <a:avLst/>
              <a:gdLst/>
              <a:ahLst/>
              <a:cxnLst/>
              <a:rect l="l" t="t" r="r" b="b"/>
              <a:pathLst>
                <a:path w="276" h="249" extrusionOk="0">
                  <a:moveTo>
                    <a:pt x="138" y="0"/>
                  </a:moveTo>
                  <a:cubicBezTo>
                    <a:pt x="84" y="0"/>
                    <a:pt x="34" y="36"/>
                    <a:pt x="18" y="91"/>
                  </a:cubicBezTo>
                  <a:cubicBezTo>
                    <a:pt x="1" y="158"/>
                    <a:pt x="40" y="226"/>
                    <a:pt x="104" y="244"/>
                  </a:cubicBezTo>
                  <a:cubicBezTo>
                    <a:pt x="115" y="247"/>
                    <a:pt x="126" y="248"/>
                    <a:pt x="136" y="248"/>
                  </a:cubicBezTo>
                  <a:cubicBezTo>
                    <a:pt x="191" y="248"/>
                    <a:pt x="242" y="212"/>
                    <a:pt x="256" y="158"/>
                  </a:cubicBezTo>
                  <a:cubicBezTo>
                    <a:pt x="275" y="94"/>
                    <a:pt x="235" y="23"/>
                    <a:pt x="170" y="5"/>
                  </a:cubicBezTo>
                  <a:cubicBezTo>
                    <a:pt x="160" y="2"/>
                    <a:pt x="149" y="0"/>
                    <a:pt x="138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5" name="Google Shape;4625;p16"/>
            <p:cNvSpPr/>
            <p:nvPr/>
          </p:nvSpPr>
          <p:spPr>
            <a:xfrm>
              <a:off x="5234200" y="-1802250"/>
              <a:ext cx="5400" cy="4875"/>
            </a:xfrm>
            <a:custGeom>
              <a:avLst/>
              <a:gdLst/>
              <a:ahLst/>
              <a:cxnLst/>
              <a:rect l="l" t="t" r="r" b="b"/>
              <a:pathLst>
                <a:path w="216" h="195" extrusionOk="0">
                  <a:moveTo>
                    <a:pt x="111" y="1"/>
                  </a:moveTo>
                  <a:cubicBezTo>
                    <a:pt x="68" y="1"/>
                    <a:pt x="27" y="30"/>
                    <a:pt x="15" y="73"/>
                  </a:cubicBezTo>
                  <a:cubicBezTo>
                    <a:pt x="0" y="124"/>
                    <a:pt x="30" y="178"/>
                    <a:pt x="84" y="190"/>
                  </a:cubicBezTo>
                  <a:cubicBezTo>
                    <a:pt x="92" y="193"/>
                    <a:pt x="101" y="194"/>
                    <a:pt x="110" y="194"/>
                  </a:cubicBezTo>
                  <a:cubicBezTo>
                    <a:pt x="152" y="194"/>
                    <a:pt x="191" y="166"/>
                    <a:pt x="201" y="123"/>
                  </a:cubicBezTo>
                  <a:cubicBezTo>
                    <a:pt x="216" y="70"/>
                    <a:pt x="186" y="17"/>
                    <a:pt x="134" y="4"/>
                  </a:cubicBezTo>
                  <a:cubicBezTo>
                    <a:pt x="126" y="2"/>
                    <a:pt x="118" y="1"/>
                    <a:pt x="111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6" name="Google Shape;4626;p16"/>
            <p:cNvSpPr/>
            <p:nvPr/>
          </p:nvSpPr>
          <p:spPr>
            <a:xfrm>
              <a:off x="5243500" y="-1791475"/>
              <a:ext cx="5400" cy="4850"/>
            </a:xfrm>
            <a:custGeom>
              <a:avLst/>
              <a:gdLst/>
              <a:ahLst/>
              <a:cxnLst/>
              <a:rect l="l" t="t" r="r" b="b"/>
              <a:pathLst>
                <a:path w="216" h="194" extrusionOk="0">
                  <a:moveTo>
                    <a:pt x="109" y="1"/>
                  </a:moveTo>
                  <a:cubicBezTo>
                    <a:pt x="67" y="1"/>
                    <a:pt x="27" y="30"/>
                    <a:pt x="15" y="73"/>
                  </a:cubicBezTo>
                  <a:cubicBezTo>
                    <a:pt x="0" y="124"/>
                    <a:pt x="30" y="177"/>
                    <a:pt x="82" y="190"/>
                  </a:cubicBezTo>
                  <a:cubicBezTo>
                    <a:pt x="91" y="193"/>
                    <a:pt x="100" y="194"/>
                    <a:pt x="109" y="194"/>
                  </a:cubicBezTo>
                  <a:cubicBezTo>
                    <a:pt x="152" y="194"/>
                    <a:pt x="191" y="166"/>
                    <a:pt x="201" y="123"/>
                  </a:cubicBezTo>
                  <a:cubicBezTo>
                    <a:pt x="216" y="70"/>
                    <a:pt x="186" y="17"/>
                    <a:pt x="132" y="4"/>
                  </a:cubicBezTo>
                  <a:cubicBezTo>
                    <a:pt x="125" y="2"/>
                    <a:pt x="117" y="1"/>
                    <a:pt x="109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7" name="Google Shape;4627;p16"/>
            <p:cNvSpPr/>
            <p:nvPr/>
          </p:nvSpPr>
          <p:spPr>
            <a:xfrm>
              <a:off x="5245725" y="-1788225"/>
              <a:ext cx="5400" cy="4875"/>
            </a:xfrm>
            <a:custGeom>
              <a:avLst/>
              <a:gdLst/>
              <a:ahLst/>
              <a:cxnLst/>
              <a:rect l="l" t="t" r="r" b="b"/>
              <a:pathLst>
                <a:path w="216" h="195" extrusionOk="0">
                  <a:moveTo>
                    <a:pt x="108" y="1"/>
                  </a:moveTo>
                  <a:cubicBezTo>
                    <a:pt x="66" y="1"/>
                    <a:pt x="27" y="29"/>
                    <a:pt x="15" y="73"/>
                  </a:cubicBezTo>
                  <a:cubicBezTo>
                    <a:pt x="0" y="125"/>
                    <a:pt x="30" y="180"/>
                    <a:pt x="84" y="191"/>
                  </a:cubicBezTo>
                  <a:cubicBezTo>
                    <a:pt x="92" y="193"/>
                    <a:pt x="101" y="195"/>
                    <a:pt x="110" y="195"/>
                  </a:cubicBezTo>
                  <a:cubicBezTo>
                    <a:pt x="153" y="195"/>
                    <a:pt x="192" y="167"/>
                    <a:pt x="201" y="124"/>
                  </a:cubicBezTo>
                  <a:cubicBezTo>
                    <a:pt x="216" y="70"/>
                    <a:pt x="186" y="17"/>
                    <a:pt x="134" y="4"/>
                  </a:cubicBezTo>
                  <a:cubicBezTo>
                    <a:pt x="125" y="2"/>
                    <a:pt x="117" y="1"/>
                    <a:pt x="108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8" name="Google Shape;4628;p16"/>
            <p:cNvSpPr/>
            <p:nvPr/>
          </p:nvSpPr>
          <p:spPr>
            <a:xfrm>
              <a:off x="5240475" y="-1781425"/>
              <a:ext cx="5550" cy="5000"/>
            </a:xfrm>
            <a:custGeom>
              <a:avLst/>
              <a:gdLst/>
              <a:ahLst/>
              <a:cxnLst/>
              <a:rect l="l" t="t" r="r" b="b"/>
              <a:pathLst>
                <a:path w="222" h="200" extrusionOk="0">
                  <a:moveTo>
                    <a:pt x="112" y="0"/>
                  </a:moveTo>
                  <a:cubicBezTo>
                    <a:pt x="69" y="0"/>
                    <a:pt x="27" y="31"/>
                    <a:pt x="15" y="74"/>
                  </a:cubicBezTo>
                  <a:cubicBezTo>
                    <a:pt x="1" y="126"/>
                    <a:pt x="31" y="182"/>
                    <a:pt x="85" y="196"/>
                  </a:cubicBezTo>
                  <a:cubicBezTo>
                    <a:pt x="94" y="199"/>
                    <a:pt x="103" y="200"/>
                    <a:pt x="111" y="200"/>
                  </a:cubicBezTo>
                  <a:cubicBezTo>
                    <a:pt x="155" y="200"/>
                    <a:pt x="195" y="171"/>
                    <a:pt x="207" y="126"/>
                  </a:cubicBezTo>
                  <a:cubicBezTo>
                    <a:pt x="222" y="74"/>
                    <a:pt x="192" y="18"/>
                    <a:pt x="137" y="4"/>
                  </a:cubicBezTo>
                  <a:cubicBezTo>
                    <a:pt x="129" y="2"/>
                    <a:pt x="120" y="0"/>
                    <a:pt x="112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9" name="Google Shape;4629;p16"/>
            <p:cNvSpPr/>
            <p:nvPr/>
          </p:nvSpPr>
          <p:spPr>
            <a:xfrm>
              <a:off x="5232075" y="-1791425"/>
              <a:ext cx="6850" cy="6200"/>
            </a:xfrm>
            <a:custGeom>
              <a:avLst/>
              <a:gdLst/>
              <a:ahLst/>
              <a:cxnLst/>
              <a:rect l="l" t="t" r="r" b="b"/>
              <a:pathLst>
                <a:path w="274" h="248" extrusionOk="0">
                  <a:moveTo>
                    <a:pt x="139" y="1"/>
                  </a:moveTo>
                  <a:cubicBezTo>
                    <a:pt x="85" y="1"/>
                    <a:pt x="34" y="38"/>
                    <a:pt x="19" y="92"/>
                  </a:cubicBezTo>
                  <a:cubicBezTo>
                    <a:pt x="1" y="157"/>
                    <a:pt x="41" y="224"/>
                    <a:pt x="105" y="243"/>
                  </a:cubicBezTo>
                  <a:cubicBezTo>
                    <a:pt x="116" y="246"/>
                    <a:pt x="126" y="247"/>
                    <a:pt x="137" y="247"/>
                  </a:cubicBezTo>
                  <a:cubicBezTo>
                    <a:pt x="190" y="247"/>
                    <a:pt x="241" y="211"/>
                    <a:pt x="256" y="157"/>
                  </a:cubicBezTo>
                  <a:cubicBezTo>
                    <a:pt x="273" y="92"/>
                    <a:pt x="235" y="23"/>
                    <a:pt x="170" y="5"/>
                  </a:cubicBezTo>
                  <a:cubicBezTo>
                    <a:pt x="160" y="2"/>
                    <a:pt x="150" y="1"/>
                    <a:pt x="139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0" name="Google Shape;4630;p16"/>
            <p:cNvSpPr/>
            <p:nvPr/>
          </p:nvSpPr>
          <p:spPr>
            <a:xfrm>
              <a:off x="5045900" y="-1636450"/>
              <a:ext cx="5400" cy="4850"/>
            </a:xfrm>
            <a:custGeom>
              <a:avLst/>
              <a:gdLst/>
              <a:ahLst/>
              <a:cxnLst/>
              <a:rect l="l" t="t" r="r" b="b"/>
              <a:pathLst>
                <a:path w="216" h="194" extrusionOk="0">
                  <a:moveTo>
                    <a:pt x="110" y="0"/>
                  </a:moveTo>
                  <a:cubicBezTo>
                    <a:pt x="68" y="0"/>
                    <a:pt x="27" y="28"/>
                    <a:pt x="15" y="72"/>
                  </a:cubicBezTo>
                  <a:cubicBezTo>
                    <a:pt x="0" y="124"/>
                    <a:pt x="32" y="178"/>
                    <a:pt x="84" y="190"/>
                  </a:cubicBezTo>
                  <a:cubicBezTo>
                    <a:pt x="93" y="193"/>
                    <a:pt x="102" y="194"/>
                    <a:pt x="111" y="194"/>
                  </a:cubicBezTo>
                  <a:cubicBezTo>
                    <a:pt x="153" y="194"/>
                    <a:pt x="192" y="165"/>
                    <a:pt x="201" y="122"/>
                  </a:cubicBezTo>
                  <a:cubicBezTo>
                    <a:pt x="216" y="71"/>
                    <a:pt x="186" y="16"/>
                    <a:pt x="134" y="3"/>
                  </a:cubicBezTo>
                  <a:cubicBezTo>
                    <a:pt x="126" y="1"/>
                    <a:pt x="118" y="0"/>
                    <a:pt x="110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1" name="Google Shape;4631;p16"/>
            <p:cNvSpPr/>
            <p:nvPr/>
          </p:nvSpPr>
          <p:spPr>
            <a:xfrm>
              <a:off x="5040150" y="-1639400"/>
              <a:ext cx="5400" cy="4850"/>
            </a:xfrm>
            <a:custGeom>
              <a:avLst/>
              <a:gdLst/>
              <a:ahLst/>
              <a:cxnLst/>
              <a:rect l="l" t="t" r="r" b="b"/>
              <a:pathLst>
                <a:path w="216" h="194" extrusionOk="0">
                  <a:moveTo>
                    <a:pt x="111" y="0"/>
                  </a:moveTo>
                  <a:cubicBezTo>
                    <a:pt x="68" y="0"/>
                    <a:pt x="27" y="30"/>
                    <a:pt x="15" y="72"/>
                  </a:cubicBezTo>
                  <a:cubicBezTo>
                    <a:pt x="1" y="124"/>
                    <a:pt x="31" y="177"/>
                    <a:pt x="84" y="190"/>
                  </a:cubicBezTo>
                  <a:cubicBezTo>
                    <a:pt x="93" y="192"/>
                    <a:pt x="101" y="194"/>
                    <a:pt x="110" y="194"/>
                  </a:cubicBezTo>
                  <a:cubicBezTo>
                    <a:pt x="153" y="194"/>
                    <a:pt x="192" y="165"/>
                    <a:pt x="202" y="121"/>
                  </a:cubicBezTo>
                  <a:cubicBezTo>
                    <a:pt x="216" y="69"/>
                    <a:pt x="186" y="16"/>
                    <a:pt x="134" y="3"/>
                  </a:cubicBezTo>
                  <a:cubicBezTo>
                    <a:pt x="126" y="1"/>
                    <a:pt x="119" y="0"/>
                    <a:pt x="111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2" name="Google Shape;4632;p16"/>
            <p:cNvSpPr/>
            <p:nvPr/>
          </p:nvSpPr>
          <p:spPr>
            <a:xfrm>
              <a:off x="5045475" y="-1639950"/>
              <a:ext cx="5400" cy="4875"/>
            </a:xfrm>
            <a:custGeom>
              <a:avLst/>
              <a:gdLst/>
              <a:ahLst/>
              <a:cxnLst/>
              <a:rect l="l" t="t" r="r" b="b"/>
              <a:pathLst>
                <a:path w="216" h="195" extrusionOk="0">
                  <a:moveTo>
                    <a:pt x="109" y="1"/>
                  </a:moveTo>
                  <a:cubicBezTo>
                    <a:pt x="66" y="1"/>
                    <a:pt x="27" y="30"/>
                    <a:pt x="14" y="73"/>
                  </a:cubicBezTo>
                  <a:cubicBezTo>
                    <a:pt x="0" y="124"/>
                    <a:pt x="30" y="178"/>
                    <a:pt x="82" y="191"/>
                  </a:cubicBezTo>
                  <a:cubicBezTo>
                    <a:pt x="91" y="193"/>
                    <a:pt x="100" y="194"/>
                    <a:pt x="109" y="194"/>
                  </a:cubicBezTo>
                  <a:cubicBezTo>
                    <a:pt x="152" y="194"/>
                    <a:pt x="190" y="166"/>
                    <a:pt x="201" y="122"/>
                  </a:cubicBezTo>
                  <a:cubicBezTo>
                    <a:pt x="216" y="70"/>
                    <a:pt x="185" y="17"/>
                    <a:pt x="132" y="4"/>
                  </a:cubicBezTo>
                  <a:cubicBezTo>
                    <a:pt x="124" y="2"/>
                    <a:pt x="117" y="1"/>
                    <a:pt x="109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3" name="Google Shape;4633;p16"/>
            <p:cNvSpPr/>
            <p:nvPr/>
          </p:nvSpPr>
          <p:spPr>
            <a:xfrm>
              <a:off x="5043375" y="-1645950"/>
              <a:ext cx="7000" cy="6300"/>
            </a:xfrm>
            <a:custGeom>
              <a:avLst/>
              <a:gdLst/>
              <a:ahLst/>
              <a:cxnLst/>
              <a:rect l="l" t="t" r="r" b="b"/>
              <a:pathLst>
                <a:path w="280" h="252" extrusionOk="0">
                  <a:moveTo>
                    <a:pt x="141" y="1"/>
                  </a:moveTo>
                  <a:cubicBezTo>
                    <a:pt x="87" y="1"/>
                    <a:pt x="36" y="38"/>
                    <a:pt x="19" y="93"/>
                  </a:cubicBezTo>
                  <a:cubicBezTo>
                    <a:pt x="1" y="159"/>
                    <a:pt x="41" y="229"/>
                    <a:pt x="107" y="247"/>
                  </a:cubicBezTo>
                  <a:cubicBezTo>
                    <a:pt x="118" y="250"/>
                    <a:pt x="130" y="251"/>
                    <a:pt x="141" y="251"/>
                  </a:cubicBezTo>
                  <a:cubicBezTo>
                    <a:pt x="196" y="251"/>
                    <a:pt x="247" y="215"/>
                    <a:pt x="262" y="159"/>
                  </a:cubicBezTo>
                  <a:cubicBezTo>
                    <a:pt x="279" y="93"/>
                    <a:pt x="241" y="23"/>
                    <a:pt x="173" y="5"/>
                  </a:cubicBezTo>
                  <a:cubicBezTo>
                    <a:pt x="162" y="2"/>
                    <a:pt x="152" y="1"/>
                    <a:pt x="141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4" name="Google Shape;4634;p16"/>
            <p:cNvSpPr/>
            <p:nvPr/>
          </p:nvSpPr>
          <p:spPr>
            <a:xfrm>
              <a:off x="5040875" y="-1648900"/>
              <a:ext cx="5400" cy="4875"/>
            </a:xfrm>
            <a:custGeom>
              <a:avLst/>
              <a:gdLst/>
              <a:ahLst/>
              <a:cxnLst/>
              <a:rect l="l" t="t" r="r" b="b"/>
              <a:pathLst>
                <a:path w="216" h="195" extrusionOk="0">
                  <a:moveTo>
                    <a:pt x="109" y="1"/>
                  </a:moveTo>
                  <a:cubicBezTo>
                    <a:pt x="67" y="1"/>
                    <a:pt x="27" y="30"/>
                    <a:pt x="15" y="73"/>
                  </a:cubicBezTo>
                  <a:cubicBezTo>
                    <a:pt x="0" y="125"/>
                    <a:pt x="32" y="179"/>
                    <a:pt x="84" y="191"/>
                  </a:cubicBezTo>
                  <a:cubicBezTo>
                    <a:pt x="92" y="193"/>
                    <a:pt x="101" y="194"/>
                    <a:pt x="110" y="194"/>
                  </a:cubicBezTo>
                  <a:cubicBezTo>
                    <a:pt x="152" y="194"/>
                    <a:pt x="192" y="166"/>
                    <a:pt x="201" y="123"/>
                  </a:cubicBezTo>
                  <a:cubicBezTo>
                    <a:pt x="216" y="70"/>
                    <a:pt x="186" y="17"/>
                    <a:pt x="134" y="4"/>
                  </a:cubicBezTo>
                  <a:cubicBezTo>
                    <a:pt x="126" y="2"/>
                    <a:pt x="117" y="1"/>
                    <a:pt x="109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5" name="Google Shape;4635;p16"/>
            <p:cNvSpPr/>
            <p:nvPr/>
          </p:nvSpPr>
          <p:spPr>
            <a:xfrm>
              <a:off x="5039875" y="-1653075"/>
              <a:ext cx="5400" cy="4850"/>
            </a:xfrm>
            <a:custGeom>
              <a:avLst/>
              <a:gdLst/>
              <a:ahLst/>
              <a:cxnLst/>
              <a:rect l="l" t="t" r="r" b="b"/>
              <a:pathLst>
                <a:path w="216" h="194" extrusionOk="0">
                  <a:moveTo>
                    <a:pt x="108" y="0"/>
                  </a:moveTo>
                  <a:cubicBezTo>
                    <a:pt x="66" y="0"/>
                    <a:pt x="26" y="28"/>
                    <a:pt x="14" y="71"/>
                  </a:cubicBezTo>
                  <a:cubicBezTo>
                    <a:pt x="0" y="124"/>
                    <a:pt x="30" y="177"/>
                    <a:pt x="82" y="190"/>
                  </a:cubicBezTo>
                  <a:cubicBezTo>
                    <a:pt x="90" y="192"/>
                    <a:pt x="99" y="193"/>
                    <a:pt x="107" y="193"/>
                  </a:cubicBezTo>
                  <a:cubicBezTo>
                    <a:pt x="150" y="193"/>
                    <a:pt x="190" y="164"/>
                    <a:pt x="201" y="121"/>
                  </a:cubicBezTo>
                  <a:cubicBezTo>
                    <a:pt x="215" y="69"/>
                    <a:pt x="184" y="15"/>
                    <a:pt x="132" y="3"/>
                  </a:cubicBezTo>
                  <a:cubicBezTo>
                    <a:pt x="124" y="1"/>
                    <a:pt x="116" y="0"/>
                    <a:pt x="108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6" name="Google Shape;4636;p16"/>
            <p:cNvSpPr/>
            <p:nvPr/>
          </p:nvSpPr>
          <p:spPr>
            <a:xfrm>
              <a:off x="5050750" y="-1646350"/>
              <a:ext cx="5400" cy="4850"/>
            </a:xfrm>
            <a:custGeom>
              <a:avLst/>
              <a:gdLst/>
              <a:ahLst/>
              <a:cxnLst/>
              <a:rect l="l" t="t" r="r" b="b"/>
              <a:pathLst>
                <a:path w="216" h="194" extrusionOk="0">
                  <a:moveTo>
                    <a:pt x="112" y="0"/>
                  </a:moveTo>
                  <a:cubicBezTo>
                    <a:pt x="69" y="0"/>
                    <a:pt x="27" y="29"/>
                    <a:pt x="15" y="72"/>
                  </a:cubicBezTo>
                  <a:cubicBezTo>
                    <a:pt x="0" y="123"/>
                    <a:pt x="32" y="178"/>
                    <a:pt x="84" y="189"/>
                  </a:cubicBezTo>
                  <a:cubicBezTo>
                    <a:pt x="92" y="192"/>
                    <a:pt x="101" y="193"/>
                    <a:pt x="110" y="193"/>
                  </a:cubicBezTo>
                  <a:cubicBezTo>
                    <a:pt x="152" y="193"/>
                    <a:pt x="192" y="165"/>
                    <a:pt x="201" y="122"/>
                  </a:cubicBezTo>
                  <a:cubicBezTo>
                    <a:pt x="216" y="69"/>
                    <a:pt x="185" y="16"/>
                    <a:pt x="134" y="3"/>
                  </a:cubicBezTo>
                  <a:cubicBezTo>
                    <a:pt x="127" y="1"/>
                    <a:pt x="119" y="0"/>
                    <a:pt x="112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7" name="Google Shape;4637;p16"/>
            <p:cNvSpPr/>
            <p:nvPr/>
          </p:nvSpPr>
          <p:spPr>
            <a:xfrm>
              <a:off x="5052825" y="-1642875"/>
              <a:ext cx="5400" cy="4850"/>
            </a:xfrm>
            <a:custGeom>
              <a:avLst/>
              <a:gdLst/>
              <a:ahLst/>
              <a:cxnLst/>
              <a:rect l="l" t="t" r="r" b="b"/>
              <a:pathLst>
                <a:path w="216" h="194" extrusionOk="0">
                  <a:moveTo>
                    <a:pt x="109" y="0"/>
                  </a:moveTo>
                  <a:cubicBezTo>
                    <a:pt x="67" y="0"/>
                    <a:pt x="27" y="28"/>
                    <a:pt x="15" y="71"/>
                  </a:cubicBezTo>
                  <a:cubicBezTo>
                    <a:pt x="1" y="122"/>
                    <a:pt x="31" y="177"/>
                    <a:pt x="82" y="190"/>
                  </a:cubicBezTo>
                  <a:cubicBezTo>
                    <a:pt x="91" y="192"/>
                    <a:pt x="100" y="193"/>
                    <a:pt x="108" y="193"/>
                  </a:cubicBezTo>
                  <a:cubicBezTo>
                    <a:pt x="152" y="193"/>
                    <a:pt x="191" y="164"/>
                    <a:pt x="202" y="121"/>
                  </a:cubicBezTo>
                  <a:cubicBezTo>
                    <a:pt x="216" y="69"/>
                    <a:pt x="186" y="15"/>
                    <a:pt x="133" y="3"/>
                  </a:cubicBezTo>
                  <a:cubicBezTo>
                    <a:pt x="125" y="1"/>
                    <a:pt x="117" y="0"/>
                    <a:pt x="109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8" name="Google Shape;4638;p16"/>
            <p:cNvSpPr/>
            <p:nvPr/>
          </p:nvSpPr>
          <p:spPr>
            <a:xfrm>
              <a:off x="5050275" y="-1637175"/>
              <a:ext cx="5400" cy="4875"/>
            </a:xfrm>
            <a:custGeom>
              <a:avLst/>
              <a:gdLst/>
              <a:ahLst/>
              <a:cxnLst/>
              <a:rect l="l" t="t" r="r" b="b"/>
              <a:pathLst>
                <a:path w="216" h="195" extrusionOk="0">
                  <a:moveTo>
                    <a:pt x="111" y="1"/>
                  </a:moveTo>
                  <a:cubicBezTo>
                    <a:pt x="68" y="1"/>
                    <a:pt x="27" y="29"/>
                    <a:pt x="15" y="72"/>
                  </a:cubicBezTo>
                  <a:cubicBezTo>
                    <a:pt x="1" y="124"/>
                    <a:pt x="31" y="179"/>
                    <a:pt x="82" y="190"/>
                  </a:cubicBezTo>
                  <a:cubicBezTo>
                    <a:pt x="91" y="193"/>
                    <a:pt x="101" y="194"/>
                    <a:pt x="110" y="194"/>
                  </a:cubicBezTo>
                  <a:cubicBezTo>
                    <a:pt x="152" y="194"/>
                    <a:pt x="191" y="165"/>
                    <a:pt x="202" y="123"/>
                  </a:cubicBezTo>
                  <a:cubicBezTo>
                    <a:pt x="216" y="71"/>
                    <a:pt x="184" y="16"/>
                    <a:pt x="133" y="3"/>
                  </a:cubicBezTo>
                  <a:cubicBezTo>
                    <a:pt x="125" y="2"/>
                    <a:pt x="118" y="1"/>
                    <a:pt x="111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9" name="Google Shape;4639;p16"/>
            <p:cNvSpPr/>
            <p:nvPr/>
          </p:nvSpPr>
          <p:spPr>
            <a:xfrm>
              <a:off x="5047750" y="-1649725"/>
              <a:ext cx="7100" cy="6450"/>
            </a:xfrm>
            <a:custGeom>
              <a:avLst/>
              <a:gdLst/>
              <a:ahLst/>
              <a:cxnLst/>
              <a:rect l="l" t="t" r="r" b="b"/>
              <a:pathLst>
                <a:path w="284" h="258" extrusionOk="0">
                  <a:moveTo>
                    <a:pt x="143" y="1"/>
                  </a:moveTo>
                  <a:cubicBezTo>
                    <a:pt x="88" y="1"/>
                    <a:pt x="35" y="38"/>
                    <a:pt x="18" y="95"/>
                  </a:cubicBezTo>
                  <a:cubicBezTo>
                    <a:pt x="1" y="162"/>
                    <a:pt x="40" y="235"/>
                    <a:pt x="109" y="253"/>
                  </a:cubicBezTo>
                  <a:cubicBezTo>
                    <a:pt x="120" y="256"/>
                    <a:pt x="131" y="257"/>
                    <a:pt x="142" y="257"/>
                  </a:cubicBezTo>
                  <a:cubicBezTo>
                    <a:pt x="198" y="257"/>
                    <a:pt x="251" y="220"/>
                    <a:pt x="267" y="164"/>
                  </a:cubicBezTo>
                  <a:cubicBezTo>
                    <a:pt x="284" y="97"/>
                    <a:pt x="245" y="23"/>
                    <a:pt x="176" y="6"/>
                  </a:cubicBezTo>
                  <a:cubicBezTo>
                    <a:pt x="165" y="2"/>
                    <a:pt x="154" y="1"/>
                    <a:pt x="143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40" name="Google Shape;4640;p16"/>
            <p:cNvSpPr/>
            <p:nvPr/>
          </p:nvSpPr>
          <p:spPr>
            <a:xfrm>
              <a:off x="5033875" y="-1573200"/>
              <a:ext cx="5700" cy="5125"/>
            </a:xfrm>
            <a:custGeom>
              <a:avLst/>
              <a:gdLst/>
              <a:ahLst/>
              <a:cxnLst/>
              <a:rect l="l" t="t" r="r" b="b"/>
              <a:pathLst>
                <a:path w="228" h="205" extrusionOk="0">
                  <a:moveTo>
                    <a:pt x="114" y="0"/>
                  </a:moveTo>
                  <a:cubicBezTo>
                    <a:pt x="70" y="0"/>
                    <a:pt x="29" y="30"/>
                    <a:pt x="15" y="76"/>
                  </a:cubicBezTo>
                  <a:cubicBezTo>
                    <a:pt x="0" y="129"/>
                    <a:pt x="33" y="186"/>
                    <a:pt x="86" y="201"/>
                  </a:cubicBezTo>
                  <a:cubicBezTo>
                    <a:pt x="95" y="203"/>
                    <a:pt x="104" y="204"/>
                    <a:pt x="113" y="204"/>
                  </a:cubicBezTo>
                  <a:cubicBezTo>
                    <a:pt x="158" y="204"/>
                    <a:pt x="201" y="175"/>
                    <a:pt x="213" y="129"/>
                  </a:cubicBezTo>
                  <a:cubicBezTo>
                    <a:pt x="227" y="76"/>
                    <a:pt x="194" y="18"/>
                    <a:pt x="141" y="4"/>
                  </a:cubicBezTo>
                  <a:cubicBezTo>
                    <a:pt x="132" y="2"/>
                    <a:pt x="123" y="0"/>
                    <a:pt x="114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41" name="Google Shape;4641;p16"/>
            <p:cNvSpPr/>
            <p:nvPr/>
          </p:nvSpPr>
          <p:spPr>
            <a:xfrm>
              <a:off x="5034825" y="-1578775"/>
              <a:ext cx="5425" cy="4875"/>
            </a:xfrm>
            <a:custGeom>
              <a:avLst/>
              <a:gdLst/>
              <a:ahLst/>
              <a:cxnLst/>
              <a:rect l="l" t="t" r="r" b="b"/>
              <a:pathLst>
                <a:path w="217" h="195" extrusionOk="0">
                  <a:moveTo>
                    <a:pt x="108" y="1"/>
                  </a:moveTo>
                  <a:cubicBezTo>
                    <a:pt x="66" y="1"/>
                    <a:pt x="27" y="29"/>
                    <a:pt x="15" y="72"/>
                  </a:cubicBezTo>
                  <a:cubicBezTo>
                    <a:pt x="1" y="125"/>
                    <a:pt x="31" y="178"/>
                    <a:pt x="83" y="191"/>
                  </a:cubicBezTo>
                  <a:cubicBezTo>
                    <a:pt x="91" y="193"/>
                    <a:pt x="100" y="194"/>
                    <a:pt x="108" y="194"/>
                  </a:cubicBezTo>
                  <a:cubicBezTo>
                    <a:pt x="151" y="194"/>
                    <a:pt x="191" y="165"/>
                    <a:pt x="202" y="122"/>
                  </a:cubicBezTo>
                  <a:cubicBezTo>
                    <a:pt x="216" y="70"/>
                    <a:pt x="185" y="16"/>
                    <a:pt x="133" y="4"/>
                  </a:cubicBezTo>
                  <a:cubicBezTo>
                    <a:pt x="125" y="2"/>
                    <a:pt x="116" y="1"/>
                    <a:pt x="108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42" name="Google Shape;4642;p16"/>
            <p:cNvSpPr/>
            <p:nvPr/>
          </p:nvSpPr>
          <p:spPr>
            <a:xfrm>
              <a:off x="5038650" y="-1575925"/>
              <a:ext cx="6875" cy="6225"/>
            </a:xfrm>
            <a:custGeom>
              <a:avLst/>
              <a:gdLst/>
              <a:ahLst/>
              <a:cxnLst/>
              <a:rect l="l" t="t" r="r" b="b"/>
              <a:pathLst>
                <a:path w="275" h="249" extrusionOk="0">
                  <a:moveTo>
                    <a:pt x="139" y="1"/>
                  </a:moveTo>
                  <a:cubicBezTo>
                    <a:pt x="84" y="1"/>
                    <a:pt x="33" y="37"/>
                    <a:pt x="17" y="91"/>
                  </a:cubicBezTo>
                  <a:cubicBezTo>
                    <a:pt x="0" y="156"/>
                    <a:pt x="39" y="226"/>
                    <a:pt x="104" y="244"/>
                  </a:cubicBezTo>
                  <a:cubicBezTo>
                    <a:pt x="114" y="247"/>
                    <a:pt x="125" y="248"/>
                    <a:pt x="136" y="248"/>
                  </a:cubicBezTo>
                  <a:cubicBezTo>
                    <a:pt x="190" y="248"/>
                    <a:pt x="242" y="211"/>
                    <a:pt x="257" y="157"/>
                  </a:cubicBezTo>
                  <a:cubicBezTo>
                    <a:pt x="275" y="93"/>
                    <a:pt x="236" y="22"/>
                    <a:pt x="171" y="5"/>
                  </a:cubicBezTo>
                  <a:cubicBezTo>
                    <a:pt x="160" y="2"/>
                    <a:pt x="149" y="1"/>
                    <a:pt x="139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43" name="Google Shape;4643;p16"/>
            <p:cNvSpPr/>
            <p:nvPr/>
          </p:nvSpPr>
          <p:spPr>
            <a:xfrm>
              <a:off x="5033825" y="-1573150"/>
              <a:ext cx="5425" cy="4850"/>
            </a:xfrm>
            <a:custGeom>
              <a:avLst/>
              <a:gdLst/>
              <a:ahLst/>
              <a:cxnLst/>
              <a:rect l="l" t="t" r="r" b="b"/>
              <a:pathLst>
                <a:path w="217" h="194" extrusionOk="0">
                  <a:moveTo>
                    <a:pt x="111" y="0"/>
                  </a:moveTo>
                  <a:cubicBezTo>
                    <a:pt x="68" y="0"/>
                    <a:pt x="27" y="30"/>
                    <a:pt x="15" y="72"/>
                  </a:cubicBezTo>
                  <a:cubicBezTo>
                    <a:pt x="1" y="124"/>
                    <a:pt x="31" y="177"/>
                    <a:pt x="84" y="190"/>
                  </a:cubicBezTo>
                  <a:cubicBezTo>
                    <a:pt x="93" y="192"/>
                    <a:pt x="101" y="194"/>
                    <a:pt x="110" y="194"/>
                  </a:cubicBezTo>
                  <a:cubicBezTo>
                    <a:pt x="152" y="194"/>
                    <a:pt x="191" y="165"/>
                    <a:pt x="202" y="121"/>
                  </a:cubicBezTo>
                  <a:cubicBezTo>
                    <a:pt x="216" y="69"/>
                    <a:pt x="186" y="16"/>
                    <a:pt x="134" y="3"/>
                  </a:cubicBezTo>
                  <a:cubicBezTo>
                    <a:pt x="127" y="1"/>
                    <a:pt x="119" y="0"/>
                    <a:pt x="111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44" name="Google Shape;4644;p16"/>
            <p:cNvSpPr/>
            <p:nvPr/>
          </p:nvSpPr>
          <p:spPr>
            <a:xfrm>
              <a:off x="5030450" y="-1573775"/>
              <a:ext cx="5425" cy="4875"/>
            </a:xfrm>
            <a:custGeom>
              <a:avLst/>
              <a:gdLst/>
              <a:ahLst/>
              <a:cxnLst/>
              <a:rect l="l" t="t" r="r" b="b"/>
              <a:pathLst>
                <a:path w="217" h="195" extrusionOk="0">
                  <a:moveTo>
                    <a:pt x="110" y="1"/>
                  </a:moveTo>
                  <a:cubicBezTo>
                    <a:pt x="67" y="1"/>
                    <a:pt x="27" y="29"/>
                    <a:pt x="15" y="71"/>
                  </a:cubicBezTo>
                  <a:cubicBezTo>
                    <a:pt x="1" y="123"/>
                    <a:pt x="32" y="178"/>
                    <a:pt x="84" y="191"/>
                  </a:cubicBezTo>
                  <a:cubicBezTo>
                    <a:pt x="92" y="193"/>
                    <a:pt x="101" y="194"/>
                    <a:pt x="109" y="194"/>
                  </a:cubicBezTo>
                  <a:cubicBezTo>
                    <a:pt x="152" y="194"/>
                    <a:pt x="192" y="165"/>
                    <a:pt x="202" y="122"/>
                  </a:cubicBezTo>
                  <a:cubicBezTo>
                    <a:pt x="216" y="70"/>
                    <a:pt x="186" y="15"/>
                    <a:pt x="134" y="4"/>
                  </a:cubicBezTo>
                  <a:cubicBezTo>
                    <a:pt x="126" y="2"/>
                    <a:pt x="118" y="1"/>
                    <a:pt x="110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45" name="Google Shape;4645;p16"/>
            <p:cNvSpPr/>
            <p:nvPr/>
          </p:nvSpPr>
          <p:spPr>
            <a:xfrm>
              <a:off x="5036350" y="-1566575"/>
              <a:ext cx="5400" cy="4850"/>
            </a:xfrm>
            <a:custGeom>
              <a:avLst/>
              <a:gdLst/>
              <a:ahLst/>
              <a:cxnLst/>
              <a:rect l="l" t="t" r="r" b="b"/>
              <a:pathLst>
                <a:path w="216" h="194" extrusionOk="0">
                  <a:moveTo>
                    <a:pt x="110" y="0"/>
                  </a:moveTo>
                  <a:cubicBezTo>
                    <a:pt x="67" y="0"/>
                    <a:pt x="27" y="28"/>
                    <a:pt x="15" y="71"/>
                  </a:cubicBezTo>
                  <a:cubicBezTo>
                    <a:pt x="0" y="122"/>
                    <a:pt x="30" y="177"/>
                    <a:pt x="84" y="190"/>
                  </a:cubicBezTo>
                  <a:cubicBezTo>
                    <a:pt x="92" y="192"/>
                    <a:pt x="101" y="193"/>
                    <a:pt x="109" y="193"/>
                  </a:cubicBezTo>
                  <a:cubicBezTo>
                    <a:pt x="152" y="193"/>
                    <a:pt x="191" y="164"/>
                    <a:pt x="201" y="121"/>
                  </a:cubicBezTo>
                  <a:cubicBezTo>
                    <a:pt x="216" y="69"/>
                    <a:pt x="186" y="15"/>
                    <a:pt x="134" y="3"/>
                  </a:cubicBezTo>
                  <a:cubicBezTo>
                    <a:pt x="126" y="1"/>
                    <a:pt x="118" y="0"/>
                    <a:pt x="110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46" name="Google Shape;4646;p16"/>
            <p:cNvSpPr/>
            <p:nvPr/>
          </p:nvSpPr>
          <p:spPr>
            <a:xfrm>
              <a:off x="5039900" y="-1569375"/>
              <a:ext cx="6425" cy="5800"/>
            </a:xfrm>
            <a:custGeom>
              <a:avLst/>
              <a:gdLst/>
              <a:ahLst/>
              <a:cxnLst/>
              <a:rect l="l" t="t" r="r" b="b"/>
              <a:pathLst>
                <a:path w="257" h="232" extrusionOk="0">
                  <a:moveTo>
                    <a:pt x="130" y="1"/>
                  </a:moveTo>
                  <a:cubicBezTo>
                    <a:pt x="78" y="1"/>
                    <a:pt x="32" y="35"/>
                    <a:pt x="16" y="86"/>
                  </a:cubicBezTo>
                  <a:cubicBezTo>
                    <a:pt x="0" y="147"/>
                    <a:pt x="36" y="210"/>
                    <a:pt x="97" y="227"/>
                  </a:cubicBezTo>
                  <a:cubicBezTo>
                    <a:pt x="107" y="230"/>
                    <a:pt x="118" y="232"/>
                    <a:pt x="128" y="232"/>
                  </a:cubicBezTo>
                  <a:cubicBezTo>
                    <a:pt x="178" y="232"/>
                    <a:pt x="223" y="198"/>
                    <a:pt x="239" y="147"/>
                  </a:cubicBezTo>
                  <a:cubicBezTo>
                    <a:pt x="256" y="86"/>
                    <a:pt x="219" y="23"/>
                    <a:pt x="160" y="5"/>
                  </a:cubicBezTo>
                  <a:cubicBezTo>
                    <a:pt x="150" y="2"/>
                    <a:pt x="140" y="1"/>
                    <a:pt x="130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47" name="Google Shape;4647;p16"/>
            <p:cNvSpPr/>
            <p:nvPr/>
          </p:nvSpPr>
          <p:spPr>
            <a:xfrm>
              <a:off x="5043200" y="-1571125"/>
              <a:ext cx="5425" cy="4850"/>
            </a:xfrm>
            <a:custGeom>
              <a:avLst/>
              <a:gdLst/>
              <a:ahLst/>
              <a:cxnLst/>
              <a:rect l="l" t="t" r="r" b="b"/>
              <a:pathLst>
                <a:path w="217" h="194" extrusionOk="0">
                  <a:moveTo>
                    <a:pt x="112" y="0"/>
                  </a:moveTo>
                  <a:cubicBezTo>
                    <a:pt x="69" y="0"/>
                    <a:pt x="27" y="28"/>
                    <a:pt x="15" y="72"/>
                  </a:cubicBezTo>
                  <a:cubicBezTo>
                    <a:pt x="1" y="123"/>
                    <a:pt x="32" y="178"/>
                    <a:pt x="84" y="189"/>
                  </a:cubicBezTo>
                  <a:cubicBezTo>
                    <a:pt x="93" y="192"/>
                    <a:pt x="101" y="193"/>
                    <a:pt x="110" y="193"/>
                  </a:cubicBezTo>
                  <a:cubicBezTo>
                    <a:pt x="153" y="193"/>
                    <a:pt x="192" y="165"/>
                    <a:pt x="202" y="122"/>
                  </a:cubicBezTo>
                  <a:cubicBezTo>
                    <a:pt x="216" y="69"/>
                    <a:pt x="186" y="16"/>
                    <a:pt x="134" y="3"/>
                  </a:cubicBezTo>
                  <a:cubicBezTo>
                    <a:pt x="127" y="1"/>
                    <a:pt x="119" y="0"/>
                    <a:pt x="112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48" name="Google Shape;4648;p16"/>
            <p:cNvSpPr/>
            <p:nvPr/>
          </p:nvSpPr>
          <p:spPr>
            <a:xfrm>
              <a:off x="5046050" y="-1564850"/>
              <a:ext cx="5400" cy="4850"/>
            </a:xfrm>
            <a:custGeom>
              <a:avLst/>
              <a:gdLst/>
              <a:ahLst/>
              <a:cxnLst/>
              <a:rect l="l" t="t" r="r" b="b"/>
              <a:pathLst>
                <a:path w="216" h="194" extrusionOk="0">
                  <a:moveTo>
                    <a:pt x="110" y="1"/>
                  </a:moveTo>
                  <a:cubicBezTo>
                    <a:pt x="66" y="1"/>
                    <a:pt x="25" y="28"/>
                    <a:pt x="14" y="72"/>
                  </a:cubicBezTo>
                  <a:cubicBezTo>
                    <a:pt x="0" y="124"/>
                    <a:pt x="30" y="178"/>
                    <a:pt x="83" y="190"/>
                  </a:cubicBezTo>
                  <a:cubicBezTo>
                    <a:pt x="92" y="192"/>
                    <a:pt x="101" y="193"/>
                    <a:pt x="109" y="193"/>
                  </a:cubicBezTo>
                  <a:cubicBezTo>
                    <a:pt x="152" y="193"/>
                    <a:pt x="190" y="165"/>
                    <a:pt x="201" y="122"/>
                  </a:cubicBezTo>
                  <a:cubicBezTo>
                    <a:pt x="215" y="69"/>
                    <a:pt x="185" y="16"/>
                    <a:pt x="134" y="3"/>
                  </a:cubicBezTo>
                  <a:cubicBezTo>
                    <a:pt x="126" y="1"/>
                    <a:pt x="118" y="1"/>
                    <a:pt x="110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49" name="Google Shape;4649;p16"/>
            <p:cNvSpPr/>
            <p:nvPr/>
          </p:nvSpPr>
          <p:spPr>
            <a:xfrm>
              <a:off x="5032900" y="-1569075"/>
              <a:ext cx="8425" cy="7600"/>
            </a:xfrm>
            <a:custGeom>
              <a:avLst/>
              <a:gdLst/>
              <a:ahLst/>
              <a:cxnLst/>
              <a:rect l="l" t="t" r="r" b="b"/>
              <a:pathLst>
                <a:path w="337" h="304" extrusionOk="0">
                  <a:moveTo>
                    <a:pt x="169" y="0"/>
                  </a:moveTo>
                  <a:cubicBezTo>
                    <a:pt x="102" y="0"/>
                    <a:pt x="40" y="44"/>
                    <a:pt x="22" y="112"/>
                  </a:cubicBezTo>
                  <a:cubicBezTo>
                    <a:pt x="0" y="192"/>
                    <a:pt x="46" y="276"/>
                    <a:pt x="128" y="298"/>
                  </a:cubicBezTo>
                  <a:cubicBezTo>
                    <a:pt x="141" y="302"/>
                    <a:pt x="154" y="304"/>
                    <a:pt x="167" y="304"/>
                  </a:cubicBezTo>
                  <a:cubicBezTo>
                    <a:pt x="234" y="304"/>
                    <a:pt x="294" y="260"/>
                    <a:pt x="315" y="192"/>
                  </a:cubicBezTo>
                  <a:cubicBezTo>
                    <a:pt x="336" y="112"/>
                    <a:pt x="289" y="28"/>
                    <a:pt x="209" y="5"/>
                  </a:cubicBezTo>
                  <a:cubicBezTo>
                    <a:pt x="196" y="2"/>
                    <a:pt x="182" y="0"/>
                    <a:pt x="169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50" name="Google Shape;4650;p16"/>
            <p:cNvSpPr/>
            <p:nvPr/>
          </p:nvSpPr>
          <p:spPr>
            <a:xfrm>
              <a:off x="5036925" y="-1563175"/>
              <a:ext cx="5400" cy="4850"/>
            </a:xfrm>
            <a:custGeom>
              <a:avLst/>
              <a:gdLst/>
              <a:ahLst/>
              <a:cxnLst/>
              <a:rect l="l" t="t" r="r" b="b"/>
              <a:pathLst>
                <a:path w="216" h="194" extrusionOk="0">
                  <a:moveTo>
                    <a:pt x="109" y="1"/>
                  </a:moveTo>
                  <a:cubicBezTo>
                    <a:pt x="66" y="1"/>
                    <a:pt x="27" y="28"/>
                    <a:pt x="15" y="71"/>
                  </a:cubicBezTo>
                  <a:cubicBezTo>
                    <a:pt x="0" y="123"/>
                    <a:pt x="32" y="177"/>
                    <a:pt x="84" y="190"/>
                  </a:cubicBezTo>
                  <a:cubicBezTo>
                    <a:pt x="92" y="193"/>
                    <a:pt x="101" y="194"/>
                    <a:pt x="109" y="194"/>
                  </a:cubicBezTo>
                  <a:cubicBezTo>
                    <a:pt x="152" y="194"/>
                    <a:pt x="192" y="165"/>
                    <a:pt x="201" y="121"/>
                  </a:cubicBezTo>
                  <a:cubicBezTo>
                    <a:pt x="216" y="70"/>
                    <a:pt x="186" y="15"/>
                    <a:pt x="134" y="4"/>
                  </a:cubicBezTo>
                  <a:cubicBezTo>
                    <a:pt x="125" y="2"/>
                    <a:pt x="117" y="1"/>
                    <a:pt x="109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51" name="Google Shape;4651;p16"/>
            <p:cNvSpPr/>
            <p:nvPr/>
          </p:nvSpPr>
          <p:spPr>
            <a:xfrm>
              <a:off x="5041850" y="-1559350"/>
              <a:ext cx="5400" cy="4875"/>
            </a:xfrm>
            <a:custGeom>
              <a:avLst/>
              <a:gdLst/>
              <a:ahLst/>
              <a:cxnLst/>
              <a:rect l="l" t="t" r="r" b="b"/>
              <a:pathLst>
                <a:path w="216" h="195" extrusionOk="0">
                  <a:moveTo>
                    <a:pt x="107" y="1"/>
                  </a:moveTo>
                  <a:cubicBezTo>
                    <a:pt x="65" y="1"/>
                    <a:pt x="26" y="29"/>
                    <a:pt x="14" y="73"/>
                  </a:cubicBezTo>
                  <a:cubicBezTo>
                    <a:pt x="0" y="125"/>
                    <a:pt x="30" y="178"/>
                    <a:pt x="82" y="191"/>
                  </a:cubicBezTo>
                  <a:cubicBezTo>
                    <a:pt x="91" y="193"/>
                    <a:pt x="99" y="195"/>
                    <a:pt x="108" y="195"/>
                  </a:cubicBezTo>
                  <a:cubicBezTo>
                    <a:pt x="151" y="195"/>
                    <a:pt x="190" y="166"/>
                    <a:pt x="201" y="124"/>
                  </a:cubicBezTo>
                  <a:cubicBezTo>
                    <a:pt x="215" y="70"/>
                    <a:pt x="184" y="17"/>
                    <a:pt x="132" y="4"/>
                  </a:cubicBezTo>
                  <a:cubicBezTo>
                    <a:pt x="124" y="2"/>
                    <a:pt x="115" y="1"/>
                    <a:pt x="107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52" name="Google Shape;4652;p16"/>
            <p:cNvSpPr/>
            <p:nvPr/>
          </p:nvSpPr>
          <p:spPr>
            <a:xfrm>
              <a:off x="5045525" y="-1560925"/>
              <a:ext cx="5425" cy="4875"/>
            </a:xfrm>
            <a:custGeom>
              <a:avLst/>
              <a:gdLst/>
              <a:ahLst/>
              <a:cxnLst/>
              <a:rect l="l" t="t" r="r" b="b"/>
              <a:pathLst>
                <a:path w="217" h="195" extrusionOk="0">
                  <a:moveTo>
                    <a:pt x="110" y="1"/>
                  </a:moveTo>
                  <a:cubicBezTo>
                    <a:pt x="67" y="1"/>
                    <a:pt x="27" y="30"/>
                    <a:pt x="15" y="73"/>
                  </a:cubicBezTo>
                  <a:cubicBezTo>
                    <a:pt x="1" y="125"/>
                    <a:pt x="31" y="179"/>
                    <a:pt x="84" y="191"/>
                  </a:cubicBezTo>
                  <a:cubicBezTo>
                    <a:pt x="93" y="193"/>
                    <a:pt x="102" y="194"/>
                    <a:pt x="110" y="194"/>
                  </a:cubicBezTo>
                  <a:cubicBezTo>
                    <a:pt x="153" y="194"/>
                    <a:pt x="192" y="166"/>
                    <a:pt x="202" y="123"/>
                  </a:cubicBezTo>
                  <a:cubicBezTo>
                    <a:pt x="216" y="70"/>
                    <a:pt x="186" y="17"/>
                    <a:pt x="135" y="4"/>
                  </a:cubicBezTo>
                  <a:cubicBezTo>
                    <a:pt x="126" y="2"/>
                    <a:pt x="118" y="1"/>
                    <a:pt x="110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53" name="Google Shape;4653;p16"/>
            <p:cNvSpPr/>
            <p:nvPr/>
          </p:nvSpPr>
          <p:spPr>
            <a:xfrm>
              <a:off x="5533075" y="-1275375"/>
              <a:ext cx="9625" cy="8675"/>
            </a:xfrm>
            <a:custGeom>
              <a:avLst/>
              <a:gdLst/>
              <a:ahLst/>
              <a:cxnLst/>
              <a:rect l="l" t="t" r="r" b="b"/>
              <a:pathLst>
                <a:path w="385" h="347" extrusionOk="0">
                  <a:moveTo>
                    <a:pt x="194" y="0"/>
                  </a:moveTo>
                  <a:cubicBezTo>
                    <a:pt x="118" y="0"/>
                    <a:pt x="47" y="50"/>
                    <a:pt x="25" y="127"/>
                  </a:cubicBezTo>
                  <a:cubicBezTo>
                    <a:pt x="1" y="219"/>
                    <a:pt x="57" y="315"/>
                    <a:pt x="146" y="341"/>
                  </a:cubicBezTo>
                  <a:cubicBezTo>
                    <a:pt x="161" y="345"/>
                    <a:pt x="175" y="347"/>
                    <a:pt x="190" y="347"/>
                  </a:cubicBezTo>
                  <a:cubicBezTo>
                    <a:pt x="267" y="347"/>
                    <a:pt x="338" y="295"/>
                    <a:pt x="360" y="220"/>
                  </a:cubicBezTo>
                  <a:cubicBezTo>
                    <a:pt x="384" y="128"/>
                    <a:pt x="330" y="32"/>
                    <a:pt x="239" y="6"/>
                  </a:cubicBezTo>
                  <a:cubicBezTo>
                    <a:pt x="224" y="2"/>
                    <a:pt x="209" y="0"/>
                    <a:pt x="194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54" name="Google Shape;4654;p16"/>
            <p:cNvSpPr/>
            <p:nvPr/>
          </p:nvSpPr>
          <p:spPr>
            <a:xfrm>
              <a:off x="5534875" y="-1264525"/>
              <a:ext cx="5425" cy="4850"/>
            </a:xfrm>
            <a:custGeom>
              <a:avLst/>
              <a:gdLst/>
              <a:ahLst/>
              <a:cxnLst/>
              <a:rect l="l" t="t" r="r" b="b"/>
              <a:pathLst>
                <a:path w="217" h="194" extrusionOk="0">
                  <a:moveTo>
                    <a:pt x="110" y="0"/>
                  </a:moveTo>
                  <a:cubicBezTo>
                    <a:pt x="67" y="0"/>
                    <a:pt x="27" y="30"/>
                    <a:pt x="15" y="72"/>
                  </a:cubicBezTo>
                  <a:cubicBezTo>
                    <a:pt x="1" y="124"/>
                    <a:pt x="31" y="177"/>
                    <a:pt x="83" y="190"/>
                  </a:cubicBezTo>
                  <a:cubicBezTo>
                    <a:pt x="92" y="192"/>
                    <a:pt x="101" y="194"/>
                    <a:pt x="109" y="194"/>
                  </a:cubicBezTo>
                  <a:cubicBezTo>
                    <a:pt x="153" y="194"/>
                    <a:pt x="191" y="165"/>
                    <a:pt x="202" y="122"/>
                  </a:cubicBezTo>
                  <a:cubicBezTo>
                    <a:pt x="216" y="69"/>
                    <a:pt x="186" y="16"/>
                    <a:pt x="133" y="3"/>
                  </a:cubicBezTo>
                  <a:cubicBezTo>
                    <a:pt x="125" y="1"/>
                    <a:pt x="118" y="0"/>
                    <a:pt x="110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55" name="Google Shape;4655;p16"/>
            <p:cNvSpPr/>
            <p:nvPr/>
          </p:nvSpPr>
          <p:spPr>
            <a:xfrm>
              <a:off x="5539450" y="-1261250"/>
              <a:ext cx="5400" cy="4850"/>
            </a:xfrm>
            <a:custGeom>
              <a:avLst/>
              <a:gdLst/>
              <a:ahLst/>
              <a:cxnLst/>
              <a:rect l="l" t="t" r="r" b="b"/>
              <a:pathLst>
                <a:path w="216" h="194" extrusionOk="0">
                  <a:moveTo>
                    <a:pt x="111" y="0"/>
                  </a:moveTo>
                  <a:cubicBezTo>
                    <a:pt x="68" y="0"/>
                    <a:pt x="27" y="28"/>
                    <a:pt x="15" y="72"/>
                  </a:cubicBezTo>
                  <a:cubicBezTo>
                    <a:pt x="0" y="124"/>
                    <a:pt x="32" y="178"/>
                    <a:pt x="84" y="190"/>
                  </a:cubicBezTo>
                  <a:cubicBezTo>
                    <a:pt x="92" y="192"/>
                    <a:pt x="101" y="193"/>
                    <a:pt x="110" y="193"/>
                  </a:cubicBezTo>
                  <a:cubicBezTo>
                    <a:pt x="152" y="193"/>
                    <a:pt x="192" y="165"/>
                    <a:pt x="201" y="122"/>
                  </a:cubicBezTo>
                  <a:cubicBezTo>
                    <a:pt x="216" y="69"/>
                    <a:pt x="186" y="16"/>
                    <a:pt x="134" y="3"/>
                  </a:cubicBezTo>
                  <a:cubicBezTo>
                    <a:pt x="126" y="1"/>
                    <a:pt x="119" y="0"/>
                    <a:pt x="111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56" name="Google Shape;4656;p16"/>
            <p:cNvSpPr/>
            <p:nvPr/>
          </p:nvSpPr>
          <p:spPr>
            <a:xfrm>
              <a:off x="5540975" y="-1274125"/>
              <a:ext cx="5675" cy="5125"/>
            </a:xfrm>
            <a:custGeom>
              <a:avLst/>
              <a:gdLst/>
              <a:ahLst/>
              <a:cxnLst/>
              <a:rect l="l" t="t" r="r" b="b"/>
              <a:pathLst>
                <a:path w="227" h="205" extrusionOk="0">
                  <a:moveTo>
                    <a:pt x="114" y="0"/>
                  </a:moveTo>
                  <a:cubicBezTo>
                    <a:pt x="70" y="0"/>
                    <a:pt x="29" y="30"/>
                    <a:pt x="15" y="76"/>
                  </a:cubicBezTo>
                  <a:cubicBezTo>
                    <a:pt x="1" y="129"/>
                    <a:pt x="33" y="186"/>
                    <a:pt x="87" y="201"/>
                  </a:cubicBezTo>
                  <a:cubicBezTo>
                    <a:pt x="96" y="203"/>
                    <a:pt x="105" y="204"/>
                    <a:pt x="113" y="204"/>
                  </a:cubicBezTo>
                  <a:cubicBezTo>
                    <a:pt x="158" y="204"/>
                    <a:pt x="200" y="174"/>
                    <a:pt x="212" y="129"/>
                  </a:cubicBezTo>
                  <a:cubicBezTo>
                    <a:pt x="226" y="76"/>
                    <a:pt x="195" y="18"/>
                    <a:pt x="140" y="4"/>
                  </a:cubicBezTo>
                  <a:cubicBezTo>
                    <a:pt x="132" y="1"/>
                    <a:pt x="123" y="0"/>
                    <a:pt x="114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57" name="Google Shape;4657;p16"/>
            <p:cNvSpPr/>
            <p:nvPr/>
          </p:nvSpPr>
          <p:spPr>
            <a:xfrm>
              <a:off x="5547175" y="-1269575"/>
              <a:ext cx="5400" cy="4850"/>
            </a:xfrm>
            <a:custGeom>
              <a:avLst/>
              <a:gdLst/>
              <a:ahLst/>
              <a:cxnLst/>
              <a:rect l="l" t="t" r="r" b="b"/>
              <a:pathLst>
                <a:path w="216" h="194" extrusionOk="0">
                  <a:moveTo>
                    <a:pt x="108" y="1"/>
                  </a:moveTo>
                  <a:cubicBezTo>
                    <a:pt x="66" y="1"/>
                    <a:pt x="26" y="29"/>
                    <a:pt x="14" y="73"/>
                  </a:cubicBezTo>
                  <a:cubicBezTo>
                    <a:pt x="0" y="125"/>
                    <a:pt x="32" y="178"/>
                    <a:pt x="83" y="191"/>
                  </a:cubicBezTo>
                  <a:cubicBezTo>
                    <a:pt x="92" y="193"/>
                    <a:pt x="100" y="194"/>
                    <a:pt x="108" y="194"/>
                  </a:cubicBezTo>
                  <a:cubicBezTo>
                    <a:pt x="151" y="194"/>
                    <a:pt x="191" y="167"/>
                    <a:pt x="201" y="122"/>
                  </a:cubicBezTo>
                  <a:cubicBezTo>
                    <a:pt x="215" y="70"/>
                    <a:pt x="185" y="17"/>
                    <a:pt x="134" y="4"/>
                  </a:cubicBezTo>
                  <a:cubicBezTo>
                    <a:pt x="125" y="2"/>
                    <a:pt x="117" y="1"/>
                    <a:pt x="108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58" name="Google Shape;4658;p16"/>
            <p:cNvSpPr/>
            <p:nvPr/>
          </p:nvSpPr>
          <p:spPr>
            <a:xfrm>
              <a:off x="5541700" y="-1259425"/>
              <a:ext cx="5425" cy="4875"/>
            </a:xfrm>
            <a:custGeom>
              <a:avLst/>
              <a:gdLst/>
              <a:ahLst/>
              <a:cxnLst/>
              <a:rect l="l" t="t" r="r" b="b"/>
              <a:pathLst>
                <a:path w="217" h="195" extrusionOk="0">
                  <a:moveTo>
                    <a:pt x="111" y="1"/>
                  </a:moveTo>
                  <a:cubicBezTo>
                    <a:pt x="68" y="1"/>
                    <a:pt x="27" y="29"/>
                    <a:pt x="15" y="72"/>
                  </a:cubicBezTo>
                  <a:cubicBezTo>
                    <a:pt x="1" y="124"/>
                    <a:pt x="31" y="178"/>
                    <a:pt x="83" y="191"/>
                  </a:cubicBezTo>
                  <a:cubicBezTo>
                    <a:pt x="91" y="194"/>
                    <a:pt x="100" y="195"/>
                    <a:pt x="109" y="195"/>
                  </a:cubicBezTo>
                  <a:cubicBezTo>
                    <a:pt x="152" y="195"/>
                    <a:pt x="191" y="166"/>
                    <a:pt x="202" y="122"/>
                  </a:cubicBezTo>
                  <a:cubicBezTo>
                    <a:pt x="216" y="71"/>
                    <a:pt x="186" y="16"/>
                    <a:pt x="133" y="3"/>
                  </a:cubicBezTo>
                  <a:cubicBezTo>
                    <a:pt x="126" y="2"/>
                    <a:pt x="118" y="1"/>
                    <a:pt x="111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59" name="Google Shape;4659;p16"/>
            <p:cNvSpPr/>
            <p:nvPr/>
          </p:nvSpPr>
          <p:spPr>
            <a:xfrm>
              <a:off x="5545700" y="-1266875"/>
              <a:ext cx="6150" cy="5550"/>
            </a:xfrm>
            <a:custGeom>
              <a:avLst/>
              <a:gdLst/>
              <a:ahLst/>
              <a:cxnLst/>
              <a:rect l="l" t="t" r="r" b="b"/>
              <a:pathLst>
                <a:path w="246" h="222" extrusionOk="0">
                  <a:moveTo>
                    <a:pt x="124" y="0"/>
                  </a:moveTo>
                  <a:cubicBezTo>
                    <a:pt x="76" y="0"/>
                    <a:pt x="30" y="32"/>
                    <a:pt x="16" y="81"/>
                  </a:cubicBezTo>
                  <a:cubicBezTo>
                    <a:pt x="0" y="139"/>
                    <a:pt x="36" y="202"/>
                    <a:pt x="93" y="218"/>
                  </a:cubicBezTo>
                  <a:cubicBezTo>
                    <a:pt x="103" y="220"/>
                    <a:pt x="112" y="222"/>
                    <a:pt x="121" y="222"/>
                  </a:cubicBezTo>
                  <a:cubicBezTo>
                    <a:pt x="170" y="222"/>
                    <a:pt x="217" y="189"/>
                    <a:pt x="230" y="140"/>
                  </a:cubicBezTo>
                  <a:cubicBezTo>
                    <a:pt x="246" y="83"/>
                    <a:pt x="210" y="20"/>
                    <a:pt x="152" y="4"/>
                  </a:cubicBezTo>
                  <a:cubicBezTo>
                    <a:pt x="143" y="1"/>
                    <a:pt x="133" y="0"/>
                    <a:pt x="124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60" name="Google Shape;4660;p16"/>
            <p:cNvSpPr/>
            <p:nvPr/>
          </p:nvSpPr>
          <p:spPr>
            <a:xfrm>
              <a:off x="5545825" y="-1274125"/>
              <a:ext cx="5675" cy="5125"/>
            </a:xfrm>
            <a:custGeom>
              <a:avLst/>
              <a:gdLst/>
              <a:ahLst/>
              <a:cxnLst/>
              <a:rect l="l" t="t" r="r" b="b"/>
              <a:pathLst>
                <a:path w="227" h="205" extrusionOk="0">
                  <a:moveTo>
                    <a:pt x="114" y="0"/>
                  </a:moveTo>
                  <a:cubicBezTo>
                    <a:pt x="70" y="0"/>
                    <a:pt x="28" y="30"/>
                    <a:pt x="15" y="76"/>
                  </a:cubicBezTo>
                  <a:cubicBezTo>
                    <a:pt x="1" y="129"/>
                    <a:pt x="32" y="186"/>
                    <a:pt x="87" y="201"/>
                  </a:cubicBezTo>
                  <a:cubicBezTo>
                    <a:pt x="96" y="203"/>
                    <a:pt x="104" y="204"/>
                    <a:pt x="113" y="204"/>
                  </a:cubicBezTo>
                  <a:cubicBezTo>
                    <a:pt x="158" y="204"/>
                    <a:pt x="200" y="174"/>
                    <a:pt x="212" y="129"/>
                  </a:cubicBezTo>
                  <a:cubicBezTo>
                    <a:pt x="226" y="76"/>
                    <a:pt x="195" y="18"/>
                    <a:pt x="140" y="4"/>
                  </a:cubicBezTo>
                  <a:cubicBezTo>
                    <a:pt x="132" y="1"/>
                    <a:pt x="123" y="0"/>
                    <a:pt x="114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61" name="Google Shape;4661;p16"/>
            <p:cNvSpPr/>
            <p:nvPr/>
          </p:nvSpPr>
          <p:spPr>
            <a:xfrm>
              <a:off x="5541950" y="-1269225"/>
              <a:ext cx="5425" cy="4850"/>
            </a:xfrm>
            <a:custGeom>
              <a:avLst/>
              <a:gdLst/>
              <a:ahLst/>
              <a:cxnLst/>
              <a:rect l="l" t="t" r="r" b="b"/>
              <a:pathLst>
                <a:path w="217" h="194" extrusionOk="0">
                  <a:moveTo>
                    <a:pt x="111" y="0"/>
                  </a:moveTo>
                  <a:cubicBezTo>
                    <a:pt x="68" y="0"/>
                    <a:pt x="27" y="28"/>
                    <a:pt x="15" y="71"/>
                  </a:cubicBezTo>
                  <a:cubicBezTo>
                    <a:pt x="1" y="124"/>
                    <a:pt x="31" y="177"/>
                    <a:pt x="84" y="190"/>
                  </a:cubicBezTo>
                  <a:cubicBezTo>
                    <a:pt x="93" y="192"/>
                    <a:pt x="102" y="193"/>
                    <a:pt x="110" y="193"/>
                  </a:cubicBezTo>
                  <a:cubicBezTo>
                    <a:pt x="153" y="193"/>
                    <a:pt x="192" y="165"/>
                    <a:pt x="202" y="121"/>
                  </a:cubicBezTo>
                  <a:cubicBezTo>
                    <a:pt x="216" y="69"/>
                    <a:pt x="186" y="16"/>
                    <a:pt x="134" y="3"/>
                  </a:cubicBezTo>
                  <a:cubicBezTo>
                    <a:pt x="126" y="1"/>
                    <a:pt x="118" y="0"/>
                    <a:pt x="111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62" name="Google Shape;4662;p16"/>
            <p:cNvSpPr/>
            <p:nvPr/>
          </p:nvSpPr>
          <p:spPr>
            <a:xfrm>
              <a:off x="5546200" y="-1266925"/>
              <a:ext cx="5400" cy="4875"/>
            </a:xfrm>
            <a:custGeom>
              <a:avLst/>
              <a:gdLst/>
              <a:ahLst/>
              <a:cxnLst/>
              <a:rect l="l" t="t" r="r" b="b"/>
              <a:pathLst>
                <a:path w="216" h="195" extrusionOk="0">
                  <a:moveTo>
                    <a:pt x="107" y="1"/>
                  </a:moveTo>
                  <a:cubicBezTo>
                    <a:pt x="65" y="1"/>
                    <a:pt x="27" y="29"/>
                    <a:pt x="15" y="72"/>
                  </a:cubicBezTo>
                  <a:cubicBezTo>
                    <a:pt x="0" y="125"/>
                    <a:pt x="30" y="178"/>
                    <a:pt x="82" y="191"/>
                  </a:cubicBezTo>
                  <a:cubicBezTo>
                    <a:pt x="91" y="194"/>
                    <a:pt x="100" y="195"/>
                    <a:pt x="109" y="195"/>
                  </a:cubicBezTo>
                  <a:cubicBezTo>
                    <a:pt x="152" y="195"/>
                    <a:pt x="191" y="166"/>
                    <a:pt x="201" y="122"/>
                  </a:cubicBezTo>
                  <a:cubicBezTo>
                    <a:pt x="216" y="71"/>
                    <a:pt x="186" y="16"/>
                    <a:pt x="132" y="4"/>
                  </a:cubicBezTo>
                  <a:cubicBezTo>
                    <a:pt x="124" y="2"/>
                    <a:pt x="115" y="1"/>
                    <a:pt x="107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63" name="Google Shape;4663;p16"/>
            <p:cNvSpPr/>
            <p:nvPr/>
          </p:nvSpPr>
          <p:spPr>
            <a:xfrm>
              <a:off x="5554950" y="-1264950"/>
              <a:ext cx="5425" cy="4850"/>
            </a:xfrm>
            <a:custGeom>
              <a:avLst/>
              <a:gdLst/>
              <a:ahLst/>
              <a:cxnLst/>
              <a:rect l="l" t="t" r="r" b="b"/>
              <a:pathLst>
                <a:path w="217" h="194" extrusionOk="0">
                  <a:moveTo>
                    <a:pt x="109" y="0"/>
                  </a:moveTo>
                  <a:cubicBezTo>
                    <a:pt x="67" y="0"/>
                    <a:pt x="27" y="28"/>
                    <a:pt x="15" y="71"/>
                  </a:cubicBezTo>
                  <a:cubicBezTo>
                    <a:pt x="1" y="122"/>
                    <a:pt x="31" y="177"/>
                    <a:pt x="83" y="190"/>
                  </a:cubicBezTo>
                  <a:cubicBezTo>
                    <a:pt x="91" y="192"/>
                    <a:pt x="100" y="193"/>
                    <a:pt x="108" y="193"/>
                  </a:cubicBezTo>
                  <a:cubicBezTo>
                    <a:pt x="151" y="193"/>
                    <a:pt x="191" y="164"/>
                    <a:pt x="202" y="121"/>
                  </a:cubicBezTo>
                  <a:cubicBezTo>
                    <a:pt x="216" y="69"/>
                    <a:pt x="185" y="15"/>
                    <a:pt x="133" y="3"/>
                  </a:cubicBezTo>
                  <a:cubicBezTo>
                    <a:pt x="125" y="1"/>
                    <a:pt x="117" y="0"/>
                    <a:pt x="109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64" name="Google Shape;4664;p16"/>
            <p:cNvSpPr/>
            <p:nvPr/>
          </p:nvSpPr>
          <p:spPr>
            <a:xfrm>
              <a:off x="5615200" y="-1277750"/>
              <a:ext cx="8175" cy="7300"/>
            </a:xfrm>
            <a:custGeom>
              <a:avLst/>
              <a:gdLst/>
              <a:ahLst/>
              <a:cxnLst/>
              <a:rect l="l" t="t" r="r" b="b"/>
              <a:pathLst>
                <a:path w="327" h="292" extrusionOk="0">
                  <a:moveTo>
                    <a:pt x="165" y="0"/>
                  </a:moveTo>
                  <a:cubicBezTo>
                    <a:pt x="101" y="0"/>
                    <a:pt x="39" y="43"/>
                    <a:pt x="22" y="107"/>
                  </a:cubicBezTo>
                  <a:cubicBezTo>
                    <a:pt x="1" y="182"/>
                    <a:pt x="48" y="265"/>
                    <a:pt x="126" y="287"/>
                  </a:cubicBezTo>
                  <a:cubicBezTo>
                    <a:pt x="138" y="290"/>
                    <a:pt x="151" y="292"/>
                    <a:pt x="163" y="292"/>
                  </a:cubicBezTo>
                  <a:cubicBezTo>
                    <a:pt x="226" y="292"/>
                    <a:pt x="287" y="248"/>
                    <a:pt x="305" y="185"/>
                  </a:cubicBezTo>
                  <a:cubicBezTo>
                    <a:pt x="327" y="109"/>
                    <a:pt x="279" y="27"/>
                    <a:pt x="202" y="5"/>
                  </a:cubicBezTo>
                  <a:cubicBezTo>
                    <a:pt x="190" y="2"/>
                    <a:pt x="177" y="0"/>
                    <a:pt x="165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65" name="Google Shape;4665;p16"/>
            <p:cNvSpPr/>
            <p:nvPr/>
          </p:nvSpPr>
          <p:spPr>
            <a:xfrm>
              <a:off x="5614450" y="-1285300"/>
              <a:ext cx="9625" cy="8675"/>
            </a:xfrm>
            <a:custGeom>
              <a:avLst/>
              <a:gdLst/>
              <a:ahLst/>
              <a:cxnLst/>
              <a:rect l="l" t="t" r="r" b="b"/>
              <a:pathLst>
                <a:path w="385" h="347" extrusionOk="0">
                  <a:moveTo>
                    <a:pt x="194" y="1"/>
                  </a:moveTo>
                  <a:cubicBezTo>
                    <a:pt x="118" y="1"/>
                    <a:pt x="47" y="52"/>
                    <a:pt x="27" y="128"/>
                  </a:cubicBezTo>
                  <a:cubicBezTo>
                    <a:pt x="1" y="218"/>
                    <a:pt x="57" y="316"/>
                    <a:pt x="146" y="340"/>
                  </a:cubicBezTo>
                  <a:cubicBezTo>
                    <a:pt x="161" y="344"/>
                    <a:pt x="176" y="347"/>
                    <a:pt x="192" y="347"/>
                  </a:cubicBezTo>
                  <a:cubicBezTo>
                    <a:pt x="268" y="347"/>
                    <a:pt x="339" y="295"/>
                    <a:pt x="360" y="221"/>
                  </a:cubicBezTo>
                  <a:cubicBezTo>
                    <a:pt x="384" y="129"/>
                    <a:pt x="330" y="31"/>
                    <a:pt x="239" y="7"/>
                  </a:cubicBezTo>
                  <a:cubicBezTo>
                    <a:pt x="224" y="3"/>
                    <a:pt x="209" y="1"/>
                    <a:pt x="194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66" name="Google Shape;4666;p16"/>
            <p:cNvSpPr/>
            <p:nvPr/>
          </p:nvSpPr>
          <p:spPr>
            <a:xfrm>
              <a:off x="5621700" y="-1282475"/>
              <a:ext cx="7725" cy="6950"/>
            </a:xfrm>
            <a:custGeom>
              <a:avLst/>
              <a:gdLst/>
              <a:ahLst/>
              <a:cxnLst/>
              <a:rect l="l" t="t" r="r" b="b"/>
              <a:pathLst>
                <a:path w="309" h="278" extrusionOk="0">
                  <a:moveTo>
                    <a:pt x="158" y="0"/>
                  </a:moveTo>
                  <a:cubicBezTo>
                    <a:pt x="97" y="0"/>
                    <a:pt x="38" y="42"/>
                    <a:pt x="21" y="102"/>
                  </a:cubicBezTo>
                  <a:cubicBezTo>
                    <a:pt x="1" y="174"/>
                    <a:pt x="47" y="253"/>
                    <a:pt x="119" y="273"/>
                  </a:cubicBezTo>
                  <a:cubicBezTo>
                    <a:pt x="130" y="276"/>
                    <a:pt x="141" y="277"/>
                    <a:pt x="152" y="277"/>
                  </a:cubicBezTo>
                  <a:cubicBezTo>
                    <a:pt x="213" y="277"/>
                    <a:pt x="272" y="236"/>
                    <a:pt x="288" y="175"/>
                  </a:cubicBezTo>
                  <a:cubicBezTo>
                    <a:pt x="308" y="104"/>
                    <a:pt x="264" y="25"/>
                    <a:pt x="192" y="5"/>
                  </a:cubicBezTo>
                  <a:cubicBezTo>
                    <a:pt x="181" y="2"/>
                    <a:pt x="169" y="0"/>
                    <a:pt x="158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67" name="Google Shape;4667;p16"/>
            <p:cNvSpPr/>
            <p:nvPr/>
          </p:nvSpPr>
          <p:spPr>
            <a:xfrm>
              <a:off x="5620475" y="-1271100"/>
              <a:ext cx="5425" cy="4900"/>
            </a:xfrm>
            <a:custGeom>
              <a:avLst/>
              <a:gdLst/>
              <a:ahLst/>
              <a:cxnLst/>
              <a:rect l="l" t="t" r="r" b="b"/>
              <a:pathLst>
                <a:path w="217" h="196" extrusionOk="0">
                  <a:moveTo>
                    <a:pt x="111" y="1"/>
                  </a:moveTo>
                  <a:cubicBezTo>
                    <a:pt x="68" y="1"/>
                    <a:pt x="28" y="28"/>
                    <a:pt x="15" y="72"/>
                  </a:cubicBezTo>
                  <a:cubicBezTo>
                    <a:pt x="1" y="124"/>
                    <a:pt x="31" y="179"/>
                    <a:pt x="83" y="192"/>
                  </a:cubicBezTo>
                  <a:cubicBezTo>
                    <a:pt x="91" y="194"/>
                    <a:pt x="100" y="195"/>
                    <a:pt x="108" y="195"/>
                  </a:cubicBezTo>
                  <a:cubicBezTo>
                    <a:pt x="151" y="195"/>
                    <a:pt x="191" y="166"/>
                    <a:pt x="202" y="123"/>
                  </a:cubicBezTo>
                  <a:cubicBezTo>
                    <a:pt x="216" y="71"/>
                    <a:pt x="185" y="16"/>
                    <a:pt x="133" y="3"/>
                  </a:cubicBezTo>
                  <a:cubicBezTo>
                    <a:pt x="126" y="2"/>
                    <a:pt x="118" y="1"/>
                    <a:pt x="111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68" name="Google Shape;4668;p16"/>
            <p:cNvSpPr/>
            <p:nvPr/>
          </p:nvSpPr>
          <p:spPr>
            <a:xfrm>
              <a:off x="5612125" y="-1276600"/>
              <a:ext cx="5400" cy="4850"/>
            </a:xfrm>
            <a:custGeom>
              <a:avLst/>
              <a:gdLst/>
              <a:ahLst/>
              <a:cxnLst/>
              <a:rect l="l" t="t" r="r" b="b"/>
              <a:pathLst>
                <a:path w="216" h="194" extrusionOk="0">
                  <a:moveTo>
                    <a:pt x="108" y="0"/>
                  </a:moveTo>
                  <a:cubicBezTo>
                    <a:pt x="66" y="0"/>
                    <a:pt x="27" y="28"/>
                    <a:pt x="15" y="71"/>
                  </a:cubicBezTo>
                  <a:cubicBezTo>
                    <a:pt x="0" y="124"/>
                    <a:pt x="30" y="177"/>
                    <a:pt x="84" y="190"/>
                  </a:cubicBezTo>
                  <a:cubicBezTo>
                    <a:pt x="92" y="193"/>
                    <a:pt x="101" y="194"/>
                    <a:pt x="110" y="194"/>
                  </a:cubicBezTo>
                  <a:cubicBezTo>
                    <a:pt x="152" y="194"/>
                    <a:pt x="191" y="166"/>
                    <a:pt x="201" y="121"/>
                  </a:cubicBezTo>
                  <a:cubicBezTo>
                    <a:pt x="216" y="70"/>
                    <a:pt x="186" y="17"/>
                    <a:pt x="134" y="4"/>
                  </a:cubicBezTo>
                  <a:cubicBezTo>
                    <a:pt x="125" y="1"/>
                    <a:pt x="117" y="0"/>
                    <a:pt x="108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69" name="Google Shape;4669;p16"/>
            <p:cNvSpPr/>
            <p:nvPr/>
          </p:nvSpPr>
          <p:spPr>
            <a:xfrm>
              <a:off x="5613550" y="-1273275"/>
              <a:ext cx="5425" cy="4850"/>
            </a:xfrm>
            <a:custGeom>
              <a:avLst/>
              <a:gdLst/>
              <a:ahLst/>
              <a:cxnLst/>
              <a:rect l="l" t="t" r="r" b="b"/>
              <a:pathLst>
                <a:path w="217" h="194" extrusionOk="0">
                  <a:moveTo>
                    <a:pt x="113" y="0"/>
                  </a:moveTo>
                  <a:cubicBezTo>
                    <a:pt x="69" y="0"/>
                    <a:pt x="27" y="29"/>
                    <a:pt x="15" y="72"/>
                  </a:cubicBezTo>
                  <a:cubicBezTo>
                    <a:pt x="1" y="123"/>
                    <a:pt x="31" y="178"/>
                    <a:pt x="84" y="190"/>
                  </a:cubicBezTo>
                  <a:cubicBezTo>
                    <a:pt x="93" y="192"/>
                    <a:pt x="102" y="193"/>
                    <a:pt x="110" y="193"/>
                  </a:cubicBezTo>
                  <a:cubicBezTo>
                    <a:pt x="153" y="193"/>
                    <a:pt x="191" y="165"/>
                    <a:pt x="202" y="122"/>
                  </a:cubicBezTo>
                  <a:cubicBezTo>
                    <a:pt x="216" y="70"/>
                    <a:pt x="186" y="16"/>
                    <a:pt x="134" y="3"/>
                  </a:cubicBezTo>
                  <a:cubicBezTo>
                    <a:pt x="127" y="1"/>
                    <a:pt x="120" y="0"/>
                    <a:pt x="113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0" name="Google Shape;4670;p16"/>
            <p:cNvSpPr/>
            <p:nvPr/>
          </p:nvSpPr>
          <p:spPr>
            <a:xfrm>
              <a:off x="5615175" y="-1265100"/>
              <a:ext cx="5400" cy="4850"/>
            </a:xfrm>
            <a:custGeom>
              <a:avLst/>
              <a:gdLst/>
              <a:ahLst/>
              <a:cxnLst/>
              <a:rect l="l" t="t" r="r" b="b"/>
              <a:pathLst>
                <a:path w="216" h="194" extrusionOk="0">
                  <a:moveTo>
                    <a:pt x="110" y="0"/>
                  </a:moveTo>
                  <a:cubicBezTo>
                    <a:pt x="68" y="0"/>
                    <a:pt x="27" y="28"/>
                    <a:pt x="15" y="71"/>
                  </a:cubicBezTo>
                  <a:cubicBezTo>
                    <a:pt x="0" y="124"/>
                    <a:pt x="31" y="177"/>
                    <a:pt x="84" y="190"/>
                  </a:cubicBezTo>
                  <a:cubicBezTo>
                    <a:pt x="92" y="192"/>
                    <a:pt x="101" y="194"/>
                    <a:pt x="110" y="194"/>
                  </a:cubicBezTo>
                  <a:cubicBezTo>
                    <a:pt x="152" y="194"/>
                    <a:pt x="191" y="165"/>
                    <a:pt x="201" y="121"/>
                  </a:cubicBezTo>
                  <a:cubicBezTo>
                    <a:pt x="216" y="69"/>
                    <a:pt x="186" y="15"/>
                    <a:pt x="134" y="3"/>
                  </a:cubicBezTo>
                  <a:cubicBezTo>
                    <a:pt x="126" y="1"/>
                    <a:pt x="118" y="0"/>
                    <a:pt x="110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1" name="Google Shape;4671;p16"/>
            <p:cNvSpPr/>
            <p:nvPr/>
          </p:nvSpPr>
          <p:spPr>
            <a:xfrm>
              <a:off x="5612125" y="-1265975"/>
              <a:ext cx="5400" cy="4875"/>
            </a:xfrm>
            <a:custGeom>
              <a:avLst/>
              <a:gdLst/>
              <a:ahLst/>
              <a:cxnLst/>
              <a:rect l="l" t="t" r="r" b="b"/>
              <a:pathLst>
                <a:path w="216" h="195" extrusionOk="0">
                  <a:moveTo>
                    <a:pt x="111" y="1"/>
                  </a:moveTo>
                  <a:cubicBezTo>
                    <a:pt x="68" y="1"/>
                    <a:pt x="27" y="30"/>
                    <a:pt x="15" y="73"/>
                  </a:cubicBezTo>
                  <a:cubicBezTo>
                    <a:pt x="0" y="124"/>
                    <a:pt x="30" y="178"/>
                    <a:pt x="84" y="191"/>
                  </a:cubicBezTo>
                  <a:cubicBezTo>
                    <a:pt x="92" y="193"/>
                    <a:pt x="101" y="194"/>
                    <a:pt x="110" y="194"/>
                  </a:cubicBezTo>
                  <a:cubicBezTo>
                    <a:pt x="152" y="194"/>
                    <a:pt x="191" y="166"/>
                    <a:pt x="201" y="122"/>
                  </a:cubicBezTo>
                  <a:cubicBezTo>
                    <a:pt x="216" y="70"/>
                    <a:pt x="186" y="17"/>
                    <a:pt x="134" y="4"/>
                  </a:cubicBezTo>
                  <a:cubicBezTo>
                    <a:pt x="126" y="2"/>
                    <a:pt x="118" y="1"/>
                    <a:pt x="111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2" name="Google Shape;4672;p16"/>
            <p:cNvSpPr/>
            <p:nvPr/>
          </p:nvSpPr>
          <p:spPr>
            <a:xfrm>
              <a:off x="5622850" y="-1342025"/>
              <a:ext cx="7250" cy="6475"/>
            </a:xfrm>
            <a:custGeom>
              <a:avLst/>
              <a:gdLst/>
              <a:ahLst/>
              <a:cxnLst/>
              <a:rect l="l" t="t" r="r" b="b"/>
              <a:pathLst>
                <a:path w="290" h="259" extrusionOk="0">
                  <a:moveTo>
                    <a:pt x="145" y="0"/>
                  </a:moveTo>
                  <a:cubicBezTo>
                    <a:pt x="88" y="0"/>
                    <a:pt x="35" y="38"/>
                    <a:pt x="21" y="94"/>
                  </a:cubicBezTo>
                  <a:cubicBezTo>
                    <a:pt x="1" y="163"/>
                    <a:pt x="42" y="235"/>
                    <a:pt x="110" y="254"/>
                  </a:cubicBezTo>
                  <a:cubicBezTo>
                    <a:pt x="122" y="257"/>
                    <a:pt x="134" y="259"/>
                    <a:pt x="145" y="259"/>
                  </a:cubicBezTo>
                  <a:cubicBezTo>
                    <a:pt x="202" y="259"/>
                    <a:pt x="254" y="221"/>
                    <a:pt x="269" y="165"/>
                  </a:cubicBezTo>
                  <a:cubicBezTo>
                    <a:pt x="289" y="96"/>
                    <a:pt x="248" y="24"/>
                    <a:pt x="180" y="5"/>
                  </a:cubicBezTo>
                  <a:cubicBezTo>
                    <a:pt x="168" y="2"/>
                    <a:pt x="157" y="0"/>
                    <a:pt x="145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3" name="Google Shape;4673;p16"/>
            <p:cNvSpPr/>
            <p:nvPr/>
          </p:nvSpPr>
          <p:spPr>
            <a:xfrm>
              <a:off x="5616825" y="-1351525"/>
              <a:ext cx="5400" cy="4875"/>
            </a:xfrm>
            <a:custGeom>
              <a:avLst/>
              <a:gdLst/>
              <a:ahLst/>
              <a:cxnLst/>
              <a:rect l="l" t="t" r="r" b="b"/>
              <a:pathLst>
                <a:path w="216" h="195" extrusionOk="0">
                  <a:moveTo>
                    <a:pt x="108" y="1"/>
                  </a:moveTo>
                  <a:cubicBezTo>
                    <a:pt x="66" y="1"/>
                    <a:pt x="27" y="29"/>
                    <a:pt x="15" y="72"/>
                  </a:cubicBezTo>
                  <a:cubicBezTo>
                    <a:pt x="0" y="124"/>
                    <a:pt x="32" y="178"/>
                    <a:pt x="84" y="191"/>
                  </a:cubicBezTo>
                  <a:cubicBezTo>
                    <a:pt x="92" y="194"/>
                    <a:pt x="101" y="195"/>
                    <a:pt x="109" y="195"/>
                  </a:cubicBezTo>
                  <a:cubicBezTo>
                    <a:pt x="152" y="195"/>
                    <a:pt x="192" y="166"/>
                    <a:pt x="202" y="122"/>
                  </a:cubicBezTo>
                  <a:cubicBezTo>
                    <a:pt x="216" y="71"/>
                    <a:pt x="186" y="16"/>
                    <a:pt x="134" y="5"/>
                  </a:cubicBezTo>
                  <a:cubicBezTo>
                    <a:pt x="126" y="2"/>
                    <a:pt x="117" y="1"/>
                    <a:pt x="108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4" name="Google Shape;4674;p16"/>
            <p:cNvSpPr/>
            <p:nvPr/>
          </p:nvSpPr>
          <p:spPr>
            <a:xfrm>
              <a:off x="5624075" y="-1346900"/>
              <a:ext cx="5425" cy="4850"/>
            </a:xfrm>
            <a:custGeom>
              <a:avLst/>
              <a:gdLst/>
              <a:ahLst/>
              <a:cxnLst/>
              <a:rect l="l" t="t" r="r" b="b"/>
              <a:pathLst>
                <a:path w="217" h="194" extrusionOk="0">
                  <a:moveTo>
                    <a:pt x="111" y="1"/>
                  </a:moveTo>
                  <a:cubicBezTo>
                    <a:pt x="68" y="1"/>
                    <a:pt x="27" y="29"/>
                    <a:pt x="15" y="72"/>
                  </a:cubicBezTo>
                  <a:cubicBezTo>
                    <a:pt x="1" y="124"/>
                    <a:pt x="31" y="179"/>
                    <a:pt x="82" y="190"/>
                  </a:cubicBezTo>
                  <a:cubicBezTo>
                    <a:pt x="91" y="193"/>
                    <a:pt x="100" y="194"/>
                    <a:pt x="109" y="194"/>
                  </a:cubicBezTo>
                  <a:cubicBezTo>
                    <a:pt x="151" y="194"/>
                    <a:pt x="191" y="166"/>
                    <a:pt x="202" y="123"/>
                  </a:cubicBezTo>
                  <a:cubicBezTo>
                    <a:pt x="216" y="71"/>
                    <a:pt x="184" y="16"/>
                    <a:pt x="133" y="3"/>
                  </a:cubicBezTo>
                  <a:cubicBezTo>
                    <a:pt x="126" y="2"/>
                    <a:pt x="118" y="1"/>
                    <a:pt x="111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5" name="Google Shape;4675;p16"/>
            <p:cNvSpPr/>
            <p:nvPr/>
          </p:nvSpPr>
          <p:spPr>
            <a:xfrm>
              <a:off x="5628575" y="-1346900"/>
              <a:ext cx="5400" cy="4850"/>
            </a:xfrm>
            <a:custGeom>
              <a:avLst/>
              <a:gdLst/>
              <a:ahLst/>
              <a:cxnLst/>
              <a:rect l="l" t="t" r="r" b="b"/>
              <a:pathLst>
                <a:path w="216" h="194" extrusionOk="0">
                  <a:moveTo>
                    <a:pt x="111" y="1"/>
                  </a:moveTo>
                  <a:cubicBezTo>
                    <a:pt x="68" y="1"/>
                    <a:pt x="27" y="29"/>
                    <a:pt x="14" y="72"/>
                  </a:cubicBezTo>
                  <a:cubicBezTo>
                    <a:pt x="0" y="124"/>
                    <a:pt x="30" y="179"/>
                    <a:pt x="82" y="190"/>
                  </a:cubicBezTo>
                  <a:cubicBezTo>
                    <a:pt x="91" y="193"/>
                    <a:pt x="100" y="194"/>
                    <a:pt x="108" y="194"/>
                  </a:cubicBezTo>
                  <a:cubicBezTo>
                    <a:pt x="151" y="194"/>
                    <a:pt x="190" y="166"/>
                    <a:pt x="201" y="123"/>
                  </a:cubicBezTo>
                  <a:cubicBezTo>
                    <a:pt x="216" y="71"/>
                    <a:pt x="184" y="16"/>
                    <a:pt x="132" y="3"/>
                  </a:cubicBezTo>
                  <a:cubicBezTo>
                    <a:pt x="125" y="2"/>
                    <a:pt x="118" y="1"/>
                    <a:pt x="111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6" name="Google Shape;4676;p16"/>
            <p:cNvSpPr/>
            <p:nvPr/>
          </p:nvSpPr>
          <p:spPr>
            <a:xfrm>
              <a:off x="5627125" y="-1355375"/>
              <a:ext cx="5425" cy="4850"/>
            </a:xfrm>
            <a:custGeom>
              <a:avLst/>
              <a:gdLst/>
              <a:ahLst/>
              <a:cxnLst/>
              <a:rect l="l" t="t" r="r" b="b"/>
              <a:pathLst>
                <a:path w="217" h="194" extrusionOk="0">
                  <a:moveTo>
                    <a:pt x="110" y="1"/>
                  </a:moveTo>
                  <a:cubicBezTo>
                    <a:pt x="67" y="1"/>
                    <a:pt x="27" y="30"/>
                    <a:pt x="15" y="72"/>
                  </a:cubicBezTo>
                  <a:cubicBezTo>
                    <a:pt x="1" y="124"/>
                    <a:pt x="31" y="177"/>
                    <a:pt x="83" y="190"/>
                  </a:cubicBezTo>
                  <a:cubicBezTo>
                    <a:pt x="91" y="193"/>
                    <a:pt x="100" y="194"/>
                    <a:pt x="109" y="194"/>
                  </a:cubicBezTo>
                  <a:cubicBezTo>
                    <a:pt x="151" y="194"/>
                    <a:pt x="191" y="166"/>
                    <a:pt x="202" y="123"/>
                  </a:cubicBezTo>
                  <a:cubicBezTo>
                    <a:pt x="216" y="70"/>
                    <a:pt x="185" y="16"/>
                    <a:pt x="133" y="3"/>
                  </a:cubicBezTo>
                  <a:cubicBezTo>
                    <a:pt x="125" y="1"/>
                    <a:pt x="117" y="1"/>
                    <a:pt x="110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7" name="Google Shape;4677;p16"/>
            <p:cNvSpPr/>
            <p:nvPr/>
          </p:nvSpPr>
          <p:spPr>
            <a:xfrm>
              <a:off x="5619450" y="-1354775"/>
              <a:ext cx="7100" cy="6425"/>
            </a:xfrm>
            <a:custGeom>
              <a:avLst/>
              <a:gdLst/>
              <a:ahLst/>
              <a:cxnLst/>
              <a:rect l="l" t="t" r="r" b="b"/>
              <a:pathLst>
                <a:path w="284" h="257" extrusionOk="0">
                  <a:moveTo>
                    <a:pt x="142" y="1"/>
                  </a:moveTo>
                  <a:cubicBezTo>
                    <a:pt x="86" y="1"/>
                    <a:pt x="33" y="38"/>
                    <a:pt x="18" y="94"/>
                  </a:cubicBezTo>
                  <a:cubicBezTo>
                    <a:pt x="0" y="160"/>
                    <a:pt x="39" y="235"/>
                    <a:pt x="108" y="252"/>
                  </a:cubicBezTo>
                  <a:cubicBezTo>
                    <a:pt x="119" y="255"/>
                    <a:pt x="130" y="257"/>
                    <a:pt x="141" y="257"/>
                  </a:cubicBezTo>
                  <a:cubicBezTo>
                    <a:pt x="197" y="257"/>
                    <a:pt x="250" y="220"/>
                    <a:pt x="266" y="163"/>
                  </a:cubicBezTo>
                  <a:cubicBezTo>
                    <a:pt x="283" y="96"/>
                    <a:pt x="244" y="23"/>
                    <a:pt x="176" y="5"/>
                  </a:cubicBezTo>
                  <a:cubicBezTo>
                    <a:pt x="164" y="2"/>
                    <a:pt x="153" y="1"/>
                    <a:pt x="142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8" name="Google Shape;4678;p16"/>
            <p:cNvSpPr/>
            <p:nvPr/>
          </p:nvSpPr>
          <p:spPr>
            <a:xfrm>
              <a:off x="5625050" y="-1357175"/>
              <a:ext cx="5400" cy="4850"/>
            </a:xfrm>
            <a:custGeom>
              <a:avLst/>
              <a:gdLst/>
              <a:ahLst/>
              <a:cxnLst/>
              <a:rect l="l" t="t" r="r" b="b"/>
              <a:pathLst>
                <a:path w="216" h="194" extrusionOk="0">
                  <a:moveTo>
                    <a:pt x="108" y="0"/>
                  </a:moveTo>
                  <a:cubicBezTo>
                    <a:pt x="66" y="0"/>
                    <a:pt x="27" y="28"/>
                    <a:pt x="15" y="73"/>
                  </a:cubicBezTo>
                  <a:cubicBezTo>
                    <a:pt x="0" y="124"/>
                    <a:pt x="31" y="177"/>
                    <a:pt x="84" y="190"/>
                  </a:cubicBezTo>
                  <a:cubicBezTo>
                    <a:pt x="92" y="193"/>
                    <a:pt x="101" y="194"/>
                    <a:pt x="110" y="194"/>
                  </a:cubicBezTo>
                  <a:cubicBezTo>
                    <a:pt x="152" y="194"/>
                    <a:pt x="191" y="166"/>
                    <a:pt x="201" y="123"/>
                  </a:cubicBezTo>
                  <a:cubicBezTo>
                    <a:pt x="216" y="70"/>
                    <a:pt x="186" y="17"/>
                    <a:pt x="134" y="4"/>
                  </a:cubicBezTo>
                  <a:cubicBezTo>
                    <a:pt x="125" y="1"/>
                    <a:pt x="117" y="0"/>
                    <a:pt x="108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9" name="Google Shape;4679;p16"/>
            <p:cNvSpPr/>
            <p:nvPr/>
          </p:nvSpPr>
          <p:spPr>
            <a:xfrm>
              <a:off x="5626700" y="-1361825"/>
              <a:ext cx="5950" cy="5350"/>
            </a:xfrm>
            <a:custGeom>
              <a:avLst/>
              <a:gdLst/>
              <a:ahLst/>
              <a:cxnLst/>
              <a:rect l="l" t="t" r="r" b="b"/>
              <a:pathLst>
                <a:path w="238" h="214" extrusionOk="0">
                  <a:moveTo>
                    <a:pt x="121" y="1"/>
                  </a:moveTo>
                  <a:cubicBezTo>
                    <a:pt x="74" y="1"/>
                    <a:pt x="31" y="32"/>
                    <a:pt x="18" y="79"/>
                  </a:cubicBezTo>
                  <a:cubicBezTo>
                    <a:pt x="0" y="136"/>
                    <a:pt x="35" y="194"/>
                    <a:pt x="91" y="210"/>
                  </a:cubicBezTo>
                  <a:cubicBezTo>
                    <a:pt x="100" y="212"/>
                    <a:pt x="110" y="214"/>
                    <a:pt x="119" y="214"/>
                  </a:cubicBezTo>
                  <a:cubicBezTo>
                    <a:pt x="165" y="214"/>
                    <a:pt x="208" y="182"/>
                    <a:pt x="222" y="136"/>
                  </a:cubicBezTo>
                  <a:cubicBezTo>
                    <a:pt x="237" y="79"/>
                    <a:pt x="204" y="22"/>
                    <a:pt x="148" y="4"/>
                  </a:cubicBezTo>
                  <a:cubicBezTo>
                    <a:pt x="139" y="2"/>
                    <a:pt x="130" y="1"/>
                    <a:pt x="121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0" name="Google Shape;4680;p16"/>
            <p:cNvSpPr/>
            <p:nvPr/>
          </p:nvSpPr>
          <p:spPr>
            <a:xfrm>
              <a:off x="5629850" y="-1347175"/>
              <a:ext cx="5425" cy="4875"/>
            </a:xfrm>
            <a:custGeom>
              <a:avLst/>
              <a:gdLst/>
              <a:ahLst/>
              <a:cxnLst/>
              <a:rect l="l" t="t" r="r" b="b"/>
              <a:pathLst>
                <a:path w="217" h="195" extrusionOk="0">
                  <a:moveTo>
                    <a:pt x="107" y="1"/>
                  </a:moveTo>
                  <a:cubicBezTo>
                    <a:pt x="66" y="1"/>
                    <a:pt x="27" y="29"/>
                    <a:pt x="15" y="72"/>
                  </a:cubicBezTo>
                  <a:cubicBezTo>
                    <a:pt x="1" y="125"/>
                    <a:pt x="31" y="178"/>
                    <a:pt x="83" y="191"/>
                  </a:cubicBezTo>
                  <a:cubicBezTo>
                    <a:pt x="91" y="193"/>
                    <a:pt x="100" y="195"/>
                    <a:pt x="109" y="195"/>
                  </a:cubicBezTo>
                  <a:cubicBezTo>
                    <a:pt x="152" y="195"/>
                    <a:pt x="191" y="165"/>
                    <a:pt x="202" y="122"/>
                  </a:cubicBezTo>
                  <a:cubicBezTo>
                    <a:pt x="216" y="70"/>
                    <a:pt x="186" y="16"/>
                    <a:pt x="133" y="4"/>
                  </a:cubicBezTo>
                  <a:cubicBezTo>
                    <a:pt x="124" y="2"/>
                    <a:pt x="116" y="1"/>
                    <a:pt x="107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1" name="Google Shape;4681;p16"/>
            <p:cNvSpPr/>
            <p:nvPr/>
          </p:nvSpPr>
          <p:spPr>
            <a:xfrm>
              <a:off x="5618950" y="-1336300"/>
              <a:ext cx="5400" cy="4850"/>
            </a:xfrm>
            <a:custGeom>
              <a:avLst/>
              <a:gdLst/>
              <a:ahLst/>
              <a:cxnLst/>
              <a:rect l="l" t="t" r="r" b="b"/>
              <a:pathLst>
                <a:path w="216" h="194" extrusionOk="0">
                  <a:moveTo>
                    <a:pt x="112" y="1"/>
                  </a:moveTo>
                  <a:cubicBezTo>
                    <a:pt x="69" y="1"/>
                    <a:pt x="27" y="29"/>
                    <a:pt x="15" y="72"/>
                  </a:cubicBezTo>
                  <a:cubicBezTo>
                    <a:pt x="0" y="124"/>
                    <a:pt x="30" y="178"/>
                    <a:pt x="83" y="190"/>
                  </a:cubicBezTo>
                  <a:cubicBezTo>
                    <a:pt x="92" y="192"/>
                    <a:pt x="101" y="193"/>
                    <a:pt x="110" y="193"/>
                  </a:cubicBezTo>
                  <a:cubicBezTo>
                    <a:pt x="152" y="193"/>
                    <a:pt x="191" y="165"/>
                    <a:pt x="201" y="122"/>
                  </a:cubicBezTo>
                  <a:cubicBezTo>
                    <a:pt x="216" y="71"/>
                    <a:pt x="185" y="16"/>
                    <a:pt x="134" y="3"/>
                  </a:cubicBezTo>
                  <a:cubicBezTo>
                    <a:pt x="127" y="1"/>
                    <a:pt x="119" y="1"/>
                    <a:pt x="112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2" name="Google Shape;4682;p16"/>
            <p:cNvSpPr/>
            <p:nvPr/>
          </p:nvSpPr>
          <p:spPr>
            <a:xfrm>
              <a:off x="5616750" y="-1341950"/>
              <a:ext cx="5425" cy="4850"/>
            </a:xfrm>
            <a:custGeom>
              <a:avLst/>
              <a:gdLst/>
              <a:ahLst/>
              <a:cxnLst/>
              <a:rect l="l" t="t" r="r" b="b"/>
              <a:pathLst>
                <a:path w="217" h="194" extrusionOk="0">
                  <a:moveTo>
                    <a:pt x="107" y="0"/>
                  </a:moveTo>
                  <a:cubicBezTo>
                    <a:pt x="66" y="0"/>
                    <a:pt x="27" y="28"/>
                    <a:pt x="15" y="71"/>
                  </a:cubicBezTo>
                  <a:cubicBezTo>
                    <a:pt x="1" y="124"/>
                    <a:pt x="31" y="177"/>
                    <a:pt x="82" y="190"/>
                  </a:cubicBezTo>
                  <a:cubicBezTo>
                    <a:pt x="91" y="193"/>
                    <a:pt x="100" y="194"/>
                    <a:pt x="109" y="194"/>
                  </a:cubicBezTo>
                  <a:cubicBezTo>
                    <a:pt x="152" y="194"/>
                    <a:pt x="191" y="166"/>
                    <a:pt x="202" y="121"/>
                  </a:cubicBezTo>
                  <a:cubicBezTo>
                    <a:pt x="216" y="70"/>
                    <a:pt x="186" y="17"/>
                    <a:pt x="133" y="4"/>
                  </a:cubicBezTo>
                  <a:cubicBezTo>
                    <a:pt x="124" y="1"/>
                    <a:pt x="116" y="0"/>
                    <a:pt x="107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3" name="Google Shape;4683;p16"/>
            <p:cNvSpPr/>
            <p:nvPr/>
          </p:nvSpPr>
          <p:spPr>
            <a:xfrm>
              <a:off x="4862475" y="-1096750"/>
              <a:ext cx="12850" cy="11575"/>
            </a:xfrm>
            <a:custGeom>
              <a:avLst/>
              <a:gdLst/>
              <a:ahLst/>
              <a:cxnLst/>
              <a:rect l="l" t="t" r="r" b="b"/>
              <a:pathLst>
                <a:path w="514" h="463" extrusionOk="0">
                  <a:moveTo>
                    <a:pt x="258" y="0"/>
                  </a:moveTo>
                  <a:cubicBezTo>
                    <a:pt x="157" y="0"/>
                    <a:pt x="61" y="68"/>
                    <a:pt x="34" y="171"/>
                  </a:cubicBezTo>
                  <a:cubicBezTo>
                    <a:pt x="1" y="291"/>
                    <a:pt x="74" y="421"/>
                    <a:pt x="196" y="454"/>
                  </a:cubicBezTo>
                  <a:cubicBezTo>
                    <a:pt x="217" y="459"/>
                    <a:pt x="237" y="462"/>
                    <a:pt x="257" y="462"/>
                  </a:cubicBezTo>
                  <a:cubicBezTo>
                    <a:pt x="358" y="462"/>
                    <a:pt x="451" y="394"/>
                    <a:pt x="479" y="293"/>
                  </a:cubicBezTo>
                  <a:cubicBezTo>
                    <a:pt x="513" y="172"/>
                    <a:pt x="440" y="43"/>
                    <a:pt x="318" y="8"/>
                  </a:cubicBezTo>
                  <a:cubicBezTo>
                    <a:pt x="298" y="3"/>
                    <a:pt x="278" y="0"/>
                    <a:pt x="258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4" name="Google Shape;4684;p16"/>
            <p:cNvSpPr/>
            <p:nvPr/>
          </p:nvSpPr>
          <p:spPr>
            <a:xfrm>
              <a:off x="4862300" y="-1105725"/>
              <a:ext cx="6875" cy="6225"/>
            </a:xfrm>
            <a:custGeom>
              <a:avLst/>
              <a:gdLst/>
              <a:ahLst/>
              <a:cxnLst/>
              <a:rect l="l" t="t" r="r" b="b"/>
              <a:pathLst>
                <a:path w="275" h="249" extrusionOk="0">
                  <a:moveTo>
                    <a:pt x="137" y="1"/>
                  </a:moveTo>
                  <a:cubicBezTo>
                    <a:pt x="83" y="1"/>
                    <a:pt x="33" y="38"/>
                    <a:pt x="18" y="92"/>
                  </a:cubicBezTo>
                  <a:cubicBezTo>
                    <a:pt x="1" y="158"/>
                    <a:pt x="39" y="227"/>
                    <a:pt x="104" y="244"/>
                  </a:cubicBezTo>
                  <a:cubicBezTo>
                    <a:pt x="115" y="247"/>
                    <a:pt x="126" y="248"/>
                    <a:pt x="137" y="248"/>
                  </a:cubicBezTo>
                  <a:cubicBezTo>
                    <a:pt x="192" y="248"/>
                    <a:pt x="242" y="212"/>
                    <a:pt x="256" y="158"/>
                  </a:cubicBezTo>
                  <a:cubicBezTo>
                    <a:pt x="275" y="92"/>
                    <a:pt x="235" y="23"/>
                    <a:pt x="170" y="5"/>
                  </a:cubicBezTo>
                  <a:cubicBezTo>
                    <a:pt x="159" y="2"/>
                    <a:pt x="148" y="1"/>
                    <a:pt x="137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5" name="Google Shape;4685;p16"/>
            <p:cNvSpPr/>
            <p:nvPr/>
          </p:nvSpPr>
          <p:spPr>
            <a:xfrm>
              <a:off x="4869050" y="-1100950"/>
              <a:ext cx="6250" cy="5600"/>
            </a:xfrm>
            <a:custGeom>
              <a:avLst/>
              <a:gdLst/>
              <a:ahLst/>
              <a:cxnLst/>
              <a:rect l="l" t="t" r="r" b="b"/>
              <a:pathLst>
                <a:path w="250" h="224" extrusionOk="0">
                  <a:moveTo>
                    <a:pt x="127" y="0"/>
                  </a:moveTo>
                  <a:cubicBezTo>
                    <a:pt x="77" y="0"/>
                    <a:pt x="31" y="32"/>
                    <a:pt x="18" y="82"/>
                  </a:cubicBezTo>
                  <a:cubicBezTo>
                    <a:pt x="1" y="140"/>
                    <a:pt x="35" y="204"/>
                    <a:pt x="94" y="219"/>
                  </a:cubicBezTo>
                  <a:cubicBezTo>
                    <a:pt x="104" y="222"/>
                    <a:pt x="115" y="224"/>
                    <a:pt x="125" y="224"/>
                  </a:cubicBezTo>
                  <a:cubicBezTo>
                    <a:pt x="174" y="224"/>
                    <a:pt x="219" y="192"/>
                    <a:pt x="233" y="143"/>
                  </a:cubicBezTo>
                  <a:cubicBezTo>
                    <a:pt x="249" y="83"/>
                    <a:pt x="215" y="20"/>
                    <a:pt x="156" y="4"/>
                  </a:cubicBezTo>
                  <a:cubicBezTo>
                    <a:pt x="146" y="1"/>
                    <a:pt x="136" y="0"/>
                    <a:pt x="127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6" name="Google Shape;4686;p16"/>
            <p:cNvSpPr/>
            <p:nvPr/>
          </p:nvSpPr>
          <p:spPr>
            <a:xfrm>
              <a:off x="4871000" y="-1097650"/>
              <a:ext cx="6225" cy="5625"/>
            </a:xfrm>
            <a:custGeom>
              <a:avLst/>
              <a:gdLst/>
              <a:ahLst/>
              <a:cxnLst/>
              <a:rect l="l" t="t" r="r" b="b"/>
              <a:pathLst>
                <a:path w="249" h="225" extrusionOk="0">
                  <a:moveTo>
                    <a:pt x="123" y="1"/>
                  </a:moveTo>
                  <a:cubicBezTo>
                    <a:pt x="74" y="1"/>
                    <a:pt x="30" y="34"/>
                    <a:pt x="16" y="83"/>
                  </a:cubicBezTo>
                  <a:cubicBezTo>
                    <a:pt x="0" y="142"/>
                    <a:pt x="35" y="205"/>
                    <a:pt x="93" y="221"/>
                  </a:cubicBezTo>
                  <a:cubicBezTo>
                    <a:pt x="103" y="224"/>
                    <a:pt x="113" y="225"/>
                    <a:pt x="123" y="225"/>
                  </a:cubicBezTo>
                  <a:cubicBezTo>
                    <a:pt x="172" y="225"/>
                    <a:pt x="218" y="193"/>
                    <a:pt x="231" y="144"/>
                  </a:cubicBezTo>
                  <a:cubicBezTo>
                    <a:pt x="249" y="85"/>
                    <a:pt x="214" y="21"/>
                    <a:pt x="155" y="6"/>
                  </a:cubicBezTo>
                  <a:cubicBezTo>
                    <a:pt x="144" y="2"/>
                    <a:pt x="133" y="1"/>
                    <a:pt x="123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7" name="Google Shape;4687;p16"/>
            <p:cNvSpPr/>
            <p:nvPr/>
          </p:nvSpPr>
          <p:spPr>
            <a:xfrm>
              <a:off x="4870275" y="-1107300"/>
              <a:ext cx="5400" cy="4875"/>
            </a:xfrm>
            <a:custGeom>
              <a:avLst/>
              <a:gdLst/>
              <a:ahLst/>
              <a:cxnLst/>
              <a:rect l="l" t="t" r="r" b="b"/>
              <a:pathLst>
                <a:path w="216" h="195" extrusionOk="0">
                  <a:moveTo>
                    <a:pt x="108" y="0"/>
                  </a:moveTo>
                  <a:cubicBezTo>
                    <a:pt x="66" y="0"/>
                    <a:pt x="27" y="28"/>
                    <a:pt x="15" y="71"/>
                  </a:cubicBezTo>
                  <a:cubicBezTo>
                    <a:pt x="0" y="124"/>
                    <a:pt x="31" y="178"/>
                    <a:pt x="84" y="191"/>
                  </a:cubicBezTo>
                  <a:cubicBezTo>
                    <a:pt x="92" y="193"/>
                    <a:pt x="101" y="194"/>
                    <a:pt x="110" y="194"/>
                  </a:cubicBezTo>
                  <a:cubicBezTo>
                    <a:pt x="152" y="194"/>
                    <a:pt x="191" y="166"/>
                    <a:pt x="201" y="122"/>
                  </a:cubicBezTo>
                  <a:cubicBezTo>
                    <a:pt x="216" y="70"/>
                    <a:pt x="186" y="15"/>
                    <a:pt x="134" y="4"/>
                  </a:cubicBezTo>
                  <a:cubicBezTo>
                    <a:pt x="125" y="1"/>
                    <a:pt x="117" y="0"/>
                    <a:pt x="108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8" name="Google Shape;4688;p16"/>
            <p:cNvSpPr/>
            <p:nvPr/>
          </p:nvSpPr>
          <p:spPr>
            <a:xfrm>
              <a:off x="4867625" y="-1110025"/>
              <a:ext cx="5400" cy="4850"/>
            </a:xfrm>
            <a:custGeom>
              <a:avLst/>
              <a:gdLst/>
              <a:ahLst/>
              <a:cxnLst/>
              <a:rect l="l" t="t" r="r" b="b"/>
              <a:pathLst>
                <a:path w="216" h="194" extrusionOk="0">
                  <a:moveTo>
                    <a:pt x="109" y="1"/>
                  </a:moveTo>
                  <a:cubicBezTo>
                    <a:pt x="67" y="1"/>
                    <a:pt x="27" y="28"/>
                    <a:pt x="14" y="71"/>
                  </a:cubicBezTo>
                  <a:cubicBezTo>
                    <a:pt x="0" y="123"/>
                    <a:pt x="30" y="177"/>
                    <a:pt x="83" y="190"/>
                  </a:cubicBezTo>
                  <a:cubicBezTo>
                    <a:pt x="92" y="193"/>
                    <a:pt x="100" y="194"/>
                    <a:pt x="109" y="194"/>
                  </a:cubicBezTo>
                  <a:cubicBezTo>
                    <a:pt x="152" y="194"/>
                    <a:pt x="192" y="165"/>
                    <a:pt x="201" y="121"/>
                  </a:cubicBezTo>
                  <a:cubicBezTo>
                    <a:pt x="216" y="70"/>
                    <a:pt x="185" y="15"/>
                    <a:pt x="134" y="4"/>
                  </a:cubicBezTo>
                  <a:cubicBezTo>
                    <a:pt x="126" y="2"/>
                    <a:pt x="117" y="1"/>
                    <a:pt x="109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9" name="Google Shape;4689;p16"/>
            <p:cNvSpPr/>
            <p:nvPr/>
          </p:nvSpPr>
          <p:spPr>
            <a:xfrm>
              <a:off x="4859475" y="-1099175"/>
              <a:ext cx="5400" cy="4850"/>
            </a:xfrm>
            <a:custGeom>
              <a:avLst/>
              <a:gdLst/>
              <a:ahLst/>
              <a:cxnLst/>
              <a:rect l="l" t="t" r="r" b="b"/>
              <a:pathLst>
                <a:path w="216" h="194" extrusionOk="0">
                  <a:moveTo>
                    <a:pt x="109" y="1"/>
                  </a:moveTo>
                  <a:cubicBezTo>
                    <a:pt x="67" y="1"/>
                    <a:pt x="27" y="30"/>
                    <a:pt x="14" y="72"/>
                  </a:cubicBezTo>
                  <a:cubicBezTo>
                    <a:pt x="0" y="124"/>
                    <a:pt x="30" y="177"/>
                    <a:pt x="82" y="190"/>
                  </a:cubicBezTo>
                  <a:cubicBezTo>
                    <a:pt x="91" y="193"/>
                    <a:pt x="100" y="194"/>
                    <a:pt x="109" y="194"/>
                  </a:cubicBezTo>
                  <a:cubicBezTo>
                    <a:pt x="152" y="194"/>
                    <a:pt x="190" y="165"/>
                    <a:pt x="201" y="121"/>
                  </a:cubicBezTo>
                  <a:cubicBezTo>
                    <a:pt x="215" y="69"/>
                    <a:pt x="185" y="16"/>
                    <a:pt x="132" y="3"/>
                  </a:cubicBezTo>
                  <a:cubicBezTo>
                    <a:pt x="125" y="1"/>
                    <a:pt x="117" y="1"/>
                    <a:pt x="109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0" name="Google Shape;4690;p16"/>
            <p:cNvSpPr/>
            <p:nvPr/>
          </p:nvSpPr>
          <p:spPr>
            <a:xfrm>
              <a:off x="4866550" y="-1089350"/>
              <a:ext cx="6200" cy="5550"/>
            </a:xfrm>
            <a:custGeom>
              <a:avLst/>
              <a:gdLst/>
              <a:ahLst/>
              <a:cxnLst/>
              <a:rect l="l" t="t" r="r" b="b"/>
              <a:pathLst>
                <a:path w="248" h="222" extrusionOk="0">
                  <a:moveTo>
                    <a:pt x="126" y="1"/>
                  </a:moveTo>
                  <a:cubicBezTo>
                    <a:pt x="76" y="1"/>
                    <a:pt x="31" y="33"/>
                    <a:pt x="17" y="82"/>
                  </a:cubicBezTo>
                  <a:cubicBezTo>
                    <a:pt x="0" y="139"/>
                    <a:pt x="36" y="201"/>
                    <a:pt x="93" y="218"/>
                  </a:cubicBezTo>
                  <a:cubicBezTo>
                    <a:pt x="103" y="221"/>
                    <a:pt x="112" y="222"/>
                    <a:pt x="121" y="222"/>
                  </a:cubicBezTo>
                  <a:cubicBezTo>
                    <a:pt x="170" y="222"/>
                    <a:pt x="217" y="189"/>
                    <a:pt x="230" y="140"/>
                  </a:cubicBezTo>
                  <a:cubicBezTo>
                    <a:pt x="247" y="83"/>
                    <a:pt x="211" y="20"/>
                    <a:pt x="154" y="4"/>
                  </a:cubicBezTo>
                  <a:cubicBezTo>
                    <a:pt x="144" y="2"/>
                    <a:pt x="135" y="1"/>
                    <a:pt x="126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1" name="Google Shape;4691;p16"/>
            <p:cNvSpPr/>
            <p:nvPr/>
          </p:nvSpPr>
          <p:spPr>
            <a:xfrm>
              <a:off x="4868625" y="-1091000"/>
              <a:ext cx="5400" cy="4875"/>
            </a:xfrm>
            <a:custGeom>
              <a:avLst/>
              <a:gdLst/>
              <a:ahLst/>
              <a:cxnLst/>
              <a:rect l="l" t="t" r="r" b="b"/>
              <a:pathLst>
                <a:path w="216" h="195" extrusionOk="0">
                  <a:moveTo>
                    <a:pt x="107" y="0"/>
                  </a:moveTo>
                  <a:cubicBezTo>
                    <a:pt x="65" y="0"/>
                    <a:pt x="27" y="28"/>
                    <a:pt x="15" y="71"/>
                  </a:cubicBezTo>
                  <a:cubicBezTo>
                    <a:pt x="0" y="123"/>
                    <a:pt x="30" y="178"/>
                    <a:pt x="82" y="191"/>
                  </a:cubicBezTo>
                  <a:cubicBezTo>
                    <a:pt x="91" y="193"/>
                    <a:pt x="99" y="194"/>
                    <a:pt x="108" y="194"/>
                  </a:cubicBezTo>
                  <a:cubicBezTo>
                    <a:pt x="151" y="194"/>
                    <a:pt x="191" y="165"/>
                    <a:pt x="201" y="122"/>
                  </a:cubicBezTo>
                  <a:cubicBezTo>
                    <a:pt x="216" y="70"/>
                    <a:pt x="186" y="15"/>
                    <a:pt x="132" y="4"/>
                  </a:cubicBezTo>
                  <a:cubicBezTo>
                    <a:pt x="124" y="1"/>
                    <a:pt x="115" y="0"/>
                    <a:pt x="107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2" name="Google Shape;4692;p16"/>
            <p:cNvSpPr/>
            <p:nvPr/>
          </p:nvSpPr>
          <p:spPr>
            <a:xfrm>
              <a:off x="4896525" y="-1013050"/>
              <a:ext cx="5400" cy="4875"/>
            </a:xfrm>
            <a:custGeom>
              <a:avLst/>
              <a:gdLst/>
              <a:ahLst/>
              <a:cxnLst/>
              <a:rect l="l" t="t" r="r" b="b"/>
              <a:pathLst>
                <a:path w="216" h="195" extrusionOk="0">
                  <a:moveTo>
                    <a:pt x="108" y="1"/>
                  </a:moveTo>
                  <a:cubicBezTo>
                    <a:pt x="66" y="1"/>
                    <a:pt x="27" y="29"/>
                    <a:pt x="15" y="72"/>
                  </a:cubicBezTo>
                  <a:cubicBezTo>
                    <a:pt x="0" y="125"/>
                    <a:pt x="30" y="178"/>
                    <a:pt x="84" y="191"/>
                  </a:cubicBezTo>
                  <a:cubicBezTo>
                    <a:pt x="92" y="193"/>
                    <a:pt x="101" y="194"/>
                    <a:pt x="110" y="194"/>
                  </a:cubicBezTo>
                  <a:cubicBezTo>
                    <a:pt x="152" y="194"/>
                    <a:pt x="191" y="166"/>
                    <a:pt x="201" y="122"/>
                  </a:cubicBezTo>
                  <a:cubicBezTo>
                    <a:pt x="216" y="70"/>
                    <a:pt x="186" y="16"/>
                    <a:pt x="134" y="4"/>
                  </a:cubicBezTo>
                  <a:cubicBezTo>
                    <a:pt x="125" y="2"/>
                    <a:pt x="117" y="1"/>
                    <a:pt x="108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3" name="Google Shape;4693;p16"/>
            <p:cNvSpPr/>
            <p:nvPr/>
          </p:nvSpPr>
          <p:spPr>
            <a:xfrm>
              <a:off x="4894725" y="-1019350"/>
              <a:ext cx="5400" cy="4850"/>
            </a:xfrm>
            <a:custGeom>
              <a:avLst/>
              <a:gdLst/>
              <a:ahLst/>
              <a:cxnLst/>
              <a:rect l="l" t="t" r="r" b="b"/>
              <a:pathLst>
                <a:path w="216" h="194" extrusionOk="0">
                  <a:moveTo>
                    <a:pt x="110" y="0"/>
                  </a:moveTo>
                  <a:cubicBezTo>
                    <a:pt x="68" y="0"/>
                    <a:pt x="27" y="28"/>
                    <a:pt x="15" y="71"/>
                  </a:cubicBezTo>
                  <a:cubicBezTo>
                    <a:pt x="0" y="123"/>
                    <a:pt x="31" y="177"/>
                    <a:pt x="84" y="190"/>
                  </a:cubicBezTo>
                  <a:cubicBezTo>
                    <a:pt x="92" y="192"/>
                    <a:pt x="101" y="193"/>
                    <a:pt x="109" y="193"/>
                  </a:cubicBezTo>
                  <a:cubicBezTo>
                    <a:pt x="152" y="193"/>
                    <a:pt x="191" y="164"/>
                    <a:pt x="202" y="121"/>
                  </a:cubicBezTo>
                  <a:cubicBezTo>
                    <a:pt x="216" y="69"/>
                    <a:pt x="186" y="15"/>
                    <a:pt x="134" y="3"/>
                  </a:cubicBezTo>
                  <a:cubicBezTo>
                    <a:pt x="126" y="1"/>
                    <a:pt x="118" y="0"/>
                    <a:pt x="110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4" name="Google Shape;4694;p16"/>
            <p:cNvSpPr/>
            <p:nvPr/>
          </p:nvSpPr>
          <p:spPr>
            <a:xfrm>
              <a:off x="4901550" y="-1014550"/>
              <a:ext cx="7250" cy="6475"/>
            </a:xfrm>
            <a:custGeom>
              <a:avLst/>
              <a:gdLst/>
              <a:ahLst/>
              <a:cxnLst/>
              <a:rect l="l" t="t" r="r" b="b"/>
              <a:pathLst>
                <a:path w="290" h="259" extrusionOk="0">
                  <a:moveTo>
                    <a:pt x="145" y="0"/>
                  </a:moveTo>
                  <a:cubicBezTo>
                    <a:pt x="89" y="0"/>
                    <a:pt x="37" y="38"/>
                    <a:pt x="21" y="94"/>
                  </a:cubicBezTo>
                  <a:cubicBezTo>
                    <a:pt x="0" y="163"/>
                    <a:pt x="42" y="235"/>
                    <a:pt x="110" y="254"/>
                  </a:cubicBezTo>
                  <a:cubicBezTo>
                    <a:pt x="121" y="257"/>
                    <a:pt x="133" y="259"/>
                    <a:pt x="145" y="259"/>
                  </a:cubicBezTo>
                  <a:cubicBezTo>
                    <a:pt x="202" y="259"/>
                    <a:pt x="254" y="221"/>
                    <a:pt x="270" y="165"/>
                  </a:cubicBezTo>
                  <a:cubicBezTo>
                    <a:pt x="289" y="96"/>
                    <a:pt x="249" y="24"/>
                    <a:pt x="180" y="5"/>
                  </a:cubicBezTo>
                  <a:cubicBezTo>
                    <a:pt x="168" y="2"/>
                    <a:pt x="157" y="0"/>
                    <a:pt x="145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5" name="Google Shape;4695;p16"/>
            <p:cNvSpPr/>
            <p:nvPr/>
          </p:nvSpPr>
          <p:spPr>
            <a:xfrm>
              <a:off x="4902475" y="-1010350"/>
              <a:ext cx="5450" cy="4875"/>
            </a:xfrm>
            <a:custGeom>
              <a:avLst/>
              <a:gdLst/>
              <a:ahLst/>
              <a:cxnLst/>
              <a:rect l="l" t="t" r="r" b="b"/>
              <a:pathLst>
                <a:path w="218" h="195" extrusionOk="0">
                  <a:moveTo>
                    <a:pt x="109" y="1"/>
                  </a:moveTo>
                  <a:cubicBezTo>
                    <a:pt x="67" y="1"/>
                    <a:pt x="29" y="28"/>
                    <a:pt x="17" y="71"/>
                  </a:cubicBezTo>
                  <a:cubicBezTo>
                    <a:pt x="1" y="124"/>
                    <a:pt x="32" y="178"/>
                    <a:pt x="84" y="191"/>
                  </a:cubicBezTo>
                  <a:cubicBezTo>
                    <a:pt x="93" y="193"/>
                    <a:pt x="102" y="194"/>
                    <a:pt x="110" y="194"/>
                  </a:cubicBezTo>
                  <a:cubicBezTo>
                    <a:pt x="153" y="194"/>
                    <a:pt x="193" y="166"/>
                    <a:pt x="203" y="122"/>
                  </a:cubicBezTo>
                  <a:cubicBezTo>
                    <a:pt x="218" y="70"/>
                    <a:pt x="186" y="15"/>
                    <a:pt x="134" y="4"/>
                  </a:cubicBezTo>
                  <a:cubicBezTo>
                    <a:pt x="126" y="2"/>
                    <a:pt x="118" y="1"/>
                    <a:pt x="109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6" name="Google Shape;4696;p16"/>
            <p:cNvSpPr/>
            <p:nvPr/>
          </p:nvSpPr>
          <p:spPr>
            <a:xfrm>
              <a:off x="4891625" y="-1014675"/>
              <a:ext cx="8450" cy="7625"/>
            </a:xfrm>
            <a:custGeom>
              <a:avLst/>
              <a:gdLst/>
              <a:ahLst/>
              <a:cxnLst/>
              <a:rect l="l" t="t" r="r" b="b"/>
              <a:pathLst>
                <a:path w="338" h="305" extrusionOk="0">
                  <a:moveTo>
                    <a:pt x="170" y="1"/>
                  </a:moveTo>
                  <a:cubicBezTo>
                    <a:pt x="104" y="1"/>
                    <a:pt x="42" y="45"/>
                    <a:pt x="23" y="112"/>
                  </a:cubicBezTo>
                  <a:cubicBezTo>
                    <a:pt x="1" y="193"/>
                    <a:pt x="47" y="276"/>
                    <a:pt x="129" y="299"/>
                  </a:cubicBezTo>
                  <a:cubicBezTo>
                    <a:pt x="142" y="302"/>
                    <a:pt x="155" y="304"/>
                    <a:pt x="168" y="304"/>
                  </a:cubicBezTo>
                  <a:cubicBezTo>
                    <a:pt x="234" y="304"/>
                    <a:pt x="295" y="260"/>
                    <a:pt x="316" y="193"/>
                  </a:cubicBezTo>
                  <a:cubicBezTo>
                    <a:pt x="337" y="112"/>
                    <a:pt x="290" y="29"/>
                    <a:pt x="209" y="6"/>
                  </a:cubicBezTo>
                  <a:cubicBezTo>
                    <a:pt x="196" y="2"/>
                    <a:pt x="183" y="1"/>
                    <a:pt x="170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7" name="Google Shape;4697;p16"/>
            <p:cNvSpPr/>
            <p:nvPr/>
          </p:nvSpPr>
          <p:spPr>
            <a:xfrm>
              <a:off x="4899025" y="-1005500"/>
              <a:ext cx="6075" cy="5400"/>
            </a:xfrm>
            <a:custGeom>
              <a:avLst/>
              <a:gdLst/>
              <a:ahLst/>
              <a:cxnLst/>
              <a:rect l="l" t="t" r="r" b="b"/>
              <a:pathLst>
                <a:path w="243" h="216" extrusionOk="0">
                  <a:moveTo>
                    <a:pt x="124" y="0"/>
                  </a:moveTo>
                  <a:cubicBezTo>
                    <a:pt x="77" y="0"/>
                    <a:pt x="31" y="32"/>
                    <a:pt x="18" y="78"/>
                  </a:cubicBezTo>
                  <a:cubicBezTo>
                    <a:pt x="1" y="134"/>
                    <a:pt x="35" y="196"/>
                    <a:pt x="93" y="212"/>
                  </a:cubicBezTo>
                  <a:cubicBezTo>
                    <a:pt x="102" y="215"/>
                    <a:pt x="112" y="216"/>
                    <a:pt x="121" y="216"/>
                  </a:cubicBezTo>
                  <a:cubicBezTo>
                    <a:pt x="168" y="216"/>
                    <a:pt x="212" y="184"/>
                    <a:pt x="226" y="136"/>
                  </a:cubicBezTo>
                  <a:cubicBezTo>
                    <a:pt x="242" y="81"/>
                    <a:pt x="208" y="20"/>
                    <a:pt x="150" y="4"/>
                  </a:cubicBezTo>
                  <a:cubicBezTo>
                    <a:pt x="142" y="2"/>
                    <a:pt x="133" y="0"/>
                    <a:pt x="124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8" name="Google Shape;4698;p16"/>
            <p:cNvSpPr/>
            <p:nvPr/>
          </p:nvSpPr>
          <p:spPr>
            <a:xfrm>
              <a:off x="4900000" y="-1000650"/>
              <a:ext cx="5425" cy="4850"/>
            </a:xfrm>
            <a:custGeom>
              <a:avLst/>
              <a:gdLst/>
              <a:ahLst/>
              <a:cxnLst/>
              <a:rect l="l" t="t" r="r" b="b"/>
              <a:pathLst>
                <a:path w="217" h="194" extrusionOk="0">
                  <a:moveTo>
                    <a:pt x="107" y="0"/>
                  </a:moveTo>
                  <a:cubicBezTo>
                    <a:pt x="65" y="0"/>
                    <a:pt x="26" y="28"/>
                    <a:pt x="15" y="71"/>
                  </a:cubicBezTo>
                  <a:cubicBezTo>
                    <a:pt x="1" y="124"/>
                    <a:pt x="31" y="177"/>
                    <a:pt x="83" y="190"/>
                  </a:cubicBezTo>
                  <a:cubicBezTo>
                    <a:pt x="91" y="193"/>
                    <a:pt x="100" y="194"/>
                    <a:pt x="108" y="194"/>
                  </a:cubicBezTo>
                  <a:cubicBezTo>
                    <a:pt x="151" y="194"/>
                    <a:pt x="191" y="165"/>
                    <a:pt x="202" y="121"/>
                  </a:cubicBezTo>
                  <a:cubicBezTo>
                    <a:pt x="216" y="70"/>
                    <a:pt x="184" y="15"/>
                    <a:pt x="133" y="4"/>
                  </a:cubicBezTo>
                  <a:cubicBezTo>
                    <a:pt x="124" y="1"/>
                    <a:pt x="116" y="0"/>
                    <a:pt x="107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9" name="Google Shape;4699;p16"/>
            <p:cNvSpPr/>
            <p:nvPr/>
          </p:nvSpPr>
          <p:spPr>
            <a:xfrm>
              <a:off x="4893100" y="-1008125"/>
              <a:ext cx="8725" cy="7800"/>
            </a:xfrm>
            <a:custGeom>
              <a:avLst/>
              <a:gdLst/>
              <a:ahLst/>
              <a:cxnLst/>
              <a:rect l="l" t="t" r="r" b="b"/>
              <a:pathLst>
                <a:path w="349" h="312" extrusionOk="0">
                  <a:moveTo>
                    <a:pt x="173" y="0"/>
                  </a:moveTo>
                  <a:cubicBezTo>
                    <a:pt x="106" y="0"/>
                    <a:pt x="43" y="46"/>
                    <a:pt x="25" y="114"/>
                  </a:cubicBezTo>
                  <a:cubicBezTo>
                    <a:pt x="1" y="195"/>
                    <a:pt x="51" y="283"/>
                    <a:pt x="133" y="305"/>
                  </a:cubicBezTo>
                  <a:cubicBezTo>
                    <a:pt x="147" y="310"/>
                    <a:pt x="161" y="312"/>
                    <a:pt x="175" y="312"/>
                  </a:cubicBezTo>
                  <a:cubicBezTo>
                    <a:pt x="242" y="312"/>
                    <a:pt x="305" y="266"/>
                    <a:pt x="324" y="198"/>
                  </a:cubicBezTo>
                  <a:cubicBezTo>
                    <a:pt x="348" y="117"/>
                    <a:pt x="298" y="30"/>
                    <a:pt x="216" y="7"/>
                  </a:cubicBezTo>
                  <a:cubicBezTo>
                    <a:pt x="202" y="2"/>
                    <a:pt x="188" y="0"/>
                    <a:pt x="173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0" name="Google Shape;4700;p16"/>
            <p:cNvSpPr/>
            <p:nvPr/>
          </p:nvSpPr>
          <p:spPr>
            <a:xfrm>
              <a:off x="4898950" y="-997250"/>
              <a:ext cx="5425" cy="4875"/>
            </a:xfrm>
            <a:custGeom>
              <a:avLst/>
              <a:gdLst/>
              <a:ahLst/>
              <a:cxnLst/>
              <a:rect l="l" t="t" r="r" b="b"/>
              <a:pathLst>
                <a:path w="217" h="195" extrusionOk="0">
                  <a:moveTo>
                    <a:pt x="108" y="0"/>
                  </a:moveTo>
                  <a:cubicBezTo>
                    <a:pt x="66" y="0"/>
                    <a:pt x="27" y="29"/>
                    <a:pt x="15" y="72"/>
                  </a:cubicBezTo>
                  <a:cubicBezTo>
                    <a:pt x="1" y="125"/>
                    <a:pt x="31" y="178"/>
                    <a:pt x="83" y="191"/>
                  </a:cubicBezTo>
                  <a:cubicBezTo>
                    <a:pt x="92" y="193"/>
                    <a:pt x="101" y="194"/>
                    <a:pt x="109" y="194"/>
                  </a:cubicBezTo>
                  <a:cubicBezTo>
                    <a:pt x="153" y="194"/>
                    <a:pt x="191" y="166"/>
                    <a:pt x="202" y="122"/>
                  </a:cubicBezTo>
                  <a:cubicBezTo>
                    <a:pt x="216" y="70"/>
                    <a:pt x="186" y="17"/>
                    <a:pt x="133" y="4"/>
                  </a:cubicBezTo>
                  <a:cubicBezTo>
                    <a:pt x="125" y="2"/>
                    <a:pt x="116" y="0"/>
                    <a:pt x="108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1" name="Google Shape;4701;p16"/>
            <p:cNvSpPr/>
            <p:nvPr/>
          </p:nvSpPr>
          <p:spPr>
            <a:xfrm>
              <a:off x="4901200" y="-997500"/>
              <a:ext cx="7625" cy="6850"/>
            </a:xfrm>
            <a:custGeom>
              <a:avLst/>
              <a:gdLst/>
              <a:ahLst/>
              <a:cxnLst/>
              <a:rect l="l" t="t" r="r" b="b"/>
              <a:pathLst>
                <a:path w="305" h="274" extrusionOk="0">
                  <a:moveTo>
                    <a:pt x="153" y="0"/>
                  </a:moveTo>
                  <a:cubicBezTo>
                    <a:pt x="92" y="0"/>
                    <a:pt x="37" y="40"/>
                    <a:pt x="20" y="100"/>
                  </a:cubicBezTo>
                  <a:cubicBezTo>
                    <a:pt x="0" y="172"/>
                    <a:pt x="43" y="247"/>
                    <a:pt x="115" y="268"/>
                  </a:cubicBezTo>
                  <a:cubicBezTo>
                    <a:pt x="127" y="272"/>
                    <a:pt x="140" y="274"/>
                    <a:pt x="152" y="274"/>
                  </a:cubicBezTo>
                  <a:cubicBezTo>
                    <a:pt x="211" y="274"/>
                    <a:pt x="267" y="233"/>
                    <a:pt x="284" y="173"/>
                  </a:cubicBezTo>
                  <a:cubicBezTo>
                    <a:pt x="305" y="102"/>
                    <a:pt x="261" y="27"/>
                    <a:pt x="190" y="5"/>
                  </a:cubicBezTo>
                  <a:cubicBezTo>
                    <a:pt x="177" y="2"/>
                    <a:pt x="165" y="0"/>
                    <a:pt x="153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2" name="Google Shape;4702;p16"/>
            <p:cNvSpPr/>
            <p:nvPr/>
          </p:nvSpPr>
          <p:spPr>
            <a:xfrm>
              <a:off x="4906850" y="-1005450"/>
              <a:ext cx="5425" cy="4850"/>
            </a:xfrm>
            <a:custGeom>
              <a:avLst/>
              <a:gdLst/>
              <a:ahLst/>
              <a:cxnLst/>
              <a:rect l="l" t="t" r="r" b="b"/>
              <a:pathLst>
                <a:path w="217" h="194" extrusionOk="0">
                  <a:moveTo>
                    <a:pt x="110" y="0"/>
                  </a:moveTo>
                  <a:cubicBezTo>
                    <a:pt x="68" y="0"/>
                    <a:pt x="28" y="29"/>
                    <a:pt x="15" y="72"/>
                  </a:cubicBezTo>
                  <a:cubicBezTo>
                    <a:pt x="1" y="124"/>
                    <a:pt x="31" y="177"/>
                    <a:pt x="83" y="190"/>
                  </a:cubicBezTo>
                  <a:cubicBezTo>
                    <a:pt x="92" y="192"/>
                    <a:pt x="100" y="193"/>
                    <a:pt x="109" y="193"/>
                  </a:cubicBezTo>
                  <a:cubicBezTo>
                    <a:pt x="152" y="193"/>
                    <a:pt x="191" y="165"/>
                    <a:pt x="202" y="122"/>
                  </a:cubicBezTo>
                  <a:cubicBezTo>
                    <a:pt x="216" y="69"/>
                    <a:pt x="186" y="16"/>
                    <a:pt x="133" y="3"/>
                  </a:cubicBezTo>
                  <a:cubicBezTo>
                    <a:pt x="125" y="1"/>
                    <a:pt x="118" y="0"/>
                    <a:pt x="110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3" name="Google Shape;4703;p16"/>
            <p:cNvSpPr/>
            <p:nvPr/>
          </p:nvSpPr>
          <p:spPr>
            <a:xfrm>
              <a:off x="4833150" y="-1022575"/>
              <a:ext cx="7025" cy="6375"/>
            </a:xfrm>
            <a:custGeom>
              <a:avLst/>
              <a:gdLst/>
              <a:ahLst/>
              <a:cxnLst/>
              <a:rect l="l" t="t" r="r" b="b"/>
              <a:pathLst>
                <a:path w="281" h="255" extrusionOk="0">
                  <a:moveTo>
                    <a:pt x="139" y="1"/>
                  </a:moveTo>
                  <a:cubicBezTo>
                    <a:pt x="85" y="1"/>
                    <a:pt x="36" y="38"/>
                    <a:pt x="19" y="94"/>
                  </a:cubicBezTo>
                  <a:cubicBezTo>
                    <a:pt x="0" y="161"/>
                    <a:pt x="40" y="233"/>
                    <a:pt x="107" y="250"/>
                  </a:cubicBezTo>
                  <a:cubicBezTo>
                    <a:pt x="118" y="253"/>
                    <a:pt x="129" y="255"/>
                    <a:pt x="140" y="255"/>
                  </a:cubicBezTo>
                  <a:cubicBezTo>
                    <a:pt x="195" y="255"/>
                    <a:pt x="248" y="218"/>
                    <a:pt x="263" y="162"/>
                  </a:cubicBezTo>
                  <a:cubicBezTo>
                    <a:pt x="280" y="96"/>
                    <a:pt x="242" y="25"/>
                    <a:pt x="174" y="6"/>
                  </a:cubicBezTo>
                  <a:cubicBezTo>
                    <a:pt x="162" y="2"/>
                    <a:pt x="151" y="1"/>
                    <a:pt x="139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4" name="Google Shape;4704;p16"/>
            <p:cNvSpPr/>
            <p:nvPr/>
          </p:nvSpPr>
          <p:spPr>
            <a:xfrm>
              <a:off x="4826925" y="-1030625"/>
              <a:ext cx="5425" cy="4850"/>
            </a:xfrm>
            <a:custGeom>
              <a:avLst/>
              <a:gdLst/>
              <a:ahLst/>
              <a:cxnLst/>
              <a:rect l="l" t="t" r="r" b="b"/>
              <a:pathLst>
                <a:path w="217" h="194" extrusionOk="0">
                  <a:moveTo>
                    <a:pt x="109" y="0"/>
                  </a:moveTo>
                  <a:cubicBezTo>
                    <a:pt x="67" y="0"/>
                    <a:pt x="27" y="28"/>
                    <a:pt x="15" y="71"/>
                  </a:cubicBezTo>
                  <a:cubicBezTo>
                    <a:pt x="1" y="124"/>
                    <a:pt x="31" y="177"/>
                    <a:pt x="83" y="190"/>
                  </a:cubicBezTo>
                  <a:cubicBezTo>
                    <a:pt x="91" y="192"/>
                    <a:pt x="100" y="194"/>
                    <a:pt x="109" y="194"/>
                  </a:cubicBezTo>
                  <a:cubicBezTo>
                    <a:pt x="152" y="194"/>
                    <a:pt x="191" y="165"/>
                    <a:pt x="202" y="121"/>
                  </a:cubicBezTo>
                  <a:cubicBezTo>
                    <a:pt x="216" y="69"/>
                    <a:pt x="185" y="16"/>
                    <a:pt x="133" y="3"/>
                  </a:cubicBezTo>
                  <a:cubicBezTo>
                    <a:pt x="125" y="1"/>
                    <a:pt x="117" y="0"/>
                    <a:pt x="109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5" name="Google Shape;4705;p16"/>
            <p:cNvSpPr/>
            <p:nvPr/>
          </p:nvSpPr>
          <p:spPr>
            <a:xfrm>
              <a:off x="4834050" y="-1026000"/>
              <a:ext cx="7625" cy="6850"/>
            </a:xfrm>
            <a:custGeom>
              <a:avLst/>
              <a:gdLst/>
              <a:ahLst/>
              <a:cxnLst/>
              <a:rect l="l" t="t" r="r" b="b"/>
              <a:pathLst>
                <a:path w="305" h="274" extrusionOk="0">
                  <a:moveTo>
                    <a:pt x="152" y="0"/>
                  </a:moveTo>
                  <a:cubicBezTo>
                    <a:pt x="92" y="0"/>
                    <a:pt x="37" y="40"/>
                    <a:pt x="20" y="100"/>
                  </a:cubicBezTo>
                  <a:cubicBezTo>
                    <a:pt x="0" y="172"/>
                    <a:pt x="43" y="248"/>
                    <a:pt x="115" y="269"/>
                  </a:cubicBezTo>
                  <a:cubicBezTo>
                    <a:pt x="126" y="272"/>
                    <a:pt x="138" y="274"/>
                    <a:pt x="149" y="274"/>
                  </a:cubicBezTo>
                  <a:cubicBezTo>
                    <a:pt x="210" y="274"/>
                    <a:pt x="266" y="234"/>
                    <a:pt x="285" y="173"/>
                  </a:cubicBezTo>
                  <a:cubicBezTo>
                    <a:pt x="305" y="101"/>
                    <a:pt x="260" y="27"/>
                    <a:pt x="188" y="5"/>
                  </a:cubicBezTo>
                  <a:cubicBezTo>
                    <a:pt x="176" y="2"/>
                    <a:pt x="164" y="0"/>
                    <a:pt x="152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6" name="Google Shape;4706;p16"/>
            <p:cNvSpPr/>
            <p:nvPr/>
          </p:nvSpPr>
          <p:spPr>
            <a:xfrm>
              <a:off x="4840600" y="-1025675"/>
              <a:ext cx="6850" cy="6175"/>
            </a:xfrm>
            <a:custGeom>
              <a:avLst/>
              <a:gdLst/>
              <a:ahLst/>
              <a:cxnLst/>
              <a:rect l="l" t="t" r="r" b="b"/>
              <a:pathLst>
                <a:path w="274" h="247" extrusionOk="0">
                  <a:moveTo>
                    <a:pt x="139" y="1"/>
                  </a:moveTo>
                  <a:cubicBezTo>
                    <a:pt x="84" y="1"/>
                    <a:pt x="34" y="38"/>
                    <a:pt x="18" y="91"/>
                  </a:cubicBezTo>
                  <a:cubicBezTo>
                    <a:pt x="1" y="156"/>
                    <a:pt x="40" y="223"/>
                    <a:pt x="104" y="242"/>
                  </a:cubicBezTo>
                  <a:cubicBezTo>
                    <a:pt x="115" y="245"/>
                    <a:pt x="125" y="246"/>
                    <a:pt x="136" y="246"/>
                  </a:cubicBezTo>
                  <a:cubicBezTo>
                    <a:pt x="190" y="246"/>
                    <a:pt x="241" y="210"/>
                    <a:pt x="255" y="156"/>
                  </a:cubicBezTo>
                  <a:cubicBezTo>
                    <a:pt x="274" y="91"/>
                    <a:pt x="234" y="22"/>
                    <a:pt x="169" y="5"/>
                  </a:cubicBezTo>
                  <a:cubicBezTo>
                    <a:pt x="159" y="2"/>
                    <a:pt x="149" y="1"/>
                    <a:pt x="139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7" name="Google Shape;4707;p16"/>
            <p:cNvSpPr/>
            <p:nvPr/>
          </p:nvSpPr>
          <p:spPr>
            <a:xfrm>
              <a:off x="4837625" y="-1033400"/>
              <a:ext cx="6200" cy="5575"/>
            </a:xfrm>
            <a:custGeom>
              <a:avLst/>
              <a:gdLst/>
              <a:ahLst/>
              <a:cxnLst/>
              <a:rect l="l" t="t" r="r" b="b"/>
              <a:pathLst>
                <a:path w="248" h="223" extrusionOk="0">
                  <a:moveTo>
                    <a:pt x="124" y="1"/>
                  </a:moveTo>
                  <a:cubicBezTo>
                    <a:pt x="76" y="1"/>
                    <a:pt x="31" y="33"/>
                    <a:pt x="18" y="81"/>
                  </a:cubicBezTo>
                  <a:cubicBezTo>
                    <a:pt x="1" y="139"/>
                    <a:pt x="37" y="202"/>
                    <a:pt x="94" y="218"/>
                  </a:cubicBezTo>
                  <a:cubicBezTo>
                    <a:pt x="104" y="221"/>
                    <a:pt x="114" y="222"/>
                    <a:pt x="124" y="222"/>
                  </a:cubicBezTo>
                  <a:cubicBezTo>
                    <a:pt x="172" y="222"/>
                    <a:pt x="217" y="189"/>
                    <a:pt x="231" y="142"/>
                  </a:cubicBezTo>
                  <a:cubicBezTo>
                    <a:pt x="248" y="83"/>
                    <a:pt x="212" y="21"/>
                    <a:pt x="154" y="5"/>
                  </a:cubicBezTo>
                  <a:cubicBezTo>
                    <a:pt x="144" y="2"/>
                    <a:pt x="134" y="1"/>
                    <a:pt x="124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8" name="Google Shape;4708;p16"/>
            <p:cNvSpPr/>
            <p:nvPr/>
          </p:nvSpPr>
          <p:spPr>
            <a:xfrm>
              <a:off x="4837025" y="-1034200"/>
              <a:ext cx="5400" cy="4875"/>
            </a:xfrm>
            <a:custGeom>
              <a:avLst/>
              <a:gdLst/>
              <a:ahLst/>
              <a:cxnLst/>
              <a:rect l="l" t="t" r="r" b="b"/>
              <a:pathLst>
                <a:path w="216" h="195" extrusionOk="0">
                  <a:moveTo>
                    <a:pt x="107" y="1"/>
                  </a:moveTo>
                  <a:cubicBezTo>
                    <a:pt x="65" y="1"/>
                    <a:pt x="27" y="29"/>
                    <a:pt x="15" y="73"/>
                  </a:cubicBezTo>
                  <a:cubicBezTo>
                    <a:pt x="0" y="125"/>
                    <a:pt x="31" y="178"/>
                    <a:pt x="82" y="191"/>
                  </a:cubicBezTo>
                  <a:cubicBezTo>
                    <a:pt x="91" y="193"/>
                    <a:pt x="100" y="194"/>
                    <a:pt x="109" y="194"/>
                  </a:cubicBezTo>
                  <a:cubicBezTo>
                    <a:pt x="152" y="194"/>
                    <a:pt x="191" y="166"/>
                    <a:pt x="201" y="123"/>
                  </a:cubicBezTo>
                  <a:cubicBezTo>
                    <a:pt x="216" y="70"/>
                    <a:pt x="186" y="17"/>
                    <a:pt x="133" y="4"/>
                  </a:cubicBezTo>
                  <a:cubicBezTo>
                    <a:pt x="124" y="2"/>
                    <a:pt x="116" y="1"/>
                    <a:pt x="107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9" name="Google Shape;4709;p16"/>
            <p:cNvSpPr/>
            <p:nvPr/>
          </p:nvSpPr>
          <p:spPr>
            <a:xfrm>
              <a:off x="4843025" y="-1027250"/>
              <a:ext cx="5575" cy="5075"/>
            </a:xfrm>
            <a:custGeom>
              <a:avLst/>
              <a:gdLst/>
              <a:ahLst/>
              <a:cxnLst/>
              <a:rect l="l" t="t" r="r" b="b"/>
              <a:pathLst>
                <a:path w="223" h="203" extrusionOk="0">
                  <a:moveTo>
                    <a:pt x="111" y="1"/>
                  </a:moveTo>
                  <a:cubicBezTo>
                    <a:pt x="68" y="1"/>
                    <a:pt x="29" y="30"/>
                    <a:pt x="15" y="75"/>
                  </a:cubicBezTo>
                  <a:cubicBezTo>
                    <a:pt x="0" y="127"/>
                    <a:pt x="33" y="184"/>
                    <a:pt x="85" y="199"/>
                  </a:cubicBezTo>
                  <a:cubicBezTo>
                    <a:pt x="93" y="201"/>
                    <a:pt x="102" y="202"/>
                    <a:pt x="110" y="202"/>
                  </a:cubicBezTo>
                  <a:cubicBezTo>
                    <a:pt x="154" y="202"/>
                    <a:pt x="196" y="172"/>
                    <a:pt x="208" y="128"/>
                  </a:cubicBezTo>
                  <a:cubicBezTo>
                    <a:pt x="223" y="77"/>
                    <a:pt x="191" y="19"/>
                    <a:pt x="138" y="5"/>
                  </a:cubicBezTo>
                  <a:cubicBezTo>
                    <a:pt x="129" y="2"/>
                    <a:pt x="120" y="1"/>
                    <a:pt x="111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0" name="Google Shape;4710;p16"/>
            <p:cNvSpPr/>
            <p:nvPr/>
          </p:nvSpPr>
          <p:spPr>
            <a:xfrm>
              <a:off x="4842400" y="-1038375"/>
              <a:ext cx="5950" cy="5325"/>
            </a:xfrm>
            <a:custGeom>
              <a:avLst/>
              <a:gdLst/>
              <a:ahLst/>
              <a:cxnLst/>
              <a:rect l="l" t="t" r="r" b="b"/>
              <a:pathLst>
                <a:path w="238" h="213" extrusionOk="0">
                  <a:moveTo>
                    <a:pt x="118" y="1"/>
                  </a:moveTo>
                  <a:cubicBezTo>
                    <a:pt x="71" y="1"/>
                    <a:pt x="29" y="31"/>
                    <a:pt x="17" y="78"/>
                  </a:cubicBezTo>
                  <a:cubicBezTo>
                    <a:pt x="1" y="135"/>
                    <a:pt x="34" y="193"/>
                    <a:pt x="90" y="208"/>
                  </a:cubicBezTo>
                  <a:cubicBezTo>
                    <a:pt x="100" y="211"/>
                    <a:pt x="110" y="213"/>
                    <a:pt x="120" y="213"/>
                  </a:cubicBezTo>
                  <a:cubicBezTo>
                    <a:pt x="166" y="213"/>
                    <a:pt x="208" y="181"/>
                    <a:pt x="222" y="135"/>
                  </a:cubicBezTo>
                  <a:cubicBezTo>
                    <a:pt x="238" y="78"/>
                    <a:pt x="203" y="20"/>
                    <a:pt x="147" y="5"/>
                  </a:cubicBezTo>
                  <a:cubicBezTo>
                    <a:pt x="138" y="2"/>
                    <a:pt x="128" y="1"/>
                    <a:pt x="118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1" name="Google Shape;4711;p16"/>
            <p:cNvSpPr/>
            <p:nvPr/>
          </p:nvSpPr>
          <p:spPr>
            <a:xfrm>
              <a:off x="4844600" y="-1041825"/>
              <a:ext cx="6700" cy="6025"/>
            </a:xfrm>
            <a:custGeom>
              <a:avLst/>
              <a:gdLst/>
              <a:ahLst/>
              <a:cxnLst/>
              <a:rect l="l" t="t" r="r" b="b"/>
              <a:pathLst>
                <a:path w="268" h="241" extrusionOk="0">
                  <a:moveTo>
                    <a:pt x="135" y="1"/>
                  </a:moveTo>
                  <a:cubicBezTo>
                    <a:pt x="82" y="1"/>
                    <a:pt x="33" y="36"/>
                    <a:pt x="18" y="88"/>
                  </a:cubicBezTo>
                  <a:cubicBezTo>
                    <a:pt x="0" y="151"/>
                    <a:pt x="38" y="220"/>
                    <a:pt x="102" y="236"/>
                  </a:cubicBezTo>
                  <a:cubicBezTo>
                    <a:pt x="113" y="239"/>
                    <a:pt x="123" y="240"/>
                    <a:pt x="134" y="240"/>
                  </a:cubicBezTo>
                  <a:cubicBezTo>
                    <a:pt x="186" y="240"/>
                    <a:pt x="236" y="205"/>
                    <a:pt x="250" y="151"/>
                  </a:cubicBezTo>
                  <a:cubicBezTo>
                    <a:pt x="268" y="88"/>
                    <a:pt x="230" y="20"/>
                    <a:pt x="166" y="5"/>
                  </a:cubicBezTo>
                  <a:cubicBezTo>
                    <a:pt x="155" y="2"/>
                    <a:pt x="145" y="1"/>
                    <a:pt x="135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2" name="Google Shape;4712;p16"/>
            <p:cNvSpPr/>
            <p:nvPr/>
          </p:nvSpPr>
          <p:spPr>
            <a:xfrm>
              <a:off x="5142950" y="-734350"/>
              <a:ext cx="12225" cy="11025"/>
            </a:xfrm>
            <a:custGeom>
              <a:avLst/>
              <a:gdLst/>
              <a:ahLst/>
              <a:cxnLst/>
              <a:rect l="l" t="t" r="r" b="b"/>
              <a:pathLst>
                <a:path w="489" h="441" extrusionOk="0">
                  <a:moveTo>
                    <a:pt x="245" y="1"/>
                  </a:moveTo>
                  <a:cubicBezTo>
                    <a:pt x="148" y="1"/>
                    <a:pt x="59" y="66"/>
                    <a:pt x="32" y="161"/>
                  </a:cubicBezTo>
                  <a:cubicBezTo>
                    <a:pt x="1" y="276"/>
                    <a:pt x="71" y="400"/>
                    <a:pt x="186" y="433"/>
                  </a:cubicBezTo>
                  <a:cubicBezTo>
                    <a:pt x="205" y="438"/>
                    <a:pt x="224" y="440"/>
                    <a:pt x="242" y="440"/>
                  </a:cubicBezTo>
                  <a:cubicBezTo>
                    <a:pt x="338" y="440"/>
                    <a:pt x="430" y="376"/>
                    <a:pt x="456" y="280"/>
                  </a:cubicBezTo>
                  <a:cubicBezTo>
                    <a:pt x="489" y="165"/>
                    <a:pt x="419" y="41"/>
                    <a:pt x="304" y="9"/>
                  </a:cubicBezTo>
                  <a:cubicBezTo>
                    <a:pt x="284" y="3"/>
                    <a:pt x="264" y="1"/>
                    <a:pt x="245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3" name="Google Shape;4713;p16"/>
            <p:cNvSpPr/>
            <p:nvPr/>
          </p:nvSpPr>
          <p:spPr>
            <a:xfrm>
              <a:off x="5137575" y="-744900"/>
              <a:ext cx="11550" cy="10400"/>
            </a:xfrm>
            <a:custGeom>
              <a:avLst/>
              <a:gdLst/>
              <a:ahLst/>
              <a:cxnLst/>
              <a:rect l="l" t="t" r="r" b="b"/>
              <a:pathLst>
                <a:path w="462" h="416" extrusionOk="0">
                  <a:moveTo>
                    <a:pt x="233" y="0"/>
                  </a:moveTo>
                  <a:cubicBezTo>
                    <a:pt x="141" y="0"/>
                    <a:pt x="56" y="62"/>
                    <a:pt x="30" y="152"/>
                  </a:cubicBezTo>
                  <a:cubicBezTo>
                    <a:pt x="0" y="261"/>
                    <a:pt x="66" y="376"/>
                    <a:pt x="175" y="408"/>
                  </a:cubicBezTo>
                  <a:cubicBezTo>
                    <a:pt x="194" y="413"/>
                    <a:pt x="212" y="415"/>
                    <a:pt x="230" y="415"/>
                  </a:cubicBezTo>
                  <a:cubicBezTo>
                    <a:pt x="321" y="415"/>
                    <a:pt x="406" y="354"/>
                    <a:pt x="431" y="261"/>
                  </a:cubicBezTo>
                  <a:cubicBezTo>
                    <a:pt x="461" y="152"/>
                    <a:pt x="395" y="37"/>
                    <a:pt x="286" y="7"/>
                  </a:cubicBezTo>
                  <a:cubicBezTo>
                    <a:pt x="268" y="3"/>
                    <a:pt x="251" y="0"/>
                    <a:pt x="233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4" name="Google Shape;4714;p16"/>
            <p:cNvSpPr/>
            <p:nvPr/>
          </p:nvSpPr>
          <p:spPr>
            <a:xfrm>
              <a:off x="5143350" y="-735825"/>
              <a:ext cx="5400" cy="4850"/>
            </a:xfrm>
            <a:custGeom>
              <a:avLst/>
              <a:gdLst/>
              <a:ahLst/>
              <a:cxnLst/>
              <a:rect l="l" t="t" r="r" b="b"/>
              <a:pathLst>
                <a:path w="216" h="194" extrusionOk="0">
                  <a:moveTo>
                    <a:pt x="110" y="0"/>
                  </a:moveTo>
                  <a:cubicBezTo>
                    <a:pt x="68" y="0"/>
                    <a:pt x="27" y="28"/>
                    <a:pt x="15" y="71"/>
                  </a:cubicBezTo>
                  <a:cubicBezTo>
                    <a:pt x="0" y="123"/>
                    <a:pt x="31" y="177"/>
                    <a:pt x="84" y="190"/>
                  </a:cubicBezTo>
                  <a:cubicBezTo>
                    <a:pt x="92" y="192"/>
                    <a:pt x="101" y="194"/>
                    <a:pt x="110" y="194"/>
                  </a:cubicBezTo>
                  <a:cubicBezTo>
                    <a:pt x="152" y="194"/>
                    <a:pt x="191" y="165"/>
                    <a:pt x="202" y="121"/>
                  </a:cubicBezTo>
                  <a:cubicBezTo>
                    <a:pt x="216" y="69"/>
                    <a:pt x="186" y="16"/>
                    <a:pt x="134" y="3"/>
                  </a:cubicBezTo>
                  <a:cubicBezTo>
                    <a:pt x="126" y="1"/>
                    <a:pt x="118" y="0"/>
                    <a:pt x="110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5" name="Google Shape;4715;p16"/>
            <p:cNvSpPr/>
            <p:nvPr/>
          </p:nvSpPr>
          <p:spPr>
            <a:xfrm>
              <a:off x="5147775" y="-745075"/>
              <a:ext cx="6325" cy="5750"/>
            </a:xfrm>
            <a:custGeom>
              <a:avLst/>
              <a:gdLst/>
              <a:ahLst/>
              <a:cxnLst/>
              <a:rect l="l" t="t" r="r" b="b"/>
              <a:pathLst>
                <a:path w="253" h="230" extrusionOk="0">
                  <a:moveTo>
                    <a:pt x="123" y="1"/>
                  </a:moveTo>
                  <a:cubicBezTo>
                    <a:pt x="75" y="1"/>
                    <a:pt x="29" y="34"/>
                    <a:pt x="16" y="85"/>
                  </a:cubicBezTo>
                  <a:cubicBezTo>
                    <a:pt x="0" y="145"/>
                    <a:pt x="36" y="208"/>
                    <a:pt x="95" y="225"/>
                  </a:cubicBezTo>
                  <a:cubicBezTo>
                    <a:pt x="105" y="228"/>
                    <a:pt x="114" y="229"/>
                    <a:pt x="124" y="229"/>
                  </a:cubicBezTo>
                  <a:cubicBezTo>
                    <a:pt x="174" y="229"/>
                    <a:pt x="221" y="196"/>
                    <a:pt x="236" y="146"/>
                  </a:cubicBezTo>
                  <a:cubicBezTo>
                    <a:pt x="253" y="86"/>
                    <a:pt x="217" y="23"/>
                    <a:pt x="155" y="6"/>
                  </a:cubicBezTo>
                  <a:cubicBezTo>
                    <a:pt x="145" y="2"/>
                    <a:pt x="134" y="1"/>
                    <a:pt x="123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6" name="Google Shape;4716;p16"/>
            <p:cNvSpPr/>
            <p:nvPr/>
          </p:nvSpPr>
          <p:spPr>
            <a:xfrm>
              <a:off x="5146075" y="-748425"/>
              <a:ext cx="14575" cy="13125"/>
            </a:xfrm>
            <a:custGeom>
              <a:avLst/>
              <a:gdLst/>
              <a:ahLst/>
              <a:cxnLst/>
              <a:rect l="l" t="t" r="r" b="b"/>
              <a:pathLst>
                <a:path w="583" h="525" extrusionOk="0">
                  <a:moveTo>
                    <a:pt x="292" y="1"/>
                  </a:moveTo>
                  <a:cubicBezTo>
                    <a:pt x="176" y="1"/>
                    <a:pt x="70" y="78"/>
                    <a:pt x="39" y="193"/>
                  </a:cubicBezTo>
                  <a:cubicBezTo>
                    <a:pt x="1" y="331"/>
                    <a:pt x="84" y="477"/>
                    <a:pt x="222" y="516"/>
                  </a:cubicBezTo>
                  <a:cubicBezTo>
                    <a:pt x="244" y="522"/>
                    <a:pt x="267" y="525"/>
                    <a:pt x="290" y="525"/>
                  </a:cubicBezTo>
                  <a:cubicBezTo>
                    <a:pt x="405" y="525"/>
                    <a:pt x="513" y="449"/>
                    <a:pt x="545" y="333"/>
                  </a:cubicBezTo>
                  <a:cubicBezTo>
                    <a:pt x="582" y="194"/>
                    <a:pt x="500" y="49"/>
                    <a:pt x="363" y="10"/>
                  </a:cubicBezTo>
                  <a:cubicBezTo>
                    <a:pt x="339" y="4"/>
                    <a:pt x="316" y="1"/>
                    <a:pt x="292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7" name="Google Shape;4717;p16"/>
            <p:cNvSpPr/>
            <p:nvPr/>
          </p:nvSpPr>
          <p:spPr>
            <a:xfrm>
              <a:off x="5149675" y="-733700"/>
              <a:ext cx="5400" cy="4875"/>
            </a:xfrm>
            <a:custGeom>
              <a:avLst/>
              <a:gdLst/>
              <a:ahLst/>
              <a:cxnLst/>
              <a:rect l="l" t="t" r="r" b="b"/>
              <a:pathLst>
                <a:path w="216" h="195" extrusionOk="0">
                  <a:moveTo>
                    <a:pt x="108" y="1"/>
                  </a:moveTo>
                  <a:cubicBezTo>
                    <a:pt x="66" y="1"/>
                    <a:pt x="27" y="29"/>
                    <a:pt x="15" y="72"/>
                  </a:cubicBezTo>
                  <a:cubicBezTo>
                    <a:pt x="0" y="124"/>
                    <a:pt x="30" y="178"/>
                    <a:pt x="84" y="191"/>
                  </a:cubicBezTo>
                  <a:cubicBezTo>
                    <a:pt x="92" y="194"/>
                    <a:pt x="101" y="195"/>
                    <a:pt x="110" y="195"/>
                  </a:cubicBezTo>
                  <a:cubicBezTo>
                    <a:pt x="152" y="195"/>
                    <a:pt x="192" y="166"/>
                    <a:pt x="201" y="122"/>
                  </a:cubicBezTo>
                  <a:cubicBezTo>
                    <a:pt x="216" y="71"/>
                    <a:pt x="185" y="17"/>
                    <a:pt x="134" y="4"/>
                  </a:cubicBezTo>
                  <a:cubicBezTo>
                    <a:pt x="125" y="2"/>
                    <a:pt x="117" y="1"/>
                    <a:pt x="108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8" name="Google Shape;4718;p16"/>
            <p:cNvSpPr/>
            <p:nvPr/>
          </p:nvSpPr>
          <p:spPr>
            <a:xfrm>
              <a:off x="5150525" y="-723525"/>
              <a:ext cx="5425" cy="4900"/>
            </a:xfrm>
            <a:custGeom>
              <a:avLst/>
              <a:gdLst/>
              <a:ahLst/>
              <a:cxnLst/>
              <a:rect l="l" t="t" r="r" b="b"/>
              <a:pathLst>
                <a:path w="217" h="196" extrusionOk="0">
                  <a:moveTo>
                    <a:pt x="111" y="1"/>
                  </a:moveTo>
                  <a:cubicBezTo>
                    <a:pt x="68" y="1"/>
                    <a:pt x="27" y="29"/>
                    <a:pt x="15" y="73"/>
                  </a:cubicBezTo>
                  <a:cubicBezTo>
                    <a:pt x="1" y="125"/>
                    <a:pt x="31" y="179"/>
                    <a:pt x="84" y="192"/>
                  </a:cubicBezTo>
                  <a:cubicBezTo>
                    <a:pt x="92" y="194"/>
                    <a:pt x="101" y="196"/>
                    <a:pt x="109" y="196"/>
                  </a:cubicBezTo>
                  <a:cubicBezTo>
                    <a:pt x="152" y="196"/>
                    <a:pt x="191" y="166"/>
                    <a:pt x="202" y="123"/>
                  </a:cubicBezTo>
                  <a:cubicBezTo>
                    <a:pt x="216" y="71"/>
                    <a:pt x="186" y="17"/>
                    <a:pt x="134" y="4"/>
                  </a:cubicBezTo>
                  <a:cubicBezTo>
                    <a:pt x="126" y="2"/>
                    <a:pt x="118" y="1"/>
                    <a:pt x="111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9" name="Google Shape;4719;p16"/>
            <p:cNvSpPr/>
            <p:nvPr/>
          </p:nvSpPr>
          <p:spPr>
            <a:xfrm>
              <a:off x="5150100" y="-721275"/>
              <a:ext cx="5400" cy="4875"/>
            </a:xfrm>
            <a:custGeom>
              <a:avLst/>
              <a:gdLst/>
              <a:ahLst/>
              <a:cxnLst/>
              <a:rect l="l" t="t" r="r" b="b"/>
              <a:pathLst>
                <a:path w="216" h="195" extrusionOk="0">
                  <a:moveTo>
                    <a:pt x="107" y="1"/>
                  </a:moveTo>
                  <a:cubicBezTo>
                    <a:pt x="66" y="1"/>
                    <a:pt x="27" y="29"/>
                    <a:pt x="15" y="73"/>
                  </a:cubicBezTo>
                  <a:cubicBezTo>
                    <a:pt x="0" y="125"/>
                    <a:pt x="31" y="178"/>
                    <a:pt x="82" y="191"/>
                  </a:cubicBezTo>
                  <a:cubicBezTo>
                    <a:pt x="91" y="194"/>
                    <a:pt x="100" y="195"/>
                    <a:pt x="109" y="195"/>
                  </a:cubicBezTo>
                  <a:cubicBezTo>
                    <a:pt x="151" y="195"/>
                    <a:pt x="191" y="167"/>
                    <a:pt x="202" y="124"/>
                  </a:cubicBezTo>
                  <a:cubicBezTo>
                    <a:pt x="216" y="70"/>
                    <a:pt x="184" y="17"/>
                    <a:pt x="133" y="4"/>
                  </a:cubicBezTo>
                  <a:cubicBezTo>
                    <a:pt x="124" y="2"/>
                    <a:pt x="116" y="1"/>
                    <a:pt x="107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0" name="Google Shape;4720;p16"/>
            <p:cNvSpPr/>
            <p:nvPr/>
          </p:nvSpPr>
          <p:spPr>
            <a:xfrm>
              <a:off x="5138825" y="-733425"/>
              <a:ext cx="8075" cy="7225"/>
            </a:xfrm>
            <a:custGeom>
              <a:avLst/>
              <a:gdLst/>
              <a:ahLst/>
              <a:cxnLst/>
              <a:rect l="l" t="t" r="r" b="b"/>
              <a:pathLst>
                <a:path w="323" h="289" extrusionOk="0">
                  <a:moveTo>
                    <a:pt x="163" y="0"/>
                  </a:moveTo>
                  <a:cubicBezTo>
                    <a:pt x="99" y="0"/>
                    <a:pt x="40" y="42"/>
                    <a:pt x="22" y="107"/>
                  </a:cubicBezTo>
                  <a:cubicBezTo>
                    <a:pt x="0" y="182"/>
                    <a:pt x="46" y="262"/>
                    <a:pt x="123" y="284"/>
                  </a:cubicBezTo>
                  <a:cubicBezTo>
                    <a:pt x="135" y="287"/>
                    <a:pt x="148" y="289"/>
                    <a:pt x="160" y="289"/>
                  </a:cubicBezTo>
                  <a:cubicBezTo>
                    <a:pt x="223" y="289"/>
                    <a:pt x="283" y="246"/>
                    <a:pt x="301" y="183"/>
                  </a:cubicBezTo>
                  <a:cubicBezTo>
                    <a:pt x="322" y="106"/>
                    <a:pt x="275" y="27"/>
                    <a:pt x="200" y="5"/>
                  </a:cubicBezTo>
                  <a:cubicBezTo>
                    <a:pt x="188" y="2"/>
                    <a:pt x="175" y="0"/>
                    <a:pt x="163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1" name="Google Shape;4721;p16"/>
            <p:cNvSpPr/>
            <p:nvPr/>
          </p:nvSpPr>
          <p:spPr>
            <a:xfrm>
              <a:off x="5139225" y="-725150"/>
              <a:ext cx="5400" cy="4850"/>
            </a:xfrm>
            <a:custGeom>
              <a:avLst/>
              <a:gdLst/>
              <a:ahLst/>
              <a:cxnLst/>
              <a:rect l="l" t="t" r="r" b="b"/>
              <a:pathLst>
                <a:path w="216" h="194" extrusionOk="0">
                  <a:moveTo>
                    <a:pt x="112" y="0"/>
                  </a:moveTo>
                  <a:cubicBezTo>
                    <a:pt x="69" y="0"/>
                    <a:pt x="27" y="29"/>
                    <a:pt x="15" y="72"/>
                  </a:cubicBezTo>
                  <a:cubicBezTo>
                    <a:pt x="0" y="124"/>
                    <a:pt x="30" y="177"/>
                    <a:pt x="84" y="190"/>
                  </a:cubicBezTo>
                  <a:cubicBezTo>
                    <a:pt x="92" y="192"/>
                    <a:pt x="101" y="193"/>
                    <a:pt x="110" y="193"/>
                  </a:cubicBezTo>
                  <a:cubicBezTo>
                    <a:pt x="152" y="193"/>
                    <a:pt x="191" y="165"/>
                    <a:pt x="201" y="122"/>
                  </a:cubicBezTo>
                  <a:cubicBezTo>
                    <a:pt x="216" y="70"/>
                    <a:pt x="186" y="16"/>
                    <a:pt x="134" y="3"/>
                  </a:cubicBezTo>
                  <a:cubicBezTo>
                    <a:pt x="127" y="1"/>
                    <a:pt x="119" y="0"/>
                    <a:pt x="112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2" name="Google Shape;4722;p16"/>
            <p:cNvSpPr/>
            <p:nvPr/>
          </p:nvSpPr>
          <p:spPr>
            <a:xfrm>
              <a:off x="5149375" y="-736750"/>
              <a:ext cx="8150" cy="7325"/>
            </a:xfrm>
            <a:custGeom>
              <a:avLst/>
              <a:gdLst/>
              <a:ahLst/>
              <a:cxnLst/>
              <a:rect l="l" t="t" r="r" b="b"/>
              <a:pathLst>
                <a:path w="326" h="293" extrusionOk="0">
                  <a:moveTo>
                    <a:pt x="163" y="1"/>
                  </a:moveTo>
                  <a:cubicBezTo>
                    <a:pt x="99" y="1"/>
                    <a:pt x="40" y="43"/>
                    <a:pt x="22" y="108"/>
                  </a:cubicBezTo>
                  <a:cubicBezTo>
                    <a:pt x="1" y="184"/>
                    <a:pt x="47" y="266"/>
                    <a:pt x="124" y="287"/>
                  </a:cubicBezTo>
                  <a:cubicBezTo>
                    <a:pt x="137" y="291"/>
                    <a:pt x="149" y="293"/>
                    <a:pt x="162" y="293"/>
                  </a:cubicBezTo>
                  <a:cubicBezTo>
                    <a:pt x="225" y="293"/>
                    <a:pt x="286" y="250"/>
                    <a:pt x="304" y="185"/>
                  </a:cubicBezTo>
                  <a:cubicBezTo>
                    <a:pt x="325" y="111"/>
                    <a:pt x="278" y="27"/>
                    <a:pt x="202" y="6"/>
                  </a:cubicBezTo>
                  <a:cubicBezTo>
                    <a:pt x="189" y="2"/>
                    <a:pt x="176" y="1"/>
                    <a:pt x="163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3" name="Google Shape;4723;p16"/>
            <p:cNvSpPr/>
            <p:nvPr/>
          </p:nvSpPr>
          <p:spPr>
            <a:xfrm>
              <a:off x="5145725" y="-743600"/>
              <a:ext cx="5400" cy="4875"/>
            </a:xfrm>
            <a:custGeom>
              <a:avLst/>
              <a:gdLst/>
              <a:ahLst/>
              <a:cxnLst/>
              <a:rect l="l" t="t" r="r" b="b"/>
              <a:pathLst>
                <a:path w="216" h="195" extrusionOk="0">
                  <a:moveTo>
                    <a:pt x="112" y="0"/>
                  </a:moveTo>
                  <a:cubicBezTo>
                    <a:pt x="69" y="0"/>
                    <a:pt x="27" y="28"/>
                    <a:pt x="15" y="72"/>
                  </a:cubicBezTo>
                  <a:cubicBezTo>
                    <a:pt x="0" y="123"/>
                    <a:pt x="32" y="178"/>
                    <a:pt x="84" y="191"/>
                  </a:cubicBezTo>
                  <a:cubicBezTo>
                    <a:pt x="92" y="193"/>
                    <a:pt x="101" y="194"/>
                    <a:pt x="109" y="194"/>
                  </a:cubicBezTo>
                  <a:cubicBezTo>
                    <a:pt x="152" y="194"/>
                    <a:pt x="192" y="165"/>
                    <a:pt x="201" y="122"/>
                  </a:cubicBezTo>
                  <a:cubicBezTo>
                    <a:pt x="216" y="70"/>
                    <a:pt x="185" y="16"/>
                    <a:pt x="134" y="3"/>
                  </a:cubicBezTo>
                  <a:cubicBezTo>
                    <a:pt x="127" y="1"/>
                    <a:pt x="119" y="0"/>
                    <a:pt x="112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4" name="Google Shape;4724;p16"/>
            <p:cNvSpPr/>
            <p:nvPr/>
          </p:nvSpPr>
          <p:spPr>
            <a:xfrm>
              <a:off x="5138975" y="-747300"/>
              <a:ext cx="6700" cy="6025"/>
            </a:xfrm>
            <a:custGeom>
              <a:avLst/>
              <a:gdLst/>
              <a:ahLst/>
              <a:cxnLst/>
              <a:rect l="l" t="t" r="r" b="b"/>
              <a:pathLst>
                <a:path w="268" h="241" extrusionOk="0">
                  <a:moveTo>
                    <a:pt x="136" y="0"/>
                  </a:moveTo>
                  <a:cubicBezTo>
                    <a:pt x="83" y="0"/>
                    <a:pt x="33" y="35"/>
                    <a:pt x="17" y="89"/>
                  </a:cubicBezTo>
                  <a:cubicBezTo>
                    <a:pt x="0" y="152"/>
                    <a:pt x="38" y="220"/>
                    <a:pt x="102" y="235"/>
                  </a:cubicBezTo>
                  <a:cubicBezTo>
                    <a:pt x="113" y="239"/>
                    <a:pt x="124" y="240"/>
                    <a:pt x="135" y="240"/>
                  </a:cubicBezTo>
                  <a:cubicBezTo>
                    <a:pt x="187" y="240"/>
                    <a:pt x="236" y="205"/>
                    <a:pt x="249" y="152"/>
                  </a:cubicBezTo>
                  <a:cubicBezTo>
                    <a:pt x="267" y="89"/>
                    <a:pt x="229" y="20"/>
                    <a:pt x="165" y="4"/>
                  </a:cubicBezTo>
                  <a:cubicBezTo>
                    <a:pt x="156" y="2"/>
                    <a:pt x="146" y="0"/>
                    <a:pt x="136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5" name="Google Shape;4725;p16"/>
            <p:cNvSpPr/>
            <p:nvPr/>
          </p:nvSpPr>
          <p:spPr>
            <a:xfrm>
              <a:off x="5152075" y="-727475"/>
              <a:ext cx="5400" cy="4900"/>
            </a:xfrm>
            <a:custGeom>
              <a:avLst/>
              <a:gdLst/>
              <a:ahLst/>
              <a:cxnLst/>
              <a:rect l="l" t="t" r="r" b="b"/>
              <a:pathLst>
                <a:path w="216" h="196" extrusionOk="0">
                  <a:moveTo>
                    <a:pt x="108" y="1"/>
                  </a:moveTo>
                  <a:cubicBezTo>
                    <a:pt x="65" y="1"/>
                    <a:pt x="25" y="29"/>
                    <a:pt x="15" y="73"/>
                  </a:cubicBezTo>
                  <a:cubicBezTo>
                    <a:pt x="0" y="125"/>
                    <a:pt x="31" y="179"/>
                    <a:pt x="82" y="192"/>
                  </a:cubicBezTo>
                  <a:cubicBezTo>
                    <a:pt x="91" y="194"/>
                    <a:pt x="99" y="196"/>
                    <a:pt x="108" y="196"/>
                  </a:cubicBezTo>
                  <a:cubicBezTo>
                    <a:pt x="151" y="196"/>
                    <a:pt x="191" y="166"/>
                    <a:pt x="202" y="123"/>
                  </a:cubicBezTo>
                  <a:cubicBezTo>
                    <a:pt x="216" y="71"/>
                    <a:pt x="184" y="17"/>
                    <a:pt x="133" y="4"/>
                  </a:cubicBezTo>
                  <a:cubicBezTo>
                    <a:pt x="125" y="2"/>
                    <a:pt x="116" y="1"/>
                    <a:pt x="108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6" name="Google Shape;4726;p16"/>
            <p:cNvSpPr/>
            <p:nvPr/>
          </p:nvSpPr>
          <p:spPr>
            <a:xfrm>
              <a:off x="5156625" y="-726900"/>
              <a:ext cx="5425" cy="4875"/>
            </a:xfrm>
            <a:custGeom>
              <a:avLst/>
              <a:gdLst/>
              <a:ahLst/>
              <a:cxnLst/>
              <a:rect l="l" t="t" r="r" b="b"/>
              <a:pathLst>
                <a:path w="217" h="195" extrusionOk="0">
                  <a:moveTo>
                    <a:pt x="110" y="1"/>
                  </a:moveTo>
                  <a:cubicBezTo>
                    <a:pt x="66" y="1"/>
                    <a:pt x="26" y="29"/>
                    <a:pt x="15" y="71"/>
                  </a:cubicBezTo>
                  <a:cubicBezTo>
                    <a:pt x="1" y="123"/>
                    <a:pt x="31" y="178"/>
                    <a:pt x="84" y="191"/>
                  </a:cubicBezTo>
                  <a:cubicBezTo>
                    <a:pt x="93" y="193"/>
                    <a:pt x="101" y="194"/>
                    <a:pt x="109" y="194"/>
                  </a:cubicBezTo>
                  <a:cubicBezTo>
                    <a:pt x="152" y="194"/>
                    <a:pt x="191" y="165"/>
                    <a:pt x="202" y="122"/>
                  </a:cubicBezTo>
                  <a:cubicBezTo>
                    <a:pt x="216" y="70"/>
                    <a:pt x="186" y="15"/>
                    <a:pt x="134" y="4"/>
                  </a:cubicBezTo>
                  <a:cubicBezTo>
                    <a:pt x="126" y="2"/>
                    <a:pt x="118" y="1"/>
                    <a:pt x="110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7" name="Google Shape;4727;p16"/>
            <p:cNvSpPr/>
            <p:nvPr/>
          </p:nvSpPr>
          <p:spPr>
            <a:xfrm>
              <a:off x="5152000" y="-713350"/>
              <a:ext cx="7350" cy="6600"/>
            </a:xfrm>
            <a:custGeom>
              <a:avLst/>
              <a:gdLst/>
              <a:ahLst/>
              <a:cxnLst/>
              <a:rect l="l" t="t" r="r" b="b"/>
              <a:pathLst>
                <a:path w="294" h="264" extrusionOk="0">
                  <a:moveTo>
                    <a:pt x="149" y="0"/>
                  </a:moveTo>
                  <a:cubicBezTo>
                    <a:pt x="90" y="0"/>
                    <a:pt x="36" y="39"/>
                    <a:pt x="21" y="97"/>
                  </a:cubicBezTo>
                  <a:cubicBezTo>
                    <a:pt x="1" y="166"/>
                    <a:pt x="44" y="239"/>
                    <a:pt x="113" y="259"/>
                  </a:cubicBezTo>
                  <a:cubicBezTo>
                    <a:pt x="123" y="262"/>
                    <a:pt x="134" y="263"/>
                    <a:pt x="145" y="263"/>
                  </a:cubicBezTo>
                  <a:cubicBezTo>
                    <a:pt x="202" y="263"/>
                    <a:pt x="258" y="224"/>
                    <a:pt x="273" y="167"/>
                  </a:cubicBezTo>
                  <a:cubicBezTo>
                    <a:pt x="294" y="98"/>
                    <a:pt x="250" y="25"/>
                    <a:pt x="183" y="5"/>
                  </a:cubicBezTo>
                  <a:cubicBezTo>
                    <a:pt x="172" y="2"/>
                    <a:pt x="160" y="0"/>
                    <a:pt x="149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8" name="Google Shape;4728;p16"/>
            <p:cNvSpPr/>
            <p:nvPr/>
          </p:nvSpPr>
          <p:spPr>
            <a:xfrm>
              <a:off x="5150025" y="-714250"/>
              <a:ext cx="5425" cy="4850"/>
            </a:xfrm>
            <a:custGeom>
              <a:avLst/>
              <a:gdLst/>
              <a:ahLst/>
              <a:cxnLst/>
              <a:rect l="l" t="t" r="r" b="b"/>
              <a:pathLst>
                <a:path w="217" h="194" extrusionOk="0">
                  <a:moveTo>
                    <a:pt x="111" y="1"/>
                  </a:moveTo>
                  <a:cubicBezTo>
                    <a:pt x="68" y="1"/>
                    <a:pt x="27" y="30"/>
                    <a:pt x="15" y="72"/>
                  </a:cubicBezTo>
                  <a:cubicBezTo>
                    <a:pt x="1" y="124"/>
                    <a:pt x="32" y="177"/>
                    <a:pt x="84" y="190"/>
                  </a:cubicBezTo>
                  <a:cubicBezTo>
                    <a:pt x="93" y="193"/>
                    <a:pt x="101" y="194"/>
                    <a:pt x="110" y="194"/>
                  </a:cubicBezTo>
                  <a:cubicBezTo>
                    <a:pt x="153" y="194"/>
                    <a:pt x="192" y="166"/>
                    <a:pt x="202" y="123"/>
                  </a:cubicBezTo>
                  <a:cubicBezTo>
                    <a:pt x="216" y="70"/>
                    <a:pt x="186" y="16"/>
                    <a:pt x="134" y="4"/>
                  </a:cubicBezTo>
                  <a:cubicBezTo>
                    <a:pt x="127" y="2"/>
                    <a:pt x="119" y="1"/>
                    <a:pt x="111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9" name="Google Shape;4729;p16"/>
            <p:cNvSpPr/>
            <p:nvPr/>
          </p:nvSpPr>
          <p:spPr>
            <a:xfrm>
              <a:off x="5143000" y="-718150"/>
              <a:ext cx="6825" cy="6150"/>
            </a:xfrm>
            <a:custGeom>
              <a:avLst/>
              <a:gdLst/>
              <a:ahLst/>
              <a:cxnLst/>
              <a:rect l="l" t="t" r="r" b="b"/>
              <a:pathLst>
                <a:path w="273" h="246" extrusionOk="0">
                  <a:moveTo>
                    <a:pt x="139" y="0"/>
                  </a:moveTo>
                  <a:cubicBezTo>
                    <a:pt x="85" y="0"/>
                    <a:pt x="33" y="38"/>
                    <a:pt x="19" y="92"/>
                  </a:cubicBezTo>
                  <a:cubicBezTo>
                    <a:pt x="0" y="157"/>
                    <a:pt x="40" y="224"/>
                    <a:pt x="105" y="241"/>
                  </a:cubicBezTo>
                  <a:cubicBezTo>
                    <a:pt x="116" y="244"/>
                    <a:pt x="127" y="246"/>
                    <a:pt x="137" y="246"/>
                  </a:cubicBezTo>
                  <a:cubicBezTo>
                    <a:pt x="191" y="246"/>
                    <a:pt x="240" y="209"/>
                    <a:pt x="256" y="155"/>
                  </a:cubicBezTo>
                  <a:cubicBezTo>
                    <a:pt x="273" y="91"/>
                    <a:pt x="234" y="23"/>
                    <a:pt x="170" y="4"/>
                  </a:cubicBezTo>
                  <a:cubicBezTo>
                    <a:pt x="159" y="2"/>
                    <a:pt x="149" y="0"/>
                    <a:pt x="139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0" name="Google Shape;4730;p16"/>
            <p:cNvSpPr/>
            <p:nvPr/>
          </p:nvSpPr>
          <p:spPr>
            <a:xfrm>
              <a:off x="5139350" y="-727375"/>
              <a:ext cx="11875" cy="10725"/>
            </a:xfrm>
            <a:custGeom>
              <a:avLst/>
              <a:gdLst/>
              <a:ahLst/>
              <a:cxnLst/>
              <a:rect l="l" t="t" r="r" b="b"/>
              <a:pathLst>
                <a:path w="475" h="429" extrusionOk="0">
                  <a:moveTo>
                    <a:pt x="237" y="0"/>
                  </a:moveTo>
                  <a:cubicBezTo>
                    <a:pt x="143" y="0"/>
                    <a:pt x="56" y="64"/>
                    <a:pt x="31" y="157"/>
                  </a:cubicBezTo>
                  <a:cubicBezTo>
                    <a:pt x="1" y="270"/>
                    <a:pt x="67" y="389"/>
                    <a:pt x="181" y="421"/>
                  </a:cubicBezTo>
                  <a:cubicBezTo>
                    <a:pt x="199" y="426"/>
                    <a:pt x="218" y="428"/>
                    <a:pt x="236" y="428"/>
                  </a:cubicBezTo>
                  <a:cubicBezTo>
                    <a:pt x="330" y="428"/>
                    <a:pt x="417" y="366"/>
                    <a:pt x="445" y="271"/>
                  </a:cubicBezTo>
                  <a:cubicBezTo>
                    <a:pt x="475" y="158"/>
                    <a:pt x="409" y="40"/>
                    <a:pt x="295" y="9"/>
                  </a:cubicBezTo>
                  <a:cubicBezTo>
                    <a:pt x="276" y="3"/>
                    <a:pt x="257" y="0"/>
                    <a:pt x="237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1" name="Google Shape;4731;p16"/>
            <p:cNvSpPr/>
            <p:nvPr/>
          </p:nvSpPr>
          <p:spPr>
            <a:xfrm>
              <a:off x="5132575" y="-733625"/>
              <a:ext cx="5400" cy="4875"/>
            </a:xfrm>
            <a:custGeom>
              <a:avLst/>
              <a:gdLst/>
              <a:ahLst/>
              <a:cxnLst/>
              <a:rect l="l" t="t" r="r" b="b"/>
              <a:pathLst>
                <a:path w="216" h="195" extrusionOk="0">
                  <a:moveTo>
                    <a:pt x="109" y="1"/>
                  </a:moveTo>
                  <a:cubicBezTo>
                    <a:pt x="67" y="1"/>
                    <a:pt x="27" y="30"/>
                    <a:pt x="15" y="73"/>
                  </a:cubicBezTo>
                  <a:cubicBezTo>
                    <a:pt x="1" y="125"/>
                    <a:pt x="31" y="178"/>
                    <a:pt x="84" y="191"/>
                  </a:cubicBezTo>
                  <a:cubicBezTo>
                    <a:pt x="93" y="193"/>
                    <a:pt x="101" y="195"/>
                    <a:pt x="110" y="195"/>
                  </a:cubicBezTo>
                  <a:cubicBezTo>
                    <a:pt x="152" y="195"/>
                    <a:pt x="191" y="167"/>
                    <a:pt x="202" y="124"/>
                  </a:cubicBezTo>
                  <a:cubicBezTo>
                    <a:pt x="216" y="72"/>
                    <a:pt x="186" y="17"/>
                    <a:pt x="134" y="4"/>
                  </a:cubicBezTo>
                  <a:cubicBezTo>
                    <a:pt x="126" y="2"/>
                    <a:pt x="118" y="1"/>
                    <a:pt x="109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2" name="Google Shape;4732;p16"/>
            <p:cNvSpPr/>
            <p:nvPr/>
          </p:nvSpPr>
          <p:spPr>
            <a:xfrm>
              <a:off x="5146050" y="-708150"/>
              <a:ext cx="5400" cy="4850"/>
            </a:xfrm>
            <a:custGeom>
              <a:avLst/>
              <a:gdLst/>
              <a:ahLst/>
              <a:cxnLst/>
              <a:rect l="l" t="t" r="r" b="b"/>
              <a:pathLst>
                <a:path w="216" h="194" extrusionOk="0">
                  <a:moveTo>
                    <a:pt x="111" y="1"/>
                  </a:moveTo>
                  <a:cubicBezTo>
                    <a:pt x="68" y="1"/>
                    <a:pt x="27" y="30"/>
                    <a:pt x="15" y="71"/>
                  </a:cubicBezTo>
                  <a:cubicBezTo>
                    <a:pt x="0" y="124"/>
                    <a:pt x="30" y="177"/>
                    <a:pt x="83" y="190"/>
                  </a:cubicBezTo>
                  <a:cubicBezTo>
                    <a:pt x="92" y="193"/>
                    <a:pt x="101" y="194"/>
                    <a:pt x="110" y="194"/>
                  </a:cubicBezTo>
                  <a:cubicBezTo>
                    <a:pt x="152" y="194"/>
                    <a:pt x="190" y="166"/>
                    <a:pt x="201" y="123"/>
                  </a:cubicBezTo>
                  <a:cubicBezTo>
                    <a:pt x="216" y="70"/>
                    <a:pt x="185" y="17"/>
                    <a:pt x="134" y="4"/>
                  </a:cubicBezTo>
                  <a:cubicBezTo>
                    <a:pt x="126" y="2"/>
                    <a:pt x="118" y="1"/>
                    <a:pt x="111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3" name="Google Shape;4733;p16"/>
            <p:cNvSpPr/>
            <p:nvPr/>
          </p:nvSpPr>
          <p:spPr>
            <a:xfrm>
              <a:off x="5144525" y="-705000"/>
              <a:ext cx="5425" cy="4875"/>
            </a:xfrm>
            <a:custGeom>
              <a:avLst/>
              <a:gdLst/>
              <a:ahLst/>
              <a:cxnLst/>
              <a:rect l="l" t="t" r="r" b="b"/>
              <a:pathLst>
                <a:path w="217" h="195" extrusionOk="0">
                  <a:moveTo>
                    <a:pt x="111" y="0"/>
                  </a:moveTo>
                  <a:cubicBezTo>
                    <a:pt x="68" y="0"/>
                    <a:pt x="27" y="29"/>
                    <a:pt x="15" y="72"/>
                  </a:cubicBezTo>
                  <a:cubicBezTo>
                    <a:pt x="1" y="123"/>
                    <a:pt x="31" y="178"/>
                    <a:pt x="83" y="191"/>
                  </a:cubicBezTo>
                  <a:cubicBezTo>
                    <a:pt x="91" y="193"/>
                    <a:pt x="100" y="194"/>
                    <a:pt x="108" y="194"/>
                  </a:cubicBezTo>
                  <a:cubicBezTo>
                    <a:pt x="151" y="194"/>
                    <a:pt x="191" y="165"/>
                    <a:pt x="202" y="122"/>
                  </a:cubicBezTo>
                  <a:cubicBezTo>
                    <a:pt x="216" y="70"/>
                    <a:pt x="185" y="16"/>
                    <a:pt x="133" y="3"/>
                  </a:cubicBezTo>
                  <a:cubicBezTo>
                    <a:pt x="126" y="1"/>
                    <a:pt x="118" y="0"/>
                    <a:pt x="111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4" name="Google Shape;4734;p16"/>
            <p:cNvSpPr/>
            <p:nvPr/>
          </p:nvSpPr>
          <p:spPr>
            <a:xfrm>
              <a:off x="4833575" y="-1031075"/>
              <a:ext cx="8650" cy="7725"/>
            </a:xfrm>
            <a:custGeom>
              <a:avLst/>
              <a:gdLst/>
              <a:ahLst/>
              <a:cxnLst/>
              <a:rect l="l" t="t" r="r" b="b"/>
              <a:pathLst>
                <a:path w="346" h="309" extrusionOk="0">
                  <a:moveTo>
                    <a:pt x="173" y="0"/>
                  </a:moveTo>
                  <a:cubicBezTo>
                    <a:pt x="105" y="0"/>
                    <a:pt x="41" y="45"/>
                    <a:pt x="23" y="113"/>
                  </a:cubicBezTo>
                  <a:cubicBezTo>
                    <a:pt x="0" y="194"/>
                    <a:pt x="48" y="280"/>
                    <a:pt x="131" y="303"/>
                  </a:cubicBezTo>
                  <a:cubicBezTo>
                    <a:pt x="145" y="307"/>
                    <a:pt x="158" y="309"/>
                    <a:pt x="172" y="309"/>
                  </a:cubicBezTo>
                  <a:cubicBezTo>
                    <a:pt x="239" y="309"/>
                    <a:pt x="302" y="263"/>
                    <a:pt x="321" y="195"/>
                  </a:cubicBezTo>
                  <a:cubicBezTo>
                    <a:pt x="345" y="115"/>
                    <a:pt x="296" y="28"/>
                    <a:pt x="213" y="6"/>
                  </a:cubicBezTo>
                  <a:cubicBezTo>
                    <a:pt x="200" y="2"/>
                    <a:pt x="186" y="0"/>
                    <a:pt x="173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5" name="Google Shape;4735;p16"/>
            <p:cNvSpPr/>
            <p:nvPr/>
          </p:nvSpPr>
          <p:spPr>
            <a:xfrm>
              <a:off x="4199300" y="-1019825"/>
              <a:ext cx="229650" cy="497575"/>
            </a:xfrm>
            <a:custGeom>
              <a:avLst/>
              <a:gdLst/>
              <a:ahLst/>
              <a:cxnLst/>
              <a:rect l="l" t="t" r="r" b="b"/>
              <a:pathLst>
                <a:path w="9186" h="19903" extrusionOk="0">
                  <a:moveTo>
                    <a:pt x="2931" y="1"/>
                  </a:moveTo>
                  <a:cubicBezTo>
                    <a:pt x="2706" y="1"/>
                    <a:pt x="2468" y="27"/>
                    <a:pt x="2221" y="80"/>
                  </a:cubicBezTo>
                  <a:cubicBezTo>
                    <a:pt x="2135" y="97"/>
                    <a:pt x="2049" y="119"/>
                    <a:pt x="1964" y="142"/>
                  </a:cubicBezTo>
                  <a:cubicBezTo>
                    <a:pt x="1530" y="261"/>
                    <a:pt x="1148" y="458"/>
                    <a:pt x="857" y="716"/>
                  </a:cubicBezTo>
                  <a:cubicBezTo>
                    <a:pt x="717" y="841"/>
                    <a:pt x="598" y="987"/>
                    <a:pt x="518" y="1144"/>
                  </a:cubicBezTo>
                  <a:cubicBezTo>
                    <a:pt x="469" y="1233"/>
                    <a:pt x="434" y="1331"/>
                    <a:pt x="413" y="1434"/>
                  </a:cubicBezTo>
                  <a:cubicBezTo>
                    <a:pt x="361" y="1324"/>
                    <a:pt x="312" y="1214"/>
                    <a:pt x="274" y="1100"/>
                  </a:cubicBezTo>
                  <a:cubicBezTo>
                    <a:pt x="256" y="1046"/>
                    <a:pt x="199" y="1019"/>
                    <a:pt x="146" y="1019"/>
                  </a:cubicBezTo>
                  <a:cubicBezTo>
                    <a:pt x="136" y="1019"/>
                    <a:pt x="125" y="1020"/>
                    <a:pt x="116" y="1022"/>
                  </a:cubicBezTo>
                  <a:cubicBezTo>
                    <a:pt x="12" y="1065"/>
                    <a:pt x="1" y="1147"/>
                    <a:pt x="22" y="1214"/>
                  </a:cubicBezTo>
                  <a:cubicBezTo>
                    <a:pt x="120" y="1506"/>
                    <a:pt x="289" y="1779"/>
                    <a:pt x="525" y="2027"/>
                  </a:cubicBezTo>
                  <a:cubicBezTo>
                    <a:pt x="765" y="2280"/>
                    <a:pt x="1049" y="2478"/>
                    <a:pt x="1296" y="2639"/>
                  </a:cubicBezTo>
                  <a:cubicBezTo>
                    <a:pt x="1476" y="2756"/>
                    <a:pt x="1661" y="2866"/>
                    <a:pt x="1846" y="2975"/>
                  </a:cubicBezTo>
                  <a:cubicBezTo>
                    <a:pt x="2256" y="3218"/>
                    <a:pt x="2679" y="3467"/>
                    <a:pt x="3037" y="3797"/>
                  </a:cubicBezTo>
                  <a:cubicBezTo>
                    <a:pt x="3140" y="3900"/>
                    <a:pt x="3224" y="3992"/>
                    <a:pt x="3300" y="4091"/>
                  </a:cubicBezTo>
                  <a:cubicBezTo>
                    <a:pt x="3408" y="4226"/>
                    <a:pt x="3504" y="4379"/>
                    <a:pt x="3587" y="4514"/>
                  </a:cubicBezTo>
                  <a:lnTo>
                    <a:pt x="3586" y="4511"/>
                  </a:lnTo>
                  <a:lnTo>
                    <a:pt x="3586" y="4511"/>
                  </a:lnTo>
                  <a:cubicBezTo>
                    <a:pt x="4202" y="5512"/>
                    <a:pt x="4598" y="6616"/>
                    <a:pt x="5002" y="7959"/>
                  </a:cubicBezTo>
                  <a:cubicBezTo>
                    <a:pt x="5095" y="8271"/>
                    <a:pt x="5187" y="8585"/>
                    <a:pt x="5278" y="8900"/>
                  </a:cubicBezTo>
                  <a:lnTo>
                    <a:pt x="5388" y="9284"/>
                  </a:lnTo>
                  <a:cubicBezTo>
                    <a:pt x="5480" y="9601"/>
                    <a:pt x="5576" y="9916"/>
                    <a:pt x="5674" y="10231"/>
                  </a:cubicBezTo>
                  <a:lnTo>
                    <a:pt x="5832" y="10753"/>
                  </a:lnTo>
                  <a:cubicBezTo>
                    <a:pt x="6588" y="13282"/>
                    <a:pt x="6984" y="15589"/>
                    <a:pt x="7041" y="17798"/>
                  </a:cubicBezTo>
                  <a:cubicBezTo>
                    <a:pt x="7053" y="18279"/>
                    <a:pt x="7046" y="18767"/>
                    <a:pt x="7023" y="19289"/>
                  </a:cubicBezTo>
                  <a:cubicBezTo>
                    <a:pt x="7017" y="19376"/>
                    <a:pt x="7039" y="19445"/>
                    <a:pt x="7087" y="19503"/>
                  </a:cubicBezTo>
                  <a:cubicBezTo>
                    <a:pt x="7099" y="19519"/>
                    <a:pt x="7113" y="19533"/>
                    <a:pt x="7128" y="19544"/>
                  </a:cubicBezTo>
                  <a:cubicBezTo>
                    <a:pt x="7138" y="19553"/>
                    <a:pt x="7148" y="19562"/>
                    <a:pt x="7159" y="19572"/>
                  </a:cubicBezTo>
                  <a:cubicBezTo>
                    <a:pt x="7382" y="19740"/>
                    <a:pt x="7656" y="19833"/>
                    <a:pt x="8031" y="19875"/>
                  </a:cubicBezTo>
                  <a:cubicBezTo>
                    <a:pt x="8080" y="19881"/>
                    <a:pt x="8129" y="19883"/>
                    <a:pt x="8179" y="19883"/>
                  </a:cubicBezTo>
                  <a:cubicBezTo>
                    <a:pt x="8203" y="19889"/>
                    <a:pt x="8229" y="19892"/>
                    <a:pt x="8255" y="19895"/>
                  </a:cubicBezTo>
                  <a:cubicBezTo>
                    <a:pt x="8297" y="19899"/>
                    <a:pt x="8340" y="19902"/>
                    <a:pt x="8382" y="19902"/>
                  </a:cubicBezTo>
                  <a:cubicBezTo>
                    <a:pt x="8423" y="19902"/>
                    <a:pt x="8466" y="19898"/>
                    <a:pt x="8506" y="19895"/>
                  </a:cubicBezTo>
                  <a:cubicBezTo>
                    <a:pt x="8535" y="19891"/>
                    <a:pt x="8562" y="19888"/>
                    <a:pt x="8590" y="19882"/>
                  </a:cubicBezTo>
                  <a:cubicBezTo>
                    <a:pt x="8660" y="19868"/>
                    <a:pt x="8732" y="19843"/>
                    <a:pt x="8818" y="19804"/>
                  </a:cubicBezTo>
                  <a:lnTo>
                    <a:pt x="8858" y="19790"/>
                  </a:lnTo>
                  <a:lnTo>
                    <a:pt x="8900" y="19776"/>
                  </a:lnTo>
                  <a:cubicBezTo>
                    <a:pt x="8962" y="19753"/>
                    <a:pt x="8991" y="19738"/>
                    <a:pt x="9012" y="19718"/>
                  </a:cubicBezTo>
                  <a:cubicBezTo>
                    <a:pt x="9055" y="19682"/>
                    <a:pt x="9078" y="19638"/>
                    <a:pt x="9092" y="19569"/>
                  </a:cubicBezTo>
                  <a:cubicBezTo>
                    <a:pt x="9151" y="19292"/>
                    <a:pt x="9166" y="19006"/>
                    <a:pt x="9174" y="18739"/>
                  </a:cubicBezTo>
                  <a:cubicBezTo>
                    <a:pt x="9186" y="18466"/>
                    <a:pt x="9186" y="18174"/>
                    <a:pt x="9173" y="17822"/>
                  </a:cubicBezTo>
                  <a:cubicBezTo>
                    <a:pt x="9153" y="17311"/>
                    <a:pt x="9103" y="16757"/>
                    <a:pt x="9009" y="16076"/>
                  </a:cubicBezTo>
                  <a:cubicBezTo>
                    <a:pt x="8857" y="14964"/>
                    <a:pt x="8614" y="13871"/>
                    <a:pt x="8340" y="12657"/>
                  </a:cubicBezTo>
                  <a:cubicBezTo>
                    <a:pt x="7849" y="10491"/>
                    <a:pt x="7261" y="8186"/>
                    <a:pt x="6322" y="6000"/>
                  </a:cubicBezTo>
                  <a:cubicBezTo>
                    <a:pt x="6204" y="5726"/>
                    <a:pt x="6071" y="5440"/>
                    <a:pt x="5917" y="5125"/>
                  </a:cubicBezTo>
                  <a:cubicBezTo>
                    <a:pt x="5790" y="4873"/>
                    <a:pt x="5645" y="4608"/>
                    <a:pt x="5460" y="4294"/>
                  </a:cubicBezTo>
                  <a:lnTo>
                    <a:pt x="5411" y="4211"/>
                  </a:lnTo>
                  <a:cubicBezTo>
                    <a:pt x="5272" y="3971"/>
                    <a:pt x="5134" y="3731"/>
                    <a:pt x="5005" y="3485"/>
                  </a:cubicBezTo>
                  <a:cubicBezTo>
                    <a:pt x="4858" y="3209"/>
                    <a:pt x="4739" y="2921"/>
                    <a:pt x="4649" y="2628"/>
                  </a:cubicBezTo>
                  <a:cubicBezTo>
                    <a:pt x="4577" y="2365"/>
                    <a:pt x="4534" y="2089"/>
                    <a:pt x="4491" y="1822"/>
                  </a:cubicBezTo>
                  <a:cubicBezTo>
                    <a:pt x="4463" y="1644"/>
                    <a:pt x="4435" y="1467"/>
                    <a:pt x="4399" y="1291"/>
                  </a:cubicBezTo>
                  <a:cubicBezTo>
                    <a:pt x="4363" y="1118"/>
                    <a:pt x="4312" y="946"/>
                    <a:pt x="4246" y="778"/>
                  </a:cubicBezTo>
                  <a:cubicBezTo>
                    <a:pt x="4285" y="723"/>
                    <a:pt x="4304" y="637"/>
                    <a:pt x="4258" y="570"/>
                  </a:cubicBezTo>
                  <a:cubicBezTo>
                    <a:pt x="4211" y="503"/>
                    <a:pt x="4157" y="427"/>
                    <a:pt x="4090" y="364"/>
                  </a:cubicBezTo>
                  <a:cubicBezTo>
                    <a:pt x="4048" y="327"/>
                    <a:pt x="4004" y="291"/>
                    <a:pt x="3955" y="261"/>
                  </a:cubicBezTo>
                  <a:cubicBezTo>
                    <a:pt x="3909" y="198"/>
                    <a:pt x="3857" y="139"/>
                    <a:pt x="3804" y="78"/>
                  </a:cubicBezTo>
                  <a:cubicBezTo>
                    <a:pt x="3774" y="46"/>
                    <a:pt x="3732" y="28"/>
                    <a:pt x="3690" y="28"/>
                  </a:cubicBezTo>
                  <a:cubicBezTo>
                    <a:pt x="3680" y="28"/>
                    <a:pt x="3670" y="29"/>
                    <a:pt x="3660" y="31"/>
                  </a:cubicBezTo>
                  <a:cubicBezTo>
                    <a:pt x="3639" y="37"/>
                    <a:pt x="3617" y="45"/>
                    <a:pt x="3602" y="60"/>
                  </a:cubicBezTo>
                  <a:lnTo>
                    <a:pt x="3577" y="88"/>
                  </a:lnTo>
                  <a:cubicBezTo>
                    <a:pt x="3479" y="55"/>
                    <a:pt x="3369" y="32"/>
                    <a:pt x="3248" y="19"/>
                  </a:cubicBezTo>
                  <a:cubicBezTo>
                    <a:pt x="3145" y="7"/>
                    <a:pt x="3040" y="1"/>
                    <a:pt x="2931" y="1"/>
                  </a:cubicBezTo>
                  <a:close/>
                </a:path>
              </a:pathLst>
            </a:custGeom>
            <a:solidFill>
              <a:srgbClr val="6C75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6" name="Google Shape;4736;p16"/>
            <p:cNvSpPr/>
            <p:nvPr/>
          </p:nvSpPr>
          <p:spPr>
            <a:xfrm>
              <a:off x="4198800" y="-1020075"/>
              <a:ext cx="230400" cy="497875"/>
            </a:xfrm>
            <a:custGeom>
              <a:avLst/>
              <a:gdLst/>
              <a:ahLst/>
              <a:cxnLst/>
              <a:rect l="l" t="t" r="r" b="b"/>
              <a:pathLst>
                <a:path w="9216" h="19915" extrusionOk="0">
                  <a:moveTo>
                    <a:pt x="1684" y="2623"/>
                  </a:moveTo>
                  <a:lnTo>
                    <a:pt x="1684" y="2623"/>
                  </a:lnTo>
                  <a:cubicBezTo>
                    <a:pt x="1686" y="2624"/>
                    <a:pt x="1689" y="2625"/>
                    <a:pt x="1691" y="2625"/>
                  </a:cubicBezTo>
                  <a:cubicBezTo>
                    <a:pt x="1688" y="2624"/>
                    <a:pt x="1686" y="2623"/>
                    <a:pt x="1684" y="2623"/>
                  </a:cubicBezTo>
                  <a:close/>
                  <a:moveTo>
                    <a:pt x="7652" y="18332"/>
                  </a:moveTo>
                  <a:cubicBezTo>
                    <a:pt x="7652" y="18332"/>
                    <a:pt x="7652" y="18332"/>
                    <a:pt x="7652" y="18333"/>
                  </a:cubicBezTo>
                  <a:lnTo>
                    <a:pt x="7652" y="18333"/>
                  </a:lnTo>
                  <a:cubicBezTo>
                    <a:pt x="7652" y="18332"/>
                    <a:pt x="7652" y="18332"/>
                    <a:pt x="7652" y="18332"/>
                  </a:cubicBezTo>
                  <a:close/>
                  <a:moveTo>
                    <a:pt x="2956" y="1"/>
                  </a:moveTo>
                  <a:cubicBezTo>
                    <a:pt x="2731" y="1"/>
                    <a:pt x="2491" y="28"/>
                    <a:pt x="2243" y="81"/>
                  </a:cubicBezTo>
                  <a:cubicBezTo>
                    <a:pt x="2155" y="100"/>
                    <a:pt x="2067" y="120"/>
                    <a:pt x="1983" y="143"/>
                  </a:cubicBezTo>
                  <a:cubicBezTo>
                    <a:pt x="1543" y="265"/>
                    <a:pt x="1158" y="465"/>
                    <a:pt x="871" y="719"/>
                  </a:cubicBezTo>
                  <a:cubicBezTo>
                    <a:pt x="732" y="844"/>
                    <a:pt x="611" y="990"/>
                    <a:pt x="531" y="1147"/>
                  </a:cubicBezTo>
                  <a:cubicBezTo>
                    <a:pt x="480" y="1242"/>
                    <a:pt x="444" y="1341"/>
                    <a:pt x="426" y="1441"/>
                  </a:cubicBezTo>
                  <a:lnTo>
                    <a:pt x="407" y="1372"/>
                  </a:lnTo>
                  <a:cubicBezTo>
                    <a:pt x="371" y="1285"/>
                    <a:pt x="331" y="1197"/>
                    <a:pt x="302" y="1104"/>
                  </a:cubicBezTo>
                  <a:cubicBezTo>
                    <a:pt x="280" y="1046"/>
                    <a:pt x="219" y="1016"/>
                    <a:pt x="164" y="1016"/>
                  </a:cubicBezTo>
                  <a:cubicBezTo>
                    <a:pt x="155" y="1016"/>
                    <a:pt x="145" y="1017"/>
                    <a:pt x="136" y="1019"/>
                  </a:cubicBezTo>
                  <a:cubicBezTo>
                    <a:pt x="1" y="1076"/>
                    <a:pt x="24" y="1189"/>
                    <a:pt x="32" y="1222"/>
                  </a:cubicBezTo>
                  <a:cubicBezTo>
                    <a:pt x="136" y="1520"/>
                    <a:pt x="305" y="1793"/>
                    <a:pt x="538" y="2037"/>
                  </a:cubicBezTo>
                  <a:cubicBezTo>
                    <a:pt x="640" y="2145"/>
                    <a:pt x="749" y="2241"/>
                    <a:pt x="861" y="2332"/>
                  </a:cubicBezTo>
                  <a:cubicBezTo>
                    <a:pt x="1013" y="2414"/>
                    <a:pt x="1170" y="2488"/>
                    <a:pt x="1331" y="2547"/>
                  </a:cubicBezTo>
                  <a:cubicBezTo>
                    <a:pt x="1329" y="2546"/>
                    <a:pt x="1327" y="2545"/>
                    <a:pt x="1325" y="2544"/>
                  </a:cubicBezTo>
                  <a:lnTo>
                    <a:pt x="1325" y="2544"/>
                  </a:lnTo>
                  <a:cubicBezTo>
                    <a:pt x="1392" y="2567"/>
                    <a:pt x="1459" y="2587"/>
                    <a:pt x="1530" y="2599"/>
                  </a:cubicBezTo>
                  <a:cubicBezTo>
                    <a:pt x="1576" y="2608"/>
                    <a:pt x="1624" y="2613"/>
                    <a:pt x="1668" y="2621"/>
                  </a:cubicBezTo>
                  <a:lnTo>
                    <a:pt x="1670" y="2621"/>
                  </a:lnTo>
                  <a:cubicBezTo>
                    <a:pt x="1674" y="2622"/>
                    <a:pt x="1678" y="2622"/>
                    <a:pt x="1684" y="2623"/>
                  </a:cubicBezTo>
                  <a:lnTo>
                    <a:pt x="1684" y="2623"/>
                  </a:lnTo>
                  <a:cubicBezTo>
                    <a:pt x="1682" y="2622"/>
                    <a:pt x="1679" y="2621"/>
                    <a:pt x="1677" y="2621"/>
                  </a:cubicBezTo>
                  <a:lnTo>
                    <a:pt x="1677" y="2621"/>
                  </a:lnTo>
                  <a:cubicBezTo>
                    <a:pt x="1705" y="2623"/>
                    <a:pt x="1733" y="2624"/>
                    <a:pt x="1761" y="2624"/>
                  </a:cubicBezTo>
                  <a:cubicBezTo>
                    <a:pt x="1785" y="2624"/>
                    <a:pt x="1809" y="2623"/>
                    <a:pt x="1833" y="2621"/>
                  </a:cubicBezTo>
                  <a:cubicBezTo>
                    <a:pt x="1869" y="2618"/>
                    <a:pt x="1904" y="2613"/>
                    <a:pt x="1940" y="2606"/>
                  </a:cubicBezTo>
                  <a:cubicBezTo>
                    <a:pt x="1998" y="2592"/>
                    <a:pt x="2057" y="2576"/>
                    <a:pt x="2115" y="2556"/>
                  </a:cubicBezTo>
                  <a:cubicBezTo>
                    <a:pt x="2160" y="2540"/>
                    <a:pt x="2198" y="2522"/>
                    <a:pt x="2240" y="2504"/>
                  </a:cubicBezTo>
                  <a:lnTo>
                    <a:pt x="2240" y="2504"/>
                  </a:lnTo>
                  <a:cubicBezTo>
                    <a:pt x="2240" y="2504"/>
                    <a:pt x="2240" y="2504"/>
                    <a:pt x="2240" y="2504"/>
                  </a:cubicBezTo>
                  <a:cubicBezTo>
                    <a:pt x="2319" y="2467"/>
                    <a:pt x="2395" y="2425"/>
                    <a:pt x="2477" y="2392"/>
                  </a:cubicBezTo>
                  <a:cubicBezTo>
                    <a:pt x="2528" y="2373"/>
                    <a:pt x="2580" y="2352"/>
                    <a:pt x="2636" y="2340"/>
                  </a:cubicBezTo>
                  <a:cubicBezTo>
                    <a:pt x="2674" y="2333"/>
                    <a:pt x="2709" y="2325"/>
                    <a:pt x="2747" y="2323"/>
                  </a:cubicBezTo>
                  <a:cubicBezTo>
                    <a:pt x="2769" y="2322"/>
                    <a:pt x="2791" y="2321"/>
                    <a:pt x="2813" y="2321"/>
                  </a:cubicBezTo>
                  <a:cubicBezTo>
                    <a:pt x="2902" y="2321"/>
                    <a:pt x="2991" y="2333"/>
                    <a:pt x="3076" y="2361"/>
                  </a:cubicBezTo>
                  <a:cubicBezTo>
                    <a:pt x="3152" y="2385"/>
                    <a:pt x="3228" y="2411"/>
                    <a:pt x="3298" y="2448"/>
                  </a:cubicBezTo>
                  <a:cubicBezTo>
                    <a:pt x="3557" y="2583"/>
                    <a:pt x="3777" y="2784"/>
                    <a:pt x="3966" y="3001"/>
                  </a:cubicBezTo>
                  <a:cubicBezTo>
                    <a:pt x="4218" y="3287"/>
                    <a:pt x="4439" y="3599"/>
                    <a:pt x="4638" y="3925"/>
                  </a:cubicBezTo>
                  <a:cubicBezTo>
                    <a:pt x="4855" y="4274"/>
                    <a:pt x="5052" y="4636"/>
                    <a:pt x="5237" y="5003"/>
                  </a:cubicBezTo>
                  <a:cubicBezTo>
                    <a:pt x="5552" y="5630"/>
                    <a:pt x="5835" y="6270"/>
                    <a:pt x="6091" y="6924"/>
                  </a:cubicBezTo>
                  <a:cubicBezTo>
                    <a:pt x="6478" y="7920"/>
                    <a:pt x="6780" y="8952"/>
                    <a:pt x="7011" y="9996"/>
                  </a:cubicBezTo>
                  <a:cubicBezTo>
                    <a:pt x="7271" y="11178"/>
                    <a:pt x="7455" y="12374"/>
                    <a:pt x="7601" y="13577"/>
                  </a:cubicBezTo>
                  <a:cubicBezTo>
                    <a:pt x="7749" y="14795"/>
                    <a:pt x="7863" y="16020"/>
                    <a:pt x="7992" y="17242"/>
                  </a:cubicBezTo>
                  <a:cubicBezTo>
                    <a:pt x="7996" y="17292"/>
                    <a:pt x="7951" y="17337"/>
                    <a:pt x="7902" y="17340"/>
                  </a:cubicBezTo>
                  <a:cubicBezTo>
                    <a:pt x="7901" y="17340"/>
                    <a:pt x="7900" y="17340"/>
                    <a:pt x="7899" y="17340"/>
                  </a:cubicBezTo>
                  <a:cubicBezTo>
                    <a:pt x="7858" y="17340"/>
                    <a:pt x="7820" y="17313"/>
                    <a:pt x="7808" y="17274"/>
                  </a:cubicBezTo>
                  <a:cubicBezTo>
                    <a:pt x="7798" y="17232"/>
                    <a:pt x="7784" y="17186"/>
                    <a:pt x="7767" y="17144"/>
                  </a:cubicBezTo>
                  <a:cubicBezTo>
                    <a:pt x="7752" y="17104"/>
                    <a:pt x="7735" y="17064"/>
                    <a:pt x="7715" y="17022"/>
                  </a:cubicBezTo>
                  <a:lnTo>
                    <a:pt x="7715" y="17022"/>
                  </a:lnTo>
                  <a:cubicBezTo>
                    <a:pt x="7719" y="17032"/>
                    <a:pt x="7721" y="17037"/>
                    <a:pt x="7724" y="17047"/>
                  </a:cubicBezTo>
                  <a:cubicBezTo>
                    <a:pt x="7702" y="17004"/>
                    <a:pt x="7680" y="16960"/>
                    <a:pt x="7662" y="16917"/>
                  </a:cubicBezTo>
                  <a:cubicBezTo>
                    <a:pt x="7650" y="16942"/>
                    <a:pt x="7640" y="16968"/>
                    <a:pt x="7630" y="16996"/>
                  </a:cubicBezTo>
                  <a:cubicBezTo>
                    <a:pt x="7635" y="16989"/>
                    <a:pt x="7636" y="16982"/>
                    <a:pt x="7640" y="16975"/>
                  </a:cubicBezTo>
                  <a:lnTo>
                    <a:pt x="7640" y="16975"/>
                  </a:lnTo>
                  <a:cubicBezTo>
                    <a:pt x="7601" y="17088"/>
                    <a:pt x="7583" y="17200"/>
                    <a:pt x="7570" y="17318"/>
                  </a:cubicBezTo>
                  <a:lnTo>
                    <a:pt x="7570" y="17327"/>
                  </a:lnTo>
                  <a:cubicBezTo>
                    <a:pt x="7548" y="17664"/>
                    <a:pt x="7597" y="18000"/>
                    <a:pt x="7652" y="18329"/>
                  </a:cubicBezTo>
                  <a:cubicBezTo>
                    <a:pt x="7652" y="18325"/>
                    <a:pt x="7650" y="18319"/>
                    <a:pt x="7650" y="18313"/>
                  </a:cubicBezTo>
                  <a:lnTo>
                    <a:pt x="7650" y="18313"/>
                  </a:lnTo>
                  <a:cubicBezTo>
                    <a:pt x="7652" y="18319"/>
                    <a:pt x="7652" y="18325"/>
                    <a:pt x="7652" y="18329"/>
                  </a:cubicBezTo>
                  <a:cubicBezTo>
                    <a:pt x="7652" y="18331"/>
                    <a:pt x="7652" y="18332"/>
                    <a:pt x="7652" y="18333"/>
                  </a:cubicBezTo>
                  <a:lnTo>
                    <a:pt x="7652" y="18333"/>
                  </a:lnTo>
                  <a:cubicBezTo>
                    <a:pt x="7652" y="18333"/>
                    <a:pt x="7652" y="18333"/>
                    <a:pt x="7652" y="18333"/>
                  </a:cubicBezTo>
                  <a:lnTo>
                    <a:pt x="7652" y="18333"/>
                  </a:lnTo>
                  <a:cubicBezTo>
                    <a:pt x="7714" y="18677"/>
                    <a:pt x="7787" y="19022"/>
                    <a:pt x="7830" y="19368"/>
                  </a:cubicBezTo>
                  <a:cubicBezTo>
                    <a:pt x="7850" y="19531"/>
                    <a:pt x="7863" y="19697"/>
                    <a:pt x="7860" y="19859"/>
                  </a:cubicBezTo>
                  <a:cubicBezTo>
                    <a:pt x="7920" y="19870"/>
                    <a:pt x="7985" y="19879"/>
                    <a:pt x="8051" y="19886"/>
                  </a:cubicBezTo>
                  <a:cubicBezTo>
                    <a:pt x="8100" y="19892"/>
                    <a:pt x="8147" y="19895"/>
                    <a:pt x="8198" y="19898"/>
                  </a:cubicBezTo>
                  <a:lnTo>
                    <a:pt x="8275" y="19906"/>
                  </a:lnTo>
                  <a:cubicBezTo>
                    <a:pt x="8317" y="19912"/>
                    <a:pt x="8360" y="19914"/>
                    <a:pt x="8402" y="19915"/>
                  </a:cubicBezTo>
                  <a:cubicBezTo>
                    <a:pt x="8446" y="19915"/>
                    <a:pt x="8489" y="19914"/>
                    <a:pt x="8531" y="19908"/>
                  </a:cubicBezTo>
                  <a:cubicBezTo>
                    <a:pt x="8557" y="19905"/>
                    <a:pt x="8585" y="19901"/>
                    <a:pt x="8614" y="19895"/>
                  </a:cubicBezTo>
                  <a:cubicBezTo>
                    <a:pt x="8684" y="19880"/>
                    <a:pt x="8756" y="19856"/>
                    <a:pt x="8847" y="19819"/>
                  </a:cubicBezTo>
                  <a:lnTo>
                    <a:pt x="8886" y="19804"/>
                  </a:lnTo>
                  <a:lnTo>
                    <a:pt x="8926" y="19790"/>
                  </a:lnTo>
                  <a:cubicBezTo>
                    <a:pt x="8986" y="19764"/>
                    <a:pt x="9016" y="19750"/>
                    <a:pt x="9038" y="19730"/>
                  </a:cubicBezTo>
                  <a:cubicBezTo>
                    <a:pt x="9084" y="19692"/>
                    <a:pt x="9108" y="19648"/>
                    <a:pt x="9121" y="19577"/>
                  </a:cubicBezTo>
                  <a:cubicBezTo>
                    <a:pt x="9184" y="19290"/>
                    <a:pt x="9196" y="18997"/>
                    <a:pt x="9203" y="18746"/>
                  </a:cubicBezTo>
                  <a:cubicBezTo>
                    <a:pt x="9216" y="18484"/>
                    <a:pt x="9214" y="18191"/>
                    <a:pt x="9203" y="17827"/>
                  </a:cubicBezTo>
                  <a:cubicBezTo>
                    <a:pt x="9184" y="17331"/>
                    <a:pt x="9134" y="16777"/>
                    <a:pt x="9041" y="16081"/>
                  </a:cubicBezTo>
                  <a:cubicBezTo>
                    <a:pt x="8893" y="15004"/>
                    <a:pt x="8670" y="13984"/>
                    <a:pt x="8370" y="12663"/>
                  </a:cubicBezTo>
                  <a:cubicBezTo>
                    <a:pt x="7879" y="10506"/>
                    <a:pt x="7296" y="8203"/>
                    <a:pt x="6352" y="6006"/>
                  </a:cubicBezTo>
                  <a:cubicBezTo>
                    <a:pt x="6233" y="5730"/>
                    <a:pt x="6099" y="5444"/>
                    <a:pt x="5943" y="5130"/>
                  </a:cubicBezTo>
                  <a:cubicBezTo>
                    <a:pt x="5820" y="4883"/>
                    <a:pt x="5675" y="4618"/>
                    <a:pt x="5487" y="4300"/>
                  </a:cubicBezTo>
                  <a:lnTo>
                    <a:pt x="5438" y="4215"/>
                  </a:lnTo>
                  <a:cubicBezTo>
                    <a:pt x="5299" y="3973"/>
                    <a:pt x="5158" y="3735"/>
                    <a:pt x="5031" y="3489"/>
                  </a:cubicBezTo>
                  <a:cubicBezTo>
                    <a:pt x="4884" y="3209"/>
                    <a:pt x="4765" y="2922"/>
                    <a:pt x="4679" y="2635"/>
                  </a:cubicBezTo>
                  <a:cubicBezTo>
                    <a:pt x="4604" y="2365"/>
                    <a:pt x="4559" y="2069"/>
                    <a:pt x="4521" y="1831"/>
                  </a:cubicBezTo>
                  <a:cubicBezTo>
                    <a:pt x="4495" y="1652"/>
                    <a:pt x="4466" y="1474"/>
                    <a:pt x="4430" y="1299"/>
                  </a:cubicBezTo>
                  <a:cubicBezTo>
                    <a:pt x="4396" y="1128"/>
                    <a:pt x="4344" y="956"/>
                    <a:pt x="4276" y="783"/>
                  </a:cubicBezTo>
                  <a:cubicBezTo>
                    <a:pt x="4317" y="732"/>
                    <a:pt x="4332" y="640"/>
                    <a:pt x="4284" y="575"/>
                  </a:cubicBezTo>
                  <a:cubicBezTo>
                    <a:pt x="4233" y="503"/>
                    <a:pt x="4182" y="429"/>
                    <a:pt x="4117" y="368"/>
                  </a:cubicBezTo>
                  <a:cubicBezTo>
                    <a:pt x="4075" y="330"/>
                    <a:pt x="4031" y="294"/>
                    <a:pt x="3981" y="264"/>
                  </a:cubicBezTo>
                  <a:cubicBezTo>
                    <a:pt x="3936" y="203"/>
                    <a:pt x="3884" y="143"/>
                    <a:pt x="3830" y="84"/>
                  </a:cubicBezTo>
                  <a:cubicBezTo>
                    <a:pt x="3797" y="48"/>
                    <a:pt x="3752" y="27"/>
                    <a:pt x="3706" y="27"/>
                  </a:cubicBezTo>
                  <a:cubicBezTo>
                    <a:pt x="3697" y="27"/>
                    <a:pt x="3688" y="28"/>
                    <a:pt x="3679" y="29"/>
                  </a:cubicBezTo>
                  <a:cubicBezTo>
                    <a:pt x="3657" y="35"/>
                    <a:pt x="3634" y="45"/>
                    <a:pt x="3616" y="60"/>
                  </a:cubicBezTo>
                  <a:lnTo>
                    <a:pt x="3591" y="88"/>
                  </a:lnTo>
                  <a:cubicBezTo>
                    <a:pt x="3501" y="52"/>
                    <a:pt x="3390" y="29"/>
                    <a:pt x="3270" y="19"/>
                  </a:cubicBezTo>
                  <a:cubicBezTo>
                    <a:pt x="3169" y="7"/>
                    <a:pt x="3064" y="1"/>
                    <a:pt x="2956" y="1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7" name="Google Shape;4737;p16"/>
            <p:cNvSpPr/>
            <p:nvPr/>
          </p:nvSpPr>
          <p:spPr>
            <a:xfrm>
              <a:off x="4240500" y="-954475"/>
              <a:ext cx="100" cy="25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3" y="1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8" name="Google Shape;4738;p16"/>
            <p:cNvSpPr/>
            <p:nvPr/>
          </p:nvSpPr>
          <p:spPr>
            <a:xfrm>
              <a:off x="4332475" y="-1492150"/>
              <a:ext cx="141975" cy="361100"/>
            </a:xfrm>
            <a:custGeom>
              <a:avLst/>
              <a:gdLst/>
              <a:ahLst/>
              <a:cxnLst/>
              <a:rect l="l" t="t" r="r" b="b"/>
              <a:pathLst>
                <a:path w="5679" h="14444" extrusionOk="0">
                  <a:moveTo>
                    <a:pt x="4935" y="1"/>
                  </a:moveTo>
                  <a:cubicBezTo>
                    <a:pt x="4926" y="1"/>
                    <a:pt x="4917" y="2"/>
                    <a:pt x="4907" y="4"/>
                  </a:cubicBezTo>
                  <a:lnTo>
                    <a:pt x="4881" y="11"/>
                  </a:lnTo>
                  <a:cubicBezTo>
                    <a:pt x="4728" y="78"/>
                    <a:pt x="4576" y="147"/>
                    <a:pt x="4428" y="229"/>
                  </a:cubicBezTo>
                  <a:cubicBezTo>
                    <a:pt x="4275" y="311"/>
                    <a:pt x="4120" y="412"/>
                    <a:pt x="3941" y="542"/>
                  </a:cubicBezTo>
                  <a:cubicBezTo>
                    <a:pt x="3652" y="753"/>
                    <a:pt x="3359" y="1013"/>
                    <a:pt x="3050" y="1338"/>
                  </a:cubicBezTo>
                  <a:cubicBezTo>
                    <a:pt x="2516" y="1900"/>
                    <a:pt x="2007" y="2596"/>
                    <a:pt x="1499" y="3471"/>
                  </a:cubicBezTo>
                  <a:cubicBezTo>
                    <a:pt x="1068" y="4215"/>
                    <a:pt x="706" y="4999"/>
                    <a:pt x="420" y="5805"/>
                  </a:cubicBezTo>
                  <a:cubicBezTo>
                    <a:pt x="293" y="6158"/>
                    <a:pt x="191" y="6514"/>
                    <a:pt x="113" y="6858"/>
                  </a:cubicBezTo>
                  <a:cubicBezTo>
                    <a:pt x="31" y="7235"/>
                    <a:pt x="1" y="7636"/>
                    <a:pt x="22" y="8081"/>
                  </a:cubicBezTo>
                  <a:cubicBezTo>
                    <a:pt x="44" y="8570"/>
                    <a:pt x="132" y="9048"/>
                    <a:pt x="254" y="9617"/>
                  </a:cubicBezTo>
                  <a:cubicBezTo>
                    <a:pt x="298" y="9824"/>
                    <a:pt x="346" y="10029"/>
                    <a:pt x="393" y="10236"/>
                  </a:cubicBezTo>
                  <a:cubicBezTo>
                    <a:pt x="471" y="10566"/>
                    <a:pt x="547" y="10896"/>
                    <a:pt x="611" y="11228"/>
                  </a:cubicBezTo>
                  <a:cubicBezTo>
                    <a:pt x="728" y="11850"/>
                    <a:pt x="766" y="12349"/>
                    <a:pt x="735" y="12823"/>
                  </a:cubicBezTo>
                  <a:cubicBezTo>
                    <a:pt x="728" y="12912"/>
                    <a:pt x="716" y="12999"/>
                    <a:pt x="702" y="13087"/>
                  </a:cubicBezTo>
                  <a:cubicBezTo>
                    <a:pt x="659" y="13127"/>
                    <a:pt x="627" y="13184"/>
                    <a:pt x="613" y="13246"/>
                  </a:cubicBezTo>
                  <a:cubicBezTo>
                    <a:pt x="598" y="13308"/>
                    <a:pt x="606" y="13376"/>
                    <a:pt x="630" y="13439"/>
                  </a:cubicBezTo>
                  <a:cubicBezTo>
                    <a:pt x="606" y="13531"/>
                    <a:pt x="577" y="13623"/>
                    <a:pt x="544" y="13713"/>
                  </a:cubicBezTo>
                  <a:cubicBezTo>
                    <a:pt x="465" y="13921"/>
                    <a:pt x="370" y="14112"/>
                    <a:pt x="252" y="14302"/>
                  </a:cubicBezTo>
                  <a:cubicBezTo>
                    <a:pt x="239" y="14322"/>
                    <a:pt x="238" y="14345"/>
                    <a:pt x="242" y="14369"/>
                  </a:cubicBezTo>
                  <a:cubicBezTo>
                    <a:pt x="249" y="14395"/>
                    <a:pt x="270" y="14421"/>
                    <a:pt x="293" y="14434"/>
                  </a:cubicBezTo>
                  <a:cubicBezTo>
                    <a:pt x="307" y="14441"/>
                    <a:pt x="322" y="14444"/>
                    <a:pt x="337" y="14444"/>
                  </a:cubicBezTo>
                  <a:cubicBezTo>
                    <a:pt x="343" y="14444"/>
                    <a:pt x="349" y="14444"/>
                    <a:pt x="356" y="14443"/>
                  </a:cubicBezTo>
                  <a:cubicBezTo>
                    <a:pt x="383" y="14437"/>
                    <a:pt x="407" y="14420"/>
                    <a:pt x="425" y="14392"/>
                  </a:cubicBezTo>
                  <a:cubicBezTo>
                    <a:pt x="577" y="14148"/>
                    <a:pt x="699" y="13881"/>
                    <a:pt x="787" y="13598"/>
                  </a:cubicBezTo>
                  <a:cubicBezTo>
                    <a:pt x="807" y="13615"/>
                    <a:pt x="831" y="13623"/>
                    <a:pt x="856" y="13624"/>
                  </a:cubicBezTo>
                  <a:cubicBezTo>
                    <a:pt x="1072" y="13649"/>
                    <a:pt x="1278" y="13661"/>
                    <a:pt x="1476" y="13661"/>
                  </a:cubicBezTo>
                  <a:cubicBezTo>
                    <a:pt x="1727" y="13661"/>
                    <a:pt x="1966" y="13641"/>
                    <a:pt x="2196" y="13601"/>
                  </a:cubicBezTo>
                  <a:cubicBezTo>
                    <a:pt x="2257" y="13590"/>
                    <a:pt x="2318" y="13579"/>
                    <a:pt x="2378" y="13567"/>
                  </a:cubicBezTo>
                  <a:cubicBezTo>
                    <a:pt x="2519" y="13536"/>
                    <a:pt x="2660" y="13500"/>
                    <a:pt x="2796" y="13455"/>
                  </a:cubicBezTo>
                  <a:cubicBezTo>
                    <a:pt x="3019" y="13383"/>
                    <a:pt x="3228" y="13282"/>
                    <a:pt x="3386" y="13203"/>
                  </a:cubicBezTo>
                  <a:cubicBezTo>
                    <a:pt x="3708" y="13041"/>
                    <a:pt x="4017" y="12815"/>
                    <a:pt x="4333" y="12514"/>
                  </a:cubicBezTo>
                  <a:cubicBezTo>
                    <a:pt x="4594" y="12267"/>
                    <a:pt x="4828" y="11964"/>
                    <a:pt x="5050" y="11592"/>
                  </a:cubicBezTo>
                  <a:cubicBezTo>
                    <a:pt x="5232" y="11279"/>
                    <a:pt x="5384" y="10908"/>
                    <a:pt x="5502" y="10486"/>
                  </a:cubicBezTo>
                  <a:cubicBezTo>
                    <a:pt x="5605" y="10111"/>
                    <a:pt x="5661" y="9710"/>
                    <a:pt x="5674" y="9258"/>
                  </a:cubicBezTo>
                  <a:cubicBezTo>
                    <a:pt x="5679" y="9071"/>
                    <a:pt x="5671" y="8871"/>
                    <a:pt x="5653" y="8649"/>
                  </a:cubicBezTo>
                  <a:cubicBezTo>
                    <a:pt x="5633" y="8413"/>
                    <a:pt x="5588" y="8180"/>
                    <a:pt x="5545" y="7953"/>
                  </a:cubicBezTo>
                  <a:lnTo>
                    <a:pt x="5538" y="7915"/>
                  </a:lnTo>
                  <a:cubicBezTo>
                    <a:pt x="5456" y="7484"/>
                    <a:pt x="5361" y="7031"/>
                    <a:pt x="5226" y="6450"/>
                  </a:cubicBezTo>
                  <a:lnTo>
                    <a:pt x="5157" y="6147"/>
                  </a:lnTo>
                  <a:cubicBezTo>
                    <a:pt x="5058" y="5716"/>
                    <a:pt x="4959" y="5286"/>
                    <a:pt x="4877" y="4851"/>
                  </a:cubicBezTo>
                  <a:cubicBezTo>
                    <a:pt x="4794" y="4399"/>
                    <a:pt x="4738" y="3994"/>
                    <a:pt x="4712" y="3614"/>
                  </a:cubicBezTo>
                  <a:cubicBezTo>
                    <a:pt x="4679" y="3182"/>
                    <a:pt x="4679" y="2730"/>
                    <a:pt x="4712" y="2269"/>
                  </a:cubicBezTo>
                  <a:cubicBezTo>
                    <a:pt x="4738" y="1970"/>
                    <a:pt x="4780" y="1660"/>
                    <a:pt x="4843" y="1309"/>
                  </a:cubicBezTo>
                  <a:cubicBezTo>
                    <a:pt x="4899" y="1002"/>
                    <a:pt x="4973" y="696"/>
                    <a:pt x="5050" y="399"/>
                  </a:cubicBezTo>
                  <a:lnTo>
                    <a:pt x="5097" y="208"/>
                  </a:lnTo>
                  <a:cubicBezTo>
                    <a:pt x="5110" y="154"/>
                    <a:pt x="5093" y="96"/>
                    <a:pt x="5051" y="54"/>
                  </a:cubicBezTo>
                  <a:cubicBezTo>
                    <a:pt x="5018" y="19"/>
                    <a:pt x="4977" y="1"/>
                    <a:pt x="4935" y="1"/>
                  </a:cubicBezTo>
                  <a:close/>
                </a:path>
              </a:pathLst>
            </a:custGeom>
            <a:solidFill>
              <a:srgbClr val="6C75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9" name="Google Shape;4739;p16"/>
            <p:cNvSpPr/>
            <p:nvPr/>
          </p:nvSpPr>
          <p:spPr>
            <a:xfrm>
              <a:off x="4363550" y="-1458900"/>
              <a:ext cx="111000" cy="308450"/>
            </a:xfrm>
            <a:custGeom>
              <a:avLst/>
              <a:gdLst/>
              <a:ahLst/>
              <a:cxnLst/>
              <a:rect l="l" t="t" r="r" b="b"/>
              <a:pathLst>
                <a:path w="4440" h="12338" extrusionOk="0">
                  <a:moveTo>
                    <a:pt x="3605" y="1"/>
                  </a:moveTo>
                  <a:cubicBezTo>
                    <a:pt x="3595" y="14"/>
                    <a:pt x="3588" y="24"/>
                    <a:pt x="3580" y="37"/>
                  </a:cubicBezTo>
                  <a:cubicBezTo>
                    <a:pt x="3419" y="261"/>
                    <a:pt x="3244" y="472"/>
                    <a:pt x="3078" y="692"/>
                  </a:cubicBezTo>
                  <a:cubicBezTo>
                    <a:pt x="2912" y="913"/>
                    <a:pt x="2759" y="1141"/>
                    <a:pt x="2636" y="1387"/>
                  </a:cubicBezTo>
                  <a:cubicBezTo>
                    <a:pt x="2589" y="1486"/>
                    <a:pt x="2545" y="1588"/>
                    <a:pt x="2511" y="1693"/>
                  </a:cubicBezTo>
                  <a:cubicBezTo>
                    <a:pt x="2475" y="1803"/>
                    <a:pt x="2449" y="1918"/>
                    <a:pt x="2425" y="2035"/>
                  </a:cubicBezTo>
                  <a:cubicBezTo>
                    <a:pt x="2406" y="2152"/>
                    <a:pt x="2389" y="2267"/>
                    <a:pt x="2385" y="2384"/>
                  </a:cubicBezTo>
                  <a:cubicBezTo>
                    <a:pt x="2381" y="2496"/>
                    <a:pt x="2382" y="2604"/>
                    <a:pt x="2386" y="2716"/>
                  </a:cubicBezTo>
                  <a:lnTo>
                    <a:pt x="2386" y="2716"/>
                  </a:lnTo>
                  <a:cubicBezTo>
                    <a:pt x="2386" y="2715"/>
                    <a:pt x="2386" y="2715"/>
                    <a:pt x="2386" y="2714"/>
                  </a:cubicBezTo>
                  <a:lnTo>
                    <a:pt x="2386" y="2714"/>
                  </a:lnTo>
                  <a:cubicBezTo>
                    <a:pt x="2386" y="2716"/>
                    <a:pt x="2386" y="2717"/>
                    <a:pt x="2386" y="2719"/>
                  </a:cubicBezTo>
                  <a:lnTo>
                    <a:pt x="2386" y="2719"/>
                  </a:lnTo>
                  <a:cubicBezTo>
                    <a:pt x="2387" y="2726"/>
                    <a:pt x="2387" y="2734"/>
                    <a:pt x="2387" y="2741"/>
                  </a:cubicBezTo>
                  <a:cubicBezTo>
                    <a:pt x="2387" y="2737"/>
                    <a:pt x="2387" y="2734"/>
                    <a:pt x="2387" y="2730"/>
                  </a:cubicBezTo>
                  <a:lnTo>
                    <a:pt x="2387" y="2730"/>
                  </a:lnTo>
                  <a:cubicBezTo>
                    <a:pt x="2416" y="3056"/>
                    <a:pt x="2484" y="3380"/>
                    <a:pt x="2573" y="3698"/>
                  </a:cubicBezTo>
                  <a:cubicBezTo>
                    <a:pt x="2659" y="4001"/>
                    <a:pt x="2755" y="4301"/>
                    <a:pt x="2844" y="4603"/>
                  </a:cubicBezTo>
                  <a:cubicBezTo>
                    <a:pt x="2930" y="4899"/>
                    <a:pt x="3009" y="5200"/>
                    <a:pt x="3042" y="5507"/>
                  </a:cubicBezTo>
                  <a:cubicBezTo>
                    <a:pt x="3060" y="5651"/>
                    <a:pt x="3070" y="5795"/>
                    <a:pt x="3067" y="5938"/>
                  </a:cubicBezTo>
                  <a:cubicBezTo>
                    <a:pt x="3063" y="6096"/>
                    <a:pt x="3047" y="6249"/>
                    <a:pt x="3019" y="6401"/>
                  </a:cubicBezTo>
                  <a:cubicBezTo>
                    <a:pt x="2969" y="6664"/>
                    <a:pt x="2876" y="6915"/>
                    <a:pt x="2741" y="7143"/>
                  </a:cubicBezTo>
                  <a:cubicBezTo>
                    <a:pt x="2604" y="7375"/>
                    <a:pt x="2439" y="7586"/>
                    <a:pt x="2260" y="7785"/>
                  </a:cubicBezTo>
                  <a:cubicBezTo>
                    <a:pt x="1891" y="8195"/>
                    <a:pt x="1465" y="8554"/>
                    <a:pt x="1103" y="8972"/>
                  </a:cubicBezTo>
                  <a:cubicBezTo>
                    <a:pt x="845" y="9285"/>
                    <a:pt x="632" y="9630"/>
                    <a:pt x="456" y="9992"/>
                  </a:cubicBezTo>
                  <a:cubicBezTo>
                    <a:pt x="457" y="9987"/>
                    <a:pt x="460" y="9983"/>
                    <a:pt x="461" y="9977"/>
                  </a:cubicBezTo>
                  <a:lnTo>
                    <a:pt x="461" y="9977"/>
                  </a:lnTo>
                  <a:cubicBezTo>
                    <a:pt x="368" y="10174"/>
                    <a:pt x="288" y="10375"/>
                    <a:pt x="223" y="10580"/>
                  </a:cubicBezTo>
                  <a:cubicBezTo>
                    <a:pt x="166" y="10763"/>
                    <a:pt x="118" y="10944"/>
                    <a:pt x="82" y="11129"/>
                  </a:cubicBezTo>
                  <a:lnTo>
                    <a:pt x="82" y="11126"/>
                  </a:lnTo>
                  <a:cubicBezTo>
                    <a:pt x="43" y="11339"/>
                    <a:pt x="16" y="11556"/>
                    <a:pt x="8" y="11771"/>
                  </a:cubicBezTo>
                  <a:cubicBezTo>
                    <a:pt x="0" y="11958"/>
                    <a:pt x="0" y="12146"/>
                    <a:pt x="9" y="12333"/>
                  </a:cubicBezTo>
                  <a:cubicBezTo>
                    <a:pt x="84" y="12336"/>
                    <a:pt x="157" y="12338"/>
                    <a:pt x="230" y="12338"/>
                  </a:cubicBezTo>
                  <a:cubicBezTo>
                    <a:pt x="479" y="12338"/>
                    <a:pt x="718" y="12319"/>
                    <a:pt x="951" y="12280"/>
                  </a:cubicBezTo>
                  <a:cubicBezTo>
                    <a:pt x="1013" y="12268"/>
                    <a:pt x="1073" y="12257"/>
                    <a:pt x="1135" y="12244"/>
                  </a:cubicBezTo>
                  <a:cubicBezTo>
                    <a:pt x="1276" y="12214"/>
                    <a:pt x="1414" y="12175"/>
                    <a:pt x="1553" y="12135"/>
                  </a:cubicBezTo>
                  <a:cubicBezTo>
                    <a:pt x="1734" y="12074"/>
                    <a:pt x="1934" y="11988"/>
                    <a:pt x="2145" y="11879"/>
                  </a:cubicBezTo>
                  <a:cubicBezTo>
                    <a:pt x="2466" y="11715"/>
                    <a:pt x="2775" y="11491"/>
                    <a:pt x="3091" y="11189"/>
                  </a:cubicBezTo>
                  <a:cubicBezTo>
                    <a:pt x="3351" y="10942"/>
                    <a:pt x="3587" y="10641"/>
                    <a:pt x="3809" y="10265"/>
                  </a:cubicBezTo>
                  <a:cubicBezTo>
                    <a:pt x="3995" y="9949"/>
                    <a:pt x="4147" y="9578"/>
                    <a:pt x="4262" y="9157"/>
                  </a:cubicBezTo>
                  <a:cubicBezTo>
                    <a:pt x="4364" y="8785"/>
                    <a:pt x="4421" y="8386"/>
                    <a:pt x="4434" y="7929"/>
                  </a:cubicBezTo>
                  <a:cubicBezTo>
                    <a:pt x="4440" y="7734"/>
                    <a:pt x="4434" y="7534"/>
                    <a:pt x="4417" y="7317"/>
                  </a:cubicBezTo>
                  <a:cubicBezTo>
                    <a:pt x="4395" y="7087"/>
                    <a:pt x="4352" y="6858"/>
                    <a:pt x="4311" y="6635"/>
                  </a:cubicBezTo>
                  <a:lnTo>
                    <a:pt x="4303" y="6585"/>
                  </a:lnTo>
                  <a:cubicBezTo>
                    <a:pt x="4219" y="6141"/>
                    <a:pt x="4124" y="5688"/>
                    <a:pt x="3993" y="5118"/>
                  </a:cubicBezTo>
                  <a:lnTo>
                    <a:pt x="3923" y="4814"/>
                  </a:lnTo>
                  <a:lnTo>
                    <a:pt x="3900" y="4713"/>
                  </a:lnTo>
                  <a:cubicBezTo>
                    <a:pt x="3809" y="4317"/>
                    <a:pt x="3717" y="3920"/>
                    <a:pt x="3644" y="3520"/>
                  </a:cubicBezTo>
                  <a:cubicBezTo>
                    <a:pt x="3559" y="3079"/>
                    <a:pt x="3508" y="2674"/>
                    <a:pt x="3479" y="2283"/>
                  </a:cubicBezTo>
                  <a:cubicBezTo>
                    <a:pt x="3445" y="1862"/>
                    <a:pt x="3445" y="1410"/>
                    <a:pt x="3478" y="940"/>
                  </a:cubicBezTo>
                  <a:cubicBezTo>
                    <a:pt x="3506" y="644"/>
                    <a:pt x="3549" y="335"/>
                    <a:pt x="3605" y="1"/>
                  </a:cubicBezTo>
                  <a:close/>
                </a:path>
              </a:pathLst>
            </a:custGeom>
            <a:solidFill>
              <a:srgbClr val="BCC4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0" name="Google Shape;4740;p16"/>
            <p:cNvSpPr/>
            <p:nvPr/>
          </p:nvSpPr>
          <p:spPr>
            <a:xfrm>
              <a:off x="4333425" y="-1475400"/>
              <a:ext cx="111700" cy="292225"/>
            </a:xfrm>
            <a:custGeom>
              <a:avLst/>
              <a:gdLst/>
              <a:ahLst/>
              <a:cxnLst/>
              <a:rect l="l" t="t" r="r" b="b"/>
              <a:pathLst>
                <a:path w="4468" h="11689" extrusionOk="0">
                  <a:moveTo>
                    <a:pt x="1538" y="9548"/>
                  </a:moveTo>
                  <a:cubicBezTo>
                    <a:pt x="1538" y="9549"/>
                    <a:pt x="1538" y="9550"/>
                    <a:pt x="1537" y="9551"/>
                  </a:cubicBezTo>
                  <a:cubicBezTo>
                    <a:pt x="1538" y="9550"/>
                    <a:pt x="1538" y="9549"/>
                    <a:pt x="1538" y="9548"/>
                  </a:cubicBezTo>
                  <a:close/>
                  <a:moveTo>
                    <a:pt x="1536" y="9551"/>
                  </a:moveTo>
                  <a:lnTo>
                    <a:pt x="1536" y="9551"/>
                  </a:lnTo>
                  <a:cubicBezTo>
                    <a:pt x="1533" y="9553"/>
                    <a:pt x="1533" y="9553"/>
                    <a:pt x="1533" y="9556"/>
                  </a:cubicBezTo>
                  <a:cubicBezTo>
                    <a:pt x="1533" y="9553"/>
                    <a:pt x="1536" y="9553"/>
                    <a:pt x="1536" y="9551"/>
                  </a:cubicBezTo>
                  <a:close/>
                  <a:moveTo>
                    <a:pt x="320" y="11128"/>
                  </a:moveTo>
                  <a:cubicBezTo>
                    <a:pt x="318" y="11129"/>
                    <a:pt x="316" y="11130"/>
                    <a:pt x="315" y="11132"/>
                  </a:cubicBezTo>
                  <a:lnTo>
                    <a:pt x="315" y="11132"/>
                  </a:lnTo>
                  <a:cubicBezTo>
                    <a:pt x="316" y="11131"/>
                    <a:pt x="318" y="11129"/>
                    <a:pt x="320" y="11128"/>
                  </a:cubicBezTo>
                  <a:close/>
                  <a:moveTo>
                    <a:pt x="4358" y="0"/>
                  </a:moveTo>
                  <a:cubicBezTo>
                    <a:pt x="4352" y="0"/>
                    <a:pt x="4347" y="1"/>
                    <a:pt x="4341" y="1"/>
                  </a:cubicBezTo>
                  <a:cubicBezTo>
                    <a:pt x="4312" y="6"/>
                    <a:pt x="4289" y="22"/>
                    <a:pt x="4273" y="43"/>
                  </a:cubicBezTo>
                  <a:cubicBezTo>
                    <a:pt x="3837" y="684"/>
                    <a:pt x="3347" y="1286"/>
                    <a:pt x="2926" y="1938"/>
                  </a:cubicBezTo>
                  <a:cubicBezTo>
                    <a:pt x="2724" y="2252"/>
                    <a:pt x="2551" y="2583"/>
                    <a:pt x="2408" y="2929"/>
                  </a:cubicBezTo>
                  <a:cubicBezTo>
                    <a:pt x="2251" y="3305"/>
                    <a:pt x="2160" y="3700"/>
                    <a:pt x="2112" y="4102"/>
                  </a:cubicBezTo>
                  <a:cubicBezTo>
                    <a:pt x="2090" y="4264"/>
                    <a:pt x="2083" y="4425"/>
                    <a:pt x="2074" y="4589"/>
                  </a:cubicBezTo>
                  <a:cubicBezTo>
                    <a:pt x="2064" y="4754"/>
                    <a:pt x="2057" y="4921"/>
                    <a:pt x="2054" y="5089"/>
                  </a:cubicBezTo>
                  <a:cubicBezTo>
                    <a:pt x="2043" y="5415"/>
                    <a:pt x="2041" y="5739"/>
                    <a:pt x="2034" y="6067"/>
                  </a:cubicBezTo>
                  <a:cubicBezTo>
                    <a:pt x="2020" y="6741"/>
                    <a:pt x="2007" y="7416"/>
                    <a:pt x="1919" y="8085"/>
                  </a:cubicBezTo>
                  <a:cubicBezTo>
                    <a:pt x="1921" y="8065"/>
                    <a:pt x="1925" y="8045"/>
                    <a:pt x="1926" y="8026"/>
                  </a:cubicBezTo>
                  <a:lnTo>
                    <a:pt x="1926" y="8026"/>
                  </a:lnTo>
                  <a:cubicBezTo>
                    <a:pt x="1855" y="8546"/>
                    <a:pt x="1739" y="9059"/>
                    <a:pt x="1538" y="9548"/>
                  </a:cubicBezTo>
                  <a:lnTo>
                    <a:pt x="1538" y="9548"/>
                  </a:lnTo>
                  <a:cubicBezTo>
                    <a:pt x="1544" y="9535"/>
                    <a:pt x="1550" y="9523"/>
                    <a:pt x="1554" y="9510"/>
                  </a:cubicBezTo>
                  <a:lnTo>
                    <a:pt x="1554" y="9510"/>
                  </a:lnTo>
                  <a:cubicBezTo>
                    <a:pt x="1550" y="9524"/>
                    <a:pt x="1543" y="9539"/>
                    <a:pt x="1537" y="9553"/>
                  </a:cubicBezTo>
                  <a:cubicBezTo>
                    <a:pt x="1399" y="9867"/>
                    <a:pt x="1228" y="10163"/>
                    <a:pt x="1020" y="10439"/>
                  </a:cubicBezTo>
                  <a:cubicBezTo>
                    <a:pt x="815" y="10697"/>
                    <a:pt x="580" y="10926"/>
                    <a:pt x="320" y="11128"/>
                  </a:cubicBezTo>
                  <a:lnTo>
                    <a:pt x="320" y="11128"/>
                  </a:lnTo>
                  <a:cubicBezTo>
                    <a:pt x="323" y="11126"/>
                    <a:pt x="326" y="11124"/>
                    <a:pt x="329" y="11123"/>
                  </a:cubicBezTo>
                  <a:lnTo>
                    <a:pt x="329" y="11123"/>
                  </a:lnTo>
                  <a:lnTo>
                    <a:pt x="308" y="11139"/>
                  </a:lnTo>
                  <a:cubicBezTo>
                    <a:pt x="310" y="11136"/>
                    <a:pt x="312" y="11134"/>
                    <a:pt x="315" y="11132"/>
                  </a:cubicBezTo>
                  <a:lnTo>
                    <a:pt x="315" y="11132"/>
                  </a:lnTo>
                  <a:cubicBezTo>
                    <a:pt x="306" y="11139"/>
                    <a:pt x="297" y="11146"/>
                    <a:pt x="288" y="11153"/>
                  </a:cubicBezTo>
                  <a:cubicBezTo>
                    <a:pt x="232" y="11195"/>
                    <a:pt x="176" y="11233"/>
                    <a:pt x="118" y="11272"/>
                  </a:cubicBezTo>
                  <a:cubicBezTo>
                    <a:pt x="71" y="11305"/>
                    <a:pt x="30" y="11345"/>
                    <a:pt x="15" y="11406"/>
                  </a:cubicBezTo>
                  <a:cubicBezTo>
                    <a:pt x="0" y="11463"/>
                    <a:pt x="9" y="11525"/>
                    <a:pt x="36" y="11575"/>
                  </a:cubicBezTo>
                  <a:cubicBezTo>
                    <a:pt x="75" y="11644"/>
                    <a:pt x="155" y="11688"/>
                    <a:pt x="233" y="11688"/>
                  </a:cubicBezTo>
                  <a:cubicBezTo>
                    <a:pt x="269" y="11688"/>
                    <a:pt x="306" y="11679"/>
                    <a:pt x="338" y="11657"/>
                  </a:cubicBezTo>
                  <a:cubicBezTo>
                    <a:pt x="644" y="11453"/>
                    <a:pt x="927" y="11218"/>
                    <a:pt x="1178" y="10943"/>
                  </a:cubicBezTo>
                  <a:cubicBezTo>
                    <a:pt x="1416" y="10680"/>
                    <a:pt x="1622" y="10382"/>
                    <a:pt x="1787" y="10067"/>
                  </a:cubicBezTo>
                  <a:cubicBezTo>
                    <a:pt x="2110" y="9452"/>
                    <a:pt x="2277" y="8769"/>
                    <a:pt x="2364" y="8085"/>
                  </a:cubicBezTo>
                  <a:cubicBezTo>
                    <a:pt x="2455" y="7385"/>
                    <a:pt x="2465" y="6679"/>
                    <a:pt x="2451" y="5974"/>
                  </a:cubicBezTo>
                  <a:cubicBezTo>
                    <a:pt x="2443" y="5635"/>
                    <a:pt x="2436" y="5293"/>
                    <a:pt x="2429" y="4952"/>
                  </a:cubicBezTo>
                  <a:cubicBezTo>
                    <a:pt x="2422" y="4582"/>
                    <a:pt x="2415" y="4207"/>
                    <a:pt x="2462" y="3839"/>
                  </a:cubicBezTo>
                  <a:lnTo>
                    <a:pt x="2462" y="3839"/>
                  </a:lnTo>
                  <a:cubicBezTo>
                    <a:pt x="2459" y="3846"/>
                    <a:pt x="2459" y="3851"/>
                    <a:pt x="2458" y="3858"/>
                  </a:cubicBezTo>
                  <a:cubicBezTo>
                    <a:pt x="2459" y="3846"/>
                    <a:pt x="2462" y="3831"/>
                    <a:pt x="2465" y="3819"/>
                  </a:cubicBezTo>
                  <a:cubicBezTo>
                    <a:pt x="2522" y="3459"/>
                    <a:pt x="2629" y="3110"/>
                    <a:pt x="2768" y="2772"/>
                  </a:cubicBezTo>
                  <a:cubicBezTo>
                    <a:pt x="2972" y="2311"/>
                    <a:pt x="3231" y="1877"/>
                    <a:pt x="3512" y="1459"/>
                  </a:cubicBezTo>
                  <a:cubicBezTo>
                    <a:pt x="3809" y="1014"/>
                    <a:pt x="4135" y="587"/>
                    <a:pt x="4438" y="142"/>
                  </a:cubicBezTo>
                  <a:cubicBezTo>
                    <a:pt x="4467" y="101"/>
                    <a:pt x="4447" y="37"/>
                    <a:pt x="4405" y="13"/>
                  </a:cubicBezTo>
                  <a:cubicBezTo>
                    <a:pt x="4390" y="4"/>
                    <a:pt x="4374" y="0"/>
                    <a:pt x="4358" y="0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1" name="Google Shape;4741;p16"/>
            <p:cNvSpPr/>
            <p:nvPr/>
          </p:nvSpPr>
          <p:spPr>
            <a:xfrm>
              <a:off x="4284650" y="-1233650"/>
              <a:ext cx="451350" cy="197300"/>
            </a:xfrm>
            <a:custGeom>
              <a:avLst/>
              <a:gdLst/>
              <a:ahLst/>
              <a:cxnLst/>
              <a:rect l="l" t="t" r="r" b="b"/>
              <a:pathLst>
                <a:path w="18054" h="7892" extrusionOk="0">
                  <a:moveTo>
                    <a:pt x="8569" y="0"/>
                  </a:moveTo>
                  <a:cubicBezTo>
                    <a:pt x="8421" y="0"/>
                    <a:pt x="8271" y="6"/>
                    <a:pt x="8119" y="16"/>
                  </a:cubicBezTo>
                  <a:cubicBezTo>
                    <a:pt x="7786" y="34"/>
                    <a:pt x="7439" y="82"/>
                    <a:pt x="7082" y="160"/>
                  </a:cubicBezTo>
                  <a:cubicBezTo>
                    <a:pt x="6886" y="202"/>
                    <a:pt x="6694" y="249"/>
                    <a:pt x="6503" y="304"/>
                  </a:cubicBezTo>
                  <a:cubicBezTo>
                    <a:pt x="6129" y="406"/>
                    <a:pt x="5765" y="536"/>
                    <a:pt x="5419" y="693"/>
                  </a:cubicBezTo>
                  <a:cubicBezTo>
                    <a:pt x="5134" y="822"/>
                    <a:pt x="4833" y="982"/>
                    <a:pt x="4494" y="1181"/>
                  </a:cubicBezTo>
                  <a:cubicBezTo>
                    <a:pt x="3864" y="1550"/>
                    <a:pt x="3238" y="2014"/>
                    <a:pt x="2628" y="2556"/>
                  </a:cubicBezTo>
                  <a:cubicBezTo>
                    <a:pt x="1966" y="3148"/>
                    <a:pt x="1434" y="3732"/>
                    <a:pt x="1005" y="4344"/>
                  </a:cubicBezTo>
                  <a:cubicBezTo>
                    <a:pt x="525" y="5025"/>
                    <a:pt x="231" y="5671"/>
                    <a:pt x="107" y="6322"/>
                  </a:cubicBezTo>
                  <a:cubicBezTo>
                    <a:pt x="1" y="6868"/>
                    <a:pt x="35" y="7367"/>
                    <a:pt x="202" y="7768"/>
                  </a:cubicBezTo>
                  <a:cubicBezTo>
                    <a:pt x="234" y="7845"/>
                    <a:pt x="305" y="7891"/>
                    <a:pt x="382" y="7891"/>
                  </a:cubicBezTo>
                  <a:cubicBezTo>
                    <a:pt x="388" y="7891"/>
                    <a:pt x="395" y="7891"/>
                    <a:pt x="402" y="7890"/>
                  </a:cubicBezTo>
                  <a:lnTo>
                    <a:pt x="403" y="7890"/>
                  </a:lnTo>
                  <a:cubicBezTo>
                    <a:pt x="502" y="7869"/>
                    <a:pt x="567" y="7798"/>
                    <a:pt x="572" y="7718"/>
                  </a:cubicBezTo>
                  <a:cubicBezTo>
                    <a:pt x="586" y="7757"/>
                    <a:pt x="624" y="7780"/>
                    <a:pt x="669" y="7780"/>
                  </a:cubicBezTo>
                  <a:cubicBezTo>
                    <a:pt x="672" y="7780"/>
                    <a:pt x="676" y="7780"/>
                    <a:pt x="680" y="7780"/>
                  </a:cubicBezTo>
                  <a:cubicBezTo>
                    <a:pt x="824" y="7767"/>
                    <a:pt x="967" y="7745"/>
                    <a:pt x="1107" y="7716"/>
                  </a:cubicBezTo>
                  <a:cubicBezTo>
                    <a:pt x="1314" y="7673"/>
                    <a:pt x="1516" y="7609"/>
                    <a:pt x="1716" y="7528"/>
                  </a:cubicBezTo>
                  <a:cubicBezTo>
                    <a:pt x="1997" y="7413"/>
                    <a:pt x="2282" y="7255"/>
                    <a:pt x="2636" y="7014"/>
                  </a:cubicBezTo>
                  <a:cubicBezTo>
                    <a:pt x="2836" y="6878"/>
                    <a:pt x="3029" y="6733"/>
                    <a:pt x="3222" y="6587"/>
                  </a:cubicBezTo>
                  <a:cubicBezTo>
                    <a:pt x="3560" y="6332"/>
                    <a:pt x="3910" y="6068"/>
                    <a:pt x="4291" y="5862"/>
                  </a:cubicBezTo>
                  <a:cubicBezTo>
                    <a:pt x="4496" y="5752"/>
                    <a:pt x="4725" y="5662"/>
                    <a:pt x="4955" y="5605"/>
                  </a:cubicBezTo>
                  <a:cubicBezTo>
                    <a:pt x="4956" y="5605"/>
                    <a:pt x="4960" y="5604"/>
                    <a:pt x="4962" y="5604"/>
                  </a:cubicBezTo>
                  <a:cubicBezTo>
                    <a:pt x="5147" y="5565"/>
                    <a:pt x="5319" y="5546"/>
                    <a:pt x="5492" y="5546"/>
                  </a:cubicBezTo>
                  <a:cubicBezTo>
                    <a:pt x="5504" y="5546"/>
                    <a:pt x="5517" y="5546"/>
                    <a:pt x="5529" y="5546"/>
                  </a:cubicBezTo>
                  <a:cubicBezTo>
                    <a:pt x="5759" y="5556"/>
                    <a:pt x="5990" y="5596"/>
                    <a:pt x="6219" y="5661"/>
                  </a:cubicBezTo>
                  <a:cubicBezTo>
                    <a:pt x="6641" y="5792"/>
                    <a:pt x="7030" y="6000"/>
                    <a:pt x="7389" y="6207"/>
                  </a:cubicBezTo>
                  <a:cubicBezTo>
                    <a:pt x="7478" y="6259"/>
                    <a:pt x="7567" y="6313"/>
                    <a:pt x="7656" y="6365"/>
                  </a:cubicBezTo>
                  <a:cubicBezTo>
                    <a:pt x="7870" y="6493"/>
                    <a:pt x="8091" y="6625"/>
                    <a:pt x="8318" y="6737"/>
                  </a:cubicBezTo>
                  <a:cubicBezTo>
                    <a:pt x="8619" y="6882"/>
                    <a:pt x="8920" y="6959"/>
                    <a:pt x="9216" y="6962"/>
                  </a:cubicBezTo>
                  <a:cubicBezTo>
                    <a:pt x="9229" y="6963"/>
                    <a:pt x="9241" y="6963"/>
                    <a:pt x="9254" y="6963"/>
                  </a:cubicBezTo>
                  <a:cubicBezTo>
                    <a:pt x="9420" y="6963"/>
                    <a:pt x="9589" y="6945"/>
                    <a:pt x="9773" y="6906"/>
                  </a:cubicBezTo>
                  <a:cubicBezTo>
                    <a:pt x="9973" y="6863"/>
                    <a:pt x="10186" y="6797"/>
                    <a:pt x="10447" y="6697"/>
                  </a:cubicBezTo>
                  <a:cubicBezTo>
                    <a:pt x="10943" y="6503"/>
                    <a:pt x="11409" y="6264"/>
                    <a:pt x="11885" y="6014"/>
                  </a:cubicBezTo>
                  <a:lnTo>
                    <a:pt x="12000" y="5956"/>
                  </a:lnTo>
                  <a:cubicBezTo>
                    <a:pt x="12423" y="5733"/>
                    <a:pt x="12863" y="5503"/>
                    <a:pt x="13307" y="5301"/>
                  </a:cubicBezTo>
                  <a:cubicBezTo>
                    <a:pt x="13539" y="5194"/>
                    <a:pt x="13776" y="5102"/>
                    <a:pt x="14020" y="5013"/>
                  </a:cubicBezTo>
                  <a:cubicBezTo>
                    <a:pt x="14213" y="4941"/>
                    <a:pt x="14404" y="4865"/>
                    <a:pt x="14594" y="4789"/>
                  </a:cubicBezTo>
                  <a:lnTo>
                    <a:pt x="14822" y="4700"/>
                  </a:lnTo>
                  <a:cubicBezTo>
                    <a:pt x="15409" y="4469"/>
                    <a:pt x="15906" y="4287"/>
                    <a:pt x="16426" y="4159"/>
                  </a:cubicBezTo>
                  <a:lnTo>
                    <a:pt x="16537" y="4134"/>
                  </a:lnTo>
                  <a:cubicBezTo>
                    <a:pt x="16906" y="4055"/>
                    <a:pt x="17256" y="4018"/>
                    <a:pt x="17603" y="4018"/>
                  </a:cubicBezTo>
                  <a:cubicBezTo>
                    <a:pt x="17610" y="4018"/>
                    <a:pt x="17616" y="4018"/>
                    <a:pt x="17623" y="4018"/>
                  </a:cubicBezTo>
                  <a:cubicBezTo>
                    <a:pt x="17695" y="4019"/>
                    <a:pt x="17765" y="4024"/>
                    <a:pt x="17838" y="4028"/>
                  </a:cubicBezTo>
                  <a:cubicBezTo>
                    <a:pt x="17845" y="4029"/>
                    <a:pt x="17852" y="4029"/>
                    <a:pt x="17858" y="4029"/>
                  </a:cubicBezTo>
                  <a:cubicBezTo>
                    <a:pt x="17874" y="4029"/>
                    <a:pt x="17889" y="4027"/>
                    <a:pt x="17903" y="4025"/>
                  </a:cubicBezTo>
                  <a:cubicBezTo>
                    <a:pt x="17940" y="4017"/>
                    <a:pt x="17973" y="3998"/>
                    <a:pt x="17998" y="3968"/>
                  </a:cubicBezTo>
                  <a:cubicBezTo>
                    <a:pt x="18041" y="3912"/>
                    <a:pt x="18054" y="3815"/>
                    <a:pt x="18003" y="3759"/>
                  </a:cubicBezTo>
                  <a:cubicBezTo>
                    <a:pt x="17934" y="3682"/>
                    <a:pt x="17863" y="3609"/>
                    <a:pt x="17794" y="3535"/>
                  </a:cubicBezTo>
                  <a:cubicBezTo>
                    <a:pt x="17723" y="3465"/>
                    <a:pt x="17644" y="3405"/>
                    <a:pt x="17567" y="3344"/>
                  </a:cubicBezTo>
                  <a:cubicBezTo>
                    <a:pt x="17389" y="3211"/>
                    <a:pt x="17205" y="3097"/>
                    <a:pt x="16951" y="2968"/>
                  </a:cubicBezTo>
                  <a:cubicBezTo>
                    <a:pt x="16518" y="2747"/>
                    <a:pt x="16051" y="2583"/>
                    <a:pt x="15654" y="2457"/>
                  </a:cubicBezTo>
                  <a:cubicBezTo>
                    <a:pt x="15448" y="2389"/>
                    <a:pt x="15244" y="2325"/>
                    <a:pt x="15039" y="2263"/>
                  </a:cubicBezTo>
                  <a:cubicBezTo>
                    <a:pt x="14785" y="2181"/>
                    <a:pt x="14535" y="2093"/>
                    <a:pt x="14286" y="1999"/>
                  </a:cubicBezTo>
                  <a:cubicBezTo>
                    <a:pt x="13788" y="1806"/>
                    <a:pt x="13295" y="1569"/>
                    <a:pt x="12821" y="1344"/>
                  </a:cubicBezTo>
                  <a:lnTo>
                    <a:pt x="12738" y="1302"/>
                  </a:lnTo>
                  <a:cubicBezTo>
                    <a:pt x="12271" y="1079"/>
                    <a:pt x="11790" y="849"/>
                    <a:pt x="11306" y="643"/>
                  </a:cubicBezTo>
                  <a:cubicBezTo>
                    <a:pt x="10691" y="381"/>
                    <a:pt x="10207" y="219"/>
                    <a:pt x="9740" y="120"/>
                  </a:cubicBezTo>
                  <a:cubicBezTo>
                    <a:pt x="9370" y="41"/>
                    <a:pt x="8978" y="0"/>
                    <a:pt x="8569" y="0"/>
                  </a:cubicBezTo>
                  <a:close/>
                </a:path>
              </a:pathLst>
            </a:custGeom>
            <a:solidFill>
              <a:srgbClr val="6C75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2" name="Google Shape;4742;p16"/>
            <p:cNvSpPr/>
            <p:nvPr/>
          </p:nvSpPr>
          <p:spPr>
            <a:xfrm>
              <a:off x="4367750" y="-1160700"/>
              <a:ext cx="351850" cy="101425"/>
            </a:xfrm>
            <a:custGeom>
              <a:avLst/>
              <a:gdLst/>
              <a:ahLst/>
              <a:cxnLst/>
              <a:rect l="l" t="t" r="r" b="b"/>
              <a:pathLst>
                <a:path w="14074" h="4057" extrusionOk="0">
                  <a:moveTo>
                    <a:pt x="5219" y="21"/>
                  </a:moveTo>
                  <a:cubicBezTo>
                    <a:pt x="5216" y="21"/>
                    <a:pt x="5213" y="22"/>
                    <a:pt x="5211" y="23"/>
                  </a:cubicBezTo>
                  <a:cubicBezTo>
                    <a:pt x="5214" y="22"/>
                    <a:pt x="5217" y="22"/>
                    <a:pt x="5219" y="21"/>
                  </a:cubicBezTo>
                  <a:close/>
                  <a:moveTo>
                    <a:pt x="4747" y="178"/>
                  </a:moveTo>
                  <a:lnTo>
                    <a:pt x="4747" y="178"/>
                  </a:lnTo>
                  <a:cubicBezTo>
                    <a:pt x="4743" y="179"/>
                    <a:pt x="4740" y="181"/>
                    <a:pt x="4737" y="183"/>
                  </a:cubicBezTo>
                  <a:lnTo>
                    <a:pt x="4737" y="183"/>
                  </a:lnTo>
                  <a:cubicBezTo>
                    <a:pt x="4740" y="181"/>
                    <a:pt x="4744" y="180"/>
                    <a:pt x="4747" y="178"/>
                  </a:cubicBezTo>
                  <a:close/>
                  <a:moveTo>
                    <a:pt x="11236" y="630"/>
                  </a:moveTo>
                  <a:cubicBezTo>
                    <a:pt x="11233" y="630"/>
                    <a:pt x="11231" y="630"/>
                    <a:pt x="11228" y="632"/>
                  </a:cubicBezTo>
                  <a:lnTo>
                    <a:pt x="11228" y="632"/>
                  </a:lnTo>
                  <a:cubicBezTo>
                    <a:pt x="11231" y="631"/>
                    <a:pt x="11234" y="631"/>
                    <a:pt x="11236" y="630"/>
                  </a:cubicBezTo>
                  <a:close/>
                  <a:moveTo>
                    <a:pt x="2037" y="1692"/>
                  </a:moveTo>
                  <a:cubicBezTo>
                    <a:pt x="2037" y="1692"/>
                    <a:pt x="2037" y="1692"/>
                    <a:pt x="2037" y="1692"/>
                  </a:cubicBezTo>
                  <a:cubicBezTo>
                    <a:pt x="2034" y="1692"/>
                    <a:pt x="2031" y="1692"/>
                    <a:pt x="2030" y="1693"/>
                  </a:cubicBezTo>
                  <a:lnTo>
                    <a:pt x="2030" y="1693"/>
                  </a:lnTo>
                  <a:cubicBezTo>
                    <a:pt x="2032" y="1693"/>
                    <a:pt x="2035" y="1692"/>
                    <a:pt x="2037" y="1692"/>
                  </a:cubicBezTo>
                  <a:close/>
                  <a:moveTo>
                    <a:pt x="134" y="3168"/>
                  </a:moveTo>
                  <a:cubicBezTo>
                    <a:pt x="133" y="3170"/>
                    <a:pt x="133" y="3171"/>
                    <a:pt x="132" y="3173"/>
                  </a:cubicBezTo>
                  <a:lnTo>
                    <a:pt x="132" y="3173"/>
                  </a:lnTo>
                  <a:cubicBezTo>
                    <a:pt x="133" y="3171"/>
                    <a:pt x="133" y="3170"/>
                    <a:pt x="134" y="3168"/>
                  </a:cubicBezTo>
                  <a:close/>
                  <a:moveTo>
                    <a:pt x="5469" y="0"/>
                  </a:moveTo>
                  <a:cubicBezTo>
                    <a:pt x="5385" y="0"/>
                    <a:pt x="5302" y="8"/>
                    <a:pt x="5219" y="21"/>
                  </a:cubicBezTo>
                  <a:lnTo>
                    <a:pt x="5219" y="21"/>
                  </a:lnTo>
                  <a:cubicBezTo>
                    <a:pt x="5221" y="21"/>
                    <a:pt x="5223" y="21"/>
                    <a:pt x="5226" y="21"/>
                  </a:cubicBezTo>
                  <a:cubicBezTo>
                    <a:pt x="5055" y="53"/>
                    <a:pt x="4892" y="109"/>
                    <a:pt x="4734" y="185"/>
                  </a:cubicBezTo>
                  <a:cubicBezTo>
                    <a:pt x="4735" y="184"/>
                    <a:pt x="4736" y="184"/>
                    <a:pt x="4737" y="183"/>
                  </a:cubicBezTo>
                  <a:lnTo>
                    <a:pt x="4737" y="183"/>
                  </a:lnTo>
                  <a:cubicBezTo>
                    <a:pt x="4686" y="210"/>
                    <a:pt x="4633" y="233"/>
                    <a:pt x="4585" y="267"/>
                  </a:cubicBezTo>
                  <a:cubicBezTo>
                    <a:pt x="4545" y="296"/>
                    <a:pt x="4503" y="326"/>
                    <a:pt x="4463" y="359"/>
                  </a:cubicBezTo>
                  <a:cubicBezTo>
                    <a:pt x="4470" y="355"/>
                    <a:pt x="4476" y="347"/>
                    <a:pt x="4483" y="344"/>
                  </a:cubicBezTo>
                  <a:lnTo>
                    <a:pt x="4483" y="344"/>
                  </a:lnTo>
                  <a:cubicBezTo>
                    <a:pt x="4391" y="425"/>
                    <a:pt x="4309" y="512"/>
                    <a:pt x="4230" y="606"/>
                  </a:cubicBezTo>
                  <a:cubicBezTo>
                    <a:pt x="4161" y="689"/>
                    <a:pt x="4100" y="774"/>
                    <a:pt x="4029" y="856"/>
                  </a:cubicBezTo>
                  <a:cubicBezTo>
                    <a:pt x="3950" y="949"/>
                    <a:pt x="3870" y="1048"/>
                    <a:pt x="3778" y="1130"/>
                  </a:cubicBezTo>
                  <a:cubicBezTo>
                    <a:pt x="3706" y="1195"/>
                    <a:pt x="3628" y="1259"/>
                    <a:pt x="3547" y="1307"/>
                  </a:cubicBezTo>
                  <a:cubicBezTo>
                    <a:pt x="3420" y="1379"/>
                    <a:pt x="3290" y="1443"/>
                    <a:pt x="3152" y="1486"/>
                  </a:cubicBezTo>
                  <a:cubicBezTo>
                    <a:pt x="3025" y="1525"/>
                    <a:pt x="2897" y="1557"/>
                    <a:pt x="2767" y="1581"/>
                  </a:cubicBezTo>
                  <a:cubicBezTo>
                    <a:pt x="2528" y="1629"/>
                    <a:pt x="2284" y="1651"/>
                    <a:pt x="2045" y="1691"/>
                  </a:cubicBezTo>
                  <a:lnTo>
                    <a:pt x="2045" y="1691"/>
                  </a:lnTo>
                  <a:cubicBezTo>
                    <a:pt x="2045" y="1690"/>
                    <a:pt x="2045" y="1690"/>
                    <a:pt x="2046" y="1690"/>
                  </a:cubicBezTo>
                  <a:lnTo>
                    <a:pt x="2046" y="1690"/>
                  </a:lnTo>
                  <a:cubicBezTo>
                    <a:pt x="2043" y="1691"/>
                    <a:pt x="2040" y="1691"/>
                    <a:pt x="2037" y="1692"/>
                  </a:cubicBezTo>
                  <a:lnTo>
                    <a:pt x="2037" y="1692"/>
                  </a:lnTo>
                  <a:cubicBezTo>
                    <a:pt x="2038" y="1692"/>
                    <a:pt x="2038" y="1692"/>
                    <a:pt x="2038" y="1692"/>
                  </a:cubicBezTo>
                  <a:lnTo>
                    <a:pt x="2038" y="1692"/>
                  </a:lnTo>
                  <a:cubicBezTo>
                    <a:pt x="2036" y="1692"/>
                    <a:pt x="2033" y="1693"/>
                    <a:pt x="2030" y="1693"/>
                  </a:cubicBezTo>
                  <a:cubicBezTo>
                    <a:pt x="2030" y="1693"/>
                    <a:pt x="2030" y="1693"/>
                    <a:pt x="2030" y="1693"/>
                  </a:cubicBezTo>
                  <a:lnTo>
                    <a:pt x="2030" y="1693"/>
                  </a:lnTo>
                  <a:cubicBezTo>
                    <a:pt x="1870" y="1721"/>
                    <a:pt x="1712" y="1759"/>
                    <a:pt x="1557" y="1809"/>
                  </a:cubicBezTo>
                  <a:cubicBezTo>
                    <a:pt x="1444" y="1847"/>
                    <a:pt x="1335" y="1890"/>
                    <a:pt x="1227" y="1939"/>
                  </a:cubicBezTo>
                  <a:cubicBezTo>
                    <a:pt x="1234" y="1933"/>
                    <a:pt x="1241" y="1932"/>
                    <a:pt x="1250" y="1926"/>
                  </a:cubicBezTo>
                  <a:lnTo>
                    <a:pt x="1250" y="1926"/>
                  </a:lnTo>
                  <a:cubicBezTo>
                    <a:pt x="1154" y="1973"/>
                    <a:pt x="1055" y="2021"/>
                    <a:pt x="963" y="2081"/>
                  </a:cubicBezTo>
                  <a:cubicBezTo>
                    <a:pt x="891" y="2127"/>
                    <a:pt x="823" y="2176"/>
                    <a:pt x="759" y="2229"/>
                  </a:cubicBezTo>
                  <a:cubicBezTo>
                    <a:pt x="697" y="2283"/>
                    <a:pt x="637" y="2337"/>
                    <a:pt x="584" y="2398"/>
                  </a:cubicBezTo>
                  <a:cubicBezTo>
                    <a:pt x="529" y="2459"/>
                    <a:pt x="474" y="2523"/>
                    <a:pt x="426" y="2592"/>
                  </a:cubicBezTo>
                  <a:cubicBezTo>
                    <a:pt x="361" y="2686"/>
                    <a:pt x="302" y="2785"/>
                    <a:pt x="256" y="2887"/>
                  </a:cubicBezTo>
                  <a:cubicBezTo>
                    <a:pt x="208" y="2982"/>
                    <a:pt x="169" y="3078"/>
                    <a:pt x="130" y="3179"/>
                  </a:cubicBezTo>
                  <a:lnTo>
                    <a:pt x="130" y="3179"/>
                  </a:lnTo>
                  <a:cubicBezTo>
                    <a:pt x="131" y="3177"/>
                    <a:pt x="132" y="3175"/>
                    <a:pt x="132" y="3173"/>
                  </a:cubicBezTo>
                  <a:lnTo>
                    <a:pt x="132" y="3173"/>
                  </a:lnTo>
                  <a:cubicBezTo>
                    <a:pt x="130" y="3180"/>
                    <a:pt x="126" y="3188"/>
                    <a:pt x="124" y="3195"/>
                  </a:cubicBezTo>
                  <a:cubicBezTo>
                    <a:pt x="126" y="3190"/>
                    <a:pt x="128" y="3184"/>
                    <a:pt x="130" y="3179"/>
                  </a:cubicBezTo>
                  <a:lnTo>
                    <a:pt x="130" y="3179"/>
                  </a:lnTo>
                  <a:cubicBezTo>
                    <a:pt x="81" y="3319"/>
                    <a:pt x="35" y="3460"/>
                    <a:pt x="0" y="3605"/>
                  </a:cubicBezTo>
                  <a:cubicBezTo>
                    <a:pt x="311" y="3371"/>
                    <a:pt x="629" y="3139"/>
                    <a:pt x="971" y="2951"/>
                  </a:cubicBezTo>
                  <a:cubicBezTo>
                    <a:pt x="1184" y="2839"/>
                    <a:pt x="1412" y="2752"/>
                    <a:pt x="1635" y="2699"/>
                  </a:cubicBezTo>
                  <a:cubicBezTo>
                    <a:pt x="1832" y="2657"/>
                    <a:pt x="2006" y="2637"/>
                    <a:pt x="2186" y="2637"/>
                  </a:cubicBezTo>
                  <a:cubicBezTo>
                    <a:pt x="2193" y="2637"/>
                    <a:pt x="2199" y="2637"/>
                    <a:pt x="2205" y="2637"/>
                  </a:cubicBezTo>
                  <a:cubicBezTo>
                    <a:pt x="2436" y="2650"/>
                    <a:pt x="2669" y="2687"/>
                    <a:pt x="2893" y="2752"/>
                  </a:cubicBezTo>
                  <a:cubicBezTo>
                    <a:pt x="3315" y="2885"/>
                    <a:pt x="3703" y="3094"/>
                    <a:pt x="4059" y="3297"/>
                  </a:cubicBezTo>
                  <a:cubicBezTo>
                    <a:pt x="4150" y="3349"/>
                    <a:pt x="4239" y="3404"/>
                    <a:pt x="4328" y="3457"/>
                  </a:cubicBezTo>
                  <a:cubicBezTo>
                    <a:pt x="4561" y="3598"/>
                    <a:pt x="4770" y="3723"/>
                    <a:pt x="4989" y="3827"/>
                  </a:cubicBezTo>
                  <a:cubicBezTo>
                    <a:pt x="5287" y="3974"/>
                    <a:pt x="5592" y="4052"/>
                    <a:pt x="5888" y="4056"/>
                  </a:cubicBezTo>
                  <a:cubicBezTo>
                    <a:pt x="5905" y="4056"/>
                    <a:pt x="5923" y="4056"/>
                    <a:pt x="5941" y="4056"/>
                  </a:cubicBezTo>
                  <a:cubicBezTo>
                    <a:pt x="6102" y="4056"/>
                    <a:pt x="6268" y="4039"/>
                    <a:pt x="6448" y="4000"/>
                  </a:cubicBezTo>
                  <a:cubicBezTo>
                    <a:pt x="6648" y="3957"/>
                    <a:pt x="6860" y="3891"/>
                    <a:pt x="7122" y="3792"/>
                  </a:cubicBezTo>
                  <a:cubicBezTo>
                    <a:pt x="7620" y="3596"/>
                    <a:pt x="8105" y="3346"/>
                    <a:pt x="8561" y="3105"/>
                  </a:cubicBezTo>
                  <a:lnTo>
                    <a:pt x="8674" y="3046"/>
                  </a:lnTo>
                  <a:lnTo>
                    <a:pt x="8727" y="3017"/>
                  </a:lnTo>
                  <a:cubicBezTo>
                    <a:pt x="9134" y="2806"/>
                    <a:pt x="9552" y="2585"/>
                    <a:pt x="9983" y="2393"/>
                  </a:cubicBezTo>
                  <a:cubicBezTo>
                    <a:pt x="10225" y="2279"/>
                    <a:pt x="10477" y="2184"/>
                    <a:pt x="10694" y="2105"/>
                  </a:cubicBezTo>
                  <a:cubicBezTo>
                    <a:pt x="10886" y="2034"/>
                    <a:pt x="11076" y="1959"/>
                    <a:pt x="11267" y="1883"/>
                  </a:cubicBezTo>
                  <a:lnTo>
                    <a:pt x="11495" y="1794"/>
                  </a:lnTo>
                  <a:cubicBezTo>
                    <a:pt x="12075" y="1561"/>
                    <a:pt x="12572" y="1381"/>
                    <a:pt x="13099" y="1251"/>
                  </a:cubicBezTo>
                  <a:lnTo>
                    <a:pt x="13209" y="1228"/>
                  </a:lnTo>
                  <a:cubicBezTo>
                    <a:pt x="13509" y="1163"/>
                    <a:pt x="13793" y="1127"/>
                    <a:pt x="14073" y="1114"/>
                  </a:cubicBezTo>
                  <a:cubicBezTo>
                    <a:pt x="13841" y="1057"/>
                    <a:pt x="13611" y="997"/>
                    <a:pt x="13381" y="935"/>
                  </a:cubicBezTo>
                  <a:cubicBezTo>
                    <a:pt x="12848" y="793"/>
                    <a:pt x="12311" y="662"/>
                    <a:pt x="11762" y="610"/>
                  </a:cubicBezTo>
                  <a:lnTo>
                    <a:pt x="11762" y="610"/>
                  </a:lnTo>
                  <a:cubicBezTo>
                    <a:pt x="11769" y="612"/>
                    <a:pt x="11778" y="612"/>
                    <a:pt x="11787" y="613"/>
                  </a:cubicBezTo>
                  <a:cubicBezTo>
                    <a:pt x="11715" y="607"/>
                    <a:pt x="11644" y="601"/>
                    <a:pt x="11573" y="601"/>
                  </a:cubicBezTo>
                  <a:cubicBezTo>
                    <a:pt x="11545" y="601"/>
                    <a:pt x="11516" y="602"/>
                    <a:pt x="11488" y="604"/>
                  </a:cubicBezTo>
                  <a:cubicBezTo>
                    <a:pt x="11402" y="610"/>
                    <a:pt x="11320" y="618"/>
                    <a:pt x="11236" y="630"/>
                  </a:cubicBezTo>
                  <a:lnTo>
                    <a:pt x="11236" y="630"/>
                  </a:lnTo>
                  <a:cubicBezTo>
                    <a:pt x="11237" y="630"/>
                    <a:pt x="11237" y="630"/>
                    <a:pt x="11238" y="630"/>
                  </a:cubicBezTo>
                  <a:cubicBezTo>
                    <a:pt x="11234" y="630"/>
                    <a:pt x="11232" y="632"/>
                    <a:pt x="11228" y="632"/>
                  </a:cubicBezTo>
                  <a:cubicBezTo>
                    <a:pt x="11228" y="632"/>
                    <a:pt x="11228" y="632"/>
                    <a:pt x="11228" y="632"/>
                  </a:cubicBezTo>
                  <a:lnTo>
                    <a:pt x="11228" y="632"/>
                  </a:lnTo>
                  <a:cubicBezTo>
                    <a:pt x="11225" y="632"/>
                    <a:pt x="11221" y="633"/>
                    <a:pt x="11218" y="633"/>
                  </a:cubicBezTo>
                  <a:cubicBezTo>
                    <a:pt x="11220" y="633"/>
                    <a:pt x="11221" y="633"/>
                    <a:pt x="11223" y="633"/>
                  </a:cubicBezTo>
                  <a:lnTo>
                    <a:pt x="11223" y="633"/>
                  </a:lnTo>
                  <a:cubicBezTo>
                    <a:pt x="11126" y="653"/>
                    <a:pt x="11029" y="676"/>
                    <a:pt x="10936" y="711"/>
                  </a:cubicBezTo>
                  <a:cubicBezTo>
                    <a:pt x="10857" y="739"/>
                    <a:pt x="10780" y="771"/>
                    <a:pt x="10702" y="805"/>
                  </a:cubicBezTo>
                  <a:cubicBezTo>
                    <a:pt x="10712" y="803"/>
                    <a:pt x="10717" y="800"/>
                    <a:pt x="10724" y="797"/>
                  </a:cubicBezTo>
                  <a:lnTo>
                    <a:pt x="10724" y="797"/>
                  </a:lnTo>
                  <a:cubicBezTo>
                    <a:pt x="10454" y="928"/>
                    <a:pt x="10204" y="1097"/>
                    <a:pt x="9948" y="1259"/>
                  </a:cubicBezTo>
                  <a:cubicBezTo>
                    <a:pt x="9711" y="1413"/>
                    <a:pt x="9467" y="1560"/>
                    <a:pt x="9201" y="1657"/>
                  </a:cubicBezTo>
                  <a:cubicBezTo>
                    <a:pt x="9065" y="1709"/>
                    <a:pt x="8926" y="1751"/>
                    <a:pt x="8780" y="1774"/>
                  </a:cubicBezTo>
                  <a:cubicBezTo>
                    <a:pt x="8719" y="1785"/>
                    <a:pt x="8657" y="1791"/>
                    <a:pt x="8594" y="1791"/>
                  </a:cubicBezTo>
                  <a:cubicBezTo>
                    <a:pt x="8576" y="1791"/>
                    <a:pt x="8558" y="1790"/>
                    <a:pt x="8541" y="1789"/>
                  </a:cubicBezTo>
                  <a:cubicBezTo>
                    <a:pt x="8457" y="1786"/>
                    <a:pt x="8373" y="1776"/>
                    <a:pt x="8292" y="1755"/>
                  </a:cubicBezTo>
                  <a:cubicBezTo>
                    <a:pt x="8220" y="1738"/>
                    <a:pt x="8149" y="1715"/>
                    <a:pt x="8080" y="1683"/>
                  </a:cubicBezTo>
                  <a:cubicBezTo>
                    <a:pt x="7762" y="1547"/>
                    <a:pt x="7494" y="1315"/>
                    <a:pt x="7242" y="1083"/>
                  </a:cubicBezTo>
                  <a:cubicBezTo>
                    <a:pt x="6972" y="828"/>
                    <a:pt x="6709" y="563"/>
                    <a:pt x="6408" y="344"/>
                  </a:cubicBezTo>
                  <a:cubicBezTo>
                    <a:pt x="6257" y="238"/>
                    <a:pt x="6099" y="146"/>
                    <a:pt x="5927" y="82"/>
                  </a:cubicBezTo>
                  <a:cubicBezTo>
                    <a:pt x="5817" y="44"/>
                    <a:pt x="5704" y="20"/>
                    <a:pt x="5590" y="5"/>
                  </a:cubicBezTo>
                  <a:cubicBezTo>
                    <a:pt x="5550" y="2"/>
                    <a:pt x="5510" y="0"/>
                    <a:pt x="5469" y="0"/>
                  </a:cubicBezTo>
                  <a:close/>
                </a:path>
              </a:pathLst>
            </a:custGeom>
            <a:solidFill>
              <a:srgbClr val="BCC4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3" name="Google Shape;4743;p16"/>
            <p:cNvSpPr/>
            <p:nvPr/>
          </p:nvSpPr>
          <p:spPr>
            <a:xfrm>
              <a:off x="4337225" y="-1192675"/>
              <a:ext cx="380825" cy="83800"/>
            </a:xfrm>
            <a:custGeom>
              <a:avLst/>
              <a:gdLst/>
              <a:ahLst/>
              <a:cxnLst/>
              <a:rect l="l" t="t" r="r" b="b"/>
              <a:pathLst>
                <a:path w="15233" h="3352" extrusionOk="0">
                  <a:moveTo>
                    <a:pt x="3546" y="827"/>
                  </a:moveTo>
                  <a:cubicBezTo>
                    <a:pt x="3546" y="827"/>
                    <a:pt x="3546" y="828"/>
                    <a:pt x="3545" y="828"/>
                  </a:cubicBezTo>
                  <a:cubicBezTo>
                    <a:pt x="3546" y="828"/>
                    <a:pt x="3546" y="827"/>
                    <a:pt x="3546" y="827"/>
                  </a:cubicBezTo>
                  <a:close/>
                  <a:moveTo>
                    <a:pt x="3544" y="829"/>
                  </a:moveTo>
                  <a:lnTo>
                    <a:pt x="3544" y="829"/>
                  </a:lnTo>
                  <a:cubicBezTo>
                    <a:pt x="3538" y="832"/>
                    <a:pt x="3531" y="833"/>
                    <a:pt x="3524" y="836"/>
                  </a:cubicBezTo>
                  <a:cubicBezTo>
                    <a:pt x="3521" y="839"/>
                    <a:pt x="3518" y="839"/>
                    <a:pt x="3517" y="841"/>
                  </a:cubicBezTo>
                  <a:cubicBezTo>
                    <a:pt x="3525" y="836"/>
                    <a:pt x="3535" y="833"/>
                    <a:pt x="3544" y="829"/>
                  </a:cubicBezTo>
                  <a:close/>
                  <a:moveTo>
                    <a:pt x="12653" y="1310"/>
                  </a:moveTo>
                  <a:cubicBezTo>
                    <a:pt x="12656" y="1310"/>
                    <a:pt x="12659" y="1310"/>
                    <a:pt x="12662" y="1313"/>
                  </a:cubicBezTo>
                  <a:cubicBezTo>
                    <a:pt x="12659" y="1313"/>
                    <a:pt x="12656" y="1313"/>
                    <a:pt x="12653" y="1310"/>
                  </a:cubicBezTo>
                  <a:close/>
                  <a:moveTo>
                    <a:pt x="1922" y="1701"/>
                  </a:moveTo>
                  <a:lnTo>
                    <a:pt x="1922" y="1701"/>
                  </a:lnTo>
                  <a:cubicBezTo>
                    <a:pt x="1917" y="1704"/>
                    <a:pt x="1911" y="1708"/>
                    <a:pt x="1905" y="1712"/>
                  </a:cubicBezTo>
                  <a:cubicBezTo>
                    <a:pt x="1911" y="1710"/>
                    <a:pt x="1917" y="1704"/>
                    <a:pt x="1922" y="1701"/>
                  </a:cubicBezTo>
                  <a:close/>
                  <a:moveTo>
                    <a:pt x="5415" y="1"/>
                  </a:moveTo>
                  <a:cubicBezTo>
                    <a:pt x="5025" y="1"/>
                    <a:pt x="4632" y="52"/>
                    <a:pt x="4251" y="127"/>
                  </a:cubicBezTo>
                  <a:cubicBezTo>
                    <a:pt x="4230" y="131"/>
                    <a:pt x="4210" y="134"/>
                    <a:pt x="4193" y="140"/>
                  </a:cubicBezTo>
                  <a:cubicBezTo>
                    <a:pt x="3791" y="223"/>
                    <a:pt x="3402" y="348"/>
                    <a:pt x="3021" y="499"/>
                  </a:cubicBezTo>
                  <a:cubicBezTo>
                    <a:pt x="2602" y="664"/>
                    <a:pt x="2205" y="877"/>
                    <a:pt x="1826" y="1121"/>
                  </a:cubicBezTo>
                  <a:cubicBezTo>
                    <a:pt x="1456" y="1363"/>
                    <a:pt x="1106" y="1642"/>
                    <a:pt x="796" y="1957"/>
                  </a:cubicBezTo>
                  <a:cubicBezTo>
                    <a:pt x="502" y="2255"/>
                    <a:pt x="239" y="2596"/>
                    <a:pt x="45" y="2969"/>
                  </a:cubicBezTo>
                  <a:cubicBezTo>
                    <a:pt x="13" y="3031"/>
                    <a:pt x="1" y="3094"/>
                    <a:pt x="16" y="3160"/>
                  </a:cubicBezTo>
                  <a:cubicBezTo>
                    <a:pt x="34" y="3225"/>
                    <a:pt x="74" y="3282"/>
                    <a:pt x="131" y="3315"/>
                  </a:cubicBezTo>
                  <a:cubicBezTo>
                    <a:pt x="172" y="3340"/>
                    <a:pt x="217" y="3351"/>
                    <a:pt x="261" y="3351"/>
                  </a:cubicBezTo>
                  <a:cubicBezTo>
                    <a:pt x="347" y="3351"/>
                    <a:pt x="431" y="3308"/>
                    <a:pt x="479" y="3229"/>
                  </a:cubicBezTo>
                  <a:cubicBezTo>
                    <a:pt x="581" y="3061"/>
                    <a:pt x="690" y="2902"/>
                    <a:pt x="811" y="2745"/>
                  </a:cubicBezTo>
                  <a:cubicBezTo>
                    <a:pt x="1121" y="2360"/>
                    <a:pt x="1480" y="2027"/>
                    <a:pt x="1875" y="1733"/>
                  </a:cubicBezTo>
                  <a:cubicBezTo>
                    <a:pt x="2382" y="1366"/>
                    <a:pt x="2935" y="1070"/>
                    <a:pt x="3514" y="838"/>
                  </a:cubicBezTo>
                  <a:lnTo>
                    <a:pt x="3514" y="838"/>
                  </a:lnTo>
                  <a:cubicBezTo>
                    <a:pt x="3511" y="841"/>
                    <a:pt x="3505" y="842"/>
                    <a:pt x="3502" y="844"/>
                  </a:cubicBezTo>
                  <a:cubicBezTo>
                    <a:pt x="3509" y="842"/>
                    <a:pt x="3517" y="838"/>
                    <a:pt x="3521" y="836"/>
                  </a:cubicBezTo>
                  <a:cubicBezTo>
                    <a:pt x="3532" y="831"/>
                    <a:pt x="3543" y="828"/>
                    <a:pt x="3555" y="823"/>
                  </a:cubicBezTo>
                  <a:lnTo>
                    <a:pt x="3555" y="823"/>
                  </a:lnTo>
                  <a:cubicBezTo>
                    <a:pt x="3552" y="825"/>
                    <a:pt x="3549" y="826"/>
                    <a:pt x="3546" y="827"/>
                  </a:cubicBezTo>
                  <a:lnTo>
                    <a:pt x="3546" y="827"/>
                  </a:lnTo>
                  <a:cubicBezTo>
                    <a:pt x="4019" y="650"/>
                    <a:pt x="4509" y="520"/>
                    <a:pt x="5010" y="453"/>
                  </a:cubicBezTo>
                  <a:lnTo>
                    <a:pt x="5010" y="453"/>
                  </a:lnTo>
                  <a:cubicBezTo>
                    <a:pt x="5204" y="431"/>
                    <a:pt x="5397" y="420"/>
                    <a:pt x="5595" y="418"/>
                  </a:cubicBezTo>
                  <a:cubicBezTo>
                    <a:pt x="5615" y="418"/>
                    <a:pt x="5634" y="418"/>
                    <a:pt x="5654" y="418"/>
                  </a:cubicBezTo>
                  <a:cubicBezTo>
                    <a:pt x="5863" y="418"/>
                    <a:pt x="6073" y="438"/>
                    <a:pt x="6281" y="467"/>
                  </a:cubicBezTo>
                  <a:lnTo>
                    <a:pt x="6281" y="467"/>
                  </a:lnTo>
                  <a:cubicBezTo>
                    <a:pt x="7359" y="632"/>
                    <a:pt x="8374" y="1079"/>
                    <a:pt x="9453" y="1236"/>
                  </a:cubicBezTo>
                  <a:cubicBezTo>
                    <a:pt x="9687" y="1269"/>
                    <a:pt x="9922" y="1287"/>
                    <a:pt x="10157" y="1287"/>
                  </a:cubicBezTo>
                  <a:cubicBezTo>
                    <a:pt x="10183" y="1287"/>
                    <a:pt x="10209" y="1286"/>
                    <a:pt x="10236" y="1286"/>
                  </a:cubicBezTo>
                  <a:cubicBezTo>
                    <a:pt x="10378" y="1282"/>
                    <a:pt x="10521" y="1267"/>
                    <a:pt x="10665" y="1260"/>
                  </a:cubicBezTo>
                  <a:cubicBezTo>
                    <a:pt x="10807" y="1251"/>
                    <a:pt x="10948" y="1244"/>
                    <a:pt x="11090" y="1240"/>
                  </a:cubicBezTo>
                  <a:cubicBezTo>
                    <a:pt x="11201" y="1237"/>
                    <a:pt x="11312" y="1235"/>
                    <a:pt x="11423" y="1235"/>
                  </a:cubicBezTo>
                  <a:cubicBezTo>
                    <a:pt x="11833" y="1235"/>
                    <a:pt x="12243" y="1259"/>
                    <a:pt x="12650" y="1312"/>
                  </a:cubicBezTo>
                  <a:cubicBezTo>
                    <a:pt x="12660" y="1315"/>
                    <a:pt x="12669" y="1315"/>
                    <a:pt x="12676" y="1316"/>
                  </a:cubicBezTo>
                  <a:cubicBezTo>
                    <a:pt x="12670" y="1316"/>
                    <a:pt x="12664" y="1315"/>
                    <a:pt x="12660" y="1315"/>
                  </a:cubicBezTo>
                  <a:cubicBezTo>
                    <a:pt x="13044" y="1369"/>
                    <a:pt x="13424" y="1453"/>
                    <a:pt x="13798" y="1556"/>
                  </a:cubicBezTo>
                  <a:cubicBezTo>
                    <a:pt x="14241" y="1682"/>
                    <a:pt x="14674" y="1842"/>
                    <a:pt x="15102" y="2016"/>
                  </a:cubicBezTo>
                  <a:cubicBezTo>
                    <a:pt x="15110" y="2019"/>
                    <a:pt x="15119" y="2020"/>
                    <a:pt x="15127" y="2020"/>
                  </a:cubicBezTo>
                  <a:cubicBezTo>
                    <a:pt x="15167" y="2020"/>
                    <a:pt x="15206" y="1989"/>
                    <a:pt x="15218" y="1951"/>
                  </a:cubicBezTo>
                  <a:cubicBezTo>
                    <a:pt x="15232" y="1898"/>
                    <a:pt x="15199" y="1855"/>
                    <a:pt x="15153" y="1835"/>
                  </a:cubicBezTo>
                  <a:cubicBezTo>
                    <a:pt x="14692" y="1648"/>
                    <a:pt x="14226" y="1477"/>
                    <a:pt x="13746" y="1343"/>
                  </a:cubicBezTo>
                  <a:cubicBezTo>
                    <a:pt x="13328" y="1223"/>
                    <a:pt x="12901" y="1139"/>
                    <a:pt x="12470" y="1082"/>
                  </a:cubicBezTo>
                  <a:cubicBezTo>
                    <a:pt x="12047" y="1027"/>
                    <a:pt x="11618" y="1008"/>
                    <a:pt x="11190" y="1008"/>
                  </a:cubicBezTo>
                  <a:cubicBezTo>
                    <a:pt x="11158" y="1008"/>
                    <a:pt x="11126" y="1009"/>
                    <a:pt x="11095" y="1009"/>
                  </a:cubicBezTo>
                  <a:cubicBezTo>
                    <a:pt x="10847" y="1010"/>
                    <a:pt x="10603" y="1022"/>
                    <a:pt x="10358" y="1030"/>
                  </a:cubicBezTo>
                  <a:cubicBezTo>
                    <a:pt x="10322" y="1031"/>
                    <a:pt x="10286" y="1032"/>
                    <a:pt x="10251" y="1032"/>
                  </a:cubicBezTo>
                  <a:cubicBezTo>
                    <a:pt x="10036" y="1032"/>
                    <a:pt x="9821" y="1011"/>
                    <a:pt x="9609" y="981"/>
                  </a:cubicBezTo>
                  <a:cubicBezTo>
                    <a:pt x="9622" y="981"/>
                    <a:pt x="9632" y="984"/>
                    <a:pt x="9645" y="986"/>
                  </a:cubicBezTo>
                  <a:cubicBezTo>
                    <a:pt x="9415" y="950"/>
                    <a:pt x="9187" y="901"/>
                    <a:pt x="8963" y="845"/>
                  </a:cubicBezTo>
                  <a:cubicBezTo>
                    <a:pt x="8733" y="788"/>
                    <a:pt x="8506" y="719"/>
                    <a:pt x="8282" y="647"/>
                  </a:cubicBezTo>
                  <a:cubicBezTo>
                    <a:pt x="7808" y="499"/>
                    <a:pt x="7340" y="334"/>
                    <a:pt x="6859" y="209"/>
                  </a:cubicBezTo>
                  <a:cubicBezTo>
                    <a:pt x="6415" y="91"/>
                    <a:pt x="5964" y="10"/>
                    <a:pt x="5504" y="2"/>
                  </a:cubicBezTo>
                  <a:cubicBezTo>
                    <a:pt x="5475" y="1"/>
                    <a:pt x="5445" y="1"/>
                    <a:pt x="5415" y="1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4" name="Google Shape;4744;p16"/>
            <p:cNvSpPr/>
            <p:nvPr/>
          </p:nvSpPr>
          <p:spPr>
            <a:xfrm>
              <a:off x="3839225" y="-1491925"/>
              <a:ext cx="240350" cy="320000"/>
            </a:xfrm>
            <a:custGeom>
              <a:avLst/>
              <a:gdLst/>
              <a:ahLst/>
              <a:cxnLst/>
              <a:rect l="l" t="t" r="r" b="b"/>
              <a:pathLst>
                <a:path w="9614" h="12800" extrusionOk="0">
                  <a:moveTo>
                    <a:pt x="4758" y="1"/>
                  </a:moveTo>
                  <a:cubicBezTo>
                    <a:pt x="4649" y="1"/>
                    <a:pt x="4536" y="7"/>
                    <a:pt x="4416" y="19"/>
                  </a:cubicBezTo>
                  <a:cubicBezTo>
                    <a:pt x="4330" y="29"/>
                    <a:pt x="4243" y="43"/>
                    <a:pt x="4156" y="62"/>
                  </a:cubicBezTo>
                  <a:cubicBezTo>
                    <a:pt x="4006" y="94"/>
                    <a:pt x="3850" y="141"/>
                    <a:pt x="3652" y="216"/>
                  </a:cubicBezTo>
                  <a:cubicBezTo>
                    <a:pt x="3193" y="395"/>
                    <a:pt x="2750" y="706"/>
                    <a:pt x="2332" y="1141"/>
                  </a:cubicBezTo>
                  <a:cubicBezTo>
                    <a:pt x="1940" y="1546"/>
                    <a:pt x="1598" y="2031"/>
                    <a:pt x="1285" y="2620"/>
                  </a:cubicBezTo>
                  <a:cubicBezTo>
                    <a:pt x="687" y="3743"/>
                    <a:pt x="294" y="5025"/>
                    <a:pt x="120" y="6422"/>
                  </a:cubicBezTo>
                  <a:cubicBezTo>
                    <a:pt x="1" y="7377"/>
                    <a:pt x="15" y="8288"/>
                    <a:pt x="164" y="9129"/>
                  </a:cubicBezTo>
                  <a:cubicBezTo>
                    <a:pt x="236" y="9520"/>
                    <a:pt x="337" y="9876"/>
                    <a:pt x="467" y="10191"/>
                  </a:cubicBezTo>
                  <a:cubicBezTo>
                    <a:pt x="445" y="10169"/>
                    <a:pt x="410" y="10159"/>
                    <a:pt x="371" y="10159"/>
                  </a:cubicBezTo>
                  <a:cubicBezTo>
                    <a:pt x="355" y="10159"/>
                    <a:pt x="340" y="10161"/>
                    <a:pt x="324" y="10164"/>
                  </a:cubicBezTo>
                  <a:cubicBezTo>
                    <a:pt x="299" y="10169"/>
                    <a:pt x="276" y="10178"/>
                    <a:pt x="256" y="10189"/>
                  </a:cubicBezTo>
                  <a:cubicBezTo>
                    <a:pt x="124" y="10257"/>
                    <a:pt x="72" y="10418"/>
                    <a:pt x="137" y="10563"/>
                  </a:cubicBezTo>
                  <a:cubicBezTo>
                    <a:pt x="334" y="10994"/>
                    <a:pt x="574" y="11366"/>
                    <a:pt x="852" y="11669"/>
                  </a:cubicBezTo>
                  <a:cubicBezTo>
                    <a:pt x="1069" y="11906"/>
                    <a:pt x="1328" y="12115"/>
                    <a:pt x="1619" y="12294"/>
                  </a:cubicBezTo>
                  <a:cubicBezTo>
                    <a:pt x="2136" y="12605"/>
                    <a:pt x="2763" y="12781"/>
                    <a:pt x="3430" y="12798"/>
                  </a:cubicBezTo>
                  <a:cubicBezTo>
                    <a:pt x="3474" y="12799"/>
                    <a:pt x="3518" y="12800"/>
                    <a:pt x="3562" y="12800"/>
                  </a:cubicBezTo>
                  <a:cubicBezTo>
                    <a:pt x="3882" y="12800"/>
                    <a:pt x="4219" y="12763"/>
                    <a:pt x="4564" y="12689"/>
                  </a:cubicBezTo>
                  <a:cubicBezTo>
                    <a:pt x="4826" y="12633"/>
                    <a:pt x="5102" y="12554"/>
                    <a:pt x="5384" y="12453"/>
                  </a:cubicBezTo>
                  <a:cubicBezTo>
                    <a:pt x="6001" y="12229"/>
                    <a:pt x="6607" y="11900"/>
                    <a:pt x="7188" y="11475"/>
                  </a:cubicBezTo>
                  <a:cubicBezTo>
                    <a:pt x="7732" y="11076"/>
                    <a:pt x="8216" y="10597"/>
                    <a:pt x="8630" y="10047"/>
                  </a:cubicBezTo>
                  <a:cubicBezTo>
                    <a:pt x="9031" y="9516"/>
                    <a:pt x="9318" y="8933"/>
                    <a:pt x="9459" y="8361"/>
                  </a:cubicBezTo>
                  <a:cubicBezTo>
                    <a:pt x="9614" y="7756"/>
                    <a:pt x="9566" y="7129"/>
                    <a:pt x="9509" y="6649"/>
                  </a:cubicBezTo>
                  <a:cubicBezTo>
                    <a:pt x="9433" y="6004"/>
                    <a:pt x="9275" y="5328"/>
                    <a:pt x="9031" y="4579"/>
                  </a:cubicBezTo>
                  <a:cubicBezTo>
                    <a:pt x="8775" y="3811"/>
                    <a:pt x="8465" y="3103"/>
                    <a:pt x="8108" y="2475"/>
                  </a:cubicBezTo>
                  <a:cubicBezTo>
                    <a:pt x="7713" y="1780"/>
                    <a:pt x="7301" y="1243"/>
                    <a:pt x="6843" y="833"/>
                  </a:cubicBezTo>
                  <a:cubicBezTo>
                    <a:pt x="6592" y="611"/>
                    <a:pt x="6348" y="443"/>
                    <a:pt x="6096" y="318"/>
                  </a:cubicBezTo>
                  <a:cubicBezTo>
                    <a:pt x="5845" y="194"/>
                    <a:pt x="5563" y="105"/>
                    <a:pt x="5234" y="43"/>
                  </a:cubicBezTo>
                  <a:cubicBezTo>
                    <a:pt x="5085" y="15"/>
                    <a:pt x="4928" y="1"/>
                    <a:pt x="4758" y="1"/>
                  </a:cubicBezTo>
                  <a:close/>
                </a:path>
              </a:pathLst>
            </a:custGeom>
            <a:solidFill>
              <a:srgbClr val="F2D9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5" name="Google Shape;4745;p16"/>
            <p:cNvSpPr/>
            <p:nvPr/>
          </p:nvSpPr>
          <p:spPr>
            <a:xfrm>
              <a:off x="3946525" y="-1523675"/>
              <a:ext cx="285700" cy="307625"/>
            </a:xfrm>
            <a:custGeom>
              <a:avLst/>
              <a:gdLst/>
              <a:ahLst/>
              <a:cxnLst/>
              <a:rect l="l" t="t" r="r" b="b"/>
              <a:pathLst>
                <a:path w="11428" h="12305" extrusionOk="0">
                  <a:moveTo>
                    <a:pt x="5081" y="0"/>
                  </a:moveTo>
                  <a:cubicBezTo>
                    <a:pt x="4850" y="0"/>
                    <a:pt x="4610" y="23"/>
                    <a:pt x="4362" y="71"/>
                  </a:cubicBezTo>
                  <a:cubicBezTo>
                    <a:pt x="4346" y="71"/>
                    <a:pt x="4329" y="75"/>
                    <a:pt x="4312" y="78"/>
                  </a:cubicBezTo>
                  <a:cubicBezTo>
                    <a:pt x="3781" y="192"/>
                    <a:pt x="3262" y="444"/>
                    <a:pt x="2722" y="851"/>
                  </a:cubicBezTo>
                  <a:cubicBezTo>
                    <a:pt x="2262" y="1196"/>
                    <a:pt x="1844" y="1650"/>
                    <a:pt x="1442" y="2238"/>
                  </a:cubicBezTo>
                  <a:cubicBezTo>
                    <a:pt x="1092" y="2751"/>
                    <a:pt x="799" y="3352"/>
                    <a:pt x="572" y="4018"/>
                  </a:cubicBezTo>
                  <a:cubicBezTo>
                    <a:pt x="277" y="4883"/>
                    <a:pt x="0" y="6201"/>
                    <a:pt x="342" y="7574"/>
                  </a:cubicBezTo>
                  <a:cubicBezTo>
                    <a:pt x="345" y="7699"/>
                    <a:pt x="354" y="7827"/>
                    <a:pt x="364" y="7953"/>
                  </a:cubicBezTo>
                  <a:lnTo>
                    <a:pt x="371" y="8035"/>
                  </a:lnTo>
                  <a:cubicBezTo>
                    <a:pt x="388" y="8213"/>
                    <a:pt x="414" y="8402"/>
                    <a:pt x="453" y="8595"/>
                  </a:cubicBezTo>
                  <a:cubicBezTo>
                    <a:pt x="514" y="8919"/>
                    <a:pt x="619" y="9250"/>
                    <a:pt x="759" y="9584"/>
                  </a:cubicBezTo>
                  <a:cubicBezTo>
                    <a:pt x="869" y="9845"/>
                    <a:pt x="1021" y="10111"/>
                    <a:pt x="1237" y="10417"/>
                  </a:cubicBezTo>
                  <a:cubicBezTo>
                    <a:pt x="1396" y="10639"/>
                    <a:pt x="1587" y="10852"/>
                    <a:pt x="1803" y="11046"/>
                  </a:cubicBezTo>
                  <a:cubicBezTo>
                    <a:pt x="2244" y="11444"/>
                    <a:pt x="2766" y="11755"/>
                    <a:pt x="3358" y="11974"/>
                  </a:cubicBezTo>
                  <a:cubicBezTo>
                    <a:pt x="3894" y="12172"/>
                    <a:pt x="4489" y="12281"/>
                    <a:pt x="5121" y="12301"/>
                  </a:cubicBezTo>
                  <a:cubicBezTo>
                    <a:pt x="5189" y="12303"/>
                    <a:pt x="5258" y="12305"/>
                    <a:pt x="5326" y="12305"/>
                  </a:cubicBezTo>
                  <a:cubicBezTo>
                    <a:pt x="5773" y="12305"/>
                    <a:pt x="6227" y="12256"/>
                    <a:pt x="6679" y="12159"/>
                  </a:cubicBezTo>
                  <a:cubicBezTo>
                    <a:pt x="6772" y="12139"/>
                    <a:pt x="6866" y="12117"/>
                    <a:pt x="6956" y="12094"/>
                  </a:cubicBezTo>
                  <a:cubicBezTo>
                    <a:pt x="7572" y="11936"/>
                    <a:pt x="8153" y="11694"/>
                    <a:pt x="8678" y="11375"/>
                  </a:cubicBezTo>
                  <a:cubicBezTo>
                    <a:pt x="8950" y="11211"/>
                    <a:pt x="9214" y="11021"/>
                    <a:pt x="9463" y="10810"/>
                  </a:cubicBezTo>
                  <a:cubicBezTo>
                    <a:pt x="9685" y="10624"/>
                    <a:pt x="9899" y="10405"/>
                    <a:pt x="10136" y="10119"/>
                  </a:cubicBezTo>
                  <a:cubicBezTo>
                    <a:pt x="10535" y="9645"/>
                    <a:pt x="10851" y="9055"/>
                    <a:pt x="11075" y="8367"/>
                  </a:cubicBezTo>
                  <a:cubicBezTo>
                    <a:pt x="11221" y="7915"/>
                    <a:pt x="11325" y="7433"/>
                    <a:pt x="11380" y="6937"/>
                  </a:cubicBezTo>
                  <a:cubicBezTo>
                    <a:pt x="11427" y="6514"/>
                    <a:pt x="11427" y="6069"/>
                    <a:pt x="11377" y="5572"/>
                  </a:cubicBezTo>
                  <a:cubicBezTo>
                    <a:pt x="11294" y="4756"/>
                    <a:pt x="11018" y="3936"/>
                    <a:pt x="10579" y="3201"/>
                  </a:cubicBezTo>
                  <a:cubicBezTo>
                    <a:pt x="9728" y="1779"/>
                    <a:pt x="8253" y="696"/>
                    <a:pt x="6530" y="230"/>
                  </a:cubicBezTo>
                  <a:cubicBezTo>
                    <a:pt x="6341" y="180"/>
                    <a:pt x="6137" y="136"/>
                    <a:pt x="5872" y="85"/>
                  </a:cubicBezTo>
                  <a:cubicBezTo>
                    <a:pt x="5646" y="44"/>
                    <a:pt x="5460" y="19"/>
                    <a:pt x="5283" y="6"/>
                  </a:cubicBezTo>
                  <a:cubicBezTo>
                    <a:pt x="5216" y="2"/>
                    <a:pt x="5149" y="0"/>
                    <a:pt x="5081" y="0"/>
                  </a:cubicBezTo>
                  <a:close/>
                </a:path>
              </a:pathLst>
            </a:custGeom>
            <a:solidFill>
              <a:srgbClr val="FFE5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6" name="Google Shape;4746;p16"/>
            <p:cNvSpPr/>
            <p:nvPr/>
          </p:nvSpPr>
          <p:spPr>
            <a:xfrm>
              <a:off x="3946300" y="-1521725"/>
              <a:ext cx="152025" cy="242325"/>
            </a:xfrm>
            <a:custGeom>
              <a:avLst/>
              <a:gdLst/>
              <a:ahLst/>
              <a:cxnLst/>
              <a:rect l="l" t="t" r="r" b="b"/>
              <a:pathLst>
                <a:path w="6081" h="9693" extrusionOk="0">
                  <a:moveTo>
                    <a:pt x="6059" y="1505"/>
                  </a:moveTo>
                  <a:lnTo>
                    <a:pt x="6059" y="1505"/>
                  </a:lnTo>
                  <a:cubicBezTo>
                    <a:pt x="6059" y="1506"/>
                    <a:pt x="6059" y="1506"/>
                    <a:pt x="6059" y="1507"/>
                  </a:cubicBezTo>
                  <a:lnTo>
                    <a:pt x="6059" y="1507"/>
                  </a:lnTo>
                  <a:cubicBezTo>
                    <a:pt x="6059" y="1506"/>
                    <a:pt x="6059" y="1506"/>
                    <a:pt x="6059" y="1505"/>
                  </a:cubicBezTo>
                  <a:close/>
                  <a:moveTo>
                    <a:pt x="6059" y="1507"/>
                  </a:moveTo>
                  <a:cubicBezTo>
                    <a:pt x="6058" y="1510"/>
                    <a:pt x="6057" y="1512"/>
                    <a:pt x="6057" y="1516"/>
                  </a:cubicBezTo>
                  <a:cubicBezTo>
                    <a:pt x="6058" y="1513"/>
                    <a:pt x="6058" y="1510"/>
                    <a:pt x="6059" y="1507"/>
                  </a:cubicBezTo>
                  <a:close/>
                  <a:moveTo>
                    <a:pt x="4279" y="0"/>
                  </a:moveTo>
                  <a:cubicBezTo>
                    <a:pt x="3767" y="117"/>
                    <a:pt x="3255" y="366"/>
                    <a:pt x="2725" y="767"/>
                  </a:cubicBezTo>
                  <a:cubicBezTo>
                    <a:pt x="2267" y="1110"/>
                    <a:pt x="1849" y="1564"/>
                    <a:pt x="1444" y="2155"/>
                  </a:cubicBezTo>
                  <a:cubicBezTo>
                    <a:pt x="1094" y="2672"/>
                    <a:pt x="801" y="3272"/>
                    <a:pt x="575" y="3937"/>
                  </a:cubicBezTo>
                  <a:cubicBezTo>
                    <a:pt x="281" y="4802"/>
                    <a:pt x="1" y="6120"/>
                    <a:pt x="345" y="7496"/>
                  </a:cubicBezTo>
                  <a:cubicBezTo>
                    <a:pt x="347" y="7585"/>
                    <a:pt x="352" y="7674"/>
                    <a:pt x="357" y="7763"/>
                  </a:cubicBezTo>
                  <a:lnTo>
                    <a:pt x="363" y="7821"/>
                  </a:lnTo>
                  <a:lnTo>
                    <a:pt x="365" y="7875"/>
                  </a:lnTo>
                  <a:lnTo>
                    <a:pt x="374" y="7957"/>
                  </a:lnTo>
                  <a:cubicBezTo>
                    <a:pt x="388" y="8141"/>
                    <a:pt x="417" y="8329"/>
                    <a:pt x="454" y="8517"/>
                  </a:cubicBezTo>
                  <a:cubicBezTo>
                    <a:pt x="518" y="8839"/>
                    <a:pt x="620" y="9172"/>
                    <a:pt x="760" y="9506"/>
                  </a:cubicBezTo>
                  <a:cubicBezTo>
                    <a:pt x="786" y="9566"/>
                    <a:pt x="815" y="9629"/>
                    <a:pt x="845" y="9692"/>
                  </a:cubicBezTo>
                  <a:cubicBezTo>
                    <a:pt x="722" y="9014"/>
                    <a:pt x="638" y="8328"/>
                    <a:pt x="627" y="7640"/>
                  </a:cubicBezTo>
                  <a:cubicBezTo>
                    <a:pt x="620" y="7208"/>
                    <a:pt x="635" y="6774"/>
                    <a:pt x="694" y="6347"/>
                  </a:cubicBezTo>
                  <a:cubicBezTo>
                    <a:pt x="752" y="5946"/>
                    <a:pt x="838" y="5549"/>
                    <a:pt x="976" y="5169"/>
                  </a:cubicBezTo>
                  <a:cubicBezTo>
                    <a:pt x="1046" y="4981"/>
                    <a:pt x="1125" y="4792"/>
                    <a:pt x="1219" y="4615"/>
                  </a:cubicBezTo>
                  <a:cubicBezTo>
                    <a:pt x="1315" y="4436"/>
                    <a:pt x="1424" y="4265"/>
                    <a:pt x="1560" y="4114"/>
                  </a:cubicBezTo>
                  <a:cubicBezTo>
                    <a:pt x="1698" y="3963"/>
                    <a:pt x="1855" y="3828"/>
                    <a:pt x="2029" y="3720"/>
                  </a:cubicBezTo>
                  <a:cubicBezTo>
                    <a:pt x="2187" y="3623"/>
                    <a:pt x="2353" y="3544"/>
                    <a:pt x="2528" y="3482"/>
                  </a:cubicBezTo>
                  <a:cubicBezTo>
                    <a:pt x="2905" y="3345"/>
                    <a:pt x="3300" y="3275"/>
                    <a:pt x="3693" y="3209"/>
                  </a:cubicBezTo>
                  <a:cubicBezTo>
                    <a:pt x="4054" y="3146"/>
                    <a:pt x="4414" y="3083"/>
                    <a:pt x="4765" y="2966"/>
                  </a:cubicBezTo>
                  <a:cubicBezTo>
                    <a:pt x="4957" y="2896"/>
                    <a:pt x="5138" y="2808"/>
                    <a:pt x="5306" y="2693"/>
                  </a:cubicBezTo>
                  <a:cubicBezTo>
                    <a:pt x="5418" y="2609"/>
                    <a:pt x="5520" y="2517"/>
                    <a:pt x="5612" y="2415"/>
                  </a:cubicBezTo>
                  <a:cubicBezTo>
                    <a:pt x="5726" y="2278"/>
                    <a:pt x="5816" y="2127"/>
                    <a:pt x="5895" y="1968"/>
                  </a:cubicBezTo>
                  <a:cubicBezTo>
                    <a:pt x="5966" y="1819"/>
                    <a:pt x="6023" y="1665"/>
                    <a:pt x="6059" y="1504"/>
                  </a:cubicBezTo>
                  <a:lnTo>
                    <a:pt x="6059" y="1504"/>
                  </a:lnTo>
                  <a:cubicBezTo>
                    <a:pt x="6059" y="1504"/>
                    <a:pt x="6059" y="1505"/>
                    <a:pt x="6059" y="1505"/>
                  </a:cubicBezTo>
                  <a:lnTo>
                    <a:pt x="6059" y="1505"/>
                  </a:lnTo>
                  <a:cubicBezTo>
                    <a:pt x="6059" y="1504"/>
                    <a:pt x="6059" y="1503"/>
                    <a:pt x="6059" y="1503"/>
                  </a:cubicBezTo>
                  <a:lnTo>
                    <a:pt x="6059" y="1503"/>
                  </a:lnTo>
                  <a:cubicBezTo>
                    <a:pt x="6059" y="1503"/>
                    <a:pt x="6059" y="1504"/>
                    <a:pt x="6059" y="1504"/>
                  </a:cubicBezTo>
                  <a:cubicBezTo>
                    <a:pt x="6059" y="1503"/>
                    <a:pt x="6059" y="1501"/>
                    <a:pt x="6060" y="1499"/>
                  </a:cubicBezTo>
                  <a:lnTo>
                    <a:pt x="6060" y="1499"/>
                  </a:lnTo>
                  <a:cubicBezTo>
                    <a:pt x="6059" y="1500"/>
                    <a:pt x="6059" y="1501"/>
                    <a:pt x="6059" y="1503"/>
                  </a:cubicBezTo>
                  <a:lnTo>
                    <a:pt x="6059" y="1503"/>
                  </a:lnTo>
                  <a:cubicBezTo>
                    <a:pt x="6060" y="1501"/>
                    <a:pt x="6060" y="1499"/>
                    <a:pt x="6060" y="1495"/>
                  </a:cubicBezTo>
                  <a:lnTo>
                    <a:pt x="6060" y="1495"/>
                  </a:lnTo>
                  <a:cubicBezTo>
                    <a:pt x="6060" y="1496"/>
                    <a:pt x="6060" y="1498"/>
                    <a:pt x="6060" y="1499"/>
                  </a:cubicBezTo>
                  <a:lnTo>
                    <a:pt x="6060" y="1499"/>
                  </a:lnTo>
                  <a:cubicBezTo>
                    <a:pt x="6060" y="1498"/>
                    <a:pt x="6060" y="1497"/>
                    <a:pt x="6060" y="1495"/>
                  </a:cubicBezTo>
                  <a:cubicBezTo>
                    <a:pt x="6063" y="1487"/>
                    <a:pt x="6065" y="1478"/>
                    <a:pt x="6066" y="1467"/>
                  </a:cubicBezTo>
                  <a:lnTo>
                    <a:pt x="6066" y="1467"/>
                  </a:lnTo>
                  <a:cubicBezTo>
                    <a:pt x="6063" y="1474"/>
                    <a:pt x="6063" y="1485"/>
                    <a:pt x="6059" y="1493"/>
                  </a:cubicBezTo>
                  <a:cubicBezTo>
                    <a:pt x="6075" y="1392"/>
                    <a:pt x="6080" y="1289"/>
                    <a:pt x="6075" y="1185"/>
                  </a:cubicBezTo>
                  <a:cubicBezTo>
                    <a:pt x="6066" y="1119"/>
                    <a:pt x="6055" y="1054"/>
                    <a:pt x="6034" y="988"/>
                  </a:cubicBezTo>
                  <a:cubicBezTo>
                    <a:pt x="6006" y="912"/>
                    <a:pt x="5971" y="845"/>
                    <a:pt x="5927" y="777"/>
                  </a:cubicBezTo>
                  <a:cubicBezTo>
                    <a:pt x="5868" y="702"/>
                    <a:pt x="5806" y="634"/>
                    <a:pt x="5734" y="572"/>
                  </a:cubicBezTo>
                  <a:lnTo>
                    <a:pt x="5734" y="572"/>
                  </a:lnTo>
                  <a:cubicBezTo>
                    <a:pt x="5744" y="579"/>
                    <a:pt x="5753" y="587"/>
                    <a:pt x="5763" y="595"/>
                  </a:cubicBezTo>
                  <a:cubicBezTo>
                    <a:pt x="5751" y="584"/>
                    <a:pt x="5738" y="574"/>
                    <a:pt x="5725" y="564"/>
                  </a:cubicBezTo>
                  <a:lnTo>
                    <a:pt x="5725" y="564"/>
                  </a:lnTo>
                  <a:cubicBezTo>
                    <a:pt x="5725" y="563"/>
                    <a:pt x="5724" y="563"/>
                    <a:pt x="5723" y="562"/>
                  </a:cubicBezTo>
                  <a:lnTo>
                    <a:pt x="5723" y="562"/>
                  </a:lnTo>
                  <a:cubicBezTo>
                    <a:pt x="5723" y="562"/>
                    <a:pt x="5724" y="563"/>
                    <a:pt x="5724" y="563"/>
                  </a:cubicBezTo>
                  <a:lnTo>
                    <a:pt x="5724" y="563"/>
                  </a:lnTo>
                  <a:cubicBezTo>
                    <a:pt x="5608" y="470"/>
                    <a:pt x="5483" y="395"/>
                    <a:pt x="5352" y="329"/>
                  </a:cubicBezTo>
                  <a:cubicBezTo>
                    <a:pt x="5016" y="171"/>
                    <a:pt x="4656" y="73"/>
                    <a:pt x="4291" y="2"/>
                  </a:cubicBezTo>
                  <a:cubicBezTo>
                    <a:pt x="4286" y="2"/>
                    <a:pt x="4284" y="0"/>
                    <a:pt x="4279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7" name="Google Shape;4747;p16"/>
            <p:cNvSpPr/>
            <p:nvPr/>
          </p:nvSpPr>
          <p:spPr>
            <a:xfrm>
              <a:off x="4065875" y="-1447950"/>
              <a:ext cx="600" cy="200"/>
            </a:xfrm>
            <a:custGeom>
              <a:avLst/>
              <a:gdLst/>
              <a:ahLst/>
              <a:cxnLst/>
              <a:rect l="l" t="t" r="r" b="b"/>
              <a:pathLst>
                <a:path w="24" h="8" extrusionOk="0">
                  <a:moveTo>
                    <a:pt x="0" y="8"/>
                  </a:moveTo>
                  <a:cubicBezTo>
                    <a:pt x="9" y="5"/>
                    <a:pt x="16" y="2"/>
                    <a:pt x="23" y="1"/>
                  </a:cubicBezTo>
                  <a:cubicBezTo>
                    <a:pt x="16" y="2"/>
                    <a:pt x="9" y="5"/>
                    <a:pt x="0" y="8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8" name="Google Shape;4748;p16"/>
            <p:cNvSpPr/>
            <p:nvPr/>
          </p:nvSpPr>
          <p:spPr>
            <a:xfrm>
              <a:off x="3884400" y="-1417525"/>
              <a:ext cx="269325" cy="267475"/>
            </a:xfrm>
            <a:custGeom>
              <a:avLst/>
              <a:gdLst/>
              <a:ahLst/>
              <a:cxnLst/>
              <a:rect l="l" t="t" r="r" b="b"/>
              <a:pathLst>
                <a:path w="10773" h="10699" extrusionOk="0">
                  <a:moveTo>
                    <a:pt x="3276" y="1"/>
                  </a:moveTo>
                  <a:cubicBezTo>
                    <a:pt x="3125" y="1"/>
                    <a:pt x="2965" y="17"/>
                    <a:pt x="2803" y="52"/>
                  </a:cubicBezTo>
                  <a:cubicBezTo>
                    <a:pt x="2754" y="62"/>
                    <a:pt x="2703" y="75"/>
                    <a:pt x="2658" y="88"/>
                  </a:cubicBezTo>
                  <a:cubicBezTo>
                    <a:pt x="1862" y="312"/>
                    <a:pt x="1317" y="964"/>
                    <a:pt x="1000" y="1471"/>
                  </a:cubicBezTo>
                  <a:cubicBezTo>
                    <a:pt x="638" y="2053"/>
                    <a:pt x="380" y="2759"/>
                    <a:pt x="207" y="3626"/>
                  </a:cubicBezTo>
                  <a:cubicBezTo>
                    <a:pt x="56" y="4382"/>
                    <a:pt x="0" y="5158"/>
                    <a:pt x="42" y="5931"/>
                  </a:cubicBezTo>
                  <a:cubicBezTo>
                    <a:pt x="64" y="6352"/>
                    <a:pt x="111" y="6727"/>
                    <a:pt x="190" y="7076"/>
                  </a:cubicBezTo>
                  <a:cubicBezTo>
                    <a:pt x="209" y="7153"/>
                    <a:pt x="280" y="7208"/>
                    <a:pt x="357" y="7208"/>
                  </a:cubicBezTo>
                  <a:cubicBezTo>
                    <a:pt x="368" y="7208"/>
                    <a:pt x="379" y="7207"/>
                    <a:pt x="390" y="7205"/>
                  </a:cubicBezTo>
                  <a:cubicBezTo>
                    <a:pt x="433" y="7195"/>
                    <a:pt x="473" y="7169"/>
                    <a:pt x="497" y="7129"/>
                  </a:cubicBezTo>
                  <a:cubicBezTo>
                    <a:pt x="520" y="7091"/>
                    <a:pt x="530" y="7047"/>
                    <a:pt x="519" y="7005"/>
                  </a:cubicBezTo>
                  <a:cubicBezTo>
                    <a:pt x="480" y="6828"/>
                    <a:pt x="449" y="6649"/>
                    <a:pt x="426" y="6469"/>
                  </a:cubicBezTo>
                  <a:lnTo>
                    <a:pt x="426" y="6469"/>
                  </a:lnTo>
                  <a:lnTo>
                    <a:pt x="440" y="6520"/>
                  </a:lnTo>
                  <a:lnTo>
                    <a:pt x="437" y="6523"/>
                  </a:lnTo>
                  <a:cubicBezTo>
                    <a:pt x="510" y="6738"/>
                    <a:pt x="595" y="6946"/>
                    <a:pt x="691" y="7142"/>
                  </a:cubicBezTo>
                  <a:cubicBezTo>
                    <a:pt x="855" y="7475"/>
                    <a:pt x="1070" y="7811"/>
                    <a:pt x="1371" y="8197"/>
                  </a:cubicBezTo>
                  <a:cubicBezTo>
                    <a:pt x="1602" y="8495"/>
                    <a:pt x="1878" y="8788"/>
                    <a:pt x="2189" y="9066"/>
                  </a:cubicBezTo>
                  <a:cubicBezTo>
                    <a:pt x="2502" y="9348"/>
                    <a:pt x="2836" y="9596"/>
                    <a:pt x="3170" y="9806"/>
                  </a:cubicBezTo>
                  <a:cubicBezTo>
                    <a:pt x="3499" y="10010"/>
                    <a:pt x="3863" y="10192"/>
                    <a:pt x="4248" y="10340"/>
                  </a:cubicBezTo>
                  <a:cubicBezTo>
                    <a:pt x="4585" y="10474"/>
                    <a:pt x="4956" y="10573"/>
                    <a:pt x="5379" y="10640"/>
                  </a:cubicBezTo>
                  <a:cubicBezTo>
                    <a:pt x="5611" y="10679"/>
                    <a:pt x="5851" y="10698"/>
                    <a:pt x="6106" y="10698"/>
                  </a:cubicBezTo>
                  <a:cubicBezTo>
                    <a:pt x="6240" y="10698"/>
                    <a:pt x="6379" y="10693"/>
                    <a:pt x="6523" y="10682"/>
                  </a:cubicBezTo>
                  <a:cubicBezTo>
                    <a:pt x="6692" y="10668"/>
                    <a:pt x="6859" y="10645"/>
                    <a:pt x="7031" y="10610"/>
                  </a:cubicBezTo>
                  <a:lnTo>
                    <a:pt x="7032" y="10610"/>
                  </a:lnTo>
                  <a:cubicBezTo>
                    <a:pt x="7271" y="10560"/>
                    <a:pt x="7478" y="10490"/>
                    <a:pt x="7634" y="10434"/>
                  </a:cubicBezTo>
                  <a:cubicBezTo>
                    <a:pt x="7799" y="10375"/>
                    <a:pt x="7960" y="10304"/>
                    <a:pt x="8117" y="10224"/>
                  </a:cubicBezTo>
                  <a:cubicBezTo>
                    <a:pt x="8319" y="10120"/>
                    <a:pt x="8509" y="9993"/>
                    <a:pt x="8668" y="9879"/>
                  </a:cubicBezTo>
                  <a:cubicBezTo>
                    <a:pt x="8973" y="9664"/>
                    <a:pt x="9265" y="9384"/>
                    <a:pt x="9583" y="9000"/>
                  </a:cubicBezTo>
                  <a:cubicBezTo>
                    <a:pt x="9852" y="8677"/>
                    <a:pt x="10090" y="8296"/>
                    <a:pt x="10312" y="7838"/>
                  </a:cubicBezTo>
                  <a:cubicBezTo>
                    <a:pt x="10455" y="7537"/>
                    <a:pt x="10559" y="7193"/>
                    <a:pt x="10639" y="6761"/>
                  </a:cubicBezTo>
                  <a:cubicBezTo>
                    <a:pt x="10773" y="6036"/>
                    <a:pt x="10747" y="5263"/>
                    <a:pt x="10563" y="4461"/>
                  </a:cubicBezTo>
                  <a:cubicBezTo>
                    <a:pt x="10477" y="4084"/>
                    <a:pt x="10347" y="3700"/>
                    <a:pt x="10178" y="3320"/>
                  </a:cubicBezTo>
                  <a:cubicBezTo>
                    <a:pt x="10027" y="2979"/>
                    <a:pt x="9832" y="2646"/>
                    <a:pt x="9580" y="2300"/>
                  </a:cubicBezTo>
                  <a:cubicBezTo>
                    <a:pt x="9160" y="1721"/>
                    <a:pt x="8621" y="1256"/>
                    <a:pt x="8022" y="957"/>
                  </a:cubicBezTo>
                  <a:cubicBezTo>
                    <a:pt x="7857" y="874"/>
                    <a:pt x="7687" y="802"/>
                    <a:pt x="7521" y="744"/>
                  </a:cubicBezTo>
                  <a:cubicBezTo>
                    <a:pt x="7298" y="667"/>
                    <a:pt x="7043" y="615"/>
                    <a:pt x="6719" y="576"/>
                  </a:cubicBezTo>
                  <a:cubicBezTo>
                    <a:pt x="6500" y="549"/>
                    <a:pt x="6278" y="536"/>
                    <a:pt x="6057" y="522"/>
                  </a:cubicBezTo>
                  <a:cubicBezTo>
                    <a:pt x="5763" y="504"/>
                    <a:pt x="5458" y="486"/>
                    <a:pt x="5160" y="434"/>
                  </a:cubicBezTo>
                  <a:cubicBezTo>
                    <a:pt x="4924" y="384"/>
                    <a:pt x="4691" y="313"/>
                    <a:pt x="4466" y="246"/>
                  </a:cubicBezTo>
                  <a:cubicBezTo>
                    <a:pt x="4296" y="193"/>
                    <a:pt x="4125" y="143"/>
                    <a:pt x="3953" y="98"/>
                  </a:cubicBezTo>
                  <a:cubicBezTo>
                    <a:pt x="3739" y="45"/>
                    <a:pt x="3535" y="12"/>
                    <a:pt x="3344" y="2"/>
                  </a:cubicBezTo>
                  <a:cubicBezTo>
                    <a:pt x="3321" y="1"/>
                    <a:pt x="3299" y="1"/>
                    <a:pt x="3276" y="1"/>
                  </a:cubicBezTo>
                  <a:close/>
                </a:path>
              </a:pathLst>
            </a:custGeom>
            <a:solidFill>
              <a:srgbClr val="FFE5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9" name="Google Shape;4749;p16"/>
            <p:cNvSpPr/>
            <p:nvPr/>
          </p:nvSpPr>
          <p:spPr>
            <a:xfrm>
              <a:off x="3892700" y="-1417625"/>
              <a:ext cx="254200" cy="105250"/>
            </a:xfrm>
            <a:custGeom>
              <a:avLst/>
              <a:gdLst/>
              <a:ahLst/>
              <a:cxnLst/>
              <a:rect l="l" t="t" r="r" b="b"/>
              <a:pathLst>
                <a:path w="10168" h="4210" extrusionOk="0">
                  <a:moveTo>
                    <a:pt x="3009" y="3204"/>
                  </a:moveTo>
                  <a:cubicBezTo>
                    <a:pt x="3009" y="3205"/>
                    <a:pt x="3009" y="3205"/>
                    <a:pt x="3009" y="3206"/>
                  </a:cubicBezTo>
                  <a:lnTo>
                    <a:pt x="3009" y="3206"/>
                  </a:lnTo>
                  <a:cubicBezTo>
                    <a:pt x="3009" y="3205"/>
                    <a:pt x="3009" y="3204"/>
                    <a:pt x="3009" y="3204"/>
                  </a:cubicBezTo>
                  <a:close/>
                  <a:moveTo>
                    <a:pt x="2891" y="1"/>
                  </a:moveTo>
                  <a:cubicBezTo>
                    <a:pt x="2753" y="1"/>
                    <a:pt x="2610" y="16"/>
                    <a:pt x="2465" y="46"/>
                  </a:cubicBezTo>
                  <a:cubicBezTo>
                    <a:pt x="2419" y="57"/>
                    <a:pt x="2370" y="70"/>
                    <a:pt x="2321" y="82"/>
                  </a:cubicBezTo>
                  <a:cubicBezTo>
                    <a:pt x="1527" y="307"/>
                    <a:pt x="978" y="962"/>
                    <a:pt x="659" y="1472"/>
                  </a:cubicBezTo>
                  <a:cubicBezTo>
                    <a:pt x="381" y="1920"/>
                    <a:pt x="164" y="2440"/>
                    <a:pt x="0" y="3046"/>
                  </a:cubicBezTo>
                  <a:cubicBezTo>
                    <a:pt x="20" y="3046"/>
                    <a:pt x="40" y="3046"/>
                    <a:pt x="60" y="3046"/>
                  </a:cubicBezTo>
                  <a:cubicBezTo>
                    <a:pt x="100" y="3046"/>
                    <a:pt x="140" y="3047"/>
                    <a:pt x="180" y="3051"/>
                  </a:cubicBezTo>
                  <a:cubicBezTo>
                    <a:pt x="523" y="3075"/>
                    <a:pt x="859" y="3169"/>
                    <a:pt x="1182" y="3276"/>
                  </a:cubicBezTo>
                  <a:cubicBezTo>
                    <a:pt x="1406" y="3351"/>
                    <a:pt x="1627" y="3439"/>
                    <a:pt x="1852" y="3520"/>
                  </a:cubicBezTo>
                  <a:cubicBezTo>
                    <a:pt x="1981" y="3569"/>
                    <a:pt x="2112" y="3618"/>
                    <a:pt x="2248" y="3647"/>
                  </a:cubicBezTo>
                  <a:cubicBezTo>
                    <a:pt x="2303" y="3654"/>
                    <a:pt x="2354" y="3658"/>
                    <a:pt x="2407" y="3658"/>
                  </a:cubicBezTo>
                  <a:cubicBezTo>
                    <a:pt x="2442" y="3655"/>
                    <a:pt x="2476" y="3648"/>
                    <a:pt x="2511" y="3638"/>
                  </a:cubicBezTo>
                  <a:cubicBezTo>
                    <a:pt x="2561" y="3618"/>
                    <a:pt x="2608" y="3591"/>
                    <a:pt x="2656" y="3558"/>
                  </a:cubicBezTo>
                  <a:cubicBezTo>
                    <a:pt x="2785" y="3457"/>
                    <a:pt x="2896" y="3335"/>
                    <a:pt x="3003" y="3212"/>
                  </a:cubicBezTo>
                  <a:cubicBezTo>
                    <a:pt x="3006" y="3210"/>
                    <a:pt x="3007" y="3208"/>
                    <a:pt x="3009" y="3206"/>
                  </a:cubicBezTo>
                  <a:lnTo>
                    <a:pt x="3009" y="3206"/>
                  </a:lnTo>
                  <a:cubicBezTo>
                    <a:pt x="3008" y="3206"/>
                    <a:pt x="3008" y="3206"/>
                    <a:pt x="3008" y="3206"/>
                  </a:cubicBezTo>
                  <a:cubicBezTo>
                    <a:pt x="3011" y="3203"/>
                    <a:pt x="3015" y="3199"/>
                    <a:pt x="3016" y="3196"/>
                  </a:cubicBezTo>
                  <a:cubicBezTo>
                    <a:pt x="3209" y="2966"/>
                    <a:pt x="3387" y="2718"/>
                    <a:pt x="3597" y="2502"/>
                  </a:cubicBezTo>
                  <a:cubicBezTo>
                    <a:pt x="3753" y="2343"/>
                    <a:pt x="3921" y="2195"/>
                    <a:pt x="4107" y="2070"/>
                  </a:cubicBezTo>
                  <a:cubicBezTo>
                    <a:pt x="4352" y="1905"/>
                    <a:pt x="4626" y="1775"/>
                    <a:pt x="4917" y="1714"/>
                  </a:cubicBezTo>
                  <a:cubicBezTo>
                    <a:pt x="4983" y="1699"/>
                    <a:pt x="5047" y="1689"/>
                    <a:pt x="5115" y="1682"/>
                  </a:cubicBezTo>
                  <a:cubicBezTo>
                    <a:pt x="5204" y="1673"/>
                    <a:pt x="5293" y="1669"/>
                    <a:pt x="5382" y="1669"/>
                  </a:cubicBezTo>
                  <a:cubicBezTo>
                    <a:pt x="5514" y="1669"/>
                    <a:pt x="5646" y="1679"/>
                    <a:pt x="5778" y="1702"/>
                  </a:cubicBezTo>
                  <a:cubicBezTo>
                    <a:pt x="6005" y="1741"/>
                    <a:pt x="6228" y="1803"/>
                    <a:pt x="6443" y="1889"/>
                  </a:cubicBezTo>
                  <a:cubicBezTo>
                    <a:pt x="6916" y="2075"/>
                    <a:pt x="7354" y="2341"/>
                    <a:pt x="7778" y="2618"/>
                  </a:cubicBezTo>
                  <a:cubicBezTo>
                    <a:pt x="8576" y="3146"/>
                    <a:pt x="9329" y="3749"/>
                    <a:pt x="10168" y="4210"/>
                  </a:cubicBezTo>
                  <a:cubicBezTo>
                    <a:pt x="10083" y="3910"/>
                    <a:pt x="9977" y="3614"/>
                    <a:pt x="9850" y="3327"/>
                  </a:cubicBezTo>
                  <a:cubicBezTo>
                    <a:pt x="9701" y="2992"/>
                    <a:pt x="9506" y="2659"/>
                    <a:pt x="9250" y="2307"/>
                  </a:cubicBezTo>
                  <a:cubicBezTo>
                    <a:pt x="8828" y="1726"/>
                    <a:pt x="8289" y="1261"/>
                    <a:pt x="7690" y="962"/>
                  </a:cubicBezTo>
                  <a:cubicBezTo>
                    <a:pt x="7521" y="878"/>
                    <a:pt x="7353" y="806"/>
                    <a:pt x="7189" y="750"/>
                  </a:cubicBezTo>
                  <a:cubicBezTo>
                    <a:pt x="6968" y="672"/>
                    <a:pt x="6713" y="621"/>
                    <a:pt x="6389" y="582"/>
                  </a:cubicBezTo>
                  <a:cubicBezTo>
                    <a:pt x="6191" y="556"/>
                    <a:pt x="5994" y="543"/>
                    <a:pt x="5794" y="531"/>
                  </a:cubicBezTo>
                  <a:lnTo>
                    <a:pt x="5724" y="526"/>
                  </a:lnTo>
                  <a:cubicBezTo>
                    <a:pt x="5462" y="510"/>
                    <a:pt x="5136" y="491"/>
                    <a:pt x="4826" y="438"/>
                  </a:cubicBezTo>
                  <a:cubicBezTo>
                    <a:pt x="4602" y="389"/>
                    <a:pt x="4387" y="326"/>
                    <a:pt x="4130" y="247"/>
                  </a:cubicBezTo>
                  <a:cubicBezTo>
                    <a:pt x="3961" y="195"/>
                    <a:pt x="3791" y="145"/>
                    <a:pt x="3618" y="102"/>
                  </a:cubicBezTo>
                  <a:cubicBezTo>
                    <a:pt x="3409" y="46"/>
                    <a:pt x="3203" y="14"/>
                    <a:pt x="3008" y="4"/>
                  </a:cubicBezTo>
                  <a:cubicBezTo>
                    <a:pt x="2969" y="2"/>
                    <a:pt x="2930" y="1"/>
                    <a:pt x="2891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0" name="Google Shape;4750;p16"/>
            <p:cNvSpPr/>
            <p:nvPr/>
          </p:nvSpPr>
          <p:spPr>
            <a:xfrm>
              <a:off x="3967775" y="-1337525"/>
              <a:ext cx="175" cy="200"/>
            </a:xfrm>
            <a:custGeom>
              <a:avLst/>
              <a:gdLst/>
              <a:ahLst/>
              <a:cxnLst/>
              <a:rect l="l" t="t" r="r" b="b"/>
              <a:pathLst>
                <a:path w="7" h="8" extrusionOk="0">
                  <a:moveTo>
                    <a:pt x="6" y="0"/>
                  </a:moveTo>
                  <a:lnTo>
                    <a:pt x="6" y="0"/>
                  </a:lnTo>
                  <a:cubicBezTo>
                    <a:pt x="5" y="1"/>
                    <a:pt x="5" y="3"/>
                    <a:pt x="4" y="4"/>
                  </a:cubicBezTo>
                  <a:lnTo>
                    <a:pt x="4" y="4"/>
                  </a:lnTo>
                  <a:cubicBezTo>
                    <a:pt x="5" y="3"/>
                    <a:pt x="6" y="2"/>
                    <a:pt x="6" y="0"/>
                  </a:cubicBezTo>
                  <a:close/>
                  <a:moveTo>
                    <a:pt x="4" y="4"/>
                  </a:moveTo>
                  <a:lnTo>
                    <a:pt x="4" y="4"/>
                  </a:lnTo>
                  <a:cubicBezTo>
                    <a:pt x="3" y="6"/>
                    <a:pt x="2" y="7"/>
                    <a:pt x="0" y="8"/>
                  </a:cubicBezTo>
                  <a:lnTo>
                    <a:pt x="3" y="6"/>
                  </a:lnTo>
                  <a:cubicBezTo>
                    <a:pt x="4" y="6"/>
                    <a:pt x="4" y="5"/>
                    <a:pt x="4" y="4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1" name="Google Shape;4751;p16"/>
            <p:cNvSpPr/>
            <p:nvPr/>
          </p:nvSpPr>
          <p:spPr>
            <a:xfrm>
              <a:off x="3849825" y="-1372000"/>
              <a:ext cx="345400" cy="296700"/>
            </a:xfrm>
            <a:custGeom>
              <a:avLst/>
              <a:gdLst/>
              <a:ahLst/>
              <a:cxnLst/>
              <a:rect l="l" t="t" r="r" b="b"/>
              <a:pathLst>
                <a:path w="13816" h="11868" extrusionOk="0">
                  <a:moveTo>
                    <a:pt x="9194" y="0"/>
                  </a:moveTo>
                  <a:cubicBezTo>
                    <a:pt x="9035" y="0"/>
                    <a:pt x="8875" y="12"/>
                    <a:pt x="8717" y="35"/>
                  </a:cubicBezTo>
                  <a:cubicBezTo>
                    <a:pt x="8675" y="41"/>
                    <a:pt x="8630" y="49"/>
                    <a:pt x="8585" y="58"/>
                  </a:cubicBezTo>
                  <a:cubicBezTo>
                    <a:pt x="8329" y="113"/>
                    <a:pt x="8084" y="215"/>
                    <a:pt x="7871" y="354"/>
                  </a:cubicBezTo>
                  <a:cubicBezTo>
                    <a:pt x="7570" y="554"/>
                    <a:pt x="7310" y="857"/>
                    <a:pt x="7101" y="1254"/>
                  </a:cubicBezTo>
                  <a:cubicBezTo>
                    <a:pt x="6920" y="1601"/>
                    <a:pt x="6790" y="2001"/>
                    <a:pt x="6699" y="2472"/>
                  </a:cubicBezTo>
                  <a:cubicBezTo>
                    <a:pt x="6622" y="2889"/>
                    <a:pt x="6593" y="3339"/>
                    <a:pt x="6617" y="3808"/>
                  </a:cubicBezTo>
                  <a:cubicBezTo>
                    <a:pt x="6627" y="4015"/>
                    <a:pt x="6647" y="4199"/>
                    <a:pt x="6676" y="4368"/>
                  </a:cubicBezTo>
                  <a:cubicBezTo>
                    <a:pt x="6469" y="4151"/>
                    <a:pt x="6225" y="3943"/>
                    <a:pt x="5958" y="3746"/>
                  </a:cubicBezTo>
                  <a:cubicBezTo>
                    <a:pt x="5355" y="3303"/>
                    <a:pt x="4750" y="2995"/>
                    <a:pt x="4161" y="2837"/>
                  </a:cubicBezTo>
                  <a:cubicBezTo>
                    <a:pt x="3895" y="2765"/>
                    <a:pt x="3631" y="2730"/>
                    <a:pt x="3371" y="2730"/>
                  </a:cubicBezTo>
                  <a:cubicBezTo>
                    <a:pt x="3319" y="2730"/>
                    <a:pt x="3268" y="2731"/>
                    <a:pt x="3216" y="2734"/>
                  </a:cubicBezTo>
                  <a:cubicBezTo>
                    <a:pt x="3074" y="2744"/>
                    <a:pt x="2949" y="2763"/>
                    <a:pt x="2835" y="2786"/>
                  </a:cubicBezTo>
                  <a:cubicBezTo>
                    <a:pt x="2598" y="2836"/>
                    <a:pt x="2366" y="2922"/>
                    <a:pt x="2139" y="3040"/>
                  </a:cubicBezTo>
                  <a:cubicBezTo>
                    <a:pt x="1964" y="3132"/>
                    <a:pt x="1784" y="3255"/>
                    <a:pt x="1592" y="3420"/>
                  </a:cubicBezTo>
                  <a:cubicBezTo>
                    <a:pt x="1447" y="3545"/>
                    <a:pt x="1296" y="3700"/>
                    <a:pt x="1121" y="3914"/>
                  </a:cubicBezTo>
                  <a:cubicBezTo>
                    <a:pt x="851" y="4246"/>
                    <a:pt x="618" y="4648"/>
                    <a:pt x="415" y="5144"/>
                  </a:cubicBezTo>
                  <a:cubicBezTo>
                    <a:pt x="342" y="5325"/>
                    <a:pt x="276" y="5517"/>
                    <a:pt x="220" y="5713"/>
                  </a:cubicBezTo>
                  <a:cubicBezTo>
                    <a:pt x="155" y="5737"/>
                    <a:pt x="107" y="5809"/>
                    <a:pt x="96" y="5892"/>
                  </a:cubicBezTo>
                  <a:cubicBezTo>
                    <a:pt x="72" y="6072"/>
                    <a:pt x="63" y="6256"/>
                    <a:pt x="69" y="6450"/>
                  </a:cubicBezTo>
                  <a:lnTo>
                    <a:pt x="61" y="6516"/>
                  </a:lnTo>
                  <a:cubicBezTo>
                    <a:pt x="0" y="6987"/>
                    <a:pt x="12" y="7439"/>
                    <a:pt x="94" y="7859"/>
                  </a:cubicBezTo>
                  <a:cubicBezTo>
                    <a:pt x="99" y="7887"/>
                    <a:pt x="115" y="7910"/>
                    <a:pt x="141" y="7927"/>
                  </a:cubicBezTo>
                  <a:cubicBezTo>
                    <a:pt x="157" y="7940"/>
                    <a:pt x="178" y="7947"/>
                    <a:pt x="199" y="7947"/>
                  </a:cubicBezTo>
                  <a:cubicBezTo>
                    <a:pt x="207" y="7947"/>
                    <a:pt x="215" y="7947"/>
                    <a:pt x="223" y="7945"/>
                  </a:cubicBezTo>
                  <a:cubicBezTo>
                    <a:pt x="279" y="7933"/>
                    <a:pt x="319" y="7873"/>
                    <a:pt x="308" y="7815"/>
                  </a:cubicBezTo>
                  <a:cubicBezTo>
                    <a:pt x="286" y="7706"/>
                    <a:pt x="270" y="7599"/>
                    <a:pt x="257" y="7487"/>
                  </a:cubicBezTo>
                  <a:lnTo>
                    <a:pt x="257" y="7487"/>
                  </a:lnTo>
                  <a:cubicBezTo>
                    <a:pt x="267" y="7551"/>
                    <a:pt x="295" y="7626"/>
                    <a:pt x="319" y="7692"/>
                  </a:cubicBezTo>
                  <a:cubicBezTo>
                    <a:pt x="529" y="8266"/>
                    <a:pt x="868" y="8841"/>
                    <a:pt x="1324" y="9400"/>
                  </a:cubicBezTo>
                  <a:cubicBezTo>
                    <a:pt x="1747" y="9918"/>
                    <a:pt x="2265" y="10388"/>
                    <a:pt x="2857" y="10802"/>
                  </a:cubicBezTo>
                  <a:cubicBezTo>
                    <a:pt x="3136" y="10991"/>
                    <a:pt x="3430" y="11163"/>
                    <a:pt x="3732" y="11311"/>
                  </a:cubicBezTo>
                  <a:cubicBezTo>
                    <a:pt x="4049" y="11468"/>
                    <a:pt x="4354" y="11589"/>
                    <a:pt x="4664" y="11679"/>
                  </a:cubicBezTo>
                  <a:cubicBezTo>
                    <a:pt x="5085" y="11805"/>
                    <a:pt x="5498" y="11868"/>
                    <a:pt x="5897" y="11868"/>
                  </a:cubicBezTo>
                  <a:cubicBezTo>
                    <a:pt x="6108" y="11868"/>
                    <a:pt x="6315" y="11850"/>
                    <a:pt x="6518" y="11816"/>
                  </a:cubicBezTo>
                  <a:cubicBezTo>
                    <a:pt x="6555" y="11808"/>
                    <a:pt x="6593" y="11804"/>
                    <a:pt x="6629" y="11794"/>
                  </a:cubicBezTo>
                  <a:cubicBezTo>
                    <a:pt x="7187" y="11676"/>
                    <a:pt x="7705" y="11392"/>
                    <a:pt x="8128" y="10974"/>
                  </a:cubicBezTo>
                  <a:cubicBezTo>
                    <a:pt x="8371" y="10734"/>
                    <a:pt x="8585" y="10448"/>
                    <a:pt x="8746" y="10152"/>
                  </a:cubicBezTo>
                  <a:cubicBezTo>
                    <a:pt x="8821" y="10010"/>
                    <a:pt x="8882" y="9865"/>
                    <a:pt x="8928" y="9721"/>
                  </a:cubicBezTo>
                  <a:cubicBezTo>
                    <a:pt x="8984" y="9558"/>
                    <a:pt x="9017" y="9381"/>
                    <a:pt x="9040" y="9230"/>
                  </a:cubicBezTo>
                  <a:cubicBezTo>
                    <a:pt x="9083" y="8937"/>
                    <a:pt x="9078" y="8620"/>
                    <a:pt x="9024" y="8258"/>
                  </a:cubicBezTo>
                  <a:cubicBezTo>
                    <a:pt x="8977" y="7949"/>
                    <a:pt x="8888" y="7630"/>
                    <a:pt x="8746" y="7255"/>
                  </a:cubicBezTo>
                  <a:cubicBezTo>
                    <a:pt x="8507" y="6623"/>
                    <a:pt x="8131" y="5993"/>
                    <a:pt x="7600" y="5329"/>
                  </a:cubicBezTo>
                  <a:cubicBezTo>
                    <a:pt x="7396" y="5076"/>
                    <a:pt x="7179" y="4834"/>
                    <a:pt x="6958" y="4613"/>
                  </a:cubicBezTo>
                  <a:cubicBezTo>
                    <a:pt x="6915" y="4416"/>
                    <a:pt x="6882" y="4200"/>
                    <a:pt x="6864" y="3975"/>
                  </a:cubicBezTo>
                  <a:cubicBezTo>
                    <a:pt x="6856" y="3856"/>
                    <a:pt x="6851" y="3735"/>
                    <a:pt x="6851" y="3616"/>
                  </a:cubicBezTo>
                  <a:lnTo>
                    <a:pt x="6851" y="3616"/>
                  </a:lnTo>
                  <a:cubicBezTo>
                    <a:pt x="7008" y="3858"/>
                    <a:pt x="7219" y="4097"/>
                    <a:pt x="7512" y="4367"/>
                  </a:cubicBezTo>
                  <a:cubicBezTo>
                    <a:pt x="7791" y="4627"/>
                    <a:pt x="8100" y="4872"/>
                    <a:pt x="8431" y="5095"/>
                  </a:cubicBezTo>
                  <a:cubicBezTo>
                    <a:pt x="8752" y="5309"/>
                    <a:pt x="9101" y="5503"/>
                    <a:pt x="9500" y="5687"/>
                  </a:cubicBezTo>
                  <a:cubicBezTo>
                    <a:pt x="9858" y="5849"/>
                    <a:pt x="10227" y="5968"/>
                    <a:pt x="10599" y="6040"/>
                  </a:cubicBezTo>
                  <a:cubicBezTo>
                    <a:pt x="10803" y="6082"/>
                    <a:pt x="10985" y="6103"/>
                    <a:pt x="11152" y="6111"/>
                  </a:cubicBezTo>
                  <a:cubicBezTo>
                    <a:pt x="11197" y="6113"/>
                    <a:pt x="11244" y="6115"/>
                    <a:pt x="11293" y="6115"/>
                  </a:cubicBezTo>
                  <a:cubicBezTo>
                    <a:pt x="11427" y="6115"/>
                    <a:pt x="11573" y="6104"/>
                    <a:pt x="11736" y="6083"/>
                  </a:cubicBezTo>
                  <a:cubicBezTo>
                    <a:pt x="11785" y="6076"/>
                    <a:pt x="11830" y="6067"/>
                    <a:pt x="11878" y="6057"/>
                  </a:cubicBezTo>
                  <a:cubicBezTo>
                    <a:pt x="11993" y="6033"/>
                    <a:pt x="12115" y="5997"/>
                    <a:pt x="12252" y="5947"/>
                  </a:cubicBezTo>
                  <a:cubicBezTo>
                    <a:pt x="12429" y="5878"/>
                    <a:pt x="12588" y="5796"/>
                    <a:pt x="12730" y="5697"/>
                  </a:cubicBezTo>
                  <a:cubicBezTo>
                    <a:pt x="12895" y="5582"/>
                    <a:pt x="13033" y="5464"/>
                    <a:pt x="13154" y="5331"/>
                  </a:cubicBezTo>
                  <a:cubicBezTo>
                    <a:pt x="13299" y="5170"/>
                    <a:pt x="13421" y="5002"/>
                    <a:pt x="13516" y="4832"/>
                  </a:cubicBezTo>
                  <a:cubicBezTo>
                    <a:pt x="13682" y="4532"/>
                    <a:pt x="13780" y="4210"/>
                    <a:pt x="13804" y="3880"/>
                  </a:cubicBezTo>
                  <a:cubicBezTo>
                    <a:pt x="13816" y="3749"/>
                    <a:pt x="13810" y="3601"/>
                    <a:pt x="13789" y="3418"/>
                  </a:cubicBezTo>
                  <a:cubicBezTo>
                    <a:pt x="13771" y="3277"/>
                    <a:pt x="13736" y="3126"/>
                    <a:pt x="13680" y="2968"/>
                  </a:cubicBezTo>
                  <a:cubicBezTo>
                    <a:pt x="13621" y="2800"/>
                    <a:pt x="13559" y="2656"/>
                    <a:pt x="13491" y="2524"/>
                  </a:cubicBezTo>
                  <a:cubicBezTo>
                    <a:pt x="13407" y="2363"/>
                    <a:pt x="13300" y="2208"/>
                    <a:pt x="13207" y="2079"/>
                  </a:cubicBezTo>
                  <a:cubicBezTo>
                    <a:pt x="13029" y="1832"/>
                    <a:pt x="12802" y="1591"/>
                    <a:pt x="12510" y="1344"/>
                  </a:cubicBezTo>
                  <a:cubicBezTo>
                    <a:pt x="12239" y="1109"/>
                    <a:pt x="11943" y="900"/>
                    <a:pt x="11628" y="719"/>
                  </a:cubicBezTo>
                  <a:cubicBezTo>
                    <a:pt x="11313" y="535"/>
                    <a:pt x="10985" y="384"/>
                    <a:pt x="10650" y="268"/>
                  </a:cubicBezTo>
                  <a:cubicBezTo>
                    <a:pt x="10343" y="157"/>
                    <a:pt x="10008" y="78"/>
                    <a:pt x="9654" y="32"/>
                  </a:cubicBezTo>
                  <a:cubicBezTo>
                    <a:pt x="9502" y="11"/>
                    <a:pt x="9348" y="0"/>
                    <a:pt x="9194" y="0"/>
                  </a:cubicBezTo>
                  <a:close/>
                </a:path>
              </a:pathLst>
            </a:custGeom>
            <a:solidFill>
              <a:srgbClr val="F2D9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2" name="Google Shape;4752;p16"/>
            <p:cNvSpPr/>
            <p:nvPr/>
          </p:nvSpPr>
          <p:spPr>
            <a:xfrm>
              <a:off x="3871325" y="-1370750"/>
              <a:ext cx="192525" cy="134550"/>
            </a:xfrm>
            <a:custGeom>
              <a:avLst/>
              <a:gdLst/>
              <a:ahLst/>
              <a:cxnLst/>
              <a:rect l="l" t="t" r="r" b="b"/>
              <a:pathLst>
                <a:path w="7701" h="5382" extrusionOk="0">
                  <a:moveTo>
                    <a:pt x="6644" y="4242"/>
                  </a:moveTo>
                  <a:cubicBezTo>
                    <a:pt x="6644" y="4247"/>
                    <a:pt x="6644" y="4253"/>
                    <a:pt x="6645" y="4258"/>
                  </a:cubicBezTo>
                  <a:cubicBezTo>
                    <a:pt x="6644" y="4253"/>
                    <a:pt x="6644" y="4247"/>
                    <a:pt x="6644" y="4242"/>
                  </a:cubicBezTo>
                  <a:close/>
                  <a:moveTo>
                    <a:pt x="5730" y="4957"/>
                  </a:moveTo>
                  <a:cubicBezTo>
                    <a:pt x="5731" y="4957"/>
                    <a:pt x="5731" y="4959"/>
                    <a:pt x="5732" y="4961"/>
                  </a:cubicBezTo>
                  <a:lnTo>
                    <a:pt x="5732" y="4961"/>
                  </a:lnTo>
                  <a:lnTo>
                    <a:pt x="5730" y="4957"/>
                  </a:lnTo>
                  <a:close/>
                  <a:moveTo>
                    <a:pt x="5746" y="4973"/>
                  </a:moveTo>
                  <a:cubicBezTo>
                    <a:pt x="5746" y="4974"/>
                    <a:pt x="5746" y="4975"/>
                    <a:pt x="5747" y="4975"/>
                  </a:cubicBezTo>
                  <a:cubicBezTo>
                    <a:pt x="5747" y="4974"/>
                    <a:pt x="5746" y="4974"/>
                    <a:pt x="5746" y="4973"/>
                  </a:cubicBezTo>
                  <a:close/>
                  <a:moveTo>
                    <a:pt x="7701" y="1"/>
                  </a:moveTo>
                  <a:lnTo>
                    <a:pt x="7701" y="1"/>
                  </a:lnTo>
                  <a:cubicBezTo>
                    <a:pt x="7449" y="60"/>
                    <a:pt x="7212" y="163"/>
                    <a:pt x="7008" y="301"/>
                  </a:cubicBezTo>
                  <a:cubicBezTo>
                    <a:pt x="6705" y="501"/>
                    <a:pt x="6444" y="804"/>
                    <a:pt x="6234" y="1200"/>
                  </a:cubicBezTo>
                  <a:cubicBezTo>
                    <a:pt x="6053" y="1546"/>
                    <a:pt x="5922" y="1948"/>
                    <a:pt x="5832" y="2422"/>
                  </a:cubicBezTo>
                  <a:cubicBezTo>
                    <a:pt x="5754" y="2835"/>
                    <a:pt x="5726" y="3284"/>
                    <a:pt x="5750" y="3763"/>
                  </a:cubicBezTo>
                  <a:cubicBezTo>
                    <a:pt x="5762" y="3981"/>
                    <a:pt x="5780" y="4159"/>
                    <a:pt x="5809" y="4323"/>
                  </a:cubicBezTo>
                  <a:cubicBezTo>
                    <a:pt x="5628" y="4114"/>
                    <a:pt x="5387" y="3900"/>
                    <a:pt x="5104" y="3691"/>
                  </a:cubicBezTo>
                  <a:cubicBezTo>
                    <a:pt x="4498" y="3247"/>
                    <a:pt x="3892" y="2940"/>
                    <a:pt x="3303" y="2782"/>
                  </a:cubicBezTo>
                  <a:cubicBezTo>
                    <a:pt x="3032" y="2708"/>
                    <a:pt x="2760" y="2671"/>
                    <a:pt x="2490" y="2671"/>
                  </a:cubicBezTo>
                  <a:cubicBezTo>
                    <a:pt x="2445" y="2671"/>
                    <a:pt x="2400" y="2672"/>
                    <a:pt x="2355" y="2674"/>
                  </a:cubicBezTo>
                  <a:cubicBezTo>
                    <a:pt x="2211" y="2687"/>
                    <a:pt x="2088" y="2703"/>
                    <a:pt x="1973" y="2728"/>
                  </a:cubicBezTo>
                  <a:cubicBezTo>
                    <a:pt x="1737" y="2779"/>
                    <a:pt x="1502" y="2866"/>
                    <a:pt x="1273" y="2987"/>
                  </a:cubicBezTo>
                  <a:cubicBezTo>
                    <a:pt x="1098" y="3079"/>
                    <a:pt x="918" y="3202"/>
                    <a:pt x="726" y="3368"/>
                  </a:cubicBezTo>
                  <a:cubicBezTo>
                    <a:pt x="577" y="3490"/>
                    <a:pt x="429" y="3648"/>
                    <a:pt x="252" y="3862"/>
                  </a:cubicBezTo>
                  <a:cubicBezTo>
                    <a:pt x="164" y="3969"/>
                    <a:pt x="81" y="4084"/>
                    <a:pt x="1" y="4208"/>
                  </a:cubicBezTo>
                  <a:cubicBezTo>
                    <a:pt x="47" y="4193"/>
                    <a:pt x="94" y="4180"/>
                    <a:pt x="141" y="4170"/>
                  </a:cubicBezTo>
                  <a:cubicBezTo>
                    <a:pt x="615" y="4056"/>
                    <a:pt x="1105" y="4027"/>
                    <a:pt x="1592" y="4024"/>
                  </a:cubicBezTo>
                  <a:cubicBezTo>
                    <a:pt x="1618" y="4024"/>
                    <a:pt x="1644" y="4024"/>
                    <a:pt x="1670" y="4024"/>
                  </a:cubicBezTo>
                  <a:cubicBezTo>
                    <a:pt x="1886" y="4024"/>
                    <a:pt x="2101" y="4029"/>
                    <a:pt x="2317" y="4031"/>
                  </a:cubicBezTo>
                  <a:cubicBezTo>
                    <a:pt x="2449" y="4034"/>
                    <a:pt x="2582" y="4038"/>
                    <a:pt x="2715" y="4038"/>
                  </a:cubicBezTo>
                  <a:cubicBezTo>
                    <a:pt x="2826" y="4038"/>
                    <a:pt x="2936" y="4035"/>
                    <a:pt x="3046" y="4028"/>
                  </a:cubicBezTo>
                  <a:cubicBezTo>
                    <a:pt x="3043" y="4028"/>
                    <a:pt x="3040" y="4028"/>
                    <a:pt x="3036" y="4028"/>
                  </a:cubicBezTo>
                  <a:lnTo>
                    <a:pt x="3036" y="4028"/>
                  </a:lnTo>
                  <a:cubicBezTo>
                    <a:pt x="3180" y="4018"/>
                    <a:pt x="3322" y="3997"/>
                    <a:pt x="3463" y="3974"/>
                  </a:cubicBezTo>
                  <a:cubicBezTo>
                    <a:pt x="3576" y="3958"/>
                    <a:pt x="3686" y="3942"/>
                    <a:pt x="3800" y="3936"/>
                  </a:cubicBezTo>
                  <a:cubicBezTo>
                    <a:pt x="3822" y="3935"/>
                    <a:pt x="3845" y="3935"/>
                    <a:pt x="3867" y="3935"/>
                  </a:cubicBezTo>
                  <a:cubicBezTo>
                    <a:pt x="3965" y="3935"/>
                    <a:pt x="4061" y="3945"/>
                    <a:pt x="4159" y="3962"/>
                  </a:cubicBezTo>
                  <a:cubicBezTo>
                    <a:pt x="4302" y="3987"/>
                    <a:pt x="4446" y="4034"/>
                    <a:pt x="4579" y="4089"/>
                  </a:cubicBezTo>
                  <a:cubicBezTo>
                    <a:pt x="4689" y="4136"/>
                    <a:pt x="4799" y="4182"/>
                    <a:pt x="4898" y="4251"/>
                  </a:cubicBezTo>
                  <a:cubicBezTo>
                    <a:pt x="4985" y="4311"/>
                    <a:pt x="5065" y="4379"/>
                    <a:pt x="5147" y="4446"/>
                  </a:cubicBezTo>
                  <a:cubicBezTo>
                    <a:pt x="5343" y="4613"/>
                    <a:pt x="5534" y="4789"/>
                    <a:pt x="5729" y="4957"/>
                  </a:cubicBezTo>
                  <a:lnTo>
                    <a:pt x="5729" y="4957"/>
                  </a:lnTo>
                  <a:lnTo>
                    <a:pt x="5732" y="4961"/>
                  </a:lnTo>
                  <a:lnTo>
                    <a:pt x="5732" y="4961"/>
                  </a:lnTo>
                  <a:cubicBezTo>
                    <a:pt x="5732" y="4961"/>
                    <a:pt x="5733" y="4962"/>
                    <a:pt x="5733" y="4962"/>
                  </a:cubicBezTo>
                  <a:cubicBezTo>
                    <a:pt x="5738" y="4967"/>
                    <a:pt x="5743" y="4970"/>
                    <a:pt x="5746" y="4973"/>
                  </a:cubicBezTo>
                  <a:lnTo>
                    <a:pt x="5746" y="4973"/>
                  </a:lnTo>
                  <a:cubicBezTo>
                    <a:pt x="5746" y="4972"/>
                    <a:pt x="5746" y="4972"/>
                    <a:pt x="5746" y="4972"/>
                  </a:cubicBezTo>
                  <a:lnTo>
                    <a:pt x="5746" y="4972"/>
                  </a:lnTo>
                  <a:cubicBezTo>
                    <a:pt x="5747" y="4975"/>
                    <a:pt x="5750" y="4976"/>
                    <a:pt x="5752" y="4976"/>
                  </a:cubicBezTo>
                  <a:lnTo>
                    <a:pt x="5750" y="4975"/>
                  </a:lnTo>
                  <a:lnTo>
                    <a:pt x="5750" y="4975"/>
                  </a:lnTo>
                  <a:cubicBezTo>
                    <a:pt x="5911" y="5108"/>
                    <a:pt x="6076" y="5245"/>
                    <a:pt x="6264" y="5341"/>
                  </a:cubicBezTo>
                  <a:cubicBezTo>
                    <a:pt x="6297" y="5355"/>
                    <a:pt x="6332" y="5367"/>
                    <a:pt x="6365" y="5377"/>
                  </a:cubicBezTo>
                  <a:lnTo>
                    <a:pt x="6414" y="5381"/>
                  </a:lnTo>
                  <a:cubicBezTo>
                    <a:pt x="6429" y="5380"/>
                    <a:pt x="6444" y="5377"/>
                    <a:pt x="6461" y="5373"/>
                  </a:cubicBezTo>
                  <a:cubicBezTo>
                    <a:pt x="6475" y="5367"/>
                    <a:pt x="6487" y="5360"/>
                    <a:pt x="6500" y="5352"/>
                  </a:cubicBezTo>
                  <a:cubicBezTo>
                    <a:pt x="6516" y="5341"/>
                    <a:pt x="6529" y="5330"/>
                    <a:pt x="6541" y="5315"/>
                  </a:cubicBezTo>
                  <a:cubicBezTo>
                    <a:pt x="6556" y="5295"/>
                    <a:pt x="6569" y="5276"/>
                    <a:pt x="6580" y="5252"/>
                  </a:cubicBezTo>
                  <a:cubicBezTo>
                    <a:pt x="6599" y="5212"/>
                    <a:pt x="6613" y="5170"/>
                    <a:pt x="6623" y="5126"/>
                  </a:cubicBezTo>
                  <a:cubicBezTo>
                    <a:pt x="6465" y="4935"/>
                    <a:pt x="6292" y="4746"/>
                    <a:pt x="6105" y="4560"/>
                  </a:cubicBezTo>
                  <a:cubicBezTo>
                    <a:pt x="6063" y="4360"/>
                    <a:pt x="6032" y="4146"/>
                    <a:pt x="6016" y="3923"/>
                  </a:cubicBezTo>
                  <a:cubicBezTo>
                    <a:pt x="6006" y="3804"/>
                    <a:pt x="6003" y="3684"/>
                    <a:pt x="6004" y="3569"/>
                  </a:cubicBezTo>
                  <a:lnTo>
                    <a:pt x="6004" y="3569"/>
                  </a:lnTo>
                  <a:cubicBezTo>
                    <a:pt x="6141" y="3806"/>
                    <a:pt x="6349" y="4044"/>
                    <a:pt x="6649" y="4318"/>
                  </a:cubicBezTo>
                  <a:cubicBezTo>
                    <a:pt x="6648" y="4288"/>
                    <a:pt x="6644" y="4257"/>
                    <a:pt x="6642" y="4227"/>
                  </a:cubicBezTo>
                  <a:lnTo>
                    <a:pt x="6642" y="4227"/>
                  </a:lnTo>
                  <a:cubicBezTo>
                    <a:pt x="6643" y="4232"/>
                    <a:pt x="6643" y="4237"/>
                    <a:pt x="6644" y="4242"/>
                  </a:cubicBezTo>
                  <a:lnTo>
                    <a:pt x="6644" y="4242"/>
                  </a:lnTo>
                  <a:cubicBezTo>
                    <a:pt x="6643" y="4235"/>
                    <a:pt x="6643" y="4229"/>
                    <a:pt x="6642" y="4222"/>
                  </a:cubicBezTo>
                  <a:lnTo>
                    <a:pt x="6642" y="4222"/>
                  </a:lnTo>
                  <a:cubicBezTo>
                    <a:pt x="6642" y="4224"/>
                    <a:pt x="6642" y="4225"/>
                    <a:pt x="6642" y="4227"/>
                  </a:cubicBezTo>
                  <a:lnTo>
                    <a:pt x="6642" y="4227"/>
                  </a:lnTo>
                  <a:cubicBezTo>
                    <a:pt x="6606" y="3805"/>
                    <a:pt x="6548" y="3386"/>
                    <a:pt x="6529" y="2964"/>
                  </a:cubicBezTo>
                  <a:cubicBezTo>
                    <a:pt x="6521" y="2792"/>
                    <a:pt x="6514" y="2612"/>
                    <a:pt x="6543" y="2440"/>
                  </a:cubicBezTo>
                  <a:cubicBezTo>
                    <a:pt x="6562" y="2339"/>
                    <a:pt x="6586" y="2239"/>
                    <a:pt x="6613" y="2141"/>
                  </a:cubicBezTo>
                  <a:cubicBezTo>
                    <a:pt x="6651" y="2003"/>
                    <a:pt x="6691" y="1868"/>
                    <a:pt x="6735" y="1732"/>
                  </a:cubicBezTo>
                  <a:cubicBezTo>
                    <a:pt x="6820" y="1472"/>
                    <a:pt x="6918" y="1216"/>
                    <a:pt x="7037" y="969"/>
                  </a:cubicBezTo>
                  <a:cubicBezTo>
                    <a:pt x="7153" y="730"/>
                    <a:pt x="7287" y="495"/>
                    <a:pt x="7452" y="287"/>
                  </a:cubicBezTo>
                  <a:cubicBezTo>
                    <a:pt x="7531" y="188"/>
                    <a:pt x="7613" y="91"/>
                    <a:pt x="7701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3" name="Google Shape;4753;p16"/>
            <p:cNvSpPr/>
            <p:nvPr/>
          </p:nvSpPr>
          <p:spPr>
            <a:xfrm>
              <a:off x="3945125" y="-1515950"/>
              <a:ext cx="442900" cy="519050"/>
            </a:xfrm>
            <a:custGeom>
              <a:avLst/>
              <a:gdLst/>
              <a:ahLst/>
              <a:cxnLst/>
              <a:rect l="l" t="t" r="r" b="b"/>
              <a:pathLst>
                <a:path w="17716" h="20762" extrusionOk="0">
                  <a:moveTo>
                    <a:pt x="9722" y="0"/>
                  </a:moveTo>
                  <a:cubicBezTo>
                    <a:pt x="9713" y="0"/>
                    <a:pt x="9704" y="0"/>
                    <a:pt x="9695" y="0"/>
                  </a:cubicBezTo>
                  <a:cubicBezTo>
                    <a:pt x="9269" y="0"/>
                    <a:pt x="8862" y="39"/>
                    <a:pt x="8490" y="112"/>
                  </a:cubicBezTo>
                  <a:lnTo>
                    <a:pt x="8437" y="123"/>
                  </a:lnTo>
                  <a:cubicBezTo>
                    <a:pt x="8101" y="194"/>
                    <a:pt x="7794" y="306"/>
                    <a:pt x="7523" y="456"/>
                  </a:cubicBezTo>
                  <a:cubicBezTo>
                    <a:pt x="7401" y="522"/>
                    <a:pt x="7276" y="607"/>
                    <a:pt x="7143" y="714"/>
                  </a:cubicBezTo>
                  <a:cubicBezTo>
                    <a:pt x="7002" y="823"/>
                    <a:pt x="6889" y="956"/>
                    <a:pt x="6807" y="1056"/>
                  </a:cubicBezTo>
                  <a:cubicBezTo>
                    <a:pt x="6634" y="1267"/>
                    <a:pt x="6498" y="1533"/>
                    <a:pt x="6405" y="1845"/>
                  </a:cubicBezTo>
                  <a:cubicBezTo>
                    <a:pt x="6314" y="2143"/>
                    <a:pt x="6271" y="2475"/>
                    <a:pt x="6274" y="2862"/>
                  </a:cubicBezTo>
                  <a:cubicBezTo>
                    <a:pt x="6274" y="3163"/>
                    <a:pt x="6313" y="3466"/>
                    <a:pt x="6349" y="3759"/>
                  </a:cubicBezTo>
                  <a:cubicBezTo>
                    <a:pt x="6362" y="3860"/>
                    <a:pt x="6374" y="3957"/>
                    <a:pt x="6385" y="4058"/>
                  </a:cubicBezTo>
                  <a:lnTo>
                    <a:pt x="6407" y="4266"/>
                  </a:lnTo>
                  <a:cubicBezTo>
                    <a:pt x="6443" y="4597"/>
                    <a:pt x="6482" y="4926"/>
                    <a:pt x="6532" y="5256"/>
                  </a:cubicBezTo>
                  <a:cubicBezTo>
                    <a:pt x="6621" y="5846"/>
                    <a:pt x="6779" y="6606"/>
                    <a:pt x="7209" y="7228"/>
                  </a:cubicBezTo>
                  <a:cubicBezTo>
                    <a:pt x="7404" y="7511"/>
                    <a:pt x="7654" y="7759"/>
                    <a:pt x="7952" y="7965"/>
                  </a:cubicBezTo>
                  <a:lnTo>
                    <a:pt x="7993" y="7989"/>
                  </a:lnTo>
                  <a:cubicBezTo>
                    <a:pt x="7883" y="8100"/>
                    <a:pt x="7873" y="8294"/>
                    <a:pt x="7977" y="8401"/>
                  </a:cubicBezTo>
                  <a:lnTo>
                    <a:pt x="7933" y="8365"/>
                  </a:lnTo>
                  <a:lnTo>
                    <a:pt x="7883" y="8337"/>
                  </a:lnTo>
                  <a:cubicBezTo>
                    <a:pt x="7621" y="8187"/>
                    <a:pt x="7361" y="8071"/>
                    <a:pt x="7110" y="7989"/>
                  </a:cubicBezTo>
                  <a:cubicBezTo>
                    <a:pt x="6867" y="7906"/>
                    <a:pt x="6600" y="7850"/>
                    <a:pt x="6313" y="7821"/>
                  </a:cubicBezTo>
                  <a:cubicBezTo>
                    <a:pt x="6153" y="7807"/>
                    <a:pt x="5993" y="7800"/>
                    <a:pt x="5834" y="7800"/>
                  </a:cubicBezTo>
                  <a:cubicBezTo>
                    <a:pt x="5466" y="7800"/>
                    <a:pt x="5101" y="7838"/>
                    <a:pt x="4746" y="7913"/>
                  </a:cubicBezTo>
                  <a:cubicBezTo>
                    <a:pt x="4576" y="7949"/>
                    <a:pt x="4415" y="7992"/>
                    <a:pt x="4260" y="8042"/>
                  </a:cubicBezTo>
                  <a:cubicBezTo>
                    <a:pt x="3956" y="8139"/>
                    <a:pt x="3654" y="8271"/>
                    <a:pt x="3363" y="8429"/>
                  </a:cubicBezTo>
                  <a:cubicBezTo>
                    <a:pt x="3090" y="8584"/>
                    <a:pt x="2824" y="8768"/>
                    <a:pt x="2577" y="8974"/>
                  </a:cubicBezTo>
                  <a:cubicBezTo>
                    <a:pt x="2116" y="9352"/>
                    <a:pt x="1704" y="9833"/>
                    <a:pt x="1350" y="10406"/>
                  </a:cubicBezTo>
                  <a:cubicBezTo>
                    <a:pt x="1198" y="10656"/>
                    <a:pt x="1056" y="10931"/>
                    <a:pt x="908" y="11268"/>
                  </a:cubicBezTo>
                  <a:cubicBezTo>
                    <a:pt x="776" y="11573"/>
                    <a:pt x="668" y="11879"/>
                    <a:pt x="588" y="12183"/>
                  </a:cubicBezTo>
                  <a:cubicBezTo>
                    <a:pt x="353" y="13055"/>
                    <a:pt x="272" y="13945"/>
                    <a:pt x="345" y="14829"/>
                  </a:cubicBezTo>
                  <a:cubicBezTo>
                    <a:pt x="322" y="14810"/>
                    <a:pt x="291" y="14802"/>
                    <a:pt x="258" y="14802"/>
                  </a:cubicBezTo>
                  <a:cubicBezTo>
                    <a:pt x="242" y="14802"/>
                    <a:pt x="226" y="14804"/>
                    <a:pt x="210" y="14807"/>
                  </a:cubicBezTo>
                  <a:cubicBezTo>
                    <a:pt x="81" y="14835"/>
                    <a:pt x="0" y="14959"/>
                    <a:pt x="22" y="15099"/>
                  </a:cubicBezTo>
                  <a:cubicBezTo>
                    <a:pt x="124" y="15724"/>
                    <a:pt x="379" y="16346"/>
                    <a:pt x="779" y="16954"/>
                  </a:cubicBezTo>
                  <a:cubicBezTo>
                    <a:pt x="871" y="17092"/>
                    <a:pt x="965" y="17227"/>
                    <a:pt x="1066" y="17361"/>
                  </a:cubicBezTo>
                  <a:cubicBezTo>
                    <a:pt x="1169" y="17549"/>
                    <a:pt x="1284" y="17736"/>
                    <a:pt x="1408" y="17917"/>
                  </a:cubicBezTo>
                  <a:cubicBezTo>
                    <a:pt x="1819" y="18510"/>
                    <a:pt x="2340" y="19008"/>
                    <a:pt x="2958" y="19401"/>
                  </a:cubicBezTo>
                  <a:cubicBezTo>
                    <a:pt x="2978" y="19413"/>
                    <a:pt x="3000" y="19419"/>
                    <a:pt x="3023" y="19419"/>
                  </a:cubicBezTo>
                  <a:cubicBezTo>
                    <a:pt x="3032" y="19419"/>
                    <a:pt x="3042" y="19418"/>
                    <a:pt x="3051" y="19416"/>
                  </a:cubicBezTo>
                  <a:cubicBezTo>
                    <a:pt x="3082" y="19409"/>
                    <a:pt x="3110" y="19390"/>
                    <a:pt x="3127" y="19365"/>
                  </a:cubicBezTo>
                  <a:cubicBezTo>
                    <a:pt x="3159" y="19316"/>
                    <a:pt x="3151" y="19253"/>
                    <a:pt x="3113" y="19214"/>
                  </a:cubicBezTo>
                  <a:lnTo>
                    <a:pt x="3113" y="19214"/>
                  </a:lnTo>
                  <a:cubicBezTo>
                    <a:pt x="3465" y="19462"/>
                    <a:pt x="3872" y="19695"/>
                    <a:pt x="4322" y="19910"/>
                  </a:cubicBezTo>
                  <a:cubicBezTo>
                    <a:pt x="4678" y="20078"/>
                    <a:pt x="5043" y="20226"/>
                    <a:pt x="5404" y="20348"/>
                  </a:cubicBezTo>
                  <a:cubicBezTo>
                    <a:pt x="5738" y="20460"/>
                    <a:pt x="6106" y="20554"/>
                    <a:pt x="6563" y="20640"/>
                  </a:cubicBezTo>
                  <a:cubicBezTo>
                    <a:pt x="6936" y="20710"/>
                    <a:pt x="7305" y="20752"/>
                    <a:pt x="7663" y="20761"/>
                  </a:cubicBezTo>
                  <a:cubicBezTo>
                    <a:pt x="7704" y="20761"/>
                    <a:pt x="7745" y="20762"/>
                    <a:pt x="7787" y="20762"/>
                  </a:cubicBezTo>
                  <a:cubicBezTo>
                    <a:pt x="8112" y="20762"/>
                    <a:pt x="8445" y="20737"/>
                    <a:pt x="8777" y="20683"/>
                  </a:cubicBezTo>
                  <a:cubicBezTo>
                    <a:pt x="8841" y="20675"/>
                    <a:pt x="8902" y="20664"/>
                    <a:pt x="8963" y="20650"/>
                  </a:cubicBezTo>
                  <a:cubicBezTo>
                    <a:pt x="9226" y="20594"/>
                    <a:pt x="9501" y="20508"/>
                    <a:pt x="9807" y="20386"/>
                  </a:cubicBezTo>
                  <a:cubicBezTo>
                    <a:pt x="10120" y="20262"/>
                    <a:pt x="10432" y="20091"/>
                    <a:pt x="10728" y="19882"/>
                  </a:cubicBezTo>
                  <a:cubicBezTo>
                    <a:pt x="11007" y="19685"/>
                    <a:pt x="11239" y="19480"/>
                    <a:pt x="11439" y="19247"/>
                  </a:cubicBezTo>
                  <a:cubicBezTo>
                    <a:pt x="11628" y="19024"/>
                    <a:pt x="11784" y="18793"/>
                    <a:pt x="11909" y="18542"/>
                  </a:cubicBezTo>
                  <a:cubicBezTo>
                    <a:pt x="12154" y="18042"/>
                    <a:pt x="12303" y="17467"/>
                    <a:pt x="12351" y="16832"/>
                  </a:cubicBezTo>
                  <a:cubicBezTo>
                    <a:pt x="12393" y="16245"/>
                    <a:pt x="12342" y="15619"/>
                    <a:pt x="12202" y="14914"/>
                  </a:cubicBezTo>
                  <a:cubicBezTo>
                    <a:pt x="12074" y="14282"/>
                    <a:pt x="11870" y="13629"/>
                    <a:pt x="11575" y="12926"/>
                  </a:cubicBezTo>
                  <a:cubicBezTo>
                    <a:pt x="11312" y="12299"/>
                    <a:pt x="10982" y="11676"/>
                    <a:pt x="10591" y="11077"/>
                  </a:cubicBezTo>
                  <a:cubicBezTo>
                    <a:pt x="10477" y="10901"/>
                    <a:pt x="10357" y="10727"/>
                    <a:pt x="10237" y="10562"/>
                  </a:cubicBezTo>
                  <a:lnTo>
                    <a:pt x="10237" y="10562"/>
                  </a:lnTo>
                  <a:lnTo>
                    <a:pt x="10261" y="10592"/>
                  </a:lnTo>
                  <a:lnTo>
                    <a:pt x="10372" y="10691"/>
                  </a:lnTo>
                  <a:cubicBezTo>
                    <a:pt x="10814" y="11084"/>
                    <a:pt x="11235" y="11431"/>
                    <a:pt x="11664" y="11748"/>
                  </a:cubicBezTo>
                  <a:cubicBezTo>
                    <a:pt x="12031" y="12021"/>
                    <a:pt x="12380" y="12236"/>
                    <a:pt x="12729" y="12410"/>
                  </a:cubicBezTo>
                  <a:cubicBezTo>
                    <a:pt x="13509" y="12801"/>
                    <a:pt x="14260" y="12998"/>
                    <a:pt x="14964" y="12998"/>
                  </a:cubicBezTo>
                  <a:cubicBezTo>
                    <a:pt x="14967" y="12998"/>
                    <a:pt x="14970" y="12998"/>
                    <a:pt x="14972" y="12998"/>
                  </a:cubicBezTo>
                  <a:cubicBezTo>
                    <a:pt x="15150" y="12998"/>
                    <a:pt x="15334" y="12982"/>
                    <a:pt x="15525" y="12949"/>
                  </a:cubicBezTo>
                  <a:cubicBezTo>
                    <a:pt x="15557" y="12944"/>
                    <a:pt x="15590" y="12939"/>
                    <a:pt x="15621" y="12931"/>
                  </a:cubicBezTo>
                  <a:cubicBezTo>
                    <a:pt x="15794" y="12896"/>
                    <a:pt x="15959" y="12834"/>
                    <a:pt x="16084" y="12788"/>
                  </a:cubicBezTo>
                  <a:cubicBezTo>
                    <a:pt x="16230" y="12730"/>
                    <a:pt x="16378" y="12647"/>
                    <a:pt x="16551" y="12528"/>
                  </a:cubicBezTo>
                  <a:cubicBezTo>
                    <a:pt x="16699" y="12423"/>
                    <a:pt x="16835" y="12299"/>
                    <a:pt x="16954" y="12163"/>
                  </a:cubicBezTo>
                  <a:cubicBezTo>
                    <a:pt x="17089" y="12005"/>
                    <a:pt x="17200" y="11846"/>
                    <a:pt x="17292" y="11675"/>
                  </a:cubicBezTo>
                  <a:cubicBezTo>
                    <a:pt x="17401" y="11472"/>
                    <a:pt x="17487" y="11257"/>
                    <a:pt x="17559" y="11013"/>
                  </a:cubicBezTo>
                  <a:cubicBezTo>
                    <a:pt x="17667" y="10646"/>
                    <a:pt x="17715" y="10230"/>
                    <a:pt x="17708" y="9736"/>
                  </a:cubicBezTo>
                  <a:cubicBezTo>
                    <a:pt x="17690" y="8725"/>
                    <a:pt x="17441" y="7721"/>
                    <a:pt x="17226" y="6959"/>
                  </a:cubicBezTo>
                  <a:cubicBezTo>
                    <a:pt x="17121" y="6589"/>
                    <a:pt x="16999" y="6202"/>
                    <a:pt x="16845" y="5744"/>
                  </a:cubicBezTo>
                  <a:cubicBezTo>
                    <a:pt x="16677" y="5249"/>
                    <a:pt x="16536" y="4875"/>
                    <a:pt x="16381" y="4531"/>
                  </a:cubicBezTo>
                  <a:cubicBezTo>
                    <a:pt x="16041" y="3764"/>
                    <a:pt x="15607" y="3060"/>
                    <a:pt x="15096" y="2441"/>
                  </a:cubicBezTo>
                  <a:cubicBezTo>
                    <a:pt x="14590" y="1827"/>
                    <a:pt x="13995" y="1318"/>
                    <a:pt x="13329" y="924"/>
                  </a:cubicBezTo>
                  <a:cubicBezTo>
                    <a:pt x="12991" y="726"/>
                    <a:pt x="12625" y="553"/>
                    <a:pt x="12239" y="414"/>
                  </a:cubicBezTo>
                  <a:cubicBezTo>
                    <a:pt x="11878" y="285"/>
                    <a:pt x="11480" y="184"/>
                    <a:pt x="11017" y="105"/>
                  </a:cubicBezTo>
                  <a:cubicBezTo>
                    <a:pt x="10612" y="36"/>
                    <a:pt x="10178" y="0"/>
                    <a:pt x="9722" y="0"/>
                  </a:cubicBezTo>
                  <a:close/>
                </a:path>
              </a:pathLst>
            </a:custGeom>
            <a:solidFill>
              <a:srgbClr val="FFE5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4" name="Google Shape;4754;p16"/>
            <p:cNvSpPr/>
            <p:nvPr/>
          </p:nvSpPr>
          <p:spPr>
            <a:xfrm>
              <a:off x="3944875" y="-1501450"/>
              <a:ext cx="267875" cy="380875"/>
            </a:xfrm>
            <a:custGeom>
              <a:avLst/>
              <a:gdLst/>
              <a:ahLst/>
              <a:cxnLst/>
              <a:rect l="l" t="t" r="r" b="b"/>
              <a:pathLst>
                <a:path w="10715" h="15235" extrusionOk="0">
                  <a:moveTo>
                    <a:pt x="10244" y="8132"/>
                  </a:moveTo>
                  <a:cubicBezTo>
                    <a:pt x="10244" y="8134"/>
                    <a:pt x="10245" y="8137"/>
                    <a:pt x="10250" y="8139"/>
                  </a:cubicBezTo>
                  <a:cubicBezTo>
                    <a:pt x="10245" y="8137"/>
                    <a:pt x="10245" y="8134"/>
                    <a:pt x="10244" y="8132"/>
                  </a:cubicBezTo>
                  <a:close/>
                  <a:moveTo>
                    <a:pt x="3551" y="12676"/>
                  </a:moveTo>
                  <a:cubicBezTo>
                    <a:pt x="3548" y="12681"/>
                    <a:pt x="3546" y="12685"/>
                    <a:pt x="3544" y="12690"/>
                  </a:cubicBezTo>
                  <a:lnTo>
                    <a:pt x="3544" y="12690"/>
                  </a:lnTo>
                  <a:cubicBezTo>
                    <a:pt x="3546" y="12685"/>
                    <a:pt x="3549" y="12681"/>
                    <a:pt x="3551" y="12676"/>
                  </a:cubicBezTo>
                  <a:close/>
                  <a:moveTo>
                    <a:pt x="7305" y="1"/>
                  </a:moveTo>
                  <a:cubicBezTo>
                    <a:pt x="7256" y="42"/>
                    <a:pt x="7203" y="84"/>
                    <a:pt x="7147" y="129"/>
                  </a:cubicBezTo>
                  <a:cubicBezTo>
                    <a:pt x="7014" y="235"/>
                    <a:pt x="6902" y="361"/>
                    <a:pt x="6810" y="473"/>
                  </a:cubicBezTo>
                  <a:cubicBezTo>
                    <a:pt x="6637" y="683"/>
                    <a:pt x="6501" y="949"/>
                    <a:pt x="6407" y="1263"/>
                  </a:cubicBezTo>
                  <a:cubicBezTo>
                    <a:pt x="6317" y="1558"/>
                    <a:pt x="6274" y="1889"/>
                    <a:pt x="6274" y="2279"/>
                  </a:cubicBezTo>
                  <a:cubicBezTo>
                    <a:pt x="6275" y="2572"/>
                    <a:pt x="6314" y="2875"/>
                    <a:pt x="6344" y="3140"/>
                  </a:cubicBezTo>
                  <a:lnTo>
                    <a:pt x="6350" y="3181"/>
                  </a:lnTo>
                  <a:lnTo>
                    <a:pt x="6367" y="3331"/>
                  </a:lnTo>
                  <a:lnTo>
                    <a:pt x="6386" y="3481"/>
                  </a:lnTo>
                  <a:lnTo>
                    <a:pt x="6407" y="3688"/>
                  </a:lnTo>
                  <a:cubicBezTo>
                    <a:pt x="6443" y="4017"/>
                    <a:pt x="6481" y="4350"/>
                    <a:pt x="6531" y="4677"/>
                  </a:cubicBezTo>
                  <a:cubicBezTo>
                    <a:pt x="6619" y="5268"/>
                    <a:pt x="6777" y="6027"/>
                    <a:pt x="7210" y="6652"/>
                  </a:cubicBezTo>
                  <a:cubicBezTo>
                    <a:pt x="7406" y="6938"/>
                    <a:pt x="7657" y="7188"/>
                    <a:pt x="7954" y="7392"/>
                  </a:cubicBezTo>
                  <a:lnTo>
                    <a:pt x="7997" y="7415"/>
                  </a:lnTo>
                  <a:cubicBezTo>
                    <a:pt x="7940" y="7462"/>
                    <a:pt x="7907" y="7541"/>
                    <a:pt x="7904" y="7623"/>
                  </a:cubicBezTo>
                  <a:cubicBezTo>
                    <a:pt x="7903" y="7683"/>
                    <a:pt x="7918" y="7742"/>
                    <a:pt x="7950" y="7788"/>
                  </a:cubicBezTo>
                  <a:lnTo>
                    <a:pt x="7944" y="7781"/>
                  </a:lnTo>
                  <a:lnTo>
                    <a:pt x="7894" y="7752"/>
                  </a:lnTo>
                  <a:cubicBezTo>
                    <a:pt x="7638" y="7607"/>
                    <a:pt x="7378" y="7491"/>
                    <a:pt x="7118" y="7403"/>
                  </a:cubicBezTo>
                  <a:cubicBezTo>
                    <a:pt x="6884" y="7322"/>
                    <a:pt x="6617" y="7264"/>
                    <a:pt x="6321" y="7238"/>
                  </a:cubicBezTo>
                  <a:cubicBezTo>
                    <a:pt x="6156" y="7223"/>
                    <a:pt x="5991" y="7216"/>
                    <a:pt x="5827" y="7216"/>
                  </a:cubicBezTo>
                  <a:cubicBezTo>
                    <a:pt x="5463" y="7216"/>
                    <a:pt x="5102" y="7253"/>
                    <a:pt x="4750" y="7327"/>
                  </a:cubicBezTo>
                  <a:cubicBezTo>
                    <a:pt x="4585" y="7363"/>
                    <a:pt x="4421" y="7406"/>
                    <a:pt x="4266" y="7457"/>
                  </a:cubicBezTo>
                  <a:cubicBezTo>
                    <a:pt x="3953" y="7557"/>
                    <a:pt x="3651" y="7688"/>
                    <a:pt x="3365" y="7846"/>
                  </a:cubicBezTo>
                  <a:cubicBezTo>
                    <a:pt x="3091" y="8002"/>
                    <a:pt x="2827" y="8186"/>
                    <a:pt x="2578" y="8392"/>
                  </a:cubicBezTo>
                  <a:cubicBezTo>
                    <a:pt x="2119" y="8769"/>
                    <a:pt x="1705" y="9250"/>
                    <a:pt x="1350" y="9825"/>
                  </a:cubicBezTo>
                  <a:cubicBezTo>
                    <a:pt x="1188" y="10092"/>
                    <a:pt x="1049" y="10366"/>
                    <a:pt x="908" y="10688"/>
                  </a:cubicBezTo>
                  <a:cubicBezTo>
                    <a:pt x="779" y="10980"/>
                    <a:pt x="671" y="11289"/>
                    <a:pt x="586" y="11600"/>
                  </a:cubicBezTo>
                  <a:cubicBezTo>
                    <a:pt x="352" y="12476"/>
                    <a:pt x="270" y="13367"/>
                    <a:pt x="345" y="14250"/>
                  </a:cubicBezTo>
                  <a:cubicBezTo>
                    <a:pt x="330" y="14227"/>
                    <a:pt x="296" y="14214"/>
                    <a:pt x="257" y="14214"/>
                  </a:cubicBezTo>
                  <a:cubicBezTo>
                    <a:pt x="243" y="14214"/>
                    <a:pt x="229" y="14216"/>
                    <a:pt x="216" y="14219"/>
                  </a:cubicBezTo>
                  <a:cubicBezTo>
                    <a:pt x="83" y="14247"/>
                    <a:pt x="0" y="14377"/>
                    <a:pt x="19" y="14520"/>
                  </a:cubicBezTo>
                  <a:cubicBezTo>
                    <a:pt x="59" y="14759"/>
                    <a:pt x="119" y="14997"/>
                    <a:pt x="203" y="15234"/>
                  </a:cubicBezTo>
                  <a:cubicBezTo>
                    <a:pt x="269" y="15047"/>
                    <a:pt x="352" y="14866"/>
                    <a:pt x="455" y="14697"/>
                  </a:cubicBezTo>
                  <a:cubicBezTo>
                    <a:pt x="563" y="14527"/>
                    <a:pt x="692" y="14358"/>
                    <a:pt x="859" y="14240"/>
                  </a:cubicBezTo>
                  <a:cubicBezTo>
                    <a:pt x="928" y="14193"/>
                    <a:pt x="995" y="14147"/>
                    <a:pt x="1072" y="14112"/>
                  </a:cubicBezTo>
                  <a:cubicBezTo>
                    <a:pt x="1145" y="14078"/>
                    <a:pt x="1221" y="14049"/>
                    <a:pt x="1297" y="14026"/>
                  </a:cubicBezTo>
                  <a:cubicBezTo>
                    <a:pt x="1465" y="13979"/>
                    <a:pt x="1635" y="13953"/>
                    <a:pt x="1806" y="13920"/>
                  </a:cubicBezTo>
                  <a:cubicBezTo>
                    <a:pt x="1984" y="13885"/>
                    <a:pt x="2159" y="13847"/>
                    <a:pt x="2330" y="13788"/>
                  </a:cubicBezTo>
                  <a:cubicBezTo>
                    <a:pt x="2334" y="13785"/>
                    <a:pt x="2337" y="13785"/>
                    <a:pt x="2338" y="13783"/>
                  </a:cubicBezTo>
                  <a:cubicBezTo>
                    <a:pt x="2528" y="13712"/>
                    <a:pt x="2705" y="13623"/>
                    <a:pt x="2873" y="13509"/>
                  </a:cubicBezTo>
                  <a:cubicBezTo>
                    <a:pt x="2996" y="13419"/>
                    <a:pt x="3108" y="13318"/>
                    <a:pt x="3212" y="13206"/>
                  </a:cubicBezTo>
                  <a:cubicBezTo>
                    <a:pt x="3345" y="13048"/>
                    <a:pt x="3452" y="12873"/>
                    <a:pt x="3544" y="12690"/>
                  </a:cubicBezTo>
                  <a:lnTo>
                    <a:pt x="3544" y="12690"/>
                  </a:lnTo>
                  <a:cubicBezTo>
                    <a:pt x="3542" y="12693"/>
                    <a:pt x="3540" y="12697"/>
                    <a:pt x="3538" y="12700"/>
                  </a:cubicBezTo>
                  <a:cubicBezTo>
                    <a:pt x="3574" y="12627"/>
                    <a:pt x="3607" y="12555"/>
                    <a:pt x="3635" y="12481"/>
                  </a:cubicBezTo>
                  <a:cubicBezTo>
                    <a:pt x="3760" y="12159"/>
                    <a:pt x="3845" y="11823"/>
                    <a:pt x="3933" y="11490"/>
                  </a:cubicBezTo>
                  <a:cubicBezTo>
                    <a:pt x="4019" y="11148"/>
                    <a:pt x="4105" y="10805"/>
                    <a:pt x="4231" y="10477"/>
                  </a:cubicBezTo>
                  <a:cubicBezTo>
                    <a:pt x="4359" y="10155"/>
                    <a:pt x="4519" y="9848"/>
                    <a:pt x="4740" y="9581"/>
                  </a:cubicBezTo>
                  <a:cubicBezTo>
                    <a:pt x="4859" y="9437"/>
                    <a:pt x="4994" y="9306"/>
                    <a:pt x="5146" y="9196"/>
                  </a:cubicBezTo>
                  <a:cubicBezTo>
                    <a:pt x="5332" y="9064"/>
                    <a:pt x="5530" y="8942"/>
                    <a:pt x="5740" y="8851"/>
                  </a:cubicBezTo>
                  <a:cubicBezTo>
                    <a:pt x="5965" y="8755"/>
                    <a:pt x="6205" y="8679"/>
                    <a:pt x="6446" y="8641"/>
                  </a:cubicBezTo>
                  <a:cubicBezTo>
                    <a:pt x="6629" y="8615"/>
                    <a:pt x="6815" y="8598"/>
                    <a:pt x="6999" y="8598"/>
                  </a:cubicBezTo>
                  <a:cubicBezTo>
                    <a:pt x="7032" y="8598"/>
                    <a:pt x="7065" y="8599"/>
                    <a:pt x="7098" y="8600"/>
                  </a:cubicBezTo>
                  <a:cubicBezTo>
                    <a:pt x="7564" y="8619"/>
                    <a:pt x="8019" y="8713"/>
                    <a:pt x="8469" y="8833"/>
                  </a:cubicBezTo>
                  <a:cubicBezTo>
                    <a:pt x="8708" y="8894"/>
                    <a:pt x="8948" y="8965"/>
                    <a:pt x="9190" y="9031"/>
                  </a:cubicBezTo>
                  <a:cubicBezTo>
                    <a:pt x="9302" y="9062"/>
                    <a:pt x="9412" y="9091"/>
                    <a:pt x="9526" y="9121"/>
                  </a:cubicBezTo>
                  <a:cubicBezTo>
                    <a:pt x="9632" y="9148"/>
                    <a:pt x="9741" y="9171"/>
                    <a:pt x="9847" y="9199"/>
                  </a:cubicBezTo>
                  <a:cubicBezTo>
                    <a:pt x="10014" y="9243"/>
                    <a:pt x="10173" y="9309"/>
                    <a:pt x="10330" y="9383"/>
                  </a:cubicBezTo>
                  <a:cubicBezTo>
                    <a:pt x="10425" y="9426"/>
                    <a:pt x="10524" y="9476"/>
                    <a:pt x="10630" y="9505"/>
                  </a:cubicBezTo>
                  <a:cubicBezTo>
                    <a:pt x="10643" y="9505"/>
                    <a:pt x="10653" y="9508"/>
                    <a:pt x="10665" y="9509"/>
                  </a:cubicBezTo>
                  <a:cubicBezTo>
                    <a:pt x="10666" y="9509"/>
                    <a:pt x="10667" y="9509"/>
                    <a:pt x="10667" y="9508"/>
                  </a:cubicBezTo>
                  <a:cubicBezTo>
                    <a:pt x="10669" y="9505"/>
                    <a:pt x="10672" y="9502"/>
                    <a:pt x="10672" y="9500"/>
                  </a:cubicBezTo>
                  <a:cubicBezTo>
                    <a:pt x="10682" y="9473"/>
                    <a:pt x="10689" y="9446"/>
                    <a:pt x="10696" y="9417"/>
                  </a:cubicBezTo>
                  <a:cubicBezTo>
                    <a:pt x="10715" y="9298"/>
                    <a:pt x="10712" y="9177"/>
                    <a:pt x="10708" y="9057"/>
                  </a:cubicBezTo>
                  <a:cubicBezTo>
                    <a:pt x="10702" y="8998"/>
                    <a:pt x="10688" y="8942"/>
                    <a:pt x="10669" y="8886"/>
                  </a:cubicBezTo>
                  <a:cubicBezTo>
                    <a:pt x="10567" y="8619"/>
                    <a:pt x="10408" y="8374"/>
                    <a:pt x="10242" y="8137"/>
                  </a:cubicBezTo>
                  <a:lnTo>
                    <a:pt x="10242" y="8137"/>
                  </a:lnTo>
                  <a:cubicBezTo>
                    <a:pt x="10248" y="8143"/>
                    <a:pt x="10252" y="8152"/>
                    <a:pt x="10258" y="8157"/>
                  </a:cubicBezTo>
                  <a:cubicBezTo>
                    <a:pt x="10092" y="7918"/>
                    <a:pt x="9915" y="7686"/>
                    <a:pt x="9728" y="7464"/>
                  </a:cubicBezTo>
                  <a:cubicBezTo>
                    <a:pt x="9656" y="7375"/>
                    <a:pt x="9582" y="7288"/>
                    <a:pt x="9506" y="7204"/>
                  </a:cubicBezTo>
                  <a:cubicBezTo>
                    <a:pt x="9415" y="7102"/>
                    <a:pt x="9317" y="7007"/>
                    <a:pt x="9215" y="6916"/>
                  </a:cubicBezTo>
                  <a:cubicBezTo>
                    <a:pt x="8958" y="6698"/>
                    <a:pt x="8677" y="6507"/>
                    <a:pt x="8425" y="6283"/>
                  </a:cubicBezTo>
                  <a:cubicBezTo>
                    <a:pt x="8181" y="6066"/>
                    <a:pt x="7954" y="5812"/>
                    <a:pt x="7824" y="5509"/>
                  </a:cubicBezTo>
                  <a:cubicBezTo>
                    <a:pt x="7760" y="5365"/>
                    <a:pt x="7707" y="5216"/>
                    <a:pt x="7686" y="5062"/>
                  </a:cubicBezTo>
                  <a:cubicBezTo>
                    <a:pt x="7667" y="4926"/>
                    <a:pt x="7658" y="4789"/>
                    <a:pt x="7673" y="4650"/>
                  </a:cubicBezTo>
                  <a:cubicBezTo>
                    <a:pt x="7702" y="4390"/>
                    <a:pt x="7775" y="4140"/>
                    <a:pt x="7828" y="3882"/>
                  </a:cubicBezTo>
                  <a:cubicBezTo>
                    <a:pt x="7857" y="3719"/>
                    <a:pt x="7871" y="3557"/>
                    <a:pt x="7864" y="3392"/>
                  </a:cubicBezTo>
                  <a:cubicBezTo>
                    <a:pt x="7839" y="3152"/>
                    <a:pt x="7786" y="2915"/>
                    <a:pt x="7725" y="2682"/>
                  </a:cubicBezTo>
                  <a:cubicBezTo>
                    <a:pt x="7666" y="2460"/>
                    <a:pt x="7595" y="2241"/>
                    <a:pt x="7529" y="2020"/>
                  </a:cubicBezTo>
                  <a:cubicBezTo>
                    <a:pt x="7397" y="1586"/>
                    <a:pt x="7265" y="1148"/>
                    <a:pt x="7236" y="693"/>
                  </a:cubicBezTo>
                  <a:cubicBezTo>
                    <a:pt x="7222" y="480"/>
                    <a:pt x="7235" y="265"/>
                    <a:pt x="7289" y="57"/>
                  </a:cubicBezTo>
                  <a:cubicBezTo>
                    <a:pt x="7294" y="38"/>
                    <a:pt x="7299" y="18"/>
                    <a:pt x="7305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5" name="Google Shape;4755;p16"/>
            <p:cNvSpPr/>
            <p:nvPr/>
          </p:nvSpPr>
          <p:spPr>
            <a:xfrm>
              <a:off x="4016975" y="-1163975"/>
              <a:ext cx="275" cy="125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0" y="0"/>
                  </a:moveTo>
                  <a:lnTo>
                    <a:pt x="10" y="0"/>
                  </a:lnTo>
                  <a:cubicBezTo>
                    <a:pt x="6" y="1"/>
                    <a:pt x="3" y="3"/>
                    <a:pt x="0" y="4"/>
                  </a:cubicBezTo>
                  <a:cubicBezTo>
                    <a:pt x="3" y="3"/>
                    <a:pt x="6" y="3"/>
                    <a:pt x="10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6" name="Google Shape;4756;p16"/>
            <p:cNvSpPr/>
            <p:nvPr/>
          </p:nvSpPr>
          <p:spPr>
            <a:xfrm>
              <a:off x="4003425" y="-11568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7" name="Google Shape;4757;p16"/>
            <p:cNvSpPr/>
            <p:nvPr/>
          </p:nvSpPr>
          <p:spPr>
            <a:xfrm>
              <a:off x="4003025" y="-1156875"/>
              <a:ext cx="425" cy="200"/>
            </a:xfrm>
            <a:custGeom>
              <a:avLst/>
              <a:gdLst/>
              <a:ahLst/>
              <a:cxnLst/>
              <a:rect l="l" t="t" r="r" b="b"/>
              <a:pathLst>
                <a:path w="17" h="8" extrusionOk="0">
                  <a:moveTo>
                    <a:pt x="17" y="0"/>
                  </a:moveTo>
                  <a:cubicBezTo>
                    <a:pt x="16" y="1"/>
                    <a:pt x="15" y="2"/>
                    <a:pt x="14" y="2"/>
                  </a:cubicBezTo>
                  <a:lnTo>
                    <a:pt x="14" y="2"/>
                  </a:lnTo>
                  <a:cubicBezTo>
                    <a:pt x="15" y="2"/>
                    <a:pt x="16" y="1"/>
                    <a:pt x="17" y="0"/>
                  </a:cubicBezTo>
                  <a:close/>
                  <a:moveTo>
                    <a:pt x="14" y="2"/>
                  </a:moveTo>
                  <a:cubicBezTo>
                    <a:pt x="13" y="3"/>
                    <a:pt x="11" y="4"/>
                    <a:pt x="9" y="5"/>
                  </a:cubicBezTo>
                  <a:lnTo>
                    <a:pt x="9" y="5"/>
                  </a:lnTo>
                  <a:cubicBezTo>
                    <a:pt x="11" y="4"/>
                    <a:pt x="12" y="3"/>
                    <a:pt x="14" y="2"/>
                  </a:cubicBezTo>
                  <a:close/>
                  <a:moveTo>
                    <a:pt x="9" y="5"/>
                  </a:moveTo>
                  <a:cubicBezTo>
                    <a:pt x="9" y="5"/>
                    <a:pt x="9" y="5"/>
                    <a:pt x="8" y="5"/>
                  </a:cubicBezTo>
                  <a:cubicBezTo>
                    <a:pt x="5" y="6"/>
                    <a:pt x="2" y="6"/>
                    <a:pt x="1" y="8"/>
                  </a:cubicBezTo>
                  <a:cubicBezTo>
                    <a:pt x="3" y="7"/>
                    <a:pt x="6" y="6"/>
                    <a:pt x="9" y="5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8" name="Google Shape;4758;p16"/>
            <p:cNvSpPr/>
            <p:nvPr/>
          </p:nvSpPr>
          <p:spPr>
            <a:xfrm>
              <a:off x="4216500" y="-1514225"/>
              <a:ext cx="171600" cy="323375"/>
            </a:xfrm>
            <a:custGeom>
              <a:avLst/>
              <a:gdLst/>
              <a:ahLst/>
              <a:cxnLst/>
              <a:rect l="l" t="t" r="r" b="b"/>
              <a:pathLst>
                <a:path w="6864" h="12935" extrusionOk="0">
                  <a:moveTo>
                    <a:pt x="1" y="0"/>
                  </a:moveTo>
                  <a:lnTo>
                    <a:pt x="1" y="0"/>
                  </a:lnTo>
                  <a:cubicBezTo>
                    <a:pt x="101" y="217"/>
                    <a:pt x="223" y="420"/>
                    <a:pt x="360" y="617"/>
                  </a:cubicBezTo>
                  <a:cubicBezTo>
                    <a:pt x="735" y="1138"/>
                    <a:pt x="1190" y="1596"/>
                    <a:pt x="1631" y="2063"/>
                  </a:cubicBezTo>
                  <a:cubicBezTo>
                    <a:pt x="1856" y="2301"/>
                    <a:pt x="2085" y="2544"/>
                    <a:pt x="2294" y="2797"/>
                  </a:cubicBezTo>
                  <a:cubicBezTo>
                    <a:pt x="2493" y="3037"/>
                    <a:pt x="2681" y="3284"/>
                    <a:pt x="2840" y="3549"/>
                  </a:cubicBezTo>
                  <a:cubicBezTo>
                    <a:pt x="3000" y="3817"/>
                    <a:pt x="3135" y="4102"/>
                    <a:pt x="3219" y="4404"/>
                  </a:cubicBezTo>
                  <a:cubicBezTo>
                    <a:pt x="3261" y="4552"/>
                    <a:pt x="3291" y="4704"/>
                    <a:pt x="3307" y="4855"/>
                  </a:cubicBezTo>
                  <a:cubicBezTo>
                    <a:pt x="3323" y="5020"/>
                    <a:pt x="3330" y="5185"/>
                    <a:pt x="3319" y="5351"/>
                  </a:cubicBezTo>
                  <a:cubicBezTo>
                    <a:pt x="3313" y="5432"/>
                    <a:pt x="3304" y="5517"/>
                    <a:pt x="3290" y="5601"/>
                  </a:cubicBezTo>
                  <a:cubicBezTo>
                    <a:pt x="3273" y="5695"/>
                    <a:pt x="3258" y="5792"/>
                    <a:pt x="3230" y="5883"/>
                  </a:cubicBezTo>
                  <a:cubicBezTo>
                    <a:pt x="3171" y="6070"/>
                    <a:pt x="3083" y="6250"/>
                    <a:pt x="2971" y="6412"/>
                  </a:cubicBezTo>
                  <a:cubicBezTo>
                    <a:pt x="2768" y="6704"/>
                    <a:pt x="2514" y="6959"/>
                    <a:pt x="2350" y="7275"/>
                  </a:cubicBezTo>
                  <a:cubicBezTo>
                    <a:pt x="2317" y="7354"/>
                    <a:pt x="2292" y="7433"/>
                    <a:pt x="2270" y="7514"/>
                  </a:cubicBezTo>
                  <a:cubicBezTo>
                    <a:pt x="2257" y="7607"/>
                    <a:pt x="2253" y="7700"/>
                    <a:pt x="2257" y="7795"/>
                  </a:cubicBezTo>
                  <a:cubicBezTo>
                    <a:pt x="2277" y="7992"/>
                    <a:pt x="2325" y="8180"/>
                    <a:pt x="2389" y="8367"/>
                  </a:cubicBezTo>
                  <a:cubicBezTo>
                    <a:pt x="2389" y="8367"/>
                    <a:pt x="2389" y="8367"/>
                    <a:pt x="2389" y="8367"/>
                  </a:cubicBezTo>
                  <a:lnTo>
                    <a:pt x="2389" y="8367"/>
                  </a:lnTo>
                  <a:cubicBezTo>
                    <a:pt x="2389" y="8368"/>
                    <a:pt x="2389" y="8368"/>
                    <a:pt x="2390" y="8369"/>
                  </a:cubicBezTo>
                  <a:lnTo>
                    <a:pt x="2390" y="8369"/>
                  </a:lnTo>
                  <a:cubicBezTo>
                    <a:pt x="2394" y="8377"/>
                    <a:pt x="2395" y="8385"/>
                    <a:pt x="2399" y="8394"/>
                  </a:cubicBezTo>
                  <a:lnTo>
                    <a:pt x="2399" y="8391"/>
                  </a:lnTo>
                  <a:cubicBezTo>
                    <a:pt x="2641" y="9043"/>
                    <a:pt x="3010" y="9639"/>
                    <a:pt x="3343" y="10247"/>
                  </a:cubicBezTo>
                  <a:cubicBezTo>
                    <a:pt x="3491" y="10516"/>
                    <a:pt x="3630" y="10790"/>
                    <a:pt x="3732" y="11083"/>
                  </a:cubicBezTo>
                  <a:cubicBezTo>
                    <a:pt x="3831" y="11362"/>
                    <a:pt x="3907" y="11652"/>
                    <a:pt x="3930" y="11950"/>
                  </a:cubicBezTo>
                  <a:cubicBezTo>
                    <a:pt x="3943" y="12123"/>
                    <a:pt x="3948" y="12297"/>
                    <a:pt x="3932" y="12469"/>
                  </a:cubicBezTo>
                  <a:cubicBezTo>
                    <a:pt x="3916" y="12620"/>
                    <a:pt x="3890" y="12771"/>
                    <a:pt x="3851" y="12918"/>
                  </a:cubicBezTo>
                  <a:cubicBezTo>
                    <a:pt x="3851" y="12920"/>
                    <a:pt x="3850" y="12923"/>
                    <a:pt x="3850" y="12926"/>
                  </a:cubicBezTo>
                  <a:cubicBezTo>
                    <a:pt x="3938" y="12930"/>
                    <a:pt x="4025" y="12934"/>
                    <a:pt x="4113" y="12934"/>
                  </a:cubicBezTo>
                  <a:cubicBezTo>
                    <a:pt x="4295" y="12930"/>
                    <a:pt x="4482" y="12914"/>
                    <a:pt x="4666" y="12885"/>
                  </a:cubicBezTo>
                  <a:cubicBezTo>
                    <a:pt x="4699" y="12880"/>
                    <a:pt x="4730" y="12872"/>
                    <a:pt x="4765" y="12865"/>
                  </a:cubicBezTo>
                  <a:cubicBezTo>
                    <a:pt x="4943" y="12828"/>
                    <a:pt x="5111" y="12768"/>
                    <a:pt x="5225" y="12722"/>
                  </a:cubicBezTo>
                  <a:cubicBezTo>
                    <a:pt x="5380" y="12660"/>
                    <a:pt x="5528" y="12575"/>
                    <a:pt x="5696" y="12459"/>
                  </a:cubicBezTo>
                  <a:cubicBezTo>
                    <a:pt x="5844" y="12354"/>
                    <a:pt x="5983" y="12230"/>
                    <a:pt x="6101" y="12093"/>
                  </a:cubicBezTo>
                  <a:cubicBezTo>
                    <a:pt x="6237" y="11932"/>
                    <a:pt x="6349" y="11772"/>
                    <a:pt x="6438" y="11604"/>
                  </a:cubicBezTo>
                  <a:cubicBezTo>
                    <a:pt x="6552" y="11396"/>
                    <a:pt x="6638" y="11181"/>
                    <a:pt x="6708" y="10939"/>
                  </a:cubicBezTo>
                  <a:cubicBezTo>
                    <a:pt x="6813" y="10580"/>
                    <a:pt x="6863" y="10162"/>
                    <a:pt x="6859" y="9661"/>
                  </a:cubicBezTo>
                  <a:cubicBezTo>
                    <a:pt x="6839" y="8653"/>
                    <a:pt x="6590" y="7647"/>
                    <a:pt x="6375" y="6883"/>
                  </a:cubicBezTo>
                  <a:cubicBezTo>
                    <a:pt x="6267" y="6510"/>
                    <a:pt x="6145" y="6125"/>
                    <a:pt x="5994" y="5668"/>
                  </a:cubicBezTo>
                  <a:cubicBezTo>
                    <a:pt x="5826" y="5167"/>
                    <a:pt x="5681" y="4792"/>
                    <a:pt x="5532" y="4451"/>
                  </a:cubicBezTo>
                  <a:cubicBezTo>
                    <a:pt x="5190" y="3685"/>
                    <a:pt x="4758" y="2982"/>
                    <a:pt x="4245" y="2362"/>
                  </a:cubicBezTo>
                  <a:cubicBezTo>
                    <a:pt x="3739" y="1748"/>
                    <a:pt x="3143" y="1237"/>
                    <a:pt x="2475" y="841"/>
                  </a:cubicBezTo>
                  <a:cubicBezTo>
                    <a:pt x="2138" y="642"/>
                    <a:pt x="1770" y="473"/>
                    <a:pt x="1382" y="332"/>
                  </a:cubicBezTo>
                  <a:cubicBezTo>
                    <a:pt x="1023" y="203"/>
                    <a:pt x="623" y="102"/>
                    <a:pt x="160" y="25"/>
                  </a:cubicBezTo>
                  <a:cubicBezTo>
                    <a:pt x="108" y="16"/>
                    <a:pt x="54" y="8"/>
                    <a:pt x="1" y="0"/>
                  </a:cubicBezTo>
                  <a:close/>
                </a:path>
              </a:pathLst>
            </a:custGeom>
            <a:solidFill>
              <a:srgbClr val="F2D9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9" name="Google Shape;4759;p16"/>
            <p:cNvSpPr/>
            <p:nvPr/>
          </p:nvSpPr>
          <p:spPr>
            <a:xfrm>
              <a:off x="4272925" y="-1319350"/>
              <a:ext cx="75" cy="1050"/>
            </a:xfrm>
            <a:custGeom>
              <a:avLst/>
              <a:gdLst/>
              <a:ahLst/>
              <a:cxnLst/>
              <a:rect l="l" t="t" r="r" b="b"/>
              <a:pathLst>
                <a:path w="3" h="42" extrusionOk="0">
                  <a:moveTo>
                    <a:pt x="0" y="0"/>
                  </a:moveTo>
                  <a:lnTo>
                    <a:pt x="0" y="0"/>
                  </a:lnTo>
                  <a:cubicBezTo>
                    <a:pt x="2" y="13"/>
                    <a:pt x="3" y="29"/>
                    <a:pt x="3" y="42"/>
                  </a:cubicBezTo>
                  <a:cubicBezTo>
                    <a:pt x="3" y="27"/>
                    <a:pt x="3" y="15"/>
                    <a:pt x="0" y="0"/>
                  </a:cubicBezTo>
                  <a:close/>
                </a:path>
              </a:pathLst>
            </a:custGeom>
            <a:solidFill>
              <a:srgbClr val="F2D9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0" name="Google Shape;4760;p16"/>
            <p:cNvSpPr/>
            <p:nvPr/>
          </p:nvSpPr>
          <p:spPr>
            <a:xfrm>
              <a:off x="3960850" y="-1132825"/>
              <a:ext cx="294125" cy="136000"/>
            </a:xfrm>
            <a:custGeom>
              <a:avLst/>
              <a:gdLst/>
              <a:ahLst/>
              <a:cxnLst/>
              <a:rect l="l" t="t" r="r" b="b"/>
              <a:pathLst>
                <a:path w="11765" h="5440" extrusionOk="0">
                  <a:moveTo>
                    <a:pt x="1902" y="1230"/>
                  </a:moveTo>
                  <a:cubicBezTo>
                    <a:pt x="1908" y="1231"/>
                    <a:pt x="1913" y="1232"/>
                    <a:pt x="1919" y="1233"/>
                  </a:cubicBezTo>
                  <a:cubicBezTo>
                    <a:pt x="1914" y="1231"/>
                    <a:pt x="1907" y="1231"/>
                    <a:pt x="1902" y="1230"/>
                  </a:cubicBezTo>
                  <a:close/>
                  <a:moveTo>
                    <a:pt x="11657" y="1"/>
                  </a:moveTo>
                  <a:cubicBezTo>
                    <a:pt x="11211" y="186"/>
                    <a:pt x="10744" y="325"/>
                    <a:pt x="10271" y="423"/>
                  </a:cubicBezTo>
                  <a:cubicBezTo>
                    <a:pt x="9932" y="493"/>
                    <a:pt x="9590" y="541"/>
                    <a:pt x="9246" y="570"/>
                  </a:cubicBezTo>
                  <a:cubicBezTo>
                    <a:pt x="8823" y="604"/>
                    <a:pt x="8398" y="594"/>
                    <a:pt x="7975" y="623"/>
                  </a:cubicBezTo>
                  <a:cubicBezTo>
                    <a:pt x="7988" y="621"/>
                    <a:pt x="8000" y="621"/>
                    <a:pt x="8010" y="618"/>
                  </a:cubicBezTo>
                  <a:lnTo>
                    <a:pt x="8010" y="618"/>
                  </a:lnTo>
                  <a:cubicBezTo>
                    <a:pt x="7880" y="630"/>
                    <a:pt x="7751" y="643"/>
                    <a:pt x="7621" y="667"/>
                  </a:cubicBezTo>
                  <a:cubicBezTo>
                    <a:pt x="7519" y="687"/>
                    <a:pt x="7419" y="712"/>
                    <a:pt x="7320" y="745"/>
                  </a:cubicBezTo>
                  <a:cubicBezTo>
                    <a:pt x="7177" y="798"/>
                    <a:pt x="7045" y="867"/>
                    <a:pt x="6916" y="949"/>
                  </a:cubicBezTo>
                  <a:lnTo>
                    <a:pt x="6917" y="949"/>
                  </a:lnTo>
                  <a:cubicBezTo>
                    <a:pt x="6919" y="947"/>
                    <a:pt x="6919" y="947"/>
                    <a:pt x="6920" y="947"/>
                  </a:cubicBezTo>
                  <a:cubicBezTo>
                    <a:pt x="6919" y="947"/>
                    <a:pt x="6919" y="949"/>
                    <a:pt x="6917" y="949"/>
                  </a:cubicBezTo>
                  <a:lnTo>
                    <a:pt x="6916" y="952"/>
                  </a:lnTo>
                  <a:lnTo>
                    <a:pt x="6913" y="952"/>
                  </a:lnTo>
                  <a:cubicBezTo>
                    <a:pt x="6912" y="952"/>
                    <a:pt x="6912" y="953"/>
                    <a:pt x="6910" y="953"/>
                  </a:cubicBezTo>
                  <a:cubicBezTo>
                    <a:pt x="6909" y="954"/>
                    <a:pt x="6909" y="954"/>
                    <a:pt x="6906" y="954"/>
                  </a:cubicBezTo>
                  <a:cubicBezTo>
                    <a:pt x="6726" y="1082"/>
                    <a:pt x="6564" y="1232"/>
                    <a:pt x="6421" y="1395"/>
                  </a:cubicBezTo>
                  <a:cubicBezTo>
                    <a:pt x="6350" y="1479"/>
                    <a:pt x="6287" y="1566"/>
                    <a:pt x="6229" y="1658"/>
                  </a:cubicBezTo>
                  <a:cubicBezTo>
                    <a:pt x="6188" y="1723"/>
                    <a:pt x="6149" y="1789"/>
                    <a:pt x="6106" y="1851"/>
                  </a:cubicBezTo>
                  <a:cubicBezTo>
                    <a:pt x="6018" y="1974"/>
                    <a:pt x="5908" y="2088"/>
                    <a:pt x="5770" y="2154"/>
                  </a:cubicBezTo>
                  <a:cubicBezTo>
                    <a:pt x="5674" y="2198"/>
                    <a:pt x="5569" y="2234"/>
                    <a:pt x="5463" y="2254"/>
                  </a:cubicBezTo>
                  <a:cubicBezTo>
                    <a:pt x="5368" y="2271"/>
                    <a:pt x="5272" y="2289"/>
                    <a:pt x="5175" y="2289"/>
                  </a:cubicBezTo>
                  <a:cubicBezTo>
                    <a:pt x="5171" y="2289"/>
                    <a:pt x="5167" y="2289"/>
                    <a:pt x="5164" y="2289"/>
                  </a:cubicBezTo>
                  <a:cubicBezTo>
                    <a:pt x="4953" y="2284"/>
                    <a:pt x="4743" y="2246"/>
                    <a:pt x="4542" y="2184"/>
                  </a:cubicBezTo>
                  <a:cubicBezTo>
                    <a:pt x="4299" y="2112"/>
                    <a:pt x="4066" y="2017"/>
                    <a:pt x="3837" y="1915"/>
                  </a:cubicBezTo>
                  <a:cubicBezTo>
                    <a:pt x="3638" y="1826"/>
                    <a:pt x="3445" y="1733"/>
                    <a:pt x="3246" y="1651"/>
                  </a:cubicBezTo>
                  <a:cubicBezTo>
                    <a:pt x="2810" y="1470"/>
                    <a:pt x="2359" y="1319"/>
                    <a:pt x="1894" y="1229"/>
                  </a:cubicBezTo>
                  <a:lnTo>
                    <a:pt x="1894" y="1229"/>
                  </a:lnTo>
                  <a:cubicBezTo>
                    <a:pt x="1896" y="1229"/>
                    <a:pt x="1899" y="1230"/>
                    <a:pt x="1902" y="1230"/>
                  </a:cubicBezTo>
                  <a:lnTo>
                    <a:pt x="1902" y="1230"/>
                  </a:lnTo>
                  <a:cubicBezTo>
                    <a:pt x="1651" y="1185"/>
                    <a:pt x="1398" y="1158"/>
                    <a:pt x="1144" y="1158"/>
                  </a:cubicBezTo>
                  <a:cubicBezTo>
                    <a:pt x="1070" y="1158"/>
                    <a:pt x="995" y="1161"/>
                    <a:pt x="921" y="1165"/>
                  </a:cubicBezTo>
                  <a:lnTo>
                    <a:pt x="921" y="1165"/>
                  </a:lnTo>
                  <a:cubicBezTo>
                    <a:pt x="922" y="1165"/>
                    <a:pt x="922" y="1165"/>
                    <a:pt x="922" y="1164"/>
                  </a:cubicBezTo>
                  <a:lnTo>
                    <a:pt x="922" y="1164"/>
                  </a:lnTo>
                  <a:cubicBezTo>
                    <a:pt x="790" y="1176"/>
                    <a:pt x="658" y="1194"/>
                    <a:pt x="532" y="1222"/>
                  </a:cubicBezTo>
                  <a:cubicBezTo>
                    <a:pt x="424" y="1247"/>
                    <a:pt x="319" y="1276"/>
                    <a:pt x="217" y="1311"/>
                  </a:cubicBezTo>
                  <a:lnTo>
                    <a:pt x="216" y="1311"/>
                  </a:lnTo>
                  <a:cubicBezTo>
                    <a:pt x="213" y="1311"/>
                    <a:pt x="211" y="1312"/>
                    <a:pt x="210" y="1312"/>
                  </a:cubicBezTo>
                  <a:lnTo>
                    <a:pt x="209" y="1312"/>
                  </a:lnTo>
                  <a:cubicBezTo>
                    <a:pt x="206" y="1312"/>
                    <a:pt x="206" y="1312"/>
                    <a:pt x="204" y="1314"/>
                  </a:cubicBezTo>
                  <a:cubicBezTo>
                    <a:pt x="203" y="1314"/>
                    <a:pt x="201" y="1315"/>
                    <a:pt x="198" y="1315"/>
                  </a:cubicBezTo>
                  <a:cubicBezTo>
                    <a:pt x="131" y="1341"/>
                    <a:pt x="65" y="1370"/>
                    <a:pt x="0" y="1400"/>
                  </a:cubicBezTo>
                  <a:cubicBezTo>
                    <a:pt x="46" y="1477"/>
                    <a:pt x="95" y="1553"/>
                    <a:pt x="145" y="1629"/>
                  </a:cubicBezTo>
                  <a:cubicBezTo>
                    <a:pt x="237" y="1767"/>
                    <a:pt x="332" y="1902"/>
                    <a:pt x="431" y="2035"/>
                  </a:cubicBezTo>
                  <a:cubicBezTo>
                    <a:pt x="533" y="2227"/>
                    <a:pt x="648" y="2414"/>
                    <a:pt x="772" y="2592"/>
                  </a:cubicBezTo>
                  <a:cubicBezTo>
                    <a:pt x="1178" y="3182"/>
                    <a:pt x="1699" y="3682"/>
                    <a:pt x="2323" y="4078"/>
                  </a:cubicBezTo>
                  <a:cubicBezTo>
                    <a:pt x="2345" y="4091"/>
                    <a:pt x="2370" y="4099"/>
                    <a:pt x="2395" y="4099"/>
                  </a:cubicBezTo>
                  <a:cubicBezTo>
                    <a:pt x="2404" y="4099"/>
                    <a:pt x="2413" y="4098"/>
                    <a:pt x="2422" y="4096"/>
                  </a:cubicBezTo>
                  <a:cubicBezTo>
                    <a:pt x="2452" y="4088"/>
                    <a:pt x="2481" y="4071"/>
                    <a:pt x="2504" y="4041"/>
                  </a:cubicBezTo>
                  <a:cubicBezTo>
                    <a:pt x="2537" y="3986"/>
                    <a:pt x="2530" y="3922"/>
                    <a:pt x="2489" y="3880"/>
                  </a:cubicBezTo>
                  <a:lnTo>
                    <a:pt x="2489" y="3880"/>
                  </a:lnTo>
                  <a:cubicBezTo>
                    <a:pt x="2813" y="4127"/>
                    <a:pt x="3218" y="4363"/>
                    <a:pt x="3692" y="4587"/>
                  </a:cubicBezTo>
                  <a:cubicBezTo>
                    <a:pt x="4041" y="4753"/>
                    <a:pt x="4405" y="4899"/>
                    <a:pt x="4776" y="5025"/>
                  </a:cubicBezTo>
                  <a:cubicBezTo>
                    <a:pt x="5116" y="5140"/>
                    <a:pt x="5483" y="5233"/>
                    <a:pt x="5934" y="5318"/>
                  </a:cubicBezTo>
                  <a:cubicBezTo>
                    <a:pt x="6303" y="5387"/>
                    <a:pt x="6673" y="5428"/>
                    <a:pt x="7034" y="5437"/>
                  </a:cubicBezTo>
                  <a:cubicBezTo>
                    <a:pt x="7084" y="5439"/>
                    <a:pt x="7135" y="5439"/>
                    <a:pt x="7186" y="5439"/>
                  </a:cubicBezTo>
                  <a:cubicBezTo>
                    <a:pt x="7499" y="5439"/>
                    <a:pt x="7822" y="5413"/>
                    <a:pt x="8151" y="5362"/>
                  </a:cubicBezTo>
                  <a:cubicBezTo>
                    <a:pt x="8213" y="5354"/>
                    <a:pt x="8275" y="5342"/>
                    <a:pt x="8338" y="5328"/>
                  </a:cubicBezTo>
                  <a:cubicBezTo>
                    <a:pt x="8586" y="5275"/>
                    <a:pt x="8864" y="5190"/>
                    <a:pt x="9181" y="5064"/>
                  </a:cubicBezTo>
                  <a:cubicBezTo>
                    <a:pt x="9497" y="4937"/>
                    <a:pt x="9806" y="4766"/>
                    <a:pt x="10105" y="4557"/>
                  </a:cubicBezTo>
                  <a:cubicBezTo>
                    <a:pt x="10380" y="4363"/>
                    <a:pt x="10616" y="4156"/>
                    <a:pt x="10817" y="3920"/>
                  </a:cubicBezTo>
                  <a:cubicBezTo>
                    <a:pt x="11005" y="3698"/>
                    <a:pt x="11157" y="3468"/>
                    <a:pt x="11287" y="3215"/>
                  </a:cubicBezTo>
                  <a:cubicBezTo>
                    <a:pt x="11535" y="2715"/>
                    <a:pt x="11685" y="2139"/>
                    <a:pt x="11731" y="1502"/>
                  </a:cubicBezTo>
                  <a:cubicBezTo>
                    <a:pt x="11765" y="1033"/>
                    <a:pt x="11739" y="539"/>
                    <a:pt x="11657" y="1"/>
                  </a:cubicBezTo>
                  <a:close/>
                </a:path>
              </a:pathLst>
            </a:custGeom>
            <a:solidFill>
              <a:srgbClr val="F2D9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1" name="Google Shape;4761;p16"/>
            <p:cNvSpPr/>
            <p:nvPr/>
          </p:nvSpPr>
          <p:spPr>
            <a:xfrm>
              <a:off x="3965975" y="-1100000"/>
              <a:ext cx="100" cy="25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1" y="1"/>
                  </a:moveTo>
                  <a:cubicBezTo>
                    <a:pt x="1" y="1"/>
                    <a:pt x="4" y="1"/>
                    <a:pt x="1" y="1"/>
                  </a:cubicBezTo>
                  <a:cubicBezTo>
                    <a:pt x="4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2D9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2" name="Google Shape;4762;p16"/>
            <p:cNvSpPr/>
            <p:nvPr/>
          </p:nvSpPr>
          <p:spPr>
            <a:xfrm>
              <a:off x="3965725" y="-1099975"/>
              <a:ext cx="175" cy="100"/>
            </a:xfrm>
            <a:custGeom>
              <a:avLst/>
              <a:gdLst/>
              <a:ahLst/>
              <a:cxnLst/>
              <a:rect l="l" t="t" r="r" b="b"/>
              <a:pathLst>
                <a:path w="7" h="4" extrusionOk="0">
                  <a:moveTo>
                    <a:pt x="6" y="1"/>
                  </a:moveTo>
                  <a:cubicBezTo>
                    <a:pt x="3" y="1"/>
                    <a:pt x="2" y="4"/>
                    <a:pt x="1" y="4"/>
                  </a:cubicBezTo>
                  <a:lnTo>
                    <a:pt x="2" y="4"/>
                  </a:lnTo>
                  <a:cubicBezTo>
                    <a:pt x="3" y="4"/>
                    <a:pt x="3" y="1"/>
                    <a:pt x="6" y="1"/>
                  </a:cubicBezTo>
                  <a:close/>
                </a:path>
              </a:pathLst>
            </a:custGeom>
            <a:solidFill>
              <a:srgbClr val="F2D9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3" name="Google Shape;4763;p16"/>
            <p:cNvSpPr/>
            <p:nvPr/>
          </p:nvSpPr>
          <p:spPr>
            <a:xfrm>
              <a:off x="4133675" y="-1109000"/>
              <a:ext cx="25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2D9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4" name="Google Shape;4764;p16"/>
            <p:cNvSpPr/>
            <p:nvPr/>
          </p:nvSpPr>
          <p:spPr>
            <a:xfrm>
              <a:off x="4133675" y="-1109000"/>
              <a:ext cx="25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2D9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5" name="Google Shape;4765;p16"/>
            <p:cNvSpPr/>
            <p:nvPr/>
          </p:nvSpPr>
          <p:spPr>
            <a:xfrm>
              <a:off x="4133625" y="-1109000"/>
              <a:ext cx="50" cy="50"/>
            </a:xfrm>
            <a:custGeom>
              <a:avLst/>
              <a:gdLst/>
              <a:ahLst/>
              <a:cxnLst/>
              <a:rect l="l" t="t" r="r" b="b"/>
              <a:pathLst>
                <a:path w="2" h="2" extrusionOk="0">
                  <a:moveTo>
                    <a:pt x="2" y="1"/>
                  </a:moveTo>
                  <a:cubicBezTo>
                    <a:pt x="2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F2D9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6" name="Google Shape;4766;p16"/>
            <p:cNvSpPr/>
            <p:nvPr/>
          </p:nvSpPr>
          <p:spPr>
            <a:xfrm>
              <a:off x="4133625" y="-11089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2D9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7" name="Google Shape;4767;p16"/>
            <p:cNvSpPr/>
            <p:nvPr/>
          </p:nvSpPr>
          <p:spPr>
            <a:xfrm>
              <a:off x="4133550" y="-1108975"/>
              <a:ext cx="100" cy="50"/>
            </a:xfrm>
            <a:custGeom>
              <a:avLst/>
              <a:gdLst/>
              <a:ahLst/>
              <a:cxnLst/>
              <a:rect l="l" t="t" r="r" b="b"/>
              <a:pathLst>
                <a:path w="4" h="2" extrusionOk="0">
                  <a:moveTo>
                    <a:pt x="4" y="0"/>
                  </a:moveTo>
                  <a:cubicBezTo>
                    <a:pt x="3" y="0"/>
                    <a:pt x="3" y="1"/>
                    <a:pt x="2" y="1"/>
                  </a:cubicBezTo>
                  <a:lnTo>
                    <a:pt x="2" y="1"/>
                  </a:lnTo>
                  <a:cubicBezTo>
                    <a:pt x="3" y="0"/>
                    <a:pt x="4" y="0"/>
                    <a:pt x="4" y="0"/>
                  </a:cubicBezTo>
                  <a:close/>
                  <a:moveTo>
                    <a:pt x="2" y="1"/>
                  </a:moveTo>
                  <a:cubicBezTo>
                    <a:pt x="2" y="1"/>
                    <a:pt x="1" y="1"/>
                    <a:pt x="1" y="2"/>
                  </a:cubicBezTo>
                  <a:lnTo>
                    <a:pt x="1" y="2"/>
                  </a:lnTo>
                  <a:cubicBezTo>
                    <a:pt x="1" y="2"/>
                    <a:pt x="1" y="1"/>
                    <a:pt x="2" y="1"/>
                  </a:cubicBezTo>
                  <a:close/>
                </a:path>
              </a:pathLst>
            </a:custGeom>
            <a:solidFill>
              <a:srgbClr val="F2D9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8" name="Google Shape;4768;p16"/>
            <p:cNvSpPr/>
            <p:nvPr/>
          </p:nvSpPr>
          <p:spPr>
            <a:xfrm>
              <a:off x="4133450" y="-1108950"/>
              <a:ext cx="125" cy="100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5" y="1"/>
                  </a:moveTo>
                  <a:cubicBezTo>
                    <a:pt x="2" y="1"/>
                    <a:pt x="2" y="3"/>
                    <a:pt x="1" y="4"/>
                  </a:cubicBezTo>
                  <a:lnTo>
                    <a:pt x="1" y="4"/>
                  </a:lnTo>
                  <a:cubicBezTo>
                    <a:pt x="2" y="3"/>
                    <a:pt x="3" y="3"/>
                    <a:pt x="5" y="1"/>
                  </a:cubicBezTo>
                  <a:close/>
                  <a:moveTo>
                    <a:pt x="1" y="4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lose/>
                </a:path>
              </a:pathLst>
            </a:custGeom>
            <a:solidFill>
              <a:srgbClr val="F2D9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9" name="Google Shape;4769;p16"/>
            <p:cNvSpPr/>
            <p:nvPr/>
          </p:nvSpPr>
          <p:spPr>
            <a:xfrm>
              <a:off x="4053875" y="-1198850"/>
              <a:ext cx="115500" cy="179550"/>
            </a:xfrm>
            <a:custGeom>
              <a:avLst/>
              <a:gdLst/>
              <a:ahLst/>
              <a:cxnLst/>
              <a:rect l="l" t="t" r="r" b="b"/>
              <a:pathLst>
                <a:path w="4620" h="7182" extrusionOk="0">
                  <a:moveTo>
                    <a:pt x="109" y="1"/>
                  </a:moveTo>
                  <a:cubicBezTo>
                    <a:pt x="102" y="1"/>
                    <a:pt x="95" y="2"/>
                    <a:pt x="88" y="3"/>
                  </a:cubicBezTo>
                  <a:cubicBezTo>
                    <a:pt x="32" y="16"/>
                    <a:pt x="1" y="68"/>
                    <a:pt x="11" y="118"/>
                  </a:cubicBezTo>
                  <a:cubicBezTo>
                    <a:pt x="80" y="441"/>
                    <a:pt x="154" y="759"/>
                    <a:pt x="238" y="1079"/>
                  </a:cubicBezTo>
                  <a:cubicBezTo>
                    <a:pt x="324" y="1421"/>
                    <a:pt x="433" y="1757"/>
                    <a:pt x="547" y="2093"/>
                  </a:cubicBezTo>
                  <a:cubicBezTo>
                    <a:pt x="768" y="2755"/>
                    <a:pt x="1058" y="3389"/>
                    <a:pt x="1392" y="3999"/>
                  </a:cubicBezTo>
                  <a:cubicBezTo>
                    <a:pt x="1553" y="4298"/>
                    <a:pt x="1734" y="4585"/>
                    <a:pt x="1924" y="4867"/>
                  </a:cubicBezTo>
                  <a:cubicBezTo>
                    <a:pt x="2126" y="5170"/>
                    <a:pt x="2345" y="5457"/>
                    <a:pt x="2585" y="5734"/>
                  </a:cubicBezTo>
                  <a:cubicBezTo>
                    <a:pt x="2801" y="5987"/>
                    <a:pt x="3037" y="6225"/>
                    <a:pt x="3281" y="6454"/>
                  </a:cubicBezTo>
                  <a:cubicBezTo>
                    <a:pt x="3543" y="6699"/>
                    <a:pt x="3820" y="6926"/>
                    <a:pt x="4116" y="7130"/>
                  </a:cubicBezTo>
                  <a:cubicBezTo>
                    <a:pt x="4167" y="7165"/>
                    <a:pt x="4226" y="7182"/>
                    <a:pt x="4285" y="7182"/>
                  </a:cubicBezTo>
                  <a:cubicBezTo>
                    <a:pt x="4392" y="7182"/>
                    <a:pt x="4499" y="7128"/>
                    <a:pt x="4560" y="7035"/>
                  </a:cubicBezTo>
                  <a:cubicBezTo>
                    <a:pt x="4605" y="6964"/>
                    <a:pt x="4620" y="6876"/>
                    <a:pt x="4603" y="6793"/>
                  </a:cubicBezTo>
                  <a:cubicBezTo>
                    <a:pt x="4583" y="6705"/>
                    <a:pt x="4534" y="6646"/>
                    <a:pt x="4463" y="6592"/>
                  </a:cubicBezTo>
                  <a:cubicBezTo>
                    <a:pt x="4294" y="6461"/>
                    <a:pt x="4124" y="6326"/>
                    <a:pt x="3959" y="6188"/>
                  </a:cubicBezTo>
                  <a:lnTo>
                    <a:pt x="3959" y="6188"/>
                  </a:lnTo>
                  <a:cubicBezTo>
                    <a:pt x="3966" y="6195"/>
                    <a:pt x="3975" y="6202"/>
                    <a:pt x="3982" y="6209"/>
                  </a:cubicBezTo>
                  <a:cubicBezTo>
                    <a:pt x="3973" y="6202"/>
                    <a:pt x="3965" y="6194"/>
                    <a:pt x="3956" y="6187"/>
                  </a:cubicBezTo>
                  <a:lnTo>
                    <a:pt x="3956" y="6187"/>
                  </a:lnTo>
                  <a:cubicBezTo>
                    <a:pt x="3957" y="6187"/>
                    <a:pt x="3957" y="6187"/>
                    <a:pt x="3958" y="6188"/>
                  </a:cubicBezTo>
                  <a:lnTo>
                    <a:pt x="3955" y="6186"/>
                  </a:lnTo>
                  <a:lnTo>
                    <a:pt x="3955" y="6186"/>
                  </a:lnTo>
                  <a:cubicBezTo>
                    <a:pt x="3955" y="6186"/>
                    <a:pt x="3956" y="6186"/>
                    <a:pt x="3956" y="6187"/>
                  </a:cubicBezTo>
                  <a:lnTo>
                    <a:pt x="3956" y="6187"/>
                  </a:lnTo>
                  <a:cubicBezTo>
                    <a:pt x="3952" y="6184"/>
                    <a:pt x="3949" y="6181"/>
                    <a:pt x="3945" y="6178"/>
                  </a:cubicBezTo>
                  <a:lnTo>
                    <a:pt x="3945" y="6178"/>
                  </a:lnTo>
                  <a:lnTo>
                    <a:pt x="3955" y="6186"/>
                  </a:lnTo>
                  <a:lnTo>
                    <a:pt x="3955" y="6186"/>
                  </a:lnTo>
                  <a:cubicBezTo>
                    <a:pt x="3946" y="6177"/>
                    <a:pt x="3936" y="6169"/>
                    <a:pt x="3928" y="6161"/>
                  </a:cubicBezTo>
                  <a:cubicBezTo>
                    <a:pt x="3925" y="6159"/>
                    <a:pt x="3922" y="6158"/>
                    <a:pt x="3921" y="6154"/>
                  </a:cubicBezTo>
                  <a:lnTo>
                    <a:pt x="3921" y="6154"/>
                  </a:lnTo>
                  <a:cubicBezTo>
                    <a:pt x="3922" y="6155"/>
                    <a:pt x="3923" y="6157"/>
                    <a:pt x="3925" y="6158"/>
                  </a:cubicBezTo>
                  <a:cubicBezTo>
                    <a:pt x="3923" y="6155"/>
                    <a:pt x="3922" y="6155"/>
                    <a:pt x="3920" y="6153"/>
                  </a:cubicBezTo>
                  <a:lnTo>
                    <a:pt x="3920" y="6153"/>
                  </a:lnTo>
                  <a:cubicBezTo>
                    <a:pt x="3920" y="6154"/>
                    <a:pt x="3921" y="6154"/>
                    <a:pt x="3921" y="6154"/>
                  </a:cubicBezTo>
                  <a:lnTo>
                    <a:pt x="3921" y="6154"/>
                  </a:lnTo>
                  <a:cubicBezTo>
                    <a:pt x="3570" y="5849"/>
                    <a:pt x="3244" y="5522"/>
                    <a:pt x="2937" y="5175"/>
                  </a:cubicBezTo>
                  <a:cubicBezTo>
                    <a:pt x="2615" y="4814"/>
                    <a:pt x="2311" y="4437"/>
                    <a:pt x="2031" y="4045"/>
                  </a:cubicBezTo>
                  <a:lnTo>
                    <a:pt x="2031" y="4045"/>
                  </a:lnTo>
                  <a:cubicBezTo>
                    <a:pt x="1729" y="3604"/>
                    <a:pt x="1453" y="3150"/>
                    <a:pt x="1203" y="2678"/>
                  </a:cubicBezTo>
                  <a:cubicBezTo>
                    <a:pt x="949" y="2194"/>
                    <a:pt x="719" y="1695"/>
                    <a:pt x="531" y="1181"/>
                  </a:cubicBezTo>
                  <a:lnTo>
                    <a:pt x="531" y="1181"/>
                  </a:lnTo>
                  <a:cubicBezTo>
                    <a:pt x="532" y="1185"/>
                    <a:pt x="534" y="1190"/>
                    <a:pt x="535" y="1195"/>
                  </a:cubicBezTo>
                  <a:cubicBezTo>
                    <a:pt x="404" y="829"/>
                    <a:pt x="288" y="459"/>
                    <a:pt x="203" y="77"/>
                  </a:cubicBezTo>
                  <a:cubicBezTo>
                    <a:pt x="195" y="32"/>
                    <a:pt x="154" y="1"/>
                    <a:pt x="109" y="1"/>
                  </a:cubicBezTo>
                  <a:close/>
                </a:path>
              </a:pathLst>
            </a:custGeom>
            <a:solidFill>
              <a:srgbClr val="F2D9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0" name="Google Shape;4770;p16"/>
            <p:cNvSpPr/>
            <p:nvPr/>
          </p:nvSpPr>
          <p:spPr>
            <a:xfrm>
              <a:off x="4077400" y="-1171275"/>
              <a:ext cx="78050" cy="139975"/>
            </a:xfrm>
            <a:custGeom>
              <a:avLst/>
              <a:gdLst/>
              <a:ahLst/>
              <a:cxnLst/>
              <a:rect l="l" t="t" r="r" b="b"/>
              <a:pathLst>
                <a:path w="3122" h="5599" extrusionOk="0">
                  <a:moveTo>
                    <a:pt x="512" y="1172"/>
                  </a:moveTo>
                  <a:lnTo>
                    <a:pt x="512" y="1172"/>
                  </a:lnTo>
                  <a:cubicBezTo>
                    <a:pt x="516" y="1178"/>
                    <a:pt x="518" y="1184"/>
                    <a:pt x="518" y="1187"/>
                  </a:cubicBezTo>
                  <a:cubicBezTo>
                    <a:pt x="516" y="1184"/>
                    <a:pt x="513" y="1178"/>
                    <a:pt x="512" y="1172"/>
                  </a:cubicBezTo>
                  <a:close/>
                  <a:moveTo>
                    <a:pt x="519" y="1187"/>
                  </a:moveTo>
                  <a:lnTo>
                    <a:pt x="519" y="1187"/>
                  </a:lnTo>
                  <a:cubicBezTo>
                    <a:pt x="519" y="1188"/>
                    <a:pt x="519" y="1188"/>
                    <a:pt x="520" y="1189"/>
                  </a:cubicBezTo>
                  <a:lnTo>
                    <a:pt x="520" y="1189"/>
                  </a:lnTo>
                  <a:cubicBezTo>
                    <a:pt x="519" y="1188"/>
                    <a:pt x="519" y="1188"/>
                    <a:pt x="519" y="1187"/>
                  </a:cubicBezTo>
                  <a:close/>
                  <a:moveTo>
                    <a:pt x="520" y="1189"/>
                  </a:moveTo>
                  <a:cubicBezTo>
                    <a:pt x="521" y="1192"/>
                    <a:pt x="522" y="1195"/>
                    <a:pt x="523" y="1198"/>
                  </a:cubicBezTo>
                  <a:lnTo>
                    <a:pt x="523" y="1198"/>
                  </a:lnTo>
                  <a:cubicBezTo>
                    <a:pt x="523" y="1196"/>
                    <a:pt x="521" y="1192"/>
                    <a:pt x="520" y="1189"/>
                  </a:cubicBezTo>
                  <a:close/>
                  <a:moveTo>
                    <a:pt x="102" y="0"/>
                  </a:moveTo>
                  <a:cubicBezTo>
                    <a:pt x="95" y="0"/>
                    <a:pt x="89" y="1"/>
                    <a:pt x="82" y="2"/>
                  </a:cubicBezTo>
                  <a:cubicBezTo>
                    <a:pt x="35" y="13"/>
                    <a:pt x="0" y="64"/>
                    <a:pt x="11" y="114"/>
                  </a:cubicBezTo>
                  <a:cubicBezTo>
                    <a:pt x="236" y="1128"/>
                    <a:pt x="602" y="2105"/>
                    <a:pt x="1078" y="3028"/>
                  </a:cubicBezTo>
                  <a:cubicBezTo>
                    <a:pt x="1320" y="3496"/>
                    <a:pt x="1593" y="3947"/>
                    <a:pt x="1895" y="4380"/>
                  </a:cubicBezTo>
                  <a:cubicBezTo>
                    <a:pt x="2189" y="4799"/>
                    <a:pt x="2514" y="5200"/>
                    <a:pt x="2882" y="5557"/>
                  </a:cubicBezTo>
                  <a:cubicBezTo>
                    <a:pt x="2909" y="5584"/>
                    <a:pt x="2944" y="5599"/>
                    <a:pt x="2980" y="5599"/>
                  </a:cubicBezTo>
                  <a:cubicBezTo>
                    <a:pt x="3010" y="5599"/>
                    <a:pt x="3040" y="5588"/>
                    <a:pt x="3066" y="5566"/>
                  </a:cubicBezTo>
                  <a:cubicBezTo>
                    <a:pt x="3117" y="5520"/>
                    <a:pt x="3122" y="5435"/>
                    <a:pt x="3074" y="5384"/>
                  </a:cubicBezTo>
                  <a:cubicBezTo>
                    <a:pt x="2886" y="5185"/>
                    <a:pt x="2706" y="4983"/>
                    <a:pt x="2531" y="4775"/>
                  </a:cubicBezTo>
                  <a:cubicBezTo>
                    <a:pt x="2352" y="4561"/>
                    <a:pt x="2185" y="4337"/>
                    <a:pt x="2023" y="4109"/>
                  </a:cubicBezTo>
                  <a:lnTo>
                    <a:pt x="2023" y="4109"/>
                  </a:lnTo>
                  <a:cubicBezTo>
                    <a:pt x="2023" y="4109"/>
                    <a:pt x="2024" y="4110"/>
                    <a:pt x="2024" y="4110"/>
                  </a:cubicBezTo>
                  <a:cubicBezTo>
                    <a:pt x="1710" y="3657"/>
                    <a:pt x="1424" y="3188"/>
                    <a:pt x="1173" y="2698"/>
                  </a:cubicBezTo>
                  <a:cubicBezTo>
                    <a:pt x="923" y="2214"/>
                    <a:pt x="709" y="1711"/>
                    <a:pt x="523" y="1198"/>
                  </a:cubicBezTo>
                  <a:lnTo>
                    <a:pt x="523" y="1198"/>
                  </a:lnTo>
                  <a:cubicBezTo>
                    <a:pt x="523" y="1199"/>
                    <a:pt x="523" y="1199"/>
                    <a:pt x="523" y="1200"/>
                  </a:cubicBezTo>
                  <a:cubicBezTo>
                    <a:pt x="394" y="831"/>
                    <a:pt x="282" y="454"/>
                    <a:pt x="194" y="74"/>
                  </a:cubicBezTo>
                  <a:cubicBezTo>
                    <a:pt x="184" y="30"/>
                    <a:pt x="146" y="0"/>
                    <a:pt x="102" y="0"/>
                  </a:cubicBezTo>
                  <a:close/>
                </a:path>
              </a:pathLst>
            </a:custGeom>
            <a:solidFill>
              <a:srgbClr val="F2D9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1" name="Google Shape;4771;p16"/>
            <p:cNvSpPr/>
            <p:nvPr/>
          </p:nvSpPr>
          <p:spPr>
            <a:xfrm>
              <a:off x="4021875" y="-1141550"/>
              <a:ext cx="133300" cy="113000"/>
            </a:xfrm>
            <a:custGeom>
              <a:avLst/>
              <a:gdLst/>
              <a:ahLst/>
              <a:cxnLst/>
              <a:rect l="l" t="t" r="r" b="b"/>
              <a:pathLst>
                <a:path w="5332" h="4520" extrusionOk="0">
                  <a:moveTo>
                    <a:pt x="455" y="455"/>
                  </a:moveTo>
                  <a:cubicBezTo>
                    <a:pt x="456" y="457"/>
                    <a:pt x="458" y="459"/>
                    <a:pt x="460" y="461"/>
                  </a:cubicBezTo>
                  <a:lnTo>
                    <a:pt x="460" y="461"/>
                  </a:lnTo>
                  <a:cubicBezTo>
                    <a:pt x="458" y="459"/>
                    <a:pt x="457" y="457"/>
                    <a:pt x="455" y="455"/>
                  </a:cubicBezTo>
                  <a:close/>
                  <a:moveTo>
                    <a:pt x="116" y="0"/>
                  </a:moveTo>
                  <a:cubicBezTo>
                    <a:pt x="110" y="0"/>
                    <a:pt x="104" y="1"/>
                    <a:pt x="97" y="2"/>
                  </a:cubicBezTo>
                  <a:cubicBezTo>
                    <a:pt x="87" y="8"/>
                    <a:pt x="80" y="11"/>
                    <a:pt x="70" y="15"/>
                  </a:cubicBezTo>
                  <a:cubicBezTo>
                    <a:pt x="23" y="39"/>
                    <a:pt x="1" y="103"/>
                    <a:pt x="25" y="152"/>
                  </a:cubicBezTo>
                  <a:cubicBezTo>
                    <a:pt x="160" y="400"/>
                    <a:pt x="298" y="648"/>
                    <a:pt x="449" y="890"/>
                  </a:cubicBezTo>
                  <a:cubicBezTo>
                    <a:pt x="597" y="1127"/>
                    <a:pt x="765" y="1349"/>
                    <a:pt x="943" y="1568"/>
                  </a:cubicBezTo>
                  <a:cubicBezTo>
                    <a:pt x="1275" y="1974"/>
                    <a:pt x="1674" y="2326"/>
                    <a:pt x="2081" y="2659"/>
                  </a:cubicBezTo>
                  <a:cubicBezTo>
                    <a:pt x="2493" y="2993"/>
                    <a:pt x="2928" y="3296"/>
                    <a:pt x="3379" y="3574"/>
                  </a:cubicBezTo>
                  <a:cubicBezTo>
                    <a:pt x="3872" y="3880"/>
                    <a:pt x="4369" y="4176"/>
                    <a:pt x="4863" y="4476"/>
                  </a:cubicBezTo>
                  <a:cubicBezTo>
                    <a:pt x="4910" y="4505"/>
                    <a:pt x="4963" y="4519"/>
                    <a:pt x="5015" y="4519"/>
                  </a:cubicBezTo>
                  <a:cubicBezTo>
                    <a:pt x="5106" y="4519"/>
                    <a:pt x="5195" y="4476"/>
                    <a:pt x="5248" y="4393"/>
                  </a:cubicBezTo>
                  <a:cubicBezTo>
                    <a:pt x="5331" y="4265"/>
                    <a:pt x="5294" y="4094"/>
                    <a:pt x="5166" y="4007"/>
                  </a:cubicBezTo>
                  <a:cubicBezTo>
                    <a:pt x="4577" y="3616"/>
                    <a:pt x="3961" y="3263"/>
                    <a:pt x="3350" y="2899"/>
                  </a:cubicBezTo>
                  <a:cubicBezTo>
                    <a:pt x="2787" y="2567"/>
                    <a:pt x="2225" y="2226"/>
                    <a:pt x="1720" y="1807"/>
                  </a:cubicBezTo>
                  <a:lnTo>
                    <a:pt x="1720" y="1807"/>
                  </a:lnTo>
                  <a:cubicBezTo>
                    <a:pt x="1723" y="1809"/>
                    <a:pt x="1726" y="1811"/>
                    <a:pt x="1729" y="1813"/>
                  </a:cubicBezTo>
                  <a:cubicBezTo>
                    <a:pt x="1256" y="1413"/>
                    <a:pt x="821" y="963"/>
                    <a:pt x="460" y="461"/>
                  </a:cubicBezTo>
                  <a:lnTo>
                    <a:pt x="460" y="461"/>
                  </a:lnTo>
                  <a:cubicBezTo>
                    <a:pt x="461" y="463"/>
                    <a:pt x="462" y="465"/>
                    <a:pt x="463" y="467"/>
                  </a:cubicBezTo>
                  <a:lnTo>
                    <a:pt x="463" y="467"/>
                  </a:lnTo>
                  <a:cubicBezTo>
                    <a:pt x="371" y="334"/>
                    <a:pt x="288" y="195"/>
                    <a:pt x="209" y="54"/>
                  </a:cubicBezTo>
                  <a:cubicBezTo>
                    <a:pt x="191" y="21"/>
                    <a:pt x="154" y="0"/>
                    <a:pt x="116" y="0"/>
                  </a:cubicBezTo>
                  <a:close/>
                </a:path>
              </a:pathLst>
            </a:custGeom>
            <a:solidFill>
              <a:srgbClr val="F2D9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2" name="Google Shape;4772;p16"/>
            <p:cNvSpPr/>
            <p:nvPr/>
          </p:nvSpPr>
          <p:spPr>
            <a:xfrm>
              <a:off x="4063600" y="-1106650"/>
              <a:ext cx="85675" cy="71025"/>
            </a:xfrm>
            <a:custGeom>
              <a:avLst/>
              <a:gdLst/>
              <a:ahLst/>
              <a:cxnLst/>
              <a:rect l="l" t="t" r="r" b="b"/>
              <a:pathLst>
                <a:path w="3427" h="2841" extrusionOk="0">
                  <a:moveTo>
                    <a:pt x="1831" y="1572"/>
                  </a:moveTo>
                  <a:cubicBezTo>
                    <a:pt x="1834" y="1575"/>
                    <a:pt x="1837" y="1577"/>
                    <a:pt x="1839" y="1579"/>
                  </a:cubicBezTo>
                  <a:lnTo>
                    <a:pt x="1839" y="1579"/>
                  </a:lnTo>
                  <a:cubicBezTo>
                    <a:pt x="1836" y="1577"/>
                    <a:pt x="1834" y="1574"/>
                    <a:pt x="1831" y="1572"/>
                  </a:cubicBezTo>
                  <a:close/>
                  <a:moveTo>
                    <a:pt x="101" y="0"/>
                  </a:moveTo>
                  <a:cubicBezTo>
                    <a:pt x="95" y="0"/>
                    <a:pt x="89" y="1"/>
                    <a:pt x="83" y="2"/>
                  </a:cubicBezTo>
                  <a:cubicBezTo>
                    <a:pt x="71" y="5"/>
                    <a:pt x="57" y="12"/>
                    <a:pt x="44" y="24"/>
                  </a:cubicBezTo>
                  <a:cubicBezTo>
                    <a:pt x="8" y="55"/>
                    <a:pt x="1" y="121"/>
                    <a:pt x="37" y="156"/>
                  </a:cubicBezTo>
                  <a:cubicBezTo>
                    <a:pt x="554" y="633"/>
                    <a:pt x="1042" y="1137"/>
                    <a:pt x="1564" y="1608"/>
                  </a:cubicBezTo>
                  <a:cubicBezTo>
                    <a:pt x="1809" y="1831"/>
                    <a:pt x="2063" y="2045"/>
                    <a:pt x="2329" y="2243"/>
                  </a:cubicBezTo>
                  <a:cubicBezTo>
                    <a:pt x="2616" y="2461"/>
                    <a:pt x="2925" y="2651"/>
                    <a:pt x="3241" y="2822"/>
                  </a:cubicBezTo>
                  <a:cubicBezTo>
                    <a:pt x="3262" y="2833"/>
                    <a:pt x="3284" y="2840"/>
                    <a:pt x="3306" y="2840"/>
                  </a:cubicBezTo>
                  <a:cubicBezTo>
                    <a:pt x="3314" y="2840"/>
                    <a:pt x="3322" y="2839"/>
                    <a:pt x="3330" y="2837"/>
                  </a:cubicBezTo>
                  <a:cubicBezTo>
                    <a:pt x="3360" y="2830"/>
                    <a:pt x="3388" y="2814"/>
                    <a:pt x="3405" y="2786"/>
                  </a:cubicBezTo>
                  <a:cubicBezTo>
                    <a:pt x="3421" y="2760"/>
                    <a:pt x="3427" y="2728"/>
                    <a:pt x="3421" y="2698"/>
                  </a:cubicBezTo>
                  <a:cubicBezTo>
                    <a:pt x="3416" y="2671"/>
                    <a:pt x="3396" y="2636"/>
                    <a:pt x="3371" y="2623"/>
                  </a:cubicBezTo>
                  <a:cubicBezTo>
                    <a:pt x="2823" y="2337"/>
                    <a:pt x="2317" y="1981"/>
                    <a:pt x="1844" y="1583"/>
                  </a:cubicBezTo>
                  <a:lnTo>
                    <a:pt x="1844" y="1583"/>
                  </a:lnTo>
                  <a:cubicBezTo>
                    <a:pt x="1267" y="1089"/>
                    <a:pt x="733" y="545"/>
                    <a:pt x="173" y="31"/>
                  </a:cubicBezTo>
                  <a:cubicBezTo>
                    <a:pt x="152" y="12"/>
                    <a:pt x="127" y="0"/>
                    <a:pt x="101" y="0"/>
                  </a:cubicBezTo>
                  <a:close/>
                </a:path>
              </a:pathLst>
            </a:custGeom>
            <a:solidFill>
              <a:srgbClr val="F2D9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3" name="Google Shape;4773;p16"/>
            <p:cNvSpPr/>
            <p:nvPr/>
          </p:nvSpPr>
          <p:spPr>
            <a:xfrm>
              <a:off x="4084725" y="-1228050"/>
              <a:ext cx="91975" cy="168400"/>
            </a:xfrm>
            <a:custGeom>
              <a:avLst/>
              <a:gdLst/>
              <a:ahLst/>
              <a:cxnLst/>
              <a:rect l="l" t="t" r="r" b="b"/>
              <a:pathLst>
                <a:path w="3679" h="6736" extrusionOk="0">
                  <a:moveTo>
                    <a:pt x="154" y="1"/>
                  </a:moveTo>
                  <a:cubicBezTo>
                    <a:pt x="145" y="1"/>
                    <a:pt x="135" y="2"/>
                    <a:pt x="125" y="4"/>
                  </a:cubicBezTo>
                  <a:cubicBezTo>
                    <a:pt x="55" y="16"/>
                    <a:pt x="0" y="90"/>
                    <a:pt x="19" y="164"/>
                  </a:cubicBezTo>
                  <a:cubicBezTo>
                    <a:pt x="184" y="740"/>
                    <a:pt x="352" y="1316"/>
                    <a:pt x="542" y="1884"/>
                  </a:cubicBezTo>
                  <a:cubicBezTo>
                    <a:pt x="742" y="2480"/>
                    <a:pt x="964" y="3066"/>
                    <a:pt x="1223" y="3637"/>
                  </a:cubicBezTo>
                  <a:cubicBezTo>
                    <a:pt x="1473" y="4190"/>
                    <a:pt x="1760" y="4729"/>
                    <a:pt x="2087" y="5239"/>
                  </a:cubicBezTo>
                  <a:cubicBezTo>
                    <a:pt x="2422" y="5760"/>
                    <a:pt x="2817" y="6241"/>
                    <a:pt x="3270" y="6664"/>
                  </a:cubicBezTo>
                  <a:cubicBezTo>
                    <a:pt x="3313" y="6702"/>
                    <a:pt x="3359" y="6731"/>
                    <a:pt x="3419" y="6735"/>
                  </a:cubicBezTo>
                  <a:cubicBezTo>
                    <a:pt x="3421" y="6736"/>
                    <a:pt x="3423" y="6736"/>
                    <a:pt x="3425" y="6736"/>
                  </a:cubicBezTo>
                  <a:cubicBezTo>
                    <a:pt x="3482" y="6736"/>
                    <a:pt x="3537" y="6716"/>
                    <a:pt x="3578" y="6678"/>
                  </a:cubicBezTo>
                  <a:cubicBezTo>
                    <a:pt x="3660" y="6602"/>
                    <a:pt x="3679" y="6450"/>
                    <a:pt x="3593" y="6369"/>
                  </a:cubicBezTo>
                  <a:cubicBezTo>
                    <a:pt x="3373" y="6164"/>
                    <a:pt x="3168" y="5947"/>
                    <a:pt x="2971" y="5720"/>
                  </a:cubicBezTo>
                  <a:cubicBezTo>
                    <a:pt x="2762" y="5476"/>
                    <a:pt x="2569" y="5222"/>
                    <a:pt x="2386" y="4959"/>
                  </a:cubicBezTo>
                  <a:lnTo>
                    <a:pt x="2386" y="4959"/>
                  </a:lnTo>
                  <a:cubicBezTo>
                    <a:pt x="2386" y="4959"/>
                    <a:pt x="2386" y="4959"/>
                    <a:pt x="2386" y="4960"/>
                  </a:cubicBezTo>
                  <a:lnTo>
                    <a:pt x="2386" y="4960"/>
                  </a:lnTo>
                  <a:cubicBezTo>
                    <a:pt x="1705" y="3966"/>
                    <a:pt x="1218" y="2852"/>
                    <a:pt x="813" y="1723"/>
                  </a:cubicBezTo>
                  <a:lnTo>
                    <a:pt x="813" y="1723"/>
                  </a:lnTo>
                  <a:cubicBezTo>
                    <a:pt x="816" y="1737"/>
                    <a:pt x="822" y="1749"/>
                    <a:pt x="826" y="1763"/>
                  </a:cubicBezTo>
                  <a:cubicBezTo>
                    <a:pt x="632" y="1216"/>
                    <a:pt x="453" y="664"/>
                    <a:pt x="288" y="108"/>
                  </a:cubicBezTo>
                  <a:cubicBezTo>
                    <a:pt x="269" y="46"/>
                    <a:pt x="217" y="1"/>
                    <a:pt x="154" y="1"/>
                  </a:cubicBezTo>
                  <a:close/>
                </a:path>
              </a:pathLst>
            </a:custGeom>
            <a:solidFill>
              <a:srgbClr val="F2D9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4" name="Google Shape;4774;p16"/>
            <p:cNvSpPr/>
            <p:nvPr/>
          </p:nvSpPr>
          <p:spPr>
            <a:xfrm>
              <a:off x="4089250" y="-1156950"/>
              <a:ext cx="63000" cy="118550"/>
            </a:xfrm>
            <a:custGeom>
              <a:avLst/>
              <a:gdLst/>
              <a:ahLst/>
              <a:cxnLst/>
              <a:rect l="l" t="t" r="r" b="b"/>
              <a:pathLst>
                <a:path w="2520" h="4742" extrusionOk="0">
                  <a:moveTo>
                    <a:pt x="104" y="0"/>
                  </a:moveTo>
                  <a:cubicBezTo>
                    <a:pt x="98" y="0"/>
                    <a:pt x="92" y="1"/>
                    <a:pt x="85" y="2"/>
                  </a:cubicBezTo>
                  <a:cubicBezTo>
                    <a:pt x="38" y="13"/>
                    <a:pt x="0" y="65"/>
                    <a:pt x="13" y="114"/>
                  </a:cubicBezTo>
                  <a:cubicBezTo>
                    <a:pt x="121" y="519"/>
                    <a:pt x="243" y="918"/>
                    <a:pt x="383" y="1313"/>
                  </a:cubicBezTo>
                  <a:cubicBezTo>
                    <a:pt x="528" y="1723"/>
                    <a:pt x="697" y="2121"/>
                    <a:pt x="884" y="2513"/>
                  </a:cubicBezTo>
                  <a:cubicBezTo>
                    <a:pt x="1066" y="2893"/>
                    <a:pt x="1264" y="3267"/>
                    <a:pt x="1483" y="3629"/>
                  </a:cubicBezTo>
                  <a:cubicBezTo>
                    <a:pt x="1705" y="4001"/>
                    <a:pt x="1960" y="4354"/>
                    <a:pt x="2232" y="4689"/>
                  </a:cubicBezTo>
                  <a:cubicBezTo>
                    <a:pt x="2261" y="4724"/>
                    <a:pt x="2305" y="4741"/>
                    <a:pt x="2350" y="4741"/>
                  </a:cubicBezTo>
                  <a:cubicBezTo>
                    <a:pt x="2391" y="4741"/>
                    <a:pt x="2433" y="4727"/>
                    <a:pt x="2462" y="4700"/>
                  </a:cubicBezTo>
                  <a:cubicBezTo>
                    <a:pt x="2494" y="4671"/>
                    <a:pt x="2513" y="4631"/>
                    <a:pt x="2515" y="4588"/>
                  </a:cubicBezTo>
                  <a:cubicBezTo>
                    <a:pt x="2520" y="4542"/>
                    <a:pt x="2501" y="4503"/>
                    <a:pt x="2474" y="4469"/>
                  </a:cubicBezTo>
                  <a:cubicBezTo>
                    <a:pt x="2266" y="4210"/>
                    <a:pt x="2069" y="3945"/>
                    <a:pt x="1878" y="3676"/>
                  </a:cubicBezTo>
                  <a:lnTo>
                    <a:pt x="1878" y="3676"/>
                  </a:lnTo>
                  <a:cubicBezTo>
                    <a:pt x="1882" y="3679"/>
                    <a:pt x="1885" y="3685"/>
                    <a:pt x="1888" y="3688"/>
                  </a:cubicBezTo>
                  <a:cubicBezTo>
                    <a:pt x="1740" y="3476"/>
                    <a:pt x="1598" y="3260"/>
                    <a:pt x="1464" y="3038"/>
                  </a:cubicBezTo>
                  <a:cubicBezTo>
                    <a:pt x="1323" y="2810"/>
                    <a:pt x="1195" y="2574"/>
                    <a:pt x="1076" y="2336"/>
                  </a:cubicBezTo>
                  <a:cubicBezTo>
                    <a:pt x="835" y="1862"/>
                    <a:pt x="628" y="1374"/>
                    <a:pt x="449" y="877"/>
                  </a:cubicBezTo>
                  <a:lnTo>
                    <a:pt x="449" y="877"/>
                  </a:lnTo>
                  <a:lnTo>
                    <a:pt x="454" y="892"/>
                  </a:lnTo>
                  <a:cubicBezTo>
                    <a:pt x="452" y="886"/>
                    <a:pt x="450" y="880"/>
                    <a:pt x="448" y="873"/>
                  </a:cubicBezTo>
                  <a:lnTo>
                    <a:pt x="448" y="873"/>
                  </a:lnTo>
                  <a:cubicBezTo>
                    <a:pt x="447" y="871"/>
                    <a:pt x="447" y="869"/>
                    <a:pt x="446" y="868"/>
                  </a:cubicBezTo>
                  <a:lnTo>
                    <a:pt x="446" y="868"/>
                  </a:lnTo>
                  <a:cubicBezTo>
                    <a:pt x="354" y="605"/>
                    <a:pt x="271" y="343"/>
                    <a:pt x="196" y="74"/>
                  </a:cubicBezTo>
                  <a:cubicBezTo>
                    <a:pt x="183" y="31"/>
                    <a:pt x="148" y="0"/>
                    <a:pt x="104" y="0"/>
                  </a:cubicBezTo>
                  <a:close/>
                </a:path>
              </a:pathLst>
            </a:custGeom>
            <a:solidFill>
              <a:srgbClr val="F2D9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5" name="Google Shape;4775;p16"/>
            <p:cNvSpPr/>
            <p:nvPr/>
          </p:nvSpPr>
          <p:spPr>
            <a:xfrm>
              <a:off x="4102400" y="-1132875"/>
              <a:ext cx="39275" cy="73625"/>
            </a:xfrm>
            <a:custGeom>
              <a:avLst/>
              <a:gdLst/>
              <a:ahLst/>
              <a:cxnLst/>
              <a:rect l="l" t="t" r="r" b="b"/>
              <a:pathLst>
                <a:path w="1571" h="2945" extrusionOk="0">
                  <a:moveTo>
                    <a:pt x="1340" y="2441"/>
                  </a:moveTo>
                  <a:lnTo>
                    <a:pt x="1340" y="2441"/>
                  </a:lnTo>
                  <a:cubicBezTo>
                    <a:pt x="1340" y="2441"/>
                    <a:pt x="1340" y="2441"/>
                    <a:pt x="1340" y="2441"/>
                  </a:cubicBezTo>
                  <a:lnTo>
                    <a:pt x="1340" y="2441"/>
                  </a:lnTo>
                  <a:cubicBezTo>
                    <a:pt x="1340" y="2441"/>
                    <a:pt x="1340" y="2441"/>
                    <a:pt x="1340" y="2441"/>
                  </a:cubicBezTo>
                  <a:close/>
                  <a:moveTo>
                    <a:pt x="1349" y="2450"/>
                  </a:moveTo>
                  <a:lnTo>
                    <a:pt x="1349" y="2450"/>
                  </a:lnTo>
                  <a:cubicBezTo>
                    <a:pt x="1352" y="2457"/>
                    <a:pt x="1357" y="2463"/>
                    <a:pt x="1362" y="2469"/>
                  </a:cubicBezTo>
                  <a:cubicBezTo>
                    <a:pt x="1357" y="2462"/>
                    <a:pt x="1352" y="2456"/>
                    <a:pt x="1349" y="2450"/>
                  </a:cubicBezTo>
                  <a:close/>
                  <a:moveTo>
                    <a:pt x="137" y="0"/>
                  </a:moveTo>
                  <a:cubicBezTo>
                    <a:pt x="129" y="0"/>
                    <a:pt x="121" y="1"/>
                    <a:pt x="112" y="3"/>
                  </a:cubicBezTo>
                  <a:cubicBezTo>
                    <a:pt x="43" y="17"/>
                    <a:pt x="0" y="87"/>
                    <a:pt x="13" y="159"/>
                  </a:cubicBezTo>
                  <a:cubicBezTo>
                    <a:pt x="194" y="1166"/>
                    <a:pt x="708" y="2084"/>
                    <a:pt x="1313" y="2897"/>
                  </a:cubicBezTo>
                  <a:cubicBezTo>
                    <a:pt x="1334" y="2926"/>
                    <a:pt x="1378" y="2944"/>
                    <a:pt x="1412" y="2944"/>
                  </a:cubicBezTo>
                  <a:cubicBezTo>
                    <a:pt x="1414" y="2944"/>
                    <a:pt x="1416" y="2944"/>
                    <a:pt x="1417" y="2944"/>
                  </a:cubicBezTo>
                  <a:cubicBezTo>
                    <a:pt x="1454" y="2944"/>
                    <a:pt x="1492" y="2930"/>
                    <a:pt x="1520" y="2907"/>
                  </a:cubicBezTo>
                  <a:cubicBezTo>
                    <a:pt x="1546" y="2881"/>
                    <a:pt x="1564" y="2845"/>
                    <a:pt x="1566" y="2808"/>
                  </a:cubicBezTo>
                  <a:cubicBezTo>
                    <a:pt x="1570" y="2765"/>
                    <a:pt x="1551" y="2735"/>
                    <a:pt x="1528" y="2700"/>
                  </a:cubicBezTo>
                  <a:cubicBezTo>
                    <a:pt x="1465" y="2615"/>
                    <a:pt x="1402" y="2529"/>
                    <a:pt x="1340" y="2441"/>
                  </a:cubicBezTo>
                  <a:lnTo>
                    <a:pt x="1340" y="2441"/>
                  </a:lnTo>
                  <a:cubicBezTo>
                    <a:pt x="1340" y="2441"/>
                    <a:pt x="1340" y="2441"/>
                    <a:pt x="1340" y="2442"/>
                  </a:cubicBezTo>
                  <a:cubicBezTo>
                    <a:pt x="1340" y="2441"/>
                    <a:pt x="1340" y="2441"/>
                    <a:pt x="1339" y="2440"/>
                  </a:cubicBezTo>
                  <a:lnTo>
                    <a:pt x="1339" y="2440"/>
                  </a:lnTo>
                  <a:cubicBezTo>
                    <a:pt x="1340" y="2441"/>
                    <a:pt x="1340" y="2441"/>
                    <a:pt x="1340" y="2441"/>
                  </a:cubicBezTo>
                  <a:lnTo>
                    <a:pt x="1340" y="2441"/>
                  </a:lnTo>
                  <a:cubicBezTo>
                    <a:pt x="1339" y="2440"/>
                    <a:pt x="1338" y="2438"/>
                    <a:pt x="1337" y="2437"/>
                  </a:cubicBezTo>
                  <a:lnTo>
                    <a:pt x="1337" y="2437"/>
                  </a:lnTo>
                  <a:cubicBezTo>
                    <a:pt x="1337" y="2437"/>
                    <a:pt x="1337" y="2437"/>
                    <a:pt x="1337" y="2437"/>
                  </a:cubicBezTo>
                  <a:lnTo>
                    <a:pt x="1337" y="2437"/>
                  </a:lnTo>
                  <a:cubicBezTo>
                    <a:pt x="1167" y="2190"/>
                    <a:pt x="1006" y="1939"/>
                    <a:pt x="860" y="1679"/>
                  </a:cubicBezTo>
                  <a:cubicBezTo>
                    <a:pt x="697" y="1387"/>
                    <a:pt x="559" y="1083"/>
                    <a:pt x="444" y="768"/>
                  </a:cubicBezTo>
                  <a:cubicBezTo>
                    <a:pt x="371" y="551"/>
                    <a:pt x="310" y="332"/>
                    <a:pt x="267" y="106"/>
                  </a:cubicBezTo>
                  <a:cubicBezTo>
                    <a:pt x="257" y="43"/>
                    <a:pt x="197" y="0"/>
                    <a:pt x="137" y="0"/>
                  </a:cubicBezTo>
                  <a:close/>
                </a:path>
              </a:pathLst>
            </a:custGeom>
            <a:solidFill>
              <a:srgbClr val="F2D9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6" name="Google Shape;4776;p16"/>
            <p:cNvSpPr/>
            <p:nvPr/>
          </p:nvSpPr>
          <p:spPr>
            <a:xfrm>
              <a:off x="4102350" y="-1242275"/>
              <a:ext cx="54275" cy="176200"/>
            </a:xfrm>
            <a:custGeom>
              <a:avLst/>
              <a:gdLst/>
              <a:ahLst/>
              <a:cxnLst/>
              <a:rect l="l" t="t" r="r" b="b"/>
              <a:pathLst>
                <a:path w="2171" h="7048" extrusionOk="0">
                  <a:moveTo>
                    <a:pt x="109" y="0"/>
                  </a:moveTo>
                  <a:cubicBezTo>
                    <a:pt x="102" y="0"/>
                    <a:pt x="95" y="1"/>
                    <a:pt x="88" y="2"/>
                  </a:cubicBezTo>
                  <a:cubicBezTo>
                    <a:pt x="75" y="2"/>
                    <a:pt x="67" y="5"/>
                    <a:pt x="61" y="10"/>
                  </a:cubicBezTo>
                  <a:cubicBezTo>
                    <a:pt x="11" y="34"/>
                    <a:pt x="1" y="91"/>
                    <a:pt x="21" y="140"/>
                  </a:cubicBezTo>
                  <a:cubicBezTo>
                    <a:pt x="200" y="587"/>
                    <a:pt x="364" y="1038"/>
                    <a:pt x="528" y="1490"/>
                  </a:cubicBezTo>
                  <a:lnTo>
                    <a:pt x="518" y="1459"/>
                  </a:lnTo>
                  <a:lnTo>
                    <a:pt x="518" y="1459"/>
                  </a:lnTo>
                  <a:cubicBezTo>
                    <a:pt x="825" y="2321"/>
                    <a:pt x="1101" y="3192"/>
                    <a:pt x="1324" y="4081"/>
                  </a:cubicBezTo>
                  <a:cubicBezTo>
                    <a:pt x="1555" y="5008"/>
                    <a:pt x="1710" y="5950"/>
                    <a:pt x="1802" y="6899"/>
                  </a:cubicBezTo>
                  <a:cubicBezTo>
                    <a:pt x="1805" y="6947"/>
                    <a:pt x="1845" y="6993"/>
                    <a:pt x="1882" y="7019"/>
                  </a:cubicBezTo>
                  <a:cubicBezTo>
                    <a:pt x="1913" y="7037"/>
                    <a:pt x="1949" y="7048"/>
                    <a:pt x="1985" y="7048"/>
                  </a:cubicBezTo>
                  <a:cubicBezTo>
                    <a:pt x="1998" y="7048"/>
                    <a:pt x="2011" y="7046"/>
                    <a:pt x="2024" y="7043"/>
                  </a:cubicBezTo>
                  <a:cubicBezTo>
                    <a:pt x="2070" y="7033"/>
                    <a:pt x="2114" y="7004"/>
                    <a:pt x="2141" y="6963"/>
                  </a:cubicBezTo>
                  <a:cubicBezTo>
                    <a:pt x="2170" y="6917"/>
                    <a:pt x="2171" y="6875"/>
                    <a:pt x="2168" y="6820"/>
                  </a:cubicBezTo>
                  <a:cubicBezTo>
                    <a:pt x="2057" y="5635"/>
                    <a:pt x="1799" y="4472"/>
                    <a:pt x="1450" y="3337"/>
                  </a:cubicBezTo>
                  <a:cubicBezTo>
                    <a:pt x="1279" y="2789"/>
                    <a:pt x="1084" y="2244"/>
                    <a:pt x="878" y="1707"/>
                  </a:cubicBezTo>
                  <a:cubicBezTo>
                    <a:pt x="776" y="1442"/>
                    <a:pt x="670" y="1177"/>
                    <a:pt x="561" y="916"/>
                  </a:cubicBezTo>
                  <a:cubicBezTo>
                    <a:pt x="442" y="627"/>
                    <a:pt x="317" y="340"/>
                    <a:pt x="196" y="51"/>
                  </a:cubicBezTo>
                  <a:cubicBezTo>
                    <a:pt x="182" y="18"/>
                    <a:pt x="145" y="0"/>
                    <a:pt x="109" y="0"/>
                  </a:cubicBezTo>
                  <a:close/>
                </a:path>
              </a:pathLst>
            </a:custGeom>
            <a:solidFill>
              <a:srgbClr val="F2D9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7" name="Google Shape;4777;p16"/>
            <p:cNvSpPr/>
            <p:nvPr/>
          </p:nvSpPr>
          <p:spPr>
            <a:xfrm>
              <a:off x="4165550" y="-1479325"/>
              <a:ext cx="175400" cy="153325"/>
            </a:xfrm>
            <a:custGeom>
              <a:avLst/>
              <a:gdLst/>
              <a:ahLst/>
              <a:cxnLst/>
              <a:rect l="l" t="t" r="r" b="b"/>
              <a:pathLst>
                <a:path w="7016" h="6133" extrusionOk="0">
                  <a:moveTo>
                    <a:pt x="1760" y="538"/>
                  </a:moveTo>
                  <a:cubicBezTo>
                    <a:pt x="1766" y="540"/>
                    <a:pt x="1772" y="543"/>
                    <a:pt x="1778" y="545"/>
                  </a:cubicBezTo>
                  <a:lnTo>
                    <a:pt x="1778" y="545"/>
                  </a:lnTo>
                  <a:cubicBezTo>
                    <a:pt x="1772" y="543"/>
                    <a:pt x="1766" y="540"/>
                    <a:pt x="1760" y="538"/>
                  </a:cubicBezTo>
                  <a:close/>
                  <a:moveTo>
                    <a:pt x="389" y="0"/>
                  </a:moveTo>
                  <a:cubicBezTo>
                    <a:pt x="294" y="0"/>
                    <a:pt x="197" y="2"/>
                    <a:pt x="101" y="5"/>
                  </a:cubicBezTo>
                  <a:cubicBezTo>
                    <a:pt x="94" y="5"/>
                    <a:pt x="87" y="6"/>
                    <a:pt x="80" y="6"/>
                  </a:cubicBezTo>
                  <a:cubicBezTo>
                    <a:pt x="37" y="15"/>
                    <a:pt x="2" y="51"/>
                    <a:pt x="1" y="100"/>
                  </a:cubicBezTo>
                  <a:cubicBezTo>
                    <a:pt x="1" y="151"/>
                    <a:pt x="44" y="200"/>
                    <a:pt x="95" y="200"/>
                  </a:cubicBezTo>
                  <a:cubicBezTo>
                    <a:pt x="105" y="200"/>
                    <a:pt x="115" y="200"/>
                    <a:pt x="125" y="200"/>
                  </a:cubicBezTo>
                  <a:cubicBezTo>
                    <a:pt x="337" y="200"/>
                    <a:pt x="548" y="215"/>
                    <a:pt x="756" y="248"/>
                  </a:cubicBezTo>
                  <a:cubicBezTo>
                    <a:pt x="934" y="278"/>
                    <a:pt x="1112" y="314"/>
                    <a:pt x="1286" y="362"/>
                  </a:cubicBezTo>
                  <a:cubicBezTo>
                    <a:pt x="1466" y="410"/>
                    <a:pt x="1634" y="485"/>
                    <a:pt x="1805" y="556"/>
                  </a:cubicBezTo>
                  <a:cubicBezTo>
                    <a:pt x="1796" y="553"/>
                    <a:pt x="1787" y="549"/>
                    <a:pt x="1778" y="545"/>
                  </a:cubicBezTo>
                  <a:lnTo>
                    <a:pt x="1778" y="545"/>
                  </a:lnTo>
                  <a:cubicBezTo>
                    <a:pt x="1949" y="621"/>
                    <a:pt x="2116" y="705"/>
                    <a:pt x="2276" y="801"/>
                  </a:cubicBezTo>
                  <a:cubicBezTo>
                    <a:pt x="2437" y="896"/>
                    <a:pt x="2592" y="1006"/>
                    <a:pt x="2742" y="1121"/>
                  </a:cubicBezTo>
                  <a:lnTo>
                    <a:pt x="2742" y="1121"/>
                  </a:lnTo>
                  <a:cubicBezTo>
                    <a:pt x="2739" y="1118"/>
                    <a:pt x="2736" y="1115"/>
                    <a:pt x="2732" y="1112"/>
                  </a:cubicBezTo>
                  <a:lnTo>
                    <a:pt x="2732" y="1112"/>
                  </a:lnTo>
                  <a:cubicBezTo>
                    <a:pt x="2740" y="1117"/>
                    <a:pt x="2746" y="1122"/>
                    <a:pt x="2753" y="1128"/>
                  </a:cubicBezTo>
                  <a:lnTo>
                    <a:pt x="2753" y="1128"/>
                  </a:lnTo>
                  <a:cubicBezTo>
                    <a:pt x="2749" y="1126"/>
                    <a:pt x="2746" y="1123"/>
                    <a:pt x="2742" y="1121"/>
                  </a:cubicBezTo>
                  <a:lnTo>
                    <a:pt x="2742" y="1121"/>
                  </a:lnTo>
                  <a:cubicBezTo>
                    <a:pt x="2749" y="1127"/>
                    <a:pt x="2756" y="1133"/>
                    <a:pt x="2763" y="1138"/>
                  </a:cubicBezTo>
                  <a:cubicBezTo>
                    <a:pt x="2759" y="1135"/>
                    <a:pt x="2756" y="1131"/>
                    <a:pt x="2753" y="1128"/>
                  </a:cubicBezTo>
                  <a:lnTo>
                    <a:pt x="2753" y="1128"/>
                  </a:lnTo>
                  <a:cubicBezTo>
                    <a:pt x="2757" y="1132"/>
                    <a:pt x="2761" y="1135"/>
                    <a:pt x="2765" y="1138"/>
                  </a:cubicBezTo>
                  <a:cubicBezTo>
                    <a:pt x="3149" y="1444"/>
                    <a:pt x="3492" y="1800"/>
                    <a:pt x="3788" y="2191"/>
                  </a:cubicBezTo>
                  <a:cubicBezTo>
                    <a:pt x="3784" y="2182"/>
                    <a:pt x="3777" y="2175"/>
                    <a:pt x="3771" y="2166"/>
                  </a:cubicBezTo>
                  <a:lnTo>
                    <a:pt x="3771" y="2166"/>
                  </a:lnTo>
                  <a:cubicBezTo>
                    <a:pt x="3795" y="2198"/>
                    <a:pt x="3820" y="2231"/>
                    <a:pt x="3843" y="2266"/>
                  </a:cubicBezTo>
                  <a:cubicBezTo>
                    <a:pt x="3838" y="2260"/>
                    <a:pt x="3836" y="2254"/>
                    <a:pt x="3831" y="2251"/>
                  </a:cubicBezTo>
                  <a:lnTo>
                    <a:pt x="3831" y="2251"/>
                  </a:lnTo>
                  <a:cubicBezTo>
                    <a:pt x="4032" y="2521"/>
                    <a:pt x="4222" y="2801"/>
                    <a:pt x="4399" y="3093"/>
                  </a:cubicBezTo>
                  <a:cubicBezTo>
                    <a:pt x="4591" y="3409"/>
                    <a:pt x="4775" y="3731"/>
                    <a:pt x="4963" y="4048"/>
                  </a:cubicBezTo>
                  <a:cubicBezTo>
                    <a:pt x="5151" y="4364"/>
                    <a:pt x="5338" y="4680"/>
                    <a:pt x="5526" y="4996"/>
                  </a:cubicBezTo>
                  <a:cubicBezTo>
                    <a:pt x="5710" y="5300"/>
                    <a:pt x="5892" y="5606"/>
                    <a:pt x="6093" y="5899"/>
                  </a:cubicBezTo>
                  <a:cubicBezTo>
                    <a:pt x="6164" y="6001"/>
                    <a:pt x="6244" y="6079"/>
                    <a:pt x="6366" y="6115"/>
                  </a:cubicBezTo>
                  <a:cubicBezTo>
                    <a:pt x="6408" y="6126"/>
                    <a:pt x="6451" y="6132"/>
                    <a:pt x="6494" y="6132"/>
                  </a:cubicBezTo>
                  <a:cubicBezTo>
                    <a:pt x="6574" y="6132"/>
                    <a:pt x="6654" y="6112"/>
                    <a:pt x="6724" y="6073"/>
                  </a:cubicBezTo>
                  <a:cubicBezTo>
                    <a:pt x="6947" y="5947"/>
                    <a:pt x="7015" y="5667"/>
                    <a:pt x="6898" y="5447"/>
                  </a:cubicBezTo>
                  <a:cubicBezTo>
                    <a:pt x="6725" y="5118"/>
                    <a:pt x="6543" y="4796"/>
                    <a:pt x="6358" y="4475"/>
                  </a:cubicBezTo>
                  <a:cubicBezTo>
                    <a:pt x="6165" y="4143"/>
                    <a:pt x="5971" y="3812"/>
                    <a:pt x="5763" y="3491"/>
                  </a:cubicBezTo>
                  <a:cubicBezTo>
                    <a:pt x="5540" y="3149"/>
                    <a:pt x="5288" y="2823"/>
                    <a:pt x="5031" y="2505"/>
                  </a:cubicBezTo>
                  <a:cubicBezTo>
                    <a:pt x="4792" y="2211"/>
                    <a:pt x="4535" y="1928"/>
                    <a:pt x="4261" y="1669"/>
                  </a:cubicBezTo>
                  <a:cubicBezTo>
                    <a:pt x="3981" y="1407"/>
                    <a:pt x="3692" y="1157"/>
                    <a:pt x="3377" y="933"/>
                  </a:cubicBezTo>
                  <a:cubicBezTo>
                    <a:pt x="3074" y="716"/>
                    <a:pt x="2750" y="539"/>
                    <a:pt x="2406" y="391"/>
                  </a:cubicBezTo>
                  <a:cubicBezTo>
                    <a:pt x="2243" y="319"/>
                    <a:pt x="2076" y="256"/>
                    <a:pt x="1905" y="204"/>
                  </a:cubicBezTo>
                  <a:cubicBezTo>
                    <a:pt x="1716" y="147"/>
                    <a:pt x="1516" y="111"/>
                    <a:pt x="1321" y="75"/>
                  </a:cubicBezTo>
                  <a:cubicBezTo>
                    <a:pt x="1011" y="18"/>
                    <a:pt x="701" y="0"/>
                    <a:pt x="389" y="0"/>
                  </a:cubicBezTo>
                  <a:close/>
                </a:path>
              </a:pathLst>
            </a:custGeom>
            <a:solidFill>
              <a:srgbClr val="F2D9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8" name="Google Shape;4778;p16"/>
            <p:cNvSpPr/>
            <p:nvPr/>
          </p:nvSpPr>
          <p:spPr>
            <a:xfrm>
              <a:off x="4221525" y="-1483050"/>
              <a:ext cx="108700" cy="128700"/>
            </a:xfrm>
            <a:custGeom>
              <a:avLst/>
              <a:gdLst/>
              <a:ahLst/>
              <a:cxnLst/>
              <a:rect l="l" t="t" r="r" b="b"/>
              <a:pathLst>
                <a:path w="4348" h="5148" extrusionOk="0">
                  <a:moveTo>
                    <a:pt x="110" y="0"/>
                  </a:moveTo>
                  <a:cubicBezTo>
                    <a:pt x="103" y="0"/>
                    <a:pt x="96" y="1"/>
                    <a:pt x="90" y="3"/>
                  </a:cubicBezTo>
                  <a:cubicBezTo>
                    <a:pt x="63" y="10"/>
                    <a:pt x="41" y="25"/>
                    <a:pt x="27" y="48"/>
                  </a:cubicBezTo>
                  <a:cubicBezTo>
                    <a:pt x="1" y="92"/>
                    <a:pt x="17" y="148"/>
                    <a:pt x="60" y="175"/>
                  </a:cubicBezTo>
                  <a:cubicBezTo>
                    <a:pt x="281" y="313"/>
                    <a:pt x="493" y="461"/>
                    <a:pt x="699" y="622"/>
                  </a:cubicBezTo>
                  <a:cubicBezTo>
                    <a:pt x="698" y="621"/>
                    <a:pt x="696" y="620"/>
                    <a:pt x="695" y="619"/>
                  </a:cubicBezTo>
                  <a:lnTo>
                    <a:pt x="695" y="619"/>
                  </a:lnTo>
                  <a:cubicBezTo>
                    <a:pt x="1015" y="873"/>
                    <a:pt x="1323" y="1143"/>
                    <a:pt x="1614" y="1432"/>
                  </a:cubicBezTo>
                  <a:cubicBezTo>
                    <a:pt x="1905" y="1722"/>
                    <a:pt x="2172" y="2037"/>
                    <a:pt x="2424" y="2361"/>
                  </a:cubicBezTo>
                  <a:lnTo>
                    <a:pt x="2421" y="2359"/>
                  </a:lnTo>
                  <a:lnTo>
                    <a:pt x="2421" y="2359"/>
                  </a:lnTo>
                  <a:cubicBezTo>
                    <a:pt x="2724" y="2761"/>
                    <a:pt x="2995" y="3183"/>
                    <a:pt x="3243" y="3621"/>
                  </a:cubicBezTo>
                  <a:cubicBezTo>
                    <a:pt x="3505" y="4081"/>
                    <a:pt x="3732" y="4559"/>
                    <a:pt x="3952" y="5043"/>
                  </a:cubicBezTo>
                  <a:cubicBezTo>
                    <a:pt x="3972" y="5090"/>
                    <a:pt x="4027" y="5126"/>
                    <a:pt x="4074" y="5139"/>
                  </a:cubicBezTo>
                  <a:cubicBezTo>
                    <a:pt x="4092" y="5144"/>
                    <a:pt x="4110" y="5147"/>
                    <a:pt x="4128" y="5147"/>
                  </a:cubicBezTo>
                  <a:cubicBezTo>
                    <a:pt x="4164" y="5147"/>
                    <a:pt x="4201" y="5137"/>
                    <a:pt x="4234" y="5119"/>
                  </a:cubicBezTo>
                  <a:cubicBezTo>
                    <a:pt x="4281" y="5093"/>
                    <a:pt x="4314" y="5050"/>
                    <a:pt x="4331" y="4997"/>
                  </a:cubicBezTo>
                  <a:cubicBezTo>
                    <a:pt x="4347" y="4940"/>
                    <a:pt x="4336" y="4889"/>
                    <a:pt x="4311" y="4838"/>
                  </a:cubicBezTo>
                  <a:cubicBezTo>
                    <a:pt x="4084" y="4339"/>
                    <a:pt x="3831" y="3852"/>
                    <a:pt x="3550" y="3380"/>
                  </a:cubicBezTo>
                  <a:cubicBezTo>
                    <a:pt x="3276" y="2920"/>
                    <a:pt x="2962" y="2481"/>
                    <a:pt x="2622" y="2067"/>
                  </a:cubicBezTo>
                  <a:cubicBezTo>
                    <a:pt x="2292" y="1669"/>
                    <a:pt x="1921" y="1301"/>
                    <a:pt x="1526" y="967"/>
                  </a:cubicBezTo>
                  <a:cubicBezTo>
                    <a:pt x="1329" y="799"/>
                    <a:pt x="1123" y="642"/>
                    <a:pt x="909" y="497"/>
                  </a:cubicBezTo>
                  <a:cubicBezTo>
                    <a:pt x="664" y="328"/>
                    <a:pt x="412" y="168"/>
                    <a:pt x="156" y="13"/>
                  </a:cubicBezTo>
                  <a:cubicBezTo>
                    <a:pt x="143" y="5"/>
                    <a:pt x="126" y="0"/>
                    <a:pt x="110" y="0"/>
                  </a:cubicBezTo>
                  <a:close/>
                </a:path>
              </a:pathLst>
            </a:custGeom>
            <a:solidFill>
              <a:srgbClr val="F2D9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9" name="Google Shape;4779;p16"/>
            <p:cNvSpPr/>
            <p:nvPr/>
          </p:nvSpPr>
          <p:spPr>
            <a:xfrm>
              <a:off x="4187600" y="-1436225"/>
              <a:ext cx="124300" cy="108825"/>
            </a:xfrm>
            <a:custGeom>
              <a:avLst/>
              <a:gdLst/>
              <a:ahLst/>
              <a:cxnLst/>
              <a:rect l="l" t="t" r="r" b="b"/>
              <a:pathLst>
                <a:path w="4972" h="4353" extrusionOk="0">
                  <a:moveTo>
                    <a:pt x="4092" y="3669"/>
                  </a:moveTo>
                  <a:lnTo>
                    <a:pt x="4092" y="3669"/>
                  </a:lnTo>
                  <a:cubicBezTo>
                    <a:pt x="4103" y="3684"/>
                    <a:pt x="4114" y="3699"/>
                    <a:pt x="4126" y="3713"/>
                  </a:cubicBezTo>
                  <a:cubicBezTo>
                    <a:pt x="4114" y="3698"/>
                    <a:pt x="4103" y="3683"/>
                    <a:pt x="4092" y="3669"/>
                  </a:cubicBezTo>
                  <a:close/>
                  <a:moveTo>
                    <a:pt x="131" y="0"/>
                  </a:moveTo>
                  <a:cubicBezTo>
                    <a:pt x="123" y="0"/>
                    <a:pt x="116" y="1"/>
                    <a:pt x="110" y="3"/>
                  </a:cubicBezTo>
                  <a:cubicBezTo>
                    <a:pt x="69" y="13"/>
                    <a:pt x="32" y="46"/>
                    <a:pt x="19" y="85"/>
                  </a:cubicBezTo>
                  <a:cubicBezTo>
                    <a:pt x="0" y="149"/>
                    <a:pt x="39" y="207"/>
                    <a:pt x="101" y="228"/>
                  </a:cubicBezTo>
                  <a:cubicBezTo>
                    <a:pt x="190" y="263"/>
                    <a:pt x="278" y="299"/>
                    <a:pt x="368" y="338"/>
                  </a:cubicBezTo>
                  <a:lnTo>
                    <a:pt x="368" y="338"/>
                  </a:lnTo>
                  <a:cubicBezTo>
                    <a:pt x="362" y="335"/>
                    <a:pt x="356" y="333"/>
                    <a:pt x="350" y="330"/>
                  </a:cubicBezTo>
                  <a:lnTo>
                    <a:pt x="350" y="330"/>
                  </a:lnTo>
                  <a:cubicBezTo>
                    <a:pt x="864" y="559"/>
                    <a:pt x="1351" y="850"/>
                    <a:pt x="1793" y="1196"/>
                  </a:cubicBezTo>
                  <a:cubicBezTo>
                    <a:pt x="1781" y="1189"/>
                    <a:pt x="1770" y="1178"/>
                    <a:pt x="1757" y="1169"/>
                  </a:cubicBezTo>
                  <a:lnTo>
                    <a:pt x="1757" y="1169"/>
                  </a:lnTo>
                  <a:cubicBezTo>
                    <a:pt x="2208" y="1530"/>
                    <a:pt x="2629" y="1929"/>
                    <a:pt x="3018" y="2354"/>
                  </a:cubicBezTo>
                  <a:cubicBezTo>
                    <a:pt x="3401" y="2773"/>
                    <a:pt x="3752" y="3217"/>
                    <a:pt x="4092" y="3669"/>
                  </a:cubicBezTo>
                  <a:lnTo>
                    <a:pt x="4092" y="3669"/>
                  </a:lnTo>
                  <a:cubicBezTo>
                    <a:pt x="4091" y="3667"/>
                    <a:pt x="4090" y="3665"/>
                    <a:pt x="4088" y="3663"/>
                  </a:cubicBezTo>
                  <a:lnTo>
                    <a:pt x="4088" y="3663"/>
                  </a:lnTo>
                  <a:cubicBezTo>
                    <a:pt x="4230" y="3849"/>
                    <a:pt x="4367" y="4040"/>
                    <a:pt x="4506" y="4228"/>
                  </a:cubicBezTo>
                  <a:cubicBezTo>
                    <a:pt x="4519" y="4244"/>
                    <a:pt x="4532" y="4263"/>
                    <a:pt x="4543" y="4279"/>
                  </a:cubicBezTo>
                  <a:cubicBezTo>
                    <a:pt x="4574" y="4309"/>
                    <a:pt x="4610" y="4330"/>
                    <a:pt x="4650" y="4343"/>
                  </a:cubicBezTo>
                  <a:cubicBezTo>
                    <a:pt x="4671" y="4350"/>
                    <a:pt x="4694" y="4353"/>
                    <a:pt x="4716" y="4353"/>
                  </a:cubicBezTo>
                  <a:cubicBezTo>
                    <a:pt x="4758" y="4353"/>
                    <a:pt x="4800" y="4342"/>
                    <a:pt x="4838" y="4322"/>
                  </a:cubicBezTo>
                  <a:cubicBezTo>
                    <a:pt x="4894" y="4292"/>
                    <a:pt x="4936" y="4240"/>
                    <a:pt x="4953" y="4178"/>
                  </a:cubicBezTo>
                  <a:cubicBezTo>
                    <a:pt x="4972" y="4121"/>
                    <a:pt x="4970" y="4040"/>
                    <a:pt x="4931" y="3990"/>
                  </a:cubicBezTo>
                  <a:cubicBezTo>
                    <a:pt x="4319" y="3137"/>
                    <a:pt x="3649" y="2315"/>
                    <a:pt x="2867" y="1609"/>
                  </a:cubicBezTo>
                  <a:cubicBezTo>
                    <a:pt x="2683" y="1444"/>
                    <a:pt x="2492" y="1286"/>
                    <a:pt x="2296" y="1135"/>
                  </a:cubicBezTo>
                  <a:cubicBezTo>
                    <a:pt x="2083" y="972"/>
                    <a:pt x="1856" y="826"/>
                    <a:pt x="1628" y="685"/>
                  </a:cubicBezTo>
                  <a:cubicBezTo>
                    <a:pt x="1397" y="542"/>
                    <a:pt x="1158" y="414"/>
                    <a:pt x="910" y="299"/>
                  </a:cubicBezTo>
                  <a:cubicBezTo>
                    <a:pt x="668" y="187"/>
                    <a:pt x="417" y="92"/>
                    <a:pt x="163" y="6"/>
                  </a:cubicBezTo>
                  <a:cubicBezTo>
                    <a:pt x="152" y="2"/>
                    <a:pt x="141" y="0"/>
                    <a:pt x="131" y="0"/>
                  </a:cubicBezTo>
                  <a:close/>
                </a:path>
              </a:pathLst>
            </a:custGeom>
            <a:solidFill>
              <a:srgbClr val="F2D9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0" name="Google Shape;4780;p16"/>
            <p:cNvSpPr/>
            <p:nvPr/>
          </p:nvSpPr>
          <p:spPr>
            <a:xfrm>
              <a:off x="4237375" y="-1425975"/>
              <a:ext cx="103800" cy="122200"/>
            </a:xfrm>
            <a:custGeom>
              <a:avLst/>
              <a:gdLst/>
              <a:ahLst/>
              <a:cxnLst/>
              <a:rect l="l" t="t" r="r" b="b"/>
              <a:pathLst>
                <a:path w="4152" h="4888" extrusionOk="0">
                  <a:moveTo>
                    <a:pt x="621" y="653"/>
                  </a:moveTo>
                  <a:cubicBezTo>
                    <a:pt x="622" y="654"/>
                    <a:pt x="623" y="655"/>
                    <a:pt x="624" y="656"/>
                  </a:cubicBezTo>
                  <a:lnTo>
                    <a:pt x="624" y="656"/>
                  </a:lnTo>
                  <a:cubicBezTo>
                    <a:pt x="623" y="655"/>
                    <a:pt x="622" y="654"/>
                    <a:pt x="621" y="653"/>
                  </a:cubicBezTo>
                  <a:close/>
                  <a:moveTo>
                    <a:pt x="175" y="1"/>
                  </a:moveTo>
                  <a:cubicBezTo>
                    <a:pt x="165" y="1"/>
                    <a:pt x="154" y="2"/>
                    <a:pt x="144" y="4"/>
                  </a:cubicBezTo>
                  <a:cubicBezTo>
                    <a:pt x="104" y="14"/>
                    <a:pt x="68" y="38"/>
                    <a:pt x="45" y="76"/>
                  </a:cubicBezTo>
                  <a:cubicBezTo>
                    <a:pt x="0" y="149"/>
                    <a:pt x="27" y="242"/>
                    <a:pt x="96" y="287"/>
                  </a:cubicBezTo>
                  <a:cubicBezTo>
                    <a:pt x="280" y="401"/>
                    <a:pt x="453" y="526"/>
                    <a:pt x="625" y="656"/>
                  </a:cubicBezTo>
                  <a:lnTo>
                    <a:pt x="625" y="656"/>
                  </a:lnTo>
                  <a:cubicBezTo>
                    <a:pt x="625" y="656"/>
                    <a:pt x="624" y="656"/>
                    <a:pt x="624" y="656"/>
                  </a:cubicBezTo>
                  <a:lnTo>
                    <a:pt x="624" y="656"/>
                  </a:lnTo>
                  <a:cubicBezTo>
                    <a:pt x="1144" y="1069"/>
                    <a:pt x="1598" y="1549"/>
                    <a:pt x="2002" y="2075"/>
                  </a:cubicBezTo>
                  <a:cubicBezTo>
                    <a:pt x="2308" y="2487"/>
                    <a:pt x="2578" y="2922"/>
                    <a:pt x="2837" y="3365"/>
                  </a:cubicBezTo>
                  <a:cubicBezTo>
                    <a:pt x="3103" y="3818"/>
                    <a:pt x="3350" y="4284"/>
                    <a:pt x="3598" y="4749"/>
                  </a:cubicBezTo>
                  <a:cubicBezTo>
                    <a:pt x="3647" y="4838"/>
                    <a:pt x="3742" y="4887"/>
                    <a:pt x="3839" y="4887"/>
                  </a:cubicBezTo>
                  <a:cubicBezTo>
                    <a:pt x="3886" y="4887"/>
                    <a:pt x="3933" y="4876"/>
                    <a:pt x="3974" y="4853"/>
                  </a:cubicBezTo>
                  <a:cubicBezTo>
                    <a:pt x="4109" y="4775"/>
                    <a:pt x="4151" y="4608"/>
                    <a:pt x="4081" y="4476"/>
                  </a:cubicBezTo>
                  <a:cubicBezTo>
                    <a:pt x="3852" y="4047"/>
                    <a:pt x="3614" y="3622"/>
                    <a:pt x="3355" y="3208"/>
                  </a:cubicBezTo>
                  <a:cubicBezTo>
                    <a:pt x="3091" y="2784"/>
                    <a:pt x="2801" y="2381"/>
                    <a:pt x="2488" y="1992"/>
                  </a:cubicBezTo>
                  <a:cubicBezTo>
                    <a:pt x="2178" y="1605"/>
                    <a:pt x="1840" y="1245"/>
                    <a:pt x="1472" y="914"/>
                  </a:cubicBezTo>
                  <a:cubicBezTo>
                    <a:pt x="1098" y="577"/>
                    <a:pt x="688" y="282"/>
                    <a:pt x="254" y="21"/>
                  </a:cubicBezTo>
                  <a:cubicBezTo>
                    <a:pt x="231" y="7"/>
                    <a:pt x="203" y="1"/>
                    <a:pt x="175" y="1"/>
                  </a:cubicBezTo>
                  <a:close/>
                </a:path>
              </a:pathLst>
            </a:custGeom>
            <a:solidFill>
              <a:srgbClr val="F2D9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1" name="Google Shape;4781;p16"/>
            <p:cNvSpPr/>
            <p:nvPr/>
          </p:nvSpPr>
          <p:spPr>
            <a:xfrm>
              <a:off x="4153375" y="-1427250"/>
              <a:ext cx="131550" cy="73225"/>
            </a:xfrm>
            <a:custGeom>
              <a:avLst/>
              <a:gdLst/>
              <a:ahLst/>
              <a:cxnLst/>
              <a:rect l="l" t="t" r="r" b="b"/>
              <a:pathLst>
                <a:path w="5262" h="2929" extrusionOk="0">
                  <a:moveTo>
                    <a:pt x="3901" y="2050"/>
                  </a:moveTo>
                  <a:lnTo>
                    <a:pt x="3901" y="2050"/>
                  </a:lnTo>
                  <a:cubicBezTo>
                    <a:pt x="3903" y="2052"/>
                    <a:pt x="3904" y="2053"/>
                    <a:pt x="3906" y="2054"/>
                  </a:cubicBezTo>
                  <a:cubicBezTo>
                    <a:pt x="3904" y="2053"/>
                    <a:pt x="3903" y="2052"/>
                    <a:pt x="3901" y="2050"/>
                  </a:cubicBezTo>
                  <a:close/>
                  <a:moveTo>
                    <a:pt x="130" y="0"/>
                  </a:moveTo>
                  <a:cubicBezTo>
                    <a:pt x="120" y="0"/>
                    <a:pt x="110" y="0"/>
                    <a:pt x="101" y="3"/>
                  </a:cubicBezTo>
                  <a:cubicBezTo>
                    <a:pt x="48" y="13"/>
                    <a:pt x="2" y="63"/>
                    <a:pt x="2" y="125"/>
                  </a:cubicBezTo>
                  <a:cubicBezTo>
                    <a:pt x="1" y="193"/>
                    <a:pt x="57" y="251"/>
                    <a:pt x="127" y="253"/>
                  </a:cubicBezTo>
                  <a:cubicBezTo>
                    <a:pt x="261" y="257"/>
                    <a:pt x="396" y="270"/>
                    <a:pt x="529" y="289"/>
                  </a:cubicBezTo>
                  <a:lnTo>
                    <a:pt x="526" y="289"/>
                  </a:lnTo>
                  <a:cubicBezTo>
                    <a:pt x="920" y="350"/>
                    <a:pt x="1298" y="466"/>
                    <a:pt x="1663" y="622"/>
                  </a:cubicBezTo>
                  <a:lnTo>
                    <a:pt x="1663" y="622"/>
                  </a:lnTo>
                  <a:cubicBezTo>
                    <a:pt x="1857" y="711"/>
                    <a:pt x="2049" y="804"/>
                    <a:pt x="2234" y="908"/>
                  </a:cubicBezTo>
                  <a:cubicBezTo>
                    <a:pt x="2432" y="1016"/>
                    <a:pt x="2622" y="1135"/>
                    <a:pt x="2810" y="1257"/>
                  </a:cubicBezTo>
                  <a:cubicBezTo>
                    <a:pt x="3186" y="1504"/>
                    <a:pt x="3549" y="1772"/>
                    <a:pt x="3901" y="2050"/>
                  </a:cubicBezTo>
                  <a:lnTo>
                    <a:pt x="3901" y="2050"/>
                  </a:lnTo>
                  <a:cubicBezTo>
                    <a:pt x="3890" y="2041"/>
                    <a:pt x="3878" y="2031"/>
                    <a:pt x="3867" y="2022"/>
                  </a:cubicBezTo>
                  <a:lnTo>
                    <a:pt x="3867" y="2022"/>
                  </a:lnTo>
                  <a:cubicBezTo>
                    <a:pt x="4221" y="2299"/>
                    <a:pt x="4567" y="2587"/>
                    <a:pt x="4917" y="2870"/>
                  </a:cubicBezTo>
                  <a:cubicBezTo>
                    <a:pt x="4957" y="2904"/>
                    <a:pt x="4998" y="2929"/>
                    <a:pt x="5055" y="2929"/>
                  </a:cubicBezTo>
                  <a:cubicBezTo>
                    <a:pt x="5057" y="2929"/>
                    <a:pt x="5058" y="2929"/>
                    <a:pt x="5060" y="2929"/>
                  </a:cubicBezTo>
                  <a:cubicBezTo>
                    <a:pt x="5112" y="2929"/>
                    <a:pt x="5164" y="2907"/>
                    <a:pt x="5200" y="2873"/>
                  </a:cubicBezTo>
                  <a:cubicBezTo>
                    <a:pt x="5237" y="2837"/>
                    <a:pt x="5259" y="2785"/>
                    <a:pt x="5262" y="2733"/>
                  </a:cubicBezTo>
                  <a:cubicBezTo>
                    <a:pt x="5262" y="2685"/>
                    <a:pt x="5243" y="2620"/>
                    <a:pt x="5204" y="2588"/>
                  </a:cubicBezTo>
                  <a:cubicBezTo>
                    <a:pt x="4455" y="1968"/>
                    <a:pt x="3696" y="1347"/>
                    <a:pt x="2856" y="853"/>
                  </a:cubicBezTo>
                  <a:cubicBezTo>
                    <a:pt x="2442" y="611"/>
                    <a:pt x="2009" y="405"/>
                    <a:pt x="1556" y="250"/>
                  </a:cubicBezTo>
                  <a:cubicBezTo>
                    <a:pt x="1097" y="93"/>
                    <a:pt x="615" y="12"/>
                    <a:pt x="130" y="0"/>
                  </a:cubicBezTo>
                  <a:close/>
                </a:path>
              </a:pathLst>
            </a:custGeom>
            <a:solidFill>
              <a:srgbClr val="F2D9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2" name="Google Shape;4782;p16"/>
            <p:cNvSpPr/>
            <p:nvPr/>
          </p:nvSpPr>
          <p:spPr>
            <a:xfrm>
              <a:off x="4224625" y="-1444575"/>
              <a:ext cx="89900" cy="71375"/>
            </a:xfrm>
            <a:custGeom>
              <a:avLst/>
              <a:gdLst/>
              <a:ahLst/>
              <a:cxnLst/>
              <a:rect l="l" t="t" r="r" b="b"/>
              <a:pathLst>
                <a:path w="3596" h="2855" extrusionOk="0">
                  <a:moveTo>
                    <a:pt x="1452" y="1025"/>
                  </a:moveTo>
                  <a:cubicBezTo>
                    <a:pt x="1456" y="1028"/>
                    <a:pt x="1460" y="1030"/>
                    <a:pt x="1464" y="1034"/>
                  </a:cubicBezTo>
                  <a:cubicBezTo>
                    <a:pt x="1460" y="1031"/>
                    <a:pt x="1456" y="1028"/>
                    <a:pt x="1452" y="1025"/>
                  </a:cubicBezTo>
                  <a:close/>
                  <a:moveTo>
                    <a:pt x="1479" y="1045"/>
                  </a:moveTo>
                  <a:cubicBezTo>
                    <a:pt x="1480" y="1046"/>
                    <a:pt x="1482" y="1047"/>
                    <a:pt x="1483" y="1048"/>
                  </a:cubicBezTo>
                  <a:lnTo>
                    <a:pt x="1483" y="1048"/>
                  </a:lnTo>
                  <a:cubicBezTo>
                    <a:pt x="1482" y="1047"/>
                    <a:pt x="1480" y="1046"/>
                    <a:pt x="1479" y="1045"/>
                  </a:cubicBezTo>
                  <a:close/>
                  <a:moveTo>
                    <a:pt x="189" y="1"/>
                  </a:moveTo>
                  <a:cubicBezTo>
                    <a:pt x="177" y="1"/>
                    <a:pt x="164" y="2"/>
                    <a:pt x="153" y="4"/>
                  </a:cubicBezTo>
                  <a:cubicBezTo>
                    <a:pt x="95" y="18"/>
                    <a:pt x="43" y="61"/>
                    <a:pt x="25" y="124"/>
                  </a:cubicBezTo>
                  <a:cubicBezTo>
                    <a:pt x="0" y="215"/>
                    <a:pt x="52" y="311"/>
                    <a:pt x="143" y="334"/>
                  </a:cubicBezTo>
                  <a:cubicBezTo>
                    <a:pt x="269" y="370"/>
                    <a:pt x="391" y="412"/>
                    <a:pt x="513" y="460"/>
                  </a:cubicBezTo>
                  <a:cubicBezTo>
                    <a:pt x="852" y="605"/>
                    <a:pt x="1161" y="801"/>
                    <a:pt x="1452" y="1025"/>
                  </a:cubicBezTo>
                  <a:lnTo>
                    <a:pt x="1452" y="1025"/>
                  </a:lnTo>
                  <a:cubicBezTo>
                    <a:pt x="1451" y="1023"/>
                    <a:pt x="1450" y="1022"/>
                    <a:pt x="1450" y="1021"/>
                  </a:cubicBezTo>
                  <a:lnTo>
                    <a:pt x="1450" y="1021"/>
                  </a:lnTo>
                  <a:cubicBezTo>
                    <a:pt x="1458" y="1028"/>
                    <a:pt x="1465" y="1034"/>
                    <a:pt x="1474" y="1041"/>
                  </a:cubicBezTo>
                  <a:cubicBezTo>
                    <a:pt x="1474" y="1041"/>
                    <a:pt x="1475" y="1042"/>
                    <a:pt x="1475" y="1042"/>
                  </a:cubicBezTo>
                  <a:lnTo>
                    <a:pt x="1475" y="1042"/>
                  </a:lnTo>
                  <a:cubicBezTo>
                    <a:pt x="1471" y="1039"/>
                    <a:pt x="1467" y="1036"/>
                    <a:pt x="1464" y="1035"/>
                  </a:cubicBezTo>
                  <a:lnTo>
                    <a:pt x="1464" y="1035"/>
                  </a:lnTo>
                  <a:cubicBezTo>
                    <a:pt x="1467" y="1036"/>
                    <a:pt x="1471" y="1041"/>
                    <a:pt x="1474" y="1042"/>
                  </a:cubicBezTo>
                  <a:cubicBezTo>
                    <a:pt x="1475" y="1042"/>
                    <a:pt x="1475" y="1043"/>
                    <a:pt x="1477" y="1043"/>
                  </a:cubicBezTo>
                  <a:lnTo>
                    <a:pt x="1477" y="1043"/>
                  </a:lnTo>
                  <a:cubicBezTo>
                    <a:pt x="1477" y="1043"/>
                    <a:pt x="1476" y="1043"/>
                    <a:pt x="1475" y="1042"/>
                  </a:cubicBezTo>
                  <a:lnTo>
                    <a:pt x="1475" y="1042"/>
                  </a:lnTo>
                  <a:cubicBezTo>
                    <a:pt x="1476" y="1043"/>
                    <a:pt x="1477" y="1043"/>
                    <a:pt x="1477" y="1044"/>
                  </a:cubicBezTo>
                  <a:lnTo>
                    <a:pt x="1477" y="1044"/>
                  </a:lnTo>
                  <a:cubicBezTo>
                    <a:pt x="1477" y="1043"/>
                    <a:pt x="1477" y="1043"/>
                    <a:pt x="1477" y="1043"/>
                  </a:cubicBezTo>
                  <a:lnTo>
                    <a:pt x="1477" y="1043"/>
                  </a:lnTo>
                  <a:cubicBezTo>
                    <a:pt x="1478" y="1044"/>
                    <a:pt x="1478" y="1045"/>
                    <a:pt x="1479" y="1045"/>
                  </a:cubicBezTo>
                  <a:lnTo>
                    <a:pt x="1479" y="1045"/>
                  </a:lnTo>
                  <a:cubicBezTo>
                    <a:pt x="1478" y="1045"/>
                    <a:pt x="1478" y="1044"/>
                    <a:pt x="1477" y="1044"/>
                  </a:cubicBezTo>
                  <a:lnTo>
                    <a:pt x="1477" y="1044"/>
                  </a:lnTo>
                  <a:cubicBezTo>
                    <a:pt x="1477" y="1044"/>
                    <a:pt x="1478" y="1044"/>
                    <a:pt x="1478" y="1044"/>
                  </a:cubicBezTo>
                  <a:lnTo>
                    <a:pt x="1478" y="1044"/>
                  </a:lnTo>
                  <a:cubicBezTo>
                    <a:pt x="1477" y="1043"/>
                    <a:pt x="1476" y="1043"/>
                    <a:pt x="1475" y="1042"/>
                  </a:cubicBezTo>
                  <a:lnTo>
                    <a:pt x="1475" y="1042"/>
                  </a:lnTo>
                  <a:cubicBezTo>
                    <a:pt x="1476" y="1043"/>
                    <a:pt x="1477" y="1043"/>
                    <a:pt x="1478" y="1044"/>
                  </a:cubicBezTo>
                  <a:cubicBezTo>
                    <a:pt x="1478" y="1044"/>
                    <a:pt x="1478" y="1044"/>
                    <a:pt x="1478" y="1044"/>
                  </a:cubicBezTo>
                  <a:lnTo>
                    <a:pt x="1478" y="1044"/>
                  </a:lnTo>
                  <a:cubicBezTo>
                    <a:pt x="1480" y="1045"/>
                    <a:pt x="1483" y="1047"/>
                    <a:pt x="1485" y="1049"/>
                  </a:cubicBezTo>
                  <a:cubicBezTo>
                    <a:pt x="1485" y="1049"/>
                    <a:pt x="1484" y="1049"/>
                    <a:pt x="1483" y="1048"/>
                  </a:cubicBezTo>
                  <a:lnTo>
                    <a:pt x="1483" y="1048"/>
                  </a:lnTo>
                  <a:cubicBezTo>
                    <a:pt x="2133" y="1566"/>
                    <a:pt x="2677" y="2199"/>
                    <a:pt x="3249" y="2797"/>
                  </a:cubicBezTo>
                  <a:cubicBezTo>
                    <a:pt x="3287" y="2836"/>
                    <a:pt x="3336" y="2854"/>
                    <a:pt x="3386" y="2854"/>
                  </a:cubicBezTo>
                  <a:cubicBezTo>
                    <a:pt x="3435" y="2854"/>
                    <a:pt x="3484" y="2836"/>
                    <a:pt x="3521" y="2800"/>
                  </a:cubicBezTo>
                  <a:cubicBezTo>
                    <a:pt x="3595" y="2725"/>
                    <a:pt x="3595" y="2603"/>
                    <a:pt x="3524" y="2530"/>
                  </a:cubicBezTo>
                  <a:cubicBezTo>
                    <a:pt x="3042" y="2026"/>
                    <a:pt x="2576" y="1507"/>
                    <a:pt x="2051" y="1049"/>
                  </a:cubicBezTo>
                  <a:cubicBezTo>
                    <a:pt x="1523" y="585"/>
                    <a:pt x="921" y="190"/>
                    <a:pt x="236" y="7"/>
                  </a:cubicBezTo>
                  <a:cubicBezTo>
                    <a:pt x="220" y="3"/>
                    <a:pt x="205" y="1"/>
                    <a:pt x="189" y="1"/>
                  </a:cubicBezTo>
                  <a:close/>
                </a:path>
              </a:pathLst>
            </a:custGeom>
            <a:solidFill>
              <a:srgbClr val="F2D9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3" name="Google Shape;4783;p16"/>
            <p:cNvSpPr/>
            <p:nvPr/>
          </p:nvSpPr>
          <p:spPr>
            <a:xfrm>
              <a:off x="4117400" y="-1387175"/>
              <a:ext cx="279100" cy="380700"/>
            </a:xfrm>
            <a:custGeom>
              <a:avLst/>
              <a:gdLst/>
              <a:ahLst/>
              <a:cxnLst/>
              <a:rect l="l" t="t" r="r" b="b"/>
              <a:pathLst>
                <a:path w="11164" h="15228" extrusionOk="0">
                  <a:moveTo>
                    <a:pt x="5032" y="0"/>
                  </a:moveTo>
                  <a:cubicBezTo>
                    <a:pt x="4998" y="0"/>
                    <a:pt x="4964" y="1"/>
                    <a:pt x="4930" y="1"/>
                  </a:cubicBezTo>
                  <a:cubicBezTo>
                    <a:pt x="4680" y="9"/>
                    <a:pt x="4477" y="27"/>
                    <a:pt x="4292" y="63"/>
                  </a:cubicBezTo>
                  <a:lnTo>
                    <a:pt x="4263" y="69"/>
                  </a:lnTo>
                  <a:cubicBezTo>
                    <a:pt x="4084" y="106"/>
                    <a:pt x="3904" y="174"/>
                    <a:pt x="3754" y="233"/>
                  </a:cubicBezTo>
                  <a:cubicBezTo>
                    <a:pt x="3588" y="299"/>
                    <a:pt x="3415" y="389"/>
                    <a:pt x="3221" y="507"/>
                  </a:cubicBezTo>
                  <a:cubicBezTo>
                    <a:pt x="2550" y="922"/>
                    <a:pt x="1922" y="1543"/>
                    <a:pt x="1361" y="2353"/>
                  </a:cubicBezTo>
                  <a:cubicBezTo>
                    <a:pt x="1129" y="2687"/>
                    <a:pt x="915" y="3068"/>
                    <a:pt x="730" y="3482"/>
                  </a:cubicBezTo>
                  <a:cubicBezTo>
                    <a:pt x="572" y="3833"/>
                    <a:pt x="463" y="4203"/>
                    <a:pt x="404" y="4577"/>
                  </a:cubicBezTo>
                  <a:cubicBezTo>
                    <a:pt x="317" y="5132"/>
                    <a:pt x="417" y="5693"/>
                    <a:pt x="528" y="6170"/>
                  </a:cubicBezTo>
                  <a:cubicBezTo>
                    <a:pt x="556" y="6295"/>
                    <a:pt x="587" y="6422"/>
                    <a:pt x="620" y="6548"/>
                  </a:cubicBezTo>
                  <a:cubicBezTo>
                    <a:pt x="714" y="6936"/>
                    <a:pt x="813" y="7337"/>
                    <a:pt x="851" y="7743"/>
                  </a:cubicBezTo>
                  <a:cubicBezTo>
                    <a:pt x="865" y="7999"/>
                    <a:pt x="852" y="8257"/>
                    <a:pt x="812" y="8509"/>
                  </a:cubicBezTo>
                  <a:cubicBezTo>
                    <a:pt x="812" y="8509"/>
                    <a:pt x="809" y="8522"/>
                    <a:pt x="808" y="8533"/>
                  </a:cubicBezTo>
                  <a:cubicBezTo>
                    <a:pt x="806" y="8542"/>
                    <a:pt x="805" y="8549"/>
                    <a:pt x="805" y="8549"/>
                  </a:cubicBezTo>
                  <a:cubicBezTo>
                    <a:pt x="714" y="8942"/>
                    <a:pt x="549" y="9324"/>
                    <a:pt x="403" y="9662"/>
                  </a:cubicBezTo>
                  <a:cubicBezTo>
                    <a:pt x="328" y="9833"/>
                    <a:pt x="256" y="10005"/>
                    <a:pt x="194" y="10180"/>
                  </a:cubicBezTo>
                  <a:cubicBezTo>
                    <a:pt x="130" y="10366"/>
                    <a:pt x="81" y="10567"/>
                    <a:pt x="52" y="10777"/>
                  </a:cubicBezTo>
                  <a:cubicBezTo>
                    <a:pt x="1" y="11143"/>
                    <a:pt x="51" y="11545"/>
                    <a:pt x="203" y="11973"/>
                  </a:cubicBezTo>
                  <a:cubicBezTo>
                    <a:pt x="327" y="12326"/>
                    <a:pt x="525" y="12667"/>
                    <a:pt x="788" y="12986"/>
                  </a:cubicBezTo>
                  <a:cubicBezTo>
                    <a:pt x="996" y="13238"/>
                    <a:pt x="1267" y="13485"/>
                    <a:pt x="1616" y="13740"/>
                  </a:cubicBezTo>
                  <a:cubicBezTo>
                    <a:pt x="1892" y="13941"/>
                    <a:pt x="2210" y="14127"/>
                    <a:pt x="2617" y="14326"/>
                  </a:cubicBezTo>
                  <a:cubicBezTo>
                    <a:pt x="3308" y="14663"/>
                    <a:pt x="4026" y="14910"/>
                    <a:pt x="4763" y="15152"/>
                  </a:cubicBezTo>
                  <a:cubicBezTo>
                    <a:pt x="4773" y="15163"/>
                    <a:pt x="4788" y="15173"/>
                    <a:pt x="4806" y="15186"/>
                  </a:cubicBezTo>
                  <a:cubicBezTo>
                    <a:pt x="4848" y="15214"/>
                    <a:pt x="4891" y="15228"/>
                    <a:pt x="4939" y="15228"/>
                  </a:cubicBezTo>
                  <a:cubicBezTo>
                    <a:pt x="4959" y="15228"/>
                    <a:pt x="4980" y="15225"/>
                    <a:pt x="5002" y="15220"/>
                  </a:cubicBezTo>
                  <a:cubicBezTo>
                    <a:pt x="5025" y="15215"/>
                    <a:pt x="5049" y="15208"/>
                    <a:pt x="5072" y="15199"/>
                  </a:cubicBezTo>
                  <a:cubicBezTo>
                    <a:pt x="5540" y="15025"/>
                    <a:pt x="5921" y="14860"/>
                    <a:pt x="6273" y="14683"/>
                  </a:cubicBezTo>
                  <a:cubicBezTo>
                    <a:pt x="6648" y="14494"/>
                    <a:pt x="7021" y="14267"/>
                    <a:pt x="7415" y="13991"/>
                  </a:cubicBezTo>
                  <a:cubicBezTo>
                    <a:pt x="8116" y="13497"/>
                    <a:pt x="8766" y="12875"/>
                    <a:pt x="9352" y="12145"/>
                  </a:cubicBezTo>
                  <a:cubicBezTo>
                    <a:pt x="9897" y="11463"/>
                    <a:pt x="10336" y="10682"/>
                    <a:pt x="10662" y="9820"/>
                  </a:cubicBezTo>
                  <a:cubicBezTo>
                    <a:pt x="10984" y="8971"/>
                    <a:pt x="11149" y="8096"/>
                    <a:pt x="11155" y="7223"/>
                  </a:cubicBezTo>
                  <a:cubicBezTo>
                    <a:pt x="11163" y="5649"/>
                    <a:pt x="10580" y="3991"/>
                    <a:pt x="9513" y="2558"/>
                  </a:cubicBezTo>
                  <a:cubicBezTo>
                    <a:pt x="9009" y="1879"/>
                    <a:pt x="8419" y="1311"/>
                    <a:pt x="7757" y="870"/>
                  </a:cubicBezTo>
                  <a:cubicBezTo>
                    <a:pt x="7077" y="418"/>
                    <a:pt x="6299" y="125"/>
                    <a:pt x="5502" y="27"/>
                  </a:cubicBezTo>
                  <a:cubicBezTo>
                    <a:pt x="5353" y="9"/>
                    <a:pt x="5199" y="0"/>
                    <a:pt x="5032" y="0"/>
                  </a:cubicBezTo>
                  <a:close/>
                </a:path>
              </a:pathLst>
            </a:custGeom>
            <a:solidFill>
              <a:srgbClr val="FFE5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4" name="Google Shape;4784;p16"/>
            <p:cNvSpPr/>
            <p:nvPr/>
          </p:nvSpPr>
          <p:spPr>
            <a:xfrm>
              <a:off x="3795125" y="-1285225"/>
              <a:ext cx="363850" cy="302975"/>
            </a:xfrm>
            <a:custGeom>
              <a:avLst/>
              <a:gdLst/>
              <a:ahLst/>
              <a:cxnLst/>
              <a:rect l="l" t="t" r="r" b="b"/>
              <a:pathLst>
                <a:path w="14554" h="12119" extrusionOk="0">
                  <a:moveTo>
                    <a:pt x="1035" y="1"/>
                  </a:moveTo>
                  <a:cubicBezTo>
                    <a:pt x="1006" y="1"/>
                    <a:pt x="977" y="2"/>
                    <a:pt x="946" y="5"/>
                  </a:cubicBezTo>
                  <a:cubicBezTo>
                    <a:pt x="927" y="5"/>
                    <a:pt x="903" y="10"/>
                    <a:pt x="881" y="14"/>
                  </a:cubicBezTo>
                  <a:cubicBezTo>
                    <a:pt x="828" y="26"/>
                    <a:pt x="776" y="43"/>
                    <a:pt x="722" y="63"/>
                  </a:cubicBezTo>
                  <a:cubicBezTo>
                    <a:pt x="650" y="89"/>
                    <a:pt x="587" y="133"/>
                    <a:pt x="526" y="178"/>
                  </a:cubicBezTo>
                  <a:cubicBezTo>
                    <a:pt x="419" y="257"/>
                    <a:pt x="343" y="333"/>
                    <a:pt x="269" y="426"/>
                  </a:cubicBezTo>
                  <a:cubicBezTo>
                    <a:pt x="133" y="596"/>
                    <a:pt x="81" y="821"/>
                    <a:pt x="45" y="1038"/>
                  </a:cubicBezTo>
                  <a:cubicBezTo>
                    <a:pt x="1" y="1311"/>
                    <a:pt x="8" y="1594"/>
                    <a:pt x="21" y="1858"/>
                  </a:cubicBezTo>
                  <a:cubicBezTo>
                    <a:pt x="52" y="2461"/>
                    <a:pt x="149" y="3106"/>
                    <a:pt x="334" y="3947"/>
                  </a:cubicBezTo>
                  <a:cubicBezTo>
                    <a:pt x="479" y="4610"/>
                    <a:pt x="644" y="5209"/>
                    <a:pt x="835" y="5776"/>
                  </a:cubicBezTo>
                  <a:cubicBezTo>
                    <a:pt x="921" y="6032"/>
                    <a:pt x="1003" y="6239"/>
                    <a:pt x="1094" y="6420"/>
                  </a:cubicBezTo>
                  <a:cubicBezTo>
                    <a:pt x="1280" y="6806"/>
                    <a:pt x="1506" y="7194"/>
                    <a:pt x="1762" y="7573"/>
                  </a:cubicBezTo>
                  <a:cubicBezTo>
                    <a:pt x="2250" y="8299"/>
                    <a:pt x="2835" y="8954"/>
                    <a:pt x="3497" y="9521"/>
                  </a:cubicBezTo>
                  <a:cubicBezTo>
                    <a:pt x="3846" y="9820"/>
                    <a:pt x="4183" y="10075"/>
                    <a:pt x="4528" y="10305"/>
                  </a:cubicBezTo>
                  <a:cubicBezTo>
                    <a:pt x="4873" y="10533"/>
                    <a:pt x="5245" y="10749"/>
                    <a:pt x="5634" y="10946"/>
                  </a:cubicBezTo>
                  <a:cubicBezTo>
                    <a:pt x="6935" y="11608"/>
                    <a:pt x="8376" y="11996"/>
                    <a:pt x="9910" y="12098"/>
                  </a:cubicBezTo>
                  <a:cubicBezTo>
                    <a:pt x="10132" y="12112"/>
                    <a:pt x="10358" y="12119"/>
                    <a:pt x="10587" y="12119"/>
                  </a:cubicBezTo>
                  <a:cubicBezTo>
                    <a:pt x="11083" y="12119"/>
                    <a:pt x="11595" y="12086"/>
                    <a:pt x="12117" y="12020"/>
                  </a:cubicBezTo>
                  <a:cubicBezTo>
                    <a:pt x="12393" y="11984"/>
                    <a:pt x="12673" y="11935"/>
                    <a:pt x="12950" y="11878"/>
                  </a:cubicBezTo>
                  <a:cubicBezTo>
                    <a:pt x="13364" y="11790"/>
                    <a:pt x="13785" y="11674"/>
                    <a:pt x="14200" y="11533"/>
                  </a:cubicBezTo>
                  <a:cubicBezTo>
                    <a:pt x="14214" y="11537"/>
                    <a:pt x="14230" y="11540"/>
                    <a:pt x="14246" y="11545"/>
                  </a:cubicBezTo>
                  <a:cubicBezTo>
                    <a:pt x="14271" y="11550"/>
                    <a:pt x="14295" y="11553"/>
                    <a:pt x="14317" y="11553"/>
                  </a:cubicBezTo>
                  <a:cubicBezTo>
                    <a:pt x="14332" y="11553"/>
                    <a:pt x="14346" y="11552"/>
                    <a:pt x="14361" y="11549"/>
                  </a:cubicBezTo>
                  <a:cubicBezTo>
                    <a:pt x="14380" y="11546"/>
                    <a:pt x="14395" y="11540"/>
                    <a:pt x="14411" y="11532"/>
                  </a:cubicBezTo>
                  <a:cubicBezTo>
                    <a:pt x="14460" y="11509"/>
                    <a:pt x="14497" y="11463"/>
                    <a:pt x="14516" y="11410"/>
                  </a:cubicBezTo>
                  <a:cubicBezTo>
                    <a:pt x="14553" y="11298"/>
                    <a:pt x="14492" y="11178"/>
                    <a:pt x="14380" y="11140"/>
                  </a:cubicBezTo>
                  <a:cubicBezTo>
                    <a:pt x="14242" y="11094"/>
                    <a:pt x="14107" y="11043"/>
                    <a:pt x="13970" y="10992"/>
                  </a:cubicBezTo>
                  <a:lnTo>
                    <a:pt x="13845" y="10944"/>
                  </a:lnTo>
                  <a:cubicBezTo>
                    <a:pt x="13674" y="10881"/>
                    <a:pt x="13505" y="10815"/>
                    <a:pt x="13332" y="10749"/>
                  </a:cubicBezTo>
                  <a:cubicBezTo>
                    <a:pt x="13001" y="10614"/>
                    <a:pt x="12678" y="10472"/>
                    <a:pt x="12372" y="10325"/>
                  </a:cubicBezTo>
                  <a:lnTo>
                    <a:pt x="12372" y="10325"/>
                  </a:lnTo>
                  <a:lnTo>
                    <a:pt x="12405" y="10350"/>
                  </a:lnTo>
                  <a:lnTo>
                    <a:pt x="12442" y="10368"/>
                  </a:lnTo>
                  <a:cubicBezTo>
                    <a:pt x="11610" y="9957"/>
                    <a:pt x="10849" y="9471"/>
                    <a:pt x="10183" y="8916"/>
                  </a:cubicBezTo>
                  <a:lnTo>
                    <a:pt x="10155" y="8890"/>
                  </a:lnTo>
                  <a:lnTo>
                    <a:pt x="10119" y="8866"/>
                  </a:lnTo>
                  <a:lnTo>
                    <a:pt x="10117" y="8867"/>
                  </a:lnTo>
                  <a:cubicBezTo>
                    <a:pt x="9648" y="8449"/>
                    <a:pt x="9180" y="7975"/>
                    <a:pt x="8733" y="7448"/>
                  </a:cubicBezTo>
                  <a:cubicBezTo>
                    <a:pt x="8508" y="7183"/>
                    <a:pt x="8278" y="6895"/>
                    <a:pt x="8031" y="6569"/>
                  </a:cubicBezTo>
                  <a:cubicBezTo>
                    <a:pt x="7839" y="6312"/>
                    <a:pt x="7580" y="5979"/>
                    <a:pt x="7287" y="5672"/>
                  </a:cubicBezTo>
                  <a:cubicBezTo>
                    <a:pt x="6819" y="5178"/>
                    <a:pt x="6237" y="4725"/>
                    <a:pt x="5561" y="4324"/>
                  </a:cubicBezTo>
                  <a:cubicBezTo>
                    <a:pt x="5380" y="4217"/>
                    <a:pt x="5193" y="4119"/>
                    <a:pt x="5008" y="4020"/>
                  </a:cubicBezTo>
                  <a:cubicBezTo>
                    <a:pt x="4845" y="3934"/>
                    <a:pt x="4685" y="3847"/>
                    <a:pt x="4527" y="3756"/>
                  </a:cubicBezTo>
                  <a:cubicBezTo>
                    <a:pt x="4255" y="3599"/>
                    <a:pt x="4022" y="3440"/>
                    <a:pt x="3810" y="3269"/>
                  </a:cubicBezTo>
                  <a:cubicBezTo>
                    <a:pt x="3558" y="3058"/>
                    <a:pt x="3334" y="2812"/>
                    <a:pt x="3125" y="2517"/>
                  </a:cubicBezTo>
                  <a:cubicBezTo>
                    <a:pt x="2911" y="2204"/>
                    <a:pt x="2724" y="1880"/>
                    <a:pt x="2521" y="1515"/>
                  </a:cubicBezTo>
                  <a:lnTo>
                    <a:pt x="2478" y="1440"/>
                  </a:lnTo>
                  <a:cubicBezTo>
                    <a:pt x="2319" y="1157"/>
                    <a:pt x="2157" y="866"/>
                    <a:pt x="1960" y="597"/>
                  </a:cubicBezTo>
                  <a:cubicBezTo>
                    <a:pt x="1861" y="459"/>
                    <a:pt x="1744" y="336"/>
                    <a:pt x="1619" y="234"/>
                  </a:cubicBezTo>
                  <a:cubicBezTo>
                    <a:pt x="1484" y="120"/>
                    <a:pt x="1345" y="48"/>
                    <a:pt x="1204" y="20"/>
                  </a:cubicBezTo>
                  <a:cubicBezTo>
                    <a:pt x="1145" y="7"/>
                    <a:pt x="1091" y="1"/>
                    <a:pt x="1035" y="1"/>
                  </a:cubicBezTo>
                  <a:close/>
                </a:path>
              </a:pathLst>
            </a:custGeom>
            <a:solidFill>
              <a:srgbClr val="FFE5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5" name="Google Shape;4785;p16"/>
            <p:cNvSpPr/>
            <p:nvPr/>
          </p:nvSpPr>
          <p:spPr>
            <a:xfrm>
              <a:off x="4117825" y="-1387375"/>
              <a:ext cx="263200" cy="282025"/>
            </a:xfrm>
            <a:custGeom>
              <a:avLst/>
              <a:gdLst/>
              <a:ahLst/>
              <a:cxnLst/>
              <a:rect l="l" t="t" r="r" b="b"/>
              <a:pathLst>
                <a:path w="10528" h="11281" extrusionOk="0">
                  <a:moveTo>
                    <a:pt x="7077" y="3951"/>
                  </a:moveTo>
                  <a:cubicBezTo>
                    <a:pt x="7078" y="3953"/>
                    <a:pt x="7079" y="3955"/>
                    <a:pt x="7080" y="3957"/>
                  </a:cubicBezTo>
                  <a:lnTo>
                    <a:pt x="7080" y="3957"/>
                  </a:lnTo>
                  <a:cubicBezTo>
                    <a:pt x="7079" y="3955"/>
                    <a:pt x="7078" y="3953"/>
                    <a:pt x="7077" y="3951"/>
                  </a:cubicBezTo>
                  <a:close/>
                  <a:moveTo>
                    <a:pt x="7080" y="3957"/>
                  </a:moveTo>
                  <a:cubicBezTo>
                    <a:pt x="7082" y="3963"/>
                    <a:pt x="7084" y="3969"/>
                    <a:pt x="7087" y="3974"/>
                  </a:cubicBezTo>
                  <a:lnTo>
                    <a:pt x="7087" y="3974"/>
                  </a:lnTo>
                  <a:cubicBezTo>
                    <a:pt x="7084" y="3968"/>
                    <a:pt x="7082" y="3963"/>
                    <a:pt x="7080" y="3957"/>
                  </a:cubicBezTo>
                  <a:close/>
                  <a:moveTo>
                    <a:pt x="4946" y="1"/>
                  </a:moveTo>
                  <a:cubicBezTo>
                    <a:pt x="4934" y="1"/>
                    <a:pt x="4921" y="1"/>
                    <a:pt x="4909" y="1"/>
                  </a:cubicBezTo>
                  <a:cubicBezTo>
                    <a:pt x="4647" y="8"/>
                    <a:pt x="4452" y="27"/>
                    <a:pt x="4268" y="63"/>
                  </a:cubicBezTo>
                  <a:lnTo>
                    <a:pt x="4245" y="68"/>
                  </a:lnTo>
                  <a:cubicBezTo>
                    <a:pt x="4073" y="106"/>
                    <a:pt x="3897" y="169"/>
                    <a:pt x="3734" y="232"/>
                  </a:cubicBezTo>
                  <a:cubicBezTo>
                    <a:pt x="3561" y="304"/>
                    <a:pt x="3388" y="393"/>
                    <a:pt x="3201" y="512"/>
                  </a:cubicBezTo>
                  <a:cubicBezTo>
                    <a:pt x="2529" y="924"/>
                    <a:pt x="1902" y="1546"/>
                    <a:pt x="1337" y="2358"/>
                  </a:cubicBezTo>
                  <a:cubicBezTo>
                    <a:pt x="1108" y="2682"/>
                    <a:pt x="897" y="3064"/>
                    <a:pt x="705" y="3487"/>
                  </a:cubicBezTo>
                  <a:cubicBezTo>
                    <a:pt x="548" y="3844"/>
                    <a:pt x="437" y="4213"/>
                    <a:pt x="380" y="4585"/>
                  </a:cubicBezTo>
                  <a:cubicBezTo>
                    <a:pt x="292" y="5141"/>
                    <a:pt x="393" y="5704"/>
                    <a:pt x="503" y="6181"/>
                  </a:cubicBezTo>
                  <a:cubicBezTo>
                    <a:pt x="532" y="6309"/>
                    <a:pt x="562" y="6434"/>
                    <a:pt x="595" y="6560"/>
                  </a:cubicBezTo>
                  <a:cubicBezTo>
                    <a:pt x="694" y="6958"/>
                    <a:pt x="791" y="7350"/>
                    <a:pt x="827" y="7754"/>
                  </a:cubicBezTo>
                  <a:cubicBezTo>
                    <a:pt x="841" y="8004"/>
                    <a:pt x="828" y="8258"/>
                    <a:pt x="788" y="8517"/>
                  </a:cubicBezTo>
                  <a:lnTo>
                    <a:pt x="784" y="8558"/>
                  </a:lnTo>
                  <a:cubicBezTo>
                    <a:pt x="690" y="8950"/>
                    <a:pt x="526" y="9325"/>
                    <a:pt x="383" y="9657"/>
                  </a:cubicBezTo>
                  <a:cubicBezTo>
                    <a:pt x="304" y="9842"/>
                    <a:pt x="232" y="10015"/>
                    <a:pt x="170" y="10190"/>
                  </a:cubicBezTo>
                  <a:cubicBezTo>
                    <a:pt x="103" y="10377"/>
                    <a:pt x="57" y="10578"/>
                    <a:pt x="28" y="10786"/>
                  </a:cubicBezTo>
                  <a:cubicBezTo>
                    <a:pt x="5" y="10944"/>
                    <a:pt x="1" y="11109"/>
                    <a:pt x="17" y="11280"/>
                  </a:cubicBezTo>
                  <a:cubicBezTo>
                    <a:pt x="22" y="11267"/>
                    <a:pt x="29" y="11257"/>
                    <a:pt x="37" y="11244"/>
                  </a:cubicBezTo>
                  <a:cubicBezTo>
                    <a:pt x="98" y="11139"/>
                    <a:pt x="175" y="11043"/>
                    <a:pt x="261" y="10958"/>
                  </a:cubicBezTo>
                  <a:cubicBezTo>
                    <a:pt x="373" y="10849"/>
                    <a:pt x="493" y="10750"/>
                    <a:pt x="611" y="10648"/>
                  </a:cubicBezTo>
                  <a:cubicBezTo>
                    <a:pt x="713" y="10560"/>
                    <a:pt x="811" y="10467"/>
                    <a:pt x="900" y="10364"/>
                  </a:cubicBezTo>
                  <a:cubicBezTo>
                    <a:pt x="931" y="10326"/>
                    <a:pt x="962" y="10288"/>
                    <a:pt x="989" y="10246"/>
                  </a:cubicBezTo>
                  <a:cubicBezTo>
                    <a:pt x="1012" y="10203"/>
                    <a:pt x="1035" y="10163"/>
                    <a:pt x="1055" y="10120"/>
                  </a:cubicBezTo>
                  <a:cubicBezTo>
                    <a:pt x="1114" y="9995"/>
                    <a:pt x="1168" y="9865"/>
                    <a:pt x="1209" y="9730"/>
                  </a:cubicBezTo>
                  <a:cubicBezTo>
                    <a:pt x="1250" y="9598"/>
                    <a:pt x="1285" y="9463"/>
                    <a:pt x="1312" y="9325"/>
                  </a:cubicBezTo>
                  <a:lnTo>
                    <a:pt x="1312" y="9325"/>
                  </a:lnTo>
                  <a:cubicBezTo>
                    <a:pt x="1309" y="9332"/>
                    <a:pt x="1308" y="9341"/>
                    <a:pt x="1306" y="9348"/>
                  </a:cubicBezTo>
                  <a:cubicBezTo>
                    <a:pt x="1536" y="8102"/>
                    <a:pt x="1194" y="6826"/>
                    <a:pt x="1453" y="5581"/>
                  </a:cubicBezTo>
                  <a:cubicBezTo>
                    <a:pt x="1519" y="5265"/>
                    <a:pt x="1617" y="4959"/>
                    <a:pt x="1766" y="4673"/>
                  </a:cubicBezTo>
                  <a:cubicBezTo>
                    <a:pt x="1812" y="4581"/>
                    <a:pt x="1859" y="4491"/>
                    <a:pt x="1917" y="4406"/>
                  </a:cubicBezTo>
                  <a:cubicBezTo>
                    <a:pt x="1963" y="4336"/>
                    <a:pt x="2012" y="4270"/>
                    <a:pt x="2063" y="4202"/>
                  </a:cubicBezTo>
                  <a:cubicBezTo>
                    <a:pt x="2161" y="4080"/>
                    <a:pt x="2276" y="3968"/>
                    <a:pt x="2401" y="3872"/>
                  </a:cubicBezTo>
                  <a:cubicBezTo>
                    <a:pt x="2517" y="3784"/>
                    <a:pt x="2642" y="3705"/>
                    <a:pt x="2771" y="3638"/>
                  </a:cubicBezTo>
                  <a:cubicBezTo>
                    <a:pt x="2908" y="3566"/>
                    <a:pt x="3047" y="3503"/>
                    <a:pt x="3188" y="3441"/>
                  </a:cubicBezTo>
                  <a:cubicBezTo>
                    <a:pt x="3332" y="3379"/>
                    <a:pt x="3477" y="3316"/>
                    <a:pt x="3616" y="3243"/>
                  </a:cubicBezTo>
                  <a:cubicBezTo>
                    <a:pt x="3745" y="3174"/>
                    <a:pt x="3873" y="3100"/>
                    <a:pt x="3994" y="3017"/>
                  </a:cubicBezTo>
                  <a:cubicBezTo>
                    <a:pt x="4363" y="2750"/>
                    <a:pt x="4663" y="2392"/>
                    <a:pt x="5052" y="2151"/>
                  </a:cubicBezTo>
                  <a:cubicBezTo>
                    <a:pt x="5192" y="2065"/>
                    <a:pt x="5338" y="1994"/>
                    <a:pt x="5497" y="1960"/>
                  </a:cubicBezTo>
                  <a:cubicBezTo>
                    <a:pt x="5529" y="1953"/>
                    <a:pt x="5561" y="1947"/>
                    <a:pt x="5594" y="1944"/>
                  </a:cubicBezTo>
                  <a:cubicBezTo>
                    <a:pt x="5624" y="1941"/>
                    <a:pt x="5654" y="1939"/>
                    <a:pt x="5684" y="1939"/>
                  </a:cubicBezTo>
                  <a:cubicBezTo>
                    <a:pt x="5823" y="1939"/>
                    <a:pt x="5963" y="1976"/>
                    <a:pt x="6085" y="2045"/>
                  </a:cubicBezTo>
                  <a:cubicBezTo>
                    <a:pt x="6293" y="2158"/>
                    <a:pt x="6468" y="2333"/>
                    <a:pt x="6601" y="2527"/>
                  </a:cubicBezTo>
                  <a:cubicBezTo>
                    <a:pt x="6705" y="2680"/>
                    <a:pt x="6779" y="2848"/>
                    <a:pt x="6836" y="3021"/>
                  </a:cubicBezTo>
                  <a:cubicBezTo>
                    <a:pt x="6891" y="3195"/>
                    <a:pt x="6934" y="3373"/>
                    <a:pt x="6974" y="3551"/>
                  </a:cubicBezTo>
                  <a:cubicBezTo>
                    <a:pt x="7006" y="3692"/>
                    <a:pt x="7039" y="3836"/>
                    <a:pt x="7087" y="3975"/>
                  </a:cubicBezTo>
                  <a:cubicBezTo>
                    <a:pt x="7087" y="3975"/>
                    <a:pt x="7087" y="3974"/>
                    <a:pt x="7087" y="3974"/>
                  </a:cubicBezTo>
                  <a:lnTo>
                    <a:pt x="7087" y="3974"/>
                  </a:lnTo>
                  <a:cubicBezTo>
                    <a:pt x="7109" y="4027"/>
                    <a:pt x="7133" y="4078"/>
                    <a:pt x="7162" y="4126"/>
                  </a:cubicBezTo>
                  <a:cubicBezTo>
                    <a:pt x="7177" y="4143"/>
                    <a:pt x="7191" y="4157"/>
                    <a:pt x="7207" y="4173"/>
                  </a:cubicBezTo>
                  <a:cubicBezTo>
                    <a:pt x="7218" y="4183"/>
                    <a:pt x="7231" y="4188"/>
                    <a:pt x="7241" y="4195"/>
                  </a:cubicBezTo>
                  <a:cubicBezTo>
                    <a:pt x="7254" y="4201"/>
                    <a:pt x="7267" y="4205"/>
                    <a:pt x="7278" y="4208"/>
                  </a:cubicBezTo>
                  <a:cubicBezTo>
                    <a:pt x="7300" y="4212"/>
                    <a:pt x="7324" y="4212"/>
                    <a:pt x="7343" y="4212"/>
                  </a:cubicBezTo>
                  <a:cubicBezTo>
                    <a:pt x="7385" y="4206"/>
                    <a:pt x="7422" y="4198"/>
                    <a:pt x="7462" y="4185"/>
                  </a:cubicBezTo>
                  <a:cubicBezTo>
                    <a:pt x="7573" y="4140"/>
                    <a:pt x="7676" y="4078"/>
                    <a:pt x="7773" y="4012"/>
                  </a:cubicBezTo>
                  <a:lnTo>
                    <a:pt x="7773" y="4012"/>
                  </a:lnTo>
                  <a:cubicBezTo>
                    <a:pt x="7765" y="4015"/>
                    <a:pt x="7760" y="4021"/>
                    <a:pt x="7752" y="4025"/>
                  </a:cubicBezTo>
                  <a:cubicBezTo>
                    <a:pt x="7928" y="3900"/>
                    <a:pt x="8091" y="3761"/>
                    <a:pt x="8248" y="3617"/>
                  </a:cubicBezTo>
                  <a:cubicBezTo>
                    <a:pt x="8317" y="3554"/>
                    <a:pt x="8384" y="3494"/>
                    <a:pt x="8456" y="3434"/>
                  </a:cubicBezTo>
                  <a:cubicBezTo>
                    <a:pt x="8517" y="3388"/>
                    <a:pt x="8577" y="3340"/>
                    <a:pt x="8643" y="3303"/>
                  </a:cubicBezTo>
                  <a:cubicBezTo>
                    <a:pt x="8705" y="3267"/>
                    <a:pt x="8769" y="3237"/>
                    <a:pt x="8840" y="3221"/>
                  </a:cubicBezTo>
                  <a:cubicBezTo>
                    <a:pt x="8892" y="3208"/>
                    <a:pt x="8948" y="3199"/>
                    <a:pt x="9003" y="3199"/>
                  </a:cubicBezTo>
                  <a:cubicBezTo>
                    <a:pt x="9019" y="3199"/>
                    <a:pt x="9035" y="3199"/>
                    <a:pt x="9051" y="3201"/>
                  </a:cubicBezTo>
                  <a:cubicBezTo>
                    <a:pt x="9133" y="3210"/>
                    <a:pt x="9215" y="3224"/>
                    <a:pt x="9291" y="3254"/>
                  </a:cubicBezTo>
                  <a:cubicBezTo>
                    <a:pt x="9365" y="3287"/>
                    <a:pt x="9439" y="3319"/>
                    <a:pt x="9509" y="3362"/>
                  </a:cubicBezTo>
                  <a:cubicBezTo>
                    <a:pt x="9926" y="3619"/>
                    <a:pt x="10260" y="3955"/>
                    <a:pt x="10527" y="4341"/>
                  </a:cubicBezTo>
                  <a:cubicBezTo>
                    <a:pt x="10263" y="3727"/>
                    <a:pt x="9918" y="3129"/>
                    <a:pt x="9500" y="2565"/>
                  </a:cubicBezTo>
                  <a:cubicBezTo>
                    <a:pt x="8998" y="1888"/>
                    <a:pt x="8406" y="1319"/>
                    <a:pt x="7741" y="874"/>
                  </a:cubicBezTo>
                  <a:cubicBezTo>
                    <a:pt x="7060" y="422"/>
                    <a:pt x="6280" y="129"/>
                    <a:pt x="5482" y="34"/>
                  </a:cubicBezTo>
                  <a:cubicBezTo>
                    <a:pt x="5326" y="12"/>
                    <a:pt x="5156" y="1"/>
                    <a:pt x="4946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6" name="Google Shape;4786;p16"/>
            <p:cNvSpPr/>
            <p:nvPr/>
          </p:nvSpPr>
          <p:spPr>
            <a:xfrm>
              <a:off x="4298125" y="-1282975"/>
              <a:ext cx="275" cy="225"/>
            </a:xfrm>
            <a:custGeom>
              <a:avLst/>
              <a:gdLst/>
              <a:ahLst/>
              <a:cxnLst/>
              <a:rect l="l" t="t" r="r" b="b"/>
              <a:pathLst>
                <a:path w="11" h="9" extrusionOk="0">
                  <a:moveTo>
                    <a:pt x="0" y="0"/>
                  </a:moveTo>
                  <a:lnTo>
                    <a:pt x="10" y="9"/>
                  </a:lnTo>
                  <a:cubicBezTo>
                    <a:pt x="8" y="6"/>
                    <a:pt x="5" y="3"/>
                    <a:pt x="0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7" name="Google Shape;4787;p16"/>
            <p:cNvSpPr/>
            <p:nvPr/>
          </p:nvSpPr>
          <p:spPr>
            <a:xfrm>
              <a:off x="4299375" y="-1282225"/>
              <a:ext cx="450" cy="50"/>
            </a:xfrm>
            <a:custGeom>
              <a:avLst/>
              <a:gdLst/>
              <a:ahLst/>
              <a:cxnLst/>
              <a:rect l="l" t="t" r="r" b="b"/>
              <a:pathLst>
                <a:path w="18" h="2" extrusionOk="0">
                  <a:moveTo>
                    <a:pt x="1" y="0"/>
                  </a:moveTo>
                  <a:cubicBezTo>
                    <a:pt x="6" y="0"/>
                    <a:pt x="12" y="0"/>
                    <a:pt x="18" y="2"/>
                  </a:cubicBezTo>
                  <a:cubicBezTo>
                    <a:pt x="12" y="0"/>
                    <a:pt x="8" y="0"/>
                    <a:pt x="1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8" name="Google Shape;4788;p16"/>
            <p:cNvSpPr/>
            <p:nvPr/>
          </p:nvSpPr>
          <p:spPr>
            <a:xfrm>
              <a:off x="4304475" y="-1282900"/>
              <a:ext cx="500" cy="150"/>
            </a:xfrm>
            <a:custGeom>
              <a:avLst/>
              <a:gdLst/>
              <a:ahLst/>
              <a:cxnLst/>
              <a:rect l="l" t="t" r="r" b="b"/>
              <a:pathLst>
                <a:path w="20" h="6" extrusionOk="0">
                  <a:moveTo>
                    <a:pt x="19" y="0"/>
                  </a:moveTo>
                  <a:cubicBezTo>
                    <a:pt x="12" y="0"/>
                    <a:pt x="8" y="4"/>
                    <a:pt x="1" y="6"/>
                  </a:cubicBezTo>
                  <a:cubicBezTo>
                    <a:pt x="8" y="4"/>
                    <a:pt x="12" y="3"/>
                    <a:pt x="19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9" name="Google Shape;4789;p16"/>
            <p:cNvSpPr/>
            <p:nvPr/>
          </p:nvSpPr>
          <p:spPr>
            <a:xfrm>
              <a:off x="4122275" y="-1103050"/>
              <a:ext cx="75" cy="25"/>
            </a:xfrm>
            <a:custGeom>
              <a:avLst/>
              <a:gdLst/>
              <a:ahLst/>
              <a:cxnLst/>
              <a:rect l="l" t="t" r="r" b="b"/>
              <a:pathLst>
                <a:path w="3" h="1" extrusionOk="0">
                  <a:moveTo>
                    <a:pt x="1" y="0"/>
                  </a:moveTo>
                  <a:cubicBezTo>
                    <a:pt x="1" y="0"/>
                    <a:pt x="2" y="0"/>
                    <a:pt x="1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2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0" name="Google Shape;4790;p16"/>
            <p:cNvSpPr/>
            <p:nvPr/>
          </p:nvSpPr>
          <p:spPr>
            <a:xfrm>
              <a:off x="3794875" y="-1285350"/>
              <a:ext cx="281475" cy="242325"/>
            </a:xfrm>
            <a:custGeom>
              <a:avLst/>
              <a:gdLst/>
              <a:ahLst/>
              <a:cxnLst/>
              <a:rect l="l" t="t" r="r" b="b"/>
              <a:pathLst>
                <a:path w="11259" h="9693" extrusionOk="0">
                  <a:moveTo>
                    <a:pt x="2205" y="6079"/>
                  </a:moveTo>
                  <a:cubicBezTo>
                    <a:pt x="2208" y="6083"/>
                    <a:pt x="2211" y="6086"/>
                    <a:pt x="2213" y="6090"/>
                  </a:cubicBezTo>
                  <a:cubicBezTo>
                    <a:pt x="2211" y="6087"/>
                    <a:pt x="2208" y="6083"/>
                    <a:pt x="2205" y="6079"/>
                  </a:cubicBezTo>
                  <a:close/>
                  <a:moveTo>
                    <a:pt x="2212" y="6095"/>
                  </a:moveTo>
                  <a:lnTo>
                    <a:pt x="2212" y="6095"/>
                  </a:lnTo>
                  <a:cubicBezTo>
                    <a:pt x="2213" y="6098"/>
                    <a:pt x="2214" y="6099"/>
                    <a:pt x="2215" y="6100"/>
                  </a:cubicBezTo>
                  <a:cubicBezTo>
                    <a:pt x="2214" y="6099"/>
                    <a:pt x="2213" y="6097"/>
                    <a:pt x="2212" y="6095"/>
                  </a:cubicBezTo>
                  <a:close/>
                  <a:moveTo>
                    <a:pt x="1028" y="0"/>
                  </a:moveTo>
                  <a:cubicBezTo>
                    <a:pt x="1004" y="0"/>
                    <a:pt x="979" y="1"/>
                    <a:pt x="954" y="3"/>
                  </a:cubicBezTo>
                  <a:cubicBezTo>
                    <a:pt x="933" y="5"/>
                    <a:pt x="908" y="10"/>
                    <a:pt x="887" y="15"/>
                  </a:cubicBezTo>
                  <a:cubicBezTo>
                    <a:pt x="837" y="22"/>
                    <a:pt x="782" y="39"/>
                    <a:pt x="729" y="59"/>
                  </a:cubicBezTo>
                  <a:cubicBezTo>
                    <a:pt x="666" y="82"/>
                    <a:pt x="610" y="122"/>
                    <a:pt x="554" y="160"/>
                  </a:cubicBezTo>
                  <a:cubicBezTo>
                    <a:pt x="432" y="249"/>
                    <a:pt x="351" y="326"/>
                    <a:pt x="272" y="427"/>
                  </a:cubicBezTo>
                  <a:cubicBezTo>
                    <a:pt x="136" y="598"/>
                    <a:pt x="83" y="823"/>
                    <a:pt x="47" y="1040"/>
                  </a:cubicBezTo>
                  <a:cubicBezTo>
                    <a:pt x="1" y="1313"/>
                    <a:pt x="6" y="1598"/>
                    <a:pt x="21" y="1865"/>
                  </a:cubicBezTo>
                  <a:cubicBezTo>
                    <a:pt x="29" y="2034"/>
                    <a:pt x="44" y="2205"/>
                    <a:pt x="62" y="2380"/>
                  </a:cubicBezTo>
                  <a:cubicBezTo>
                    <a:pt x="98" y="2373"/>
                    <a:pt x="134" y="2369"/>
                    <a:pt x="170" y="2369"/>
                  </a:cubicBezTo>
                  <a:cubicBezTo>
                    <a:pt x="195" y="2369"/>
                    <a:pt x="220" y="2371"/>
                    <a:pt x="245" y="2375"/>
                  </a:cubicBezTo>
                  <a:cubicBezTo>
                    <a:pt x="377" y="2390"/>
                    <a:pt x="495" y="2477"/>
                    <a:pt x="582" y="2573"/>
                  </a:cubicBezTo>
                  <a:cubicBezTo>
                    <a:pt x="710" y="2712"/>
                    <a:pt x="808" y="2879"/>
                    <a:pt x="887" y="3048"/>
                  </a:cubicBezTo>
                  <a:cubicBezTo>
                    <a:pt x="977" y="3242"/>
                    <a:pt x="1055" y="3442"/>
                    <a:pt x="1127" y="3643"/>
                  </a:cubicBezTo>
                  <a:cubicBezTo>
                    <a:pt x="1206" y="3863"/>
                    <a:pt x="1276" y="4084"/>
                    <a:pt x="1347" y="4308"/>
                  </a:cubicBezTo>
                  <a:cubicBezTo>
                    <a:pt x="1398" y="4477"/>
                    <a:pt x="1451" y="4648"/>
                    <a:pt x="1512" y="4816"/>
                  </a:cubicBezTo>
                  <a:cubicBezTo>
                    <a:pt x="1540" y="4892"/>
                    <a:pt x="1572" y="4967"/>
                    <a:pt x="1608" y="5043"/>
                  </a:cubicBezTo>
                  <a:cubicBezTo>
                    <a:pt x="1662" y="5154"/>
                    <a:pt x="1717" y="5262"/>
                    <a:pt x="1775" y="5374"/>
                  </a:cubicBezTo>
                  <a:cubicBezTo>
                    <a:pt x="1909" y="5619"/>
                    <a:pt x="2051" y="5863"/>
                    <a:pt x="2212" y="6095"/>
                  </a:cubicBezTo>
                  <a:lnTo>
                    <a:pt x="2212" y="6095"/>
                  </a:lnTo>
                  <a:cubicBezTo>
                    <a:pt x="2212" y="6095"/>
                    <a:pt x="2212" y="6095"/>
                    <a:pt x="2212" y="6094"/>
                  </a:cubicBezTo>
                  <a:lnTo>
                    <a:pt x="2212" y="6094"/>
                  </a:lnTo>
                  <a:cubicBezTo>
                    <a:pt x="2375" y="6325"/>
                    <a:pt x="2551" y="6539"/>
                    <a:pt x="2764" y="6725"/>
                  </a:cubicBezTo>
                  <a:cubicBezTo>
                    <a:pt x="2872" y="6814"/>
                    <a:pt x="2987" y="6892"/>
                    <a:pt x="3110" y="6956"/>
                  </a:cubicBezTo>
                  <a:cubicBezTo>
                    <a:pt x="3186" y="6989"/>
                    <a:pt x="3261" y="7018"/>
                    <a:pt x="3340" y="7035"/>
                  </a:cubicBezTo>
                  <a:cubicBezTo>
                    <a:pt x="3401" y="7046"/>
                    <a:pt x="3460" y="7051"/>
                    <a:pt x="3521" y="7051"/>
                  </a:cubicBezTo>
                  <a:cubicBezTo>
                    <a:pt x="3535" y="7051"/>
                    <a:pt x="3550" y="7050"/>
                    <a:pt x="3566" y="7050"/>
                  </a:cubicBezTo>
                  <a:cubicBezTo>
                    <a:pt x="3639" y="7041"/>
                    <a:pt x="3711" y="7028"/>
                    <a:pt x="3782" y="7004"/>
                  </a:cubicBezTo>
                  <a:cubicBezTo>
                    <a:pt x="3838" y="6982"/>
                    <a:pt x="3890" y="6956"/>
                    <a:pt x="3940" y="6925"/>
                  </a:cubicBezTo>
                  <a:cubicBezTo>
                    <a:pt x="3985" y="6890"/>
                    <a:pt x="4027" y="6853"/>
                    <a:pt x="4064" y="6810"/>
                  </a:cubicBezTo>
                  <a:cubicBezTo>
                    <a:pt x="4129" y="6724"/>
                    <a:pt x="4183" y="6633"/>
                    <a:pt x="4233" y="6538"/>
                  </a:cubicBezTo>
                  <a:cubicBezTo>
                    <a:pt x="4284" y="6438"/>
                    <a:pt x="4328" y="6337"/>
                    <a:pt x="4386" y="6242"/>
                  </a:cubicBezTo>
                  <a:cubicBezTo>
                    <a:pt x="4439" y="6149"/>
                    <a:pt x="4502" y="6056"/>
                    <a:pt x="4580" y="5980"/>
                  </a:cubicBezTo>
                  <a:cubicBezTo>
                    <a:pt x="4653" y="5911"/>
                    <a:pt x="4738" y="5846"/>
                    <a:pt x="4831" y="5806"/>
                  </a:cubicBezTo>
                  <a:cubicBezTo>
                    <a:pt x="4896" y="5777"/>
                    <a:pt x="4962" y="5750"/>
                    <a:pt x="5032" y="5738"/>
                  </a:cubicBezTo>
                  <a:cubicBezTo>
                    <a:pt x="5085" y="5727"/>
                    <a:pt x="5140" y="5718"/>
                    <a:pt x="5193" y="5713"/>
                  </a:cubicBezTo>
                  <a:cubicBezTo>
                    <a:pt x="5237" y="5709"/>
                    <a:pt x="5282" y="5707"/>
                    <a:pt x="5326" y="5707"/>
                  </a:cubicBezTo>
                  <a:cubicBezTo>
                    <a:pt x="5384" y="5707"/>
                    <a:pt x="5442" y="5710"/>
                    <a:pt x="5497" y="5718"/>
                  </a:cubicBezTo>
                  <a:cubicBezTo>
                    <a:pt x="5614" y="5735"/>
                    <a:pt x="5730" y="5761"/>
                    <a:pt x="5839" y="5803"/>
                  </a:cubicBezTo>
                  <a:cubicBezTo>
                    <a:pt x="5943" y="5839"/>
                    <a:pt x="6043" y="5883"/>
                    <a:pt x="6141" y="5934"/>
                  </a:cubicBezTo>
                  <a:cubicBezTo>
                    <a:pt x="6622" y="6186"/>
                    <a:pt x="7030" y="6554"/>
                    <a:pt x="7416" y="6932"/>
                  </a:cubicBezTo>
                  <a:cubicBezTo>
                    <a:pt x="7602" y="7111"/>
                    <a:pt x="7781" y="7297"/>
                    <a:pt x="7962" y="7481"/>
                  </a:cubicBezTo>
                  <a:cubicBezTo>
                    <a:pt x="8109" y="7631"/>
                    <a:pt x="8257" y="7781"/>
                    <a:pt x="8417" y="7917"/>
                  </a:cubicBezTo>
                  <a:cubicBezTo>
                    <a:pt x="9121" y="8510"/>
                    <a:pt x="9871" y="9056"/>
                    <a:pt x="10700" y="9460"/>
                  </a:cubicBezTo>
                  <a:cubicBezTo>
                    <a:pt x="10687" y="9453"/>
                    <a:pt x="10675" y="9447"/>
                    <a:pt x="10662" y="9440"/>
                  </a:cubicBezTo>
                  <a:lnTo>
                    <a:pt x="10662" y="9440"/>
                  </a:lnTo>
                  <a:cubicBezTo>
                    <a:pt x="10856" y="9533"/>
                    <a:pt x="11056" y="9619"/>
                    <a:pt x="11258" y="9692"/>
                  </a:cubicBezTo>
                  <a:cubicBezTo>
                    <a:pt x="10879" y="9447"/>
                    <a:pt x="10524" y="9187"/>
                    <a:pt x="10196" y="8914"/>
                  </a:cubicBezTo>
                  <a:lnTo>
                    <a:pt x="10167" y="8888"/>
                  </a:lnTo>
                  <a:lnTo>
                    <a:pt x="10131" y="8864"/>
                  </a:lnTo>
                  <a:cubicBezTo>
                    <a:pt x="9651" y="8441"/>
                    <a:pt x="9184" y="7965"/>
                    <a:pt x="8746" y="7449"/>
                  </a:cubicBezTo>
                  <a:cubicBezTo>
                    <a:pt x="8517" y="7179"/>
                    <a:pt x="8287" y="6890"/>
                    <a:pt x="8044" y="6567"/>
                  </a:cubicBezTo>
                  <a:cubicBezTo>
                    <a:pt x="7869" y="6334"/>
                    <a:pt x="7602" y="5985"/>
                    <a:pt x="7301" y="5669"/>
                  </a:cubicBezTo>
                  <a:cubicBezTo>
                    <a:pt x="6827" y="5170"/>
                    <a:pt x="6244" y="4719"/>
                    <a:pt x="5571" y="4321"/>
                  </a:cubicBezTo>
                  <a:cubicBezTo>
                    <a:pt x="5418" y="4232"/>
                    <a:pt x="5262" y="4147"/>
                    <a:pt x="5105" y="4065"/>
                  </a:cubicBezTo>
                  <a:lnTo>
                    <a:pt x="5064" y="4044"/>
                  </a:lnTo>
                  <a:lnTo>
                    <a:pt x="5018" y="4016"/>
                  </a:lnTo>
                  <a:cubicBezTo>
                    <a:pt x="4855" y="3931"/>
                    <a:pt x="4693" y="3845"/>
                    <a:pt x="4535" y="3753"/>
                  </a:cubicBezTo>
                  <a:cubicBezTo>
                    <a:pt x="4266" y="3601"/>
                    <a:pt x="4032" y="3442"/>
                    <a:pt x="3820" y="3268"/>
                  </a:cubicBezTo>
                  <a:cubicBezTo>
                    <a:pt x="3570" y="3057"/>
                    <a:pt x="3347" y="2811"/>
                    <a:pt x="3136" y="2518"/>
                  </a:cubicBezTo>
                  <a:cubicBezTo>
                    <a:pt x="2916" y="2199"/>
                    <a:pt x="2727" y="1863"/>
                    <a:pt x="2533" y="1517"/>
                  </a:cubicBezTo>
                  <a:lnTo>
                    <a:pt x="2491" y="1441"/>
                  </a:lnTo>
                  <a:cubicBezTo>
                    <a:pt x="2342" y="1175"/>
                    <a:pt x="2174" y="872"/>
                    <a:pt x="1974" y="601"/>
                  </a:cubicBezTo>
                  <a:cubicBezTo>
                    <a:pt x="1874" y="461"/>
                    <a:pt x="1757" y="338"/>
                    <a:pt x="1631" y="233"/>
                  </a:cubicBezTo>
                  <a:cubicBezTo>
                    <a:pt x="1493" y="120"/>
                    <a:pt x="1351" y="48"/>
                    <a:pt x="1214" y="22"/>
                  </a:cubicBezTo>
                  <a:cubicBezTo>
                    <a:pt x="1147" y="7"/>
                    <a:pt x="1088" y="0"/>
                    <a:pt x="1028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1" name="Google Shape;4791;p16"/>
            <p:cNvSpPr/>
            <p:nvPr/>
          </p:nvSpPr>
          <p:spPr>
            <a:xfrm>
              <a:off x="4229475" y="-1183225"/>
              <a:ext cx="22425" cy="178925"/>
            </a:xfrm>
            <a:custGeom>
              <a:avLst/>
              <a:gdLst/>
              <a:ahLst/>
              <a:cxnLst/>
              <a:rect l="l" t="t" r="r" b="b"/>
              <a:pathLst>
                <a:path w="897" h="7157" extrusionOk="0">
                  <a:moveTo>
                    <a:pt x="286" y="1"/>
                  </a:moveTo>
                  <a:cubicBezTo>
                    <a:pt x="280" y="1"/>
                    <a:pt x="273" y="2"/>
                    <a:pt x="266" y="3"/>
                  </a:cubicBezTo>
                  <a:cubicBezTo>
                    <a:pt x="221" y="12"/>
                    <a:pt x="180" y="66"/>
                    <a:pt x="196" y="112"/>
                  </a:cubicBezTo>
                  <a:cubicBezTo>
                    <a:pt x="425" y="852"/>
                    <a:pt x="566" y="1615"/>
                    <a:pt x="630" y="2386"/>
                  </a:cubicBezTo>
                  <a:lnTo>
                    <a:pt x="630" y="2386"/>
                  </a:lnTo>
                  <a:cubicBezTo>
                    <a:pt x="630" y="2384"/>
                    <a:pt x="629" y="2382"/>
                    <a:pt x="628" y="2382"/>
                  </a:cubicBezTo>
                  <a:lnTo>
                    <a:pt x="628" y="2382"/>
                  </a:lnTo>
                  <a:cubicBezTo>
                    <a:pt x="702" y="3330"/>
                    <a:pt x="661" y="4289"/>
                    <a:pt x="487" y="5228"/>
                  </a:cubicBezTo>
                  <a:lnTo>
                    <a:pt x="487" y="5228"/>
                  </a:lnTo>
                  <a:cubicBezTo>
                    <a:pt x="488" y="5225"/>
                    <a:pt x="488" y="5222"/>
                    <a:pt x="489" y="5218"/>
                  </a:cubicBezTo>
                  <a:lnTo>
                    <a:pt x="489" y="5218"/>
                  </a:lnTo>
                  <a:cubicBezTo>
                    <a:pt x="437" y="5488"/>
                    <a:pt x="377" y="5754"/>
                    <a:pt x="305" y="6017"/>
                  </a:cubicBezTo>
                  <a:cubicBezTo>
                    <a:pt x="230" y="6297"/>
                    <a:pt x="152" y="6580"/>
                    <a:pt x="46" y="6848"/>
                  </a:cubicBezTo>
                  <a:cubicBezTo>
                    <a:pt x="0" y="6968"/>
                    <a:pt x="79" y="7106"/>
                    <a:pt x="196" y="7144"/>
                  </a:cubicBezTo>
                  <a:cubicBezTo>
                    <a:pt x="219" y="7152"/>
                    <a:pt x="244" y="7156"/>
                    <a:pt x="269" y="7156"/>
                  </a:cubicBezTo>
                  <a:cubicBezTo>
                    <a:pt x="306" y="7156"/>
                    <a:pt x="344" y="7147"/>
                    <a:pt x="377" y="7130"/>
                  </a:cubicBezTo>
                  <a:cubicBezTo>
                    <a:pt x="425" y="7106"/>
                    <a:pt x="477" y="7051"/>
                    <a:pt x="491" y="6996"/>
                  </a:cubicBezTo>
                  <a:cubicBezTo>
                    <a:pt x="547" y="6735"/>
                    <a:pt x="616" y="6475"/>
                    <a:pt x="664" y="6214"/>
                  </a:cubicBezTo>
                  <a:cubicBezTo>
                    <a:pt x="718" y="5923"/>
                    <a:pt x="760" y="5633"/>
                    <a:pt x="793" y="5342"/>
                  </a:cubicBezTo>
                  <a:cubicBezTo>
                    <a:pt x="862" y="4749"/>
                    <a:pt x="896" y="4153"/>
                    <a:pt x="894" y="3552"/>
                  </a:cubicBezTo>
                  <a:cubicBezTo>
                    <a:pt x="892" y="2965"/>
                    <a:pt x="848" y="2376"/>
                    <a:pt x="764" y="1797"/>
                  </a:cubicBezTo>
                  <a:cubicBezTo>
                    <a:pt x="681" y="1212"/>
                    <a:pt x="552" y="636"/>
                    <a:pt x="377" y="75"/>
                  </a:cubicBezTo>
                  <a:cubicBezTo>
                    <a:pt x="364" y="32"/>
                    <a:pt x="330" y="1"/>
                    <a:pt x="286" y="1"/>
                  </a:cubicBezTo>
                  <a:close/>
                </a:path>
              </a:pathLst>
            </a:custGeom>
            <a:solidFill>
              <a:srgbClr val="F2D9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2" name="Google Shape;4792;p16"/>
            <p:cNvSpPr/>
            <p:nvPr/>
          </p:nvSpPr>
          <p:spPr>
            <a:xfrm>
              <a:off x="4230425" y="-1250525"/>
              <a:ext cx="79275" cy="245925"/>
            </a:xfrm>
            <a:custGeom>
              <a:avLst/>
              <a:gdLst/>
              <a:ahLst/>
              <a:cxnLst/>
              <a:rect l="l" t="t" r="r" b="b"/>
              <a:pathLst>
                <a:path w="3171" h="9837" extrusionOk="0">
                  <a:moveTo>
                    <a:pt x="2673" y="3556"/>
                  </a:moveTo>
                  <a:cubicBezTo>
                    <a:pt x="2673" y="3557"/>
                    <a:pt x="2673" y="3558"/>
                    <a:pt x="2673" y="3558"/>
                  </a:cubicBezTo>
                  <a:cubicBezTo>
                    <a:pt x="2673" y="3558"/>
                    <a:pt x="2673" y="3557"/>
                    <a:pt x="2673" y="3556"/>
                  </a:cubicBezTo>
                  <a:close/>
                  <a:moveTo>
                    <a:pt x="1558" y="6560"/>
                  </a:moveTo>
                  <a:lnTo>
                    <a:pt x="1558" y="6560"/>
                  </a:lnTo>
                  <a:cubicBezTo>
                    <a:pt x="1557" y="6562"/>
                    <a:pt x="1556" y="6563"/>
                    <a:pt x="1555" y="6566"/>
                  </a:cubicBezTo>
                  <a:cubicBezTo>
                    <a:pt x="1556" y="6564"/>
                    <a:pt x="1557" y="6562"/>
                    <a:pt x="1558" y="6560"/>
                  </a:cubicBezTo>
                  <a:close/>
                  <a:moveTo>
                    <a:pt x="1554" y="6567"/>
                  </a:moveTo>
                  <a:cubicBezTo>
                    <a:pt x="1553" y="6567"/>
                    <a:pt x="1552" y="6568"/>
                    <a:pt x="1552" y="6569"/>
                  </a:cubicBezTo>
                  <a:cubicBezTo>
                    <a:pt x="1553" y="6568"/>
                    <a:pt x="1554" y="6568"/>
                    <a:pt x="1554" y="6567"/>
                  </a:cubicBezTo>
                  <a:close/>
                  <a:moveTo>
                    <a:pt x="1206" y="7235"/>
                  </a:moveTo>
                  <a:lnTo>
                    <a:pt x="1206" y="7235"/>
                  </a:lnTo>
                  <a:cubicBezTo>
                    <a:pt x="1190" y="7265"/>
                    <a:pt x="1176" y="7294"/>
                    <a:pt x="1160" y="7326"/>
                  </a:cubicBezTo>
                  <a:cubicBezTo>
                    <a:pt x="1174" y="7294"/>
                    <a:pt x="1190" y="7265"/>
                    <a:pt x="1206" y="7235"/>
                  </a:cubicBezTo>
                  <a:close/>
                  <a:moveTo>
                    <a:pt x="2994" y="0"/>
                  </a:moveTo>
                  <a:cubicBezTo>
                    <a:pt x="2988" y="0"/>
                    <a:pt x="2983" y="1"/>
                    <a:pt x="2977" y="2"/>
                  </a:cubicBezTo>
                  <a:lnTo>
                    <a:pt x="2973" y="2"/>
                  </a:lnTo>
                  <a:cubicBezTo>
                    <a:pt x="2922" y="9"/>
                    <a:pt x="2895" y="55"/>
                    <a:pt x="2902" y="105"/>
                  </a:cubicBezTo>
                  <a:cubicBezTo>
                    <a:pt x="2922" y="282"/>
                    <a:pt x="2934" y="460"/>
                    <a:pt x="2943" y="636"/>
                  </a:cubicBezTo>
                  <a:lnTo>
                    <a:pt x="2943" y="636"/>
                  </a:lnTo>
                  <a:cubicBezTo>
                    <a:pt x="2943" y="635"/>
                    <a:pt x="2943" y="635"/>
                    <a:pt x="2943" y="634"/>
                  </a:cubicBezTo>
                  <a:lnTo>
                    <a:pt x="2943" y="634"/>
                  </a:lnTo>
                  <a:cubicBezTo>
                    <a:pt x="2966" y="1125"/>
                    <a:pt x="2958" y="1624"/>
                    <a:pt x="2914" y="2115"/>
                  </a:cubicBezTo>
                  <a:cubicBezTo>
                    <a:pt x="2871" y="2601"/>
                    <a:pt x="2776" y="3080"/>
                    <a:pt x="2673" y="3556"/>
                  </a:cubicBezTo>
                  <a:lnTo>
                    <a:pt x="2673" y="3556"/>
                  </a:lnTo>
                  <a:cubicBezTo>
                    <a:pt x="2673" y="3555"/>
                    <a:pt x="2674" y="3554"/>
                    <a:pt x="2674" y="3554"/>
                  </a:cubicBezTo>
                  <a:lnTo>
                    <a:pt x="2674" y="3554"/>
                  </a:lnTo>
                  <a:cubicBezTo>
                    <a:pt x="2672" y="3560"/>
                    <a:pt x="2671" y="3566"/>
                    <a:pt x="2670" y="3572"/>
                  </a:cubicBezTo>
                  <a:lnTo>
                    <a:pt x="2670" y="3572"/>
                  </a:lnTo>
                  <a:cubicBezTo>
                    <a:pt x="2670" y="3567"/>
                    <a:pt x="2671" y="3563"/>
                    <a:pt x="2672" y="3558"/>
                  </a:cubicBezTo>
                  <a:lnTo>
                    <a:pt x="2672" y="3558"/>
                  </a:lnTo>
                  <a:cubicBezTo>
                    <a:pt x="2671" y="3566"/>
                    <a:pt x="2669" y="3572"/>
                    <a:pt x="2668" y="3578"/>
                  </a:cubicBezTo>
                  <a:lnTo>
                    <a:pt x="2668" y="3578"/>
                  </a:lnTo>
                  <a:cubicBezTo>
                    <a:pt x="2669" y="3576"/>
                    <a:pt x="2669" y="3574"/>
                    <a:pt x="2670" y="3572"/>
                  </a:cubicBezTo>
                  <a:lnTo>
                    <a:pt x="2670" y="3572"/>
                  </a:lnTo>
                  <a:cubicBezTo>
                    <a:pt x="2668" y="3578"/>
                    <a:pt x="2667" y="3585"/>
                    <a:pt x="2665" y="3593"/>
                  </a:cubicBezTo>
                  <a:lnTo>
                    <a:pt x="2665" y="3588"/>
                  </a:lnTo>
                  <a:cubicBezTo>
                    <a:pt x="2666" y="3585"/>
                    <a:pt x="2667" y="3581"/>
                    <a:pt x="2668" y="3578"/>
                  </a:cubicBezTo>
                  <a:lnTo>
                    <a:pt x="2668" y="3578"/>
                  </a:lnTo>
                  <a:cubicBezTo>
                    <a:pt x="2667" y="3581"/>
                    <a:pt x="2666" y="3584"/>
                    <a:pt x="2665" y="3587"/>
                  </a:cubicBezTo>
                  <a:cubicBezTo>
                    <a:pt x="2665" y="3588"/>
                    <a:pt x="2665" y="3591"/>
                    <a:pt x="2664" y="3593"/>
                  </a:cubicBezTo>
                  <a:lnTo>
                    <a:pt x="2664" y="3591"/>
                  </a:lnTo>
                  <a:cubicBezTo>
                    <a:pt x="2606" y="3840"/>
                    <a:pt x="2542" y="4088"/>
                    <a:pt x="2470" y="4334"/>
                  </a:cubicBezTo>
                  <a:cubicBezTo>
                    <a:pt x="2397" y="4597"/>
                    <a:pt x="2303" y="4851"/>
                    <a:pt x="2209" y="5107"/>
                  </a:cubicBezTo>
                  <a:cubicBezTo>
                    <a:pt x="2112" y="5362"/>
                    <a:pt x="2005" y="5611"/>
                    <a:pt x="1895" y="5864"/>
                  </a:cubicBezTo>
                  <a:cubicBezTo>
                    <a:pt x="1845" y="5978"/>
                    <a:pt x="1786" y="6092"/>
                    <a:pt x="1730" y="6205"/>
                  </a:cubicBezTo>
                  <a:cubicBezTo>
                    <a:pt x="1673" y="6323"/>
                    <a:pt x="1617" y="6439"/>
                    <a:pt x="1558" y="6557"/>
                  </a:cubicBezTo>
                  <a:cubicBezTo>
                    <a:pt x="1561" y="6551"/>
                    <a:pt x="1564" y="6546"/>
                    <a:pt x="1568" y="6540"/>
                  </a:cubicBezTo>
                  <a:lnTo>
                    <a:pt x="1568" y="6540"/>
                  </a:lnTo>
                  <a:cubicBezTo>
                    <a:pt x="1564" y="6547"/>
                    <a:pt x="1561" y="6554"/>
                    <a:pt x="1558" y="6560"/>
                  </a:cubicBezTo>
                  <a:lnTo>
                    <a:pt x="1558" y="6560"/>
                  </a:lnTo>
                  <a:cubicBezTo>
                    <a:pt x="1558" y="6559"/>
                    <a:pt x="1559" y="6558"/>
                    <a:pt x="1559" y="6557"/>
                  </a:cubicBezTo>
                  <a:lnTo>
                    <a:pt x="1559" y="6557"/>
                  </a:lnTo>
                  <a:cubicBezTo>
                    <a:pt x="1558" y="6559"/>
                    <a:pt x="1557" y="6563"/>
                    <a:pt x="1555" y="6566"/>
                  </a:cubicBezTo>
                  <a:lnTo>
                    <a:pt x="1555" y="6566"/>
                  </a:lnTo>
                  <a:cubicBezTo>
                    <a:pt x="1555" y="6566"/>
                    <a:pt x="1555" y="6566"/>
                    <a:pt x="1555" y="6566"/>
                  </a:cubicBezTo>
                  <a:lnTo>
                    <a:pt x="1555" y="6566"/>
                  </a:lnTo>
                  <a:cubicBezTo>
                    <a:pt x="1555" y="6566"/>
                    <a:pt x="1555" y="6566"/>
                    <a:pt x="1555" y="6566"/>
                  </a:cubicBezTo>
                  <a:lnTo>
                    <a:pt x="1555" y="6566"/>
                  </a:lnTo>
                  <a:cubicBezTo>
                    <a:pt x="1555" y="6566"/>
                    <a:pt x="1554" y="6567"/>
                    <a:pt x="1554" y="6567"/>
                  </a:cubicBezTo>
                  <a:lnTo>
                    <a:pt x="1554" y="6567"/>
                  </a:lnTo>
                  <a:cubicBezTo>
                    <a:pt x="1554" y="6567"/>
                    <a:pt x="1554" y="6567"/>
                    <a:pt x="1555" y="6567"/>
                  </a:cubicBezTo>
                  <a:lnTo>
                    <a:pt x="1555" y="6567"/>
                  </a:lnTo>
                  <a:cubicBezTo>
                    <a:pt x="1552" y="6570"/>
                    <a:pt x="1550" y="6575"/>
                    <a:pt x="1548" y="6579"/>
                  </a:cubicBezTo>
                  <a:lnTo>
                    <a:pt x="1548" y="6579"/>
                  </a:lnTo>
                  <a:cubicBezTo>
                    <a:pt x="1549" y="6576"/>
                    <a:pt x="1551" y="6572"/>
                    <a:pt x="1552" y="6569"/>
                  </a:cubicBezTo>
                  <a:lnTo>
                    <a:pt x="1552" y="6569"/>
                  </a:lnTo>
                  <a:cubicBezTo>
                    <a:pt x="1493" y="6682"/>
                    <a:pt x="1436" y="6796"/>
                    <a:pt x="1377" y="6909"/>
                  </a:cubicBezTo>
                  <a:cubicBezTo>
                    <a:pt x="1320" y="7018"/>
                    <a:pt x="1262" y="7126"/>
                    <a:pt x="1206" y="7235"/>
                  </a:cubicBezTo>
                  <a:cubicBezTo>
                    <a:pt x="1120" y="7399"/>
                    <a:pt x="1029" y="7557"/>
                    <a:pt x="937" y="7715"/>
                  </a:cubicBezTo>
                  <a:cubicBezTo>
                    <a:pt x="844" y="7873"/>
                    <a:pt x="755" y="8034"/>
                    <a:pt x="665" y="8195"/>
                  </a:cubicBezTo>
                  <a:cubicBezTo>
                    <a:pt x="482" y="8508"/>
                    <a:pt x="284" y="8812"/>
                    <a:pt x="100" y="9125"/>
                  </a:cubicBezTo>
                  <a:cubicBezTo>
                    <a:pt x="40" y="9233"/>
                    <a:pt x="1" y="9339"/>
                    <a:pt x="23" y="9467"/>
                  </a:cubicBezTo>
                  <a:cubicBezTo>
                    <a:pt x="43" y="9582"/>
                    <a:pt x="109" y="9686"/>
                    <a:pt x="202" y="9754"/>
                  </a:cubicBezTo>
                  <a:cubicBezTo>
                    <a:pt x="280" y="9810"/>
                    <a:pt x="371" y="9837"/>
                    <a:pt x="463" y="9837"/>
                  </a:cubicBezTo>
                  <a:cubicBezTo>
                    <a:pt x="604" y="9837"/>
                    <a:pt x="745" y="9772"/>
                    <a:pt x="831" y="9650"/>
                  </a:cubicBezTo>
                  <a:cubicBezTo>
                    <a:pt x="1071" y="9302"/>
                    <a:pt x="1268" y="8923"/>
                    <a:pt x="1465" y="8549"/>
                  </a:cubicBezTo>
                  <a:cubicBezTo>
                    <a:pt x="1657" y="8185"/>
                    <a:pt x="1821" y="7808"/>
                    <a:pt x="1979" y="7429"/>
                  </a:cubicBezTo>
                  <a:cubicBezTo>
                    <a:pt x="2059" y="7239"/>
                    <a:pt x="2130" y="7041"/>
                    <a:pt x="2194" y="6846"/>
                  </a:cubicBezTo>
                  <a:cubicBezTo>
                    <a:pt x="2259" y="6645"/>
                    <a:pt x="2326" y="6450"/>
                    <a:pt x="2384" y="6246"/>
                  </a:cubicBezTo>
                  <a:cubicBezTo>
                    <a:pt x="2440" y="6043"/>
                    <a:pt x="2499" y="5842"/>
                    <a:pt x="2550" y="5637"/>
                  </a:cubicBezTo>
                  <a:cubicBezTo>
                    <a:pt x="2605" y="5434"/>
                    <a:pt x="2661" y="5232"/>
                    <a:pt x="2708" y="5026"/>
                  </a:cubicBezTo>
                  <a:cubicBezTo>
                    <a:pt x="2902" y="4218"/>
                    <a:pt x="3052" y="3400"/>
                    <a:pt x="3118" y="2570"/>
                  </a:cubicBezTo>
                  <a:cubicBezTo>
                    <a:pt x="3151" y="2159"/>
                    <a:pt x="3171" y="1744"/>
                    <a:pt x="3168" y="1332"/>
                  </a:cubicBezTo>
                  <a:cubicBezTo>
                    <a:pt x="3168" y="914"/>
                    <a:pt x="3132" y="492"/>
                    <a:pt x="3085" y="77"/>
                  </a:cubicBezTo>
                  <a:cubicBezTo>
                    <a:pt x="3080" y="32"/>
                    <a:pt x="3037" y="0"/>
                    <a:pt x="2994" y="0"/>
                  </a:cubicBezTo>
                  <a:close/>
                </a:path>
              </a:pathLst>
            </a:custGeom>
            <a:solidFill>
              <a:srgbClr val="F2D9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3" name="Google Shape;4793;p16"/>
            <p:cNvSpPr/>
            <p:nvPr/>
          </p:nvSpPr>
          <p:spPr>
            <a:xfrm>
              <a:off x="4238850" y="-1166425"/>
              <a:ext cx="97900" cy="156725"/>
            </a:xfrm>
            <a:custGeom>
              <a:avLst/>
              <a:gdLst/>
              <a:ahLst/>
              <a:cxnLst/>
              <a:rect l="l" t="t" r="r" b="b"/>
              <a:pathLst>
                <a:path w="3916" h="6269" extrusionOk="0">
                  <a:moveTo>
                    <a:pt x="837" y="5148"/>
                  </a:moveTo>
                  <a:lnTo>
                    <a:pt x="837" y="5148"/>
                  </a:lnTo>
                  <a:cubicBezTo>
                    <a:pt x="837" y="5148"/>
                    <a:pt x="837" y="5149"/>
                    <a:pt x="837" y="5149"/>
                  </a:cubicBezTo>
                  <a:lnTo>
                    <a:pt x="837" y="5149"/>
                  </a:lnTo>
                  <a:cubicBezTo>
                    <a:pt x="837" y="5149"/>
                    <a:pt x="837" y="5148"/>
                    <a:pt x="837" y="5148"/>
                  </a:cubicBezTo>
                  <a:close/>
                  <a:moveTo>
                    <a:pt x="3811" y="0"/>
                  </a:moveTo>
                  <a:cubicBezTo>
                    <a:pt x="3805" y="0"/>
                    <a:pt x="3799" y="1"/>
                    <a:pt x="3793" y="2"/>
                  </a:cubicBezTo>
                  <a:cubicBezTo>
                    <a:pt x="3765" y="8"/>
                    <a:pt x="3739" y="29"/>
                    <a:pt x="3727" y="59"/>
                  </a:cubicBezTo>
                  <a:cubicBezTo>
                    <a:pt x="3595" y="436"/>
                    <a:pt x="3444" y="803"/>
                    <a:pt x="3289" y="1171"/>
                  </a:cubicBezTo>
                  <a:cubicBezTo>
                    <a:pt x="3124" y="1560"/>
                    <a:pt x="2953" y="1948"/>
                    <a:pt x="2756" y="2324"/>
                  </a:cubicBezTo>
                  <a:cubicBezTo>
                    <a:pt x="2756" y="2321"/>
                    <a:pt x="2758" y="2321"/>
                    <a:pt x="2758" y="2320"/>
                  </a:cubicBezTo>
                  <a:lnTo>
                    <a:pt x="2758" y="2320"/>
                  </a:lnTo>
                  <a:cubicBezTo>
                    <a:pt x="2630" y="2554"/>
                    <a:pt x="2508" y="2793"/>
                    <a:pt x="2374" y="3024"/>
                  </a:cubicBezTo>
                  <a:cubicBezTo>
                    <a:pt x="2221" y="3282"/>
                    <a:pt x="2067" y="3539"/>
                    <a:pt x="1900" y="3791"/>
                  </a:cubicBezTo>
                  <a:cubicBezTo>
                    <a:pt x="1589" y="4265"/>
                    <a:pt x="1241" y="4713"/>
                    <a:pt x="856" y="5129"/>
                  </a:cubicBezTo>
                  <a:lnTo>
                    <a:pt x="865" y="5121"/>
                  </a:lnTo>
                  <a:lnTo>
                    <a:pt x="865" y="5121"/>
                  </a:lnTo>
                  <a:cubicBezTo>
                    <a:pt x="861" y="5126"/>
                    <a:pt x="856" y="5130"/>
                    <a:pt x="851" y="5135"/>
                  </a:cubicBezTo>
                  <a:lnTo>
                    <a:pt x="851" y="5135"/>
                  </a:lnTo>
                  <a:cubicBezTo>
                    <a:pt x="853" y="5132"/>
                    <a:pt x="855" y="5130"/>
                    <a:pt x="856" y="5128"/>
                  </a:cubicBezTo>
                  <a:lnTo>
                    <a:pt x="856" y="5128"/>
                  </a:lnTo>
                  <a:lnTo>
                    <a:pt x="847" y="5137"/>
                  </a:lnTo>
                  <a:cubicBezTo>
                    <a:pt x="847" y="5138"/>
                    <a:pt x="847" y="5139"/>
                    <a:pt x="846" y="5140"/>
                  </a:cubicBezTo>
                  <a:lnTo>
                    <a:pt x="846" y="5140"/>
                  </a:lnTo>
                  <a:cubicBezTo>
                    <a:pt x="846" y="5139"/>
                    <a:pt x="847" y="5139"/>
                    <a:pt x="847" y="5138"/>
                  </a:cubicBezTo>
                  <a:cubicBezTo>
                    <a:pt x="849" y="5137"/>
                    <a:pt x="850" y="5136"/>
                    <a:pt x="851" y="5135"/>
                  </a:cubicBezTo>
                  <a:lnTo>
                    <a:pt x="851" y="5135"/>
                  </a:lnTo>
                  <a:cubicBezTo>
                    <a:pt x="848" y="5139"/>
                    <a:pt x="843" y="5144"/>
                    <a:pt x="839" y="5148"/>
                  </a:cubicBezTo>
                  <a:cubicBezTo>
                    <a:pt x="841" y="5145"/>
                    <a:pt x="844" y="5142"/>
                    <a:pt x="846" y="5140"/>
                  </a:cubicBezTo>
                  <a:lnTo>
                    <a:pt x="846" y="5140"/>
                  </a:lnTo>
                  <a:cubicBezTo>
                    <a:pt x="841" y="5144"/>
                    <a:pt x="837" y="5149"/>
                    <a:pt x="832" y="5154"/>
                  </a:cubicBezTo>
                  <a:lnTo>
                    <a:pt x="832" y="5154"/>
                  </a:lnTo>
                  <a:cubicBezTo>
                    <a:pt x="834" y="5152"/>
                    <a:pt x="835" y="5150"/>
                    <a:pt x="837" y="5149"/>
                  </a:cubicBezTo>
                  <a:lnTo>
                    <a:pt x="837" y="5149"/>
                  </a:lnTo>
                  <a:cubicBezTo>
                    <a:pt x="834" y="5151"/>
                    <a:pt x="832" y="5154"/>
                    <a:pt x="829" y="5156"/>
                  </a:cubicBezTo>
                  <a:lnTo>
                    <a:pt x="829" y="5156"/>
                  </a:lnTo>
                  <a:cubicBezTo>
                    <a:pt x="829" y="5157"/>
                    <a:pt x="828" y="5158"/>
                    <a:pt x="827" y="5158"/>
                  </a:cubicBezTo>
                  <a:cubicBezTo>
                    <a:pt x="828" y="5158"/>
                    <a:pt x="828" y="5157"/>
                    <a:pt x="829" y="5157"/>
                  </a:cubicBezTo>
                  <a:lnTo>
                    <a:pt x="829" y="5157"/>
                  </a:lnTo>
                  <a:cubicBezTo>
                    <a:pt x="732" y="5257"/>
                    <a:pt x="633" y="5355"/>
                    <a:pt x="532" y="5451"/>
                  </a:cubicBezTo>
                  <a:cubicBezTo>
                    <a:pt x="401" y="5576"/>
                    <a:pt x="260" y="5694"/>
                    <a:pt x="126" y="5813"/>
                  </a:cubicBezTo>
                  <a:cubicBezTo>
                    <a:pt x="20" y="5906"/>
                    <a:pt x="0" y="6064"/>
                    <a:pt x="92" y="6176"/>
                  </a:cubicBezTo>
                  <a:cubicBezTo>
                    <a:pt x="141" y="6237"/>
                    <a:pt x="216" y="6269"/>
                    <a:pt x="291" y="6269"/>
                  </a:cubicBezTo>
                  <a:cubicBezTo>
                    <a:pt x="349" y="6269"/>
                    <a:pt x="407" y="6250"/>
                    <a:pt x="454" y="6211"/>
                  </a:cubicBezTo>
                  <a:cubicBezTo>
                    <a:pt x="672" y="6031"/>
                    <a:pt x="869" y="5830"/>
                    <a:pt x="1063" y="5625"/>
                  </a:cubicBezTo>
                  <a:cubicBezTo>
                    <a:pt x="1270" y="5404"/>
                    <a:pt x="1464" y="5177"/>
                    <a:pt x="1646" y="4937"/>
                  </a:cubicBezTo>
                  <a:cubicBezTo>
                    <a:pt x="2011" y="4461"/>
                    <a:pt x="2324" y="3946"/>
                    <a:pt x="2600" y="3417"/>
                  </a:cubicBezTo>
                  <a:cubicBezTo>
                    <a:pt x="2729" y="3169"/>
                    <a:pt x="2850" y="2915"/>
                    <a:pt x="2960" y="2658"/>
                  </a:cubicBezTo>
                  <a:cubicBezTo>
                    <a:pt x="3016" y="2530"/>
                    <a:pt x="3068" y="2398"/>
                    <a:pt x="3121" y="2268"/>
                  </a:cubicBezTo>
                  <a:cubicBezTo>
                    <a:pt x="3180" y="2119"/>
                    <a:pt x="3240" y="1970"/>
                    <a:pt x="3301" y="1819"/>
                  </a:cubicBezTo>
                  <a:cubicBezTo>
                    <a:pt x="3410" y="1539"/>
                    <a:pt x="3513" y="1257"/>
                    <a:pt x="3612" y="971"/>
                  </a:cubicBezTo>
                  <a:cubicBezTo>
                    <a:pt x="3711" y="691"/>
                    <a:pt x="3803" y="408"/>
                    <a:pt x="3900" y="125"/>
                  </a:cubicBezTo>
                  <a:cubicBezTo>
                    <a:pt x="3915" y="78"/>
                    <a:pt x="3892" y="23"/>
                    <a:pt x="3844" y="6"/>
                  </a:cubicBezTo>
                  <a:cubicBezTo>
                    <a:pt x="3833" y="2"/>
                    <a:pt x="3822" y="0"/>
                    <a:pt x="3811" y="0"/>
                  </a:cubicBezTo>
                  <a:close/>
                </a:path>
              </a:pathLst>
            </a:custGeom>
            <a:solidFill>
              <a:srgbClr val="F2D9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4" name="Google Shape;4794;p16"/>
            <p:cNvSpPr/>
            <p:nvPr/>
          </p:nvSpPr>
          <p:spPr>
            <a:xfrm>
              <a:off x="4235825" y="-1195525"/>
              <a:ext cx="41650" cy="180275"/>
            </a:xfrm>
            <a:custGeom>
              <a:avLst/>
              <a:gdLst/>
              <a:ahLst/>
              <a:cxnLst/>
              <a:rect l="l" t="t" r="r" b="b"/>
              <a:pathLst>
                <a:path w="1666" h="7211" extrusionOk="0">
                  <a:moveTo>
                    <a:pt x="1121" y="3183"/>
                  </a:moveTo>
                  <a:lnTo>
                    <a:pt x="1121" y="3183"/>
                  </a:lnTo>
                  <a:cubicBezTo>
                    <a:pt x="1121" y="3183"/>
                    <a:pt x="1121" y="3184"/>
                    <a:pt x="1121" y="3184"/>
                  </a:cubicBezTo>
                  <a:cubicBezTo>
                    <a:pt x="1121" y="3184"/>
                    <a:pt x="1121" y="3183"/>
                    <a:pt x="1121" y="3183"/>
                  </a:cubicBezTo>
                  <a:close/>
                  <a:moveTo>
                    <a:pt x="1119" y="3184"/>
                  </a:moveTo>
                  <a:lnTo>
                    <a:pt x="1119" y="3184"/>
                  </a:lnTo>
                  <a:cubicBezTo>
                    <a:pt x="1117" y="3193"/>
                    <a:pt x="1115" y="3203"/>
                    <a:pt x="1113" y="3213"/>
                  </a:cubicBezTo>
                  <a:lnTo>
                    <a:pt x="1113" y="3213"/>
                  </a:lnTo>
                  <a:cubicBezTo>
                    <a:pt x="1115" y="3204"/>
                    <a:pt x="1118" y="3194"/>
                    <a:pt x="1119" y="3184"/>
                  </a:cubicBezTo>
                  <a:close/>
                  <a:moveTo>
                    <a:pt x="1113" y="3213"/>
                  </a:moveTo>
                  <a:lnTo>
                    <a:pt x="1113" y="3213"/>
                  </a:lnTo>
                  <a:cubicBezTo>
                    <a:pt x="1113" y="3215"/>
                    <a:pt x="1112" y="3216"/>
                    <a:pt x="1112" y="3218"/>
                  </a:cubicBezTo>
                  <a:lnTo>
                    <a:pt x="1112" y="3220"/>
                  </a:lnTo>
                  <a:cubicBezTo>
                    <a:pt x="1112" y="3217"/>
                    <a:pt x="1113" y="3215"/>
                    <a:pt x="1113" y="3213"/>
                  </a:cubicBezTo>
                  <a:close/>
                  <a:moveTo>
                    <a:pt x="1550" y="1"/>
                  </a:moveTo>
                  <a:cubicBezTo>
                    <a:pt x="1542" y="1"/>
                    <a:pt x="1534" y="1"/>
                    <a:pt x="1526" y="2"/>
                  </a:cubicBezTo>
                  <a:cubicBezTo>
                    <a:pt x="1483" y="8"/>
                    <a:pt x="1444" y="41"/>
                    <a:pt x="1447" y="84"/>
                  </a:cubicBezTo>
                  <a:cubicBezTo>
                    <a:pt x="1473" y="1127"/>
                    <a:pt x="1343" y="2166"/>
                    <a:pt x="1121" y="3183"/>
                  </a:cubicBezTo>
                  <a:lnTo>
                    <a:pt x="1121" y="3183"/>
                  </a:lnTo>
                  <a:cubicBezTo>
                    <a:pt x="1121" y="3182"/>
                    <a:pt x="1123" y="3180"/>
                    <a:pt x="1123" y="3178"/>
                  </a:cubicBezTo>
                  <a:lnTo>
                    <a:pt x="1123" y="3178"/>
                  </a:lnTo>
                  <a:cubicBezTo>
                    <a:pt x="1119" y="3192"/>
                    <a:pt x="1118" y="3204"/>
                    <a:pt x="1114" y="3218"/>
                  </a:cubicBezTo>
                  <a:lnTo>
                    <a:pt x="1114" y="3221"/>
                  </a:lnTo>
                  <a:cubicBezTo>
                    <a:pt x="831" y="4462"/>
                    <a:pt x="421" y="5670"/>
                    <a:pt x="41" y="6887"/>
                  </a:cubicBezTo>
                  <a:cubicBezTo>
                    <a:pt x="0" y="7012"/>
                    <a:pt x="55" y="7149"/>
                    <a:pt x="184" y="7197"/>
                  </a:cubicBezTo>
                  <a:cubicBezTo>
                    <a:pt x="210" y="7206"/>
                    <a:pt x="236" y="7210"/>
                    <a:pt x="263" y="7210"/>
                  </a:cubicBezTo>
                  <a:cubicBezTo>
                    <a:pt x="362" y="7210"/>
                    <a:pt x="463" y="7151"/>
                    <a:pt x="495" y="7053"/>
                  </a:cubicBezTo>
                  <a:cubicBezTo>
                    <a:pt x="846" y="5930"/>
                    <a:pt x="1167" y="4792"/>
                    <a:pt x="1382" y="3633"/>
                  </a:cubicBezTo>
                  <a:cubicBezTo>
                    <a:pt x="1487" y="3059"/>
                    <a:pt x="1566" y="2480"/>
                    <a:pt x="1613" y="1897"/>
                  </a:cubicBezTo>
                  <a:cubicBezTo>
                    <a:pt x="1664" y="1292"/>
                    <a:pt x="1665" y="683"/>
                    <a:pt x="1634" y="77"/>
                  </a:cubicBezTo>
                  <a:cubicBezTo>
                    <a:pt x="1631" y="35"/>
                    <a:pt x="1588" y="2"/>
                    <a:pt x="1550" y="1"/>
                  </a:cubicBezTo>
                  <a:close/>
                </a:path>
              </a:pathLst>
            </a:custGeom>
            <a:solidFill>
              <a:srgbClr val="F2D9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5" name="Google Shape;4795;p16"/>
            <p:cNvSpPr/>
            <p:nvPr/>
          </p:nvSpPr>
          <p:spPr>
            <a:xfrm>
              <a:off x="4166525" y="-1140675"/>
              <a:ext cx="82525" cy="141725"/>
            </a:xfrm>
            <a:custGeom>
              <a:avLst/>
              <a:gdLst/>
              <a:ahLst/>
              <a:cxnLst/>
              <a:rect l="l" t="t" r="r" b="b"/>
              <a:pathLst>
                <a:path w="3301" h="5669" extrusionOk="0">
                  <a:moveTo>
                    <a:pt x="106" y="0"/>
                  </a:moveTo>
                  <a:cubicBezTo>
                    <a:pt x="98" y="0"/>
                    <a:pt x="90" y="1"/>
                    <a:pt x="82" y="3"/>
                  </a:cubicBezTo>
                  <a:cubicBezTo>
                    <a:pt x="72" y="6"/>
                    <a:pt x="68" y="9"/>
                    <a:pt x="62" y="12"/>
                  </a:cubicBezTo>
                  <a:cubicBezTo>
                    <a:pt x="13" y="35"/>
                    <a:pt x="0" y="88"/>
                    <a:pt x="18" y="135"/>
                  </a:cubicBezTo>
                  <a:cubicBezTo>
                    <a:pt x="92" y="355"/>
                    <a:pt x="166" y="576"/>
                    <a:pt x="242" y="793"/>
                  </a:cubicBezTo>
                  <a:cubicBezTo>
                    <a:pt x="326" y="1039"/>
                    <a:pt x="415" y="1283"/>
                    <a:pt x="507" y="1527"/>
                  </a:cubicBezTo>
                  <a:cubicBezTo>
                    <a:pt x="693" y="2028"/>
                    <a:pt x="904" y="2518"/>
                    <a:pt x="1135" y="2998"/>
                  </a:cubicBezTo>
                  <a:cubicBezTo>
                    <a:pt x="1586" y="3931"/>
                    <a:pt x="2107" y="4852"/>
                    <a:pt x="2859" y="5579"/>
                  </a:cubicBezTo>
                  <a:cubicBezTo>
                    <a:pt x="2873" y="5593"/>
                    <a:pt x="2892" y="5607"/>
                    <a:pt x="2906" y="5622"/>
                  </a:cubicBezTo>
                  <a:cubicBezTo>
                    <a:pt x="2943" y="5649"/>
                    <a:pt x="2984" y="5664"/>
                    <a:pt x="3030" y="5668"/>
                  </a:cubicBezTo>
                  <a:cubicBezTo>
                    <a:pt x="3035" y="5668"/>
                    <a:pt x="3040" y="5668"/>
                    <a:pt x="3046" y="5668"/>
                  </a:cubicBezTo>
                  <a:cubicBezTo>
                    <a:pt x="3105" y="5668"/>
                    <a:pt x="3162" y="5647"/>
                    <a:pt x="3208" y="5612"/>
                  </a:cubicBezTo>
                  <a:cubicBezTo>
                    <a:pt x="3258" y="5570"/>
                    <a:pt x="3289" y="5510"/>
                    <a:pt x="3295" y="5442"/>
                  </a:cubicBezTo>
                  <a:cubicBezTo>
                    <a:pt x="3301" y="5385"/>
                    <a:pt x="3282" y="5310"/>
                    <a:pt x="3239" y="5267"/>
                  </a:cubicBezTo>
                  <a:cubicBezTo>
                    <a:pt x="2963" y="4987"/>
                    <a:pt x="2706" y="4693"/>
                    <a:pt x="2462" y="4385"/>
                  </a:cubicBezTo>
                  <a:cubicBezTo>
                    <a:pt x="2339" y="4229"/>
                    <a:pt x="2219" y="4066"/>
                    <a:pt x="2103" y="3903"/>
                  </a:cubicBezTo>
                  <a:cubicBezTo>
                    <a:pt x="1985" y="3739"/>
                    <a:pt x="1870" y="3571"/>
                    <a:pt x="1763" y="3400"/>
                  </a:cubicBezTo>
                  <a:lnTo>
                    <a:pt x="1763" y="3400"/>
                  </a:lnTo>
                  <a:cubicBezTo>
                    <a:pt x="1767" y="3407"/>
                    <a:pt x="1771" y="3414"/>
                    <a:pt x="1774" y="3421"/>
                  </a:cubicBezTo>
                  <a:cubicBezTo>
                    <a:pt x="1442" y="2884"/>
                    <a:pt x="1154" y="2326"/>
                    <a:pt x="888" y="1754"/>
                  </a:cubicBezTo>
                  <a:cubicBezTo>
                    <a:pt x="760" y="1478"/>
                    <a:pt x="640" y="1202"/>
                    <a:pt x="525" y="922"/>
                  </a:cubicBezTo>
                  <a:cubicBezTo>
                    <a:pt x="407" y="635"/>
                    <a:pt x="292" y="348"/>
                    <a:pt x="190" y="55"/>
                  </a:cubicBezTo>
                  <a:cubicBezTo>
                    <a:pt x="178" y="19"/>
                    <a:pt x="142" y="0"/>
                    <a:pt x="106" y="0"/>
                  </a:cubicBezTo>
                  <a:close/>
                </a:path>
              </a:pathLst>
            </a:custGeom>
            <a:solidFill>
              <a:srgbClr val="F2D9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6" name="Google Shape;4796;p16"/>
            <p:cNvSpPr/>
            <p:nvPr/>
          </p:nvSpPr>
          <p:spPr>
            <a:xfrm>
              <a:off x="4206300" y="-1090750"/>
              <a:ext cx="32525" cy="84275"/>
            </a:xfrm>
            <a:custGeom>
              <a:avLst/>
              <a:gdLst/>
              <a:ahLst/>
              <a:cxnLst/>
              <a:rect l="l" t="t" r="r" b="b"/>
              <a:pathLst>
                <a:path w="1301" h="3371" extrusionOk="0">
                  <a:moveTo>
                    <a:pt x="104" y="0"/>
                  </a:moveTo>
                  <a:cubicBezTo>
                    <a:pt x="97" y="0"/>
                    <a:pt x="91" y="1"/>
                    <a:pt x="84" y="3"/>
                  </a:cubicBezTo>
                  <a:cubicBezTo>
                    <a:pt x="80" y="4"/>
                    <a:pt x="73" y="5"/>
                    <a:pt x="67" y="10"/>
                  </a:cubicBezTo>
                  <a:cubicBezTo>
                    <a:pt x="18" y="31"/>
                    <a:pt x="1" y="87"/>
                    <a:pt x="21" y="133"/>
                  </a:cubicBezTo>
                  <a:cubicBezTo>
                    <a:pt x="140" y="420"/>
                    <a:pt x="258" y="709"/>
                    <a:pt x="374" y="999"/>
                  </a:cubicBezTo>
                  <a:cubicBezTo>
                    <a:pt x="496" y="1304"/>
                    <a:pt x="611" y="1614"/>
                    <a:pt x="710" y="1927"/>
                  </a:cubicBezTo>
                  <a:cubicBezTo>
                    <a:pt x="771" y="2125"/>
                    <a:pt x="822" y="2325"/>
                    <a:pt x="868" y="2530"/>
                  </a:cubicBezTo>
                  <a:cubicBezTo>
                    <a:pt x="920" y="2765"/>
                    <a:pt x="952" y="3003"/>
                    <a:pt x="977" y="3241"/>
                  </a:cubicBezTo>
                  <a:cubicBezTo>
                    <a:pt x="984" y="3318"/>
                    <a:pt x="1061" y="3370"/>
                    <a:pt x="1134" y="3370"/>
                  </a:cubicBezTo>
                  <a:cubicBezTo>
                    <a:pt x="1143" y="3370"/>
                    <a:pt x="1151" y="3369"/>
                    <a:pt x="1160" y="3368"/>
                  </a:cubicBezTo>
                  <a:cubicBezTo>
                    <a:pt x="1249" y="3352"/>
                    <a:pt x="1301" y="3270"/>
                    <a:pt x="1288" y="3185"/>
                  </a:cubicBezTo>
                  <a:cubicBezTo>
                    <a:pt x="1217" y="2652"/>
                    <a:pt x="1058" y="2135"/>
                    <a:pt x="871" y="1633"/>
                  </a:cubicBezTo>
                  <a:cubicBezTo>
                    <a:pt x="670" y="1096"/>
                    <a:pt x="423" y="578"/>
                    <a:pt x="189" y="54"/>
                  </a:cubicBezTo>
                  <a:cubicBezTo>
                    <a:pt x="174" y="22"/>
                    <a:pt x="140" y="0"/>
                    <a:pt x="104" y="0"/>
                  </a:cubicBezTo>
                  <a:close/>
                </a:path>
              </a:pathLst>
            </a:custGeom>
            <a:solidFill>
              <a:srgbClr val="F2D9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7" name="Google Shape;4797;p16"/>
            <p:cNvSpPr/>
            <p:nvPr/>
          </p:nvSpPr>
          <p:spPr>
            <a:xfrm>
              <a:off x="4241400" y="-1228250"/>
              <a:ext cx="137000" cy="220675"/>
            </a:xfrm>
            <a:custGeom>
              <a:avLst/>
              <a:gdLst/>
              <a:ahLst/>
              <a:cxnLst/>
              <a:rect l="l" t="t" r="r" b="b"/>
              <a:pathLst>
                <a:path w="5480" h="8827" extrusionOk="0">
                  <a:moveTo>
                    <a:pt x="5383" y="0"/>
                  </a:moveTo>
                  <a:cubicBezTo>
                    <a:pt x="5375" y="0"/>
                    <a:pt x="5363" y="0"/>
                    <a:pt x="5355" y="2"/>
                  </a:cubicBezTo>
                  <a:cubicBezTo>
                    <a:pt x="5307" y="12"/>
                    <a:pt x="5271" y="47"/>
                    <a:pt x="5268" y="95"/>
                  </a:cubicBezTo>
                  <a:cubicBezTo>
                    <a:pt x="5239" y="528"/>
                    <a:pt x="5166" y="958"/>
                    <a:pt x="5074" y="1384"/>
                  </a:cubicBezTo>
                  <a:lnTo>
                    <a:pt x="5074" y="1384"/>
                  </a:lnTo>
                  <a:cubicBezTo>
                    <a:pt x="5074" y="1383"/>
                    <a:pt x="5074" y="1383"/>
                    <a:pt x="5074" y="1383"/>
                  </a:cubicBezTo>
                  <a:lnTo>
                    <a:pt x="5074" y="1383"/>
                  </a:lnTo>
                  <a:cubicBezTo>
                    <a:pt x="5074" y="1385"/>
                    <a:pt x="5074" y="1387"/>
                    <a:pt x="5073" y="1388"/>
                  </a:cubicBezTo>
                  <a:lnTo>
                    <a:pt x="5073" y="1388"/>
                  </a:lnTo>
                  <a:cubicBezTo>
                    <a:pt x="5074" y="1387"/>
                    <a:pt x="5074" y="1385"/>
                    <a:pt x="5074" y="1384"/>
                  </a:cubicBezTo>
                  <a:lnTo>
                    <a:pt x="5074" y="1384"/>
                  </a:lnTo>
                  <a:cubicBezTo>
                    <a:pt x="5070" y="1394"/>
                    <a:pt x="5069" y="1403"/>
                    <a:pt x="5068" y="1414"/>
                  </a:cubicBezTo>
                  <a:lnTo>
                    <a:pt x="5068" y="1414"/>
                  </a:lnTo>
                  <a:cubicBezTo>
                    <a:pt x="5070" y="1405"/>
                    <a:pt x="5071" y="1397"/>
                    <a:pt x="5073" y="1388"/>
                  </a:cubicBezTo>
                  <a:lnTo>
                    <a:pt x="5073" y="1388"/>
                  </a:lnTo>
                  <a:cubicBezTo>
                    <a:pt x="5071" y="1398"/>
                    <a:pt x="5069" y="1407"/>
                    <a:pt x="5067" y="1416"/>
                  </a:cubicBezTo>
                  <a:cubicBezTo>
                    <a:pt x="5067" y="1415"/>
                    <a:pt x="5068" y="1414"/>
                    <a:pt x="5068" y="1414"/>
                  </a:cubicBezTo>
                  <a:lnTo>
                    <a:pt x="5068" y="1414"/>
                  </a:lnTo>
                  <a:cubicBezTo>
                    <a:pt x="4968" y="1852"/>
                    <a:pt x="4837" y="2281"/>
                    <a:pt x="4681" y="2702"/>
                  </a:cubicBezTo>
                  <a:cubicBezTo>
                    <a:pt x="4516" y="3150"/>
                    <a:pt x="4315" y="3584"/>
                    <a:pt x="4094" y="4004"/>
                  </a:cubicBezTo>
                  <a:cubicBezTo>
                    <a:pt x="4096" y="4002"/>
                    <a:pt x="4098" y="3996"/>
                    <a:pt x="4101" y="3993"/>
                  </a:cubicBezTo>
                  <a:lnTo>
                    <a:pt x="4101" y="3993"/>
                  </a:lnTo>
                  <a:cubicBezTo>
                    <a:pt x="3647" y="4848"/>
                    <a:pt x="3084" y="5633"/>
                    <a:pt x="2426" y="6344"/>
                  </a:cubicBezTo>
                  <a:cubicBezTo>
                    <a:pt x="2116" y="6672"/>
                    <a:pt x="1784" y="6976"/>
                    <a:pt x="1436" y="7262"/>
                  </a:cubicBezTo>
                  <a:cubicBezTo>
                    <a:pt x="1090" y="7549"/>
                    <a:pt x="715" y="7803"/>
                    <a:pt x="335" y="8045"/>
                  </a:cubicBezTo>
                  <a:cubicBezTo>
                    <a:pt x="362" y="8029"/>
                    <a:pt x="388" y="8010"/>
                    <a:pt x="417" y="7994"/>
                  </a:cubicBezTo>
                  <a:lnTo>
                    <a:pt x="417" y="7994"/>
                  </a:lnTo>
                  <a:cubicBezTo>
                    <a:pt x="369" y="8025"/>
                    <a:pt x="320" y="8055"/>
                    <a:pt x="272" y="8084"/>
                  </a:cubicBezTo>
                  <a:cubicBezTo>
                    <a:pt x="263" y="8088"/>
                    <a:pt x="256" y="8093"/>
                    <a:pt x="249" y="8098"/>
                  </a:cubicBezTo>
                  <a:lnTo>
                    <a:pt x="249" y="8098"/>
                  </a:lnTo>
                  <a:cubicBezTo>
                    <a:pt x="244" y="8100"/>
                    <a:pt x="240" y="8102"/>
                    <a:pt x="237" y="8105"/>
                  </a:cubicBezTo>
                  <a:cubicBezTo>
                    <a:pt x="236" y="8106"/>
                    <a:pt x="235" y="8107"/>
                    <a:pt x="234" y="8108"/>
                  </a:cubicBezTo>
                  <a:lnTo>
                    <a:pt x="234" y="8108"/>
                  </a:lnTo>
                  <a:cubicBezTo>
                    <a:pt x="234" y="8108"/>
                    <a:pt x="234" y="8108"/>
                    <a:pt x="234" y="8108"/>
                  </a:cubicBezTo>
                  <a:lnTo>
                    <a:pt x="234" y="8108"/>
                  </a:lnTo>
                  <a:cubicBezTo>
                    <a:pt x="234" y="8108"/>
                    <a:pt x="234" y="8108"/>
                    <a:pt x="234" y="8108"/>
                  </a:cubicBezTo>
                  <a:lnTo>
                    <a:pt x="234" y="8108"/>
                  </a:lnTo>
                  <a:cubicBezTo>
                    <a:pt x="234" y="8108"/>
                    <a:pt x="234" y="8108"/>
                    <a:pt x="234" y="8108"/>
                  </a:cubicBezTo>
                  <a:lnTo>
                    <a:pt x="234" y="8108"/>
                  </a:lnTo>
                  <a:cubicBezTo>
                    <a:pt x="219" y="8117"/>
                    <a:pt x="205" y="8124"/>
                    <a:pt x="193" y="8132"/>
                  </a:cubicBezTo>
                  <a:cubicBezTo>
                    <a:pt x="207" y="8124"/>
                    <a:pt x="219" y="8117"/>
                    <a:pt x="234" y="8108"/>
                  </a:cubicBezTo>
                  <a:lnTo>
                    <a:pt x="234" y="8108"/>
                  </a:lnTo>
                  <a:cubicBezTo>
                    <a:pt x="232" y="8109"/>
                    <a:pt x="231" y="8110"/>
                    <a:pt x="230" y="8111"/>
                  </a:cubicBezTo>
                  <a:cubicBezTo>
                    <a:pt x="201" y="8127"/>
                    <a:pt x="175" y="8145"/>
                    <a:pt x="148" y="8161"/>
                  </a:cubicBezTo>
                  <a:cubicBezTo>
                    <a:pt x="96" y="8204"/>
                    <a:pt x="58" y="8259"/>
                    <a:pt x="35" y="8321"/>
                  </a:cubicBezTo>
                  <a:cubicBezTo>
                    <a:pt x="0" y="8412"/>
                    <a:pt x="6" y="8519"/>
                    <a:pt x="47" y="8608"/>
                  </a:cubicBezTo>
                  <a:cubicBezTo>
                    <a:pt x="89" y="8698"/>
                    <a:pt x="164" y="8769"/>
                    <a:pt x="257" y="8802"/>
                  </a:cubicBezTo>
                  <a:cubicBezTo>
                    <a:pt x="298" y="8817"/>
                    <a:pt x="346" y="8826"/>
                    <a:pt x="395" y="8826"/>
                  </a:cubicBezTo>
                  <a:cubicBezTo>
                    <a:pt x="448" y="8826"/>
                    <a:pt x="502" y="8815"/>
                    <a:pt x="544" y="8790"/>
                  </a:cubicBezTo>
                  <a:cubicBezTo>
                    <a:pt x="912" y="8578"/>
                    <a:pt x="1260" y="8333"/>
                    <a:pt x="1583" y="8058"/>
                  </a:cubicBezTo>
                  <a:cubicBezTo>
                    <a:pt x="1909" y="7779"/>
                    <a:pt x="2212" y="7476"/>
                    <a:pt x="2498" y="7156"/>
                  </a:cubicBezTo>
                  <a:cubicBezTo>
                    <a:pt x="3085" y="6499"/>
                    <a:pt x="3586" y="5775"/>
                    <a:pt x="4012" y="5003"/>
                  </a:cubicBezTo>
                  <a:cubicBezTo>
                    <a:pt x="4438" y="4233"/>
                    <a:pt x="4780" y="3423"/>
                    <a:pt x="5034" y="2580"/>
                  </a:cubicBezTo>
                  <a:cubicBezTo>
                    <a:pt x="5155" y="2186"/>
                    <a:pt x="5253" y="1784"/>
                    <a:pt x="5327" y="1379"/>
                  </a:cubicBezTo>
                  <a:cubicBezTo>
                    <a:pt x="5406" y="958"/>
                    <a:pt x="5451" y="534"/>
                    <a:pt x="5477" y="109"/>
                  </a:cubicBezTo>
                  <a:cubicBezTo>
                    <a:pt x="5480" y="53"/>
                    <a:pt x="5439" y="3"/>
                    <a:pt x="5383" y="0"/>
                  </a:cubicBezTo>
                  <a:close/>
                </a:path>
              </a:pathLst>
            </a:custGeom>
            <a:solidFill>
              <a:srgbClr val="F2D9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8" name="Google Shape;4798;p16"/>
            <p:cNvSpPr/>
            <p:nvPr/>
          </p:nvSpPr>
          <p:spPr>
            <a:xfrm>
              <a:off x="4261575" y="-1143850"/>
              <a:ext cx="112075" cy="120125"/>
            </a:xfrm>
            <a:custGeom>
              <a:avLst/>
              <a:gdLst/>
              <a:ahLst/>
              <a:cxnLst/>
              <a:rect l="l" t="t" r="r" b="b"/>
              <a:pathLst>
                <a:path w="4483" h="4805" extrusionOk="0">
                  <a:moveTo>
                    <a:pt x="4092" y="488"/>
                  </a:moveTo>
                  <a:lnTo>
                    <a:pt x="4092" y="488"/>
                  </a:lnTo>
                  <a:cubicBezTo>
                    <a:pt x="4092" y="489"/>
                    <a:pt x="4091" y="490"/>
                    <a:pt x="4091" y="491"/>
                  </a:cubicBezTo>
                  <a:lnTo>
                    <a:pt x="4091" y="491"/>
                  </a:lnTo>
                  <a:cubicBezTo>
                    <a:pt x="4091" y="490"/>
                    <a:pt x="4092" y="489"/>
                    <a:pt x="4092" y="488"/>
                  </a:cubicBezTo>
                  <a:close/>
                  <a:moveTo>
                    <a:pt x="4091" y="491"/>
                  </a:moveTo>
                  <a:lnTo>
                    <a:pt x="4091" y="491"/>
                  </a:lnTo>
                  <a:cubicBezTo>
                    <a:pt x="4089" y="494"/>
                    <a:pt x="4088" y="497"/>
                    <a:pt x="4087" y="499"/>
                  </a:cubicBezTo>
                  <a:cubicBezTo>
                    <a:pt x="4088" y="497"/>
                    <a:pt x="4089" y="494"/>
                    <a:pt x="4091" y="491"/>
                  </a:cubicBezTo>
                  <a:close/>
                  <a:moveTo>
                    <a:pt x="4377" y="0"/>
                  </a:moveTo>
                  <a:cubicBezTo>
                    <a:pt x="4370" y="0"/>
                    <a:pt x="4363" y="1"/>
                    <a:pt x="4357" y="2"/>
                  </a:cubicBezTo>
                  <a:cubicBezTo>
                    <a:pt x="4328" y="11"/>
                    <a:pt x="4302" y="32"/>
                    <a:pt x="4289" y="64"/>
                  </a:cubicBezTo>
                  <a:cubicBezTo>
                    <a:pt x="4228" y="207"/>
                    <a:pt x="4163" y="348"/>
                    <a:pt x="4092" y="488"/>
                  </a:cubicBezTo>
                  <a:lnTo>
                    <a:pt x="4092" y="488"/>
                  </a:lnTo>
                  <a:cubicBezTo>
                    <a:pt x="4093" y="486"/>
                    <a:pt x="4094" y="485"/>
                    <a:pt x="4095" y="483"/>
                  </a:cubicBezTo>
                  <a:lnTo>
                    <a:pt x="4095" y="483"/>
                  </a:lnTo>
                  <a:cubicBezTo>
                    <a:pt x="3788" y="1059"/>
                    <a:pt x="3400" y="1591"/>
                    <a:pt x="2955" y="2068"/>
                  </a:cubicBezTo>
                  <a:lnTo>
                    <a:pt x="2968" y="2055"/>
                  </a:lnTo>
                  <a:lnTo>
                    <a:pt x="2968" y="2055"/>
                  </a:lnTo>
                  <a:cubicBezTo>
                    <a:pt x="2557" y="2493"/>
                    <a:pt x="2107" y="2896"/>
                    <a:pt x="1639" y="3271"/>
                  </a:cubicBezTo>
                  <a:cubicBezTo>
                    <a:pt x="1136" y="3673"/>
                    <a:pt x="612" y="4050"/>
                    <a:pt x="82" y="4417"/>
                  </a:cubicBezTo>
                  <a:cubicBezTo>
                    <a:pt x="38" y="4449"/>
                    <a:pt x="9" y="4514"/>
                    <a:pt x="3" y="4567"/>
                  </a:cubicBezTo>
                  <a:cubicBezTo>
                    <a:pt x="0" y="4624"/>
                    <a:pt x="17" y="4682"/>
                    <a:pt x="52" y="4725"/>
                  </a:cubicBezTo>
                  <a:cubicBezTo>
                    <a:pt x="89" y="4769"/>
                    <a:pt x="145" y="4798"/>
                    <a:pt x="203" y="4804"/>
                  </a:cubicBezTo>
                  <a:cubicBezTo>
                    <a:pt x="208" y="4804"/>
                    <a:pt x="213" y="4804"/>
                    <a:pt x="218" y="4804"/>
                  </a:cubicBezTo>
                  <a:cubicBezTo>
                    <a:pt x="271" y="4804"/>
                    <a:pt x="316" y="4784"/>
                    <a:pt x="361" y="4753"/>
                  </a:cubicBezTo>
                  <a:cubicBezTo>
                    <a:pt x="793" y="4449"/>
                    <a:pt x="1217" y="4137"/>
                    <a:pt x="1628" y="3806"/>
                  </a:cubicBezTo>
                  <a:cubicBezTo>
                    <a:pt x="2028" y="3484"/>
                    <a:pt x="2416" y="3141"/>
                    <a:pt x="2765" y="2766"/>
                  </a:cubicBezTo>
                  <a:cubicBezTo>
                    <a:pt x="2933" y="2586"/>
                    <a:pt x="3097" y="2402"/>
                    <a:pt x="3251" y="2211"/>
                  </a:cubicBezTo>
                  <a:cubicBezTo>
                    <a:pt x="3419" y="2004"/>
                    <a:pt x="3574" y="1785"/>
                    <a:pt x="3722" y="1565"/>
                  </a:cubicBezTo>
                  <a:cubicBezTo>
                    <a:pt x="4020" y="1115"/>
                    <a:pt x="4260" y="626"/>
                    <a:pt x="4464" y="126"/>
                  </a:cubicBezTo>
                  <a:cubicBezTo>
                    <a:pt x="4483" y="80"/>
                    <a:pt x="4456" y="24"/>
                    <a:pt x="4410" y="7"/>
                  </a:cubicBezTo>
                  <a:cubicBezTo>
                    <a:pt x="4398" y="2"/>
                    <a:pt x="4387" y="0"/>
                    <a:pt x="4377" y="0"/>
                  </a:cubicBezTo>
                  <a:close/>
                </a:path>
              </a:pathLst>
            </a:custGeom>
            <a:solidFill>
              <a:srgbClr val="F2D9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9" name="Google Shape;4799;p16"/>
            <p:cNvSpPr/>
            <p:nvPr/>
          </p:nvSpPr>
          <p:spPr>
            <a:xfrm>
              <a:off x="4217575" y="-1167975"/>
              <a:ext cx="28250" cy="158900"/>
            </a:xfrm>
            <a:custGeom>
              <a:avLst/>
              <a:gdLst/>
              <a:ahLst/>
              <a:cxnLst/>
              <a:rect l="l" t="t" r="r" b="b"/>
              <a:pathLst>
                <a:path w="1130" h="6356" extrusionOk="0">
                  <a:moveTo>
                    <a:pt x="126" y="459"/>
                  </a:moveTo>
                  <a:cubicBezTo>
                    <a:pt x="128" y="465"/>
                    <a:pt x="130" y="473"/>
                    <a:pt x="133" y="479"/>
                  </a:cubicBezTo>
                  <a:cubicBezTo>
                    <a:pt x="131" y="472"/>
                    <a:pt x="129" y="465"/>
                    <a:pt x="126" y="459"/>
                  </a:cubicBezTo>
                  <a:close/>
                  <a:moveTo>
                    <a:pt x="102" y="1"/>
                  </a:moveTo>
                  <a:cubicBezTo>
                    <a:pt x="94" y="1"/>
                    <a:pt x="87" y="2"/>
                    <a:pt x="80" y="3"/>
                  </a:cubicBezTo>
                  <a:cubicBezTo>
                    <a:pt x="75" y="6"/>
                    <a:pt x="70" y="9"/>
                    <a:pt x="63" y="11"/>
                  </a:cubicBezTo>
                  <a:cubicBezTo>
                    <a:pt x="12" y="34"/>
                    <a:pt x="1" y="85"/>
                    <a:pt x="17" y="134"/>
                  </a:cubicBezTo>
                  <a:cubicBezTo>
                    <a:pt x="56" y="241"/>
                    <a:pt x="91" y="350"/>
                    <a:pt x="126" y="459"/>
                  </a:cubicBezTo>
                  <a:lnTo>
                    <a:pt x="126" y="459"/>
                  </a:lnTo>
                  <a:cubicBezTo>
                    <a:pt x="126" y="458"/>
                    <a:pt x="126" y="457"/>
                    <a:pt x="126" y="456"/>
                  </a:cubicBezTo>
                  <a:lnTo>
                    <a:pt x="126" y="456"/>
                  </a:lnTo>
                  <a:cubicBezTo>
                    <a:pt x="419" y="1390"/>
                    <a:pt x="616" y="2352"/>
                    <a:pt x="670" y="3329"/>
                  </a:cubicBezTo>
                  <a:cubicBezTo>
                    <a:pt x="677" y="3482"/>
                    <a:pt x="679" y="3634"/>
                    <a:pt x="677" y="3791"/>
                  </a:cubicBezTo>
                  <a:cubicBezTo>
                    <a:pt x="677" y="3963"/>
                    <a:pt x="663" y="4134"/>
                    <a:pt x="649" y="4307"/>
                  </a:cubicBezTo>
                  <a:cubicBezTo>
                    <a:pt x="623" y="4621"/>
                    <a:pt x="568" y="4937"/>
                    <a:pt x="503" y="5247"/>
                  </a:cubicBezTo>
                  <a:cubicBezTo>
                    <a:pt x="449" y="5484"/>
                    <a:pt x="381" y="5720"/>
                    <a:pt x="307" y="5951"/>
                  </a:cubicBezTo>
                  <a:cubicBezTo>
                    <a:pt x="256" y="6108"/>
                    <a:pt x="327" y="6280"/>
                    <a:pt x="486" y="6338"/>
                  </a:cubicBezTo>
                  <a:cubicBezTo>
                    <a:pt x="520" y="6350"/>
                    <a:pt x="554" y="6356"/>
                    <a:pt x="588" y="6356"/>
                  </a:cubicBezTo>
                  <a:cubicBezTo>
                    <a:pt x="710" y="6356"/>
                    <a:pt x="826" y="6279"/>
                    <a:pt x="873" y="6158"/>
                  </a:cubicBezTo>
                  <a:cubicBezTo>
                    <a:pt x="1051" y="5691"/>
                    <a:pt x="1118" y="5184"/>
                    <a:pt x="1125" y="4687"/>
                  </a:cubicBezTo>
                  <a:cubicBezTo>
                    <a:pt x="1130" y="4420"/>
                    <a:pt x="1111" y="4151"/>
                    <a:pt x="1090" y="3884"/>
                  </a:cubicBezTo>
                  <a:cubicBezTo>
                    <a:pt x="1071" y="3614"/>
                    <a:pt x="1038" y="3344"/>
                    <a:pt x="999" y="3076"/>
                  </a:cubicBezTo>
                  <a:cubicBezTo>
                    <a:pt x="848" y="2043"/>
                    <a:pt x="551" y="1029"/>
                    <a:pt x="185" y="54"/>
                  </a:cubicBezTo>
                  <a:cubicBezTo>
                    <a:pt x="173" y="20"/>
                    <a:pt x="137" y="1"/>
                    <a:pt x="102" y="1"/>
                  </a:cubicBezTo>
                  <a:close/>
                </a:path>
              </a:pathLst>
            </a:custGeom>
            <a:solidFill>
              <a:srgbClr val="F2D9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0" name="Google Shape;4800;p16"/>
            <p:cNvSpPr/>
            <p:nvPr/>
          </p:nvSpPr>
          <p:spPr>
            <a:xfrm>
              <a:off x="3882650" y="-1073500"/>
              <a:ext cx="294600" cy="87450"/>
            </a:xfrm>
            <a:custGeom>
              <a:avLst/>
              <a:gdLst/>
              <a:ahLst/>
              <a:cxnLst/>
              <a:rect l="l" t="t" r="r" b="b"/>
              <a:pathLst>
                <a:path w="11784" h="3498" extrusionOk="0">
                  <a:moveTo>
                    <a:pt x="578" y="303"/>
                  </a:moveTo>
                  <a:cubicBezTo>
                    <a:pt x="584" y="308"/>
                    <a:pt x="591" y="312"/>
                    <a:pt x="598" y="316"/>
                  </a:cubicBezTo>
                  <a:cubicBezTo>
                    <a:pt x="590" y="312"/>
                    <a:pt x="584" y="307"/>
                    <a:pt x="578" y="303"/>
                  </a:cubicBezTo>
                  <a:close/>
                  <a:moveTo>
                    <a:pt x="98" y="1"/>
                  </a:moveTo>
                  <a:cubicBezTo>
                    <a:pt x="91" y="1"/>
                    <a:pt x="84" y="2"/>
                    <a:pt x="78" y="3"/>
                  </a:cubicBezTo>
                  <a:cubicBezTo>
                    <a:pt x="63" y="9"/>
                    <a:pt x="45" y="18"/>
                    <a:pt x="30" y="34"/>
                  </a:cubicBezTo>
                  <a:cubicBezTo>
                    <a:pt x="1" y="69"/>
                    <a:pt x="0" y="137"/>
                    <a:pt x="42" y="166"/>
                  </a:cubicBezTo>
                  <a:cubicBezTo>
                    <a:pt x="421" y="433"/>
                    <a:pt x="804" y="693"/>
                    <a:pt x="1198" y="936"/>
                  </a:cubicBezTo>
                  <a:cubicBezTo>
                    <a:pt x="1635" y="1204"/>
                    <a:pt x="2081" y="1453"/>
                    <a:pt x="2537" y="1685"/>
                  </a:cubicBezTo>
                  <a:cubicBezTo>
                    <a:pt x="3000" y="1925"/>
                    <a:pt x="3470" y="2149"/>
                    <a:pt x="3951" y="2350"/>
                  </a:cubicBezTo>
                  <a:cubicBezTo>
                    <a:pt x="4432" y="2551"/>
                    <a:pt x="4919" y="2731"/>
                    <a:pt x="5421" y="2885"/>
                  </a:cubicBezTo>
                  <a:cubicBezTo>
                    <a:pt x="5919" y="3040"/>
                    <a:pt x="6426" y="3169"/>
                    <a:pt x="6939" y="3270"/>
                  </a:cubicBezTo>
                  <a:cubicBezTo>
                    <a:pt x="7441" y="3370"/>
                    <a:pt x="7951" y="3443"/>
                    <a:pt x="8464" y="3478"/>
                  </a:cubicBezTo>
                  <a:cubicBezTo>
                    <a:pt x="8668" y="3491"/>
                    <a:pt x="8872" y="3497"/>
                    <a:pt x="9076" y="3497"/>
                  </a:cubicBezTo>
                  <a:cubicBezTo>
                    <a:pt x="9901" y="3497"/>
                    <a:pt x="10724" y="3389"/>
                    <a:pt x="11516" y="3147"/>
                  </a:cubicBezTo>
                  <a:cubicBezTo>
                    <a:pt x="11693" y="3093"/>
                    <a:pt x="11783" y="2882"/>
                    <a:pt x="11725" y="2712"/>
                  </a:cubicBezTo>
                  <a:cubicBezTo>
                    <a:pt x="11693" y="2626"/>
                    <a:pt x="11627" y="2557"/>
                    <a:pt x="11545" y="2517"/>
                  </a:cubicBezTo>
                  <a:cubicBezTo>
                    <a:pt x="11500" y="2497"/>
                    <a:pt x="11456" y="2488"/>
                    <a:pt x="11412" y="2488"/>
                  </a:cubicBezTo>
                  <a:cubicBezTo>
                    <a:pt x="11371" y="2488"/>
                    <a:pt x="11330" y="2495"/>
                    <a:pt x="11288" y="2507"/>
                  </a:cubicBezTo>
                  <a:cubicBezTo>
                    <a:pt x="11147" y="2543"/>
                    <a:pt x="11006" y="2574"/>
                    <a:pt x="10864" y="2605"/>
                  </a:cubicBezTo>
                  <a:cubicBezTo>
                    <a:pt x="10091" y="2765"/>
                    <a:pt x="9307" y="2841"/>
                    <a:pt x="8519" y="2841"/>
                  </a:cubicBezTo>
                  <a:cubicBezTo>
                    <a:pt x="8372" y="2841"/>
                    <a:pt x="8224" y="2838"/>
                    <a:pt x="8076" y="2833"/>
                  </a:cubicBezTo>
                  <a:lnTo>
                    <a:pt x="8079" y="2833"/>
                  </a:lnTo>
                  <a:cubicBezTo>
                    <a:pt x="7497" y="2808"/>
                    <a:pt x="6923" y="2741"/>
                    <a:pt x="6350" y="2638"/>
                  </a:cubicBezTo>
                  <a:cubicBezTo>
                    <a:pt x="5754" y="2528"/>
                    <a:pt x="5169" y="2373"/>
                    <a:pt x="4589" y="2192"/>
                  </a:cubicBezTo>
                  <a:lnTo>
                    <a:pt x="4589" y="2192"/>
                  </a:lnTo>
                  <a:lnTo>
                    <a:pt x="4638" y="2208"/>
                  </a:lnTo>
                  <a:cubicBezTo>
                    <a:pt x="3920" y="1983"/>
                    <a:pt x="3216" y="1713"/>
                    <a:pt x="2535" y="1389"/>
                  </a:cubicBezTo>
                  <a:cubicBezTo>
                    <a:pt x="1860" y="1068"/>
                    <a:pt x="1205" y="701"/>
                    <a:pt x="575" y="302"/>
                  </a:cubicBezTo>
                  <a:lnTo>
                    <a:pt x="575" y="302"/>
                  </a:lnTo>
                  <a:cubicBezTo>
                    <a:pt x="576" y="303"/>
                    <a:pt x="577" y="303"/>
                    <a:pt x="578" y="303"/>
                  </a:cubicBezTo>
                  <a:lnTo>
                    <a:pt x="578" y="303"/>
                  </a:lnTo>
                  <a:cubicBezTo>
                    <a:pt x="436" y="211"/>
                    <a:pt x="297" y="118"/>
                    <a:pt x="159" y="22"/>
                  </a:cubicBezTo>
                  <a:cubicBezTo>
                    <a:pt x="141" y="9"/>
                    <a:pt x="120" y="1"/>
                    <a:pt x="98" y="1"/>
                  </a:cubicBezTo>
                  <a:close/>
                </a:path>
              </a:pathLst>
            </a:custGeom>
            <a:solidFill>
              <a:srgbClr val="F2D9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1" name="Google Shape;4801;p16"/>
            <p:cNvSpPr/>
            <p:nvPr/>
          </p:nvSpPr>
          <p:spPr>
            <a:xfrm>
              <a:off x="3955375" y="-1072375"/>
              <a:ext cx="215300" cy="75250"/>
            </a:xfrm>
            <a:custGeom>
              <a:avLst/>
              <a:gdLst/>
              <a:ahLst/>
              <a:cxnLst/>
              <a:rect l="l" t="t" r="r" b="b"/>
              <a:pathLst>
                <a:path w="8612" h="3010" extrusionOk="0">
                  <a:moveTo>
                    <a:pt x="4169" y="2016"/>
                  </a:moveTo>
                  <a:lnTo>
                    <a:pt x="4169" y="2016"/>
                  </a:lnTo>
                  <a:cubicBezTo>
                    <a:pt x="4173" y="2017"/>
                    <a:pt x="4177" y="2018"/>
                    <a:pt x="4180" y="2020"/>
                  </a:cubicBezTo>
                  <a:lnTo>
                    <a:pt x="4180" y="2020"/>
                  </a:lnTo>
                  <a:cubicBezTo>
                    <a:pt x="4177" y="2018"/>
                    <a:pt x="4173" y="2017"/>
                    <a:pt x="4169" y="2016"/>
                  </a:cubicBezTo>
                  <a:close/>
                  <a:moveTo>
                    <a:pt x="4180" y="2020"/>
                  </a:moveTo>
                  <a:cubicBezTo>
                    <a:pt x="4185" y="2021"/>
                    <a:pt x="4189" y="2022"/>
                    <a:pt x="4193" y="2024"/>
                  </a:cubicBezTo>
                  <a:cubicBezTo>
                    <a:pt x="4189" y="2022"/>
                    <a:pt x="4185" y="2021"/>
                    <a:pt x="4180" y="2020"/>
                  </a:cubicBezTo>
                  <a:close/>
                  <a:moveTo>
                    <a:pt x="126" y="1"/>
                  </a:moveTo>
                  <a:cubicBezTo>
                    <a:pt x="118" y="1"/>
                    <a:pt x="110" y="1"/>
                    <a:pt x="103" y="3"/>
                  </a:cubicBezTo>
                  <a:cubicBezTo>
                    <a:pt x="84" y="10"/>
                    <a:pt x="61" y="23"/>
                    <a:pt x="43" y="45"/>
                  </a:cubicBezTo>
                  <a:cubicBezTo>
                    <a:pt x="1" y="92"/>
                    <a:pt x="5" y="172"/>
                    <a:pt x="56" y="211"/>
                  </a:cubicBezTo>
                  <a:cubicBezTo>
                    <a:pt x="1239" y="1130"/>
                    <a:pt x="2572" y="1838"/>
                    <a:pt x="3985" y="2330"/>
                  </a:cubicBezTo>
                  <a:cubicBezTo>
                    <a:pt x="4711" y="2585"/>
                    <a:pt x="5459" y="2779"/>
                    <a:pt x="6219" y="2896"/>
                  </a:cubicBezTo>
                  <a:cubicBezTo>
                    <a:pt x="6585" y="2952"/>
                    <a:pt x="6956" y="2986"/>
                    <a:pt x="7325" y="3002"/>
                  </a:cubicBezTo>
                  <a:cubicBezTo>
                    <a:pt x="7435" y="3007"/>
                    <a:pt x="7545" y="3010"/>
                    <a:pt x="7655" y="3010"/>
                  </a:cubicBezTo>
                  <a:cubicBezTo>
                    <a:pt x="7716" y="3010"/>
                    <a:pt x="7777" y="3009"/>
                    <a:pt x="7839" y="3008"/>
                  </a:cubicBezTo>
                  <a:cubicBezTo>
                    <a:pt x="8023" y="3003"/>
                    <a:pt x="8208" y="2986"/>
                    <a:pt x="8393" y="2966"/>
                  </a:cubicBezTo>
                  <a:cubicBezTo>
                    <a:pt x="8517" y="2953"/>
                    <a:pt x="8612" y="2845"/>
                    <a:pt x="8601" y="2720"/>
                  </a:cubicBezTo>
                  <a:cubicBezTo>
                    <a:pt x="8591" y="2605"/>
                    <a:pt x="8490" y="2511"/>
                    <a:pt x="8375" y="2511"/>
                  </a:cubicBezTo>
                  <a:cubicBezTo>
                    <a:pt x="8368" y="2511"/>
                    <a:pt x="8360" y="2511"/>
                    <a:pt x="8353" y="2512"/>
                  </a:cubicBezTo>
                  <a:cubicBezTo>
                    <a:pt x="8049" y="2541"/>
                    <a:pt x="7741" y="2555"/>
                    <a:pt x="7434" y="2555"/>
                  </a:cubicBezTo>
                  <a:cubicBezTo>
                    <a:pt x="7310" y="2555"/>
                    <a:pt x="7186" y="2553"/>
                    <a:pt x="7062" y="2548"/>
                  </a:cubicBezTo>
                  <a:cubicBezTo>
                    <a:pt x="6074" y="2499"/>
                    <a:pt x="5094" y="2301"/>
                    <a:pt x="4149" y="2011"/>
                  </a:cubicBezTo>
                  <a:lnTo>
                    <a:pt x="4149" y="2011"/>
                  </a:lnTo>
                  <a:cubicBezTo>
                    <a:pt x="4156" y="2012"/>
                    <a:pt x="4162" y="2014"/>
                    <a:pt x="4169" y="2016"/>
                  </a:cubicBezTo>
                  <a:lnTo>
                    <a:pt x="4169" y="2016"/>
                  </a:lnTo>
                  <a:cubicBezTo>
                    <a:pt x="3590" y="1834"/>
                    <a:pt x="3022" y="1614"/>
                    <a:pt x="2470" y="1360"/>
                  </a:cubicBezTo>
                  <a:cubicBezTo>
                    <a:pt x="1933" y="1116"/>
                    <a:pt x="1409" y="840"/>
                    <a:pt x="910" y="523"/>
                  </a:cubicBezTo>
                  <a:cubicBezTo>
                    <a:pt x="669" y="366"/>
                    <a:pt x="433" y="203"/>
                    <a:pt x="206" y="29"/>
                  </a:cubicBezTo>
                  <a:cubicBezTo>
                    <a:pt x="184" y="11"/>
                    <a:pt x="154" y="1"/>
                    <a:pt x="126" y="1"/>
                  </a:cubicBezTo>
                  <a:close/>
                </a:path>
              </a:pathLst>
            </a:custGeom>
            <a:solidFill>
              <a:srgbClr val="F2D9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2" name="Google Shape;4802;p16"/>
            <p:cNvSpPr/>
            <p:nvPr/>
          </p:nvSpPr>
          <p:spPr>
            <a:xfrm>
              <a:off x="3950650" y="-1106450"/>
              <a:ext cx="206750" cy="107450"/>
            </a:xfrm>
            <a:custGeom>
              <a:avLst/>
              <a:gdLst/>
              <a:ahLst/>
              <a:cxnLst/>
              <a:rect l="l" t="t" r="r" b="b"/>
              <a:pathLst>
                <a:path w="8270" h="4298" extrusionOk="0">
                  <a:moveTo>
                    <a:pt x="6572" y="3594"/>
                  </a:moveTo>
                  <a:lnTo>
                    <a:pt x="6572" y="3594"/>
                  </a:lnTo>
                  <a:cubicBezTo>
                    <a:pt x="6573" y="3594"/>
                    <a:pt x="6574" y="3594"/>
                    <a:pt x="6575" y="3594"/>
                  </a:cubicBezTo>
                  <a:lnTo>
                    <a:pt x="6575" y="3594"/>
                  </a:lnTo>
                  <a:cubicBezTo>
                    <a:pt x="6578" y="3596"/>
                    <a:pt x="6582" y="3597"/>
                    <a:pt x="6586" y="3598"/>
                  </a:cubicBezTo>
                  <a:lnTo>
                    <a:pt x="6586" y="3598"/>
                  </a:lnTo>
                  <a:cubicBezTo>
                    <a:pt x="6581" y="3596"/>
                    <a:pt x="6577" y="3595"/>
                    <a:pt x="6572" y="3594"/>
                  </a:cubicBezTo>
                  <a:close/>
                  <a:moveTo>
                    <a:pt x="115" y="0"/>
                  </a:moveTo>
                  <a:cubicBezTo>
                    <a:pt x="107" y="0"/>
                    <a:pt x="99" y="1"/>
                    <a:pt x="91" y="3"/>
                  </a:cubicBezTo>
                  <a:cubicBezTo>
                    <a:pt x="72" y="9"/>
                    <a:pt x="52" y="20"/>
                    <a:pt x="36" y="37"/>
                  </a:cubicBezTo>
                  <a:cubicBezTo>
                    <a:pt x="0" y="80"/>
                    <a:pt x="6" y="148"/>
                    <a:pt x="48" y="184"/>
                  </a:cubicBezTo>
                  <a:cubicBezTo>
                    <a:pt x="638" y="669"/>
                    <a:pt x="1238" y="1140"/>
                    <a:pt x="1868" y="1574"/>
                  </a:cubicBezTo>
                  <a:cubicBezTo>
                    <a:pt x="2489" y="2005"/>
                    <a:pt x="3136" y="2403"/>
                    <a:pt x="3802" y="2759"/>
                  </a:cubicBezTo>
                  <a:cubicBezTo>
                    <a:pt x="4460" y="3110"/>
                    <a:pt x="5142" y="3411"/>
                    <a:pt x="5842" y="3668"/>
                  </a:cubicBezTo>
                  <a:cubicBezTo>
                    <a:pt x="6192" y="3795"/>
                    <a:pt x="6546" y="3908"/>
                    <a:pt x="6905" y="4013"/>
                  </a:cubicBezTo>
                  <a:cubicBezTo>
                    <a:pt x="7297" y="4124"/>
                    <a:pt x="7693" y="4226"/>
                    <a:pt x="8094" y="4296"/>
                  </a:cubicBezTo>
                  <a:cubicBezTo>
                    <a:pt x="8102" y="4297"/>
                    <a:pt x="8110" y="4298"/>
                    <a:pt x="8117" y="4298"/>
                  </a:cubicBezTo>
                  <a:cubicBezTo>
                    <a:pt x="8187" y="4298"/>
                    <a:pt x="8250" y="4247"/>
                    <a:pt x="8263" y="4177"/>
                  </a:cubicBezTo>
                  <a:cubicBezTo>
                    <a:pt x="8269" y="4138"/>
                    <a:pt x="8262" y="4101"/>
                    <a:pt x="8239" y="4070"/>
                  </a:cubicBezTo>
                  <a:cubicBezTo>
                    <a:pt x="8217" y="4036"/>
                    <a:pt x="8183" y="4019"/>
                    <a:pt x="8144" y="4009"/>
                  </a:cubicBezTo>
                  <a:cubicBezTo>
                    <a:pt x="7886" y="3944"/>
                    <a:pt x="7624" y="3885"/>
                    <a:pt x="7366" y="3819"/>
                  </a:cubicBezTo>
                  <a:cubicBezTo>
                    <a:pt x="7104" y="3752"/>
                    <a:pt x="6846" y="3676"/>
                    <a:pt x="6586" y="3598"/>
                  </a:cubicBezTo>
                  <a:lnTo>
                    <a:pt x="6586" y="3598"/>
                  </a:lnTo>
                  <a:cubicBezTo>
                    <a:pt x="6587" y="3598"/>
                    <a:pt x="6589" y="3599"/>
                    <a:pt x="6590" y="3599"/>
                  </a:cubicBezTo>
                  <a:cubicBezTo>
                    <a:pt x="6585" y="3598"/>
                    <a:pt x="6580" y="3596"/>
                    <a:pt x="6575" y="3594"/>
                  </a:cubicBezTo>
                  <a:lnTo>
                    <a:pt x="6575" y="3594"/>
                  </a:lnTo>
                  <a:cubicBezTo>
                    <a:pt x="6573" y="3594"/>
                    <a:pt x="6571" y="3593"/>
                    <a:pt x="6569" y="3593"/>
                  </a:cubicBezTo>
                  <a:lnTo>
                    <a:pt x="6569" y="3593"/>
                  </a:lnTo>
                  <a:cubicBezTo>
                    <a:pt x="6570" y="3593"/>
                    <a:pt x="6571" y="3593"/>
                    <a:pt x="6572" y="3594"/>
                  </a:cubicBezTo>
                  <a:lnTo>
                    <a:pt x="6572" y="3594"/>
                  </a:lnTo>
                  <a:cubicBezTo>
                    <a:pt x="5828" y="3358"/>
                    <a:pt x="5101" y="3071"/>
                    <a:pt x="4393" y="2738"/>
                  </a:cubicBezTo>
                  <a:cubicBezTo>
                    <a:pt x="3686" y="2404"/>
                    <a:pt x="3002" y="2021"/>
                    <a:pt x="2343" y="1601"/>
                  </a:cubicBezTo>
                  <a:cubicBezTo>
                    <a:pt x="2344" y="1601"/>
                    <a:pt x="2344" y="1603"/>
                    <a:pt x="2346" y="1603"/>
                  </a:cubicBezTo>
                  <a:cubicBezTo>
                    <a:pt x="1595" y="1120"/>
                    <a:pt x="872" y="592"/>
                    <a:pt x="181" y="24"/>
                  </a:cubicBezTo>
                  <a:cubicBezTo>
                    <a:pt x="162" y="8"/>
                    <a:pt x="139" y="0"/>
                    <a:pt x="115" y="0"/>
                  </a:cubicBezTo>
                  <a:close/>
                </a:path>
              </a:pathLst>
            </a:custGeom>
            <a:solidFill>
              <a:srgbClr val="F2D9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3" name="Google Shape;4803;p16"/>
            <p:cNvSpPr/>
            <p:nvPr/>
          </p:nvSpPr>
          <p:spPr>
            <a:xfrm>
              <a:off x="3994775" y="-1028000"/>
              <a:ext cx="134975" cy="36725"/>
            </a:xfrm>
            <a:custGeom>
              <a:avLst/>
              <a:gdLst/>
              <a:ahLst/>
              <a:cxnLst/>
              <a:rect l="l" t="t" r="r" b="b"/>
              <a:pathLst>
                <a:path w="5399" h="1469" extrusionOk="0">
                  <a:moveTo>
                    <a:pt x="105" y="0"/>
                  </a:moveTo>
                  <a:cubicBezTo>
                    <a:pt x="99" y="0"/>
                    <a:pt x="93" y="1"/>
                    <a:pt x="87" y="2"/>
                  </a:cubicBezTo>
                  <a:cubicBezTo>
                    <a:pt x="55" y="7"/>
                    <a:pt x="32" y="23"/>
                    <a:pt x="19" y="52"/>
                  </a:cubicBezTo>
                  <a:cubicBezTo>
                    <a:pt x="1" y="95"/>
                    <a:pt x="18" y="158"/>
                    <a:pt x="67" y="177"/>
                  </a:cubicBezTo>
                  <a:cubicBezTo>
                    <a:pt x="895" y="493"/>
                    <a:pt x="1754" y="724"/>
                    <a:pt x="2622" y="920"/>
                  </a:cubicBezTo>
                  <a:cubicBezTo>
                    <a:pt x="3502" y="1119"/>
                    <a:pt x="4390" y="1280"/>
                    <a:pt x="5273" y="1467"/>
                  </a:cubicBezTo>
                  <a:cubicBezTo>
                    <a:pt x="5279" y="1468"/>
                    <a:pt x="5285" y="1469"/>
                    <a:pt x="5291" y="1469"/>
                  </a:cubicBezTo>
                  <a:cubicBezTo>
                    <a:pt x="5338" y="1469"/>
                    <a:pt x="5382" y="1431"/>
                    <a:pt x="5390" y="1386"/>
                  </a:cubicBezTo>
                  <a:cubicBezTo>
                    <a:pt x="5398" y="1330"/>
                    <a:pt x="5361" y="1280"/>
                    <a:pt x="5309" y="1270"/>
                  </a:cubicBezTo>
                  <a:cubicBezTo>
                    <a:pt x="3851" y="968"/>
                    <a:pt x="2375" y="726"/>
                    <a:pt x="951" y="286"/>
                  </a:cubicBezTo>
                  <a:cubicBezTo>
                    <a:pt x="956" y="286"/>
                    <a:pt x="957" y="288"/>
                    <a:pt x="960" y="288"/>
                  </a:cubicBezTo>
                  <a:cubicBezTo>
                    <a:pt x="686" y="201"/>
                    <a:pt x="414" y="109"/>
                    <a:pt x="146" y="7"/>
                  </a:cubicBezTo>
                  <a:cubicBezTo>
                    <a:pt x="132" y="3"/>
                    <a:pt x="118" y="0"/>
                    <a:pt x="105" y="0"/>
                  </a:cubicBezTo>
                  <a:close/>
                </a:path>
              </a:pathLst>
            </a:custGeom>
            <a:solidFill>
              <a:srgbClr val="F2D9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4" name="Google Shape;4804;p16"/>
            <p:cNvSpPr/>
            <p:nvPr/>
          </p:nvSpPr>
          <p:spPr>
            <a:xfrm>
              <a:off x="3968825" y="-1009050"/>
              <a:ext cx="152125" cy="20750"/>
            </a:xfrm>
            <a:custGeom>
              <a:avLst/>
              <a:gdLst/>
              <a:ahLst/>
              <a:cxnLst/>
              <a:rect l="l" t="t" r="r" b="b"/>
              <a:pathLst>
                <a:path w="6085" h="830" extrusionOk="0">
                  <a:moveTo>
                    <a:pt x="802" y="254"/>
                  </a:moveTo>
                  <a:cubicBezTo>
                    <a:pt x="804" y="254"/>
                    <a:pt x="807" y="255"/>
                    <a:pt x="810" y="256"/>
                  </a:cubicBezTo>
                  <a:cubicBezTo>
                    <a:pt x="807" y="255"/>
                    <a:pt x="804" y="254"/>
                    <a:pt x="802" y="254"/>
                  </a:cubicBezTo>
                  <a:close/>
                  <a:moveTo>
                    <a:pt x="106" y="0"/>
                  </a:moveTo>
                  <a:cubicBezTo>
                    <a:pt x="99" y="0"/>
                    <a:pt x="93" y="1"/>
                    <a:pt x="86" y="2"/>
                  </a:cubicBezTo>
                  <a:cubicBezTo>
                    <a:pt x="58" y="9"/>
                    <a:pt x="35" y="27"/>
                    <a:pt x="22" y="54"/>
                  </a:cubicBezTo>
                  <a:cubicBezTo>
                    <a:pt x="0" y="101"/>
                    <a:pt x="22" y="156"/>
                    <a:pt x="69" y="177"/>
                  </a:cubicBezTo>
                  <a:cubicBezTo>
                    <a:pt x="511" y="374"/>
                    <a:pt x="975" y="512"/>
                    <a:pt x="1448" y="613"/>
                  </a:cubicBezTo>
                  <a:cubicBezTo>
                    <a:pt x="1943" y="716"/>
                    <a:pt x="2446" y="769"/>
                    <a:pt x="2949" y="799"/>
                  </a:cubicBezTo>
                  <a:cubicBezTo>
                    <a:pt x="3324" y="822"/>
                    <a:pt x="3700" y="829"/>
                    <a:pt x="4075" y="829"/>
                  </a:cubicBezTo>
                  <a:cubicBezTo>
                    <a:pt x="4713" y="829"/>
                    <a:pt x="5351" y="807"/>
                    <a:pt x="5988" y="799"/>
                  </a:cubicBezTo>
                  <a:cubicBezTo>
                    <a:pt x="6044" y="798"/>
                    <a:pt x="6084" y="742"/>
                    <a:pt x="6081" y="687"/>
                  </a:cubicBezTo>
                  <a:cubicBezTo>
                    <a:pt x="6076" y="632"/>
                    <a:pt x="6030" y="597"/>
                    <a:pt x="5976" y="597"/>
                  </a:cubicBezTo>
                  <a:cubicBezTo>
                    <a:pt x="5974" y="597"/>
                    <a:pt x="5972" y="597"/>
                    <a:pt x="5969" y="597"/>
                  </a:cubicBezTo>
                  <a:cubicBezTo>
                    <a:pt x="5312" y="610"/>
                    <a:pt x="4654" y="634"/>
                    <a:pt x="3996" y="634"/>
                  </a:cubicBezTo>
                  <a:cubicBezTo>
                    <a:pt x="3717" y="634"/>
                    <a:pt x="3439" y="629"/>
                    <a:pt x="3160" y="618"/>
                  </a:cubicBezTo>
                  <a:lnTo>
                    <a:pt x="3164" y="618"/>
                  </a:lnTo>
                  <a:cubicBezTo>
                    <a:pt x="2758" y="600"/>
                    <a:pt x="2354" y="565"/>
                    <a:pt x="1953" y="508"/>
                  </a:cubicBezTo>
                  <a:cubicBezTo>
                    <a:pt x="1560" y="450"/>
                    <a:pt x="1173" y="367"/>
                    <a:pt x="795" y="252"/>
                  </a:cubicBezTo>
                  <a:lnTo>
                    <a:pt x="795" y="252"/>
                  </a:lnTo>
                  <a:cubicBezTo>
                    <a:pt x="797" y="253"/>
                    <a:pt x="799" y="253"/>
                    <a:pt x="802" y="254"/>
                  </a:cubicBezTo>
                  <a:lnTo>
                    <a:pt x="802" y="254"/>
                  </a:lnTo>
                  <a:cubicBezTo>
                    <a:pt x="578" y="182"/>
                    <a:pt x="361" y="101"/>
                    <a:pt x="145" y="8"/>
                  </a:cubicBezTo>
                  <a:cubicBezTo>
                    <a:pt x="132" y="3"/>
                    <a:pt x="119" y="0"/>
                    <a:pt x="106" y="0"/>
                  </a:cubicBezTo>
                  <a:close/>
                </a:path>
              </a:pathLst>
            </a:custGeom>
            <a:solidFill>
              <a:srgbClr val="F2D9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5" name="Google Shape;4805;p16"/>
            <p:cNvSpPr/>
            <p:nvPr/>
          </p:nvSpPr>
          <p:spPr>
            <a:xfrm>
              <a:off x="4232125" y="-1280675"/>
              <a:ext cx="39525" cy="255275"/>
            </a:xfrm>
            <a:custGeom>
              <a:avLst/>
              <a:gdLst/>
              <a:ahLst/>
              <a:cxnLst/>
              <a:rect l="l" t="t" r="r" b="b"/>
              <a:pathLst>
                <a:path w="1581" h="10211" extrusionOk="0">
                  <a:moveTo>
                    <a:pt x="120" y="1"/>
                  </a:moveTo>
                  <a:cubicBezTo>
                    <a:pt x="113" y="1"/>
                    <a:pt x="106" y="1"/>
                    <a:pt x="98" y="3"/>
                  </a:cubicBezTo>
                  <a:cubicBezTo>
                    <a:pt x="96" y="2"/>
                    <a:pt x="94" y="2"/>
                    <a:pt x="92" y="2"/>
                  </a:cubicBezTo>
                  <a:cubicBezTo>
                    <a:pt x="86" y="2"/>
                    <a:pt x="80" y="4"/>
                    <a:pt x="74" y="9"/>
                  </a:cubicBezTo>
                  <a:cubicBezTo>
                    <a:pt x="22" y="36"/>
                    <a:pt x="0" y="102"/>
                    <a:pt x="26" y="154"/>
                  </a:cubicBezTo>
                  <a:cubicBezTo>
                    <a:pt x="163" y="409"/>
                    <a:pt x="271" y="677"/>
                    <a:pt x="370" y="948"/>
                  </a:cubicBezTo>
                  <a:cubicBezTo>
                    <a:pt x="539" y="1425"/>
                    <a:pt x="658" y="1918"/>
                    <a:pt x="757" y="2414"/>
                  </a:cubicBezTo>
                  <a:cubicBezTo>
                    <a:pt x="869" y="2982"/>
                    <a:pt x="941" y="3558"/>
                    <a:pt x="986" y="4134"/>
                  </a:cubicBezTo>
                  <a:cubicBezTo>
                    <a:pt x="1013" y="4507"/>
                    <a:pt x="1027" y="4879"/>
                    <a:pt x="1030" y="5254"/>
                  </a:cubicBezTo>
                  <a:cubicBezTo>
                    <a:pt x="1033" y="5656"/>
                    <a:pt x="1023" y="6058"/>
                    <a:pt x="1007" y="6461"/>
                  </a:cubicBezTo>
                  <a:cubicBezTo>
                    <a:pt x="979" y="7196"/>
                    <a:pt x="905" y="7930"/>
                    <a:pt x="767" y="8651"/>
                  </a:cubicBezTo>
                  <a:cubicBezTo>
                    <a:pt x="729" y="8849"/>
                    <a:pt x="684" y="9044"/>
                    <a:pt x="634" y="9238"/>
                  </a:cubicBezTo>
                  <a:cubicBezTo>
                    <a:pt x="584" y="9428"/>
                    <a:pt x="529" y="9619"/>
                    <a:pt x="459" y="9803"/>
                  </a:cubicBezTo>
                  <a:cubicBezTo>
                    <a:pt x="400" y="9961"/>
                    <a:pt x="503" y="10143"/>
                    <a:pt x="658" y="10195"/>
                  </a:cubicBezTo>
                  <a:cubicBezTo>
                    <a:pt x="691" y="10206"/>
                    <a:pt x="723" y="10211"/>
                    <a:pt x="754" y="10211"/>
                  </a:cubicBezTo>
                  <a:cubicBezTo>
                    <a:pt x="884" y="10211"/>
                    <a:pt x="1002" y="10125"/>
                    <a:pt x="1050" y="9998"/>
                  </a:cubicBezTo>
                  <a:cubicBezTo>
                    <a:pt x="1105" y="9853"/>
                    <a:pt x="1160" y="9707"/>
                    <a:pt x="1204" y="9559"/>
                  </a:cubicBezTo>
                  <a:cubicBezTo>
                    <a:pt x="1259" y="9382"/>
                    <a:pt x="1302" y="9204"/>
                    <a:pt x="1339" y="9027"/>
                  </a:cubicBezTo>
                  <a:cubicBezTo>
                    <a:pt x="1421" y="8639"/>
                    <a:pt x="1481" y="8246"/>
                    <a:pt x="1519" y="7851"/>
                  </a:cubicBezTo>
                  <a:cubicBezTo>
                    <a:pt x="1556" y="7434"/>
                    <a:pt x="1576" y="7016"/>
                    <a:pt x="1578" y="6600"/>
                  </a:cubicBezTo>
                  <a:cubicBezTo>
                    <a:pt x="1580" y="6155"/>
                    <a:pt x="1555" y="5712"/>
                    <a:pt x="1519" y="5271"/>
                  </a:cubicBezTo>
                  <a:cubicBezTo>
                    <a:pt x="1483" y="4833"/>
                    <a:pt x="1427" y="4395"/>
                    <a:pt x="1365" y="3961"/>
                  </a:cubicBezTo>
                  <a:cubicBezTo>
                    <a:pt x="1302" y="3535"/>
                    <a:pt x="1218" y="3114"/>
                    <a:pt x="1129" y="2695"/>
                  </a:cubicBezTo>
                  <a:cubicBezTo>
                    <a:pt x="1043" y="2300"/>
                    <a:pt x="938" y="1910"/>
                    <a:pt x="818" y="1524"/>
                  </a:cubicBezTo>
                  <a:cubicBezTo>
                    <a:pt x="713" y="1181"/>
                    <a:pt x="588" y="840"/>
                    <a:pt x="443" y="513"/>
                  </a:cubicBezTo>
                  <a:cubicBezTo>
                    <a:pt x="375" y="359"/>
                    <a:pt x="298" y="208"/>
                    <a:pt x="217" y="59"/>
                  </a:cubicBezTo>
                  <a:cubicBezTo>
                    <a:pt x="197" y="23"/>
                    <a:pt x="160" y="1"/>
                    <a:pt x="120" y="1"/>
                  </a:cubicBezTo>
                  <a:close/>
                </a:path>
              </a:pathLst>
            </a:custGeom>
            <a:solidFill>
              <a:srgbClr val="F2D9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6" name="Google Shape;4806;p16"/>
            <p:cNvSpPr/>
            <p:nvPr/>
          </p:nvSpPr>
          <p:spPr>
            <a:xfrm>
              <a:off x="4184550" y="-1191350"/>
              <a:ext cx="59125" cy="172075"/>
            </a:xfrm>
            <a:custGeom>
              <a:avLst/>
              <a:gdLst/>
              <a:ahLst/>
              <a:cxnLst/>
              <a:rect l="l" t="t" r="r" b="b"/>
              <a:pathLst>
                <a:path w="2365" h="6883" extrusionOk="0">
                  <a:moveTo>
                    <a:pt x="105" y="1"/>
                  </a:moveTo>
                  <a:cubicBezTo>
                    <a:pt x="98" y="1"/>
                    <a:pt x="91" y="2"/>
                    <a:pt x="84" y="3"/>
                  </a:cubicBezTo>
                  <a:cubicBezTo>
                    <a:pt x="77" y="5"/>
                    <a:pt x="69" y="8"/>
                    <a:pt x="62" y="12"/>
                  </a:cubicBezTo>
                  <a:cubicBezTo>
                    <a:pt x="18" y="35"/>
                    <a:pt x="0" y="92"/>
                    <a:pt x="23" y="137"/>
                  </a:cubicBezTo>
                  <a:cubicBezTo>
                    <a:pt x="291" y="643"/>
                    <a:pt x="517" y="1167"/>
                    <a:pt x="711" y="1703"/>
                  </a:cubicBezTo>
                  <a:cubicBezTo>
                    <a:pt x="849" y="2092"/>
                    <a:pt x="971" y="2487"/>
                    <a:pt x="1080" y="2885"/>
                  </a:cubicBezTo>
                  <a:cubicBezTo>
                    <a:pt x="1194" y="3294"/>
                    <a:pt x="1300" y="3705"/>
                    <a:pt x="1391" y="4120"/>
                  </a:cubicBezTo>
                  <a:cubicBezTo>
                    <a:pt x="1483" y="4536"/>
                    <a:pt x="1567" y="4954"/>
                    <a:pt x="1648" y="5372"/>
                  </a:cubicBezTo>
                  <a:cubicBezTo>
                    <a:pt x="1735" y="5816"/>
                    <a:pt x="1813" y="6261"/>
                    <a:pt x="1901" y="6705"/>
                  </a:cubicBezTo>
                  <a:cubicBezTo>
                    <a:pt x="1922" y="6811"/>
                    <a:pt x="2019" y="6882"/>
                    <a:pt x="2124" y="6882"/>
                  </a:cubicBezTo>
                  <a:cubicBezTo>
                    <a:pt x="2139" y="6882"/>
                    <a:pt x="2154" y="6881"/>
                    <a:pt x="2169" y="6878"/>
                  </a:cubicBezTo>
                  <a:cubicBezTo>
                    <a:pt x="2291" y="6852"/>
                    <a:pt x="2365" y="6732"/>
                    <a:pt x="2342" y="6612"/>
                  </a:cubicBezTo>
                  <a:cubicBezTo>
                    <a:pt x="2235" y="6052"/>
                    <a:pt x="2113" y="5493"/>
                    <a:pt x="1978" y="4939"/>
                  </a:cubicBezTo>
                  <a:cubicBezTo>
                    <a:pt x="1840" y="4363"/>
                    <a:pt x="1685" y="3791"/>
                    <a:pt x="1516" y="3225"/>
                  </a:cubicBezTo>
                  <a:cubicBezTo>
                    <a:pt x="1353" y="2694"/>
                    <a:pt x="1164" y="2172"/>
                    <a:pt x="951" y="1658"/>
                  </a:cubicBezTo>
                  <a:cubicBezTo>
                    <a:pt x="726" y="1109"/>
                    <a:pt x="470" y="574"/>
                    <a:pt x="189" y="51"/>
                  </a:cubicBezTo>
                  <a:cubicBezTo>
                    <a:pt x="172" y="20"/>
                    <a:pt x="140" y="1"/>
                    <a:pt x="105" y="1"/>
                  </a:cubicBezTo>
                  <a:close/>
                </a:path>
              </a:pathLst>
            </a:custGeom>
            <a:solidFill>
              <a:srgbClr val="F2D9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7" name="Google Shape;4807;p16"/>
            <p:cNvSpPr/>
            <p:nvPr/>
          </p:nvSpPr>
          <p:spPr>
            <a:xfrm>
              <a:off x="4156825" y="-1073200"/>
              <a:ext cx="91675" cy="66275"/>
            </a:xfrm>
            <a:custGeom>
              <a:avLst/>
              <a:gdLst/>
              <a:ahLst/>
              <a:cxnLst/>
              <a:rect l="l" t="t" r="r" b="b"/>
              <a:pathLst>
                <a:path w="3667" h="2651" extrusionOk="0">
                  <a:moveTo>
                    <a:pt x="1145" y="926"/>
                  </a:moveTo>
                  <a:lnTo>
                    <a:pt x="1145" y="926"/>
                  </a:lnTo>
                  <a:cubicBezTo>
                    <a:pt x="1146" y="927"/>
                    <a:pt x="1146" y="927"/>
                    <a:pt x="1147" y="927"/>
                  </a:cubicBezTo>
                  <a:lnTo>
                    <a:pt x="1147" y="927"/>
                  </a:lnTo>
                  <a:cubicBezTo>
                    <a:pt x="1146" y="927"/>
                    <a:pt x="1146" y="926"/>
                    <a:pt x="1145" y="926"/>
                  </a:cubicBezTo>
                  <a:close/>
                  <a:moveTo>
                    <a:pt x="165" y="0"/>
                  </a:moveTo>
                  <a:cubicBezTo>
                    <a:pt x="153" y="0"/>
                    <a:pt x="141" y="2"/>
                    <a:pt x="130" y="4"/>
                  </a:cubicBezTo>
                  <a:cubicBezTo>
                    <a:pt x="105" y="6"/>
                    <a:pt x="82" y="19"/>
                    <a:pt x="62" y="34"/>
                  </a:cubicBezTo>
                  <a:cubicBezTo>
                    <a:pt x="1" y="90"/>
                    <a:pt x="3" y="180"/>
                    <a:pt x="54" y="241"/>
                  </a:cubicBezTo>
                  <a:cubicBezTo>
                    <a:pt x="255" y="485"/>
                    <a:pt x="466" y="721"/>
                    <a:pt x="689" y="948"/>
                  </a:cubicBezTo>
                  <a:cubicBezTo>
                    <a:pt x="934" y="1202"/>
                    <a:pt x="1200" y="1435"/>
                    <a:pt x="1477" y="1657"/>
                  </a:cubicBezTo>
                  <a:cubicBezTo>
                    <a:pt x="1756" y="1882"/>
                    <a:pt x="2043" y="2088"/>
                    <a:pt x="2353" y="2266"/>
                  </a:cubicBezTo>
                  <a:cubicBezTo>
                    <a:pt x="2505" y="2353"/>
                    <a:pt x="2663" y="2426"/>
                    <a:pt x="2823" y="2495"/>
                  </a:cubicBezTo>
                  <a:cubicBezTo>
                    <a:pt x="2978" y="2559"/>
                    <a:pt x="3137" y="2604"/>
                    <a:pt x="3300" y="2638"/>
                  </a:cubicBezTo>
                  <a:cubicBezTo>
                    <a:pt x="3323" y="2641"/>
                    <a:pt x="3346" y="2646"/>
                    <a:pt x="3369" y="2650"/>
                  </a:cubicBezTo>
                  <a:cubicBezTo>
                    <a:pt x="3376" y="2651"/>
                    <a:pt x="3383" y="2651"/>
                    <a:pt x="3389" y="2651"/>
                  </a:cubicBezTo>
                  <a:cubicBezTo>
                    <a:pt x="3432" y="2651"/>
                    <a:pt x="3472" y="2640"/>
                    <a:pt x="3509" y="2620"/>
                  </a:cubicBezTo>
                  <a:cubicBezTo>
                    <a:pt x="3573" y="2590"/>
                    <a:pt x="3620" y="2532"/>
                    <a:pt x="3642" y="2466"/>
                  </a:cubicBezTo>
                  <a:cubicBezTo>
                    <a:pt x="3666" y="2397"/>
                    <a:pt x="3659" y="2320"/>
                    <a:pt x="3626" y="2255"/>
                  </a:cubicBezTo>
                  <a:cubicBezTo>
                    <a:pt x="3596" y="2198"/>
                    <a:pt x="3537" y="2139"/>
                    <a:pt x="3472" y="2123"/>
                  </a:cubicBezTo>
                  <a:cubicBezTo>
                    <a:pt x="3117" y="2040"/>
                    <a:pt x="2771" y="1922"/>
                    <a:pt x="2441" y="1771"/>
                  </a:cubicBezTo>
                  <a:cubicBezTo>
                    <a:pt x="2215" y="1662"/>
                    <a:pt x="1996" y="1543"/>
                    <a:pt x="1784" y="1406"/>
                  </a:cubicBezTo>
                  <a:cubicBezTo>
                    <a:pt x="1559" y="1263"/>
                    <a:pt x="1350" y="1098"/>
                    <a:pt x="1147" y="927"/>
                  </a:cubicBezTo>
                  <a:lnTo>
                    <a:pt x="1147" y="927"/>
                  </a:lnTo>
                  <a:cubicBezTo>
                    <a:pt x="1147" y="928"/>
                    <a:pt x="1147" y="928"/>
                    <a:pt x="1147" y="928"/>
                  </a:cubicBezTo>
                  <a:lnTo>
                    <a:pt x="1147" y="928"/>
                  </a:lnTo>
                  <a:cubicBezTo>
                    <a:pt x="831" y="658"/>
                    <a:pt x="536" y="364"/>
                    <a:pt x="269" y="47"/>
                  </a:cubicBezTo>
                  <a:cubicBezTo>
                    <a:pt x="243" y="15"/>
                    <a:pt x="204" y="0"/>
                    <a:pt x="165" y="0"/>
                  </a:cubicBezTo>
                  <a:close/>
                </a:path>
              </a:pathLst>
            </a:custGeom>
            <a:solidFill>
              <a:srgbClr val="F2D9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8" name="Google Shape;4808;p16"/>
            <p:cNvSpPr/>
            <p:nvPr/>
          </p:nvSpPr>
          <p:spPr>
            <a:xfrm>
              <a:off x="4286375" y="-1253675"/>
              <a:ext cx="66400" cy="212075"/>
            </a:xfrm>
            <a:custGeom>
              <a:avLst/>
              <a:gdLst/>
              <a:ahLst/>
              <a:cxnLst/>
              <a:rect l="l" t="t" r="r" b="b"/>
              <a:pathLst>
                <a:path w="2656" h="8483" extrusionOk="0">
                  <a:moveTo>
                    <a:pt x="1015" y="6397"/>
                  </a:moveTo>
                  <a:cubicBezTo>
                    <a:pt x="1009" y="6408"/>
                    <a:pt x="1005" y="6419"/>
                    <a:pt x="999" y="6432"/>
                  </a:cubicBezTo>
                  <a:cubicBezTo>
                    <a:pt x="1005" y="6420"/>
                    <a:pt x="1009" y="6408"/>
                    <a:pt x="1015" y="6397"/>
                  </a:cubicBezTo>
                  <a:close/>
                  <a:moveTo>
                    <a:pt x="2530" y="0"/>
                  </a:moveTo>
                  <a:cubicBezTo>
                    <a:pt x="2523" y="0"/>
                    <a:pt x="2516" y="0"/>
                    <a:pt x="2509" y="2"/>
                  </a:cubicBezTo>
                  <a:cubicBezTo>
                    <a:pt x="2467" y="6"/>
                    <a:pt x="2428" y="40"/>
                    <a:pt x="2431" y="85"/>
                  </a:cubicBezTo>
                  <a:cubicBezTo>
                    <a:pt x="2457" y="533"/>
                    <a:pt x="2448" y="984"/>
                    <a:pt x="2414" y="1434"/>
                  </a:cubicBezTo>
                  <a:cubicBezTo>
                    <a:pt x="2381" y="1864"/>
                    <a:pt x="2329" y="2292"/>
                    <a:pt x="2249" y="2721"/>
                  </a:cubicBezTo>
                  <a:cubicBezTo>
                    <a:pt x="2125" y="3350"/>
                    <a:pt x="1960" y="3973"/>
                    <a:pt x="1754" y="4582"/>
                  </a:cubicBezTo>
                  <a:cubicBezTo>
                    <a:pt x="1548" y="5201"/>
                    <a:pt x="1299" y="5806"/>
                    <a:pt x="1016" y="6397"/>
                  </a:cubicBezTo>
                  <a:lnTo>
                    <a:pt x="1022" y="6386"/>
                  </a:lnTo>
                  <a:lnTo>
                    <a:pt x="1022" y="6386"/>
                  </a:lnTo>
                  <a:cubicBezTo>
                    <a:pt x="883" y="6679"/>
                    <a:pt x="732" y="6968"/>
                    <a:pt x="577" y="7253"/>
                  </a:cubicBezTo>
                  <a:cubicBezTo>
                    <a:pt x="412" y="7557"/>
                    <a:pt x="236" y="7855"/>
                    <a:pt x="60" y="8154"/>
                  </a:cubicBezTo>
                  <a:cubicBezTo>
                    <a:pt x="1" y="8255"/>
                    <a:pt x="22" y="8384"/>
                    <a:pt x="123" y="8448"/>
                  </a:cubicBezTo>
                  <a:cubicBezTo>
                    <a:pt x="158" y="8471"/>
                    <a:pt x="198" y="8482"/>
                    <a:pt x="238" y="8482"/>
                  </a:cubicBezTo>
                  <a:cubicBezTo>
                    <a:pt x="308" y="8482"/>
                    <a:pt x="378" y="8449"/>
                    <a:pt x="417" y="8387"/>
                  </a:cubicBezTo>
                  <a:cubicBezTo>
                    <a:pt x="807" y="7769"/>
                    <a:pt x="1143" y="7117"/>
                    <a:pt x="1444" y="6452"/>
                  </a:cubicBezTo>
                  <a:cubicBezTo>
                    <a:pt x="1744" y="5791"/>
                    <a:pt x="1993" y="5106"/>
                    <a:pt x="2191" y="4410"/>
                  </a:cubicBezTo>
                  <a:cubicBezTo>
                    <a:pt x="2286" y="4065"/>
                    <a:pt x="2369" y="3719"/>
                    <a:pt x="2435" y="3368"/>
                  </a:cubicBezTo>
                  <a:cubicBezTo>
                    <a:pt x="2503" y="3012"/>
                    <a:pt x="2552" y="2653"/>
                    <a:pt x="2589" y="2294"/>
                  </a:cubicBezTo>
                  <a:cubicBezTo>
                    <a:pt x="2631" y="1932"/>
                    <a:pt x="2651" y="1569"/>
                    <a:pt x="2654" y="1205"/>
                  </a:cubicBezTo>
                  <a:cubicBezTo>
                    <a:pt x="2655" y="836"/>
                    <a:pt x="2642" y="467"/>
                    <a:pt x="2618" y="99"/>
                  </a:cubicBezTo>
                  <a:cubicBezTo>
                    <a:pt x="2615" y="46"/>
                    <a:pt x="2586" y="3"/>
                    <a:pt x="2530" y="0"/>
                  </a:cubicBezTo>
                  <a:close/>
                </a:path>
              </a:pathLst>
            </a:custGeom>
            <a:solidFill>
              <a:srgbClr val="F2D9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9" name="Google Shape;4809;p16"/>
            <p:cNvSpPr/>
            <p:nvPr/>
          </p:nvSpPr>
          <p:spPr>
            <a:xfrm>
              <a:off x="3766325" y="-1076750"/>
              <a:ext cx="814225" cy="384975"/>
            </a:xfrm>
            <a:custGeom>
              <a:avLst/>
              <a:gdLst/>
              <a:ahLst/>
              <a:cxnLst/>
              <a:rect l="l" t="t" r="r" b="b"/>
              <a:pathLst>
                <a:path w="32569" h="15399" extrusionOk="0">
                  <a:moveTo>
                    <a:pt x="12894" y="1"/>
                  </a:moveTo>
                  <a:cubicBezTo>
                    <a:pt x="12651" y="1"/>
                    <a:pt x="12402" y="14"/>
                    <a:pt x="12149" y="40"/>
                  </a:cubicBezTo>
                  <a:cubicBezTo>
                    <a:pt x="11833" y="76"/>
                    <a:pt x="11510" y="126"/>
                    <a:pt x="11159" y="202"/>
                  </a:cubicBezTo>
                  <a:cubicBezTo>
                    <a:pt x="10625" y="314"/>
                    <a:pt x="10111" y="464"/>
                    <a:pt x="9679" y="594"/>
                  </a:cubicBezTo>
                  <a:cubicBezTo>
                    <a:pt x="9455" y="662"/>
                    <a:pt x="9229" y="731"/>
                    <a:pt x="9004" y="800"/>
                  </a:cubicBezTo>
                  <a:cubicBezTo>
                    <a:pt x="8380" y="989"/>
                    <a:pt x="7738" y="1188"/>
                    <a:pt x="7095" y="1344"/>
                  </a:cubicBezTo>
                  <a:cubicBezTo>
                    <a:pt x="6963" y="1376"/>
                    <a:pt x="6828" y="1406"/>
                    <a:pt x="6694" y="1435"/>
                  </a:cubicBezTo>
                  <a:lnTo>
                    <a:pt x="6493" y="1476"/>
                  </a:lnTo>
                  <a:lnTo>
                    <a:pt x="6493" y="1476"/>
                  </a:lnTo>
                  <a:lnTo>
                    <a:pt x="6533" y="1475"/>
                  </a:lnTo>
                  <a:lnTo>
                    <a:pt x="6533" y="1475"/>
                  </a:lnTo>
                  <a:cubicBezTo>
                    <a:pt x="6193" y="1534"/>
                    <a:pt x="5857" y="1585"/>
                    <a:pt x="5529" y="1626"/>
                  </a:cubicBezTo>
                  <a:cubicBezTo>
                    <a:pt x="5526" y="1626"/>
                    <a:pt x="5522" y="1627"/>
                    <a:pt x="5516" y="1627"/>
                  </a:cubicBezTo>
                  <a:cubicBezTo>
                    <a:pt x="5446" y="1641"/>
                    <a:pt x="5408" y="1663"/>
                    <a:pt x="5383" y="1696"/>
                  </a:cubicBezTo>
                  <a:cubicBezTo>
                    <a:pt x="5350" y="1732"/>
                    <a:pt x="5318" y="1797"/>
                    <a:pt x="5327" y="1857"/>
                  </a:cubicBezTo>
                  <a:cubicBezTo>
                    <a:pt x="5344" y="1959"/>
                    <a:pt x="5371" y="2092"/>
                    <a:pt x="5414" y="2222"/>
                  </a:cubicBezTo>
                  <a:cubicBezTo>
                    <a:pt x="5447" y="2318"/>
                    <a:pt x="5492" y="2419"/>
                    <a:pt x="5562" y="2546"/>
                  </a:cubicBezTo>
                  <a:cubicBezTo>
                    <a:pt x="5658" y="2726"/>
                    <a:pt x="5803" y="2904"/>
                    <a:pt x="5993" y="3078"/>
                  </a:cubicBezTo>
                  <a:cubicBezTo>
                    <a:pt x="6145" y="3220"/>
                    <a:pt x="6332" y="3349"/>
                    <a:pt x="6578" y="3486"/>
                  </a:cubicBezTo>
                  <a:cubicBezTo>
                    <a:pt x="6832" y="3624"/>
                    <a:pt x="7106" y="3726"/>
                    <a:pt x="7313" y="3800"/>
                  </a:cubicBezTo>
                  <a:cubicBezTo>
                    <a:pt x="7806" y="3968"/>
                    <a:pt x="8311" y="4082"/>
                    <a:pt x="8785" y="4178"/>
                  </a:cubicBezTo>
                  <a:cubicBezTo>
                    <a:pt x="8660" y="4189"/>
                    <a:pt x="8534" y="4207"/>
                    <a:pt x="8409" y="4227"/>
                  </a:cubicBezTo>
                  <a:cubicBezTo>
                    <a:pt x="8271" y="4250"/>
                    <a:pt x="8132" y="4276"/>
                    <a:pt x="7995" y="4304"/>
                  </a:cubicBezTo>
                  <a:cubicBezTo>
                    <a:pt x="7857" y="4333"/>
                    <a:pt x="7721" y="4365"/>
                    <a:pt x="7586" y="4401"/>
                  </a:cubicBezTo>
                  <a:cubicBezTo>
                    <a:pt x="7368" y="4458"/>
                    <a:pt x="7136" y="4534"/>
                    <a:pt x="6856" y="4638"/>
                  </a:cubicBezTo>
                  <a:cubicBezTo>
                    <a:pt x="6437" y="4796"/>
                    <a:pt x="6017" y="5001"/>
                    <a:pt x="5608" y="5247"/>
                  </a:cubicBezTo>
                  <a:cubicBezTo>
                    <a:pt x="5251" y="5462"/>
                    <a:pt x="4896" y="5726"/>
                    <a:pt x="4524" y="6057"/>
                  </a:cubicBezTo>
                  <a:cubicBezTo>
                    <a:pt x="3879" y="6633"/>
                    <a:pt x="3327" y="7362"/>
                    <a:pt x="2886" y="8225"/>
                  </a:cubicBezTo>
                  <a:cubicBezTo>
                    <a:pt x="2466" y="9046"/>
                    <a:pt x="2213" y="9955"/>
                    <a:pt x="1989" y="10814"/>
                  </a:cubicBezTo>
                  <a:lnTo>
                    <a:pt x="1927" y="11051"/>
                  </a:lnTo>
                  <a:cubicBezTo>
                    <a:pt x="1779" y="11628"/>
                    <a:pt x="1624" y="12224"/>
                    <a:pt x="1429" y="12799"/>
                  </a:cubicBezTo>
                  <a:cubicBezTo>
                    <a:pt x="1209" y="13423"/>
                    <a:pt x="955" y="13949"/>
                    <a:pt x="646" y="14409"/>
                  </a:cubicBezTo>
                  <a:cubicBezTo>
                    <a:pt x="466" y="14666"/>
                    <a:pt x="267" y="14903"/>
                    <a:pt x="60" y="15101"/>
                  </a:cubicBezTo>
                  <a:cubicBezTo>
                    <a:pt x="1" y="15158"/>
                    <a:pt x="5" y="15259"/>
                    <a:pt x="44" y="15319"/>
                  </a:cubicBezTo>
                  <a:cubicBezTo>
                    <a:pt x="78" y="15369"/>
                    <a:pt x="137" y="15399"/>
                    <a:pt x="193" y="15399"/>
                  </a:cubicBezTo>
                  <a:cubicBezTo>
                    <a:pt x="204" y="15399"/>
                    <a:pt x="214" y="15398"/>
                    <a:pt x="225" y="15395"/>
                  </a:cubicBezTo>
                  <a:cubicBezTo>
                    <a:pt x="881" y="15118"/>
                    <a:pt x="1539" y="14883"/>
                    <a:pt x="2178" y="14656"/>
                  </a:cubicBezTo>
                  <a:cubicBezTo>
                    <a:pt x="3208" y="14292"/>
                    <a:pt x="4271" y="13915"/>
                    <a:pt x="5243" y="13369"/>
                  </a:cubicBezTo>
                  <a:cubicBezTo>
                    <a:pt x="6066" y="12909"/>
                    <a:pt x="6739" y="12346"/>
                    <a:pt x="7248" y="11694"/>
                  </a:cubicBezTo>
                  <a:cubicBezTo>
                    <a:pt x="7526" y="11341"/>
                    <a:pt x="7764" y="10950"/>
                    <a:pt x="7956" y="10536"/>
                  </a:cubicBezTo>
                  <a:cubicBezTo>
                    <a:pt x="8129" y="10167"/>
                    <a:pt x="8257" y="9798"/>
                    <a:pt x="8403" y="9352"/>
                  </a:cubicBezTo>
                  <a:lnTo>
                    <a:pt x="8525" y="8987"/>
                  </a:lnTo>
                  <a:cubicBezTo>
                    <a:pt x="8581" y="8817"/>
                    <a:pt x="8637" y="8651"/>
                    <a:pt x="8695" y="8484"/>
                  </a:cubicBezTo>
                  <a:lnTo>
                    <a:pt x="8695" y="8484"/>
                  </a:lnTo>
                  <a:lnTo>
                    <a:pt x="8693" y="8490"/>
                  </a:lnTo>
                  <a:cubicBezTo>
                    <a:pt x="8851" y="8044"/>
                    <a:pt x="9054" y="7535"/>
                    <a:pt x="9357" y="7069"/>
                  </a:cubicBezTo>
                  <a:cubicBezTo>
                    <a:pt x="9529" y="6821"/>
                    <a:pt x="9729" y="6595"/>
                    <a:pt x="9950" y="6397"/>
                  </a:cubicBezTo>
                  <a:cubicBezTo>
                    <a:pt x="10150" y="6229"/>
                    <a:pt x="10377" y="6078"/>
                    <a:pt x="10621" y="5950"/>
                  </a:cubicBezTo>
                  <a:cubicBezTo>
                    <a:pt x="11223" y="5660"/>
                    <a:pt x="11878" y="5492"/>
                    <a:pt x="12514" y="5331"/>
                  </a:cubicBezTo>
                  <a:cubicBezTo>
                    <a:pt x="12838" y="5248"/>
                    <a:pt x="13175" y="5165"/>
                    <a:pt x="13499" y="5061"/>
                  </a:cubicBezTo>
                  <a:cubicBezTo>
                    <a:pt x="13725" y="4992"/>
                    <a:pt x="13957" y="4903"/>
                    <a:pt x="14190" y="4798"/>
                  </a:cubicBezTo>
                  <a:cubicBezTo>
                    <a:pt x="14405" y="4701"/>
                    <a:pt x="14612" y="4590"/>
                    <a:pt x="14855" y="4454"/>
                  </a:cubicBezTo>
                  <a:cubicBezTo>
                    <a:pt x="15020" y="4360"/>
                    <a:pt x="15185" y="4263"/>
                    <a:pt x="15348" y="4166"/>
                  </a:cubicBezTo>
                  <a:cubicBezTo>
                    <a:pt x="15654" y="3987"/>
                    <a:pt x="15968" y="3800"/>
                    <a:pt x="16291" y="3638"/>
                  </a:cubicBezTo>
                  <a:cubicBezTo>
                    <a:pt x="16668" y="3458"/>
                    <a:pt x="16991" y="3343"/>
                    <a:pt x="17311" y="3273"/>
                  </a:cubicBezTo>
                  <a:cubicBezTo>
                    <a:pt x="17347" y="3266"/>
                    <a:pt x="17384" y="3259"/>
                    <a:pt x="17420" y="3254"/>
                  </a:cubicBezTo>
                  <a:cubicBezTo>
                    <a:pt x="17448" y="3315"/>
                    <a:pt x="17505" y="3359"/>
                    <a:pt x="17570" y="3372"/>
                  </a:cubicBezTo>
                  <a:cubicBezTo>
                    <a:pt x="17820" y="3416"/>
                    <a:pt x="18085" y="3439"/>
                    <a:pt x="18359" y="3439"/>
                  </a:cubicBezTo>
                  <a:cubicBezTo>
                    <a:pt x="18402" y="3439"/>
                    <a:pt x="18446" y="3438"/>
                    <a:pt x="18490" y="3437"/>
                  </a:cubicBezTo>
                  <a:cubicBezTo>
                    <a:pt x="18802" y="3428"/>
                    <a:pt x="19109" y="3384"/>
                    <a:pt x="19398" y="3338"/>
                  </a:cubicBezTo>
                  <a:lnTo>
                    <a:pt x="19555" y="3313"/>
                  </a:lnTo>
                  <a:cubicBezTo>
                    <a:pt x="20018" y="3236"/>
                    <a:pt x="20496" y="3158"/>
                    <a:pt x="20974" y="3158"/>
                  </a:cubicBezTo>
                  <a:cubicBezTo>
                    <a:pt x="21029" y="3158"/>
                    <a:pt x="21085" y="3159"/>
                    <a:pt x="21140" y="3161"/>
                  </a:cubicBezTo>
                  <a:cubicBezTo>
                    <a:pt x="21311" y="3173"/>
                    <a:pt x="21466" y="3197"/>
                    <a:pt x="21614" y="3229"/>
                  </a:cubicBezTo>
                  <a:cubicBezTo>
                    <a:pt x="21742" y="3254"/>
                    <a:pt x="21876" y="3293"/>
                    <a:pt x="22038" y="3349"/>
                  </a:cubicBezTo>
                  <a:cubicBezTo>
                    <a:pt x="22443" y="3493"/>
                    <a:pt x="22852" y="3704"/>
                    <a:pt x="23257" y="3975"/>
                  </a:cubicBezTo>
                  <a:lnTo>
                    <a:pt x="23226" y="3945"/>
                  </a:lnTo>
                  <a:lnTo>
                    <a:pt x="23226" y="3945"/>
                  </a:lnTo>
                  <a:cubicBezTo>
                    <a:pt x="23779" y="4333"/>
                    <a:pt x="24330" y="4843"/>
                    <a:pt x="24939" y="5542"/>
                  </a:cubicBezTo>
                  <a:cubicBezTo>
                    <a:pt x="25347" y="6021"/>
                    <a:pt x="25742" y="6532"/>
                    <a:pt x="26124" y="7028"/>
                  </a:cubicBezTo>
                  <a:lnTo>
                    <a:pt x="26463" y="7467"/>
                  </a:lnTo>
                  <a:cubicBezTo>
                    <a:pt x="26778" y="7868"/>
                    <a:pt x="27085" y="8274"/>
                    <a:pt x="27387" y="8681"/>
                  </a:cubicBezTo>
                  <a:cubicBezTo>
                    <a:pt x="27509" y="8845"/>
                    <a:pt x="27628" y="9010"/>
                    <a:pt x="27749" y="9173"/>
                  </a:cubicBezTo>
                  <a:cubicBezTo>
                    <a:pt x="27935" y="9426"/>
                    <a:pt x="28122" y="9682"/>
                    <a:pt x="28310" y="9930"/>
                  </a:cubicBezTo>
                  <a:lnTo>
                    <a:pt x="28507" y="10189"/>
                  </a:lnTo>
                  <a:cubicBezTo>
                    <a:pt x="28737" y="10495"/>
                    <a:pt x="28968" y="10799"/>
                    <a:pt x="29205" y="11098"/>
                  </a:cubicBezTo>
                  <a:cubicBezTo>
                    <a:pt x="29498" y="11467"/>
                    <a:pt x="29810" y="11839"/>
                    <a:pt x="30133" y="12203"/>
                  </a:cubicBezTo>
                  <a:cubicBezTo>
                    <a:pt x="30705" y="12845"/>
                    <a:pt x="31331" y="13459"/>
                    <a:pt x="31997" y="14024"/>
                  </a:cubicBezTo>
                  <a:cubicBezTo>
                    <a:pt x="32079" y="14100"/>
                    <a:pt x="32167" y="14172"/>
                    <a:pt x="32254" y="14242"/>
                  </a:cubicBezTo>
                  <a:lnTo>
                    <a:pt x="32338" y="14310"/>
                  </a:lnTo>
                  <a:cubicBezTo>
                    <a:pt x="32365" y="14333"/>
                    <a:pt x="32401" y="14345"/>
                    <a:pt x="32435" y="14345"/>
                  </a:cubicBezTo>
                  <a:cubicBezTo>
                    <a:pt x="32443" y="14345"/>
                    <a:pt x="32452" y="14344"/>
                    <a:pt x="32460" y="14343"/>
                  </a:cubicBezTo>
                  <a:cubicBezTo>
                    <a:pt x="32487" y="14337"/>
                    <a:pt x="32511" y="14323"/>
                    <a:pt x="32532" y="14300"/>
                  </a:cubicBezTo>
                  <a:cubicBezTo>
                    <a:pt x="32556" y="14272"/>
                    <a:pt x="32569" y="14235"/>
                    <a:pt x="32566" y="14196"/>
                  </a:cubicBezTo>
                  <a:cubicBezTo>
                    <a:pt x="32563" y="14160"/>
                    <a:pt x="32547" y="14129"/>
                    <a:pt x="32520" y="14106"/>
                  </a:cubicBezTo>
                  <a:lnTo>
                    <a:pt x="32445" y="14038"/>
                  </a:lnTo>
                  <a:cubicBezTo>
                    <a:pt x="32309" y="13922"/>
                    <a:pt x="32170" y="13800"/>
                    <a:pt x="32049" y="13663"/>
                  </a:cubicBezTo>
                  <a:cubicBezTo>
                    <a:pt x="31953" y="13543"/>
                    <a:pt x="31879" y="13409"/>
                    <a:pt x="31828" y="13304"/>
                  </a:cubicBezTo>
                  <a:cubicBezTo>
                    <a:pt x="31694" y="13030"/>
                    <a:pt x="31594" y="12731"/>
                    <a:pt x="31528" y="12422"/>
                  </a:cubicBezTo>
                  <a:cubicBezTo>
                    <a:pt x="31449" y="12004"/>
                    <a:pt x="31424" y="11543"/>
                    <a:pt x="31456" y="11013"/>
                  </a:cubicBezTo>
                  <a:lnTo>
                    <a:pt x="31459" y="10962"/>
                  </a:lnTo>
                  <a:cubicBezTo>
                    <a:pt x="31495" y="10502"/>
                    <a:pt x="31556" y="10031"/>
                    <a:pt x="31618" y="9577"/>
                  </a:cubicBezTo>
                  <a:lnTo>
                    <a:pt x="31622" y="9535"/>
                  </a:lnTo>
                  <a:cubicBezTo>
                    <a:pt x="31700" y="8965"/>
                    <a:pt x="31742" y="8485"/>
                    <a:pt x="31755" y="8027"/>
                  </a:cubicBezTo>
                  <a:cubicBezTo>
                    <a:pt x="31765" y="7582"/>
                    <a:pt x="31714" y="7111"/>
                    <a:pt x="31597" y="6545"/>
                  </a:cubicBezTo>
                  <a:cubicBezTo>
                    <a:pt x="31497" y="6074"/>
                    <a:pt x="31351" y="5613"/>
                    <a:pt x="31156" y="5175"/>
                  </a:cubicBezTo>
                  <a:cubicBezTo>
                    <a:pt x="30772" y="4304"/>
                    <a:pt x="30196" y="3500"/>
                    <a:pt x="29492" y="2845"/>
                  </a:cubicBezTo>
                  <a:cubicBezTo>
                    <a:pt x="29155" y="2531"/>
                    <a:pt x="28761" y="2238"/>
                    <a:pt x="28325" y="1973"/>
                  </a:cubicBezTo>
                  <a:cubicBezTo>
                    <a:pt x="28106" y="1843"/>
                    <a:pt x="27884" y="1732"/>
                    <a:pt x="27694" y="1639"/>
                  </a:cubicBezTo>
                  <a:cubicBezTo>
                    <a:pt x="27476" y="1531"/>
                    <a:pt x="27239" y="1423"/>
                    <a:pt x="26967" y="1311"/>
                  </a:cubicBezTo>
                  <a:cubicBezTo>
                    <a:pt x="26248" y="1014"/>
                    <a:pt x="25524" y="794"/>
                    <a:pt x="24820" y="662"/>
                  </a:cubicBezTo>
                  <a:cubicBezTo>
                    <a:pt x="24477" y="597"/>
                    <a:pt x="24106" y="554"/>
                    <a:pt x="23687" y="533"/>
                  </a:cubicBezTo>
                  <a:cubicBezTo>
                    <a:pt x="23546" y="525"/>
                    <a:pt x="23406" y="522"/>
                    <a:pt x="23266" y="522"/>
                  </a:cubicBezTo>
                  <a:cubicBezTo>
                    <a:pt x="23022" y="522"/>
                    <a:pt x="22781" y="533"/>
                    <a:pt x="22544" y="556"/>
                  </a:cubicBezTo>
                  <a:cubicBezTo>
                    <a:pt x="22274" y="583"/>
                    <a:pt x="21995" y="626"/>
                    <a:pt x="21695" y="691"/>
                  </a:cubicBezTo>
                  <a:cubicBezTo>
                    <a:pt x="21617" y="706"/>
                    <a:pt x="21541" y="724"/>
                    <a:pt x="21463" y="742"/>
                  </a:cubicBezTo>
                  <a:cubicBezTo>
                    <a:pt x="21079" y="834"/>
                    <a:pt x="20707" y="961"/>
                    <a:pt x="20428" y="1061"/>
                  </a:cubicBezTo>
                  <a:cubicBezTo>
                    <a:pt x="20281" y="1114"/>
                    <a:pt x="20136" y="1168"/>
                    <a:pt x="19991" y="1224"/>
                  </a:cubicBezTo>
                  <a:cubicBezTo>
                    <a:pt x="19582" y="1377"/>
                    <a:pt x="19155" y="1538"/>
                    <a:pt x="18722" y="1631"/>
                  </a:cubicBezTo>
                  <a:cubicBezTo>
                    <a:pt x="18506" y="1673"/>
                    <a:pt x="18301" y="1694"/>
                    <a:pt x="18100" y="1694"/>
                  </a:cubicBezTo>
                  <a:cubicBezTo>
                    <a:pt x="18051" y="1694"/>
                    <a:pt x="18002" y="1693"/>
                    <a:pt x="17953" y="1690"/>
                  </a:cubicBezTo>
                  <a:cubicBezTo>
                    <a:pt x="17725" y="1669"/>
                    <a:pt x="17499" y="1621"/>
                    <a:pt x="17281" y="1548"/>
                  </a:cubicBezTo>
                  <a:cubicBezTo>
                    <a:pt x="17086" y="1476"/>
                    <a:pt x="16890" y="1384"/>
                    <a:pt x="16685" y="1272"/>
                  </a:cubicBezTo>
                  <a:cubicBezTo>
                    <a:pt x="16574" y="1208"/>
                    <a:pt x="16465" y="1137"/>
                    <a:pt x="16357" y="1066"/>
                  </a:cubicBezTo>
                  <a:cubicBezTo>
                    <a:pt x="16232" y="985"/>
                    <a:pt x="16106" y="909"/>
                    <a:pt x="15977" y="834"/>
                  </a:cubicBezTo>
                  <a:cubicBezTo>
                    <a:pt x="15575" y="602"/>
                    <a:pt x="15131" y="411"/>
                    <a:pt x="14658" y="261"/>
                  </a:cubicBezTo>
                  <a:cubicBezTo>
                    <a:pt x="14110" y="87"/>
                    <a:pt x="13519" y="1"/>
                    <a:pt x="12894" y="1"/>
                  </a:cubicBezTo>
                  <a:close/>
                </a:path>
              </a:pathLst>
            </a:custGeom>
            <a:solidFill>
              <a:srgbClr val="6C75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0" name="Google Shape;4810;p16"/>
            <p:cNvSpPr/>
            <p:nvPr/>
          </p:nvSpPr>
          <p:spPr>
            <a:xfrm>
              <a:off x="4139125" y="-1004450"/>
              <a:ext cx="72200" cy="24925"/>
            </a:xfrm>
            <a:custGeom>
              <a:avLst/>
              <a:gdLst/>
              <a:ahLst/>
              <a:cxnLst/>
              <a:rect l="l" t="t" r="r" b="b"/>
              <a:pathLst>
                <a:path w="2888" h="997" extrusionOk="0">
                  <a:moveTo>
                    <a:pt x="2795" y="1"/>
                  </a:moveTo>
                  <a:cubicBezTo>
                    <a:pt x="2791" y="1"/>
                    <a:pt x="2787" y="1"/>
                    <a:pt x="2783" y="2"/>
                  </a:cubicBezTo>
                  <a:cubicBezTo>
                    <a:pt x="2612" y="28"/>
                    <a:pt x="2442" y="59"/>
                    <a:pt x="2273" y="95"/>
                  </a:cubicBezTo>
                  <a:cubicBezTo>
                    <a:pt x="1987" y="154"/>
                    <a:pt x="1705" y="227"/>
                    <a:pt x="1427" y="314"/>
                  </a:cubicBezTo>
                  <a:cubicBezTo>
                    <a:pt x="967" y="451"/>
                    <a:pt x="520" y="624"/>
                    <a:pt x="77" y="809"/>
                  </a:cubicBezTo>
                  <a:cubicBezTo>
                    <a:pt x="29" y="828"/>
                    <a:pt x="0" y="877"/>
                    <a:pt x="18" y="931"/>
                  </a:cubicBezTo>
                  <a:cubicBezTo>
                    <a:pt x="30" y="968"/>
                    <a:pt x="68" y="997"/>
                    <a:pt x="108" y="997"/>
                  </a:cubicBezTo>
                  <a:cubicBezTo>
                    <a:pt x="118" y="997"/>
                    <a:pt x="129" y="995"/>
                    <a:pt x="140" y="990"/>
                  </a:cubicBezTo>
                  <a:cubicBezTo>
                    <a:pt x="515" y="834"/>
                    <a:pt x="898" y="690"/>
                    <a:pt x="1286" y="564"/>
                  </a:cubicBezTo>
                  <a:cubicBezTo>
                    <a:pt x="1668" y="437"/>
                    <a:pt x="2059" y="335"/>
                    <a:pt x="2455" y="254"/>
                  </a:cubicBezTo>
                  <a:lnTo>
                    <a:pt x="2455" y="254"/>
                  </a:lnTo>
                  <a:cubicBezTo>
                    <a:pt x="2449" y="255"/>
                    <a:pt x="2444" y="257"/>
                    <a:pt x="2439" y="258"/>
                  </a:cubicBezTo>
                  <a:cubicBezTo>
                    <a:pt x="2559" y="235"/>
                    <a:pt x="2676" y="213"/>
                    <a:pt x="2796" y="194"/>
                  </a:cubicBezTo>
                  <a:cubicBezTo>
                    <a:pt x="2820" y="190"/>
                    <a:pt x="2844" y="183"/>
                    <a:pt x="2862" y="163"/>
                  </a:cubicBezTo>
                  <a:cubicBezTo>
                    <a:pt x="2877" y="143"/>
                    <a:pt x="2887" y="115"/>
                    <a:pt x="2885" y="92"/>
                  </a:cubicBezTo>
                  <a:cubicBezTo>
                    <a:pt x="2882" y="46"/>
                    <a:pt x="2841" y="1"/>
                    <a:pt x="2795" y="1"/>
                  </a:cubicBezTo>
                  <a:close/>
                </a:path>
              </a:pathLst>
            </a:custGeom>
            <a:solidFill>
              <a:srgbClr val="6C75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1" name="Google Shape;4811;p16"/>
            <p:cNvSpPr/>
            <p:nvPr/>
          </p:nvSpPr>
          <p:spPr>
            <a:xfrm>
              <a:off x="4147925" y="-1011150"/>
              <a:ext cx="114500" cy="25425"/>
            </a:xfrm>
            <a:custGeom>
              <a:avLst/>
              <a:gdLst/>
              <a:ahLst/>
              <a:cxnLst/>
              <a:rect l="l" t="t" r="r" b="b"/>
              <a:pathLst>
                <a:path w="4580" h="1017" extrusionOk="0">
                  <a:moveTo>
                    <a:pt x="769" y="697"/>
                  </a:moveTo>
                  <a:cubicBezTo>
                    <a:pt x="773" y="697"/>
                    <a:pt x="779" y="698"/>
                    <a:pt x="785" y="698"/>
                  </a:cubicBezTo>
                  <a:cubicBezTo>
                    <a:pt x="779" y="697"/>
                    <a:pt x="773" y="697"/>
                    <a:pt x="769" y="697"/>
                  </a:cubicBezTo>
                  <a:close/>
                  <a:moveTo>
                    <a:pt x="4385" y="0"/>
                  </a:moveTo>
                  <a:cubicBezTo>
                    <a:pt x="4367" y="0"/>
                    <a:pt x="4349" y="4"/>
                    <a:pt x="4331" y="10"/>
                  </a:cubicBezTo>
                  <a:cubicBezTo>
                    <a:pt x="3680" y="235"/>
                    <a:pt x="3025" y="445"/>
                    <a:pt x="2350" y="580"/>
                  </a:cubicBezTo>
                  <a:cubicBezTo>
                    <a:pt x="2365" y="576"/>
                    <a:pt x="2379" y="574"/>
                    <a:pt x="2393" y="570"/>
                  </a:cubicBezTo>
                  <a:lnTo>
                    <a:pt x="2393" y="570"/>
                  </a:lnTo>
                  <a:cubicBezTo>
                    <a:pt x="2133" y="620"/>
                    <a:pt x="1869" y="662"/>
                    <a:pt x="1605" y="685"/>
                  </a:cubicBezTo>
                  <a:cubicBezTo>
                    <a:pt x="1439" y="701"/>
                    <a:pt x="1273" y="708"/>
                    <a:pt x="1106" y="708"/>
                  </a:cubicBezTo>
                  <a:cubicBezTo>
                    <a:pt x="988" y="708"/>
                    <a:pt x="870" y="705"/>
                    <a:pt x="752" y="698"/>
                  </a:cubicBezTo>
                  <a:cubicBezTo>
                    <a:pt x="562" y="682"/>
                    <a:pt x="377" y="659"/>
                    <a:pt x="190" y="623"/>
                  </a:cubicBezTo>
                  <a:cubicBezTo>
                    <a:pt x="180" y="621"/>
                    <a:pt x="170" y="620"/>
                    <a:pt x="161" y="620"/>
                  </a:cubicBezTo>
                  <a:cubicBezTo>
                    <a:pt x="151" y="620"/>
                    <a:pt x="142" y="621"/>
                    <a:pt x="133" y="623"/>
                  </a:cubicBezTo>
                  <a:cubicBezTo>
                    <a:pt x="74" y="632"/>
                    <a:pt x="26" y="675"/>
                    <a:pt x="16" y="734"/>
                  </a:cubicBezTo>
                  <a:cubicBezTo>
                    <a:pt x="0" y="811"/>
                    <a:pt x="52" y="892"/>
                    <a:pt x="130" y="906"/>
                  </a:cubicBezTo>
                  <a:cubicBezTo>
                    <a:pt x="470" y="977"/>
                    <a:pt x="815" y="1011"/>
                    <a:pt x="1164" y="1015"/>
                  </a:cubicBezTo>
                  <a:cubicBezTo>
                    <a:pt x="1194" y="1016"/>
                    <a:pt x="1223" y="1016"/>
                    <a:pt x="1253" y="1016"/>
                  </a:cubicBezTo>
                  <a:cubicBezTo>
                    <a:pt x="1597" y="1016"/>
                    <a:pt x="1943" y="979"/>
                    <a:pt x="2284" y="922"/>
                  </a:cubicBezTo>
                  <a:cubicBezTo>
                    <a:pt x="3019" y="803"/>
                    <a:pt x="3736" y="576"/>
                    <a:pt x="4441" y="336"/>
                  </a:cubicBezTo>
                  <a:cubicBezTo>
                    <a:pt x="4529" y="304"/>
                    <a:pt x="4579" y="207"/>
                    <a:pt x="4549" y="116"/>
                  </a:cubicBezTo>
                  <a:cubicBezTo>
                    <a:pt x="4525" y="47"/>
                    <a:pt x="4457" y="0"/>
                    <a:pt x="4385" y="0"/>
                  </a:cubicBezTo>
                  <a:close/>
                </a:path>
              </a:pathLst>
            </a:custGeom>
            <a:solidFill>
              <a:srgbClr val="6C75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2" name="Google Shape;4812;p16"/>
            <p:cNvSpPr/>
            <p:nvPr/>
          </p:nvSpPr>
          <p:spPr>
            <a:xfrm>
              <a:off x="4150475" y="-1012125"/>
              <a:ext cx="97700" cy="26375"/>
            </a:xfrm>
            <a:custGeom>
              <a:avLst/>
              <a:gdLst/>
              <a:ahLst/>
              <a:cxnLst/>
              <a:rect l="l" t="t" r="r" b="b"/>
              <a:pathLst>
                <a:path w="3908" h="1055" extrusionOk="0">
                  <a:moveTo>
                    <a:pt x="2736" y="422"/>
                  </a:moveTo>
                  <a:cubicBezTo>
                    <a:pt x="2431" y="529"/>
                    <a:pt x="2119" y="612"/>
                    <a:pt x="1804" y="679"/>
                  </a:cubicBezTo>
                  <a:cubicBezTo>
                    <a:pt x="1781" y="685"/>
                    <a:pt x="1760" y="691"/>
                    <a:pt x="1737" y="694"/>
                  </a:cubicBezTo>
                  <a:cubicBezTo>
                    <a:pt x="1747" y="692"/>
                    <a:pt x="1756" y="691"/>
                    <a:pt x="1767" y="687"/>
                  </a:cubicBezTo>
                  <a:lnTo>
                    <a:pt x="1767" y="687"/>
                  </a:lnTo>
                  <a:cubicBezTo>
                    <a:pt x="1490" y="738"/>
                    <a:pt x="1211" y="779"/>
                    <a:pt x="933" y="796"/>
                  </a:cubicBezTo>
                  <a:cubicBezTo>
                    <a:pt x="1460" y="702"/>
                    <a:pt x="1982" y="588"/>
                    <a:pt x="2504" y="473"/>
                  </a:cubicBezTo>
                  <a:cubicBezTo>
                    <a:pt x="2581" y="457"/>
                    <a:pt x="2659" y="440"/>
                    <a:pt x="2736" y="422"/>
                  </a:cubicBezTo>
                  <a:close/>
                  <a:moveTo>
                    <a:pt x="3794" y="0"/>
                  </a:moveTo>
                  <a:cubicBezTo>
                    <a:pt x="3782" y="0"/>
                    <a:pt x="3770" y="2"/>
                    <a:pt x="3758" y="4"/>
                  </a:cubicBezTo>
                  <a:cubicBezTo>
                    <a:pt x="3568" y="46"/>
                    <a:pt x="3379" y="85"/>
                    <a:pt x="3189" y="127"/>
                  </a:cubicBezTo>
                  <a:cubicBezTo>
                    <a:pt x="2975" y="174"/>
                    <a:pt x="2761" y="220"/>
                    <a:pt x="2548" y="269"/>
                  </a:cubicBezTo>
                  <a:cubicBezTo>
                    <a:pt x="2146" y="358"/>
                    <a:pt x="1741" y="450"/>
                    <a:pt x="1338" y="533"/>
                  </a:cubicBezTo>
                  <a:cubicBezTo>
                    <a:pt x="1346" y="530"/>
                    <a:pt x="1353" y="529"/>
                    <a:pt x="1361" y="527"/>
                  </a:cubicBezTo>
                  <a:lnTo>
                    <a:pt x="1361" y="527"/>
                  </a:lnTo>
                  <a:cubicBezTo>
                    <a:pt x="1001" y="598"/>
                    <a:pt x="642" y="662"/>
                    <a:pt x="280" y="714"/>
                  </a:cubicBezTo>
                  <a:cubicBezTo>
                    <a:pt x="276" y="714"/>
                    <a:pt x="275" y="715"/>
                    <a:pt x="272" y="715"/>
                  </a:cubicBezTo>
                  <a:cubicBezTo>
                    <a:pt x="236" y="723"/>
                    <a:pt x="204" y="753"/>
                    <a:pt x="197" y="792"/>
                  </a:cubicBezTo>
                  <a:cubicBezTo>
                    <a:pt x="183" y="789"/>
                    <a:pt x="168" y="787"/>
                    <a:pt x="157" y="786"/>
                  </a:cubicBezTo>
                  <a:cubicBezTo>
                    <a:pt x="148" y="785"/>
                    <a:pt x="139" y="784"/>
                    <a:pt x="131" y="784"/>
                  </a:cubicBezTo>
                  <a:cubicBezTo>
                    <a:pt x="107" y="784"/>
                    <a:pt x="84" y="789"/>
                    <a:pt x="61" y="803"/>
                  </a:cubicBezTo>
                  <a:cubicBezTo>
                    <a:pt x="35" y="822"/>
                    <a:pt x="15" y="850"/>
                    <a:pt x="8" y="882"/>
                  </a:cubicBezTo>
                  <a:cubicBezTo>
                    <a:pt x="0" y="915"/>
                    <a:pt x="8" y="948"/>
                    <a:pt x="25" y="978"/>
                  </a:cubicBezTo>
                  <a:cubicBezTo>
                    <a:pt x="42" y="1003"/>
                    <a:pt x="74" y="1029"/>
                    <a:pt x="104" y="1031"/>
                  </a:cubicBezTo>
                  <a:cubicBezTo>
                    <a:pt x="269" y="1047"/>
                    <a:pt x="433" y="1055"/>
                    <a:pt x="597" y="1055"/>
                  </a:cubicBezTo>
                  <a:cubicBezTo>
                    <a:pt x="744" y="1055"/>
                    <a:pt x="892" y="1049"/>
                    <a:pt x="1040" y="1037"/>
                  </a:cubicBezTo>
                  <a:cubicBezTo>
                    <a:pt x="1363" y="1011"/>
                    <a:pt x="1682" y="954"/>
                    <a:pt x="1998" y="882"/>
                  </a:cubicBezTo>
                  <a:cubicBezTo>
                    <a:pt x="2323" y="807"/>
                    <a:pt x="2645" y="708"/>
                    <a:pt x="2959" y="593"/>
                  </a:cubicBezTo>
                  <a:cubicBezTo>
                    <a:pt x="3111" y="537"/>
                    <a:pt x="3261" y="476"/>
                    <a:pt x="3410" y="411"/>
                  </a:cubicBezTo>
                  <a:cubicBezTo>
                    <a:pt x="3561" y="343"/>
                    <a:pt x="3707" y="272"/>
                    <a:pt x="3851" y="191"/>
                  </a:cubicBezTo>
                  <a:cubicBezTo>
                    <a:pt x="3890" y="168"/>
                    <a:pt x="3907" y="112"/>
                    <a:pt x="3893" y="71"/>
                  </a:cubicBezTo>
                  <a:cubicBezTo>
                    <a:pt x="3884" y="46"/>
                    <a:pt x="3865" y="25"/>
                    <a:pt x="3841" y="12"/>
                  </a:cubicBezTo>
                  <a:cubicBezTo>
                    <a:pt x="3825" y="3"/>
                    <a:pt x="3810" y="0"/>
                    <a:pt x="3794" y="0"/>
                  </a:cubicBezTo>
                  <a:close/>
                </a:path>
              </a:pathLst>
            </a:custGeom>
            <a:solidFill>
              <a:srgbClr val="6C75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3" name="Google Shape;4813;p16"/>
            <p:cNvSpPr/>
            <p:nvPr/>
          </p:nvSpPr>
          <p:spPr>
            <a:xfrm>
              <a:off x="4140425" y="-1028650"/>
              <a:ext cx="153925" cy="54825"/>
            </a:xfrm>
            <a:custGeom>
              <a:avLst/>
              <a:gdLst/>
              <a:ahLst/>
              <a:cxnLst/>
              <a:rect l="l" t="t" r="r" b="b"/>
              <a:pathLst>
                <a:path w="6157" h="2193" extrusionOk="0">
                  <a:moveTo>
                    <a:pt x="5289" y="464"/>
                  </a:moveTo>
                  <a:cubicBezTo>
                    <a:pt x="5287" y="466"/>
                    <a:pt x="5286" y="468"/>
                    <a:pt x="5284" y="469"/>
                  </a:cubicBezTo>
                  <a:lnTo>
                    <a:pt x="5284" y="469"/>
                  </a:lnTo>
                  <a:cubicBezTo>
                    <a:pt x="5286" y="467"/>
                    <a:pt x="5287" y="465"/>
                    <a:pt x="5289" y="464"/>
                  </a:cubicBezTo>
                  <a:close/>
                  <a:moveTo>
                    <a:pt x="4477" y="1012"/>
                  </a:moveTo>
                  <a:cubicBezTo>
                    <a:pt x="4460" y="1022"/>
                    <a:pt x="4444" y="1029"/>
                    <a:pt x="4425" y="1037"/>
                  </a:cubicBezTo>
                  <a:cubicBezTo>
                    <a:pt x="4444" y="1029"/>
                    <a:pt x="4461" y="1022"/>
                    <a:pt x="4477" y="1012"/>
                  </a:cubicBezTo>
                  <a:close/>
                  <a:moveTo>
                    <a:pt x="5864" y="0"/>
                  </a:moveTo>
                  <a:cubicBezTo>
                    <a:pt x="5844" y="0"/>
                    <a:pt x="5824" y="2"/>
                    <a:pt x="5804" y="6"/>
                  </a:cubicBezTo>
                  <a:cubicBezTo>
                    <a:pt x="5748" y="16"/>
                    <a:pt x="5697" y="42"/>
                    <a:pt x="5659" y="89"/>
                  </a:cubicBezTo>
                  <a:cubicBezTo>
                    <a:pt x="5546" y="227"/>
                    <a:pt x="5415" y="351"/>
                    <a:pt x="5280" y="472"/>
                  </a:cubicBezTo>
                  <a:cubicBezTo>
                    <a:pt x="5280" y="471"/>
                    <a:pt x="5280" y="471"/>
                    <a:pt x="5280" y="471"/>
                  </a:cubicBezTo>
                  <a:lnTo>
                    <a:pt x="5280" y="471"/>
                  </a:lnTo>
                  <a:cubicBezTo>
                    <a:pt x="5280" y="472"/>
                    <a:pt x="5279" y="472"/>
                    <a:pt x="5279" y="473"/>
                  </a:cubicBezTo>
                  <a:lnTo>
                    <a:pt x="5260" y="489"/>
                  </a:lnTo>
                  <a:lnTo>
                    <a:pt x="5260" y="489"/>
                  </a:lnTo>
                  <a:cubicBezTo>
                    <a:pt x="5000" y="704"/>
                    <a:pt x="4721" y="888"/>
                    <a:pt x="4420" y="1043"/>
                  </a:cubicBezTo>
                  <a:cubicBezTo>
                    <a:pt x="3979" y="1253"/>
                    <a:pt x="3512" y="1397"/>
                    <a:pt x="3032" y="1496"/>
                  </a:cubicBezTo>
                  <a:cubicBezTo>
                    <a:pt x="2728" y="1555"/>
                    <a:pt x="2416" y="1598"/>
                    <a:pt x="2106" y="1633"/>
                  </a:cubicBezTo>
                  <a:cubicBezTo>
                    <a:pt x="1894" y="1657"/>
                    <a:pt x="1682" y="1668"/>
                    <a:pt x="1470" y="1668"/>
                  </a:cubicBezTo>
                  <a:cubicBezTo>
                    <a:pt x="1370" y="1668"/>
                    <a:pt x="1270" y="1665"/>
                    <a:pt x="1171" y="1661"/>
                  </a:cubicBezTo>
                  <a:lnTo>
                    <a:pt x="1172" y="1661"/>
                  </a:lnTo>
                  <a:cubicBezTo>
                    <a:pt x="856" y="1641"/>
                    <a:pt x="545" y="1599"/>
                    <a:pt x="236" y="1519"/>
                  </a:cubicBezTo>
                  <a:cubicBezTo>
                    <a:pt x="222" y="1515"/>
                    <a:pt x="209" y="1513"/>
                    <a:pt x="196" y="1513"/>
                  </a:cubicBezTo>
                  <a:cubicBezTo>
                    <a:pt x="113" y="1513"/>
                    <a:pt x="37" y="1580"/>
                    <a:pt x="22" y="1661"/>
                  </a:cubicBezTo>
                  <a:cubicBezTo>
                    <a:pt x="0" y="1763"/>
                    <a:pt x="68" y="1850"/>
                    <a:pt x="164" y="1876"/>
                  </a:cubicBezTo>
                  <a:cubicBezTo>
                    <a:pt x="402" y="1941"/>
                    <a:pt x="642" y="2000"/>
                    <a:pt x="885" y="2046"/>
                  </a:cubicBezTo>
                  <a:cubicBezTo>
                    <a:pt x="1141" y="2093"/>
                    <a:pt x="1395" y="2123"/>
                    <a:pt x="1653" y="2151"/>
                  </a:cubicBezTo>
                  <a:cubicBezTo>
                    <a:pt x="1912" y="2178"/>
                    <a:pt x="2173" y="2192"/>
                    <a:pt x="2432" y="2192"/>
                  </a:cubicBezTo>
                  <a:cubicBezTo>
                    <a:pt x="2444" y="2192"/>
                    <a:pt x="2457" y="2192"/>
                    <a:pt x="2469" y="2192"/>
                  </a:cubicBezTo>
                  <a:cubicBezTo>
                    <a:pt x="2754" y="2188"/>
                    <a:pt x="3038" y="2149"/>
                    <a:pt x="3318" y="2095"/>
                  </a:cubicBezTo>
                  <a:cubicBezTo>
                    <a:pt x="3589" y="2041"/>
                    <a:pt x="3855" y="1972"/>
                    <a:pt x="4117" y="1883"/>
                  </a:cubicBezTo>
                  <a:cubicBezTo>
                    <a:pt x="4390" y="1791"/>
                    <a:pt x="4652" y="1668"/>
                    <a:pt x="4904" y="1527"/>
                  </a:cubicBezTo>
                  <a:cubicBezTo>
                    <a:pt x="5135" y="1398"/>
                    <a:pt x="5350" y="1244"/>
                    <a:pt x="5550" y="1072"/>
                  </a:cubicBezTo>
                  <a:cubicBezTo>
                    <a:pt x="5652" y="983"/>
                    <a:pt x="5747" y="889"/>
                    <a:pt x="5834" y="792"/>
                  </a:cubicBezTo>
                  <a:cubicBezTo>
                    <a:pt x="5925" y="691"/>
                    <a:pt x="6004" y="579"/>
                    <a:pt x="6081" y="470"/>
                  </a:cubicBezTo>
                  <a:cubicBezTo>
                    <a:pt x="6127" y="407"/>
                    <a:pt x="6156" y="344"/>
                    <a:pt x="6153" y="263"/>
                  </a:cubicBezTo>
                  <a:cubicBezTo>
                    <a:pt x="6148" y="190"/>
                    <a:pt x="6113" y="120"/>
                    <a:pt x="6057" y="71"/>
                  </a:cubicBezTo>
                  <a:cubicBezTo>
                    <a:pt x="6005" y="24"/>
                    <a:pt x="5934" y="0"/>
                    <a:pt x="5864" y="0"/>
                  </a:cubicBezTo>
                  <a:close/>
                </a:path>
              </a:pathLst>
            </a:custGeom>
            <a:solidFill>
              <a:srgbClr val="6C75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4" name="Google Shape;4814;p16"/>
            <p:cNvSpPr/>
            <p:nvPr/>
          </p:nvSpPr>
          <p:spPr>
            <a:xfrm>
              <a:off x="3899125" y="-1034075"/>
              <a:ext cx="210700" cy="61400"/>
            </a:xfrm>
            <a:custGeom>
              <a:avLst/>
              <a:gdLst/>
              <a:ahLst/>
              <a:cxnLst/>
              <a:rect l="l" t="t" r="r" b="b"/>
              <a:pathLst>
                <a:path w="8428" h="2456" extrusionOk="0">
                  <a:moveTo>
                    <a:pt x="53" y="1"/>
                  </a:moveTo>
                  <a:cubicBezTo>
                    <a:pt x="25" y="39"/>
                    <a:pt x="0" y="97"/>
                    <a:pt x="9" y="154"/>
                  </a:cubicBezTo>
                  <a:cubicBezTo>
                    <a:pt x="30" y="286"/>
                    <a:pt x="59" y="406"/>
                    <a:pt x="96" y="516"/>
                  </a:cubicBezTo>
                  <a:cubicBezTo>
                    <a:pt x="128" y="608"/>
                    <a:pt x="168" y="703"/>
                    <a:pt x="246" y="845"/>
                  </a:cubicBezTo>
                  <a:cubicBezTo>
                    <a:pt x="345" y="1026"/>
                    <a:pt x="490" y="1206"/>
                    <a:pt x="677" y="1377"/>
                  </a:cubicBezTo>
                  <a:cubicBezTo>
                    <a:pt x="828" y="1516"/>
                    <a:pt x="1014" y="1645"/>
                    <a:pt x="1266" y="1786"/>
                  </a:cubicBezTo>
                  <a:cubicBezTo>
                    <a:pt x="1516" y="1921"/>
                    <a:pt x="1777" y="2019"/>
                    <a:pt x="2002" y="2098"/>
                  </a:cubicBezTo>
                  <a:cubicBezTo>
                    <a:pt x="2459" y="2256"/>
                    <a:pt x="2929" y="2363"/>
                    <a:pt x="3371" y="2455"/>
                  </a:cubicBezTo>
                  <a:lnTo>
                    <a:pt x="3485" y="2455"/>
                  </a:lnTo>
                  <a:cubicBezTo>
                    <a:pt x="3763" y="2449"/>
                    <a:pt x="4038" y="2431"/>
                    <a:pt x="4315" y="2392"/>
                  </a:cubicBezTo>
                  <a:cubicBezTo>
                    <a:pt x="4588" y="2355"/>
                    <a:pt x="4855" y="2309"/>
                    <a:pt x="5124" y="2251"/>
                  </a:cubicBezTo>
                  <a:cubicBezTo>
                    <a:pt x="5734" y="2119"/>
                    <a:pt x="6334" y="1952"/>
                    <a:pt x="6940" y="1807"/>
                  </a:cubicBezTo>
                  <a:cubicBezTo>
                    <a:pt x="7242" y="1736"/>
                    <a:pt x="7544" y="1667"/>
                    <a:pt x="7850" y="1614"/>
                  </a:cubicBezTo>
                  <a:cubicBezTo>
                    <a:pt x="8042" y="1579"/>
                    <a:pt x="8233" y="1549"/>
                    <a:pt x="8427" y="1527"/>
                  </a:cubicBezTo>
                  <a:cubicBezTo>
                    <a:pt x="8416" y="1520"/>
                    <a:pt x="8405" y="1514"/>
                    <a:pt x="8395" y="1509"/>
                  </a:cubicBezTo>
                  <a:cubicBezTo>
                    <a:pt x="8298" y="1456"/>
                    <a:pt x="8200" y="1412"/>
                    <a:pt x="8095" y="1375"/>
                  </a:cubicBezTo>
                  <a:cubicBezTo>
                    <a:pt x="7752" y="1260"/>
                    <a:pt x="7396" y="1220"/>
                    <a:pt x="7038" y="1197"/>
                  </a:cubicBezTo>
                  <a:cubicBezTo>
                    <a:pt x="7043" y="1197"/>
                    <a:pt x="7048" y="1198"/>
                    <a:pt x="7054" y="1198"/>
                  </a:cubicBezTo>
                  <a:cubicBezTo>
                    <a:pt x="7056" y="1198"/>
                    <a:pt x="7059" y="1197"/>
                    <a:pt x="7061" y="1197"/>
                  </a:cubicBezTo>
                  <a:cubicBezTo>
                    <a:pt x="6745" y="1181"/>
                    <a:pt x="6428" y="1178"/>
                    <a:pt x="6110" y="1171"/>
                  </a:cubicBezTo>
                  <a:cubicBezTo>
                    <a:pt x="5974" y="1168"/>
                    <a:pt x="5837" y="1163"/>
                    <a:pt x="5701" y="1152"/>
                  </a:cubicBezTo>
                  <a:cubicBezTo>
                    <a:pt x="5543" y="1141"/>
                    <a:pt x="5382" y="1124"/>
                    <a:pt x="5230" y="1078"/>
                  </a:cubicBezTo>
                  <a:cubicBezTo>
                    <a:pt x="5121" y="1046"/>
                    <a:pt x="5009" y="1009"/>
                    <a:pt x="4911" y="947"/>
                  </a:cubicBezTo>
                  <a:cubicBezTo>
                    <a:pt x="4820" y="894"/>
                    <a:pt x="4734" y="832"/>
                    <a:pt x="4655" y="762"/>
                  </a:cubicBezTo>
                  <a:cubicBezTo>
                    <a:pt x="4563" y="683"/>
                    <a:pt x="4476" y="599"/>
                    <a:pt x="4384" y="518"/>
                  </a:cubicBezTo>
                  <a:cubicBezTo>
                    <a:pt x="4288" y="434"/>
                    <a:pt x="4187" y="350"/>
                    <a:pt x="4081" y="273"/>
                  </a:cubicBezTo>
                  <a:cubicBezTo>
                    <a:pt x="4035" y="243"/>
                    <a:pt x="3987" y="215"/>
                    <a:pt x="3936" y="193"/>
                  </a:cubicBezTo>
                  <a:cubicBezTo>
                    <a:pt x="3906" y="179"/>
                    <a:pt x="3871" y="166"/>
                    <a:pt x="3838" y="156"/>
                  </a:cubicBezTo>
                  <a:lnTo>
                    <a:pt x="3838" y="156"/>
                  </a:lnTo>
                  <a:cubicBezTo>
                    <a:pt x="3845" y="159"/>
                    <a:pt x="3855" y="161"/>
                    <a:pt x="3862" y="164"/>
                  </a:cubicBezTo>
                  <a:cubicBezTo>
                    <a:pt x="3829" y="156"/>
                    <a:pt x="3799" y="147"/>
                    <a:pt x="3765" y="140"/>
                  </a:cubicBezTo>
                  <a:cubicBezTo>
                    <a:pt x="3735" y="133"/>
                    <a:pt x="3702" y="128"/>
                    <a:pt x="3670" y="127"/>
                  </a:cubicBezTo>
                  <a:cubicBezTo>
                    <a:pt x="3676" y="127"/>
                    <a:pt x="3681" y="128"/>
                    <a:pt x="3686" y="128"/>
                  </a:cubicBezTo>
                  <a:cubicBezTo>
                    <a:pt x="3689" y="128"/>
                    <a:pt x="3692" y="127"/>
                    <a:pt x="3694" y="127"/>
                  </a:cubicBezTo>
                  <a:cubicBezTo>
                    <a:pt x="3669" y="126"/>
                    <a:pt x="3643" y="125"/>
                    <a:pt x="3617" y="125"/>
                  </a:cubicBezTo>
                  <a:cubicBezTo>
                    <a:pt x="3596" y="125"/>
                    <a:pt x="3574" y="126"/>
                    <a:pt x="3554" y="128"/>
                  </a:cubicBezTo>
                  <a:cubicBezTo>
                    <a:pt x="3512" y="133"/>
                    <a:pt x="3472" y="140"/>
                    <a:pt x="3429" y="147"/>
                  </a:cubicBezTo>
                  <a:cubicBezTo>
                    <a:pt x="3338" y="170"/>
                    <a:pt x="3245" y="199"/>
                    <a:pt x="3159" y="236"/>
                  </a:cubicBezTo>
                  <a:cubicBezTo>
                    <a:pt x="3062" y="276"/>
                    <a:pt x="2972" y="319"/>
                    <a:pt x="2880" y="365"/>
                  </a:cubicBezTo>
                  <a:lnTo>
                    <a:pt x="2881" y="365"/>
                  </a:lnTo>
                  <a:cubicBezTo>
                    <a:pt x="2772" y="420"/>
                    <a:pt x="2660" y="479"/>
                    <a:pt x="2550" y="529"/>
                  </a:cubicBezTo>
                  <a:cubicBezTo>
                    <a:pt x="2423" y="587"/>
                    <a:pt x="2294" y="644"/>
                    <a:pt x="2160" y="678"/>
                  </a:cubicBezTo>
                  <a:cubicBezTo>
                    <a:pt x="2040" y="708"/>
                    <a:pt x="1920" y="729"/>
                    <a:pt x="1798" y="729"/>
                  </a:cubicBezTo>
                  <a:cubicBezTo>
                    <a:pt x="1790" y="729"/>
                    <a:pt x="1782" y="729"/>
                    <a:pt x="1774" y="729"/>
                  </a:cubicBezTo>
                  <a:cubicBezTo>
                    <a:pt x="1638" y="723"/>
                    <a:pt x="1500" y="710"/>
                    <a:pt x="1366" y="676"/>
                  </a:cubicBezTo>
                  <a:cubicBezTo>
                    <a:pt x="1235" y="643"/>
                    <a:pt x="1108" y="601"/>
                    <a:pt x="984" y="545"/>
                  </a:cubicBezTo>
                  <a:cubicBezTo>
                    <a:pt x="851" y="486"/>
                    <a:pt x="721" y="417"/>
                    <a:pt x="596" y="342"/>
                  </a:cubicBezTo>
                  <a:cubicBezTo>
                    <a:pt x="412" y="235"/>
                    <a:pt x="233" y="115"/>
                    <a:pt x="53" y="1"/>
                  </a:cubicBezTo>
                  <a:close/>
                </a:path>
              </a:pathLst>
            </a:custGeom>
            <a:solidFill>
              <a:srgbClr val="BCC4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5" name="Google Shape;4815;p16"/>
            <p:cNvSpPr/>
            <p:nvPr/>
          </p:nvSpPr>
          <p:spPr>
            <a:xfrm>
              <a:off x="4000625" y="-1027550"/>
              <a:ext cx="500" cy="325"/>
            </a:xfrm>
            <a:custGeom>
              <a:avLst/>
              <a:gdLst/>
              <a:ahLst/>
              <a:cxnLst/>
              <a:rect l="l" t="t" r="r" b="b"/>
              <a:pathLst>
                <a:path w="20" h="13" extrusionOk="0">
                  <a:moveTo>
                    <a:pt x="1" y="1"/>
                  </a:moveTo>
                  <a:lnTo>
                    <a:pt x="1" y="1"/>
                  </a:lnTo>
                  <a:cubicBezTo>
                    <a:pt x="6" y="5"/>
                    <a:pt x="12" y="10"/>
                    <a:pt x="19" y="12"/>
                  </a:cubicBezTo>
                  <a:cubicBezTo>
                    <a:pt x="14" y="8"/>
                    <a:pt x="6" y="5"/>
                    <a:pt x="1" y="1"/>
                  </a:cubicBezTo>
                  <a:close/>
                </a:path>
              </a:pathLst>
            </a:custGeom>
            <a:solidFill>
              <a:srgbClr val="BCC4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6" name="Google Shape;4816;p16"/>
            <p:cNvSpPr/>
            <p:nvPr/>
          </p:nvSpPr>
          <p:spPr>
            <a:xfrm>
              <a:off x="3769025" y="-965350"/>
              <a:ext cx="369125" cy="273900"/>
            </a:xfrm>
            <a:custGeom>
              <a:avLst/>
              <a:gdLst/>
              <a:ahLst/>
              <a:cxnLst/>
              <a:rect l="l" t="t" r="r" b="b"/>
              <a:pathLst>
                <a:path w="14765" h="10956" extrusionOk="0">
                  <a:moveTo>
                    <a:pt x="10507" y="466"/>
                  </a:moveTo>
                  <a:cubicBezTo>
                    <a:pt x="10505" y="467"/>
                    <a:pt x="10503" y="467"/>
                    <a:pt x="10501" y="468"/>
                  </a:cubicBezTo>
                  <a:lnTo>
                    <a:pt x="10501" y="468"/>
                  </a:lnTo>
                  <a:cubicBezTo>
                    <a:pt x="10503" y="467"/>
                    <a:pt x="10505" y="467"/>
                    <a:pt x="10507" y="466"/>
                  </a:cubicBezTo>
                  <a:close/>
                  <a:moveTo>
                    <a:pt x="14764" y="1"/>
                  </a:moveTo>
                  <a:cubicBezTo>
                    <a:pt x="14493" y="45"/>
                    <a:pt x="14217" y="74"/>
                    <a:pt x="13943" y="88"/>
                  </a:cubicBezTo>
                  <a:cubicBezTo>
                    <a:pt x="13265" y="124"/>
                    <a:pt x="12587" y="108"/>
                    <a:pt x="11912" y="166"/>
                  </a:cubicBezTo>
                  <a:cubicBezTo>
                    <a:pt x="11676" y="187"/>
                    <a:pt x="11444" y="216"/>
                    <a:pt x="11211" y="265"/>
                  </a:cubicBezTo>
                  <a:cubicBezTo>
                    <a:pt x="11185" y="268"/>
                    <a:pt x="11163" y="274"/>
                    <a:pt x="11142" y="279"/>
                  </a:cubicBezTo>
                  <a:cubicBezTo>
                    <a:pt x="10921" y="331"/>
                    <a:pt x="10705" y="396"/>
                    <a:pt x="10490" y="473"/>
                  </a:cubicBezTo>
                  <a:lnTo>
                    <a:pt x="10490" y="473"/>
                  </a:lnTo>
                  <a:cubicBezTo>
                    <a:pt x="10494" y="471"/>
                    <a:pt x="10497" y="470"/>
                    <a:pt x="10501" y="468"/>
                  </a:cubicBezTo>
                  <a:lnTo>
                    <a:pt x="10501" y="468"/>
                  </a:lnTo>
                  <a:cubicBezTo>
                    <a:pt x="10255" y="557"/>
                    <a:pt x="10012" y="659"/>
                    <a:pt x="9779" y="778"/>
                  </a:cubicBezTo>
                  <a:cubicBezTo>
                    <a:pt x="9543" y="898"/>
                    <a:pt x="9315" y="1032"/>
                    <a:pt x="9095" y="1183"/>
                  </a:cubicBezTo>
                  <a:lnTo>
                    <a:pt x="9095" y="1183"/>
                  </a:lnTo>
                  <a:cubicBezTo>
                    <a:pt x="9102" y="1178"/>
                    <a:pt x="9110" y="1173"/>
                    <a:pt x="9117" y="1170"/>
                  </a:cubicBezTo>
                  <a:lnTo>
                    <a:pt x="9117" y="1170"/>
                  </a:lnTo>
                  <a:cubicBezTo>
                    <a:pt x="8931" y="1298"/>
                    <a:pt x="8753" y="1434"/>
                    <a:pt x="8587" y="1585"/>
                  </a:cubicBezTo>
                  <a:cubicBezTo>
                    <a:pt x="8423" y="1736"/>
                    <a:pt x="8266" y="1894"/>
                    <a:pt x="8126" y="2062"/>
                  </a:cubicBezTo>
                  <a:cubicBezTo>
                    <a:pt x="7976" y="2241"/>
                    <a:pt x="7840" y="2429"/>
                    <a:pt x="7718" y="2626"/>
                  </a:cubicBezTo>
                  <a:cubicBezTo>
                    <a:pt x="7617" y="2787"/>
                    <a:pt x="7522" y="2951"/>
                    <a:pt x="7426" y="3116"/>
                  </a:cubicBezTo>
                  <a:cubicBezTo>
                    <a:pt x="7264" y="3405"/>
                    <a:pt x="7100" y="3696"/>
                    <a:pt x="6886" y="3952"/>
                  </a:cubicBezTo>
                  <a:cubicBezTo>
                    <a:pt x="6665" y="4216"/>
                    <a:pt x="6385" y="4429"/>
                    <a:pt x="6067" y="4565"/>
                  </a:cubicBezTo>
                  <a:cubicBezTo>
                    <a:pt x="5974" y="4604"/>
                    <a:pt x="5879" y="4641"/>
                    <a:pt x="5782" y="4673"/>
                  </a:cubicBezTo>
                  <a:cubicBezTo>
                    <a:pt x="5691" y="4702"/>
                    <a:pt x="5601" y="4726"/>
                    <a:pt x="5512" y="4755"/>
                  </a:cubicBezTo>
                  <a:cubicBezTo>
                    <a:pt x="5336" y="4806"/>
                    <a:pt x="5164" y="4861"/>
                    <a:pt x="4992" y="4924"/>
                  </a:cubicBezTo>
                  <a:cubicBezTo>
                    <a:pt x="4999" y="4920"/>
                    <a:pt x="5006" y="4918"/>
                    <a:pt x="5013" y="4914"/>
                  </a:cubicBezTo>
                  <a:lnTo>
                    <a:pt x="5013" y="4914"/>
                  </a:lnTo>
                  <a:cubicBezTo>
                    <a:pt x="4733" y="5018"/>
                    <a:pt x="4460" y="5137"/>
                    <a:pt x="4213" y="5305"/>
                  </a:cubicBezTo>
                  <a:cubicBezTo>
                    <a:pt x="4212" y="5306"/>
                    <a:pt x="4209" y="5306"/>
                    <a:pt x="4207" y="5308"/>
                  </a:cubicBezTo>
                  <a:cubicBezTo>
                    <a:pt x="4127" y="5364"/>
                    <a:pt x="4049" y="5424"/>
                    <a:pt x="3976" y="5489"/>
                  </a:cubicBezTo>
                  <a:cubicBezTo>
                    <a:pt x="3906" y="5553"/>
                    <a:pt x="3840" y="5621"/>
                    <a:pt x="3778" y="5693"/>
                  </a:cubicBezTo>
                  <a:cubicBezTo>
                    <a:pt x="3784" y="5687"/>
                    <a:pt x="3790" y="5680"/>
                    <a:pt x="3795" y="5674"/>
                  </a:cubicBezTo>
                  <a:lnTo>
                    <a:pt x="3795" y="5674"/>
                  </a:lnTo>
                  <a:cubicBezTo>
                    <a:pt x="3712" y="5773"/>
                    <a:pt x="3634" y="5877"/>
                    <a:pt x="3567" y="5987"/>
                  </a:cubicBezTo>
                  <a:cubicBezTo>
                    <a:pt x="3505" y="6091"/>
                    <a:pt x="3448" y="6198"/>
                    <a:pt x="3396" y="6306"/>
                  </a:cubicBezTo>
                  <a:cubicBezTo>
                    <a:pt x="3395" y="6307"/>
                    <a:pt x="3395" y="6309"/>
                    <a:pt x="3394" y="6311"/>
                  </a:cubicBezTo>
                  <a:lnTo>
                    <a:pt x="3394" y="6311"/>
                  </a:lnTo>
                  <a:cubicBezTo>
                    <a:pt x="3394" y="6310"/>
                    <a:pt x="3394" y="6310"/>
                    <a:pt x="3395" y="6310"/>
                  </a:cubicBezTo>
                  <a:lnTo>
                    <a:pt x="3395" y="6310"/>
                  </a:lnTo>
                  <a:lnTo>
                    <a:pt x="3394" y="6311"/>
                  </a:lnTo>
                  <a:lnTo>
                    <a:pt x="3394" y="6311"/>
                  </a:lnTo>
                  <a:cubicBezTo>
                    <a:pt x="3394" y="6311"/>
                    <a:pt x="3394" y="6311"/>
                    <a:pt x="3394" y="6311"/>
                  </a:cubicBezTo>
                  <a:lnTo>
                    <a:pt x="3394" y="6311"/>
                  </a:lnTo>
                  <a:cubicBezTo>
                    <a:pt x="3393" y="6312"/>
                    <a:pt x="3393" y="6312"/>
                    <a:pt x="3393" y="6313"/>
                  </a:cubicBezTo>
                  <a:lnTo>
                    <a:pt x="3393" y="6313"/>
                  </a:lnTo>
                  <a:lnTo>
                    <a:pt x="3394" y="6311"/>
                  </a:lnTo>
                  <a:lnTo>
                    <a:pt x="3394" y="6311"/>
                  </a:lnTo>
                  <a:cubicBezTo>
                    <a:pt x="3394" y="6312"/>
                    <a:pt x="3394" y="6313"/>
                    <a:pt x="3393" y="6313"/>
                  </a:cubicBezTo>
                  <a:cubicBezTo>
                    <a:pt x="3393" y="6313"/>
                    <a:pt x="3393" y="6313"/>
                    <a:pt x="3393" y="6313"/>
                  </a:cubicBezTo>
                  <a:lnTo>
                    <a:pt x="3393" y="6313"/>
                  </a:lnTo>
                  <a:lnTo>
                    <a:pt x="3389" y="6320"/>
                  </a:lnTo>
                  <a:lnTo>
                    <a:pt x="3390" y="6320"/>
                  </a:lnTo>
                  <a:cubicBezTo>
                    <a:pt x="3390" y="6319"/>
                    <a:pt x="3390" y="6319"/>
                    <a:pt x="3393" y="6317"/>
                  </a:cubicBezTo>
                  <a:lnTo>
                    <a:pt x="3393" y="6317"/>
                  </a:lnTo>
                  <a:cubicBezTo>
                    <a:pt x="3393" y="6319"/>
                    <a:pt x="3393" y="6319"/>
                    <a:pt x="3390" y="6320"/>
                  </a:cubicBezTo>
                  <a:cubicBezTo>
                    <a:pt x="3328" y="6461"/>
                    <a:pt x="3272" y="6605"/>
                    <a:pt x="3224" y="6750"/>
                  </a:cubicBezTo>
                  <a:cubicBezTo>
                    <a:pt x="3178" y="6892"/>
                    <a:pt x="3129" y="7033"/>
                    <a:pt x="3077" y="7175"/>
                  </a:cubicBezTo>
                  <a:cubicBezTo>
                    <a:pt x="2974" y="7449"/>
                    <a:pt x="2862" y="7721"/>
                    <a:pt x="2734" y="7985"/>
                  </a:cubicBezTo>
                  <a:cubicBezTo>
                    <a:pt x="2490" y="8482"/>
                    <a:pt x="2197" y="8956"/>
                    <a:pt x="1842" y="9384"/>
                  </a:cubicBezTo>
                  <a:cubicBezTo>
                    <a:pt x="1667" y="9592"/>
                    <a:pt x="1483" y="9795"/>
                    <a:pt x="1283" y="9980"/>
                  </a:cubicBezTo>
                  <a:cubicBezTo>
                    <a:pt x="1075" y="10175"/>
                    <a:pt x="854" y="10358"/>
                    <a:pt x="621" y="10526"/>
                  </a:cubicBezTo>
                  <a:cubicBezTo>
                    <a:pt x="420" y="10671"/>
                    <a:pt x="213" y="10807"/>
                    <a:pt x="1" y="10932"/>
                  </a:cubicBezTo>
                  <a:cubicBezTo>
                    <a:pt x="30" y="10947"/>
                    <a:pt x="59" y="10955"/>
                    <a:pt x="89" y="10955"/>
                  </a:cubicBezTo>
                  <a:cubicBezTo>
                    <a:pt x="99" y="10955"/>
                    <a:pt x="109" y="10954"/>
                    <a:pt x="118" y="10952"/>
                  </a:cubicBezTo>
                  <a:cubicBezTo>
                    <a:pt x="755" y="10679"/>
                    <a:pt x="1394" y="10451"/>
                    <a:pt x="2014" y="10233"/>
                  </a:cubicBezTo>
                  <a:lnTo>
                    <a:pt x="2073" y="10213"/>
                  </a:lnTo>
                  <a:cubicBezTo>
                    <a:pt x="3110" y="9845"/>
                    <a:pt x="4172" y="9467"/>
                    <a:pt x="5140" y="8923"/>
                  </a:cubicBezTo>
                  <a:cubicBezTo>
                    <a:pt x="5960" y="8469"/>
                    <a:pt x="6635" y="7903"/>
                    <a:pt x="7149" y="7248"/>
                  </a:cubicBezTo>
                  <a:cubicBezTo>
                    <a:pt x="7425" y="6895"/>
                    <a:pt x="7662" y="6503"/>
                    <a:pt x="7856" y="6089"/>
                  </a:cubicBezTo>
                  <a:cubicBezTo>
                    <a:pt x="8027" y="5726"/>
                    <a:pt x="8154" y="5352"/>
                    <a:pt x="8302" y="4904"/>
                  </a:cubicBezTo>
                  <a:lnTo>
                    <a:pt x="8424" y="4539"/>
                  </a:lnTo>
                  <a:lnTo>
                    <a:pt x="8492" y="4344"/>
                  </a:lnTo>
                  <a:lnTo>
                    <a:pt x="8594" y="4035"/>
                  </a:lnTo>
                  <a:cubicBezTo>
                    <a:pt x="8740" y="3626"/>
                    <a:pt x="8947" y="3094"/>
                    <a:pt x="9255" y="2625"/>
                  </a:cubicBezTo>
                  <a:cubicBezTo>
                    <a:pt x="9426" y="2378"/>
                    <a:pt x="9624" y="2152"/>
                    <a:pt x="9846" y="1954"/>
                  </a:cubicBezTo>
                  <a:cubicBezTo>
                    <a:pt x="10050" y="1786"/>
                    <a:pt x="10276" y="1634"/>
                    <a:pt x="10517" y="1507"/>
                  </a:cubicBezTo>
                  <a:cubicBezTo>
                    <a:pt x="11103" y="1223"/>
                    <a:pt x="11745" y="1061"/>
                    <a:pt x="12363" y="900"/>
                  </a:cubicBezTo>
                  <a:cubicBezTo>
                    <a:pt x="12738" y="806"/>
                    <a:pt x="13067" y="725"/>
                    <a:pt x="13394" y="620"/>
                  </a:cubicBezTo>
                  <a:cubicBezTo>
                    <a:pt x="13627" y="548"/>
                    <a:pt x="13859" y="459"/>
                    <a:pt x="14086" y="354"/>
                  </a:cubicBezTo>
                  <a:cubicBezTo>
                    <a:pt x="14303" y="258"/>
                    <a:pt x="14507" y="146"/>
                    <a:pt x="14748" y="9"/>
                  </a:cubicBezTo>
                  <a:cubicBezTo>
                    <a:pt x="14754" y="6"/>
                    <a:pt x="14759" y="3"/>
                    <a:pt x="14764" y="1"/>
                  </a:cubicBezTo>
                  <a:close/>
                </a:path>
              </a:pathLst>
            </a:custGeom>
            <a:solidFill>
              <a:srgbClr val="BCC4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7" name="Google Shape;4817;p16"/>
            <p:cNvSpPr/>
            <p:nvPr/>
          </p:nvSpPr>
          <p:spPr>
            <a:xfrm>
              <a:off x="3874200" y="-832925"/>
              <a:ext cx="250" cy="200"/>
            </a:xfrm>
            <a:custGeom>
              <a:avLst/>
              <a:gdLst/>
              <a:ahLst/>
              <a:cxnLst/>
              <a:rect l="l" t="t" r="r" b="b"/>
              <a:pathLst>
                <a:path w="10" h="8" extrusionOk="0">
                  <a:moveTo>
                    <a:pt x="9" y="1"/>
                  </a:moveTo>
                  <a:cubicBezTo>
                    <a:pt x="7" y="2"/>
                    <a:pt x="6" y="3"/>
                    <a:pt x="4" y="5"/>
                  </a:cubicBezTo>
                  <a:lnTo>
                    <a:pt x="4" y="5"/>
                  </a:lnTo>
                  <a:cubicBezTo>
                    <a:pt x="5" y="4"/>
                    <a:pt x="6" y="4"/>
                    <a:pt x="6" y="4"/>
                  </a:cubicBezTo>
                  <a:lnTo>
                    <a:pt x="9" y="1"/>
                  </a:lnTo>
                  <a:close/>
                  <a:moveTo>
                    <a:pt x="4" y="5"/>
                  </a:moveTo>
                  <a:cubicBezTo>
                    <a:pt x="3" y="5"/>
                    <a:pt x="1" y="6"/>
                    <a:pt x="0" y="8"/>
                  </a:cubicBezTo>
                  <a:cubicBezTo>
                    <a:pt x="2" y="7"/>
                    <a:pt x="3" y="6"/>
                    <a:pt x="4" y="5"/>
                  </a:cubicBezTo>
                  <a:close/>
                </a:path>
              </a:pathLst>
            </a:custGeom>
            <a:solidFill>
              <a:srgbClr val="BCC4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8" name="Google Shape;4818;p16"/>
            <p:cNvSpPr/>
            <p:nvPr/>
          </p:nvSpPr>
          <p:spPr>
            <a:xfrm>
              <a:off x="3874200" y="-832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BCC4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9" name="Google Shape;4819;p16"/>
            <p:cNvSpPr/>
            <p:nvPr/>
          </p:nvSpPr>
          <p:spPr>
            <a:xfrm>
              <a:off x="3853900" y="-807925"/>
              <a:ext cx="100" cy="275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cubicBezTo>
                    <a:pt x="3" y="1"/>
                    <a:pt x="2" y="5"/>
                    <a:pt x="2" y="8"/>
                  </a:cubicBezTo>
                  <a:lnTo>
                    <a:pt x="2" y="8"/>
                  </a:lnTo>
                  <a:cubicBezTo>
                    <a:pt x="2" y="8"/>
                    <a:pt x="2" y="8"/>
                    <a:pt x="2" y="8"/>
                  </a:cubicBezTo>
                  <a:cubicBezTo>
                    <a:pt x="4" y="5"/>
                    <a:pt x="4" y="3"/>
                    <a:pt x="4" y="0"/>
                  </a:cubicBezTo>
                  <a:close/>
                  <a:moveTo>
                    <a:pt x="2" y="8"/>
                  </a:moveTo>
                  <a:lnTo>
                    <a:pt x="2" y="8"/>
                  </a:lnTo>
                  <a:cubicBezTo>
                    <a:pt x="1" y="9"/>
                    <a:pt x="1" y="10"/>
                    <a:pt x="1" y="10"/>
                  </a:cubicBezTo>
                  <a:cubicBezTo>
                    <a:pt x="1" y="10"/>
                    <a:pt x="1" y="9"/>
                    <a:pt x="2" y="8"/>
                  </a:cubicBezTo>
                  <a:close/>
                </a:path>
              </a:pathLst>
            </a:custGeom>
            <a:solidFill>
              <a:srgbClr val="BCC4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0" name="Google Shape;4820;p16"/>
            <p:cNvSpPr/>
            <p:nvPr/>
          </p:nvSpPr>
          <p:spPr>
            <a:xfrm>
              <a:off x="4318150" y="-992500"/>
              <a:ext cx="262550" cy="274700"/>
            </a:xfrm>
            <a:custGeom>
              <a:avLst/>
              <a:gdLst/>
              <a:ahLst/>
              <a:cxnLst/>
              <a:rect l="l" t="t" r="r" b="b"/>
              <a:pathLst>
                <a:path w="10502" h="10988" extrusionOk="0">
                  <a:moveTo>
                    <a:pt x="6509" y="1683"/>
                  </a:moveTo>
                  <a:lnTo>
                    <a:pt x="6516" y="1690"/>
                  </a:lnTo>
                  <a:cubicBezTo>
                    <a:pt x="6514" y="1688"/>
                    <a:pt x="6510" y="1687"/>
                    <a:pt x="6509" y="1683"/>
                  </a:cubicBezTo>
                  <a:close/>
                  <a:moveTo>
                    <a:pt x="1" y="1"/>
                  </a:moveTo>
                  <a:lnTo>
                    <a:pt x="1" y="1"/>
                  </a:lnTo>
                  <a:cubicBezTo>
                    <a:pt x="390" y="150"/>
                    <a:pt x="785" y="356"/>
                    <a:pt x="1173" y="618"/>
                  </a:cubicBezTo>
                  <a:lnTo>
                    <a:pt x="1153" y="577"/>
                  </a:lnTo>
                  <a:lnTo>
                    <a:pt x="1153" y="577"/>
                  </a:lnTo>
                  <a:cubicBezTo>
                    <a:pt x="1717" y="990"/>
                    <a:pt x="2259" y="1500"/>
                    <a:pt x="2855" y="2184"/>
                  </a:cubicBezTo>
                  <a:cubicBezTo>
                    <a:pt x="3254" y="2651"/>
                    <a:pt x="3642" y="3153"/>
                    <a:pt x="4017" y="3637"/>
                  </a:cubicBezTo>
                  <a:lnTo>
                    <a:pt x="4382" y="4109"/>
                  </a:lnTo>
                  <a:cubicBezTo>
                    <a:pt x="4696" y="4509"/>
                    <a:pt x="5002" y="4914"/>
                    <a:pt x="5307" y="5322"/>
                  </a:cubicBezTo>
                  <a:cubicBezTo>
                    <a:pt x="5429" y="5486"/>
                    <a:pt x="5548" y="5648"/>
                    <a:pt x="5668" y="5813"/>
                  </a:cubicBezTo>
                  <a:lnTo>
                    <a:pt x="5805" y="6000"/>
                  </a:lnTo>
                  <a:cubicBezTo>
                    <a:pt x="5946" y="6191"/>
                    <a:pt x="6086" y="6381"/>
                    <a:pt x="6230" y="6572"/>
                  </a:cubicBezTo>
                  <a:lnTo>
                    <a:pt x="6428" y="6830"/>
                  </a:lnTo>
                  <a:cubicBezTo>
                    <a:pt x="6658" y="7135"/>
                    <a:pt x="6889" y="7438"/>
                    <a:pt x="7126" y="7738"/>
                  </a:cubicBezTo>
                  <a:cubicBezTo>
                    <a:pt x="7405" y="8094"/>
                    <a:pt x="7717" y="8465"/>
                    <a:pt x="8053" y="8843"/>
                  </a:cubicBezTo>
                  <a:cubicBezTo>
                    <a:pt x="8620" y="9480"/>
                    <a:pt x="9245" y="10094"/>
                    <a:pt x="9917" y="10667"/>
                  </a:cubicBezTo>
                  <a:cubicBezTo>
                    <a:pt x="9992" y="10736"/>
                    <a:pt x="10072" y="10802"/>
                    <a:pt x="10154" y="10866"/>
                  </a:cubicBezTo>
                  <a:lnTo>
                    <a:pt x="10257" y="10953"/>
                  </a:lnTo>
                  <a:cubicBezTo>
                    <a:pt x="10286" y="10975"/>
                    <a:pt x="10322" y="10988"/>
                    <a:pt x="10357" y="10988"/>
                  </a:cubicBezTo>
                  <a:cubicBezTo>
                    <a:pt x="10367" y="10988"/>
                    <a:pt x="10377" y="10986"/>
                    <a:pt x="10387" y="10984"/>
                  </a:cubicBezTo>
                  <a:cubicBezTo>
                    <a:pt x="10415" y="10980"/>
                    <a:pt x="10443" y="10963"/>
                    <a:pt x="10464" y="10940"/>
                  </a:cubicBezTo>
                  <a:cubicBezTo>
                    <a:pt x="10489" y="10908"/>
                    <a:pt x="10502" y="10869"/>
                    <a:pt x="10500" y="10830"/>
                  </a:cubicBezTo>
                  <a:cubicBezTo>
                    <a:pt x="10496" y="10793"/>
                    <a:pt x="10479" y="10759"/>
                    <a:pt x="10451" y="10733"/>
                  </a:cubicBezTo>
                  <a:lnTo>
                    <a:pt x="10377" y="10667"/>
                  </a:lnTo>
                  <a:cubicBezTo>
                    <a:pt x="10230" y="10543"/>
                    <a:pt x="10097" y="10424"/>
                    <a:pt x="9979" y="10293"/>
                  </a:cubicBezTo>
                  <a:cubicBezTo>
                    <a:pt x="9914" y="10211"/>
                    <a:pt x="9848" y="10107"/>
                    <a:pt x="9782" y="9977"/>
                  </a:cubicBezTo>
                  <a:cubicBezTo>
                    <a:pt x="9610" y="9805"/>
                    <a:pt x="9450" y="9618"/>
                    <a:pt x="9308" y="9417"/>
                  </a:cubicBezTo>
                  <a:cubicBezTo>
                    <a:pt x="9070" y="9080"/>
                    <a:pt x="8871" y="8712"/>
                    <a:pt x="8726" y="8324"/>
                  </a:cubicBezTo>
                  <a:cubicBezTo>
                    <a:pt x="8614" y="8025"/>
                    <a:pt x="8528" y="7719"/>
                    <a:pt x="8459" y="7406"/>
                  </a:cubicBezTo>
                  <a:cubicBezTo>
                    <a:pt x="8330" y="6819"/>
                    <a:pt x="8234" y="6227"/>
                    <a:pt x="8122" y="5637"/>
                  </a:cubicBezTo>
                  <a:cubicBezTo>
                    <a:pt x="7997" y="4986"/>
                    <a:pt x="7856" y="4337"/>
                    <a:pt x="7658" y="3706"/>
                  </a:cubicBezTo>
                  <a:lnTo>
                    <a:pt x="7658" y="3706"/>
                  </a:lnTo>
                  <a:cubicBezTo>
                    <a:pt x="7658" y="3708"/>
                    <a:pt x="7659" y="3709"/>
                    <a:pt x="7659" y="3714"/>
                  </a:cubicBezTo>
                  <a:cubicBezTo>
                    <a:pt x="7658" y="3709"/>
                    <a:pt x="7656" y="3705"/>
                    <a:pt x="7656" y="3701"/>
                  </a:cubicBezTo>
                  <a:cubicBezTo>
                    <a:pt x="7655" y="3698"/>
                    <a:pt x="7653" y="3695"/>
                    <a:pt x="7652" y="3692"/>
                  </a:cubicBezTo>
                  <a:lnTo>
                    <a:pt x="7652" y="3692"/>
                  </a:lnTo>
                  <a:cubicBezTo>
                    <a:pt x="7653" y="3692"/>
                    <a:pt x="7653" y="3693"/>
                    <a:pt x="7655" y="3693"/>
                  </a:cubicBezTo>
                  <a:cubicBezTo>
                    <a:pt x="7494" y="3207"/>
                    <a:pt x="7299" y="2730"/>
                    <a:pt x="7026" y="2299"/>
                  </a:cubicBezTo>
                  <a:cubicBezTo>
                    <a:pt x="6880" y="2077"/>
                    <a:pt x="6712" y="1870"/>
                    <a:pt x="6517" y="1691"/>
                  </a:cubicBezTo>
                  <a:lnTo>
                    <a:pt x="6517" y="1691"/>
                  </a:lnTo>
                  <a:cubicBezTo>
                    <a:pt x="6518" y="1691"/>
                    <a:pt x="6518" y="1691"/>
                    <a:pt x="6520" y="1691"/>
                  </a:cubicBezTo>
                  <a:cubicBezTo>
                    <a:pt x="6378" y="1565"/>
                    <a:pt x="6221" y="1454"/>
                    <a:pt x="6051" y="1364"/>
                  </a:cubicBezTo>
                  <a:cubicBezTo>
                    <a:pt x="5890" y="1281"/>
                    <a:pt x="5717" y="1220"/>
                    <a:pt x="5541" y="1179"/>
                  </a:cubicBezTo>
                  <a:cubicBezTo>
                    <a:pt x="5364" y="1141"/>
                    <a:pt x="5184" y="1125"/>
                    <a:pt x="5003" y="1125"/>
                  </a:cubicBezTo>
                  <a:cubicBezTo>
                    <a:pt x="4968" y="1125"/>
                    <a:pt x="4933" y="1126"/>
                    <a:pt x="4899" y="1127"/>
                  </a:cubicBezTo>
                  <a:lnTo>
                    <a:pt x="4890" y="1127"/>
                  </a:lnTo>
                  <a:cubicBezTo>
                    <a:pt x="4840" y="1128"/>
                    <a:pt x="4789" y="1131"/>
                    <a:pt x="4739" y="1137"/>
                  </a:cubicBezTo>
                  <a:cubicBezTo>
                    <a:pt x="4700" y="1140"/>
                    <a:pt x="4663" y="1148"/>
                    <a:pt x="4626" y="1156"/>
                  </a:cubicBezTo>
                  <a:cubicBezTo>
                    <a:pt x="4596" y="1163"/>
                    <a:pt x="4567" y="1171"/>
                    <a:pt x="4538" y="1180"/>
                  </a:cubicBezTo>
                  <a:cubicBezTo>
                    <a:pt x="4452" y="1210"/>
                    <a:pt x="4367" y="1249"/>
                    <a:pt x="4284" y="1289"/>
                  </a:cubicBezTo>
                  <a:cubicBezTo>
                    <a:pt x="4202" y="1332"/>
                    <a:pt x="4122" y="1380"/>
                    <a:pt x="4038" y="1423"/>
                  </a:cubicBezTo>
                  <a:cubicBezTo>
                    <a:pt x="3958" y="1466"/>
                    <a:pt x="3877" y="1507"/>
                    <a:pt x="3791" y="1538"/>
                  </a:cubicBezTo>
                  <a:cubicBezTo>
                    <a:pt x="3731" y="1558"/>
                    <a:pt x="3672" y="1579"/>
                    <a:pt x="3612" y="1589"/>
                  </a:cubicBezTo>
                  <a:cubicBezTo>
                    <a:pt x="3551" y="1600"/>
                    <a:pt x="3489" y="1608"/>
                    <a:pt x="3427" y="1608"/>
                  </a:cubicBezTo>
                  <a:cubicBezTo>
                    <a:pt x="3406" y="1608"/>
                    <a:pt x="3385" y="1607"/>
                    <a:pt x="3363" y="1605"/>
                  </a:cubicBezTo>
                  <a:cubicBezTo>
                    <a:pt x="3300" y="1598"/>
                    <a:pt x="3235" y="1589"/>
                    <a:pt x="3175" y="1571"/>
                  </a:cubicBezTo>
                  <a:cubicBezTo>
                    <a:pt x="3053" y="1538"/>
                    <a:pt x="2937" y="1487"/>
                    <a:pt x="2826" y="1424"/>
                  </a:cubicBezTo>
                  <a:cubicBezTo>
                    <a:pt x="2550" y="1266"/>
                    <a:pt x="2308" y="1059"/>
                    <a:pt x="2065" y="855"/>
                  </a:cubicBezTo>
                  <a:cubicBezTo>
                    <a:pt x="1839" y="664"/>
                    <a:pt x="1612" y="469"/>
                    <a:pt x="1352" y="327"/>
                  </a:cubicBezTo>
                  <a:cubicBezTo>
                    <a:pt x="1127" y="215"/>
                    <a:pt x="890" y="131"/>
                    <a:pt x="643" y="75"/>
                  </a:cubicBezTo>
                  <a:cubicBezTo>
                    <a:pt x="509" y="45"/>
                    <a:pt x="370" y="22"/>
                    <a:pt x="232" y="11"/>
                  </a:cubicBezTo>
                  <a:cubicBezTo>
                    <a:pt x="155" y="7"/>
                    <a:pt x="78" y="2"/>
                    <a:pt x="1" y="1"/>
                  </a:cubicBezTo>
                  <a:close/>
                </a:path>
              </a:pathLst>
            </a:custGeom>
            <a:solidFill>
              <a:srgbClr val="BCC4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1" name="Google Shape;4821;p16"/>
            <p:cNvSpPr/>
            <p:nvPr/>
          </p:nvSpPr>
          <p:spPr>
            <a:xfrm>
              <a:off x="4439925" y="-964300"/>
              <a:ext cx="425" cy="25"/>
            </a:xfrm>
            <a:custGeom>
              <a:avLst/>
              <a:gdLst/>
              <a:ahLst/>
              <a:cxnLst/>
              <a:rect l="l" t="t" r="r" b="b"/>
              <a:pathLst>
                <a:path w="17" h="1" extrusionOk="0">
                  <a:moveTo>
                    <a:pt x="15" y="0"/>
                  </a:moveTo>
                  <a:cubicBezTo>
                    <a:pt x="16" y="0"/>
                    <a:pt x="16" y="0"/>
                    <a:pt x="15" y="0"/>
                  </a:cubicBezTo>
                  <a:lnTo>
                    <a:pt x="0" y="0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BCC4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2" name="Google Shape;4822;p16"/>
            <p:cNvSpPr/>
            <p:nvPr/>
          </p:nvSpPr>
          <p:spPr>
            <a:xfrm>
              <a:off x="4244900" y="-1042725"/>
              <a:ext cx="301150" cy="224275"/>
            </a:xfrm>
            <a:custGeom>
              <a:avLst/>
              <a:gdLst/>
              <a:ahLst/>
              <a:cxnLst/>
              <a:rect l="l" t="t" r="r" b="b"/>
              <a:pathLst>
                <a:path w="12046" h="8971" extrusionOk="0">
                  <a:moveTo>
                    <a:pt x="9368" y="2818"/>
                  </a:moveTo>
                  <a:cubicBezTo>
                    <a:pt x="9370" y="2821"/>
                    <a:pt x="9372" y="2822"/>
                    <a:pt x="9373" y="2823"/>
                  </a:cubicBezTo>
                  <a:cubicBezTo>
                    <a:pt x="9371" y="2821"/>
                    <a:pt x="9370" y="2820"/>
                    <a:pt x="9368" y="2818"/>
                  </a:cubicBezTo>
                  <a:close/>
                  <a:moveTo>
                    <a:pt x="10412" y="4182"/>
                  </a:moveTo>
                  <a:cubicBezTo>
                    <a:pt x="10415" y="4189"/>
                    <a:pt x="10419" y="4195"/>
                    <a:pt x="10423" y="4200"/>
                  </a:cubicBezTo>
                  <a:cubicBezTo>
                    <a:pt x="10419" y="4194"/>
                    <a:pt x="10416" y="4188"/>
                    <a:pt x="10412" y="4182"/>
                  </a:cubicBezTo>
                  <a:close/>
                  <a:moveTo>
                    <a:pt x="465" y="0"/>
                  </a:moveTo>
                  <a:cubicBezTo>
                    <a:pt x="389" y="42"/>
                    <a:pt x="304" y="78"/>
                    <a:pt x="218" y="108"/>
                  </a:cubicBezTo>
                  <a:cubicBezTo>
                    <a:pt x="146" y="134"/>
                    <a:pt x="73" y="157"/>
                    <a:pt x="1" y="177"/>
                  </a:cubicBezTo>
                  <a:cubicBezTo>
                    <a:pt x="963" y="311"/>
                    <a:pt x="1933" y="365"/>
                    <a:pt x="2901" y="428"/>
                  </a:cubicBezTo>
                  <a:cubicBezTo>
                    <a:pt x="3981" y="500"/>
                    <a:pt x="5070" y="598"/>
                    <a:pt x="6115" y="891"/>
                  </a:cubicBezTo>
                  <a:cubicBezTo>
                    <a:pt x="6114" y="889"/>
                    <a:pt x="6111" y="889"/>
                    <a:pt x="6108" y="888"/>
                  </a:cubicBezTo>
                  <a:lnTo>
                    <a:pt x="6108" y="888"/>
                  </a:lnTo>
                  <a:cubicBezTo>
                    <a:pt x="6405" y="974"/>
                    <a:pt x="6694" y="1075"/>
                    <a:pt x="6980" y="1193"/>
                  </a:cubicBezTo>
                  <a:cubicBezTo>
                    <a:pt x="7277" y="1314"/>
                    <a:pt x="7563" y="1460"/>
                    <a:pt x="7843" y="1622"/>
                  </a:cubicBezTo>
                  <a:lnTo>
                    <a:pt x="7843" y="1622"/>
                  </a:lnTo>
                  <a:cubicBezTo>
                    <a:pt x="7843" y="1622"/>
                    <a:pt x="7842" y="1621"/>
                    <a:pt x="7842" y="1621"/>
                  </a:cubicBezTo>
                  <a:lnTo>
                    <a:pt x="7842" y="1621"/>
                  </a:lnTo>
                  <a:cubicBezTo>
                    <a:pt x="7843" y="1622"/>
                    <a:pt x="7844" y="1622"/>
                    <a:pt x="7845" y="1623"/>
                  </a:cubicBezTo>
                  <a:lnTo>
                    <a:pt x="7845" y="1623"/>
                  </a:lnTo>
                  <a:cubicBezTo>
                    <a:pt x="7844" y="1622"/>
                    <a:pt x="7844" y="1622"/>
                    <a:pt x="7843" y="1622"/>
                  </a:cubicBezTo>
                  <a:lnTo>
                    <a:pt x="7843" y="1622"/>
                  </a:lnTo>
                  <a:cubicBezTo>
                    <a:pt x="7846" y="1624"/>
                    <a:pt x="7850" y="1626"/>
                    <a:pt x="7853" y="1628"/>
                  </a:cubicBezTo>
                  <a:lnTo>
                    <a:pt x="7853" y="1628"/>
                  </a:lnTo>
                  <a:cubicBezTo>
                    <a:pt x="7850" y="1626"/>
                    <a:pt x="7847" y="1624"/>
                    <a:pt x="7845" y="1623"/>
                  </a:cubicBezTo>
                  <a:lnTo>
                    <a:pt x="7845" y="1623"/>
                  </a:lnTo>
                  <a:cubicBezTo>
                    <a:pt x="7848" y="1625"/>
                    <a:pt x="7852" y="1627"/>
                    <a:pt x="7856" y="1629"/>
                  </a:cubicBezTo>
                  <a:cubicBezTo>
                    <a:pt x="7855" y="1629"/>
                    <a:pt x="7854" y="1628"/>
                    <a:pt x="7853" y="1628"/>
                  </a:cubicBezTo>
                  <a:lnTo>
                    <a:pt x="7853" y="1628"/>
                  </a:lnTo>
                  <a:cubicBezTo>
                    <a:pt x="8407" y="1961"/>
                    <a:pt x="8912" y="2363"/>
                    <a:pt x="9368" y="2818"/>
                  </a:cubicBezTo>
                  <a:lnTo>
                    <a:pt x="9368" y="2818"/>
                  </a:lnTo>
                  <a:cubicBezTo>
                    <a:pt x="9368" y="2818"/>
                    <a:pt x="9367" y="2817"/>
                    <a:pt x="9367" y="2816"/>
                  </a:cubicBezTo>
                  <a:lnTo>
                    <a:pt x="9367" y="2816"/>
                  </a:lnTo>
                  <a:cubicBezTo>
                    <a:pt x="9371" y="2820"/>
                    <a:pt x="9374" y="2823"/>
                    <a:pt x="9376" y="2827"/>
                  </a:cubicBezTo>
                  <a:cubicBezTo>
                    <a:pt x="9378" y="2828"/>
                    <a:pt x="9380" y="2830"/>
                    <a:pt x="9380" y="2831"/>
                  </a:cubicBezTo>
                  <a:cubicBezTo>
                    <a:pt x="9381" y="2834"/>
                    <a:pt x="9383" y="2834"/>
                    <a:pt x="9383" y="2836"/>
                  </a:cubicBezTo>
                  <a:cubicBezTo>
                    <a:pt x="9577" y="3032"/>
                    <a:pt x="9760" y="3239"/>
                    <a:pt x="9929" y="3456"/>
                  </a:cubicBezTo>
                  <a:cubicBezTo>
                    <a:pt x="10108" y="3686"/>
                    <a:pt x="10267" y="3930"/>
                    <a:pt x="10412" y="4182"/>
                  </a:cubicBezTo>
                  <a:lnTo>
                    <a:pt x="10412" y="4182"/>
                  </a:lnTo>
                  <a:cubicBezTo>
                    <a:pt x="10411" y="4179"/>
                    <a:pt x="10409" y="4175"/>
                    <a:pt x="10408" y="4171"/>
                  </a:cubicBezTo>
                  <a:lnTo>
                    <a:pt x="10408" y="4171"/>
                  </a:lnTo>
                  <a:cubicBezTo>
                    <a:pt x="10598" y="4510"/>
                    <a:pt x="10760" y="4862"/>
                    <a:pt x="10898" y="5227"/>
                  </a:cubicBezTo>
                  <a:cubicBezTo>
                    <a:pt x="11043" y="5605"/>
                    <a:pt x="11156" y="5995"/>
                    <a:pt x="11258" y="6387"/>
                  </a:cubicBezTo>
                  <a:lnTo>
                    <a:pt x="11258" y="6387"/>
                  </a:lnTo>
                  <a:cubicBezTo>
                    <a:pt x="11258" y="6386"/>
                    <a:pt x="11257" y="6386"/>
                    <a:pt x="11257" y="6386"/>
                  </a:cubicBezTo>
                  <a:lnTo>
                    <a:pt x="11257" y="6386"/>
                  </a:lnTo>
                  <a:cubicBezTo>
                    <a:pt x="11465" y="7211"/>
                    <a:pt x="11623" y="8049"/>
                    <a:pt x="11824" y="8875"/>
                  </a:cubicBezTo>
                  <a:cubicBezTo>
                    <a:pt x="11838" y="8929"/>
                    <a:pt x="11874" y="8971"/>
                    <a:pt x="11930" y="8971"/>
                  </a:cubicBezTo>
                  <a:cubicBezTo>
                    <a:pt x="11933" y="8971"/>
                    <a:pt x="11937" y="8970"/>
                    <a:pt x="11941" y="8970"/>
                  </a:cubicBezTo>
                  <a:cubicBezTo>
                    <a:pt x="11995" y="8963"/>
                    <a:pt x="12046" y="8910"/>
                    <a:pt x="12034" y="8852"/>
                  </a:cubicBezTo>
                  <a:cubicBezTo>
                    <a:pt x="11823" y="7841"/>
                    <a:pt x="11651" y="6821"/>
                    <a:pt x="11355" y="5830"/>
                  </a:cubicBezTo>
                  <a:cubicBezTo>
                    <a:pt x="11208" y="5343"/>
                    <a:pt x="11027" y="4868"/>
                    <a:pt x="10802" y="4411"/>
                  </a:cubicBezTo>
                  <a:cubicBezTo>
                    <a:pt x="10572" y="3947"/>
                    <a:pt x="10285" y="3506"/>
                    <a:pt x="9956" y="3104"/>
                  </a:cubicBezTo>
                  <a:cubicBezTo>
                    <a:pt x="9636" y="2714"/>
                    <a:pt x="9272" y="2354"/>
                    <a:pt x="8881" y="2031"/>
                  </a:cubicBezTo>
                  <a:cubicBezTo>
                    <a:pt x="8537" y="1746"/>
                    <a:pt x="8166" y="1497"/>
                    <a:pt x="7774" y="1280"/>
                  </a:cubicBezTo>
                  <a:cubicBezTo>
                    <a:pt x="7046" y="877"/>
                    <a:pt x="6244" y="621"/>
                    <a:pt x="5430" y="461"/>
                  </a:cubicBezTo>
                  <a:cubicBezTo>
                    <a:pt x="4489" y="275"/>
                    <a:pt x="3528" y="223"/>
                    <a:pt x="2573" y="166"/>
                  </a:cubicBezTo>
                  <a:cubicBezTo>
                    <a:pt x="1869" y="124"/>
                    <a:pt x="1166" y="81"/>
                    <a:pt x="465" y="0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3" name="Google Shape;4823;p16"/>
            <p:cNvSpPr/>
            <p:nvPr/>
          </p:nvSpPr>
          <p:spPr>
            <a:xfrm>
              <a:off x="4479200" y="-972125"/>
              <a:ext cx="100" cy="125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1"/>
                    <a:pt x="2" y="2"/>
                    <a:pt x="2" y="2"/>
                  </a:cubicBezTo>
                  <a:lnTo>
                    <a:pt x="2" y="2"/>
                  </a:lnTo>
                  <a:lnTo>
                    <a:pt x="1" y="0"/>
                  </a:lnTo>
                  <a:close/>
                  <a:moveTo>
                    <a:pt x="2" y="2"/>
                  </a:moveTo>
                  <a:lnTo>
                    <a:pt x="4" y="4"/>
                  </a:lnTo>
                  <a:cubicBezTo>
                    <a:pt x="4" y="4"/>
                    <a:pt x="3" y="3"/>
                    <a:pt x="2" y="2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4" name="Google Shape;4824;p16"/>
            <p:cNvSpPr/>
            <p:nvPr/>
          </p:nvSpPr>
          <p:spPr>
            <a:xfrm>
              <a:off x="4479350" y="-972025"/>
              <a:ext cx="100" cy="175"/>
            </a:xfrm>
            <a:custGeom>
              <a:avLst/>
              <a:gdLst/>
              <a:ahLst/>
              <a:cxnLst/>
              <a:rect l="l" t="t" r="r" b="b"/>
              <a:pathLst>
                <a:path w="4" h="7" extrusionOk="0">
                  <a:moveTo>
                    <a:pt x="0" y="0"/>
                  </a:moveTo>
                  <a:cubicBezTo>
                    <a:pt x="0" y="2"/>
                    <a:pt x="2" y="3"/>
                    <a:pt x="3" y="6"/>
                  </a:cubicBezTo>
                  <a:cubicBezTo>
                    <a:pt x="2" y="3"/>
                    <a:pt x="2" y="2"/>
                    <a:pt x="0" y="0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5" name="Google Shape;4825;p16"/>
            <p:cNvSpPr/>
            <p:nvPr/>
          </p:nvSpPr>
          <p:spPr>
            <a:xfrm>
              <a:off x="4526200" y="-883700"/>
              <a:ext cx="150" cy="725"/>
            </a:xfrm>
            <a:custGeom>
              <a:avLst/>
              <a:gdLst/>
              <a:ahLst/>
              <a:cxnLst/>
              <a:rect l="l" t="t" r="r" b="b"/>
              <a:pathLst>
                <a:path w="6" h="29" extrusionOk="0">
                  <a:moveTo>
                    <a:pt x="5" y="28"/>
                  </a:moveTo>
                  <a:cubicBezTo>
                    <a:pt x="4" y="17"/>
                    <a:pt x="2" y="9"/>
                    <a:pt x="1" y="1"/>
                  </a:cubicBezTo>
                  <a:cubicBezTo>
                    <a:pt x="2" y="9"/>
                    <a:pt x="4" y="17"/>
                    <a:pt x="5" y="28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6" name="Google Shape;4826;p16"/>
            <p:cNvSpPr/>
            <p:nvPr/>
          </p:nvSpPr>
          <p:spPr>
            <a:xfrm>
              <a:off x="3884325" y="-1036900"/>
              <a:ext cx="320325" cy="187025"/>
            </a:xfrm>
            <a:custGeom>
              <a:avLst/>
              <a:gdLst/>
              <a:ahLst/>
              <a:cxnLst/>
              <a:rect l="l" t="t" r="r" b="b"/>
              <a:pathLst>
                <a:path w="12813" h="7481" extrusionOk="0">
                  <a:moveTo>
                    <a:pt x="11844" y="727"/>
                  </a:moveTo>
                  <a:lnTo>
                    <a:pt x="11844" y="727"/>
                  </a:lnTo>
                  <a:cubicBezTo>
                    <a:pt x="11841" y="728"/>
                    <a:pt x="11838" y="730"/>
                    <a:pt x="11837" y="731"/>
                  </a:cubicBezTo>
                  <a:cubicBezTo>
                    <a:pt x="11838" y="730"/>
                    <a:pt x="11840" y="728"/>
                    <a:pt x="11844" y="727"/>
                  </a:cubicBezTo>
                  <a:close/>
                  <a:moveTo>
                    <a:pt x="3149" y="4194"/>
                  </a:moveTo>
                  <a:cubicBezTo>
                    <a:pt x="3147" y="4196"/>
                    <a:pt x="3145" y="4197"/>
                    <a:pt x="3143" y="4199"/>
                  </a:cubicBezTo>
                  <a:lnTo>
                    <a:pt x="3143" y="4199"/>
                  </a:lnTo>
                  <a:cubicBezTo>
                    <a:pt x="3145" y="4197"/>
                    <a:pt x="3147" y="4196"/>
                    <a:pt x="3149" y="4194"/>
                  </a:cubicBezTo>
                  <a:close/>
                  <a:moveTo>
                    <a:pt x="12617" y="0"/>
                  </a:moveTo>
                  <a:cubicBezTo>
                    <a:pt x="12551" y="81"/>
                    <a:pt x="12481" y="154"/>
                    <a:pt x="12407" y="227"/>
                  </a:cubicBezTo>
                  <a:cubicBezTo>
                    <a:pt x="12226" y="412"/>
                    <a:pt x="12028" y="580"/>
                    <a:pt x="11826" y="738"/>
                  </a:cubicBezTo>
                  <a:cubicBezTo>
                    <a:pt x="11587" y="921"/>
                    <a:pt x="11339" y="1083"/>
                    <a:pt x="11076" y="1230"/>
                  </a:cubicBezTo>
                  <a:cubicBezTo>
                    <a:pt x="10814" y="1376"/>
                    <a:pt x="10542" y="1502"/>
                    <a:pt x="10264" y="1617"/>
                  </a:cubicBezTo>
                  <a:cubicBezTo>
                    <a:pt x="10271" y="1613"/>
                    <a:pt x="10279" y="1612"/>
                    <a:pt x="10286" y="1607"/>
                  </a:cubicBezTo>
                  <a:lnTo>
                    <a:pt x="10286" y="1607"/>
                  </a:lnTo>
                  <a:cubicBezTo>
                    <a:pt x="9464" y="1941"/>
                    <a:pt x="8603" y="2144"/>
                    <a:pt x="7739" y="2337"/>
                  </a:cubicBezTo>
                  <a:cubicBezTo>
                    <a:pt x="6862" y="2529"/>
                    <a:pt x="5981" y="2712"/>
                    <a:pt x="5131" y="2996"/>
                  </a:cubicBezTo>
                  <a:cubicBezTo>
                    <a:pt x="4719" y="3131"/>
                    <a:pt x="4317" y="3292"/>
                    <a:pt x="3927" y="3480"/>
                  </a:cubicBezTo>
                  <a:cubicBezTo>
                    <a:pt x="3716" y="3582"/>
                    <a:pt x="3508" y="3697"/>
                    <a:pt x="3307" y="3818"/>
                  </a:cubicBezTo>
                  <a:cubicBezTo>
                    <a:pt x="3114" y="3933"/>
                    <a:pt x="2935" y="4068"/>
                    <a:pt x="2763" y="4211"/>
                  </a:cubicBezTo>
                  <a:cubicBezTo>
                    <a:pt x="2090" y="4769"/>
                    <a:pt x="1621" y="5515"/>
                    <a:pt x="1102" y="6208"/>
                  </a:cubicBezTo>
                  <a:cubicBezTo>
                    <a:pt x="947" y="6406"/>
                    <a:pt x="789" y="6603"/>
                    <a:pt x="617" y="6787"/>
                  </a:cubicBezTo>
                  <a:cubicBezTo>
                    <a:pt x="439" y="6980"/>
                    <a:pt x="245" y="7159"/>
                    <a:pt x="41" y="7322"/>
                  </a:cubicBezTo>
                  <a:cubicBezTo>
                    <a:pt x="1" y="7352"/>
                    <a:pt x="8" y="7421"/>
                    <a:pt x="41" y="7453"/>
                  </a:cubicBezTo>
                  <a:cubicBezTo>
                    <a:pt x="57" y="7471"/>
                    <a:pt x="79" y="7480"/>
                    <a:pt x="102" y="7480"/>
                  </a:cubicBezTo>
                  <a:cubicBezTo>
                    <a:pt x="104" y="7480"/>
                    <a:pt x="105" y="7480"/>
                    <a:pt x="107" y="7480"/>
                  </a:cubicBezTo>
                  <a:cubicBezTo>
                    <a:pt x="134" y="7480"/>
                    <a:pt x="154" y="7469"/>
                    <a:pt x="173" y="7453"/>
                  </a:cubicBezTo>
                  <a:cubicBezTo>
                    <a:pt x="321" y="7335"/>
                    <a:pt x="460" y="7210"/>
                    <a:pt x="595" y="7078"/>
                  </a:cubicBezTo>
                  <a:cubicBezTo>
                    <a:pt x="729" y="6949"/>
                    <a:pt x="851" y="6811"/>
                    <a:pt x="970" y="6672"/>
                  </a:cubicBezTo>
                  <a:cubicBezTo>
                    <a:pt x="1211" y="6397"/>
                    <a:pt x="1430" y="6107"/>
                    <a:pt x="1651" y="5817"/>
                  </a:cubicBezTo>
                  <a:cubicBezTo>
                    <a:pt x="1873" y="5528"/>
                    <a:pt x="2095" y="5240"/>
                    <a:pt x="2334" y="4965"/>
                  </a:cubicBezTo>
                  <a:cubicBezTo>
                    <a:pt x="2580" y="4686"/>
                    <a:pt x="2847" y="4430"/>
                    <a:pt x="3137" y="4204"/>
                  </a:cubicBezTo>
                  <a:lnTo>
                    <a:pt x="3137" y="4204"/>
                  </a:lnTo>
                  <a:cubicBezTo>
                    <a:pt x="3613" y="3847"/>
                    <a:pt x="4145" y="3573"/>
                    <a:pt x="4695" y="3350"/>
                  </a:cubicBezTo>
                  <a:lnTo>
                    <a:pt x="4695" y="3350"/>
                  </a:lnTo>
                  <a:cubicBezTo>
                    <a:pt x="5426" y="3067"/>
                    <a:pt x="6186" y="2874"/>
                    <a:pt x="6949" y="2700"/>
                  </a:cubicBezTo>
                  <a:cubicBezTo>
                    <a:pt x="7706" y="2529"/>
                    <a:pt x="8470" y="2377"/>
                    <a:pt x="9219" y="2166"/>
                  </a:cubicBezTo>
                  <a:cubicBezTo>
                    <a:pt x="9947" y="1961"/>
                    <a:pt x="10658" y="1691"/>
                    <a:pt x="11314" y="1306"/>
                  </a:cubicBezTo>
                  <a:cubicBezTo>
                    <a:pt x="11655" y="1106"/>
                    <a:pt x="11975" y="869"/>
                    <a:pt x="12271" y="608"/>
                  </a:cubicBezTo>
                  <a:cubicBezTo>
                    <a:pt x="12465" y="437"/>
                    <a:pt x="12644" y="254"/>
                    <a:pt x="12812" y="60"/>
                  </a:cubicBezTo>
                  <a:cubicBezTo>
                    <a:pt x="12755" y="46"/>
                    <a:pt x="12697" y="29"/>
                    <a:pt x="12643" y="10"/>
                  </a:cubicBezTo>
                  <a:cubicBezTo>
                    <a:pt x="12633" y="6"/>
                    <a:pt x="12626" y="4"/>
                    <a:pt x="12617" y="0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7" name="Google Shape;4827;p16"/>
            <p:cNvSpPr/>
            <p:nvPr/>
          </p:nvSpPr>
          <p:spPr>
            <a:xfrm>
              <a:off x="3912000" y="-882050"/>
              <a:ext cx="100" cy="200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cubicBezTo>
                    <a:pt x="4" y="5"/>
                    <a:pt x="1" y="7"/>
                    <a:pt x="1" y="8"/>
                  </a:cubicBezTo>
                  <a:cubicBezTo>
                    <a:pt x="2" y="7"/>
                    <a:pt x="4" y="5"/>
                    <a:pt x="4" y="1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8" name="Google Shape;4828;p16"/>
            <p:cNvSpPr/>
            <p:nvPr/>
          </p:nvSpPr>
          <p:spPr>
            <a:xfrm>
              <a:off x="3945975" y="-1049850"/>
              <a:ext cx="245500" cy="20900"/>
            </a:xfrm>
            <a:custGeom>
              <a:avLst/>
              <a:gdLst/>
              <a:ahLst/>
              <a:cxnLst/>
              <a:rect l="l" t="t" r="r" b="b"/>
              <a:pathLst>
                <a:path w="9820" h="836" extrusionOk="0">
                  <a:moveTo>
                    <a:pt x="1511" y="407"/>
                  </a:moveTo>
                  <a:lnTo>
                    <a:pt x="1511" y="407"/>
                  </a:lnTo>
                  <a:cubicBezTo>
                    <a:pt x="1511" y="407"/>
                    <a:pt x="1510" y="407"/>
                    <a:pt x="1509" y="407"/>
                  </a:cubicBezTo>
                  <a:cubicBezTo>
                    <a:pt x="1510" y="407"/>
                    <a:pt x="1511" y="407"/>
                    <a:pt x="1511" y="407"/>
                  </a:cubicBezTo>
                  <a:close/>
                  <a:moveTo>
                    <a:pt x="3466" y="0"/>
                  </a:moveTo>
                  <a:cubicBezTo>
                    <a:pt x="2948" y="0"/>
                    <a:pt x="2431" y="43"/>
                    <a:pt x="1921" y="129"/>
                  </a:cubicBezTo>
                  <a:cubicBezTo>
                    <a:pt x="1810" y="149"/>
                    <a:pt x="1703" y="169"/>
                    <a:pt x="1591" y="192"/>
                  </a:cubicBezTo>
                  <a:cubicBezTo>
                    <a:pt x="1071" y="304"/>
                    <a:pt x="567" y="462"/>
                    <a:pt x="74" y="656"/>
                  </a:cubicBezTo>
                  <a:cubicBezTo>
                    <a:pt x="28" y="675"/>
                    <a:pt x="1" y="725"/>
                    <a:pt x="18" y="774"/>
                  </a:cubicBezTo>
                  <a:cubicBezTo>
                    <a:pt x="33" y="811"/>
                    <a:pt x="69" y="835"/>
                    <a:pt x="107" y="835"/>
                  </a:cubicBezTo>
                  <a:cubicBezTo>
                    <a:pt x="118" y="835"/>
                    <a:pt x="128" y="833"/>
                    <a:pt x="139" y="830"/>
                  </a:cubicBezTo>
                  <a:cubicBezTo>
                    <a:pt x="591" y="652"/>
                    <a:pt x="1054" y="509"/>
                    <a:pt x="1528" y="403"/>
                  </a:cubicBezTo>
                  <a:lnTo>
                    <a:pt x="1528" y="403"/>
                  </a:lnTo>
                  <a:cubicBezTo>
                    <a:pt x="1523" y="404"/>
                    <a:pt x="1517" y="406"/>
                    <a:pt x="1511" y="407"/>
                  </a:cubicBezTo>
                  <a:lnTo>
                    <a:pt x="1511" y="407"/>
                  </a:lnTo>
                  <a:cubicBezTo>
                    <a:pt x="1913" y="320"/>
                    <a:pt x="2315" y="264"/>
                    <a:pt x="2724" y="234"/>
                  </a:cubicBezTo>
                  <a:cubicBezTo>
                    <a:pt x="2943" y="217"/>
                    <a:pt x="3164" y="210"/>
                    <a:pt x="3385" y="210"/>
                  </a:cubicBezTo>
                  <a:cubicBezTo>
                    <a:pt x="3563" y="210"/>
                    <a:pt x="3741" y="215"/>
                    <a:pt x="3919" y="222"/>
                  </a:cubicBezTo>
                  <a:cubicBezTo>
                    <a:pt x="4465" y="251"/>
                    <a:pt x="5009" y="316"/>
                    <a:pt x="5552" y="395"/>
                  </a:cubicBezTo>
                  <a:cubicBezTo>
                    <a:pt x="5845" y="438"/>
                    <a:pt x="6134" y="491"/>
                    <a:pt x="6424" y="535"/>
                  </a:cubicBezTo>
                  <a:cubicBezTo>
                    <a:pt x="6712" y="581"/>
                    <a:pt x="7004" y="616"/>
                    <a:pt x="7297" y="639"/>
                  </a:cubicBezTo>
                  <a:cubicBezTo>
                    <a:pt x="7510" y="656"/>
                    <a:pt x="7723" y="666"/>
                    <a:pt x="7937" y="666"/>
                  </a:cubicBezTo>
                  <a:cubicBezTo>
                    <a:pt x="8298" y="666"/>
                    <a:pt x="8659" y="639"/>
                    <a:pt x="9015" y="578"/>
                  </a:cubicBezTo>
                  <a:cubicBezTo>
                    <a:pt x="9289" y="531"/>
                    <a:pt x="9559" y="462"/>
                    <a:pt x="9819" y="369"/>
                  </a:cubicBezTo>
                  <a:cubicBezTo>
                    <a:pt x="9799" y="356"/>
                    <a:pt x="9776" y="343"/>
                    <a:pt x="9756" y="328"/>
                  </a:cubicBezTo>
                  <a:cubicBezTo>
                    <a:pt x="9742" y="321"/>
                    <a:pt x="9729" y="314"/>
                    <a:pt x="9714" y="306"/>
                  </a:cubicBezTo>
                  <a:cubicBezTo>
                    <a:pt x="9661" y="280"/>
                    <a:pt x="9609" y="251"/>
                    <a:pt x="9556" y="219"/>
                  </a:cubicBezTo>
                  <a:cubicBezTo>
                    <a:pt x="9473" y="242"/>
                    <a:pt x="9387" y="264"/>
                    <a:pt x="9301" y="284"/>
                  </a:cubicBezTo>
                  <a:cubicBezTo>
                    <a:pt x="9021" y="341"/>
                    <a:pt x="8741" y="379"/>
                    <a:pt x="8456" y="402"/>
                  </a:cubicBezTo>
                  <a:cubicBezTo>
                    <a:pt x="8284" y="416"/>
                    <a:pt x="8111" y="422"/>
                    <a:pt x="7938" y="422"/>
                  </a:cubicBezTo>
                  <a:cubicBezTo>
                    <a:pt x="7806" y="422"/>
                    <a:pt x="7673" y="419"/>
                    <a:pt x="7541" y="413"/>
                  </a:cubicBezTo>
                  <a:cubicBezTo>
                    <a:pt x="7225" y="397"/>
                    <a:pt x="6912" y="366"/>
                    <a:pt x="6598" y="323"/>
                  </a:cubicBezTo>
                  <a:cubicBezTo>
                    <a:pt x="6442" y="304"/>
                    <a:pt x="6286" y="277"/>
                    <a:pt x="6129" y="251"/>
                  </a:cubicBezTo>
                  <a:cubicBezTo>
                    <a:pt x="5950" y="225"/>
                    <a:pt x="5770" y="198"/>
                    <a:pt x="5592" y="170"/>
                  </a:cubicBezTo>
                  <a:cubicBezTo>
                    <a:pt x="4977" y="83"/>
                    <a:pt x="4355" y="20"/>
                    <a:pt x="3732" y="4"/>
                  </a:cubicBezTo>
                  <a:cubicBezTo>
                    <a:pt x="3643" y="1"/>
                    <a:pt x="3555" y="0"/>
                    <a:pt x="3466" y="0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9" name="Google Shape;4829;p16"/>
            <p:cNvSpPr/>
            <p:nvPr/>
          </p:nvSpPr>
          <p:spPr>
            <a:xfrm>
              <a:off x="5073325" y="-1247550"/>
              <a:ext cx="571100" cy="664375"/>
            </a:xfrm>
            <a:custGeom>
              <a:avLst/>
              <a:gdLst/>
              <a:ahLst/>
              <a:cxnLst/>
              <a:rect l="l" t="t" r="r" b="b"/>
              <a:pathLst>
                <a:path w="22844" h="26575" extrusionOk="0">
                  <a:moveTo>
                    <a:pt x="6989" y="0"/>
                  </a:moveTo>
                  <a:cubicBezTo>
                    <a:pt x="6892" y="0"/>
                    <a:pt x="6794" y="3"/>
                    <a:pt x="6695" y="8"/>
                  </a:cubicBezTo>
                  <a:cubicBezTo>
                    <a:pt x="5578" y="70"/>
                    <a:pt x="4509" y="503"/>
                    <a:pt x="3510" y="940"/>
                  </a:cubicBezTo>
                  <a:lnTo>
                    <a:pt x="2988" y="1171"/>
                  </a:lnTo>
                  <a:cubicBezTo>
                    <a:pt x="2135" y="1555"/>
                    <a:pt x="1252" y="1947"/>
                    <a:pt x="328" y="2168"/>
                  </a:cubicBezTo>
                  <a:lnTo>
                    <a:pt x="225" y="2191"/>
                  </a:lnTo>
                  <a:lnTo>
                    <a:pt x="177" y="2203"/>
                  </a:lnTo>
                  <a:cubicBezTo>
                    <a:pt x="67" y="2226"/>
                    <a:pt x="1" y="2305"/>
                    <a:pt x="9" y="2399"/>
                  </a:cubicBezTo>
                  <a:cubicBezTo>
                    <a:pt x="16" y="2478"/>
                    <a:pt x="84" y="2556"/>
                    <a:pt x="157" y="2570"/>
                  </a:cubicBezTo>
                  <a:cubicBezTo>
                    <a:pt x="166" y="2573"/>
                    <a:pt x="175" y="2574"/>
                    <a:pt x="184" y="2574"/>
                  </a:cubicBezTo>
                  <a:cubicBezTo>
                    <a:pt x="193" y="2574"/>
                    <a:pt x="201" y="2573"/>
                    <a:pt x="209" y="2570"/>
                  </a:cubicBezTo>
                  <a:cubicBezTo>
                    <a:pt x="1165" y="2369"/>
                    <a:pt x="2076" y="1986"/>
                    <a:pt x="3003" y="1578"/>
                  </a:cubicBezTo>
                  <a:lnTo>
                    <a:pt x="3046" y="1552"/>
                  </a:lnTo>
                  <a:lnTo>
                    <a:pt x="3046" y="1552"/>
                  </a:lnTo>
                  <a:cubicBezTo>
                    <a:pt x="2388" y="2270"/>
                    <a:pt x="1841" y="3165"/>
                    <a:pt x="1421" y="4209"/>
                  </a:cubicBezTo>
                  <a:cubicBezTo>
                    <a:pt x="1007" y="5240"/>
                    <a:pt x="719" y="6405"/>
                    <a:pt x="568" y="7676"/>
                  </a:cubicBezTo>
                  <a:cubicBezTo>
                    <a:pt x="455" y="8630"/>
                    <a:pt x="413" y="9598"/>
                    <a:pt x="449" y="10578"/>
                  </a:cubicBezTo>
                  <a:cubicBezTo>
                    <a:pt x="874" y="10764"/>
                    <a:pt x="1293" y="10951"/>
                    <a:pt x="1711" y="11152"/>
                  </a:cubicBezTo>
                  <a:cubicBezTo>
                    <a:pt x="2085" y="11326"/>
                    <a:pt x="2576" y="11567"/>
                    <a:pt x="3048" y="11869"/>
                  </a:cubicBezTo>
                  <a:cubicBezTo>
                    <a:pt x="3534" y="12172"/>
                    <a:pt x="3927" y="12472"/>
                    <a:pt x="4251" y="12788"/>
                  </a:cubicBezTo>
                  <a:cubicBezTo>
                    <a:pt x="4633" y="13150"/>
                    <a:pt x="4966" y="13564"/>
                    <a:pt x="5250" y="14012"/>
                  </a:cubicBezTo>
                  <a:cubicBezTo>
                    <a:pt x="5415" y="14278"/>
                    <a:pt x="5553" y="14533"/>
                    <a:pt x="5668" y="14789"/>
                  </a:cubicBezTo>
                  <a:cubicBezTo>
                    <a:pt x="5796" y="15066"/>
                    <a:pt x="5931" y="15361"/>
                    <a:pt x="6029" y="15662"/>
                  </a:cubicBezTo>
                  <a:cubicBezTo>
                    <a:pt x="6106" y="15892"/>
                    <a:pt x="6164" y="16135"/>
                    <a:pt x="6220" y="16451"/>
                  </a:cubicBezTo>
                  <a:cubicBezTo>
                    <a:pt x="6256" y="16623"/>
                    <a:pt x="6292" y="16805"/>
                    <a:pt x="6355" y="16971"/>
                  </a:cubicBezTo>
                  <a:cubicBezTo>
                    <a:pt x="6404" y="17064"/>
                    <a:pt x="6457" y="17150"/>
                    <a:pt x="6519" y="17231"/>
                  </a:cubicBezTo>
                  <a:cubicBezTo>
                    <a:pt x="6628" y="17360"/>
                    <a:pt x="6757" y="17485"/>
                    <a:pt x="6914" y="17611"/>
                  </a:cubicBezTo>
                  <a:cubicBezTo>
                    <a:pt x="7083" y="17723"/>
                    <a:pt x="7265" y="17822"/>
                    <a:pt x="7468" y="17910"/>
                  </a:cubicBezTo>
                  <a:lnTo>
                    <a:pt x="7696" y="18006"/>
                  </a:lnTo>
                  <a:lnTo>
                    <a:pt x="7778" y="18042"/>
                  </a:lnTo>
                  <a:cubicBezTo>
                    <a:pt x="7877" y="18088"/>
                    <a:pt x="7978" y="18133"/>
                    <a:pt x="8074" y="18183"/>
                  </a:cubicBezTo>
                  <a:cubicBezTo>
                    <a:pt x="8314" y="18298"/>
                    <a:pt x="8519" y="18427"/>
                    <a:pt x="8703" y="18575"/>
                  </a:cubicBezTo>
                  <a:cubicBezTo>
                    <a:pt x="8886" y="18721"/>
                    <a:pt x="9051" y="18895"/>
                    <a:pt x="9212" y="19104"/>
                  </a:cubicBezTo>
                  <a:cubicBezTo>
                    <a:pt x="9319" y="19250"/>
                    <a:pt x="9416" y="19388"/>
                    <a:pt x="9500" y="19533"/>
                  </a:cubicBezTo>
                  <a:cubicBezTo>
                    <a:pt x="9357" y="19690"/>
                    <a:pt x="9216" y="19868"/>
                    <a:pt x="9071" y="20099"/>
                  </a:cubicBezTo>
                  <a:cubicBezTo>
                    <a:pt x="9042" y="20143"/>
                    <a:pt x="9013" y="20188"/>
                    <a:pt x="8982" y="20230"/>
                  </a:cubicBezTo>
                  <a:cubicBezTo>
                    <a:pt x="8903" y="20421"/>
                    <a:pt x="8832" y="20616"/>
                    <a:pt x="8768" y="20811"/>
                  </a:cubicBezTo>
                  <a:cubicBezTo>
                    <a:pt x="8659" y="21137"/>
                    <a:pt x="8567" y="21468"/>
                    <a:pt x="8475" y="21801"/>
                  </a:cubicBezTo>
                  <a:cubicBezTo>
                    <a:pt x="8409" y="22032"/>
                    <a:pt x="8344" y="22268"/>
                    <a:pt x="8275" y="22497"/>
                  </a:cubicBezTo>
                  <a:cubicBezTo>
                    <a:pt x="8129" y="22966"/>
                    <a:pt x="7936" y="23511"/>
                    <a:pt x="7627" y="24013"/>
                  </a:cubicBezTo>
                  <a:cubicBezTo>
                    <a:pt x="7481" y="24240"/>
                    <a:pt x="7311" y="24447"/>
                    <a:pt x="7126" y="24630"/>
                  </a:cubicBezTo>
                  <a:cubicBezTo>
                    <a:pt x="7087" y="24666"/>
                    <a:pt x="7047" y="24699"/>
                    <a:pt x="7007" y="24735"/>
                  </a:cubicBezTo>
                  <a:cubicBezTo>
                    <a:pt x="7610" y="25208"/>
                    <a:pt x="8246" y="25596"/>
                    <a:pt x="8907" y="25890"/>
                  </a:cubicBezTo>
                  <a:cubicBezTo>
                    <a:pt x="9456" y="26136"/>
                    <a:pt x="10039" y="26321"/>
                    <a:pt x="10636" y="26434"/>
                  </a:cubicBezTo>
                  <a:cubicBezTo>
                    <a:pt x="11128" y="26527"/>
                    <a:pt x="11628" y="26574"/>
                    <a:pt x="12130" y="26574"/>
                  </a:cubicBezTo>
                  <a:cubicBezTo>
                    <a:pt x="12257" y="26574"/>
                    <a:pt x="12385" y="26571"/>
                    <a:pt x="12512" y="26565"/>
                  </a:cubicBezTo>
                  <a:cubicBezTo>
                    <a:pt x="13070" y="26541"/>
                    <a:pt x="13679" y="26434"/>
                    <a:pt x="14378" y="26240"/>
                  </a:cubicBezTo>
                  <a:cubicBezTo>
                    <a:pt x="14944" y="26085"/>
                    <a:pt x="15521" y="25861"/>
                    <a:pt x="16149" y="25561"/>
                  </a:cubicBezTo>
                  <a:cubicBezTo>
                    <a:pt x="16759" y="25267"/>
                    <a:pt x="17351" y="24922"/>
                    <a:pt x="17916" y="24537"/>
                  </a:cubicBezTo>
                  <a:cubicBezTo>
                    <a:pt x="18249" y="24309"/>
                    <a:pt x="18585" y="24053"/>
                    <a:pt x="18931" y="23764"/>
                  </a:cubicBezTo>
                  <a:cubicBezTo>
                    <a:pt x="18935" y="23391"/>
                    <a:pt x="18924" y="23003"/>
                    <a:pt x="18901" y="22605"/>
                  </a:cubicBezTo>
                  <a:lnTo>
                    <a:pt x="18902" y="22602"/>
                  </a:lnTo>
                  <a:cubicBezTo>
                    <a:pt x="18904" y="22602"/>
                    <a:pt x="18914" y="22609"/>
                    <a:pt x="18914" y="22609"/>
                  </a:cubicBezTo>
                  <a:cubicBezTo>
                    <a:pt x="19032" y="22930"/>
                    <a:pt x="19126" y="23233"/>
                    <a:pt x="19201" y="23533"/>
                  </a:cubicBezTo>
                  <a:cubicBezTo>
                    <a:pt x="19302" y="23445"/>
                    <a:pt x="19404" y="23355"/>
                    <a:pt x="19506" y="23262"/>
                  </a:cubicBezTo>
                  <a:cubicBezTo>
                    <a:pt x="20477" y="22378"/>
                    <a:pt x="21255" y="21406"/>
                    <a:pt x="21818" y="20366"/>
                  </a:cubicBezTo>
                  <a:cubicBezTo>
                    <a:pt x="22326" y="19431"/>
                    <a:pt x="22645" y="18358"/>
                    <a:pt x="22746" y="17264"/>
                  </a:cubicBezTo>
                  <a:cubicBezTo>
                    <a:pt x="22844" y="16189"/>
                    <a:pt x="22736" y="15109"/>
                    <a:pt x="22433" y="14055"/>
                  </a:cubicBezTo>
                  <a:cubicBezTo>
                    <a:pt x="22301" y="13601"/>
                    <a:pt x="22111" y="13130"/>
                    <a:pt x="21831" y="12581"/>
                  </a:cubicBezTo>
                  <a:cubicBezTo>
                    <a:pt x="21603" y="12136"/>
                    <a:pt x="21322" y="11708"/>
                    <a:pt x="20996" y="11313"/>
                  </a:cubicBezTo>
                  <a:cubicBezTo>
                    <a:pt x="20300" y="10463"/>
                    <a:pt x="19454" y="9793"/>
                    <a:pt x="18479" y="9321"/>
                  </a:cubicBezTo>
                  <a:cubicBezTo>
                    <a:pt x="17930" y="9055"/>
                    <a:pt x="17284" y="8840"/>
                    <a:pt x="16504" y="8660"/>
                  </a:cubicBezTo>
                  <a:cubicBezTo>
                    <a:pt x="16369" y="8630"/>
                    <a:pt x="16235" y="8601"/>
                    <a:pt x="16102" y="8575"/>
                  </a:cubicBezTo>
                  <a:lnTo>
                    <a:pt x="15823" y="8525"/>
                  </a:lnTo>
                  <a:lnTo>
                    <a:pt x="15665" y="8496"/>
                  </a:lnTo>
                  <a:cubicBezTo>
                    <a:pt x="15582" y="8481"/>
                    <a:pt x="15495" y="8462"/>
                    <a:pt x="15412" y="8439"/>
                  </a:cubicBezTo>
                  <a:cubicBezTo>
                    <a:pt x="15375" y="8425"/>
                    <a:pt x="15339" y="8407"/>
                    <a:pt x="15306" y="8387"/>
                  </a:cubicBezTo>
                  <a:cubicBezTo>
                    <a:pt x="15261" y="8343"/>
                    <a:pt x="15246" y="8318"/>
                    <a:pt x="15234" y="8297"/>
                  </a:cubicBezTo>
                  <a:cubicBezTo>
                    <a:pt x="15179" y="8179"/>
                    <a:pt x="15148" y="8056"/>
                    <a:pt x="15126" y="7964"/>
                  </a:cubicBezTo>
                  <a:cubicBezTo>
                    <a:pt x="15047" y="7592"/>
                    <a:pt x="14993" y="7210"/>
                    <a:pt x="14938" y="6839"/>
                  </a:cubicBezTo>
                  <a:cubicBezTo>
                    <a:pt x="14902" y="6590"/>
                    <a:pt x="14866" y="6341"/>
                    <a:pt x="14822" y="6092"/>
                  </a:cubicBezTo>
                  <a:cubicBezTo>
                    <a:pt x="14734" y="5608"/>
                    <a:pt x="14652" y="5156"/>
                    <a:pt x="14434" y="4764"/>
                  </a:cubicBezTo>
                  <a:cubicBezTo>
                    <a:pt x="14305" y="4537"/>
                    <a:pt x="14085" y="4383"/>
                    <a:pt x="13780" y="4311"/>
                  </a:cubicBezTo>
                  <a:lnTo>
                    <a:pt x="13687" y="4292"/>
                  </a:lnTo>
                  <a:lnTo>
                    <a:pt x="13531" y="4267"/>
                  </a:lnTo>
                  <a:lnTo>
                    <a:pt x="13424" y="4249"/>
                  </a:lnTo>
                  <a:cubicBezTo>
                    <a:pt x="13421" y="4249"/>
                    <a:pt x="13420" y="4246"/>
                    <a:pt x="13417" y="4246"/>
                  </a:cubicBezTo>
                  <a:cubicBezTo>
                    <a:pt x="13222" y="4209"/>
                    <a:pt x="13070" y="4172"/>
                    <a:pt x="12922" y="4123"/>
                  </a:cubicBezTo>
                  <a:cubicBezTo>
                    <a:pt x="12594" y="4007"/>
                    <a:pt x="12265" y="3837"/>
                    <a:pt x="11863" y="3576"/>
                  </a:cubicBezTo>
                  <a:cubicBezTo>
                    <a:pt x="11590" y="3392"/>
                    <a:pt x="11380" y="3215"/>
                    <a:pt x="11201" y="3024"/>
                  </a:cubicBezTo>
                  <a:cubicBezTo>
                    <a:pt x="10938" y="2712"/>
                    <a:pt x="10741" y="2372"/>
                    <a:pt x="10552" y="2045"/>
                  </a:cubicBezTo>
                  <a:lnTo>
                    <a:pt x="10511" y="1973"/>
                  </a:lnTo>
                  <a:cubicBezTo>
                    <a:pt x="10249" y="1520"/>
                    <a:pt x="10010" y="1202"/>
                    <a:pt x="9739" y="943"/>
                  </a:cubicBezTo>
                  <a:cubicBezTo>
                    <a:pt x="9401" y="623"/>
                    <a:pt x="8953" y="379"/>
                    <a:pt x="8366" y="199"/>
                  </a:cubicBezTo>
                  <a:cubicBezTo>
                    <a:pt x="8218" y="153"/>
                    <a:pt x="8070" y="117"/>
                    <a:pt x="7920" y="88"/>
                  </a:cubicBezTo>
                  <a:cubicBezTo>
                    <a:pt x="7628" y="30"/>
                    <a:pt x="7315" y="0"/>
                    <a:pt x="6989" y="0"/>
                  </a:cubicBezTo>
                  <a:close/>
                </a:path>
              </a:pathLst>
            </a:custGeom>
            <a:solidFill>
              <a:srgbClr val="EC6A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0" name="Google Shape;4830;p16"/>
            <p:cNvSpPr/>
            <p:nvPr/>
          </p:nvSpPr>
          <p:spPr>
            <a:xfrm>
              <a:off x="5122600" y="-809900"/>
              <a:ext cx="150750" cy="149925"/>
            </a:xfrm>
            <a:custGeom>
              <a:avLst/>
              <a:gdLst/>
              <a:ahLst/>
              <a:cxnLst/>
              <a:rect l="l" t="t" r="r" b="b"/>
              <a:pathLst>
                <a:path w="6030" h="5997" extrusionOk="0">
                  <a:moveTo>
                    <a:pt x="0" y="0"/>
                  </a:moveTo>
                  <a:lnTo>
                    <a:pt x="0" y="0"/>
                  </a:lnTo>
                  <a:cubicBezTo>
                    <a:pt x="53" y="115"/>
                    <a:pt x="102" y="226"/>
                    <a:pt x="150" y="334"/>
                  </a:cubicBezTo>
                  <a:cubicBezTo>
                    <a:pt x="674" y="1511"/>
                    <a:pt x="1224" y="2557"/>
                    <a:pt x="1833" y="3525"/>
                  </a:cubicBezTo>
                  <a:cubicBezTo>
                    <a:pt x="2402" y="4433"/>
                    <a:pt x="3034" y="5264"/>
                    <a:pt x="3715" y="5997"/>
                  </a:cubicBezTo>
                  <a:cubicBezTo>
                    <a:pt x="3808" y="5981"/>
                    <a:pt x="3908" y="5964"/>
                    <a:pt x="4019" y="5948"/>
                  </a:cubicBezTo>
                  <a:lnTo>
                    <a:pt x="4088" y="5937"/>
                  </a:lnTo>
                  <a:cubicBezTo>
                    <a:pt x="4249" y="5914"/>
                    <a:pt x="4408" y="5891"/>
                    <a:pt x="4569" y="5859"/>
                  </a:cubicBezTo>
                  <a:cubicBezTo>
                    <a:pt x="4766" y="5812"/>
                    <a:pt x="4935" y="5757"/>
                    <a:pt x="5089" y="5688"/>
                  </a:cubicBezTo>
                  <a:cubicBezTo>
                    <a:pt x="5218" y="5619"/>
                    <a:pt x="5346" y="5536"/>
                    <a:pt x="5474" y="5431"/>
                  </a:cubicBezTo>
                  <a:cubicBezTo>
                    <a:pt x="5610" y="5300"/>
                    <a:pt x="5730" y="5152"/>
                    <a:pt x="5857" y="4973"/>
                  </a:cubicBezTo>
                  <a:cubicBezTo>
                    <a:pt x="5878" y="4937"/>
                    <a:pt x="5899" y="4905"/>
                    <a:pt x="5921" y="4871"/>
                  </a:cubicBezTo>
                  <a:lnTo>
                    <a:pt x="5921" y="4871"/>
                  </a:lnTo>
                  <a:cubicBezTo>
                    <a:pt x="5909" y="4887"/>
                    <a:pt x="5899" y="4900"/>
                    <a:pt x="5886" y="4915"/>
                  </a:cubicBezTo>
                  <a:cubicBezTo>
                    <a:pt x="5928" y="4727"/>
                    <a:pt x="5957" y="4536"/>
                    <a:pt x="5978" y="4344"/>
                  </a:cubicBezTo>
                  <a:cubicBezTo>
                    <a:pt x="6030" y="3887"/>
                    <a:pt x="6003" y="3413"/>
                    <a:pt x="5901" y="2939"/>
                  </a:cubicBezTo>
                  <a:cubicBezTo>
                    <a:pt x="5847" y="2716"/>
                    <a:pt x="5770" y="2501"/>
                    <a:pt x="5665" y="2297"/>
                  </a:cubicBezTo>
                  <a:cubicBezTo>
                    <a:pt x="5579" y="2117"/>
                    <a:pt x="5455" y="1941"/>
                    <a:pt x="5284" y="1755"/>
                  </a:cubicBezTo>
                  <a:cubicBezTo>
                    <a:pt x="5172" y="1628"/>
                    <a:pt x="5032" y="1516"/>
                    <a:pt x="4836" y="1382"/>
                  </a:cubicBezTo>
                  <a:cubicBezTo>
                    <a:pt x="4674" y="1277"/>
                    <a:pt x="4486" y="1181"/>
                    <a:pt x="4257" y="1098"/>
                  </a:cubicBezTo>
                  <a:cubicBezTo>
                    <a:pt x="3954" y="977"/>
                    <a:pt x="3623" y="889"/>
                    <a:pt x="3179" y="805"/>
                  </a:cubicBezTo>
                  <a:lnTo>
                    <a:pt x="2986" y="770"/>
                  </a:lnTo>
                  <a:cubicBezTo>
                    <a:pt x="2782" y="734"/>
                    <a:pt x="2576" y="704"/>
                    <a:pt x="2372" y="671"/>
                  </a:cubicBezTo>
                  <a:cubicBezTo>
                    <a:pt x="2094" y="631"/>
                    <a:pt x="1819" y="589"/>
                    <a:pt x="1543" y="538"/>
                  </a:cubicBezTo>
                  <a:cubicBezTo>
                    <a:pt x="1136" y="460"/>
                    <a:pt x="807" y="372"/>
                    <a:pt x="506" y="260"/>
                  </a:cubicBezTo>
                  <a:cubicBezTo>
                    <a:pt x="326" y="186"/>
                    <a:pt x="157" y="99"/>
                    <a:pt x="0" y="0"/>
                  </a:cubicBezTo>
                  <a:close/>
                </a:path>
              </a:pathLst>
            </a:custGeom>
            <a:solidFill>
              <a:srgbClr val="EC6A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1" name="Google Shape;4831;p16"/>
            <p:cNvSpPr/>
            <p:nvPr/>
          </p:nvSpPr>
          <p:spPr>
            <a:xfrm>
              <a:off x="5360375" y="-986925"/>
              <a:ext cx="84400" cy="253325"/>
            </a:xfrm>
            <a:custGeom>
              <a:avLst/>
              <a:gdLst/>
              <a:ahLst/>
              <a:cxnLst/>
              <a:rect l="l" t="t" r="r" b="b"/>
              <a:pathLst>
                <a:path w="3376" h="10133" extrusionOk="0">
                  <a:moveTo>
                    <a:pt x="2965" y="0"/>
                  </a:moveTo>
                  <a:cubicBezTo>
                    <a:pt x="2876" y="0"/>
                    <a:pt x="2786" y="26"/>
                    <a:pt x="2714" y="75"/>
                  </a:cubicBezTo>
                  <a:cubicBezTo>
                    <a:pt x="2629" y="133"/>
                    <a:pt x="2544" y="239"/>
                    <a:pt x="2535" y="347"/>
                  </a:cubicBezTo>
                  <a:cubicBezTo>
                    <a:pt x="2429" y="1464"/>
                    <a:pt x="2321" y="2579"/>
                    <a:pt x="2139" y="3686"/>
                  </a:cubicBezTo>
                  <a:cubicBezTo>
                    <a:pt x="1954" y="4808"/>
                    <a:pt x="1694" y="5921"/>
                    <a:pt x="1335" y="7002"/>
                  </a:cubicBezTo>
                  <a:cubicBezTo>
                    <a:pt x="1343" y="6972"/>
                    <a:pt x="1353" y="6941"/>
                    <a:pt x="1363" y="6910"/>
                  </a:cubicBezTo>
                  <a:lnTo>
                    <a:pt x="1363" y="6910"/>
                  </a:lnTo>
                  <a:cubicBezTo>
                    <a:pt x="1201" y="7392"/>
                    <a:pt x="1027" y="7871"/>
                    <a:pt x="822" y="8334"/>
                  </a:cubicBezTo>
                  <a:cubicBezTo>
                    <a:pt x="611" y="8815"/>
                    <a:pt x="361" y="9286"/>
                    <a:pt x="81" y="9731"/>
                  </a:cubicBezTo>
                  <a:cubicBezTo>
                    <a:pt x="0" y="9861"/>
                    <a:pt x="81" y="10043"/>
                    <a:pt x="209" y="10105"/>
                  </a:cubicBezTo>
                  <a:cubicBezTo>
                    <a:pt x="248" y="10123"/>
                    <a:pt x="291" y="10133"/>
                    <a:pt x="334" y="10133"/>
                  </a:cubicBezTo>
                  <a:cubicBezTo>
                    <a:pt x="365" y="10133"/>
                    <a:pt x="396" y="10128"/>
                    <a:pt x="426" y="10118"/>
                  </a:cubicBezTo>
                  <a:cubicBezTo>
                    <a:pt x="502" y="10090"/>
                    <a:pt x="540" y="10042"/>
                    <a:pt x="582" y="9977"/>
                  </a:cubicBezTo>
                  <a:cubicBezTo>
                    <a:pt x="1023" y="9299"/>
                    <a:pt x="1415" y="8588"/>
                    <a:pt x="1744" y="7847"/>
                  </a:cubicBezTo>
                  <a:cubicBezTo>
                    <a:pt x="2089" y="7067"/>
                    <a:pt x="2354" y="6247"/>
                    <a:pt x="2574" y="5424"/>
                  </a:cubicBezTo>
                  <a:cubicBezTo>
                    <a:pt x="2790" y="4622"/>
                    <a:pt x="2953" y="3811"/>
                    <a:pt x="3084" y="2995"/>
                  </a:cubicBezTo>
                  <a:cubicBezTo>
                    <a:pt x="3218" y="2169"/>
                    <a:pt x="3314" y="1336"/>
                    <a:pt x="3369" y="500"/>
                  </a:cubicBezTo>
                  <a:cubicBezTo>
                    <a:pt x="3376" y="384"/>
                    <a:pt x="3370" y="285"/>
                    <a:pt x="3302" y="183"/>
                  </a:cubicBezTo>
                  <a:cubicBezTo>
                    <a:pt x="3238" y="89"/>
                    <a:pt x="3140" y="25"/>
                    <a:pt x="3030" y="5"/>
                  </a:cubicBezTo>
                  <a:cubicBezTo>
                    <a:pt x="3008" y="2"/>
                    <a:pt x="2987" y="0"/>
                    <a:pt x="2965" y="0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2" name="Google Shape;4832;p16"/>
            <p:cNvSpPr/>
            <p:nvPr/>
          </p:nvSpPr>
          <p:spPr>
            <a:xfrm>
              <a:off x="5382125" y="-963625"/>
              <a:ext cx="72750" cy="201550"/>
            </a:xfrm>
            <a:custGeom>
              <a:avLst/>
              <a:gdLst/>
              <a:ahLst/>
              <a:cxnLst/>
              <a:rect l="l" t="t" r="r" b="b"/>
              <a:pathLst>
                <a:path w="2910" h="8062" extrusionOk="0">
                  <a:moveTo>
                    <a:pt x="2650" y="0"/>
                  </a:moveTo>
                  <a:cubicBezTo>
                    <a:pt x="2537" y="0"/>
                    <a:pt x="2426" y="82"/>
                    <a:pt x="2407" y="197"/>
                  </a:cubicBezTo>
                  <a:cubicBezTo>
                    <a:pt x="2161" y="1810"/>
                    <a:pt x="1882" y="3422"/>
                    <a:pt x="1367" y="4973"/>
                  </a:cubicBezTo>
                  <a:cubicBezTo>
                    <a:pt x="1374" y="4956"/>
                    <a:pt x="1380" y="4936"/>
                    <a:pt x="1388" y="4916"/>
                  </a:cubicBezTo>
                  <a:lnTo>
                    <a:pt x="1388" y="4916"/>
                  </a:lnTo>
                  <a:cubicBezTo>
                    <a:pt x="1061" y="5886"/>
                    <a:pt x="639" y="6824"/>
                    <a:pt x="74" y="7680"/>
                  </a:cubicBezTo>
                  <a:cubicBezTo>
                    <a:pt x="86" y="7665"/>
                    <a:pt x="96" y="7650"/>
                    <a:pt x="107" y="7636"/>
                  </a:cubicBezTo>
                  <a:lnTo>
                    <a:pt x="107" y="7636"/>
                  </a:lnTo>
                  <a:cubicBezTo>
                    <a:pt x="91" y="7657"/>
                    <a:pt x="74" y="7682"/>
                    <a:pt x="58" y="7703"/>
                  </a:cubicBezTo>
                  <a:cubicBezTo>
                    <a:pt x="27" y="7757"/>
                    <a:pt x="1" y="7800"/>
                    <a:pt x="7" y="7864"/>
                  </a:cubicBezTo>
                  <a:cubicBezTo>
                    <a:pt x="12" y="7919"/>
                    <a:pt x="37" y="7973"/>
                    <a:pt x="78" y="8008"/>
                  </a:cubicBezTo>
                  <a:cubicBezTo>
                    <a:pt x="118" y="8044"/>
                    <a:pt x="172" y="8061"/>
                    <a:pt x="224" y="8061"/>
                  </a:cubicBezTo>
                  <a:cubicBezTo>
                    <a:pt x="228" y="8061"/>
                    <a:pt x="232" y="8061"/>
                    <a:pt x="236" y="8061"/>
                  </a:cubicBezTo>
                  <a:cubicBezTo>
                    <a:pt x="288" y="8058"/>
                    <a:pt x="351" y="8031"/>
                    <a:pt x="380" y="7988"/>
                  </a:cubicBezTo>
                  <a:cubicBezTo>
                    <a:pt x="567" y="7715"/>
                    <a:pt x="740" y="7436"/>
                    <a:pt x="904" y="7149"/>
                  </a:cubicBezTo>
                  <a:cubicBezTo>
                    <a:pt x="1071" y="6853"/>
                    <a:pt x="1219" y="6544"/>
                    <a:pt x="1360" y="6236"/>
                  </a:cubicBezTo>
                  <a:cubicBezTo>
                    <a:pt x="1637" y="5616"/>
                    <a:pt x="1859" y="4970"/>
                    <a:pt x="2053" y="4320"/>
                  </a:cubicBezTo>
                  <a:cubicBezTo>
                    <a:pt x="2443" y="3005"/>
                    <a:pt x="2684" y="1647"/>
                    <a:pt x="2889" y="291"/>
                  </a:cubicBezTo>
                  <a:cubicBezTo>
                    <a:pt x="2909" y="160"/>
                    <a:pt x="2829" y="31"/>
                    <a:pt x="2695" y="5"/>
                  </a:cubicBezTo>
                  <a:cubicBezTo>
                    <a:pt x="2680" y="2"/>
                    <a:pt x="2665" y="0"/>
                    <a:pt x="2650" y="0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3" name="Google Shape;4833;p16"/>
            <p:cNvSpPr/>
            <p:nvPr/>
          </p:nvSpPr>
          <p:spPr>
            <a:xfrm>
              <a:off x="5383025" y="-909600"/>
              <a:ext cx="77050" cy="160250"/>
            </a:xfrm>
            <a:custGeom>
              <a:avLst/>
              <a:gdLst/>
              <a:ahLst/>
              <a:cxnLst/>
              <a:rect l="l" t="t" r="r" b="b"/>
              <a:pathLst>
                <a:path w="3082" h="6410" extrusionOk="0">
                  <a:moveTo>
                    <a:pt x="2826" y="1"/>
                  </a:moveTo>
                  <a:cubicBezTo>
                    <a:pt x="2711" y="1"/>
                    <a:pt x="2607" y="89"/>
                    <a:pt x="2587" y="207"/>
                  </a:cubicBezTo>
                  <a:cubicBezTo>
                    <a:pt x="2513" y="663"/>
                    <a:pt x="2407" y="1110"/>
                    <a:pt x="2277" y="1555"/>
                  </a:cubicBezTo>
                  <a:cubicBezTo>
                    <a:pt x="2283" y="1534"/>
                    <a:pt x="2290" y="1511"/>
                    <a:pt x="2294" y="1489"/>
                  </a:cubicBezTo>
                  <a:lnTo>
                    <a:pt x="2294" y="1489"/>
                  </a:lnTo>
                  <a:cubicBezTo>
                    <a:pt x="1934" y="2688"/>
                    <a:pt x="1395" y="3826"/>
                    <a:pt x="739" y="4892"/>
                  </a:cubicBezTo>
                  <a:cubicBezTo>
                    <a:pt x="529" y="5222"/>
                    <a:pt x="310" y="5541"/>
                    <a:pt x="85" y="5858"/>
                  </a:cubicBezTo>
                  <a:cubicBezTo>
                    <a:pt x="31" y="5936"/>
                    <a:pt x="1" y="6015"/>
                    <a:pt x="9" y="6108"/>
                  </a:cubicBezTo>
                  <a:cubicBezTo>
                    <a:pt x="19" y="6196"/>
                    <a:pt x="64" y="6278"/>
                    <a:pt x="130" y="6332"/>
                  </a:cubicBezTo>
                  <a:cubicBezTo>
                    <a:pt x="191" y="6382"/>
                    <a:pt x="268" y="6410"/>
                    <a:pt x="348" y="6410"/>
                  </a:cubicBezTo>
                  <a:cubicBezTo>
                    <a:pt x="359" y="6410"/>
                    <a:pt x="369" y="6410"/>
                    <a:pt x="380" y="6408"/>
                  </a:cubicBezTo>
                  <a:cubicBezTo>
                    <a:pt x="459" y="6400"/>
                    <a:pt x="557" y="6357"/>
                    <a:pt x="603" y="6288"/>
                  </a:cubicBezTo>
                  <a:cubicBezTo>
                    <a:pt x="1197" y="5389"/>
                    <a:pt x="1716" y="4435"/>
                    <a:pt x="2147" y="3444"/>
                  </a:cubicBezTo>
                  <a:cubicBezTo>
                    <a:pt x="2580" y="2436"/>
                    <a:pt x="2908" y="1370"/>
                    <a:pt x="3064" y="281"/>
                  </a:cubicBezTo>
                  <a:cubicBezTo>
                    <a:pt x="3082" y="153"/>
                    <a:pt x="2998" y="31"/>
                    <a:pt x="2872" y="8"/>
                  </a:cubicBezTo>
                  <a:cubicBezTo>
                    <a:pt x="2870" y="5"/>
                    <a:pt x="2866" y="4"/>
                    <a:pt x="2863" y="4"/>
                  </a:cubicBezTo>
                  <a:cubicBezTo>
                    <a:pt x="2851" y="2"/>
                    <a:pt x="2838" y="1"/>
                    <a:pt x="2826" y="1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4" name="Google Shape;4834;p16"/>
            <p:cNvSpPr/>
            <p:nvPr/>
          </p:nvSpPr>
          <p:spPr>
            <a:xfrm>
              <a:off x="5366800" y="-946850"/>
              <a:ext cx="138550" cy="236375"/>
            </a:xfrm>
            <a:custGeom>
              <a:avLst/>
              <a:gdLst/>
              <a:ahLst/>
              <a:cxnLst/>
              <a:rect l="l" t="t" r="r" b="b"/>
              <a:pathLst>
                <a:path w="5542" h="9455" extrusionOk="0">
                  <a:moveTo>
                    <a:pt x="4730" y="1092"/>
                  </a:moveTo>
                  <a:lnTo>
                    <a:pt x="4730" y="1092"/>
                  </a:lnTo>
                  <a:cubicBezTo>
                    <a:pt x="4728" y="1098"/>
                    <a:pt x="4727" y="1103"/>
                    <a:pt x="4725" y="1109"/>
                  </a:cubicBezTo>
                  <a:lnTo>
                    <a:pt x="4725" y="1109"/>
                  </a:lnTo>
                  <a:cubicBezTo>
                    <a:pt x="4727" y="1103"/>
                    <a:pt x="4728" y="1097"/>
                    <a:pt x="4730" y="1092"/>
                  </a:cubicBezTo>
                  <a:close/>
                  <a:moveTo>
                    <a:pt x="5227" y="0"/>
                  </a:moveTo>
                  <a:cubicBezTo>
                    <a:pt x="5090" y="0"/>
                    <a:pt x="4984" y="103"/>
                    <a:pt x="4951" y="237"/>
                  </a:cubicBezTo>
                  <a:cubicBezTo>
                    <a:pt x="4880" y="550"/>
                    <a:pt x="4799" y="859"/>
                    <a:pt x="4707" y="1165"/>
                  </a:cubicBezTo>
                  <a:cubicBezTo>
                    <a:pt x="4709" y="1160"/>
                    <a:pt x="4711" y="1155"/>
                    <a:pt x="4713" y="1149"/>
                  </a:cubicBezTo>
                  <a:lnTo>
                    <a:pt x="4713" y="1149"/>
                  </a:lnTo>
                  <a:cubicBezTo>
                    <a:pt x="4249" y="2666"/>
                    <a:pt x="3555" y="4102"/>
                    <a:pt x="2717" y="5451"/>
                  </a:cubicBezTo>
                  <a:cubicBezTo>
                    <a:pt x="2732" y="5428"/>
                    <a:pt x="2747" y="5402"/>
                    <a:pt x="2763" y="5379"/>
                  </a:cubicBezTo>
                  <a:lnTo>
                    <a:pt x="2763" y="5379"/>
                  </a:lnTo>
                  <a:cubicBezTo>
                    <a:pt x="2373" y="5998"/>
                    <a:pt x="1955" y="6600"/>
                    <a:pt x="1516" y="7183"/>
                  </a:cubicBezTo>
                  <a:cubicBezTo>
                    <a:pt x="1078" y="7763"/>
                    <a:pt x="607" y="8318"/>
                    <a:pt x="130" y="8864"/>
                  </a:cubicBezTo>
                  <a:cubicBezTo>
                    <a:pt x="1" y="9013"/>
                    <a:pt x="29" y="9250"/>
                    <a:pt x="177" y="9372"/>
                  </a:cubicBezTo>
                  <a:cubicBezTo>
                    <a:pt x="244" y="9428"/>
                    <a:pt x="324" y="9454"/>
                    <a:pt x="404" y="9454"/>
                  </a:cubicBezTo>
                  <a:cubicBezTo>
                    <a:pt x="509" y="9454"/>
                    <a:pt x="612" y="9409"/>
                    <a:pt x="686" y="9326"/>
                  </a:cubicBezTo>
                  <a:cubicBezTo>
                    <a:pt x="1812" y="8023"/>
                    <a:pt x="2813" y="6606"/>
                    <a:pt x="3656" y="5108"/>
                  </a:cubicBezTo>
                  <a:cubicBezTo>
                    <a:pt x="4496" y="3610"/>
                    <a:pt x="5137" y="2003"/>
                    <a:pt x="5510" y="323"/>
                  </a:cubicBezTo>
                  <a:cubicBezTo>
                    <a:pt x="5542" y="178"/>
                    <a:pt x="5423" y="30"/>
                    <a:pt x="5283" y="5"/>
                  </a:cubicBezTo>
                  <a:lnTo>
                    <a:pt x="5275" y="5"/>
                  </a:lnTo>
                  <a:cubicBezTo>
                    <a:pt x="5258" y="2"/>
                    <a:pt x="5242" y="0"/>
                    <a:pt x="5227" y="0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5" name="Google Shape;4835;p16"/>
            <p:cNvSpPr/>
            <p:nvPr/>
          </p:nvSpPr>
          <p:spPr>
            <a:xfrm>
              <a:off x="5376525" y="-939150"/>
              <a:ext cx="147250" cy="234525"/>
            </a:xfrm>
            <a:custGeom>
              <a:avLst/>
              <a:gdLst/>
              <a:ahLst/>
              <a:cxnLst/>
              <a:rect l="l" t="t" r="r" b="b"/>
              <a:pathLst>
                <a:path w="5890" h="9381" extrusionOk="0">
                  <a:moveTo>
                    <a:pt x="2481" y="5287"/>
                  </a:moveTo>
                  <a:cubicBezTo>
                    <a:pt x="2481" y="5287"/>
                    <a:pt x="2481" y="5288"/>
                    <a:pt x="2480" y="5288"/>
                  </a:cubicBezTo>
                  <a:lnTo>
                    <a:pt x="2480" y="5288"/>
                  </a:lnTo>
                  <a:cubicBezTo>
                    <a:pt x="2481" y="5288"/>
                    <a:pt x="2481" y="5287"/>
                    <a:pt x="2481" y="5287"/>
                  </a:cubicBezTo>
                  <a:close/>
                  <a:moveTo>
                    <a:pt x="5688" y="0"/>
                  </a:moveTo>
                  <a:cubicBezTo>
                    <a:pt x="5629" y="0"/>
                    <a:pt x="5576" y="40"/>
                    <a:pt x="5543" y="96"/>
                  </a:cubicBezTo>
                  <a:cubicBezTo>
                    <a:pt x="4547" y="1852"/>
                    <a:pt x="3528" y="3600"/>
                    <a:pt x="2463" y="5320"/>
                  </a:cubicBezTo>
                  <a:cubicBezTo>
                    <a:pt x="2468" y="5309"/>
                    <a:pt x="2474" y="5299"/>
                    <a:pt x="2480" y="5288"/>
                  </a:cubicBezTo>
                  <a:lnTo>
                    <a:pt x="2480" y="5288"/>
                  </a:lnTo>
                  <a:cubicBezTo>
                    <a:pt x="1705" y="6533"/>
                    <a:pt x="901" y="7759"/>
                    <a:pt x="64" y="8965"/>
                  </a:cubicBezTo>
                  <a:cubicBezTo>
                    <a:pt x="25" y="9022"/>
                    <a:pt x="1" y="9081"/>
                    <a:pt x="8" y="9153"/>
                  </a:cubicBezTo>
                  <a:cubicBezTo>
                    <a:pt x="15" y="9216"/>
                    <a:pt x="45" y="9278"/>
                    <a:pt x="96" y="9321"/>
                  </a:cubicBezTo>
                  <a:cubicBezTo>
                    <a:pt x="141" y="9359"/>
                    <a:pt x="200" y="9380"/>
                    <a:pt x="257" y="9380"/>
                  </a:cubicBezTo>
                  <a:cubicBezTo>
                    <a:pt x="266" y="9380"/>
                    <a:pt x="274" y="9380"/>
                    <a:pt x="282" y="9379"/>
                  </a:cubicBezTo>
                  <a:cubicBezTo>
                    <a:pt x="343" y="9372"/>
                    <a:pt x="414" y="9338"/>
                    <a:pt x="450" y="9288"/>
                  </a:cubicBezTo>
                  <a:cubicBezTo>
                    <a:pt x="1430" y="7852"/>
                    <a:pt x="2342" y="6373"/>
                    <a:pt x="3222" y="4876"/>
                  </a:cubicBezTo>
                  <a:cubicBezTo>
                    <a:pt x="4126" y="3346"/>
                    <a:pt x="4985" y="1791"/>
                    <a:pt x="5844" y="237"/>
                  </a:cubicBezTo>
                  <a:cubicBezTo>
                    <a:pt x="5890" y="158"/>
                    <a:pt x="5839" y="51"/>
                    <a:pt x="5762" y="17"/>
                  </a:cubicBezTo>
                  <a:cubicBezTo>
                    <a:pt x="5749" y="11"/>
                    <a:pt x="5736" y="8"/>
                    <a:pt x="5724" y="5"/>
                  </a:cubicBezTo>
                  <a:cubicBezTo>
                    <a:pt x="5712" y="2"/>
                    <a:pt x="5700" y="0"/>
                    <a:pt x="5688" y="0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6" name="Google Shape;4836;p16"/>
            <p:cNvSpPr/>
            <p:nvPr/>
          </p:nvSpPr>
          <p:spPr>
            <a:xfrm>
              <a:off x="5381350" y="-943425"/>
              <a:ext cx="120775" cy="221425"/>
            </a:xfrm>
            <a:custGeom>
              <a:avLst/>
              <a:gdLst/>
              <a:ahLst/>
              <a:cxnLst/>
              <a:rect l="l" t="t" r="r" b="b"/>
              <a:pathLst>
                <a:path w="4831" h="8857" extrusionOk="0">
                  <a:moveTo>
                    <a:pt x="4692" y="1"/>
                  </a:moveTo>
                  <a:cubicBezTo>
                    <a:pt x="4647" y="1"/>
                    <a:pt x="4603" y="29"/>
                    <a:pt x="4579" y="73"/>
                  </a:cubicBezTo>
                  <a:cubicBezTo>
                    <a:pt x="4224" y="790"/>
                    <a:pt x="3854" y="1502"/>
                    <a:pt x="3486" y="2213"/>
                  </a:cubicBezTo>
                  <a:cubicBezTo>
                    <a:pt x="3118" y="2921"/>
                    <a:pt x="2745" y="3625"/>
                    <a:pt x="2367" y="4327"/>
                  </a:cubicBezTo>
                  <a:cubicBezTo>
                    <a:pt x="1599" y="5766"/>
                    <a:pt x="813" y="7196"/>
                    <a:pt x="40" y="8630"/>
                  </a:cubicBezTo>
                  <a:cubicBezTo>
                    <a:pt x="0" y="8708"/>
                    <a:pt x="46" y="8807"/>
                    <a:pt x="122" y="8842"/>
                  </a:cubicBezTo>
                  <a:cubicBezTo>
                    <a:pt x="144" y="8852"/>
                    <a:pt x="166" y="8857"/>
                    <a:pt x="187" y="8857"/>
                  </a:cubicBezTo>
                  <a:cubicBezTo>
                    <a:pt x="247" y="8857"/>
                    <a:pt x="302" y="8818"/>
                    <a:pt x="333" y="8761"/>
                  </a:cubicBezTo>
                  <a:cubicBezTo>
                    <a:pt x="1085" y="7352"/>
                    <a:pt x="1839" y="5943"/>
                    <a:pt x="2583" y="4527"/>
                  </a:cubicBezTo>
                  <a:cubicBezTo>
                    <a:pt x="2956" y="3825"/>
                    <a:pt x="3322" y="3117"/>
                    <a:pt x="3687" y="2408"/>
                  </a:cubicBezTo>
                  <a:cubicBezTo>
                    <a:pt x="4068" y="1667"/>
                    <a:pt x="4434" y="920"/>
                    <a:pt x="4802" y="174"/>
                  </a:cubicBezTo>
                  <a:cubicBezTo>
                    <a:pt x="4830" y="113"/>
                    <a:pt x="4799" y="39"/>
                    <a:pt x="4740" y="13"/>
                  </a:cubicBezTo>
                  <a:cubicBezTo>
                    <a:pt x="4730" y="8"/>
                    <a:pt x="4721" y="6"/>
                    <a:pt x="4711" y="3"/>
                  </a:cubicBezTo>
                  <a:cubicBezTo>
                    <a:pt x="4705" y="1"/>
                    <a:pt x="4698" y="1"/>
                    <a:pt x="4692" y="1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7" name="Google Shape;4837;p16"/>
            <p:cNvSpPr/>
            <p:nvPr/>
          </p:nvSpPr>
          <p:spPr>
            <a:xfrm>
              <a:off x="5395600" y="-948825"/>
              <a:ext cx="97625" cy="220625"/>
            </a:xfrm>
            <a:custGeom>
              <a:avLst/>
              <a:gdLst/>
              <a:ahLst/>
              <a:cxnLst/>
              <a:rect l="l" t="t" r="r" b="b"/>
              <a:pathLst>
                <a:path w="3905" h="8825" extrusionOk="0">
                  <a:moveTo>
                    <a:pt x="3791" y="0"/>
                  </a:moveTo>
                  <a:cubicBezTo>
                    <a:pt x="3791" y="2"/>
                    <a:pt x="3790" y="3"/>
                    <a:pt x="3790" y="3"/>
                  </a:cubicBezTo>
                  <a:cubicBezTo>
                    <a:pt x="3790" y="3"/>
                    <a:pt x="3789" y="2"/>
                    <a:pt x="3789" y="2"/>
                  </a:cubicBezTo>
                  <a:cubicBezTo>
                    <a:pt x="3784" y="1"/>
                    <a:pt x="3778" y="1"/>
                    <a:pt x="3773" y="1"/>
                  </a:cubicBezTo>
                  <a:cubicBezTo>
                    <a:pt x="3710" y="1"/>
                    <a:pt x="3662" y="46"/>
                    <a:pt x="3649" y="107"/>
                  </a:cubicBezTo>
                  <a:cubicBezTo>
                    <a:pt x="3561" y="497"/>
                    <a:pt x="3460" y="884"/>
                    <a:pt x="3346" y="1271"/>
                  </a:cubicBezTo>
                  <a:cubicBezTo>
                    <a:pt x="3346" y="1270"/>
                    <a:pt x="3347" y="1269"/>
                    <a:pt x="3347" y="1264"/>
                  </a:cubicBezTo>
                  <a:lnTo>
                    <a:pt x="3347" y="1264"/>
                  </a:lnTo>
                  <a:cubicBezTo>
                    <a:pt x="3155" y="1905"/>
                    <a:pt x="2930" y="2535"/>
                    <a:pt x="2683" y="3154"/>
                  </a:cubicBezTo>
                  <a:cubicBezTo>
                    <a:pt x="2432" y="3785"/>
                    <a:pt x="2152" y="4404"/>
                    <a:pt x="1862" y="5019"/>
                  </a:cubicBezTo>
                  <a:cubicBezTo>
                    <a:pt x="1283" y="6245"/>
                    <a:pt x="645" y="7445"/>
                    <a:pt x="29" y="8653"/>
                  </a:cubicBezTo>
                  <a:cubicBezTo>
                    <a:pt x="0" y="8713"/>
                    <a:pt x="33" y="8789"/>
                    <a:pt x="92" y="8813"/>
                  </a:cubicBezTo>
                  <a:cubicBezTo>
                    <a:pt x="109" y="8821"/>
                    <a:pt x="126" y="8825"/>
                    <a:pt x="143" y="8825"/>
                  </a:cubicBezTo>
                  <a:cubicBezTo>
                    <a:pt x="189" y="8825"/>
                    <a:pt x="231" y="8797"/>
                    <a:pt x="253" y="8753"/>
                  </a:cubicBezTo>
                  <a:cubicBezTo>
                    <a:pt x="967" y="7353"/>
                    <a:pt x="1708" y="5961"/>
                    <a:pt x="2360" y="4530"/>
                  </a:cubicBezTo>
                  <a:cubicBezTo>
                    <a:pt x="3002" y="3117"/>
                    <a:pt x="3548" y="1658"/>
                    <a:pt x="3890" y="141"/>
                  </a:cubicBezTo>
                  <a:cubicBezTo>
                    <a:pt x="3904" y="76"/>
                    <a:pt x="3851" y="13"/>
                    <a:pt x="3791" y="0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8" name="Google Shape;4838;p16"/>
            <p:cNvSpPr/>
            <p:nvPr/>
          </p:nvSpPr>
          <p:spPr>
            <a:xfrm>
              <a:off x="5320900" y="-931850"/>
              <a:ext cx="67150" cy="178900"/>
            </a:xfrm>
            <a:custGeom>
              <a:avLst/>
              <a:gdLst/>
              <a:ahLst/>
              <a:cxnLst/>
              <a:rect l="l" t="t" r="r" b="b"/>
              <a:pathLst>
                <a:path w="2686" h="7156" extrusionOk="0">
                  <a:moveTo>
                    <a:pt x="2471" y="0"/>
                  </a:moveTo>
                  <a:cubicBezTo>
                    <a:pt x="2374" y="0"/>
                    <a:pt x="2287" y="71"/>
                    <a:pt x="2272" y="169"/>
                  </a:cubicBezTo>
                  <a:cubicBezTo>
                    <a:pt x="2161" y="874"/>
                    <a:pt x="1999" y="1568"/>
                    <a:pt x="1798" y="2253"/>
                  </a:cubicBezTo>
                  <a:cubicBezTo>
                    <a:pt x="1328" y="3817"/>
                    <a:pt x="673" y="5312"/>
                    <a:pt x="51" y="6817"/>
                  </a:cubicBezTo>
                  <a:cubicBezTo>
                    <a:pt x="1" y="6938"/>
                    <a:pt x="50" y="7082"/>
                    <a:pt x="173" y="7135"/>
                  </a:cubicBezTo>
                  <a:cubicBezTo>
                    <a:pt x="204" y="7149"/>
                    <a:pt x="237" y="7156"/>
                    <a:pt x="270" y="7156"/>
                  </a:cubicBezTo>
                  <a:cubicBezTo>
                    <a:pt x="363" y="7156"/>
                    <a:pt x="456" y="7103"/>
                    <a:pt x="491" y="7014"/>
                  </a:cubicBezTo>
                  <a:cubicBezTo>
                    <a:pt x="936" y="5920"/>
                    <a:pt x="1387" y="4827"/>
                    <a:pt x="1776" y="3711"/>
                  </a:cubicBezTo>
                  <a:cubicBezTo>
                    <a:pt x="2171" y="2579"/>
                    <a:pt x="2490" y="1417"/>
                    <a:pt x="2670" y="228"/>
                  </a:cubicBezTo>
                  <a:cubicBezTo>
                    <a:pt x="2685" y="123"/>
                    <a:pt x="2614" y="22"/>
                    <a:pt x="2509" y="2"/>
                  </a:cubicBezTo>
                  <a:cubicBezTo>
                    <a:pt x="2507" y="3"/>
                    <a:pt x="2506" y="3"/>
                    <a:pt x="2505" y="3"/>
                  </a:cubicBezTo>
                  <a:cubicBezTo>
                    <a:pt x="2503" y="3"/>
                    <a:pt x="2501" y="2"/>
                    <a:pt x="2500" y="2"/>
                  </a:cubicBezTo>
                  <a:cubicBezTo>
                    <a:pt x="2490" y="1"/>
                    <a:pt x="2481" y="0"/>
                    <a:pt x="2471" y="0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9" name="Google Shape;4839;p16"/>
            <p:cNvSpPr/>
            <p:nvPr/>
          </p:nvSpPr>
          <p:spPr>
            <a:xfrm>
              <a:off x="5326975" y="-902450"/>
              <a:ext cx="74725" cy="189475"/>
            </a:xfrm>
            <a:custGeom>
              <a:avLst/>
              <a:gdLst/>
              <a:ahLst/>
              <a:cxnLst/>
              <a:rect l="l" t="t" r="r" b="b"/>
              <a:pathLst>
                <a:path w="2989" h="7579" extrusionOk="0">
                  <a:moveTo>
                    <a:pt x="2694" y="0"/>
                  </a:moveTo>
                  <a:cubicBezTo>
                    <a:pt x="2558" y="0"/>
                    <a:pt x="2428" y="101"/>
                    <a:pt x="2412" y="241"/>
                  </a:cubicBezTo>
                  <a:cubicBezTo>
                    <a:pt x="2329" y="975"/>
                    <a:pt x="2172" y="1697"/>
                    <a:pt x="1967" y="2404"/>
                  </a:cubicBezTo>
                  <a:cubicBezTo>
                    <a:pt x="1474" y="4041"/>
                    <a:pt x="736" y="5587"/>
                    <a:pt x="65" y="7158"/>
                  </a:cubicBezTo>
                  <a:cubicBezTo>
                    <a:pt x="1" y="7307"/>
                    <a:pt x="65" y="7487"/>
                    <a:pt x="216" y="7553"/>
                  </a:cubicBezTo>
                  <a:cubicBezTo>
                    <a:pt x="256" y="7571"/>
                    <a:pt x="298" y="7579"/>
                    <a:pt x="339" y="7579"/>
                  </a:cubicBezTo>
                  <a:cubicBezTo>
                    <a:pt x="454" y="7579"/>
                    <a:pt x="566" y="7515"/>
                    <a:pt x="613" y="7404"/>
                  </a:cubicBezTo>
                  <a:cubicBezTo>
                    <a:pt x="1594" y="5117"/>
                    <a:pt x="2704" y="2833"/>
                    <a:pt x="2972" y="328"/>
                  </a:cubicBezTo>
                  <a:cubicBezTo>
                    <a:pt x="2988" y="178"/>
                    <a:pt x="2896" y="34"/>
                    <a:pt x="2745" y="5"/>
                  </a:cubicBezTo>
                  <a:cubicBezTo>
                    <a:pt x="2744" y="5"/>
                    <a:pt x="2740" y="4"/>
                    <a:pt x="2737" y="4"/>
                  </a:cubicBezTo>
                  <a:cubicBezTo>
                    <a:pt x="2722" y="2"/>
                    <a:pt x="2708" y="0"/>
                    <a:pt x="2694" y="0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40" name="Google Shape;4840;p16"/>
            <p:cNvSpPr/>
            <p:nvPr/>
          </p:nvSpPr>
          <p:spPr>
            <a:xfrm>
              <a:off x="5195550" y="-1212175"/>
              <a:ext cx="92325" cy="236750"/>
            </a:xfrm>
            <a:custGeom>
              <a:avLst/>
              <a:gdLst/>
              <a:ahLst/>
              <a:cxnLst/>
              <a:rect l="l" t="t" r="r" b="b"/>
              <a:pathLst>
                <a:path w="3693" h="9470" extrusionOk="0">
                  <a:moveTo>
                    <a:pt x="1958" y="0"/>
                  </a:moveTo>
                  <a:cubicBezTo>
                    <a:pt x="1908" y="0"/>
                    <a:pt x="1854" y="16"/>
                    <a:pt x="1809" y="49"/>
                  </a:cubicBezTo>
                  <a:cubicBezTo>
                    <a:pt x="1691" y="133"/>
                    <a:pt x="1667" y="294"/>
                    <a:pt x="1747" y="410"/>
                  </a:cubicBezTo>
                  <a:cubicBezTo>
                    <a:pt x="1907" y="645"/>
                    <a:pt x="2055" y="887"/>
                    <a:pt x="2190" y="1136"/>
                  </a:cubicBezTo>
                  <a:lnTo>
                    <a:pt x="2190" y="1136"/>
                  </a:lnTo>
                  <a:cubicBezTo>
                    <a:pt x="2285" y="1321"/>
                    <a:pt x="2375" y="1510"/>
                    <a:pt x="2455" y="1703"/>
                  </a:cubicBezTo>
                  <a:cubicBezTo>
                    <a:pt x="2542" y="1908"/>
                    <a:pt x="2600" y="2118"/>
                    <a:pt x="2651" y="2333"/>
                  </a:cubicBezTo>
                  <a:cubicBezTo>
                    <a:pt x="2723" y="2649"/>
                    <a:pt x="2787" y="2964"/>
                    <a:pt x="2823" y="3287"/>
                  </a:cubicBezTo>
                  <a:cubicBezTo>
                    <a:pt x="2860" y="3606"/>
                    <a:pt x="2873" y="3930"/>
                    <a:pt x="2868" y="4252"/>
                  </a:cubicBezTo>
                  <a:cubicBezTo>
                    <a:pt x="2850" y="4717"/>
                    <a:pt x="2774" y="5170"/>
                    <a:pt x="2652" y="5616"/>
                  </a:cubicBezTo>
                  <a:cubicBezTo>
                    <a:pt x="2520" y="6047"/>
                    <a:pt x="2341" y="6460"/>
                    <a:pt x="2108" y="6847"/>
                  </a:cubicBezTo>
                  <a:cubicBezTo>
                    <a:pt x="1884" y="7193"/>
                    <a:pt x="1620" y="7509"/>
                    <a:pt x="1325" y="7798"/>
                  </a:cubicBezTo>
                  <a:cubicBezTo>
                    <a:pt x="998" y="8095"/>
                    <a:pt x="639" y="8351"/>
                    <a:pt x="259" y="8585"/>
                  </a:cubicBezTo>
                  <a:cubicBezTo>
                    <a:pt x="35" y="8726"/>
                    <a:pt x="1" y="9061"/>
                    <a:pt x="144" y="9268"/>
                  </a:cubicBezTo>
                  <a:cubicBezTo>
                    <a:pt x="222" y="9372"/>
                    <a:pt x="338" y="9444"/>
                    <a:pt x="468" y="9464"/>
                  </a:cubicBezTo>
                  <a:cubicBezTo>
                    <a:pt x="492" y="9468"/>
                    <a:pt x="516" y="9470"/>
                    <a:pt x="539" y="9470"/>
                  </a:cubicBezTo>
                  <a:cubicBezTo>
                    <a:pt x="642" y="9470"/>
                    <a:pt x="728" y="9432"/>
                    <a:pt x="822" y="9380"/>
                  </a:cubicBezTo>
                  <a:cubicBezTo>
                    <a:pt x="1637" y="8934"/>
                    <a:pt x="2345" y="8272"/>
                    <a:pt x="2837" y="7488"/>
                  </a:cubicBezTo>
                  <a:cubicBezTo>
                    <a:pt x="3067" y="7123"/>
                    <a:pt x="3257" y="6744"/>
                    <a:pt x="3393" y="6335"/>
                  </a:cubicBezTo>
                  <a:cubicBezTo>
                    <a:pt x="3537" y="5914"/>
                    <a:pt x="3623" y="5480"/>
                    <a:pt x="3659" y="5038"/>
                  </a:cubicBezTo>
                  <a:cubicBezTo>
                    <a:pt x="3692" y="4621"/>
                    <a:pt x="3691" y="4199"/>
                    <a:pt x="3645" y="3782"/>
                  </a:cubicBezTo>
                  <a:cubicBezTo>
                    <a:pt x="3600" y="3346"/>
                    <a:pt x="3487" y="2909"/>
                    <a:pt x="3355" y="2490"/>
                  </a:cubicBezTo>
                  <a:cubicBezTo>
                    <a:pt x="3290" y="2281"/>
                    <a:pt x="3205" y="2075"/>
                    <a:pt x="3113" y="1879"/>
                  </a:cubicBezTo>
                  <a:cubicBezTo>
                    <a:pt x="3018" y="1678"/>
                    <a:pt x="2932" y="1471"/>
                    <a:pt x="2837" y="1270"/>
                  </a:cubicBezTo>
                  <a:cubicBezTo>
                    <a:pt x="2644" y="867"/>
                    <a:pt x="2421" y="479"/>
                    <a:pt x="2165" y="108"/>
                  </a:cubicBezTo>
                  <a:cubicBezTo>
                    <a:pt x="2127" y="51"/>
                    <a:pt x="2069" y="18"/>
                    <a:pt x="2004" y="5"/>
                  </a:cubicBezTo>
                  <a:cubicBezTo>
                    <a:pt x="1990" y="2"/>
                    <a:pt x="1974" y="0"/>
                    <a:pt x="1958" y="0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41" name="Google Shape;4841;p16"/>
            <p:cNvSpPr/>
            <p:nvPr/>
          </p:nvSpPr>
          <p:spPr>
            <a:xfrm>
              <a:off x="5234375" y="-1190050"/>
              <a:ext cx="63725" cy="208775"/>
            </a:xfrm>
            <a:custGeom>
              <a:avLst/>
              <a:gdLst/>
              <a:ahLst/>
              <a:cxnLst/>
              <a:rect l="l" t="t" r="r" b="b"/>
              <a:pathLst>
                <a:path w="2549" h="8351" extrusionOk="0">
                  <a:moveTo>
                    <a:pt x="1693" y="4186"/>
                  </a:moveTo>
                  <a:cubicBezTo>
                    <a:pt x="1690" y="4192"/>
                    <a:pt x="1688" y="4199"/>
                    <a:pt x="1687" y="4206"/>
                  </a:cubicBezTo>
                  <a:cubicBezTo>
                    <a:pt x="1689" y="4199"/>
                    <a:pt x="1691" y="4192"/>
                    <a:pt x="1693" y="4186"/>
                  </a:cubicBezTo>
                  <a:close/>
                  <a:moveTo>
                    <a:pt x="2197" y="0"/>
                  </a:moveTo>
                  <a:cubicBezTo>
                    <a:pt x="2190" y="0"/>
                    <a:pt x="2184" y="1"/>
                    <a:pt x="2178" y="2"/>
                  </a:cubicBezTo>
                  <a:cubicBezTo>
                    <a:pt x="2080" y="13"/>
                    <a:pt x="1988" y="111"/>
                    <a:pt x="2006" y="214"/>
                  </a:cubicBezTo>
                  <a:cubicBezTo>
                    <a:pt x="2092" y="723"/>
                    <a:pt x="2126" y="1233"/>
                    <a:pt x="2118" y="1748"/>
                  </a:cubicBezTo>
                  <a:lnTo>
                    <a:pt x="2118" y="1697"/>
                  </a:lnTo>
                  <a:cubicBezTo>
                    <a:pt x="2090" y="2541"/>
                    <a:pt x="1928" y="3375"/>
                    <a:pt x="1693" y="4186"/>
                  </a:cubicBezTo>
                  <a:lnTo>
                    <a:pt x="1693" y="4186"/>
                  </a:lnTo>
                  <a:cubicBezTo>
                    <a:pt x="1695" y="4179"/>
                    <a:pt x="1698" y="4171"/>
                    <a:pt x="1701" y="4164"/>
                  </a:cubicBezTo>
                  <a:lnTo>
                    <a:pt x="1701" y="4164"/>
                  </a:lnTo>
                  <a:cubicBezTo>
                    <a:pt x="1500" y="4822"/>
                    <a:pt x="1249" y="5460"/>
                    <a:pt x="974" y="6089"/>
                  </a:cubicBezTo>
                  <a:cubicBezTo>
                    <a:pt x="696" y="6724"/>
                    <a:pt x="385" y="7335"/>
                    <a:pt x="72" y="7947"/>
                  </a:cubicBezTo>
                  <a:cubicBezTo>
                    <a:pt x="0" y="8088"/>
                    <a:pt x="78" y="8263"/>
                    <a:pt x="214" y="8325"/>
                  </a:cubicBezTo>
                  <a:cubicBezTo>
                    <a:pt x="252" y="8342"/>
                    <a:pt x="291" y="8350"/>
                    <a:pt x="329" y="8350"/>
                  </a:cubicBezTo>
                  <a:cubicBezTo>
                    <a:pt x="438" y="8350"/>
                    <a:pt x="540" y="8285"/>
                    <a:pt x="591" y="8183"/>
                  </a:cubicBezTo>
                  <a:cubicBezTo>
                    <a:pt x="898" y="7567"/>
                    <a:pt x="1190" y="6940"/>
                    <a:pt x="1457" y="6308"/>
                  </a:cubicBezTo>
                  <a:cubicBezTo>
                    <a:pt x="1733" y="5654"/>
                    <a:pt x="1961" y="4981"/>
                    <a:pt x="2149" y="4299"/>
                  </a:cubicBezTo>
                  <a:cubicBezTo>
                    <a:pt x="2332" y="3640"/>
                    <a:pt x="2449" y="2971"/>
                    <a:pt x="2498" y="2290"/>
                  </a:cubicBezTo>
                  <a:cubicBezTo>
                    <a:pt x="2548" y="1583"/>
                    <a:pt x="2514" y="874"/>
                    <a:pt x="2393" y="173"/>
                  </a:cubicBezTo>
                  <a:cubicBezTo>
                    <a:pt x="2378" y="86"/>
                    <a:pt x="2319" y="19"/>
                    <a:pt x="2238" y="3"/>
                  </a:cubicBezTo>
                  <a:cubicBezTo>
                    <a:pt x="2224" y="2"/>
                    <a:pt x="2210" y="0"/>
                    <a:pt x="2197" y="0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42" name="Google Shape;4842;p16"/>
            <p:cNvSpPr/>
            <p:nvPr/>
          </p:nvSpPr>
          <p:spPr>
            <a:xfrm>
              <a:off x="5241350" y="-1111625"/>
              <a:ext cx="68025" cy="130175"/>
            </a:xfrm>
            <a:custGeom>
              <a:avLst/>
              <a:gdLst/>
              <a:ahLst/>
              <a:cxnLst/>
              <a:rect l="l" t="t" r="r" b="b"/>
              <a:pathLst>
                <a:path w="2721" h="5207" extrusionOk="0">
                  <a:moveTo>
                    <a:pt x="2389" y="1"/>
                  </a:moveTo>
                  <a:cubicBezTo>
                    <a:pt x="2239" y="1"/>
                    <a:pt x="2102" y="113"/>
                    <a:pt x="2081" y="266"/>
                  </a:cubicBezTo>
                  <a:cubicBezTo>
                    <a:pt x="2014" y="730"/>
                    <a:pt x="1916" y="1189"/>
                    <a:pt x="1781" y="1640"/>
                  </a:cubicBezTo>
                  <a:cubicBezTo>
                    <a:pt x="1561" y="2340"/>
                    <a:pt x="1265" y="3009"/>
                    <a:pt x="882" y="3634"/>
                  </a:cubicBezTo>
                  <a:cubicBezTo>
                    <a:pt x="898" y="3610"/>
                    <a:pt x="915" y="3582"/>
                    <a:pt x="932" y="3556"/>
                  </a:cubicBezTo>
                  <a:lnTo>
                    <a:pt x="932" y="3556"/>
                  </a:lnTo>
                  <a:cubicBezTo>
                    <a:pt x="695" y="3934"/>
                    <a:pt x="430" y="4289"/>
                    <a:pt x="131" y="4622"/>
                  </a:cubicBezTo>
                  <a:cubicBezTo>
                    <a:pt x="0" y="4766"/>
                    <a:pt x="32" y="5006"/>
                    <a:pt x="180" y="5126"/>
                  </a:cubicBezTo>
                  <a:cubicBezTo>
                    <a:pt x="246" y="5181"/>
                    <a:pt x="326" y="5207"/>
                    <a:pt x="406" y="5207"/>
                  </a:cubicBezTo>
                  <a:cubicBezTo>
                    <a:pt x="510" y="5207"/>
                    <a:pt x="614" y="5163"/>
                    <a:pt x="685" y="5079"/>
                  </a:cubicBezTo>
                  <a:cubicBezTo>
                    <a:pt x="1813" y="3755"/>
                    <a:pt x="2466" y="2078"/>
                    <a:pt x="2699" y="364"/>
                  </a:cubicBezTo>
                  <a:cubicBezTo>
                    <a:pt x="2720" y="198"/>
                    <a:pt x="2613" y="40"/>
                    <a:pt x="2449" y="7"/>
                  </a:cubicBezTo>
                  <a:cubicBezTo>
                    <a:pt x="2445" y="6"/>
                    <a:pt x="2442" y="4"/>
                    <a:pt x="2437" y="4"/>
                  </a:cubicBezTo>
                  <a:cubicBezTo>
                    <a:pt x="2421" y="2"/>
                    <a:pt x="2405" y="1"/>
                    <a:pt x="2389" y="1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43" name="Google Shape;4843;p16"/>
            <p:cNvSpPr/>
            <p:nvPr/>
          </p:nvSpPr>
          <p:spPr>
            <a:xfrm>
              <a:off x="5241700" y="-1094175"/>
              <a:ext cx="79450" cy="145575"/>
            </a:xfrm>
            <a:custGeom>
              <a:avLst/>
              <a:gdLst/>
              <a:ahLst/>
              <a:cxnLst/>
              <a:rect l="l" t="t" r="r" b="b"/>
              <a:pathLst>
                <a:path w="3178" h="5823" extrusionOk="0">
                  <a:moveTo>
                    <a:pt x="1508" y="3460"/>
                  </a:moveTo>
                  <a:cubicBezTo>
                    <a:pt x="1502" y="3468"/>
                    <a:pt x="1497" y="3476"/>
                    <a:pt x="1493" y="3485"/>
                  </a:cubicBezTo>
                  <a:cubicBezTo>
                    <a:pt x="1498" y="3477"/>
                    <a:pt x="1503" y="3468"/>
                    <a:pt x="1508" y="3460"/>
                  </a:cubicBezTo>
                  <a:close/>
                  <a:moveTo>
                    <a:pt x="1490" y="3486"/>
                  </a:moveTo>
                  <a:cubicBezTo>
                    <a:pt x="1487" y="3489"/>
                    <a:pt x="1483" y="3495"/>
                    <a:pt x="1480" y="3502"/>
                  </a:cubicBezTo>
                  <a:cubicBezTo>
                    <a:pt x="1481" y="3500"/>
                    <a:pt x="1481" y="3499"/>
                    <a:pt x="1483" y="3499"/>
                  </a:cubicBezTo>
                  <a:cubicBezTo>
                    <a:pt x="1486" y="3495"/>
                    <a:pt x="1488" y="3489"/>
                    <a:pt x="1490" y="3486"/>
                  </a:cubicBezTo>
                  <a:close/>
                  <a:moveTo>
                    <a:pt x="2976" y="1"/>
                  </a:moveTo>
                  <a:cubicBezTo>
                    <a:pt x="2885" y="1"/>
                    <a:pt x="2805" y="69"/>
                    <a:pt x="2790" y="161"/>
                  </a:cubicBezTo>
                  <a:cubicBezTo>
                    <a:pt x="2732" y="497"/>
                    <a:pt x="2653" y="827"/>
                    <a:pt x="2558" y="1154"/>
                  </a:cubicBezTo>
                  <a:cubicBezTo>
                    <a:pt x="2435" y="1549"/>
                    <a:pt x="2290" y="1933"/>
                    <a:pt x="2122" y="2310"/>
                  </a:cubicBezTo>
                  <a:cubicBezTo>
                    <a:pt x="1943" y="2708"/>
                    <a:pt x="1735" y="3087"/>
                    <a:pt x="1508" y="3460"/>
                  </a:cubicBezTo>
                  <a:lnTo>
                    <a:pt x="1508" y="3460"/>
                  </a:lnTo>
                  <a:cubicBezTo>
                    <a:pt x="1508" y="3459"/>
                    <a:pt x="1509" y="3458"/>
                    <a:pt x="1510" y="3457"/>
                  </a:cubicBezTo>
                  <a:lnTo>
                    <a:pt x="1510" y="3457"/>
                  </a:lnTo>
                  <a:cubicBezTo>
                    <a:pt x="1501" y="3472"/>
                    <a:pt x="1494" y="3485"/>
                    <a:pt x="1486" y="3496"/>
                  </a:cubicBezTo>
                  <a:cubicBezTo>
                    <a:pt x="1483" y="3499"/>
                    <a:pt x="1482" y="3502"/>
                    <a:pt x="1480" y="3504"/>
                  </a:cubicBezTo>
                  <a:lnTo>
                    <a:pt x="1480" y="3504"/>
                  </a:lnTo>
                  <a:cubicBezTo>
                    <a:pt x="1481" y="3503"/>
                    <a:pt x="1481" y="3503"/>
                    <a:pt x="1481" y="3502"/>
                  </a:cubicBezTo>
                  <a:lnTo>
                    <a:pt x="1481" y="3502"/>
                  </a:lnTo>
                  <a:cubicBezTo>
                    <a:pt x="1480" y="3504"/>
                    <a:pt x="1478" y="3507"/>
                    <a:pt x="1477" y="3509"/>
                  </a:cubicBezTo>
                  <a:lnTo>
                    <a:pt x="1477" y="3509"/>
                  </a:lnTo>
                  <a:cubicBezTo>
                    <a:pt x="1476" y="3510"/>
                    <a:pt x="1476" y="3510"/>
                    <a:pt x="1476" y="3510"/>
                  </a:cubicBezTo>
                  <a:cubicBezTo>
                    <a:pt x="1476" y="3510"/>
                    <a:pt x="1476" y="3510"/>
                    <a:pt x="1476" y="3510"/>
                  </a:cubicBezTo>
                  <a:lnTo>
                    <a:pt x="1476" y="3510"/>
                  </a:lnTo>
                  <a:cubicBezTo>
                    <a:pt x="1063" y="4169"/>
                    <a:pt x="593" y="4790"/>
                    <a:pt x="94" y="5388"/>
                  </a:cubicBezTo>
                  <a:cubicBezTo>
                    <a:pt x="0" y="5498"/>
                    <a:pt x="18" y="5671"/>
                    <a:pt x="130" y="5763"/>
                  </a:cubicBezTo>
                  <a:cubicBezTo>
                    <a:pt x="178" y="5803"/>
                    <a:pt x="239" y="5823"/>
                    <a:pt x="299" y="5823"/>
                  </a:cubicBezTo>
                  <a:cubicBezTo>
                    <a:pt x="376" y="5823"/>
                    <a:pt x="453" y="5790"/>
                    <a:pt x="505" y="5727"/>
                  </a:cubicBezTo>
                  <a:cubicBezTo>
                    <a:pt x="1145" y="4931"/>
                    <a:pt x="1718" y="4084"/>
                    <a:pt x="2185" y="3177"/>
                  </a:cubicBezTo>
                  <a:cubicBezTo>
                    <a:pt x="2663" y="2249"/>
                    <a:pt x="3001" y="1251"/>
                    <a:pt x="3163" y="219"/>
                  </a:cubicBezTo>
                  <a:cubicBezTo>
                    <a:pt x="3178" y="119"/>
                    <a:pt x="3111" y="25"/>
                    <a:pt x="3012" y="5"/>
                  </a:cubicBezTo>
                  <a:cubicBezTo>
                    <a:pt x="3008" y="5"/>
                    <a:pt x="3005" y="5"/>
                    <a:pt x="3004" y="3"/>
                  </a:cubicBezTo>
                  <a:cubicBezTo>
                    <a:pt x="2994" y="2"/>
                    <a:pt x="2985" y="1"/>
                    <a:pt x="2976" y="1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44" name="Google Shape;4844;p16"/>
            <p:cNvSpPr/>
            <p:nvPr/>
          </p:nvSpPr>
          <p:spPr>
            <a:xfrm>
              <a:off x="5259075" y="-1161450"/>
              <a:ext cx="53425" cy="170950"/>
            </a:xfrm>
            <a:custGeom>
              <a:avLst/>
              <a:gdLst/>
              <a:ahLst/>
              <a:cxnLst/>
              <a:rect l="l" t="t" r="r" b="b"/>
              <a:pathLst>
                <a:path w="2137" h="6838" extrusionOk="0">
                  <a:moveTo>
                    <a:pt x="1967" y="0"/>
                  </a:moveTo>
                  <a:cubicBezTo>
                    <a:pt x="1932" y="0"/>
                    <a:pt x="1897" y="13"/>
                    <a:pt x="1868" y="33"/>
                  </a:cubicBezTo>
                  <a:cubicBezTo>
                    <a:pt x="1833" y="57"/>
                    <a:pt x="1799" y="102"/>
                    <a:pt x="1799" y="145"/>
                  </a:cubicBezTo>
                  <a:cubicBezTo>
                    <a:pt x="1779" y="670"/>
                    <a:pt x="1724" y="1195"/>
                    <a:pt x="1634" y="1715"/>
                  </a:cubicBezTo>
                  <a:cubicBezTo>
                    <a:pt x="1541" y="2239"/>
                    <a:pt x="1412" y="2755"/>
                    <a:pt x="1263" y="3267"/>
                  </a:cubicBezTo>
                  <a:lnTo>
                    <a:pt x="1263" y="3267"/>
                  </a:lnTo>
                  <a:cubicBezTo>
                    <a:pt x="1266" y="3255"/>
                    <a:pt x="1269" y="3244"/>
                    <a:pt x="1272" y="3234"/>
                  </a:cubicBezTo>
                  <a:lnTo>
                    <a:pt x="1272" y="3234"/>
                  </a:lnTo>
                  <a:cubicBezTo>
                    <a:pt x="930" y="4375"/>
                    <a:pt x="477" y="5473"/>
                    <a:pt x="38" y="6578"/>
                  </a:cubicBezTo>
                  <a:cubicBezTo>
                    <a:pt x="1" y="6670"/>
                    <a:pt x="37" y="6780"/>
                    <a:pt x="131" y="6821"/>
                  </a:cubicBezTo>
                  <a:cubicBezTo>
                    <a:pt x="156" y="6832"/>
                    <a:pt x="182" y="6838"/>
                    <a:pt x="208" y="6838"/>
                  </a:cubicBezTo>
                  <a:cubicBezTo>
                    <a:pt x="280" y="6838"/>
                    <a:pt x="350" y="6796"/>
                    <a:pt x="378" y="6729"/>
                  </a:cubicBezTo>
                  <a:cubicBezTo>
                    <a:pt x="806" y="5684"/>
                    <a:pt x="1233" y="4634"/>
                    <a:pt x="1562" y="3556"/>
                  </a:cubicBezTo>
                  <a:cubicBezTo>
                    <a:pt x="1724" y="3026"/>
                    <a:pt x="1855" y="2489"/>
                    <a:pt x="1954" y="1943"/>
                  </a:cubicBezTo>
                  <a:cubicBezTo>
                    <a:pt x="2057" y="1365"/>
                    <a:pt x="2115" y="779"/>
                    <a:pt x="2135" y="193"/>
                  </a:cubicBezTo>
                  <a:cubicBezTo>
                    <a:pt x="2136" y="146"/>
                    <a:pt x="2134" y="106"/>
                    <a:pt x="2106" y="69"/>
                  </a:cubicBezTo>
                  <a:cubicBezTo>
                    <a:pt x="2080" y="33"/>
                    <a:pt x="2043" y="8"/>
                    <a:pt x="2000" y="1"/>
                  </a:cubicBezTo>
                  <a:cubicBezTo>
                    <a:pt x="1997" y="2"/>
                    <a:pt x="1994" y="2"/>
                    <a:pt x="1991" y="2"/>
                  </a:cubicBezTo>
                  <a:cubicBezTo>
                    <a:pt x="1983" y="1"/>
                    <a:pt x="1975" y="0"/>
                    <a:pt x="1967" y="0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45" name="Google Shape;4845;p16"/>
            <p:cNvSpPr/>
            <p:nvPr/>
          </p:nvSpPr>
          <p:spPr>
            <a:xfrm>
              <a:off x="5285175" y="-1241975"/>
              <a:ext cx="359750" cy="475750"/>
            </a:xfrm>
            <a:custGeom>
              <a:avLst/>
              <a:gdLst/>
              <a:ahLst/>
              <a:cxnLst/>
              <a:rect l="l" t="t" r="r" b="b"/>
              <a:pathLst>
                <a:path w="14390" h="19030" extrusionOk="0">
                  <a:moveTo>
                    <a:pt x="5587" y="12657"/>
                  </a:moveTo>
                  <a:cubicBezTo>
                    <a:pt x="5588" y="12658"/>
                    <a:pt x="5592" y="12658"/>
                    <a:pt x="5595" y="12660"/>
                  </a:cubicBezTo>
                  <a:cubicBezTo>
                    <a:pt x="5594" y="12658"/>
                    <a:pt x="5589" y="12658"/>
                    <a:pt x="5587" y="12657"/>
                  </a:cubicBezTo>
                  <a:close/>
                  <a:moveTo>
                    <a:pt x="5619" y="12666"/>
                  </a:moveTo>
                  <a:lnTo>
                    <a:pt x="5619" y="12666"/>
                  </a:lnTo>
                  <a:cubicBezTo>
                    <a:pt x="5620" y="12666"/>
                    <a:pt x="5621" y="12667"/>
                    <a:pt x="5622" y="12667"/>
                  </a:cubicBezTo>
                  <a:lnTo>
                    <a:pt x="5621" y="12667"/>
                  </a:lnTo>
                  <a:cubicBezTo>
                    <a:pt x="5620" y="12667"/>
                    <a:pt x="5620" y="12666"/>
                    <a:pt x="5619" y="12666"/>
                  </a:cubicBezTo>
                  <a:close/>
                  <a:moveTo>
                    <a:pt x="12854" y="18066"/>
                  </a:moveTo>
                  <a:lnTo>
                    <a:pt x="12854" y="18066"/>
                  </a:lnTo>
                  <a:cubicBezTo>
                    <a:pt x="12854" y="18066"/>
                    <a:pt x="12854" y="18066"/>
                    <a:pt x="12854" y="18066"/>
                  </a:cubicBezTo>
                  <a:cubicBezTo>
                    <a:pt x="12854" y="18066"/>
                    <a:pt x="12854" y="18066"/>
                    <a:pt x="12854" y="18066"/>
                  </a:cubicBezTo>
                  <a:close/>
                  <a:moveTo>
                    <a:pt x="12870" y="18082"/>
                  </a:moveTo>
                  <a:cubicBezTo>
                    <a:pt x="12871" y="18082"/>
                    <a:pt x="12871" y="18083"/>
                    <a:pt x="12874" y="18086"/>
                  </a:cubicBezTo>
                  <a:cubicBezTo>
                    <a:pt x="12874" y="18083"/>
                    <a:pt x="12871" y="18082"/>
                    <a:pt x="12870" y="18082"/>
                  </a:cubicBezTo>
                  <a:close/>
                  <a:moveTo>
                    <a:pt x="12877" y="18083"/>
                  </a:moveTo>
                  <a:lnTo>
                    <a:pt x="12877" y="18083"/>
                  </a:lnTo>
                  <a:cubicBezTo>
                    <a:pt x="12879" y="18086"/>
                    <a:pt x="12882" y="18088"/>
                    <a:pt x="12882" y="18089"/>
                  </a:cubicBezTo>
                  <a:cubicBezTo>
                    <a:pt x="12879" y="18088"/>
                    <a:pt x="12877" y="18086"/>
                    <a:pt x="12877" y="18083"/>
                  </a:cubicBezTo>
                  <a:close/>
                  <a:moveTo>
                    <a:pt x="12884" y="18093"/>
                  </a:moveTo>
                  <a:lnTo>
                    <a:pt x="12884" y="18093"/>
                  </a:lnTo>
                  <a:cubicBezTo>
                    <a:pt x="12885" y="18094"/>
                    <a:pt x="12885" y="18096"/>
                    <a:pt x="12886" y="18096"/>
                  </a:cubicBezTo>
                  <a:cubicBezTo>
                    <a:pt x="12885" y="18095"/>
                    <a:pt x="12885" y="18094"/>
                    <a:pt x="12884" y="18093"/>
                  </a:cubicBezTo>
                  <a:close/>
                  <a:moveTo>
                    <a:pt x="1" y="0"/>
                  </a:moveTo>
                  <a:lnTo>
                    <a:pt x="1" y="0"/>
                  </a:lnTo>
                  <a:cubicBezTo>
                    <a:pt x="24" y="12"/>
                    <a:pt x="51" y="32"/>
                    <a:pt x="77" y="51"/>
                  </a:cubicBezTo>
                  <a:cubicBezTo>
                    <a:pt x="432" y="334"/>
                    <a:pt x="748" y="667"/>
                    <a:pt x="1012" y="1037"/>
                  </a:cubicBezTo>
                  <a:cubicBezTo>
                    <a:pt x="1561" y="1814"/>
                    <a:pt x="1911" y="2719"/>
                    <a:pt x="2155" y="3634"/>
                  </a:cubicBezTo>
                  <a:cubicBezTo>
                    <a:pt x="2407" y="4572"/>
                    <a:pt x="2559" y="5533"/>
                    <a:pt x="2695" y="6492"/>
                  </a:cubicBezTo>
                  <a:cubicBezTo>
                    <a:pt x="2837" y="7496"/>
                    <a:pt x="2961" y="8506"/>
                    <a:pt x="3175" y="9499"/>
                  </a:cubicBezTo>
                  <a:cubicBezTo>
                    <a:pt x="3169" y="9483"/>
                    <a:pt x="3168" y="9464"/>
                    <a:pt x="3162" y="9448"/>
                  </a:cubicBezTo>
                  <a:lnTo>
                    <a:pt x="3162" y="9448"/>
                  </a:lnTo>
                  <a:cubicBezTo>
                    <a:pt x="3288" y="10017"/>
                    <a:pt x="3448" y="10583"/>
                    <a:pt x="3712" y="11106"/>
                  </a:cubicBezTo>
                  <a:cubicBezTo>
                    <a:pt x="3705" y="11091"/>
                    <a:pt x="3699" y="11078"/>
                    <a:pt x="3692" y="11063"/>
                  </a:cubicBezTo>
                  <a:lnTo>
                    <a:pt x="3692" y="11063"/>
                  </a:lnTo>
                  <a:cubicBezTo>
                    <a:pt x="3818" y="11303"/>
                    <a:pt x="3965" y="11530"/>
                    <a:pt x="4139" y="11735"/>
                  </a:cubicBezTo>
                  <a:cubicBezTo>
                    <a:pt x="4314" y="11929"/>
                    <a:pt x="4511" y="12101"/>
                    <a:pt x="4725" y="12249"/>
                  </a:cubicBezTo>
                  <a:cubicBezTo>
                    <a:pt x="4990" y="12418"/>
                    <a:pt x="5277" y="12547"/>
                    <a:pt x="5574" y="12653"/>
                  </a:cubicBezTo>
                  <a:lnTo>
                    <a:pt x="5574" y="12653"/>
                  </a:lnTo>
                  <a:cubicBezTo>
                    <a:pt x="5569" y="12651"/>
                    <a:pt x="5564" y="12651"/>
                    <a:pt x="5559" y="12650"/>
                  </a:cubicBezTo>
                  <a:lnTo>
                    <a:pt x="5559" y="12650"/>
                  </a:lnTo>
                  <a:cubicBezTo>
                    <a:pt x="5567" y="12651"/>
                    <a:pt x="5575" y="12653"/>
                    <a:pt x="5582" y="12655"/>
                  </a:cubicBezTo>
                  <a:lnTo>
                    <a:pt x="5582" y="12655"/>
                  </a:lnTo>
                  <a:cubicBezTo>
                    <a:pt x="5584" y="12656"/>
                    <a:pt x="5585" y="12657"/>
                    <a:pt x="5587" y="12657"/>
                  </a:cubicBezTo>
                  <a:cubicBezTo>
                    <a:pt x="5586" y="12657"/>
                    <a:pt x="5586" y="12657"/>
                    <a:pt x="5585" y="12656"/>
                  </a:cubicBezTo>
                  <a:lnTo>
                    <a:pt x="5585" y="12656"/>
                  </a:lnTo>
                  <a:cubicBezTo>
                    <a:pt x="5596" y="12660"/>
                    <a:pt x="5607" y="12664"/>
                    <a:pt x="5618" y="12669"/>
                  </a:cubicBezTo>
                  <a:lnTo>
                    <a:pt x="5621" y="12669"/>
                  </a:lnTo>
                  <a:cubicBezTo>
                    <a:pt x="5997" y="12786"/>
                    <a:pt x="6385" y="12865"/>
                    <a:pt x="6777" y="12917"/>
                  </a:cubicBezTo>
                  <a:cubicBezTo>
                    <a:pt x="7247" y="12977"/>
                    <a:pt x="7718" y="13039"/>
                    <a:pt x="8175" y="13171"/>
                  </a:cubicBezTo>
                  <a:cubicBezTo>
                    <a:pt x="8534" y="13272"/>
                    <a:pt x="8891" y="13401"/>
                    <a:pt x="9219" y="13586"/>
                  </a:cubicBezTo>
                  <a:cubicBezTo>
                    <a:pt x="9502" y="13750"/>
                    <a:pt x="9772" y="13940"/>
                    <a:pt x="10005" y="14169"/>
                  </a:cubicBezTo>
                  <a:cubicBezTo>
                    <a:pt x="10506" y="14661"/>
                    <a:pt x="10885" y="15251"/>
                    <a:pt x="11263" y="15838"/>
                  </a:cubicBezTo>
                  <a:cubicBezTo>
                    <a:pt x="11758" y="16602"/>
                    <a:pt x="12254" y="17376"/>
                    <a:pt x="12854" y="18066"/>
                  </a:cubicBezTo>
                  <a:lnTo>
                    <a:pt x="12854" y="18066"/>
                  </a:lnTo>
                  <a:cubicBezTo>
                    <a:pt x="12853" y="18065"/>
                    <a:pt x="12853" y="18064"/>
                    <a:pt x="12852" y="18063"/>
                  </a:cubicBezTo>
                  <a:lnTo>
                    <a:pt x="12852" y="18063"/>
                  </a:lnTo>
                  <a:cubicBezTo>
                    <a:pt x="12855" y="18066"/>
                    <a:pt x="12858" y="18068"/>
                    <a:pt x="12860" y="18072"/>
                  </a:cubicBezTo>
                  <a:cubicBezTo>
                    <a:pt x="12861" y="18073"/>
                    <a:pt x="12863" y="18076"/>
                    <a:pt x="12867" y="18079"/>
                  </a:cubicBezTo>
                  <a:lnTo>
                    <a:pt x="12870" y="18082"/>
                  </a:lnTo>
                  <a:cubicBezTo>
                    <a:pt x="12870" y="18080"/>
                    <a:pt x="12869" y="18080"/>
                    <a:pt x="12869" y="18079"/>
                  </a:cubicBezTo>
                  <a:cubicBezTo>
                    <a:pt x="12867" y="18076"/>
                    <a:pt x="12867" y="18076"/>
                    <a:pt x="12867" y="18075"/>
                  </a:cubicBezTo>
                  <a:lnTo>
                    <a:pt x="12867" y="18075"/>
                  </a:lnTo>
                  <a:lnTo>
                    <a:pt x="12871" y="18080"/>
                  </a:lnTo>
                  <a:cubicBezTo>
                    <a:pt x="12876" y="18085"/>
                    <a:pt x="12881" y="18089"/>
                    <a:pt x="12884" y="18093"/>
                  </a:cubicBezTo>
                  <a:lnTo>
                    <a:pt x="12884" y="18093"/>
                  </a:lnTo>
                  <a:cubicBezTo>
                    <a:pt x="12883" y="18092"/>
                    <a:pt x="12882" y="18090"/>
                    <a:pt x="12882" y="18089"/>
                  </a:cubicBezTo>
                  <a:lnTo>
                    <a:pt x="12882" y="18089"/>
                  </a:lnTo>
                  <a:cubicBezTo>
                    <a:pt x="13185" y="18425"/>
                    <a:pt x="13511" y="18741"/>
                    <a:pt x="13858" y="19030"/>
                  </a:cubicBezTo>
                  <a:cubicBezTo>
                    <a:pt x="14082" y="18395"/>
                    <a:pt x="14229" y="17723"/>
                    <a:pt x="14292" y="17045"/>
                  </a:cubicBezTo>
                  <a:cubicBezTo>
                    <a:pt x="14390" y="15971"/>
                    <a:pt x="14282" y="14890"/>
                    <a:pt x="13975" y="13830"/>
                  </a:cubicBezTo>
                  <a:cubicBezTo>
                    <a:pt x="13844" y="13369"/>
                    <a:pt x="13651" y="12897"/>
                    <a:pt x="13373" y="12351"/>
                  </a:cubicBezTo>
                  <a:cubicBezTo>
                    <a:pt x="13137" y="11899"/>
                    <a:pt x="12860" y="11469"/>
                    <a:pt x="12538" y="11084"/>
                  </a:cubicBezTo>
                  <a:cubicBezTo>
                    <a:pt x="11836" y="10227"/>
                    <a:pt x="10987" y="9558"/>
                    <a:pt x="10018" y="9089"/>
                  </a:cubicBezTo>
                  <a:cubicBezTo>
                    <a:pt x="9463" y="8822"/>
                    <a:pt x="8817" y="8604"/>
                    <a:pt x="8038" y="8424"/>
                  </a:cubicBezTo>
                  <a:cubicBezTo>
                    <a:pt x="7905" y="8394"/>
                    <a:pt x="7770" y="8365"/>
                    <a:pt x="7636" y="8341"/>
                  </a:cubicBezTo>
                  <a:lnTo>
                    <a:pt x="7359" y="8291"/>
                  </a:lnTo>
                  <a:lnTo>
                    <a:pt x="7201" y="8262"/>
                  </a:lnTo>
                  <a:cubicBezTo>
                    <a:pt x="7116" y="8245"/>
                    <a:pt x="7030" y="8227"/>
                    <a:pt x="6947" y="8205"/>
                  </a:cubicBezTo>
                  <a:cubicBezTo>
                    <a:pt x="6914" y="8192"/>
                    <a:pt x="6878" y="8176"/>
                    <a:pt x="6842" y="8156"/>
                  </a:cubicBezTo>
                  <a:cubicBezTo>
                    <a:pt x="6799" y="8113"/>
                    <a:pt x="6786" y="8091"/>
                    <a:pt x="6774" y="8070"/>
                  </a:cubicBezTo>
                  <a:cubicBezTo>
                    <a:pt x="6717" y="7949"/>
                    <a:pt x="6687" y="7824"/>
                    <a:pt x="6667" y="7739"/>
                  </a:cubicBezTo>
                  <a:cubicBezTo>
                    <a:pt x="6593" y="7382"/>
                    <a:pt x="6537" y="7020"/>
                    <a:pt x="6484" y="6648"/>
                  </a:cubicBezTo>
                  <a:lnTo>
                    <a:pt x="6476" y="6576"/>
                  </a:lnTo>
                  <a:cubicBezTo>
                    <a:pt x="6437" y="6323"/>
                    <a:pt x="6404" y="6095"/>
                    <a:pt x="6362" y="5868"/>
                  </a:cubicBezTo>
                  <a:cubicBezTo>
                    <a:pt x="6270" y="5361"/>
                    <a:pt x="6188" y="4923"/>
                    <a:pt x="5974" y="4536"/>
                  </a:cubicBezTo>
                  <a:cubicBezTo>
                    <a:pt x="5841" y="4305"/>
                    <a:pt x="5618" y="4150"/>
                    <a:pt x="5314" y="4078"/>
                  </a:cubicBezTo>
                  <a:lnTo>
                    <a:pt x="5220" y="4058"/>
                  </a:lnTo>
                  <a:lnTo>
                    <a:pt x="5064" y="4034"/>
                  </a:lnTo>
                  <a:lnTo>
                    <a:pt x="4957" y="4015"/>
                  </a:lnTo>
                  <a:cubicBezTo>
                    <a:pt x="4755" y="3978"/>
                    <a:pt x="4603" y="3939"/>
                    <a:pt x="4455" y="3891"/>
                  </a:cubicBezTo>
                  <a:cubicBezTo>
                    <a:pt x="4122" y="3774"/>
                    <a:pt x="3797" y="3604"/>
                    <a:pt x="3399" y="3347"/>
                  </a:cubicBezTo>
                  <a:cubicBezTo>
                    <a:pt x="3119" y="3159"/>
                    <a:pt x="2909" y="2984"/>
                    <a:pt x="2741" y="2798"/>
                  </a:cubicBezTo>
                  <a:cubicBezTo>
                    <a:pt x="2476" y="2484"/>
                    <a:pt x="2272" y="2132"/>
                    <a:pt x="2095" y="1823"/>
                  </a:cubicBezTo>
                  <a:lnTo>
                    <a:pt x="2052" y="1748"/>
                  </a:lnTo>
                  <a:cubicBezTo>
                    <a:pt x="1795" y="1305"/>
                    <a:pt x="1556" y="987"/>
                    <a:pt x="1276" y="721"/>
                  </a:cubicBezTo>
                  <a:cubicBezTo>
                    <a:pt x="957" y="415"/>
                    <a:pt x="541" y="179"/>
                    <a:pt x="1" y="0"/>
                  </a:cubicBezTo>
                  <a:close/>
                </a:path>
              </a:pathLst>
            </a:custGeom>
            <a:solidFill>
              <a:srgbClr val="F09C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46" name="Google Shape;4846;p16"/>
            <p:cNvSpPr/>
            <p:nvPr/>
          </p:nvSpPr>
          <p:spPr>
            <a:xfrm>
              <a:off x="5606575" y="-790475"/>
              <a:ext cx="225" cy="225"/>
            </a:xfrm>
            <a:custGeom>
              <a:avLst/>
              <a:gdLst/>
              <a:ahLst/>
              <a:cxnLst/>
              <a:rect l="l" t="t" r="r" b="b"/>
              <a:pathLst>
                <a:path w="9" h="9" extrusionOk="0">
                  <a:moveTo>
                    <a:pt x="0" y="1"/>
                  </a:moveTo>
                  <a:lnTo>
                    <a:pt x="5" y="6"/>
                  </a:lnTo>
                  <a:lnTo>
                    <a:pt x="5" y="6"/>
                  </a:lnTo>
                  <a:lnTo>
                    <a:pt x="0" y="1"/>
                  </a:lnTo>
                  <a:close/>
                  <a:moveTo>
                    <a:pt x="5" y="6"/>
                  </a:moveTo>
                  <a:lnTo>
                    <a:pt x="8" y="9"/>
                  </a:lnTo>
                  <a:cubicBezTo>
                    <a:pt x="7" y="8"/>
                    <a:pt x="7" y="6"/>
                    <a:pt x="5" y="6"/>
                  </a:cubicBezTo>
                  <a:close/>
                </a:path>
              </a:pathLst>
            </a:custGeom>
            <a:solidFill>
              <a:srgbClr val="F09C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47" name="Google Shape;4847;p16"/>
            <p:cNvSpPr/>
            <p:nvPr/>
          </p:nvSpPr>
          <p:spPr>
            <a:xfrm>
              <a:off x="4596125" y="-1378850"/>
              <a:ext cx="673600" cy="594350"/>
            </a:xfrm>
            <a:custGeom>
              <a:avLst/>
              <a:gdLst/>
              <a:ahLst/>
              <a:cxnLst/>
              <a:rect l="l" t="t" r="r" b="b"/>
              <a:pathLst>
                <a:path w="26944" h="23774" extrusionOk="0">
                  <a:moveTo>
                    <a:pt x="7803" y="1"/>
                  </a:moveTo>
                  <a:cubicBezTo>
                    <a:pt x="7615" y="1"/>
                    <a:pt x="7426" y="11"/>
                    <a:pt x="7236" y="32"/>
                  </a:cubicBezTo>
                  <a:cubicBezTo>
                    <a:pt x="6698" y="94"/>
                    <a:pt x="6161" y="237"/>
                    <a:pt x="5656" y="381"/>
                  </a:cubicBezTo>
                  <a:cubicBezTo>
                    <a:pt x="4970" y="575"/>
                    <a:pt x="4411" y="754"/>
                    <a:pt x="3901" y="944"/>
                  </a:cubicBezTo>
                  <a:cubicBezTo>
                    <a:pt x="3427" y="1121"/>
                    <a:pt x="3022" y="1309"/>
                    <a:pt x="2657" y="1524"/>
                  </a:cubicBezTo>
                  <a:cubicBezTo>
                    <a:pt x="2317" y="1724"/>
                    <a:pt x="2005" y="1968"/>
                    <a:pt x="1738" y="2249"/>
                  </a:cubicBezTo>
                  <a:cubicBezTo>
                    <a:pt x="1491" y="2507"/>
                    <a:pt x="1283" y="2824"/>
                    <a:pt x="1118" y="3190"/>
                  </a:cubicBezTo>
                  <a:cubicBezTo>
                    <a:pt x="918" y="3627"/>
                    <a:pt x="792" y="4131"/>
                    <a:pt x="723" y="4757"/>
                  </a:cubicBezTo>
                  <a:cubicBezTo>
                    <a:pt x="1277" y="5134"/>
                    <a:pt x="1722" y="5543"/>
                    <a:pt x="2073" y="5995"/>
                  </a:cubicBezTo>
                  <a:cubicBezTo>
                    <a:pt x="1682" y="5702"/>
                    <a:pt x="1243" y="5432"/>
                    <a:pt x="761" y="5195"/>
                  </a:cubicBezTo>
                  <a:cubicBezTo>
                    <a:pt x="737" y="5185"/>
                    <a:pt x="711" y="5172"/>
                    <a:pt x="687" y="5162"/>
                  </a:cubicBezTo>
                  <a:cubicBezTo>
                    <a:pt x="662" y="5507"/>
                    <a:pt x="657" y="5880"/>
                    <a:pt x="665" y="6291"/>
                  </a:cubicBezTo>
                  <a:cubicBezTo>
                    <a:pt x="670" y="6570"/>
                    <a:pt x="682" y="6846"/>
                    <a:pt x="705" y="7124"/>
                  </a:cubicBezTo>
                  <a:cubicBezTo>
                    <a:pt x="701" y="7120"/>
                    <a:pt x="695" y="7120"/>
                    <a:pt x="690" y="7119"/>
                  </a:cubicBezTo>
                  <a:cubicBezTo>
                    <a:pt x="671" y="7115"/>
                    <a:pt x="650" y="7113"/>
                    <a:pt x="629" y="7113"/>
                  </a:cubicBezTo>
                  <a:cubicBezTo>
                    <a:pt x="616" y="7113"/>
                    <a:pt x="602" y="7114"/>
                    <a:pt x="588" y="7116"/>
                  </a:cubicBezTo>
                  <a:cubicBezTo>
                    <a:pt x="431" y="7126"/>
                    <a:pt x="285" y="7203"/>
                    <a:pt x="180" y="7324"/>
                  </a:cubicBezTo>
                  <a:cubicBezTo>
                    <a:pt x="86" y="7427"/>
                    <a:pt x="0" y="7614"/>
                    <a:pt x="33" y="7771"/>
                  </a:cubicBezTo>
                  <a:cubicBezTo>
                    <a:pt x="88" y="8061"/>
                    <a:pt x="142" y="8352"/>
                    <a:pt x="193" y="8645"/>
                  </a:cubicBezTo>
                  <a:lnTo>
                    <a:pt x="299" y="9228"/>
                  </a:lnTo>
                  <a:cubicBezTo>
                    <a:pt x="389" y="9727"/>
                    <a:pt x="494" y="10222"/>
                    <a:pt x="601" y="10718"/>
                  </a:cubicBezTo>
                  <a:cubicBezTo>
                    <a:pt x="861" y="11942"/>
                    <a:pt x="1098" y="12933"/>
                    <a:pt x="1349" y="13835"/>
                  </a:cubicBezTo>
                  <a:cubicBezTo>
                    <a:pt x="1998" y="16187"/>
                    <a:pt x="2762" y="17954"/>
                    <a:pt x="3755" y="19400"/>
                  </a:cubicBezTo>
                  <a:cubicBezTo>
                    <a:pt x="4336" y="20251"/>
                    <a:pt x="5020" y="20993"/>
                    <a:pt x="5787" y="21608"/>
                  </a:cubicBezTo>
                  <a:cubicBezTo>
                    <a:pt x="6606" y="22266"/>
                    <a:pt x="7545" y="22789"/>
                    <a:pt x="8575" y="23161"/>
                  </a:cubicBezTo>
                  <a:cubicBezTo>
                    <a:pt x="9135" y="23362"/>
                    <a:pt x="9644" y="23507"/>
                    <a:pt x="10132" y="23601"/>
                  </a:cubicBezTo>
                  <a:lnTo>
                    <a:pt x="10133" y="23601"/>
                  </a:lnTo>
                  <a:cubicBezTo>
                    <a:pt x="10564" y="23685"/>
                    <a:pt x="11007" y="23734"/>
                    <a:pt x="11548" y="23759"/>
                  </a:cubicBezTo>
                  <a:cubicBezTo>
                    <a:pt x="11724" y="23769"/>
                    <a:pt x="11903" y="23773"/>
                    <a:pt x="12084" y="23773"/>
                  </a:cubicBezTo>
                  <a:cubicBezTo>
                    <a:pt x="12791" y="23773"/>
                    <a:pt x="13530" y="23702"/>
                    <a:pt x="14289" y="23563"/>
                  </a:cubicBezTo>
                  <a:cubicBezTo>
                    <a:pt x="16225" y="23206"/>
                    <a:pt x="18142" y="22470"/>
                    <a:pt x="19992" y="21368"/>
                  </a:cubicBezTo>
                  <a:cubicBezTo>
                    <a:pt x="19890" y="21114"/>
                    <a:pt x="19798" y="20855"/>
                    <a:pt x="19712" y="20602"/>
                  </a:cubicBezTo>
                  <a:lnTo>
                    <a:pt x="19692" y="20545"/>
                  </a:lnTo>
                  <a:cubicBezTo>
                    <a:pt x="19547" y="20118"/>
                    <a:pt x="19405" y="19765"/>
                    <a:pt x="19254" y="19436"/>
                  </a:cubicBezTo>
                  <a:cubicBezTo>
                    <a:pt x="19054" y="19015"/>
                    <a:pt x="18788" y="18609"/>
                    <a:pt x="18470" y="18234"/>
                  </a:cubicBezTo>
                  <a:cubicBezTo>
                    <a:pt x="18161" y="17869"/>
                    <a:pt x="17772" y="17555"/>
                    <a:pt x="17344" y="17328"/>
                  </a:cubicBezTo>
                  <a:cubicBezTo>
                    <a:pt x="17040" y="17165"/>
                    <a:pt x="16699" y="17051"/>
                    <a:pt x="16331" y="16980"/>
                  </a:cubicBezTo>
                  <a:cubicBezTo>
                    <a:pt x="16246" y="16964"/>
                    <a:pt x="16164" y="16950"/>
                    <a:pt x="16078" y="16941"/>
                  </a:cubicBezTo>
                  <a:cubicBezTo>
                    <a:pt x="15896" y="16916"/>
                    <a:pt x="15708" y="16904"/>
                    <a:pt x="15512" y="16904"/>
                  </a:cubicBezTo>
                  <a:cubicBezTo>
                    <a:pt x="15262" y="16904"/>
                    <a:pt x="15000" y="16924"/>
                    <a:pt x="14721" y="16964"/>
                  </a:cubicBezTo>
                  <a:cubicBezTo>
                    <a:pt x="14283" y="17030"/>
                    <a:pt x="13825" y="17145"/>
                    <a:pt x="13322" y="17315"/>
                  </a:cubicBezTo>
                  <a:cubicBezTo>
                    <a:pt x="12878" y="17464"/>
                    <a:pt x="12444" y="17651"/>
                    <a:pt x="11999" y="17846"/>
                  </a:cubicBezTo>
                  <a:cubicBezTo>
                    <a:pt x="11643" y="18003"/>
                    <a:pt x="11107" y="18220"/>
                    <a:pt x="10563" y="18307"/>
                  </a:cubicBezTo>
                  <a:cubicBezTo>
                    <a:pt x="10408" y="18331"/>
                    <a:pt x="10259" y="18342"/>
                    <a:pt x="10125" y="18342"/>
                  </a:cubicBezTo>
                  <a:cubicBezTo>
                    <a:pt x="10061" y="18342"/>
                    <a:pt x="10001" y="18340"/>
                    <a:pt x="9945" y="18335"/>
                  </a:cubicBezTo>
                  <a:cubicBezTo>
                    <a:pt x="9904" y="18329"/>
                    <a:pt x="9860" y="18322"/>
                    <a:pt x="9819" y="18314"/>
                  </a:cubicBezTo>
                  <a:cubicBezTo>
                    <a:pt x="9744" y="18300"/>
                    <a:pt x="9672" y="18280"/>
                    <a:pt x="9589" y="18247"/>
                  </a:cubicBezTo>
                  <a:cubicBezTo>
                    <a:pt x="9589" y="18187"/>
                    <a:pt x="9589" y="18129"/>
                    <a:pt x="9593" y="18072"/>
                  </a:cubicBezTo>
                  <a:cubicBezTo>
                    <a:pt x="9623" y="17009"/>
                    <a:pt x="9879" y="16187"/>
                    <a:pt x="10367" y="15558"/>
                  </a:cubicBezTo>
                  <a:cubicBezTo>
                    <a:pt x="10787" y="15008"/>
                    <a:pt x="11432" y="14602"/>
                    <a:pt x="12184" y="14413"/>
                  </a:cubicBezTo>
                  <a:cubicBezTo>
                    <a:pt x="12620" y="14299"/>
                    <a:pt x="13097" y="14242"/>
                    <a:pt x="13628" y="14242"/>
                  </a:cubicBezTo>
                  <a:cubicBezTo>
                    <a:pt x="13929" y="14242"/>
                    <a:pt x="14248" y="14261"/>
                    <a:pt x="14586" y="14297"/>
                  </a:cubicBezTo>
                  <a:cubicBezTo>
                    <a:pt x="14852" y="14326"/>
                    <a:pt x="15136" y="14369"/>
                    <a:pt x="15426" y="14424"/>
                  </a:cubicBezTo>
                  <a:cubicBezTo>
                    <a:pt x="15935" y="14521"/>
                    <a:pt x="16446" y="14650"/>
                    <a:pt x="16990" y="14823"/>
                  </a:cubicBezTo>
                  <a:cubicBezTo>
                    <a:pt x="17331" y="14931"/>
                    <a:pt x="17710" y="15066"/>
                    <a:pt x="18146" y="15231"/>
                  </a:cubicBezTo>
                  <a:cubicBezTo>
                    <a:pt x="18464" y="15354"/>
                    <a:pt x="18773" y="15491"/>
                    <a:pt x="19080" y="15630"/>
                  </a:cubicBezTo>
                  <a:lnTo>
                    <a:pt x="19277" y="15716"/>
                  </a:lnTo>
                  <a:lnTo>
                    <a:pt x="19485" y="15808"/>
                  </a:lnTo>
                  <a:cubicBezTo>
                    <a:pt x="19927" y="16002"/>
                    <a:pt x="20366" y="16197"/>
                    <a:pt x="20802" y="16406"/>
                  </a:cubicBezTo>
                  <a:cubicBezTo>
                    <a:pt x="21176" y="16581"/>
                    <a:pt x="21665" y="16821"/>
                    <a:pt x="22139" y="17122"/>
                  </a:cubicBezTo>
                  <a:cubicBezTo>
                    <a:pt x="22623" y="17425"/>
                    <a:pt x="23017" y="17726"/>
                    <a:pt x="23340" y="18042"/>
                  </a:cubicBezTo>
                  <a:cubicBezTo>
                    <a:pt x="23461" y="18156"/>
                    <a:pt x="23576" y="18276"/>
                    <a:pt x="23686" y="18398"/>
                  </a:cubicBezTo>
                  <a:cubicBezTo>
                    <a:pt x="24021" y="18043"/>
                    <a:pt x="24328" y="17682"/>
                    <a:pt x="24608" y="17315"/>
                  </a:cubicBezTo>
                  <a:cubicBezTo>
                    <a:pt x="25898" y="15630"/>
                    <a:pt x="26684" y="13784"/>
                    <a:pt x="26878" y="11978"/>
                  </a:cubicBezTo>
                  <a:cubicBezTo>
                    <a:pt x="26931" y="11468"/>
                    <a:pt x="26944" y="10961"/>
                    <a:pt x="26915" y="10472"/>
                  </a:cubicBezTo>
                  <a:cubicBezTo>
                    <a:pt x="26886" y="10011"/>
                    <a:pt x="26810" y="9530"/>
                    <a:pt x="26672" y="8957"/>
                  </a:cubicBezTo>
                  <a:cubicBezTo>
                    <a:pt x="26536" y="8382"/>
                    <a:pt x="26358" y="7873"/>
                    <a:pt x="26141" y="7442"/>
                  </a:cubicBezTo>
                  <a:cubicBezTo>
                    <a:pt x="25990" y="7139"/>
                    <a:pt x="25839" y="6896"/>
                    <a:pt x="25664" y="6680"/>
                  </a:cubicBezTo>
                  <a:cubicBezTo>
                    <a:pt x="25474" y="6448"/>
                    <a:pt x="25265" y="6235"/>
                    <a:pt x="25033" y="6057"/>
                  </a:cubicBezTo>
                  <a:cubicBezTo>
                    <a:pt x="24518" y="5652"/>
                    <a:pt x="23916" y="5385"/>
                    <a:pt x="23291" y="5124"/>
                  </a:cubicBezTo>
                  <a:cubicBezTo>
                    <a:pt x="22619" y="4846"/>
                    <a:pt x="22017" y="4585"/>
                    <a:pt x="21453" y="4226"/>
                  </a:cubicBezTo>
                  <a:lnTo>
                    <a:pt x="21405" y="4201"/>
                  </a:lnTo>
                  <a:lnTo>
                    <a:pt x="21407" y="4197"/>
                  </a:lnTo>
                  <a:cubicBezTo>
                    <a:pt x="20914" y="3857"/>
                    <a:pt x="20446" y="3463"/>
                    <a:pt x="19995" y="3083"/>
                  </a:cubicBezTo>
                  <a:cubicBezTo>
                    <a:pt x="19208" y="2419"/>
                    <a:pt x="18391" y="1732"/>
                    <a:pt x="17420" y="1313"/>
                  </a:cubicBezTo>
                  <a:cubicBezTo>
                    <a:pt x="17084" y="1167"/>
                    <a:pt x="16723" y="1057"/>
                    <a:pt x="16314" y="980"/>
                  </a:cubicBezTo>
                  <a:cubicBezTo>
                    <a:pt x="15864" y="892"/>
                    <a:pt x="15366" y="849"/>
                    <a:pt x="14750" y="839"/>
                  </a:cubicBezTo>
                  <a:cubicBezTo>
                    <a:pt x="14684" y="838"/>
                    <a:pt x="14618" y="838"/>
                    <a:pt x="14553" y="838"/>
                  </a:cubicBezTo>
                  <a:cubicBezTo>
                    <a:pt x="14231" y="838"/>
                    <a:pt x="13911" y="848"/>
                    <a:pt x="13589" y="858"/>
                  </a:cubicBezTo>
                  <a:cubicBezTo>
                    <a:pt x="13279" y="869"/>
                    <a:pt x="12962" y="880"/>
                    <a:pt x="12646" y="880"/>
                  </a:cubicBezTo>
                  <a:cubicBezTo>
                    <a:pt x="12479" y="880"/>
                    <a:pt x="12312" y="877"/>
                    <a:pt x="12146" y="869"/>
                  </a:cubicBezTo>
                  <a:cubicBezTo>
                    <a:pt x="11818" y="846"/>
                    <a:pt x="11531" y="810"/>
                    <a:pt x="11261" y="761"/>
                  </a:cubicBezTo>
                  <a:cubicBezTo>
                    <a:pt x="10899" y="693"/>
                    <a:pt x="10567" y="589"/>
                    <a:pt x="10247" y="489"/>
                  </a:cubicBezTo>
                  <a:cubicBezTo>
                    <a:pt x="9750" y="333"/>
                    <a:pt x="9269" y="188"/>
                    <a:pt x="8767" y="94"/>
                  </a:cubicBezTo>
                  <a:lnTo>
                    <a:pt x="8602" y="65"/>
                  </a:lnTo>
                  <a:cubicBezTo>
                    <a:pt x="8338" y="22"/>
                    <a:pt x="8072" y="1"/>
                    <a:pt x="7803" y="1"/>
                  </a:cubicBezTo>
                  <a:close/>
                </a:path>
              </a:pathLst>
            </a:custGeom>
            <a:solidFill>
              <a:srgbClr val="EC6A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48" name="Google Shape;4848;p16"/>
            <p:cNvSpPr/>
            <p:nvPr/>
          </p:nvSpPr>
          <p:spPr>
            <a:xfrm>
              <a:off x="4615225" y="-1379150"/>
              <a:ext cx="615175" cy="158525"/>
            </a:xfrm>
            <a:custGeom>
              <a:avLst/>
              <a:gdLst/>
              <a:ahLst/>
              <a:cxnLst/>
              <a:rect l="l" t="t" r="r" b="b"/>
              <a:pathLst>
                <a:path w="24607" h="6341" extrusionOk="0">
                  <a:moveTo>
                    <a:pt x="20452" y="5308"/>
                  </a:moveTo>
                  <a:lnTo>
                    <a:pt x="20452" y="5308"/>
                  </a:lnTo>
                  <a:cubicBezTo>
                    <a:pt x="20454" y="5308"/>
                    <a:pt x="20456" y="5309"/>
                    <a:pt x="20458" y="5310"/>
                  </a:cubicBezTo>
                  <a:lnTo>
                    <a:pt x="20458" y="5310"/>
                  </a:lnTo>
                  <a:cubicBezTo>
                    <a:pt x="20456" y="5310"/>
                    <a:pt x="20454" y="5309"/>
                    <a:pt x="20452" y="5308"/>
                  </a:cubicBezTo>
                  <a:close/>
                  <a:moveTo>
                    <a:pt x="20462" y="5312"/>
                  </a:moveTo>
                  <a:cubicBezTo>
                    <a:pt x="20462" y="5312"/>
                    <a:pt x="20463" y="5314"/>
                    <a:pt x="20465" y="5314"/>
                  </a:cubicBezTo>
                  <a:cubicBezTo>
                    <a:pt x="20465" y="5314"/>
                    <a:pt x="20466" y="5314"/>
                    <a:pt x="20466" y="5314"/>
                  </a:cubicBezTo>
                  <a:lnTo>
                    <a:pt x="20466" y="5314"/>
                  </a:lnTo>
                  <a:lnTo>
                    <a:pt x="20462" y="5312"/>
                  </a:lnTo>
                  <a:close/>
                  <a:moveTo>
                    <a:pt x="20466" y="5314"/>
                  </a:moveTo>
                  <a:lnTo>
                    <a:pt x="20470" y="5315"/>
                  </a:lnTo>
                  <a:lnTo>
                    <a:pt x="20470" y="5315"/>
                  </a:lnTo>
                  <a:cubicBezTo>
                    <a:pt x="20469" y="5314"/>
                    <a:pt x="20467" y="5314"/>
                    <a:pt x="20466" y="5314"/>
                  </a:cubicBezTo>
                  <a:close/>
                  <a:moveTo>
                    <a:pt x="20470" y="5315"/>
                  </a:moveTo>
                  <a:lnTo>
                    <a:pt x="20470" y="5315"/>
                  </a:lnTo>
                  <a:cubicBezTo>
                    <a:pt x="20472" y="5316"/>
                    <a:pt x="20475" y="5318"/>
                    <a:pt x="20478" y="5318"/>
                  </a:cubicBezTo>
                  <a:lnTo>
                    <a:pt x="20470" y="5315"/>
                  </a:lnTo>
                  <a:close/>
                  <a:moveTo>
                    <a:pt x="20479" y="5315"/>
                  </a:moveTo>
                  <a:cubicBezTo>
                    <a:pt x="20483" y="5315"/>
                    <a:pt x="20485" y="5318"/>
                    <a:pt x="20486" y="5318"/>
                  </a:cubicBezTo>
                  <a:cubicBezTo>
                    <a:pt x="20485" y="5318"/>
                    <a:pt x="20481" y="5315"/>
                    <a:pt x="20479" y="5315"/>
                  </a:cubicBezTo>
                  <a:close/>
                  <a:moveTo>
                    <a:pt x="7067" y="1"/>
                  </a:moveTo>
                  <a:cubicBezTo>
                    <a:pt x="6870" y="1"/>
                    <a:pt x="6670" y="12"/>
                    <a:pt x="6471" y="35"/>
                  </a:cubicBezTo>
                  <a:cubicBezTo>
                    <a:pt x="5931" y="94"/>
                    <a:pt x="5394" y="238"/>
                    <a:pt x="4888" y="381"/>
                  </a:cubicBezTo>
                  <a:cubicBezTo>
                    <a:pt x="4220" y="571"/>
                    <a:pt x="3661" y="746"/>
                    <a:pt x="3134" y="946"/>
                  </a:cubicBezTo>
                  <a:cubicBezTo>
                    <a:pt x="2660" y="1120"/>
                    <a:pt x="2252" y="1311"/>
                    <a:pt x="1889" y="1526"/>
                  </a:cubicBezTo>
                  <a:cubicBezTo>
                    <a:pt x="1549" y="1723"/>
                    <a:pt x="1240" y="1967"/>
                    <a:pt x="967" y="2254"/>
                  </a:cubicBezTo>
                  <a:cubicBezTo>
                    <a:pt x="719" y="2511"/>
                    <a:pt x="512" y="2826"/>
                    <a:pt x="345" y="3194"/>
                  </a:cubicBezTo>
                  <a:cubicBezTo>
                    <a:pt x="187" y="3540"/>
                    <a:pt x="75" y="3928"/>
                    <a:pt x="0" y="4386"/>
                  </a:cubicBezTo>
                  <a:cubicBezTo>
                    <a:pt x="118" y="4245"/>
                    <a:pt x="237" y="4111"/>
                    <a:pt x="365" y="3979"/>
                  </a:cubicBezTo>
                  <a:cubicBezTo>
                    <a:pt x="691" y="3646"/>
                    <a:pt x="1047" y="3336"/>
                    <a:pt x="1437" y="3074"/>
                  </a:cubicBezTo>
                  <a:cubicBezTo>
                    <a:pt x="2195" y="2572"/>
                    <a:pt x="3078" y="2234"/>
                    <a:pt x="3996" y="2217"/>
                  </a:cubicBezTo>
                  <a:cubicBezTo>
                    <a:pt x="4022" y="2217"/>
                    <a:pt x="4048" y="2216"/>
                    <a:pt x="4074" y="2216"/>
                  </a:cubicBezTo>
                  <a:cubicBezTo>
                    <a:pt x="4531" y="2216"/>
                    <a:pt x="4988" y="2276"/>
                    <a:pt x="5425" y="2412"/>
                  </a:cubicBezTo>
                  <a:cubicBezTo>
                    <a:pt x="5942" y="2570"/>
                    <a:pt x="6434" y="2799"/>
                    <a:pt x="6885" y="3095"/>
                  </a:cubicBezTo>
                  <a:cubicBezTo>
                    <a:pt x="7300" y="3367"/>
                    <a:pt x="7682" y="3678"/>
                    <a:pt x="8057" y="3999"/>
                  </a:cubicBezTo>
                  <a:cubicBezTo>
                    <a:pt x="8404" y="4300"/>
                    <a:pt x="8750" y="4601"/>
                    <a:pt x="9131" y="4860"/>
                  </a:cubicBezTo>
                  <a:cubicBezTo>
                    <a:pt x="9404" y="5038"/>
                    <a:pt x="9692" y="5189"/>
                    <a:pt x="10000" y="5293"/>
                  </a:cubicBezTo>
                  <a:cubicBezTo>
                    <a:pt x="10280" y="5383"/>
                    <a:pt x="10566" y="5433"/>
                    <a:pt x="10860" y="5451"/>
                  </a:cubicBezTo>
                  <a:cubicBezTo>
                    <a:pt x="10915" y="5453"/>
                    <a:pt x="10970" y="5454"/>
                    <a:pt x="11025" y="5454"/>
                  </a:cubicBezTo>
                  <a:cubicBezTo>
                    <a:pt x="11370" y="5454"/>
                    <a:pt x="11710" y="5416"/>
                    <a:pt x="12049" y="5350"/>
                  </a:cubicBezTo>
                  <a:cubicBezTo>
                    <a:pt x="12430" y="5262"/>
                    <a:pt x="12788" y="5114"/>
                    <a:pt x="13138" y="4942"/>
                  </a:cubicBezTo>
                  <a:cubicBezTo>
                    <a:pt x="13140" y="4940"/>
                    <a:pt x="13141" y="4940"/>
                    <a:pt x="13144" y="4939"/>
                  </a:cubicBezTo>
                  <a:cubicBezTo>
                    <a:pt x="13145" y="4939"/>
                    <a:pt x="13145" y="4937"/>
                    <a:pt x="13147" y="4937"/>
                  </a:cubicBezTo>
                  <a:cubicBezTo>
                    <a:pt x="13147" y="4934"/>
                    <a:pt x="13148" y="4934"/>
                    <a:pt x="13151" y="4934"/>
                  </a:cubicBezTo>
                  <a:lnTo>
                    <a:pt x="13153" y="4933"/>
                  </a:lnTo>
                  <a:lnTo>
                    <a:pt x="13154" y="4933"/>
                  </a:lnTo>
                  <a:cubicBezTo>
                    <a:pt x="13405" y="4804"/>
                    <a:pt x="13655" y="4666"/>
                    <a:pt x="13907" y="4535"/>
                  </a:cubicBezTo>
                  <a:cubicBezTo>
                    <a:pt x="14154" y="4406"/>
                    <a:pt x="14405" y="4278"/>
                    <a:pt x="14669" y="4179"/>
                  </a:cubicBezTo>
                  <a:cubicBezTo>
                    <a:pt x="14935" y="4078"/>
                    <a:pt x="15212" y="3997"/>
                    <a:pt x="15494" y="3958"/>
                  </a:cubicBezTo>
                  <a:cubicBezTo>
                    <a:pt x="15650" y="3938"/>
                    <a:pt x="15806" y="3928"/>
                    <a:pt x="15963" y="3928"/>
                  </a:cubicBezTo>
                  <a:cubicBezTo>
                    <a:pt x="16123" y="3928"/>
                    <a:pt x="16283" y="3938"/>
                    <a:pt x="16442" y="3958"/>
                  </a:cubicBezTo>
                  <a:cubicBezTo>
                    <a:pt x="16564" y="3975"/>
                    <a:pt x="16686" y="3992"/>
                    <a:pt x="16806" y="4015"/>
                  </a:cubicBezTo>
                  <a:cubicBezTo>
                    <a:pt x="17374" y="4123"/>
                    <a:pt x="17922" y="4313"/>
                    <a:pt x="18460" y="4524"/>
                  </a:cubicBezTo>
                  <a:cubicBezTo>
                    <a:pt x="19120" y="4781"/>
                    <a:pt x="19768" y="5069"/>
                    <a:pt x="20436" y="5304"/>
                  </a:cubicBezTo>
                  <a:cubicBezTo>
                    <a:pt x="20440" y="5304"/>
                    <a:pt x="20443" y="5305"/>
                    <a:pt x="20447" y="5306"/>
                  </a:cubicBezTo>
                  <a:cubicBezTo>
                    <a:pt x="20449" y="5306"/>
                    <a:pt x="20449" y="5306"/>
                    <a:pt x="20450" y="5308"/>
                  </a:cubicBezTo>
                  <a:cubicBezTo>
                    <a:pt x="20451" y="5308"/>
                    <a:pt x="20451" y="5308"/>
                    <a:pt x="20452" y="5308"/>
                  </a:cubicBezTo>
                  <a:lnTo>
                    <a:pt x="20452" y="5308"/>
                  </a:lnTo>
                  <a:cubicBezTo>
                    <a:pt x="20452" y="5308"/>
                    <a:pt x="20452" y="5308"/>
                    <a:pt x="20452" y="5308"/>
                  </a:cubicBezTo>
                  <a:lnTo>
                    <a:pt x="20452" y="5308"/>
                  </a:lnTo>
                  <a:cubicBezTo>
                    <a:pt x="20452" y="5308"/>
                    <a:pt x="20452" y="5308"/>
                    <a:pt x="20452" y="5308"/>
                  </a:cubicBezTo>
                  <a:lnTo>
                    <a:pt x="20452" y="5308"/>
                  </a:lnTo>
                  <a:cubicBezTo>
                    <a:pt x="20452" y="5308"/>
                    <a:pt x="20452" y="5308"/>
                    <a:pt x="20452" y="5308"/>
                  </a:cubicBezTo>
                  <a:lnTo>
                    <a:pt x="20452" y="5308"/>
                  </a:lnTo>
                  <a:cubicBezTo>
                    <a:pt x="20455" y="5311"/>
                    <a:pt x="20458" y="5311"/>
                    <a:pt x="20462" y="5312"/>
                  </a:cubicBezTo>
                  <a:cubicBezTo>
                    <a:pt x="20460" y="5312"/>
                    <a:pt x="20459" y="5311"/>
                    <a:pt x="20458" y="5310"/>
                  </a:cubicBezTo>
                  <a:lnTo>
                    <a:pt x="20458" y="5310"/>
                  </a:lnTo>
                  <a:cubicBezTo>
                    <a:pt x="20461" y="5311"/>
                    <a:pt x="20464" y="5311"/>
                    <a:pt x="20466" y="5312"/>
                  </a:cubicBezTo>
                  <a:cubicBezTo>
                    <a:pt x="20473" y="5315"/>
                    <a:pt x="20481" y="5318"/>
                    <a:pt x="20488" y="5319"/>
                  </a:cubicBezTo>
                  <a:lnTo>
                    <a:pt x="20486" y="5318"/>
                  </a:lnTo>
                  <a:lnTo>
                    <a:pt x="20486" y="5318"/>
                  </a:lnTo>
                  <a:cubicBezTo>
                    <a:pt x="20775" y="5411"/>
                    <a:pt x="21068" y="5495"/>
                    <a:pt x="21367" y="5548"/>
                  </a:cubicBezTo>
                  <a:cubicBezTo>
                    <a:pt x="21599" y="5588"/>
                    <a:pt x="21831" y="5627"/>
                    <a:pt x="22063" y="5667"/>
                  </a:cubicBezTo>
                  <a:cubicBezTo>
                    <a:pt x="22503" y="5749"/>
                    <a:pt x="22942" y="5835"/>
                    <a:pt x="23375" y="5946"/>
                  </a:cubicBezTo>
                  <a:cubicBezTo>
                    <a:pt x="23770" y="6048"/>
                    <a:pt x="24163" y="6162"/>
                    <a:pt x="24542" y="6316"/>
                  </a:cubicBezTo>
                  <a:cubicBezTo>
                    <a:pt x="24564" y="6325"/>
                    <a:pt x="24585" y="6332"/>
                    <a:pt x="24607" y="6341"/>
                  </a:cubicBezTo>
                  <a:cubicBezTo>
                    <a:pt x="24501" y="6234"/>
                    <a:pt x="24390" y="6139"/>
                    <a:pt x="24278" y="6053"/>
                  </a:cubicBezTo>
                  <a:cubicBezTo>
                    <a:pt x="23761" y="5644"/>
                    <a:pt x="23159" y="5378"/>
                    <a:pt x="22534" y="5117"/>
                  </a:cubicBezTo>
                  <a:cubicBezTo>
                    <a:pt x="21872" y="4845"/>
                    <a:pt x="21275" y="4588"/>
                    <a:pt x="20696" y="4223"/>
                  </a:cubicBezTo>
                  <a:lnTo>
                    <a:pt x="20650" y="4198"/>
                  </a:lnTo>
                  <a:cubicBezTo>
                    <a:pt x="20146" y="3839"/>
                    <a:pt x="19645" y="3418"/>
                    <a:pt x="19242" y="3079"/>
                  </a:cubicBezTo>
                  <a:cubicBezTo>
                    <a:pt x="18458" y="2417"/>
                    <a:pt x="17647" y="1730"/>
                    <a:pt x="16666" y="1305"/>
                  </a:cubicBezTo>
                  <a:cubicBezTo>
                    <a:pt x="16322" y="1157"/>
                    <a:pt x="15960" y="1048"/>
                    <a:pt x="15557" y="970"/>
                  </a:cubicBezTo>
                  <a:cubicBezTo>
                    <a:pt x="15106" y="894"/>
                    <a:pt x="14610" y="851"/>
                    <a:pt x="13986" y="838"/>
                  </a:cubicBezTo>
                  <a:cubicBezTo>
                    <a:pt x="13932" y="837"/>
                    <a:pt x="13879" y="837"/>
                    <a:pt x="13826" y="837"/>
                  </a:cubicBezTo>
                  <a:cubicBezTo>
                    <a:pt x="13520" y="837"/>
                    <a:pt x="13213" y="847"/>
                    <a:pt x="12908" y="855"/>
                  </a:cubicBezTo>
                  <a:lnTo>
                    <a:pt x="12825" y="858"/>
                  </a:lnTo>
                  <a:cubicBezTo>
                    <a:pt x="12527" y="870"/>
                    <a:pt x="12218" y="881"/>
                    <a:pt x="11910" y="881"/>
                  </a:cubicBezTo>
                  <a:cubicBezTo>
                    <a:pt x="11733" y="881"/>
                    <a:pt x="11556" y="878"/>
                    <a:pt x="11382" y="868"/>
                  </a:cubicBezTo>
                  <a:cubicBezTo>
                    <a:pt x="11048" y="847"/>
                    <a:pt x="10768" y="811"/>
                    <a:pt x="10497" y="761"/>
                  </a:cubicBezTo>
                  <a:cubicBezTo>
                    <a:pt x="10131" y="690"/>
                    <a:pt x="9794" y="588"/>
                    <a:pt x="9486" y="489"/>
                  </a:cubicBezTo>
                  <a:cubicBezTo>
                    <a:pt x="8944" y="322"/>
                    <a:pt x="8493" y="186"/>
                    <a:pt x="8005" y="93"/>
                  </a:cubicBezTo>
                  <a:lnTo>
                    <a:pt x="7838" y="63"/>
                  </a:lnTo>
                  <a:cubicBezTo>
                    <a:pt x="7585" y="21"/>
                    <a:pt x="7327" y="1"/>
                    <a:pt x="7067" y="1"/>
                  </a:cubicBezTo>
                  <a:close/>
                </a:path>
              </a:pathLst>
            </a:custGeom>
            <a:solidFill>
              <a:srgbClr val="F09C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49" name="Google Shape;4849;p16"/>
            <p:cNvSpPr/>
            <p:nvPr/>
          </p:nvSpPr>
          <p:spPr>
            <a:xfrm>
              <a:off x="5126075" y="-1246475"/>
              <a:ext cx="250" cy="100"/>
            </a:xfrm>
            <a:custGeom>
              <a:avLst/>
              <a:gdLst/>
              <a:ahLst/>
              <a:cxnLst/>
              <a:rect l="l" t="t" r="r" b="b"/>
              <a:pathLst>
                <a:path w="10" h="4" extrusionOk="0">
                  <a:moveTo>
                    <a:pt x="1" y="1"/>
                  </a:moveTo>
                  <a:cubicBezTo>
                    <a:pt x="1" y="1"/>
                    <a:pt x="2" y="1"/>
                    <a:pt x="2" y="1"/>
                  </a:cubicBezTo>
                  <a:lnTo>
                    <a:pt x="2" y="1"/>
                  </a:lnTo>
                  <a:cubicBezTo>
                    <a:pt x="2" y="1"/>
                    <a:pt x="2" y="1"/>
                    <a:pt x="2" y="1"/>
                  </a:cubicBezTo>
                  <a:close/>
                  <a:moveTo>
                    <a:pt x="2" y="1"/>
                  </a:moveTo>
                  <a:cubicBezTo>
                    <a:pt x="4" y="1"/>
                    <a:pt x="8" y="4"/>
                    <a:pt x="9" y="4"/>
                  </a:cubicBezTo>
                  <a:cubicBezTo>
                    <a:pt x="7" y="1"/>
                    <a:pt x="5" y="1"/>
                    <a:pt x="2" y="1"/>
                  </a:cubicBezTo>
                  <a:close/>
                </a:path>
              </a:pathLst>
            </a:custGeom>
            <a:solidFill>
              <a:srgbClr val="F09C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50" name="Google Shape;4850;p16"/>
            <p:cNvSpPr/>
            <p:nvPr/>
          </p:nvSpPr>
          <p:spPr>
            <a:xfrm>
              <a:off x="5126250" y="-1246400"/>
              <a:ext cx="175" cy="75"/>
            </a:xfrm>
            <a:custGeom>
              <a:avLst/>
              <a:gdLst/>
              <a:ahLst/>
              <a:cxnLst/>
              <a:rect l="l" t="t" r="r" b="b"/>
              <a:pathLst>
                <a:path w="7" h="3" extrusionOk="0">
                  <a:moveTo>
                    <a:pt x="1" y="1"/>
                  </a:moveTo>
                  <a:cubicBezTo>
                    <a:pt x="2" y="1"/>
                    <a:pt x="4" y="1"/>
                    <a:pt x="6" y="2"/>
                  </a:cubicBezTo>
                  <a:cubicBezTo>
                    <a:pt x="6" y="1"/>
                    <a:pt x="4" y="1"/>
                    <a:pt x="1" y="1"/>
                  </a:cubicBezTo>
                  <a:close/>
                </a:path>
              </a:pathLst>
            </a:custGeom>
            <a:solidFill>
              <a:srgbClr val="F09C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51" name="Google Shape;4851;p16"/>
            <p:cNvSpPr/>
            <p:nvPr/>
          </p:nvSpPr>
          <p:spPr>
            <a:xfrm>
              <a:off x="5126400" y="-1246400"/>
              <a:ext cx="125" cy="75"/>
            </a:xfrm>
            <a:custGeom>
              <a:avLst/>
              <a:gdLst/>
              <a:ahLst/>
              <a:cxnLst/>
              <a:rect l="l" t="t" r="r" b="b"/>
              <a:pathLst>
                <a:path w="5" h="3" extrusionOk="0">
                  <a:moveTo>
                    <a:pt x="5" y="2"/>
                  </a:moveTo>
                  <a:cubicBezTo>
                    <a:pt x="5" y="2"/>
                    <a:pt x="3" y="2"/>
                    <a:pt x="5" y="2"/>
                  </a:cubicBezTo>
                  <a:cubicBezTo>
                    <a:pt x="3" y="2"/>
                    <a:pt x="2" y="2"/>
                    <a:pt x="0" y="1"/>
                  </a:cubicBezTo>
                  <a:cubicBezTo>
                    <a:pt x="2" y="2"/>
                    <a:pt x="3" y="2"/>
                    <a:pt x="5" y="2"/>
                  </a:cubicBezTo>
                  <a:close/>
                </a:path>
              </a:pathLst>
            </a:custGeom>
            <a:solidFill>
              <a:srgbClr val="F09C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52" name="Google Shape;4852;p16"/>
            <p:cNvSpPr/>
            <p:nvPr/>
          </p:nvSpPr>
          <p:spPr>
            <a:xfrm>
              <a:off x="4943850" y="-1255700"/>
              <a:ext cx="100" cy="75"/>
            </a:xfrm>
            <a:custGeom>
              <a:avLst/>
              <a:gdLst/>
              <a:ahLst/>
              <a:cxnLst/>
              <a:rect l="l" t="t" r="r" b="b"/>
              <a:pathLst>
                <a:path w="4" h="3" extrusionOk="0">
                  <a:moveTo>
                    <a:pt x="3" y="1"/>
                  </a:moveTo>
                  <a:cubicBezTo>
                    <a:pt x="2" y="1"/>
                    <a:pt x="2" y="2"/>
                    <a:pt x="0" y="2"/>
                  </a:cubicBezTo>
                  <a:cubicBezTo>
                    <a:pt x="2" y="2"/>
                    <a:pt x="3" y="1"/>
                    <a:pt x="3" y="1"/>
                  </a:cubicBezTo>
                  <a:close/>
                </a:path>
              </a:pathLst>
            </a:custGeom>
            <a:solidFill>
              <a:srgbClr val="F09C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53" name="Google Shape;4853;p16"/>
            <p:cNvSpPr/>
            <p:nvPr/>
          </p:nvSpPr>
          <p:spPr>
            <a:xfrm>
              <a:off x="4943675" y="-1255650"/>
              <a:ext cx="225" cy="150"/>
            </a:xfrm>
            <a:custGeom>
              <a:avLst/>
              <a:gdLst/>
              <a:ahLst/>
              <a:cxnLst/>
              <a:rect l="l" t="t" r="r" b="b"/>
              <a:pathLst>
                <a:path w="9" h="6" extrusionOk="0">
                  <a:moveTo>
                    <a:pt x="7" y="1"/>
                  </a:moveTo>
                  <a:cubicBezTo>
                    <a:pt x="6" y="1"/>
                    <a:pt x="4" y="2"/>
                    <a:pt x="4" y="2"/>
                  </a:cubicBezTo>
                  <a:cubicBezTo>
                    <a:pt x="3" y="4"/>
                    <a:pt x="2" y="4"/>
                    <a:pt x="0" y="6"/>
                  </a:cubicBezTo>
                  <a:cubicBezTo>
                    <a:pt x="3" y="4"/>
                    <a:pt x="4" y="2"/>
                    <a:pt x="9" y="2"/>
                  </a:cubicBezTo>
                  <a:cubicBezTo>
                    <a:pt x="8" y="1"/>
                    <a:pt x="8" y="1"/>
                    <a:pt x="7" y="1"/>
                  </a:cubicBezTo>
                  <a:close/>
                </a:path>
              </a:pathLst>
            </a:custGeom>
            <a:solidFill>
              <a:srgbClr val="F09C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54" name="Google Shape;4854;p16"/>
            <p:cNvSpPr/>
            <p:nvPr/>
          </p:nvSpPr>
          <p:spPr>
            <a:xfrm>
              <a:off x="4943625" y="-1255525"/>
              <a:ext cx="75" cy="25"/>
            </a:xfrm>
            <a:custGeom>
              <a:avLst/>
              <a:gdLst/>
              <a:ahLst/>
              <a:cxnLst/>
              <a:rect l="l" t="t" r="r" b="b"/>
              <a:pathLst>
                <a:path w="3" h="1" extrusionOk="0">
                  <a:moveTo>
                    <a:pt x="2" y="1"/>
                  </a:moveTo>
                  <a:lnTo>
                    <a:pt x="1" y="1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F09C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55" name="Google Shape;4855;p16"/>
            <p:cNvSpPr/>
            <p:nvPr/>
          </p:nvSpPr>
          <p:spPr>
            <a:xfrm>
              <a:off x="5033800" y="-1209400"/>
              <a:ext cx="54375" cy="218075"/>
            </a:xfrm>
            <a:custGeom>
              <a:avLst/>
              <a:gdLst/>
              <a:ahLst/>
              <a:cxnLst/>
              <a:rect l="l" t="t" r="r" b="b"/>
              <a:pathLst>
                <a:path w="2175" h="8723" extrusionOk="0">
                  <a:moveTo>
                    <a:pt x="272" y="7789"/>
                  </a:moveTo>
                  <a:cubicBezTo>
                    <a:pt x="260" y="7813"/>
                    <a:pt x="244" y="7837"/>
                    <a:pt x="231" y="7860"/>
                  </a:cubicBezTo>
                  <a:lnTo>
                    <a:pt x="231" y="7860"/>
                  </a:lnTo>
                  <a:cubicBezTo>
                    <a:pt x="243" y="7837"/>
                    <a:pt x="256" y="7813"/>
                    <a:pt x="272" y="7789"/>
                  </a:cubicBezTo>
                  <a:close/>
                  <a:moveTo>
                    <a:pt x="725" y="1"/>
                  </a:moveTo>
                  <a:cubicBezTo>
                    <a:pt x="687" y="1"/>
                    <a:pt x="651" y="12"/>
                    <a:pt x="624" y="36"/>
                  </a:cubicBezTo>
                  <a:cubicBezTo>
                    <a:pt x="546" y="95"/>
                    <a:pt x="548" y="188"/>
                    <a:pt x="592" y="266"/>
                  </a:cubicBezTo>
                  <a:cubicBezTo>
                    <a:pt x="602" y="277"/>
                    <a:pt x="609" y="292"/>
                    <a:pt x="616" y="305"/>
                  </a:cubicBezTo>
                  <a:lnTo>
                    <a:pt x="616" y="299"/>
                  </a:lnTo>
                  <a:cubicBezTo>
                    <a:pt x="776" y="585"/>
                    <a:pt x="892" y="892"/>
                    <a:pt x="983" y="1208"/>
                  </a:cubicBezTo>
                  <a:cubicBezTo>
                    <a:pt x="977" y="1191"/>
                    <a:pt x="971" y="1175"/>
                    <a:pt x="965" y="1158"/>
                  </a:cubicBezTo>
                  <a:lnTo>
                    <a:pt x="965" y="1158"/>
                  </a:lnTo>
                  <a:cubicBezTo>
                    <a:pt x="1115" y="1691"/>
                    <a:pt x="1159" y="2254"/>
                    <a:pt x="1167" y="2805"/>
                  </a:cubicBezTo>
                  <a:cubicBezTo>
                    <a:pt x="1164" y="3018"/>
                    <a:pt x="1156" y="3229"/>
                    <a:pt x="1156" y="3441"/>
                  </a:cubicBezTo>
                  <a:cubicBezTo>
                    <a:pt x="1156" y="3423"/>
                    <a:pt x="1155" y="3407"/>
                    <a:pt x="1155" y="3391"/>
                  </a:cubicBezTo>
                  <a:lnTo>
                    <a:pt x="1155" y="3513"/>
                  </a:lnTo>
                  <a:cubicBezTo>
                    <a:pt x="1155" y="3489"/>
                    <a:pt x="1156" y="3465"/>
                    <a:pt x="1156" y="3442"/>
                  </a:cubicBezTo>
                  <a:lnTo>
                    <a:pt x="1156" y="3442"/>
                  </a:lnTo>
                  <a:cubicBezTo>
                    <a:pt x="1156" y="3961"/>
                    <a:pt x="1145" y="4489"/>
                    <a:pt x="1066" y="5004"/>
                  </a:cubicBezTo>
                  <a:cubicBezTo>
                    <a:pt x="1026" y="5281"/>
                    <a:pt x="987" y="5554"/>
                    <a:pt x="927" y="5827"/>
                  </a:cubicBezTo>
                  <a:cubicBezTo>
                    <a:pt x="875" y="6063"/>
                    <a:pt x="820" y="6295"/>
                    <a:pt x="757" y="6531"/>
                  </a:cubicBezTo>
                  <a:cubicBezTo>
                    <a:pt x="624" y="7006"/>
                    <a:pt x="444" y="7467"/>
                    <a:pt x="203" y="7903"/>
                  </a:cubicBezTo>
                  <a:cubicBezTo>
                    <a:pt x="140" y="8007"/>
                    <a:pt x="74" y="8112"/>
                    <a:pt x="0" y="8211"/>
                  </a:cubicBezTo>
                  <a:cubicBezTo>
                    <a:pt x="200" y="8282"/>
                    <a:pt x="410" y="8358"/>
                    <a:pt x="638" y="8447"/>
                  </a:cubicBezTo>
                  <a:cubicBezTo>
                    <a:pt x="861" y="8535"/>
                    <a:pt x="1079" y="8628"/>
                    <a:pt x="1296" y="8723"/>
                  </a:cubicBezTo>
                  <a:cubicBezTo>
                    <a:pt x="1386" y="8583"/>
                    <a:pt x="1467" y="8437"/>
                    <a:pt x="1543" y="8290"/>
                  </a:cubicBezTo>
                  <a:cubicBezTo>
                    <a:pt x="1732" y="7924"/>
                    <a:pt x="1847" y="7522"/>
                    <a:pt x="1949" y="7126"/>
                  </a:cubicBezTo>
                  <a:cubicBezTo>
                    <a:pt x="2053" y="6731"/>
                    <a:pt x="2120" y="6328"/>
                    <a:pt x="2143" y="5921"/>
                  </a:cubicBezTo>
                  <a:cubicBezTo>
                    <a:pt x="2155" y="5707"/>
                    <a:pt x="2165" y="5491"/>
                    <a:pt x="2169" y="5277"/>
                  </a:cubicBezTo>
                  <a:cubicBezTo>
                    <a:pt x="2175" y="5033"/>
                    <a:pt x="2162" y="4792"/>
                    <a:pt x="2155" y="4547"/>
                  </a:cubicBezTo>
                  <a:cubicBezTo>
                    <a:pt x="2143" y="4117"/>
                    <a:pt x="2115" y="3681"/>
                    <a:pt x="2043" y="3258"/>
                  </a:cubicBezTo>
                  <a:cubicBezTo>
                    <a:pt x="2005" y="3047"/>
                    <a:pt x="1945" y="2841"/>
                    <a:pt x="1889" y="2637"/>
                  </a:cubicBezTo>
                  <a:cubicBezTo>
                    <a:pt x="1833" y="2430"/>
                    <a:pt x="1776" y="2224"/>
                    <a:pt x="1709" y="2021"/>
                  </a:cubicBezTo>
                  <a:cubicBezTo>
                    <a:pt x="1595" y="1658"/>
                    <a:pt x="1454" y="1303"/>
                    <a:pt x="1307" y="951"/>
                  </a:cubicBezTo>
                  <a:cubicBezTo>
                    <a:pt x="1179" y="645"/>
                    <a:pt x="1026" y="348"/>
                    <a:pt x="853" y="63"/>
                  </a:cubicBezTo>
                  <a:cubicBezTo>
                    <a:pt x="832" y="32"/>
                    <a:pt x="799" y="10"/>
                    <a:pt x="762" y="4"/>
                  </a:cubicBezTo>
                  <a:cubicBezTo>
                    <a:pt x="749" y="2"/>
                    <a:pt x="737" y="1"/>
                    <a:pt x="725" y="1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56" name="Google Shape;4856;p16"/>
            <p:cNvSpPr/>
            <p:nvPr/>
          </p:nvSpPr>
          <p:spPr>
            <a:xfrm>
              <a:off x="5057850" y="-1165075"/>
              <a:ext cx="54200" cy="176775"/>
            </a:xfrm>
            <a:custGeom>
              <a:avLst/>
              <a:gdLst/>
              <a:ahLst/>
              <a:cxnLst/>
              <a:rect l="l" t="t" r="r" b="b"/>
              <a:pathLst>
                <a:path w="2168" h="7071" extrusionOk="0">
                  <a:moveTo>
                    <a:pt x="1978" y="1"/>
                  </a:moveTo>
                  <a:cubicBezTo>
                    <a:pt x="1889" y="1"/>
                    <a:pt x="1792" y="69"/>
                    <a:pt x="1795" y="162"/>
                  </a:cubicBezTo>
                  <a:cubicBezTo>
                    <a:pt x="1776" y="1269"/>
                    <a:pt x="1589" y="2372"/>
                    <a:pt x="1309" y="3441"/>
                  </a:cubicBezTo>
                  <a:cubicBezTo>
                    <a:pt x="1158" y="3995"/>
                    <a:pt x="983" y="4543"/>
                    <a:pt x="772" y="5078"/>
                  </a:cubicBezTo>
                  <a:cubicBezTo>
                    <a:pt x="670" y="5340"/>
                    <a:pt x="559" y="5600"/>
                    <a:pt x="440" y="5855"/>
                  </a:cubicBezTo>
                  <a:cubicBezTo>
                    <a:pt x="312" y="6130"/>
                    <a:pt x="169" y="6397"/>
                    <a:pt x="31" y="6667"/>
                  </a:cubicBezTo>
                  <a:cubicBezTo>
                    <a:pt x="9" y="6708"/>
                    <a:pt x="1" y="6756"/>
                    <a:pt x="2" y="6805"/>
                  </a:cubicBezTo>
                  <a:cubicBezTo>
                    <a:pt x="205" y="6891"/>
                    <a:pt x="406" y="6981"/>
                    <a:pt x="607" y="7070"/>
                  </a:cubicBezTo>
                  <a:cubicBezTo>
                    <a:pt x="643" y="7034"/>
                    <a:pt x="671" y="6993"/>
                    <a:pt x="697" y="6943"/>
                  </a:cubicBezTo>
                  <a:cubicBezTo>
                    <a:pt x="949" y="6447"/>
                    <a:pt x="1148" y="5923"/>
                    <a:pt x="1325" y="5397"/>
                  </a:cubicBezTo>
                  <a:cubicBezTo>
                    <a:pt x="1519" y="4828"/>
                    <a:pt x="1675" y="4248"/>
                    <a:pt x="1806" y="3661"/>
                  </a:cubicBezTo>
                  <a:cubicBezTo>
                    <a:pt x="1938" y="3072"/>
                    <a:pt x="2029" y="2476"/>
                    <a:pt x="2093" y="1877"/>
                  </a:cubicBezTo>
                  <a:cubicBezTo>
                    <a:pt x="2151" y="1305"/>
                    <a:pt x="2168" y="733"/>
                    <a:pt x="2164" y="159"/>
                  </a:cubicBezTo>
                  <a:cubicBezTo>
                    <a:pt x="2162" y="80"/>
                    <a:pt x="2085" y="15"/>
                    <a:pt x="2013" y="2"/>
                  </a:cubicBezTo>
                  <a:cubicBezTo>
                    <a:pt x="2012" y="3"/>
                    <a:pt x="2011" y="3"/>
                    <a:pt x="2009" y="3"/>
                  </a:cubicBezTo>
                  <a:cubicBezTo>
                    <a:pt x="2007" y="3"/>
                    <a:pt x="2004" y="2"/>
                    <a:pt x="2000" y="2"/>
                  </a:cubicBezTo>
                  <a:cubicBezTo>
                    <a:pt x="1993" y="1"/>
                    <a:pt x="1985" y="1"/>
                    <a:pt x="1978" y="1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57" name="Google Shape;4857;p16"/>
            <p:cNvSpPr/>
            <p:nvPr/>
          </p:nvSpPr>
          <p:spPr>
            <a:xfrm>
              <a:off x="5045350" y="-1202425"/>
              <a:ext cx="111350" cy="213625"/>
            </a:xfrm>
            <a:custGeom>
              <a:avLst/>
              <a:gdLst/>
              <a:ahLst/>
              <a:cxnLst/>
              <a:rect l="l" t="t" r="r" b="b"/>
              <a:pathLst>
                <a:path w="4454" h="8545" extrusionOk="0">
                  <a:moveTo>
                    <a:pt x="4181" y="0"/>
                  </a:moveTo>
                  <a:cubicBezTo>
                    <a:pt x="4052" y="0"/>
                    <a:pt x="3920" y="100"/>
                    <a:pt x="3913" y="234"/>
                  </a:cubicBezTo>
                  <a:cubicBezTo>
                    <a:pt x="3882" y="706"/>
                    <a:pt x="3793" y="1169"/>
                    <a:pt x="3672" y="1627"/>
                  </a:cubicBezTo>
                  <a:lnTo>
                    <a:pt x="3672" y="1627"/>
                  </a:lnTo>
                  <a:cubicBezTo>
                    <a:pt x="3676" y="1612"/>
                    <a:pt x="3680" y="1597"/>
                    <a:pt x="3683" y="1583"/>
                  </a:cubicBezTo>
                  <a:lnTo>
                    <a:pt x="3683" y="1583"/>
                  </a:lnTo>
                  <a:cubicBezTo>
                    <a:pt x="3530" y="2141"/>
                    <a:pt x="3332" y="2684"/>
                    <a:pt x="3115" y="3220"/>
                  </a:cubicBezTo>
                  <a:cubicBezTo>
                    <a:pt x="2921" y="3700"/>
                    <a:pt x="2721" y="4181"/>
                    <a:pt x="2470" y="4629"/>
                  </a:cubicBezTo>
                  <a:cubicBezTo>
                    <a:pt x="1734" y="5850"/>
                    <a:pt x="601" y="6791"/>
                    <a:pt x="1" y="8099"/>
                  </a:cubicBezTo>
                  <a:cubicBezTo>
                    <a:pt x="58" y="8121"/>
                    <a:pt x="119" y="8142"/>
                    <a:pt x="179" y="8167"/>
                  </a:cubicBezTo>
                  <a:cubicBezTo>
                    <a:pt x="480" y="8284"/>
                    <a:pt x="773" y="8414"/>
                    <a:pt x="1066" y="8544"/>
                  </a:cubicBezTo>
                  <a:cubicBezTo>
                    <a:pt x="1140" y="8396"/>
                    <a:pt x="1217" y="8250"/>
                    <a:pt x="1301" y="8105"/>
                  </a:cubicBezTo>
                  <a:cubicBezTo>
                    <a:pt x="1621" y="7570"/>
                    <a:pt x="1994" y="7071"/>
                    <a:pt x="2361" y="6565"/>
                  </a:cubicBezTo>
                  <a:cubicBezTo>
                    <a:pt x="2764" y="6002"/>
                    <a:pt x="3146" y="5416"/>
                    <a:pt x="3422" y="4777"/>
                  </a:cubicBezTo>
                  <a:cubicBezTo>
                    <a:pt x="3558" y="4457"/>
                    <a:pt x="3662" y="4119"/>
                    <a:pt x="3768" y="3787"/>
                  </a:cubicBezTo>
                  <a:cubicBezTo>
                    <a:pt x="3893" y="3407"/>
                    <a:pt x="4004" y="3022"/>
                    <a:pt x="4104" y="2634"/>
                  </a:cubicBezTo>
                  <a:cubicBezTo>
                    <a:pt x="4301" y="1870"/>
                    <a:pt x="4420" y="1093"/>
                    <a:pt x="4449" y="300"/>
                  </a:cubicBezTo>
                  <a:cubicBezTo>
                    <a:pt x="4453" y="161"/>
                    <a:pt x="4377" y="31"/>
                    <a:pt x="4234" y="3"/>
                  </a:cubicBezTo>
                  <a:cubicBezTo>
                    <a:pt x="4229" y="3"/>
                    <a:pt x="4225" y="4"/>
                    <a:pt x="4222" y="4"/>
                  </a:cubicBezTo>
                  <a:cubicBezTo>
                    <a:pt x="4219" y="4"/>
                    <a:pt x="4216" y="3"/>
                    <a:pt x="4213" y="3"/>
                  </a:cubicBezTo>
                  <a:cubicBezTo>
                    <a:pt x="4203" y="1"/>
                    <a:pt x="4192" y="0"/>
                    <a:pt x="4181" y="0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58" name="Google Shape;4858;p16"/>
            <p:cNvSpPr/>
            <p:nvPr/>
          </p:nvSpPr>
          <p:spPr>
            <a:xfrm>
              <a:off x="5069775" y="-1138775"/>
              <a:ext cx="105550" cy="140675"/>
            </a:xfrm>
            <a:custGeom>
              <a:avLst/>
              <a:gdLst/>
              <a:ahLst/>
              <a:cxnLst/>
              <a:rect l="l" t="t" r="r" b="b"/>
              <a:pathLst>
                <a:path w="4222" h="5627" extrusionOk="0">
                  <a:moveTo>
                    <a:pt x="4019" y="1"/>
                  </a:moveTo>
                  <a:cubicBezTo>
                    <a:pt x="3949" y="1"/>
                    <a:pt x="3878" y="42"/>
                    <a:pt x="3853" y="112"/>
                  </a:cubicBezTo>
                  <a:cubicBezTo>
                    <a:pt x="3635" y="702"/>
                    <a:pt x="3359" y="1268"/>
                    <a:pt x="3047" y="1814"/>
                  </a:cubicBezTo>
                  <a:lnTo>
                    <a:pt x="3047" y="1814"/>
                  </a:lnTo>
                  <a:cubicBezTo>
                    <a:pt x="2527" y="2700"/>
                    <a:pt x="1910" y="3526"/>
                    <a:pt x="1193" y="4259"/>
                  </a:cubicBezTo>
                  <a:cubicBezTo>
                    <a:pt x="1040" y="4411"/>
                    <a:pt x="882" y="4559"/>
                    <a:pt x="719" y="4701"/>
                  </a:cubicBezTo>
                  <a:cubicBezTo>
                    <a:pt x="532" y="4864"/>
                    <a:pt x="335" y="5007"/>
                    <a:pt x="135" y="5157"/>
                  </a:cubicBezTo>
                  <a:cubicBezTo>
                    <a:pt x="21" y="5241"/>
                    <a:pt x="0" y="5414"/>
                    <a:pt x="89" y="5524"/>
                  </a:cubicBezTo>
                  <a:cubicBezTo>
                    <a:pt x="141" y="5591"/>
                    <a:pt x="219" y="5626"/>
                    <a:pt x="299" y="5626"/>
                  </a:cubicBezTo>
                  <a:cubicBezTo>
                    <a:pt x="355" y="5626"/>
                    <a:pt x="411" y="5609"/>
                    <a:pt x="459" y="5572"/>
                  </a:cubicBezTo>
                  <a:cubicBezTo>
                    <a:pt x="654" y="5421"/>
                    <a:pt x="836" y="5251"/>
                    <a:pt x="1017" y="5083"/>
                  </a:cubicBezTo>
                  <a:cubicBezTo>
                    <a:pt x="1218" y="4892"/>
                    <a:pt x="1414" y="4694"/>
                    <a:pt x="1602" y="4490"/>
                  </a:cubicBezTo>
                  <a:cubicBezTo>
                    <a:pt x="1983" y="4081"/>
                    <a:pt x="2332" y="3640"/>
                    <a:pt x="2653" y="3183"/>
                  </a:cubicBezTo>
                  <a:cubicBezTo>
                    <a:pt x="3290" y="2280"/>
                    <a:pt x="3818" y="1293"/>
                    <a:pt x="4190" y="253"/>
                  </a:cubicBezTo>
                  <a:cubicBezTo>
                    <a:pt x="4222" y="160"/>
                    <a:pt x="4186" y="55"/>
                    <a:pt x="4091" y="15"/>
                  </a:cubicBezTo>
                  <a:cubicBezTo>
                    <a:pt x="4080" y="12"/>
                    <a:pt x="4069" y="7"/>
                    <a:pt x="4057" y="5"/>
                  </a:cubicBezTo>
                  <a:cubicBezTo>
                    <a:pt x="4044" y="2"/>
                    <a:pt x="4032" y="1"/>
                    <a:pt x="4019" y="1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59" name="Google Shape;4859;p16"/>
            <p:cNvSpPr/>
            <p:nvPr/>
          </p:nvSpPr>
          <p:spPr>
            <a:xfrm>
              <a:off x="5077325" y="-1161975"/>
              <a:ext cx="128525" cy="169175"/>
            </a:xfrm>
            <a:custGeom>
              <a:avLst/>
              <a:gdLst/>
              <a:ahLst/>
              <a:cxnLst/>
              <a:rect l="l" t="t" r="r" b="b"/>
              <a:pathLst>
                <a:path w="5141" h="6767" extrusionOk="0">
                  <a:moveTo>
                    <a:pt x="4967" y="0"/>
                  </a:moveTo>
                  <a:cubicBezTo>
                    <a:pt x="4906" y="0"/>
                    <a:pt x="4837" y="35"/>
                    <a:pt x="4817" y="101"/>
                  </a:cubicBezTo>
                  <a:cubicBezTo>
                    <a:pt x="4603" y="829"/>
                    <a:pt x="4273" y="1524"/>
                    <a:pt x="3898" y="2184"/>
                  </a:cubicBezTo>
                  <a:cubicBezTo>
                    <a:pt x="3351" y="3120"/>
                    <a:pt x="2689" y="3986"/>
                    <a:pt x="1928" y="4760"/>
                  </a:cubicBezTo>
                  <a:cubicBezTo>
                    <a:pt x="1930" y="4756"/>
                    <a:pt x="1935" y="4750"/>
                    <a:pt x="1938" y="4747"/>
                  </a:cubicBezTo>
                  <a:lnTo>
                    <a:pt x="1938" y="4747"/>
                  </a:lnTo>
                  <a:cubicBezTo>
                    <a:pt x="1666" y="5019"/>
                    <a:pt x="1382" y="5277"/>
                    <a:pt x="1083" y="5519"/>
                  </a:cubicBezTo>
                  <a:cubicBezTo>
                    <a:pt x="780" y="5767"/>
                    <a:pt x="458" y="5993"/>
                    <a:pt x="128" y="6207"/>
                  </a:cubicBezTo>
                  <a:cubicBezTo>
                    <a:pt x="62" y="6248"/>
                    <a:pt x="20" y="6337"/>
                    <a:pt x="12" y="6414"/>
                  </a:cubicBezTo>
                  <a:cubicBezTo>
                    <a:pt x="0" y="6494"/>
                    <a:pt x="22" y="6579"/>
                    <a:pt x="72" y="6645"/>
                  </a:cubicBezTo>
                  <a:cubicBezTo>
                    <a:pt x="124" y="6709"/>
                    <a:pt x="200" y="6752"/>
                    <a:pt x="280" y="6764"/>
                  </a:cubicBezTo>
                  <a:cubicBezTo>
                    <a:pt x="292" y="6765"/>
                    <a:pt x="304" y="6766"/>
                    <a:pt x="316" y="6766"/>
                  </a:cubicBezTo>
                  <a:cubicBezTo>
                    <a:pt x="387" y="6766"/>
                    <a:pt x="452" y="6740"/>
                    <a:pt x="510" y="6701"/>
                  </a:cubicBezTo>
                  <a:cubicBezTo>
                    <a:pt x="1041" y="6330"/>
                    <a:pt x="1523" y="5899"/>
                    <a:pt x="1975" y="5443"/>
                  </a:cubicBezTo>
                  <a:cubicBezTo>
                    <a:pt x="2473" y="4941"/>
                    <a:pt x="2930" y="4397"/>
                    <a:pt x="3345" y="3827"/>
                  </a:cubicBezTo>
                  <a:cubicBezTo>
                    <a:pt x="3740" y="3282"/>
                    <a:pt x="4089" y="2702"/>
                    <a:pt x="4395" y="2103"/>
                  </a:cubicBezTo>
                  <a:cubicBezTo>
                    <a:pt x="4700" y="1503"/>
                    <a:pt x="4937" y="875"/>
                    <a:pt x="5118" y="226"/>
                  </a:cubicBezTo>
                  <a:cubicBezTo>
                    <a:pt x="5141" y="143"/>
                    <a:pt x="5119" y="51"/>
                    <a:pt x="5030" y="13"/>
                  </a:cubicBezTo>
                  <a:cubicBezTo>
                    <a:pt x="5020" y="9"/>
                    <a:pt x="5010" y="6"/>
                    <a:pt x="4998" y="3"/>
                  </a:cubicBezTo>
                  <a:cubicBezTo>
                    <a:pt x="4988" y="1"/>
                    <a:pt x="4978" y="0"/>
                    <a:pt x="4967" y="0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60" name="Google Shape;4860;p16"/>
            <p:cNvSpPr/>
            <p:nvPr/>
          </p:nvSpPr>
          <p:spPr>
            <a:xfrm>
              <a:off x="4997000" y="-1229725"/>
              <a:ext cx="36525" cy="204550"/>
            </a:xfrm>
            <a:custGeom>
              <a:avLst/>
              <a:gdLst/>
              <a:ahLst/>
              <a:cxnLst/>
              <a:rect l="l" t="t" r="r" b="b"/>
              <a:pathLst>
                <a:path w="1461" h="8182" extrusionOk="0">
                  <a:moveTo>
                    <a:pt x="721" y="4440"/>
                  </a:moveTo>
                  <a:cubicBezTo>
                    <a:pt x="721" y="4441"/>
                    <a:pt x="721" y="4442"/>
                    <a:pt x="721" y="4444"/>
                  </a:cubicBezTo>
                  <a:lnTo>
                    <a:pt x="721" y="4444"/>
                  </a:lnTo>
                  <a:cubicBezTo>
                    <a:pt x="721" y="4442"/>
                    <a:pt x="721" y="4441"/>
                    <a:pt x="721" y="4440"/>
                  </a:cubicBezTo>
                  <a:close/>
                  <a:moveTo>
                    <a:pt x="240" y="0"/>
                  </a:moveTo>
                  <a:cubicBezTo>
                    <a:pt x="213" y="0"/>
                    <a:pt x="186" y="6"/>
                    <a:pt x="160" y="17"/>
                  </a:cubicBezTo>
                  <a:cubicBezTo>
                    <a:pt x="45" y="68"/>
                    <a:pt x="0" y="197"/>
                    <a:pt x="42" y="310"/>
                  </a:cubicBezTo>
                  <a:cubicBezTo>
                    <a:pt x="131" y="543"/>
                    <a:pt x="208" y="777"/>
                    <a:pt x="276" y="1016"/>
                  </a:cubicBezTo>
                  <a:cubicBezTo>
                    <a:pt x="594" y="2160"/>
                    <a:pt x="713" y="3338"/>
                    <a:pt x="724" y="4521"/>
                  </a:cubicBezTo>
                  <a:lnTo>
                    <a:pt x="724" y="4521"/>
                  </a:lnTo>
                  <a:cubicBezTo>
                    <a:pt x="723" y="4495"/>
                    <a:pt x="721" y="4469"/>
                    <a:pt x="721" y="4444"/>
                  </a:cubicBezTo>
                  <a:lnTo>
                    <a:pt x="721" y="4444"/>
                  </a:lnTo>
                  <a:cubicBezTo>
                    <a:pt x="725" y="5537"/>
                    <a:pt x="625" y="6621"/>
                    <a:pt x="553" y="7710"/>
                  </a:cubicBezTo>
                  <a:cubicBezTo>
                    <a:pt x="544" y="7825"/>
                    <a:pt x="566" y="7927"/>
                    <a:pt x="638" y="8020"/>
                  </a:cubicBezTo>
                  <a:cubicBezTo>
                    <a:pt x="705" y="8107"/>
                    <a:pt x="806" y="8167"/>
                    <a:pt x="915" y="8178"/>
                  </a:cubicBezTo>
                  <a:cubicBezTo>
                    <a:pt x="933" y="8181"/>
                    <a:pt x="951" y="8182"/>
                    <a:pt x="969" y="8182"/>
                  </a:cubicBezTo>
                  <a:cubicBezTo>
                    <a:pt x="1062" y="8182"/>
                    <a:pt x="1152" y="8152"/>
                    <a:pt x="1224" y="8097"/>
                  </a:cubicBezTo>
                  <a:cubicBezTo>
                    <a:pt x="1307" y="8032"/>
                    <a:pt x="1379" y="7924"/>
                    <a:pt x="1383" y="7818"/>
                  </a:cubicBezTo>
                  <a:cubicBezTo>
                    <a:pt x="1445" y="6525"/>
                    <a:pt x="1461" y="5227"/>
                    <a:pt x="1359" y="3938"/>
                  </a:cubicBezTo>
                  <a:cubicBezTo>
                    <a:pt x="1309" y="3305"/>
                    <a:pt x="1217" y="2675"/>
                    <a:pt x="1077" y="2053"/>
                  </a:cubicBezTo>
                  <a:cubicBezTo>
                    <a:pt x="929" y="1396"/>
                    <a:pt x="712" y="760"/>
                    <a:pt x="453" y="138"/>
                  </a:cubicBezTo>
                  <a:cubicBezTo>
                    <a:pt x="422" y="68"/>
                    <a:pt x="356" y="20"/>
                    <a:pt x="287" y="6"/>
                  </a:cubicBezTo>
                  <a:cubicBezTo>
                    <a:pt x="272" y="2"/>
                    <a:pt x="256" y="0"/>
                    <a:pt x="240" y="0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61" name="Google Shape;4861;p16"/>
            <p:cNvSpPr/>
            <p:nvPr/>
          </p:nvSpPr>
          <p:spPr>
            <a:xfrm>
              <a:off x="5028125" y="-1171950"/>
              <a:ext cx="30625" cy="145825"/>
            </a:xfrm>
            <a:custGeom>
              <a:avLst/>
              <a:gdLst/>
              <a:ahLst/>
              <a:cxnLst/>
              <a:rect l="l" t="t" r="r" b="b"/>
              <a:pathLst>
                <a:path w="1225" h="5833" extrusionOk="0">
                  <a:moveTo>
                    <a:pt x="181" y="4773"/>
                  </a:moveTo>
                  <a:cubicBezTo>
                    <a:pt x="180" y="4776"/>
                    <a:pt x="179" y="4779"/>
                    <a:pt x="178" y="4782"/>
                  </a:cubicBezTo>
                  <a:cubicBezTo>
                    <a:pt x="179" y="4779"/>
                    <a:pt x="180" y="4776"/>
                    <a:pt x="181" y="4773"/>
                  </a:cubicBezTo>
                  <a:close/>
                  <a:moveTo>
                    <a:pt x="175" y="4800"/>
                  </a:moveTo>
                  <a:lnTo>
                    <a:pt x="175" y="4800"/>
                  </a:lnTo>
                  <a:cubicBezTo>
                    <a:pt x="174" y="4802"/>
                    <a:pt x="174" y="4803"/>
                    <a:pt x="174" y="4805"/>
                  </a:cubicBezTo>
                  <a:lnTo>
                    <a:pt x="174" y="4805"/>
                  </a:lnTo>
                  <a:cubicBezTo>
                    <a:pt x="174" y="4803"/>
                    <a:pt x="174" y="4802"/>
                    <a:pt x="175" y="4800"/>
                  </a:cubicBezTo>
                  <a:close/>
                  <a:moveTo>
                    <a:pt x="172" y="4809"/>
                  </a:moveTo>
                  <a:lnTo>
                    <a:pt x="172" y="4809"/>
                  </a:lnTo>
                  <a:cubicBezTo>
                    <a:pt x="172" y="4812"/>
                    <a:pt x="171" y="4816"/>
                    <a:pt x="170" y="4819"/>
                  </a:cubicBezTo>
                  <a:lnTo>
                    <a:pt x="172" y="4809"/>
                  </a:lnTo>
                  <a:close/>
                  <a:moveTo>
                    <a:pt x="593" y="0"/>
                  </a:moveTo>
                  <a:cubicBezTo>
                    <a:pt x="576" y="0"/>
                    <a:pt x="560" y="2"/>
                    <a:pt x="543" y="4"/>
                  </a:cubicBezTo>
                  <a:cubicBezTo>
                    <a:pt x="380" y="27"/>
                    <a:pt x="223" y="201"/>
                    <a:pt x="265" y="374"/>
                  </a:cubicBezTo>
                  <a:cubicBezTo>
                    <a:pt x="413" y="990"/>
                    <a:pt x="480" y="1616"/>
                    <a:pt x="492" y="2247"/>
                  </a:cubicBezTo>
                  <a:cubicBezTo>
                    <a:pt x="493" y="3098"/>
                    <a:pt x="387" y="3947"/>
                    <a:pt x="181" y="4773"/>
                  </a:cubicBezTo>
                  <a:lnTo>
                    <a:pt x="181" y="4773"/>
                  </a:lnTo>
                  <a:cubicBezTo>
                    <a:pt x="182" y="4768"/>
                    <a:pt x="184" y="4763"/>
                    <a:pt x="186" y="4759"/>
                  </a:cubicBezTo>
                  <a:lnTo>
                    <a:pt x="186" y="4759"/>
                  </a:lnTo>
                  <a:cubicBezTo>
                    <a:pt x="183" y="4769"/>
                    <a:pt x="180" y="4780"/>
                    <a:pt x="178" y="4789"/>
                  </a:cubicBezTo>
                  <a:lnTo>
                    <a:pt x="178" y="4789"/>
                  </a:lnTo>
                  <a:cubicBezTo>
                    <a:pt x="178" y="4787"/>
                    <a:pt x="178" y="4784"/>
                    <a:pt x="178" y="4782"/>
                  </a:cubicBezTo>
                  <a:lnTo>
                    <a:pt x="178" y="4782"/>
                  </a:lnTo>
                  <a:cubicBezTo>
                    <a:pt x="178" y="4788"/>
                    <a:pt x="176" y="4794"/>
                    <a:pt x="175" y="4800"/>
                  </a:cubicBezTo>
                  <a:lnTo>
                    <a:pt x="175" y="4800"/>
                  </a:lnTo>
                  <a:lnTo>
                    <a:pt x="176" y="4798"/>
                  </a:lnTo>
                  <a:lnTo>
                    <a:pt x="176" y="4798"/>
                  </a:lnTo>
                  <a:cubicBezTo>
                    <a:pt x="175" y="4798"/>
                    <a:pt x="175" y="4799"/>
                    <a:pt x="175" y="4800"/>
                  </a:cubicBezTo>
                  <a:lnTo>
                    <a:pt x="175" y="4800"/>
                  </a:lnTo>
                  <a:cubicBezTo>
                    <a:pt x="175" y="4800"/>
                    <a:pt x="175" y="4800"/>
                    <a:pt x="175" y="4800"/>
                  </a:cubicBezTo>
                  <a:lnTo>
                    <a:pt x="175" y="4800"/>
                  </a:lnTo>
                  <a:lnTo>
                    <a:pt x="172" y="4809"/>
                  </a:lnTo>
                  <a:lnTo>
                    <a:pt x="172" y="4809"/>
                  </a:lnTo>
                  <a:cubicBezTo>
                    <a:pt x="173" y="4808"/>
                    <a:pt x="173" y="4806"/>
                    <a:pt x="174" y="4805"/>
                  </a:cubicBezTo>
                  <a:lnTo>
                    <a:pt x="174" y="4805"/>
                  </a:lnTo>
                  <a:cubicBezTo>
                    <a:pt x="169" y="4824"/>
                    <a:pt x="163" y="4846"/>
                    <a:pt x="157" y="4863"/>
                  </a:cubicBezTo>
                  <a:cubicBezTo>
                    <a:pt x="161" y="4848"/>
                    <a:pt x="164" y="4833"/>
                    <a:pt x="168" y="4818"/>
                  </a:cubicBezTo>
                  <a:lnTo>
                    <a:pt x="168" y="4818"/>
                  </a:lnTo>
                  <a:cubicBezTo>
                    <a:pt x="128" y="4960"/>
                    <a:pt x="91" y="5102"/>
                    <a:pt x="49" y="5243"/>
                  </a:cubicBezTo>
                  <a:cubicBezTo>
                    <a:pt x="15" y="5358"/>
                    <a:pt x="0" y="5458"/>
                    <a:pt x="51" y="5573"/>
                  </a:cubicBezTo>
                  <a:cubicBezTo>
                    <a:pt x="94" y="5674"/>
                    <a:pt x="177" y="5757"/>
                    <a:pt x="278" y="5800"/>
                  </a:cubicBezTo>
                  <a:cubicBezTo>
                    <a:pt x="330" y="5822"/>
                    <a:pt x="385" y="5833"/>
                    <a:pt x="441" y="5833"/>
                  </a:cubicBezTo>
                  <a:cubicBezTo>
                    <a:pt x="498" y="5833"/>
                    <a:pt x="555" y="5821"/>
                    <a:pt x="608" y="5797"/>
                  </a:cubicBezTo>
                  <a:cubicBezTo>
                    <a:pt x="697" y="5760"/>
                    <a:pt x="809" y="5671"/>
                    <a:pt x="836" y="5572"/>
                  </a:cubicBezTo>
                  <a:cubicBezTo>
                    <a:pt x="1066" y="4707"/>
                    <a:pt x="1185" y="3814"/>
                    <a:pt x="1204" y="2917"/>
                  </a:cubicBezTo>
                  <a:cubicBezTo>
                    <a:pt x="1224" y="2027"/>
                    <a:pt x="1134" y="1142"/>
                    <a:pt x="911" y="280"/>
                  </a:cubicBezTo>
                  <a:cubicBezTo>
                    <a:pt x="888" y="194"/>
                    <a:pt x="859" y="122"/>
                    <a:pt x="787" y="66"/>
                  </a:cubicBezTo>
                  <a:cubicBezTo>
                    <a:pt x="746" y="36"/>
                    <a:pt x="697" y="15"/>
                    <a:pt x="647" y="6"/>
                  </a:cubicBezTo>
                  <a:cubicBezTo>
                    <a:pt x="629" y="2"/>
                    <a:pt x="611" y="0"/>
                    <a:pt x="593" y="0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62" name="Google Shape;4862;p16"/>
            <p:cNvSpPr/>
            <p:nvPr/>
          </p:nvSpPr>
          <p:spPr>
            <a:xfrm>
              <a:off x="4655150" y="-1286625"/>
              <a:ext cx="63225" cy="221200"/>
            </a:xfrm>
            <a:custGeom>
              <a:avLst/>
              <a:gdLst/>
              <a:ahLst/>
              <a:cxnLst/>
              <a:rect l="l" t="t" r="r" b="b"/>
              <a:pathLst>
                <a:path w="2529" h="8848" extrusionOk="0">
                  <a:moveTo>
                    <a:pt x="549" y="1"/>
                  </a:moveTo>
                  <a:cubicBezTo>
                    <a:pt x="427" y="1"/>
                    <a:pt x="343" y="92"/>
                    <a:pt x="317" y="206"/>
                  </a:cubicBezTo>
                  <a:cubicBezTo>
                    <a:pt x="232" y="544"/>
                    <a:pt x="160" y="886"/>
                    <a:pt x="108" y="1232"/>
                  </a:cubicBezTo>
                  <a:cubicBezTo>
                    <a:pt x="51" y="1604"/>
                    <a:pt x="25" y="1983"/>
                    <a:pt x="16" y="2359"/>
                  </a:cubicBezTo>
                  <a:cubicBezTo>
                    <a:pt x="1" y="3092"/>
                    <a:pt x="67" y="3826"/>
                    <a:pt x="176" y="4550"/>
                  </a:cubicBezTo>
                  <a:cubicBezTo>
                    <a:pt x="289" y="5282"/>
                    <a:pt x="497" y="6002"/>
                    <a:pt x="747" y="6699"/>
                  </a:cubicBezTo>
                  <a:cubicBezTo>
                    <a:pt x="994" y="7391"/>
                    <a:pt x="1318" y="8052"/>
                    <a:pt x="1705" y="8673"/>
                  </a:cubicBezTo>
                  <a:cubicBezTo>
                    <a:pt x="1754" y="8735"/>
                    <a:pt x="1815" y="8781"/>
                    <a:pt x="1886" y="8814"/>
                  </a:cubicBezTo>
                  <a:cubicBezTo>
                    <a:pt x="1942" y="8837"/>
                    <a:pt x="2000" y="8848"/>
                    <a:pt x="2059" y="8848"/>
                  </a:cubicBezTo>
                  <a:cubicBezTo>
                    <a:pt x="2120" y="8848"/>
                    <a:pt x="2180" y="8836"/>
                    <a:pt x="2235" y="8813"/>
                  </a:cubicBezTo>
                  <a:cubicBezTo>
                    <a:pt x="2342" y="8765"/>
                    <a:pt x="2428" y="8679"/>
                    <a:pt x="2472" y="8573"/>
                  </a:cubicBezTo>
                  <a:cubicBezTo>
                    <a:pt x="2511" y="8475"/>
                    <a:pt x="2528" y="8324"/>
                    <a:pt x="2471" y="8225"/>
                  </a:cubicBezTo>
                  <a:cubicBezTo>
                    <a:pt x="2162" y="7694"/>
                    <a:pt x="1875" y="7151"/>
                    <a:pt x="1619" y="6591"/>
                  </a:cubicBezTo>
                  <a:cubicBezTo>
                    <a:pt x="1369" y="6038"/>
                    <a:pt x="1160" y="5466"/>
                    <a:pt x="992" y="4882"/>
                  </a:cubicBezTo>
                  <a:cubicBezTo>
                    <a:pt x="872" y="4448"/>
                    <a:pt x="766" y="4011"/>
                    <a:pt x="699" y="3567"/>
                  </a:cubicBezTo>
                  <a:cubicBezTo>
                    <a:pt x="623" y="3091"/>
                    <a:pt x="592" y="2611"/>
                    <a:pt x="587" y="2130"/>
                  </a:cubicBezTo>
                  <a:lnTo>
                    <a:pt x="587" y="2130"/>
                  </a:lnTo>
                  <a:cubicBezTo>
                    <a:pt x="590" y="1506"/>
                    <a:pt x="644" y="877"/>
                    <a:pt x="783" y="268"/>
                  </a:cubicBezTo>
                  <a:cubicBezTo>
                    <a:pt x="809" y="146"/>
                    <a:pt x="704" y="27"/>
                    <a:pt x="591" y="5"/>
                  </a:cubicBezTo>
                  <a:cubicBezTo>
                    <a:pt x="585" y="4"/>
                    <a:pt x="582" y="3"/>
                    <a:pt x="578" y="3"/>
                  </a:cubicBezTo>
                  <a:cubicBezTo>
                    <a:pt x="568" y="1"/>
                    <a:pt x="558" y="1"/>
                    <a:pt x="549" y="1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63" name="Google Shape;4863;p16"/>
            <p:cNvSpPr/>
            <p:nvPr/>
          </p:nvSpPr>
          <p:spPr>
            <a:xfrm>
              <a:off x="4673525" y="-1255350"/>
              <a:ext cx="39250" cy="183975"/>
            </a:xfrm>
            <a:custGeom>
              <a:avLst/>
              <a:gdLst/>
              <a:ahLst/>
              <a:cxnLst/>
              <a:rect l="l" t="t" r="r" b="b"/>
              <a:pathLst>
                <a:path w="1570" h="7359" extrusionOk="0">
                  <a:moveTo>
                    <a:pt x="784" y="4625"/>
                  </a:moveTo>
                  <a:cubicBezTo>
                    <a:pt x="787" y="4637"/>
                    <a:pt x="791" y="4649"/>
                    <a:pt x="794" y="4662"/>
                  </a:cubicBezTo>
                  <a:lnTo>
                    <a:pt x="794" y="4662"/>
                  </a:lnTo>
                  <a:cubicBezTo>
                    <a:pt x="792" y="4649"/>
                    <a:pt x="787" y="4637"/>
                    <a:pt x="784" y="4625"/>
                  </a:cubicBezTo>
                  <a:close/>
                  <a:moveTo>
                    <a:pt x="236" y="0"/>
                  </a:moveTo>
                  <a:cubicBezTo>
                    <a:pt x="176" y="0"/>
                    <a:pt x="126" y="45"/>
                    <a:pt x="116" y="107"/>
                  </a:cubicBezTo>
                  <a:cubicBezTo>
                    <a:pt x="70" y="389"/>
                    <a:pt x="37" y="672"/>
                    <a:pt x="21" y="958"/>
                  </a:cubicBezTo>
                  <a:cubicBezTo>
                    <a:pt x="1" y="1254"/>
                    <a:pt x="2" y="1551"/>
                    <a:pt x="12" y="1847"/>
                  </a:cubicBezTo>
                  <a:cubicBezTo>
                    <a:pt x="34" y="2472"/>
                    <a:pt x="122" y="3096"/>
                    <a:pt x="236" y="3710"/>
                  </a:cubicBezTo>
                  <a:cubicBezTo>
                    <a:pt x="347" y="4301"/>
                    <a:pt x="489" y="4885"/>
                    <a:pt x="640" y="5465"/>
                  </a:cubicBezTo>
                  <a:cubicBezTo>
                    <a:pt x="797" y="6058"/>
                    <a:pt x="978" y="6645"/>
                    <a:pt x="1157" y="7231"/>
                  </a:cubicBezTo>
                  <a:cubicBezTo>
                    <a:pt x="1173" y="7282"/>
                    <a:pt x="1223" y="7322"/>
                    <a:pt x="1271" y="7342"/>
                  </a:cubicBezTo>
                  <a:cubicBezTo>
                    <a:pt x="1296" y="7353"/>
                    <a:pt x="1324" y="7358"/>
                    <a:pt x="1352" y="7358"/>
                  </a:cubicBezTo>
                  <a:cubicBezTo>
                    <a:pt x="1380" y="7358"/>
                    <a:pt x="1408" y="7353"/>
                    <a:pt x="1434" y="7342"/>
                  </a:cubicBezTo>
                  <a:cubicBezTo>
                    <a:pt x="1483" y="7320"/>
                    <a:pt x="1523" y="7279"/>
                    <a:pt x="1545" y="7229"/>
                  </a:cubicBezTo>
                  <a:cubicBezTo>
                    <a:pt x="1569" y="7174"/>
                    <a:pt x="1564" y="7121"/>
                    <a:pt x="1545" y="7066"/>
                  </a:cubicBezTo>
                  <a:cubicBezTo>
                    <a:pt x="1419" y="6660"/>
                    <a:pt x="1286" y="6258"/>
                    <a:pt x="1161" y="5853"/>
                  </a:cubicBezTo>
                  <a:cubicBezTo>
                    <a:pt x="1037" y="5456"/>
                    <a:pt x="909" y="5061"/>
                    <a:pt x="794" y="4662"/>
                  </a:cubicBezTo>
                  <a:lnTo>
                    <a:pt x="794" y="4662"/>
                  </a:lnTo>
                  <a:cubicBezTo>
                    <a:pt x="795" y="4664"/>
                    <a:pt x="795" y="4666"/>
                    <a:pt x="795" y="4668"/>
                  </a:cubicBezTo>
                  <a:cubicBezTo>
                    <a:pt x="499" y="3606"/>
                    <a:pt x="292" y="2517"/>
                    <a:pt x="274" y="1414"/>
                  </a:cubicBezTo>
                  <a:lnTo>
                    <a:pt x="274" y="1419"/>
                  </a:lnTo>
                  <a:cubicBezTo>
                    <a:pt x="272" y="991"/>
                    <a:pt x="300" y="563"/>
                    <a:pt x="360" y="139"/>
                  </a:cubicBezTo>
                  <a:cubicBezTo>
                    <a:pt x="370" y="74"/>
                    <a:pt x="323" y="15"/>
                    <a:pt x="262" y="3"/>
                  </a:cubicBezTo>
                  <a:cubicBezTo>
                    <a:pt x="258" y="1"/>
                    <a:pt x="254" y="1"/>
                    <a:pt x="252" y="1"/>
                  </a:cubicBezTo>
                  <a:cubicBezTo>
                    <a:pt x="247" y="0"/>
                    <a:pt x="242" y="0"/>
                    <a:pt x="236" y="0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64" name="Google Shape;4864;p16"/>
            <p:cNvSpPr/>
            <p:nvPr/>
          </p:nvSpPr>
          <p:spPr>
            <a:xfrm>
              <a:off x="4687425" y="-1290075"/>
              <a:ext cx="24925" cy="229050"/>
            </a:xfrm>
            <a:custGeom>
              <a:avLst/>
              <a:gdLst/>
              <a:ahLst/>
              <a:cxnLst/>
              <a:rect l="l" t="t" r="r" b="b"/>
              <a:pathLst>
                <a:path w="997" h="9162" extrusionOk="0">
                  <a:moveTo>
                    <a:pt x="319" y="0"/>
                  </a:moveTo>
                  <a:cubicBezTo>
                    <a:pt x="304" y="0"/>
                    <a:pt x="288" y="1"/>
                    <a:pt x="271" y="4"/>
                  </a:cubicBezTo>
                  <a:cubicBezTo>
                    <a:pt x="154" y="20"/>
                    <a:pt x="60" y="139"/>
                    <a:pt x="83" y="257"/>
                  </a:cubicBezTo>
                  <a:cubicBezTo>
                    <a:pt x="284" y="1331"/>
                    <a:pt x="367" y="2418"/>
                    <a:pt x="378" y="3509"/>
                  </a:cubicBezTo>
                  <a:cubicBezTo>
                    <a:pt x="384" y="4356"/>
                    <a:pt x="343" y="5202"/>
                    <a:pt x="269" y="6044"/>
                  </a:cubicBezTo>
                  <a:cubicBezTo>
                    <a:pt x="192" y="6937"/>
                    <a:pt x="90" y="7829"/>
                    <a:pt x="17" y="8724"/>
                  </a:cubicBezTo>
                  <a:cubicBezTo>
                    <a:pt x="1" y="8936"/>
                    <a:pt x="134" y="9132"/>
                    <a:pt x="354" y="9158"/>
                  </a:cubicBezTo>
                  <a:cubicBezTo>
                    <a:pt x="371" y="9160"/>
                    <a:pt x="388" y="9161"/>
                    <a:pt x="405" y="9161"/>
                  </a:cubicBezTo>
                  <a:cubicBezTo>
                    <a:pt x="595" y="9161"/>
                    <a:pt x="771" y="9016"/>
                    <a:pt x="791" y="8823"/>
                  </a:cubicBezTo>
                  <a:cubicBezTo>
                    <a:pt x="943" y="7401"/>
                    <a:pt x="996" y="5969"/>
                    <a:pt x="986" y="4538"/>
                  </a:cubicBezTo>
                  <a:cubicBezTo>
                    <a:pt x="979" y="3830"/>
                    <a:pt x="946" y="3124"/>
                    <a:pt x="878" y="2423"/>
                  </a:cubicBezTo>
                  <a:cubicBezTo>
                    <a:pt x="804" y="1672"/>
                    <a:pt x="683" y="929"/>
                    <a:pt x="526" y="191"/>
                  </a:cubicBezTo>
                  <a:cubicBezTo>
                    <a:pt x="506" y="95"/>
                    <a:pt x="437" y="20"/>
                    <a:pt x="344" y="1"/>
                  </a:cubicBezTo>
                  <a:cubicBezTo>
                    <a:pt x="336" y="1"/>
                    <a:pt x="327" y="0"/>
                    <a:pt x="319" y="0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65" name="Google Shape;4865;p16"/>
            <p:cNvSpPr/>
            <p:nvPr/>
          </p:nvSpPr>
          <p:spPr>
            <a:xfrm>
              <a:off x="4694750" y="-1286350"/>
              <a:ext cx="51875" cy="228375"/>
            </a:xfrm>
            <a:custGeom>
              <a:avLst/>
              <a:gdLst/>
              <a:ahLst/>
              <a:cxnLst/>
              <a:rect l="l" t="t" r="r" b="b"/>
              <a:pathLst>
                <a:path w="2075" h="9135" extrusionOk="0">
                  <a:moveTo>
                    <a:pt x="1372" y="1"/>
                  </a:moveTo>
                  <a:cubicBezTo>
                    <a:pt x="1357" y="1"/>
                    <a:pt x="1342" y="2"/>
                    <a:pt x="1326" y="4"/>
                  </a:cubicBezTo>
                  <a:cubicBezTo>
                    <a:pt x="1164" y="27"/>
                    <a:pt x="1016" y="195"/>
                    <a:pt x="1055" y="365"/>
                  </a:cubicBezTo>
                  <a:cubicBezTo>
                    <a:pt x="1224" y="1099"/>
                    <a:pt x="1301" y="1844"/>
                    <a:pt x="1312" y="2594"/>
                  </a:cubicBezTo>
                  <a:cubicBezTo>
                    <a:pt x="1311" y="3223"/>
                    <a:pt x="1263" y="3849"/>
                    <a:pt x="1170" y="4471"/>
                  </a:cubicBezTo>
                  <a:cubicBezTo>
                    <a:pt x="1078" y="5070"/>
                    <a:pt x="947" y="5661"/>
                    <a:pt x="796" y="6249"/>
                  </a:cubicBezTo>
                  <a:lnTo>
                    <a:pt x="796" y="6249"/>
                  </a:lnTo>
                  <a:cubicBezTo>
                    <a:pt x="796" y="6247"/>
                    <a:pt x="796" y="6245"/>
                    <a:pt x="796" y="6242"/>
                  </a:cubicBezTo>
                  <a:lnTo>
                    <a:pt x="796" y="6242"/>
                  </a:lnTo>
                  <a:cubicBezTo>
                    <a:pt x="794" y="6254"/>
                    <a:pt x="789" y="6267"/>
                    <a:pt x="788" y="6277"/>
                  </a:cubicBezTo>
                  <a:cubicBezTo>
                    <a:pt x="788" y="6275"/>
                    <a:pt x="789" y="6274"/>
                    <a:pt x="789" y="6273"/>
                  </a:cubicBezTo>
                  <a:lnTo>
                    <a:pt x="789" y="6273"/>
                  </a:lnTo>
                  <a:cubicBezTo>
                    <a:pt x="784" y="6293"/>
                    <a:pt x="779" y="6314"/>
                    <a:pt x="773" y="6334"/>
                  </a:cubicBezTo>
                  <a:cubicBezTo>
                    <a:pt x="578" y="7042"/>
                    <a:pt x="344" y="7740"/>
                    <a:pt x="94" y="8430"/>
                  </a:cubicBezTo>
                  <a:cubicBezTo>
                    <a:pt x="1" y="8690"/>
                    <a:pt x="101" y="8984"/>
                    <a:pt x="366" y="9096"/>
                  </a:cubicBezTo>
                  <a:cubicBezTo>
                    <a:pt x="428" y="9122"/>
                    <a:pt x="494" y="9135"/>
                    <a:pt x="561" y="9135"/>
                  </a:cubicBezTo>
                  <a:cubicBezTo>
                    <a:pt x="629" y="9135"/>
                    <a:pt x="697" y="9121"/>
                    <a:pt x="761" y="9093"/>
                  </a:cubicBezTo>
                  <a:cubicBezTo>
                    <a:pt x="873" y="9047"/>
                    <a:pt x="995" y="8943"/>
                    <a:pt x="1032" y="8823"/>
                  </a:cubicBezTo>
                  <a:cubicBezTo>
                    <a:pt x="1470" y="7439"/>
                    <a:pt x="1831" y="6023"/>
                    <a:pt x="1980" y="4575"/>
                  </a:cubicBezTo>
                  <a:cubicBezTo>
                    <a:pt x="2053" y="3875"/>
                    <a:pt x="2075" y="3169"/>
                    <a:pt x="2037" y="2463"/>
                  </a:cubicBezTo>
                  <a:cubicBezTo>
                    <a:pt x="2000" y="1722"/>
                    <a:pt x="1874" y="991"/>
                    <a:pt x="1687" y="273"/>
                  </a:cubicBezTo>
                  <a:cubicBezTo>
                    <a:pt x="1664" y="188"/>
                    <a:pt x="1637" y="121"/>
                    <a:pt x="1565" y="65"/>
                  </a:cubicBezTo>
                  <a:cubicBezTo>
                    <a:pt x="1526" y="35"/>
                    <a:pt x="1479" y="15"/>
                    <a:pt x="1431" y="6"/>
                  </a:cubicBezTo>
                  <a:cubicBezTo>
                    <a:pt x="1411" y="3"/>
                    <a:pt x="1391" y="1"/>
                    <a:pt x="1372" y="1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66" name="Google Shape;4866;p16"/>
            <p:cNvSpPr/>
            <p:nvPr/>
          </p:nvSpPr>
          <p:spPr>
            <a:xfrm>
              <a:off x="4696900" y="-1251550"/>
              <a:ext cx="31050" cy="167100"/>
            </a:xfrm>
            <a:custGeom>
              <a:avLst/>
              <a:gdLst/>
              <a:ahLst/>
              <a:cxnLst/>
              <a:rect l="l" t="t" r="r" b="b"/>
              <a:pathLst>
                <a:path w="1242" h="6684" extrusionOk="0">
                  <a:moveTo>
                    <a:pt x="868" y="1"/>
                  </a:moveTo>
                  <a:cubicBezTo>
                    <a:pt x="856" y="1"/>
                    <a:pt x="844" y="2"/>
                    <a:pt x="833" y="3"/>
                  </a:cubicBezTo>
                  <a:cubicBezTo>
                    <a:pt x="686" y="24"/>
                    <a:pt x="593" y="161"/>
                    <a:pt x="608" y="304"/>
                  </a:cubicBezTo>
                  <a:cubicBezTo>
                    <a:pt x="643" y="675"/>
                    <a:pt x="664" y="1046"/>
                    <a:pt x="667" y="1415"/>
                  </a:cubicBezTo>
                  <a:lnTo>
                    <a:pt x="667" y="1415"/>
                  </a:lnTo>
                  <a:cubicBezTo>
                    <a:pt x="666" y="2232"/>
                    <a:pt x="588" y="3046"/>
                    <a:pt x="468" y="3855"/>
                  </a:cubicBezTo>
                  <a:cubicBezTo>
                    <a:pt x="343" y="4695"/>
                    <a:pt x="176" y="5530"/>
                    <a:pt x="28" y="6366"/>
                  </a:cubicBezTo>
                  <a:cubicBezTo>
                    <a:pt x="1" y="6519"/>
                    <a:pt x="126" y="6663"/>
                    <a:pt x="272" y="6682"/>
                  </a:cubicBezTo>
                  <a:cubicBezTo>
                    <a:pt x="284" y="6683"/>
                    <a:pt x="296" y="6684"/>
                    <a:pt x="307" y="6684"/>
                  </a:cubicBezTo>
                  <a:cubicBezTo>
                    <a:pt x="450" y="6684"/>
                    <a:pt x="560" y="6577"/>
                    <a:pt x="587" y="6436"/>
                  </a:cubicBezTo>
                  <a:cubicBezTo>
                    <a:pt x="785" y="5425"/>
                    <a:pt x="970" y="4412"/>
                    <a:pt x="1094" y="3390"/>
                  </a:cubicBezTo>
                  <a:cubicBezTo>
                    <a:pt x="1216" y="2341"/>
                    <a:pt x="1242" y="1280"/>
                    <a:pt x="1134" y="230"/>
                  </a:cubicBezTo>
                  <a:cubicBezTo>
                    <a:pt x="1123" y="113"/>
                    <a:pt x="1026" y="27"/>
                    <a:pt x="917" y="6"/>
                  </a:cubicBezTo>
                  <a:cubicBezTo>
                    <a:pt x="900" y="2"/>
                    <a:pt x="884" y="1"/>
                    <a:pt x="868" y="1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67" name="Google Shape;4867;p16"/>
            <p:cNvSpPr/>
            <p:nvPr/>
          </p:nvSpPr>
          <p:spPr>
            <a:xfrm>
              <a:off x="4682475" y="-1209450"/>
              <a:ext cx="13500" cy="142325"/>
            </a:xfrm>
            <a:custGeom>
              <a:avLst/>
              <a:gdLst/>
              <a:ahLst/>
              <a:cxnLst/>
              <a:rect l="l" t="t" r="r" b="b"/>
              <a:pathLst>
                <a:path w="540" h="5693" extrusionOk="0">
                  <a:moveTo>
                    <a:pt x="211" y="1"/>
                  </a:moveTo>
                  <a:cubicBezTo>
                    <a:pt x="202" y="1"/>
                    <a:pt x="192" y="2"/>
                    <a:pt x="183" y="4"/>
                  </a:cubicBezTo>
                  <a:cubicBezTo>
                    <a:pt x="130" y="11"/>
                    <a:pt x="80" y="39"/>
                    <a:pt x="45" y="84"/>
                  </a:cubicBezTo>
                  <a:cubicBezTo>
                    <a:pt x="8" y="133"/>
                    <a:pt x="1" y="185"/>
                    <a:pt x="3" y="243"/>
                  </a:cubicBezTo>
                  <a:cubicBezTo>
                    <a:pt x="45" y="1275"/>
                    <a:pt x="74" y="2303"/>
                    <a:pt x="82" y="3334"/>
                  </a:cubicBezTo>
                  <a:lnTo>
                    <a:pt x="82" y="3319"/>
                  </a:lnTo>
                  <a:lnTo>
                    <a:pt x="82" y="3319"/>
                  </a:lnTo>
                  <a:cubicBezTo>
                    <a:pt x="87" y="4022"/>
                    <a:pt x="75" y="4728"/>
                    <a:pt x="45" y="5433"/>
                  </a:cubicBezTo>
                  <a:cubicBezTo>
                    <a:pt x="44" y="5493"/>
                    <a:pt x="52" y="5551"/>
                    <a:pt x="90" y="5602"/>
                  </a:cubicBezTo>
                  <a:cubicBezTo>
                    <a:pt x="128" y="5651"/>
                    <a:pt x="183" y="5684"/>
                    <a:pt x="243" y="5691"/>
                  </a:cubicBezTo>
                  <a:cubicBezTo>
                    <a:pt x="252" y="5692"/>
                    <a:pt x="260" y="5693"/>
                    <a:pt x="269" y="5693"/>
                  </a:cubicBezTo>
                  <a:cubicBezTo>
                    <a:pt x="380" y="5693"/>
                    <a:pt x="496" y="5608"/>
                    <a:pt x="499" y="5492"/>
                  </a:cubicBezTo>
                  <a:cubicBezTo>
                    <a:pt x="535" y="4628"/>
                    <a:pt x="539" y="3762"/>
                    <a:pt x="523" y="2899"/>
                  </a:cubicBezTo>
                  <a:cubicBezTo>
                    <a:pt x="505" y="1994"/>
                    <a:pt x="462" y="1091"/>
                    <a:pt x="424" y="186"/>
                  </a:cubicBezTo>
                  <a:cubicBezTo>
                    <a:pt x="420" y="95"/>
                    <a:pt x="337" y="25"/>
                    <a:pt x="250" y="8"/>
                  </a:cubicBezTo>
                  <a:cubicBezTo>
                    <a:pt x="238" y="3"/>
                    <a:pt x="225" y="1"/>
                    <a:pt x="211" y="1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68" name="Google Shape;4868;p16"/>
            <p:cNvSpPr/>
            <p:nvPr/>
          </p:nvSpPr>
          <p:spPr>
            <a:xfrm>
              <a:off x="4748150" y="-1246350"/>
              <a:ext cx="16400" cy="147600"/>
            </a:xfrm>
            <a:custGeom>
              <a:avLst/>
              <a:gdLst/>
              <a:ahLst/>
              <a:cxnLst/>
              <a:rect l="l" t="t" r="r" b="b"/>
              <a:pathLst>
                <a:path w="656" h="5904" extrusionOk="0">
                  <a:moveTo>
                    <a:pt x="512" y="1"/>
                  </a:moveTo>
                  <a:cubicBezTo>
                    <a:pt x="445" y="1"/>
                    <a:pt x="375" y="52"/>
                    <a:pt x="370" y="124"/>
                  </a:cubicBezTo>
                  <a:cubicBezTo>
                    <a:pt x="314" y="1036"/>
                    <a:pt x="282" y="1946"/>
                    <a:pt x="240" y="2860"/>
                  </a:cubicBezTo>
                  <a:cubicBezTo>
                    <a:pt x="197" y="3805"/>
                    <a:pt x="136" y="4749"/>
                    <a:pt x="15" y="5688"/>
                  </a:cubicBezTo>
                  <a:cubicBezTo>
                    <a:pt x="1" y="5791"/>
                    <a:pt x="77" y="5890"/>
                    <a:pt x="180" y="5902"/>
                  </a:cubicBezTo>
                  <a:cubicBezTo>
                    <a:pt x="188" y="5903"/>
                    <a:pt x="197" y="5904"/>
                    <a:pt x="205" y="5904"/>
                  </a:cubicBezTo>
                  <a:cubicBezTo>
                    <a:pt x="298" y="5904"/>
                    <a:pt x="382" y="5832"/>
                    <a:pt x="393" y="5737"/>
                  </a:cubicBezTo>
                  <a:cubicBezTo>
                    <a:pt x="499" y="4826"/>
                    <a:pt x="543" y="3913"/>
                    <a:pt x="572" y="2996"/>
                  </a:cubicBezTo>
                  <a:cubicBezTo>
                    <a:pt x="599" y="2050"/>
                    <a:pt x="607" y="1105"/>
                    <a:pt x="651" y="160"/>
                  </a:cubicBezTo>
                  <a:cubicBezTo>
                    <a:pt x="655" y="86"/>
                    <a:pt x="614" y="17"/>
                    <a:pt x="539" y="3"/>
                  </a:cubicBezTo>
                  <a:cubicBezTo>
                    <a:pt x="535" y="2"/>
                    <a:pt x="532" y="2"/>
                    <a:pt x="528" y="2"/>
                  </a:cubicBezTo>
                  <a:cubicBezTo>
                    <a:pt x="523" y="1"/>
                    <a:pt x="517" y="1"/>
                    <a:pt x="512" y="1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69" name="Google Shape;4869;p16"/>
            <p:cNvSpPr/>
            <p:nvPr/>
          </p:nvSpPr>
          <p:spPr>
            <a:xfrm>
              <a:off x="4752275" y="-1241900"/>
              <a:ext cx="40675" cy="135125"/>
            </a:xfrm>
            <a:custGeom>
              <a:avLst/>
              <a:gdLst/>
              <a:ahLst/>
              <a:cxnLst/>
              <a:rect l="l" t="t" r="r" b="b"/>
              <a:pathLst>
                <a:path w="1627" h="5405" extrusionOk="0">
                  <a:moveTo>
                    <a:pt x="1339" y="1"/>
                  </a:moveTo>
                  <a:cubicBezTo>
                    <a:pt x="1201" y="1"/>
                    <a:pt x="1052" y="109"/>
                    <a:pt x="1049" y="254"/>
                  </a:cubicBezTo>
                  <a:cubicBezTo>
                    <a:pt x="1010" y="1246"/>
                    <a:pt x="818" y="2219"/>
                    <a:pt x="568" y="3176"/>
                  </a:cubicBezTo>
                  <a:cubicBezTo>
                    <a:pt x="406" y="3781"/>
                    <a:pt x="220" y="4381"/>
                    <a:pt x="34" y="4978"/>
                  </a:cubicBezTo>
                  <a:cubicBezTo>
                    <a:pt x="9" y="5060"/>
                    <a:pt x="1" y="5136"/>
                    <a:pt x="34" y="5218"/>
                  </a:cubicBezTo>
                  <a:cubicBezTo>
                    <a:pt x="65" y="5290"/>
                    <a:pt x="126" y="5352"/>
                    <a:pt x="199" y="5382"/>
                  </a:cubicBezTo>
                  <a:cubicBezTo>
                    <a:pt x="234" y="5397"/>
                    <a:pt x="274" y="5405"/>
                    <a:pt x="314" y="5405"/>
                  </a:cubicBezTo>
                  <a:cubicBezTo>
                    <a:pt x="436" y="5405"/>
                    <a:pt x="564" y="5337"/>
                    <a:pt x="604" y="5217"/>
                  </a:cubicBezTo>
                  <a:cubicBezTo>
                    <a:pt x="848" y="4436"/>
                    <a:pt x="1082" y="3653"/>
                    <a:pt x="1273" y="2856"/>
                  </a:cubicBezTo>
                  <a:cubicBezTo>
                    <a:pt x="1469" y="2027"/>
                    <a:pt x="1595" y="1182"/>
                    <a:pt x="1625" y="331"/>
                  </a:cubicBezTo>
                  <a:cubicBezTo>
                    <a:pt x="1627" y="249"/>
                    <a:pt x="1617" y="180"/>
                    <a:pt x="1566" y="115"/>
                  </a:cubicBezTo>
                  <a:cubicBezTo>
                    <a:pt x="1523" y="59"/>
                    <a:pt x="1461" y="19"/>
                    <a:pt x="1394" y="7"/>
                  </a:cubicBezTo>
                  <a:cubicBezTo>
                    <a:pt x="1388" y="5"/>
                    <a:pt x="1381" y="3"/>
                    <a:pt x="1374" y="3"/>
                  </a:cubicBezTo>
                  <a:cubicBezTo>
                    <a:pt x="1362" y="2"/>
                    <a:pt x="1351" y="1"/>
                    <a:pt x="1339" y="1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70" name="Google Shape;4870;p16"/>
            <p:cNvSpPr/>
            <p:nvPr/>
          </p:nvSpPr>
          <p:spPr>
            <a:xfrm>
              <a:off x="4654875" y="-1212000"/>
              <a:ext cx="782175" cy="818925"/>
            </a:xfrm>
            <a:custGeom>
              <a:avLst/>
              <a:gdLst/>
              <a:ahLst/>
              <a:cxnLst/>
              <a:rect l="l" t="t" r="r" b="b"/>
              <a:pathLst>
                <a:path w="31287" h="32757" extrusionOk="0">
                  <a:moveTo>
                    <a:pt x="11278" y="7563"/>
                  </a:moveTo>
                  <a:cubicBezTo>
                    <a:pt x="11579" y="7563"/>
                    <a:pt x="11898" y="7581"/>
                    <a:pt x="12236" y="7617"/>
                  </a:cubicBezTo>
                  <a:cubicBezTo>
                    <a:pt x="12502" y="7646"/>
                    <a:pt x="12786" y="7689"/>
                    <a:pt x="13076" y="7745"/>
                  </a:cubicBezTo>
                  <a:cubicBezTo>
                    <a:pt x="13585" y="7841"/>
                    <a:pt x="14096" y="7971"/>
                    <a:pt x="14640" y="8143"/>
                  </a:cubicBezTo>
                  <a:cubicBezTo>
                    <a:pt x="14981" y="8251"/>
                    <a:pt x="15360" y="8386"/>
                    <a:pt x="15796" y="8551"/>
                  </a:cubicBezTo>
                  <a:cubicBezTo>
                    <a:pt x="16114" y="8674"/>
                    <a:pt x="16423" y="8811"/>
                    <a:pt x="16730" y="8952"/>
                  </a:cubicBezTo>
                  <a:lnTo>
                    <a:pt x="16927" y="9038"/>
                  </a:lnTo>
                  <a:lnTo>
                    <a:pt x="17135" y="9128"/>
                  </a:lnTo>
                  <a:cubicBezTo>
                    <a:pt x="17577" y="9322"/>
                    <a:pt x="18016" y="9519"/>
                    <a:pt x="18452" y="9727"/>
                  </a:cubicBezTo>
                  <a:cubicBezTo>
                    <a:pt x="18826" y="9901"/>
                    <a:pt x="19315" y="10141"/>
                    <a:pt x="19789" y="10443"/>
                  </a:cubicBezTo>
                  <a:cubicBezTo>
                    <a:pt x="20273" y="10746"/>
                    <a:pt x="20667" y="11046"/>
                    <a:pt x="20990" y="11362"/>
                  </a:cubicBezTo>
                  <a:cubicBezTo>
                    <a:pt x="21372" y="11725"/>
                    <a:pt x="21707" y="12137"/>
                    <a:pt x="21990" y="12587"/>
                  </a:cubicBezTo>
                  <a:cubicBezTo>
                    <a:pt x="22155" y="12853"/>
                    <a:pt x="22294" y="13107"/>
                    <a:pt x="22409" y="13364"/>
                  </a:cubicBezTo>
                  <a:cubicBezTo>
                    <a:pt x="22536" y="13640"/>
                    <a:pt x="22671" y="13936"/>
                    <a:pt x="22770" y="14237"/>
                  </a:cubicBezTo>
                  <a:cubicBezTo>
                    <a:pt x="22847" y="14467"/>
                    <a:pt x="22905" y="14708"/>
                    <a:pt x="22959" y="15024"/>
                  </a:cubicBezTo>
                  <a:cubicBezTo>
                    <a:pt x="22995" y="15197"/>
                    <a:pt x="23031" y="15381"/>
                    <a:pt x="23094" y="15546"/>
                  </a:cubicBezTo>
                  <a:cubicBezTo>
                    <a:pt x="23143" y="15639"/>
                    <a:pt x="23196" y="15725"/>
                    <a:pt x="23258" y="15806"/>
                  </a:cubicBezTo>
                  <a:cubicBezTo>
                    <a:pt x="23367" y="15935"/>
                    <a:pt x="23496" y="16058"/>
                    <a:pt x="23653" y="16186"/>
                  </a:cubicBezTo>
                  <a:cubicBezTo>
                    <a:pt x="23824" y="16297"/>
                    <a:pt x="24005" y="16396"/>
                    <a:pt x="24207" y="16485"/>
                  </a:cubicBezTo>
                  <a:lnTo>
                    <a:pt x="24436" y="16581"/>
                  </a:lnTo>
                  <a:lnTo>
                    <a:pt x="24518" y="16617"/>
                  </a:lnTo>
                  <a:cubicBezTo>
                    <a:pt x="24617" y="16662"/>
                    <a:pt x="24717" y="16706"/>
                    <a:pt x="24815" y="16758"/>
                  </a:cubicBezTo>
                  <a:cubicBezTo>
                    <a:pt x="25053" y="16871"/>
                    <a:pt x="25260" y="17002"/>
                    <a:pt x="25443" y="17149"/>
                  </a:cubicBezTo>
                  <a:cubicBezTo>
                    <a:pt x="25626" y="17297"/>
                    <a:pt x="25792" y="17470"/>
                    <a:pt x="25951" y="17679"/>
                  </a:cubicBezTo>
                  <a:cubicBezTo>
                    <a:pt x="26059" y="17824"/>
                    <a:pt x="26155" y="17962"/>
                    <a:pt x="26240" y="18107"/>
                  </a:cubicBezTo>
                  <a:cubicBezTo>
                    <a:pt x="26096" y="18263"/>
                    <a:pt x="25957" y="18441"/>
                    <a:pt x="25810" y="18673"/>
                  </a:cubicBezTo>
                  <a:cubicBezTo>
                    <a:pt x="25782" y="18717"/>
                    <a:pt x="25753" y="18763"/>
                    <a:pt x="25721" y="18805"/>
                  </a:cubicBezTo>
                  <a:cubicBezTo>
                    <a:pt x="25642" y="18994"/>
                    <a:pt x="25572" y="19190"/>
                    <a:pt x="25507" y="19385"/>
                  </a:cubicBezTo>
                  <a:cubicBezTo>
                    <a:pt x="25398" y="19712"/>
                    <a:pt x="25306" y="20043"/>
                    <a:pt x="25214" y="20375"/>
                  </a:cubicBezTo>
                  <a:cubicBezTo>
                    <a:pt x="25148" y="20606"/>
                    <a:pt x="25084" y="20841"/>
                    <a:pt x="25016" y="21071"/>
                  </a:cubicBezTo>
                  <a:cubicBezTo>
                    <a:pt x="24868" y="21541"/>
                    <a:pt x="24676" y="22087"/>
                    <a:pt x="24367" y="22586"/>
                  </a:cubicBezTo>
                  <a:cubicBezTo>
                    <a:pt x="24220" y="22815"/>
                    <a:pt x="24051" y="23022"/>
                    <a:pt x="23867" y="23204"/>
                  </a:cubicBezTo>
                  <a:cubicBezTo>
                    <a:pt x="23667" y="23385"/>
                    <a:pt x="23445" y="23543"/>
                    <a:pt x="23218" y="23656"/>
                  </a:cubicBezTo>
                  <a:cubicBezTo>
                    <a:pt x="23218" y="23656"/>
                    <a:pt x="23199" y="23669"/>
                    <a:pt x="23201" y="23669"/>
                  </a:cubicBezTo>
                  <a:cubicBezTo>
                    <a:pt x="23202" y="23672"/>
                    <a:pt x="23175" y="23685"/>
                    <a:pt x="23175" y="23687"/>
                  </a:cubicBezTo>
                  <a:cubicBezTo>
                    <a:pt x="22942" y="23802"/>
                    <a:pt x="22694" y="23891"/>
                    <a:pt x="22435" y="23955"/>
                  </a:cubicBezTo>
                  <a:cubicBezTo>
                    <a:pt x="22224" y="23997"/>
                    <a:pt x="22019" y="24017"/>
                    <a:pt x="21807" y="24017"/>
                  </a:cubicBezTo>
                  <a:cubicBezTo>
                    <a:pt x="21779" y="24017"/>
                    <a:pt x="21751" y="24016"/>
                    <a:pt x="21723" y="24016"/>
                  </a:cubicBezTo>
                  <a:lnTo>
                    <a:pt x="21723" y="24016"/>
                  </a:lnTo>
                  <a:lnTo>
                    <a:pt x="21781" y="24020"/>
                  </a:lnTo>
                  <a:cubicBezTo>
                    <a:pt x="21613" y="24010"/>
                    <a:pt x="21444" y="23995"/>
                    <a:pt x="21276" y="23980"/>
                  </a:cubicBezTo>
                  <a:lnTo>
                    <a:pt x="21191" y="23972"/>
                  </a:lnTo>
                  <a:cubicBezTo>
                    <a:pt x="20996" y="23952"/>
                    <a:pt x="20800" y="23941"/>
                    <a:pt x="20601" y="23938"/>
                  </a:cubicBezTo>
                  <a:cubicBezTo>
                    <a:pt x="20589" y="23938"/>
                    <a:pt x="20577" y="23938"/>
                    <a:pt x="20565" y="23938"/>
                  </a:cubicBezTo>
                  <a:cubicBezTo>
                    <a:pt x="20375" y="23938"/>
                    <a:pt x="20173" y="23960"/>
                    <a:pt x="19953" y="24006"/>
                  </a:cubicBezTo>
                  <a:cubicBezTo>
                    <a:pt x="19825" y="24031"/>
                    <a:pt x="19699" y="24067"/>
                    <a:pt x="19577" y="24109"/>
                  </a:cubicBezTo>
                  <a:cubicBezTo>
                    <a:pt x="19452" y="24151"/>
                    <a:pt x="19328" y="24208"/>
                    <a:pt x="19175" y="24278"/>
                  </a:cubicBezTo>
                  <a:cubicBezTo>
                    <a:pt x="18978" y="24367"/>
                    <a:pt x="18780" y="24465"/>
                    <a:pt x="18583" y="24560"/>
                  </a:cubicBezTo>
                  <a:cubicBezTo>
                    <a:pt x="18402" y="24648"/>
                    <a:pt x="18219" y="24735"/>
                    <a:pt x="18040" y="24820"/>
                  </a:cubicBezTo>
                  <a:cubicBezTo>
                    <a:pt x="17659" y="24998"/>
                    <a:pt x="17315" y="25122"/>
                    <a:pt x="16980" y="25198"/>
                  </a:cubicBezTo>
                  <a:cubicBezTo>
                    <a:pt x="16747" y="25243"/>
                    <a:pt x="16507" y="25265"/>
                    <a:pt x="16242" y="25265"/>
                  </a:cubicBezTo>
                  <a:cubicBezTo>
                    <a:pt x="16204" y="25265"/>
                    <a:pt x="16166" y="25265"/>
                    <a:pt x="16127" y="25264"/>
                  </a:cubicBezTo>
                  <a:cubicBezTo>
                    <a:pt x="15877" y="25251"/>
                    <a:pt x="15623" y="25221"/>
                    <a:pt x="15308" y="25159"/>
                  </a:cubicBezTo>
                  <a:lnTo>
                    <a:pt x="15304" y="25159"/>
                  </a:lnTo>
                  <a:cubicBezTo>
                    <a:pt x="15116" y="25123"/>
                    <a:pt x="14929" y="25083"/>
                    <a:pt x="14741" y="25043"/>
                  </a:cubicBezTo>
                  <a:lnTo>
                    <a:pt x="14366" y="24965"/>
                  </a:lnTo>
                  <a:cubicBezTo>
                    <a:pt x="14270" y="24943"/>
                    <a:pt x="14176" y="24926"/>
                    <a:pt x="14081" y="24908"/>
                  </a:cubicBezTo>
                  <a:cubicBezTo>
                    <a:pt x="13827" y="24860"/>
                    <a:pt x="13569" y="24818"/>
                    <a:pt x="13304" y="24781"/>
                  </a:cubicBezTo>
                  <a:cubicBezTo>
                    <a:pt x="13313" y="24613"/>
                    <a:pt x="13312" y="24445"/>
                    <a:pt x="13307" y="24274"/>
                  </a:cubicBezTo>
                  <a:cubicBezTo>
                    <a:pt x="13297" y="24053"/>
                    <a:pt x="13267" y="23822"/>
                    <a:pt x="13214" y="23582"/>
                  </a:cubicBezTo>
                  <a:cubicBezTo>
                    <a:pt x="13335" y="23560"/>
                    <a:pt x="13458" y="23547"/>
                    <a:pt x="13583" y="23543"/>
                  </a:cubicBezTo>
                  <a:cubicBezTo>
                    <a:pt x="13601" y="23543"/>
                    <a:pt x="13620" y="23543"/>
                    <a:pt x="13638" y="23543"/>
                  </a:cubicBezTo>
                  <a:cubicBezTo>
                    <a:pt x="13991" y="23543"/>
                    <a:pt x="14366" y="23582"/>
                    <a:pt x="14844" y="23672"/>
                  </a:cubicBezTo>
                  <a:cubicBezTo>
                    <a:pt x="15044" y="23711"/>
                    <a:pt x="15242" y="23751"/>
                    <a:pt x="15437" y="23794"/>
                  </a:cubicBezTo>
                  <a:lnTo>
                    <a:pt x="15620" y="23835"/>
                  </a:lnTo>
                  <a:cubicBezTo>
                    <a:pt x="15871" y="23891"/>
                    <a:pt x="16122" y="23945"/>
                    <a:pt x="16378" y="23994"/>
                  </a:cubicBezTo>
                  <a:cubicBezTo>
                    <a:pt x="16775" y="24070"/>
                    <a:pt x="17092" y="24113"/>
                    <a:pt x="17435" y="24135"/>
                  </a:cubicBezTo>
                  <a:cubicBezTo>
                    <a:pt x="17485" y="24136"/>
                    <a:pt x="17534" y="24137"/>
                    <a:pt x="17584" y="24137"/>
                  </a:cubicBezTo>
                  <a:cubicBezTo>
                    <a:pt x="17876" y="24137"/>
                    <a:pt x="18160" y="24111"/>
                    <a:pt x="18426" y="24056"/>
                  </a:cubicBezTo>
                  <a:cubicBezTo>
                    <a:pt x="18714" y="23985"/>
                    <a:pt x="18998" y="23881"/>
                    <a:pt x="19246" y="23754"/>
                  </a:cubicBezTo>
                  <a:cubicBezTo>
                    <a:pt x="19604" y="23565"/>
                    <a:pt x="19939" y="23333"/>
                    <a:pt x="20209" y="23148"/>
                  </a:cubicBezTo>
                  <a:lnTo>
                    <a:pt x="20283" y="23098"/>
                  </a:lnTo>
                  <a:cubicBezTo>
                    <a:pt x="20522" y="22938"/>
                    <a:pt x="20766" y="22775"/>
                    <a:pt x="21016" y="22630"/>
                  </a:cubicBezTo>
                  <a:cubicBezTo>
                    <a:pt x="21326" y="22450"/>
                    <a:pt x="21738" y="22229"/>
                    <a:pt x="22174" y="22135"/>
                  </a:cubicBezTo>
                  <a:cubicBezTo>
                    <a:pt x="22340" y="22097"/>
                    <a:pt x="22513" y="22068"/>
                    <a:pt x="22728" y="22035"/>
                  </a:cubicBezTo>
                  <a:lnTo>
                    <a:pt x="22797" y="22025"/>
                  </a:lnTo>
                  <a:cubicBezTo>
                    <a:pt x="22958" y="22002"/>
                    <a:pt x="23117" y="21977"/>
                    <a:pt x="23278" y="21946"/>
                  </a:cubicBezTo>
                  <a:cubicBezTo>
                    <a:pt x="23475" y="21898"/>
                    <a:pt x="23644" y="21845"/>
                    <a:pt x="23798" y="21775"/>
                  </a:cubicBezTo>
                  <a:cubicBezTo>
                    <a:pt x="23927" y="21707"/>
                    <a:pt x="24055" y="21623"/>
                    <a:pt x="24183" y="21518"/>
                  </a:cubicBezTo>
                  <a:cubicBezTo>
                    <a:pt x="24319" y="21387"/>
                    <a:pt x="24439" y="21241"/>
                    <a:pt x="24566" y="21061"/>
                  </a:cubicBezTo>
                  <a:cubicBezTo>
                    <a:pt x="24587" y="21025"/>
                    <a:pt x="24608" y="20992"/>
                    <a:pt x="24630" y="20958"/>
                  </a:cubicBezTo>
                  <a:lnTo>
                    <a:pt x="24630" y="20958"/>
                  </a:lnTo>
                  <a:cubicBezTo>
                    <a:pt x="24618" y="20975"/>
                    <a:pt x="24608" y="20986"/>
                    <a:pt x="24595" y="21004"/>
                  </a:cubicBezTo>
                  <a:cubicBezTo>
                    <a:pt x="24637" y="20814"/>
                    <a:pt x="24666" y="20624"/>
                    <a:pt x="24687" y="20431"/>
                  </a:cubicBezTo>
                  <a:cubicBezTo>
                    <a:pt x="24739" y="19974"/>
                    <a:pt x="24712" y="19500"/>
                    <a:pt x="24610" y="19026"/>
                  </a:cubicBezTo>
                  <a:cubicBezTo>
                    <a:pt x="24556" y="18803"/>
                    <a:pt x="24479" y="18588"/>
                    <a:pt x="24374" y="18384"/>
                  </a:cubicBezTo>
                  <a:cubicBezTo>
                    <a:pt x="24288" y="18204"/>
                    <a:pt x="24164" y="18028"/>
                    <a:pt x="23993" y="17844"/>
                  </a:cubicBezTo>
                  <a:cubicBezTo>
                    <a:pt x="23881" y="17716"/>
                    <a:pt x="23741" y="17603"/>
                    <a:pt x="23545" y="17470"/>
                  </a:cubicBezTo>
                  <a:cubicBezTo>
                    <a:pt x="23383" y="17364"/>
                    <a:pt x="23195" y="17269"/>
                    <a:pt x="22966" y="17185"/>
                  </a:cubicBezTo>
                  <a:cubicBezTo>
                    <a:pt x="22663" y="17064"/>
                    <a:pt x="22332" y="16976"/>
                    <a:pt x="21888" y="16892"/>
                  </a:cubicBezTo>
                  <a:lnTo>
                    <a:pt x="21695" y="16857"/>
                  </a:lnTo>
                  <a:cubicBezTo>
                    <a:pt x="21491" y="16821"/>
                    <a:pt x="21285" y="16791"/>
                    <a:pt x="21081" y="16759"/>
                  </a:cubicBezTo>
                  <a:cubicBezTo>
                    <a:pt x="20803" y="16718"/>
                    <a:pt x="20528" y="16676"/>
                    <a:pt x="20252" y="16624"/>
                  </a:cubicBezTo>
                  <a:cubicBezTo>
                    <a:pt x="19845" y="16547"/>
                    <a:pt x="19516" y="16459"/>
                    <a:pt x="19215" y="16347"/>
                  </a:cubicBezTo>
                  <a:cubicBezTo>
                    <a:pt x="18969" y="16245"/>
                    <a:pt x="18741" y="16120"/>
                    <a:pt x="18543" y="15974"/>
                  </a:cubicBezTo>
                  <a:cubicBezTo>
                    <a:pt x="18383" y="15850"/>
                    <a:pt x="18240" y="15708"/>
                    <a:pt x="18112" y="15553"/>
                  </a:cubicBezTo>
                  <a:cubicBezTo>
                    <a:pt x="17954" y="15345"/>
                    <a:pt x="17817" y="15105"/>
                    <a:pt x="17694" y="14802"/>
                  </a:cubicBezTo>
                  <a:lnTo>
                    <a:pt x="17694" y="14802"/>
                  </a:lnTo>
                  <a:lnTo>
                    <a:pt x="17708" y="14859"/>
                  </a:lnTo>
                  <a:cubicBezTo>
                    <a:pt x="17576" y="14552"/>
                    <a:pt x="17465" y="14236"/>
                    <a:pt x="17361" y="13930"/>
                  </a:cubicBezTo>
                  <a:lnTo>
                    <a:pt x="17340" y="13872"/>
                  </a:lnTo>
                  <a:cubicBezTo>
                    <a:pt x="17195" y="13446"/>
                    <a:pt x="17053" y="13093"/>
                    <a:pt x="16902" y="12764"/>
                  </a:cubicBezTo>
                  <a:cubicBezTo>
                    <a:pt x="16703" y="12343"/>
                    <a:pt x="16437" y="11936"/>
                    <a:pt x="16118" y="11561"/>
                  </a:cubicBezTo>
                  <a:cubicBezTo>
                    <a:pt x="15809" y="11197"/>
                    <a:pt x="15419" y="10882"/>
                    <a:pt x="14992" y="10655"/>
                  </a:cubicBezTo>
                  <a:cubicBezTo>
                    <a:pt x="14689" y="10493"/>
                    <a:pt x="14347" y="10378"/>
                    <a:pt x="13980" y="10308"/>
                  </a:cubicBezTo>
                  <a:cubicBezTo>
                    <a:pt x="13895" y="10292"/>
                    <a:pt x="13813" y="10277"/>
                    <a:pt x="13727" y="10269"/>
                  </a:cubicBezTo>
                  <a:cubicBezTo>
                    <a:pt x="13545" y="10244"/>
                    <a:pt x="13356" y="10231"/>
                    <a:pt x="13161" y="10231"/>
                  </a:cubicBezTo>
                  <a:cubicBezTo>
                    <a:pt x="12911" y="10231"/>
                    <a:pt x="12648" y="10251"/>
                    <a:pt x="12369" y="10292"/>
                  </a:cubicBezTo>
                  <a:cubicBezTo>
                    <a:pt x="11931" y="10358"/>
                    <a:pt x="11473" y="10473"/>
                    <a:pt x="10970" y="10642"/>
                  </a:cubicBezTo>
                  <a:cubicBezTo>
                    <a:pt x="10527" y="10792"/>
                    <a:pt x="10093" y="10978"/>
                    <a:pt x="9648" y="11174"/>
                  </a:cubicBezTo>
                  <a:cubicBezTo>
                    <a:pt x="9291" y="11330"/>
                    <a:pt x="8754" y="11547"/>
                    <a:pt x="8211" y="11635"/>
                  </a:cubicBezTo>
                  <a:cubicBezTo>
                    <a:pt x="8056" y="11658"/>
                    <a:pt x="7908" y="11670"/>
                    <a:pt x="7773" y="11670"/>
                  </a:cubicBezTo>
                  <a:cubicBezTo>
                    <a:pt x="7710" y="11670"/>
                    <a:pt x="7650" y="11667"/>
                    <a:pt x="7594" y="11662"/>
                  </a:cubicBezTo>
                  <a:cubicBezTo>
                    <a:pt x="7552" y="11656"/>
                    <a:pt x="7509" y="11649"/>
                    <a:pt x="7467" y="11642"/>
                  </a:cubicBezTo>
                  <a:cubicBezTo>
                    <a:pt x="7396" y="11620"/>
                    <a:pt x="7322" y="11603"/>
                    <a:pt x="7239" y="11567"/>
                  </a:cubicBezTo>
                  <a:cubicBezTo>
                    <a:pt x="7239" y="11508"/>
                    <a:pt x="7239" y="11451"/>
                    <a:pt x="7243" y="11393"/>
                  </a:cubicBezTo>
                  <a:cubicBezTo>
                    <a:pt x="7273" y="10331"/>
                    <a:pt x="7528" y="9508"/>
                    <a:pt x="8017" y="8880"/>
                  </a:cubicBezTo>
                  <a:cubicBezTo>
                    <a:pt x="8437" y="8328"/>
                    <a:pt x="9082" y="7922"/>
                    <a:pt x="9833" y="7734"/>
                  </a:cubicBezTo>
                  <a:cubicBezTo>
                    <a:pt x="10270" y="7619"/>
                    <a:pt x="10747" y="7563"/>
                    <a:pt x="11278" y="7563"/>
                  </a:cubicBezTo>
                  <a:close/>
                  <a:moveTo>
                    <a:pt x="6958" y="0"/>
                  </a:moveTo>
                  <a:cubicBezTo>
                    <a:pt x="6308" y="0"/>
                    <a:pt x="5666" y="123"/>
                    <a:pt x="5087" y="366"/>
                  </a:cubicBezTo>
                  <a:cubicBezTo>
                    <a:pt x="4658" y="546"/>
                    <a:pt x="4254" y="804"/>
                    <a:pt x="3888" y="1134"/>
                  </a:cubicBezTo>
                  <a:cubicBezTo>
                    <a:pt x="3545" y="1447"/>
                    <a:pt x="3247" y="1861"/>
                    <a:pt x="2956" y="2441"/>
                  </a:cubicBezTo>
                  <a:cubicBezTo>
                    <a:pt x="2491" y="3367"/>
                    <a:pt x="2282" y="4394"/>
                    <a:pt x="2111" y="5365"/>
                  </a:cubicBezTo>
                  <a:cubicBezTo>
                    <a:pt x="2086" y="5522"/>
                    <a:pt x="2057" y="5678"/>
                    <a:pt x="2031" y="5835"/>
                  </a:cubicBezTo>
                  <a:lnTo>
                    <a:pt x="1989" y="6073"/>
                  </a:lnTo>
                  <a:cubicBezTo>
                    <a:pt x="1979" y="6089"/>
                    <a:pt x="1968" y="6108"/>
                    <a:pt x="1959" y="6131"/>
                  </a:cubicBezTo>
                  <a:cubicBezTo>
                    <a:pt x="1511" y="7221"/>
                    <a:pt x="1168" y="8386"/>
                    <a:pt x="938" y="9588"/>
                  </a:cubicBezTo>
                  <a:cubicBezTo>
                    <a:pt x="865" y="9722"/>
                    <a:pt x="783" y="9854"/>
                    <a:pt x="700" y="9983"/>
                  </a:cubicBezTo>
                  <a:cubicBezTo>
                    <a:pt x="517" y="10252"/>
                    <a:pt x="294" y="10520"/>
                    <a:pt x="36" y="10784"/>
                  </a:cubicBezTo>
                  <a:cubicBezTo>
                    <a:pt x="13" y="10809"/>
                    <a:pt x="0" y="10842"/>
                    <a:pt x="3" y="10881"/>
                  </a:cubicBezTo>
                  <a:cubicBezTo>
                    <a:pt x="4" y="10922"/>
                    <a:pt x="22" y="10961"/>
                    <a:pt x="50" y="10987"/>
                  </a:cubicBezTo>
                  <a:cubicBezTo>
                    <a:pt x="70" y="11004"/>
                    <a:pt x="92" y="11016"/>
                    <a:pt x="119" y="11021"/>
                  </a:cubicBezTo>
                  <a:cubicBezTo>
                    <a:pt x="127" y="11023"/>
                    <a:pt x="134" y="11023"/>
                    <a:pt x="142" y="11023"/>
                  </a:cubicBezTo>
                  <a:cubicBezTo>
                    <a:pt x="182" y="11023"/>
                    <a:pt x="224" y="11005"/>
                    <a:pt x="256" y="10973"/>
                  </a:cubicBezTo>
                  <a:cubicBezTo>
                    <a:pt x="464" y="10757"/>
                    <a:pt x="651" y="10536"/>
                    <a:pt x="829" y="10298"/>
                  </a:cubicBezTo>
                  <a:lnTo>
                    <a:pt x="829" y="10298"/>
                  </a:lnTo>
                  <a:lnTo>
                    <a:pt x="807" y="10371"/>
                  </a:lnTo>
                  <a:lnTo>
                    <a:pt x="796" y="10447"/>
                  </a:lnTo>
                  <a:cubicBezTo>
                    <a:pt x="700" y="11122"/>
                    <a:pt x="642" y="11852"/>
                    <a:pt x="613" y="12748"/>
                  </a:cubicBezTo>
                  <a:cubicBezTo>
                    <a:pt x="589" y="13450"/>
                    <a:pt x="602" y="14197"/>
                    <a:pt x="649" y="14964"/>
                  </a:cubicBezTo>
                  <a:cubicBezTo>
                    <a:pt x="735" y="16351"/>
                    <a:pt x="955" y="17812"/>
                    <a:pt x="1327" y="19431"/>
                  </a:cubicBezTo>
                  <a:cubicBezTo>
                    <a:pt x="1593" y="20584"/>
                    <a:pt x="1936" y="21702"/>
                    <a:pt x="2346" y="22749"/>
                  </a:cubicBezTo>
                  <a:cubicBezTo>
                    <a:pt x="2765" y="23822"/>
                    <a:pt x="3278" y="24854"/>
                    <a:pt x="3868" y="25818"/>
                  </a:cubicBezTo>
                  <a:cubicBezTo>
                    <a:pt x="4437" y="26743"/>
                    <a:pt x="5126" y="27628"/>
                    <a:pt x="5918" y="28448"/>
                  </a:cubicBezTo>
                  <a:cubicBezTo>
                    <a:pt x="6647" y="29209"/>
                    <a:pt x="7529" y="29910"/>
                    <a:pt x="8536" y="30538"/>
                  </a:cubicBezTo>
                  <a:cubicBezTo>
                    <a:pt x="9471" y="31119"/>
                    <a:pt x="10527" y="31592"/>
                    <a:pt x="11760" y="31984"/>
                  </a:cubicBezTo>
                  <a:cubicBezTo>
                    <a:pt x="12329" y="32161"/>
                    <a:pt x="12927" y="32312"/>
                    <a:pt x="13547" y="32431"/>
                  </a:cubicBezTo>
                  <a:cubicBezTo>
                    <a:pt x="14104" y="32537"/>
                    <a:pt x="14690" y="32619"/>
                    <a:pt x="15288" y="32675"/>
                  </a:cubicBezTo>
                  <a:cubicBezTo>
                    <a:pt x="15877" y="32730"/>
                    <a:pt x="16460" y="32757"/>
                    <a:pt x="17033" y="32757"/>
                  </a:cubicBezTo>
                  <a:cubicBezTo>
                    <a:pt x="17727" y="32757"/>
                    <a:pt x="18406" y="32717"/>
                    <a:pt x="19065" y="32638"/>
                  </a:cubicBezTo>
                  <a:cubicBezTo>
                    <a:pt x="19646" y="32569"/>
                    <a:pt x="20269" y="32454"/>
                    <a:pt x="20966" y="32287"/>
                  </a:cubicBezTo>
                  <a:cubicBezTo>
                    <a:pt x="21543" y="32149"/>
                    <a:pt x="22125" y="31967"/>
                    <a:pt x="22696" y="31749"/>
                  </a:cubicBezTo>
                  <a:cubicBezTo>
                    <a:pt x="23868" y="31296"/>
                    <a:pt x="24933" y="30686"/>
                    <a:pt x="25856" y="29937"/>
                  </a:cubicBezTo>
                  <a:cubicBezTo>
                    <a:pt x="26725" y="29231"/>
                    <a:pt x="27541" y="28389"/>
                    <a:pt x="28286" y="27428"/>
                  </a:cubicBezTo>
                  <a:cubicBezTo>
                    <a:pt x="29076" y="26407"/>
                    <a:pt x="29731" y="25331"/>
                    <a:pt x="30230" y="24231"/>
                  </a:cubicBezTo>
                  <a:cubicBezTo>
                    <a:pt x="30477" y="23682"/>
                    <a:pt x="30692" y="23096"/>
                    <a:pt x="30883" y="22441"/>
                  </a:cubicBezTo>
                  <a:cubicBezTo>
                    <a:pt x="31050" y="21874"/>
                    <a:pt x="31163" y="21292"/>
                    <a:pt x="31222" y="20712"/>
                  </a:cubicBezTo>
                  <a:cubicBezTo>
                    <a:pt x="31287" y="20100"/>
                    <a:pt x="31287" y="19496"/>
                    <a:pt x="31221" y="18911"/>
                  </a:cubicBezTo>
                  <a:cubicBezTo>
                    <a:pt x="31186" y="18609"/>
                    <a:pt x="31125" y="18311"/>
                    <a:pt x="31061" y="18031"/>
                  </a:cubicBezTo>
                  <a:cubicBezTo>
                    <a:pt x="30992" y="17722"/>
                    <a:pt x="30899" y="17427"/>
                    <a:pt x="30787" y="17156"/>
                  </a:cubicBezTo>
                  <a:cubicBezTo>
                    <a:pt x="30628" y="16768"/>
                    <a:pt x="30415" y="16405"/>
                    <a:pt x="30154" y="16074"/>
                  </a:cubicBezTo>
                  <a:cubicBezTo>
                    <a:pt x="29938" y="15806"/>
                    <a:pt x="29674" y="15531"/>
                    <a:pt x="29344" y="15244"/>
                  </a:cubicBezTo>
                  <a:cubicBezTo>
                    <a:pt x="29164" y="15088"/>
                    <a:pt x="28982" y="14937"/>
                    <a:pt x="28795" y="14789"/>
                  </a:cubicBezTo>
                  <a:cubicBezTo>
                    <a:pt x="28447" y="14509"/>
                    <a:pt x="28088" y="14220"/>
                    <a:pt x="27777" y="13887"/>
                  </a:cubicBezTo>
                  <a:cubicBezTo>
                    <a:pt x="27584" y="13661"/>
                    <a:pt x="27430" y="13439"/>
                    <a:pt x="27304" y="13207"/>
                  </a:cubicBezTo>
                  <a:cubicBezTo>
                    <a:pt x="27196" y="12983"/>
                    <a:pt x="27114" y="12754"/>
                    <a:pt x="27058" y="12525"/>
                  </a:cubicBezTo>
                  <a:cubicBezTo>
                    <a:pt x="26995" y="12193"/>
                    <a:pt x="26974" y="11836"/>
                    <a:pt x="26988" y="11399"/>
                  </a:cubicBezTo>
                  <a:lnTo>
                    <a:pt x="26992" y="11327"/>
                  </a:lnTo>
                  <a:cubicBezTo>
                    <a:pt x="27008" y="11122"/>
                    <a:pt x="27031" y="10895"/>
                    <a:pt x="27054" y="10665"/>
                  </a:cubicBezTo>
                  <a:lnTo>
                    <a:pt x="27096" y="10263"/>
                  </a:lnTo>
                  <a:cubicBezTo>
                    <a:pt x="27132" y="9880"/>
                    <a:pt x="27155" y="9467"/>
                    <a:pt x="27103" y="9072"/>
                  </a:cubicBezTo>
                  <a:cubicBezTo>
                    <a:pt x="27043" y="8644"/>
                    <a:pt x="26895" y="8254"/>
                    <a:pt x="26659" y="7919"/>
                  </a:cubicBezTo>
                  <a:cubicBezTo>
                    <a:pt x="26414" y="7567"/>
                    <a:pt x="26056" y="7258"/>
                    <a:pt x="25532" y="6951"/>
                  </a:cubicBezTo>
                  <a:cubicBezTo>
                    <a:pt x="25050" y="6669"/>
                    <a:pt x="24523" y="6477"/>
                    <a:pt x="24022" y="6312"/>
                  </a:cubicBezTo>
                  <a:cubicBezTo>
                    <a:pt x="23639" y="6185"/>
                    <a:pt x="23229" y="6082"/>
                    <a:pt x="22807" y="6002"/>
                  </a:cubicBezTo>
                  <a:lnTo>
                    <a:pt x="22597" y="5963"/>
                  </a:lnTo>
                  <a:cubicBezTo>
                    <a:pt x="22095" y="5879"/>
                    <a:pt x="21605" y="5837"/>
                    <a:pt x="21130" y="5837"/>
                  </a:cubicBezTo>
                  <a:cubicBezTo>
                    <a:pt x="20616" y="5837"/>
                    <a:pt x="20120" y="5886"/>
                    <a:pt x="19647" y="5984"/>
                  </a:cubicBezTo>
                  <a:cubicBezTo>
                    <a:pt x="18831" y="6154"/>
                    <a:pt x="18119" y="6463"/>
                    <a:pt x="17527" y="6896"/>
                  </a:cubicBezTo>
                  <a:cubicBezTo>
                    <a:pt x="17323" y="7046"/>
                    <a:pt x="17135" y="7209"/>
                    <a:pt x="16967" y="7380"/>
                  </a:cubicBezTo>
                  <a:cubicBezTo>
                    <a:pt x="16983" y="6925"/>
                    <a:pt x="16953" y="6516"/>
                    <a:pt x="16884" y="6127"/>
                  </a:cubicBezTo>
                  <a:cubicBezTo>
                    <a:pt x="16796" y="5614"/>
                    <a:pt x="16634" y="5133"/>
                    <a:pt x="16407" y="4696"/>
                  </a:cubicBezTo>
                  <a:cubicBezTo>
                    <a:pt x="16160" y="4231"/>
                    <a:pt x="15818" y="3794"/>
                    <a:pt x="15416" y="3439"/>
                  </a:cubicBezTo>
                  <a:cubicBezTo>
                    <a:pt x="15108" y="3169"/>
                    <a:pt x="14744" y="2981"/>
                    <a:pt x="14360" y="2899"/>
                  </a:cubicBezTo>
                  <a:lnTo>
                    <a:pt x="14356" y="2899"/>
                  </a:lnTo>
                  <a:cubicBezTo>
                    <a:pt x="14167" y="2863"/>
                    <a:pt x="13985" y="2850"/>
                    <a:pt x="13808" y="2850"/>
                  </a:cubicBezTo>
                  <a:cubicBezTo>
                    <a:pt x="13595" y="2850"/>
                    <a:pt x="13390" y="2869"/>
                    <a:pt x="13187" y="2888"/>
                  </a:cubicBezTo>
                  <a:cubicBezTo>
                    <a:pt x="12941" y="2911"/>
                    <a:pt x="12717" y="2932"/>
                    <a:pt x="12490" y="2947"/>
                  </a:cubicBezTo>
                  <a:cubicBezTo>
                    <a:pt x="12368" y="2952"/>
                    <a:pt x="12250" y="2958"/>
                    <a:pt x="12128" y="2964"/>
                  </a:cubicBezTo>
                  <a:cubicBezTo>
                    <a:pt x="12006" y="2967"/>
                    <a:pt x="11885" y="2972"/>
                    <a:pt x="11765" y="2980"/>
                  </a:cubicBezTo>
                  <a:cubicBezTo>
                    <a:pt x="11604" y="2990"/>
                    <a:pt x="11442" y="3001"/>
                    <a:pt x="11281" y="3014"/>
                  </a:cubicBezTo>
                  <a:lnTo>
                    <a:pt x="11223" y="3018"/>
                  </a:lnTo>
                  <a:lnTo>
                    <a:pt x="11166" y="3024"/>
                  </a:lnTo>
                  <a:cubicBezTo>
                    <a:pt x="11118" y="2839"/>
                    <a:pt x="11067" y="2691"/>
                    <a:pt x="11008" y="2544"/>
                  </a:cubicBezTo>
                  <a:cubicBezTo>
                    <a:pt x="10923" y="2340"/>
                    <a:pt x="10817" y="2131"/>
                    <a:pt x="10662" y="1855"/>
                  </a:cubicBezTo>
                  <a:cubicBezTo>
                    <a:pt x="10554" y="1673"/>
                    <a:pt x="10425" y="1496"/>
                    <a:pt x="10238" y="1285"/>
                  </a:cubicBezTo>
                  <a:cubicBezTo>
                    <a:pt x="9979" y="997"/>
                    <a:pt x="9625" y="735"/>
                    <a:pt x="9187" y="512"/>
                  </a:cubicBezTo>
                  <a:cubicBezTo>
                    <a:pt x="8823" y="322"/>
                    <a:pt x="8389" y="180"/>
                    <a:pt x="7901" y="87"/>
                  </a:cubicBezTo>
                  <a:lnTo>
                    <a:pt x="7882" y="84"/>
                  </a:lnTo>
                  <a:cubicBezTo>
                    <a:pt x="7577" y="28"/>
                    <a:pt x="7267" y="0"/>
                    <a:pt x="6958" y="0"/>
                  </a:cubicBezTo>
                  <a:close/>
                </a:path>
              </a:pathLst>
            </a:custGeom>
            <a:solidFill>
              <a:srgbClr val="EC6A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71" name="Google Shape;4871;p16"/>
            <p:cNvSpPr/>
            <p:nvPr/>
          </p:nvSpPr>
          <p:spPr>
            <a:xfrm>
              <a:off x="4709450" y="-1212325"/>
              <a:ext cx="349100" cy="123275"/>
            </a:xfrm>
            <a:custGeom>
              <a:avLst/>
              <a:gdLst/>
              <a:ahLst/>
              <a:cxnLst/>
              <a:rect l="l" t="t" r="r" b="b"/>
              <a:pathLst>
                <a:path w="13964" h="4931" extrusionOk="0">
                  <a:moveTo>
                    <a:pt x="4782" y="0"/>
                  </a:moveTo>
                  <a:cubicBezTo>
                    <a:pt x="4129" y="0"/>
                    <a:pt x="3483" y="126"/>
                    <a:pt x="2902" y="370"/>
                  </a:cubicBezTo>
                  <a:cubicBezTo>
                    <a:pt x="2475" y="548"/>
                    <a:pt x="2068" y="807"/>
                    <a:pt x="1699" y="1138"/>
                  </a:cubicBezTo>
                  <a:cubicBezTo>
                    <a:pt x="1352" y="1450"/>
                    <a:pt x="1054" y="1869"/>
                    <a:pt x="766" y="2448"/>
                  </a:cubicBezTo>
                  <a:cubicBezTo>
                    <a:pt x="368" y="3238"/>
                    <a:pt x="158" y="4097"/>
                    <a:pt x="0" y="4930"/>
                  </a:cubicBezTo>
                  <a:cubicBezTo>
                    <a:pt x="443" y="4649"/>
                    <a:pt x="895" y="4386"/>
                    <a:pt x="1343" y="4114"/>
                  </a:cubicBezTo>
                  <a:cubicBezTo>
                    <a:pt x="1477" y="4035"/>
                    <a:pt x="1609" y="3955"/>
                    <a:pt x="1741" y="3874"/>
                  </a:cubicBezTo>
                  <a:cubicBezTo>
                    <a:pt x="1849" y="3806"/>
                    <a:pt x="1958" y="3739"/>
                    <a:pt x="2064" y="3666"/>
                  </a:cubicBezTo>
                  <a:cubicBezTo>
                    <a:pt x="2262" y="3528"/>
                    <a:pt x="2453" y="3378"/>
                    <a:pt x="2640" y="3224"/>
                  </a:cubicBezTo>
                  <a:cubicBezTo>
                    <a:pt x="3006" y="2921"/>
                    <a:pt x="3371" y="2603"/>
                    <a:pt x="3798" y="2389"/>
                  </a:cubicBezTo>
                  <a:cubicBezTo>
                    <a:pt x="4013" y="2282"/>
                    <a:pt x="4240" y="2200"/>
                    <a:pt x="4479" y="2165"/>
                  </a:cubicBezTo>
                  <a:cubicBezTo>
                    <a:pt x="4597" y="2148"/>
                    <a:pt x="4715" y="2139"/>
                    <a:pt x="4834" y="2139"/>
                  </a:cubicBezTo>
                  <a:cubicBezTo>
                    <a:pt x="4959" y="2139"/>
                    <a:pt x="5084" y="2149"/>
                    <a:pt x="5207" y="2171"/>
                  </a:cubicBezTo>
                  <a:cubicBezTo>
                    <a:pt x="5224" y="2174"/>
                    <a:pt x="5243" y="2178"/>
                    <a:pt x="5260" y="2181"/>
                  </a:cubicBezTo>
                  <a:cubicBezTo>
                    <a:pt x="5514" y="2230"/>
                    <a:pt x="5765" y="2305"/>
                    <a:pt x="5990" y="2434"/>
                  </a:cubicBezTo>
                  <a:cubicBezTo>
                    <a:pt x="6191" y="2553"/>
                    <a:pt x="6377" y="2692"/>
                    <a:pt x="6543" y="2856"/>
                  </a:cubicBezTo>
                  <a:cubicBezTo>
                    <a:pt x="6899" y="3208"/>
                    <a:pt x="7183" y="3619"/>
                    <a:pt x="7515" y="3995"/>
                  </a:cubicBezTo>
                  <a:cubicBezTo>
                    <a:pt x="7508" y="3984"/>
                    <a:pt x="7496" y="3974"/>
                    <a:pt x="7489" y="3964"/>
                  </a:cubicBezTo>
                  <a:lnTo>
                    <a:pt x="7489" y="3964"/>
                  </a:lnTo>
                  <a:cubicBezTo>
                    <a:pt x="7676" y="4170"/>
                    <a:pt x="7871" y="4361"/>
                    <a:pt x="8101" y="4519"/>
                  </a:cubicBezTo>
                  <a:cubicBezTo>
                    <a:pt x="8104" y="4521"/>
                    <a:pt x="8105" y="4521"/>
                    <a:pt x="8107" y="4522"/>
                  </a:cubicBezTo>
                  <a:cubicBezTo>
                    <a:pt x="8111" y="4524"/>
                    <a:pt x="8114" y="4527"/>
                    <a:pt x="8115" y="4528"/>
                  </a:cubicBezTo>
                  <a:cubicBezTo>
                    <a:pt x="8114" y="4527"/>
                    <a:pt x="8112" y="4525"/>
                    <a:pt x="8110" y="4523"/>
                  </a:cubicBezTo>
                  <a:lnTo>
                    <a:pt x="8110" y="4523"/>
                  </a:lnTo>
                  <a:cubicBezTo>
                    <a:pt x="8243" y="4603"/>
                    <a:pt x="8377" y="4675"/>
                    <a:pt x="8523" y="4728"/>
                  </a:cubicBezTo>
                  <a:cubicBezTo>
                    <a:pt x="8700" y="4781"/>
                    <a:pt x="8883" y="4810"/>
                    <a:pt x="9069" y="4823"/>
                  </a:cubicBezTo>
                  <a:lnTo>
                    <a:pt x="9069" y="4823"/>
                  </a:lnTo>
                  <a:cubicBezTo>
                    <a:pt x="9058" y="4822"/>
                    <a:pt x="9047" y="4822"/>
                    <a:pt x="9035" y="4822"/>
                  </a:cubicBezTo>
                  <a:cubicBezTo>
                    <a:pt x="9105" y="4826"/>
                    <a:pt x="9176" y="4828"/>
                    <a:pt x="9247" y="4828"/>
                  </a:cubicBezTo>
                  <a:cubicBezTo>
                    <a:pt x="9456" y="4828"/>
                    <a:pt x="9665" y="4813"/>
                    <a:pt x="9873" y="4789"/>
                  </a:cubicBezTo>
                  <a:cubicBezTo>
                    <a:pt x="10186" y="4753"/>
                    <a:pt x="10497" y="4703"/>
                    <a:pt x="10804" y="4646"/>
                  </a:cubicBezTo>
                  <a:cubicBezTo>
                    <a:pt x="11447" y="4527"/>
                    <a:pt x="12087" y="4383"/>
                    <a:pt x="12739" y="4300"/>
                  </a:cubicBezTo>
                  <a:cubicBezTo>
                    <a:pt x="13006" y="4267"/>
                    <a:pt x="13276" y="4241"/>
                    <a:pt x="13544" y="4241"/>
                  </a:cubicBezTo>
                  <a:cubicBezTo>
                    <a:pt x="13575" y="4241"/>
                    <a:pt x="13607" y="4241"/>
                    <a:pt x="13638" y="4242"/>
                  </a:cubicBezTo>
                  <a:cubicBezTo>
                    <a:pt x="13746" y="4246"/>
                    <a:pt x="13856" y="4249"/>
                    <a:pt x="13964" y="4258"/>
                  </a:cubicBezTo>
                  <a:cubicBezTo>
                    <a:pt x="13757" y="3961"/>
                    <a:pt x="13513" y="3686"/>
                    <a:pt x="13241" y="3449"/>
                  </a:cubicBezTo>
                  <a:cubicBezTo>
                    <a:pt x="12933" y="3174"/>
                    <a:pt x="12566" y="2985"/>
                    <a:pt x="12183" y="2904"/>
                  </a:cubicBezTo>
                  <a:cubicBezTo>
                    <a:pt x="11993" y="2867"/>
                    <a:pt x="11810" y="2855"/>
                    <a:pt x="11632" y="2855"/>
                  </a:cubicBezTo>
                  <a:cubicBezTo>
                    <a:pt x="11421" y="2855"/>
                    <a:pt x="11216" y="2873"/>
                    <a:pt x="11015" y="2891"/>
                  </a:cubicBezTo>
                  <a:cubicBezTo>
                    <a:pt x="10741" y="2918"/>
                    <a:pt x="10527" y="2937"/>
                    <a:pt x="10310" y="2954"/>
                  </a:cubicBezTo>
                  <a:cubicBezTo>
                    <a:pt x="10202" y="2961"/>
                    <a:pt x="10093" y="2964"/>
                    <a:pt x="9982" y="2970"/>
                  </a:cubicBezTo>
                  <a:lnTo>
                    <a:pt x="9787" y="2977"/>
                  </a:lnTo>
                  <a:lnTo>
                    <a:pt x="9587" y="2987"/>
                  </a:lnTo>
                  <a:cubicBezTo>
                    <a:pt x="9425" y="2997"/>
                    <a:pt x="9263" y="3008"/>
                    <a:pt x="9102" y="3021"/>
                  </a:cubicBezTo>
                  <a:lnTo>
                    <a:pt x="9046" y="3027"/>
                  </a:lnTo>
                  <a:lnTo>
                    <a:pt x="8987" y="3030"/>
                  </a:lnTo>
                  <a:cubicBezTo>
                    <a:pt x="8958" y="2882"/>
                    <a:pt x="8911" y="2738"/>
                    <a:pt x="8838" y="2556"/>
                  </a:cubicBezTo>
                  <a:cubicBezTo>
                    <a:pt x="8766" y="2372"/>
                    <a:pt x="8668" y="2178"/>
                    <a:pt x="8493" y="1865"/>
                  </a:cubicBezTo>
                  <a:cubicBezTo>
                    <a:pt x="8391" y="1691"/>
                    <a:pt x="8262" y="1513"/>
                    <a:pt x="8069" y="1295"/>
                  </a:cubicBezTo>
                  <a:cubicBezTo>
                    <a:pt x="7802" y="1000"/>
                    <a:pt x="7447" y="739"/>
                    <a:pt x="7015" y="519"/>
                  </a:cubicBezTo>
                  <a:cubicBezTo>
                    <a:pt x="6650" y="328"/>
                    <a:pt x="6216" y="185"/>
                    <a:pt x="5724" y="91"/>
                  </a:cubicBezTo>
                  <a:lnTo>
                    <a:pt x="5699" y="84"/>
                  </a:lnTo>
                  <a:cubicBezTo>
                    <a:pt x="5396" y="28"/>
                    <a:pt x="5088" y="0"/>
                    <a:pt x="4782" y="0"/>
                  </a:cubicBezTo>
                  <a:close/>
                </a:path>
              </a:pathLst>
            </a:custGeom>
            <a:solidFill>
              <a:srgbClr val="FFD3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72" name="Google Shape;4872;p16"/>
            <p:cNvSpPr/>
            <p:nvPr/>
          </p:nvSpPr>
          <p:spPr>
            <a:xfrm>
              <a:off x="5169675" y="-1066325"/>
              <a:ext cx="267600" cy="442150"/>
            </a:xfrm>
            <a:custGeom>
              <a:avLst/>
              <a:gdLst/>
              <a:ahLst/>
              <a:cxnLst/>
              <a:rect l="l" t="t" r="r" b="b"/>
              <a:pathLst>
                <a:path w="10704" h="17686" extrusionOk="0">
                  <a:moveTo>
                    <a:pt x="1138" y="3709"/>
                  </a:moveTo>
                  <a:cubicBezTo>
                    <a:pt x="1139" y="3719"/>
                    <a:pt x="1142" y="3728"/>
                    <a:pt x="1144" y="3738"/>
                  </a:cubicBezTo>
                  <a:lnTo>
                    <a:pt x="1144" y="3738"/>
                  </a:lnTo>
                  <a:cubicBezTo>
                    <a:pt x="1142" y="3729"/>
                    <a:pt x="1140" y="3719"/>
                    <a:pt x="1138" y="3709"/>
                  </a:cubicBezTo>
                  <a:close/>
                  <a:moveTo>
                    <a:pt x="1144" y="3738"/>
                  </a:moveTo>
                  <a:cubicBezTo>
                    <a:pt x="1145" y="3742"/>
                    <a:pt x="1146" y="3746"/>
                    <a:pt x="1146" y="3749"/>
                  </a:cubicBezTo>
                  <a:cubicBezTo>
                    <a:pt x="1146" y="3746"/>
                    <a:pt x="1145" y="3742"/>
                    <a:pt x="1144" y="3738"/>
                  </a:cubicBezTo>
                  <a:close/>
                  <a:moveTo>
                    <a:pt x="1508" y="4869"/>
                  </a:moveTo>
                  <a:cubicBezTo>
                    <a:pt x="1510" y="4873"/>
                    <a:pt x="1512" y="4877"/>
                    <a:pt x="1513" y="4880"/>
                  </a:cubicBezTo>
                  <a:lnTo>
                    <a:pt x="1513" y="4880"/>
                  </a:lnTo>
                  <a:cubicBezTo>
                    <a:pt x="1512" y="4876"/>
                    <a:pt x="1510" y="4873"/>
                    <a:pt x="1508" y="4869"/>
                  </a:cubicBezTo>
                  <a:close/>
                  <a:moveTo>
                    <a:pt x="1513" y="4880"/>
                  </a:moveTo>
                  <a:cubicBezTo>
                    <a:pt x="1517" y="4887"/>
                    <a:pt x="1521" y="4894"/>
                    <a:pt x="1524" y="4901"/>
                  </a:cubicBezTo>
                  <a:cubicBezTo>
                    <a:pt x="1521" y="4894"/>
                    <a:pt x="1517" y="4887"/>
                    <a:pt x="1513" y="4880"/>
                  </a:cubicBezTo>
                  <a:close/>
                  <a:moveTo>
                    <a:pt x="6770" y="12637"/>
                  </a:moveTo>
                  <a:cubicBezTo>
                    <a:pt x="6770" y="12638"/>
                    <a:pt x="6770" y="12640"/>
                    <a:pt x="6770" y="12641"/>
                  </a:cubicBezTo>
                  <a:lnTo>
                    <a:pt x="6770" y="12641"/>
                  </a:lnTo>
                  <a:cubicBezTo>
                    <a:pt x="6770" y="12640"/>
                    <a:pt x="6770" y="12638"/>
                    <a:pt x="6770" y="12637"/>
                  </a:cubicBezTo>
                  <a:close/>
                  <a:moveTo>
                    <a:pt x="540" y="1"/>
                  </a:moveTo>
                  <a:cubicBezTo>
                    <a:pt x="358" y="1"/>
                    <a:pt x="178" y="7"/>
                    <a:pt x="0" y="19"/>
                  </a:cubicBezTo>
                  <a:cubicBezTo>
                    <a:pt x="115" y="139"/>
                    <a:pt x="216" y="274"/>
                    <a:pt x="296" y="414"/>
                  </a:cubicBezTo>
                  <a:cubicBezTo>
                    <a:pt x="572" y="893"/>
                    <a:pt x="711" y="1434"/>
                    <a:pt x="820" y="1971"/>
                  </a:cubicBezTo>
                  <a:cubicBezTo>
                    <a:pt x="938" y="2548"/>
                    <a:pt x="1018" y="3132"/>
                    <a:pt x="1138" y="3709"/>
                  </a:cubicBezTo>
                  <a:lnTo>
                    <a:pt x="1138" y="3709"/>
                  </a:lnTo>
                  <a:cubicBezTo>
                    <a:pt x="1138" y="3709"/>
                    <a:pt x="1138" y="3708"/>
                    <a:pt x="1138" y="3708"/>
                  </a:cubicBezTo>
                  <a:lnTo>
                    <a:pt x="1138" y="3708"/>
                  </a:lnTo>
                  <a:cubicBezTo>
                    <a:pt x="1226" y="4105"/>
                    <a:pt x="1330" y="4503"/>
                    <a:pt x="1508" y="4869"/>
                  </a:cubicBezTo>
                  <a:lnTo>
                    <a:pt x="1508" y="4869"/>
                  </a:lnTo>
                  <a:cubicBezTo>
                    <a:pt x="1507" y="4866"/>
                    <a:pt x="1505" y="4863"/>
                    <a:pt x="1504" y="4860"/>
                  </a:cubicBezTo>
                  <a:lnTo>
                    <a:pt x="1504" y="4860"/>
                  </a:lnTo>
                  <a:cubicBezTo>
                    <a:pt x="1582" y="5008"/>
                    <a:pt x="1669" y="5141"/>
                    <a:pt x="1775" y="5269"/>
                  </a:cubicBezTo>
                  <a:cubicBezTo>
                    <a:pt x="1890" y="5393"/>
                    <a:pt x="2020" y="5500"/>
                    <a:pt x="2158" y="5597"/>
                  </a:cubicBezTo>
                  <a:cubicBezTo>
                    <a:pt x="2479" y="5802"/>
                    <a:pt x="2831" y="5948"/>
                    <a:pt x="3190" y="6079"/>
                  </a:cubicBezTo>
                  <a:cubicBezTo>
                    <a:pt x="3549" y="6208"/>
                    <a:pt x="3917" y="6326"/>
                    <a:pt x="4260" y="6491"/>
                  </a:cubicBezTo>
                  <a:cubicBezTo>
                    <a:pt x="4625" y="6668"/>
                    <a:pt x="4987" y="6889"/>
                    <a:pt x="5260" y="7192"/>
                  </a:cubicBezTo>
                  <a:cubicBezTo>
                    <a:pt x="5388" y="7336"/>
                    <a:pt x="5510" y="7485"/>
                    <a:pt x="5616" y="7646"/>
                  </a:cubicBezTo>
                  <a:cubicBezTo>
                    <a:pt x="5718" y="7803"/>
                    <a:pt x="5810" y="7961"/>
                    <a:pt x="5890" y="8129"/>
                  </a:cubicBezTo>
                  <a:cubicBezTo>
                    <a:pt x="6063" y="8486"/>
                    <a:pt x="6191" y="8861"/>
                    <a:pt x="6274" y="9252"/>
                  </a:cubicBezTo>
                  <a:cubicBezTo>
                    <a:pt x="6357" y="9620"/>
                    <a:pt x="6418" y="9989"/>
                    <a:pt x="6464" y="10365"/>
                  </a:cubicBezTo>
                  <a:cubicBezTo>
                    <a:pt x="6556" y="11123"/>
                    <a:pt x="6611" y="11887"/>
                    <a:pt x="6770" y="12637"/>
                  </a:cubicBezTo>
                  <a:lnTo>
                    <a:pt x="6770" y="12637"/>
                  </a:lnTo>
                  <a:cubicBezTo>
                    <a:pt x="6770" y="12639"/>
                    <a:pt x="6770" y="12640"/>
                    <a:pt x="6771" y="12642"/>
                  </a:cubicBezTo>
                  <a:lnTo>
                    <a:pt x="6771" y="12642"/>
                  </a:lnTo>
                  <a:cubicBezTo>
                    <a:pt x="6771" y="12645"/>
                    <a:pt x="6772" y="12647"/>
                    <a:pt x="6772" y="12650"/>
                  </a:cubicBezTo>
                  <a:cubicBezTo>
                    <a:pt x="6838" y="12937"/>
                    <a:pt x="6919" y="13220"/>
                    <a:pt x="7024" y="13498"/>
                  </a:cubicBezTo>
                  <a:cubicBezTo>
                    <a:pt x="7120" y="13750"/>
                    <a:pt x="7229" y="14002"/>
                    <a:pt x="7354" y="14246"/>
                  </a:cubicBezTo>
                  <a:cubicBezTo>
                    <a:pt x="7878" y="15260"/>
                    <a:pt x="8607" y="16146"/>
                    <a:pt x="9351" y="17005"/>
                  </a:cubicBezTo>
                  <a:cubicBezTo>
                    <a:pt x="9546" y="17232"/>
                    <a:pt x="9746" y="17457"/>
                    <a:pt x="9942" y="17686"/>
                  </a:cubicBezTo>
                  <a:cubicBezTo>
                    <a:pt x="10070" y="17348"/>
                    <a:pt x="10188" y="16994"/>
                    <a:pt x="10301" y="16610"/>
                  </a:cubicBezTo>
                  <a:cubicBezTo>
                    <a:pt x="10465" y="16047"/>
                    <a:pt x="10580" y="15465"/>
                    <a:pt x="10640" y="14882"/>
                  </a:cubicBezTo>
                  <a:cubicBezTo>
                    <a:pt x="10704" y="14272"/>
                    <a:pt x="10704" y="13666"/>
                    <a:pt x="10639" y="13075"/>
                  </a:cubicBezTo>
                  <a:cubicBezTo>
                    <a:pt x="10603" y="12759"/>
                    <a:pt x="10538" y="12452"/>
                    <a:pt x="10479" y="12193"/>
                  </a:cubicBezTo>
                  <a:cubicBezTo>
                    <a:pt x="10408" y="11877"/>
                    <a:pt x="10316" y="11582"/>
                    <a:pt x="10202" y="11317"/>
                  </a:cubicBezTo>
                  <a:cubicBezTo>
                    <a:pt x="10047" y="10930"/>
                    <a:pt x="9833" y="10566"/>
                    <a:pt x="9570" y="10236"/>
                  </a:cubicBezTo>
                  <a:cubicBezTo>
                    <a:pt x="9361" y="9970"/>
                    <a:pt x="9096" y="9699"/>
                    <a:pt x="8757" y="9403"/>
                  </a:cubicBezTo>
                  <a:cubicBezTo>
                    <a:pt x="8579" y="9246"/>
                    <a:pt x="8395" y="9097"/>
                    <a:pt x="8210" y="8947"/>
                  </a:cubicBezTo>
                  <a:cubicBezTo>
                    <a:pt x="7851" y="8659"/>
                    <a:pt x="7501" y="8373"/>
                    <a:pt x="7193" y="8045"/>
                  </a:cubicBezTo>
                  <a:cubicBezTo>
                    <a:pt x="6999" y="7819"/>
                    <a:pt x="6846" y="7597"/>
                    <a:pt x="6719" y="7366"/>
                  </a:cubicBezTo>
                  <a:cubicBezTo>
                    <a:pt x="6619" y="7152"/>
                    <a:pt x="6537" y="6922"/>
                    <a:pt x="6475" y="6688"/>
                  </a:cubicBezTo>
                  <a:cubicBezTo>
                    <a:pt x="6412" y="6345"/>
                    <a:pt x="6393" y="5987"/>
                    <a:pt x="6409" y="5564"/>
                  </a:cubicBezTo>
                  <a:lnTo>
                    <a:pt x="6410" y="5493"/>
                  </a:lnTo>
                  <a:cubicBezTo>
                    <a:pt x="6429" y="5285"/>
                    <a:pt x="6452" y="5059"/>
                    <a:pt x="6478" y="4831"/>
                  </a:cubicBezTo>
                  <a:lnTo>
                    <a:pt x="6518" y="4429"/>
                  </a:lnTo>
                  <a:cubicBezTo>
                    <a:pt x="6550" y="4060"/>
                    <a:pt x="6578" y="3633"/>
                    <a:pt x="6524" y="3235"/>
                  </a:cubicBezTo>
                  <a:cubicBezTo>
                    <a:pt x="6464" y="2806"/>
                    <a:pt x="6314" y="2417"/>
                    <a:pt x="6080" y="2078"/>
                  </a:cubicBezTo>
                  <a:cubicBezTo>
                    <a:pt x="5832" y="1721"/>
                    <a:pt x="5473" y="1413"/>
                    <a:pt x="4950" y="1105"/>
                  </a:cubicBezTo>
                  <a:cubicBezTo>
                    <a:pt x="4476" y="828"/>
                    <a:pt x="3943" y="634"/>
                    <a:pt x="3436" y="465"/>
                  </a:cubicBezTo>
                  <a:cubicBezTo>
                    <a:pt x="3048" y="340"/>
                    <a:pt x="2639" y="233"/>
                    <a:pt x="2219" y="154"/>
                  </a:cubicBezTo>
                  <a:lnTo>
                    <a:pt x="2011" y="127"/>
                  </a:lnTo>
                  <a:cubicBezTo>
                    <a:pt x="1508" y="43"/>
                    <a:pt x="1017" y="1"/>
                    <a:pt x="540" y="1"/>
                  </a:cubicBezTo>
                  <a:close/>
                </a:path>
              </a:pathLst>
            </a:custGeom>
            <a:solidFill>
              <a:srgbClr val="FFD3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73" name="Google Shape;4873;p16"/>
            <p:cNvSpPr/>
            <p:nvPr/>
          </p:nvSpPr>
          <p:spPr>
            <a:xfrm>
              <a:off x="4911950" y="-1099350"/>
              <a:ext cx="175" cy="100"/>
            </a:xfrm>
            <a:custGeom>
              <a:avLst/>
              <a:gdLst/>
              <a:ahLst/>
              <a:cxnLst/>
              <a:rect l="l" t="t" r="r" b="b"/>
              <a:pathLst>
                <a:path w="7" h="4" extrusionOk="0">
                  <a:moveTo>
                    <a:pt x="7" y="3"/>
                  </a:moveTo>
                  <a:cubicBezTo>
                    <a:pt x="5" y="2"/>
                    <a:pt x="4" y="0"/>
                    <a:pt x="1" y="0"/>
                  </a:cubicBezTo>
                  <a:cubicBezTo>
                    <a:pt x="4" y="0"/>
                    <a:pt x="5" y="2"/>
                    <a:pt x="7" y="3"/>
                  </a:cubicBezTo>
                  <a:close/>
                </a:path>
              </a:pathLst>
            </a:custGeom>
            <a:solidFill>
              <a:srgbClr val="FFD3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74" name="Google Shape;4874;p16"/>
            <p:cNvSpPr/>
            <p:nvPr/>
          </p:nvSpPr>
          <p:spPr>
            <a:xfrm>
              <a:off x="4785675" y="-1099200"/>
              <a:ext cx="73875" cy="287900"/>
            </a:xfrm>
            <a:custGeom>
              <a:avLst/>
              <a:gdLst/>
              <a:ahLst/>
              <a:cxnLst/>
              <a:rect l="l" t="t" r="r" b="b"/>
              <a:pathLst>
                <a:path w="2955" h="11516" extrusionOk="0">
                  <a:moveTo>
                    <a:pt x="717" y="1461"/>
                  </a:moveTo>
                  <a:lnTo>
                    <a:pt x="717" y="1464"/>
                  </a:lnTo>
                  <a:cubicBezTo>
                    <a:pt x="717" y="1468"/>
                    <a:pt x="717" y="1469"/>
                    <a:pt x="714" y="1474"/>
                  </a:cubicBezTo>
                  <a:cubicBezTo>
                    <a:pt x="714" y="1469"/>
                    <a:pt x="717" y="1467"/>
                    <a:pt x="717" y="1461"/>
                  </a:cubicBezTo>
                  <a:close/>
                  <a:moveTo>
                    <a:pt x="765" y="0"/>
                  </a:moveTo>
                  <a:cubicBezTo>
                    <a:pt x="687" y="0"/>
                    <a:pt x="616" y="51"/>
                    <a:pt x="597" y="127"/>
                  </a:cubicBezTo>
                  <a:cubicBezTo>
                    <a:pt x="484" y="578"/>
                    <a:pt x="375" y="1024"/>
                    <a:pt x="291" y="1481"/>
                  </a:cubicBezTo>
                  <a:cubicBezTo>
                    <a:pt x="207" y="1935"/>
                    <a:pt x="143" y="2393"/>
                    <a:pt x="95" y="2854"/>
                  </a:cubicBezTo>
                  <a:cubicBezTo>
                    <a:pt x="46" y="3319"/>
                    <a:pt x="25" y="3789"/>
                    <a:pt x="13" y="4256"/>
                  </a:cubicBezTo>
                  <a:cubicBezTo>
                    <a:pt x="0" y="4751"/>
                    <a:pt x="18" y="5240"/>
                    <a:pt x="51" y="5734"/>
                  </a:cubicBezTo>
                  <a:cubicBezTo>
                    <a:pt x="85" y="6208"/>
                    <a:pt x="160" y="6683"/>
                    <a:pt x="248" y="7150"/>
                  </a:cubicBezTo>
                  <a:cubicBezTo>
                    <a:pt x="339" y="7637"/>
                    <a:pt x="459" y="8111"/>
                    <a:pt x="597" y="8585"/>
                  </a:cubicBezTo>
                  <a:cubicBezTo>
                    <a:pt x="872" y="9518"/>
                    <a:pt x="1279" y="10432"/>
                    <a:pt x="1827" y="11238"/>
                  </a:cubicBezTo>
                  <a:cubicBezTo>
                    <a:pt x="1912" y="11364"/>
                    <a:pt x="2020" y="11457"/>
                    <a:pt x="2171" y="11498"/>
                  </a:cubicBezTo>
                  <a:cubicBezTo>
                    <a:pt x="2216" y="11510"/>
                    <a:pt x="2262" y="11516"/>
                    <a:pt x="2309" y="11516"/>
                  </a:cubicBezTo>
                  <a:cubicBezTo>
                    <a:pt x="2409" y="11516"/>
                    <a:pt x="2510" y="11488"/>
                    <a:pt x="2596" y="11437"/>
                  </a:cubicBezTo>
                  <a:cubicBezTo>
                    <a:pt x="2859" y="11282"/>
                    <a:pt x="2955" y="10932"/>
                    <a:pt x="2797" y="10667"/>
                  </a:cubicBezTo>
                  <a:cubicBezTo>
                    <a:pt x="2584" y="10311"/>
                    <a:pt x="2373" y="9952"/>
                    <a:pt x="2182" y="9586"/>
                  </a:cubicBezTo>
                  <a:cubicBezTo>
                    <a:pt x="1994" y="9225"/>
                    <a:pt x="1820" y="8854"/>
                    <a:pt x="1657" y="8479"/>
                  </a:cubicBezTo>
                  <a:lnTo>
                    <a:pt x="1657" y="8479"/>
                  </a:lnTo>
                  <a:cubicBezTo>
                    <a:pt x="1663" y="8493"/>
                    <a:pt x="1668" y="8507"/>
                    <a:pt x="1674" y="8522"/>
                  </a:cubicBezTo>
                  <a:cubicBezTo>
                    <a:pt x="1667" y="8502"/>
                    <a:pt x="1657" y="8485"/>
                    <a:pt x="1651" y="8465"/>
                  </a:cubicBezTo>
                  <a:lnTo>
                    <a:pt x="1651" y="8465"/>
                  </a:lnTo>
                  <a:cubicBezTo>
                    <a:pt x="1653" y="8470"/>
                    <a:pt x="1655" y="8474"/>
                    <a:pt x="1657" y="8479"/>
                  </a:cubicBezTo>
                  <a:lnTo>
                    <a:pt x="1657" y="8479"/>
                  </a:lnTo>
                  <a:cubicBezTo>
                    <a:pt x="1655" y="8474"/>
                    <a:pt x="1653" y="8469"/>
                    <a:pt x="1651" y="8464"/>
                  </a:cubicBezTo>
                  <a:lnTo>
                    <a:pt x="1651" y="8464"/>
                  </a:lnTo>
                  <a:cubicBezTo>
                    <a:pt x="1651" y="8465"/>
                    <a:pt x="1651" y="8465"/>
                    <a:pt x="1651" y="8465"/>
                  </a:cubicBezTo>
                  <a:lnTo>
                    <a:pt x="1651" y="8465"/>
                  </a:lnTo>
                  <a:cubicBezTo>
                    <a:pt x="1643" y="8446"/>
                    <a:pt x="1635" y="8427"/>
                    <a:pt x="1626" y="8408"/>
                  </a:cubicBezTo>
                  <a:cubicBezTo>
                    <a:pt x="1210" y="7395"/>
                    <a:pt x="935" y="6327"/>
                    <a:pt x="770" y="5243"/>
                  </a:cubicBezTo>
                  <a:lnTo>
                    <a:pt x="770" y="5243"/>
                  </a:lnTo>
                  <a:cubicBezTo>
                    <a:pt x="770" y="5248"/>
                    <a:pt x="771" y="5253"/>
                    <a:pt x="772" y="5258"/>
                  </a:cubicBezTo>
                  <a:cubicBezTo>
                    <a:pt x="770" y="5249"/>
                    <a:pt x="769" y="5240"/>
                    <a:pt x="768" y="5231"/>
                  </a:cubicBezTo>
                  <a:lnTo>
                    <a:pt x="768" y="5231"/>
                  </a:lnTo>
                  <a:cubicBezTo>
                    <a:pt x="769" y="5235"/>
                    <a:pt x="769" y="5239"/>
                    <a:pt x="770" y="5243"/>
                  </a:cubicBezTo>
                  <a:lnTo>
                    <a:pt x="770" y="5243"/>
                  </a:lnTo>
                  <a:cubicBezTo>
                    <a:pt x="767" y="5226"/>
                    <a:pt x="765" y="5209"/>
                    <a:pt x="762" y="5191"/>
                  </a:cubicBezTo>
                  <a:lnTo>
                    <a:pt x="762" y="5191"/>
                  </a:lnTo>
                  <a:cubicBezTo>
                    <a:pt x="764" y="5205"/>
                    <a:pt x="766" y="5218"/>
                    <a:pt x="768" y="5231"/>
                  </a:cubicBezTo>
                  <a:lnTo>
                    <a:pt x="768" y="5231"/>
                  </a:lnTo>
                  <a:cubicBezTo>
                    <a:pt x="764" y="5208"/>
                    <a:pt x="761" y="5184"/>
                    <a:pt x="757" y="5161"/>
                  </a:cubicBezTo>
                  <a:lnTo>
                    <a:pt x="757" y="5161"/>
                  </a:lnTo>
                  <a:cubicBezTo>
                    <a:pt x="759" y="5171"/>
                    <a:pt x="761" y="5181"/>
                    <a:pt x="762" y="5191"/>
                  </a:cubicBezTo>
                  <a:lnTo>
                    <a:pt x="762" y="5191"/>
                  </a:lnTo>
                  <a:cubicBezTo>
                    <a:pt x="680" y="4593"/>
                    <a:pt x="623" y="3993"/>
                    <a:pt x="614" y="3391"/>
                  </a:cubicBezTo>
                  <a:cubicBezTo>
                    <a:pt x="607" y="2749"/>
                    <a:pt x="642" y="2109"/>
                    <a:pt x="717" y="1474"/>
                  </a:cubicBezTo>
                  <a:lnTo>
                    <a:pt x="717" y="1478"/>
                  </a:lnTo>
                  <a:cubicBezTo>
                    <a:pt x="717" y="1474"/>
                    <a:pt x="719" y="1469"/>
                    <a:pt x="719" y="1464"/>
                  </a:cubicBezTo>
                  <a:cubicBezTo>
                    <a:pt x="719" y="1461"/>
                    <a:pt x="719" y="1458"/>
                    <a:pt x="720" y="1455"/>
                  </a:cubicBezTo>
                  <a:lnTo>
                    <a:pt x="720" y="1461"/>
                  </a:lnTo>
                  <a:cubicBezTo>
                    <a:pt x="770" y="1043"/>
                    <a:pt x="835" y="623"/>
                    <a:pt x="928" y="213"/>
                  </a:cubicBezTo>
                  <a:cubicBezTo>
                    <a:pt x="948" y="124"/>
                    <a:pt x="898" y="30"/>
                    <a:pt x="806" y="4"/>
                  </a:cubicBezTo>
                  <a:cubicBezTo>
                    <a:pt x="803" y="4"/>
                    <a:pt x="799" y="3"/>
                    <a:pt x="796" y="3"/>
                  </a:cubicBezTo>
                  <a:cubicBezTo>
                    <a:pt x="786" y="1"/>
                    <a:pt x="775" y="0"/>
                    <a:pt x="765" y="0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75" name="Google Shape;4875;p16"/>
            <p:cNvSpPr/>
            <p:nvPr/>
          </p:nvSpPr>
          <p:spPr>
            <a:xfrm>
              <a:off x="4804925" y="-1046550"/>
              <a:ext cx="29175" cy="203200"/>
            </a:xfrm>
            <a:custGeom>
              <a:avLst/>
              <a:gdLst/>
              <a:ahLst/>
              <a:cxnLst/>
              <a:rect l="l" t="t" r="r" b="b"/>
              <a:pathLst>
                <a:path w="1167" h="8128" extrusionOk="0">
                  <a:moveTo>
                    <a:pt x="400" y="0"/>
                  </a:moveTo>
                  <a:cubicBezTo>
                    <a:pt x="347" y="0"/>
                    <a:pt x="293" y="36"/>
                    <a:pt x="280" y="90"/>
                  </a:cubicBezTo>
                  <a:cubicBezTo>
                    <a:pt x="214" y="410"/>
                    <a:pt x="158" y="729"/>
                    <a:pt x="117" y="1055"/>
                  </a:cubicBezTo>
                  <a:cubicBezTo>
                    <a:pt x="79" y="1358"/>
                    <a:pt x="52" y="1667"/>
                    <a:pt x="36" y="1972"/>
                  </a:cubicBezTo>
                  <a:cubicBezTo>
                    <a:pt x="0" y="2654"/>
                    <a:pt x="23" y="3338"/>
                    <a:pt x="81" y="4018"/>
                  </a:cubicBezTo>
                  <a:cubicBezTo>
                    <a:pt x="138" y="4685"/>
                    <a:pt x="234" y="5347"/>
                    <a:pt x="354" y="6006"/>
                  </a:cubicBezTo>
                  <a:cubicBezTo>
                    <a:pt x="473" y="6676"/>
                    <a:pt x="629" y="7336"/>
                    <a:pt x="795" y="7997"/>
                  </a:cubicBezTo>
                  <a:cubicBezTo>
                    <a:pt x="814" y="8076"/>
                    <a:pt x="891" y="8127"/>
                    <a:pt x="968" y="8127"/>
                  </a:cubicBezTo>
                  <a:cubicBezTo>
                    <a:pt x="984" y="8127"/>
                    <a:pt x="1000" y="8125"/>
                    <a:pt x="1016" y="8121"/>
                  </a:cubicBezTo>
                  <a:cubicBezTo>
                    <a:pt x="1113" y="8095"/>
                    <a:pt x="1167" y="7994"/>
                    <a:pt x="1142" y="7898"/>
                  </a:cubicBezTo>
                  <a:cubicBezTo>
                    <a:pt x="866" y="6878"/>
                    <a:pt x="632" y="5844"/>
                    <a:pt x="476" y="4800"/>
                  </a:cubicBezTo>
                  <a:cubicBezTo>
                    <a:pt x="387" y="4185"/>
                    <a:pt x="326" y="3567"/>
                    <a:pt x="302" y="2947"/>
                  </a:cubicBezTo>
                  <a:cubicBezTo>
                    <a:pt x="279" y="2296"/>
                    <a:pt x="303" y="1643"/>
                    <a:pt x="379" y="997"/>
                  </a:cubicBezTo>
                  <a:lnTo>
                    <a:pt x="379" y="997"/>
                  </a:lnTo>
                  <a:cubicBezTo>
                    <a:pt x="379" y="1008"/>
                    <a:pt x="377" y="1021"/>
                    <a:pt x="377" y="1031"/>
                  </a:cubicBezTo>
                  <a:cubicBezTo>
                    <a:pt x="413" y="737"/>
                    <a:pt x="460" y="444"/>
                    <a:pt x="519" y="155"/>
                  </a:cubicBezTo>
                  <a:cubicBezTo>
                    <a:pt x="532" y="89"/>
                    <a:pt x="499" y="24"/>
                    <a:pt x="431" y="4"/>
                  </a:cubicBezTo>
                  <a:cubicBezTo>
                    <a:pt x="430" y="4"/>
                    <a:pt x="427" y="3"/>
                    <a:pt x="424" y="3"/>
                  </a:cubicBezTo>
                  <a:cubicBezTo>
                    <a:pt x="416" y="1"/>
                    <a:pt x="408" y="0"/>
                    <a:pt x="400" y="0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76" name="Google Shape;4876;p16"/>
            <p:cNvSpPr/>
            <p:nvPr/>
          </p:nvSpPr>
          <p:spPr>
            <a:xfrm>
              <a:off x="4813000" y="-1062700"/>
              <a:ext cx="24450" cy="226275"/>
            </a:xfrm>
            <a:custGeom>
              <a:avLst/>
              <a:gdLst/>
              <a:ahLst/>
              <a:cxnLst/>
              <a:rect l="l" t="t" r="r" b="b"/>
              <a:pathLst>
                <a:path w="978" h="9051" extrusionOk="0">
                  <a:moveTo>
                    <a:pt x="817" y="1"/>
                  </a:moveTo>
                  <a:cubicBezTo>
                    <a:pt x="748" y="1"/>
                    <a:pt x="689" y="49"/>
                    <a:pt x="667" y="114"/>
                  </a:cubicBezTo>
                  <a:cubicBezTo>
                    <a:pt x="548" y="460"/>
                    <a:pt x="446" y="812"/>
                    <a:pt x="358" y="1167"/>
                  </a:cubicBezTo>
                  <a:cubicBezTo>
                    <a:pt x="272" y="1522"/>
                    <a:pt x="210" y="1884"/>
                    <a:pt x="158" y="2244"/>
                  </a:cubicBezTo>
                  <a:cubicBezTo>
                    <a:pt x="59" y="2961"/>
                    <a:pt x="21" y="3683"/>
                    <a:pt x="13" y="4406"/>
                  </a:cubicBezTo>
                  <a:cubicBezTo>
                    <a:pt x="0" y="5878"/>
                    <a:pt x="143" y="7345"/>
                    <a:pt x="246" y="8812"/>
                  </a:cubicBezTo>
                  <a:cubicBezTo>
                    <a:pt x="256" y="8943"/>
                    <a:pt x="354" y="9051"/>
                    <a:pt x="489" y="9051"/>
                  </a:cubicBezTo>
                  <a:cubicBezTo>
                    <a:pt x="491" y="9051"/>
                    <a:pt x="493" y="9051"/>
                    <a:pt x="495" y="9051"/>
                  </a:cubicBezTo>
                  <a:cubicBezTo>
                    <a:pt x="558" y="9051"/>
                    <a:pt x="618" y="9024"/>
                    <a:pt x="661" y="8979"/>
                  </a:cubicBezTo>
                  <a:cubicBezTo>
                    <a:pt x="704" y="8936"/>
                    <a:pt x="739" y="8867"/>
                    <a:pt x="732" y="8802"/>
                  </a:cubicBezTo>
                  <a:cubicBezTo>
                    <a:pt x="627" y="7707"/>
                    <a:pt x="513" y="6609"/>
                    <a:pt x="451" y="5509"/>
                  </a:cubicBezTo>
                  <a:cubicBezTo>
                    <a:pt x="388" y="4415"/>
                    <a:pt x="390" y="3319"/>
                    <a:pt x="518" y="2230"/>
                  </a:cubicBezTo>
                  <a:lnTo>
                    <a:pt x="518" y="2239"/>
                  </a:lnTo>
                  <a:cubicBezTo>
                    <a:pt x="604" y="1542"/>
                    <a:pt x="736" y="853"/>
                    <a:pt x="951" y="183"/>
                  </a:cubicBezTo>
                  <a:cubicBezTo>
                    <a:pt x="977" y="106"/>
                    <a:pt x="921" y="24"/>
                    <a:pt x="848" y="4"/>
                  </a:cubicBezTo>
                  <a:cubicBezTo>
                    <a:pt x="844" y="2"/>
                    <a:pt x="841" y="2"/>
                    <a:pt x="836" y="2"/>
                  </a:cubicBezTo>
                  <a:cubicBezTo>
                    <a:pt x="830" y="1"/>
                    <a:pt x="823" y="1"/>
                    <a:pt x="817" y="1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77" name="Google Shape;4877;p16"/>
            <p:cNvSpPr/>
            <p:nvPr/>
          </p:nvSpPr>
          <p:spPr>
            <a:xfrm>
              <a:off x="4823525" y="-1061900"/>
              <a:ext cx="25375" cy="233550"/>
            </a:xfrm>
            <a:custGeom>
              <a:avLst/>
              <a:gdLst/>
              <a:ahLst/>
              <a:cxnLst/>
              <a:rect l="l" t="t" r="r" b="b"/>
              <a:pathLst>
                <a:path w="1015" h="9342" extrusionOk="0">
                  <a:moveTo>
                    <a:pt x="504" y="2792"/>
                  </a:moveTo>
                  <a:lnTo>
                    <a:pt x="504" y="2792"/>
                  </a:lnTo>
                  <a:cubicBezTo>
                    <a:pt x="504" y="2797"/>
                    <a:pt x="503" y="2803"/>
                    <a:pt x="502" y="2808"/>
                  </a:cubicBezTo>
                  <a:lnTo>
                    <a:pt x="502" y="2808"/>
                  </a:lnTo>
                  <a:cubicBezTo>
                    <a:pt x="503" y="2803"/>
                    <a:pt x="504" y="2798"/>
                    <a:pt x="504" y="2792"/>
                  </a:cubicBezTo>
                  <a:close/>
                  <a:moveTo>
                    <a:pt x="578" y="8561"/>
                  </a:moveTo>
                  <a:cubicBezTo>
                    <a:pt x="578" y="8564"/>
                    <a:pt x="579" y="8566"/>
                    <a:pt x="579" y="8569"/>
                  </a:cubicBezTo>
                  <a:lnTo>
                    <a:pt x="579" y="8569"/>
                  </a:lnTo>
                  <a:cubicBezTo>
                    <a:pt x="579" y="8566"/>
                    <a:pt x="578" y="8563"/>
                    <a:pt x="578" y="8561"/>
                  </a:cubicBezTo>
                  <a:close/>
                  <a:moveTo>
                    <a:pt x="579" y="8569"/>
                  </a:moveTo>
                  <a:lnTo>
                    <a:pt x="579" y="8569"/>
                  </a:lnTo>
                  <a:cubicBezTo>
                    <a:pt x="580" y="8575"/>
                    <a:pt x="581" y="8581"/>
                    <a:pt x="582" y="8587"/>
                  </a:cubicBezTo>
                  <a:lnTo>
                    <a:pt x="582" y="8587"/>
                  </a:lnTo>
                  <a:cubicBezTo>
                    <a:pt x="581" y="8581"/>
                    <a:pt x="580" y="8575"/>
                    <a:pt x="579" y="8569"/>
                  </a:cubicBezTo>
                  <a:close/>
                  <a:moveTo>
                    <a:pt x="877" y="1"/>
                  </a:moveTo>
                  <a:cubicBezTo>
                    <a:pt x="822" y="1"/>
                    <a:pt x="774" y="37"/>
                    <a:pt x="759" y="91"/>
                  </a:cubicBezTo>
                  <a:cubicBezTo>
                    <a:pt x="569" y="823"/>
                    <a:pt x="411" y="1563"/>
                    <a:pt x="289" y="2310"/>
                  </a:cubicBezTo>
                  <a:cubicBezTo>
                    <a:pt x="165" y="3060"/>
                    <a:pt x="86" y="3818"/>
                    <a:pt x="43" y="4575"/>
                  </a:cubicBezTo>
                  <a:cubicBezTo>
                    <a:pt x="0" y="5353"/>
                    <a:pt x="3" y="6129"/>
                    <a:pt x="45" y="6905"/>
                  </a:cubicBezTo>
                  <a:cubicBezTo>
                    <a:pt x="84" y="7675"/>
                    <a:pt x="180" y="8443"/>
                    <a:pt x="299" y="9204"/>
                  </a:cubicBezTo>
                  <a:cubicBezTo>
                    <a:pt x="306" y="9250"/>
                    <a:pt x="348" y="9296"/>
                    <a:pt x="388" y="9318"/>
                  </a:cubicBezTo>
                  <a:cubicBezTo>
                    <a:pt x="418" y="9333"/>
                    <a:pt x="451" y="9342"/>
                    <a:pt x="484" y="9342"/>
                  </a:cubicBezTo>
                  <a:cubicBezTo>
                    <a:pt x="500" y="9342"/>
                    <a:pt x="517" y="9340"/>
                    <a:pt x="533" y="9335"/>
                  </a:cubicBezTo>
                  <a:cubicBezTo>
                    <a:pt x="579" y="9321"/>
                    <a:pt x="621" y="9290"/>
                    <a:pt x="648" y="9246"/>
                  </a:cubicBezTo>
                  <a:cubicBezTo>
                    <a:pt x="675" y="9198"/>
                    <a:pt x="673" y="9152"/>
                    <a:pt x="665" y="9099"/>
                  </a:cubicBezTo>
                  <a:cubicBezTo>
                    <a:pt x="635" y="8929"/>
                    <a:pt x="608" y="8758"/>
                    <a:pt x="582" y="8587"/>
                  </a:cubicBezTo>
                  <a:lnTo>
                    <a:pt x="582" y="8587"/>
                  </a:lnTo>
                  <a:cubicBezTo>
                    <a:pt x="582" y="8589"/>
                    <a:pt x="582" y="8591"/>
                    <a:pt x="582" y="8594"/>
                  </a:cubicBezTo>
                  <a:cubicBezTo>
                    <a:pt x="443" y="7646"/>
                    <a:pt x="368" y="6692"/>
                    <a:pt x="349" y="5734"/>
                  </a:cubicBezTo>
                  <a:cubicBezTo>
                    <a:pt x="334" y="4763"/>
                    <a:pt x="388" y="3791"/>
                    <a:pt x="500" y="2827"/>
                  </a:cubicBezTo>
                  <a:lnTo>
                    <a:pt x="500" y="2827"/>
                  </a:lnTo>
                  <a:cubicBezTo>
                    <a:pt x="500" y="2827"/>
                    <a:pt x="500" y="2827"/>
                    <a:pt x="500" y="2827"/>
                  </a:cubicBezTo>
                  <a:cubicBezTo>
                    <a:pt x="501" y="2821"/>
                    <a:pt x="502" y="2814"/>
                    <a:pt x="502" y="2808"/>
                  </a:cubicBezTo>
                  <a:lnTo>
                    <a:pt x="502" y="2808"/>
                  </a:lnTo>
                  <a:cubicBezTo>
                    <a:pt x="502" y="2809"/>
                    <a:pt x="502" y="2810"/>
                    <a:pt x="502" y="2810"/>
                  </a:cubicBezTo>
                  <a:lnTo>
                    <a:pt x="502" y="2810"/>
                  </a:lnTo>
                  <a:cubicBezTo>
                    <a:pt x="503" y="2804"/>
                    <a:pt x="504" y="2797"/>
                    <a:pt x="504" y="2790"/>
                  </a:cubicBezTo>
                  <a:lnTo>
                    <a:pt x="504" y="2790"/>
                  </a:lnTo>
                  <a:cubicBezTo>
                    <a:pt x="504" y="2791"/>
                    <a:pt x="504" y="2791"/>
                    <a:pt x="504" y="2792"/>
                  </a:cubicBezTo>
                  <a:lnTo>
                    <a:pt x="504" y="2792"/>
                  </a:lnTo>
                  <a:cubicBezTo>
                    <a:pt x="558" y="2354"/>
                    <a:pt x="624" y="1921"/>
                    <a:pt x="704" y="1487"/>
                  </a:cubicBezTo>
                  <a:cubicBezTo>
                    <a:pt x="785" y="1040"/>
                    <a:pt x="887" y="595"/>
                    <a:pt x="999" y="154"/>
                  </a:cubicBezTo>
                  <a:cubicBezTo>
                    <a:pt x="1014" y="89"/>
                    <a:pt x="974" y="21"/>
                    <a:pt x="909" y="5"/>
                  </a:cubicBezTo>
                  <a:cubicBezTo>
                    <a:pt x="908" y="5"/>
                    <a:pt x="905" y="3"/>
                    <a:pt x="902" y="3"/>
                  </a:cubicBezTo>
                  <a:cubicBezTo>
                    <a:pt x="894" y="2"/>
                    <a:pt x="886" y="1"/>
                    <a:pt x="877" y="1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78" name="Google Shape;4878;p16"/>
            <p:cNvSpPr/>
            <p:nvPr/>
          </p:nvSpPr>
          <p:spPr>
            <a:xfrm>
              <a:off x="4748550" y="-1089050"/>
              <a:ext cx="80625" cy="264300"/>
            </a:xfrm>
            <a:custGeom>
              <a:avLst/>
              <a:gdLst/>
              <a:ahLst/>
              <a:cxnLst/>
              <a:rect l="l" t="t" r="r" b="b"/>
              <a:pathLst>
                <a:path w="3225" h="10572" extrusionOk="0">
                  <a:moveTo>
                    <a:pt x="704" y="652"/>
                  </a:moveTo>
                  <a:lnTo>
                    <a:pt x="704" y="652"/>
                  </a:lnTo>
                  <a:cubicBezTo>
                    <a:pt x="704" y="657"/>
                    <a:pt x="703" y="661"/>
                    <a:pt x="703" y="666"/>
                  </a:cubicBezTo>
                  <a:cubicBezTo>
                    <a:pt x="703" y="661"/>
                    <a:pt x="704" y="657"/>
                    <a:pt x="704" y="652"/>
                  </a:cubicBezTo>
                  <a:close/>
                  <a:moveTo>
                    <a:pt x="759" y="3624"/>
                  </a:moveTo>
                  <a:lnTo>
                    <a:pt x="759" y="3624"/>
                  </a:lnTo>
                  <a:cubicBezTo>
                    <a:pt x="760" y="3627"/>
                    <a:pt x="760" y="3630"/>
                    <a:pt x="760" y="3633"/>
                  </a:cubicBezTo>
                  <a:lnTo>
                    <a:pt x="760" y="3633"/>
                  </a:lnTo>
                  <a:cubicBezTo>
                    <a:pt x="760" y="3630"/>
                    <a:pt x="760" y="3627"/>
                    <a:pt x="759" y="3624"/>
                  </a:cubicBezTo>
                  <a:close/>
                  <a:moveTo>
                    <a:pt x="760" y="3633"/>
                  </a:moveTo>
                  <a:cubicBezTo>
                    <a:pt x="761" y="3636"/>
                    <a:pt x="761" y="3639"/>
                    <a:pt x="762" y="3642"/>
                  </a:cubicBezTo>
                  <a:cubicBezTo>
                    <a:pt x="761" y="3639"/>
                    <a:pt x="761" y="3636"/>
                    <a:pt x="760" y="3633"/>
                  </a:cubicBezTo>
                  <a:close/>
                  <a:moveTo>
                    <a:pt x="1876" y="7495"/>
                  </a:moveTo>
                  <a:cubicBezTo>
                    <a:pt x="1878" y="7499"/>
                    <a:pt x="1879" y="7503"/>
                    <a:pt x="1881" y="7507"/>
                  </a:cubicBezTo>
                  <a:lnTo>
                    <a:pt x="1881" y="7507"/>
                  </a:lnTo>
                  <a:cubicBezTo>
                    <a:pt x="1880" y="7503"/>
                    <a:pt x="1878" y="7499"/>
                    <a:pt x="1876" y="7495"/>
                  </a:cubicBezTo>
                  <a:close/>
                  <a:moveTo>
                    <a:pt x="489" y="1"/>
                  </a:moveTo>
                  <a:cubicBezTo>
                    <a:pt x="368" y="1"/>
                    <a:pt x="243" y="82"/>
                    <a:pt x="220" y="207"/>
                  </a:cubicBezTo>
                  <a:cubicBezTo>
                    <a:pt x="64" y="1069"/>
                    <a:pt x="0" y="1938"/>
                    <a:pt x="29" y="2813"/>
                  </a:cubicBezTo>
                  <a:cubicBezTo>
                    <a:pt x="58" y="3698"/>
                    <a:pt x="186" y="4579"/>
                    <a:pt x="375" y="5444"/>
                  </a:cubicBezTo>
                  <a:cubicBezTo>
                    <a:pt x="756" y="7166"/>
                    <a:pt x="1434" y="8824"/>
                    <a:pt x="2313" y="10348"/>
                  </a:cubicBezTo>
                  <a:cubicBezTo>
                    <a:pt x="2395" y="10492"/>
                    <a:pt x="2551" y="10572"/>
                    <a:pt x="2710" y="10572"/>
                  </a:cubicBezTo>
                  <a:cubicBezTo>
                    <a:pt x="2788" y="10572"/>
                    <a:pt x="2867" y="10552"/>
                    <a:pt x="2938" y="10511"/>
                  </a:cubicBezTo>
                  <a:cubicBezTo>
                    <a:pt x="3150" y="10384"/>
                    <a:pt x="3225" y="10099"/>
                    <a:pt x="3100" y="9884"/>
                  </a:cubicBezTo>
                  <a:cubicBezTo>
                    <a:pt x="2644" y="9119"/>
                    <a:pt x="2236" y="8326"/>
                    <a:pt x="1881" y="7507"/>
                  </a:cubicBezTo>
                  <a:lnTo>
                    <a:pt x="1881" y="7507"/>
                  </a:lnTo>
                  <a:cubicBezTo>
                    <a:pt x="1884" y="7513"/>
                    <a:pt x="1886" y="7519"/>
                    <a:pt x="1888" y="7526"/>
                  </a:cubicBezTo>
                  <a:lnTo>
                    <a:pt x="1888" y="7526"/>
                  </a:lnTo>
                  <a:cubicBezTo>
                    <a:pt x="1628" y="6910"/>
                    <a:pt x="1397" y="6281"/>
                    <a:pt x="1207" y="5639"/>
                  </a:cubicBezTo>
                  <a:cubicBezTo>
                    <a:pt x="1011" y="4977"/>
                    <a:pt x="861" y="4302"/>
                    <a:pt x="757" y="3617"/>
                  </a:cubicBezTo>
                  <a:lnTo>
                    <a:pt x="757" y="3617"/>
                  </a:lnTo>
                  <a:cubicBezTo>
                    <a:pt x="758" y="3620"/>
                    <a:pt x="759" y="3622"/>
                    <a:pt x="759" y="3624"/>
                  </a:cubicBezTo>
                  <a:lnTo>
                    <a:pt x="759" y="3624"/>
                  </a:lnTo>
                  <a:cubicBezTo>
                    <a:pt x="689" y="3133"/>
                    <a:pt x="645" y="2639"/>
                    <a:pt x="634" y="2142"/>
                  </a:cubicBezTo>
                  <a:cubicBezTo>
                    <a:pt x="624" y="1644"/>
                    <a:pt x="648" y="1147"/>
                    <a:pt x="704" y="651"/>
                  </a:cubicBezTo>
                  <a:lnTo>
                    <a:pt x="704" y="651"/>
                  </a:lnTo>
                  <a:cubicBezTo>
                    <a:pt x="704" y="652"/>
                    <a:pt x="704" y="652"/>
                    <a:pt x="704" y="652"/>
                  </a:cubicBezTo>
                  <a:lnTo>
                    <a:pt x="704" y="652"/>
                  </a:lnTo>
                  <a:cubicBezTo>
                    <a:pt x="704" y="651"/>
                    <a:pt x="704" y="649"/>
                    <a:pt x="705" y="648"/>
                  </a:cubicBezTo>
                  <a:lnTo>
                    <a:pt x="705" y="648"/>
                  </a:lnTo>
                  <a:cubicBezTo>
                    <a:pt x="705" y="641"/>
                    <a:pt x="706" y="634"/>
                    <a:pt x="707" y="627"/>
                  </a:cubicBezTo>
                  <a:lnTo>
                    <a:pt x="707" y="627"/>
                  </a:lnTo>
                  <a:cubicBezTo>
                    <a:pt x="718" y="532"/>
                    <a:pt x="733" y="437"/>
                    <a:pt x="749" y="342"/>
                  </a:cubicBezTo>
                  <a:cubicBezTo>
                    <a:pt x="772" y="193"/>
                    <a:pt x="707" y="48"/>
                    <a:pt x="552" y="8"/>
                  </a:cubicBezTo>
                  <a:cubicBezTo>
                    <a:pt x="546" y="6"/>
                    <a:pt x="540" y="6"/>
                    <a:pt x="536" y="5"/>
                  </a:cubicBezTo>
                  <a:cubicBezTo>
                    <a:pt x="521" y="2"/>
                    <a:pt x="505" y="1"/>
                    <a:pt x="489" y="1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79" name="Google Shape;4879;p16"/>
            <p:cNvSpPr/>
            <p:nvPr/>
          </p:nvSpPr>
          <p:spPr>
            <a:xfrm>
              <a:off x="4768800" y="-1044775"/>
              <a:ext cx="50175" cy="210900"/>
            </a:xfrm>
            <a:custGeom>
              <a:avLst/>
              <a:gdLst/>
              <a:ahLst/>
              <a:cxnLst/>
              <a:rect l="l" t="t" r="r" b="b"/>
              <a:pathLst>
                <a:path w="2007" h="8436" extrusionOk="0">
                  <a:moveTo>
                    <a:pt x="405" y="2768"/>
                  </a:moveTo>
                  <a:cubicBezTo>
                    <a:pt x="405" y="2772"/>
                    <a:pt x="405" y="2774"/>
                    <a:pt x="408" y="2775"/>
                  </a:cubicBezTo>
                  <a:lnTo>
                    <a:pt x="408" y="2775"/>
                  </a:lnTo>
                  <a:cubicBezTo>
                    <a:pt x="407" y="2773"/>
                    <a:pt x="407" y="2770"/>
                    <a:pt x="405" y="2768"/>
                  </a:cubicBezTo>
                  <a:close/>
                  <a:moveTo>
                    <a:pt x="408" y="2775"/>
                  </a:moveTo>
                  <a:lnTo>
                    <a:pt x="408" y="2775"/>
                  </a:lnTo>
                  <a:cubicBezTo>
                    <a:pt x="408" y="2776"/>
                    <a:pt x="408" y="2776"/>
                    <a:pt x="408" y="2776"/>
                  </a:cubicBezTo>
                  <a:lnTo>
                    <a:pt x="408" y="2776"/>
                  </a:lnTo>
                  <a:cubicBezTo>
                    <a:pt x="408" y="2776"/>
                    <a:pt x="408" y="2776"/>
                    <a:pt x="408" y="2775"/>
                  </a:cubicBezTo>
                  <a:cubicBezTo>
                    <a:pt x="408" y="2775"/>
                    <a:pt x="408" y="2775"/>
                    <a:pt x="408" y="2775"/>
                  </a:cubicBezTo>
                  <a:close/>
                  <a:moveTo>
                    <a:pt x="408" y="2776"/>
                  </a:moveTo>
                  <a:cubicBezTo>
                    <a:pt x="408" y="2780"/>
                    <a:pt x="410" y="2783"/>
                    <a:pt x="410" y="2787"/>
                  </a:cubicBezTo>
                  <a:cubicBezTo>
                    <a:pt x="410" y="2784"/>
                    <a:pt x="409" y="2780"/>
                    <a:pt x="408" y="2776"/>
                  </a:cubicBezTo>
                  <a:close/>
                  <a:moveTo>
                    <a:pt x="217" y="1"/>
                  </a:moveTo>
                  <a:cubicBezTo>
                    <a:pt x="210" y="2"/>
                    <a:pt x="203" y="2"/>
                    <a:pt x="196" y="2"/>
                  </a:cubicBezTo>
                  <a:cubicBezTo>
                    <a:pt x="161" y="3"/>
                    <a:pt x="133" y="16"/>
                    <a:pt x="110" y="38"/>
                  </a:cubicBezTo>
                  <a:cubicBezTo>
                    <a:pt x="85" y="65"/>
                    <a:pt x="77" y="91"/>
                    <a:pt x="75" y="125"/>
                  </a:cubicBezTo>
                  <a:cubicBezTo>
                    <a:pt x="38" y="470"/>
                    <a:pt x="13" y="813"/>
                    <a:pt x="8" y="1160"/>
                  </a:cubicBezTo>
                  <a:cubicBezTo>
                    <a:pt x="0" y="1504"/>
                    <a:pt x="15" y="1850"/>
                    <a:pt x="39" y="2194"/>
                  </a:cubicBezTo>
                  <a:cubicBezTo>
                    <a:pt x="89" y="2873"/>
                    <a:pt x="197" y="3545"/>
                    <a:pt x="338" y="4210"/>
                  </a:cubicBezTo>
                  <a:cubicBezTo>
                    <a:pt x="482" y="4894"/>
                    <a:pt x="664" y="5568"/>
                    <a:pt x="871" y="6237"/>
                  </a:cubicBezTo>
                  <a:cubicBezTo>
                    <a:pt x="1080" y="6921"/>
                    <a:pt x="1316" y="7600"/>
                    <a:pt x="1550" y="8278"/>
                  </a:cubicBezTo>
                  <a:cubicBezTo>
                    <a:pt x="1581" y="8371"/>
                    <a:pt x="1661" y="8436"/>
                    <a:pt x="1757" y="8436"/>
                  </a:cubicBezTo>
                  <a:cubicBezTo>
                    <a:pt x="1776" y="8436"/>
                    <a:pt x="1797" y="8433"/>
                    <a:pt x="1817" y="8427"/>
                  </a:cubicBezTo>
                  <a:cubicBezTo>
                    <a:pt x="1922" y="8397"/>
                    <a:pt x="2007" y="8271"/>
                    <a:pt x="1967" y="8160"/>
                  </a:cubicBezTo>
                  <a:cubicBezTo>
                    <a:pt x="1809" y="7729"/>
                    <a:pt x="1654" y="7300"/>
                    <a:pt x="1504" y="6867"/>
                  </a:cubicBezTo>
                  <a:cubicBezTo>
                    <a:pt x="1356" y="6429"/>
                    <a:pt x="1213" y="5987"/>
                    <a:pt x="1072" y="5545"/>
                  </a:cubicBezTo>
                  <a:cubicBezTo>
                    <a:pt x="787" y="4640"/>
                    <a:pt x="553" y="3722"/>
                    <a:pt x="408" y="2784"/>
                  </a:cubicBezTo>
                  <a:lnTo>
                    <a:pt x="408" y="2790"/>
                  </a:lnTo>
                  <a:cubicBezTo>
                    <a:pt x="408" y="2784"/>
                    <a:pt x="405" y="2780"/>
                    <a:pt x="405" y="2773"/>
                  </a:cubicBezTo>
                  <a:cubicBezTo>
                    <a:pt x="405" y="2769"/>
                    <a:pt x="405" y="2765"/>
                    <a:pt x="404" y="2762"/>
                  </a:cubicBezTo>
                  <a:lnTo>
                    <a:pt x="404" y="2762"/>
                  </a:lnTo>
                  <a:cubicBezTo>
                    <a:pt x="404" y="2763"/>
                    <a:pt x="405" y="2764"/>
                    <a:pt x="405" y="2765"/>
                  </a:cubicBezTo>
                  <a:cubicBezTo>
                    <a:pt x="280" y="1886"/>
                    <a:pt x="232" y="1000"/>
                    <a:pt x="319" y="118"/>
                  </a:cubicBezTo>
                  <a:cubicBezTo>
                    <a:pt x="325" y="59"/>
                    <a:pt x="270" y="11"/>
                    <a:pt x="217" y="1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80" name="Google Shape;4880;p16"/>
            <p:cNvSpPr/>
            <p:nvPr/>
          </p:nvSpPr>
          <p:spPr>
            <a:xfrm>
              <a:off x="5233150" y="-871825"/>
              <a:ext cx="50000" cy="59475"/>
            </a:xfrm>
            <a:custGeom>
              <a:avLst/>
              <a:gdLst/>
              <a:ahLst/>
              <a:cxnLst/>
              <a:rect l="l" t="t" r="r" b="b"/>
              <a:pathLst>
                <a:path w="2000" h="2379" extrusionOk="0">
                  <a:moveTo>
                    <a:pt x="1169" y="748"/>
                  </a:moveTo>
                  <a:lnTo>
                    <a:pt x="1169" y="748"/>
                  </a:lnTo>
                  <a:cubicBezTo>
                    <a:pt x="1166" y="752"/>
                    <a:pt x="1164" y="756"/>
                    <a:pt x="1161" y="761"/>
                  </a:cubicBezTo>
                  <a:cubicBezTo>
                    <a:pt x="1163" y="756"/>
                    <a:pt x="1166" y="752"/>
                    <a:pt x="1169" y="748"/>
                  </a:cubicBezTo>
                  <a:close/>
                  <a:moveTo>
                    <a:pt x="1741" y="1"/>
                  </a:moveTo>
                  <a:cubicBezTo>
                    <a:pt x="1657" y="1"/>
                    <a:pt x="1573" y="48"/>
                    <a:pt x="1535" y="128"/>
                  </a:cubicBezTo>
                  <a:cubicBezTo>
                    <a:pt x="1433" y="332"/>
                    <a:pt x="1319" y="525"/>
                    <a:pt x="1191" y="716"/>
                  </a:cubicBezTo>
                  <a:lnTo>
                    <a:pt x="1186" y="721"/>
                  </a:lnTo>
                  <a:lnTo>
                    <a:pt x="1188" y="721"/>
                  </a:lnTo>
                  <a:lnTo>
                    <a:pt x="1186" y="724"/>
                  </a:lnTo>
                  <a:lnTo>
                    <a:pt x="1186" y="721"/>
                  </a:lnTo>
                  <a:cubicBezTo>
                    <a:pt x="1186" y="724"/>
                    <a:pt x="1184" y="724"/>
                    <a:pt x="1184" y="725"/>
                  </a:cubicBezTo>
                  <a:lnTo>
                    <a:pt x="1180" y="728"/>
                  </a:lnTo>
                  <a:cubicBezTo>
                    <a:pt x="1180" y="728"/>
                    <a:pt x="1181" y="728"/>
                    <a:pt x="1182" y="727"/>
                  </a:cubicBezTo>
                  <a:lnTo>
                    <a:pt x="1182" y="727"/>
                  </a:lnTo>
                  <a:cubicBezTo>
                    <a:pt x="1181" y="730"/>
                    <a:pt x="1179" y="732"/>
                    <a:pt x="1178" y="734"/>
                  </a:cubicBezTo>
                  <a:lnTo>
                    <a:pt x="1178" y="734"/>
                  </a:lnTo>
                  <a:cubicBezTo>
                    <a:pt x="1179" y="732"/>
                    <a:pt x="1180" y="730"/>
                    <a:pt x="1181" y="728"/>
                  </a:cubicBezTo>
                  <a:lnTo>
                    <a:pt x="1181" y="728"/>
                  </a:lnTo>
                  <a:cubicBezTo>
                    <a:pt x="844" y="1206"/>
                    <a:pt x="442" y="1624"/>
                    <a:pt x="1" y="2011"/>
                  </a:cubicBezTo>
                  <a:cubicBezTo>
                    <a:pt x="39" y="2077"/>
                    <a:pt x="80" y="2140"/>
                    <a:pt x="127" y="2200"/>
                  </a:cubicBezTo>
                  <a:cubicBezTo>
                    <a:pt x="177" y="2262"/>
                    <a:pt x="233" y="2321"/>
                    <a:pt x="294" y="2378"/>
                  </a:cubicBezTo>
                  <a:cubicBezTo>
                    <a:pt x="513" y="2190"/>
                    <a:pt x="723" y="1992"/>
                    <a:pt x="923" y="1784"/>
                  </a:cubicBezTo>
                  <a:cubicBezTo>
                    <a:pt x="1332" y="1354"/>
                    <a:pt x="1680" y="864"/>
                    <a:pt x="1944" y="333"/>
                  </a:cubicBezTo>
                  <a:cubicBezTo>
                    <a:pt x="2000" y="222"/>
                    <a:pt x="1954" y="82"/>
                    <a:pt x="1843" y="26"/>
                  </a:cubicBezTo>
                  <a:cubicBezTo>
                    <a:pt x="1823" y="17"/>
                    <a:pt x="1802" y="8"/>
                    <a:pt x="1780" y="4"/>
                  </a:cubicBezTo>
                  <a:cubicBezTo>
                    <a:pt x="1767" y="2"/>
                    <a:pt x="1754" y="1"/>
                    <a:pt x="1741" y="1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81" name="Google Shape;4881;p16"/>
            <p:cNvSpPr/>
            <p:nvPr/>
          </p:nvSpPr>
          <p:spPr>
            <a:xfrm>
              <a:off x="5235775" y="-854875"/>
              <a:ext cx="52925" cy="45925"/>
            </a:xfrm>
            <a:custGeom>
              <a:avLst/>
              <a:gdLst/>
              <a:ahLst/>
              <a:cxnLst/>
              <a:rect l="l" t="t" r="r" b="b"/>
              <a:pathLst>
                <a:path w="2117" h="1837" extrusionOk="0">
                  <a:moveTo>
                    <a:pt x="1865" y="0"/>
                  </a:moveTo>
                  <a:cubicBezTo>
                    <a:pt x="1804" y="0"/>
                    <a:pt x="1744" y="24"/>
                    <a:pt x="1704" y="74"/>
                  </a:cubicBezTo>
                  <a:cubicBezTo>
                    <a:pt x="1481" y="336"/>
                    <a:pt x="1243" y="577"/>
                    <a:pt x="984" y="801"/>
                  </a:cubicBezTo>
                  <a:cubicBezTo>
                    <a:pt x="976" y="810"/>
                    <a:pt x="964" y="817"/>
                    <a:pt x="956" y="826"/>
                  </a:cubicBezTo>
                  <a:cubicBezTo>
                    <a:pt x="956" y="824"/>
                    <a:pt x="957" y="824"/>
                    <a:pt x="957" y="823"/>
                  </a:cubicBezTo>
                  <a:lnTo>
                    <a:pt x="957" y="823"/>
                  </a:lnTo>
                  <a:cubicBezTo>
                    <a:pt x="654" y="1073"/>
                    <a:pt x="334" y="1295"/>
                    <a:pt x="0" y="1496"/>
                  </a:cubicBezTo>
                  <a:cubicBezTo>
                    <a:pt x="8" y="1505"/>
                    <a:pt x="15" y="1515"/>
                    <a:pt x="22" y="1525"/>
                  </a:cubicBezTo>
                  <a:cubicBezTo>
                    <a:pt x="111" y="1630"/>
                    <a:pt x="216" y="1733"/>
                    <a:pt x="337" y="1837"/>
                  </a:cubicBezTo>
                  <a:cubicBezTo>
                    <a:pt x="971" y="1439"/>
                    <a:pt x="1553" y="959"/>
                    <a:pt x="2039" y="379"/>
                  </a:cubicBezTo>
                  <a:cubicBezTo>
                    <a:pt x="2116" y="284"/>
                    <a:pt x="2116" y="143"/>
                    <a:pt x="2024" y="60"/>
                  </a:cubicBezTo>
                  <a:cubicBezTo>
                    <a:pt x="1993" y="31"/>
                    <a:pt x="1954" y="13"/>
                    <a:pt x="1914" y="5"/>
                  </a:cubicBezTo>
                  <a:cubicBezTo>
                    <a:pt x="1898" y="2"/>
                    <a:pt x="1881" y="0"/>
                    <a:pt x="1865" y="0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82" name="Google Shape;4882;p16"/>
            <p:cNvSpPr/>
            <p:nvPr/>
          </p:nvSpPr>
          <p:spPr>
            <a:xfrm>
              <a:off x="5242500" y="-840450"/>
              <a:ext cx="54200" cy="36950"/>
            </a:xfrm>
            <a:custGeom>
              <a:avLst/>
              <a:gdLst/>
              <a:ahLst/>
              <a:cxnLst/>
              <a:rect l="l" t="t" r="r" b="b"/>
              <a:pathLst>
                <a:path w="2168" h="1478" extrusionOk="0">
                  <a:moveTo>
                    <a:pt x="1937" y="1"/>
                  </a:moveTo>
                  <a:cubicBezTo>
                    <a:pt x="1932" y="1"/>
                    <a:pt x="1928" y="1"/>
                    <a:pt x="1923" y="1"/>
                  </a:cubicBezTo>
                  <a:cubicBezTo>
                    <a:pt x="1866" y="7"/>
                    <a:pt x="1823" y="30"/>
                    <a:pt x="1781" y="69"/>
                  </a:cubicBezTo>
                  <a:cubicBezTo>
                    <a:pt x="1724" y="124"/>
                    <a:pt x="1666" y="175"/>
                    <a:pt x="1607" y="227"/>
                  </a:cubicBezTo>
                  <a:cubicBezTo>
                    <a:pt x="1168" y="592"/>
                    <a:pt x="681" y="885"/>
                    <a:pt x="164" y="1132"/>
                  </a:cubicBezTo>
                  <a:cubicBezTo>
                    <a:pt x="180" y="1123"/>
                    <a:pt x="197" y="1116"/>
                    <a:pt x="211" y="1109"/>
                  </a:cubicBezTo>
                  <a:lnTo>
                    <a:pt x="211" y="1109"/>
                  </a:lnTo>
                  <a:cubicBezTo>
                    <a:pt x="141" y="1142"/>
                    <a:pt x="70" y="1174"/>
                    <a:pt x="0" y="1204"/>
                  </a:cubicBezTo>
                  <a:cubicBezTo>
                    <a:pt x="46" y="1245"/>
                    <a:pt x="93" y="1287"/>
                    <a:pt x="144" y="1327"/>
                  </a:cubicBezTo>
                  <a:cubicBezTo>
                    <a:pt x="226" y="1382"/>
                    <a:pt x="307" y="1431"/>
                    <a:pt x="395" y="1478"/>
                  </a:cubicBezTo>
                  <a:cubicBezTo>
                    <a:pt x="488" y="1433"/>
                    <a:pt x="580" y="1389"/>
                    <a:pt x="672" y="1342"/>
                  </a:cubicBezTo>
                  <a:cubicBezTo>
                    <a:pt x="1188" y="1076"/>
                    <a:pt x="1662" y="745"/>
                    <a:pt x="2086" y="349"/>
                  </a:cubicBezTo>
                  <a:cubicBezTo>
                    <a:pt x="2167" y="274"/>
                    <a:pt x="2150" y="128"/>
                    <a:pt x="2073" y="56"/>
                  </a:cubicBezTo>
                  <a:cubicBezTo>
                    <a:pt x="2044" y="30"/>
                    <a:pt x="2007" y="13"/>
                    <a:pt x="1971" y="6"/>
                  </a:cubicBezTo>
                  <a:cubicBezTo>
                    <a:pt x="1960" y="3"/>
                    <a:pt x="1949" y="1"/>
                    <a:pt x="1937" y="1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83" name="Google Shape;4883;p16"/>
            <p:cNvSpPr/>
            <p:nvPr/>
          </p:nvSpPr>
          <p:spPr>
            <a:xfrm>
              <a:off x="5228925" y="-895300"/>
              <a:ext cx="50350" cy="71350"/>
            </a:xfrm>
            <a:custGeom>
              <a:avLst/>
              <a:gdLst/>
              <a:ahLst/>
              <a:cxnLst/>
              <a:rect l="l" t="t" r="r" b="b"/>
              <a:pathLst>
                <a:path w="2014" h="2854" extrusionOk="0">
                  <a:moveTo>
                    <a:pt x="1788" y="1"/>
                  </a:moveTo>
                  <a:cubicBezTo>
                    <a:pt x="1714" y="1"/>
                    <a:pt x="1640" y="39"/>
                    <a:pt x="1609" y="111"/>
                  </a:cubicBezTo>
                  <a:cubicBezTo>
                    <a:pt x="1444" y="499"/>
                    <a:pt x="1240" y="867"/>
                    <a:pt x="1007" y="1219"/>
                  </a:cubicBezTo>
                  <a:cubicBezTo>
                    <a:pt x="1003" y="1224"/>
                    <a:pt x="1000" y="1229"/>
                    <a:pt x="996" y="1234"/>
                  </a:cubicBezTo>
                  <a:lnTo>
                    <a:pt x="996" y="1234"/>
                  </a:lnTo>
                  <a:cubicBezTo>
                    <a:pt x="998" y="1231"/>
                    <a:pt x="1000" y="1229"/>
                    <a:pt x="1001" y="1226"/>
                  </a:cubicBezTo>
                  <a:lnTo>
                    <a:pt x="1001" y="1226"/>
                  </a:lnTo>
                  <a:cubicBezTo>
                    <a:pt x="995" y="1235"/>
                    <a:pt x="988" y="1246"/>
                    <a:pt x="981" y="1255"/>
                  </a:cubicBezTo>
                  <a:cubicBezTo>
                    <a:pt x="983" y="1252"/>
                    <a:pt x="985" y="1250"/>
                    <a:pt x="987" y="1248"/>
                  </a:cubicBezTo>
                  <a:lnTo>
                    <a:pt x="987" y="1248"/>
                  </a:lnTo>
                  <a:cubicBezTo>
                    <a:pt x="990" y="1243"/>
                    <a:pt x="993" y="1239"/>
                    <a:pt x="996" y="1234"/>
                  </a:cubicBezTo>
                  <a:lnTo>
                    <a:pt x="996" y="1234"/>
                  </a:lnTo>
                  <a:cubicBezTo>
                    <a:pt x="993" y="1239"/>
                    <a:pt x="990" y="1243"/>
                    <a:pt x="987" y="1248"/>
                  </a:cubicBezTo>
                  <a:lnTo>
                    <a:pt x="987" y="1248"/>
                  </a:lnTo>
                  <a:cubicBezTo>
                    <a:pt x="697" y="1659"/>
                    <a:pt x="365" y="2031"/>
                    <a:pt x="0" y="2371"/>
                  </a:cubicBezTo>
                  <a:cubicBezTo>
                    <a:pt x="32" y="2530"/>
                    <a:pt x="66" y="2700"/>
                    <a:pt x="122" y="2853"/>
                  </a:cubicBezTo>
                  <a:cubicBezTo>
                    <a:pt x="353" y="2649"/>
                    <a:pt x="575" y="2432"/>
                    <a:pt x="780" y="2203"/>
                  </a:cubicBezTo>
                  <a:cubicBezTo>
                    <a:pt x="1286" y="1643"/>
                    <a:pt x="1682" y="990"/>
                    <a:pt x="1971" y="295"/>
                  </a:cubicBezTo>
                  <a:cubicBezTo>
                    <a:pt x="2014" y="193"/>
                    <a:pt x="1985" y="74"/>
                    <a:pt x="1882" y="22"/>
                  </a:cubicBezTo>
                  <a:cubicBezTo>
                    <a:pt x="1864" y="14"/>
                    <a:pt x="1849" y="8"/>
                    <a:pt x="1831" y="5"/>
                  </a:cubicBezTo>
                  <a:cubicBezTo>
                    <a:pt x="1817" y="2"/>
                    <a:pt x="1803" y="1"/>
                    <a:pt x="1788" y="1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84" name="Google Shape;4884;p16"/>
            <p:cNvSpPr/>
            <p:nvPr/>
          </p:nvSpPr>
          <p:spPr>
            <a:xfrm>
              <a:off x="5266450" y="-822900"/>
              <a:ext cx="40600" cy="32400"/>
            </a:xfrm>
            <a:custGeom>
              <a:avLst/>
              <a:gdLst/>
              <a:ahLst/>
              <a:cxnLst/>
              <a:rect l="l" t="t" r="r" b="b"/>
              <a:pathLst>
                <a:path w="1624" h="1296" extrusionOk="0">
                  <a:moveTo>
                    <a:pt x="1349" y="1"/>
                  </a:moveTo>
                  <a:cubicBezTo>
                    <a:pt x="1278" y="1"/>
                    <a:pt x="1208" y="28"/>
                    <a:pt x="1163" y="84"/>
                  </a:cubicBezTo>
                  <a:cubicBezTo>
                    <a:pt x="1027" y="250"/>
                    <a:pt x="881" y="404"/>
                    <a:pt x="721" y="545"/>
                  </a:cubicBezTo>
                  <a:cubicBezTo>
                    <a:pt x="494" y="731"/>
                    <a:pt x="254" y="889"/>
                    <a:pt x="0" y="1030"/>
                  </a:cubicBezTo>
                  <a:lnTo>
                    <a:pt x="58" y="1055"/>
                  </a:lnTo>
                  <a:cubicBezTo>
                    <a:pt x="155" y="1099"/>
                    <a:pt x="256" y="1145"/>
                    <a:pt x="353" y="1195"/>
                  </a:cubicBezTo>
                  <a:cubicBezTo>
                    <a:pt x="419" y="1227"/>
                    <a:pt x="486" y="1261"/>
                    <a:pt x="547" y="1296"/>
                  </a:cubicBezTo>
                  <a:cubicBezTo>
                    <a:pt x="921" y="1059"/>
                    <a:pt x="1258" y="766"/>
                    <a:pt x="1534" y="421"/>
                  </a:cubicBezTo>
                  <a:cubicBezTo>
                    <a:pt x="1619" y="315"/>
                    <a:pt x="1623" y="163"/>
                    <a:pt x="1517" y="65"/>
                  </a:cubicBezTo>
                  <a:cubicBezTo>
                    <a:pt x="1481" y="35"/>
                    <a:pt x="1439" y="13"/>
                    <a:pt x="1395" y="5"/>
                  </a:cubicBezTo>
                  <a:cubicBezTo>
                    <a:pt x="1380" y="2"/>
                    <a:pt x="1364" y="1"/>
                    <a:pt x="1349" y="1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85" name="Google Shape;4885;p16"/>
            <p:cNvSpPr/>
            <p:nvPr/>
          </p:nvSpPr>
          <p:spPr>
            <a:xfrm>
              <a:off x="5223450" y="-782225"/>
              <a:ext cx="21750" cy="12775"/>
            </a:xfrm>
            <a:custGeom>
              <a:avLst/>
              <a:gdLst/>
              <a:ahLst/>
              <a:cxnLst/>
              <a:rect l="l" t="t" r="r" b="b"/>
              <a:pathLst>
                <a:path w="870" h="511" extrusionOk="0">
                  <a:moveTo>
                    <a:pt x="258" y="1"/>
                  </a:moveTo>
                  <a:cubicBezTo>
                    <a:pt x="238" y="6"/>
                    <a:pt x="221" y="14"/>
                    <a:pt x="205" y="18"/>
                  </a:cubicBezTo>
                  <a:cubicBezTo>
                    <a:pt x="73" y="61"/>
                    <a:pt x="1" y="205"/>
                    <a:pt x="42" y="337"/>
                  </a:cubicBezTo>
                  <a:cubicBezTo>
                    <a:pt x="77" y="442"/>
                    <a:pt x="178" y="510"/>
                    <a:pt x="283" y="510"/>
                  </a:cubicBezTo>
                  <a:cubicBezTo>
                    <a:pt x="309" y="510"/>
                    <a:pt x="335" y="506"/>
                    <a:pt x="360" y="498"/>
                  </a:cubicBezTo>
                  <a:cubicBezTo>
                    <a:pt x="531" y="440"/>
                    <a:pt x="702" y="383"/>
                    <a:pt x="870" y="321"/>
                  </a:cubicBezTo>
                  <a:cubicBezTo>
                    <a:pt x="848" y="305"/>
                    <a:pt x="827" y="289"/>
                    <a:pt x="804" y="274"/>
                  </a:cubicBezTo>
                  <a:cubicBezTo>
                    <a:pt x="650" y="172"/>
                    <a:pt x="470" y="81"/>
                    <a:pt x="258" y="1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86" name="Google Shape;4886;p16"/>
            <p:cNvSpPr/>
            <p:nvPr/>
          </p:nvSpPr>
          <p:spPr>
            <a:xfrm>
              <a:off x="5343200" y="-642150"/>
              <a:ext cx="487300" cy="427600"/>
            </a:xfrm>
            <a:custGeom>
              <a:avLst/>
              <a:gdLst/>
              <a:ahLst/>
              <a:cxnLst/>
              <a:rect l="l" t="t" r="r" b="b"/>
              <a:pathLst>
                <a:path w="19492" h="17104" extrusionOk="0">
                  <a:moveTo>
                    <a:pt x="16014" y="1"/>
                  </a:moveTo>
                  <a:cubicBezTo>
                    <a:pt x="15592" y="1"/>
                    <a:pt x="15133" y="99"/>
                    <a:pt x="14594" y="299"/>
                  </a:cubicBezTo>
                  <a:cubicBezTo>
                    <a:pt x="14436" y="360"/>
                    <a:pt x="14354" y="536"/>
                    <a:pt x="14407" y="693"/>
                  </a:cubicBezTo>
                  <a:cubicBezTo>
                    <a:pt x="13944" y="939"/>
                    <a:pt x="13433" y="1219"/>
                    <a:pt x="12813" y="1599"/>
                  </a:cubicBezTo>
                  <a:cubicBezTo>
                    <a:pt x="12375" y="1865"/>
                    <a:pt x="11949" y="2151"/>
                    <a:pt x="11523" y="2432"/>
                  </a:cubicBezTo>
                  <a:lnTo>
                    <a:pt x="11172" y="2665"/>
                  </a:lnTo>
                  <a:cubicBezTo>
                    <a:pt x="10714" y="2968"/>
                    <a:pt x="10220" y="3280"/>
                    <a:pt x="9663" y="3614"/>
                  </a:cubicBezTo>
                  <a:cubicBezTo>
                    <a:pt x="9272" y="3850"/>
                    <a:pt x="8880" y="4080"/>
                    <a:pt x="8487" y="4310"/>
                  </a:cubicBezTo>
                  <a:cubicBezTo>
                    <a:pt x="8241" y="5571"/>
                    <a:pt x="7807" y="6879"/>
                    <a:pt x="7190" y="8224"/>
                  </a:cubicBezTo>
                  <a:cubicBezTo>
                    <a:pt x="6361" y="10033"/>
                    <a:pt x="5272" y="11793"/>
                    <a:pt x="3863" y="13604"/>
                  </a:cubicBezTo>
                  <a:cubicBezTo>
                    <a:pt x="3468" y="13693"/>
                    <a:pt x="3044" y="13809"/>
                    <a:pt x="2606" y="13953"/>
                  </a:cubicBezTo>
                  <a:cubicBezTo>
                    <a:pt x="2045" y="14142"/>
                    <a:pt x="1483" y="14369"/>
                    <a:pt x="1009" y="14563"/>
                  </a:cubicBezTo>
                  <a:lnTo>
                    <a:pt x="104" y="14942"/>
                  </a:lnTo>
                  <a:lnTo>
                    <a:pt x="1" y="14987"/>
                  </a:lnTo>
                  <a:cubicBezTo>
                    <a:pt x="113" y="15276"/>
                    <a:pt x="264" y="15540"/>
                    <a:pt x="452" y="15771"/>
                  </a:cubicBezTo>
                  <a:cubicBezTo>
                    <a:pt x="762" y="16156"/>
                    <a:pt x="1170" y="16472"/>
                    <a:pt x="1664" y="16709"/>
                  </a:cubicBezTo>
                  <a:cubicBezTo>
                    <a:pt x="1874" y="16811"/>
                    <a:pt x="2111" y="16897"/>
                    <a:pt x="2412" y="16982"/>
                  </a:cubicBezTo>
                  <a:cubicBezTo>
                    <a:pt x="2461" y="16996"/>
                    <a:pt x="2512" y="17008"/>
                    <a:pt x="2562" y="17018"/>
                  </a:cubicBezTo>
                  <a:lnTo>
                    <a:pt x="2636" y="17029"/>
                  </a:lnTo>
                  <a:cubicBezTo>
                    <a:pt x="2998" y="17090"/>
                    <a:pt x="3376" y="17103"/>
                    <a:pt x="3744" y="17103"/>
                  </a:cubicBezTo>
                  <a:cubicBezTo>
                    <a:pt x="3845" y="17103"/>
                    <a:pt x="3944" y="17102"/>
                    <a:pt x="4043" y="17101"/>
                  </a:cubicBezTo>
                  <a:cubicBezTo>
                    <a:pt x="4588" y="17094"/>
                    <a:pt x="5184" y="17057"/>
                    <a:pt x="5923" y="16983"/>
                  </a:cubicBezTo>
                  <a:cubicBezTo>
                    <a:pt x="7437" y="16831"/>
                    <a:pt x="9019" y="16563"/>
                    <a:pt x="10628" y="16189"/>
                  </a:cubicBezTo>
                  <a:cubicBezTo>
                    <a:pt x="12423" y="15771"/>
                    <a:pt x="13821" y="15310"/>
                    <a:pt x="15022" y="14737"/>
                  </a:cubicBezTo>
                  <a:cubicBezTo>
                    <a:pt x="15503" y="14507"/>
                    <a:pt x="16128" y="14186"/>
                    <a:pt x="16679" y="13737"/>
                  </a:cubicBezTo>
                  <a:cubicBezTo>
                    <a:pt x="17179" y="13331"/>
                    <a:pt x="17517" y="12920"/>
                    <a:pt x="17715" y="12479"/>
                  </a:cubicBezTo>
                  <a:cubicBezTo>
                    <a:pt x="17860" y="12150"/>
                    <a:pt x="17922" y="11787"/>
                    <a:pt x="17893" y="11428"/>
                  </a:cubicBezTo>
                  <a:cubicBezTo>
                    <a:pt x="17861" y="11064"/>
                    <a:pt x="17725" y="10678"/>
                    <a:pt x="17485" y="10285"/>
                  </a:cubicBezTo>
                  <a:cubicBezTo>
                    <a:pt x="17344" y="10049"/>
                    <a:pt x="17183" y="9858"/>
                    <a:pt x="17009" y="9714"/>
                  </a:cubicBezTo>
                  <a:cubicBezTo>
                    <a:pt x="16797" y="9543"/>
                    <a:pt x="16531" y="9420"/>
                    <a:pt x="16174" y="9327"/>
                  </a:cubicBezTo>
                  <a:cubicBezTo>
                    <a:pt x="16120" y="9312"/>
                    <a:pt x="16069" y="9301"/>
                    <a:pt x="16014" y="9291"/>
                  </a:cubicBezTo>
                  <a:cubicBezTo>
                    <a:pt x="15848" y="9258"/>
                    <a:pt x="15675" y="9243"/>
                    <a:pt x="15504" y="9233"/>
                  </a:cubicBezTo>
                  <a:cubicBezTo>
                    <a:pt x="15606" y="9144"/>
                    <a:pt x="15710" y="9055"/>
                    <a:pt x="15810" y="8965"/>
                  </a:cubicBezTo>
                  <a:lnTo>
                    <a:pt x="15896" y="8889"/>
                  </a:lnTo>
                  <a:lnTo>
                    <a:pt x="15869" y="8904"/>
                  </a:lnTo>
                  <a:cubicBezTo>
                    <a:pt x="16066" y="8748"/>
                    <a:pt x="16281" y="8606"/>
                    <a:pt x="16525" y="8475"/>
                  </a:cubicBezTo>
                  <a:cubicBezTo>
                    <a:pt x="16754" y="8366"/>
                    <a:pt x="16989" y="8271"/>
                    <a:pt x="17225" y="8175"/>
                  </a:cubicBezTo>
                  <a:cubicBezTo>
                    <a:pt x="17373" y="8114"/>
                    <a:pt x="17522" y="8053"/>
                    <a:pt x="17670" y="7991"/>
                  </a:cubicBezTo>
                  <a:cubicBezTo>
                    <a:pt x="17909" y="7885"/>
                    <a:pt x="18123" y="7777"/>
                    <a:pt x="18319" y="7662"/>
                  </a:cubicBezTo>
                  <a:cubicBezTo>
                    <a:pt x="18503" y="7554"/>
                    <a:pt x="18677" y="7418"/>
                    <a:pt x="18871" y="7232"/>
                  </a:cubicBezTo>
                  <a:cubicBezTo>
                    <a:pt x="19203" y="6909"/>
                    <a:pt x="19415" y="6440"/>
                    <a:pt x="19468" y="5908"/>
                  </a:cubicBezTo>
                  <a:cubicBezTo>
                    <a:pt x="19481" y="5767"/>
                    <a:pt x="19491" y="5650"/>
                    <a:pt x="19473" y="5538"/>
                  </a:cubicBezTo>
                  <a:cubicBezTo>
                    <a:pt x="19447" y="5408"/>
                    <a:pt x="19397" y="5288"/>
                    <a:pt x="19309" y="5150"/>
                  </a:cubicBezTo>
                  <a:cubicBezTo>
                    <a:pt x="19254" y="5061"/>
                    <a:pt x="19183" y="4982"/>
                    <a:pt x="19114" y="4900"/>
                  </a:cubicBezTo>
                  <a:cubicBezTo>
                    <a:pt x="19009" y="4778"/>
                    <a:pt x="18914" y="4674"/>
                    <a:pt x="18816" y="4570"/>
                  </a:cubicBezTo>
                  <a:cubicBezTo>
                    <a:pt x="18719" y="4460"/>
                    <a:pt x="18604" y="4328"/>
                    <a:pt x="18513" y="4180"/>
                  </a:cubicBezTo>
                  <a:cubicBezTo>
                    <a:pt x="18499" y="4143"/>
                    <a:pt x="18486" y="4106"/>
                    <a:pt x="18477" y="4065"/>
                  </a:cubicBezTo>
                  <a:cubicBezTo>
                    <a:pt x="18456" y="3942"/>
                    <a:pt x="18450" y="3816"/>
                    <a:pt x="18453" y="3689"/>
                  </a:cubicBezTo>
                  <a:cubicBezTo>
                    <a:pt x="18460" y="3571"/>
                    <a:pt x="18470" y="3454"/>
                    <a:pt x="18483" y="3337"/>
                  </a:cubicBezTo>
                  <a:cubicBezTo>
                    <a:pt x="18499" y="3151"/>
                    <a:pt x="18518" y="2964"/>
                    <a:pt x="18520" y="2774"/>
                  </a:cubicBezTo>
                  <a:cubicBezTo>
                    <a:pt x="18526" y="2480"/>
                    <a:pt x="18449" y="2200"/>
                    <a:pt x="18335" y="1872"/>
                  </a:cubicBezTo>
                  <a:cubicBezTo>
                    <a:pt x="18146" y="1329"/>
                    <a:pt x="17868" y="888"/>
                    <a:pt x="17512" y="554"/>
                  </a:cubicBezTo>
                  <a:cubicBezTo>
                    <a:pt x="17239" y="302"/>
                    <a:pt x="16883" y="129"/>
                    <a:pt x="16487" y="51"/>
                  </a:cubicBezTo>
                  <a:cubicBezTo>
                    <a:pt x="16416" y="32"/>
                    <a:pt x="16353" y="22"/>
                    <a:pt x="16291" y="15"/>
                  </a:cubicBezTo>
                  <a:cubicBezTo>
                    <a:pt x="16201" y="5"/>
                    <a:pt x="16108" y="1"/>
                    <a:pt x="16014" y="1"/>
                  </a:cubicBezTo>
                  <a:close/>
                </a:path>
              </a:pathLst>
            </a:custGeom>
            <a:solidFill>
              <a:srgbClr val="EC6A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87" name="Google Shape;4887;p16"/>
            <p:cNvSpPr/>
            <p:nvPr/>
          </p:nvSpPr>
          <p:spPr>
            <a:xfrm>
              <a:off x="5358900" y="-509325"/>
              <a:ext cx="153450" cy="180425"/>
            </a:xfrm>
            <a:custGeom>
              <a:avLst/>
              <a:gdLst/>
              <a:ahLst/>
              <a:cxnLst/>
              <a:rect l="l" t="t" r="r" b="b"/>
              <a:pathLst>
                <a:path w="6138" h="7217" extrusionOk="0">
                  <a:moveTo>
                    <a:pt x="6138" y="1"/>
                  </a:moveTo>
                  <a:lnTo>
                    <a:pt x="6138" y="1"/>
                  </a:lnTo>
                  <a:cubicBezTo>
                    <a:pt x="4936" y="720"/>
                    <a:pt x="3742" y="1484"/>
                    <a:pt x="2655" y="2375"/>
                  </a:cubicBezTo>
                  <a:cubicBezTo>
                    <a:pt x="1595" y="3241"/>
                    <a:pt x="788" y="4120"/>
                    <a:pt x="192" y="5058"/>
                  </a:cubicBezTo>
                  <a:cubicBezTo>
                    <a:pt x="125" y="5164"/>
                    <a:pt x="61" y="5272"/>
                    <a:pt x="1" y="5379"/>
                  </a:cubicBezTo>
                  <a:cubicBezTo>
                    <a:pt x="54" y="5392"/>
                    <a:pt x="105" y="5408"/>
                    <a:pt x="161" y="5428"/>
                  </a:cubicBezTo>
                  <a:cubicBezTo>
                    <a:pt x="226" y="5457"/>
                    <a:pt x="291" y="5487"/>
                    <a:pt x="348" y="5525"/>
                  </a:cubicBezTo>
                  <a:cubicBezTo>
                    <a:pt x="381" y="5552"/>
                    <a:pt x="407" y="5581"/>
                    <a:pt x="439" y="5612"/>
                  </a:cubicBezTo>
                  <a:cubicBezTo>
                    <a:pt x="542" y="5756"/>
                    <a:pt x="615" y="5917"/>
                    <a:pt x="661" y="6026"/>
                  </a:cubicBezTo>
                  <a:lnTo>
                    <a:pt x="765" y="6280"/>
                  </a:lnTo>
                  <a:cubicBezTo>
                    <a:pt x="822" y="6422"/>
                    <a:pt x="878" y="6563"/>
                    <a:pt x="944" y="6697"/>
                  </a:cubicBezTo>
                  <a:cubicBezTo>
                    <a:pt x="1053" y="6925"/>
                    <a:pt x="1193" y="7080"/>
                    <a:pt x="1352" y="7161"/>
                  </a:cubicBezTo>
                  <a:cubicBezTo>
                    <a:pt x="1401" y="7182"/>
                    <a:pt x="1451" y="7196"/>
                    <a:pt x="1497" y="7205"/>
                  </a:cubicBezTo>
                  <a:cubicBezTo>
                    <a:pt x="1538" y="7213"/>
                    <a:pt x="1581" y="7217"/>
                    <a:pt x="1624" y="7217"/>
                  </a:cubicBezTo>
                  <a:cubicBezTo>
                    <a:pt x="1730" y="7217"/>
                    <a:pt x="1839" y="7193"/>
                    <a:pt x="1941" y="7148"/>
                  </a:cubicBezTo>
                  <a:cubicBezTo>
                    <a:pt x="2145" y="7053"/>
                    <a:pt x="2286" y="6869"/>
                    <a:pt x="2385" y="6720"/>
                  </a:cubicBezTo>
                  <a:cubicBezTo>
                    <a:pt x="2503" y="6533"/>
                    <a:pt x="2586" y="6307"/>
                    <a:pt x="2655" y="6093"/>
                  </a:cubicBezTo>
                  <a:cubicBezTo>
                    <a:pt x="2744" y="5839"/>
                    <a:pt x="2803" y="5566"/>
                    <a:pt x="2842" y="5358"/>
                  </a:cubicBezTo>
                  <a:cubicBezTo>
                    <a:pt x="2866" y="5247"/>
                    <a:pt x="2887" y="5134"/>
                    <a:pt x="2906" y="5019"/>
                  </a:cubicBezTo>
                  <a:lnTo>
                    <a:pt x="2948" y="4795"/>
                  </a:lnTo>
                  <a:cubicBezTo>
                    <a:pt x="3000" y="4513"/>
                    <a:pt x="3079" y="4225"/>
                    <a:pt x="3183" y="3933"/>
                  </a:cubicBezTo>
                  <a:cubicBezTo>
                    <a:pt x="3275" y="3713"/>
                    <a:pt x="3363" y="3534"/>
                    <a:pt x="3458" y="3363"/>
                  </a:cubicBezTo>
                  <a:cubicBezTo>
                    <a:pt x="3573" y="3150"/>
                    <a:pt x="3710" y="2951"/>
                    <a:pt x="3828" y="2791"/>
                  </a:cubicBezTo>
                  <a:cubicBezTo>
                    <a:pt x="4026" y="2533"/>
                    <a:pt x="4255" y="2270"/>
                    <a:pt x="4585" y="1919"/>
                  </a:cubicBezTo>
                  <a:lnTo>
                    <a:pt x="4666" y="1833"/>
                  </a:lnTo>
                  <a:cubicBezTo>
                    <a:pt x="4934" y="1550"/>
                    <a:pt x="5210" y="1259"/>
                    <a:pt x="5466" y="954"/>
                  </a:cubicBezTo>
                  <a:cubicBezTo>
                    <a:pt x="5720" y="645"/>
                    <a:pt x="5947" y="325"/>
                    <a:pt x="6138" y="1"/>
                  </a:cubicBezTo>
                  <a:close/>
                </a:path>
              </a:pathLst>
            </a:custGeom>
            <a:solidFill>
              <a:srgbClr val="EC6A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88" name="Google Shape;4888;p16"/>
            <p:cNvSpPr/>
            <p:nvPr/>
          </p:nvSpPr>
          <p:spPr>
            <a:xfrm>
              <a:off x="5390975" y="-349925"/>
              <a:ext cx="287775" cy="64925"/>
            </a:xfrm>
            <a:custGeom>
              <a:avLst/>
              <a:gdLst/>
              <a:ahLst/>
              <a:cxnLst/>
              <a:rect l="l" t="t" r="r" b="b"/>
              <a:pathLst>
                <a:path w="11511" h="2597" extrusionOk="0">
                  <a:moveTo>
                    <a:pt x="7088" y="928"/>
                  </a:moveTo>
                  <a:cubicBezTo>
                    <a:pt x="7080" y="929"/>
                    <a:pt x="7072" y="931"/>
                    <a:pt x="7064" y="932"/>
                  </a:cubicBezTo>
                  <a:lnTo>
                    <a:pt x="7064" y="932"/>
                  </a:lnTo>
                  <a:cubicBezTo>
                    <a:pt x="7072" y="931"/>
                    <a:pt x="7080" y="930"/>
                    <a:pt x="7088" y="928"/>
                  </a:cubicBezTo>
                  <a:close/>
                  <a:moveTo>
                    <a:pt x="11065" y="1"/>
                  </a:moveTo>
                  <a:cubicBezTo>
                    <a:pt x="11028" y="1"/>
                    <a:pt x="10990" y="6"/>
                    <a:pt x="10952" y="18"/>
                  </a:cubicBezTo>
                  <a:cubicBezTo>
                    <a:pt x="9644" y="400"/>
                    <a:pt x="8312" y="716"/>
                    <a:pt x="6969" y="950"/>
                  </a:cubicBezTo>
                  <a:lnTo>
                    <a:pt x="6969" y="950"/>
                  </a:lnTo>
                  <a:cubicBezTo>
                    <a:pt x="7001" y="945"/>
                    <a:pt x="7032" y="938"/>
                    <a:pt x="7064" y="932"/>
                  </a:cubicBezTo>
                  <a:lnTo>
                    <a:pt x="7064" y="932"/>
                  </a:lnTo>
                  <a:cubicBezTo>
                    <a:pt x="6529" y="1025"/>
                    <a:pt x="5993" y="1103"/>
                    <a:pt x="5451" y="1157"/>
                  </a:cubicBezTo>
                  <a:cubicBezTo>
                    <a:pt x="4876" y="1214"/>
                    <a:pt x="4302" y="1230"/>
                    <a:pt x="3724" y="1246"/>
                  </a:cubicBezTo>
                  <a:cubicBezTo>
                    <a:pt x="3498" y="1252"/>
                    <a:pt x="3271" y="1255"/>
                    <a:pt x="3044" y="1255"/>
                  </a:cubicBezTo>
                  <a:cubicBezTo>
                    <a:pt x="2848" y="1255"/>
                    <a:pt x="2651" y="1253"/>
                    <a:pt x="2455" y="1250"/>
                  </a:cubicBezTo>
                  <a:cubicBezTo>
                    <a:pt x="2291" y="1471"/>
                    <a:pt x="2123" y="1692"/>
                    <a:pt x="1951" y="1916"/>
                  </a:cubicBezTo>
                  <a:cubicBezTo>
                    <a:pt x="1556" y="2004"/>
                    <a:pt x="1132" y="2120"/>
                    <a:pt x="694" y="2264"/>
                  </a:cubicBezTo>
                  <a:cubicBezTo>
                    <a:pt x="460" y="2343"/>
                    <a:pt x="227" y="2428"/>
                    <a:pt x="0" y="2514"/>
                  </a:cubicBezTo>
                  <a:cubicBezTo>
                    <a:pt x="630" y="2570"/>
                    <a:pt x="1264" y="2596"/>
                    <a:pt x="1894" y="2596"/>
                  </a:cubicBezTo>
                  <a:cubicBezTo>
                    <a:pt x="2024" y="2596"/>
                    <a:pt x="2153" y="2595"/>
                    <a:pt x="2282" y="2593"/>
                  </a:cubicBezTo>
                  <a:cubicBezTo>
                    <a:pt x="3295" y="2574"/>
                    <a:pt x="4300" y="2439"/>
                    <a:pt x="5297" y="2262"/>
                  </a:cubicBezTo>
                  <a:cubicBezTo>
                    <a:pt x="6245" y="2093"/>
                    <a:pt x="7184" y="1898"/>
                    <a:pt x="8115" y="1661"/>
                  </a:cubicBezTo>
                  <a:cubicBezTo>
                    <a:pt x="9152" y="1396"/>
                    <a:pt x="10168" y="1079"/>
                    <a:pt x="11189" y="772"/>
                  </a:cubicBezTo>
                  <a:cubicBezTo>
                    <a:pt x="11396" y="708"/>
                    <a:pt x="11511" y="479"/>
                    <a:pt x="11447" y="276"/>
                  </a:cubicBezTo>
                  <a:cubicBezTo>
                    <a:pt x="11401" y="131"/>
                    <a:pt x="11281" y="33"/>
                    <a:pt x="11143" y="9"/>
                  </a:cubicBezTo>
                  <a:cubicBezTo>
                    <a:pt x="11117" y="4"/>
                    <a:pt x="11091" y="1"/>
                    <a:pt x="11065" y="1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89" name="Google Shape;4889;p16"/>
            <p:cNvSpPr/>
            <p:nvPr/>
          </p:nvSpPr>
          <p:spPr>
            <a:xfrm>
              <a:off x="5439775" y="-359025"/>
              <a:ext cx="162450" cy="56900"/>
            </a:xfrm>
            <a:custGeom>
              <a:avLst/>
              <a:gdLst/>
              <a:ahLst/>
              <a:cxnLst/>
              <a:rect l="l" t="t" r="r" b="b"/>
              <a:pathLst>
                <a:path w="6498" h="2276" extrusionOk="0">
                  <a:moveTo>
                    <a:pt x="6133" y="1"/>
                  </a:moveTo>
                  <a:cubicBezTo>
                    <a:pt x="6104" y="1"/>
                    <a:pt x="6075" y="5"/>
                    <a:pt x="6045" y="14"/>
                  </a:cubicBezTo>
                  <a:cubicBezTo>
                    <a:pt x="5287" y="231"/>
                    <a:pt x="4524" y="436"/>
                    <a:pt x="3762" y="633"/>
                  </a:cubicBezTo>
                  <a:cubicBezTo>
                    <a:pt x="3021" y="820"/>
                    <a:pt x="2275" y="991"/>
                    <a:pt x="1521" y="1126"/>
                  </a:cubicBezTo>
                  <a:lnTo>
                    <a:pt x="1524" y="1126"/>
                  </a:lnTo>
                  <a:cubicBezTo>
                    <a:pt x="1275" y="1169"/>
                    <a:pt x="1026" y="1207"/>
                    <a:pt x="774" y="1242"/>
                  </a:cubicBezTo>
                  <a:cubicBezTo>
                    <a:pt x="529" y="1585"/>
                    <a:pt x="270" y="1930"/>
                    <a:pt x="0" y="2276"/>
                  </a:cubicBezTo>
                  <a:lnTo>
                    <a:pt x="80" y="2266"/>
                  </a:lnTo>
                  <a:cubicBezTo>
                    <a:pt x="790" y="2170"/>
                    <a:pt x="1494" y="2025"/>
                    <a:pt x="2189" y="1852"/>
                  </a:cubicBezTo>
                  <a:cubicBezTo>
                    <a:pt x="3559" y="1515"/>
                    <a:pt x="4888" y="1045"/>
                    <a:pt x="6235" y="629"/>
                  </a:cubicBezTo>
                  <a:cubicBezTo>
                    <a:pt x="6402" y="575"/>
                    <a:pt x="6498" y="393"/>
                    <a:pt x="6445" y="226"/>
                  </a:cubicBezTo>
                  <a:cubicBezTo>
                    <a:pt x="6407" y="107"/>
                    <a:pt x="6311" y="28"/>
                    <a:pt x="6198" y="8"/>
                  </a:cubicBezTo>
                  <a:cubicBezTo>
                    <a:pt x="6176" y="3"/>
                    <a:pt x="6155" y="1"/>
                    <a:pt x="6133" y="1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90" name="Google Shape;4890;p16"/>
            <p:cNvSpPr/>
            <p:nvPr/>
          </p:nvSpPr>
          <p:spPr>
            <a:xfrm>
              <a:off x="5444725" y="-425575"/>
              <a:ext cx="234175" cy="117000"/>
            </a:xfrm>
            <a:custGeom>
              <a:avLst/>
              <a:gdLst/>
              <a:ahLst/>
              <a:cxnLst/>
              <a:rect l="l" t="t" r="r" b="b"/>
              <a:pathLst>
                <a:path w="9367" h="4680" extrusionOk="0">
                  <a:moveTo>
                    <a:pt x="5620" y="1895"/>
                  </a:moveTo>
                  <a:cubicBezTo>
                    <a:pt x="5617" y="1896"/>
                    <a:pt x="5614" y="1898"/>
                    <a:pt x="5612" y="1899"/>
                  </a:cubicBezTo>
                  <a:cubicBezTo>
                    <a:pt x="5614" y="1898"/>
                    <a:pt x="5617" y="1896"/>
                    <a:pt x="5620" y="1895"/>
                  </a:cubicBezTo>
                  <a:close/>
                  <a:moveTo>
                    <a:pt x="9104" y="1"/>
                  </a:moveTo>
                  <a:cubicBezTo>
                    <a:pt x="9063" y="1"/>
                    <a:pt x="9020" y="12"/>
                    <a:pt x="8984" y="34"/>
                  </a:cubicBezTo>
                  <a:cubicBezTo>
                    <a:pt x="8486" y="369"/>
                    <a:pt x="7962" y="665"/>
                    <a:pt x="7437" y="958"/>
                  </a:cubicBezTo>
                  <a:cubicBezTo>
                    <a:pt x="6842" y="1290"/>
                    <a:pt x="6236" y="1605"/>
                    <a:pt x="5620" y="1895"/>
                  </a:cubicBezTo>
                  <a:lnTo>
                    <a:pt x="5620" y="1895"/>
                  </a:lnTo>
                  <a:cubicBezTo>
                    <a:pt x="5645" y="1883"/>
                    <a:pt x="5670" y="1872"/>
                    <a:pt x="5695" y="1863"/>
                  </a:cubicBezTo>
                  <a:lnTo>
                    <a:pt x="5695" y="1863"/>
                  </a:lnTo>
                  <a:cubicBezTo>
                    <a:pt x="5316" y="2035"/>
                    <a:pt x="4935" y="2202"/>
                    <a:pt x="4546" y="2354"/>
                  </a:cubicBezTo>
                  <a:cubicBezTo>
                    <a:pt x="4132" y="2521"/>
                    <a:pt x="3709" y="2663"/>
                    <a:pt x="3291" y="2808"/>
                  </a:cubicBezTo>
                  <a:cubicBezTo>
                    <a:pt x="2504" y="3085"/>
                    <a:pt x="1702" y="3314"/>
                    <a:pt x="884" y="3467"/>
                  </a:cubicBezTo>
                  <a:lnTo>
                    <a:pt x="881" y="3467"/>
                  </a:lnTo>
                  <a:cubicBezTo>
                    <a:pt x="604" y="3869"/>
                    <a:pt x="309" y="4273"/>
                    <a:pt x="0" y="4679"/>
                  </a:cubicBezTo>
                  <a:cubicBezTo>
                    <a:pt x="441" y="4632"/>
                    <a:pt x="881" y="4549"/>
                    <a:pt x="1316" y="4450"/>
                  </a:cubicBezTo>
                  <a:cubicBezTo>
                    <a:pt x="2303" y="4221"/>
                    <a:pt x="3269" y="3875"/>
                    <a:pt x="4187" y="3446"/>
                  </a:cubicBezTo>
                  <a:cubicBezTo>
                    <a:pt x="4634" y="3236"/>
                    <a:pt x="5078" y="3002"/>
                    <a:pt x="5511" y="2769"/>
                  </a:cubicBezTo>
                  <a:cubicBezTo>
                    <a:pt x="5965" y="2524"/>
                    <a:pt x="6413" y="2265"/>
                    <a:pt x="6856" y="2001"/>
                  </a:cubicBezTo>
                  <a:cubicBezTo>
                    <a:pt x="7281" y="1748"/>
                    <a:pt x="7696" y="1479"/>
                    <a:pt x="8107" y="1205"/>
                  </a:cubicBezTo>
                  <a:cubicBezTo>
                    <a:pt x="8484" y="951"/>
                    <a:pt x="8852" y="681"/>
                    <a:pt x="9226" y="421"/>
                  </a:cubicBezTo>
                  <a:cubicBezTo>
                    <a:pt x="9326" y="349"/>
                    <a:pt x="9366" y="214"/>
                    <a:pt x="9297" y="106"/>
                  </a:cubicBezTo>
                  <a:cubicBezTo>
                    <a:pt x="9264" y="53"/>
                    <a:pt x="9206" y="14"/>
                    <a:pt x="9145" y="4"/>
                  </a:cubicBezTo>
                  <a:cubicBezTo>
                    <a:pt x="9132" y="2"/>
                    <a:pt x="9118" y="1"/>
                    <a:pt x="9104" y="1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91" name="Google Shape;4891;p16"/>
            <p:cNvSpPr/>
            <p:nvPr/>
          </p:nvSpPr>
          <p:spPr>
            <a:xfrm>
              <a:off x="5396125" y="-335225"/>
              <a:ext cx="17225" cy="6400"/>
            </a:xfrm>
            <a:custGeom>
              <a:avLst/>
              <a:gdLst/>
              <a:ahLst/>
              <a:cxnLst/>
              <a:rect l="l" t="t" r="r" b="b"/>
              <a:pathLst>
                <a:path w="689" h="256" extrusionOk="0">
                  <a:moveTo>
                    <a:pt x="403" y="0"/>
                  </a:moveTo>
                  <a:cubicBezTo>
                    <a:pt x="279" y="0"/>
                    <a:pt x="141" y="84"/>
                    <a:pt x="60" y="168"/>
                  </a:cubicBezTo>
                  <a:cubicBezTo>
                    <a:pt x="38" y="191"/>
                    <a:pt x="20" y="217"/>
                    <a:pt x="1" y="241"/>
                  </a:cubicBezTo>
                  <a:cubicBezTo>
                    <a:pt x="2" y="241"/>
                    <a:pt x="5" y="241"/>
                    <a:pt x="7" y="244"/>
                  </a:cubicBezTo>
                  <a:cubicBezTo>
                    <a:pt x="48" y="251"/>
                    <a:pt x="90" y="255"/>
                    <a:pt x="133" y="255"/>
                  </a:cubicBezTo>
                  <a:cubicBezTo>
                    <a:pt x="239" y="255"/>
                    <a:pt x="348" y="232"/>
                    <a:pt x="451" y="186"/>
                  </a:cubicBezTo>
                  <a:cubicBezTo>
                    <a:pt x="541" y="143"/>
                    <a:pt x="620" y="83"/>
                    <a:pt x="689" y="16"/>
                  </a:cubicBezTo>
                  <a:cubicBezTo>
                    <a:pt x="603" y="14"/>
                    <a:pt x="515" y="8"/>
                    <a:pt x="426" y="1"/>
                  </a:cubicBezTo>
                  <a:cubicBezTo>
                    <a:pt x="418" y="0"/>
                    <a:pt x="411" y="0"/>
                    <a:pt x="403" y="0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92" name="Google Shape;4892;p16"/>
            <p:cNvSpPr/>
            <p:nvPr/>
          </p:nvSpPr>
          <p:spPr>
            <a:xfrm>
              <a:off x="5479200" y="-411725"/>
              <a:ext cx="130275" cy="54425"/>
            </a:xfrm>
            <a:custGeom>
              <a:avLst/>
              <a:gdLst/>
              <a:ahLst/>
              <a:cxnLst/>
              <a:rect l="l" t="t" r="r" b="b"/>
              <a:pathLst>
                <a:path w="5211" h="2177" extrusionOk="0">
                  <a:moveTo>
                    <a:pt x="4946" y="1"/>
                  </a:moveTo>
                  <a:cubicBezTo>
                    <a:pt x="4918" y="1"/>
                    <a:pt x="4891" y="5"/>
                    <a:pt x="4865" y="16"/>
                  </a:cubicBezTo>
                  <a:cubicBezTo>
                    <a:pt x="4165" y="309"/>
                    <a:pt x="3456" y="582"/>
                    <a:pt x="2739" y="829"/>
                  </a:cubicBezTo>
                  <a:cubicBezTo>
                    <a:pt x="2034" y="1073"/>
                    <a:pt x="1314" y="1276"/>
                    <a:pt x="579" y="1417"/>
                  </a:cubicBezTo>
                  <a:cubicBezTo>
                    <a:pt x="576" y="1417"/>
                    <a:pt x="575" y="1418"/>
                    <a:pt x="570" y="1418"/>
                  </a:cubicBezTo>
                  <a:cubicBezTo>
                    <a:pt x="534" y="1424"/>
                    <a:pt x="499" y="1431"/>
                    <a:pt x="463" y="1437"/>
                  </a:cubicBezTo>
                  <a:cubicBezTo>
                    <a:pt x="313" y="1682"/>
                    <a:pt x="160" y="1929"/>
                    <a:pt x="0" y="2176"/>
                  </a:cubicBezTo>
                  <a:cubicBezTo>
                    <a:pt x="576" y="2090"/>
                    <a:pt x="1145" y="1954"/>
                    <a:pt x="1699" y="1790"/>
                  </a:cubicBezTo>
                  <a:cubicBezTo>
                    <a:pt x="2841" y="1455"/>
                    <a:pt x="3928" y="977"/>
                    <a:pt x="5019" y="507"/>
                  </a:cubicBezTo>
                  <a:cubicBezTo>
                    <a:pt x="5086" y="479"/>
                    <a:pt x="5136" y="449"/>
                    <a:pt x="5169" y="382"/>
                  </a:cubicBezTo>
                  <a:cubicBezTo>
                    <a:pt x="5202" y="324"/>
                    <a:pt x="5211" y="249"/>
                    <a:pt x="5189" y="184"/>
                  </a:cubicBezTo>
                  <a:cubicBezTo>
                    <a:pt x="5162" y="97"/>
                    <a:pt x="5076" y="22"/>
                    <a:pt x="4983" y="3"/>
                  </a:cubicBezTo>
                  <a:cubicBezTo>
                    <a:pt x="4971" y="2"/>
                    <a:pt x="4958" y="1"/>
                    <a:pt x="4946" y="1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93" name="Google Shape;4893;p16"/>
            <p:cNvSpPr/>
            <p:nvPr/>
          </p:nvSpPr>
          <p:spPr>
            <a:xfrm>
              <a:off x="5424675" y="-372325"/>
              <a:ext cx="4700" cy="12725"/>
            </a:xfrm>
            <a:custGeom>
              <a:avLst/>
              <a:gdLst/>
              <a:ahLst/>
              <a:cxnLst/>
              <a:rect l="l" t="t" r="r" b="b"/>
              <a:pathLst>
                <a:path w="188" h="509" extrusionOk="0">
                  <a:moveTo>
                    <a:pt x="188" y="0"/>
                  </a:moveTo>
                  <a:lnTo>
                    <a:pt x="188" y="0"/>
                  </a:lnTo>
                  <a:cubicBezTo>
                    <a:pt x="153" y="19"/>
                    <a:pt x="124" y="42"/>
                    <a:pt x="103" y="66"/>
                  </a:cubicBezTo>
                  <a:cubicBezTo>
                    <a:pt x="37" y="138"/>
                    <a:pt x="1" y="234"/>
                    <a:pt x="5" y="332"/>
                  </a:cubicBezTo>
                  <a:cubicBezTo>
                    <a:pt x="8" y="395"/>
                    <a:pt x="28" y="454"/>
                    <a:pt x="60" y="508"/>
                  </a:cubicBezTo>
                  <a:cubicBezTo>
                    <a:pt x="114" y="332"/>
                    <a:pt x="156" y="157"/>
                    <a:pt x="188" y="0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94" name="Google Shape;4894;p16"/>
            <p:cNvSpPr/>
            <p:nvPr/>
          </p:nvSpPr>
          <p:spPr>
            <a:xfrm>
              <a:off x="5486050" y="-443100"/>
              <a:ext cx="165775" cy="74875"/>
            </a:xfrm>
            <a:custGeom>
              <a:avLst/>
              <a:gdLst/>
              <a:ahLst/>
              <a:cxnLst/>
              <a:rect l="l" t="t" r="r" b="b"/>
              <a:pathLst>
                <a:path w="6631" h="2995" extrusionOk="0">
                  <a:moveTo>
                    <a:pt x="6250" y="1"/>
                  </a:moveTo>
                  <a:cubicBezTo>
                    <a:pt x="6188" y="1"/>
                    <a:pt x="6122" y="18"/>
                    <a:pt x="6063" y="49"/>
                  </a:cubicBezTo>
                  <a:cubicBezTo>
                    <a:pt x="5720" y="230"/>
                    <a:pt x="5372" y="402"/>
                    <a:pt x="5020" y="566"/>
                  </a:cubicBezTo>
                  <a:cubicBezTo>
                    <a:pt x="5045" y="553"/>
                    <a:pt x="5073" y="540"/>
                    <a:pt x="5101" y="526"/>
                  </a:cubicBezTo>
                  <a:lnTo>
                    <a:pt x="5101" y="526"/>
                  </a:lnTo>
                  <a:cubicBezTo>
                    <a:pt x="3664" y="1184"/>
                    <a:pt x="2168" y="1693"/>
                    <a:pt x="609" y="1969"/>
                  </a:cubicBezTo>
                  <a:lnTo>
                    <a:pt x="605" y="1969"/>
                  </a:lnTo>
                  <a:cubicBezTo>
                    <a:pt x="413" y="2311"/>
                    <a:pt x="212" y="2653"/>
                    <a:pt x="0" y="2995"/>
                  </a:cubicBezTo>
                  <a:cubicBezTo>
                    <a:pt x="747" y="2880"/>
                    <a:pt x="1483" y="2695"/>
                    <a:pt x="2199" y="2469"/>
                  </a:cubicBezTo>
                  <a:cubicBezTo>
                    <a:pt x="3666" y="2005"/>
                    <a:pt x="5076" y="1360"/>
                    <a:pt x="6428" y="632"/>
                  </a:cubicBezTo>
                  <a:cubicBezTo>
                    <a:pt x="6593" y="542"/>
                    <a:pt x="6630" y="309"/>
                    <a:pt x="6537" y="158"/>
                  </a:cubicBezTo>
                  <a:cubicBezTo>
                    <a:pt x="6481" y="73"/>
                    <a:pt x="6402" y="23"/>
                    <a:pt x="6314" y="7"/>
                  </a:cubicBezTo>
                  <a:cubicBezTo>
                    <a:pt x="6294" y="3"/>
                    <a:pt x="6272" y="1"/>
                    <a:pt x="6250" y="1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95" name="Google Shape;4895;p16"/>
            <p:cNvSpPr/>
            <p:nvPr/>
          </p:nvSpPr>
          <p:spPr>
            <a:xfrm>
              <a:off x="5414300" y="-389650"/>
              <a:ext cx="18275" cy="24150"/>
            </a:xfrm>
            <a:custGeom>
              <a:avLst/>
              <a:gdLst/>
              <a:ahLst/>
              <a:cxnLst/>
              <a:rect l="l" t="t" r="r" b="b"/>
              <a:pathLst>
                <a:path w="731" h="966" extrusionOk="0">
                  <a:moveTo>
                    <a:pt x="452" y="0"/>
                  </a:moveTo>
                  <a:cubicBezTo>
                    <a:pt x="339" y="0"/>
                    <a:pt x="213" y="72"/>
                    <a:pt x="137" y="152"/>
                  </a:cubicBezTo>
                  <a:cubicBezTo>
                    <a:pt x="50" y="245"/>
                    <a:pt x="1" y="373"/>
                    <a:pt x="6" y="503"/>
                  </a:cubicBezTo>
                  <a:cubicBezTo>
                    <a:pt x="12" y="628"/>
                    <a:pt x="68" y="748"/>
                    <a:pt x="157" y="834"/>
                  </a:cubicBezTo>
                  <a:cubicBezTo>
                    <a:pt x="262" y="930"/>
                    <a:pt x="373" y="953"/>
                    <a:pt x="509" y="964"/>
                  </a:cubicBezTo>
                  <a:cubicBezTo>
                    <a:pt x="518" y="964"/>
                    <a:pt x="529" y="966"/>
                    <a:pt x="538" y="966"/>
                  </a:cubicBezTo>
                  <a:cubicBezTo>
                    <a:pt x="574" y="827"/>
                    <a:pt x="601" y="692"/>
                    <a:pt x="624" y="577"/>
                  </a:cubicBezTo>
                  <a:cubicBezTo>
                    <a:pt x="647" y="465"/>
                    <a:pt x="669" y="353"/>
                    <a:pt x="689" y="238"/>
                  </a:cubicBezTo>
                  <a:lnTo>
                    <a:pt x="730" y="15"/>
                  </a:lnTo>
                  <a:cubicBezTo>
                    <a:pt x="643" y="9"/>
                    <a:pt x="554" y="5"/>
                    <a:pt x="468" y="1"/>
                  </a:cubicBezTo>
                  <a:cubicBezTo>
                    <a:pt x="462" y="0"/>
                    <a:pt x="457" y="0"/>
                    <a:pt x="452" y="0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96" name="Google Shape;4896;p16"/>
            <p:cNvSpPr/>
            <p:nvPr/>
          </p:nvSpPr>
          <p:spPr>
            <a:xfrm>
              <a:off x="5461675" y="-393650"/>
              <a:ext cx="120350" cy="62200"/>
            </a:xfrm>
            <a:custGeom>
              <a:avLst/>
              <a:gdLst/>
              <a:ahLst/>
              <a:cxnLst/>
              <a:rect l="l" t="t" r="r" b="b"/>
              <a:pathLst>
                <a:path w="4814" h="2488" extrusionOk="0">
                  <a:moveTo>
                    <a:pt x="4460" y="0"/>
                  </a:moveTo>
                  <a:cubicBezTo>
                    <a:pt x="4404" y="0"/>
                    <a:pt x="4348" y="15"/>
                    <a:pt x="4299" y="47"/>
                  </a:cubicBezTo>
                  <a:cubicBezTo>
                    <a:pt x="3877" y="313"/>
                    <a:pt x="3437" y="543"/>
                    <a:pt x="2985" y="751"/>
                  </a:cubicBezTo>
                  <a:cubicBezTo>
                    <a:pt x="2992" y="748"/>
                    <a:pt x="2996" y="745"/>
                    <a:pt x="3003" y="744"/>
                  </a:cubicBezTo>
                  <a:lnTo>
                    <a:pt x="3003" y="744"/>
                  </a:lnTo>
                  <a:cubicBezTo>
                    <a:pt x="2496" y="974"/>
                    <a:pt x="1975" y="1175"/>
                    <a:pt x="1445" y="1340"/>
                  </a:cubicBezTo>
                  <a:cubicBezTo>
                    <a:pt x="1177" y="1426"/>
                    <a:pt x="904" y="1499"/>
                    <a:pt x="631" y="1564"/>
                  </a:cubicBezTo>
                  <a:cubicBezTo>
                    <a:pt x="430" y="1871"/>
                    <a:pt x="220" y="2180"/>
                    <a:pt x="0" y="2488"/>
                  </a:cubicBezTo>
                  <a:cubicBezTo>
                    <a:pt x="559" y="2354"/>
                    <a:pt x="1110" y="2184"/>
                    <a:pt x="1651" y="1996"/>
                  </a:cubicBezTo>
                  <a:cubicBezTo>
                    <a:pt x="2692" y="1636"/>
                    <a:pt x="3699" y="1168"/>
                    <a:pt x="4625" y="569"/>
                  </a:cubicBezTo>
                  <a:cubicBezTo>
                    <a:pt x="4767" y="478"/>
                    <a:pt x="4813" y="286"/>
                    <a:pt x="4724" y="144"/>
                  </a:cubicBezTo>
                  <a:cubicBezTo>
                    <a:pt x="4677" y="70"/>
                    <a:pt x="4602" y="21"/>
                    <a:pt x="4519" y="6"/>
                  </a:cubicBezTo>
                  <a:cubicBezTo>
                    <a:pt x="4499" y="2"/>
                    <a:pt x="4480" y="0"/>
                    <a:pt x="4460" y="0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97" name="Google Shape;4897;p16"/>
            <p:cNvSpPr/>
            <p:nvPr/>
          </p:nvSpPr>
          <p:spPr>
            <a:xfrm>
              <a:off x="5410525" y="-345725"/>
              <a:ext cx="10375" cy="12900"/>
            </a:xfrm>
            <a:custGeom>
              <a:avLst/>
              <a:gdLst/>
              <a:ahLst/>
              <a:cxnLst/>
              <a:rect l="l" t="t" r="r" b="b"/>
              <a:pathLst>
                <a:path w="415" h="516" extrusionOk="0">
                  <a:moveTo>
                    <a:pt x="415" y="0"/>
                  </a:moveTo>
                  <a:cubicBezTo>
                    <a:pt x="413" y="3"/>
                    <a:pt x="409" y="3"/>
                    <a:pt x="403" y="3"/>
                  </a:cubicBezTo>
                  <a:cubicBezTo>
                    <a:pt x="179" y="25"/>
                    <a:pt x="1" y="199"/>
                    <a:pt x="8" y="430"/>
                  </a:cubicBezTo>
                  <a:cubicBezTo>
                    <a:pt x="11" y="459"/>
                    <a:pt x="14" y="487"/>
                    <a:pt x="22" y="516"/>
                  </a:cubicBezTo>
                  <a:cubicBezTo>
                    <a:pt x="150" y="417"/>
                    <a:pt x="245" y="290"/>
                    <a:pt x="317" y="178"/>
                  </a:cubicBezTo>
                  <a:cubicBezTo>
                    <a:pt x="353" y="122"/>
                    <a:pt x="386" y="64"/>
                    <a:pt x="415" y="0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98" name="Google Shape;4898;p16"/>
            <p:cNvSpPr/>
            <p:nvPr/>
          </p:nvSpPr>
          <p:spPr>
            <a:xfrm>
              <a:off x="5464025" y="-365875"/>
              <a:ext cx="92150" cy="30975"/>
            </a:xfrm>
            <a:custGeom>
              <a:avLst/>
              <a:gdLst/>
              <a:ahLst/>
              <a:cxnLst/>
              <a:rect l="l" t="t" r="r" b="b"/>
              <a:pathLst>
                <a:path w="3686" h="1239" extrusionOk="0">
                  <a:moveTo>
                    <a:pt x="3457" y="1"/>
                  </a:moveTo>
                  <a:cubicBezTo>
                    <a:pt x="3438" y="1"/>
                    <a:pt x="3420" y="3"/>
                    <a:pt x="3402" y="8"/>
                  </a:cubicBezTo>
                  <a:cubicBezTo>
                    <a:pt x="2397" y="311"/>
                    <a:pt x="1373" y="551"/>
                    <a:pt x="343" y="742"/>
                  </a:cubicBezTo>
                  <a:cubicBezTo>
                    <a:pt x="231" y="907"/>
                    <a:pt x="119" y="1073"/>
                    <a:pt x="1" y="1239"/>
                  </a:cubicBezTo>
                  <a:cubicBezTo>
                    <a:pt x="116" y="1217"/>
                    <a:pt x="231" y="1197"/>
                    <a:pt x="344" y="1174"/>
                  </a:cubicBezTo>
                  <a:cubicBezTo>
                    <a:pt x="1416" y="966"/>
                    <a:pt x="2479" y="710"/>
                    <a:pt x="3523" y="391"/>
                  </a:cubicBezTo>
                  <a:cubicBezTo>
                    <a:pt x="3628" y="360"/>
                    <a:pt x="3685" y="245"/>
                    <a:pt x="3654" y="138"/>
                  </a:cubicBezTo>
                  <a:cubicBezTo>
                    <a:pt x="3631" y="67"/>
                    <a:pt x="3567" y="16"/>
                    <a:pt x="3497" y="3"/>
                  </a:cubicBezTo>
                  <a:cubicBezTo>
                    <a:pt x="3484" y="2"/>
                    <a:pt x="3471" y="1"/>
                    <a:pt x="3457" y="1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99" name="Google Shape;4899;p16"/>
            <p:cNvSpPr/>
            <p:nvPr/>
          </p:nvSpPr>
          <p:spPr>
            <a:xfrm>
              <a:off x="5389350" y="-338450"/>
              <a:ext cx="27200" cy="9675"/>
            </a:xfrm>
            <a:custGeom>
              <a:avLst/>
              <a:gdLst/>
              <a:ahLst/>
              <a:cxnLst/>
              <a:rect l="l" t="t" r="r" b="b"/>
              <a:pathLst>
                <a:path w="1088" h="387" extrusionOk="0">
                  <a:moveTo>
                    <a:pt x="1088" y="1"/>
                  </a:moveTo>
                  <a:cubicBezTo>
                    <a:pt x="790" y="40"/>
                    <a:pt x="495" y="78"/>
                    <a:pt x="199" y="114"/>
                  </a:cubicBezTo>
                  <a:cubicBezTo>
                    <a:pt x="137" y="119"/>
                    <a:pt x="84" y="139"/>
                    <a:pt x="39" y="186"/>
                  </a:cubicBezTo>
                  <a:cubicBezTo>
                    <a:pt x="22" y="202"/>
                    <a:pt x="11" y="219"/>
                    <a:pt x="0" y="239"/>
                  </a:cubicBezTo>
                  <a:cubicBezTo>
                    <a:pt x="44" y="275"/>
                    <a:pt x="87" y="305"/>
                    <a:pt x="134" y="330"/>
                  </a:cubicBezTo>
                  <a:cubicBezTo>
                    <a:pt x="183" y="351"/>
                    <a:pt x="233" y="366"/>
                    <a:pt x="279" y="374"/>
                  </a:cubicBezTo>
                  <a:cubicBezTo>
                    <a:pt x="320" y="382"/>
                    <a:pt x="363" y="386"/>
                    <a:pt x="406" y="386"/>
                  </a:cubicBezTo>
                  <a:cubicBezTo>
                    <a:pt x="512" y="386"/>
                    <a:pt x="621" y="363"/>
                    <a:pt x="723" y="317"/>
                  </a:cubicBezTo>
                  <a:cubicBezTo>
                    <a:pt x="880" y="245"/>
                    <a:pt x="996" y="122"/>
                    <a:pt x="1088" y="1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00" name="Google Shape;4900;p16"/>
            <p:cNvSpPr/>
            <p:nvPr/>
          </p:nvSpPr>
          <p:spPr>
            <a:xfrm>
              <a:off x="5422525" y="-318550"/>
              <a:ext cx="251925" cy="42775"/>
            </a:xfrm>
            <a:custGeom>
              <a:avLst/>
              <a:gdLst/>
              <a:ahLst/>
              <a:cxnLst/>
              <a:rect l="l" t="t" r="r" b="b"/>
              <a:pathLst>
                <a:path w="10077" h="1711" extrusionOk="0">
                  <a:moveTo>
                    <a:pt x="8055" y="303"/>
                  </a:moveTo>
                  <a:lnTo>
                    <a:pt x="8055" y="303"/>
                  </a:lnTo>
                  <a:cubicBezTo>
                    <a:pt x="8038" y="306"/>
                    <a:pt x="8020" y="309"/>
                    <a:pt x="8002" y="312"/>
                  </a:cubicBezTo>
                  <a:cubicBezTo>
                    <a:pt x="8020" y="309"/>
                    <a:pt x="8038" y="306"/>
                    <a:pt x="8055" y="303"/>
                  </a:cubicBezTo>
                  <a:close/>
                  <a:moveTo>
                    <a:pt x="9594" y="1"/>
                  </a:moveTo>
                  <a:cubicBezTo>
                    <a:pt x="9555" y="1"/>
                    <a:pt x="9515" y="5"/>
                    <a:pt x="9474" y="15"/>
                  </a:cubicBezTo>
                  <a:cubicBezTo>
                    <a:pt x="9014" y="121"/>
                    <a:pt x="8552" y="215"/>
                    <a:pt x="8087" y="297"/>
                  </a:cubicBezTo>
                  <a:lnTo>
                    <a:pt x="8087" y="297"/>
                  </a:lnTo>
                  <a:cubicBezTo>
                    <a:pt x="6777" y="522"/>
                    <a:pt x="5445" y="666"/>
                    <a:pt x="4113" y="666"/>
                  </a:cubicBezTo>
                  <a:cubicBezTo>
                    <a:pt x="3621" y="666"/>
                    <a:pt x="3129" y="646"/>
                    <a:pt x="2638" y="604"/>
                  </a:cubicBezTo>
                  <a:cubicBezTo>
                    <a:pt x="2066" y="544"/>
                    <a:pt x="1492" y="462"/>
                    <a:pt x="924" y="352"/>
                  </a:cubicBezTo>
                  <a:cubicBezTo>
                    <a:pt x="847" y="454"/>
                    <a:pt x="768" y="555"/>
                    <a:pt x="689" y="657"/>
                  </a:cubicBezTo>
                  <a:cubicBezTo>
                    <a:pt x="470" y="706"/>
                    <a:pt x="246" y="762"/>
                    <a:pt x="15" y="828"/>
                  </a:cubicBezTo>
                  <a:cubicBezTo>
                    <a:pt x="1" y="1097"/>
                    <a:pt x="183" y="1352"/>
                    <a:pt x="455" y="1415"/>
                  </a:cubicBezTo>
                  <a:cubicBezTo>
                    <a:pt x="1392" y="1631"/>
                    <a:pt x="2356" y="1711"/>
                    <a:pt x="3319" y="1711"/>
                  </a:cubicBezTo>
                  <a:cubicBezTo>
                    <a:pt x="3910" y="1711"/>
                    <a:pt x="4501" y="1681"/>
                    <a:pt x="5085" y="1634"/>
                  </a:cubicBezTo>
                  <a:cubicBezTo>
                    <a:pt x="6654" y="1504"/>
                    <a:pt x="8200" y="1200"/>
                    <a:pt x="9730" y="831"/>
                  </a:cubicBezTo>
                  <a:cubicBezTo>
                    <a:pt x="9956" y="778"/>
                    <a:pt x="10076" y="506"/>
                    <a:pt x="10010" y="296"/>
                  </a:cubicBezTo>
                  <a:cubicBezTo>
                    <a:pt x="9960" y="134"/>
                    <a:pt x="9834" y="38"/>
                    <a:pt x="9684" y="9"/>
                  </a:cubicBezTo>
                  <a:cubicBezTo>
                    <a:pt x="9655" y="4"/>
                    <a:pt x="9625" y="1"/>
                    <a:pt x="9594" y="1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01" name="Google Shape;4901;p16"/>
            <p:cNvSpPr/>
            <p:nvPr/>
          </p:nvSpPr>
          <p:spPr>
            <a:xfrm>
              <a:off x="4250125" y="-1268725"/>
              <a:ext cx="433100" cy="633650"/>
            </a:xfrm>
            <a:custGeom>
              <a:avLst/>
              <a:gdLst/>
              <a:ahLst/>
              <a:cxnLst/>
              <a:rect l="l" t="t" r="r" b="b"/>
              <a:pathLst>
                <a:path w="17324" h="25346" extrusionOk="0">
                  <a:moveTo>
                    <a:pt x="11296" y="0"/>
                  </a:moveTo>
                  <a:cubicBezTo>
                    <a:pt x="11215" y="0"/>
                    <a:pt x="11134" y="2"/>
                    <a:pt x="11054" y="5"/>
                  </a:cubicBezTo>
                  <a:cubicBezTo>
                    <a:pt x="10802" y="15"/>
                    <a:pt x="10527" y="46"/>
                    <a:pt x="10183" y="101"/>
                  </a:cubicBezTo>
                  <a:cubicBezTo>
                    <a:pt x="9931" y="144"/>
                    <a:pt x="9668" y="213"/>
                    <a:pt x="9404" y="302"/>
                  </a:cubicBezTo>
                  <a:cubicBezTo>
                    <a:pt x="8973" y="457"/>
                    <a:pt x="8533" y="685"/>
                    <a:pt x="8022" y="1020"/>
                  </a:cubicBezTo>
                  <a:cubicBezTo>
                    <a:pt x="7758" y="1191"/>
                    <a:pt x="7499" y="1376"/>
                    <a:pt x="7242" y="1559"/>
                  </a:cubicBezTo>
                  <a:cubicBezTo>
                    <a:pt x="7094" y="1666"/>
                    <a:pt x="6946" y="1773"/>
                    <a:pt x="6795" y="1876"/>
                  </a:cubicBezTo>
                  <a:cubicBezTo>
                    <a:pt x="6452" y="2112"/>
                    <a:pt x="5997" y="2412"/>
                    <a:pt x="5501" y="2633"/>
                  </a:cubicBezTo>
                  <a:cubicBezTo>
                    <a:pt x="5172" y="2780"/>
                    <a:pt x="4827" y="2884"/>
                    <a:pt x="4480" y="2942"/>
                  </a:cubicBezTo>
                  <a:cubicBezTo>
                    <a:pt x="4155" y="2988"/>
                    <a:pt x="3827" y="2994"/>
                    <a:pt x="3524" y="2994"/>
                  </a:cubicBezTo>
                  <a:cubicBezTo>
                    <a:pt x="3466" y="2994"/>
                    <a:pt x="3409" y="2994"/>
                    <a:pt x="3354" y="2994"/>
                  </a:cubicBezTo>
                  <a:cubicBezTo>
                    <a:pt x="3258" y="2994"/>
                    <a:pt x="3163" y="2993"/>
                    <a:pt x="3067" y="2993"/>
                  </a:cubicBezTo>
                  <a:cubicBezTo>
                    <a:pt x="2923" y="2993"/>
                    <a:pt x="2779" y="2994"/>
                    <a:pt x="2636" y="3002"/>
                  </a:cubicBezTo>
                  <a:cubicBezTo>
                    <a:pt x="2364" y="3021"/>
                    <a:pt x="2124" y="3065"/>
                    <a:pt x="1905" y="3136"/>
                  </a:cubicBezTo>
                  <a:cubicBezTo>
                    <a:pt x="1691" y="3210"/>
                    <a:pt x="1481" y="3331"/>
                    <a:pt x="1265" y="3505"/>
                  </a:cubicBezTo>
                  <a:cubicBezTo>
                    <a:pt x="1011" y="3712"/>
                    <a:pt x="810" y="3979"/>
                    <a:pt x="631" y="4242"/>
                  </a:cubicBezTo>
                  <a:cubicBezTo>
                    <a:pt x="389" y="4597"/>
                    <a:pt x="197" y="5012"/>
                    <a:pt x="63" y="5471"/>
                  </a:cubicBezTo>
                  <a:lnTo>
                    <a:pt x="46" y="5524"/>
                  </a:lnTo>
                  <a:cubicBezTo>
                    <a:pt x="35" y="5570"/>
                    <a:pt x="20" y="5615"/>
                    <a:pt x="0" y="5659"/>
                  </a:cubicBezTo>
                  <a:cubicBezTo>
                    <a:pt x="14" y="5865"/>
                    <a:pt x="37" y="6067"/>
                    <a:pt x="68" y="6271"/>
                  </a:cubicBezTo>
                  <a:cubicBezTo>
                    <a:pt x="185" y="7067"/>
                    <a:pt x="430" y="7904"/>
                    <a:pt x="836" y="8905"/>
                  </a:cubicBezTo>
                  <a:cubicBezTo>
                    <a:pt x="819" y="8943"/>
                    <a:pt x="807" y="8990"/>
                    <a:pt x="810" y="9039"/>
                  </a:cubicBezTo>
                  <a:cubicBezTo>
                    <a:pt x="813" y="9132"/>
                    <a:pt x="856" y="9193"/>
                    <a:pt x="899" y="9247"/>
                  </a:cubicBezTo>
                  <a:cubicBezTo>
                    <a:pt x="901" y="9247"/>
                    <a:pt x="921" y="9269"/>
                    <a:pt x="922" y="9269"/>
                  </a:cubicBezTo>
                  <a:cubicBezTo>
                    <a:pt x="926" y="9269"/>
                    <a:pt x="941" y="9285"/>
                    <a:pt x="942" y="9286"/>
                  </a:cubicBezTo>
                  <a:lnTo>
                    <a:pt x="944" y="9286"/>
                  </a:lnTo>
                  <a:lnTo>
                    <a:pt x="983" y="9345"/>
                  </a:lnTo>
                  <a:lnTo>
                    <a:pt x="957" y="9297"/>
                  </a:lnTo>
                  <a:lnTo>
                    <a:pt x="957" y="9297"/>
                  </a:lnTo>
                  <a:cubicBezTo>
                    <a:pt x="991" y="9358"/>
                    <a:pt x="1034" y="9414"/>
                    <a:pt x="1076" y="9471"/>
                  </a:cubicBezTo>
                  <a:cubicBezTo>
                    <a:pt x="1287" y="9955"/>
                    <a:pt x="1515" y="10436"/>
                    <a:pt x="1741" y="10916"/>
                  </a:cubicBezTo>
                  <a:cubicBezTo>
                    <a:pt x="1910" y="11275"/>
                    <a:pt x="2078" y="11631"/>
                    <a:pt x="2242" y="11991"/>
                  </a:cubicBezTo>
                  <a:cubicBezTo>
                    <a:pt x="2437" y="12423"/>
                    <a:pt x="2595" y="12803"/>
                    <a:pt x="2732" y="13155"/>
                  </a:cubicBezTo>
                  <a:lnTo>
                    <a:pt x="2861" y="13536"/>
                  </a:lnTo>
                  <a:cubicBezTo>
                    <a:pt x="2944" y="13783"/>
                    <a:pt x="3029" y="14030"/>
                    <a:pt x="3115" y="14276"/>
                  </a:cubicBezTo>
                  <a:cubicBezTo>
                    <a:pt x="3339" y="14915"/>
                    <a:pt x="3533" y="15399"/>
                    <a:pt x="3740" y="15851"/>
                  </a:cubicBezTo>
                  <a:cubicBezTo>
                    <a:pt x="3950" y="16307"/>
                    <a:pt x="4161" y="16760"/>
                    <a:pt x="4375" y="17213"/>
                  </a:cubicBezTo>
                  <a:cubicBezTo>
                    <a:pt x="5320" y="19215"/>
                    <a:pt x="6406" y="21299"/>
                    <a:pt x="7957" y="22988"/>
                  </a:cubicBezTo>
                  <a:cubicBezTo>
                    <a:pt x="8329" y="23392"/>
                    <a:pt x="8728" y="23758"/>
                    <a:pt x="9145" y="24071"/>
                  </a:cubicBezTo>
                  <a:cubicBezTo>
                    <a:pt x="9609" y="24419"/>
                    <a:pt x="10054" y="24687"/>
                    <a:pt x="10508" y="24884"/>
                  </a:cubicBezTo>
                  <a:cubicBezTo>
                    <a:pt x="10894" y="25054"/>
                    <a:pt x="11288" y="25173"/>
                    <a:pt x="11677" y="25249"/>
                  </a:cubicBezTo>
                  <a:cubicBezTo>
                    <a:pt x="11795" y="25272"/>
                    <a:pt x="11914" y="25291"/>
                    <a:pt x="12035" y="25302"/>
                  </a:cubicBezTo>
                  <a:cubicBezTo>
                    <a:pt x="12274" y="25331"/>
                    <a:pt x="12497" y="25345"/>
                    <a:pt x="12715" y="25345"/>
                  </a:cubicBezTo>
                  <a:cubicBezTo>
                    <a:pt x="12754" y="25345"/>
                    <a:pt x="12793" y="25345"/>
                    <a:pt x="12832" y="25344"/>
                  </a:cubicBezTo>
                  <a:cubicBezTo>
                    <a:pt x="13063" y="25337"/>
                    <a:pt x="13315" y="25306"/>
                    <a:pt x="13602" y="25245"/>
                  </a:cubicBezTo>
                  <a:cubicBezTo>
                    <a:pt x="13784" y="25206"/>
                    <a:pt x="13977" y="25143"/>
                    <a:pt x="14178" y="25057"/>
                  </a:cubicBezTo>
                  <a:cubicBezTo>
                    <a:pt x="14409" y="24956"/>
                    <a:pt x="14606" y="24850"/>
                    <a:pt x="14782" y="24728"/>
                  </a:cubicBezTo>
                  <a:cubicBezTo>
                    <a:pt x="14945" y="24617"/>
                    <a:pt x="15108" y="24481"/>
                    <a:pt x="15268" y="24323"/>
                  </a:cubicBezTo>
                  <a:cubicBezTo>
                    <a:pt x="15429" y="24163"/>
                    <a:pt x="15568" y="23984"/>
                    <a:pt x="15706" y="23797"/>
                  </a:cubicBezTo>
                  <a:cubicBezTo>
                    <a:pt x="15927" y="23497"/>
                    <a:pt x="16112" y="23146"/>
                    <a:pt x="16292" y="22695"/>
                  </a:cubicBezTo>
                  <a:cubicBezTo>
                    <a:pt x="16460" y="22267"/>
                    <a:pt x="16596" y="21819"/>
                    <a:pt x="16694" y="21360"/>
                  </a:cubicBezTo>
                  <a:cubicBezTo>
                    <a:pt x="16867" y="20580"/>
                    <a:pt x="16966" y="19719"/>
                    <a:pt x="17016" y="18576"/>
                  </a:cubicBezTo>
                  <a:cubicBezTo>
                    <a:pt x="17037" y="18062"/>
                    <a:pt x="17045" y="17546"/>
                    <a:pt x="17050" y="17033"/>
                  </a:cubicBezTo>
                  <a:lnTo>
                    <a:pt x="17053" y="16756"/>
                  </a:lnTo>
                  <a:cubicBezTo>
                    <a:pt x="17060" y="16100"/>
                    <a:pt x="17060" y="15441"/>
                    <a:pt x="17063" y="14781"/>
                  </a:cubicBezTo>
                  <a:lnTo>
                    <a:pt x="17065" y="14401"/>
                  </a:lnTo>
                  <a:lnTo>
                    <a:pt x="17063" y="14225"/>
                  </a:lnTo>
                  <a:cubicBezTo>
                    <a:pt x="17065" y="12752"/>
                    <a:pt x="17066" y="11226"/>
                    <a:pt x="17111" y="9730"/>
                  </a:cubicBezTo>
                  <a:cubicBezTo>
                    <a:pt x="17135" y="8933"/>
                    <a:pt x="17172" y="8141"/>
                    <a:pt x="17230" y="7374"/>
                  </a:cubicBezTo>
                  <a:lnTo>
                    <a:pt x="17260" y="6966"/>
                  </a:lnTo>
                  <a:cubicBezTo>
                    <a:pt x="17276" y="6750"/>
                    <a:pt x="17295" y="6533"/>
                    <a:pt x="17307" y="6314"/>
                  </a:cubicBezTo>
                  <a:cubicBezTo>
                    <a:pt x="17323" y="5997"/>
                    <a:pt x="17318" y="5672"/>
                    <a:pt x="17297" y="5322"/>
                  </a:cubicBezTo>
                  <a:cubicBezTo>
                    <a:pt x="17216" y="4021"/>
                    <a:pt x="16798" y="2807"/>
                    <a:pt x="16087" y="1812"/>
                  </a:cubicBezTo>
                  <a:cubicBezTo>
                    <a:pt x="16031" y="1735"/>
                    <a:pt x="15973" y="1658"/>
                    <a:pt x="15911" y="1582"/>
                  </a:cubicBezTo>
                  <a:cubicBezTo>
                    <a:pt x="15524" y="1290"/>
                    <a:pt x="15084" y="1022"/>
                    <a:pt x="14604" y="785"/>
                  </a:cubicBezTo>
                  <a:cubicBezTo>
                    <a:pt x="14357" y="668"/>
                    <a:pt x="14083" y="553"/>
                    <a:pt x="13764" y="438"/>
                  </a:cubicBezTo>
                  <a:cubicBezTo>
                    <a:pt x="13488" y="338"/>
                    <a:pt x="13197" y="252"/>
                    <a:pt x="12901" y="184"/>
                  </a:cubicBezTo>
                  <a:cubicBezTo>
                    <a:pt x="12806" y="163"/>
                    <a:pt x="12711" y="143"/>
                    <a:pt x="12615" y="122"/>
                  </a:cubicBezTo>
                  <a:cubicBezTo>
                    <a:pt x="12175" y="42"/>
                    <a:pt x="11733" y="0"/>
                    <a:pt x="11296" y="0"/>
                  </a:cubicBezTo>
                  <a:close/>
                </a:path>
              </a:pathLst>
            </a:custGeom>
            <a:solidFill>
              <a:srgbClr val="EC6A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02" name="Google Shape;4902;p16"/>
            <p:cNvSpPr/>
            <p:nvPr/>
          </p:nvSpPr>
          <p:spPr>
            <a:xfrm>
              <a:off x="4836125" y="-956375"/>
              <a:ext cx="494325" cy="466900"/>
            </a:xfrm>
            <a:custGeom>
              <a:avLst/>
              <a:gdLst/>
              <a:ahLst/>
              <a:cxnLst/>
              <a:rect l="l" t="t" r="r" b="b"/>
              <a:pathLst>
                <a:path w="19773" h="18676" extrusionOk="0">
                  <a:moveTo>
                    <a:pt x="5920" y="1"/>
                  </a:moveTo>
                  <a:cubicBezTo>
                    <a:pt x="5667" y="1"/>
                    <a:pt x="5402" y="22"/>
                    <a:pt x="5121" y="62"/>
                  </a:cubicBezTo>
                  <a:cubicBezTo>
                    <a:pt x="4683" y="129"/>
                    <a:pt x="4225" y="243"/>
                    <a:pt x="3722" y="411"/>
                  </a:cubicBezTo>
                  <a:cubicBezTo>
                    <a:pt x="3278" y="561"/>
                    <a:pt x="2844" y="748"/>
                    <a:pt x="2399" y="943"/>
                  </a:cubicBezTo>
                  <a:cubicBezTo>
                    <a:pt x="2043" y="1099"/>
                    <a:pt x="1507" y="1316"/>
                    <a:pt x="963" y="1405"/>
                  </a:cubicBezTo>
                  <a:cubicBezTo>
                    <a:pt x="808" y="1428"/>
                    <a:pt x="661" y="1440"/>
                    <a:pt x="527" y="1440"/>
                  </a:cubicBezTo>
                  <a:cubicBezTo>
                    <a:pt x="463" y="1440"/>
                    <a:pt x="402" y="1437"/>
                    <a:pt x="345" y="1431"/>
                  </a:cubicBezTo>
                  <a:cubicBezTo>
                    <a:pt x="304" y="1427"/>
                    <a:pt x="260" y="1420"/>
                    <a:pt x="219" y="1413"/>
                  </a:cubicBezTo>
                  <a:cubicBezTo>
                    <a:pt x="151" y="1400"/>
                    <a:pt x="85" y="1381"/>
                    <a:pt x="11" y="1351"/>
                  </a:cubicBezTo>
                  <a:lnTo>
                    <a:pt x="11" y="1351"/>
                  </a:lnTo>
                  <a:cubicBezTo>
                    <a:pt x="0" y="2333"/>
                    <a:pt x="151" y="3283"/>
                    <a:pt x="286" y="4014"/>
                  </a:cubicBezTo>
                  <a:cubicBezTo>
                    <a:pt x="275" y="4315"/>
                    <a:pt x="266" y="4618"/>
                    <a:pt x="268" y="4926"/>
                  </a:cubicBezTo>
                  <a:cubicBezTo>
                    <a:pt x="268" y="5335"/>
                    <a:pt x="298" y="5753"/>
                    <a:pt x="329" y="6157"/>
                  </a:cubicBezTo>
                  <a:lnTo>
                    <a:pt x="344" y="6356"/>
                  </a:lnTo>
                  <a:cubicBezTo>
                    <a:pt x="420" y="7395"/>
                    <a:pt x="502" y="8244"/>
                    <a:pt x="604" y="9026"/>
                  </a:cubicBezTo>
                  <a:cubicBezTo>
                    <a:pt x="739" y="10071"/>
                    <a:pt x="904" y="11003"/>
                    <a:pt x="1108" y="11872"/>
                  </a:cubicBezTo>
                  <a:cubicBezTo>
                    <a:pt x="1148" y="12048"/>
                    <a:pt x="1193" y="12224"/>
                    <a:pt x="1237" y="12400"/>
                  </a:cubicBezTo>
                  <a:cubicBezTo>
                    <a:pt x="1174" y="12662"/>
                    <a:pt x="1099" y="12913"/>
                    <a:pt x="1009" y="13150"/>
                  </a:cubicBezTo>
                  <a:cubicBezTo>
                    <a:pt x="994" y="13186"/>
                    <a:pt x="999" y="13229"/>
                    <a:pt x="1020" y="13269"/>
                  </a:cubicBezTo>
                  <a:cubicBezTo>
                    <a:pt x="1043" y="13315"/>
                    <a:pt x="1093" y="13355"/>
                    <a:pt x="1141" y="13367"/>
                  </a:cubicBezTo>
                  <a:cubicBezTo>
                    <a:pt x="1155" y="13369"/>
                    <a:pt x="1168" y="13371"/>
                    <a:pt x="1180" y="13371"/>
                  </a:cubicBezTo>
                  <a:cubicBezTo>
                    <a:pt x="1273" y="13371"/>
                    <a:pt x="1331" y="13304"/>
                    <a:pt x="1358" y="13235"/>
                  </a:cubicBezTo>
                  <a:cubicBezTo>
                    <a:pt x="1381" y="13170"/>
                    <a:pt x="1407" y="13104"/>
                    <a:pt x="1428" y="13039"/>
                  </a:cubicBezTo>
                  <a:cubicBezTo>
                    <a:pt x="1572" y="13551"/>
                    <a:pt x="1747" y="14035"/>
                    <a:pt x="1941" y="14484"/>
                  </a:cubicBezTo>
                  <a:cubicBezTo>
                    <a:pt x="2128" y="14921"/>
                    <a:pt x="2334" y="15327"/>
                    <a:pt x="2553" y="15701"/>
                  </a:cubicBezTo>
                  <a:cubicBezTo>
                    <a:pt x="2761" y="16053"/>
                    <a:pt x="3011" y="16397"/>
                    <a:pt x="3317" y="16759"/>
                  </a:cubicBezTo>
                  <a:cubicBezTo>
                    <a:pt x="3855" y="17400"/>
                    <a:pt x="4525" y="17906"/>
                    <a:pt x="5252" y="18224"/>
                  </a:cubicBezTo>
                  <a:cubicBezTo>
                    <a:pt x="5619" y="18384"/>
                    <a:pt x="6004" y="18500"/>
                    <a:pt x="6388" y="18573"/>
                  </a:cubicBezTo>
                  <a:lnTo>
                    <a:pt x="6520" y="18599"/>
                  </a:lnTo>
                  <a:cubicBezTo>
                    <a:pt x="6833" y="18649"/>
                    <a:pt x="7161" y="18675"/>
                    <a:pt x="7500" y="18675"/>
                  </a:cubicBezTo>
                  <a:cubicBezTo>
                    <a:pt x="7657" y="18675"/>
                    <a:pt x="7817" y="18670"/>
                    <a:pt x="7979" y="18658"/>
                  </a:cubicBezTo>
                  <a:cubicBezTo>
                    <a:pt x="8396" y="18631"/>
                    <a:pt x="8814" y="18556"/>
                    <a:pt x="9170" y="18486"/>
                  </a:cubicBezTo>
                  <a:cubicBezTo>
                    <a:pt x="9489" y="18425"/>
                    <a:pt x="9819" y="18346"/>
                    <a:pt x="10248" y="18232"/>
                  </a:cubicBezTo>
                  <a:cubicBezTo>
                    <a:pt x="11046" y="18016"/>
                    <a:pt x="11851" y="17739"/>
                    <a:pt x="12715" y="17387"/>
                  </a:cubicBezTo>
                  <a:cubicBezTo>
                    <a:pt x="13652" y="17005"/>
                    <a:pt x="14531" y="16576"/>
                    <a:pt x="15332" y="16110"/>
                  </a:cubicBezTo>
                  <a:cubicBezTo>
                    <a:pt x="16179" y="15619"/>
                    <a:pt x="16952" y="15062"/>
                    <a:pt x="17631" y="14457"/>
                  </a:cubicBezTo>
                  <a:cubicBezTo>
                    <a:pt x="18328" y="13832"/>
                    <a:pt x="18865" y="13164"/>
                    <a:pt x="19228" y="12475"/>
                  </a:cubicBezTo>
                  <a:cubicBezTo>
                    <a:pt x="19497" y="11965"/>
                    <a:pt x="19665" y="11445"/>
                    <a:pt x="19728" y="10932"/>
                  </a:cubicBezTo>
                  <a:cubicBezTo>
                    <a:pt x="19765" y="10624"/>
                    <a:pt x="19773" y="10339"/>
                    <a:pt x="19751" y="10068"/>
                  </a:cubicBezTo>
                  <a:cubicBezTo>
                    <a:pt x="19728" y="9788"/>
                    <a:pt x="19672" y="9493"/>
                    <a:pt x="19583" y="9187"/>
                  </a:cubicBezTo>
                  <a:cubicBezTo>
                    <a:pt x="19507" y="8924"/>
                    <a:pt x="19393" y="8651"/>
                    <a:pt x="19214" y="8301"/>
                  </a:cubicBezTo>
                  <a:cubicBezTo>
                    <a:pt x="19148" y="8167"/>
                    <a:pt x="19070" y="8035"/>
                    <a:pt x="18983" y="7897"/>
                  </a:cubicBezTo>
                  <a:cubicBezTo>
                    <a:pt x="18840" y="8051"/>
                    <a:pt x="18707" y="8225"/>
                    <a:pt x="18563" y="8452"/>
                  </a:cubicBezTo>
                  <a:cubicBezTo>
                    <a:pt x="18534" y="8496"/>
                    <a:pt x="18506" y="8541"/>
                    <a:pt x="18473" y="8583"/>
                  </a:cubicBezTo>
                  <a:cubicBezTo>
                    <a:pt x="18394" y="8774"/>
                    <a:pt x="18323" y="8969"/>
                    <a:pt x="18259" y="9164"/>
                  </a:cubicBezTo>
                  <a:cubicBezTo>
                    <a:pt x="18150" y="9492"/>
                    <a:pt x="18058" y="9822"/>
                    <a:pt x="17967" y="10154"/>
                  </a:cubicBezTo>
                  <a:cubicBezTo>
                    <a:pt x="17900" y="10385"/>
                    <a:pt x="17835" y="10621"/>
                    <a:pt x="17767" y="10850"/>
                  </a:cubicBezTo>
                  <a:cubicBezTo>
                    <a:pt x="17620" y="11319"/>
                    <a:pt x="17428" y="11864"/>
                    <a:pt x="17120" y="12366"/>
                  </a:cubicBezTo>
                  <a:cubicBezTo>
                    <a:pt x="16972" y="12594"/>
                    <a:pt x="16804" y="12800"/>
                    <a:pt x="16618" y="12983"/>
                  </a:cubicBezTo>
                  <a:cubicBezTo>
                    <a:pt x="16419" y="13164"/>
                    <a:pt x="16196" y="13322"/>
                    <a:pt x="15971" y="13436"/>
                  </a:cubicBezTo>
                  <a:cubicBezTo>
                    <a:pt x="15971" y="13436"/>
                    <a:pt x="15951" y="13449"/>
                    <a:pt x="15952" y="13449"/>
                  </a:cubicBezTo>
                  <a:cubicBezTo>
                    <a:pt x="15953" y="13452"/>
                    <a:pt x="15928" y="13465"/>
                    <a:pt x="15928" y="13466"/>
                  </a:cubicBezTo>
                  <a:cubicBezTo>
                    <a:pt x="15693" y="13581"/>
                    <a:pt x="15446" y="13668"/>
                    <a:pt x="15188" y="13733"/>
                  </a:cubicBezTo>
                  <a:cubicBezTo>
                    <a:pt x="14976" y="13776"/>
                    <a:pt x="14771" y="13796"/>
                    <a:pt x="14558" y="13796"/>
                  </a:cubicBezTo>
                  <a:cubicBezTo>
                    <a:pt x="14534" y="13796"/>
                    <a:pt x="14510" y="13796"/>
                    <a:pt x="14486" y="13795"/>
                  </a:cubicBezTo>
                  <a:lnTo>
                    <a:pt x="14486" y="13795"/>
                  </a:lnTo>
                  <a:cubicBezTo>
                    <a:pt x="14333" y="13786"/>
                    <a:pt x="14181" y="13773"/>
                    <a:pt x="14027" y="13759"/>
                  </a:cubicBezTo>
                  <a:lnTo>
                    <a:pt x="13943" y="13752"/>
                  </a:lnTo>
                  <a:cubicBezTo>
                    <a:pt x="13747" y="13732"/>
                    <a:pt x="13552" y="13719"/>
                    <a:pt x="13352" y="13717"/>
                  </a:cubicBezTo>
                  <a:cubicBezTo>
                    <a:pt x="13340" y="13717"/>
                    <a:pt x="13329" y="13717"/>
                    <a:pt x="13317" y="13717"/>
                  </a:cubicBezTo>
                  <a:cubicBezTo>
                    <a:pt x="13126" y="13717"/>
                    <a:pt x="12926" y="13739"/>
                    <a:pt x="12705" y="13783"/>
                  </a:cubicBezTo>
                  <a:cubicBezTo>
                    <a:pt x="12577" y="13811"/>
                    <a:pt x="12452" y="13847"/>
                    <a:pt x="12330" y="13888"/>
                  </a:cubicBezTo>
                  <a:cubicBezTo>
                    <a:pt x="12203" y="13930"/>
                    <a:pt x="12080" y="13987"/>
                    <a:pt x="11927" y="14056"/>
                  </a:cubicBezTo>
                  <a:cubicBezTo>
                    <a:pt x="11729" y="14147"/>
                    <a:pt x="11532" y="14243"/>
                    <a:pt x="11334" y="14339"/>
                  </a:cubicBezTo>
                  <a:cubicBezTo>
                    <a:pt x="11153" y="14427"/>
                    <a:pt x="10972" y="14514"/>
                    <a:pt x="10793" y="14599"/>
                  </a:cubicBezTo>
                  <a:cubicBezTo>
                    <a:pt x="10412" y="14777"/>
                    <a:pt x="10067" y="14901"/>
                    <a:pt x="9731" y="14976"/>
                  </a:cubicBezTo>
                  <a:cubicBezTo>
                    <a:pt x="9499" y="15022"/>
                    <a:pt x="9259" y="15044"/>
                    <a:pt x="8993" y="15044"/>
                  </a:cubicBezTo>
                  <a:cubicBezTo>
                    <a:pt x="8955" y="15044"/>
                    <a:pt x="8917" y="15044"/>
                    <a:pt x="8878" y="15043"/>
                  </a:cubicBezTo>
                  <a:cubicBezTo>
                    <a:pt x="8628" y="15030"/>
                    <a:pt x="8374" y="15000"/>
                    <a:pt x="8060" y="14938"/>
                  </a:cubicBezTo>
                  <a:lnTo>
                    <a:pt x="8057" y="14938"/>
                  </a:lnTo>
                  <a:cubicBezTo>
                    <a:pt x="7867" y="14902"/>
                    <a:pt x="7680" y="14861"/>
                    <a:pt x="7492" y="14822"/>
                  </a:cubicBezTo>
                  <a:lnTo>
                    <a:pt x="7117" y="14744"/>
                  </a:lnTo>
                  <a:cubicBezTo>
                    <a:pt x="7023" y="14723"/>
                    <a:pt x="6929" y="14705"/>
                    <a:pt x="6833" y="14687"/>
                  </a:cubicBezTo>
                  <a:cubicBezTo>
                    <a:pt x="6579" y="14638"/>
                    <a:pt x="6320" y="14598"/>
                    <a:pt x="6056" y="14559"/>
                  </a:cubicBezTo>
                  <a:cubicBezTo>
                    <a:pt x="6065" y="14392"/>
                    <a:pt x="6063" y="14224"/>
                    <a:pt x="6060" y="14053"/>
                  </a:cubicBezTo>
                  <a:cubicBezTo>
                    <a:pt x="6049" y="13832"/>
                    <a:pt x="6019" y="13601"/>
                    <a:pt x="5967" y="13360"/>
                  </a:cubicBezTo>
                  <a:cubicBezTo>
                    <a:pt x="6086" y="13338"/>
                    <a:pt x="6211" y="13327"/>
                    <a:pt x="6335" y="13322"/>
                  </a:cubicBezTo>
                  <a:cubicBezTo>
                    <a:pt x="6357" y="13322"/>
                    <a:pt x="6380" y="13322"/>
                    <a:pt x="6404" y="13322"/>
                  </a:cubicBezTo>
                  <a:cubicBezTo>
                    <a:pt x="6753" y="13322"/>
                    <a:pt x="7126" y="13363"/>
                    <a:pt x="7597" y="13452"/>
                  </a:cubicBezTo>
                  <a:cubicBezTo>
                    <a:pt x="7795" y="13489"/>
                    <a:pt x="7993" y="13531"/>
                    <a:pt x="8189" y="13574"/>
                  </a:cubicBezTo>
                  <a:lnTo>
                    <a:pt x="8373" y="13612"/>
                  </a:lnTo>
                  <a:cubicBezTo>
                    <a:pt x="8624" y="13668"/>
                    <a:pt x="8875" y="13724"/>
                    <a:pt x="9130" y="13773"/>
                  </a:cubicBezTo>
                  <a:cubicBezTo>
                    <a:pt x="9526" y="13848"/>
                    <a:pt x="9845" y="13891"/>
                    <a:pt x="10187" y="13913"/>
                  </a:cubicBezTo>
                  <a:cubicBezTo>
                    <a:pt x="10240" y="13914"/>
                    <a:pt x="10292" y="13915"/>
                    <a:pt x="10345" y="13915"/>
                  </a:cubicBezTo>
                  <a:cubicBezTo>
                    <a:pt x="10634" y="13915"/>
                    <a:pt x="10914" y="13888"/>
                    <a:pt x="11178" y="13834"/>
                  </a:cubicBezTo>
                  <a:cubicBezTo>
                    <a:pt x="11465" y="13765"/>
                    <a:pt x="11749" y="13660"/>
                    <a:pt x="11999" y="13532"/>
                  </a:cubicBezTo>
                  <a:cubicBezTo>
                    <a:pt x="12355" y="13344"/>
                    <a:pt x="12690" y="13113"/>
                    <a:pt x="12962" y="12927"/>
                  </a:cubicBezTo>
                  <a:lnTo>
                    <a:pt x="13035" y="12877"/>
                  </a:lnTo>
                  <a:cubicBezTo>
                    <a:pt x="13273" y="12718"/>
                    <a:pt x="13517" y="12554"/>
                    <a:pt x="13767" y="12409"/>
                  </a:cubicBezTo>
                  <a:cubicBezTo>
                    <a:pt x="14078" y="12229"/>
                    <a:pt x="14491" y="12008"/>
                    <a:pt x="14925" y="11915"/>
                  </a:cubicBezTo>
                  <a:cubicBezTo>
                    <a:pt x="15092" y="11875"/>
                    <a:pt x="15264" y="11846"/>
                    <a:pt x="15479" y="11814"/>
                  </a:cubicBezTo>
                  <a:lnTo>
                    <a:pt x="15548" y="11803"/>
                  </a:lnTo>
                  <a:cubicBezTo>
                    <a:pt x="15709" y="11780"/>
                    <a:pt x="15870" y="11757"/>
                    <a:pt x="16030" y="11724"/>
                  </a:cubicBezTo>
                  <a:cubicBezTo>
                    <a:pt x="16226" y="11678"/>
                    <a:pt x="16396" y="11623"/>
                    <a:pt x="16549" y="11554"/>
                  </a:cubicBezTo>
                  <a:cubicBezTo>
                    <a:pt x="16679" y="11485"/>
                    <a:pt x="16807" y="11401"/>
                    <a:pt x="16934" y="11297"/>
                  </a:cubicBezTo>
                  <a:cubicBezTo>
                    <a:pt x="17071" y="11166"/>
                    <a:pt x="17192" y="11019"/>
                    <a:pt x="17318" y="10839"/>
                  </a:cubicBezTo>
                  <a:cubicBezTo>
                    <a:pt x="17338" y="10803"/>
                    <a:pt x="17360" y="10771"/>
                    <a:pt x="17381" y="10737"/>
                  </a:cubicBezTo>
                  <a:lnTo>
                    <a:pt x="17381" y="10737"/>
                  </a:lnTo>
                  <a:cubicBezTo>
                    <a:pt x="17371" y="10753"/>
                    <a:pt x="17360" y="10766"/>
                    <a:pt x="17347" y="10782"/>
                  </a:cubicBezTo>
                  <a:cubicBezTo>
                    <a:pt x="17388" y="10593"/>
                    <a:pt x="17417" y="10402"/>
                    <a:pt x="17439" y="10208"/>
                  </a:cubicBezTo>
                  <a:cubicBezTo>
                    <a:pt x="17490" y="9753"/>
                    <a:pt x="17464" y="9279"/>
                    <a:pt x="17361" y="8805"/>
                  </a:cubicBezTo>
                  <a:cubicBezTo>
                    <a:pt x="17308" y="8583"/>
                    <a:pt x="17230" y="8367"/>
                    <a:pt x="17127" y="8162"/>
                  </a:cubicBezTo>
                  <a:cubicBezTo>
                    <a:pt x="17041" y="7982"/>
                    <a:pt x="16916" y="7807"/>
                    <a:pt x="16746" y="7622"/>
                  </a:cubicBezTo>
                  <a:cubicBezTo>
                    <a:pt x="16633" y="7494"/>
                    <a:pt x="16492" y="7382"/>
                    <a:pt x="16297" y="7248"/>
                  </a:cubicBezTo>
                  <a:cubicBezTo>
                    <a:pt x="16136" y="7142"/>
                    <a:pt x="15946" y="7047"/>
                    <a:pt x="15719" y="6962"/>
                  </a:cubicBezTo>
                  <a:cubicBezTo>
                    <a:pt x="15415" y="6843"/>
                    <a:pt x="15083" y="6754"/>
                    <a:pt x="14639" y="6671"/>
                  </a:cubicBezTo>
                  <a:lnTo>
                    <a:pt x="14448" y="6636"/>
                  </a:lnTo>
                  <a:cubicBezTo>
                    <a:pt x="14243" y="6600"/>
                    <a:pt x="14036" y="6570"/>
                    <a:pt x="13832" y="6537"/>
                  </a:cubicBezTo>
                  <a:cubicBezTo>
                    <a:pt x="13555" y="6496"/>
                    <a:pt x="13279" y="6455"/>
                    <a:pt x="13005" y="6402"/>
                  </a:cubicBezTo>
                  <a:cubicBezTo>
                    <a:pt x="12597" y="6326"/>
                    <a:pt x="12268" y="6237"/>
                    <a:pt x="11966" y="6126"/>
                  </a:cubicBezTo>
                  <a:cubicBezTo>
                    <a:pt x="11721" y="6025"/>
                    <a:pt x="11492" y="5898"/>
                    <a:pt x="11296" y="5753"/>
                  </a:cubicBezTo>
                  <a:cubicBezTo>
                    <a:pt x="11135" y="5630"/>
                    <a:pt x="10991" y="5487"/>
                    <a:pt x="10865" y="5331"/>
                  </a:cubicBezTo>
                  <a:cubicBezTo>
                    <a:pt x="10707" y="5123"/>
                    <a:pt x="10570" y="4884"/>
                    <a:pt x="10445" y="4581"/>
                  </a:cubicBezTo>
                  <a:lnTo>
                    <a:pt x="10445" y="4581"/>
                  </a:lnTo>
                  <a:lnTo>
                    <a:pt x="10460" y="4638"/>
                  </a:lnTo>
                  <a:cubicBezTo>
                    <a:pt x="10327" y="4331"/>
                    <a:pt x="10218" y="4015"/>
                    <a:pt x="10112" y="3708"/>
                  </a:cubicBezTo>
                  <a:lnTo>
                    <a:pt x="10092" y="3650"/>
                  </a:lnTo>
                  <a:cubicBezTo>
                    <a:pt x="9947" y="3225"/>
                    <a:pt x="9805" y="2872"/>
                    <a:pt x="9654" y="2543"/>
                  </a:cubicBezTo>
                  <a:cubicBezTo>
                    <a:pt x="9454" y="2121"/>
                    <a:pt x="9188" y="1716"/>
                    <a:pt x="8870" y="1339"/>
                  </a:cubicBezTo>
                  <a:cubicBezTo>
                    <a:pt x="8561" y="976"/>
                    <a:pt x="8172" y="661"/>
                    <a:pt x="7744" y="433"/>
                  </a:cubicBezTo>
                  <a:cubicBezTo>
                    <a:pt x="7440" y="272"/>
                    <a:pt x="7099" y="157"/>
                    <a:pt x="6731" y="87"/>
                  </a:cubicBezTo>
                  <a:cubicBezTo>
                    <a:pt x="6646" y="62"/>
                    <a:pt x="6564" y="50"/>
                    <a:pt x="6478" y="38"/>
                  </a:cubicBezTo>
                  <a:cubicBezTo>
                    <a:pt x="6298" y="13"/>
                    <a:pt x="6113" y="1"/>
                    <a:pt x="5920" y="1"/>
                  </a:cubicBezTo>
                  <a:close/>
                </a:path>
              </a:pathLst>
            </a:custGeom>
            <a:solidFill>
              <a:srgbClr val="EC6A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03" name="Google Shape;4903;p16"/>
            <p:cNvSpPr/>
            <p:nvPr/>
          </p:nvSpPr>
          <p:spPr>
            <a:xfrm>
              <a:off x="5367875" y="-951725"/>
              <a:ext cx="462200" cy="555900"/>
            </a:xfrm>
            <a:custGeom>
              <a:avLst/>
              <a:gdLst/>
              <a:ahLst/>
              <a:cxnLst/>
              <a:rect l="l" t="t" r="r" b="b"/>
              <a:pathLst>
                <a:path w="18488" h="22236" extrusionOk="0">
                  <a:moveTo>
                    <a:pt x="8655" y="0"/>
                  </a:moveTo>
                  <a:cubicBezTo>
                    <a:pt x="8296" y="0"/>
                    <a:pt x="7945" y="35"/>
                    <a:pt x="7606" y="102"/>
                  </a:cubicBezTo>
                  <a:cubicBezTo>
                    <a:pt x="7125" y="197"/>
                    <a:pt x="6645" y="406"/>
                    <a:pt x="6178" y="721"/>
                  </a:cubicBezTo>
                  <a:cubicBezTo>
                    <a:pt x="5420" y="1239"/>
                    <a:pt x="4798" y="2022"/>
                    <a:pt x="4328" y="3049"/>
                  </a:cubicBezTo>
                  <a:cubicBezTo>
                    <a:pt x="4062" y="3627"/>
                    <a:pt x="3853" y="4240"/>
                    <a:pt x="3652" y="4830"/>
                  </a:cubicBezTo>
                  <a:cubicBezTo>
                    <a:pt x="3534" y="5181"/>
                    <a:pt x="3413" y="5531"/>
                    <a:pt x="3283" y="5879"/>
                  </a:cubicBezTo>
                  <a:cubicBezTo>
                    <a:pt x="3089" y="6380"/>
                    <a:pt x="2870" y="6847"/>
                    <a:pt x="2630" y="7285"/>
                  </a:cubicBezTo>
                  <a:cubicBezTo>
                    <a:pt x="2366" y="7765"/>
                    <a:pt x="2040" y="8267"/>
                    <a:pt x="1603" y="8863"/>
                  </a:cubicBezTo>
                  <a:cubicBezTo>
                    <a:pt x="1117" y="9523"/>
                    <a:pt x="575" y="10163"/>
                    <a:pt x="161" y="10646"/>
                  </a:cubicBezTo>
                  <a:cubicBezTo>
                    <a:pt x="105" y="10712"/>
                    <a:pt x="110" y="10801"/>
                    <a:pt x="167" y="10854"/>
                  </a:cubicBezTo>
                  <a:cubicBezTo>
                    <a:pt x="187" y="10874"/>
                    <a:pt x="213" y="10889"/>
                    <a:pt x="242" y="10894"/>
                  </a:cubicBezTo>
                  <a:cubicBezTo>
                    <a:pt x="252" y="10896"/>
                    <a:pt x="262" y="10897"/>
                    <a:pt x="271" y="10897"/>
                  </a:cubicBezTo>
                  <a:cubicBezTo>
                    <a:pt x="313" y="10897"/>
                    <a:pt x="351" y="10880"/>
                    <a:pt x="375" y="10848"/>
                  </a:cubicBezTo>
                  <a:cubicBezTo>
                    <a:pt x="727" y="10439"/>
                    <a:pt x="1074" y="10028"/>
                    <a:pt x="1410" y="9606"/>
                  </a:cubicBezTo>
                  <a:lnTo>
                    <a:pt x="1410" y="9606"/>
                  </a:lnTo>
                  <a:cubicBezTo>
                    <a:pt x="1247" y="9813"/>
                    <a:pt x="1101" y="10035"/>
                    <a:pt x="967" y="10264"/>
                  </a:cubicBezTo>
                  <a:cubicBezTo>
                    <a:pt x="706" y="10715"/>
                    <a:pt x="492" y="11225"/>
                    <a:pt x="332" y="11779"/>
                  </a:cubicBezTo>
                  <a:cubicBezTo>
                    <a:pt x="51" y="12749"/>
                    <a:pt x="1" y="13856"/>
                    <a:pt x="187" y="14978"/>
                  </a:cubicBezTo>
                  <a:cubicBezTo>
                    <a:pt x="357" y="16007"/>
                    <a:pt x="737" y="17024"/>
                    <a:pt x="1310" y="18005"/>
                  </a:cubicBezTo>
                  <a:cubicBezTo>
                    <a:pt x="1576" y="18458"/>
                    <a:pt x="1901" y="18906"/>
                    <a:pt x="2300" y="19378"/>
                  </a:cubicBezTo>
                  <a:cubicBezTo>
                    <a:pt x="2646" y="19788"/>
                    <a:pt x="3034" y="20166"/>
                    <a:pt x="3455" y="20505"/>
                  </a:cubicBezTo>
                  <a:cubicBezTo>
                    <a:pt x="3458" y="20499"/>
                    <a:pt x="3462" y="20493"/>
                    <a:pt x="3466" y="20489"/>
                  </a:cubicBezTo>
                  <a:cubicBezTo>
                    <a:pt x="3666" y="20230"/>
                    <a:pt x="3894" y="19967"/>
                    <a:pt x="4225" y="19617"/>
                  </a:cubicBezTo>
                  <a:lnTo>
                    <a:pt x="4305" y="19531"/>
                  </a:lnTo>
                  <a:cubicBezTo>
                    <a:pt x="4572" y="19248"/>
                    <a:pt x="4850" y="18956"/>
                    <a:pt x="5104" y="18652"/>
                  </a:cubicBezTo>
                  <a:cubicBezTo>
                    <a:pt x="5415" y="18278"/>
                    <a:pt x="5681" y="17886"/>
                    <a:pt x="5897" y="17488"/>
                  </a:cubicBezTo>
                  <a:cubicBezTo>
                    <a:pt x="6022" y="17251"/>
                    <a:pt x="6124" y="17003"/>
                    <a:pt x="6215" y="16770"/>
                  </a:cubicBezTo>
                  <a:cubicBezTo>
                    <a:pt x="6332" y="16471"/>
                    <a:pt x="6438" y="16173"/>
                    <a:pt x="6536" y="15867"/>
                  </a:cubicBezTo>
                  <a:cubicBezTo>
                    <a:pt x="6883" y="14775"/>
                    <a:pt x="7089" y="13616"/>
                    <a:pt x="7140" y="12421"/>
                  </a:cubicBezTo>
                  <a:cubicBezTo>
                    <a:pt x="7165" y="11897"/>
                    <a:pt x="7158" y="11342"/>
                    <a:pt x="7125" y="10766"/>
                  </a:cubicBezTo>
                  <a:lnTo>
                    <a:pt x="7126" y="10765"/>
                  </a:lnTo>
                  <a:cubicBezTo>
                    <a:pt x="7128" y="10765"/>
                    <a:pt x="7136" y="10772"/>
                    <a:pt x="7136" y="10772"/>
                  </a:cubicBezTo>
                  <a:cubicBezTo>
                    <a:pt x="7273" y="11143"/>
                    <a:pt x="7380" y="11493"/>
                    <a:pt x="7459" y="11842"/>
                  </a:cubicBezTo>
                  <a:cubicBezTo>
                    <a:pt x="7600" y="12424"/>
                    <a:pt x="7688" y="13021"/>
                    <a:pt x="7722" y="13619"/>
                  </a:cubicBezTo>
                  <a:cubicBezTo>
                    <a:pt x="7850" y="15779"/>
                    <a:pt x="7337" y="18129"/>
                    <a:pt x="6201" y="20605"/>
                  </a:cubicBezTo>
                  <a:cubicBezTo>
                    <a:pt x="5950" y="21152"/>
                    <a:pt x="5675" y="21695"/>
                    <a:pt x="5375" y="22235"/>
                  </a:cubicBezTo>
                  <a:cubicBezTo>
                    <a:pt x="5836" y="22207"/>
                    <a:pt x="6238" y="22163"/>
                    <a:pt x="6618" y="22103"/>
                  </a:cubicBezTo>
                  <a:cubicBezTo>
                    <a:pt x="7225" y="22003"/>
                    <a:pt x="7764" y="21869"/>
                    <a:pt x="8264" y="21694"/>
                  </a:cubicBezTo>
                  <a:cubicBezTo>
                    <a:pt x="8740" y="21531"/>
                    <a:pt x="9214" y="21316"/>
                    <a:pt x="9671" y="21056"/>
                  </a:cubicBezTo>
                  <a:cubicBezTo>
                    <a:pt x="10059" y="20839"/>
                    <a:pt x="10440" y="20571"/>
                    <a:pt x="10873" y="20212"/>
                  </a:cubicBezTo>
                  <a:cubicBezTo>
                    <a:pt x="12048" y="19245"/>
                    <a:pt x="12929" y="17971"/>
                    <a:pt x="13706" y="16739"/>
                  </a:cubicBezTo>
                  <a:cubicBezTo>
                    <a:pt x="13993" y="16282"/>
                    <a:pt x="14272" y="15821"/>
                    <a:pt x="14547" y="15355"/>
                  </a:cubicBezTo>
                  <a:lnTo>
                    <a:pt x="14948" y="14693"/>
                  </a:lnTo>
                  <a:cubicBezTo>
                    <a:pt x="15376" y="13988"/>
                    <a:pt x="15860" y="13188"/>
                    <a:pt x="16403" y="12448"/>
                  </a:cubicBezTo>
                  <a:lnTo>
                    <a:pt x="16403" y="12448"/>
                  </a:lnTo>
                  <a:lnTo>
                    <a:pt x="16377" y="12473"/>
                  </a:lnTo>
                  <a:cubicBezTo>
                    <a:pt x="16521" y="12293"/>
                    <a:pt x="16659" y="12111"/>
                    <a:pt x="16800" y="11930"/>
                  </a:cubicBezTo>
                  <a:cubicBezTo>
                    <a:pt x="17031" y="11628"/>
                    <a:pt x="17265" y="11327"/>
                    <a:pt x="17482" y="11015"/>
                  </a:cubicBezTo>
                  <a:cubicBezTo>
                    <a:pt x="17851" y="10486"/>
                    <a:pt x="18127" y="9939"/>
                    <a:pt x="18289" y="9385"/>
                  </a:cubicBezTo>
                  <a:cubicBezTo>
                    <a:pt x="18450" y="8842"/>
                    <a:pt x="18487" y="8233"/>
                    <a:pt x="18404" y="7528"/>
                  </a:cubicBezTo>
                  <a:cubicBezTo>
                    <a:pt x="18335" y="6929"/>
                    <a:pt x="18196" y="6328"/>
                    <a:pt x="18085" y="5874"/>
                  </a:cubicBezTo>
                  <a:cubicBezTo>
                    <a:pt x="17954" y="5339"/>
                    <a:pt x="17783" y="4757"/>
                    <a:pt x="17564" y="4099"/>
                  </a:cubicBezTo>
                  <a:cubicBezTo>
                    <a:pt x="17365" y="3496"/>
                    <a:pt x="17161" y="2957"/>
                    <a:pt x="16949" y="2456"/>
                  </a:cubicBezTo>
                  <a:cubicBezTo>
                    <a:pt x="16749" y="1982"/>
                    <a:pt x="16519" y="1482"/>
                    <a:pt x="16214" y="1030"/>
                  </a:cubicBezTo>
                  <a:cubicBezTo>
                    <a:pt x="15948" y="642"/>
                    <a:pt x="15649" y="408"/>
                    <a:pt x="15293" y="319"/>
                  </a:cubicBezTo>
                  <a:cubicBezTo>
                    <a:pt x="15273" y="315"/>
                    <a:pt x="15250" y="309"/>
                    <a:pt x="15228" y="304"/>
                  </a:cubicBezTo>
                  <a:cubicBezTo>
                    <a:pt x="15135" y="288"/>
                    <a:pt x="15038" y="282"/>
                    <a:pt x="14947" y="282"/>
                  </a:cubicBezTo>
                  <a:cubicBezTo>
                    <a:pt x="14875" y="282"/>
                    <a:pt x="14806" y="286"/>
                    <a:pt x="14746" y="290"/>
                  </a:cubicBezTo>
                  <a:cubicBezTo>
                    <a:pt x="14573" y="303"/>
                    <a:pt x="14402" y="329"/>
                    <a:pt x="14230" y="353"/>
                  </a:cubicBezTo>
                  <a:lnTo>
                    <a:pt x="14040" y="383"/>
                  </a:lnTo>
                  <a:cubicBezTo>
                    <a:pt x="13674" y="435"/>
                    <a:pt x="13375" y="464"/>
                    <a:pt x="13103" y="475"/>
                  </a:cubicBezTo>
                  <a:cubicBezTo>
                    <a:pt x="13035" y="478"/>
                    <a:pt x="12967" y="479"/>
                    <a:pt x="12897" y="479"/>
                  </a:cubicBezTo>
                  <a:cubicBezTo>
                    <a:pt x="12672" y="479"/>
                    <a:pt x="12428" y="465"/>
                    <a:pt x="12147" y="438"/>
                  </a:cubicBezTo>
                  <a:cubicBezTo>
                    <a:pt x="11693" y="391"/>
                    <a:pt x="11237" y="316"/>
                    <a:pt x="10794" y="243"/>
                  </a:cubicBezTo>
                  <a:cubicBezTo>
                    <a:pt x="10224" y="146"/>
                    <a:pt x="9638" y="52"/>
                    <a:pt x="9052" y="14"/>
                  </a:cubicBezTo>
                  <a:cubicBezTo>
                    <a:pt x="8919" y="5"/>
                    <a:pt x="8786" y="0"/>
                    <a:pt x="8655" y="0"/>
                  </a:cubicBezTo>
                  <a:close/>
                </a:path>
              </a:pathLst>
            </a:custGeom>
            <a:solidFill>
              <a:srgbClr val="EC6A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04" name="Google Shape;4904;p16"/>
            <p:cNvSpPr/>
            <p:nvPr/>
          </p:nvSpPr>
          <p:spPr>
            <a:xfrm>
              <a:off x="5301300" y="-456875"/>
              <a:ext cx="142975" cy="62525"/>
            </a:xfrm>
            <a:custGeom>
              <a:avLst/>
              <a:gdLst/>
              <a:ahLst/>
              <a:cxnLst/>
              <a:rect l="l" t="t" r="r" b="b"/>
              <a:pathLst>
                <a:path w="5719" h="2501" extrusionOk="0">
                  <a:moveTo>
                    <a:pt x="631" y="1"/>
                  </a:moveTo>
                  <a:cubicBezTo>
                    <a:pt x="464" y="1"/>
                    <a:pt x="290" y="73"/>
                    <a:pt x="174" y="192"/>
                  </a:cubicBezTo>
                  <a:cubicBezTo>
                    <a:pt x="61" y="310"/>
                    <a:pt x="1" y="472"/>
                    <a:pt x="6" y="634"/>
                  </a:cubicBezTo>
                  <a:cubicBezTo>
                    <a:pt x="11" y="798"/>
                    <a:pt x="85" y="965"/>
                    <a:pt x="195" y="1055"/>
                  </a:cubicBezTo>
                  <a:cubicBezTo>
                    <a:pt x="423" y="1243"/>
                    <a:pt x="670" y="1410"/>
                    <a:pt x="934" y="1554"/>
                  </a:cubicBezTo>
                  <a:cubicBezTo>
                    <a:pt x="1214" y="1703"/>
                    <a:pt x="1510" y="1816"/>
                    <a:pt x="1866" y="1946"/>
                  </a:cubicBezTo>
                  <a:cubicBezTo>
                    <a:pt x="2230" y="2074"/>
                    <a:pt x="2621" y="2177"/>
                    <a:pt x="3060" y="2260"/>
                  </a:cubicBezTo>
                  <a:cubicBezTo>
                    <a:pt x="3268" y="2299"/>
                    <a:pt x="3478" y="2332"/>
                    <a:pt x="3686" y="2362"/>
                  </a:cubicBezTo>
                  <a:cubicBezTo>
                    <a:pt x="4209" y="2434"/>
                    <a:pt x="4746" y="2479"/>
                    <a:pt x="5292" y="2500"/>
                  </a:cubicBezTo>
                  <a:cubicBezTo>
                    <a:pt x="5342" y="2283"/>
                    <a:pt x="5405" y="2062"/>
                    <a:pt x="5486" y="1838"/>
                  </a:cubicBezTo>
                  <a:cubicBezTo>
                    <a:pt x="5563" y="1651"/>
                    <a:pt x="5638" y="1493"/>
                    <a:pt x="5719" y="1347"/>
                  </a:cubicBezTo>
                  <a:cubicBezTo>
                    <a:pt x="5403" y="1322"/>
                    <a:pt x="5069" y="1294"/>
                    <a:pt x="4707" y="1258"/>
                  </a:cubicBezTo>
                  <a:cubicBezTo>
                    <a:pt x="4305" y="1213"/>
                    <a:pt x="3942" y="1160"/>
                    <a:pt x="3593" y="1093"/>
                  </a:cubicBezTo>
                  <a:cubicBezTo>
                    <a:pt x="3027" y="985"/>
                    <a:pt x="2521" y="848"/>
                    <a:pt x="2047" y="675"/>
                  </a:cubicBezTo>
                  <a:cubicBezTo>
                    <a:pt x="1662" y="517"/>
                    <a:pt x="1293" y="323"/>
                    <a:pt x="910" y="80"/>
                  </a:cubicBezTo>
                  <a:cubicBezTo>
                    <a:pt x="858" y="48"/>
                    <a:pt x="801" y="23"/>
                    <a:pt x="738" y="11"/>
                  </a:cubicBezTo>
                  <a:cubicBezTo>
                    <a:pt x="703" y="4"/>
                    <a:pt x="667" y="1"/>
                    <a:pt x="631" y="1"/>
                  </a:cubicBezTo>
                  <a:close/>
                </a:path>
              </a:pathLst>
            </a:custGeom>
            <a:solidFill>
              <a:srgbClr val="EC6A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05" name="Google Shape;4905;p16"/>
            <p:cNvSpPr/>
            <p:nvPr/>
          </p:nvSpPr>
          <p:spPr>
            <a:xfrm>
              <a:off x="4989275" y="-759250"/>
              <a:ext cx="341325" cy="269975"/>
            </a:xfrm>
            <a:custGeom>
              <a:avLst/>
              <a:gdLst/>
              <a:ahLst/>
              <a:cxnLst/>
              <a:rect l="l" t="t" r="r" b="b"/>
              <a:pathLst>
                <a:path w="13653" h="10799" extrusionOk="0">
                  <a:moveTo>
                    <a:pt x="12858" y="1"/>
                  </a:moveTo>
                  <a:cubicBezTo>
                    <a:pt x="12719" y="159"/>
                    <a:pt x="12581" y="336"/>
                    <a:pt x="12434" y="565"/>
                  </a:cubicBezTo>
                  <a:cubicBezTo>
                    <a:pt x="12406" y="610"/>
                    <a:pt x="12377" y="654"/>
                    <a:pt x="12345" y="696"/>
                  </a:cubicBezTo>
                  <a:cubicBezTo>
                    <a:pt x="12266" y="886"/>
                    <a:pt x="12196" y="1082"/>
                    <a:pt x="12131" y="1278"/>
                  </a:cubicBezTo>
                  <a:cubicBezTo>
                    <a:pt x="12022" y="1604"/>
                    <a:pt x="11930" y="1934"/>
                    <a:pt x="11838" y="2267"/>
                  </a:cubicBezTo>
                  <a:cubicBezTo>
                    <a:pt x="11772" y="2499"/>
                    <a:pt x="11708" y="2734"/>
                    <a:pt x="11640" y="2964"/>
                  </a:cubicBezTo>
                  <a:cubicBezTo>
                    <a:pt x="11492" y="3432"/>
                    <a:pt x="11300" y="3978"/>
                    <a:pt x="10991" y="4479"/>
                  </a:cubicBezTo>
                  <a:cubicBezTo>
                    <a:pt x="10844" y="4706"/>
                    <a:pt x="10675" y="4913"/>
                    <a:pt x="10491" y="5095"/>
                  </a:cubicBezTo>
                  <a:cubicBezTo>
                    <a:pt x="10316" y="5255"/>
                    <a:pt x="10126" y="5394"/>
                    <a:pt x="9931" y="5502"/>
                  </a:cubicBezTo>
                  <a:cubicBezTo>
                    <a:pt x="9547" y="5989"/>
                    <a:pt x="9115" y="6434"/>
                    <a:pt x="8648" y="6839"/>
                  </a:cubicBezTo>
                  <a:cubicBezTo>
                    <a:pt x="7886" y="7504"/>
                    <a:pt x="7051" y="8084"/>
                    <a:pt x="6169" y="8579"/>
                  </a:cubicBezTo>
                  <a:cubicBezTo>
                    <a:pt x="5287" y="9075"/>
                    <a:pt x="4368" y="9501"/>
                    <a:pt x="3419" y="9842"/>
                  </a:cubicBezTo>
                  <a:cubicBezTo>
                    <a:pt x="2567" y="10151"/>
                    <a:pt x="1689" y="10405"/>
                    <a:pt x="793" y="10549"/>
                  </a:cubicBezTo>
                  <a:cubicBezTo>
                    <a:pt x="530" y="10589"/>
                    <a:pt x="265" y="10624"/>
                    <a:pt x="0" y="10645"/>
                  </a:cubicBezTo>
                  <a:cubicBezTo>
                    <a:pt x="86" y="10665"/>
                    <a:pt x="168" y="10683"/>
                    <a:pt x="254" y="10700"/>
                  </a:cubicBezTo>
                  <a:lnTo>
                    <a:pt x="387" y="10723"/>
                  </a:lnTo>
                  <a:cubicBezTo>
                    <a:pt x="703" y="10773"/>
                    <a:pt x="1035" y="10799"/>
                    <a:pt x="1378" y="10799"/>
                  </a:cubicBezTo>
                  <a:cubicBezTo>
                    <a:pt x="1533" y="10799"/>
                    <a:pt x="1690" y="10793"/>
                    <a:pt x="1849" y="10783"/>
                  </a:cubicBezTo>
                  <a:cubicBezTo>
                    <a:pt x="2290" y="10754"/>
                    <a:pt x="2742" y="10671"/>
                    <a:pt x="3039" y="10609"/>
                  </a:cubicBezTo>
                  <a:cubicBezTo>
                    <a:pt x="3363" y="10546"/>
                    <a:pt x="3697" y="10467"/>
                    <a:pt x="4118" y="10355"/>
                  </a:cubicBezTo>
                  <a:cubicBezTo>
                    <a:pt x="4915" y="10140"/>
                    <a:pt x="5722" y="9863"/>
                    <a:pt x="6586" y="9511"/>
                  </a:cubicBezTo>
                  <a:cubicBezTo>
                    <a:pt x="7532" y="9123"/>
                    <a:pt x="8413" y="8693"/>
                    <a:pt x="9207" y="8234"/>
                  </a:cubicBezTo>
                  <a:cubicBezTo>
                    <a:pt x="10049" y="7745"/>
                    <a:pt x="10824" y="7190"/>
                    <a:pt x="11506" y="6581"/>
                  </a:cubicBezTo>
                  <a:cubicBezTo>
                    <a:pt x="12203" y="5956"/>
                    <a:pt x="12740" y="5288"/>
                    <a:pt x="13106" y="4596"/>
                  </a:cubicBezTo>
                  <a:cubicBezTo>
                    <a:pt x="13378" y="4081"/>
                    <a:pt x="13546" y="3562"/>
                    <a:pt x="13609" y="3049"/>
                  </a:cubicBezTo>
                  <a:cubicBezTo>
                    <a:pt x="13647" y="2739"/>
                    <a:pt x="13652" y="2453"/>
                    <a:pt x="13631" y="2180"/>
                  </a:cubicBezTo>
                  <a:cubicBezTo>
                    <a:pt x="13605" y="1903"/>
                    <a:pt x="13552" y="1605"/>
                    <a:pt x="13461" y="1299"/>
                  </a:cubicBezTo>
                  <a:cubicBezTo>
                    <a:pt x="13385" y="1034"/>
                    <a:pt x="13272" y="761"/>
                    <a:pt x="13092" y="410"/>
                  </a:cubicBezTo>
                  <a:cubicBezTo>
                    <a:pt x="13026" y="277"/>
                    <a:pt x="12948" y="143"/>
                    <a:pt x="12858" y="1"/>
                  </a:cubicBezTo>
                  <a:close/>
                </a:path>
              </a:pathLst>
            </a:custGeom>
            <a:solidFill>
              <a:srgbClr val="F09C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06" name="Google Shape;4906;p16"/>
            <p:cNvSpPr/>
            <p:nvPr/>
          </p:nvSpPr>
          <p:spPr>
            <a:xfrm>
              <a:off x="5571375" y="-951950"/>
              <a:ext cx="258800" cy="543875"/>
            </a:xfrm>
            <a:custGeom>
              <a:avLst/>
              <a:gdLst/>
              <a:ahLst/>
              <a:cxnLst/>
              <a:rect l="l" t="t" r="r" b="b"/>
              <a:pathLst>
                <a:path w="10352" h="21755" extrusionOk="0">
                  <a:moveTo>
                    <a:pt x="602" y="0"/>
                  </a:moveTo>
                  <a:lnTo>
                    <a:pt x="602" y="0"/>
                  </a:lnTo>
                  <a:cubicBezTo>
                    <a:pt x="1326" y="282"/>
                    <a:pt x="2070" y="497"/>
                    <a:pt x="2808" y="736"/>
                  </a:cubicBezTo>
                  <a:cubicBezTo>
                    <a:pt x="3624" y="996"/>
                    <a:pt x="4443" y="1271"/>
                    <a:pt x="5211" y="1654"/>
                  </a:cubicBezTo>
                  <a:cubicBezTo>
                    <a:pt x="5556" y="1824"/>
                    <a:pt x="5895" y="2011"/>
                    <a:pt x="6206" y="2237"/>
                  </a:cubicBezTo>
                  <a:cubicBezTo>
                    <a:pt x="6505" y="2451"/>
                    <a:pt x="6792" y="2688"/>
                    <a:pt x="7029" y="2968"/>
                  </a:cubicBezTo>
                  <a:cubicBezTo>
                    <a:pt x="7150" y="3111"/>
                    <a:pt x="7266" y="3262"/>
                    <a:pt x="7365" y="3422"/>
                  </a:cubicBezTo>
                  <a:cubicBezTo>
                    <a:pt x="7456" y="3572"/>
                    <a:pt x="7533" y="3728"/>
                    <a:pt x="7600" y="3890"/>
                  </a:cubicBezTo>
                  <a:cubicBezTo>
                    <a:pt x="7671" y="4065"/>
                    <a:pt x="7729" y="4246"/>
                    <a:pt x="7765" y="4428"/>
                  </a:cubicBezTo>
                  <a:cubicBezTo>
                    <a:pt x="7819" y="4707"/>
                    <a:pt x="7861" y="4989"/>
                    <a:pt x="7875" y="5272"/>
                  </a:cubicBezTo>
                  <a:cubicBezTo>
                    <a:pt x="7904" y="5806"/>
                    <a:pt x="7861" y="6352"/>
                    <a:pt x="7717" y="6870"/>
                  </a:cubicBezTo>
                  <a:cubicBezTo>
                    <a:pt x="7585" y="7343"/>
                    <a:pt x="7391" y="7797"/>
                    <a:pt x="7146" y="8220"/>
                  </a:cubicBezTo>
                  <a:cubicBezTo>
                    <a:pt x="6648" y="9068"/>
                    <a:pt x="5998" y="9807"/>
                    <a:pt x="5407" y="10586"/>
                  </a:cubicBezTo>
                  <a:lnTo>
                    <a:pt x="5407" y="10586"/>
                  </a:lnTo>
                  <a:cubicBezTo>
                    <a:pt x="5413" y="10578"/>
                    <a:pt x="5419" y="10570"/>
                    <a:pt x="5424" y="10561"/>
                  </a:cubicBezTo>
                  <a:lnTo>
                    <a:pt x="5424" y="10561"/>
                  </a:lnTo>
                  <a:cubicBezTo>
                    <a:pt x="5192" y="10870"/>
                    <a:pt x="4964" y="11186"/>
                    <a:pt x="4767" y="11519"/>
                  </a:cubicBezTo>
                  <a:cubicBezTo>
                    <a:pt x="4572" y="11844"/>
                    <a:pt x="4399" y="12180"/>
                    <a:pt x="4253" y="12528"/>
                  </a:cubicBezTo>
                  <a:lnTo>
                    <a:pt x="4253" y="12526"/>
                  </a:lnTo>
                  <a:cubicBezTo>
                    <a:pt x="4154" y="12778"/>
                    <a:pt x="4071" y="13036"/>
                    <a:pt x="4007" y="13300"/>
                  </a:cubicBezTo>
                  <a:cubicBezTo>
                    <a:pt x="3943" y="13566"/>
                    <a:pt x="3885" y="13829"/>
                    <a:pt x="3822" y="14098"/>
                  </a:cubicBezTo>
                  <a:cubicBezTo>
                    <a:pt x="3697" y="14646"/>
                    <a:pt x="3574" y="15196"/>
                    <a:pt x="3434" y="15739"/>
                  </a:cubicBezTo>
                  <a:cubicBezTo>
                    <a:pt x="3174" y="16762"/>
                    <a:pt x="2874" y="17779"/>
                    <a:pt x="2426" y="18737"/>
                  </a:cubicBezTo>
                  <a:cubicBezTo>
                    <a:pt x="1992" y="19659"/>
                    <a:pt x="1422" y="20537"/>
                    <a:pt x="662" y="21224"/>
                  </a:cubicBezTo>
                  <a:cubicBezTo>
                    <a:pt x="453" y="21416"/>
                    <a:pt x="231" y="21592"/>
                    <a:pt x="0" y="21754"/>
                  </a:cubicBezTo>
                  <a:cubicBezTo>
                    <a:pt x="43" y="21740"/>
                    <a:pt x="86" y="21726"/>
                    <a:pt x="129" y="21710"/>
                  </a:cubicBezTo>
                  <a:cubicBezTo>
                    <a:pt x="605" y="21548"/>
                    <a:pt x="1079" y="21332"/>
                    <a:pt x="1537" y="21072"/>
                  </a:cubicBezTo>
                  <a:cubicBezTo>
                    <a:pt x="1938" y="20845"/>
                    <a:pt x="2320" y="20578"/>
                    <a:pt x="2738" y="20228"/>
                  </a:cubicBezTo>
                  <a:cubicBezTo>
                    <a:pt x="3915" y="19258"/>
                    <a:pt x="4797" y="17984"/>
                    <a:pt x="5573" y="16750"/>
                  </a:cubicBezTo>
                  <a:cubicBezTo>
                    <a:pt x="5860" y="16295"/>
                    <a:pt x="6139" y="15833"/>
                    <a:pt x="6415" y="15369"/>
                  </a:cubicBezTo>
                  <a:lnTo>
                    <a:pt x="6815" y="14705"/>
                  </a:lnTo>
                  <a:cubicBezTo>
                    <a:pt x="7217" y="14040"/>
                    <a:pt x="7720" y="13210"/>
                    <a:pt x="8269" y="12462"/>
                  </a:cubicBezTo>
                  <a:cubicBezTo>
                    <a:pt x="8387" y="12307"/>
                    <a:pt x="8526" y="12126"/>
                    <a:pt x="8664" y="11945"/>
                  </a:cubicBezTo>
                  <a:cubicBezTo>
                    <a:pt x="8897" y="11643"/>
                    <a:pt x="9129" y="11341"/>
                    <a:pt x="9346" y="11028"/>
                  </a:cubicBezTo>
                  <a:cubicBezTo>
                    <a:pt x="9717" y="10503"/>
                    <a:pt x="9990" y="9955"/>
                    <a:pt x="10156" y="9397"/>
                  </a:cubicBezTo>
                  <a:cubicBezTo>
                    <a:pt x="10316" y="8852"/>
                    <a:pt x="10351" y="8242"/>
                    <a:pt x="10270" y="7534"/>
                  </a:cubicBezTo>
                  <a:cubicBezTo>
                    <a:pt x="10199" y="6925"/>
                    <a:pt x="10061" y="6330"/>
                    <a:pt x="9949" y="5879"/>
                  </a:cubicBezTo>
                  <a:cubicBezTo>
                    <a:pt x="9817" y="5339"/>
                    <a:pt x="9648" y="4759"/>
                    <a:pt x="9429" y="4104"/>
                  </a:cubicBezTo>
                  <a:cubicBezTo>
                    <a:pt x="9230" y="3505"/>
                    <a:pt x="9029" y="2968"/>
                    <a:pt x="8812" y="2461"/>
                  </a:cubicBezTo>
                  <a:cubicBezTo>
                    <a:pt x="8612" y="1985"/>
                    <a:pt x="8384" y="1483"/>
                    <a:pt x="8078" y="1032"/>
                  </a:cubicBezTo>
                  <a:cubicBezTo>
                    <a:pt x="7811" y="640"/>
                    <a:pt x="7506" y="407"/>
                    <a:pt x="7151" y="316"/>
                  </a:cubicBezTo>
                  <a:cubicBezTo>
                    <a:pt x="7131" y="311"/>
                    <a:pt x="7105" y="305"/>
                    <a:pt x="7084" y="302"/>
                  </a:cubicBezTo>
                  <a:cubicBezTo>
                    <a:pt x="6998" y="286"/>
                    <a:pt x="6907" y="281"/>
                    <a:pt x="6823" y="281"/>
                  </a:cubicBezTo>
                  <a:cubicBezTo>
                    <a:pt x="6742" y="281"/>
                    <a:pt x="6666" y="286"/>
                    <a:pt x="6604" y="290"/>
                  </a:cubicBezTo>
                  <a:cubicBezTo>
                    <a:pt x="6430" y="303"/>
                    <a:pt x="6259" y="328"/>
                    <a:pt x="6087" y="355"/>
                  </a:cubicBezTo>
                  <a:lnTo>
                    <a:pt x="5898" y="384"/>
                  </a:lnTo>
                  <a:cubicBezTo>
                    <a:pt x="5518" y="438"/>
                    <a:pt x="5220" y="467"/>
                    <a:pt x="4963" y="474"/>
                  </a:cubicBezTo>
                  <a:cubicBezTo>
                    <a:pt x="4904" y="477"/>
                    <a:pt x="4844" y="478"/>
                    <a:pt x="4782" y="478"/>
                  </a:cubicBezTo>
                  <a:cubicBezTo>
                    <a:pt x="4558" y="478"/>
                    <a:pt x="4308" y="463"/>
                    <a:pt x="4010" y="434"/>
                  </a:cubicBezTo>
                  <a:cubicBezTo>
                    <a:pt x="3569" y="390"/>
                    <a:pt x="3124" y="316"/>
                    <a:pt x="2693" y="246"/>
                  </a:cubicBezTo>
                  <a:lnTo>
                    <a:pt x="2641" y="242"/>
                  </a:lnTo>
                  <a:lnTo>
                    <a:pt x="2641" y="239"/>
                  </a:lnTo>
                  <a:cubicBezTo>
                    <a:pt x="2106" y="151"/>
                    <a:pt x="1501" y="48"/>
                    <a:pt x="914" y="12"/>
                  </a:cubicBezTo>
                  <a:cubicBezTo>
                    <a:pt x="810" y="5"/>
                    <a:pt x="705" y="2"/>
                    <a:pt x="602" y="0"/>
                  </a:cubicBezTo>
                  <a:close/>
                </a:path>
              </a:pathLst>
            </a:custGeom>
            <a:solidFill>
              <a:srgbClr val="F09C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07" name="Google Shape;4907;p16"/>
            <p:cNvSpPr/>
            <p:nvPr/>
          </p:nvSpPr>
          <p:spPr>
            <a:xfrm>
              <a:off x="5586275" y="-951925"/>
              <a:ext cx="225" cy="100"/>
            </a:xfrm>
            <a:custGeom>
              <a:avLst/>
              <a:gdLst/>
              <a:ahLst/>
              <a:cxnLst/>
              <a:rect l="l" t="t" r="r" b="b"/>
              <a:pathLst>
                <a:path w="9" h="4" extrusionOk="0">
                  <a:moveTo>
                    <a:pt x="0" y="1"/>
                  </a:moveTo>
                  <a:lnTo>
                    <a:pt x="0" y="1"/>
                  </a:lnTo>
                  <a:cubicBezTo>
                    <a:pt x="4" y="2"/>
                    <a:pt x="6" y="2"/>
                    <a:pt x="9" y="4"/>
                  </a:cubicBezTo>
                  <a:cubicBezTo>
                    <a:pt x="7" y="2"/>
                    <a:pt x="4" y="2"/>
                    <a:pt x="0" y="1"/>
                  </a:cubicBezTo>
                  <a:close/>
                </a:path>
              </a:pathLst>
            </a:custGeom>
            <a:solidFill>
              <a:srgbClr val="F09C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08" name="Google Shape;4908;p16"/>
            <p:cNvSpPr/>
            <p:nvPr/>
          </p:nvSpPr>
          <p:spPr>
            <a:xfrm>
              <a:off x="4499700" y="-1152375"/>
              <a:ext cx="51950" cy="378425"/>
            </a:xfrm>
            <a:custGeom>
              <a:avLst/>
              <a:gdLst/>
              <a:ahLst/>
              <a:cxnLst/>
              <a:rect l="l" t="t" r="r" b="b"/>
              <a:pathLst>
                <a:path w="2078" h="15137" extrusionOk="0">
                  <a:moveTo>
                    <a:pt x="641" y="2569"/>
                  </a:moveTo>
                  <a:cubicBezTo>
                    <a:pt x="641" y="2570"/>
                    <a:pt x="641" y="2570"/>
                    <a:pt x="642" y="2570"/>
                  </a:cubicBezTo>
                  <a:lnTo>
                    <a:pt x="642" y="2570"/>
                  </a:lnTo>
                  <a:cubicBezTo>
                    <a:pt x="641" y="2570"/>
                    <a:pt x="641" y="2570"/>
                    <a:pt x="641" y="2569"/>
                  </a:cubicBezTo>
                  <a:close/>
                  <a:moveTo>
                    <a:pt x="184" y="1"/>
                  </a:moveTo>
                  <a:cubicBezTo>
                    <a:pt x="165" y="1"/>
                    <a:pt x="147" y="4"/>
                    <a:pt x="130" y="10"/>
                  </a:cubicBezTo>
                  <a:cubicBezTo>
                    <a:pt x="42" y="40"/>
                    <a:pt x="1" y="135"/>
                    <a:pt x="28" y="221"/>
                  </a:cubicBezTo>
                  <a:cubicBezTo>
                    <a:pt x="271" y="997"/>
                    <a:pt x="473" y="1781"/>
                    <a:pt x="644" y="2575"/>
                  </a:cubicBezTo>
                  <a:lnTo>
                    <a:pt x="644" y="2575"/>
                  </a:lnTo>
                  <a:cubicBezTo>
                    <a:pt x="644" y="2573"/>
                    <a:pt x="642" y="2571"/>
                    <a:pt x="642" y="2570"/>
                  </a:cubicBezTo>
                  <a:lnTo>
                    <a:pt x="642" y="2570"/>
                  </a:lnTo>
                  <a:cubicBezTo>
                    <a:pt x="962" y="4071"/>
                    <a:pt x="1144" y="5593"/>
                    <a:pt x="1242" y="7123"/>
                  </a:cubicBezTo>
                  <a:cubicBezTo>
                    <a:pt x="1265" y="7499"/>
                    <a:pt x="1288" y="7877"/>
                    <a:pt x="1301" y="8256"/>
                  </a:cubicBezTo>
                  <a:cubicBezTo>
                    <a:pt x="1315" y="8632"/>
                    <a:pt x="1318" y="9011"/>
                    <a:pt x="1321" y="9390"/>
                  </a:cubicBezTo>
                  <a:cubicBezTo>
                    <a:pt x="1324" y="10169"/>
                    <a:pt x="1305" y="10950"/>
                    <a:pt x="1263" y="11730"/>
                  </a:cubicBezTo>
                  <a:lnTo>
                    <a:pt x="1263" y="11727"/>
                  </a:lnTo>
                  <a:cubicBezTo>
                    <a:pt x="1207" y="12717"/>
                    <a:pt x="1105" y="13701"/>
                    <a:pt x="975" y="14683"/>
                  </a:cubicBezTo>
                  <a:cubicBezTo>
                    <a:pt x="959" y="14785"/>
                    <a:pt x="975" y="14884"/>
                    <a:pt x="1033" y="14970"/>
                  </a:cubicBezTo>
                  <a:cubicBezTo>
                    <a:pt x="1091" y="15052"/>
                    <a:pt x="1179" y="15110"/>
                    <a:pt x="1279" y="15130"/>
                  </a:cubicBezTo>
                  <a:cubicBezTo>
                    <a:pt x="1301" y="15134"/>
                    <a:pt x="1324" y="15136"/>
                    <a:pt x="1346" y="15136"/>
                  </a:cubicBezTo>
                  <a:cubicBezTo>
                    <a:pt x="1526" y="15136"/>
                    <a:pt x="1698" y="15008"/>
                    <a:pt x="1729" y="14827"/>
                  </a:cubicBezTo>
                  <a:cubicBezTo>
                    <a:pt x="1923" y="13612"/>
                    <a:pt x="2017" y="12381"/>
                    <a:pt x="2046" y="11151"/>
                  </a:cubicBezTo>
                  <a:cubicBezTo>
                    <a:pt x="2078" y="9906"/>
                    <a:pt x="2006" y="8661"/>
                    <a:pt x="1888" y="7421"/>
                  </a:cubicBezTo>
                  <a:cubicBezTo>
                    <a:pt x="1831" y="6812"/>
                    <a:pt x="1740" y="6208"/>
                    <a:pt x="1641" y="5604"/>
                  </a:cubicBezTo>
                  <a:cubicBezTo>
                    <a:pt x="1538" y="4972"/>
                    <a:pt x="1420" y="4345"/>
                    <a:pt x="1286" y="3720"/>
                  </a:cubicBezTo>
                  <a:cubicBezTo>
                    <a:pt x="1029" y="2505"/>
                    <a:pt x="713" y="1298"/>
                    <a:pt x="345" y="111"/>
                  </a:cubicBezTo>
                  <a:cubicBezTo>
                    <a:pt x="328" y="53"/>
                    <a:pt x="275" y="14"/>
                    <a:pt x="221" y="4"/>
                  </a:cubicBezTo>
                  <a:cubicBezTo>
                    <a:pt x="208" y="2"/>
                    <a:pt x="196" y="1"/>
                    <a:pt x="184" y="1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09" name="Google Shape;4909;p16"/>
            <p:cNvSpPr/>
            <p:nvPr/>
          </p:nvSpPr>
          <p:spPr>
            <a:xfrm>
              <a:off x="4534275" y="-1135700"/>
              <a:ext cx="32400" cy="336000"/>
            </a:xfrm>
            <a:custGeom>
              <a:avLst/>
              <a:gdLst/>
              <a:ahLst/>
              <a:cxnLst/>
              <a:rect l="l" t="t" r="r" b="b"/>
              <a:pathLst>
                <a:path w="1296" h="13440" extrusionOk="0">
                  <a:moveTo>
                    <a:pt x="808" y="7180"/>
                  </a:moveTo>
                  <a:cubicBezTo>
                    <a:pt x="808" y="7191"/>
                    <a:pt x="807" y="7207"/>
                    <a:pt x="807" y="7218"/>
                  </a:cubicBezTo>
                  <a:cubicBezTo>
                    <a:pt x="807" y="7207"/>
                    <a:pt x="808" y="7192"/>
                    <a:pt x="808" y="7180"/>
                  </a:cubicBezTo>
                  <a:close/>
                  <a:moveTo>
                    <a:pt x="510" y="0"/>
                  </a:moveTo>
                  <a:cubicBezTo>
                    <a:pt x="506" y="0"/>
                    <a:pt x="502" y="0"/>
                    <a:pt x="498" y="1"/>
                  </a:cubicBezTo>
                  <a:cubicBezTo>
                    <a:pt x="453" y="7"/>
                    <a:pt x="407" y="27"/>
                    <a:pt x="377" y="63"/>
                  </a:cubicBezTo>
                  <a:cubicBezTo>
                    <a:pt x="350" y="97"/>
                    <a:pt x="324" y="150"/>
                    <a:pt x="334" y="195"/>
                  </a:cubicBezTo>
                  <a:cubicBezTo>
                    <a:pt x="571" y="1337"/>
                    <a:pt x="721" y="2493"/>
                    <a:pt x="798" y="3659"/>
                  </a:cubicBezTo>
                  <a:cubicBezTo>
                    <a:pt x="877" y="4851"/>
                    <a:pt x="870" y="6046"/>
                    <a:pt x="807" y="7238"/>
                  </a:cubicBezTo>
                  <a:lnTo>
                    <a:pt x="807" y="7231"/>
                  </a:lnTo>
                  <a:cubicBezTo>
                    <a:pt x="751" y="8196"/>
                    <a:pt x="657" y="9163"/>
                    <a:pt x="529" y="10124"/>
                  </a:cubicBezTo>
                  <a:cubicBezTo>
                    <a:pt x="397" y="11129"/>
                    <a:pt x="221" y="12129"/>
                    <a:pt x="30" y="13127"/>
                  </a:cubicBezTo>
                  <a:cubicBezTo>
                    <a:pt x="1" y="13268"/>
                    <a:pt x="96" y="13407"/>
                    <a:pt x="238" y="13435"/>
                  </a:cubicBezTo>
                  <a:cubicBezTo>
                    <a:pt x="254" y="13438"/>
                    <a:pt x="270" y="13439"/>
                    <a:pt x="286" y="13439"/>
                  </a:cubicBezTo>
                  <a:cubicBezTo>
                    <a:pt x="409" y="13439"/>
                    <a:pt x="524" y="13349"/>
                    <a:pt x="544" y="13225"/>
                  </a:cubicBezTo>
                  <a:cubicBezTo>
                    <a:pt x="949" y="11060"/>
                    <a:pt x="1209" y="8867"/>
                    <a:pt x="1266" y="6664"/>
                  </a:cubicBezTo>
                  <a:cubicBezTo>
                    <a:pt x="1295" y="5562"/>
                    <a:pt x="1265" y="4458"/>
                    <a:pt x="1172" y="3357"/>
                  </a:cubicBezTo>
                  <a:cubicBezTo>
                    <a:pt x="1080" y="2269"/>
                    <a:pt x="913" y="1189"/>
                    <a:pt x="685" y="120"/>
                  </a:cubicBezTo>
                  <a:cubicBezTo>
                    <a:pt x="672" y="58"/>
                    <a:pt x="607" y="15"/>
                    <a:pt x="544" y="4"/>
                  </a:cubicBezTo>
                  <a:cubicBezTo>
                    <a:pt x="532" y="2"/>
                    <a:pt x="521" y="0"/>
                    <a:pt x="510" y="0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10" name="Google Shape;4910;p16"/>
            <p:cNvSpPr/>
            <p:nvPr/>
          </p:nvSpPr>
          <p:spPr>
            <a:xfrm>
              <a:off x="4461600" y="-1090250"/>
              <a:ext cx="109225" cy="335025"/>
            </a:xfrm>
            <a:custGeom>
              <a:avLst/>
              <a:gdLst/>
              <a:ahLst/>
              <a:cxnLst/>
              <a:rect l="l" t="t" r="r" b="b"/>
              <a:pathLst>
                <a:path w="4369" h="13401" extrusionOk="0">
                  <a:moveTo>
                    <a:pt x="388" y="0"/>
                  </a:moveTo>
                  <a:cubicBezTo>
                    <a:pt x="321" y="0"/>
                    <a:pt x="253" y="20"/>
                    <a:pt x="193" y="60"/>
                  </a:cubicBezTo>
                  <a:cubicBezTo>
                    <a:pt x="32" y="169"/>
                    <a:pt x="1" y="380"/>
                    <a:pt x="101" y="541"/>
                  </a:cubicBezTo>
                  <a:cubicBezTo>
                    <a:pt x="353" y="939"/>
                    <a:pt x="584" y="1348"/>
                    <a:pt x="798" y="1769"/>
                  </a:cubicBezTo>
                  <a:cubicBezTo>
                    <a:pt x="1546" y="3267"/>
                    <a:pt x="2049" y="4873"/>
                    <a:pt x="2402" y="6509"/>
                  </a:cubicBezTo>
                  <a:cubicBezTo>
                    <a:pt x="2394" y="6475"/>
                    <a:pt x="2387" y="6437"/>
                    <a:pt x="2378" y="6403"/>
                  </a:cubicBezTo>
                  <a:lnTo>
                    <a:pt x="2378" y="6403"/>
                  </a:lnTo>
                  <a:cubicBezTo>
                    <a:pt x="2602" y="7458"/>
                    <a:pt x="2769" y="8524"/>
                    <a:pt x="2908" y="9594"/>
                  </a:cubicBezTo>
                  <a:cubicBezTo>
                    <a:pt x="3052" y="10703"/>
                    <a:pt x="3149" y="11818"/>
                    <a:pt x="3297" y="12924"/>
                  </a:cubicBezTo>
                  <a:cubicBezTo>
                    <a:pt x="3331" y="13190"/>
                    <a:pt x="3541" y="13401"/>
                    <a:pt x="3815" y="13401"/>
                  </a:cubicBezTo>
                  <a:cubicBezTo>
                    <a:pt x="3829" y="13401"/>
                    <a:pt x="3843" y="13400"/>
                    <a:pt x="3857" y="13399"/>
                  </a:cubicBezTo>
                  <a:cubicBezTo>
                    <a:pt x="4132" y="13377"/>
                    <a:pt x="4369" y="13120"/>
                    <a:pt x="4333" y="12839"/>
                  </a:cubicBezTo>
                  <a:cubicBezTo>
                    <a:pt x="4201" y="11756"/>
                    <a:pt x="4037" y="10677"/>
                    <a:pt x="3865" y="9600"/>
                  </a:cubicBezTo>
                  <a:cubicBezTo>
                    <a:pt x="3686" y="8494"/>
                    <a:pt x="3480" y="7394"/>
                    <a:pt x="3218" y="6305"/>
                  </a:cubicBezTo>
                  <a:cubicBezTo>
                    <a:pt x="2960" y="5234"/>
                    <a:pt x="2636" y="4178"/>
                    <a:pt x="2224" y="3157"/>
                  </a:cubicBezTo>
                  <a:cubicBezTo>
                    <a:pt x="1806" y="2110"/>
                    <a:pt x="1288" y="1099"/>
                    <a:pt x="673" y="153"/>
                  </a:cubicBezTo>
                  <a:cubicBezTo>
                    <a:pt x="621" y="74"/>
                    <a:pt x="541" y="26"/>
                    <a:pt x="453" y="7"/>
                  </a:cubicBezTo>
                  <a:cubicBezTo>
                    <a:pt x="432" y="3"/>
                    <a:pt x="410" y="0"/>
                    <a:pt x="388" y="0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11" name="Google Shape;4911;p16"/>
            <p:cNvSpPr/>
            <p:nvPr/>
          </p:nvSpPr>
          <p:spPr>
            <a:xfrm>
              <a:off x="4527525" y="-1208550"/>
              <a:ext cx="68550" cy="461925"/>
            </a:xfrm>
            <a:custGeom>
              <a:avLst/>
              <a:gdLst/>
              <a:ahLst/>
              <a:cxnLst/>
              <a:rect l="l" t="t" r="r" b="b"/>
              <a:pathLst>
                <a:path w="2742" h="18477" extrusionOk="0">
                  <a:moveTo>
                    <a:pt x="1989" y="4394"/>
                  </a:moveTo>
                  <a:cubicBezTo>
                    <a:pt x="1989" y="4397"/>
                    <a:pt x="1989" y="4399"/>
                    <a:pt x="1989" y="4401"/>
                  </a:cubicBezTo>
                  <a:cubicBezTo>
                    <a:pt x="1989" y="4399"/>
                    <a:pt x="1989" y="4396"/>
                    <a:pt x="1989" y="4394"/>
                  </a:cubicBezTo>
                  <a:close/>
                  <a:moveTo>
                    <a:pt x="1987" y="4468"/>
                  </a:moveTo>
                  <a:cubicBezTo>
                    <a:pt x="1987" y="4469"/>
                    <a:pt x="1987" y="4470"/>
                    <a:pt x="1987" y="4472"/>
                  </a:cubicBezTo>
                  <a:cubicBezTo>
                    <a:pt x="1987" y="4470"/>
                    <a:pt x="1987" y="4469"/>
                    <a:pt x="1987" y="4468"/>
                  </a:cubicBezTo>
                  <a:close/>
                  <a:moveTo>
                    <a:pt x="2308" y="1"/>
                  </a:moveTo>
                  <a:cubicBezTo>
                    <a:pt x="2300" y="1"/>
                    <a:pt x="2293" y="1"/>
                    <a:pt x="2285" y="2"/>
                  </a:cubicBezTo>
                  <a:cubicBezTo>
                    <a:pt x="2121" y="16"/>
                    <a:pt x="2009" y="160"/>
                    <a:pt x="2016" y="318"/>
                  </a:cubicBezTo>
                  <a:cubicBezTo>
                    <a:pt x="2072" y="1677"/>
                    <a:pt x="2055" y="3038"/>
                    <a:pt x="1989" y="4394"/>
                  </a:cubicBezTo>
                  <a:lnTo>
                    <a:pt x="1989" y="4394"/>
                  </a:lnTo>
                  <a:cubicBezTo>
                    <a:pt x="1989" y="4392"/>
                    <a:pt x="1989" y="4390"/>
                    <a:pt x="1990" y="4388"/>
                  </a:cubicBezTo>
                  <a:lnTo>
                    <a:pt x="1990" y="4388"/>
                  </a:lnTo>
                  <a:cubicBezTo>
                    <a:pt x="1988" y="4410"/>
                    <a:pt x="1987" y="4432"/>
                    <a:pt x="1987" y="4453"/>
                  </a:cubicBezTo>
                  <a:cubicBezTo>
                    <a:pt x="1987" y="4463"/>
                    <a:pt x="1987" y="4470"/>
                    <a:pt x="1984" y="4479"/>
                  </a:cubicBezTo>
                  <a:lnTo>
                    <a:pt x="1984" y="4472"/>
                  </a:lnTo>
                  <a:cubicBezTo>
                    <a:pt x="1926" y="5538"/>
                    <a:pt x="1854" y="6606"/>
                    <a:pt x="1755" y="7669"/>
                  </a:cubicBezTo>
                  <a:cubicBezTo>
                    <a:pt x="1653" y="8788"/>
                    <a:pt x="1513" y="9902"/>
                    <a:pt x="1345" y="11013"/>
                  </a:cubicBezTo>
                  <a:cubicBezTo>
                    <a:pt x="1177" y="12137"/>
                    <a:pt x="978" y="13260"/>
                    <a:pt x="764" y="14378"/>
                  </a:cubicBezTo>
                  <a:cubicBezTo>
                    <a:pt x="540" y="15534"/>
                    <a:pt x="287" y="16686"/>
                    <a:pt x="57" y="17841"/>
                  </a:cubicBezTo>
                  <a:cubicBezTo>
                    <a:pt x="1" y="18128"/>
                    <a:pt x="199" y="18412"/>
                    <a:pt x="484" y="18467"/>
                  </a:cubicBezTo>
                  <a:cubicBezTo>
                    <a:pt x="518" y="18473"/>
                    <a:pt x="551" y="18477"/>
                    <a:pt x="584" y="18477"/>
                  </a:cubicBezTo>
                  <a:cubicBezTo>
                    <a:pt x="838" y="18477"/>
                    <a:pt x="1050" y="18292"/>
                    <a:pt x="1108" y="18039"/>
                  </a:cubicBezTo>
                  <a:cubicBezTo>
                    <a:pt x="1457" y="16571"/>
                    <a:pt x="1722" y="15079"/>
                    <a:pt x="1954" y="13588"/>
                  </a:cubicBezTo>
                  <a:cubicBezTo>
                    <a:pt x="2183" y="12147"/>
                    <a:pt x="2362" y="10700"/>
                    <a:pt x="2497" y="9247"/>
                  </a:cubicBezTo>
                  <a:cubicBezTo>
                    <a:pt x="2629" y="7791"/>
                    <a:pt x="2723" y="6330"/>
                    <a:pt x="2731" y="4867"/>
                  </a:cubicBezTo>
                  <a:cubicBezTo>
                    <a:pt x="2741" y="3333"/>
                    <a:pt x="2680" y="1800"/>
                    <a:pt x="2601" y="269"/>
                  </a:cubicBezTo>
                  <a:cubicBezTo>
                    <a:pt x="2593" y="136"/>
                    <a:pt x="2486" y="28"/>
                    <a:pt x="2361" y="5"/>
                  </a:cubicBezTo>
                  <a:cubicBezTo>
                    <a:pt x="2343" y="3"/>
                    <a:pt x="2326" y="1"/>
                    <a:pt x="2308" y="1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12" name="Google Shape;4912;p16"/>
            <p:cNvSpPr/>
            <p:nvPr/>
          </p:nvSpPr>
          <p:spPr>
            <a:xfrm>
              <a:off x="4420575" y="-1104700"/>
              <a:ext cx="127925" cy="293925"/>
            </a:xfrm>
            <a:custGeom>
              <a:avLst/>
              <a:gdLst/>
              <a:ahLst/>
              <a:cxnLst/>
              <a:rect l="l" t="t" r="r" b="b"/>
              <a:pathLst>
                <a:path w="5117" h="11757" extrusionOk="0">
                  <a:moveTo>
                    <a:pt x="208" y="0"/>
                  </a:moveTo>
                  <a:cubicBezTo>
                    <a:pt x="173" y="0"/>
                    <a:pt x="136" y="10"/>
                    <a:pt x="105" y="32"/>
                  </a:cubicBezTo>
                  <a:cubicBezTo>
                    <a:pt x="20" y="88"/>
                    <a:pt x="0" y="203"/>
                    <a:pt x="56" y="288"/>
                  </a:cubicBezTo>
                  <a:cubicBezTo>
                    <a:pt x="582" y="1088"/>
                    <a:pt x="1062" y="1919"/>
                    <a:pt x="1494" y="2774"/>
                  </a:cubicBezTo>
                  <a:cubicBezTo>
                    <a:pt x="1485" y="2758"/>
                    <a:pt x="1478" y="2744"/>
                    <a:pt x="1471" y="2731"/>
                  </a:cubicBezTo>
                  <a:lnTo>
                    <a:pt x="1471" y="2731"/>
                  </a:lnTo>
                  <a:cubicBezTo>
                    <a:pt x="2166" y="4108"/>
                    <a:pt x="2741" y="5539"/>
                    <a:pt x="3235" y="6999"/>
                  </a:cubicBezTo>
                  <a:cubicBezTo>
                    <a:pt x="3745" y="8508"/>
                    <a:pt x="4161" y="10043"/>
                    <a:pt x="4582" y="11577"/>
                  </a:cubicBezTo>
                  <a:cubicBezTo>
                    <a:pt x="4614" y="11690"/>
                    <a:pt x="4729" y="11756"/>
                    <a:pt x="4842" y="11756"/>
                  </a:cubicBezTo>
                  <a:cubicBezTo>
                    <a:pt x="4872" y="11756"/>
                    <a:pt x="4902" y="11752"/>
                    <a:pt x="4930" y="11742"/>
                  </a:cubicBezTo>
                  <a:cubicBezTo>
                    <a:pt x="4994" y="11716"/>
                    <a:pt x="5049" y="11667"/>
                    <a:pt x="5082" y="11606"/>
                  </a:cubicBezTo>
                  <a:cubicBezTo>
                    <a:pt x="5116" y="11535"/>
                    <a:pt x="5113" y="11465"/>
                    <a:pt x="5095" y="11393"/>
                  </a:cubicBezTo>
                  <a:cubicBezTo>
                    <a:pt x="4545" y="9411"/>
                    <a:pt x="3924" y="7449"/>
                    <a:pt x="3166" y="5534"/>
                  </a:cubicBezTo>
                  <a:cubicBezTo>
                    <a:pt x="2412" y="3630"/>
                    <a:pt x="1492" y="1790"/>
                    <a:pt x="358" y="81"/>
                  </a:cubicBezTo>
                  <a:cubicBezTo>
                    <a:pt x="331" y="39"/>
                    <a:pt x="287" y="12"/>
                    <a:pt x="241" y="3"/>
                  </a:cubicBezTo>
                  <a:cubicBezTo>
                    <a:pt x="231" y="1"/>
                    <a:pt x="219" y="0"/>
                    <a:pt x="208" y="0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13" name="Google Shape;4913;p16"/>
            <p:cNvSpPr/>
            <p:nvPr/>
          </p:nvSpPr>
          <p:spPr>
            <a:xfrm>
              <a:off x="5554850" y="-790325"/>
              <a:ext cx="145300" cy="258400"/>
            </a:xfrm>
            <a:custGeom>
              <a:avLst/>
              <a:gdLst/>
              <a:ahLst/>
              <a:cxnLst/>
              <a:rect l="l" t="t" r="r" b="b"/>
              <a:pathLst>
                <a:path w="5812" h="10336" extrusionOk="0">
                  <a:moveTo>
                    <a:pt x="5677" y="1"/>
                  </a:moveTo>
                  <a:cubicBezTo>
                    <a:pt x="5622" y="1"/>
                    <a:pt x="5575" y="37"/>
                    <a:pt x="5557" y="89"/>
                  </a:cubicBezTo>
                  <a:cubicBezTo>
                    <a:pt x="5416" y="487"/>
                    <a:pt x="5262" y="879"/>
                    <a:pt x="5095" y="1265"/>
                  </a:cubicBezTo>
                  <a:lnTo>
                    <a:pt x="5095" y="1265"/>
                  </a:lnTo>
                  <a:cubicBezTo>
                    <a:pt x="5095" y="1265"/>
                    <a:pt x="5096" y="1264"/>
                    <a:pt x="5096" y="1264"/>
                  </a:cubicBezTo>
                  <a:lnTo>
                    <a:pt x="5096" y="1264"/>
                  </a:lnTo>
                  <a:cubicBezTo>
                    <a:pt x="5095" y="1266"/>
                    <a:pt x="5094" y="1268"/>
                    <a:pt x="5093" y="1269"/>
                  </a:cubicBezTo>
                  <a:lnTo>
                    <a:pt x="5093" y="1269"/>
                  </a:lnTo>
                  <a:cubicBezTo>
                    <a:pt x="5094" y="1268"/>
                    <a:pt x="5095" y="1267"/>
                    <a:pt x="5095" y="1265"/>
                  </a:cubicBezTo>
                  <a:lnTo>
                    <a:pt x="5095" y="1265"/>
                  </a:lnTo>
                  <a:cubicBezTo>
                    <a:pt x="5091" y="1275"/>
                    <a:pt x="5085" y="1285"/>
                    <a:pt x="5082" y="1295"/>
                  </a:cubicBezTo>
                  <a:lnTo>
                    <a:pt x="5082" y="1295"/>
                  </a:lnTo>
                  <a:cubicBezTo>
                    <a:pt x="5086" y="1286"/>
                    <a:pt x="5090" y="1278"/>
                    <a:pt x="5093" y="1269"/>
                  </a:cubicBezTo>
                  <a:lnTo>
                    <a:pt x="5093" y="1269"/>
                  </a:lnTo>
                  <a:cubicBezTo>
                    <a:pt x="5090" y="1278"/>
                    <a:pt x="5086" y="1287"/>
                    <a:pt x="5082" y="1296"/>
                  </a:cubicBezTo>
                  <a:cubicBezTo>
                    <a:pt x="5082" y="1295"/>
                    <a:pt x="5082" y="1295"/>
                    <a:pt x="5082" y="1295"/>
                  </a:cubicBezTo>
                  <a:lnTo>
                    <a:pt x="5082" y="1295"/>
                  </a:lnTo>
                  <a:cubicBezTo>
                    <a:pt x="4320" y="3030"/>
                    <a:pt x="3410" y="4720"/>
                    <a:pt x="2221" y="6208"/>
                  </a:cubicBezTo>
                  <a:cubicBezTo>
                    <a:pt x="1967" y="6524"/>
                    <a:pt x="1714" y="6840"/>
                    <a:pt x="1458" y="7154"/>
                  </a:cubicBezTo>
                  <a:cubicBezTo>
                    <a:pt x="1445" y="7170"/>
                    <a:pt x="1434" y="7187"/>
                    <a:pt x="1419" y="7203"/>
                  </a:cubicBezTo>
                  <a:cubicBezTo>
                    <a:pt x="1039" y="7673"/>
                    <a:pt x="644" y="8131"/>
                    <a:pt x="237" y="8578"/>
                  </a:cubicBezTo>
                  <a:cubicBezTo>
                    <a:pt x="200" y="9152"/>
                    <a:pt x="121" y="9740"/>
                    <a:pt x="0" y="10336"/>
                  </a:cubicBezTo>
                  <a:cubicBezTo>
                    <a:pt x="256" y="10057"/>
                    <a:pt x="503" y="9776"/>
                    <a:pt x="747" y="9487"/>
                  </a:cubicBezTo>
                  <a:cubicBezTo>
                    <a:pt x="1161" y="8996"/>
                    <a:pt x="1557" y="8492"/>
                    <a:pt x="1934" y="7973"/>
                  </a:cubicBezTo>
                  <a:cubicBezTo>
                    <a:pt x="2109" y="7733"/>
                    <a:pt x="2278" y="7488"/>
                    <a:pt x="2444" y="7240"/>
                  </a:cubicBezTo>
                  <a:cubicBezTo>
                    <a:pt x="2623" y="6970"/>
                    <a:pt x="2780" y="6689"/>
                    <a:pt x="2942" y="6406"/>
                  </a:cubicBezTo>
                  <a:cubicBezTo>
                    <a:pt x="3251" y="5857"/>
                    <a:pt x="3557" y="5310"/>
                    <a:pt x="3851" y="4754"/>
                  </a:cubicBezTo>
                  <a:cubicBezTo>
                    <a:pt x="4151" y="4187"/>
                    <a:pt x="4424" y="3608"/>
                    <a:pt x="4688" y="3021"/>
                  </a:cubicBezTo>
                  <a:cubicBezTo>
                    <a:pt x="5106" y="2087"/>
                    <a:pt x="5457" y="1125"/>
                    <a:pt x="5790" y="155"/>
                  </a:cubicBezTo>
                  <a:cubicBezTo>
                    <a:pt x="5812" y="93"/>
                    <a:pt x="5769" y="23"/>
                    <a:pt x="5708" y="4"/>
                  </a:cubicBezTo>
                  <a:cubicBezTo>
                    <a:pt x="5708" y="5"/>
                    <a:pt x="5707" y="5"/>
                    <a:pt x="5705" y="5"/>
                  </a:cubicBezTo>
                  <a:cubicBezTo>
                    <a:pt x="5703" y="5"/>
                    <a:pt x="5701" y="5"/>
                    <a:pt x="5700" y="3"/>
                  </a:cubicBezTo>
                  <a:cubicBezTo>
                    <a:pt x="5692" y="2"/>
                    <a:pt x="5684" y="1"/>
                    <a:pt x="5677" y="1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14" name="Google Shape;4914;p16"/>
            <p:cNvSpPr/>
            <p:nvPr/>
          </p:nvSpPr>
          <p:spPr>
            <a:xfrm>
              <a:off x="5407450" y="-539675"/>
              <a:ext cx="118550" cy="122575"/>
            </a:xfrm>
            <a:custGeom>
              <a:avLst/>
              <a:gdLst/>
              <a:ahLst/>
              <a:cxnLst/>
              <a:rect l="l" t="t" r="r" b="b"/>
              <a:pathLst>
                <a:path w="4742" h="4903" extrusionOk="0">
                  <a:moveTo>
                    <a:pt x="4742" y="1"/>
                  </a:moveTo>
                  <a:lnTo>
                    <a:pt x="4742" y="1"/>
                  </a:lnTo>
                  <a:cubicBezTo>
                    <a:pt x="3317" y="1410"/>
                    <a:pt x="1780" y="2708"/>
                    <a:pt x="184" y="3915"/>
                  </a:cubicBezTo>
                  <a:cubicBezTo>
                    <a:pt x="71" y="4002"/>
                    <a:pt x="9" y="4179"/>
                    <a:pt x="5" y="4316"/>
                  </a:cubicBezTo>
                  <a:cubicBezTo>
                    <a:pt x="0" y="4466"/>
                    <a:pt x="58" y="4616"/>
                    <a:pt x="163" y="4725"/>
                  </a:cubicBezTo>
                  <a:cubicBezTo>
                    <a:pt x="266" y="4834"/>
                    <a:pt x="411" y="4899"/>
                    <a:pt x="562" y="4903"/>
                  </a:cubicBezTo>
                  <a:cubicBezTo>
                    <a:pt x="612" y="4899"/>
                    <a:pt x="660" y="4893"/>
                    <a:pt x="708" y="4890"/>
                  </a:cubicBezTo>
                  <a:cubicBezTo>
                    <a:pt x="809" y="4864"/>
                    <a:pt x="897" y="4817"/>
                    <a:pt x="970" y="4748"/>
                  </a:cubicBezTo>
                  <a:cubicBezTo>
                    <a:pt x="1266" y="4517"/>
                    <a:pt x="1563" y="4285"/>
                    <a:pt x="1855" y="4048"/>
                  </a:cubicBezTo>
                  <a:cubicBezTo>
                    <a:pt x="1865" y="4035"/>
                    <a:pt x="1875" y="4021"/>
                    <a:pt x="1883" y="4008"/>
                  </a:cubicBezTo>
                  <a:cubicBezTo>
                    <a:pt x="2083" y="3750"/>
                    <a:pt x="2311" y="3488"/>
                    <a:pt x="2642" y="3138"/>
                  </a:cubicBezTo>
                  <a:lnTo>
                    <a:pt x="2722" y="3052"/>
                  </a:lnTo>
                  <a:cubicBezTo>
                    <a:pt x="2989" y="2767"/>
                    <a:pt x="3267" y="2477"/>
                    <a:pt x="3521" y="2171"/>
                  </a:cubicBezTo>
                  <a:cubicBezTo>
                    <a:pt x="3832" y="1798"/>
                    <a:pt x="4098" y="1407"/>
                    <a:pt x="4314" y="1008"/>
                  </a:cubicBezTo>
                  <a:cubicBezTo>
                    <a:pt x="4439" y="771"/>
                    <a:pt x="4541" y="524"/>
                    <a:pt x="4632" y="290"/>
                  </a:cubicBezTo>
                  <a:cubicBezTo>
                    <a:pt x="4670" y="195"/>
                    <a:pt x="4706" y="99"/>
                    <a:pt x="4742" y="1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15" name="Google Shape;4915;p16"/>
            <p:cNvSpPr/>
            <p:nvPr/>
          </p:nvSpPr>
          <p:spPr>
            <a:xfrm>
              <a:off x="5548775" y="-613025"/>
              <a:ext cx="88425" cy="106675"/>
            </a:xfrm>
            <a:custGeom>
              <a:avLst/>
              <a:gdLst/>
              <a:ahLst/>
              <a:cxnLst/>
              <a:rect l="l" t="t" r="r" b="b"/>
              <a:pathLst>
                <a:path w="3537" h="4267" extrusionOk="0">
                  <a:moveTo>
                    <a:pt x="3321" y="1"/>
                  </a:moveTo>
                  <a:cubicBezTo>
                    <a:pt x="3249" y="1"/>
                    <a:pt x="3181" y="34"/>
                    <a:pt x="3149" y="95"/>
                  </a:cubicBezTo>
                  <a:cubicBezTo>
                    <a:pt x="2912" y="522"/>
                    <a:pt x="2626" y="914"/>
                    <a:pt x="2323" y="1296"/>
                  </a:cubicBezTo>
                  <a:cubicBezTo>
                    <a:pt x="1945" y="1759"/>
                    <a:pt x="1527" y="2185"/>
                    <a:pt x="1085" y="2583"/>
                  </a:cubicBezTo>
                  <a:cubicBezTo>
                    <a:pt x="812" y="2827"/>
                    <a:pt x="529" y="3058"/>
                    <a:pt x="238" y="3281"/>
                  </a:cubicBezTo>
                  <a:cubicBezTo>
                    <a:pt x="172" y="3607"/>
                    <a:pt x="93" y="3935"/>
                    <a:pt x="1" y="4266"/>
                  </a:cubicBezTo>
                  <a:cubicBezTo>
                    <a:pt x="238" y="4083"/>
                    <a:pt x="473" y="3891"/>
                    <a:pt x="703" y="3696"/>
                  </a:cubicBezTo>
                  <a:cubicBezTo>
                    <a:pt x="1256" y="3225"/>
                    <a:pt x="1777" y="2719"/>
                    <a:pt x="2246" y="2165"/>
                  </a:cubicBezTo>
                  <a:cubicBezTo>
                    <a:pt x="2474" y="1895"/>
                    <a:pt x="2689" y="1614"/>
                    <a:pt x="2888" y="1321"/>
                  </a:cubicBezTo>
                  <a:cubicBezTo>
                    <a:pt x="3110" y="994"/>
                    <a:pt x="3301" y="643"/>
                    <a:pt x="3487" y="294"/>
                  </a:cubicBezTo>
                  <a:cubicBezTo>
                    <a:pt x="3537" y="200"/>
                    <a:pt x="3515" y="84"/>
                    <a:pt x="3419" y="26"/>
                  </a:cubicBezTo>
                  <a:cubicBezTo>
                    <a:pt x="3398" y="13"/>
                    <a:pt x="3376" y="6"/>
                    <a:pt x="3357" y="3"/>
                  </a:cubicBezTo>
                  <a:cubicBezTo>
                    <a:pt x="3345" y="2"/>
                    <a:pt x="3333" y="1"/>
                    <a:pt x="3321" y="1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16" name="Google Shape;4916;p16"/>
            <p:cNvSpPr/>
            <p:nvPr/>
          </p:nvSpPr>
          <p:spPr>
            <a:xfrm>
              <a:off x="5463425" y="-494250"/>
              <a:ext cx="38975" cy="39700"/>
            </a:xfrm>
            <a:custGeom>
              <a:avLst/>
              <a:gdLst/>
              <a:ahLst/>
              <a:cxnLst/>
              <a:rect l="l" t="t" r="r" b="b"/>
              <a:pathLst>
                <a:path w="1559" h="1588" extrusionOk="0">
                  <a:moveTo>
                    <a:pt x="1559" y="1"/>
                  </a:moveTo>
                  <a:lnTo>
                    <a:pt x="1559" y="1"/>
                  </a:lnTo>
                  <a:cubicBezTo>
                    <a:pt x="1078" y="325"/>
                    <a:pt x="592" y="649"/>
                    <a:pt x="124" y="995"/>
                  </a:cubicBezTo>
                  <a:cubicBezTo>
                    <a:pt x="45" y="1052"/>
                    <a:pt x="3" y="1174"/>
                    <a:pt x="2" y="1268"/>
                  </a:cubicBezTo>
                  <a:cubicBezTo>
                    <a:pt x="1" y="1372"/>
                    <a:pt x="36" y="1473"/>
                    <a:pt x="108" y="1549"/>
                  </a:cubicBezTo>
                  <a:cubicBezTo>
                    <a:pt x="123" y="1564"/>
                    <a:pt x="137" y="1575"/>
                    <a:pt x="153" y="1588"/>
                  </a:cubicBezTo>
                  <a:cubicBezTo>
                    <a:pt x="230" y="1503"/>
                    <a:pt x="312" y="1416"/>
                    <a:pt x="403" y="1321"/>
                  </a:cubicBezTo>
                  <a:lnTo>
                    <a:pt x="483" y="1235"/>
                  </a:lnTo>
                  <a:cubicBezTo>
                    <a:pt x="750" y="950"/>
                    <a:pt x="1028" y="660"/>
                    <a:pt x="1282" y="354"/>
                  </a:cubicBezTo>
                  <a:cubicBezTo>
                    <a:pt x="1379" y="238"/>
                    <a:pt x="1470" y="119"/>
                    <a:pt x="1559" y="1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17" name="Google Shape;4917;p16"/>
            <p:cNvSpPr/>
            <p:nvPr/>
          </p:nvSpPr>
          <p:spPr>
            <a:xfrm>
              <a:off x="5531125" y="-532500"/>
              <a:ext cx="82425" cy="77075"/>
            </a:xfrm>
            <a:custGeom>
              <a:avLst/>
              <a:gdLst/>
              <a:ahLst/>
              <a:cxnLst/>
              <a:rect l="l" t="t" r="r" b="b"/>
              <a:pathLst>
                <a:path w="3297" h="3083" extrusionOk="0">
                  <a:moveTo>
                    <a:pt x="1022" y="1895"/>
                  </a:moveTo>
                  <a:cubicBezTo>
                    <a:pt x="1022" y="1895"/>
                    <a:pt x="1021" y="1895"/>
                    <a:pt x="1021" y="1896"/>
                  </a:cubicBezTo>
                  <a:cubicBezTo>
                    <a:pt x="1022" y="1895"/>
                    <a:pt x="1022" y="1895"/>
                    <a:pt x="1022" y="1895"/>
                  </a:cubicBezTo>
                  <a:close/>
                  <a:moveTo>
                    <a:pt x="3068" y="1"/>
                  </a:moveTo>
                  <a:cubicBezTo>
                    <a:pt x="3055" y="1"/>
                    <a:pt x="3042" y="3"/>
                    <a:pt x="3029" y="5"/>
                  </a:cubicBezTo>
                  <a:cubicBezTo>
                    <a:pt x="2975" y="17"/>
                    <a:pt x="2943" y="47"/>
                    <a:pt x="2911" y="92"/>
                  </a:cubicBezTo>
                  <a:cubicBezTo>
                    <a:pt x="2888" y="120"/>
                    <a:pt x="2867" y="149"/>
                    <a:pt x="2844" y="178"/>
                  </a:cubicBezTo>
                  <a:lnTo>
                    <a:pt x="2845" y="175"/>
                  </a:lnTo>
                  <a:lnTo>
                    <a:pt x="2845" y="175"/>
                  </a:lnTo>
                  <a:cubicBezTo>
                    <a:pt x="2320" y="830"/>
                    <a:pt x="1704" y="1397"/>
                    <a:pt x="1027" y="1892"/>
                  </a:cubicBezTo>
                  <a:lnTo>
                    <a:pt x="1027" y="1892"/>
                  </a:lnTo>
                  <a:cubicBezTo>
                    <a:pt x="1027" y="1891"/>
                    <a:pt x="1027" y="1891"/>
                    <a:pt x="1027" y="1891"/>
                  </a:cubicBezTo>
                  <a:lnTo>
                    <a:pt x="1027" y="1891"/>
                  </a:lnTo>
                  <a:cubicBezTo>
                    <a:pt x="1026" y="1892"/>
                    <a:pt x="1025" y="1893"/>
                    <a:pt x="1024" y="1893"/>
                  </a:cubicBezTo>
                  <a:lnTo>
                    <a:pt x="1024" y="1893"/>
                  </a:lnTo>
                  <a:cubicBezTo>
                    <a:pt x="1023" y="1894"/>
                    <a:pt x="1023" y="1894"/>
                    <a:pt x="1022" y="1895"/>
                  </a:cubicBezTo>
                  <a:lnTo>
                    <a:pt x="1022" y="1895"/>
                  </a:lnTo>
                  <a:cubicBezTo>
                    <a:pt x="1022" y="1895"/>
                    <a:pt x="1022" y="1895"/>
                    <a:pt x="1023" y="1895"/>
                  </a:cubicBezTo>
                  <a:lnTo>
                    <a:pt x="1023" y="1895"/>
                  </a:lnTo>
                  <a:cubicBezTo>
                    <a:pt x="1019" y="1897"/>
                    <a:pt x="1017" y="1900"/>
                    <a:pt x="1013" y="1903"/>
                  </a:cubicBezTo>
                  <a:lnTo>
                    <a:pt x="991" y="1919"/>
                  </a:lnTo>
                  <a:cubicBezTo>
                    <a:pt x="755" y="2085"/>
                    <a:pt x="516" y="2243"/>
                    <a:pt x="269" y="2393"/>
                  </a:cubicBezTo>
                  <a:cubicBezTo>
                    <a:pt x="185" y="2621"/>
                    <a:pt x="95" y="2851"/>
                    <a:pt x="0" y="3082"/>
                  </a:cubicBezTo>
                  <a:cubicBezTo>
                    <a:pt x="223" y="2954"/>
                    <a:pt x="441" y="2819"/>
                    <a:pt x="656" y="2678"/>
                  </a:cubicBezTo>
                  <a:cubicBezTo>
                    <a:pt x="1149" y="2357"/>
                    <a:pt x="1616" y="1992"/>
                    <a:pt x="2050" y="1595"/>
                  </a:cubicBezTo>
                  <a:cubicBezTo>
                    <a:pt x="2485" y="1199"/>
                    <a:pt x="2878" y="757"/>
                    <a:pt x="3233" y="288"/>
                  </a:cubicBezTo>
                  <a:cubicBezTo>
                    <a:pt x="3296" y="208"/>
                    <a:pt x="3249" y="79"/>
                    <a:pt x="3170" y="30"/>
                  </a:cubicBezTo>
                  <a:cubicBezTo>
                    <a:pt x="3151" y="18"/>
                    <a:pt x="3130" y="10"/>
                    <a:pt x="3108" y="7"/>
                  </a:cubicBezTo>
                  <a:cubicBezTo>
                    <a:pt x="3095" y="3"/>
                    <a:pt x="3081" y="1"/>
                    <a:pt x="3068" y="1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18" name="Google Shape;4918;p16"/>
            <p:cNvSpPr/>
            <p:nvPr/>
          </p:nvSpPr>
          <p:spPr>
            <a:xfrm>
              <a:off x="5517150" y="-468000"/>
              <a:ext cx="73675" cy="43625"/>
            </a:xfrm>
            <a:custGeom>
              <a:avLst/>
              <a:gdLst/>
              <a:ahLst/>
              <a:cxnLst/>
              <a:rect l="l" t="t" r="r" b="b"/>
              <a:pathLst>
                <a:path w="2947" h="1745" extrusionOk="0">
                  <a:moveTo>
                    <a:pt x="409" y="1151"/>
                  </a:moveTo>
                  <a:lnTo>
                    <a:pt x="409" y="1151"/>
                  </a:lnTo>
                  <a:cubicBezTo>
                    <a:pt x="405" y="1152"/>
                    <a:pt x="401" y="1154"/>
                    <a:pt x="397" y="1156"/>
                  </a:cubicBezTo>
                  <a:cubicBezTo>
                    <a:pt x="401" y="1154"/>
                    <a:pt x="405" y="1152"/>
                    <a:pt x="409" y="1151"/>
                  </a:cubicBezTo>
                  <a:close/>
                  <a:moveTo>
                    <a:pt x="2723" y="1"/>
                  </a:moveTo>
                  <a:cubicBezTo>
                    <a:pt x="2695" y="1"/>
                    <a:pt x="2668" y="8"/>
                    <a:pt x="2642" y="25"/>
                  </a:cubicBezTo>
                  <a:cubicBezTo>
                    <a:pt x="1933" y="468"/>
                    <a:pt x="1192" y="851"/>
                    <a:pt x="409" y="1151"/>
                  </a:cubicBezTo>
                  <a:lnTo>
                    <a:pt x="409" y="1151"/>
                  </a:lnTo>
                  <a:cubicBezTo>
                    <a:pt x="415" y="1149"/>
                    <a:pt x="421" y="1147"/>
                    <a:pt x="427" y="1145"/>
                  </a:cubicBezTo>
                  <a:lnTo>
                    <a:pt x="427" y="1145"/>
                  </a:lnTo>
                  <a:lnTo>
                    <a:pt x="253" y="1207"/>
                  </a:lnTo>
                  <a:cubicBezTo>
                    <a:pt x="246" y="1224"/>
                    <a:pt x="239" y="1242"/>
                    <a:pt x="230" y="1258"/>
                  </a:cubicBezTo>
                  <a:cubicBezTo>
                    <a:pt x="155" y="1421"/>
                    <a:pt x="79" y="1584"/>
                    <a:pt x="0" y="1744"/>
                  </a:cubicBezTo>
                  <a:cubicBezTo>
                    <a:pt x="993" y="1411"/>
                    <a:pt x="1938" y="913"/>
                    <a:pt x="2817" y="357"/>
                  </a:cubicBezTo>
                  <a:cubicBezTo>
                    <a:pt x="2904" y="301"/>
                    <a:pt x="2946" y="198"/>
                    <a:pt x="2894" y="101"/>
                  </a:cubicBezTo>
                  <a:cubicBezTo>
                    <a:pt x="2870" y="51"/>
                    <a:pt x="2815" y="15"/>
                    <a:pt x="2759" y="5"/>
                  </a:cubicBezTo>
                  <a:cubicBezTo>
                    <a:pt x="2747" y="2"/>
                    <a:pt x="2735" y="1"/>
                    <a:pt x="2723" y="1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19" name="Google Shape;4919;p16"/>
            <p:cNvSpPr/>
            <p:nvPr/>
          </p:nvSpPr>
          <p:spPr>
            <a:xfrm>
              <a:off x="5534350" y="-538250"/>
              <a:ext cx="64875" cy="74800"/>
            </a:xfrm>
            <a:custGeom>
              <a:avLst/>
              <a:gdLst/>
              <a:ahLst/>
              <a:cxnLst/>
              <a:rect l="l" t="t" r="r" b="b"/>
              <a:pathLst>
                <a:path w="2595" h="2992" extrusionOk="0">
                  <a:moveTo>
                    <a:pt x="2264" y="1"/>
                  </a:moveTo>
                  <a:cubicBezTo>
                    <a:pt x="2187" y="1"/>
                    <a:pt x="2111" y="27"/>
                    <a:pt x="2060" y="86"/>
                  </a:cubicBezTo>
                  <a:cubicBezTo>
                    <a:pt x="1554" y="656"/>
                    <a:pt x="1016" y="1192"/>
                    <a:pt x="451" y="1699"/>
                  </a:cubicBezTo>
                  <a:cubicBezTo>
                    <a:pt x="319" y="2127"/>
                    <a:pt x="171" y="2558"/>
                    <a:pt x="0" y="2992"/>
                  </a:cubicBezTo>
                  <a:cubicBezTo>
                    <a:pt x="891" y="2238"/>
                    <a:pt x="1727" y="1422"/>
                    <a:pt x="2494" y="544"/>
                  </a:cubicBezTo>
                  <a:cubicBezTo>
                    <a:pt x="2551" y="478"/>
                    <a:pt x="2588" y="412"/>
                    <a:pt x="2593" y="323"/>
                  </a:cubicBezTo>
                  <a:cubicBezTo>
                    <a:pt x="2594" y="240"/>
                    <a:pt x="2564" y="158"/>
                    <a:pt x="2507" y="98"/>
                  </a:cubicBezTo>
                  <a:cubicBezTo>
                    <a:pt x="2461" y="52"/>
                    <a:pt x="2396" y="20"/>
                    <a:pt x="2330" y="7"/>
                  </a:cubicBezTo>
                  <a:cubicBezTo>
                    <a:pt x="2308" y="3"/>
                    <a:pt x="2286" y="1"/>
                    <a:pt x="2264" y="1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20" name="Google Shape;4920;p16"/>
            <p:cNvSpPr/>
            <p:nvPr/>
          </p:nvSpPr>
          <p:spPr>
            <a:xfrm>
              <a:off x="5414950" y="-868725"/>
              <a:ext cx="216625" cy="310050"/>
            </a:xfrm>
            <a:custGeom>
              <a:avLst/>
              <a:gdLst/>
              <a:ahLst/>
              <a:cxnLst/>
              <a:rect l="l" t="t" r="r" b="b"/>
              <a:pathLst>
                <a:path w="8665" h="12402" extrusionOk="0">
                  <a:moveTo>
                    <a:pt x="8462" y="0"/>
                  </a:moveTo>
                  <a:cubicBezTo>
                    <a:pt x="8386" y="0"/>
                    <a:pt x="8325" y="53"/>
                    <a:pt x="8297" y="127"/>
                  </a:cubicBezTo>
                  <a:cubicBezTo>
                    <a:pt x="8222" y="317"/>
                    <a:pt x="8144" y="503"/>
                    <a:pt x="8061" y="690"/>
                  </a:cubicBezTo>
                  <a:cubicBezTo>
                    <a:pt x="8068" y="676"/>
                    <a:pt x="8074" y="661"/>
                    <a:pt x="8081" y="647"/>
                  </a:cubicBezTo>
                  <a:lnTo>
                    <a:pt x="8081" y="647"/>
                  </a:lnTo>
                  <a:cubicBezTo>
                    <a:pt x="7800" y="1276"/>
                    <a:pt x="7504" y="1895"/>
                    <a:pt x="7181" y="2503"/>
                  </a:cubicBezTo>
                  <a:cubicBezTo>
                    <a:pt x="6860" y="3103"/>
                    <a:pt x="6513" y="3691"/>
                    <a:pt x="6149" y="4266"/>
                  </a:cubicBezTo>
                  <a:cubicBezTo>
                    <a:pt x="5436" y="5404"/>
                    <a:pt x="4614" y="6470"/>
                    <a:pt x="3777" y="7518"/>
                  </a:cubicBezTo>
                  <a:cubicBezTo>
                    <a:pt x="3787" y="7505"/>
                    <a:pt x="3795" y="7494"/>
                    <a:pt x="3807" y="7479"/>
                  </a:cubicBezTo>
                  <a:lnTo>
                    <a:pt x="3807" y="7479"/>
                  </a:lnTo>
                  <a:cubicBezTo>
                    <a:pt x="3238" y="8186"/>
                    <a:pt x="2645" y="8874"/>
                    <a:pt x="2040" y="9552"/>
                  </a:cubicBezTo>
                  <a:cubicBezTo>
                    <a:pt x="1410" y="10259"/>
                    <a:pt x="768" y="10951"/>
                    <a:pt x="137" y="11653"/>
                  </a:cubicBezTo>
                  <a:cubicBezTo>
                    <a:pt x="58" y="11741"/>
                    <a:pt x="6" y="11834"/>
                    <a:pt x="2" y="11956"/>
                  </a:cubicBezTo>
                  <a:cubicBezTo>
                    <a:pt x="1" y="12071"/>
                    <a:pt x="42" y="12185"/>
                    <a:pt x="123" y="12267"/>
                  </a:cubicBezTo>
                  <a:cubicBezTo>
                    <a:pt x="206" y="12354"/>
                    <a:pt x="328" y="12402"/>
                    <a:pt x="449" y="12402"/>
                  </a:cubicBezTo>
                  <a:cubicBezTo>
                    <a:pt x="555" y="12402"/>
                    <a:pt x="659" y="12365"/>
                    <a:pt x="735" y="12284"/>
                  </a:cubicBezTo>
                  <a:cubicBezTo>
                    <a:pt x="1559" y="11408"/>
                    <a:pt x="2340" y="10490"/>
                    <a:pt x="3099" y="9556"/>
                  </a:cubicBezTo>
                  <a:cubicBezTo>
                    <a:pt x="3870" y="8607"/>
                    <a:pt x="4621" y="7640"/>
                    <a:pt x="5306" y="6625"/>
                  </a:cubicBezTo>
                  <a:cubicBezTo>
                    <a:pt x="5637" y="6134"/>
                    <a:pt x="5948" y="5630"/>
                    <a:pt x="6257" y="5125"/>
                  </a:cubicBezTo>
                  <a:cubicBezTo>
                    <a:pt x="6570" y="4617"/>
                    <a:pt x="6865" y="4101"/>
                    <a:pt x="7145" y="3576"/>
                  </a:cubicBezTo>
                  <a:cubicBezTo>
                    <a:pt x="7426" y="3046"/>
                    <a:pt x="7688" y="2507"/>
                    <a:pt x="7935" y="1960"/>
                  </a:cubicBezTo>
                  <a:cubicBezTo>
                    <a:pt x="8190" y="1391"/>
                    <a:pt x="8416" y="808"/>
                    <a:pt x="8631" y="223"/>
                  </a:cubicBezTo>
                  <a:cubicBezTo>
                    <a:pt x="8664" y="136"/>
                    <a:pt x="8598" y="34"/>
                    <a:pt x="8512" y="6"/>
                  </a:cubicBezTo>
                  <a:cubicBezTo>
                    <a:pt x="8506" y="5"/>
                    <a:pt x="8502" y="4"/>
                    <a:pt x="8496" y="4"/>
                  </a:cubicBezTo>
                  <a:cubicBezTo>
                    <a:pt x="8485" y="1"/>
                    <a:pt x="8473" y="0"/>
                    <a:pt x="8462" y="0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21" name="Google Shape;4921;p16"/>
            <p:cNvSpPr/>
            <p:nvPr/>
          </p:nvSpPr>
          <p:spPr>
            <a:xfrm>
              <a:off x="5459450" y="-745825"/>
              <a:ext cx="128100" cy="153000"/>
            </a:xfrm>
            <a:custGeom>
              <a:avLst/>
              <a:gdLst/>
              <a:ahLst/>
              <a:cxnLst/>
              <a:rect l="l" t="t" r="r" b="b"/>
              <a:pathLst>
                <a:path w="5124" h="6120" extrusionOk="0">
                  <a:moveTo>
                    <a:pt x="4950" y="0"/>
                  </a:moveTo>
                  <a:cubicBezTo>
                    <a:pt x="4893" y="0"/>
                    <a:pt x="4834" y="28"/>
                    <a:pt x="4802" y="80"/>
                  </a:cubicBezTo>
                  <a:cubicBezTo>
                    <a:pt x="4154" y="1067"/>
                    <a:pt x="3473" y="2033"/>
                    <a:pt x="2733" y="2956"/>
                  </a:cubicBezTo>
                  <a:cubicBezTo>
                    <a:pt x="2745" y="2941"/>
                    <a:pt x="2755" y="2928"/>
                    <a:pt x="2765" y="2914"/>
                  </a:cubicBezTo>
                  <a:lnTo>
                    <a:pt x="2765" y="2914"/>
                  </a:lnTo>
                  <a:cubicBezTo>
                    <a:pt x="2373" y="3402"/>
                    <a:pt x="1962" y="3876"/>
                    <a:pt x="1533" y="4334"/>
                  </a:cubicBezTo>
                  <a:cubicBezTo>
                    <a:pt x="1077" y="4821"/>
                    <a:pt x="592" y="5282"/>
                    <a:pt x="94" y="5725"/>
                  </a:cubicBezTo>
                  <a:cubicBezTo>
                    <a:pt x="0" y="5807"/>
                    <a:pt x="0" y="5962"/>
                    <a:pt x="83" y="6049"/>
                  </a:cubicBezTo>
                  <a:cubicBezTo>
                    <a:pt x="129" y="6097"/>
                    <a:pt x="189" y="6120"/>
                    <a:pt x="250" y="6120"/>
                  </a:cubicBezTo>
                  <a:cubicBezTo>
                    <a:pt x="307" y="6120"/>
                    <a:pt x="365" y="6099"/>
                    <a:pt x="409" y="6058"/>
                  </a:cubicBezTo>
                  <a:cubicBezTo>
                    <a:pt x="1319" y="5231"/>
                    <a:pt x="2142" y="4319"/>
                    <a:pt x="2904" y="3355"/>
                  </a:cubicBezTo>
                  <a:cubicBezTo>
                    <a:pt x="3097" y="3112"/>
                    <a:pt x="3284" y="2864"/>
                    <a:pt x="3466" y="2615"/>
                  </a:cubicBezTo>
                  <a:lnTo>
                    <a:pt x="3462" y="2529"/>
                  </a:lnTo>
                  <a:lnTo>
                    <a:pt x="3463" y="2526"/>
                  </a:lnTo>
                  <a:cubicBezTo>
                    <a:pt x="3465" y="2526"/>
                    <a:pt x="3473" y="2533"/>
                    <a:pt x="3473" y="2533"/>
                  </a:cubicBezTo>
                  <a:cubicBezTo>
                    <a:pt x="3479" y="2551"/>
                    <a:pt x="3485" y="2565"/>
                    <a:pt x="3490" y="2581"/>
                  </a:cubicBezTo>
                  <a:cubicBezTo>
                    <a:pt x="4046" y="1821"/>
                    <a:pt x="4568" y="1037"/>
                    <a:pt x="5077" y="242"/>
                  </a:cubicBezTo>
                  <a:cubicBezTo>
                    <a:pt x="5123" y="168"/>
                    <a:pt x="5096" y="66"/>
                    <a:pt x="5021" y="23"/>
                  </a:cubicBezTo>
                  <a:cubicBezTo>
                    <a:pt x="5003" y="11"/>
                    <a:pt x="4986" y="4"/>
                    <a:pt x="4970" y="1"/>
                  </a:cubicBezTo>
                  <a:cubicBezTo>
                    <a:pt x="4963" y="0"/>
                    <a:pt x="4957" y="0"/>
                    <a:pt x="4950" y="0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22" name="Google Shape;4922;p16"/>
            <p:cNvSpPr/>
            <p:nvPr/>
          </p:nvSpPr>
          <p:spPr>
            <a:xfrm>
              <a:off x="5555675" y="-816675"/>
              <a:ext cx="114825" cy="184325"/>
            </a:xfrm>
            <a:custGeom>
              <a:avLst/>
              <a:gdLst/>
              <a:ahLst/>
              <a:cxnLst/>
              <a:rect l="l" t="t" r="r" b="b"/>
              <a:pathLst>
                <a:path w="4593" h="7373" extrusionOk="0">
                  <a:moveTo>
                    <a:pt x="4395" y="1"/>
                  </a:moveTo>
                  <a:cubicBezTo>
                    <a:pt x="4367" y="1"/>
                    <a:pt x="4340" y="9"/>
                    <a:pt x="4317" y="21"/>
                  </a:cubicBezTo>
                  <a:cubicBezTo>
                    <a:pt x="4273" y="44"/>
                    <a:pt x="4253" y="79"/>
                    <a:pt x="4235" y="122"/>
                  </a:cubicBezTo>
                  <a:cubicBezTo>
                    <a:pt x="4230" y="136"/>
                    <a:pt x="4225" y="149"/>
                    <a:pt x="4217" y="162"/>
                  </a:cubicBezTo>
                  <a:cubicBezTo>
                    <a:pt x="4213" y="166"/>
                    <a:pt x="4213" y="172"/>
                    <a:pt x="4210" y="177"/>
                  </a:cubicBezTo>
                  <a:lnTo>
                    <a:pt x="4210" y="174"/>
                  </a:lnTo>
                  <a:cubicBezTo>
                    <a:pt x="4210" y="178"/>
                    <a:pt x="4206" y="181"/>
                    <a:pt x="4206" y="185"/>
                  </a:cubicBezTo>
                  <a:cubicBezTo>
                    <a:pt x="3751" y="1215"/>
                    <a:pt x="3218" y="2206"/>
                    <a:pt x="2623" y="3161"/>
                  </a:cubicBezTo>
                  <a:cubicBezTo>
                    <a:pt x="2059" y="4063"/>
                    <a:pt x="1431" y="4925"/>
                    <a:pt x="766" y="5752"/>
                  </a:cubicBezTo>
                  <a:cubicBezTo>
                    <a:pt x="517" y="6062"/>
                    <a:pt x="260" y="6367"/>
                    <a:pt x="0" y="6669"/>
                  </a:cubicBezTo>
                  <a:cubicBezTo>
                    <a:pt x="51" y="6901"/>
                    <a:pt x="91" y="7137"/>
                    <a:pt x="125" y="7372"/>
                  </a:cubicBezTo>
                  <a:cubicBezTo>
                    <a:pt x="467" y="6964"/>
                    <a:pt x="800" y="6551"/>
                    <a:pt x="1124" y="6130"/>
                  </a:cubicBezTo>
                  <a:cubicBezTo>
                    <a:pt x="1797" y="5251"/>
                    <a:pt x="2423" y="4335"/>
                    <a:pt x="2988" y="3381"/>
                  </a:cubicBezTo>
                  <a:cubicBezTo>
                    <a:pt x="3588" y="2367"/>
                    <a:pt x="4102" y="1305"/>
                    <a:pt x="4556" y="217"/>
                  </a:cubicBezTo>
                  <a:cubicBezTo>
                    <a:pt x="4592" y="133"/>
                    <a:pt x="4525" y="33"/>
                    <a:pt x="4443" y="8"/>
                  </a:cubicBezTo>
                  <a:cubicBezTo>
                    <a:pt x="4439" y="7"/>
                    <a:pt x="4431" y="6"/>
                    <a:pt x="4426" y="4"/>
                  </a:cubicBezTo>
                  <a:cubicBezTo>
                    <a:pt x="4416" y="2"/>
                    <a:pt x="4405" y="1"/>
                    <a:pt x="4395" y="1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23" name="Google Shape;4923;p16"/>
            <p:cNvSpPr/>
            <p:nvPr/>
          </p:nvSpPr>
          <p:spPr>
            <a:xfrm>
              <a:off x="5453725" y="-639350"/>
              <a:ext cx="92575" cy="107175"/>
            </a:xfrm>
            <a:custGeom>
              <a:avLst/>
              <a:gdLst/>
              <a:ahLst/>
              <a:cxnLst/>
              <a:rect l="l" t="t" r="r" b="b"/>
              <a:pathLst>
                <a:path w="3703" h="4287" extrusionOk="0">
                  <a:moveTo>
                    <a:pt x="3702" y="1"/>
                  </a:moveTo>
                  <a:lnTo>
                    <a:pt x="3702" y="1"/>
                  </a:lnTo>
                  <a:cubicBezTo>
                    <a:pt x="2565" y="1275"/>
                    <a:pt x="1349" y="2481"/>
                    <a:pt x="146" y="3695"/>
                  </a:cubicBezTo>
                  <a:cubicBezTo>
                    <a:pt x="14" y="3828"/>
                    <a:pt x="1" y="4040"/>
                    <a:pt x="131" y="4180"/>
                  </a:cubicBezTo>
                  <a:cubicBezTo>
                    <a:pt x="198" y="4250"/>
                    <a:pt x="293" y="4287"/>
                    <a:pt x="388" y="4287"/>
                  </a:cubicBezTo>
                  <a:cubicBezTo>
                    <a:pt x="473" y="4287"/>
                    <a:pt x="557" y="4257"/>
                    <a:pt x="618" y="4193"/>
                  </a:cubicBezTo>
                  <a:cubicBezTo>
                    <a:pt x="1644" y="3139"/>
                    <a:pt x="2656" y="2070"/>
                    <a:pt x="3622" y="962"/>
                  </a:cubicBezTo>
                  <a:cubicBezTo>
                    <a:pt x="3659" y="643"/>
                    <a:pt x="3686" y="324"/>
                    <a:pt x="3702" y="1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24" name="Google Shape;4924;p16"/>
            <p:cNvSpPr/>
            <p:nvPr/>
          </p:nvSpPr>
          <p:spPr>
            <a:xfrm>
              <a:off x="5459075" y="-765650"/>
              <a:ext cx="87475" cy="133175"/>
            </a:xfrm>
            <a:custGeom>
              <a:avLst/>
              <a:gdLst/>
              <a:ahLst/>
              <a:cxnLst/>
              <a:rect l="l" t="t" r="r" b="b"/>
              <a:pathLst>
                <a:path w="3499" h="5327" extrusionOk="0">
                  <a:moveTo>
                    <a:pt x="3230" y="1"/>
                  </a:moveTo>
                  <a:cubicBezTo>
                    <a:pt x="3150" y="1"/>
                    <a:pt x="3071" y="41"/>
                    <a:pt x="3031" y="113"/>
                  </a:cubicBezTo>
                  <a:cubicBezTo>
                    <a:pt x="2580" y="918"/>
                    <a:pt x="2124" y="1719"/>
                    <a:pt x="1640" y="2505"/>
                  </a:cubicBezTo>
                  <a:cubicBezTo>
                    <a:pt x="1138" y="3316"/>
                    <a:pt x="620" y="4118"/>
                    <a:pt x="51" y="4886"/>
                  </a:cubicBezTo>
                  <a:cubicBezTo>
                    <a:pt x="8" y="4941"/>
                    <a:pt x="1" y="5033"/>
                    <a:pt x="15" y="5103"/>
                  </a:cubicBezTo>
                  <a:cubicBezTo>
                    <a:pt x="32" y="5178"/>
                    <a:pt x="83" y="5247"/>
                    <a:pt x="149" y="5285"/>
                  </a:cubicBezTo>
                  <a:cubicBezTo>
                    <a:pt x="196" y="5314"/>
                    <a:pt x="246" y="5327"/>
                    <a:pt x="296" y="5327"/>
                  </a:cubicBezTo>
                  <a:cubicBezTo>
                    <a:pt x="394" y="5327"/>
                    <a:pt x="488" y="5275"/>
                    <a:pt x="549" y="5188"/>
                  </a:cubicBezTo>
                  <a:cubicBezTo>
                    <a:pt x="1074" y="4428"/>
                    <a:pt x="1575" y="3651"/>
                    <a:pt x="2040" y="2855"/>
                  </a:cubicBezTo>
                  <a:cubicBezTo>
                    <a:pt x="2523" y="2031"/>
                    <a:pt x="2977" y="1195"/>
                    <a:pt x="3435" y="356"/>
                  </a:cubicBezTo>
                  <a:cubicBezTo>
                    <a:pt x="3498" y="243"/>
                    <a:pt x="3467" y="100"/>
                    <a:pt x="3355" y="34"/>
                  </a:cubicBezTo>
                  <a:cubicBezTo>
                    <a:pt x="3330" y="20"/>
                    <a:pt x="3306" y="11"/>
                    <a:pt x="3278" y="6"/>
                  </a:cubicBezTo>
                  <a:cubicBezTo>
                    <a:pt x="3262" y="2"/>
                    <a:pt x="3246" y="1"/>
                    <a:pt x="3230" y="1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25" name="Google Shape;4925;p16"/>
            <p:cNvSpPr/>
            <p:nvPr/>
          </p:nvSpPr>
          <p:spPr>
            <a:xfrm>
              <a:off x="5092150" y="-742950"/>
              <a:ext cx="85050" cy="100425"/>
            </a:xfrm>
            <a:custGeom>
              <a:avLst/>
              <a:gdLst/>
              <a:ahLst/>
              <a:cxnLst/>
              <a:rect l="l" t="t" r="r" b="b"/>
              <a:pathLst>
                <a:path w="3402" h="4017" extrusionOk="0">
                  <a:moveTo>
                    <a:pt x="3229" y="1"/>
                  </a:moveTo>
                  <a:cubicBezTo>
                    <a:pt x="3163" y="1"/>
                    <a:pt x="3102" y="45"/>
                    <a:pt x="3081" y="110"/>
                  </a:cubicBezTo>
                  <a:cubicBezTo>
                    <a:pt x="3002" y="356"/>
                    <a:pt x="2909" y="596"/>
                    <a:pt x="2802" y="828"/>
                  </a:cubicBezTo>
                  <a:cubicBezTo>
                    <a:pt x="2810" y="814"/>
                    <a:pt x="2814" y="801"/>
                    <a:pt x="2821" y="790"/>
                  </a:cubicBezTo>
                  <a:lnTo>
                    <a:pt x="2821" y="790"/>
                  </a:lnTo>
                  <a:cubicBezTo>
                    <a:pt x="2702" y="1042"/>
                    <a:pt x="2567" y="1287"/>
                    <a:pt x="2419" y="1525"/>
                  </a:cubicBezTo>
                  <a:cubicBezTo>
                    <a:pt x="2271" y="1760"/>
                    <a:pt x="2103" y="1983"/>
                    <a:pt x="1925" y="2199"/>
                  </a:cubicBezTo>
                  <a:cubicBezTo>
                    <a:pt x="1932" y="2187"/>
                    <a:pt x="1942" y="2177"/>
                    <a:pt x="1949" y="2166"/>
                  </a:cubicBezTo>
                  <a:lnTo>
                    <a:pt x="1949" y="2166"/>
                  </a:lnTo>
                  <a:cubicBezTo>
                    <a:pt x="1770" y="2378"/>
                    <a:pt x="1579" y="2581"/>
                    <a:pt x="1373" y="2773"/>
                  </a:cubicBezTo>
                  <a:cubicBezTo>
                    <a:pt x="1154" y="2978"/>
                    <a:pt x="919" y="3167"/>
                    <a:pt x="675" y="3342"/>
                  </a:cubicBezTo>
                  <a:lnTo>
                    <a:pt x="675" y="3342"/>
                  </a:lnTo>
                  <a:cubicBezTo>
                    <a:pt x="678" y="3339"/>
                    <a:pt x="680" y="3337"/>
                    <a:pt x="683" y="3335"/>
                  </a:cubicBezTo>
                  <a:lnTo>
                    <a:pt x="683" y="3335"/>
                  </a:lnTo>
                  <a:cubicBezTo>
                    <a:pt x="499" y="3463"/>
                    <a:pt x="309" y="3585"/>
                    <a:pt x="115" y="3699"/>
                  </a:cubicBezTo>
                  <a:cubicBezTo>
                    <a:pt x="36" y="3745"/>
                    <a:pt x="0" y="3843"/>
                    <a:pt x="45" y="3928"/>
                  </a:cubicBezTo>
                  <a:cubicBezTo>
                    <a:pt x="74" y="3983"/>
                    <a:pt x="134" y="4017"/>
                    <a:pt x="194" y="4017"/>
                  </a:cubicBezTo>
                  <a:cubicBezTo>
                    <a:pt x="221" y="4017"/>
                    <a:pt x="249" y="4010"/>
                    <a:pt x="273" y="3995"/>
                  </a:cubicBezTo>
                  <a:cubicBezTo>
                    <a:pt x="997" y="3585"/>
                    <a:pt x="1638" y="3042"/>
                    <a:pt x="2171" y="2407"/>
                  </a:cubicBezTo>
                  <a:cubicBezTo>
                    <a:pt x="2715" y="1756"/>
                    <a:pt x="3120" y="1008"/>
                    <a:pt x="3377" y="202"/>
                  </a:cubicBezTo>
                  <a:cubicBezTo>
                    <a:pt x="3401" y="122"/>
                    <a:pt x="3354" y="31"/>
                    <a:pt x="3275" y="8"/>
                  </a:cubicBezTo>
                  <a:cubicBezTo>
                    <a:pt x="3269" y="7"/>
                    <a:pt x="3264" y="4"/>
                    <a:pt x="3259" y="4"/>
                  </a:cubicBezTo>
                  <a:cubicBezTo>
                    <a:pt x="3249" y="2"/>
                    <a:pt x="3239" y="1"/>
                    <a:pt x="3229" y="1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26" name="Google Shape;4926;p16"/>
            <p:cNvSpPr/>
            <p:nvPr/>
          </p:nvSpPr>
          <p:spPr>
            <a:xfrm>
              <a:off x="5089475" y="-752475"/>
              <a:ext cx="111900" cy="117825"/>
            </a:xfrm>
            <a:custGeom>
              <a:avLst/>
              <a:gdLst/>
              <a:ahLst/>
              <a:cxnLst/>
              <a:rect l="l" t="t" r="r" b="b"/>
              <a:pathLst>
                <a:path w="4476" h="4713" extrusionOk="0">
                  <a:moveTo>
                    <a:pt x="4292" y="1"/>
                  </a:moveTo>
                  <a:cubicBezTo>
                    <a:pt x="4221" y="1"/>
                    <a:pt x="4162" y="51"/>
                    <a:pt x="4135" y="118"/>
                  </a:cubicBezTo>
                  <a:cubicBezTo>
                    <a:pt x="4102" y="202"/>
                    <a:pt x="4066" y="284"/>
                    <a:pt x="4030" y="368"/>
                  </a:cubicBezTo>
                  <a:lnTo>
                    <a:pt x="4030" y="365"/>
                  </a:lnTo>
                  <a:cubicBezTo>
                    <a:pt x="4030" y="368"/>
                    <a:pt x="4030" y="368"/>
                    <a:pt x="4028" y="368"/>
                  </a:cubicBezTo>
                  <a:lnTo>
                    <a:pt x="4013" y="405"/>
                  </a:lnTo>
                  <a:cubicBezTo>
                    <a:pt x="4014" y="399"/>
                    <a:pt x="4015" y="396"/>
                    <a:pt x="4017" y="391"/>
                  </a:cubicBezTo>
                  <a:lnTo>
                    <a:pt x="4017" y="391"/>
                  </a:lnTo>
                  <a:cubicBezTo>
                    <a:pt x="3729" y="1014"/>
                    <a:pt x="3354" y="1592"/>
                    <a:pt x="2917" y="2125"/>
                  </a:cubicBezTo>
                  <a:lnTo>
                    <a:pt x="2917" y="2125"/>
                  </a:lnTo>
                  <a:cubicBezTo>
                    <a:pt x="2918" y="2123"/>
                    <a:pt x="2920" y="2122"/>
                    <a:pt x="2921" y="2120"/>
                  </a:cubicBezTo>
                  <a:lnTo>
                    <a:pt x="2921" y="2120"/>
                  </a:lnTo>
                  <a:cubicBezTo>
                    <a:pt x="2919" y="2123"/>
                    <a:pt x="2917" y="2125"/>
                    <a:pt x="2915" y="2128"/>
                  </a:cubicBezTo>
                  <a:lnTo>
                    <a:pt x="2915" y="2128"/>
                  </a:lnTo>
                  <a:cubicBezTo>
                    <a:pt x="2916" y="2127"/>
                    <a:pt x="2916" y="2126"/>
                    <a:pt x="2917" y="2125"/>
                  </a:cubicBezTo>
                  <a:lnTo>
                    <a:pt x="2917" y="2125"/>
                  </a:lnTo>
                  <a:cubicBezTo>
                    <a:pt x="2915" y="2127"/>
                    <a:pt x="2913" y="2129"/>
                    <a:pt x="2911" y="2132"/>
                  </a:cubicBezTo>
                  <a:lnTo>
                    <a:pt x="2911" y="2132"/>
                  </a:lnTo>
                  <a:cubicBezTo>
                    <a:pt x="2912" y="2130"/>
                    <a:pt x="2914" y="2129"/>
                    <a:pt x="2915" y="2128"/>
                  </a:cubicBezTo>
                  <a:lnTo>
                    <a:pt x="2915" y="2128"/>
                  </a:lnTo>
                  <a:cubicBezTo>
                    <a:pt x="2913" y="2130"/>
                    <a:pt x="2910" y="2133"/>
                    <a:pt x="2908" y="2136"/>
                  </a:cubicBezTo>
                  <a:cubicBezTo>
                    <a:pt x="2909" y="2134"/>
                    <a:pt x="2910" y="2133"/>
                    <a:pt x="2911" y="2132"/>
                  </a:cubicBezTo>
                  <a:lnTo>
                    <a:pt x="2911" y="2132"/>
                  </a:lnTo>
                  <a:cubicBezTo>
                    <a:pt x="2413" y="2717"/>
                    <a:pt x="1842" y="3234"/>
                    <a:pt x="1216" y="3681"/>
                  </a:cubicBezTo>
                  <a:cubicBezTo>
                    <a:pt x="1229" y="3673"/>
                    <a:pt x="1243" y="3664"/>
                    <a:pt x="1256" y="3655"/>
                  </a:cubicBezTo>
                  <a:lnTo>
                    <a:pt x="1256" y="3655"/>
                  </a:lnTo>
                  <a:cubicBezTo>
                    <a:pt x="894" y="3908"/>
                    <a:pt x="518" y="4137"/>
                    <a:pt x="130" y="4348"/>
                  </a:cubicBezTo>
                  <a:cubicBezTo>
                    <a:pt x="37" y="4398"/>
                    <a:pt x="1" y="4514"/>
                    <a:pt x="51" y="4610"/>
                  </a:cubicBezTo>
                  <a:cubicBezTo>
                    <a:pt x="86" y="4675"/>
                    <a:pt x="154" y="4712"/>
                    <a:pt x="223" y="4712"/>
                  </a:cubicBezTo>
                  <a:cubicBezTo>
                    <a:pt x="254" y="4712"/>
                    <a:pt x="285" y="4705"/>
                    <a:pt x="314" y="4689"/>
                  </a:cubicBezTo>
                  <a:cubicBezTo>
                    <a:pt x="1222" y="4204"/>
                    <a:pt x="2053" y="3571"/>
                    <a:pt x="2764" y="2827"/>
                  </a:cubicBezTo>
                  <a:cubicBezTo>
                    <a:pt x="3116" y="2459"/>
                    <a:pt x="3434" y="2057"/>
                    <a:pt x="3714" y="1633"/>
                  </a:cubicBezTo>
                  <a:cubicBezTo>
                    <a:pt x="4008" y="1188"/>
                    <a:pt x="4247" y="707"/>
                    <a:pt x="4443" y="210"/>
                  </a:cubicBezTo>
                  <a:cubicBezTo>
                    <a:pt x="4475" y="129"/>
                    <a:pt x="4415" y="32"/>
                    <a:pt x="4336" y="9"/>
                  </a:cubicBezTo>
                  <a:cubicBezTo>
                    <a:pt x="4329" y="7"/>
                    <a:pt x="4323" y="4"/>
                    <a:pt x="4316" y="3"/>
                  </a:cubicBezTo>
                  <a:cubicBezTo>
                    <a:pt x="4307" y="2"/>
                    <a:pt x="4299" y="1"/>
                    <a:pt x="4292" y="1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27" name="Google Shape;4927;p16"/>
            <p:cNvSpPr/>
            <p:nvPr/>
          </p:nvSpPr>
          <p:spPr>
            <a:xfrm>
              <a:off x="5104975" y="-735825"/>
              <a:ext cx="108425" cy="98650"/>
            </a:xfrm>
            <a:custGeom>
              <a:avLst/>
              <a:gdLst/>
              <a:ahLst/>
              <a:cxnLst/>
              <a:rect l="l" t="t" r="r" b="b"/>
              <a:pathLst>
                <a:path w="4337" h="3946" extrusionOk="0">
                  <a:moveTo>
                    <a:pt x="1662" y="2699"/>
                  </a:moveTo>
                  <a:cubicBezTo>
                    <a:pt x="1659" y="2699"/>
                    <a:pt x="1658" y="2701"/>
                    <a:pt x="1657" y="2703"/>
                  </a:cubicBezTo>
                  <a:lnTo>
                    <a:pt x="1657" y="2703"/>
                  </a:lnTo>
                  <a:cubicBezTo>
                    <a:pt x="1658" y="2702"/>
                    <a:pt x="1660" y="2700"/>
                    <a:pt x="1662" y="2699"/>
                  </a:cubicBezTo>
                  <a:close/>
                  <a:moveTo>
                    <a:pt x="1649" y="2709"/>
                  </a:moveTo>
                  <a:cubicBezTo>
                    <a:pt x="1642" y="2714"/>
                    <a:pt x="1635" y="2719"/>
                    <a:pt x="1626" y="2725"/>
                  </a:cubicBezTo>
                  <a:cubicBezTo>
                    <a:pt x="1633" y="2719"/>
                    <a:pt x="1642" y="2714"/>
                    <a:pt x="1649" y="2709"/>
                  </a:cubicBezTo>
                  <a:close/>
                  <a:moveTo>
                    <a:pt x="4162" y="1"/>
                  </a:moveTo>
                  <a:cubicBezTo>
                    <a:pt x="4107" y="1"/>
                    <a:pt x="4051" y="27"/>
                    <a:pt x="4025" y="77"/>
                  </a:cubicBezTo>
                  <a:cubicBezTo>
                    <a:pt x="3796" y="502"/>
                    <a:pt x="3526" y="901"/>
                    <a:pt x="3220" y="1274"/>
                  </a:cubicBezTo>
                  <a:cubicBezTo>
                    <a:pt x="2761" y="1814"/>
                    <a:pt x="2232" y="2288"/>
                    <a:pt x="1656" y="2704"/>
                  </a:cubicBezTo>
                  <a:cubicBezTo>
                    <a:pt x="1656" y="2703"/>
                    <a:pt x="1657" y="2703"/>
                    <a:pt x="1657" y="2703"/>
                  </a:cubicBezTo>
                  <a:lnTo>
                    <a:pt x="1657" y="2703"/>
                  </a:lnTo>
                  <a:cubicBezTo>
                    <a:pt x="1424" y="2865"/>
                    <a:pt x="1188" y="3019"/>
                    <a:pt x="944" y="3165"/>
                  </a:cubicBezTo>
                  <a:cubicBezTo>
                    <a:pt x="675" y="3323"/>
                    <a:pt x="401" y="3466"/>
                    <a:pt x="121" y="3603"/>
                  </a:cubicBezTo>
                  <a:cubicBezTo>
                    <a:pt x="32" y="3646"/>
                    <a:pt x="0" y="3764"/>
                    <a:pt x="47" y="3851"/>
                  </a:cubicBezTo>
                  <a:cubicBezTo>
                    <a:pt x="79" y="3912"/>
                    <a:pt x="142" y="3945"/>
                    <a:pt x="208" y="3945"/>
                  </a:cubicBezTo>
                  <a:cubicBezTo>
                    <a:pt x="237" y="3945"/>
                    <a:pt x="267" y="3939"/>
                    <a:pt x="294" y="3924"/>
                  </a:cubicBezTo>
                  <a:cubicBezTo>
                    <a:pt x="1120" y="3516"/>
                    <a:pt x="1896" y="3007"/>
                    <a:pt x="2590" y="2398"/>
                  </a:cubicBezTo>
                  <a:cubicBezTo>
                    <a:pt x="3281" y="1791"/>
                    <a:pt x="3867" y="1060"/>
                    <a:pt x="4297" y="247"/>
                  </a:cubicBezTo>
                  <a:cubicBezTo>
                    <a:pt x="4336" y="170"/>
                    <a:pt x="4323" y="74"/>
                    <a:pt x="4247" y="25"/>
                  </a:cubicBezTo>
                  <a:cubicBezTo>
                    <a:pt x="4230" y="13"/>
                    <a:pt x="4213" y="6"/>
                    <a:pt x="4193" y="3"/>
                  </a:cubicBezTo>
                  <a:cubicBezTo>
                    <a:pt x="4183" y="2"/>
                    <a:pt x="4172" y="1"/>
                    <a:pt x="4162" y="1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28" name="Google Shape;4928;p16"/>
            <p:cNvSpPr/>
            <p:nvPr/>
          </p:nvSpPr>
          <p:spPr>
            <a:xfrm>
              <a:off x="5089525" y="-699200"/>
              <a:ext cx="121275" cy="86675"/>
            </a:xfrm>
            <a:custGeom>
              <a:avLst/>
              <a:gdLst/>
              <a:ahLst/>
              <a:cxnLst/>
              <a:rect l="l" t="t" r="r" b="b"/>
              <a:pathLst>
                <a:path w="4851" h="3467" extrusionOk="0">
                  <a:moveTo>
                    <a:pt x="4242" y="490"/>
                  </a:moveTo>
                  <a:cubicBezTo>
                    <a:pt x="4240" y="493"/>
                    <a:pt x="4236" y="495"/>
                    <a:pt x="4235" y="499"/>
                  </a:cubicBezTo>
                  <a:cubicBezTo>
                    <a:pt x="4236" y="495"/>
                    <a:pt x="4237" y="493"/>
                    <a:pt x="4242" y="490"/>
                  </a:cubicBezTo>
                  <a:close/>
                  <a:moveTo>
                    <a:pt x="4677" y="0"/>
                  </a:moveTo>
                  <a:cubicBezTo>
                    <a:pt x="4630" y="0"/>
                    <a:pt x="4582" y="26"/>
                    <a:pt x="4552" y="69"/>
                  </a:cubicBezTo>
                  <a:cubicBezTo>
                    <a:pt x="4457" y="213"/>
                    <a:pt x="4355" y="351"/>
                    <a:pt x="4245" y="484"/>
                  </a:cubicBezTo>
                  <a:cubicBezTo>
                    <a:pt x="4068" y="694"/>
                    <a:pt x="3877" y="894"/>
                    <a:pt x="3674" y="1081"/>
                  </a:cubicBezTo>
                  <a:cubicBezTo>
                    <a:pt x="3455" y="1283"/>
                    <a:pt x="3221" y="1468"/>
                    <a:pt x="2978" y="1642"/>
                  </a:cubicBezTo>
                  <a:lnTo>
                    <a:pt x="2979" y="1641"/>
                  </a:lnTo>
                  <a:lnTo>
                    <a:pt x="2979" y="1641"/>
                  </a:lnTo>
                  <a:cubicBezTo>
                    <a:pt x="2231" y="2168"/>
                    <a:pt x="1408" y="2580"/>
                    <a:pt x="553" y="2906"/>
                  </a:cubicBezTo>
                  <a:cubicBezTo>
                    <a:pt x="569" y="2899"/>
                    <a:pt x="588" y="2893"/>
                    <a:pt x="602" y="2886"/>
                  </a:cubicBezTo>
                  <a:lnTo>
                    <a:pt x="602" y="2886"/>
                  </a:lnTo>
                  <a:cubicBezTo>
                    <a:pt x="461" y="2941"/>
                    <a:pt x="321" y="2988"/>
                    <a:pt x="177" y="3037"/>
                  </a:cubicBezTo>
                  <a:cubicBezTo>
                    <a:pt x="121" y="3055"/>
                    <a:pt x="77" y="3080"/>
                    <a:pt x="42" y="3132"/>
                  </a:cubicBezTo>
                  <a:cubicBezTo>
                    <a:pt x="12" y="3182"/>
                    <a:pt x="0" y="3244"/>
                    <a:pt x="13" y="3300"/>
                  </a:cubicBezTo>
                  <a:cubicBezTo>
                    <a:pt x="26" y="3356"/>
                    <a:pt x="62" y="3403"/>
                    <a:pt x="110" y="3433"/>
                  </a:cubicBezTo>
                  <a:cubicBezTo>
                    <a:pt x="143" y="3453"/>
                    <a:pt x="180" y="3466"/>
                    <a:pt x="220" y="3466"/>
                  </a:cubicBezTo>
                  <a:cubicBezTo>
                    <a:pt x="223" y="3466"/>
                    <a:pt x="226" y="3466"/>
                    <a:pt x="228" y="3466"/>
                  </a:cubicBezTo>
                  <a:cubicBezTo>
                    <a:pt x="263" y="3466"/>
                    <a:pt x="297" y="3458"/>
                    <a:pt x="329" y="3442"/>
                  </a:cubicBezTo>
                  <a:cubicBezTo>
                    <a:pt x="753" y="3267"/>
                    <a:pt x="1175" y="3084"/>
                    <a:pt x="1588" y="2882"/>
                  </a:cubicBezTo>
                  <a:cubicBezTo>
                    <a:pt x="2014" y="2671"/>
                    <a:pt x="2423" y="2434"/>
                    <a:pt x="2818" y="2174"/>
                  </a:cubicBezTo>
                  <a:cubicBezTo>
                    <a:pt x="3200" y="1921"/>
                    <a:pt x="3561" y="1635"/>
                    <a:pt x="3896" y="1320"/>
                  </a:cubicBezTo>
                  <a:cubicBezTo>
                    <a:pt x="4240" y="996"/>
                    <a:pt x="4543" y="627"/>
                    <a:pt x="4805" y="232"/>
                  </a:cubicBezTo>
                  <a:cubicBezTo>
                    <a:pt x="4851" y="161"/>
                    <a:pt x="4826" y="67"/>
                    <a:pt x="4757" y="25"/>
                  </a:cubicBezTo>
                  <a:cubicBezTo>
                    <a:pt x="4740" y="13"/>
                    <a:pt x="4723" y="6"/>
                    <a:pt x="4704" y="3"/>
                  </a:cubicBezTo>
                  <a:cubicBezTo>
                    <a:pt x="4695" y="1"/>
                    <a:pt x="4686" y="0"/>
                    <a:pt x="4677" y="0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29" name="Google Shape;4929;p16"/>
            <p:cNvSpPr/>
            <p:nvPr/>
          </p:nvSpPr>
          <p:spPr>
            <a:xfrm>
              <a:off x="5062675" y="-676325"/>
              <a:ext cx="144675" cy="67700"/>
            </a:xfrm>
            <a:custGeom>
              <a:avLst/>
              <a:gdLst/>
              <a:ahLst/>
              <a:cxnLst/>
              <a:rect l="l" t="t" r="r" b="b"/>
              <a:pathLst>
                <a:path w="5787" h="2708" extrusionOk="0">
                  <a:moveTo>
                    <a:pt x="5584" y="1"/>
                  </a:moveTo>
                  <a:cubicBezTo>
                    <a:pt x="5537" y="1"/>
                    <a:pt x="5490" y="16"/>
                    <a:pt x="5454" y="51"/>
                  </a:cubicBezTo>
                  <a:cubicBezTo>
                    <a:pt x="5131" y="347"/>
                    <a:pt x="4794" y="625"/>
                    <a:pt x="4438" y="882"/>
                  </a:cubicBezTo>
                  <a:lnTo>
                    <a:pt x="4440" y="879"/>
                  </a:lnTo>
                  <a:lnTo>
                    <a:pt x="4440" y="879"/>
                  </a:lnTo>
                  <a:cubicBezTo>
                    <a:pt x="3828" y="1307"/>
                    <a:pt x="3174" y="1661"/>
                    <a:pt x="2478" y="1931"/>
                  </a:cubicBezTo>
                  <a:cubicBezTo>
                    <a:pt x="1749" y="2198"/>
                    <a:pt x="995" y="2365"/>
                    <a:pt x="227" y="2452"/>
                  </a:cubicBezTo>
                  <a:cubicBezTo>
                    <a:pt x="228" y="2452"/>
                    <a:pt x="229" y="2452"/>
                    <a:pt x="230" y="2452"/>
                  </a:cubicBezTo>
                  <a:lnTo>
                    <a:pt x="230" y="2452"/>
                  </a:lnTo>
                  <a:cubicBezTo>
                    <a:pt x="223" y="2453"/>
                    <a:pt x="217" y="2453"/>
                    <a:pt x="210" y="2455"/>
                  </a:cubicBezTo>
                  <a:lnTo>
                    <a:pt x="205" y="2455"/>
                  </a:lnTo>
                  <a:cubicBezTo>
                    <a:pt x="198" y="2455"/>
                    <a:pt x="190" y="2456"/>
                    <a:pt x="182" y="2456"/>
                  </a:cubicBezTo>
                  <a:cubicBezTo>
                    <a:pt x="125" y="2464"/>
                    <a:pt x="76" y="2472"/>
                    <a:pt x="32" y="2515"/>
                  </a:cubicBezTo>
                  <a:cubicBezTo>
                    <a:pt x="19" y="2527"/>
                    <a:pt x="9" y="2541"/>
                    <a:pt x="0" y="2553"/>
                  </a:cubicBezTo>
                  <a:cubicBezTo>
                    <a:pt x="23" y="2557"/>
                    <a:pt x="45" y="2563"/>
                    <a:pt x="68" y="2566"/>
                  </a:cubicBezTo>
                  <a:cubicBezTo>
                    <a:pt x="464" y="2642"/>
                    <a:pt x="783" y="2685"/>
                    <a:pt x="1125" y="2706"/>
                  </a:cubicBezTo>
                  <a:cubicBezTo>
                    <a:pt x="1176" y="2708"/>
                    <a:pt x="1228" y="2708"/>
                    <a:pt x="1278" y="2708"/>
                  </a:cubicBezTo>
                  <a:cubicBezTo>
                    <a:pt x="1446" y="2672"/>
                    <a:pt x="1613" y="2630"/>
                    <a:pt x="1778" y="2586"/>
                  </a:cubicBezTo>
                  <a:cubicBezTo>
                    <a:pt x="2259" y="2455"/>
                    <a:pt x="2732" y="2275"/>
                    <a:pt x="3183" y="2063"/>
                  </a:cubicBezTo>
                  <a:cubicBezTo>
                    <a:pt x="4116" y="1631"/>
                    <a:pt x="4957" y="1020"/>
                    <a:pt x="5708" y="324"/>
                  </a:cubicBezTo>
                  <a:cubicBezTo>
                    <a:pt x="5783" y="253"/>
                    <a:pt x="5787" y="132"/>
                    <a:pt x="5718" y="59"/>
                  </a:cubicBezTo>
                  <a:cubicBezTo>
                    <a:pt x="5691" y="29"/>
                    <a:pt x="5655" y="10"/>
                    <a:pt x="5617" y="3"/>
                  </a:cubicBezTo>
                  <a:cubicBezTo>
                    <a:pt x="5606" y="2"/>
                    <a:pt x="5595" y="1"/>
                    <a:pt x="5584" y="1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30" name="Google Shape;4930;p16"/>
            <p:cNvSpPr/>
            <p:nvPr/>
          </p:nvSpPr>
          <p:spPr>
            <a:xfrm>
              <a:off x="5065825" y="-746375"/>
              <a:ext cx="169825" cy="128525"/>
            </a:xfrm>
            <a:custGeom>
              <a:avLst/>
              <a:gdLst/>
              <a:ahLst/>
              <a:cxnLst/>
              <a:rect l="l" t="t" r="r" b="b"/>
              <a:pathLst>
                <a:path w="6793" h="5141" extrusionOk="0">
                  <a:moveTo>
                    <a:pt x="3683" y="3156"/>
                  </a:moveTo>
                  <a:cubicBezTo>
                    <a:pt x="3668" y="3167"/>
                    <a:pt x="3654" y="3178"/>
                    <a:pt x="3639" y="3189"/>
                  </a:cubicBezTo>
                  <a:lnTo>
                    <a:pt x="3639" y="3189"/>
                  </a:lnTo>
                  <a:cubicBezTo>
                    <a:pt x="3654" y="3178"/>
                    <a:pt x="3669" y="3167"/>
                    <a:pt x="3683" y="3156"/>
                  </a:cubicBezTo>
                  <a:close/>
                  <a:moveTo>
                    <a:pt x="6662" y="1"/>
                  </a:moveTo>
                  <a:cubicBezTo>
                    <a:pt x="6617" y="1"/>
                    <a:pt x="6572" y="22"/>
                    <a:pt x="6547" y="65"/>
                  </a:cubicBezTo>
                  <a:cubicBezTo>
                    <a:pt x="6426" y="276"/>
                    <a:pt x="6296" y="477"/>
                    <a:pt x="6149" y="675"/>
                  </a:cubicBezTo>
                  <a:cubicBezTo>
                    <a:pt x="5988" y="885"/>
                    <a:pt x="5826" y="1096"/>
                    <a:pt x="5654" y="1297"/>
                  </a:cubicBezTo>
                  <a:cubicBezTo>
                    <a:pt x="5457" y="1524"/>
                    <a:pt x="5247" y="1740"/>
                    <a:pt x="5036" y="1954"/>
                  </a:cubicBezTo>
                  <a:cubicBezTo>
                    <a:pt x="4818" y="2179"/>
                    <a:pt x="4591" y="2396"/>
                    <a:pt x="4354" y="2606"/>
                  </a:cubicBezTo>
                  <a:cubicBezTo>
                    <a:pt x="4118" y="2817"/>
                    <a:pt x="3870" y="3013"/>
                    <a:pt x="3618" y="3206"/>
                  </a:cubicBezTo>
                  <a:cubicBezTo>
                    <a:pt x="3626" y="3200"/>
                    <a:pt x="3633" y="3194"/>
                    <a:pt x="3639" y="3189"/>
                  </a:cubicBezTo>
                  <a:lnTo>
                    <a:pt x="3639" y="3189"/>
                  </a:lnTo>
                  <a:cubicBezTo>
                    <a:pt x="3409" y="3362"/>
                    <a:pt x="3170" y="3527"/>
                    <a:pt x="2920" y="3674"/>
                  </a:cubicBezTo>
                  <a:cubicBezTo>
                    <a:pt x="2665" y="3825"/>
                    <a:pt x="2402" y="3959"/>
                    <a:pt x="2128" y="4075"/>
                  </a:cubicBezTo>
                  <a:cubicBezTo>
                    <a:pt x="1840" y="4188"/>
                    <a:pt x="1544" y="4276"/>
                    <a:pt x="1240" y="4321"/>
                  </a:cubicBezTo>
                  <a:cubicBezTo>
                    <a:pt x="1121" y="4333"/>
                    <a:pt x="1003" y="4340"/>
                    <a:pt x="885" y="4340"/>
                  </a:cubicBezTo>
                  <a:cubicBezTo>
                    <a:pt x="798" y="4340"/>
                    <a:pt x="711" y="4336"/>
                    <a:pt x="624" y="4328"/>
                  </a:cubicBezTo>
                  <a:cubicBezTo>
                    <a:pt x="589" y="4322"/>
                    <a:pt x="555" y="4318"/>
                    <a:pt x="519" y="4310"/>
                  </a:cubicBezTo>
                  <a:cubicBezTo>
                    <a:pt x="481" y="4304"/>
                    <a:pt x="444" y="4300"/>
                    <a:pt x="408" y="4300"/>
                  </a:cubicBezTo>
                  <a:cubicBezTo>
                    <a:pt x="343" y="4300"/>
                    <a:pt x="280" y="4313"/>
                    <a:pt x="217" y="4349"/>
                  </a:cubicBezTo>
                  <a:cubicBezTo>
                    <a:pt x="124" y="4404"/>
                    <a:pt x="55" y="4493"/>
                    <a:pt x="28" y="4599"/>
                  </a:cubicBezTo>
                  <a:cubicBezTo>
                    <a:pt x="0" y="4701"/>
                    <a:pt x="15" y="4810"/>
                    <a:pt x="67" y="4901"/>
                  </a:cubicBezTo>
                  <a:cubicBezTo>
                    <a:pt x="115" y="4990"/>
                    <a:pt x="213" y="5075"/>
                    <a:pt x="316" y="5090"/>
                  </a:cubicBezTo>
                  <a:cubicBezTo>
                    <a:pt x="472" y="5118"/>
                    <a:pt x="627" y="5133"/>
                    <a:pt x="785" y="5139"/>
                  </a:cubicBezTo>
                  <a:cubicBezTo>
                    <a:pt x="803" y="5140"/>
                    <a:pt x="822" y="5140"/>
                    <a:pt x="841" y="5140"/>
                  </a:cubicBezTo>
                  <a:cubicBezTo>
                    <a:pt x="1000" y="5140"/>
                    <a:pt x="1159" y="5119"/>
                    <a:pt x="1315" y="5096"/>
                  </a:cubicBezTo>
                  <a:cubicBezTo>
                    <a:pt x="1649" y="5047"/>
                    <a:pt x="1968" y="4931"/>
                    <a:pt x="2276" y="4799"/>
                  </a:cubicBezTo>
                  <a:cubicBezTo>
                    <a:pt x="2599" y="4659"/>
                    <a:pt x="2903" y="4480"/>
                    <a:pt x="3193" y="4283"/>
                  </a:cubicBezTo>
                  <a:cubicBezTo>
                    <a:pt x="3527" y="4059"/>
                    <a:pt x="3844" y="3808"/>
                    <a:pt x="4150" y="3543"/>
                  </a:cubicBezTo>
                  <a:cubicBezTo>
                    <a:pt x="4439" y="3292"/>
                    <a:pt x="4703" y="3012"/>
                    <a:pt x="4963" y="2728"/>
                  </a:cubicBezTo>
                  <a:cubicBezTo>
                    <a:pt x="5219" y="2453"/>
                    <a:pt x="5456" y="2166"/>
                    <a:pt x="5680" y="1866"/>
                  </a:cubicBezTo>
                  <a:cubicBezTo>
                    <a:pt x="5780" y="1734"/>
                    <a:pt x="5875" y="1596"/>
                    <a:pt x="5974" y="1455"/>
                  </a:cubicBezTo>
                  <a:cubicBezTo>
                    <a:pt x="6077" y="1309"/>
                    <a:pt x="6182" y="1161"/>
                    <a:pt x="6277" y="1010"/>
                  </a:cubicBezTo>
                  <a:cubicBezTo>
                    <a:pt x="6369" y="871"/>
                    <a:pt x="6449" y="723"/>
                    <a:pt x="6534" y="578"/>
                  </a:cubicBezTo>
                  <a:cubicBezTo>
                    <a:pt x="6612" y="447"/>
                    <a:pt x="6686" y="315"/>
                    <a:pt x="6760" y="181"/>
                  </a:cubicBezTo>
                  <a:cubicBezTo>
                    <a:pt x="6793" y="124"/>
                    <a:pt x="6771" y="49"/>
                    <a:pt x="6714" y="13"/>
                  </a:cubicBezTo>
                  <a:cubicBezTo>
                    <a:pt x="6702" y="6"/>
                    <a:pt x="6691" y="3"/>
                    <a:pt x="6678" y="2"/>
                  </a:cubicBezTo>
                  <a:cubicBezTo>
                    <a:pt x="6672" y="1"/>
                    <a:pt x="6667" y="1"/>
                    <a:pt x="6662" y="1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31" name="Google Shape;4931;p16"/>
            <p:cNvSpPr/>
            <p:nvPr/>
          </p:nvSpPr>
          <p:spPr>
            <a:xfrm>
              <a:off x="4921450" y="-936650"/>
              <a:ext cx="35000" cy="132025"/>
            </a:xfrm>
            <a:custGeom>
              <a:avLst/>
              <a:gdLst/>
              <a:ahLst/>
              <a:cxnLst/>
              <a:rect l="l" t="t" r="r" b="b"/>
              <a:pathLst>
                <a:path w="1400" h="5281" extrusionOk="0">
                  <a:moveTo>
                    <a:pt x="1242" y="0"/>
                  </a:moveTo>
                  <a:cubicBezTo>
                    <a:pt x="1168" y="2"/>
                    <a:pt x="1103" y="66"/>
                    <a:pt x="1103" y="144"/>
                  </a:cubicBezTo>
                  <a:cubicBezTo>
                    <a:pt x="1112" y="489"/>
                    <a:pt x="1090" y="833"/>
                    <a:pt x="1049" y="1177"/>
                  </a:cubicBezTo>
                  <a:cubicBezTo>
                    <a:pt x="1049" y="1162"/>
                    <a:pt x="1053" y="1149"/>
                    <a:pt x="1053" y="1136"/>
                  </a:cubicBezTo>
                  <a:lnTo>
                    <a:pt x="1053" y="1136"/>
                  </a:lnTo>
                  <a:cubicBezTo>
                    <a:pt x="965" y="1790"/>
                    <a:pt x="810" y="2429"/>
                    <a:pt x="626" y="3061"/>
                  </a:cubicBezTo>
                  <a:cubicBezTo>
                    <a:pt x="437" y="3723"/>
                    <a:pt x="216" y="4379"/>
                    <a:pt x="29" y="5043"/>
                  </a:cubicBezTo>
                  <a:cubicBezTo>
                    <a:pt x="0" y="5142"/>
                    <a:pt x="65" y="5247"/>
                    <a:pt x="164" y="5274"/>
                  </a:cubicBezTo>
                  <a:cubicBezTo>
                    <a:pt x="179" y="5278"/>
                    <a:pt x="195" y="5280"/>
                    <a:pt x="210" y="5280"/>
                  </a:cubicBezTo>
                  <a:cubicBezTo>
                    <a:pt x="294" y="5280"/>
                    <a:pt x="372" y="5223"/>
                    <a:pt x="395" y="5138"/>
                  </a:cubicBezTo>
                  <a:cubicBezTo>
                    <a:pt x="609" y="4319"/>
                    <a:pt x="862" y="3509"/>
                    <a:pt x="1069" y="2688"/>
                  </a:cubicBezTo>
                  <a:cubicBezTo>
                    <a:pt x="1174" y="2262"/>
                    <a:pt x="1263" y="1833"/>
                    <a:pt x="1320" y="1398"/>
                  </a:cubicBezTo>
                  <a:cubicBezTo>
                    <a:pt x="1376" y="980"/>
                    <a:pt x="1399" y="560"/>
                    <a:pt x="1388" y="138"/>
                  </a:cubicBezTo>
                  <a:cubicBezTo>
                    <a:pt x="1386" y="69"/>
                    <a:pt x="1336" y="12"/>
                    <a:pt x="1271" y="0"/>
                  </a:cubicBezTo>
                  <a:cubicBezTo>
                    <a:pt x="1268" y="1"/>
                    <a:pt x="1265" y="1"/>
                    <a:pt x="1263" y="1"/>
                  </a:cubicBezTo>
                  <a:cubicBezTo>
                    <a:pt x="1257" y="1"/>
                    <a:pt x="1250" y="0"/>
                    <a:pt x="1242" y="0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32" name="Google Shape;4932;p16"/>
            <p:cNvSpPr/>
            <p:nvPr/>
          </p:nvSpPr>
          <p:spPr>
            <a:xfrm>
              <a:off x="4913050" y="-946100"/>
              <a:ext cx="59950" cy="141450"/>
            </a:xfrm>
            <a:custGeom>
              <a:avLst/>
              <a:gdLst/>
              <a:ahLst/>
              <a:cxnLst/>
              <a:rect l="l" t="t" r="r" b="b"/>
              <a:pathLst>
                <a:path w="2398" h="5658" extrusionOk="0">
                  <a:moveTo>
                    <a:pt x="1293" y="2801"/>
                  </a:moveTo>
                  <a:lnTo>
                    <a:pt x="1293" y="2801"/>
                  </a:lnTo>
                  <a:cubicBezTo>
                    <a:pt x="1291" y="2806"/>
                    <a:pt x="1289" y="2811"/>
                    <a:pt x="1287" y="2816"/>
                  </a:cubicBezTo>
                  <a:lnTo>
                    <a:pt x="1287" y="2816"/>
                  </a:lnTo>
                  <a:cubicBezTo>
                    <a:pt x="1289" y="2811"/>
                    <a:pt x="1291" y="2806"/>
                    <a:pt x="1293" y="2801"/>
                  </a:cubicBezTo>
                  <a:close/>
                  <a:moveTo>
                    <a:pt x="1287" y="2816"/>
                  </a:moveTo>
                  <a:lnTo>
                    <a:pt x="1287" y="2816"/>
                  </a:lnTo>
                  <a:cubicBezTo>
                    <a:pt x="1284" y="2823"/>
                    <a:pt x="1281" y="2830"/>
                    <a:pt x="1278" y="2836"/>
                  </a:cubicBezTo>
                  <a:cubicBezTo>
                    <a:pt x="1282" y="2829"/>
                    <a:pt x="1284" y="2823"/>
                    <a:pt x="1287" y="2816"/>
                  </a:cubicBezTo>
                  <a:close/>
                  <a:moveTo>
                    <a:pt x="2179" y="0"/>
                  </a:moveTo>
                  <a:cubicBezTo>
                    <a:pt x="2126" y="3"/>
                    <a:pt x="2073" y="26"/>
                    <a:pt x="2035" y="64"/>
                  </a:cubicBezTo>
                  <a:cubicBezTo>
                    <a:pt x="1994" y="107"/>
                    <a:pt x="1981" y="156"/>
                    <a:pt x="1975" y="214"/>
                  </a:cubicBezTo>
                  <a:cubicBezTo>
                    <a:pt x="1971" y="275"/>
                    <a:pt x="1961" y="337"/>
                    <a:pt x="1953" y="400"/>
                  </a:cubicBezTo>
                  <a:cubicBezTo>
                    <a:pt x="1958" y="381"/>
                    <a:pt x="1959" y="361"/>
                    <a:pt x="1963" y="345"/>
                  </a:cubicBezTo>
                  <a:lnTo>
                    <a:pt x="1963" y="345"/>
                  </a:lnTo>
                  <a:cubicBezTo>
                    <a:pt x="1907" y="775"/>
                    <a:pt x="1817" y="1197"/>
                    <a:pt x="1702" y="1613"/>
                  </a:cubicBezTo>
                  <a:cubicBezTo>
                    <a:pt x="1590" y="2018"/>
                    <a:pt x="1449" y="2416"/>
                    <a:pt x="1293" y="2806"/>
                  </a:cubicBezTo>
                  <a:cubicBezTo>
                    <a:pt x="1297" y="2797"/>
                    <a:pt x="1300" y="2790"/>
                    <a:pt x="1304" y="2783"/>
                  </a:cubicBezTo>
                  <a:lnTo>
                    <a:pt x="1304" y="2783"/>
                  </a:lnTo>
                  <a:cubicBezTo>
                    <a:pt x="951" y="3641"/>
                    <a:pt x="516" y="4463"/>
                    <a:pt x="69" y="5275"/>
                  </a:cubicBezTo>
                  <a:cubicBezTo>
                    <a:pt x="0" y="5394"/>
                    <a:pt x="39" y="5555"/>
                    <a:pt x="162" y="5624"/>
                  </a:cubicBezTo>
                  <a:cubicBezTo>
                    <a:pt x="201" y="5647"/>
                    <a:pt x="245" y="5658"/>
                    <a:pt x="288" y="5658"/>
                  </a:cubicBezTo>
                  <a:cubicBezTo>
                    <a:pt x="377" y="5658"/>
                    <a:pt x="466" y="5612"/>
                    <a:pt x="511" y="5529"/>
                  </a:cubicBezTo>
                  <a:cubicBezTo>
                    <a:pt x="970" y="4696"/>
                    <a:pt x="1393" y="3844"/>
                    <a:pt x="1738" y="2959"/>
                  </a:cubicBezTo>
                  <a:cubicBezTo>
                    <a:pt x="1906" y="2527"/>
                    <a:pt x="2047" y="2083"/>
                    <a:pt x="2160" y="1635"/>
                  </a:cubicBezTo>
                  <a:cubicBezTo>
                    <a:pt x="2277" y="1165"/>
                    <a:pt x="2351" y="688"/>
                    <a:pt x="2389" y="207"/>
                  </a:cubicBezTo>
                  <a:cubicBezTo>
                    <a:pt x="2397" y="108"/>
                    <a:pt x="2310" y="23"/>
                    <a:pt x="2216" y="6"/>
                  </a:cubicBezTo>
                  <a:cubicBezTo>
                    <a:pt x="2203" y="0"/>
                    <a:pt x="2190" y="0"/>
                    <a:pt x="2179" y="0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33" name="Google Shape;4933;p16"/>
            <p:cNvSpPr/>
            <p:nvPr/>
          </p:nvSpPr>
          <p:spPr>
            <a:xfrm>
              <a:off x="4908375" y="-935750"/>
              <a:ext cx="99100" cy="180800"/>
            </a:xfrm>
            <a:custGeom>
              <a:avLst/>
              <a:gdLst/>
              <a:ahLst/>
              <a:cxnLst/>
              <a:rect l="l" t="t" r="r" b="b"/>
              <a:pathLst>
                <a:path w="3964" h="7232" extrusionOk="0">
                  <a:moveTo>
                    <a:pt x="3115" y="1905"/>
                  </a:moveTo>
                  <a:cubicBezTo>
                    <a:pt x="3114" y="1905"/>
                    <a:pt x="3114" y="1906"/>
                    <a:pt x="3114" y="1906"/>
                  </a:cubicBezTo>
                  <a:cubicBezTo>
                    <a:pt x="3114" y="1906"/>
                    <a:pt x="3114" y="1905"/>
                    <a:pt x="3115" y="1905"/>
                  </a:cubicBezTo>
                  <a:close/>
                  <a:moveTo>
                    <a:pt x="3103" y="1930"/>
                  </a:moveTo>
                  <a:cubicBezTo>
                    <a:pt x="3102" y="1933"/>
                    <a:pt x="3101" y="1937"/>
                    <a:pt x="3100" y="1941"/>
                  </a:cubicBezTo>
                  <a:cubicBezTo>
                    <a:pt x="3101" y="1937"/>
                    <a:pt x="3102" y="1934"/>
                    <a:pt x="3103" y="1930"/>
                  </a:cubicBezTo>
                  <a:close/>
                  <a:moveTo>
                    <a:pt x="3100" y="1941"/>
                  </a:moveTo>
                  <a:cubicBezTo>
                    <a:pt x="3100" y="1941"/>
                    <a:pt x="3099" y="1941"/>
                    <a:pt x="3099" y="1942"/>
                  </a:cubicBezTo>
                  <a:lnTo>
                    <a:pt x="3099" y="1942"/>
                  </a:lnTo>
                  <a:cubicBezTo>
                    <a:pt x="3099" y="1941"/>
                    <a:pt x="3100" y="1941"/>
                    <a:pt x="3100" y="1941"/>
                  </a:cubicBezTo>
                  <a:close/>
                  <a:moveTo>
                    <a:pt x="3794" y="0"/>
                  </a:moveTo>
                  <a:cubicBezTo>
                    <a:pt x="3719" y="0"/>
                    <a:pt x="3645" y="48"/>
                    <a:pt x="3631" y="121"/>
                  </a:cubicBezTo>
                  <a:cubicBezTo>
                    <a:pt x="3522" y="734"/>
                    <a:pt x="3343" y="1328"/>
                    <a:pt x="3115" y="1905"/>
                  </a:cubicBezTo>
                  <a:lnTo>
                    <a:pt x="3115" y="1905"/>
                  </a:lnTo>
                  <a:cubicBezTo>
                    <a:pt x="3115" y="1905"/>
                    <a:pt x="3115" y="1905"/>
                    <a:pt x="3116" y="1905"/>
                  </a:cubicBezTo>
                  <a:lnTo>
                    <a:pt x="3116" y="1905"/>
                  </a:lnTo>
                  <a:cubicBezTo>
                    <a:pt x="3114" y="1906"/>
                    <a:pt x="3114" y="1910"/>
                    <a:pt x="3113" y="1912"/>
                  </a:cubicBezTo>
                  <a:cubicBezTo>
                    <a:pt x="3113" y="1910"/>
                    <a:pt x="3114" y="1908"/>
                    <a:pt x="3114" y="1908"/>
                  </a:cubicBezTo>
                  <a:lnTo>
                    <a:pt x="3114" y="1908"/>
                  </a:lnTo>
                  <a:cubicBezTo>
                    <a:pt x="3110" y="1914"/>
                    <a:pt x="3106" y="1922"/>
                    <a:pt x="3103" y="1930"/>
                  </a:cubicBezTo>
                  <a:lnTo>
                    <a:pt x="3103" y="1930"/>
                  </a:lnTo>
                  <a:cubicBezTo>
                    <a:pt x="3106" y="1923"/>
                    <a:pt x="3110" y="1918"/>
                    <a:pt x="3113" y="1912"/>
                  </a:cubicBezTo>
                  <a:lnTo>
                    <a:pt x="3113" y="1912"/>
                  </a:lnTo>
                  <a:cubicBezTo>
                    <a:pt x="3108" y="1922"/>
                    <a:pt x="3103" y="1934"/>
                    <a:pt x="3099" y="1944"/>
                  </a:cubicBezTo>
                  <a:lnTo>
                    <a:pt x="3099" y="1944"/>
                  </a:lnTo>
                  <a:cubicBezTo>
                    <a:pt x="3099" y="1943"/>
                    <a:pt x="3099" y="1943"/>
                    <a:pt x="3099" y="1942"/>
                  </a:cubicBezTo>
                  <a:lnTo>
                    <a:pt x="3099" y="1942"/>
                  </a:lnTo>
                  <a:cubicBezTo>
                    <a:pt x="3098" y="1944"/>
                    <a:pt x="3097" y="1947"/>
                    <a:pt x="3096" y="1949"/>
                  </a:cubicBezTo>
                  <a:lnTo>
                    <a:pt x="3096" y="1949"/>
                  </a:lnTo>
                  <a:cubicBezTo>
                    <a:pt x="3096" y="1949"/>
                    <a:pt x="3096" y="1950"/>
                    <a:pt x="3096" y="1951"/>
                  </a:cubicBezTo>
                  <a:cubicBezTo>
                    <a:pt x="3096" y="1951"/>
                    <a:pt x="3096" y="1950"/>
                    <a:pt x="3096" y="1950"/>
                  </a:cubicBezTo>
                  <a:lnTo>
                    <a:pt x="3096" y="1950"/>
                  </a:lnTo>
                  <a:cubicBezTo>
                    <a:pt x="2736" y="2817"/>
                    <a:pt x="2268" y="3633"/>
                    <a:pt x="1755" y="4420"/>
                  </a:cubicBezTo>
                  <a:cubicBezTo>
                    <a:pt x="1484" y="4835"/>
                    <a:pt x="1198" y="5238"/>
                    <a:pt x="911" y="5642"/>
                  </a:cubicBezTo>
                  <a:cubicBezTo>
                    <a:pt x="625" y="6041"/>
                    <a:pt x="336" y="6438"/>
                    <a:pt x="46" y="6834"/>
                  </a:cubicBezTo>
                  <a:cubicBezTo>
                    <a:pt x="5" y="6889"/>
                    <a:pt x="0" y="6976"/>
                    <a:pt x="20" y="7038"/>
                  </a:cubicBezTo>
                  <a:cubicBezTo>
                    <a:pt x="39" y="7105"/>
                    <a:pt x="82" y="7161"/>
                    <a:pt x="142" y="7197"/>
                  </a:cubicBezTo>
                  <a:cubicBezTo>
                    <a:pt x="183" y="7220"/>
                    <a:pt x="230" y="7231"/>
                    <a:pt x="276" y="7231"/>
                  </a:cubicBezTo>
                  <a:cubicBezTo>
                    <a:pt x="300" y="7231"/>
                    <a:pt x="325" y="7228"/>
                    <a:pt x="348" y="7222"/>
                  </a:cubicBezTo>
                  <a:cubicBezTo>
                    <a:pt x="417" y="7203"/>
                    <a:pt x="464" y="7157"/>
                    <a:pt x="506" y="7098"/>
                  </a:cubicBezTo>
                  <a:cubicBezTo>
                    <a:pt x="862" y="6574"/>
                    <a:pt x="1231" y="6056"/>
                    <a:pt x="1585" y="5527"/>
                  </a:cubicBezTo>
                  <a:cubicBezTo>
                    <a:pt x="1958" y="4973"/>
                    <a:pt x="2311" y="4405"/>
                    <a:pt x="2639" y="3821"/>
                  </a:cubicBezTo>
                  <a:cubicBezTo>
                    <a:pt x="2942" y="3275"/>
                    <a:pt x="3209" y="2709"/>
                    <a:pt x="3437" y="2127"/>
                  </a:cubicBezTo>
                  <a:cubicBezTo>
                    <a:pt x="3677" y="1505"/>
                    <a:pt x="3848" y="863"/>
                    <a:pt x="3949" y="204"/>
                  </a:cubicBezTo>
                  <a:cubicBezTo>
                    <a:pt x="3963" y="116"/>
                    <a:pt x="3926" y="29"/>
                    <a:pt x="3834" y="4"/>
                  </a:cubicBezTo>
                  <a:cubicBezTo>
                    <a:pt x="3831" y="4"/>
                    <a:pt x="3827" y="3"/>
                    <a:pt x="3825" y="3"/>
                  </a:cubicBezTo>
                  <a:cubicBezTo>
                    <a:pt x="3815" y="1"/>
                    <a:pt x="3804" y="0"/>
                    <a:pt x="3794" y="0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34" name="Google Shape;4934;p16"/>
            <p:cNvSpPr/>
            <p:nvPr/>
          </p:nvSpPr>
          <p:spPr>
            <a:xfrm>
              <a:off x="4917000" y="-926850"/>
              <a:ext cx="110200" cy="159025"/>
            </a:xfrm>
            <a:custGeom>
              <a:avLst/>
              <a:gdLst/>
              <a:ahLst/>
              <a:cxnLst/>
              <a:rect l="l" t="t" r="r" b="b"/>
              <a:pathLst>
                <a:path w="4408" h="6361" extrusionOk="0">
                  <a:moveTo>
                    <a:pt x="3902" y="776"/>
                  </a:moveTo>
                  <a:cubicBezTo>
                    <a:pt x="3898" y="785"/>
                    <a:pt x="3896" y="794"/>
                    <a:pt x="3893" y="801"/>
                  </a:cubicBezTo>
                  <a:lnTo>
                    <a:pt x="3893" y="801"/>
                  </a:lnTo>
                  <a:cubicBezTo>
                    <a:pt x="3894" y="800"/>
                    <a:pt x="3895" y="798"/>
                    <a:pt x="3895" y="796"/>
                  </a:cubicBezTo>
                  <a:cubicBezTo>
                    <a:pt x="3897" y="789"/>
                    <a:pt x="3900" y="785"/>
                    <a:pt x="3902" y="776"/>
                  </a:cubicBezTo>
                  <a:close/>
                  <a:moveTo>
                    <a:pt x="3893" y="801"/>
                  </a:moveTo>
                  <a:cubicBezTo>
                    <a:pt x="3893" y="801"/>
                    <a:pt x="3892" y="801"/>
                    <a:pt x="3892" y="802"/>
                  </a:cubicBezTo>
                  <a:cubicBezTo>
                    <a:pt x="3893" y="801"/>
                    <a:pt x="3893" y="801"/>
                    <a:pt x="3893" y="801"/>
                  </a:cubicBezTo>
                  <a:close/>
                  <a:moveTo>
                    <a:pt x="3892" y="805"/>
                  </a:moveTo>
                  <a:cubicBezTo>
                    <a:pt x="3891" y="805"/>
                    <a:pt x="3891" y="806"/>
                    <a:pt x="3891" y="806"/>
                  </a:cubicBezTo>
                  <a:lnTo>
                    <a:pt x="3891" y="806"/>
                  </a:lnTo>
                  <a:cubicBezTo>
                    <a:pt x="3891" y="806"/>
                    <a:pt x="3892" y="805"/>
                    <a:pt x="3892" y="805"/>
                  </a:cubicBezTo>
                  <a:close/>
                  <a:moveTo>
                    <a:pt x="4267" y="1"/>
                  </a:moveTo>
                  <a:cubicBezTo>
                    <a:pt x="4208" y="1"/>
                    <a:pt x="4160" y="38"/>
                    <a:pt x="4142" y="94"/>
                  </a:cubicBezTo>
                  <a:cubicBezTo>
                    <a:pt x="4072" y="326"/>
                    <a:pt x="3991" y="552"/>
                    <a:pt x="3902" y="779"/>
                  </a:cubicBezTo>
                  <a:cubicBezTo>
                    <a:pt x="3904" y="776"/>
                    <a:pt x="3904" y="774"/>
                    <a:pt x="3905" y="773"/>
                  </a:cubicBezTo>
                  <a:lnTo>
                    <a:pt x="3905" y="773"/>
                  </a:lnTo>
                  <a:cubicBezTo>
                    <a:pt x="3902" y="782"/>
                    <a:pt x="3898" y="789"/>
                    <a:pt x="3895" y="797"/>
                  </a:cubicBezTo>
                  <a:cubicBezTo>
                    <a:pt x="3893" y="800"/>
                    <a:pt x="3893" y="802"/>
                    <a:pt x="3892" y="804"/>
                  </a:cubicBezTo>
                  <a:lnTo>
                    <a:pt x="3892" y="804"/>
                  </a:lnTo>
                  <a:cubicBezTo>
                    <a:pt x="3892" y="804"/>
                    <a:pt x="3892" y="804"/>
                    <a:pt x="3892" y="805"/>
                  </a:cubicBezTo>
                  <a:lnTo>
                    <a:pt x="3892" y="805"/>
                  </a:lnTo>
                  <a:cubicBezTo>
                    <a:pt x="3892" y="805"/>
                    <a:pt x="3892" y="805"/>
                    <a:pt x="3892" y="804"/>
                  </a:cubicBezTo>
                  <a:lnTo>
                    <a:pt x="3892" y="804"/>
                  </a:lnTo>
                  <a:cubicBezTo>
                    <a:pt x="3892" y="805"/>
                    <a:pt x="3891" y="806"/>
                    <a:pt x="3891" y="808"/>
                  </a:cubicBezTo>
                  <a:cubicBezTo>
                    <a:pt x="3891" y="807"/>
                    <a:pt x="3891" y="807"/>
                    <a:pt x="3891" y="806"/>
                  </a:cubicBezTo>
                  <a:lnTo>
                    <a:pt x="3891" y="806"/>
                  </a:lnTo>
                  <a:cubicBezTo>
                    <a:pt x="3702" y="1255"/>
                    <a:pt x="3480" y="1685"/>
                    <a:pt x="3230" y="2100"/>
                  </a:cubicBezTo>
                  <a:cubicBezTo>
                    <a:pt x="2979" y="2514"/>
                    <a:pt x="2700" y="2911"/>
                    <a:pt x="2408" y="3297"/>
                  </a:cubicBezTo>
                  <a:lnTo>
                    <a:pt x="2408" y="3297"/>
                  </a:lnTo>
                  <a:cubicBezTo>
                    <a:pt x="2408" y="3296"/>
                    <a:pt x="2408" y="3296"/>
                    <a:pt x="2409" y="3295"/>
                  </a:cubicBezTo>
                  <a:lnTo>
                    <a:pt x="2409" y="3295"/>
                  </a:lnTo>
                  <a:cubicBezTo>
                    <a:pt x="2408" y="3296"/>
                    <a:pt x="2408" y="3297"/>
                    <a:pt x="2407" y="3297"/>
                  </a:cubicBezTo>
                  <a:lnTo>
                    <a:pt x="2407" y="3297"/>
                  </a:lnTo>
                  <a:cubicBezTo>
                    <a:pt x="2407" y="3297"/>
                    <a:pt x="2407" y="3297"/>
                    <a:pt x="2408" y="3297"/>
                  </a:cubicBezTo>
                  <a:lnTo>
                    <a:pt x="2408" y="3297"/>
                  </a:lnTo>
                  <a:cubicBezTo>
                    <a:pt x="2405" y="3299"/>
                    <a:pt x="2403" y="3302"/>
                    <a:pt x="2402" y="3304"/>
                  </a:cubicBezTo>
                  <a:lnTo>
                    <a:pt x="2402" y="3304"/>
                  </a:lnTo>
                  <a:cubicBezTo>
                    <a:pt x="2403" y="3302"/>
                    <a:pt x="2405" y="3300"/>
                    <a:pt x="2407" y="3297"/>
                  </a:cubicBezTo>
                  <a:lnTo>
                    <a:pt x="2407" y="3297"/>
                  </a:lnTo>
                  <a:cubicBezTo>
                    <a:pt x="2399" y="3309"/>
                    <a:pt x="2390" y="3320"/>
                    <a:pt x="2381" y="3331"/>
                  </a:cubicBezTo>
                  <a:cubicBezTo>
                    <a:pt x="2388" y="3322"/>
                    <a:pt x="2394" y="3314"/>
                    <a:pt x="2402" y="3304"/>
                  </a:cubicBezTo>
                  <a:lnTo>
                    <a:pt x="2402" y="3304"/>
                  </a:lnTo>
                  <a:cubicBezTo>
                    <a:pt x="2045" y="3766"/>
                    <a:pt x="1669" y="4207"/>
                    <a:pt x="1285" y="4644"/>
                  </a:cubicBezTo>
                  <a:cubicBezTo>
                    <a:pt x="882" y="5101"/>
                    <a:pt x="467" y="5547"/>
                    <a:pt x="63" y="6005"/>
                  </a:cubicBezTo>
                  <a:cubicBezTo>
                    <a:pt x="24" y="6049"/>
                    <a:pt x="0" y="6099"/>
                    <a:pt x="3" y="6156"/>
                  </a:cubicBezTo>
                  <a:cubicBezTo>
                    <a:pt x="4" y="6209"/>
                    <a:pt x="26" y="6264"/>
                    <a:pt x="63" y="6301"/>
                  </a:cubicBezTo>
                  <a:cubicBezTo>
                    <a:pt x="103" y="6340"/>
                    <a:pt x="161" y="6361"/>
                    <a:pt x="218" y="6361"/>
                  </a:cubicBezTo>
                  <a:cubicBezTo>
                    <a:pt x="272" y="6361"/>
                    <a:pt x="325" y="6342"/>
                    <a:pt x="362" y="6300"/>
                  </a:cubicBezTo>
                  <a:cubicBezTo>
                    <a:pt x="1169" y="5361"/>
                    <a:pt x="1995" y="4434"/>
                    <a:pt x="2728" y="3432"/>
                  </a:cubicBezTo>
                  <a:cubicBezTo>
                    <a:pt x="3087" y="2940"/>
                    <a:pt x="3416" y="2429"/>
                    <a:pt x="3701" y="1890"/>
                  </a:cubicBezTo>
                  <a:cubicBezTo>
                    <a:pt x="3991" y="1339"/>
                    <a:pt x="4221" y="757"/>
                    <a:pt x="4391" y="157"/>
                  </a:cubicBezTo>
                  <a:cubicBezTo>
                    <a:pt x="4408" y="91"/>
                    <a:pt x="4365" y="20"/>
                    <a:pt x="4300" y="5"/>
                  </a:cubicBezTo>
                  <a:cubicBezTo>
                    <a:pt x="4299" y="5"/>
                    <a:pt x="4295" y="3"/>
                    <a:pt x="4293" y="3"/>
                  </a:cubicBezTo>
                  <a:cubicBezTo>
                    <a:pt x="4284" y="2"/>
                    <a:pt x="4275" y="1"/>
                    <a:pt x="4267" y="1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35" name="Google Shape;4935;p16"/>
            <p:cNvSpPr/>
            <p:nvPr/>
          </p:nvSpPr>
          <p:spPr>
            <a:xfrm>
              <a:off x="4929950" y="-872400"/>
              <a:ext cx="89925" cy="102575"/>
            </a:xfrm>
            <a:custGeom>
              <a:avLst/>
              <a:gdLst/>
              <a:ahLst/>
              <a:cxnLst/>
              <a:rect l="l" t="t" r="r" b="b"/>
              <a:pathLst>
                <a:path w="3597" h="4103" extrusionOk="0">
                  <a:moveTo>
                    <a:pt x="2580" y="1050"/>
                  </a:moveTo>
                  <a:cubicBezTo>
                    <a:pt x="2578" y="1051"/>
                    <a:pt x="2578" y="1052"/>
                    <a:pt x="2577" y="1053"/>
                  </a:cubicBezTo>
                  <a:lnTo>
                    <a:pt x="2577" y="1053"/>
                  </a:lnTo>
                  <a:cubicBezTo>
                    <a:pt x="2578" y="1052"/>
                    <a:pt x="2579" y="1050"/>
                    <a:pt x="2580" y="1050"/>
                  </a:cubicBezTo>
                  <a:close/>
                  <a:moveTo>
                    <a:pt x="3387" y="0"/>
                  </a:moveTo>
                  <a:cubicBezTo>
                    <a:pt x="3324" y="0"/>
                    <a:pt x="3263" y="34"/>
                    <a:pt x="3228" y="90"/>
                  </a:cubicBezTo>
                  <a:cubicBezTo>
                    <a:pt x="3028" y="425"/>
                    <a:pt x="2810" y="747"/>
                    <a:pt x="2576" y="1055"/>
                  </a:cubicBezTo>
                  <a:cubicBezTo>
                    <a:pt x="2576" y="1054"/>
                    <a:pt x="2577" y="1054"/>
                    <a:pt x="2577" y="1053"/>
                  </a:cubicBezTo>
                  <a:lnTo>
                    <a:pt x="2577" y="1053"/>
                  </a:lnTo>
                  <a:cubicBezTo>
                    <a:pt x="2576" y="1054"/>
                    <a:pt x="2575" y="1056"/>
                    <a:pt x="2574" y="1057"/>
                  </a:cubicBezTo>
                  <a:cubicBezTo>
                    <a:pt x="2574" y="1055"/>
                    <a:pt x="2576" y="1055"/>
                    <a:pt x="2576" y="1053"/>
                  </a:cubicBezTo>
                  <a:lnTo>
                    <a:pt x="2576" y="1053"/>
                  </a:lnTo>
                  <a:cubicBezTo>
                    <a:pt x="2575" y="1055"/>
                    <a:pt x="2574" y="1057"/>
                    <a:pt x="2573" y="1058"/>
                  </a:cubicBezTo>
                  <a:lnTo>
                    <a:pt x="2573" y="1058"/>
                  </a:lnTo>
                  <a:cubicBezTo>
                    <a:pt x="2573" y="1058"/>
                    <a:pt x="2573" y="1058"/>
                    <a:pt x="2573" y="1058"/>
                  </a:cubicBezTo>
                  <a:lnTo>
                    <a:pt x="2573" y="1058"/>
                  </a:lnTo>
                  <a:lnTo>
                    <a:pt x="2573" y="1058"/>
                  </a:lnTo>
                  <a:lnTo>
                    <a:pt x="2573" y="1058"/>
                  </a:lnTo>
                  <a:cubicBezTo>
                    <a:pt x="2573" y="1058"/>
                    <a:pt x="2572" y="1058"/>
                    <a:pt x="2572" y="1058"/>
                  </a:cubicBezTo>
                  <a:lnTo>
                    <a:pt x="2572" y="1058"/>
                  </a:lnTo>
                  <a:cubicBezTo>
                    <a:pt x="2572" y="1058"/>
                    <a:pt x="2573" y="1058"/>
                    <a:pt x="2573" y="1058"/>
                  </a:cubicBezTo>
                  <a:lnTo>
                    <a:pt x="2573" y="1058"/>
                  </a:lnTo>
                  <a:lnTo>
                    <a:pt x="2570" y="1060"/>
                  </a:lnTo>
                  <a:cubicBezTo>
                    <a:pt x="2571" y="1059"/>
                    <a:pt x="2572" y="1059"/>
                    <a:pt x="2572" y="1058"/>
                  </a:cubicBezTo>
                  <a:lnTo>
                    <a:pt x="2572" y="1058"/>
                  </a:lnTo>
                  <a:cubicBezTo>
                    <a:pt x="2571" y="1060"/>
                    <a:pt x="2570" y="1062"/>
                    <a:pt x="2569" y="1064"/>
                  </a:cubicBezTo>
                  <a:cubicBezTo>
                    <a:pt x="2569" y="1061"/>
                    <a:pt x="2570" y="1061"/>
                    <a:pt x="2570" y="1060"/>
                  </a:cubicBezTo>
                  <a:lnTo>
                    <a:pt x="2570" y="1060"/>
                  </a:lnTo>
                  <a:cubicBezTo>
                    <a:pt x="1819" y="2031"/>
                    <a:pt x="933" y="2885"/>
                    <a:pt x="78" y="3764"/>
                  </a:cubicBezTo>
                  <a:cubicBezTo>
                    <a:pt x="1" y="3840"/>
                    <a:pt x="1" y="3968"/>
                    <a:pt x="78" y="4046"/>
                  </a:cubicBezTo>
                  <a:cubicBezTo>
                    <a:pt x="116" y="4083"/>
                    <a:pt x="168" y="4103"/>
                    <a:pt x="220" y="4103"/>
                  </a:cubicBezTo>
                  <a:cubicBezTo>
                    <a:pt x="271" y="4103"/>
                    <a:pt x="322" y="4084"/>
                    <a:pt x="360" y="4046"/>
                  </a:cubicBezTo>
                  <a:cubicBezTo>
                    <a:pt x="937" y="3445"/>
                    <a:pt x="1526" y="2859"/>
                    <a:pt x="2079" y="2239"/>
                  </a:cubicBezTo>
                  <a:cubicBezTo>
                    <a:pt x="2625" y="1629"/>
                    <a:pt x="3129" y="979"/>
                    <a:pt x="3545" y="276"/>
                  </a:cubicBezTo>
                  <a:cubicBezTo>
                    <a:pt x="3597" y="188"/>
                    <a:pt x="3565" y="73"/>
                    <a:pt x="3479" y="24"/>
                  </a:cubicBezTo>
                  <a:cubicBezTo>
                    <a:pt x="3461" y="13"/>
                    <a:pt x="3443" y="8"/>
                    <a:pt x="3423" y="4"/>
                  </a:cubicBezTo>
                  <a:cubicBezTo>
                    <a:pt x="3411" y="2"/>
                    <a:pt x="3399" y="0"/>
                    <a:pt x="3387" y="0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36" name="Google Shape;4936;p16"/>
            <p:cNvSpPr/>
            <p:nvPr/>
          </p:nvSpPr>
          <p:spPr>
            <a:xfrm>
              <a:off x="4926600" y="-902500"/>
              <a:ext cx="64675" cy="119675"/>
            </a:xfrm>
            <a:custGeom>
              <a:avLst/>
              <a:gdLst/>
              <a:ahLst/>
              <a:cxnLst/>
              <a:rect l="l" t="t" r="r" b="b"/>
              <a:pathLst>
                <a:path w="2587" h="4787" extrusionOk="0">
                  <a:moveTo>
                    <a:pt x="1977" y="694"/>
                  </a:moveTo>
                  <a:cubicBezTo>
                    <a:pt x="1974" y="700"/>
                    <a:pt x="1972" y="706"/>
                    <a:pt x="1969" y="714"/>
                  </a:cubicBezTo>
                  <a:lnTo>
                    <a:pt x="1969" y="714"/>
                  </a:lnTo>
                  <a:cubicBezTo>
                    <a:pt x="1972" y="707"/>
                    <a:pt x="1975" y="700"/>
                    <a:pt x="1977" y="694"/>
                  </a:cubicBezTo>
                  <a:close/>
                  <a:moveTo>
                    <a:pt x="2365" y="1"/>
                  </a:moveTo>
                  <a:cubicBezTo>
                    <a:pt x="2280" y="1"/>
                    <a:pt x="2212" y="61"/>
                    <a:pt x="2184" y="144"/>
                  </a:cubicBezTo>
                  <a:cubicBezTo>
                    <a:pt x="2115" y="337"/>
                    <a:pt x="2043" y="531"/>
                    <a:pt x="1967" y="721"/>
                  </a:cubicBezTo>
                  <a:lnTo>
                    <a:pt x="1967" y="721"/>
                  </a:lnTo>
                  <a:cubicBezTo>
                    <a:pt x="1967" y="718"/>
                    <a:pt x="1968" y="716"/>
                    <a:pt x="1969" y="714"/>
                  </a:cubicBezTo>
                  <a:lnTo>
                    <a:pt x="1969" y="714"/>
                  </a:lnTo>
                  <a:cubicBezTo>
                    <a:pt x="1433" y="2005"/>
                    <a:pt x="720" y="3217"/>
                    <a:pt x="58" y="4445"/>
                  </a:cubicBezTo>
                  <a:cubicBezTo>
                    <a:pt x="1" y="4558"/>
                    <a:pt x="31" y="4695"/>
                    <a:pt x="143" y="4757"/>
                  </a:cubicBezTo>
                  <a:cubicBezTo>
                    <a:pt x="177" y="4777"/>
                    <a:pt x="217" y="4787"/>
                    <a:pt x="257" y="4787"/>
                  </a:cubicBezTo>
                  <a:cubicBezTo>
                    <a:pt x="337" y="4787"/>
                    <a:pt x="417" y="4748"/>
                    <a:pt x="453" y="4674"/>
                  </a:cubicBezTo>
                  <a:cubicBezTo>
                    <a:pt x="825" y="3936"/>
                    <a:pt x="1228" y="3213"/>
                    <a:pt x="1597" y="2476"/>
                  </a:cubicBezTo>
                  <a:cubicBezTo>
                    <a:pt x="1963" y="1752"/>
                    <a:pt x="2292" y="1007"/>
                    <a:pt x="2553" y="239"/>
                  </a:cubicBezTo>
                  <a:cubicBezTo>
                    <a:pt x="2586" y="141"/>
                    <a:pt x="2513" y="30"/>
                    <a:pt x="2415" y="7"/>
                  </a:cubicBezTo>
                  <a:cubicBezTo>
                    <a:pt x="2410" y="6"/>
                    <a:pt x="2407" y="6"/>
                    <a:pt x="2401" y="4"/>
                  </a:cubicBezTo>
                  <a:cubicBezTo>
                    <a:pt x="2389" y="2"/>
                    <a:pt x="2376" y="1"/>
                    <a:pt x="2365" y="1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37" name="Google Shape;4937;p16"/>
            <p:cNvSpPr/>
            <p:nvPr/>
          </p:nvSpPr>
          <p:spPr>
            <a:xfrm>
              <a:off x="4932425" y="-877050"/>
              <a:ext cx="118800" cy="107950"/>
            </a:xfrm>
            <a:custGeom>
              <a:avLst/>
              <a:gdLst/>
              <a:ahLst/>
              <a:cxnLst/>
              <a:rect l="l" t="t" r="r" b="b"/>
              <a:pathLst>
                <a:path w="4752" h="4318" extrusionOk="0">
                  <a:moveTo>
                    <a:pt x="4555" y="1"/>
                  </a:moveTo>
                  <a:cubicBezTo>
                    <a:pt x="4496" y="1"/>
                    <a:pt x="4437" y="33"/>
                    <a:pt x="4407" y="87"/>
                  </a:cubicBezTo>
                  <a:cubicBezTo>
                    <a:pt x="4271" y="334"/>
                    <a:pt x="4114" y="568"/>
                    <a:pt x="3943" y="793"/>
                  </a:cubicBezTo>
                  <a:cubicBezTo>
                    <a:pt x="3953" y="779"/>
                    <a:pt x="3962" y="769"/>
                    <a:pt x="3972" y="755"/>
                  </a:cubicBezTo>
                  <a:lnTo>
                    <a:pt x="3972" y="755"/>
                  </a:lnTo>
                  <a:cubicBezTo>
                    <a:pt x="3475" y="1401"/>
                    <a:pt x="2876" y="1948"/>
                    <a:pt x="2233" y="2445"/>
                  </a:cubicBezTo>
                  <a:lnTo>
                    <a:pt x="2234" y="2444"/>
                  </a:lnTo>
                  <a:lnTo>
                    <a:pt x="2234" y="2444"/>
                  </a:lnTo>
                  <a:cubicBezTo>
                    <a:pt x="1566" y="2953"/>
                    <a:pt x="860" y="3409"/>
                    <a:pt x="156" y="3867"/>
                  </a:cubicBezTo>
                  <a:cubicBezTo>
                    <a:pt x="44" y="3939"/>
                    <a:pt x="1" y="4081"/>
                    <a:pt x="70" y="4197"/>
                  </a:cubicBezTo>
                  <a:cubicBezTo>
                    <a:pt x="112" y="4270"/>
                    <a:pt x="199" y="4318"/>
                    <a:pt x="283" y="4318"/>
                  </a:cubicBezTo>
                  <a:cubicBezTo>
                    <a:pt x="323" y="4318"/>
                    <a:pt x="362" y="4307"/>
                    <a:pt x="396" y="4284"/>
                  </a:cubicBezTo>
                  <a:cubicBezTo>
                    <a:pt x="798" y="4008"/>
                    <a:pt x="1204" y="3732"/>
                    <a:pt x="1602" y="3450"/>
                  </a:cubicBezTo>
                  <a:cubicBezTo>
                    <a:pt x="2007" y="3163"/>
                    <a:pt x="2399" y="2862"/>
                    <a:pt x="2778" y="2546"/>
                  </a:cubicBezTo>
                  <a:cubicBezTo>
                    <a:pt x="3160" y="2227"/>
                    <a:pt x="3524" y="1882"/>
                    <a:pt x="3853" y="1507"/>
                  </a:cubicBezTo>
                  <a:cubicBezTo>
                    <a:pt x="4186" y="1128"/>
                    <a:pt x="4472" y="710"/>
                    <a:pt x="4707" y="262"/>
                  </a:cubicBezTo>
                  <a:cubicBezTo>
                    <a:pt x="4752" y="179"/>
                    <a:pt x="4730" y="72"/>
                    <a:pt x="4644" y="25"/>
                  </a:cubicBezTo>
                  <a:cubicBezTo>
                    <a:pt x="4628" y="15"/>
                    <a:pt x="4610" y="9"/>
                    <a:pt x="4590" y="5"/>
                  </a:cubicBezTo>
                  <a:cubicBezTo>
                    <a:pt x="4578" y="2"/>
                    <a:pt x="4566" y="1"/>
                    <a:pt x="4555" y="1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38" name="Google Shape;4938;p16"/>
            <p:cNvSpPr/>
            <p:nvPr/>
          </p:nvSpPr>
          <p:spPr>
            <a:xfrm>
              <a:off x="4731350" y="-918300"/>
              <a:ext cx="418275" cy="401550"/>
            </a:xfrm>
            <a:custGeom>
              <a:avLst/>
              <a:gdLst/>
              <a:ahLst/>
              <a:cxnLst/>
              <a:rect l="l" t="t" r="r" b="b"/>
              <a:pathLst>
                <a:path w="16731" h="16062" extrusionOk="0">
                  <a:moveTo>
                    <a:pt x="3039" y="0"/>
                  </a:moveTo>
                  <a:cubicBezTo>
                    <a:pt x="2915" y="0"/>
                    <a:pt x="2863" y="80"/>
                    <a:pt x="2853" y="154"/>
                  </a:cubicBezTo>
                  <a:cubicBezTo>
                    <a:pt x="2828" y="296"/>
                    <a:pt x="2791" y="415"/>
                    <a:pt x="2752" y="533"/>
                  </a:cubicBezTo>
                  <a:lnTo>
                    <a:pt x="2728" y="618"/>
                  </a:lnTo>
                  <a:cubicBezTo>
                    <a:pt x="2701" y="585"/>
                    <a:pt x="2665" y="560"/>
                    <a:pt x="2622" y="553"/>
                  </a:cubicBezTo>
                  <a:cubicBezTo>
                    <a:pt x="2612" y="551"/>
                    <a:pt x="2602" y="550"/>
                    <a:pt x="2593" y="550"/>
                  </a:cubicBezTo>
                  <a:cubicBezTo>
                    <a:pt x="2531" y="550"/>
                    <a:pt x="2478" y="590"/>
                    <a:pt x="2456" y="654"/>
                  </a:cubicBezTo>
                  <a:cubicBezTo>
                    <a:pt x="2426" y="753"/>
                    <a:pt x="2389" y="848"/>
                    <a:pt x="2353" y="942"/>
                  </a:cubicBezTo>
                  <a:cubicBezTo>
                    <a:pt x="2311" y="1049"/>
                    <a:pt x="2270" y="1158"/>
                    <a:pt x="2238" y="1270"/>
                  </a:cubicBezTo>
                  <a:cubicBezTo>
                    <a:pt x="2211" y="1360"/>
                    <a:pt x="2195" y="1458"/>
                    <a:pt x="2188" y="1557"/>
                  </a:cubicBezTo>
                  <a:cubicBezTo>
                    <a:pt x="2149" y="1504"/>
                    <a:pt x="2105" y="1458"/>
                    <a:pt x="2064" y="1408"/>
                  </a:cubicBezTo>
                  <a:cubicBezTo>
                    <a:pt x="2047" y="1385"/>
                    <a:pt x="2024" y="1372"/>
                    <a:pt x="1997" y="1366"/>
                  </a:cubicBezTo>
                  <a:cubicBezTo>
                    <a:pt x="1989" y="1365"/>
                    <a:pt x="1982" y="1364"/>
                    <a:pt x="1974" y="1364"/>
                  </a:cubicBezTo>
                  <a:cubicBezTo>
                    <a:pt x="1915" y="1364"/>
                    <a:pt x="1857" y="1406"/>
                    <a:pt x="1839" y="1464"/>
                  </a:cubicBezTo>
                  <a:cubicBezTo>
                    <a:pt x="1758" y="1719"/>
                    <a:pt x="1711" y="1992"/>
                    <a:pt x="1694" y="2300"/>
                  </a:cubicBezTo>
                  <a:cubicBezTo>
                    <a:pt x="1575" y="2542"/>
                    <a:pt x="1448" y="2781"/>
                    <a:pt x="1322" y="3022"/>
                  </a:cubicBezTo>
                  <a:cubicBezTo>
                    <a:pt x="1149" y="3350"/>
                    <a:pt x="968" y="3687"/>
                    <a:pt x="816" y="4036"/>
                  </a:cubicBezTo>
                  <a:cubicBezTo>
                    <a:pt x="545" y="4654"/>
                    <a:pt x="336" y="5317"/>
                    <a:pt x="199" y="6012"/>
                  </a:cubicBezTo>
                  <a:cubicBezTo>
                    <a:pt x="62" y="6700"/>
                    <a:pt x="0" y="7406"/>
                    <a:pt x="20" y="8111"/>
                  </a:cubicBezTo>
                  <a:cubicBezTo>
                    <a:pt x="41" y="8754"/>
                    <a:pt x="144" y="9417"/>
                    <a:pt x="335" y="10083"/>
                  </a:cubicBezTo>
                  <a:cubicBezTo>
                    <a:pt x="494" y="10639"/>
                    <a:pt x="714" y="11185"/>
                    <a:pt x="989" y="11700"/>
                  </a:cubicBezTo>
                  <a:cubicBezTo>
                    <a:pt x="1227" y="12147"/>
                    <a:pt x="1536" y="12591"/>
                    <a:pt x="1906" y="13014"/>
                  </a:cubicBezTo>
                  <a:cubicBezTo>
                    <a:pt x="2541" y="13747"/>
                    <a:pt x="3367" y="14357"/>
                    <a:pt x="4362" y="14828"/>
                  </a:cubicBezTo>
                  <a:cubicBezTo>
                    <a:pt x="5139" y="15198"/>
                    <a:pt x="5994" y="15482"/>
                    <a:pt x="6974" y="15699"/>
                  </a:cubicBezTo>
                  <a:cubicBezTo>
                    <a:pt x="7159" y="15741"/>
                    <a:pt x="7346" y="15779"/>
                    <a:pt x="7531" y="15814"/>
                  </a:cubicBezTo>
                  <a:cubicBezTo>
                    <a:pt x="8401" y="15979"/>
                    <a:pt x="9195" y="16061"/>
                    <a:pt x="9954" y="16061"/>
                  </a:cubicBezTo>
                  <a:cubicBezTo>
                    <a:pt x="9980" y="16061"/>
                    <a:pt x="10006" y="16061"/>
                    <a:pt x="10031" y="16061"/>
                  </a:cubicBezTo>
                  <a:cubicBezTo>
                    <a:pt x="10514" y="16059"/>
                    <a:pt x="11015" y="16009"/>
                    <a:pt x="11522" y="15914"/>
                  </a:cubicBezTo>
                  <a:cubicBezTo>
                    <a:pt x="11950" y="15835"/>
                    <a:pt x="12409" y="15687"/>
                    <a:pt x="12917" y="15471"/>
                  </a:cubicBezTo>
                  <a:cubicBezTo>
                    <a:pt x="13104" y="15390"/>
                    <a:pt x="13303" y="15285"/>
                    <a:pt x="13529" y="15152"/>
                  </a:cubicBezTo>
                  <a:cubicBezTo>
                    <a:pt x="13736" y="15031"/>
                    <a:pt x="13947" y="14887"/>
                    <a:pt x="14190" y="14699"/>
                  </a:cubicBezTo>
                  <a:cubicBezTo>
                    <a:pt x="14360" y="14566"/>
                    <a:pt x="14562" y="14408"/>
                    <a:pt x="14757" y="14225"/>
                  </a:cubicBezTo>
                  <a:cubicBezTo>
                    <a:pt x="14934" y="14060"/>
                    <a:pt x="15084" y="13868"/>
                    <a:pt x="15229" y="13681"/>
                  </a:cubicBezTo>
                  <a:cubicBezTo>
                    <a:pt x="15321" y="13569"/>
                    <a:pt x="15386" y="13494"/>
                    <a:pt x="15452" y="13422"/>
                  </a:cubicBezTo>
                  <a:cubicBezTo>
                    <a:pt x="15515" y="13352"/>
                    <a:pt x="15588" y="13293"/>
                    <a:pt x="15662" y="13236"/>
                  </a:cubicBezTo>
                  <a:lnTo>
                    <a:pt x="15705" y="13200"/>
                  </a:lnTo>
                  <a:cubicBezTo>
                    <a:pt x="15739" y="13180"/>
                    <a:pt x="15777" y="13161"/>
                    <a:pt x="15813" y="13142"/>
                  </a:cubicBezTo>
                  <a:cubicBezTo>
                    <a:pt x="15863" y="13128"/>
                    <a:pt x="15917" y="13115"/>
                    <a:pt x="15972" y="13103"/>
                  </a:cubicBezTo>
                  <a:cubicBezTo>
                    <a:pt x="16034" y="13089"/>
                    <a:pt x="16085" y="13053"/>
                    <a:pt x="16120" y="12997"/>
                  </a:cubicBezTo>
                  <a:cubicBezTo>
                    <a:pt x="16156" y="12938"/>
                    <a:pt x="16169" y="12864"/>
                    <a:pt x="16154" y="12799"/>
                  </a:cubicBezTo>
                  <a:lnTo>
                    <a:pt x="16134" y="12724"/>
                  </a:lnTo>
                  <a:cubicBezTo>
                    <a:pt x="16118" y="12663"/>
                    <a:pt x="16101" y="12602"/>
                    <a:pt x="16090" y="12540"/>
                  </a:cubicBezTo>
                  <a:cubicBezTo>
                    <a:pt x="15899" y="12630"/>
                    <a:pt x="15711" y="12720"/>
                    <a:pt x="15522" y="12812"/>
                  </a:cubicBezTo>
                  <a:cubicBezTo>
                    <a:pt x="15340" y="12900"/>
                    <a:pt x="15159" y="12989"/>
                    <a:pt x="14979" y="13072"/>
                  </a:cubicBezTo>
                  <a:cubicBezTo>
                    <a:pt x="14599" y="13250"/>
                    <a:pt x="14254" y="13374"/>
                    <a:pt x="13918" y="13450"/>
                  </a:cubicBezTo>
                  <a:cubicBezTo>
                    <a:pt x="13685" y="13495"/>
                    <a:pt x="13446" y="13517"/>
                    <a:pt x="13180" y="13517"/>
                  </a:cubicBezTo>
                  <a:cubicBezTo>
                    <a:pt x="13142" y="13517"/>
                    <a:pt x="13104" y="13517"/>
                    <a:pt x="13065" y="13516"/>
                  </a:cubicBezTo>
                  <a:cubicBezTo>
                    <a:pt x="12816" y="13503"/>
                    <a:pt x="12561" y="13473"/>
                    <a:pt x="12246" y="13412"/>
                  </a:cubicBezTo>
                  <a:lnTo>
                    <a:pt x="12243" y="13412"/>
                  </a:lnTo>
                  <a:cubicBezTo>
                    <a:pt x="12055" y="13376"/>
                    <a:pt x="11868" y="13335"/>
                    <a:pt x="11680" y="13295"/>
                  </a:cubicBezTo>
                  <a:lnTo>
                    <a:pt x="11304" y="13218"/>
                  </a:lnTo>
                  <a:cubicBezTo>
                    <a:pt x="11209" y="13197"/>
                    <a:pt x="11116" y="13178"/>
                    <a:pt x="11021" y="13161"/>
                  </a:cubicBezTo>
                  <a:cubicBezTo>
                    <a:pt x="10765" y="13112"/>
                    <a:pt x="10507" y="13070"/>
                    <a:pt x="10244" y="13033"/>
                  </a:cubicBezTo>
                  <a:cubicBezTo>
                    <a:pt x="10253" y="12866"/>
                    <a:pt x="10250" y="12697"/>
                    <a:pt x="10247" y="12526"/>
                  </a:cubicBezTo>
                  <a:cubicBezTo>
                    <a:pt x="10235" y="12306"/>
                    <a:pt x="10205" y="12074"/>
                    <a:pt x="10154" y="11834"/>
                  </a:cubicBezTo>
                  <a:cubicBezTo>
                    <a:pt x="10274" y="11812"/>
                    <a:pt x="10398" y="11799"/>
                    <a:pt x="10521" y="11796"/>
                  </a:cubicBezTo>
                  <a:cubicBezTo>
                    <a:pt x="10545" y="11796"/>
                    <a:pt x="10569" y="11796"/>
                    <a:pt x="10593" y="11796"/>
                  </a:cubicBezTo>
                  <a:cubicBezTo>
                    <a:pt x="10942" y="11796"/>
                    <a:pt x="11313" y="11836"/>
                    <a:pt x="11784" y="11924"/>
                  </a:cubicBezTo>
                  <a:cubicBezTo>
                    <a:pt x="11983" y="11963"/>
                    <a:pt x="12180" y="12003"/>
                    <a:pt x="12377" y="12048"/>
                  </a:cubicBezTo>
                  <a:lnTo>
                    <a:pt x="12559" y="12087"/>
                  </a:lnTo>
                  <a:cubicBezTo>
                    <a:pt x="12811" y="12143"/>
                    <a:pt x="13062" y="12197"/>
                    <a:pt x="13316" y="12246"/>
                  </a:cubicBezTo>
                  <a:cubicBezTo>
                    <a:pt x="13714" y="12322"/>
                    <a:pt x="14032" y="12365"/>
                    <a:pt x="14375" y="12387"/>
                  </a:cubicBezTo>
                  <a:cubicBezTo>
                    <a:pt x="14424" y="12388"/>
                    <a:pt x="14474" y="12389"/>
                    <a:pt x="14523" y="12389"/>
                  </a:cubicBezTo>
                  <a:cubicBezTo>
                    <a:pt x="14815" y="12389"/>
                    <a:pt x="15098" y="12363"/>
                    <a:pt x="15366" y="12308"/>
                  </a:cubicBezTo>
                  <a:cubicBezTo>
                    <a:pt x="15653" y="12237"/>
                    <a:pt x="15936" y="12134"/>
                    <a:pt x="16186" y="12006"/>
                  </a:cubicBezTo>
                  <a:cubicBezTo>
                    <a:pt x="16302" y="11943"/>
                    <a:pt x="16417" y="11877"/>
                    <a:pt x="16529" y="11808"/>
                  </a:cubicBezTo>
                  <a:cubicBezTo>
                    <a:pt x="16522" y="11796"/>
                    <a:pt x="16515" y="11784"/>
                    <a:pt x="16508" y="11769"/>
                  </a:cubicBezTo>
                  <a:cubicBezTo>
                    <a:pt x="16473" y="11709"/>
                    <a:pt x="16443" y="11653"/>
                    <a:pt x="16404" y="11597"/>
                  </a:cubicBezTo>
                  <a:cubicBezTo>
                    <a:pt x="16436" y="11587"/>
                    <a:pt x="16479" y="11581"/>
                    <a:pt x="16519" y="11571"/>
                  </a:cubicBezTo>
                  <a:cubicBezTo>
                    <a:pt x="16581" y="11557"/>
                    <a:pt x="16633" y="11506"/>
                    <a:pt x="16651" y="11446"/>
                  </a:cubicBezTo>
                  <a:cubicBezTo>
                    <a:pt x="16677" y="11348"/>
                    <a:pt x="16623" y="11282"/>
                    <a:pt x="16572" y="11242"/>
                  </a:cubicBezTo>
                  <a:cubicBezTo>
                    <a:pt x="16420" y="11104"/>
                    <a:pt x="16305" y="10958"/>
                    <a:pt x="16205" y="10827"/>
                  </a:cubicBezTo>
                  <a:lnTo>
                    <a:pt x="16295" y="10794"/>
                  </a:lnTo>
                  <a:lnTo>
                    <a:pt x="16452" y="10729"/>
                  </a:lnTo>
                  <a:cubicBezTo>
                    <a:pt x="16499" y="10711"/>
                    <a:pt x="16545" y="10696"/>
                    <a:pt x="16595" y="10682"/>
                  </a:cubicBezTo>
                  <a:cubicBezTo>
                    <a:pt x="16664" y="10665"/>
                    <a:pt x="16710" y="10606"/>
                    <a:pt x="16722" y="10534"/>
                  </a:cubicBezTo>
                  <a:cubicBezTo>
                    <a:pt x="16730" y="10465"/>
                    <a:pt x="16700" y="10402"/>
                    <a:pt x="16643" y="10370"/>
                  </a:cubicBezTo>
                  <a:cubicBezTo>
                    <a:pt x="16601" y="10347"/>
                    <a:pt x="16564" y="10320"/>
                    <a:pt x="16528" y="10293"/>
                  </a:cubicBezTo>
                  <a:cubicBezTo>
                    <a:pt x="16480" y="10255"/>
                    <a:pt x="16432" y="10212"/>
                    <a:pt x="16386" y="10171"/>
                  </a:cubicBezTo>
                  <a:lnTo>
                    <a:pt x="16292" y="10089"/>
                  </a:lnTo>
                  <a:cubicBezTo>
                    <a:pt x="16377" y="10076"/>
                    <a:pt x="16460" y="10053"/>
                    <a:pt x="16549" y="10038"/>
                  </a:cubicBezTo>
                  <a:cubicBezTo>
                    <a:pt x="16615" y="10027"/>
                    <a:pt x="16666" y="9964"/>
                    <a:pt x="16682" y="9911"/>
                  </a:cubicBezTo>
                  <a:cubicBezTo>
                    <a:pt x="16704" y="9832"/>
                    <a:pt x="16673" y="9753"/>
                    <a:pt x="16600" y="9702"/>
                  </a:cubicBezTo>
                  <a:lnTo>
                    <a:pt x="16473" y="9610"/>
                  </a:lnTo>
                  <a:cubicBezTo>
                    <a:pt x="16420" y="9572"/>
                    <a:pt x="16366" y="9530"/>
                    <a:pt x="16310" y="9493"/>
                  </a:cubicBezTo>
                  <a:lnTo>
                    <a:pt x="16264" y="9467"/>
                  </a:lnTo>
                  <a:cubicBezTo>
                    <a:pt x="16312" y="9415"/>
                    <a:pt x="16341" y="9345"/>
                    <a:pt x="16341" y="9282"/>
                  </a:cubicBezTo>
                  <a:cubicBezTo>
                    <a:pt x="16343" y="9236"/>
                    <a:pt x="16328" y="9181"/>
                    <a:pt x="16308" y="9145"/>
                  </a:cubicBezTo>
                  <a:cubicBezTo>
                    <a:pt x="16272" y="9079"/>
                    <a:pt x="16195" y="9036"/>
                    <a:pt x="16129" y="9000"/>
                  </a:cubicBezTo>
                  <a:cubicBezTo>
                    <a:pt x="16034" y="8951"/>
                    <a:pt x="15972" y="8925"/>
                    <a:pt x="15907" y="8901"/>
                  </a:cubicBezTo>
                  <a:cubicBezTo>
                    <a:pt x="15942" y="8868"/>
                    <a:pt x="15968" y="8819"/>
                    <a:pt x="15982" y="8772"/>
                  </a:cubicBezTo>
                  <a:cubicBezTo>
                    <a:pt x="16001" y="8713"/>
                    <a:pt x="15994" y="8650"/>
                    <a:pt x="15962" y="8596"/>
                  </a:cubicBezTo>
                  <a:cubicBezTo>
                    <a:pt x="15923" y="8535"/>
                    <a:pt x="15863" y="8490"/>
                    <a:pt x="15797" y="8477"/>
                  </a:cubicBezTo>
                  <a:cubicBezTo>
                    <a:pt x="15732" y="8474"/>
                    <a:pt x="15703" y="8474"/>
                    <a:pt x="15676" y="8473"/>
                  </a:cubicBezTo>
                  <a:cubicBezTo>
                    <a:pt x="15719" y="8451"/>
                    <a:pt x="15761" y="8424"/>
                    <a:pt x="15807" y="8398"/>
                  </a:cubicBezTo>
                  <a:cubicBezTo>
                    <a:pt x="15889" y="8352"/>
                    <a:pt x="15940" y="8265"/>
                    <a:pt x="15942" y="8174"/>
                  </a:cubicBezTo>
                  <a:cubicBezTo>
                    <a:pt x="15942" y="8058"/>
                    <a:pt x="15869" y="7959"/>
                    <a:pt x="15752" y="7921"/>
                  </a:cubicBezTo>
                  <a:cubicBezTo>
                    <a:pt x="15731" y="7916"/>
                    <a:pt x="15706" y="7907"/>
                    <a:pt x="15683" y="7898"/>
                  </a:cubicBezTo>
                  <a:cubicBezTo>
                    <a:pt x="15603" y="7857"/>
                    <a:pt x="15524" y="7815"/>
                    <a:pt x="15445" y="7772"/>
                  </a:cubicBezTo>
                  <a:lnTo>
                    <a:pt x="15301" y="7697"/>
                  </a:lnTo>
                  <a:cubicBezTo>
                    <a:pt x="15268" y="7680"/>
                    <a:pt x="15237" y="7664"/>
                    <a:pt x="15204" y="7651"/>
                  </a:cubicBezTo>
                  <a:cubicBezTo>
                    <a:pt x="15250" y="7597"/>
                    <a:pt x="15290" y="7532"/>
                    <a:pt x="15333" y="7469"/>
                  </a:cubicBezTo>
                  <a:cubicBezTo>
                    <a:pt x="15383" y="7393"/>
                    <a:pt x="15432" y="7314"/>
                    <a:pt x="15484" y="7242"/>
                  </a:cubicBezTo>
                  <a:cubicBezTo>
                    <a:pt x="15597" y="7120"/>
                    <a:pt x="15619" y="6982"/>
                    <a:pt x="15555" y="6869"/>
                  </a:cubicBezTo>
                  <a:cubicBezTo>
                    <a:pt x="15531" y="6824"/>
                    <a:pt x="15495" y="6788"/>
                    <a:pt x="15452" y="6761"/>
                  </a:cubicBezTo>
                  <a:cubicBezTo>
                    <a:pt x="15423" y="6745"/>
                    <a:pt x="15395" y="6735"/>
                    <a:pt x="15362" y="6729"/>
                  </a:cubicBezTo>
                  <a:cubicBezTo>
                    <a:pt x="15343" y="6726"/>
                    <a:pt x="15323" y="6724"/>
                    <a:pt x="15302" y="6724"/>
                  </a:cubicBezTo>
                  <a:cubicBezTo>
                    <a:pt x="15280" y="6724"/>
                    <a:pt x="15257" y="6726"/>
                    <a:pt x="15231" y="6729"/>
                  </a:cubicBezTo>
                  <a:cubicBezTo>
                    <a:pt x="15148" y="6736"/>
                    <a:pt x="15066" y="6738"/>
                    <a:pt x="14982" y="6738"/>
                  </a:cubicBezTo>
                  <a:lnTo>
                    <a:pt x="15031" y="6667"/>
                  </a:lnTo>
                  <a:cubicBezTo>
                    <a:pt x="15080" y="6580"/>
                    <a:pt x="15126" y="6494"/>
                    <a:pt x="15188" y="6416"/>
                  </a:cubicBezTo>
                  <a:cubicBezTo>
                    <a:pt x="15254" y="6333"/>
                    <a:pt x="15241" y="6196"/>
                    <a:pt x="15193" y="6112"/>
                  </a:cubicBezTo>
                  <a:cubicBezTo>
                    <a:pt x="15150" y="6033"/>
                    <a:pt x="15071" y="5977"/>
                    <a:pt x="14981" y="5961"/>
                  </a:cubicBezTo>
                  <a:cubicBezTo>
                    <a:pt x="14963" y="5957"/>
                    <a:pt x="14945" y="5955"/>
                    <a:pt x="14927" y="5955"/>
                  </a:cubicBezTo>
                  <a:cubicBezTo>
                    <a:pt x="14902" y="5955"/>
                    <a:pt x="14877" y="5959"/>
                    <a:pt x="14853" y="5967"/>
                  </a:cubicBezTo>
                  <a:cubicBezTo>
                    <a:pt x="14702" y="6010"/>
                    <a:pt x="14549" y="6031"/>
                    <a:pt x="14404" y="6048"/>
                  </a:cubicBezTo>
                  <a:lnTo>
                    <a:pt x="14412" y="6048"/>
                  </a:lnTo>
                  <a:cubicBezTo>
                    <a:pt x="14353" y="6054"/>
                    <a:pt x="14296" y="6063"/>
                    <a:pt x="14235" y="6071"/>
                  </a:cubicBezTo>
                  <a:cubicBezTo>
                    <a:pt x="14267" y="6024"/>
                    <a:pt x="14296" y="5974"/>
                    <a:pt x="14329" y="5921"/>
                  </a:cubicBezTo>
                  <a:cubicBezTo>
                    <a:pt x="14385" y="5834"/>
                    <a:pt x="14386" y="5712"/>
                    <a:pt x="14333" y="5616"/>
                  </a:cubicBezTo>
                  <a:cubicBezTo>
                    <a:pt x="14292" y="5539"/>
                    <a:pt x="14220" y="5485"/>
                    <a:pt x="14131" y="5468"/>
                  </a:cubicBezTo>
                  <a:cubicBezTo>
                    <a:pt x="14112" y="5464"/>
                    <a:pt x="14092" y="5462"/>
                    <a:pt x="14071" y="5462"/>
                  </a:cubicBezTo>
                  <a:cubicBezTo>
                    <a:pt x="14046" y="5462"/>
                    <a:pt x="14020" y="5465"/>
                    <a:pt x="13994" y="5471"/>
                  </a:cubicBezTo>
                  <a:cubicBezTo>
                    <a:pt x="13950" y="5475"/>
                    <a:pt x="13909" y="5476"/>
                    <a:pt x="13869" y="5476"/>
                  </a:cubicBezTo>
                  <a:cubicBezTo>
                    <a:pt x="13818" y="5476"/>
                    <a:pt x="13769" y="5474"/>
                    <a:pt x="13721" y="5472"/>
                  </a:cubicBezTo>
                  <a:lnTo>
                    <a:pt x="13573" y="5468"/>
                  </a:lnTo>
                  <a:cubicBezTo>
                    <a:pt x="13543" y="5408"/>
                    <a:pt x="13543" y="5342"/>
                    <a:pt x="13543" y="5273"/>
                  </a:cubicBezTo>
                  <a:cubicBezTo>
                    <a:pt x="13543" y="5207"/>
                    <a:pt x="13543" y="5141"/>
                    <a:pt x="13550" y="5076"/>
                  </a:cubicBezTo>
                  <a:cubicBezTo>
                    <a:pt x="13553" y="5057"/>
                    <a:pt x="13558" y="5036"/>
                    <a:pt x="13566" y="5014"/>
                  </a:cubicBezTo>
                  <a:cubicBezTo>
                    <a:pt x="13592" y="4908"/>
                    <a:pt x="13566" y="4803"/>
                    <a:pt x="13494" y="4727"/>
                  </a:cubicBezTo>
                  <a:cubicBezTo>
                    <a:pt x="13451" y="4684"/>
                    <a:pt x="13401" y="4657"/>
                    <a:pt x="13344" y="4647"/>
                  </a:cubicBezTo>
                  <a:cubicBezTo>
                    <a:pt x="13325" y="4643"/>
                    <a:pt x="13307" y="4641"/>
                    <a:pt x="13288" y="4641"/>
                  </a:cubicBezTo>
                  <a:cubicBezTo>
                    <a:pt x="13239" y="4641"/>
                    <a:pt x="13190" y="4653"/>
                    <a:pt x="13140" y="4674"/>
                  </a:cubicBezTo>
                  <a:cubicBezTo>
                    <a:pt x="13072" y="4697"/>
                    <a:pt x="13007" y="4714"/>
                    <a:pt x="12947" y="4731"/>
                  </a:cubicBezTo>
                  <a:cubicBezTo>
                    <a:pt x="12970" y="4626"/>
                    <a:pt x="12989" y="4517"/>
                    <a:pt x="13025" y="4410"/>
                  </a:cubicBezTo>
                  <a:cubicBezTo>
                    <a:pt x="13062" y="4295"/>
                    <a:pt x="13005" y="4151"/>
                    <a:pt x="12895" y="4086"/>
                  </a:cubicBezTo>
                  <a:cubicBezTo>
                    <a:pt x="12864" y="4068"/>
                    <a:pt x="12832" y="4056"/>
                    <a:pt x="12802" y="4049"/>
                  </a:cubicBezTo>
                  <a:cubicBezTo>
                    <a:pt x="12789" y="4046"/>
                    <a:pt x="12776" y="4044"/>
                    <a:pt x="12763" y="4044"/>
                  </a:cubicBezTo>
                  <a:cubicBezTo>
                    <a:pt x="12758" y="4044"/>
                    <a:pt x="12754" y="4044"/>
                    <a:pt x="12749" y="4045"/>
                  </a:cubicBezTo>
                  <a:cubicBezTo>
                    <a:pt x="12673" y="4045"/>
                    <a:pt x="12618" y="4073"/>
                    <a:pt x="12555" y="4121"/>
                  </a:cubicBezTo>
                  <a:cubicBezTo>
                    <a:pt x="12459" y="4181"/>
                    <a:pt x="12357" y="4233"/>
                    <a:pt x="12256" y="4286"/>
                  </a:cubicBezTo>
                  <a:lnTo>
                    <a:pt x="12229" y="4121"/>
                  </a:lnTo>
                  <a:cubicBezTo>
                    <a:pt x="12222" y="4046"/>
                    <a:pt x="12220" y="3993"/>
                    <a:pt x="12220" y="3938"/>
                  </a:cubicBezTo>
                  <a:cubicBezTo>
                    <a:pt x="12225" y="3791"/>
                    <a:pt x="12108" y="3691"/>
                    <a:pt x="11992" y="3668"/>
                  </a:cubicBezTo>
                  <a:cubicBezTo>
                    <a:pt x="11975" y="3665"/>
                    <a:pt x="11958" y="3663"/>
                    <a:pt x="11941" y="3663"/>
                  </a:cubicBezTo>
                  <a:cubicBezTo>
                    <a:pt x="11873" y="3663"/>
                    <a:pt x="11808" y="3690"/>
                    <a:pt x="11758" y="3737"/>
                  </a:cubicBezTo>
                  <a:cubicBezTo>
                    <a:pt x="11725" y="3770"/>
                    <a:pt x="11692" y="3799"/>
                    <a:pt x="11657" y="3828"/>
                  </a:cubicBezTo>
                  <a:cubicBezTo>
                    <a:pt x="11643" y="3641"/>
                    <a:pt x="11567" y="3500"/>
                    <a:pt x="11453" y="3410"/>
                  </a:cubicBezTo>
                  <a:cubicBezTo>
                    <a:pt x="11409" y="3374"/>
                    <a:pt x="11354" y="3350"/>
                    <a:pt x="11294" y="3338"/>
                  </a:cubicBezTo>
                  <a:cubicBezTo>
                    <a:pt x="11268" y="3333"/>
                    <a:pt x="11242" y="3331"/>
                    <a:pt x="11215" y="3331"/>
                  </a:cubicBezTo>
                  <a:cubicBezTo>
                    <a:pt x="11169" y="3331"/>
                    <a:pt x="11121" y="3337"/>
                    <a:pt x="11073" y="3348"/>
                  </a:cubicBezTo>
                  <a:cubicBezTo>
                    <a:pt x="11073" y="3246"/>
                    <a:pt x="11066" y="3180"/>
                    <a:pt x="11058" y="3113"/>
                  </a:cubicBezTo>
                  <a:cubicBezTo>
                    <a:pt x="11043" y="2982"/>
                    <a:pt x="11028" y="2851"/>
                    <a:pt x="11035" y="2716"/>
                  </a:cubicBezTo>
                  <a:cubicBezTo>
                    <a:pt x="11038" y="2634"/>
                    <a:pt x="10989" y="2544"/>
                    <a:pt x="10913" y="2499"/>
                  </a:cubicBezTo>
                  <a:cubicBezTo>
                    <a:pt x="10887" y="2485"/>
                    <a:pt x="10859" y="2473"/>
                    <a:pt x="10831" y="2469"/>
                  </a:cubicBezTo>
                  <a:cubicBezTo>
                    <a:pt x="10817" y="2466"/>
                    <a:pt x="10802" y="2465"/>
                    <a:pt x="10787" y="2465"/>
                  </a:cubicBezTo>
                  <a:cubicBezTo>
                    <a:pt x="10725" y="2465"/>
                    <a:pt x="10661" y="2489"/>
                    <a:pt x="10607" y="2534"/>
                  </a:cubicBezTo>
                  <a:cubicBezTo>
                    <a:pt x="10514" y="2606"/>
                    <a:pt x="10441" y="2649"/>
                    <a:pt x="10365" y="2693"/>
                  </a:cubicBezTo>
                  <a:lnTo>
                    <a:pt x="10296" y="2738"/>
                  </a:lnTo>
                  <a:cubicBezTo>
                    <a:pt x="10293" y="2687"/>
                    <a:pt x="10281" y="2636"/>
                    <a:pt x="10267" y="2587"/>
                  </a:cubicBezTo>
                  <a:cubicBezTo>
                    <a:pt x="10243" y="2519"/>
                    <a:pt x="10211" y="2473"/>
                    <a:pt x="10156" y="2442"/>
                  </a:cubicBezTo>
                  <a:cubicBezTo>
                    <a:pt x="10132" y="2428"/>
                    <a:pt x="10106" y="2416"/>
                    <a:pt x="10077" y="2412"/>
                  </a:cubicBezTo>
                  <a:cubicBezTo>
                    <a:pt x="10063" y="2409"/>
                    <a:pt x="10048" y="2407"/>
                    <a:pt x="10033" y="2407"/>
                  </a:cubicBezTo>
                  <a:cubicBezTo>
                    <a:pt x="9991" y="2407"/>
                    <a:pt x="9949" y="2419"/>
                    <a:pt x="9915" y="2438"/>
                  </a:cubicBezTo>
                  <a:cubicBezTo>
                    <a:pt x="9816" y="2499"/>
                    <a:pt x="9714" y="2552"/>
                    <a:pt x="9611" y="2607"/>
                  </a:cubicBezTo>
                  <a:cubicBezTo>
                    <a:pt x="9618" y="2528"/>
                    <a:pt x="9618" y="2459"/>
                    <a:pt x="9615" y="2393"/>
                  </a:cubicBezTo>
                  <a:cubicBezTo>
                    <a:pt x="9609" y="2280"/>
                    <a:pt x="9532" y="2186"/>
                    <a:pt x="9424" y="2168"/>
                  </a:cubicBezTo>
                  <a:cubicBezTo>
                    <a:pt x="9409" y="2164"/>
                    <a:pt x="9393" y="2163"/>
                    <a:pt x="9378" y="2163"/>
                  </a:cubicBezTo>
                  <a:cubicBezTo>
                    <a:pt x="9342" y="2163"/>
                    <a:pt x="9306" y="2172"/>
                    <a:pt x="9270" y="2189"/>
                  </a:cubicBezTo>
                  <a:cubicBezTo>
                    <a:pt x="9247" y="2201"/>
                    <a:pt x="9223" y="2211"/>
                    <a:pt x="9200" y="2219"/>
                  </a:cubicBezTo>
                  <a:cubicBezTo>
                    <a:pt x="9140" y="2244"/>
                    <a:pt x="9075" y="2270"/>
                    <a:pt x="9012" y="2292"/>
                  </a:cubicBezTo>
                  <a:cubicBezTo>
                    <a:pt x="9017" y="2271"/>
                    <a:pt x="9019" y="2247"/>
                    <a:pt x="9020" y="2219"/>
                  </a:cubicBezTo>
                  <a:lnTo>
                    <a:pt x="9019" y="2103"/>
                  </a:lnTo>
                  <a:cubicBezTo>
                    <a:pt x="9017" y="1999"/>
                    <a:pt x="9015" y="1899"/>
                    <a:pt x="9025" y="1797"/>
                  </a:cubicBezTo>
                  <a:cubicBezTo>
                    <a:pt x="9048" y="1688"/>
                    <a:pt x="9029" y="1615"/>
                    <a:pt x="8977" y="1557"/>
                  </a:cubicBezTo>
                  <a:cubicBezTo>
                    <a:pt x="8947" y="1526"/>
                    <a:pt x="8900" y="1501"/>
                    <a:pt x="8852" y="1492"/>
                  </a:cubicBezTo>
                  <a:cubicBezTo>
                    <a:pt x="8838" y="1489"/>
                    <a:pt x="8823" y="1488"/>
                    <a:pt x="8809" y="1488"/>
                  </a:cubicBezTo>
                  <a:cubicBezTo>
                    <a:pt x="8770" y="1488"/>
                    <a:pt x="8735" y="1499"/>
                    <a:pt x="8706" y="1518"/>
                  </a:cubicBezTo>
                  <a:cubicBezTo>
                    <a:pt x="8627" y="1576"/>
                    <a:pt x="8541" y="1617"/>
                    <a:pt x="8454" y="1662"/>
                  </a:cubicBezTo>
                  <a:cubicBezTo>
                    <a:pt x="8426" y="1571"/>
                    <a:pt x="8423" y="1514"/>
                    <a:pt x="8421" y="1454"/>
                  </a:cubicBezTo>
                  <a:cubicBezTo>
                    <a:pt x="8414" y="1314"/>
                    <a:pt x="8408" y="1172"/>
                    <a:pt x="8429" y="1029"/>
                  </a:cubicBezTo>
                  <a:cubicBezTo>
                    <a:pt x="8439" y="958"/>
                    <a:pt x="8385" y="879"/>
                    <a:pt x="8325" y="843"/>
                  </a:cubicBezTo>
                  <a:cubicBezTo>
                    <a:pt x="8304" y="832"/>
                    <a:pt x="8282" y="822"/>
                    <a:pt x="8258" y="817"/>
                  </a:cubicBezTo>
                  <a:cubicBezTo>
                    <a:pt x="8245" y="815"/>
                    <a:pt x="8232" y="814"/>
                    <a:pt x="8219" y="814"/>
                  </a:cubicBezTo>
                  <a:cubicBezTo>
                    <a:pt x="8182" y="814"/>
                    <a:pt x="8146" y="823"/>
                    <a:pt x="8114" y="840"/>
                  </a:cubicBezTo>
                  <a:cubicBezTo>
                    <a:pt x="8092" y="853"/>
                    <a:pt x="8071" y="865"/>
                    <a:pt x="8048" y="876"/>
                  </a:cubicBezTo>
                  <a:cubicBezTo>
                    <a:pt x="7992" y="896"/>
                    <a:pt x="7934" y="915"/>
                    <a:pt x="7878" y="934"/>
                  </a:cubicBezTo>
                  <a:lnTo>
                    <a:pt x="7749" y="975"/>
                  </a:lnTo>
                  <a:cubicBezTo>
                    <a:pt x="7762" y="826"/>
                    <a:pt x="7748" y="691"/>
                    <a:pt x="7715" y="562"/>
                  </a:cubicBezTo>
                  <a:cubicBezTo>
                    <a:pt x="7663" y="372"/>
                    <a:pt x="7541" y="231"/>
                    <a:pt x="7377" y="180"/>
                  </a:cubicBezTo>
                  <a:lnTo>
                    <a:pt x="7333" y="168"/>
                  </a:lnTo>
                  <a:cubicBezTo>
                    <a:pt x="7311" y="164"/>
                    <a:pt x="7289" y="162"/>
                    <a:pt x="7268" y="162"/>
                  </a:cubicBezTo>
                  <a:cubicBezTo>
                    <a:pt x="7127" y="162"/>
                    <a:pt x="6994" y="251"/>
                    <a:pt x="6900" y="335"/>
                  </a:cubicBezTo>
                  <a:cubicBezTo>
                    <a:pt x="6853" y="379"/>
                    <a:pt x="6806" y="437"/>
                    <a:pt x="6758" y="504"/>
                  </a:cubicBezTo>
                  <a:cubicBezTo>
                    <a:pt x="6758" y="458"/>
                    <a:pt x="6748" y="410"/>
                    <a:pt x="6738" y="359"/>
                  </a:cubicBezTo>
                  <a:cubicBezTo>
                    <a:pt x="6724" y="221"/>
                    <a:pt x="6672" y="155"/>
                    <a:pt x="6592" y="131"/>
                  </a:cubicBezTo>
                  <a:lnTo>
                    <a:pt x="6590" y="131"/>
                  </a:lnTo>
                  <a:cubicBezTo>
                    <a:pt x="6574" y="128"/>
                    <a:pt x="6558" y="127"/>
                    <a:pt x="6542" y="127"/>
                  </a:cubicBezTo>
                  <a:cubicBezTo>
                    <a:pt x="6466" y="127"/>
                    <a:pt x="6404" y="161"/>
                    <a:pt x="6369" y="218"/>
                  </a:cubicBezTo>
                  <a:cubicBezTo>
                    <a:pt x="6303" y="331"/>
                    <a:pt x="6227" y="437"/>
                    <a:pt x="6149" y="545"/>
                  </a:cubicBezTo>
                  <a:lnTo>
                    <a:pt x="6060" y="668"/>
                  </a:lnTo>
                  <a:cubicBezTo>
                    <a:pt x="6036" y="704"/>
                    <a:pt x="6013" y="743"/>
                    <a:pt x="5990" y="779"/>
                  </a:cubicBezTo>
                  <a:cubicBezTo>
                    <a:pt x="5944" y="685"/>
                    <a:pt x="5909" y="596"/>
                    <a:pt x="5885" y="504"/>
                  </a:cubicBezTo>
                  <a:cubicBezTo>
                    <a:pt x="5865" y="432"/>
                    <a:pt x="5810" y="382"/>
                    <a:pt x="5738" y="368"/>
                  </a:cubicBezTo>
                  <a:cubicBezTo>
                    <a:pt x="5726" y="366"/>
                    <a:pt x="5714" y="365"/>
                    <a:pt x="5702" y="365"/>
                  </a:cubicBezTo>
                  <a:cubicBezTo>
                    <a:pt x="5636" y="365"/>
                    <a:pt x="5576" y="397"/>
                    <a:pt x="5536" y="453"/>
                  </a:cubicBezTo>
                  <a:cubicBezTo>
                    <a:pt x="5517" y="483"/>
                    <a:pt x="5500" y="509"/>
                    <a:pt x="5480" y="534"/>
                  </a:cubicBezTo>
                  <a:lnTo>
                    <a:pt x="5417" y="611"/>
                  </a:lnTo>
                  <a:lnTo>
                    <a:pt x="5352" y="685"/>
                  </a:lnTo>
                  <a:lnTo>
                    <a:pt x="5292" y="527"/>
                  </a:lnTo>
                  <a:lnTo>
                    <a:pt x="5249" y="430"/>
                  </a:lnTo>
                  <a:cubicBezTo>
                    <a:pt x="5230" y="382"/>
                    <a:pt x="5214" y="339"/>
                    <a:pt x="5204" y="290"/>
                  </a:cubicBezTo>
                  <a:cubicBezTo>
                    <a:pt x="5184" y="221"/>
                    <a:pt x="5126" y="167"/>
                    <a:pt x="5056" y="154"/>
                  </a:cubicBezTo>
                  <a:cubicBezTo>
                    <a:pt x="5053" y="154"/>
                    <a:pt x="5049" y="154"/>
                    <a:pt x="5046" y="154"/>
                  </a:cubicBezTo>
                  <a:cubicBezTo>
                    <a:pt x="4939" y="154"/>
                    <a:pt x="4880" y="200"/>
                    <a:pt x="4844" y="287"/>
                  </a:cubicBezTo>
                  <a:cubicBezTo>
                    <a:pt x="4795" y="389"/>
                    <a:pt x="4743" y="476"/>
                    <a:pt x="4688" y="566"/>
                  </a:cubicBezTo>
                  <a:lnTo>
                    <a:pt x="4641" y="424"/>
                  </a:lnTo>
                  <a:cubicBezTo>
                    <a:pt x="4624" y="379"/>
                    <a:pt x="4604" y="331"/>
                    <a:pt x="4589" y="279"/>
                  </a:cubicBezTo>
                  <a:cubicBezTo>
                    <a:pt x="4572" y="210"/>
                    <a:pt x="4520" y="161"/>
                    <a:pt x="4453" y="150"/>
                  </a:cubicBezTo>
                  <a:cubicBezTo>
                    <a:pt x="4442" y="148"/>
                    <a:pt x="4431" y="147"/>
                    <a:pt x="4420" y="147"/>
                  </a:cubicBezTo>
                  <a:cubicBezTo>
                    <a:pt x="4348" y="147"/>
                    <a:pt x="4272" y="186"/>
                    <a:pt x="4243" y="273"/>
                  </a:cubicBezTo>
                  <a:cubicBezTo>
                    <a:pt x="4229" y="315"/>
                    <a:pt x="4214" y="355"/>
                    <a:pt x="4196" y="397"/>
                  </a:cubicBezTo>
                  <a:cubicBezTo>
                    <a:pt x="4171" y="455"/>
                    <a:pt x="4150" y="503"/>
                    <a:pt x="4124" y="549"/>
                  </a:cubicBezTo>
                  <a:lnTo>
                    <a:pt x="4074" y="410"/>
                  </a:lnTo>
                  <a:cubicBezTo>
                    <a:pt x="4049" y="351"/>
                    <a:pt x="4022" y="290"/>
                    <a:pt x="3999" y="231"/>
                  </a:cubicBezTo>
                  <a:cubicBezTo>
                    <a:pt x="3990" y="207"/>
                    <a:pt x="3980" y="180"/>
                    <a:pt x="3976" y="152"/>
                  </a:cubicBezTo>
                  <a:cubicBezTo>
                    <a:pt x="3956" y="88"/>
                    <a:pt x="3906" y="39"/>
                    <a:pt x="3842" y="29"/>
                  </a:cubicBezTo>
                  <a:cubicBezTo>
                    <a:pt x="3838" y="29"/>
                    <a:pt x="3833" y="29"/>
                    <a:pt x="3829" y="29"/>
                  </a:cubicBezTo>
                  <a:cubicBezTo>
                    <a:pt x="3732" y="29"/>
                    <a:pt x="3675" y="74"/>
                    <a:pt x="3646" y="150"/>
                  </a:cubicBezTo>
                  <a:cubicBezTo>
                    <a:pt x="3638" y="173"/>
                    <a:pt x="3631" y="196"/>
                    <a:pt x="3620" y="216"/>
                  </a:cubicBezTo>
                  <a:cubicBezTo>
                    <a:pt x="3572" y="322"/>
                    <a:pt x="3519" y="422"/>
                    <a:pt x="3466" y="523"/>
                  </a:cubicBezTo>
                  <a:lnTo>
                    <a:pt x="3373" y="705"/>
                  </a:lnTo>
                  <a:cubicBezTo>
                    <a:pt x="3353" y="619"/>
                    <a:pt x="3317" y="534"/>
                    <a:pt x="3282" y="451"/>
                  </a:cubicBezTo>
                  <a:cubicBezTo>
                    <a:pt x="3235" y="325"/>
                    <a:pt x="3196" y="223"/>
                    <a:pt x="3165" y="117"/>
                  </a:cubicBezTo>
                  <a:cubicBezTo>
                    <a:pt x="3146" y="58"/>
                    <a:pt x="3101" y="10"/>
                    <a:pt x="3042" y="0"/>
                  </a:cubicBezTo>
                  <a:cubicBezTo>
                    <a:pt x="3041" y="0"/>
                    <a:pt x="3040" y="0"/>
                    <a:pt x="3039" y="0"/>
                  </a:cubicBezTo>
                  <a:close/>
                </a:path>
              </a:pathLst>
            </a:custGeom>
            <a:solidFill>
              <a:srgbClr val="EB93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39" name="Google Shape;4939;p16"/>
            <p:cNvSpPr/>
            <p:nvPr/>
          </p:nvSpPr>
          <p:spPr>
            <a:xfrm>
              <a:off x="4768875" y="-913300"/>
              <a:ext cx="52550" cy="51700"/>
            </a:xfrm>
            <a:custGeom>
              <a:avLst/>
              <a:gdLst/>
              <a:ahLst/>
              <a:cxnLst/>
              <a:rect l="l" t="t" r="r" b="b"/>
              <a:pathLst>
                <a:path w="2102" h="2068" extrusionOk="0">
                  <a:moveTo>
                    <a:pt x="1395" y="0"/>
                  </a:moveTo>
                  <a:cubicBezTo>
                    <a:pt x="1370" y="0"/>
                    <a:pt x="1344" y="3"/>
                    <a:pt x="1320" y="13"/>
                  </a:cubicBezTo>
                  <a:cubicBezTo>
                    <a:pt x="1286" y="24"/>
                    <a:pt x="1260" y="44"/>
                    <a:pt x="1237" y="72"/>
                  </a:cubicBezTo>
                  <a:cubicBezTo>
                    <a:pt x="1207" y="113"/>
                    <a:pt x="1198" y="158"/>
                    <a:pt x="1198" y="208"/>
                  </a:cubicBezTo>
                  <a:lnTo>
                    <a:pt x="1198" y="250"/>
                  </a:lnTo>
                  <a:cubicBezTo>
                    <a:pt x="1195" y="290"/>
                    <a:pt x="1191" y="333"/>
                    <a:pt x="1185" y="375"/>
                  </a:cubicBezTo>
                  <a:cubicBezTo>
                    <a:pt x="1108" y="278"/>
                    <a:pt x="1011" y="201"/>
                    <a:pt x="898" y="146"/>
                  </a:cubicBezTo>
                  <a:cubicBezTo>
                    <a:pt x="853" y="125"/>
                    <a:pt x="803" y="115"/>
                    <a:pt x="757" y="108"/>
                  </a:cubicBezTo>
                  <a:cubicBezTo>
                    <a:pt x="740" y="105"/>
                    <a:pt x="723" y="104"/>
                    <a:pt x="706" y="104"/>
                  </a:cubicBezTo>
                  <a:cubicBezTo>
                    <a:pt x="663" y="104"/>
                    <a:pt x="620" y="111"/>
                    <a:pt x="581" y="122"/>
                  </a:cubicBezTo>
                  <a:cubicBezTo>
                    <a:pt x="533" y="135"/>
                    <a:pt x="491" y="153"/>
                    <a:pt x="451" y="179"/>
                  </a:cubicBezTo>
                  <a:cubicBezTo>
                    <a:pt x="398" y="211"/>
                    <a:pt x="352" y="251"/>
                    <a:pt x="308" y="296"/>
                  </a:cubicBezTo>
                  <a:cubicBezTo>
                    <a:pt x="229" y="373"/>
                    <a:pt x="177" y="480"/>
                    <a:pt x="130" y="580"/>
                  </a:cubicBezTo>
                  <a:cubicBezTo>
                    <a:pt x="69" y="714"/>
                    <a:pt x="40" y="862"/>
                    <a:pt x="20" y="1005"/>
                  </a:cubicBezTo>
                  <a:cubicBezTo>
                    <a:pt x="0" y="1166"/>
                    <a:pt x="10" y="1334"/>
                    <a:pt x="35" y="1494"/>
                  </a:cubicBezTo>
                  <a:cubicBezTo>
                    <a:pt x="62" y="1666"/>
                    <a:pt x="125" y="1833"/>
                    <a:pt x="206" y="1989"/>
                  </a:cubicBezTo>
                  <a:cubicBezTo>
                    <a:pt x="221" y="2019"/>
                    <a:pt x="237" y="2042"/>
                    <a:pt x="270" y="2057"/>
                  </a:cubicBezTo>
                  <a:cubicBezTo>
                    <a:pt x="286" y="2064"/>
                    <a:pt x="302" y="2067"/>
                    <a:pt x="319" y="2067"/>
                  </a:cubicBezTo>
                  <a:cubicBezTo>
                    <a:pt x="334" y="2067"/>
                    <a:pt x="349" y="2065"/>
                    <a:pt x="364" y="2059"/>
                  </a:cubicBezTo>
                  <a:cubicBezTo>
                    <a:pt x="420" y="2039"/>
                    <a:pt x="464" y="1962"/>
                    <a:pt x="434" y="1901"/>
                  </a:cubicBezTo>
                  <a:cubicBezTo>
                    <a:pt x="378" y="1795"/>
                    <a:pt x="336" y="1687"/>
                    <a:pt x="305" y="1574"/>
                  </a:cubicBezTo>
                  <a:cubicBezTo>
                    <a:pt x="277" y="1450"/>
                    <a:pt x="263" y="1330"/>
                    <a:pt x="262" y="1205"/>
                  </a:cubicBezTo>
                  <a:cubicBezTo>
                    <a:pt x="269" y="1086"/>
                    <a:pt x="285" y="971"/>
                    <a:pt x="315" y="854"/>
                  </a:cubicBezTo>
                  <a:cubicBezTo>
                    <a:pt x="316" y="850"/>
                    <a:pt x="318" y="845"/>
                    <a:pt x="319" y="842"/>
                  </a:cubicBezTo>
                  <a:lnTo>
                    <a:pt x="319" y="842"/>
                  </a:lnTo>
                  <a:cubicBezTo>
                    <a:pt x="347" y="763"/>
                    <a:pt x="379" y="689"/>
                    <a:pt x="420" y="617"/>
                  </a:cubicBezTo>
                  <a:cubicBezTo>
                    <a:pt x="450" y="573"/>
                    <a:pt x="481" y="531"/>
                    <a:pt x="517" y="491"/>
                  </a:cubicBezTo>
                  <a:cubicBezTo>
                    <a:pt x="542" y="472"/>
                    <a:pt x="565" y="454"/>
                    <a:pt x="589" y="438"/>
                  </a:cubicBezTo>
                  <a:cubicBezTo>
                    <a:pt x="608" y="429"/>
                    <a:pt x="625" y="424"/>
                    <a:pt x="644" y="416"/>
                  </a:cubicBezTo>
                  <a:cubicBezTo>
                    <a:pt x="660" y="415"/>
                    <a:pt x="675" y="411"/>
                    <a:pt x="693" y="411"/>
                  </a:cubicBezTo>
                  <a:cubicBezTo>
                    <a:pt x="707" y="412"/>
                    <a:pt x="718" y="415"/>
                    <a:pt x="733" y="416"/>
                  </a:cubicBezTo>
                  <a:cubicBezTo>
                    <a:pt x="753" y="424"/>
                    <a:pt x="773" y="432"/>
                    <a:pt x="790" y="441"/>
                  </a:cubicBezTo>
                  <a:cubicBezTo>
                    <a:pt x="829" y="467"/>
                    <a:pt x="861" y="495"/>
                    <a:pt x="894" y="527"/>
                  </a:cubicBezTo>
                  <a:cubicBezTo>
                    <a:pt x="951" y="599"/>
                    <a:pt x="998" y="673"/>
                    <a:pt x="1042" y="755"/>
                  </a:cubicBezTo>
                  <a:cubicBezTo>
                    <a:pt x="1034" y="742"/>
                    <a:pt x="1027" y="728"/>
                    <a:pt x="1020" y="717"/>
                  </a:cubicBezTo>
                  <a:lnTo>
                    <a:pt x="1020" y="717"/>
                  </a:lnTo>
                  <a:cubicBezTo>
                    <a:pt x="1067" y="807"/>
                    <a:pt x="1105" y="903"/>
                    <a:pt x="1141" y="999"/>
                  </a:cubicBezTo>
                  <a:cubicBezTo>
                    <a:pt x="1166" y="1068"/>
                    <a:pt x="1235" y="1112"/>
                    <a:pt x="1305" y="1112"/>
                  </a:cubicBezTo>
                  <a:cubicBezTo>
                    <a:pt x="1310" y="1112"/>
                    <a:pt x="1315" y="1112"/>
                    <a:pt x="1320" y="1112"/>
                  </a:cubicBezTo>
                  <a:cubicBezTo>
                    <a:pt x="1353" y="1107"/>
                    <a:pt x="1379" y="1097"/>
                    <a:pt x="1405" y="1078"/>
                  </a:cubicBezTo>
                  <a:cubicBezTo>
                    <a:pt x="1439" y="1054"/>
                    <a:pt x="1472" y="1011"/>
                    <a:pt x="1472" y="965"/>
                  </a:cubicBezTo>
                  <a:cubicBezTo>
                    <a:pt x="1478" y="883"/>
                    <a:pt x="1490" y="803"/>
                    <a:pt x="1504" y="719"/>
                  </a:cubicBezTo>
                  <a:cubicBezTo>
                    <a:pt x="1518" y="741"/>
                    <a:pt x="1530" y="764"/>
                    <a:pt x="1544" y="785"/>
                  </a:cubicBezTo>
                  <a:cubicBezTo>
                    <a:pt x="1576" y="847"/>
                    <a:pt x="1599" y="906"/>
                    <a:pt x="1622" y="971"/>
                  </a:cubicBezTo>
                  <a:cubicBezTo>
                    <a:pt x="1647" y="1045"/>
                    <a:pt x="1724" y="1095"/>
                    <a:pt x="1801" y="1095"/>
                  </a:cubicBezTo>
                  <a:cubicBezTo>
                    <a:pt x="1808" y="1095"/>
                    <a:pt x="1815" y="1095"/>
                    <a:pt x="1821" y="1094"/>
                  </a:cubicBezTo>
                  <a:cubicBezTo>
                    <a:pt x="1873" y="1090"/>
                    <a:pt x="1921" y="1063"/>
                    <a:pt x="1954" y="1022"/>
                  </a:cubicBezTo>
                  <a:cubicBezTo>
                    <a:pt x="1988" y="978"/>
                    <a:pt x="1994" y="935"/>
                    <a:pt x="1994" y="883"/>
                  </a:cubicBezTo>
                  <a:lnTo>
                    <a:pt x="1994" y="910"/>
                  </a:lnTo>
                  <a:cubicBezTo>
                    <a:pt x="2000" y="833"/>
                    <a:pt x="2014" y="757"/>
                    <a:pt x="2021" y="682"/>
                  </a:cubicBezTo>
                  <a:cubicBezTo>
                    <a:pt x="2024" y="649"/>
                    <a:pt x="2030" y="617"/>
                    <a:pt x="2037" y="587"/>
                  </a:cubicBezTo>
                  <a:cubicBezTo>
                    <a:pt x="2066" y="561"/>
                    <a:pt x="2083" y="527"/>
                    <a:pt x="2087" y="488"/>
                  </a:cubicBezTo>
                  <a:cubicBezTo>
                    <a:pt x="2096" y="398"/>
                    <a:pt x="2102" y="307"/>
                    <a:pt x="2021" y="244"/>
                  </a:cubicBezTo>
                  <a:cubicBezTo>
                    <a:pt x="1988" y="218"/>
                    <a:pt x="1951" y="206"/>
                    <a:pt x="1913" y="206"/>
                  </a:cubicBezTo>
                  <a:cubicBezTo>
                    <a:pt x="1861" y="206"/>
                    <a:pt x="1808" y="230"/>
                    <a:pt x="1770" y="273"/>
                  </a:cubicBezTo>
                  <a:cubicBezTo>
                    <a:pt x="1750" y="296"/>
                    <a:pt x="1737" y="324"/>
                    <a:pt x="1727" y="352"/>
                  </a:cubicBezTo>
                  <a:cubicBezTo>
                    <a:pt x="1662" y="261"/>
                    <a:pt x="1595" y="172"/>
                    <a:pt x="1541" y="74"/>
                  </a:cubicBezTo>
                  <a:cubicBezTo>
                    <a:pt x="1521" y="49"/>
                    <a:pt x="1494" y="27"/>
                    <a:pt x="1464" y="14"/>
                  </a:cubicBezTo>
                  <a:cubicBezTo>
                    <a:pt x="1451" y="8"/>
                    <a:pt x="1437" y="3"/>
                    <a:pt x="1422" y="1"/>
                  </a:cubicBezTo>
                  <a:cubicBezTo>
                    <a:pt x="1413" y="0"/>
                    <a:pt x="1404" y="0"/>
                    <a:pt x="1395" y="0"/>
                  </a:cubicBezTo>
                  <a:close/>
                </a:path>
              </a:pathLst>
            </a:custGeom>
            <a:solidFill>
              <a:srgbClr val="EB93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40" name="Google Shape;4940;p16"/>
            <p:cNvSpPr/>
            <p:nvPr/>
          </p:nvSpPr>
          <p:spPr>
            <a:xfrm>
              <a:off x="4774050" y="-907850"/>
              <a:ext cx="22275" cy="58300"/>
            </a:xfrm>
            <a:custGeom>
              <a:avLst/>
              <a:gdLst/>
              <a:ahLst/>
              <a:cxnLst/>
              <a:rect l="l" t="t" r="r" b="b"/>
              <a:pathLst>
                <a:path w="891" h="2332" extrusionOk="0">
                  <a:moveTo>
                    <a:pt x="577" y="0"/>
                  </a:moveTo>
                  <a:cubicBezTo>
                    <a:pt x="575" y="3"/>
                    <a:pt x="573" y="3"/>
                    <a:pt x="572" y="3"/>
                  </a:cubicBezTo>
                  <a:cubicBezTo>
                    <a:pt x="563" y="2"/>
                    <a:pt x="554" y="1"/>
                    <a:pt x="545" y="1"/>
                  </a:cubicBezTo>
                  <a:cubicBezTo>
                    <a:pt x="453" y="1"/>
                    <a:pt x="372" y="66"/>
                    <a:pt x="359" y="158"/>
                  </a:cubicBezTo>
                  <a:cubicBezTo>
                    <a:pt x="343" y="269"/>
                    <a:pt x="325" y="378"/>
                    <a:pt x="309" y="487"/>
                  </a:cubicBezTo>
                  <a:cubicBezTo>
                    <a:pt x="70" y="981"/>
                    <a:pt x="0" y="1540"/>
                    <a:pt x="25" y="2086"/>
                  </a:cubicBezTo>
                  <a:cubicBezTo>
                    <a:pt x="31" y="2225"/>
                    <a:pt x="165" y="2331"/>
                    <a:pt x="301" y="2331"/>
                  </a:cubicBezTo>
                  <a:cubicBezTo>
                    <a:pt x="309" y="2331"/>
                    <a:pt x="318" y="2331"/>
                    <a:pt x="326" y="2330"/>
                  </a:cubicBezTo>
                  <a:cubicBezTo>
                    <a:pt x="481" y="2313"/>
                    <a:pt x="577" y="2179"/>
                    <a:pt x="572" y="2030"/>
                  </a:cubicBezTo>
                  <a:cubicBezTo>
                    <a:pt x="567" y="1929"/>
                    <a:pt x="566" y="1831"/>
                    <a:pt x="567" y="1731"/>
                  </a:cubicBezTo>
                  <a:cubicBezTo>
                    <a:pt x="626" y="1708"/>
                    <a:pt x="675" y="1665"/>
                    <a:pt x="697" y="1604"/>
                  </a:cubicBezTo>
                  <a:cubicBezTo>
                    <a:pt x="819" y="1248"/>
                    <a:pt x="848" y="876"/>
                    <a:pt x="881" y="507"/>
                  </a:cubicBezTo>
                  <a:cubicBezTo>
                    <a:pt x="891" y="388"/>
                    <a:pt x="839" y="276"/>
                    <a:pt x="725" y="223"/>
                  </a:cubicBezTo>
                  <a:cubicBezTo>
                    <a:pt x="725" y="220"/>
                    <a:pt x="727" y="216"/>
                    <a:pt x="727" y="213"/>
                  </a:cubicBezTo>
                  <a:cubicBezTo>
                    <a:pt x="741" y="115"/>
                    <a:pt x="677" y="20"/>
                    <a:pt x="577" y="0"/>
                  </a:cubicBezTo>
                  <a:close/>
                </a:path>
              </a:pathLst>
            </a:custGeom>
            <a:solidFill>
              <a:srgbClr val="EB93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41" name="Google Shape;4941;p16"/>
            <p:cNvSpPr/>
            <p:nvPr/>
          </p:nvSpPr>
          <p:spPr>
            <a:xfrm>
              <a:off x="4942725" y="-870250"/>
              <a:ext cx="46900" cy="48100"/>
            </a:xfrm>
            <a:custGeom>
              <a:avLst/>
              <a:gdLst/>
              <a:ahLst/>
              <a:cxnLst/>
              <a:rect l="l" t="t" r="r" b="b"/>
              <a:pathLst>
                <a:path w="1876" h="1924" extrusionOk="0">
                  <a:moveTo>
                    <a:pt x="710" y="438"/>
                  </a:moveTo>
                  <a:cubicBezTo>
                    <a:pt x="709" y="439"/>
                    <a:pt x="708" y="439"/>
                    <a:pt x="708" y="439"/>
                  </a:cubicBezTo>
                  <a:lnTo>
                    <a:pt x="708" y="439"/>
                  </a:lnTo>
                  <a:cubicBezTo>
                    <a:pt x="708" y="439"/>
                    <a:pt x="709" y="438"/>
                    <a:pt x="710" y="438"/>
                  </a:cubicBezTo>
                  <a:close/>
                  <a:moveTo>
                    <a:pt x="429" y="642"/>
                  </a:moveTo>
                  <a:lnTo>
                    <a:pt x="429" y="642"/>
                  </a:lnTo>
                  <a:cubicBezTo>
                    <a:pt x="426" y="646"/>
                    <a:pt x="425" y="649"/>
                    <a:pt x="420" y="651"/>
                  </a:cubicBezTo>
                  <a:cubicBezTo>
                    <a:pt x="422" y="648"/>
                    <a:pt x="426" y="643"/>
                    <a:pt x="429" y="642"/>
                  </a:cubicBezTo>
                  <a:close/>
                  <a:moveTo>
                    <a:pt x="1288" y="1056"/>
                  </a:moveTo>
                  <a:cubicBezTo>
                    <a:pt x="1301" y="1057"/>
                    <a:pt x="1311" y="1060"/>
                    <a:pt x="1322" y="1064"/>
                  </a:cubicBezTo>
                  <a:cubicBezTo>
                    <a:pt x="1309" y="1061"/>
                    <a:pt x="1298" y="1058"/>
                    <a:pt x="1288" y="1056"/>
                  </a:cubicBezTo>
                  <a:close/>
                  <a:moveTo>
                    <a:pt x="1291" y="1066"/>
                  </a:moveTo>
                  <a:cubicBezTo>
                    <a:pt x="1295" y="1066"/>
                    <a:pt x="1299" y="1066"/>
                    <a:pt x="1304" y="1067"/>
                  </a:cubicBezTo>
                  <a:lnTo>
                    <a:pt x="1279" y="1067"/>
                  </a:lnTo>
                  <a:cubicBezTo>
                    <a:pt x="1283" y="1066"/>
                    <a:pt x="1287" y="1066"/>
                    <a:pt x="1291" y="1066"/>
                  </a:cubicBezTo>
                  <a:close/>
                  <a:moveTo>
                    <a:pt x="1118" y="1"/>
                  </a:moveTo>
                  <a:cubicBezTo>
                    <a:pt x="1100" y="1"/>
                    <a:pt x="1082" y="4"/>
                    <a:pt x="1064" y="9"/>
                  </a:cubicBezTo>
                  <a:cubicBezTo>
                    <a:pt x="858" y="65"/>
                    <a:pt x="673" y="154"/>
                    <a:pt x="499" y="269"/>
                  </a:cubicBezTo>
                  <a:cubicBezTo>
                    <a:pt x="318" y="388"/>
                    <a:pt x="163" y="550"/>
                    <a:pt x="40" y="727"/>
                  </a:cubicBezTo>
                  <a:cubicBezTo>
                    <a:pt x="1" y="780"/>
                    <a:pt x="5" y="855"/>
                    <a:pt x="60" y="898"/>
                  </a:cubicBezTo>
                  <a:cubicBezTo>
                    <a:pt x="82" y="915"/>
                    <a:pt x="110" y="924"/>
                    <a:pt x="137" y="924"/>
                  </a:cubicBezTo>
                  <a:cubicBezTo>
                    <a:pt x="173" y="924"/>
                    <a:pt x="209" y="909"/>
                    <a:pt x="231" y="878"/>
                  </a:cubicBezTo>
                  <a:cubicBezTo>
                    <a:pt x="284" y="801"/>
                    <a:pt x="343" y="731"/>
                    <a:pt x="407" y="665"/>
                  </a:cubicBezTo>
                  <a:cubicBezTo>
                    <a:pt x="501" y="579"/>
                    <a:pt x="600" y="507"/>
                    <a:pt x="707" y="441"/>
                  </a:cubicBezTo>
                  <a:lnTo>
                    <a:pt x="707" y="441"/>
                  </a:lnTo>
                  <a:cubicBezTo>
                    <a:pt x="700" y="444"/>
                    <a:pt x="693" y="449"/>
                    <a:pt x="685" y="451"/>
                  </a:cubicBezTo>
                  <a:cubicBezTo>
                    <a:pt x="692" y="447"/>
                    <a:pt x="699" y="444"/>
                    <a:pt x="708" y="439"/>
                  </a:cubicBezTo>
                  <a:lnTo>
                    <a:pt x="708" y="439"/>
                  </a:lnTo>
                  <a:cubicBezTo>
                    <a:pt x="707" y="440"/>
                    <a:pt x="707" y="440"/>
                    <a:pt x="706" y="441"/>
                  </a:cubicBezTo>
                  <a:cubicBezTo>
                    <a:pt x="707" y="439"/>
                    <a:pt x="709" y="439"/>
                    <a:pt x="712" y="438"/>
                  </a:cubicBezTo>
                  <a:cubicBezTo>
                    <a:pt x="711" y="438"/>
                    <a:pt x="710" y="438"/>
                    <a:pt x="710" y="438"/>
                  </a:cubicBezTo>
                  <a:lnTo>
                    <a:pt x="710" y="438"/>
                  </a:lnTo>
                  <a:cubicBezTo>
                    <a:pt x="711" y="438"/>
                    <a:pt x="712" y="437"/>
                    <a:pt x="713" y="437"/>
                  </a:cubicBezTo>
                  <a:cubicBezTo>
                    <a:pt x="785" y="401"/>
                    <a:pt x="858" y="369"/>
                    <a:pt x="934" y="342"/>
                  </a:cubicBezTo>
                  <a:lnTo>
                    <a:pt x="934" y="342"/>
                  </a:lnTo>
                  <a:cubicBezTo>
                    <a:pt x="920" y="449"/>
                    <a:pt x="906" y="557"/>
                    <a:pt x="881" y="663"/>
                  </a:cubicBezTo>
                  <a:cubicBezTo>
                    <a:pt x="864" y="717"/>
                    <a:pt x="844" y="767"/>
                    <a:pt x="817" y="820"/>
                  </a:cubicBezTo>
                  <a:cubicBezTo>
                    <a:pt x="792" y="844"/>
                    <a:pt x="766" y="870"/>
                    <a:pt x="742" y="893"/>
                  </a:cubicBezTo>
                  <a:cubicBezTo>
                    <a:pt x="690" y="944"/>
                    <a:pt x="656" y="1007"/>
                    <a:pt x="616" y="1067"/>
                  </a:cubicBezTo>
                  <a:cubicBezTo>
                    <a:pt x="554" y="1158"/>
                    <a:pt x="558" y="1277"/>
                    <a:pt x="649" y="1351"/>
                  </a:cubicBezTo>
                  <a:cubicBezTo>
                    <a:pt x="685" y="1379"/>
                    <a:pt x="729" y="1393"/>
                    <a:pt x="773" y="1393"/>
                  </a:cubicBezTo>
                  <a:cubicBezTo>
                    <a:pt x="834" y="1393"/>
                    <a:pt x="895" y="1367"/>
                    <a:pt x="934" y="1318"/>
                  </a:cubicBezTo>
                  <a:lnTo>
                    <a:pt x="956" y="1297"/>
                  </a:lnTo>
                  <a:cubicBezTo>
                    <a:pt x="1006" y="1260"/>
                    <a:pt x="1054" y="1218"/>
                    <a:pt x="1104" y="1179"/>
                  </a:cubicBezTo>
                  <a:cubicBezTo>
                    <a:pt x="1137" y="1152"/>
                    <a:pt x="1173" y="1129"/>
                    <a:pt x="1209" y="1107"/>
                  </a:cubicBezTo>
                  <a:cubicBezTo>
                    <a:pt x="1239" y="1093"/>
                    <a:pt x="1268" y="1081"/>
                    <a:pt x="1301" y="1073"/>
                  </a:cubicBezTo>
                  <a:cubicBezTo>
                    <a:pt x="1309" y="1071"/>
                    <a:pt x="1319" y="1071"/>
                    <a:pt x="1329" y="1071"/>
                  </a:cubicBezTo>
                  <a:cubicBezTo>
                    <a:pt x="1332" y="1081"/>
                    <a:pt x="1338" y="1093"/>
                    <a:pt x="1341" y="1103"/>
                  </a:cubicBezTo>
                  <a:cubicBezTo>
                    <a:pt x="1345" y="1132"/>
                    <a:pt x="1347" y="1159"/>
                    <a:pt x="1348" y="1188"/>
                  </a:cubicBezTo>
                  <a:cubicBezTo>
                    <a:pt x="1341" y="1270"/>
                    <a:pt x="1327" y="1349"/>
                    <a:pt x="1308" y="1428"/>
                  </a:cubicBezTo>
                  <a:cubicBezTo>
                    <a:pt x="1295" y="1469"/>
                    <a:pt x="1279" y="1511"/>
                    <a:pt x="1265" y="1553"/>
                  </a:cubicBezTo>
                  <a:cubicBezTo>
                    <a:pt x="1239" y="1619"/>
                    <a:pt x="1233" y="1686"/>
                    <a:pt x="1259" y="1754"/>
                  </a:cubicBezTo>
                  <a:cubicBezTo>
                    <a:pt x="1286" y="1820"/>
                    <a:pt x="1337" y="1876"/>
                    <a:pt x="1401" y="1902"/>
                  </a:cubicBezTo>
                  <a:cubicBezTo>
                    <a:pt x="1434" y="1916"/>
                    <a:pt x="1470" y="1923"/>
                    <a:pt x="1507" y="1923"/>
                  </a:cubicBezTo>
                  <a:cubicBezTo>
                    <a:pt x="1611" y="1923"/>
                    <a:pt x="1717" y="1866"/>
                    <a:pt x="1753" y="1765"/>
                  </a:cubicBezTo>
                  <a:cubicBezTo>
                    <a:pt x="1793" y="1650"/>
                    <a:pt x="1828" y="1538"/>
                    <a:pt x="1851" y="1418"/>
                  </a:cubicBezTo>
                  <a:cubicBezTo>
                    <a:pt x="1875" y="1306"/>
                    <a:pt x="1875" y="1183"/>
                    <a:pt x="1858" y="1073"/>
                  </a:cubicBezTo>
                  <a:cubicBezTo>
                    <a:pt x="1836" y="892"/>
                    <a:pt x="1740" y="727"/>
                    <a:pt x="1581" y="636"/>
                  </a:cubicBezTo>
                  <a:cubicBezTo>
                    <a:pt x="1508" y="596"/>
                    <a:pt x="1430" y="579"/>
                    <a:pt x="1351" y="579"/>
                  </a:cubicBezTo>
                  <a:cubicBezTo>
                    <a:pt x="1313" y="579"/>
                    <a:pt x="1276" y="583"/>
                    <a:pt x="1239" y="590"/>
                  </a:cubicBezTo>
                  <a:cubicBezTo>
                    <a:pt x="1246" y="507"/>
                    <a:pt x="1248" y="425"/>
                    <a:pt x="1252" y="340"/>
                  </a:cubicBezTo>
                  <a:cubicBezTo>
                    <a:pt x="1255" y="284"/>
                    <a:pt x="1259" y="227"/>
                    <a:pt x="1265" y="171"/>
                  </a:cubicBezTo>
                  <a:cubicBezTo>
                    <a:pt x="1269" y="118"/>
                    <a:pt x="1253" y="66"/>
                    <a:pt x="1209" y="32"/>
                  </a:cubicBezTo>
                  <a:cubicBezTo>
                    <a:pt x="1189" y="17"/>
                    <a:pt x="1169" y="9"/>
                    <a:pt x="1148" y="4"/>
                  </a:cubicBezTo>
                  <a:cubicBezTo>
                    <a:pt x="1139" y="2"/>
                    <a:pt x="1129" y="1"/>
                    <a:pt x="1118" y="1"/>
                  </a:cubicBezTo>
                  <a:close/>
                </a:path>
              </a:pathLst>
            </a:custGeom>
            <a:solidFill>
              <a:srgbClr val="EB93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42" name="Google Shape;4942;p16"/>
            <p:cNvSpPr/>
            <p:nvPr/>
          </p:nvSpPr>
          <p:spPr>
            <a:xfrm>
              <a:off x="5045900" y="-714500"/>
              <a:ext cx="200" cy="575"/>
            </a:xfrm>
            <a:custGeom>
              <a:avLst/>
              <a:gdLst/>
              <a:ahLst/>
              <a:cxnLst/>
              <a:rect l="l" t="t" r="r" b="b"/>
              <a:pathLst>
                <a:path w="8" h="23" extrusionOk="0">
                  <a:moveTo>
                    <a:pt x="0" y="1"/>
                  </a:moveTo>
                  <a:cubicBezTo>
                    <a:pt x="3" y="8"/>
                    <a:pt x="5" y="18"/>
                    <a:pt x="7" y="22"/>
                  </a:cubicBezTo>
                  <a:cubicBezTo>
                    <a:pt x="6" y="14"/>
                    <a:pt x="5" y="8"/>
                    <a:pt x="0" y="1"/>
                  </a:cubicBezTo>
                  <a:close/>
                </a:path>
              </a:pathLst>
            </a:custGeom>
            <a:solidFill>
              <a:srgbClr val="FFE5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43" name="Google Shape;4943;p16"/>
            <p:cNvSpPr/>
            <p:nvPr/>
          </p:nvSpPr>
          <p:spPr>
            <a:xfrm>
              <a:off x="5046075" y="-714250"/>
              <a:ext cx="100" cy="325"/>
            </a:xfrm>
            <a:custGeom>
              <a:avLst/>
              <a:gdLst/>
              <a:ahLst/>
              <a:cxnLst/>
              <a:rect l="l" t="t" r="r" b="b"/>
              <a:pathLst>
                <a:path w="4" h="13" extrusionOk="0">
                  <a:moveTo>
                    <a:pt x="0" y="1"/>
                  </a:moveTo>
                  <a:cubicBezTo>
                    <a:pt x="1" y="1"/>
                    <a:pt x="1" y="2"/>
                    <a:pt x="2" y="3"/>
                  </a:cubicBezTo>
                  <a:lnTo>
                    <a:pt x="2" y="3"/>
                  </a:lnTo>
                  <a:cubicBezTo>
                    <a:pt x="1" y="2"/>
                    <a:pt x="1" y="1"/>
                    <a:pt x="0" y="1"/>
                  </a:cubicBezTo>
                  <a:close/>
                  <a:moveTo>
                    <a:pt x="2" y="3"/>
                  </a:moveTo>
                  <a:lnTo>
                    <a:pt x="2" y="3"/>
                  </a:lnTo>
                  <a:cubicBezTo>
                    <a:pt x="2" y="5"/>
                    <a:pt x="1" y="9"/>
                    <a:pt x="3" y="12"/>
                  </a:cubicBezTo>
                  <a:cubicBezTo>
                    <a:pt x="3" y="10"/>
                    <a:pt x="3" y="6"/>
                    <a:pt x="2" y="3"/>
                  </a:cubicBezTo>
                  <a:close/>
                </a:path>
              </a:pathLst>
            </a:custGeom>
            <a:solidFill>
              <a:srgbClr val="FFE5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44" name="Google Shape;4944;p16"/>
            <p:cNvSpPr/>
            <p:nvPr/>
          </p:nvSpPr>
          <p:spPr>
            <a:xfrm>
              <a:off x="5046050" y="-713875"/>
              <a:ext cx="50" cy="75"/>
            </a:xfrm>
            <a:custGeom>
              <a:avLst/>
              <a:gdLst/>
              <a:ahLst/>
              <a:cxnLst/>
              <a:rect l="l" t="t" r="r" b="b"/>
              <a:pathLst>
                <a:path w="2" h="3" extrusionOk="0">
                  <a:moveTo>
                    <a:pt x="1" y="0"/>
                  </a:moveTo>
                  <a:cubicBezTo>
                    <a:pt x="1" y="0"/>
                    <a:pt x="1" y="1"/>
                    <a:pt x="0" y="3"/>
                  </a:cubicBezTo>
                  <a:lnTo>
                    <a:pt x="1" y="1"/>
                  </a:lnTo>
                  <a:cubicBezTo>
                    <a:pt x="1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FE5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45" name="Google Shape;4945;p16"/>
            <p:cNvSpPr/>
            <p:nvPr/>
          </p:nvSpPr>
          <p:spPr>
            <a:xfrm>
              <a:off x="5045975" y="-713675"/>
              <a:ext cx="125" cy="275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1"/>
                  </a:moveTo>
                  <a:cubicBezTo>
                    <a:pt x="2" y="3"/>
                    <a:pt x="2" y="8"/>
                    <a:pt x="0" y="11"/>
                  </a:cubicBezTo>
                  <a:cubicBezTo>
                    <a:pt x="2" y="8"/>
                    <a:pt x="4" y="3"/>
                    <a:pt x="4" y="1"/>
                  </a:cubicBezTo>
                  <a:close/>
                </a:path>
              </a:pathLst>
            </a:custGeom>
            <a:solidFill>
              <a:srgbClr val="FFE5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46" name="Google Shape;4946;p16"/>
            <p:cNvSpPr/>
            <p:nvPr/>
          </p:nvSpPr>
          <p:spPr>
            <a:xfrm>
              <a:off x="4993075" y="-664550"/>
              <a:ext cx="50" cy="100"/>
            </a:xfrm>
            <a:custGeom>
              <a:avLst/>
              <a:gdLst/>
              <a:ahLst/>
              <a:cxnLst/>
              <a:rect l="l" t="t" r="r" b="b"/>
              <a:pathLst>
                <a:path w="2" h="4" extrusionOk="0">
                  <a:moveTo>
                    <a:pt x="2" y="0"/>
                  </a:moveTo>
                  <a:cubicBezTo>
                    <a:pt x="2" y="0"/>
                    <a:pt x="1" y="0"/>
                    <a:pt x="1" y="2"/>
                  </a:cubicBezTo>
                  <a:lnTo>
                    <a:pt x="1" y="2"/>
                  </a:lnTo>
                  <a:cubicBezTo>
                    <a:pt x="1" y="2"/>
                    <a:pt x="1" y="1"/>
                    <a:pt x="2" y="0"/>
                  </a:cubicBezTo>
                  <a:close/>
                  <a:moveTo>
                    <a:pt x="1" y="2"/>
                  </a:moveTo>
                  <a:cubicBezTo>
                    <a:pt x="1" y="2"/>
                    <a:pt x="1" y="3"/>
                    <a:pt x="1" y="3"/>
                  </a:cubicBezTo>
                  <a:cubicBezTo>
                    <a:pt x="1" y="3"/>
                    <a:pt x="1" y="2"/>
                    <a:pt x="1" y="2"/>
                  </a:cubicBezTo>
                  <a:close/>
                </a:path>
              </a:pathLst>
            </a:custGeom>
            <a:solidFill>
              <a:srgbClr val="FFE5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47" name="Google Shape;4947;p16"/>
            <p:cNvSpPr/>
            <p:nvPr/>
          </p:nvSpPr>
          <p:spPr>
            <a:xfrm>
              <a:off x="4759200" y="-898875"/>
              <a:ext cx="391000" cy="382575"/>
            </a:xfrm>
            <a:custGeom>
              <a:avLst/>
              <a:gdLst/>
              <a:ahLst/>
              <a:cxnLst/>
              <a:rect l="l" t="t" r="r" b="b"/>
              <a:pathLst>
                <a:path w="15640" h="15303" extrusionOk="0">
                  <a:moveTo>
                    <a:pt x="11975" y="5003"/>
                  </a:moveTo>
                  <a:cubicBezTo>
                    <a:pt x="11980" y="5003"/>
                    <a:pt x="11985" y="5003"/>
                    <a:pt x="11990" y="5004"/>
                  </a:cubicBezTo>
                  <a:cubicBezTo>
                    <a:pt x="12026" y="5011"/>
                    <a:pt x="12047" y="5026"/>
                    <a:pt x="12063" y="5046"/>
                  </a:cubicBezTo>
                  <a:cubicBezTo>
                    <a:pt x="12083" y="5067"/>
                    <a:pt x="12090" y="5096"/>
                    <a:pt x="12089" y="5128"/>
                  </a:cubicBezTo>
                  <a:cubicBezTo>
                    <a:pt x="12084" y="5158"/>
                    <a:pt x="12064" y="5191"/>
                    <a:pt x="12040" y="5211"/>
                  </a:cubicBezTo>
                  <a:cubicBezTo>
                    <a:pt x="12020" y="5223"/>
                    <a:pt x="12001" y="5230"/>
                    <a:pt x="11982" y="5230"/>
                  </a:cubicBezTo>
                  <a:cubicBezTo>
                    <a:pt x="11977" y="5230"/>
                    <a:pt x="11972" y="5229"/>
                    <a:pt x="11967" y="5228"/>
                  </a:cubicBezTo>
                  <a:cubicBezTo>
                    <a:pt x="11932" y="5223"/>
                    <a:pt x="11909" y="5211"/>
                    <a:pt x="11891" y="5190"/>
                  </a:cubicBezTo>
                  <a:cubicBezTo>
                    <a:pt x="11873" y="5168"/>
                    <a:pt x="11863" y="5139"/>
                    <a:pt x="11866" y="5106"/>
                  </a:cubicBezTo>
                  <a:cubicBezTo>
                    <a:pt x="11869" y="5076"/>
                    <a:pt x="11889" y="5043"/>
                    <a:pt x="11916" y="5024"/>
                  </a:cubicBezTo>
                  <a:cubicBezTo>
                    <a:pt x="11935" y="5010"/>
                    <a:pt x="11955" y="5003"/>
                    <a:pt x="11975" y="5003"/>
                  </a:cubicBezTo>
                  <a:close/>
                  <a:moveTo>
                    <a:pt x="11953" y="5418"/>
                  </a:moveTo>
                  <a:cubicBezTo>
                    <a:pt x="11958" y="5418"/>
                    <a:pt x="11963" y="5419"/>
                    <a:pt x="11968" y="5419"/>
                  </a:cubicBezTo>
                  <a:cubicBezTo>
                    <a:pt x="12004" y="5427"/>
                    <a:pt x="12026" y="5441"/>
                    <a:pt x="12041" y="5460"/>
                  </a:cubicBezTo>
                  <a:cubicBezTo>
                    <a:pt x="12062" y="5481"/>
                    <a:pt x="12069" y="5510"/>
                    <a:pt x="12067" y="5543"/>
                  </a:cubicBezTo>
                  <a:cubicBezTo>
                    <a:pt x="12063" y="5573"/>
                    <a:pt x="12043" y="5606"/>
                    <a:pt x="12018" y="5626"/>
                  </a:cubicBezTo>
                  <a:cubicBezTo>
                    <a:pt x="11998" y="5639"/>
                    <a:pt x="11980" y="5645"/>
                    <a:pt x="11961" y="5645"/>
                  </a:cubicBezTo>
                  <a:cubicBezTo>
                    <a:pt x="11956" y="5645"/>
                    <a:pt x="11950" y="5644"/>
                    <a:pt x="11945" y="5643"/>
                  </a:cubicBezTo>
                  <a:cubicBezTo>
                    <a:pt x="11909" y="5636"/>
                    <a:pt x="11888" y="5623"/>
                    <a:pt x="11869" y="5605"/>
                  </a:cubicBezTo>
                  <a:cubicBezTo>
                    <a:pt x="11852" y="5583"/>
                    <a:pt x="11842" y="5554"/>
                    <a:pt x="11845" y="5521"/>
                  </a:cubicBezTo>
                  <a:cubicBezTo>
                    <a:pt x="11847" y="5491"/>
                    <a:pt x="11868" y="5458"/>
                    <a:pt x="11895" y="5438"/>
                  </a:cubicBezTo>
                  <a:cubicBezTo>
                    <a:pt x="11913" y="5425"/>
                    <a:pt x="11933" y="5418"/>
                    <a:pt x="11953" y="5418"/>
                  </a:cubicBezTo>
                  <a:close/>
                  <a:moveTo>
                    <a:pt x="13378" y="5967"/>
                  </a:moveTo>
                  <a:cubicBezTo>
                    <a:pt x="13381" y="5967"/>
                    <a:pt x="13385" y="5968"/>
                    <a:pt x="13389" y="5968"/>
                  </a:cubicBezTo>
                  <a:cubicBezTo>
                    <a:pt x="13425" y="5975"/>
                    <a:pt x="13446" y="5990"/>
                    <a:pt x="13462" y="6010"/>
                  </a:cubicBezTo>
                  <a:cubicBezTo>
                    <a:pt x="13482" y="6031"/>
                    <a:pt x="13489" y="6060"/>
                    <a:pt x="13486" y="6092"/>
                  </a:cubicBezTo>
                  <a:cubicBezTo>
                    <a:pt x="13483" y="6123"/>
                    <a:pt x="13463" y="6155"/>
                    <a:pt x="13439" y="6175"/>
                  </a:cubicBezTo>
                  <a:cubicBezTo>
                    <a:pt x="13419" y="6187"/>
                    <a:pt x="13400" y="6193"/>
                    <a:pt x="13381" y="6193"/>
                  </a:cubicBezTo>
                  <a:cubicBezTo>
                    <a:pt x="13375" y="6193"/>
                    <a:pt x="13370" y="6193"/>
                    <a:pt x="13364" y="6192"/>
                  </a:cubicBezTo>
                  <a:cubicBezTo>
                    <a:pt x="13331" y="6186"/>
                    <a:pt x="13307" y="6175"/>
                    <a:pt x="13290" y="6153"/>
                  </a:cubicBezTo>
                  <a:cubicBezTo>
                    <a:pt x="13271" y="6132"/>
                    <a:pt x="13262" y="6103"/>
                    <a:pt x="13264" y="6070"/>
                  </a:cubicBezTo>
                  <a:cubicBezTo>
                    <a:pt x="13268" y="6040"/>
                    <a:pt x="13288" y="6008"/>
                    <a:pt x="13314" y="5988"/>
                  </a:cubicBezTo>
                  <a:cubicBezTo>
                    <a:pt x="13335" y="5975"/>
                    <a:pt x="13356" y="5967"/>
                    <a:pt x="13378" y="5967"/>
                  </a:cubicBezTo>
                  <a:close/>
                  <a:moveTo>
                    <a:pt x="12661" y="6599"/>
                  </a:moveTo>
                  <a:cubicBezTo>
                    <a:pt x="12664" y="6599"/>
                    <a:pt x="12668" y="6600"/>
                    <a:pt x="12672" y="6600"/>
                  </a:cubicBezTo>
                  <a:cubicBezTo>
                    <a:pt x="12708" y="6607"/>
                    <a:pt x="12729" y="6622"/>
                    <a:pt x="12745" y="6642"/>
                  </a:cubicBezTo>
                  <a:cubicBezTo>
                    <a:pt x="12765" y="6663"/>
                    <a:pt x="12772" y="6692"/>
                    <a:pt x="12771" y="6724"/>
                  </a:cubicBezTo>
                  <a:cubicBezTo>
                    <a:pt x="12767" y="6755"/>
                    <a:pt x="12747" y="6787"/>
                    <a:pt x="12722" y="6807"/>
                  </a:cubicBezTo>
                  <a:cubicBezTo>
                    <a:pt x="12702" y="6819"/>
                    <a:pt x="12683" y="6825"/>
                    <a:pt x="12664" y="6825"/>
                  </a:cubicBezTo>
                  <a:cubicBezTo>
                    <a:pt x="12659" y="6825"/>
                    <a:pt x="12654" y="6825"/>
                    <a:pt x="12649" y="6824"/>
                  </a:cubicBezTo>
                  <a:cubicBezTo>
                    <a:pt x="12613" y="6818"/>
                    <a:pt x="12591" y="6805"/>
                    <a:pt x="12573" y="6785"/>
                  </a:cubicBezTo>
                  <a:cubicBezTo>
                    <a:pt x="12556" y="6764"/>
                    <a:pt x="12546" y="6735"/>
                    <a:pt x="12548" y="6702"/>
                  </a:cubicBezTo>
                  <a:cubicBezTo>
                    <a:pt x="12551" y="6672"/>
                    <a:pt x="12571" y="6640"/>
                    <a:pt x="12599" y="6620"/>
                  </a:cubicBezTo>
                  <a:cubicBezTo>
                    <a:pt x="12618" y="6607"/>
                    <a:pt x="12639" y="6599"/>
                    <a:pt x="12661" y="6599"/>
                  </a:cubicBezTo>
                  <a:close/>
                  <a:moveTo>
                    <a:pt x="13246" y="7498"/>
                  </a:moveTo>
                  <a:cubicBezTo>
                    <a:pt x="13249" y="7498"/>
                    <a:pt x="13253" y="7499"/>
                    <a:pt x="13257" y="7499"/>
                  </a:cubicBezTo>
                  <a:cubicBezTo>
                    <a:pt x="13292" y="7506"/>
                    <a:pt x="13314" y="7521"/>
                    <a:pt x="13331" y="7541"/>
                  </a:cubicBezTo>
                  <a:cubicBezTo>
                    <a:pt x="13350" y="7562"/>
                    <a:pt x="13357" y="7591"/>
                    <a:pt x="13356" y="7624"/>
                  </a:cubicBezTo>
                  <a:cubicBezTo>
                    <a:pt x="13353" y="7654"/>
                    <a:pt x="13333" y="7686"/>
                    <a:pt x="13307" y="7706"/>
                  </a:cubicBezTo>
                  <a:cubicBezTo>
                    <a:pt x="13286" y="7719"/>
                    <a:pt x="13267" y="7725"/>
                    <a:pt x="13246" y="7725"/>
                  </a:cubicBezTo>
                  <a:cubicBezTo>
                    <a:pt x="13242" y="7725"/>
                    <a:pt x="13238" y="7725"/>
                    <a:pt x="13234" y="7725"/>
                  </a:cubicBezTo>
                  <a:cubicBezTo>
                    <a:pt x="13198" y="7717"/>
                    <a:pt x="13175" y="7704"/>
                    <a:pt x="13159" y="7684"/>
                  </a:cubicBezTo>
                  <a:cubicBezTo>
                    <a:pt x="13140" y="7663"/>
                    <a:pt x="13132" y="7634"/>
                    <a:pt x="13133" y="7603"/>
                  </a:cubicBezTo>
                  <a:cubicBezTo>
                    <a:pt x="13137" y="7572"/>
                    <a:pt x="13156" y="7539"/>
                    <a:pt x="13183" y="7519"/>
                  </a:cubicBezTo>
                  <a:cubicBezTo>
                    <a:pt x="13203" y="7506"/>
                    <a:pt x="13225" y="7498"/>
                    <a:pt x="13246" y="7498"/>
                  </a:cubicBezTo>
                  <a:close/>
                  <a:moveTo>
                    <a:pt x="12511" y="7710"/>
                  </a:moveTo>
                  <a:cubicBezTo>
                    <a:pt x="12516" y="7710"/>
                    <a:pt x="12521" y="7711"/>
                    <a:pt x="12527" y="7712"/>
                  </a:cubicBezTo>
                  <a:cubicBezTo>
                    <a:pt x="12563" y="7719"/>
                    <a:pt x="12584" y="7733"/>
                    <a:pt x="12600" y="7753"/>
                  </a:cubicBezTo>
                  <a:cubicBezTo>
                    <a:pt x="12620" y="7775"/>
                    <a:pt x="12627" y="7804"/>
                    <a:pt x="12625" y="7835"/>
                  </a:cubicBezTo>
                  <a:cubicBezTo>
                    <a:pt x="12622" y="7865"/>
                    <a:pt x="12602" y="7898"/>
                    <a:pt x="12577" y="7918"/>
                  </a:cubicBezTo>
                  <a:cubicBezTo>
                    <a:pt x="12557" y="7931"/>
                    <a:pt x="12538" y="7937"/>
                    <a:pt x="12519" y="7937"/>
                  </a:cubicBezTo>
                  <a:cubicBezTo>
                    <a:pt x="12513" y="7937"/>
                    <a:pt x="12508" y="7937"/>
                    <a:pt x="12502" y="7936"/>
                  </a:cubicBezTo>
                  <a:cubicBezTo>
                    <a:pt x="12469" y="7929"/>
                    <a:pt x="12445" y="7916"/>
                    <a:pt x="12428" y="7896"/>
                  </a:cubicBezTo>
                  <a:cubicBezTo>
                    <a:pt x="12409" y="7874"/>
                    <a:pt x="12400" y="7844"/>
                    <a:pt x="12402" y="7812"/>
                  </a:cubicBezTo>
                  <a:cubicBezTo>
                    <a:pt x="12406" y="7782"/>
                    <a:pt x="12426" y="7749"/>
                    <a:pt x="12452" y="7732"/>
                  </a:cubicBezTo>
                  <a:cubicBezTo>
                    <a:pt x="12472" y="7717"/>
                    <a:pt x="12491" y="7710"/>
                    <a:pt x="12511" y="7710"/>
                  </a:cubicBezTo>
                  <a:close/>
                  <a:moveTo>
                    <a:pt x="11049" y="7989"/>
                  </a:moveTo>
                  <a:cubicBezTo>
                    <a:pt x="11056" y="7989"/>
                    <a:pt x="11062" y="7989"/>
                    <a:pt x="11069" y="7990"/>
                  </a:cubicBezTo>
                  <a:cubicBezTo>
                    <a:pt x="11109" y="7997"/>
                    <a:pt x="11141" y="8013"/>
                    <a:pt x="11158" y="8039"/>
                  </a:cubicBezTo>
                  <a:cubicBezTo>
                    <a:pt x="11184" y="8071"/>
                    <a:pt x="11194" y="8105"/>
                    <a:pt x="11188" y="8141"/>
                  </a:cubicBezTo>
                  <a:cubicBezTo>
                    <a:pt x="11185" y="8177"/>
                    <a:pt x="11162" y="8219"/>
                    <a:pt x="11131" y="8242"/>
                  </a:cubicBezTo>
                  <a:cubicBezTo>
                    <a:pt x="11111" y="8257"/>
                    <a:pt x="11086" y="8265"/>
                    <a:pt x="11061" y="8265"/>
                  </a:cubicBezTo>
                  <a:cubicBezTo>
                    <a:pt x="11054" y="8265"/>
                    <a:pt x="11047" y="8264"/>
                    <a:pt x="11040" y="8263"/>
                  </a:cubicBezTo>
                  <a:cubicBezTo>
                    <a:pt x="10999" y="8252"/>
                    <a:pt x="10970" y="8237"/>
                    <a:pt x="10948" y="8214"/>
                  </a:cubicBezTo>
                  <a:cubicBezTo>
                    <a:pt x="10923" y="8183"/>
                    <a:pt x="10912" y="8147"/>
                    <a:pt x="10918" y="8112"/>
                  </a:cubicBezTo>
                  <a:cubicBezTo>
                    <a:pt x="10921" y="8075"/>
                    <a:pt x="10944" y="8035"/>
                    <a:pt x="10977" y="8013"/>
                  </a:cubicBezTo>
                  <a:cubicBezTo>
                    <a:pt x="10999" y="7997"/>
                    <a:pt x="11023" y="7989"/>
                    <a:pt x="11049" y="7989"/>
                  </a:cubicBezTo>
                  <a:close/>
                  <a:moveTo>
                    <a:pt x="13001" y="8100"/>
                  </a:moveTo>
                  <a:cubicBezTo>
                    <a:pt x="13006" y="8100"/>
                    <a:pt x="13010" y="8100"/>
                    <a:pt x="13015" y="8101"/>
                  </a:cubicBezTo>
                  <a:cubicBezTo>
                    <a:pt x="13051" y="8108"/>
                    <a:pt x="13073" y="8122"/>
                    <a:pt x="13088" y="8143"/>
                  </a:cubicBezTo>
                  <a:cubicBezTo>
                    <a:pt x="13109" y="8164"/>
                    <a:pt x="13116" y="8193"/>
                    <a:pt x="13113" y="8224"/>
                  </a:cubicBezTo>
                  <a:cubicBezTo>
                    <a:pt x="13110" y="8256"/>
                    <a:pt x="13090" y="8288"/>
                    <a:pt x="13065" y="8308"/>
                  </a:cubicBezTo>
                  <a:cubicBezTo>
                    <a:pt x="13044" y="8321"/>
                    <a:pt x="13024" y="8327"/>
                    <a:pt x="13003" y="8327"/>
                  </a:cubicBezTo>
                  <a:cubicBezTo>
                    <a:pt x="12999" y="8327"/>
                    <a:pt x="12995" y="8327"/>
                    <a:pt x="12991" y="8326"/>
                  </a:cubicBezTo>
                  <a:cubicBezTo>
                    <a:pt x="12955" y="8319"/>
                    <a:pt x="12932" y="8306"/>
                    <a:pt x="12916" y="8285"/>
                  </a:cubicBezTo>
                  <a:cubicBezTo>
                    <a:pt x="12897" y="8263"/>
                    <a:pt x="12889" y="8234"/>
                    <a:pt x="12890" y="8201"/>
                  </a:cubicBezTo>
                  <a:cubicBezTo>
                    <a:pt x="12895" y="8171"/>
                    <a:pt x="12915" y="8138"/>
                    <a:pt x="12941" y="8121"/>
                  </a:cubicBezTo>
                  <a:cubicBezTo>
                    <a:pt x="12960" y="8106"/>
                    <a:pt x="12980" y="8100"/>
                    <a:pt x="13001" y="8100"/>
                  </a:cubicBezTo>
                  <a:close/>
                  <a:moveTo>
                    <a:pt x="14218" y="8367"/>
                  </a:moveTo>
                  <a:cubicBezTo>
                    <a:pt x="14221" y="8367"/>
                    <a:pt x="14225" y="8368"/>
                    <a:pt x="14229" y="8368"/>
                  </a:cubicBezTo>
                  <a:cubicBezTo>
                    <a:pt x="14265" y="8375"/>
                    <a:pt x="14286" y="8390"/>
                    <a:pt x="14302" y="8410"/>
                  </a:cubicBezTo>
                  <a:cubicBezTo>
                    <a:pt x="14322" y="8431"/>
                    <a:pt x="14329" y="8460"/>
                    <a:pt x="14327" y="8493"/>
                  </a:cubicBezTo>
                  <a:cubicBezTo>
                    <a:pt x="14324" y="8523"/>
                    <a:pt x="14304" y="8555"/>
                    <a:pt x="14279" y="8575"/>
                  </a:cubicBezTo>
                  <a:cubicBezTo>
                    <a:pt x="14258" y="8588"/>
                    <a:pt x="14238" y="8594"/>
                    <a:pt x="14217" y="8594"/>
                  </a:cubicBezTo>
                  <a:cubicBezTo>
                    <a:pt x="14213" y="8594"/>
                    <a:pt x="14209" y="8594"/>
                    <a:pt x="14204" y="8594"/>
                  </a:cubicBezTo>
                  <a:cubicBezTo>
                    <a:pt x="14169" y="8586"/>
                    <a:pt x="14146" y="8573"/>
                    <a:pt x="14130" y="8553"/>
                  </a:cubicBezTo>
                  <a:cubicBezTo>
                    <a:pt x="14111" y="8532"/>
                    <a:pt x="14102" y="8503"/>
                    <a:pt x="14104" y="8471"/>
                  </a:cubicBezTo>
                  <a:cubicBezTo>
                    <a:pt x="14108" y="8440"/>
                    <a:pt x="14128" y="8408"/>
                    <a:pt x="14154" y="8388"/>
                  </a:cubicBezTo>
                  <a:cubicBezTo>
                    <a:pt x="14175" y="8375"/>
                    <a:pt x="14196" y="8367"/>
                    <a:pt x="14218" y="8367"/>
                  </a:cubicBezTo>
                  <a:close/>
                  <a:moveTo>
                    <a:pt x="11647" y="8779"/>
                  </a:moveTo>
                  <a:cubicBezTo>
                    <a:pt x="11653" y="8779"/>
                    <a:pt x="11660" y="8779"/>
                    <a:pt x="11667" y="8780"/>
                  </a:cubicBezTo>
                  <a:cubicBezTo>
                    <a:pt x="11747" y="8796"/>
                    <a:pt x="11797" y="8859"/>
                    <a:pt x="11789" y="8933"/>
                  </a:cubicBezTo>
                  <a:cubicBezTo>
                    <a:pt x="11784" y="8970"/>
                    <a:pt x="11763" y="9009"/>
                    <a:pt x="11731" y="9033"/>
                  </a:cubicBezTo>
                  <a:cubicBezTo>
                    <a:pt x="11710" y="9050"/>
                    <a:pt x="11686" y="9058"/>
                    <a:pt x="11660" y="9058"/>
                  </a:cubicBezTo>
                  <a:cubicBezTo>
                    <a:pt x="11653" y="9058"/>
                    <a:pt x="11645" y="9057"/>
                    <a:pt x="11638" y="9056"/>
                  </a:cubicBezTo>
                  <a:cubicBezTo>
                    <a:pt x="11554" y="9040"/>
                    <a:pt x="11504" y="8980"/>
                    <a:pt x="11514" y="8904"/>
                  </a:cubicBezTo>
                  <a:cubicBezTo>
                    <a:pt x="11517" y="8866"/>
                    <a:pt x="11540" y="8826"/>
                    <a:pt x="11573" y="8805"/>
                  </a:cubicBezTo>
                  <a:cubicBezTo>
                    <a:pt x="11595" y="8788"/>
                    <a:pt x="11620" y="8779"/>
                    <a:pt x="11647" y="8779"/>
                  </a:cubicBezTo>
                  <a:close/>
                  <a:moveTo>
                    <a:pt x="10638" y="8858"/>
                  </a:moveTo>
                  <a:cubicBezTo>
                    <a:pt x="10643" y="8858"/>
                    <a:pt x="10649" y="8858"/>
                    <a:pt x="10654" y="8859"/>
                  </a:cubicBezTo>
                  <a:cubicBezTo>
                    <a:pt x="10690" y="8866"/>
                    <a:pt x="10711" y="8881"/>
                    <a:pt x="10727" y="8901"/>
                  </a:cubicBezTo>
                  <a:cubicBezTo>
                    <a:pt x="10747" y="8921"/>
                    <a:pt x="10754" y="8951"/>
                    <a:pt x="10753" y="8983"/>
                  </a:cubicBezTo>
                  <a:cubicBezTo>
                    <a:pt x="10749" y="9013"/>
                    <a:pt x="10729" y="9046"/>
                    <a:pt x="10704" y="9066"/>
                  </a:cubicBezTo>
                  <a:cubicBezTo>
                    <a:pt x="10684" y="9079"/>
                    <a:pt x="10665" y="9085"/>
                    <a:pt x="10646" y="9085"/>
                  </a:cubicBezTo>
                  <a:cubicBezTo>
                    <a:pt x="10641" y="9085"/>
                    <a:pt x="10636" y="9084"/>
                    <a:pt x="10631" y="9083"/>
                  </a:cubicBezTo>
                  <a:cubicBezTo>
                    <a:pt x="10595" y="9076"/>
                    <a:pt x="10571" y="9063"/>
                    <a:pt x="10555" y="9042"/>
                  </a:cubicBezTo>
                  <a:cubicBezTo>
                    <a:pt x="10538" y="9020"/>
                    <a:pt x="10528" y="8991"/>
                    <a:pt x="10530" y="8960"/>
                  </a:cubicBezTo>
                  <a:cubicBezTo>
                    <a:pt x="10533" y="8930"/>
                    <a:pt x="10553" y="8897"/>
                    <a:pt x="10581" y="8879"/>
                  </a:cubicBezTo>
                  <a:cubicBezTo>
                    <a:pt x="10599" y="8865"/>
                    <a:pt x="10618" y="8858"/>
                    <a:pt x="10638" y="8858"/>
                  </a:cubicBezTo>
                  <a:close/>
                  <a:moveTo>
                    <a:pt x="13314" y="9545"/>
                  </a:moveTo>
                  <a:cubicBezTo>
                    <a:pt x="13318" y="9545"/>
                    <a:pt x="13322" y="9545"/>
                    <a:pt x="13325" y="9546"/>
                  </a:cubicBezTo>
                  <a:cubicBezTo>
                    <a:pt x="13361" y="9553"/>
                    <a:pt x="13383" y="9567"/>
                    <a:pt x="13399" y="9587"/>
                  </a:cubicBezTo>
                  <a:cubicBezTo>
                    <a:pt x="13419" y="9609"/>
                    <a:pt x="13426" y="9638"/>
                    <a:pt x="13425" y="9671"/>
                  </a:cubicBezTo>
                  <a:cubicBezTo>
                    <a:pt x="13420" y="9701"/>
                    <a:pt x="13400" y="9733"/>
                    <a:pt x="13376" y="9753"/>
                  </a:cubicBezTo>
                  <a:cubicBezTo>
                    <a:pt x="13354" y="9766"/>
                    <a:pt x="13335" y="9772"/>
                    <a:pt x="13314" y="9772"/>
                  </a:cubicBezTo>
                  <a:cubicBezTo>
                    <a:pt x="13310" y="9772"/>
                    <a:pt x="13306" y="9772"/>
                    <a:pt x="13302" y="9771"/>
                  </a:cubicBezTo>
                  <a:cubicBezTo>
                    <a:pt x="13268" y="9764"/>
                    <a:pt x="13245" y="9753"/>
                    <a:pt x="13226" y="9731"/>
                  </a:cubicBezTo>
                  <a:cubicBezTo>
                    <a:pt x="13209" y="9710"/>
                    <a:pt x="13199" y="9681"/>
                    <a:pt x="13202" y="9649"/>
                  </a:cubicBezTo>
                  <a:cubicBezTo>
                    <a:pt x="13205" y="9619"/>
                    <a:pt x="13225" y="9586"/>
                    <a:pt x="13252" y="9566"/>
                  </a:cubicBezTo>
                  <a:cubicBezTo>
                    <a:pt x="13272" y="9552"/>
                    <a:pt x="13293" y="9545"/>
                    <a:pt x="13314" y="9545"/>
                  </a:cubicBezTo>
                  <a:close/>
                  <a:moveTo>
                    <a:pt x="10767" y="9581"/>
                  </a:moveTo>
                  <a:cubicBezTo>
                    <a:pt x="10771" y="9581"/>
                    <a:pt x="10775" y="9581"/>
                    <a:pt x="10779" y="9582"/>
                  </a:cubicBezTo>
                  <a:cubicBezTo>
                    <a:pt x="10815" y="9589"/>
                    <a:pt x="10836" y="9603"/>
                    <a:pt x="10854" y="9623"/>
                  </a:cubicBezTo>
                  <a:cubicBezTo>
                    <a:pt x="10872" y="9645"/>
                    <a:pt x="10879" y="9674"/>
                    <a:pt x="10878" y="9707"/>
                  </a:cubicBezTo>
                  <a:cubicBezTo>
                    <a:pt x="10875" y="9737"/>
                    <a:pt x="10855" y="9768"/>
                    <a:pt x="10829" y="9789"/>
                  </a:cubicBezTo>
                  <a:cubicBezTo>
                    <a:pt x="10809" y="9802"/>
                    <a:pt x="10789" y="9808"/>
                    <a:pt x="10768" y="9808"/>
                  </a:cubicBezTo>
                  <a:cubicBezTo>
                    <a:pt x="10764" y="9808"/>
                    <a:pt x="10760" y="9808"/>
                    <a:pt x="10756" y="9807"/>
                  </a:cubicBezTo>
                  <a:cubicBezTo>
                    <a:pt x="10721" y="9800"/>
                    <a:pt x="10698" y="9787"/>
                    <a:pt x="10681" y="9766"/>
                  </a:cubicBezTo>
                  <a:cubicBezTo>
                    <a:pt x="10663" y="9744"/>
                    <a:pt x="10654" y="9715"/>
                    <a:pt x="10655" y="9682"/>
                  </a:cubicBezTo>
                  <a:cubicBezTo>
                    <a:pt x="10660" y="9652"/>
                    <a:pt x="10678" y="9621"/>
                    <a:pt x="10706" y="9602"/>
                  </a:cubicBezTo>
                  <a:cubicBezTo>
                    <a:pt x="10725" y="9587"/>
                    <a:pt x="10746" y="9581"/>
                    <a:pt x="10767" y="9581"/>
                  </a:cubicBezTo>
                  <a:close/>
                  <a:moveTo>
                    <a:pt x="11816" y="9770"/>
                  </a:moveTo>
                  <a:cubicBezTo>
                    <a:pt x="11826" y="9770"/>
                    <a:pt x="11836" y="9771"/>
                    <a:pt x="11846" y="9773"/>
                  </a:cubicBezTo>
                  <a:cubicBezTo>
                    <a:pt x="11906" y="9786"/>
                    <a:pt x="11945" y="9806"/>
                    <a:pt x="11974" y="9839"/>
                  </a:cubicBezTo>
                  <a:cubicBezTo>
                    <a:pt x="12007" y="9882"/>
                    <a:pt x="12024" y="9935"/>
                    <a:pt x="12017" y="9981"/>
                  </a:cubicBezTo>
                  <a:cubicBezTo>
                    <a:pt x="12013" y="10033"/>
                    <a:pt x="11984" y="10083"/>
                    <a:pt x="11938" y="10119"/>
                  </a:cubicBezTo>
                  <a:cubicBezTo>
                    <a:pt x="11906" y="10142"/>
                    <a:pt x="11872" y="10155"/>
                    <a:pt x="11837" y="10155"/>
                  </a:cubicBezTo>
                  <a:cubicBezTo>
                    <a:pt x="11827" y="10155"/>
                    <a:pt x="11818" y="10154"/>
                    <a:pt x="11809" y="10152"/>
                  </a:cubicBezTo>
                  <a:cubicBezTo>
                    <a:pt x="11746" y="10139"/>
                    <a:pt x="11708" y="10122"/>
                    <a:pt x="11679" y="10087"/>
                  </a:cubicBezTo>
                  <a:cubicBezTo>
                    <a:pt x="11645" y="10044"/>
                    <a:pt x="11629" y="9993"/>
                    <a:pt x="11636" y="9945"/>
                  </a:cubicBezTo>
                  <a:cubicBezTo>
                    <a:pt x="11639" y="9893"/>
                    <a:pt x="11669" y="9843"/>
                    <a:pt x="11717" y="9807"/>
                  </a:cubicBezTo>
                  <a:cubicBezTo>
                    <a:pt x="11747" y="9782"/>
                    <a:pt x="11781" y="9770"/>
                    <a:pt x="11816" y="9770"/>
                  </a:cubicBezTo>
                  <a:close/>
                  <a:moveTo>
                    <a:pt x="9852" y="10146"/>
                  </a:moveTo>
                  <a:cubicBezTo>
                    <a:pt x="9857" y="10146"/>
                    <a:pt x="9862" y="10147"/>
                    <a:pt x="9867" y="10148"/>
                  </a:cubicBezTo>
                  <a:cubicBezTo>
                    <a:pt x="9901" y="10155"/>
                    <a:pt x="9923" y="10168"/>
                    <a:pt x="9942" y="10189"/>
                  </a:cubicBezTo>
                  <a:cubicBezTo>
                    <a:pt x="9963" y="10211"/>
                    <a:pt x="9970" y="10241"/>
                    <a:pt x="9967" y="10274"/>
                  </a:cubicBezTo>
                  <a:cubicBezTo>
                    <a:pt x="9965" y="10304"/>
                    <a:pt x="9944" y="10337"/>
                    <a:pt x="9920" y="10359"/>
                  </a:cubicBezTo>
                  <a:cubicBezTo>
                    <a:pt x="9901" y="10371"/>
                    <a:pt x="9882" y="10377"/>
                    <a:pt x="9863" y="10377"/>
                  </a:cubicBezTo>
                  <a:cubicBezTo>
                    <a:pt x="9857" y="10377"/>
                    <a:pt x="9850" y="10376"/>
                    <a:pt x="9844" y="10375"/>
                  </a:cubicBezTo>
                  <a:cubicBezTo>
                    <a:pt x="9812" y="10369"/>
                    <a:pt x="9786" y="10356"/>
                    <a:pt x="9769" y="10334"/>
                  </a:cubicBezTo>
                  <a:cubicBezTo>
                    <a:pt x="9749" y="10311"/>
                    <a:pt x="9740" y="10283"/>
                    <a:pt x="9742" y="10251"/>
                  </a:cubicBezTo>
                  <a:cubicBezTo>
                    <a:pt x="9745" y="10219"/>
                    <a:pt x="9765" y="10188"/>
                    <a:pt x="9792" y="10166"/>
                  </a:cubicBezTo>
                  <a:cubicBezTo>
                    <a:pt x="9811" y="10154"/>
                    <a:pt x="9831" y="10146"/>
                    <a:pt x="9852" y="10146"/>
                  </a:cubicBezTo>
                  <a:close/>
                  <a:moveTo>
                    <a:pt x="13546" y="10328"/>
                  </a:moveTo>
                  <a:cubicBezTo>
                    <a:pt x="13550" y="10328"/>
                    <a:pt x="13553" y="10328"/>
                    <a:pt x="13557" y="10329"/>
                  </a:cubicBezTo>
                  <a:cubicBezTo>
                    <a:pt x="13593" y="10336"/>
                    <a:pt x="13614" y="10350"/>
                    <a:pt x="13630" y="10370"/>
                  </a:cubicBezTo>
                  <a:cubicBezTo>
                    <a:pt x="13650" y="10392"/>
                    <a:pt x="13657" y="10421"/>
                    <a:pt x="13656" y="10454"/>
                  </a:cubicBezTo>
                  <a:cubicBezTo>
                    <a:pt x="13651" y="10484"/>
                    <a:pt x="13633" y="10517"/>
                    <a:pt x="13607" y="10535"/>
                  </a:cubicBezTo>
                  <a:cubicBezTo>
                    <a:pt x="13587" y="10549"/>
                    <a:pt x="13567" y="10555"/>
                    <a:pt x="13547" y="10555"/>
                  </a:cubicBezTo>
                  <a:cubicBezTo>
                    <a:pt x="13543" y="10555"/>
                    <a:pt x="13538" y="10555"/>
                    <a:pt x="13534" y="10554"/>
                  </a:cubicBezTo>
                  <a:cubicBezTo>
                    <a:pt x="13499" y="10547"/>
                    <a:pt x="13476" y="10534"/>
                    <a:pt x="13458" y="10514"/>
                  </a:cubicBezTo>
                  <a:cubicBezTo>
                    <a:pt x="13440" y="10492"/>
                    <a:pt x="13432" y="10464"/>
                    <a:pt x="13433" y="10432"/>
                  </a:cubicBezTo>
                  <a:cubicBezTo>
                    <a:pt x="13436" y="10402"/>
                    <a:pt x="13456" y="10369"/>
                    <a:pt x="13483" y="10349"/>
                  </a:cubicBezTo>
                  <a:cubicBezTo>
                    <a:pt x="13503" y="10335"/>
                    <a:pt x="13525" y="10328"/>
                    <a:pt x="13546" y="10328"/>
                  </a:cubicBezTo>
                  <a:close/>
                  <a:moveTo>
                    <a:pt x="11151" y="10524"/>
                  </a:moveTo>
                  <a:cubicBezTo>
                    <a:pt x="11156" y="10524"/>
                    <a:pt x="11161" y="10525"/>
                    <a:pt x="11165" y="10525"/>
                  </a:cubicBezTo>
                  <a:cubicBezTo>
                    <a:pt x="11201" y="10533"/>
                    <a:pt x="11223" y="10547"/>
                    <a:pt x="11239" y="10566"/>
                  </a:cubicBezTo>
                  <a:cubicBezTo>
                    <a:pt x="11259" y="10587"/>
                    <a:pt x="11266" y="10616"/>
                    <a:pt x="11264" y="10649"/>
                  </a:cubicBezTo>
                  <a:cubicBezTo>
                    <a:pt x="11260" y="10679"/>
                    <a:pt x="11241" y="10712"/>
                    <a:pt x="11216" y="10732"/>
                  </a:cubicBezTo>
                  <a:cubicBezTo>
                    <a:pt x="11196" y="10745"/>
                    <a:pt x="11176" y="10750"/>
                    <a:pt x="11156" y="10750"/>
                  </a:cubicBezTo>
                  <a:cubicBezTo>
                    <a:pt x="11152" y="10750"/>
                    <a:pt x="11147" y="10750"/>
                    <a:pt x="11142" y="10749"/>
                  </a:cubicBezTo>
                  <a:cubicBezTo>
                    <a:pt x="11108" y="10741"/>
                    <a:pt x="11085" y="10729"/>
                    <a:pt x="11066" y="10708"/>
                  </a:cubicBezTo>
                  <a:cubicBezTo>
                    <a:pt x="11049" y="10686"/>
                    <a:pt x="11040" y="10658"/>
                    <a:pt x="11042" y="10626"/>
                  </a:cubicBezTo>
                  <a:cubicBezTo>
                    <a:pt x="11045" y="10594"/>
                    <a:pt x="11065" y="10563"/>
                    <a:pt x="11092" y="10544"/>
                  </a:cubicBezTo>
                  <a:cubicBezTo>
                    <a:pt x="11111" y="10531"/>
                    <a:pt x="11131" y="10524"/>
                    <a:pt x="11151" y="10524"/>
                  </a:cubicBezTo>
                  <a:close/>
                  <a:moveTo>
                    <a:pt x="7144" y="0"/>
                  </a:moveTo>
                  <a:cubicBezTo>
                    <a:pt x="7086" y="0"/>
                    <a:pt x="7033" y="12"/>
                    <a:pt x="6980" y="39"/>
                  </a:cubicBezTo>
                  <a:cubicBezTo>
                    <a:pt x="6958" y="50"/>
                    <a:pt x="6937" y="63"/>
                    <a:pt x="6914" y="75"/>
                  </a:cubicBezTo>
                  <a:cubicBezTo>
                    <a:pt x="6892" y="82"/>
                    <a:pt x="6869" y="91"/>
                    <a:pt x="6845" y="99"/>
                  </a:cubicBezTo>
                  <a:cubicBezTo>
                    <a:pt x="6772" y="292"/>
                    <a:pt x="6743" y="402"/>
                    <a:pt x="6706" y="501"/>
                  </a:cubicBezTo>
                  <a:cubicBezTo>
                    <a:pt x="6678" y="573"/>
                    <a:pt x="6647" y="647"/>
                    <a:pt x="6611" y="718"/>
                  </a:cubicBezTo>
                  <a:cubicBezTo>
                    <a:pt x="6632" y="738"/>
                    <a:pt x="6651" y="746"/>
                    <a:pt x="6670" y="754"/>
                  </a:cubicBezTo>
                  <a:cubicBezTo>
                    <a:pt x="6776" y="802"/>
                    <a:pt x="6848" y="845"/>
                    <a:pt x="6917" y="898"/>
                  </a:cubicBezTo>
                  <a:cubicBezTo>
                    <a:pt x="7067" y="1017"/>
                    <a:pt x="7208" y="1154"/>
                    <a:pt x="7333" y="1312"/>
                  </a:cubicBezTo>
                  <a:cubicBezTo>
                    <a:pt x="7579" y="1613"/>
                    <a:pt x="7777" y="1931"/>
                    <a:pt x="7929" y="2252"/>
                  </a:cubicBezTo>
                  <a:cubicBezTo>
                    <a:pt x="8179" y="2259"/>
                    <a:pt x="8373" y="2274"/>
                    <a:pt x="8543" y="2305"/>
                  </a:cubicBezTo>
                  <a:cubicBezTo>
                    <a:pt x="8645" y="2326"/>
                    <a:pt x="8749" y="2346"/>
                    <a:pt x="8846" y="2380"/>
                  </a:cubicBezTo>
                  <a:cubicBezTo>
                    <a:pt x="8926" y="2406"/>
                    <a:pt x="9017" y="2440"/>
                    <a:pt x="9094" y="2494"/>
                  </a:cubicBezTo>
                  <a:cubicBezTo>
                    <a:pt x="9149" y="2537"/>
                    <a:pt x="9212" y="2591"/>
                    <a:pt x="9249" y="2659"/>
                  </a:cubicBezTo>
                  <a:cubicBezTo>
                    <a:pt x="9289" y="2728"/>
                    <a:pt x="9310" y="2800"/>
                    <a:pt x="9305" y="2866"/>
                  </a:cubicBezTo>
                  <a:cubicBezTo>
                    <a:pt x="9302" y="2963"/>
                    <a:pt x="9271" y="3061"/>
                    <a:pt x="9218" y="3159"/>
                  </a:cubicBezTo>
                  <a:lnTo>
                    <a:pt x="9289" y="3167"/>
                  </a:lnTo>
                  <a:cubicBezTo>
                    <a:pt x="9406" y="3159"/>
                    <a:pt x="9518" y="3150"/>
                    <a:pt x="9630" y="3120"/>
                  </a:cubicBezTo>
                  <a:cubicBezTo>
                    <a:pt x="9634" y="3120"/>
                    <a:pt x="9637" y="3121"/>
                    <a:pt x="9641" y="3121"/>
                  </a:cubicBezTo>
                  <a:cubicBezTo>
                    <a:pt x="9712" y="3134"/>
                    <a:pt x="9738" y="3153"/>
                    <a:pt x="9752" y="3182"/>
                  </a:cubicBezTo>
                  <a:cubicBezTo>
                    <a:pt x="9773" y="3230"/>
                    <a:pt x="9781" y="3274"/>
                    <a:pt x="9785" y="3322"/>
                  </a:cubicBezTo>
                  <a:cubicBezTo>
                    <a:pt x="9788" y="3367"/>
                    <a:pt x="9785" y="3416"/>
                    <a:pt x="9776" y="3463"/>
                  </a:cubicBezTo>
                  <a:lnTo>
                    <a:pt x="9842" y="3511"/>
                  </a:lnTo>
                  <a:lnTo>
                    <a:pt x="9908" y="3551"/>
                  </a:lnTo>
                  <a:cubicBezTo>
                    <a:pt x="9944" y="3574"/>
                    <a:pt x="9985" y="3595"/>
                    <a:pt x="10022" y="3620"/>
                  </a:cubicBezTo>
                  <a:cubicBezTo>
                    <a:pt x="10045" y="3635"/>
                    <a:pt x="10068" y="3653"/>
                    <a:pt x="10089" y="3670"/>
                  </a:cubicBezTo>
                  <a:cubicBezTo>
                    <a:pt x="10095" y="3676"/>
                    <a:pt x="10125" y="3697"/>
                    <a:pt x="10140" y="3720"/>
                  </a:cubicBezTo>
                  <a:cubicBezTo>
                    <a:pt x="10171" y="3763"/>
                    <a:pt x="10194" y="3814"/>
                    <a:pt x="10212" y="3880"/>
                  </a:cubicBezTo>
                  <a:lnTo>
                    <a:pt x="10230" y="3954"/>
                  </a:lnTo>
                  <a:lnTo>
                    <a:pt x="10246" y="4029"/>
                  </a:lnTo>
                  <a:lnTo>
                    <a:pt x="10259" y="4092"/>
                  </a:lnTo>
                  <a:cubicBezTo>
                    <a:pt x="10358" y="4164"/>
                    <a:pt x="10410" y="4200"/>
                    <a:pt x="10454" y="4239"/>
                  </a:cubicBezTo>
                  <a:cubicBezTo>
                    <a:pt x="10513" y="4292"/>
                    <a:pt x="10548" y="4322"/>
                    <a:pt x="10575" y="4356"/>
                  </a:cubicBezTo>
                  <a:cubicBezTo>
                    <a:pt x="10618" y="4407"/>
                    <a:pt x="10652" y="4460"/>
                    <a:pt x="10686" y="4514"/>
                  </a:cubicBezTo>
                  <a:lnTo>
                    <a:pt x="10713" y="4558"/>
                  </a:lnTo>
                  <a:cubicBezTo>
                    <a:pt x="10798" y="4619"/>
                    <a:pt x="10865" y="4661"/>
                    <a:pt x="10934" y="4703"/>
                  </a:cubicBezTo>
                  <a:lnTo>
                    <a:pt x="10979" y="4726"/>
                  </a:lnTo>
                  <a:lnTo>
                    <a:pt x="11075" y="4782"/>
                  </a:lnTo>
                  <a:cubicBezTo>
                    <a:pt x="11124" y="4815"/>
                    <a:pt x="11174" y="4848"/>
                    <a:pt x="11197" y="4897"/>
                  </a:cubicBezTo>
                  <a:cubicBezTo>
                    <a:pt x="11217" y="4947"/>
                    <a:pt x="11221" y="4999"/>
                    <a:pt x="11208" y="5067"/>
                  </a:cubicBezTo>
                  <a:cubicBezTo>
                    <a:pt x="11200" y="5115"/>
                    <a:pt x="11188" y="5164"/>
                    <a:pt x="11174" y="5213"/>
                  </a:cubicBezTo>
                  <a:lnTo>
                    <a:pt x="11155" y="5289"/>
                  </a:lnTo>
                  <a:lnTo>
                    <a:pt x="11251" y="5340"/>
                  </a:lnTo>
                  <a:lnTo>
                    <a:pt x="11346" y="5386"/>
                  </a:lnTo>
                  <a:cubicBezTo>
                    <a:pt x="11430" y="5429"/>
                    <a:pt x="11458" y="5442"/>
                    <a:pt x="11488" y="5462"/>
                  </a:cubicBezTo>
                  <a:cubicBezTo>
                    <a:pt x="11559" y="5508"/>
                    <a:pt x="11605" y="5556"/>
                    <a:pt x="11632" y="5612"/>
                  </a:cubicBezTo>
                  <a:cubicBezTo>
                    <a:pt x="11654" y="5669"/>
                    <a:pt x="11652" y="5738"/>
                    <a:pt x="11628" y="5809"/>
                  </a:cubicBezTo>
                  <a:cubicBezTo>
                    <a:pt x="11605" y="5879"/>
                    <a:pt x="11577" y="5945"/>
                    <a:pt x="11550" y="6013"/>
                  </a:cubicBezTo>
                  <a:cubicBezTo>
                    <a:pt x="11550" y="6015"/>
                    <a:pt x="11526" y="6074"/>
                    <a:pt x="11526" y="6076"/>
                  </a:cubicBezTo>
                  <a:cubicBezTo>
                    <a:pt x="11573" y="6130"/>
                    <a:pt x="11616" y="6186"/>
                    <a:pt x="11654" y="6247"/>
                  </a:cubicBezTo>
                  <a:cubicBezTo>
                    <a:pt x="11694" y="6304"/>
                    <a:pt x="11712" y="6333"/>
                    <a:pt x="11730" y="6363"/>
                  </a:cubicBezTo>
                  <a:cubicBezTo>
                    <a:pt x="11754" y="6418"/>
                    <a:pt x="11777" y="6465"/>
                    <a:pt x="11781" y="6511"/>
                  </a:cubicBezTo>
                  <a:cubicBezTo>
                    <a:pt x="11784" y="6551"/>
                    <a:pt x="11783" y="6580"/>
                    <a:pt x="11779" y="6613"/>
                  </a:cubicBezTo>
                  <a:cubicBezTo>
                    <a:pt x="11770" y="6686"/>
                    <a:pt x="11725" y="6767"/>
                    <a:pt x="11654" y="6830"/>
                  </a:cubicBezTo>
                  <a:cubicBezTo>
                    <a:pt x="11588" y="6887"/>
                    <a:pt x="11513" y="6936"/>
                    <a:pt x="11437" y="6981"/>
                  </a:cubicBezTo>
                  <a:cubicBezTo>
                    <a:pt x="11509" y="7057"/>
                    <a:pt x="11582" y="7131"/>
                    <a:pt x="11632" y="7208"/>
                  </a:cubicBezTo>
                  <a:cubicBezTo>
                    <a:pt x="11677" y="7269"/>
                    <a:pt x="11724" y="7366"/>
                    <a:pt x="11697" y="7459"/>
                  </a:cubicBezTo>
                  <a:cubicBezTo>
                    <a:pt x="11649" y="7627"/>
                    <a:pt x="11439" y="7656"/>
                    <a:pt x="11269" y="7656"/>
                  </a:cubicBezTo>
                  <a:cubicBezTo>
                    <a:pt x="11255" y="7656"/>
                    <a:pt x="11242" y="7656"/>
                    <a:pt x="11228" y="7656"/>
                  </a:cubicBezTo>
                  <a:cubicBezTo>
                    <a:pt x="11088" y="7654"/>
                    <a:pt x="10943" y="7640"/>
                    <a:pt x="10786" y="7613"/>
                  </a:cubicBezTo>
                  <a:lnTo>
                    <a:pt x="10642" y="7588"/>
                  </a:lnTo>
                  <a:cubicBezTo>
                    <a:pt x="10528" y="7567"/>
                    <a:pt x="10414" y="7541"/>
                    <a:pt x="10302" y="7509"/>
                  </a:cubicBezTo>
                  <a:cubicBezTo>
                    <a:pt x="10203" y="7482"/>
                    <a:pt x="10110" y="7457"/>
                    <a:pt x="10016" y="7426"/>
                  </a:cubicBezTo>
                  <a:lnTo>
                    <a:pt x="10016" y="7426"/>
                  </a:lnTo>
                  <a:cubicBezTo>
                    <a:pt x="10045" y="7518"/>
                    <a:pt x="10074" y="7577"/>
                    <a:pt x="10097" y="7633"/>
                  </a:cubicBezTo>
                  <a:lnTo>
                    <a:pt x="10124" y="7689"/>
                  </a:lnTo>
                  <a:cubicBezTo>
                    <a:pt x="10183" y="7817"/>
                    <a:pt x="10230" y="7918"/>
                    <a:pt x="10288" y="8015"/>
                  </a:cubicBezTo>
                  <a:cubicBezTo>
                    <a:pt x="10312" y="8058"/>
                    <a:pt x="10291" y="8115"/>
                    <a:pt x="10256" y="8144"/>
                  </a:cubicBezTo>
                  <a:cubicBezTo>
                    <a:pt x="10217" y="8187"/>
                    <a:pt x="10182" y="8221"/>
                    <a:pt x="10143" y="8221"/>
                  </a:cubicBezTo>
                  <a:cubicBezTo>
                    <a:pt x="10138" y="8221"/>
                    <a:pt x="10134" y="8221"/>
                    <a:pt x="10130" y="8220"/>
                  </a:cubicBezTo>
                  <a:cubicBezTo>
                    <a:pt x="10046" y="8206"/>
                    <a:pt x="9966" y="8193"/>
                    <a:pt x="9883" y="8180"/>
                  </a:cubicBezTo>
                  <a:cubicBezTo>
                    <a:pt x="9860" y="8177"/>
                    <a:pt x="9838" y="8173"/>
                    <a:pt x="9815" y="8171"/>
                  </a:cubicBezTo>
                  <a:lnTo>
                    <a:pt x="9815" y="8171"/>
                  </a:lnTo>
                  <a:cubicBezTo>
                    <a:pt x="9814" y="8200"/>
                    <a:pt x="9822" y="8216"/>
                    <a:pt x="9831" y="8233"/>
                  </a:cubicBezTo>
                  <a:cubicBezTo>
                    <a:pt x="9864" y="8280"/>
                    <a:pt x="9840" y="8351"/>
                    <a:pt x="9804" y="8382"/>
                  </a:cubicBezTo>
                  <a:cubicBezTo>
                    <a:pt x="9811" y="8408"/>
                    <a:pt x="9822" y="8424"/>
                    <a:pt x="9832" y="8440"/>
                  </a:cubicBezTo>
                  <a:lnTo>
                    <a:pt x="9931" y="8591"/>
                  </a:lnTo>
                  <a:lnTo>
                    <a:pt x="10018" y="8726"/>
                  </a:lnTo>
                  <a:cubicBezTo>
                    <a:pt x="10026" y="8739"/>
                    <a:pt x="10068" y="8806"/>
                    <a:pt x="10025" y="8862"/>
                  </a:cubicBezTo>
                  <a:cubicBezTo>
                    <a:pt x="10008" y="8885"/>
                    <a:pt x="9990" y="8907"/>
                    <a:pt x="9965" y="8920"/>
                  </a:cubicBezTo>
                  <a:cubicBezTo>
                    <a:pt x="9960" y="8953"/>
                    <a:pt x="9967" y="8974"/>
                    <a:pt x="9976" y="8993"/>
                  </a:cubicBezTo>
                  <a:cubicBezTo>
                    <a:pt x="9993" y="9029"/>
                    <a:pt x="10003" y="9059"/>
                    <a:pt x="10012" y="9089"/>
                  </a:cubicBezTo>
                  <a:cubicBezTo>
                    <a:pt x="10023" y="9132"/>
                    <a:pt x="10032" y="9177"/>
                    <a:pt x="10038" y="9220"/>
                  </a:cubicBezTo>
                  <a:cubicBezTo>
                    <a:pt x="10044" y="9253"/>
                    <a:pt x="10032" y="9289"/>
                    <a:pt x="10010" y="9316"/>
                  </a:cubicBezTo>
                  <a:cubicBezTo>
                    <a:pt x="9998" y="9332"/>
                    <a:pt x="9976" y="9349"/>
                    <a:pt x="9946" y="9350"/>
                  </a:cubicBezTo>
                  <a:cubicBezTo>
                    <a:pt x="9911" y="9355"/>
                    <a:pt x="9880" y="9358"/>
                    <a:pt x="9844" y="9358"/>
                  </a:cubicBezTo>
                  <a:lnTo>
                    <a:pt x="9758" y="9336"/>
                  </a:lnTo>
                  <a:lnTo>
                    <a:pt x="9710" y="9320"/>
                  </a:lnTo>
                  <a:lnTo>
                    <a:pt x="9715" y="9315"/>
                  </a:lnTo>
                  <a:lnTo>
                    <a:pt x="9637" y="9271"/>
                  </a:lnTo>
                  <a:cubicBezTo>
                    <a:pt x="9621" y="9292"/>
                    <a:pt x="9615" y="9312"/>
                    <a:pt x="9610" y="9328"/>
                  </a:cubicBezTo>
                  <a:cubicBezTo>
                    <a:pt x="9593" y="9392"/>
                    <a:pt x="9584" y="9421"/>
                    <a:pt x="9570" y="9447"/>
                  </a:cubicBezTo>
                  <a:cubicBezTo>
                    <a:pt x="9562" y="9468"/>
                    <a:pt x="9548" y="9490"/>
                    <a:pt x="9534" y="9504"/>
                  </a:cubicBezTo>
                  <a:cubicBezTo>
                    <a:pt x="9514" y="9523"/>
                    <a:pt x="9493" y="9544"/>
                    <a:pt x="9457" y="9554"/>
                  </a:cubicBezTo>
                  <a:lnTo>
                    <a:pt x="9409" y="9552"/>
                  </a:lnTo>
                  <a:lnTo>
                    <a:pt x="9380" y="9537"/>
                  </a:lnTo>
                  <a:lnTo>
                    <a:pt x="9325" y="9507"/>
                  </a:lnTo>
                  <a:cubicBezTo>
                    <a:pt x="9233" y="9458"/>
                    <a:pt x="9143" y="9411"/>
                    <a:pt x="9055" y="9356"/>
                  </a:cubicBezTo>
                  <a:cubicBezTo>
                    <a:pt x="9005" y="9325"/>
                    <a:pt x="8956" y="9293"/>
                    <a:pt x="8909" y="9260"/>
                  </a:cubicBezTo>
                  <a:cubicBezTo>
                    <a:pt x="8887" y="9306"/>
                    <a:pt x="8873" y="9342"/>
                    <a:pt x="8854" y="9368"/>
                  </a:cubicBezTo>
                  <a:cubicBezTo>
                    <a:pt x="8837" y="9386"/>
                    <a:pt x="8818" y="9405"/>
                    <a:pt x="8798" y="9419"/>
                  </a:cubicBezTo>
                  <a:cubicBezTo>
                    <a:pt x="8781" y="9436"/>
                    <a:pt x="8756" y="9445"/>
                    <a:pt x="8731" y="9445"/>
                  </a:cubicBezTo>
                  <a:cubicBezTo>
                    <a:pt x="8724" y="9445"/>
                    <a:pt x="8717" y="9444"/>
                    <a:pt x="8709" y="9442"/>
                  </a:cubicBezTo>
                  <a:cubicBezTo>
                    <a:pt x="8659" y="9429"/>
                    <a:pt x="8640" y="9408"/>
                    <a:pt x="8626" y="9378"/>
                  </a:cubicBezTo>
                  <a:lnTo>
                    <a:pt x="8594" y="9328"/>
                  </a:lnTo>
                  <a:cubicBezTo>
                    <a:pt x="8530" y="9241"/>
                    <a:pt x="8438" y="9142"/>
                    <a:pt x="8344" y="9039"/>
                  </a:cubicBezTo>
                  <a:lnTo>
                    <a:pt x="8227" y="8907"/>
                  </a:lnTo>
                  <a:cubicBezTo>
                    <a:pt x="8198" y="8957"/>
                    <a:pt x="8185" y="9010"/>
                    <a:pt x="8173" y="9060"/>
                  </a:cubicBezTo>
                  <a:lnTo>
                    <a:pt x="8150" y="9158"/>
                  </a:lnTo>
                  <a:cubicBezTo>
                    <a:pt x="8142" y="9197"/>
                    <a:pt x="8100" y="9226"/>
                    <a:pt x="8066" y="9230"/>
                  </a:cubicBezTo>
                  <a:cubicBezTo>
                    <a:pt x="8059" y="9230"/>
                    <a:pt x="8051" y="9230"/>
                    <a:pt x="8047" y="9228"/>
                  </a:cubicBezTo>
                  <a:cubicBezTo>
                    <a:pt x="7985" y="9215"/>
                    <a:pt x="7971" y="9207"/>
                    <a:pt x="7958" y="9192"/>
                  </a:cubicBezTo>
                  <a:cubicBezTo>
                    <a:pt x="7934" y="9158"/>
                    <a:pt x="7905" y="9129"/>
                    <a:pt x="7878" y="9111"/>
                  </a:cubicBezTo>
                  <a:cubicBezTo>
                    <a:pt x="7777" y="9017"/>
                    <a:pt x="7697" y="8948"/>
                    <a:pt x="7613" y="8885"/>
                  </a:cubicBezTo>
                  <a:cubicBezTo>
                    <a:pt x="7590" y="8935"/>
                    <a:pt x="7580" y="8984"/>
                    <a:pt x="7570" y="9032"/>
                  </a:cubicBezTo>
                  <a:lnTo>
                    <a:pt x="7541" y="9154"/>
                  </a:lnTo>
                  <a:cubicBezTo>
                    <a:pt x="7534" y="9208"/>
                    <a:pt x="7526" y="9264"/>
                    <a:pt x="7524" y="9322"/>
                  </a:cubicBezTo>
                  <a:cubicBezTo>
                    <a:pt x="7520" y="9372"/>
                    <a:pt x="7481" y="9415"/>
                    <a:pt x="7432" y="9422"/>
                  </a:cubicBezTo>
                  <a:cubicBezTo>
                    <a:pt x="7425" y="9422"/>
                    <a:pt x="7417" y="9421"/>
                    <a:pt x="7409" y="9421"/>
                  </a:cubicBezTo>
                  <a:cubicBezTo>
                    <a:pt x="7355" y="9409"/>
                    <a:pt x="7339" y="9399"/>
                    <a:pt x="7326" y="9385"/>
                  </a:cubicBezTo>
                  <a:cubicBezTo>
                    <a:pt x="7315" y="9366"/>
                    <a:pt x="7294" y="9348"/>
                    <a:pt x="7269" y="9328"/>
                  </a:cubicBezTo>
                  <a:cubicBezTo>
                    <a:pt x="7236" y="9294"/>
                    <a:pt x="7200" y="9269"/>
                    <a:pt x="7161" y="9240"/>
                  </a:cubicBezTo>
                  <a:lnTo>
                    <a:pt x="7118" y="9205"/>
                  </a:lnTo>
                  <a:lnTo>
                    <a:pt x="6996" y="9111"/>
                  </a:lnTo>
                  <a:cubicBezTo>
                    <a:pt x="6973" y="9144"/>
                    <a:pt x="6960" y="9175"/>
                    <a:pt x="6950" y="9204"/>
                  </a:cubicBezTo>
                  <a:cubicBezTo>
                    <a:pt x="6887" y="9348"/>
                    <a:pt x="6848" y="9445"/>
                    <a:pt x="6813" y="9552"/>
                  </a:cubicBezTo>
                  <a:cubicBezTo>
                    <a:pt x="6800" y="9613"/>
                    <a:pt x="6786" y="9654"/>
                    <a:pt x="6744" y="9672"/>
                  </a:cubicBezTo>
                  <a:cubicBezTo>
                    <a:pt x="6730" y="9678"/>
                    <a:pt x="6713" y="9682"/>
                    <a:pt x="6696" y="9682"/>
                  </a:cubicBezTo>
                  <a:cubicBezTo>
                    <a:pt x="6688" y="9682"/>
                    <a:pt x="6680" y="9681"/>
                    <a:pt x="6671" y="9679"/>
                  </a:cubicBezTo>
                  <a:cubicBezTo>
                    <a:pt x="6571" y="9608"/>
                    <a:pt x="6499" y="9560"/>
                    <a:pt x="6410" y="9516"/>
                  </a:cubicBezTo>
                  <a:lnTo>
                    <a:pt x="6338" y="9481"/>
                  </a:lnTo>
                  <a:cubicBezTo>
                    <a:pt x="6246" y="9435"/>
                    <a:pt x="6191" y="9409"/>
                    <a:pt x="6140" y="9376"/>
                  </a:cubicBezTo>
                  <a:cubicBezTo>
                    <a:pt x="6122" y="9366"/>
                    <a:pt x="6108" y="9356"/>
                    <a:pt x="6089" y="9343"/>
                  </a:cubicBezTo>
                  <a:cubicBezTo>
                    <a:pt x="6038" y="9516"/>
                    <a:pt x="5987" y="9652"/>
                    <a:pt x="5929" y="9773"/>
                  </a:cubicBezTo>
                  <a:cubicBezTo>
                    <a:pt x="5847" y="9932"/>
                    <a:pt x="5750" y="10046"/>
                    <a:pt x="5634" y="10113"/>
                  </a:cubicBezTo>
                  <a:cubicBezTo>
                    <a:pt x="5557" y="10159"/>
                    <a:pt x="5479" y="10185"/>
                    <a:pt x="5394" y="10192"/>
                  </a:cubicBezTo>
                  <a:cubicBezTo>
                    <a:pt x="5378" y="10194"/>
                    <a:pt x="5362" y="10195"/>
                    <a:pt x="5345" y="10195"/>
                  </a:cubicBezTo>
                  <a:cubicBezTo>
                    <a:pt x="5317" y="10195"/>
                    <a:pt x="5290" y="10192"/>
                    <a:pt x="5264" y="10188"/>
                  </a:cubicBezTo>
                  <a:cubicBezTo>
                    <a:pt x="5235" y="10182"/>
                    <a:pt x="5213" y="10176"/>
                    <a:pt x="5193" y="10166"/>
                  </a:cubicBezTo>
                  <a:cubicBezTo>
                    <a:pt x="5131" y="10142"/>
                    <a:pt x="5038" y="10105"/>
                    <a:pt x="4962" y="10041"/>
                  </a:cubicBezTo>
                  <a:lnTo>
                    <a:pt x="4903" y="9990"/>
                  </a:lnTo>
                  <a:cubicBezTo>
                    <a:pt x="4881" y="10031"/>
                    <a:pt x="4873" y="10067"/>
                    <a:pt x="4866" y="10105"/>
                  </a:cubicBezTo>
                  <a:cubicBezTo>
                    <a:pt x="4844" y="10195"/>
                    <a:pt x="4830" y="10283"/>
                    <a:pt x="4827" y="10377"/>
                  </a:cubicBezTo>
                  <a:cubicBezTo>
                    <a:pt x="4827" y="10408"/>
                    <a:pt x="4815" y="10435"/>
                    <a:pt x="4790" y="10455"/>
                  </a:cubicBezTo>
                  <a:cubicBezTo>
                    <a:pt x="4766" y="10474"/>
                    <a:pt x="4738" y="10483"/>
                    <a:pt x="4710" y="10483"/>
                  </a:cubicBezTo>
                  <a:cubicBezTo>
                    <a:pt x="4704" y="10483"/>
                    <a:pt x="4699" y="10483"/>
                    <a:pt x="4693" y="10482"/>
                  </a:cubicBezTo>
                  <a:cubicBezTo>
                    <a:pt x="4494" y="10339"/>
                    <a:pt x="4349" y="10240"/>
                    <a:pt x="4202" y="10161"/>
                  </a:cubicBezTo>
                  <a:cubicBezTo>
                    <a:pt x="4109" y="10116"/>
                    <a:pt x="4007" y="10076"/>
                    <a:pt x="3896" y="10047"/>
                  </a:cubicBezTo>
                  <a:cubicBezTo>
                    <a:pt x="3853" y="10040"/>
                    <a:pt x="3807" y="10038"/>
                    <a:pt x="3764" y="10038"/>
                  </a:cubicBezTo>
                  <a:cubicBezTo>
                    <a:pt x="3719" y="10044"/>
                    <a:pt x="3678" y="10049"/>
                    <a:pt x="3638" y="10063"/>
                  </a:cubicBezTo>
                  <a:cubicBezTo>
                    <a:pt x="3597" y="10076"/>
                    <a:pt x="3561" y="10092"/>
                    <a:pt x="3530" y="10112"/>
                  </a:cubicBezTo>
                  <a:cubicBezTo>
                    <a:pt x="3470" y="10155"/>
                    <a:pt x="3434" y="10188"/>
                    <a:pt x="3401" y="10227"/>
                  </a:cubicBezTo>
                  <a:cubicBezTo>
                    <a:pt x="3343" y="10297"/>
                    <a:pt x="3297" y="10370"/>
                    <a:pt x="3254" y="10449"/>
                  </a:cubicBezTo>
                  <a:cubicBezTo>
                    <a:pt x="3218" y="10527"/>
                    <a:pt x="3194" y="10587"/>
                    <a:pt x="3168" y="10649"/>
                  </a:cubicBezTo>
                  <a:cubicBezTo>
                    <a:pt x="3153" y="10694"/>
                    <a:pt x="3108" y="10725"/>
                    <a:pt x="3059" y="10725"/>
                  </a:cubicBezTo>
                  <a:cubicBezTo>
                    <a:pt x="3052" y="10725"/>
                    <a:pt x="3045" y="10725"/>
                    <a:pt x="3039" y="10724"/>
                  </a:cubicBezTo>
                  <a:cubicBezTo>
                    <a:pt x="3014" y="10719"/>
                    <a:pt x="2993" y="10708"/>
                    <a:pt x="2974" y="10686"/>
                  </a:cubicBezTo>
                  <a:cubicBezTo>
                    <a:pt x="2957" y="10665"/>
                    <a:pt x="2938" y="10645"/>
                    <a:pt x="2919" y="10626"/>
                  </a:cubicBezTo>
                  <a:cubicBezTo>
                    <a:pt x="2826" y="10544"/>
                    <a:pt x="2721" y="10482"/>
                    <a:pt x="2618" y="10418"/>
                  </a:cubicBezTo>
                  <a:cubicBezTo>
                    <a:pt x="2468" y="10326"/>
                    <a:pt x="2348" y="10254"/>
                    <a:pt x="2244" y="10166"/>
                  </a:cubicBezTo>
                  <a:cubicBezTo>
                    <a:pt x="2155" y="10263"/>
                    <a:pt x="2069" y="10350"/>
                    <a:pt x="1982" y="10436"/>
                  </a:cubicBezTo>
                  <a:lnTo>
                    <a:pt x="1880" y="10544"/>
                  </a:lnTo>
                  <a:cubicBezTo>
                    <a:pt x="1828" y="10604"/>
                    <a:pt x="1779" y="10665"/>
                    <a:pt x="1737" y="10734"/>
                  </a:cubicBezTo>
                  <a:cubicBezTo>
                    <a:pt x="1710" y="10771"/>
                    <a:pt x="1693" y="10816"/>
                    <a:pt x="1680" y="10856"/>
                  </a:cubicBezTo>
                  <a:cubicBezTo>
                    <a:pt x="1661" y="10905"/>
                    <a:pt x="1614" y="10940"/>
                    <a:pt x="1561" y="10940"/>
                  </a:cubicBezTo>
                  <a:cubicBezTo>
                    <a:pt x="1557" y="10940"/>
                    <a:pt x="1553" y="10939"/>
                    <a:pt x="1549" y="10939"/>
                  </a:cubicBezTo>
                  <a:cubicBezTo>
                    <a:pt x="1493" y="10929"/>
                    <a:pt x="1457" y="10903"/>
                    <a:pt x="1442" y="10866"/>
                  </a:cubicBezTo>
                  <a:cubicBezTo>
                    <a:pt x="1414" y="10803"/>
                    <a:pt x="1384" y="10748"/>
                    <a:pt x="1348" y="10692"/>
                  </a:cubicBezTo>
                  <a:lnTo>
                    <a:pt x="1263" y="10576"/>
                  </a:lnTo>
                  <a:lnTo>
                    <a:pt x="1192" y="10471"/>
                  </a:lnTo>
                  <a:lnTo>
                    <a:pt x="1121" y="10543"/>
                  </a:lnTo>
                  <a:cubicBezTo>
                    <a:pt x="1054" y="10640"/>
                    <a:pt x="982" y="10741"/>
                    <a:pt x="919" y="10843"/>
                  </a:cubicBezTo>
                  <a:cubicBezTo>
                    <a:pt x="906" y="10866"/>
                    <a:pt x="894" y="10892"/>
                    <a:pt x="884" y="10916"/>
                  </a:cubicBezTo>
                  <a:cubicBezTo>
                    <a:pt x="866" y="10971"/>
                    <a:pt x="825" y="11007"/>
                    <a:pt x="774" y="11014"/>
                  </a:cubicBezTo>
                  <a:cubicBezTo>
                    <a:pt x="767" y="11016"/>
                    <a:pt x="760" y="11016"/>
                    <a:pt x="753" y="11016"/>
                  </a:cubicBezTo>
                  <a:cubicBezTo>
                    <a:pt x="744" y="11016"/>
                    <a:pt x="734" y="11015"/>
                    <a:pt x="722" y="11014"/>
                  </a:cubicBezTo>
                  <a:cubicBezTo>
                    <a:pt x="669" y="10999"/>
                    <a:pt x="650" y="10985"/>
                    <a:pt x="633" y="10963"/>
                  </a:cubicBezTo>
                  <a:lnTo>
                    <a:pt x="588" y="10928"/>
                  </a:lnTo>
                  <a:cubicBezTo>
                    <a:pt x="528" y="10870"/>
                    <a:pt x="452" y="10808"/>
                    <a:pt x="366" y="10759"/>
                  </a:cubicBezTo>
                  <a:cubicBezTo>
                    <a:pt x="338" y="10749"/>
                    <a:pt x="324" y="10742"/>
                    <a:pt x="308" y="10737"/>
                  </a:cubicBezTo>
                  <a:lnTo>
                    <a:pt x="257" y="10737"/>
                  </a:lnTo>
                  <a:cubicBezTo>
                    <a:pt x="193" y="10805"/>
                    <a:pt x="169" y="10843"/>
                    <a:pt x="147" y="10886"/>
                  </a:cubicBezTo>
                  <a:lnTo>
                    <a:pt x="90" y="11004"/>
                  </a:lnTo>
                  <a:lnTo>
                    <a:pt x="63" y="11061"/>
                  </a:lnTo>
                  <a:cubicBezTo>
                    <a:pt x="43" y="11103"/>
                    <a:pt x="22" y="11144"/>
                    <a:pt x="1" y="11183"/>
                  </a:cubicBezTo>
                  <a:cubicBezTo>
                    <a:pt x="209" y="11541"/>
                    <a:pt x="466" y="11898"/>
                    <a:pt x="768" y="12246"/>
                  </a:cubicBezTo>
                  <a:cubicBezTo>
                    <a:pt x="1404" y="12977"/>
                    <a:pt x="2234" y="13588"/>
                    <a:pt x="3231" y="14062"/>
                  </a:cubicBezTo>
                  <a:cubicBezTo>
                    <a:pt x="3987" y="14422"/>
                    <a:pt x="4844" y="14709"/>
                    <a:pt x="5851" y="14938"/>
                  </a:cubicBezTo>
                  <a:cubicBezTo>
                    <a:pt x="6036" y="14979"/>
                    <a:pt x="6220" y="15015"/>
                    <a:pt x="6405" y="15051"/>
                  </a:cubicBezTo>
                  <a:cubicBezTo>
                    <a:pt x="7295" y="15221"/>
                    <a:pt x="8109" y="15303"/>
                    <a:pt x="8889" y="15303"/>
                  </a:cubicBezTo>
                  <a:cubicBezTo>
                    <a:pt x="8895" y="15303"/>
                    <a:pt x="8902" y="15303"/>
                    <a:pt x="8909" y="15302"/>
                  </a:cubicBezTo>
                  <a:cubicBezTo>
                    <a:pt x="9414" y="15295"/>
                    <a:pt x="9917" y="15244"/>
                    <a:pt x="10407" y="15147"/>
                  </a:cubicBezTo>
                  <a:cubicBezTo>
                    <a:pt x="10842" y="15068"/>
                    <a:pt x="11300" y="14923"/>
                    <a:pt x="11803" y="14705"/>
                  </a:cubicBezTo>
                  <a:cubicBezTo>
                    <a:pt x="11993" y="14623"/>
                    <a:pt x="12195" y="14521"/>
                    <a:pt x="12421" y="14389"/>
                  </a:cubicBezTo>
                  <a:cubicBezTo>
                    <a:pt x="12640" y="14255"/>
                    <a:pt x="12851" y="14112"/>
                    <a:pt x="13083" y="13937"/>
                  </a:cubicBezTo>
                  <a:cubicBezTo>
                    <a:pt x="13255" y="13800"/>
                    <a:pt x="13455" y="13642"/>
                    <a:pt x="13650" y="13458"/>
                  </a:cubicBezTo>
                  <a:cubicBezTo>
                    <a:pt x="13830" y="13286"/>
                    <a:pt x="13983" y="13092"/>
                    <a:pt x="14125" y="12907"/>
                  </a:cubicBezTo>
                  <a:cubicBezTo>
                    <a:pt x="14216" y="12796"/>
                    <a:pt x="14281" y="12720"/>
                    <a:pt x="14347" y="12648"/>
                  </a:cubicBezTo>
                  <a:cubicBezTo>
                    <a:pt x="14404" y="12591"/>
                    <a:pt x="14469" y="12539"/>
                    <a:pt x="14532" y="12493"/>
                  </a:cubicBezTo>
                  <a:lnTo>
                    <a:pt x="14601" y="12433"/>
                  </a:lnTo>
                  <a:lnTo>
                    <a:pt x="14673" y="12394"/>
                  </a:lnTo>
                  <a:cubicBezTo>
                    <a:pt x="14752" y="12360"/>
                    <a:pt x="14805" y="12347"/>
                    <a:pt x="14862" y="12335"/>
                  </a:cubicBezTo>
                  <a:cubicBezTo>
                    <a:pt x="14924" y="12324"/>
                    <a:pt x="14980" y="12282"/>
                    <a:pt x="15017" y="12222"/>
                  </a:cubicBezTo>
                  <a:cubicBezTo>
                    <a:pt x="15060" y="12158"/>
                    <a:pt x="15073" y="12081"/>
                    <a:pt x="15053" y="12012"/>
                  </a:cubicBezTo>
                  <a:lnTo>
                    <a:pt x="15036" y="11936"/>
                  </a:lnTo>
                  <a:cubicBezTo>
                    <a:pt x="15020" y="11875"/>
                    <a:pt x="15003" y="11814"/>
                    <a:pt x="14992" y="11753"/>
                  </a:cubicBezTo>
                  <a:cubicBezTo>
                    <a:pt x="14799" y="11841"/>
                    <a:pt x="14607" y="11936"/>
                    <a:pt x="14414" y="12028"/>
                  </a:cubicBezTo>
                  <a:cubicBezTo>
                    <a:pt x="14233" y="12115"/>
                    <a:pt x="14052" y="12203"/>
                    <a:pt x="13873" y="12288"/>
                  </a:cubicBezTo>
                  <a:cubicBezTo>
                    <a:pt x="13492" y="12466"/>
                    <a:pt x="13147" y="12589"/>
                    <a:pt x="12811" y="12665"/>
                  </a:cubicBezTo>
                  <a:cubicBezTo>
                    <a:pt x="12579" y="12711"/>
                    <a:pt x="12339" y="12733"/>
                    <a:pt x="12073" y="12733"/>
                  </a:cubicBezTo>
                  <a:cubicBezTo>
                    <a:pt x="12036" y="12733"/>
                    <a:pt x="11997" y="12732"/>
                    <a:pt x="11958" y="12732"/>
                  </a:cubicBezTo>
                  <a:cubicBezTo>
                    <a:pt x="11710" y="12719"/>
                    <a:pt x="11454" y="12688"/>
                    <a:pt x="11139" y="12627"/>
                  </a:cubicBezTo>
                  <a:lnTo>
                    <a:pt x="11137" y="12627"/>
                  </a:lnTo>
                  <a:cubicBezTo>
                    <a:pt x="10948" y="12591"/>
                    <a:pt x="10762" y="12551"/>
                    <a:pt x="10572" y="12510"/>
                  </a:cubicBezTo>
                  <a:lnTo>
                    <a:pt x="10197" y="12433"/>
                  </a:lnTo>
                  <a:cubicBezTo>
                    <a:pt x="10102" y="12411"/>
                    <a:pt x="10009" y="12394"/>
                    <a:pt x="9914" y="12375"/>
                  </a:cubicBezTo>
                  <a:cubicBezTo>
                    <a:pt x="9659" y="12328"/>
                    <a:pt x="9400" y="12286"/>
                    <a:pt x="9136" y="12249"/>
                  </a:cubicBezTo>
                  <a:cubicBezTo>
                    <a:pt x="9146" y="12081"/>
                    <a:pt x="9143" y="11913"/>
                    <a:pt x="9140" y="11742"/>
                  </a:cubicBezTo>
                  <a:cubicBezTo>
                    <a:pt x="9129" y="11521"/>
                    <a:pt x="9098" y="11289"/>
                    <a:pt x="9047" y="11050"/>
                  </a:cubicBezTo>
                  <a:cubicBezTo>
                    <a:pt x="9167" y="11028"/>
                    <a:pt x="9291" y="11015"/>
                    <a:pt x="9414" y="11011"/>
                  </a:cubicBezTo>
                  <a:cubicBezTo>
                    <a:pt x="9433" y="11011"/>
                    <a:pt x="9451" y="11011"/>
                    <a:pt x="9470" y="11011"/>
                  </a:cubicBezTo>
                  <a:cubicBezTo>
                    <a:pt x="9824" y="11011"/>
                    <a:pt x="10199" y="11050"/>
                    <a:pt x="10677" y="11140"/>
                  </a:cubicBezTo>
                  <a:cubicBezTo>
                    <a:pt x="10877" y="11179"/>
                    <a:pt x="11073" y="11219"/>
                    <a:pt x="11269" y="11262"/>
                  </a:cubicBezTo>
                  <a:lnTo>
                    <a:pt x="11453" y="11302"/>
                  </a:lnTo>
                  <a:cubicBezTo>
                    <a:pt x="11704" y="11358"/>
                    <a:pt x="11955" y="11413"/>
                    <a:pt x="12209" y="11462"/>
                  </a:cubicBezTo>
                  <a:cubicBezTo>
                    <a:pt x="12607" y="11538"/>
                    <a:pt x="12925" y="11581"/>
                    <a:pt x="13268" y="11603"/>
                  </a:cubicBezTo>
                  <a:cubicBezTo>
                    <a:pt x="13318" y="11604"/>
                    <a:pt x="13367" y="11605"/>
                    <a:pt x="13416" y="11605"/>
                  </a:cubicBezTo>
                  <a:cubicBezTo>
                    <a:pt x="13708" y="11605"/>
                    <a:pt x="13991" y="11579"/>
                    <a:pt x="14259" y="11524"/>
                  </a:cubicBezTo>
                  <a:cubicBezTo>
                    <a:pt x="14546" y="11453"/>
                    <a:pt x="14829" y="11348"/>
                    <a:pt x="15079" y="11222"/>
                  </a:cubicBezTo>
                  <a:cubicBezTo>
                    <a:pt x="15200" y="11157"/>
                    <a:pt x="15318" y="11088"/>
                    <a:pt x="15432" y="11018"/>
                  </a:cubicBezTo>
                  <a:lnTo>
                    <a:pt x="15430" y="11009"/>
                  </a:lnTo>
                  <a:cubicBezTo>
                    <a:pt x="15376" y="10915"/>
                    <a:pt x="15343" y="10856"/>
                    <a:pt x="15309" y="10798"/>
                  </a:cubicBezTo>
                  <a:lnTo>
                    <a:pt x="15309" y="10798"/>
                  </a:lnTo>
                  <a:lnTo>
                    <a:pt x="15355" y="10814"/>
                  </a:lnTo>
                  <a:lnTo>
                    <a:pt x="15411" y="10801"/>
                  </a:lnTo>
                  <a:cubicBezTo>
                    <a:pt x="15476" y="10791"/>
                    <a:pt x="15534" y="10735"/>
                    <a:pt x="15556" y="10663"/>
                  </a:cubicBezTo>
                  <a:cubicBezTo>
                    <a:pt x="15588" y="10544"/>
                    <a:pt x="15504" y="10469"/>
                    <a:pt x="15467" y="10444"/>
                  </a:cubicBezTo>
                  <a:cubicBezTo>
                    <a:pt x="15325" y="10310"/>
                    <a:pt x="15207" y="10159"/>
                    <a:pt x="15108" y="10027"/>
                  </a:cubicBezTo>
                  <a:lnTo>
                    <a:pt x="15187" y="10026"/>
                  </a:lnTo>
                  <a:lnTo>
                    <a:pt x="15345" y="9959"/>
                  </a:lnTo>
                  <a:cubicBezTo>
                    <a:pt x="15391" y="9941"/>
                    <a:pt x="15437" y="9926"/>
                    <a:pt x="15487" y="9912"/>
                  </a:cubicBezTo>
                  <a:cubicBezTo>
                    <a:pt x="15562" y="9898"/>
                    <a:pt x="15618" y="9833"/>
                    <a:pt x="15628" y="9753"/>
                  </a:cubicBezTo>
                  <a:cubicBezTo>
                    <a:pt x="15639" y="9679"/>
                    <a:pt x="15603" y="9606"/>
                    <a:pt x="15540" y="9572"/>
                  </a:cubicBezTo>
                  <a:cubicBezTo>
                    <a:pt x="15499" y="9549"/>
                    <a:pt x="15461" y="9521"/>
                    <a:pt x="15422" y="9496"/>
                  </a:cubicBezTo>
                  <a:lnTo>
                    <a:pt x="15283" y="9373"/>
                  </a:lnTo>
                  <a:lnTo>
                    <a:pt x="15188" y="9292"/>
                  </a:lnTo>
                  <a:lnTo>
                    <a:pt x="15282" y="9300"/>
                  </a:lnTo>
                  <a:cubicBezTo>
                    <a:pt x="15359" y="9286"/>
                    <a:pt x="15398" y="9277"/>
                    <a:pt x="15438" y="9271"/>
                  </a:cubicBezTo>
                  <a:cubicBezTo>
                    <a:pt x="15509" y="9261"/>
                    <a:pt x="15569" y="9190"/>
                    <a:pt x="15585" y="9126"/>
                  </a:cubicBezTo>
                  <a:cubicBezTo>
                    <a:pt x="15609" y="9042"/>
                    <a:pt x="15573" y="8954"/>
                    <a:pt x="15494" y="8902"/>
                  </a:cubicBezTo>
                  <a:lnTo>
                    <a:pt x="15366" y="8812"/>
                  </a:lnTo>
                  <a:cubicBezTo>
                    <a:pt x="15312" y="8770"/>
                    <a:pt x="15257" y="8731"/>
                    <a:pt x="15203" y="8694"/>
                  </a:cubicBezTo>
                  <a:lnTo>
                    <a:pt x="15154" y="8667"/>
                  </a:lnTo>
                  <a:cubicBezTo>
                    <a:pt x="15208" y="8641"/>
                    <a:pt x="15244" y="8573"/>
                    <a:pt x="15244" y="8500"/>
                  </a:cubicBezTo>
                  <a:cubicBezTo>
                    <a:pt x="15244" y="8454"/>
                    <a:pt x="15233" y="8394"/>
                    <a:pt x="15210" y="8347"/>
                  </a:cubicBezTo>
                  <a:cubicBezTo>
                    <a:pt x="15165" y="8275"/>
                    <a:pt x="15075" y="8229"/>
                    <a:pt x="15025" y="8201"/>
                  </a:cubicBezTo>
                  <a:cubicBezTo>
                    <a:pt x="14924" y="8150"/>
                    <a:pt x="14862" y="8121"/>
                    <a:pt x="14795" y="8095"/>
                  </a:cubicBezTo>
                  <a:lnTo>
                    <a:pt x="14795" y="8095"/>
                  </a:lnTo>
                  <a:cubicBezTo>
                    <a:pt x="14798" y="8096"/>
                    <a:pt x="14800" y="8096"/>
                    <a:pt x="14803" y="8096"/>
                  </a:cubicBezTo>
                  <a:cubicBezTo>
                    <a:pt x="14835" y="8096"/>
                    <a:pt x="14859" y="8063"/>
                    <a:pt x="14884" y="7990"/>
                  </a:cubicBezTo>
                  <a:cubicBezTo>
                    <a:pt x="14905" y="7933"/>
                    <a:pt x="14895" y="7862"/>
                    <a:pt x="14862" y="7798"/>
                  </a:cubicBezTo>
                  <a:cubicBezTo>
                    <a:pt x="14822" y="7733"/>
                    <a:pt x="14755" y="7684"/>
                    <a:pt x="14684" y="7670"/>
                  </a:cubicBezTo>
                  <a:lnTo>
                    <a:pt x="14597" y="7667"/>
                  </a:lnTo>
                  <a:lnTo>
                    <a:pt x="14648" y="7663"/>
                  </a:lnTo>
                  <a:cubicBezTo>
                    <a:pt x="14779" y="7585"/>
                    <a:pt x="14845" y="7496"/>
                    <a:pt x="14845" y="7390"/>
                  </a:cubicBezTo>
                  <a:cubicBezTo>
                    <a:pt x="14848" y="7262"/>
                    <a:pt x="14770" y="7159"/>
                    <a:pt x="14641" y="7111"/>
                  </a:cubicBezTo>
                  <a:cubicBezTo>
                    <a:pt x="14620" y="7107"/>
                    <a:pt x="14597" y="7097"/>
                    <a:pt x="14572" y="7088"/>
                  </a:cubicBezTo>
                  <a:cubicBezTo>
                    <a:pt x="14496" y="7054"/>
                    <a:pt x="14417" y="7011"/>
                    <a:pt x="14341" y="6971"/>
                  </a:cubicBezTo>
                  <a:lnTo>
                    <a:pt x="14196" y="6894"/>
                  </a:lnTo>
                  <a:lnTo>
                    <a:pt x="14098" y="6846"/>
                  </a:lnTo>
                  <a:cubicBezTo>
                    <a:pt x="14147" y="6824"/>
                    <a:pt x="14187" y="6765"/>
                    <a:pt x="14225" y="6708"/>
                  </a:cubicBezTo>
                  <a:cubicBezTo>
                    <a:pt x="14285" y="6613"/>
                    <a:pt x="14334" y="6537"/>
                    <a:pt x="14388" y="6464"/>
                  </a:cubicBezTo>
                  <a:cubicBezTo>
                    <a:pt x="14505" y="6341"/>
                    <a:pt x="14533" y="6195"/>
                    <a:pt x="14463" y="6069"/>
                  </a:cubicBezTo>
                  <a:cubicBezTo>
                    <a:pt x="14429" y="6017"/>
                    <a:pt x="14393" y="5981"/>
                    <a:pt x="14350" y="5959"/>
                  </a:cubicBezTo>
                  <a:cubicBezTo>
                    <a:pt x="14314" y="5936"/>
                    <a:pt x="14288" y="5923"/>
                    <a:pt x="14256" y="5918"/>
                  </a:cubicBezTo>
                  <a:cubicBezTo>
                    <a:pt x="14241" y="5915"/>
                    <a:pt x="14224" y="5913"/>
                    <a:pt x="14207" y="5913"/>
                  </a:cubicBezTo>
                  <a:cubicBezTo>
                    <a:pt x="14181" y="5913"/>
                    <a:pt x="14151" y="5917"/>
                    <a:pt x="14115" y="5923"/>
                  </a:cubicBezTo>
                  <a:cubicBezTo>
                    <a:pt x="14074" y="5928"/>
                    <a:pt x="14033" y="5930"/>
                    <a:pt x="13990" y="5930"/>
                  </a:cubicBezTo>
                  <a:cubicBezTo>
                    <a:pt x="13977" y="5930"/>
                    <a:pt x="13964" y="5930"/>
                    <a:pt x="13950" y="5929"/>
                  </a:cubicBezTo>
                  <a:lnTo>
                    <a:pt x="13933" y="5888"/>
                  </a:lnTo>
                  <a:cubicBezTo>
                    <a:pt x="13980" y="5803"/>
                    <a:pt x="14029" y="5717"/>
                    <a:pt x="14090" y="5638"/>
                  </a:cubicBezTo>
                  <a:cubicBezTo>
                    <a:pt x="14163" y="5544"/>
                    <a:pt x="14147" y="5406"/>
                    <a:pt x="14101" y="5309"/>
                  </a:cubicBezTo>
                  <a:cubicBezTo>
                    <a:pt x="14051" y="5228"/>
                    <a:pt x="13966" y="5168"/>
                    <a:pt x="13874" y="5149"/>
                  </a:cubicBezTo>
                  <a:cubicBezTo>
                    <a:pt x="13859" y="5146"/>
                    <a:pt x="13843" y="5145"/>
                    <a:pt x="13827" y="5145"/>
                  </a:cubicBezTo>
                  <a:cubicBezTo>
                    <a:pt x="13799" y="5145"/>
                    <a:pt x="13769" y="5150"/>
                    <a:pt x="13738" y="5161"/>
                  </a:cubicBezTo>
                  <a:cubicBezTo>
                    <a:pt x="13588" y="5200"/>
                    <a:pt x="13433" y="5225"/>
                    <a:pt x="13285" y="5241"/>
                  </a:cubicBezTo>
                  <a:lnTo>
                    <a:pt x="13208" y="5251"/>
                  </a:lnTo>
                  <a:lnTo>
                    <a:pt x="13120" y="5264"/>
                  </a:lnTo>
                  <a:lnTo>
                    <a:pt x="13182" y="5225"/>
                  </a:lnTo>
                  <a:lnTo>
                    <a:pt x="13232" y="5141"/>
                  </a:lnTo>
                  <a:cubicBezTo>
                    <a:pt x="13292" y="5050"/>
                    <a:pt x="13297" y="4920"/>
                    <a:pt x="13241" y="4812"/>
                  </a:cubicBezTo>
                  <a:cubicBezTo>
                    <a:pt x="13192" y="4731"/>
                    <a:pt x="13113" y="4674"/>
                    <a:pt x="13024" y="4655"/>
                  </a:cubicBezTo>
                  <a:cubicBezTo>
                    <a:pt x="13008" y="4652"/>
                    <a:pt x="12991" y="4651"/>
                    <a:pt x="12974" y="4651"/>
                  </a:cubicBezTo>
                  <a:cubicBezTo>
                    <a:pt x="12945" y="4651"/>
                    <a:pt x="12913" y="4655"/>
                    <a:pt x="12876" y="4661"/>
                  </a:cubicBezTo>
                  <a:cubicBezTo>
                    <a:pt x="12841" y="4663"/>
                    <a:pt x="12808" y="4663"/>
                    <a:pt x="12775" y="4663"/>
                  </a:cubicBezTo>
                  <a:cubicBezTo>
                    <a:pt x="12719" y="4663"/>
                    <a:pt x="12665" y="4661"/>
                    <a:pt x="12610" y="4660"/>
                  </a:cubicBezTo>
                  <a:lnTo>
                    <a:pt x="12464" y="4655"/>
                  </a:lnTo>
                  <a:cubicBezTo>
                    <a:pt x="12451" y="4612"/>
                    <a:pt x="12451" y="4548"/>
                    <a:pt x="12452" y="4486"/>
                  </a:cubicBezTo>
                  <a:cubicBezTo>
                    <a:pt x="12451" y="4418"/>
                    <a:pt x="12452" y="4352"/>
                    <a:pt x="12456" y="4289"/>
                  </a:cubicBezTo>
                  <a:cubicBezTo>
                    <a:pt x="12459" y="4270"/>
                    <a:pt x="12464" y="4249"/>
                    <a:pt x="12472" y="4229"/>
                  </a:cubicBezTo>
                  <a:cubicBezTo>
                    <a:pt x="12501" y="4119"/>
                    <a:pt x="12471" y="4000"/>
                    <a:pt x="12392" y="3923"/>
                  </a:cubicBezTo>
                  <a:cubicBezTo>
                    <a:pt x="12344" y="3872"/>
                    <a:pt x="12291" y="3842"/>
                    <a:pt x="12231" y="3829"/>
                  </a:cubicBezTo>
                  <a:cubicBezTo>
                    <a:pt x="12214" y="3826"/>
                    <a:pt x="12197" y="3825"/>
                    <a:pt x="12179" y="3825"/>
                  </a:cubicBezTo>
                  <a:cubicBezTo>
                    <a:pt x="12126" y="3825"/>
                    <a:pt x="12069" y="3838"/>
                    <a:pt x="12014" y="3864"/>
                  </a:cubicBezTo>
                  <a:cubicBezTo>
                    <a:pt x="11949" y="3890"/>
                    <a:pt x="11889" y="3905"/>
                    <a:pt x="11826" y="3921"/>
                  </a:cubicBezTo>
                  <a:lnTo>
                    <a:pt x="11862" y="3871"/>
                  </a:lnTo>
                  <a:cubicBezTo>
                    <a:pt x="11883" y="3765"/>
                    <a:pt x="11899" y="3690"/>
                    <a:pt x="11926" y="3618"/>
                  </a:cubicBezTo>
                  <a:cubicBezTo>
                    <a:pt x="11968" y="3498"/>
                    <a:pt x="11905" y="3345"/>
                    <a:pt x="11790" y="3276"/>
                  </a:cubicBezTo>
                  <a:cubicBezTo>
                    <a:pt x="11761" y="3255"/>
                    <a:pt x="11724" y="3239"/>
                    <a:pt x="11688" y="3232"/>
                  </a:cubicBezTo>
                  <a:cubicBezTo>
                    <a:pt x="11681" y="3231"/>
                    <a:pt x="11673" y="3230"/>
                    <a:pt x="11666" y="3230"/>
                  </a:cubicBezTo>
                  <a:cubicBezTo>
                    <a:pt x="11655" y="3230"/>
                    <a:pt x="11643" y="3231"/>
                    <a:pt x="11628" y="3232"/>
                  </a:cubicBezTo>
                  <a:cubicBezTo>
                    <a:pt x="11626" y="3232"/>
                    <a:pt x="11625" y="3232"/>
                    <a:pt x="11623" y="3232"/>
                  </a:cubicBezTo>
                  <a:cubicBezTo>
                    <a:pt x="11542" y="3232"/>
                    <a:pt x="11482" y="3268"/>
                    <a:pt x="11425" y="3305"/>
                  </a:cubicBezTo>
                  <a:cubicBezTo>
                    <a:pt x="11330" y="3368"/>
                    <a:pt x="11231" y="3420"/>
                    <a:pt x="11128" y="3473"/>
                  </a:cubicBezTo>
                  <a:lnTo>
                    <a:pt x="11129" y="3319"/>
                  </a:lnTo>
                  <a:cubicBezTo>
                    <a:pt x="11124" y="3255"/>
                    <a:pt x="11124" y="3207"/>
                    <a:pt x="11122" y="3161"/>
                  </a:cubicBezTo>
                  <a:cubicBezTo>
                    <a:pt x="11128" y="2979"/>
                    <a:pt x="11000" y="2874"/>
                    <a:pt x="10879" y="2851"/>
                  </a:cubicBezTo>
                  <a:cubicBezTo>
                    <a:pt x="10862" y="2848"/>
                    <a:pt x="10845" y="2847"/>
                    <a:pt x="10827" y="2847"/>
                  </a:cubicBezTo>
                  <a:cubicBezTo>
                    <a:pt x="10751" y="2847"/>
                    <a:pt x="10680" y="2877"/>
                    <a:pt x="10628" y="2935"/>
                  </a:cubicBezTo>
                  <a:lnTo>
                    <a:pt x="10529" y="3015"/>
                  </a:lnTo>
                  <a:cubicBezTo>
                    <a:pt x="10548" y="2860"/>
                    <a:pt x="10476" y="2705"/>
                    <a:pt x="10347" y="2604"/>
                  </a:cubicBezTo>
                  <a:cubicBezTo>
                    <a:pt x="10298" y="2561"/>
                    <a:pt x="10245" y="2535"/>
                    <a:pt x="10183" y="2525"/>
                  </a:cubicBezTo>
                  <a:cubicBezTo>
                    <a:pt x="10158" y="2520"/>
                    <a:pt x="10132" y="2518"/>
                    <a:pt x="10105" y="2518"/>
                  </a:cubicBezTo>
                  <a:cubicBezTo>
                    <a:pt x="10055" y="2518"/>
                    <a:pt x="10003" y="2526"/>
                    <a:pt x="9953" y="2541"/>
                  </a:cubicBezTo>
                  <a:cubicBezTo>
                    <a:pt x="9975" y="2456"/>
                    <a:pt x="9969" y="2389"/>
                    <a:pt x="9960" y="2326"/>
                  </a:cubicBezTo>
                  <a:cubicBezTo>
                    <a:pt x="9944" y="2168"/>
                    <a:pt x="9933" y="2051"/>
                    <a:pt x="9939" y="1926"/>
                  </a:cubicBezTo>
                  <a:cubicBezTo>
                    <a:pt x="9944" y="1837"/>
                    <a:pt x="9890" y="1740"/>
                    <a:pt x="9808" y="1692"/>
                  </a:cubicBezTo>
                  <a:cubicBezTo>
                    <a:pt x="9785" y="1673"/>
                    <a:pt x="9753" y="1659"/>
                    <a:pt x="9720" y="1653"/>
                  </a:cubicBezTo>
                  <a:cubicBezTo>
                    <a:pt x="9705" y="1651"/>
                    <a:pt x="9690" y="1649"/>
                    <a:pt x="9675" y="1649"/>
                  </a:cubicBezTo>
                  <a:cubicBezTo>
                    <a:pt x="9609" y="1649"/>
                    <a:pt x="9541" y="1674"/>
                    <a:pt x="9479" y="1721"/>
                  </a:cubicBezTo>
                  <a:cubicBezTo>
                    <a:pt x="9384" y="1793"/>
                    <a:pt x="9311" y="1839"/>
                    <a:pt x="9239" y="1882"/>
                  </a:cubicBezTo>
                  <a:lnTo>
                    <a:pt x="9167" y="1925"/>
                  </a:lnTo>
                  <a:cubicBezTo>
                    <a:pt x="9192" y="1908"/>
                    <a:pt x="9189" y="1860"/>
                    <a:pt x="9163" y="1788"/>
                  </a:cubicBezTo>
                  <a:cubicBezTo>
                    <a:pt x="9143" y="1715"/>
                    <a:pt x="9106" y="1666"/>
                    <a:pt x="9048" y="1632"/>
                  </a:cubicBezTo>
                  <a:cubicBezTo>
                    <a:pt x="9017" y="1613"/>
                    <a:pt x="8989" y="1600"/>
                    <a:pt x="8962" y="1594"/>
                  </a:cubicBezTo>
                  <a:cubicBezTo>
                    <a:pt x="8947" y="1592"/>
                    <a:pt x="8932" y="1591"/>
                    <a:pt x="8917" y="1591"/>
                  </a:cubicBezTo>
                  <a:cubicBezTo>
                    <a:pt x="8871" y="1591"/>
                    <a:pt x="8824" y="1602"/>
                    <a:pt x="8782" y="1625"/>
                  </a:cubicBezTo>
                  <a:lnTo>
                    <a:pt x="8669" y="1694"/>
                  </a:lnTo>
                  <a:cubicBezTo>
                    <a:pt x="8663" y="1692"/>
                    <a:pt x="8656" y="1692"/>
                    <a:pt x="8648" y="1692"/>
                  </a:cubicBezTo>
                  <a:cubicBezTo>
                    <a:pt x="8626" y="1692"/>
                    <a:pt x="8598" y="1696"/>
                    <a:pt x="8566" y="1702"/>
                  </a:cubicBezTo>
                  <a:cubicBezTo>
                    <a:pt x="8596" y="1642"/>
                    <a:pt x="8600" y="1563"/>
                    <a:pt x="8603" y="1487"/>
                  </a:cubicBezTo>
                  <a:cubicBezTo>
                    <a:pt x="8607" y="1419"/>
                    <a:pt x="8610" y="1365"/>
                    <a:pt x="8616" y="1307"/>
                  </a:cubicBezTo>
                  <a:cubicBezTo>
                    <a:pt x="8623" y="1241"/>
                    <a:pt x="8600" y="1184"/>
                    <a:pt x="8551" y="1149"/>
                  </a:cubicBezTo>
                  <a:cubicBezTo>
                    <a:pt x="8533" y="1129"/>
                    <a:pt x="8511" y="1119"/>
                    <a:pt x="8485" y="1113"/>
                  </a:cubicBezTo>
                  <a:cubicBezTo>
                    <a:pt x="8477" y="1112"/>
                    <a:pt x="8468" y="1111"/>
                    <a:pt x="8459" y="1111"/>
                  </a:cubicBezTo>
                  <a:cubicBezTo>
                    <a:pt x="8438" y="1111"/>
                    <a:pt x="8414" y="1116"/>
                    <a:pt x="8389" y="1125"/>
                  </a:cubicBezTo>
                  <a:cubicBezTo>
                    <a:pt x="8228" y="1165"/>
                    <a:pt x="8064" y="1235"/>
                    <a:pt x="7890" y="1340"/>
                  </a:cubicBezTo>
                  <a:lnTo>
                    <a:pt x="7918" y="1201"/>
                  </a:lnTo>
                  <a:lnTo>
                    <a:pt x="7919" y="1128"/>
                  </a:lnTo>
                  <a:cubicBezTo>
                    <a:pt x="7921" y="1064"/>
                    <a:pt x="7922" y="1034"/>
                    <a:pt x="7926" y="1010"/>
                  </a:cubicBezTo>
                  <a:cubicBezTo>
                    <a:pt x="7949" y="898"/>
                    <a:pt x="7934" y="819"/>
                    <a:pt x="7875" y="753"/>
                  </a:cubicBezTo>
                  <a:cubicBezTo>
                    <a:pt x="7839" y="715"/>
                    <a:pt x="7791" y="688"/>
                    <a:pt x="7738" y="677"/>
                  </a:cubicBezTo>
                  <a:cubicBezTo>
                    <a:pt x="7723" y="674"/>
                    <a:pt x="7708" y="673"/>
                    <a:pt x="7692" y="673"/>
                  </a:cubicBezTo>
                  <a:cubicBezTo>
                    <a:pt x="7649" y="673"/>
                    <a:pt x="7608" y="683"/>
                    <a:pt x="7576" y="705"/>
                  </a:cubicBezTo>
                  <a:cubicBezTo>
                    <a:pt x="7497" y="766"/>
                    <a:pt x="7412" y="806"/>
                    <a:pt x="7326" y="849"/>
                  </a:cubicBezTo>
                  <a:cubicBezTo>
                    <a:pt x="7326" y="773"/>
                    <a:pt x="7323" y="713"/>
                    <a:pt x="7323" y="654"/>
                  </a:cubicBezTo>
                  <a:cubicBezTo>
                    <a:pt x="7316" y="526"/>
                    <a:pt x="7309" y="379"/>
                    <a:pt x="7330" y="237"/>
                  </a:cubicBezTo>
                  <a:cubicBezTo>
                    <a:pt x="7345" y="157"/>
                    <a:pt x="7282" y="69"/>
                    <a:pt x="7218" y="35"/>
                  </a:cubicBezTo>
                  <a:cubicBezTo>
                    <a:pt x="7200" y="19"/>
                    <a:pt x="7172" y="6"/>
                    <a:pt x="7144" y="0"/>
                  </a:cubicBezTo>
                  <a:close/>
                </a:path>
              </a:pathLst>
            </a:custGeom>
            <a:solidFill>
              <a:srgbClr val="F9B7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48" name="Google Shape;4948;p16"/>
            <p:cNvSpPr/>
            <p:nvPr/>
          </p:nvSpPr>
          <p:spPr>
            <a:xfrm>
              <a:off x="4542225" y="-1190450"/>
              <a:ext cx="284775" cy="657225"/>
            </a:xfrm>
            <a:custGeom>
              <a:avLst/>
              <a:gdLst/>
              <a:ahLst/>
              <a:cxnLst/>
              <a:rect l="l" t="t" r="r" b="b"/>
              <a:pathLst>
                <a:path w="11391" h="26289" extrusionOk="0">
                  <a:moveTo>
                    <a:pt x="7765" y="1"/>
                  </a:moveTo>
                  <a:cubicBezTo>
                    <a:pt x="7731" y="1"/>
                    <a:pt x="7698" y="7"/>
                    <a:pt x="7667" y="19"/>
                  </a:cubicBezTo>
                  <a:cubicBezTo>
                    <a:pt x="7409" y="114"/>
                    <a:pt x="7169" y="229"/>
                    <a:pt x="6928" y="371"/>
                  </a:cubicBezTo>
                  <a:cubicBezTo>
                    <a:pt x="6695" y="507"/>
                    <a:pt x="6461" y="684"/>
                    <a:pt x="6212" y="911"/>
                  </a:cubicBezTo>
                  <a:cubicBezTo>
                    <a:pt x="5814" y="1270"/>
                    <a:pt x="5434" y="1710"/>
                    <a:pt x="5049" y="2257"/>
                  </a:cubicBezTo>
                  <a:cubicBezTo>
                    <a:pt x="4755" y="2673"/>
                    <a:pt x="4462" y="3146"/>
                    <a:pt x="4125" y="3743"/>
                  </a:cubicBezTo>
                  <a:cubicBezTo>
                    <a:pt x="3814" y="4294"/>
                    <a:pt x="3511" y="4918"/>
                    <a:pt x="3196" y="5652"/>
                  </a:cubicBezTo>
                  <a:cubicBezTo>
                    <a:pt x="2202" y="7992"/>
                    <a:pt x="1582" y="10461"/>
                    <a:pt x="980" y="12848"/>
                  </a:cubicBezTo>
                  <a:lnTo>
                    <a:pt x="707" y="13925"/>
                  </a:lnTo>
                  <a:cubicBezTo>
                    <a:pt x="592" y="14388"/>
                    <a:pt x="520" y="14718"/>
                    <a:pt x="466" y="15030"/>
                  </a:cubicBezTo>
                  <a:cubicBezTo>
                    <a:pt x="404" y="15382"/>
                    <a:pt x="361" y="15768"/>
                    <a:pt x="334" y="16206"/>
                  </a:cubicBezTo>
                  <a:cubicBezTo>
                    <a:pt x="315" y="16578"/>
                    <a:pt x="316" y="16969"/>
                    <a:pt x="336" y="17364"/>
                  </a:cubicBezTo>
                  <a:cubicBezTo>
                    <a:pt x="288" y="17401"/>
                    <a:pt x="247" y="17466"/>
                    <a:pt x="233" y="17538"/>
                  </a:cubicBezTo>
                  <a:cubicBezTo>
                    <a:pt x="180" y="17783"/>
                    <a:pt x="118" y="18071"/>
                    <a:pt x="78" y="18368"/>
                  </a:cubicBezTo>
                  <a:cubicBezTo>
                    <a:pt x="42" y="18625"/>
                    <a:pt x="20" y="18918"/>
                    <a:pt x="10" y="19267"/>
                  </a:cubicBezTo>
                  <a:cubicBezTo>
                    <a:pt x="0" y="19797"/>
                    <a:pt x="49" y="20333"/>
                    <a:pt x="158" y="20861"/>
                  </a:cubicBezTo>
                  <a:cubicBezTo>
                    <a:pt x="273" y="21420"/>
                    <a:pt x="440" y="21915"/>
                    <a:pt x="668" y="22374"/>
                  </a:cubicBezTo>
                  <a:cubicBezTo>
                    <a:pt x="914" y="22871"/>
                    <a:pt x="1224" y="23339"/>
                    <a:pt x="1589" y="23767"/>
                  </a:cubicBezTo>
                  <a:cubicBezTo>
                    <a:pt x="1984" y="24224"/>
                    <a:pt x="2441" y="24650"/>
                    <a:pt x="2943" y="25026"/>
                  </a:cubicBezTo>
                  <a:cubicBezTo>
                    <a:pt x="3482" y="25429"/>
                    <a:pt x="4028" y="25737"/>
                    <a:pt x="4569" y="25947"/>
                  </a:cubicBezTo>
                  <a:cubicBezTo>
                    <a:pt x="4855" y="26058"/>
                    <a:pt x="5142" y="26141"/>
                    <a:pt x="5424" y="26201"/>
                  </a:cubicBezTo>
                  <a:lnTo>
                    <a:pt x="5488" y="26213"/>
                  </a:lnTo>
                  <a:cubicBezTo>
                    <a:pt x="5754" y="26263"/>
                    <a:pt x="6041" y="26289"/>
                    <a:pt x="6366" y="26289"/>
                  </a:cubicBezTo>
                  <a:cubicBezTo>
                    <a:pt x="6639" y="26289"/>
                    <a:pt x="6926" y="26253"/>
                    <a:pt x="7245" y="26177"/>
                  </a:cubicBezTo>
                  <a:cubicBezTo>
                    <a:pt x="7554" y="26104"/>
                    <a:pt x="7848" y="25997"/>
                    <a:pt x="8140" y="25854"/>
                  </a:cubicBezTo>
                  <a:cubicBezTo>
                    <a:pt x="8406" y="25720"/>
                    <a:pt x="8655" y="25564"/>
                    <a:pt x="8904" y="25380"/>
                  </a:cubicBezTo>
                  <a:cubicBezTo>
                    <a:pt x="9115" y="25219"/>
                    <a:pt x="9316" y="25042"/>
                    <a:pt x="9537" y="24824"/>
                  </a:cubicBezTo>
                  <a:cubicBezTo>
                    <a:pt x="9888" y="24478"/>
                    <a:pt x="10207" y="24051"/>
                    <a:pt x="10493" y="23556"/>
                  </a:cubicBezTo>
                  <a:cubicBezTo>
                    <a:pt x="10722" y="23159"/>
                    <a:pt x="10912" y="22698"/>
                    <a:pt x="11089" y="22105"/>
                  </a:cubicBezTo>
                  <a:cubicBezTo>
                    <a:pt x="11225" y="21641"/>
                    <a:pt x="11310" y="21143"/>
                    <a:pt x="11350" y="20585"/>
                  </a:cubicBezTo>
                  <a:cubicBezTo>
                    <a:pt x="11390" y="20037"/>
                    <a:pt x="11382" y="19498"/>
                    <a:pt x="11321" y="18984"/>
                  </a:cubicBezTo>
                  <a:cubicBezTo>
                    <a:pt x="11270" y="18493"/>
                    <a:pt x="11170" y="17981"/>
                    <a:pt x="11018" y="17420"/>
                  </a:cubicBezTo>
                  <a:cubicBezTo>
                    <a:pt x="10866" y="16855"/>
                    <a:pt x="10651" y="16312"/>
                    <a:pt x="10458" y="15846"/>
                  </a:cubicBezTo>
                  <a:cubicBezTo>
                    <a:pt x="10192" y="15199"/>
                    <a:pt x="9977" y="14656"/>
                    <a:pt x="9848" y="14060"/>
                  </a:cubicBezTo>
                  <a:cubicBezTo>
                    <a:pt x="9809" y="13809"/>
                    <a:pt x="9784" y="13572"/>
                    <a:pt x="9777" y="13341"/>
                  </a:cubicBezTo>
                  <a:cubicBezTo>
                    <a:pt x="9769" y="13054"/>
                    <a:pt x="9780" y="12761"/>
                    <a:pt x="9792" y="12489"/>
                  </a:cubicBezTo>
                  <a:cubicBezTo>
                    <a:pt x="9799" y="12386"/>
                    <a:pt x="9809" y="12259"/>
                    <a:pt x="9816" y="12130"/>
                  </a:cubicBezTo>
                  <a:cubicBezTo>
                    <a:pt x="9846" y="11675"/>
                    <a:pt x="9876" y="11192"/>
                    <a:pt x="9853" y="10720"/>
                  </a:cubicBezTo>
                  <a:cubicBezTo>
                    <a:pt x="9840" y="10425"/>
                    <a:pt x="9789" y="10103"/>
                    <a:pt x="9697" y="9739"/>
                  </a:cubicBezTo>
                  <a:cubicBezTo>
                    <a:pt x="9618" y="9433"/>
                    <a:pt x="9487" y="9117"/>
                    <a:pt x="9282" y="8740"/>
                  </a:cubicBezTo>
                  <a:cubicBezTo>
                    <a:pt x="9007" y="8242"/>
                    <a:pt x="8648" y="7800"/>
                    <a:pt x="8331" y="7409"/>
                  </a:cubicBezTo>
                  <a:cubicBezTo>
                    <a:pt x="8036" y="7044"/>
                    <a:pt x="7700" y="6633"/>
                    <a:pt x="7463" y="6179"/>
                  </a:cubicBezTo>
                  <a:cubicBezTo>
                    <a:pt x="7360" y="5964"/>
                    <a:pt x="7278" y="5738"/>
                    <a:pt x="7218" y="5497"/>
                  </a:cubicBezTo>
                  <a:cubicBezTo>
                    <a:pt x="7153" y="5175"/>
                    <a:pt x="7127" y="4855"/>
                    <a:pt x="7139" y="4546"/>
                  </a:cubicBezTo>
                  <a:cubicBezTo>
                    <a:pt x="7182" y="4006"/>
                    <a:pt x="7338" y="3481"/>
                    <a:pt x="7469" y="3081"/>
                  </a:cubicBezTo>
                  <a:lnTo>
                    <a:pt x="7593" y="2719"/>
                  </a:lnTo>
                  <a:lnTo>
                    <a:pt x="7623" y="2627"/>
                  </a:lnTo>
                  <a:lnTo>
                    <a:pt x="7656" y="2531"/>
                  </a:lnTo>
                  <a:cubicBezTo>
                    <a:pt x="7743" y="2266"/>
                    <a:pt x="7834" y="2001"/>
                    <a:pt x="7909" y="1731"/>
                  </a:cubicBezTo>
                  <a:cubicBezTo>
                    <a:pt x="8059" y="1188"/>
                    <a:pt x="8111" y="711"/>
                    <a:pt x="8071" y="276"/>
                  </a:cubicBezTo>
                  <a:cubicBezTo>
                    <a:pt x="8059" y="147"/>
                    <a:pt x="7953" y="32"/>
                    <a:pt x="7822" y="6"/>
                  </a:cubicBezTo>
                  <a:cubicBezTo>
                    <a:pt x="7803" y="3"/>
                    <a:pt x="7784" y="1"/>
                    <a:pt x="7765" y="1"/>
                  </a:cubicBezTo>
                  <a:close/>
                </a:path>
              </a:pathLst>
            </a:custGeom>
            <a:solidFill>
              <a:srgbClr val="F09C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49" name="Google Shape;4949;p16"/>
            <p:cNvSpPr/>
            <p:nvPr/>
          </p:nvSpPr>
          <p:spPr>
            <a:xfrm>
              <a:off x="4899575" y="-778525"/>
              <a:ext cx="488500" cy="434725"/>
            </a:xfrm>
            <a:custGeom>
              <a:avLst/>
              <a:gdLst/>
              <a:ahLst/>
              <a:cxnLst/>
              <a:rect l="l" t="t" r="r" b="b"/>
              <a:pathLst>
                <a:path w="19540" h="17389" extrusionOk="0">
                  <a:moveTo>
                    <a:pt x="17845" y="0"/>
                  </a:moveTo>
                  <a:cubicBezTo>
                    <a:pt x="17577" y="0"/>
                    <a:pt x="17286" y="105"/>
                    <a:pt x="16976" y="309"/>
                  </a:cubicBezTo>
                  <a:cubicBezTo>
                    <a:pt x="16789" y="433"/>
                    <a:pt x="16614" y="584"/>
                    <a:pt x="16449" y="762"/>
                  </a:cubicBezTo>
                  <a:cubicBezTo>
                    <a:pt x="16450" y="765"/>
                    <a:pt x="16452" y="766"/>
                    <a:pt x="16453" y="771"/>
                  </a:cubicBezTo>
                  <a:cubicBezTo>
                    <a:pt x="16310" y="927"/>
                    <a:pt x="16170" y="1104"/>
                    <a:pt x="16025" y="1336"/>
                  </a:cubicBezTo>
                  <a:cubicBezTo>
                    <a:pt x="15996" y="1381"/>
                    <a:pt x="15968" y="1425"/>
                    <a:pt x="15935" y="1467"/>
                  </a:cubicBezTo>
                  <a:cubicBezTo>
                    <a:pt x="15856" y="1657"/>
                    <a:pt x="15785" y="1853"/>
                    <a:pt x="15721" y="2049"/>
                  </a:cubicBezTo>
                  <a:cubicBezTo>
                    <a:pt x="15612" y="2375"/>
                    <a:pt x="15520" y="2705"/>
                    <a:pt x="15429" y="3038"/>
                  </a:cubicBezTo>
                  <a:cubicBezTo>
                    <a:pt x="15362" y="3270"/>
                    <a:pt x="15297" y="3505"/>
                    <a:pt x="15229" y="3735"/>
                  </a:cubicBezTo>
                  <a:cubicBezTo>
                    <a:pt x="15082" y="4203"/>
                    <a:pt x="14890" y="4749"/>
                    <a:pt x="14582" y="5250"/>
                  </a:cubicBezTo>
                  <a:cubicBezTo>
                    <a:pt x="14434" y="5477"/>
                    <a:pt x="14266" y="5684"/>
                    <a:pt x="14080" y="5866"/>
                  </a:cubicBezTo>
                  <a:cubicBezTo>
                    <a:pt x="13881" y="6049"/>
                    <a:pt x="13658" y="6207"/>
                    <a:pt x="13433" y="6319"/>
                  </a:cubicBezTo>
                  <a:cubicBezTo>
                    <a:pt x="13433" y="6319"/>
                    <a:pt x="13413" y="6332"/>
                    <a:pt x="13414" y="6332"/>
                  </a:cubicBezTo>
                  <a:cubicBezTo>
                    <a:pt x="13415" y="6336"/>
                    <a:pt x="13390" y="6348"/>
                    <a:pt x="13390" y="6351"/>
                  </a:cubicBezTo>
                  <a:cubicBezTo>
                    <a:pt x="13155" y="6465"/>
                    <a:pt x="12908" y="6553"/>
                    <a:pt x="12650" y="6618"/>
                  </a:cubicBezTo>
                  <a:cubicBezTo>
                    <a:pt x="12439" y="6661"/>
                    <a:pt x="12235" y="6679"/>
                    <a:pt x="12025" y="6679"/>
                  </a:cubicBezTo>
                  <a:cubicBezTo>
                    <a:pt x="11995" y="6679"/>
                    <a:pt x="11966" y="6679"/>
                    <a:pt x="11936" y="6678"/>
                  </a:cubicBezTo>
                  <a:lnTo>
                    <a:pt x="11936" y="6678"/>
                  </a:lnTo>
                  <a:lnTo>
                    <a:pt x="11996" y="6682"/>
                  </a:lnTo>
                  <a:cubicBezTo>
                    <a:pt x="11827" y="6674"/>
                    <a:pt x="11659" y="6659"/>
                    <a:pt x="11489" y="6642"/>
                  </a:cubicBezTo>
                  <a:lnTo>
                    <a:pt x="11405" y="6635"/>
                  </a:lnTo>
                  <a:cubicBezTo>
                    <a:pt x="11209" y="6616"/>
                    <a:pt x="11014" y="6603"/>
                    <a:pt x="10814" y="6602"/>
                  </a:cubicBezTo>
                  <a:cubicBezTo>
                    <a:pt x="10798" y="6602"/>
                    <a:pt x="10781" y="6601"/>
                    <a:pt x="10764" y="6601"/>
                  </a:cubicBezTo>
                  <a:cubicBezTo>
                    <a:pt x="10578" y="6601"/>
                    <a:pt x="10382" y="6623"/>
                    <a:pt x="10167" y="6668"/>
                  </a:cubicBezTo>
                  <a:cubicBezTo>
                    <a:pt x="10039" y="6695"/>
                    <a:pt x="9914" y="6731"/>
                    <a:pt x="9792" y="6771"/>
                  </a:cubicBezTo>
                  <a:cubicBezTo>
                    <a:pt x="9665" y="6813"/>
                    <a:pt x="9542" y="6870"/>
                    <a:pt x="9389" y="6941"/>
                  </a:cubicBezTo>
                  <a:cubicBezTo>
                    <a:pt x="9191" y="7030"/>
                    <a:pt x="8994" y="7128"/>
                    <a:pt x="8796" y="7222"/>
                  </a:cubicBezTo>
                  <a:cubicBezTo>
                    <a:pt x="8615" y="7310"/>
                    <a:pt x="8434" y="7399"/>
                    <a:pt x="8255" y="7482"/>
                  </a:cubicBezTo>
                  <a:cubicBezTo>
                    <a:pt x="7874" y="7660"/>
                    <a:pt x="7529" y="7784"/>
                    <a:pt x="7193" y="7860"/>
                  </a:cubicBezTo>
                  <a:cubicBezTo>
                    <a:pt x="6961" y="7905"/>
                    <a:pt x="6722" y="7927"/>
                    <a:pt x="6456" y="7927"/>
                  </a:cubicBezTo>
                  <a:cubicBezTo>
                    <a:pt x="6418" y="7927"/>
                    <a:pt x="6379" y="7927"/>
                    <a:pt x="6340" y="7926"/>
                  </a:cubicBezTo>
                  <a:cubicBezTo>
                    <a:pt x="6090" y="7913"/>
                    <a:pt x="5836" y="7883"/>
                    <a:pt x="5522" y="7823"/>
                  </a:cubicBezTo>
                  <a:lnTo>
                    <a:pt x="5519" y="7823"/>
                  </a:lnTo>
                  <a:cubicBezTo>
                    <a:pt x="5329" y="7787"/>
                    <a:pt x="5142" y="7745"/>
                    <a:pt x="4954" y="7705"/>
                  </a:cubicBezTo>
                  <a:lnTo>
                    <a:pt x="4579" y="7629"/>
                  </a:lnTo>
                  <a:cubicBezTo>
                    <a:pt x="4485" y="7607"/>
                    <a:pt x="4391" y="7589"/>
                    <a:pt x="4295" y="7571"/>
                  </a:cubicBezTo>
                  <a:cubicBezTo>
                    <a:pt x="4041" y="7523"/>
                    <a:pt x="3782" y="7481"/>
                    <a:pt x="3518" y="7444"/>
                  </a:cubicBezTo>
                  <a:cubicBezTo>
                    <a:pt x="3527" y="7277"/>
                    <a:pt x="3525" y="7107"/>
                    <a:pt x="3522" y="6937"/>
                  </a:cubicBezTo>
                  <a:cubicBezTo>
                    <a:pt x="3511" y="6720"/>
                    <a:pt x="3481" y="6494"/>
                    <a:pt x="3432" y="6259"/>
                  </a:cubicBezTo>
                  <a:cubicBezTo>
                    <a:pt x="3292" y="6283"/>
                    <a:pt x="3153" y="6319"/>
                    <a:pt x="3022" y="6369"/>
                  </a:cubicBezTo>
                  <a:cubicBezTo>
                    <a:pt x="2959" y="6394"/>
                    <a:pt x="2900" y="6419"/>
                    <a:pt x="2840" y="6451"/>
                  </a:cubicBezTo>
                  <a:cubicBezTo>
                    <a:pt x="2783" y="6389"/>
                    <a:pt x="2708" y="6351"/>
                    <a:pt x="2625" y="6333"/>
                  </a:cubicBezTo>
                  <a:cubicBezTo>
                    <a:pt x="2599" y="6329"/>
                    <a:pt x="2577" y="6326"/>
                    <a:pt x="2555" y="6326"/>
                  </a:cubicBezTo>
                  <a:cubicBezTo>
                    <a:pt x="2538" y="6326"/>
                    <a:pt x="2521" y="6328"/>
                    <a:pt x="2502" y="6330"/>
                  </a:cubicBezTo>
                  <a:cubicBezTo>
                    <a:pt x="2385" y="6338"/>
                    <a:pt x="2290" y="6386"/>
                    <a:pt x="2188" y="6488"/>
                  </a:cubicBezTo>
                  <a:cubicBezTo>
                    <a:pt x="1829" y="6840"/>
                    <a:pt x="1504" y="7245"/>
                    <a:pt x="1195" y="7729"/>
                  </a:cubicBezTo>
                  <a:cubicBezTo>
                    <a:pt x="924" y="8149"/>
                    <a:pt x="696" y="8595"/>
                    <a:pt x="520" y="9055"/>
                  </a:cubicBezTo>
                  <a:cubicBezTo>
                    <a:pt x="148" y="10016"/>
                    <a:pt x="0" y="11041"/>
                    <a:pt x="92" y="12020"/>
                  </a:cubicBezTo>
                  <a:cubicBezTo>
                    <a:pt x="186" y="13026"/>
                    <a:pt x="558" y="13986"/>
                    <a:pt x="1167" y="14792"/>
                  </a:cubicBezTo>
                  <a:cubicBezTo>
                    <a:pt x="1787" y="15619"/>
                    <a:pt x="2668" y="16305"/>
                    <a:pt x="3712" y="16772"/>
                  </a:cubicBezTo>
                  <a:cubicBezTo>
                    <a:pt x="4125" y="16959"/>
                    <a:pt x="4579" y="17110"/>
                    <a:pt x="5059" y="17223"/>
                  </a:cubicBezTo>
                  <a:cubicBezTo>
                    <a:pt x="5124" y="17238"/>
                    <a:pt x="5191" y="17252"/>
                    <a:pt x="5256" y="17263"/>
                  </a:cubicBezTo>
                  <a:cubicBezTo>
                    <a:pt x="5595" y="17328"/>
                    <a:pt x="5973" y="17364"/>
                    <a:pt x="6447" y="17384"/>
                  </a:cubicBezTo>
                  <a:cubicBezTo>
                    <a:pt x="6522" y="17387"/>
                    <a:pt x="6598" y="17388"/>
                    <a:pt x="6675" y="17388"/>
                  </a:cubicBezTo>
                  <a:cubicBezTo>
                    <a:pt x="7450" y="17388"/>
                    <a:pt x="8284" y="17256"/>
                    <a:pt x="9157" y="16995"/>
                  </a:cubicBezTo>
                  <a:cubicBezTo>
                    <a:pt x="10000" y="16742"/>
                    <a:pt x="10865" y="16347"/>
                    <a:pt x="11798" y="15791"/>
                  </a:cubicBezTo>
                  <a:cubicBezTo>
                    <a:pt x="12595" y="15317"/>
                    <a:pt x="13397" y="14718"/>
                    <a:pt x="14244" y="13957"/>
                  </a:cubicBezTo>
                  <a:cubicBezTo>
                    <a:pt x="15767" y="12584"/>
                    <a:pt x="17033" y="10985"/>
                    <a:pt x="18007" y="9204"/>
                  </a:cubicBezTo>
                  <a:cubicBezTo>
                    <a:pt x="18231" y="8795"/>
                    <a:pt x="18438" y="8366"/>
                    <a:pt x="18626" y="7928"/>
                  </a:cubicBezTo>
                  <a:cubicBezTo>
                    <a:pt x="18794" y="7533"/>
                    <a:pt x="18951" y="7102"/>
                    <a:pt x="19116" y="6570"/>
                  </a:cubicBezTo>
                  <a:cubicBezTo>
                    <a:pt x="19372" y="5749"/>
                    <a:pt x="19511" y="4896"/>
                    <a:pt x="19531" y="4040"/>
                  </a:cubicBezTo>
                  <a:cubicBezTo>
                    <a:pt x="19540" y="3665"/>
                    <a:pt x="19511" y="3293"/>
                    <a:pt x="19482" y="2944"/>
                  </a:cubicBezTo>
                  <a:cubicBezTo>
                    <a:pt x="19445" y="2503"/>
                    <a:pt x="19380" y="2072"/>
                    <a:pt x="19290" y="1668"/>
                  </a:cubicBezTo>
                  <a:cubicBezTo>
                    <a:pt x="19072" y="692"/>
                    <a:pt x="18654" y="136"/>
                    <a:pt x="18046" y="21"/>
                  </a:cubicBezTo>
                  <a:cubicBezTo>
                    <a:pt x="17981" y="7"/>
                    <a:pt x="17913" y="0"/>
                    <a:pt x="17845" y="0"/>
                  </a:cubicBezTo>
                  <a:close/>
                </a:path>
              </a:pathLst>
            </a:custGeom>
            <a:solidFill>
              <a:srgbClr val="F09C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50" name="Google Shape;4950;p16"/>
            <p:cNvSpPr/>
            <p:nvPr/>
          </p:nvSpPr>
          <p:spPr>
            <a:xfrm>
              <a:off x="4931250" y="-622325"/>
              <a:ext cx="56425" cy="33700"/>
            </a:xfrm>
            <a:custGeom>
              <a:avLst/>
              <a:gdLst/>
              <a:ahLst/>
              <a:cxnLst/>
              <a:rect l="l" t="t" r="r" b="b"/>
              <a:pathLst>
                <a:path w="2257" h="1348" extrusionOk="0">
                  <a:moveTo>
                    <a:pt x="2158" y="1"/>
                  </a:moveTo>
                  <a:cubicBezTo>
                    <a:pt x="2020" y="22"/>
                    <a:pt x="1882" y="59"/>
                    <a:pt x="1750" y="110"/>
                  </a:cubicBezTo>
                  <a:cubicBezTo>
                    <a:pt x="1688" y="133"/>
                    <a:pt x="1628" y="160"/>
                    <a:pt x="1563" y="189"/>
                  </a:cubicBezTo>
                  <a:cubicBezTo>
                    <a:pt x="1518" y="128"/>
                    <a:pt x="1447" y="90"/>
                    <a:pt x="1353" y="74"/>
                  </a:cubicBezTo>
                  <a:cubicBezTo>
                    <a:pt x="1323" y="69"/>
                    <a:pt x="1297" y="65"/>
                    <a:pt x="1274" y="65"/>
                  </a:cubicBezTo>
                  <a:cubicBezTo>
                    <a:pt x="1259" y="65"/>
                    <a:pt x="1244" y="67"/>
                    <a:pt x="1230" y="69"/>
                  </a:cubicBezTo>
                  <a:cubicBezTo>
                    <a:pt x="1110" y="77"/>
                    <a:pt x="1013" y="126"/>
                    <a:pt x="912" y="232"/>
                  </a:cubicBezTo>
                  <a:cubicBezTo>
                    <a:pt x="589" y="546"/>
                    <a:pt x="290" y="911"/>
                    <a:pt x="0" y="1348"/>
                  </a:cubicBezTo>
                  <a:cubicBezTo>
                    <a:pt x="459" y="1214"/>
                    <a:pt x="930" y="1140"/>
                    <a:pt x="1405" y="1140"/>
                  </a:cubicBezTo>
                  <a:cubicBezTo>
                    <a:pt x="1459" y="1140"/>
                    <a:pt x="1512" y="1141"/>
                    <a:pt x="1566" y="1142"/>
                  </a:cubicBezTo>
                  <a:cubicBezTo>
                    <a:pt x="1793" y="1148"/>
                    <a:pt x="2021" y="1168"/>
                    <a:pt x="2248" y="1196"/>
                  </a:cubicBezTo>
                  <a:cubicBezTo>
                    <a:pt x="2257" y="1029"/>
                    <a:pt x="2255" y="859"/>
                    <a:pt x="2251" y="690"/>
                  </a:cubicBezTo>
                  <a:cubicBezTo>
                    <a:pt x="2241" y="469"/>
                    <a:pt x="2209" y="239"/>
                    <a:pt x="2158" y="1"/>
                  </a:cubicBezTo>
                  <a:close/>
                </a:path>
              </a:pathLst>
            </a:custGeom>
            <a:solidFill>
              <a:srgbClr val="FFD3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51" name="Google Shape;4951;p16"/>
            <p:cNvSpPr/>
            <p:nvPr/>
          </p:nvSpPr>
          <p:spPr>
            <a:xfrm>
              <a:off x="4675075" y="-1119075"/>
              <a:ext cx="152200" cy="491450"/>
            </a:xfrm>
            <a:custGeom>
              <a:avLst/>
              <a:gdLst/>
              <a:ahLst/>
              <a:cxnLst/>
              <a:rect l="l" t="t" r="r" b="b"/>
              <a:pathLst>
                <a:path w="6088" h="19658" extrusionOk="0">
                  <a:moveTo>
                    <a:pt x="25" y="4517"/>
                  </a:moveTo>
                  <a:cubicBezTo>
                    <a:pt x="25" y="4521"/>
                    <a:pt x="25" y="4527"/>
                    <a:pt x="24" y="4532"/>
                  </a:cubicBezTo>
                  <a:cubicBezTo>
                    <a:pt x="24" y="4527"/>
                    <a:pt x="24" y="4521"/>
                    <a:pt x="25" y="4517"/>
                  </a:cubicBezTo>
                  <a:close/>
                  <a:moveTo>
                    <a:pt x="23" y="4535"/>
                  </a:moveTo>
                  <a:cubicBezTo>
                    <a:pt x="22" y="4537"/>
                    <a:pt x="22" y="4539"/>
                    <a:pt x="22" y="4540"/>
                  </a:cubicBezTo>
                  <a:cubicBezTo>
                    <a:pt x="22" y="4538"/>
                    <a:pt x="22" y="4537"/>
                    <a:pt x="23" y="4535"/>
                  </a:cubicBezTo>
                  <a:close/>
                  <a:moveTo>
                    <a:pt x="298" y="6171"/>
                  </a:moveTo>
                  <a:cubicBezTo>
                    <a:pt x="298" y="6172"/>
                    <a:pt x="299" y="6173"/>
                    <a:pt x="300" y="6174"/>
                  </a:cubicBezTo>
                  <a:lnTo>
                    <a:pt x="300" y="6174"/>
                  </a:lnTo>
                  <a:cubicBezTo>
                    <a:pt x="299" y="6173"/>
                    <a:pt x="299" y="6172"/>
                    <a:pt x="298" y="6171"/>
                  </a:cubicBezTo>
                  <a:close/>
                  <a:moveTo>
                    <a:pt x="2244" y="1"/>
                  </a:moveTo>
                  <a:cubicBezTo>
                    <a:pt x="1968" y="397"/>
                    <a:pt x="1675" y="776"/>
                    <a:pt x="1397" y="1167"/>
                  </a:cubicBezTo>
                  <a:cubicBezTo>
                    <a:pt x="1397" y="1167"/>
                    <a:pt x="1397" y="1167"/>
                    <a:pt x="1397" y="1167"/>
                  </a:cubicBezTo>
                  <a:lnTo>
                    <a:pt x="1397" y="1167"/>
                  </a:lnTo>
                  <a:cubicBezTo>
                    <a:pt x="1395" y="1167"/>
                    <a:pt x="1394" y="1171"/>
                    <a:pt x="1392" y="1173"/>
                  </a:cubicBezTo>
                  <a:cubicBezTo>
                    <a:pt x="1393" y="1172"/>
                    <a:pt x="1394" y="1172"/>
                    <a:pt x="1395" y="1172"/>
                  </a:cubicBezTo>
                  <a:lnTo>
                    <a:pt x="1395" y="1172"/>
                  </a:lnTo>
                  <a:cubicBezTo>
                    <a:pt x="1390" y="1179"/>
                    <a:pt x="1384" y="1186"/>
                    <a:pt x="1380" y="1193"/>
                  </a:cubicBezTo>
                  <a:lnTo>
                    <a:pt x="1381" y="1192"/>
                  </a:lnTo>
                  <a:lnTo>
                    <a:pt x="1381" y="1192"/>
                  </a:lnTo>
                  <a:cubicBezTo>
                    <a:pt x="1174" y="1487"/>
                    <a:pt x="976" y="1789"/>
                    <a:pt x="815" y="2112"/>
                  </a:cubicBezTo>
                  <a:cubicBezTo>
                    <a:pt x="656" y="2438"/>
                    <a:pt x="506" y="2774"/>
                    <a:pt x="376" y="3113"/>
                  </a:cubicBezTo>
                  <a:cubicBezTo>
                    <a:pt x="376" y="3113"/>
                    <a:pt x="376" y="3113"/>
                    <a:pt x="377" y="3113"/>
                  </a:cubicBezTo>
                  <a:lnTo>
                    <a:pt x="377" y="3113"/>
                  </a:lnTo>
                  <a:cubicBezTo>
                    <a:pt x="210" y="3559"/>
                    <a:pt x="81" y="4019"/>
                    <a:pt x="28" y="4492"/>
                  </a:cubicBezTo>
                  <a:cubicBezTo>
                    <a:pt x="24" y="4508"/>
                    <a:pt x="24" y="4522"/>
                    <a:pt x="23" y="4535"/>
                  </a:cubicBezTo>
                  <a:lnTo>
                    <a:pt x="23" y="4535"/>
                  </a:lnTo>
                  <a:cubicBezTo>
                    <a:pt x="23" y="4534"/>
                    <a:pt x="23" y="4533"/>
                    <a:pt x="24" y="4532"/>
                  </a:cubicBezTo>
                  <a:lnTo>
                    <a:pt x="24" y="4532"/>
                  </a:lnTo>
                  <a:cubicBezTo>
                    <a:pt x="1" y="4830"/>
                    <a:pt x="11" y="5130"/>
                    <a:pt x="58" y="5426"/>
                  </a:cubicBezTo>
                  <a:cubicBezTo>
                    <a:pt x="110" y="5687"/>
                    <a:pt x="193" y="5938"/>
                    <a:pt x="304" y="6180"/>
                  </a:cubicBezTo>
                  <a:cubicBezTo>
                    <a:pt x="303" y="6179"/>
                    <a:pt x="301" y="6177"/>
                    <a:pt x="300" y="6174"/>
                  </a:cubicBezTo>
                  <a:lnTo>
                    <a:pt x="300" y="6174"/>
                  </a:lnTo>
                  <a:cubicBezTo>
                    <a:pt x="463" y="6503"/>
                    <a:pt x="669" y="6805"/>
                    <a:pt x="904" y="7089"/>
                  </a:cubicBezTo>
                  <a:cubicBezTo>
                    <a:pt x="1076" y="7290"/>
                    <a:pt x="1259" y="7478"/>
                    <a:pt x="1451" y="7659"/>
                  </a:cubicBezTo>
                  <a:cubicBezTo>
                    <a:pt x="1572" y="7770"/>
                    <a:pt x="1694" y="7879"/>
                    <a:pt x="1819" y="7985"/>
                  </a:cubicBezTo>
                  <a:cubicBezTo>
                    <a:pt x="1940" y="8086"/>
                    <a:pt x="2062" y="8188"/>
                    <a:pt x="2172" y="8303"/>
                  </a:cubicBezTo>
                  <a:cubicBezTo>
                    <a:pt x="2378" y="8511"/>
                    <a:pt x="2573" y="8736"/>
                    <a:pt x="2718" y="8991"/>
                  </a:cubicBezTo>
                  <a:cubicBezTo>
                    <a:pt x="2842" y="9209"/>
                    <a:pt x="2945" y="9443"/>
                    <a:pt x="3005" y="9689"/>
                  </a:cubicBezTo>
                  <a:cubicBezTo>
                    <a:pt x="3061" y="9920"/>
                    <a:pt x="3093" y="10157"/>
                    <a:pt x="3096" y="10398"/>
                  </a:cubicBezTo>
                  <a:cubicBezTo>
                    <a:pt x="3097" y="10638"/>
                    <a:pt x="3080" y="10879"/>
                    <a:pt x="3050" y="11118"/>
                  </a:cubicBezTo>
                  <a:cubicBezTo>
                    <a:pt x="2995" y="11587"/>
                    <a:pt x="2903" y="12054"/>
                    <a:pt x="2856" y="12528"/>
                  </a:cubicBezTo>
                  <a:cubicBezTo>
                    <a:pt x="2840" y="12719"/>
                    <a:pt x="2830" y="12909"/>
                    <a:pt x="2833" y="13101"/>
                  </a:cubicBezTo>
                  <a:cubicBezTo>
                    <a:pt x="2839" y="13311"/>
                    <a:pt x="2856" y="13518"/>
                    <a:pt x="2890" y="13726"/>
                  </a:cubicBezTo>
                  <a:cubicBezTo>
                    <a:pt x="2954" y="14025"/>
                    <a:pt x="3048" y="14308"/>
                    <a:pt x="3176" y="14585"/>
                  </a:cubicBezTo>
                  <a:lnTo>
                    <a:pt x="3149" y="14530"/>
                  </a:lnTo>
                  <a:lnTo>
                    <a:pt x="3149" y="14530"/>
                  </a:lnTo>
                  <a:cubicBezTo>
                    <a:pt x="3530" y="15315"/>
                    <a:pt x="3994" y="16059"/>
                    <a:pt x="4424" y="16818"/>
                  </a:cubicBezTo>
                  <a:cubicBezTo>
                    <a:pt x="4835" y="17538"/>
                    <a:pt x="5217" y="18278"/>
                    <a:pt x="5482" y="19066"/>
                  </a:cubicBezTo>
                  <a:cubicBezTo>
                    <a:pt x="5546" y="19262"/>
                    <a:pt x="5605" y="19458"/>
                    <a:pt x="5657" y="19658"/>
                  </a:cubicBezTo>
                  <a:cubicBezTo>
                    <a:pt x="5703" y="19530"/>
                    <a:pt x="5746" y="19397"/>
                    <a:pt x="5786" y="19256"/>
                  </a:cubicBezTo>
                  <a:cubicBezTo>
                    <a:pt x="5923" y="18789"/>
                    <a:pt x="6007" y="18292"/>
                    <a:pt x="6049" y="17733"/>
                  </a:cubicBezTo>
                  <a:cubicBezTo>
                    <a:pt x="6088" y="17193"/>
                    <a:pt x="6078" y="16653"/>
                    <a:pt x="6020" y="16129"/>
                  </a:cubicBezTo>
                  <a:cubicBezTo>
                    <a:pt x="5968" y="15636"/>
                    <a:pt x="5869" y="15125"/>
                    <a:pt x="5717" y="14565"/>
                  </a:cubicBezTo>
                  <a:cubicBezTo>
                    <a:pt x="5568" y="14015"/>
                    <a:pt x="5359" y="13483"/>
                    <a:pt x="5153" y="12988"/>
                  </a:cubicBezTo>
                  <a:cubicBezTo>
                    <a:pt x="4888" y="12339"/>
                    <a:pt x="4673" y="11794"/>
                    <a:pt x="4547" y="11205"/>
                  </a:cubicBezTo>
                  <a:cubicBezTo>
                    <a:pt x="4506" y="10953"/>
                    <a:pt x="4483" y="10717"/>
                    <a:pt x="4476" y="10486"/>
                  </a:cubicBezTo>
                  <a:cubicBezTo>
                    <a:pt x="4468" y="10201"/>
                    <a:pt x="4479" y="9910"/>
                    <a:pt x="4492" y="9638"/>
                  </a:cubicBezTo>
                  <a:cubicBezTo>
                    <a:pt x="4499" y="9534"/>
                    <a:pt x="4508" y="9409"/>
                    <a:pt x="4515" y="9279"/>
                  </a:cubicBezTo>
                  <a:cubicBezTo>
                    <a:pt x="4542" y="8864"/>
                    <a:pt x="4578" y="8349"/>
                    <a:pt x="4551" y="7865"/>
                  </a:cubicBezTo>
                  <a:cubicBezTo>
                    <a:pt x="4539" y="7566"/>
                    <a:pt x="4486" y="7247"/>
                    <a:pt x="4396" y="6884"/>
                  </a:cubicBezTo>
                  <a:cubicBezTo>
                    <a:pt x="4318" y="6582"/>
                    <a:pt x="4187" y="6263"/>
                    <a:pt x="3979" y="5881"/>
                  </a:cubicBezTo>
                  <a:cubicBezTo>
                    <a:pt x="3711" y="5393"/>
                    <a:pt x="3359" y="4957"/>
                    <a:pt x="3050" y="4575"/>
                  </a:cubicBezTo>
                  <a:cubicBezTo>
                    <a:pt x="2751" y="4209"/>
                    <a:pt x="2406" y="3785"/>
                    <a:pt x="2159" y="3319"/>
                  </a:cubicBezTo>
                  <a:cubicBezTo>
                    <a:pt x="2055" y="3096"/>
                    <a:pt x="1976" y="2873"/>
                    <a:pt x="1915" y="2639"/>
                  </a:cubicBezTo>
                  <a:cubicBezTo>
                    <a:pt x="1853" y="2316"/>
                    <a:pt x="1826" y="1999"/>
                    <a:pt x="1836" y="1691"/>
                  </a:cubicBezTo>
                  <a:cubicBezTo>
                    <a:pt x="1876" y="1153"/>
                    <a:pt x="2036" y="626"/>
                    <a:pt x="2167" y="229"/>
                  </a:cubicBezTo>
                  <a:lnTo>
                    <a:pt x="2244" y="1"/>
                  </a:lnTo>
                  <a:close/>
                </a:path>
              </a:pathLst>
            </a:custGeom>
            <a:solidFill>
              <a:srgbClr val="FFD3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52" name="Google Shape;4952;p16"/>
            <p:cNvSpPr/>
            <p:nvPr/>
          </p:nvSpPr>
          <p:spPr>
            <a:xfrm>
              <a:off x="5005900" y="-762525"/>
              <a:ext cx="541250" cy="620900"/>
            </a:xfrm>
            <a:custGeom>
              <a:avLst/>
              <a:gdLst/>
              <a:ahLst/>
              <a:cxnLst/>
              <a:rect l="l" t="t" r="r" b="b"/>
              <a:pathLst>
                <a:path w="21650" h="24836" extrusionOk="0">
                  <a:moveTo>
                    <a:pt x="2274" y="13689"/>
                  </a:moveTo>
                  <a:lnTo>
                    <a:pt x="2274" y="13689"/>
                  </a:lnTo>
                  <a:cubicBezTo>
                    <a:pt x="2215" y="13929"/>
                    <a:pt x="2153" y="14149"/>
                    <a:pt x="2079" y="14353"/>
                  </a:cubicBezTo>
                  <a:cubicBezTo>
                    <a:pt x="2041" y="14443"/>
                    <a:pt x="2000" y="14531"/>
                    <a:pt x="1955" y="14616"/>
                  </a:cubicBezTo>
                  <a:cubicBezTo>
                    <a:pt x="2053" y="14307"/>
                    <a:pt x="2160" y="13997"/>
                    <a:pt x="2274" y="13689"/>
                  </a:cubicBezTo>
                  <a:close/>
                  <a:moveTo>
                    <a:pt x="18282" y="1"/>
                  </a:moveTo>
                  <a:cubicBezTo>
                    <a:pt x="18081" y="1"/>
                    <a:pt x="17873" y="20"/>
                    <a:pt x="17654" y="60"/>
                  </a:cubicBezTo>
                  <a:cubicBezTo>
                    <a:pt x="17270" y="125"/>
                    <a:pt x="16917" y="261"/>
                    <a:pt x="16592" y="399"/>
                  </a:cubicBezTo>
                  <a:cubicBezTo>
                    <a:pt x="16266" y="536"/>
                    <a:pt x="15933" y="714"/>
                    <a:pt x="15540" y="961"/>
                  </a:cubicBezTo>
                  <a:cubicBezTo>
                    <a:pt x="14722" y="1469"/>
                    <a:pt x="13996" y="2074"/>
                    <a:pt x="13392" y="2597"/>
                  </a:cubicBezTo>
                  <a:cubicBezTo>
                    <a:pt x="12722" y="3183"/>
                    <a:pt x="12097" y="3787"/>
                    <a:pt x="11407" y="4461"/>
                  </a:cubicBezTo>
                  <a:lnTo>
                    <a:pt x="11074" y="4787"/>
                  </a:lnTo>
                  <a:cubicBezTo>
                    <a:pt x="10784" y="5074"/>
                    <a:pt x="10491" y="5360"/>
                    <a:pt x="10195" y="5643"/>
                  </a:cubicBezTo>
                  <a:cubicBezTo>
                    <a:pt x="9865" y="5960"/>
                    <a:pt x="9542" y="6265"/>
                    <a:pt x="9193" y="6539"/>
                  </a:cubicBezTo>
                  <a:cubicBezTo>
                    <a:pt x="8556" y="7022"/>
                    <a:pt x="7819" y="7378"/>
                    <a:pt x="7060" y="7726"/>
                  </a:cubicBezTo>
                  <a:lnTo>
                    <a:pt x="6669" y="7904"/>
                  </a:lnTo>
                  <a:cubicBezTo>
                    <a:pt x="6036" y="8191"/>
                    <a:pt x="5378" y="8490"/>
                    <a:pt x="4762" y="8842"/>
                  </a:cubicBezTo>
                  <a:cubicBezTo>
                    <a:pt x="4535" y="8968"/>
                    <a:pt x="4316" y="9110"/>
                    <a:pt x="4092" y="9274"/>
                  </a:cubicBezTo>
                  <a:cubicBezTo>
                    <a:pt x="4046" y="9280"/>
                    <a:pt x="3997" y="9296"/>
                    <a:pt x="3954" y="9316"/>
                  </a:cubicBezTo>
                  <a:cubicBezTo>
                    <a:pt x="3647" y="9469"/>
                    <a:pt x="3354" y="9715"/>
                    <a:pt x="3035" y="10090"/>
                  </a:cubicBezTo>
                  <a:cubicBezTo>
                    <a:pt x="2746" y="10429"/>
                    <a:pt x="2475" y="10825"/>
                    <a:pt x="2211" y="11308"/>
                  </a:cubicBezTo>
                  <a:cubicBezTo>
                    <a:pt x="1767" y="12116"/>
                    <a:pt x="1385" y="13026"/>
                    <a:pt x="973" y="14256"/>
                  </a:cubicBezTo>
                  <a:cubicBezTo>
                    <a:pt x="822" y="14702"/>
                    <a:pt x="683" y="15151"/>
                    <a:pt x="556" y="15602"/>
                  </a:cubicBezTo>
                  <a:cubicBezTo>
                    <a:pt x="424" y="16068"/>
                    <a:pt x="331" y="16425"/>
                    <a:pt x="254" y="16760"/>
                  </a:cubicBezTo>
                  <a:cubicBezTo>
                    <a:pt x="15" y="17854"/>
                    <a:pt x="0" y="18926"/>
                    <a:pt x="219" y="19950"/>
                  </a:cubicBezTo>
                  <a:cubicBezTo>
                    <a:pt x="309" y="20397"/>
                    <a:pt x="474" y="20865"/>
                    <a:pt x="707" y="21343"/>
                  </a:cubicBezTo>
                  <a:cubicBezTo>
                    <a:pt x="902" y="21747"/>
                    <a:pt x="1167" y="22143"/>
                    <a:pt x="1516" y="22551"/>
                  </a:cubicBezTo>
                  <a:cubicBezTo>
                    <a:pt x="1807" y="22894"/>
                    <a:pt x="2172" y="23218"/>
                    <a:pt x="2634" y="23548"/>
                  </a:cubicBezTo>
                  <a:cubicBezTo>
                    <a:pt x="3021" y="23822"/>
                    <a:pt x="3479" y="24065"/>
                    <a:pt x="4039" y="24289"/>
                  </a:cubicBezTo>
                  <a:cubicBezTo>
                    <a:pt x="4499" y="24471"/>
                    <a:pt x="4974" y="24612"/>
                    <a:pt x="5455" y="24704"/>
                  </a:cubicBezTo>
                  <a:cubicBezTo>
                    <a:pt x="5916" y="24792"/>
                    <a:pt x="6381" y="24836"/>
                    <a:pt x="6845" y="24836"/>
                  </a:cubicBezTo>
                  <a:cubicBezTo>
                    <a:pt x="7062" y="24836"/>
                    <a:pt x="7278" y="24826"/>
                    <a:pt x="7493" y="24808"/>
                  </a:cubicBezTo>
                  <a:cubicBezTo>
                    <a:pt x="8681" y="24706"/>
                    <a:pt x="9908" y="24348"/>
                    <a:pt x="11239" y="23717"/>
                  </a:cubicBezTo>
                  <a:cubicBezTo>
                    <a:pt x="12371" y="23183"/>
                    <a:pt x="13458" y="22468"/>
                    <a:pt x="14474" y="21596"/>
                  </a:cubicBezTo>
                  <a:cubicBezTo>
                    <a:pt x="15333" y="20858"/>
                    <a:pt x="16080" y="19969"/>
                    <a:pt x="16772" y="19120"/>
                  </a:cubicBezTo>
                  <a:cubicBezTo>
                    <a:pt x="16962" y="18887"/>
                    <a:pt x="17147" y="18654"/>
                    <a:pt x="17328" y="18423"/>
                  </a:cubicBezTo>
                  <a:lnTo>
                    <a:pt x="17328" y="18423"/>
                  </a:lnTo>
                  <a:cubicBezTo>
                    <a:pt x="16940" y="18511"/>
                    <a:pt x="16528" y="18624"/>
                    <a:pt x="16098" y="18765"/>
                  </a:cubicBezTo>
                  <a:cubicBezTo>
                    <a:pt x="15537" y="18955"/>
                    <a:pt x="14974" y="19182"/>
                    <a:pt x="14500" y="19375"/>
                  </a:cubicBezTo>
                  <a:lnTo>
                    <a:pt x="13595" y="19753"/>
                  </a:lnTo>
                  <a:lnTo>
                    <a:pt x="13490" y="19801"/>
                  </a:lnTo>
                  <a:cubicBezTo>
                    <a:pt x="13048" y="19989"/>
                    <a:pt x="12607" y="20174"/>
                    <a:pt x="12159" y="20352"/>
                  </a:cubicBezTo>
                  <a:cubicBezTo>
                    <a:pt x="11275" y="20700"/>
                    <a:pt x="10481" y="20948"/>
                    <a:pt x="9731" y="21106"/>
                  </a:cubicBezTo>
                  <a:cubicBezTo>
                    <a:pt x="9349" y="21187"/>
                    <a:pt x="8976" y="21243"/>
                    <a:pt x="8621" y="21271"/>
                  </a:cubicBezTo>
                  <a:cubicBezTo>
                    <a:pt x="8337" y="21298"/>
                    <a:pt x="8054" y="21306"/>
                    <a:pt x="7780" y="21306"/>
                  </a:cubicBezTo>
                  <a:cubicBezTo>
                    <a:pt x="7652" y="21306"/>
                    <a:pt x="7526" y="21304"/>
                    <a:pt x="7403" y="21302"/>
                  </a:cubicBezTo>
                  <a:lnTo>
                    <a:pt x="7005" y="21274"/>
                  </a:lnTo>
                  <a:cubicBezTo>
                    <a:pt x="7341" y="21044"/>
                    <a:pt x="7669" y="20792"/>
                    <a:pt x="7985" y="20522"/>
                  </a:cubicBezTo>
                  <a:cubicBezTo>
                    <a:pt x="8275" y="20276"/>
                    <a:pt x="8558" y="20015"/>
                    <a:pt x="8825" y="19737"/>
                  </a:cubicBezTo>
                  <a:lnTo>
                    <a:pt x="9184" y="19406"/>
                  </a:lnTo>
                  <a:cubicBezTo>
                    <a:pt x="9883" y="18758"/>
                    <a:pt x="10685" y="17971"/>
                    <a:pt x="11327" y="17077"/>
                  </a:cubicBezTo>
                  <a:cubicBezTo>
                    <a:pt x="11403" y="16970"/>
                    <a:pt x="11478" y="16862"/>
                    <a:pt x="11547" y="16751"/>
                  </a:cubicBezTo>
                  <a:cubicBezTo>
                    <a:pt x="11722" y="16593"/>
                    <a:pt x="11897" y="16441"/>
                    <a:pt x="12113" y="16270"/>
                  </a:cubicBezTo>
                  <a:lnTo>
                    <a:pt x="12321" y="16118"/>
                  </a:lnTo>
                  <a:cubicBezTo>
                    <a:pt x="12558" y="15986"/>
                    <a:pt x="12792" y="15844"/>
                    <a:pt x="13022" y="15699"/>
                  </a:cubicBezTo>
                  <a:lnTo>
                    <a:pt x="13111" y="15657"/>
                  </a:lnTo>
                  <a:cubicBezTo>
                    <a:pt x="13298" y="15578"/>
                    <a:pt x="13470" y="15526"/>
                    <a:pt x="13657" y="15493"/>
                  </a:cubicBezTo>
                  <a:cubicBezTo>
                    <a:pt x="13738" y="15486"/>
                    <a:pt x="13820" y="15480"/>
                    <a:pt x="13901" y="15480"/>
                  </a:cubicBezTo>
                  <a:cubicBezTo>
                    <a:pt x="13932" y="15480"/>
                    <a:pt x="13964" y="15481"/>
                    <a:pt x="13996" y="15483"/>
                  </a:cubicBezTo>
                  <a:lnTo>
                    <a:pt x="14072" y="15495"/>
                  </a:lnTo>
                  <a:cubicBezTo>
                    <a:pt x="14143" y="15509"/>
                    <a:pt x="14214" y="15528"/>
                    <a:pt x="14286" y="15555"/>
                  </a:cubicBezTo>
                  <a:cubicBezTo>
                    <a:pt x="14350" y="15584"/>
                    <a:pt x="14415" y="15614"/>
                    <a:pt x="14471" y="15651"/>
                  </a:cubicBezTo>
                  <a:cubicBezTo>
                    <a:pt x="14504" y="15678"/>
                    <a:pt x="14531" y="15707"/>
                    <a:pt x="14561" y="15739"/>
                  </a:cubicBezTo>
                  <a:cubicBezTo>
                    <a:pt x="14666" y="15882"/>
                    <a:pt x="14740" y="16043"/>
                    <a:pt x="14784" y="16152"/>
                  </a:cubicBezTo>
                  <a:lnTo>
                    <a:pt x="14887" y="16407"/>
                  </a:lnTo>
                  <a:cubicBezTo>
                    <a:pt x="14945" y="16549"/>
                    <a:pt x="15001" y="16690"/>
                    <a:pt x="15067" y="16823"/>
                  </a:cubicBezTo>
                  <a:cubicBezTo>
                    <a:pt x="15178" y="17052"/>
                    <a:pt x="15316" y="17207"/>
                    <a:pt x="15475" y="17287"/>
                  </a:cubicBezTo>
                  <a:cubicBezTo>
                    <a:pt x="15524" y="17309"/>
                    <a:pt x="15574" y="17323"/>
                    <a:pt x="15620" y="17332"/>
                  </a:cubicBezTo>
                  <a:cubicBezTo>
                    <a:pt x="15661" y="17340"/>
                    <a:pt x="15704" y="17343"/>
                    <a:pt x="15747" y="17343"/>
                  </a:cubicBezTo>
                  <a:cubicBezTo>
                    <a:pt x="15853" y="17343"/>
                    <a:pt x="15962" y="17320"/>
                    <a:pt x="16064" y="17274"/>
                  </a:cubicBezTo>
                  <a:cubicBezTo>
                    <a:pt x="16269" y="17179"/>
                    <a:pt x="16409" y="16995"/>
                    <a:pt x="16508" y="16845"/>
                  </a:cubicBezTo>
                  <a:cubicBezTo>
                    <a:pt x="16625" y="16658"/>
                    <a:pt x="16709" y="16434"/>
                    <a:pt x="16779" y="16220"/>
                  </a:cubicBezTo>
                  <a:cubicBezTo>
                    <a:pt x="16867" y="15966"/>
                    <a:pt x="16926" y="15693"/>
                    <a:pt x="16966" y="15485"/>
                  </a:cubicBezTo>
                  <a:cubicBezTo>
                    <a:pt x="16989" y="15372"/>
                    <a:pt x="17010" y="15260"/>
                    <a:pt x="17030" y="15146"/>
                  </a:cubicBezTo>
                  <a:lnTo>
                    <a:pt x="17072" y="14920"/>
                  </a:lnTo>
                  <a:cubicBezTo>
                    <a:pt x="17124" y="14640"/>
                    <a:pt x="17203" y="14351"/>
                    <a:pt x="17306" y="14058"/>
                  </a:cubicBezTo>
                  <a:cubicBezTo>
                    <a:pt x="17398" y="13840"/>
                    <a:pt x="17486" y="13660"/>
                    <a:pt x="17582" y="13490"/>
                  </a:cubicBezTo>
                  <a:cubicBezTo>
                    <a:pt x="17697" y="13275"/>
                    <a:pt x="17835" y="13077"/>
                    <a:pt x="17951" y="12916"/>
                  </a:cubicBezTo>
                  <a:cubicBezTo>
                    <a:pt x="18151" y="12658"/>
                    <a:pt x="18379" y="12396"/>
                    <a:pt x="18709" y="12046"/>
                  </a:cubicBezTo>
                  <a:lnTo>
                    <a:pt x="18790" y="11960"/>
                  </a:lnTo>
                  <a:cubicBezTo>
                    <a:pt x="19057" y="11677"/>
                    <a:pt x="19334" y="11385"/>
                    <a:pt x="19589" y="11081"/>
                  </a:cubicBezTo>
                  <a:cubicBezTo>
                    <a:pt x="19899" y="10707"/>
                    <a:pt x="20164" y="10315"/>
                    <a:pt x="20380" y="9917"/>
                  </a:cubicBezTo>
                  <a:cubicBezTo>
                    <a:pt x="20506" y="9680"/>
                    <a:pt x="20608" y="9432"/>
                    <a:pt x="20700" y="9199"/>
                  </a:cubicBezTo>
                  <a:cubicBezTo>
                    <a:pt x="20817" y="8901"/>
                    <a:pt x="20923" y="8600"/>
                    <a:pt x="21019" y="8296"/>
                  </a:cubicBezTo>
                  <a:cubicBezTo>
                    <a:pt x="21368" y="7204"/>
                    <a:pt x="21572" y="6044"/>
                    <a:pt x="21625" y="4850"/>
                  </a:cubicBezTo>
                  <a:cubicBezTo>
                    <a:pt x="21650" y="4333"/>
                    <a:pt x="21642" y="3787"/>
                    <a:pt x="21611" y="3219"/>
                  </a:cubicBezTo>
                  <a:cubicBezTo>
                    <a:pt x="21529" y="2997"/>
                    <a:pt x="21438" y="2769"/>
                    <a:pt x="21335" y="2535"/>
                  </a:cubicBezTo>
                  <a:cubicBezTo>
                    <a:pt x="21094" y="1979"/>
                    <a:pt x="20842" y="1541"/>
                    <a:pt x="20548" y="1160"/>
                  </a:cubicBezTo>
                  <a:cubicBezTo>
                    <a:pt x="20304" y="849"/>
                    <a:pt x="20017" y="586"/>
                    <a:pt x="19695" y="383"/>
                  </a:cubicBezTo>
                  <a:cubicBezTo>
                    <a:pt x="19438" y="222"/>
                    <a:pt x="19140" y="105"/>
                    <a:pt x="18833" y="46"/>
                  </a:cubicBezTo>
                  <a:cubicBezTo>
                    <a:pt x="18797" y="44"/>
                    <a:pt x="18764" y="39"/>
                    <a:pt x="18734" y="36"/>
                  </a:cubicBezTo>
                  <a:cubicBezTo>
                    <a:pt x="18587" y="13"/>
                    <a:pt x="18437" y="1"/>
                    <a:pt x="18282" y="1"/>
                  </a:cubicBezTo>
                  <a:close/>
                </a:path>
              </a:pathLst>
            </a:custGeom>
            <a:solidFill>
              <a:srgbClr val="EC6A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53" name="Google Shape;4953;p16"/>
            <p:cNvSpPr/>
            <p:nvPr/>
          </p:nvSpPr>
          <p:spPr>
            <a:xfrm>
              <a:off x="4569200" y="-796325"/>
              <a:ext cx="418700" cy="403025"/>
            </a:xfrm>
            <a:custGeom>
              <a:avLst/>
              <a:gdLst/>
              <a:ahLst/>
              <a:cxnLst/>
              <a:rect l="l" t="t" r="r" b="b"/>
              <a:pathLst>
                <a:path w="16748" h="16121" extrusionOk="0">
                  <a:moveTo>
                    <a:pt x="3600" y="1"/>
                  </a:moveTo>
                  <a:cubicBezTo>
                    <a:pt x="3270" y="1"/>
                    <a:pt x="2913" y="76"/>
                    <a:pt x="2532" y="226"/>
                  </a:cubicBezTo>
                  <a:cubicBezTo>
                    <a:pt x="2080" y="404"/>
                    <a:pt x="1665" y="671"/>
                    <a:pt x="1333" y="997"/>
                  </a:cubicBezTo>
                  <a:cubicBezTo>
                    <a:pt x="1038" y="1289"/>
                    <a:pt x="800" y="1643"/>
                    <a:pt x="626" y="2051"/>
                  </a:cubicBezTo>
                  <a:cubicBezTo>
                    <a:pt x="475" y="2402"/>
                    <a:pt x="379" y="2798"/>
                    <a:pt x="336" y="3230"/>
                  </a:cubicBezTo>
                  <a:cubicBezTo>
                    <a:pt x="198" y="3766"/>
                    <a:pt x="102" y="4311"/>
                    <a:pt x="56" y="4849"/>
                  </a:cubicBezTo>
                  <a:cubicBezTo>
                    <a:pt x="6" y="5427"/>
                    <a:pt x="0" y="6059"/>
                    <a:pt x="43" y="6726"/>
                  </a:cubicBezTo>
                  <a:cubicBezTo>
                    <a:pt x="122" y="7973"/>
                    <a:pt x="388" y="9204"/>
                    <a:pt x="833" y="10388"/>
                  </a:cubicBezTo>
                  <a:cubicBezTo>
                    <a:pt x="1041" y="10939"/>
                    <a:pt x="1307" y="11495"/>
                    <a:pt x="1647" y="12088"/>
                  </a:cubicBezTo>
                  <a:cubicBezTo>
                    <a:pt x="1949" y="12612"/>
                    <a:pt x="2307" y="13115"/>
                    <a:pt x="2710" y="13585"/>
                  </a:cubicBezTo>
                  <a:cubicBezTo>
                    <a:pt x="3102" y="14039"/>
                    <a:pt x="3533" y="14439"/>
                    <a:pt x="3989" y="14774"/>
                  </a:cubicBezTo>
                  <a:cubicBezTo>
                    <a:pt x="4427" y="15093"/>
                    <a:pt x="4915" y="15364"/>
                    <a:pt x="5442" y="15581"/>
                  </a:cubicBezTo>
                  <a:cubicBezTo>
                    <a:pt x="5876" y="15761"/>
                    <a:pt x="6337" y="15899"/>
                    <a:pt x="6810" y="15989"/>
                  </a:cubicBezTo>
                  <a:cubicBezTo>
                    <a:pt x="7271" y="16077"/>
                    <a:pt x="7743" y="16120"/>
                    <a:pt x="8217" y="16120"/>
                  </a:cubicBezTo>
                  <a:cubicBezTo>
                    <a:pt x="9404" y="16120"/>
                    <a:pt x="10609" y="15849"/>
                    <a:pt x="11714" y="15321"/>
                  </a:cubicBezTo>
                  <a:cubicBezTo>
                    <a:pt x="12713" y="14846"/>
                    <a:pt x="13600" y="14174"/>
                    <a:pt x="14350" y="13326"/>
                  </a:cubicBezTo>
                  <a:cubicBezTo>
                    <a:pt x="14649" y="12989"/>
                    <a:pt x="14946" y="12588"/>
                    <a:pt x="15284" y="12064"/>
                  </a:cubicBezTo>
                  <a:cubicBezTo>
                    <a:pt x="15591" y="11588"/>
                    <a:pt x="15855" y="11110"/>
                    <a:pt x="16071" y="10643"/>
                  </a:cubicBezTo>
                  <a:cubicBezTo>
                    <a:pt x="16283" y="10181"/>
                    <a:pt x="16459" y="9678"/>
                    <a:pt x="16585" y="9148"/>
                  </a:cubicBezTo>
                  <a:cubicBezTo>
                    <a:pt x="16700" y="8671"/>
                    <a:pt x="16747" y="8166"/>
                    <a:pt x="16724" y="7651"/>
                  </a:cubicBezTo>
                  <a:cubicBezTo>
                    <a:pt x="16703" y="7173"/>
                    <a:pt x="16584" y="6679"/>
                    <a:pt x="16381" y="6224"/>
                  </a:cubicBezTo>
                  <a:cubicBezTo>
                    <a:pt x="16288" y="6011"/>
                    <a:pt x="16164" y="5793"/>
                    <a:pt x="16003" y="5559"/>
                  </a:cubicBezTo>
                  <a:cubicBezTo>
                    <a:pt x="15828" y="5305"/>
                    <a:pt x="15613" y="5082"/>
                    <a:pt x="15426" y="4898"/>
                  </a:cubicBezTo>
                  <a:cubicBezTo>
                    <a:pt x="15080" y="4559"/>
                    <a:pt x="14629" y="4252"/>
                    <a:pt x="14050" y="3960"/>
                  </a:cubicBezTo>
                  <a:cubicBezTo>
                    <a:pt x="13817" y="3841"/>
                    <a:pt x="13554" y="3735"/>
                    <a:pt x="13271" y="3646"/>
                  </a:cubicBezTo>
                  <a:cubicBezTo>
                    <a:pt x="13102" y="3594"/>
                    <a:pt x="12932" y="3548"/>
                    <a:pt x="12760" y="3515"/>
                  </a:cubicBezTo>
                  <a:cubicBezTo>
                    <a:pt x="12627" y="3489"/>
                    <a:pt x="12492" y="3472"/>
                    <a:pt x="12358" y="3460"/>
                  </a:cubicBezTo>
                  <a:cubicBezTo>
                    <a:pt x="12286" y="3455"/>
                    <a:pt x="12215" y="3452"/>
                    <a:pt x="12145" y="3452"/>
                  </a:cubicBezTo>
                  <a:cubicBezTo>
                    <a:pt x="11936" y="3452"/>
                    <a:pt x="11737" y="3476"/>
                    <a:pt x="11551" y="3523"/>
                  </a:cubicBezTo>
                  <a:cubicBezTo>
                    <a:pt x="11262" y="3598"/>
                    <a:pt x="10998" y="3726"/>
                    <a:pt x="10767" y="3906"/>
                  </a:cubicBezTo>
                  <a:cubicBezTo>
                    <a:pt x="10412" y="4177"/>
                    <a:pt x="10132" y="4594"/>
                    <a:pt x="9913" y="5175"/>
                  </a:cubicBezTo>
                  <a:cubicBezTo>
                    <a:pt x="9819" y="5429"/>
                    <a:pt x="9745" y="5695"/>
                    <a:pt x="9672" y="5951"/>
                  </a:cubicBezTo>
                  <a:lnTo>
                    <a:pt x="9643" y="6050"/>
                  </a:lnTo>
                  <a:cubicBezTo>
                    <a:pt x="9652" y="5990"/>
                    <a:pt x="9652" y="5932"/>
                    <a:pt x="9648" y="5872"/>
                  </a:cubicBezTo>
                  <a:cubicBezTo>
                    <a:pt x="9636" y="5633"/>
                    <a:pt x="9544" y="5408"/>
                    <a:pt x="9457" y="5221"/>
                  </a:cubicBezTo>
                  <a:cubicBezTo>
                    <a:pt x="9336" y="4961"/>
                    <a:pt x="9112" y="4635"/>
                    <a:pt x="8733" y="4556"/>
                  </a:cubicBezTo>
                  <a:cubicBezTo>
                    <a:pt x="8676" y="4545"/>
                    <a:pt x="8620" y="4541"/>
                    <a:pt x="8564" y="4541"/>
                  </a:cubicBezTo>
                  <a:cubicBezTo>
                    <a:pt x="8477" y="4541"/>
                    <a:pt x="8393" y="4551"/>
                    <a:pt x="8310" y="4560"/>
                  </a:cubicBezTo>
                  <a:cubicBezTo>
                    <a:pt x="8247" y="4568"/>
                    <a:pt x="8187" y="4575"/>
                    <a:pt x="8124" y="4579"/>
                  </a:cubicBezTo>
                  <a:cubicBezTo>
                    <a:pt x="8089" y="4578"/>
                    <a:pt x="8058" y="4572"/>
                    <a:pt x="8027" y="4566"/>
                  </a:cubicBezTo>
                  <a:lnTo>
                    <a:pt x="7970" y="4549"/>
                  </a:lnTo>
                  <a:lnTo>
                    <a:pt x="7973" y="4545"/>
                  </a:lnTo>
                  <a:cubicBezTo>
                    <a:pt x="7898" y="4489"/>
                    <a:pt x="7829" y="4427"/>
                    <a:pt x="7763" y="4359"/>
                  </a:cubicBezTo>
                  <a:cubicBezTo>
                    <a:pt x="7509" y="4079"/>
                    <a:pt x="7305" y="3769"/>
                    <a:pt x="7140" y="3501"/>
                  </a:cubicBezTo>
                  <a:cubicBezTo>
                    <a:pt x="6999" y="3269"/>
                    <a:pt x="6864" y="3031"/>
                    <a:pt x="6729" y="2797"/>
                  </a:cubicBezTo>
                  <a:lnTo>
                    <a:pt x="6498" y="2395"/>
                  </a:lnTo>
                  <a:cubicBezTo>
                    <a:pt x="6081" y="1679"/>
                    <a:pt x="5620" y="940"/>
                    <a:pt x="4941" y="450"/>
                  </a:cubicBezTo>
                  <a:cubicBezTo>
                    <a:pt x="4648" y="240"/>
                    <a:pt x="4330" y="102"/>
                    <a:pt x="3996" y="39"/>
                  </a:cubicBezTo>
                  <a:cubicBezTo>
                    <a:pt x="3954" y="30"/>
                    <a:pt x="3910" y="25"/>
                    <a:pt x="3864" y="17"/>
                  </a:cubicBezTo>
                  <a:cubicBezTo>
                    <a:pt x="3778" y="6"/>
                    <a:pt x="3690" y="1"/>
                    <a:pt x="3600" y="1"/>
                  </a:cubicBezTo>
                  <a:close/>
                </a:path>
              </a:pathLst>
            </a:custGeom>
            <a:solidFill>
              <a:srgbClr val="EC6A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54" name="Google Shape;4954;p16"/>
            <p:cNvSpPr/>
            <p:nvPr/>
          </p:nvSpPr>
          <p:spPr>
            <a:xfrm>
              <a:off x="4636200" y="-796600"/>
              <a:ext cx="351625" cy="228525"/>
            </a:xfrm>
            <a:custGeom>
              <a:avLst/>
              <a:gdLst/>
              <a:ahLst/>
              <a:cxnLst/>
              <a:rect l="l" t="t" r="r" b="b"/>
              <a:pathLst>
                <a:path w="14065" h="9141" extrusionOk="0">
                  <a:moveTo>
                    <a:pt x="931" y="1"/>
                  </a:moveTo>
                  <a:cubicBezTo>
                    <a:pt x="640" y="1"/>
                    <a:pt x="331" y="57"/>
                    <a:pt x="0" y="171"/>
                  </a:cubicBezTo>
                  <a:cubicBezTo>
                    <a:pt x="17" y="172"/>
                    <a:pt x="32" y="174"/>
                    <a:pt x="46" y="178"/>
                  </a:cubicBezTo>
                  <a:cubicBezTo>
                    <a:pt x="78" y="182"/>
                    <a:pt x="111" y="192"/>
                    <a:pt x="142" y="204"/>
                  </a:cubicBezTo>
                  <a:cubicBezTo>
                    <a:pt x="243" y="238"/>
                    <a:pt x="336" y="281"/>
                    <a:pt x="422" y="347"/>
                  </a:cubicBezTo>
                  <a:cubicBezTo>
                    <a:pt x="625" y="505"/>
                    <a:pt x="764" y="734"/>
                    <a:pt x="872" y="964"/>
                  </a:cubicBezTo>
                  <a:cubicBezTo>
                    <a:pt x="998" y="1235"/>
                    <a:pt x="1102" y="1516"/>
                    <a:pt x="1217" y="1791"/>
                  </a:cubicBezTo>
                  <a:cubicBezTo>
                    <a:pt x="1277" y="1930"/>
                    <a:pt x="1343" y="2064"/>
                    <a:pt x="1422" y="2190"/>
                  </a:cubicBezTo>
                  <a:cubicBezTo>
                    <a:pt x="1485" y="2289"/>
                    <a:pt x="1551" y="2383"/>
                    <a:pt x="1620" y="2472"/>
                  </a:cubicBezTo>
                  <a:cubicBezTo>
                    <a:pt x="1968" y="2900"/>
                    <a:pt x="2409" y="3231"/>
                    <a:pt x="2821" y="3593"/>
                  </a:cubicBezTo>
                  <a:cubicBezTo>
                    <a:pt x="2937" y="3697"/>
                    <a:pt x="3055" y="3797"/>
                    <a:pt x="3164" y="3906"/>
                  </a:cubicBezTo>
                  <a:cubicBezTo>
                    <a:pt x="3265" y="4004"/>
                    <a:pt x="3365" y="4102"/>
                    <a:pt x="3453" y="4210"/>
                  </a:cubicBezTo>
                  <a:cubicBezTo>
                    <a:pt x="3602" y="4388"/>
                    <a:pt x="3735" y="4576"/>
                    <a:pt x="3849" y="4778"/>
                  </a:cubicBezTo>
                  <a:cubicBezTo>
                    <a:pt x="4338" y="5644"/>
                    <a:pt x="4586" y="6617"/>
                    <a:pt x="4975" y="7527"/>
                  </a:cubicBezTo>
                  <a:cubicBezTo>
                    <a:pt x="4968" y="7513"/>
                    <a:pt x="4963" y="7499"/>
                    <a:pt x="4955" y="7484"/>
                  </a:cubicBezTo>
                  <a:lnTo>
                    <a:pt x="4955" y="7484"/>
                  </a:lnTo>
                  <a:cubicBezTo>
                    <a:pt x="5106" y="7826"/>
                    <a:pt x="5276" y="8159"/>
                    <a:pt x="5501" y="8460"/>
                  </a:cubicBezTo>
                  <a:cubicBezTo>
                    <a:pt x="5507" y="8465"/>
                    <a:pt x="5513" y="8472"/>
                    <a:pt x="5517" y="8477"/>
                  </a:cubicBezTo>
                  <a:cubicBezTo>
                    <a:pt x="5629" y="8610"/>
                    <a:pt x="5750" y="8731"/>
                    <a:pt x="5888" y="8836"/>
                  </a:cubicBezTo>
                  <a:cubicBezTo>
                    <a:pt x="6017" y="8929"/>
                    <a:pt x="6152" y="9007"/>
                    <a:pt x="6301" y="9070"/>
                  </a:cubicBezTo>
                  <a:cubicBezTo>
                    <a:pt x="6384" y="9099"/>
                    <a:pt x="6468" y="9122"/>
                    <a:pt x="6557" y="9136"/>
                  </a:cubicBezTo>
                  <a:cubicBezTo>
                    <a:pt x="6588" y="9139"/>
                    <a:pt x="6619" y="9140"/>
                    <a:pt x="6650" y="9140"/>
                  </a:cubicBezTo>
                  <a:cubicBezTo>
                    <a:pt x="6689" y="9140"/>
                    <a:pt x="6727" y="9138"/>
                    <a:pt x="6765" y="9133"/>
                  </a:cubicBezTo>
                  <a:cubicBezTo>
                    <a:pt x="6828" y="9122"/>
                    <a:pt x="6886" y="9103"/>
                    <a:pt x="6943" y="9083"/>
                  </a:cubicBezTo>
                  <a:cubicBezTo>
                    <a:pt x="7035" y="9040"/>
                    <a:pt x="7117" y="8990"/>
                    <a:pt x="7200" y="8932"/>
                  </a:cubicBezTo>
                  <a:cubicBezTo>
                    <a:pt x="7232" y="8905"/>
                    <a:pt x="7268" y="8876"/>
                    <a:pt x="7302" y="8846"/>
                  </a:cubicBezTo>
                  <a:cubicBezTo>
                    <a:pt x="7625" y="8544"/>
                    <a:pt x="7875" y="8175"/>
                    <a:pt x="8157" y="7835"/>
                  </a:cubicBezTo>
                  <a:cubicBezTo>
                    <a:pt x="8316" y="7639"/>
                    <a:pt x="8487" y="7451"/>
                    <a:pt x="8680" y="7289"/>
                  </a:cubicBezTo>
                  <a:cubicBezTo>
                    <a:pt x="8872" y="7127"/>
                    <a:pt x="9075" y="6973"/>
                    <a:pt x="9293" y="6851"/>
                  </a:cubicBezTo>
                  <a:cubicBezTo>
                    <a:pt x="9698" y="6627"/>
                    <a:pt x="10145" y="6469"/>
                    <a:pt x="10610" y="6437"/>
                  </a:cubicBezTo>
                  <a:cubicBezTo>
                    <a:pt x="10676" y="6433"/>
                    <a:pt x="10743" y="6431"/>
                    <a:pt x="10809" y="6431"/>
                  </a:cubicBezTo>
                  <a:cubicBezTo>
                    <a:pt x="11170" y="6431"/>
                    <a:pt x="11528" y="6496"/>
                    <a:pt x="11868" y="6624"/>
                  </a:cubicBezTo>
                  <a:cubicBezTo>
                    <a:pt x="12276" y="6778"/>
                    <a:pt x="12652" y="7012"/>
                    <a:pt x="12973" y="7309"/>
                  </a:cubicBezTo>
                  <a:cubicBezTo>
                    <a:pt x="13297" y="7612"/>
                    <a:pt x="13579" y="7971"/>
                    <a:pt x="13773" y="8373"/>
                  </a:cubicBezTo>
                  <a:cubicBezTo>
                    <a:pt x="13850" y="8539"/>
                    <a:pt x="13924" y="8707"/>
                    <a:pt x="13981" y="8882"/>
                  </a:cubicBezTo>
                  <a:cubicBezTo>
                    <a:pt x="14024" y="8646"/>
                    <a:pt x="14050" y="8408"/>
                    <a:pt x="14060" y="8161"/>
                  </a:cubicBezTo>
                  <a:lnTo>
                    <a:pt x="14054" y="8161"/>
                  </a:lnTo>
                  <a:cubicBezTo>
                    <a:pt x="14064" y="7994"/>
                    <a:pt x="14062" y="7826"/>
                    <a:pt x="14059" y="7655"/>
                  </a:cubicBezTo>
                  <a:cubicBezTo>
                    <a:pt x="14047" y="7434"/>
                    <a:pt x="14017" y="7203"/>
                    <a:pt x="13965" y="6961"/>
                  </a:cubicBezTo>
                  <a:cubicBezTo>
                    <a:pt x="13906" y="6713"/>
                    <a:pt x="13823" y="6465"/>
                    <a:pt x="13717" y="6228"/>
                  </a:cubicBezTo>
                  <a:cubicBezTo>
                    <a:pt x="13623" y="6014"/>
                    <a:pt x="13500" y="5794"/>
                    <a:pt x="13339" y="5560"/>
                  </a:cubicBezTo>
                  <a:cubicBezTo>
                    <a:pt x="13167" y="5310"/>
                    <a:pt x="12960" y="5093"/>
                    <a:pt x="12759" y="4898"/>
                  </a:cubicBezTo>
                  <a:cubicBezTo>
                    <a:pt x="12413" y="4559"/>
                    <a:pt x="11962" y="4251"/>
                    <a:pt x="11381" y="3960"/>
                  </a:cubicBezTo>
                  <a:cubicBezTo>
                    <a:pt x="11160" y="3848"/>
                    <a:pt x="10897" y="3737"/>
                    <a:pt x="10600" y="3642"/>
                  </a:cubicBezTo>
                  <a:cubicBezTo>
                    <a:pt x="10433" y="3591"/>
                    <a:pt x="10262" y="3546"/>
                    <a:pt x="10090" y="3513"/>
                  </a:cubicBezTo>
                  <a:cubicBezTo>
                    <a:pt x="9954" y="3489"/>
                    <a:pt x="9820" y="3470"/>
                    <a:pt x="9685" y="3460"/>
                  </a:cubicBezTo>
                  <a:cubicBezTo>
                    <a:pt x="9613" y="3454"/>
                    <a:pt x="9542" y="3452"/>
                    <a:pt x="9472" y="3452"/>
                  </a:cubicBezTo>
                  <a:cubicBezTo>
                    <a:pt x="9263" y="3452"/>
                    <a:pt x="9062" y="3476"/>
                    <a:pt x="8874" y="3524"/>
                  </a:cubicBezTo>
                  <a:cubicBezTo>
                    <a:pt x="8585" y="3598"/>
                    <a:pt x="8319" y="3726"/>
                    <a:pt x="8085" y="3906"/>
                  </a:cubicBezTo>
                  <a:cubicBezTo>
                    <a:pt x="7726" y="4179"/>
                    <a:pt x="7446" y="4599"/>
                    <a:pt x="7229" y="5183"/>
                  </a:cubicBezTo>
                  <a:cubicBezTo>
                    <a:pt x="7143" y="5413"/>
                    <a:pt x="7074" y="5652"/>
                    <a:pt x="6999" y="5909"/>
                  </a:cubicBezTo>
                  <a:lnTo>
                    <a:pt x="6986" y="5959"/>
                  </a:lnTo>
                  <a:lnTo>
                    <a:pt x="6985" y="5968"/>
                  </a:lnTo>
                  <a:cubicBezTo>
                    <a:pt x="6988" y="5935"/>
                    <a:pt x="6986" y="5906"/>
                    <a:pt x="6985" y="5880"/>
                  </a:cubicBezTo>
                  <a:cubicBezTo>
                    <a:pt x="6973" y="5640"/>
                    <a:pt x="6880" y="5415"/>
                    <a:pt x="6792" y="5226"/>
                  </a:cubicBezTo>
                  <a:cubicBezTo>
                    <a:pt x="6672" y="4964"/>
                    <a:pt x="6446" y="4635"/>
                    <a:pt x="6061" y="4554"/>
                  </a:cubicBezTo>
                  <a:cubicBezTo>
                    <a:pt x="6008" y="4544"/>
                    <a:pt x="5956" y="4540"/>
                    <a:pt x="5904" y="4540"/>
                  </a:cubicBezTo>
                  <a:cubicBezTo>
                    <a:pt x="5820" y="4540"/>
                    <a:pt x="5738" y="4550"/>
                    <a:pt x="5656" y="4560"/>
                  </a:cubicBezTo>
                  <a:cubicBezTo>
                    <a:pt x="5572" y="4570"/>
                    <a:pt x="5511" y="4580"/>
                    <a:pt x="5448" y="4583"/>
                  </a:cubicBezTo>
                  <a:cubicBezTo>
                    <a:pt x="5412" y="4577"/>
                    <a:pt x="5383" y="4573"/>
                    <a:pt x="5355" y="4567"/>
                  </a:cubicBezTo>
                  <a:lnTo>
                    <a:pt x="5297" y="4551"/>
                  </a:lnTo>
                  <a:cubicBezTo>
                    <a:pt x="5228" y="4495"/>
                    <a:pt x="5161" y="4432"/>
                    <a:pt x="5095" y="4365"/>
                  </a:cubicBezTo>
                  <a:cubicBezTo>
                    <a:pt x="4826" y="4067"/>
                    <a:pt x="4611" y="3733"/>
                    <a:pt x="4473" y="3506"/>
                  </a:cubicBezTo>
                  <a:cubicBezTo>
                    <a:pt x="4351" y="3309"/>
                    <a:pt x="4234" y="3105"/>
                    <a:pt x="4118" y="2903"/>
                  </a:cubicBezTo>
                  <a:lnTo>
                    <a:pt x="4069" y="2821"/>
                  </a:lnTo>
                  <a:lnTo>
                    <a:pt x="3832" y="2400"/>
                  </a:lnTo>
                  <a:cubicBezTo>
                    <a:pt x="3411" y="1680"/>
                    <a:pt x="2947" y="941"/>
                    <a:pt x="2272" y="454"/>
                  </a:cubicBezTo>
                  <a:cubicBezTo>
                    <a:pt x="1972" y="243"/>
                    <a:pt x="1652" y="102"/>
                    <a:pt x="1324" y="39"/>
                  </a:cubicBezTo>
                  <a:cubicBezTo>
                    <a:pt x="1278" y="30"/>
                    <a:pt x="1240" y="24"/>
                    <a:pt x="1198" y="17"/>
                  </a:cubicBezTo>
                  <a:cubicBezTo>
                    <a:pt x="1111" y="6"/>
                    <a:pt x="1022" y="1"/>
                    <a:pt x="931" y="1"/>
                  </a:cubicBezTo>
                  <a:close/>
                </a:path>
              </a:pathLst>
            </a:custGeom>
            <a:solidFill>
              <a:srgbClr val="F09C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55" name="Google Shape;4955;p16"/>
            <p:cNvSpPr/>
            <p:nvPr/>
          </p:nvSpPr>
          <p:spPr>
            <a:xfrm>
              <a:off x="4773675" y="-585125"/>
              <a:ext cx="725" cy="850"/>
            </a:xfrm>
            <a:custGeom>
              <a:avLst/>
              <a:gdLst/>
              <a:ahLst/>
              <a:cxnLst/>
              <a:rect l="l" t="t" r="r" b="b"/>
              <a:pathLst>
                <a:path w="29" h="34" extrusionOk="0">
                  <a:moveTo>
                    <a:pt x="1" y="1"/>
                  </a:moveTo>
                  <a:cubicBezTo>
                    <a:pt x="9" y="13"/>
                    <a:pt x="17" y="24"/>
                    <a:pt x="28" y="34"/>
                  </a:cubicBezTo>
                  <a:lnTo>
                    <a:pt x="17" y="18"/>
                  </a:lnTo>
                  <a:cubicBezTo>
                    <a:pt x="11" y="13"/>
                    <a:pt x="6" y="6"/>
                    <a:pt x="1" y="1"/>
                  </a:cubicBezTo>
                  <a:close/>
                </a:path>
              </a:pathLst>
            </a:custGeom>
            <a:solidFill>
              <a:srgbClr val="F09C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56" name="Google Shape;4956;p16"/>
            <p:cNvSpPr/>
            <p:nvPr/>
          </p:nvSpPr>
          <p:spPr>
            <a:xfrm>
              <a:off x="5036700" y="-342750"/>
              <a:ext cx="402875" cy="201425"/>
            </a:xfrm>
            <a:custGeom>
              <a:avLst/>
              <a:gdLst/>
              <a:ahLst/>
              <a:cxnLst/>
              <a:rect l="l" t="t" r="r" b="b"/>
              <a:pathLst>
                <a:path w="16115" h="8057" extrusionOk="0">
                  <a:moveTo>
                    <a:pt x="10293" y="1"/>
                  </a:moveTo>
                  <a:lnTo>
                    <a:pt x="10293" y="1"/>
                  </a:lnTo>
                  <a:cubicBezTo>
                    <a:pt x="9925" y="329"/>
                    <a:pt x="9579" y="676"/>
                    <a:pt x="9227" y="1016"/>
                  </a:cubicBezTo>
                  <a:cubicBezTo>
                    <a:pt x="8933" y="1302"/>
                    <a:pt x="8623" y="1566"/>
                    <a:pt x="8300" y="1819"/>
                  </a:cubicBezTo>
                  <a:cubicBezTo>
                    <a:pt x="7895" y="2135"/>
                    <a:pt x="7477" y="2429"/>
                    <a:pt x="7044" y="2701"/>
                  </a:cubicBezTo>
                  <a:cubicBezTo>
                    <a:pt x="5255" y="3814"/>
                    <a:pt x="3267" y="4559"/>
                    <a:pt x="1243" y="5112"/>
                  </a:cubicBezTo>
                  <a:cubicBezTo>
                    <a:pt x="831" y="5224"/>
                    <a:pt x="417" y="5329"/>
                    <a:pt x="1" y="5428"/>
                  </a:cubicBezTo>
                  <a:cubicBezTo>
                    <a:pt x="87" y="5540"/>
                    <a:pt x="179" y="5655"/>
                    <a:pt x="278" y="5773"/>
                  </a:cubicBezTo>
                  <a:cubicBezTo>
                    <a:pt x="574" y="6115"/>
                    <a:pt x="939" y="6442"/>
                    <a:pt x="1398" y="6767"/>
                  </a:cubicBezTo>
                  <a:cubicBezTo>
                    <a:pt x="1783" y="7046"/>
                    <a:pt x="2246" y="7288"/>
                    <a:pt x="2806" y="7511"/>
                  </a:cubicBezTo>
                  <a:cubicBezTo>
                    <a:pt x="3267" y="7695"/>
                    <a:pt x="3744" y="7836"/>
                    <a:pt x="4222" y="7925"/>
                  </a:cubicBezTo>
                  <a:cubicBezTo>
                    <a:pt x="4682" y="8012"/>
                    <a:pt x="5149" y="8056"/>
                    <a:pt x="5616" y="8056"/>
                  </a:cubicBezTo>
                  <a:cubicBezTo>
                    <a:pt x="5832" y="8056"/>
                    <a:pt x="6048" y="8047"/>
                    <a:pt x="6263" y="8028"/>
                  </a:cubicBezTo>
                  <a:cubicBezTo>
                    <a:pt x="7451" y="7925"/>
                    <a:pt x="8677" y="7570"/>
                    <a:pt x="10013" y="6938"/>
                  </a:cubicBezTo>
                  <a:cubicBezTo>
                    <a:pt x="11148" y="6399"/>
                    <a:pt x="12234" y="5687"/>
                    <a:pt x="13249" y="4814"/>
                  </a:cubicBezTo>
                  <a:cubicBezTo>
                    <a:pt x="14118" y="4068"/>
                    <a:pt x="14861" y="3182"/>
                    <a:pt x="15550" y="2337"/>
                  </a:cubicBezTo>
                  <a:cubicBezTo>
                    <a:pt x="15742" y="2100"/>
                    <a:pt x="15931" y="1866"/>
                    <a:pt x="16114" y="1632"/>
                  </a:cubicBezTo>
                  <a:lnTo>
                    <a:pt x="16114" y="1632"/>
                  </a:lnTo>
                  <a:cubicBezTo>
                    <a:pt x="15721" y="1720"/>
                    <a:pt x="15303" y="1835"/>
                    <a:pt x="14868" y="1977"/>
                  </a:cubicBezTo>
                  <a:cubicBezTo>
                    <a:pt x="14306" y="2168"/>
                    <a:pt x="13745" y="2393"/>
                    <a:pt x="13271" y="2587"/>
                  </a:cubicBezTo>
                  <a:lnTo>
                    <a:pt x="12366" y="2966"/>
                  </a:lnTo>
                  <a:lnTo>
                    <a:pt x="12259" y="3012"/>
                  </a:lnTo>
                  <a:cubicBezTo>
                    <a:pt x="11817" y="3202"/>
                    <a:pt x="11376" y="3386"/>
                    <a:pt x="10929" y="3564"/>
                  </a:cubicBezTo>
                  <a:cubicBezTo>
                    <a:pt x="10046" y="3913"/>
                    <a:pt x="9250" y="4160"/>
                    <a:pt x="8502" y="4318"/>
                  </a:cubicBezTo>
                  <a:cubicBezTo>
                    <a:pt x="8119" y="4398"/>
                    <a:pt x="7745" y="4454"/>
                    <a:pt x="7390" y="4483"/>
                  </a:cubicBezTo>
                  <a:cubicBezTo>
                    <a:pt x="7113" y="4510"/>
                    <a:pt x="6835" y="4518"/>
                    <a:pt x="6567" y="4518"/>
                  </a:cubicBezTo>
                  <a:cubicBezTo>
                    <a:pt x="6433" y="4518"/>
                    <a:pt x="6301" y="4516"/>
                    <a:pt x="6172" y="4513"/>
                  </a:cubicBezTo>
                  <a:lnTo>
                    <a:pt x="5775" y="4488"/>
                  </a:lnTo>
                  <a:cubicBezTo>
                    <a:pt x="6111" y="4258"/>
                    <a:pt x="6438" y="4003"/>
                    <a:pt x="6756" y="3735"/>
                  </a:cubicBezTo>
                  <a:cubicBezTo>
                    <a:pt x="7044" y="3489"/>
                    <a:pt x="7327" y="3226"/>
                    <a:pt x="7596" y="2951"/>
                  </a:cubicBezTo>
                  <a:lnTo>
                    <a:pt x="7955" y="2617"/>
                  </a:lnTo>
                  <a:cubicBezTo>
                    <a:pt x="8653" y="1970"/>
                    <a:pt x="9456" y="1184"/>
                    <a:pt x="10096" y="289"/>
                  </a:cubicBezTo>
                  <a:cubicBezTo>
                    <a:pt x="10164" y="193"/>
                    <a:pt x="10231" y="97"/>
                    <a:pt x="10293" y="1"/>
                  </a:cubicBezTo>
                  <a:close/>
                </a:path>
              </a:pathLst>
            </a:custGeom>
            <a:solidFill>
              <a:srgbClr val="F09C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57" name="Google Shape;4957;p16"/>
            <p:cNvSpPr/>
            <p:nvPr/>
          </p:nvSpPr>
          <p:spPr>
            <a:xfrm>
              <a:off x="5090950" y="-663425"/>
              <a:ext cx="291350" cy="215825"/>
            </a:xfrm>
            <a:custGeom>
              <a:avLst/>
              <a:gdLst/>
              <a:ahLst/>
              <a:cxnLst/>
              <a:rect l="l" t="t" r="r" b="b"/>
              <a:pathLst>
                <a:path w="11654" h="8633" extrusionOk="0">
                  <a:moveTo>
                    <a:pt x="5177" y="5589"/>
                  </a:moveTo>
                  <a:cubicBezTo>
                    <a:pt x="5164" y="5596"/>
                    <a:pt x="5150" y="5604"/>
                    <a:pt x="5136" y="5616"/>
                  </a:cubicBezTo>
                  <a:cubicBezTo>
                    <a:pt x="5140" y="5613"/>
                    <a:pt x="5143" y="5612"/>
                    <a:pt x="5147" y="5609"/>
                  </a:cubicBezTo>
                  <a:cubicBezTo>
                    <a:pt x="5157" y="5602"/>
                    <a:pt x="5169" y="5594"/>
                    <a:pt x="5177" y="5589"/>
                  </a:cubicBezTo>
                  <a:close/>
                  <a:moveTo>
                    <a:pt x="11509" y="0"/>
                  </a:moveTo>
                  <a:cubicBezTo>
                    <a:pt x="11469" y="0"/>
                    <a:pt x="11432" y="18"/>
                    <a:pt x="11408" y="52"/>
                  </a:cubicBezTo>
                  <a:cubicBezTo>
                    <a:pt x="11128" y="450"/>
                    <a:pt x="10826" y="830"/>
                    <a:pt x="10500" y="1195"/>
                  </a:cubicBezTo>
                  <a:cubicBezTo>
                    <a:pt x="10140" y="1591"/>
                    <a:pt x="9766" y="1973"/>
                    <a:pt x="9377" y="2344"/>
                  </a:cubicBezTo>
                  <a:cubicBezTo>
                    <a:pt x="9170" y="2538"/>
                    <a:pt x="8962" y="2726"/>
                    <a:pt x="8751" y="2914"/>
                  </a:cubicBezTo>
                  <a:cubicBezTo>
                    <a:pt x="8515" y="3124"/>
                    <a:pt x="8278" y="3326"/>
                    <a:pt x="8028" y="3522"/>
                  </a:cubicBezTo>
                  <a:cubicBezTo>
                    <a:pt x="7800" y="3701"/>
                    <a:pt x="7566" y="3875"/>
                    <a:pt x="7336" y="4053"/>
                  </a:cubicBezTo>
                  <a:cubicBezTo>
                    <a:pt x="7103" y="4231"/>
                    <a:pt x="6871" y="4407"/>
                    <a:pt x="6635" y="4583"/>
                  </a:cubicBezTo>
                  <a:cubicBezTo>
                    <a:pt x="6161" y="4935"/>
                    <a:pt x="5673" y="5268"/>
                    <a:pt x="5179" y="5590"/>
                  </a:cubicBezTo>
                  <a:cubicBezTo>
                    <a:pt x="5192" y="5583"/>
                    <a:pt x="5203" y="5576"/>
                    <a:pt x="5215" y="5569"/>
                  </a:cubicBezTo>
                  <a:lnTo>
                    <a:pt x="5215" y="5569"/>
                  </a:lnTo>
                  <a:cubicBezTo>
                    <a:pt x="5193" y="5583"/>
                    <a:pt x="5170" y="5597"/>
                    <a:pt x="5149" y="5612"/>
                  </a:cubicBezTo>
                  <a:cubicBezTo>
                    <a:pt x="5144" y="5614"/>
                    <a:pt x="5140" y="5617"/>
                    <a:pt x="5136" y="5620"/>
                  </a:cubicBezTo>
                  <a:lnTo>
                    <a:pt x="5136" y="5620"/>
                  </a:lnTo>
                  <a:cubicBezTo>
                    <a:pt x="5137" y="5619"/>
                    <a:pt x="5138" y="5618"/>
                    <a:pt x="5139" y="5617"/>
                  </a:cubicBezTo>
                  <a:lnTo>
                    <a:pt x="5139" y="5617"/>
                  </a:lnTo>
                  <a:cubicBezTo>
                    <a:pt x="3849" y="6439"/>
                    <a:pt x="2487" y="7156"/>
                    <a:pt x="1034" y="7635"/>
                  </a:cubicBezTo>
                  <a:cubicBezTo>
                    <a:pt x="804" y="7710"/>
                    <a:pt x="574" y="7785"/>
                    <a:pt x="338" y="7842"/>
                  </a:cubicBezTo>
                  <a:cubicBezTo>
                    <a:pt x="235" y="7867"/>
                    <a:pt x="147" y="7915"/>
                    <a:pt x="84" y="8007"/>
                  </a:cubicBezTo>
                  <a:cubicBezTo>
                    <a:pt x="25" y="8095"/>
                    <a:pt x="1" y="8203"/>
                    <a:pt x="21" y="8306"/>
                  </a:cubicBezTo>
                  <a:cubicBezTo>
                    <a:pt x="56" y="8486"/>
                    <a:pt x="227" y="8632"/>
                    <a:pt x="410" y="8632"/>
                  </a:cubicBezTo>
                  <a:cubicBezTo>
                    <a:pt x="436" y="8632"/>
                    <a:pt x="462" y="8629"/>
                    <a:pt x="488" y="8624"/>
                  </a:cubicBezTo>
                  <a:cubicBezTo>
                    <a:pt x="595" y="8598"/>
                    <a:pt x="703" y="8578"/>
                    <a:pt x="811" y="8552"/>
                  </a:cubicBezTo>
                  <a:cubicBezTo>
                    <a:pt x="942" y="8519"/>
                    <a:pt x="1071" y="8480"/>
                    <a:pt x="1200" y="8443"/>
                  </a:cubicBezTo>
                  <a:cubicBezTo>
                    <a:pt x="1479" y="8361"/>
                    <a:pt x="1755" y="8264"/>
                    <a:pt x="2029" y="8161"/>
                  </a:cubicBezTo>
                  <a:cubicBezTo>
                    <a:pt x="2576" y="7954"/>
                    <a:pt x="3109" y="7709"/>
                    <a:pt x="3628" y="7437"/>
                  </a:cubicBezTo>
                  <a:cubicBezTo>
                    <a:pt x="4155" y="7166"/>
                    <a:pt x="4665" y="6867"/>
                    <a:pt x="5161" y="6548"/>
                  </a:cubicBezTo>
                  <a:cubicBezTo>
                    <a:pt x="5702" y="6202"/>
                    <a:pt x="6227" y="5834"/>
                    <a:pt x="6734" y="5441"/>
                  </a:cubicBezTo>
                  <a:cubicBezTo>
                    <a:pt x="6965" y="5260"/>
                    <a:pt x="7192" y="5076"/>
                    <a:pt x="7416" y="4888"/>
                  </a:cubicBezTo>
                  <a:cubicBezTo>
                    <a:pt x="7537" y="4784"/>
                    <a:pt x="7659" y="4679"/>
                    <a:pt x="7777" y="4573"/>
                  </a:cubicBezTo>
                  <a:cubicBezTo>
                    <a:pt x="7896" y="4468"/>
                    <a:pt x="8011" y="4358"/>
                    <a:pt x="8126" y="4247"/>
                  </a:cubicBezTo>
                  <a:cubicBezTo>
                    <a:pt x="8356" y="4027"/>
                    <a:pt x="8574" y="3798"/>
                    <a:pt x="8797" y="3573"/>
                  </a:cubicBezTo>
                  <a:cubicBezTo>
                    <a:pt x="9018" y="3351"/>
                    <a:pt x="9232" y="3125"/>
                    <a:pt x="9447" y="2897"/>
                  </a:cubicBezTo>
                  <a:cubicBezTo>
                    <a:pt x="9852" y="2463"/>
                    <a:pt x="10239" y="2011"/>
                    <a:pt x="10606" y="1541"/>
                  </a:cubicBezTo>
                  <a:cubicBezTo>
                    <a:pt x="10953" y="1100"/>
                    <a:pt x="11293" y="652"/>
                    <a:pt x="11616" y="191"/>
                  </a:cubicBezTo>
                  <a:cubicBezTo>
                    <a:pt x="11654" y="135"/>
                    <a:pt x="11638" y="59"/>
                    <a:pt x="11583" y="23"/>
                  </a:cubicBezTo>
                  <a:cubicBezTo>
                    <a:pt x="11569" y="14"/>
                    <a:pt x="11553" y="7"/>
                    <a:pt x="11536" y="3"/>
                  </a:cubicBezTo>
                  <a:cubicBezTo>
                    <a:pt x="11527" y="1"/>
                    <a:pt x="11518" y="0"/>
                    <a:pt x="11509" y="0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58" name="Google Shape;4958;p16"/>
            <p:cNvSpPr/>
            <p:nvPr/>
          </p:nvSpPr>
          <p:spPr>
            <a:xfrm>
              <a:off x="5134150" y="-534775"/>
              <a:ext cx="148750" cy="84000"/>
            </a:xfrm>
            <a:custGeom>
              <a:avLst/>
              <a:gdLst/>
              <a:ahLst/>
              <a:cxnLst/>
              <a:rect l="l" t="t" r="r" b="b"/>
              <a:pathLst>
                <a:path w="5950" h="3360" extrusionOk="0">
                  <a:moveTo>
                    <a:pt x="5791" y="0"/>
                  </a:moveTo>
                  <a:cubicBezTo>
                    <a:pt x="5758" y="0"/>
                    <a:pt x="5725" y="12"/>
                    <a:pt x="5699" y="33"/>
                  </a:cubicBezTo>
                  <a:cubicBezTo>
                    <a:pt x="5193" y="444"/>
                    <a:pt x="4658" y="820"/>
                    <a:pt x="4109" y="1175"/>
                  </a:cubicBezTo>
                  <a:lnTo>
                    <a:pt x="4109" y="1175"/>
                  </a:lnTo>
                  <a:cubicBezTo>
                    <a:pt x="4113" y="1173"/>
                    <a:pt x="4116" y="1170"/>
                    <a:pt x="4119" y="1168"/>
                  </a:cubicBezTo>
                  <a:lnTo>
                    <a:pt x="4119" y="1168"/>
                  </a:lnTo>
                  <a:cubicBezTo>
                    <a:pt x="3117" y="1809"/>
                    <a:pt x="2056" y="2360"/>
                    <a:pt x="923" y="2732"/>
                  </a:cubicBezTo>
                  <a:cubicBezTo>
                    <a:pt x="939" y="2725"/>
                    <a:pt x="956" y="2721"/>
                    <a:pt x="973" y="2713"/>
                  </a:cubicBezTo>
                  <a:lnTo>
                    <a:pt x="973" y="2713"/>
                  </a:lnTo>
                  <a:cubicBezTo>
                    <a:pt x="717" y="2797"/>
                    <a:pt x="456" y="2869"/>
                    <a:pt x="195" y="2930"/>
                  </a:cubicBezTo>
                  <a:cubicBezTo>
                    <a:pt x="80" y="2959"/>
                    <a:pt x="1" y="3064"/>
                    <a:pt x="22" y="3182"/>
                  </a:cubicBezTo>
                  <a:cubicBezTo>
                    <a:pt x="41" y="3279"/>
                    <a:pt x="131" y="3359"/>
                    <a:pt x="229" y="3359"/>
                  </a:cubicBezTo>
                  <a:cubicBezTo>
                    <a:pt x="244" y="3359"/>
                    <a:pt x="259" y="3358"/>
                    <a:pt x="274" y="3354"/>
                  </a:cubicBezTo>
                  <a:cubicBezTo>
                    <a:pt x="769" y="3230"/>
                    <a:pt x="1250" y="3058"/>
                    <a:pt x="1719" y="2864"/>
                  </a:cubicBezTo>
                  <a:cubicBezTo>
                    <a:pt x="2244" y="2646"/>
                    <a:pt x="2750" y="2387"/>
                    <a:pt x="3242" y="2103"/>
                  </a:cubicBezTo>
                  <a:cubicBezTo>
                    <a:pt x="3702" y="1843"/>
                    <a:pt x="4146" y="1556"/>
                    <a:pt x="4581" y="1254"/>
                  </a:cubicBezTo>
                  <a:cubicBezTo>
                    <a:pt x="5031" y="940"/>
                    <a:pt x="5460" y="601"/>
                    <a:pt x="5882" y="249"/>
                  </a:cubicBezTo>
                  <a:cubicBezTo>
                    <a:pt x="5941" y="200"/>
                    <a:pt x="5950" y="108"/>
                    <a:pt x="5898" y="49"/>
                  </a:cubicBezTo>
                  <a:cubicBezTo>
                    <a:pt x="5877" y="25"/>
                    <a:pt x="5849" y="7"/>
                    <a:pt x="5819" y="3"/>
                  </a:cubicBezTo>
                  <a:cubicBezTo>
                    <a:pt x="5810" y="1"/>
                    <a:pt x="5801" y="0"/>
                    <a:pt x="5791" y="0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59" name="Google Shape;4959;p16"/>
            <p:cNvSpPr/>
            <p:nvPr/>
          </p:nvSpPr>
          <p:spPr>
            <a:xfrm>
              <a:off x="5115375" y="-635275"/>
              <a:ext cx="311600" cy="207350"/>
            </a:xfrm>
            <a:custGeom>
              <a:avLst/>
              <a:gdLst/>
              <a:ahLst/>
              <a:cxnLst/>
              <a:rect l="l" t="t" r="r" b="b"/>
              <a:pathLst>
                <a:path w="12464" h="8294" extrusionOk="0">
                  <a:moveTo>
                    <a:pt x="12316" y="1"/>
                  </a:moveTo>
                  <a:cubicBezTo>
                    <a:pt x="12275" y="1"/>
                    <a:pt x="12233" y="24"/>
                    <a:pt x="12205" y="59"/>
                  </a:cubicBezTo>
                  <a:cubicBezTo>
                    <a:pt x="12027" y="277"/>
                    <a:pt x="11846" y="491"/>
                    <a:pt x="11659" y="701"/>
                  </a:cubicBezTo>
                  <a:cubicBezTo>
                    <a:pt x="11659" y="701"/>
                    <a:pt x="11659" y="701"/>
                    <a:pt x="11659" y="701"/>
                  </a:cubicBezTo>
                  <a:lnTo>
                    <a:pt x="11659" y="701"/>
                  </a:lnTo>
                  <a:cubicBezTo>
                    <a:pt x="10354" y="2142"/>
                    <a:pt x="8861" y="3405"/>
                    <a:pt x="7233" y="4464"/>
                  </a:cubicBezTo>
                  <a:lnTo>
                    <a:pt x="7233" y="4464"/>
                  </a:lnTo>
                  <a:cubicBezTo>
                    <a:pt x="7225" y="4468"/>
                    <a:pt x="7217" y="4473"/>
                    <a:pt x="7211" y="4479"/>
                  </a:cubicBezTo>
                  <a:lnTo>
                    <a:pt x="7211" y="4479"/>
                  </a:lnTo>
                  <a:cubicBezTo>
                    <a:pt x="7206" y="4482"/>
                    <a:pt x="7201" y="4485"/>
                    <a:pt x="7196" y="4489"/>
                  </a:cubicBezTo>
                  <a:lnTo>
                    <a:pt x="7196" y="4489"/>
                  </a:lnTo>
                  <a:cubicBezTo>
                    <a:pt x="7199" y="4486"/>
                    <a:pt x="7203" y="4483"/>
                    <a:pt x="7208" y="4480"/>
                  </a:cubicBezTo>
                  <a:lnTo>
                    <a:pt x="7208" y="4480"/>
                  </a:lnTo>
                  <a:cubicBezTo>
                    <a:pt x="6396" y="4998"/>
                    <a:pt x="5558" y="5475"/>
                    <a:pt x="4683" y="5882"/>
                  </a:cubicBezTo>
                  <a:cubicBezTo>
                    <a:pt x="4242" y="6087"/>
                    <a:pt x="3791" y="6275"/>
                    <a:pt x="3339" y="6456"/>
                  </a:cubicBezTo>
                  <a:cubicBezTo>
                    <a:pt x="2886" y="6639"/>
                    <a:pt x="2428" y="6804"/>
                    <a:pt x="1965" y="6956"/>
                  </a:cubicBezTo>
                  <a:cubicBezTo>
                    <a:pt x="2001" y="6945"/>
                    <a:pt x="2036" y="6933"/>
                    <a:pt x="2073" y="6922"/>
                  </a:cubicBezTo>
                  <a:lnTo>
                    <a:pt x="2073" y="6922"/>
                  </a:lnTo>
                  <a:cubicBezTo>
                    <a:pt x="1806" y="7011"/>
                    <a:pt x="1536" y="7091"/>
                    <a:pt x="1264" y="7166"/>
                  </a:cubicBezTo>
                  <a:cubicBezTo>
                    <a:pt x="970" y="7252"/>
                    <a:pt x="673" y="7324"/>
                    <a:pt x="377" y="7408"/>
                  </a:cubicBezTo>
                  <a:cubicBezTo>
                    <a:pt x="259" y="7443"/>
                    <a:pt x="163" y="7492"/>
                    <a:pt x="92" y="7595"/>
                  </a:cubicBezTo>
                  <a:cubicBezTo>
                    <a:pt x="26" y="7693"/>
                    <a:pt x="1" y="7812"/>
                    <a:pt x="21" y="7930"/>
                  </a:cubicBezTo>
                  <a:cubicBezTo>
                    <a:pt x="60" y="8137"/>
                    <a:pt x="250" y="8293"/>
                    <a:pt x="459" y="8293"/>
                  </a:cubicBezTo>
                  <a:cubicBezTo>
                    <a:pt x="486" y="8293"/>
                    <a:pt x="514" y="8290"/>
                    <a:pt x="542" y="8285"/>
                  </a:cubicBezTo>
                  <a:cubicBezTo>
                    <a:pt x="1131" y="8167"/>
                    <a:pt x="1705" y="7976"/>
                    <a:pt x="2270" y="7780"/>
                  </a:cubicBezTo>
                  <a:cubicBezTo>
                    <a:pt x="2850" y="7579"/>
                    <a:pt x="3422" y="7345"/>
                    <a:pt x="3978" y="7090"/>
                  </a:cubicBezTo>
                  <a:cubicBezTo>
                    <a:pt x="4538" y="6828"/>
                    <a:pt x="5076" y="6529"/>
                    <a:pt x="5609" y="6218"/>
                  </a:cubicBezTo>
                  <a:cubicBezTo>
                    <a:pt x="6145" y="5906"/>
                    <a:pt x="6669" y="5571"/>
                    <a:pt x="7178" y="5218"/>
                  </a:cubicBezTo>
                  <a:cubicBezTo>
                    <a:pt x="8169" y="4529"/>
                    <a:pt x="9099" y="3752"/>
                    <a:pt x="9971" y="2914"/>
                  </a:cubicBezTo>
                  <a:cubicBezTo>
                    <a:pt x="10852" y="2073"/>
                    <a:pt x="11656" y="1158"/>
                    <a:pt x="12420" y="205"/>
                  </a:cubicBezTo>
                  <a:cubicBezTo>
                    <a:pt x="12463" y="149"/>
                    <a:pt x="12442" y="60"/>
                    <a:pt x="12384" y="23"/>
                  </a:cubicBezTo>
                  <a:cubicBezTo>
                    <a:pt x="12370" y="12"/>
                    <a:pt x="12353" y="4"/>
                    <a:pt x="12337" y="3"/>
                  </a:cubicBezTo>
                  <a:cubicBezTo>
                    <a:pt x="12330" y="1"/>
                    <a:pt x="12323" y="1"/>
                    <a:pt x="12316" y="1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60" name="Google Shape;4960;p16"/>
            <p:cNvSpPr/>
            <p:nvPr/>
          </p:nvSpPr>
          <p:spPr>
            <a:xfrm>
              <a:off x="5180125" y="-504750"/>
              <a:ext cx="137075" cy="66325"/>
            </a:xfrm>
            <a:custGeom>
              <a:avLst/>
              <a:gdLst/>
              <a:ahLst/>
              <a:cxnLst/>
              <a:rect l="l" t="t" r="r" b="b"/>
              <a:pathLst>
                <a:path w="5483" h="2653" extrusionOk="0">
                  <a:moveTo>
                    <a:pt x="5332" y="0"/>
                  </a:moveTo>
                  <a:cubicBezTo>
                    <a:pt x="5313" y="0"/>
                    <a:pt x="5294" y="4"/>
                    <a:pt x="5280" y="13"/>
                  </a:cubicBezTo>
                  <a:cubicBezTo>
                    <a:pt x="3878" y="911"/>
                    <a:pt x="2351" y="1597"/>
                    <a:pt x="771" y="2116"/>
                  </a:cubicBezTo>
                  <a:cubicBezTo>
                    <a:pt x="563" y="2185"/>
                    <a:pt x="355" y="2249"/>
                    <a:pt x="145" y="2311"/>
                  </a:cubicBezTo>
                  <a:cubicBezTo>
                    <a:pt x="101" y="2324"/>
                    <a:pt x="65" y="2343"/>
                    <a:pt x="35" y="2381"/>
                  </a:cubicBezTo>
                  <a:cubicBezTo>
                    <a:pt x="9" y="2419"/>
                    <a:pt x="0" y="2466"/>
                    <a:pt x="7" y="2511"/>
                  </a:cubicBezTo>
                  <a:cubicBezTo>
                    <a:pt x="16" y="2555"/>
                    <a:pt x="42" y="2595"/>
                    <a:pt x="79" y="2620"/>
                  </a:cubicBezTo>
                  <a:cubicBezTo>
                    <a:pt x="104" y="2639"/>
                    <a:pt x="142" y="2652"/>
                    <a:pt x="177" y="2652"/>
                  </a:cubicBezTo>
                  <a:cubicBezTo>
                    <a:pt x="187" y="2652"/>
                    <a:pt x="198" y="2651"/>
                    <a:pt x="207" y="2649"/>
                  </a:cubicBezTo>
                  <a:cubicBezTo>
                    <a:pt x="1128" y="2367"/>
                    <a:pt x="2031" y="2029"/>
                    <a:pt x="2907" y="1632"/>
                  </a:cubicBezTo>
                  <a:cubicBezTo>
                    <a:pt x="3781" y="1234"/>
                    <a:pt x="4624" y="767"/>
                    <a:pt x="5425" y="240"/>
                  </a:cubicBezTo>
                  <a:cubicBezTo>
                    <a:pt x="5474" y="205"/>
                    <a:pt x="5483" y="128"/>
                    <a:pt x="5460" y="80"/>
                  </a:cubicBezTo>
                  <a:cubicBezTo>
                    <a:pt x="5445" y="46"/>
                    <a:pt x="5416" y="20"/>
                    <a:pt x="5382" y="9"/>
                  </a:cubicBezTo>
                  <a:cubicBezTo>
                    <a:pt x="5378" y="6"/>
                    <a:pt x="5372" y="4"/>
                    <a:pt x="5365" y="4"/>
                  </a:cubicBezTo>
                  <a:cubicBezTo>
                    <a:pt x="5354" y="2"/>
                    <a:pt x="5343" y="0"/>
                    <a:pt x="5332" y="0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61" name="Google Shape;4961;p16"/>
            <p:cNvSpPr/>
            <p:nvPr/>
          </p:nvSpPr>
          <p:spPr>
            <a:xfrm>
              <a:off x="5177250" y="-521250"/>
              <a:ext cx="151950" cy="79400"/>
            </a:xfrm>
            <a:custGeom>
              <a:avLst/>
              <a:gdLst/>
              <a:ahLst/>
              <a:cxnLst/>
              <a:rect l="l" t="t" r="r" b="b"/>
              <a:pathLst>
                <a:path w="6078" h="3176" extrusionOk="0">
                  <a:moveTo>
                    <a:pt x="5888" y="1"/>
                  </a:moveTo>
                  <a:cubicBezTo>
                    <a:pt x="5867" y="1"/>
                    <a:pt x="5845" y="6"/>
                    <a:pt x="5826" y="18"/>
                  </a:cubicBezTo>
                  <a:cubicBezTo>
                    <a:pt x="4915" y="506"/>
                    <a:pt x="4009" y="1006"/>
                    <a:pt x="3087" y="1473"/>
                  </a:cubicBezTo>
                  <a:cubicBezTo>
                    <a:pt x="2616" y="1713"/>
                    <a:pt x="2136" y="1941"/>
                    <a:pt x="1652" y="2151"/>
                  </a:cubicBezTo>
                  <a:cubicBezTo>
                    <a:pt x="1408" y="2259"/>
                    <a:pt x="1159" y="2359"/>
                    <a:pt x="911" y="2452"/>
                  </a:cubicBezTo>
                  <a:cubicBezTo>
                    <a:pt x="660" y="2552"/>
                    <a:pt x="402" y="2636"/>
                    <a:pt x="145" y="2722"/>
                  </a:cubicBezTo>
                  <a:cubicBezTo>
                    <a:pt x="88" y="2741"/>
                    <a:pt x="39" y="2804"/>
                    <a:pt x="22" y="2860"/>
                  </a:cubicBezTo>
                  <a:cubicBezTo>
                    <a:pt x="0" y="2918"/>
                    <a:pt x="3" y="2982"/>
                    <a:pt x="32" y="3040"/>
                  </a:cubicBezTo>
                  <a:cubicBezTo>
                    <a:pt x="58" y="3097"/>
                    <a:pt x="109" y="3143"/>
                    <a:pt x="171" y="3163"/>
                  </a:cubicBezTo>
                  <a:cubicBezTo>
                    <a:pt x="196" y="3172"/>
                    <a:pt x="220" y="3176"/>
                    <a:pt x="244" y="3176"/>
                  </a:cubicBezTo>
                  <a:cubicBezTo>
                    <a:pt x="279" y="3176"/>
                    <a:pt x="313" y="3168"/>
                    <a:pt x="348" y="3155"/>
                  </a:cubicBezTo>
                  <a:cubicBezTo>
                    <a:pt x="825" y="2982"/>
                    <a:pt x="1289" y="2780"/>
                    <a:pt x="1751" y="2572"/>
                  </a:cubicBezTo>
                  <a:cubicBezTo>
                    <a:pt x="2232" y="2352"/>
                    <a:pt x="2703" y="2114"/>
                    <a:pt x="3173" y="1865"/>
                  </a:cubicBezTo>
                  <a:cubicBezTo>
                    <a:pt x="4114" y="1367"/>
                    <a:pt x="5029" y="822"/>
                    <a:pt x="5961" y="310"/>
                  </a:cubicBezTo>
                  <a:cubicBezTo>
                    <a:pt x="6038" y="268"/>
                    <a:pt x="6077" y="177"/>
                    <a:pt x="6038" y="96"/>
                  </a:cubicBezTo>
                  <a:cubicBezTo>
                    <a:pt x="6014" y="48"/>
                    <a:pt x="5968" y="15"/>
                    <a:pt x="5918" y="5"/>
                  </a:cubicBezTo>
                  <a:cubicBezTo>
                    <a:pt x="5908" y="2"/>
                    <a:pt x="5898" y="1"/>
                    <a:pt x="5888" y="1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62" name="Google Shape;4962;p16"/>
            <p:cNvSpPr/>
            <p:nvPr/>
          </p:nvSpPr>
          <p:spPr>
            <a:xfrm>
              <a:off x="5112325" y="-580600"/>
              <a:ext cx="376550" cy="297850"/>
            </a:xfrm>
            <a:custGeom>
              <a:avLst/>
              <a:gdLst/>
              <a:ahLst/>
              <a:cxnLst/>
              <a:rect l="l" t="t" r="r" b="b"/>
              <a:pathLst>
                <a:path w="15062" h="11914" extrusionOk="0">
                  <a:moveTo>
                    <a:pt x="5852" y="8598"/>
                  </a:moveTo>
                  <a:cubicBezTo>
                    <a:pt x="5826" y="8615"/>
                    <a:pt x="5800" y="8631"/>
                    <a:pt x="5775" y="8648"/>
                  </a:cubicBezTo>
                  <a:lnTo>
                    <a:pt x="5775" y="8648"/>
                  </a:lnTo>
                  <a:cubicBezTo>
                    <a:pt x="5800" y="8631"/>
                    <a:pt x="5826" y="8614"/>
                    <a:pt x="5852" y="8598"/>
                  </a:cubicBezTo>
                  <a:close/>
                  <a:moveTo>
                    <a:pt x="2411" y="10299"/>
                  </a:moveTo>
                  <a:lnTo>
                    <a:pt x="2411" y="10299"/>
                  </a:lnTo>
                  <a:cubicBezTo>
                    <a:pt x="2405" y="10300"/>
                    <a:pt x="2398" y="10305"/>
                    <a:pt x="2390" y="10306"/>
                  </a:cubicBezTo>
                  <a:cubicBezTo>
                    <a:pt x="2388" y="10308"/>
                    <a:pt x="2386" y="10309"/>
                    <a:pt x="2383" y="10310"/>
                  </a:cubicBezTo>
                  <a:lnTo>
                    <a:pt x="2383" y="10310"/>
                  </a:lnTo>
                  <a:cubicBezTo>
                    <a:pt x="2393" y="10307"/>
                    <a:pt x="2402" y="10303"/>
                    <a:pt x="2411" y="10299"/>
                  </a:cubicBezTo>
                  <a:close/>
                  <a:moveTo>
                    <a:pt x="2383" y="10310"/>
                  </a:moveTo>
                  <a:cubicBezTo>
                    <a:pt x="2379" y="10311"/>
                    <a:pt x="2375" y="10312"/>
                    <a:pt x="2370" y="10313"/>
                  </a:cubicBezTo>
                  <a:cubicBezTo>
                    <a:pt x="2375" y="10312"/>
                    <a:pt x="2379" y="10311"/>
                    <a:pt x="2383" y="10310"/>
                  </a:cubicBezTo>
                  <a:close/>
                  <a:moveTo>
                    <a:pt x="14877" y="0"/>
                  </a:moveTo>
                  <a:cubicBezTo>
                    <a:pt x="14818" y="0"/>
                    <a:pt x="14765" y="27"/>
                    <a:pt x="14730" y="74"/>
                  </a:cubicBezTo>
                  <a:cubicBezTo>
                    <a:pt x="14010" y="990"/>
                    <a:pt x="13249" y="1875"/>
                    <a:pt x="12473" y="2741"/>
                  </a:cubicBezTo>
                  <a:cubicBezTo>
                    <a:pt x="12488" y="2725"/>
                    <a:pt x="12502" y="2709"/>
                    <a:pt x="12516" y="2694"/>
                  </a:cubicBezTo>
                  <a:lnTo>
                    <a:pt x="12516" y="2694"/>
                  </a:lnTo>
                  <a:cubicBezTo>
                    <a:pt x="11511" y="3808"/>
                    <a:pt x="10455" y="4875"/>
                    <a:pt x="9341" y="5882"/>
                  </a:cubicBezTo>
                  <a:cubicBezTo>
                    <a:pt x="8213" y="6900"/>
                    <a:pt x="7017" y="7844"/>
                    <a:pt x="5741" y="8669"/>
                  </a:cubicBezTo>
                  <a:cubicBezTo>
                    <a:pt x="5745" y="8666"/>
                    <a:pt x="5749" y="8664"/>
                    <a:pt x="5753" y="8661"/>
                  </a:cubicBezTo>
                  <a:lnTo>
                    <a:pt x="5753" y="8661"/>
                  </a:lnTo>
                  <a:cubicBezTo>
                    <a:pt x="4703" y="9327"/>
                    <a:pt x="3594" y="9906"/>
                    <a:pt x="2413" y="10300"/>
                  </a:cubicBezTo>
                  <a:cubicBezTo>
                    <a:pt x="2435" y="10293"/>
                    <a:pt x="2457" y="10286"/>
                    <a:pt x="2481" y="10282"/>
                  </a:cubicBezTo>
                  <a:lnTo>
                    <a:pt x="2481" y="10282"/>
                  </a:lnTo>
                  <a:lnTo>
                    <a:pt x="2395" y="10307"/>
                  </a:lnTo>
                  <a:cubicBezTo>
                    <a:pt x="2376" y="10313"/>
                    <a:pt x="2359" y="10320"/>
                    <a:pt x="2340" y="10326"/>
                  </a:cubicBezTo>
                  <a:cubicBezTo>
                    <a:pt x="2352" y="10322"/>
                    <a:pt x="2363" y="10319"/>
                    <a:pt x="2375" y="10313"/>
                  </a:cubicBezTo>
                  <a:lnTo>
                    <a:pt x="2375" y="10313"/>
                  </a:lnTo>
                  <a:cubicBezTo>
                    <a:pt x="2089" y="10401"/>
                    <a:pt x="1803" y="10477"/>
                    <a:pt x="1510" y="10540"/>
                  </a:cubicBezTo>
                  <a:cubicBezTo>
                    <a:pt x="1190" y="10612"/>
                    <a:pt x="864" y="10678"/>
                    <a:pt x="539" y="10721"/>
                  </a:cubicBezTo>
                  <a:cubicBezTo>
                    <a:pt x="213" y="10764"/>
                    <a:pt x="0" y="11116"/>
                    <a:pt x="58" y="11425"/>
                  </a:cubicBezTo>
                  <a:cubicBezTo>
                    <a:pt x="88" y="11583"/>
                    <a:pt x="180" y="11722"/>
                    <a:pt x="311" y="11811"/>
                  </a:cubicBezTo>
                  <a:cubicBezTo>
                    <a:pt x="418" y="11883"/>
                    <a:pt x="534" y="11913"/>
                    <a:pt x="655" y="11913"/>
                  </a:cubicBezTo>
                  <a:cubicBezTo>
                    <a:pt x="691" y="11913"/>
                    <a:pt x="727" y="11911"/>
                    <a:pt x="763" y="11906"/>
                  </a:cubicBezTo>
                  <a:cubicBezTo>
                    <a:pt x="1010" y="11873"/>
                    <a:pt x="1250" y="11840"/>
                    <a:pt x="1494" y="11785"/>
                  </a:cubicBezTo>
                  <a:cubicBezTo>
                    <a:pt x="1758" y="11725"/>
                    <a:pt x="2018" y="11647"/>
                    <a:pt x="2277" y="11564"/>
                  </a:cubicBezTo>
                  <a:cubicBezTo>
                    <a:pt x="2816" y="11392"/>
                    <a:pt x="3338" y="11189"/>
                    <a:pt x="3850" y="10951"/>
                  </a:cubicBezTo>
                  <a:cubicBezTo>
                    <a:pt x="4890" y="10461"/>
                    <a:pt x="5868" y="9832"/>
                    <a:pt x="6787" y="9144"/>
                  </a:cubicBezTo>
                  <a:cubicBezTo>
                    <a:pt x="8696" y="7713"/>
                    <a:pt x="10352" y="5974"/>
                    <a:pt x="11900" y="4170"/>
                  </a:cubicBezTo>
                  <a:cubicBezTo>
                    <a:pt x="12463" y="3517"/>
                    <a:pt x="13006" y="2852"/>
                    <a:pt x="13538" y="2175"/>
                  </a:cubicBezTo>
                  <a:cubicBezTo>
                    <a:pt x="14037" y="1543"/>
                    <a:pt x="14519" y="898"/>
                    <a:pt x="15008" y="259"/>
                  </a:cubicBezTo>
                  <a:cubicBezTo>
                    <a:pt x="15061" y="186"/>
                    <a:pt x="15036" y="78"/>
                    <a:pt x="14965" y="29"/>
                  </a:cubicBezTo>
                  <a:cubicBezTo>
                    <a:pt x="14945" y="15"/>
                    <a:pt x="14924" y="8"/>
                    <a:pt x="14902" y="2"/>
                  </a:cubicBezTo>
                  <a:cubicBezTo>
                    <a:pt x="14894" y="1"/>
                    <a:pt x="14885" y="0"/>
                    <a:pt x="14877" y="0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63" name="Google Shape;4963;p16"/>
            <p:cNvSpPr/>
            <p:nvPr/>
          </p:nvSpPr>
          <p:spPr>
            <a:xfrm>
              <a:off x="5154450" y="-664900"/>
              <a:ext cx="319425" cy="242550"/>
            </a:xfrm>
            <a:custGeom>
              <a:avLst/>
              <a:gdLst/>
              <a:ahLst/>
              <a:cxnLst/>
              <a:rect l="l" t="t" r="r" b="b"/>
              <a:pathLst>
                <a:path w="12777" h="9702" extrusionOk="0">
                  <a:moveTo>
                    <a:pt x="6902" y="5138"/>
                  </a:moveTo>
                  <a:lnTo>
                    <a:pt x="6902" y="5138"/>
                  </a:lnTo>
                  <a:cubicBezTo>
                    <a:pt x="6887" y="5147"/>
                    <a:pt x="6873" y="5157"/>
                    <a:pt x="6859" y="5166"/>
                  </a:cubicBezTo>
                  <a:cubicBezTo>
                    <a:pt x="6874" y="5156"/>
                    <a:pt x="6888" y="5146"/>
                    <a:pt x="6902" y="5138"/>
                  </a:cubicBezTo>
                  <a:close/>
                  <a:moveTo>
                    <a:pt x="12563" y="1"/>
                  </a:moveTo>
                  <a:cubicBezTo>
                    <a:pt x="12502" y="1"/>
                    <a:pt x="12444" y="30"/>
                    <a:pt x="12406" y="81"/>
                  </a:cubicBezTo>
                  <a:cubicBezTo>
                    <a:pt x="12016" y="616"/>
                    <a:pt x="11593" y="1130"/>
                    <a:pt x="11149" y="1622"/>
                  </a:cubicBezTo>
                  <a:cubicBezTo>
                    <a:pt x="10847" y="1949"/>
                    <a:pt x="10537" y="2268"/>
                    <a:pt x="10211" y="2570"/>
                  </a:cubicBezTo>
                  <a:cubicBezTo>
                    <a:pt x="9855" y="2897"/>
                    <a:pt x="9493" y="3215"/>
                    <a:pt x="9122" y="3528"/>
                  </a:cubicBezTo>
                  <a:cubicBezTo>
                    <a:pt x="8948" y="3674"/>
                    <a:pt x="8769" y="3816"/>
                    <a:pt x="8589" y="3954"/>
                  </a:cubicBezTo>
                  <a:cubicBezTo>
                    <a:pt x="8407" y="4095"/>
                    <a:pt x="8212" y="4219"/>
                    <a:pt x="8026" y="4354"/>
                  </a:cubicBezTo>
                  <a:cubicBezTo>
                    <a:pt x="7657" y="4618"/>
                    <a:pt x="7288" y="4883"/>
                    <a:pt x="6909" y="5134"/>
                  </a:cubicBezTo>
                  <a:lnTo>
                    <a:pt x="6909" y="5134"/>
                  </a:lnTo>
                  <a:cubicBezTo>
                    <a:pt x="6907" y="5135"/>
                    <a:pt x="6905" y="5136"/>
                    <a:pt x="6904" y="5137"/>
                  </a:cubicBezTo>
                  <a:lnTo>
                    <a:pt x="6904" y="5137"/>
                  </a:lnTo>
                  <a:cubicBezTo>
                    <a:pt x="6888" y="5145"/>
                    <a:pt x="6872" y="5156"/>
                    <a:pt x="6857" y="5167"/>
                  </a:cubicBezTo>
                  <a:lnTo>
                    <a:pt x="6857" y="5167"/>
                  </a:lnTo>
                  <a:cubicBezTo>
                    <a:pt x="6857" y="5167"/>
                    <a:pt x="6858" y="5167"/>
                    <a:pt x="6859" y="5166"/>
                  </a:cubicBezTo>
                  <a:lnTo>
                    <a:pt x="6859" y="5166"/>
                  </a:lnTo>
                  <a:cubicBezTo>
                    <a:pt x="6858" y="5167"/>
                    <a:pt x="6857" y="5167"/>
                    <a:pt x="6856" y="5167"/>
                  </a:cubicBezTo>
                  <a:lnTo>
                    <a:pt x="6856" y="5167"/>
                  </a:lnTo>
                  <a:cubicBezTo>
                    <a:pt x="6857" y="5167"/>
                    <a:pt x="6857" y="5167"/>
                    <a:pt x="6857" y="5167"/>
                  </a:cubicBezTo>
                  <a:lnTo>
                    <a:pt x="6857" y="5167"/>
                  </a:lnTo>
                  <a:cubicBezTo>
                    <a:pt x="6856" y="5168"/>
                    <a:pt x="6855" y="5168"/>
                    <a:pt x="6854" y="5169"/>
                  </a:cubicBezTo>
                  <a:lnTo>
                    <a:pt x="6854" y="5169"/>
                  </a:lnTo>
                  <a:cubicBezTo>
                    <a:pt x="6855" y="5168"/>
                    <a:pt x="6855" y="5168"/>
                    <a:pt x="6856" y="5167"/>
                  </a:cubicBezTo>
                  <a:lnTo>
                    <a:pt x="6856" y="5167"/>
                  </a:lnTo>
                  <a:cubicBezTo>
                    <a:pt x="6854" y="5169"/>
                    <a:pt x="6852" y="5171"/>
                    <a:pt x="6850" y="5172"/>
                  </a:cubicBezTo>
                  <a:cubicBezTo>
                    <a:pt x="6851" y="5171"/>
                    <a:pt x="6852" y="5170"/>
                    <a:pt x="6854" y="5169"/>
                  </a:cubicBezTo>
                  <a:lnTo>
                    <a:pt x="6854" y="5169"/>
                  </a:lnTo>
                  <a:cubicBezTo>
                    <a:pt x="6850" y="5171"/>
                    <a:pt x="6846" y="5174"/>
                    <a:pt x="6842" y="5177"/>
                  </a:cubicBezTo>
                  <a:lnTo>
                    <a:pt x="6842" y="5177"/>
                  </a:lnTo>
                  <a:cubicBezTo>
                    <a:pt x="6845" y="5176"/>
                    <a:pt x="6848" y="5174"/>
                    <a:pt x="6850" y="5173"/>
                  </a:cubicBezTo>
                  <a:lnTo>
                    <a:pt x="6850" y="5173"/>
                  </a:lnTo>
                  <a:cubicBezTo>
                    <a:pt x="6847" y="5175"/>
                    <a:pt x="6843" y="5177"/>
                    <a:pt x="6840" y="5179"/>
                  </a:cubicBezTo>
                  <a:lnTo>
                    <a:pt x="6840" y="5179"/>
                  </a:lnTo>
                  <a:cubicBezTo>
                    <a:pt x="6841" y="5179"/>
                    <a:pt x="6841" y="5178"/>
                    <a:pt x="6842" y="5177"/>
                  </a:cubicBezTo>
                  <a:lnTo>
                    <a:pt x="6842" y="5177"/>
                  </a:lnTo>
                  <a:cubicBezTo>
                    <a:pt x="6841" y="5178"/>
                    <a:pt x="6840" y="5179"/>
                    <a:pt x="6839" y="5180"/>
                  </a:cubicBezTo>
                  <a:lnTo>
                    <a:pt x="6839" y="5180"/>
                  </a:lnTo>
                  <a:cubicBezTo>
                    <a:pt x="6840" y="5180"/>
                    <a:pt x="6840" y="5179"/>
                    <a:pt x="6840" y="5179"/>
                  </a:cubicBezTo>
                  <a:lnTo>
                    <a:pt x="6840" y="5179"/>
                  </a:lnTo>
                  <a:cubicBezTo>
                    <a:pt x="6839" y="5180"/>
                    <a:pt x="6839" y="5180"/>
                    <a:pt x="6838" y="5181"/>
                  </a:cubicBezTo>
                  <a:cubicBezTo>
                    <a:pt x="6839" y="5180"/>
                    <a:pt x="6839" y="5180"/>
                    <a:pt x="6839" y="5180"/>
                  </a:cubicBezTo>
                  <a:lnTo>
                    <a:pt x="6839" y="5180"/>
                  </a:lnTo>
                  <a:cubicBezTo>
                    <a:pt x="6744" y="5239"/>
                    <a:pt x="6651" y="5300"/>
                    <a:pt x="6558" y="5360"/>
                  </a:cubicBezTo>
                  <a:cubicBezTo>
                    <a:pt x="6119" y="5639"/>
                    <a:pt x="5662" y="5890"/>
                    <a:pt x="5210" y="6149"/>
                  </a:cubicBezTo>
                  <a:cubicBezTo>
                    <a:pt x="4704" y="6440"/>
                    <a:pt x="4190" y="6719"/>
                    <a:pt x="3667" y="6983"/>
                  </a:cubicBezTo>
                  <a:cubicBezTo>
                    <a:pt x="2610" y="7515"/>
                    <a:pt x="1520" y="7967"/>
                    <a:pt x="414" y="8384"/>
                  </a:cubicBezTo>
                  <a:cubicBezTo>
                    <a:pt x="249" y="8447"/>
                    <a:pt x="112" y="8622"/>
                    <a:pt x="58" y="8786"/>
                  </a:cubicBezTo>
                  <a:cubicBezTo>
                    <a:pt x="0" y="8957"/>
                    <a:pt x="10" y="9145"/>
                    <a:pt x="86" y="9306"/>
                  </a:cubicBezTo>
                  <a:cubicBezTo>
                    <a:pt x="165" y="9474"/>
                    <a:pt x="312" y="9605"/>
                    <a:pt x="489" y="9663"/>
                  </a:cubicBezTo>
                  <a:cubicBezTo>
                    <a:pt x="546" y="9676"/>
                    <a:pt x="605" y="9686"/>
                    <a:pt x="664" y="9699"/>
                  </a:cubicBezTo>
                  <a:cubicBezTo>
                    <a:pt x="681" y="9701"/>
                    <a:pt x="698" y="9701"/>
                    <a:pt x="715" y="9701"/>
                  </a:cubicBezTo>
                  <a:cubicBezTo>
                    <a:pt x="817" y="9701"/>
                    <a:pt x="915" y="9679"/>
                    <a:pt x="1009" y="9635"/>
                  </a:cubicBezTo>
                  <a:cubicBezTo>
                    <a:pt x="2206" y="9246"/>
                    <a:pt x="3358" y="8728"/>
                    <a:pt x="4467" y="8128"/>
                  </a:cubicBezTo>
                  <a:cubicBezTo>
                    <a:pt x="5053" y="7809"/>
                    <a:pt x="5625" y="7460"/>
                    <a:pt x="6176" y="7085"/>
                  </a:cubicBezTo>
                  <a:cubicBezTo>
                    <a:pt x="6428" y="6914"/>
                    <a:pt x="6662" y="6725"/>
                    <a:pt x="6905" y="6541"/>
                  </a:cubicBezTo>
                  <a:cubicBezTo>
                    <a:pt x="7167" y="6341"/>
                    <a:pt x="7426" y="6143"/>
                    <a:pt x="7677" y="5931"/>
                  </a:cubicBezTo>
                  <a:cubicBezTo>
                    <a:pt x="7908" y="5734"/>
                    <a:pt x="8138" y="5538"/>
                    <a:pt x="8367" y="5333"/>
                  </a:cubicBezTo>
                  <a:cubicBezTo>
                    <a:pt x="8594" y="5131"/>
                    <a:pt x="8808" y="4912"/>
                    <a:pt x="9020" y="4694"/>
                  </a:cubicBezTo>
                  <a:cubicBezTo>
                    <a:pt x="9465" y="4233"/>
                    <a:pt x="9915" y="3778"/>
                    <a:pt x="10344" y="3301"/>
                  </a:cubicBezTo>
                  <a:cubicBezTo>
                    <a:pt x="10546" y="3077"/>
                    <a:pt x="10737" y="2837"/>
                    <a:pt x="10930" y="2604"/>
                  </a:cubicBezTo>
                  <a:cubicBezTo>
                    <a:pt x="11142" y="2348"/>
                    <a:pt x="11348" y="2090"/>
                    <a:pt x="11557" y="1834"/>
                  </a:cubicBezTo>
                  <a:cubicBezTo>
                    <a:pt x="11959" y="1332"/>
                    <a:pt x="12341" y="814"/>
                    <a:pt x="12716" y="290"/>
                  </a:cubicBezTo>
                  <a:cubicBezTo>
                    <a:pt x="12776" y="207"/>
                    <a:pt x="12749" y="89"/>
                    <a:pt x="12668" y="32"/>
                  </a:cubicBezTo>
                  <a:cubicBezTo>
                    <a:pt x="12647" y="17"/>
                    <a:pt x="12622" y="7"/>
                    <a:pt x="12599" y="4"/>
                  </a:cubicBezTo>
                  <a:cubicBezTo>
                    <a:pt x="12587" y="2"/>
                    <a:pt x="12575" y="1"/>
                    <a:pt x="12563" y="1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64" name="Google Shape;4964;p16"/>
            <p:cNvSpPr/>
            <p:nvPr/>
          </p:nvSpPr>
          <p:spPr>
            <a:xfrm>
              <a:off x="5204750" y="-538775"/>
              <a:ext cx="180075" cy="127100"/>
            </a:xfrm>
            <a:custGeom>
              <a:avLst/>
              <a:gdLst/>
              <a:ahLst/>
              <a:cxnLst/>
              <a:rect l="l" t="t" r="r" b="b"/>
              <a:pathLst>
                <a:path w="7203" h="5084" extrusionOk="0">
                  <a:moveTo>
                    <a:pt x="6996" y="1"/>
                  </a:moveTo>
                  <a:cubicBezTo>
                    <a:pt x="6957" y="1"/>
                    <a:pt x="6917" y="14"/>
                    <a:pt x="6886" y="42"/>
                  </a:cubicBezTo>
                  <a:cubicBezTo>
                    <a:pt x="6622" y="300"/>
                    <a:pt x="6340" y="532"/>
                    <a:pt x="6063" y="776"/>
                  </a:cubicBezTo>
                  <a:cubicBezTo>
                    <a:pt x="5779" y="1025"/>
                    <a:pt x="5487" y="1268"/>
                    <a:pt x="5197" y="1509"/>
                  </a:cubicBezTo>
                  <a:cubicBezTo>
                    <a:pt x="4584" y="2010"/>
                    <a:pt x="3949" y="2480"/>
                    <a:pt x="3288" y="2911"/>
                  </a:cubicBezTo>
                  <a:lnTo>
                    <a:pt x="3331" y="2885"/>
                  </a:lnTo>
                  <a:lnTo>
                    <a:pt x="3331" y="2885"/>
                  </a:lnTo>
                  <a:cubicBezTo>
                    <a:pt x="2850" y="3195"/>
                    <a:pt x="2355" y="3481"/>
                    <a:pt x="1845" y="3734"/>
                  </a:cubicBezTo>
                  <a:cubicBezTo>
                    <a:pt x="1580" y="3864"/>
                    <a:pt x="1310" y="3981"/>
                    <a:pt x="1040" y="4093"/>
                  </a:cubicBezTo>
                  <a:cubicBezTo>
                    <a:pt x="770" y="4201"/>
                    <a:pt x="496" y="4290"/>
                    <a:pt x="222" y="4383"/>
                  </a:cubicBezTo>
                  <a:cubicBezTo>
                    <a:pt x="133" y="4415"/>
                    <a:pt x="59" y="4512"/>
                    <a:pt x="31" y="4597"/>
                  </a:cubicBezTo>
                  <a:cubicBezTo>
                    <a:pt x="0" y="4687"/>
                    <a:pt x="6" y="4789"/>
                    <a:pt x="46" y="4874"/>
                  </a:cubicBezTo>
                  <a:cubicBezTo>
                    <a:pt x="90" y="4963"/>
                    <a:pt x="169" y="5034"/>
                    <a:pt x="260" y="5065"/>
                  </a:cubicBezTo>
                  <a:cubicBezTo>
                    <a:pt x="298" y="5078"/>
                    <a:pt x="334" y="5083"/>
                    <a:pt x="369" y="5083"/>
                  </a:cubicBezTo>
                  <a:cubicBezTo>
                    <a:pt x="425" y="5083"/>
                    <a:pt x="480" y="5069"/>
                    <a:pt x="539" y="5049"/>
                  </a:cubicBezTo>
                  <a:cubicBezTo>
                    <a:pt x="836" y="4947"/>
                    <a:pt x="1122" y="4818"/>
                    <a:pt x="1408" y="4685"/>
                  </a:cubicBezTo>
                  <a:cubicBezTo>
                    <a:pt x="1724" y="4538"/>
                    <a:pt x="2031" y="4373"/>
                    <a:pt x="2334" y="4201"/>
                  </a:cubicBezTo>
                  <a:cubicBezTo>
                    <a:pt x="2926" y="3864"/>
                    <a:pt x="3494" y="3482"/>
                    <a:pt x="4044" y="3079"/>
                  </a:cubicBezTo>
                  <a:cubicBezTo>
                    <a:pt x="4597" y="2671"/>
                    <a:pt x="5127" y="2231"/>
                    <a:pt x="5637" y="1770"/>
                  </a:cubicBezTo>
                  <a:cubicBezTo>
                    <a:pt x="5896" y="1538"/>
                    <a:pt x="6151" y="1295"/>
                    <a:pt x="6401" y="1048"/>
                  </a:cubicBezTo>
                  <a:cubicBezTo>
                    <a:pt x="6646" y="808"/>
                    <a:pt x="6873" y="554"/>
                    <a:pt x="7113" y="311"/>
                  </a:cubicBezTo>
                  <a:cubicBezTo>
                    <a:pt x="7182" y="244"/>
                    <a:pt x="7202" y="139"/>
                    <a:pt x="7135" y="64"/>
                  </a:cubicBezTo>
                  <a:cubicBezTo>
                    <a:pt x="7109" y="32"/>
                    <a:pt x="7069" y="11"/>
                    <a:pt x="7027" y="4"/>
                  </a:cubicBezTo>
                  <a:cubicBezTo>
                    <a:pt x="7017" y="2"/>
                    <a:pt x="7007" y="1"/>
                    <a:pt x="6996" y="1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65" name="Google Shape;4965;p16"/>
            <p:cNvSpPr/>
            <p:nvPr/>
          </p:nvSpPr>
          <p:spPr>
            <a:xfrm>
              <a:off x="5203425" y="-559550"/>
              <a:ext cx="226050" cy="180650"/>
            </a:xfrm>
            <a:custGeom>
              <a:avLst/>
              <a:gdLst/>
              <a:ahLst/>
              <a:cxnLst/>
              <a:rect l="l" t="t" r="r" b="b"/>
              <a:pathLst>
                <a:path w="9042" h="7226" extrusionOk="0">
                  <a:moveTo>
                    <a:pt x="8886" y="1"/>
                  </a:moveTo>
                  <a:cubicBezTo>
                    <a:pt x="8844" y="1"/>
                    <a:pt x="8803" y="22"/>
                    <a:pt x="8779" y="58"/>
                  </a:cubicBezTo>
                  <a:cubicBezTo>
                    <a:pt x="8317" y="733"/>
                    <a:pt x="7801" y="1369"/>
                    <a:pt x="7255" y="1975"/>
                  </a:cubicBezTo>
                  <a:cubicBezTo>
                    <a:pt x="6214" y="3130"/>
                    <a:pt x="5049" y="4178"/>
                    <a:pt x="3743" y="5026"/>
                  </a:cubicBezTo>
                  <a:lnTo>
                    <a:pt x="3759" y="5014"/>
                  </a:lnTo>
                  <a:lnTo>
                    <a:pt x="3759" y="5014"/>
                  </a:lnTo>
                  <a:cubicBezTo>
                    <a:pt x="3356" y="5271"/>
                    <a:pt x="2940" y="5508"/>
                    <a:pt x="2510" y="5718"/>
                  </a:cubicBezTo>
                  <a:cubicBezTo>
                    <a:pt x="2087" y="5923"/>
                    <a:pt x="1654" y="6094"/>
                    <a:pt x="1208" y="6241"/>
                  </a:cubicBezTo>
                  <a:cubicBezTo>
                    <a:pt x="922" y="6333"/>
                    <a:pt x="631" y="6409"/>
                    <a:pt x="339" y="6475"/>
                  </a:cubicBezTo>
                  <a:cubicBezTo>
                    <a:pt x="138" y="6520"/>
                    <a:pt x="0" y="6711"/>
                    <a:pt x="38" y="6915"/>
                  </a:cubicBezTo>
                  <a:cubicBezTo>
                    <a:pt x="69" y="7085"/>
                    <a:pt x="229" y="7225"/>
                    <a:pt x="402" y="7225"/>
                  </a:cubicBezTo>
                  <a:cubicBezTo>
                    <a:pt x="427" y="7225"/>
                    <a:pt x="452" y="7222"/>
                    <a:pt x="477" y="7216"/>
                  </a:cubicBezTo>
                  <a:cubicBezTo>
                    <a:pt x="1384" y="6995"/>
                    <a:pt x="2238" y="6620"/>
                    <a:pt x="3045" y="6159"/>
                  </a:cubicBezTo>
                  <a:cubicBezTo>
                    <a:pt x="3875" y="5684"/>
                    <a:pt x="4650" y="5113"/>
                    <a:pt x="5372" y="4486"/>
                  </a:cubicBezTo>
                  <a:cubicBezTo>
                    <a:pt x="6093" y="3857"/>
                    <a:pt x="6760" y="3163"/>
                    <a:pt x="7376" y="2430"/>
                  </a:cubicBezTo>
                  <a:cubicBezTo>
                    <a:pt x="7967" y="1728"/>
                    <a:pt x="8500" y="980"/>
                    <a:pt x="9002" y="213"/>
                  </a:cubicBezTo>
                  <a:cubicBezTo>
                    <a:pt x="9042" y="150"/>
                    <a:pt x="9027" y="65"/>
                    <a:pt x="8966" y="26"/>
                  </a:cubicBezTo>
                  <a:cubicBezTo>
                    <a:pt x="8950" y="15"/>
                    <a:pt x="8934" y="7"/>
                    <a:pt x="8915" y="5"/>
                  </a:cubicBezTo>
                  <a:cubicBezTo>
                    <a:pt x="8906" y="2"/>
                    <a:pt x="8896" y="1"/>
                    <a:pt x="8886" y="1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66" name="Google Shape;4966;p16"/>
            <p:cNvSpPr/>
            <p:nvPr/>
          </p:nvSpPr>
          <p:spPr>
            <a:xfrm>
              <a:off x="5103275" y="-567100"/>
              <a:ext cx="148825" cy="92150"/>
            </a:xfrm>
            <a:custGeom>
              <a:avLst/>
              <a:gdLst/>
              <a:ahLst/>
              <a:cxnLst/>
              <a:rect l="l" t="t" r="r" b="b"/>
              <a:pathLst>
                <a:path w="5953" h="3686" extrusionOk="0">
                  <a:moveTo>
                    <a:pt x="1386" y="2609"/>
                  </a:moveTo>
                  <a:cubicBezTo>
                    <a:pt x="1378" y="2612"/>
                    <a:pt x="1369" y="2615"/>
                    <a:pt x="1361" y="2618"/>
                  </a:cubicBezTo>
                  <a:cubicBezTo>
                    <a:pt x="1369" y="2615"/>
                    <a:pt x="1378" y="2612"/>
                    <a:pt x="1386" y="2609"/>
                  </a:cubicBezTo>
                  <a:close/>
                  <a:moveTo>
                    <a:pt x="1329" y="2628"/>
                  </a:moveTo>
                  <a:cubicBezTo>
                    <a:pt x="1327" y="2628"/>
                    <a:pt x="1324" y="2628"/>
                    <a:pt x="1323" y="2629"/>
                  </a:cubicBezTo>
                  <a:cubicBezTo>
                    <a:pt x="1325" y="2628"/>
                    <a:pt x="1327" y="2628"/>
                    <a:pt x="1329" y="2628"/>
                  </a:cubicBezTo>
                  <a:close/>
                  <a:moveTo>
                    <a:pt x="5666" y="1"/>
                  </a:moveTo>
                  <a:cubicBezTo>
                    <a:pt x="5587" y="1"/>
                    <a:pt x="5509" y="42"/>
                    <a:pt x="5457" y="108"/>
                  </a:cubicBezTo>
                  <a:cubicBezTo>
                    <a:pt x="5401" y="177"/>
                    <a:pt x="5345" y="243"/>
                    <a:pt x="5288" y="308"/>
                  </a:cubicBezTo>
                  <a:cubicBezTo>
                    <a:pt x="4897" y="733"/>
                    <a:pt x="4444" y="1095"/>
                    <a:pt x="3963" y="1414"/>
                  </a:cubicBezTo>
                  <a:cubicBezTo>
                    <a:pt x="3161" y="1925"/>
                    <a:pt x="2288" y="2310"/>
                    <a:pt x="1386" y="2609"/>
                  </a:cubicBezTo>
                  <a:lnTo>
                    <a:pt x="1386" y="2609"/>
                  </a:lnTo>
                  <a:cubicBezTo>
                    <a:pt x="1394" y="2607"/>
                    <a:pt x="1402" y="2605"/>
                    <a:pt x="1410" y="2603"/>
                  </a:cubicBezTo>
                  <a:lnTo>
                    <a:pt x="1410" y="2603"/>
                  </a:lnTo>
                  <a:cubicBezTo>
                    <a:pt x="1385" y="2610"/>
                    <a:pt x="1359" y="2619"/>
                    <a:pt x="1335" y="2626"/>
                  </a:cubicBezTo>
                  <a:cubicBezTo>
                    <a:pt x="1333" y="2627"/>
                    <a:pt x="1331" y="2627"/>
                    <a:pt x="1329" y="2628"/>
                  </a:cubicBezTo>
                  <a:lnTo>
                    <a:pt x="1329" y="2628"/>
                  </a:lnTo>
                  <a:cubicBezTo>
                    <a:pt x="1330" y="2628"/>
                    <a:pt x="1330" y="2628"/>
                    <a:pt x="1331" y="2628"/>
                  </a:cubicBezTo>
                  <a:cubicBezTo>
                    <a:pt x="1000" y="2730"/>
                    <a:pt x="668" y="2820"/>
                    <a:pt x="332" y="2908"/>
                  </a:cubicBezTo>
                  <a:cubicBezTo>
                    <a:pt x="230" y="2935"/>
                    <a:pt x="144" y="2981"/>
                    <a:pt x="81" y="3071"/>
                  </a:cubicBezTo>
                  <a:cubicBezTo>
                    <a:pt x="22" y="3158"/>
                    <a:pt x="1" y="3264"/>
                    <a:pt x="18" y="3366"/>
                  </a:cubicBezTo>
                  <a:cubicBezTo>
                    <a:pt x="38" y="3466"/>
                    <a:pt x="95" y="3560"/>
                    <a:pt x="181" y="3617"/>
                  </a:cubicBezTo>
                  <a:cubicBezTo>
                    <a:pt x="240" y="3656"/>
                    <a:pt x="305" y="3680"/>
                    <a:pt x="377" y="3685"/>
                  </a:cubicBezTo>
                  <a:cubicBezTo>
                    <a:pt x="388" y="3686"/>
                    <a:pt x="398" y="3686"/>
                    <a:pt x="409" y="3686"/>
                  </a:cubicBezTo>
                  <a:cubicBezTo>
                    <a:pt x="466" y="3686"/>
                    <a:pt x="520" y="3673"/>
                    <a:pt x="574" y="3649"/>
                  </a:cubicBezTo>
                  <a:cubicBezTo>
                    <a:pt x="1046" y="3488"/>
                    <a:pt x="1513" y="3303"/>
                    <a:pt x="1975" y="3114"/>
                  </a:cubicBezTo>
                  <a:cubicBezTo>
                    <a:pt x="2477" y="2906"/>
                    <a:pt x="2966" y="2672"/>
                    <a:pt x="3440" y="2412"/>
                  </a:cubicBezTo>
                  <a:cubicBezTo>
                    <a:pt x="3909" y="2152"/>
                    <a:pt x="4358" y="1853"/>
                    <a:pt x="4776" y="1516"/>
                  </a:cubicBezTo>
                  <a:cubicBezTo>
                    <a:pt x="5181" y="1188"/>
                    <a:pt x="5546" y="805"/>
                    <a:pt x="5868" y="393"/>
                  </a:cubicBezTo>
                  <a:cubicBezTo>
                    <a:pt x="5953" y="285"/>
                    <a:pt x="5911" y="118"/>
                    <a:pt x="5802" y="44"/>
                  </a:cubicBezTo>
                  <a:cubicBezTo>
                    <a:pt x="5773" y="25"/>
                    <a:pt x="5740" y="12"/>
                    <a:pt x="5710" y="5"/>
                  </a:cubicBezTo>
                  <a:cubicBezTo>
                    <a:pt x="5695" y="2"/>
                    <a:pt x="5681" y="1"/>
                    <a:pt x="5666" y="1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67" name="Google Shape;4967;p16"/>
            <p:cNvSpPr/>
            <p:nvPr/>
          </p:nvSpPr>
          <p:spPr>
            <a:xfrm>
              <a:off x="5187375" y="-495075"/>
              <a:ext cx="264700" cy="173200"/>
            </a:xfrm>
            <a:custGeom>
              <a:avLst/>
              <a:gdLst/>
              <a:ahLst/>
              <a:cxnLst/>
              <a:rect l="l" t="t" r="r" b="b"/>
              <a:pathLst>
                <a:path w="10588" h="6928" extrusionOk="0">
                  <a:moveTo>
                    <a:pt x="10443" y="1"/>
                  </a:moveTo>
                  <a:cubicBezTo>
                    <a:pt x="10405" y="1"/>
                    <a:pt x="10370" y="21"/>
                    <a:pt x="10346" y="54"/>
                  </a:cubicBezTo>
                  <a:cubicBezTo>
                    <a:pt x="10122" y="340"/>
                    <a:pt x="9888" y="614"/>
                    <a:pt x="9645" y="886"/>
                  </a:cubicBezTo>
                  <a:cubicBezTo>
                    <a:pt x="9378" y="1177"/>
                    <a:pt x="9092" y="1454"/>
                    <a:pt x="8805" y="1729"/>
                  </a:cubicBezTo>
                  <a:cubicBezTo>
                    <a:pt x="8513" y="2009"/>
                    <a:pt x="8216" y="2286"/>
                    <a:pt x="7911" y="2549"/>
                  </a:cubicBezTo>
                  <a:cubicBezTo>
                    <a:pt x="7315" y="3069"/>
                    <a:pt x="6686" y="3544"/>
                    <a:pt x="6026" y="3975"/>
                  </a:cubicBezTo>
                  <a:cubicBezTo>
                    <a:pt x="6031" y="3972"/>
                    <a:pt x="6037" y="3969"/>
                    <a:pt x="6043" y="3965"/>
                  </a:cubicBezTo>
                  <a:lnTo>
                    <a:pt x="6043" y="3965"/>
                  </a:lnTo>
                  <a:cubicBezTo>
                    <a:pt x="6029" y="3974"/>
                    <a:pt x="6015" y="3982"/>
                    <a:pt x="6001" y="3991"/>
                  </a:cubicBezTo>
                  <a:cubicBezTo>
                    <a:pt x="5997" y="3995"/>
                    <a:pt x="5991" y="3997"/>
                    <a:pt x="5988" y="3999"/>
                  </a:cubicBezTo>
                  <a:lnTo>
                    <a:pt x="5995" y="3992"/>
                  </a:lnTo>
                  <a:lnTo>
                    <a:pt x="5995" y="3992"/>
                  </a:lnTo>
                  <a:cubicBezTo>
                    <a:pt x="5020" y="4610"/>
                    <a:pt x="3983" y="5113"/>
                    <a:pt x="2892" y="5476"/>
                  </a:cubicBezTo>
                  <a:cubicBezTo>
                    <a:pt x="2083" y="5733"/>
                    <a:pt x="1250" y="5908"/>
                    <a:pt x="411" y="6022"/>
                  </a:cubicBezTo>
                  <a:cubicBezTo>
                    <a:pt x="163" y="6056"/>
                    <a:pt x="0" y="6319"/>
                    <a:pt x="46" y="6559"/>
                  </a:cubicBezTo>
                  <a:cubicBezTo>
                    <a:pt x="66" y="6677"/>
                    <a:pt x="137" y="6783"/>
                    <a:pt x="236" y="6850"/>
                  </a:cubicBezTo>
                  <a:cubicBezTo>
                    <a:pt x="317" y="6907"/>
                    <a:pt x="403" y="6928"/>
                    <a:pt x="494" y="6928"/>
                  </a:cubicBezTo>
                  <a:cubicBezTo>
                    <a:pt x="522" y="6928"/>
                    <a:pt x="551" y="6926"/>
                    <a:pt x="581" y="6922"/>
                  </a:cubicBezTo>
                  <a:cubicBezTo>
                    <a:pt x="1641" y="6796"/>
                    <a:pt x="2672" y="6510"/>
                    <a:pt x="3657" y="6111"/>
                  </a:cubicBezTo>
                  <a:cubicBezTo>
                    <a:pt x="4115" y="5927"/>
                    <a:pt x="4559" y="5713"/>
                    <a:pt x="4990" y="5475"/>
                  </a:cubicBezTo>
                  <a:lnTo>
                    <a:pt x="5058" y="5424"/>
                  </a:lnTo>
                  <a:cubicBezTo>
                    <a:pt x="5295" y="5291"/>
                    <a:pt x="5529" y="5148"/>
                    <a:pt x="5758" y="5003"/>
                  </a:cubicBezTo>
                  <a:lnTo>
                    <a:pt x="5816" y="4976"/>
                  </a:lnTo>
                  <a:cubicBezTo>
                    <a:pt x="5990" y="4864"/>
                    <a:pt x="6162" y="4745"/>
                    <a:pt x="6333" y="4624"/>
                  </a:cubicBezTo>
                  <a:cubicBezTo>
                    <a:pt x="7165" y="4035"/>
                    <a:pt x="7924" y="3352"/>
                    <a:pt x="8618" y="2611"/>
                  </a:cubicBezTo>
                  <a:cubicBezTo>
                    <a:pt x="8780" y="2438"/>
                    <a:pt x="8938" y="2260"/>
                    <a:pt x="9092" y="2082"/>
                  </a:cubicBezTo>
                  <a:cubicBezTo>
                    <a:pt x="9266" y="1885"/>
                    <a:pt x="9424" y="1675"/>
                    <a:pt x="9585" y="1464"/>
                  </a:cubicBezTo>
                  <a:cubicBezTo>
                    <a:pt x="9746" y="1255"/>
                    <a:pt x="9911" y="1046"/>
                    <a:pt x="10070" y="837"/>
                  </a:cubicBezTo>
                  <a:cubicBezTo>
                    <a:pt x="10233" y="623"/>
                    <a:pt x="10391" y="406"/>
                    <a:pt x="10548" y="192"/>
                  </a:cubicBezTo>
                  <a:cubicBezTo>
                    <a:pt x="10587" y="140"/>
                    <a:pt x="10570" y="57"/>
                    <a:pt x="10515" y="24"/>
                  </a:cubicBezTo>
                  <a:cubicBezTo>
                    <a:pt x="10500" y="12"/>
                    <a:pt x="10484" y="5"/>
                    <a:pt x="10469" y="4"/>
                  </a:cubicBezTo>
                  <a:cubicBezTo>
                    <a:pt x="10461" y="2"/>
                    <a:pt x="10452" y="1"/>
                    <a:pt x="10443" y="1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68" name="Google Shape;4968;p16"/>
            <p:cNvSpPr/>
            <p:nvPr/>
          </p:nvSpPr>
          <p:spPr>
            <a:xfrm>
              <a:off x="4725925" y="-599250"/>
              <a:ext cx="25050" cy="128200"/>
            </a:xfrm>
            <a:custGeom>
              <a:avLst/>
              <a:gdLst/>
              <a:ahLst/>
              <a:cxnLst/>
              <a:rect l="l" t="t" r="r" b="b"/>
              <a:pathLst>
                <a:path w="1002" h="5128" extrusionOk="0">
                  <a:moveTo>
                    <a:pt x="660" y="2635"/>
                  </a:moveTo>
                  <a:cubicBezTo>
                    <a:pt x="660" y="2642"/>
                    <a:pt x="659" y="2648"/>
                    <a:pt x="659" y="2655"/>
                  </a:cubicBezTo>
                  <a:lnTo>
                    <a:pt x="659" y="2655"/>
                  </a:lnTo>
                  <a:cubicBezTo>
                    <a:pt x="660" y="2648"/>
                    <a:pt x="660" y="2642"/>
                    <a:pt x="660" y="2635"/>
                  </a:cubicBezTo>
                  <a:close/>
                  <a:moveTo>
                    <a:pt x="668" y="0"/>
                  </a:moveTo>
                  <a:cubicBezTo>
                    <a:pt x="520" y="0"/>
                    <a:pt x="402" y="110"/>
                    <a:pt x="372" y="257"/>
                  </a:cubicBezTo>
                  <a:cubicBezTo>
                    <a:pt x="210" y="1011"/>
                    <a:pt x="77" y="1768"/>
                    <a:pt x="25" y="2539"/>
                  </a:cubicBezTo>
                  <a:cubicBezTo>
                    <a:pt x="0" y="2935"/>
                    <a:pt x="0" y="3333"/>
                    <a:pt x="32" y="3731"/>
                  </a:cubicBezTo>
                  <a:cubicBezTo>
                    <a:pt x="64" y="4130"/>
                    <a:pt x="144" y="4524"/>
                    <a:pt x="253" y="4910"/>
                  </a:cubicBezTo>
                  <a:cubicBezTo>
                    <a:pt x="276" y="4992"/>
                    <a:pt x="358" y="5064"/>
                    <a:pt x="431" y="5097"/>
                  </a:cubicBezTo>
                  <a:cubicBezTo>
                    <a:pt x="477" y="5117"/>
                    <a:pt x="526" y="5128"/>
                    <a:pt x="574" y="5128"/>
                  </a:cubicBezTo>
                  <a:cubicBezTo>
                    <a:pt x="617" y="5128"/>
                    <a:pt x="659" y="5120"/>
                    <a:pt x="699" y="5103"/>
                  </a:cubicBezTo>
                  <a:cubicBezTo>
                    <a:pt x="783" y="5071"/>
                    <a:pt x="849" y="5007"/>
                    <a:pt x="885" y="4925"/>
                  </a:cubicBezTo>
                  <a:cubicBezTo>
                    <a:pt x="925" y="4834"/>
                    <a:pt x="918" y="4752"/>
                    <a:pt x="892" y="4659"/>
                  </a:cubicBezTo>
                  <a:cubicBezTo>
                    <a:pt x="869" y="4576"/>
                    <a:pt x="846" y="4492"/>
                    <a:pt x="826" y="4409"/>
                  </a:cubicBezTo>
                  <a:lnTo>
                    <a:pt x="826" y="4409"/>
                  </a:lnTo>
                  <a:cubicBezTo>
                    <a:pt x="835" y="4438"/>
                    <a:pt x="841" y="4467"/>
                    <a:pt x="849" y="4495"/>
                  </a:cubicBezTo>
                  <a:cubicBezTo>
                    <a:pt x="707" y="3891"/>
                    <a:pt x="648" y="3277"/>
                    <a:pt x="659" y="2655"/>
                  </a:cubicBezTo>
                  <a:lnTo>
                    <a:pt x="659" y="2655"/>
                  </a:lnTo>
                  <a:cubicBezTo>
                    <a:pt x="659" y="2665"/>
                    <a:pt x="658" y="2676"/>
                    <a:pt x="658" y="2686"/>
                  </a:cubicBezTo>
                  <a:lnTo>
                    <a:pt x="658" y="2686"/>
                  </a:lnTo>
                  <a:cubicBezTo>
                    <a:pt x="682" y="1899"/>
                    <a:pt x="809" y="1120"/>
                    <a:pt x="969" y="350"/>
                  </a:cubicBezTo>
                  <a:cubicBezTo>
                    <a:pt x="1002" y="191"/>
                    <a:pt x="877" y="34"/>
                    <a:pt x="724" y="4"/>
                  </a:cubicBezTo>
                  <a:cubicBezTo>
                    <a:pt x="722" y="5"/>
                    <a:pt x="721" y="5"/>
                    <a:pt x="720" y="5"/>
                  </a:cubicBezTo>
                  <a:cubicBezTo>
                    <a:pt x="719" y="5"/>
                    <a:pt x="718" y="5"/>
                    <a:pt x="717" y="4"/>
                  </a:cubicBezTo>
                  <a:cubicBezTo>
                    <a:pt x="701" y="1"/>
                    <a:pt x="684" y="0"/>
                    <a:pt x="668" y="0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69" name="Google Shape;4969;p16"/>
            <p:cNvSpPr/>
            <p:nvPr/>
          </p:nvSpPr>
          <p:spPr>
            <a:xfrm>
              <a:off x="4742550" y="-571000"/>
              <a:ext cx="13500" cy="99000"/>
            </a:xfrm>
            <a:custGeom>
              <a:avLst/>
              <a:gdLst/>
              <a:ahLst/>
              <a:cxnLst/>
              <a:rect l="l" t="t" r="r" b="b"/>
              <a:pathLst>
                <a:path w="540" h="3960" extrusionOk="0">
                  <a:moveTo>
                    <a:pt x="355" y="1"/>
                  </a:moveTo>
                  <a:cubicBezTo>
                    <a:pt x="275" y="1"/>
                    <a:pt x="202" y="61"/>
                    <a:pt x="189" y="145"/>
                  </a:cubicBezTo>
                  <a:cubicBezTo>
                    <a:pt x="0" y="1359"/>
                    <a:pt x="0" y="2587"/>
                    <a:pt x="32" y="3809"/>
                  </a:cubicBezTo>
                  <a:cubicBezTo>
                    <a:pt x="33" y="3895"/>
                    <a:pt x="121" y="3959"/>
                    <a:pt x="203" y="3959"/>
                  </a:cubicBezTo>
                  <a:cubicBezTo>
                    <a:pt x="209" y="3959"/>
                    <a:pt x="215" y="3959"/>
                    <a:pt x="220" y="3958"/>
                  </a:cubicBezTo>
                  <a:cubicBezTo>
                    <a:pt x="263" y="3954"/>
                    <a:pt x="305" y="3931"/>
                    <a:pt x="334" y="3897"/>
                  </a:cubicBezTo>
                  <a:cubicBezTo>
                    <a:pt x="364" y="3858"/>
                    <a:pt x="371" y="3816"/>
                    <a:pt x="371" y="3769"/>
                  </a:cubicBezTo>
                  <a:cubicBezTo>
                    <a:pt x="360" y="3223"/>
                    <a:pt x="354" y="2680"/>
                    <a:pt x="362" y="2131"/>
                  </a:cubicBezTo>
                  <a:lnTo>
                    <a:pt x="362" y="2131"/>
                  </a:lnTo>
                  <a:lnTo>
                    <a:pt x="362" y="2136"/>
                  </a:lnTo>
                  <a:cubicBezTo>
                    <a:pt x="362" y="2124"/>
                    <a:pt x="364" y="2111"/>
                    <a:pt x="362" y="2101"/>
                  </a:cubicBezTo>
                  <a:lnTo>
                    <a:pt x="362" y="2098"/>
                  </a:lnTo>
                  <a:cubicBezTo>
                    <a:pt x="381" y="1461"/>
                    <a:pt x="426" y="827"/>
                    <a:pt x="526" y="195"/>
                  </a:cubicBezTo>
                  <a:cubicBezTo>
                    <a:pt x="539" y="106"/>
                    <a:pt x="477" y="19"/>
                    <a:pt x="390" y="1"/>
                  </a:cubicBezTo>
                  <a:cubicBezTo>
                    <a:pt x="385" y="3"/>
                    <a:pt x="384" y="3"/>
                    <a:pt x="383" y="3"/>
                  </a:cubicBezTo>
                  <a:cubicBezTo>
                    <a:pt x="373" y="1"/>
                    <a:pt x="364" y="1"/>
                    <a:pt x="355" y="1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70" name="Google Shape;4970;p16"/>
            <p:cNvSpPr/>
            <p:nvPr/>
          </p:nvSpPr>
          <p:spPr>
            <a:xfrm>
              <a:off x="4745275" y="-563425"/>
              <a:ext cx="25125" cy="67575"/>
            </a:xfrm>
            <a:custGeom>
              <a:avLst/>
              <a:gdLst/>
              <a:ahLst/>
              <a:cxnLst/>
              <a:rect l="l" t="t" r="r" b="b"/>
              <a:pathLst>
                <a:path w="1005" h="2703" extrusionOk="0">
                  <a:moveTo>
                    <a:pt x="785" y="1"/>
                  </a:moveTo>
                  <a:cubicBezTo>
                    <a:pt x="745" y="1"/>
                    <a:pt x="704" y="13"/>
                    <a:pt x="671" y="39"/>
                  </a:cubicBezTo>
                  <a:cubicBezTo>
                    <a:pt x="627" y="72"/>
                    <a:pt x="607" y="115"/>
                    <a:pt x="592" y="167"/>
                  </a:cubicBezTo>
                  <a:cubicBezTo>
                    <a:pt x="398" y="934"/>
                    <a:pt x="205" y="1702"/>
                    <a:pt x="25" y="2473"/>
                  </a:cubicBezTo>
                  <a:cubicBezTo>
                    <a:pt x="1" y="2578"/>
                    <a:pt x="88" y="2683"/>
                    <a:pt x="190" y="2700"/>
                  </a:cubicBezTo>
                  <a:cubicBezTo>
                    <a:pt x="201" y="2702"/>
                    <a:pt x="211" y="2703"/>
                    <a:pt x="221" y="2703"/>
                  </a:cubicBezTo>
                  <a:cubicBezTo>
                    <a:pt x="318" y="2703"/>
                    <a:pt x="394" y="2630"/>
                    <a:pt x="417" y="2535"/>
                  </a:cubicBezTo>
                  <a:cubicBezTo>
                    <a:pt x="592" y="1762"/>
                    <a:pt x="782" y="994"/>
                    <a:pt x="977" y="226"/>
                  </a:cubicBezTo>
                  <a:cubicBezTo>
                    <a:pt x="1005" y="126"/>
                    <a:pt x="918" y="24"/>
                    <a:pt x="821" y="4"/>
                  </a:cubicBezTo>
                  <a:cubicBezTo>
                    <a:pt x="819" y="3"/>
                    <a:pt x="818" y="3"/>
                    <a:pt x="814" y="3"/>
                  </a:cubicBezTo>
                  <a:cubicBezTo>
                    <a:pt x="804" y="2"/>
                    <a:pt x="795" y="1"/>
                    <a:pt x="785" y="1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71" name="Google Shape;4971;p16"/>
            <p:cNvSpPr/>
            <p:nvPr/>
          </p:nvSpPr>
          <p:spPr>
            <a:xfrm>
              <a:off x="4743650" y="-610925"/>
              <a:ext cx="129875" cy="147350"/>
            </a:xfrm>
            <a:custGeom>
              <a:avLst/>
              <a:gdLst/>
              <a:ahLst/>
              <a:cxnLst/>
              <a:rect l="l" t="t" r="r" b="b"/>
              <a:pathLst>
                <a:path w="5195" h="5894" extrusionOk="0">
                  <a:moveTo>
                    <a:pt x="4115" y="1357"/>
                  </a:moveTo>
                  <a:lnTo>
                    <a:pt x="4115" y="1357"/>
                  </a:lnTo>
                  <a:cubicBezTo>
                    <a:pt x="4110" y="1363"/>
                    <a:pt x="4107" y="1370"/>
                    <a:pt x="4102" y="1377"/>
                  </a:cubicBezTo>
                  <a:cubicBezTo>
                    <a:pt x="4107" y="1370"/>
                    <a:pt x="4110" y="1364"/>
                    <a:pt x="4115" y="1357"/>
                  </a:cubicBezTo>
                  <a:close/>
                  <a:moveTo>
                    <a:pt x="2141" y="3713"/>
                  </a:moveTo>
                  <a:cubicBezTo>
                    <a:pt x="2137" y="3716"/>
                    <a:pt x="2133" y="3720"/>
                    <a:pt x="2129" y="3724"/>
                  </a:cubicBezTo>
                  <a:lnTo>
                    <a:pt x="2129" y="3724"/>
                  </a:lnTo>
                  <a:cubicBezTo>
                    <a:pt x="2133" y="3720"/>
                    <a:pt x="2137" y="3716"/>
                    <a:pt x="2141" y="3713"/>
                  </a:cubicBezTo>
                  <a:close/>
                  <a:moveTo>
                    <a:pt x="4949" y="0"/>
                  </a:moveTo>
                  <a:cubicBezTo>
                    <a:pt x="4861" y="0"/>
                    <a:pt x="4774" y="49"/>
                    <a:pt x="4738" y="132"/>
                  </a:cubicBezTo>
                  <a:cubicBezTo>
                    <a:pt x="4568" y="559"/>
                    <a:pt x="4354" y="964"/>
                    <a:pt x="4116" y="1356"/>
                  </a:cubicBezTo>
                  <a:cubicBezTo>
                    <a:pt x="3552" y="2248"/>
                    <a:pt x="2853" y="3038"/>
                    <a:pt x="2091" y="3762"/>
                  </a:cubicBezTo>
                  <a:cubicBezTo>
                    <a:pt x="2103" y="3749"/>
                    <a:pt x="2116" y="3736"/>
                    <a:pt x="2129" y="3724"/>
                  </a:cubicBezTo>
                  <a:lnTo>
                    <a:pt x="2129" y="3724"/>
                  </a:lnTo>
                  <a:cubicBezTo>
                    <a:pt x="1826" y="4007"/>
                    <a:pt x="1514" y="4282"/>
                    <a:pt x="1195" y="4547"/>
                  </a:cubicBezTo>
                  <a:cubicBezTo>
                    <a:pt x="857" y="4827"/>
                    <a:pt x="509" y="5092"/>
                    <a:pt x="162" y="5357"/>
                  </a:cubicBezTo>
                  <a:cubicBezTo>
                    <a:pt x="34" y="5458"/>
                    <a:pt x="1" y="5639"/>
                    <a:pt x="97" y="5772"/>
                  </a:cubicBezTo>
                  <a:cubicBezTo>
                    <a:pt x="154" y="5851"/>
                    <a:pt x="247" y="5893"/>
                    <a:pt x="339" y="5893"/>
                  </a:cubicBezTo>
                  <a:cubicBezTo>
                    <a:pt x="400" y="5893"/>
                    <a:pt x="460" y="5875"/>
                    <a:pt x="511" y="5837"/>
                  </a:cubicBezTo>
                  <a:cubicBezTo>
                    <a:pt x="993" y="5471"/>
                    <a:pt x="1455" y="5076"/>
                    <a:pt x="1906" y="4672"/>
                  </a:cubicBezTo>
                  <a:cubicBezTo>
                    <a:pt x="2361" y="4260"/>
                    <a:pt x="2802" y="3828"/>
                    <a:pt x="3213" y="3374"/>
                  </a:cubicBezTo>
                  <a:cubicBezTo>
                    <a:pt x="3625" y="2916"/>
                    <a:pt x="4004" y="2432"/>
                    <a:pt x="4340" y="1914"/>
                  </a:cubicBezTo>
                  <a:cubicBezTo>
                    <a:pt x="4665" y="1412"/>
                    <a:pt x="4935" y="880"/>
                    <a:pt x="5150" y="320"/>
                  </a:cubicBezTo>
                  <a:cubicBezTo>
                    <a:pt x="5195" y="205"/>
                    <a:pt x="5153" y="73"/>
                    <a:pt x="5038" y="20"/>
                  </a:cubicBezTo>
                  <a:cubicBezTo>
                    <a:pt x="5022" y="13"/>
                    <a:pt x="5006" y="7"/>
                    <a:pt x="4991" y="4"/>
                  </a:cubicBezTo>
                  <a:cubicBezTo>
                    <a:pt x="4977" y="2"/>
                    <a:pt x="4963" y="0"/>
                    <a:pt x="4949" y="0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72" name="Google Shape;4972;p16"/>
            <p:cNvSpPr/>
            <p:nvPr/>
          </p:nvSpPr>
          <p:spPr>
            <a:xfrm>
              <a:off x="4731250" y="-563550"/>
              <a:ext cx="87725" cy="85900"/>
            </a:xfrm>
            <a:custGeom>
              <a:avLst/>
              <a:gdLst/>
              <a:ahLst/>
              <a:cxnLst/>
              <a:rect l="l" t="t" r="r" b="b"/>
              <a:pathLst>
                <a:path w="3509" h="3436" extrusionOk="0">
                  <a:moveTo>
                    <a:pt x="3230" y="1"/>
                  </a:moveTo>
                  <a:cubicBezTo>
                    <a:pt x="3222" y="1"/>
                    <a:pt x="3213" y="1"/>
                    <a:pt x="3204" y="2"/>
                  </a:cubicBezTo>
                  <a:cubicBezTo>
                    <a:pt x="3141" y="9"/>
                    <a:pt x="3061" y="45"/>
                    <a:pt x="3025" y="101"/>
                  </a:cubicBezTo>
                  <a:cubicBezTo>
                    <a:pt x="2640" y="723"/>
                    <a:pt x="2176" y="1281"/>
                    <a:pt x="1647" y="1786"/>
                  </a:cubicBezTo>
                  <a:cubicBezTo>
                    <a:pt x="1185" y="2214"/>
                    <a:pt x="682" y="2595"/>
                    <a:pt x="145" y="2929"/>
                  </a:cubicBezTo>
                  <a:cubicBezTo>
                    <a:pt x="17" y="3010"/>
                    <a:pt x="0" y="3202"/>
                    <a:pt x="83" y="3320"/>
                  </a:cubicBezTo>
                  <a:cubicBezTo>
                    <a:pt x="126" y="3380"/>
                    <a:pt x="194" y="3419"/>
                    <a:pt x="267" y="3432"/>
                  </a:cubicBezTo>
                  <a:cubicBezTo>
                    <a:pt x="281" y="3434"/>
                    <a:pt x="294" y="3435"/>
                    <a:pt x="307" y="3435"/>
                  </a:cubicBezTo>
                  <a:cubicBezTo>
                    <a:pt x="367" y="3435"/>
                    <a:pt x="421" y="3414"/>
                    <a:pt x="475" y="3382"/>
                  </a:cubicBezTo>
                  <a:cubicBezTo>
                    <a:pt x="1073" y="3011"/>
                    <a:pt x="1620" y="2576"/>
                    <a:pt x="2129" y="2086"/>
                  </a:cubicBezTo>
                  <a:cubicBezTo>
                    <a:pt x="2654" y="1581"/>
                    <a:pt x="3100" y="1002"/>
                    <a:pt x="3483" y="383"/>
                  </a:cubicBezTo>
                  <a:cubicBezTo>
                    <a:pt x="3502" y="338"/>
                    <a:pt x="3509" y="291"/>
                    <a:pt x="3506" y="242"/>
                  </a:cubicBezTo>
                  <a:cubicBezTo>
                    <a:pt x="3497" y="172"/>
                    <a:pt x="3462" y="107"/>
                    <a:pt x="3407" y="64"/>
                  </a:cubicBezTo>
                  <a:cubicBezTo>
                    <a:pt x="3372" y="35"/>
                    <a:pt x="3329" y="15"/>
                    <a:pt x="3286" y="8"/>
                  </a:cubicBezTo>
                  <a:cubicBezTo>
                    <a:pt x="3267" y="3"/>
                    <a:pt x="3248" y="1"/>
                    <a:pt x="3230" y="1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73" name="Google Shape;4973;p16"/>
            <p:cNvSpPr/>
            <p:nvPr/>
          </p:nvSpPr>
          <p:spPr>
            <a:xfrm>
              <a:off x="4755050" y="-602875"/>
              <a:ext cx="141025" cy="142550"/>
            </a:xfrm>
            <a:custGeom>
              <a:avLst/>
              <a:gdLst/>
              <a:ahLst/>
              <a:cxnLst/>
              <a:rect l="l" t="t" r="r" b="b"/>
              <a:pathLst>
                <a:path w="5641" h="5702" extrusionOk="0">
                  <a:moveTo>
                    <a:pt x="4760" y="813"/>
                  </a:moveTo>
                  <a:lnTo>
                    <a:pt x="4760" y="813"/>
                  </a:lnTo>
                  <a:cubicBezTo>
                    <a:pt x="4752" y="827"/>
                    <a:pt x="4744" y="841"/>
                    <a:pt x="4736" y="856"/>
                  </a:cubicBezTo>
                  <a:cubicBezTo>
                    <a:pt x="4743" y="840"/>
                    <a:pt x="4752" y="825"/>
                    <a:pt x="4760" y="813"/>
                  </a:cubicBezTo>
                  <a:close/>
                  <a:moveTo>
                    <a:pt x="5354" y="1"/>
                  </a:moveTo>
                  <a:cubicBezTo>
                    <a:pt x="5260" y="1"/>
                    <a:pt x="5171" y="56"/>
                    <a:pt x="5128" y="145"/>
                  </a:cubicBezTo>
                  <a:cubicBezTo>
                    <a:pt x="5013" y="373"/>
                    <a:pt x="4891" y="594"/>
                    <a:pt x="4760" y="811"/>
                  </a:cubicBezTo>
                  <a:cubicBezTo>
                    <a:pt x="4245" y="1636"/>
                    <a:pt x="3605" y="2372"/>
                    <a:pt x="2904" y="3046"/>
                  </a:cubicBezTo>
                  <a:lnTo>
                    <a:pt x="2912" y="3039"/>
                  </a:lnTo>
                  <a:lnTo>
                    <a:pt x="2912" y="3039"/>
                  </a:lnTo>
                  <a:cubicBezTo>
                    <a:pt x="2066" y="3834"/>
                    <a:pt x="1135" y="4530"/>
                    <a:pt x="161" y="5154"/>
                  </a:cubicBezTo>
                  <a:cubicBezTo>
                    <a:pt x="19" y="5243"/>
                    <a:pt x="0" y="5452"/>
                    <a:pt x="92" y="5580"/>
                  </a:cubicBezTo>
                  <a:cubicBezTo>
                    <a:pt x="153" y="5661"/>
                    <a:pt x="243" y="5702"/>
                    <a:pt x="336" y="5702"/>
                  </a:cubicBezTo>
                  <a:cubicBezTo>
                    <a:pt x="399" y="5702"/>
                    <a:pt x="464" y="5683"/>
                    <a:pt x="520" y="5646"/>
                  </a:cubicBezTo>
                  <a:cubicBezTo>
                    <a:pt x="1554" y="4965"/>
                    <a:pt x="2528" y="4194"/>
                    <a:pt x="3410" y="3323"/>
                  </a:cubicBezTo>
                  <a:cubicBezTo>
                    <a:pt x="4288" y="2456"/>
                    <a:pt x="5042" y="1460"/>
                    <a:pt x="5580" y="350"/>
                  </a:cubicBezTo>
                  <a:cubicBezTo>
                    <a:pt x="5641" y="229"/>
                    <a:pt x="5579" y="77"/>
                    <a:pt x="5457" y="23"/>
                  </a:cubicBezTo>
                  <a:cubicBezTo>
                    <a:pt x="5440" y="14"/>
                    <a:pt x="5419" y="8"/>
                    <a:pt x="5401" y="5"/>
                  </a:cubicBezTo>
                  <a:cubicBezTo>
                    <a:pt x="5385" y="2"/>
                    <a:pt x="5370" y="1"/>
                    <a:pt x="5354" y="1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74" name="Google Shape;4974;p16"/>
            <p:cNvSpPr/>
            <p:nvPr/>
          </p:nvSpPr>
          <p:spPr>
            <a:xfrm>
              <a:off x="4666850" y="-547175"/>
              <a:ext cx="648200" cy="373950"/>
            </a:xfrm>
            <a:custGeom>
              <a:avLst/>
              <a:gdLst/>
              <a:ahLst/>
              <a:cxnLst/>
              <a:rect l="l" t="t" r="r" b="b"/>
              <a:pathLst>
                <a:path w="25928" h="14958" extrusionOk="0">
                  <a:moveTo>
                    <a:pt x="10542" y="1"/>
                  </a:moveTo>
                  <a:cubicBezTo>
                    <a:pt x="10275" y="1"/>
                    <a:pt x="10005" y="49"/>
                    <a:pt x="9740" y="94"/>
                  </a:cubicBezTo>
                  <a:cubicBezTo>
                    <a:pt x="9453" y="143"/>
                    <a:pt x="9194" y="197"/>
                    <a:pt x="8939" y="252"/>
                  </a:cubicBezTo>
                  <a:cubicBezTo>
                    <a:pt x="8792" y="284"/>
                    <a:pt x="8647" y="315"/>
                    <a:pt x="8502" y="344"/>
                  </a:cubicBezTo>
                  <a:cubicBezTo>
                    <a:pt x="8021" y="439"/>
                    <a:pt x="7583" y="495"/>
                    <a:pt x="7161" y="516"/>
                  </a:cubicBezTo>
                  <a:lnTo>
                    <a:pt x="7165" y="515"/>
                  </a:lnTo>
                  <a:lnTo>
                    <a:pt x="7165" y="515"/>
                  </a:lnTo>
                  <a:cubicBezTo>
                    <a:pt x="7072" y="518"/>
                    <a:pt x="6978" y="518"/>
                    <a:pt x="6882" y="521"/>
                  </a:cubicBezTo>
                  <a:cubicBezTo>
                    <a:pt x="6493" y="524"/>
                    <a:pt x="6089" y="528"/>
                    <a:pt x="5707" y="626"/>
                  </a:cubicBezTo>
                  <a:cubicBezTo>
                    <a:pt x="5125" y="775"/>
                    <a:pt x="4663" y="1164"/>
                    <a:pt x="4330" y="1486"/>
                  </a:cubicBezTo>
                  <a:cubicBezTo>
                    <a:pt x="3538" y="2244"/>
                    <a:pt x="3030" y="3238"/>
                    <a:pt x="2537" y="4199"/>
                  </a:cubicBezTo>
                  <a:lnTo>
                    <a:pt x="2451" y="4370"/>
                  </a:lnTo>
                  <a:cubicBezTo>
                    <a:pt x="1960" y="5326"/>
                    <a:pt x="1506" y="6167"/>
                    <a:pt x="857" y="6886"/>
                  </a:cubicBezTo>
                  <a:cubicBezTo>
                    <a:pt x="611" y="7152"/>
                    <a:pt x="338" y="7389"/>
                    <a:pt x="50" y="7590"/>
                  </a:cubicBezTo>
                  <a:cubicBezTo>
                    <a:pt x="27" y="7609"/>
                    <a:pt x="9" y="7635"/>
                    <a:pt x="6" y="7668"/>
                  </a:cubicBezTo>
                  <a:cubicBezTo>
                    <a:pt x="1" y="7704"/>
                    <a:pt x="12" y="7742"/>
                    <a:pt x="34" y="7770"/>
                  </a:cubicBezTo>
                  <a:cubicBezTo>
                    <a:pt x="55" y="7793"/>
                    <a:pt x="78" y="7807"/>
                    <a:pt x="106" y="7813"/>
                  </a:cubicBezTo>
                  <a:cubicBezTo>
                    <a:pt x="114" y="7814"/>
                    <a:pt x="122" y="7815"/>
                    <a:pt x="130" y="7815"/>
                  </a:cubicBezTo>
                  <a:cubicBezTo>
                    <a:pt x="159" y="7815"/>
                    <a:pt x="189" y="7805"/>
                    <a:pt x="215" y="7788"/>
                  </a:cubicBezTo>
                  <a:cubicBezTo>
                    <a:pt x="647" y="7484"/>
                    <a:pt x="1041" y="7102"/>
                    <a:pt x="1417" y="6618"/>
                  </a:cubicBezTo>
                  <a:cubicBezTo>
                    <a:pt x="1803" y="6125"/>
                    <a:pt x="2121" y="5572"/>
                    <a:pt x="2391" y="5091"/>
                  </a:cubicBezTo>
                  <a:lnTo>
                    <a:pt x="2598" y="4715"/>
                  </a:lnTo>
                  <a:lnTo>
                    <a:pt x="2764" y="4409"/>
                  </a:lnTo>
                  <a:lnTo>
                    <a:pt x="2764" y="4409"/>
                  </a:lnTo>
                  <a:cubicBezTo>
                    <a:pt x="2714" y="4581"/>
                    <a:pt x="2679" y="4761"/>
                    <a:pt x="2655" y="4939"/>
                  </a:cubicBezTo>
                  <a:cubicBezTo>
                    <a:pt x="2573" y="5451"/>
                    <a:pt x="2562" y="6022"/>
                    <a:pt x="2612" y="6677"/>
                  </a:cubicBezTo>
                  <a:cubicBezTo>
                    <a:pt x="2652" y="7221"/>
                    <a:pt x="2770" y="7790"/>
                    <a:pt x="2961" y="8415"/>
                  </a:cubicBezTo>
                  <a:cubicBezTo>
                    <a:pt x="3133" y="8969"/>
                    <a:pt x="3360" y="9500"/>
                    <a:pt x="3633" y="9997"/>
                  </a:cubicBezTo>
                  <a:cubicBezTo>
                    <a:pt x="3919" y="10513"/>
                    <a:pt x="4251" y="10984"/>
                    <a:pt x="4620" y="11396"/>
                  </a:cubicBezTo>
                  <a:cubicBezTo>
                    <a:pt x="4818" y="11617"/>
                    <a:pt x="5036" y="11820"/>
                    <a:pt x="5245" y="12007"/>
                  </a:cubicBezTo>
                  <a:cubicBezTo>
                    <a:pt x="5472" y="12215"/>
                    <a:pt x="5707" y="12413"/>
                    <a:pt x="5946" y="12594"/>
                  </a:cubicBezTo>
                  <a:cubicBezTo>
                    <a:pt x="6372" y="12926"/>
                    <a:pt x="6858" y="13240"/>
                    <a:pt x="7389" y="13529"/>
                  </a:cubicBezTo>
                  <a:cubicBezTo>
                    <a:pt x="7905" y="13806"/>
                    <a:pt x="8443" y="14048"/>
                    <a:pt x="8991" y="14247"/>
                  </a:cubicBezTo>
                  <a:cubicBezTo>
                    <a:pt x="9482" y="14425"/>
                    <a:pt x="10033" y="14576"/>
                    <a:pt x="10672" y="14711"/>
                  </a:cubicBezTo>
                  <a:lnTo>
                    <a:pt x="10866" y="14750"/>
                  </a:lnTo>
                  <a:cubicBezTo>
                    <a:pt x="11591" y="14889"/>
                    <a:pt x="12361" y="14957"/>
                    <a:pt x="13165" y="14957"/>
                  </a:cubicBezTo>
                  <a:cubicBezTo>
                    <a:pt x="13468" y="14957"/>
                    <a:pt x="13776" y="14947"/>
                    <a:pt x="14088" y="14928"/>
                  </a:cubicBezTo>
                  <a:cubicBezTo>
                    <a:pt x="16383" y="14785"/>
                    <a:pt x="18598" y="14019"/>
                    <a:pt x="20494" y="12718"/>
                  </a:cubicBezTo>
                  <a:cubicBezTo>
                    <a:pt x="20520" y="12698"/>
                    <a:pt x="20548" y="12680"/>
                    <a:pt x="20576" y="12660"/>
                  </a:cubicBezTo>
                  <a:lnTo>
                    <a:pt x="20567" y="12660"/>
                  </a:lnTo>
                  <a:cubicBezTo>
                    <a:pt x="20745" y="12538"/>
                    <a:pt x="20920" y="12409"/>
                    <a:pt x="21094" y="12277"/>
                  </a:cubicBezTo>
                  <a:cubicBezTo>
                    <a:pt x="21331" y="12090"/>
                    <a:pt x="21565" y="11892"/>
                    <a:pt x="21789" y="11685"/>
                  </a:cubicBezTo>
                  <a:cubicBezTo>
                    <a:pt x="21934" y="11554"/>
                    <a:pt x="22081" y="11422"/>
                    <a:pt x="22225" y="11290"/>
                  </a:cubicBezTo>
                  <a:cubicBezTo>
                    <a:pt x="22279" y="11237"/>
                    <a:pt x="22334" y="11181"/>
                    <a:pt x="22387" y="11125"/>
                  </a:cubicBezTo>
                  <a:lnTo>
                    <a:pt x="22746" y="10793"/>
                  </a:lnTo>
                  <a:cubicBezTo>
                    <a:pt x="23445" y="10145"/>
                    <a:pt x="24247" y="9358"/>
                    <a:pt x="24889" y="8465"/>
                  </a:cubicBezTo>
                  <a:cubicBezTo>
                    <a:pt x="24965" y="8357"/>
                    <a:pt x="25040" y="8249"/>
                    <a:pt x="25109" y="8140"/>
                  </a:cubicBezTo>
                  <a:cubicBezTo>
                    <a:pt x="25119" y="8130"/>
                    <a:pt x="25127" y="8123"/>
                    <a:pt x="25136" y="8114"/>
                  </a:cubicBezTo>
                  <a:cubicBezTo>
                    <a:pt x="25673" y="7278"/>
                    <a:pt x="25927" y="6506"/>
                    <a:pt x="25919" y="5770"/>
                  </a:cubicBezTo>
                  <a:cubicBezTo>
                    <a:pt x="25910" y="5292"/>
                    <a:pt x="25777" y="4818"/>
                    <a:pt x="25532" y="4394"/>
                  </a:cubicBezTo>
                  <a:cubicBezTo>
                    <a:pt x="25463" y="4272"/>
                    <a:pt x="25384" y="4154"/>
                    <a:pt x="25300" y="4042"/>
                  </a:cubicBezTo>
                  <a:cubicBezTo>
                    <a:pt x="25212" y="3926"/>
                    <a:pt x="25101" y="3828"/>
                    <a:pt x="24998" y="3732"/>
                  </a:cubicBezTo>
                  <a:cubicBezTo>
                    <a:pt x="24778" y="3534"/>
                    <a:pt x="24515" y="3390"/>
                    <a:pt x="24174" y="3274"/>
                  </a:cubicBezTo>
                  <a:cubicBezTo>
                    <a:pt x="24031" y="3224"/>
                    <a:pt x="23876" y="3185"/>
                    <a:pt x="23700" y="3151"/>
                  </a:cubicBezTo>
                  <a:cubicBezTo>
                    <a:pt x="23481" y="3109"/>
                    <a:pt x="23260" y="3082"/>
                    <a:pt x="23040" y="3059"/>
                  </a:cubicBezTo>
                  <a:lnTo>
                    <a:pt x="22824" y="3034"/>
                  </a:lnTo>
                  <a:cubicBezTo>
                    <a:pt x="22520" y="3001"/>
                    <a:pt x="22206" y="2967"/>
                    <a:pt x="21901" y="2908"/>
                  </a:cubicBezTo>
                  <a:lnTo>
                    <a:pt x="21822" y="2893"/>
                  </a:lnTo>
                  <a:cubicBezTo>
                    <a:pt x="21535" y="2826"/>
                    <a:pt x="21287" y="2741"/>
                    <a:pt x="21070" y="2639"/>
                  </a:cubicBezTo>
                  <a:cubicBezTo>
                    <a:pt x="20882" y="2534"/>
                    <a:pt x="20704" y="2407"/>
                    <a:pt x="20527" y="2247"/>
                  </a:cubicBezTo>
                  <a:cubicBezTo>
                    <a:pt x="20439" y="2162"/>
                    <a:pt x="20350" y="2075"/>
                    <a:pt x="20261" y="1987"/>
                  </a:cubicBezTo>
                  <a:cubicBezTo>
                    <a:pt x="20158" y="1882"/>
                    <a:pt x="20051" y="1779"/>
                    <a:pt x="19942" y="1678"/>
                  </a:cubicBezTo>
                  <a:cubicBezTo>
                    <a:pt x="19626" y="1387"/>
                    <a:pt x="19363" y="1189"/>
                    <a:pt x="19083" y="1032"/>
                  </a:cubicBezTo>
                  <a:cubicBezTo>
                    <a:pt x="18605" y="762"/>
                    <a:pt x="18046" y="567"/>
                    <a:pt x="17423" y="449"/>
                  </a:cubicBezTo>
                  <a:cubicBezTo>
                    <a:pt x="17222" y="413"/>
                    <a:pt x="17021" y="381"/>
                    <a:pt x="16821" y="363"/>
                  </a:cubicBezTo>
                  <a:cubicBezTo>
                    <a:pt x="16641" y="344"/>
                    <a:pt x="16458" y="334"/>
                    <a:pt x="16273" y="334"/>
                  </a:cubicBezTo>
                  <a:cubicBezTo>
                    <a:pt x="16080" y="334"/>
                    <a:pt x="15886" y="344"/>
                    <a:pt x="15691" y="366"/>
                  </a:cubicBezTo>
                  <a:cubicBezTo>
                    <a:pt x="15539" y="381"/>
                    <a:pt x="15376" y="410"/>
                    <a:pt x="15184" y="459"/>
                  </a:cubicBezTo>
                  <a:cubicBezTo>
                    <a:pt x="14997" y="508"/>
                    <a:pt x="14842" y="575"/>
                    <a:pt x="14685" y="674"/>
                  </a:cubicBezTo>
                  <a:cubicBezTo>
                    <a:pt x="14313" y="911"/>
                    <a:pt x="14045" y="1262"/>
                    <a:pt x="13783" y="1602"/>
                  </a:cubicBezTo>
                  <a:cubicBezTo>
                    <a:pt x="13671" y="1750"/>
                    <a:pt x="13559" y="1897"/>
                    <a:pt x="13437" y="2035"/>
                  </a:cubicBezTo>
                  <a:cubicBezTo>
                    <a:pt x="13364" y="2114"/>
                    <a:pt x="13285" y="2184"/>
                    <a:pt x="13205" y="2244"/>
                  </a:cubicBezTo>
                  <a:cubicBezTo>
                    <a:pt x="13173" y="2263"/>
                    <a:pt x="13140" y="2280"/>
                    <a:pt x="13104" y="2294"/>
                  </a:cubicBezTo>
                  <a:cubicBezTo>
                    <a:pt x="13062" y="2303"/>
                    <a:pt x="13021" y="2312"/>
                    <a:pt x="12978" y="2313"/>
                  </a:cubicBezTo>
                  <a:cubicBezTo>
                    <a:pt x="12950" y="2312"/>
                    <a:pt x="12920" y="2310"/>
                    <a:pt x="12890" y="2306"/>
                  </a:cubicBezTo>
                  <a:cubicBezTo>
                    <a:pt x="12869" y="2302"/>
                    <a:pt x="12850" y="2294"/>
                    <a:pt x="12828" y="2283"/>
                  </a:cubicBezTo>
                  <a:cubicBezTo>
                    <a:pt x="12804" y="2269"/>
                    <a:pt x="12782" y="2253"/>
                    <a:pt x="12761" y="2234"/>
                  </a:cubicBezTo>
                  <a:cubicBezTo>
                    <a:pt x="12718" y="2191"/>
                    <a:pt x="12682" y="2144"/>
                    <a:pt x="12646" y="2093"/>
                  </a:cubicBezTo>
                  <a:cubicBezTo>
                    <a:pt x="12537" y="1907"/>
                    <a:pt x="12452" y="1703"/>
                    <a:pt x="12373" y="1505"/>
                  </a:cubicBezTo>
                  <a:cubicBezTo>
                    <a:pt x="12326" y="1385"/>
                    <a:pt x="12280" y="1269"/>
                    <a:pt x="12225" y="1155"/>
                  </a:cubicBezTo>
                  <a:cubicBezTo>
                    <a:pt x="12020" y="712"/>
                    <a:pt x="11763" y="407"/>
                    <a:pt x="11445" y="223"/>
                  </a:cubicBezTo>
                  <a:cubicBezTo>
                    <a:pt x="11291" y="136"/>
                    <a:pt x="11122" y="75"/>
                    <a:pt x="10925" y="37"/>
                  </a:cubicBezTo>
                  <a:cubicBezTo>
                    <a:pt x="10878" y="28"/>
                    <a:pt x="10830" y="21"/>
                    <a:pt x="10780" y="15"/>
                  </a:cubicBezTo>
                  <a:cubicBezTo>
                    <a:pt x="10701" y="5"/>
                    <a:pt x="10622" y="1"/>
                    <a:pt x="10542" y="1"/>
                  </a:cubicBezTo>
                  <a:close/>
                </a:path>
              </a:pathLst>
            </a:custGeom>
            <a:solidFill>
              <a:srgbClr val="EC6A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75" name="Google Shape;4975;p16"/>
            <p:cNvSpPr/>
            <p:nvPr/>
          </p:nvSpPr>
          <p:spPr>
            <a:xfrm>
              <a:off x="4181900" y="-1074475"/>
              <a:ext cx="548925" cy="578800"/>
            </a:xfrm>
            <a:custGeom>
              <a:avLst/>
              <a:gdLst/>
              <a:ahLst/>
              <a:cxnLst/>
              <a:rect l="l" t="t" r="r" b="b"/>
              <a:pathLst>
                <a:path w="21957" h="23152" extrusionOk="0">
                  <a:moveTo>
                    <a:pt x="5705" y="1"/>
                  </a:moveTo>
                  <a:cubicBezTo>
                    <a:pt x="5475" y="1"/>
                    <a:pt x="5233" y="25"/>
                    <a:pt x="4944" y="75"/>
                  </a:cubicBezTo>
                  <a:cubicBezTo>
                    <a:pt x="4794" y="98"/>
                    <a:pt x="4649" y="136"/>
                    <a:pt x="4503" y="172"/>
                  </a:cubicBezTo>
                  <a:cubicBezTo>
                    <a:pt x="4366" y="205"/>
                    <a:pt x="4231" y="241"/>
                    <a:pt x="4101" y="294"/>
                  </a:cubicBezTo>
                  <a:cubicBezTo>
                    <a:pt x="3867" y="389"/>
                    <a:pt x="3673" y="551"/>
                    <a:pt x="3486" y="707"/>
                  </a:cubicBezTo>
                  <a:cubicBezTo>
                    <a:pt x="3345" y="825"/>
                    <a:pt x="3197" y="949"/>
                    <a:pt x="3034" y="1041"/>
                  </a:cubicBezTo>
                  <a:cubicBezTo>
                    <a:pt x="2976" y="1066"/>
                    <a:pt x="2923" y="1088"/>
                    <a:pt x="2864" y="1104"/>
                  </a:cubicBezTo>
                  <a:cubicBezTo>
                    <a:pt x="2845" y="1107"/>
                    <a:pt x="2825" y="1107"/>
                    <a:pt x="2808" y="1107"/>
                  </a:cubicBezTo>
                  <a:lnTo>
                    <a:pt x="2751" y="1098"/>
                  </a:lnTo>
                  <a:cubicBezTo>
                    <a:pt x="2720" y="1092"/>
                    <a:pt x="2687" y="1085"/>
                    <a:pt x="2657" y="1077"/>
                  </a:cubicBezTo>
                  <a:cubicBezTo>
                    <a:pt x="2555" y="1038"/>
                    <a:pt x="2452" y="990"/>
                    <a:pt x="2351" y="946"/>
                  </a:cubicBezTo>
                  <a:cubicBezTo>
                    <a:pt x="2236" y="894"/>
                    <a:pt x="2119" y="848"/>
                    <a:pt x="1998" y="811"/>
                  </a:cubicBezTo>
                  <a:cubicBezTo>
                    <a:pt x="1969" y="802"/>
                    <a:pt x="1939" y="795"/>
                    <a:pt x="1909" y="788"/>
                  </a:cubicBezTo>
                  <a:cubicBezTo>
                    <a:pt x="1851" y="778"/>
                    <a:pt x="1789" y="772"/>
                    <a:pt x="1723" y="772"/>
                  </a:cubicBezTo>
                  <a:cubicBezTo>
                    <a:pt x="1695" y="772"/>
                    <a:pt x="1667" y="773"/>
                    <a:pt x="1637" y="775"/>
                  </a:cubicBezTo>
                  <a:cubicBezTo>
                    <a:pt x="1518" y="782"/>
                    <a:pt x="1393" y="829"/>
                    <a:pt x="1243" y="920"/>
                  </a:cubicBezTo>
                  <a:cubicBezTo>
                    <a:pt x="962" y="1091"/>
                    <a:pt x="713" y="1332"/>
                    <a:pt x="520" y="1617"/>
                  </a:cubicBezTo>
                  <a:cubicBezTo>
                    <a:pt x="165" y="2147"/>
                    <a:pt x="0" y="2814"/>
                    <a:pt x="16" y="3656"/>
                  </a:cubicBezTo>
                  <a:cubicBezTo>
                    <a:pt x="23" y="4152"/>
                    <a:pt x="95" y="4689"/>
                    <a:pt x="239" y="5299"/>
                  </a:cubicBezTo>
                  <a:cubicBezTo>
                    <a:pt x="114" y="5315"/>
                    <a:pt x="23" y="5430"/>
                    <a:pt x="20" y="5581"/>
                  </a:cubicBezTo>
                  <a:cubicBezTo>
                    <a:pt x="17" y="5958"/>
                    <a:pt x="30" y="6310"/>
                    <a:pt x="59" y="6655"/>
                  </a:cubicBezTo>
                  <a:cubicBezTo>
                    <a:pt x="88" y="7003"/>
                    <a:pt x="122" y="7347"/>
                    <a:pt x="165" y="7694"/>
                  </a:cubicBezTo>
                  <a:cubicBezTo>
                    <a:pt x="236" y="8257"/>
                    <a:pt x="343" y="8848"/>
                    <a:pt x="509" y="9556"/>
                  </a:cubicBezTo>
                  <a:cubicBezTo>
                    <a:pt x="789" y="10750"/>
                    <a:pt x="1221" y="11984"/>
                    <a:pt x="1794" y="13223"/>
                  </a:cubicBezTo>
                  <a:cubicBezTo>
                    <a:pt x="2907" y="15639"/>
                    <a:pt x="4474" y="17851"/>
                    <a:pt x="6327" y="19625"/>
                  </a:cubicBezTo>
                  <a:cubicBezTo>
                    <a:pt x="6785" y="20063"/>
                    <a:pt x="7266" y="20474"/>
                    <a:pt x="7759" y="20849"/>
                  </a:cubicBezTo>
                  <a:cubicBezTo>
                    <a:pt x="8157" y="21154"/>
                    <a:pt x="8526" y="21406"/>
                    <a:pt x="8891" y="21614"/>
                  </a:cubicBezTo>
                  <a:cubicBezTo>
                    <a:pt x="9550" y="21990"/>
                    <a:pt x="10297" y="22299"/>
                    <a:pt x="11241" y="22585"/>
                  </a:cubicBezTo>
                  <a:cubicBezTo>
                    <a:pt x="11669" y="22714"/>
                    <a:pt x="12114" y="22822"/>
                    <a:pt x="12563" y="22908"/>
                  </a:cubicBezTo>
                  <a:cubicBezTo>
                    <a:pt x="13009" y="22993"/>
                    <a:pt x="13468" y="23058"/>
                    <a:pt x="13928" y="23099"/>
                  </a:cubicBezTo>
                  <a:cubicBezTo>
                    <a:pt x="14322" y="23134"/>
                    <a:pt x="14708" y="23151"/>
                    <a:pt x="15084" y="23151"/>
                  </a:cubicBezTo>
                  <a:cubicBezTo>
                    <a:pt x="15662" y="23151"/>
                    <a:pt x="16215" y="23110"/>
                    <a:pt x="16740" y="23027"/>
                  </a:cubicBezTo>
                  <a:cubicBezTo>
                    <a:pt x="17213" y="22953"/>
                    <a:pt x="17667" y="22848"/>
                    <a:pt x="18090" y="22707"/>
                  </a:cubicBezTo>
                  <a:cubicBezTo>
                    <a:pt x="18494" y="22578"/>
                    <a:pt x="18896" y="22403"/>
                    <a:pt x="19318" y="22169"/>
                  </a:cubicBezTo>
                  <a:cubicBezTo>
                    <a:pt x="19676" y="21972"/>
                    <a:pt x="20021" y="21720"/>
                    <a:pt x="20375" y="21400"/>
                  </a:cubicBezTo>
                  <a:cubicBezTo>
                    <a:pt x="20674" y="21133"/>
                    <a:pt x="20941" y="20811"/>
                    <a:pt x="21220" y="20386"/>
                  </a:cubicBezTo>
                  <a:cubicBezTo>
                    <a:pt x="21447" y="20036"/>
                    <a:pt x="21634" y="19618"/>
                    <a:pt x="21792" y="19105"/>
                  </a:cubicBezTo>
                  <a:cubicBezTo>
                    <a:pt x="21912" y="18716"/>
                    <a:pt x="21957" y="18312"/>
                    <a:pt x="21924" y="17937"/>
                  </a:cubicBezTo>
                  <a:cubicBezTo>
                    <a:pt x="21892" y="17600"/>
                    <a:pt x="21780" y="17265"/>
                    <a:pt x="21589" y="16942"/>
                  </a:cubicBezTo>
                  <a:cubicBezTo>
                    <a:pt x="21440" y="16689"/>
                    <a:pt x="21217" y="16442"/>
                    <a:pt x="20928" y="16208"/>
                  </a:cubicBezTo>
                  <a:cubicBezTo>
                    <a:pt x="20637" y="15969"/>
                    <a:pt x="20288" y="15753"/>
                    <a:pt x="19830" y="15526"/>
                  </a:cubicBezTo>
                  <a:cubicBezTo>
                    <a:pt x="19427" y="15325"/>
                    <a:pt x="19017" y="15158"/>
                    <a:pt x="18596" y="14993"/>
                  </a:cubicBezTo>
                  <a:lnTo>
                    <a:pt x="18316" y="14881"/>
                  </a:lnTo>
                  <a:cubicBezTo>
                    <a:pt x="17993" y="14754"/>
                    <a:pt x="17669" y="14625"/>
                    <a:pt x="17351" y="14486"/>
                  </a:cubicBezTo>
                  <a:cubicBezTo>
                    <a:pt x="17065" y="14361"/>
                    <a:pt x="16691" y="14188"/>
                    <a:pt x="16348" y="13969"/>
                  </a:cubicBezTo>
                  <a:cubicBezTo>
                    <a:pt x="16151" y="13835"/>
                    <a:pt x="15989" y="13702"/>
                    <a:pt x="15854" y="13559"/>
                  </a:cubicBezTo>
                  <a:cubicBezTo>
                    <a:pt x="15674" y="13348"/>
                    <a:pt x="15515" y="13107"/>
                    <a:pt x="15370" y="12825"/>
                  </a:cubicBezTo>
                  <a:cubicBezTo>
                    <a:pt x="15149" y="12367"/>
                    <a:pt x="14978" y="11846"/>
                    <a:pt x="14833" y="11179"/>
                  </a:cubicBezTo>
                  <a:cubicBezTo>
                    <a:pt x="14755" y="10805"/>
                    <a:pt x="14692" y="10427"/>
                    <a:pt x="14624" y="10048"/>
                  </a:cubicBezTo>
                  <a:cubicBezTo>
                    <a:pt x="14500" y="9312"/>
                    <a:pt x="14367" y="8551"/>
                    <a:pt x="14136" y="7827"/>
                  </a:cubicBezTo>
                  <a:cubicBezTo>
                    <a:pt x="14050" y="7556"/>
                    <a:pt x="13939" y="7296"/>
                    <a:pt x="13832" y="7053"/>
                  </a:cubicBezTo>
                  <a:cubicBezTo>
                    <a:pt x="13704" y="6764"/>
                    <a:pt x="13552" y="6454"/>
                    <a:pt x="13366" y="6104"/>
                  </a:cubicBezTo>
                  <a:cubicBezTo>
                    <a:pt x="13070" y="5542"/>
                    <a:pt x="12713" y="4967"/>
                    <a:pt x="12305" y="4399"/>
                  </a:cubicBezTo>
                  <a:cubicBezTo>
                    <a:pt x="11485" y="3260"/>
                    <a:pt x="10543" y="2284"/>
                    <a:pt x="9503" y="1499"/>
                  </a:cubicBezTo>
                  <a:cubicBezTo>
                    <a:pt x="8878" y="1025"/>
                    <a:pt x="8283" y="669"/>
                    <a:pt x="7687" y="409"/>
                  </a:cubicBezTo>
                  <a:cubicBezTo>
                    <a:pt x="7387" y="279"/>
                    <a:pt x="7071" y="177"/>
                    <a:pt x="6751" y="101"/>
                  </a:cubicBezTo>
                  <a:cubicBezTo>
                    <a:pt x="6708" y="94"/>
                    <a:pt x="6665" y="84"/>
                    <a:pt x="6621" y="77"/>
                  </a:cubicBezTo>
                  <a:cubicBezTo>
                    <a:pt x="6350" y="25"/>
                    <a:pt x="6058" y="1"/>
                    <a:pt x="5705" y="1"/>
                  </a:cubicBezTo>
                  <a:close/>
                </a:path>
              </a:pathLst>
            </a:custGeom>
            <a:solidFill>
              <a:srgbClr val="EC6A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76" name="Google Shape;4976;p16"/>
            <p:cNvSpPr/>
            <p:nvPr/>
          </p:nvSpPr>
          <p:spPr>
            <a:xfrm>
              <a:off x="4199225" y="-1074725"/>
              <a:ext cx="452225" cy="376700"/>
            </a:xfrm>
            <a:custGeom>
              <a:avLst/>
              <a:gdLst/>
              <a:ahLst/>
              <a:cxnLst/>
              <a:rect l="l" t="t" r="r" b="b"/>
              <a:pathLst>
                <a:path w="18089" h="15068" extrusionOk="0">
                  <a:moveTo>
                    <a:pt x="2605" y="2249"/>
                  </a:moveTo>
                  <a:cubicBezTo>
                    <a:pt x="2599" y="2252"/>
                    <a:pt x="2592" y="2255"/>
                    <a:pt x="2586" y="2259"/>
                  </a:cubicBezTo>
                  <a:cubicBezTo>
                    <a:pt x="2593" y="2256"/>
                    <a:pt x="2599" y="2252"/>
                    <a:pt x="2605" y="2249"/>
                  </a:cubicBezTo>
                  <a:close/>
                  <a:moveTo>
                    <a:pt x="880" y="2293"/>
                  </a:moveTo>
                  <a:lnTo>
                    <a:pt x="884" y="2298"/>
                  </a:lnTo>
                  <a:lnTo>
                    <a:pt x="884" y="2298"/>
                  </a:lnTo>
                  <a:cubicBezTo>
                    <a:pt x="884" y="2297"/>
                    <a:pt x="883" y="2297"/>
                    <a:pt x="883" y="2297"/>
                  </a:cubicBezTo>
                  <a:lnTo>
                    <a:pt x="880" y="2293"/>
                  </a:lnTo>
                  <a:close/>
                  <a:moveTo>
                    <a:pt x="12742" y="12614"/>
                  </a:moveTo>
                  <a:cubicBezTo>
                    <a:pt x="12745" y="12620"/>
                    <a:pt x="12751" y="12624"/>
                    <a:pt x="12754" y="12629"/>
                  </a:cubicBezTo>
                  <a:lnTo>
                    <a:pt x="12747" y="12621"/>
                  </a:lnTo>
                  <a:cubicBezTo>
                    <a:pt x="12745" y="12620"/>
                    <a:pt x="12744" y="12619"/>
                    <a:pt x="12742" y="12614"/>
                  </a:cubicBezTo>
                  <a:close/>
                  <a:moveTo>
                    <a:pt x="12754" y="12629"/>
                  </a:moveTo>
                  <a:lnTo>
                    <a:pt x="12754" y="12629"/>
                  </a:lnTo>
                  <a:cubicBezTo>
                    <a:pt x="12757" y="12631"/>
                    <a:pt x="12758" y="12633"/>
                    <a:pt x="12758" y="12634"/>
                  </a:cubicBezTo>
                  <a:cubicBezTo>
                    <a:pt x="12757" y="12633"/>
                    <a:pt x="12754" y="12631"/>
                    <a:pt x="12754" y="12629"/>
                  </a:cubicBezTo>
                  <a:close/>
                  <a:moveTo>
                    <a:pt x="4993" y="1"/>
                  </a:moveTo>
                  <a:cubicBezTo>
                    <a:pt x="4767" y="1"/>
                    <a:pt x="4531" y="25"/>
                    <a:pt x="4249" y="75"/>
                  </a:cubicBezTo>
                  <a:cubicBezTo>
                    <a:pt x="4120" y="95"/>
                    <a:pt x="3991" y="128"/>
                    <a:pt x="3857" y="159"/>
                  </a:cubicBezTo>
                  <a:cubicBezTo>
                    <a:pt x="3668" y="203"/>
                    <a:pt x="3531" y="242"/>
                    <a:pt x="3402" y="292"/>
                  </a:cubicBezTo>
                  <a:cubicBezTo>
                    <a:pt x="3172" y="388"/>
                    <a:pt x="2978" y="546"/>
                    <a:pt x="2792" y="703"/>
                  </a:cubicBezTo>
                  <a:cubicBezTo>
                    <a:pt x="2635" y="834"/>
                    <a:pt x="2489" y="956"/>
                    <a:pt x="2332" y="1043"/>
                  </a:cubicBezTo>
                  <a:cubicBezTo>
                    <a:pt x="2276" y="1066"/>
                    <a:pt x="2223" y="1087"/>
                    <a:pt x="2165" y="1102"/>
                  </a:cubicBezTo>
                  <a:cubicBezTo>
                    <a:pt x="2156" y="1106"/>
                    <a:pt x="2144" y="1107"/>
                    <a:pt x="2131" y="1107"/>
                  </a:cubicBezTo>
                  <a:cubicBezTo>
                    <a:pt x="2124" y="1107"/>
                    <a:pt x="2117" y="1107"/>
                    <a:pt x="2109" y="1107"/>
                  </a:cubicBezTo>
                  <a:lnTo>
                    <a:pt x="2058" y="1098"/>
                  </a:lnTo>
                  <a:cubicBezTo>
                    <a:pt x="2025" y="1092"/>
                    <a:pt x="1994" y="1082"/>
                    <a:pt x="1964" y="1076"/>
                  </a:cubicBezTo>
                  <a:cubicBezTo>
                    <a:pt x="1881" y="1045"/>
                    <a:pt x="1795" y="1006"/>
                    <a:pt x="1713" y="970"/>
                  </a:cubicBezTo>
                  <a:lnTo>
                    <a:pt x="1660" y="946"/>
                  </a:lnTo>
                  <a:cubicBezTo>
                    <a:pt x="1548" y="893"/>
                    <a:pt x="1427" y="848"/>
                    <a:pt x="1305" y="808"/>
                  </a:cubicBezTo>
                  <a:cubicBezTo>
                    <a:pt x="1276" y="799"/>
                    <a:pt x="1246" y="792"/>
                    <a:pt x="1215" y="785"/>
                  </a:cubicBezTo>
                  <a:cubicBezTo>
                    <a:pt x="1164" y="775"/>
                    <a:pt x="1110" y="770"/>
                    <a:pt x="1050" y="770"/>
                  </a:cubicBezTo>
                  <a:cubicBezTo>
                    <a:pt x="1015" y="770"/>
                    <a:pt x="978" y="772"/>
                    <a:pt x="939" y="775"/>
                  </a:cubicBezTo>
                  <a:cubicBezTo>
                    <a:pt x="815" y="779"/>
                    <a:pt x="689" y="828"/>
                    <a:pt x="539" y="921"/>
                  </a:cubicBezTo>
                  <a:cubicBezTo>
                    <a:pt x="341" y="1042"/>
                    <a:pt x="157" y="1196"/>
                    <a:pt x="1" y="1377"/>
                  </a:cubicBezTo>
                  <a:cubicBezTo>
                    <a:pt x="18" y="1377"/>
                    <a:pt x="34" y="1380"/>
                    <a:pt x="50" y="1382"/>
                  </a:cubicBezTo>
                  <a:cubicBezTo>
                    <a:pt x="120" y="1395"/>
                    <a:pt x="183" y="1423"/>
                    <a:pt x="242" y="1460"/>
                  </a:cubicBezTo>
                  <a:cubicBezTo>
                    <a:pt x="389" y="1553"/>
                    <a:pt x="493" y="1706"/>
                    <a:pt x="583" y="1852"/>
                  </a:cubicBezTo>
                  <a:cubicBezTo>
                    <a:pt x="673" y="1997"/>
                    <a:pt x="761" y="2149"/>
                    <a:pt x="869" y="2283"/>
                  </a:cubicBezTo>
                  <a:lnTo>
                    <a:pt x="869" y="2283"/>
                  </a:lnTo>
                  <a:cubicBezTo>
                    <a:pt x="871" y="2285"/>
                    <a:pt x="872" y="2287"/>
                    <a:pt x="874" y="2289"/>
                  </a:cubicBezTo>
                  <a:lnTo>
                    <a:pt x="874" y="2289"/>
                  </a:lnTo>
                  <a:cubicBezTo>
                    <a:pt x="872" y="2287"/>
                    <a:pt x="871" y="2285"/>
                    <a:pt x="869" y="2283"/>
                  </a:cubicBezTo>
                  <a:lnTo>
                    <a:pt x="869" y="2283"/>
                  </a:lnTo>
                  <a:cubicBezTo>
                    <a:pt x="869" y="2283"/>
                    <a:pt x="869" y="2283"/>
                    <a:pt x="868" y="2283"/>
                  </a:cubicBezTo>
                  <a:lnTo>
                    <a:pt x="868" y="2283"/>
                  </a:lnTo>
                  <a:cubicBezTo>
                    <a:pt x="868" y="2284"/>
                    <a:pt x="872" y="2289"/>
                    <a:pt x="875" y="2291"/>
                  </a:cubicBezTo>
                  <a:lnTo>
                    <a:pt x="875" y="2291"/>
                  </a:lnTo>
                  <a:cubicBezTo>
                    <a:pt x="875" y="2291"/>
                    <a:pt x="874" y="2290"/>
                    <a:pt x="874" y="2289"/>
                  </a:cubicBezTo>
                  <a:lnTo>
                    <a:pt x="874" y="2289"/>
                  </a:lnTo>
                  <a:cubicBezTo>
                    <a:pt x="874" y="2290"/>
                    <a:pt x="875" y="2291"/>
                    <a:pt x="876" y="2292"/>
                  </a:cubicBezTo>
                  <a:cubicBezTo>
                    <a:pt x="875" y="2291"/>
                    <a:pt x="875" y="2291"/>
                    <a:pt x="875" y="2291"/>
                  </a:cubicBezTo>
                  <a:lnTo>
                    <a:pt x="875" y="2291"/>
                  </a:lnTo>
                  <a:cubicBezTo>
                    <a:pt x="876" y="2293"/>
                    <a:pt x="878" y="2295"/>
                    <a:pt x="880" y="2297"/>
                  </a:cubicBezTo>
                  <a:lnTo>
                    <a:pt x="884" y="2302"/>
                  </a:lnTo>
                  <a:cubicBezTo>
                    <a:pt x="884" y="2300"/>
                    <a:pt x="883" y="2300"/>
                    <a:pt x="883" y="2299"/>
                  </a:cubicBezTo>
                  <a:lnTo>
                    <a:pt x="883" y="2299"/>
                  </a:lnTo>
                  <a:cubicBezTo>
                    <a:pt x="923" y="2340"/>
                    <a:pt x="962" y="2376"/>
                    <a:pt x="1006" y="2408"/>
                  </a:cubicBezTo>
                  <a:cubicBezTo>
                    <a:pt x="1092" y="2457"/>
                    <a:pt x="1183" y="2496"/>
                    <a:pt x="1278" y="2529"/>
                  </a:cubicBezTo>
                  <a:cubicBezTo>
                    <a:pt x="1268" y="2524"/>
                    <a:pt x="1258" y="2521"/>
                    <a:pt x="1248" y="2516"/>
                  </a:cubicBezTo>
                  <a:lnTo>
                    <a:pt x="1248" y="2516"/>
                  </a:lnTo>
                  <a:cubicBezTo>
                    <a:pt x="1339" y="2543"/>
                    <a:pt x="1429" y="2560"/>
                    <a:pt x="1526" y="2572"/>
                  </a:cubicBezTo>
                  <a:lnTo>
                    <a:pt x="1536" y="2572"/>
                  </a:lnTo>
                  <a:cubicBezTo>
                    <a:pt x="1535" y="2572"/>
                    <a:pt x="1534" y="2571"/>
                    <a:pt x="1533" y="2571"/>
                  </a:cubicBezTo>
                  <a:lnTo>
                    <a:pt x="1533" y="2571"/>
                  </a:lnTo>
                  <a:cubicBezTo>
                    <a:pt x="1537" y="2572"/>
                    <a:pt x="1540" y="2572"/>
                    <a:pt x="1543" y="2572"/>
                  </a:cubicBezTo>
                  <a:cubicBezTo>
                    <a:pt x="1653" y="2572"/>
                    <a:pt x="1759" y="2560"/>
                    <a:pt x="1867" y="2541"/>
                  </a:cubicBezTo>
                  <a:cubicBezTo>
                    <a:pt x="2129" y="2477"/>
                    <a:pt x="2375" y="2365"/>
                    <a:pt x="2615" y="2243"/>
                  </a:cubicBezTo>
                  <a:lnTo>
                    <a:pt x="2615" y="2243"/>
                  </a:lnTo>
                  <a:cubicBezTo>
                    <a:pt x="2612" y="2245"/>
                    <a:pt x="2608" y="2247"/>
                    <a:pt x="2605" y="2249"/>
                  </a:cubicBezTo>
                  <a:lnTo>
                    <a:pt x="2605" y="2249"/>
                  </a:lnTo>
                  <a:cubicBezTo>
                    <a:pt x="2838" y="2130"/>
                    <a:pt x="3069" y="2004"/>
                    <a:pt x="3307" y="1897"/>
                  </a:cubicBezTo>
                  <a:cubicBezTo>
                    <a:pt x="3560" y="1782"/>
                    <a:pt x="3819" y="1684"/>
                    <a:pt x="4093" y="1627"/>
                  </a:cubicBezTo>
                  <a:cubicBezTo>
                    <a:pt x="4356" y="1569"/>
                    <a:pt x="4620" y="1526"/>
                    <a:pt x="4887" y="1525"/>
                  </a:cubicBezTo>
                  <a:cubicBezTo>
                    <a:pt x="5105" y="1526"/>
                    <a:pt x="5328" y="1539"/>
                    <a:pt x="5545" y="1581"/>
                  </a:cubicBezTo>
                  <a:cubicBezTo>
                    <a:pt x="5572" y="1586"/>
                    <a:pt x="5595" y="1589"/>
                    <a:pt x="5623" y="1595"/>
                  </a:cubicBezTo>
                  <a:cubicBezTo>
                    <a:pt x="6088" y="1698"/>
                    <a:pt x="6529" y="1897"/>
                    <a:pt x="6919" y="2177"/>
                  </a:cubicBezTo>
                  <a:cubicBezTo>
                    <a:pt x="7337" y="2481"/>
                    <a:pt x="7704" y="2855"/>
                    <a:pt x="8013" y="3268"/>
                  </a:cubicBezTo>
                  <a:cubicBezTo>
                    <a:pt x="8367" y="3742"/>
                    <a:pt x="8669" y="4254"/>
                    <a:pt x="8917" y="4792"/>
                  </a:cubicBezTo>
                  <a:cubicBezTo>
                    <a:pt x="9163" y="5329"/>
                    <a:pt x="9364" y="5884"/>
                    <a:pt x="9549" y="6445"/>
                  </a:cubicBezTo>
                  <a:cubicBezTo>
                    <a:pt x="9738" y="7010"/>
                    <a:pt x="9906" y="7580"/>
                    <a:pt x="10097" y="8143"/>
                  </a:cubicBezTo>
                  <a:cubicBezTo>
                    <a:pt x="10286" y="8693"/>
                    <a:pt x="10495" y="9235"/>
                    <a:pt x="10754" y="9758"/>
                  </a:cubicBezTo>
                  <a:lnTo>
                    <a:pt x="10754" y="9758"/>
                  </a:lnTo>
                  <a:cubicBezTo>
                    <a:pt x="10752" y="9756"/>
                    <a:pt x="10751" y="9754"/>
                    <a:pt x="10750" y="9752"/>
                  </a:cubicBezTo>
                  <a:lnTo>
                    <a:pt x="10750" y="9752"/>
                  </a:lnTo>
                  <a:lnTo>
                    <a:pt x="10772" y="9795"/>
                  </a:lnTo>
                  <a:cubicBezTo>
                    <a:pt x="10766" y="9783"/>
                    <a:pt x="10760" y="9771"/>
                    <a:pt x="10754" y="9758"/>
                  </a:cubicBezTo>
                  <a:lnTo>
                    <a:pt x="10754" y="9758"/>
                  </a:lnTo>
                  <a:cubicBezTo>
                    <a:pt x="11016" y="10267"/>
                    <a:pt x="11322" y="10759"/>
                    <a:pt x="11648" y="11228"/>
                  </a:cubicBezTo>
                  <a:cubicBezTo>
                    <a:pt x="11984" y="11714"/>
                    <a:pt x="12347" y="12175"/>
                    <a:pt x="12738" y="12614"/>
                  </a:cubicBezTo>
                  <a:lnTo>
                    <a:pt x="12738" y="12613"/>
                  </a:lnTo>
                  <a:cubicBezTo>
                    <a:pt x="12738" y="12613"/>
                    <a:pt x="12738" y="12614"/>
                    <a:pt x="12739" y="12614"/>
                  </a:cubicBezTo>
                  <a:lnTo>
                    <a:pt x="12742" y="12617"/>
                  </a:lnTo>
                  <a:lnTo>
                    <a:pt x="12739" y="12617"/>
                  </a:lnTo>
                  <a:cubicBezTo>
                    <a:pt x="12742" y="12619"/>
                    <a:pt x="12744" y="12620"/>
                    <a:pt x="12745" y="12624"/>
                  </a:cubicBezTo>
                  <a:cubicBezTo>
                    <a:pt x="12751" y="12629"/>
                    <a:pt x="12754" y="12634"/>
                    <a:pt x="12759" y="12639"/>
                  </a:cubicBezTo>
                  <a:cubicBezTo>
                    <a:pt x="12764" y="12641"/>
                    <a:pt x="12766" y="12645"/>
                    <a:pt x="12772" y="12648"/>
                  </a:cubicBezTo>
                  <a:lnTo>
                    <a:pt x="12772" y="12648"/>
                  </a:lnTo>
                  <a:cubicBezTo>
                    <a:pt x="13320" y="13245"/>
                    <a:pt x="13919" y="13792"/>
                    <a:pt x="14598" y="14237"/>
                  </a:cubicBezTo>
                  <a:cubicBezTo>
                    <a:pt x="14747" y="14335"/>
                    <a:pt x="14900" y="14427"/>
                    <a:pt x="15063" y="14502"/>
                  </a:cubicBezTo>
                  <a:cubicBezTo>
                    <a:pt x="15223" y="14575"/>
                    <a:pt x="15382" y="14639"/>
                    <a:pt x="15550" y="14695"/>
                  </a:cubicBezTo>
                  <a:lnTo>
                    <a:pt x="15547" y="14695"/>
                  </a:lnTo>
                  <a:cubicBezTo>
                    <a:pt x="15830" y="14783"/>
                    <a:pt x="16118" y="14848"/>
                    <a:pt x="16409" y="14891"/>
                  </a:cubicBezTo>
                  <a:cubicBezTo>
                    <a:pt x="16718" y="14938"/>
                    <a:pt x="17031" y="14968"/>
                    <a:pt x="17341" y="14997"/>
                  </a:cubicBezTo>
                  <a:cubicBezTo>
                    <a:pt x="17590" y="15019"/>
                    <a:pt x="17838" y="15040"/>
                    <a:pt x="18088" y="15067"/>
                  </a:cubicBezTo>
                  <a:cubicBezTo>
                    <a:pt x="18028" y="15044"/>
                    <a:pt x="17966" y="15019"/>
                    <a:pt x="17903" y="14994"/>
                  </a:cubicBezTo>
                  <a:lnTo>
                    <a:pt x="17623" y="14882"/>
                  </a:lnTo>
                  <a:cubicBezTo>
                    <a:pt x="17302" y="14754"/>
                    <a:pt x="16979" y="14625"/>
                    <a:pt x="16659" y="14489"/>
                  </a:cubicBezTo>
                  <a:cubicBezTo>
                    <a:pt x="16373" y="14364"/>
                    <a:pt x="16001" y="14190"/>
                    <a:pt x="15656" y="13972"/>
                  </a:cubicBezTo>
                  <a:cubicBezTo>
                    <a:pt x="15460" y="13839"/>
                    <a:pt x="15297" y="13706"/>
                    <a:pt x="15164" y="13561"/>
                  </a:cubicBezTo>
                  <a:cubicBezTo>
                    <a:pt x="14980" y="13345"/>
                    <a:pt x="14822" y="13105"/>
                    <a:pt x="14683" y="12830"/>
                  </a:cubicBezTo>
                  <a:cubicBezTo>
                    <a:pt x="14460" y="12376"/>
                    <a:pt x="14289" y="11853"/>
                    <a:pt x="14144" y="11188"/>
                  </a:cubicBezTo>
                  <a:cubicBezTo>
                    <a:pt x="14075" y="10855"/>
                    <a:pt x="14016" y="10522"/>
                    <a:pt x="13959" y="10187"/>
                  </a:cubicBezTo>
                  <a:lnTo>
                    <a:pt x="13936" y="10058"/>
                  </a:lnTo>
                  <a:cubicBezTo>
                    <a:pt x="13808" y="9315"/>
                    <a:pt x="13680" y="8552"/>
                    <a:pt x="13449" y="7834"/>
                  </a:cubicBezTo>
                  <a:cubicBezTo>
                    <a:pt x="13358" y="7550"/>
                    <a:pt x="13242" y="7284"/>
                    <a:pt x="13143" y="7060"/>
                  </a:cubicBezTo>
                  <a:cubicBezTo>
                    <a:pt x="13014" y="6768"/>
                    <a:pt x="12861" y="6458"/>
                    <a:pt x="12679" y="6108"/>
                  </a:cubicBezTo>
                  <a:cubicBezTo>
                    <a:pt x="12387" y="5558"/>
                    <a:pt x="12030" y="4983"/>
                    <a:pt x="11613" y="4403"/>
                  </a:cubicBezTo>
                  <a:cubicBezTo>
                    <a:pt x="10792" y="3261"/>
                    <a:pt x="9850" y="2284"/>
                    <a:pt x="8811" y="1500"/>
                  </a:cubicBezTo>
                  <a:cubicBezTo>
                    <a:pt x="8181" y="1023"/>
                    <a:pt x="7587" y="667"/>
                    <a:pt x="6994" y="410"/>
                  </a:cubicBezTo>
                  <a:cubicBezTo>
                    <a:pt x="6690" y="279"/>
                    <a:pt x="6375" y="174"/>
                    <a:pt x="6058" y="101"/>
                  </a:cubicBezTo>
                  <a:lnTo>
                    <a:pt x="5928" y="72"/>
                  </a:lnTo>
                  <a:cubicBezTo>
                    <a:pt x="5664" y="25"/>
                    <a:pt x="5374" y="2"/>
                    <a:pt x="5012" y="1"/>
                  </a:cubicBezTo>
                  <a:cubicBezTo>
                    <a:pt x="5006" y="1"/>
                    <a:pt x="4999" y="1"/>
                    <a:pt x="4993" y="1"/>
                  </a:cubicBezTo>
                  <a:close/>
                </a:path>
              </a:pathLst>
            </a:custGeom>
            <a:solidFill>
              <a:srgbClr val="F09C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77" name="Google Shape;4977;p16"/>
            <p:cNvSpPr/>
            <p:nvPr/>
          </p:nvSpPr>
          <p:spPr>
            <a:xfrm>
              <a:off x="4327200" y="-1030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09C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78" name="Google Shape;4978;p16"/>
            <p:cNvSpPr/>
            <p:nvPr/>
          </p:nvSpPr>
          <p:spPr>
            <a:xfrm>
              <a:off x="4237700" y="-1010450"/>
              <a:ext cx="375" cy="75"/>
            </a:xfrm>
            <a:custGeom>
              <a:avLst/>
              <a:gdLst/>
              <a:ahLst/>
              <a:cxnLst/>
              <a:rect l="l" t="t" r="r" b="b"/>
              <a:pathLst>
                <a:path w="15" h="3" extrusionOk="0">
                  <a:moveTo>
                    <a:pt x="0" y="1"/>
                  </a:moveTo>
                  <a:cubicBezTo>
                    <a:pt x="4" y="1"/>
                    <a:pt x="9" y="2"/>
                    <a:pt x="14" y="2"/>
                  </a:cubicBezTo>
                  <a:cubicBezTo>
                    <a:pt x="12" y="1"/>
                    <a:pt x="10" y="1"/>
                    <a:pt x="7" y="1"/>
                  </a:cubicBezTo>
                  <a:close/>
                </a:path>
              </a:pathLst>
            </a:custGeom>
            <a:solidFill>
              <a:srgbClr val="F09C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79" name="Google Shape;4979;p16"/>
            <p:cNvSpPr/>
            <p:nvPr/>
          </p:nvSpPr>
          <p:spPr>
            <a:xfrm>
              <a:off x="4727175" y="-547300"/>
              <a:ext cx="506150" cy="110575"/>
            </a:xfrm>
            <a:custGeom>
              <a:avLst/>
              <a:gdLst/>
              <a:ahLst/>
              <a:cxnLst/>
              <a:rect l="l" t="t" r="r" b="b"/>
              <a:pathLst>
                <a:path w="20246" h="4423" extrusionOk="0">
                  <a:moveTo>
                    <a:pt x="8123" y="1"/>
                  </a:moveTo>
                  <a:cubicBezTo>
                    <a:pt x="7865" y="1"/>
                    <a:pt x="7606" y="46"/>
                    <a:pt x="7350" y="90"/>
                  </a:cubicBezTo>
                  <a:cubicBezTo>
                    <a:pt x="7067" y="139"/>
                    <a:pt x="6829" y="188"/>
                    <a:pt x="6599" y="236"/>
                  </a:cubicBezTo>
                  <a:lnTo>
                    <a:pt x="6522" y="253"/>
                  </a:lnTo>
                  <a:lnTo>
                    <a:pt x="6376" y="283"/>
                  </a:lnTo>
                  <a:lnTo>
                    <a:pt x="6085" y="343"/>
                  </a:lnTo>
                  <a:cubicBezTo>
                    <a:pt x="5601" y="441"/>
                    <a:pt x="5163" y="495"/>
                    <a:pt x="4742" y="516"/>
                  </a:cubicBezTo>
                  <a:lnTo>
                    <a:pt x="4597" y="518"/>
                  </a:lnTo>
                  <a:lnTo>
                    <a:pt x="4466" y="518"/>
                  </a:lnTo>
                  <a:cubicBezTo>
                    <a:pt x="4058" y="521"/>
                    <a:pt x="3662" y="529"/>
                    <a:pt x="3290" y="626"/>
                  </a:cubicBezTo>
                  <a:cubicBezTo>
                    <a:pt x="2701" y="777"/>
                    <a:pt x="2243" y="1166"/>
                    <a:pt x="1907" y="1489"/>
                  </a:cubicBezTo>
                  <a:cubicBezTo>
                    <a:pt x="1114" y="2246"/>
                    <a:pt x="607" y="3240"/>
                    <a:pt x="116" y="4200"/>
                  </a:cubicBezTo>
                  <a:lnTo>
                    <a:pt x="25" y="4375"/>
                  </a:lnTo>
                  <a:cubicBezTo>
                    <a:pt x="17" y="4391"/>
                    <a:pt x="9" y="4407"/>
                    <a:pt x="1" y="4422"/>
                  </a:cubicBezTo>
                  <a:cubicBezTo>
                    <a:pt x="310" y="3956"/>
                    <a:pt x="679" y="3529"/>
                    <a:pt x="1094" y="3154"/>
                  </a:cubicBezTo>
                  <a:cubicBezTo>
                    <a:pt x="1598" y="2694"/>
                    <a:pt x="2162" y="2285"/>
                    <a:pt x="2780" y="1991"/>
                  </a:cubicBezTo>
                  <a:cubicBezTo>
                    <a:pt x="3061" y="1856"/>
                    <a:pt x="3350" y="1734"/>
                    <a:pt x="3652" y="1650"/>
                  </a:cubicBezTo>
                  <a:cubicBezTo>
                    <a:pt x="3791" y="1613"/>
                    <a:pt x="3925" y="1581"/>
                    <a:pt x="4065" y="1555"/>
                  </a:cubicBezTo>
                  <a:cubicBezTo>
                    <a:pt x="4179" y="1538"/>
                    <a:pt x="4295" y="1524"/>
                    <a:pt x="4412" y="1511"/>
                  </a:cubicBezTo>
                  <a:cubicBezTo>
                    <a:pt x="5022" y="1431"/>
                    <a:pt x="5617" y="1273"/>
                    <a:pt x="6229" y="1183"/>
                  </a:cubicBezTo>
                  <a:cubicBezTo>
                    <a:pt x="6495" y="1145"/>
                    <a:pt x="6770" y="1108"/>
                    <a:pt x="7043" y="1108"/>
                  </a:cubicBezTo>
                  <a:cubicBezTo>
                    <a:pt x="7307" y="1108"/>
                    <a:pt x="7567" y="1142"/>
                    <a:pt x="7814" y="1241"/>
                  </a:cubicBezTo>
                  <a:cubicBezTo>
                    <a:pt x="8043" y="1333"/>
                    <a:pt x="8261" y="1454"/>
                    <a:pt x="8427" y="1636"/>
                  </a:cubicBezTo>
                  <a:cubicBezTo>
                    <a:pt x="8567" y="1785"/>
                    <a:pt x="8679" y="1956"/>
                    <a:pt x="8758" y="2144"/>
                  </a:cubicBezTo>
                  <a:cubicBezTo>
                    <a:pt x="8919" y="2524"/>
                    <a:pt x="8999" y="2927"/>
                    <a:pt x="9143" y="3312"/>
                  </a:cubicBezTo>
                  <a:cubicBezTo>
                    <a:pt x="9210" y="3477"/>
                    <a:pt x="9292" y="3629"/>
                    <a:pt x="9394" y="3773"/>
                  </a:cubicBezTo>
                  <a:cubicBezTo>
                    <a:pt x="9480" y="3881"/>
                    <a:pt x="9579" y="3980"/>
                    <a:pt x="9683" y="4069"/>
                  </a:cubicBezTo>
                  <a:cubicBezTo>
                    <a:pt x="9683" y="4069"/>
                    <a:pt x="9683" y="4069"/>
                    <a:pt x="9683" y="4069"/>
                  </a:cubicBezTo>
                  <a:lnTo>
                    <a:pt x="9683" y="4069"/>
                  </a:lnTo>
                  <a:cubicBezTo>
                    <a:pt x="9774" y="4136"/>
                    <a:pt x="9869" y="4197"/>
                    <a:pt x="9974" y="4247"/>
                  </a:cubicBezTo>
                  <a:cubicBezTo>
                    <a:pt x="10056" y="4282"/>
                    <a:pt x="10140" y="4305"/>
                    <a:pt x="10227" y="4317"/>
                  </a:cubicBezTo>
                  <a:cubicBezTo>
                    <a:pt x="10267" y="4321"/>
                    <a:pt x="10306" y="4323"/>
                    <a:pt x="10345" y="4323"/>
                  </a:cubicBezTo>
                  <a:cubicBezTo>
                    <a:pt x="10383" y="4323"/>
                    <a:pt x="10422" y="4321"/>
                    <a:pt x="10460" y="4317"/>
                  </a:cubicBezTo>
                  <a:cubicBezTo>
                    <a:pt x="10579" y="4297"/>
                    <a:pt x="10694" y="4266"/>
                    <a:pt x="10803" y="4226"/>
                  </a:cubicBezTo>
                  <a:cubicBezTo>
                    <a:pt x="10807" y="4223"/>
                    <a:pt x="10809" y="4223"/>
                    <a:pt x="10810" y="4221"/>
                  </a:cubicBezTo>
                  <a:cubicBezTo>
                    <a:pt x="11050" y="4119"/>
                    <a:pt x="11268" y="3977"/>
                    <a:pt x="11480" y="3823"/>
                  </a:cubicBezTo>
                  <a:lnTo>
                    <a:pt x="11480" y="3823"/>
                  </a:lnTo>
                  <a:cubicBezTo>
                    <a:pt x="11474" y="3828"/>
                    <a:pt x="11468" y="3834"/>
                    <a:pt x="11462" y="3839"/>
                  </a:cubicBezTo>
                  <a:cubicBezTo>
                    <a:pt x="11469" y="3832"/>
                    <a:pt x="11477" y="3827"/>
                    <a:pt x="11486" y="3820"/>
                  </a:cubicBezTo>
                  <a:lnTo>
                    <a:pt x="11486" y="3820"/>
                  </a:lnTo>
                  <a:cubicBezTo>
                    <a:pt x="11486" y="3820"/>
                    <a:pt x="11485" y="3821"/>
                    <a:pt x="11485" y="3822"/>
                  </a:cubicBezTo>
                  <a:cubicBezTo>
                    <a:pt x="11490" y="3818"/>
                    <a:pt x="11491" y="3816"/>
                    <a:pt x="11494" y="3815"/>
                  </a:cubicBezTo>
                  <a:cubicBezTo>
                    <a:pt x="11497" y="3812"/>
                    <a:pt x="11498" y="3812"/>
                    <a:pt x="11498" y="3810"/>
                  </a:cubicBezTo>
                  <a:lnTo>
                    <a:pt x="11501" y="3810"/>
                  </a:lnTo>
                  <a:cubicBezTo>
                    <a:pt x="11888" y="3516"/>
                    <a:pt x="12244" y="3184"/>
                    <a:pt x="12620" y="2877"/>
                  </a:cubicBezTo>
                  <a:cubicBezTo>
                    <a:pt x="12807" y="2725"/>
                    <a:pt x="12999" y="2572"/>
                    <a:pt x="13200" y="2436"/>
                  </a:cubicBezTo>
                  <a:cubicBezTo>
                    <a:pt x="13387" y="2308"/>
                    <a:pt x="13582" y="2187"/>
                    <a:pt x="13792" y="2100"/>
                  </a:cubicBezTo>
                  <a:cubicBezTo>
                    <a:pt x="13911" y="2050"/>
                    <a:pt x="14026" y="2002"/>
                    <a:pt x="14150" y="1972"/>
                  </a:cubicBezTo>
                  <a:cubicBezTo>
                    <a:pt x="14269" y="1942"/>
                    <a:pt x="14388" y="1922"/>
                    <a:pt x="14509" y="1912"/>
                  </a:cubicBezTo>
                  <a:cubicBezTo>
                    <a:pt x="14621" y="1901"/>
                    <a:pt x="14734" y="1895"/>
                    <a:pt x="14847" y="1895"/>
                  </a:cubicBezTo>
                  <a:cubicBezTo>
                    <a:pt x="15092" y="1895"/>
                    <a:pt x="15336" y="1921"/>
                    <a:pt x="15576" y="1972"/>
                  </a:cubicBezTo>
                  <a:cubicBezTo>
                    <a:pt x="16255" y="2120"/>
                    <a:pt x="16883" y="2430"/>
                    <a:pt x="17519" y="2706"/>
                  </a:cubicBezTo>
                  <a:cubicBezTo>
                    <a:pt x="17501" y="2697"/>
                    <a:pt x="17480" y="2689"/>
                    <a:pt x="17462" y="2680"/>
                  </a:cubicBezTo>
                  <a:lnTo>
                    <a:pt x="17462" y="2680"/>
                  </a:lnTo>
                  <a:cubicBezTo>
                    <a:pt x="17690" y="2776"/>
                    <a:pt x="17920" y="2874"/>
                    <a:pt x="18158" y="2950"/>
                  </a:cubicBezTo>
                  <a:cubicBezTo>
                    <a:pt x="18395" y="3026"/>
                    <a:pt x="18632" y="3085"/>
                    <a:pt x="18877" y="3125"/>
                  </a:cubicBezTo>
                  <a:cubicBezTo>
                    <a:pt x="18999" y="3140"/>
                    <a:pt x="19123" y="3152"/>
                    <a:pt x="19249" y="3152"/>
                  </a:cubicBezTo>
                  <a:cubicBezTo>
                    <a:pt x="19262" y="3152"/>
                    <a:pt x="19276" y="3151"/>
                    <a:pt x="19289" y="3151"/>
                  </a:cubicBezTo>
                  <a:cubicBezTo>
                    <a:pt x="19427" y="3148"/>
                    <a:pt x="19565" y="3137"/>
                    <a:pt x="19701" y="3122"/>
                  </a:cubicBezTo>
                  <a:cubicBezTo>
                    <a:pt x="19885" y="3098"/>
                    <a:pt x="20066" y="3062"/>
                    <a:pt x="20245" y="3019"/>
                  </a:cubicBezTo>
                  <a:cubicBezTo>
                    <a:pt x="19975" y="2989"/>
                    <a:pt x="19724" y="2956"/>
                    <a:pt x="19484" y="2911"/>
                  </a:cubicBezTo>
                  <a:lnTo>
                    <a:pt x="19405" y="2897"/>
                  </a:lnTo>
                  <a:cubicBezTo>
                    <a:pt x="19119" y="2828"/>
                    <a:pt x="18874" y="2746"/>
                    <a:pt x="18654" y="2643"/>
                  </a:cubicBezTo>
                  <a:cubicBezTo>
                    <a:pt x="18460" y="2535"/>
                    <a:pt x="18283" y="2409"/>
                    <a:pt x="18114" y="2254"/>
                  </a:cubicBezTo>
                  <a:cubicBezTo>
                    <a:pt x="18026" y="2169"/>
                    <a:pt x="17936" y="2081"/>
                    <a:pt x="17848" y="1994"/>
                  </a:cubicBezTo>
                  <a:lnTo>
                    <a:pt x="17761" y="1907"/>
                  </a:lnTo>
                  <a:cubicBezTo>
                    <a:pt x="17673" y="1821"/>
                    <a:pt x="17603" y="1751"/>
                    <a:pt x="17529" y="1685"/>
                  </a:cubicBezTo>
                  <a:cubicBezTo>
                    <a:pt x="17218" y="1397"/>
                    <a:pt x="16952" y="1198"/>
                    <a:pt x="16669" y="1037"/>
                  </a:cubicBezTo>
                  <a:cubicBezTo>
                    <a:pt x="16189" y="767"/>
                    <a:pt x="15631" y="570"/>
                    <a:pt x="15006" y="451"/>
                  </a:cubicBezTo>
                  <a:cubicBezTo>
                    <a:pt x="14813" y="406"/>
                    <a:pt x="14609" y="376"/>
                    <a:pt x="14411" y="356"/>
                  </a:cubicBezTo>
                  <a:cubicBezTo>
                    <a:pt x="14238" y="338"/>
                    <a:pt x="14060" y="329"/>
                    <a:pt x="13880" y="329"/>
                  </a:cubicBezTo>
                  <a:cubicBezTo>
                    <a:pt x="13682" y="329"/>
                    <a:pt x="13481" y="340"/>
                    <a:pt x="13278" y="362"/>
                  </a:cubicBezTo>
                  <a:cubicBezTo>
                    <a:pt x="13128" y="376"/>
                    <a:pt x="12972" y="405"/>
                    <a:pt x="12771" y="455"/>
                  </a:cubicBezTo>
                  <a:cubicBezTo>
                    <a:pt x="12584" y="504"/>
                    <a:pt x="12426" y="572"/>
                    <a:pt x="12267" y="672"/>
                  </a:cubicBezTo>
                  <a:cubicBezTo>
                    <a:pt x="11896" y="908"/>
                    <a:pt x="11629" y="1258"/>
                    <a:pt x="11368" y="1597"/>
                  </a:cubicBezTo>
                  <a:cubicBezTo>
                    <a:pt x="11248" y="1749"/>
                    <a:pt x="11135" y="1897"/>
                    <a:pt x="11016" y="2035"/>
                  </a:cubicBezTo>
                  <a:cubicBezTo>
                    <a:pt x="10944" y="2116"/>
                    <a:pt x="10865" y="2185"/>
                    <a:pt x="10783" y="2243"/>
                  </a:cubicBezTo>
                  <a:cubicBezTo>
                    <a:pt x="10751" y="2259"/>
                    <a:pt x="10718" y="2275"/>
                    <a:pt x="10682" y="2289"/>
                  </a:cubicBezTo>
                  <a:cubicBezTo>
                    <a:pt x="10645" y="2301"/>
                    <a:pt x="10603" y="2308"/>
                    <a:pt x="10560" y="2311"/>
                  </a:cubicBezTo>
                  <a:lnTo>
                    <a:pt x="10474" y="2302"/>
                  </a:lnTo>
                  <a:cubicBezTo>
                    <a:pt x="10456" y="2297"/>
                    <a:pt x="10435" y="2289"/>
                    <a:pt x="10415" y="2281"/>
                  </a:cubicBezTo>
                  <a:cubicBezTo>
                    <a:pt x="10394" y="2266"/>
                    <a:pt x="10372" y="2252"/>
                    <a:pt x="10351" y="2235"/>
                  </a:cubicBezTo>
                  <a:cubicBezTo>
                    <a:pt x="10308" y="2192"/>
                    <a:pt x="10272" y="2146"/>
                    <a:pt x="10237" y="2094"/>
                  </a:cubicBezTo>
                  <a:cubicBezTo>
                    <a:pt x="10130" y="1913"/>
                    <a:pt x="10048" y="1713"/>
                    <a:pt x="9967" y="1510"/>
                  </a:cubicBezTo>
                  <a:cubicBezTo>
                    <a:pt x="9920" y="1390"/>
                    <a:pt x="9871" y="1274"/>
                    <a:pt x="9819" y="1160"/>
                  </a:cubicBezTo>
                  <a:cubicBezTo>
                    <a:pt x="9612" y="715"/>
                    <a:pt x="9357" y="408"/>
                    <a:pt x="9034" y="225"/>
                  </a:cubicBezTo>
                  <a:cubicBezTo>
                    <a:pt x="8877" y="135"/>
                    <a:pt x="8706" y="75"/>
                    <a:pt x="8511" y="37"/>
                  </a:cubicBezTo>
                  <a:cubicBezTo>
                    <a:pt x="8463" y="27"/>
                    <a:pt x="8412" y="20"/>
                    <a:pt x="8366" y="16"/>
                  </a:cubicBezTo>
                  <a:cubicBezTo>
                    <a:pt x="8285" y="5"/>
                    <a:pt x="8204" y="1"/>
                    <a:pt x="8123" y="1"/>
                  </a:cubicBezTo>
                  <a:close/>
                </a:path>
              </a:pathLst>
            </a:custGeom>
            <a:solidFill>
              <a:srgbClr val="F09C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80" name="Google Shape;4980;p16"/>
            <p:cNvSpPr/>
            <p:nvPr/>
          </p:nvSpPr>
          <p:spPr>
            <a:xfrm>
              <a:off x="5014800" y="-452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09C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81" name="Google Shape;4981;p16"/>
            <p:cNvSpPr/>
            <p:nvPr/>
          </p:nvSpPr>
          <p:spPr>
            <a:xfrm>
              <a:off x="5014775" y="-452125"/>
              <a:ext cx="50" cy="75"/>
            </a:xfrm>
            <a:custGeom>
              <a:avLst/>
              <a:gdLst/>
              <a:ahLst/>
              <a:cxnLst/>
              <a:rect l="l" t="t" r="r" b="b"/>
              <a:pathLst>
                <a:path w="2" h="3" extrusionOk="0">
                  <a:moveTo>
                    <a:pt x="0" y="2"/>
                  </a:moveTo>
                  <a:lnTo>
                    <a:pt x="0" y="2"/>
                  </a:lnTo>
                  <a:cubicBezTo>
                    <a:pt x="0" y="2"/>
                    <a:pt x="1" y="2"/>
                    <a:pt x="0" y="2"/>
                  </a:cubicBezTo>
                  <a:cubicBezTo>
                    <a:pt x="1" y="1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F09C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82" name="Google Shape;4982;p16"/>
            <p:cNvSpPr/>
            <p:nvPr/>
          </p:nvSpPr>
          <p:spPr>
            <a:xfrm>
              <a:off x="5014650" y="-452075"/>
              <a:ext cx="175" cy="50"/>
            </a:xfrm>
            <a:custGeom>
              <a:avLst/>
              <a:gdLst/>
              <a:ahLst/>
              <a:cxnLst/>
              <a:rect l="l" t="t" r="r" b="b"/>
              <a:pathLst>
                <a:path w="7" h="2" extrusionOk="0">
                  <a:moveTo>
                    <a:pt x="4" y="0"/>
                  </a:moveTo>
                  <a:lnTo>
                    <a:pt x="1" y="1"/>
                  </a:lnTo>
                  <a:cubicBezTo>
                    <a:pt x="4" y="1"/>
                    <a:pt x="5" y="0"/>
                    <a:pt x="6" y="0"/>
                  </a:cubicBezTo>
                  <a:close/>
                </a:path>
              </a:pathLst>
            </a:custGeom>
            <a:solidFill>
              <a:srgbClr val="F09C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83" name="Google Shape;4983;p16"/>
            <p:cNvSpPr/>
            <p:nvPr/>
          </p:nvSpPr>
          <p:spPr>
            <a:xfrm>
              <a:off x="4997500" y="-441775"/>
              <a:ext cx="50" cy="100"/>
            </a:xfrm>
            <a:custGeom>
              <a:avLst/>
              <a:gdLst/>
              <a:ahLst/>
              <a:cxnLst/>
              <a:rect l="l" t="t" r="r" b="b"/>
              <a:pathLst>
                <a:path w="2" h="4" extrusionOk="0">
                  <a:moveTo>
                    <a:pt x="2" y="3"/>
                  </a:moveTo>
                  <a:cubicBezTo>
                    <a:pt x="0" y="3"/>
                    <a:pt x="0" y="3"/>
                    <a:pt x="2" y="3"/>
                  </a:cubicBezTo>
                  <a:cubicBezTo>
                    <a:pt x="0" y="3"/>
                    <a:pt x="2" y="3"/>
                    <a:pt x="2" y="3"/>
                  </a:cubicBezTo>
                  <a:cubicBezTo>
                    <a:pt x="2" y="0"/>
                    <a:pt x="2" y="0"/>
                    <a:pt x="2" y="3"/>
                  </a:cubicBezTo>
                  <a:close/>
                </a:path>
              </a:pathLst>
            </a:custGeom>
            <a:solidFill>
              <a:srgbClr val="F09C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84" name="Google Shape;4984;p16"/>
            <p:cNvSpPr/>
            <p:nvPr/>
          </p:nvSpPr>
          <p:spPr>
            <a:xfrm>
              <a:off x="4997200" y="-441700"/>
              <a:ext cx="250" cy="75"/>
            </a:xfrm>
            <a:custGeom>
              <a:avLst/>
              <a:gdLst/>
              <a:ahLst/>
              <a:cxnLst/>
              <a:rect l="l" t="t" r="r" b="b"/>
              <a:pathLst>
                <a:path w="10" h="3" extrusionOk="0">
                  <a:moveTo>
                    <a:pt x="9" y="0"/>
                  </a:moveTo>
                  <a:cubicBezTo>
                    <a:pt x="8" y="0"/>
                    <a:pt x="7" y="1"/>
                    <a:pt x="5" y="2"/>
                  </a:cubicBezTo>
                  <a:lnTo>
                    <a:pt x="5" y="2"/>
                  </a:lnTo>
                  <a:cubicBezTo>
                    <a:pt x="5" y="2"/>
                    <a:pt x="5" y="2"/>
                    <a:pt x="5" y="2"/>
                  </a:cubicBezTo>
                  <a:cubicBezTo>
                    <a:pt x="6" y="2"/>
                    <a:pt x="9" y="0"/>
                    <a:pt x="9" y="0"/>
                  </a:cubicBezTo>
                  <a:close/>
                  <a:moveTo>
                    <a:pt x="5" y="2"/>
                  </a:moveTo>
                  <a:lnTo>
                    <a:pt x="5" y="2"/>
                  </a:lnTo>
                  <a:cubicBezTo>
                    <a:pt x="3" y="2"/>
                    <a:pt x="2" y="2"/>
                    <a:pt x="2" y="3"/>
                  </a:cubicBezTo>
                  <a:lnTo>
                    <a:pt x="2" y="3"/>
                  </a:lnTo>
                  <a:cubicBezTo>
                    <a:pt x="3" y="2"/>
                    <a:pt x="4" y="2"/>
                    <a:pt x="5" y="2"/>
                  </a:cubicBezTo>
                  <a:close/>
                  <a:moveTo>
                    <a:pt x="2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2" y="3"/>
                    <a:pt x="2" y="3"/>
                  </a:cubicBezTo>
                  <a:close/>
                </a:path>
              </a:pathLst>
            </a:custGeom>
            <a:solidFill>
              <a:srgbClr val="F09C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85" name="Google Shape;4985;p16"/>
            <p:cNvSpPr/>
            <p:nvPr/>
          </p:nvSpPr>
          <p:spPr>
            <a:xfrm>
              <a:off x="4666500" y="-413425"/>
              <a:ext cx="48350" cy="62100"/>
            </a:xfrm>
            <a:custGeom>
              <a:avLst/>
              <a:gdLst/>
              <a:ahLst/>
              <a:cxnLst/>
              <a:rect l="l" t="t" r="r" b="b"/>
              <a:pathLst>
                <a:path w="1934" h="2484" extrusionOk="0">
                  <a:moveTo>
                    <a:pt x="1934" y="1"/>
                  </a:moveTo>
                  <a:cubicBezTo>
                    <a:pt x="1610" y="564"/>
                    <a:pt x="1276" y="1078"/>
                    <a:pt x="861" y="1536"/>
                  </a:cubicBezTo>
                  <a:cubicBezTo>
                    <a:pt x="609" y="1808"/>
                    <a:pt x="338" y="2043"/>
                    <a:pt x="55" y="2239"/>
                  </a:cubicBezTo>
                  <a:cubicBezTo>
                    <a:pt x="28" y="2260"/>
                    <a:pt x="9" y="2289"/>
                    <a:pt x="6" y="2323"/>
                  </a:cubicBezTo>
                  <a:cubicBezTo>
                    <a:pt x="0" y="2359"/>
                    <a:pt x="13" y="2400"/>
                    <a:pt x="36" y="2433"/>
                  </a:cubicBezTo>
                  <a:cubicBezTo>
                    <a:pt x="59" y="2461"/>
                    <a:pt x="85" y="2476"/>
                    <a:pt x="115" y="2481"/>
                  </a:cubicBezTo>
                  <a:cubicBezTo>
                    <a:pt x="123" y="2483"/>
                    <a:pt x="131" y="2484"/>
                    <a:pt x="139" y="2484"/>
                  </a:cubicBezTo>
                  <a:cubicBezTo>
                    <a:pt x="169" y="2484"/>
                    <a:pt x="202" y="2473"/>
                    <a:pt x="232" y="2453"/>
                  </a:cubicBezTo>
                  <a:cubicBezTo>
                    <a:pt x="661" y="2152"/>
                    <a:pt x="1056" y="1770"/>
                    <a:pt x="1438" y="1282"/>
                  </a:cubicBezTo>
                  <a:cubicBezTo>
                    <a:pt x="1521" y="1177"/>
                    <a:pt x="1600" y="1068"/>
                    <a:pt x="1675" y="959"/>
                  </a:cubicBezTo>
                  <a:cubicBezTo>
                    <a:pt x="1720" y="630"/>
                    <a:pt x="1810" y="308"/>
                    <a:pt x="1934" y="1"/>
                  </a:cubicBezTo>
                  <a:close/>
                </a:path>
              </a:pathLst>
            </a:custGeom>
            <a:solidFill>
              <a:srgbClr val="F09C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86" name="Google Shape;4986;p16"/>
            <p:cNvSpPr/>
            <p:nvPr/>
          </p:nvSpPr>
          <p:spPr>
            <a:xfrm>
              <a:off x="4544225" y="-699350"/>
              <a:ext cx="154250" cy="223325"/>
            </a:xfrm>
            <a:custGeom>
              <a:avLst/>
              <a:gdLst/>
              <a:ahLst/>
              <a:cxnLst/>
              <a:rect l="l" t="t" r="r" b="b"/>
              <a:pathLst>
                <a:path w="6170" h="8933" extrusionOk="0">
                  <a:moveTo>
                    <a:pt x="4881" y="752"/>
                  </a:moveTo>
                  <a:lnTo>
                    <a:pt x="4890" y="760"/>
                  </a:lnTo>
                  <a:cubicBezTo>
                    <a:pt x="4886" y="758"/>
                    <a:pt x="4883" y="755"/>
                    <a:pt x="4881" y="752"/>
                  </a:cubicBezTo>
                  <a:close/>
                  <a:moveTo>
                    <a:pt x="4396" y="0"/>
                  </a:moveTo>
                  <a:cubicBezTo>
                    <a:pt x="4345" y="0"/>
                    <a:pt x="4297" y="19"/>
                    <a:pt x="4264" y="62"/>
                  </a:cubicBezTo>
                  <a:cubicBezTo>
                    <a:pt x="4211" y="130"/>
                    <a:pt x="4218" y="245"/>
                    <a:pt x="4294" y="292"/>
                  </a:cubicBezTo>
                  <a:cubicBezTo>
                    <a:pt x="4495" y="426"/>
                    <a:pt x="4685" y="569"/>
                    <a:pt x="4863" y="735"/>
                  </a:cubicBezTo>
                  <a:cubicBezTo>
                    <a:pt x="5013" y="887"/>
                    <a:pt x="5143" y="1053"/>
                    <a:pt x="5255" y="1237"/>
                  </a:cubicBezTo>
                  <a:cubicBezTo>
                    <a:pt x="5334" y="1380"/>
                    <a:pt x="5394" y="1526"/>
                    <a:pt x="5441" y="1681"/>
                  </a:cubicBezTo>
                  <a:cubicBezTo>
                    <a:pt x="5475" y="1818"/>
                    <a:pt x="5495" y="1954"/>
                    <a:pt x="5498" y="2095"/>
                  </a:cubicBezTo>
                  <a:cubicBezTo>
                    <a:pt x="5495" y="2251"/>
                    <a:pt x="5473" y="2408"/>
                    <a:pt x="5439" y="2560"/>
                  </a:cubicBezTo>
                  <a:cubicBezTo>
                    <a:pt x="5365" y="2822"/>
                    <a:pt x="5254" y="3071"/>
                    <a:pt x="5126" y="3310"/>
                  </a:cubicBezTo>
                  <a:lnTo>
                    <a:pt x="5126" y="3310"/>
                  </a:lnTo>
                  <a:cubicBezTo>
                    <a:pt x="5126" y="3310"/>
                    <a:pt x="5127" y="3309"/>
                    <a:pt x="5127" y="3308"/>
                  </a:cubicBezTo>
                  <a:lnTo>
                    <a:pt x="5127" y="3308"/>
                  </a:lnTo>
                  <a:cubicBezTo>
                    <a:pt x="5118" y="3323"/>
                    <a:pt x="5111" y="3337"/>
                    <a:pt x="5101" y="3350"/>
                  </a:cubicBezTo>
                  <a:cubicBezTo>
                    <a:pt x="5108" y="3341"/>
                    <a:pt x="5114" y="3331"/>
                    <a:pt x="5120" y="3321"/>
                  </a:cubicBezTo>
                  <a:lnTo>
                    <a:pt x="5120" y="3321"/>
                  </a:lnTo>
                  <a:cubicBezTo>
                    <a:pt x="5108" y="3344"/>
                    <a:pt x="5095" y="3367"/>
                    <a:pt x="5082" y="3390"/>
                  </a:cubicBezTo>
                  <a:cubicBezTo>
                    <a:pt x="4768" y="3909"/>
                    <a:pt x="4364" y="4361"/>
                    <a:pt x="3936" y="4791"/>
                  </a:cubicBezTo>
                  <a:cubicBezTo>
                    <a:pt x="3283" y="5434"/>
                    <a:pt x="2578" y="6023"/>
                    <a:pt x="1867" y="6596"/>
                  </a:cubicBezTo>
                  <a:cubicBezTo>
                    <a:pt x="1312" y="7046"/>
                    <a:pt x="735" y="7472"/>
                    <a:pt x="223" y="7972"/>
                  </a:cubicBezTo>
                  <a:lnTo>
                    <a:pt x="124" y="8070"/>
                  </a:lnTo>
                  <a:cubicBezTo>
                    <a:pt x="65" y="8147"/>
                    <a:pt x="30" y="8235"/>
                    <a:pt x="19" y="8334"/>
                  </a:cubicBezTo>
                  <a:cubicBezTo>
                    <a:pt x="1" y="8471"/>
                    <a:pt x="40" y="8613"/>
                    <a:pt x="124" y="8722"/>
                  </a:cubicBezTo>
                  <a:cubicBezTo>
                    <a:pt x="212" y="8835"/>
                    <a:pt x="344" y="8910"/>
                    <a:pt x="486" y="8929"/>
                  </a:cubicBezTo>
                  <a:cubicBezTo>
                    <a:pt x="506" y="8931"/>
                    <a:pt x="526" y="8932"/>
                    <a:pt x="547" y="8932"/>
                  </a:cubicBezTo>
                  <a:cubicBezTo>
                    <a:pt x="661" y="8932"/>
                    <a:pt x="794" y="8899"/>
                    <a:pt x="875" y="8822"/>
                  </a:cubicBezTo>
                  <a:cubicBezTo>
                    <a:pt x="1071" y="8633"/>
                    <a:pt x="1285" y="8463"/>
                    <a:pt x="1496" y="8291"/>
                  </a:cubicBezTo>
                  <a:cubicBezTo>
                    <a:pt x="1779" y="8065"/>
                    <a:pt x="2062" y="7840"/>
                    <a:pt x="2342" y="7614"/>
                  </a:cubicBezTo>
                  <a:cubicBezTo>
                    <a:pt x="3029" y="7060"/>
                    <a:pt x="3701" y="6487"/>
                    <a:pt x="4318" y="5855"/>
                  </a:cubicBezTo>
                  <a:cubicBezTo>
                    <a:pt x="4911" y="5247"/>
                    <a:pt x="5443" y="4572"/>
                    <a:pt x="5816" y="3808"/>
                  </a:cubicBezTo>
                  <a:cubicBezTo>
                    <a:pt x="5982" y="3471"/>
                    <a:pt x="6092" y="3107"/>
                    <a:pt x="6132" y="2733"/>
                  </a:cubicBezTo>
                  <a:cubicBezTo>
                    <a:pt x="6170" y="2373"/>
                    <a:pt x="6125" y="2019"/>
                    <a:pt x="6009" y="1677"/>
                  </a:cubicBezTo>
                  <a:cubicBezTo>
                    <a:pt x="5903" y="1359"/>
                    <a:pt x="5701" y="1071"/>
                    <a:pt x="5477" y="827"/>
                  </a:cubicBezTo>
                  <a:cubicBezTo>
                    <a:pt x="5190" y="519"/>
                    <a:pt x="4853" y="261"/>
                    <a:pt x="4498" y="32"/>
                  </a:cubicBezTo>
                  <a:cubicBezTo>
                    <a:pt x="4475" y="18"/>
                    <a:pt x="4452" y="8"/>
                    <a:pt x="4426" y="2"/>
                  </a:cubicBezTo>
                  <a:cubicBezTo>
                    <a:pt x="4416" y="1"/>
                    <a:pt x="4406" y="0"/>
                    <a:pt x="4396" y="0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87" name="Google Shape;4987;p16"/>
            <p:cNvSpPr/>
            <p:nvPr/>
          </p:nvSpPr>
          <p:spPr>
            <a:xfrm>
              <a:off x="5087125" y="-473125"/>
              <a:ext cx="203225" cy="278725"/>
            </a:xfrm>
            <a:custGeom>
              <a:avLst/>
              <a:gdLst/>
              <a:ahLst/>
              <a:cxnLst/>
              <a:rect l="l" t="t" r="r" b="b"/>
              <a:pathLst>
                <a:path w="8129" h="11149" extrusionOk="0">
                  <a:moveTo>
                    <a:pt x="7371" y="1980"/>
                  </a:moveTo>
                  <a:lnTo>
                    <a:pt x="7371" y="1980"/>
                  </a:lnTo>
                  <a:cubicBezTo>
                    <a:pt x="7374" y="1990"/>
                    <a:pt x="7377" y="1997"/>
                    <a:pt x="7377" y="2005"/>
                  </a:cubicBezTo>
                  <a:cubicBezTo>
                    <a:pt x="7374" y="1997"/>
                    <a:pt x="7371" y="1987"/>
                    <a:pt x="7371" y="1980"/>
                  </a:cubicBezTo>
                  <a:close/>
                  <a:moveTo>
                    <a:pt x="6844" y="4700"/>
                  </a:moveTo>
                  <a:cubicBezTo>
                    <a:pt x="6825" y="4733"/>
                    <a:pt x="6808" y="4763"/>
                    <a:pt x="6790" y="4795"/>
                  </a:cubicBezTo>
                  <a:cubicBezTo>
                    <a:pt x="6808" y="4763"/>
                    <a:pt x="6825" y="4730"/>
                    <a:pt x="6844" y="4700"/>
                  </a:cubicBezTo>
                  <a:close/>
                  <a:moveTo>
                    <a:pt x="6226" y="1"/>
                  </a:moveTo>
                  <a:cubicBezTo>
                    <a:pt x="6169" y="1"/>
                    <a:pt x="6109" y="27"/>
                    <a:pt x="6067" y="81"/>
                  </a:cubicBezTo>
                  <a:cubicBezTo>
                    <a:pt x="6002" y="167"/>
                    <a:pt x="6011" y="309"/>
                    <a:pt x="6106" y="374"/>
                  </a:cubicBezTo>
                  <a:cubicBezTo>
                    <a:pt x="6312" y="517"/>
                    <a:pt x="6509" y="674"/>
                    <a:pt x="6690" y="849"/>
                  </a:cubicBezTo>
                  <a:lnTo>
                    <a:pt x="6690" y="849"/>
                  </a:lnTo>
                  <a:cubicBezTo>
                    <a:pt x="6857" y="1024"/>
                    <a:pt x="7005" y="1215"/>
                    <a:pt x="7130" y="1422"/>
                  </a:cubicBezTo>
                  <a:cubicBezTo>
                    <a:pt x="7238" y="1613"/>
                    <a:pt x="7321" y="1819"/>
                    <a:pt x="7384" y="2033"/>
                  </a:cubicBezTo>
                  <a:cubicBezTo>
                    <a:pt x="7434" y="2235"/>
                    <a:pt x="7462" y="2439"/>
                    <a:pt x="7467" y="2646"/>
                  </a:cubicBezTo>
                  <a:cubicBezTo>
                    <a:pt x="7463" y="2920"/>
                    <a:pt x="7429" y="3190"/>
                    <a:pt x="7367" y="3459"/>
                  </a:cubicBezTo>
                  <a:cubicBezTo>
                    <a:pt x="7248" y="3893"/>
                    <a:pt x="7065" y="4302"/>
                    <a:pt x="6846" y="4693"/>
                  </a:cubicBezTo>
                  <a:cubicBezTo>
                    <a:pt x="6386" y="5480"/>
                    <a:pt x="5790" y="6181"/>
                    <a:pt x="5149" y="6827"/>
                  </a:cubicBezTo>
                  <a:lnTo>
                    <a:pt x="5144" y="6833"/>
                  </a:lnTo>
                  <a:cubicBezTo>
                    <a:pt x="5136" y="6840"/>
                    <a:pt x="5129" y="6849"/>
                    <a:pt x="5121" y="6856"/>
                  </a:cubicBezTo>
                  <a:cubicBezTo>
                    <a:pt x="5118" y="6859"/>
                    <a:pt x="5116" y="6860"/>
                    <a:pt x="5116" y="6862"/>
                  </a:cubicBezTo>
                  <a:cubicBezTo>
                    <a:pt x="5116" y="6861"/>
                    <a:pt x="5117" y="6860"/>
                    <a:pt x="5118" y="6860"/>
                  </a:cubicBezTo>
                  <a:lnTo>
                    <a:pt x="5118" y="6860"/>
                  </a:lnTo>
                  <a:lnTo>
                    <a:pt x="5116" y="6862"/>
                  </a:lnTo>
                  <a:cubicBezTo>
                    <a:pt x="5116" y="6862"/>
                    <a:pt x="5116" y="6862"/>
                    <a:pt x="5116" y="6862"/>
                  </a:cubicBezTo>
                  <a:lnTo>
                    <a:pt x="5116" y="6862"/>
                  </a:lnTo>
                  <a:lnTo>
                    <a:pt x="5112" y="6866"/>
                  </a:lnTo>
                  <a:cubicBezTo>
                    <a:pt x="5113" y="6863"/>
                    <a:pt x="5115" y="6863"/>
                    <a:pt x="5115" y="6862"/>
                  </a:cubicBezTo>
                  <a:lnTo>
                    <a:pt x="5115" y="6862"/>
                  </a:lnTo>
                  <a:cubicBezTo>
                    <a:pt x="5109" y="6866"/>
                    <a:pt x="5106" y="6870"/>
                    <a:pt x="5100" y="6874"/>
                  </a:cubicBezTo>
                  <a:lnTo>
                    <a:pt x="5070" y="6905"/>
                  </a:lnTo>
                  <a:lnTo>
                    <a:pt x="5070" y="6905"/>
                  </a:lnTo>
                  <a:cubicBezTo>
                    <a:pt x="4582" y="7383"/>
                    <a:pt x="4071" y="7837"/>
                    <a:pt x="3535" y="8266"/>
                  </a:cubicBezTo>
                  <a:cubicBezTo>
                    <a:pt x="3039" y="8661"/>
                    <a:pt x="2524" y="9035"/>
                    <a:pt x="1978" y="9358"/>
                  </a:cubicBezTo>
                  <a:cubicBezTo>
                    <a:pt x="1531" y="9612"/>
                    <a:pt x="1064" y="9832"/>
                    <a:pt x="575" y="9994"/>
                  </a:cubicBezTo>
                  <a:cubicBezTo>
                    <a:pt x="553" y="9998"/>
                    <a:pt x="530" y="10004"/>
                    <a:pt x="509" y="10007"/>
                  </a:cubicBezTo>
                  <a:cubicBezTo>
                    <a:pt x="359" y="10036"/>
                    <a:pt x="230" y="10102"/>
                    <a:pt x="135" y="10224"/>
                  </a:cubicBezTo>
                  <a:cubicBezTo>
                    <a:pt x="42" y="10346"/>
                    <a:pt x="0" y="10503"/>
                    <a:pt x="22" y="10653"/>
                  </a:cubicBezTo>
                  <a:cubicBezTo>
                    <a:pt x="60" y="10922"/>
                    <a:pt x="304" y="11149"/>
                    <a:pt x="576" y="11149"/>
                  </a:cubicBezTo>
                  <a:cubicBezTo>
                    <a:pt x="606" y="11149"/>
                    <a:pt x="637" y="11146"/>
                    <a:pt x="668" y="11140"/>
                  </a:cubicBezTo>
                  <a:cubicBezTo>
                    <a:pt x="991" y="11079"/>
                    <a:pt x="1309" y="11000"/>
                    <a:pt x="1616" y="10883"/>
                  </a:cubicBezTo>
                  <a:cubicBezTo>
                    <a:pt x="1946" y="10760"/>
                    <a:pt x="2264" y="10605"/>
                    <a:pt x="2573" y="10436"/>
                  </a:cubicBezTo>
                  <a:cubicBezTo>
                    <a:pt x="2982" y="10214"/>
                    <a:pt x="3377" y="9970"/>
                    <a:pt x="3758" y="9705"/>
                  </a:cubicBezTo>
                  <a:lnTo>
                    <a:pt x="3742" y="9704"/>
                  </a:lnTo>
                  <a:cubicBezTo>
                    <a:pt x="4078" y="9474"/>
                    <a:pt x="4405" y="9221"/>
                    <a:pt x="4721" y="8951"/>
                  </a:cubicBezTo>
                  <a:cubicBezTo>
                    <a:pt x="5011" y="8706"/>
                    <a:pt x="5294" y="8443"/>
                    <a:pt x="5562" y="8167"/>
                  </a:cubicBezTo>
                  <a:lnTo>
                    <a:pt x="5688" y="8051"/>
                  </a:lnTo>
                  <a:cubicBezTo>
                    <a:pt x="6027" y="7692"/>
                    <a:pt x="6343" y="7311"/>
                    <a:pt x="6632" y="6910"/>
                  </a:cubicBezTo>
                  <a:cubicBezTo>
                    <a:pt x="6904" y="6535"/>
                    <a:pt x="7147" y="6138"/>
                    <a:pt x="7367" y="5728"/>
                  </a:cubicBezTo>
                  <a:cubicBezTo>
                    <a:pt x="7558" y="5372"/>
                    <a:pt x="7723" y="4996"/>
                    <a:pt x="7850" y="4611"/>
                  </a:cubicBezTo>
                  <a:cubicBezTo>
                    <a:pt x="7987" y="4194"/>
                    <a:pt x="8078" y="3753"/>
                    <a:pt x="8104" y="3314"/>
                  </a:cubicBezTo>
                  <a:cubicBezTo>
                    <a:pt x="8128" y="2890"/>
                    <a:pt x="8078" y="2481"/>
                    <a:pt x="7966" y="2073"/>
                  </a:cubicBezTo>
                  <a:cubicBezTo>
                    <a:pt x="7723" y="1214"/>
                    <a:pt x="7080" y="535"/>
                    <a:pt x="6356" y="45"/>
                  </a:cubicBezTo>
                  <a:cubicBezTo>
                    <a:pt x="6327" y="25"/>
                    <a:pt x="6297" y="12"/>
                    <a:pt x="6264" y="5"/>
                  </a:cubicBezTo>
                  <a:cubicBezTo>
                    <a:pt x="6251" y="2"/>
                    <a:pt x="6239" y="1"/>
                    <a:pt x="6226" y="1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88" name="Google Shape;4988;p16"/>
            <p:cNvSpPr/>
            <p:nvPr/>
          </p:nvSpPr>
          <p:spPr>
            <a:xfrm>
              <a:off x="5074200" y="-405175"/>
              <a:ext cx="139200" cy="199975"/>
            </a:xfrm>
            <a:custGeom>
              <a:avLst/>
              <a:gdLst/>
              <a:ahLst/>
              <a:cxnLst/>
              <a:rect l="l" t="t" r="r" b="b"/>
              <a:pathLst>
                <a:path w="5568" h="7999" extrusionOk="0">
                  <a:moveTo>
                    <a:pt x="4062" y="3473"/>
                  </a:moveTo>
                  <a:lnTo>
                    <a:pt x="4062" y="3473"/>
                  </a:lnTo>
                  <a:cubicBezTo>
                    <a:pt x="4061" y="3474"/>
                    <a:pt x="4061" y="3475"/>
                    <a:pt x="4061" y="3476"/>
                  </a:cubicBezTo>
                  <a:cubicBezTo>
                    <a:pt x="4061" y="3475"/>
                    <a:pt x="4061" y="3474"/>
                    <a:pt x="4062" y="3473"/>
                  </a:cubicBezTo>
                  <a:close/>
                  <a:moveTo>
                    <a:pt x="990" y="6959"/>
                  </a:moveTo>
                  <a:lnTo>
                    <a:pt x="990" y="6959"/>
                  </a:lnTo>
                  <a:cubicBezTo>
                    <a:pt x="990" y="6959"/>
                    <a:pt x="990" y="6959"/>
                    <a:pt x="990" y="6960"/>
                  </a:cubicBezTo>
                  <a:cubicBezTo>
                    <a:pt x="990" y="6959"/>
                    <a:pt x="990" y="6959"/>
                    <a:pt x="990" y="6959"/>
                  </a:cubicBezTo>
                  <a:close/>
                  <a:moveTo>
                    <a:pt x="975" y="6971"/>
                  </a:moveTo>
                  <a:cubicBezTo>
                    <a:pt x="972" y="6973"/>
                    <a:pt x="969" y="6975"/>
                    <a:pt x="967" y="6977"/>
                  </a:cubicBezTo>
                  <a:lnTo>
                    <a:pt x="967" y="6977"/>
                  </a:lnTo>
                  <a:cubicBezTo>
                    <a:pt x="963" y="6979"/>
                    <a:pt x="959" y="6982"/>
                    <a:pt x="955" y="6984"/>
                  </a:cubicBezTo>
                  <a:lnTo>
                    <a:pt x="955" y="6984"/>
                  </a:lnTo>
                  <a:cubicBezTo>
                    <a:pt x="959" y="6982"/>
                    <a:pt x="963" y="6979"/>
                    <a:pt x="967" y="6977"/>
                  </a:cubicBezTo>
                  <a:lnTo>
                    <a:pt x="967" y="6977"/>
                  </a:lnTo>
                  <a:cubicBezTo>
                    <a:pt x="969" y="6975"/>
                    <a:pt x="972" y="6973"/>
                    <a:pt x="975" y="6971"/>
                  </a:cubicBezTo>
                  <a:close/>
                  <a:moveTo>
                    <a:pt x="5344" y="1"/>
                  </a:moveTo>
                  <a:cubicBezTo>
                    <a:pt x="5294" y="1"/>
                    <a:pt x="5245" y="18"/>
                    <a:pt x="5207" y="50"/>
                  </a:cubicBezTo>
                  <a:cubicBezTo>
                    <a:pt x="5159" y="90"/>
                    <a:pt x="5143" y="136"/>
                    <a:pt x="5132" y="195"/>
                  </a:cubicBezTo>
                  <a:cubicBezTo>
                    <a:pt x="5108" y="345"/>
                    <a:pt x="5080" y="494"/>
                    <a:pt x="5050" y="645"/>
                  </a:cubicBezTo>
                  <a:cubicBezTo>
                    <a:pt x="5053" y="626"/>
                    <a:pt x="5057" y="607"/>
                    <a:pt x="5060" y="589"/>
                  </a:cubicBezTo>
                  <a:lnTo>
                    <a:pt x="5060" y="589"/>
                  </a:lnTo>
                  <a:cubicBezTo>
                    <a:pt x="4851" y="1590"/>
                    <a:pt x="4522" y="2560"/>
                    <a:pt x="4062" y="3473"/>
                  </a:cubicBezTo>
                  <a:lnTo>
                    <a:pt x="4062" y="3473"/>
                  </a:lnTo>
                  <a:cubicBezTo>
                    <a:pt x="4070" y="3456"/>
                    <a:pt x="4080" y="3440"/>
                    <a:pt x="4088" y="3426"/>
                  </a:cubicBezTo>
                  <a:lnTo>
                    <a:pt x="4088" y="3426"/>
                  </a:lnTo>
                  <a:cubicBezTo>
                    <a:pt x="3685" y="4210"/>
                    <a:pt x="3190" y="4937"/>
                    <a:pt x="2600" y="5593"/>
                  </a:cubicBezTo>
                  <a:cubicBezTo>
                    <a:pt x="2614" y="5574"/>
                    <a:pt x="2631" y="5558"/>
                    <a:pt x="2646" y="5538"/>
                  </a:cubicBezTo>
                  <a:lnTo>
                    <a:pt x="2646" y="5538"/>
                  </a:lnTo>
                  <a:cubicBezTo>
                    <a:pt x="2150" y="6080"/>
                    <a:pt x="1599" y="6554"/>
                    <a:pt x="991" y="6959"/>
                  </a:cubicBezTo>
                  <a:lnTo>
                    <a:pt x="1001" y="6953"/>
                  </a:lnTo>
                  <a:lnTo>
                    <a:pt x="1001" y="6953"/>
                  </a:lnTo>
                  <a:cubicBezTo>
                    <a:pt x="998" y="6955"/>
                    <a:pt x="994" y="6957"/>
                    <a:pt x="991" y="6960"/>
                  </a:cubicBezTo>
                  <a:cubicBezTo>
                    <a:pt x="987" y="6963"/>
                    <a:pt x="984" y="6966"/>
                    <a:pt x="980" y="6968"/>
                  </a:cubicBezTo>
                  <a:lnTo>
                    <a:pt x="980" y="6968"/>
                  </a:lnTo>
                  <a:cubicBezTo>
                    <a:pt x="983" y="6966"/>
                    <a:pt x="986" y="6965"/>
                    <a:pt x="988" y="6963"/>
                  </a:cubicBezTo>
                  <a:lnTo>
                    <a:pt x="988" y="6963"/>
                  </a:lnTo>
                  <a:cubicBezTo>
                    <a:pt x="984" y="6966"/>
                    <a:pt x="980" y="6969"/>
                    <a:pt x="975" y="6971"/>
                  </a:cubicBezTo>
                  <a:lnTo>
                    <a:pt x="975" y="6971"/>
                  </a:lnTo>
                  <a:cubicBezTo>
                    <a:pt x="977" y="6970"/>
                    <a:pt x="979" y="6969"/>
                    <a:pt x="980" y="6968"/>
                  </a:cubicBezTo>
                  <a:lnTo>
                    <a:pt x="980" y="6968"/>
                  </a:lnTo>
                  <a:cubicBezTo>
                    <a:pt x="972" y="6973"/>
                    <a:pt x="964" y="6978"/>
                    <a:pt x="955" y="6984"/>
                  </a:cubicBezTo>
                  <a:lnTo>
                    <a:pt x="955" y="6984"/>
                  </a:lnTo>
                  <a:cubicBezTo>
                    <a:pt x="955" y="6984"/>
                    <a:pt x="955" y="6984"/>
                    <a:pt x="955" y="6984"/>
                  </a:cubicBezTo>
                  <a:lnTo>
                    <a:pt x="955" y="6984"/>
                  </a:lnTo>
                  <a:cubicBezTo>
                    <a:pt x="954" y="6985"/>
                    <a:pt x="953" y="6985"/>
                    <a:pt x="952" y="6986"/>
                  </a:cubicBezTo>
                  <a:cubicBezTo>
                    <a:pt x="953" y="6985"/>
                    <a:pt x="954" y="6985"/>
                    <a:pt x="955" y="6984"/>
                  </a:cubicBezTo>
                  <a:lnTo>
                    <a:pt x="955" y="6984"/>
                  </a:lnTo>
                  <a:cubicBezTo>
                    <a:pt x="717" y="7135"/>
                    <a:pt x="472" y="7274"/>
                    <a:pt x="223" y="7405"/>
                  </a:cubicBezTo>
                  <a:cubicBezTo>
                    <a:pt x="72" y="7484"/>
                    <a:pt x="0" y="7664"/>
                    <a:pt x="75" y="7820"/>
                  </a:cubicBezTo>
                  <a:cubicBezTo>
                    <a:pt x="127" y="7926"/>
                    <a:pt x="244" y="7999"/>
                    <a:pt x="361" y="7999"/>
                  </a:cubicBezTo>
                  <a:cubicBezTo>
                    <a:pt x="405" y="7999"/>
                    <a:pt x="449" y="7988"/>
                    <a:pt x="490" y="7966"/>
                  </a:cubicBezTo>
                  <a:cubicBezTo>
                    <a:pt x="1198" y="7578"/>
                    <a:pt x="1849" y="7097"/>
                    <a:pt x="2436" y="6541"/>
                  </a:cubicBezTo>
                  <a:cubicBezTo>
                    <a:pt x="3003" y="6002"/>
                    <a:pt x="3497" y="5386"/>
                    <a:pt x="3915" y="4727"/>
                  </a:cubicBezTo>
                  <a:cubicBezTo>
                    <a:pt x="4780" y="3367"/>
                    <a:pt x="5291" y="1810"/>
                    <a:pt x="5549" y="228"/>
                  </a:cubicBezTo>
                  <a:cubicBezTo>
                    <a:pt x="5567" y="123"/>
                    <a:pt x="5475" y="26"/>
                    <a:pt x="5376" y="7"/>
                  </a:cubicBezTo>
                  <a:cubicBezTo>
                    <a:pt x="5372" y="4"/>
                    <a:pt x="5365" y="1"/>
                    <a:pt x="5356" y="1"/>
                  </a:cubicBezTo>
                  <a:cubicBezTo>
                    <a:pt x="5352" y="1"/>
                    <a:pt x="5348" y="1"/>
                    <a:pt x="5344" y="1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89" name="Google Shape;4989;p16"/>
            <p:cNvSpPr/>
            <p:nvPr/>
          </p:nvSpPr>
          <p:spPr>
            <a:xfrm>
              <a:off x="5069775" y="-365650"/>
              <a:ext cx="162475" cy="160725"/>
            </a:xfrm>
            <a:custGeom>
              <a:avLst/>
              <a:gdLst/>
              <a:ahLst/>
              <a:cxnLst/>
              <a:rect l="l" t="t" r="r" b="b"/>
              <a:pathLst>
                <a:path w="6499" h="6429" extrusionOk="0">
                  <a:moveTo>
                    <a:pt x="5761" y="1104"/>
                  </a:moveTo>
                  <a:cubicBezTo>
                    <a:pt x="5760" y="1105"/>
                    <a:pt x="5760" y="1106"/>
                    <a:pt x="5760" y="1106"/>
                  </a:cubicBezTo>
                  <a:lnTo>
                    <a:pt x="5761" y="1104"/>
                  </a:lnTo>
                  <a:close/>
                  <a:moveTo>
                    <a:pt x="2572" y="4897"/>
                  </a:moveTo>
                  <a:cubicBezTo>
                    <a:pt x="2554" y="4909"/>
                    <a:pt x="2535" y="4922"/>
                    <a:pt x="2517" y="4934"/>
                  </a:cubicBezTo>
                  <a:cubicBezTo>
                    <a:pt x="2534" y="4921"/>
                    <a:pt x="2553" y="4910"/>
                    <a:pt x="2572" y="4897"/>
                  </a:cubicBezTo>
                  <a:close/>
                  <a:moveTo>
                    <a:pt x="6319" y="0"/>
                  </a:moveTo>
                  <a:cubicBezTo>
                    <a:pt x="6252" y="0"/>
                    <a:pt x="6186" y="42"/>
                    <a:pt x="6165" y="108"/>
                  </a:cubicBezTo>
                  <a:cubicBezTo>
                    <a:pt x="6059" y="438"/>
                    <a:pt x="5931" y="761"/>
                    <a:pt x="5776" y="1073"/>
                  </a:cubicBezTo>
                  <a:cubicBezTo>
                    <a:pt x="5777" y="1071"/>
                    <a:pt x="5778" y="1070"/>
                    <a:pt x="5779" y="1069"/>
                  </a:cubicBezTo>
                  <a:lnTo>
                    <a:pt x="5779" y="1069"/>
                  </a:lnTo>
                  <a:lnTo>
                    <a:pt x="5775" y="1076"/>
                  </a:lnTo>
                  <a:lnTo>
                    <a:pt x="5775" y="1076"/>
                  </a:lnTo>
                  <a:cubicBezTo>
                    <a:pt x="5771" y="1083"/>
                    <a:pt x="5768" y="1090"/>
                    <a:pt x="5765" y="1097"/>
                  </a:cubicBezTo>
                  <a:lnTo>
                    <a:pt x="5765" y="1097"/>
                  </a:lnTo>
                  <a:cubicBezTo>
                    <a:pt x="5765" y="1097"/>
                    <a:pt x="5765" y="1096"/>
                    <a:pt x="5766" y="1096"/>
                  </a:cubicBezTo>
                  <a:lnTo>
                    <a:pt x="5766" y="1096"/>
                  </a:lnTo>
                  <a:lnTo>
                    <a:pt x="5764" y="1099"/>
                  </a:lnTo>
                  <a:lnTo>
                    <a:pt x="5764" y="1099"/>
                  </a:lnTo>
                  <a:cubicBezTo>
                    <a:pt x="5764" y="1098"/>
                    <a:pt x="5765" y="1098"/>
                    <a:pt x="5765" y="1097"/>
                  </a:cubicBezTo>
                  <a:lnTo>
                    <a:pt x="5765" y="1097"/>
                  </a:lnTo>
                  <a:cubicBezTo>
                    <a:pt x="5765" y="1098"/>
                    <a:pt x="5764" y="1098"/>
                    <a:pt x="5764" y="1099"/>
                  </a:cubicBezTo>
                  <a:lnTo>
                    <a:pt x="5764" y="1099"/>
                  </a:lnTo>
                  <a:lnTo>
                    <a:pt x="5764" y="1099"/>
                  </a:lnTo>
                  <a:lnTo>
                    <a:pt x="5764" y="1099"/>
                  </a:lnTo>
                  <a:cubicBezTo>
                    <a:pt x="5764" y="1099"/>
                    <a:pt x="5764" y="1099"/>
                    <a:pt x="5764" y="1099"/>
                  </a:cubicBezTo>
                  <a:lnTo>
                    <a:pt x="5764" y="1099"/>
                  </a:lnTo>
                  <a:cubicBezTo>
                    <a:pt x="5764" y="1099"/>
                    <a:pt x="5764" y="1099"/>
                    <a:pt x="5764" y="1099"/>
                  </a:cubicBezTo>
                  <a:lnTo>
                    <a:pt x="5764" y="1099"/>
                  </a:lnTo>
                  <a:lnTo>
                    <a:pt x="5761" y="1104"/>
                  </a:lnTo>
                  <a:lnTo>
                    <a:pt x="5761" y="1104"/>
                  </a:lnTo>
                  <a:cubicBezTo>
                    <a:pt x="5761" y="1104"/>
                    <a:pt x="5762" y="1104"/>
                    <a:pt x="5762" y="1103"/>
                  </a:cubicBezTo>
                  <a:lnTo>
                    <a:pt x="5762" y="1103"/>
                  </a:lnTo>
                  <a:cubicBezTo>
                    <a:pt x="5295" y="2009"/>
                    <a:pt x="4721" y="2857"/>
                    <a:pt x="4036" y="3615"/>
                  </a:cubicBezTo>
                  <a:cubicBezTo>
                    <a:pt x="3595" y="4091"/>
                    <a:pt x="3113" y="4532"/>
                    <a:pt x="2575" y="4895"/>
                  </a:cubicBezTo>
                  <a:lnTo>
                    <a:pt x="2575" y="4895"/>
                  </a:lnTo>
                  <a:cubicBezTo>
                    <a:pt x="2186" y="5146"/>
                    <a:pt x="1778" y="5358"/>
                    <a:pt x="1339" y="5511"/>
                  </a:cubicBezTo>
                  <a:cubicBezTo>
                    <a:pt x="1174" y="5563"/>
                    <a:pt x="1006" y="5607"/>
                    <a:pt x="838" y="5643"/>
                  </a:cubicBezTo>
                  <a:cubicBezTo>
                    <a:pt x="661" y="5681"/>
                    <a:pt x="482" y="5702"/>
                    <a:pt x="305" y="5721"/>
                  </a:cubicBezTo>
                  <a:cubicBezTo>
                    <a:pt x="214" y="5730"/>
                    <a:pt x="127" y="5799"/>
                    <a:pt x="77" y="5867"/>
                  </a:cubicBezTo>
                  <a:cubicBezTo>
                    <a:pt x="22" y="5946"/>
                    <a:pt x="0" y="6046"/>
                    <a:pt x="21" y="6140"/>
                  </a:cubicBezTo>
                  <a:cubicBezTo>
                    <a:pt x="39" y="6232"/>
                    <a:pt x="91" y="6313"/>
                    <a:pt x="168" y="6367"/>
                  </a:cubicBezTo>
                  <a:cubicBezTo>
                    <a:pt x="233" y="6413"/>
                    <a:pt x="302" y="6428"/>
                    <a:pt x="375" y="6428"/>
                  </a:cubicBezTo>
                  <a:cubicBezTo>
                    <a:pt x="397" y="6428"/>
                    <a:pt x="419" y="6427"/>
                    <a:pt x="441" y="6425"/>
                  </a:cubicBezTo>
                  <a:cubicBezTo>
                    <a:pt x="788" y="6385"/>
                    <a:pt x="1127" y="6288"/>
                    <a:pt x="1455" y="6166"/>
                  </a:cubicBezTo>
                  <a:cubicBezTo>
                    <a:pt x="1803" y="6037"/>
                    <a:pt x="2138" y="5860"/>
                    <a:pt x="2454" y="5664"/>
                  </a:cubicBezTo>
                  <a:cubicBezTo>
                    <a:pt x="3110" y="5254"/>
                    <a:pt x="3696" y="4740"/>
                    <a:pt x="4216" y="4165"/>
                  </a:cubicBezTo>
                  <a:cubicBezTo>
                    <a:pt x="4746" y="3582"/>
                    <a:pt x="5207" y="2943"/>
                    <a:pt x="5596" y="2259"/>
                  </a:cubicBezTo>
                  <a:cubicBezTo>
                    <a:pt x="5787" y="1923"/>
                    <a:pt x="5952" y="1580"/>
                    <a:pt x="6099" y="1227"/>
                  </a:cubicBezTo>
                  <a:cubicBezTo>
                    <a:pt x="6237" y="895"/>
                    <a:pt x="6366" y="559"/>
                    <a:pt x="6474" y="216"/>
                  </a:cubicBezTo>
                  <a:cubicBezTo>
                    <a:pt x="6498" y="132"/>
                    <a:pt x="6458" y="39"/>
                    <a:pt x="6372" y="7"/>
                  </a:cubicBezTo>
                  <a:cubicBezTo>
                    <a:pt x="6366" y="6"/>
                    <a:pt x="6358" y="3"/>
                    <a:pt x="6349" y="3"/>
                  </a:cubicBezTo>
                  <a:cubicBezTo>
                    <a:pt x="6339" y="1"/>
                    <a:pt x="6329" y="0"/>
                    <a:pt x="6319" y="0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0" name="Google Shape;4990;p16"/>
            <p:cNvSpPr/>
            <p:nvPr/>
          </p:nvSpPr>
          <p:spPr>
            <a:xfrm>
              <a:off x="4896625" y="-485375"/>
              <a:ext cx="41525" cy="132150"/>
            </a:xfrm>
            <a:custGeom>
              <a:avLst/>
              <a:gdLst/>
              <a:ahLst/>
              <a:cxnLst/>
              <a:rect l="l" t="t" r="r" b="b"/>
              <a:pathLst>
                <a:path w="1661" h="5286" extrusionOk="0">
                  <a:moveTo>
                    <a:pt x="1327" y="1"/>
                  </a:moveTo>
                  <a:cubicBezTo>
                    <a:pt x="1313" y="1"/>
                    <a:pt x="1298" y="2"/>
                    <a:pt x="1285" y="5"/>
                  </a:cubicBezTo>
                  <a:cubicBezTo>
                    <a:pt x="1163" y="28"/>
                    <a:pt x="1086" y="149"/>
                    <a:pt x="1107" y="271"/>
                  </a:cubicBezTo>
                  <a:cubicBezTo>
                    <a:pt x="1128" y="404"/>
                    <a:pt x="1144" y="536"/>
                    <a:pt x="1155" y="671"/>
                  </a:cubicBezTo>
                  <a:cubicBezTo>
                    <a:pt x="1178" y="1183"/>
                    <a:pt x="1127" y="1690"/>
                    <a:pt x="1028" y="2189"/>
                  </a:cubicBezTo>
                  <a:cubicBezTo>
                    <a:pt x="1030" y="2167"/>
                    <a:pt x="1036" y="2145"/>
                    <a:pt x="1040" y="2122"/>
                  </a:cubicBezTo>
                  <a:lnTo>
                    <a:pt x="1040" y="2122"/>
                  </a:lnTo>
                  <a:cubicBezTo>
                    <a:pt x="835" y="3093"/>
                    <a:pt x="456" y="4011"/>
                    <a:pt x="60" y="4916"/>
                  </a:cubicBezTo>
                  <a:cubicBezTo>
                    <a:pt x="1" y="5053"/>
                    <a:pt x="95" y="5220"/>
                    <a:pt x="230" y="5269"/>
                  </a:cubicBezTo>
                  <a:cubicBezTo>
                    <a:pt x="262" y="5280"/>
                    <a:pt x="293" y="5286"/>
                    <a:pt x="323" y="5286"/>
                  </a:cubicBezTo>
                  <a:cubicBezTo>
                    <a:pt x="436" y="5286"/>
                    <a:pt x="538" y="5211"/>
                    <a:pt x="585" y="5101"/>
                  </a:cubicBezTo>
                  <a:cubicBezTo>
                    <a:pt x="914" y="4322"/>
                    <a:pt x="1229" y="3540"/>
                    <a:pt x="1435" y="2719"/>
                  </a:cubicBezTo>
                  <a:cubicBezTo>
                    <a:pt x="1539" y="2307"/>
                    <a:pt x="1609" y="1884"/>
                    <a:pt x="1635" y="1456"/>
                  </a:cubicBezTo>
                  <a:cubicBezTo>
                    <a:pt x="1661" y="1033"/>
                    <a:pt x="1625" y="602"/>
                    <a:pt x="1553" y="184"/>
                  </a:cubicBezTo>
                  <a:cubicBezTo>
                    <a:pt x="1537" y="93"/>
                    <a:pt x="1460" y="24"/>
                    <a:pt x="1369" y="5"/>
                  </a:cubicBezTo>
                  <a:cubicBezTo>
                    <a:pt x="1356" y="2"/>
                    <a:pt x="1341" y="1"/>
                    <a:pt x="1327" y="1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1" name="Google Shape;4991;p16"/>
            <p:cNvSpPr/>
            <p:nvPr/>
          </p:nvSpPr>
          <p:spPr>
            <a:xfrm>
              <a:off x="4897250" y="-425500"/>
              <a:ext cx="49850" cy="87800"/>
            </a:xfrm>
            <a:custGeom>
              <a:avLst/>
              <a:gdLst/>
              <a:ahLst/>
              <a:cxnLst/>
              <a:rect l="l" t="t" r="r" b="b"/>
              <a:pathLst>
                <a:path w="1994" h="3512" extrusionOk="0">
                  <a:moveTo>
                    <a:pt x="1777" y="1"/>
                  </a:moveTo>
                  <a:cubicBezTo>
                    <a:pt x="1728" y="1"/>
                    <a:pt x="1679" y="17"/>
                    <a:pt x="1643" y="50"/>
                  </a:cubicBezTo>
                  <a:cubicBezTo>
                    <a:pt x="1596" y="89"/>
                    <a:pt x="1580" y="135"/>
                    <a:pt x="1571" y="194"/>
                  </a:cubicBezTo>
                  <a:cubicBezTo>
                    <a:pt x="1563" y="233"/>
                    <a:pt x="1556" y="273"/>
                    <a:pt x="1548" y="312"/>
                  </a:cubicBezTo>
                  <a:lnTo>
                    <a:pt x="1548" y="312"/>
                  </a:lnTo>
                  <a:cubicBezTo>
                    <a:pt x="1548" y="311"/>
                    <a:pt x="1548" y="311"/>
                    <a:pt x="1548" y="310"/>
                  </a:cubicBezTo>
                  <a:lnTo>
                    <a:pt x="1548" y="310"/>
                  </a:lnTo>
                  <a:cubicBezTo>
                    <a:pt x="1548" y="314"/>
                    <a:pt x="1547" y="318"/>
                    <a:pt x="1546" y="322"/>
                  </a:cubicBezTo>
                  <a:lnTo>
                    <a:pt x="1546" y="322"/>
                  </a:lnTo>
                  <a:cubicBezTo>
                    <a:pt x="1547" y="318"/>
                    <a:pt x="1547" y="315"/>
                    <a:pt x="1548" y="312"/>
                  </a:cubicBezTo>
                  <a:lnTo>
                    <a:pt x="1548" y="312"/>
                  </a:lnTo>
                  <a:cubicBezTo>
                    <a:pt x="1546" y="320"/>
                    <a:pt x="1544" y="329"/>
                    <a:pt x="1542" y="338"/>
                  </a:cubicBezTo>
                  <a:lnTo>
                    <a:pt x="1542" y="338"/>
                  </a:lnTo>
                  <a:cubicBezTo>
                    <a:pt x="1543" y="332"/>
                    <a:pt x="1545" y="327"/>
                    <a:pt x="1546" y="322"/>
                  </a:cubicBezTo>
                  <a:lnTo>
                    <a:pt x="1546" y="322"/>
                  </a:lnTo>
                  <a:cubicBezTo>
                    <a:pt x="1544" y="329"/>
                    <a:pt x="1543" y="336"/>
                    <a:pt x="1541" y="343"/>
                  </a:cubicBezTo>
                  <a:lnTo>
                    <a:pt x="1541" y="343"/>
                  </a:lnTo>
                  <a:cubicBezTo>
                    <a:pt x="1542" y="341"/>
                    <a:pt x="1542" y="340"/>
                    <a:pt x="1542" y="338"/>
                  </a:cubicBezTo>
                  <a:lnTo>
                    <a:pt x="1542" y="338"/>
                  </a:lnTo>
                  <a:cubicBezTo>
                    <a:pt x="1494" y="552"/>
                    <a:pt x="1433" y="763"/>
                    <a:pt x="1362" y="972"/>
                  </a:cubicBezTo>
                  <a:cubicBezTo>
                    <a:pt x="1278" y="1214"/>
                    <a:pt x="1175" y="1443"/>
                    <a:pt x="1061" y="1670"/>
                  </a:cubicBezTo>
                  <a:cubicBezTo>
                    <a:pt x="789" y="2193"/>
                    <a:pt x="457" y="2674"/>
                    <a:pt x="85" y="3131"/>
                  </a:cubicBezTo>
                  <a:cubicBezTo>
                    <a:pt x="0" y="3233"/>
                    <a:pt x="43" y="3397"/>
                    <a:pt x="148" y="3469"/>
                  </a:cubicBezTo>
                  <a:cubicBezTo>
                    <a:pt x="188" y="3497"/>
                    <a:pt x="237" y="3512"/>
                    <a:pt x="286" y="3512"/>
                  </a:cubicBezTo>
                  <a:cubicBezTo>
                    <a:pt x="302" y="3512"/>
                    <a:pt x="318" y="3510"/>
                    <a:pt x="333" y="3507"/>
                  </a:cubicBezTo>
                  <a:cubicBezTo>
                    <a:pt x="398" y="3494"/>
                    <a:pt x="442" y="3458"/>
                    <a:pt x="486" y="3408"/>
                  </a:cubicBezTo>
                  <a:cubicBezTo>
                    <a:pt x="668" y="3184"/>
                    <a:pt x="837" y="2953"/>
                    <a:pt x="995" y="2712"/>
                  </a:cubicBezTo>
                  <a:cubicBezTo>
                    <a:pt x="1162" y="2456"/>
                    <a:pt x="1307" y="2183"/>
                    <a:pt x="1442" y="1906"/>
                  </a:cubicBezTo>
                  <a:cubicBezTo>
                    <a:pt x="1701" y="1373"/>
                    <a:pt x="1874" y="804"/>
                    <a:pt x="1985" y="223"/>
                  </a:cubicBezTo>
                  <a:cubicBezTo>
                    <a:pt x="1994" y="174"/>
                    <a:pt x="1966" y="112"/>
                    <a:pt x="1935" y="75"/>
                  </a:cubicBezTo>
                  <a:cubicBezTo>
                    <a:pt x="1906" y="39"/>
                    <a:pt x="1863" y="16"/>
                    <a:pt x="1817" y="7"/>
                  </a:cubicBezTo>
                  <a:cubicBezTo>
                    <a:pt x="1807" y="3"/>
                    <a:pt x="1800" y="1"/>
                    <a:pt x="1790" y="1"/>
                  </a:cubicBezTo>
                  <a:cubicBezTo>
                    <a:pt x="1786" y="1"/>
                    <a:pt x="1782" y="1"/>
                    <a:pt x="1777" y="1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2" name="Google Shape;4992;p16"/>
            <p:cNvSpPr/>
            <p:nvPr/>
          </p:nvSpPr>
          <p:spPr>
            <a:xfrm>
              <a:off x="4466675" y="-798075"/>
              <a:ext cx="60500" cy="249700"/>
            </a:xfrm>
            <a:custGeom>
              <a:avLst/>
              <a:gdLst/>
              <a:ahLst/>
              <a:cxnLst/>
              <a:rect l="l" t="t" r="r" b="b"/>
              <a:pathLst>
                <a:path w="2420" h="9988" extrusionOk="0">
                  <a:moveTo>
                    <a:pt x="245" y="1"/>
                  </a:moveTo>
                  <a:cubicBezTo>
                    <a:pt x="160" y="1"/>
                    <a:pt x="88" y="69"/>
                    <a:pt x="81" y="154"/>
                  </a:cubicBezTo>
                  <a:cubicBezTo>
                    <a:pt x="23" y="955"/>
                    <a:pt x="0" y="1756"/>
                    <a:pt x="22" y="2561"/>
                  </a:cubicBezTo>
                  <a:cubicBezTo>
                    <a:pt x="45" y="3401"/>
                    <a:pt x="121" y="4240"/>
                    <a:pt x="245" y="5070"/>
                  </a:cubicBezTo>
                  <a:cubicBezTo>
                    <a:pt x="372" y="5904"/>
                    <a:pt x="548" y="6729"/>
                    <a:pt x="805" y="7533"/>
                  </a:cubicBezTo>
                  <a:cubicBezTo>
                    <a:pt x="1056" y="8325"/>
                    <a:pt x="1371" y="9096"/>
                    <a:pt x="1804" y="9807"/>
                  </a:cubicBezTo>
                  <a:cubicBezTo>
                    <a:pt x="1852" y="9883"/>
                    <a:pt x="1899" y="9939"/>
                    <a:pt x="1985" y="9969"/>
                  </a:cubicBezTo>
                  <a:cubicBezTo>
                    <a:pt x="2020" y="9982"/>
                    <a:pt x="2056" y="9987"/>
                    <a:pt x="2092" y="9987"/>
                  </a:cubicBezTo>
                  <a:cubicBezTo>
                    <a:pt x="2139" y="9987"/>
                    <a:pt x="2185" y="9977"/>
                    <a:pt x="2228" y="9956"/>
                  </a:cubicBezTo>
                  <a:cubicBezTo>
                    <a:pt x="2304" y="9920"/>
                    <a:pt x="2363" y="9854"/>
                    <a:pt x="2390" y="9775"/>
                  </a:cubicBezTo>
                  <a:cubicBezTo>
                    <a:pt x="2415" y="9701"/>
                    <a:pt x="2419" y="9599"/>
                    <a:pt x="2377" y="9533"/>
                  </a:cubicBezTo>
                  <a:cubicBezTo>
                    <a:pt x="2151" y="9162"/>
                    <a:pt x="1947" y="8780"/>
                    <a:pt x="1761" y="8389"/>
                  </a:cubicBezTo>
                  <a:cubicBezTo>
                    <a:pt x="1566" y="7980"/>
                    <a:pt x="1404" y="7562"/>
                    <a:pt x="1259" y="7133"/>
                  </a:cubicBezTo>
                  <a:cubicBezTo>
                    <a:pt x="1019" y="6406"/>
                    <a:pt x="828" y="5660"/>
                    <a:pt x="691" y="4905"/>
                  </a:cubicBezTo>
                  <a:cubicBezTo>
                    <a:pt x="555" y="4148"/>
                    <a:pt x="470" y="3381"/>
                    <a:pt x="423" y="2613"/>
                  </a:cubicBezTo>
                  <a:lnTo>
                    <a:pt x="423" y="2613"/>
                  </a:lnTo>
                  <a:cubicBezTo>
                    <a:pt x="423" y="2631"/>
                    <a:pt x="424" y="2648"/>
                    <a:pt x="424" y="2666"/>
                  </a:cubicBezTo>
                  <a:cubicBezTo>
                    <a:pt x="374" y="1837"/>
                    <a:pt x="362" y="1007"/>
                    <a:pt x="413" y="177"/>
                  </a:cubicBezTo>
                  <a:cubicBezTo>
                    <a:pt x="418" y="95"/>
                    <a:pt x="359" y="19"/>
                    <a:pt x="280" y="4"/>
                  </a:cubicBezTo>
                  <a:cubicBezTo>
                    <a:pt x="272" y="3"/>
                    <a:pt x="265" y="3"/>
                    <a:pt x="257" y="1"/>
                  </a:cubicBezTo>
                  <a:cubicBezTo>
                    <a:pt x="253" y="1"/>
                    <a:pt x="249" y="1"/>
                    <a:pt x="245" y="1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3" name="Google Shape;4993;p16"/>
            <p:cNvSpPr/>
            <p:nvPr/>
          </p:nvSpPr>
          <p:spPr>
            <a:xfrm>
              <a:off x="4497525" y="-685950"/>
              <a:ext cx="31075" cy="137750"/>
            </a:xfrm>
            <a:custGeom>
              <a:avLst/>
              <a:gdLst/>
              <a:ahLst/>
              <a:cxnLst/>
              <a:rect l="l" t="t" r="r" b="b"/>
              <a:pathLst>
                <a:path w="1243" h="5510" extrusionOk="0">
                  <a:moveTo>
                    <a:pt x="248" y="0"/>
                  </a:moveTo>
                  <a:cubicBezTo>
                    <a:pt x="129" y="0"/>
                    <a:pt x="6" y="97"/>
                    <a:pt x="7" y="223"/>
                  </a:cubicBezTo>
                  <a:cubicBezTo>
                    <a:pt x="0" y="1076"/>
                    <a:pt x="49" y="1927"/>
                    <a:pt x="158" y="2772"/>
                  </a:cubicBezTo>
                  <a:cubicBezTo>
                    <a:pt x="267" y="3627"/>
                    <a:pt x="440" y="4474"/>
                    <a:pt x="704" y="5295"/>
                  </a:cubicBezTo>
                  <a:cubicBezTo>
                    <a:pt x="726" y="5364"/>
                    <a:pt x="750" y="5420"/>
                    <a:pt x="812" y="5463"/>
                  </a:cubicBezTo>
                  <a:cubicBezTo>
                    <a:pt x="858" y="5493"/>
                    <a:pt x="911" y="5510"/>
                    <a:pt x="966" y="5510"/>
                  </a:cubicBezTo>
                  <a:cubicBezTo>
                    <a:pt x="982" y="5510"/>
                    <a:pt x="997" y="5509"/>
                    <a:pt x="1013" y="5506"/>
                  </a:cubicBezTo>
                  <a:cubicBezTo>
                    <a:pt x="1079" y="5493"/>
                    <a:pt x="1139" y="5451"/>
                    <a:pt x="1179" y="5398"/>
                  </a:cubicBezTo>
                  <a:cubicBezTo>
                    <a:pt x="1217" y="5343"/>
                    <a:pt x="1243" y="5259"/>
                    <a:pt x="1222" y="5197"/>
                  </a:cubicBezTo>
                  <a:cubicBezTo>
                    <a:pt x="1029" y="4574"/>
                    <a:pt x="869" y="3940"/>
                    <a:pt x="748" y="3298"/>
                  </a:cubicBezTo>
                  <a:cubicBezTo>
                    <a:pt x="629" y="2663"/>
                    <a:pt x="557" y="2017"/>
                    <a:pt x="517" y="1372"/>
                  </a:cubicBezTo>
                  <a:lnTo>
                    <a:pt x="517" y="1385"/>
                  </a:lnTo>
                  <a:cubicBezTo>
                    <a:pt x="517" y="1376"/>
                    <a:pt x="514" y="1366"/>
                    <a:pt x="514" y="1358"/>
                  </a:cubicBezTo>
                  <a:lnTo>
                    <a:pt x="514" y="1355"/>
                  </a:lnTo>
                  <a:lnTo>
                    <a:pt x="514" y="1355"/>
                  </a:lnTo>
                  <a:cubicBezTo>
                    <a:pt x="516" y="1360"/>
                    <a:pt x="516" y="1365"/>
                    <a:pt x="516" y="1371"/>
                  </a:cubicBezTo>
                  <a:lnTo>
                    <a:pt x="516" y="1358"/>
                  </a:lnTo>
                  <a:cubicBezTo>
                    <a:pt x="516" y="1357"/>
                    <a:pt x="515" y="1356"/>
                    <a:pt x="514" y="1355"/>
                  </a:cubicBezTo>
                  <a:lnTo>
                    <a:pt x="514" y="1355"/>
                  </a:lnTo>
                  <a:lnTo>
                    <a:pt x="514" y="1355"/>
                  </a:lnTo>
                  <a:lnTo>
                    <a:pt x="514" y="1355"/>
                  </a:lnTo>
                  <a:cubicBezTo>
                    <a:pt x="514" y="1355"/>
                    <a:pt x="514" y="1355"/>
                    <a:pt x="514" y="1355"/>
                  </a:cubicBezTo>
                  <a:lnTo>
                    <a:pt x="514" y="1355"/>
                  </a:lnTo>
                  <a:cubicBezTo>
                    <a:pt x="514" y="1355"/>
                    <a:pt x="514" y="1355"/>
                    <a:pt x="514" y="1355"/>
                  </a:cubicBezTo>
                  <a:lnTo>
                    <a:pt x="514" y="1355"/>
                  </a:lnTo>
                  <a:lnTo>
                    <a:pt x="514" y="1351"/>
                  </a:lnTo>
                  <a:cubicBezTo>
                    <a:pt x="496" y="986"/>
                    <a:pt x="484" y="619"/>
                    <a:pt x="484" y="256"/>
                  </a:cubicBezTo>
                  <a:cubicBezTo>
                    <a:pt x="484" y="135"/>
                    <a:pt x="411" y="28"/>
                    <a:pt x="292" y="6"/>
                  </a:cubicBezTo>
                  <a:cubicBezTo>
                    <a:pt x="282" y="3"/>
                    <a:pt x="272" y="3"/>
                    <a:pt x="260" y="0"/>
                  </a:cubicBezTo>
                  <a:cubicBezTo>
                    <a:pt x="256" y="0"/>
                    <a:pt x="252" y="0"/>
                    <a:pt x="248" y="0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4" name="Google Shape;4994;p16"/>
            <p:cNvSpPr/>
            <p:nvPr/>
          </p:nvSpPr>
          <p:spPr>
            <a:xfrm>
              <a:off x="4520500" y="-662350"/>
              <a:ext cx="18975" cy="126000"/>
            </a:xfrm>
            <a:custGeom>
              <a:avLst/>
              <a:gdLst/>
              <a:ahLst/>
              <a:cxnLst/>
              <a:rect l="l" t="t" r="r" b="b"/>
              <a:pathLst>
                <a:path w="759" h="5040" extrusionOk="0">
                  <a:moveTo>
                    <a:pt x="219" y="0"/>
                  </a:moveTo>
                  <a:cubicBezTo>
                    <a:pt x="207" y="0"/>
                    <a:pt x="194" y="2"/>
                    <a:pt x="181" y="4"/>
                  </a:cubicBezTo>
                  <a:cubicBezTo>
                    <a:pt x="68" y="26"/>
                    <a:pt x="0" y="137"/>
                    <a:pt x="16" y="246"/>
                  </a:cubicBezTo>
                  <a:cubicBezTo>
                    <a:pt x="117" y="849"/>
                    <a:pt x="181" y="1452"/>
                    <a:pt x="219" y="2058"/>
                  </a:cubicBezTo>
                  <a:cubicBezTo>
                    <a:pt x="269" y="2969"/>
                    <a:pt x="253" y="3880"/>
                    <a:pt x="199" y="4790"/>
                  </a:cubicBezTo>
                  <a:cubicBezTo>
                    <a:pt x="190" y="4917"/>
                    <a:pt x="288" y="5030"/>
                    <a:pt x="417" y="5039"/>
                  </a:cubicBezTo>
                  <a:cubicBezTo>
                    <a:pt x="422" y="5039"/>
                    <a:pt x="427" y="5039"/>
                    <a:pt x="432" y="5039"/>
                  </a:cubicBezTo>
                  <a:cubicBezTo>
                    <a:pt x="550" y="5039"/>
                    <a:pt x="657" y="4944"/>
                    <a:pt x="665" y="4822"/>
                  </a:cubicBezTo>
                  <a:cubicBezTo>
                    <a:pt x="759" y="3269"/>
                    <a:pt x="683" y="1704"/>
                    <a:pt x="421" y="168"/>
                  </a:cubicBezTo>
                  <a:cubicBezTo>
                    <a:pt x="407" y="83"/>
                    <a:pt x="338" y="20"/>
                    <a:pt x="256" y="4"/>
                  </a:cubicBezTo>
                  <a:cubicBezTo>
                    <a:pt x="244" y="2"/>
                    <a:pt x="232" y="0"/>
                    <a:pt x="219" y="0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5" name="Google Shape;4995;p16"/>
            <p:cNvSpPr/>
            <p:nvPr/>
          </p:nvSpPr>
          <p:spPr>
            <a:xfrm>
              <a:off x="3974050" y="-1066125"/>
              <a:ext cx="557600" cy="764250"/>
            </a:xfrm>
            <a:custGeom>
              <a:avLst/>
              <a:gdLst/>
              <a:ahLst/>
              <a:cxnLst/>
              <a:rect l="l" t="t" r="r" b="b"/>
              <a:pathLst>
                <a:path w="22304" h="30570" extrusionOk="0">
                  <a:moveTo>
                    <a:pt x="3328" y="1"/>
                  </a:moveTo>
                  <a:cubicBezTo>
                    <a:pt x="3070" y="1"/>
                    <a:pt x="2812" y="29"/>
                    <a:pt x="2556" y="88"/>
                  </a:cubicBezTo>
                  <a:cubicBezTo>
                    <a:pt x="2341" y="135"/>
                    <a:pt x="2112" y="220"/>
                    <a:pt x="1838" y="350"/>
                  </a:cubicBezTo>
                  <a:cubicBezTo>
                    <a:pt x="1641" y="444"/>
                    <a:pt x="1444" y="574"/>
                    <a:pt x="1240" y="745"/>
                  </a:cubicBezTo>
                  <a:cubicBezTo>
                    <a:pt x="1102" y="862"/>
                    <a:pt x="976" y="1001"/>
                    <a:pt x="831" y="1198"/>
                  </a:cubicBezTo>
                  <a:cubicBezTo>
                    <a:pt x="709" y="1366"/>
                    <a:pt x="606" y="1540"/>
                    <a:pt x="515" y="1735"/>
                  </a:cubicBezTo>
                  <a:cubicBezTo>
                    <a:pt x="337" y="2114"/>
                    <a:pt x="211" y="2538"/>
                    <a:pt x="130" y="3033"/>
                  </a:cubicBezTo>
                  <a:cubicBezTo>
                    <a:pt x="55" y="3490"/>
                    <a:pt x="15" y="3977"/>
                    <a:pt x="12" y="4529"/>
                  </a:cubicBezTo>
                  <a:cubicBezTo>
                    <a:pt x="1" y="5577"/>
                    <a:pt x="120" y="6640"/>
                    <a:pt x="242" y="7640"/>
                  </a:cubicBezTo>
                  <a:lnTo>
                    <a:pt x="325" y="8312"/>
                  </a:lnTo>
                  <a:lnTo>
                    <a:pt x="410" y="8983"/>
                  </a:lnTo>
                  <a:cubicBezTo>
                    <a:pt x="410" y="8983"/>
                    <a:pt x="400" y="8892"/>
                    <a:pt x="400" y="8889"/>
                  </a:cubicBezTo>
                  <a:lnTo>
                    <a:pt x="400" y="8889"/>
                  </a:lnTo>
                  <a:cubicBezTo>
                    <a:pt x="446" y="9255"/>
                    <a:pt x="491" y="9650"/>
                    <a:pt x="511" y="10038"/>
                  </a:cubicBezTo>
                  <a:cubicBezTo>
                    <a:pt x="519" y="10211"/>
                    <a:pt x="524" y="10383"/>
                    <a:pt x="527" y="10555"/>
                  </a:cubicBezTo>
                  <a:lnTo>
                    <a:pt x="532" y="10792"/>
                  </a:lnTo>
                  <a:cubicBezTo>
                    <a:pt x="541" y="11133"/>
                    <a:pt x="552" y="11473"/>
                    <a:pt x="567" y="11811"/>
                  </a:cubicBezTo>
                  <a:cubicBezTo>
                    <a:pt x="624" y="13303"/>
                    <a:pt x="738" y="14438"/>
                    <a:pt x="934" y="15492"/>
                  </a:cubicBezTo>
                  <a:cubicBezTo>
                    <a:pt x="1164" y="16713"/>
                    <a:pt x="1565" y="17913"/>
                    <a:pt x="2124" y="19061"/>
                  </a:cubicBezTo>
                  <a:cubicBezTo>
                    <a:pt x="2583" y="20006"/>
                    <a:pt x="3176" y="20950"/>
                    <a:pt x="3941" y="21938"/>
                  </a:cubicBezTo>
                  <a:cubicBezTo>
                    <a:pt x="5302" y="23709"/>
                    <a:pt x="7001" y="25329"/>
                    <a:pt x="8991" y="26750"/>
                  </a:cubicBezTo>
                  <a:cubicBezTo>
                    <a:pt x="9933" y="27426"/>
                    <a:pt x="10974" y="28054"/>
                    <a:pt x="12084" y="28621"/>
                  </a:cubicBezTo>
                  <a:cubicBezTo>
                    <a:pt x="13150" y="29167"/>
                    <a:pt x="14258" y="29615"/>
                    <a:pt x="15378" y="29952"/>
                  </a:cubicBezTo>
                  <a:cubicBezTo>
                    <a:pt x="15835" y="30092"/>
                    <a:pt x="16321" y="30210"/>
                    <a:pt x="16863" y="30312"/>
                  </a:cubicBezTo>
                  <a:lnTo>
                    <a:pt x="17051" y="30346"/>
                  </a:lnTo>
                  <a:cubicBezTo>
                    <a:pt x="17644" y="30455"/>
                    <a:pt x="18229" y="30524"/>
                    <a:pt x="18792" y="30553"/>
                  </a:cubicBezTo>
                  <a:cubicBezTo>
                    <a:pt x="19002" y="30564"/>
                    <a:pt x="19211" y="30569"/>
                    <a:pt x="19420" y="30569"/>
                  </a:cubicBezTo>
                  <a:cubicBezTo>
                    <a:pt x="20329" y="30569"/>
                    <a:pt x="21230" y="30466"/>
                    <a:pt x="22107" y="30261"/>
                  </a:cubicBezTo>
                  <a:cubicBezTo>
                    <a:pt x="22169" y="30247"/>
                    <a:pt x="22222" y="30208"/>
                    <a:pt x="22256" y="30152"/>
                  </a:cubicBezTo>
                  <a:cubicBezTo>
                    <a:pt x="22292" y="30095"/>
                    <a:pt x="22304" y="30024"/>
                    <a:pt x="22286" y="29962"/>
                  </a:cubicBezTo>
                  <a:cubicBezTo>
                    <a:pt x="22263" y="29871"/>
                    <a:pt x="22190" y="29805"/>
                    <a:pt x="22093" y="29784"/>
                  </a:cubicBezTo>
                  <a:cubicBezTo>
                    <a:pt x="22079" y="29781"/>
                    <a:pt x="22063" y="29780"/>
                    <a:pt x="22047" y="29780"/>
                  </a:cubicBezTo>
                  <a:cubicBezTo>
                    <a:pt x="22042" y="29780"/>
                    <a:pt x="22037" y="29780"/>
                    <a:pt x="22032" y="29780"/>
                  </a:cubicBezTo>
                  <a:cubicBezTo>
                    <a:pt x="21989" y="29464"/>
                    <a:pt x="21945" y="29144"/>
                    <a:pt x="21904" y="28822"/>
                  </a:cubicBezTo>
                  <a:lnTo>
                    <a:pt x="21903" y="28878"/>
                  </a:lnTo>
                  <a:lnTo>
                    <a:pt x="21787" y="27815"/>
                  </a:lnTo>
                  <a:cubicBezTo>
                    <a:pt x="21679" y="26909"/>
                    <a:pt x="21568" y="25971"/>
                    <a:pt x="21432" y="25052"/>
                  </a:cubicBezTo>
                  <a:cubicBezTo>
                    <a:pt x="21208" y="23538"/>
                    <a:pt x="20956" y="22320"/>
                    <a:pt x="20639" y="21213"/>
                  </a:cubicBezTo>
                  <a:cubicBezTo>
                    <a:pt x="20472" y="20635"/>
                    <a:pt x="20261" y="20035"/>
                    <a:pt x="20014" y="19433"/>
                  </a:cubicBezTo>
                  <a:cubicBezTo>
                    <a:pt x="19756" y="18804"/>
                    <a:pt x="19477" y="18268"/>
                    <a:pt x="19165" y="17797"/>
                  </a:cubicBezTo>
                  <a:cubicBezTo>
                    <a:pt x="18443" y="16708"/>
                    <a:pt x="17473" y="15818"/>
                    <a:pt x="16534" y="14958"/>
                  </a:cubicBezTo>
                  <a:cubicBezTo>
                    <a:pt x="16139" y="14596"/>
                    <a:pt x="15684" y="14173"/>
                    <a:pt x="15254" y="13732"/>
                  </a:cubicBezTo>
                  <a:cubicBezTo>
                    <a:pt x="14839" y="13303"/>
                    <a:pt x="14430" y="12822"/>
                    <a:pt x="13967" y="12219"/>
                  </a:cubicBezTo>
                  <a:cubicBezTo>
                    <a:pt x="12804" y="10683"/>
                    <a:pt x="11813" y="8965"/>
                    <a:pt x="10852" y="7305"/>
                  </a:cubicBezTo>
                  <a:cubicBezTo>
                    <a:pt x="10420" y="6555"/>
                    <a:pt x="9973" y="5782"/>
                    <a:pt x="9515" y="5033"/>
                  </a:cubicBezTo>
                  <a:cubicBezTo>
                    <a:pt x="9018" y="4218"/>
                    <a:pt x="8453" y="3441"/>
                    <a:pt x="7842" y="2723"/>
                  </a:cubicBezTo>
                  <a:cubicBezTo>
                    <a:pt x="7050" y="1797"/>
                    <a:pt x="6263" y="1110"/>
                    <a:pt x="5436" y="623"/>
                  </a:cubicBezTo>
                  <a:cubicBezTo>
                    <a:pt x="4976" y="359"/>
                    <a:pt x="4509" y="172"/>
                    <a:pt x="4044" y="75"/>
                  </a:cubicBezTo>
                  <a:lnTo>
                    <a:pt x="3968" y="60"/>
                  </a:lnTo>
                  <a:cubicBezTo>
                    <a:pt x="3756" y="21"/>
                    <a:pt x="3542" y="1"/>
                    <a:pt x="3328" y="1"/>
                  </a:cubicBezTo>
                  <a:close/>
                </a:path>
              </a:pathLst>
            </a:custGeom>
            <a:solidFill>
              <a:srgbClr val="EC6A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6" name="Google Shape;4996;p16"/>
            <p:cNvSpPr/>
            <p:nvPr/>
          </p:nvSpPr>
          <p:spPr>
            <a:xfrm>
              <a:off x="3973775" y="-1039600"/>
              <a:ext cx="502725" cy="737950"/>
            </a:xfrm>
            <a:custGeom>
              <a:avLst/>
              <a:gdLst/>
              <a:ahLst/>
              <a:cxnLst/>
              <a:rect l="l" t="t" r="r" b="b"/>
              <a:pathLst>
                <a:path w="20109" h="29518" extrusionOk="0">
                  <a:moveTo>
                    <a:pt x="2192" y="5628"/>
                  </a:moveTo>
                  <a:cubicBezTo>
                    <a:pt x="2194" y="5637"/>
                    <a:pt x="2197" y="5645"/>
                    <a:pt x="2200" y="5654"/>
                  </a:cubicBezTo>
                  <a:lnTo>
                    <a:pt x="2200" y="5654"/>
                  </a:lnTo>
                  <a:lnTo>
                    <a:pt x="2192" y="5628"/>
                  </a:lnTo>
                  <a:close/>
                  <a:moveTo>
                    <a:pt x="2200" y="5654"/>
                  </a:moveTo>
                  <a:lnTo>
                    <a:pt x="2202" y="5661"/>
                  </a:lnTo>
                  <a:cubicBezTo>
                    <a:pt x="2202" y="5658"/>
                    <a:pt x="2201" y="5656"/>
                    <a:pt x="2200" y="5654"/>
                  </a:cubicBezTo>
                  <a:close/>
                  <a:moveTo>
                    <a:pt x="918" y="0"/>
                  </a:moveTo>
                  <a:cubicBezTo>
                    <a:pt x="898" y="48"/>
                    <a:pt x="866" y="89"/>
                    <a:pt x="835" y="131"/>
                  </a:cubicBezTo>
                  <a:cubicBezTo>
                    <a:pt x="711" y="299"/>
                    <a:pt x="608" y="474"/>
                    <a:pt x="517" y="670"/>
                  </a:cubicBezTo>
                  <a:cubicBezTo>
                    <a:pt x="338" y="1052"/>
                    <a:pt x="210" y="1475"/>
                    <a:pt x="130" y="1970"/>
                  </a:cubicBezTo>
                  <a:cubicBezTo>
                    <a:pt x="53" y="2422"/>
                    <a:pt x="15" y="2912"/>
                    <a:pt x="9" y="3465"/>
                  </a:cubicBezTo>
                  <a:cubicBezTo>
                    <a:pt x="0" y="4506"/>
                    <a:pt x="118" y="5576"/>
                    <a:pt x="240" y="6579"/>
                  </a:cubicBezTo>
                  <a:lnTo>
                    <a:pt x="325" y="7251"/>
                  </a:lnTo>
                  <a:lnTo>
                    <a:pt x="400" y="7855"/>
                  </a:lnTo>
                  <a:lnTo>
                    <a:pt x="407" y="7910"/>
                  </a:lnTo>
                  <a:cubicBezTo>
                    <a:pt x="448" y="8255"/>
                    <a:pt x="489" y="8621"/>
                    <a:pt x="510" y="8977"/>
                  </a:cubicBezTo>
                  <a:cubicBezTo>
                    <a:pt x="517" y="9111"/>
                    <a:pt x="520" y="9246"/>
                    <a:pt x="522" y="9382"/>
                  </a:cubicBezTo>
                  <a:lnTo>
                    <a:pt x="523" y="9493"/>
                  </a:lnTo>
                  <a:lnTo>
                    <a:pt x="529" y="9731"/>
                  </a:lnTo>
                  <a:cubicBezTo>
                    <a:pt x="542" y="10073"/>
                    <a:pt x="550" y="10412"/>
                    <a:pt x="565" y="10751"/>
                  </a:cubicBezTo>
                  <a:cubicBezTo>
                    <a:pt x="622" y="12230"/>
                    <a:pt x="736" y="13365"/>
                    <a:pt x="935" y="14432"/>
                  </a:cubicBezTo>
                  <a:cubicBezTo>
                    <a:pt x="1165" y="15655"/>
                    <a:pt x="1563" y="16858"/>
                    <a:pt x="2122" y="18004"/>
                  </a:cubicBezTo>
                  <a:cubicBezTo>
                    <a:pt x="2587" y="18958"/>
                    <a:pt x="3183" y="19899"/>
                    <a:pt x="3940" y="20883"/>
                  </a:cubicBezTo>
                  <a:cubicBezTo>
                    <a:pt x="5302" y="22654"/>
                    <a:pt x="7004" y="24272"/>
                    <a:pt x="8993" y="25697"/>
                  </a:cubicBezTo>
                  <a:cubicBezTo>
                    <a:pt x="9940" y="26375"/>
                    <a:pt x="10981" y="27006"/>
                    <a:pt x="12088" y="27567"/>
                  </a:cubicBezTo>
                  <a:cubicBezTo>
                    <a:pt x="13158" y="28117"/>
                    <a:pt x="14267" y="28565"/>
                    <a:pt x="15385" y="28903"/>
                  </a:cubicBezTo>
                  <a:cubicBezTo>
                    <a:pt x="15847" y="29041"/>
                    <a:pt x="16334" y="29160"/>
                    <a:pt x="16870" y="29261"/>
                  </a:cubicBezTo>
                  <a:lnTo>
                    <a:pt x="17056" y="29296"/>
                  </a:lnTo>
                  <a:cubicBezTo>
                    <a:pt x="17635" y="29401"/>
                    <a:pt x="18223" y="29472"/>
                    <a:pt x="18796" y="29502"/>
                  </a:cubicBezTo>
                  <a:cubicBezTo>
                    <a:pt x="19002" y="29512"/>
                    <a:pt x="19207" y="29517"/>
                    <a:pt x="19413" y="29517"/>
                  </a:cubicBezTo>
                  <a:cubicBezTo>
                    <a:pt x="19645" y="29517"/>
                    <a:pt x="19877" y="29511"/>
                    <a:pt x="20108" y="29498"/>
                  </a:cubicBezTo>
                  <a:cubicBezTo>
                    <a:pt x="19666" y="29325"/>
                    <a:pt x="19241" y="29111"/>
                    <a:pt x="18842" y="28853"/>
                  </a:cubicBezTo>
                  <a:cubicBezTo>
                    <a:pt x="18313" y="28505"/>
                    <a:pt x="17820" y="28094"/>
                    <a:pt x="17380" y="27640"/>
                  </a:cubicBezTo>
                  <a:cubicBezTo>
                    <a:pt x="16921" y="27171"/>
                    <a:pt x="16508" y="26661"/>
                    <a:pt x="16143" y="26117"/>
                  </a:cubicBezTo>
                  <a:cubicBezTo>
                    <a:pt x="15787" y="25578"/>
                    <a:pt x="15466" y="25016"/>
                    <a:pt x="15182" y="24436"/>
                  </a:cubicBezTo>
                  <a:cubicBezTo>
                    <a:pt x="14602" y="23264"/>
                    <a:pt x="14135" y="22043"/>
                    <a:pt x="13626" y="20841"/>
                  </a:cubicBezTo>
                  <a:cubicBezTo>
                    <a:pt x="13374" y="20244"/>
                    <a:pt x="13111" y="19647"/>
                    <a:pt x="12816" y="19070"/>
                  </a:cubicBezTo>
                  <a:cubicBezTo>
                    <a:pt x="12539" y="18527"/>
                    <a:pt x="12245" y="17989"/>
                    <a:pt x="11889" y="17490"/>
                  </a:cubicBezTo>
                  <a:lnTo>
                    <a:pt x="11889" y="17490"/>
                  </a:lnTo>
                  <a:cubicBezTo>
                    <a:pt x="11901" y="17506"/>
                    <a:pt x="11912" y="17522"/>
                    <a:pt x="11924" y="17538"/>
                  </a:cubicBezTo>
                  <a:cubicBezTo>
                    <a:pt x="11722" y="17260"/>
                    <a:pt x="11499" y="16999"/>
                    <a:pt x="11236" y="16769"/>
                  </a:cubicBezTo>
                  <a:cubicBezTo>
                    <a:pt x="11100" y="16661"/>
                    <a:pt x="10955" y="16567"/>
                    <a:pt x="10797" y="16485"/>
                  </a:cubicBezTo>
                  <a:cubicBezTo>
                    <a:pt x="10794" y="16482"/>
                    <a:pt x="10790" y="16480"/>
                    <a:pt x="10787" y="16480"/>
                  </a:cubicBezTo>
                  <a:cubicBezTo>
                    <a:pt x="10668" y="16430"/>
                    <a:pt x="10546" y="16391"/>
                    <a:pt x="10421" y="16363"/>
                  </a:cubicBezTo>
                  <a:cubicBezTo>
                    <a:pt x="10326" y="16349"/>
                    <a:pt x="10234" y="16342"/>
                    <a:pt x="10141" y="16342"/>
                  </a:cubicBezTo>
                  <a:cubicBezTo>
                    <a:pt x="10101" y="16342"/>
                    <a:pt x="10061" y="16343"/>
                    <a:pt x="10021" y="16345"/>
                  </a:cubicBezTo>
                  <a:cubicBezTo>
                    <a:pt x="9868" y="16367"/>
                    <a:pt x="9721" y="16403"/>
                    <a:pt x="9576" y="16452"/>
                  </a:cubicBezTo>
                  <a:cubicBezTo>
                    <a:pt x="9496" y="16486"/>
                    <a:pt x="9420" y="16524"/>
                    <a:pt x="9351" y="16571"/>
                  </a:cubicBezTo>
                  <a:cubicBezTo>
                    <a:pt x="9295" y="16614"/>
                    <a:pt x="9244" y="16660"/>
                    <a:pt x="9197" y="16712"/>
                  </a:cubicBezTo>
                  <a:cubicBezTo>
                    <a:pt x="9125" y="16805"/>
                    <a:pt x="9068" y="16908"/>
                    <a:pt x="8993" y="16997"/>
                  </a:cubicBezTo>
                  <a:cubicBezTo>
                    <a:pt x="8953" y="17045"/>
                    <a:pt x="8907" y="17102"/>
                    <a:pt x="8848" y="17125"/>
                  </a:cubicBezTo>
                  <a:cubicBezTo>
                    <a:pt x="8790" y="17148"/>
                    <a:pt x="8743" y="17164"/>
                    <a:pt x="8680" y="17164"/>
                  </a:cubicBezTo>
                  <a:cubicBezTo>
                    <a:pt x="8539" y="17164"/>
                    <a:pt x="8417" y="17078"/>
                    <a:pt x="8318" y="16985"/>
                  </a:cubicBezTo>
                  <a:cubicBezTo>
                    <a:pt x="8235" y="16908"/>
                    <a:pt x="8159" y="16824"/>
                    <a:pt x="8087" y="16736"/>
                  </a:cubicBezTo>
                  <a:cubicBezTo>
                    <a:pt x="8038" y="16679"/>
                    <a:pt x="7989" y="16618"/>
                    <a:pt x="7947" y="16557"/>
                  </a:cubicBezTo>
                  <a:cubicBezTo>
                    <a:pt x="7860" y="16420"/>
                    <a:pt x="7789" y="16269"/>
                    <a:pt x="7728" y="16120"/>
                  </a:cubicBezTo>
                  <a:cubicBezTo>
                    <a:pt x="7657" y="15948"/>
                    <a:pt x="7593" y="15771"/>
                    <a:pt x="7531" y="15597"/>
                  </a:cubicBezTo>
                  <a:cubicBezTo>
                    <a:pt x="7400" y="15215"/>
                    <a:pt x="7282" y="14827"/>
                    <a:pt x="7142" y="14447"/>
                  </a:cubicBezTo>
                  <a:lnTo>
                    <a:pt x="7142" y="14447"/>
                  </a:lnTo>
                  <a:cubicBezTo>
                    <a:pt x="7146" y="14455"/>
                    <a:pt x="7149" y="14462"/>
                    <a:pt x="7153" y="14471"/>
                  </a:cubicBezTo>
                  <a:cubicBezTo>
                    <a:pt x="7120" y="14388"/>
                    <a:pt x="7088" y="14302"/>
                    <a:pt x="7050" y="14218"/>
                  </a:cubicBezTo>
                  <a:cubicBezTo>
                    <a:pt x="7011" y="14129"/>
                    <a:pt x="6966" y="14040"/>
                    <a:pt x="6925" y="13953"/>
                  </a:cubicBezTo>
                  <a:cubicBezTo>
                    <a:pt x="6817" y="13721"/>
                    <a:pt x="6712" y="13490"/>
                    <a:pt x="6604" y="13257"/>
                  </a:cubicBezTo>
                  <a:cubicBezTo>
                    <a:pt x="6425" y="12867"/>
                    <a:pt x="6241" y="12473"/>
                    <a:pt x="6001" y="12116"/>
                  </a:cubicBezTo>
                  <a:cubicBezTo>
                    <a:pt x="5901" y="11978"/>
                    <a:pt x="5796" y="11847"/>
                    <a:pt x="5667" y="11735"/>
                  </a:cubicBezTo>
                  <a:cubicBezTo>
                    <a:pt x="5603" y="11687"/>
                    <a:pt x="5540" y="11644"/>
                    <a:pt x="5470" y="11606"/>
                  </a:cubicBezTo>
                  <a:cubicBezTo>
                    <a:pt x="5412" y="11581"/>
                    <a:pt x="5355" y="11563"/>
                    <a:pt x="5296" y="11551"/>
                  </a:cubicBezTo>
                  <a:cubicBezTo>
                    <a:pt x="5242" y="11542"/>
                    <a:pt x="5186" y="11539"/>
                    <a:pt x="5131" y="11539"/>
                  </a:cubicBezTo>
                  <a:cubicBezTo>
                    <a:pt x="5117" y="11539"/>
                    <a:pt x="5103" y="11539"/>
                    <a:pt x="5089" y="11540"/>
                  </a:cubicBezTo>
                  <a:cubicBezTo>
                    <a:pt x="5007" y="11551"/>
                    <a:pt x="4928" y="11573"/>
                    <a:pt x="4849" y="11597"/>
                  </a:cubicBezTo>
                  <a:cubicBezTo>
                    <a:pt x="4684" y="11663"/>
                    <a:pt x="4529" y="11752"/>
                    <a:pt x="4382" y="11856"/>
                  </a:cubicBezTo>
                  <a:cubicBezTo>
                    <a:pt x="4189" y="12001"/>
                    <a:pt x="4000" y="12157"/>
                    <a:pt x="3842" y="12342"/>
                  </a:cubicBezTo>
                  <a:cubicBezTo>
                    <a:pt x="3838" y="12348"/>
                    <a:pt x="3832" y="12353"/>
                    <a:pt x="3830" y="12358"/>
                  </a:cubicBezTo>
                  <a:cubicBezTo>
                    <a:pt x="3732" y="12482"/>
                    <a:pt x="3643" y="12608"/>
                    <a:pt x="3545" y="12732"/>
                  </a:cubicBezTo>
                  <a:cubicBezTo>
                    <a:pt x="3463" y="12844"/>
                    <a:pt x="3377" y="12956"/>
                    <a:pt x="3278" y="13053"/>
                  </a:cubicBezTo>
                  <a:cubicBezTo>
                    <a:pt x="3233" y="13097"/>
                    <a:pt x="3186" y="13140"/>
                    <a:pt x="3136" y="13177"/>
                  </a:cubicBezTo>
                  <a:cubicBezTo>
                    <a:pt x="3090" y="13213"/>
                    <a:pt x="3038" y="13250"/>
                    <a:pt x="2982" y="13275"/>
                  </a:cubicBezTo>
                  <a:cubicBezTo>
                    <a:pt x="2930" y="13298"/>
                    <a:pt x="2873" y="13322"/>
                    <a:pt x="2813" y="13332"/>
                  </a:cubicBezTo>
                  <a:cubicBezTo>
                    <a:pt x="2770" y="13338"/>
                    <a:pt x="2725" y="13345"/>
                    <a:pt x="2681" y="13345"/>
                  </a:cubicBezTo>
                  <a:cubicBezTo>
                    <a:pt x="2665" y="13345"/>
                    <a:pt x="2649" y="13344"/>
                    <a:pt x="2633" y="13342"/>
                  </a:cubicBezTo>
                  <a:cubicBezTo>
                    <a:pt x="2573" y="13333"/>
                    <a:pt x="2507" y="13325"/>
                    <a:pt x="2449" y="13300"/>
                  </a:cubicBezTo>
                  <a:cubicBezTo>
                    <a:pt x="2385" y="13272"/>
                    <a:pt x="2316" y="13246"/>
                    <a:pt x="2257" y="13204"/>
                  </a:cubicBezTo>
                  <a:cubicBezTo>
                    <a:pt x="2156" y="13135"/>
                    <a:pt x="2071" y="13062"/>
                    <a:pt x="2001" y="12963"/>
                  </a:cubicBezTo>
                  <a:cubicBezTo>
                    <a:pt x="1857" y="12762"/>
                    <a:pt x="1797" y="12522"/>
                    <a:pt x="1770" y="12279"/>
                  </a:cubicBezTo>
                  <a:cubicBezTo>
                    <a:pt x="1741" y="11975"/>
                    <a:pt x="1763" y="11666"/>
                    <a:pt x="1810" y="11364"/>
                  </a:cubicBezTo>
                  <a:cubicBezTo>
                    <a:pt x="1855" y="11074"/>
                    <a:pt x="1913" y="10787"/>
                    <a:pt x="1987" y="10503"/>
                  </a:cubicBezTo>
                  <a:cubicBezTo>
                    <a:pt x="2047" y="10276"/>
                    <a:pt x="2112" y="10052"/>
                    <a:pt x="2176" y="9827"/>
                  </a:cubicBezTo>
                  <a:cubicBezTo>
                    <a:pt x="2278" y="9476"/>
                    <a:pt x="2366" y="9121"/>
                    <a:pt x="2438" y="8759"/>
                  </a:cubicBezTo>
                  <a:cubicBezTo>
                    <a:pt x="2487" y="8486"/>
                    <a:pt x="2525" y="8213"/>
                    <a:pt x="2543" y="7934"/>
                  </a:cubicBezTo>
                  <a:cubicBezTo>
                    <a:pt x="2557" y="7667"/>
                    <a:pt x="2554" y="7403"/>
                    <a:pt x="2535" y="7137"/>
                  </a:cubicBezTo>
                  <a:cubicBezTo>
                    <a:pt x="2487" y="6629"/>
                    <a:pt x="2364" y="6136"/>
                    <a:pt x="2195" y="5655"/>
                  </a:cubicBezTo>
                  <a:cubicBezTo>
                    <a:pt x="2084" y="5358"/>
                    <a:pt x="1957" y="5070"/>
                    <a:pt x="1820" y="4786"/>
                  </a:cubicBezTo>
                  <a:cubicBezTo>
                    <a:pt x="1685" y="4502"/>
                    <a:pt x="1553" y="4216"/>
                    <a:pt x="1438" y="3926"/>
                  </a:cubicBezTo>
                  <a:cubicBezTo>
                    <a:pt x="1231" y="3416"/>
                    <a:pt x="1049" y="2892"/>
                    <a:pt x="937" y="2352"/>
                  </a:cubicBezTo>
                  <a:cubicBezTo>
                    <a:pt x="826" y="1806"/>
                    <a:pt x="774" y="1243"/>
                    <a:pt x="822" y="687"/>
                  </a:cubicBezTo>
                  <a:cubicBezTo>
                    <a:pt x="839" y="457"/>
                    <a:pt x="872" y="227"/>
                    <a:pt x="918" y="0"/>
                  </a:cubicBezTo>
                  <a:close/>
                </a:path>
              </a:pathLst>
            </a:custGeom>
            <a:solidFill>
              <a:srgbClr val="F09C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7" name="Google Shape;4997;p16"/>
            <p:cNvSpPr/>
            <p:nvPr/>
          </p:nvSpPr>
          <p:spPr>
            <a:xfrm>
              <a:off x="4037425" y="-860600"/>
              <a:ext cx="100" cy="750"/>
            </a:xfrm>
            <a:custGeom>
              <a:avLst/>
              <a:gdLst/>
              <a:ahLst/>
              <a:cxnLst/>
              <a:rect l="l" t="t" r="r" b="b"/>
              <a:pathLst>
                <a:path w="4" h="30" extrusionOk="0">
                  <a:moveTo>
                    <a:pt x="1" y="0"/>
                  </a:moveTo>
                  <a:cubicBezTo>
                    <a:pt x="1" y="10"/>
                    <a:pt x="1" y="20"/>
                    <a:pt x="4" y="29"/>
                  </a:cubicBezTo>
                  <a:cubicBezTo>
                    <a:pt x="4" y="20"/>
                    <a:pt x="1" y="10"/>
                    <a:pt x="1" y="0"/>
                  </a:cubicBezTo>
                  <a:close/>
                </a:path>
              </a:pathLst>
            </a:custGeom>
            <a:solidFill>
              <a:srgbClr val="F09C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8" name="Google Shape;4998;p16"/>
            <p:cNvSpPr/>
            <p:nvPr/>
          </p:nvSpPr>
          <p:spPr>
            <a:xfrm>
              <a:off x="4109600" y="-749975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1" y="1"/>
                  </a:moveTo>
                  <a:lnTo>
                    <a:pt x="1" y="1"/>
                  </a:lnTo>
                  <a:cubicBezTo>
                    <a:pt x="8" y="5"/>
                    <a:pt x="15" y="9"/>
                    <a:pt x="25" y="12"/>
                  </a:cubicBezTo>
                  <a:cubicBezTo>
                    <a:pt x="15" y="9"/>
                    <a:pt x="8" y="3"/>
                    <a:pt x="1" y="1"/>
                  </a:cubicBezTo>
                  <a:close/>
                </a:path>
              </a:pathLst>
            </a:custGeom>
            <a:solidFill>
              <a:srgbClr val="F09C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9" name="Google Shape;4999;p16"/>
            <p:cNvSpPr/>
            <p:nvPr/>
          </p:nvSpPr>
          <p:spPr>
            <a:xfrm>
              <a:off x="4069325" y="-731050"/>
              <a:ext cx="700" cy="850"/>
            </a:xfrm>
            <a:custGeom>
              <a:avLst/>
              <a:gdLst/>
              <a:ahLst/>
              <a:cxnLst/>
              <a:rect l="l" t="t" r="r" b="b"/>
              <a:pathLst>
                <a:path w="28" h="34" extrusionOk="0">
                  <a:moveTo>
                    <a:pt x="28" y="0"/>
                  </a:moveTo>
                  <a:lnTo>
                    <a:pt x="28" y="0"/>
                  </a:lnTo>
                  <a:cubicBezTo>
                    <a:pt x="23" y="6"/>
                    <a:pt x="18" y="12"/>
                    <a:pt x="15" y="16"/>
                  </a:cubicBezTo>
                  <a:cubicBezTo>
                    <a:pt x="13" y="19"/>
                    <a:pt x="11" y="21"/>
                    <a:pt x="9" y="24"/>
                  </a:cubicBezTo>
                  <a:lnTo>
                    <a:pt x="9" y="24"/>
                  </a:lnTo>
                  <a:cubicBezTo>
                    <a:pt x="16" y="16"/>
                    <a:pt x="23" y="8"/>
                    <a:pt x="28" y="0"/>
                  </a:cubicBezTo>
                  <a:close/>
                  <a:moveTo>
                    <a:pt x="9" y="24"/>
                  </a:moveTo>
                  <a:cubicBezTo>
                    <a:pt x="6" y="27"/>
                    <a:pt x="3" y="30"/>
                    <a:pt x="0" y="33"/>
                  </a:cubicBezTo>
                  <a:cubicBezTo>
                    <a:pt x="3" y="30"/>
                    <a:pt x="6" y="27"/>
                    <a:pt x="9" y="24"/>
                  </a:cubicBezTo>
                  <a:close/>
                </a:path>
              </a:pathLst>
            </a:custGeom>
            <a:solidFill>
              <a:srgbClr val="F09C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00" name="Google Shape;5000;p16"/>
            <p:cNvSpPr/>
            <p:nvPr/>
          </p:nvSpPr>
          <p:spPr>
            <a:xfrm>
              <a:off x="4211950" y="-628200"/>
              <a:ext cx="1025" cy="325"/>
            </a:xfrm>
            <a:custGeom>
              <a:avLst/>
              <a:gdLst/>
              <a:ahLst/>
              <a:cxnLst/>
              <a:rect l="l" t="t" r="r" b="b"/>
              <a:pathLst>
                <a:path w="41" h="13" extrusionOk="0">
                  <a:moveTo>
                    <a:pt x="40" y="0"/>
                  </a:moveTo>
                  <a:cubicBezTo>
                    <a:pt x="28" y="3"/>
                    <a:pt x="13" y="9"/>
                    <a:pt x="0" y="13"/>
                  </a:cubicBezTo>
                  <a:cubicBezTo>
                    <a:pt x="15" y="9"/>
                    <a:pt x="28" y="3"/>
                    <a:pt x="40" y="0"/>
                  </a:cubicBezTo>
                  <a:close/>
                </a:path>
              </a:pathLst>
            </a:custGeom>
            <a:solidFill>
              <a:srgbClr val="F09C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01" name="Google Shape;5001;p16"/>
            <p:cNvSpPr/>
            <p:nvPr/>
          </p:nvSpPr>
          <p:spPr>
            <a:xfrm>
              <a:off x="4191950" y="-622425"/>
              <a:ext cx="600" cy="125"/>
            </a:xfrm>
            <a:custGeom>
              <a:avLst/>
              <a:gdLst/>
              <a:ahLst/>
              <a:cxnLst/>
              <a:rect l="l" t="t" r="r" b="b"/>
              <a:pathLst>
                <a:path w="24" h="5" extrusionOk="0">
                  <a:moveTo>
                    <a:pt x="0" y="0"/>
                  </a:moveTo>
                  <a:lnTo>
                    <a:pt x="2" y="2"/>
                  </a:lnTo>
                  <a:cubicBezTo>
                    <a:pt x="9" y="5"/>
                    <a:pt x="15" y="5"/>
                    <a:pt x="23" y="5"/>
                  </a:cubicBezTo>
                  <a:cubicBezTo>
                    <a:pt x="15" y="5"/>
                    <a:pt x="7" y="2"/>
                    <a:pt x="0" y="0"/>
                  </a:cubicBezTo>
                  <a:close/>
                </a:path>
              </a:pathLst>
            </a:custGeom>
            <a:solidFill>
              <a:srgbClr val="F09C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02" name="Google Shape;5002;p16"/>
            <p:cNvSpPr/>
            <p:nvPr/>
          </p:nvSpPr>
          <p:spPr>
            <a:xfrm>
              <a:off x="4170375" y="-926225"/>
              <a:ext cx="460825" cy="539575"/>
            </a:xfrm>
            <a:custGeom>
              <a:avLst/>
              <a:gdLst/>
              <a:ahLst/>
              <a:cxnLst/>
              <a:rect l="l" t="t" r="r" b="b"/>
              <a:pathLst>
                <a:path w="18433" h="21583" extrusionOk="0">
                  <a:moveTo>
                    <a:pt x="892" y="1736"/>
                  </a:moveTo>
                  <a:cubicBezTo>
                    <a:pt x="897" y="1746"/>
                    <a:pt x="901" y="1754"/>
                    <a:pt x="906" y="1763"/>
                  </a:cubicBezTo>
                  <a:lnTo>
                    <a:pt x="906" y="1763"/>
                  </a:lnTo>
                  <a:cubicBezTo>
                    <a:pt x="901" y="1754"/>
                    <a:pt x="897" y="1745"/>
                    <a:pt x="892" y="1736"/>
                  </a:cubicBezTo>
                  <a:close/>
                  <a:moveTo>
                    <a:pt x="1142" y="2213"/>
                  </a:moveTo>
                  <a:lnTo>
                    <a:pt x="1142" y="2213"/>
                  </a:lnTo>
                  <a:cubicBezTo>
                    <a:pt x="1143" y="2213"/>
                    <a:pt x="1143" y="2214"/>
                    <a:pt x="1143" y="2215"/>
                  </a:cubicBezTo>
                  <a:cubicBezTo>
                    <a:pt x="1143" y="2214"/>
                    <a:pt x="1143" y="2213"/>
                    <a:pt x="1142" y="2213"/>
                  </a:cubicBezTo>
                  <a:close/>
                  <a:moveTo>
                    <a:pt x="5034" y="10064"/>
                  </a:moveTo>
                  <a:lnTo>
                    <a:pt x="5034" y="10064"/>
                  </a:lnTo>
                  <a:cubicBezTo>
                    <a:pt x="5036" y="10068"/>
                    <a:pt x="5038" y="10072"/>
                    <a:pt x="5040" y="10076"/>
                  </a:cubicBezTo>
                  <a:lnTo>
                    <a:pt x="5040" y="10076"/>
                  </a:lnTo>
                  <a:cubicBezTo>
                    <a:pt x="5038" y="10072"/>
                    <a:pt x="5036" y="10068"/>
                    <a:pt x="5034" y="10064"/>
                  </a:cubicBezTo>
                  <a:close/>
                  <a:moveTo>
                    <a:pt x="5093" y="10177"/>
                  </a:moveTo>
                  <a:cubicBezTo>
                    <a:pt x="5093" y="10178"/>
                    <a:pt x="5093" y="10178"/>
                    <a:pt x="5094" y="10179"/>
                  </a:cubicBezTo>
                  <a:lnTo>
                    <a:pt x="5094" y="10179"/>
                  </a:lnTo>
                  <a:cubicBezTo>
                    <a:pt x="5093" y="10178"/>
                    <a:pt x="5093" y="10178"/>
                    <a:pt x="5093" y="10177"/>
                  </a:cubicBezTo>
                  <a:close/>
                  <a:moveTo>
                    <a:pt x="5094" y="10179"/>
                  </a:moveTo>
                  <a:cubicBezTo>
                    <a:pt x="5094" y="10180"/>
                    <a:pt x="5094" y="10181"/>
                    <a:pt x="5095" y="10182"/>
                  </a:cubicBezTo>
                  <a:cubicBezTo>
                    <a:pt x="5095" y="10180"/>
                    <a:pt x="5094" y="10179"/>
                    <a:pt x="5094" y="10179"/>
                  </a:cubicBezTo>
                  <a:close/>
                  <a:moveTo>
                    <a:pt x="151" y="1"/>
                  </a:moveTo>
                  <a:cubicBezTo>
                    <a:pt x="121" y="1"/>
                    <a:pt x="90" y="9"/>
                    <a:pt x="68" y="24"/>
                  </a:cubicBezTo>
                  <a:cubicBezTo>
                    <a:pt x="4" y="69"/>
                    <a:pt x="0" y="148"/>
                    <a:pt x="37" y="209"/>
                  </a:cubicBezTo>
                  <a:cubicBezTo>
                    <a:pt x="340" y="725"/>
                    <a:pt x="633" y="1244"/>
                    <a:pt x="912" y="1774"/>
                  </a:cubicBezTo>
                  <a:cubicBezTo>
                    <a:pt x="910" y="1770"/>
                    <a:pt x="908" y="1766"/>
                    <a:pt x="906" y="1763"/>
                  </a:cubicBezTo>
                  <a:lnTo>
                    <a:pt x="906" y="1763"/>
                  </a:lnTo>
                  <a:cubicBezTo>
                    <a:pt x="985" y="1911"/>
                    <a:pt x="1061" y="2058"/>
                    <a:pt x="1140" y="2208"/>
                  </a:cubicBezTo>
                  <a:lnTo>
                    <a:pt x="1140" y="2208"/>
                  </a:lnTo>
                  <a:cubicBezTo>
                    <a:pt x="1140" y="2208"/>
                    <a:pt x="1139" y="2207"/>
                    <a:pt x="1139" y="2207"/>
                  </a:cubicBezTo>
                  <a:lnTo>
                    <a:pt x="1139" y="2207"/>
                  </a:lnTo>
                  <a:cubicBezTo>
                    <a:pt x="1145" y="2219"/>
                    <a:pt x="1151" y="2230"/>
                    <a:pt x="1157" y="2241"/>
                  </a:cubicBezTo>
                  <a:lnTo>
                    <a:pt x="1157" y="2241"/>
                  </a:lnTo>
                  <a:cubicBezTo>
                    <a:pt x="1152" y="2232"/>
                    <a:pt x="1148" y="2224"/>
                    <a:pt x="1143" y="2215"/>
                  </a:cubicBezTo>
                  <a:lnTo>
                    <a:pt x="1143" y="2215"/>
                  </a:lnTo>
                  <a:cubicBezTo>
                    <a:pt x="1149" y="2222"/>
                    <a:pt x="1153" y="2233"/>
                    <a:pt x="1158" y="2243"/>
                  </a:cubicBezTo>
                  <a:lnTo>
                    <a:pt x="1158" y="2243"/>
                  </a:lnTo>
                  <a:cubicBezTo>
                    <a:pt x="1157" y="2242"/>
                    <a:pt x="1157" y="2242"/>
                    <a:pt x="1157" y="2241"/>
                  </a:cubicBezTo>
                  <a:lnTo>
                    <a:pt x="1157" y="2241"/>
                  </a:lnTo>
                  <a:cubicBezTo>
                    <a:pt x="1158" y="2243"/>
                    <a:pt x="1158" y="2244"/>
                    <a:pt x="1159" y="2246"/>
                  </a:cubicBezTo>
                  <a:cubicBezTo>
                    <a:pt x="1159" y="2245"/>
                    <a:pt x="1158" y="2244"/>
                    <a:pt x="1158" y="2243"/>
                  </a:cubicBezTo>
                  <a:lnTo>
                    <a:pt x="1158" y="2243"/>
                  </a:lnTo>
                  <a:cubicBezTo>
                    <a:pt x="1480" y="2862"/>
                    <a:pt x="1788" y="3491"/>
                    <a:pt x="2090" y="4120"/>
                  </a:cubicBezTo>
                  <a:cubicBezTo>
                    <a:pt x="2409" y="4784"/>
                    <a:pt x="2726" y="5452"/>
                    <a:pt x="3048" y="6114"/>
                  </a:cubicBezTo>
                  <a:cubicBezTo>
                    <a:pt x="3358" y="6760"/>
                    <a:pt x="3670" y="7405"/>
                    <a:pt x="3986" y="8046"/>
                  </a:cubicBezTo>
                  <a:cubicBezTo>
                    <a:pt x="4301" y="8684"/>
                    <a:pt x="4640" y="9313"/>
                    <a:pt x="4971" y="9945"/>
                  </a:cubicBezTo>
                  <a:lnTo>
                    <a:pt x="4971" y="9945"/>
                  </a:lnTo>
                  <a:cubicBezTo>
                    <a:pt x="4974" y="9952"/>
                    <a:pt x="4978" y="9956"/>
                    <a:pt x="4981" y="9963"/>
                  </a:cubicBezTo>
                  <a:cubicBezTo>
                    <a:pt x="4997" y="9992"/>
                    <a:pt x="5011" y="10020"/>
                    <a:pt x="5027" y="10048"/>
                  </a:cubicBezTo>
                  <a:lnTo>
                    <a:pt x="5027" y="10048"/>
                  </a:lnTo>
                  <a:cubicBezTo>
                    <a:pt x="5027" y="10048"/>
                    <a:pt x="5027" y="10048"/>
                    <a:pt x="5027" y="10048"/>
                  </a:cubicBezTo>
                  <a:lnTo>
                    <a:pt x="5027" y="10048"/>
                  </a:lnTo>
                  <a:cubicBezTo>
                    <a:pt x="5027" y="10048"/>
                    <a:pt x="5027" y="10048"/>
                    <a:pt x="5027" y="10049"/>
                  </a:cubicBezTo>
                  <a:lnTo>
                    <a:pt x="5027" y="10049"/>
                  </a:lnTo>
                  <a:cubicBezTo>
                    <a:pt x="5027" y="10048"/>
                    <a:pt x="5027" y="10048"/>
                    <a:pt x="5027" y="10048"/>
                  </a:cubicBezTo>
                  <a:lnTo>
                    <a:pt x="5027" y="10048"/>
                  </a:lnTo>
                  <a:cubicBezTo>
                    <a:pt x="5028" y="10051"/>
                    <a:pt x="5030" y="10054"/>
                    <a:pt x="5031" y="10056"/>
                  </a:cubicBezTo>
                  <a:lnTo>
                    <a:pt x="5031" y="10056"/>
                  </a:lnTo>
                  <a:cubicBezTo>
                    <a:pt x="5030" y="10054"/>
                    <a:pt x="5029" y="10051"/>
                    <a:pt x="5027" y="10049"/>
                  </a:cubicBezTo>
                  <a:lnTo>
                    <a:pt x="5027" y="10049"/>
                  </a:lnTo>
                  <a:cubicBezTo>
                    <a:pt x="5030" y="10053"/>
                    <a:pt x="5032" y="10057"/>
                    <a:pt x="5034" y="10061"/>
                  </a:cubicBezTo>
                  <a:cubicBezTo>
                    <a:pt x="5033" y="10059"/>
                    <a:pt x="5032" y="10058"/>
                    <a:pt x="5031" y="10056"/>
                  </a:cubicBezTo>
                  <a:lnTo>
                    <a:pt x="5031" y="10056"/>
                  </a:lnTo>
                  <a:cubicBezTo>
                    <a:pt x="5035" y="10063"/>
                    <a:pt x="5038" y="10071"/>
                    <a:pt x="5041" y="10077"/>
                  </a:cubicBezTo>
                  <a:cubicBezTo>
                    <a:pt x="5041" y="10076"/>
                    <a:pt x="5041" y="10076"/>
                    <a:pt x="5040" y="10076"/>
                  </a:cubicBezTo>
                  <a:lnTo>
                    <a:pt x="5040" y="10076"/>
                  </a:lnTo>
                  <a:cubicBezTo>
                    <a:pt x="5055" y="10104"/>
                    <a:pt x="5070" y="10133"/>
                    <a:pt x="5086" y="10163"/>
                  </a:cubicBezTo>
                  <a:cubicBezTo>
                    <a:pt x="5088" y="10167"/>
                    <a:pt x="5091" y="10173"/>
                    <a:pt x="5093" y="10177"/>
                  </a:cubicBezTo>
                  <a:lnTo>
                    <a:pt x="5093" y="10177"/>
                  </a:lnTo>
                  <a:cubicBezTo>
                    <a:pt x="5093" y="10177"/>
                    <a:pt x="5093" y="10177"/>
                    <a:pt x="5093" y="10177"/>
                  </a:cubicBezTo>
                  <a:lnTo>
                    <a:pt x="5093" y="10177"/>
                  </a:lnTo>
                  <a:cubicBezTo>
                    <a:pt x="6109" y="12108"/>
                    <a:pt x="7291" y="13956"/>
                    <a:pt x="8704" y="15622"/>
                  </a:cubicBezTo>
                  <a:cubicBezTo>
                    <a:pt x="9426" y="16477"/>
                    <a:pt x="10216" y="17280"/>
                    <a:pt x="11067" y="18011"/>
                  </a:cubicBezTo>
                  <a:cubicBezTo>
                    <a:pt x="11930" y="18753"/>
                    <a:pt x="12865" y="19407"/>
                    <a:pt x="13850" y="19980"/>
                  </a:cubicBezTo>
                  <a:cubicBezTo>
                    <a:pt x="15031" y="20664"/>
                    <a:pt x="16296" y="21205"/>
                    <a:pt x="17609" y="21571"/>
                  </a:cubicBezTo>
                  <a:cubicBezTo>
                    <a:pt x="17648" y="21579"/>
                    <a:pt x="17687" y="21582"/>
                    <a:pt x="17726" y="21582"/>
                  </a:cubicBezTo>
                  <a:cubicBezTo>
                    <a:pt x="17806" y="21582"/>
                    <a:pt x="17886" y="21567"/>
                    <a:pt x="17964" y="21538"/>
                  </a:cubicBezTo>
                  <a:cubicBezTo>
                    <a:pt x="18133" y="21478"/>
                    <a:pt x="18271" y="21350"/>
                    <a:pt x="18349" y="21187"/>
                  </a:cubicBezTo>
                  <a:cubicBezTo>
                    <a:pt x="18423" y="21026"/>
                    <a:pt x="18432" y="20835"/>
                    <a:pt x="18370" y="20667"/>
                  </a:cubicBezTo>
                  <a:cubicBezTo>
                    <a:pt x="18314" y="20511"/>
                    <a:pt x="18179" y="20339"/>
                    <a:pt x="18018" y="20282"/>
                  </a:cubicBezTo>
                  <a:cubicBezTo>
                    <a:pt x="17280" y="20027"/>
                    <a:pt x="16549" y="19752"/>
                    <a:pt x="15838" y="19421"/>
                  </a:cubicBezTo>
                  <a:cubicBezTo>
                    <a:pt x="15150" y="19105"/>
                    <a:pt x="14487" y="18743"/>
                    <a:pt x="13846" y="18341"/>
                  </a:cubicBezTo>
                  <a:cubicBezTo>
                    <a:pt x="13149" y="17892"/>
                    <a:pt x="12484" y="17396"/>
                    <a:pt x="11850" y="16860"/>
                  </a:cubicBezTo>
                  <a:cubicBezTo>
                    <a:pt x="11210" y="16317"/>
                    <a:pt x="10607" y="15730"/>
                    <a:pt x="10033" y="15118"/>
                  </a:cubicBezTo>
                  <a:cubicBezTo>
                    <a:pt x="9294" y="14321"/>
                    <a:pt x="8621" y="13478"/>
                    <a:pt x="7972" y="12609"/>
                  </a:cubicBezTo>
                  <a:cubicBezTo>
                    <a:pt x="7307" y="11727"/>
                    <a:pt x="6683" y="10811"/>
                    <a:pt x="6084" y="9883"/>
                  </a:cubicBezTo>
                  <a:cubicBezTo>
                    <a:pt x="5939" y="9659"/>
                    <a:pt x="5790" y="9436"/>
                    <a:pt x="5648" y="9212"/>
                  </a:cubicBezTo>
                  <a:cubicBezTo>
                    <a:pt x="5494" y="8964"/>
                    <a:pt x="5346" y="8714"/>
                    <a:pt x="5195" y="8467"/>
                  </a:cubicBezTo>
                  <a:cubicBezTo>
                    <a:pt x="4908" y="7987"/>
                    <a:pt x="4621" y="7507"/>
                    <a:pt x="4332" y="7029"/>
                  </a:cubicBezTo>
                  <a:cubicBezTo>
                    <a:pt x="3757" y="6070"/>
                    <a:pt x="3207" y="5094"/>
                    <a:pt x="2640" y="4129"/>
                  </a:cubicBezTo>
                  <a:cubicBezTo>
                    <a:pt x="1843" y="2773"/>
                    <a:pt x="1056" y="1409"/>
                    <a:pt x="253" y="56"/>
                  </a:cubicBezTo>
                  <a:cubicBezTo>
                    <a:pt x="234" y="27"/>
                    <a:pt x="205" y="10"/>
                    <a:pt x="174" y="3"/>
                  </a:cubicBezTo>
                  <a:cubicBezTo>
                    <a:pt x="166" y="1"/>
                    <a:pt x="159" y="1"/>
                    <a:pt x="151" y="1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03" name="Google Shape;5003;p16"/>
            <p:cNvSpPr/>
            <p:nvPr/>
          </p:nvSpPr>
          <p:spPr>
            <a:xfrm>
              <a:off x="4233450" y="-745900"/>
              <a:ext cx="281050" cy="311125"/>
            </a:xfrm>
            <a:custGeom>
              <a:avLst/>
              <a:gdLst/>
              <a:ahLst/>
              <a:cxnLst/>
              <a:rect l="l" t="t" r="r" b="b"/>
              <a:pathLst>
                <a:path w="11242" h="12445" extrusionOk="0">
                  <a:moveTo>
                    <a:pt x="163" y="1"/>
                  </a:moveTo>
                  <a:cubicBezTo>
                    <a:pt x="148" y="1"/>
                    <a:pt x="133" y="4"/>
                    <a:pt x="117" y="11"/>
                  </a:cubicBezTo>
                  <a:cubicBezTo>
                    <a:pt x="44" y="36"/>
                    <a:pt x="1" y="120"/>
                    <a:pt x="31" y="194"/>
                  </a:cubicBezTo>
                  <a:cubicBezTo>
                    <a:pt x="266" y="775"/>
                    <a:pt x="515" y="1351"/>
                    <a:pt x="783" y="1922"/>
                  </a:cubicBezTo>
                  <a:cubicBezTo>
                    <a:pt x="1061" y="2503"/>
                    <a:pt x="1357" y="3072"/>
                    <a:pt x="1667" y="3634"/>
                  </a:cubicBezTo>
                  <a:cubicBezTo>
                    <a:pt x="1988" y="4220"/>
                    <a:pt x="2343" y="4784"/>
                    <a:pt x="2705" y="5344"/>
                  </a:cubicBezTo>
                  <a:cubicBezTo>
                    <a:pt x="3071" y="5909"/>
                    <a:pt x="3462" y="6455"/>
                    <a:pt x="3877" y="6985"/>
                  </a:cubicBezTo>
                  <a:cubicBezTo>
                    <a:pt x="4289" y="7513"/>
                    <a:pt x="4732" y="8016"/>
                    <a:pt x="5190" y="8508"/>
                  </a:cubicBezTo>
                  <a:cubicBezTo>
                    <a:pt x="5644" y="8992"/>
                    <a:pt x="6121" y="9455"/>
                    <a:pt x="6619" y="9893"/>
                  </a:cubicBezTo>
                  <a:cubicBezTo>
                    <a:pt x="7593" y="10750"/>
                    <a:pt x="8680" y="11490"/>
                    <a:pt x="9841" y="12069"/>
                  </a:cubicBezTo>
                  <a:cubicBezTo>
                    <a:pt x="10091" y="12194"/>
                    <a:pt x="10346" y="12305"/>
                    <a:pt x="10603" y="12408"/>
                  </a:cubicBezTo>
                  <a:cubicBezTo>
                    <a:pt x="10662" y="12432"/>
                    <a:pt x="10722" y="12445"/>
                    <a:pt x="10781" y="12445"/>
                  </a:cubicBezTo>
                  <a:cubicBezTo>
                    <a:pt x="10827" y="12445"/>
                    <a:pt x="10873" y="12437"/>
                    <a:pt x="10918" y="12421"/>
                  </a:cubicBezTo>
                  <a:cubicBezTo>
                    <a:pt x="11018" y="12382"/>
                    <a:pt x="11103" y="12306"/>
                    <a:pt x="11149" y="12208"/>
                  </a:cubicBezTo>
                  <a:cubicBezTo>
                    <a:pt x="11241" y="12013"/>
                    <a:pt x="11156" y="11749"/>
                    <a:pt x="10951" y="11663"/>
                  </a:cubicBezTo>
                  <a:cubicBezTo>
                    <a:pt x="10162" y="11334"/>
                    <a:pt x="9401" y="10950"/>
                    <a:pt x="8677" y="10498"/>
                  </a:cubicBezTo>
                  <a:cubicBezTo>
                    <a:pt x="7369" y="9659"/>
                    <a:pt x="6180" y="8646"/>
                    <a:pt x="5117" y="7513"/>
                  </a:cubicBezTo>
                  <a:cubicBezTo>
                    <a:pt x="3576" y="5847"/>
                    <a:pt x="2251" y="3986"/>
                    <a:pt x="1191" y="1979"/>
                  </a:cubicBezTo>
                  <a:lnTo>
                    <a:pt x="1191" y="1979"/>
                  </a:lnTo>
                  <a:lnTo>
                    <a:pt x="1196" y="1989"/>
                  </a:lnTo>
                  <a:cubicBezTo>
                    <a:pt x="872" y="1370"/>
                    <a:pt x="568" y="740"/>
                    <a:pt x="301" y="95"/>
                  </a:cubicBezTo>
                  <a:cubicBezTo>
                    <a:pt x="279" y="47"/>
                    <a:pt x="238" y="13"/>
                    <a:pt x="190" y="4"/>
                  </a:cubicBezTo>
                  <a:cubicBezTo>
                    <a:pt x="181" y="2"/>
                    <a:pt x="172" y="1"/>
                    <a:pt x="163" y="1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04" name="Google Shape;5004;p16"/>
            <p:cNvSpPr/>
            <p:nvPr/>
          </p:nvSpPr>
          <p:spPr>
            <a:xfrm>
              <a:off x="4311700" y="-636450"/>
              <a:ext cx="164800" cy="181600"/>
            </a:xfrm>
            <a:custGeom>
              <a:avLst/>
              <a:gdLst/>
              <a:ahLst/>
              <a:cxnLst/>
              <a:rect l="l" t="t" r="r" b="b"/>
              <a:pathLst>
                <a:path w="6592" h="7264" extrusionOk="0">
                  <a:moveTo>
                    <a:pt x="2725" y="3434"/>
                  </a:moveTo>
                  <a:lnTo>
                    <a:pt x="2725" y="3434"/>
                  </a:lnTo>
                  <a:cubicBezTo>
                    <a:pt x="2727" y="3436"/>
                    <a:pt x="2728" y="3437"/>
                    <a:pt x="2730" y="3439"/>
                  </a:cubicBezTo>
                  <a:lnTo>
                    <a:pt x="2730" y="3439"/>
                  </a:lnTo>
                  <a:cubicBezTo>
                    <a:pt x="2729" y="3437"/>
                    <a:pt x="2727" y="3436"/>
                    <a:pt x="2725" y="3434"/>
                  </a:cubicBezTo>
                  <a:close/>
                  <a:moveTo>
                    <a:pt x="174" y="1"/>
                  </a:moveTo>
                  <a:cubicBezTo>
                    <a:pt x="155" y="1"/>
                    <a:pt x="136" y="4"/>
                    <a:pt x="118" y="10"/>
                  </a:cubicBezTo>
                  <a:cubicBezTo>
                    <a:pt x="76" y="26"/>
                    <a:pt x="41" y="56"/>
                    <a:pt x="25" y="96"/>
                  </a:cubicBezTo>
                  <a:cubicBezTo>
                    <a:pt x="9" y="132"/>
                    <a:pt x="0" y="186"/>
                    <a:pt x="18" y="225"/>
                  </a:cubicBezTo>
                  <a:cubicBezTo>
                    <a:pt x="368" y="902"/>
                    <a:pt x="764" y="1548"/>
                    <a:pt x="1210" y="2168"/>
                  </a:cubicBezTo>
                  <a:cubicBezTo>
                    <a:pt x="1666" y="2800"/>
                    <a:pt x="2172" y="3398"/>
                    <a:pt x="2706" y="3967"/>
                  </a:cubicBezTo>
                  <a:cubicBezTo>
                    <a:pt x="3792" y="5132"/>
                    <a:pt x="4979" y="6192"/>
                    <a:pt x="6199" y="7211"/>
                  </a:cubicBezTo>
                  <a:cubicBezTo>
                    <a:pt x="6240" y="7246"/>
                    <a:pt x="6291" y="7263"/>
                    <a:pt x="6341" y="7263"/>
                  </a:cubicBezTo>
                  <a:cubicBezTo>
                    <a:pt x="6406" y="7263"/>
                    <a:pt x="6471" y="7235"/>
                    <a:pt x="6514" y="7183"/>
                  </a:cubicBezTo>
                  <a:cubicBezTo>
                    <a:pt x="6591" y="7089"/>
                    <a:pt x="6579" y="6947"/>
                    <a:pt x="6485" y="6868"/>
                  </a:cubicBezTo>
                  <a:cubicBezTo>
                    <a:pt x="5196" y="5769"/>
                    <a:pt x="3889" y="4681"/>
                    <a:pt x="2730" y="3439"/>
                  </a:cubicBezTo>
                  <a:lnTo>
                    <a:pt x="2730" y="3439"/>
                  </a:lnTo>
                  <a:cubicBezTo>
                    <a:pt x="2731" y="3440"/>
                    <a:pt x="2732" y="3441"/>
                    <a:pt x="2732" y="3442"/>
                  </a:cubicBezTo>
                  <a:cubicBezTo>
                    <a:pt x="2278" y="2948"/>
                    <a:pt x="1846" y="2436"/>
                    <a:pt x="1450" y="1897"/>
                  </a:cubicBezTo>
                  <a:cubicBezTo>
                    <a:pt x="1045" y="1350"/>
                    <a:pt x="683" y="771"/>
                    <a:pt x="365" y="172"/>
                  </a:cubicBezTo>
                  <a:cubicBezTo>
                    <a:pt x="354" y="152"/>
                    <a:pt x="344" y="130"/>
                    <a:pt x="334" y="110"/>
                  </a:cubicBezTo>
                  <a:cubicBezTo>
                    <a:pt x="311" y="69"/>
                    <a:pt x="289" y="37"/>
                    <a:pt x="247" y="17"/>
                  </a:cubicBezTo>
                  <a:cubicBezTo>
                    <a:pt x="236" y="11"/>
                    <a:pt x="223" y="7"/>
                    <a:pt x="209" y="4"/>
                  </a:cubicBezTo>
                  <a:cubicBezTo>
                    <a:pt x="198" y="2"/>
                    <a:pt x="186" y="1"/>
                    <a:pt x="174" y="1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05" name="Google Shape;5005;p16"/>
            <p:cNvSpPr/>
            <p:nvPr/>
          </p:nvSpPr>
          <p:spPr>
            <a:xfrm>
              <a:off x="4261675" y="-865050"/>
              <a:ext cx="219425" cy="421125"/>
            </a:xfrm>
            <a:custGeom>
              <a:avLst/>
              <a:gdLst/>
              <a:ahLst/>
              <a:cxnLst/>
              <a:rect l="l" t="t" r="r" b="b"/>
              <a:pathLst>
                <a:path w="8777" h="16845" extrusionOk="0">
                  <a:moveTo>
                    <a:pt x="180" y="0"/>
                  </a:moveTo>
                  <a:cubicBezTo>
                    <a:pt x="150" y="0"/>
                    <a:pt x="118" y="10"/>
                    <a:pt x="90" y="30"/>
                  </a:cubicBezTo>
                  <a:cubicBezTo>
                    <a:pt x="19" y="81"/>
                    <a:pt x="1" y="184"/>
                    <a:pt x="51" y="254"/>
                  </a:cubicBezTo>
                  <a:cubicBezTo>
                    <a:pt x="312" y="613"/>
                    <a:pt x="551" y="985"/>
                    <a:pt x="783" y="1360"/>
                  </a:cubicBezTo>
                  <a:cubicBezTo>
                    <a:pt x="1016" y="1735"/>
                    <a:pt x="1262" y="2100"/>
                    <a:pt x="1487" y="2478"/>
                  </a:cubicBezTo>
                  <a:cubicBezTo>
                    <a:pt x="1935" y="3231"/>
                    <a:pt x="2382" y="3984"/>
                    <a:pt x="2795" y="4756"/>
                  </a:cubicBezTo>
                  <a:lnTo>
                    <a:pt x="2795" y="4756"/>
                  </a:lnTo>
                  <a:cubicBezTo>
                    <a:pt x="2795" y="4755"/>
                    <a:pt x="2794" y="4755"/>
                    <a:pt x="2794" y="4754"/>
                  </a:cubicBezTo>
                  <a:lnTo>
                    <a:pt x="2794" y="4754"/>
                  </a:lnTo>
                  <a:cubicBezTo>
                    <a:pt x="2798" y="4763"/>
                    <a:pt x="2802" y="4772"/>
                    <a:pt x="2808" y="4780"/>
                  </a:cubicBezTo>
                  <a:lnTo>
                    <a:pt x="2808" y="4780"/>
                  </a:lnTo>
                  <a:cubicBezTo>
                    <a:pt x="2804" y="4772"/>
                    <a:pt x="2799" y="4764"/>
                    <a:pt x="2795" y="4756"/>
                  </a:cubicBezTo>
                  <a:lnTo>
                    <a:pt x="2795" y="4756"/>
                  </a:lnTo>
                  <a:cubicBezTo>
                    <a:pt x="2800" y="4765"/>
                    <a:pt x="2806" y="4773"/>
                    <a:pt x="2811" y="4784"/>
                  </a:cubicBezTo>
                  <a:cubicBezTo>
                    <a:pt x="2810" y="4783"/>
                    <a:pt x="2809" y="4782"/>
                    <a:pt x="2808" y="4780"/>
                  </a:cubicBezTo>
                  <a:lnTo>
                    <a:pt x="2808" y="4780"/>
                  </a:lnTo>
                  <a:cubicBezTo>
                    <a:pt x="2814" y="4792"/>
                    <a:pt x="2821" y="4804"/>
                    <a:pt x="2827" y="4816"/>
                  </a:cubicBezTo>
                  <a:cubicBezTo>
                    <a:pt x="3324" y="5770"/>
                    <a:pt x="3777" y="6746"/>
                    <a:pt x="4136" y="7759"/>
                  </a:cubicBezTo>
                  <a:cubicBezTo>
                    <a:pt x="4493" y="8770"/>
                    <a:pt x="4837" y="9784"/>
                    <a:pt x="5160" y="10805"/>
                  </a:cubicBezTo>
                  <a:cubicBezTo>
                    <a:pt x="5476" y="11808"/>
                    <a:pt x="5818" y="12805"/>
                    <a:pt x="6223" y="13776"/>
                  </a:cubicBezTo>
                  <a:cubicBezTo>
                    <a:pt x="6633" y="14762"/>
                    <a:pt x="7107" y="15738"/>
                    <a:pt x="7731" y="16608"/>
                  </a:cubicBezTo>
                  <a:cubicBezTo>
                    <a:pt x="7839" y="16762"/>
                    <a:pt x="8015" y="16844"/>
                    <a:pt x="8193" y="16844"/>
                  </a:cubicBezTo>
                  <a:cubicBezTo>
                    <a:pt x="8306" y="16844"/>
                    <a:pt x="8420" y="16811"/>
                    <a:pt x="8518" y="16742"/>
                  </a:cubicBezTo>
                  <a:cubicBezTo>
                    <a:pt x="8637" y="16655"/>
                    <a:pt x="8720" y="16526"/>
                    <a:pt x="8746" y="16380"/>
                  </a:cubicBezTo>
                  <a:cubicBezTo>
                    <a:pt x="8776" y="16222"/>
                    <a:pt x="8733" y="16082"/>
                    <a:pt x="8651" y="15952"/>
                  </a:cubicBezTo>
                  <a:cubicBezTo>
                    <a:pt x="8413" y="15568"/>
                    <a:pt x="8189" y="15175"/>
                    <a:pt x="7975" y="14777"/>
                  </a:cubicBezTo>
                  <a:lnTo>
                    <a:pt x="7975" y="14777"/>
                  </a:lnTo>
                  <a:cubicBezTo>
                    <a:pt x="7966" y="14758"/>
                    <a:pt x="7956" y="14740"/>
                    <a:pt x="7946" y="14722"/>
                  </a:cubicBezTo>
                  <a:lnTo>
                    <a:pt x="7946" y="14722"/>
                  </a:lnTo>
                  <a:cubicBezTo>
                    <a:pt x="7950" y="14731"/>
                    <a:pt x="7955" y="14739"/>
                    <a:pt x="7959" y="14747"/>
                  </a:cubicBezTo>
                  <a:lnTo>
                    <a:pt x="7959" y="14747"/>
                  </a:lnTo>
                  <a:cubicBezTo>
                    <a:pt x="7946" y="14723"/>
                    <a:pt x="7933" y="14699"/>
                    <a:pt x="7920" y="14675"/>
                  </a:cubicBezTo>
                  <a:cubicBezTo>
                    <a:pt x="7333" y="13529"/>
                    <a:pt x="6865" y="12332"/>
                    <a:pt x="6408" y="11129"/>
                  </a:cubicBezTo>
                  <a:cubicBezTo>
                    <a:pt x="6169" y="10497"/>
                    <a:pt x="5930" y="9865"/>
                    <a:pt x="5688" y="9231"/>
                  </a:cubicBezTo>
                  <a:cubicBezTo>
                    <a:pt x="5453" y="8609"/>
                    <a:pt x="5213" y="7989"/>
                    <a:pt x="4936" y="7381"/>
                  </a:cubicBezTo>
                  <a:cubicBezTo>
                    <a:pt x="4345" y="6079"/>
                    <a:pt x="3676" y="4816"/>
                    <a:pt x="2903" y="3610"/>
                  </a:cubicBezTo>
                  <a:cubicBezTo>
                    <a:pt x="2508" y="2998"/>
                    <a:pt x="2090" y="2402"/>
                    <a:pt x="1657" y="1814"/>
                  </a:cubicBezTo>
                  <a:cubicBezTo>
                    <a:pt x="1448" y="1533"/>
                    <a:pt x="1237" y="1248"/>
                    <a:pt x="1017" y="974"/>
                  </a:cubicBezTo>
                  <a:cubicBezTo>
                    <a:pt x="775" y="677"/>
                    <a:pt x="536" y="377"/>
                    <a:pt x="308" y="68"/>
                  </a:cubicBezTo>
                  <a:cubicBezTo>
                    <a:pt x="282" y="32"/>
                    <a:pt x="246" y="10"/>
                    <a:pt x="207" y="3"/>
                  </a:cubicBezTo>
                  <a:cubicBezTo>
                    <a:pt x="198" y="1"/>
                    <a:pt x="189" y="0"/>
                    <a:pt x="180" y="0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06" name="Google Shape;5006;p16"/>
            <p:cNvSpPr/>
            <p:nvPr/>
          </p:nvSpPr>
          <p:spPr>
            <a:xfrm>
              <a:off x="4251075" y="-930450"/>
              <a:ext cx="234075" cy="464600"/>
            </a:xfrm>
            <a:custGeom>
              <a:avLst/>
              <a:gdLst/>
              <a:ahLst/>
              <a:cxnLst/>
              <a:rect l="l" t="t" r="r" b="b"/>
              <a:pathLst>
                <a:path w="9363" h="18584" extrusionOk="0">
                  <a:moveTo>
                    <a:pt x="7605" y="15615"/>
                  </a:moveTo>
                  <a:cubicBezTo>
                    <a:pt x="7618" y="15668"/>
                    <a:pt x="7628" y="15722"/>
                    <a:pt x="7639" y="15776"/>
                  </a:cubicBezTo>
                  <a:cubicBezTo>
                    <a:pt x="7628" y="15722"/>
                    <a:pt x="7616" y="15668"/>
                    <a:pt x="7605" y="15615"/>
                  </a:cubicBezTo>
                  <a:close/>
                  <a:moveTo>
                    <a:pt x="269" y="0"/>
                  </a:moveTo>
                  <a:cubicBezTo>
                    <a:pt x="222" y="0"/>
                    <a:pt x="172" y="15"/>
                    <a:pt x="136" y="42"/>
                  </a:cubicBezTo>
                  <a:cubicBezTo>
                    <a:pt x="47" y="106"/>
                    <a:pt x="1" y="264"/>
                    <a:pt x="83" y="354"/>
                  </a:cubicBezTo>
                  <a:cubicBezTo>
                    <a:pt x="1745" y="2142"/>
                    <a:pt x="3128" y="4176"/>
                    <a:pt x="4272" y="6329"/>
                  </a:cubicBezTo>
                  <a:cubicBezTo>
                    <a:pt x="5835" y="9304"/>
                    <a:pt x="6912" y="12501"/>
                    <a:pt x="7639" y="15777"/>
                  </a:cubicBezTo>
                  <a:cubicBezTo>
                    <a:pt x="7714" y="16135"/>
                    <a:pt x="7786" y="16492"/>
                    <a:pt x="7855" y="16850"/>
                  </a:cubicBezTo>
                  <a:cubicBezTo>
                    <a:pt x="7939" y="17291"/>
                    <a:pt x="8005" y="17740"/>
                    <a:pt x="8130" y="18173"/>
                  </a:cubicBezTo>
                  <a:cubicBezTo>
                    <a:pt x="8203" y="18423"/>
                    <a:pt x="8474" y="18584"/>
                    <a:pt x="8724" y="18584"/>
                  </a:cubicBezTo>
                  <a:cubicBezTo>
                    <a:pt x="8740" y="18584"/>
                    <a:pt x="8756" y="18583"/>
                    <a:pt x="8771" y="18582"/>
                  </a:cubicBezTo>
                  <a:cubicBezTo>
                    <a:pt x="9120" y="18553"/>
                    <a:pt x="9363" y="18247"/>
                    <a:pt x="9344" y="17907"/>
                  </a:cubicBezTo>
                  <a:cubicBezTo>
                    <a:pt x="9328" y="17592"/>
                    <a:pt x="9265" y="17284"/>
                    <a:pt x="9205" y="16976"/>
                  </a:cubicBezTo>
                  <a:cubicBezTo>
                    <a:pt x="9133" y="16609"/>
                    <a:pt x="9050" y="16244"/>
                    <a:pt x="8963" y="15882"/>
                  </a:cubicBezTo>
                  <a:cubicBezTo>
                    <a:pt x="8813" y="15241"/>
                    <a:pt x="8649" y="14604"/>
                    <a:pt x="8458" y="13974"/>
                  </a:cubicBezTo>
                  <a:cubicBezTo>
                    <a:pt x="8073" y="12709"/>
                    <a:pt x="7625" y="11467"/>
                    <a:pt x="7105" y="10250"/>
                  </a:cubicBezTo>
                  <a:cubicBezTo>
                    <a:pt x="6063" y="7811"/>
                    <a:pt x="4746" y="5492"/>
                    <a:pt x="3179" y="3352"/>
                  </a:cubicBezTo>
                  <a:cubicBezTo>
                    <a:pt x="2329" y="2190"/>
                    <a:pt x="1396" y="1095"/>
                    <a:pt x="404" y="52"/>
                  </a:cubicBezTo>
                  <a:cubicBezTo>
                    <a:pt x="380" y="27"/>
                    <a:pt x="347" y="11"/>
                    <a:pt x="314" y="5"/>
                  </a:cubicBezTo>
                  <a:cubicBezTo>
                    <a:pt x="300" y="2"/>
                    <a:pt x="285" y="0"/>
                    <a:pt x="269" y="0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07" name="Google Shape;5007;p16"/>
            <p:cNvSpPr/>
            <p:nvPr/>
          </p:nvSpPr>
          <p:spPr>
            <a:xfrm>
              <a:off x="4265925" y="-713900"/>
              <a:ext cx="179050" cy="233900"/>
            </a:xfrm>
            <a:custGeom>
              <a:avLst/>
              <a:gdLst/>
              <a:ahLst/>
              <a:cxnLst/>
              <a:rect l="l" t="t" r="r" b="b"/>
              <a:pathLst>
                <a:path w="7162" h="9356" extrusionOk="0">
                  <a:moveTo>
                    <a:pt x="1091" y="1384"/>
                  </a:moveTo>
                  <a:cubicBezTo>
                    <a:pt x="1091" y="1385"/>
                    <a:pt x="1091" y="1385"/>
                    <a:pt x="1092" y="1385"/>
                  </a:cubicBezTo>
                  <a:lnTo>
                    <a:pt x="1092" y="1385"/>
                  </a:lnTo>
                  <a:cubicBezTo>
                    <a:pt x="1092" y="1385"/>
                    <a:pt x="1091" y="1385"/>
                    <a:pt x="1091" y="1384"/>
                  </a:cubicBezTo>
                  <a:close/>
                  <a:moveTo>
                    <a:pt x="261" y="1"/>
                  </a:moveTo>
                  <a:cubicBezTo>
                    <a:pt x="239" y="1"/>
                    <a:pt x="215" y="5"/>
                    <a:pt x="193" y="14"/>
                  </a:cubicBezTo>
                  <a:cubicBezTo>
                    <a:pt x="78" y="57"/>
                    <a:pt x="0" y="199"/>
                    <a:pt x="52" y="317"/>
                  </a:cubicBezTo>
                  <a:cubicBezTo>
                    <a:pt x="419" y="1146"/>
                    <a:pt x="806" y="1969"/>
                    <a:pt x="1234" y="2767"/>
                  </a:cubicBezTo>
                  <a:cubicBezTo>
                    <a:pt x="1675" y="3600"/>
                    <a:pt x="2157" y="4410"/>
                    <a:pt x="2687" y="5189"/>
                  </a:cubicBezTo>
                  <a:cubicBezTo>
                    <a:pt x="3217" y="5960"/>
                    <a:pt x="3798" y="6700"/>
                    <a:pt x="4431" y="7392"/>
                  </a:cubicBezTo>
                  <a:cubicBezTo>
                    <a:pt x="4746" y="7734"/>
                    <a:pt x="5072" y="8064"/>
                    <a:pt x="5415" y="8379"/>
                  </a:cubicBezTo>
                  <a:cubicBezTo>
                    <a:pt x="5768" y="8702"/>
                    <a:pt x="6147" y="8995"/>
                    <a:pt x="6537" y="9274"/>
                  </a:cubicBezTo>
                  <a:cubicBezTo>
                    <a:pt x="6608" y="9324"/>
                    <a:pt x="6681" y="9355"/>
                    <a:pt x="6768" y="9355"/>
                  </a:cubicBezTo>
                  <a:cubicBezTo>
                    <a:pt x="6777" y="9355"/>
                    <a:pt x="6786" y="9355"/>
                    <a:pt x="6795" y="9354"/>
                  </a:cubicBezTo>
                  <a:cubicBezTo>
                    <a:pt x="6890" y="9347"/>
                    <a:pt x="6980" y="9300"/>
                    <a:pt x="7041" y="9226"/>
                  </a:cubicBezTo>
                  <a:cubicBezTo>
                    <a:pt x="7161" y="9081"/>
                    <a:pt x="7151" y="8839"/>
                    <a:pt x="6995" y="8721"/>
                  </a:cubicBezTo>
                  <a:cubicBezTo>
                    <a:pt x="6594" y="8416"/>
                    <a:pt x="6212" y="8084"/>
                    <a:pt x="5837" y="7747"/>
                  </a:cubicBezTo>
                  <a:cubicBezTo>
                    <a:pt x="5462" y="7408"/>
                    <a:pt x="5106" y="7050"/>
                    <a:pt x="4761" y="6681"/>
                  </a:cubicBezTo>
                  <a:lnTo>
                    <a:pt x="4761" y="6681"/>
                  </a:lnTo>
                  <a:lnTo>
                    <a:pt x="4804" y="6729"/>
                  </a:lnTo>
                  <a:cubicBezTo>
                    <a:pt x="4073" y="5936"/>
                    <a:pt x="3406" y="5087"/>
                    <a:pt x="2794" y="4196"/>
                  </a:cubicBezTo>
                  <a:cubicBezTo>
                    <a:pt x="2172" y="3294"/>
                    <a:pt x="1604" y="2355"/>
                    <a:pt x="1092" y="1385"/>
                  </a:cubicBezTo>
                  <a:lnTo>
                    <a:pt x="1092" y="1385"/>
                  </a:lnTo>
                  <a:cubicBezTo>
                    <a:pt x="1092" y="1385"/>
                    <a:pt x="1092" y="1386"/>
                    <a:pt x="1092" y="1386"/>
                  </a:cubicBezTo>
                  <a:cubicBezTo>
                    <a:pt x="1091" y="1385"/>
                    <a:pt x="1091" y="1385"/>
                    <a:pt x="1091" y="1384"/>
                  </a:cubicBezTo>
                  <a:lnTo>
                    <a:pt x="1091" y="1384"/>
                  </a:lnTo>
                  <a:cubicBezTo>
                    <a:pt x="1091" y="1384"/>
                    <a:pt x="1091" y="1384"/>
                    <a:pt x="1091" y="1384"/>
                  </a:cubicBezTo>
                  <a:lnTo>
                    <a:pt x="1091" y="1384"/>
                  </a:lnTo>
                  <a:cubicBezTo>
                    <a:pt x="1091" y="1384"/>
                    <a:pt x="1090" y="1383"/>
                    <a:pt x="1090" y="1383"/>
                  </a:cubicBezTo>
                  <a:lnTo>
                    <a:pt x="1090" y="1383"/>
                  </a:lnTo>
                  <a:cubicBezTo>
                    <a:pt x="1090" y="1383"/>
                    <a:pt x="1090" y="1383"/>
                    <a:pt x="1090" y="1383"/>
                  </a:cubicBezTo>
                  <a:lnTo>
                    <a:pt x="1090" y="1383"/>
                  </a:lnTo>
                  <a:cubicBezTo>
                    <a:pt x="878" y="980"/>
                    <a:pt x="679" y="570"/>
                    <a:pt x="491" y="158"/>
                  </a:cubicBezTo>
                  <a:cubicBezTo>
                    <a:pt x="457" y="80"/>
                    <a:pt x="391" y="21"/>
                    <a:pt x="312" y="8"/>
                  </a:cubicBezTo>
                  <a:cubicBezTo>
                    <a:pt x="296" y="3"/>
                    <a:pt x="279" y="1"/>
                    <a:pt x="261" y="1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08" name="Google Shape;5008;p16"/>
            <p:cNvSpPr/>
            <p:nvPr/>
          </p:nvSpPr>
          <p:spPr>
            <a:xfrm>
              <a:off x="4323550" y="-523350"/>
              <a:ext cx="193275" cy="149975"/>
            </a:xfrm>
            <a:custGeom>
              <a:avLst/>
              <a:gdLst/>
              <a:ahLst/>
              <a:cxnLst/>
              <a:rect l="l" t="t" r="r" b="b"/>
              <a:pathLst>
                <a:path w="7731" h="5999" extrusionOk="0">
                  <a:moveTo>
                    <a:pt x="1265" y="1117"/>
                  </a:moveTo>
                  <a:lnTo>
                    <a:pt x="1265" y="1117"/>
                  </a:lnTo>
                  <a:cubicBezTo>
                    <a:pt x="1265" y="1117"/>
                    <a:pt x="1265" y="1117"/>
                    <a:pt x="1266" y="1117"/>
                  </a:cubicBezTo>
                  <a:cubicBezTo>
                    <a:pt x="1270" y="1122"/>
                    <a:pt x="1271" y="1125"/>
                    <a:pt x="1274" y="1127"/>
                  </a:cubicBezTo>
                  <a:cubicBezTo>
                    <a:pt x="1271" y="1124"/>
                    <a:pt x="1268" y="1120"/>
                    <a:pt x="1265" y="1117"/>
                  </a:cubicBezTo>
                  <a:close/>
                  <a:moveTo>
                    <a:pt x="229" y="1"/>
                  </a:moveTo>
                  <a:cubicBezTo>
                    <a:pt x="188" y="1"/>
                    <a:pt x="148" y="12"/>
                    <a:pt x="111" y="39"/>
                  </a:cubicBezTo>
                  <a:cubicBezTo>
                    <a:pt x="25" y="101"/>
                    <a:pt x="0" y="228"/>
                    <a:pt x="65" y="316"/>
                  </a:cubicBezTo>
                  <a:cubicBezTo>
                    <a:pt x="977" y="1531"/>
                    <a:pt x="2034" y="2628"/>
                    <a:pt x="3212" y="3586"/>
                  </a:cubicBezTo>
                  <a:cubicBezTo>
                    <a:pt x="3821" y="4085"/>
                    <a:pt x="4467" y="4531"/>
                    <a:pt x="5135" y="4939"/>
                  </a:cubicBezTo>
                  <a:cubicBezTo>
                    <a:pt x="5790" y="5339"/>
                    <a:pt x="6477" y="5689"/>
                    <a:pt x="7196" y="5963"/>
                  </a:cubicBezTo>
                  <a:cubicBezTo>
                    <a:pt x="7250" y="5986"/>
                    <a:pt x="7303" y="5999"/>
                    <a:pt x="7357" y="5999"/>
                  </a:cubicBezTo>
                  <a:cubicBezTo>
                    <a:pt x="7397" y="5999"/>
                    <a:pt x="7437" y="5992"/>
                    <a:pt x="7478" y="5976"/>
                  </a:cubicBezTo>
                  <a:cubicBezTo>
                    <a:pt x="7570" y="5945"/>
                    <a:pt x="7644" y="5874"/>
                    <a:pt x="7686" y="5784"/>
                  </a:cubicBezTo>
                  <a:cubicBezTo>
                    <a:pt x="7728" y="5696"/>
                    <a:pt x="7730" y="5594"/>
                    <a:pt x="7699" y="5502"/>
                  </a:cubicBezTo>
                  <a:cubicBezTo>
                    <a:pt x="7666" y="5416"/>
                    <a:pt x="7597" y="5329"/>
                    <a:pt x="7506" y="5294"/>
                  </a:cubicBezTo>
                  <a:cubicBezTo>
                    <a:pt x="6995" y="5105"/>
                    <a:pt x="6492" y="4892"/>
                    <a:pt x="6000" y="4655"/>
                  </a:cubicBezTo>
                  <a:cubicBezTo>
                    <a:pt x="5501" y="4412"/>
                    <a:pt x="5014" y="4138"/>
                    <a:pt x="4545" y="3842"/>
                  </a:cubicBezTo>
                  <a:lnTo>
                    <a:pt x="4545" y="3842"/>
                  </a:lnTo>
                  <a:cubicBezTo>
                    <a:pt x="4566" y="3856"/>
                    <a:pt x="4588" y="3869"/>
                    <a:pt x="4609" y="3884"/>
                  </a:cubicBezTo>
                  <a:cubicBezTo>
                    <a:pt x="3386" y="3108"/>
                    <a:pt x="2268" y="2179"/>
                    <a:pt x="1277" y="1125"/>
                  </a:cubicBezTo>
                  <a:lnTo>
                    <a:pt x="1277" y="1125"/>
                  </a:lnTo>
                  <a:cubicBezTo>
                    <a:pt x="1280" y="1130"/>
                    <a:pt x="1286" y="1135"/>
                    <a:pt x="1289" y="1139"/>
                  </a:cubicBezTo>
                  <a:cubicBezTo>
                    <a:pt x="1281" y="1133"/>
                    <a:pt x="1274" y="1123"/>
                    <a:pt x="1267" y="1116"/>
                  </a:cubicBezTo>
                  <a:lnTo>
                    <a:pt x="1257" y="1106"/>
                  </a:lnTo>
                  <a:cubicBezTo>
                    <a:pt x="955" y="776"/>
                    <a:pt x="664" y="435"/>
                    <a:pt x="390" y="82"/>
                  </a:cubicBezTo>
                  <a:cubicBezTo>
                    <a:pt x="358" y="40"/>
                    <a:pt x="311" y="13"/>
                    <a:pt x="262" y="3"/>
                  </a:cubicBezTo>
                  <a:cubicBezTo>
                    <a:pt x="251" y="1"/>
                    <a:pt x="240" y="1"/>
                    <a:pt x="229" y="1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09" name="Google Shape;5009;p16"/>
            <p:cNvSpPr/>
            <p:nvPr/>
          </p:nvSpPr>
          <p:spPr>
            <a:xfrm>
              <a:off x="4311700" y="-576350"/>
              <a:ext cx="206850" cy="201450"/>
            </a:xfrm>
            <a:custGeom>
              <a:avLst/>
              <a:gdLst/>
              <a:ahLst/>
              <a:cxnLst/>
              <a:rect l="l" t="t" r="r" b="b"/>
              <a:pathLst>
                <a:path w="8274" h="8058" extrusionOk="0">
                  <a:moveTo>
                    <a:pt x="6430" y="6468"/>
                  </a:moveTo>
                  <a:cubicBezTo>
                    <a:pt x="6432" y="6469"/>
                    <a:pt x="6433" y="6470"/>
                    <a:pt x="6435" y="6471"/>
                  </a:cubicBezTo>
                  <a:lnTo>
                    <a:pt x="6435" y="6471"/>
                  </a:lnTo>
                  <a:cubicBezTo>
                    <a:pt x="6433" y="6470"/>
                    <a:pt x="6432" y="6469"/>
                    <a:pt x="6430" y="6468"/>
                  </a:cubicBezTo>
                  <a:close/>
                  <a:moveTo>
                    <a:pt x="144" y="1"/>
                  </a:moveTo>
                  <a:cubicBezTo>
                    <a:pt x="117" y="1"/>
                    <a:pt x="91" y="9"/>
                    <a:pt x="68" y="23"/>
                  </a:cubicBezTo>
                  <a:cubicBezTo>
                    <a:pt x="6" y="68"/>
                    <a:pt x="0" y="148"/>
                    <a:pt x="36" y="210"/>
                  </a:cubicBezTo>
                  <a:cubicBezTo>
                    <a:pt x="257" y="579"/>
                    <a:pt x="484" y="944"/>
                    <a:pt x="721" y="1304"/>
                  </a:cubicBezTo>
                  <a:cubicBezTo>
                    <a:pt x="978" y="1696"/>
                    <a:pt x="1250" y="2077"/>
                    <a:pt x="1523" y="2458"/>
                  </a:cubicBezTo>
                  <a:cubicBezTo>
                    <a:pt x="2077" y="3222"/>
                    <a:pt x="2682" y="3946"/>
                    <a:pt x="3328" y="4635"/>
                  </a:cubicBezTo>
                  <a:cubicBezTo>
                    <a:pt x="4592" y="5978"/>
                    <a:pt x="6021" y="7204"/>
                    <a:pt x="7689" y="8023"/>
                  </a:cubicBezTo>
                  <a:cubicBezTo>
                    <a:pt x="7738" y="8047"/>
                    <a:pt x="7790" y="8058"/>
                    <a:pt x="7842" y="8058"/>
                  </a:cubicBezTo>
                  <a:cubicBezTo>
                    <a:pt x="7984" y="8058"/>
                    <a:pt x="8124" y="7974"/>
                    <a:pt x="8187" y="7841"/>
                  </a:cubicBezTo>
                  <a:cubicBezTo>
                    <a:pt x="8273" y="7655"/>
                    <a:pt x="8187" y="7436"/>
                    <a:pt x="8005" y="7344"/>
                  </a:cubicBezTo>
                  <a:cubicBezTo>
                    <a:pt x="7465" y="7081"/>
                    <a:pt x="6944" y="6789"/>
                    <a:pt x="6435" y="6471"/>
                  </a:cubicBezTo>
                  <a:lnTo>
                    <a:pt x="6435" y="6471"/>
                  </a:lnTo>
                  <a:cubicBezTo>
                    <a:pt x="6440" y="6475"/>
                    <a:pt x="6445" y="6478"/>
                    <a:pt x="6449" y="6482"/>
                  </a:cubicBezTo>
                  <a:cubicBezTo>
                    <a:pt x="6441" y="6475"/>
                    <a:pt x="6429" y="6471"/>
                    <a:pt x="6421" y="6463"/>
                  </a:cubicBezTo>
                  <a:lnTo>
                    <a:pt x="6421" y="6463"/>
                  </a:lnTo>
                  <a:cubicBezTo>
                    <a:pt x="6424" y="6465"/>
                    <a:pt x="6427" y="6466"/>
                    <a:pt x="6430" y="6468"/>
                  </a:cubicBezTo>
                  <a:lnTo>
                    <a:pt x="6430" y="6468"/>
                  </a:lnTo>
                  <a:cubicBezTo>
                    <a:pt x="6426" y="6466"/>
                    <a:pt x="6422" y="6463"/>
                    <a:pt x="6418" y="6460"/>
                  </a:cubicBezTo>
                  <a:cubicBezTo>
                    <a:pt x="5777" y="6050"/>
                    <a:pt x="5157" y="5597"/>
                    <a:pt x="4572" y="5107"/>
                  </a:cubicBezTo>
                  <a:cubicBezTo>
                    <a:pt x="3972" y="4600"/>
                    <a:pt x="3412" y="4053"/>
                    <a:pt x="2876" y="3479"/>
                  </a:cubicBezTo>
                  <a:lnTo>
                    <a:pt x="2876" y="3479"/>
                  </a:lnTo>
                  <a:lnTo>
                    <a:pt x="2913" y="3522"/>
                  </a:lnTo>
                  <a:cubicBezTo>
                    <a:pt x="2418" y="2989"/>
                    <a:pt x="1944" y="2436"/>
                    <a:pt x="1503" y="1861"/>
                  </a:cubicBezTo>
                  <a:cubicBezTo>
                    <a:pt x="1057" y="1283"/>
                    <a:pt x="639" y="679"/>
                    <a:pt x="255" y="57"/>
                  </a:cubicBezTo>
                  <a:cubicBezTo>
                    <a:pt x="237" y="27"/>
                    <a:pt x="206" y="10"/>
                    <a:pt x="174" y="4"/>
                  </a:cubicBezTo>
                  <a:cubicBezTo>
                    <a:pt x="164" y="2"/>
                    <a:pt x="154" y="1"/>
                    <a:pt x="144" y="1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10" name="Google Shape;5010;p16"/>
            <p:cNvSpPr/>
            <p:nvPr/>
          </p:nvSpPr>
          <p:spPr>
            <a:xfrm>
              <a:off x="4323900" y="-579950"/>
              <a:ext cx="178025" cy="176975"/>
            </a:xfrm>
            <a:custGeom>
              <a:avLst/>
              <a:gdLst/>
              <a:ahLst/>
              <a:cxnLst/>
              <a:rect l="l" t="t" r="r" b="b"/>
              <a:pathLst>
                <a:path w="7121" h="7079" extrusionOk="0">
                  <a:moveTo>
                    <a:pt x="2405" y="2571"/>
                  </a:moveTo>
                  <a:cubicBezTo>
                    <a:pt x="2407" y="2573"/>
                    <a:pt x="2409" y="2576"/>
                    <a:pt x="2411" y="2578"/>
                  </a:cubicBezTo>
                  <a:lnTo>
                    <a:pt x="2411" y="2578"/>
                  </a:lnTo>
                  <a:cubicBezTo>
                    <a:pt x="2409" y="2575"/>
                    <a:pt x="2407" y="2573"/>
                    <a:pt x="2405" y="2571"/>
                  </a:cubicBezTo>
                  <a:close/>
                  <a:moveTo>
                    <a:pt x="2411" y="2578"/>
                  </a:moveTo>
                  <a:cubicBezTo>
                    <a:pt x="2415" y="2582"/>
                    <a:pt x="2419" y="2588"/>
                    <a:pt x="2424" y="2591"/>
                  </a:cubicBezTo>
                  <a:cubicBezTo>
                    <a:pt x="2421" y="2587"/>
                    <a:pt x="2416" y="2583"/>
                    <a:pt x="2411" y="2578"/>
                  </a:cubicBezTo>
                  <a:close/>
                  <a:moveTo>
                    <a:pt x="2424" y="2596"/>
                  </a:moveTo>
                  <a:lnTo>
                    <a:pt x="2424" y="2596"/>
                  </a:lnTo>
                  <a:cubicBezTo>
                    <a:pt x="2430" y="2602"/>
                    <a:pt x="2435" y="2608"/>
                    <a:pt x="2441" y="2614"/>
                  </a:cubicBezTo>
                  <a:lnTo>
                    <a:pt x="2441" y="2614"/>
                  </a:lnTo>
                  <a:cubicBezTo>
                    <a:pt x="2436" y="2608"/>
                    <a:pt x="2430" y="2601"/>
                    <a:pt x="2424" y="2596"/>
                  </a:cubicBezTo>
                  <a:close/>
                  <a:moveTo>
                    <a:pt x="259" y="0"/>
                  </a:moveTo>
                  <a:cubicBezTo>
                    <a:pt x="213" y="0"/>
                    <a:pt x="167" y="14"/>
                    <a:pt x="130" y="41"/>
                  </a:cubicBezTo>
                  <a:cubicBezTo>
                    <a:pt x="22" y="120"/>
                    <a:pt x="1" y="268"/>
                    <a:pt x="74" y="377"/>
                  </a:cubicBezTo>
                  <a:cubicBezTo>
                    <a:pt x="1792" y="2984"/>
                    <a:pt x="4083" y="5188"/>
                    <a:pt x="6608" y="7014"/>
                  </a:cubicBezTo>
                  <a:cubicBezTo>
                    <a:pt x="6666" y="7056"/>
                    <a:pt x="6735" y="7079"/>
                    <a:pt x="6803" y="7079"/>
                  </a:cubicBezTo>
                  <a:cubicBezTo>
                    <a:pt x="6885" y="7079"/>
                    <a:pt x="6965" y="7046"/>
                    <a:pt x="7023" y="6975"/>
                  </a:cubicBezTo>
                  <a:cubicBezTo>
                    <a:pt x="7120" y="6856"/>
                    <a:pt x="7113" y="6653"/>
                    <a:pt x="6983" y="6559"/>
                  </a:cubicBezTo>
                  <a:cubicBezTo>
                    <a:pt x="6170" y="5957"/>
                    <a:pt x="5368" y="5333"/>
                    <a:pt x="4597" y="4676"/>
                  </a:cubicBezTo>
                  <a:cubicBezTo>
                    <a:pt x="3842" y="4030"/>
                    <a:pt x="3123" y="3340"/>
                    <a:pt x="2441" y="2614"/>
                  </a:cubicBezTo>
                  <a:lnTo>
                    <a:pt x="2441" y="2614"/>
                  </a:lnTo>
                  <a:cubicBezTo>
                    <a:pt x="2444" y="2618"/>
                    <a:pt x="2447" y="2621"/>
                    <a:pt x="2450" y="2624"/>
                  </a:cubicBezTo>
                  <a:cubicBezTo>
                    <a:pt x="1724" y="1836"/>
                    <a:pt x="1056" y="996"/>
                    <a:pt x="462" y="102"/>
                  </a:cubicBezTo>
                  <a:cubicBezTo>
                    <a:pt x="427" y="51"/>
                    <a:pt x="374" y="18"/>
                    <a:pt x="315" y="8"/>
                  </a:cubicBezTo>
                  <a:cubicBezTo>
                    <a:pt x="297" y="2"/>
                    <a:pt x="278" y="0"/>
                    <a:pt x="259" y="0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11" name="Google Shape;5011;p16"/>
            <p:cNvSpPr/>
            <p:nvPr/>
          </p:nvSpPr>
          <p:spPr>
            <a:xfrm>
              <a:off x="4360175" y="-457350"/>
              <a:ext cx="262550" cy="189375"/>
            </a:xfrm>
            <a:custGeom>
              <a:avLst/>
              <a:gdLst/>
              <a:ahLst/>
              <a:cxnLst/>
              <a:rect l="l" t="t" r="r" b="b"/>
              <a:pathLst>
                <a:path w="10502" h="7575" extrusionOk="0">
                  <a:moveTo>
                    <a:pt x="5493" y="4814"/>
                  </a:moveTo>
                  <a:cubicBezTo>
                    <a:pt x="5499" y="4817"/>
                    <a:pt x="5505" y="4821"/>
                    <a:pt x="5510" y="4824"/>
                  </a:cubicBezTo>
                  <a:cubicBezTo>
                    <a:pt x="5504" y="4821"/>
                    <a:pt x="5499" y="4818"/>
                    <a:pt x="5493" y="4814"/>
                  </a:cubicBezTo>
                  <a:close/>
                  <a:moveTo>
                    <a:pt x="5515" y="4829"/>
                  </a:moveTo>
                  <a:cubicBezTo>
                    <a:pt x="5515" y="4829"/>
                    <a:pt x="5515" y="4829"/>
                    <a:pt x="5516" y="4829"/>
                  </a:cubicBezTo>
                  <a:cubicBezTo>
                    <a:pt x="5521" y="4831"/>
                    <a:pt x="5526" y="4834"/>
                    <a:pt x="5531" y="4838"/>
                  </a:cubicBezTo>
                  <a:lnTo>
                    <a:pt x="5531" y="4838"/>
                  </a:lnTo>
                  <a:cubicBezTo>
                    <a:pt x="5525" y="4834"/>
                    <a:pt x="5520" y="4831"/>
                    <a:pt x="5515" y="4829"/>
                  </a:cubicBezTo>
                  <a:close/>
                  <a:moveTo>
                    <a:pt x="5536" y="4839"/>
                  </a:moveTo>
                  <a:cubicBezTo>
                    <a:pt x="5539" y="4841"/>
                    <a:pt x="5543" y="4843"/>
                    <a:pt x="5547" y="4845"/>
                  </a:cubicBezTo>
                  <a:lnTo>
                    <a:pt x="5547" y="4845"/>
                  </a:lnTo>
                  <a:cubicBezTo>
                    <a:pt x="5543" y="4843"/>
                    <a:pt x="5540" y="4841"/>
                    <a:pt x="5536" y="4839"/>
                  </a:cubicBezTo>
                  <a:close/>
                  <a:moveTo>
                    <a:pt x="231" y="0"/>
                  </a:moveTo>
                  <a:cubicBezTo>
                    <a:pt x="184" y="0"/>
                    <a:pt x="137" y="13"/>
                    <a:pt x="99" y="42"/>
                  </a:cubicBezTo>
                  <a:cubicBezTo>
                    <a:pt x="6" y="112"/>
                    <a:pt x="0" y="237"/>
                    <a:pt x="61" y="327"/>
                  </a:cubicBezTo>
                  <a:cubicBezTo>
                    <a:pt x="346" y="758"/>
                    <a:pt x="628" y="1191"/>
                    <a:pt x="915" y="1621"/>
                  </a:cubicBezTo>
                  <a:cubicBezTo>
                    <a:pt x="1201" y="2049"/>
                    <a:pt x="1523" y="2446"/>
                    <a:pt x="1852" y="2841"/>
                  </a:cubicBezTo>
                  <a:cubicBezTo>
                    <a:pt x="2507" y="3631"/>
                    <a:pt x="3255" y="4343"/>
                    <a:pt x="4061" y="4978"/>
                  </a:cubicBezTo>
                  <a:cubicBezTo>
                    <a:pt x="4459" y="5288"/>
                    <a:pt x="4877" y="5576"/>
                    <a:pt x="5306" y="5840"/>
                  </a:cubicBezTo>
                  <a:cubicBezTo>
                    <a:pt x="5753" y="6113"/>
                    <a:pt x="6212" y="6368"/>
                    <a:pt x="6688" y="6594"/>
                  </a:cubicBezTo>
                  <a:cubicBezTo>
                    <a:pt x="7666" y="7055"/>
                    <a:pt x="8714" y="7403"/>
                    <a:pt x="9789" y="7568"/>
                  </a:cubicBezTo>
                  <a:cubicBezTo>
                    <a:pt x="9817" y="7572"/>
                    <a:pt x="9846" y="7574"/>
                    <a:pt x="9874" y="7574"/>
                  </a:cubicBezTo>
                  <a:cubicBezTo>
                    <a:pt x="10157" y="7574"/>
                    <a:pt x="10410" y="7358"/>
                    <a:pt x="10452" y="7072"/>
                  </a:cubicBezTo>
                  <a:cubicBezTo>
                    <a:pt x="10501" y="6749"/>
                    <a:pt x="10271" y="6468"/>
                    <a:pt x="9957" y="6409"/>
                  </a:cubicBezTo>
                  <a:cubicBezTo>
                    <a:pt x="9428" y="6311"/>
                    <a:pt x="8900" y="6200"/>
                    <a:pt x="8380" y="6057"/>
                  </a:cubicBezTo>
                  <a:cubicBezTo>
                    <a:pt x="7388" y="5765"/>
                    <a:pt x="6441" y="5359"/>
                    <a:pt x="5547" y="4845"/>
                  </a:cubicBezTo>
                  <a:lnTo>
                    <a:pt x="5547" y="4845"/>
                  </a:lnTo>
                  <a:cubicBezTo>
                    <a:pt x="5558" y="4852"/>
                    <a:pt x="5570" y="4860"/>
                    <a:pt x="5582" y="4867"/>
                  </a:cubicBezTo>
                  <a:cubicBezTo>
                    <a:pt x="5559" y="4853"/>
                    <a:pt x="5537" y="4840"/>
                    <a:pt x="5514" y="4826"/>
                  </a:cubicBezTo>
                  <a:lnTo>
                    <a:pt x="5489" y="4812"/>
                  </a:lnTo>
                  <a:lnTo>
                    <a:pt x="5489" y="4812"/>
                  </a:lnTo>
                  <a:cubicBezTo>
                    <a:pt x="4303" y="4097"/>
                    <a:pt x="3230" y="3219"/>
                    <a:pt x="2244" y="2247"/>
                  </a:cubicBezTo>
                  <a:lnTo>
                    <a:pt x="2244" y="2247"/>
                  </a:lnTo>
                  <a:cubicBezTo>
                    <a:pt x="1921" y="1918"/>
                    <a:pt x="1608" y="1576"/>
                    <a:pt x="1294" y="1234"/>
                  </a:cubicBezTo>
                  <a:cubicBezTo>
                    <a:pt x="964" y="870"/>
                    <a:pt x="662" y="484"/>
                    <a:pt x="387" y="77"/>
                  </a:cubicBezTo>
                  <a:cubicBezTo>
                    <a:pt x="358" y="37"/>
                    <a:pt x="315" y="11"/>
                    <a:pt x="267" y="3"/>
                  </a:cubicBezTo>
                  <a:cubicBezTo>
                    <a:pt x="255" y="1"/>
                    <a:pt x="243" y="0"/>
                    <a:pt x="231" y="0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12" name="Google Shape;5012;p16"/>
            <p:cNvSpPr/>
            <p:nvPr/>
          </p:nvSpPr>
          <p:spPr>
            <a:xfrm>
              <a:off x="4364075" y="-477075"/>
              <a:ext cx="178425" cy="179325"/>
            </a:xfrm>
            <a:custGeom>
              <a:avLst/>
              <a:gdLst/>
              <a:ahLst/>
              <a:cxnLst/>
              <a:rect l="l" t="t" r="r" b="b"/>
              <a:pathLst>
                <a:path w="7137" h="7173" extrusionOk="0">
                  <a:moveTo>
                    <a:pt x="220" y="1"/>
                  </a:moveTo>
                  <a:cubicBezTo>
                    <a:pt x="174" y="1"/>
                    <a:pt x="129" y="15"/>
                    <a:pt x="94" y="41"/>
                  </a:cubicBezTo>
                  <a:cubicBezTo>
                    <a:pt x="5" y="108"/>
                    <a:pt x="1" y="223"/>
                    <a:pt x="58" y="311"/>
                  </a:cubicBezTo>
                  <a:cubicBezTo>
                    <a:pt x="922" y="1661"/>
                    <a:pt x="1913" y="2925"/>
                    <a:pt x="3021" y="4082"/>
                  </a:cubicBezTo>
                  <a:cubicBezTo>
                    <a:pt x="3580" y="4663"/>
                    <a:pt x="4169" y="5216"/>
                    <a:pt x="4785" y="5733"/>
                  </a:cubicBezTo>
                  <a:cubicBezTo>
                    <a:pt x="5388" y="6241"/>
                    <a:pt x="6026" y="6709"/>
                    <a:pt x="6701" y="7117"/>
                  </a:cubicBezTo>
                  <a:cubicBezTo>
                    <a:pt x="6754" y="7151"/>
                    <a:pt x="6803" y="7172"/>
                    <a:pt x="6864" y="7172"/>
                  </a:cubicBezTo>
                  <a:cubicBezTo>
                    <a:pt x="6874" y="7172"/>
                    <a:pt x="6884" y="7172"/>
                    <a:pt x="6895" y="7170"/>
                  </a:cubicBezTo>
                  <a:cubicBezTo>
                    <a:pt x="6964" y="7162"/>
                    <a:pt x="7032" y="7127"/>
                    <a:pt x="7076" y="7068"/>
                  </a:cubicBezTo>
                  <a:cubicBezTo>
                    <a:pt x="7118" y="7014"/>
                    <a:pt x="7136" y="6945"/>
                    <a:pt x="7128" y="6874"/>
                  </a:cubicBezTo>
                  <a:cubicBezTo>
                    <a:pt x="7121" y="6811"/>
                    <a:pt x="7085" y="6731"/>
                    <a:pt x="7026" y="6695"/>
                  </a:cubicBezTo>
                  <a:cubicBezTo>
                    <a:pt x="6375" y="6300"/>
                    <a:pt x="5749" y="5863"/>
                    <a:pt x="5153" y="5395"/>
                  </a:cubicBezTo>
                  <a:cubicBezTo>
                    <a:pt x="4537" y="4908"/>
                    <a:pt x="3955" y="4381"/>
                    <a:pt x="3401" y="3825"/>
                  </a:cubicBezTo>
                  <a:lnTo>
                    <a:pt x="3401" y="3825"/>
                  </a:lnTo>
                  <a:lnTo>
                    <a:pt x="3425" y="3851"/>
                  </a:lnTo>
                  <a:cubicBezTo>
                    <a:pt x="2282" y="2698"/>
                    <a:pt x="1249" y="1434"/>
                    <a:pt x="363" y="75"/>
                  </a:cubicBezTo>
                  <a:cubicBezTo>
                    <a:pt x="337" y="36"/>
                    <a:pt x="297" y="12"/>
                    <a:pt x="252" y="3"/>
                  </a:cubicBezTo>
                  <a:cubicBezTo>
                    <a:pt x="241" y="2"/>
                    <a:pt x="231" y="1"/>
                    <a:pt x="220" y="1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13" name="Google Shape;5013;p16"/>
            <p:cNvSpPr/>
            <p:nvPr/>
          </p:nvSpPr>
          <p:spPr>
            <a:xfrm>
              <a:off x="4346525" y="-578475"/>
              <a:ext cx="158725" cy="249275"/>
            </a:xfrm>
            <a:custGeom>
              <a:avLst/>
              <a:gdLst/>
              <a:ahLst/>
              <a:cxnLst/>
              <a:rect l="l" t="t" r="r" b="b"/>
              <a:pathLst>
                <a:path w="6349" h="9971" extrusionOk="0">
                  <a:moveTo>
                    <a:pt x="2673" y="4876"/>
                  </a:moveTo>
                  <a:lnTo>
                    <a:pt x="2682" y="4890"/>
                  </a:lnTo>
                  <a:lnTo>
                    <a:pt x="2682" y="4890"/>
                  </a:lnTo>
                  <a:cubicBezTo>
                    <a:pt x="2680" y="4886"/>
                    <a:pt x="2677" y="4882"/>
                    <a:pt x="2673" y="4876"/>
                  </a:cubicBezTo>
                  <a:close/>
                  <a:moveTo>
                    <a:pt x="2681" y="4892"/>
                  </a:moveTo>
                  <a:lnTo>
                    <a:pt x="2681" y="4892"/>
                  </a:lnTo>
                  <a:cubicBezTo>
                    <a:pt x="2685" y="4897"/>
                    <a:pt x="2686" y="4899"/>
                    <a:pt x="2688" y="4902"/>
                  </a:cubicBezTo>
                  <a:cubicBezTo>
                    <a:pt x="2692" y="4908"/>
                    <a:pt x="2695" y="4914"/>
                    <a:pt x="2696" y="4920"/>
                  </a:cubicBezTo>
                  <a:lnTo>
                    <a:pt x="2681" y="4892"/>
                  </a:lnTo>
                  <a:close/>
                  <a:moveTo>
                    <a:pt x="474" y="1"/>
                  </a:moveTo>
                  <a:cubicBezTo>
                    <a:pt x="456" y="1"/>
                    <a:pt x="438" y="1"/>
                    <a:pt x="420" y="3"/>
                  </a:cubicBezTo>
                  <a:cubicBezTo>
                    <a:pt x="301" y="18"/>
                    <a:pt x="189" y="82"/>
                    <a:pt x="114" y="175"/>
                  </a:cubicBezTo>
                  <a:cubicBezTo>
                    <a:pt x="49" y="260"/>
                    <a:pt x="1" y="395"/>
                    <a:pt x="22" y="504"/>
                  </a:cubicBezTo>
                  <a:cubicBezTo>
                    <a:pt x="190" y="1281"/>
                    <a:pt x="417" y="2046"/>
                    <a:pt x="691" y="2792"/>
                  </a:cubicBezTo>
                  <a:cubicBezTo>
                    <a:pt x="977" y="3565"/>
                    <a:pt x="1320" y="4318"/>
                    <a:pt x="1697" y="5052"/>
                  </a:cubicBezTo>
                  <a:cubicBezTo>
                    <a:pt x="2067" y="5773"/>
                    <a:pt x="2477" y="6472"/>
                    <a:pt x="2910" y="7159"/>
                  </a:cubicBezTo>
                  <a:cubicBezTo>
                    <a:pt x="3120" y="7491"/>
                    <a:pt x="3341" y="7817"/>
                    <a:pt x="3564" y="8143"/>
                  </a:cubicBezTo>
                  <a:cubicBezTo>
                    <a:pt x="3801" y="8480"/>
                    <a:pt x="4038" y="8822"/>
                    <a:pt x="4302" y="9144"/>
                  </a:cubicBezTo>
                  <a:cubicBezTo>
                    <a:pt x="4386" y="9253"/>
                    <a:pt x="4514" y="9311"/>
                    <a:pt x="4644" y="9311"/>
                  </a:cubicBezTo>
                  <a:cubicBezTo>
                    <a:pt x="4736" y="9311"/>
                    <a:pt x="4827" y="9282"/>
                    <a:pt x="4904" y="9223"/>
                  </a:cubicBezTo>
                  <a:cubicBezTo>
                    <a:pt x="4992" y="9157"/>
                    <a:pt x="5052" y="9055"/>
                    <a:pt x="5066" y="8944"/>
                  </a:cubicBezTo>
                  <a:cubicBezTo>
                    <a:pt x="5069" y="8937"/>
                    <a:pt x="5069" y="8930"/>
                    <a:pt x="5071" y="8923"/>
                  </a:cubicBezTo>
                  <a:cubicBezTo>
                    <a:pt x="5105" y="8963"/>
                    <a:pt x="5138" y="9002"/>
                    <a:pt x="5174" y="9040"/>
                  </a:cubicBezTo>
                  <a:cubicBezTo>
                    <a:pt x="5433" y="9329"/>
                    <a:pt x="5690" y="9616"/>
                    <a:pt x="5961" y="9892"/>
                  </a:cubicBezTo>
                  <a:cubicBezTo>
                    <a:pt x="6007" y="9940"/>
                    <a:pt x="6066" y="9971"/>
                    <a:pt x="6125" y="9971"/>
                  </a:cubicBezTo>
                  <a:cubicBezTo>
                    <a:pt x="6163" y="9971"/>
                    <a:pt x="6201" y="9958"/>
                    <a:pt x="6237" y="9931"/>
                  </a:cubicBezTo>
                  <a:cubicBezTo>
                    <a:pt x="6316" y="9869"/>
                    <a:pt x="6349" y="9731"/>
                    <a:pt x="6276" y="9654"/>
                  </a:cubicBezTo>
                  <a:cubicBezTo>
                    <a:pt x="5950" y="9280"/>
                    <a:pt x="5615" y="8915"/>
                    <a:pt x="5295" y="8540"/>
                  </a:cubicBezTo>
                  <a:cubicBezTo>
                    <a:pt x="4962" y="8150"/>
                    <a:pt x="4638" y="7751"/>
                    <a:pt x="4322" y="7343"/>
                  </a:cubicBezTo>
                  <a:cubicBezTo>
                    <a:pt x="3730" y="6576"/>
                    <a:pt x="3186" y="5772"/>
                    <a:pt x="2705" y="4930"/>
                  </a:cubicBezTo>
                  <a:lnTo>
                    <a:pt x="2705" y="4930"/>
                  </a:lnTo>
                  <a:cubicBezTo>
                    <a:pt x="2700" y="4921"/>
                    <a:pt x="2694" y="4913"/>
                    <a:pt x="2689" y="4904"/>
                  </a:cubicBezTo>
                  <a:lnTo>
                    <a:pt x="2682" y="4890"/>
                  </a:lnTo>
                  <a:lnTo>
                    <a:pt x="2682" y="4890"/>
                  </a:lnTo>
                  <a:cubicBezTo>
                    <a:pt x="2682" y="4891"/>
                    <a:pt x="2682" y="4892"/>
                    <a:pt x="2682" y="4892"/>
                  </a:cubicBezTo>
                  <a:cubicBezTo>
                    <a:pt x="2646" y="4828"/>
                    <a:pt x="2610" y="4763"/>
                    <a:pt x="2577" y="4698"/>
                  </a:cubicBezTo>
                  <a:cubicBezTo>
                    <a:pt x="2544" y="4627"/>
                    <a:pt x="2510" y="4556"/>
                    <a:pt x="2478" y="4484"/>
                  </a:cubicBezTo>
                  <a:cubicBezTo>
                    <a:pt x="2314" y="4128"/>
                    <a:pt x="2158" y="3765"/>
                    <a:pt x="2006" y="3404"/>
                  </a:cubicBezTo>
                  <a:cubicBezTo>
                    <a:pt x="1927" y="3225"/>
                    <a:pt x="1852" y="3044"/>
                    <a:pt x="1774" y="2861"/>
                  </a:cubicBezTo>
                  <a:cubicBezTo>
                    <a:pt x="1740" y="2785"/>
                    <a:pt x="1705" y="2708"/>
                    <a:pt x="1674" y="2630"/>
                  </a:cubicBezTo>
                  <a:cubicBezTo>
                    <a:pt x="1639" y="2553"/>
                    <a:pt x="1603" y="2479"/>
                    <a:pt x="1565" y="2406"/>
                  </a:cubicBezTo>
                  <a:cubicBezTo>
                    <a:pt x="1565" y="2405"/>
                    <a:pt x="1565" y="2405"/>
                    <a:pt x="1562" y="2402"/>
                  </a:cubicBezTo>
                  <a:cubicBezTo>
                    <a:pt x="1550" y="2377"/>
                    <a:pt x="1536" y="2351"/>
                    <a:pt x="1522" y="2329"/>
                  </a:cubicBezTo>
                  <a:cubicBezTo>
                    <a:pt x="1507" y="2311"/>
                    <a:pt x="1493" y="2294"/>
                    <a:pt x="1474" y="2280"/>
                  </a:cubicBezTo>
                  <a:cubicBezTo>
                    <a:pt x="1308" y="1813"/>
                    <a:pt x="1158" y="1339"/>
                    <a:pt x="1030" y="858"/>
                  </a:cubicBezTo>
                  <a:cubicBezTo>
                    <a:pt x="993" y="705"/>
                    <a:pt x="956" y="553"/>
                    <a:pt x="923" y="398"/>
                  </a:cubicBezTo>
                  <a:cubicBezTo>
                    <a:pt x="894" y="275"/>
                    <a:pt x="854" y="174"/>
                    <a:pt x="750" y="92"/>
                  </a:cubicBezTo>
                  <a:cubicBezTo>
                    <a:pt x="693" y="49"/>
                    <a:pt x="625" y="18"/>
                    <a:pt x="555" y="6"/>
                  </a:cubicBezTo>
                  <a:cubicBezTo>
                    <a:pt x="528" y="3"/>
                    <a:pt x="501" y="1"/>
                    <a:pt x="474" y="1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14" name="Google Shape;5014;p16"/>
            <p:cNvSpPr/>
            <p:nvPr/>
          </p:nvSpPr>
          <p:spPr>
            <a:xfrm>
              <a:off x="4883350" y="-308275"/>
              <a:ext cx="835000" cy="425525"/>
            </a:xfrm>
            <a:custGeom>
              <a:avLst/>
              <a:gdLst/>
              <a:ahLst/>
              <a:cxnLst/>
              <a:rect l="l" t="t" r="r" b="b"/>
              <a:pathLst>
                <a:path w="33400" h="17021" extrusionOk="0">
                  <a:moveTo>
                    <a:pt x="5870" y="4179"/>
                  </a:moveTo>
                  <a:cubicBezTo>
                    <a:pt x="5544" y="4293"/>
                    <a:pt x="5270" y="4384"/>
                    <a:pt x="5016" y="4454"/>
                  </a:cubicBezTo>
                  <a:cubicBezTo>
                    <a:pt x="5284" y="4360"/>
                    <a:pt x="5566" y="4266"/>
                    <a:pt x="5870" y="4179"/>
                  </a:cubicBezTo>
                  <a:close/>
                  <a:moveTo>
                    <a:pt x="24301" y="1"/>
                  </a:moveTo>
                  <a:cubicBezTo>
                    <a:pt x="23789" y="1"/>
                    <a:pt x="23242" y="53"/>
                    <a:pt x="22674" y="157"/>
                  </a:cubicBezTo>
                  <a:cubicBezTo>
                    <a:pt x="22539" y="181"/>
                    <a:pt x="22402" y="209"/>
                    <a:pt x="22266" y="239"/>
                  </a:cubicBezTo>
                  <a:cubicBezTo>
                    <a:pt x="22263" y="243"/>
                    <a:pt x="22261" y="246"/>
                    <a:pt x="22257" y="252"/>
                  </a:cubicBezTo>
                  <a:cubicBezTo>
                    <a:pt x="21862" y="339"/>
                    <a:pt x="21438" y="456"/>
                    <a:pt x="21000" y="599"/>
                  </a:cubicBezTo>
                  <a:cubicBezTo>
                    <a:pt x="20439" y="790"/>
                    <a:pt x="19877" y="1016"/>
                    <a:pt x="19403" y="1210"/>
                  </a:cubicBezTo>
                  <a:lnTo>
                    <a:pt x="18498" y="1589"/>
                  </a:lnTo>
                  <a:lnTo>
                    <a:pt x="18392" y="1636"/>
                  </a:lnTo>
                  <a:cubicBezTo>
                    <a:pt x="17950" y="1824"/>
                    <a:pt x="17509" y="2010"/>
                    <a:pt x="17062" y="2186"/>
                  </a:cubicBezTo>
                  <a:cubicBezTo>
                    <a:pt x="16179" y="2535"/>
                    <a:pt x="15383" y="2782"/>
                    <a:pt x="14635" y="2940"/>
                  </a:cubicBezTo>
                  <a:cubicBezTo>
                    <a:pt x="14251" y="3022"/>
                    <a:pt x="13878" y="3077"/>
                    <a:pt x="13523" y="3106"/>
                  </a:cubicBezTo>
                  <a:cubicBezTo>
                    <a:pt x="13238" y="3133"/>
                    <a:pt x="12952" y="3141"/>
                    <a:pt x="12677" y="3141"/>
                  </a:cubicBezTo>
                  <a:cubicBezTo>
                    <a:pt x="12551" y="3141"/>
                    <a:pt x="12426" y="3140"/>
                    <a:pt x="12305" y="3137"/>
                  </a:cubicBezTo>
                  <a:lnTo>
                    <a:pt x="12078" y="3120"/>
                  </a:lnTo>
                  <a:cubicBezTo>
                    <a:pt x="11957" y="3117"/>
                    <a:pt x="11838" y="3116"/>
                    <a:pt x="11719" y="3111"/>
                  </a:cubicBezTo>
                  <a:cubicBezTo>
                    <a:pt x="11447" y="3103"/>
                    <a:pt x="11177" y="3094"/>
                    <a:pt x="10909" y="3094"/>
                  </a:cubicBezTo>
                  <a:cubicBezTo>
                    <a:pt x="10528" y="3094"/>
                    <a:pt x="10028" y="3096"/>
                    <a:pt x="9526" y="3127"/>
                  </a:cubicBezTo>
                  <a:cubicBezTo>
                    <a:pt x="9365" y="3111"/>
                    <a:pt x="9203" y="3101"/>
                    <a:pt x="9042" y="3096"/>
                  </a:cubicBezTo>
                  <a:cubicBezTo>
                    <a:pt x="8989" y="3093"/>
                    <a:pt x="8937" y="3093"/>
                    <a:pt x="8884" y="3093"/>
                  </a:cubicBezTo>
                  <a:cubicBezTo>
                    <a:pt x="8617" y="3093"/>
                    <a:pt x="8354" y="3118"/>
                    <a:pt x="8125" y="3142"/>
                  </a:cubicBezTo>
                  <a:cubicBezTo>
                    <a:pt x="7677" y="3195"/>
                    <a:pt x="7216" y="3271"/>
                    <a:pt x="6713" y="3379"/>
                  </a:cubicBezTo>
                  <a:cubicBezTo>
                    <a:pt x="5560" y="3626"/>
                    <a:pt x="4555" y="3944"/>
                    <a:pt x="3630" y="4352"/>
                  </a:cubicBezTo>
                  <a:cubicBezTo>
                    <a:pt x="2527" y="4844"/>
                    <a:pt x="1675" y="5415"/>
                    <a:pt x="1033" y="6099"/>
                  </a:cubicBezTo>
                  <a:cubicBezTo>
                    <a:pt x="703" y="6449"/>
                    <a:pt x="431" y="6860"/>
                    <a:pt x="250" y="7284"/>
                  </a:cubicBezTo>
                  <a:cubicBezTo>
                    <a:pt x="72" y="7699"/>
                    <a:pt x="0" y="8117"/>
                    <a:pt x="42" y="8526"/>
                  </a:cubicBezTo>
                  <a:cubicBezTo>
                    <a:pt x="79" y="8894"/>
                    <a:pt x="211" y="9270"/>
                    <a:pt x="454" y="9677"/>
                  </a:cubicBezTo>
                  <a:cubicBezTo>
                    <a:pt x="642" y="10000"/>
                    <a:pt x="911" y="10320"/>
                    <a:pt x="1293" y="10685"/>
                  </a:cubicBezTo>
                  <a:cubicBezTo>
                    <a:pt x="1583" y="10961"/>
                    <a:pt x="1932" y="11239"/>
                    <a:pt x="2390" y="11555"/>
                  </a:cubicBezTo>
                  <a:cubicBezTo>
                    <a:pt x="2746" y="11802"/>
                    <a:pt x="3137" y="12047"/>
                    <a:pt x="3621" y="12322"/>
                  </a:cubicBezTo>
                  <a:cubicBezTo>
                    <a:pt x="4002" y="12538"/>
                    <a:pt x="4390" y="12742"/>
                    <a:pt x="4779" y="12944"/>
                  </a:cubicBezTo>
                  <a:lnTo>
                    <a:pt x="5134" y="13130"/>
                  </a:lnTo>
                  <a:cubicBezTo>
                    <a:pt x="5368" y="13253"/>
                    <a:pt x="5602" y="13378"/>
                    <a:pt x="5839" y="13502"/>
                  </a:cubicBezTo>
                  <a:cubicBezTo>
                    <a:pt x="6673" y="13938"/>
                    <a:pt x="7558" y="14349"/>
                    <a:pt x="8542" y="14760"/>
                  </a:cubicBezTo>
                  <a:cubicBezTo>
                    <a:pt x="10508" y="15578"/>
                    <a:pt x="12495" y="16189"/>
                    <a:pt x="14444" y="16574"/>
                  </a:cubicBezTo>
                  <a:lnTo>
                    <a:pt x="14615" y="16607"/>
                  </a:lnTo>
                  <a:cubicBezTo>
                    <a:pt x="16061" y="16882"/>
                    <a:pt x="17461" y="17020"/>
                    <a:pt x="18796" y="17020"/>
                  </a:cubicBezTo>
                  <a:cubicBezTo>
                    <a:pt x="19371" y="17020"/>
                    <a:pt x="19935" y="16994"/>
                    <a:pt x="20485" y="16943"/>
                  </a:cubicBezTo>
                  <a:cubicBezTo>
                    <a:pt x="21467" y="16854"/>
                    <a:pt x="22442" y="16670"/>
                    <a:pt x="23385" y="16399"/>
                  </a:cubicBezTo>
                  <a:cubicBezTo>
                    <a:pt x="24305" y="16131"/>
                    <a:pt x="25217" y="15749"/>
                    <a:pt x="26096" y="15262"/>
                  </a:cubicBezTo>
                  <a:cubicBezTo>
                    <a:pt x="26937" y="14797"/>
                    <a:pt x="27757" y="14191"/>
                    <a:pt x="28535" y="13464"/>
                  </a:cubicBezTo>
                  <a:cubicBezTo>
                    <a:pt x="29223" y="12822"/>
                    <a:pt x="29868" y="12058"/>
                    <a:pt x="30506" y="11126"/>
                  </a:cubicBezTo>
                  <a:cubicBezTo>
                    <a:pt x="31155" y="10182"/>
                    <a:pt x="31738" y="9196"/>
                    <a:pt x="32236" y="8202"/>
                  </a:cubicBezTo>
                  <a:cubicBezTo>
                    <a:pt x="32518" y="7643"/>
                    <a:pt x="32746" y="7119"/>
                    <a:pt x="32936" y="6596"/>
                  </a:cubicBezTo>
                  <a:cubicBezTo>
                    <a:pt x="33144" y="6034"/>
                    <a:pt x="33278" y="5536"/>
                    <a:pt x="33350" y="5072"/>
                  </a:cubicBezTo>
                  <a:cubicBezTo>
                    <a:pt x="33381" y="4858"/>
                    <a:pt x="33400" y="4635"/>
                    <a:pt x="33400" y="4390"/>
                  </a:cubicBezTo>
                  <a:cubicBezTo>
                    <a:pt x="33400" y="4183"/>
                    <a:pt x="33374" y="3963"/>
                    <a:pt x="33321" y="3716"/>
                  </a:cubicBezTo>
                  <a:cubicBezTo>
                    <a:pt x="33236" y="3341"/>
                    <a:pt x="33074" y="2979"/>
                    <a:pt x="32835" y="2639"/>
                  </a:cubicBezTo>
                  <a:cubicBezTo>
                    <a:pt x="32626" y="2337"/>
                    <a:pt x="32338" y="2054"/>
                    <a:pt x="31987" y="1791"/>
                  </a:cubicBezTo>
                  <a:cubicBezTo>
                    <a:pt x="31671" y="1559"/>
                    <a:pt x="31304" y="1352"/>
                    <a:pt x="30865" y="1152"/>
                  </a:cubicBezTo>
                  <a:cubicBezTo>
                    <a:pt x="30494" y="990"/>
                    <a:pt x="30083" y="843"/>
                    <a:pt x="29568" y="696"/>
                  </a:cubicBezTo>
                  <a:cubicBezTo>
                    <a:pt x="29207" y="591"/>
                    <a:pt x="28811" y="499"/>
                    <a:pt x="28323" y="405"/>
                  </a:cubicBezTo>
                  <a:lnTo>
                    <a:pt x="28222" y="387"/>
                  </a:lnTo>
                  <a:cubicBezTo>
                    <a:pt x="27472" y="250"/>
                    <a:pt x="26668" y="150"/>
                    <a:pt x="25687" y="74"/>
                  </a:cubicBezTo>
                  <a:lnTo>
                    <a:pt x="25589" y="66"/>
                  </a:lnTo>
                  <a:cubicBezTo>
                    <a:pt x="25206" y="38"/>
                    <a:pt x="24808" y="8"/>
                    <a:pt x="24419" y="2"/>
                  </a:cubicBezTo>
                  <a:cubicBezTo>
                    <a:pt x="24380" y="1"/>
                    <a:pt x="24341" y="1"/>
                    <a:pt x="24301" y="1"/>
                  </a:cubicBezTo>
                  <a:close/>
                </a:path>
              </a:pathLst>
            </a:custGeom>
            <a:solidFill>
              <a:srgbClr val="EC6A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15" name="Google Shape;5015;p16"/>
            <p:cNvSpPr/>
            <p:nvPr/>
          </p:nvSpPr>
          <p:spPr>
            <a:xfrm>
              <a:off x="5039875" y="-53850"/>
              <a:ext cx="621900" cy="171275"/>
            </a:xfrm>
            <a:custGeom>
              <a:avLst/>
              <a:gdLst/>
              <a:ahLst/>
              <a:cxnLst/>
              <a:rect l="l" t="t" r="r" b="b"/>
              <a:pathLst>
                <a:path w="24876" h="6851" extrusionOk="0">
                  <a:moveTo>
                    <a:pt x="24875" y="1"/>
                  </a:moveTo>
                  <a:cubicBezTo>
                    <a:pt x="24740" y="117"/>
                    <a:pt x="24607" y="229"/>
                    <a:pt x="24475" y="337"/>
                  </a:cubicBezTo>
                  <a:cubicBezTo>
                    <a:pt x="24101" y="637"/>
                    <a:pt x="23720" y="925"/>
                    <a:pt x="23323" y="1192"/>
                  </a:cubicBezTo>
                  <a:cubicBezTo>
                    <a:pt x="22945" y="1449"/>
                    <a:pt x="22559" y="1690"/>
                    <a:pt x="22164" y="1918"/>
                  </a:cubicBezTo>
                  <a:cubicBezTo>
                    <a:pt x="21985" y="2023"/>
                    <a:pt x="21807" y="2128"/>
                    <a:pt x="21622" y="2219"/>
                  </a:cubicBezTo>
                  <a:cubicBezTo>
                    <a:pt x="21388" y="2329"/>
                    <a:pt x="21149" y="2430"/>
                    <a:pt x="20900" y="2502"/>
                  </a:cubicBezTo>
                  <a:cubicBezTo>
                    <a:pt x="20383" y="2655"/>
                    <a:pt x="19851" y="2730"/>
                    <a:pt x="19321" y="2822"/>
                  </a:cubicBezTo>
                  <a:cubicBezTo>
                    <a:pt x="19073" y="2865"/>
                    <a:pt x="18827" y="2908"/>
                    <a:pt x="18583" y="2973"/>
                  </a:cubicBezTo>
                  <a:cubicBezTo>
                    <a:pt x="18347" y="3036"/>
                    <a:pt x="18119" y="3109"/>
                    <a:pt x="17893" y="3205"/>
                  </a:cubicBezTo>
                  <a:cubicBezTo>
                    <a:pt x="17688" y="3303"/>
                    <a:pt x="17493" y="3419"/>
                    <a:pt x="17313" y="3560"/>
                  </a:cubicBezTo>
                  <a:cubicBezTo>
                    <a:pt x="17131" y="3712"/>
                    <a:pt x="16970" y="3883"/>
                    <a:pt x="16820" y="4066"/>
                  </a:cubicBezTo>
                  <a:cubicBezTo>
                    <a:pt x="16678" y="4237"/>
                    <a:pt x="16545" y="4418"/>
                    <a:pt x="16401" y="4587"/>
                  </a:cubicBezTo>
                  <a:cubicBezTo>
                    <a:pt x="16256" y="4759"/>
                    <a:pt x="16099" y="4919"/>
                    <a:pt x="15920" y="5057"/>
                  </a:cubicBezTo>
                  <a:cubicBezTo>
                    <a:pt x="15725" y="5206"/>
                    <a:pt x="15508" y="5328"/>
                    <a:pt x="15274" y="5409"/>
                  </a:cubicBezTo>
                  <a:cubicBezTo>
                    <a:pt x="15006" y="5502"/>
                    <a:pt x="14721" y="5554"/>
                    <a:pt x="14438" y="5574"/>
                  </a:cubicBezTo>
                  <a:cubicBezTo>
                    <a:pt x="14187" y="5590"/>
                    <a:pt x="13936" y="5594"/>
                    <a:pt x="13685" y="5594"/>
                  </a:cubicBezTo>
                  <a:cubicBezTo>
                    <a:pt x="13565" y="5594"/>
                    <a:pt x="13444" y="5593"/>
                    <a:pt x="13325" y="5592"/>
                  </a:cubicBezTo>
                  <a:cubicBezTo>
                    <a:pt x="12523" y="5581"/>
                    <a:pt x="11723" y="5536"/>
                    <a:pt x="10924" y="5453"/>
                  </a:cubicBezTo>
                  <a:cubicBezTo>
                    <a:pt x="10146" y="5374"/>
                    <a:pt x="9370" y="5272"/>
                    <a:pt x="8599" y="5143"/>
                  </a:cubicBezTo>
                  <a:cubicBezTo>
                    <a:pt x="8455" y="5120"/>
                    <a:pt x="8313" y="5094"/>
                    <a:pt x="8168" y="5070"/>
                  </a:cubicBezTo>
                  <a:cubicBezTo>
                    <a:pt x="7996" y="5051"/>
                    <a:pt x="7825" y="5035"/>
                    <a:pt x="7653" y="5015"/>
                  </a:cubicBezTo>
                  <a:cubicBezTo>
                    <a:pt x="7057" y="4949"/>
                    <a:pt x="6460" y="4869"/>
                    <a:pt x="5869" y="4768"/>
                  </a:cubicBezTo>
                  <a:cubicBezTo>
                    <a:pt x="5767" y="4757"/>
                    <a:pt x="5665" y="4744"/>
                    <a:pt x="5563" y="4732"/>
                  </a:cubicBezTo>
                  <a:cubicBezTo>
                    <a:pt x="4577" y="4624"/>
                    <a:pt x="3594" y="4476"/>
                    <a:pt x="2624" y="4268"/>
                  </a:cubicBezTo>
                  <a:cubicBezTo>
                    <a:pt x="1735" y="4076"/>
                    <a:pt x="857" y="3842"/>
                    <a:pt x="0" y="3549"/>
                  </a:cubicBezTo>
                  <a:lnTo>
                    <a:pt x="0" y="3549"/>
                  </a:lnTo>
                  <a:cubicBezTo>
                    <a:pt x="711" y="3909"/>
                    <a:pt x="1459" y="4252"/>
                    <a:pt x="2277" y="4591"/>
                  </a:cubicBezTo>
                  <a:cubicBezTo>
                    <a:pt x="4247" y="5412"/>
                    <a:pt x="6234" y="6022"/>
                    <a:pt x="8177" y="6405"/>
                  </a:cubicBezTo>
                  <a:lnTo>
                    <a:pt x="8348" y="6438"/>
                  </a:lnTo>
                  <a:cubicBezTo>
                    <a:pt x="9790" y="6713"/>
                    <a:pt x="11186" y="6851"/>
                    <a:pt x="12518" y="6851"/>
                  </a:cubicBezTo>
                  <a:cubicBezTo>
                    <a:pt x="13100" y="6851"/>
                    <a:pt x="13669" y="6824"/>
                    <a:pt x="14225" y="6772"/>
                  </a:cubicBezTo>
                  <a:cubicBezTo>
                    <a:pt x="15206" y="6685"/>
                    <a:pt x="16180" y="6502"/>
                    <a:pt x="17124" y="6227"/>
                  </a:cubicBezTo>
                  <a:cubicBezTo>
                    <a:pt x="18038" y="5964"/>
                    <a:pt x="18953" y="5582"/>
                    <a:pt x="19840" y="5093"/>
                  </a:cubicBezTo>
                  <a:cubicBezTo>
                    <a:pt x="20678" y="4626"/>
                    <a:pt x="21499" y="4021"/>
                    <a:pt x="22278" y="3293"/>
                  </a:cubicBezTo>
                  <a:cubicBezTo>
                    <a:pt x="22966" y="2652"/>
                    <a:pt x="23610" y="1888"/>
                    <a:pt x="24253" y="952"/>
                  </a:cubicBezTo>
                  <a:cubicBezTo>
                    <a:pt x="24466" y="640"/>
                    <a:pt x="24674" y="323"/>
                    <a:pt x="24875" y="1"/>
                  </a:cubicBezTo>
                  <a:close/>
                </a:path>
              </a:pathLst>
            </a:custGeom>
            <a:solidFill>
              <a:srgbClr val="F09C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16" name="Google Shape;5016;p16"/>
            <p:cNvSpPr/>
            <p:nvPr/>
          </p:nvSpPr>
          <p:spPr>
            <a:xfrm>
              <a:off x="4877950" y="-103550"/>
              <a:ext cx="299925" cy="105625"/>
            </a:xfrm>
            <a:custGeom>
              <a:avLst/>
              <a:gdLst/>
              <a:ahLst/>
              <a:cxnLst/>
              <a:rect l="l" t="t" r="r" b="b"/>
              <a:pathLst>
                <a:path w="11997" h="4225" extrusionOk="0">
                  <a:moveTo>
                    <a:pt x="2101" y="1305"/>
                  </a:moveTo>
                  <a:lnTo>
                    <a:pt x="2101" y="1305"/>
                  </a:lnTo>
                  <a:cubicBezTo>
                    <a:pt x="2102" y="1306"/>
                    <a:pt x="2103" y="1307"/>
                    <a:pt x="2105" y="1308"/>
                  </a:cubicBezTo>
                  <a:lnTo>
                    <a:pt x="2105" y="1308"/>
                  </a:lnTo>
                  <a:cubicBezTo>
                    <a:pt x="2103" y="1307"/>
                    <a:pt x="2102" y="1306"/>
                    <a:pt x="2101" y="1305"/>
                  </a:cubicBezTo>
                  <a:close/>
                  <a:moveTo>
                    <a:pt x="2125" y="1318"/>
                  </a:moveTo>
                  <a:lnTo>
                    <a:pt x="2125" y="1318"/>
                  </a:lnTo>
                  <a:cubicBezTo>
                    <a:pt x="2130" y="1321"/>
                    <a:pt x="2134" y="1324"/>
                    <a:pt x="2138" y="1327"/>
                  </a:cubicBezTo>
                  <a:lnTo>
                    <a:pt x="2138" y="1327"/>
                  </a:lnTo>
                  <a:cubicBezTo>
                    <a:pt x="2134" y="1324"/>
                    <a:pt x="2130" y="1321"/>
                    <a:pt x="2125" y="1318"/>
                  </a:cubicBezTo>
                  <a:close/>
                  <a:moveTo>
                    <a:pt x="432" y="1"/>
                  </a:moveTo>
                  <a:cubicBezTo>
                    <a:pt x="427" y="1"/>
                    <a:pt x="422" y="1"/>
                    <a:pt x="417" y="1"/>
                  </a:cubicBezTo>
                  <a:cubicBezTo>
                    <a:pt x="302" y="8"/>
                    <a:pt x="196" y="61"/>
                    <a:pt x="120" y="143"/>
                  </a:cubicBezTo>
                  <a:cubicBezTo>
                    <a:pt x="42" y="231"/>
                    <a:pt x="1" y="347"/>
                    <a:pt x="8" y="464"/>
                  </a:cubicBezTo>
                  <a:cubicBezTo>
                    <a:pt x="12" y="587"/>
                    <a:pt x="68" y="673"/>
                    <a:pt x="149" y="761"/>
                  </a:cubicBezTo>
                  <a:cubicBezTo>
                    <a:pt x="819" y="1506"/>
                    <a:pt x="1641" y="2098"/>
                    <a:pt x="2521" y="2575"/>
                  </a:cubicBezTo>
                  <a:cubicBezTo>
                    <a:pt x="2994" y="2829"/>
                    <a:pt x="3487" y="3039"/>
                    <a:pt x="3989" y="3226"/>
                  </a:cubicBezTo>
                  <a:cubicBezTo>
                    <a:pt x="4516" y="3424"/>
                    <a:pt x="5051" y="3589"/>
                    <a:pt x="5598" y="3720"/>
                  </a:cubicBezTo>
                  <a:cubicBezTo>
                    <a:pt x="6646" y="3971"/>
                    <a:pt x="7717" y="4099"/>
                    <a:pt x="8789" y="4174"/>
                  </a:cubicBezTo>
                  <a:cubicBezTo>
                    <a:pt x="9300" y="4208"/>
                    <a:pt x="9812" y="4224"/>
                    <a:pt x="10324" y="4224"/>
                  </a:cubicBezTo>
                  <a:cubicBezTo>
                    <a:pt x="10830" y="4224"/>
                    <a:pt x="11337" y="4209"/>
                    <a:pt x="11842" y="4179"/>
                  </a:cubicBezTo>
                  <a:cubicBezTo>
                    <a:pt x="11997" y="4171"/>
                    <a:pt x="11986" y="3935"/>
                    <a:pt x="11835" y="3935"/>
                  </a:cubicBezTo>
                  <a:cubicBezTo>
                    <a:pt x="11833" y="3935"/>
                    <a:pt x="11830" y="3935"/>
                    <a:pt x="11827" y="3935"/>
                  </a:cubicBezTo>
                  <a:cubicBezTo>
                    <a:pt x="11601" y="3948"/>
                    <a:pt x="11374" y="3954"/>
                    <a:pt x="11148" y="3954"/>
                  </a:cubicBezTo>
                  <a:cubicBezTo>
                    <a:pt x="10836" y="3954"/>
                    <a:pt x="10525" y="3942"/>
                    <a:pt x="10213" y="3921"/>
                  </a:cubicBezTo>
                  <a:cubicBezTo>
                    <a:pt x="10227" y="3921"/>
                    <a:pt x="10240" y="3922"/>
                    <a:pt x="10254" y="3922"/>
                  </a:cubicBezTo>
                  <a:cubicBezTo>
                    <a:pt x="9440" y="3863"/>
                    <a:pt x="8636" y="3748"/>
                    <a:pt x="7841" y="3578"/>
                  </a:cubicBezTo>
                  <a:cubicBezTo>
                    <a:pt x="6996" y="3401"/>
                    <a:pt x="6165" y="3160"/>
                    <a:pt x="5350" y="2878"/>
                  </a:cubicBezTo>
                  <a:cubicBezTo>
                    <a:pt x="4771" y="2673"/>
                    <a:pt x="4203" y="2449"/>
                    <a:pt x="3649" y="2184"/>
                  </a:cubicBezTo>
                  <a:cubicBezTo>
                    <a:pt x="3125" y="1934"/>
                    <a:pt x="2619" y="1650"/>
                    <a:pt x="2138" y="1327"/>
                  </a:cubicBezTo>
                  <a:lnTo>
                    <a:pt x="2138" y="1327"/>
                  </a:lnTo>
                  <a:cubicBezTo>
                    <a:pt x="2142" y="1330"/>
                    <a:pt x="2146" y="1333"/>
                    <a:pt x="2149" y="1335"/>
                  </a:cubicBezTo>
                  <a:cubicBezTo>
                    <a:pt x="2137" y="1327"/>
                    <a:pt x="2126" y="1320"/>
                    <a:pt x="2114" y="1311"/>
                  </a:cubicBezTo>
                  <a:cubicBezTo>
                    <a:pt x="2103" y="1304"/>
                    <a:pt x="2093" y="1297"/>
                    <a:pt x="2082" y="1290"/>
                  </a:cubicBezTo>
                  <a:lnTo>
                    <a:pt x="2082" y="1290"/>
                  </a:lnTo>
                  <a:cubicBezTo>
                    <a:pt x="2089" y="1294"/>
                    <a:pt x="2095" y="1299"/>
                    <a:pt x="2101" y="1304"/>
                  </a:cubicBezTo>
                  <a:cubicBezTo>
                    <a:pt x="2088" y="1295"/>
                    <a:pt x="2075" y="1286"/>
                    <a:pt x="2063" y="1277"/>
                  </a:cubicBezTo>
                  <a:lnTo>
                    <a:pt x="2063" y="1277"/>
                  </a:lnTo>
                  <a:cubicBezTo>
                    <a:pt x="2069" y="1281"/>
                    <a:pt x="2076" y="1286"/>
                    <a:pt x="2082" y="1290"/>
                  </a:cubicBezTo>
                  <a:lnTo>
                    <a:pt x="2082" y="1290"/>
                  </a:lnTo>
                  <a:cubicBezTo>
                    <a:pt x="2075" y="1285"/>
                    <a:pt x="2068" y="1280"/>
                    <a:pt x="2061" y="1276"/>
                  </a:cubicBezTo>
                  <a:lnTo>
                    <a:pt x="2061" y="1276"/>
                  </a:lnTo>
                  <a:cubicBezTo>
                    <a:pt x="2062" y="1276"/>
                    <a:pt x="2062" y="1277"/>
                    <a:pt x="2063" y="1277"/>
                  </a:cubicBezTo>
                  <a:lnTo>
                    <a:pt x="2063" y="1277"/>
                  </a:lnTo>
                  <a:cubicBezTo>
                    <a:pt x="2059" y="1275"/>
                    <a:pt x="2055" y="1272"/>
                    <a:pt x="2050" y="1269"/>
                  </a:cubicBezTo>
                  <a:lnTo>
                    <a:pt x="2050" y="1269"/>
                  </a:lnTo>
                  <a:cubicBezTo>
                    <a:pt x="2054" y="1271"/>
                    <a:pt x="2057" y="1274"/>
                    <a:pt x="2061" y="1276"/>
                  </a:cubicBezTo>
                  <a:lnTo>
                    <a:pt x="2061" y="1276"/>
                  </a:lnTo>
                  <a:cubicBezTo>
                    <a:pt x="1580" y="934"/>
                    <a:pt x="1133" y="549"/>
                    <a:pt x="739" y="113"/>
                  </a:cubicBezTo>
                  <a:cubicBezTo>
                    <a:pt x="689" y="57"/>
                    <a:pt x="610" y="23"/>
                    <a:pt x="531" y="8"/>
                  </a:cubicBezTo>
                  <a:cubicBezTo>
                    <a:pt x="496" y="5"/>
                    <a:pt x="463" y="1"/>
                    <a:pt x="432" y="1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17" name="Google Shape;5017;p16"/>
            <p:cNvSpPr/>
            <p:nvPr/>
          </p:nvSpPr>
          <p:spPr>
            <a:xfrm>
              <a:off x="4925200" y="-76325"/>
              <a:ext cx="160750" cy="41400"/>
            </a:xfrm>
            <a:custGeom>
              <a:avLst/>
              <a:gdLst/>
              <a:ahLst/>
              <a:cxnLst/>
              <a:rect l="l" t="t" r="r" b="b"/>
              <a:pathLst>
                <a:path w="6430" h="1656" extrusionOk="0">
                  <a:moveTo>
                    <a:pt x="5005" y="1361"/>
                  </a:moveTo>
                  <a:cubicBezTo>
                    <a:pt x="5016" y="1362"/>
                    <a:pt x="5027" y="1362"/>
                    <a:pt x="5038" y="1363"/>
                  </a:cubicBezTo>
                  <a:lnTo>
                    <a:pt x="5038" y="1363"/>
                  </a:lnTo>
                  <a:cubicBezTo>
                    <a:pt x="5027" y="1361"/>
                    <a:pt x="5018" y="1361"/>
                    <a:pt x="5005" y="1361"/>
                  </a:cubicBezTo>
                  <a:close/>
                  <a:moveTo>
                    <a:pt x="235" y="1"/>
                  </a:moveTo>
                  <a:cubicBezTo>
                    <a:pt x="159" y="1"/>
                    <a:pt x="85" y="37"/>
                    <a:pt x="48" y="111"/>
                  </a:cubicBezTo>
                  <a:cubicBezTo>
                    <a:pt x="1" y="205"/>
                    <a:pt x="35" y="346"/>
                    <a:pt x="137" y="384"/>
                  </a:cubicBezTo>
                  <a:cubicBezTo>
                    <a:pt x="1121" y="794"/>
                    <a:pt x="2127" y="1150"/>
                    <a:pt x="3165" y="1393"/>
                  </a:cubicBezTo>
                  <a:cubicBezTo>
                    <a:pt x="3682" y="1512"/>
                    <a:pt x="4208" y="1595"/>
                    <a:pt x="4738" y="1634"/>
                  </a:cubicBezTo>
                  <a:cubicBezTo>
                    <a:pt x="4917" y="1648"/>
                    <a:pt x="5097" y="1655"/>
                    <a:pt x="5278" y="1655"/>
                  </a:cubicBezTo>
                  <a:cubicBezTo>
                    <a:pt x="5355" y="1655"/>
                    <a:pt x="5433" y="1654"/>
                    <a:pt x="5511" y="1651"/>
                  </a:cubicBezTo>
                  <a:cubicBezTo>
                    <a:pt x="5779" y="1644"/>
                    <a:pt x="6046" y="1612"/>
                    <a:pt x="6311" y="1575"/>
                  </a:cubicBezTo>
                  <a:cubicBezTo>
                    <a:pt x="6377" y="1566"/>
                    <a:pt x="6430" y="1516"/>
                    <a:pt x="6427" y="1446"/>
                  </a:cubicBezTo>
                  <a:cubicBezTo>
                    <a:pt x="6423" y="1386"/>
                    <a:pt x="6369" y="1330"/>
                    <a:pt x="6308" y="1330"/>
                  </a:cubicBezTo>
                  <a:cubicBezTo>
                    <a:pt x="6305" y="1330"/>
                    <a:pt x="6301" y="1330"/>
                    <a:pt x="6298" y="1331"/>
                  </a:cubicBezTo>
                  <a:cubicBezTo>
                    <a:pt x="6084" y="1358"/>
                    <a:pt x="5874" y="1374"/>
                    <a:pt x="5658" y="1380"/>
                  </a:cubicBezTo>
                  <a:cubicBezTo>
                    <a:pt x="5619" y="1381"/>
                    <a:pt x="5579" y="1381"/>
                    <a:pt x="5539" y="1381"/>
                  </a:cubicBezTo>
                  <a:cubicBezTo>
                    <a:pt x="5371" y="1381"/>
                    <a:pt x="5204" y="1373"/>
                    <a:pt x="5038" y="1363"/>
                  </a:cubicBezTo>
                  <a:lnTo>
                    <a:pt x="5038" y="1363"/>
                  </a:lnTo>
                  <a:cubicBezTo>
                    <a:pt x="5039" y="1363"/>
                    <a:pt x="5041" y="1364"/>
                    <a:pt x="5042" y="1364"/>
                  </a:cubicBezTo>
                  <a:cubicBezTo>
                    <a:pt x="3984" y="1288"/>
                    <a:pt x="2953" y="1021"/>
                    <a:pt x="1954" y="674"/>
                  </a:cubicBezTo>
                  <a:lnTo>
                    <a:pt x="1954" y="674"/>
                  </a:lnTo>
                  <a:cubicBezTo>
                    <a:pt x="1956" y="674"/>
                    <a:pt x="1959" y="676"/>
                    <a:pt x="1961" y="676"/>
                  </a:cubicBezTo>
                  <a:cubicBezTo>
                    <a:pt x="1956" y="674"/>
                    <a:pt x="1949" y="672"/>
                    <a:pt x="1944" y="669"/>
                  </a:cubicBezTo>
                  <a:cubicBezTo>
                    <a:pt x="1941" y="669"/>
                    <a:pt x="1940" y="667"/>
                    <a:pt x="1940" y="667"/>
                  </a:cubicBezTo>
                  <a:lnTo>
                    <a:pt x="1941" y="667"/>
                  </a:lnTo>
                  <a:cubicBezTo>
                    <a:pt x="1393" y="473"/>
                    <a:pt x="856" y="252"/>
                    <a:pt x="323" y="18"/>
                  </a:cubicBezTo>
                  <a:cubicBezTo>
                    <a:pt x="307" y="11"/>
                    <a:pt x="290" y="8"/>
                    <a:pt x="274" y="4"/>
                  </a:cubicBezTo>
                  <a:cubicBezTo>
                    <a:pt x="261" y="2"/>
                    <a:pt x="248" y="1"/>
                    <a:pt x="235" y="1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18" name="Google Shape;5018;p16"/>
            <p:cNvSpPr/>
            <p:nvPr/>
          </p:nvSpPr>
          <p:spPr>
            <a:xfrm>
              <a:off x="4929700" y="-106050"/>
              <a:ext cx="408000" cy="57225"/>
            </a:xfrm>
            <a:custGeom>
              <a:avLst/>
              <a:gdLst/>
              <a:ahLst/>
              <a:cxnLst/>
              <a:rect l="l" t="t" r="r" b="b"/>
              <a:pathLst>
                <a:path w="16320" h="2289" extrusionOk="0">
                  <a:moveTo>
                    <a:pt x="7703" y="1578"/>
                  </a:moveTo>
                  <a:cubicBezTo>
                    <a:pt x="7712" y="1579"/>
                    <a:pt x="7719" y="1579"/>
                    <a:pt x="7728" y="1579"/>
                  </a:cubicBezTo>
                  <a:cubicBezTo>
                    <a:pt x="7719" y="1579"/>
                    <a:pt x="7712" y="1578"/>
                    <a:pt x="7703" y="1578"/>
                  </a:cubicBezTo>
                  <a:close/>
                  <a:moveTo>
                    <a:pt x="475" y="0"/>
                  </a:moveTo>
                  <a:cubicBezTo>
                    <a:pt x="428" y="0"/>
                    <a:pt x="381" y="9"/>
                    <a:pt x="334" y="25"/>
                  </a:cubicBezTo>
                  <a:cubicBezTo>
                    <a:pt x="219" y="61"/>
                    <a:pt x="121" y="143"/>
                    <a:pt x="65" y="252"/>
                  </a:cubicBezTo>
                  <a:cubicBezTo>
                    <a:pt x="11" y="360"/>
                    <a:pt x="0" y="488"/>
                    <a:pt x="39" y="602"/>
                  </a:cubicBezTo>
                  <a:cubicBezTo>
                    <a:pt x="75" y="712"/>
                    <a:pt x="158" y="824"/>
                    <a:pt x="269" y="870"/>
                  </a:cubicBezTo>
                  <a:cubicBezTo>
                    <a:pt x="1524" y="1401"/>
                    <a:pt x="2853" y="1774"/>
                    <a:pt x="4196" y="2007"/>
                  </a:cubicBezTo>
                  <a:cubicBezTo>
                    <a:pt x="4836" y="2116"/>
                    <a:pt x="5489" y="2187"/>
                    <a:pt x="6141" y="2234"/>
                  </a:cubicBezTo>
                  <a:cubicBezTo>
                    <a:pt x="6471" y="2258"/>
                    <a:pt x="6800" y="2274"/>
                    <a:pt x="7130" y="2284"/>
                  </a:cubicBezTo>
                  <a:cubicBezTo>
                    <a:pt x="7239" y="2287"/>
                    <a:pt x="7348" y="2289"/>
                    <a:pt x="7457" y="2289"/>
                  </a:cubicBezTo>
                  <a:cubicBezTo>
                    <a:pt x="7702" y="2289"/>
                    <a:pt x="7948" y="2283"/>
                    <a:pt x="8192" y="2279"/>
                  </a:cubicBezTo>
                  <a:cubicBezTo>
                    <a:pt x="9535" y="2253"/>
                    <a:pt x="10870" y="2118"/>
                    <a:pt x="12199" y="1918"/>
                  </a:cubicBezTo>
                  <a:cubicBezTo>
                    <a:pt x="13552" y="1714"/>
                    <a:pt x="14889" y="1417"/>
                    <a:pt x="16223" y="1112"/>
                  </a:cubicBezTo>
                  <a:cubicBezTo>
                    <a:pt x="16288" y="1098"/>
                    <a:pt x="16320" y="1019"/>
                    <a:pt x="16302" y="957"/>
                  </a:cubicBezTo>
                  <a:cubicBezTo>
                    <a:pt x="16288" y="913"/>
                    <a:pt x="16252" y="885"/>
                    <a:pt x="16211" y="878"/>
                  </a:cubicBezTo>
                  <a:cubicBezTo>
                    <a:pt x="16200" y="876"/>
                    <a:pt x="16189" y="875"/>
                    <a:pt x="16179" y="875"/>
                  </a:cubicBezTo>
                  <a:cubicBezTo>
                    <a:pt x="16168" y="875"/>
                    <a:pt x="16156" y="877"/>
                    <a:pt x="16144" y="880"/>
                  </a:cubicBezTo>
                  <a:cubicBezTo>
                    <a:pt x="15849" y="944"/>
                    <a:pt x="15554" y="1005"/>
                    <a:pt x="15255" y="1062"/>
                  </a:cubicBezTo>
                  <a:cubicBezTo>
                    <a:pt x="15259" y="1062"/>
                    <a:pt x="15263" y="1061"/>
                    <a:pt x="15266" y="1061"/>
                  </a:cubicBezTo>
                  <a:lnTo>
                    <a:pt x="15266" y="1061"/>
                  </a:lnTo>
                  <a:cubicBezTo>
                    <a:pt x="14036" y="1288"/>
                    <a:pt x="12790" y="1452"/>
                    <a:pt x="11544" y="1549"/>
                  </a:cubicBezTo>
                  <a:cubicBezTo>
                    <a:pt x="10919" y="1595"/>
                    <a:pt x="10293" y="1621"/>
                    <a:pt x="9667" y="1629"/>
                  </a:cubicBezTo>
                  <a:cubicBezTo>
                    <a:pt x="9556" y="1631"/>
                    <a:pt x="9445" y="1631"/>
                    <a:pt x="9335" y="1631"/>
                  </a:cubicBezTo>
                  <a:cubicBezTo>
                    <a:pt x="8799" y="1631"/>
                    <a:pt x="8264" y="1616"/>
                    <a:pt x="7729" y="1581"/>
                  </a:cubicBezTo>
                  <a:lnTo>
                    <a:pt x="7729" y="1581"/>
                  </a:lnTo>
                  <a:cubicBezTo>
                    <a:pt x="7741" y="1582"/>
                    <a:pt x="7753" y="1583"/>
                    <a:pt x="7765" y="1584"/>
                  </a:cubicBezTo>
                  <a:lnTo>
                    <a:pt x="7765" y="1584"/>
                  </a:lnTo>
                  <a:cubicBezTo>
                    <a:pt x="7247" y="1547"/>
                    <a:pt x="6728" y="1497"/>
                    <a:pt x="6211" y="1433"/>
                  </a:cubicBezTo>
                  <a:cubicBezTo>
                    <a:pt x="5682" y="1369"/>
                    <a:pt x="5157" y="1283"/>
                    <a:pt x="4634" y="1183"/>
                  </a:cubicBezTo>
                  <a:cubicBezTo>
                    <a:pt x="3556" y="980"/>
                    <a:pt x="2496" y="699"/>
                    <a:pt x="1459" y="340"/>
                  </a:cubicBezTo>
                  <a:lnTo>
                    <a:pt x="1459" y="340"/>
                  </a:lnTo>
                  <a:cubicBezTo>
                    <a:pt x="1488" y="350"/>
                    <a:pt x="1516" y="359"/>
                    <a:pt x="1543" y="367"/>
                  </a:cubicBezTo>
                  <a:cubicBezTo>
                    <a:pt x="1256" y="266"/>
                    <a:pt x="970" y="159"/>
                    <a:pt x="684" y="49"/>
                  </a:cubicBezTo>
                  <a:cubicBezTo>
                    <a:pt x="647" y="37"/>
                    <a:pt x="607" y="22"/>
                    <a:pt x="568" y="11"/>
                  </a:cubicBezTo>
                  <a:cubicBezTo>
                    <a:pt x="537" y="4"/>
                    <a:pt x="506" y="0"/>
                    <a:pt x="475" y="0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19" name="Google Shape;5019;p16"/>
            <p:cNvSpPr/>
            <p:nvPr/>
          </p:nvSpPr>
          <p:spPr>
            <a:xfrm>
              <a:off x="5080000" y="-221750"/>
              <a:ext cx="308775" cy="47250"/>
            </a:xfrm>
            <a:custGeom>
              <a:avLst/>
              <a:gdLst/>
              <a:ahLst/>
              <a:cxnLst/>
              <a:rect l="l" t="t" r="r" b="b"/>
              <a:pathLst>
                <a:path w="12351" h="1890" extrusionOk="0">
                  <a:moveTo>
                    <a:pt x="4288" y="1286"/>
                  </a:moveTo>
                  <a:cubicBezTo>
                    <a:pt x="4303" y="1286"/>
                    <a:pt x="4315" y="1286"/>
                    <a:pt x="4328" y="1288"/>
                  </a:cubicBezTo>
                  <a:cubicBezTo>
                    <a:pt x="4315" y="1286"/>
                    <a:pt x="4301" y="1286"/>
                    <a:pt x="4288" y="1286"/>
                  </a:cubicBezTo>
                  <a:close/>
                  <a:moveTo>
                    <a:pt x="12216" y="0"/>
                  </a:moveTo>
                  <a:cubicBezTo>
                    <a:pt x="12199" y="0"/>
                    <a:pt x="12184" y="3"/>
                    <a:pt x="12171" y="9"/>
                  </a:cubicBezTo>
                  <a:cubicBezTo>
                    <a:pt x="11635" y="255"/>
                    <a:pt x="11085" y="462"/>
                    <a:pt x="10522" y="639"/>
                  </a:cubicBezTo>
                  <a:cubicBezTo>
                    <a:pt x="9945" y="820"/>
                    <a:pt x="9354" y="958"/>
                    <a:pt x="8759" y="1071"/>
                  </a:cubicBezTo>
                  <a:lnTo>
                    <a:pt x="8759" y="1071"/>
                  </a:lnTo>
                  <a:cubicBezTo>
                    <a:pt x="8045" y="1199"/>
                    <a:pt x="7324" y="1278"/>
                    <a:pt x="6599" y="1315"/>
                  </a:cubicBezTo>
                  <a:cubicBezTo>
                    <a:pt x="6314" y="1330"/>
                    <a:pt x="6028" y="1337"/>
                    <a:pt x="5741" y="1337"/>
                  </a:cubicBezTo>
                  <a:cubicBezTo>
                    <a:pt x="5279" y="1337"/>
                    <a:pt x="4815" y="1319"/>
                    <a:pt x="4353" y="1288"/>
                  </a:cubicBezTo>
                  <a:lnTo>
                    <a:pt x="4366" y="1288"/>
                  </a:lnTo>
                  <a:cubicBezTo>
                    <a:pt x="3706" y="1239"/>
                    <a:pt x="3046" y="1164"/>
                    <a:pt x="2392" y="1058"/>
                  </a:cubicBezTo>
                  <a:cubicBezTo>
                    <a:pt x="1733" y="952"/>
                    <a:pt x="1082" y="805"/>
                    <a:pt x="432" y="654"/>
                  </a:cubicBezTo>
                  <a:cubicBezTo>
                    <a:pt x="409" y="649"/>
                    <a:pt x="386" y="646"/>
                    <a:pt x="364" y="646"/>
                  </a:cubicBezTo>
                  <a:cubicBezTo>
                    <a:pt x="213" y="646"/>
                    <a:pt x="72" y="763"/>
                    <a:pt x="38" y="916"/>
                  </a:cubicBezTo>
                  <a:cubicBezTo>
                    <a:pt x="1" y="1100"/>
                    <a:pt x="124" y="1265"/>
                    <a:pt x="301" y="1309"/>
                  </a:cubicBezTo>
                  <a:cubicBezTo>
                    <a:pt x="786" y="1433"/>
                    <a:pt x="1279" y="1529"/>
                    <a:pt x="1773" y="1611"/>
                  </a:cubicBezTo>
                  <a:cubicBezTo>
                    <a:pt x="2292" y="1701"/>
                    <a:pt x="2814" y="1766"/>
                    <a:pt x="3339" y="1813"/>
                  </a:cubicBezTo>
                  <a:cubicBezTo>
                    <a:pt x="3830" y="1859"/>
                    <a:pt x="4325" y="1882"/>
                    <a:pt x="4820" y="1888"/>
                  </a:cubicBezTo>
                  <a:cubicBezTo>
                    <a:pt x="4878" y="1889"/>
                    <a:pt x="4936" y="1889"/>
                    <a:pt x="4995" y="1889"/>
                  </a:cubicBezTo>
                  <a:cubicBezTo>
                    <a:pt x="5458" y="1889"/>
                    <a:pt x="5922" y="1865"/>
                    <a:pt x="6382" y="1828"/>
                  </a:cubicBezTo>
                  <a:cubicBezTo>
                    <a:pt x="6875" y="1790"/>
                    <a:pt x="7366" y="1726"/>
                    <a:pt x="7852" y="1644"/>
                  </a:cubicBezTo>
                  <a:cubicBezTo>
                    <a:pt x="8357" y="1559"/>
                    <a:pt x="8857" y="1452"/>
                    <a:pt x="9351" y="1321"/>
                  </a:cubicBezTo>
                  <a:cubicBezTo>
                    <a:pt x="9832" y="1192"/>
                    <a:pt x="10306" y="1038"/>
                    <a:pt x="10774" y="866"/>
                  </a:cubicBezTo>
                  <a:cubicBezTo>
                    <a:pt x="11276" y="682"/>
                    <a:pt x="11766" y="466"/>
                    <a:pt x="12247" y="239"/>
                  </a:cubicBezTo>
                  <a:cubicBezTo>
                    <a:pt x="12308" y="211"/>
                    <a:pt x="12350" y="153"/>
                    <a:pt x="12326" y="86"/>
                  </a:cubicBezTo>
                  <a:cubicBezTo>
                    <a:pt x="12311" y="44"/>
                    <a:pt x="12273" y="8"/>
                    <a:pt x="12229" y="1"/>
                  </a:cubicBezTo>
                  <a:cubicBezTo>
                    <a:pt x="12225" y="1"/>
                    <a:pt x="12220" y="0"/>
                    <a:pt x="12216" y="0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20" name="Google Shape;5020;p16"/>
            <p:cNvSpPr/>
            <p:nvPr/>
          </p:nvSpPr>
          <p:spPr>
            <a:xfrm>
              <a:off x="5079925" y="-192450"/>
              <a:ext cx="149550" cy="39525"/>
            </a:xfrm>
            <a:custGeom>
              <a:avLst/>
              <a:gdLst/>
              <a:ahLst/>
              <a:cxnLst/>
              <a:rect l="l" t="t" r="r" b="b"/>
              <a:pathLst>
                <a:path w="5982" h="1581" extrusionOk="0">
                  <a:moveTo>
                    <a:pt x="1400" y="432"/>
                  </a:moveTo>
                  <a:lnTo>
                    <a:pt x="1400" y="432"/>
                  </a:lnTo>
                  <a:cubicBezTo>
                    <a:pt x="1406" y="435"/>
                    <a:pt x="1414" y="437"/>
                    <a:pt x="1422" y="439"/>
                  </a:cubicBezTo>
                  <a:lnTo>
                    <a:pt x="1422" y="439"/>
                  </a:lnTo>
                  <a:cubicBezTo>
                    <a:pt x="1415" y="437"/>
                    <a:pt x="1407" y="434"/>
                    <a:pt x="1400" y="432"/>
                  </a:cubicBezTo>
                  <a:close/>
                  <a:moveTo>
                    <a:pt x="1422" y="439"/>
                  </a:moveTo>
                  <a:lnTo>
                    <a:pt x="1422" y="439"/>
                  </a:lnTo>
                  <a:cubicBezTo>
                    <a:pt x="1423" y="440"/>
                    <a:pt x="1424" y="440"/>
                    <a:pt x="1425" y="440"/>
                  </a:cubicBezTo>
                  <a:lnTo>
                    <a:pt x="1425" y="440"/>
                  </a:lnTo>
                  <a:cubicBezTo>
                    <a:pt x="1424" y="440"/>
                    <a:pt x="1423" y="440"/>
                    <a:pt x="1422" y="439"/>
                  </a:cubicBezTo>
                  <a:close/>
                  <a:moveTo>
                    <a:pt x="5080" y="1164"/>
                  </a:moveTo>
                  <a:lnTo>
                    <a:pt x="5080" y="1164"/>
                  </a:lnTo>
                  <a:cubicBezTo>
                    <a:pt x="5081" y="1164"/>
                    <a:pt x="5083" y="1164"/>
                    <a:pt x="5084" y="1164"/>
                  </a:cubicBezTo>
                  <a:cubicBezTo>
                    <a:pt x="5083" y="1164"/>
                    <a:pt x="5081" y="1164"/>
                    <a:pt x="5080" y="1164"/>
                  </a:cubicBezTo>
                  <a:close/>
                  <a:moveTo>
                    <a:pt x="286" y="1"/>
                  </a:moveTo>
                  <a:cubicBezTo>
                    <a:pt x="194" y="1"/>
                    <a:pt x="107" y="49"/>
                    <a:pt x="61" y="139"/>
                  </a:cubicBezTo>
                  <a:cubicBezTo>
                    <a:pt x="1" y="258"/>
                    <a:pt x="45" y="430"/>
                    <a:pt x="175" y="486"/>
                  </a:cubicBezTo>
                  <a:cubicBezTo>
                    <a:pt x="591" y="667"/>
                    <a:pt x="1016" y="827"/>
                    <a:pt x="1450" y="963"/>
                  </a:cubicBezTo>
                  <a:cubicBezTo>
                    <a:pt x="1920" y="1111"/>
                    <a:pt x="2402" y="1222"/>
                    <a:pt x="2886" y="1315"/>
                  </a:cubicBezTo>
                  <a:cubicBezTo>
                    <a:pt x="3844" y="1496"/>
                    <a:pt x="4820" y="1568"/>
                    <a:pt x="5795" y="1581"/>
                  </a:cubicBezTo>
                  <a:cubicBezTo>
                    <a:pt x="5796" y="1581"/>
                    <a:pt x="5796" y="1581"/>
                    <a:pt x="5797" y="1581"/>
                  </a:cubicBezTo>
                  <a:cubicBezTo>
                    <a:pt x="5899" y="1581"/>
                    <a:pt x="5982" y="1477"/>
                    <a:pt x="5974" y="1378"/>
                  </a:cubicBezTo>
                  <a:cubicBezTo>
                    <a:pt x="5969" y="1266"/>
                    <a:pt x="5875" y="1200"/>
                    <a:pt x="5771" y="1197"/>
                  </a:cubicBezTo>
                  <a:cubicBezTo>
                    <a:pt x="5526" y="1190"/>
                    <a:pt x="5282" y="1179"/>
                    <a:pt x="5037" y="1162"/>
                  </a:cubicBezTo>
                  <a:lnTo>
                    <a:pt x="5037" y="1162"/>
                  </a:lnTo>
                  <a:cubicBezTo>
                    <a:pt x="5052" y="1163"/>
                    <a:pt x="5065" y="1163"/>
                    <a:pt x="5080" y="1164"/>
                  </a:cubicBezTo>
                  <a:lnTo>
                    <a:pt x="5080" y="1164"/>
                  </a:lnTo>
                  <a:cubicBezTo>
                    <a:pt x="4464" y="1119"/>
                    <a:pt x="3855" y="1042"/>
                    <a:pt x="3248" y="927"/>
                  </a:cubicBezTo>
                  <a:cubicBezTo>
                    <a:pt x="2629" y="811"/>
                    <a:pt x="2022" y="646"/>
                    <a:pt x="1425" y="440"/>
                  </a:cubicBezTo>
                  <a:lnTo>
                    <a:pt x="1425" y="440"/>
                  </a:lnTo>
                  <a:cubicBezTo>
                    <a:pt x="1429" y="442"/>
                    <a:pt x="1432" y="443"/>
                    <a:pt x="1436" y="445"/>
                  </a:cubicBezTo>
                  <a:cubicBezTo>
                    <a:pt x="1085" y="321"/>
                    <a:pt x="742" y="182"/>
                    <a:pt x="406" y="28"/>
                  </a:cubicBezTo>
                  <a:cubicBezTo>
                    <a:pt x="384" y="17"/>
                    <a:pt x="363" y="12"/>
                    <a:pt x="340" y="7"/>
                  </a:cubicBezTo>
                  <a:cubicBezTo>
                    <a:pt x="322" y="3"/>
                    <a:pt x="304" y="1"/>
                    <a:pt x="286" y="1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21" name="Google Shape;5021;p16"/>
            <p:cNvSpPr/>
            <p:nvPr/>
          </p:nvSpPr>
          <p:spPr>
            <a:xfrm>
              <a:off x="5097450" y="-221375"/>
              <a:ext cx="218175" cy="25900"/>
            </a:xfrm>
            <a:custGeom>
              <a:avLst/>
              <a:gdLst/>
              <a:ahLst/>
              <a:cxnLst/>
              <a:rect l="l" t="t" r="r" b="b"/>
              <a:pathLst>
                <a:path w="8727" h="1036" extrusionOk="0">
                  <a:moveTo>
                    <a:pt x="7115" y="341"/>
                  </a:moveTo>
                  <a:lnTo>
                    <a:pt x="7115" y="341"/>
                  </a:lnTo>
                  <a:cubicBezTo>
                    <a:pt x="7112" y="341"/>
                    <a:pt x="7106" y="343"/>
                    <a:pt x="7102" y="343"/>
                  </a:cubicBezTo>
                  <a:cubicBezTo>
                    <a:pt x="7108" y="343"/>
                    <a:pt x="7112" y="341"/>
                    <a:pt x="7115" y="341"/>
                  </a:cubicBezTo>
                  <a:close/>
                  <a:moveTo>
                    <a:pt x="8579" y="0"/>
                  </a:moveTo>
                  <a:cubicBezTo>
                    <a:pt x="8567" y="0"/>
                    <a:pt x="8554" y="2"/>
                    <a:pt x="8541" y="6"/>
                  </a:cubicBezTo>
                  <a:cubicBezTo>
                    <a:pt x="8071" y="140"/>
                    <a:pt x="7596" y="247"/>
                    <a:pt x="7115" y="341"/>
                  </a:cubicBezTo>
                  <a:cubicBezTo>
                    <a:pt x="7123" y="339"/>
                    <a:pt x="7133" y="338"/>
                    <a:pt x="7141" y="338"/>
                  </a:cubicBezTo>
                  <a:cubicBezTo>
                    <a:pt x="5979" y="555"/>
                    <a:pt x="4798" y="670"/>
                    <a:pt x="3617" y="670"/>
                  </a:cubicBezTo>
                  <a:cubicBezTo>
                    <a:pt x="3221" y="670"/>
                    <a:pt x="2825" y="657"/>
                    <a:pt x="2430" y="631"/>
                  </a:cubicBezTo>
                  <a:cubicBezTo>
                    <a:pt x="1699" y="575"/>
                    <a:pt x="975" y="474"/>
                    <a:pt x="261" y="316"/>
                  </a:cubicBezTo>
                  <a:cubicBezTo>
                    <a:pt x="248" y="314"/>
                    <a:pt x="235" y="312"/>
                    <a:pt x="223" y="312"/>
                  </a:cubicBezTo>
                  <a:cubicBezTo>
                    <a:pt x="130" y="312"/>
                    <a:pt x="44" y="379"/>
                    <a:pt x="25" y="473"/>
                  </a:cubicBezTo>
                  <a:cubicBezTo>
                    <a:pt x="1" y="580"/>
                    <a:pt x="73" y="684"/>
                    <a:pt x="180" y="707"/>
                  </a:cubicBezTo>
                  <a:cubicBezTo>
                    <a:pt x="1220" y="938"/>
                    <a:pt x="2285" y="1035"/>
                    <a:pt x="3349" y="1035"/>
                  </a:cubicBezTo>
                  <a:cubicBezTo>
                    <a:pt x="3695" y="1035"/>
                    <a:pt x="4041" y="1025"/>
                    <a:pt x="4386" y="1006"/>
                  </a:cubicBezTo>
                  <a:cubicBezTo>
                    <a:pt x="5121" y="964"/>
                    <a:pt x="5857" y="875"/>
                    <a:pt x="6582" y="746"/>
                  </a:cubicBezTo>
                  <a:cubicBezTo>
                    <a:pt x="7271" y="621"/>
                    <a:pt x="7949" y="454"/>
                    <a:pt x="8621" y="254"/>
                  </a:cubicBezTo>
                  <a:cubicBezTo>
                    <a:pt x="8689" y="236"/>
                    <a:pt x="8726" y="157"/>
                    <a:pt x="8706" y="89"/>
                  </a:cubicBezTo>
                  <a:cubicBezTo>
                    <a:pt x="8690" y="42"/>
                    <a:pt x="8652" y="10"/>
                    <a:pt x="8607" y="3"/>
                  </a:cubicBezTo>
                  <a:cubicBezTo>
                    <a:pt x="8598" y="1"/>
                    <a:pt x="8588" y="0"/>
                    <a:pt x="8579" y="0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22" name="Google Shape;5022;p16"/>
            <p:cNvSpPr/>
            <p:nvPr/>
          </p:nvSpPr>
          <p:spPr>
            <a:xfrm>
              <a:off x="4994125" y="-178900"/>
              <a:ext cx="313600" cy="60025"/>
            </a:xfrm>
            <a:custGeom>
              <a:avLst/>
              <a:gdLst/>
              <a:ahLst/>
              <a:cxnLst/>
              <a:rect l="l" t="t" r="r" b="b"/>
              <a:pathLst>
                <a:path w="12544" h="2401" extrusionOk="0">
                  <a:moveTo>
                    <a:pt x="448" y="1"/>
                  </a:moveTo>
                  <a:cubicBezTo>
                    <a:pt x="306" y="1"/>
                    <a:pt x="166" y="81"/>
                    <a:pt x="96" y="213"/>
                  </a:cubicBezTo>
                  <a:cubicBezTo>
                    <a:pt x="0" y="405"/>
                    <a:pt x="81" y="632"/>
                    <a:pt x="267" y="733"/>
                  </a:cubicBezTo>
                  <a:cubicBezTo>
                    <a:pt x="1197" y="1238"/>
                    <a:pt x="2191" y="1621"/>
                    <a:pt x="3212" y="1896"/>
                  </a:cubicBezTo>
                  <a:cubicBezTo>
                    <a:pt x="4194" y="2162"/>
                    <a:pt x="5202" y="2304"/>
                    <a:pt x="6219" y="2367"/>
                  </a:cubicBezTo>
                  <a:cubicBezTo>
                    <a:pt x="6572" y="2390"/>
                    <a:pt x="6925" y="2401"/>
                    <a:pt x="7279" y="2401"/>
                  </a:cubicBezTo>
                  <a:cubicBezTo>
                    <a:pt x="7946" y="2401"/>
                    <a:pt x="8614" y="2363"/>
                    <a:pt x="9279" y="2301"/>
                  </a:cubicBezTo>
                  <a:cubicBezTo>
                    <a:pt x="10317" y="2204"/>
                    <a:pt x="11348" y="2011"/>
                    <a:pt x="12378" y="1839"/>
                  </a:cubicBezTo>
                  <a:cubicBezTo>
                    <a:pt x="12469" y="1823"/>
                    <a:pt x="12543" y="1761"/>
                    <a:pt x="12536" y="1659"/>
                  </a:cubicBezTo>
                  <a:cubicBezTo>
                    <a:pt x="12533" y="1590"/>
                    <a:pt x="12474" y="1516"/>
                    <a:pt x="12403" y="1501"/>
                  </a:cubicBezTo>
                  <a:cubicBezTo>
                    <a:pt x="12390" y="1503"/>
                    <a:pt x="12375" y="1503"/>
                    <a:pt x="12361" y="1504"/>
                  </a:cubicBezTo>
                  <a:cubicBezTo>
                    <a:pt x="11903" y="1575"/>
                    <a:pt x="11443" y="1626"/>
                    <a:pt x="10984" y="1669"/>
                  </a:cubicBezTo>
                  <a:cubicBezTo>
                    <a:pt x="10498" y="1714"/>
                    <a:pt x="10011" y="1751"/>
                    <a:pt x="9521" y="1773"/>
                  </a:cubicBezTo>
                  <a:cubicBezTo>
                    <a:pt x="9092" y="1791"/>
                    <a:pt x="8663" y="1802"/>
                    <a:pt x="8233" y="1802"/>
                  </a:cubicBezTo>
                  <a:cubicBezTo>
                    <a:pt x="7731" y="1802"/>
                    <a:pt x="7230" y="1787"/>
                    <a:pt x="6728" y="1754"/>
                  </a:cubicBezTo>
                  <a:cubicBezTo>
                    <a:pt x="5332" y="1646"/>
                    <a:pt x="3956" y="1391"/>
                    <a:pt x="2631" y="935"/>
                  </a:cubicBezTo>
                  <a:cubicBezTo>
                    <a:pt x="1941" y="687"/>
                    <a:pt x="1271" y="385"/>
                    <a:pt x="619" y="43"/>
                  </a:cubicBezTo>
                  <a:cubicBezTo>
                    <a:pt x="565" y="14"/>
                    <a:pt x="506" y="1"/>
                    <a:pt x="448" y="1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23" name="Google Shape;5023;p16"/>
            <p:cNvSpPr/>
            <p:nvPr/>
          </p:nvSpPr>
          <p:spPr>
            <a:xfrm>
              <a:off x="5099900" y="-159325"/>
              <a:ext cx="141775" cy="20725"/>
            </a:xfrm>
            <a:custGeom>
              <a:avLst/>
              <a:gdLst/>
              <a:ahLst/>
              <a:cxnLst/>
              <a:rect l="l" t="t" r="r" b="b"/>
              <a:pathLst>
                <a:path w="5671" h="829" extrusionOk="0">
                  <a:moveTo>
                    <a:pt x="188" y="1"/>
                  </a:moveTo>
                  <a:cubicBezTo>
                    <a:pt x="109" y="1"/>
                    <a:pt x="35" y="59"/>
                    <a:pt x="19" y="139"/>
                  </a:cubicBezTo>
                  <a:cubicBezTo>
                    <a:pt x="1" y="233"/>
                    <a:pt x="64" y="326"/>
                    <a:pt x="156" y="343"/>
                  </a:cubicBezTo>
                  <a:cubicBezTo>
                    <a:pt x="1775" y="676"/>
                    <a:pt x="3424" y="828"/>
                    <a:pt x="5078" y="828"/>
                  </a:cubicBezTo>
                  <a:cubicBezTo>
                    <a:pt x="5223" y="828"/>
                    <a:pt x="5368" y="827"/>
                    <a:pt x="5513" y="825"/>
                  </a:cubicBezTo>
                  <a:cubicBezTo>
                    <a:pt x="5602" y="825"/>
                    <a:pt x="5671" y="738"/>
                    <a:pt x="5665" y="652"/>
                  </a:cubicBezTo>
                  <a:cubicBezTo>
                    <a:pt x="5660" y="573"/>
                    <a:pt x="5603" y="516"/>
                    <a:pt x="5530" y="501"/>
                  </a:cubicBezTo>
                  <a:cubicBezTo>
                    <a:pt x="5517" y="499"/>
                    <a:pt x="5506" y="499"/>
                    <a:pt x="5493" y="499"/>
                  </a:cubicBezTo>
                  <a:cubicBezTo>
                    <a:pt x="5386" y="500"/>
                    <a:pt x="5279" y="500"/>
                    <a:pt x="5172" y="500"/>
                  </a:cubicBezTo>
                  <a:cubicBezTo>
                    <a:pt x="4564" y="500"/>
                    <a:pt x="3956" y="480"/>
                    <a:pt x="3348" y="436"/>
                  </a:cubicBezTo>
                  <a:lnTo>
                    <a:pt x="3348" y="436"/>
                  </a:lnTo>
                  <a:cubicBezTo>
                    <a:pt x="3360" y="437"/>
                    <a:pt x="3371" y="437"/>
                    <a:pt x="3382" y="437"/>
                  </a:cubicBezTo>
                  <a:cubicBezTo>
                    <a:pt x="2320" y="361"/>
                    <a:pt x="1266" y="217"/>
                    <a:pt x="223" y="4"/>
                  </a:cubicBezTo>
                  <a:cubicBezTo>
                    <a:pt x="212" y="2"/>
                    <a:pt x="200" y="1"/>
                    <a:pt x="188" y="1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24" name="Google Shape;5024;p16"/>
            <p:cNvSpPr/>
            <p:nvPr/>
          </p:nvSpPr>
          <p:spPr>
            <a:xfrm>
              <a:off x="5044525" y="-156100"/>
              <a:ext cx="437025" cy="65425"/>
            </a:xfrm>
            <a:custGeom>
              <a:avLst/>
              <a:gdLst/>
              <a:ahLst/>
              <a:cxnLst/>
              <a:rect l="l" t="t" r="r" b="b"/>
              <a:pathLst>
                <a:path w="17481" h="2617" extrusionOk="0">
                  <a:moveTo>
                    <a:pt x="1519" y="250"/>
                  </a:moveTo>
                  <a:lnTo>
                    <a:pt x="1519" y="250"/>
                  </a:lnTo>
                  <a:cubicBezTo>
                    <a:pt x="1520" y="251"/>
                    <a:pt x="1521" y="251"/>
                    <a:pt x="1523" y="252"/>
                  </a:cubicBezTo>
                  <a:lnTo>
                    <a:pt x="1523" y="252"/>
                  </a:lnTo>
                  <a:cubicBezTo>
                    <a:pt x="1521" y="251"/>
                    <a:pt x="1520" y="251"/>
                    <a:pt x="1519" y="250"/>
                  </a:cubicBezTo>
                  <a:close/>
                  <a:moveTo>
                    <a:pt x="708" y="0"/>
                  </a:moveTo>
                  <a:cubicBezTo>
                    <a:pt x="643" y="0"/>
                    <a:pt x="578" y="11"/>
                    <a:pt x="512" y="32"/>
                  </a:cubicBezTo>
                  <a:cubicBezTo>
                    <a:pt x="357" y="82"/>
                    <a:pt x="225" y="196"/>
                    <a:pt x="149" y="342"/>
                  </a:cubicBezTo>
                  <a:cubicBezTo>
                    <a:pt x="1" y="634"/>
                    <a:pt x="111" y="1040"/>
                    <a:pt x="422" y="1180"/>
                  </a:cubicBezTo>
                  <a:cubicBezTo>
                    <a:pt x="759" y="1332"/>
                    <a:pt x="1111" y="1453"/>
                    <a:pt x="1463" y="1570"/>
                  </a:cubicBezTo>
                  <a:cubicBezTo>
                    <a:pt x="1810" y="1689"/>
                    <a:pt x="2162" y="1793"/>
                    <a:pt x="2514" y="1891"/>
                  </a:cubicBezTo>
                  <a:cubicBezTo>
                    <a:pt x="3185" y="2077"/>
                    <a:pt x="3866" y="2225"/>
                    <a:pt x="4554" y="2340"/>
                  </a:cubicBezTo>
                  <a:cubicBezTo>
                    <a:pt x="5637" y="2522"/>
                    <a:pt x="6741" y="2617"/>
                    <a:pt x="7843" y="2617"/>
                  </a:cubicBezTo>
                  <a:cubicBezTo>
                    <a:pt x="8131" y="2617"/>
                    <a:pt x="8420" y="2610"/>
                    <a:pt x="8708" y="2597"/>
                  </a:cubicBezTo>
                  <a:cubicBezTo>
                    <a:pt x="9388" y="2567"/>
                    <a:pt x="10072" y="2495"/>
                    <a:pt x="10741" y="2382"/>
                  </a:cubicBezTo>
                  <a:cubicBezTo>
                    <a:pt x="11422" y="2271"/>
                    <a:pt x="12097" y="2149"/>
                    <a:pt x="12765" y="1984"/>
                  </a:cubicBezTo>
                  <a:cubicBezTo>
                    <a:pt x="13434" y="1820"/>
                    <a:pt x="14099" y="1613"/>
                    <a:pt x="14752" y="1392"/>
                  </a:cubicBezTo>
                  <a:cubicBezTo>
                    <a:pt x="15419" y="1167"/>
                    <a:pt x="16074" y="910"/>
                    <a:pt x="16719" y="624"/>
                  </a:cubicBezTo>
                  <a:cubicBezTo>
                    <a:pt x="16927" y="530"/>
                    <a:pt x="17137" y="441"/>
                    <a:pt x="17345" y="348"/>
                  </a:cubicBezTo>
                  <a:cubicBezTo>
                    <a:pt x="17426" y="312"/>
                    <a:pt x="17480" y="233"/>
                    <a:pt x="17452" y="143"/>
                  </a:cubicBezTo>
                  <a:cubicBezTo>
                    <a:pt x="17433" y="89"/>
                    <a:pt x="17380" y="42"/>
                    <a:pt x="17322" y="32"/>
                  </a:cubicBezTo>
                  <a:cubicBezTo>
                    <a:pt x="17314" y="31"/>
                    <a:pt x="17305" y="30"/>
                    <a:pt x="17297" y="30"/>
                  </a:cubicBezTo>
                  <a:cubicBezTo>
                    <a:pt x="17278" y="30"/>
                    <a:pt x="17260" y="34"/>
                    <a:pt x="17243" y="41"/>
                  </a:cubicBezTo>
                  <a:cubicBezTo>
                    <a:pt x="16594" y="322"/>
                    <a:pt x="15925" y="555"/>
                    <a:pt x="15250" y="763"/>
                  </a:cubicBezTo>
                  <a:cubicBezTo>
                    <a:pt x="14594" y="966"/>
                    <a:pt x="13921" y="1131"/>
                    <a:pt x="13246" y="1261"/>
                  </a:cubicBezTo>
                  <a:cubicBezTo>
                    <a:pt x="12321" y="1428"/>
                    <a:pt x="11388" y="1554"/>
                    <a:pt x="10448" y="1593"/>
                  </a:cubicBezTo>
                  <a:cubicBezTo>
                    <a:pt x="10085" y="1608"/>
                    <a:pt x="9721" y="1621"/>
                    <a:pt x="9357" y="1621"/>
                  </a:cubicBezTo>
                  <a:cubicBezTo>
                    <a:pt x="9257" y="1621"/>
                    <a:pt x="9158" y="1620"/>
                    <a:pt x="9058" y="1618"/>
                  </a:cubicBezTo>
                  <a:cubicBezTo>
                    <a:pt x="8564" y="1606"/>
                    <a:pt x="8073" y="1586"/>
                    <a:pt x="7582" y="1553"/>
                  </a:cubicBezTo>
                  <a:lnTo>
                    <a:pt x="7582" y="1553"/>
                  </a:lnTo>
                  <a:cubicBezTo>
                    <a:pt x="7606" y="1554"/>
                    <a:pt x="7629" y="1556"/>
                    <a:pt x="7653" y="1557"/>
                  </a:cubicBezTo>
                  <a:cubicBezTo>
                    <a:pt x="6609" y="1478"/>
                    <a:pt x="5574" y="1330"/>
                    <a:pt x="4548" y="1112"/>
                  </a:cubicBezTo>
                  <a:cubicBezTo>
                    <a:pt x="3530" y="898"/>
                    <a:pt x="2534" y="601"/>
                    <a:pt x="1554" y="262"/>
                  </a:cubicBezTo>
                  <a:lnTo>
                    <a:pt x="1554" y="262"/>
                  </a:lnTo>
                  <a:cubicBezTo>
                    <a:pt x="1313" y="178"/>
                    <a:pt x="1071" y="91"/>
                    <a:pt x="829" y="12"/>
                  </a:cubicBezTo>
                  <a:cubicBezTo>
                    <a:pt x="788" y="4"/>
                    <a:pt x="748" y="0"/>
                    <a:pt x="708" y="0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25" name="Google Shape;5025;p16"/>
            <p:cNvSpPr/>
            <p:nvPr/>
          </p:nvSpPr>
          <p:spPr>
            <a:xfrm>
              <a:off x="5038850" y="-115525"/>
              <a:ext cx="184175" cy="39175"/>
            </a:xfrm>
            <a:custGeom>
              <a:avLst/>
              <a:gdLst/>
              <a:ahLst/>
              <a:cxnLst/>
              <a:rect l="l" t="t" r="r" b="b"/>
              <a:pathLst>
                <a:path w="7367" h="1567" extrusionOk="0">
                  <a:moveTo>
                    <a:pt x="338" y="0"/>
                  </a:moveTo>
                  <a:cubicBezTo>
                    <a:pt x="229" y="0"/>
                    <a:pt x="125" y="53"/>
                    <a:pt x="70" y="163"/>
                  </a:cubicBezTo>
                  <a:cubicBezTo>
                    <a:pt x="1" y="301"/>
                    <a:pt x="51" y="507"/>
                    <a:pt x="203" y="571"/>
                  </a:cubicBezTo>
                  <a:cubicBezTo>
                    <a:pt x="742" y="792"/>
                    <a:pt x="1292" y="981"/>
                    <a:pt x="1852" y="1134"/>
                  </a:cubicBezTo>
                  <a:cubicBezTo>
                    <a:pt x="2437" y="1293"/>
                    <a:pt x="3036" y="1405"/>
                    <a:pt x="3639" y="1478"/>
                  </a:cubicBezTo>
                  <a:cubicBezTo>
                    <a:pt x="4148" y="1541"/>
                    <a:pt x="4661" y="1567"/>
                    <a:pt x="5175" y="1567"/>
                  </a:cubicBezTo>
                  <a:cubicBezTo>
                    <a:pt x="5228" y="1567"/>
                    <a:pt x="5281" y="1567"/>
                    <a:pt x="5334" y="1566"/>
                  </a:cubicBezTo>
                  <a:cubicBezTo>
                    <a:pt x="5953" y="1560"/>
                    <a:pt x="6563" y="1493"/>
                    <a:pt x="7175" y="1405"/>
                  </a:cubicBezTo>
                  <a:cubicBezTo>
                    <a:pt x="7281" y="1391"/>
                    <a:pt x="7366" y="1312"/>
                    <a:pt x="7360" y="1198"/>
                  </a:cubicBezTo>
                  <a:cubicBezTo>
                    <a:pt x="7355" y="1112"/>
                    <a:pt x="7289" y="1032"/>
                    <a:pt x="7202" y="1016"/>
                  </a:cubicBezTo>
                  <a:cubicBezTo>
                    <a:pt x="7193" y="1016"/>
                    <a:pt x="7184" y="1016"/>
                    <a:pt x="7176" y="1016"/>
                  </a:cubicBezTo>
                  <a:cubicBezTo>
                    <a:pt x="7168" y="1016"/>
                    <a:pt x="7159" y="1016"/>
                    <a:pt x="7151" y="1017"/>
                  </a:cubicBezTo>
                  <a:cubicBezTo>
                    <a:pt x="6641" y="1082"/>
                    <a:pt x="6126" y="1111"/>
                    <a:pt x="5612" y="1111"/>
                  </a:cubicBezTo>
                  <a:cubicBezTo>
                    <a:pt x="5318" y="1111"/>
                    <a:pt x="5024" y="1101"/>
                    <a:pt x="4731" y="1083"/>
                  </a:cubicBezTo>
                  <a:lnTo>
                    <a:pt x="4731" y="1083"/>
                  </a:lnTo>
                  <a:cubicBezTo>
                    <a:pt x="4731" y="1083"/>
                    <a:pt x="4732" y="1083"/>
                    <a:pt x="4732" y="1083"/>
                  </a:cubicBezTo>
                  <a:cubicBezTo>
                    <a:pt x="4727" y="1083"/>
                    <a:pt x="4721" y="1083"/>
                    <a:pt x="4717" y="1082"/>
                  </a:cubicBezTo>
                  <a:lnTo>
                    <a:pt x="4717" y="1082"/>
                  </a:lnTo>
                  <a:cubicBezTo>
                    <a:pt x="4722" y="1083"/>
                    <a:pt x="4726" y="1083"/>
                    <a:pt x="4731" y="1083"/>
                  </a:cubicBezTo>
                  <a:lnTo>
                    <a:pt x="4731" y="1083"/>
                  </a:lnTo>
                  <a:cubicBezTo>
                    <a:pt x="4724" y="1082"/>
                    <a:pt x="4719" y="1082"/>
                    <a:pt x="4716" y="1082"/>
                  </a:cubicBezTo>
                  <a:cubicBezTo>
                    <a:pt x="4717" y="1082"/>
                    <a:pt x="4717" y="1082"/>
                    <a:pt x="4717" y="1082"/>
                  </a:cubicBezTo>
                  <a:lnTo>
                    <a:pt x="4717" y="1082"/>
                  </a:lnTo>
                  <a:cubicBezTo>
                    <a:pt x="4716" y="1082"/>
                    <a:pt x="4714" y="1082"/>
                    <a:pt x="4712" y="1082"/>
                  </a:cubicBezTo>
                  <a:cubicBezTo>
                    <a:pt x="3564" y="996"/>
                    <a:pt x="2438" y="757"/>
                    <a:pt x="1355" y="377"/>
                  </a:cubicBezTo>
                  <a:lnTo>
                    <a:pt x="1355" y="377"/>
                  </a:lnTo>
                  <a:cubicBezTo>
                    <a:pt x="1358" y="378"/>
                    <a:pt x="1364" y="380"/>
                    <a:pt x="1370" y="382"/>
                  </a:cubicBezTo>
                  <a:cubicBezTo>
                    <a:pt x="1068" y="272"/>
                    <a:pt x="771" y="156"/>
                    <a:pt x="476" y="28"/>
                  </a:cubicBezTo>
                  <a:cubicBezTo>
                    <a:pt x="431" y="9"/>
                    <a:pt x="384" y="0"/>
                    <a:pt x="338" y="0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26" name="Google Shape;5026;p16"/>
            <p:cNvSpPr/>
            <p:nvPr/>
          </p:nvSpPr>
          <p:spPr>
            <a:xfrm>
              <a:off x="4923800" y="-99000"/>
              <a:ext cx="349050" cy="75250"/>
            </a:xfrm>
            <a:custGeom>
              <a:avLst/>
              <a:gdLst/>
              <a:ahLst/>
              <a:cxnLst/>
              <a:rect l="l" t="t" r="r" b="b"/>
              <a:pathLst>
                <a:path w="13962" h="3010" extrusionOk="0">
                  <a:moveTo>
                    <a:pt x="964" y="199"/>
                  </a:moveTo>
                  <a:lnTo>
                    <a:pt x="964" y="199"/>
                  </a:lnTo>
                  <a:cubicBezTo>
                    <a:pt x="965" y="200"/>
                    <a:pt x="966" y="201"/>
                    <a:pt x="968" y="202"/>
                  </a:cubicBezTo>
                  <a:lnTo>
                    <a:pt x="968" y="202"/>
                  </a:lnTo>
                  <a:cubicBezTo>
                    <a:pt x="966" y="201"/>
                    <a:pt x="965" y="200"/>
                    <a:pt x="964" y="199"/>
                  </a:cubicBezTo>
                  <a:close/>
                  <a:moveTo>
                    <a:pt x="3187" y="1309"/>
                  </a:moveTo>
                  <a:lnTo>
                    <a:pt x="3194" y="1311"/>
                  </a:lnTo>
                  <a:lnTo>
                    <a:pt x="3194" y="1311"/>
                  </a:lnTo>
                  <a:cubicBezTo>
                    <a:pt x="3192" y="1310"/>
                    <a:pt x="3189" y="1309"/>
                    <a:pt x="3187" y="1309"/>
                  </a:cubicBezTo>
                  <a:close/>
                  <a:moveTo>
                    <a:pt x="3194" y="1311"/>
                  </a:moveTo>
                  <a:cubicBezTo>
                    <a:pt x="3204" y="1314"/>
                    <a:pt x="3212" y="1318"/>
                    <a:pt x="3223" y="1320"/>
                  </a:cubicBezTo>
                  <a:cubicBezTo>
                    <a:pt x="3215" y="1317"/>
                    <a:pt x="3210" y="1316"/>
                    <a:pt x="3202" y="1313"/>
                  </a:cubicBezTo>
                  <a:lnTo>
                    <a:pt x="3194" y="1311"/>
                  </a:lnTo>
                  <a:close/>
                  <a:moveTo>
                    <a:pt x="520" y="1"/>
                  </a:moveTo>
                  <a:cubicBezTo>
                    <a:pt x="511" y="1"/>
                    <a:pt x="502" y="1"/>
                    <a:pt x="494" y="2"/>
                  </a:cubicBezTo>
                  <a:cubicBezTo>
                    <a:pt x="360" y="7"/>
                    <a:pt x="231" y="69"/>
                    <a:pt x="143" y="170"/>
                  </a:cubicBezTo>
                  <a:cubicBezTo>
                    <a:pt x="50" y="270"/>
                    <a:pt x="1" y="408"/>
                    <a:pt x="8" y="549"/>
                  </a:cubicBezTo>
                  <a:cubicBezTo>
                    <a:pt x="14" y="671"/>
                    <a:pt x="73" y="823"/>
                    <a:pt x="176" y="899"/>
                  </a:cubicBezTo>
                  <a:cubicBezTo>
                    <a:pt x="386" y="1057"/>
                    <a:pt x="600" y="1211"/>
                    <a:pt x="825" y="1346"/>
                  </a:cubicBezTo>
                  <a:cubicBezTo>
                    <a:pt x="1055" y="1484"/>
                    <a:pt x="1292" y="1606"/>
                    <a:pt x="1536" y="1716"/>
                  </a:cubicBezTo>
                  <a:cubicBezTo>
                    <a:pt x="2050" y="1958"/>
                    <a:pt x="2591" y="2146"/>
                    <a:pt x="3135" y="2308"/>
                  </a:cubicBezTo>
                  <a:cubicBezTo>
                    <a:pt x="4280" y="2650"/>
                    <a:pt x="5465" y="2830"/>
                    <a:pt x="6654" y="2930"/>
                  </a:cubicBezTo>
                  <a:cubicBezTo>
                    <a:pt x="7249" y="2982"/>
                    <a:pt x="7844" y="3009"/>
                    <a:pt x="8440" y="3009"/>
                  </a:cubicBezTo>
                  <a:cubicBezTo>
                    <a:pt x="8470" y="3009"/>
                    <a:pt x="8500" y="3009"/>
                    <a:pt x="8530" y="3009"/>
                  </a:cubicBezTo>
                  <a:cubicBezTo>
                    <a:pt x="9134" y="3006"/>
                    <a:pt x="9739" y="2998"/>
                    <a:pt x="10345" y="2957"/>
                  </a:cubicBezTo>
                  <a:cubicBezTo>
                    <a:pt x="10627" y="2940"/>
                    <a:pt x="10905" y="2920"/>
                    <a:pt x="11185" y="2899"/>
                  </a:cubicBezTo>
                  <a:cubicBezTo>
                    <a:pt x="11480" y="2876"/>
                    <a:pt x="11771" y="2837"/>
                    <a:pt x="12063" y="2804"/>
                  </a:cubicBezTo>
                  <a:cubicBezTo>
                    <a:pt x="12581" y="2743"/>
                    <a:pt x="13103" y="2682"/>
                    <a:pt x="13620" y="2610"/>
                  </a:cubicBezTo>
                  <a:cubicBezTo>
                    <a:pt x="13677" y="2600"/>
                    <a:pt x="13736" y="2593"/>
                    <a:pt x="13794" y="2584"/>
                  </a:cubicBezTo>
                  <a:cubicBezTo>
                    <a:pt x="13887" y="2571"/>
                    <a:pt x="13962" y="2502"/>
                    <a:pt x="13957" y="2399"/>
                  </a:cubicBezTo>
                  <a:cubicBezTo>
                    <a:pt x="13953" y="2325"/>
                    <a:pt x="13894" y="2252"/>
                    <a:pt x="13817" y="2238"/>
                  </a:cubicBezTo>
                  <a:cubicBezTo>
                    <a:pt x="13807" y="2236"/>
                    <a:pt x="13798" y="2235"/>
                    <a:pt x="13789" y="2235"/>
                  </a:cubicBezTo>
                  <a:cubicBezTo>
                    <a:pt x="13782" y="2235"/>
                    <a:pt x="13775" y="2236"/>
                    <a:pt x="13768" y="2236"/>
                  </a:cubicBezTo>
                  <a:cubicBezTo>
                    <a:pt x="12992" y="2344"/>
                    <a:pt x="12214" y="2393"/>
                    <a:pt x="11427" y="2400"/>
                  </a:cubicBezTo>
                  <a:cubicBezTo>
                    <a:pt x="11354" y="2401"/>
                    <a:pt x="11282" y="2401"/>
                    <a:pt x="11209" y="2401"/>
                  </a:cubicBezTo>
                  <a:cubicBezTo>
                    <a:pt x="10423" y="2401"/>
                    <a:pt x="9637" y="2380"/>
                    <a:pt x="8854" y="2330"/>
                  </a:cubicBezTo>
                  <a:lnTo>
                    <a:pt x="8854" y="2330"/>
                  </a:lnTo>
                  <a:cubicBezTo>
                    <a:pt x="7881" y="2258"/>
                    <a:pt x="6905" y="2151"/>
                    <a:pt x="5944" y="1987"/>
                  </a:cubicBezTo>
                  <a:cubicBezTo>
                    <a:pt x="5021" y="1833"/>
                    <a:pt x="4106" y="1620"/>
                    <a:pt x="3221" y="1320"/>
                  </a:cubicBezTo>
                  <a:lnTo>
                    <a:pt x="3221" y="1320"/>
                  </a:lnTo>
                  <a:cubicBezTo>
                    <a:pt x="3231" y="1324"/>
                    <a:pt x="3242" y="1328"/>
                    <a:pt x="3253" y="1332"/>
                  </a:cubicBezTo>
                  <a:lnTo>
                    <a:pt x="3253" y="1332"/>
                  </a:lnTo>
                  <a:cubicBezTo>
                    <a:pt x="3235" y="1326"/>
                    <a:pt x="3219" y="1322"/>
                    <a:pt x="3201" y="1316"/>
                  </a:cubicBezTo>
                  <a:cubicBezTo>
                    <a:pt x="3179" y="1309"/>
                    <a:pt x="3156" y="1301"/>
                    <a:pt x="3135" y="1291"/>
                  </a:cubicBezTo>
                  <a:lnTo>
                    <a:pt x="3135" y="1291"/>
                  </a:lnTo>
                  <a:cubicBezTo>
                    <a:pt x="3152" y="1297"/>
                    <a:pt x="3168" y="1303"/>
                    <a:pt x="3185" y="1309"/>
                  </a:cubicBezTo>
                  <a:cubicBezTo>
                    <a:pt x="2779" y="1162"/>
                    <a:pt x="2382" y="997"/>
                    <a:pt x="1996" y="807"/>
                  </a:cubicBezTo>
                  <a:cubicBezTo>
                    <a:pt x="1639" y="631"/>
                    <a:pt x="1298" y="423"/>
                    <a:pt x="968" y="202"/>
                  </a:cubicBezTo>
                  <a:lnTo>
                    <a:pt x="968" y="202"/>
                  </a:lnTo>
                  <a:cubicBezTo>
                    <a:pt x="968" y="202"/>
                    <a:pt x="968" y="202"/>
                    <a:pt x="969" y="203"/>
                  </a:cubicBezTo>
                  <a:cubicBezTo>
                    <a:pt x="960" y="195"/>
                    <a:pt x="953" y="190"/>
                    <a:pt x="943" y="184"/>
                  </a:cubicBezTo>
                  <a:lnTo>
                    <a:pt x="943" y="184"/>
                  </a:lnTo>
                  <a:cubicBezTo>
                    <a:pt x="950" y="190"/>
                    <a:pt x="957" y="194"/>
                    <a:pt x="964" y="199"/>
                  </a:cubicBezTo>
                  <a:lnTo>
                    <a:pt x="964" y="199"/>
                  </a:lnTo>
                  <a:cubicBezTo>
                    <a:pt x="942" y="185"/>
                    <a:pt x="920" y="170"/>
                    <a:pt x="899" y="155"/>
                  </a:cubicBezTo>
                  <a:cubicBezTo>
                    <a:pt x="890" y="148"/>
                    <a:pt x="881" y="141"/>
                    <a:pt x="873" y="135"/>
                  </a:cubicBezTo>
                  <a:cubicBezTo>
                    <a:pt x="766" y="54"/>
                    <a:pt x="657" y="1"/>
                    <a:pt x="520" y="1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27" name="Google Shape;5027;p16"/>
            <p:cNvSpPr/>
            <p:nvPr/>
          </p:nvSpPr>
          <p:spPr>
            <a:xfrm>
              <a:off x="5083550" y="-104300"/>
              <a:ext cx="183675" cy="20225"/>
            </a:xfrm>
            <a:custGeom>
              <a:avLst/>
              <a:gdLst/>
              <a:ahLst/>
              <a:cxnLst/>
              <a:rect l="l" t="t" r="r" b="b"/>
              <a:pathLst>
                <a:path w="7347" h="809" extrusionOk="0">
                  <a:moveTo>
                    <a:pt x="4652" y="409"/>
                  </a:moveTo>
                  <a:lnTo>
                    <a:pt x="4652" y="409"/>
                  </a:lnTo>
                  <a:cubicBezTo>
                    <a:pt x="4645" y="409"/>
                    <a:pt x="4638" y="410"/>
                    <a:pt x="4632" y="410"/>
                  </a:cubicBezTo>
                  <a:cubicBezTo>
                    <a:pt x="4638" y="410"/>
                    <a:pt x="4645" y="410"/>
                    <a:pt x="4652" y="409"/>
                  </a:cubicBezTo>
                  <a:close/>
                  <a:moveTo>
                    <a:pt x="7210" y="1"/>
                  </a:moveTo>
                  <a:cubicBezTo>
                    <a:pt x="7191" y="2"/>
                    <a:pt x="7174" y="2"/>
                    <a:pt x="7154" y="8"/>
                  </a:cubicBezTo>
                  <a:cubicBezTo>
                    <a:pt x="6340" y="252"/>
                    <a:pt x="5499" y="364"/>
                    <a:pt x="4652" y="409"/>
                  </a:cubicBezTo>
                  <a:lnTo>
                    <a:pt x="4652" y="409"/>
                  </a:lnTo>
                  <a:cubicBezTo>
                    <a:pt x="4653" y="409"/>
                    <a:pt x="4654" y="409"/>
                    <a:pt x="4655" y="409"/>
                  </a:cubicBezTo>
                  <a:cubicBezTo>
                    <a:pt x="4663" y="409"/>
                    <a:pt x="4670" y="410"/>
                    <a:pt x="4678" y="410"/>
                  </a:cubicBezTo>
                  <a:cubicBezTo>
                    <a:pt x="4348" y="426"/>
                    <a:pt x="4019" y="432"/>
                    <a:pt x="3689" y="432"/>
                  </a:cubicBezTo>
                  <a:cubicBezTo>
                    <a:pt x="3292" y="432"/>
                    <a:pt x="2895" y="423"/>
                    <a:pt x="2497" y="409"/>
                  </a:cubicBezTo>
                  <a:cubicBezTo>
                    <a:pt x="1752" y="383"/>
                    <a:pt x="1008" y="334"/>
                    <a:pt x="264" y="313"/>
                  </a:cubicBezTo>
                  <a:cubicBezTo>
                    <a:pt x="261" y="313"/>
                    <a:pt x="258" y="313"/>
                    <a:pt x="255" y="313"/>
                  </a:cubicBezTo>
                  <a:cubicBezTo>
                    <a:pt x="129" y="313"/>
                    <a:pt x="15" y="399"/>
                    <a:pt x="7" y="531"/>
                  </a:cubicBezTo>
                  <a:cubicBezTo>
                    <a:pt x="1" y="596"/>
                    <a:pt x="23" y="660"/>
                    <a:pt x="64" y="706"/>
                  </a:cubicBezTo>
                  <a:cubicBezTo>
                    <a:pt x="101" y="751"/>
                    <a:pt x="164" y="788"/>
                    <a:pt x="222" y="788"/>
                  </a:cubicBezTo>
                  <a:cubicBezTo>
                    <a:pt x="223" y="788"/>
                    <a:pt x="224" y="788"/>
                    <a:pt x="225" y="788"/>
                  </a:cubicBezTo>
                  <a:cubicBezTo>
                    <a:pt x="418" y="786"/>
                    <a:pt x="611" y="785"/>
                    <a:pt x="804" y="785"/>
                  </a:cubicBezTo>
                  <a:cubicBezTo>
                    <a:pt x="1190" y="785"/>
                    <a:pt x="1577" y="789"/>
                    <a:pt x="1962" y="797"/>
                  </a:cubicBezTo>
                  <a:cubicBezTo>
                    <a:pt x="2350" y="803"/>
                    <a:pt x="2739" y="809"/>
                    <a:pt x="3128" y="809"/>
                  </a:cubicBezTo>
                  <a:cubicBezTo>
                    <a:pt x="3328" y="809"/>
                    <a:pt x="3528" y="807"/>
                    <a:pt x="3728" y="804"/>
                  </a:cubicBezTo>
                  <a:cubicBezTo>
                    <a:pt x="4300" y="791"/>
                    <a:pt x="4874" y="758"/>
                    <a:pt x="5440" y="690"/>
                  </a:cubicBezTo>
                  <a:cubicBezTo>
                    <a:pt x="6039" y="620"/>
                    <a:pt x="6632" y="497"/>
                    <a:pt x="7210" y="317"/>
                  </a:cubicBezTo>
                  <a:cubicBezTo>
                    <a:pt x="7253" y="304"/>
                    <a:pt x="7287" y="288"/>
                    <a:pt x="7313" y="251"/>
                  </a:cubicBezTo>
                  <a:cubicBezTo>
                    <a:pt x="7335" y="216"/>
                    <a:pt x="7346" y="173"/>
                    <a:pt x="7339" y="132"/>
                  </a:cubicBezTo>
                  <a:cubicBezTo>
                    <a:pt x="7328" y="71"/>
                    <a:pt x="7272" y="14"/>
                    <a:pt x="7210" y="1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28" name="Google Shape;5028;p16"/>
            <p:cNvSpPr/>
            <p:nvPr/>
          </p:nvSpPr>
          <p:spPr>
            <a:xfrm>
              <a:off x="5082850" y="-105325"/>
              <a:ext cx="189550" cy="16650"/>
            </a:xfrm>
            <a:custGeom>
              <a:avLst/>
              <a:gdLst/>
              <a:ahLst/>
              <a:cxnLst/>
              <a:rect l="l" t="t" r="r" b="b"/>
              <a:pathLst>
                <a:path w="7582" h="666" extrusionOk="0">
                  <a:moveTo>
                    <a:pt x="5338" y="178"/>
                  </a:moveTo>
                  <a:lnTo>
                    <a:pt x="5338" y="178"/>
                  </a:lnTo>
                  <a:cubicBezTo>
                    <a:pt x="5323" y="180"/>
                    <a:pt x="5309" y="180"/>
                    <a:pt x="5293" y="183"/>
                  </a:cubicBezTo>
                  <a:cubicBezTo>
                    <a:pt x="5302" y="183"/>
                    <a:pt x="5312" y="183"/>
                    <a:pt x="5320" y="180"/>
                  </a:cubicBezTo>
                  <a:cubicBezTo>
                    <a:pt x="5326" y="180"/>
                    <a:pt x="5333" y="180"/>
                    <a:pt x="5338" y="178"/>
                  </a:cubicBezTo>
                  <a:close/>
                  <a:moveTo>
                    <a:pt x="7347" y="0"/>
                  </a:moveTo>
                  <a:cubicBezTo>
                    <a:pt x="7336" y="0"/>
                    <a:pt x="7325" y="1"/>
                    <a:pt x="7315" y="3"/>
                  </a:cubicBezTo>
                  <a:cubicBezTo>
                    <a:pt x="6657" y="89"/>
                    <a:pt x="6001" y="144"/>
                    <a:pt x="5340" y="180"/>
                  </a:cubicBezTo>
                  <a:lnTo>
                    <a:pt x="5345" y="180"/>
                  </a:lnTo>
                  <a:cubicBezTo>
                    <a:pt x="5336" y="180"/>
                    <a:pt x="5329" y="180"/>
                    <a:pt x="5320" y="183"/>
                  </a:cubicBezTo>
                  <a:cubicBezTo>
                    <a:pt x="5309" y="183"/>
                    <a:pt x="5299" y="184"/>
                    <a:pt x="5287" y="184"/>
                  </a:cubicBezTo>
                  <a:lnTo>
                    <a:pt x="5293" y="184"/>
                  </a:lnTo>
                  <a:cubicBezTo>
                    <a:pt x="4821" y="205"/>
                    <a:pt x="4350" y="215"/>
                    <a:pt x="3879" y="215"/>
                  </a:cubicBezTo>
                  <a:cubicBezTo>
                    <a:pt x="3538" y="215"/>
                    <a:pt x="3197" y="210"/>
                    <a:pt x="2856" y="200"/>
                  </a:cubicBezTo>
                  <a:cubicBezTo>
                    <a:pt x="1994" y="177"/>
                    <a:pt x="1132" y="118"/>
                    <a:pt x="272" y="48"/>
                  </a:cubicBezTo>
                  <a:cubicBezTo>
                    <a:pt x="266" y="47"/>
                    <a:pt x="261" y="47"/>
                    <a:pt x="256" y="47"/>
                  </a:cubicBezTo>
                  <a:cubicBezTo>
                    <a:pt x="129" y="47"/>
                    <a:pt x="20" y="145"/>
                    <a:pt x="9" y="272"/>
                  </a:cubicBezTo>
                  <a:cubicBezTo>
                    <a:pt x="0" y="405"/>
                    <a:pt x="101" y="525"/>
                    <a:pt x="234" y="535"/>
                  </a:cubicBezTo>
                  <a:cubicBezTo>
                    <a:pt x="1323" y="615"/>
                    <a:pt x="2416" y="665"/>
                    <a:pt x="3509" y="665"/>
                  </a:cubicBezTo>
                  <a:cubicBezTo>
                    <a:pt x="4807" y="665"/>
                    <a:pt x="6103" y="595"/>
                    <a:pt x="7390" y="423"/>
                  </a:cubicBezTo>
                  <a:cubicBezTo>
                    <a:pt x="7505" y="408"/>
                    <a:pt x="7581" y="286"/>
                    <a:pt x="7561" y="176"/>
                  </a:cubicBezTo>
                  <a:cubicBezTo>
                    <a:pt x="7545" y="85"/>
                    <a:pt x="7475" y="25"/>
                    <a:pt x="7390" y="8"/>
                  </a:cubicBezTo>
                  <a:cubicBezTo>
                    <a:pt x="7377" y="2"/>
                    <a:pt x="7362" y="0"/>
                    <a:pt x="7347" y="0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29" name="Google Shape;5029;p16"/>
            <p:cNvSpPr/>
            <p:nvPr/>
          </p:nvSpPr>
          <p:spPr>
            <a:xfrm>
              <a:off x="5068700" y="-107275"/>
              <a:ext cx="195850" cy="16475"/>
            </a:xfrm>
            <a:custGeom>
              <a:avLst/>
              <a:gdLst/>
              <a:ahLst/>
              <a:cxnLst/>
              <a:rect l="l" t="t" r="r" b="b"/>
              <a:pathLst>
                <a:path w="7834" h="659" extrusionOk="0">
                  <a:moveTo>
                    <a:pt x="7610" y="1"/>
                  </a:moveTo>
                  <a:cubicBezTo>
                    <a:pt x="7600" y="1"/>
                    <a:pt x="7590" y="2"/>
                    <a:pt x="7580" y="4"/>
                  </a:cubicBezTo>
                  <a:cubicBezTo>
                    <a:pt x="6978" y="91"/>
                    <a:pt x="6370" y="146"/>
                    <a:pt x="5766" y="176"/>
                  </a:cubicBezTo>
                  <a:cubicBezTo>
                    <a:pt x="5784" y="176"/>
                    <a:pt x="5802" y="175"/>
                    <a:pt x="5817" y="175"/>
                  </a:cubicBezTo>
                  <a:cubicBezTo>
                    <a:pt x="5241" y="202"/>
                    <a:pt x="4665" y="211"/>
                    <a:pt x="4089" y="211"/>
                  </a:cubicBezTo>
                  <a:cubicBezTo>
                    <a:pt x="3160" y="211"/>
                    <a:pt x="2231" y="189"/>
                    <a:pt x="1302" y="189"/>
                  </a:cubicBezTo>
                  <a:cubicBezTo>
                    <a:pt x="952" y="189"/>
                    <a:pt x="602" y="192"/>
                    <a:pt x="252" y="200"/>
                  </a:cubicBezTo>
                  <a:cubicBezTo>
                    <a:pt x="187" y="203"/>
                    <a:pt x="134" y="213"/>
                    <a:pt x="84" y="256"/>
                  </a:cubicBezTo>
                  <a:cubicBezTo>
                    <a:pt x="36" y="297"/>
                    <a:pt x="10" y="351"/>
                    <a:pt x="6" y="412"/>
                  </a:cubicBezTo>
                  <a:cubicBezTo>
                    <a:pt x="0" y="472"/>
                    <a:pt x="22" y="535"/>
                    <a:pt x="62" y="581"/>
                  </a:cubicBezTo>
                  <a:cubicBezTo>
                    <a:pt x="96" y="622"/>
                    <a:pt x="156" y="659"/>
                    <a:pt x="213" y="659"/>
                  </a:cubicBezTo>
                  <a:cubicBezTo>
                    <a:pt x="214" y="659"/>
                    <a:pt x="215" y="659"/>
                    <a:pt x="216" y="659"/>
                  </a:cubicBezTo>
                  <a:cubicBezTo>
                    <a:pt x="771" y="643"/>
                    <a:pt x="1326" y="640"/>
                    <a:pt x="1880" y="640"/>
                  </a:cubicBezTo>
                  <a:cubicBezTo>
                    <a:pt x="2396" y="640"/>
                    <a:pt x="2911" y="643"/>
                    <a:pt x="3426" y="643"/>
                  </a:cubicBezTo>
                  <a:cubicBezTo>
                    <a:pt x="3604" y="643"/>
                    <a:pt x="3782" y="642"/>
                    <a:pt x="3960" y="641"/>
                  </a:cubicBezTo>
                  <a:cubicBezTo>
                    <a:pt x="5195" y="636"/>
                    <a:pt x="6431" y="581"/>
                    <a:pt x="7653" y="404"/>
                  </a:cubicBezTo>
                  <a:cubicBezTo>
                    <a:pt x="7761" y="387"/>
                    <a:pt x="7834" y="275"/>
                    <a:pt x="7814" y="169"/>
                  </a:cubicBezTo>
                  <a:cubicBezTo>
                    <a:pt x="7798" y="83"/>
                    <a:pt x="7732" y="24"/>
                    <a:pt x="7652" y="7"/>
                  </a:cubicBezTo>
                  <a:cubicBezTo>
                    <a:pt x="7637" y="2"/>
                    <a:pt x="7623" y="1"/>
                    <a:pt x="7610" y="1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30" name="Google Shape;5030;p16"/>
            <p:cNvSpPr/>
            <p:nvPr/>
          </p:nvSpPr>
          <p:spPr>
            <a:xfrm>
              <a:off x="5056050" y="-128600"/>
              <a:ext cx="344450" cy="58975"/>
            </a:xfrm>
            <a:custGeom>
              <a:avLst/>
              <a:gdLst/>
              <a:ahLst/>
              <a:cxnLst/>
              <a:rect l="l" t="t" r="r" b="b"/>
              <a:pathLst>
                <a:path w="13778" h="2359" extrusionOk="0">
                  <a:moveTo>
                    <a:pt x="12356" y="449"/>
                  </a:moveTo>
                  <a:lnTo>
                    <a:pt x="12356" y="449"/>
                  </a:lnTo>
                  <a:cubicBezTo>
                    <a:pt x="12351" y="450"/>
                    <a:pt x="12347" y="452"/>
                    <a:pt x="12343" y="453"/>
                  </a:cubicBezTo>
                  <a:lnTo>
                    <a:pt x="12343" y="453"/>
                  </a:lnTo>
                  <a:cubicBezTo>
                    <a:pt x="12347" y="452"/>
                    <a:pt x="12351" y="450"/>
                    <a:pt x="12356" y="449"/>
                  </a:cubicBezTo>
                  <a:close/>
                  <a:moveTo>
                    <a:pt x="12343" y="453"/>
                  </a:moveTo>
                  <a:lnTo>
                    <a:pt x="12343" y="453"/>
                  </a:lnTo>
                  <a:cubicBezTo>
                    <a:pt x="12334" y="456"/>
                    <a:pt x="12325" y="458"/>
                    <a:pt x="12317" y="461"/>
                  </a:cubicBezTo>
                  <a:lnTo>
                    <a:pt x="12317" y="461"/>
                  </a:lnTo>
                  <a:cubicBezTo>
                    <a:pt x="12326" y="459"/>
                    <a:pt x="12334" y="456"/>
                    <a:pt x="12343" y="453"/>
                  </a:cubicBezTo>
                  <a:close/>
                  <a:moveTo>
                    <a:pt x="13614" y="1"/>
                  </a:moveTo>
                  <a:cubicBezTo>
                    <a:pt x="13591" y="1"/>
                    <a:pt x="13568" y="6"/>
                    <a:pt x="13547" y="15"/>
                  </a:cubicBezTo>
                  <a:cubicBezTo>
                    <a:pt x="13141" y="182"/>
                    <a:pt x="12726" y="327"/>
                    <a:pt x="12310" y="465"/>
                  </a:cubicBezTo>
                  <a:cubicBezTo>
                    <a:pt x="12312" y="463"/>
                    <a:pt x="12315" y="462"/>
                    <a:pt x="12317" y="461"/>
                  </a:cubicBezTo>
                  <a:lnTo>
                    <a:pt x="12317" y="461"/>
                  </a:lnTo>
                  <a:cubicBezTo>
                    <a:pt x="11805" y="627"/>
                    <a:pt x="11285" y="767"/>
                    <a:pt x="10764" y="895"/>
                  </a:cubicBezTo>
                  <a:cubicBezTo>
                    <a:pt x="10223" y="1032"/>
                    <a:pt x="9676" y="1147"/>
                    <a:pt x="9127" y="1247"/>
                  </a:cubicBezTo>
                  <a:cubicBezTo>
                    <a:pt x="8023" y="1447"/>
                    <a:pt x="6902" y="1569"/>
                    <a:pt x="5780" y="1625"/>
                  </a:cubicBezTo>
                  <a:lnTo>
                    <a:pt x="5867" y="1619"/>
                  </a:lnTo>
                  <a:lnTo>
                    <a:pt x="5867" y="1619"/>
                  </a:lnTo>
                  <a:cubicBezTo>
                    <a:pt x="5418" y="1641"/>
                    <a:pt x="4969" y="1652"/>
                    <a:pt x="4519" y="1652"/>
                  </a:cubicBezTo>
                  <a:cubicBezTo>
                    <a:pt x="4048" y="1652"/>
                    <a:pt x="3577" y="1640"/>
                    <a:pt x="3106" y="1616"/>
                  </a:cubicBezTo>
                  <a:cubicBezTo>
                    <a:pt x="2201" y="1573"/>
                    <a:pt x="1301" y="1470"/>
                    <a:pt x="404" y="1344"/>
                  </a:cubicBezTo>
                  <a:cubicBezTo>
                    <a:pt x="390" y="1341"/>
                    <a:pt x="375" y="1340"/>
                    <a:pt x="361" y="1340"/>
                  </a:cubicBezTo>
                  <a:cubicBezTo>
                    <a:pt x="179" y="1340"/>
                    <a:pt x="24" y="1503"/>
                    <a:pt x="8" y="1678"/>
                  </a:cubicBezTo>
                  <a:cubicBezTo>
                    <a:pt x="1" y="1776"/>
                    <a:pt x="32" y="1876"/>
                    <a:pt x="97" y="1948"/>
                  </a:cubicBezTo>
                  <a:cubicBezTo>
                    <a:pt x="165" y="2027"/>
                    <a:pt x="246" y="2056"/>
                    <a:pt x="344" y="2072"/>
                  </a:cubicBezTo>
                  <a:cubicBezTo>
                    <a:pt x="1457" y="2266"/>
                    <a:pt x="2586" y="2346"/>
                    <a:pt x="3714" y="2358"/>
                  </a:cubicBezTo>
                  <a:cubicBezTo>
                    <a:pt x="3795" y="2358"/>
                    <a:pt x="3876" y="2359"/>
                    <a:pt x="3957" y="2359"/>
                  </a:cubicBezTo>
                  <a:cubicBezTo>
                    <a:pt x="5024" y="2359"/>
                    <a:pt x="6094" y="2281"/>
                    <a:pt x="7149" y="2139"/>
                  </a:cubicBezTo>
                  <a:cubicBezTo>
                    <a:pt x="8288" y="1987"/>
                    <a:pt x="9417" y="1754"/>
                    <a:pt x="10522" y="1441"/>
                  </a:cubicBezTo>
                  <a:cubicBezTo>
                    <a:pt x="11047" y="1295"/>
                    <a:pt x="11569" y="1125"/>
                    <a:pt x="12080" y="931"/>
                  </a:cubicBezTo>
                  <a:cubicBezTo>
                    <a:pt x="12334" y="835"/>
                    <a:pt x="12593" y="737"/>
                    <a:pt x="12847" y="635"/>
                  </a:cubicBezTo>
                  <a:cubicBezTo>
                    <a:pt x="13124" y="522"/>
                    <a:pt x="13400" y="403"/>
                    <a:pt x="13676" y="282"/>
                  </a:cubicBezTo>
                  <a:cubicBezTo>
                    <a:pt x="13749" y="249"/>
                    <a:pt x="13778" y="154"/>
                    <a:pt x="13745" y="82"/>
                  </a:cubicBezTo>
                  <a:cubicBezTo>
                    <a:pt x="13723" y="39"/>
                    <a:pt x="13684" y="12"/>
                    <a:pt x="13640" y="3"/>
                  </a:cubicBezTo>
                  <a:cubicBezTo>
                    <a:pt x="13631" y="2"/>
                    <a:pt x="13623" y="1"/>
                    <a:pt x="13614" y="1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31" name="Google Shape;5031;p16"/>
            <p:cNvSpPr/>
            <p:nvPr/>
          </p:nvSpPr>
          <p:spPr>
            <a:xfrm>
              <a:off x="5046050" y="-149675"/>
              <a:ext cx="433200" cy="87025"/>
            </a:xfrm>
            <a:custGeom>
              <a:avLst/>
              <a:gdLst/>
              <a:ahLst/>
              <a:cxnLst/>
              <a:rect l="l" t="t" r="r" b="b"/>
              <a:pathLst>
                <a:path w="17328" h="3481" extrusionOk="0">
                  <a:moveTo>
                    <a:pt x="17139" y="0"/>
                  </a:moveTo>
                  <a:cubicBezTo>
                    <a:pt x="17127" y="0"/>
                    <a:pt x="17115" y="2"/>
                    <a:pt x="17103" y="6"/>
                  </a:cubicBezTo>
                  <a:cubicBezTo>
                    <a:pt x="16611" y="166"/>
                    <a:pt x="16114" y="306"/>
                    <a:pt x="15614" y="441"/>
                  </a:cubicBezTo>
                  <a:cubicBezTo>
                    <a:pt x="15117" y="575"/>
                    <a:pt x="14622" y="716"/>
                    <a:pt x="14120" y="841"/>
                  </a:cubicBezTo>
                  <a:cubicBezTo>
                    <a:pt x="13125" y="1085"/>
                    <a:pt x="12127" y="1326"/>
                    <a:pt x="11118" y="1533"/>
                  </a:cubicBezTo>
                  <a:cubicBezTo>
                    <a:pt x="9084" y="1949"/>
                    <a:pt x="7029" y="2261"/>
                    <a:pt x="4951" y="2367"/>
                  </a:cubicBezTo>
                  <a:lnTo>
                    <a:pt x="4951" y="2367"/>
                  </a:lnTo>
                  <a:cubicBezTo>
                    <a:pt x="4435" y="2390"/>
                    <a:pt x="3918" y="2400"/>
                    <a:pt x="3401" y="2400"/>
                  </a:cubicBezTo>
                  <a:cubicBezTo>
                    <a:pt x="3216" y="2400"/>
                    <a:pt x="3030" y="2399"/>
                    <a:pt x="2844" y="2396"/>
                  </a:cubicBezTo>
                  <a:cubicBezTo>
                    <a:pt x="2468" y="2389"/>
                    <a:pt x="2090" y="2372"/>
                    <a:pt x="1714" y="2356"/>
                  </a:cubicBezTo>
                  <a:cubicBezTo>
                    <a:pt x="1334" y="2340"/>
                    <a:pt x="952" y="2312"/>
                    <a:pt x="572" y="2309"/>
                  </a:cubicBezTo>
                  <a:cubicBezTo>
                    <a:pt x="428" y="2309"/>
                    <a:pt x="300" y="2339"/>
                    <a:pt x="187" y="2435"/>
                  </a:cubicBezTo>
                  <a:cubicBezTo>
                    <a:pt x="86" y="2524"/>
                    <a:pt x="22" y="2650"/>
                    <a:pt x="12" y="2785"/>
                  </a:cubicBezTo>
                  <a:cubicBezTo>
                    <a:pt x="0" y="2926"/>
                    <a:pt x="45" y="3064"/>
                    <a:pt x="138" y="3170"/>
                  </a:cubicBezTo>
                  <a:cubicBezTo>
                    <a:pt x="231" y="3280"/>
                    <a:pt x="351" y="3323"/>
                    <a:pt x="488" y="3346"/>
                  </a:cubicBezTo>
                  <a:cubicBezTo>
                    <a:pt x="835" y="3407"/>
                    <a:pt x="1186" y="3430"/>
                    <a:pt x="1537" y="3450"/>
                  </a:cubicBezTo>
                  <a:cubicBezTo>
                    <a:pt x="1886" y="3469"/>
                    <a:pt x="2233" y="3476"/>
                    <a:pt x="2583" y="3481"/>
                  </a:cubicBezTo>
                  <a:cubicBezTo>
                    <a:pt x="2599" y="3481"/>
                    <a:pt x="2616" y="3481"/>
                    <a:pt x="2633" y="3481"/>
                  </a:cubicBezTo>
                  <a:cubicBezTo>
                    <a:pt x="3350" y="3481"/>
                    <a:pt x="4069" y="3451"/>
                    <a:pt x="4784" y="3397"/>
                  </a:cubicBezTo>
                  <a:cubicBezTo>
                    <a:pt x="6203" y="3297"/>
                    <a:pt x="7612" y="3086"/>
                    <a:pt x="9006" y="2803"/>
                  </a:cubicBezTo>
                  <a:cubicBezTo>
                    <a:pt x="10406" y="2520"/>
                    <a:pt x="11785" y="2146"/>
                    <a:pt x="13149" y="1728"/>
                  </a:cubicBezTo>
                  <a:cubicBezTo>
                    <a:pt x="13830" y="1520"/>
                    <a:pt x="14505" y="1290"/>
                    <a:pt x="15180" y="1063"/>
                  </a:cubicBezTo>
                  <a:cubicBezTo>
                    <a:pt x="15861" y="834"/>
                    <a:pt x="16532" y="582"/>
                    <a:pt x="17213" y="355"/>
                  </a:cubicBezTo>
                  <a:cubicBezTo>
                    <a:pt x="17290" y="328"/>
                    <a:pt x="17328" y="229"/>
                    <a:pt x="17315" y="157"/>
                  </a:cubicBezTo>
                  <a:cubicBezTo>
                    <a:pt x="17302" y="90"/>
                    <a:pt x="17237" y="19"/>
                    <a:pt x="17165" y="5"/>
                  </a:cubicBezTo>
                  <a:cubicBezTo>
                    <a:pt x="17157" y="2"/>
                    <a:pt x="17148" y="0"/>
                    <a:pt x="17139" y="0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32" name="Google Shape;5032;p16"/>
            <p:cNvSpPr/>
            <p:nvPr/>
          </p:nvSpPr>
          <p:spPr>
            <a:xfrm>
              <a:off x="5022875" y="-173425"/>
              <a:ext cx="506425" cy="124925"/>
            </a:xfrm>
            <a:custGeom>
              <a:avLst/>
              <a:gdLst/>
              <a:ahLst/>
              <a:cxnLst/>
              <a:rect l="l" t="t" r="r" b="b"/>
              <a:pathLst>
                <a:path w="20257" h="4997" extrusionOk="0">
                  <a:moveTo>
                    <a:pt x="19931" y="1"/>
                  </a:moveTo>
                  <a:cubicBezTo>
                    <a:pt x="19890" y="1"/>
                    <a:pt x="19851" y="10"/>
                    <a:pt x="19814" y="30"/>
                  </a:cubicBezTo>
                  <a:cubicBezTo>
                    <a:pt x="18645" y="656"/>
                    <a:pt x="17417" y="1163"/>
                    <a:pt x="16158" y="1575"/>
                  </a:cubicBezTo>
                  <a:cubicBezTo>
                    <a:pt x="16188" y="1567"/>
                    <a:pt x="16221" y="1554"/>
                    <a:pt x="16252" y="1545"/>
                  </a:cubicBezTo>
                  <a:lnTo>
                    <a:pt x="16252" y="1545"/>
                  </a:lnTo>
                  <a:cubicBezTo>
                    <a:pt x="15424" y="1815"/>
                    <a:pt x="14576" y="2041"/>
                    <a:pt x="13723" y="2229"/>
                  </a:cubicBezTo>
                  <a:cubicBezTo>
                    <a:pt x="13272" y="2328"/>
                    <a:pt x="12820" y="2411"/>
                    <a:pt x="12369" y="2509"/>
                  </a:cubicBezTo>
                  <a:cubicBezTo>
                    <a:pt x="11915" y="2608"/>
                    <a:pt x="11461" y="2700"/>
                    <a:pt x="11004" y="2782"/>
                  </a:cubicBezTo>
                  <a:cubicBezTo>
                    <a:pt x="10547" y="2867"/>
                    <a:pt x="10089" y="2950"/>
                    <a:pt x="9631" y="3022"/>
                  </a:cubicBezTo>
                  <a:cubicBezTo>
                    <a:pt x="9173" y="3091"/>
                    <a:pt x="8712" y="3147"/>
                    <a:pt x="8252" y="3204"/>
                  </a:cubicBezTo>
                  <a:cubicBezTo>
                    <a:pt x="7416" y="3309"/>
                    <a:pt x="6573" y="3382"/>
                    <a:pt x="5733" y="3431"/>
                  </a:cubicBezTo>
                  <a:cubicBezTo>
                    <a:pt x="5242" y="3454"/>
                    <a:pt x="4752" y="3467"/>
                    <a:pt x="4262" y="3467"/>
                  </a:cubicBezTo>
                  <a:cubicBezTo>
                    <a:pt x="3906" y="3467"/>
                    <a:pt x="3551" y="3460"/>
                    <a:pt x="3195" y="3447"/>
                  </a:cubicBezTo>
                  <a:cubicBezTo>
                    <a:pt x="2777" y="3431"/>
                    <a:pt x="2360" y="3407"/>
                    <a:pt x="1944" y="3378"/>
                  </a:cubicBezTo>
                  <a:cubicBezTo>
                    <a:pt x="1751" y="3363"/>
                    <a:pt x="1560" y="3345"/>
                    <a:pt x="1371" y="3330"/>
                  </a:cubicBezTo>
                  <a:cubicBezTo>
                    <a:pt x="1163" y="3312"/>
                    <a:pt x="947" y="3312"/>
                    <a:pt x="740" y="3277"/>
                  </a:cubicBezTo>
                  <a:cubicBezTo>
                    <a:pt x="718" y="3274"/>
                    <a:pt x="695" y="3272"/>
                    <a:pt x="673" y="3272"/>
                  </a:cubicBezTo>
                  <a:cubicBezTo>
                    <a:pt x="518" y="3272"/>
                    <a:pt x="355" y="3345"/>
                    <a:pt x="243" y="3441"/>
                  </a:cubicBezTo>
                  <a:cubicBezTo>
                    <a:pt x="113" y="3556"/>
                    <a:pt x="29" y="3721"/>
                    <a:pt x="15" y="3895"/>
                  </a:cubicBezTo>
                  <a:cubicBezTo>
                    <a:pt x="1" y="4073"/>
                    <a:pt x="62" y="4257"/>
                    <a:pt x="179" y="4390"/>
                  </a:cubicBezTo>
                  <a:cubicBezTo>
                    <a:pt x="285" y="4511"/>
                    <a:pt x="407" y="4567"/>
                    <a:pt x="552" y="4602"/>
                  </a:cubicBezTo>
                  <a:cubicBezTo>
                    <a:pt x="1151" y="4778"/>
                    <a:pt x="1786" y="4862"/>
                    <a:pt x="2406" y="4920"/>
                  </a:cubicBezTo>
                  <a:cubicBezTo>
                    <a:pt x="3007" y="4980"/>
                    <a:pt x="3610" y="4997"/>
                    <a:pt x="4212" y="4997"/>
                  </a:cubicBezTo>
                  <a:cubicBezTo>
                    <a:pt x="4237" y="4997"/>
                    <a:pt x="4263" y="4997"/>
                    <a:pt x="4288" y="4997"/>
                  </a:cubicBezTo>
                  <a:cubicBezTo>
                    <a:pt x="5650" y="4994"/>
                    <a:pt x="7011" y="4885"/>
                    <a:pt x="8357" y="4681"/>
                  </a:cubicBezTo>
                  <a:cubicBezTo>
                    <a:pt x="9029" y="4580"/>
                    <a:pt x="9697" y="4441"/>
                    <a:pt x="10364" y="4300"/>
                  </a:cubicBezTo>
                  <a:cubicBezTo>
                    <a:pt x="11033" y="4156"/>
                    <a:pt x="11699" y="3988"/>
                    <a:pt x="12357" y="3793"/>
                  </a:cubicBezTo>
                  <a:cubicBezTo>
                    <a:pt x="13664" y="3407"/>
                    <a:pt x="14938" y="2901"/>
                    <a:pt x="16193" y="2365"/>
                  </a:cubicBezTo>
                  <a:cubicBezTo>
                    <a:pt x="17506" y="1805"/>
                    <a:pt x="18800" y="1206"/>
                    <a:pt x="20057" y="530"/>
                  </a:cubicBezTo>
                  <a:cubicBezTo>
                    <a:pt x="20192" y="458"/>
                    <a:pt x="20257" y="301"/>
                    <a:pt x="20188" y="159"/>
                  </a:cubicBezTo>
                  <a:cubicBezTo>
                    <a:pt x="20149" y="79"/>
                    <a:pt x="20070" y="21"/>
                    <a:pt x="19984" y="5"/>
                  </a:cubicBezTo>
                  <a:cubicBezTo>
                    <a:pt x="19966" y="2"/>
                    <a:pt x="19948" y="1"/>
                    <a:pt x="19931" y="1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33" name="Google Shape;5033;p16"/>
            <p:cNvSpPr/>
            <p:nvPr/>
          </p:nvSpPr>
          <p:spPr>
            <a:xfrm>
              <a:off x="4983025" y="-71350"/>
              <a:ext cx="361925" cy="49575"/>
            </a:xfrm>
            <a:custGeom>
              <a:avLst/>
              <a:gdLst/>
              <a:ahLst/>
              <a:cxnLst/>
              <a:rect l="l" t="t" r="r" b="b"/>
              <a:pathLst>
                <a:path w="14477" h="1983" extrusionOk="0">
                  <a:moveTo>
                    <a:pt x="619" y="0"/>
                  </a:moveTo>
                  <a:cubicBezTo>
                    <a:pt x="464" y="0"/>
                    <a:pt x="324" y="32"/>
                    <a:pt x="203" y="139"/>
                  </a:cubicBezTo>
                  <a:cubicBezTo>
                    <a:pt x="94" y="234"/>
                    <a:pt x="22" y="372"/>
                    <a:pt x="13" y="517"/>
                  </a:cubicBezTo>
                  <a:cubicBezTo>
                    <a:pt x="0" y="668"/>
                    <a:pt x="51" y="819"/>
                    <a:pt x="150" y="934"/>
                  </a:cubicBezTo>
                  <a:cubicBezTo>
                    <a:pt x="252" y="1051"/>
                    <a:pt x="381" y="1105"/>
                    <a:pt x="530" y="1125"/>
                  </a:cubicBezTo>
                  <a:cubicBezTo>
                    <a:pt x="1069" y="1205"/>
                    <a:pt x="1615" y="1247"/>
                    <a:pt x="2155" y="1313"/>
                  </a:cubicBezTo>
                  <a:cubicBezTo>
                    <a:pt x="2738" y="1385"/>
                    <a:pt x="3318" y="1462"/>
                    <a:pt x="3898" y="1543"/>
                  </a:cubicBezTo>
                  <a:cubicBezTo>
                    <a:pt x="5078" y="1706"/>
                    <a:pt x="6263" y="1850"/>
                    <a:pt x="7452" y="1930"/>
                  </a:cubicBezTo>
                  <a:cubicBezTo>
                    <a:pt x="7947" y="1964"/>
                    <a:pt x="8445" y="1982"/>
                    <a:pt x="8942" y="1982"/>
                  </a:cubicBezTo>
                  <a:cubicBezTo>
                    <a:pt x="9628" y="1982"/>
                    <a:pt x="10315" y="1947"/>
                    <a:pt x="10994" y="1864"/>
                  </a:cubicBezTo>
                  <a:cubicBezTo>
                    <a:pt x="11571" y="1794"/>
                    <a:pt x="12139" y="1675"/>
                    <a:pt x="12699" y="1511"/>
                  </a:cubicBezTo>
                  <a:cubicBezTo>
                    <a:pt x="13257" y="1346"/>
                    <a:pt x="13803" y="1126"/>
                    <a:pt x="14335" y="889"/>
                  </a:cubicBezTo>
                  <a:cubicBezTo>
                    <a:pt x="14435" y="845"/>
                    <a:pt x="14477" y="720"/>
                    <a:pt x="14428" y="622"/>
                  </a:cubicBezTo>
                  <a:cubicBezTo>
                    <a:pt x="14399" y="562"/>
                    <a:pt x="14346" y="526"/>
                    <a:pt x="14286" y="513"/>
                  </a:cubicBezTo>
                  <a:cubicBezTo>
                    <a:pt x="14281" y="513"/>
                    <a:pt x="14277" y="513"/>
                    <a:pt x="14272" y="513"/>
                  </a:cubicBezTo>
                  <a:cubicBezTo>
                    <a:pt x="14237" y="513"/>
                    <a:pt x="14198" y="518"/>
                    <a:pt x="14161" y="534"/>
                  </a:cubicBezTo>
                  <a:cubicBezTo>
                    <a:pt x="13947" y="628"/>
                    <a:pt x="13731" y="710"/>
                    <a:pt x="13510" y="786"/>
                  </a:cubicBezTo>
                  <a:cubicBezTo>
                    <a:pt x="13527" y="779"/>
                    <a:pt x="13546" y="773"/>
                    <a:pt x="13565" y="766"/>
                  </a:cubicBezTo>
                  <a:lnTo>
                    <a:pt x="13565" y="766"/>
                  </a:lnTo>
                  <a:cubicBezTo>
                    <a:pt x="12674" y="1050"/>
                    <a:pt x="11732" y="1175"/>
                    <a:pt x="10800" y="1225"/>
                  </a:cubicBezTo>
                  <a:cubicBezTo>
                    <a:pt x="10829" y="1225"/>
                    <a:pt x="10857" y="1222"/>
                    <a:pt x="10886" y="1222"/>
                  </a:cubicBezTo>
                  <a:cubicBezTo>
                    <a:pt x="10646" y="1234"/>
                    <a:pt x="10405" y="1239"/>
                    <a:pt x="10164" y="1239"/>
                  </a:cubicBezTo>
                  <a:cubicBezTo>
                    <a:pt x="9565" y="1239"/>
                    <a:pt x="8965" y="1205"/>
                    <a:pt x="8368" y="1145"/>
                  </a:cubicBezTo>
                  <a:cubicBezTo>
                    <a:pt x="7492" y="1054"/>
                    <a:pt x="6616" y="921"/>
                    <a:pt x="5750" y="763"/>
                  </a:cubicBezTo>
                  <a:cubicBezTo>
                    <a:pt x="4884" y="606"/>
                    <a:pt x="4019" y="445"/>
                    <a:pt x="3150" y="302"/>
                  </a:cubicBezTo>
                  <a:cubicBezTo>
                    <a:pt x="2726" y="234"/>
                    <a:pt x="2300" y="165"/>
                    <a:pt x="1875" y="111"/>
                  </a:cubicBezTo>
                  <a:cubicBezTo>
                    <a:pt x="1458" y="56"/>
                    <a:pt x="1039" y="4"/>
                    <a:pt x="619" y="0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34" name="Google Shape;5034;p16"/>
            <p:cNvSpPr/>
            <p:nvPr/>
          </p:nvSpPr>
          <p:spPr>
            <a:xfrm>
              <a:off x="4925325" y="-62325"/>
              <a:ext cx="257750" cy="65375"/>
            </a:xfrm>
            <a:custGeom>
              <a:avLst/>
              <a:gdLst/>
              <a:ahLst/>
              <a:cxnLst/>
              <a:rect l="l" t="t" r="r" b="b"/>
              <a:pathLst>
                <a:path w="10310" h="2615" extrusionOk="0">
                  <a:moveTo>
                    <a:pt x="5118" y="1681"/>
                  </a:moveTo>
                  <a:cubicBezTo>
                    <a:pt x="5123" y="1682"/>
                    <a:pt x="5128" y="1683"/>
                    <a:pt x="5132" y="1684"/>
                  </a:cubicBezTo>
                  <a:lnTo>
                    <a:pt x="5132" y="1684"/>
                  </a:lnTo>
                  <a:lnTo>
                    <a:pt x="5118" y="1681"/>
                  </a:lnTo>
                  <a:close/>
                  <a:moveTo>
                    <a:pt x="5182" y="1695"/>
                  </a:moveTo>
                  <a:cubicBezTo>
                    <a:pt x="5183" y="1695"/>
                    <a:pt x="5185" y="1695"/>
                    <a:pt x="5187" y="1696"/>
                  </a:cubicBezTo>
                  <a:cubicBezTo>
                    <a:pt x="5185" y="1695"/>
                    <a:pt x="5183" y="1695"/>
                    <a:pt x="5182" y="1695"/>
                  </a:cubicBezTo>
                  <a:close/>
                  <a:moveTo>
                    <a:pt x="610" y="1"/>
                  </a:moveTo>
                  <a:cubicBezTo>
                    <a:pt x="580" y="1"/>
                    <a:pt x="549" y="3"/>
                    <a:pt x="517" y="10"/>
                  </a:cubicBezTo>
                  <a:cubicBezTo>
                    <a:pt x="371" y="37"/>
                    <a:pt x="242" y="122"/>
                    <a:pt x="160" y="244"/>
                  </a:cubicBezTo>
                  <a:cubicBezTo>
                    <a:pt x="0" y="482"/>
                    <a:pt x="53" y="847"/>
                    <a:pt x="309" y="1005"/>
                  </a:cubicBezTo>
                  <a:cubicBezTo>
                    <a:pt x="1017" y="1440"/>
                    <a:pt x="1821" y="1717"/>
                    <a:pt x="2619" y="1943"/>
                  </a:cubicBezTo>
                  <a:cubicBezTo>
                    <a:pt x="3436" y="2176"/>
                    <a:pt x="4273" y="2336"/>
                    <a:pt x="5113" y="2444"/>
                  </a:cubicBezTo>
                  <a:cubicBezTo>
                    <a:pt x="5954" y="2553"/>
                    <a:pt x="6803" y="2576"/>
                    <a:pt x="7650" y="2601"/>
                  </a:cubicBezTo>
                  <a:cubicBezTo>
                    <a:pt x="8026" y="2611"/>
                    <a:pt x="8401" y="2614"/>
                    <a:pt x="8777" y="2614"/>
                  </a:cubicBezTo>
                  <a:cubicBezTo>
                    <a:pt x="9220" y="2614"/>
                    <a:pt x="9662" y="2610"/>
                    <a:pt x="10106" y="2609"/>
                  </a:cubicBezTo>
                  <a:cubicBezTo>
                    <a:pt x="10205" y="2609"/>
                    <a:pt x="10293" y="2549"/>
                    <a:pt x="10301" y="2443"/>
                  </a:cubicBezTo>
                  <a:cubicBezTo>
                    <a:pt x="10310" y="2349"/>
                    <a:pt x="10234" y="2247"/>
                    <a:pt x="10135" y="2245"/>
                  </a:cubicBezTo>
                  <a:cubicBezTo>
                    <a:pt x="9319" y="2237"/>
                    <a:pt x="8500" y="2180"/>
                    <a:pt x="7689" y="2099"/>
                  </a:cubicBezTo>
                  <a:cubicBezTo>
                    <a:pt x="6844" y="2015"/>
                    <a:pt x="6005" y="1864"/>
                    <a:pt x="5174" y="1692"/>
                  </a:cubicBezTo>
                  <a:lnTo>
                    <a:pt x="5174" y="1692"/>
                  </a:lnTo>
                  <a:cubicBezTo>
                    <a:pt x="5175" y="1693"/>
                    <a:pt x="5177" y="1693"/>
                    <a:pt x="5179" y="1694"/>
                  </a:cubicBezTo>
                  <a:lnTo>
                    <a:pt x="5179" y="1694"/>
                  </a:lnTo>
                  <a:cubicBezTo>
                    <a:pt x="5175" y="1693"/>
                    <a:pt x="5172" y="1692"/>
                    <a:pt x="5169" y="1691"/>
                  </a:cubicBezTo>
                  <a:lnTo>
                    <a:pt x="5169" y="1691"/>
                  </a:lnTo>
                  <a:cubicBezTo>
                    <a:pt x="5170" y="1691"/>
                    <a:pt x="5171" y="1692"/>
                    <a:pt x="5172" y="1692"/>
                  </a:cubicBezTo>
                  <a:lnTo>
                    <a:pt x="5136" y="1685"/>
                  </a:lnTo>
                  <a:lnTo>
                    <a:pt x="5136" y="1685"/>
                  </a:lnTo>
                  <a:cubicBezTo>
                    <a:pt x="5130" y="1683"/>
                    <a:pt x="5124" y="1682"/>
                    <a:pt x="5118" y="1681"/>
                  </a:cubicBezTo>
                  <a:lnTo>
                    <a:pt x="5118" y="1681"/>
                  </a:lnTo>
                  <a:cubicBezTo>
                    <a:pt x="5119" y="1681"/>
                    <a:pt x="5120" y="1681"/>
                    <a:pt x="5121" y="1681"/>
                  </a:cubicBezTo>
                  <a:cubicBezTo>
                    <a:pt x="5116" y="1680"/>
                    <a:pt x="5112" y="1679"/>
                    <a:pt x="5107" y="1678"/>
                  </a:cubicBezTo>
                  <a:lnTo>
                    <a:pt x="5107" y="1678"/>
                  </a:lnTo>
                  <a:cubicBezTo>
                    <a:pt x="5111" y="1679"/>
                    <a:pt x="5114" y="1680"/>
                    <a:pt x="5118" y="1681"/>
                  </a:cubicBezTo>
                  <a:lnTo>
                    <a:pt x="5118" y="1681"/>
                  </a:lnTo>
                  <a:cubicBezTo>
                    <a:pt x="5113" y="1680"/>
                    <a:pt x="5108" y="1679"/>
                    <a:pt x="5104" y="1678"/>
                  </a:cubicBezTo>
                  <a:lnTo>
                    <a:pt x="5104" y="1678"/>
                  </a:lnTo>
                  <a:cubicBezTo>
                    <a:pt x="5105" y="1678"/>
                    <a:pt x="5106" y="1678"/>
                    <a:pt x="5107" y="1678"/>
                  </a:cubicBezTo>
                  <a:lnTo>
                    <a:pt x="5107" y="1678"/>
                  </a:lnTo>
                  <a:cubicBezTo>
                    <a:pt x="5103" y="1678"/>
                    <a:pt x="5099" y="1677"/>
                    <a:pt x="5096" y="1676"/>
                  </a:cubicBezTo>
                  <a:lnTo>
                    <a:pt x="5096" y="1676"/>
                  </a:lnTo>
                  <a:cubicBezTo>
                    <a:pt x="5098" y="1677"/>
                    <a:pt x="5101" y="1677"/>
                    <a:pt x="5104" y="1678"/>
                  </a:cubicBezTo>
                  <a:lnTo>
                    <a:pt x="5104" y="1678"/>
                  </a:lnTo>
                  <a:cubicBezTo>
                    <a:pt x="4529" y="1551"/>
                    <a:pt x="3960" y="1405"/>
                    <a:pt x="3399" y="1223"/>
                  </a:cubicBezTo>
                  <a:cubicBezTo>
                    <a:pt x="2837" y="1041"/>
                    <a:pt x="2288" y="814"/>
                    <a:pt x="1761" y="550"/>
                  </a:cubicBezTo>
                  <a:cubicBezTo>
                    <a:pt x="1477" y="403"/>
                    <a:pt x="1201" y="245"/>
                    <a:pt x="921" y="93"/>
                  </a:cubicBezTo>
                  <a:cubicBezTo>
                    <a:pt x="846" y="53"/>
                    <a:pt x="777" y="23"/>
                    <a:pt x="703" y="8"/>
                  </a:cubicBezTo>
                  <a:cubicBezTo>
                    <a:pt x="672" y="4"/>
                    <a:pt x="641" y="1"/>
                    <a:pt x="610" y="1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35" name="Google Shape;5035;p16"/>
            <p:cNvSpPr/>
            <p:nvPr/>
          </p:nvSpPr>
          <p:spPr>
            <a:xfrm>
              <a:off x="4381575" y="-597525"/>
              <a:ext cx="796100" cy="562475"/>
            </a:xfrm>
            <a:custGeom>
              <a:avLst/>
              <a:gdLst/>
              <a:ahLst/>
              <a:cxnLst/>
              <a:rect l="l" t="t" r="r" b="b"/>
              <a:pathLst>
                <a:path w="31844" h="22499" extrusionOk="0">
                  <a:moveTo>
                    <a:pt x="1938" y="1"/>
                  </a:moveTo>
                  <a:cubicBezTo>
                    <a:pt x="1895" y="1"/>
                    <a:pt x="1853" y="1"/>
                    <a:pt x="1812" y="2"/>
                  </a:cubicBezTo>
                  <a:cubicBezTo>
                    <a:pt x="1488" y="14"/>
                    <a:pt x="1200" y="90"/>
                    <a:pt x="957" y="224"/>
                  </a:cubicBezTo>
                  <a:cubicBezTo>
                    <a:pt x="885" y="287"/>
                    <a:pt x="816" y="349"/>
                    <a:pt x="747" y="418"/>
                  </a:cubicBezTo>
                  <a:cubicBezTo>
                    <a:pt x="645" y="520"/>
                    <a:pt x="546" y="626"/>
                    <a:pt x="450" y="732"/>
                  </a:cubicBezTo>
                  <a:lnTo>
                    <a:pt x="451" y="729"/>
                  </a:lnTo>
                  <a:lnTo>
                    <a:pt x="451" y="729"/>
                  </a:lnTo>
                  <a:cubicBezTo>
                    <a:pt x="444" y="739"/>
                    <a:pt x="436" y="748"/>
                    <a:pt x="430" y="755"/>
                  </a:cubicBezTo>
                  <a:cubicBezTo>
                    <a:pt x="387" y="814"/>
                    <a:pt x="347" y="877"/>
                    <a:pt x="309" y="940"/>
                  </a:cubicBezTo>
                  <a:cubicBezTo>
                    <a:pt x="308" y="943"/>
                    <a:pt x="303" y="949"/>
                    <a:pt x="301" y="955"/>
                  </a:cubicBezTo>
                  <a:cubicBezTo>
                    <a:pt x="186" y="1187"/>
                    <a:pt x="102" y="1459"/>
                    <a:pt x="52" y="1769"/>
                  </a:cubicBezTo>
                  <a:cubicBezTo>
                    <a:pt x="0" y="2108"/>
                    <a:pt x="8" y="2480"/>
                    <a:pt x="72" y="2898"/>
                  </a:cubicBezTo>
                  <a:cubicBezTo>
                    <a:pt x="84" y="3093"/>
                    <a:pt x="107" y="3305"/>
                    <a:pt x="143" y="3517"/>
                  </a:cubicBezTo>
                  <a:cubicBezTo>
                    <a:pt x="293" y="4375"/>
                    <a:pt x="640" y="5231"/>
                    <a:pt x="1271" y="6293"/>
                  </a:cubicBezTo>
                  <a:cubicBezTo>
                    <a:pt x="1608" y="6861"/>
                    <a:pt x="1982" y="7415"/>
                    <a:pt x="2349" y="7954"/>
                  </a:cubicBezTo>
                  <a:cubicBezTo>
                    <a:pt x="2568" y="8280"/>
                    <a:pt x="2791" y="8606"/>
                    <a:pt x="3007" y="8936"/>
                  </a:cubicBezTo>
                  <a:cubicBezTo>
                    <a:pt x="3330" y="9439"/>
                    <a:pt x="3581" y="9861"/>
                    <a:pt x="3792" y="10268"/>
                  </a:cubicBezTo>
                  <a:cubicBezTo>
                    <a:pt x="3887" y="10452"/>
                    <a:pt x="3977" y="10638"/>
                    <a:pt x="4067" y="10822"/>
                  </a:cubicBezTo>
                  <a:lnTo>
                    <a:pt x="4164" y="11020"/>
                  </a:lnTo>
                  <a:lnTo>
                    <a:pt x="4371" y="11437"/>
                  </a:lnTo>
                  <a:lnTo>
                    <a:pt x="4576" y="11853"/>
                  </a:lnTo>
                  <a:cubicBezTo>
                    <a:pt x="4990" y="12682"/>
                    <a:pt x="5543" y="13764"/>
                    <a:pt x="6171" y="14802"/>
                  </a:cubicBezTo>
                  <a:cubicBezTo>
                    <a:pt x="6738" y="15743"/>
                    <a:pt x="7360" y="16599"/>
                    <a:pt x="8015" y="17347"/>
                  </a:cubicBezTo>
                  <a:cubicBezTo>
                    <a:pt x="8562" y="17971"/>
                    <a:pt x="9175" y="18544"/>
                    <a:pt x="9845" y="19059"/>
                  </a:cubicBezTo>
                  <a:lnTo>
                    <a:pt x="10168" y="19279"/>
                  </a:lnTo>
                  <a:cubicBezTo>
                    <a:pt x="10175" y="19283"/>
                    <a:pt x="10181" y="19289"/>
                    <a:pt x="10188" y="19292"/>
                  </a:cubicBezTo>
                  <a:cubicBezTo>
                    <a:pt x="10619" y="19583"/>
                    <a:pt x="11054" y="19865"/>
                    <a:pt x="11492" y="20141"/>
                  </a:cubicBezTo>
                  <a:cubicBezTo>
                    <a:pt x="11626" y="20215"/>
                    <a:pt x="11758" y="20289"/>
                    <a:pt x="11894" y="20359"/>
                  </a:cubicBezTo>
                  <a:cubicBezTo>
                    <a:pt x="12409" y="20625"/>
                    <a:pt x="12976" y="20879"/>
                    <a:pt x="13683" y="21153"/>
                  </a:cubicBezTo>
                  <a:cubicBezTo>
                    <a:pt x="14853" y="21606"/>
                    <a:pt x="16050" y="21948"/>
                    <a:pt x="17240" y="22173"/>
                  </a:cubicBezTo>
                  <a:cubicBezTo>
                    <a:pt x="17420" y="22208"/>
                    <a:pt x="17601" y="22241"/>
                    <a:pt x="17782" y="22269"/>
                  </a:cubicBezTo>
                  <a:cubicBezTo>
                    <a:pt x="18742" y="22422"/>
                    <a:pt x="19729" y="22499"/>
                    <a:pt x="20727" y="22499"/>
                  </a:cubicBezTo>
                  <a:cubicBezTo>
                    <a:pt x="21111" y="22499"/>
                    <a:pt x="21496" y="22487"/>
                    <a:pt x="21882" y="22465"/>
                  </a:cubicBezTo>
                  <a:cubicBezTo>
                    <a:pt x="23215" y="22384"/>
                    <a:pt x="24620" y="22152"/>
                    <a:pt x="26059" y="21775"/>
                  </a:cubicBezTo>
                  <a:cubicBezTo>
                    <a:pt x="26513" y="21653"/>
                    <a:pt x="26965" y="21517"/>
                    <a:pt x="27414" y="21379"/>
                  </a:cubicBezTo>
                  <a:lnTo>
                    <a:pt x="27640" y="21310"/>
                  </a:lnTo>
                  <a:cubicBezTo>
                    <a:pt x="28158" y="21152"/>
                    <a:pt x="28580" y="21013"/>
                    <a:pt x="28963" y="20870"/>
                  </a:cubicBezTo>
                  <a:cubicBezTo>
                    <a:pt x="29432" y="20698"/>
                    <a:pt x="29845" y="20517"/>
                    <a:pt x="30229" y="20313"/>
                  </a:cubicBezTo>
                  <a:cubicBezTo>
                    <a:pt x="30644" y="20096"/>
                    <a:pt x="30980" y="19859"/>
                    <a:pt x="31260" y="19592"/>
                  </a:cubicBezTo>
                  <a:cubicBezTo>
                    <a:pt x="31457" y="19401"/>
                    <a:pt x="31711" y="19089"/>
                    <a:pt x="31794" y="18669"/>
                  </a:cubicBezTo>
                  <a:cubicBezTo>
                    <a:pt x="31843" y="18434"/>
                    <a:pt x="31823" y="18193"/>
                    <a:pt x="31737" y="17992"/>
                  </a:cubicBezTo>
                  <a:cubicBezTo>
                    <a:pt x="31701" y="17906"/>
                    <a:pt x="31655" y="17824"/>
                    <a:pt x="31596" y="17741"/>
                  </a:cubicBezTo>
                  <a:cubicBezTo>
                    <a:pt x="31549" y="17673"/>
                    <a:pt x="31491" y="17610"/>
                    <a:pt x="31435" y="17547"/>
                  </a:cubicBezTo>
                  <a:cubicBezTo>
                    <a:pt x="31342" y="17436"/>
                    <a:pt x="31281" y="17351"/>
                    <a:pt x="31230" y="17254"/>
                  </a:cubicBezTo>
                  <a:cubicBezTo>
                    <a:pt x="31102" y="16951"/>
                    <a:pt x="31019" y="16625"/>
                    <a:pt x="30937" y="16309"/>
                  </a:cubicBezTo>
                  <a:cubicBezTo>
                    <a:pt x="30865" y="16032"/>
                    <a:pt x="30793" y="15749"/>
                    <a:pt x="30688" y="15477"/>
                  </a:cubicBezTo>
                  <a:cubicBezTo>
                    <a:pt x="30586" y="15207"/>
                    <a:pt x="30454" y="14939"/>
                    <a:pt x="30290" y="14679"/>
                  </a:cubicBezTo>
                  <a:cubicBezTo>
                    <a:pt x="30118" y="14394"/>
                    <a:pt x="29904" y="14144"/>
                    <a:pt x="29736" y="13956"/>
                  </a:cubicBezTo>
                  <a:cubicBezTo>
                    <a:pt x="29367" y="13554"/>
                    <a:pt x="28936" y="13225"/>
                    <a:pt x="28403" y="12857"/>
                  </a:cubicBezTo>
                  <a:cubicBezTo>
                    <a:pt x="28153" y="12685"/>
                    <a:pt x="27900" y="12521"/>
                    <a:pt x="27646" y="12355"/>
                  </a:cubicBezTo>
                  <a:cubicBezTo>
                    <a:pt x="27392" y="12189"/>
                    <a:pt x="27141" y="12024"/>
                    <a:pt x="26892" y="11852"/>
                  </a:cubicBezTo>
                  <a:lnTo>
                    <a:pt x="26892" y="11852"/>
                  </a:lnTo>
                  <a:lnTo>
                    <a:pt x="26931" y="11889"/>
                  </a:lnTo>
                  <a:cubicBezTo>
                    <a:pt x="26710" y="11723"/>
                    <a:pt x="26486" y="11563"/>
                    <a:pt x="26269" y="11389"/>
                  </a:cubicBezTo>
                  <a:cubicBezTo>
                    <a:pt x="26056" y="11221"/>
                    <a:pt x="25839" y="11032"/>
                    <a:pt x="25601" y="10803"/>
                  </a:cubicBezTo>
                  <a:cubicBezTo>
                    <a:pt x="25154" y="10384"/>
                    <a:pt x="24663" y="9940"/>
                    <a:pt x="24094" y="9568"/>
                  </a:cubicBezTo>
                  <a:cubicBezTo>
                    <a:pt x="23613" y="9257"/>
                    <a:pt x="23087" y="9044"/>
                    <a:pt x="22530" y="8938"/>
                  </a:cubicBezTo>
                  <a:cubicBezTo>
                    <a:pt x="22468" y="8926"/>
                    <a:pt x="22404" y="8915"/>
                    <a:pt x="22339" y="8906"/>
                  </a:cubicBezTo>
                  <a:cubicBezTo>
                    <a:pt x="22154" y="8880"/>
                    <a:pt x="21974" y="8867"/>
                    <a:pt x="21801" y="8867"/>
                  </a:cubicBezTo>
                  <a:cubicBezTo>
                    <a:pt x="21676" y="8867"/>
                    <a:pt x="21555" y="8874"/>
                    <a:pt x="21437" y="8887"/>
                  </a:cubicBezTo>
                  <a:cubicBezTo>
                    <a:pt x="21230" y="8913"/>
                    <a:pt x="21025" y="8951"/>
                    <a:pt x="20821" y="8992"/>
                  </a:cubicBezTo>
                  <a:cubicBezTo>
                    <a:pt x="20719" y="9012"/>
                    <a:pt x="20617" y="9034"/>
                    <a:pt x="20515" y="9050"/>
                  </a:cubicBezTo>
                  <a:lnTo>
                    <a:pt x="20516" y="9050"/>
                  </a:lnTo>
                  <a:cubicBezTo>
                    <a:pt x="20357" y="9075"/>
                    <a:pt x="20181" y="9097"/>
                    <a:pt x="19999" y="9097"/>
                  </a:cubicBezTo>
                  <a:cubicBezTo>
                    <a:pt x="19949" y="9097"/>
                    <a:pt x="19899" y="9095"/>
                    <a:pt x="19849" y="9091"/>
                  </a:cubicBezTo>
                  <a:cubicBezTo>
                    <a:pt x="19821" y="9087"/>
                    <a:pt x="19797" y="9081"/>
                    <a:pt x="19768" y="9078"/>
                  </a:cubicBezTo>
                  <a:cubicBezTo>
                    <a:pt x="19711" y="9067"/>
                    <a:pt x="19650" y="9051"/>
                    <a:pt x="19591" y="9034"/>
                  </a:cubicBezTo>
                  <a:cubicBezTo>
                    <a:pt x="19840" y="8764"/>
                    <a:pt x="20109" y="8469"/>
                    <a:pt x="20290" y="8122"/>
                  </a:cubicBezTo>
                  <a:cubicBezTo>
                    <a:pt x="20386" y="7942"/>
                    <a:pt x="20440" y="7738"/>
                    <a:pt x="20452" y="7534"/>
                  </a:cubicBezTo>
                  <a:cubicBezTo>
                    <a:pt x="20460" y="7339"/>
                    <a:pt x="20425" y="7126"/>
                    <a:pt x="20343" y="6911"/>
                  </a:cubicBezTo>
                  <a:cubicBezTo>
                    <a:pt x="20232" y="6624"/>
                    <a:pt x="20055" y="6365"/>
                    <a:pt x="19913" y="6173"/>
                  </a:cubicBezTo>
                  <a:cubicBezTo>
                    <a:pt x="19719" y="5907"/>
                    <a:pt x="19497" y="5666"/>
                    <a:pt x="19255" y="5453"/>
                  </a:cubicBezTo>
                  <a:cubicBezTo>
                    <a:pt x="19016" y="5245"/>
                    <a:pt x="18748" y="5063"/>
                    <a:pt x="18487" y="4886"/>
                  </a:cubicBezTo>
                  <a:lnTo>
                    <a:pt x="18261" y="4739"/>
                  </a:lnTo>
                  <a:cubicBezTo>
                    <a:pt x="18092" y="4629"/>
                    <a:pt x="17922" y="4517"/>
                    <a:pt x="17757" y="4402"/>
                  </a:cubicBezTo>
                  <a:cubicBezTo>
                    <a:pt x="17628" y="4311"/>
                    <a:pt x="17502" y="4218"/>
                    <a:pt x="17377" y="4125"/>
                  </a:cubicBezTo>
                  <a:cubicBezTo>
                    <a:pt x="17229" y="4017"/>
                    <a:pt x="17084" y="3909"/>
                    <a:pt x="16936" y="3806"/>
                  </a:cubicBezTo>
                  <a:cubicBezTo>
                    <a:pt x="16641" y="3605"/>
                    <a:pt x="16330" y="3408"/>
                    <a:pt x="16008" y="3226"/>
                  </a:cubicBezTo>
                  <a:cubicBezTo>
                    <a:pt x="15466" y="2917"/>
                    <a:pt x="14867" y="2645"/>
                    <a:pt x="14225" y="2417"/>
                  </a:cubicBezTo>
                  <a:cubicBezTo>
                    <a:pt x="13581" y="2190"/>
                    <a:pt x="12878" y="2005"/>
                    <a:pt x="12080" y="1852"/>
                  </a:cubicBezTo>
                  <a:cubicBezTo>
                    <a:pt x="11577" y="1756"/>
                    <a:pt x="11035" y="1673"/>
                    <a:pt x="10376" y="1590"/>
                  </a:cubicBezTo>
                  <a:cubicBezTo>
                    <a:pt x="10217" y="1569"/>
                    <a:pt x="10056" y="1552"/>
                    <a:pt x="9896" y="1534"/>
                  </a:cubicBezTo>
                  <a:cubicBezTo>
                    <a:pt x="9703" y="1512"/>
                    <a:pt x="9509" y="1490"/>
                    <a:pt x="9313" y="1466"/>
                  </a:cubicBezTo>
                  <a:cubicBezTo>
                    <a:pt x="9027" y="1427"/>
                    <a:pt x="8740" y="1380"/>
                    <a:pt x="8454" y="1325"/>
                  </a:cubicBezTo>
                  <a:cubicBezTo>
                    <a:pt x="8337" y="1302"/>
                    <a:pt x="8220" y="1281"/>
                    <a:pt x="8105" y="1258"/>
                  </a:cubicBezTo>
                  <a:cubicBezTo>
                    <a:pt x="7373" y="1108"/>
                    <a:pt x="6637" y="920"/>
                    <a:pt x="5929" y="736"/>
                  </a:cubicBezTo>
                  <a:lnTo>
                    <a:pt x="5825" y="712"/>
                  </a:lnTo>
                  <a:cubicBezTo>
                    <a:pt x="5157" y="540"/>
                    <a:pt x="4378" y="346"/>
                    <a:pt x="3607" y="198"/>
                  </a:cubicBezTo>
                  <a:lnTo>
                    <a:pt x="3555" y="191"/>
                  </a:lnTo>
                  <a:cubicBezTo>
                    <a:pt x="3231" y="132"/>
                    <a:pt x="2907" y="81"/>
                    <a:pt x="2580" y="43"/>
                  </a:cubicBezTo>
                  <a:cubicBezTo>
                    <a:pt x="2346" y="14"/>
                    <a:pt x="2135" y="1"/>
                    <a:pt x="1938" y="1"/>
                  </a:cubicBezTo>
                  <a:close/>
                </a:path>
              </a:pathLst>
            </a:custGeom>
            <a:solidFill>
              <a:srgbClr val="EC6A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36" name="Google Shape;5036;p16"/>
            <p:cNvSpPr/>
            <p:nvPr/>
          </p:nvSpPr>
          <p:spPr>
            <a:xfrm>
              <a:off x="4381350" y="-597750"/>
              <a:ext cx="796700" cy="490625"/>
            </a:xfrm>
            <a:custGeom>
              <a:avLst/>
              <a:gdLst/>
              <a:ahLst/>
              <a:cxnLst/>
              <a:rect l="l" t="t" r="r" b="b"/>
              <a:pathLst>
                <a:path w="31868" h="19625" extrusionOk="0">
                  <a:moveTo>
                    <a:pt x="1989" y="0"/>
                  </a:moveTo>
                  <a:cubicBezTo>
                    <a:pt x="1931" y="0"/>
                    <a:pt x="1875" y="2"/>
                    <a:pt x="1819" y="4"/>
                  </a:cubicBezTo>
                  <a:cubicBezTo>
                    <a:pt x="1502" y="13"/>
                    <a:pt x="1204" y="89"/>
                    <a:pt x="960" y="223"/>
                  </a:cubicBezTo>
                  <a:cubicBezTo>
                    <a:pt x="888" y="286"/>
                    <a:pt x="817" y="352"/>
                    <a:pt x="750" y="421"/>
                  </a:cubicBezTo>
                  <a:cubicBezTo>
                    <a:pt x="649" y="523"/>
                    <a:pt x="549" y="629"/>
                    <a:pt x="453" y="735"/>
                  </a:cubicBezTo>
                  <a:cubicBezTo>
                    <a:pt x="389" y="817"/>
                    <a:pt x="347" y="880"/>
                    <a:pt x="311" y="944"/>
                  </a:cubicBezTo>
                  <a:cubicBezTo>
                    <a:pt x="187" y="1191"/>
                    <a:pt x="103" y="1464"/>
                    <a:pt x="52" y="1777"/>
                  </a:cubicBezTo>
                  <a:cubicBezTo>
                    <a:pt x="1" y="2114"/>
                    <a:pt x="8" y="2483"/>
                    <a:pt x="74" y="2908"/>
                  </a:cubicBezTo>
                  <a:cubicBezTo>
                    <a:pt x="87" y="3131"/>
                    <a:pt x="110" y="3339"/>
                    <a:pt x="144" y="3529"/>
                  </a:cubicBezTo>
                  <a:cubicBezTo>
                    <a:pt x="255" y="4162"/>
                    <a:pt x="475" y="4794"/>
                    <a:pt x="834" y="5510"/>
                  </a:cubicBezTo>
                  <a:cubicBezTo>
                    <a:pt x="827" y="5367"/>
                    <a:pt x="831" y="5225"/>
                    <a:pt x="851" y="5083"/>
                  </a:cubicBezTo>
                  <a:cubicBezTo>
                    <a:pt x="903" y="4724"/>
                    <a:pt x="1056" y="4376"/>
                    <a:pt x="1311" y="4114"/>
                  </a:cubicBezTo>
                  <a:cubicBezTo>
                    <a:pt x="1631" y="3782"/>
                    <a:pt x="2052" y="3566"/>
                    <a:pt x="2488" y="3434"/>
                  </a:cubicBezTo>
                  <a:cubicBezTo>
                    <a:pt x="3034" y="3265"/>
                    <a:pt x="3606" y="3191"/>
                    <a:pt x="4175" y="3183"/>
                  </a:cubicBezTo>
                  <a:cubicBezTo>
                    <a:pt x="4233" y="3182"/>
                    <a:pt x="4291" y="3181"/>
                    <a:pt x="4349" y="3181"/>
                  </a:cubicBezTo>
                  <a:cubicBezTo>
                    <a:pt x="4894" y="3181"/>
                    <a:pt x="5439" y="3223"/>
                    <a:pt x="5979" y="3291"/>
                  </a:cubicBezTo>
                  <a:cubicBezTo>
                    <a:pt x="7233" y="3444"/>
                    <a:pt x="8469" y="3714"/>
                    <a:pt x="9713" y="3924"/>
                  </a:cubicBezTo>
                  <a:cubicBezTo>
                    <a:pt x="9999" y="3973"/>
                    <a:pt x="10285" y="4019"/>
                    <a:pt x="10572" y="4056"/>
                  </a:cubicBezTo>
                  <a:cubicBezTo>
                    <a:pt x="10852" y="4092"/>
                    <a:pt x="11135" y="4131"/>
                    <a:pt x="11414" y="4182"/>
                  </a:cubicBezTo>
                  <a:cubicBezTo>
                    <a:pt x="11437" y="4185"/>
                    <a:pt x="11458" y="4191"/>
                    <a:pt x="11480" y="4195"/>
                  </a:cubicBezTo>
                  <a:cubicBezTo>
                    <a:pt x="11902" y="4276"/>
                    <a:pt x="12326" y="4375"/>
                    <a:pt x="12715" y="4557"/>
                  </a:cubicBezTo>
                  <a:cubicBezTo>
                    <a:pt x="13021" y="4701"/>
                    <a:pt x="13302" y="4896"/>
                    <a:pt x="13516" y="5159"/>
                  </a:cubicBezTo>
                  <a:cubicBezTo>
                    <a:pt x="13740" y="5432"/>
                    <a:pt x="13887" y="5755"/>
                    <a:pt x="13992" y="6088"/>
                  </a:cubicBezTo>
                  <a:cubicBezTo>
                    <a:pt x="14055" y="6294"/>
                    <a:pt x="14105" y="6502"/>
                    <a:pt x="14150" y="6712"/>
                  </a:cubicBezTo>
                  <a:cubicBezTo>
                    <a:pt x="14197" y="6949"/>
                    <a:pt x="14233" y="7186"/>
                    <a:pt x="14278" y="7421"/>
                  </a:cubicBezTo>
                  <a:cubicBezTo>
                    <a:pt x="14367" y="7924"/>
                    <a:pt x="14490" y="8421"/>
                    <a:pt x="14694" y="8892"/>
                  </a:cubicBezTo>
                  <a:cubicBezTo>
                    <a:pt x="14694" y="8892"/>
                    <a:pt x="14694" y="8894"/>
                    <a:pt x="14696" y="8894"/>
                  </a:cubicBezTo>
                  <a:cubicBezTo>
                    <a:pt x="14809" y="9143"/>
                    <a:pt x="14947" y="9378"/>
                    <a:pt x="15116" y="9597"/>
                  </a:cubicBezTo>
                  <a:cubicBezTo>
                    <a:pt x="15253" y="9758"/>
                    <a:pt x="15405" y="9905"/>
                    <a:pt x="15577" y="10035"/>
                  </a:cubicBezTo>
                  <a:cubicBezTo>
                    <a:pt x="15778" y="10175"/>
                    <a:pt x="15994" y="10284"/>
                    <a:pt x="16219" y="10376"/>
                  </a:cubicBezTo>
                  <a:cubicBezTo>
                    <a:pt x="16366" y="10432"/>
                    <a:pt x="16511" y="10478"/>
                    <a:pt x="16663" y="10518"/>
                  </a:cubicBezTo>
                  <a:cubicBezTo>
                    <a:pt x="17065" y="10624"/>
                    <a:pt x="17473" y="10690"/>
                    <a:pt x="17886" y="10742"/>
                  </a:cubicBezTo>
                  <a:cubicBezTo>
                    <a:pt x="18371" y="10805"/>
                    <a:pt x="18858" y="10855"/>
                    <a:pt x="19343" y="10912"/>
                  </a:cubicBezTo>
                  <a:cubicBezTo>
                    <a:pt x="20538" y="11048"/>
                    <a:pt x="21742" y="11215"/>
                    <a:pt x="22882" y="11611"/>
                  </a:cubicBezTo>
                  <a:cubicBezTo>
                    <a:pt x="23382" y="11783"/>
                    <a:pt x="23871" y="11990"/>
                    <a:pt x="24332" y="12247"/>
                  </a:cubicBezTo>
                  <a:cubicBezTo>
                    <a:pt x="24793" y="12503"/>
                    <a:pt x="25235" y="12800"/>
                    <a:pt x="25653" y="13121"/>
                  </a:cubicBezTo>
                  <a:cubicBezTo>
                    <a:pt x="26121" y="13482"/>
                    <a:pt x="26567" y="13870"/>
                    <a:pt x="26999" y="14275"/>
                  </a:cubicBezTo>
                  <a:cubicBezTo>
                    <a:pt x="27135" y="14402"/>
                    <a:pt x="27269" y="14528"/>
                    <a:pt x="27401" y="14654"/>
                  </a:cubicBezTo>
                  <a:cubicBezTo>
                    <a:pt x="27499" y="14748"/>
                    <a:pt x="27595" y="14844"/>
                    <a:pt x="27694" y="14935"/>
                  </a:cubicBezTo>
                  <a:cubicBezTo>
                    <a:pt x="27872" y="15094"/>
                    <a:pt x="28057" y="15245"/>
                    <a:pt x="28247" y="15390"/>
                  </a:cubicBezTo>
                  <a:cubicBezTo>
                    <a:pt x="28698" y="15740"/>
                    <a:pt x="29163" y="16072"/>
                    <a:pt x="29610" y="16428"/>
                  </a:cubicBezTo>
                  <a:cubicBezTo>
                    <a:pt x="30029" y="16762"/>
                    <a:pt x="30443" y="17111"/>
                    <a:pt x="30775" y="17534"/>
                  </a:cubicBezTo>
                  <a:cubicBezTo>
                    <a:pt x="30854" y="17633"/>
                    <a:pt x="30930" y="17735"/>
                    <a:pt x="30990" y="17843"/>
                  </a:cubicBezTo>
                  <a:cubicBezTo>
                    <a:pt x="31048" y="17942"/>
                    <a:pt x="31097" y="18044"/>
                    <a:pt x="31138" y="18148"/>
                  </a:cubicBezTo>
                  <a:cubicBezTo>
                    <a:pt x="31226" y="18367"/>
                    <a:pt x="31288" y="18596"/>
                    <a:pt x="31313" y="18828"/>
                  </a:cubicBezTo>
                  <a:cubicBezTo>
                    <a:pt x="31341" y="19094"/>
                    <a:pt x="31321" y="19364"/>
                    <a:pt x="31260" y="19624"/>
                  </a:cubicBezTo>
                  <a:cubicBezTo>
                    <a:pt x="31266" y="19617"/>
                    <a:pt x="31276" y="19610"/>
                    <a:pt x="31283" y="19603"/>
                  </a:cubicBezTo>
                  <a:cubicBezTo>
                    <a:pt x="31483" y="19416"/>
                    <a:pt x="31736" y="19100"/>
                    <a:pt x="31820" y="18678"/>
                  </a:cubicBezTo>
                  <a:cubicBezTo>
                    <a:pt x="31868" y="18441"/>
                    <a:pt x="31849" y="18201"/>
                    <a:pt x="31760" y="17995"/>
                  </a:cubicBezTo>
                  <a:cubicBezTo>
                    <a:pt x="31724" y="17908"/>
                    <a:pt x="31680" y="17827"/>
                    <a:pt x="31619" y="17741"/>
                  </a:cubicBezTo>
                  <a:cubicBezTo>
                    <a:pt x="31571" y="17672"/>
                    <a:pt x="31513" y="17609"/>
                    <a:pt x="31457" y="17547"/>
                  </a:cubicBezTo>
                  <a:cubicBezTo>
                    <a:pt x="31364" y="17435"/>
                    <a:pt x="31305" y="17350"/>
                    <a:pt x="31253" y="17256"/>
                  </a:cubicBezTo>
                  <a:cubicBezTo>
                    <a:pt x="31134" y="16973"/>
                    <a:pt x="31054" y="16668"/>
                    <a:pt x="30976" y="16372"/>
                  </a:cubicBezTo>
                  <a:lnTo>
                    <a:pt x="30946" y="16279"/>
                  </a:lnTo>
                  <a:cubicBezTo>
                    <a:pt x="30883" y="16016"/>
                    <a:pt x="30812" y="15745"/>
                    <a:pt x="30712" y="15483"/>
                  </a:cubicBezTo>
                  <a:cubicBezTo>
                    <a:pt x="30610" y="15213"/>
                    <a:pt x="30478" y="14943"/>
                    <a:pt x="30315" y="14682"/>
                  </a:cubicBezTo>
                  <a:cubicBezTo>
                    <a:pt x="30143" y="14397"/>
                    <a:pt x="29927" y="14146"/>
                    <a:pt x="29759" y="13959"/>
                  </a:cubicBezTo>
                  <a:cubicBezTo>
                    <a:pt x="29387" y="13554"/>
                    <a:pt x="28958" y="13230"/>
                    <a:pt x="28425" y="12861"/>
                  </a:cubicBezTo>
                  <a:cubicBezTo>
                    <a:pt x="28218" y="12720"/>
                    <a:pt x="28010" y="12580"/>
                    <a:pt x="27799" y="12443"/>
                  </a:cubicBezTo>
                  <a:lnTo>
                    <a:pt x="27667" y="12358"/>
                  </a:lnTo>
                  <a:cubicBezTo>
                    <a:pt x="27414" y="12193"/>
                    <a:pt x="27163" y="12028"/>
                    <a:pt x="26913" y="11855"/>
                  </a:cubicBezTo>
                  <a:lnTo>
                    <a:pt x="26913" y="11855"/>
                  </a:lnTo>
                  <a:lnTo>
                    <a:pt x="26940" y="11908"/>
                  </a:lnTo>
                  <a:lnTo>
                    <a:pt x="26750" y="11743"/>
                  </a:lnTo>
                  <a:lnTo>
                    <a:pt x="26694" y="11701"/>
                  </a:lnTo>
                  <a:cubicBezTo>
                    <a:pt x="26559" y="11601"/>
                    <a:pt x="26423" y="11498"/>
                    <a:pt x="26291" y="11393"/>
                  </a:cubicBezTo>
                  <a:cubicBezTo>
                    <a:pt x="26070" y="11215"/>
                    <a:pt x="25853" y="11022"/>
                    <a:pt x="25623" y="10807"/>
                  </a:cubicBezTo>
                  <a:cubicBezTo>
                    <a:pt x="25201" y="10409"/>
                    <a:pt x="24704" y="9952"/>
                    <a:pt x="24116" y="9571"/>
                  </a:cubicBezTo>
                  <a:cubicBezTo>
                    <a:pt x="23636" y="9257"/>
                    <a:pt x="23109" y="9044"/>
                    <a:pt x="22549" y="8938"/>
                  </a:cubicBezTo>
                  <a:cubicBezTo>
                    <a:pt x="22483" y="8925"/>
                    <a:pt x="22421" y="8915"/>
                    <a:pt x="22357" y="8905"/>
                  </a:cubicBezTo>
                  <a:cubicBezTo>
                    <a:pt x="22179" y="8880"/>
                    <a:pt x="22005" y="8867"/>
                    <a:pt x="21836" y="8867"/>
                  </a:cubicBezTo>
                  <a:cubicBezTo>
                    <a:pt x="21705" y="8867"/>
                    <a:pt x="21576" y="8875"/>
                    <a:pt x="21450" y="8891"/>
                  </a:cubicBezTo>
                  <a:cubicBezTo>
                    <a:pt x="21244" y="8916"/>
                    <a:pt x="21037" y="8954"/>
                    <a:pt x="20834" y="8995"/>
                  </a:cubicBezTo>
                  <a:lnTo>
                    <a:pt x="20721" y="9017"/>
                  </a:lnTo>
                  <a:lnTo>
                    <a:pt x="20527" y="9054"/>
                  </a:lnTo>
                  <a:cubicBezTo>
                    <a:pt x="20386" y="9077"/>
                    <a:pt x="20210" y="9100"/>
                    <a:pt x="20020" y="9100"/>
                  </a:cubicBezTo>
                  <a:cubicBezTo>
                    <a:pt x="19968" y="9100"/>
                    <a:pt x="19915" y="9099"/>
                    <a:pt x="19862" y="9095"/>
                  </a:cubicBezTo>
                  <a:cubicBezTo>
                    <a:pt x="19837" y="9090"/>
                    <a:pt x="19812" y="9087"/>
                    <a:pt x="19784" y="9082"/>
                  </a:cubicBezTo>
                  <a:cubicBezTo>
                    <a:pt x="19727" y="9070"/>
                    <a:pt x="19667" y="9054"/>
                    <a:pt x="19608" y="9037"/>
                  </a:cubicBezTo>
                  <a:cubicBezTo>
                    <a:pt x="19853" y="8793"/>
                    <a:pt x="20128" y="8491"/>
                    <a:pt x="20310" y="8141"/>
                  </a:cubicBezTo>
                  <a:cubicBezTo>
                    <a:pt x="20406" y="7960"/>
                    <a:pt x="20462" y="7757"/>
                    <a:pt x="20475" y="7551"/>
                  </a:cubicBezTo>
                  <a:cubicBezTo>
                    <a:pt x="20484" y="7344"/>
                    <a:pt x="20446" y="7133"/>
                    <a:pt x="20365" y="6924"/>
                  </a:cubicBezTo>
                  <a:cubicBezTo>
                    <a:pt x="20257" y="6633"/>
                    <a:pt x="20080" y="6374"/>
                    <a:pt x="19934" y="6182"/>
                  </a:cubicBezTo>
                  <a:cubicBezTo>
                    <a:pt x="19740" y="5916"/>
                    <a:pt x="19517" y="5673"/>
                    <a:pt x="19276" y="5462"/>
                  </a:cubicBezTo>
                  <a:cubicBezTo>
                    <a:pt x="19022" y="5240"/>
                    <a:pt x="18724" y="5038"/>
                    <a:pt x="18507" y="4895"/>
                  </a:cubicBezTo>
                  <a:lnTo>
                    <a:pt x="18281" y="4747"/>
                  </a:lnTo>
                  <a:cubicBezTo>
                    <a:pt x="18112" y="4638"/>
                    <a:pt x="17942" y="4524"/>
                    <a:pt x="17776" y="4409"/>
                  </a:cubicBezTo>
                  <a:cubicBezTo>
                    <a:pt x="17647" y="4320"/>
                    <a:pt x="17521" y="4227"/>
                    <a:pt x="17396" y="4134"/>
                  </a:cubicBezTo>
                  <a:cubicBezTo>
                    <a:pt x="17248" y="4026"/>
                    <a:pt x="17103" y="3918"/>
                    <a:pt x="16956" y="3813"/>
                  </a:cubicBezTo>
                  <a:cubicBezTo>
                    <a:pt x="16662" y="3612"/>
                    <a:pt x="16347" y="3417"/>
                    <a:pt x="16027" y="3235"/>
                  </a:cubicBezTo>
                  <a:cubicBezTo>
                    <a:pt x="15480" y="2921"/>
                    <a:pt x="14881" y="2649"/>
                    <a:pt x="14242" y="2423"/>
                  </a:cubicBezTo>
                  <a:cubicBezTo>
                    <a:pt x="13585" y="2193"/>
                    <a:pt x="12881" y="2006"/>
                    <a:pt x="12096" y="1857"/>
                  </a:cubicBezTo>
                  <a:cubicBezTo>
                    <a:pt x="11606" y="1764"/>
                    <a:pt x="11079" y="1683"/>
                    <a:pt x="10392" y="1594"/>
                  </a:cubicBezTo>
                  <a:lnTo>
                    <a:pt x="10092" y="1561"/>
                  </a:lnTo>
                  <a:lnTo>
                    <a:pt x="9914" y="1540"/>
                  </a:lnTo>
                  <a:cubicBezTo>
                    <a:pt x="9719" y="1518"/>
                    <a:pt x="9525" y="1497"/>
                    <a:pt x="9331" y="1471"/>
                  </a:cubicBezTo>
                  <a:cubicBezTo>
                    <a:pt x="9045" y="1433"/>
                    <a:pt x="8758" y="1385"/>
                    <a:pt x="8473" y="1331"/>
                  </a:cubicBezTo>
                  <a:cubicBezTo>
                    <a:pt x="8354" y="1307"/>
                    <a:pt x="8238" y="1285"/>
                    <a:pt x="8123" y="1262"/>
                  </a:cubicBezTo>
                  <a:cubicBezTo>
                    <a:pt x="7401" y="1117"/>
                    <a:pt x="6681" y="934"/>
                    <a:pt x="5947" y="743"/>
                  </a:cubicBezTo>
                  <a:lnTo>
                    <a:pt x="5842" y="717"/>
                  </a:lnTo>
                  <a:cubicBezTo>
                    <a:pt x="5170" y="546"/>
                    <a:pt x="4390" y="349"/>
                    <a:pt x="3626" y="204"/>
                  </a:cubicBezTo>
                  <a:lnTo>
                    <a:pt x="3566" y="190"/>
                  </a:lnTo>
                  <a:cubicBezTo>
                    <a:pt x="3241" y="129"/>
                    <a:pt x="2918" y="79"/>
                    <a:pt x="2590" y="40"/>
                  </a:cubicBezTo>
                  <a:cubicBezTo>
                    <a:pt x="2372" y="14"/>
                    <a:pt x="2174" y="0"/>
                    <a:pt x="1989" y="0"/>
                  </a:cubicBezTo>
                  <a:close/>
                </a:path>
              </a:pathLst>
            </a:custGeom>
            <a:solidFill>
              <a:srgbClr val="F09C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37" name="Google Shape;5037;p16"/>
            <p:cNvSpPr/>
            <p:nvPr/>
          </p:nvSpPr>
          <p:spPr>
            <a:xfrm>
              <a:off x="4748575" y="-375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09C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38" name="Google Shape;5038;p16"/>
            <p:cNvSpPr/>
            <p:nvPr/>
          </p:nvSpPr>
          <p:spPr>
            <a:xfrm>
              <a:off x="4748575" y="-375450"/>
              <a:ext cx="100" cy="50"/>
            </a:xfrm>
            <a:custGeom>
              <a:avLst/>
              <a:gdLst/>
              <a:ahLst/>
              <a:cxnLst/>
              <a:rect l="l" t="t" r="r" b="b"/>
              <a:pathLst>
                <a:path w="4" h="2" extrusionOk="0">
                  <a:moveTo>
                    <a:pt x="1" y="0"/>
                  </a:moveTo>
                  <a:lnTo>
                    <a:pt x="4" y="2"/>
                  </a:lnTo>
                  <a:cubicBezTo>
                    <a:pt x="4" y="0"/>
                    <a:pt x="4" y="0"/>
                    <a:pt x="1" y="0"/>
                  </a:cubicBezTo>
                  <a:close/>
                </a:path>
              </a:pathLst>
            </a:custGeom>
            <a:solidFill>
              <a:srgbClr val="F09C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39" name="Google Shape;5039;p16"/>
            <p:cNvSpPr/>
            <p:nvPr/>
          </p:nvSpPr>
          <p:spPr>
            <a:xfrm>
              <a:off x="4758525" y="-358575"/>
              <a:ext cx="575" cy="650"/>
            </a:xfrm>
            <a:custGeom>
              <a:avLst/>
              <a:gdLst/>
              <a:ahLst/>
              <a:cxnLst/>
              <a:rect l="l" t="t" r="r" b="b"/>
              <a:pathLst>
                <a:path w="23" h="26" extrusionOk="0">
                  <a:moveTo>
                    <a:pt x="1" y="0"/>
                  </a:moveTo>
                  <a:lnTo>
                    <a:pt x="22" y="26"/>
                  </a:lnTo>
                  <a:cubicBezTo>
                    <a:pt x="16" y="17"/>
                    <a:pt x="8" y="9"/>
                    <a:pt x="1" y="0"/>
                  </a:cubicBezTo>
                  <a:close/>
                </a:path>
              </a:pathLst>
            </a:custGeom>
            <a:solidFill>
              <a:srgbClr val="F09C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40" name="Google Shape;5040;p16"/>
            <p:cNvSpPr/>
            <p:nvPr/>
          </p:nvSpPr>
          <p:spPr>
            <a:xfrm>
              <a:off x="4492200" y="-373400"/>
              <a:ext cx="192300" cy="285800"/>
            </a:xfrm>
            <a:custGeom>
              <a:avLst/>
              <a:gdLst/>
              <a:ahLst/>
              <a:cxnLst/>
              <a:rect l="l" t="t" r="r" b="b"/>
              <a:pathLst>
                <a:path w="7692" h="11432" extrusionOk="0">
                  <a:moveTo>
                    <a:pt x="138" y="0"/>
                  </a:moveTo>
                  <a:cubicBezTo>
                    <a:pt x="123" y="0"/>
                    <a:pt x="107" y="3"/>
                    <a:pt x="91" y="11"/>
                  </a:cubicBezTo>
                  <a:cubicBezTo>
                    <a:pt x="34" y="40"/>
                    <a:pt x="1" y="116"/>
                    <a:pt x="35" y="174"/>
                  </a:cubicBezTo>
                  <a:cubicBezTo>
                    <a:pt x="577" y="1162"/>
                    <a:pt x="1032" y="2195"/>
                    <a:pt x="1480" y="3224"/>
                  </a:cubicBezTo>
                  <a:cubicBezTo>
                    <a:pt x="1938" y="4277"/>
                    <a:pt x="2391" y="5330"/>
                    <a:pt x="2909" y="6357"/>
                  </a:cubicBezTo>
                  <a:cubicBezTo>
                    <a:pt x="3163" y="6863"/>
                    <a:pt x="3441" y="7355"/>
                    <a:pt x="3739" y="7836"/>
                  </a:cubicBezTo>
                  <a:cubicBezTo>
                    <a:pt x="4032" y="8309"/>
                    <a:pt x="4351" y="8763"/>
                    <a:pt x="4703" y="9197"/>
                  </a:cubicBezTo>
                  <a:cubicBezTo>
                    <a:pt x="5071" y="9646"/>
                    <a:pt x="5480" y="10063"/>
                    <a:pt x="5927" y="10435"/>
                  </a:cubicBezTo>
                  <a:cubicBezTo>
                    <a:pt x="6440" y="10776"/>
                    <a:pt x="6958" y="11105"/>
                    <a:pt x="7481" y="11431"/>
                  </a:cubicBezTo>
                  <a:cubicBezTo>
                    <a:pt x="7488" y="11431"/>
                    <a:pt x="7492" y="11429"/>
                    <a:pt x="7501" y="11429"/>
                  </a:cubicBezTo>
                  <a:cubicBezTo>
                    <a:pt x="7554" y="11420"/>
                    <a:pt x="7601" y="11390"/>
                    <a:pt x="7632" y="11345"/>
                  </a:cubicBezTo>
                  <a:cubicBezTo>
                    <a:pt x="7692" y="11258"/>
                    <a:pt x="7675" y="11118"/>
                    <a:pt x="7581" y="11061"/>
                  </a:cubicBezTo>
                  <a:cubicBezTo>
                    <a:pt x="7301" y="10896"/>
                    <a:pt x="7028" y="10716"/>
                    <a:pt x="6766" y="10525"/>
                  </a:cubicBezTo>
                  <a:cubicBezTo>
                    <a:pt x="6521" y="10346"/>
                    <a:pt x="6287" y="10152"/>
                    <a:pt x="6060" y="9951"/>
                  </a:cubicBezTo>
                  <a:cubicBezTo>
                    <a:pt x="6060" y="9949"/>
                    <a:pt x="6059" y="9948"/>
                    <a:pt x="6058" y="9947"/>
                  </a:cubicBezTo>
                  <a:lnTo>
                    <a:pt x="6058" y="9947"/>
                  </a:lnTo>
                  <a:cubicBezTo>
                    <a:pt x="6059" y="9948"/>
                    <a:pt x="6060" y="9949"/>
                    <a:pt x="6062" y="9951"/>
                  </a:cubicBezTo>
                  <a:cubicBezTo>
                    <a:pt x="6057" y="9946"/>
                    <a:pt x="6053" y="9943"/>
                    <a:pt x="6050" y="9939"/>
                  </a:cubicBezTo>
                  <a:lnTo>
                    <a:pt x="6050" y="9939"/>
                  </a:lnTo>
                  <a:cubicBezTo>
                    <a:pt x="6052" y="9941"/>
                    <a:pt x="6053" y="9943"/>
                    <a:pt x="6055" y="9945"/>
                  </a:cubicBezTo>
                  <a:lnTo>
                    <a:pt x="6055" y="9945"/>
                  </a:lnTo>
                  <a:cubicBezTo>
                    <a:pt x="6053" y="9943"/>
                    <a:pt x="6050" y="9941"/>
                    <a:pt x="6047" y="9939"/>
                  </a:cubicBezTo>
                  <a:cubicBezTo>
                    <a:pt x="6045" y="9936"/>
                    <a:pt x="6040" y="9933"/>
                    <a:pt x="6037" y="9930"/>
                  </a:cubicBezTo>
                  <a:cubicBezTo>
                    <a:pt x="5670" y="9593"/>
                    <a:pt x="5326" y="9230"/>
                    <a:pt x="5003" y="8850"/>
                  </a:cubicBezTo>
                  <a:cubicBezTo>
                    <a:pt x="4664" y="8453"/>
                    <a:pt x="4359" y="8031"/>
                    <a:pt x="4069" y="7597"/>
                  </a:cubicBezTo>
                  <a:lnTo>
                    <a:pt x="4069" y="7597"/>
                  </a:lnTo>
                  <a:cubicBezTo>
                    <a:pt x="4070" y="7599"/>
                    <a:pt x="4071" y="7601"/>
                    <a:pt x="4073" y="7604"/>
                  </a:cubicBezTo>
                  <a:cubicBezTo>
                    <a:pt x="4064" y="7590"/>
                    <a:pt x="4055" y="7577"/>
                    <a:pt x="4046" y="7563"/>
                  </a:cubicBezTo>
                  <a:lnTo>
                    <a:pt x="4046" y="7563"/>
                  </a:lnTo>
                  <a:cubicBezTo>
                    <a:pt x="4054" y="7574"/>
                    <a:pt x="4061" y="7586"/>
                    <a:pt x="4069" y="7597"/>
                  </a:cubicBezTo>
                  <a:lnTo>
                    <a:pt x="4069" y="7597"/>
                  </a:lnTo>
                  <a:cubicBezTo>
                    <a:pt x="4060" y="7583"/>
                    <a:pt x="4053" y="7571"/>
                    <a:pt x="4043" y="7558"/>
                  </a:cubicBezTo>
                  <a:lnTo>
                    <a:pt x="4043" y="7558"/>
                  </a:lnTo>
                  <a:cubicBezTo>
                    <a:pt x="4044" y="7560"/>
                    <a:pt x="4045" y="7562"/>
                    <a:pt x="4046" y="7563"/>
                  </a:cubicBezTo>
                  <a:lnTo>
                    <a:pt x="4046" y="7563"/>
                  </a:lnTo>
                  <a:cubicBezTo>
                    <a:pt x="4045" y="7561"/>
                    <a:pt x="4044" y="7560"/>
                    <a:pt x="4042" y="7558"/>
                  </a:cubicBezTo>
                  <a:lnTo>
                    <a:pt x="4042" y="7558"/>
                  </a:lnTo>
                  <a:cubicBezTo>
                    <a:pt x="4042" y="7558"/>
                    <a:pt x="4043" y="7558"/>
                    <a:pt x="4043" y="7558"/>
                  </a:cubicBezTo>
                  <a:lnTo>
                    <a:pt x="4043" y="7558"/>
                  </a:lnTo>
                  <a:cubicBezTo>
                    <a:pt x="3278" y="6386"/>
                    <a:pt x="2669" y="5120"/>
                    <a:pt x="2083" y="3855"/>
                  </a:cubicBezTo>
                  <a:cubicBezTo>
                    <a:pt x="1494" y="2584"/>
                    <a:pt x="931" y="1298"/>
                    <a:pt x="252" y="67"/>
                  </a:cubicBezTo>
                  <a:cubicBezTo>
                    <a:pt x="232" y="34"/>
                    <a:pt x="199" y="9"/>
                    <a:pt x="164" y="3"/>
                  </a:cubicBezTo>
                  <a:cubicBezTo>
                    <a:pt x="156" y="1"/>
                    <a:pt x="147" y="0"/>
                    <a:pt x="138" y="0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41" name="Google Shape;5041;p16"/>
            <p:cNvSpPr/>
            <p:nvPr/>
          </p:nvSpPr>
          <p:spPr>
            <a:xfrm>
              <a:off x="4573500" y="-261725"/>
              <a:ext cx="113100" cy="174700"/>
            </a:xfrm>
            <a:custGeom>
              <a:avLst/>
              <a:gdLst/>
              <a:ahLst/>
              <a:cxnLst/>
              <a:rect l="l" t="t" r="r" b="b"/>
              <a:pathLst>
                <a:path w="4524" h="6988" extrusionOk="0">
                  <a:moveTo>
                    <a:pt x="124" y="1"/>
                  </a:moveTo>
                  <a:cubicBezTo>
                    <a:pt x="107" y="1"/>
                    <a:pt x="92" y="4"/>
                    <a:pt x="78" y="11"/>
                  </a:cubicBezTo>
                  <a:cubicBezTo>
                    <a:pt x="12" y="43"/>
                    <a:pt x="0" y="112"/>
                    <a:pt x="22" y="174"/>
                  </a:cubicBezTo>
                  <a:cubicBezTo>
                    <a:pt x="233" y="791"/>
                    <a:pt x="446" y="1412"/>
                    <a:pt x="698" y="2012"/>
                  </a:cubicBezTo>
                  <a:cubicBezTo>
                    <a:pt x="832" y="2325"/>
                    <a:pt x="964" y="2635"/>
                    <a:pt x="1109" y="2943"/>
                  </a:cubicBezTo>
                  <a:cubicBezTo>
                    <a:pt x="1253" y="3247"/>
                    <a:pt x="1407" y="3549"/>
                    <a:pt x="1566" y="3846"/>
                  </a:cubicBezTo>
                  <a:cubicBezTo>
                    <a:pt x="1727" y="4141"/>
                    <a:pt x="1906" y="4425"/>
                    <a:pt x="2089" y="4705"/>
                  </a:cubicBezTo>
                  <a:cubicBezTo>
                    <a:pt x="2270" y="4985"/>
                    <a:pt x="2459" y="5258"/>
                    <a:pt x="2666" y="5520"/>
                  </a:cubicBezTo>
                  <a:cubicBezTo>
                    <a:pt x="2876" y="5785"/>
                    <a:pt x="3104" y="6032"/>
                    <a:pt x="3343" y="6271"/>
                  </a:cubicBezTo>
                  <a:cubicBezTo>
                    <a:pt x="3485" y="6417"/>
                    <a:pt x="3634" y="6557"/>
                    <a:pt x="3788" y="6690"/>
                  </a:cubicBezTo>
                  <a:cubicBezTo>
                    <a:pt x="3946" y="6791"/>
                    <a:pt x="4107" y="6888"/>
                    <a:pt x="4266" y="6987"/>
                  </a:cubicBezTo>
                  <a:cubicBezTo>
                    <a:pt x="4324" y="6985"/>
                    <a:pt x="4381" y="6963"/>
                    <a:pt x="4426" y="6924"/>
                  </a:cubicBezTo>
                  <a:cubicBezTo>
                    <a:pt x="4477" y="6880"/>
                    <a:pt x="4510" y="6816"/>
                    <a:pt x="4516" y="6748"/>
                  </a:cubicBezTo>
                  <a:cubicBezTo>
                    <a:pt x="4523" y="6683"/>
                    <a:pt x="4502" y="6597"/>
                    <a:pt x="4451" y="6554"/>
                  </a:cubicBezTo>
                  <a:cubicBezTo>
                    <a:pt x="4240" y="6355"/>
                    <a:pt x="4029" y="6162"/>
                    <a:pt x="3824" y="5960"/>
                  </a:cubicBezTo>
                  <a:cubicBezTo>
                    <a:pt x="3604" y="5744"/>
                    <a:pt x="3391" y="5514"/>
                    <a:pt x="3188" y="5278"/>
                  </a:cubicBezTo>
                  <a:cubicBezTo>
                    <a:pt x="2801" y="4837"/>
                    <a:pt x="2435" y="4375"/>
                    <a:pt x="2106" y="3889"/>
                  </a:cubicBezTo>
                  <a:lnTo>
                    <a:pt x="2106" y="3889"/>
                  </a:lnTo>
                  <a:lnTo>
                    <a:pt x="2128" y="3921"/>
                  </a:lnTo>
                  <a:cubicBezTo>
                    <a:pt x="1942" y="3638"/>
                    <a:pt x="1760" y="3352"/>
                    <a:pt x="1590" y="3059"/>
                  </a:cubicBezTo>
                  <a:cubicBezTo>
                    <a:pt x="1407" y="2747"/>
                    <a:pt x="1237" y="2420"/>
                    <a:pt x="1078" y="2094"/>
                  </a:cubicBezTo>
                  <a:cubicBezTo>
                    <a:pt x="920" y="1765"/>
                    <a:pt x="772" y="1429"/>
                    <a:pt x="631" y="1093"/>
                  </a:cubicBezTo>
                  <a:cubicBezTo>
                    <a:pt x="489" y="758"/>
                    <a:pt x="362" y="415"/>
                    <a:pt x="245" y="70"/>
                  </a:cubicBezTo>
                  <a:cubicBezTo>
                    <a:pt x="232" y="34"/>
                    <a:pt x="197" y="13"/>
                    <a:pt x="160" y="6"/>
                  </a:cubicBezTo>
                  <a:cubicBezTo>
                    <a:pt x="147" y="2"/>
                    <a:pt x="136" y="1"/>
                    <a:pt x="124" y="1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42" name="Google Shape;5042;p16"/>
            <p:cNvSpPr/>
            <p:nvPr/>
          </p:nvSpPr>
          <p:spPr>
            <a:xfrm>
              <a:off x="4625850" y="-165000"/>
              <a:ext cx="275" cy="400"/>
            </a:xfrm>
            <a:custGeom>
              <a:avLst/>
              <a:gdLst/>
              <a:ahLst/>
              <a:cxnLst/>
              <a:rect l="l" t="t" r="r" b="b"/>
              <a:pathLst>
                <a:path w="11" h="16" extrusionOk="0">
                  <a:moveTo>
                    <a:pt x="0" y="0"/>
                  </a:moveTo>
                  <a:lnTo>
                    <a:pt x="0" y="0"/>
                  </a:lnTo>
                  <a:cubicBezTo>
                    <a:pt x="4" y="5"/>
                    <a:pt x="5" y="8"/>
                    <a:pt x="8" y="12"/>
                  </a:cubicBezTo>
                  <a:lnTo>
                    <a:pt x="8" y="12"/>
                  </a:lnTo>
                  <a:cubicBezTo>
                    <a:pt x="6" y="9"/>
                    <a:pt x="4" y="3"/>
                    <a:pt x="0" y="0"/>
                  </a:cubicBezTo>
                  <a:close/>
                  <a:moveTo>
                    <a:pt x="8" y="12"/>
                  </a:moveTo>
                  <a:lnTo>
                    <a:pt x="8" y="12"/>
                  </a:lnTo>
                  <a:cubicBezTo>
                    <a:pt x="9" y="14"/>
                    <a:pt x="10" y="15"/>
                    <a:pt x="11" y="16"/>
                  </a:cubicBezTo>
                  <a:cubicBezTo>
                    <a:pt x="10" y="15"/>
                    <a:pt x="9" y="14"/>
                    <a:pt x="8" y="12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43" name="Google Shape;5043;p16"/>
            <p:cNvSpPr/>
            <p:nvPr/>
          </p:nvSpPr>
          <p:spPr>
            <a:xfrm>
              <a:off x="4552025" y="-398000"/>
              <a:ext cx="251875" cy="350650"/>
            </a:xfrm>
            <a:custGeom>
              <a:avLst/>
              <a:gdLst/>
              <a:ahLst/>
              <a:cxnLst/>
              <a:rect l="l" t="t" r="r" b="b"/>
              <a:pathLst>
                <a:path w="10075" h="14026" extrusionOk="0">
                  <a:moveTo>
                    <a:pt x="7667" y="12415"/>
                  </a:moveTo>
                  <a:lnTo>
                    <a:pt x="7667" y="12415"/>
                  </a:lnTo>
                  <a:cubicBezTo>
                    <a:pt x="7683" y="12424"/>
                    <a:pt x="7702" y="12431"/>
                    <a:pt x="7722" y="12440"/>
                  </a:cubicBezTo>
                  <a:cubicBezTo>
                    <a:pt x="7703" y="12431"/>
                    <a:pt x="7686" y="12423"/>
                    <a:pt x="7667" y="12415"/>
                  </a:cubicBezTo>
                  <a:close/>
                  <a:moveTo>
                    <a:pt x="169" y="0"/>
                  </a:moveTo>
                  <a:cubicBezTo>
                    <a:pt x="130" y="0"/>
                    <a:pt x="93" y="15"/>
                    <a:pt x="67" y="40"/>
                  </a:cubicBezTo>
                  <a:cubicBezTo>
                    <a:pt x="0" y="101"/>
                    <a:pt x="6" y="194"/>
                    <a:pt x="59" y="260"/>
                  </a:cubicBezTo>
                  <a:cubicBezTo>
                    <a:pt x="128" y="346"/>
                    <a:pt x="196" y="435"/>
                    <a:pt x="262" y="524"/>
                  </a:cubicBezTo>
                  <a:cubicBezTo>
                    <a:pt x="658" y="1083"/>
                    <a:pt x="961" y="1695"/>
                    <a:pt x="1204" y="2334"/>
                  </a:cubicBezTo>
                  <a:cubicBezTo>
                    <a:pt x="1198" y="2324"/>
                    <a:pt x="1195" y="2313"/>
                    <a:pt x="1191" y="2304"/>
                  </a:cubicBezTo>
                  <a:lnTo>
                    <a:pt x="1191" y="2304"/>
                  </a:lnTo>
                  <a:cubicBezTo>
                    <a:pt x="1395" y="2858"/>
                    <a:pt x="1556" y="3430"/>
                    <a:pt x="1697" y="4002"/>
                  </a:cubicBezTo>
                  <a:cubicBezTo>
                    <a:pt x="1840" y="4590"/>
                    <a:pt x="1944" y="5189"/>
                    <a:pt x="2063" y="5783"/>
                  </a:cubicBezTo>
                  <a:cubicBezTo>
                    <a:pt x="2181" y="6376"/>
                    <a:pt x="2293" y="6966"/>
                    <a:pt x="2432" y="7554"/>
                  </a:cubicBezTo>
                  <a:cubicBezTo>
                    <a:pt x="2569" y="8122"/>
                    <a:pt x="2734" y="8694"/>
                    <a:pt x="2936" y="9243"/>
                  </a:cubicBezTo>
                  <a:cubicBezTo>
                    <a:pt x="3048" y="9537"/>
                    <a:pt x="3165" y="9829"/>
                    <a:pt x="3310" y="10109"/>
                  </a:cubicBezTo>
                  <a:cubicBezTo>
                    <a:pt x="3463" y="10403"/>
                    <a:pt x="3647" y="10676"/>
                    <a:pt x="3844" y="10942"/>
                  </a:cubicBezTo>
                  <a:cubicBezTo>
                    <a:pt x="4200" y="11432"/>
                    <a:pt x="4651" y="11841"/>
                    <a:pt x="5134" y="12206"/>
                  </a:cubicBezTo>
                  <a:cubicBezTo>
                    <a:pt x="5619" y="12572"/>
                    <a:pt x="6154" y="12859"/>
                    <a:pt x="6707" y="13112"/>
                  </a:cubicBezTo>
                  <a:cubicBezTo>
                    <a:pt x="7252" y="13363"/>
                    <a:pt x="7823" y="13559"/>
                    <a:pt x="8399" y="13731"/>
                  </a:cubicBezTo>
                  <a:cubicBezTo>
                    <a:pt x="8753" y="13837"/>
                    <a:pt x="9111" y="13925"/>
                    <a:pt x="9470" y="14010"/>
                  </a:cubicBezTo>
                  <a:cubicBezTo>
                    <a:pt x="9515" y="14019"/>
                    <a:pt x="9560" y="14025"/>
                    <a:pt x="9604" y="14025"/>
                  </a:cubicBezTo>
                  <a:cubicBezTo>
                    <a:pt x="9671" y="14025"/>
                    <a:pt x="9736" y="14011"/>
                    <a:pt x="9800" y="13977"/>
                  </a:cubicBezTo>
                  <a:cubicBezTo>
                    <a:pt x="9898" y="13925"/>
                    <a:pt x="9973" y="13836"/>
                    <a:pt x="10006" y="13730"/>
                  </a:cubicBezTo>
                  <a:cubicBezTo>
                    <a:pt x="10075" y="13506"/>
                    <a:pt x="9945" y="13269"/>
                    <a:pt x="9727" y="13194"/>
                  </a:cubicBezTo>
                  <a:cubicBezTo>
                    <a:pt x="9005" y="12961"/>
                    <a:pt x="8291" y="12704"/>
                    <a:pt x="7603" y="12388"/>
                  </a:cubicBezTo>
                  <a:lnTo>
                    <a:pt x="7603" y="12388"/>
                  </a:lnTo>
                  <a:lnTo>
                    <a:pt x="7614" y="12394"/>
                  </a:lnTo>
                  <a:cubicBezTo>
                    <a:pt x="7242" y="12220"/>
                    <a:pt x="6879" y="12033"/>
                    <a:pt x="6526" y="11825"/>
                  </a:cubicBezTo>
                  <a:cubicBezTo>
                    <a:pt x="6166" y="11611"/>
                    <a:pt x="5822" y="11374"/>
                    <a:pt x="5497" y="11114"/>
                  </a:cubicBezTo>
                  <a:cubicBezTo>
                    <a:pt x="5042" y="10731"/>
                    <a:pt x="4631" y="10307"/>
                    <a:pt x="4276" y="9830"/>
                  </a:cubicBezTo>
                  <a:cubicBezTo>
                    <a:pt x="4091" y="9567"/>
                    <a:pt x="3923" y="9297"/>
                    <a:pt x="3775" y="9011"/>
                  </a:cubicBezTo>
                  <a:cubicBezTo>
                    <a:pt x="3624" y="8718"/>
                    <a:pt x="3495" y="8414"/>
                    <a:pt x="3377" y="8107"/>
                  </a:cubicBezTo>
                  <a:cubicBezTo>
                    <a:pt x="3133" y="7442"/>
                    <a:pt x="2935" y="6758"/>
                    <a:pt x="2750" y="6076"/>
                  </a:cubicBezTo>
                  <a:cubicBezTo>
                    <a:pt x="2554" y="5350"/>
                    <a:pt x="2362" y="4625"/>
                    <a:pt x="2151" y="3904"/>
                  </a:cubicBezTo>
                  <a:cubicBezTo>
                    <a:pt x="1950" y="3222"/>
                    <a:pt x="1714" y="2548"/>
                    <a:pt x="1421" y="1902"/>
                  </a:cubicBezTo>
                  <a:cubicBezTo>
                    <a:pt x="1124" y="1241"/>
                    <a:pt x="744" y="618"/>
                    <a:pt x="291" y="52"/>
                  </a:cubicBezTo>
                  <a:cubicBezTo>
                    <a:pt x="270" y="27"/>
                    <a:pt x="242" y="12"/>
                    <a:pt x="212" y="6"/>
                  </a:cubicBezTo>
                  <a:cubicBezTo>
                    <a:pt x="197" y="2"/>
                    <a:pt x="183" y="0"/>
                    <a:pt x="169" y="0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44" name="Google Shape;5044;p16"/>
            <p:cNvSpPr/>
            <p:nvPr/>
          </p:nvSpPr>
          <p:spPr>
            <a:xfrm>
              <a:off x="4663225" y="-304250"/>
              <a:ext cx="170050" cy="210700"/>
            </a:xfrm>
            <a:custGeom>
              <a:avLst/>
              <a:gdLst/>
              <a:ahLst/>
              <a:cxnLst/>
              <a:rect l="l" t="t" r="r" b="b"/>
              <a:pathLst>
                <a:path w="6802" h="8428" extrusionOk="0">
                  <a:moveTo>
                    <a:pt x="4215" y="2742"/>
                  </a:moveTo>
                  <a:lnTo>
                    <a:pt x="4215" y="2742"/>
                  </a:lnTo>
                  <a:cubicBezTo>
                    <a:pt x="4213" y="2745"/>
                    <a:pt x="4212" y="2747"/>
                    <a:pt x="4210" y="2750"/>
                  </a:cubicBezTo>
                  <a:lnTo>
                    <a:pt x="4210" y="2750"/>
                  </a:lnTo>
                  <a:cubicBezTo>
                    <a:pt x="4211" y="2747"/>
                    <a:pt x="4213" y="2745"/>
                    <a:pt x="4215" y="2742"/>
                  </a:cubicBezTo>
                  <a:close/>
                  <a:moveTo>
                    <a:pt x="3753" y="3512"/>
                  </a:moveTo>
                  <a:cubicBezTo>
                    <a:pt x="3751" y="3516"/>
                    <a:pt x="3748" y="3519"/>
                    <a:pt x="3746" y="3523"/>
                  </a:cubicBezTo>
                  <a:lnTo>
                    <a:pt x="3746" y="3523"/>
                  </a:lnTo>
                  <a:cubicBezTo>
                    <a:pt x="3748" y="3519"/>
                    <a:pt x="3751" y="3516"/>
                    <a:pt x="3753" y="3512"/>
                  </a:cubicBezTo>
                  <a:close/>
                  <a:moveTo>
                    <a:pt x="3544" y="3857"/>
                  </a:moveTo>
                  <a:cubicBezTo>
                    <a:pt x="3538" y="3864"/>
                    <a:pt x="3534" y="3875"/>
                    <a:pt x="3528" y="3884"/>
                  </a:cubicBezTo>
                  <a:cubicBezTo>
                    <a:pt x="3534" y="3877"/>
                    <a:pt x="3537" y="3868"/>
                    <a:pt x="3543" y="3861"/>
                  </a:cubicBezTo>
                  <a:cubicBezTo>
                    <a:pt x="3543" y="3860"/>
                    <a:pt x="3544" y="3857"/>
                    <a:pt x="3544" y="3857"/>
                  </a:cubicBezTo>
                  <a:close/>
                  <a:moveTo>
                    <a:pt x="6623" y="0"/>
                  </a:moveTo>
                  <a:cubicBezTo>
                    <a:pt x="6595" y="0"/>
                    <a:pt x="6568" y="8"/>
                    <a:pt x="6543" y="26"/>
                  </a:cubicBezTo>
                  <a:cubicBezTo>
                    <a:pt x="6289" y="214"/>
                    <a:pt x="6046" y="421"/>
                    <a:pt x="5813" y="638"/>
                  </a:cubicBezTo>
                  <a:cubicBezTo>
                    <a:pt x="5597" y="843"/>
                    <a:pt x="5397" y="1067"/>
                    <a:pt x="5209" y="1300"/>
                  </a:cubicBezTo>
                  <a:cubicBezTo>
                    <a:pt x="4834" y="1758"/>
                    <a:pt x="4511" y="2252"/>
                    <a:pt x="4205" y="2758"/>
                  </a:cubicBezTo>
                  <a:cubicBezTo>
                    <a:pt x="4205" y="2757"/>
                    <a:pt x="4206" y="2757"/>
                    <a:pt x="4206" y="2756"/>
                  </a:cubicBezTo>
                  <a:lnTo>
                    <a:pt x="4206" y="2756"/>
                  </a:lnTo>
                  <a:cubicBezTo>
                    <a:pt x="4054" y="3009"/>
                    <a:pt x="3904" y="3259"/>
                    <a:pt x="3753" y="3512"/>
                  </a:cubicBezTo>
                  <a:lnTo>
                    <a:pt x="3753" y="3512"/>
                  </a:lnTo>
                  <a:cubicBezTo>
                    <a:pt x="3753" y="3512"/>
                    <a:pt x="3753" y="3511"/>
                    <a:pt x="3754" y="3511"/>
                  </a:cubicBezTo>
                  <a:lnTo>
                    <a:pt x="3754" y="3511"/>
                  </a:lnTo>
                  <a:cubicBezTo>
                    <a:pt x="3751" y="3515"/>
                    <a:pt x="3748" y="3520"/>
                    <a:pt x="3745" y="3525"/>
                  </a:cubicBezTo>
                  <a:lnTo>
                    <a:pt x="3745" y="3525"/>
                  </a:lnTo>
                  <a:cubicBezTo>
                    <a:pt x="3746" y="3524"/>
                    <a:pt x="3746" y="3524"/>
                    <a:pt x="3746" y="3523"/>
                  </a:cubicBezTo>
                  <a:lnTo>
                    <a:pt x="3746" y="3523"/>
                  </a:lnTo>
                  <a:cubicBezTo>
                    <a:pt x="3744" y="3527"/>
                    <a:pt x="3742" y="3530"/>
                    <a:pt x="3740" y="3534"/>
                  </a:cubicBezTo>
                  <a:lnTo>
                    <a:pt x="3740" y="3534"/>
                  </a:lnTo>
                  <a:cubicBezTo>
                    <a:pt x="3675" y="3641"/>
                    <a:pt x="3610" y="3748"/>
                    <a:pt x="3545" y="3855"/>
                  </a:cubicBezTo>
                  <a:lnTo>
                    <a:pt x="3548" y="3854"/>
                  </a:lnTo>
                  <a:lnTo>
                    <a:pt x="3548" y="3854"/>
                  </a:lnTo>
                  <a:cubicBezTo>
                    <a:pt x="3545" y="3855"/>
                    <a:pt x="3544" y="3858"/>
                    <a:pt x="3544" y="3861"/>
                  </a:cubicBezTo>
                  <a:cubicBezTo>
                    <a:pt x="3535" y="3877"/>
                    <a:pt x="3524" y="3893"/>
                    <a:pt x="3515" y="3908"/>
                  </a:cubicBezTo>
                  <a:cubicBezTo>
                    <a:pt x="3521" y="3901"/>
                    <a:pt x="3524" y="3893"/>
                    <a:pt x="3530" y="3885"/>
                  </a:cubicBezTo>
                  <a:lnTo>
                    <a:pt x="3530" y="3885"/>
                  </a:lnTo>
                  <a:cubicBezTo>
                    <a:pt x="3402" y="4098"/>
                    <a:pt x="3273" y="4308"/>
                    <a:pt x="3138" y="4510"/>
                  </a:cubicBezTo>
                  <a:cubicBezTo>
                    <a:pt x="2981" y="4746"/>
                    <a:pt x="2816" y="4970"/>
                    <a:pt x="2654" y="5200"/>
                  </a:cubicBezTo>
                  <a:cubicBezTo>
                    <a:pt x="2345" y="5642"/>
                    <a:pt x="2000" y="6059"/>
                    <a:pt x="1618" y="6435"/>
                  </a:cubicBezTo>
                  <a:cubicBezTo>
                    <a:pt x="1431" y="6609"/>
                    <a:pt x="1234" y="6772"/>
                    <a:pt x="1029" y="6928"/>
                  </a:cubicBezTo>
                  <a:cubicBezTo>
                    <a:pt x="776" y="7116"/>
                    <a:pt x="505" y="7281"/>
                    <a:pt x="238" y="7445"/>
                  </a:cubicBezTo>
                  <a:cubicBezTo>
                    <a:pt x="159" y="7503"/>
                    <a:pt x="100" y="7577"/>
                    <a:pt x="60" y="7667"/>
                  </a:cubicBezTo>
                  <a:cubicBezTo>
                    <a:pt x="4" y="7796"/>
                    <a:pt x="1" y="7943"/>
                    <a:pt x="51" y="8074"/>
                  </a:cubicBezTo>
                  <a:cubicBezTo>
                    <a:pt x="130" y="8282"/>
                    <a:pt x="346" y="8427"/>
                    <a:pt x="566" y="8427"/>
                  </a:cubicBezTo>
                  <a:cubicBezTo>
                    <a:pt x="629" y="8427"/>
                    <a:pt x="693" y="8415"/>
                    <a:pt x="753" y="8390"/>
                  </a:cubicBezTo>
                  <a:cubicBezTo>
                    <a:pt x="1454" y="8091"/>
                    <a:pt x="2056" y="7614"/>
                    <a:pt x="2575" y="7060"/>
                  </a:cubicBezTo>
                  <a:cubicBezTo>
                    <a:pt x="2800" y="6820"/>
                    <a:pt x="2997" y="6551"/>
                    <a:pt x="3178" y="6277"/>
                  </a:cubicBezTo>
                  <a:cubicBezTo>
                    <a:pt x="3369" y="5987"/>
                    <a:pt x="3543" y="5685"/>
                    <a:pt x="3692" y="5369"/>
                  </a:cubicBezTo>
                  <a:cubicBezTo>
                    <a:pt x="3971" y="4777"/>
                    <a:pt x="4202" y="4166"/>
                    <a:pt x="4455" y="3564"/>
                  </a:cubicBezTo>
                  <a:cubicBezTo>
                    <a:pt x="4706" y="2965"/>
                    <a:pt x="4979" y="2372"/>
                    <a:pt x="5311" y="1811"/>
                  </a:cubicBezTo>
                  <a:lnTo>
                    <a:pt x="5311" y="1811"/>
                  </a:lnTo>
                  <a:cubicBezTo>
                    <a:pt x="5302" y="1829"/>
                    <a:pt x="5293" y="1843"/>
                    <a:pt x="5285" y="1857"/>
                  </a:cubicBezTo>
                  <a:cubicBezTo>
                    <a:pt x="5566" y="1398"/>
                    <a:pt x="5895" y="967"/>
                    <a:pt x="6279" y="588"/>
                  </a:cubicBezTo>
                  <a:cubicBezTo>
                    <a:pt x="6414" y="460"/>
                    <a:pt x="6553" y="344"/>
                    <a:pt x="6701" y="234"/>
                  </a:cubicBezTo>
                  <a:cubicBezTo>
                    <a:pt x="6802" y="157"/>
                    <a:pt x="6738" y="20"/>
                    <a:pt x="6644" y="2"/>
                  </a:cubicBezTo>
                  <a:cubicBezTo>
                    <a:pt x="6637" y="1"/>
                    <a:pt x="6630" y="0"/>
                    <a:pt x="6623" y="0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45" name="Google Shape;5045;p16"/>
            <p:cNvSpPr/>
            <p:nvPr/>
          </p:nvSpPr>
          <p:spPr>
            <a:xfrm>
              <a:off x="4691125" y="-162725"/>
              <a:ext cx="86650" cy="69750"/>
            </a:xfrm>
            <a:custGeom>
              <a:avLst/>
              <a:gdLst/>
              <a:ahLst/>
              <a:cxnLst/>
              <a:rect l="l" t="t" r="r" b="b"/>
              <a:pathLst>
                <a:path w="3466" h="2790" extrusionOk="0">
                  <a:moveTo>
                    <a:pt x="3230" y="0"/>
                  </a:moveTo>
                  <a:cubicBezTo>
                    <a:pt x="3162" y="0"/>
                    <a:pt x="3093" y="28"/>
                    <a:pt x="3053" y="87"/>
                  </a:cubicBezTo>
                  <a:cubicBezTo>
                    <a:pt x="2902" y="311"/>
                    <a:pt x="2725" y="507"/>
                    <a:pt x="2534" y="695"/>
                  </a:cubicBezTo>
                  <a:cubicBezTo>
                    <a:pt x="2119" y="1083"/>
                    <a:pt x="1651" y="1390"/>
                    <a:pt x="1157" y="1664"/>
                  </a:cubicBezTo>
                  <a:cubicBezTo>
                    <a:pt x="852" y="1828"/>
                    <a:pt x="539" y="1979"/>
                    <a:pt x="229" y="2131"/>
                  </a:cubicBezTo>
                  <a:cubicBezTo>
                    <a:pt x="143" y="2173"/>
                    <a:pt x="77" y="2225"/>
                    <a:pt x="39" y="2315"/>
                  </a:cubicBezTo>
                  <a:cubicBezTo>
                    <a:pt x="4" y="2394"/>
                    <a:pt x="1" y="2484"/>
                    <a:pt x="32" y="2568"/>
                  </a:cubicBezTo>
                  <a:cubicBezTo>
                    <a:pt x="64" y="2654"/>
                    <a:pt x="130" y="2723"/>
                    <a:pt x="213" y="2760"/>
                  </a:cubicBezTo>
                  <a:cubicBezTo>
                    <a:pt x="255" y="2778"/>
                    <a:pt x="307" y="2790"/>
                    <a:pt x="358" y="2790"/>
                  </a:cubicBezTo>
                  <a:cubicBezTo>
                    <a:pt x="398" y="2790"/>
                    <a:pt x="436" y="2783"/>
                    <a:pt x="467" y="2766"/>
                  </a:cubicBezTo>
                  <a:cubicBezTo>
                    <a:pt x="1026" y="2469"/>
                    <a:pt x="1573" y="2151"/>
                    <a:pt x="2082" y="1778"/>
                  </a:cubicBezTo>
                  <a:cubicBezTo>
                    <a:pt x="2332" y="1593"/>
                    <a:pt x="2564" y="1389"/>
                    <a:pt x="2784" y="1169"/>
                  </a:cubicBezTo>
                  <a:cubicBezTo>
                    <a:pt x="3028" y="930"/>
                    <a:pt x="3228" y="656"/>
                    <a:pt x="3409" y="369"/>
                  </a:cubicBezTo>
                  <a:cubicBezTo>
                    <a:pt x="3441" y="317"/>
                    <a:pt x="3465" y="267"/>
                    <a:pt x="3458" y="204"/>
                  </a:cubicBezTo>
                  <a:cubicBezTo>
                    <a:pt x="3452" y="145"/>
                    <a:pt x="3419" y="87"/>
                    <a:pt x="3372" y="49"/>
                  </a:cubicBezTo>
                  <a:cubicBezTo>
                    <a:pt x="3343" y="26"/>
                    <a:pt x="3308" y="11"/>
                    <a:pt x="3273" y="4"/>
                  </a:cubicBezTo>
                  <a:cubicBezTo>
                    <a:pt x="3259" y="1"/>
                    <a:pt x="3244" y="0"/>
                    <a:pt x="3230" y="0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46" name="Google Shape;5046;p16"/>
            <p:cNvSpPr/>
            <p:nvPr/>
          </p:nvSpPr>
          <p:spPr>
            <a:xfrm>
              <a:off x="4671450" y="-195550"/>
              <a:ext cx="307275" cy="111650"/>
            </a:xfrm>
            <a:custGeom>
              <a:avLst/>
              <a:gdLst/>
              <a:ahLst/>
              <a:cxnLst/>
              <a:rect l="l" t="t" r="r" b="b"/>
              <a:pathLst>
                <a:path w="12291" h="4466" extrusionOk="0">
                  <a:moveTo>
                    <a:pt x="11993" y="1"/>
                  </a:moveTo>
                  <a:cubicBezTo>
                    <a:pt x="11935" y="1"/>
                    <a:pt x="11878" y="18"/>
                    <a:pt x="11830" y="53"/>
                  </a:cubicBezTo>
                  <a:cubicBezTo>
                    <a:pt x="11400" y="368"/>
                    <a:pt x="10948" y="649"/>
                    <a:pt x="10483" y="903"/>
                  </a:cubicBezTo>
                  <a:cubicBezTo>
                    <a:pt x="10491" y="899"/>
                    <a:pt x="10500" y="895"/>
                    <a:pt x="10508" y="891"/>
                  </a:cubicBezTo>
                  <a:lnTo>
                    <a:pt x="10508" y="891"/>
                  </a:lnTo>
                  <a:cubicBezTo>
                    <a:pt x="9315" y="1528"/>
                    <a:pt x="8040" y="1976"/>
                    <a:pt x="6727" y="2295"/>
                  </a:cubicBezTo>
                  <a:cubicBezTo>
                    <a:pt x="6241" y="2407"/>
                    <a:pt x="5749" y="2496"/>
                    <a:pt x="5257" y="2581"/>
                  </a:cubicBezTo>
                  <a:cubicBezTo>
                    <a:pt x="4742" y="2670"/>
                    <a:pt x="4225" y="2749"/>
                    <a:pt x="3703" y="2816"/>
                  </a:cubicBezTo>
                  <a:cubicBezTo>
                    <a:pt x="3185" y="2883"/>
                    <a:pt x="2662" y="2936"/>
                    <a:pt x="2141" y="2996"/>
                  </a:cubicBezTo>
                  <a:cubicBezTo>
                    <a:pt x="1624" y="3053"/>
                    <a:pt x="1095" y="3097"/>
                    <a:pt x="584" y="3199"/>
                  </a:cubicBezTo>
                  <a:cubicBezTo>
                    <a:pt x="410" y="3233"/>
                    <a:pt x="263" y="3292"/>
                    <a:pt x="151" y="3436"/>
                  </a:cubicBezTo>
                  <a:cubicBezTo>
                    <a:pt x="48" y="3565"/>
                    <a:pt x="1" y="3734"/>
                    <a:pt x="16" y="3897"/>
                  </a:cubicBezTo>
                  <a:cubicBezTo>
                    <a:pt x="29" y="4019"/>
                    <a:pt x="74" y="4126"/>
                    <a:pt x="141" y="4213"/>
                  </a:cubicBezTo>
                  <a:cubicBezTo>
                    <a:pt x="268" y="4292"/>
                    <a:pt x="396" y="4371"/>
                    <a:pt x="522" y="4448"/>
                  </a:cubicBezTo>
                  <a:cubicBezTo>
                    <a:pt x="571" y="4459"/>
                    <a:pt x="622" y="4465"/>
                    <a:pt x="673" y="4465"/>
                  </a:cubicBezTo>
                  <a:cubicBezTo>
                    <a:pt x="687" y="4465"/>
                    <a:pt x="701" y="4465"/>
                    <a:pt x="716" y="4464"/>
                  </a:cubicBezTo>
                  <a:cubicBezTo>
                    <a:pt x="1210" y="4435"/>
                    <a:pt x="1704" y="4348"/>
                    <a:pt x="2192" y="4264"/>
                  </a:cubicBezTo>
                  <a:cubicBezTo>
                    <a:pt x="2686" y="4181"/>
                    <a:pt x="3176" y="4089"/>
                    <a:pt x="3666" y="3983"/>
                  </a:cubicBezTo>
                  <a:cubicBezTo>
                    <a:pt x="4173" y="3872"/>
                    <a:pt x="4680" y="3762"/>
                    <a:pt x="5186" y="3638"/>
                  </a:cubicBezTo>
                  <a:cubicBezTo>
                    <a:pt x="5691" y="3515"/>
                    <a:pt x="6191" y="3367"/>
                    <a:pt x="6687" y="3210"/>
                  </a:cubicBezTo>
                  <a:cubicBezTo>
                    <a:pt x="7656" y="2904"/>
                    <a:pt x="8605" y="2544"/>
                    <a:pt x="9520" y="2097"/>
                  </a:cubicBezTo>
                  <a:cubicBezTo>
                    <a:pt x="10447" y="1646"/>
                    <a:pt x="11323" y="1106"/>
                    <a:pt x="12146" y="483"/>
                  </a:cubicBezTo>
                  <a:cubicBezTo>
                    <a:pt x="12262" y="395"/>
                    <a:pt x="12291" y="227"/>
                    <a:pt x="12203" y="109"/>
                  </a:cubicBezTo>
                  <a:cubicBezTo>
                    <a:pt x="12163" y="53"/>
                    <a:pt x="12103" y="17"/>
                    <a:pt x="12038" y="4"/>
                  </a:cubicBezTo>
                  <a:cubicBezTo>
                    <a:pt x="12023" y="2"/>
                    <a:pt x="12008" y="1"/>
                    <a:pt x="11993" y="1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47" name="Google Shape;5047;p16"/>
            <p:cNvSpPr/>
            <p:nvPr/>
          </p:nvSpPr>
          <p:spPr>
            <a:xfrm>
              <a:off x="4673100" y="-190875"/>
              <a:ext cx="203075" cy="99950"/>
            </a:xfrm>
            <a:custGeom>
              <a:avLst/>
              <a:gdLst/>
              <a:ahLst/>
              <a:cxnLst/>
              <a:rect l="l" t="t" r="r" b="b"/>
              <a:pathLst>
                <a:path w="8123" h="3998" extrusionOk="0">
                  <a:moveTo>
                    <a:pt x="1794" y="2917"/>
                  </a:moveTo>
                  <a:cubicBezTo>
                    <a:pt x="1788" y="2918"/>
                    <a:pt x="1781" y="2920"/>
                    <a:pt x="1776" y="2921"/>
                  </a:cubicBezTo>
                  <a:lnTo>
                    <a:pt x="1776" y="2921"/>
                  </a:lnTo>
                  <a:lnTo>
                    <a:pt x="1790" y="2918"/>
                  </a:lnTo>
                  <a:lnTo>
                    <a:pt x="1790" y="2918"/>
                  </a:lnTo>
                  <a:cubicBezTo>
                    <a:pt x="1791" y="2918"/>
                    <a:pt x="1793" y="2918"/>
                    <a:pt x="1794" y="2917"/>
                  </a:cubicBezTo>
                  <a:close/>
                  <a:moveTo>
                    <a:pt x="1769" y="2922"/>
                  </a:moveTo>
                  <a:cubicBezTo>
                    <a:pt x="1764" y="2923"/>
                    <a:pt x="1759" y="2924"/>
                    <a:pt x="1754" y="2926"/>
                  </a:cubicBezTo>
                  <a:lnTo>
                    <a:pt x="1754" y="2926"/>
                  </a:lnTo>
                  <a:cubicBezTo>
                    <a:pt x="1759" y="2925"/>
                    <a:pt x="1764" y="2924"/>
                    <a:pt x="1769" y="2922"/>
                  </a:cubicBezTo>
                  <a:close/>
                  <a:moveTo>
                    <a:pt x="7898" y="0"/>
                  </a:moveTo>
                  <a:cubicBezTo>
                    <a:pt x="7852" y="0"/>
                    <a:pt x="7806" y="13"/>
                    <a:pt x="7767" y="40"/>
                  </a:cubicBezTo>
                  <a:cubicBezTo>
                    <a:pt x="7087" y="525"/>
                    <a:pt x="6371" y="962"/>
                    <a:pt x="5640" y="1366"/>
                  </a:cubicBezTo>
                  <a:cubicBezTo>
                    <a:pt x="5641" y="1364"/>
                    <a:pt x="5642" y="1364"/>
                    <a:pt x="5645" y="1361"/>
                  </a:cubicBezTo>
                  <a:lnTo>
                    <a:pt x="5645" y="1361"/>
                  </a:lnTo>
                  <a:cubicBezTo>
                    <a:pt x="4426" y="2024"/>
                    <a:pt x="3141" y="2583"/>
                    <a:pt x="1794" y="2917"/>
                  </a:cubicBezTo>
                  <a:lnTo>
                    <a:pt x="1794" y="2917"/>
                  </a:lnTo>
                  <a:cubicBezTo>
                    <a:pt x="1795" y="2917"/>
                    <a:pt x="1796" y="2917"/>
                    <a:pt x="1797" y="2917"/>
                  </a:cubicBezTo>
                  <a:lnTo>
                    <a:pt x="1797" y="2917"/>
                  </a:lnTo>
                  <a:lnTo>
                    <a:pt x="1790" y="2918"/>
                  </a:lnTo>
                  <a:lnTo>
                    <a:pt x="1790" y="2918"/>
                  </a:lnTo>
                  <a:cubicBezTo>
                    <a:pt x="1784" y="2920"/>
                    <a:pt x="1779" y="2921"/>
                    <a:pt x="1773" y="2922"/>
                  </a:cubicBezTo>
                  <a:cubicBezTo>
                    <a:pt x="1774" y="2922"/>
                    <a:pt x="1775" y="2922"/>
                    <a:pt x="1776" y="2921"/>
                  </a:cubicBezTo>
                  <a:lnTo>
                    <a:pt x="1776" y="2921"/>
                  </a:lnTo>
                  <a:lnTo>
                    <a:pt x="1770" y="2922"/>
                  </a:lnTo>
                  <a:cubicBezTo>
                    <a:pt x="1762" y="2924"/>
                    <a:pt x="1750" y="2927"/>
                    <a:pt x="1741" y="2930"/>
                  </a:cubicBezTo>
                  <a:cubicBezTo>
                    <a:pt x="1746" y="2928"/>
                    <a:pt x="1750" y="2927"/>
                    <a:pt x="1754" y="2926"/>
                  </a:cubicBezTo>
                  <a:lnTo>
                    <a:pt x="1754" y="2926"/>
                  </a:lnTo>
                  <a:cubicBezTo>
                    <a:pt x="1310" y="3026"/>
                    <a:pt x="859" y="3093"/>
                    <a:pt x="406" y="3142"/>
                  </a:cubicBezTo>
                  <a:cubicBezTo>
                    <a:pt x="174" y="3168"/>
                    <a:pt x="1" y="3379"/>
                    <a:pt x="24" y="3613"/>
                  </a:cubicBezTo>
                  <a:cubicBezTo>
                    <a:pt x="45" y="3829"/>
                    <a:pt x="235" y="3998"/>
                    <a:pt x="448" y="3998"/>
                  </a:cubicBezTo>
                  <a:cubicBezTo>
                    <a:pt x="463" y="3998"/>
                    <a:pt x="478" y="3997"/>
                    <a:pt x="493" y="3995"/>
                  </a:cubicBezTo>
                  <a:cubicBezTo>
                    <a:pt x="1157" y="3924"/>
                    <a:pt x="1810" y="3744"/>
                    <a:pt x="2442" y="3530"/>
                  </a:cubicBezTo>
                  <a:cubicBezTo>
                    <a:pt x="3129" y="3297"/>
                    <a:pt x="3792" y="2999"/>
                    <a:pt x="4436" y="2667"/>
                  </a:cubicBezTo>
                  <a:cubicBezTo>
                    <a:pt x="5085" y="2334"/>
                    <a:pt x="5713" y="1963"/>
                    <a:pt x="6323" y="1567"/>
                  </a:cubicBezTo>
                  <a:cubicBezTo>
                    <a:pt x="6904" y="1193"/>
                    <a:pt x="7461" y="785"/>
                    <a:pt x="8011" y="373"/>
                  </a:cubicBezTo>
                  <a:cubicBezTo>
                    <a:pt x="8101" y="304"/>
                    <a:pt x="8123" y="175"/>
                    <a:pt x="8057" y="82"/>
                  </a:cubicBezTo>
                  <a:cubicBezTo>
                    <a:pt x="8024" y="38"/>
                    <a:pt x="7978" y="11"/>
                    <a:pt x="7929" y="3"/>
                  </a:cubicBezTo>
                  <a:cubicBezTo>
                    <a:pt x="7919" y="1"/>
                    <a:pt x="7908" y="0"/>
                    <a:pt x="7898" y="0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48" name="Google Shape;5048;p16"/>
            <p:cNvSpPr/>
            <p:nvPr/>
          </p:nvSpPr>
          <p:spPr>
            <a:xfrm>
              <a:off x="4677275" y="-136800"/>
              <a:ext cx="401025" cy="70125"/>
            </a:xfrm>
            <a:custGeom>
              <a:avLst/>
              <a:gdLst/>
              <a:ahLst/>
              <a:cxnLst/>
              <a:rect l="l" t="t" r="r" b="b"/>
              <a:pathLst>
                <a:path w="16041" h="2805" extrusionOk="0">
                  <a:moveTo>
                    <a:pt x="12180" y="1318"/>
                  </a:moveTo>
                  <a:cubicBezTo>
                    <a:pt x="12177" y="1319"/>
                    <a:pt x="12173" y="1320"/>
                    <a:pt x="12170" y="1321"/>
                  </a:cubicBezTo>
                  <a:lnTo>
                    <a:pt x="12170" y="1321"/>
                  </a:lnTo>
                  <a:cubicBezTo>
                    <a:pt x="12173" y="1320"/>
                    <a:pt x="12177" y="1319"/>
                    <a:pt x="12180" y="1318"/>
                  </a:cubicBezTo>
                  <a:close/>
                  <a:moveTo>
                    <a:pt x="6254" y="1841"/>
                  </a:moveTo>
                  <a:cubicBezTo>
                    <a:pt x="6272" y="1841"/>
                    <a:pt x="6290" y="1842"/>
                    <a:pt x="6308" y="1842"/>
                  </a:cubicBezTo>
                  <a:lnTo>
                    <a:pt x="6308" y="1842"/>
                  </a:lnTo>
                  <a:cubicBezTo>
                    <a:pt x="6290" y="1842"/>
                    <a:pt x="6272" y="1841"/>
                    <a:pt x="6254" y="1841"/>
                  </a:cubicBezTo>
                  <a:close/>
                  <a:moveTo>
                    <a:pt x="15810" y="0"/>
                  </a:moveTo>
                  <a:cubicBezTo>
                    <a:pt x="15788" y="0"/>
                    <a:pt x="15767" y="5"/>
                    <a:pt x="15748" y="15"/>
                  </a:cubicBezTo>
                  <a:cubicBezTo>
                    <a:pt x="15196" y="309"/>
                    <a:pt x="14613" y="551"/>
                    <a:pt x="14027" y="768"/>
                  </a:cubicBezTo>
                  <a:cubicBezTo>
                    <a:pt x="13417" y="994"/>
                    <a:pt x="12790" y="1172"/>
                    <a:pt x="12159" y="1324"/>
                  </a:cubicBezTo>
                  <a:lnTo>
                    <a:pt x="12159" y="1324"/>
                  </a:lnTo>
                  <a:cubicBezTo>
                    <a:pt x="12162" y="1323"/>
                    <a:pt x="12166" y="1322"/>
                    <a:pt x="12170" y="1321"/>
                  </a:cubicBezTo>
                  <a:lnTo>
                    <a:pt x="12170" y="1321"/>
                  </a:lnTo>
                  <a:cubicBezTo>
                    <a:pt x="11229" y="1539"/>
                    <a:pt x="10262" y="1683"/>
                    <a:pt x="9300" y="1768"/>
                  </a:cubicBezTo>
                  <a:cubicBezTo>
                    <a:pt x="8590" y="1829"/>
                    <a:pt x="7875" y="1852"/>
                    <a:pt x="7161" y="1852"/>
                  </a:cubicBezTo>
                  <a:cubicBezTo>
                    <a:pt x="6885" y="1852"/>
                    <a:pt x="6611" y="1849"/>
                    <a:pt x="6336" y="1843"/>
                  </a:cubicBezTo>
                  <a:lnTo>
                    <a:pt x="6336" y="1843"/>
                  </a:lnTo>
                  <a:cubicBezTo>
                    <a:pt x="5374" y="1816"/>
                    <a:pt x="4412" y="1749"/>
                    <a:pt x="3456" y="1646"/>
                  </a:cubicBezTo>
                  <a:cubicBezTo>
                    <a:pt x="2515" y="1545"/>
                    <a:pt x="1586" y="1393"/>
                    <a:pt x="655" y="1222"/>
                  </a:cubicBezTo>
                  <a:cubicBezTo>
                    <a:pt x="625" y="1216"/>
                    <a:pt x="594" y="1213"/>
                    <a:pt x="564" y="1213"/>
                  </a:cubicBezTo>
                  <a:cubicBezTo>
                    <a:pt x="299" y="1213"/>
                    <a:pt x="57" y="1425"/>
                    <a:pt x="15" y="1690"/>
                  </a:cubicBezTo>
                  <a:cubicBezTo>
                    <a:pt x="0" y="1779"/>
                    <a:pt x="9" y="1865"/>
                    <a:pt x="35" y="1942"/>
                  </a:cubicBezTo>
                  <a:cubicBezTo>
                    <a:pt x="272" y="2090"/>
                    <a:pt x="509" y="2235"/>
                    <a:pt x="747" y="2380"/>
                  </a:cubicBezTo>
                  <a:cubicBezTo>
                    <a:pt x="1889" y="2585"/>
                    <a:pt x="3051" y="2707"/>
                    <a:pt x="4209" y="2770"/>
                  </a:cubicBezTo>
                  <a:cubicBezTo>
                    <a:pt x="4654" y="2793"/>
                    <a:pt x="5098" y="2805"/>
                    <a:pt x="5543" y="2805"/>
                  </a:cubicBezTo>
                  <a:cubicBezTo>
                    <a:pt x="6411" y="2805"/>
                    <a:pt x="7277" y="2761"/>
                    <a:pt x="8141" y="2673"/>
                  </a:cubicBezTo>
                  <a:cubicBezTo>
                    <a:pt x="9430" y="2542"/>
                    <a:pt x="10709" y="2305"/>
                    <a:pt x="11957" y="1962"/>
                  </a:cubicBezTo>
                  <a:cubicBezTo>
                    <a:pt x="13177" y="1630"/>
                    <a:pt x="14375" y="1185"/>
                    <a:pt x="15491" y="590"/>
                  </a:cubicBezTo>
                  <a:cubicBezTo>
                    <a:pt x="15624" y="518"/>
                    <a:pt x="15755" y="448"/>
                    <a:pt x="15887" y="376"/>
                  </a:cubicBezTo>
                  <a:cubicBezTo>
                    <a:pt x="15981" y="329"/>
                    <a:pt x="16041" y="237"/>
                    <a:pt x="15999" y="129"/>
                  </a:cubicBezTo>
                  <a:cubicBezTo>
                    <a:pt x="15979" y="72"/>
                    <a:pt x="15914" y="17"/>
                    <a:pt x="15850" y="5"/>
                  </a:cubicBezTo>
                  <a:cubicBezTo>
                    <a:pt x="15836" y="2"/>
                    <a:pt x="15823" y="0"/>
                    <a:pt x="15810" y="0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49" name="Google Shape;5049;p16"/>
            <p:cNvSpPr/>
            <p:nvPr/>
          </p:nvSpPr>
          <p:spPr>
            <a:xfrm>
              <a:off x="4981725" y="-103975"/>
              <a:ext cx="450" cy="100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" y="4"/>
                  </a:moveTo>
                  <a:cubicBezTo>
                    <a:pt x="6" y="4"/>
                    <a:pt x="14" y="1"/>
                    <a:pt x="18" y="1"/>
                  </a:cubicBezTo>
                  <a:cubicBezTo>
                    <a:pt x="14" y="1"/>
                    <a:pt x="6" y="4"/>
                    <a:pt x="1" y="4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50" name="Google Shape;5050;p16"/>
            <p:cNvSpPr/>
            <p:nvPr/>
          </p:nvSpPr>
          <p:spPr>
            <a:xfrm>
              <a:off x="4720000" y="-86525"/>
              <a:ext cx="284100" cy="37650"/>
            </a:xfrm>
            <a:custGeom>
              <a:avLst/>
              <a:gdLst/>
              <a:ahLst/>
              <a:cxnLst/>
              <a:rect l="l" t="t" r="r" b="b"/>
              <a:pathLst>
                <a:path w="11364" h="1506" extrusionOk="0">
                  <a:moveTo>
                    <a:pt x="6304" y="814"/>
                  </a:moveTo>
                  <a:cubicBezTo>
                    <a:pt x="6320" y="814"/>
                    <a:pt x="6335" y="815"/>
                    <a:pt x="6352" y="815"/>
                  </a:cubicBezTo>
                  <a:cubicBezTo>
                    <a:pt x="6336" y="815"/>
                    <a:pt x="6320" y="814"/>
                    <a:pt x="6304" y="814"/>
                  </a:cubicBezTo>
                  <a:close/>
                  <a:moveTo>
                    <a:pt x="423" y="1"/>
                  </a:moveTo>
                  <a:cubicBezTo>
                    <a:pt x="305" y="1"/>
                    <a:pt x="180" y="86"/>
                    <a:pt x="110" y="173"/>
                  </a:cubicBezTo>
                  <a:cubicBezTo>
                    <a:pt x="36" y="267"/>
                    <a:pt x="0" y="387"/>
                    <a:pt x="11" y="505"/>
                  </a:cubicBezTo>
                  <a:cubicBezTo>
                    <a:pt x="26" y="630"/>
                    <a:pt x="87" y="741"/>
                    <a:pt x="186" y="818"/>
                  </a:cubicBezTo>
                  <a:cubicBezTo>
                    <a:pt x="217" y="838"/>
                    <a:pt x="253" y="860"/>
                    <a:pt x="286" y="879"/>
                  </a:cubicBezTo>
                  <a:cubicBezTo>
                    <a:pt x="345" y="905"/>
                    <a:pt x="406" y="917"/>
                    <a:pt x="469" y="917"/>
                  </a:cubicBezTo>
                  <a:cubicBezTo>
                    <a:pt x="484" y="917"/>
                    <a:pt x="500" y="916"/>
                    <a:pt x="516" y="914"/>
                  </a:cubicBezTo>
                  <a:lnTo>
                    <a:pt x="582" y="914"/>
                  </a:lnTo>
                  <a:cubicBezTo>
                    <a:pt x="1471" y="947"/>
                    <a:pt x="2347" y="1082"/>
                    <a:pt x="3225" y="1223"/>
                  </a:cubicBezTo>
                  <a:cubicBezTo>
                    <a:pt x="3673" y="1295"/>
                    <a:pt x="4123" y="1365"/>
                    <a:pt x="4575" y="1419"/>
                  </a:cubicBezTo>
                  <a:cubicBezTo>
                    <a:pt x="5035" y="1473"/>
                    <a:pt x="5496" y="1502"/>
                    <a:pt x="5957" y="1505"/>
                  </a:cubicBezTo>
                  <a:cubicBezTo>
                    <a:pt x="5982" y="1505"/>
                    <a:pt x="6007" y="1505"/>
                    <a:pt x="6032" y="1505"/>
                  </a:cubicBezTo>
                  <a:cubicBezTo>
                    <a:pt x="6472" y="1505"/>
                    <a:pt x="6909" y="1458"/>
                    <a:pt x="7346" y="1401"/>
                  </a:cubicBezTo>
                  <a:cubicBezTo>
                    <a:pt x="7787" y="1344"/>
                    <a:pt x="8228" y="1271"/>
                    <a:pt x="8667" y="1195"/>
                  </a:cubicBezTo>
                  <a:cubicBezTo>
                    <a:pt x="9535" y="1049"/>
                    <a:pt x="10391" y="856"/>
                    <a:pt x="11224" y="577"/>
                  </a:cubicBezTo>
                  <a:cubicBezTo>
                    <a:pt x="11318" y="545"/>
                    <a:pt x="11363" y="432"/>
                    <a:pt x="11331" y="338"/>
                  </a:cubicBezTo>
                  <a:cubicBezTo>
                    <a:pt x="11306" y="275"/>
                    <a:pt x="11254" y="237"/>
                    <a:pt x="11195" y="225"/>
                  </a:cubicBezTo>
                  <a:cubicBezTo>
                    <a:pt x="11190" y="225"/>
                    <a:pt x="11184" y="225"/>
                    <a:pt x="11178" y="225"/>
                  </a:cubicBezTo>
                  <a:cubicBezTo>
                    <a:pt x="11153" y="225"/>
                    <a:pt x="11125" y="227"/>
                    <a:pt x="11097" y="237"/>
                  </a:cubicBezTo>
                  <a:cubicBezTo>
                    <a:pt x="10872" y="308"/>
                    <a:pt x="10645" y="372"/>
                    <a:pt x="10414" y="426"/>
                  </a:cubicBezTo>
                  <a:lnTo>
                    <a:pt x="10462" y="416"/>
                  </a:lnTo>
                  <a:lnTo>
                    <a:pt x="10462" y="416"/>
                  </a:lnTo>
                  <a:cubicBezTo>
                    <a:pt x="9797" y="570"/>
                    <a:pt x="9122" y="666"/>
                    <a:pt x="8440" y="725"/>
                  </a:cubicBezTo>
                  <a:cubicBezTo>
                    <a:pt x="8085" y="754"/>
                    <a:pt x="7728" y="764"/>
                    <a:pt x="7372" y="782"/>
                  </a:cubicBezTo>
                  <a:cubicBezTo>
                    <a:pt x="7053" y="796"/>
                    <a:pt x="6735" y="814"/>
                    <a:pt x="6415" y="814"/>
                  </a:cubicBezTo>
                  <a:cubicBezTo>
                    <a:pt x="6367" y="814"/>
                    <a:pt x="6318" y="813"/>
                    <a:pt x="6270" y="813"/>
                  </a:cubicBezTo>
                  <a:lnTo>
                    <a:pt x="6270" y="813"/>
                  </a:lnTo>
                  <a:cubicBezTo>
                    <a:pt x="5313" y="776"/>
                    <a:pt x="4379" y="591"/>
                    <a:pt x="3446" y="396"/>
                  </a:cubicBezTo>
                  <a:cubicBezTo>
                    <a:pt x="2972" y="295"/>
                    <a:pt x="2495" y="199"/>
                    <a:pt x="2014" y="123"/>
                  </a:cubicBezTo>
                  <a:cubicBezTo>
                    <a:pt x="1487" y="43"/>
                    <a:pt x="956" y="1"/>
                    <a:pt x="423" y="1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51" name="Google Shape;5051;p16"/>
            <p:cNvSpPr/>
            <p:nvPr/>
          </p:nvSpPr>
          <p:spPr>
            <a:xfrm>
              <a:off x="4621550" y="-132475"/>
              <a:ext cx="464950" cy="97975"/>
            </a:xfrm>
            <a:custGeom>
              <a:avLst/>
              <a:gdLst/>
              <a:ahLst/>
              <a:cxnLst/>
              <a:rect l="l" t="t" r="r" b="b"/>
              <a:pathLst>
                <a:path w="18598" h="3919" extrusionOk="0">
                  <a:moveTo>
                    <a:pt x="565" y="676"/>
                  </a:moveTo>
                  <a:cubicBezTo>
                    <a:pt x="565" y="677"/>
                    <a:pt x="566" y="677"/>
                    <a:pt x="567" y="677"/>
                  </a:cubicBezTo>
                  <a:lnTo>
                    <a:pt x="567" y="677"/>
                  </a:lnTo>
                  <a:cubicBezTo>
                    <a:pt x="566" y="676"/>
                    <a:pt x="565" y="676"/>
                    <a:pt x="565" y="676"/>
                  </a:cubicBezTo>
                  <a:close/>
                  <a:moveTo>
                    <a:pt x="14980" y="2580"/>
                  </a:moveTo>
                  <a:cubicBezTo>
                    <a:pt x="14963" y="2583"/>
                    <a:pt x="14946" y="2588"/>
                    <a:pt x="14928" y="2593"/>
                  </a:cubicBezTo>
                  <a:cubicBezTo>
                    <a:pt x="14945" y="2589"/>
                    <a:pt x="14962" y="2584"/>
                    <a:pt x="14980" y="2580"/>
                  </a:cubicBezTo>
                  <a:close/>
                  <a:moveTo>
                    <a:pt x="232" y="1"/>
                  </a:moveTo>
                  <a:cubicBezTo>
                    <a:pt x="168" y="1"/>
                    <a:pt x="105" y="28"/>
                    <a:pt x="60" y="84"/>
                  </a:cubicBezTo>
                  <a:cubicBezTo>
                    <a:pt x="10" y="144"/>
                    <a:pt x="0" y="235"/>
                    <a:pt x="29" y="308"/>
                  </a:cubicBezTo>
                  <a:cubicBezTo>
                    <a:pt x="206" y="431"/>
                    <a:pt x="388" y="555"/>
                    <a:pt x="567" y="677"/>
                  </a:cubicBezTo>
                  <a:cubicBezTo>
                    <a:pt x="567" y="677"/>
                    <a:pt x="567" y="677"/>
                    <a:pt x="567" y="677"/>
                  </a:cubicBezTo>
                  <a:lnTo>
                    <a:pt x="567" y="677"/>
                  </a:lnTo>
                  <a:cubicBezTo>
                    <a:pt x="571" y="679"/>
                    <a:pt x="574" y="682"/>
                    <a:pt x="578" y="684"/>
                  </a:cubicBezTo>
                  <a:lnTo>
                    <a:pt x="578" y="684"/>
                  </a:lnTo>
                  <a:lnTo>
                    <a:pt x="582" y="687"/>
                  </a:lnTo>
                  <a:lnTo>
                    <a:pt x="582" y="687"/>
                  </a:lnTo>
                  <a:cubicBezTo>
                    <a:pt x="582" y="687"/>
                    <a:pt x="582" y="687"/>
                    <a:pt x="582" y="687"/>
                  </a:cubicBezTo>
                  <a:lnTo>
                    <a:pt x="582" y="687"/>
                  </a:lnTo>
                  <a:cubicBezTo>
                    <a:pt x="583" y="688"/>
                    <a:pt x="583" y="688"/>
                    <a:pt x="584" y="689"/>
                  </a:cubicBezTo>
                  <a:lnTo>
                    <a:pt x="584" y="689"/>
                  </a:lnTo>
                  <a:lnTo>
                    <a:pt x="592" y="694"/>
                  </a:lnTo>
                  <a:cubicBezTo>
                    <a:pt x="591" y="694"/>
                    <a:pt x="591" y="693"/>
                    <a:pt x="590" y="693"/>
                  </a:cubicBezTo>
                  <a:lnTo>
                    <a:pt x="590" y="693"/>
                  </a:lnTo>
                  <a:cubicBezTo>
                    <a:pt x="1314" y="1180"/>
                    <a:pt x="2053" y="1645"/>
                    <a:pt x="2797" y="2099"/>
                  </a:cubicBezTo>
                  <a:cubicBezTo>
                    <a:pt x="3104" y="2255"/>
                    <a:pt x="3414" y="2403"/>
                    <a:pt x="3729" y="2541"/>
                  </a:cubicBezTo>
                  <a:cubicBezTo>
                    <a:pt x="4960" y="3087"/>
                    <a:pt x="6264" y="3471"/>
                    <a:pt x="7591" y="3699"/>
                  </a:cubicBezTo>
                  <a:cubicBezTo>
                    <a:pt x="8459" y="3848"/>
                    <a:pt x="9341" y="3918"/>
                    <a:pt x="10222" y="3918"/>
                  </a:cubicBezTo>
                  <a:cubicBezTo>
                    <a:pt x="10684" y="3918"/>
                    <a:pt x="11146" y="3899"/>
                    <a:pt x="11605" y="3861"/>
                  </a:cubicBezTo>
                  <a:cubicBezTo>
                    <a:pt x="12979" y="3749"/>
                    <a:pt x="14324" y="3449"/>
                    <a:pt x="15636" y="3035"/>
                  </a:cubicBezTo>
                  <a:cubicBezTo>
                    <a:pt x="16587" y="2734"/>
                    <a:pt x="17513" y="2355"/>
                    <a:pt x="18411" y="1924"/>
                  </a:cubicBezTo>
                  <a:cubicBezTo>
                    <a:pt x="18528" y="1868"/>
                    <a:pt x="18597" y="1743"/>
                    <a:pt x="18546" y="1613"/>
                  </a:cubicBezTo>
                  <a:cubicBezTo>
                    <a:pt x="18515" y="1536"/>
                    <a:pt x="18445" y="1481"/>
                    <a:pt x="18366" y="1466"/>
                  </a:cubicBezTo>
                  <a:cubicBezTo>
                    <a:pt x="18352" y="1462"/>
                    <a:pt x="18336" y="1460"/>
                    <a:pt x="18321" y="1460"/>
                  </a:cubicBezTo>
                  <a:cubicBezTo>
                    <a:pt x="18293" y="1460"/>
                    <a:pt x="18265" y="1466"/>
                    <a:pt x="18238" y="1478"/>
                  </a:cubicBezTo>
                  <a:cubicBezTo>
                    <a:pt x="17182" y="1922"/>
                    <a:pt x="16093" y="2296"/>
                    <a:pt x="14980" y="2580"/>
                  </a:cubicBezTo>
                  <a:lnTo>
                    <a:pt x="14980" y="2580"/>
                  </a:lnTo>
                  <a:cubicBezTo>
                    <a:pt x="14988" y="2578"/>
                    <a:pt x="14996" y="2577"/>
                    <a:pt x="15005" y="2576"/>
                  </a:cubicBezTo>
                  <a:lnTo>
                    <a:pt x="15005" y="2576"/>
                  </a:lnTo>
                  <a:cubicBezTo>
                    <a:pt x="13337" y="2991"/>
                    <a:pt x="11626" y="3224"/>
                    <a:pt x="9907" y="3224"/>
                  </a:cubicBezTo>
                  <a:cubicBezTo>
                    <a:pt x="9855" y="3224"/>
                    <a:pt x="9804" y="3224"/>
                    <a:pt x="9753" y="3224"/>
                  </a:cubicBezTo>
                  <a:lnTo>
                    <a:pt x="9843" y="3224"/>
                  </a:lnTo>
                  <a:cubicBezTo>
                    <a:pt x="8394" y="3205"/>
                    <a:pt x="6947" y="3017"/>
                    <a:pt x="5549" y="2632"/>
                  </a:cubicBezTo>
                  <a:lnTo>
                    <a:pt x="5549" y="2632"/>
                  </a:lnTo>
                  <a:cubicBezTo>
                    <a:pt x="5551" y="2632"/>
                    <a:pt x="5553" y="2633"/>
                    <a:pt x="5554" y="2633"/>
                  </a:cubicBezTo>
                  <a:cubicBezTo>
                    <a:pt x="5549" y="2632"/>
                    <a:pt x="5544" y="2630"/>
                    <a:pt x="5538" y="2629"/>
                  </a:cubicBezTo>
                  <a:lnTo>
                    <a:pt x="5538" y="2629"/>
                  </a:lnTo>
                  <a:cubicBezTo>
                    <a:pt x="5542" y="2630"/>
                    <a:pt x="5545" y="2631"/>
                    <a:pt x="5549" y="2632"/>
                  </a:cubicBezTo>
                  <a:lnTo>
                    <a:pt x="5549" y="2632"/>
                  </a:lnTo>
                  <a:cubicBezTo>
                    <a:pt x="5542" y="2630"/>
                    <a:pt x="5536" y="2628"/>
                    <a:pt x="5529" y="2626"/>
                  </a:cubicBezTo>
                  <a:lnTo>
                    <a:pt x="5529" y="2626"/>
                  </a:lnTo>
                  <a:cubicBezTo>
                    <a:pt x="5532" y="2627"/>
                    <a:pt x="5535" y="2628"/>
                    <a:pt x="5538" y="2629"/>
                  </a:cubicBezTo>
                  <a:lnTo>
                    <a:pt x="5538" y="2629"/>
                  </a:lnTo>
                  <a:cubicBezTo>
                    <a:pt x="5532" y="2627"/>
                    <a:pt x="5527" y="2625"/>
                    <a:pt x="5521" y="2624"/>
                  </a:cubicBezTo>
                  <a:lnTo>
                    <a:pt x="5521" y="2624"/>
                  </a:lnTo>
                  <a:cubicBezTo>
                    <a:pt x="5524" y="2625"/>
                    <a:pt x="5526" y="2625"/>
                    <a:pt x="5529" y="2626"/>
                  </a:cubicBezTo>
                  <a:lnTo>
                    <a:pt x="5529" y="2626"/>
                  </a:lnTo>
                  <a:cubicBezTo>
                    <a:pt x="4883" y="2441"/>
                    <a:pt x="4248" y="2213"/>
                    <a:pt x="3630" y="1951"/>
                  </a:cubicBezTo>
                  <a:cubicBezTo>
                    <a:pt x="2976" y="1671"/>
                    <a:pt x="2348" y="1336"/>
                    <a:pt x="1739" y="971"/>
                  </a:cubicBezTo>
                  <a:lnTo>
                    <a:pt x="1739" y="971"/>
                  </a:lnTo>
                  <a:cubicBezTo>
                    <a:pt x="1741" y="974"/>
                    <a:pt x="1742" y="974"/>
                    <a:pt x="1745" y="977"/>
                  </a:cubicBezTo>
                  <a:cubicBezTo>
                    <a:pt x="1742" y="976"/>
                    <a:pt x="1739" y="974"/>
                    <a:pt x="1738" y="971"/>
                  </a:cubicBezTo>
                  <a:lnTo>
                    <a:pt x="1739" y="971"/>
                  </a:lnTo>
                  <a:cubicBezTo>
                    <a:pt x="1738" y="971"/>
                    <a:pt x="1735" y="970"/>
                    <a:pt x="1734" y="970"/>
                  </a:cubicBezTo>
                  <a:cubicBezTo>
                    <a:pt x="1732" y="969"/>
                    <a:pt x="1728" y="969"/>
                    <a:pt x="1727" y="967"/>
                  </a:cubicBezTo>
                  <a:lnTo>
                    <a:pt x="1727" y="967"/>
                  </a:lnTo>
                  <a:lnTo>
                    <a:pt x="1728" y="969"/>
                  </a:lnTo>
                  <a:cubicBezTo>
                    <a:pt x="1264" y="683"/>
                    <a:pt x="812" y="374"/>
                    <a:pt x="375" y="49"/>
                  </a:cubicBezTo>
                  <a:cubicBezTo>
                    <a:pt x="332" y="17"/>
                    <a:pt x="282" y="1"/>
                    <a:pt x="232" y="1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52" name="Google Shape;5052;p16"/>
            <p:cNvSpPr/>
            <p:nvPr/>
          </p:nvSpPr>
          <p:spPr>
            <a:xfrm>
              <a:off x="4664550" y="-108450"/>
              <a:ext cx="175" cy="100"/>
            </a:xfrm>
            <a:custGeom>
              <a:avLst/>
              <a:gdLst/>
              <a:ahLst/>
              <a:cxnLst/>
              <a:rect l="l" t="t" r="r" b="b"/>
              <a:pathLst>
                <a:path w="7" h="4" extrusionOk="0">
                  <a:moveTo>
                    <a:pt x="1" y="0"/>
                  </a:moveTo>
                  <a:cubicBezTo>
                    <a:pt x="2" y="2"/>
                    <a:pt x="5" y="2"/>
                    <a:pt x="7" y="3"/>
                  </a:cubicBezTo>
                  <a:cubicBezTo>
                    <a:pt x="5" y="2"/>
                    <a:pt x="4" y="0"/>
                    <a:pt x="1" y="0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53" name="Google Shape;5053;p16"/>
            <p:cNvSpPr/>
            <p:nvPr/>
          </p:nvSpPr>
          <p:spPr>
            <a:xfrm>
              <a:off x="4835825" y="-1022950"/>
              <a:ext cx="475125" cy="442400"/>
            </a:xfrm>
            <a:custGeom>
              <a:avLst/>
              <a:gdLst/>
              <a:ahLst/>
              <a:cxnLst/>
              <a:rect l="l" t="t" r="r" b="b"/>
              <a:pathLst>
                <a:path w="19005" h="17696" extrusionOk="0">
                  <a:moveTo>
                    <a:pt x="14492" y="16445"/>
                  </a:moveTo>
                  <a:lnTo>
                    <a:pt x="14551" y="16448"/>
                  </a:lnTo>
                  <a:cubicBezTo>
                    <a:pt x="14535" y="16447"/>
                    <a:pt x="14519" y="16446"/>
                    <a:pt x="14503" y="16445"/>
                  </a:cubicBezTo>
                  <a:lnTo>
                    <a:pt x="14503" y="16445"/>
                  </a:lnTo>
                  <a:cubicBezTo>
                    <a:pt x="14499" y="16445"/>
                    <a:pt x="14495" y="16445"/>
                    <a:pt x="14492" y="16445"/>
                  </a:cubicBezTo>
                  <a:close/>
                  <a:moveTo>
                    <a:pt x="4038" y="1"/>
                  </a:moveTo>
                  <a:cubicBezTo>
                    <a:pt x="3509" y="1"/>
                    <a:pt x="3032" y="57"/>
                    <a:pt x="2595" y="170"/>
                  </a:cubicBezTo>
                  <a:cubicBezTo>
                    <a:pt x="1844" y="358"/>
                    <a:pt x="1199" y="765"/>
                    <a:pt x="779" y="1315"/>
                  </a:cubicBezTo>
                  <a:cubicBezTo>
                    <a:pt x="291" y="1946"/>
                    <a:pt x="37" y="2769"/>
                    <a:pt x="7" y="3831"/>
                  </a:cubicBezTo>
                  <a:cubicBezTo>
                    <a:pt x="4" y="3889"/>
                    <a:pt x="1" y="3946"/>
                    <a:pt x="4" y="4005"/>
                  </a:cubicBezTo>
                  <a:cubicBezTo>
                    <a:pt x="84" y="4037"/>
                    <a:pt x="158" y="4057"/>
                    <a:pt x="234" y="4071"/>
                  </a:cubicBezTo>
                  <a:cubicBezTo>
                    <a:pt x="274" y="4078"/>
                    <a:pt x="317" y="4086"/>
                    <a:pt x="359" y="4091"/>
                  </a:cubicBezTo>
                  <a:cubicBezTo>
                    <a:pt x="417" y="4097"/>
                    <a:pt x="480" y="4099"/>
                    <a:pt x="546" y="4099"/>
                  </a:cubicBezTo>
                  <a:cubicBezTo>
                    <a:pt x="678" y="4099"/>
                    <a:pt x="823" y="4088"/>
                    <a:pt x="975" y="4066"/>
                  </a:cubicBezTo>
                  <a:cubicBezTo>
                    <a:pt x="1516" y="3978"/>
                    <a:pt x="2055" y="3761"/>
                    <a:pt x="2413" y="3604"/>
                  </a:cubicBezTo>
                  <a:cubicBezTo>
                    <a:pt x="2856" y="3409"/>
                    <a:pt x="3290" y="3222"/>
                    <a:pt x="3735" y="3073"/>
                  </a:cubicBezTo>
                  <a:cubicBezTo>
                    <a:pt x="4238" y="2905"/>
                    <a:pt x="4696" y="2790"/>
                    <a:pt x="5134" y="2723"/>
                  </a:cubicBezTo>
                  <a:cubicBezTo>
                    <a:pt x="5416" y="2682"/>
                    <a:pt x="5680" y="2662"/>
                    <a:pt x="5931" y="2662"/>
                  </a:cubicBezTo>
                  <a:cubicBezTo>
                    <a:pt x="6125" y="2662"/>
                    <a:pt x="6311" y="2674"/>
                    <a:pt x="6492" y="2698"/>
                  </a:cubicBezTo>
                  <a:cubicBezTo>
                    <a:pt x="6578" y="2708"/>
                    <a:pt x="6661" y="2721"/>
                    <a:pt x="6744" y="2737"/>
                  </a:cubicBezTo>
                  <a:cubicBezTo>
                    <a:pt x="7114" y="2807"/>
                    <a:pt x="7454" y="2924"/>
                    <a:pt x="7757" y="3086"/>
                  </a:cubicBezTo>
                  <a:cubicBezTo>
                    <a:pt x="8184" y="3314"/>
                    <a:pt x="8573" y="3627"/>
                    <a:pt x="8883" y="3992"/>
                  </a:cubicBezTo>
                  <a:cubicBezTo>
                    <a:pt x="9205" y="4366"/>
                    <a:pt x="9469" y="4772"/>
                    <a:pt x="9667" y="5196"/>
                  </a:cubicBezTo>
                  <a:cubicBezTo>
                    <a:pt x="9821" y="5523"/>
                    <a:pt x="9959" y="5874"/>
                    <a:pt x="10105" y="6302"/>
                  </a:cubicBezTo>
                  <a:lnTo>
                    <a:pt x="10125" y="6359"/>
                  </a:lnTo>
                  <a:cubicBezTo>
                    <a:pt x="10232" y="6665"/>
                    <a:pt x="10341" y="6981"/>
                    <a:pt x="10474" y="7290"/>
                  </a:cubicBezTo>
                  <a:lnTo>
                    <a:pt x="10460" y="7231"/>
                  </a:lnTo>
                  <a:lnTo>
                    <a:pt x="10460" y="7231"/>
                  </a:lnTo>
                  <a:cubicBezTo>
                    <a:pt x="10584" y="7534"/>
                    <a:pt x="10720" y="7774"/>
                    <a:pt x="10878" y="7982"/>
                  </a:cubicBezTo>
                  <a:cubicBezTo>
                    <a:pt x="11006" y="8137"/>
                    <a:pt x="11150" y="8280"/>
                    <a:pt x="11308" y="8403"/>
                  </a:cubicBezTo>
                  <a:cubicBezTo>
                    <a:pt x="11506" y="8550"/>
                    <a:pt x="11733" y="8675"/>
                    <a:pt x="11980" y="8777"/>
                  </a:cubicBezTo>
                  <a:cubicBezTo>
                    <a:pt x="12280" y="8889"/>
                    <a:pt x="12609" y="8976"/>
                    <a:pt x="13015" y="9054"/>
                  </a:cubicBezTo>
                  <a:cubicBezTo>
                    <a:pt x="13288" y="9105"/>
                    <a:pt x="13567" y="9147"/>
                    <a:pt x="13844" y="9189"/>
                  </a:cubicBezTo>
                  <a:cubicBezTo>
                    <a:pt x="14051" y="9220"/>
                    <a:pt x="14255" y="9251"/>
                    <a:pt x="14460" y="9286"/>
                  </a:cubicBezTo>
                  <a:lnTo>
                    <a:pt x="14651" y="9321"/>
                  </a:lnTo>
                  <a:cubicBezTo>
                    <a:pt x="15095" y="9406"/>
                    <a:pt x="15427" y="9495"/>
                    <a:pt x="15728" y="9614"/>
                  </a:cubicBezTo>
                  <a:cubicBezTo>
                    <a:pt x="15957" y="9700"/>
                    <a:pt x="16145" y="9793"/>
                    <a:pt x="16307" y="9901"/>
                  </a:cubicBezTo>
                  <a:cubicBezTo>
                    <a:pt x="16503" y="10032"/>
                    <a:pt x="16642" y="10147"/>
                    <a:pt x="16758" y="10275"/>
                  </a:cubicBezTo>
                  <a:cubicBezTo>
                    <a:pt x="16928" y="10460"/>
                    <a:pt x="17053" y="10635"/>
                    <a:pt x="17139" y="10813"/>
                  </a:cubicBezTo>
                  <a:cubicBezTo>
                    <a:pt x="17242" y="11020"/>
                    <a:pt x="17321" y="11236"/>
                    <a:pt x="17373" y="11458"/>
                  </a:cubicBezTo>
                  <a:cubicBezTo>
                    <a:pt x="17476" y="11931"/>
                    <a:pt x="17502" y="12403"/>
                    <a:pt x="17452" y="12861"/>
                  </a:cubicBezTo>
                  <a:cubicBezTo>
                    <a:pt x="17430" y="13055"/>
                    <a:pt x="17402" y="13245"/>
                    <a:pt x="17360" y="13434"/>
                  </a:cubicBezTo>
                  <a:cubicBezTo>
                    <a:pt x="17370" y="13422"/>
                    <a:pt x="17381" y="13410"/>
                    <a:pt x="17390" y="13396"/>
                  </a:cubicBezTo>
                  <a:lnTo>
                    <a:pt x="17390" y="13396"/>
                  </a:lnTo>
                  <a:cubicBezTo>
                    <a:pt x="17370" y="13428"/>
                    <a:pt x="17351" y="13460"/>
                    <a:pt x="17331" y="13492"/>
                  </a:cubicBezTo>
                  <a:cubicBezTo>
                    <a:pt x="17206" y="13671"/>
                    <a:pt x="17084" y="13817"/>
                    <a:pt x="16948" y="13947"/>
                  </a:cubicBezTo>
                  <a:cubicBezTo>
                    <a:pt x="16819" y="14052"/>
                    <a:pt x="16694" y="14135"/>
                    <a:pt x="16564" y="14206"/>
                  </a:cubicBezTo>
                  <a:cubicBezTo>
                    <a:pt x="16409" y="14276"/>
                    <a:pt x="16238" y="14332"/>
                    <a:pt x="16043" y="14377"/>
                  </a:cubicBezTo>
                  <a:cubicBezTo>
                    <a:pt x="15884" y="14408"/>
                    <a:pt x="15724" y="14433"/>
                    <a:pt x="15562" y="14456"/>
                  </a:cubicBezTo>
                  <a:lnTo>
                    <a:pt x="15493" y="14466"/>
                  </a:lnTo>
                  <a:cubicBezTo>
                    <a:pt x="15277" y="14499"/>
                    <a:pt x="15105" y="14527"/>
                    <a:pt x="14937" y="14566"/>
                  </a:cubicBezTo>
                  <a:cubicBezTo>
                    <a:pt x="14500" y="14663"/>
                    <a:pt x="14090" y="14881"/>
                    <a:pt x="13779" y="15062"/>
                  </a:cubicBezTo>
                  <a:cubicBezTo>
                    <a:pt x="13529" y="15208"/>
                    <a:pt x="13285" y="15371"/>
                    <a:pt x="13047" y="15531"/>
                  </a:cubicBezTo>
                  <a:lnTo>
                    <a:pt x="12972" y="15582"/>
                  </a:lnTo>
                  <a:cubicBezTo>
                    <a:pt x="12702" y="15767"/>
                    <a:pt x="12366" y="15998"/>
                    <a:pt x="12010" y="16186"/>
                  </a:cubicBezTo>
                  <a:cubicBezTo>
                    <a:pt x="11761" y="16314"/>
                    <a:pt x="11476" y="16418"/>
                    <a:pt x="11188" y="16488"/>
                  </a:cubicBezTo>
                  <a:cubicBezTo>
                    <a:pt x="10922" y="16543"/>
                    <a:pt x="10641" y="16571"/>
                    <a:pt x="10350" y="16571"/>
                  </a:cubicBezTo>
                  <a:cubicBezTo>
                    <a:pt x="10299" y="16571"/>
                    <a:pt x="10248" y="16570"/>
                    <a:pt x="10197" y="16568"/>
                  </a:cubicBezTo>
                  <a:cubicBezTo>
                    <a:pt x="9854" y="16545"/>
                    <a:pt x="9538" y="16504"/>
                    <a:pt x="9142" y="16429"/>
                  </a:cubicBezTo>
                  <a:cubicBezTo>
                    <a:pt x="8886" y="16380"/>
                    <a:pt x="8635" y="16324"/>
                    <a:pt x="8383" y="16270"/>
                  </a:cubicBezTo>
                  <a:lnTo>
                    <a:pt x="8201" y="16230"/>
                  </a:lnTo>
                  <a:cubicBezTo>
                    <a:pt x="8005" y="16186"/>
                    <a:pt x="7807" y="16145"/>
                    <a:pt x="7608" y="16107"/>
                  </a:cubicBezTo>
                  <a:cubicBezTo>
                    <a:pt x="7136" y="16019"/>
                    <a:pt x="6764" y="15978"/>
                    <a:pt x="6417" y="15978"/>
                  </a:cubicBezTo>
                  <a:cubicBezTo>
                    <a:pt x="6394" y="15978"/>
                    <a:pt x="6371" y="15978"/>
                    <a:pt x="6348" y="15978"/>
                  </a:cubicBezTo>
                  <a:cubicBezTo>
                    <a:pt x="6222" y="15980"/>
                    <a:pt x="6099" y="15991"/>
                    <a:pt x="5980" y="16013"/>
                  </a:cubicBezTo>
                  <a:cubicBezTo>
                    <a:pt x="6031" y="16254"/>
                    <a:pt x="6062" y="16485"/>
                    <a:pt x="6071" y="16705"/>
                  </a:cubicBezTo>
                  <a:cubicBezTo>
                    <a:pt x="6077" y="16877"/>
                    <a:pt x="6078" y="17047"/>
                    <a:pt x="6069" y="17213"/>
                  </a:cubicBezTo>
                  <a:cubicBezTo>
                    <a:pt x="6334" y="17249"/>
                    <a:pt x="6592" y="17291"/>
                    <a:pt x="6846" y="17340"/>
                  </a:cubicBezTo>
                  <a:cubicBezTo>
                    <a:pt x="6943" y="17357"/>
                    <a:pt x="7037" y="17377"/>
                    <a:pt x="7131" y="17397"/>
                  </a:cubicBezTo>
                  <a:lnTo>
                    <a:pt x="7507" y="17475"/>
                  </a:lnTo>
                  <a:cubicBezTo>
                    <a:pt x="7694" y="17515"/>
                    <a:pt x="7883" y="17554"/>
                    <a:pt x="8072" y="17590"/>
                  </a:cubicBezTo>
                  <a:lnTo>
                    <a:pt x="8074" y="17590"/>
                  </a:lnTo>
                  <a:cubicBezTo>
                    <a:pt x="8389" y="17650"/>
                    <a:pt x="8642" y="17682"/>
                    <a:pt x="8896" y="17695"/>
                  </a:cubicBezTo>
                  <a:cubicBezTo>
                    <a:pt x="8935" y="17695"/>
                    <a:pt x="8973" y="17696"/>
                    <a:pt x="9010" y="17696"/>
                  </a:cubicBezTo>
                  <a:cubicBezTo>
                    <a:pt x="9274" y="17696"/>
                    <a:pt x="9514" y="17674"/>
                    <a:pt x="9746" y="17628"/>
                  </a:cubicBezTo>
                  <a:cubicBezTo>
                    <a:pt x="10081" y="17551"/>
                    <a:pt x="10427" y="17427"/>
                    <a:pt x="10806" y="17249"/>
                  </a:cubicBezTo>
                  <a:cubicBezTo>
                    <a:pt x="10987" y="17165"/>
                    <a:pt x="11168" y="17077"/>
                    <a:pt x="11349" y="16991"/>
                  </a:cubicBezTo>
                  <a:cubicBezTo>
                    <a:pt x="11547" y="16896"/>
                    <a:pt x="11744" y="16798"/>
                    <a:pt x="11942" y="16709"/>
                  </a:cubicBezTo>
                  <a:cubicBezTo>
                    <a:pt x="12095" y="16639"/>
                    <a:pt x="12217" y="16583"/>
                    <a:pt x="12345" y="16540"/>
                  </a:cubicBezTo>
                  <a:cubicBezTo>
                    <a:pt x="12467" y="16500"/>
                    <a:pt x="12592" y="16464"/>
                    <a:pt x="12719" y="16436"/>
                  </a:cubicBezTo>
                  <a:cubicBezTo>
                    <a:pt x="12940" y="16390"/>
                    <a:pt x="13141" y="16367"/>
                    <a:pt x="13336" y="16367"/>
                  </a:cubicBezTo>
                  <a:cubicBezTo>
                    <a:pt x="13347" y="16367"/>
                    <a:pt x="13359" y="16367"/>
                    <a:pt x="13370" y="16367"/>
                  </a:cubicBezTo>
                  <a:cubicBezTo>
                    <a:pt x="13567" y="16370"/>
                    <a:pt x="13762" y="16382"/>
                    <a:pt x="13959" y="16402"/>
                  </a:cubicBezTo>
                  <a:lnTo>
                    <a:pt x="14042" y="16409"/>
                  </a:lnTo>
                  <a:cubicBezTo>
                    <a:pt x="14196" y="16423"/>
                    <a:pt x="14348" y="16437"/>
                    <a:pt x="14503" y="16445"/>
                  </a:cubicBezTo>
                  <a:lnTo>
                    <a:pt x="14503" y="16445"/>
                  </a:lnTo>
                  <a:cubicBezTo>
                    <a:pt x="14531" y="16446"/>
                    <a:pt x="14559" y="16446"/>
                    <a:pt x="14587" y="16446"/>
                  </a:cubicBezTo>
                  <a:cubicBezTo>
                    <a:pt x="14796" y="16446"/>
                    <a:pt x="14997" y="16426"/>
                    <a:pt x="15203" y="16386"/>
                  </a:cubicBezTo>
                  <a:cubicBezTo>
                    <a:pt x="15461" y="16323"/>
                    <a:pt x="15711" y="16231"/>
                    <a:pt x="15942" y="16117"/>
                  </a:cubicBezTo>
                  <a:cubicBezTo>
                    <a:pt x="15944" y="16116"/>
                    <a:pt x="15970" y="16102"/>
                    <a:pt x="15967" y="16100"/>
                  </a:cubicBezTo>
                  <a:cubicBezTo>
                    <a:pt x="15965" y="16099"/>
                    <a:pt x="15986" y="16087"/>
                    <a:pt x="15986" y="16086"/>
                  </a:cubicBezTo>
                  <a:cubicBezTo>
                    <a:pt x="16211" y="15974"/>
                    <a:pt x="16434" y="15814"/>
                    <a:pt x="16633" y="15633"/>
                  </a:cubicBezTo>
                  <a:cubicBezTo>
                    <a:pt x="16819" y="15452"/>
                    <a:pt x="16987" y="15244"/>
                    <a:pt x="17135" y="15016"/>
                  </a:cubicBezTo>
                  <a:cubicBezTo>
                    <a:pt x="17443" y="14515"/>
                    <a:pt x="17633" y="13969"/>
                    <a:pt x="17781" y="13502"/>
                  </a:cubicBezTo>
                  <a:cubicBezTo>
                    <a:pt x="17848" y="13271"/>
                    <a:pt x="17916" y="13038"/>
                    <a:pt x="17981" y="12804"/>
                  </a:cubicBezTo>
                  <a:cubicBezTo>
                    <a:pt x="18074" y="12472"/>
                    <a:pt x="18164" y="12142"/>
                    <a:pt x="18272" y="11817"/>
                  </a:cubicBezTo>
                  <a:cubicBezTo>
                    <a:pt x="18337" y="11620"/>
                    <a:pt x="18407" y="11425"/>
                    <a:pt x="18486" y="11236"/>
                  </a:cubicBezTo>
                  <a:cubicBezTo>
                    <a:pt x="18519" y="11195"/>
                    <a:pt x="18545" y="11151"/>
                    <a:pt x="18574" y="11103"/>
                  </a:cubicBezTo>
                  <a:cubicBezTo>
                    <a:pt x="18722" y="10876"/>
                    <a:pt x="18860" y="10697"/>
                    <a:pt x="19005" y="10540"/>
                  </a:cubicBezTo>
                  <a:cubicBezTo>
                    <a:pt x="18918" y="10392"/>
                    <a:pt x="18824" y="10255"/>
                    <a:pt x="18714" y="10109"/>
                  </a:cubicBezTo>
                  <a:cubicBezTo>
                    <a:pt x="18556" y="9900"/>
                    <a:pt x="18391" y="9727"/>
                    <a:pt x="18207" y="9579"/>
                  </a:cubicBezTo>
                  <a:cubicBezTo>
                    <a:pt x="18024" y="9433"/>
                    <a:pt x="17818" y="9304"/>
                    <a:pt x="17578" y="9189"/>
                  </a:cubicBezTo>
                  <a:cubicBezTo>
                    <a:pt x="17481" y="9140"/>
                    <a:pt x="17380" y="9095"/>
                    <a:pt x="17281" y="9049"/>
                  </a:cubicBezTo>
                  <a:lnTo>
                    <a:pt x="17199" y="9016"/>
                  </a:lnTo>
                  <a:lnTo>
                    <a:pt x="16971" y="8919"/>
                  </a:lnTo>
                  <a:cubicBezTo>
                    <a:pt x="16770" y="8831"/>
                    <a:pt x="16589" y="8732"/>
                    <a:pt x="16416" y="8619"/>
                  </a:cubicBezTo>
                  <a:cubicBezTo>
                    <a:pt x="16258" y="8494"/>
                    <a:pt x="16129" y="8370"/>
                    <a:pt x="16020" y="8241"/>
                  </a:cubicBezTo>
                  <a:cubicBezTo>
                    <a:pt x="15958" y="8159"/>
                    <a:pt x="15905" y="8073"/>
                    <a:pt x="15856" y="7979"/>
                  </a:cubicBezTo>
                  <a:cubicBezTo>
                    <a:pt x="15794" y="7813"/>
                    <a:pt x="15757" y="7632"/>
                    <a:pt x="15723" y="7459"/>
                  </a:cubicBezTo>
                  <a:cubicBezTo>
                    <a:pt x="15668" y="7143"/>
                    <a:pt x="15608" y="6901"/>
                    <a:pt x="15533" y="6671"/>
                  </a:cubicBezTo>
                  <a:cubicBezTo>
                    <a:pt x="15434" y="6369"/>
                    <a:pt x="15302" y="6075"/>
                    <a:pt x="15173" y="5801"/>
                  </a:cubicBezTo>
                  <a:cubicBezTo>
                    <a:pt x="15058" y="5543"/>
                    <a:pt x="14921" y="5289"/>
                    <a:pt x="14753" y="5024"/>
                  </a:cubicBezTo>
                  <a:cubicBezTo>
                    <a:pt x="14470" y="4574"/>
                    <a:pt x="14134" y="4162"/>
                    <a:pt x="13754" y="3798"/>
                  </a:cubicBezTo>
                  <a:cubicBezTo>
                    <a:pt x="13429" y="3482"/>
                    <a:pt x="13035" y="3182"/>
                    <a:pt x="12553" y="2878"/>
                  </a:cubicBezTo>
                  <a:cubicBezTo>
                    <a:pt x="12077" y="2576"/>
                    <a:pt x="11586" y="2335"/>
                    <a:pt x="11213" y="2161"/>
                  </a:cubicBezTo>
                  <a:cubicBezTo>
                    <a:pt x="10778" y="1951"/>
                    <a:pt x="10337" y="1757"/>
                    <a:pt x="9897" y="1563"/>
                  </a:cubicBezTo>
                  <a:lnTo>
                    <a:pt x="9689" y="1472"/>
                  </a:lnTo>
                  <a:lnTo>
                    <a:pt x="9492" y="1385"/>
                  </a:lnTo>
                  <a:cubicBezTo>
                    <a:pt x="9185" y="1246"/>
                    <a:pt x="8876" y="1111"/>
                    <a:pt x="8560" y="988"/>
                  </a:cubicBezTo>
                  <a:cubicBezTo>
                    <a:pt x="8122" y="818"/>
                    <a:pt x="7744" y="686"/>
                    <a:pt x="7404" y="580"/>
                  </a:cubicBezTo>
                  <a:cubicBezTo>
                    <a:pt x="6858" y="410"/>
                    <a:pt x="6347" y="279"/>
                    <a:pt x="5838" y="183"/>
                  </a:cubicBezTo>
                  <a:cubicBezTo>
                    <a:pt x="5548" y="127"/>
                    <a:pt x="5265" y="84"/>
                    <a:pt x="4998" y="55"/>
                  </a:cubicBezTo>
                  <a:cubicBezTo>
                    <a:pt x="4659" y="19"/>
                    <a:pt x="4340" y="1"/>
                    <a:pt x="4038" y="1"/>
                  </a:cubicBezTo>
                  <a:close/>
                </a:path>
              </a:pathLst>
            </a:custGeom>
            <a:solidFill>
              <a:srgbClr val="FFD3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54" name="Google Shape;5054;p16"/>
            <p:cNvSpPr/>
            <p:nvPr/>
          </p:nvSpPr>
          <p:spPr>
            <a:xfrm>
              <a:off x="4248975" y="-1301775"/>
              <a:ext cx="398975" cy="175375"/>
            </a:xfrm>
            <a:custGeom>
              <a:avLst/>
              <a:gdLst/>
              <a:ahLst/>
              <a:cxnLst/>
              <a:rect l="l" t="t" r="r" b="b"/>
              <a:pathLst>
                <a:path w="15959" h="7015" extrusionOk="0">
                  <a:moveTo>
                    <a:pt x="9282" y="0"/>
                  </a:moveTo>
                  <a:cubicBezTo>
                    <a:pt x="8720" y="0"/>
                    <a:pt x="8188" y="65"/>
                    <a:pt x="7690" y="193"/>
                  </a:cubicBezTo>
                  <a:cubicBezTo>
                    <a:pt x="7465" y="248"/>
                    <a:pt x="7240" y="337"/>
                    <a:pt x="7061" y="410"/>
                  </a:cubicBezTo>
                  <a:cubicBezTo>
                    <a:pt x="6821" y="507"/>
                    <a:pt x="6580" y="593"/>
                    <a:pt x="6337" y="673"/>
                  </a:cubicBezTo>
                  <a:cubicBezTo>
                    <a:pt x="5909" y="817"/>
                    <a:pt x="5477" y="947"/>
                    <a:pt x="5044" y="1080"/>
                  </a:cubicBezTo>
                  <a:lnTo>
                    <a:pt x="4915" y="1120"/>
                  </a:lnTo>
                  <a:cubicBezTo>
                    <a:pt x="3973" y="1407"/>
                    <a:pt x="3061" y="1703"/>
                    <a:pt x="2252" y="2176"/>
                  </a:cubicBezTo>
                  <a:cubicBezTo>
                    <a:pt x="1844" y="2414"/>
                    <a:pt x="1488" y="2693"/>
                    <a:pt x="1191" y="3004"/>
                  </a:cubicBezTo>
                  <a:cubicBezTo>
                    <a:pt x="878" y="3330"/>
                    <a:pt x="621" y="3718"/>
                    <a:pt x="430" y="4158"/>
                  </a:cubicBezTo>
                  <a:cubicBezTo>
                    <a:pt x="227" y="4613"/>
                    <a:pt x="99" y="5129"/>
                    <a:pt x="42" y="5732"/>
                  </a:cubicBezTo>
                  <a:cubicBezTo>
                    <a:pt x="4" y="6157"/>
                    <a:pt x="0" y="6588"/>
                    <a:pt x="33" y="7014"/>
                  </a:cubicBezTo>
                  <a:cubicBezTo>
                    <a:pt x="62" y="6958"/>
                    <a:pt x="78" y="6904"/>
                    <a:pt x="95" y="6849"/>
                  </a:cubicBezTo>
                  <a:lnTo>
                    <a:pt x="111" y="6795"/>
                  </a:lnTo>
                  <a:cubicBezTo>
                    <a:pt x="247" y="6335"/>
                    <a:pt x="440" y="5920"/>
                    <a:pt x="679" y="5565"/>
                  </a:cubicBezTo>
                  <a:cubicBezTo>
                    <a:pt x="859" y="5305"/>
                    <a:pt x="1060" y="5035"/>
                    <a:pt x="1316" y="4828"/>
                  </a:cubicBezTo>
                  <a:cubicBezTo>
                    <a:pt x="1531" y="4655"/>
                    <a:pt x="1739" y="4534"/>
                    <a:pt x="1955" y="4461"/>
                  </a:cubicBezTo>
                  <a:cubicBezTo>
                    <a:pt x="2173" y="4389"/>
                    <a:pt x="2412" y="4346"/>
                    <a:pt x="2683" y="4329"/>
                  </a:cubicBezTo>
                  <a:cubicBezTo>
                    <a:pt x="2878" y="4318"/>
                    <a:pt x="3075" y="4317"/>
                    <a:pt x="3272" y="4317"/>
                  </a:cubicBezTo>
                  <a:cubicBezTo>
                    <a:pt x="3315" y="4317"/>
                    <a:pt x="3359" y="4317"/>
                    <a:pt x="3403" y="4317"/>
                  </a:cubicBezTo>
                  <a:cubicBezTo>
                    <a:pt x="3466" y="4317"/>
                    <a:pt x="3531" y="4318"/>
                    <a:pt x="3597" y="4318"/>
                  </a:cubicBezTo>
                  <a:cubicBezTo>
                    <a:pt x="3893" y="4318"/>
                    <a:pt x="4211" y="4311"/>
                    <a:pt x="4527" y="4267"/>
                  </a:cubicBezTo>
                  <a:cubicBezTo>
                    <a:pt x="4875" y="4208"/>
                    <a:pt x="5220" y="4106"/>
                    <a:pt x="5550" y="3958"/>
                  </a:cubicBezTo>
                  <a:cubicBezTo>
                    <a:pt x="6044" y="3737"/>
                    <a:pt x="6502" y="3438"/>
                    <a:pt x="6843" y="3201"/>
                  </a:cubicBezTo>
                  <a:cubicBezTo>
                    <a:pt x="6993" y="3096"/>
                    <a:pt x="7141" y="2990"/>
                    <a:pt x="7289" y="2882"/>
                  </a:cubicBezTo>
                  <a:cubicBezTo>
                    <a:pt x="7546" y="2700"/>
                    <a:pt x="7805" y="2516"/>
                    <a:pt x="8068" y="2346"/>
                  </a:cubicBezTo>
                  <a:cubicBezTo>
                    <a:pt x="8579" y="2010"/>
                    <a:pt x="9019" y="1782"/>
                    <a:pt x="9450" y="1628"/>
                  </a:cubicBezTo>
                  <a:cubicBezTo>
                    <a:pt x="9714" y="1538"/>
                    <a:pt x="9974" y="1470"/>
                    <a:pt x="10228" y="1427"/>
                  </a:cubicBezTo>
                  <a:cubicBezTo>
                    <a:pt x="10573" y="1371"/>
                    <a:pt x="10848" y="1341"/>
                    <a:pt x="11098" y="1330"/>
                  </a:cubicBezTo>
                  <a:cubicBezTo>
                    <a:pt x="11180" y="1327"/>
                    <a:pt x="11263" y="1325"/>
                    <a:pt x="11345" y="1325"/>
                  </a:cubicBezTo>
                  <a:cubicBezTo>
                    <a:pt x="11782" y="1325"/>
                    <a:pt x="12222" y="1367"/>
                    <a:pt x="12658" y="1450"/>
                  </a:cubicBezTo>
                  <a:cubicBezTo>
                    <a:pt x="12753" y="1467"/>
                    <a:pt x="12849" y="1488"/>
                    <a:pt x="12944" y="1509"/>
                  </a:cubicBezTo>
                  <a:cubicBezTo>
                    <a:pt x="13241" y="1579"/>
                    <a:pt x="13533" y="1666"/>
                    <a:pt x="13807" y="1765"/>
                  </a:cubicBezTo>
                  <a:cubicBezTo>
                    <a:pt x="14125" y="1881"/>
                    <a:pt x="14399" y="1995"/>
                    <a:pt x="14647" y="2112"/>
                  </a:cubicBezTo>
                  <a:cubicBezTo>
                    <a:pt x="15127" y="2349"/>
                    <a:pt x="15568" y="2616"/>
                    <a:pt x="15959" y="2911"/>
                  </a:cubicBezTo>
                  <a:cubicBezTo>
                    <a:pt x="15459" y="2265"/>
                    <a:pt x="14764" y="1709"/>
                    <a:pt x="13836" y="1207"/>
                  </a:cubicBezTo>
                  <a:cubicBezTo>
                    <a:pt x="13392" y="962"/>
                    <a:pt x="12900" y="746"/>
                    <a:pt x="12328" y="545"/>
                  </a:cubicBezTo>
                  <a:cubicBezTo>
                    <a:pt x="11858" y="380"/>
                    <a:pt x="11374" y="251"/>
                    <a:pt x="10892" y="159"/>
                  </a:cubicBezTo>
                  <a:lnTo>
                    <a:pt x="10814" y="145"/>
                  </a:lnTo>
                  <a:lnTo>
                    <a:pt x="10739" y="133"/>
                  </a:lnTo>
                  <a:cubicBezTo>
                    <a:pt x="10235" y="45"/>
                    <a:pt x="9748" y="0"/>
                    <a:pt x="9282" y="0"/>
                  </a:cubicBezTo>
                  <a:close/>
                </a:path>
              </a:pathLst>
            </a:custGeom>
            <a:solidFill>
              <a:srgbClr val="FFD3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55" name="Google Shape;5055;p16"/>
            <p:cNvSpPr/>
            <p:nvPr/>
          </p:nvSpPr>
          <p:spPr>
            <a:xfrm>
              <a:off x="5180875" y="-682575"/>
              <a:ext cx="383300" cy="452950"/>
            </a:xfrm>
            <a:custGeom>
              <a:avLst/>
              <a:gdLst/>
              <a:ahLst/>
              <a:cxnLst/>
              <a:rect l="l" t="t" r="r" b="b"/>
              <a:pathLst>
                <a:path w="15332" h="18118" extrusionOk="0">
                  <a:moveTo>
                    <a:pt x="14608" y="0"/>
                  </a:moveTo>
                  <a:lnTo>
                    <a:pt x="14606" y="2"/>
                  </a:lnTo>
                  <a:cubicBezTo>
                    <a:pt x="14638" y="581"/>
                    <a:pt x="14645" y="1134"/>
                    <a:pt x="14622" y="1659"/>
                  </a:cubicBezTo>
                  <a:cubicBezTo>
                    <a:pt x="14567" y="2853"/>
                    <a:pt x="14365" y="4013"/>
                    <a:pt x="14017" y="5105"/>
                  </a:cubicBezTo>
                  <a:cubicBezTo>
                    <a:pt x="13920" y="5408"/>
                    <a:pt x="13813" y="5710"/>
                    <a:pt x="13697" y="6008"/>
                  </a:cubicBezTo>
                  <a:cubicBezTo>
                    <a:pt x="13605" y="6241"/>
                    <a:pt x="13503" y="6490"/>
                    <a:pt x="13377" y="6728"/>
                  </a:cubicBezTo>
                  <a:cubicBezTo>
                    <a:pt x="13161" y="7124"/>
                    <a:pt x="12894" y="7517"/>
                    <a:pt x="12584" y="7890"/>
                  </a:cubicBezTo>
                  <a:cubicBezTo>
                    <a:pt x="12330" y="8195"/>
                    <a:pt x="12052" y="8488"/>
                    <a:pt x="11785" y="8769"/>
                  </a:cubicBezTo>
                  <a:lnTo>
                    <a:pt x="11705" y="8855"/>
                  </a:lnTo>
                  <a:cubicBezTo>
                    <a:pt x="11372" y="9206"/>
                    <a:pt x="11146" y="9466"/>
                    <a:pt x="10946" y="9726"/>
                  </a:cubicBezTo>
                  <a:cubicBezTo>
                    <a:pt x="10831" y="9886"/>
                    <a:pt x="10692" y="10088"/>
                    <a:pt x="10577" y="10299"/>
                  </a:cubicBezTo>
                  <a:cubicBezTo>
                    <a:pt x="10481" y="10468"/>
                    <a:pt x="10393" y="10649"/>
                    <a:pt x="10304" y="10870"/>
                  </a:cubicBezTo>
                  <a:cubicBezTo>
                    <a:pt x="10198" y="11162"/>
                    <a:pt x="10119" y="11452"/>
                    <a:pt x="10069" y="11732"/>
                  </a:cubicBezTo>
                  <a:lnTo>
                    <a:pt x="10027" y="11958"/>
                  </a:lnTo>
                  <a:cubicBezTo>
                    <a:pt x="10007" y="12073"/>
                    <a:pt x="9985" y="12186"/>
                    <a:pt x="9963" y="12297"/>
                  </a:cubicBezTo>
                  <a:cubicBezTo>
                    <a:pt x="9921" y="12505"/>
                    <a:pt x="9862" y="12778"/>
                    <a:pt x="9776" y="13033"/>
                  </a:cubicBezTo>
                  <a:cubicBezTo>
                    <a:pt x="9705" y="13247"/>
                    <a:pt x="9625" y="13471"/>
                    <a:pt x="9503" y="13658"/>
                  </a:cubicBezTo>
                  <a:cubicBezTo>
                    <a:pt x="9404" y="13808"/>
                    <a:pt x="9266" y="13991"/>
                    <a:pt x="9059" y="14088"/>
                  </a:cubicBezTo>
                  <a:cubicBezTo>
                    <a:pt x="8956" y="14134"/>
                    <a:pt x="8848" y="14158"/>
                    <a:pt x="8741" y="14158"/>
                  </a:cubicBezTo>
                  <a:cubicBezTo>
                    <a:pt x="8699" y="14158"/>
                    <a:pt x="8658" y="14154"/>
                    <a:pt x="8617" y="14147"/>
                  </a:cubicBezTo>
                  <a:cubicBezTo>
                    <a:pt x="8569" y="14138"/>
                    <a:pt x="8519" y="14121"/>
                    <a:pt x="8470" y="14099"/>
                  </a:cubicBezTo>
                  <a:cubicBezTo>
                    <a:pt x="8311" y="14020"/>
                    <a:pt x="8174" y="13865"/>
                    <a:pt x="8065" y="13638"/>
                  </a:cubicBezTo>
                  <a:cubicBezTo>
                    <a:pt x="8001" y="13503"/>
                    <a:pt x="7943" y="13359"/>
                    <a:pt x="7886" y="13220"/>
                  </a:cubicBezTo>
                  <a:lnTo>
                    <a:pt x="7781" y="12964"/>
                  </a:lnTo>
                  <a:cubicBezTo>
                    <a:pt x="7736" y="12857"/>
                    <a:pt x="7663" y="12696"/>
                    <a:pt x="7558" y="12552"/>
                  </a:cubicBezTo>
                  <a:cubicBezTo>
                    <a:pt x="7529" y="12519"/>
                    <a:pt x="7501" y="12493"/>
                    <a:pt x="7469" y="12465"/>
                  </a:cubicBezTo>
                  <a:cubicBezTo>
                    <a:pt x="7410" y="12424"/>
                    <a:pt x="7346" y="12394"/>
                    <a:pt x="7281" y="12366"/>
                  </a:cubicBezTo>
                  <a:cubicBezTo>
                    <a:pt x="7209" y="12340"/>
                    <a:pt x="7139" y="12321"/>
                    <a:pt x="7067" y="12308"/>
                  </a:cubicBezTo>
                  <a:lnTo>
                    <a:pt x="6991" y="12295"/>
                  </a:lnTo>
                  <a:cubicBezTo>
                    <a:pt x="6956" y="12293"/>
                    <a:pt x="6922" y="12293"/>
                    <a:pt x="6887" y="12293"/>
                  </a:cubicBezTo>
                  <a:cubicBezTo>
                    <a:pt x="6809" y="12293"/>
                    <a:pt x="6731" y="12297"/>
                    <a:pt x="6652" y="12304"/>
                  </a:cubicBezTo>
                  <a:cubicBezTo>
                    <a:pt x="6465" y="12338"/>
                    <a:pt x="6291" y="12390"/>
                    <a:pt x="6105" y="12469"/>
                  </a:cubicBezTo>
                  <a:lnTo>
                    <a:pt x="6016" y="12511"/>
                  </a:lnTo>
                  <a:cubicBezTo>
                    <a:pt x="5787" y="12659"/>
                    <a:pt x="5553" y="12798"/>
                    <a:pt x="5316" y="12933"/>
                  </a:cubicBezTo>
                  <a:lnTo>
                    <a:pt x="5108" y="13085"/>
                  </a:lnTo>
                  <a:cubicBezTo>
                    <a:pt x="4892" y="13256"/>
                    <a:pt x="4717" y="13408"/>
                    <a:pt x="4543" y="13566"/>
                  </a:cubicBezTo>
                  <a:cubicBezTo>
                    <a:pt x="4472" y="13674"/>
                    <a:pt x="4397" y="13782"/>
                    <a:pt x="4322" y="13889"/>
                  </a:cubicBezTo>
                  <a:cubicBezTo>
                    <a:pt x="3679" y="14786"/>
                    <a:pt x="2879" y="15568"/>
                    <a:pt x="2179" y="16218"/>
                  </a:cubicBezTo>
                  <a:lnTo>
                    <a:pt x="1820" y="16551"/>
                  </a:lnTo>
                  <a:cubicBezTo>
                    <a:pt x="1553" y="16825"/>
                    <a:pt x="1271" y="17089"/>
                    <a:pt x="980" y="17335"/>
                  </a:cubicBezTo>
                  <a:cubicBezTo>
                    <a:pt x="664" y="17602"/>
                    <a:pt x="336" y="17855"/>
                    <a:pt x="0" y="18088"/>
                  </a:cubicBezTo>
                  <a:lnTo>
                    <a:pt x="401" y="18114"/>
                  </a:lnTo>
                  <a:cubicBezTo>
                    <a:pt x="531" y="18116"/>
                    <a:pt x="665" y="18118"/>
                    <a:pt x="800" y="18118"/>
                  </a:cubicBezTo>
                  <a:cubicBezTo>
                    <a:pt x="1066" y="18118"/>
                    <a:pt x="1341" y="18111"/>
                    <a:pt x="1618" y="18085"/>
                  </a:cubicBezTo>
                  <a:cubicBezTo>
                    <a:pt x="1974" y="18055"/>
                    <a:pt x="2347" y="17999"/>
                    <a:pt x="2729" y="17920"/>
                  </a:cubicBezTo>
                  <a:cubicBezTo>
                    <a:pt x="3478" y="17760"/>
                    <a:pt x="4273" y="17513"/>
                    <a:pt x="5158" y="17166"/>
                  </a:cubicBezTo>
                  <a:cubicBezTo>
                    <a:pt x="5605" y="16989"/>
                    <a:pt x="6047" y="16804"/>
                    <a:pt x="6488" y="16616"/>
                  </a:cubicBezTo>
                  <a:lnTo>
                    <a:pt x="6594" y="16568"/>
                  </a:lnTo>
                  <a:lnTo>
                    <a:pt x="7499" y="16189"/>
                  </a:lnTo>
                  <a:cubicBezTo>
                    <a:pt x="7973" y="15994"/>
                    <a:pt x="8533" y="15768"/>
                    <a:pt x="9098" y="15579"/>
                  </a:cubicBezTo>
                  <a:cubicBezTo>
                    <a:pt x="9537" y="15435"/>
                    <a:pt x="9960" y="15319"/>
                    <a:pt x="10355" y="15231"/>
                  </a:cubicBezTo>
                  <a:cubicBezTo>
                    <a:pt x="11764" y="13420"/>
                    <a:pt x="12851" y="11660"/>
                    <a:pt x="13683" y="9851"/>
                  </a:cubicBezTo>
                  <a:cubicBezTo>
                    <a:pt x="14819" y="7374"/>
                    <a:pt x="15331" y="5025"/>
                    <a:pt x="15204" y="2866"/>
                  </a:cubicBezTo>
                  <a:cubicBezTo>
                    <a:pt x="15168" y="2268"/>
                    <a:pt x="15080" y="1669"/>
                    <a:pt x="14941" y="1089"/>
                  </a:cubicBezTo>
                  <a:cubicBezTo>
                    <a:pt x="14860" y="742"/>
                    <a:pt x="14757" y="393"/>
                    <a:pt x="14618" y="18"/>
                  </a:cubicBezTo>
                  <a:cubicBezTo>
                    <a:pt x="14616" y="8"/>
                    <a:pt x="14609" y="0"/>
                    <a:pt x="14608" y="0"/>
                  </a:cubicBezTo>
                  <a:close/>
                </a:path>
              </a:pathLst>
            </a:custGeom>
            <a:solidFill>
              <a:srgbClr val="FFD3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56" name="Google Shape;5056;p16"/>
            <p:cNvSpPr/>
            <p:nvPr/>
          </p:nvSpPr>
          <p:spPr>
            <a:xfrm>
              <a:off x="5365300" y="128975"/>
              <a:ext cx="240675" cy="212600"/>
            </a:xfrm>
            <a:custGeom>
              <a:avLst/>
              <a:gdLst/>
              <a:ahLst/>
              <a:cxnLst/>
              <a:rect l="l" t="t" r="r" b="b"/>
              <a:pathLst>
                <a:path w="9627" h="8504" extrusionOk="0">
                  <a:moveTo>
                    <a:pt x="2576" y="1"/>
                  </a:moveTo>
                  <a:cubicBezTo>
                    <a:pt x="2553" y="1"/>
                    <a:pt x="2532" y="11"/>
                    <a:pt x="2518" y="32"/>
                  </a:cubicBezTo>
                  <a:cubicBezTo>
                    <a:pt x="2390" y="250"/>
                    <a:pt x="2297" y="486"/>
                    <a:pt x="2228" y="750"/>
                  </a:cubicBezTo>
                  <a:cubicBezTo>
                    <a:pt x="2163" y="988"/>
                    <a:pt x="2132" y="1221"/>
                    <a:pt x="2099" y="1544"/>
                  </a:cubicBezTo>
                  <a:cubicBezTo>
                    <a:pt x="2089" y="1636"/>
                    <a:pt x="2080" y="1728"/>
                    <a:pt x="2073" y="1820"/>
                  </a:cubicBezTo>
                  <a:cubicBezTo>
                    <a:pt x="2056" y="1981"/>
                    <a:pt x="2040" y="2145"/>
                    <a:pt x="2020" y="2305"/>
                  </a:cubicBezTo>
                  <a:cubicBezTo>
                    <a:pt x="1981" y="2593"/>
                    <a:pt x="1923" y="2841"/>
                    <a:pt x="1844" y="3064"/>
                  </a:cubicBezTo>
                  <a:lnTo>
                    <a:pt x="1823" y="3120"/>
                  </a:lnTo>
                  <a:cubicBezTo>
                    <a:pt x="1780" y="2945"/>
                    <a:pt x="1722" y="2772"/>
                    <a:pt x="1652" y="2591"/>
                  </a:cubicBezTo>
                  <a:cubicBezTo>
                    <a:pt x="1557" y="2344"/>
                    <a:pt x="1436" y="2101"/>
                    <a:pt x="1297" y="1875"/>
                  </a:cubicBezTo>
                  <a:cubicBezTo>
                    <a:pt x="1156" y="1643"/>
                    <a:pt x="990" y="1439"/>
                    <a:pt x="805" y="1264"/>
                  </a:cubicBezTo>
                  <a:cubicBezTo>
                    <a:pt x="724" y="1188"/>
                    <a:pt x="631" y="1113"/>
                    <a:pt x="516" y="1040"/>
                  </a:cubicBezTo>
                  <a:cubicBezTo>
                    <a:pt x="408" y="970"/>
                    <a:pt x="292" y="912"/>
                    <a:pt x="160" y="865"/>
                  </a:cubicBezTo>
                  <a:cubicBezTo>
                    <a:pt x="152" y="863"/>
                    <a:pt x="143" y="862"/>
                    <a:pt x="135" y="862"/>
                  </a:cubicBezTo>
                  <a:cubicBezTo>
                    <a:pt x="124" y="862"/>
                    <a:pt x="114" y="863"/>
                    <a:pt x="102" y="866"/>
                  </a:cubicBezTo>
                  <a:cubicBezTo>
                    <a:pt x="79" y="873"/>
                    <a:pt x="59" y="886"/>
                    <a:pt x="43" y="909"/>
                  </a:cubicBezTo>
                  <a:cubicBezTo>
                    <a:pt x="27" y="932"/>
                    <a:pt x="26" y="944"/>
                    <a:pt x="22" y="954"/>
                  </a:cubicBezTo>
                  <a:cubicBezTo>
                    <a:pt x="12" y="983"/>
                    <a:pt x="6" y="998"/>
                    <a:pt x="6" y="1016"/>
                  </a:cubicBezTo>
                  <a:cubicBezTo>
                    <a:pt x="0" y="1044"/>
                    <a:pt x="4" y="1077"/>
                    <a:pt x="7" y="1106"/>
                  </a:cubicBezTo>
                  <a:cubicBezTo>
                    <a:pt x="17" y="1169"/>
                    <a:pt x="26" y="1225"/>
                    <a:pt x="35" y="1276"/>
                  </a:cubicBezTo>
                  <a:lnTo>
                    <a:pt x="40" y="1313"/>
                  </a:lnTo>
                  <a:lnTo>
                    <a:pt x="50" y="1369"/>
                  </a:lnTo>
                  <a:cubicBezTo>
                    <a:pt x="89" y="1576"/>
                    <a:pt x="127" y="1780"/>
                    <a:pt x="165" y="1985"/>
                  </a:cubicBezTo>
                  <a:lnTo>
                    <a:pt x="200" y="2160"/>
                  </a:lnTo>
                  <a:lnTo>
                    <a:pt x="319" y="2755"/>
                  </a:lnTo>
                  <a:lnTo>
                    <a:pt x="395" y="3143"/>
                  </a:lnTo>
                  <a:lnTo>
                    <a:pt x="420" y="3265"/>
                  </a:lnTo>
                  <a:cubicBezTo>
                    <a:pt x="471" y="3525"/>
                    <a:pt x="523" y="3788"/>
                    <a:pt x="568" y="4051"/>
                  </a:cubicBezTo>
                  <a:cubicBezTo>
                    <a:pt x="585" y="4144"/>
                    <a:pt x="601" y="4244"/>
                    <a:pt x="613" y="4345"/>
                  </a:cubicBezTo>
                  <a:cubicBezTo>
                    <a:pt x="618" y="4384"/>
                    <a:pt x="621" y="4420"/>
                    <a:pt x="622" y="4457"/>
                  </a:cubicBezTo>
                  <a:cubicBezTo>
                    <a:pt x="624" y="4467"/>
                    <a:pt x="624" y="4479"/>
                    <a:pt x="622" y="4489"/>
                  </a:cubicBezTo>
                  <a:lnTo>
                    <a:pt x="616" y="4721"/>
                  </a:lnTo>
                  <a:lnTo>
                    <a:pt x="613" y="4845"/>
                  </a:lnTo>
                  <a:cubicBezTo>
                    <a:pt x="602" y="5162"/>
                    <a:pt x="588" y="5559"/>
                    <a:pt x="636" y="5936"/>
                  </a:cubicBezTo>
                  <a:cubicBezTo>
                    <a:pt x="658" y="6100"/>
                    <a:pt x="694" y="6258"/>
                    <a:pt x="740" y="6403"/>
                  </a:cubicBezTo>
                  <a:cubicBezTo>
                    <a:pt x="789" y="6548"/>
                    <a:pt x="855" y="6690"/>
                    <a:pt x="945" y="6840"/>
                  </a:cubicBezTo>
                  <a:cubicBezTo>
                    <a:pt x="1027" y="6978"/>
                    <a:pt x="1133" y="7121"/>
                    <a:pt x="1277" y="7289"/>
                  </a:cubicBezTo>
                  <a:cubicBezTo>
                    <a:pt x="1329" y="7353"/>
                    <a:pt x="1385" y="7416"/>
                    <a:pt x="1442" y="7476"/>
                  </a:cubicBezTo>
                  <a:cubicBezTo>
                    <a:pt x="1439" y="7500"/>
                    <a:pt x="1447" y="7531"/>
                    <a:pt x="1464" y="7558"/>
                  </a:cubicBezTo>
                  <a:lnTo>
                    <a:pt x="1487" y="7587"/>
                  </a:lnTo>
                  <a:cubicBezTo>
                    <a:pt x="1508" y="7608"/>
                    <a:pt x="1533" y="7620"/>
                    <a:pt x="1561" y="7625"/>
                  </a:cubicBezTo>
                  <a:lnTo>
                    <a:pt x="1602" y="7641"/>
                  </a:lnTo>
                  <a:cubicBezTo>
                    <a:pt x="1658" y="7699"/>
                    <a:pt x="1719" y="7760"/>
                    <a:pt x="1780" y="7818"/>
                  </a:cubicBezTo>
                  <a:cubicBezTo>
                    <a:pt x="1791" y="7829"/>
                    <a:pt x="1808" y="7836"/>
                    <a:pt x="1825" y="7836"/>
                  </a:cubicBezTo>
                  <a:cubicBezTo>
                    <a:pt x="1828" y="7836"/>
                    <a:pt x="1831" y="7836"/>
                    <a:pt x="1834" y="7835"/>
                  </a:cubicBezTo>
                  <a:cubicBezTo>
                    <a:pt x="1852" y="7835"/>
                    <a:pt x="1872" y="7827"/>
                    <a:pt x="1886" y="7812"/>
                  </a:cubicBezTo>
                  <a:cubicBezTo>
                    <a:pt x="1906" y="7785"/>
                    <a:pt x="1909" y="7759"/>
                    <a:pt x="1899" y="7733"/>
                  </a:cubicBezTo>
                  <a:lnTo>
                    <a:pt x="1899" y="7733"/>
                  </a:lnTo>
                  <a:cubicBezTo>
                    <a:pt x="1997" y="7783"/>
                    <a:pt x="2104" y="7825"/>
                    <a:pt x="2211" y="7868"/>
                  </a:cubicBezTo>
                  <a:lnTo>
                    <a:pt x="2258" y="7885"/>
                  </a:lnTo>
                  <a:lnTo>
                    <a:pt x="2392" y="7939"/>
                  </a:lnTo>
                  <a:cubicBezTo>
                    <a:pt x="2492" y="7977"/>
                    <a:pt x="2591" y="8019"/>
                    <a:pt x="2690" y="8061"/>
                  </a:cubicBezTo>
                  <a:lnTo>
                    <a:pt x="2721" y="8075"/>
                  </a:lnTo>
                  <a:lnTo>
                    <a:pt x="2804" y="8108"/>
                  </a:lnTo>
                  <a:cubicBezTo>
                    <a:pt x="2864" y="8134"/>
                    <a:pt x="2926" y="8158"/>
                    <a:pt x="2988" y="8184"/>
                  </a:cubicBezTo>
                  <a:cubicBezTo>
                    <a:pt x="3282" y="8301"/>
                    <a:pt x="3577" y="8387"/>
                    <a:pt x="3864" y="8438"/>
                  </a:cubicBezTo>
                  <a:cubicBezTo>
                    <a:pt x="4091" y="8481"/>
                    <a:pt x="4324" y="8503"/>
                    <a:pt x="4556" y="8503"/>
                  </a:cubicBezTo>
                  <a:cubicBezTo>
                    <a:pt x="4595" y="8503"/>
                    <a:pt x="4634" y="8503"/>
                    <a:pt x="4672" y="8502"/>
                  </a:cubicBezTo>
                  <a:cubicBezTo>
                    <a:pt x="4905" y="8494"/>
                    <a:pt x="5155" y="8459"/>
                    <a:pt x="5412" y="8394"/>
                  </a:cubicBezTo>
                  <a:cubicBezTo>
                    <a:pt x="5623" y="8341"/>
                    <a:pt x="5846" y="8256"/>
                    <a:pt x="6089" y="8137"/>
                  </a:cubicBezTo>
                  <a:cubicBezTo>
                    <a:pt x="6288" y="8041"/>
                    <a:pt x="6491" y="7917"/>
                    <a:pt x="6711" y="7755"/>
                  </a:cubicBezTo>
                  <a:cubicBezTo>
                    <a:pt x="7081" y="7482"/>
                    <a:pt x="7445" y="7134"/>
                    <a:pt x="7818" y="6690"/>
                  </a:cubicBezTo>
                  <a:cubicBezTo>
                    <a:pt x="7972" y="6517"/>
                    <a:pt x="8111" y="6340"/>
                    <a:pt x="8266" y="6125"/>
                  </a:cubicBezTo>
                  <a:cubicBezTo>
                    <a:pt x="8414" y="5923"/>
                    <a:pt x="8566" y="5705"/>
                    <a:pt x="8744" y="5435"/>
                  </a:cubicBezTo>
                  <a:cubicBezTo>
                    <a:pt x="8887" y="5218"/>
                    <a:pt x="9026" y="4997"/>
                    <a:pt x="9162" y="4776"/>
                  </a:cubicBezTo>
                  <a:lnTo>
                    <a:pt x="9221" y="4681"/>
                  </a:lnTo>
                  <a:cubicBezTo>
                    <a:pt x="9276" y="4593"/>
                    <a:pt x="9325" y="4510"/>
                    <a:pt x="9379" y="4431"/>
                  </a:cubicBezTo>
                  <a:cubicBezTo>
                    <a:pt x="9455" y="4321"/>
                    <a:pt x="9527" y="4206"/>
                    <a:pt x="9599" y="4089"/>
                  </a:cubicBezTo>
                  <a:cubicBezTo>
                    <a:pt x="9626" y="4043"/>
                    <a:pt x="9616" y="3984"/>
                    <a:pt x="9593" y="3950"/>
                  </a:cubicBezTo>
                  <a:cubicBezTo>
                    <a:pt x="9583" y="3928"/>
                    <a:pt x="9564" y="3913"/>
                    <a:pt x="9542" y="3900"/>
                  </a:cubicBezTo>
                  <a:cubicBezTo>
                    <a:pt x="9516" y="3888"/>
                    <a:pt x="9493" y="3882"/>
                    <a:pt x="9470" y="3882"/>
                  </a:cubicBezTo>
                  <a:cubicBezTo>
                    <a:pt x="9434" y="3880"/>
                    <a:pt x="9399" y="3879"/>
                    <a:pt x="9364" y="3879"/>
                  </a:cubicBezTo>
                  <a:cubicBezTo>
                    <a:pt x="8735" y="3879"/>
                    <a:pt x="8197" y="4212"/>
                    <a:pt x="7676" y="4535"/>
                  </a:cubicBezTo>
                  <a:cubicBezTo>
                    <a:pt x="7436" y="4681"/>
                    <a:pt x="7177" y="4840"/>
                    <a:pt x="6916" y="4961"/>
                  </a:cubicBezTo>
                  <a:lnTo>
                    <a:pt x="6958" y="4958"/>
                  </a:lnTo>
                  <a:lnTo>
                    <a:pt x="6958" y="4958"/>
                  </a:lnTo>
                  <a:cubicBezTo>
                    <a:pt x="6739" y="5039"/>
                    <a:pt x="6560" y="5092"/>
                    <a:pt x="6396" y="5123"/>
                  </a:cubicBezTo>
                  <a:cubicBezTo>
                    <a:pt x="6291" y="5141"/>
                    <a:pt x="6183" y="5150"/>
                    <a:pt x="6076" y="5150"/>
                  </a:cubicBezTo>
                  <a:cubicBezTo>
                    <a:pt x="6054" y="5150"/>
                    <a:pt x="6033" y="5150"/>
                    <a:pt x="6011" y="5149"/>
                  </a:cubicBezTo>
                  <a:cubicBezTo>
                    <a:pt x="6132" y="4898"/>
                    <a:pt x="6237" y="4611"/>
                    <a:pt x="6333" y="4273"/>
                  </a:cubicBezTo>
                  <a:cubicBezTo>
                    <a:pt x="6441" y="3905"/>
                    <a:pt x="6521" y="3526"/>
                    <a:pt x="6603" y="3138"/>
                  </a:cubicBezTo>
                  <a:lnTo>
                    <a:pt x="6662" y="2851"/>
                  </a:lnTo>
                  <a:cubicBezTo>
                    <a:pt x="6794" y="2198"/>
                    <a:pt x="6930" y="1521"/>
                    <a:pt x="7163" y="868"/>
                  </a:cubicBezTo>
                  <a:cubicBezTo>
                    <a:pt x="7172" y="843"/>
                    <a:pt x="7163" y="804"/>
                    <a:pt x="7149" y="783"/>
                  </a:cubicBezTo>
                  <a:cubicBezTo>
                    <a:pt x="7129" y="750"/>
                    <a:pt x="7091" y="728"/>
                    <a:pt x="7054" y="728"/>
                  </a:cubicBezTo>
                  <a:cubicBezTo>
                    <a:pt x="7050" y="728"/>
                    <a:pt x="7047" y="728"/>
                    <a:pt x="7044" y="728"/>
                  </a:cubicBezTo>
                  <a:cubicBezTo>
                    <a:pt x="6942" y="740"/>
                    <a:pt x="6840" y="757"/>
                    <a:pt x="6736" y="782"/>
                  </a:cubicBezTo>
                  <a:cubicBezTo>
                    <a:pt x="6629" y="809"/>
                    <a:pt x="6525" y="848"/>
                    <a:pt x="6438" y="883"/>
                  </a:cubicBezTo>
                  <a:cubicBezTo>
                    <a:pt x="6262" y="954"/>
                    <a:pt x="6086" y="1052"/>
                    <a:pt x="5865" y="1198"/>
                  </a:cubicBezTo>
                  <a:cubicBezTo>
                    <a:pt x="5709" y="1300"/>
                    <a:pt x="5563" y="1411"/>
                    <a:pt x="5414" y="1521"/>
                  </a:cubicBezTo>
                  <a:cubicBezTo>
                    <a:pt x="5274" y="1626"/>
                    <a:pt x="5134" y="1729"/>
                    <a:pt x="4988" y="1827"/>
                  </a:cubicBezTo>
                  <a:cubicBezTo>
                    <a:pt x="5046" y="1636"/>
                    <a:pt x="5103" y="1441"/>
                    <a:pt x="5159" y="1245"/>
                  </a:cubicBezTo>
                  <a:lnTo>
                    <a:pt x="5231" y="983"/>
                  </a:lnTo>
                  <a:cubicBezTo>
                    <a:pt x="5243" y="941"/>
                    <a:pt x="5227" y="898"/>
                    <a:pt x="5188" y="872"/>
                  </a:cubicBezTo>
                  <a:cubicBezTo>
                    <a:pt x="5167" y="856"/>
                    <a:pt x="5144" y="849"/>
                    <a:pt x="5121" y="849"/>
                  </a:cubicBezTo>
                  <a:cubicBezTo>
                    <a:pt x="5102" y="849"/>
                    <a:pt x="5083" y="854"/>
                    <a:pt x="5066" y="866"/>
                  </a:cubicBezTo>
                  <a:cubicBezTo>
                    <a:pt x="4888" y="988"/>
                    <a:pt x="4754" y="1156"/>
                    <a:pt x="4637" y="1319"/>
                  </a:cubicBezTo>
                  <a:cubicBezTo>
                    <a:pt x="4556" y="1429"/>
                    <a:pt x="4479" y="1544"/>
                    <a:pt x="4401" y="1658"/>
                  </a:cubicBezTo>
                  <a:cubicBezTo>
                    <a:pt x="4335" y="1757"/>
                    <a:pt x="4269" y="1856"/>
                    <a:pt x="4198" y="1952"/>
                  </a:cubicBezTo>
                  <a:lnTo>
                    <a:pt x="4170" y="1994"/>
                  </a:lnTo>
                  <a:cubicBezTo>
                    <a:pt x="4068" y="2133"/>
                    <a:pt x="3953" y="2280"/>
                    <a:pt x="3809" y="2402"/>
                  </a:cubicBezTo>
                  <a:cubicBezTo>
                    <a:pt x="3758" y="2440"/>
                    <a:pt x="3706" y="2475"/>
                    <a:pt x="3648" y="2504"/>
                  </a:cubicBezTo>
                  <a:cubicBezTo>
                    <a:pt x="3617" y="2514"/>
                    <a:pt x="3582" y="2527"/>
                    <a:pt x="3548" y="2532"/>
                  </a:cubicBezTo>
                  <a:cubicBezTo>
                    <a:pt x="3515" y="2538"/>
                    <a:pt x="3482" y="2538"/>
                    <a:pt x="3447" y="2538"/>
                  </a:cubicBezTo>
                  <a:cubicBezTo>
                    <a:pt x="3414" y="2532"/>
                    <a:pt x="3381" y="2525"/>
                    <a:pt x="3347" y="2514"/>
                  </a:cubicBezTo>
                  <a:cubicBezTo>
                    <a:pt x="3309" y="2498"/>
                    <a:pt x="3275" y="2481"/>
                    <a:pt x="3239" y="2456"/>
                  </a:cubicBezTo>
                  <a:cubicBezTo>
                    <a:pt x="3219" y="2440"/>
                    <a:pt x="3203" y="2426"/>
                    <a:pt x="3189" y="2409"/>
                  </a:cubicBezTo>
                  <a:cubicBezTo>
                    <a:pt x="3150" y="2359"/>
                    <a:pt x="3117" y="2304"/>
                    <a:pt x="3088" y="2239"/>
                  </a:cubicBezTo>
                  <a:cubicBezTo>
                    <a:pt x="3028" y="2101"/>
                    <a:pt x="2975" y="1943"/>
                    <a:pt x="2929" y="1757"/>
                  </a:cubicBezTo>
                  <a:cubicBezTo>
                    <a:pt x="2871" y="1543"/>
                    <a:pt x="2834" y="1334"/>
                    <a:pt x="2800" y="1141"/>
                  </a:cubicBezTo>
                  <a:cubicBezTo>
                    <a:pt x="2765" y="944"/>
                    <a:pt x="2733" y="725"/>
                    <a:pt x="2706" y="510"/>
                  </a:cubicBezTo>
                  <a:cubicBezTo>
                    <a:pt x="2695" y="434"/>
                    <a:pt x="2686" y="358"/>
                    <a:pt x="2677" y="280"/>
                  </a:cubicBezTo>
                  <a:lnTo>
                    <a:pt x="2670" y="216"/>
                  </a:lnTo>
                  <a:lnTo>
                    <a:pt x="2654" y="71"/>
                  </a:lnTo>
                  <a:cubicBezTo>
                    <a:pt x="2649" y="35"/>
                    <a:pt x="2627" y="7"/>
                    <a:pt x="2594" y="3"/>
                  </a:cubicBezTo>
                  <a:cubicBezTo>
                    <a:pt x="2588" y="2"/>
                    <a:pt x="2582" y="1"/>
                    <a:pt x="2576" y="1"/>
                  </a:cubicBezTo>
                  <a:close/>
                </a:path>
              </a:pathLst>
            </a:custGeom>
            <a:solidFill>
              <a:srgbClr val="F09C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57" name="Google Shape;5057;p16"/>
            <p:cNvSpPr/>
            <p:nvPr/>
          </p:nvSpPr>
          <p:spPr>
            <a:xfrm>
              <a:off x="5601000" y="506725"/>
              <a:ext cx="135925" cy="155100"/>
            </a:xfrm>
            <a:custGeom>
              <a:avLst/>
              <a:gdLst/>
              <a:ahLst/>
              <a:cxnLst/>
              <a:rect l="l" t="t" r="r" b="b"/>
              <a:pathLst>
                <a:path w="5437" h="6204" extrusionOk="0">
                  <a:moveTo>
                    <a:pt x="707" y="1"/>
                  </a:moveTo>
                  <a:cubicBezTo>
                    <a:pt x="679" y="1"/>
                    <a:pt x="653" y="18"/>
                    <a:pt x="639" y="40"/>
                  </a:cubicBezTo>
                  <a:cubicBezTo>
                    <a:pt x="631" y="50"/>
                    <a:pt x="625" y="63"/>
                    <a:pt x="623" y="76"/>
                  </a:cubicBezTo>
                  <a:cubicBezTo>
                    <a:pt x="613" y="124"/>
                    <a:pt x="641" y="165"/>
                    <a:pt x="695" y="181"/>
                  </a:cubicBezTo>
                  <a:lnTo>
                    <a:pt x="776" y="205"/>
                  </a:lnTo>
                  <a:cubicBezTo>
                    <a:pt x="728" y="208"/>
                    <a:pt x="679" y="228"/>
                    <a:pt x="612" y="267"/>
                  </a:cubicBezTo>
                  <a:cubicBezTo>
                    <a:pt x="497" y="333"/>
                    <a:pt x="391" y="428"/>
                    <a:pt x="300" y="553"/>
                  </a:cubicBezTo>
                  <a:cubicBezTo>
                    <a:pt x="273" y="589"/>
                    <a:pt x="249" y="626"/>
                    <a:pt x="226" y="665"/>
                  </a:cubicBezTo>
                  <a:cubicBezTo>
                    <a:pt x="185" y="732"/>
                    <a:pt x="151" y="810"/>
                    <a:pt x="118" y="905"/>
                  </a:cubicBezTo>
                  <a:cubicBezTo>
                    <a:pt x="85" y="1005"/>
                    <a:pt x="57" y="1110"/>
                    <a:pt x="42" y="1215"/>
                  </a:cubicBezTo>
                  <a:cubicBezTo>
                    <a:pt x="9" y="1406"/>
                    <a:pt x="0" y="1616"/>
                    <a:pt x="13" y="1879"/>
                  </a:cubicBezTo>
                  <a:cubicBezTo>
                    <a:pt x="24" y="2096"/>
                    <a:pt x="56" y="2320"/>
                    <a:pt x="108" y="2584"/>
                  </a:cubicBezTo>
                  <a:cubicBezTo>
                    <a:pt x="151" y="2801"/>
                    <a:pt x="207" y="3035"/>
                    <a:pt x="282" y="3295"/>
                  </a:cubicBezTo>
                  <a:cubicBezTo>
                    <a:pt x="409" y="3729"/>
                    <a:pt x="553" y="4106"/>
                    <a:pt x="720" y="4445"/>
                  </a:cubicBezTo>
                  <a:cubicBezTo>
                    <a:pt x="754" y="4514"/>
                    <a:pt x="789" y="4582"/>
                    <a:pt x="824" y="4648"/>
                  </a:cubicBezTo>
                  <a:cubicBezTo>
                    <a:pt x="893" y="4776"/>
                    <a:pt x="977" y="4895"/>
                    <a:pt x="1050" y="4993"/>
                  </a:cubicBezTo>
                  <a:cubicBezTo>
                    <a:pt x="1152" y="5129"/>
                    <a:pt x="1265" y="5257"/>
                    <a:pt x="1386" y="5370"/>
                  </a:cubicBezTo>
                  <a:cubicBezTo>
                    <a:pt x="1492" y="5471"/>
                    <a:pt x="1622" y="5564"/>
                    <a:pt x="1780" y="5658"/>
                  </a:cubicBezTo>
                  <a:cubicBezTo>
                    <a:pt x="2007" y="5790"/>
                    <a:pt x="2278" y="5882"/>
                    <a:pt x="2636" y="5943"/>
                  </a:cubicBezTo>
                  <a:cubicBezTo>
                    <a:pt x="2778" y="5969"/>
                    <a:pt x="2917" y="5986"/>
                    <a:pt x="3110" y="6005"/>
                  </a:cubicBezTo>
                  <a:cubicBezTo>
                    <a:pt x="3194" y="6015"/>
                    <a:pt x="3281" y="6022"/>
                    <a:pt x="3364" y="6030"/>
                  </a:cubicBezTo>
                  <a:lnTo>
                    <a:pt x="3499" y="6041"/>
                  </a:lnTo>
                  <a:cubicBezTo>
                    <a:pt x="3542" y="6045"/>
                    <a:pt x="3585" y="6054"/>
                    <a:pt x="3637" y="6073"/>
                  </a:cubicBezTo>
                  <a:lnTo>
                    <a:pt x="3729" y="6106"/>
                  </a:lnTo>
                  <a:cubicBezTo>
                    <a:pt x="3773" y="6124"/>
                    <a:pt x="3819" y="6140"/>
                    <a:pt x="3864" y="6156"/>
                  </a:cubicBezTo>
                  <a:cubicBezTo>
                    <a:pt x="3907" y="6170"/>
                    <a:pt x="3948" y="6182"/>
                    <a:pt x="3993" y="6192"/>
                  </a:cubicBezTo>
                  <a:cubicBezTo>
                    <a:pt x="4009" y="6195"/>
                    <a:pt x="4025" y="6196"/>
                    <a:pt x="4039" y="6199"/>
                  </a:cubicBezTo>
                  <a:lnTo>
                    <a:pt x="4078" y="6202"/>
                  </a:lnTo>
                  <a:lnTo>
                    <a:pt x="4115" y="6203"/>
                  </a:lnTo>
                  <a:cubicBezTo>
                    <a:pt x="4139" y="6202"/>
                    <a:pt x="4164" y="6198"/>
                    <a:pt x="4188" y="6195"/>
                  </a:cubicBezTo>
                  <a:cubicBezTo>
                    <a:pt x="4226" y="6188"/>
                    <a:pt x="4247" y="6176"/>
                    <a:pt x="4269" y="6163"/>
                  </a:cubicBezTo>
                  <a:cubicBezTo>
                    <a:pt x="4315" y="6140"/>
                    <a:pt x="4336" y="6120"/>
                    <a:pt x="4353" y="6104"/>
                  </a:cubicBezTo>
                  <a:lnTo>
                    <a:pt x="4397" y="6067"/>
                  </a:lnTo>
                  <a:lnTo>
                    <a:pt x="4438" y="6031"/>
                  </a:lnTo>
                  <a:cubicBezTo>
                    <a:pt x="4465" y="6008"/>
                    <a:pt x="4491" y="5988"/>
                    <a:pt x="4520" y="5972"/>
                  </a:cubicBezTo>
                  <a:cubicBezTo>
                    <a:pt x="4555" y="5966"/>
                    <a:pt x="4580" y="5965"/>
                    <a:pt x="4602" y="5965"/>
                  </a:cubicBezTo>
                  <a:cubicBezTo>
                    <a:pt x="4614" y="5965"/>
                    <a:pt x="4625" y="5965"/>
                    <a:pt x="4635" y="5965"/>
                  </a:cubicBezTo>
                  <a:cubicBezTo>
                    <a:pt x="4736" y="5974"/>
                    <a:pt x="4842" y="5994"/>
                    <a:pt x="4957" y="6030"/>
                  </a:cubicBezTo>
                  <a:lnTo>
                    <a:pt x="5000" y="6045"/>
                  </a:lnTo>
                  <a:cubicBezTo>
                    <a:pt x="5050" y="6063"/>
                    <a:pt x="5100" y="6081"/>
                    <a:pt x="5151" y="6096"/>
                  </a:cubicBezTo>
                  <a:cubicBezTo>
                    <a:pt x="5173" y="6101"/>
                    <a:pt x="5195" y="6104"/>
                    <a:pt x="5216" y="6104"/>
                  </a:cubicBezTo>
                  <a:cubicBezTo>
                    <a:pt x="5261" y="6104"/>
                    <a:pt x="5302" y="6092"/>
                    <a:pt x="5334" y="6068"/>
                  </a:cubicBezTo>
                  <a:cubicBezTo>
                    <a:pt x="5350" y="6057"/>
                    <a:pt x="5363" y="6044"/>
                    <a:pt x="5373" y="6028"/>
                  </a:cubicBezTo>
                  <a:cubicBezTo>
                    <a:pt x="5399" y="5992"/>
                    <a:pt x="5416" y="5945"/>
                    <a:pt x="5424" y="5887"/>
                  </a:cubicBezTo>
                  <a:cubicBezTo>
                    <a:pt x="5436" y="5788"/>
                    <a:pt x="5431" y="5688"/>
                    <a:pt x="5421" y="5569"/>
                  </a:cubicBezTo>
                  <a:lnTo>
                    <a:pt x="5416" y="5523"/>
                  </a:lnTo>
                  <a:cubicBezTo>
                    <a:pt x="5393" y="5231"/>
                    <a:pt x="5357" y="4905"/>
                    <a:pt x="5307" y="4530"/>
                  </a:cubicBezTo>
                  <a:cubicBezTo>
                    <a:pt x="5257" y="4159"/>
                    <a:pt x="5199" y="3833"/>
                    <a:pt x="5133" y="3536"/>
                  </a:cubicBezTo>
                  <a:cubicBezTo>
                    <a:pt x="4967" y="2776"/>
                    <a:pt x="4723" y="2166"/>
                    <a:pt x="4389" y="1670"/>
                  </a:cubicBezTo>
                  <a:cubicBezTo>
                    <a:pt x="4207" y="1393"/>
                    <a:pt x="3987" y="1161"/>
                    <a:pt x="3743" y="975"/>
                  </a:cubicBezTo>
                  <a:cubicBezTo>
                    <a:pt x="3496" y="786"/>
                    <a:pt x="3196" y="635"/>
                    <a:pt x="2799" y="503"/>
                  </a:cubicBezTo>
                  <a:cubicBezTo>
                    <a:pt x="2455" y="386"/>
                    <a:pt x="2103" y="315"/>
                    <a:pt x="1801" y="256"/>
                  </a:cubicBezTo>
                  <a:lnTo>
                    <a:pt x="1744" y="244"/>
                  </a:lnTo>
                  <a:cubicBezTo>
                    <a:pt x="1602" y="215"/>
                    <a:pt x="1459" y="187"/>
                    <a:pt x="1319" y="157"/>
                  </a:cubicBezTo>
                  <a:cubicBezTo>
                    <a:pt x="1296" y="128"/>
                    <a:pt x="1259" y="110"/>
                    <a:pt x="1217" y="110"/>
                  </a:cubicBezTo>
                  <a:cubicBezTo>
                    <a:pt x="1214" y="110"/>
                    <a:pt x="1211" y="110"/>
                    <a:pt x="1208" y="111"/>
                  </a:cubicBezTo>
                  <a:cubicBezTo>
                    <a:pt x="1184" y="111"/>
                    <a:pt x="1161" y="112"/>
                    <a:pt x="1135" y="113"/>
                  </a:cubicBezTo>
                  <a:cubicBezTo>
                    <a:pt x="1000" y="82"/>
                    <a:pt x="863" y="46"/>
                    <a:pt x="728" y="4"/>
                  </a:cubicBezTo>
                  <a:cubicBezTo>
                    <a:pt x="721" y="2"/>
                    <a:pt x="714" y="1"/>
                    <a:pt x="707" y="1"/>
                  </a:cubicBezTo>
                  <a:close/>
                </a:path>
              </a:pathLst>
            </a:custGeom>
            <a:solidFill>
              <a:srgbClr val="F09C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58" name="Google Shape;5058;p16"/>
            <p:cNvSpPr/>
            <p:nvPr/>
          </p:nvSpPr>
          <p:spPr>
            <a:xfrm>
              <a:off x="5194125" y="536700"/>
              <a:ext cx="424625" cy="307025"/>
            </a:xfrm>
            <a:custGeom>
              <a:avLst/>
              <a:gdLst/>
              <a:ahLst/>
              <a:cxnLst/>
              <a:rect l="l" t="t" r="r" b="b"/>
              <a:pathLst>
                <a:path w="16985" h="12281" extrusionOk="0">
                  <a:moveTo>
                    <a:pt x="9979" y="1"/>
                  </a:moveTo>
                  <a:cubicBezTo>
                    <a:pt x="9898" y="1"/>
                    <a:pt x="9818" y="5"/>
                    <a:pt x="9738" y="13"/>
                  </a:cubicBezTo>
                  <a:cubicBezTo>
                    <a:pt x="9705" y="16"/>
                    <a:pt x="9677" y="33"/>
                    <a:pt x="9659" y="58"/>
                  </a:cubicBezTo>
                  <a:cubicBezTo>
                    <a:pt x="9647" y="74"/>
                    <a:pt x="9639" y="98"/>
                    <a:pt x="9639" y="122"/>
                  </a:cubicBezTo>
                  <a:cubicBezTo>
                    <a:pt x="9540" y="147"/>
                    <a:pt x="9435" y="147"/>
                    <a:pt x="9325" y="147"/>
                  </a:cubicBezTo>
                  <a:cubicBezTo>
                    <a:pt x="9122" y="144"/>
                    <a:pt x="8918" y="141"/>
                    <a:pt x="8713" y="137"/>
                  </a:cubicBezTo>
                  <a:lnTo>
                    <a:pt x="8556" y="134"/>
                  </a:lnTo>
                  <a:lnTo>
                    <a:pt x="8180" y="127"/>
                  </a:lnTo>
                  <a:cubicBezTo>
                    <a:pt x="8118" y="126"/>
                    <a:pt x="8055" y="126"/>
                    <a:pt x="7989" y="126"/>
                  </a:cubicBezTo>
                  <a:cubicBezTo>
                    <a:pt x="7395" y="126"/>
                    <a:pt x="6664" y="162"/>
                    <a:pt x="5952" y="367"/>
                  </a:cubicBezTo>
                  <a:cubicBezTo>
                    <a:pt x="5335" y="546"/>
                    <a:pt x="4740" y="862"/>
                    <a:pt x="4187" y="1310"/>
                  </a:cubicBezTo>
                  <a:cubicBezTo>
                    <a:pt x="3713" y="1691"/>
                    <a:pt x="3254" y="2175"/>
                    <a:pt x="2782" y="2790"/>
                  </a:cubicBezTo>
                  <a:cubicBezTo>
                    <a:pt x="2728" y="2863"/>
                    <a:pt x="2673" y="2936"/>
                    <a:pt x="2617" y="3009"/>
                  </a:cubicBezTo>
                  <a:cubicBezTo>
                    <a:pt x="2415" y="3287"/>
                    <a:pt x="2225" y="3568"/>
                    <a:pt x="2053" y="3848"/>
                  </a:cubicBezTo>
                  <a:cubicBezTo>
                    <a:pt x="1995" y="3946"/>
                    <a:pt x="1935" y="4042"/>
                    <a:pt x="1880" y="4137"/>
                  </a:cubicBezTo>
                  <a:lnTo>
                    <a:pt x="1824" y="4230"/>
                  </a:lnTo>
                  <a:cubicBezTo>
                    <a:pt x="1662" y="4506"/>
                    <a:pt x="1496" y="4790"/>
                    <a:pt x="1310" y="5059"/>
                  </a:cubicBezTo>
                  <a:cubicBezTo>
                    <a:pt x="1277" y="5106"/>
                    <a:pt x="1250" y="5145"/>
                    <a:pt x="1223" y="5181"/>
                  </a:cubicBezTo>
                  <a:cubicBezTo>
                    <a:pt x="1057" y="5407"/>
                    <a:pt x="891" y="5602"/>
                    <a:pt x="717" y="5779"/>
                  </a:cubicBezTo>
                  <a:lnTo>
                    <a:pt x="650" y="5845"/>
                  </a:lnTo>
                  <a:cubicBezTo>
                    <a:pt x="545" y="5951"/>
                    <a:pt x="438" y="6057"/>
                    <a:pt x="336" y="6169"/>
                  </a:cubicBezTo>
                  <a:cubicBezTo>
                    <a:pt x="276" y="6234"/>
                    <a:pt x="219" y="6301"/>
                    <a:pt x="166" y="6375"/>
                  </a:cubicBezTo>
                  <a:cubicBezTo>
                    <a:pt x="118" y="6438"/>
                    <a:pt x="82" y="6497"/>
                    <a:pt x="53" y="6554"/>
                  </a:cubicBezTo>
                  <a:cubicBezTo>
                    <a:pt x="38" y="6583"/>
                    <a:pt x="29" y="6614"/>
                    <a:pt x="20" y="6646"/>
                  </a:cubicBezTo>
                  <a:cubicBezTo>
                    <a:pt x="9" y="6679"/>
                    <a:pt x="8" y="6706"/>
                    <a:pt x="6" y="6732"/>
                  </a:cubicBezTo>
                  <a:cubicBezTo>
                    <a:pt x="0" y="6775"/>
                    <a:pt x="8" y="6804"/>
                    <a:pt x="15" y="6833"/>
                  </a:cubicBezTo>
                  <a:cubicBezTo>
                    <a:pt x="28" y="6876"/>
                    <a:pt x="49" y="6913"/>
                    <a:pt x="85" y="6952"/>
                  </a:cubicBezTo>
                  <a:cubicBezTo>
                    <a:pt x="137" y="7005"/>
                    <a:pt x="209" y="7030"/>
                    <a:pt x="265" y="7044"/>
                  </a:cubicBezTo>
                  <a:cubicBezTo>
                    <a:pt x="305" y="7057"/>
                    <a:pt x="348" y="7058"/>
                    <a:pt x="390" y="7060"/>
                  </a:cubicBezTo>
                  <a:cubicBezTo>
                    <a:pt x="421" y="7062"/>
                    <a:pt x="450" y="7063"/>
                    <a:pt x="481" y="7063"/>
                  </a:cubicBezTo>
                  <a:cubicBezTo>
                    <a:pt x="498" y="7063"/>
                    <a:pt x="516" y="7063"/>
                    <a:pt x="535" y="7063"/>
                  </a:cubicBezTo>
                  <a:cubicBezTo>
                    <a:pt x="668" y="7057"/>
                    <a:pt x="800" y="7031"/>
                    <a:pt x="928" y="7008"/>
                  </a:cubicBezTo>
                  <a:cubicBezTo>
                    <a:pt x="1056" y="6985"/>
                    <a:pt x="1172" y="6945"/>
                    <a:pt x="1307" y="6879"/>
                  </a:cubicBezTo>
                  <a:cubicBezTo>
                    <a:pt x="1540" y="6768"/>
                    <a:pt x="1745" y="6607"/>
                    <a:pt x="1945" y="6454"/>
                  </a:cubicBezTo>
                  <a:cubicBezTo>
                    <a:pt x="2153" y="6288"/>
                    <a:pt x="2372" y="6116"/>
                    <a:pt x="2610" y="5997"/>
                  </a:cubicBezTo>
                  <a:cubicBezTo>
                    <a:pt x="2708" y="5954"/>
                    <a:pt x="2795" y="5928"/>
                    <a:pt x="2879" y="5911"/>
                  </a:cubicBezTo>
                  <a:cubicBezTo>
                    <a:pt x="2916" y="5905"/>
                    <a:pt x="2955" y="5903"/>
                    <a:pt x="2992" y="5903"/>
                  </a:cubicBezTo>
                  <a:cubicBezTo>
                    <a:pt x="3052" y="5903"/>
                    <a:pt x="3109" y="5908"/>
                    <a:pt x="3154" y="5911"/>
                  </a:cubicBezTo>
                  <a:cubicBezTo>
                    <a:pt x="3191" y="5914"/>
                    <a:pt x="3228" y="5916"/>
                    <a:pt x="3263" y="5916"/>
                  </a:cubicBezTo>
                  <a:cubicBezTo>
                    <a:pt x="3333" y="5916"/>
                    <a:pt x="3401" y="5909"/>
                    <a:pt x="3468" y="5895"/>
                  </a:cubicBezTo>
                  <a:cubicBezTo>
                    <a:pt x="3738" y="5839"/>
                    <a:pt x="3996" y="5722"/>
                    <a:pt x="4239" y="5550"/>
                  </a:cubicBezTo>
                  <a:cubicBezTo>
                    <a:pt x="4459" y="5398"/>
                    <a:pt x="4655" y="5197"/>
                    <a:pt x="4833" y="5004"/>
                  </a:cubicBezTo>
                  <a:lnTo>
                    <a:pt x="4901" y="4931"/>
                  </a:lnTo>
                  <a:cubicBezTo>
                    <a:pt x="5037" y="4782"/>
                    <a:pt x="5227" y="4578"/>
                    <a:pt x="5422" y="4407"/>
                  </a:cubicBezTo>
                  <a:cubicBezTo>
                    <a:pt x="5437" y="4480"/>
                    <a:pt x="5432" y="4579"/>
                    <a:pt x="5428" y="4645"/>
                  </a:cubicBezTo>
                  <a:cubicBezTo>
                    <a:pt x="5392" y="5004"/>
                    <a:pt x="5289" y="5349"/>
                    <a:pt x="5191" y="5685"/>
                  </a:cubicBezTo>
                  <a:cubicBezTo>
                    <a:pt x="5105" y="5974"/>
                    <a:pt x="5020" y="6263"/>
                    <a:pt x="4976" y="6556"/>
                  </a:cubicBezTo>
                  <a:cubicBezTo>
                    <a:pt x="4923" y="6899"/>
                    <a:pt x="4944" y="7186"/>
                    <a:pt x="5042" y="7430"/>
                  </a:cubicBezTo>
                  <a:cubicBezTo>
                    <a:pt x="5076" y="7512"/>
                    <a:pt x="5115" y="7594"/>
                    <a:pt x="5164" y="7669"/>
                  </a:cubicBezTo>
                  <a:cubicBezTo>
                    <a:pt x="5201" y="7730"/>
                    <a:pt x="5249" y="7791"/>
                    <a:pt x="5315" y="7864"/>
                  </a:cubicBezTo>
                  <a:cubicBezTo>
                    <a:pt x="5351" y="7903"/>
                    <a:pt x="5389" y="7939"/>
                    <a:pt x="5431" y="7975"/>
                  </a:cubicBezTo>
                  <a:cubicBezTo>
                    <a:pt x="5501" y="8036"/>
                    <a:pt x="5540" y="8072"/>
                    <a:pt x="5576" y="8112"/>
                  </a:cubicBezTo>
                  <a:cubicBezTo>
                    <a:pt x="5615" y="8158"/>
                    <a:pt x="5646" y="8207"/>
                    <a:pt x="5675" y="8263"/>
                  </a:cubicBezTo>
                  <a:cubicBezTo>
                    <a:pt x="5705" y="8342"/>
                    <a:pt x="5730" y="8424"/>
                    <a:pt x="5746" y="8510"/>
                  </a:cubicBezTo>
                  <a:cubicBezTo>
                    <a:pt x="5770" y="8676"/>
                    <a:pt x="5783" y="8862"/>
                    <a:pt x="5781" y="9081"/>
                  </a:cubicBezTo>
                  <a:lnTo>
                    <a:pt x="5780" y="9293"/>
                  </a:lnTo>
                  <a:lnTo>
                    <a:pt x="5777" y="9339"/>
                  </a:lnTo>
                  <a:cubicBezTo>
                    <a:pt x="5776" y="9412"/>
                    <a:pt x="5776" y="9486"/>
                    <a:pt x="5776" y="9559"/>
                  </a:cubicBezTo>
                  <a:cubicBezTo>
                    <a:pt x="5776" y="9621"/>
                    <a:pt x="5779" y="9681"/>
                    <a:pt x="5787" y="9741"/>
                  </a:cubicBezTo>
                  <a:cubicBezTo>
                    <a:pt x="5793" y="9792"/>
                    <a:pt x="5803" y="9843"/>
                    <a:pt x="5825" y="9889"/>
                  </a:cubicBezTo>
                  <a:cubicBezTo>
                    <a:pt x="5849" y="9952"/>
                    <a:pt x="5885" y="9995"/>
                    <a:pt x="5931" y="10021"/>
                  </a:cubicBezTo>
                  <a:cubicBezTo>
                    <a:pt x="5964" y="10038"/>
                    <a:pt x="6001" y="10046"/>
                    <a:pt x="6043" y="10046"/>
                  </a:cubicBezTo>
                  <a:cubicBezTo>
                    <a:pt x="6059" y="10046"/>
                    <a:pt x="6075" y="10045"/>
                    <a:pt x="6093" y="10043"/>
                  </a:cubicBezTo>
                  <a:cubicBezTo>
                    <a:pt x="6136" y="10036"/>
                    <a:pt x="6185" y="10011"/>
                    <a:pt x="6240" y="9975"/>
                  </a:cubicBezTo>
                  <a:cubicBezTo>
                    <a:pt x="6307" y="9932"/>
                    <a:pt x="6369" y="9875"/>
                    <a:pt x="6426" y="9822"/>
                  </a:cubicBezTo>
                  <a:cubicBezTo>
                    <a:pt x="6510" y="9741"/>
                    <a:pt x="6589" y="9652"/>
                    <a:pt x="6666" y="9566"/>
                  </a:cubicBezTo>
                  <a:cubicBezTo>
                    <a:pt x="6771" y="9448"/>
                    <a:pt x="6851" y="9349"/>
                    <a:pt x="6919" y="9256"/>
                  </a:cubicBezTo>
                  <a:lnTo>
                    <a:pt x="6953" y="9207"/>
                  </a:lnTo>
                  <a:cubicBezTo>
                    <a:pt x="7104" y="8997"/>
                    <a:pt x="7234" y="8753"/>
                    <a:pt x="7360" y="8439"/>
                  </a:cubicBezTo>
                  <a:cubicBezTo>
                    <a:pt x="7432" y="8263"/>
                    <a:pt x="7492" y="8082"/>
                    <a:pt x="7555" y="7900"/>
                  </a:cubicBezTo>
                  <a:cubicBezTo>
                    <a:pt x="7588" y="7802"/>
                    <a:pt x="7621" y="7706"/>
                    <a:pt x="7657" y="7610"/>
                  </a:cubicBezTo>
                  <a:cubicBezTo>
                    <a:pt x="7736" y="7393"/>
                    <a:pt x="7814" y="7209"/>
                    <a:pt x="7893" y="7051"/>
                  </a:cubicBezTo>
                  <a:cubicBezTo>
                    <a:pt x="7937" y="7196"/>
                    <a:pt x="7972" y="7324"/>
                    <a:pt x="7995" y="7452"/>
                  </a:cubicBezTo>
                  <a:cubicBezTo>
                    <a:pt x="8039" y="7739"/>
                    <a:pt x="8036" y="8029"/>
                    <a:pt x="8031" y="8312"/>
                  </a:cubicBezTo>
                  <a:cubicBezTo>
                    <a:pt x="8025" y="8622"/>
                    <a:pt x="8019" y="8934"/>
                    <a:pt x="8074" y="9234"/>
                  </a:cubicBezTo>
                  <a:cubicBezTo>
                    <a:pt x="8130" y="9543"/>
                    <a:pt x="8248" y="9809"/>
                    <a:pt x="8427" y="10026"/>
                  </a:cubicBezTo>
                  <a:cubicBezTo>
                    <a:pt x="8538" y="10159"/>
                    <a:pt x="8668" y="10274"/>
                    <a:pt x="8828" y="10382"/>
                  </a:cubicBezTo>
                  <a:cubicBezTo>
                    <a:pt x="8887" y="10421"/>
                    <a:pt x="8953" y="10452"/>
                    <a:pt x="9019" y="10481"/>
                  </a:cubicBezTo>
                  <a:cubicBezTo>
                    <a:pt x="9059" y="10498"/>
                    <a:pt x="9102" y="10518"/>
                    <a:pt x="9142" y="10540"/>
                  </a:cubicBezTo>
                  <a:cubicBezTo>
                    <a:pt x="9157" y="10553"/>
                    <a:pt x="9171" y="10564"/>
                    <a:pt x="9184" y="10577"/>
                  </a:cubicBezTo>
                  <a:cubicBezTo>
                    <a:pt x="9213" y="10617"/>
                    <a:pt x="9237" y="10658"/>
                    <a:pt x="9259" y="10704"/>
                  </a:cubicBezTo>
                  <a:cubicBezTo>
                    <a:pt x="9319" y="10841"/>
                    <a:pt x="9359" y="10969"/>
                    <a:pt x="9381" y="11093"/>
                  </a:cubicBezTo>
                  <a:cubicBezTo>
                    <a:pt x="9402" y="11246"/>
                    <a:pt x="9405" y="11404"/>
                    <a:pt x="9410" y="11580"/>
                  </a:cubicBezTo>
                  <a:lnTo>
                    <a:pt x="9410" y="11633"/>
                  </a:lnTo>
                  <a:cubicBezTo>
                    <a:pt x="9414" y="11853"/>
                    <a:pt x="9430" y="12019"/>
                    <a:pt x="9464" y="12176"/>
                  </a:cubicBezTo>
                  <a:cubicBezTo>
                    <a:pt x="9474" y="12216"/>
                    <a:pt x="9510" y="12249"/>
                    <a:pt x="9537" y="12265"/>
                  </a:cubicBezTo>
                  <a:cubicBezTo>
                    <a:pt x="9555" y="12274"/>
                    <a:pt x="9581" y="12280"/>
                    <a:pt x="9606" y="12280"/>
                  </a:cubicBezTo>
                  <a:cubicBezTo>
                    <a:pt x="9622" y="12280"/>
                    <a:pt x="9637" y="12278"/>
                    <a:pt x="9651" y="12272"/>
                  </a:cubicBezTo>
                  <a:cubicBezTo>
                    <a:pt x="9789" y="12209"/>
                    <a:pt x="9909" y="12141"/>
                    <a:pt x="10014" y="12064"/>
                  </a:cubicBezTo>
                  <a:cubicBezTo>
                    <a:pt x="10110" y="11996"/>
                    <a:pt x="10211" y="11907"/>
                    <a:pt x="10330" y="11789"/>
                  </a:cubicBezTo>
                  <a:cubicBezTo>
                    <a:pt x="10421" y="11697"/>
                    <a:pt x="10507" y="11596"/>
                    <a:pt x="10594" y="11475"/>
                  </a:cubicBezTo>
                  <a:cubicBezTo>
                    <a:pt x="10682" y="11354"/>
                    <a:pt x="10765" y="11228"/>
                    <a:pt x="10866" y="11063"/>
                  </a:cubicBezTo>
                  <a:cubicBezTo>
                    <a:pt x="10982" y="10866"/>
                    <a:pt x="11090" y="10662"/>
                    <a:pt x="11192" y="10469"/>
                  </a:cubicBezTo>
                  <a:lnTo>
                    <a:pt x="11285" y="10294"/>
                  </a:lnTo>
                  <a:cubicBezTo>
                    <a:pt x="11439" y="10008"/>
                    <a:pt x="11570" y="9787"/>
                    <a:pt x="11695" y="9599"/>
                  </a:cubicBezTo>
                  <a:lnTo>
                    <a:pt x="11748" y="9527"/>
                  </a:lnTo>
                  <a:cubicBezTo>
                    <a:pt x="11814" y="9435"/>
                    <a:pt x="11866" y="9376"/>
                    <a:pt x="11920" y="9326"/>
                  </a:cubicBezTo>
                  <a:cubicBezTo>
                    <a:pt x="11937" y="9310"/>
                    <a:pt x="11958" y="9296"/>
                    <a:pt x="11981" y="9283"/>
                  </a:cubicBezTo>
                  <a:lnTo>
                    <a:pt x="12045" y="9277"/>
                  </a:lnTo>
                  <a:cubicBezTo>
                    <a:pt x="12052" y="9283"/>
                    <a:pt x="12061" y="9289"/>
                    <a:pt x="12071" y="9293"/>
                  </a:cubicBezTo>
                  <a:cubicBezTo>
                    <a:pt x="12164" y="9362"/>
                    <a:pt x="12230" y="9430"/>
                    <a:pt x="12295" y="9500"/>
                  </a:cubicBezTo>
                  <a:lnTo>
                    <a:pt x="12442" y="9665"/>
                  </a:lnTo>
                  <a:lnTo>
                    <a:pt x="12502" y="9731"/>
                  </a:lnTo>
                  <a:lnTo>
                    <a:pt x="12635" y="9882"/>
                  </a:lnTo>
                  <a:cubicBezTo>
                    <a:pt x="12657" y="9906"/>
                    <a:pt x="12691" y="9921"/>
                    <a:pt x="12732" y="9921"/>
                  </a:cubicBezTo>
                  <a:cubicBezTo>
                    <a:pt x="12778" y="9921"/>
                    <a:pt x="12822" y="9901"/>
                    <a:pt x="12849" y="9871"/>
                  </a:cubicBezTo>
                  <a:cubicBezTo>
                    <a:pt x="12891" y="9827"/>
                    <a:pt x="12928" y="9780"/>
                    <a:pt x="12964" y="9731"/>
                  </a:cubicBezTo>
                  <a:cubicBezTo>
                    <a:pt x="13002" y="9681"/>
                    <a:pt x="13035" y="9629"/>
                    <a:pt x="13065" y="9576"/>
                  </a:cubicBezTo>
                  <a:cubicBezTo>
                    <a:pt x="13114" y="9490"/>
                    <a:pt x="13155" y="9384"/>
                    <a:pt x="13198" y="9243"/>
                  </a:cubicBezTo>
                  <a:cubicBezTo>
                    <a:pt x="13272" y="8999"/>
                    <a:pt x="13282" y="8743"/>
                    <a:pt x="13282" y="8525"/>
                  </a:cubicBezTo>
                  <a:cubicBezTo>
                    <a:pt x="13282" y="8345"/>
                    <a:pt x="13270" y="8163"/>
                    <a:pt x="13256" y="7986"/>
                  </a:cubicBezTo>
                  <a:lnTo>
                    <a:pt x="13252" y="7947"/>
                  </a:lnTo>
                  <a:cubicBezTo>
                    <a:pt x="13230" y="7682"/>
                    <a:pt x="13206" y="7380"/>
                    <a:pt x="13227" y="7094"/>
                  </a:cubicBezTo>
                  <a:cubicBezTo>
                    <a:pt x="13242" y="6959"/>
                    <a:pt x="13263" y="6849"/>
                    <a:pt x="13295" y="6747"/>
                  </a:cubicBezTo>
                  <a:cubicBezTo>
                    <a:pt x="13323" y="6676"/>
                    <a:pt x="13352" y="6619"/>
                    <a:pt x="13387" y="6564"/>
                  </a:cubicBezTo>
                  <a:cubicBezTo>
                    <a:pt x="13428" y="6510"/>
                    <a:pt x="13469" y="6462"/>
                    <a:pt x="13516" y="6419"/>
                  </a:cubicBezTo>
                  <a:cubicBezTo>
                    <a:pt x="13562" y="6380"/>
                    <a:pt x="13609" y="6349"/>
                    <a:pt x="13660" y="6324"/>
                  </a:cubicBezTo>
                  <a:cubicBezTo>
                    <a:pt x="13690" y="6316"/>
                    <a:pt x="13717" y="6309"/>
                    <a:pt x="13741" y="6303"/>
                  </a:cubicBezTo>
                  <a:cubicBezTo>
                    <a:pt x="13769" y="6298"/>
                    <a:pt x="13799" y="6296"/>
                    <a:pt x="13828" y="6296"/>
                  </a:cubicBezTo>
                  <a:cubicBezTo>
                    <a:pt x="13837" y="6296"/>
                    <a:pt x="13846" y="6297"/>
                    <a:pt x="13855" y="6297"/>
                  </a:cubicBezTo>
                  <a:cubicBezTo>
                    <a:pt x="13905" y="6304"/>
                    <a:pt x="13948" y="6317"/>
                    <a:pt x="13996" y="6333"/>
                  </a:cubicBezTo>
                  <a:cubicBezTo>
                    <a:pt x="14105" y="6376"/>
                    <a:pt x="14208" y="6442"/>
                    <a:pt x="14307" y="6507"/>
                  </a:cubicBezTo>
                  <a:lnTo>
                    <a:pt x="14359" y="6541"/>
                  </a:lnTo>
                  <a:cubicBezTo>
                    <a:pt x="14419" y="6581"/>
                    <a:pt x="14499" y="6635"/>
                    <a:pt x="14585" y="6635"/>
                  </a:cubicBezTo>
                  <a:cubicBezTo>
                    <a:pt x="14588" y="6635"/>
                    <a:pt x="14591" y="6635"/>
                    <a:pt x="14595" y="6635"/>
                  </a:cubicBezTo>
                  <a:cubicBezTo>
                    <a:pt x="14642" y="6633"/>
                    <a:pt x="14681" y="6612"/>
                    <a:pt x="14708" y="6571"/>
                  </a:cubicBezTo>
                  <a:cubicBezTo>
                    <a:pt x="14735" y="6534"/>
                    <a:pt x="14754" y="6481"/>
                    <a:pt x="14764" y="6410"/>
                  </a:cubicBezTo>
                  <a:cubicBezTo>
                    <a:pt x="14778" y="6319"/>
                    <a:pt x="14776" y="6225"/>
                    <a:pt x="14774" y="6123"/>
                  </a:cubicBezTo>
                  <a:cubicBezTo>
                    <a:pt x="14771" y="5985"/>
                    <a:pt x="14758" y="5849"/>
                    <a:pt x="14745" y="5712"/>
                  </a:cubicBezTo>
                  <a:lnTo>
                    <a:pt x="14745" y="5712"/>
                  </a:lnTo>
                  <a:lnTo>
                    <a:pt x="14781" y="5722"/>
                  </a:lnTo>
                  <a:cubicBezTo>
                    <a:pt x="15076" y="5753"/>
                    <a:pt x="15340" y="5836"/>
                    <a:pt x="15594" y="5916"/>
                  </a:cubicBezTo>
                  <a:lnTo>
                    <a:pt x="15814" y="5982"/>
                  </a:lnTo>
                  <a:cubicBezTo>
                    <a:pt x="16001" y="6038"/>
                    <a:pt x="16173" y="6074"/>
                    <a:pt x="16341" y="6090"/>
                  </a:cubicBezTo>
                  <a:cubicBezTo>
                    <a:pt x="16419" y="6097"/>
                    <a:pt x="16498" y="6102"/>
                    <a:pt x="16577" y="6102"/>
                  </a:cubicBezTo>
                  <a:cubicBezTo>
                    <a:pt x="16641" y="6100"/>
                    <a:pt x="16706" y="6090"/>
                    <a:pt x="16772" y="6082"/>
                  </a:cubicBezTo>
                  <a:lnTo>
                    <a:pt x="16855" y="6072"/>
                  </a:lnTo>
                  <a:cubicBezTo>
                    <a:pt x="16858" y="6072"/>
                    <a:pt x="16861" y="6072"/>
                    <a:pt x="16863" y="6072"/>
                  </a:cubicBezTo>
                  <a:cubicBezTo>
                    <a:pt x="16905" y="6072"/>
                    <a:pt x="16941" y="6051"/>
                    <a:pt x="16962" y="6023"/>
                  </a:cubicBezTo>
                  <a:cubicBezTo>
                    <a:pt x="16977" y="6001"/>
                    <a:pt x="16985" y="5974"/>
                    <a:pt x="16983" y="5945"/>
                  </a:cubicBezTo>
                  <a:cubicBezTo>
                    <a:pt x="16985" y="5888"/>
                    <a:pt x="16970" y="5836"/>
                    <a:pt x="16934" y="5781"/>
                  </a:cubicBezTo>
                  <a:cubicBezTo>
                    <a:pt x="16891" y="5717"/>
                    <a:pt x="16832" y="5659"/>
                    <a:pt x="16786" y="5621"/>
                  </a:cubicBezTo>
                  <a:cubicBezTo>
                    <a:pt x="16624" y="5468"/>
                    <a:pt x="16437" y="5335"/>
                    <a:pt x="16259" y="5211"/>
                  </a:cubicBezTo>
                  <a:cubicBezTo>
                    <a:pt x="16060" y="5073"/>
                    <a:pt x="15856" y="4938"/>
                    <a:pt x="15650" y="4808"/>
                  </a:cubicBezTo>
                  <a:lnTo>
                    <a:pt x="15534" y="4731"/>
                  </a:lnTo>
                  <a:cubicBezTo>
                    <a:pt x="15442" y="4674"/>
                    <a:pt x="15353" y="4617"/>
                    <a:pt x="15262" y="4556"/>
                  </a:cubicBezTo>
                  <a:cubicBezTo>
                    <a:pt x="15202" y="4513"/>
                    <a:pt x="15142" y="4466"/>
                    <a:pt x="15084" y="4417"/>
                  </a:cubicBezTo>
                  <a:cubicBezTo>
                    <a:pt x="14975" y="4331"/>
                    <a:pt x="14872" y="4240"/>
                    <a:pt x="14768" y="4145"/>
                  </a:cubicBezTo>
                  <a:cubicBezTo>
                    <a:pt x="14585" y="3977"/>
                    <a:pt x="14406" y="3791"/>
                    <a:pt x="14223" y="3577"/>
                  </a:cubicBezTo>
                  <a:cubicBezTo>
                    <a:pt x="14063" y="3383"/>
                    <a:pt x="13904" y="3166"/>
                    <a:pt x="13730" y="2915"/>
                  </a:cubicBezTo>
                  <a:cubicBezTo>
                    <a:pt x="13631" y="2771"/>
                    <a:pt x="13537" y="2624"/>
                    <a:pt x="13443" y="2478"/>
                  </a:cubicBezTo>
                  <a:cubicBezTo>
                    <a:pt x="13375" y="2376"/>
                    <a:pt x="13311" y="2274"/>
                    <a:pt x="13243" y="2173"/>
                  </a:cubicBezTo>
                  <a:cubicBezTo>
                    <a:pt x="13124" y="1994"/>
                    <a:pt x="12993" y="1820"/>
                    <a:pt x="12842" y="1642"/>
                  </a:cubicBezTo>
                  <a:cubicBezTo>
                    <a:pt x="12676" y="1442"/>
                    <a:pt x="12502" y="1261"/>
                    <a:pt x="12312" y="1088"/>
                  </a:cubicBezTo>
                  <a:cubicBezTo>
                    <a:pt x="11924" y="733"/>
                    <a:pt x="11518" y="456"/>
                    <a:pt x="11103" y="262"/>
                  </a:cubicBezTo>
                  <a:cubicBezTo>
                    <a:pt x="10737" y="88"/>
                    <a:pt x="10352" y="1"/>
                    <a:pt x="9979" y="1"/>
                  </a:cubicBezTo>
                  <a:close/>
                </a:path>
              </a:pathLst>
            </a:custGeom>
            <a:solidFill>
              <a:srgbClr val="F09C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59" name="Google Shape;5059;p16"/>
            <p:cNvSpPr/>
            <p:nvPr/>
          </p:nvSpPr>
          <p:spPr>
            <a:xfrm>
              <a:off x="5365725" y="656975"/>
              <a:ext cx="36675" cy="89400"/>
            </a:xfrm>
            <a:custGeom>
              <a:avLst/>
              <a:gdLst/>
              <a:ahLst/>
              <a:cxnLst/>
              <a:rect l="l" t="t" r="r" b="b"/>
              <a:pathLst>
                <a:path w="1467" h="3576" extrusionOk="0">
                  <a:moveTo>
                    <a:pt x="279" y="1186"/>
                  </a:moveTo>
                  <a:cubicBezTo>
                    <a:pt x="278" y="1187"/>
                    <a:pt x="278" y="1189"/>
                    <a:pt x="277" y="1190"/>
                  </a:cubicBezTo>
                  <a:lnTo>
                    <a:pt x="277" y="1190"/>
                  </a:lnTo>
                  <a:cubicBezTo>
                    <a:pt x="278" y="1189"/>
                    <a:pt x="279" y="1187"/>
                    <a:pt x="279" y="1186"/>
                  </a:cubicBezTo>
                  <a:close/>
                  <a:moveTo>
                    <a:pt x="277" y="1190"/>
                  </a:moveTo>
                  <a:cubicBezTo>
                    <a:pt x="277" y="1193"/>
                    <a:pt x="276" y="1195"/>
                    <a:pt x="275" y="1197"/>
                  </a:cubicBezTo>
                  <a:cubicBezTo>
                    <a:pt x="276" y="1195"/>
                    <a:pt x="277" y="1192"/>
                    <a:pt x="277" y="1190"/>
                  </a:cubicBezTo>
                  <a:close/>
                  <a:moveTo>
                    <a:pt x="100" y="2124"/>
                  </a:moveTo>
                  <a:cubicBezTo>
                    <a:pt x="100" y="2125"/>
                    <a:pt x="100" y="2126"/>
                    <a:pt x="100" y="2127"/>
                  </a:cubicBezTo>
                  <a:cubicBezTo>
                    <a:pt x="100" y="2126"/>
                    <a:pt x="100" y="2125"/>
                    <a:pt x="100" y="2124"/>
                  </a:cubicBezTo>
                  <a:close/>
                  <a:moveTo>
                    <a:pt x="1463" y="1"/>
                  </a:moveTo>
                  <a:cubicBezTo>
                    <a:pt x="1415" y="51"/>
                    <a:pt x="1365" y="99"/>
                    <a:pt x="1310" y="142"/>
                  </a:cubicBezTo>
                  <a:cubicBezTo>
                    <a:pt x="1247" y="192"/>
                    <a:pt x="1185" y="241"/>
                    <a:pt x="1118" y="285"/>
                  </a:cubicBezTo>
                  <a:cubicBezTo>
                    <a:pt x="977" y="382"/>
                    <a:pt x="835" y="473"/>
                    <a:pt x="701" y="578"/>
                  </a:cubicBezTo>
                  <a:cubicBezTo>
                    <a:pt x="655" y="617"/>
                    <a:pt x="607" y="659"/>
                    <a:pt x="565" y="705"/>
                  </a:cubicBezTo>
                  <a:cubicBezTo>
                    <a:pt x="529" y="743"/>
                    <a:pt x="497" y="784"/>
                    <a:pt x="464" y="825"/>
                  </a:cubicBezTo>
                  <a:cubicBezTo>
                    <a:pt x="420" y="890"/>
                    <a:pt x="381" y="955"/>
                    <a:pt x="347" y="1026"/>
                  </a:cubicBezTo>
                  <a:cubicBezTo>
                    <a:pt x="322" y="1079"/>
                    <a:pt x="300" y="1131"/>
                    <a:pt x="279" y="1186"/>
                  </a:cubicBezTo>
                  <a:lnTo>
                    <a:pt x="279" y="1186"/>
                  </a:lnTo>
                  <a:cubicBezTo>
                    <a:pt x="280" y="1184"/>
                    <a:pt x="281" y="1183"/>
                    <a:pt x="282" y="1182"/>
                  </a:cubicBezTo>
                  <a:lnTo>
                    <a:pt x="282" y="1182"/>
                  </a:lnTo>
                  <a:cubicBezTo>
                    <a:pt x="174" y="1485"/>
                    <a:pt x="130" y="1805"/>
                    <a:pt x="100" y="2124"/>
                  </a:cubicBezTo>
                  <a:lnTo>
                    <a:pt x="100" y="2124"/>
                  </a:lnTo>
                  <a:cubicBezTo>
                    <a:pt x="100" y="2121"/>
                    <a:pt x="102" y="2117"/>
                    <a:pt x="102" y="2113"/>
                  </a:cubicBezTo>
                  <a:lnTo>
                    <a:pt x="102" y="2113"/>
                  </a:lnTo>
                  <a:cubicBezTo>
                    <a:pt x="76" y="2422"/>
                    <a:pt x="68" y="2731"/>
                    <a:pt x="48" y="3043"/>
                  </a:cubicBezTo>
                  <a:cubicBezTo>
                    <a:pt x="38" y="3221"/>
                    <a:pt x="25" y="3398"/>
                    <a:pt x="0" y="3576"/>
                  </a:cubicBezTo>
                  <a:cubicBezTo>
                    <a:pt x="45" y="3515"/>
                    <a:pt x="88" y="3447"/>
                    <a:pt x="122" y="3376"/>
                  </a:cubicBezTo>
                  <a:cubicBezTo>
                    <a:pt x="163" y="3293"/>
                    <a:pt x="199" y="3208"/>
                    <a:pt x="232" y="3122"/>
                  </a:cubicBezTo>
                  <a:cubicBezTo>
                    <a:pt x="314" y="2886"/>
                    <a:pt x="368" y="2644"/>
                    <a:pt x="420" y="2402"/>
                  </a:cubicBezTo>
                  <a:cubicBezTo>
                    <a:pt x="470" y="2168"/>
                    <a:pt x="515" y="1933"/>
                    <a:pt x="586" y="1704"/>
                  </a:cubicBezTo>
                  <a:cubicBezTo>
                    <a:pt x="605" y="1645"/>
                    <a:pt x="625" y="1587"/>
                    <a:pt x="647" y="1529"/>
                  </a:cubicBezTo>
                  <a:cubicBezTo>
                    <a:pt x="664" y="1485"/>
                    <a:pt x="680" y="1439"/>
                    <a:pt x="704" y="1397"/>
                  </a:cubicBezTo>
                  <a:cubicBezTo>
                    <a:pt x="744" y="1312"/>
                    <a:pt x="793" y="1233"/>
                    <a:pt x="849" y="1154"/>
                  </a:cubicBezTo>
                  <a:cubicBezTo>
                    <a:pt x="912" y="1064"/>
                    <a:pt x="979" y="980"/>
                    <a:pt x="1043" y="894"/>
                  </a:cubicBezTo>
                  <a:cubicBezTo>
                    <a:pt x="1099" y="822"/>
                    <a:pt x="1152" y="752"/>
                    <a:pt x="1207" y="680"/>
                  </a:cubicBezTo>
                  <a:cubicBezTo>
                    <a:pt x="1253" y="611"/>
                    <a:pt x="1300" y="545"/>
                    <a:pt x="1339" y="473"/>
                  </a:cubicBezTo>
                  <a:cubicBezTo>
                    <a:pt x="1369" y="416"/>
                    <a:pt x="1398" y="359"/>
                    <a:pt x="1422" y="295"/>
                  </a:cubicBezTo>
                  <a:cubicBezTo>
                    <a:pt x="1431" y="267"/>
                    <a:pt x="1440" y="238"/>
                    <a:pt x="1447" y="208"/>
                  </a:cubicBezTo>
                  <a:cubicBezTo>
                    <a:pt x="1454" y="176"/>
                    <a:pt x="1460" y="145"/>
                    <a:pt x="1463" y="114"/>
                  </a:cubicBezTo>
                  <a:cubicBezTo>
                    <a:pt x="1465" y="86"/>
                    <a:pt x="1467" y="57"/>
                    <a:pt x="1465" y="27"/>
                  </a:cubicBezTo>
                  <a:cubicBezTo>
                    <a:pt x="1463" y="18"/>
                    <a:pt x="1463" y="11"/>
                    <a:pt x="1463" y="1"/>
                  </a:cubicBezTo>
                  <a:close/>
                </a:path>
              </a:pathLst>
            </a:custGeom>
            <a:solidFill>
              <a:srgbClr val="FFD3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60" name="Google Shape;5060;p16"/>
            <p:cNvSpPr/>
            <p:nvPr/>
          </p:nvSpPr>
          <p:spPr>
            <a:xfrm>
              <a:off x="5219875" y="611450"/>
              <a:ext cx="124875" cy="100150"/>
            </a:xfrm>
            <a:custGeom>
              <a:avLst/>
              <a:gdLst/>
              <a:ahLst/>
              <a:cxnLst/>
              <a:rect l="l" t="t" r="r" b="b"/>
              <a:pathLst>
                <a:path w="4995" h="4006" extrusionOk="0">
                  <a:moveTo>
                    <a:pt x="3548" y="2109"/>
                  </a:moveTo>
                  <a:cubicBezTo>
                    <a:pt x="3545" y="2109"/>
                    <a:pt x="3545" y="2112"/>
                    <a:pt x="3544" y="2113"/>
                  </a:cubicBezTo>
                  <a:cubicBezTo>
                    <a:pt x="3545" y="2113"/>
                    <a:pt x="3546" y="2112"/>
                    <a:pt x="3548" y="2109"/>
                  </a:cubicBezTo>
                  <a:close/>
                  <a:moveTo>
                    <a:pt x="1907" y="2356"/>
                  </a:moveTo>
                  <a:lnTo>
                    <a:pt x="1907" y="2356"/>
                  </a:lnTo>
                  <a:cubicBezTo>
                    <a:pt x="1903" y="2358"/>
                    <a:pt x="1899" y="2361"/>
                    <a:pt x="1893" y="2365"/>
                  </a:cubicBezTo>
                  <a:cubicBezTo>
                    <a:pt x="1898" y="2362"/>
                    <a:pt x="1902" y="2359"/>
                    <a:pt x="1907" y="2356"/>
                  </a:cubicBezTo>
                  <a:close/>
                  <a:moveTo>
                    <a:pt x="4994" y="1"/>
                  </a:moveTo>
                  <a:lnTo>
                    <a:pt x="4994" y="1"/>
                  </a:lnTo>
                  <a:cubicBezTo>
                    <a:pt x="4988" y="4"/>
                    <a:pt x="4983" y="5"/>
                    <a:pt x="4977" y="9"/>
                  </a:cubicBezTo>
                  <a:cubicBezTo>
                    <a:pt x="4895" y="60"/>
                    <a:pt x="4807" y="103"/>
                    <a:pt x="4718" y="140"/>
                  </a:cubicBezTo>
                  <a:cubicBezTo>
                    <a:pt x="4549" y="216"/>
                    <a:pt x="4377" y="282"/>
                    <a:pt x="4213" y="371"/>
                  </a:cubicBezTo>
                  <a:cubicBezTo>
                    <a:pt x="4214" y="371"/>
                    <a:pt x="4216" y="370"/>
                    <a:pt x="4219" y="370"/>
                  </a:cubicBezTo>
                  <a:cubicBezTo>
                    <a:pt x="4175" y="396"/>
                    <a:pt x="4132" y="421"/>
                    <a:pt x="4092" y="453"/>
                  </a:cubicBezTo>
                  <a:cubicBezTo>
                    <a:pt x="4053" y="485"/>
                    <a:pt x="4012" y="518"/>
                    <a:pt x="3976" y="554"/>
                  </a:cubicBezTo>
                  <a:cubicBezTo>
                    <a:pt x="3946" y="587"/>
                    <a:pt x="3913" y="621"/>
                    <a:pt x="3888" y="663"/>
                  </a:cubicBezTo>
                  <a:cubicBezTo>
                    <a:pt x="3870" y="691"/>
                    <a:pt x="3850" y="720"/>
                    <a:pt x="3834" y="750"/>
                  </a:cubicBezTo>
                  <a:lnTo>
                    <a:pt x="3834" y="750"/>
                  </a:lnTo>
                  <a:cubicBezTo>
                    <a:pt x="3834" y="748"/>
                    <a:pt x="3835" y="748"/>
                    <a:pt x="3835" y="748"/>
                  </a:cubicBezTo>
                  <a:lnTo>
                    <a:pt x="3835" y="748"/>
                  </a:lnTo>
                  <a:cubicBezTo>
                    <a:pt x="3835" y="748"/>
                    <a:pt x="3834" y="749"/>
                    <a:pt x="3834" y="750"/>
                  </a:cubicBezTo>
                  <a:cubicBezTo>
                    <a:pt x="3834" y="750"/>
                    <a:pt x="3834" y="750"/>
                    <a:pt x="3834" y="750"/>
                  </a:cubicBezTo>
                  <a:lnTo>
                    <a:pt x="3834" y="750"/>
                  </a:lnTo>
                  <a:cubicBezTo>
                    <a:pt x="3834" y="751"/>
                    <a:pt x="3834" y="751"/>
                    <a:pt x="3834" y="752"/>
                  </a:cubicBezTo>
                  <a:cubicBezTo>
                    <a:pt x="3785" y="844"/>
                    <a:pt x="3746" y="939"/>
                    <a:pt x="3710" y="1035"/>
                  </a:cubicBezTo>
                  <a:cubicBezTo>
                    <a:pt x="3677" y="1122"/>
                    <a:pt x="3647" y="1210"/>
                    <a:pt x="3611" y="1296"/>
                  </a:cubicBezTo>
                  <a:cubicBezTo>
                    <a:pt x="3579" y="1375"/>
                    <a:pt x="3545" y="1453"/>
                    <a:pt x="3503" y="1526"/>
                  </a:cubicBezTo>
                  <a:cubicBezTo>
                    <a:pt x="3476" y="1571"/>
                    <a:pt x="3452" y="1618"/>
                    <a:pt x="3419" y="1660"/>
                  </a:cubicBezTo>
                  <a:cubicBezTo>
                    <a:pt x="3394" y="1691"/>
                    <a:pt x="3367" y="1720"/>
                    <a:pt x="3340" y="1749"/>
                  </a:cubicBezTo>
                  <a:cubicBezTo>
                    <a:pt x="3215" y="1882"/>
                    <a:pt x="3045" y="1966"/>
                    <a:pt x="2871" y="2019"/>
                  </a:cubicBezTo>
                  <a:cubicBezTo>
                    <a:pt x="2699" y="2070"/>
                    <a:pt x="2524" y="2106"/>
                    <a:pt x="2351" y="2155"/>
                  </a:cubicBezTo>
                  <a:cubicBezTo>
                    <a:pt x="2281" y="2177"/>
                    <a:pt x="2212" y="2198"/>
                    <a:pt x="2146" y="2230"/>
                  </a:cubicBezTo>
                  <a:cubicBezTo>
                    <a:pt x="2063" y="2268"/>
                    <a:pt x="1984" y="2310"/>
                    <a:pt x="1907" y="2356"/>
                  </a:cubicBezTo>
                  <a:lnTo>
                    <a:pt x="1907" y="2356"/>
                  </a:lnTo>
                  <a:cubicBezTo>
                    <a:pt x="1907" y="2356"/>
                    <a:pt x="1907" y="2356"/>
                    <a:pt x="1908" y="2356"/>
                  </a:cubicBezTo>
                  <a:lnTo>
                    <a:pt x="1908" y="2356"/>
                  </a:lnTo>
                  <a:cubicBezTo>
                    <a:pt x="1748" y="2454"/>
                    <a:pt x="1599" y="2566"/>
                    <a:pt x="1457" y="2689"/>
                  </a:cubicBezTo>
                  <a:cubicBezTo>
                    <a:pt x="1326" y="2803"/>
                    <a:pt x="1202" y="2921"/>
                    <a:pt x="1076" y="3041"/>
                  </a:cubicBezTo>
                  <a:cubicBezTo>
                    <a:pt x="975" y="3139"/>
                    <a:pt x="876" y="3237"/>
                    <a:pt x="779" y="3336"/>
                  </a:cubicBezTo>
                  <a:cubicBezTo>
                    <a:pt x="681" y="3433"/>
                    <a:pt x="585" y="3530"/>
                    <a:pt x="484" y="3622"/>
                  </a:cubicBezTo>
                  <a:cubicBezTo>
                    <a:pt x="333" y="3759"/>
                    <a:pt x="175" y="3896"/>
                    <a:pt x="0" y="4005"/>
                  </a:cubicBezTo>
                  <a:cubicBezTo>
                    <a:pt x="98" y="3981"/>
                    <a:pt x="184" y="3946"/>
                    <a:pt x="280" y="3900"/>
                  </a:cubicBezTo>
                  <a:cubicBezTo>
                    <a:pt x="522" y="3785"/>
                    <a:pt x="740" y="3613"/>
                    <a:pt x="918" y="3474"/>
                  </a:cubicBezTo>
                  <a:cubicBezTo>
                    <a:pt x="1120" y="3314"/>
                    <a:pt x="1343" y="3139"/>
                    <a:pt x="1584" y="3020"/>
                  </a:cubicBezTo>
                  <a:cubicBezTo>
                    <a:pt x="1684" y="2977"/>
                    <a:pt x="1771" y="2948"/>
                    <a:pt x="1850" y="2934"/>
                  </a:cubicBezTo>
                  <a:cubicBezTo>
                    <a:pt x="1886" y="2928"/>
                    <a:pt x="1922" y="2926"/>
                    <a:pt x="1957" y="2926"/>
                  </a:cubicBezTo>
                  <a:cubicBezTo>
                    <a:pt x="2007" y="2926"/>
                    <a:pt x="2056" y="2930"/>
                    <a:pt x="2100" y="2934"/>
                  </a:cubicBezTo>
                  <a:cubicBezTo>
                    <a:pt x="2145" y="2938"/>
                    <a:pt x="2188" y="2940"/>
                    <a:pt x="2228" y="2940"/>
                  </a:cubicBezTo>
                  <a:cubicBezTo>
                    <a:pt x="2301" y="2940"/>
                    <a:pt x="2368" y="2933"/>
                    <a:pt x="2438" y="2919"/>
                  </a:cubicBezTo>
                  <a:cubicBezTo>
                    <a:pt x="2453" y="2916"/>
                    <a:pt x="2468" y="2912"/>
                    <a:pt x="2484" y="2909"/>
                  </a:cubicBezTo>
                  <a:cubicBezTo>
                    <a:pt x="2509" y="2895"/>
                    <a:pt x="2535" y="2880"/>
                    <a:pt x="2561" y="2863"/>
                  </a:cubicBezTo>
                  <a:lnTo>
                    <a:pt x="2561" y="2863"/>
                  </a:lnTo>
                  <a:cubicBezTo>
                    <a:pt x="2555" y="2868"/>
                    <a:pt x="2552" y="2869"/>
                    <a:pt x="2547" y="2873"/>
                  </a:cubicBezTo>
                  <a:cubicBezTo>
                    <a:pt x="2732" y="2761"/>
                    <a:pt x="2916" y="2645"/>
                    <a:pt x="3088" y="2514"/>
                  </a:cubicBezTo>
                  <a:cubicBezTo>
                    <a:pt x="3251" y="2392"/>
                    <a:pt x="3401" y="2259"/>
                    <a:pt x="3544" y="2113"/>
                  </a:cubicBezTo>
                  <a:lnTo>
                    <a:pt x="3544" y="2113"/>
                  </a:lnTo>
                  <a:lnTo>
                    <a:pt x="3541" y="2115"/>
                  </a:lnTo>
                  <a:cubicBezTo>
                    <a:pt x="3656" y="1993"/>
                    <a:pt x="3766" y="1864"/>
                    <a:pt x="3864" y="1729"/>
                  </a:cubicBezTo>
                  <a:cubicBezTo>
                    <a:pt x="3897" y="1684"/>
                    <a:pt x="3927" y="1642"/>
                    <a:pt x="3954" y="1602"/>
                  </a:cubicBezTo>
                  <a:cubicBezTo>
                    <a:pt x="4028" y="1490"/>
                    <a:pt x="4098" y="1375"/>
                    <a:pt x="4168" y="1260"/>
                  </a:cubicBezTo>
                  <a:cubicBezTo>
                    <a:pt x="4230" y="1158"/>
                    <a:pt x="4293" y="1056"/>
                    <a:pt x="4358" y="956"/>
                  </a:cubicBezTo>
                  <a:cubicBezTo>
                    <a:pt x="4563" y="633"/>
                    <a:pt x="4773" y="312"/>
                    <a:pt x="4994" y="1"/>
                  </a:cubicBezTo>
                  <a:close/>
                </a:path>
              </a:pathLst>
            </a:custGeom>
            <a:solidFill>
              <a:srgbClr val="FFD3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61" name="Google Shape;5061;p16"/>
            <p:cNvSpPr/>
            <p:nvPr/>
          </p:nvSpPr>
          <p:spPr>
            <a:xfrm>
              <a:off x="5315550" y="630300"/>
              <a:ext cx="175" cy="250"/>
            </a:xfrm>
            <a:custGeom>
              <a:avLst/>
              <a:gdLst/>
              <a:ahLst/>
              <a:cxnLst/>
              <a:rect l="l" t="t" r="r" b="b"/>
              <a:pathLst>
                <a:path w="7" h="10" extrusionOk="0">
                  <a:moveTo>
                    <a:pt x="7" y="1"/>
                  </a:moveTo>
                  <a:cubicBezTo>
                    <a:pt x="5" y="4"/>
                    <a:pt x="4" y="5"/>
                    <a:pt x="1" y="9"/>
                  </a:cubicBezTo>
                  <a:cubicBezTo>
                    <a:pt x="4" y="5"/>
                    <a:pt x="5" y="4"/>
                    <a:pt x="7" y="1"/>
                  </a:cubicBezTo>
                  <a:close/>
                </a:path>
              </a:pathLst>
            </a:custGeom>
            <a:solidFill>
              <a:srgbClr val="FFD3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62" name="Google Shape;5062;p16"/>
            <p:cNvSpPr/>
            <p:nvPr/>
          </p:nvSpPr>
          <p:spPr>
            <a:xfrm>
              <a:off x="5453800" y="659825"/>
              <a:ext cx="99425" cy="170825"/>
            </a:xfrm>
            <a:custGeom>
              <a:avLst/>
              <a:gdLst/>
              <a:ahLst/>
              <a:cxnLst/>
              <a:rect l="l" t="t" r="r" b="b"/>
              <a:pathLst>
                <a:path w="3977" h="6833" extrusionOk="0">
                  <a:moveTo>
                    <a:pt x="2123" y="213"/>
                  </a:moveTo>
                  <a:lnTo>
                    <a:pt x="2123" y="213"/>
                  </a:lnTo>
                  <a:cubicBezTo>
                    <a:pt x="2124" y="215"/>
                    <a:pt x="2124" y="217"/>
                    <a:pt x="2125" y="219"/>
                  </a:cubicBezTo>
                  <a:cubicBezTo>
                    <a:pt x="2124" y="217"/>
                    <a:pt x="2124" y="215"/>
                    <a:pt x="2123" y="213"/>
                  </a:cubicBezTo>
                  <a:close/>
                  <a:moveTo>
                    <a:pt x="3497" y="1112"/>
                  </a:moveTo>
                  <a:lnTo>
                    <a:pt x="3498" y="1113"/>
                  </a:lnTo>
                  <a:cubicBezTo>
                    <a:pt x="3498" y="1113"/>
                    <a:pt x="3497" y="1113"/>
                    <a:pt x="3497" y="1112"/>
                  </a:cubicBezTo>
                  <a:close/>
                  <a:moveTo>
                    <a:pt x="2202" y="2803"/>
                  </a:moveTo>
                  <a:lnTo>
                    <a:pt x="2202" y="2803"/>
                  </a:lnTo>
                  <a:cubicBezTo>
                    <a:pt x="2202" y="2803"/>
                    <a:pt x="2203" y="2803"/>
                    <a:pt x="2203" y="2803"/>
                  </a:cubicBezTo>
                  <a:lnTo>
                    <a:pt x="2203" y="2803"/>
                  </a:lnTo>
                  <a:cubicBezTo>
                    <a:pt x="2203" y="2803"/>
                    <a:pt x="2202" y="2803"/>
                    <a:pt x="2202" y="2803"/>
                  </a:cubicBezTo>
                  <a:close/>
                  <a:moveTo>
                    <a:pt x="2073" y="0"/>
                  </a:moveTo>
                  <a:cubicBezTo>
                    <a:pt x="2087" y="72"/>
                    <a:pt x="2104" y="143"/>
                    <a:pt x="2123" y="213"/>
                  </a:cubicBezTo>
                  <a:lnTo>
                    <a:pt x="2123" y="213"/>
                  </a:lnTo>
                  <a:cubicBezTo>
                    <a:pt x="2123" y="210"/>
                    <a:pt x="2122" y="206"/>
                    <a:pt x="2122" y="201"/>
                  </a:cubicBezTo>
                  <a:lnTo>
                    <a:pt x="2122" y="201"/>
                  </a:lnTo>
                  <a:cubicBezTo>
                    <a:pt x="2181" y="401"/>
                    <a:pt x="2261" y="592"/>
                    <a:pt x="2339" y="786"/>
                  </a:cubicBezTo>
                  <a:cubicBezTo>
                    <a:pt x="2406" y="961"/>
                    <a:pt x="2475" y="1136"/>
                    <a:pt x="2514" y="1322"/>
                  </a:cubicBezTo>
                  <a:cubicBezTo>
                    <a:pt x="2539" y="1427"/>
                    <a:pt x="2550" y="1530"/>
                    <a:pt x="2554" y="1636"/>
                  </a:cubicBezTo>
                  <a:cubicBezTo>
                    <a:pt x="2557" y="1728"/>
                    <a:pt x="2547" y="1819"/>
                    <a:pt x="2526" y="1909"/>
                  </a:cubicBezTo>
                  <a:cubicBezTo>
                    <a:pt x="2488" y="2067"/>
                    <a:pt x="2398" y="2204"/>
                    <a:pt x="2320" y="2343"/>
                  </a:cubicBezTo>
                  <a:cubicBezTo>
                    <a:pt x="2320" y="2343"/>
                    <a:pt x="2322" y="2342"/>
                    <a:pt x="2322" y="2341"/>
                  </a:cubicBezTo>
                  <a:lnTo>
                    <a:pt x="2322" y="2341"/>
                  </a:lnTo>
                  <a:cubicBezTo>
                    <a:pt x="2287" y="2409"/>
                    <a:pt x="2258" y="2477"/>
                    <a:pt x="2237" y="2550"/>
                  </a:cubicBezTo>
                  <a:cubicBezTo>
                    <a:pt x="2237" y="2551"/>
                    <a:pt x="2237" y="2553"/>
                    <a:pt x="2234" y="2556"/>
                  </a:cubicBezTo>
                  <a:lnTo>
                    <a:pt x="2234" y="2553"/>
                  </a:lnTo>
                  <a:cubicBezTo>
                    <a:pt x="2234" y="2554"/>
                    <a:pt x="2234" y="2555"/>
                    <a:pt x="2234" y="2556"/>
                  </a:cubicBezTo>
                  <a:lnTo>
                    <a:pt x="2234" y="2556"/>
                  </a:lnTo>
                  <a:cubicBezTo>
                    <a:pt x="2234" y="2556"/>
                    <a:pt x="2234" y="2556"/>
                    <a:pt x="2234" y="2556"/>
                  </a:cubicBezTo>
                  <a:lnTo>
                    <a:pt x="2234" y="2556"/>
                  </a:lnTo>
                  <a:cubicBezTo>
                    <a:pt x="2234" y="2557"/>
                    <a:pt x="2234" y="2558"/>
                    <a:pt x="2233" y="2558"/>
                  </a:cubicBezTo>
                  <a:lnTo>
                    <a:pt x="2233" y="2558"/>
                  </a:lnTo>
                  <a:cubicBezTo>
                    <a:pt x="2233" y="2557"/>
                    <a:pt x="2233" y="2557"/>
                    <a:pt x="2234" y="2556"/>
                  </a:cubicBezTo>
                  <a:lnTo>
                    <a:pt x="2234" y="2556"/>
                  </a:lnTo>
                  <a:cubicBezTo>
                    <a:pt x="2233" y="2556"/>
                    <a:pt x="2233" y="2557"/>
                    <a:pt x="2233" y="2558"/>
                  </a:cubicBezTo>
                  <a:cubicBezTo>
                    <a:pt x="2233" y="2558"/>
                    <a:pt x="2233" y="2558"/>
                    <a:pt x="2233" y="2558"/>
                  </a:cubicBezTo>
                  <a:lnTo>
                    <a:pt x="2233" y="2558"/>
                  </a:lnTo>
                  <a:cubicBezTo>
                    <a:pt x="2233" y="2559"/>
                    <a:pt x="2233" y="2559"/>
                    <a:pt x="2233" y="2560"/>
                  </a:cubicBezTo>
                  <a:cubicBezTo>
                    <a:pt x="2215" y="2645"/>
                    <a:pt x="2205" y="2728"/>
                    <a:pt x="2204" y="2814"/>
                  </a:cubicBezTo>
                  <a:cubicBezTo>
                    <a:pt x="2204" y="2810"/>
                    <a:pt x="2203" y="2807"/>
                    <a:pt x="2203" y="2803"/>
                  </a:cubicBezTo>
                  <a:lnTo>
                    <a:pt x="2203" y="2803"/>
                  </a:lnTo>
                  <a:cubicBezTo>
                    <a:pt x="2204" y="2888"/>
                    <a:pt x="2213" y="2969"/>
                    <a:pt x="2230" y="3052"/>
                  </a:cubicBezTo>
                  <a:cubicBezTo>
                    <a:pt x="2241" y="3116"/>
                    <a:pt x="2260" y="3182"/>
                    <a:pt x="2266" y="3246"/>
                  </a:cubicBezTo>
                  <a:cubicBezTo>
                    <a:pt x="2270" y="3304"/>
                    <a:pt x="2270" y="3360"/>
                    <a:pt x="2256" y="3414"/>
                  </a:cubicBezTo>
                  <a:cubicBezTo>
                    <a:pt x="2238" y="3476"/>
                    <a:pt x="2208" y="3535"/>
                    <a:pt x="2165" y="3580"/>
                  </a:cubicBezTo>
                  <a:cubicBezTo>
                    <a:pt x="2136" y="3608"/>
                    <a:pt x="2109" y="3640"/>
                    <a:pt x="2080" y="3664"/>
                  </a:cubicBezTo>
                  <a:cubicBezTo>
                    <a:pt x="2037" y="3699"/>
                    <a:pt x="1993" y="3733"/>
                    <a:pt x="1947" y="3763"/>
                  </a:cubicBezTo>
                  <a:cubicBezTo>
                    <a:pt x="1878" y="3808"/>
                    <a:pt x="1806" y="3850"/>
                    <a:pt x="1729" y="3880"/>
                  </a:cubicBezTo>
                  <a:cubicBezTo>
                    <a:pt x="1601" y="3930"/>
                    <a:pt x="1470" y="3959"/>
                    <a:pt x="1341" y="3993"/>
                  </a:cubicBezTo>
                  <a:cubicBezTo>
                    <a:pt x="1276" y="4013"/>
                    <a:pt x="1214" y="4036"/>
                    <a:pt x="1155" y="4072"/>
                  </a:cubicBezTo>
                  <a:cubicBezTo>
                    <a:pt x="1114" y="4100"/>
                    <a:pt x="1081" y="4128"/>
                    <a:pt x="1046" y="4161"/>
                  </a:cubicBezTo>
                  <a:cubicBezTo>
                    <a:pt x="983" y="4232"/>
                    <a:pt x="933" y="4308"/>
                    <a:pt x="887" y="4388"/>
                  </a:cubicBezTo>
                  <a:cubicBezTo>
                    <a:pt x="722" y="4700"/>
                    <a:pt x="600" y="5036"/>
                    <a:pt x="493" y="5374"/>
                  </a:cubicBezTo>
                  <a:cubicBezTo>
                    <a:pt x="388" y="5701"/>
                    <a:pt x="299" y="6033"/>
                    <a:pt x="186" y="6357"/>
                  </a:cubicBezTo>
                  <a:cubicBezTo>
                    <a:pt x="130" y="6517"/>
                    <a:pt x="71" y="6678"/>
                    <a:pt x="1" y="6833"/>
                  </a:cubicBezTo>
                  <a:cubicBezTo>
                    <a:pt x="80" y="6750"/>
                    <a:pt x="154" y="6659"/>
                    <a:pt x="226" y="6563"/>
                  </a:cubicBezTo>
                  <a:cubicBezTo>
                    <a:pt x="309" y="6448"/>
                    <a:pt x="393" y="6320"/>
                    <a:pt x="496" y="6149"/>
                  </a:cubicBezTo>
                  <a:cubicBezTo>
                    <a:pt x="614" y="5952"/>
                    <a:pt x="722" y="5747"/>
                    <a:pt x="824" y="5557"/>
                  </a:cubicBezTo>
                  <a:lnTo>
                    <a:pt x="917" y="5381"/>
                  </a:lnTo>
                  <a:cubicBezTo>
                    <a:pt x="1074" y="5086"/>
                    <a:pt x="1204" y="4865"/>
                    <a:pt x="1326" y="4686"/>
                  </a:cubicBezTo>
                  <a:lnTo>
                    <a:pt x="1378" y="4614"/>
                  </a:lnTo>
                  <a:cubicBezTo>
                    <a:pt x="1450" y="4516"/>
                    <a:pt x="1499" y="4460"/>
                    <a:pt x="1549" y="4413"/>
                  </a:cubicBezTo>
                  <a:cubicBezTo>
                    <a:pt x="1563" y="4398"/>
                    <a:pt x="1583" y="4382"/>
                    <a:pt x="1608" y="4370"/>
                  </a:cubicBezTo>
                  <a:lnTo>
                    <a:pt x="1671" y="4367"/>
                  </a:lnTo>
                  <a:cubicBezTo>
                    <a:pt x="1673" y="4370"/>
                    <a:pt x="1681" y="4375"/>
                    <a:pt x="1693" y="4382"/>
                  </a:cubicBezTo>
                  <a:cubicBezTo>
                    <a:pt x="1786" y="4451"/>
                    <a:pt x="1849" y="4517"/>
                    <a:pt x="1917" y="4589"/>
                  </a:cubicBezTo>
                  <a:lnTo>
                    <a:pt x="2065" y="4753"/>
                  </a:lnTo>
                  <a:lnTo>
                    <a:pt x="2123" y="4819"/>
                  </a:lnTo>
                  <a:lnTo>
                    <a:pt x="2259" y="4970"/>
                  </a:lnTo>
                  <a:cubicBezTo>
                    <a:pt x="2283" y="4994"/>
                    <a:pt x="2317" y="5009"/>
                    <a:pt x="2359" y="5009"/>
                  </a:cubicBezTo>
                  <a:cubicBezTo>
                    <a:pt x="2404" y="5009"/>
                    <a:pt x="2452" y="4990"/>
                    <a:pt x="2483" y="4958"/>
                  </a:cubicBezTo>
                  <a:cubicBezTo>
                    <a:pt x="2524" y="4915"/>
                    <a:pt x="2562" y="4868"/>
                    <a:pt x="2597" y="4821"/>
                  </a:cubicBezTo>
                  <a:cubicBezTo>
                    <a:pt x="2626" y="4767"/>
                    <a:pt x="2661" y="4716"/>
                    <a:pt x="2691" y="4661"/>
                  </a:cubicBezTo>
                  <a:cubicBezTo>
                    <a:pt x="2737" y="4575"/>
                    <a:pt x="2778" y="4469"/>
                    <a:pt x="2822" y="4328"/>
                  </a:cubicBezTo>
                  <a:cubicBezTo>
                    <a:pt x="2898" y="4081"/>
                    <a:pt x="2908" y="3827"/>
                    <a:pt x="2908" y="3607"/>
                  </a:cubicBezTo>
                  <a:cubicBezTo>
                    <a:pt x="2908" y="3435"/>
                    <a:pt x="2895" y="3255"/>
                    <a:pt x="2883" y="3097"/>
                  </a:cubicBezTo>
                  <a:lnTo>
                    <a:pt x="2879" y="3068"/>
                  </a:lnTo>
                  <a:lnTo>
                    <a:pt x="2876" y="3029"/>
                  </a:lnTo>
                  <a:cubicBezTo>
                    <a:pt x="2856" y="2781"/>
                    <a:pt x="2829" y="2471"/>
                    <a:pt x="2852" y="2176"/>
                  </a:cubicBezTo>
                  <a:cubicBezTo>
                    <a:pt x="2866" y="2041"/>
                    <a:pt x="2888" y="1932"/>
                    <a:pt x="2921" y="1830"/>
                  </a:cubicBezTo>
                  <a:cubicBezTo>
                    <a:pt x="2949" y="1756"/>
                    <a:pt x="2980" y="1701"/>
                    <a:pt x="3013" y="1652"/>
                  </a:cubicBezTo>
                  <a:cubicBezTo>
                    <a:pt x="3059" y="1589"/>
                    <a:pt x="3099" y="1544"/>
                    <a:pt x="3142" y="1508"/>
                  </a:cubicBezTo>
                  <a:cubicBezTo>
                    <a:pt x="3182" y="1471"/>
                    <a:pt x="3229" y="1438"/>
                    <a:pt x="3283" y="1414"/>
                  </a:cubicBezTo>
                  <a:cubicBezTo>
                    <a:pt x="3324" y="1402"/>
                    <a:pt x="3344" y="1398"/>
                    <a:pt x="3366" y="1392"/>
                  </a:cubicBezTo>
                  <a:cubicBezTo>
                    <a:pt x="3402" y="1388"/>
                    <a:pt x="3441" y="1386"/>
                    <a:pt x="3476" y="1386"/>
                  </a:cubicBezTo>
                  <a:cubicBezTo>
                    <a:pt x="3527" y="1394"/>
                    <a:pt x="3570" y="1406"/>
                    <a:pt x="3617" y="1422"/>
                  </a:cubicBezTo>
                  <a:cubicBezTo>
                    <a:pt x="3724" y="1465"/>
                    <a:pt x="3824" y="1529"/>
                    <a:pt x="3920" y="1590"/>
                  </a:cubicBezTo>
                  <a:lnTo>
                    <a:pt x="3976" y="1626"/>
                  </a:lnTo>
                  <a:cubicBezTo>
                    <a:pt x="3821" y="1454"/>
                    <a:pt x="3675" y="1279"/>
                    <a:pt x="3508" y="1119"/>
                  </a:cubicBezTo>
                  <a:cubicBezTo>
                    <a:pt x="3508" y="1119"/>
                    <a:pt x="3505" y="1116"/>
                    <a:pt x="3504" y="1116"/>
                  </a:cubicBezTo>
                  <a:lnTo>
                    <a:pt x="3498" y="1112"/>
                  </a:lnTo>
                  <a:lnTo>
                    <a:pt x="3501" y="1113"/>
                  </a:lnTo>
                  <a:lnTo>
                    <a:pt x="3497" y="1109"/>
                  </a:lnTo>
                  <a:lnTo>
                    <a:pt x="3497" y="1112"/>
                  </a:lnTo>
                  <a:cubicBezTo>
                    <a:pt x="3393" y="1016"/>
                    <a:pt x="3281" y="928"/>
                    <a:pt x="3156" y="858"/>
                  </a:cubicBezTo>
                  <a:cubicBezTo>
                    <a:pt x="3127" y="843"/>
                    <a:pt x="3100" y="832"/>
                    <a:pt x="3070" y="822"/>
                  </a:cubicBezTo>
                  <a:cubicBezTo>
                    <a:pt x="3066" y="822"/>
                    <a:pt x="3060" y="820"/>
                    <a:pt x="3057" y="820"/>
                  </a:cubicBezTo>
                  <a:cubicBezTo>
                    <a:pt x="3056" y="820"/>
                    <a:pt x="3051" y="820"/>
                    <a:pt x="3050" y="822"/>
                  </a:cubicBezTo>
                  <a:cubicBezTo>
                    <a:pt x="3048" y="825"/>
                    <a:pt x="3044" y="825"/>
                    <a:pt x="3041" y="826"/>
                  </a:cubicBezTo>
                  <a:cubicBezTo>
                    <a:pt x="3036" y="829"/>
                    <a:pt x="3031" y="833"/>
                    <a:pt x="3028" y="836"/>
                  </a:cubicBezTo>
                  <a:cubicBezTo>
                    <a:pt x="3015" y="849"/>
                    <a:pt x="3005" y="864"/>
                    <a:pt x="2995" y="878"/>
                  </a:cubicBezTo>
                  <a:cubicBezTo>
                    <a:pt x="2980" y="899"/>
                    <a:pt x="2965" y="920"/>
                    <a:pt x="2948" y="940"/>
                  </a:cubicBezTo>
                  <a:cubicBezTo>
                    <a:pt x="2931" y="954"/>
                    <a:pt x="2913" y="970"/>
                    <a:pt x="2893" y="978"/>
                  </a:cubicBezTo>
                  <a:cubicBezTo>
                    <a:pt x="2878" y="984"/>
                    <a:pt x="2859" y="993"/>
                    <a:pt x="2843" y="994"/>
                  </a:cubicBezTo>
                  <a:cubicBezTo>
                    <a:pt x="2833" y="995"/>
                    <a:pt x="2822" y="996"/>
                    <a:pt x="2812" y="996"/>
                  </a:cubicBezTo>
                  <a:cubicBezTo>
                    <a:pt x="2771" y="996"/>
                    <a:pt x="2730" y="987"/>
                    <a:pt x="2691" y="968"/>
                  </a:cubicBezTo>
                  <a:cubicBezTo>
                    <a:pt x="2629" y="937"/>
                    <a:pt x="2574" y="904"/>
                    <a:pt x="2526" y="856"/>
                  </a:cubicBezTo>
                  <a:cubicBezTo>
                    <a:pt x="2406" y="736"/>
                    <a:pt x="2333" y="581"/>
                    <a:pt x="2269" y="425"/>
                  </a:cubicBezTo>
                  <a:cubicBezTo>
                    <a:pt x="2205" y="282"/>
                    <a:pt x="2151" y="137"/>
                    <a:pt x="2073" y="0"/>
                  </a:cubicBezTo>
                  <a:close/>
                </a:path>
              </a:pathLst>
            </a:custGeom>
            <a:solidFill>
              <a:srgbClr val="FFD3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63" name="Google Shape;5063;p16"/>
            <p:cNvSpPr/>
            <p:nvPr/>
          </p:nvSpPr>
          <p:spPr>
            <a:xfrm>
              <a:off x="5541375" y="687675"/>
              <a:ext cx="150" cy="100"/>
            </a:xfrm>
            <a:custGeom>
              <a:avLst/>
              <a:gdLst/>
              <a:ahLst/>
              <a:cxnLst/>
              <a:rect l="l" t="t" r="r" b="b"/>
              <a:pathLst>
                <a:path w="6" h="4" extrusionOk="0">
                  <a:moveTo>
                    <a:pt x="1" y="1"/>
                  </a:moveTo>
                  <a:lnTo>
                    <a:pt x="1" y="1"/>
                  </a:lnTo>
                  <a:cubicBezTo>
                    <a:pt x="2" y="4"/>
                    <a:pt x="2" y="4"/>
                    <a:pt x="5" y="4"/>
                  </a:cubicBezTo>
                  <a:cubicBezTo>
                    <a:pt x="2" y="4"/>
                    <a:pt x="2" y="1"/>
                    <a:pt x="1" y="1"/>
                  </a:cubicBezTo>
                  <a:close/>
                </a:path>
              </a:pathLst>
            </a:custGeom>
            <a:solidFill>
              <a:srgbClr val="FFD3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64" name="Google Shape;5064;p16"/>
            <p:cNvSpPr/>
            <p:nvPr/>
          </p:nvSpPr>
          <p:spPr>
            <a:xfrm>
              <a:off x="5509600" y="723375"/>
              <a:ext cx="125" cy="325"/>
            </a:xfrm>
            <a:custGeom>
              <a:avLst/>
              <a:gdLst/>
              <a:ahLst/>
              <a:cxnLst/>
              <a:rect l="l" t="t" r="r" b="b"/>
              <a:pathLst>
                <a:path w="5" h="13" extrusionOk="0">
                  <a:moveTo>
                    <a:pt x="5" y="1"/>
                  </a:moveTo>
                  <a:cubicBezTo>
                    <a:pt x="3" y="3"/>
                    <a:pt x="3" y="5"/>
                    <a:pt x="2" y="7"/>
                  </a:cubicBezTo>
                  <a:lnTo>
                    <a:pt x="2" y="7"/>
                  </a:lnTo>
                  <a:cubicBezTo>
                    <a:pt x="3" y="6"/>
                    <a:pt x="5" y="4"/>
                    <a:pt x="5" y="1"/>
                  </a:cubicBezTo>
                  <a:close/>
                  <a:moveTo>
                    <a:pt x="2" y="7"/>
                  </a:moveTo>
                  <a:cubicBezTo>
                    <a:pt x="2" y="7"/>
                    <a:pt x="2" y="8"/>
                    <a:pt x="2" y="8"/>
                  </a:cubicBezTo>
                  <a:cubicBezTo>
                    <a:pt x="1" y="9"/>
                    <a:pt x="1" y="9"/>
                    <a:pt x="2" y="12"/>
                  </a:cubicBezTo>
                  <a:cubicBezTo>
                    <a:pt x="2" y="10"/>
                    <a:pt x="2" y="9"/>
                    <a:pt x="2" y="7"/>
                  </a:cubicBezTo>
                  <a:close/>
                </a:path>
              </a:pathLst>
            </a:custGeom>
            <a:solidFill>
              <a:srgbClr val="FFD3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65" name="Google Shape;5065;p16"/>
            <p:cNvSpPr/>
            <p:nvPr/>
          </p:nvSpPr>
          <p:spPr>
            <a:xfrm>
              <a:off x="5532800" y="681300"/>
              <a:ext cx="275" cy="100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" y="0"/>
                  </a:moveTo>
                  <a:cubicBezTo>
                    <a:pt x="5" y="2"/>
                    <a:pt x="6" y="2"/>
                    <a:pt x="11" y="3"/>
                  </a:cubicBezTo>
                  <a:cubicBezTo>
                    <a:pt x="6" y="2"/>
                    <a:pt x="5" y="2"/>
                    <a:pt x="1" y="0"/>
                  </a:cubicBezTo>
                  <a:close/>
                </a:path>
              </a:pathLst>
            </a:custGeom>
            <a:solidFill>
              <a:srgbClr val="FFD3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66" name="Google Shape;5066;p16"/>
            <p:cNvSpPr/>
            <p:nvPr/>
          </p:nvSpPr>
          <p:spPr>
            <a:xfrm>
              <a:off x="5530350" y="680250"/>
              <a:ext cx="250" cy="25"/>
            </a:xfrm>
            <a:custGeom>
              <a:avLst/>
              <a:gdLst/>
              <a:ahLst/>
              <a:cxnLst/>
              <a:rect l="l" t="t" r="r" b="b"/>
              <a:pathLst>
                <a:path w="10" h="1" extrusionOk="0">
                  <a:moveTo>
                    <a:pt x="1" y="1"/>
                  </a:moveTo>
                  <a:lnTo>
                    <a:pt x="1" y="1"/>
                  </a:lnTo>
                  <a:lnTo>
                    <a:pt x="9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D3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67" name="Google Shape;5067;p16"/>
            <p:cNvSpPr/>
            <p:nvPr/>
          </p:nvSpPr>
          <p:spPr>
            <a:xfrm>
              <a:off x="5530350" y="680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D3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68" name="Google Shape;5068;p16"/>
            <p:cNvSpPr/>
            <p:nvPr/>
          </p:nvSpPr>
          <p:spPr>
            <a:xfrm>
              <a:off x="5529750" y="680400"/>
              <a:ext cx="25" cy="50"/>
            </a:xfrm>
            <a:custGeom>
              <a:avLst/>
              <a:gdLst/>
              <a:ahLst/>
              <a:cxnLst/>
              <a:rect l="l" t="t" r="r" b="b"/>
              <a:pathLst>
                <a:path w="1" h="2" extrusionOk="0">
                  <a:moveTo>
                    <a:pt x="0" y="2"/>
                  </a:moveTo>
                  <a:lnTo>
                    <a:pt x="0" y="2"/>
                  </a:lnTo>
                  <a:cubicBezTo>
                    <a:pt x="0" y="0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FFD3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69" name="Google Shape;5069;p16"/>
            <p:cNvSpPr/>
            <p:nvPr/>
          </p:nvSpPr>
          <p:spPr>
            <a:xfrm>
              <a:off x="5689675" y="561625"/>
              <a:ext cx="45425" cy="97475"/>
            </a:xfrm>
            <a:custGeom>
              <a:avLst/>
              <a:gdLst/>
              <a:ahLst/>
              <a:cxnLst/>
              <a:rect l="l" t="t" r="r" b="b"/>
              <a:pathLst>
                <a:path w="1817" h="3899" extrusionOk="0">
                  <a:moveTo>
                    <a:pt x="308" y="1876"/>
                  </a:moveTo>
                  <a:cubicBezTo>
                    <a:pt x="309" y="1877"/>
                    <a:pt x="309" y="1880"/>
                    <a:pt x="309" y="1882"/>
                  </a:cubicBezTo>
                  <a:lnTo>
                    <a:pt x="309" y="1877"/>
                  </a:lnTo>
                  <a:lnTo>
                    <a:pt x="308" y="1876"/>
                  </a:lnTo>
                  <a:close/>
                  <a:moveTo>
                    <a:pt x="1" y="0"/>
                  </a:moveTo>
                  <a:lnTo>
                    <a:pt x="1" y="0"/>
                  </a:lnTo>
                  <a:cubicBezTo>
                    <a:pt x="35" y="66"/>
                    <a:pt x="64" y="138"/>
                    <a:pt x="87" y="210"/>
                  </a:cubicBezTo>
                  <a:cubicBezTo>
                    <a:pt x="108" y="274"/>
                    <a:pt x="127" y="339"/>
                    <a:pt x="139" y="404"/>
                  </a:cubicBezTo>
                  <a:cubicBezTo>
                    <a:pt x="150" y="465"/>
                    <a:pt x="159" y="527"/>
                    <a:pt x="166" y="589"/>
                  </a:cubicBezTo>
                  <a:cubicBezTo>
                    <a:pt x="177" y="708"/>
                    <a:pt x="179" y="827"/>
                    <a:pt x="180" y="948"/>
                  </a:cubicBezTo>
                  <a:cubicBezTo>
                    <a:pt x="180" y="1083"/>
                    <a:pt x="185" y="1218"/>
                    <a:pt x="195" y="1350"/>
                  </a:cubicBezTo>
                  <a:lnTo>
                    <a:pt x="195" y="1349"/>
                  </a:lnTo>
                  <a:cubicBezTo>
                    <a:pt x="203" y="1446"/>
                    <a:pt x="216" y="1546"/>
                    <a:pt x="238" y="1643"/>
                  </a:cubicBezTo>
                  <a:cubicBezTo>
                    <a:pt x="258" y="1724"/>
                    <a:pt x="281" y="1801"/>
                    <a:pt x="309" y="1877"/>
                  </a:cubicBezTo>
                  <a:cubicBezTo>
                    <a:pt x="311" y="1880"/>
                    <a:pt x="311" y="1882"/>
                    <a:pt x="311" y="1883"/>
                  </a:cubicBezTo>
                  <a:lnTo>
                    <a:pt x="311" y="1883"/>
                  </a:lnTo>
                  <a:cubicBezTo>
                    <a:pt x="311" y="1882"/>
                    <a:pt x="311" y="1882"/>
                    <a:pt x="309" y="1882"/>
                  </a:cubicBezTo>
                  <a:cubicBezTo>
                    <a:pt x="309" y="1882"/>
                    <a:pt x="309" y="1883"/>
                    <a:pt x="311" y="1883"/>
                  </a:cubicBezTo>
                  <a:cubicBezTo>
                    <a:pt x="311" y="1883"/>
                    <a:pt x="311" y="1886"/>
                    <a:pt x="314" y="1886"/>
                  </a:cubicBezTo>
                  <a:lnTo>
                    <a:pt x="314" y="1887"/>
                  </a:lnTo>
                  <a:cubicBezTo>
                    <a:pt x="358" y="1998"/>
                    <a:pt x="410" y="2106"/>
                    <a:pt x="472" y="2211"/>
                  </a:cubicBezTo>
                  <a:cubicBezTo>
                    <a:pt x="528" y="2308"/>
                    <a:pt x="590" y="2400"/>
                    <a:pt x="653" y="2492"/>
                  </a:cubicBezTo>
                  <a:lnTo>
                    <a:pt x="653" y="2492"/>
                  </a:lnTo>
                  <a:cubicBezTo>
                    <a:pt x="651" y="2490"/>
                    <a:pt x="650" y="2488"/>
                    <a:pt x="648" y="2486"/>
                  </a:cubicBezTo>
                  <a:lnTo>
                    <a:pt x="648" y="2486"/>
                  </a:lnTo>
                  <a:cubicBezTo>
                    <a:pt x="651" y="2491"/>
                    <a:pt x="654" y="2496"/>
                    <a:pt x="659" y="2501"/>
                  </a:cubicBezTo>
                  <a:cubicBezTo>
                    <a:pt x="657" y="2498"/>
                    <a:pt x="655" y="2495"/>
                    <a:pt x="653" y="2492"/>
                  </a:cubicBezTo>
                  <a:lnTo>
                    <a:pt x="653" y="2492"/>
                  </a:lnTo>
                  <a:cubicBezTo>
                    <a:pt x="821" y="2724"/>
                    <a:pt x="1006" y="2941"/>
                    <a:pt x="1190" y="3160"/>
                  </a:cubicBezTo>
                  <a:cubicBezTo>
                    <a:pt x="1351" y="3352"/>
                    <a:pt x="1510" y="3546"/>
                    <a:pt x="1651" y="3755"/>
                  </a:cubicBezTo>
                  <a:cubicBezTo>
                    <a:pt x="1674" y="3786"/>
                    <a:pt x="1697" y="3821"/>
                    <a:pt x="1719" y="3855"/>
                  </a:cubicBezTo>
                  <a:lnTo>
                    <a:pt x="1746" y="3898"/>
                  </a:lnTo>
                  <a:cubicBezTo>
                    <a:pt x="1764" y="3891"/>
                    <a:pt x="1780" y="3884"/>
                    <a:pt x="1795" y="3872"/>
                  </a:cubicBezTo>
                  <a:cubicBezTo>
                    <a:pt x="1802" y="3868"/>
                    <a:pt x="1809" y="3862"/>
                    <a:pt x="1816" y="3854"/>
                  </a:cubicBezTo>
                  <a:cubicBezTo>
                    <a:pt x="1661" y="3255"/>
                    <a:pt x="1494" y="2657"/>
                    <a:pt x="1283" y="2074"/>
                  </a:cubicBezTo>
                  <a:lnTo>
                    <a:pt x="1283" y="2074"/>
                  </a:lnTo>
                  <a:lnTo>
                    <a:pt x="1288" y="2090"/>
                  </a:lnTo>
                  <a:cubicBezTo>
                    <a:pt x="1089" y="1551"/>
                    <a:pt x="850" y="1018"/>
                    <a:pt x="515" y="547"/>
                  </a:cubicBezTo>
                  <a:cubicBezTo>
                    <a:pt x="380" y="363"/>
                    <a:pt x="229" y="193"/>
                    <a:pt x="55" y="43"/>
                  </a:cubicBezTo>
                  <a:cubicBezTo>
                    <a:pt x="52" y="42"/>
                    <a:pt x="50" y="40"/>
                    <a:pt x="48" y="36"/>
                  </a:cubicBezTo>
                  <a:cubicBezTo>
                    <a:pt x="31" y="23"/>
                    <a:pt x="16" y="13"/>
                    <a:pt x="1" y="0"/>
                  </a:cubicBezTo>
                  <a:close/>
                </a:path>
              </a:pathLst>
            </a:custGeom>
            <a:solidFill>
              <a:srgbClr val="FFD3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70" name="Google Shape;5070;p16"/>
            <p:cNvSpPr/>
            <p:nvPr/>
          </p:nvSpPr>
          <p:spPr>
            <a:xfrm>
              <a:off x="5727700" y="656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D3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71" name="Google Shape;5071;p16"/>
            <p:cNvSpPr/>
            <p:nvPr/>
          </p:nvSpPr>
          <p:spPr>
            <a:xfrm>
              <a:off x="5690875" y="562550"/>
              <a:ext cx="125" cy="125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0" y="0"/>
                  </a:moveTo>
                  <a:cubicBezTo>
                    <a:pt x="2" y="3"/>
                    <a:pt x="2" y="3"/>
                    <a:pt x="4" y="5"/>
                  </a:cubicBezTo>
                  <a:cubicBezTo>
                    <a:pt x="3" y="3"/>
                    <a:pt x="2" y="3"/>
                    <a:pt x="0" y="0"/>
                  </a:cubicBezTo>
                  <a:close/>
                </a:path>
              </a:pathLst>
            </a:custGeom>
            <a:solidFill>
              <a:srgbClr val="FFD3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72" name="Google Shape;5072;p16"/>
            <p:cNvSpPr/>
            <p:nvPr/>
          </p:nvSpPr>
          <p:spPr>
            <a:xfrm>
              <a:off x="5697425" y="6088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D3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73" name="Google Shape;5073;p16"/>
            <p:cNvSpPr/>
            <p:nvPr/>
          </p:nvSpPr>
          <p:spPr>
            <a:xfrm>
              <a:off x="5697425" y="608800"/>
              <a:ext cx="25" cy="100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2"/>
                  </a:moveTo>
                  <a:cubicBezTo>
                    <a:pt x="1" y="2"/>
                    <a:pt x="1" y="0"/>
                    <a:pt x="1" y="2"/>
                  </a:cubicBezTo>
                  <a:lnTo>
                    <a:pt x="1" y="3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FFD3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74" name="Google Shape;5074;p16"/>
            <p:cNvSpPr/>
            <p:nvPr/>
          </p:nvSpPr>
          <p:spPr>
            <a:xfrm>
              <a:off x="5690925" y="562650"/>
              <a:ext cx="225" cy="175"/>
            </a:xfrm>
            <a:custGeom>
              <a:avLst/>
              <a:gdLst/>
              <a:ahLst/>
              <a:cxnLst/>
              <a:rect l="l" t="t" r="r" b="b"/>
              <a:pathLst>
                <a:path w="9" h="7" extrusionOk="0">
                  <a:moveTo>
                    <a:pt x="1" y="1"/>
                  </a:moveTo>
                  <a:cubicBezTo>
                    <a:pt x="2" y="2"/>
                    <a:pt x="4" y="3"/>
                    <a:pt x="6" y="4"/>
                  </a:cubicBezTo>
                  <a:lnTo>
                    <a:pt x="6" y="4"/>
                  </a:lnTo>
                  <a:cubicBezTo>
                    <a:pt x="5" y="4"/>
                    <a:pt x="5" y="4"/>
                    <a:pt x="5" y="4"/>
                  </a:cubicBezTo>
                  <a:lnTo>
                    <a:pt x="1" y="1"/>
                  </a:lnTo>
                  <a:close/>
                  <a:moveTo>
                    <a:pt x="6" y="4"/>
                  </a:moveTo>
                  <a:lnTo>
                    <a:pt x="6" y="4"/>
                  </a:lnTo>
                  <a:cubicBezTo>
                    <a:pt x="6" y="5"/>
                    <a:pt x="7" y="6"/>
                    <a:pt x="8" y="6"/>
                  </a:cubicBezTo>
                  <a:cubicBezTo>
                    <a:pt x="7" y="6"/>
                    <a:pt x="6" y="5"/>
                    <a:pt x="6" y="4"/>
                  </a:cubicBezTo>
                  <a:close/>
                </a:path>
              </a:pathLst>
            </a:custGeom>
            <a:solidFill>
              <a:srgbClr val="FFD3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75" name="Google Shape;5075;p16"/>
            <p:cNvSpPr/>
            <p:nvPr/>
          </p:nvSpPr>
          <p:spPr>
            <a:xfrm>
              <a:off x="5427550" y="137075"/>
              <a:ext cx="64975" cy="107825"/>
            </a:xfrm>
            <a:custGeom>
              <a:avLst/>
              <a:gdLst/>
              <a:ahLst/>
              <a:cxnLst/>
              <a:rect l="l" t="t" r="r" b="b"/>
              <a:pathLst>
                <a:path w="2599" h="4313" extrusionOk="0">
                  <a:moveTo>
                    <a:pt x="1701" y="2351"/>
                  </a:moveTo>
                  <a:lnTo>
                    <a:pt x="1696" y="2360"/>
                  </a:lnTo>
                  <a:lnTo>
                    <a:pt x="1696" y="2360"/>
                  </a:lnTo>
                  <a:cubicBezTo>
                    <a:pt x="1698" y="2357"/>
                    <a:pt x="1701" y="2353"/>
                    <a:pt x="1701" y="2351"/>
                  </a:cubicBezTo>
                  <a:close/>
                  <a:moveTo>
                    <a:pt x="1696" y="2360"/>
                  </a:moveTo>
                  <a:cubicBezTo>
                    <a:pt x="1696" y="2360"/>
                    <a:pt x="1696" y="2360"/>
                    <a:pt x="1696" y="2361"/>
                  </a:cubicBezTo>
                  <a:lnTo>
                    <a:pt x="1696" y="2360"/>
                  </a:lnTo>
                  <a:close/>
                  <a:moveTo>
                    <a:pt x="199" y="1"/>
                  </a:moveTo>
                  <a:cubicBezTo>
                    <a:pt x="150" y="186"/>
                    <a:pt x="88" y="367"/>
                    <a:pt x="44" y="552"/>
                  </a:cubicBezTo>
                  <a:cubicBezTo>
                    <a:pt x="44" y="551"/>
                    <a:pt x="44" y="550"/>
                    <a:pt x="45" y="549"/>
                  </a:cubicBezTo>
                  <a:lnTo>
                    <a:pt x="45" y="549"/>
                  </a:lnTo>
                  <a:cubicBezTo>
                    <a:pt x="29" y="609"/>
                    <a:pt x="16" y="670"/>
                    <a:pt x="12" y="732"/>
                  </a:cubicBezTo>
                  <a:cubicBezTo>
                    <a:pt x="5" y="795"/>
                    <a:pt x="1" y="855"/>
                    <a:pt x="1" y="920"/>
                  </a:cubicBezTo>
                  <a:cubicBezTo>
                    <a:pt x="2" y="969"/>
                    <a:pt x="5" y="1019"/>
                    <a:pt x="14" y="1068"/>
                  </a:cubicBezTo>
                  <a:cubicBezTo>
                    <a:pt x="21" y="1100"/>
                    <a:pt x="27" y="1133"/>
                    <a:pt x="35" y="1164"/>
                  </a:cubicBezTo>
                  <a:cubicBezTo>
                    <a:pt x="52" y="1222"/>
                    <a:pt x="73" y="1278"/>
                    <a:pt x="100" y="1332"/>
                  </a:cubicBezTo>
                  <a:cubicBezTo>
                    <a:pt x="123" y="1378"/>
                    <a:pt x="149" y="1426"/>
                    <a:pt x="177" y="1470"/>
                  </a:cubicBezTo>
                  <a:cubicBezTo>
                    <a:pt x="245" y="1586"/>
                    <a:pt x="315" y="1700"/>
                    <a:pt x="371" y="1823"/>
                  </a:cubicBezTo>
                  <a:cubicBezTo>
                    <a:pt x="493" y="2096"/>
                    <a:pt x="581" y="2384"/>
                    <a:pt x="646" y="2677"/>
                  </a:cubicBezTo>
                  <a:cubicBezTo>
                    <a:pt x="763" y="3218"/>
                    <a:pt x="818" y="3771"/>
                    <a:pt x="931" y="4313"/>
                  </a:cubicBezTo>
                  <a:cubicBezTo>
                    <a:pt x="935" y="4298"/>
                    <a:pt x="938" y="4286"/>
                    <a:pt x="940" y="4275"/>
                  </a:cubicBezTo>
                  <a:lnTo>
                    <a:pt x="940" y="4275"/>
                  </a:lnTo>
                  <a:cubicBezTo>
                    <a:pt x="940" y="4276"/>
                    <a:pt x="940" y="4276"/>
                    <a:pt x="940" y="4277"/>
                  </a:cubicBezTo>
                  <a:cubicBezTo>
                    <a:pt x="941" y="4275"/>
                    <a:pt x="941" y="4273"/>
                    <a:pt x="941" y="4271"/>
                  </a:cubicBezTo>
                  <a:lnTo>
                    <a:pt x="941" y="4271"/>
                  </a:lnTo>
                  <a:cubicBezTo>
                    <a:pt x="941" y="4273"/>
                    <a:pt x="941" y="4274"/>
                    <a:pt x="940" y="4275"/>
                  </a:cubicBezTo>
                  <a:lnTo>
                    <a:pt x="940" y="4275"/>
                  </a:lnTo>
                  <a:cubicBezTo>
                    <a:pt x="941" y="4273"/>
                    <a:pt x="941" y="4271"/>
                    <a:pt x="942" y="4269"/>
                  </a:cubicBezTo>
                  <a:lnTo>
                    <a:pt x="942" y="4269"/>
                  </a:lnTo>
                  <a:cubicBezTo>
                    <a:pt x="942" y="4270"/>
                    <a:pt x="941" y="4271"/>
                    <a:pt x="941" y="4271"/>
                  </a:cubicBezTo>
                  <a:lnTo>
                    <a:pt x="941" y="4271"/>
                  </a:lnTo>
                  <a:cubicBezTo>
                    <a:pt x="942" y="4269"/>
                    <a:pt x="942" y="4266"/>
                    <a:pt x="943" y="4264"/>
                  </a:cubicBezTo>
                  <a:lnTo>
                    <a:pt x="943" y="4264"/>
                  </a:lnTo>
                  <a:cubicBezTo>
                    <a:pt x="943" y="4264"/>
                    <a:pt x="943" y="4264"/>
                    <a:pt x="943" y="4265"/>
                  </a:cubicBezTo>
                  <a:lnTo>
                    <a:pt x="943" y="4265"/>
                  </a:lnTo>
                  <a:cubicBezTo>
                    <a:pt x="957" y="4197"/>
                    <a:pt x="965" y="4129"/>
                    <a:pt x="969" y="4060"/>
                  </a:cubicBezTo>
                  <a:cubicBezTo>
                    <a:pt x="972" y="3984"/>
                    <a:pt x="975" y="3910"/>
                    <a:pt x="975" y="3834"/>
                  </a:cubicBezTo>
                  <a:cubicBezTo>
                    <a:pt x="975" y="3761"/>
                    <a:pt x="975" y="3685"/>
                    <a:pt x="979" y="3610"/>
                  </a:cubicBezTo>
                  <a:cubicBezTo>
                    <a:pt x="985" y="3537"/>
                    <a:pt x="993" y="3464"/>
                    <a:pt x="1008" y="3389"/>
                  </a:cubicBezTo>
                  <a:cubicBezTo>
                    <a:pt x="1013" y="3360"/>
                    <a:pt x="1022" y="3330"/>
                    <a:pt x="1032" y="3301"/>
                  </a:cubicBezTo>
                  <a:cubicBezTo>
                    <a:pt x="1046" y="3257"/>
                    <a:pt x="1061" y="3209"/>
                    <a:pt x="1079" y="3166"/>
                  </a:cubicBezTo>
                  <a:cubicBezTo>
                    <a:pt x="1111" y="3106"/>
                    <a:pt x="1141" y="3043"/>
                    <a:pt x="1184" y="2990"/>
                  </a:cubicBezTo>
                  <a:cubicBezTo>
                    <a:pt x="1263" y="2891"/>
                    <a:pt x="1359" y="2807"/>
                    <a:pt x="1446" y="2717"/>
                  </a:cubicBezTo>
                  <a:lnTo>
                    <a:pt x="1446" y="2714"/>
                  </a:lnTo>
                  <a:cubicBezTo>
                    <a:pt x="1499" y="2656"/>
                    <a:pt x="1546" y="2596"/>
                    <a:pt x="1589" y="2530"/>
                  </a:cubicBezTo>
                  <a:cubicBezTo>
                    <a:pt x="1628" y="2470"/>
                    <a:pt x="1665" y="2409"/>
                    <a:pt x="1700" y="2346"/>
                  </a:cubicBezTo>
                  <a:lnTo>
                    <a:pt x="1700" y="2346"/>
                  </a:lnTo>
                  <a:cubicBezTo>
                    <a:pt x="1697" y="2348"/>
                    <a:pt x="1697" y="2351"/>
                    <a:pt x="1696" y="2351"/>
                  </a:cubicBezTo>
                  <a:cubicBezTo>
                    <a:pt x="1787" y="2177"/>
                    <a:pt x="1862" y="2000"/>
                    <a:pt x="1931" y="1821"/>
                  </a:cubicBezTo>
                  <a:cubicBezTo>
                    <a:pt x="1996" y="1650"/>
                    <a:pt x="2059" y="1476"/>
                    <a:pt x="2131" y="1306"/>
                  </a:cubicBezTo>
                  <a:cubicBezTo>
                    <a:pt x="2204" y="1133"/>
                    <a:pt x="2286" y="956"/>
                    <a:pt x="2391" y="798"/>
                  </a:cubicBezTo>
                  <a:cubicBezTo>
                    <a:pt x="2447" y="712"/>
                    <a:pt x="2506" y="628"/>
                    <a:pt x="2572" y="551"/>
                  </a:cubicBezTo>
                  <a:cubicBezTo>
                    <a:pt x="2580" y="539"/>
                    <a:pt x="2590" y="531"/>
                    <a:pt x="2599" y="522"/>
                  </a:cubicBezTo>
                  <a:lnTo>
                    <a:pt x="2599" y="522"/>
                  </a:lnTo>
                  <a:cubicBezTo>
                    <a:pt x="2587" y="525"/>
                    <a:pt x="2579" y="529"/>
                    <a:pt x="2570" y="537"/>
                  </a:cubicBezTo>
                  <a:cubicBezTo>
                    <a:pt x="2391" y="659"/>
                    <a:pt x="2257" y="830"/>
                    <a:pt x="2139" y="990"/>
                  </a:cubicBezTo>
                  <a:cubicBezTo>
                    <a:pt x="2059" y="1102"/>
                    <a:pt x="1981" y="1217"/>
                    <a:pt x="1904" y="1329"/>
                  </a:cubicBezTo>
                  <a:cubicBezTo>
                    <a:pt x="1838" y="1428"/>
                    <a:pt x="1772" y="1528"/>
                    <a:pt x="1701" y="1624"/>
                  </a:cubicBezTo>
                  <a:lnTo>
                    <a:pt x="1673" y="1665"/>
                  </a:lnTo>
                  <a:cubicBezTo>
                    <a:pt x="1575" y="1796"/>
                    <a:pt x="1460" y="1947"/>
                    <a:pt x="1313" y="2072"/>
                  </a:cubicBezTo>
                  <a:cubicBezTo>
                    <a:pt x="1265" y="2109"/>
                    <a:pt x="1213" y="2144"/>
                    <a:pt x="1154" y="2175"/>
                  </a:cubicBezTo>
                  <a:cubicBezTo>
                    <a:pt x="1121" y="2187"/>
                    <a:pt x="1089" y="2197"/>
                    <a:pt x="1055" y="2204"/>
                  </a:cubicBezTo>
                  <a:cubicBezTo>
                    <a:pt x="1020" y="2210"/>
                    <a:pt x="986" y="2210"/>
                    <a:pt x="956" y="2210"/>
                  </a:cubicBezTo>
                  <a:cubicBezTo>
                    <a:pt x="921" y="2204"/>
                    <a:pt x="891" y="2197"/>
                    <a:pt x="857" y="2187"/>
                  </a:cubicBezTo>
                  <a:cubicBezTo>
                    <a:pt x="821" y="2171"/>
                    <a:pt x="788" y="2152"/>
                    <a:pt x="753" y="2129"/>
                  </a:cubicBezTo>
                  <a:cubicBezTo>
                    <a:pt x="735" y="2115"/>
                    <a:pt x="717" y="2099"/>
                    <a:pt x="703" y="2082"/>
                  </a:cubicBezTo>
                  <a:cubicBezTo>
                    <a:pt x="667" y="2036"/>
                    <a:pt x="634" y="1983"/>
                    <a:pt x="603" y="1915"/>
                  </a:cubicBezTo>
                  <a:cubicBezTo>
                    <a:pt x="539" y="1777"/>
                    <a:pt x="489" y="1619"/>
                    <a:pt x="445" y="1434"/>
                  </a:cubicBezTo>
                  <a:cubicBezTo>
                    <a:pt x="387" y="1220"/>
                    <a:pt x="350" y="1012"/>
                    <a:pt x="315" y="818"/>
                  </a:cubicBezTo>
                  <a:cubicBezTo>
                    <a:pt x="281" y="621"/>
                    <a:pt x="249" y="403"/>
                    <a:pt x="222" y="187"/>
                  </a:cubicBezTo>
                  <a:cubicBezTo>
                    <a:pt x="213" y="126"/>
                    <a:pt x="206" y="64"/>
                    <a:pt x="199" y="1"/>
                  </a:cubicBezTo>
                  <a:close/>
                </a:path>
              </a:pathLst>
            </a:custGeom>
            <a:solidFill>
              <a:srgbClr val="FFD3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76" name="Google Shape;5076;p16"/>
            <p:cNvSpPr/>
            <p:nvPr/>
          </p:nvSpPr>
          <p:spPr>
            <a:xfrm>
              <a:off x="5463825" y="204850"/>
              <a:ext cx="125" cy="75"/>
            </a:xfrm>
            <a:custGeom>
              <a:avLst/>
              <a:gdLst/>
              <a:ahLst/>
              <a:cxnLst/>
              <a:rect l="l" t="t" r="r" b="b"/>
              <a:pathLst>
                <a:path w="5" h="3" extrusionOk="0">
                  <a:moveTo>
                    <a:pt x="5" y="0"/>
                  </a:moveTo>
                  <a:cubicBezTo>
                    <a:pt x="4" y="1"/>
                    <a:pt x="3" y="1"/>
                    <a:pt x="3" y="1"/>
                  </a:cubicBezTo>
                  <a:lnTo>
                    <a:pt x="3" y="1"/>
                  </a:lnTo>
                  <a:lnTo>
                    <a:pt x="5" y="0"/>
                  </a:lnTo>
                  <a:close/>
                  <a:moveTo>
                    <a:pt x="3" y="1"/>
                  </a:moveTo>
                  <a:lnTo>
                    <a:pt x="0" y="3"/>
                  </a:lnTo>
                  <a:cubicBezTo>
                    <a:pt x="1" y="3"/>
                    <a:pt x="2" y="2"/>
                    <a:pt x="3" y="1"/>
                  </a:cubicBezTo>
                  <a:close/>
                </a:path>
              </a:pathLst>
            </a:custGeom>
            <a:solidFill>
              <a:srgbClr val="FFD3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77" name="Google Shape;5077;p16"/>
            <p:cNvSpPr/>
            <p:nvPr/>
          </p:nvSpPr>
          <p:spPr>
            <a:xfrm>
              <a:off x="5510275" y="262675"/>
              <a:ext cx="75" cy="175"/>
            </a:xfrm>
            <a:custGeom>
              <a:avLst/>
              <a:gdLst/>
              <a:ahLst/>
              <a:cxnLst/>
              <a:rect l="l" t="t" r="r" b="b"/>
              <a:pathLst>
                <a:path w="3" h="7" extrusionOk="0">
                  <a:moveTo>
                    <a:pt x="1" y="1"/>
                  </a:moveTo>
                  <a:lnTo>
                    <a:pt x="1" y="7"/>
                  </a:lnTo>
                  <a:cubicBezTo>
                    <a:pt x="2" y="5"/>
                    <a:pt x="2" y="2"/>
                    <a:pt x="1" y="1"/>
                  </a:cubicBezTo>
                  <a:close/>
                </a:path>
              </a:pathLst>
            </a:custGeom>
            <a:solidFill>
              <a:srgbClr val="FFD3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78" name="Google Shape;5078;p16"/>
            <p:cNvSpPr/>
            <p:nvPr/>
          </p:nvSpPr>
          <p:spPr>
            <a:xfrm>
              <a:off x="5510600" y="153125"/>
              <a:ext cx="33000" cy="106525"/>
            </a:xfrm>
            <a:custGeom>
              <a:avLst/>
              <a:gdLst/>
              <a:ahLst/>
              <a:cxnLst/>
              <a:rect l="l" t="t" r="r" b="b"/>
              <a:pathLst>
                <a:path w="1320" h="4261" extrusionOk="0">
                  <a:moveTo>
                    <a:pt x="99" y="3803"/>
                  </a:moveTo>
                  <a:cubicBezTo>
                    <a:pt x="98" y="3805"/>
                    <a:pt x="98" y="3806"/>
                    <a:pt x="97" y="3808"/>
                  </a:cubicBezTo>
                  <a:lnTo>
                    <a:pt x="97" y="3808"/>
                  </a:lnTo>
                  <a:cubicBezTo>
                    <a:pt x="98" y="3806"/>
                    <a:pt x="98" y="3804"/>
                    <a:pt x="99" y="3803"/>
                  </a:cubicBezTo>
                  <a:close/>
                  <a:moveTo>
                    <a:pt x="1319" y="1"/>
                  </a:moveTo>
                  <a:lnTo>
                    <a:pt x="1319" y="1"/>
                  </a:lnTo>
                  <a:cubicBezTo>
                    <a:pt x="1282" y="40"/>
                    <a:pt x="1243" y="78"/>
                    <a:pt x="1203" y="116"/>
                  </a:cubicBezTo>
                  <a:cubicBezTo>
                    <a:pt x="1115" y="198"/>
                    <a:pt x="1025" y="281"/>
                    <a:pt x="939" y="366"/>
                  </a:cubicBezTo>
                  <a:lnTo>
                    <a:pt x="936" y="368"/>
                  </a:lnTo>
                  <a:lnTo>
                    <a:pt x="929" y="376"/>
                  </a:lnTo>
                  <a:lnTo>
                    <a:pt x="927" y="377"/>
                  </a:lnTo>
                  <a:lnTo>
                    <a:pt x="927" y="376"/>
                  </a:lnTo>
                  <a:cubicBezTo>
                    <a:pt x="884" y="420"/>
                    <a:pt x="841" y="468"/>
                    <a:pt x="802" y="518"/>
                  </a:cubicBezTo>
                  <a:cubicBezTo>
                    <a:pt x="765" y="568"/>
                    <a:pt x="731" y="620"/>
                    <a:pt x="699" y="676"/>
                  </a:cubicBezTo>
                  <a:cubicBezTo>
                    <a:pt x="699" y="677"/>
                    <a:pt x="697" y="677"/>
                    <a:pt x="697" y="679"/>
                  </a:cubicBezTo>
                  <a:cubicBezTo>
                    <a:pt x="670" y="729"/>
                    <a:pt x="647" y="781"/>
                    <a:pt x="629" y="835"/>
                  </a:cubicBezTo>
                  <a:cubicBezTo>
                    <a:pt x="614" y="877"/>
                    <a:pt x="604" y="920"/>
                    <a:pt x="593" y="963"/>
                  </a:cubicBezTo>
                  <a:lnTo>
                    <a:pt x="593" y="963"/>
                  </a:lnTo>
                  <a:cubicBezTo>
                    <a:pt x="593" y="960"/>
                    <a:pt x="593" y="957"/>
                    <a:pt x="594" y="953"/>
                  </a:cubicBezTo>
                  <a:lnTo>
                    <a:pt x="594" y="953"/>
                  </a:lnTo>
                  <a:cubicBezTo>
                    <a:pt x="593" y="958"/>
                    <a:pt x="593" y="960"/>
                    <a:pt x="593" y="963"/>
                  </a:cubicBezTo>
                  <a:cubicBezTo>
                    <a:pt x="593" y="963"/>
                    <a:pt x="593" y="963"/>
                    <a:pt x="593" y="963"/>
                  </a:cubicBezTo>
                  <a:lnTo>
                    <a:pt x="593" y="963"/>
                  </a:lnTo>
                  <a:cubicBezTo>
                    <a:pt x="593" y="964"/>
                    <a:pt x="593" y="964"/>
                    <a:pt x="593" y="965"/>
                  </a:cubicBezTo>
                  <a:cubicBezTo>
                    <a:pt x="580" y="1032"/>
                    <a:pt x="578" y="1102"/>
                    <a:pt x="577" y="1173"/>
                  </a:cubicBezTo>
                  <a:cubicBezTo>
                    <a:pt x="575" y="1265"/>
                    <a:pt x="578" y="1355"/>
                    <a:pt x="580" y="1447"/>
                  </a:cubicBezTo>
                  <a:cubicBezTo>
                    <a:pt x="583" y="1545"/>
                    <a:pt x="584" y="1640"/>
                    <a:pt x="580" y="1737"/>
                  </a:cubicBezTo>
                  <a:cubicBezTo>
                    <a:pt x="577" y="1813"/>
                    <a:pt x="573" y="1892"/>
                    <a:pt x="558" y="1969"/>
                  </a:cubicBezTo>
                  <a:cubicBezTo>
                    <a:pt x="548" y="2020"/>
                    <a:pt x="535" y="2073"/>
                    <a:pt x="522" y="2125"/>
                  </a:cubicBezTo>
                  <a:cubicBezTo>
                    <a:pt x="501" y="2208"/>
                    <a:pt x="482" y="2295"/>
                    <a:pt x="460" y="2378"/>
                  </a:cubicBezTo>
                  <a:cubicBezTo>
                    <a:pt x="338" y="2855"/>
                    <a:pt x="211" y="3333"/>
                    <a:pt x="97" y="3813"/>
                  </a:cubicBezTo>
                  <a:cubicBezTo>
                    <a:pt x="97" y="3811"/>
                    <a:pt x="97" y="3810"/>
                    <a:pt x="97" y="3808"/>
                  </a:cubicBezTo>
                  <a:lnTo>
                    <a:pt x="97" y="3808"/>
                  </a:lnTo>
                  <a:cubicBezTo>
                    <a:pt x="69" y="3928"/>
                    <a:pt x="41" y="4047"/>
                    <a:pt x="18" y="4169"/>
                  </a:cubicBezTo>
                  <a:cubicBezTo>
                    <a:pt x="11" y="4199"/>
                    <a:pt x="5" y="4231"/>
                    <a:pt x="1" y="4261"/>
                  </a:cubicBezTo>
                  <a:cubicBezTo>
                    <a:pt x="24" y="4239"/>
                    <a:pt x="45" y="4216"/>
                    <a:pt x="67" y="4195"/>
                  </a:cubicBezTo>
                  <a:cubicBezTo>
                    <a:pt x="130" y="4126"/>
                    <a:pt x="190" y="4058"/>
                    <a:pt x="246" y="3985"/>
                  </a:cubicBezTo>
                  <a:cubicBezTo>
                    <a:pt x="277" y="3946"/>
                    <a:pt x="305" y="3908"/>
                    <a:pt x="334" y="3867"/>
                  </a:cubicBezTo>
                  <a:cubicBezTo>
                    <a:pt x="338" y="3867"/>
                    <a:pt x="340" y="3866"/>
                    <a:pt x="341" y="3864"/>
                  </a:cubicBezTo>
                  <a:cubicBezTo>
                    <a:pt x="406" y="3701"/>
                    <a:pt x="468" y="3518"/>
                    <a:pt x="527" y="3310"/>
                  </a:cubicBezTo>
                  <a:cubicBezTo>
                    <a:pt x="634" y="2945"/>
                    <a:pt x="712" y="2579"/>
                    <a:pt x="794" y="2175"/>
                  </a:cubicBezTo>
                  <a:lnTo>
                    <a:pt x="853" y="1888"/>
                  </a:lnTo>
                  <a:cubicBezTo>
                    <a:pt x="979" y="1270"/>
                    <a:pt x="1108" y="633"/>
                    <a:pt x="1319" y="1"/>
                  </a:cubicBezTo>
                  <a:close/>
                </a:path>
              </a:pathLst>
            </a:custGeom>
            <a:solidFill>
              <a:srgbClr val="FFD3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79" name="Google Shape;5079;p16"/>
            <p:cNvSpPr/>
            <p:nvPr/>
          </p:nvSpPr>
          <p:spPr>
            <a:xfrm>
              <a:off x="5534050" y="162300"/>
              <a:ext cx="100" cy="50"/>
            </a:xfrm>
            <a:custGeom>
              <a:avLst/>
              <a:gdLst/>
              <a:ahLst/>
              <a:cxnLst/>
              <a:rect l="l" t="t" r="r" b="b"/>
              <a:pathLst>
                <a:path w="4" h="2" extrusionOk="0">
                  <a:moveTo>
                    <a:pt x="1" y="1"/>
                  </a:moveTo>
                  <a:cubicBezTo>
                    <a:pt x="1" y="1"/>
                    <a:pt x="4" y="1"/>
                    <a:pt x="1" y="1"/>
                  </a:cubicBezTo>
                  <a:lnTo>
                    <a:pt x="4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D3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80" name="Google Shape;5080;p16"/>
            <p:cNvSpPr/>
            <p:nvPr/>
          </p:nvSpPr>
          <p:spPr>
            <a:xfrm>
              <a:off x="5533975" y="162325"/>
              <a:ext cx="100" cy="125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1" y="5"/>
                  </a:moveTo>
                  <a:cubicBezTo>
                    <a:pt x="1" y="5"/>
                    <a:pt x="2" y="5"/>
                    <a:pt x="1" y="5"/>
                  </a:cubicBezTo>
                  <a:lnTo>
                    <a:pt x="4" y="0"/>
                  </a:lnTo>
                  <a:lnTo>
                    <a:pt x="1" y="5"/>
                  </a:lnTo>
                  <a:close/>
                </a:path>
              </a:pathLst>
            </a:custGeom>
            <a:solidFill>
              <a:srgbClr val="FFD3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81" name="Google Shape;5081;p16"/>
            <p:cNvSpPr/>
            <p:nvPr/>
          </p:nvSpPr>
          <p:spPr>
            <a:xfrm>
              <a:off x="5525700" y="225850"/>
              <a:ext cx="79450" cy="34175"/>
            </a:xfrm>
            <a:custGeom>
              <a:avLst/>
              <a:gdLst/>
              <a:ahLst/>
              <a:cxnLst/>
              <a:rect l="l" t="t" r="r" b="b"/>
              <a:pathLst>
                <a:path w="3178" h="1367" extrusionOk="0">
                  <a:moveTo>
                    <a:pt x="1830" y="1055"/>
                  </a:moveTo>
                  <a:lnTo>
                    <a:pt x="1830" y="1055"/>
                  </a:lnTo>
                  <a:cubicBezTo>
                    <a:pt x="1825" y="1058"/>
                    <a:pt x="1820" y="1061"/>
                    <a:pt x="1815" y="1064"/>
                  </a:cubicBezTo>
                  <a:lnTo>
                    <a:pt x="1815" y="1064"/>
                  </a:lnTo>
                  <a:cubicBezTo>
                    <a:pt x="1821" y="1061"/>
                    <a:pt x="1825" y="1058"/>
                    <a:pt x="1830" y="1055"/>
                  </a:cubicBezTo>
                  <a:close/>
                  <a:moveTo>
                    <a:pt x="1815" y="1064"/>
                  </a:moveTo>
                  <a:cubicBezTo>
                    <a:pt x="1815" y="1064"/>
                    <a:pt x="1815" y="1064"/>
                    <a:pt x="1814" y="1065"/>
                  </a:cubicBezTo>
                  <a:cubicBezTo>
                    <a:pt x="1815" y="1064"/>
                    <a:pt x="1815" y="1064"/>
                    <a:pt x="1815" y="1064"/>
                  </a:cubicBezTo>
                  <a:close/>
                  <a:moveTo>
                    <a:pt x="2953" y="0"/>
                  </a:moveTo>
                  <a:cubicBezTo>
                    <a:pt x="2318" y="0"/>
                    <a:pt x="1778" y="333"/>
                    <a:pt x="1257" y="657"/>
                  </a:cubicBezTo>
                  <a:lnTo>
                    <a:pt x="1232" y="671"/>
                  </a:lnTo>
                  <a:cubicBezTo>
                    <a:pt x="994" y="819"/>
                    <a:pt x="747" y="970"/>
                    <a:pt x="499" y="1083"/>
                  </a:cubicBezTo>
                  <a:lnTo>
                    <a:pt x="542" y="1089"/>
                  </a:lnTo>
                  <a:cubicBezTo>
                    <a:pt x="296" y="1168"/>
                    <a:pt x="138" y="1214"/>
                    <a:pt x="0" y="1238"/>
                  </a:cubicBezTo>
                  <a:cubicBezTo>
                    <a:pt x="30" y="1262"/>
                    <a:pt x="60" y="1283"/>
                    <a:pt x="91" y="1303"/>
                  </a:cubicBezTo>
                  <a:lnTo>
                    <a:pt x="91" y="1303"/>
                  </a:lnTo>
                  <a:cubicBezTo>
                    <a:pt x="88" y="1302"/>
                    <a:pt x="85" y="1301"/>
                    <a:pt x="82" y="1300"/>
                  </a:cubicBezTo>
                  <a:lnTo>
                    <a:pt x="82" y="1300"/>
                  </a:lnTo>
                  <a:cubicBezTo>
                    <a:pt x="124" y="1322"/>
                    <a:pt x="165" y="1339"/>
                    <a:pt x="210" y="1353"/>
                  </a:cubicBezTo>
                  <a:cubicBezTo>
                    <a:pt x="246" y="1360"/>
                    <a:pt x="282" y="1365"/>
                    <a:pt x="318" y="1366"/>
                  </a:cubicBezTo>
                  <a:cubicBezTo>
                    <a:pt x="355" y="1363"/>
                    <a:pt x="391" y="1355"/>
                    <a:pt x="428" y="1345"/>
                  </a:cubicBezTo>
                  <a:cubicBezTo>
                    <a:pt x="589" y="1289"/>
                    <a:pt x="721" y="1185"/>
                    <a:pt x="871" y="1109"/>
                  </a:cubicBezTo>
                  <a:cubicBezTo>
                    <a:pt x="915" y="1088"/>
                    <a:pt x="958" y="1066"/>
                    <a:pt x="1006" y="1050"/>
                  </a:cubicBezTo>
                  <a:cubicBezTo>
                    <a:pt x="1049" y="1034"/>
                    <a:pt x="1093" y="1020"/>
                    <a:pt x="1135" y="1003"/>
                  </a:cubicBezTo>
                  <a:cubicBezTo>
                    <a:pt x="1204" y="978"/>
                    <a:pt x="1276" y="951"/>
                    <a:pt x="1347" y="930"/>
                  </a:cubicBezTo>
                  <a:cubicBezTo>
                    <a:pt x="1391" y="916"/>
                    <a:pt x="1447" y="900"/>
                    <a:pt x="1499" y="900"/>
                  </a:cubicBezTo>
                  <a:cubicBezTo>
                    <a:pt x="1555" y="900"/>
                    <a:pt x="1606" y="918"/>
                    <a:pt x="1635" y="973"/>
                  </a:cubicBezTo>
                  <a:cubicBezTo>
                    <a:pt x="1662" y="1023"/>
                    <a:pt x="1655" y="1086"/>
                    <a:pt x="1637" y="1138"/>
                  </a:cubicBezTo>
                  <a:cubicBezTo>
                    <a:pt x="1633" y="1152"/>
                    <a:pt x="1627" y="1165"/>
                    <a:pt x="1623" y="1178"/>
                  </a:cubicBezTo>
                  <a:lnTo>
                    <a:pt x="1833" y="1053"/>
                  </a:lnTo>
                  <a:lnTo>
                    <a:pt x="1833" y="1053"/>
                  </a:lnTo>
                  <a:cubicBezTo>
                    <a:pt x="1832" y="1054"/>
                    <a:pt x="1831" y="1055"/>
                    <a:pt x="1830" y="1055"/>
                  </a:cubicBezTo>
                  <a:lnTo>
                    <a:pt x="1830" y="1055"/>
                  </a:lnTo>
                  <a:cubicBezTo>
                    <a:pt x="2080" y="906"/>
                    <a:pt x="2327" y="751"/>
                    <a:pt x="2561" y="582"/>
                  </a:cubicBezTo>
                  <a:cubicBezTo>
                    <a:pt x="2779" y="425"/>
                    <a:pt x="2988" y="259"/>
                    <a:pt x="3177" y="69"/>
                  </a:cubicBezTo>
                  <a:cubicBezTo>
                    <a:pt x="3164" y="46"/>
                    <a:pt x="3148" y="32"/>
                    <a:pt x="3127" y="22"/>
                  </a:cubicBezTo>
                  <a:cubicBezTo>
                    <a:pt x="3104" y="9"/>
                    <a:pt x="3081" y="3"/>
                    <a:pt x="3052" y="3"/>
                  </a:cubicBezTo>
                  <a:cubicBezTo>
                    <a:pt x="3019" y="1"/>
                    <a:pt x="2986" y="0"/>
                    <a:pt x="2953" y="0"/>
                  </a:cubicBezTo>
                  <a:close/>
                </a:path>
              </a:pathLst>
            </a:custGeom>
            <a:solidFill>
              <a:srgbClr val="FFD3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82" name="Google Shape;5082;p16"/>
            <p:cNvSpPr/>
            <p:nvPr/>
          </p:nvSpPr>
          <p:spPr>
            <a:xfrm>
              <a:off x="5563500" y="251950"/>
              <a:ext cx="125" cy="125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0"/>
                  </a:moveTo>
                  <a:lnTo>
                    <a:pt x="5" y="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D3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83" name="Google Shape;5083;p16"/>
            <p:cNvSpPr/>
            <p:nvPr/>
          </p:nvSpPr>
          <p:spPr>
            <a:xfrm>
              <a:off x="5536100" y="259500"/>
              <a:ext cx="200" cy="75"/>
            </a:xfrm>
            <a:custGeom>
              <a:avLst/>
              <a:gdLst/>
              <a:ahLst/>
              <a:cxnLst/>
              <a:rect l="l" t="t" r="r" b="b"/>
              <a:pathLst>
                <a:path w="8" h="3" extrusionOk="0">
                  <a:moveTo>
                    <a:pt x="8" y="0"/>
                  </a:moveTo>
                  <a:lnTo>
                    <a:pt x="8" y="0"/>
                  </a:lnTo>
                  <a:cubicBezTo>
                    <a:pt x="4" y="3"/>
                    <a:pt x="2" y="3"/>
                    <a:pt x="1" y="3"/>
                  </a:cubicBezTo>
                  <a:cubicBezTo>
                    <a:pt x="4" y="3"/>
                    <a:pt x="4" y="3"/>
                    <a:pt x="8" y="0"/>
                  </a:cubicBezTo>
                  <a:close/>
                </a:path>
              </a:pathLst>
            </a:custGeom>
            <a:solidFill>
              <a:srgbClr val="FFD3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84" name="Google Shape;5084;p16"/>
            <p:cNvSpPr/>
            <p:nvPr/>
          </p:nvSpPr>
          <p:spPr>
            <a:xfrm>
              <a:off x="5396275" y="615200"/>
              <a:ext cx="46350" cy="228175"/>
            </a:xfrm>
            <a:custGeom>
              <a:avLst/>
              <a:gdLst/>
              <a:ahLst/>
              <a:cxnLst/>
              <a:rect l="l" t="t" r="r" b="b"/>
              <a:pathLst>
                <a:path w="1854" h="9127" extrusionOk="0">
                  <a:moveTo>
                    <a:pt x="1763" y="8399"/>
                  </a:moveTo>
                  <a:lnTo>
                    <a:pt x="1763" y="8399"/>
                  </a:lnTo>
                  <a:cubicBezTo>
                    <a:pt x="1763" y="8400"/>
                    <a:pt x="1763" y="8400"/>
                    <a:pt x="1763" y="8401"/>
                  </a:cubicBezTo>
                  <a:lnTo>
                    <a:pt x="1763" y="8401"/>
                  </a:lnTo>
                  <a:cubicBezTo>
                    <a:pt x="1763" y="8400"/>
                    <a:pt x="1763" y="8399"/>
                    <a:pt x="1763" y="8399"/>
                  </a:cubicBezTo>
                  <a:close/>
                  <a:moveTo>
                    <a:pt x="959" y="0"/>
                  </a:moveTo>
                  <a:lnTo>
                    <a:pt x="949" y="43"/>
                  </a:lnTo>
                  <a:cubicBezTo>
                    <a:pt x="908" y="221"/>
                    <a:pt x="883" y="401"/>
                    <a:pt x="868" y="585"/>
                  </a:cubicBezTo>
                  <a:cubicBezTo>
                    <a:pt x="855" y="766"/>
                    <a:pt x="855" y="947"/>
                    <a:pt x="861" y="1128"/>
                  </a:cubicBezTo>
                  <a:cubicBezTo>
                    <a:pt x="870" y="1360"/>
                    <a:pt x="891" y="1591"/>
                    <a:pt x="916" y="1821"/>
                  </a:cubicBezTo>
                  <a:cubicBezTo>
                    <a:pt x="937" y="2022"/>
                    <a:pt x="979" y="2222"/>
                    <a:pt x="979" y="2423"/>
                  </a:cubicBezTo>
                  <a:cubicBezTo>
                    <a:pt x="979" y="2485"/>
                    <a:pt x="979" y="2548"/>
                    <a:pt x="970" y="2610"/>
                  </a:cubicBezTo>
                  <a:cubicBezTo>
                    <a:pt x="963" y="2649"/>
                    <a:pt x="956" y="2692"/>
                    <a:pt x="943" y="2732"/>
                  </a:cubicBezTo>
                  <a:cubicBezTo>
                    <a:pt x="930" y="2769"/>
                    <a:pt x="916" y="2807"/>
                    <a:pt x="897" y="2841"/>
                  </a:cubicBezTo>
                  <a:cubicBezTo>
                    <a:pt x="885" y="2858"/>
                    <a:pt x="873" y="2878"/>
                    <a:pt x="861" y="2894"/>
                  </a:cubicBezTo>
                  <a:cubicBezTo>
                    <a:pt x="850" y="2907"/>
                    <a:pt x="840" y="2919"/>
                    <a:pt x="828" y="2930"/>
                  </a:cubicBezTo>
                  <a:cubicBezTo>
                    <a:pt x="804" y="2952"/>
                    <a:pt x="776" y="2973"/>
                    <a:pt x="743" y="2985"/>
                  </a:cubicBezTo>
                  <a:cubicBezTo>
                    <a:pt x="712" y="2996"/>
                    <a:pt x="682" y="3006"/>
                    <a:pt x="647" y="3009"/>
                  </a:cubicBezTo>
                  <a:cubicBezTo>
                    <a:pt x="581" y="3019"/>
                    <a:pt x="511" y="3016"/>
                    <a:pt x="446" y="3035"/>
                  </a:cubicBezTo>
                  <a:cubicBezTo>
                    <a:pt x="437" y="3038"/>
                    <a:pt x="430" y="3042"/>
                    <a:pt x="423" y="3048"/>
                  </a:cubicBezTo>
                  <a:cubicBezTo>
                    <a:pt x="409" y="3058"/>
                    <a:pt x="394" y="3071"/>
                    <a:pt x="383" y="3085"/>
                  </a:cubicBezTo>
                  <a:cubicBezTo>
                    <a:pt x="387" y="3081"/>
                    <a:pt x="390" y="3077"/>
                    <a:pt x="394" y="3072"/>
                  </a:cubicBezTo>
                  <a:lnTo>
                    <a:pt x="394" y="3072"/>
                  </a:lnTo>
                  <a:cubicBezTo>
                    <a:pt x="360" y="3112"/>
                    <a:pt x="325" y="3151"/>
                    <a:pt x="295" y="3194"/>
                  </a:cubicBezTo>
                  <a:cubicBezTo>
                    <a:pt x="274" y="3225"/>
                    <a:pt x="255" y="3258"/>
                    <a:pt x="236" y="3288"/>
                  </a:cubicBezTo>
                  <a:cubicBezTo>
                    <a:pt x="236" y="3288"/>
                    <a:pt x="236" y="3289"/>
                    <a:pt x="233" y="3289"/>
                  </a:cubicBezTo>
                  <a:cubicBezTo>
                    <a:pt x="233" y="3292"/>
                    <a:pt x="232" y="3292"/>
                    <a:pt x="232" y="3293"/>
                  </a:cubicBezTo>
                  <a:cubicBezTo>
                    <a:pt x="231" y="3295"/>
                    <a:pt x="231" y="3295"/>
                    <a:pt x="231" y="3296"/>
                  </a:cubicBezTo>
                  <a:cubicBezTo>
                    <a:pt x="197" y="3360"/>
                    <a:pt x="169" y="3424"/>
                    <a:pt x="144" y="3490"/>
                  </a:cubicBezTo>
                  <a:cubicBezTo>
                    <a:pt x="123" y="3553"/>
                    <a:pt x="104" y="3617"/>
                    <a:pt x="88" y="3680"/>
                  </a:cubicBezTo>
                  <a:cubicBezTo>
                    <a:pt x="1" y="4072"/>
                    <a:pt x="9" y="4478"/>
                    <a:pt x="24" y="4876"/>
                  </a:cubicBezTo>
                  <a:lnTo>
                    <a:pt x="24" y="4860"/>
                  </a:lnTo>
                  <a:cubicBezTo>
                    <a:pt x="29" y="5031"/>
                    <a:pt x="38" y="5202"/>
                    <a:pt x="44" y="5375"/>
                  </a:cubicBezTo>
                  <a:cubicBezTo>
                    <a:pt x="50" y="5530"/>
                    <a:pt x="52" y="5689"/>
                    <a:pt x="47" y="5847"/>
                  </a:cubicBezTo>
                  <a:cubicBezTo>
                    <a:pt x="44" y="5966"/>
                    <a:pt x="37" y="6088"/>
                    <a:pt x="18" y="6208"/>
                  </a:cubicBezTo>
                  <a:cubicBezTo>
                    <a:pt x="80" y="6469"/>
                    <a:pt x="190" y="6697"/>
                    <a:pt x="350" y="6891"/>
                  </a:cubicBezTo>
                  <a:cubicBezTo>
                    <a:pt x="460" y="7025"/>
                    <a:pt x="591" y="7140"/>
                    <a:pt x="750" y="7248"/>
                  </a:cubicBezTo>
                  <a:cubicBezTo>
                    <a:pt x="817" y="7291"/>
                    <a:pt x="893" y="7324"/>
                    <a:pt x="943" y="7345"/>
                  </a:cubicBezTo>
                  <a:cubicBezTo>
                    <a:pt x="982" y="7364"/>
                    <a:pt x="1026" y="7384"/>
                    <a:pt x="1065" y="7406"/>
                  </a:cubicBezTo>
                  <a:cubicBezTo>
                    <a:pt x="1079" y="7417"/>
                    <a:pt x="1094" y="7430"/>
                    <a:pt x="1108" y="7444"/>
                  </a:cubicBezTo>
                  <a:cubicBezTo>
                    <a:pt x="1137" y="7485"/>
                    <a:pt x="1160" y="7525"/>
                    <a:pt x="1183" y="7568"/>
                  </a:cubicBezTo>
                  <a:cubicBezTo>
                    <a:pt x="1245" y="7707"/>
                    <a:pt x="1283" y="7834"/>
                    <a:pt x="1305" y="7960"/>
                  </a:cubicBezTo>
                  <a:cubicBezTo>
                    <a:pt x="1326" y="8117"/>
                    <a:pt x="1331" y="8282"/>
                    <a:pt x="1332" y="8427"/>
                  </a:cubicBezTo>
                  <a:lnTo>
                    <a:pt x="1334" y="8499"/>
                  </a:lnTo>
                  <a:cubicBezTo>
                    <a:pt x="1338" y="8713"/>
                    <a:pt x="1354" y="8879"/>
                    <a:pt x="1388" y="9040"/>
                  </a:cubicBezTo>
                  <a:cubicBezTo>
                    <a:pt x="1397" y="9079"/>
                    <a:pt x="1427" y="9109"/>
                    <a:pt x="1457" y="9126"/>
                  </a:cubicBezTo>
                  <a:cubicBezTo>
                    <a:pt x="1460" y="9118"/>
                    <a:pt x="1466" y="9108"/>
                    <a:pt x="1473" y="9098"/>
                  </a:cubicBezTo>
                  <a:cubicBezTo>
                    <a:pt x="1503" y="9050"/>
                    <a:pt x="1534" y="9002"/>
                    <a:pt x="1562" y="8953"/>
                  </a:cubicBezTo>
                  <a:lnTo>
                    <a:pt x="1562" y="8953"/>
                  </a:lnTo>
                  <a:cubicBezTo>
                    <a:pt x="1561" y="8956"/>
                    <a:pt x="1560" y="8959"/>
                    <a:pt x="1559" y="8961"/>
                  </a:cubicBezTo>
                  <a:cubicBezTo>
                    <a:pt x="1604" y="8875"/>
                    <a:pt x="1645" y="8786"/>
                    <a:pt x="1677" y="8692"/>
                  </a:cubicBezTo>
                  <a:cubicBezTo>
                    <a:pt x="1711" y="8598"/>
                    <a:pt x="1740" y="8499"/>
                    <a:pt x="1763" y="8401"/>
                  </a:cubicBezTo>
                  <a:lnTo>
                    <a:pt x="1763" y="8401"/>
                  </a:lnTo>
                  <a:cubicBezTo>
                    <a:pt x="1763" y="8401"/>
                    <a:pt x="1762" y="8402"/>
                    <a:pt x="1762" y="8402"/>
                  </a:cubicBezTo>
                  <a:cubicBezTo>
                    <a:pt x="1832" y="8089"/>
                    <a:pt x="1854" y="7766"/>
                    <a:pt x="1845" y="7444"/>
                  </a:cubicBezTo>
                  <a:cubicBezTo>
                    <a:pt x="1835" y="7233"/>
                    <a:pt x="1818" y="7025"/>
                    <a:pt x="1780" y="6817"/>
                  </a:cubicBezTo>
                  <a:cubicBezTo>
                    <a:pt x="1762" y="6718"/>
                    <a:pt x="1741" y="6618"/>
                    <a:pt x="1717" y="6522"/>
                  </a:cubicBezTo>
                  <a:cubicBezTo>
                    <a:pt x="1690" y="6419"/>
                    <a:pt x="1661" y="6318"/>
                    <a:pt x="1631" y="6216"/>
                  </a:cubicBezTo>
                  <a:cubicBezTo>
                    <a:pt x="1568" y="6001"/>
                    <a:pt x="1502" y="5790"/>
                    <a:pt x="1438" y="5574"/>
                  </a:cubicBezTo>
                  <a:cubicBezTo>
                    <a:pt x="1381" y="5380"/>
                    <a:pt x="1325" y="5186"/>
                    <a:pt x="1282" y="4988"/>
                  </a:cubicBezTo>
                  <a:cubicBezTo>
                    <a:pt x="1194" y="4595"/>
                    <a:pt x="1143" y="4190"/>
                    <a:pt x="1186" y="3788"/>
                  </a:cubicBezTo>
                  <a:cubicBezTo>
                    <a:pt x="1207" y="3568"/>
                    <a:pt x="1252" y="3351"/>
                    <a:pt x="1322" y="3143"/>
                  </a:cubicBezTo>
                  <a:cubicBezTo>
                    <a:pt x="1354" y="3042"/>
                    <a:pt x="1394" y="2946"/>
                    <a:pt x="1426" y="2845"/>
                  </a:cubicBezTo>
                  <a:cubicBezTo>
                    <a:pt x="1452" y="2766"/>
                    <a:pt x="1474" y="2686"/>
                    <a:pt x="1494" y="2604"/>
                  </a:cubicBezTo>
                  <a:lnTo>
                    <a:pt x="1494" y="2604"/>
                  </a:lnTo>
                  <a:cubicBezTo>
                    <a:pt x="1493" y="2607"/>
                    <a:pt x="1493" y="2610"/>
                    <a:pt x="1493" y="2613"/>
                  </a:cubicBezTo>
                  <a:cubicBezTo>
                    <a:pt x="1516" y="2499"/>
                    <a:pt x="1532" y="2387"/>
                    <a:pt x="1532" y="2269"/>
                  </a:cubicBezTo>
                  <a:cubicBezTo>
                    <a:pt x="1529" y="2212"/>
                    <a:pt x="1525" y="2157"/>
                    <a:pt x="1515" y="2101"/>
                  </a:cubicBezTo>
                  <a:cubicBezTo>
                    <a:pt x="1503" y="2051"/>
                    <a:pt x="1490" y="2002"/>
                    <a:pt x="1479" y="1955"/>
                  </a:cubicBezTo>
                  <a:cubicBezTo>
                    <a:pt x="1447" y="1853"/>
                    <a:pt x="1408" y="1755"/>
                    <a:pt x="1365" y="1660"/>
                  </a:cubicBezTo>
                  <a:cubicBezTo>
                    <a:pt x="1316" y="1554"/>
                    <a:pt x="1263" y="1449"/>
                    <a:pt x="1214" y="1344"/>
                  </a:cubicBezTo>
                  <a:cubicBezTo>
                    <a:pt x="1124" y="1152"/>
                    <a:pt x="1048" y="949"/>
                    <a:pt x="1002" y="740"/>
                  </a:cubicBezTo>
                  <a:cubicBezTo>
                    <a:pt x="963" y="550"/>
                    <a:pt x="947" y="358"/>
                    <a:pt x="952" y="164"/>
                  </a:cubicBezTo>
                  <a:cubicBezTo>
                    <a:pt x="954" y="111"/>
                    <a:pt x="956" y="56"/>
                    <a:pt x="959" y="0"/>
                  </a:cubicBezTo>
                  <a:close/>
                </a:path>
              </a:pathLst>
            </a:custGeom>
            <a:solidFill>
              <a:srgbClr val="A561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85" name="Google Shape;5085;p16"/>
            <p:cNvSpPr/>
            <p:nvPr/>
          </p:nvSpPr>
          <p:spPr>
            <a:xfrm>
              <a:off x="5402000" y="697525"/>
              <a:ext cx="50" cy="125"/>
            </a:xfrm>
            <a:custGeom>
              <a:avLst/>
              <a:gdLst/>
              <a:ahLst/>
              <a:cxnLst/>
              <a:rect l="l" t="t" r="r" b="b"/>
              <a:pathLst>
                <a:path w="2" h="5" extrusionOk="0">
                  <a:moveTo>
                    <a:pt x="2" y="0"/>
                  </a:moveTo>
                  <a:lnTo>
                    <a:pt x="2" y="0"/>
                  </a:lnTo>
                  <a:cubicBezTo>
                    <a:pt x="0" y="2"/>
                    <a:pt x="0" y="2"/>
                    <a:pt x="0" y="5"/>
                  </a:cubicBezTo>
                  <a:cubicBezTo>
                    <a:pt x="0" y="2"/>
                    <a:pt x="2" y="2"/>
                    <a:pt x="2" y="0"/>
                  </a:cubicBezTo>
                  <a:close/>
                </a:path>
              </a:pathLst>
            </a:custGeom>
            <a:solidFill>
              <a:srgbClr val="A561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86" name="Google Shape;5086;p16"/>
            <p:cNvSpPr/>
            <p:nvPr/>
          </p:nvSpPr>
          <p:spPr>
            <a:xfrm>
              <a:off x="5402025" y="697450"/>
              <a:ext cx="50" cy="25"/>
            </a:xfrm>
            <a:custGeom>
              <a:avLst/>
              <a:gdLst/>
              <a:ahLst/>
              <a:cxnLst/>
              <a:rect l="l" t="t" r="r" b="b"/>
              <a:pathLst>
                <a:path w="2" h="1" extrusionOk="0">
                  <a:moveTo>
                    <a:pt x="1" y="1"/>
                  </a:moveTo>
                  <a:cubicBezTo>
                    <a:pt x="1" y="1"/>
                    <a:pt x="2" y="1"/>
                    <a:pt x="1" y="1"/>
                  </a:cubicBez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561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87" name="Google Shape;5087;p16"/>
            <p:cNvSpPr/>
            <p:nvPr/>
          </p:nvSpPr>
          <p:spPr>
            <a:xfrm>
              <a:off x="5402050" y="697350"/>
              <a:ext cx="25" cy="50"/>
            </a:xfrm>
            <a:custGeom>
              <a:avLst/>
              <a:gdLst/>
              <a:ahLst/>
              <a:cxnLst/>
              <a:rect l="l" t="t" r="r" b="b"/>
              <a:pathLst>
                <a:path w="1" h="2" extrusionOk="0">
                  <a:moveTo>
                    <a:pt x="1" y="2"/>
                  </a:moveTo>
                  <a:lnTo>
                    <a:pt x="1" y="0"/>
                  </a:lnTo>
                  <a:lnTo>
                    <a:pt x="1" y="2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A561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88" name="Google Shape;5088;p16"/>
            <p:cNvSpPr/>
            <p:nvPr/>
          </p:nvSpPr>
          <p:spPr>
            <a:xfrm>
              <a:off x="5369850" y="613000"/>
              <a:ext cx="75" cy="25"/>
            </a:xfrm>
            <a:custGeom>
              <a:avLst/>
              <a:gdLst/>
              <a:ahLst/>
              <a:cxnLst/>
              <a:rect l="l" t="t" r="r" b="b"/>
              <a:pathLst>
                <a:path w="3" h="1" extrusionOk="0">
                  <a:moveTo>
                    <a:pt x="1" y="0"/>
                  </a:moveTo>
                  <a:cubicBezTo>
                    <a:pt x="2" y="0"/>
                    <a:pt x="2" y="0"/>
                    <a:pt x="1" y="0"/>
                  </a:cubicBezTo>
                  <a:cubicBezTo>
                    <a:pt x="2" y="0"/>
                    <a:pt x="2" y="0"/>
                    <a:pt x="1" y="0"/>
                  </a:cubicBezTo>
                  <a:close/>
                </a:path>
              </a:pathLst>
            </a:custGeom>
            <a:solidFill>
              <a:srgbClr val="A561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89" name="Google Shape;5089;p16"/>
            <p:cNvSpPr/>
            <p:nvPr/>
          </p:nvSpPr>
          <p:spPr>
            <a:xfrm>
              <a:off x="5369900" y="613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561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90" name="Google Shape;5090;p16"/>
            <p:cNvSpPr/>
            <p:nvPr/>
          </p:nvSpPr>
          <p:spPr>
            <a:xfrm>
              <a:off x="5317150" y="555300"/>
              <a:ext cx="102500" cy="173525"/>
            </a:xfrm>
            <a:custGeom>
              <a:avLst/>
              <a:gdLst/>
              <a:ahLst/>
              <a:cxnLst/>
              <a:rect l="l" t="t" r="r" b="b"/>
              <a:pathLst>
                <a:path w="4100" h="6941" extrusionOk="0">
                  <a:moveTo>
                    <a:pt x="2899" y="796"/>
                  </a:moveTo>
                  <a:lnTo>
                    <a:pt x="2899" y="796"/>
                  </a:lnTo>
                  <a:cubicBezTo>
                    <a:pt x="2896" y="797"/>
                    <a:pt x="2893" y="799"/>
                    <a:pt x="2891" y="800"/>
                  </a:cubicBezTo>
                  <a:cubicBezTo>
                    <a:pt x="2894" y="799"/>
                    <a:pt x="2896" y="797"/>
                    <a:pt x="2899" y="796"/>
                  </a:cubicBezTo>
                  <a:close/>
                  <a:moveTo>
                    <a:pt x="552" y="6070"/>
                  </a:moveTo>
                  <a:lnTo>
                    <a:pt x="552" y="6070"/>
                  </a:lnTo>
                  <a:cubicBezTo>
                    <a:pt x="552" y="6071"/>
                    <a:pt x="551" y="6071"/>
                    <a:pt x="551" y="6072"/>
                  </a:cubicBezTo>
                  <a:lnTo>
                    <a:pt x="551" y="6072"/>
                  </a:lnTo>
                  <a:cubicBezTo>
                    <a:pt x="552" y="6071"/>
                    <a:pt x="552" y="6070"/>
                    <a:pt x="552" y="6070"/>
                  </a:cubicBezTo>
                  <a:close/>
                  <a:moveTo>
                    <a:pt x="4091" y="0"/>
                  </a:moveTo>
                  <a:cubicBezTo>
                    <a:pt x="4081" y="12"/>
                    <a:pt x="4071" y="25"/>
                    <a:pt x="4062" y="38"/>
                  </a:cubicBezTo>
                  <a:cubicBezTo>
                    <a:pt x="4007" y="102"/>
                    <a:pt x="3950" y="167"/>
                    <a:pt x="3885" y="221"/>
                  </a:cubicBezTo>
                  <a:cubicBezTo>
                    <a:pt x="3834" y="263"/>
                    <a:pt x="3780" y="305"/>
                    <a:pt x="3726" y="344"/>
                  </a:cubicBezTo>
                  <a:cubicBezTo>
                    <a:pt x="3597" y="430"/>
                    <a:pt x="3456" y="499"/>
                    <a:pt x="3317" y="569"/>
                  </a:cubicBezTo>
                  <a:cubicBezTo>
                    <a:pt x="3171" y="639"/>
                    <a:pt x="3027" y="712"/>
                    <a:pt x="2891" y="801"/>
                  </a:cubicBezTo>
                  <a:lnTo>
                    <a:pt x="2891" y="801"/>
                  </a:lnTo>
                  <a:cubicBezTo>
                    <a:pt x="2891" y="801"/>
                    <a:pt x="2891" y="801"/>
                    <a:pt x="2891" y="800"/>
                  </a:cubicBezTo>
                  <a:lnTo>
                    <a:pt x="2891" y="800"/>
                  </a:lnTo>
                  <a:cubicBezTo>
                    <a:pt x="2837" y="839"/>
                    <a:pt x="2781" y="876"/>
                    <a:pt x="2733" y="920"/>
                  </a:cubicBezTo>
                  <a:cubicBezTo>
                    <a:pt x="2699" y="954"/>
                    <a:pt x="2663" y="986"/>
                    <a:pt x="2631" y="1022"/>
                  </a:cubicBezTo>
                  <a:cubicBezTo>
                    <a:pt x="2614" y="1044"/>
                    <a:pt x="2595" y="1069"/>
                    <a:pt x="2580" y="1092"/>
                  </a:cubicBezTo>
                  <a:cubicBezTo>
                    <a:pt x="2565" y="1113"/>
                    <a:pt x="2555" y="1135"/>
                    <a:pt x="2544" y="1158"/>
                  </a:cubicBezTo>
                  <a:cubicBezTo>
                    <a:pt x="2529" y="1191"/>
                    <a:pt x="2518" y="1224"/>
                    <a:pt x="2506" y="1260"/>
                  </a:cubicBezTo>
                  <a:cubicBezTo>
                    <a:pt x="2501" y="1281"/>
                    <a:pt x="2495" y="1302"/>
                    <a:pt x="2492" y="1323"/>
                  </a:cubicBezTo>
                  <a:lnTo>
                    <a:pt x="2492" y="1325"/>
                  </a:lnTo>
                  <a:cubicBezTo>
                    <a:pt x="2491" y="1330"/>
                    <a:pt x="2491" y="1336"/>
                    <a:pt x="2488" y="1339"/>
                  </a:cubicBezTo>
                  <a:cubicBezTo>
                    <a:pt x="2491" y="1336"/>
                    <a:pt x="2491" y="1335"/>
                    <a:pt x="2492" y="1329"/>
                  </a:cubicBezTo>
                  <a:lnTo>
                    <a:pt x="2492" y="1329"/>
                  </a:lnTo>
                  <a:cubicBezTo>
                    <a:pt x="2479" y="1411"/>
                    <a:pt x="2473" y="1494"/>
                    <a:pt x="2469" y="1577"/>
                  </a:cubicBezTo>
                  <a:cubicBezTo>
                    <a:pt x="2463" y="1662"/>
                    <a:pt x="2455" y="1748"/>
                    <a:pt x="2442" y="1833"/>
                  </a:cubicBezTo>
                  <a:cubicBezTo>
                    <a:pt x="2426" y="1926"/>
                    <a:pt x="2404" y="2021"/>
                    <a:pt x="2370" y="2109"/>
                  </a:cubicBezTo>
                  <a:cubicBezTo>
                    <a:pt x="2334" y="2198"/>
                    <a:pt x="2294" y="2288"/>
                    <a:pt x="2234" y="2363"/>
                  </a:cubicBezTo>
                  <a:cubicBezTo>
                    <a:pt x="2203" y="2402"/>
                    <a:pt x="2169" y="2439"/>
                    <a:pt x="2129" y="2474"/>
                  </a:cubicBezTo>
                  <a:cubicBezTo>
                    <a:pt x="2100" y="2499"/>
                    <a:pt x="2071" y="2521"/>
                    <a:pt x="2040" y="2543"/>
                  </a:cubicBezTo>
                  <a:cubicBezTo>
                    <a:pt x="1968" y="2590"/>
                    <a:pt x="1892" y="2630"/>
                    <a:pt x="1813" y="2665"/>
                  </a:cubicBezTo>
                  <a:cubicBezTo>
                    <a:pt x="1729" y="2701"/>
                    <a:pt x="1645" y="2734"/>
                    <a:pt x="1561" y="2772"/>
                  </a:cubicBezTo>
                  <a:cubicBezTo>
                    <a:pt x="1471" y="2813"/>
                    <a:pt x="1382" y="2860"/>
                    <a:pt x="1296" y="2913"/>
                  </a:cubicBezTo>
                  <a:lnTo>
                    <a:pt x="1299" y="2913"/>
                  </a:lnTo>
                  <a:cubicBezTo>
                    <a:pt x="1234" y="2959"/>
                    <a:pt x="1169" y="3005"/>
                    <a:pt x="1112" y="3060"/>
                  </a:cubicBezTo>
                  <a:cubicBezTo>
                    <a:pt x="1066" y="3103"/>
                    <a:pt x="1023" y="3147"/>
                    <a:pt x="983" y="3192"/>
                  </a:cubicBezTo>
                  <a:lnTo>
                    <a:pt x="975" y="3199"/>
                  </a:lnTo>
                  <a:cubicBezTo>
                    <a:pt x="906" y="3282"/>
                    <a:pt x="842" y="3371"/>
                    <a:pt x="789" y="3463"/>
                  </a:cubicBezTo>
                  <a:cubicBezTo>
                    <a:pt x="731" y="3560"/>
                    <a:pt x="680" y="3657"/>
                    <a:pt x="631" y="3755"/>
                  </a:cubicBezTo>
                  <a:lnTo>
                    <a:pt x="631" y="3755"/>
                  </a:lnTo>
                  <a:cubicBezTo>
                    <a:pt x="632" y="3754"/>
                    <a:pt x="632" y="3753"/>
                    <a:pt x="632" y="3752"/>
                  </a:cubicBezTo>
                  <a:lnTo>
                    <a:pt x="632" y="3752"/>
                  </a:lnTo>
                  <a:cubicBezTo>
                    <a:pt x="577" y="3868"/>
                    <a:pt x="527" y="3986"/>
                    <a:pt x="480" y="4102"/>
                  </a:cubicBezTo>
                  <a:cubicBezTo>
                    <a:pt x="432" y="4391"/>
                    <a:pt x="351" y="4671"/>
                    <a:pt x="269" y="4944"/>
                  </a:cubicBezTo>
                  <a:cubicBezTo>
                    <a:pt x="195" y="5195"/>
                    <a:pt x="101" y="5508"/>
                    <a:pt x="53" y="5814"/>
                  </a:cubicBezTo>
                  <a:cubicBezTo>
                    <a:pt x="0" y="6158"/>
                    <a:pt x="22" y="6445"/>
                    <a:pt x="121" y="6689"/>
                  </a:cubicBezTo>
                  <a:cubicBezTo>
                    <a:pt x="154" y="6772"/>
                    <a:pt x="194" y="6853"/>
                    <a:pt x="240" y="6928"/>
                  </a:cubicBezTo>
                  <a:cubicBezTo>
                    <a:pt x="244" y="6933"/>
                    <a:pt x="246" y="6938"/>
                    <a:pt x="250" y="6940"/>
                  </a:cubicBezTo>
                  <a:cubicBezTo>
                    <a:pt x="283" y="6894"/>
                    <a:pt x="311" y="6844"/>
                    <a:pt x="337" y="6791"/>
                  </a:cubicBezTo>
                  <a:lnTo>
                    <a:pt x="337" y="6791"/>
                  </a:lnTo>
                  <a:cubicBezTo>
                    <a:pt x="337" y="6792"/>
                    <a:pt x="336" y="6793"/>
                    <a:pt x="336" y="6794"/>
                  </a:cubicBezTo>
                  <a:cubicBezTo>
                    <a:pt x="338" y="6791"/>
                    <a:pt x="339" y="6787"/>
                    <a:pt x="341" y="6784"/>
                  </a:cubicBezTo>
                  <a:lnTo>
                    <a:pt x="341" y="6784"/>
                  </a:lnTo>
                  <a:cubicBezTo>
                    <a:pt x="341" y="6784"/>
                    <a:pt x="341" y="6784"/>
                    <a:pt x="340" y="6784"/>
                  </a:cubicBezTo>
                  <a:lnTo>
                    <a:pt x="340" y="6784"/>
                  </a:lnTo>
                  <a:cubicBezTo>
                    <a:pt x="341" y="6784"/>
                    <a:pt x="341" y="6784"/>
                    <a:pt x="341" y="6783"/>
                  </a:cubicBezTo>
                  <a:lnTo>
                    <a:pt x="341" y="6783"/>
                  </a:lnTo>
                  <a:cubicBezTo>
                    <a:pt x="341" y="6783"/>
                    <a:pt x="341" y="6784"/>
                    <a:pt x="341" y="6784"/>
                  </a:cubicBezTo>
                  <a:lnTo>
                    <a:pt x="341" y="6784"/>
                  </a:lnTo>
                  <a:cubicBezTo>
                    <a:pt x="342" y="6782"/>
                    <a:pt x="343" y="6780"/>
                    <a:pt x="343" y="6778"/>
                  </a:cubicBezTo>
                  <a:lnTo>
                    <a:pt x="343" y="6778"/>
                  </a:lnTo>
                  <a:cubicBezTo>
                    <a:pt x="343" y="6780"/>
                    <a:pt x="342" y="6781"/>
                    <a:pt x="341" y="6783"/>
                  </a:cubicBezTo>
                  <a:lnTo>
                    <a:pt x="341" y="6783"/>
                  </a:lnTo>
                  <a:cubicBezTo>
                    <a:pt x="441" y="6556"/>
                    <a:pt x="503" y="6316"/>
                    <a:pt x="551" y="6072"/>
                  </a:cubicBezTo>
                  <a:lnTo>
                    <a:pt x="551" y="6072"/>
                  </a:lnTo>
                  <a:cubicBezTo>
                    <a:pt x="551" y="6072"/>
                    <a:pt x="551" y="6073"/>
                    <a:pt x="550" y="6074"/>
                  </a:cubicBezTo>
                  <a:cubicBezTo>
                    <a:pt x="615" y="5710"/>
                    <a:pt x="646" y="5339"/>
                    <a:pt x="711" y="4976"/>
                  </a:cubicBezTo>
                  <a:cubicBezTo>
                    <a:pt x="740" y="4805"/>
                    <a:pt x="774" y="4634"/>
                    <a:pt x="825" y="4469"/>
                  </a:cubicBezTo>
                  <a:cubicBezTo>
                    <a:pt x="870" y="4322"/>
                    <a:pt x="925" y="4178"/>
                    <a:pt x="1000" y="4043"/>
                  </a:cubicBezTo>
                  <a:cubicBezTo>
                    <a:pt x="1047" y="3957"/>
                    <a:pt x="1100" y="3877"/>
                    <a:pt x="1158" y="3799"/>
                  </a:cubicBezTo>
                  <a:cubicBezTo>
                    <a:pt x="1199" y="3743"/>
                    <a:pt x="1241" y="3689"/>
                    <a:pt x="1290" y="3640"/>
                  </a:cubicBezTo>
                  <a:cubicBezTo>
                    <a:pt x="1357" y="3569"/>
                    <a:pt x="1435" y="3505"/>
                    <a:pt x="1530" y="3476"/>
                  </a:cubicBezTo>
                  <a:cubicBezTo>
                    <a:pt x="1576" y="3462"/>
                    <a:pt x="1622" y="3457"/>
                    <a:pt x="1669" y="3457"/>
                  </a:cubicBezTo>
                  <a:cubicBezTo>
                    <a:pt x="1716" y="3457"/>
                    <a:pt x="1763" y="3462"/>
                    <a:pt x="1810" y="3470"/>
                  </a:cubicBezTo>
                  <a:cubicBezTo>
                    <a:pt x="1929" y="3490"/>
                    <a:pt x="2045" y="3521"/>
                    <a:pt x="2166" y="3542"/>
                  </a:cubicBezTo>
                  <a:cubicBezTo>
                    <a:pt x="2160" y="3542"/>
                    <a:pt x="2155" y="3541"/>
                    <a:pt x="2147" y="3541"/>
                  </a:cubicBezTo>
                  <a:cubicBezTo>
                    <a:pt x="2221" y="3552"/>
                    <a:pt x="2297" y="3562"/>
                    <a:pt x="2363" y="3594"/>
                  </a:cubicBezTo>
                  <a:cubicBezTo>
                    <a:pt x="2386" y="3605"/>
                    <a:pt x="2406" y="3617"/>
                    <a:pt x="2425" y="3634"/>
                  </a:cubicBezTo>
                  <a:cubicBezTo>
                    <a:pt x="2436" y="3643"/>
                    <a:pt x="2448" y="3653"/>
                    <a:pt x="2458" y="3664"/>
                  </a:cubicBezTo>
                  <a:cubicBezTo>
                    <a:pt x="2462" y="3666"/>
                    <a:pt x="2465" y="3670"/>
                    <a:pt x="2469" y="3671"/>
                  </a:cubicBezTo>
                  <a:lnTo>
                    <a:pt x="2472" y="3671"/>
                  </a:lnTo>
                  <a:cubicBezTo>
                    <a:pt x="2492" y="3667"/>
                    <a:pt x="2511" y="3663"/>
                    <a:pt x="2528" y="3657"/>
                  </a:cubicBezTo>
                  <a:cubicBezTo>
                    <a:pt x="2557" y="3648"/>
                    <a:pt x="2587" y="3636"/>
                    <a:pt x="2616" y="3623"/>
                  </a:cubicBezTo>
                  <a:cubicBezTo>
                    <a:pt x="2634" y="3614"/>
                    <a:pt x="2652" y="3603"/>
                    <a:pt x="2669" y="3592"/>
                  </a:cubicBezTo>
                  <a:cubicBezTo>
                    <a:pt x="2705" y="3565"/>
                    <a:pt x="2736" y="3534"/>
                    <a:pt x="2766" y="3499"/>
                  </a:cubicBezTo>
                  <a:cubicBezTo>
                    <a:pt x="2854" y="3391"/>
                    <a:pt x="2920" y="3272"/>
                    <a:pt x="2980" y="3148"/>
                  </a:cubicBezTo>
                  <a:lnTo>
                    <a:pt x="2980" y="3148"/>
                  </a:lnTo>
                  <a:cubicBezTo>
                    <a:pt x="2980" y="3148"/>
                    <a:pt x="2979" y="3149"/>
                    <a:pt x="2979" y="3150"/>
                  </a:cubicBezTo>
                  <a:cubicBezTo>
                    <a:pt x="3038" y="3025"/>
                    <a:pt x="3090" y="2896"/>
                    <a:pt x="3137" y="2765"/>
                  </a:cubicBezTo>
                  <a:cubicBezTo>
                    <a:pt x="3154" y="2711"/>
                    <a:pt x="3174" y="2659"/>
                    <a:pt x="3193" y="2604"/>
                  </a:cubicBezTo>
                  <a:cubicBezTo>
                    <a:pt x="3202" y="2578"/>
                    <a:pt x="3210" y="2551"/>
                    <a:pt x="3217" y="2524"/>
                  </a:cubicBezTo>
                  <a:cubicBezTo>
                    <a:pt x="3229" y="2488"/>
                    <a:pt x="3236" y="2452"/>
                    <a:pt x="3245" y="2415"/>
                  </a:cubicBezTo>
                  <a:cubicBezTo>
                    <a:pt x="3269" y="2277"/>
                    <a:pt x="3283" y="2136"/>
                    <a:pt x="3305" y="1998"/>
                  </a:cubicBezTo>
                  <a:cubicBezTo>
                    <a:pt x="3324" y="1893"/>
                    <a:pt x="3348" y="1786"/>
                    <a:pt x="3398" y="1692"/>
                  </a:cubicBezTo>
                  <a:cubicBezTo>
                    <a:pt x="3410" y="1669"/>
                    <a:pt x="3423" y="1648"/>
                    <a:pt x="3437" y="1626"/>
                  </a:cubicBezTo>
                  <a:cubicBezTo>
                    <a:pt x="3444" y="1616"/>
                    <a:pt x="3452" y="1606"/>
                    <a:pt x="3459" y="1596"/>
                  </a:cubicBezTo>
                  <a:cubicBezTo>
                    <a:pt x="3469" y="1582"/>
                    <a:pt x="3482" y="1569"/>
                    <a:pt x="3495" y="1556"/>
                  </a:cubicBezTo>
                  <a:cubicBezTo>
                    <a:pt x="3525" y="1530"/>
                    <a:pt x="3555" y="1504"/>
                    <a:pt x="3591" y="1484"/>
                  </a:cubicBezTo>
                  <a:cubicBezTo>
                    <a:pt x="3641" y="1458"/>
                    <a:pt x="3691" y="1437"/>
                    <a:pt x="3743" y="1412"/>
                  </a:cubicBezTo>
                  <a:cubicBezTo>
                    <a:pt x="3782" y="1396"/>
                    <a:pt x="3818" y="1379"/>
                    <a:pt x="3854" y="1358"/>
                  </a:cubicBezTo>
                  <a:cubicBezTo>
                    <a:pt x="3855" y="1355"/>
                    <a:pt x="3858" y="1353"/>
                    <a:pt x="3861" y="1353"/>
                  </a:cubicBezTo>
                  <a:cubicBezTo>
                    <a:pt x="3875" y="1343"/>
                    <a:pt x="3887" y="1332"/>
                    <a:pt x="3900" y="1319"/>
                  </a:cubicBezTo>
                  <a:cubicBezTo>
                    <a:pt x="3905" y="1315"/>
                    <a:pt x="3911" y="1307"/>
                    <a:pt x="3918" y="1302"/>
                  </a:cubicBezTo>
                  <a:cubicBezTo>
                    <a:pt x="3930" y="1286"/>
                    <a:pt x="3941" y="1267"/>
                    <a:pt x="3950" y="1251"/>
                  </a:cubicBezTo>
                  <a:cubicBezTo>
                    <a:pt x="3959" y="1237"/>
                    <a:pt x="3966" y="1223"/>
                    <a:pt x="3976" y="1207"/>
                  </a:cubicBezTo>
                  <a:cubicBezTo>
                    <a:pt x="3999" y="1155"/>
                    <a:pt x="4020" y="1100"/>
                    <a:pt x="4035" y="1044"/>
                  </a:cubicBezTo>
                  <a:cubicBezTo>
                    <a:pt x="4048" y="996"/>
                    <a:pt x="4058" y="948"/>
                    <a:pt x="4065" y="901"/>
                  </a:cubicBezTo>
                  <a:cubicBezTo>
                    <a:pt x="4098" y="683"/>
                    <a:pt x="4099" y="457"/>
                    <a:pt x="4094" y="237"/>
                  </a:cubicBezTo>
                  <a:cubicBezTo>
                    <a:pt x="4092" y="158"/>
                    <a:pt x="4091" y="79"/>
                    <a:pt x="4091" y="0"/>
                  </a:cubicBezTo>
                  <a:close/>
                </a:path>
              </a:pathLst>
            </a:custGeom>
            <a:solidFill>
              <a:srgbClr val="A561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91" name="Google Shape;5091;p16"/>
            <p:cNvSpPr/>
            <p:nvPr/>
          </p:nvSpPr>
          <p:spPr>
            <a:xfrm>
              <a:off x="5379475" y="588400"/>
              <a:ext cx="25" cy="100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1"/>
                  </a:moveTo>
                  <a:lnTo>
                    <a:pt x="1" y="3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561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92" name="Google Shape;5092;p16"/>
            <p:cNvSpPr/>
            <p:nvPr/>
          </p:nvSpPr>
          <p:spPr>
            <a:xfrm>
              <a:off x="5379475" y="5884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561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93" name="Google Shape;5093;p16"/>
            <p:cNvSpPr/>
            <p:nvPr/>
          </p:nvSpPr>
          <p:spPr>
            <a:xfrm>
              <a:off x="5386075" y="643050"/>
              <a:ext cx="175" cy="100"/>
            </a:xfrm>
            <a:custGeom>
              <a:avLst/>
              <a:gdLst/>
              <a:ahLst/>
              <a:cxnLst/>
              <a:rect l="l" t="t" r="r" b="b"/>
              <a:pathLst>
                <a:path w="7" h="4" extrusionOk="0">
                  <a:moveTo>
                    <a:pt x="1" y="3"/>
                  </a:moveTo>
                  <a:cubicBezTo>
                    <a:pt x="2" y="2"/>
                    <a:pt x="5" y="1"/>
                    <a:pt x="7" y="1"/>
                  </a:cubicBezTo>
                  <a:cubicBezTo>
                    <a:pt x="5" y="1"/>
                    <a:pt x="2" y="2"/>
                    <a:pt x="1" y="3"/>
                  </a:cubicBezTo>
                  <a:close/>
                </a:path>
              </a:pathLst>
            </a:custGeom>
            <a:solidFill>
              <a:srgbClr val="A561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94" name="Google Shape;5094;p16"/>
            <p:cNvSpPr/>
            <p:nvPr/>
          </p:nvSpPr>
          <p:spPr>
            <a:xfrm>
              <a:off x="5379075" y="647050"/>
              <a:ext cx="250" cy="25"/>
            </a:xfrm>
            <a:custGeom>
              <a:avLst/>
              <a:gdLst/>
              <a:ahLst/>
              <a:cxnLst/>
              <a:rect l="l" t="t" r="r" b="b"/>
              <a:pathLst>
                <a:path w="10" h="1" extrusionOk="0">
                  <a:moveTo>
                    <a:pt x="1" y="0"/>
                  </a:moveTo>
                  <a:cubicBezTo>
                    <a:pt x="2" y="1"/>
                    <a:pt x="3" y="1"/>
                    <a:pt x="4" y="1"/>
                  </a:cubicBezTo>
                  <a:cubicBezTo>
                    <a:pt x="6" y="1"/>
                    <a:pt x="7" y="0"/>
                    <a:pt x="9" y="0"/>
                  </a:cubicBezTo>
                  <a:close/>
                </a:path>
              </a:pathLst>
            </a:custGeom>
            <a:solidFill>
              <a:srgbClr val="A561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95" name="Google Shape;5095;p16"/>
            <p:cNvSpPr/>
            <p:nvPr/>
          </p:nvSpPr>
          <p:spPr>
            <a:xfrm>
              <a:off x="5378500" y="646925"/>
              <a:ext cx="400" cy="175"/>
            </a:xfrm>
            <a:custGeom>
              <a:avLst/>
              <a:gdLst/>
              <a:ahLst/>
              <a:cxnLst/>
              <a:rect l="l" t="t" r="r" b="b"/>
              <a:pathLst>
                <a:path w="16" h="7" extrusionOk="0">
                  <a:moveTo>
                    <a:pt x="1" y="1"/>
                  </a:moveTo>
                  <a:cubicBezTo>
                    <a:pt x="4" y="4"/>
                    <a:pt x="8" y="4"/>
                    <a:pt x="11" y="5"/>
                  </a:cubicBezTo>
                  <a:cubicBezTo>
                    <a:pt x="9" y="4"/>
                    <a:pt x="6" y="4"/>
                    <a:pt x="1" y="1"/>
                  </a:cubicBezTo>
                  <a:close/>
                  <a:moveTo>
                    <a:pt x="11" y="5"/>
                  </a:moveTo>
                  <a:cubicBezTo>
                    <a:pt x="14" y="6"/>
                    <a:pt x="15" y="6"/>
                    <a:pt x="15" y="6"/>
                  </a:cubicBezTo>
                  <a:cubicBezTo>
                    <a:pt x="14" y="5"/>
                    <a:pt x="14" y="5"/>
                    <a:pt x="11" y="5"/>
                  </a:cubicBezTo>
                  <a:close/>
                </a:path>
              </a:pathLst>
            </a:custGeom>
            <a:solidFill>
              <a:srgbClr val="A561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96" name="Google Shape;5096;p16"/>
            <p:cNvSpPr/>
            <p:nvPr/>
          </p:nvSpPr>
          <p:spPr>
            <a:xfrm>
              <a:off x="5194900" y="539900"/>
              <a:ext cx="219575" cy="162450"/>
            </a:xfrm>
            <a:custGeom>
              <a:avLst/>
              <a:gdLst/>
              <a:ahLst/>
              <a:cxnLst/>
              <a:rect l="l" t="t" r="r" b="b"/>
              <a:pathLst>
                <a:path w="8783" h="6498" extrusionOk="0">
                  <a:moveTo>
                    <a:pt x="2648" y="4677"/>
                  </a:moveTo>
                  <a:cubicBezTo>
                    <a:pt x="2647" y="4678"/>
                    <a:pt x="2645" y="4680"/>
                    <a:pt x="2644" y="4682"/>
                  </a:cubicBezTo>
                  <a:lnTo>
                    <a:pt x="2644" y="4682"/>
                  </a:lnTo>
                  <a:cubicBezTo>
                    <a:pt x="2645" y="4680"/>
                    <a:pt x="2647" y="4679"/>
                    <a:pt x="2648" y="4677"/>
                  </a:cubicBezTo>
                  <a:close/>
                  <a:moveTo>
                    <a:pt x="1183" y="5962"/>
                  </a:moveTo>
                  <a:cubicBezTo>
                    <a:pt x="1180" y="5964"/>
                    <a:pt x="1178" y="5966"/>
                    <a:pt x="1175" y="5967"/>
                  </a:cubicBezTo>
                  <a:lnTo>
                    <a:pt x="1175" y="5967"/>
                  </a:lnTo>
                  <a:cubicBezTo>
                    <a:pt x="1178" y="5966"/>
                    <a:pt x="1180" y="5965"/>
                    <a:pt x="1183" y="5962"/>
                  </a:cubicBezTo>
                  <a:close/>
                  <a:moveTo>
                    <a:pt x="7964" y="0"/>
                  </a:moveTo>
                  <a:cubicBezTo>
                    <a:pt x="7368" y="0"/>
                    <a:pt x="6634" y="37"/>
                    <a:pt x="5926" y="243"/>
                  </a:cubicBezTo>
                  <a:cubicBezTo>
                    <a:pt x="5314" y="420"/>
                    <a:pt x="4719" y="738"/>
                    <a:pt x="4162" y="1185"/>
                  </a:cubicBezTo>
                  <a:cubicBezTo>
                    <a:pt x="3685" y="1567"/>
                    <a:pt x="3225" y="2053"/>
                    <a:pt x="2756" y="2664"/>
                  </a:cubicBezTo>
                  <a:cubicBezTo>
                    <a:pt x="2700" y="2738"/>
                    <a:pt x="2645" y="2811"/>
                    <a:pt x="2591" y="2886"/>
                  </a:cubicBezTo>
                  <a:cubicBezTo>
                    <a:pt x="2387" y="3161"/>
                    <a:pt x="2197" y="3443"/>
                    <a:pt x="2025" y="3723"/>
                  </a:cubicBezTo>
                  <a:cubicBezTo>
                    <a:pt x="1947" y="3851"/>
                    <a:pt x="1872" y="3979"/>
                    <a:pt x="1796" y="4106"/>
                  </a:cubicBezTo>
                  <a:cubicBezTo>
                    <a:pt x="1635" y="4381"/>
                    <a:pt x="1469" y="4667"/>
                    <a:pt x="1284" y="4934"/>
                  </a:cubicBezTo>
                  <a:cubicBezTo>
                    <a:pt x="1255" y="4975"/>
                    <a:pt x="1226" y="5017"/>
                    <a:pt x="1196" y="5056"/>
                  </a:cubicBezTo>
                  <a:cubicBezTo>
                    <a:pt x="1031" y="5283"/>
                    <a:pt x="866" y="5478"/>
                    <a:pt x="689" y="5652"/>
                  </a:cubicBezTo>
                  <a:lnTo>
                    <a:pt x="623" y="5721"/>
                  </a:lnTo>
                  <a:cubicBezTo>
                    <a:pt x="517" y="5826"/>
                    <a:pt x="410" y="5932"/>
                    <a:pt x="310" y="6044"/>
                  </a:cubicBezTo>
                  <a:cubicBezTo>
                    <a:pt x="252" y="6109"/>
                    <a:pt x="192" y="6176"/>
                    <a:pt x="140" y="6248"/>
                  </a:cubicBezTo>
                  <a:cubicBezTo>
                    <a:pt x="94" y="6311"/>
                    <a:pt x="58" y="6369"/>
                    <a:pt x="28" y="6428"/>
                  </a:cubicBezTo>
                  <a:cubicBezTo>
                    <a:pt x="18" y="6449"/>
                    <a:pt x="8" y="6475"/>
                    <a:pt x="1" y="6498"/>
                  </a:cubicBezTo>
                  <a:cubicBezTo>
                    <a:pt x="27" y="6492"/>
                    <a:pt x="51" y="6486"/>
                    <a:pt x="76" y="6481"/>
                  </a:cubicBezTo>
                  <a:cubicBezTo>
                    <a:pt x="156" y="6462"/>
                    <a:pt x="236" y="6440"/>
                    <a:pt x="314" y="6413"/>
                  </a:cubicBezTo>
                  <a:cubicBezTo>
                    <a:pt x="315" y="6413"/>
                    <a:pt x="315" y="6413"/>
                    <a:pt x="317" y="6412"/>
                  </a:cubicBezTo>
                  <a:cubicBezTo>
                    <a:pt x="623" y="6302"/>
                    <a:pt x="906" y="6146"/>
                    <a:pt x="1175" y="5967"/>
                  </a:cubicBezTo>
                  <a:lnTo>
                    <a:pt x="1175" y="5967"/>
                  </a:lnTo>
                  <a:cubicBezTo>
                    <a:pt x="1173" y="5969"/>
                    <a:pt x="1171" y="5970"/>
                    <a:pt x="1169" y="5971"/>
                  </a:cubicBezTo>
                  <a:cubicBezTo>
                    <a:pt x="1456" y="5777"/>
                    <a:pt x="1727" y="5559"/>
                    <a:pt x="1986" y="5324"/>
                  </a:cubicBezTo>
                  <a:cubicBezTo>
                    <a:pt x="2105" y="5217"/>
                    <a:pt x="2220" y="5109"/>
                    <a:pt x="2335" y="4997"/>
                  </a:cubicBezTo>
                  <a:cubicBezTo>
                    <a:pt x="2441" y="4894"/>
                    <a:pt x="2547" y="4793"/>
                    <a:pt x="2644" y="4682"/>
                  </a:cubicBezTo>
                  <a:lnTo>
                    <a:pt x="2644" y="4682"/>
                  </a:lnTo>
                  <a:cubicBezTo>
                    <a:pt x="2642" y="4684"/>
                    <a:pt x="2640" y="4685"/>
                    <a:pt x="2639" y="4687"/>
                  </a:cubicBezTo>
                  <a:lnTo>
                    <a:pt x="2639" y="4687"/>
                  </a:lnTo>
                  <a:cubicBezTo>
                    <a:pt x="2857" y="4428"/>
                    <a:pt x="3031" y="4137"/>
                    <a:pt x="3201" y="3848"/>
                  </a:cubicBezTo>
                  <a:cubicBezTo>
                    <a:pt x="3296" y="3690"/>
                    <a:pt x="3388" y="3528"/>
                    <a:pt x="3484" y="3371"/>
                  </a:cubicBezTo>
                  <a:cubicBezTo>
                    <a:pt x="3580" y="3217"/>
                    <a:pt x="3676" y="3067"/>
                    <a:pt x="3783" y="2919"/>
                  </a:cubicBezTo>
                  <a:cubicBezTo>
                    <a:pt x="3878" y="2788"/>
                    <a:pt x="3979" y="2659"/>
                    <a:pt x="4093" y="2542"/>
                  </a:cubicBezTo>
                  <a:cubicBezTo>
                    <a:pt x="4198" y="2438"/>
                    <a:pt x="4308" y="2340"/>
                    <a:pt x="4436" y="2262"/>
                  </a:cubicBezTo>
                  <a:cubicBezTo>
                    <a:pt x="4471" y="2241"/>
                    <a:pt x="4507" y="2221"/>
                    <a:pt x="4544" y="2203"/>
                  </a:cubicBezTo>
                  <a:cubicBezTo>
                    <a:pt x="4578" y="2186"/>
                    <a:pt x="4614" y="2172"/>
                    <a:pt x="4652" y="2160"/>
                  </a:cubicBezTo>
                  <a:cubicBezTo>
                    <a:pt x="4722" y="2134"/>
                    <a:pt x="4795" y="2117"/>
                    <a:pt x="4869" y="2106"/>
                  </a:cubicBezTo>
                  <a:cubicBezTo>
                    <a:pt x="4940" y="2096"/>
                    <a:pt x="5016" y="2088"/>
                    <a:pt x="5090" y="2078"/>
                  </a:cubicBezTo>
                  <a:cubicBezTo>
                    <a:pt x="5163" y="2068"/>
                    <a:pt x="5235" y="2054"/>
                    <a:pt x="5307" y="2032"/>
                  </a:cubicBezTo>
                  <a:cubicBezTo>
                    <a:pt x="5335" y="2021"/>
                    <a:pt x="5366" y="2010"/>
                    <a:pt x="5394" y="1997"/>
                  </a:cubicBezTo>
                  <a:cubicBezTo>
                    <a:pt x="5427" y="1981"/>
                    <a:pt x="5457" y="1962"/>
                    <a:pt x="5488" y="1942"/>
                  </a:cubicBezTo>
                  <a:cubicBezTo>
                    <a:pt x="5564" y="1890"/>
                    <a:pt x="5637" y="1833"/>
                    <a:pt x="5703" y="1770"/>
                  </a:cubicBezTo>
                  <a:cubicBezTo>
                    <a:pt x="5758" y="1718"/>
                    <a:pt x="5808" y="1665"/>
                    <a:pt x="5858" y="1609"/>
                  </a:cubicBezTo>
                  <a:lnTo>
                    <a:pt x="5858" y="1609"/>
                  </a:lnTo>
                  <a:cubicBezTo>
                    <a:pt x="5854" y="1615"/>
                    <a:pt x="5850" y="1617"/>
                    <a:pt x="5847" y="1623"/>
                  </a:cubicBezTo>
                  <a:cubicBezTo>
                    <a:pt x="5931" y="1525"/>
                    <a:pt x="6009" y="1423"/>
                    <a:pt x="6087" y="1322"/>
                  </a:cubicBezTo>
                  <a:cubicBezTo>
                    <a:pt x="6151" y="1237"/>
                    <a:pt x="6216" y="1151"/>
                    <a:pt x="6288" y="1072"/>
                  </a:cubicBezTo>
                  <a:cubicBezTo>
                    <a:pt x="6362" y="987"/>
                    <a:pt x="6443" y="908"/>
                    <a:pt x="6536" y="846"/>
                  </a:cubicBezTo>
                  <a:cubicBezTo>
                    <a:pt x="6634" y="779"/>
                    <a:pt x="6734" y="720"/>
                    <a:pt x="6845" y="681"/>
                  </a:cubicBezTo>
                  <a:cubicBezTo>
                    <a:pt x="6905" y="659"/>
                    <a:pt x="6964" y="639"/>
                    <a:pt x="7024" y="625"/>
                  </a:cubicBezTo>
                  <a:cubicBezTo>
                    <a:pt x="7093" y="609"/>
                    <a:pt x="7164" y="596"/>
                    <a:pt x="7231" y="585"/>
                  </a:cubicBezTo>
                  <a:cubicBezTo>
                    <a:pt x="7346" y="569"/>
                    <a:pt x="7463" y="555"/>
                    <a:pt x="7577" y="540"/>
                  </a:cubicBezTo>
                  <a:cubicBezTo>
                    <a:pt x="7797" y="516"/>
                    <a:pt x="8014" y="484"/>
                    <a:pt x="8222" y="418"/>
                  </a:cubicBezTo>
                  <a:cubicBezTo>
                    <a:pt x="8271" y="401"/>
                    <a:pt x="8321" y="382"/>
                    <a:pt x="8367" y="361"/>
                  </a:cubicBezTo>
                  <a:cubicBezTo>
                    <a:pt x="8410" y="339"/>
                    <a:pt x="8452" y="315"/>
                    <a:pt x="8495" y="290"/>
                  </a:cubicBezTo>
                  <a:cubicBezTo>
                    <a:pt x="8540" y="260"/>
                    <a:pt x="8586" y="228"/>
                    <a:pt x="8624" y="190"/>
                  </a:cubicBezTo>
                  <a:cubicBezTo>
                    <a:pt x="8658" y="160"/>
                    <a:pt x="8688" y="128"/>
                    <a:pt x="8716" y="95"/>
                  </a:cubicBezTo>
                  <a:cubicBezTo>
                    <a:pt x="8732" y="75"/>
                    <a:pt x="8748" y="53"/>
                    <a:pt x="8765" y="32"/>
                  </a:cubicBezTo>
                  <a:cubicBezTo>
                    <a:pt x="8774" y="23"/>
                    <a:pt x="8780" y="19"/>
                    <a:pt x="8782" y="13"/>
                  </a:cubicBezTo>
                  <a:cubicBezTo>
                    <a:pt x="8751" y="13"/>
                    <a:pt x="8719" y="12"/>
                    <a:pt x="8688" y="12"/>
                  </a:cubicBezTo>
                  <a:cubicBezTo>
                    <a:pt x="8510" y="7"/>
                    <a:pt x="8331" y="4"/>
                    <a:pt x="8155" y="2"/>
                  </a:cubicBezTo>
                  <a:cubicBezTo>
                    <a:pt x="8093" y="1"/>
                    <a:pt x="8029" y="0"/>
                    <a:pt x="7964" y="0"/>
                  </a:cubicBezTo>
                  <a:close/>
                </a:path>
              </a:pathLst>
            </a:custGeom>
            <a:solidFill>
              <a:srgbClr val="A561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97" name="Google Shape;5097;p16"/>
            <p:cNvSpPr/>
            <p:nvPr/>
          </p:nvSpPr>
          <p:spPr>
            <a:xfrm>
              <a:off x="5430475" y="536750"/>
              <a:ext cx="188300" cy="163375"/>
            </a:xfrm>
            <a:custGeom>
              <a:avLst/>
              <a:gdLst/>
              <a:ahLst/>
              <a:cxnLst/>
              <a:rect l="l" t="t" r="r" b="b"/>
              <a:pathLst>
                <a:path w="7532" h="6535" extrusionOk="0">
                  <a:moveTo>
                    <a:pt x="4539" y="4729"/>
                  </a:moveTo>
                  <a:lnTo>
                    <a:pt x="4539" y="4729"/>
                  </a:lnTo>
                  <a:cubicBezTo>
                    <a:pt x="4538" y="4731"/>
                    <a:pt x="4537" y="4733"/>
                    <a:pt x="4536" y="4735"/>
                  </a:cubicBezTo>
                  <a:lnTo>
                    <a:pt x="4536" y="4735"/>
                  </a:lnTo>
                  <a:cubicBezTo>
                    <a:pt x="4537" y="4733"/>
                    <a:pt x="4538" y="4731"/>
                    <a:pt x="4539" y="4729"/>
                  </a:cubicBezTo>
                  <a:close/>
                  <a:moveTo>
                    <a:pt x="4536" y="4735"/>
                  </a:moveTo>
                  <a:lnTo>
                    <a:pt x="4536" y="4735"/>
                  </a:lnTo>
                  <a:cubicBezTo>
                    <a:pt x="4535" y="4737"/>
                    <a:pt x="4534" y="4739"/>
                    <a:pt x="4534" y="4741"/>
                  </a:cubicBezTo>
                  <a:lnTo>
                    <a:pt x="4534" y="4741"/>
                  </a:lnTo>
                  <a:cubicBezTo>
                    <a:pt x="4535" y="4739"/>
                    <a:pt x="4535" y="4737"/>
                    <a:pt x="4536" y="4735"/>
                  </a:cubicBezTo>
                  <a:close/>
                  <a:moveTo>
                    <a:pt x="4463" y="4853"/>
                  </a:moveTo>
                  <a:lnTo>
                    <a:pt x="4463" y="4853"/>
                  </a:lnTo>
                  <a:cubicBezTo>
                    <a:pt x="4459" y="4855"/>
                    <a:pt x="4456" y="4858"/>
                    <a:pt x="4453" y="4860"/>
                  </a:cubicBezTo>
                  <a:lnTo>
                    <a:pt x="4453" y="4860"/>
                  </a:lnTo>
                  <a:cubicBezTo>
                    <a:pt x="4457" y="4858"/>
                    <a:pt x="4460" y="4856"/>
                    <a:pt x="4463" y="4853"/>
                  </a:cubicBezTo>
                  <a:close/>
                  <a:moveTo>
                    <a:pt x="2892" y="6202"/>
                  </a:moveTo>
                  <a:cubicBezTo>
                    <a:pt x="2892" y="6202"/>
                    <a:pt x="2892" y="6203"/>
                    <a:pt x="2893" y="6203"/>
                  </a:cubicBezTo>
                  <a:cubicBezTo>
                    <a:pt x="2892" y="6203"/>
                    <a:pt x="2892" y="6202"/>
                    <a:pt x="2892" y="6202"/>
                  </a:cubicBezTo>
                  <a:close/>
                  <a:moveTo>
                    <a:pt x="524" y="1"/>
                  </a:moveTo>
                  <a:cubicBezTo>
                    <a:pt x="444" y="1"/>
                    <a:pt x="365" y="5"/>
                    <a:pt x="286" y="13"/>
                  </a:cubicBezTo>
                  <a:cubicBezTo>
                    <a:pt x="254" y="17"/>
                    <a:pt x="226" y="33"/>
                    <a:pt x="207" y="57"/>
                  </a:cubicBezTo>
                  <a:cubicBezTo>
                    <a:pt x="194" y="76"/>
                    <a:pt x="187" y="97"/>
                    <a:pt x="187" y="120"/>
                  </a:cubicBezTo>
                  <a:cubicBezTo>
                    <a:pt x="132" y="133"/>
                    <a:pt x="72" y="140"/>
                    <a:pt x="12" y="142"/>
                  </a:cubicBezTo>
                  <a:cubicBezTo>
                    <a:pt x="6" y="204"/>
                    <a:pt x="3" y="264"/>
                    <a:pt x="3" y="327"/>
                  </a:cubicBezTo>
                  <a:cubicBezTo>
                    <a:pt x="0" y="444"/>
                    <a:pt x="6" y="558"/>
                    <a:pt x="17" y="673"/>
                  </a:cubicBezTo>
                  <a:lnTo>
                    <a:pt x="17" y="672"/>
                  </a:lnTo>
                  <a:cubicBezTo>
                    <a:pt x="50" y="1001"/>
                    <a:pt x="128" y="1320"/>
                    <a:pt x="244" y="1628"/>
                  </a:cubicBezTo>
                  <a:lnTo>
                    <a:pt x="244" y="1626"/>
                  </a:lnTo>
                  <a:cubicBezTo>
                    <a:pt x="244" y="1623"/>
                    <a:pt x="243" y="1621"/>
                    <a:pt x="243" y="1620"/>
                  </a:cubicBezTo>
                  <a:lnTo>
                    <a:pt x="243" y="1620"/>
                  </a:lnTo>
                  <a:cubicBezTo>
                    <a:pt x="244" y="1621"/>
                    <a:pt x="244" y="1623"/>
                    <a:pt x="244" y="1626"/>
                  </a:cubicBezTo>
                  <a:cubicBezTo>
                    <a:pt x="279" y="1709"/>
                    <a:pt x="313" y="1792"/>
                    <a:pt x="355" y="1874"/>
                  </a:cubicBezTo>
                  <a:cubicBezTo>
                    <a:pt x="384" y="1932"/>
                    <a:pt x="412" y="1986"/>
                    <a:pt x="444" y="2039"/>
                  </a:cubicBezTo>
                  <a:cubicBezTo>
                    <a:pt x="474" y="2088"/>
                    <a:pt x="506" y="2137"/>
                    <a:pt x="537" y="2181"/>
                  </a:cubicBezTo>
                  <a:lnTo>
                    <a:pt x="537" y="2180"/>
                  </a:lnTo>
                  <a:cubicBezTo>
                    <a:pt x="636" y="2315"/>
                    <a:pt x="745" y="2441"/>
                    <a:pt x="862" y="2564"/>
                  </a:cubicBezTo>
                  <a:cubicBezTo>
                    <a:pt x="980" y="2684"/>
                    <a:pt x="1102" y="2801"/>
                    <a:pt x="1219" y="2921"/>
                  </a:cubicBezTo>
                  <a:cubicBezTo>
                    <a:pt x="1339" y="3040"/>
                    <a:pt x="1456" y="3162"/>
                    <a:pt x="1561" y="3292"/>
                  </a:cubicBezTo>
                  <a:cubicBezTo>
                    <a:pt x="1662" y="3417"/>
                    <a:pt x="1757" y="3546"/>
                    <a:pt x="1831" y="3688"/>
                  </a:cubicBezTo>
                  <a:cubicBezTo>
                    <a:pt x="1975" y="3957"/>
                    <a:pt x="2080" y="4244"/>
                    <a:pt x="2169" y="4534"/>
                  </a:cubicBezTo>
                  <a:cubicBezTo>
                    <a:pt x="2258" y="4816"/>
                    <a:pt x="2337" y="5101"/>
                    <a:pt x="2440" y="5377"/>
                  </a:cubicBezTo>
                  <a:cubicBezTo>
                    <a:pt x="2440" y="5376"/>
                    <a:pt x="2440" y="5376"/>
                    <a:pt x="2440" y="5375"/>
                  </a:cubicBezTo>
                  <a:lnTo>
                    <a:pt x="2440" y="5375"/>
                  </a:lnTo>
                  <a:cubicBezTo>
                    <a:pt x="2496" y="5520"/>
                    <a:pt x="2554" y="5663"/>
                    <a:pt x="2628" y="5798"/>
                  </a:cubicBezTo>
                  <a:cubicBezTo>
                    <a:pt x="2670" y="5873"/>
                    <a:pt x="2715" y="5949"/>
                    <a:pt x="2765" y="6022"/>
                  </a:cubicBezTo>
                  <a:cubicBezTo>
                    <a:pt x="2806" y="6082"/>
                    <a:pt x="2849" y="6143"/>
                    <a:pt x="2892" y="6202"/>
                  </a:cubicBezTo>
                  <a:lnTo>
                    <a:pt x="2892" y="6202"/>
                  </a:lnTo>
                  <a:cubicBezTo>
                    <a:pt x="2891" y="6201"/>
                    <a:pt x="2891" y="6200"/>
                    <a:pt x="2891" y="6200"/>
                  </a:cubicBezTo>
                  <a:lnTo>
                    <a:pt x="2891" y="6200"/>
                  </a:lnTo>
                  <a:cubicBezTo>
                    <a:pt x="2892" y="6202"/>
                    <a:pt x="2894" y="6204"/>
                    <a:pt x="2894" y="6207"/>
                  </a:cubicBezTo>
                  <a:cubicBezTo>
                    <a:pt x="2897" y="6209"/>
                    <a:pt x="2897" y="6210"/>
                    <a:pt x="2899" y="6212"/>
                  </a:cubicBezTo>
                  <a:lnTo>
                    <a:pt x="2894" y="6209"/>
                  </a:lnTo>
                  <a:lnTo>
                    <a:pt x="2894" y="6209"/>
                  </a:lnTo>
                  <a:cubicBezTo>
                    <a:pt x="2973" y="6317"/>
                    <a:pt x="3055" y="6424"/>
                    <a:pt x="3128" y="6533"/>
                  </a:cubicBezTo>
                  <a:cubicBezTo>
                    <a:pt x="3128" y="6535"/>
                    <a:pt x="3130" y="6535"/>
                    <a:pt x="3130" y="6535"/>
                  </a:cubicBezTo>
                  <a:cubicBezTo>
                    <a:pt x="3087" y="6390"/>
                    <a:pt x="3036" y="6248"/>
                    <a:pt x="2983" y="6107"/>
                  </a:cubicBezTo>
                  <a:cubicBezTo>
                    <a:pt x="2857" y="5778"/>
                    <a:pt x="2718" y="5456"/>
                    <a:pt x="2585" y="5132"/>
                  </a:cubicBezTo>
                  <a:cubicBezTo>
                    <a:pt x="2453" y="4808"/>
                    <a:pt x="2324" y="4484"/>
                    <a:pt x="2222" y="4149"/>
                  </a:cubicBezTo>
                  <a:cubicBezTo>
                    <a:pt x="2173" y="3990"/>
                    <a:pt x="2129" y="3827"/>
                    <a:pt x="2096" y="3665"/>
                  </a:cubicBezTo>
                  <a:cubicBezTo>
                    <a:pt x="2071" y="3529"/>
                    <a:pt x="2051" y="3392"/>
                    <a:pt x="2047" y="3253"/>
                  </a:cubicBezTo>
                  <a:cubicBezTo>
                    <a:pt x="2045" y="3124"/>
                    <a:pt x="2054" y="2993"/>
                    <a:pt x="2087" y="2868"/>
                  </a:cubicBezTo>
                  <a:cubicBezTo>
                    <a:pt x="2116" y="2760"/>
                    <a:pt x="2162" y="2660"/>
                    <a:pt x="2229" y="2568"/>
                  </a:cubicBezTo>
                  <a:cubicBezTo>
                    <a:pt x="2242" y="2550"/>
                    <a:pt x="2259" y="2537"/>
                    <a:pt x="2281" y="2537"/>
                  </a:cubicBezTo>
                  <a:cubicBezTo>
                    <a:pt x="2283" y="2537"/>
                    <a:pt x="2286" y="2537"/>
                    <a:pt x="2288" y="2538"/>
                  </a:cubicBezTo>
                  <a:cubicBezTo>
                    <a:pt x="2305" y="2539"/>
                    <a:pt x="2323" y="2546"/>
                    <a:pt x="2333" y="2558"/>
                  </a:cubicBezTo>
                  <a:cubicBezTo>
                    <a:pt x="2419" y="2655"/>
                    <a:pt x="2491" y="2766"/>
                    <a:pt x="2557" y="2877"/>
                  </a:cubicBezTo>
                  <a:cubicBezTo>
                    <a:pt x="2641" y="3015"/>
                    <a:pt x="2720" y="3155"/>
                    <a:pt x="2798" y="3295"/>
                  </a:cubicBezTo>
                  <a:cubicBezTo>
                    <a:pt x="2973" y="3609"/>
                    <a:pt x="3150" y="3927"/>
                    <a:pt x="3360" y="4221"/>
                  </a:cubicBezTo>
                  <a:lnTo>
                    <a:pt x="3361" y="4224"/>
                  </a:lnTo>
                  <a:cubicBezTo>
                    <a:pt x="3483" y="4389"/>
                    <a:pt x="3617" y="4548"/>
                    <a:pt x="3776" y="4679"/>
                  </a:cubicBezTo>
                  <a:cubicBezTo>
                    <a:pt x="3778" y="4681"/>
                    <a:pt x="3782" y="4683"/>
                    <a:pt x="3783" y="4685"/>
                  </a:cubicBezTo>
                  <a:cubicBezTo>
                    <a:pt x="3855" y="4741"/>
                    <a:pt x="3931" y="4791"/>
                    <a:pt x="4015" y="4829"/>
                  </a:cubicBezTo>
                  <a:lnTo>
                    <a:pt x="4013" y="4829"/>
                  </a:lnTo>
                  <a:cubicBezTo>
                    <a:pt x="4069" y="4852"/>
                    <a:pt x="4125" y="4867"/>
                    <a:pt x="4183" y="4880"/>
                  </a:cubicBezTo>
                  <a:cubicBezTo>
                    <a:pt x="4177" y="4880"/>
                    <a:pt x="4171" y="4879"/>
                    <a:pt x="4164" y="4879"/>
                  </a:cubicBezTo>
                  <a:cubicBezTo>
                    <a:pt x="4208" y="4886"/>
                    <a:pt x="4255" y="4890"/>
                    <a:pt x="4300" y="4890"/>
                  </a:cubicBezTo>
                  <a:cubicBezTo>
                    <a:pt x="4315" y="4890"/>
                    <a:pt x="4329" y="4890"/>
                    <a:pt x="4343" y="4889"/>
                  </a:cubicBezTo>
                  <a:cubicBezTo>
                    <a:pt x="4374" y="4886"/>
                    <a:pt x="4402" y="4882"/>
                    <a:pt x="4434" y="4873"/>
                  </a:cubicBezTo>
                  <a:cubicBezTo>
                    <a:pt x="4441" y="4869"/>
                    <a:pt x="4447" y="4865"/>
                    <a:pt x="4453" y="4860"/>
                  </a:cubicBezTo>
                  <a:lnTo>
                    <a:pt x="4453" y="4860"/>
                  </a:lnTo>
                  <a:cubicBezTo>
                    <a:pt x="4453" y="4860"/>
                    <a:pt x="4453" y="4860"/>
                    <a:pt x="4453" y="4860"/>
                  </a:cubicBezTo>
                  <a:cubicBezTo>
                    <a:pt x="4464" y="4852"/>
                    <a:pt x="4473" y="4843"/>
                    <a:pt x="4481" y="4831"/>
                  </a:cubicBezTo>
                  <a:cubicBezTo>
                    <a:pt x="4503" y="4803"/>
                    <a:pt x="4519" y="4773"/>
                    <a:pt x="4534" y="4741"/>
                  </a:cubicBezTo>
                  <a:lnTo>
                    <a:pt x="4534" y="4741"/>
                  </a:lnTo>
                  <a:cubicBezTo>
                    <a:pt x="4533" y="4742"/>
                    <a:pt x="4532" y="4743"/>
                    <a:pt x="4532" y="4744"/>
                  </a:cubicBezTo>
                  <a:cubicBezTo>
                    <a:pt x="4550" y="4702"/>
                    <a:pt x="4565" y="4659"/>
                    <a:pt x="4582" y="4619"/>
                  </a:cubicBezTo>
                  <a:cubicBezTo>
                    <a:pt x="4593" y="4592"/>
                    <a:pt x="4603" y="4563"/>
                    <a:pt x="4624" y="4541"/>
                  </a:cubicBezTo>
                  <a:cubicBezTo>
                    <a:pt x="4632" y="4533"/>
                    <a:pt x="4642" y="4525"/>
                    <a:pt x="4654" y="4520"/>
                  </a:cubicBezTo>
                  <a:cubicBezTo>
                    <a:pt x="4665" y="4514"/>
                    <a:pt x="4675" y="4511"/>
                    <a:pt x="4688" y="4511"/>
                  </a:cubicBezTo>
                  <a:cubicBezTo>
                    <a:pt x="4704" y="4509"/>
                    <a:pt x="4719" y="4508"/>
                    <a:pt x="4734" y="4508"/>
                  </a:cubicBezTo>
                  <a:cubicBezTo>
                    <a:pt x="4740" y="4508"/>
                    <a:pt x="4746" y="4508"/>
                    <a:pt x="4751" y="4508"/>
                  </a:cubicBezTo>
                  <a:cubicBezTo>
                    <a:pt x="4773" y="4508"/>
                    <a:pt x="4794" y="4513"/>
                    <a:pt x="4815" y="4515"/>
                  </a:cubicBezTo>
                  <a:cubicBezTo>
                    <a:pt x="4865" y="4523"/>
                    <a:pt x="4911" y="4538"/>
                    <a:pt x="4958" y="4559"/>
                  </a:cubicBezTo>
                  <a:cubicBezTo>
                    <a:pt x="5006" y="4580"/>
                    <a:pt x="5054" y="4606"/>
                    <a:pt x="5099" y="4632"/>
                  </a:cubicBezTo>
                  <a:cubicBezTo>
                    <a:pt x="5197" y="4692"/>
                    <a:pt x="5286" y="4760"/>
                    <a:pt x="5376" y="4829"/>
                  </a:cubicBezTo>
                  <a:cubicBezTo>
                    <a:pt x="5422" y="4862"/>
                    <a:pt x="5471" y="4897"/>
                    <a:pt x="5520" y="4931"/>
                  </a:cubicBezTo>
                  <a:cubicBezTo>
                    <a:pt x="5579" y="4969"/>
                    <a:pt x="5638" y="5005"/>
                    <a:pt x="5699" y="5040"/>
                  </a:cubicBezTo>
                  <a:cubicBezTo>
                    <a:pt x="5824" y="5116"/>
                    <a:pt x="5951" y="5189"/>
                    <a:pt x="6078" y="5261"/>
                  </a:cubicBezTo>
                  <a:cubicBezTo>
                    <a:pt x="6347" y="5412"/>
                    <a:pt x="6622" y="5558"/>
                    <a:pt x="6902" y="5685"/>
                  </a:cubicBezTo>
                  <a:lnTo>
                    <a:pt x="6902" y="5685"/>
                  </a:lnTo>
                  <a:cubicBezTo>
                    <a:pt x="6898" y="5684"/>
                    <a:pt x="6895" y="5683"/>
                    <a:pt x="6891" y="5682"/>
                  </a:cubicBezTo>
                  <a:lnTo>
                    <a:pt x="6891" y="5682"/>
                  </a:lnTo>
                  <a:cubicBezTo>
                    <a:pt x="7100" y="5775"/>
                    <a:pt x="7309" y="5861"/>
                    <a:pt x="7526" y="5933"/>
                  </a:cubicBezTo>
                  <a:cubicBezTo>
                    <a:pt x="7532" y="5884"/>
                    <a:pt x="7516" y="5834"/>
                    <a:pt x="7480" y="5779"/>
                  </a:cubicBezTo>
                  <a:cubicBezTo>
                    <a:pt x="7439" y="5713"/>
                    <a:pt x="7378" y="5660"/>
                    <a:pt x="7335" y="5616"/>
                  </a:cubicBezTo>
                  <a:cubicBezTo>
                    <a:pt x="7174" y="5466"/>
                    <a:pt x="7001" y="5344"/>
                    <a:pt x="6807" y="5206"/>
                  </a:cubicBezTo>
                  <a:cubicBezTo>
                    <a:pt x="6607" y="5068"/>
                    <a:pt x="6403" y="4933"/>
                    <a:pt x="6198" y="4803"/>
                  </a:cubicBezTo>
                  <a:lnTo>
                    <a:pt x="6081" y="4729"/>
                  </a:lnTo>
                  <a:cubicBezTo>
                    <a:pt x="5987" y="4671"/>
                    <a:pt x="5899" y="4613"/>
                    <a:pt x="5810" y="4553"/>
                  </a:cubicBezTo>
                  <a:cubicBezTo>
                    <a:pt x="5750" y="4510"/>
                    <a:pt x="5691" y="4462"/>
                    <a:pt x="5633" y="4416"/>
                  </a:cubicBezTo>
                  <a:cubicBezTo>
                    <a:pt x="5523" y="4330"/>
                    <a:pt x="5419" y="4240"/>
                    <a:pt x="5317" y="4146"/>
                  </a:cubicBezTo>
                  <a:cubicBezTo>
                    <a:pt x="5135" y="3983"/>
                    <a:pt x="4958" y="3797"/>
                    <a:pt x="4771" y="3576"/>
                  </a:cubicBezTo>
                  <a:cubicBezTo>
                    <a:pt x="4611" y="3381"/>
                    <a:pt x="4450" y="3164"/>
                    <a:pt x="4277" y="2914"/>
                  </a:cubicBezTo>
                  <a:cubicBezTo>
                    <a:pt x="4185" y="2779"/>
                    <a:pt x="4096" y="2643"/>
                    <a:pt x="4007" y="2505"/>
                  </a:cubicBezTo>
                  <a:lnTo>
                    <a:pt x="3990" y="2477"/>
                  </a:lnTo>
                  <a:cubicBezTo>
                    <a:pt x="3924" y="2375"/>
                    <a:pt x="3859" y="2273"/>
                    <a:pt x="3792" y="2171"/>
                  </a:cubicBezTo>
                  <a:cubicBezTo>
                    <a:pt x="3677" y="1996"/>
                    <a:pt x="3546" y="1824"/>
                    <a:pt x="3393" y="1641"/>
                  </a:cubicBezTo>
                  <a:cubicBezTo>
                    <a:pt x="3217" y="1435"/>
                    <a:pt x="3044" y="1252"/>
                    <a:pt x="2863" y="1087"/>
                  </a:cubicBezTo>
                  <a:cubicBezTo>
                    <a:pt x="2476" y="735"/>
                    <a:pt x="2071" y="456"/>
                    <a:pt x="1652" y="261"/>
                  </a:cubicBezTo>
                  <a:cubicBezTo>
                    <a:pt x="1285" y="89"/>
                    <a:pt x="900" y="1"/>
                    <a:pt x="524" y="1"/>
                  </a:cubicBezTo>
                  <a:close/>
                </a:path>
              </a:pathLst>
            </a:custGeom>
            <a:solidFill>
              <a:srgbClr val="A561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98" name="Google Shape;5098;p16"/>
            <p:cNvSpPr/>
            <p:nvPr/>
          </p:nvSpPr>
          <p:spPr>
            <a:xfrm>
              <a:off x="5542575" y="657275"/>
              <a:ext cx="225" cy="275"/>
            </a:xfrm>
            <a:custGeom>
              <a:avLst/>
              <a:gdLst/>
              <a:ahLst/>
              <a:cxnLst/>
              <a:rect l="l" t="t" r="r" b="b"/>
              <a:pathLst>
                <a:path w="9" h="11" extrusionOk="0">
                  <a:moveTo>
                    <a:pt x="9" y="0"/>
                  </a:moveTo>
                  <a:cubicBezTo>
                    <a:pt x="4" y="3"/>
                    <a:pt x="3" y="8"/>
                    <a:pt x="0" y="10"/>
                  </a:cubicBezTo>
                  <a:cubicBezTo>
                    <a:pt x="3" y="8"/>
                    <a:pt x="6" y="3"/>
                    <a:pt x="9" y="0"/>
                  </a:cubicBezTo>
                  <a:close/>
                </a:path>
              </a:pathLst>
            </a:custGeom>
            <a:solidFill>
              <a:srgbClr val="A561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99" name="Google Shape;5099;p16"/>
            <p:cNvSpPr/>
            <p:nvPr/>
          </p:nvSpPr>
          <p:spPr>
            <a:xfrm>
              <a:off x="5524900" y="653825"/>
              <a:ext cx="350" cy="275"/>
            </a:xfrm>
            <a:custGeom>
              <a:avLst/>
              <a:gdLst/>
              <a:ahLst/>
              <a:cxnLst/>
              <a:rect l="l" t="t" r="r" b="b"/>
              <a:pathLst>
                <a:path w="14" h="11" extrusionOk="0">
                  <a:moveTo>
                    <a:pt x="1" y="0"/>
                  </a:moveTo>
                  <a:lnTo>
                    <a:pt x="1" y="0"/>
                  </a:lnTo>
                  <a:cubicBezTo>
                    <a:pt x="5" y="3"/>
                    <a:pt x="8" y="8"/>
                    <a:pt x="13" y="11"/>
                  </a:cubicBezTo>
                  <a:cubicBezTo>
                    <a:pt x="12" y="9"/>
                    <a:pt x="11" y="9"/>
                    <a:pt x="8" y="5"/>
                  </a:cubicBezTo>
                  <a:cubicBezTo>
                    <a:pt x="6" y="3"/>
                    <a:pt x="3" y="2"/>
                    <a:pt x="1" y="0"/>
                  </a:cubicBezTo>
                  <a:close/>
                </a:path>
              </a:pathLst>
            </a:custGeom>
            <a:solidFill>
              <a:srgbClr val="A561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00" name="Google Shape;5100;p16"/>
            <p:cNvSpPr/>
            <p:nvPr/>
          </p:nvSpPr>
          <p:spPr>
            <a:xfrm>
              <a:off x="5514475" y="642325"/>
              <a:ext cx="100" cy="75"/>
            </a:xfrm>
            <a:custGeom>
              <a:avLst/>
              <a:gdLst/>
              <a:ahLst/>
              <a:cxnLst/>
              <a:rect l="l" t="t" r="r" b="b"/>
              <a:pathLst>
                <a:path w="4" h="3" extrusionOk="0">
                  <a:moveTo>
                    <a:pt x="1" y="1"/>
                  </a:moveTo>
                  <a:cubicBezTo>
                    <a:pt x="1" y="2"/>
                    <a:pt x="1" y="2"/>
                    <a:pt x="4" y="2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A561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01" name="Google Shape;5101;p16"/>
            <p:cNvSpPr/>
            <p:nvPr/>
          </p:nvSpPr>
          <p:spPr>
            <a:xfrm>
              <a:off x="5514475" y="642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561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02" name="Google Shape;5102;p16"/>
            <p:cNvSpPr/>
            <p:nvPr/>
          </p:nvSpPr>
          <p:spPr>
            <a:xfrm>
              <a:off x="5653100" y="572075"/>
              <a:ext cx="60700" cy="85825"/>
            </a:xfrm>
            <a:custGeom>
              <a:avLst/>
              <a:gdLst/>
              <a:ahLst/>
              <a:cxnLst/>
              <a:rect l="l" t="t" r="r" b="b"/>
              <a:pathLst>
                <a:path w="2428" h="3433" extrusionOk="0">
                  <a:moveTo>
                    <a:pt x="0" y="0"/>
                  </a:moveTo>
                  <a:cubicBezTo>
                    <a:pt x="35" y="70"/>
                    <a:pt x="63" y="141"/>
                    <a:pt x="91" y="214"/>
                  </a:cubicBezTo>
                  <a:cubicBezTo>
                    <a:pt x="151" y="373"/>
                    <a:pt x="197" y="539"/>
                    <a:pt x="234" y="704"/>
                  </a:cubicBezTo>
                  <a:cubicBezTo>
                    <a:pt x="315" y="1053"/>
                    <a:pt x="374" y="1405"/>
                    <a:pt x="496" y="1742"/>
                  </a:cubicBezTo>
                  <a:lnTo>
                    <a:pt x="491" y="1726"/>
                  </a:lnTo>
                  <a:lnTo>
                    <a:pt x="491" y="1726"/>
                  </a:lnTo>
                  <a:cubicBezTo>
                    <a:pt x="524" y="1816"/>
                    <a:pt x="560" y="1906"/>
                    <a:pt x="606" y="1992"/>
                  </a:cubicBezTo>
                  <a:cubicBezTo>
                    <a:pt x="652" y="2078"/>
                    <a:pt x="701" y="2162"/>
                    <a:pt x="757" y="2244"/>
                  </a:cubicBezTo>
                  <a:cubicBezTo>
                    <a:pt x="817" y="2325"/>
                    <a:pt x="881" y="2406"/>
                    <a:pt x="952" y="2481"/>
                  </a:cubicBezTo>
                  <a:cubicBezTo>
                    <a:pt x="1024" y="2552"/>
                    <a:pt x="1097" y="2620"/>
                    <a:pt x="1175" y="2684"/>
                  </a:cubicBezTo>
                  <a:cubicBezTo>
                    <a:pt x="1290" y="2778"/>
                    <a:pt x="1411" y="2863"/>
                    <a:pt x="1534" y="2943"/>
                  </a:cubicBezTo>
                  <a:cubicBezTo>
                    <a:pt x="1662" y="3023"/>
                    <a:pt x="1791" y="3101"/>
                    <a:pt x="1922" y="3179"/>
                  </a:cubicBezTo>
                  <a:cubicBezTo>
                    <a:pt x="2053" y="3256"/>
                    <a:pt x="2186" y="3335"/>
                    <a:pt x="2313" y="3417"/>
                  </a:cubicBezTo>
                  <a:cubicBezTo>
                    <a:pt x="2323" y="3423"/>
                    <a:pt x="2330" y="3428"/>
                    <a:pt x="2338" y="3433"/>
                  </a:cubicBezTo>
                  <a:lnTo>
                    <a:pt x="2354" y="3417"/>
                  </a:lnTo>
                  <a:cubicBezTo>
                    <a:pt x="2377" y="3395"/>
                    <a:pt x="2403" y="3380"/>
                    <a:pt x="2427" y="3365"/>
                  </a:cubicBezTo>
                  <a:cubicBezTo>
                    <a:pt x="2404" y="3325"/>
                    <a:pt x="2381" y="3288"/>
                    <a:pt x="2354" y="3250"/>
                  </a:cubicBezTo>
                  <a:lnTo>
                    <a:pt x="2354" y="3250"/>
                  </a:lnTo>
                  <a:lnTo>
                    <a:pt x="2360" y="3260"/>
                  </a:lnTo>
                  <a:cubicBezTo>
                    <a:pt x="2277" y="3148"/>
                    <a:pt x="2183" y="3041"/>
                    <a:pt x="2081" y="2943"/>
                  </a:cubicBezTo>
                  <a:cubicBezTo>
                    <a:pt x="1992" y="2857"/>
                    <a:pt x="1896" y="2776"/>
                    <a:pt x="1800" y="2697"/>
                  </a:cubicBezTo>
                  <a:cubicBezTo>
                    <a:pt x="1600" y="2535"/>
                    <a:pt x="1393" y="2383"/>
                    <a:pt x="1199" y="2212"/>
                  </a:cubicBezTo>
                  <a:cubicBezTo>
                    <a:pt x="1103" y="2126"/>
                    <a:pt x="1008" y="2038"/>
                    <a:pt x="922" y="1942"/>
                  </a:cubicBezTo>
                  <a:cubicBezTo>
                    <a:pt x="843" y="1851"/>
                    <a:pt x="766" y="1755"/>
                    <a:pt x="704" y="1650"/>
                  </a:cubicBezTo>
                  <a:cubicBezTo>
                    <a:pt x="644" y="1550"/>
                    <a:pt x="592" y="1442"/>
                    <a:pt x="549" y="1331"/>
                  </a:cubicBezTo>
                  <a:cubicBezTo>
                    <a:pt x="513" y="1235"/>
                    <a:pt x="480" y="1139"/>
                    <a:pt x="455" y="1040"/>
                  </a:cubicBezTo>
                  <a:cubicBezTo>
                    <a:pt x="405" y="850"/>
                    <a:pt x="365" y="656"/>
                    <a:pt x="300" y="470"/>
                  </a:cubicBezTo>
                  <a:cubicBezTo>
                    <a:pt x="280" y="419"/>
                    <a:pt x="259" y="369"/>
                    <a:pt x="234" y="320"/>
                  </a:cubicBezTo>
                  <a:cubicBezTo>
                    <a:pt x="208" y="270"/>
                    <a:pt x="180" y="221"/>
                    <a:pt x="148" y="172"/>
                  </a:cubicBezTo>
                  <a:cubicBezTo>
                    <a:pt x="108" y="121"/>
                    <a:pt x="69" y="70"/>
                    <a:pt x="25" y="24"/>
                  </a:cubicBezTo>
                  <a:cubicBezTo>
                    <a:pt x="17" y="14"/>
                    <a:pt x="7" y="7"/>
                    <a:pt x="0" y="0"/>
                  </a:cubicBezTo>
                  <a:close/>
                </a:path>
              </a:pathLst>
            </a:custGeom>
            <a:solidFill>
              <a:srgbClr val="A561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03" name="Google Shape;5103;p16"/>
            <p:cNvSpPr/>
            <p:nvPr/>
          </p:nvSpPr>
          <p:spPr>
            <a:xfrm>
              <a:off x="5600925" y="534825"/>
              <a:ext cx="77075" cy="121975"/>
            </a:xfrm>
            <a:custGeom>
              <a:avLst/>
              <a:gdLst/>
              <a:ahLst/>
              <a:cxnLst/>
              <a:rect l="l" t="t" r="r" b="b"/>
              <a:pathLst>
                <a:path w="3083" h="4879" extrusionOk="0">
                  <a:moveTo>
                    <a:pt x="1534" y="2148"/>
                  </a:moveTo>
                  <a:lnTo>
                    <a:pt x="1540" y="2164"/>
                  </a:lnTo>
                  <a:cubicBezTo>
                    <a:pt x="1538" y="2159"/>
                    <a:pt x="1536" y="2153"/>
                    <a:pt x="1534" y="2148"/>
                  </a:cubicBezTo>
                  <a:close/>
                  <a:moveTo>
                    <a:pt x="58" y="1"/>
                  </a:moveTo>
                  <a:lnTo>
                    <a:pt x="40" y="87"/>
                  </a:lnTo>
                  <a:cubicBezTo>
                    <a:pt x="9" y="276"/>
                    <a:pt x="0" y="486"/>
                    <a:pt x="12" y="750"/>
                  </a:cubicBezTo>
                  <a:cubicBezTo>
                    <a:pt x="23" y="951"/>
                    <a:pt x="52" y="1175"/>
                    <a:pt x="105" y="1456"/>
                  </a:cubicBezTo>
                  <a:cubicBezTo>
                    <a:pt x="148" y="1674"/>
                    <a:pt x="204" y="1907"/>
                    <a:pt x="279" y="2168"/>
                  </a:cubicBezTo>
                  <a:cubicBezTo>
                    <a:pt x="407" y="2600"/>
                    <a:pt x="550" y="2977"/>
                    <a:pt x="717" y="3318"/>
                  </a:cubicBezTo>
                  <a:cubicBezTo>
                    <a:pt x="751" y="3386"/>
                    <a:pt x="786" y="3455"/>
                    <a:pt x="822" y="3521"/>
                  </a:cubicBezTo>
                  <a:cubicBezTo>
                    <a:pt x="892" y="3649"/>
                    <a:pt x="974" y="3767"/>
                    <a:pt x="1047" y="3867"/>
                  </a:cubicBezTo>
                  <a:cubicBezTo>
                    <a:pt x="1151" y="4004"/>
                    <a:pt x="1263" y="4131"/>
                    <a:pt x="1386" y="4245"/>
                  </a:cubicBezTo>
                  <a:cubicBezTo>
                    <a:pt x="1491" y="4344"/>
                    <a:pt x="1619" y="4437"/>
                    <a:pt x="1778" y="4532"/>
                  </a:cubicBezTo>
                  <a:cubicBezTo>
                    <a:pt x="2005" y="4664"/>
                    <a:pt x="2278" y="4755"/>
                    <a:pt x="2634" y="4818"/>
                  </a:cubicBezTo>
                  <a:cubicBezTo>
                    <a:pt x="2769" y="4842"/>
                    <a:pt x="2903" y="4858"/>
                    <a:pt x="3082" y="4878"/>
                  </a:cubicBezTo>
                  <a:cubicBezTo>
                    <a:pt x="3011" y="4822"/>
                    <a:pt x="2937" y="4765"/>
                    <a:pt x="2866" y="4704"/>
                  </a:cubicBezTo>
                  <a:cubicBezTo>
                    <a:pt x="2608" y="4485"/>
                    <a:pt x="2373" y="4243"/>
                    <a:pt x="2183" y="3965"/>
                  </a:cubicBezTo>
                  <a:cubicBezTo>
                    <a:pt x="2076" y="3808"/>
                    <a:pt x="1979" y="3647"/>
                    <a:pt x="1900" y="3475"/>
                  </a:cubicBezTo>
                  <a:cubicBezTo>
                    <a:pt x="1834" y="3334"/>
                    <a:pt x="1771" y="3191"/>
                    <a:pt x="1734" y="3040"/>
                  </a:cubicBezTo>
                  <a:cubicBezTo>
                    <a:pt x="1661" y="2744"/>
                    <a:pt x="1633" y="2437"/>
                    <a:pt x="1534" y="2148"/>
                  </a:cubicBezTo>
                  <a:lnTo>
                    <a:pt x="1534" y="2148"/>
                  </a:lnTo>
                  <a:cubicBezTo>
                    <a:pt x="1534" y="2148"/>
                    <a:pt x="1534" y="2148"/>
                    <a:pt x="1534" y="2148"/>
                  </a:cubicBezTo>
                  <a:lnTo>
                    <a:pt x="1534" y="2148"/>
                  </a:lnTo>
                  <a:lnTo>
                    <a:pt x="1534" y="2148"/>
                  </a:lnTo>
                  <a:lnTo>
                    <a:pt x="1534" y="2148"/>
                  </a:lnTo>
                  <a:cubicBezTo>
                    <a:pt x="1534" y="2148"/>
                    <a:pt x="1534" y="2148"/>
                    <a:pt x="1534" y="2148"/>
                  </a:cubicBezTo>
                  <a:lnTo>
                    <a:pt x="1534" y="2148"/>
                  </a:lnTo>
                  <a:cubicBezTo>
                    <a:pt x="1520" y="2109"/>
                    <a:pt x="1503" y="2071"/>
                    <a:pt x="1484" y="2034"/>
                  </a:cubicBezTo>
                  <a:cubicBezTo>
                    <a:pt x="1467" y="2000"/>
                    <a:pt x="1447" y="1968"/>
                    <a:pt x="1425" y="1935"/>
                  </a:cubicBezTo>
                  <a:cubicBezTo>
                    <a:pt x="1418" y="1957"/>
                    <a:pt x="1412" y="1977"/>
                    <a:pt x="1403" y="1997"/>
                  </a:cubicBezTo>
                  <a:cubicBezTo>
                    <a:pt x="1391" y="2027"/>
                    <a:pt x="1379" y="2060"/>
                    <a:pt x="1360" y="2086"/>
                  </a:cubicBezTo>
                  <a:cubicBezTo>
                    <a:pt x="1329" y="2135"/>
                    <a:pt x="1289" y="2179"/>
                    <a:pt x="1231" y="2198"/>
                  </a:cubicBezTo>
                  <a:cubicBezTo>
                    <a:pt x="1212" y="2204"/>
                    <a:pt x="1193" y="2207"/>
                    <a:pt x="1174" y="2207"/>
                  </a:cubicBezTo>
                  <a:cubicBezTo>
                    <a:pt x="1142" y="2207"/>
                    <a:pt x="1110" y="2199"/>
                    <a:pt x="1079" y="2185"/>
                  </a:cubicBezTo>
                  <a:cubicBezTo>
                    <a:pt x="1024" y="2162"/>
                    <a:pt x="977" y="2122"/>
                    <a:pt x="935" y="2082"/>
                  </a:cubicBezTo>
                  <a:cubicBezTo>
                    <a:pt x="899" y="2046"/>
                    <a:pt x="865" y="2006"/>
                    <a:pt x="835" y="1964"/>
                  </a:cubicBezTo>
                  <a:cubicBezTo>
                    <a:pt x="812" y="1932"/>
                    <a:pt x="784" y="1899"/>
                    <a:pt x="764" y="1863"/>
                  </a:cubicBezTo>
                  <a:cubicBezTo>
                    <a:pt x="714" y="1774"/>
                    <a:pt x="680" y="1674"/>
                    <a:pt x="658" y="1570"/>
                  </a:cubicBezTo>
                  <a:cubicBezTo>
                    <a:pt x="635" y="1458"/>
                    <a:pt x="622" y="1341"/>
                    <a:pt x="603" y="1226"/>
                  </a:cubicBezTo>
                  <a:cubicBezTo>
                    <a:pt x="596" y="1180"/>
                    <a:pt x="586" y="1130"/>
                    <a:pt x="575" y="1082"/>
                  </a:cubicBezTo>
                  <a:cubicBezTo>
                    <a:pt x="560" y="1030"/>
                    <a:pt x="543" y="979"/>
                    <a:pt x="524" y="928"/>
                  </a:cubicBezTo>
                  <a:lnTo>
                    <a:pt x="524" y="928"/>
                  </a:lnTo>
                  <a:lnTo>
                    <a:pt x="529" y="944"/>
                  </a:lnTo>
                  <a:cubicBezTo>
                    <a:pt x="490" y="844"/>
                    <a:pt x="447" y="745"/>
                    <a:pt x="398" y="648"/>
                  </a:cubicBezTo>
                  <a:cubicBezTo>
                    <a:pt x="349" y="551"/>
                    <a:pt x="297" y="457"/>
                    <a:pt x="246" y="363"/>
                  </a:cubicBezTo>
                  <a:cubicBezTo>
                    <a:pt x="194" y="268"/>
                    <a:pt x="141" y="174"/>
                    <a:pt x="95" y="77"/>
                  </a:cubicBezTo>
                  <a:cubicBezTo>
                    <a:pt x="82" y="52"/>
                    <a:pt x="69" y="25"/>
                    <a:pt x="58" y="1"/>
                  </a:cubicBezTo>
                  <a:close/>
                </a:path>
              </a:pathLst>
            </a:custGeom>
            <a:solidFill>
              <a:srgbClr val="A561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04" name="Google Shape;5104;p16"/>
            <p:cNvSpPr/>
            <p:nvPr/>
          </p:nvSpPr>
          <p:spPr>
            <a:xfrm>
              <a:off x="5610350" y="506725"/>
              <a:ext cx="122900" cy="110175"/>
            </a:xfrm>
            <a:custGeom>
              <a:avLst/>
              <a:gdLst/>
              <a:ahLst/>
              <a:cxnLst/>
              <a:rect l="l" t="t" r="r" b="b"/>
              <a:pathLst>
                <a:path w="4916" h="4407" extrusionOk="0">
                  <a:moveTo>
                    <a:pt x="1144" y="1354"/>
                  </a:moveTo>
                  <a:cubicBezTo>
                    <a:pt x="1148" y="1356"/>
                    <a:pt x="1151" y="1358"/>
                    <a:pt x="1155" y="1359"/>
                  </a:cubicBezTo>
                  <a:lnTo>
                    <a:pt x="1155" y="1359"/>
                  </a:lnTo>
                  <a:cubicBezTo>
                    <a:pt x="1151" y="1357"/>
                    <a:pt x="1148" y="1355"/>
                    <a:pt x="1144" y="1354"/>
                  </a:cubicBezTo>
                  <a:close/>
                  <a:moveTo>
                    <a:pt x="1155" y="1359"/>
                  </a:moveTo>
                  <a:cubicBezTo>
                    <a:pt x="1156" y="1360"/>
                    <a:pt x="1158" y="1360"/>
                    <a:pt x="1159" y="1361"/>
                  </a:cubicBezTo>
                  <a:lnTo>
                    <a:pt x="1159" y="1361"/>
                  </a:lnTo>
                  <a:cubicBezTo>
                    <a:pt x="1158" y="1360"/>
                    <a:pt x="1156" y="1360"/>
                    <a:pt x="1155" y="1359"/>
                  </a:cubicBezTo>
                  <a:close/>
                  <a:moveTo>
                    <a:pt x="331" y="0"/>
                  </a:moveTo>
                  <a:cubicBezTo>
                    <a:pt x="303" y="0"/>
                    <a:pt x="279" y="18"/>
                    <a:pt x="264" y="37"/>
                  </a:cubicBezTo>
                  <a:cubicBezTo>
                    <a:pt x="254" y="50"/>
                    <a:pt x="249" y="62"/>
                    <a:pt x="249" y="73"/>
                  </a:cubicBezTo>
                  <a:cubicBezTo>
                    <a:pt x="238" y="122"/>
                    <a:pt x="267" y="162"/>
                    <a:pt x="318" y="180"/>
                  </a:cubicBezTo>
                  <a:lnTo>
                    <a:pt x="400" y="203"/>
                  </a:lnTo>
                  <a:cubicBezTo>
                    <a:pt x="354" y="207"/>
                    <a:pt x="304" y="227"/>
                    <a:pt x="236" y="266"/>
                  </a:cubicBezTo>
                  <a:cubicBezTo>
                    <a:pt x="152" y="313"/>
                    <a:pt x="73" y="375"/>
                    <a:pt x="1" y="457"/>
                  </a:cubicBezTo>
                  <a:cubicBezTo>
                    <a:pt x="14" y="477"/>
                    <a:pt x="28" y="496"/>
                    <a:pt x="43" y="516"/>
                  </a:cubicBezTo>
                  <a:lnTo>
                    <a:pt x="43" y="517"/>
                  </a:lnTo>
                  <a:cubicBezTo>
                    <a:pt x="44" y="520"/>
                    <a:pt x="44" y="521"/>
                    <a:pt x="45" y="523"/>
                  </a:cubicBezTo>
                  <a:lnTo>
                    <a:pt x="48" y="524"/>
                  </a:lnTo>
                  <a:lnTo>
                    <a:pt x="50" y="527"/>
                  </a:lnTo>
                  <a:cubicBezTo>
                    <a:pt x="50" y="527"/>
                    <a:pt x="50" y="529"/>
                    <a:pt x="51" y="529"/>
                  </a:cubicBezTo>
                  <a:cubicBezTo>
                    <a:pt x="106" y="602"/>
                    <a:pt x="163" y="672"/>
                    <a:pt x="228" y="737"/>
                  </a:cubicBezTo>
                  <a:cubicBezTo>
                    <a:pt x="290" y="803"/>
                    <a:pt x="357" y="866"/>
                    <a:pt x="429" y="924"/>
                  </a:cubicBezTo>
                  <a:cubicBezTo>
                    <a:pt x="537" y="1010"/>
                    <a:pt x="647" y="1089"/>
                    <a:pt x="766" y="1159"/>
                  </a:cubicBezTo>
                  <a:cubicBezTo>
                    <a:pt x="893" y="1234"/>
                    <a:pt x="1026" y="1300"/>
                    <a:pt x="1161" y="1362"/>
                  </a:cubicBezTo>
                  <a:cubicBezTo>
                    <a:pt x="1161" y="1361"/>
                    <a:pt x="1160" y="1361"/>
                    <a:pt x="1159" y="1361"/>
                  </a:cubicBezTo>
                  <a:lnTo>
                    <a:pt x="1159" y="1361"/>
                  </a:lnTo>
                  <a:cubicBezTo>
                    <a:pt x="1287" y="1416"/>
                    <a:pt x="1418" y="1463"/>
                    <a:pt x="1542" y="1522"/>
                  </a:cubicBezTo>
                  <a:cubicBezTo>
                    <a:pt x="1676" y="1587"/>
                    <a:pt x="1808" y="1659"/>
                    <a:pt x="1934" y="1742"/>
                  </a:cubicBezTo>
                  <a:cubicBezTo>
                    <a:pt x="2055" y="1820"/>
                    <a:pt x="2174" y="1902"/>
                    <a:pt x="2292" y="1985"/>
                  </a:cubicBezTo>
                  <a:cubicBezTo>
                    <a:pt x="2384" y="2050"/>
                    <a:pt x="2476" y="2111"/>
                    <a:pt x="2570" y="2173"/>
                  </a:cubicBezTo>
                  <a:cubicBezTo>
                    <a:pt x="2559" y="2131"/>
                    <a:pt x="2545" y="2093"/>
                    <a:pt x="2530" y="2051"/>
                  </a:cubicBezTo>
                  <a:cubicBezTo>
                    <a:pt x="2491" y="1945"/>
                    <a:pt x="2444" y="1843"/>
                    <a:pt x="2404" y="1738"/>
                  </a:cubicBezTo>
                  <a:cubicBezTo>
                    <a:pt x="2385" y="1693"/>
                    <a:pt x="2368" y="1649"/>
                    <a:pt x="2355" y="1601"/>
                  </a:cubicBezTo>
                  <a:cubicBezTo>
                    <a:pt x="2344" y="1564"/>
                    <a:pt x="2335" y="1527"/>
                    <a:pt x="2335" y="1487"/>
                  </a:cubicBezTo>
                  <a:cubicBezTo>
                    <a:pt x="2335" y="1472"/>
                    <a:pt x="2336" y="1456"/>
                    <a:pt x="2341" y="1442"/>
                  </a:cubicBezTo>
                  <a:cubicBezTo>
                    <a:pt x="2342" y="1432"/>
                    <a:pt x="2346" y="1422"/>
                    <a:pt x="2351" y="1413"/>
                  </a:cubicBezTo>
                  <a:cubicBezTo>
                    <a:pt x="2354" y="1410"/>
                    <a:pt x="2355" y="1406"/>
                    <a:pt x="2355" y="1403"/>
                  </a:cubicBezTo>
                  <a:cubicBezTo>
                    <a:pt x="2372" y="1379"/>
                    <a:pt x="2392" y="1357"/>
                    <a:pt x="2420" y="1346"/>
                  </a:cubicBezTo>
                  <a:cubicBezTo>
                    <a:pt x="2447" y="1333"/>
                    <a:pt x="2476" y="1324"/>
                    <a:pt x="2506" y="1321"/>
                  </a:cubicBezTo>
                  <a:cubicBezTo>
                    <a:pt x="2514" y="1321"/>
                    <a:pt x="2522" y="1320"/>
                    <a:pt x="2531" y="1320"/>
                  </a:cubicBezTo>
                  <a:cubicBezTo>
                    <a:pt x="2555" y="1320"/>
                    <a:pt x="2580" y="1323"/>
                    <a:pt x="2605" y="1329"/>
                  </a:cubicBezTo>
                  <a:cubicBezTo>
                    <a:pt x="2688" y="1347"/>
                    <a:pt x="2769" y="1382"/>
                    <a:pt x="2843" y="1420"/>
                  </a:cubicBezTo>
                  <a:cubicBezTo>
                    <a:pt x="2938" y="1471"/>
                    <a:pt x="3030" y="1528"/>
                    <a:pt x="3118" y="1590"/>
                  </a:cubicBezTo>
                  <a:cubicBezTo>
                    <a:pt x="3280" y="1702"/>
                    <a:pt x="3434" y="1824"/>
                    <a:pt x="3582" y="1953"/>
                  </a:cubicBezTo>
                  <a:cubicBezTo>
                    <a:pt x="3767" y="2117"/>
                    <a:pt x="3925" y="2310"/>
                    <a:pt x="4066" y="2511"/>
                  </a:cubicBezTo>
                  <a:cubicBezTo>
                    <a:pt x="4257" y="2785"/>
                    <a:pt x="4415" y="3079"/>
                    <a:pt x="4544" y="3387"/>
                  </a:cubicBezTo>
                  <a:cubicBezTo>
                    <a:pt x="4686" y="3720"/>
                    <a:pt x="4802" y="4062"/>
                    <a:pt x="4916" y="4407"/>
                  </a:cubicBezTo>
                  <a:cubicBezTo>
                    <a:pt x="4870" y="4096"/>
                    <a:pt x="4820" y="3809"/>
                    <a:pt x="4759" y="3536"/>
                  </a:cubicBezTo>
                  <a:cubicBezTo>
                    <a:pt x="4590" y="2775"/>
                    <a:pt x="4349" y="2164"/>
                    <a:pt x="4014" y="1670"/>
                  </a:cubicBezTo>
                  <a:cubicBezTo>
                    <a:pt x="3832" y="1396"/>
                    <a:pt x="3612" y="1161"/>
                    <a:pt x="3368" y="975"/>
                  </a:cubicBezTo>
                  <a:cubicBezTo>
                    <a:pt x="3121" y="786"/>
                    <a:pt x="2822" y="636"/>
                    <a:pt x="2424" y="503"/>
                  </a:cubicBezTo>
                  <a:cubicBezTo>
                    <a:pt x="2088" y="391"/>
                    <a:pt x="1732" y="316"/>
                    <a:pt x="1424" y="256"/>
                  </a:cubicBezTo>
                  <a:lnTo>
                    <a:pt x="1368" y="244"/>
                  </a:lnTo>
                  <a:cubicBezTo>
                    <a:pt x="1226" y="215"/>
                    <a:pt x="1084" y="187"/>
                    <a:pt x="942" y="157"/>
                  </a:cubicBezTo>
                  <a:cubicBezTo>
                    <a:pt x="921" y="129"/>
                    <a:pt x="884" y="110"/>
                    <a:pt x="845" y="110"/>
                  </a:cubicBezTo>
                  <a:cubicBezTo>
                    <a:pt x="841" y="110"/>
                    <a:pt x="837" y="110"/>
                    <a:pt x="833" y="111"/>
                  </a:cubicBezTo>
                  <a:cubicBezTo>
                    <a:pt x="808" y="111"/>
                    <a:pt x="784" y="112"/>
                    <a:pt x="759" y="113"/>
                  </a:cubicBezTo>
                  <a:cubicBezTo>
                    <a:pt x="624" y="83"/>
                    <a:pt x="488" y="46"/>
                    <a:pt x="353" y="4"/>
                  </a:cubicBezTo>
                  <a:cubicBezTo>
                    <a:pt x="345" y="2"/>
                    <a:pt x="338" y="0"/>
                    <a:pt x="331" y="0"/>
                  </a:cubicBezTo>
                  <a:close/>
                </a:path>
              </a:pathLst>
            </a:custGeom>
            <a:solidFill>
              <a:srgbClr val="A561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05" name="Google Shape;5105;p16"/>
            <p:cNvSpPr/>
            <p:nvPr/>
          </p:nvSpPr>
          <p:spPr>
            <a:xfrm>
              <a:off x="5708450" y="570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561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06" name="Google Shape;5106;p16"/>
            <p:cNvSpPr/>
            <p:nvPr/>
          </p:nvSpPr>
          <p:spPr>
            <a:xfrm>
              <a:off x="5671900" y="543625"/>
              <a:ext cx="175" cy="275"/>
            </a:xfrm>
            <a:custGeom>
              <a:avLst/>
              <a:gdLst/>
              <a:ahLst/>
              <a:cxnLst/>
              <a:rect l="l" t="t" r="r" b="b"/>
              <a:pathLst>
                <a:path w="7" h="11" extrusionOk="0">
                  <a:moveTo>
                    <a:pt x="6" y="0"/>
                  </a:moveTo>
                  <a:cubicBezTo>
                    <a:pt x="2" y="2"/>
                    <a:pt x="2" y="8"/>
                    <a:pt x="1" y="11"/>
                  </a:cubicBezTo>
                  <a:lnTo>
                    <a:pt x="6" y="0"/>
                  </a:lnTo>
                  <a:close/>
                </a:path>
              </a:pathLst>
            </a:custGeom>
            <a:solidFill>
              <a:srgbClr val="A561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07" name="Google Shape;5107;p16"/>
            <p:cNvSpPr/>
            <p:nvPr/>
          </p:nvSpPr>
          <p:spPr>
            <a:xfrm>
              <a:off x="5672075" y="543400"/>
              <a:ext cx="175" cy="100"/>
            </a:xfrm>
            <a:custGeom>
              <a:avLst/>
              <a:gdLst/>
              <a:ahLst/>
              <a:cxnLst/>
              <a:rect l="l" t="t" r="r" b="b"/>
              <a:pathLst>
                <a:path w="7" h="4" extrusionOk="0">
                  <a:moveTo>
                    <a:pt x="7" y="1"/>
                  </a:moveTo>
                  <a:cubicBezTo>
                    <a:pt x="2" y="1"/>
                    <a:pt x="2" y="2"/>
                    <a:pt x="1" y="4"/>
                  </a:cubicBezTo>
                  <a:cubicBezTo>
                    <a:pt x="1" y="4"/>
                    <a:pt x="5" y="1"/>
                    <a:pt x="7" y="1"/>
                  </a:cubicBezTo>
                  <a:close/>
                </a:path>
              </a:pathLst>
            </a:custGeom>
            <a:solidFill>
              <a:srgbClr val="A561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08" name="Google Shape;5108;p16"/>
            <p:cNvSpPr/>
            <p:nvPr/>
          </p:nvSpPr>
          <p:spPr>
            <a:xfrm>
              <a:off x="5611500" y="519775"/>
              <a:ext cx="75" cy="75"/>
            </a:xfrm>
            <a:custGeom>
              <a:avLst/>
              <a:gdLst/>
              <a:ahLst/>
              <a:cxnLst/>
              <a:rect l="l" t="t" r="r" b="b"/>
              <a:pathLst>
                <a:path w="3" h="3" extrusionOk="0">
                  <a:moveTo>
                    <a:pt x="2" y="2"/>
                  </a:moveTo>
                  <a:cubicBezTo>
                    <a:pt x="2" y="1"/>
                    <a:pt x="1" y="1"/>
                    <a:pt x="1" y="1"/>
                  </a:cubicBezTo>
                  <a:lnTo>
                    <a:pt x="1" y="1"/>
                  </a:lnTo>
                  <a:cubicBezTo>
                    <a:pt x="1" y="1"/>
                    <a:pt x="2" y="1"/>
                    <a:pt x="2" y="2"/>
                  </a:cubicBezTo>
                  <a:lnTo>
                    <a:pt x="2" y="2"/>
                  </a:lnTo>
                  <a:close/>
                </a:path>
              </a:pathLst>
            </a:custGeom>
            <a:solidFill>
              <a:srgbClr val="A561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09" name="Google Shape;5109;p16"/>
            <p:cNvSpPr/>
            <p:nvPr/>
          </p:nvSpPr>
          <p:spPr>
            <a:xfrm>
              <a:off x="5611375" y="519600"/>
              <a:ext cx="50" cy="75"/>
            </a:xfrm>
            <a:custGeom>
              <a:avLst/>
              <a:gdLst/>
              <a:ahLst/>
              <a:cxnLst/>
              <a:rect l="l" t="t" r="r" b="b"/>
              <a:pathLst>
                <a:path w="2" h="3" extrusionOk="0">
                  <a:moveTo>
                    <a:pt x="2" y="2"/>
                  </a:moveTo>
                  <a:cubicBezTo>
                    <a:pt x="2" y="1"/>
                    <a:pt x="0" y="1"/>
                    <a:pt x="2" y="2"/>
                  </a:cubicBezTo>
                  <a:cubicBezTo>
                    <a:pt x="0" y="1"/>
                    <a:pt x="0" y="1"/>
                    <a:pt x="2" y="2"/>
                  </a:cubicBezTo>
                  <a:cubicBezTo>
                    <a:pt x="0" y="1"/>
                    <a:pt x="2" y="1"/>
                    <a:pt x="2" y="2"/>
                  </a:cubicBezTo>
                  <a:lnTo>
                    <a:pt x="2" y="2"/>
                  </a:lnTo>
                  <a:close/>
                </a:path>
              </a:pathLst>
            </a:custGeom>
            <a:solidFill>
              <a:srgbClr val="A561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10" name="Google Shape;5110;p16"/>
            <p:cNvSpPr/>
            <p:nvPr/>
          </p:nvSpPr>
          <p:spPr>
            <a:xfrm>
              <a:off x="5430575" y="194200"/>
              <a:ext cx="159800" cy="147050"/>
            </a:xfrm>
            <a:custGeom>
              <a:avLst/>
              <a:gdLst/>
              <a:ahLst/>
              <a:cxnLst/>
              <a:rect l="l" t="t" r="r" b="b"/>
              <a:pathLst>
                <a:path w="6392" h="5882" extrusionOk="0">
                  <a:moveTo>
                    <a:pt x="3429" y="763"/>
                  </a:moveTo>
                  <a:lnTo>
                    <a:pt x="3429" y="763"/>
                  </a:lnTo>
                  <a:cubicBezTo>
                    <a:pt x="3429" y="766"/>
                    <a:pt x="3429" y="768"/>
                    <a:pt x="3429" y="771"/>
                  </a:cubicBezTo>
                  <a:cubicBezTo>
                    <a:pt x="3429" y="768"/>
                    <a:pt x="3429" y="766"/>
                    <a:pt x="3429" y="763"/>
                  </a:cubicBezTo>
                  <a:close/>
                  <a:moveTo>
                    <a:pt x="3213" y="1684"/>
                  </a:moveTo>
                  <a:lnTo>
                    <a:pt x="3213" y="1684"/>
                  </a:lnTo>
                  <a:cubicBezTo>
                    <a:pt x="3212" y="1688"/>
                    <a:pt x="3210" y="1693"/>
                    <a:pt x="3209" y="1697"/>
                  </a:cubicBezTo>
                  <a:lnTo>
                    <a:pt x="3209" y="1697"/>
                  </a:lnTo>
                  <a:cubicBezTo>
                    <a:pt x="3211" y="1693"/>
                    <a:pt x="3212" y="1689"/>
                    <a:pt x="3213" y="1684"/>
                  </a:cubicBezTo>
                  <a:close/>
                  <a:moveTo>
                    <a:pt x="1139" y="2344"/>
                  </a:moveTo>
                  <a:cubicBezTo>
                    <a:pt x="1138" y="2344"/>
                    <a:pt x="1138" y="2344"/>
                    <a:pt x="1138" y="2345"/>
                  </a:cubicBezTo>
                  <a:cubicBezTo>
                    <a:pt x="1138" y="2345"/>
                    <a:pt x="1138" y="2344"/>
                    <a:pt x="1139" y="2344"/>
                  </a:cubicBezTo>
                  <a:close/>
                  <a:moveTo>
                    <a:pt x="3364" y="1"/>
                  </a:moveTo>
                  <a:cubicBezTo>
                    <a:pt x="3189" y="212"/>
                    <a:pt x="3024" y="429"/>
                    <a:pt x="2861" y="652"/>
                  </a:cubicBezTo>
                  <a:cubicBezTo>
                    <a:pt x="2772" y="774"/>
                    <a:pt x="2685" y="899"/>
                    <a:pt x="2594" y="1021"/>
                  </a:cubicBezTo>
                  <a:cubicBezTo>
                    <a:pt x="2545" y="1088"/>
                    <a:pt x="2498" y="1154"/>
                    <a:pt x="2449" y="1223"/>
                  </a:cubicBezTo>
                  <a:cubicBezTo>
                    <a:pt x="2424" y="1254"/>
                    <a:pt x="2401" y="1287"/>
                    <a:pt x="2377" y="1319"/>
                  </a:cubicBezTo>
                  <a:lnTo>
                    <a:pt x="2377" y="1319"/>
                  </a:lnTo>
                  <a:cubicBezTo>
                    <a:pt x="2378" y="1318"/>
                    <a:pt x="2378" y="1316"/>
                    <a:pt x="2379" y="1315"/>
                  </a:cubicBezTo>
                  <a:lnTo>
                    <a:pt x="2379" y="1315"/>
                  </a:lnTo>
                  <a:cubicBezTo>
                    <a:pt x="2377" y="1318"/>
                    <a:pt x="2376" y="1320"/>
                    <a:pt x="2374" y="1322"/>
                  </a:cubicBezTo>
                  <a:lnTo>
                    <a:pt x="2374" y="1322"/>
                  </a:lnTo>
                  <a:cubicBezTo>
                    <a:pt x="2374" y="1322"/>
                    <a:pt x="2374" y="1322"/>
                    <a:pt x="2375" y="1322"/>
                  </a:cubicBezTo>
                  <a:lnTo>
                    <a:pt x="2375" y="1322"/>
                  </a:lnTo>
                  <a:cubicBezTo>
                    <a:pt x="2373" y="1324"/>
                    <a:pt x="2373" y="1325"/>
                    <a:pt x="2372" y="1325"/>
                  </a:cubicBezTo>
                  <a:lnTo>
                    <a:pt x="2372" y="1325"/>
                  </a:lnTo>
                  <a:cubicBezTo>
                    <a:pt x="2373" y="1324"/>
                    <a:pt x="2373" y="1323"/>
                    <a:pt x="2374" y="1322"/>
                  </a:cubicBezTo>
                  <a:lnTo>
                    <a:pt x="2374" y="1322"/>
                  </a:lnTo>
                  <a:cubicBezTo>
                    <a:pt x="2373" y="1323"/>
                    <a:pt x="2373" y="1324"/>
                    <a:pt x="2372" y="1325"/>
                  </a:cubicBezTo>
                  <a:cubicBezTo>
                    <a:pt x="2372" y="1325"/>
                    <a:pt x="2372" y="1325"/>
                    <a:pt x="2372" y="1325"/>
                  </a:cubicBezTo>
                  <a:lnTo>
                    <a:pt x="2372" y="1325"/>
                  </a:lnTo>
                  <a:cubicBezTo>
                    <a:pt x="2290" y="1447"/>
                    <a:pt x="2219" y="1574"/>
                    <a:pt x="2138" y="1697"/>
                  </a:cubicBezTo>
                  <a:cubicBezTo>
                    <a:pt x="2093" y="1768"/>
                    <a:pt x="2049" y="1836"/>
                    <a:pt x="2000" y="1904"/>
                  </a:cubicBezTo>
                  <a:cubicBezTo>
                    <a:pt x="1954" y="1966"/>
                    <a:pt x="1905" y="2030"/>
                    <a:pt x="1849" y="2088"/>
                  </a:cubicBezTo>
                  <a:cubicBezTo>
                    <a:pt x="1826" y="2114"/>
                    <a:pt x="1801" y="2137"/>
                    <a:pt x="1774" y="2158"/>
                  </a:cubicBezTo>
                  <a:cubicBezTo>
                    <a:pt x="1751" y="2178"/>
                    <a:pt x="1727" y="2198"/>
                    <a:pt x="1698" y="2214"/>
                  </a:cubicBezTo>
                  <a:cubicBezTo>
                    <a:pt x="1675" y="2227"/>
                    <a:pt x="1651" y="2242"/>
                    <a:pt x="1625" y="2249"/>
                  </a:cubicBezTo>
                  <a:cubicBezTo>
                    <a:pt x="1604" y="2255"/>
                    <a:pt x="1583" y="2261"/>
                    <a:pt x="1562" y="2261"/>
                  </a:cubicBezTo>
                  <a:cubicBezTo>
                    <a:pt x="1558" y="2261"/>
                    <a:pt x="1554" y="2261"/>
                    <a:pt x="1550" y="2260"/>
                  </a:cubicBezTo>
                  <a:cubicBezTo>
                    <a:pt x="1524" y="2260"/>
                    <a:pt x="1501" y="2257"/>
                    <a:pt x="1478" y="2249"/>
                  </a:cubicBezTo>
                  <a:cubicBezTo>
                    <a:pt x="1452" y="2239"/>
                    <a:pt x="1429" y="2227"/>
                    <a:pt x="1408" y="2210"/>
                  </a:cubicBezTo>
                  <a:cubicBezTo>
                    <a:pt x="1375" y="2184"/>
                    <a:pt x="1349" y="2151"/>
                    <a:pt x="1328" y="2117"/>
                  </a:cubicBezTo>
                  <a:cubicBezTo>
                    <a:pt x="1300" y="2144"/>
                    <a:pt x="1274" y="2171"/>
                    <a:pt x="1250" y="2200"/>
                  </a:cubicBezTo>
                  <a:cubicBezTo>
                    <a:pt x="1210" y="2246"/>
                    <a:pt x="1173" y="2294"/>
                    <a:pt x="1139" y="2344"/>
                  </a:cubicBezTo>
                  <a:lnTo>
                    <a:pt x="1139" y="2344"/>
                  </a:lnTo>
                  <a:cubicBezTo>
                    <a:pt x="1139" y="2344"/>
                    <a:pt x="1140" y="2343"/>
                    <a:pt x="1140" y="2343"/>
                  </a:cubicBezTo>
                  <a:lnTo>
                    <a:pt x="1140" y="2343"/>
                  </a:lnTo>
                  <a:cubicBezTo>
                    <a:pt x="1093" y="2412"/>
                    <a:pt x="1050" y="2486"/>
                    <a:pt x="1014" y="2560"/>
                  </a:cubicBezTo>
                  <a:cubicBezTo>
                    <a:pt x="984" y="2625"/>
                    <a:pt x="957" y="2690"/>
                    <a:pt x="933" y="2754"/>
                  </a:cubicBezTo>
                  <a:lnTo>
                    <a:pt x="933" y="2753"/>
                  </a:lnTo>
                  <a:cubicBezTo>
                    <a:pt x="933" y="2754"/>
                    <a:pt x="930" y="2756"/>
                    <a:pt x="930" y="2759"/>
                  </a:cubicBezTo>
                  <a:lnTo>
                    <a:pt x="930" y="2759"/>
                  </a:lnTo>
                  <a:cubicBezTo>
                    <a:pt x="930" y="2756"/>
                    <a:pt x="933" y="2756"/>
                    <a:pt x="933" y="2754"/>
                  </a:cubicBezTo>
                  <a:lnTo>
                    <a:pt x="933" y="2754"/>
                  </a:lnTo>
                  <a:cubicBezTo>
                    <a:pt x="933" y="2756"/>
                    <a:pt x="933" y="2760"/>
                    <a:pt x="930" y="2760"/>
                  </a:cubicBezTo>
                  <a:cubicBezTo>
                    <a:pt x="849" y="2996"/>
                    <a:pt x="803" y="3237"/>
                    <a:pt x="764" y="3480"/>
                  </a:cubicBezTo>
                  <a:cubicBezTo>
                    <a:pt x="727" y="3731"/>
                    <a:pt x="698" y="3984"/>
                    <a:pt x="642" y="4232"/>
                  </a:cubicBezTo>
                  <a:cubicBezTo>
                    <a:pt x="589" y="4471"/>
                    <a:pt x="517" y="4713"/>
                    <a:pt x="394" y="4927"/>
                  </a:cubicBezTo>
                  <a:cubicBezTo>
                    <a:pt x="331" y="5035"/>
                    <a:pt x="259" y="5140"/>
                    <a:pt x="174" y="5233"/>
                  </a:cubicBezTo>
                  <a:cubicBezTo>
                    <a:pt x="118" y="5294"/>
                    <a:pt x="61" y="5351"/>
                    <a:pt x="0" y="5403"/>
                  </a:cubicBezTo>
                  <a:lnTo>
                    <a:pt x="88" y="5439"/>
                  </a:lnTo>
                  <a:cubicBezTo>
                    <a:pt x="187" y="5480"/>
                    <a:pt x="286" y="5521"/>
                    <a:pt x="387" y="5562"/>
                  </a:cubicBezTo>
                  <a:cubicBezTo>
                    <a:pt x="677" y="5677"/>
                    <a:pt x="971" y="5763"/>
                    <a:pt x="1263" y="5818"/>
                  </a:cubicBezTo>
                  <a:cubicBezTo>
                    <a:pt x="1483" y="5858"/>
                    <a:pt x="1713" y="5882"/>
                    <a:pt x="1947" y="5882"/>
                  </a:cubicBezTo>
                  <a:cubicBezTo>
                    <a:pt x="1989" y="5882"/>
                    <a:pt x="2030" y="5881"/>
                    <a:pt x="2072" y="5880"/>
                  </a:cubicBezTo>
                  <a:cubicBezTo>
                    <a:pt x="2304" y="5872"/>
                    <a:pt x="2553" y="5837"/>
                    <a:pt x="2811" y="5772"/>
                  </a:cubicBezTo>
                  <a:cubicBezTo>
                    <a:pt x="3019" y="5720"/>
                    <a:pt x="3242" y="5635"/>
                    <a:pt x="3491" y="5516"/>
                  </a:cubicBezTo>
                  <a:cubicBezTo>
                    <a:pt x="3692" y="5417"/>
                    <a:pt x="3894" y="5291"/>
                    <a:pt x="4111" y="5133"/>
                  </a:cubicBezTo>
                  <a:cubicBezTo>
                    <a:pt x="4484" y="4860"/>
                    <a:pt x="4846" y="4512"/>
                    <a:pt x="5220" y="4068"/>
                  </a:cubicBezTo>
                  <a:cubicBezTo>
                    <a:pt x="5365" y="3895"/>
                    <a:pt x="5509" y="3711"/>
                    <a:pt x="5655" y="3510"/>
                  </a:cubicBezTo>
                  <a:cubicBezTo>
                    <a:pt x="5804" y="3314"/>
                    <a:pt x="5955" y="3096"/>
                    <a:pt x="6133" y="2826"/>
                  </a:cubicBezTo>
                  <a:cubicBezTo>
                    <a:pt x="6221" y="2694"/>
                    <a:pt x="6306" y="2559"/>
                    <a:pt x="6392" y="2424"/>
                  </a:cubicBezTo>
                  <a:lnTo>
                    <a:pt x="6392" y="2424"/>
                  </a:lnTo>
                  <a:cubicBezTo>
                    <a:pt x="6187" y="2529"/>
                    <a:pt x="5990" y="2647"/>
                    <a:pt x="5802" y="2780"/>
                  </a:cubicBezTo>
                  <a:cubicBezTo>
                    <a:pt x="5579" y="2934"/>
                    <a:pt x="5366" y="3105"/>
                    <a:pt x="5158" y="3279"/>
                  </a:cubicBezTo>
                  <a:lnTo>
                    <a:pt x="5160" y="3279"/>
                  </a:lnTo>
                  <a:cubicBezTo>
                    <a:pt x="5160" y="3280"/>
                    <a:pt x="5158" y="3280"/>
                    <a:pt x="5157" y="3280"/>
                  </a:cubicBezTo>
                  <a:cubicBezTo>
                    <a:pt x="5157" y="3280"/>
                    <a:pt x="5155" y="3280"/>
                    <a:pt x="5155" y="3283"/>
                  </a:cubicBezTo>
                  <a:cubicBezTo>
                    <a:pt x="5152" y="3284"/>
                    <a:pt x="5151" y="3286"/>
                    <a:pt x="5149" y="3286"/>
                  </a:cubicBezTo>
                  <a:cubicBezTo>
                    <a:pt x="4892" y="3505"/>
                    <a:pt x="4642" y="3731"/>
                    <a:pt x="4391" y="3955"/>
                  </a:cubicBezTo>
                  <a:cubicBezTo>
                    <a:pt x="4288" y="4047"/>
                    <a:pt x="4189" y="4142"/>
                    <a:pt x="4081" y="4228"/>
                  </a:cubicBezTo>
                  <a:cubicBezTo>
                    <a:pt x="3989" y="4304"/>
                    <a:pt x="3894" y="4379"/>
                    <a:pt x="3785" y="4429"/>
                  </a:cubicBezTo>
                  <a:cubicBezTo>
                    <a:pt x="3735" y="4453"/>
                    <a:pt x="3683" y="4478"/>
                    <a:pt x="3627" y="4492"/>
                  </a:cubicBezTo>
                  <a:cubicBezTo>
                    <a:pt x="3572" y="4505"/>
                    <a:pt x="3516" y="4518"/>
                    <a:pt x="3460" y="4519"/>
                  </a:cubicBezTo>
                  <a:cubicBezTo>
                    <a:pt x="3347" y="4519"/>
                    <a:pt x="3235" y="4499"/>
                    <a:pt x="3130" y="4455"/>
                  </a:cubicBezTo>
                  <a:cubicBezTo>
                    <a:pt x="3075" y="4433"/>
                    <a:pt x="3024" y="4406"/>
                    <a:pt x="2982" y="4367"/>
                  </a:cubicBezTo>
                  <a:cubicBezTo>
                    <a:pt x="2946" y="4333"/>
                    <a:pt x="2915" y="4295"/>
                    <a:pt x="2887" y="4254"/>
                  </a:cubicBezTo>
                  <a:cubicBezTo>
                    <a:pt x="2843" y="4178"/>
                    <a:pt x="2807" y="4097"/>
                    <a:pt x="2754" y="4027"/>
                  </a:cubicBezTo>
                  <a:cubicBezTo>
                    <a:pt x="2738" y="4008"/>
                    <a:pt x="2718" y="3994"/>
                    <a:pt x="2701" y="3977"/>
                  </a:cubicBezTo>
                  <a:cubicBezTo>
                    <a:pt x="2679" y="3967"/>
                    <a:pt x="2659" y="3954"/>
                    <a:pt x="2636" y="3946"/>
                  </a:cubicBezTo>
                  <a:cubicBezTo>
                    <a:pt x="2607" y="3938"/>
                    <a:pt x="2579" y="3932"/>
                    <a:pt x="2550" y="3929"/>
                  </a:cubicBezTo>
                  <a:cubicBezTo>
                    <a:pt x="2532" y="3928"/>
                    <a:pt x="2514" y="3927"/>
                    <a:pt x="2496" y="3927"/>
                  </a:cubicBezTo>
                  <a:cubicBezTo>
                    <a:pt x="2477" y="3927"/>
                    <a:pt x="2459" y="3928"/>
                    <a:pt x="2439" y="3929"/>
                  </a:cubicBezTo>
                  <a:cubicBezTo>
                    <a:pt x="2439" y="3929"/>
                    <a:pt x="2438" y="3929"/>
                    <a:pt x="2437" y="3929"/>
                  </a:cubicBezTo>
                  <a:cubicBezTo>
                    <a:pt x="2396" y="3929"/>
                    <a:pt x="2363" y="3888"/>
                    <a:pt x="2372" y="3847"/>
                  </a:cubicBezTo>
                  <a:cubicBezTo>
                    <a:pt x="2458" y="3477"/>
                    <a:pt x="2602" y="3121"/>
                    <a:pt x="2755" y="2773"/>
                  </a:cubicBezTo>
                  <a:cubicBezTo>
                    <a:pt x="2911" y="2415"/>
                    <a:pt x="3075" y="2063"/>
                    <a:pt x="3209" y="1697"/>
                  </a:cubicBezTo>
                  <a:lnTo>
                    <a:pt x="3209" y="1697"/>
                  </a:lnTo>
                  <a:cubicBezTo>
                    <a:pt x="3208" y="1698"/>
                    <a:pt x="3207" y="1699"/>
                    <a:pt x="3206" y="1700"/>
                  </a:cubicBezTo>
                  <a:cubicBezTo>
                    <a:pt x="3262" y="1546"/>
                    <a:pt x="3312" y="1390"/>
                    <a:pt x="3350" y="1230"/>
                  </a:cubicBezTo>
                  <a:cubicBezTo>
                    <a:pt x="3388" y="1075"/>
                    <a:pt x="3415" y="919"/>
                    <a:pt x="3430" y="759"/>
                  </a:cubicBezTo>
                  <a:lnTo>
                    <a:pt x="3430" y="759"/>
                  </a:lnTo>
                  <a:cubicBezTo>
                    <a:pt x="3430" y="760"/>
                    <a:pt x="3429" y="762"/>
                    <a:pt x="3429" y="763"/>
                  </a:cubicBezTo>
                  <a:lnTo>
                    <a:pt x="3429" y="763"/>
                  </a:lnTo>
                  <a:cubicBezTo>
                    <a:pt x="3430" y="759"/>
                    <a:pt x="3430" y="755"/>
                    <a:pt x="3430" y="752"/>
                  </a:cubicBezTo>
                  <a:lnTo>
                    <a:pt x="3430" y="752"/>
                  </a:lnTo>
                  <a:cubicBezTo>
                    <a:pt x="3430" y="754"/>
                    <a:pt x="3430" y="757"/>
                    <a:pt x="3430" y="759"/>
                  </a:cubicBezTo>
                  <a:lnTo>
                    <a:pt x="3430" y="759"/>
                  </a:lnTo>
                  <a:cubicBezTo>
                    <a:pt x="3436" y="661"/>
                    <a:pt x="3440" y="560"/>
                    <a:pt x="3435" y="461"/>
                  </a:cubicBezTo>
                  <a:cubicBezTo>
                    <a:pt x="3429" y="371"/>
                    <a:pt x="3422" y="284"/>
                    <a:pt x="3407" y="196"/>
                  </a:cubicBezTo>
                  <a:cubicBezTo>
                    <a:pt x="3394" y="130"/>
                    <a:pt x="3380" y="66"/>
                    <a:pt x="3364" y="1"/>
                  </a:cubicBezTo>
                  <a:close/>
                </a:path>
              </a:pathLst>
            </a:custGeom>
            <a:solidFill>
              <a:srgbClr val="A561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11" name="Google Shape;5111;p16"/>
            <p:cNvSpPr/>
            <p:nvPr/>
          </p:nvSpPr>
          <p:spPr>
            <a:xfrm>
              <a:off x="5428375" y="327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561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12" name="Google Shape;5112;p16"/>
            <p:cNvSpPr/>
            <p:nvPr/>
          </p:nvSpPr>
          <p:spPr>
            <a:xfrm>
              <a:off x="5365150" y="150375"/>
              <a:ext cx="72150" cy="174275"/>
            </a:xfrm>
            <a:custGeom>
              <a:avLst/>
              <a:gdLst/>
              <a:ahLst/>
              <a:cxnLst/>
              <a:rect l="l" t="t" r="r" b="b"/>
              <a:pathLst>
                <a:path w="2886" h="6971" extrusionOk="0">
                  <a:moveTo>
                    <a:pt x="150" y="23"/>
                  </a:moveTo>
                  <a:lnTo>
                    <a:pt x="150" y="23"/>
                  </a:lnTo>
                  <a:cubicBezTo>
                    <a:pt x="151" y="24"/>
                    <a:pt x="152" y="25"/>
                    <a:pt x="152" y="25"/>
                  </a:cubicBezTo>
                  <a:lnTo>
                    <a:pt x="152" y="25"/>
                  </a:lnTo>
                  <a:cubicBezTo>
                    <a:pt x="151" y="25"/>
                    <a:pt x="150" y="24"/>
                    <a:pt x="150" y="23"/>
                  </a:cubicBezTo>
                  <a:close/>
                  <a:moveTo>
                    <a:pt x="2534" y="2344"/>
                  </a:moveTo>
                  <a:cubicBezTo>
                    <a:pt x="2534" y="2345"/>
                    <a:pt x="2533" y="2346"/>
                    <a:pt x="2533" y="2346"/>
                  </a:cubicBezTo>
                  <a:lnTo>
                    <a:pt x="2533" y="2346"/>
                  </a:lnTo>
                  <a:cubicBezTo>
                    <a:pt x="2533" y="2346"/>
                    <a:pt x="2534" y="2345"/>
                    <a:pt x="2534" y="2344"/>
                  </a:cubicBezTo>
                  <a:close/>
                  <a:moveTo>
                    <a:pt x="121" y="0"/>
                  </a:moveTo>
                  <a:cubicBezTo>
                    <a:pt x="115" y="0"/>
                    <a:pt x="111" y="3"/>
                    <a:pt x="105" y="5"/>
                  </a:cubicBezTo>
                  <a:cubicBezTo>
                    <a:pt x="81" y="12"/>
                    <a:pt x="61" y="26"/>
                    <a:pt x="46" y="48"/>
                  </a:cubicBezTo>
                  <a:cubicBezTo>
                    <a:pt x="35" y="63"/>
                    <a:pt x="29" y="75"/>
                    <a:pt x="28" y="82"/>
                  </a:cubicBezTo>
                  <a:cubicBezTo>
                    <a:pt x="15" y="115"/>
                    <a:pt x="10" y="135"/>
                    <a:pt x="6" y="151"/>
                  </a:cubicBezTo>
                  <a:cubicBezTo>
                    <a:pt x="0" y="178"/>
                    <a:pt x="6" y="213"/>
                    <a:pt x="10" y="243"/>
                  </a:cubicBezTo>
                  <a:cubicBezTo>
                    <a:pt x="21" y="320"/>
                    <a:pt x="32" y="385"/>
                    <a:pt x="42" y="450"/>
                  </a:cubicBezTo>
                  <a:lnTo>
                    <a:pt x="54" y="506"/>
                  </a:lnTo>
                  <a:cubicBezTo>
                    <a:pt x="84" y="682"/>
                    <a:pt x="118" y="861"/>
                    <a:pt x="153" y="1037"/>
                  </a:cubicBezTo>
                  <a:lnTo>
                    <a:pt x="168" y="1121"/>
                  </a:lnTo>
                  <a:lnTo>
                    <a:pt x="202" y="1296"/>
                  </a:lnTo>
                  <a:cubicBezTo>
                    <a:pt x="266" y="1622"/>
                    <a:pt x="331" y="1951"/>
                    <a:pt x="400" y="2277"/>
                  </a:cubicBezTo>
                  <a:lnTo>
                    <a:pt x="423" y="2399"/>
                  </a:lnTo>
                  <a:cubicBezTo>
                    <a:pt x="474" y="2660"/>
                    <a:pt x="528" y="2922"/>
                    <a:pt x="572" y="3186"/>
                  </a:cubicBezTo>
                  <a:cubicBezTo>
                    <a:pt x="588" y="3279"/>
                    <a:pt x="604" y="3380"/>
                    <a:pt x="617" y="3480"/>
                  </a:cubicBezTo>
                  <a:cubicBezTo>
                    <a:pt x="621" y="3516"/>
                    <a:pt x="624" y="3554"/>
                    <a:pt x="625" y="3591"/>
                  </a:cubicBezTo>
                  <a:lnTo>
                    <a:pt x="625" y="3625"/>
                  </a:lnTo>
                  <a:lnTo>
                    <a:pt x="621" y="3855"/>
                  </a:lnTo>
                  <a:lnTo>
                    <a:pt x="617" y="3979"/>
                  </a:lnTo>
                  <a:cubicBezTo>
                    <a:pt x="607" y="4338"/>
                    <a:pt x="595" y="4711"/>
                    <a:pt x="642" y="5070"/>
                  </a:cubicBezTo>
                  <a:cubicBezTo>
                    <a:pt x="664" y="5235"/>
                    <a:pt x="697" y="5392"/>
                    <a:pt x="746" y="5537"/>
                  </a:cubicBezTo>
                  <a:cubicBezTo>
                    <a:pt x="790" y="5676"/>
                    <a:pt x="858" y="5820"/>
                    <a:pt x="951" y="5974"/>
                  </a:cubicBezTo>
                  <a:cubicBezTo>
                    <a:pt x="1030" y="6109"/>
                    <a:pt x="1135" y="6252"/>
                    <a:pt x="1284" y="6425"/>
                  </a:cubicBezTo>
                  <a:cubicBezTo>
                    <a:pt x="1336" y="6488"/>
                    <a:pt x="1392" y="6550"/>
                    <a:pt x="1450" y="6611"/>
                  </a:cubicBezTo>
                  <a:cubicBezTo>
                    <a:pt x="1447" y="6634"/>
                    <a:pt x="1454" y="6665"/>
                    <a:pt x="1471" y="6690"/>
                  </a:cubicBezTo>
                  <a:lnTo>
                    <a:pt x="1494" y="6721"/>
                  </a:lnTo>
                  <a:cubicBezTo>
                    <a:pt x="1516" y="6742"/>
                    <a:pt x="1540" y="6754"/>
                    <a:pt x="1569" y="6758"/>
                  </a:cubicBezTo>
                  <a:lnTo>
                    <a:pt x="1608" y="6775"/>
                  </a:lnTo>
                  <a:cubicBezTo>
                    <a:pt x="1664" y="6833"/>
                    <a:pt x="1724" y="6893"/>
                    <a:pt x="1786" y="6950"/>
                  </a:cubicBezTo>
                  <a:cubicBezTo>
                    <a:pt x="1800" y="6963"/>
                    <a:pt x="1820" y="6971"/>
                    <a:pt x="1839" y="6971"/>
                  </a:cubicBezTo>
                  <a:cubicBezTo>
                    <a:pt x="1858" y="6971"/>
                    <a:pt x="1878" y="6962"/>
                    <a:pt x="1892" y="6948"/>
                  </a:cubicBezTo>
                  <a:cubicBezTo>
                    <a:pt x="1911" y="6922"/>
                    <a:pt x="1915" y="6893"/>
                    <a:pt x="1906" y="6869"/>
                  </a:cubicBezTo>
                  <a:lnTo>
                    <a:pt x="1906" y="6869"/>
                  </a:lnTo>
                  <a:cubicBezTo>
                    <a:pt x="1947" y="6890"/>
                    <a:pt x="1988" y="6907"/>
                    <a:pt x="2031" y="6927"/>
                  </a:cubicBezTo>
                  <a:cubicBezTo>
                    <a:pt x="2107" y="6781"/>
                    <a:pt x="2179" y="6632"/>
                    <a:pt x="2257" y="6487"/>
                  </a:cubicBezTo>
                  <a:cubicBezTo>
                    <a:pt x="2300" y="6403"/>
                    <a:pt x="2344" y="6324"/>
                    <a:pt x="2386" y="6241"/>
                  </a:cubicBezTo>
                  <a:cubicBezTo>
                    <a:pt x="2426" y="6165"/>
                    <a:pt x="2465" y="6087"/>
                    <a:pt x="2501" y="6008"/>
                  </a:cubicBezTo>
                  <a:cubicBezTo>
                    <a:pt x="2577" y="5837"/>
                    <a:pt x="2645" y="5665"/>
                    <a:pt x="2698" y="5485"/>
                  </a:cubicBezTo>
                  <a:cubicBezTo>
                    <a:pt x="2750" y="5310"/>
                    <a:pt x="2791" y="5134"/>
                    <a:pt x="2821" y="4953"/>
                  </a:cubicBezTo>
                  <a:lnTo>
                    <a:pt x="2821" y="4953"/>
                  </a:lnTo>
                  <a:cubicBezTo>
                    <a:pt x="2821" y="4958"/>
                    <a:pt x="2820" y="4964"/>
                    <a:pt x="2820" y="4970"/>
                  </a:cubicBezTo>
                  <a:cubicBezTo>
                    <a:pt x="2864" y="4694"/>
                    <a:pt x="2886" y="4415"/>
                    <a:pt x="2886" y="4135"/>
                  </a:cubicBezTo>
                  <a:cubicBezTo>
                    <a:pt x="2886" y="3854"/>
                    <a:pt x="2869" y="3572"/>
                    <a:pt x="2841" y="3292"/>
                  </a:cubicBezTo>
                  <a:lnTo>
                    <a:pt x="2841" y="3299"/>
                  </a:lnTo>
                  <a:cubicBezTo>
                    <a:pt x="2800" y="2900"/>
                    <a:pt x="2742" y="2505"/>
                    <a:pt x="2686" y="2109"/>
                  </a:cubicBezTo>
                  <a:cubicBezTo>
                    <a:pt x="2679" y="2116"/>
                    <a:pt x="2675" y="2123"/>
                    <a:pt x="2668" y="2132"/>
                  </a:cubicBezTo>
                  <a:cubicBezTo>
                    <a:pt x="2639" y="2168"/>
                    <a:pt x="2612" y="2205"/>
                    <a:pt x="2586" y="2245"/>
                  </a:cubicBezTo>
                  <a:cubicBezTo>
                    <a:pt x="2567" y="2280"/>
                    <a:pt x="2548" y="2314"/>
                    <a:pt x="2532" y="2349"/>
                  </a:cubicBezTo>
                  <a:lnTo>
                    <a:pt x="2532" y="2349"/>
                  </a:lnTo>
                  <a:cubicBezTo>
                    <a:pt x="2532" y="2348"/>
                    <a:pt x="2533" y="2347"/>
                    <a:pt x="2533" y="2346"/>
                  </a:cubicBezTo>
                  <a:lnTo>
                    <a:pt x="2533" y="2346"/>
                  </a:lnTo>
                  <a:cubicBezTo>
                    <a:pt x="2506" y="2407"/>
                    <a:pt x="2484" y="2468"/>
                    <a:pt x="2467" y="2534"/>
                  </a:cubicBezTo>
                  <a:cubicBezTo>
                    <a:pt x="2454" y="2588"/>
                    <a:pt x="2441" y="2642"/>
                    <a:pt x="2431" y="2696"/>
                  </a:cubicBezTo>
                  <a:cubicBezTo>
                    <a:pt x="2403" y="2864"/>
                    <a:pt x="2395" y="3034"/>
                    <a:pt x="2388" y="3202"/>
                  </a:cubicBezTo>
                  <a:cubicBezTo>
                    <a:pt x="2380" y="3360"/>
                    <a:pt x="2376" y="3519"/>
                    <a:pt x="2356" y="3676"/>
                  </a:cubicBezTo>
                  <a:cubicBezTo>
                    <a:pt x="2339" y="3819"/>
                    <a:pt x="2316" y="3967"/>
                    <a:pt x="2260" y="4099"/>
                  </a:cubicBezTo>
                  <a:cubicBezTo>
                    <a:pt x="2232" y="4168"/>
                    <a:pt x="2201" y="4236"/>
                    <a:pt x="2161" y="4298"/>
                  </a:cubicBezTo>
                  <a:cubicBezTo>
                    <a:pt x="2123" y="4351"/>
                    <a:pt x="2083" y="4401"/>
                    <a:pt x="2037" y="4448"/>
                  </a:cubicBezTo>
                  <a:cubicBezTo>
                    <a:pt x="2026" y="4460"/>
                    <a:pt x="2011" y="4466"/>
                    <a:pt x="1996" y="4466"/>
                  </a:cubicBezTo>
                  <a:cubicBezTo>
                    <a:pt x="1966" y="4466"/>
                    <a:pt x="1935" y="4445"/>
                    <a:pt x="1928" y="4414"/>
                  </a:cubicBezTo>
                  <a:cubicBezTo>
                    <a:pt x="1918" y="4374"/>
                    <a:pt x="1906" y="4336"/>
                    <a:pt x="1893" y="4298"/>
                  </a:cubicBezTo>
                  <a:cubicBezTo>
                    <a:pt x="1873" y="4252"/>
                    <a:pt x="1852" y="4211"/>
                    <a:pt x="1825" y="4171"/>
                  </a:cubicBezTo>
                  <a:cubicBezTo>
                    <a:pt x="1807" y="4148"/>
                    <a:pt x="1789" y="4128"/>
                    <a:pt x="1767" y="4108"/>
                  </a:cubicBezTo>
                  <a:cubicBezTo>
                    <a:pt x="1753" y="4098"/>
                    <a:pt x="1738" y="4086"/>
                    <a:pt x="1723" y="4078"/>
                  </a:cubicBezTo>
                  <a:cubicBezTo>
                    <a:pt x="1708" y="4072"/>
                    <a:pt x="1692" y="4068"/>
                    <a:pt x="1677" y="4063"/>
                  </a:cubicBezTo>
                  <a:cubicBezTo>
                    <a:pt x="1659" y="4062"/>
                    <a:pt x="1644" y="4062"/>
                    <a:pt x="1628" y="4062"/>
                  </a:cubicBezTo>
                  <a:cubicBezTo>
                    <a:pt x="1615" y="4063"/>
                    <a:pt x="1605" y="4068"/>
                    <a:pt x="1593" y="4071"/>
                  </a:cubicBezTo>
                  <a:cubicBezTo>
                    <a:pt x="1574" y="4078"/>
                    <a:pt x="1558" y="4087"/>
                    <a:pt x="1540" y="4097"/>
                  </a:cubicBezTo>
                  <a:lnTo>
                    <a:pt x="1540" y="4097"/>
                  </a:lnTo>
                  <a:cubicBezTo>
                    <a:pt x="1541" y="4097"/>
                    <a:pt x="1541" y="4097"/>
                    <a:pt x="1542" y="4097"/>
                  </a:cubicBezTo>
                  <a:lnTo>
                    <a:pt x="1542" y="4097"/>
                  </a:lnTo>
                  <a:cubicBezTo>
                    <a:pt x="1541" y="4097"/>
                    <a:pt x="1539" y="4098"/>
                    <a:pt x="1538" y="4098"/>
                  </a:cubicBezTo>
                  <a:lnTo>
                    <a:pt x="1538" y="4098"/>
                  </a:lnTo>
                  <a:cubicBezTo>
                    <a:pt x="1539" y="4098"/>
                    <a:pt x="1539" y="4098"/>
                    <a:pt x="1540" y="4098"/>
                  </a:cubicBezTo>
                  <a:lnTo>
                    <a:pt x="1540" y="4098"/>
                  </a:lnTo>
                  <a:cubicBezTo>
                    <a:pt x="1539" y="4098"/>
                    <a:pt x="1538" y="4099"/>
                    <a:pt x="1537" y="4099"/>
                  </a:cubicBezTo>
                  <a:lnTo>
                    <a:pt x="1537" y="4099"/>
                  </a:lnTo>
                  <a:cubicBezTo>
                    <a:pt x="1538" y="4099"/>
                    <a:pt x="1538" y="4099"/>
                    <a:pt x="1538" y="4098"/>
                  </a:cubicBezTo>
                  <a:lnTo>
                    <a:pt x="1538" y="4098"/>
                  </a:lnTo>
                  <a:cubicBezTo>
                    <a:pt x="1537" y="4099"/>
                    <a:pt x="1535" y="4100"/>
                    <a:pt x="1534" y="4101"/>
                  </a:cubicBezTo>
                  <a:cubicBezTo>
                    <a:pt x="1535" y="4100"/>
                    <a:pt x="1536" y="4100"/>
                    <a:pt x="1537" y="4099"/>
                  </a:cubicBezTo>
                  <a:lnTo>
                    <a:pt x="1537" y="4099"/>
                  </a:lnTo>
                  <a:cubicBezTo>
                    <a:pt x="1524" y="4107"/>
                    <a:pt x="1513" y="4117"/>
                    <a:pt x="1500" y="4128"/>
                  </a:cubicBezTo>
                  <a:lnTo>
                    <a:pt x="1457" y="4171"/>
                  </a:lnTo>
                  <a:cubicBezTo>
                    <a:pt x="1435" y="4198"/>
                    <a:pt x="1414" y="4226"/>
                    <a:pt x="1397" y="4256"/>
                  </a:cubicBezTo>
                  <a:cubicBezTo>
                    <a:pt x="1382" y="4273"/>
                    <a:pt x="1362" y="4286"/>
                    <a:pt x="1336" y="4286"/>
                  </a:cubicBezTo>
                  <a:cubicBezTo>
                    <a:pt x="1315" y="4285"/>
                    <a:pt x="1290" y="4272"/>
                    <a:pt x="1279" y="4250"/>
                  </a:cubicBezTo>
                  <a:cubicBezTo>
                    <a:pt x="1181" y="4019"/>
                    <a:pt x="1126" y="3769"/>
                    <a:pt x="1085" y="3519"/>
                  </a:cubicBezTo>
                  <a:cubicBezTo>
                    <a:pt x="1033" y="3210"/>
                    <a:pt x="1002" y="2897"/>
                    <a:pt x="966" y="2584"/>
                  </a:cubicBezTo>
                  <a:cubicBezTo>
                    <a:pt x="927" y="2254"/>
                    <a:pt x="890" y="1922"/>
                    <a:pt x="832" y="1593"/>
                  </a:cubicBezTo>
                  <a:cubicBezTo>
                    <a:pt x="782" y="1300"/>
                    <a:pt x="714" y="1010"/>
                    <a:pt x="611" y="730"/>
                  </a:cubicBezTo>
                  <a:cubicBezTo>
                    <a:pt x="611" y="728"/>
                    <a:pt x="609" y="724"/>
                    <a:pt x="609" y="723"/>
                  </a:cubicBezTo>
                  <a:cubicBezTo>
                    <a:pt x="543" y="557"/>
                    <a:pt x="466" y="398"/>
                    <a:pt x="362" y="252"/>
                  </a:cubicBezTo>
                  <a:lnTo>
                    <a:pt x="362" y="252"/>
                  </a:lnTo>
                  <a:cubicBezTo>
                    <a:pt x="363" y="253"/>
                    <a:pt x="364" y="255"/>
                    <a:pt x="365" y="256"/>
                  </a:cubicBezTo>
                  <a:lnTo>
                    <a:pt x="365" y="256"/>
                  </a:lnTo>
                  <a:cubicBezTo>
                    <a:pt x="303" y="171"/>
                    <a:pt x="232" y="96"/>
                    <a:pt x="154" y="26"/>
                  </a:cubicBezTo>
                  <a:cubicBezTo>
                    <a:pt x="153" y="26"/>
                    <a:pt x="153" y="26"/>
                    <a:pt x="152" y="25"/>
                  </a:cubicBezTo>
                  <a:lnTo>
                    <a:pt x="152" y="25"/>
                  </a:lnTo>
                  <a:cubicBezTo>
                    <a:pt x="153" y="25"/>
                    <a:pt x="153" y="26"/>
                    <a:pt x="154" y="26"/>
                  </a:cubicBezTo>
                  <a:lnTo>
                    <a:pt x="150" y="22"/>
                  </a:lnTo>
                  <a:lnTo>
                    <a:pt x="150" y="22"/>
                  </a:lnTo>
                  <a:cubicBezTo>
                    <a:pt x="150" y="22"/>
                    <a:pt x="150" y="23"/>
                    <a:pt x="150" y="23"/>
                  </a:cubicBezTo>
                  <a:lnTo>
                    <a:pt x="150" y="23"/>
                  </a:lnTo>
                  <a:cubicBezTo>
                    <a:pt x="148" y="22"/>
                    <a:pt x="147" y="20"/>
                    <a:pt x="144" y="19"/>
                  </a:cubicBezTo>
                  <a:cubicBezTo>
                    <a:pt x="137" y="13"/>
                    <a:pt x="130" y="7"/>
                    <a:pt x="121" y="0"/>
                  </a:cubicBezTo>
                  <a:close/>
                </a:path>
              </a:pathLst>
            </a:custGeom>
            <a:solidFill>
              <a:srgbClr val="A561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13" name="Google Shape;5113;p16"/>
            <p:cNvSpPr/>
            <p:nvPr/>
          </p:nvSpPr>
          <p:spPr>
            <a:xfrm>
              <a:off x="4980550" y="220475"/>
              <a:ext cx="658750" cy="348550"/>
            </a:xfrm>
            <a:custGeom>
              <a:avLst/>
              <a:gdLst/>
              <a:ahLst/>
              <a:cxnLst/>
              <a:rect l="l" t="t" r="r" b="b"/>
              <a:pathLst>
                <a:path w="26350" h="13942" extrusionOk="0">
                  <a:moveTo>
                    <a:pt x="318" y="0"/>
                  </a:moveTo>
                  <a:cubicBezTo>
                    <a:pt x="274" y="0"/>
                    <a:pt x="230" y="10"/>
                    <a:pt x="190" y="30"/>
                  </a:cubicBezTo>
                  <a:cubicBezTo>
                    <a:pt x="144" y="52"/>
                    <a:pt x="107" y="82"/>
                    <a:pt x="78" y="122"/>
                  </a:cubicBezTo>
                  <a:cubicBezTo>
                    <a:pt x="12" y="214"/>
                    <a:pt x="0" y="333"/>
                    <a:pt x="49" y="431"/>
                  </a:cubicBezTo>
                  <a:lnTo>
                    <a:pt x="69" y="470"/>
                  </a:lnTo>
                  <a:cubicBezTo>
                    <a:pt x="82" y="494"/>
                    <a:pt x="92" y="518"/>
                    <a:pt x="107" y="541"/>
                  </a:cubicBezTo>
                  <a:cubicBezTo>
                    <a:pt x="127" y="580"/>
                    <a:pt x="154" y="616"/>
                    <a:pt x="180" y="649"/>
                  </a:cubicBezTo>
                  <a:lnTo>
                    <a:pt x="200" y="676"/>
                  </a:lnTo>
                  <a:cubicBezTo>
                    <a:pt x="250" y="745"/>
                    <a:pt x="302" y="811"/>
                    <a:pt x="355" y="879"/>
                  </a:cubicBezTo>
                  <a:cubicBezTo>
                    <a:pt x="450" y="1000"/>
                    <a:pt x="563" y="1130"/>
                    <a:pt x="708" y="1291"/>
                  </a:cubicBezTo>
                  <a:cubicBezTo>
                    <a:pt x="924" y="1524"/>
                    <a:pt x="1177" y="1759"/>
                    <a:pt x="1480" y="2009"/>
                  </a:cubicBezTo>
                  <a:cubicBezTo>
                    <a:pt x="1964" y="2401"/>
                    <a:pt x="2524" y="2749"/>
                    <a:pt x="3195" y="3068"/>
                  </a:cubicBezTo>
                  <a:cubicBezTo>
                    <a:pt x="4516" y="3694"/>
                    <a:pt x="5987" y="3991"/>
                    <a:pt x="7120" y="4181"/>
                  </a:cubicBezTo>
                  <a:cubicBezTo>
                    <a:pt x="7469" y="4240"/>
                    <a:pt x="7821" y="4293"/>
                    <a:pt x="8176" y="4343"/>
                  </a:cubicBezTo>
                  <a:cubicBezTo>
                    <a:pt x="8291" y="4497"/>
                    <a:pt x="8438" y="4659"/>
                    <a:pt x="8644" y="4849"/>
                  </a:cubicBezTo>
                  <a:cubicBezTo>
                    <a:pt x="8803" y="4997"/>
                    <a:pt x="8977" y="5137"/>
                    <a:pt x="9175" y="5280"/>
                  </a:cubicBezTo>
                  <a:cubicBezTo>
                    <a:pt x="9506" y="5518"/>
                    <a:pt x="9892" y="5732"/>
                    <a:pt x="10353" y="5932"/>
                  </a:cubicBezTo>
                  <a:cubicBezTo>
                    <a:pt x="10546" y="6016"/>
                    <a:pt x="10757" y="6091"/>
                    <a:pt x="11017" y="6170"/>
                  </a:cubicBezTo>
                  <a:cubicBezTo>
                    <a:pt x="11242" y="6239"/>
                    <a:pt x="11473" y="6284"/>
                    <a:pt x="11649" y="6318"/>
                  </a:cubicBezTo>
                  <a:cubicBezTo>
                    <a:pt x="11843" y="6351"/>
                    <a:pt x="12039" y="6378"/>
                    <a:pt x="12235" y="6404"/>
                  </a:cubicBezTo>
                  <a:lnTo>
                    <a:pt x="12278" y="6409"/>
                  </a:lnTo>
                  <a:cubicBezTo>
                    <a:pt x="12508" y="6440"/>
                    <a:pt x="12723" y="6470"/>
                    <a:pt x="12931" y="6513"/>
                  </a:cubicBezTo>
                  <a:cubicBezTo>
                    <a:pt x="13152" y="6558"/>
                    <a:pt x="13372" y="6621"/>
                    <a:pt x="13588" y="6702"/>
                  </a:cubicBezTo>
                  <a:cubicBezTo>
                    <a:pt x="13823" y="6786"/>
                    <a:pt x="14046" y="6887"/>
                    <a:pt x="14280" y="6993"/>
                  </a:cubicBezTo>
                  <a:cubicBezTo>
                    <a:pt x="14507" y="7097"/>
                    <a:pt x="14735" y="7201"/>
                    <a:pt x="14969" y="7295"/>
                  </a:cubicBezTo>
                  <a:cubicBezTo>
                    <a:pt x="15218" y="7392"/>
                    <a:pt x="15459" y="7470"/>
                    <a:pt x="15680" y="7522"/>
                  </a:cubicBezTo>
                  <a:cubicBezTo>
                    <a:pt x="15688" y="7523"/>
                    <a:pt x="15695" y="7524"/>
                    <a:pt x="15702" y="7524"/>
                  </a:cubicBezTo>
                  <a:cubicBezTo>
                    <a:pt x="15731" y="7524"/>
                    <a:pt x="15756" y="7512"/>
                    <a:pt x="15769" y="7492"/>
                  </a:cubicBezTo>
                  <a:cubicBezTo>
                    <a:pt x="15789" y="7463"/>
                    <a:pt x="15788" y="7424"/>
                    <a:pt x="15766" y="7395"/>
                  </a:cubicBezTo>
                  <a:cubicBezTo>
                    <a:pt x="15422" y="6944"/>
                    <a:pt x="14902" y="6666"/>
                    <a:pt x="14441" y="6450"/>
                  </a:cubicBezTo>
                  <a:cubicBezTo>
                    <a:pt x="14211" y="6344"/>
                    <a:pt x="13971" y="6248"/>
                    <a:pt x="13738" y="6154"/>
                  </a:cubicBezTo>
                  <a:lnTo>
                    <a:pt x="13692" y="6136"/>
                  </a:lnTo>
                  <a:cubicBezTo>
                    <a:pt x="13408" y="6021"/>
                    <a:pt x="13085" y="5892"/>
                    <a:pt x="12786" y="5745"/>
                  </a:cubicBezTo>
                  <a:cubicBezTo>
                    <a:pt x="12683" y="5693"/>
                    <a:pt x="12585" y="5636"/>
                    <a:pt x="12486" y="5580"/>
                  </a:cubicBezTo>
                  <a:lnTo>
                    <a:pt x="12350" y="5502"/>
                  </a:lnTo>
                  <a:cubicBezTo>
                    <a:pt x="12194" y="5415"/>
                    <a:pt x="12039" y="5336"/>
                    <a:pt x="11878" y="5257"/>
                  </a:cubicBezTo>
                  <a:cubicBezTo>
                    <a:pt x="11598" y="5120"/>
                    <a:pt x="11285" y="4994"/>
                    <a:pt x="10920" y="4869"/>
                  </a:cubicBezTo>
                  <a:cubicBezTo>
                    <a:pt x="10581" y="4754"/>
                    <a:pt x="10224" y="4656"/>
                    <a:pt x="9949" y="4584"/>
                  </a:cubicBezTo>
                  <a:lnTo>
                    <a:pt x="9863" y="4562"/>
                  </a:lnTo>
                  <a:lnTo>
                    <a:pt x="9863" y="4562"/>
                  </a:lnTo>
                  <a:cubicBezTo>
                    <a:pt x="10567" y="4663"/>
                    <a:pt x="11347" y="4774"/>
                    <a:pt x="12120" y="4922"/>
                  </a:cubicBezTo>
                  <a:cubicBezTo>
                    <a:pt x="12443" y="4987"/>
                    <a:pt x="12746" y="5056"/>
                    <a:pt x="13020" y="5126"/>
                  </a:cubicBezTo>
                  <a:cubicBezTo>
                    <a:pt x="13262" y="5186"/>
                    <a:pt x="13506" y="5260"/>
                    <a:pt x="13738" y="5334"/>
                  </a:cubicBezTo>
                  <a:lnTo>
                    <a:pt x="13789" y="5350"/>
                  </a:lnTo>
                  <a:lnTo>
                    <a:pt x="13823" y="5360"/>
                  </a:lnTo>
                  <a:lnTo>
                    <a:pt x="13974" y="5409"/>
                  </a:lnTo>
                  <a:cubicBezTo>
                    <a:pt x="14362" y="5530"/>
                    <a:pt x="14798" y="5650"/>
                    <a:pt x="15307" y="5781"/>
                  </a:cubicBezTo>
                  <a:cubicBezTo>
                    <a:pt x="15367" y="5874"/>
                    <a:pt x="15448" y="5968"/>
                    <a:pt x="15551" y="6062"/>
                  </a:cubicBezTo>
                  <a:cubicBezTo>
                    <a:pt x="15624" y="6131"/>
                    <a:pt x="15702" y="6197"/>
                    <a:pt x="15781" y="6261"/>
                  </a:cubicBezTo>
                  <a:lnTo>
                    <a:pt x="15890" y="6351"/>
                  </a:lnTo>
                  <a:cubicBezTo>
                    <a:pt x="16001" y="6447"/>
                    <a:pt x="16113" y="6542"/>
                    <a:pt x="16228" y="6631"/>
                  </a:cubicBezTo>
                  <a:cubicBezTo>
                    <a:pt x="16342" y="6722"/>
                    <a:pt x="16459" y="6808"/>
                    <a:pt x="16575" y="6894"/>
                  </a:cubicBezTo>
                  <a:lnTo>
                    <a:pt x="16653" y="6950"/>
                  </a:lnTo>
                  <a:cubicBezTo>
                    <a:pt x="16855" y="7098"/>
                    <a:pt x="17066" y="7252"/>
                    <a:pt x="17263" y="7413"/>
                  </a:cubicBezTo>
                  <a:cubicBezTo>
                    <a:pt x="17486" y="7592"/>
                    <a:pt x="17687" y="7786"/>
                    <a:pt x="17859" y="7989"/>
                  </a:cubicBezTo>
                  <a:cubicBezTo>
                    <a:pt x="18029" y="8201"/>
                    <a:pt x="18175" y="8441"/>
                    <a:pt x="18294" y="8702"/>
                  </a:cubicBezTo>
                  <a:cubicBezTo>
                    <a:pt x="18425" y="9001"/>
                    <a:pt x="18520" y="9329"/>
                    <a:pt x="18576" y="9672"/>
                  </a:cubicBezTo>
                  <a:cubicBezTo>
                    <a:pt x="18639" y="10096"/>
                    <a:pt x="18642" y="10548"/>
                    <a:pt x="18586" y="11055"/>
                  </a:cubicBezTo>
                  <a:cubicBezTo>
                    <a:pt x="18553" y="11349"/>
                    <a:pt x="18493" y="11675"/>
                    <a:pt x="18406" y="12045"/>
                  </a:cubicBezTo>
                  <a:cubicBezTo>
                    <a:pt x="18388" y="12042"/>
                    <a:pt x="18369" y="12040"/>
                    <a:pt x="18350" y="12040"/>
                  </a:cubicBezTo>
                  <a:cubicBezTo>
                    <a:pt x="18330" y="12040"/>
                    <a:pt x="18309" y="12042"/>
                    <a:pt x="18289" y="12045"/>
                  </a:cubicBezTo>
                  <a:cubicBezTo>
                    <a:pt x="18202" y="12053"/>
                    <a:pt x="18108" y="12070"/>
                    <a:pt x="17997" y="12096"/>
                  </a:cubicBezTo>
                  <a:cubicBezTo>
                    <a:pt x="17899" y="12122"/>
                    <a:pt x="17796" y="12157"/>
                    <a:pt x="17685" y="12203"/>
                  </a:cubicBezTo>
                  <a:cubicBezTo>
                    <a:pt x="17578" y="12244"/>
                    <a:pt x="17491" y="12286"/>
                    <a:pt x="17414" y="12330"/>
                  </a:cubicBezTo>
                  <a:cubicBezTo>
                    <a:pt x="17325" y="12382"/>
                    <a:pt x="17253" y="12434"/>
                    <a:pt x="17196" y="12490"/>
                  </a:cubicBezTo>
                  <a:cubicBezTo>
                    <a:pt x="17175" y="12510"/>
                    <a:pt x="17157" y="12533"/>
                    <a:pt x="17140" y="12556"/>
                  </a:cubicBezTo>
                  <a:lnTo>
                    <a:pt x="17118" y="12588"/>
                  </a:lnTo>
                  <a:cubicBezTo>
                    <a:pt x="17099" y="12616"/>
                    <a:pt x="17085" y="12652"/>
                    <a:pt x="17076" y="12690"/>
                  </a:cubicBezTo>
                  <a:cubicBezTo>
                    <a:pt x="17068" y="12731"/>
                    <a:pt x="17068" y="12771"/>
                    <a:pt x="17078" y="12817"/>
                  </a:cubicBezTo>
                  <a:cubicBezTo>
                    <a:pt x="17089" y="12862"/>
                    <a:pt x="17112" y="12893"/>
                    <a:pt x="17140" y="12928"/>
                  </a:cubicBezTo>
                  <a:cubicBezTo>
                    <a:pt x="17147" y="12939"/>
                    <a:pt x="17155" y="12944"/>
                    <a:pt x="17163" y="12951"/>
                  </a:cubicBezTo>
                  <a:cubicBezTo>
                    <a:pt x="17196" y="12978"/>
                    <a:pt x="17213" y="12993"/>
                    <a:pt x="17234" y="13007"/>
                  </a:cubicBezTo>
                  <a:cubicBezTo>
                    <a:pt x="17219" y="13036"/>
                    <a:pt x="17206" y="13072"/>
                    <a:pt x="17196" y="13106"/>
                  </a:cubicBezTo>
                  <a:cubicBezTo>
                    <a:pt x="17184" y="13138"/>
                    <a:pt x="17174" y="13174"/>
                    <a:pt x="17167" y="13209"/>
                  </a:cubicBezTo>
                  <a:lnTo>
                    <a:pt x="17153" y="13265"/>
                  </a:lnTo>
                  <a:cubicBezTo>
                    <a:pt x="17140" y="13314"/>
                    <a:pt x="17125" y="13360"/>
                    <a:pt x="17107" y="13408"/>
                  </a:cubicBezTo>
                  <a:cubicBezTo>
                    <a:pt x="17091" y="13451"/>
                    <a:pt x="17111" y="13504"/>
                    <a:pt x="17138" y="13533"/>
                  </a:cubicBezTo>
                  <a:cubicBezTo>
                    <a:pt x="17155" y="13550"/>
                    <a:pt x="17175" y="13561"/>
                    <a:pt x="17197" y="13567"/>
                  </a:cubicBezTo>
                  <a:cubicBezTo>
                    <a:pt x="17208" y="13570"/>
                    <a:pt x="17221" y="13572"/>
                    <a:pt x="17233" y="13572"/>
                  </a:cubicBezTo>
                  <a:cubicBezTo>
                    <a:pt x="17243" y="13572"/>
                    <a:pt x="17253" y="13571"/>
                    <a:pt x="17263" y="13569"/>
                  </a:cubicBezTo>
                  <a:cubicBezTo>
                    <a:pt x="17378" y="13554"/>
                    <a:pt x="17487" y="13515"/>
                    <a:pt x="17598" y="13474"/>
                  </a:cubicBezTo>
                  <a:cubicBezTo>
                    <a:pt x="17708" y="13432"/>
                    <a:pt x="17830" y="13386"/>
                    <a:pt x="17957" y="13367"/>
                  </a:cubicBezTo>
                  <a:cubicBezTo>
                    <a:pt x="17969" y="13366"/>
                    <a:pt x="17981" y="13366"/>
                    <a:pt x="17994" y="13366"/>
                  </a:cubicBezTo>
                  <a:cubicBezTo>
                    <a:pt x="18019" y="13366"/>
                    <a:pt x="18047" y="13368"/>
                    <a:pt x="18080" y="13372"/>
                  </a:cubicBezTo>
                  <a:cubicBezTo>
                    <a:pt x="18119" y="13379"/>
                    <a:pt x="18158" y="13388"/>
                    <a:pt x="18197" y="13400"/>
                  </a:cubicBezTo>
                  <a:lnTo>
                    <a:pt x="18230" y="13421"/>
                  </a:lnTo>
                  <a:lnTo>
                    <a:pt x="18253" y="13442"/>
                  </a:lnTo>
                  <a:cubicBezTo>
                    <a:pt x="18258" y="13452"/>
                    <a:pt x="18263" y="13464"/>
                    <a:pt x="18269" y="13475"/>
                  </a:cubicBezTo>
                  <a:cubicBezTo>
                    <a:pt x="18274" y="13490"/>
                    <a:pt x="18277" y="13504"/>
                    <a:pt x="18283" y="13518"/>
                  </a:cubicBezTo>
                  <a:lnTo>
                    <a:pt x="18294" y="13551"/>
                  </a:lnTo>
                  <a:cubicBezTo>
                    <a:pt x="18302" y="13571"/>
                    <a:pt x="18306" y="13593"/>
                    <a:pt x="18316" y="13610"/>
                  </a:cubicBezTo>
                  <a:cubicBezTo>
                    <a:pt x="18335" y="13666"/>
                    <a:pt x="18366" y="13715"/>
                    <a:pt x="18409" y="13765"/>
                  </a:cubicBezTo>
                  <a:cubicBezTo>
                    <a:pt x="18434" y="13791"/>
                    <a:pt x="18467" y="13813"/>
                    <a:pt x="18493" y="13831"/>
                  </a:cubicBezTo>
                  <a:cubicBezTo>
                    <a:pt x="18526" y="13854"/>
                    <a:pt x="18564" y="13870"/>
                    <a:pt x="18603" y="13885"/>
                  </a:cubicBezTo>
                  <a:cubicBezTo>
                    <a:pt x="18673" y="13915"/>
                    <a:pt x="18747" y="13941"/>
                    <a:pt x="18823" y="13941"/>
                  </a:cubicBezTo>
                  <a:cubicBezTo>
                    <a:pt x="18830" y="13941"/>
                    <a:pt x="18837" y="13941"/>
                    <a:pt x="18844" y="13941"/>
                  </a:cubicBezTo>
                  <a:cubicBezTo>
                    <a:pt x="18900" y="13935"/>
                    <a:pt x="18951" y="13912"/>
                    <a:pt x="18985" y="13873"/>
                  </a:cubicBezTo>
                  <a:cubicBezTo>
                    <a:pt x="19023" y="13823"/>
                    <a:pt x="19038" y="13777"/>
                    <a:pt x="19043" y="13718"/>
                  </a:cubicBezTo>
                  <a:cubicBezTo>
                    <a:pt x="19050" y="13652"/>
                    <a:pt x="19046" y="13583"/>
                    <a:pt x="19043" y="13517"/>
                  </a:cubicBezTo>
                  <a:cubicBezTo>
                    <a:pt x="19038" y="13452"/>
                    <a:pt x="19036" y="13388"/>
                    <a:pt x="19041" y="13324"/>
                  </a:cubicBezTo>
                  <a:cubicBezTo>
                    <a:pt x="19044" y="13303"/>
                    <a:pt x="19050" y="13284"/>
                    <a:pt x="19057" y="13264"/>
                  </a:cubicBezTo>
                  <a:lnTo>
                    <a:pt x="19092" y="13188"/>
                  </a:lnTo>
                  <a:lnTo>
                    <a:pt x="19120" y="13128"/>
                  </a:lnTo>
                  <a:cubicBezTo>
                    <a:pt x="19130" y="13099"/>
                    <a:pt x="19143" y="13072"/>
                    <a:pt x="19156" y="13044"/>
                  </a:cubicBezTo>
                  <a:lnTo>
                    <a:pt x="19199" y="13062"/>
                  </a:lnTo>
                  <a:cubicBezTo>
                    <a:pt x="19231" y="13070"/>
                    <a:pt x="19251" y="13076"/>
                    <a:pt x="19272" y="13079"/>
                  </a:cubicBezTo>
                  <a:cubicBezTo>
                    <a:pt x="19292" y="13083"/>
                    <a:pt x="19310" y="13085"/>
                    <a:pt x="19327" y="13085"/>
                  </a:cubicBezTo>
                  <a:cubicBezTo>
                    <a:pt x="19367" y="13085"/>
                    <a:pt x="19401" y="13075"/>
                    <a:pt x="19430" y="13056"/>
                  </a:cubicBezTo>
                  <a:cubicBezTo>
                    <a:pt x="19448" y="13044"/>
                    <a:pt x="19462" y="13030"/>
                    <a:pt x="19475" y="13014"/>
                  </a:cubicBezTo>
                  <a:cubicBezTo>
                    <a:pt x="19498" y="12983"/>
                    <a:pt x="19515" y="12939"/>
                    <a:pt x="19518" y="12893"/>
                  </a:cubicBezTo>
                  <a:cubicBezTo>
                    <a:pt x="19524" y="12856"/>
                    <a:pt x="19522" y="12825"/>
                    <a:pt x="19515" y="12786"/>
                  </a:cubicBezTo>
                  <a:cubicBezTo>
                    <a:pt x="19508" y="12756"/>
                    <a:pt x="19491" y="12727"/>
                    <a:pt x="19469" y="12695"/>
                  </a:cubicBezTo>
                  <a:cubicBezTo>
                    <a:pt x="19426" y="12631"/>
                    <a:pt x="19367" y="12580"/>
                    <a:pt x="19318" y="12542"/>
                  </a:cubicBezTo>
                  <a:cubicBezTo>
                    <a:pt x="19245" y="12488"/>
                    <a:pt x="19165" y="12437"/>
                    <a:pt x="19063" y="12379"/>
                  </a:cubicBezTo>
                  <a:cubicBezTo>
                    <a:pt x="19000" y="12345"/>
                    <a:pt x="18936" y="12310"/>
                    <a:pt x="18872" y="12276"/>
                  </a:cubicBezTo>
                  <a:lnTo>
                    <a:pt x="18816" y="12247"/>
                  </a:lnTo>
                  <a:cubicBezTo>
                    <a:pt x="18751" y="12214"/>
                    <a:pt x="18678" y="12175"/>
                    <a:pt x="18613" y="12125"/>
                  </a:cubicBezTo>
                  <a:cubicBezTo>
                    <a:pt x="18734" y="11665"/>
                    <a:pt x="18813" y="11273"/>
                    <a:pt x="18857" y="10894"/>
                  </a:cubicBezTo>
                  <a:cubicBezTo>
                    <a:pt x="18898" y="10567"/>
                    <a:pt x="18909" y="10246"/>
                    <a:pt x="18895" y="9935"/>
                  </a:cubicBezTo>
                  <a:cubicBezTo>
                    <a:pt x="18879" y="9619"/>
                    <a:pt x="18827" y="9300"/>
                    <a:pt x="18741" y="8982"/>
                  </a:cubicBezTo>
                  <a:cubicBezTo>
                    <a:pt x="18649" y="8654"/>
                    <a:pt x="18510" y="8330"/>
                    <a:pt x="18325" y="8020"/>
                  </a:cubicBezTo>
                  <a:cubicBezTo>
                    <a:pt x="18144" y="7720"/>
                    <a:pt x="17889" y="7424"/>
                    <a:pt x="17547" y="7112"/>
                  </a:cubicBezTo>
                  <a:cubicBezTo>
                    <a:pt x="17299" y="6890"/>
                    <a:pt x="17032" y="6686"/>
                    <a:pt x="16758" y="6478"/>
                  </a:cubicBezTo>
                  <a:lnTo>
                    <a:pt x="16611" y="6366"/>
                  </a:lnTo>
                  <a:cubicBezTo>
                    <a:pt x="16439" y="6235"/>
                    <a:pt x="16269" y="6103"/>
                    <a:pt x="16101" y="5966"/>
                  </a:cubicBezTo>
                  <a:lnTo>
                    <a:pt x="16101" y="5966"/>
                  </a:lnTo>
                  <a:lnTo>
                    <a:pt x="16157" y="5995"/>
                  </a:lnTo>
                  <a:lnTo>
                    <a:pt x="16200" y="6005"/>
                  </a:lnTo>
                  <a:lnTo>
                    <a:pt x="16638" y="6111"/>
                  </a:lnTo>
                  <a:cubicBezTo>
                    <a:pt x="17971" y="6434"/>
                    <a:pt x="19339" y="6768"/>
                    <a:pt x="20640" y="7280"/>
                  </a:cubicBezTo>
                  <a:cubicBezTo>
                    <a:pt x="20949" y="7403"/>
                    <a:pt x="21256" y="7539"/>
                    <a:pt x="21558" y="7685"/>
                  </a:cubicBezTo>
                  <a:lnTo>
                    <a:pt x="21591" y="7691"/>
                  </a:lnTo>
                  <a:cubicBezTo>
                    <a:pt x="22339" y="8079"/>
                    <a:pt x="22991" y="8516"/>
                    <a:pt x="23527" y="8991"/>
                  </a:cubicBezTo>
                  <a:cubicBezTo>
                    <a:pt x="24007" y="9421"/>
                    <a:pt x="24424" y="9903"/>
                    <a:pt x="24772" y="10427"/>
                  </a:cubicBezTo>
                  <a:cubicBezTo>
                    <a:pt x="24946" y="10694"/>
                    <a:pt x="25102" y="10972"/>
                    <a:pt x="25239" y="11247"/>
                  </a:cubicBezTo>
                  <a:lnTo>
                    <a:pt x="25200" y="11291"/>
                  </a:lnTo>
                  <a:cubicBezTo>
                    <a:pt x="25179" y="11321"/>
                    <a:pt x="25156" y="11349"/>
                    <a:pt x="25133" y="11378"/>
                  </a:cubicBezTo>
                  <a:cubicBezTo>
                    <a:pt x="25081" y="11438"/>
                    <a:pt x="25026" y="11496"/>
                    <a:pt x="24970" y="11551"/>
                  </a:cubicBezTo>
                  <a:cubicBezTo>
                    <a:pt x="24923" y="11599"/>
                    <a:pt x="24873" y="11650"/>
                    <a:pt x="24827" y="11701"/>
                  </a:cubicBezTo>
                  <a:cubicBezTo>
                    <a:pt x="24809" y="11721"/>
                    <a:pt x="24794" y="11742"/>
                    <a:pt x="24779" y="11763"/>
                  </a:cubicBezTo>
                  <a:cubicBezTo>
                    <a:pt x="24755" y="11793"/>
                    <a:pt x="24736" y="11826"/>
                    <a:pt x="24717" y="11859"/>
                  </a:cubicBezTo>
                  <a:cubicBezTo>
                    <a:pt x="24674" y="11941"/>
                    <a:pt x="24650" y="12030"/>
                    <a:pt x="24630" y="12108"/>
                  </a:cubicBezTo>
                  <a:cubicBezTo>
                    <a:pt x="24623" y="12144"/>
                    <a:pt x="24624" y="12172"/>
                    <a:pt x="24638" y="12200"/>
                  </a:cubicBezTo>
                  <a:cubicBezTo>
                    <a:pt x="24626" y="12273"/>
                    <a:pt x="24616" y="12336"/>
                    <a:pt x="24607" y="12397"/>
                  </a:cubicBezTo>
                  <a:cubicBezTo>
                    <a:pt x="24575" y="12605"/>
                    <a:pt x="24636" y="12786"/>
                    <a:pt x="24762" y="12883"/>
                  </a:cubicBezTo>
                  <a:cubicBezTo>
                    <a:pt x="24804" y="12914"/>
                    <a:pt x="24855" y="12929"/>
                    <a:pt x="24910" y="12932"/>
                  </a:cubicBezTo>
                  <a:lnTo>
                    <a:pt x="24944" y="12939"/>
                  </a:lnTo>
                  <a:cubicBezTo>
                    <a:pt x="24964" y="12943"/>
                    <a:pt x="24980" y="12944"/>
                    <a:pt x="24995" y="12944"/>
                  </a:cubicBezTo>
                  <a:cubicBezTo>
                    <a:pt x="25023" y="12944"/>
                    <a:pt x="25045" y="12940"/>
                    <a:pt x="25068" y="12935"/>
                  </a:cubicBezTo>
                  <a:cubicBezTo>
                    <a:pt x="25098" y="12928"/>
                    <a:pt x="25124" y="12915"/>
                    <a:pt x="25156" y="12893"/>
                  </a:cubicBezTo>
                  <a:cubicBezTo>
                    <a:pt x="25189" y="12875"/>
                    <a:pt x="25214" y="12850"/>
                    <a:pt x="25255" y="12806"/>
                  </a:cubicBezTo>
                  <a:lnTo>
                    <a:pt x="25276" y="12777"/>
                  </a:lnTo>
                  <a:cubicBezTo>
                    <a:pt x="25315" y="12725"/>
                    <a:pt x="25347" y="12668"/>
                    <a:pt x="25378" y="12611"/>
                  </a:cubicBezTo>
                  <a:cubicBezTo>
                    <a:pt x="25421" y="12532"/>
                    <a:pt x="25451" y="12476"/>
                    <a:pt x="25490" y="12425"/>
                  </a:cubicBezTo>
                  <a:lnTo>
                    <a:pt x="25507" y="12404"/>
                  </a:lnTo>
                  <a:cubicBezTo>
                    <a:pt x="25519" y="12391"/>
                    <a:pt x="25530" y="12381"/>
                    <a:pt x="25542" y="12372"/>
                  </a:cubicBezTo>
                  <a:cubicBezTo>
                    <a:pt x="25563" y="12359"/>
                    <a:pt x="25586" y="12351"/>
                    <a:pt x="25611" y="12339"/>
                  </a:cubicBezTo>
                  <a:cubicBezTo>
                    <a:pt x="25645" y="12330"/>
                    <a:pt x="25680" y="12322"/>
                    <a:pt x="25716" y="12315"/>
                  </a:cubicBezTo>
                  <a:cubicBezTo>
                    <a:pt x="25734" y="12315"/>
                    <a:pt x="25752" y="12315"/>
                    <a:pt x="25773" y="12316"/>
                  </a:cubicBezTo>
                  <a:cubicBezTo>
                    <a:pt x="25795" y="12322"/>
                    <a:pt x="25816" y="12326"/>
                    <a:pt x="25839" y="12336"/>
                  </a:cubicBezTo>
                  <a:cubicBezTo>
                    <a:pt x="25882" y="12358"/>
                    <a:pt x="25923" y="12388"/>
                    <a:pt x="25963" y="12417"/>
                  </a:cubicBezTo>
                  <a:lnTo>
                    <a:pt x="26012" y="12454"/>
                  </a:lnTo>
                  <a:cubicBezTo>
                    <a:pt x="26070" y="12501"/>
                    <a:pt x="26131" y="12546"/>
                    <a:pt x="26193" y="12590"/>
                  </a:cubicBezTo>
                  <a:cubicBezTo>
                    <a:pt x="26203" y="12597"/>
                    <a:pt x="26216" y="12601"/>
                    <a:pt x="26229" y="12601"/>
                  </a:cubicBezTo>
                  <a:cubicBezTo>
                    <a:pt x="26257" y="12601"/>
                    <a:pt x="26285" y="12587"/>
                    <a:pt x="26302" y="12566"/>
                  </a:cubicBezTo>
                  <a:cubicBezTo>
                    <a:pt x="26302" y="12566"/>
                    <a:pt x="26313" y="12537"/>
                    <a:pt x="26310" y="12534"/>
                  </a:cubicBezTo>
                  <a:cubicBezTo>
                    <a:pt x="26338" y="12467"/>
                    <a:pt x="26349" y="12394"/>
                    <a:pt x="26349" y="12307"/>
                  </a:cubicBezTo>
                  <a:cubicBezTo>
                    <a:pt x="26348" y="12239"/>
                    <a:pt x="26333" y="12168"/>
                    <a:pt x="26302" y="12079"/>
                  </a:cubicBezTo>
                  <a:cubicBezTo>
                    <a:pt x="26259" y="11957"/>
                    <a:pt x="26190" y="11848"/>
                    <a:pt x="26122" y="11749"/>
                  </a:cubicBezTo>
                  <a:lnTo>
                    <a:pt x="26187" y="11733"/>
                  </a:lnTo>
                  <a:cubicBezTo>
                    <a:pt x="26210" y="11726"/>
                    <a:pt x="26227" y="11721"/>
                    <a:pt x="26247" y="11716"/>
                  </a:cubicBezTo>
                  <a:cubicBezTo>
                    <a:pt x="26267" y="11711"/>
                    <a:pt x="26283" y="11700"/>
                    <a:pt x="26295" y="11684"/>
                  </a:cubicBezTo>
                  <a:cubicBezTo>
                    <a:pt x="26312" y="11661"/>
                    <a:pt x="26313" y="11628"/>
                    <a:pt x="26299" y="11604"/>
                  </a:cubicBezTo>
                  <a:cubicBezTo>
                    <a:pt x="26282" y="11575"/>
                    <a:pt x="26263" y="11549"/>
                    <a:pt x="26246" y="11520"/>
                  </a:cubicBezTo>
                  <a:cubicBezTo>
                    <a:pt x="26227" y="11496"/>
                    <a:pt x="26206" y="11474"/>
                    <a:pt x="26184" y="11456"/>
                  </a:cubicBezTo>
                  <a:cubicBezTo>
                    <a:pt x="26116" y="11397"/>
                    <a:pt x="26055" y="11357"/>
                    <a:pt x="25973" y="11319"/>
                  </a:cubicBezTo>
                  <a:cubicBezTo>
                    <a:pt x="25900" y="11289"/>
                    <a:pt x="25822" y="11262"/>
                    <a:pt x="25744" y="11235"/>
                  </a:cubicBezTo>
                  <a:cubicBezTo>
                    <a:pt x="25665" y="11209"/>
                    <a:pt x="25586" y="11181"/>
                    <a:pt x="25512" y="11147"/>
                  </a:cubicBezTo>
                  <a:cubicBezTo>
                    <a:pt x="25449" y="11117"/>
                    <a:pt x="25397" y="11082"/>
                    <a:pt x="25348" y="11045"/>
                  </a:cubicBezTo>
                  <a:cubicBezTo>
                    <a:pt x="25095" y="10544"/>
                    <a:pt x="24796" y="10077"/>
                    <a:pt x="24463" y="9659"/>
                  </a:cubicBezTo>
                  <a:cubicBezTo>
                    <a:pt x="24019" y="9100"/>
                    <a:pt x="23472" y="8592"/>
                    <a:pt x="22836" y="8145"/>
                  </a:cubicBezTo>
                  <a:cubicBezTo>
                    <a:pt x="22297" y="7766"/>
                    <a:pt x="21660" y="7420"/>
                    <a:pt x="20888" y="7084"/>
                  </a:cubicBezTo>
                  <a:cubicBezTo>
                    <a:pt x="20271" y="6816"/>
                    <a:pt x="19606" y="6580"/>
                    <a:pt x="18734" y="6318"/>
                  </a:cubicBezTo>
                  <a:cubicBezTo>
                    <a:pt x="17990" y="6091"/>
                    <a:pt x="17181" y="5880"/>
                    <a:pt x="16646" y="5739"/>
                  </a:cubicBezTo>
                  <a:lnTo>
                    <a:pt x="16608" y="5731"/>
                  </a:lnTo>
                  <a:lnTo>
                    <a:pt x="16572" y="5722"/>
                  </a:lnTo>
                  <a:cubicBezTo>
                    <a:pt x="15983" y="5565"/>
                    <a:pt x="15315" y="5389"/>
                    <a:pt x="14689" y="5205"/>
                  </a:cubicBezTo>
                  <a:lnTo>
                    <a:pt x="14689" y="5205"/>
                  </a:lnTo>
                  <a:cubicBezTo>
                    <a:pt x="14868" y="5225"/>
                    <a:pt x="15042" y="5234"/>
                    <a:pt x="15215" y="5234"/>
                  </a:cubicBezTo>
                  <a:cubicBezTo>
                    <a:pt x="15335" y="5234"/>
                    <a:pt x="15453" y="5230"/>
                    <a:pt x="15573" y="5221"/>
                  </a:cubicBezTo>
                  <a:cubicBezTo>
                    <a:pt x="15933" y="5193"/>
                    <a:pt x="16272" y="5113"/>
                    <a:pt x="16581" y="4984"/>
                  </a:cubicBezTo>
                  <a:cubicBezTo>
                    <a:pt x="16769" y="4906"/>
                    <a:pt x="16954" y="4800"/>
                    <a:pt x="17131" y="4671"/>
                  </a:cubicBezTo>
                  <a:cubicBezTo>
                    <a:pt x="17285" y="4755"/>
                    <a:pt x="17435" y="4820"/>
                    <a:pt x="17591" y="4865"/>
                  </a:cubicBezTo>
                  <a:cubicBezTo>
                    <a:pt x="17665" y="4889"/>
                    <a:pt x="17749" y="4905"/>
                    <a:pt x="17835" y="4913"/>
                  </a:cubicBezTo>
                  <a:cubicBezTo>
                    <a:pt x="17890" y="4919"/>
                    <a:pt x="17949" y="4922"/>
                    <a:pt x="18012" y="4922"/>
                  </a:cubicBezTo>
                  <a:cubicBezTo>
                    <a:pt x="18046" y="4922"/>
                    <a:pt x="18082" y="4921"/>
                    <a:pt x="18119" y="4919"/>
                  </a:cubicBezTo>
                  <a:cubicBezTo>
                    <a:pt x="18227" y="4912"/>
                    <a:pt x="18348" y="4893"/>
                    <a:pt x="18431" y="4810"/>
                  </a:cubicBezTo>
                  <a:cubicBezTo>
                    <a:pt x="18439" y="4800"/>
                    <a:pt x="18447" y="4790"/>
                    <a:pt x="18454" y="4781"/>
                  </a:cubicBezTo>
                  <a:cubicBezTo>
                    <a:pt x="18498" y="4720"/>
                    <a:pt x="18520" y="4646"/>
                    <a:pt x="18541" y="4573"/>
                  </a:cubicBezTo>
                  <a:lnTo>
                    <a:pt x="18557" y="4520"/>
                  </a:lnTo>
                  <a:lnTo>
                    <a:pt x="18570" y="4487"/>
                  </a:lnTo>
                  <a:lnTo>
                    <a:pt x="18595" y="4416"/>
                  </a:lnTo>
                  <a:cubicBezTo>
                    <a:pt x="18606" y="4383"/>
                    <a:pt x="18613" y="4352"/>
                    <a:pt x="18620" y="4319"/>
                  </a:cubicBezTo>
                  <a:cubicBezTo>
                    <a:pt x="18636" y="4254"/>
                    <a:pt x="18641" y="4192"/>
                    <a:pt x="18630" y="4135"/>
                  </a:cubicBezTo>
                  <a:cubicBezTo>
                    <a:pt x="18616" y="4044"/>
                    <a:pt x="18566" y="3971"/>
                    <a:pt x="18487" y="3928"/>
                  </a:cubicBezTo>
                  <a:cubicBezTo>
                    <a:pt x="18409" y="3885"/>
                    <a:pt x="18317" y="3879"/>
                    <a:pt x="18214" y="3876"/>
                  </a:cubicBezTo>
                  <a:lnTo>
                    <a:pt x="18145" y="3876"/>
                  </a:lnTo>
                  <a:cubicBezTo>
                    <a:pt x="18062" y="3876"/>
                    <a:pt x="17980" y="3876"/>
                    <a:pt x="17895" y="3865"/>
                  </a:cubicBezTo>
                  <a:cubicBezTo>
                    <a:pt x="17845" y="3856"/>
                    <a:pt x="17796" y="3843"/>
                    <a:pt x="17749" y="3826"/>
                  </a:cubicBezTo>
                  <a:cubicBezTo>
                    <a:pt x="17720" y="3812"/>
                    <a:pt x="17694" y="3797"/>
                    <a:pt x="17670" y="3777"/>
                  </a:cubicBezTo>
                  <a:cubicBezTo>
                    <a:pt x="17657" y="3769"/>
                    <a:pt x="17645" y="3757"/>
                    <a:pt x="17637" y="3744"/>
                  </a:cubicBezTo>
                  <a:cubicBezTo>
                    <a:pt x="17615" y="3691"/>
                    <a:pt x="17608" y="3641"/>
                    <a:pt x="17601" y="3589"/>
                  </a:cubicBezTo>
                  <a:lnTo>
                    <a:pt x="17598" y="3543"/>
                  </a:lnTo>
                  <a:cubicBezTo>
                    <a:pt x="17588" y="3457"/>
                    <a:pt x="17579" y="3369"/>
                    <a:pt x="17549" y="3288"/>
                  </a:cubicBezTo>
                  <a:cubicBezTo>
                    <a:pt x="17530" y="3237"/>
                    <a:pt x="17504" y="3197"/>
                    <a:pt x="17470" y="3167"/>
                  </a:cubicBezTo>
                  <a:cubicBezTo>
                    <a:pt x="17451" y="3151"/>
                    <a:pt x="17434" y="3141"/>
                    <a:pt x="17415" y="3134"/>
                  </a:cubicBezTo>
                  <a:cubicBezTo>
                    <a:pt x="17390" y="3124"/>
                    <a:pt x="17364" y="3119"/>
                    <a:pt x="17335" y="3118"/>
                  </a:cubicBezTo>
                  <a:cubicBezTo>
                    <a:pt x="17333" y="3118"/>
                    <a:pt x="17331" y="3118"/>
                    <a:pt x="17328" y="3118"/>
                  </a:cubicBezTo>
                  <a:cubicBezTo>
                    <a:pt x="17310" y="3118"/>
                    <a:pt x="17288" y="3123"/>
                    <a:pt x="17270" y="3125"/>
                  </a:cubicBezTo>
                  <a:cubicBezTo>
                    <a:pt x="17229" y="3132"/>
                    <a:pt x="17196" y="3148"/>
                    <a:pt x="17163" y="3165"/>
                  </a:cubicBezTo>
                  <a:cubicBezTo>
                    <a:pt x="17128" y="3188"/>
                    <a:pt x="17117" y="3198"/>
                    <a:pt x="17105" y="3211"/>
                  </a:cubicBezTo>
                  <a:cubicBezTo>
                    <a:pt x="17099" y="3219"/>
                    <a:pt x="17096" y="3224"/>
                    <a:pt x="17092" y="3230"/>
                  </a:cubicBezTo>
                  <a:cubicBezTo>
                    <a:pt x="17074" y="3256"/>
                    <a:pt x="17063" y="3275"/>
                    <a:pt x="17056" y="3295"/>
                  </a:cubicBezTo>
                  <a:cubicBezTo>
                    <a:pt x="17020" y="3385"/>
                    <a:pt x="17018" y="3486"/>
                    <a:pt x="17013" y="3583"/>
                  </a:cubicBezTo>
                  <a:cubicBezTo>
                    <a:pt x="17012" y="3622"/>
                    <a:pt x="17010" y="3661"/>
                    <a:pt x="17009" y="3698"/>
                  </a:cubicBezTo>
                  <a:cubicBezTo>
                    <a:pt x="17003" y="3723"/>
                    <a:pt x="16997" y="3749"/>
                    <a:pt x="16990" y="3773"/>
                  </a:cubicBezTo>
                  <a:lnTo>
                    <a:pt x="16974" y="3797"/>
                  </a:lnTo>
                  <a:lnTo>
                    <a:pt x="16974" y="3795"/>
                  </a:lnTo>
                  <a:cubicBezTo>
                    <a:pt x="16961" y="3792"/>
                    <a:pt x="16949" y="3790"/>
                    <a:pt x="16939" y="3784"/>
                  </a:cubicBezTo>
                  <a:lnTo>
                    <a:pt x="16908" y="3769"/>
                  </a:lnTo>
                  <a:cubicBezTo>
                    <a:pt x="16868" y="3748"/>
                    <a:pt x="16824" y="3725"/>
                    <a:pt x="16777" y="3725"/>
                  </a:cubicBezTo>
                  <a:cubicBezTo>
                    <a:pt x="16774" y="3725"/>
                    <a:pt x="16772" y="3725"/>
                    <a:pt x="16769" y="3726"/>
                  </a:cubicBezTo>
                  <a:cubicBezTo>
                    <a:pt x="16743" y="3726"/>
                    <a:pt x="16717" y="3736"/>
                    <a:pt x="16690" y="3759"/>
                  </a:cubicBezTo>
                  <a:cubicBezTo>
                    <a:pt x="16686" y="3766"/>
                    <a:pt x="16680" y="3772"/>
                    <a:pt x="16676" y="3777"/>
                  </a:cubicBezTo>
                  <a:lnTo>
                    <a:pt x="16661" y="3799"/>
                  </a:lnTo>
                  <a:cubicBezTo>
                    <a:pt x="16647" y="3823"/>
                    <a:pt x="16643" y="3852"/>
                    <a:pt x="16637" y="3879"/>
                  </a:cubicBezTo>
                  <a:cubicBezTo>
                    <a:pt x="16625" y="3941"/>
                    <a:pt x="16624" y="3998"/>
                    <a:pt x="16631" y="4046"/>
                  </a:cubicBezTo>
                  <a:cubicBezTo>
                    <a:pt x="16640" y="4103"/>
                    <a:pt x="16660" y="4152"/>
                    <a:pt x="16693" y="4201"/>
                  </a:cubicBezTo>
                  <a:cubicBezTo>
                    <a:pt x="16723" y="4247"/>
                    <a:pt x="16765" y="4286"/>
                    <a:pt x="16803" y="4322"/>
                  </a:cubicBezTo>
                  <a:cubicBezTo>
                    <a:pt x="16834" y="4350"/>
                    <a:pt x="16867" y="4379"/>
                    <a:pt x="16894" y="4412"/>
                  </a:cubicBezTo>
                  <a:cubicBezTo>
                    <a:pt x="16903" y="4427"/>
                    <a:pt x="16910" y="4439"/>
                    <a:pt x="16917" y="4455"/>
                  </a:cubicBezTo>
                  <a:lnTo>
                    <a:pt x="16924" y="4504"/>
                  </a:lnTo>
                  <a:cubicBezTo>
                    <a:pt x="16903" y="4517"/>
                    <a:pt x="16881" y="4531"/>
                    <a:pt x="16855" y="4547"/>
                  </a:cubicBezTo>
                  <a:cubicBezTo>
                    <a:pt x="16680" y="4653"/>
                    <a:pt x="16488" y="4740"/>
                    <a:pt x="16288" y="4800"/>
                  </a:cubicBezTo>
                  <a:cubicBezTo>
                    <a:pt x="16032" y="4875"/>
                    <a:pt x="15748" y="4918"/>
                    <a:pt x="15423" y="4929"/>
                  </a:cubicBezTo>
                  <a:lnTo>
                    <a:pt x="15390" y="4934"/>
                  </a:lnTo>
                  <a:cubicBezTo>
                    <a:pt x="15372" y="4934"/>
                    <a:pt x="15354" y="4934"/>
                    <a:pt x="15336" y="4934"/>
                  </a:cubicBezTo>
                  <a:cubicBezTo>
                    <a:pt x="15018" y="4934"/>
                    <a:pt x="14693" y="4911"/>
                    <a:pt x="14378" y="4886"/>
                  </a:cubicBezTo>
                  <a:lnTo>
                    <a:pt x="14299" y="4882"/>
                  </a:lnTo>
                  <a:cubicBezTo>
                    <a:pt x="14024" y="4860"/>
                    <a:pt x="13764" y="4839"/>
                    <a:pt x="13504" y="4833"/>
                  </a:cubicBezTo>
                  <a:cubicBezTo>
                    <a:pt x="13435" y="4811"/>
                    <a:pt x="13365" y="4790"/>
                    <a:pt x="13296" y="4770"/>
                  </a:cubicBezTo>
                  <a:cubicBezTo>
                    <a:pt x="13023" y="4691"/>
                    <a:pt x="12716" y="4613"/>
                    <a:pt x="12352" y="4531"/>
                  </a:cubicBezTo>
                  <a:cubicBezTo>
                    <a:pt x="11611" y="4362"/>
                    <a:pt x="10857" y="4235"/>
                    <a:pt x="10356" y="4154"/>
                  </a:cubicBezTo>
                  <a:cubicBezTo>
                    <a:pt x="10010" y="4099"/>
                    <a:pt x="9664" y="4044"/>
                    <a:pt x="9319" y="3993"/>
                  </a:cubicBezTo>
                  <a:lnTo>
                    <a:pt x="9269" y="3986"/>
                  </a:lnTo>
                  <a:lnTo>
                    <a:pt x="9240" y="3981"/>
                  </a:lnTo>
                  <a:cubicBezTo>
                    <a:pt x="8568" y="3878"/>
                    <a:pt x="7933" y="3780"/>
                    <a:pt x="7307" y="3665"/>
                  </a:cubicBezTo>
                  <a:lnTo>
                    <a:pt x="7307" y="3665"/>
                  </a:lnTo>
                  <a:cubicBezTo>
                    <a:pt x="7334" y="3667"/>
                    <a:pt x="7362" y="3668"/>
                    <a:pt x="7390" y="3668"/>
                  </a:cubicBezTo>
                  <a:cubicBezTo>
                    <a:pt x="7504" y="3668"/>
                    <a:pt x="7616" y="3651"/>
                    <a:pt x="7717" y="3635"/>
                  </a:cubicBezTo>
                  <a:cubicBezTo>
                    <a:pt x="7888" y="3608"/>
                    <a:pt x="8061" y="3586"/>
                    <a:pt x="8233" y="3575"/>
                  </a:cubicBezTo>
                  <a:cubicBezTo>
                    <a:pt x="8354" y="3568"/>
                    <a:pt x="8478" y="3564"/>
                    <a:pt x="8606" y="3564"/>
                  </a:cubicBezTo>
                  <a:cubicBezTo>
                    <a:pt x="8714" y="3564"/>
                    <a:pt x="8824" y="3567"/>
                    <a:pt x="8940" y="3572"/>
                  </a:cubicBezTo>
                  <a:cubicBezTo>
                    <a:pt x="9203" y="3586"/>
                    <a:pt x="9448" y="3618"/>
                    <a:pt x="9678" y="3648"/>
                  </a:cubicBezTo>
                  <a:cubicBezTo>
                    <a:pt x="9849" y="3670"/>
                    <a:pt x="10018" y="3693"/>
                    <a:pt x="10189" y="3718"/>
                  </a:cubicBezTo>
                  <a:lnTo>
                    <a:pt x="10392" y="3747"/>
                  </a:lnTo>
                  <a:lnTo>
                    <a:pt x="10432" y="3751"/>
                  </a:lnTo>
                  <a:cubicBezTo>
                    <a:pt x="10675" y="3784"/>
                    <a:pt x="10948" y="3822"/>
                    <a:pt x="11206" y="3838"/>
                  </a:cubicBezTo>
                  <a:cubicBezTo>
                    <a:pt x="11210" y="3838"/>
                    <a:pt x="11213" y="3838"/>
                    <a:pt x="11217" y="3838"/>
                  </a:cubicBezTo>
                  <a:cubicBezTo>
                    <a:pt x="11253" y="3838"/>
                    <a:pt x="11290" y="3819"/>
                    <a:pt x="11311" y="3790"/>
                  </a:cubicBezTo>
                  <a:cubicBezTo>
                    <a:pt x="11317" y="3783"/>
                    <a:pt x="11324" y="3772"/>
                    <a:pt x="11325" y="3757"/>
                  </a:cubicBezTo>
                  <a:cubicBezTo>
                    <a:pt x="11343" y="3713"/>
                    <a:pt x="11328" y="3648"/>
                    <a:pt x="11281" y="3621"/>
                  </a:cubicBezTo>
                  <a:cubicBezTo>
                    <a:pt x="10778" y="3342"/>
                    <a:pt x="10234" y="3112"/>
                    <a:pt x="9621" y="2921"/>
                  </a:cubicBezTo>
                  <a:cubicBezTo>
                    <a:pt x="8994" y="2723"/>
                    <a:pt x="8355" y="2579"/>
                    <a:pt x="7723" y="2495"/>
                  </a:cubicBezTo>
                  <a:cubicBezTo>
                    <a:pt x="7419" y="2456"/>
                    <a:pt x="7146" y="2433"/>
                    <a:pt x="6884" y="2429"/>
                  </a:cubicBezTo>
                  <a:cubicBezTo>
                    <a:pt x="6880" y="2429"/>
                    <a:pt x="6875" y="2429"/>
                    <a:pt x="6871" y="2429"/>
                  </a:cubicBezTo>
                  <a:cubicBezTo>
                    <a:pt x="6646" y="2429"/>
                    <a:pt x="6406" y="2463"/>
                    <a:pt x="6112" y="2542"/>
                  </a:cubicBezTo>
                  <a:cubicBezTo>
                    <a:pt x="5972" y="2578"/>
                    <a:pt x="5832" y="2621"/>
                    <a:pt x="5692" y="2664"/>
                  </a:cubicBezTo>
                  <a:lnTo>
                    <a:pt x="5652" y="2677"/>
                  </a:lnTo>
                  <a:lnTo>
                    <a:pt x="5622" y="2687"/>
                  </a:lnTo>
                  <a:cubicBezTo>
                    <a:pt x="5284" y="2793"/>
                    <a:pt x="4954" y="2900"/>
                    <a:pt x="4615" y="2924"/>
                  </a:cubicBezTo>
                  <a:cubicBezTo>
                    <a:pt x="4571" y="2927"/>
                    <a:pt x="4530" y="2929"/>
                    <a:pt x="4491" y="2929"/>
                  </a:cubicBezTo>
                  <a:cubicBezTo>
                    <a:pt x="4478" y="2929"/>
                    <a:pt x="4465" y="2929"/>
                    <a:pt x="4453" y="2928"/>
                  </a:cubicBezTo>
                  <a:cubicBezTo>
                    <a:pt x="4069" y="2792"/>
                    <a:pt x="3692" y="2634"/>
                    <a:pt x="3331" y="2457"/>
                  </a:cubicBezTo>
                  <a:cubicBezTo>
                    <a:pt x="2699" y="2140"/>
                    <a:pt x="2129" y="1761"/>
                    <a:pt x="1635" y="1331"/>
                  </a:cubicBezTo>
                  <a:cubicBezTo>
                    <a:pt x="1228" y="968"/>
                    <a:pt x="862" y="554"/>
                    <a:pt x="545" y="106"/>
                  </a:cubicBezTo>
                  <a:cubicBezTo>
                    <a:pt x="507" y="60"/>
                    <a:pt x="464" y="31"/>
                    <a:pt x="412" y="16"/>
                  </a:cubicBezTo>
                  <a:cubicBezTo>
                    <a:pt x="382" y="5"/>
                    <a:pt x="350" y="0"/>
                    <a:pt x="318" y="0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14" name="Google Shape;5114;p16"/>
            <p:cNvSpPr/>
            <p:nvPr/>
          </p:nvSpPr>
          <p:spPr>
            <a:xfrm>
              <a:off x="4305375" y="-537450"/>
              <a:ext cx="439000" cy="523300"/>
            </a:xfrm>
            <a:custGeom>
              <a:avLst/>
              <a:gdLst/>
              <a:ahLst/>
              <a:cxnLst/>
              <a:rect l="l" t="t" r="r" b="b"/>
              <a:pathLst>
                <a:path w="17560" h="20932" extrusionOk="0">
                  <a:moveTo>
                    <a:pt x="1696" y="1"/>
                  </a:moveTo>
                  <a:cubicBezTo>
                    <a:pt x="1514" y="1"/>
                    <a:pt x="1318" y="26"/>
                    <a:pt x="1099" y="76"/>
                  </a:cubicBezTo>
                  <a:cubicBezTo>
                    <a:pt x="1042" y="89"/>
                    <a:pt x="984" y="104"/>
                    <a:pt x="928" y="122"/>
                  </a:cubicBezTo>
                  <a:cubicBezTo>
                    <a:pt x="898" y="127"/>
                    <a:pt x="867" y="133"/>
                    <a:pt x="836" y="140"/>
                  </a:cubicBezTo>
                  <a:cubicBezTo>
                    <a:pt x="786" y="149"/>
                    <a:pt x="737" y="163"/>
                    <a:pt x="691" y="182"/>
                  </a:cubicBezTo>
                  <a:cubicBezTo>
                    <a:pt x="643" y="198"/>
                    <a:pt x="597" y="218"/>
                    <a:pt x="551" y="239"/>
                  </a:cubicBezTo>
                  <a:cubicBezTo>
                    <a:pt x="520" y="254"/>
                    <a:pt x="490" y="270"/>
                    <a:pt x="462" y="285"/>
                  </a:cubicBezTo>
                  <a:cubicBezTo>
                    <a:pt x="388" y="330"/>
                    <a:pt x="317" y="386"/>
                    <a:pt x="232" y="462"/>
                  </a:cubicBezTo>
                  <a:lnTo>
                    <a:pt x="190" y="494"/>
                  </a:lnTo>
                  <a:lnTo>
                    <a:pt x="148" y="527"/>
                  </a:lnTo>
                  <a:cubicBezTo>
                    <a:pt x="88" y="577"/>
                    <a:pt x="62" y="606"/>
                    <a:pt x="45" y="634"/>
                  </a:cubicBezTo>
                  <a:cubicBezTo>
                    <a:pt x="9" y="692"/>
                    <a:pt x="1" y="752"/>
                    <a:pt x="12" y="835"/>
                  </a:cubicBezTo>
                  <a:cubicBezTo>
                    <a:pt x="54" y="1174"/>
                    <a:pt x="148" y="1503"/>
                    <a:pt x="245" y="1812"/>
                  </a:cubicBezTo>
                  <a:cubicBezTo>
                    <a:pt x="338" y="2128"/>
                    <a:pt x="453" y="2456"/>
                    <a:pt x="605" y="2851"/>
                  </a:cubicBezTo>
                  <a:cubicBezTo>
                    <a:pt x="826" y="3424"/>
                    <a:pt x="1102" y="4034"/>
                    <a:pt x="1473" y="4771"/>
                  </a:cubicBezTo>
                  <a:cubicBezTo>
                    <a:pt x="2080" y="5972"/>
                    <a:pt x="2781" y="7122"/>
                    <a:pt x="3570" y="8392"/>
                  </a:cubicBezTo>
                  <a:cubicBezTo>
                    <a:pt x="4974" y="10660"/>
                    <a:pt x="6540" y="13048"/>
                    <a:pt x="8462" y="15165"/>
                  </a:cubicBezTo>
                  <a:cubicBezTo>
                    <a:pt x="8705" y="15431"/>
                    <a:pt x="8966" y="15704"/>
                    <a:pt x="9265" y="16000"/>
                  </a:cubicBezTo>
                  <a:cubicBezTo>
                    <a:pt x="9505" y="16237"/>
                    <a:pt x="9772" y="16481"/>
                    <a:pt x="10106" y="16765"/>
                  </a:cubicBezTo>
                  <a:lnTo>
                    <a:pt x="10194" y="16843"/>
                  </a:lnTo>
                  <a:cubicBezTo>
                    <a:pt x="10445" y="17060"/>
                    <a:pt x="10697" y="17277"/>
                    <a:pt x="10939" y="17507"/>
                  </a:cubicBezTo>
                  <a:cubicBezTo>
                    <a:pt x="11212" y="17764"/>
                    <a:pt x="11459" y="18044"/>
                    <a:pt x="11676" y="18341"/>
                  </a:cubicBezTo>
                  <a:cubicBezTo>
                    <a:pt x="11861" y="18612"/>
                    <a:pt x="12018" y="18908"/>
                    <a:pt x="12170" y="19194"/>
                  </a:cubicBezTo>
                  <a:cubicBezTo>
                    <a:pt x="12271" y="19385"/>
                    <a:pt x="12371" y="19576"/>
                    <a:pt x="12483" y="19762"/>
                  </a:cubicBezTo>
                  <a:cubicBezTo>
                    <a:pt x="12591" y="19942"/>
                    <a:pt x="12716" y="20121"/>
                    <a:pt x="12857" y="20286"/>
                  </a:cubicBezTo>
                  <a:cubicBezTo>
                    <a:pt x="12832" y="20362"/>
                    <a:pt x="12845" y="20470"/>
                    <a:pt x="12924" y="20527"/>
                  </a:cubicBezTo>
                  <a:cubicBezTo>
                    <a:pt x="13003" y="20584"/>
                    <a:pt x="13094" y="20649"/>
                    <a:pt x="13196" y="20694"/>
                  </a:cubicBezTo>
                  <a:cubicBezTo>
                    <a:pt x="13256" y="20721"/>
                    <a:pt x="13322" y="20744"/>
                    <a:pt x="13390" y="20760"/>
                  </a:cubicBezTo>
                  <a:cubicBezTo>
                    <a:pt x="13467" y="20811"/>
                    <a:pt x="13549" y="20860"/>
                    <a:pt x="13632" y="20908"/>
                  </a:cubicBezTo>
                  <a:cubicBezTo>
                    <a:pt x="13662" y="20923"/>
                    <a:pt x="13694" y="20931"/>
                    <a:pt x="13726" y="20931"/>
                  </a:cubicBezTo>
                  <a:cubicBezTo>
                    <a:pt x="13757" y="20931"/>
                    <a:pt x="13788" y="20923"/>
                    <a:pt x="13813" y="20908"/>
                  </a:cubicBezTo>
                  <a:cubicBezTo>
                    <a:pt x="13836" y="20893"/>
                    <a:pt x="13857" y="20875"/>
                    <a:pt x="13871" y="20852"/>
                  </a:cubicBezTo>
                  <a:lnTo>
                    <a:pt x="13887" y="20810"/>
                  </a:lnTo>
                  <a:cubicBezTo>
                    <a:pt x="14010" y="20810"/>
                    <a:pt x="14145" y="20790"/>
                    <a:pt x="14287" y="20760"/>
                  </a:cubicBezTo>
                  <a:cubicBezTo>
                    <a:pt x="14667" y="20679"/>
                    <a:pt x="15049" y="20520"/>
                    <a:pt x="15435" y="20287"/>
                  </a:cubicBezTo>
                  <a:cubicBezTo>
                    <a:pt x="15524" y="20234"/>
                    <a:pt x="15615" y="20175"/>
                    <a:pt x="15702" y="20118"/>
                  </a:cubicBezTo>
                  <a:cubicBezTo>
                    <a:pt x="16149" y="19813"/>
                    <a:pt x="16506" y="19438"/>
                    <a:pt x="16736" y="19033"/>
                  </a:cubicBezTo>
                  <a:cubicBezTo>
                    <a:pt x="16847" y="18837"/>
                    <a:pt x="16923" y="18624"/>
                    <a:pt x="16955" y="18416"/>
                  </a:cubicBezTo>
                  <a:cubicBezTo>
                    <a:pt x="16975" y="18295"/>
                    <a:pt x="16976" y="18169"/>
                    <a:pt x="16959" y="18044"/>
                  </a:cubicBezTo>
                  <a:lnTo>
                    <a:pt x="16959" y="18044"/>
                  </a:lnTo>
                  <a:cubicBezTo>
                    <a:pt x="17062" y="18150"/>
                    <a:pt x="17160" y="18255"/>
                    <a:pt x="17249" y="18370"/>
                  </a:cubicBezTo>
                  <a:cubicBezTo>
                    <a:pt x="17277" y="18406"/>
                    <a:pt x="17321" y="18422"/>
                    <a:pt x="17365" y="18422"/>
                  </a:cubicBezTo>
                  <a:cubicBezTo>
                    <a:pt x="17398" y="18422"/>
                    <a:pt x="17431" y="18413"/>
                    <a:pt x="17457" y="18397"/>
                  </a:cubicBezTo>
                  <a:cubicBezTo>
                    <a:pt x="17559" y="18309"/>
                    <a:pt x="17541" y="18210"/>
                    <a:pt x="17490" y="18143"/>
                  </a:cubicBezTo>
                  <a:cubicBezTo>
                    <a:pt x="17263" y="17850"/>
                    <a:pt x="16965" y="17606"/>
                    <a:pt x="16604" y="17415"/>
                  </a:cubicBezTo>
                  <a:cubicBezTo>
                    <a:pt x="16232" y="17221"/>
                    <a:pt x="15831" y="17109"/>
                    <a:pt x="15487" y="17022"/>
                  </a:cubicBezTo>
                  <a:cubicBezTo>
                    <a:pt x="15237" y="16959"/>
                    <a:pt x="14984" y="16908"/>
                    <a:pt x="14731" y="16854"/>
                  </a:cubicBezTo>
                  <a:cubicBezTo>
                    <a:pt x="14171" y="16740"/>
                    <a:pt x="13592" y="16622"/>
                    <a:pt x="13058" y="16386"/>
                  </a:cubicBezTo>
                  <a:cubicBezTo>
                    <a:pt x="12898" y="16312"/>
                    <a:pt x="12769" y="16237"/>
                    <a:pt x="12643" y="16155"/>
                  </a:cubicBezTo>
                  <a:cubicBezTo>
                    <a:pt x="12466" y="16043"/>
                    <a:pt x="12300" y="15909"/>
                    <a:pt x="12152" y="15789"/>
                  </a:cubicBezTo>
                  <a:lnTo>
                    <a:pt x="12152" y="15789"/>
                  </a:lnTo>
                  <a:lnTo>
                    <a:pt x="12154" y="15792"/>
                  </a:lnTo>
                  <a:cubicBezTo>
                    <a:pt x="11064" y="14894"/>
                    <a:pt x="10184" y="13795"/>
                    <a:pt x="9199" y="12428"/>
                  </a:cubicBezTo>
                  <a:cubicBezTo>
                    <a:pt x="8969" y="12110"/>
                    <a:pt x="8745" y="11789"/>
                    <a:pt x="8519" y="11467"/>
                  </a:cubicBezTo>
                  <a:lnTo>
                    <a:pt x="8242" y="11073"/>
                  </a:lnTo>
                  <a:cubicBezTo>
                    <a:pt x="8015" y="10749"/>
                    <a:pt x="7781" y="10430"/>
                    <a:pt x="7548" y="10108"/>
                  </a:cubicBezTo>
                  <a:lnTo>
                    <a:pt x="7163" y="9578"/>
                  </a:lnTo>
                  <a:cubicBezTo>
                    <a:pt x="5318" y="7000"/>
                    <a:pt x="3965" y="4534"/>
                    <a:pt x="3035" y="2049"/>
                  </a:cubicBezTo>
                  <a:cubicBezTo>
                    <a:pt x="2837" y="1505"/>
                    <a:pt x="2652" y="947"/>
                    <a:pt x="2474" y="347"/>
                  </a:cubicBezTo>
                  <a:cubicBezTo>
                    <a:pt x="2445" y="248"/>
                    <a:pt x="2395" y="176"/>
                    <a:pt x="2317" y="127"/>
                  </a:cubicBezTo>
                  <a:cubicBezTo>
                    <a:pt x="2296" y="113"/>
                    <a:pt x="2274" y="104"/>
                    <a:pt x="2253" y="97"/>
                  </a:cubicBezTo>
                  <a:cubicBezTo>
                    <a:pt x="2241" y="90"/>
                    <a:pt x="2224" y="84"/>
                    <a:pt x="2208" y="79"/>
                  </a:cubicBezTo>
                  <a:cubicBezTo>
                    <a:pt x="2048" y="26"/>
                    <a:pt x="1879" y="1"/>
                    <a:pt x="1696" y="1"/>
                  </a:cubicBezTo>
                  <a:close/>
                </a:path>
              </a:pathLst>
            </a:custGeom>
            <a:solidFill>
              <a:srgbClr val="6C75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15" name="Google Shape;5115;p16"/>
            <p:cNvSpPr/>
            <p:nvPr/>
          </p:nvSpPr>
          <p:spPr>
            <a:xfrm>
              <a:off x="4305375" y="-536800"/>
              <a:ext cx="439900" cy="522975"/>
            </a:xfrm>
            <a:custGeom>
              <a:avLst/>
              <a:gdLst/>
              <a:ahLst/>
              <a:cxnLst/>
              <a:rect l="l" t="t" r="r" b="b"/>
              <a:pathLst>
                <a:path w="17596" h="20919" extrusionOk="0">
                  <a:moveTo>
                    <a:pt x="2708" y="3166"/>
                  </a:moveTo>
                  <a:lnTo>
                    <a:pt x="2708" y="3166"/>
                  </a:lnTo>
                  <a:cubicBezTo>
                    <a:pt x="2708" y="3168"/>
                    <a:pt x="2708" y="3170"/>
                    <a:pt x="2708" y="3172"/>
                  </a:cubicBezTo>
                  <a:lnTo>
                    <a:pt x="2708" y="3172"/>
                  </a:lnTo>
                  <a:cubicBezTo>
                    <a:pt x="2708" y="3170"/>
                    <a:pt x="2708" y="3168"/>
                    <a:pt x="2708" y="3166"/>
                  </a:cubicBezTo>
                  <a:close/>
                  <a:moveTo>
                    <a:pt x="15090" y="17163"/>
                  </a:moveTo>
                  <a:cubicBezTo>
                    <a:pt x="15085" y="17163"/>
                    <a:pt x="15079" y="17165"/>
                    <a:pt x="15073" y="17166"/>
                  </a:cubicBezTo>
                  <a:lnTo>
                    <a:pt x="15073" y="17166"/>
                  </a:lnTo>
                  <a:cubicBezTo>
                    <a:pt x="15076" y="17166"/>
                    <a:pt x="15080" y="17166"/>
                    <a:pt x="15083" y="17166"/>
                  </a:cubicBezTo>
                  <a:cubicBezTo>
                    <a:pt x="15085" y="17165"/>
                    <a:pt x="15089" y="17165"/>
                    <a:pt x="15090" y="17163"/>
                  </a:cubicBezTo>
                  <a:close/>
                  <a:moveTo>
                    <a:pt x="15073" y="17166"/>
                  </a:moveTo>
                  <a:cubicBezTo>
                    <a:pt x="15070" y="17167"/>
                    <a:pt x="15067" y="17168"/>
                    <a:pt x="15064" y="17169"/>
                  </a:cubicBezTo>
                  <a:cubicBezTo>
                    <a:pt x="15067" y="17168"/>
                    <a:pt x="15070" y="17167"/>
                    <a:pt x="15073" y="17166"/>
                  </a:cubicBezTo>
                  <a:close/>
                  <a:moveTo>
                    <a:pt x="14501" y="17512"/>
                  </a:moveTo>
                  <a:cubicBezTo>
                    <a:pt x="14497" y="17516"/>
                    <a:pt x="14494" y="17519"/>
                    <a:pt x="14490" y="17522"/>
                  </a:cubicBezTo>
                  <a:cubicBezTo>
                    <a:pt x="14494" y="17518"/>
                    <a:pt x="14497" y="17515"/>
                    <a:pt x="14501" y="17512"/>
                  </a:cubicBezTo>
                  <a:close/>
                  <a:moveTo>
                    <a:pt x="1329" y="1"/>
                  </a:moveTo>
                  <a:cubicBezTo>
                    <a:pt x="1257" y="12"/>
                    <a:pt x="1181" y="28"/>
                    <a:pt x="1102" y="45"/>
                  </a:cubicBezTo>
                  <a:cubicBezTo>
                    <a:pt x="1045" y="58"/>
                    <a:pt x="987" y="73"/>
                    <a:pt x="931" y="91"/>
                  </a:cubicBezTo>
                  <a:lnTo>
                    <a:pt x="842" y="110"/>
                  </a:lnTo>
                  <a:cubicBezTo>
                    <a:pt x="792" y="120"/>
                    <a:pt x="743" y="134"/>
                    <a:pt x="697" y="150"/>
                  </a:cubicBezTo>
                  <a:cubicBezTo>
                    <a:pt x="644" y="166"/>
                    <a:pt x="598" y="186"/>
                    <a:pt x="554" y="208"/>
                  </a:cubicBezTo>
                  <a:cubicBezTo>
                    <a:pt x="522" y="222"/>
                    <a:pt x="492" y="238"/>
                    <a:pt x="463" y="255"/>
                  </a:cubicBezTo>
                  <a:cubicBezTo>
                    <a:pt x="390" y="301"/>
                    <a:pt x="318" y="357"/>
                    <a:pt x="232" y="433"/>
                  </a:cubicBezTo>
                  <a:lnTo>
                    <a:pt x="194" y="463"/>
                  </a:lnTo>
                  <a:lnTo>
                    <a:pt x="154" y="496"/>
                  </a:lnTo>
                  <a:cubicBezTo>
                    <a:pt x="95" y="548"/>
                    <a:pt x="65" y="577"/>
                    <a:pt x="48" y="610"/>
                  </a:cubicBezTo>
                  <a:cubicBezTo>
                    <a:pt x="11" y="670"/>
                    <a:pt x="1" y="729"/>
                    <a:pt x="15" y="814"/>
                  </a:cubicBezTo>
                  <a:cubicBezTo>
                    <a:pt x="55" y="1166"/>
                    <a:pt x="156" y="1502"/>
                    <a:pt x="246" y="1790"/>
                  </a:cubicBezTo>
                  <a:cubicBezTo>
                    <a:pt x="334" y="2093"/>
                    <a:pt x="449" y="2424"/>
                    <a:pt x="605" y="2833"/>
                  </a:cubicBezTo>
                  <a:cubicBezTo>
                    <a:pt x="821" y="3389"/>
                    <a:pt x="1095" y="4001"/>
                    <a:pt x="1473" y="4754"/>
                  </a:cubicBezTo>
                  <a:cubicBezTo>
                    <a:pt x="2059" y="5918"/>
                    <a:pt x="2712" y="6990"/>
                    <a:pt x="3570" y="8374"/>
                  </a:cubicBezTo>
                  <a:cubicBezTo>
                    <a:pt x="4972" y="10635"/>
                    <a:pt x="6533" y="13019"/>
                    <a:pt x="8462" y="15148"/>
                  </a:cubicBezTo>
                  <a:cubicBezTo>
                    <a:pt x="8706" y="15415"/>
                    <a:pt x="8970" y="15687"/>
                    <a:pt x="9268" y="15982"/>
                  </a:cubicBezTo>
                  <a:cubicBezTo>
                    <a:pt x="9502" y="16217"/>
                    <a:pt x="9770" y="16459"/>
                    <a:pt x="10109" y="16748"/>
                  </a:cubicBezTo>
                  <a:lnTo>
                    <a:pt x="10195" y="16826"/>
                  </a:lnTo>
                  <a:cubicBezTo>
                    <a:pt x="10450" y="17042"/>
                    <a:pt x="10701" y="17259"/>
                    <a:pt x="10942" y="17489"/>
                  </a:cubicBezTo>
                  <a:cubicBezTo>
                    <a:pt x="11219" y="17749"/>
                    <a:pt x="11467" y="18032"/>
                    <a:pt x="11678" y="18324"/>
                  </a:cubicBezTo>
                  <a:cubicBezTo>
                    <a:pt x="11869" y="18602"/>
                    <a:pt x="12037" y="18920"/>
                    <a:pt x="12170" y="19177"/>
                  </a:cubicBezTo>
                  <a:cubicBezTo>
                    <a:pt x="12271" y="19368"/>
                    <a:pt x="12371" y="19560"/>
                    <a:pt x="12482" y="19744"/>
                  </a:cubicBezTo>
                  <a:cubicBezTo>
                    <a:pt x="12587" y="19924"/>
                    <a:pt x="12713" y="20100"/>
                    <a:pt x="12857" y="20268"/>
                  </a:cubicBezTo>
                  <a:cubicBezTo>
                    <a:pt x="12831" y="20343"/>
                    <a:pt x="12850" y="20454"/>
                    <a:pt x="12930" y="20510"/>
                  </a:cubicBezTo>
                  <a:cubicBezTo>
                    <a:pt x="13015" y="20570"/>
                    <a:pt x="13104" y="20635"/>
                    <a:pt x="13202" y="20678"/>
                  </a:cubicBezTo>
                  <a:cubicBezTo>
                    <a:pt x="13265" y="20708"/>
                    <a:pt x="13329" y="20729"/>
                    <a:pt x="13397" y="20747"/>
                  </a:cubicBezTo>
                  <a:cubicBezTo>
                    <a:pt x="13473" y="20794"/>
                    <a:pt x="13555" y="20844"/>
                    <a:pt x="13638" y="20892"/>
                  </a:cubicBezTo>
                  <a:cubicBezTo>
                    <a:pt x="13669" y="20909"/>
                    <a:pt x="13703" y="20918"/>
                    <a:pt x="13737" y="20918"/>
                  </a:cubicBezTo>
                  <a:cubicBezTo>
                    <a:pt x="13769" y="20918"/>
                    <a:pt x="13800" y="20910"/>
                    <a:pt x="13828" y="20893"/>
                  </a:cubicBezTo>
                  <a:cubicBezTo>
                    <a:pt x="13851" y="20879"/>
                    <a:pt x="13871" y="20857"/>
                    <a:pt x="13887" y="20833"/>
                  </a:cubicBezTo>
                  <a:lnTo>
                    <a:pt x="13905" y="20790"/>
                  </a:lnTo>
                  <a:cubicBezTo>
                    <a:pt x="13919" y="20790"/>
                    <a:pt x="13934" y="20791"/>
                    <a:pt x="13948" y="20791"/>
                  </a:cubicBezTo>
                  <a:cubicBezTo>
                    <a:pt x="14054" y="20791"/>
                    <a:pt x="14174" y="20773"/>
                    <a:pt x="14299" y="20742"/>
                  </a:cubicBezTo>
                  <a:cubicBezTo>
                    <a:pt x="14668" y="20663"/>
                    <a:pt x="15053" y="20504"/>
                    <a:pt x="15441" y="20271"/>
                  </a:cubicBezTo>
                  <a:cubicBezTo>
                    <a:pt x="15530" y="20217"/>
                    <a:pt x="15620" y="20159"/>
                    <a:pt x="15706" y="20100"/>
                  </a:cubicBezTo>
                  <a:cubicBezTo>
                    <a:pt x="16156" y="19790"/>
                    <a:pt x="16515" y="19412"/>
                    <a:pt x="16743" y="19010"/>
                  </a:cubicBezTo>
                  <a:cubicBezTo>
                    <a:pt x="16855" y="18815"/>
                    <a:pt x="16932" y="18601"/>
                    <a:pt x="16965" y="18391"/>
                  </a:cubicBezTo>
                  <a:cubicBezTo>
                    <a:pt x="16986" y="18262"/>
                    <a:pt x="16986" y="18138"/>
                    <a:pt x="16968" y="18016"/>
                  </a:cubicBezTo>
                  <a:lnTo>
                    <a:pt x="16968" y="18016"/>
                  </a:lnTo>
                  <a:lnTo>
                    <a:pt x="17018" y="18085"/>
                  </a:lnTo>
                  <a:cubicBezTo>
                    <a:pt x="17094" y="18171"/>
                    <a:pt x="17173" y="18256"/>
                    <a:pt x="17243" y="18349"/>
                  </a:cubicBezTo>
                  <a:cubicBezTo>
                    <a:pt x="17274" y="18388"/>
                    <a:pt x="17323" y="18405"/>
                    <a:pt x="17371" y="18405"/>
                  </a:cubicBezTo>
                  <a:cubicBezTo>
                    <a:pt x="17405" y="18405"/>
                    <a:pt x="17439" y="18396"/>
                    <a:pt x="17466" y="18380"/>
                  </a:cubicBezTo>
                  <a:cubicBezTo>
                    <a:pt x="17595" y="18263"/>
                    <a:pt x="17526" y="18144"/>
                    <a:pt x="17502" y="18111"/>
                  </a:cubicBezTo>
                  <a:cubicBezTo>
                    <a:pt x="17269" y="17812"/>
                    <a:pt x="16968" y="17568"/>
                    <a:pt x="16608" y="17381"/>
                  </a:cubicBezTo>
                  <a:cubicBezTo>
                    <a:pt x="16450" y="17300"/>
                    <a:pt x="16290" y="17231"/>
                    <a:pt x="16126" y="17173"/>
                  </a:cubicBezTo>
                  <a:cubicBezTo>
                    <a:pt x="15922" y="17139"/>
                    <a:pt x="15715" y="17117"/>
                    <a:pt x="15507" y="17113"/>
                  </a:cubicBezTo>
                  <a:lnTo>
                    <a:pt x="15507" y="17113"/>
                  </a:lnTo>
                  <a:cubicBezTo>
                    <a:pt x="15515" y="17114"/>
                    <a:pt x="15527" y="17114"/>
                    <a:pt x="15536" y="17114"/>
                  </a:cubicBezTo>
                  <a:cubicBezTo>
                    <a:pt x="15442" y="17116"/>
                    <a:pt x="15350" y="17116"/>
                    <a:pt x="15258" y="17130"/>
                  </a:cubicBezTo>
                  <a:cubicBezTo>
                    <a:pt x="15201" y="17137"/>
                    <a:pt x="15148" y="17150"/>
                    <a:pt x="15093" y="17160"/>
                  </a:cubicBezTo>
                  <a:lnTo>
                    <a:pt x="15092" y="17163"/>
                  </a:lnTo>
                  <a:cubicBezTo>
                    <a:pt x="15090" y="17165"/>
                    <a:pt x="15086" y="17165"/>
                    <a:pt x="15083" y="17166"/>
                  </a:cubicBezTo>
                  <a:cubicBezTo>
                    <a:pt x="15024" y="17182"/>
                    <a:pt x="14962" y="17202"/>
                    <a:pt x="14905" y="17228"/>
                  </a:cubicBezTo>
                  <a:cubicBezTo>
                    <a:pt x="14866" y="17245"/>
                    <a:pt x="14827" y="17264"/>
                    <a:pt x="14790" y="17287"/>
                  </a:cubicBezTo>
                  <a:cubicBezTo>
                    <a:pt x="14727" y="17325"/>
                    <a:pt x="14667" y="17367"/>
                    <a:pt x="14611" y="17412"/>
                  </a:cubicBezTo>
                  <a:cubicBezTo>
                    <a:pt x="14567" y="17447"/>
                    <a:pt x="14529" y="17483"/>
                    <a:pt x="14487" y="17524"/>
                  </a:cubicBezTo>
                  <a:cubicBezTo>
                    <a:pt x="14488" y="17524"/>
                    <a:pt x="14488" y="17522"/>
                    <a:pt x="14490" y="17522"/>
                  </a:cubicBezTo>
                  <a:lnTo>
                    <a:pt x="14490" y="17522"/>
                  </a:lnTo>
                  <a:cubicBezTo>
                    <a:pt x="14415" y="17595"/>
                    <a:pt x="14343" y="17673"/>
                    <a:pt x="14264" y="17740"/>
                  </a:cubicBezTo>
                  <a:cubicBezTo>
                    <a:pt x="14213" y="17784"/>
                    <a:pt x="14162" y="17828"/>
                    <a:pt x="14105" y="17861"/>
                  </a:cubicBezTo>
                  <a:cubicBezTo>
                    <a:pt x="14065" y="17884"/>
                    <a:pt x="14027" y="17907"/>
                    <a:pt x="13986" y="17924"/>
                  </a:cubicBezTo>
                  <a:cubicBezTo>
                    <a:pt x="13864" y="17975"/>
                    <a:pt x="13732" y="18006"/>
                    <a:pt x="13598" y="18011"/>
                  </a:cubicBezTo>
                  <a:cubicBezTo>
                    <a:pt x="13582" y="18011"/>
                    <a:pt x="13566" y="18011"/>
                    <a:pt x="13550" y="18011"/>
                  </a:cubicBezTo>
                  <a:cubicBezTo>
                    <a:pt x="13470" y="18011"/>
                    <a:pt x="13389" y="18010"/>
                    <a:pt x="13311" y="17998"/>
                  </a:cubicBezTo>
                  <a:cubicBezTo>
                    <a:pt x="12965" y="17946"/>
                    <a:pt x="12637" y="17804"/>
                    <a:pt x="12335" y="17631"/>
                  </a:cubicBezTo>
                  <a:cubicBezTo>
                    <a:pt x="11938" y="17404"/>
                    <a:pt x="11566" y="17136"/>
                    <a:pt x="11212" y="16844"/>
                  </a:cubicBezTo>
                  <a:cubicBezTo>
                    <a:pt x="10830" y="16531"/>
                    <a:pt x="10464" y="16198"/>
                    <a:pt x="10109" y="15853"/>
                  </a:cubicBezTo>
                  <a:cubicBezTo>
                    <a:pt x="9509" y="15264"/>
                    <a:pt x="8934" y="14647"/>
                    <a:pt x="8391" y="14005"/>
                  </a:cubicBezTo>
                  <a:cubicBezTo>
                    <a:pt x="7560" y="13024"/>
                    <a:pt x="6816" y="11972"/>
                    <a:pt x="6144" y="10875"/>
                  </a:cubicBezTo>
                  <a:cubicBezTo>
                    <a:pt x="5387" y="9637"/>
                    <a:pt x="4709" y="8346"/>
                    <a:pt x="4075" y="7039"/>
                  </a:cubicBezTo>
                  <a:cubicBezTo>
                    <a:pt x="3433" y="5710"/>
                    <a:pt x="2826" y="4363"/>
                    <a:pt x="2201" y="3026"/>
                  </a:cubicBezTo>
                  <a:cubicBezTo>
                    <a:pt x="2177" y="2972"/>
                    <a:pt x="2210" y="2902"/>
                    <a:pt x="2266" y="2881"/>
                  </a:cubicBezTo>
                  <a:cubicBezTo>
                    <a:pt x="2279" y="2875"/>
                    <a:pt x="2294" y="2873"/>
                    <a:pt x="2308" y="2873"/>
                  </a:cubicBezTo>
                  <a:cubicBezTo>
                    <a:pt x="2344" y="2873"/>
                    <a:pt x="2378" y="2888"/>
                    <a:pt x="2396" y="2918"/>
                  </a:cubicBezTo>
                  <a:cubicBezTo>
                    <a:pt x="2425" y="2962"/>
                    <a:pt x="2459" y="3008"/>
                    <a:pt x="2494" y="3049"/>
                  </a:cubicBezTo>
                  <a:cubicBezTo>
                    <a:pt x="2526" y="3090"/>
                    <a:pt x="2561" y="3128"/>
                    <a:pt x="2600" y="3168"/>
                  </a:cubicBezTo>
                  <a:cubicBezTo>
                    <a:pt x="2593" y="3159"/>
                    <a:pt x="2587" y="3153"/>
                    <a:pt x="2580" y="3145"/>
                  </a:cubicBezTo>
                  <a:lnTo>
                    <a:pt x="2580" y="3145"/>
                  </a:lnTo>
                  <a:cubicBezTo>
                    <a:pt x="2622" y="3185"/>
                    <a:pt x="2662" y="3225"/>
                    <a:pt x="2702" y="3267"/>
                  </a:cubicBezTo>
                  <a:cubicBezTo>
                    <a:pt x="2705" y="3236"/>
                    <a:pt x="2708" y="3203"/>
                    <a:pt x="2708" y="3172"/>
                  </a:cubicBezTo>
                  <a:lnTo>
                    <a:pt x="2708" y="3172"/>
                  </a:lnTo>
                  <a:cubicBezTo>
                    <a:pt x="2708" y="3179"/>
                    <a:pt x="2707" y="3187"/>
                    <a:pt x="2705" y="3192"/>
                  </a:cubicBezTo>
                  <a:cubicBezTo>
                    <a:pt x="2704" y="3051"/>
                    <a:pt x="2682" y="2915"/>
                    <a:pt x="2652" y="2776"/>
                  </a:cubicBezTo>
                  <a:cubicBezTo>
                    <a:pt x="2651" y="2773"/>
                    <a:pt x="2651" y="2769"/>
                    <a:pt x="2648" y="2766"/>
                  </a:cubicBezTo>
                  <a:cubicBezTo>
                    <a:pt x="2540" y="2374"/>
                    <a:pt x="2356" y="2012"/>
                    <a:pt x="2162" y="1658"/>
                  </a:cubicBezTo>
                  <a:cubicBezTo>
                    <a:pt x="2159" y="1655"/>
                    <a:pt x="2158" y="1653"/>
                    <a:pt x="2158" y="1651"/>
                  </a:cubicBezTo>
                  <a:lnTo>
                    <a:pt x="2158" y="1651"/>
                  </a:lnTo>
                  <a:cubicBezTo>
                    <a:pt x="2159" y="1653"/>
                    <a:pt x="2162" y="1655"/>
                    <a:pt x="2162" y="1655"/>
                  </a:cubicBezTo>
                  <a:cubicBezTo>
                    <a:pt x="1957" y="1288"/>
                    <a:pt x="1740" y="927"/>
                    <a:pt x="1555" y="548"/>
                  </a:cubicBezTo>
                  <a:cubicBezTo>
                    <a:pt x="1468" y="371"/>
                    <a:pt x="1389" y="189"/>
                    <a:pt x="1329" y="1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16" name="Google Shape;5116;p16"/>
            <p:cNvSpPr/>
            <p:nvPr/>
          </p:nvSpPr>
          <p:spPr>
            <a:xfrm>
              <a:off x="4682650" y="-107850"/>
              <a:ext cx="75" cy="100"/>
            </a:xfrm>
            <a:custGeom>
              <a:avLst/>
              <a:gdLst/>
              <a:ahLst/>
              <a:cxnLst/>
              <a:rect l="l" t="t" r="r" b="b"/>
              <a:pathLst>
                <a:path w="3" h="4" extrusionOk="0">
                  <a:moveTo>
                    <a:pt x="2" y="1"/>
                  </a:moveTo>
                  <a:cubicBezTo>
                    <a:pt x="2" y="1"/>
                    <a:pt x="1" y="1"/>
                    <a:pt x="1" y="4"/>
                  </a:cubicBezTo>
                  <a:lnTo>
                    <a:pt x="2" y="1"/>
                  </a:ln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17" name="Google Shape;5117;p16"/>
            <p:cNvSpPr/>
            <p:nvPr/>
          </p:nvSpPr>
          <p:spPr>
            <a:xfrm>
              <a:off x="4528900" y="131850"/>
              <a:ext cx="191050" cy="455450"/>
            </a:xfrm>
            <a:custGeom>
              <a:avLst/>
              <a:gdLst/>
              <a:ahLst/>
              <a:cxnLst/>
              <a:rect l="l" t="t" r="r" b="b"/>
              <a:pathLst>
                <a:path w="7642" h="18218" extrusionOk="0">
                  <a:moveTo>
                    <a:pt x="4393" y="1"/>
                  </a:moveTo>
                  <a:cubicBezTo>
                    <a:pt x="4371" y="1"/>
                    <a:pt x="4352" y="6"/>
                    <a:pt x="4334" y="16"/>
                  </a:cubicBezTo>
                  <a:cubicBezTo>
                    <a:pt x="4305" y="35"/>
                    <a:pt x="4284" y="63"/>
                    <a:pt x="4276" y="99"/>
                  </a:cubicBezTo>
                  <a:cubicBezTo>
                    <a:pt x="4197" y="437"/>
                    <a:pt x="4163" y="787"/>
                    <a:pt x="4174" y="1142"/>
                  </a:cubicBezTo>
                  <a:cubicBezTo>
                    <a:pt x="4159" y="1137"/>
                    <a:pt x="4144" y="1135"/>
                    <a:pt x="4128" y="1135"/>
                  </a:cubicBezTo>
                  <a:cubicBezTo>
                    <a:pt x="4113" y="1135"/>
                    <a:pt x="4099" y="1136"/>
                    <a:pt x="4085" y="1139"/>
                  </a:cubicBezTo>
                  <a:cubicBezTo>
                    <a:pt x="3508" y="1268"/>
                    <a:pt x="3012" y="1448"/>
                    <a:pt x="2571" y="1688"/>
                  </a:cubicBezTo>
                  <a:cubicBezTo>
                    <a:pt x="2505" y="1724"/>
                    <a:pt x="2442" y="1760"/>
                    <a:pt x="2376" y="1800"/>
                  </a:cubicBezTo>
                  <a:cubicBezTo>
                    <a:pt x="2228" y="1889"/>
                    <a:pt x="2085" y="1986"/>
                    <a:pt x="1945" y="2088"/>
                  </a:cubicBezTo>
                  <a:cubicBezTo>
                    <a:pt x="1720" y="2258"/>
                    <a:pt x="1520" y="2453"/>
                    <a:pt x="1374" y="2606"/>
                  </a:cubicBezTo>
                  <a:cubicBezTo>
                    <a:pt x="1072" y="2916"/>
                    <a:pt x="809" y="3293"/>
                    <a:pt x="569" y="3759"/>
                  </a:cubicBezTo>
                  <a:cubicBezTo>
                    <a:pt x="370" y="4142"/>
                    <a:pt x="220" y="4578"/>
                    <a:pt x="114" y="5087"/>
                  </a:cubicBezTo>
                  <a:cubicBezTo>
                    <a:pt x="28" y="5514"/>
                    <a:pt x="0" y="5995"/>
                    <a:pt x="32" y="6519"/>
                  </a:cubicBezTo>
                  <a:cubicBezTo>
                    <a:pt x="61" y="6986"/>
                    <a:pt x="154" y="7464"/>
                    <a:pt x="315" y="7982"/>
                  </a:cubicBezTo>
                  <a:cubicBezTo>
                    <a:pt x="383" y="8194"/>
                    <a:pt x="469" y="8418"/>
                    <a:pt x="578" y="8665"/>
                  </a:cubicBezTo>
                  <a:cubicBezTo>
                    <a:pt x="693" y="8924"/>
                    <a:pt x="835" y="9171"/>
                    <a:pt x="971" y="9412"/>
                  </a:cubicBezTo>
                  <a:lnTo>
                    <a:pt x="994" y="9454"/>
                  </a:lnTo>
                  <a:cubicBezTo>
                    <a:pt x="1253" y="9911"/>
                    <a:pt x="1539" y="10387"/>
                    <a:pt x="1919" y="10998"/>
                  </a:cubicBezTo>
                  <a:lnTo>
                    <a:pt x="2116" y="11315"/>
                  </a:lnTo>
                  <a:cubicBezTo>
                    <a:pt x="2396" y="11766"/>
                    <a:pt x="2676" y="12216"/>
                    <a:pt x="2941" y="12675"/>
                  </a:cubicBezTo>
                  <a:cubicBezTo>
                    <a:pt x="3212" y="13157"/>
                    <a:pt x="3432" y="13597"/>
                    <a:pt x="3611" y="14017"/>
                  </a:cubicBezTo>
                  <a:cubicBezTo>
                    <a:pt x="3818" y="14495"/>
                    <a:pt x="3995" y="15009"/>
                    <a:pt x="4136" y="15547"/>
                  </a:cubicBezTo>
                  <a:cubicBezTo>
                    <a:pt x="4222" y="15896"/>
                    <a:pt x="4296" y="16265"/>
                    <a:pt x="4361" y="16687"/>
                  </a:cubicBezTo>
                  <a:cubicBezTo>
                    <a:pt x="4419" y="17056"/>
                    <a:pt x="4450" y="17435"/>
                    <a:pt x="4483" y="17802"/>
                  </a:cubicBezTo>
                  <a:lnTo>
                    <a:pt x="4505" y="18040"/>
                  </a:lnTo>
                  <a:cubicBezTo>
                    <a:pt x="4509" y="18105"/>
                    <a:pt x="4555" y="18165"/>
                    <a:pt x="4617" y="18196"/>
                  </a:cubicBezTo>
                  <a:cubicBezTo>
                    <a:pt x="4648" y="18211"/>
                    <a:pt x="4680" y="18218"/>
                    <a:pt x="4711" y="18218"/>
                  </a:cubicBezTo>
                  <a:cubicBezTo>
                    <a:pt x="4742" y="18218"/>
                    <a:pt x="4773" y="18210"/>
                    <a:pt x="4801" y="18195"/>
                  </a:cubicBezTo>
                  <a:lnTo>
                    <a:pt x="4828" y="18176"/>
                  </a:lnTo>
                  <a:cubicBezTo>
                    <a:pt x="4977" y="18040"/>
                    <a:pt x="5122" y="17902"/>
                    <a:pt x="5259" y="17753"/>
                  </a:cubicBezTo>
                  <a:cubicBezTo>
                    <a:pt x="5398" y="17599"/>
                    <a:pt x="5535" y="17425"/>
                    <a:pt x="5690" y="17205"/>
                  </a:cubicBezTo>
                  <a:cubicBezTo>
                    <a:pt x="5935" y="16854"/>
                    <a:pt x="6165" y="16444"/>
                    <a:pt x="6392" y="15954"/>
                  </a:cubicBezTo>
                  <a:cubicBezTo>
                    <a:pt x="6781" y="15107"/>
                    <a:pt x="7084" y="14116"/>
                    <a:pt x="7321" y="12925"/>
                  </a:cubicBezTo>
                  <a:cubicBezTo>
                    <a:pt x="7521" y="11913"/>
                    <a:pt x="7627" y="10879"/>
                    <a:pt x="7636" y="9853"/>
                  </a:cubicBezTo>
                  <a:cubicBezTo>
                    <a:pt x="7642" y="9401"/>
                    <a:pt x="7621" y="8960"/>
                    <a:pt x="7573" y="8537"/>
                  </a:cubicBezTo>
                  <a:cubicBezTo>
                    <a:pt x="7521" y="8076"/>
                    <a:pt x="7397" y="7610"/>
                    <a:pt x="7198" y="7110"/>
                  </a:cubicBezTo>
                  <a:cubicBezTo>
                    <a:pt x="6982" y="6564"/>
                    <a:pt x="6697" y="6054"/>
                    <a:pt x="6335" y="5457"/>
                  </a:cubicBezTo>
                  <a:cubicBezTo>
                    <a:pt x="6202" y="5240"/>
                    <a:pt x="6069" y="5024"/>
                    <a:pt x="5934" y="4809"/>
                  </a:cubicBezTo>
                  <a:cubicBezTo>
                    <a:pt x="5718" y="4464"/>
                    <a:pt x="5500" y="4119"/>
                    <a:pt x="5300" y="3765"/>
                  </a:cubicBezTo>
                  <a:cubicBezTo>
                    <a:pt x="4924" y="3104"/>
                    <a:pt x="4684" y="2554"/>
                    <a:pt x="4536" y="2004"/>
                  </a:cubicBezTo>
                  <a:cubicBezTo>
                    <a:pt x="4510" y="1902"/>
                    <a:pt x="4489" y="1797"/>
                    <a:pt x="4469" y="1692"/>
                  </a:cubicBezTo>
                  <a:cubicBezTo>
                    <a:pt x="4500" y="1630"/>
                    <a:pt x="4515" y="1553"/>
                    <a:pt x="4508" y="1477"/>
                  </a:cubicBezTo>
                  <a:cubicBezTo>
                    <a:pt x="4499" y="1400"/>
                    <a:pt x="4465" y="1326"/>
                    <a:pt x="4413" y="1264"/>
                  </a:cubicBezTo>
                  <a:cubicBezTo>
                    <a:pt x="4406" y="1151"/>
                    <a:pt x="4401" y="1036"/>
                    <a:pt x="4401" y="918"/>
                  </a:cubicBezTo>
                  <a:cubicBezTo>
                    <a:pt x="4411" y="652"/>
                    <a:pt x="4443" y="396"/>
                    <a:pt x="4506" y="135"/>
                  </a:cubicBezTo>
                  <a:cubicBezTo>
                    <a:pt x="4512" y="108"/>
                    <a:pt x="4506" y="80"/>
                    <a:pt x="4490" y="56"/>
                  </a:cubicBezTo>
                  <a:cubicBezTo>
                    <a:pt x="4470" y="27"/>
                    <a:pt x="4440" y="7"/>
                    <a:pt x="4407" y="2"/>
                  </a:cubicBezTo>
                  <a:cubicBezTo>
                    <a:pt x="4402" y="1"/>
                    <a:pt x="4398" y="1"/>
                    <a:pt x="4393" y="1"/>
                  </a:cubicBezTo>
                  <a:close/>
                </a:path>
              </a:pathLst>
            </a:custGeom>
            <a:solidFill>
              <a:srgbClr val="6C75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18" name="Google Shape;5118;p16"/>
            <p:cNvSpPr/>
            <p:nvPr/>
          </p:nvSpPr>
          <p:spPr>
            <a:xfrm>
              <a:off x="4528575" y="163175"/>
              <a:ext cx="123625" cy="385400"/>
            </a:xfrm>
            <a:custGeom>
              <a:avLst/>
              <a:gdLst/>
              <a:ahLst/>
              <a:cxnLst/>
              <a:rect l="l" t="t" r="r" b="b"/>
              <a:pathLst>
                <a:path w="4945" h="15416" extrusionOk="0">
                  <a:moveTo>
                    <a:pt x="4037" y="2832"/>
                  </a:moveTo>
                  <a:lnTo>
                    <a:pt x="4037" y="2832"/>
                  </a:lnTo>
                  <a:cubicBezTo>
                    <a:pt x="4036" y="2838"/>
                    <a:pt x="4035" y="2844"/>
                    <a:pt x="4034" y="2851"/>
                  </a:cubicBezTo>
                  <a:lnTo>
                    <a:pt x="4034" y="2851"/>
                  </a:lnTo>
                  <a:cubicBezTo>
                    <a:pt x="4037" y="2844"/>
                    <a:pt x="4037" y="2839"/>
                    <a:pt x="4037" y="2832"/>
                  </a:cubicBezTo>
                  <a:close/>
                  <a:moveTo>
                    <a:pt x="3629" y="1"/>
                  </a:moveTo>
                  <a:cubicBezTo>
                    <a:pt x="3248" y="114"/>
                    <a:pt x="2902" y="255"/>
                    <a:pt x="2579" y="430"/>
                  </a:cubicBezTo>
                  <a:cubicBezTo>
                    <a:pt x="2514" y="466"/>
                    <a:pt x="2449" y="504"/>
                    <a:pt x="2385" y="542"/>
                  </a:cubicBezTo>
                  <a:cubicBezTo>
                    <a:pt x="2235" y="633"/>
                    <a:pt x="2092" y="729"/>
                    <a:pt x="1951" y="830"/>
                  </a:cubicBezTo>
                  <a:cubicBezTo>
                    <a:pt x="1769" y="969"/>
                    <a:pt x="1576" y="1144"/>
                    <a:pt x="1377" y="1351"/>
                  </a:cubicBezTo>
                  <a:cubicBezTo>
                    <a:pt x="1075" y="1661"/>
                    <a:pt x="814" y="2036"/>
                    <a:pt x="571" y="2503"/>
                  </a:cubicBezTo>
                  <a:cubicBezTo>
                    <a:pt x="371" y="2886"/>
                    <a:pt x="223" y="3320"/>
                    <a:pt x="115" y="3834"/>
                  </a:cubicBezTo>
                  <a:cubicBezTo>
                    <a:pt x="29" y="4265"/>
                    <a:pt x="1" y="4748"/>
                    <a:pt x="32" y="5268"/>
                  </a:cubicBezTo>
                  <a:cubicBezTo>
                    <a:pt x="61" y="5730"/>
                    <a:pt x="153" y="6207"/>
                    <a:pt x="317" y="6731"/>
                  </a:cubicBezTo>
                  <a:cubicBezTo>
                    <a:pt x="385" y="6955"/>
                    <a:pt x="470" y="7181"/>
                    <a:pt x="577" y="7419"/>
                  </a:cubicBezTo>
                  <a:cubicBezTo>
                    <a:pt x="691" y="7671"/>
                    <a:pt x="829" y="7916"/>
                    <a:pt x="964" y="8153"/>
                  </a:cubicBezTo>
                  <a:lnTo>
                    <a:pt x="993" y="8208"/>
                  </a:lnTo>
                  <a:cubicBezTo>
                    <a:pt x="1260" y="8678"/>
                    <a:pt x="1547" y="9153"/>
                    <a:pt x="1919" y="9752"/>
                  </a:cubicBezTo>
                  <a:lnTo>
                    <a:pt x="2119" y="10069"/>
                  </a:lnTo>
                  <a:lnTo>
                    <a:pt x="2185" y="10176"/>
                  </a:lnTo>
                  <a:cubicBezTo>
                    <a:pt x="2444" y="10589"/>
                    <a:pt x="2701" y="11006"/>
                    <a:pt x="2944" y="11432"/>
                  </a:cubicBezTo>
                  <a:cubicBezTo>
                    <a:pt x="3211" y="11901"/>
                    <a:pt x="3429" y="12340"/>
                    <a:pt x="3614" y="12772"/>
                  </a:cubicBezTo>
                  <a:cubicBezTo>
                    <a:pt x="3817" y="13238"/>
                    <a:pt x="3993" y="13752"/>
                    <a:pt x="4140" y="14299"/>
                  </a:cubicBezTo>
                  <a:cubicBezTo>
                    <a:pt x="4223" y="14647"/>
                    <a:pt x="4295" y="15013"/>
                    <a:pt x="4361" y="15415"/>
                  </a:cubicBezTo>
                  <a:cubicBezTo>
                    <a:pt x="4368" y="15394"/>
                    <a:pt x="4373" y="15378"/>
                    <a:pt x="4377" y="15361"/>
                  </a:cubicBezTo>
                  <a:cubicBezTo>
                    <a:pt x="4473" y="15042"/>
                    <a:pt x="4588" y="14736"/>
                    <a:pt x="4690" y="14421"/>
                  </a:cubicBezTo>
                  <a:cubicBezTo>
                    <a:pt x="4792" y="14105"/>
                    <a:pt x="4877" y="13788"/>
                    <a:pt x="4921" y="13458"/>
                  </a:cubicBezTo>
                  <a:cubicBezTo>
                    <a:pt x="4934" y="13325"/>
                    <a:pt x="4944" y="13193"/>
                    <a:pt x="4943" y="13063"/>
                  </a:cubicBezTo>
                  <a:cubicBezTo>
                    <a:pt x="4939" y="12920"/>
                    <a:pt x="4927" y="12780"/>
                    <a:pt x="4907" y="12639"/>
                  </a:cubicBezTo>
                  <a:cubicBezTo>
                    <a:pt x="4884" y="12498"/>
                    <a:pt x="4857" y="12362"/>
                    <a:pt x="4816" y="12227"/>
                  </a:cubicBezTo>
                  <a:cubicBezTo>
                    <a:pt x="4779" y="12097"/>
                    <a:pt x="4732" y="11971"/>
                    <a:pt x="4682" y="11846"/>
                  </a:cubicBezTo>
                  <a:lnTo>
                    <a:pt x="4682" y="11846"/>
                  </a:lnTo>
                  <a:cubicBezTo>
                    <a:pt x="4683" y="11848"/>
                    <a:pt x="4684" y="11851"/>
                    <a:pt x="4686" y="11853"/>
                  </a:cubicBezTo>
                  <a:cubicBezTo>
                    <a:pt x="4682" y="11845"/>
                    <a:pt x="4679" y="11837"/>
                    <a:pt x="4675" y="11830"/>
                  </a:cubicBezTo>
                  <a:lnTo>
                    <a:pt x="4675" y="11830"/>
                  </a:lnTo>
                  <a:cubicBezTo>
                    <a:pt x="4675" y="11827"/>
                    <a:pt x="4674" y="11825"/>
                    <a:pt x="4673" y="11823"/>
                  </a:cubicBezTo>
                  <a:lnTo>
                    <a:pt x="4673" y="11823"/>
                  </a:lnTo>
                  <a:cubicBezTo>
                    <a:pt x="4673" y="11824"/>
                    <a:pt x="4674" y="11826"/>
                    <a:pt x="4674" y="11827"/>
                  </a:cubicBezTo>
                  <a:lnTo>
                    <a:pt x="4674" y="11827"/>
                  </a:lnTo>
                  <a:cubicBezTo>
                    <a:pt x="4516" y="11469"/>
                    <a:pt x="4313" y="11133"/>
                    <a:pt x="4090" y="10811"/>
                  </a:cubicBezTo>
                  <a:cubicBezTo>
                    <a:pt x="3874" y="10499"/>
                    <a:pt x="3644" y="10197"/>
                    <a:pt x="3428" y="9888"/>
                  </a:cubicBezTo>
                  <a:cubicBezTo>
                    <a:pt x="3214" y="9584"/>
                    <a:pt x="3005" y="9272"/>
                    <a:pt x="2847" y="8938"/>
                  </a:cubicBezTo>
                  <a:cubicBezTo>
                    <a:pt x="2774" y="8782"/>
                    <a:pt x="2707" y="8624"/>
                    <a:pt x="2653" y="8459"/>
                  </a:cubicBezTo>
                  <a:cubicBezTo>
                    <a:pt x="2596" y="8280"/>
                    <a:pt x="2554" y="8100"/>
                    <a:pt x="2526" y="7914"/>
                  </a:cubicBezTo>
                  <a:cubicBezTo>
                    <a:pt x="2480" y="7595"/>
                    <a:pt x="2488" y="7274"/>
                    <a:pt x="2553" y="6961"/>
                  </a:cubicBezTo>
                  <a:cubicBezTo>
                    <a:pt x="2618" y="6644"/>
                    <a:pt x="2724" y="6341"/>
                    <a:pt x="2849" y="6043"/>
                  </a:cubicBezTo>
                  <a:cubicBezTo>
                    <a:pt x="3110" y="5433"/>
                    <a:pt x="3452" y="4861"/>
                    <a:pt x="3699" y="4244"/>
                  </a:cubicBezTo>
                  <a:cubicBezTo>
                    <a:pt x="3869" y="3794"/>
                    <a:pt x="3973" y="3325"/>
                    <a:pt x="4034" y="2851"/>
                  </a:cubicBezTo>
                  <a:lnTo>
                    <a:pt x="4034" y="2851"/>
                  </a:lnTo>
                  <a:cubicBezTo>
                    <a:pt x="4034" y="2851"/>
                    <a:pt x="4034" y="2852"/>
                    <a:pt x="4034" y="2852"/>
                  </a:cubicBezTo>
                  <a:cubicBezTo>
                    <a:pt x="4062" y="2593"/>
                    <a:pt x="4077" y="2333"/>
                    <a:pt x="4070" y="2075"/>
                  </a:cubicBezTo>
                  <a:cubicBezTo>
                    <a:pt x="4065" y="1847"/>
                    <a:pt x="4047" y="1623"/>
                    <a:pt x="4015" y="1397"/>
                  </a:cubicBezTo>
                  <a:lnTo>
                    <a:pt x="4015" y="1397"/>
                  </a:lnTo>
                  <a:lnTo>
                    <a:pt x="4016" y="1400"/>
                  </a:lnTo>
                  <a:cubicBezTo>
                    <a:pt x="3979" y="1143"/>
                    <a:pt x="3925" y="886"/>
                    <a:pt x="3851" y="639"/>
                  </a:cubicBezTo>
                  <a:cubicBezTo>
                    <a:pt x="3787" y="423"/>
                    <a:pt x="3713" y="209"/>
                    <a:pt x="3629" y="1"/>
                  </a:cubicBezTo>
                  <a:close/>
                </a:path>
              </a:pathLst>
            </a:custGeom>
            <a:solidFill>
              <a:srgbClr val="BCC4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19" name="Google Shape;5119;p16"/>
            <p:cNvSpPr/>
            <p:nvPr/>
          </p:nvSpPr>
          <p:spPr>
            <a:xfrm>
              <a:off x="4628475" y="190250"/>
              <a:ext cx="55975" cy="372825"/>
            </a:xfrm>
            <a:custGeom>
              <a:avLst/>
              <a:gdLst/>
              <a:ahLst/>
              <a:cxnLst/>
              <a:rect l="l" t="t" r="r" b="b"/>
              <a:pathLst>
                <a:path w="2239" h="14913" extrusionOk="0">
                  <a:moveTo>
                    <a:pt x="1389" y="669"/>
                  </a:moveTo>
                  <a:lnTo>
                    <a:pt x="1389" y="669"/>
                  </a:lnTo>
                  <a:cubicBezTo>
                    <a:pt x="1384" y="677"/>
                    <a:pt x="1378" y="685"/>
                    <a:pt x="1371" y="693"/>
                  </a:cubicBezTo>
                  <a:cubicBezTo>
                    <a:pt x="1376" y="685"/>
                    <a:pt x="1384" y="676"/>
                    <a:pt x="1389" y="669"/>
                  </a:cubicBezTo>
                  <a:close/>
                  <a:moveTo>
                    <a:pt x="1789" y="9785"/>
                  </a:moveTo>
                  <a:cubicBezTo>
                    <a:pt x="1789" y="9792"/>
                    <a:pt x="1791" y="9799"/>
                    <a:pt x="1793" y="9805"/>
                  </a:cubicBezTo>
                  <a:cubicBezTo>
                    <a:pt x="1791" y="9799"/>
                    <a:pt x="1790" y="9792"/>
                    <a:pt x="1789" y="9785"/>
                  </a:cubicBezTo>
                  <a:close/>
                  <a:moveTo>
                    <a:pt x="1345" y="1"/>
                  </a:moveTo>
                  <a:cubicBezTo>
                    <a:pt x="1271" y="1"/>
                    <a:pt x="1198" y="30"/>
                    <a:pt x="1151" y="91"/>
                  </a:cubicBezTo>
                  <a:cubicBezTo>
                    <a:pt x="884" y="445"/>
                    <a:pt x="654" y="822"/>
                    <a:pt x="476" y="1232"/>
                  </a:cubicBezTo>
                  <a:cubicBezTo>
                    <a:pt x="308" y="1622"/>
                    <a:pt x="193" y="2042"/>
                    <a:pt x="127" y="2466"/>
                  </a:cubicBezTo>
                  <a:cubicBezTo>
                    <a:pt x="0" y="3289"/>
                    <a:pt x="76" y="4129"/>
                    <a:pt x="245" y="4943"/>
                  </a:cubicBezTo>
                  <a:cubicBezTo>
                    <a:pt x="415" y="5772"/>
                    <a:pt x="681" y="6581"/>
                    <a:pt x="971" y="7375"/>
                  </a:cubicBezTo>
                  <a:cubicBezTo>
                    <a:pt x="1112" y="7760"/>
                    <a:pt x="1254" y="8142"/>
                    <a:pt x="1394" y="8528"/>
                  </a:cubicBezTo>
                  <a:cubicBezTo>
                    <a:pt x="1544" y="8940"/>
                    <a:pt x="1698" y="9356"/>
                    <a:pt x="1789" y="9785"/>
                  </a:cubicBezTo>
                  <a:lnTo>
                    <a:pt x="1789" y="9785"/>
                  </a:lnTo>
                  <a:cubicBezTo>
                    <a:pt x="1789" y="9784"/>
                    <a:pt x="1789" y="9782"/>
                    <a:pt x="1789" y="9781"/>
                  </a:cubicBezTo>
                  <a:lnTo>
                    <a:pt x="1789" y="9781"/>
                  </a:lnTo>
                  <a:cubicBezTo>
                    <a:pt x="1793" y="9798"/>
                    <a:pt x="1794" y="9814"/>
                    <a:pt x="1797" y="9828"/>
                  </a:cubicBezTo>
                  <a:cubicBezTo>
                    <a:pt x="1873" y="10260"/>
                    <a:pt x="1889" y="10697"/>
                    <a:pt x="1862" y="11135"/>
                  </a:cubicBezTo>
                  <a:cubicBezTo>
                    <a:pt x="1812" y="11738"/>
                    <a:pt x="1687" y="12330"/>
                    <a:pt x="1530" y="12918"/>
                  </a:cubicBezTo>
                  <a:cubicBezTo>
                    <a:pt x="1365" y="13541"/>
                    <a:pt x="1162" y="14153"/>
                    <a:pt x="994" y="14776"/>
                  </a:cubicBezTo>
                  <a:cubicBezTo>
                    <a:pt x="977" y="14835"/>
                    <a:pt x="1024" y="14897"/>
                    <a:pt x="1080" y="14911"/>
                  </a:cubicBezTo>
                  <a:cubicBezTo>
                    <a:pt x="1087" y="14912"/>
                    <a:pt x="1094" y="14913"/>
                    <a:pt x="1101" y="14913"/>
                  </a:cubicBezTo>
                  <a:cubicBezTo>
                    <a:pt x="1122" y="14913"/>
                    <a:pt x="1140" y="14908"/>
                    <a:pt x="1157" y="14897"/>
                  </a:cubicBezTo>
                  <a:cubicBezTo>
                    <a:pt x="1188" y="14877"/>
                    <a:pt x="1207" y="14849"/>
                    <a:pt x="1217" y="14819"/>
                  </a:cubicBezTo>
                  <a:cubicBezTo>
                    <a:pt x="1462" y="13921"/>
                    <a:pt x="1784" y="13045"/>
                    <a:pt x="2007" y="12140"/>
                  </a:cubicBezTo>
                  <a:cubicBezTo>
                    <a:pt x="2115" y="11704"/>
                    <a:pt x="2181" y="11261"/>
                    <a:pt x="2208" y="10813"/>
                  </a:cubicBezTo>
                  <a:cubicBezTo>
                    <a:pt x="2238" y="10325"/>
                    <a:pt x="2188" y="9841"/>
                    <a:pt x="2086" y="9363"/>
                  </a:cubicBezTo>
                  <a:cubicBezTo>
                    <a:pt x="2046" y="9173"/>
                    <a:pt x="1992" y="8985"/>
                    <a:pt x="1938" y="8795"/>
                  </a:cubicBezTo>
                  <a:cubicBezTo>
                    <a:pt x="1885" y="8604"/>
                    <a:pt x="1824" y="8412"/>
                    <a:pt x="1766" y="8221"/>
                  </a:cubicBezTo>
                  <a:cubicBezTo>
                    <a:pt x="1651" y="7846"/>
                    <a:pt x="1527" y="7477"/>
                    <a:pt x="1406" y="7103"/>
                  </a:cubicBezTo>
                  <a:cubicBezTo>
                    <a:pt x="1158" y="6331"/>
                    <a:pt x="911" y="5561"/>
                    <a:pt x="749" y="4765"/>
                  </a:cubicBezTo>
                  <a:lnTo>
                    <a:pt x="749" y="4765"/>
                  </a:lnTo>
                  <a:lnTo>
                    <a:pt x="766" y="4835"/>
                  </a:lnTo>
                  <a:cubicBezTo>
                    <a:pt x="644" y="4230"/>
                    <a:pt x="578" y="3617"/>
                    <a:pt x="609" y="3000"/>
                  </a:cubicBezTo>
                  <a:lnTo>
                    <a:pt x="609" y="3000"/>
                  </a:lnTo>
                  <a:cubicBezTo>
                    <a:pt x="611" y="2984"/>
                    <a:pt x="612" y="2966"/>
                    <a:pt x="612" y="2950"/>
                  </a:cubicBezTo>
                  <a:lnTo>
                    <a:pt x="612" y="2950"/>
                  </a:lnTo>
                  <a:cubicBezTo>
                    <a:pt x="612" y="2950"/>
                    <a:pt x="612" y="2950"/>
                    <a:pt x="612" y="2950"/>
                  </a:cubicBezTo>
                  <a:lnTo>
                    <a:pt x="612" y="2950"/>
                  </a:lnTo>
                  <a:cubicBezTo>
                    <a:pt x="612" y="2950"/>
                    <a:pt x="612" y="2950"/>
                    <a:pt x="612" y="2950"/>
                  </a:cubicBezTo>
                  <a:lnTo>
                    <a:pt x="612" y="2950"/>
                  </a:lnTo>
                  <a:cubicBezTo>
                    <a:pt x="612" y="2949"/>
                    <a:pt x="612" y="2948"/>
                    <a:pt x="612" y="2947"/>
                  </a:cubicBezTo>
                  <a:cubicBezTo>
                    <a:pt x="612" y="2943"/>
                    <a:pt x="612" y="2939"/>
                    <a:pt x="613" y="2934"/>
                  </a:cubicBezTo>
                  <a:lnTo>
                    <a:pt x="613" y="2934"/>
                  </a:lnTo>
                  <a:cubicBezTo>
                    <a:pt x="613" y="2939"/>
                    <a:pt x="613" y="2943"/>
                    <a:pt x="612" y="2947"/>
                  </a:cubicBezTo>
                  <a:cubicBezTo>
                    <a:pt x="615" y="2941"/>
                    <a:pt x="615" y="2935"/>
                    <a:pt x="615" y="2930"/>
                  </a:cubicBezTo>
                  <a:lnTo>
                    <a:pt x="615" y="2930"/>
                  </a:lnTo>
                  <a:cubicBezTo>
                    <a:pt x="614" y="2931"/>
                    <a:pt x="614" y="2933"/>
                    <a:pt x="613" y="2934"/>
                  </a:cubicBezTo>
                  <a:lnTo>
                    <a:pt x="613" y="2934"/>
                  </a:lnTo>
                  <a:cubicBezTo>
                    <a:pt x="648" y="2527"/>
                    <a:pt x="726" y="2128"/>
                    <a:pt x="854" y="1740"/>
                  </a:cubicBezTo>
                  <a:cubicBezTo>
                    <a:pt x="991" y="1350"/>
                    <a:pt x="1178" y="986"/>
                    <a:pt x="1406" y="643"/>
                  </a:cubicBezTo>
                  <a:cubicBezTo>
                    <a:pt x="1452" y="574"/>
                    <a:pt x="1501" y="506"/>
                    <a:pt x="1552" y="442"/>
                  </a:cubicBezTo>
                  <a:cubicBezTo>
                    <a:pt x="1595" y="384"/>
                    <a:pt x="1622" y="323"/>
                    <a:pt x="1618" y="249"/>
                  </a:cubicBezTo>
                  <a:cubicBezTo>
                    <a:pt x="1613" y="179"/>
                    <a:pt x="1579" y="113"/>
                    <a:pt x="1527" y="67"/>
                  </a:cubicBezTo>
                  <a:cubicBezTo>
                    <a:pt x="1478" y="24"/>
                    <a:pt x="1411" y="1"/>
                    <a:pt x="1345" y="1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20" name="Google Shape;5120;p16"/>
            <p:cNvSpPr/>
            <p:nvPr/>
          </p:nvSpPr>
          <p:spPr>
            <a:xfrm>
              <a:off x="4191250" y="5825"/>
              <a:ext cx="488475" cy="313850"/>
            </a:xfrm>
            <a:custGeom>
              <a:avLst/>
              <a:gdLst/>
              <a:ahLst/>
              <a:cxnLst/>
              <a:rect l="l" t="t" r="r" b="b"/>
              <a:pathLst>
                <a:path w="19539" h="12554" extrusionOk="0">
                  <a:moveTo>
                    <a:pt x="18573" y="0"/>
                  </a:moveTo>
                  <a:cubicBezTo>
                    <a:pt x="18541" y="0"/>
                    <a:pt x="18509" y="7"/>
                    <a:pt x="18479" y="21"/>
                  </a:cubicBezTo>
                  <a:lnTo>
                    <a:pt x="18478" y="24"/>
                  </a:lnTo>
                  <a:cubicBezTo>
                    <a:pt x="18373" y="86"/>
                    <a:pt x="18328" y="191"/>
                    <a:pt x="18351" y="284"/>
                  </a:cubicBezTo>
                  <a:cubicBezTo>
                    <a:pt x="18331" y="256"/>
                    <a:pt x="18298" y="243"/>
                    <a:pt x="18264" y="243"/>
                  </a:cubicBezTo>
                  <a:cubicBezTo>
                    <a:pt x="18244" y="243"/>
                    <a:pt x="18225" y="247"/>
                    <a:pt x="18206" y="255"/>
                  </a:cubicBezTo>
                  <a:cubicBezTo>
                    <a:pt x="18048" y="326"/>
                    <a:pt x="17894" y="406"/>
                    <a:pt x="17745" y="494"/>
                  </a:cubicBezTo>
                  <a:cubicBezTo>
                    <a:pt x="17528" y="623"/>
                    <a:pt x="17321" y="775"/>
                    <a:pt x="17127" y="946"/>
                  </a:cubicBezTo>
                  <a:cubicBezTo>
                    <a:pt x="16850" y="1187"/>
                    <a:pt x="16590" y="1478"/>
                    <a:pt x="16283" y="1888"/>
                  </a:cubicBezTo>
                  <a:cubicBezTo>
                    <a:pt x="16111" y="2121"/>
                    <a:pt x="15948" y="2362"/>
                    <a:pt x="15786" y="2604"/>
                  </a:cubicBezTo>
                  <a:cubicBezTo>
                    <a:pt x="15503" y="3026"/>
                    <a:pt x="15209" y="3461"/>
                    <a:pt x="14857" y="3845"/>
                  </a:cubicBezTo>
                  <a:cubicBezTo>
                    <a:pt x="14664" y="4049"/>
                    <a:pt x="14442" y="4240"/>
                    <a:pt x="14200" y="4395"/>
                  </a:cubicBezTo>
                  <a:cubicBezTo>
                    <a:pt x="14197" y="4398"/>
                    <a:pt x="14196" y="4399"/>
                    <a:pt x="14192" y="4400"/>
                  </a:cubicBezTo>
                  <a:cubicBezTo>
                    <a:pt x="13985" y="4524"/>
                    <a:pt x="13782" y="4617"/>
                    <a:pt x="13571" y="4688"/>
                  </a:cubicBezTo>
                  <a:cubicBezTo>
                    <a:pt x="13305" y="4765"/>
                    <a:pt x="13027" y="4811"/>
                    <a:pt x="12742" y="4826"/>
                  </a:cubicBezTo>
                  <a:cubicBezTo>
                    <a:pt x="12696" y="4827"/>
                    <a:pt x="12649" y="4828"/>
                    <a:pt x="12602" y="4828"/>
                  </a:cubicBezTo>
                  <a:cubicBezTo>
                    <a:pt x="12119" y="4828"/>
                    <a:pt x="11644" y="4750"/>
                    <a:pt x="11201" y="4663"/>
                  </a:cubicBezTo>
                  <a:cubicBezTo>
                    <a:pt x="11079" y="4639"/>
                    <a:pt x="10957" y="4613"/>
                    <a:pt x="10836" y="4587"/>
                  </a:cubicBezTo>
                  <a:cubicBezTo>
                    <a:pt x="10543" y="4524"/>
                    <a:pt x="10242" y="4459"/>
                    <a:pt x="9939" y="4423"/>
                  </a:cubicBezTo>
                  <a:cubicBezTo>
                    <a:pt x="9818" y="4409"/>
                    <a:pt x="9699" y="4402"/>
                    <a:pt x="9583" y="4402"/>
                  </a:cubicBezTo>
                  <a:cubicBezTo>
                    <a:pt x="9318" y="4402"/>
                    <a:pt x="9066" y="4439"/>
                    <a:pt x="8831" y="4515"/>
                  </a:cubicBezTo>
                  <a:cubicBezTo>
                    <a:pt x="8627" y="4580"/>
                    <a:pt x="8429" y="4672"/>
                    <a:pt x="8222" y="4797"/>
                  </a:cubicBezTo>
                  <a:cubicBezTo>
                    <a:pt x="8013" y="4923"/>
                    <a:pt x="7794" y="5083"/>
                    <a:pt x="7540" y="5298"/>
                  </a:cubicBezTo>
                  <a:cubicBezTo>
                    <a:pt x="7053" y="5713"/>
                    <a:pt x="6615" y="6167"/>
                    <a:pt x="6174" y="6634"/>
                  </a:cubicBezTo>
                  <a:lnTo>
                    <a:pt x="6068" y="6747"/>
                  </a:lnTo>
                  <a:cubicBezTo>
                    <a:pt x="5673" y="7165"/>
                    <a:pt x="5264" y="7601"/>
                    <a:pt x="4838" y="8004"/>
                  </a:cubicBezTo>
                  <a:cubicBezTo>
                    <a:pt x="4616" y="8215"/>
                    <a:pt x="4380" y="8412"/>
                    <a:pt x="4139" y="8609"/>
                  </a:cubicBezTo>
                  <a:cubicBezTo>
                    <a:pt x="3949" y="8765"/>
                    <a:pt x="3763" y="8925"/>
                    <a:pt x="3576" y="9084"/>
                  </a:cubicBezTo>
                  <a:lnTo>
                    <a:pt x="3352" y="9277"/>
                  </a:lnTo>
                  <a:cubicBezTo>
                    <a:pt x="2774" y="9768"/>
                    <a:pt x="2279" y="10169"/>
                    <a:pt x="1739" y="10519"/>
                  </a:cubicBezTo>
                  <a:lnTo>
                    <a:pt x="1624" y="10587"/>
                  </a:lnTo>
                  <a:cubicBezTo>
                    <a:pt x="1228" y="10826"/>
                    <a:pt x="837" y="11007"/>
                    <a:pt x="436" y="11145"/>
                  </a:cubicBezTo>
                  <a:cubicBezTo>
                    <a:pt x="353" y="11171"/>
                    <a:pt x="272" y="11196"/>
                    <a:pt x="186" y="11217"/>
                  </a:cubicBezTo>
                  <a:cubicBezTo>
                    <a:pt x="159" y="11224"/>
                    <a:pt x="136" y="11233"/>
                    <a:pt x="114" y="11246"/>
                  </a:cubicBezTo>
                  <a:cubicBezTo>
                    <a:pt x="73" y="11272"/>
                    <a:pt x="44" y="11306"/>
                    <a:pt x="28" y="11351"/>
                  </a:cubicBezTo>
                  <a:cubicBezTo>
                    <a:pt x="1" y="11430"/>
                    <a:pt x="24" y="11545"/>
                    <a:pt x="103" y="11589"/>
                  </a:cubicBezTo>
                  <a:cubicBezTo>
                    <a:pt x="211" y="11648"/>
                    <a:pt x="320" y="11705"/>
                    <a:pt x="430" y="11761"/>
                  </a:cubicBezTo>
                  <a:cubicBezTo>
                    <a:pt x="535" y="11813"/>
                    <a:pt x="649" y="11852"/>
                    <a:pt x="762" y="11889"/>
                  </a:cubicBezTo>
                  <a:cubicBezTo>
                    <a:pt x="1016" y="11971"/>
                    <a:pt x="1271" y="12027"/>
                    <a:pt x="1608" y="12077"/>
                  </a:cubicBezTo>
                  <a:cubicBezTo>
                    <a:pt x="2051" y="12141"/>
                    <a:pt x="2502" y="12157"/>
                    <a:pt x="2916" y="12157"/>
                  </a:cubicBezTo>
                  <a:cubicBezTo>
                    <a:pt x="3043" y="12157"/>
                    <a:pt x="3165" y="12156"/>
                    <a:pt x="3283" y="12154"/>
                  </a:cubicBezTo>
                  <a:cubicBezTo>
                    <a:pt x="3541" y="12149"/>
                    <a:pt x="3800" y="12141"/>
                    <a:pt x="4057" y="12133"/>
                  </a:cubicBezTo>
                  <a:cubicBezTo>
                    <a:pt x="4183" y="12130"/>
                    <a:pt x="4309" y="12128"/>
                    <a:pt x="4435" y="12128"/>
                  </a:cubicBezTo>
                  <a:cubicBezTo>
                    <a:pt x="4628" y="12128"/>
                    <a:pt x="4821" y="12132"/>
                    <a:pt x="5014" y="12139"/>
                  </a:cubicBezTo>
                  <a:cubicBezTo>
                    <a:pt x="5657" y="12162"/>
                    <a:pt x="6306" y="12237"/>
                    <a:pt x="6934" y="12312"/>
                  </a:cubicBezTo>
                  <a:lnTo>
                    <a:pt x="7047" y="12323"/>
                  </a:lnTo>
                  <a:cubicBezTo>
                    <a:pt x="7664" y="12393"/>
                    <a:pt x="8301" y="12467"/>
                    <a:pt x="8932" y="12514"/>
                  </a:cubicBezTo>
                  <a:cubicBezTo>
                    <a:pt x="9294" y="12540"/>
                    <a:pt x="9617" y="12553"/>
                    <a:pt x="9915" y="12553"/>
                  </a:cubicBezTo>
                  <a:cubicBezTo>
                    <a:pt x="10277" y="12553"/>
                    <a:pt x="10602" y="12534"/>
                    <a:pt x="10915" y="12495"/>
                  </a:cubicBezTo>
                  <a:cubicBezTo>
                    <a:pt x="11532" y="12421"/>
                    <a:pt x="12165" y="12248"/>
                    <a:pt x="12800" y="11981"/>
                  </a:cubicBezTo>
                  <a:cubicBezTo>
                    <a:pt x="13159" y="11833"/>
                    <a:pt x="13532" y="11641"/>
                    <a:pt x="13910" y="11415"/>
                  </a:cubicBezTo>
                  <a:cubicBezTo>
                    <a:pt x="14117" y="11292"/>
                    <a:pt x="14315" y="11161"/>
                    <a:pt x="14513" y="11026"/>
                  </a:cubicBezTo>
                  <a:cubicBezTo>
                    <a:pt x="14897" y="10763"/>
                    <a:pt x="15262" y="10473"/>
                    <a:pt x="15593" y="10160"/>
                  </a:cubicBezTo>
                  <a:cubicBezTo>
                    <a:pt x="15865" y="9901"/>
                    <a:pt x="16145" y="9604"/>
                    <a:pt x="16452" y="9245"/>
                  </a:cubicBezTo>
                  <a:cubicBezTo>
                    <a:pt x="17021" y="8579"/>
                    <a:pt x="17553" y="7809"/>
                    <a:pt x="18034" y="6954"/>
                  </a:cubicBezTo>
                  <a:cubicBezTo>
                    <a:pt x="18555" y="6023"/>
                    <a:pt x="18930" y="5152"/>
                    <a:pt x="19180" y="4287"/>
                  </a:cubicBezTo>
                  <a:cubicBezTo>
                    <a:pt x="19457" y="3328"/>
                    <a:pt x="19539" y="2477"/>
                    <a:pt x="19427" y="1690"/>
                  </a:cubicBezTo>
                  <a:cubicBezTo>
                    <a:pt x="19334" y="1029"/>
                    <a:pt x="19101" y="472"/>
                    <a:pt x="18753" y="83"/>
                  </a:cubicBezTo>
                  <a:cubicBezTo>
                    <a:pt x="18705" y="30"/>
                    <a:pt x="18639" y="0"/>
                    <a:pt x="18573" y="0"/>
                  </a:cubicBezTo>
                  <a:close/>
                </a:path>
              </a:pathLst>
            </a:custGeom>
            <a:solidFill>
              <a:srgbClr val="6C75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21" name="Google Shape;5121;p16"/>
            <p:cNvSpPr/>
            <p:nvPr/>
          </p:nvSpPr>
          <p:spPr>
            <a:xfrm>
              <a:off x="4208200" y="73775"/>
              <a:ext cx="376000" cy="208325"/>
            </a:xfrm>
            <a:custGeom>
              <a:avLst/>
              <a:gdLst/>
              <a:ahLst/>
              <a:cxnLst/>
              <a:rect l="l" t="t" r="r" b="b"/>
              <a:pathLst>
                <a:path w="15040" h="8333" extrusionOk="0">
                  <a:moveTo>
                    <a:pt x="15038" y="515"/>
                  </a:moveTo>
                  <a:cubicBezTo>
                    <a:pt x="15038" y="526"/>
                    <a:pt x="15038" y="536"/>
                    <a:pt x="15038" y="546"/>
                  </a:cubicBezTo>
                  <a:lnTo>
                    <a:pt x="15038" y="546"/>
                  </a:lnTo>
                  <a:cubicBezTo>
                    <a:pt x="15038" y="537"/>
                    <a:pt x="15040" y="527"/>
                    <a:pt x="15038" y="515"/>
                  </a:cubicBezTo>
                  <a:close/>
                  <a:moveTo>
                    <a:pt x="15038" y="546"/>
                  </a:moveTo>
                  <a:lnTo>
                    <a:pt x="15038" y="546"/>
                  </a:lnTo>
                  <a:cubicBezTo>
                    <a:pt x="15038" y="547"/>
                    <a:pt x="15038" y="547"/>
                    <a:pt x="15038" y="548"/>
                  </a:cubicBezTo>
                  <a:cubicBezTo>
                    <a:pt x="15038" y="547"/>
                    <a:pt x="15038" y="547"/>
                    <a:pt x="15038" y="546"/>
                  </a:cubicBezTo>
                  <a:close/>
                  <a:moveTo>
                    <a:pt x="13455" y="2964"/>
                  </a:moveTo>
                  <a:lnTo>
                    <a:pt x="13455" y="2964"/>
                  </a:lnTo>
                  <a:cubicBezTo>
                    <a:pt x="13452" y="2966"/>
                    <a:pt x="13449" y="2967"/>
                    <a:pt x="13447" y="2969"/>
                  </a:cubicBezTo>
                  <a:lnTo>
                    <a:pt x="13447" y="2969"/>
                  </a:lnTo>
                  <a:cubicBezTo>
                    <a:pt x="13450" y="2967"/>
                    <a:pt x="13452" y="2966"/>
                    <a:pt x="13455" y="2964"/>
                  </a:cubicBezTo>
                  <a:close/>
                  <a:moveTo>
                    <a:pt x="13447" y="2969"/>
                  </a:moveTo>
                  <a:cubicBezTo>
                    <a:pt x="13445" y="2970"/>
                    <a:pt x="13443" y="2971"/>
                    <a:pt x="13440" y="2972"/>
                  </a:cubicBezTo>
                  <a:cubicBezTo>
                    <a:pt x="13442" y="2971"/>
                    <a:pt x="13445" y="2970"/>
                    <a:pt x="13447" y="2969"/>
                  </a:cubicBezTo>
                  <a:close/>
                  <a:moveTo>
                    <a:pt x="10963" y="5747"/>
                  </a:moveTo>
                  <a:cubicBezTo>
                    <a:pt x="10963" y="5747"/>
                    <a:pt x="10963" y="5747"/>
                    <a:pt x="10963" y="5747"/>
                  </a:cubicBezTo>
                  <a:cubicBezTo>
                    <a:pt x="10963" y="5747"/>
                    <a:pt x="10963" y="5747"/>
                    <a:pt x="10963" y="5747"/>
                  </a:cubicBezTo>
                  <a:close/>
                  <a:moveTo>
                    <a:pt x="3951" y="7363"/>
                  </a:moveTo>
                  <a:lnTo>
                    <a:pt x="3951" y="7363"/>
                  </a:lnTo>
                  <a:cubicBezTo>
                    <a:pt x="3945" y="7368"/>
                    <a:pt x="3940" y="7372"/>
                    <a:pt x="3936" y="7376"/>
                  </a:cubicBezTo>
                  <a:lnTo>
                    <a:pt x="3936" y="7376"/>
                  </a:lnTo>
                  <a:cubicBezTo>
                    <a:pt x="3941" y="7372"/>
                    <a:pt x="3946" y="7367"/>
                    <a:pt x="3951" y="7363"/>
                  </a:cubicBezTo>
                  <a:close/>
                  <a:moveTo>
                    <a:pt x="3936" y="7376"/>
                  </a:moveTo>
                  <a:lnTo>
                    <a:pt x="3936" y="7376"/>
                  </a:lnTo>
                  <a:cubicBezTo>
                    <a:pt x="3936" y="7376"/>
                    <a:pt x="3936" y="7377"/>
                    <a:pt x="3936" y="7377"/>
                  </a:cubicBezTo>
                  <a:lnTo>
                    <a:pt x="3936" y="7377"/>
                  </a:lnTo>
                  <a:cubicBezTo>
                    <a:pt x="3935" y="7377"/>
                    <a:pt x="3935" y="7378"/>
                    <a:pt x="3934" y="7378"/>
                  </a:cubicBezTo>
                  <a:lnTo>
                    <a:pt x="3934" y="7378"/>
                  </a:lnTo>
                  <a:cubicBezTo>
                    <a:pt x="3935" y="7378"/>
                    <a:pt x="3935" y="7377"/>
                    <a:pt x="3936" y="7376"/>
                  </a:cubicBezTo>
                  <a:close/>
                  <a:moveTo>
                    <a:pt x="3934" y="7378"/>
                  </a:moveTo>
                  <a:lnTo>
                    <a:pt x="3934" y="7378"/>
                  </a:lnTo>
                  <a:cubicBezTo>
                    <a:pt x="3932" y="7380"/>
                    <a:pt x="3931" y="7381"/>
                    <a:pt x="3929" y="7383"/>
                  </a:cubicBezTo>
                  <a:cubicBezTo>
                    <a:pt x="3931" y="7382"/>
                    <a:pt x="3932" y="7380"/>
                    <a:pt x="3934" y="7378"/>
                  </a:cubicBezTo>
                  <a:close/>
                  <a:moveTo>
                    <a:pt x="3434" y="7761"/>
                  </a:moveTo>
                  <a:lnTo>
                    <a:pt x="3434" y="7761"/>
                  </a:lnTo>
                  <a:cubicBezTo>
                    <a:pt x="3431" y="7762"/>
                    <a:pt x="3429" y="7763"/>
                    <a:pt x="3426" y="7765"/>
                  </a:cubicBezTo>
                  <a:lnTo>
                    <a:pt x="3426" y="7765"/>
                  </a:lnTo>
                  <a:cubicBezTo>
                    <a:pt x="3429" y="7764"/>
                    <a:pt x="3431" y="7763"/>
                    <a:pt x="3434" y="7761"/>
                  </a:cubicBezTo>
                  <a:close/>
                  <a:moveTo>
                    <a:pt x="3421" y="7765"/>
                  </a:moveTo>
                  <a:lnTo>
                    <a:pt x="3421" y="7765"/>
                  </a:lnTo>
                  <a:cubicBezTo>
                    <a:pt x="3418" y="7767"/>
                    <a:pt x="3415" y="7769"/>
                    <a:pt x="3411" y="7771"/>
                  </a:cubicBezTo>
                  <a:cubicBezTo>
                    <a:pt x="3415" y="7769"/>
                    <a:pt x="3416" y="7767"/>
                    <a:pt x="3421" y="7765"/>
                  </a:cubicBezTo>
                  <a:close/>
                  <a:moveTo>
                    <a:pt x="15020" y="1"/>
                  </a:moveTo>
                  <a:cubicBezTo>
                    <a:pt x="14757" y="388"/>
                    <a:pt x="14486" y="776"/>
                    <a:pt x="14170" y="1122"/>
                  </a:cubicBezTo>
                  <a:cubicBezTo>
                    <a:pt x="13973" y="1331"/>
                    <a:pt x="13749" y="1522"/>
                    <a:pt x="13515" y="1670"/>
                  </a:cubicBezTo>
                  <a:cubicBezTo>
                    <a:pt x="13300" y="1799"/>
                    <a:pt x="13103" y="1891"/>
                    <a:pt x="12890" y="1963"/>
                  </a:cubicBezTo>
                  <a:cubicBezTo>
                    <a:pt x="12623" y="2040"/>
                    <a:pt x="12343" y="2086"/>
                    <a:pt x="12064" y="2100"/>
                  </a:cubicBezTo>
                  <a:cubicBezTo>
                    <a:pt x="12024" y="2102"/>
                    <a:pt x="11984" y="2102"/>
                    <a:pt x="11943" y="2102"/>
                  </a:cubicBezTo>
                  <a:cubicBezTo>
                    <a:pt x="11454" y="2102"/>
                    <a:pt x="10973" y="2024"/>
                    <a:pt x="10525" y="1938"/>
                  </a:cubicBezTo>
                  <a:lnTo>
                    <a:pt x="10158" y="1862"/>
                  </a:lnTo>
                  <a:cubicBezTo>
                    <a:pt x="9838" y="1795"/>
                    <a:pt x="9551" y="1734"/>
                    <a:pt x="9262" y="1698"/>
                  </a:cubicBezTo>
                  <a:cubicBezTo>
                    <a:pt x="9142" y="1684"/>
                    <a:pt x="9023" y="1677"/>
                    <a:pt x="8907" y="1677"/>
                  </a:cubicBezTo>
                  <a:cubicBezTo>
                    <a:pt x="8641" y="1677"/>
                    <a:pt x="8386" y="1715"/>
                    <a:pt x="8150" y="1792"/>
                  </a:cubicBezTo>
                  <a:cubicBezTo>
                    <a:pt x="7947" y="1856"/>
                    <a:pt x="7745" y="1948"/>
                    <a:pt x="7537" y="2073"/>
                  </a:cubicBezTo>
                  <a:cubicBezTo>
                    <a:pt x="7327" y="2200"/>
                    <a:pt x="7109" y="2359"/>
                    <a:pt x="6855" y="2574"/>
                  </a:cubicBezTo>
                  <a:cubicBezTo>
                    <a:pt x="6364" y="2992"/>
                    <a:pt x="5910" y="3465"/>
                    <a:pt x="5489" y="3916"/>
                  </a:cubicBezTo>
                  <a:lnTo>
                    <a:pt x="5383" y="4029"/>
                  </a:lnTo>
                  <a:lnTo>
                    <a:pt x="5332" y="4081"/>
                  </a:lnTo>
                  <a:cubicBezTo>
                    <a:pt x="4955" y="4479"/>
                    <a:pt x="4564" y="4894"/>
                    <a:pt x="4150" y="5282"/>
                  </a:cubicBezTo>
                  <a:cubicBezTo>
                    <a:pt x="3919" y="5504"/>
                    <a:pt x="3671" y="5711"/>
                    <a:pt x="3454" y="5887"/>
                  </a:cubicBezTo>
                  <a:cubicBezTo>
                    <a:pt x="3264" y="6043"/>
                    <a:pt x="3077" y="6205"/>
                    <a:pt x="2891" y="6363"/>
                  </a:cubicBezTo>
                  <a:lnTo>
                    <a:pt x="2665" y="6554"/>
                  </a:lnTo>
                  <a:cubicBezTo>
                    <a:pt x="2095" y="7046"/>
                    <a:pt x="1602" y="7443"/>
                    <a:pt x="1054" y="7797"/>
                  </a:cubicBezTo>
                  <a:lnTo>
                    <a:pt x="939" y="7867"/>
                  </a:lnTo>
                  <a:cubicBezTo>
                    <a:pt x="623" y="8058"/>
                    <a:pt x="314" y="8210"/>
                    <a:pt x="1" y="8333"/>
                  </a:cubicBezTo>
                  <a:cubicBezTo>
                    <a:pt x="287" y="8307"/>
                    <a:pt x="573" y="8288"/>
                    <a:pt x="856" y="8266"/>
                  </a:cubicBezTo>
                  <a:cubicBezTo>
                    <a:pt x="1516" y="8219"/>
                    <a:pt x="2177" y="8159"/>
                    <a:pt x="2823" y="8002"/>
                  </a:cubicBezTo>
                  <a:lnTo>
                    <a:pt x="2823" y="8002"/>
                  </a:lnTo>
                  <a:cubicBezTo>
                    <a:pt x="2817" y="8003"/>
                    <a:pt x="2811" y="8004"/>
                    <a:pt x="2804" y="8005"/>
                  </a:cubicBezTo>
                  <a:lnTo>
                    <a:pt x="2804" y="8005"/>
                  </a:lnTo>
                  <a:cubicBezTo>
                    <a:pt x="2919" y="7977"/>
                    <a:pt x="3032" y="7945"/>
                    <a:pt x="3139" y="7900"/>
                  </a:cubicBezTo>
                  <a:cubicBezTo>
                    <a:pt x="3240" y="7860"/>
                    <a:pt x="3334" y="7814"/>
                    <a:pt x="3426" y="7765"/>
                  </a:cubicBezTo>
                  <a:lnTo>
                    <a:pt x="3426" y="7765"/>
                  </a:lnTo>
                  <a:cubicBezTo>
                    <a:pt x="3425" y="7765"/>
                    <a:pt x="3423" y="7766"/>
                    <a:pt x="3422" y="7767"/>
                  </a:cubicBezTo>
                  <a:cubicBezTo>
                    <a:pt x="3526" y="7706"/>
                    <a:pt x="3630" y="7639"/>
                    <a:pt x="3724" y="7563"/>
                  </a:cubicBezTo>
                  <a:cubicBezTo>
                    <a:pt x="3797" y="7504"/>
                    <a:pt x="3866" y="7440"/>
                    <a:pt x="3936" y="7377"/>
                  </a:cubicBezTo>
                  <a:lnTo>
                    <a:pt x="3936" y="7377"/>
                  </a:lnTo>
                  <a:cubicBezTo>
                    <a:pt x="4190" y="7123"/>
                    <a:pt x="4405" y="6836"/>
                    <a:pt x="4630" y="6553"/>
                  </a:cubicBezTo>
                  <a:cubicBezTo>
                    <a:pt x="4840" y="6287"/>
                    <a:pt x="5061" y="6026"/>
                    <a:pt x="5325" y="5812"/>
                  </a:cubicBezTo>
                  <a:cubicBezTo>
                    <a:pt x="5459" y="5700"/>
                    <a:pt x="5602" y="5598"/>
                    <a:pt x="5758" y="5516"/>
                  </a:cubicBezTo>
                  <a:cubicBezTo>
                    <a:pt x="5842" y="5469"/>
                    <a:pt x="5930" y="5431"/>
                    <a:pt x="6022" y="5404"/>
                  </a:cubicBezTo>
                  <a:cubicBezTo>
                    <a:pt x="6118" y="5375"/>
                    <a:pt x="6217" y="5354"/>
                    <a:pt x="6319" y="5345"/>
                  </a:cubicBezTo>
                  <a:cubicBezTo>
                    <a:pt x="6366" y="5341"/>
                    <a:pt x="6413" y="5338"/>
                    <a:pt x="6460" y="5338"/>
                  </a:cubicBezTo>
                  <a:cubicBezTo>
                    <a:pt x="6502" y="5338"/>
                    <a:pt x="6545" y="5340"/>
                    <a:pt x="6589" y="5344"/>
                  </a:cubicBezTo>
                  <a:cubicBezTo>
                    <a:pt x="7001" y="5375"/>
                    <a:pt x="7396" y="5532"/>
                    <a:pt x="7774" y="5700"/>
                  </a:cubicBezTo>
                  <a:cubicBezTo>
                    <a:pt x="8181" y="5882"/>
                    <a:pt x="8581" y="6080"/>
                    <a:pt x="9009" y="6213"/>
                  </a:cubicBezTo>
                  <a:cubicBezTo>
                    <a:pt x="9221" y="6273"/>
                    <a:pt x="9436" y="6316"/>
                    <a:pt x="9659" y="6322"/>
                  </a:cubicBezTo>
                  <a:cubicBezTo>
                    <a:pt x="9799" y="6322"/>
                    <a:pt x="9936" y="6307"/>
                    <a:pt x="10069" y="6277"/>
                  </a:cubicBezTo>
                  <a:cubicBezTo>
                    <a:pt x="10219" y="6238"/>
                    <a:pt x="10361" y="6181"/>
                    <a:pt x="10496" y="6108"/>
                  </a:cubicBezTo>
                  <a:cubicBezTo>
                    <a:pt x="10490" y="6108"/>
                    <a:pt x="10483" y="6111"/>
                    <a:pt x="10480" y="6112"/>
                  </a:cubicBezTo>
                  <a:cubicBezTo>
                    <a:pt x="10661" y="6010"/>
                    <a:pt x="10822" y="5881"/>
                    <a:pt x="10973" y="5734"/>
                  </a:cubicBezTo>
                  <a:lnTo>
                    <a:pt x="10973" y="5734"/>
                  </a:lnTo>
                  <a:cubicBezTo>
                    <a:pt x="10970" y="5738"/>
                    <a:pt x="10966" y="5744"/>
                    <a:pt x="10963" y="5747"/>
                  </a:cubicBezTo>
                  <a:lnTo>
                    <a:pt x="10963" y="5747"/>
                  </a:lnTo>
                  <a:cubicBezTo>
                    <a:pt x="11013" y="5695"/>
                    <a:pt x="11068" y="5642"/>
                    <a:pt x="11111" y="5582"/>
                  </a:cubicBezTo>
                  <a:cubicBezTo>
                    <a:pt x="11147" y="5533"/>
                    <a:pt x="11181" y="5481"/>
                    <a:pt x="11214" y="5430"/>
                  </a:cubicBezTo>
                  <a:lnTo>
                    <a:pt x="11214" y="5430"/>
                  </a:lnTo>
                  <a:cubicBezTo>
                    <a:pt x="11208" y="5437"/>
                    <a:pt x="11203" y="5446"/>
                    <a:pt x="11198" y="5453"/>
                  </a:cubicBezTo>
                  <a:cubicBezTo>
                    <a:pt x="11270" y="5325"/>
                    <a:pt x="11330" y="5194"/>
                    <a:pt x="11382" y="5056"/>
                  </a:cubicBezTo>
                  <a:cubicBezTo>
                    <a:pt x="11428" y="4936"/>
                    <a:pt x="11467" y="4815"/>
                    <a:pt x="11511" y="4693"/>
                  </a:cubicBezTo>
                  <a:cubicBezTo>
                    <a:pt x="11563" y="4555"/>
                    <a:pt x="11618" y="4413"/>
                    <a:pt x="11691" y="4284"/>
                  </a:cubicBezTo>
                  <a:cubicBezTo>
                    <a:pt x="11748" y="4182"/>
                    <a:pt x="11810" y="4080"/>
                    <a:pt x="11886" y="3993"/>
                  </a:cubicBezTo>
                  <a:cubicBezTo>
                    <a:pt x="12001" y="3863"/>
                    <a:pt x="12126" y="3736"/>
                    <a:pt x="12264" y="3636"/>
                  </a:cubicBezTo>
                  <a:cubicBezTo>
                    <a:pt x="12392" y="3541"/>
                    <a:pt x="12524" y="3456"/>
                    <a:pt x="12662" y="3377"/>
                  </a:cubicBezTo>
                  <a:cubicBezTo>
                    <a:pt x="12923" y="3228"/>
                    <a:pt x="13196" y="3104"/>
                    <a:pt x="13458" y="2962"/>
                  </a:cubicBezTo>
                  <a:lnTo>
                    <a:pt x="13458" y="2962"/>
                  </a:lnTo>
                  <a:cubicBezTo>
                    <a:pt x="13457" y="2963"/>
                    <a:pt x="13456" y="2964"/>
                    <a:pt x="13455" y="2964"/>
                  </a:cubicBezTo>
                  <a:lnTo>
                    <a:pt x="13455" y="2964"/>
                  </a:lnTo>
                  <a:cubicBezTo>
                    <a:pt x="13625" y="2869"/>
                    <a:pt x="13791" y="2764"/>
                    <a:pt x="13950" y="2645"/>
                  </a:cubicBezTo>
                  <a:cubicBezTo>
                    <a:pt x="14062" y="2559"/>
                    <a:pt x="14173" y="2467"/>
                    <a:pt x="14275" y="2370"/>
                  </a:cubicBezTo>
                  <a:lnTo>
                    <a:pt x="14275" y="2370"/>
                  </a:lnTo>
                  <a:cubicBezTo>
                    <a:pt x="14268" y="2379"/>
                    <a:pt x="14260" y="2385"/>
                    <a:pt x="14253" y="2393"/>
                  </a:cubicBezTo>
                  <a:cubicBezTo>
                    <a:pt x="14347" y="2304"/>
                    <a:pt x="14439" y="2208"/>
                    <a:pt x="14519" y="2105"/>
                  </a:cubicBezTo>
                  <a:cubicBezTo>
                    <a:pt x="14582" y="2024"/>
                    <a:pt x="14641" y="1941"/>
                    <a:pt x="14696" y="1856"/>
                  </a:cubicBezTo>
                  <a:cubicBezTo>
                    <a:pt x="14743" y="1773"/>
                    <a:pt x="14790" y="1687"/>
                    <a:pt x="14828" y="1598"/>
                  </a:cubicBezTo>
                  <a:cubicBezTo>
                    <a:pt x="14867" y="1507"/>
                    <a:pt x="14901" y="1414"/>
                    <a:pt x="14930" y="1318"/>
                  </a:cubicBezTo>
                  <a:cubicBezTo>
                    <a:pt x="14969" y="1187"/>
                    <a:pt x="14994" y="1052"/>
                    <a:pt x="15009" y="915"/>
                  </a:cubicBezTo>
                  <a:cubicBezTo>
                    <a:pt x="15027" y="783"/>
                    <a:pt x="15035" y="648"/>
                    <a:pt x="15038" y="513"/>
                  </a:cubicBezTo>
                  <a:cubicBezTo>
                    <a:pt x="15038" y="514"/>
                    <a:pt x="15038" y="515"/>
                    <a:pt x="15038" y="515"/>
                  </a:cubicBezTo>
                  <a:lnTo>
                    <a:pt x="15038" y="515"/>
                  </a:lnTo>
                  <a:cubicBezTo>
                    <a:pt x="15040" y="344"/>
                    <a:pt x="15034" y="171"/>
                    <a:pt x="15020" y="1"/>
                  </a:cubicBezTo>
                  <a:close/>
                </a:path>
              </a:pathLst>
            </a:custGeom>
            <a:solidFill>
              <a:srgbClr val="BCC4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22" name="Google Shape;5122;p16"/>
            <p:cNvSpPr/>
            <p:nvPr/>
          </p:nvSpPr>
          <p:spPr>
            <a:xfrm>
              <a:off x="4214500" y="107425"/>
              <a:ext cx="421400" cy="189700"/>
            </a:xfrm>
            <a:custGeom>
              <a:avLst/>
              <a:gdLst/>
              <a:ahLst/>
              <a:cxnLst/>
              <a:rect l="l" t="t" r="r" b="b"/>
              <a:pathLst>
                <a:path w="16856" h="7588" extrusionOk="0">
                  <a:moveTo>
                    <a:pt x="13734" y="4148"/>
                  </a:moveTo>
                  <a:cubicBezTo>
                    <a:pt x="13725" y="4154"/>
                    <a:pt x="13715" y="4163"/>
                    <a:pt x="13707" y="4171"/>
                  </a:cubicBezTo>
                  <a:cubicBezTo>
                    <a:pt x="13713" y="4163"/>
                    <a:pt x="13721" y="4157"/>
                    <a:pt x="13728" y="4151"/>
                  </a:cubicBezTo>
                  <a:cubicBezTo>
                    <a:pt x="13729" y="4150"/>
                    <a:pt x="13732" y="4149"/>
                    <a:pt x="13734" y="4148"/>
                  </a:cubicBezTo>
                  <a:close/>
                  <a:moveTo>
                    <a:pt x="10745" y="5645"/>
                  </a:moveTo>
                  <a:cubicBezTo>
                    <a:pt x="10740" y="5646"/>
                    <a:pt x="10735" y="5647"/>
                    <a:pt x="10729" y="5648"/>
                  </a:cubicBezTo>
                  <a:cubicBezTo>
                    <a:pt x="10735" y="5647"/>
                    <a:pt x="10740" y="5646"/>
                    <a:pt x="10745" y="5645"/>
                  </a:cubicBezTo>
                  <a:close/>
                  <a:moveTo>
                    <a:pt x="3159" y="7176"/>
                  </a:moveTo>
                  <a:cubicBezTo>
                    <a:pt x="3155" y="7176"/>
                    <a:pt x="3151" y="7177"/>
                    <a:pt x="3147" y="7178"/>
                  </a:cubicBezTo>
                  <a:lnTo>
                    <a:pt x="3147" y="7178"/>
                  </a:lnTo>
                  <a:cubicBezTo>
                    <a:pt x="3151" y="7178"/>
                    <a:pt x="3155" y="7177"/>
                    <a:pt x="3159" y="7176"/>
                  </a:cubicBezTo>
                  <a:close/>
                  <a:moveTo>
                    <a:pt x="16545" y="1"/>
                  </a:moveTo>
                  <a:cubicBezTo>
                    <a:pt x="16406" y="1"/>
                    <a:pt x="16279" y="99"/>
                    <a:pt x="16248" y="242"/>
                  </a:cubicBezTo>
                  <a:cubicBezTo>
                    <a:pt x="16197" y="473"/>
                    <a:pt x="16134" y="700"/>
                    <a:pt x="16060" y="922"/>
                  </a:cubicBezTo>
                  <a:cubicBezTo>
                    <a:pt x="15856" y="1478"/>
                    <a:pt x="15578" y="2000"/>
                    <a:pt x="15245" y="2489"/>
                  </a:cubicBezTo>
                  <a:cubicBezTo>
                    <a:pt x="14813" y="3103"/>
                    <a:pt x="14301" y="3656"/>
                    <a:pt x="13731" y="4144"/>
                  </a:cubicBezTo>
                  <a:cubicBezTo>
                    <a:pt x="13732" y="4144"/>
                    <a:pt x="13732" y="4144"/>
                    <a:pt x="13732" y="4144"/>
                  </a:cubicBezTo>
                  <a:lnTo>
                    <a:pt x="13732" y="4144"/>
                  </a:lnTo>
                  <a:cubicBezTo>
                    <a:pt x="13730" y="4146"/>
                    <a:pt x="13727" y="4148"/>
                    <a:pt x="13724" y="4150"/>
                  </a:cubicBezTo>
                  <a:lnTo>
                    <a:pt x="13687" y="4183"/>
                  </a:lnTo>
                  <a:cubicBezTo>
                    <a:pt x="13692" y="4177"/>
                    <a:pt x="13698" y="4173"/>
                    <a:pt x="13703" y="4169"/>
                  </a:cubicBezTo>
                  <a:lnTo>
                    <a:pt x="13703" y="4169"/>
                  </a:lnTo>
                  <a:cubicBezTo>
                    <a:pt x="13219" y="4568"/>
                    <a:pt x="12694" y="4918"/>
                    <a:pt x="12127" y="5195"/>
                  </a:cubicBezTo>
                  <a:cubicBezTo>
                    <a:pt x="12147" y="5184"/>
                    <a:pt x="12169" y="5175"/>
                    <a:pt x="12186" y="5164"/>
                  </a:cubicBezTo>
                  <a:lnTo>
                    <a:pt x="12186" y="5164"/>
                  </a:lnTo>
                  <a:cubicBezTo>
                    <a:pt x="11972" y="5264"/>
                    <a:pt x="11755" y="5353"/>
                    <a:pt x="11532" y="5432"/>
                  </a:cubicBezTo>
                  <a:cubicBezTo>
                    <a:pt x="11277" y="5524"/>
                    <a:pt x="11011" y="5589"/>
                    <a:pt x="10745" y="5645"/>
                  </a:cubicBezTo>
                  <a:lnTo>
                    <a:pt x="10745" y="5645"/>
                  </a:lnTo>
                  <a:cubicBezTo>
                    <a:pt x="10751" y="5644"/>
                    <a:pt x="10757" y="5643"/>
                    <a:pt x="10764" y="5642"/>
                  </a:cubicBezTo>
                  <a:lnTo>
                    <a:pt x="10764" y="5642"/>
                  </a:lnTo>
                  <a:cubicBezTo>
                    <a:pt x="9465" y="5882"/>
                    <a:pt x="8128" y="5767"/>
                    <a:pt x="6830" y="6014"/>
                  </a:cubicBezTo>
                  <a:cubicBezTo>
                    <a:pt x="6520" y="6072"/>
                    <a:pt x="6217" y="6153"/>
                    <a:pt x="5922" y="6263"/>
                  </a:cubicBezTo>
                  <a:cubicBezTo>
                    <a:pt x="5763" y="6323"/>
                    <a:pt x="5605" y="6395"/>
                    <a:pt x="5447" y="6458"/>
                  </a:cubicBezTo>
                  <a:cubicBezTo>
                    <a:pt x="5290" y="6525"/>
                    <a:pt x="5131" y="6586"/>
                    <a:pt x="4970" y="6648"/>
                  </a:cubicBezTo>
                  <a:cubicBezTo>
                    <a:pt x="4385" y="6867"/>
                    <a:pt x="3783" y="7051"/>
                    <a:pt x="3170" y="7175"/>
                  </a:cubicBezTo>
                  <a:cubicBezTo>
                    <a:pt x="3159" y="7176"/>
                    <a:pt x="3150" y="7179"/>
                    <a:pt x="3139" y="7180"/>
                  </a:cubicBezTo>
                  <a:cubicBezTo>
                    <a:pt x="3141" y="7180"/>
                    <a:pt x="3144" y="7179"/>
                    <a:pt x="3147" y="7178"/>
                  </a:cubicBezTo>
                  <a:lnTo>
                    <a:pt x="3147" y="7178"/>
                  </a:lnTo>
                  <a:cubicBezTo>
                    <a:pt x="2691" y="7263"/>
                    <a:pt x="2233" y="7319"/>
                    <a:pt x="1770" y="7346"/>
                  </a:cubicBezTo>
                  <a:cubicBezTo>
                    <a:pt x="1549" y="7357"/>
                    <a:pt x="1327" y="7362"/>
                    <a:pt x="1105" y="7362"/>
                  </a:cubicBezTo>
                  <a:cubicBezTo>
                    <a:pt x="773" y="7362"/>
                    <a:pt x="441" y="7351"/>
                    <a:pt x="111" y="7333"/>
                  </a:cubicBezTo>
                  <a:cubicBezTo>
                    <a:pt x="110" y="7333"/>
                    <a:pt x="110" y="7333"/>
                    <a:pt x="109" y="7333"/>
                  </a:cubicBezTo>
                  <a:cubicBezTo>
                    <a:pt x="48" y="7333"/>
                    <a:pt x="0" y="7396"/>
                    <a:pt x="5" y="7452"/>
                  </a:cubicBezTo>
                  <a:cubicBezTo>
                    <a:pt x="10" y="7518"/>
                    <a:pt x="62" y="7554"/>
                    <a:pt x="122" y="7557"/>
                  </a:cubicBezTo>
                  <a:cubicBezTo>
                    <a:pt x="466" y="7576"/>
                    <a:pt x="809" y="7587"/>
                    <a:pt x="1152" y="7587"/>
                  </a:cubicBezTo>
                  <a:cubicBezTo>
                    <a:pt x="1407" y="7587"/>
                    <a:pt x="1661" y="7581"/>
                    <a:pt x="1915" y="7567"/>
                  </a:cubicBezTo>
                  <a:cubicBezTo>
                    <a:pt x="2435" y="7539"/>
                    <a:pt x="2952" y="7468"/>
                    <a:pt x="3465" y="7366"/>
                  </a:cubicBezTo>
                  <a:cubicBezTo>
                    <a:pt x="4005" y="7255"/>
                    <a:pt x="4536" y="7094"/>
                    <a:pt x="5056" y="6910"/>
                  </a:cubicBezTo>
                  <a:cubicBezTo>
                    <a:pt x="5335" y="6813"/>
                    <a:pt x="5609" y="6705"/>
                    <a:pt x="5885" y="6599"/>
                  </a:cubicBezTo>
                  <a:cubicBezTo>
                    <a:pt x="6165" y="6491"/>
                    <a:pt x="6459" y="6419"/>
                    <a:pt x="6754" y="6362"/>
                  </a:cubicBezTo>
                  <a:lnTo>
                    <a:pt x="6754" y="6362"/>
                  </a:lnTo>
                  <a:cubicBezTo>
                    <a:pt x="6739" y="6365"/>
                    <a:pt x="6726" y="6367"/>
                    <a:pt x="6712" y="6370"/>
                  </a:cubicBezTo>
                  <a:cubicBezTo>
                    <a:pt x="6986" y="6323"/>
                    <a:pt x="7265" y="6288"/>
                    <a:pt x="7544" y="6263"/>
                  </a:cubicBezTo>
                  <a:cubicBezTo>
                    <a:pt x="7827" y="6238"/>
                    <a:pt x="8111" y="6231"/>
                    <a:pt x="8394" y="6224"/>
                  </a:cubicBezTo>
                  <a:cubicBezTo>
                    <a:pt x="8990" y="6205"/>
                    <a:pt x="9588" y="6209"/>
                    <a:pt x="10182" y="6164"/>
                  </a:cubicBezTo>
                  <a:cubicBezTo>
                    <a:pt x="10732" y="6125"/>
                    <a:pt x="11275" y="6039"/>
                    <a:pt x="11799" y="5871"/>
                  </a:cubicBezTo>
                  <a:cubicBezTo>
                    <a:pt x="12279" y="5715"/>
                    <a:pt x="12740" y="5491"/>
                    <a:pt x="13175" y="5239"/>
                  </a:cubicBezTo>
                  <a:cubicBezTo>
                    <a:pt x="13196" y="5226"/>
                    <a:pt x="13217" y="5214"/>
                    <a:pt x="13236" y="5203"/>
                  </a:cubicBezTo>
                  <a:cubicBezTo>
                    <a:pt x="13664" y="4954"/>
                    <a:pt x="14057" y="4658"/>
                    <a:pt x="14431" y="4338"/>
                  </a:cubicBezTo>
                  <a:cubicBezTo>
                    <a:pt x="14842" y="3989"/>
                    <a:pt x="15209" y="3591"/>
                    <a:pt x="15544" y="3166"/>
                  </a:cubicBezTo>
                  <a:cubicBezTo>
                    <a:pt x="15873" y="2747"/>
                    <a:pt x="16157" y="2291"/>
                    <a:pt x="16387" y="1813"/>
                  </a:cubicBezTo>
                  <a:cubicBezTo>
                    <a:pt x="16605" y="1358"/>
                    <a:pt x="16770" y="868"/>
                    <a:pt x="16844" y="370"/>
                  </a:cubicBezTo>
                  <a:cubicBezTo>
                    <a:pt x="16855" y="288"/>
                    <a:pt x="16847" y="212"/>
                    <a:pt x="16801" y="141"/>
                  </a:cubicBezTo>
                  <a:cubicBezTo>
                    <a:pt x="16758" y="72"/>
                    <a:pt x="16687" y="25"/>
                    <a:pt x="16608" y="8"/>
                  </a:cubicBezTo>
                  <a:cubicBezTo>
                    <a:pt x="16587" y="3"/>
                    <a:pt x="16566" y="1"/>
                    <a:pt x="16545" y="1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23" name="Google Shape;5123;p16"/>
            <p:cNvSpPr/>
            <p:nvPr/>
          </p:nvSpPr>
          <p:spPr>
            <a:xfrm>
              <a:off x="4996550" y="10450"/>
              <a:ext cx="295950" cy="386600"/>
            </a:xfrm>
            <a:custGeom>
              <a:avLst/>
              <a:gdLst/>
              <a:ahLst/>
              <a:cxnLst/>
              <a:rect l="l" t="t" r="r" b="b"/>
              <a:pathLst>
                <a:path w="11838" h="15464" extrusionOk="0">
                  <a:moveTo>
                    <a:pt x="6586" y="0"/>
                  </a:moveTo>
                  <a:cubicBezTo>
                    <a:pt x="6124" y="0"/>
                    <a:pt x="5648" y="74"/>
                    <a:pt x="5176" y="221"/>
                  </a:cubicBezTo>
                  <a:cubicBezTo>
                    <a:pt x="4762" y="349"/>
                    <a:pt x="4344" y="539"/>
                    <a:pt x="3932" y="787"/>
                  </a:cubicBezTo>
                  <a:cubicBezTo>
                    <a:pt x="3655" y="954"/>
                    <a:pt x="3373" y="1150"/>
                    <a:pt x="3093" y="1376"/>
                  </a:cubicBezTo>
                  <a:cubicBezTo>
                    <a:pt x="2478" y="1871"/>
                    <a:pt x="1918" y="2483"/>
                    <a:pt x="1426" y="3193"/>
                  </a:cubicBezTo>
                  <a:cubicBezTo>
                    <a:pt x="962" y="3856"/>
                    <a:pt x="600" y="4593"/>
                    <a:pt x="346" y="5377"/>
                  </a:cubicBezTo>
                  <a:cubicBezTo>
                    <a:pt x="99" y="6137"/>
                    <a:pt x="1" y="6913"/>
                    <a:pt x="63" y="7617"/>
                  </a:cubicBezTo>
                  <a:cubicBezTo>
                    <a:pt x="126" y="8365"/>
                    <a:pt x="422" y="9059"/>
                    <a:pt x="674" y="9580"/>
                  </a:cubicBezTo>
                  <a:cubicBezTo>
                    <a:pt x="1016" y="10282"/>
                    <a:pt x="1457" y="10989"/>
                    <a:pt x="2029" y="11743"/>
                  </a:cubicBezTo>
                  <a:cubicBezTo>
                    <a:pt x="2618" y="12516"/>
                    <a:pt x="3245" y="13200"/>
                    <a:pt x="3898" y="13774"/>
                  </a:cubicBezTo>
                  <a:cubicBezTo>
                    <a:pt x="4617" y="14409"/>
                    <a:pt x="5296" y="14857"/>
                    <a:pt x="5976" y="15141"/>
                  </a:cubicBezTo>
                  <a:cubicBezTo>
                    <a:pt x="6351" y="15296"/>
                    <a:pt x="6693" y="15391"/>
                    <a:pt x="7027" y="15436"/>
                  </a:cubicBezTo>
                  <a:cubicBezTo>
                    <a:pt x="7168" y="15454"/>
                    <a:pt x="7314" y="15463"/>
                    <a:pt x="7464" y="15463"/>
                  </a:cubicBezTo>
                  <a:cubicBezTo>
                    <a:pt x="7669" y="15463"/>
                    <a:pt x="7884" y="15446"/>
                    <a:pt x="8113" y="15411"/>
                  </a:cubicBezTo>
                  <a:cubicBezTo>
                    <a:pt x="8407" y="15368"/>
                    <a:pt x="8715" y="15274"/>
                    <a:pt x="9054" y="15121"/>
                  </a:cubicBezTo>
                  <a:cubicBezTo>
                    <a:pt x="9151" y="15080"/>
                    <a:pt x="9242" y="15029"/>
                    <a:pt x="9334" y="14973"/>
                  </a:cubicBezTo>
                  <a:cubicBezTo>
                    <a:pt x="9492" y="14879"/>
                    <a:pt x="9650" y="14764"/>
                    <a:pt x="9845" y="14600"/>
                  </a:cubicBezTo>
                  <a:cubicBezTo>
                    <a:pt x="10296" y="14218"/>
                    <a:pt x="10678" y="13691"/>
                    <a:pt x="10984" y="13034"/>
                  </a:cubicBezTo>
                  <a:cubicBezTo>
                    <a:pt x="11271" y="12421"/>
                    <a:pt x="11471" y="11736"/>
                    <a:pt x="11596" y="10945"/>
                  </a:cubicBezTo>
                  <a:cubicBezTo>
                    <a:pt x="11837" y="9435"/>
                    <a:pt x="11783" y="7828"/>
                    <a:pt x="11432" y="6169"/>
                  </a:cubicBezTo>
                  <a:cubicBezTo>
                    <a:pt x="11194" y="5038"/>
                    <a:pt x="10820" y="4009"/>
                    <a:pt x="10324" y="3111"/>
                  </a:cubicBezTo>
                  <a:cubicBezTo>
                    <a:pt x="10089" y="2697"/>
                    <a:pt x="9835" y="2331"/>
                    <a:pt x="9564" y="2025"/>
                  </a:cubicBezTo>
                  <a:lnTo>
                    <a:pt x="9564" y="2025"/>
                  </a:lnTo>
                  <a:cubicBezTo>
                    <a:pt x="9581" y="2033"/>
                    <a:pt x="9600" y="2036"/>
                    <a:pt x="9620" y="2036"/>
                  </a:cubicBezTo>
                  <a:cubicBezTo>
                    <a:pt x="9657" y="2036"/>
                    <a:pt x="9698" y="2023"/>
                    <a:pt x="9736" y="1998"/>
                  </a:cubicBezTo>
                  <a:cubicBezTo>
                    <a:pt x="9763" y="1982"/>
                    <a:pt x="9786" y="1962"/>
                    <a:pt x="9802" y="1945"/>
                  </a:cubicBezTo>
                  <a:cubicBezTo>
                    <a:pt x="9926" y="1817"/>
                    <a:pt x="9921" y="1614"/>
                    <a:pt x="9792" y="1474"/>
                  </a:cubicBezTo>
                  <a:cubicBezTo>
                    <a:pt x="9400" y="1061"/>
                    <a:pt x="8982" y="732"/>
                    <a:pt x="8547" y="497"/>
                  </a:cubicBezTo>
                  <a:cubicBezTo>
                    <a:pt x="8208" y="314"/>
                    <a:pt x="7833" y="177"/>
                    <a:pt x="7431" y="88"/>
                  </a:cubicBezTo>
                  <a:cubicBezTo>
                    <a:pt x="7158" y="29"/>
                    <a:pt x="6875" y="0"/>
                    <a:pt x="6586" y="0"/>
                  </a:cubicBezTo>
                  <a:close/>
                </a:path>
              </a:pathLst>
            </a:custGeom>
            <a:solidFill>
              <a:srgbClr val="F2D9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24" name="Google Shape;5124;p16"/>
            <p:cNvSpPr/>
            <p:nvPr/>
          </p:nvSpPr>
          <p:spPr>
            <a:xfrm>
              <a:off x="4842475" y="116700"/>
              <a:ext cx="341175" cy="365000"/>
            </a:xfrm>
            <a:custGeom>
              <a:avLst/>
              <a:gdLst/>
              <a:ahLst/>
              <a:cxnLst/>
              <a:rect l="l" t="t" r="r" b="b"/>
              <a:pathLst>
                <a:path w="13647" h="14600" extrusionOk="0">
                  <a:moveTo>
                    <a:pt x="7252" y="0"/>
                  </a:moveTo>
                  <a:cubicBezTo>
                    <a:pt x="6604" y="0"/>
                    <a:pt x="5929" y="107"/>
                    <a:pt x="5245" y="317"/>
                  </a:cubicBezTo>
                  <a:cubicBezTo>
                    <a:pt x="4654" y="498"/>
                    <a:pt x="4077" y="757"/>
                    <a:pt x="3528" y="1086"/>
                  </a:cubicBezTo>
                  <a:cubicBezTo>
                    <a:pt x="3431" y="1145"/>
                    <a:pt x="3333" y="1206"/>
                    <a:pt x="3238" y="1270"/>
                  </a:cubicBezTo>
                  <a:cubicBezTo>
                    <a:pt x="2600" y="1689"/>
                    <a:pt x="2037" y="2190"/>
                    <a:pt x="1563" y="2759"/>
                  </a:cubicBezTo>
                  <a:cubicBezTo>
                    <a:pt x="1319" y="3052"/>
                    <a:pt x="1092" y="3369"/>
                    <a:pt x="893" y="3706"/>
                  </a:cubicBezTo>
                  <a:cubicBezTo>
                    <a:pt x="713" y="4003"/>
                    <a:pt x="555" y="4338"/>
                    <a:pt x="397" y="4754"/>
                  </a:cubicBezTo>
                  <a:cubicBezTo>
                    <a:pt x="130" y="5449"/>
                    <a:pt x="1" y="6242"/>
                    <a:pt x="15" y="7111"/>
                  </a:cubicBezTo>
                  <a:cubicBezTo>
                    <a:pt x="27" y="7683"/>
                    <a:pt x="98" y="8269"/>
                    <a:pt x="228" y="8856"/>
                  </a:cubicBezTo>
                  <a:cubicBezTo>
                    <a:pt x="338" y="9353"/>
                    <a:pt x="515" y="9860"/>
                    <a:pt x="766" y="10404"/>
                  </a:cubicBezTo>
                  <a:cubicBezTo>
                    <a:pt x="1178" y="11298"/>
                    <a:pt x="1815" y="12122"/>
                    <a:pt x="2600" y="12786"/>
                  </a:cubicBezTo>
                  <a:cubicBezTo>
                    <a:pt x="3983" y="13953"/>
                    <a:pt x="5843" y="14599"/>
                    <a:pt x="7777" y="14599"/>
                  </a:cubicBezTo>
                  <a:cubicBezTo>
                    <a:pt x="7971" y="14599"/>
                    <a:pt x="8165" y="14593"/>
                    <a:pt x="8360" y="14580"/>
                  </a:cubicBezTo>
                  <a:cubicBezTo>
                    <a:pt x="8595" y="14564"/>
                    <a:pt x="8843" y="14535"/>
                    <a:pt x="9163" y="14488"/>
                  </a:cubicBezTo>
                  <a:cubicBezTo>
                    <a:pt x="9436" y="14446"/>
                    <a:pt x="9658" y="14403"/>
                    <a:pt x="9861" y="14349"/>
                  </a:cubicBezTo>
                  <a:cubicBezTo>
                    <a:pt x="10200" y="14255"/>
                    <a:pt x="10543" y="14109"/>
                    <a:pt x="10881" y="13915"/>
                  </a:cubicBezTo>
                  <a:cubicBezTo>
                    <a:pt x="10899" y="13906"/>
                    <a:pt x="10917" y="13896"/>
                    <a:pt x="10935" y="13885"/>
                  </a:cubicBezTo>
                  <a:cubicBezTo>
                    <a:pt x="11494" y="13550"/>
                    <a:pt x="11985" y="13059"/>
                    <a:pt x="12442" y="12388"/>
                  </a:cubicBezTo>
                  <a:cubicBezTo>
                    <a:pt x="12827" y="11816"/>
                    <a:pt x="13126" y="11138"/>
                    <a:pt x="13354" y="10313"/>
                  </a:cubicBezTo>
                  <a:cubicBezTo>
                    <a:pt x="13549" y="9593"/>
                    <a:pt x="13647" y="8797"/>
                    <a:pt x="13646" y="7951"/>
                  </a:cubicBezTo>
                  <a:cubicBezTo>
                    <a:pt x="13643" y="6854"/>
                    <a:pt x="13444" y="5248"/>
                    <a:pt x="12517" y="3822"/>
                  </a:cubicBezTo>
                  <a:cubicBezTo>
                    <a:pt x="12466" y="3678"/>
                    <a:pt x="12406" y="3540"/>
                    <a:pt x="12344" y="3400"/>
                  </a:cubicBezTo>
                  <a:lnTo>
                    <a:pt x="12305" y="3309"/>
                  </a:lnTo>
                  <a:cubicBezTo>
                    <a:pt x="12219" y="3112"/>
                    <a:pt x="12114" y="2910"/>
                    <a:pt x="11994" y="2703"/>
                  </a:cubicBezTo>
                  <a:cubicBezTo>
                    <a:pt x="11797" y="2361"/>
                    <a:pt x="11549" y="2025"/>
                    <a:pt x="11260" y="1703"/>
                  </a:cubicBezTo>
                  <a:cubicBezTo>
                    <a:pt x="11031" y="1449"/>
                    <a:pt x="10757" y="1206"/>
                    <a:pt x="10392" y="944"/>
                  </a:cubicBezTo>
                  <a:cubicBezTo>
                    <a:pt x="10125" y="753"/>
                    <a:pt x="9825" y="585"/>
                    <a:pt x="9505" y="448"/>
                  </a:cubicBezTo>
                  <a:cubicBezTo>
                    <a:pt x="8848" y="171"/>
                    <a:pt x="8130" y="20"/>
                    <a:pt x="7375" y="1"/>
                  </a:cubicBezTo>
                  <a:cubicBezTo>
                    <a:pt x="7334" y="1"/>
                    <a:pt x="7293" y="0"/>
                    <a:pt x="7252" y="0"/>
                  </a:cubicBezTo>
                  <a:close/>
                </a:path>
              </a:pathLst>
            </a:custGeom>
            <a:solidFill>
              <a:srgbClr val="FFE5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25" name="Google Shape;5125;p16"/>
            <p:cNvSpPr/>
            <p:nvPr/>
          </p:nvSpPr>
          <p:spPr>
            <a:xfrm>
              <a:off x="5051350" y="154650"/>
              <a:ext cx="132550" cy="310550"/>
            </a:xfrm>
            <a:custGeom>
              <a:avLst/>
              <a:gdLst/>
              <a:ahLst/>
              <a:cxnLst/>
              <a:rect l="l" t="t" r="r" b="b"/>
              <a:pathLst>
                <a:path w="5302" h="12422" extrusionOk="0">
                  <a:moveTo>
                    <a:pt x="707" y="12256"/>
                  </a:moveTo>
                  <a:cubicBezTo>
                    <a:pt x="724" y="12262"/>
                    <a:pt x="741" y="12269"/>
                    <a:pt x="758" y="12275"/>
                  </a:cubicBezTo>
                  <a:lnTo>
                    <a:pt x="758" y="12275"/>
                  </a:lnTo>
                  <a:cubicBezTo>
                    <a:pt x="742" y="12268"/>
                    <a:pt x="725" y="12262"/>
                    <a:pt x="707" y="12256"/>
                  </a:cubicBezTo>
                  <a:close/>
                  <a:moveTo>
                    <a:pt x="2745" y="0"/>
                  </a:moveTo>
                  <a:lnTo>
                    <a:pt x="2745" y="0"/>
                  </a:lnTo>
                  <a:cubicBezTo>
                    <a:pt x="3150" y="721"/>
                    <a:pt x="3512" y="1469"/>
                    <a:pt x="3795" y="2246"/>
                  </a:cubicBezTo>
                  <a:cubicBezTo>
                    <a:pt x="3973" y="2735"/>
                    <a:pt x="4123" y="3235"/>
                    <a:pt x="4223" y="3742"/>
                  </a:cubicBezTo>
                  <a:cubicBezTo>
                    <a:pt x="4312" y="4220"/>
                    <a:pt x="4371" y="4704"/>
                    <a:pt x="4363" y="5191"/>
                  </a:cubicBezTo>
                  <a:cubicBezTo>
                    <a:pt x="4357" y="5434"/>
                    <a:pt x="4340" y="5678"/>
                    <a:pt x="4304" y="5916"/>
                  </a:cubicBezTo>
                  <a:cubicBezTo>
                    <a:pt x="4266" y="6158"/>
                    <a:pt x="4209" y="6394"/>
                    <a:pt x="4111" y="6619"/>
                  </a:cubicBezTo>
                  <a:cubicBezTo>
                    <a:pt x="4015" y="6844"/>
                    <a:pt x="3889" y="7058"/>
                    <a:pt x="3735" y="7249"/>
                  </a:cubicBezTo>
                  <a:cubicBezTo>
                    <a:pt x="3593" y="7421"/>
                    <a:pt x="3433" y="7575"/>
                    <a:pt x="3261" y="7716"/>
                  </a:cubicBezTo>
                  <a:cubicBezTo>
                    <a:pt x="2885" y="8019"/>
                    <a:pt x="2465" y="8250"/>
                    <a:pt x="2043" y="8481"/>
                  </a:cubicBezTo>
                  <a:cubicBezTo>
                    <a:pt x="1660" y="8695"/>
                    <a:pt x="1273" y="8905"/>
                    <a:pt x="921" y="9175"/>
                  </a:cubicBezTo>
                  <a:cubicBezTo>
                    <a:pt x="730" y="9332"/>
                    <a:pt x="558" y="9501"/>
                    <a:pt x="411" y="9695"/>
                  </a:cubicBezTo>
                  <a:cubicBezTo>
                    <a:pt x="317" y="9834"/>
                    <a:pt x="238" y="9978"/>
                    <a:pt x="173" y="10132"/>
                  </a:cubicBezTo>
                  <a:cubicBezTo>
                    <a:pt x="98" y="10331"/>
                    <a:pt x="54" y="10540"/>
                    <a:pt x="25" y="10749"/>
                  </a:cubicBezTo>
                  <a:cubicBezTo>
                    <a:pt x="4" y="10947"/>
                    <a:pt x="1" y="11141"/>
                    <a:pt x="19" y="11338"/>
                  </a:cubicBezTo>
                  <a:lnTo>
                    <a:pt x="19" y="11338"/>
                  </a:lnTo>
                  <a:cubicBezTo>
                    <a:pt x="19" y="11335"/>
                    <a:pt x="18" y="11332"/>
                    <a:pt x="16" y="11328"/>
                  </a:cubicBezTo>
                  <a:lnTo>
                    <a:pt x="16" y="11328"/>
                  </a:lnTo>
                  <a:cubicBezTo>
                    <a:pt x="18" y="11337"/>
                    <a:pt x="19" y="11344"/>
                    <a:pt x="19" y="11351"/>
                  </a:cubicBezTo>
                  <a:cubicBezTo>
                    <a:pt x="19" y="11364"/>
                    <a:pt x="24" y="11374"/>
                    <a:pt x="24" y="11386"/>
                  </a:cubicBezTo>
                  <a:cubicBezTo>
                    <a:pt x="24" y="11374"/>
                    <a:pt x="22" y="11364"/>
                    <a:pt x="22" y="11354"/>
                  </a:cubicBezTo>
                  <a:lnTo>
                    <a:pt x="22" y="11354"/>
                  </a:lnTo>
                  <a:cubicBezTo>
                    <a:pt x="44" y="11475"/>
                    <a:pt x="75" y="11594"/>
                    <a:pt x="123" y="11709"/>
                  </a:cubicBezTo>
                  <a:cubicBezTo>
                    <a:pt x="159" y="11781"/>
                    <a:pt x="197" y="11848"/>
                    <a:pt x="246" y="11914"/>
                  </a:cubicBezTo>
                  <a:cubicBezTo>
                    <a:pt x="307" y="11989"/>
                    <a:pt x="374" y="12054"/>
                    <a:pt x="450" y="12111"/>
                  </a:cubicBezTo>
                  <a:cubicBezTo>
                    <a:pt x="548" y="12176"/>
                    <a:pt x="651" y="12229"/>
                    <a:pt x="760" y="12275"/>
                  </a:cubicBezTo>
                  <a:lnTo>
                    <a:pt x="760" y="12275"/>
                  </a:lnTo>
                  <a:cubicBezTo>
                    <a:pt x="759" y="12275"/>
                    <a:pt x="758" y="12275"/>
                    <a:pt x="758" y="12275"/>
                  </a:cubicBezTo>
                  <a:lnTo>
                    <a:pt x="758" y="12275"/>
                  </a:lnTo>
                  <a:cubicBezTo>
                    <a:pt x="760" y="12276"/>
                    <a:pt x="762" y="12277"/>
                    <a:pt x="765" y="12278"/>
                  </a:cubicBezTo>
                  <a:cubicBezTo>
                    <a:pt x="763" y="12277"/>
                    <a:pt x="761" y="12276"/>
                    <a:pt x="760" y="12275"/>
                  </a:cubicBezTo>
                  <a:lnTo>
                    <a:pt x="760" y="12275"/>
                  </a:lnTo>
                  <a:cubicBezTo>
                    <a:pt x="930" y="12336"/>
                    <a:pt x="1103" y="12373"/>
                    <a:pt x="1279" y="12398"/>
                  </a:cubicBezTo>
                  <a:cubicBezTo>
                    <a:pt x="1428" y="12414"/>
                    <a:pt x="1578" y="12421"/>
                    <a:pt x="1728" y="12421"/>
                  </a:cubicBezTo>
                  <a:cubicBezTo>
                    <a:pt x="2023" y="12421"/>
                    <a:pt x="2319" y="12394"/>
                    <a:pt x="2612" y="12355"/>
                  </a:cubicBezTo>
                  <a:cubicBezTo>
                    <a:pt x="2616" y="12355"/>
                    <a:pt x="2622" y="12352"/>
                    <a:pt x="2625" y="12352"/>
                  </a:cubicBezTo>
                  <a:cubicBezTo>
                    <a:pt x="3165" y="12019"/>
                    <a:pt x="3646" y="11534"/>
                    <a:pt x="4094" y="10871"/>
                  </a:cubicBezTo>
                  <a:cubicBezTo>
                    <a:pt x="4479" y="10304"/>
                    <a:pt x="4779" y="9623"/>
                    <a:pt x="5008" y="8795"/>
                  </a:cubicBezTo>
                  <a:cubicBezTo>
                    <a:pt x="5203" y="8069"/>
                    <a:pt x="5302" y="7274"/>
                    <a:pt x="5301" y="6430"/>
                  </a:cubicBezTo>
                  <a:cubicBezTo>
                    <a:pt x="5298" y="5333"/>
                    <a:pt x="5099" y="3726"/>
                    <a:pt x="4170" y="2297"/>
                  </a:cubicBezTo>
                  <a:cubicBezTo>
                    <a:pt x="4134" y="2196"/>
                    <a:pt x="4094" y="2097"/>
                    <a:pt x="4052" y="1999"/>
                  </a:cubicBezTo>
                  <a:lnTo>
                    <a:pt x="4025" y="1936"/>
                  </a:lnTo>
                  <a:lnTo>
                    <a:pt x="4001" y="1877"/>
                  </a:lnTo>
                  <a:lnTo>
                    <a:pt x="3959" y="1785"/>
                  </a:lnTo>
                  <a:cubicBezTo>
                    <a:pt x="3871" y="1581"/>
                    <a:pt x="3764" y="1379"/>
                    <a:pt x="3649" y="1181"/>
                  </a:cubicBezTo>
                  <a:cubicBezTo>
                    <a:pt x="3451" y="839"/>
                    <a:pt x="3205" y="500"/>
                    <a:pt x="2913" y="178"/>
                  </a:cubicBezTo>
                  <a:cubicBezTo>
                    <a:pt x="2860" y="118"/>
                    <a:pt x="2804" y="58"/>
                    <a:pt x="2745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26" name="Google Shape;5126;p16"/>
            <p:cNvSpPr/>
            <p:nvPr/>
          </p:nvSpPr>
          <p:spPr>
            <a:xfrm>
              <a:off x="5073175" y="384275"/>
              <a:ext cx="650" cy="475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5" y="0"/>
                  </a:moveTo>
                  <a:cubicBezTo>
                    <a:pt x="15" y="7"/>
                    <a:pt x="8" y="12"/>
                    <a:pt x="1" y="19"/>
                  </a:cubicBezTo>
                  <a:cubicBezTo>
                    <a:pt x="11" y="15"/>
                    <a:pt x="18" y="7"/>
                    <a:pt x="25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27" name="Google Shape;5127;p16"/>
            <p:cNvSpPr/>
            <p:nvPr/>
          </p:nvSpPr>
          <p:spPr>
            <a:xfrm>
              <a:off x="4897625" y="26650"/>
              <a:ext cx="332975" cy="304600"/>
            </a:xfrm>
            <a:custGeom>
              <a:avLst/>
              <a:gdLst/>
              <a:ahLst/>
              <a:cxnLst/>
              <a:rect l="l" t="t" r="r" b="b"/>
              <a:pathLst>
                <a:path w="13319" h="12184" extrusionOk="0">
                  <a:moveTo>
                    <a:pt x="5723" y="1"/>
                  </a:moveTo>
                  <a:cubicBezTo>
                    <a:pt x="5357" y="1"/>
                    <a:pt x="4971" y="35"/>
                    <a:pt x="4551" y="106"/>
                  </a:cubicBezTo>
                  <a:cubicBezTo>
                    <a:pt x="4126" y="176"/>
                    <a:pt x="3695" y="307"/>
                    <a:pt x="3235" y="507"/>
                  </a:cubicBezTo>
                  <a:cubicBezTo>
                    <a:pt x="3049" y="589"/>
                    <a:pt x="2869" y="681"/>
                    <a:pt x="2685" y="787"/>
                  </a:cubicBezTo>
                  <a:lnTo>
                    <a:pt x="2684" y="787"/>
                  </a:lnTo>
                  <a:cubicBezTo>
                    <a:pt x="2432" y="938"/>
                    <a:pt x="2224" y="1097"/>
                    <a:pt x="2069" y="1221"/>
                  </a:cubicBezTo>
                  <a:cubicBezTo>
                    <a:pt x="1904" y="1353"/>
                    <a:pt x="1749" y="1496"/>
                    <a:pt x="1605" y="1649"/>
                  </a:cubicBezTo>
                  <a:cubicBezTo>
                    <a:pt x="1414" y="1845"/>
                    <a:pt x="1250" y="2065"/>
                    <a:pt x="1114" y="2255"/>
                  </a:cubicBezTo>
                  <a:cubicBezTo>
                    <a:pt x="853" y="2620"/>
                    <a:pt x="630" y="3050"/>
                    <a:pt x="417" y="3612"/>
                  </a:cubicBezTo>
                  <a:cubicBezTo>
                    <a:pt x="241" y="4085"/>
                    <a:pt x="119" y="4609"/>
                    <a:pt x="47" y="5216"/>
                  </a:cubicBezTo>
                  <a:cubicBezTo>
                    <a:pt x="1" y="5614"/>
                    <a:pt x="15" y="6045"/>
                    <a:pt x="94" y="6568"/>
                  </a:cubicBezTo>
                  <a:cubicBezTo>
                    <a:pt x="226" y="7443"/>
                    <a:pt x="558" y="8312"/>
                    <a:pt x="1082" y="9149"/>
                  </a:cubicBezTo>
                  <a:cubicBezTo>
                    <a:pt x="1327" y="9544"/>
                    <a:pt x="1624" y="9929"/>
                    <a:pt x="1966" y="10295"/>
                  </a:cubicBezTo>
                  <a:cubicBezTo>
                    <a:pt x="2269" y="10621"/>
                    <a:pt x="2621" y="10923"/>
                    <a:pt x="3043" y="11220"/>
                  </a:cubicBezTo>
                  <a:cubicBezTo>
                    <a:pt x="3745" y="11711"/>
                    <a:pt x="4538" y="12029"/>
                    <a:pt x="5337" y="12136"/>
                  </a:cubicBezTo>
                  <a:cubicBezTo>
                    <a:pt x="5558" y="12165"/>
                    <a:pt x="5778" y="12182"/>
                    <a:pt x="5989" y="12184"/>
                  </a:cubicBezTo>
                  <a:cubicBezTo>
                    <a:pt x="6270" y="12184"/>
                    <a:pt x="6582" y="12144"/>
                    <a:pt x="6964" y="12062"/>
                  </a:cubicBezTo>
                  <a:cubicBezTo>
                    <a:pt x="7224" y="12006"/>
                    <a:pt x="7481" y="11934"/>
                    <a:pt x="7738" y="11862"/>
                  </a:cubicBezTo>
                  <a:cubicBezTo>
                    <a:pt x="8081" y="11767"/>
                    <a:pt x="8435" y="11668"/>
                    <a:pt x="8794" y="11611"/>
                  </a:cubicBezTo>
                  <a:cubicBezTo>
                    <a:pt x="9081" y="11575"/>
                    <a:pt x="9374" y="11565"/>
                    <a:pt x="9657" y="11553"/>
                  </a:cubicBezTo>
                  <a:cubicBezTo>
                    <a:pt x="9871" y="11546"/>
                    <a:pt x="10082" y="11537"/>
                    <a:pt x="10296" y="11519"/>
                  </a:cubicBezTo>
                  <a:cubicBezTo>
                    <a:pt x="10560" y="11497"/>
                    <a:pt x="10805" y="11454"/>
                    <a:pt x="11026" y="11392"/>
                  </a:cubicBezTo>
                  <a:cubicBezTo>
                    <a:pt x="11220" y="11339"/>
                    <a:pt x="11421" y="11252"/>
                    <a:pt x="11619" y="11134"/>
                  </a:cubicBezTo>
                  <a:cubicBezTo>
                    <a:pt x="11669" y="11102"/>
                    <a:pt x="11722" y="11069"/>
                    <a:pt x="11773" y="11036"/>
                  </a:cubicBezTo>
                  <a:cubicBezTo>
                    <a:pt x="12589" y="10470"/>
                    <a:pt x="12952" y="9518"/>
                    <a:pt x="13113" y="8817"/>
                  </a:cubicBezTo>
                  <a:cubicBezTo>
                    <a:pt x="13298" y="8014"/>
                    <a:pt x="13318" y="7112"/>
                    <a:pt x="13175" y="6059"/>
                  </a:cubicBezTo>
                  <a:cubicBezTo>
                    <a:pt x="13051" y="5145"/>
                    <a:pt x="12810" y="4241"/>
                    <a:pt x="12462" y="3375"/>
                  </a:cubicBezTo>
                  <a:cubicBezTo>
                    <a:pt x="12273" y="2907"/>
                    <a:pt x="12071" y="2499"/>
                    <a:pt x="11846" y="2133"/>
                  </a:cubicBezTo>
                  <a:cubicBezTo>
                    <a:pt x="11806" y="2070"/>
                    <a:pt x="11739" y="2036"/>
                    <a:pt x="11670" y="2036"/>
                  </a:cubicBezTo>
                  <a:cubicBezTo>
                    <a:pt x="11635" y="2036"/>
                    <a:pt x="11600" y="2045"/>
                    <a:pt x="11567" y="2064"/>
                  </a:cubicBezTo>
                  <a:cubicBezTo>
                    <a:pt x="11520" y="2090"/>
                    <a:pt x="11488" y="2137"/>
                    <a:pt x="11474" y="2190"/>
                  </a:cubicBezTo>
                  <a:cubicBezTo>
                    <a:pt x="11461" y="2243"/>
                    <a:pt x="11471" y="2296"/>
                    <a:pt x="11497" y="2341"/>
                  </a:cubicBezTo>
                  <a:cubicBezTo>
                    <a:pt x="11610" y="2526"/>
                    <a:pt x="11715" y="2717"/>
                    <a:pt x="11812" y="2913"/>
                  </a:cubicBezTo>
                  <a:lnTo>
                    <a:pt x="11776" y="2861"/>
                  </a:lnTo>
                  <a:lnTo>
                    <a:pt x="11780" y="2857"/>
                  </a:lnTo>
                  <a:cubicBezTo>
                    <a:pt x="11612" y="2641"/>
                    <a:pt x="11432" y="2439"/>
                    <a:pt x="11247" y="2252"/>
                  </a:cubicBezTo>
                  <a:cubicBezTo>
                    <a:pt x="10931" y="1936"/>
                    <a:pt x="10555" y="1640"/>
                    <a:pt x="10065" y="1317"/>
                  </a:cubicBezTo>
                  <a:cubicBezTo>
                    <a:pt x="9684" y="1067"/>
                    <a:pt x="9256" y="843"/>
                    <a:pt x="8794" y="649"/>
                  </a:cubicBezTo>
                  <a:cubicBezTo>
                    <a:pt x="8324" y="451"/>
                    <a:pt x="7853" y="298"/>
                    <a:pt x="7388" y="192"/>
                  </a:cubicBezTo>
                  <a:cubicBezTo>
                    <a:pt x="6934" y="89"/>
                    <a:pt x="6450" y="26"/>
                    <a:pt x="5953" y="5"/>
                  </a:cubicBezTo>
                  <a:cubicBezTo>
                    <a:pt x="5877" y="2"/>
                    <a:pt x="5801" y="1"/>
                    <a:pt x="5723" y="1"/>
                  </a:cubicBezTo>
                  <a:close/>
                </a:path>
              </a:pathLst>
            </a:custGeom>
            <a:solidFill>
              <a:srgbClr val="FFE5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28" name="Google Shape;5128;p16"/>
            <p:cNvSpPr/>
            <p:nvPr/>
          </p:nvSpPr>
          <p:spPr>
            <a:xfrm>
              <a:off x="4928800" y="196000"/>
              <a:ext cx="301475" cy="135325"/>
            </a:xfrm>
            <a:custGeom>
              <a:avLst/>
              <a:gdLst/>
              <a:ahLst/>
              <a:cxnLst/>
              <a:rect l="l" t="t" r="r" b="b"/>
              <a:pathLst>
                <a:path w="12059" h="5413" extrusionOk="0">
                  <a:moveTo>
                    <a:pt x="12007" y="1"/>
                  </a:moveTo>
                  <a:cubicBezTo>
                    <a:pt x="11939" y="27"/>
                    <a:pt x="11870" y="48"/>
                    <a:pt x="11801" y="67"/>
                  </a:cubicBezTo>
                  <a:cubicBezTo>
                    <a:pt x="11403" y="170"/>
                    <a:pt x="10984" y="197"/>
                    <a:pt x="10575" y="199"/>
                  </a:cubicBezTo>
                  <a:cubicBezTo>
                    <a:pt x="10544" y="199"/>
                    <a:pt x="10513" y="199"/>
                    <a:pt x="10483" y="199"/>
                  </a:cubicBezTo>
                  <a:cubicBezTo>
                    <a:pt x="10229" y="199"/>
                    <a:pt x="9975" y="190"/>
                    <a:pt x="9720" y="183"/>
                  </a:cubicBezTo>
                  <a:cubicBezTo>
                    <a:pt x="9654" y="182"/>
                    <a:pt x="9589" y="181"/>
                    <a:pt x="9523" y="181"/>
                  </a:cubicBezTo>
                  <a:cubicBezTo>
                    <a:pt x="9422" y="181"/>
                    <a:pt x="9322" y="184"/>
                    <a:pt x="9222" y="196"/>
                  </a:cubicBezTo>
                  <a:cubicBezTo>
                    <a:pt x="9157" y="209"/>
                    <a:pt x="9095" y="223"/>
                    <a:pt x="9035" y="245"/>
                  </a:cubicBezTo>
                  <a:cubicBezTo>
                    <a:pt x="8998" y="262"/>
                    <a:pt x="8963" y="284"/>
                    <a:pt x="8926" y="307"/>
                  </a:cubicBezTo>
                  <a:cubicBezTo>
                    <a:pt x="8877" y="350"/>
                    <a:pt x="8832" y="400"/>
                    <a:pt x="8791" y="455"/>
                  </a:cubicBezTo>
                  <a:cubicBezTo>
                    <a:pt x="8683" y="620"/>
                    <a:pt x="8604" y="801"/>
                    <a:pt x="8531" y="985"/>
                  </a:cubicBezTo>
                  <a:cubicBezTo>
                    <a:pt x="8528" y="987"/>
                    <a:pt x="8528" y="989"/>
                    <a:pt x="8526" y="993"/>
                  </a:cubicBezTo>
                  <a:lnTo>
                    <a:pt x="8526" y="989"/>
                  </a:lnTo>
                  <a:cubicBezTo>
                    <a:pt x="8525" y="995"/>
                    <a:pt x="8521" y="1000"/>
                    <a:pt x="8519" y="1005"/>
                  </a:cubicBezTo>
                  <a:cubicBezTo>
                    <a:pt x="8390" y="1344"/>
                    <a:pt x="8287" y="1691"/>
                    <a:pt x="8131" y="2020"/>
                  </a:cubicBezTo>
                  <a:cubicBezTo>
                    <a:pt x="8017" y="2261"/>
                    <a:pt x="7882" y="2496"/>
                    <a:pt x="7721" y="2711"/>
                  </a:cubicBezTo>
                  <a:cubicBezTo>
                    <a:pt x="7507" y="2995"/>
                    <a:pt x="7245" y="3248"/>
                    <a:pt x="6939" y="3431"/>
                  </a:cubicBezTo>
                  <a:cubicBezTo>
                    <a:pt x="6872" y="3472"/>
                    <a:pt x="6800" y="3512"/>
                    <a:pt x="6727" y="3546"/>
                  </a:cubicBezTo>
                  <a:cubicBezTo>
                    <a:pt x="6484" y="3658"/>
                    <a:pt x="6230" y="3739"/>
                    <a:pt x="5967" y="3781"/>
                  </a:cubicBezTo>
                  <a:cubicBezTo>
                    <a:pt x="5749" y="3816"/>
                    <a:pt x="5531" y="3834"/>
                    <a:pt x="5311" y="3834"/>
                  </a:cubicBezTo>
                  <a:cubicBezTo>
                    <a:pt x="5253" y="3834"/>
                    <a:pt x="5195" y="3832"/>
                    <a:pt x="5137" y="3830"/>
                  </a:cubicBezTo>
                  <a:cubicBezTo>
                    <a:pt x="4526" y="3801"/>
                    <a:pt x="3927" y="3672"/>
                    <a:pt x="3336" y="3521"/>
                  </a:cubicBezTo>
                  <a:cubicBezTo>
                    <a:pt x="2222" y="3235"/>
                    <a:pt x="1131" y="2845"/>
                    <a:pt x="1" y="2646"/>
                  </a:cubicBezTo>
                  <a:lnTo>
                    <a:pt x="1" y="2646"/>
                  </a:lnTo>
                  <a:cubicBezTo>
                    <a:pt x="212" y="2955"/>
                    <a:pt x="449" y="3248"/>
                    <a:pt x="707" y="3524"/>
                  </a:cubicBezTo>
                  <a:cubicBezTo>
                    <a:pt x="1007" y="3846"/>
                    <a:pt x="1361" y="4147"/>
                    <a:pt x="1787" y="4449"/>
                  </a:cubicBezTo>
                  <a:cubicBezTo>
                    <a:pt x="2493" y="4943"/>
                    <a:pt x="3285" y="5260"/>
                    <a:pt x="4085" y="5368"/>
                  </a:cubicBezTo>
                  <a:cubicBezTo>
                    <a:pt x="4309" y="5398"/>
                    <a:pt x="4531" y="5413"/>
                    <a:pt x="4739" y="5413"/>
                  </a:cubicBezTo>
                  <a:cubicBezTo>
                    <a:pt x="4748" y="5413"/>
                    <a:pt x="4758" y="5413"/>
                    <a:pt x="4767" y="5413"/>
                  </a:cubicBezTo>
                  <a:cubicBezTo>
                    <a:pt x="5040" y="5413"/>
                    <a:pt x="5342" y="5373"/>
                    <a:pt x="5713" y="5291"/>
                  </a:cubicBezTo>
                  <a:cubicBezTo>
                    <a:pt x="5948" y="5242"/>
                    <a:pt x="6178" y="5180"/>
                    <a:pt x="6406" y="5115"/>
                  </a:cubicBezTo>
                  <a:lnTo>
                    <a:pt x="6487" y="5094"/>
                  </a:lnTo>
                  <a:cubicBezTo>
                    <a:pt x="6793" y="5009"/>
                    <a:pt x="7168" y="4903"/>
                    <a:pt x="7541" y="4842"/>
                  </a:cubicBezTo>
                  <a:cubicBezTo>
                    <a:pt x="7815" y="4809"/>
                    <a:pt x="8085" y="4797"/>
                    <a:pt x="8406" y="4786"/>
                  </a:cubicBezTo>
                  <a:cubicBezTo>
                    <a:pt x="8618" y="4779"/>
                    <a:pt x="8832" y="4771"/>
                    <a:pt x="9043" y="4752"/>
                  </a:cubicBezTo>
                  <a:cubicBezTo>
                    <a:pt x="9303" y="4732"/>
                    <a:pt x="9550" y="4689"/>
                    <a:pt x="9775" y="4624"/>
                  </a:cubicBezTo>
                  <a:cubicBezTo>
                    <a:pt x="9976" y="4571"/>
                    <a:pt x="10177" y="4485"/>
                    <a:pt x="10376" y="4366"/>
                  </a:cubicBezTo>
                  <a:cubicBezTo>
                    <a:pt x="10428" y="4338"/>
                    <a:pt x="10480" y="4305"/>
                    <a:pt x="10529" y="4271"/>
                  </a:cubicBezTo>
                  <a:cubicBezTo>
                    <a:pt x="11343" y="3706"/>
                    <a:pt x="11711" y="2747"/>
                    <a:pt x="11873" y="2045"/>
                  </a:cubicBezTo>
                  <a:cubicBezTo>
                    <a:pt x="12014" y="1426"/>
                    <a:pt x="12058" y="752"/>
                    <a:pt x="12007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29" name="Google Shape;5129;p16"/>
            <p:cNvSpPr/>
            <p:nvPr/>
          </p:nvSpPr>
          <p:spPr>
            <a:xfrm>
              <a:off x="5142050" y="220525"/>
              <a:ext cx="100" cy="325"/>
            </a:xfrm>
            <a:custGeom>
              <a:avLst/>
              <a:gdLst/>
              <a:ahLst/>
              <a:cxnLst/>
              <a:rect l="l" t="t" r="r" b="b"/>
              <a:pathLst>
                <a:path w="4" h="13" extrusionOk="0">
                  <a:moveTo>
                    <a:pt x="4" y="1"/>
                  </a:moveTo>
                  <a:cubicBezTo>
                    <a:pt x="3" y="3"/>
                    <a:pt x="2" y="3"/>
                    <a:pt x="2" y="4"/>
                  </a:cubicBezTo>
                  <a:lnTo>
                    <a:pt x="2" y="4"/>
                  </a:lnTo>
                  <a:cubicBezTo>
                    <a:pt x="3" y="3"/>
                    <a:pt x="3" y="2"/>
                    <a:pt x="4" y="1"/>
                  </a:cubicBezTo>
                  <a:close/>
                  <a:moveTo>
                    <a:pt x="2" y="4"/>
                  </a:moveTo>
                  <a:lnTo>
                    <a:pt x="2" y="4"/>
                  </a:lnTo>
                  <a:cubicBezTo>
                    <a:pt x="2" y="5"/>
                    <a:pt x="2" y="5"/>
                    <a:pt x="2" y="6"/>
                  </a:cubicBezTo>
                  <a:lnTo>
                    <a:pt x="2" y="6"/>
                  </a:ln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4"/>
                    <a:pt x="2" y="4"/>
                  </a:cubicBezTo>
                  <a:close/>
                  <a:moveTo>
                    <a:pt x="2" y="6"/>
                  </a:moveTo>
                  <a:cubicBezTo>
                    <a:pt x="1" y="7"/>
                    <a:pt x="1" y="11"/>
                    <a:pt x="1" y="12"/>
                  </a:cubicBezTo>
                  <a:cubicBezTo>
                    <a:pt x="1" y="10"/>
                    <a:pt x="1" y="8"/>
                    <a:pt x="2" y="6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30" name="Google Shape;5130;p16"/>
            <p:cNvSpPr/>
            <p:nvPr/>
          </p:nvSpPr>
          <p:spPr>
            <a:xfrm>
              <a:off x="4856600" y="-72550"/>
              <a:ext cx="373250" cy="382900"/>
            </a:xfrm>
            <a:custGeom>
              <a:avLst/>
              <a:gdLst/>
              <a:ahLst/>
              <a:cxnLst/>
              <a:rect l="l" t="t" r="r" b="b"/>
              <a:pathLst>
                <a:path w="14930" h="15316" extrusionOk="0">
                  <a:moveTo>
                    <a:pt x="7751" y="1"/>
                  </a:moveTo>
                  <a:cubicBezTo>
                    <a:pt x="7652" y="1"/>
                    <a:pt x="7554" y="3"/>
                    <a:pt x="7456" y="8"/>
                  </a:cubicBezTo>
                  <a:cubicBezTo>
                    <a:pt x="6650" y="41"/>
                    <a:pt x="5923" y="233"/>
                    <a:pt x="5296" y="577"/>
                  </a:cubicBezTo>
                  <a:cubicBezTo>
                    <a:pt x="5257" y="598"/>
                    <a:pt x="5215" y="620"/>
                    <a:pt x="5178" y="646"/>
                  </a:cubicBezTo>
                  <a:cubicBezTo>
                    <a:pt x="4591" y="999"/>
                    <a:pt x="4114" y="1523"/>
                    <a:pt x="3795" y="2164"/>
                  </a:cubicBezTo>
                  <a:cubicBezTo>
                    <a:pt x="3614" y="2531"/>
                    <a:pt x="3483" y="2939"/>
                    <a:pt x="3414" y="3340"/>
                  </a:cubicBezTo>
                  <a:cubicBezTo>
                    <a:pt x="3386" y="3530"/>
                    <a:pt x="3371" y="3719"/>
                    <a:pt x="3375" y="3900"/>
                  </a:cubicBezTo>
                  <a:cubicBezTo>
                    <a:pt x="3375" y="4108"/>
                    <a:pt x="3410" y="4320"/>
                    <a:pt x="3440" y="4499"/>
                  </a:cubicBezTo>
                  <a:cubicBezTo>
                    <a:pt x="3506" y="4848"/>
                    <a:pt x="3635" y="5207"/>
                    <a:pt x="3838" y="5598"/>
                  </a:cubicBezTo>
                  <a:cubicBezTo>
                    <a:pt x="4013" y="5930"/>
                    <a:pt x="4237" y="6257"/>
                    <a:pt x="4546" y="6628"/>
                  </a:cubicBezTo>
                  <a:cubicBezTo>
                    <a:pt x="5065" y="7253"/>
                    <a:pt x="5737" y="7821"/>
                    <a:pt x="6598" y="8369"/>
                  </a:cubicBezTo>
                  <a:cubicBezTo>
                    <a:pt x="6930" y="8577"/>
                    <a:pt x="7269" y="8766"/>
                    <a:pt x="7607" y="8932"/>
                  </a:cubicBezTo>
                  <a:cubicBezTo>
                    <a:pt x="7733" y="9141"/>
                    <a:pt x="7852" y="9372"/>
                    <a:pt x="7963" y="9620"/>
                  </a:cubicBezTo>
                  <a:cubicBezTo>
                    <a:pt x="8020" y="9753"/>
                    <a:pt x="8071" y="9887"/>
                    <a:pt x="8117" y="10023"/>
                  </a:cubicBezTo>
                  <a:cubicBezTo>
                    <a:pt x="7845" y="9811"/>
                    <a:pt x="7512" y="9622"/>
                    <a:pt x="7074" y="9429"/>
                  </a:cubicBezTo>
                  <a:cubicBezTo>
                    <a:pt x="6656" y="9239"/>
                    <a:pt x="6208" y="9081"/>
                    <a:pt x="5745" y="8959"/>
                  </a:cubicBezTo>
                  <a:cubicBezTo>
                    <a:pt x="5299" y="8841"/>
                    <a:pt x="4826" y="8758"/>
                    <a:pt x="4302" y="8706"/>
                  </a:cubicBezTo>
                  <a:cubicBezTo>
                    <a:pt x="4105" y="8686"/>
                    <a:pt x="3910" y="8677"/>
                    <a:pt x="3717" y="8677"/>
                  </a:cubicBezTo>
                  <a:cubicBezTo>
                    <a:pt x="3446" y="8677"/>
                    <a:pt x="3179" y="8696"/>
                    <a:pt x="2916" y="8733"/>
                  </a:cubicBezTo>
                  <a:cubicBezTo>
                    <a:pt x="2666" y="8766"/>
                    <a:pt x="2452" y="8812"/>
                    <a:pt x="2258" y="8870"/>
                  </a:cubicBezTo>
                  <a:cubicBezTo>
                    <a:pt x="2061" y="8926"/>
                    <a:pt x="1847" y="9009"/>
                    <a:pt x="1603" y="9128"/>
                  </a:cubicBezTo>
                  <a:cubicBezTo>
                    <a:pt x="1551" y="9154"/>
                    <a:pt x="1503" y="9181"/>
                    <a:pt x="1452" y="9212"/>
                  </a:cubicBezTo>
                  <a:cubicBezTo>
                    <a:pt x="1332" y="9283"/>
                    <a:pt x="1208" y="9374"/>
                    <a:pt x="1072" y="9483"/>
                  </a:cubicBezTo>
                  <a:cubicBezTo>
                    <a:pt x="898" y="9628"/>
                    <a:pt x="748" y="9786"/>
                    <a:pt x="626" y="9954"/>
                  </a:cubicBezTo>
                  <a:cubicBezTo>
                    <a:pt x="483" y="10148"/>
                    <a:pt x="374" y="10338"/>
                    <a:pt x="289" y="10536"/>
                  </a:cubicBezTo>
                  <a:cubicBezTo>
                    <a:pt x="187" y="10776"/>
                    <a:pt x="114" y="11013"/>
                    <a:pt x="72" y="11244"/>
                  </a:cubicBezTo>
                  <a:cubicBezTo>
                    <a:pt x="0" y="11650"/>
                    <a:pt x="15" y="12053"/>
                    <a:pt x="115" y="12439"/>
                  </a:cubicBezTo>
                  <a:cubicBezTo>
                    <a:pt x="154" y="12591"/>
                    <a:pt x="217" y="12756"/>
                    <a:pt x="315" y="12959"/>
                  </a:cubicBezTo>
                  <a:cubicBezTo>
                    <a:pt x="389" y="13110"/>
                    <a:pt x="490" y="13268"/>
                    <a:pt x="613" y="13426"/>
                  </a:cubicBezTo>
                  <a:cubicBezTo>
                    <a:pt x="747" y="13595"/>
                    <a:pt x="875" y="13735"/>
                    <a:pt x="1001" y="13857"/>
                  </a:cubicBezTo>
                  <a:cubicBezTo>
                    <a:pt x="1162" y="14007"/>
                    <a:pt x="1342" y="14142"/>
                    <a:pt x="1497" y="14252"/>
                  </a:cubicBezTo>
                  <a:cubicBezTo>
                    <a:pt x="1797" y="14464"/>
                    <a:pt x="2149" y="14648"/>
                    <a:pt x="2577" y="14817"/>
                  </a:cubicBezTo>
                  <a:cubicBezTo>
                    <a:pt x="2975" y="14975"/>
                    <a:pt x="3396" y="15099"/>
                    <a:pt x="3821" y="15184"/>
                  </a:cubicBezTo>
                  <a:cubicBezTo>
                    <a:pt x="4252" y="15268"/>
                    <a:pt x="4684" y="15312"/>
                    <a:pt x="5108" y="15314"/>
                  </a:cubicBezTo>
                  <a:cubicBezTo>
                    <a:pt x="5137" y="15315"/>
                    <a:pt x="5166" y="15315"/>
                    <a:pt x="5195" y="15315"/>
                  </a:cubicBezTo>
                  <a:cubicBezTo>
                    <a:pt x="5562" y="15315"/>
                    <a:pt x="5943" y="15274"/>
                    <a:pt x="6333" y="15192"/>
                  </a:cubicBezTo>
                  <a:cubicBezTo>
                    <a:pt x="6700" y="15121"/>
                    <a:pt x="7060" y="14997"/>
                    <a:pt x="7397" y="14825"/>
                  </a:cubicBezTo>
                  <a:cubicBezTo>
                    <a:pt x="7450" y="14800"/>
                    <a:pt x="7500" y="14772"/>
                    <a:pt x="7549" y="14743"/>
                  </a:cubicBezTo>
                  <a:cubicBezTo>
                    <a:pt x="7816" y="14581"/>
                    <a:pt x="8058" y="14369"/>
                    <a:pt x="8243" y="14127"/>
                  </a:cubicBezTo>
                  <a:cubicBezTo>
                    <a:pt x="8509" y="13782"/>
                    <a:pt x="8684" y="13337"/>
                    <a:pt x="8764" y="12804"/>
                  </a:cubicBezTo>
                  <a:cubicBezTo>
                    <a:pt x="8835" y="12338"/>
                    <a:pt x="8828" y="11834"/>
                    <a:pt x="8743" y="11261"/>
                  </a:cubicBezTo>
                  <a:cubicBezTo>
                    <a:pt x="8670" y="10757"/>
                    <a:pt x="8526" y="10236"/>
                    <a:pt x="8316" y="9711"/>
                  </a:cubicBezTo>
                  <a:cubicBezTo>
                    <a:pt x="8223" y="9482"/>
                    <a:pt x="8130" y="9281"/>
                    <a:pt x="8029" y="9098"/>
                  </a:cubicBezTo>
                  <a:lnTo>
                    <a:pt x="8029" y="9098"/>
                  </a:lnTo>
                  <a:cubicBezTo>
                    <a:pt x="8348" y="9263"/>
                    <a:pt x="8707" y="9404"/>
                    <a:pt x="9088" y="9525"/>
                  </a:cubicBezTo>
                  <a:cubicBezTo>
                    <a:pt x="9812" y="9753"/>
                    <a:pt x="10499" y="9867"/>
                    <a:pt x="11136" y="9867"/>
                  </a:cubicBezTo>
                  <a:cubicBezTo>
                    <a:pt x="11254" y="9867"/>
                    <a:pt x="11370" y="9863"/>
                    <a:pt x="11485" y="9855"/>
                  </a:cubicBezTo>
                  <a:cubicBezTo>
                    <a:pt x="11880" y="9831"/>
                    <a:pt x="12253" y="9744"/>
                    <a:pt x="12598" y="9604"/>
                  </a:cubicBezTo>
                  <a:cubicBezTo>
                    <a:pt x="12756" y="9536"/>
                    <a:pt x="12891" y="9467"/>
                    <a:pt x="13012" y="9395"/>
                  </a:cubicBezTo>
                  <a:cubicBezTo>
                    <a:pt x="13260" y="9246"/>
                    <a:pt x="13493" y="9058"/>
                    <a:pt x="13704" y="8834"/>
                  </a:cubicBezTo>
                  <a:cubicBezTo>
                    <a:pt x="13869" y="8662"/>
                    <a:pt x="14024" y="8449"/>
                    <a:pt x="14176" y="8188"/>
                  </a:cubicBezTo>
                  <a:cubicBezTo>
                    <a:pt x="14293" y="7989"/>
                    <a:pt x="14402" y="7752"/>
                    <a:pt x="14520" y="7444"/>
                  </a:cubicBezTo>
                  <a:cubicBezTo>
                    <a:pt x="14696" y="6961"/>
                    <a:pt x="14803" y="6414"/>
                    <a:pt x="14839" y="5770"/>
                  </a:cubicBezTo>
                  <a:cubicBezTo>
                    <a:pt x="14853" y="5536"/>
                    <a:pt x="14851" y="5292"/>
                    <a:pt x="14837" y="5048"/>
                  </a:cubicBezTo>
                  <a:cubicBezTo>
                    <a:pt x="14902" y="4995"/>
                    <a:pt x="14929" y="4894"/>
                    <a:pt x="14907" y="4796"/>
                  </a:cubicBezTo>
                  <a:cubicBezTo>
                    <a:pt x="14862" y="4582"/>
                    <a:pt x="14801" y="4373"/>
                    <a:pt x="14721" y="4153"/>
                  </a:cubicBezTo>
                  <a:lnTo>
                    <a:pt x="14704" y="4073"/>
                  </a:lnTo>
                  <a:cubicBezTo>
                    <a:pt x="14589" y="3515"/>
                    <a:pt x="14399" y="3005"/>
                    <a:pt x="14140" y="2559"/>
                  </a:cubicBezTo>
                  <a:cubicBezTo>
                    <a:pt x="14122" y="2530"/>
                    <a:pt x="14096" y="2508"/>
                    <a:pt x="14062" y="2501"/>
                  </a:cubicBezTo>
                  <a:cubicBezTo>
                    <a:pt x="14051" y="2497"/>
                    <a:pt x="14039" y="2494"/>
                    <a:pt x="14026" y="2494"/>
                  </a:cubicBezTo>
                  <a:cubicBezTo>
                    <a:pt x="14004" y="2494"/>
                    <a:pt x="13981" y="2501"/>
                    <a:pt x="13961" y="2514"/>
                  </a:cubicBezTo>
                  <a:cubicBezTo>
                    <a:pt x="13904" y="2549"/>
                    <a:pt x="13882" y="2632"/>
                    <a:pt x="13916" y="2694"/>
                  </a:cubicBezTo>
                  <a:cubicBezTo>
                    <a:pt x="13984" y="2810"/>
                    <a:pt x="14043" y="2926"/>
                    <a:pt x="14100" y="3047"/>
                  </a:cubicBezTo>
                  <a:cubicBezTo>
                    <a:pt x="14063" y="2980"/>
                    <a:pt x="14005" y="2905"/>
                    <a:pt x="13952" y="2839"/>
                  </a:cubicBezTo>
                  <a:cubicBezTo>
                    <a:pt x="13488" y="2267"/>
                    <a:pt x="12878" y="1747"/>
                    <a:pt x="12143" y="1292"/>
                  </a:cubicBezTo>
                  <a:cubicBezTo>
                    <a:pt x="11457" y="867"/>
                    <a:pt x="10688" y="534"/>
                    <a:pt x="9852" y="298"/>
                  </a:cubicBezTo>
                  <a:cubicBezTo>
                    <a:pt x="9460" y="190"/>
                    <a:pt x="9059" y="111"/>
                    <a:pt x="8660" y="61"/>
                  </a:cubicBezTo>
                  <a:cubicBezTo>
                    <a:pt x="8344" y="21"/>
                    <a:pt x="8043" y="1"/>
                    <a:pt x="7751" y="1"/>
                  </a:cubicBezTo>
                  <a:close/>
                </a:path>
              </a:pathLst>
            </a:custGeom>
            <a:solidFill>
              <a:srgbClr val="F2D9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31" name="Google Shape;5131;p16"/>
            <p:cNvSpPr/>
            <p:nvPr/>
          </p:nvSpPr>
          <p:spPr>
            <a:xfrm>
              <a:off x="5026400" y="101325"/>
              <a:ext cx="197150" cy="194450"/>
            </a:xfrm>
            <a:custGeom>
              <a:avLst/>
              <a:gdLst/>
              <a:ahLst/>
              <a:cxnLst/>
              <a:rect l="l" t="t" r="r" b="b"/>
              <a:pathLst>
                <a:path w="7886" h="7778" extrusionOk="0">
                  <a:moveTo>
                    <a:pt x="1059" y="1369"/>
                  </a:moveTo>
                  <a:lnTo>
                    <a:pt x="1059" y="1369"/>
                  </a:lnTo>
                  <a:cubicBezTo>
                    <a:pt x="1060" y="1369"/>
                    <a:pt x="1062" y="1370"/>
                    <a:pt x="1063" y="1370"/>
                  </a:cubicBezTo>
                  <a:cubicBezTo>
                    <a:pt x="1061" y="1369"/>
                    <a:pt x="1060" y="1369"/>
                    <a:pt x="1059" y="1369"/>
                  </a:cubicBezTo>
                  <a:close/>
                  <a:moveTo>
                    <a:pt x="7886" y="0"/>
                  </a:moveTo>
                  <a:lnTo>
                    <a:pt x="7886" y="0"/>
                  </a:lnTo>
                  <a:cubicBezTo>
                    <a:pt x="7838" y="35"/>
                    <a:pt x="7789" y="68"/>
                    <a:pt x="7742" y="98"/>
                  </a:cubicBezTo>
                  <a:cubicBezTo>
                    <a:pt x="7249" y="414"/>
                    <a:pt x="6702" y="636"/>
                    <a:pt x="6151" y="828"/>
                  </a:cubicBezTo>
                  <a:cubicBezTo>
                    <a:pt x="5876" y="925"/>
                    <a:pt x="5599" y="1014"/>
                    <a:pt x="5325" y="1103"/>
                  </a:cubicBezTo>
                  <a:cubicBezTo>
                    <a:pt x="5055" y="1189"/>
                    <a:pt x="4787" y="1273"/>
                    <a:pt x="4525" y="1380"/>
                  </a:cubicBezTo>
                  <a:lnTo>
                    <a:pt x="4525" y="1380"/>
                  </a:lnTo>
                  <a:cubicBezTo>
                    <a:pt x="4526" y="1379"/>
                    <a:pt x="4528" y="1378"/>
                    <a:pt x="4529" y="1378"/>
                  </a:cubicBezTo>
                  <a:lnTo>
                    <a:pt x="4529" y="1378"/>
                  </a:lnTo>
                  <a:cubicBezTo>
                    <a:pt x="4522" y="1381"/>
                    <a:pt x="4514" y="1384"/>
                    <a:pt x="4507" y="1387"/>
                  </a:cubicBezTo>
                  <a:lnTo>
                    <a:pt x="4507" y="1387"/>
                  </a:lnTo>
                  <a:cubicBezTo>
                    <a:pt x="4504" y="1388"/>
                    <a:pt x="4502" y="1389"/>
                    <a:pt x="4499" y="1391"/>
                  </a:cubicBezTo>
                  <a:cubicBezTo>
                    <a:pt x="4500" y="1390"/>
                    <a:pt x="4501" y="1390"/>
                    <a:pt x="4502" y="1389"/>
                  </a:cubicBezTo>
                  <a:lnTo>
                    <a:pt x="4502" y="1389"/>
                  </a:lnTo>
                  <a:cubicBezTo>
                    <a:pt x="4345" y="1458"/>
                    <a:pt x="4194" y="1534"/>
                    <a:pt x="4044" y="1615"/>
                  </a:cubicBezTo>
                  <a:cubicBezTo>
                    <a:pt x="3923" y="1678"/>
                    <a:pt x="3802" y="1738"/>
                    <a:pt x="3677" y="1787"/>
                  </a:cubicBezTo>
                  <a:cubicBezTo>
                    <a:pt x="3541" y="1842"/>
                    <a:pt x="3404" y="1875"/>
                    <a:pt x="3261" y="1899"/>
                  </a:cubicBezTo>
                  <a:cubicBezTo>
                    <a:pt x="3146" y="1916"/>
                    <a:pt x="3028" y="1924"/>
                    <a:pt x="2912" y="1924"/>
                  </a:cubicBezTo>
                  <a:cubicBezTo>
                    <a:pt x="2852" y="1924"/>
                    <a:pt x="2792" y="1922"/>
                    <a:pt x="2732" y="1918"/>
                  </a:cubicBezTo>
                  <a:cubicBezTo>
                    <a:pt x="2589" y="1908"/>
                    <a:pt x="2445" y="1899"/>
                    <a:pt x="2307" y="1859"/>
                  </a:cubicBezTo>
                  <a:cubicBezTo>
                    <a:pt x="2185" y="1823"/>
                    <a:pt x="2069" y="1780"/>
                    <a:pt x="1949" y="1734"/>
                  </a:cubicBezTo>
                  <a:cubicBezTo>
                    <a:pt x="1661" y="1620"/>
                    <a:pt x="1375" y="1497"/>
                    <a:pt x="1088" y="1380"/>
                  </a:cubicBezTo>
                  <a:lnTo>
                    <a:pt x="1089" y="1380"/>
                  </a:lnTo>
                  <a:cubicBezTo>
                    <a:pt x="1088" y="1380"/>
                    <a:pt x="1085" y="1378"/>
                    <a:pt x="1080" y="1378"/>
                  </a:cubicBezTo>
                  <a:cubicBezTo>
                    <a:pt x="1072" y="1375"/>
                    <a:pt x="1066" y="1372"/>
                    <a:pt x="1059" y="1369"/>
                  </a:cubicBezTo>
                  <a:cubicBezTo>
                    <a:pt x="1059" y="1369"/>
                    <a:pt x="1059" y="1369"/>
                    <a:pt x="1059" y="1369"/>
                  </a:cubicBezTo>
                  <a:lnTo>
                    <a:pt x="1059" y="1369"/>
                  </a:lnTo>
                  <a:cubicBezTo>
                    <a:pt x="1058" y="1369"/>
                    <a:pt x="1057" y="1368"/>
                    <a:pt x="1056" y="1368"/>
                  </a:cubicBezTo>
                  <a:lnTo>
                    <a:pt x="1056" y="1368"/>
                  </a:lnTo>
                  <a:lnTo>
                    <a:pt x="1058" y="1369"/>
                  </a:lnTo>
                  <a:cubicBezTo>
                    <a:pt x="822" y="1279"/>
                    <a:pt x="579" y="1189"/>
                    <a:pt x="328" y="1154"/>
                  </a:cubicBezTo>
                  <a:cubicBezTo>
                    <a:pt x="304" y="1151"/>
                    <a:pt x="280" y="1150"/>
                    <a:pt x="257" y="1150"/>
                  </a:cubicBezTo>
                  <a:cubicBezTo>
                    <a:pt x="238" y="1150"/>
                    <a:pt x="220" y="1151"/>
                    <a:pt x="201" y="1152"/>
                  </a:cubicBezTo>
                  <a:cubicBezTo>
                    <a:pt x="181" y="1155"/>
                    <a:pt x="163" y="1161"/>
                    <a:pt x="144" y="1166"/>
                  </a:cubicBezTo>
                  <a:cubicBezTo>
                    <a:pt x="125" y="1175"/>
                    <a:pt x="111" y="1184"/>
                    <a:pt x="95" y="1192"/>
                  </a:cubicBezTo>
                  <a:cubicBezTo>
                    <a:pt x="82" y="1205"/>
                    <a:pt x="69" y="1218"/>
                    <a:pt x="58" y="1233"/>
                  </a:cubicBezTo>
                  <a:cubicBezTo>
                    <a:pt x="45" y="1253"/>
                    <a:pt x="33" y="1271"/>
                    <a:pt x="25" y="1291"/>
                  </a:cubicBezTo>
                  <a:cubicBezTo>
                    <a:pt x="16" y="1320"/>
                    <a:pt x="9" y="1347"/>
                    <a:pt x="5" y="1378"/>
                  </a:cubicBezTo>
                  <a:cubicBezTo>
                    <a:pt x="0" y="1432"/>
                    <a:pt x="2" y="1484"/>
                    <a:pt x="5" y="1540"/>
                  </a:cubicBezTo>
                  <a:cubicBezTo>
                    <a:pt x="260" y="1692"/>
                    <a:pt x="532" y="1839"/>
                    <a:pt x="815" y="1979"/>
                  </a:cubicBezTo>
                  <a:cubicBezTo>
                    <a:pt x="938" y="2189"/>
                    <a:pt x="1059" y="2419"/>
                    <a:pt x="1167" y="2665"/>
                  </a:cubicBezTo>
                  <a:cubicBezTo>
                    <a:pt x="1224" y="2798"/>
                    <a:pt x="1274" y="2933"/>
                    <a:pt x="1319" y="3064"/>
                  </a:cubicBezTo>
                  <a:cubicBezTo>
                    <a:pt x="1072" y="2848"/>
                    <a:pt x="742" y="2657"/>
                    <a:pt x="295" y="2462"/>
                  </a:cubicBezTo>
                  <a:lnTo>
                    <a:pt x="295" y="2462"/>
                  </a:lnTo>
                  <a:cubicBezTo>
                    <a:pt x="309" y="2498"/>
                    <a:pt x="325" y="2534"/>
                    <a:pt x="339" y="2568"/>
                  </a:cubicBezTo>
                  <a:cubicBezTo>
                    <a:pt x="334" y="2555"/>
                    <a:pt x="326" y="2541"/>
                    <a:pt x="321" y="2528"/>
                  </a:cubicBezTo>
                  <a:lnTo>
                    <a:pt x="321" y="2528"/>
                  </a:lnTo>
                  <a:cubicBezTo>
                    <a:pt x="532" y="3006"/>
                    <a:pt x="769" y="3469"/>
                    <a:pt x="958" y="3954"/>
                  </a:cubicBezTo>
                  <a:cubicBezTo>
                    <a:pt x="1035" y="4148"/>
                    <a:pt x="1111" y="4349"/>
                    <a:pt x="1147" y="4556"/>
                  </a:cubicBezTo>
                  <a:cubicBezTo>
                    <a:pt x="1167" y="4675"/>
                    <a:pt x="1175" y="4800"/>
                    <a:pt x="1182" y="4921"/>
                  </a:cubicBezTo>
                  <a:cubicBezTo>
                    <a:pt x="1194" y="5092"/>
                    <a:pt x="1201" y="5263"/>
                    <a:pt x="1204" y="5434"/>
                  </a:cubicBezTo>
                  <a:cubicBezTo>
                    <a:pt x="1210" y="5761"/>
                    <a:pt x="1200" y="6090"/>
                    <a:pt x="1161" y="6419"/>
                  </a:cubicBezTo>
                  <a:cubicBezTo>
                    <a:pt x="1124" y="6736"/>
                    <a:pt x="1063" y="7054"/>
                    <a:pt x="957" y="7355"/>
                  </a:cubicBezTo>
                  <a:cubicBezTo>
                    <a:pt x="907" y="7499"/>
                    <a:pt x="849" y="7640"/>
                    <a:pt x="785" y="7778"/>
                  </a:cubicBezTo>
                  <a:cubicBezTo>
                    <a:pt x="1046" y="7623"/>
                    <a:pt x="1276" y="7411"/>
                    <a:pt x="1455" y="7177"/>
                  </a:cubicBezTo>
                  <a:cubicBezTo>
                    <a:pt x="1724" y="6833"/>
                    <a:pt x="1901" y="6387"/>
                    <a:pt x="1982" y="5852"/>
                  </a:cubicBezTo>
                  <a:cubicBezTo>
                    <a:pt x="2051" y="5386"/>
                    <a:pt x="2044" y="4881"/>
                    <a:pt x="1961" y="4306"/>
                  </a:cubicBezTo>
                  <a:cubicBezTo>
                    <a:pt x="1889" y="3809"/>
                    <a:pt x="1743" y="3286"/>
                    <a:pt x="1531" y="2754"/>
                  </a:cubicBezTo>
                  <a:cubicBezTo>
                    <a:pt x="1431" y="2509"/>
                    <a:pt x="1340" y="2313"/>
                    <a:pt x="1244" y="2140"/>
                  </a:cubicBezTo>
                  <a:lnTo>
                    <a:pt x="1244" y="2140"/>
                  </a:lnTo>
                  <a:cubicBezTo>
                    <a:pt x="1531" y="2308"/>
                    <a:pt x="1889" y="2455"/>
                    <a:pt x="2293" y="2584"/>
                  </a:cubicBezTo>
                  <a:cubicBezTo>
                    <a:pt x="3014" y="2808"/>
                    <a:pt x="3698" y="2923"/>
                    <a:pt x="4332" y="2923"/>
                  </a:cubicBezTo>
                  <a:cubicBezTo>
                    <a:pt x="4454" y="2923"/>
                    <a:pt x="4574" y="2919"/>
                    <a:pt x="4693" y="2910"/>
                  </a:cubicBezTo>
                  <a:cubicBezTo>
                    <a:pt x="5085" y="2886"/>
                    <a:pt x="5461" y="2801"/>
                    <a:pt x="5812" y="2662"/>
                  </a:cubicBezTo>
                  <a:cubicBezTo>
                    <a:pt x="5970" y="2591"/>
                    <a:pt x="6105" y="2524"/>
                    <a:pt x="6224" y="2452"/>
                  </a:cubicBezTo>
                  <a:cubicBezTo>
                    <a:pt x="6472" y="2303"/>
                    <a:pt x="6705" y="2112"/>
                    <a:pt x="6918" y="1883"/>
                  </a:cubicBezTo>
                  <a:cubicBezTo>
                    <a:pt x="7081" y="1711"/>
                    <a:pt x="7236" y="1500"/>
                    <a:pt x="7390" y="1237"/>
                  </a:cubicBezTo>
                  <a:cubicBezTo>
                    <a:pt x="7509" y="1040"/>
                    <a:pt x="7620" y="803"/>
                    <a:pt x="7735" y="493"/>
                  </a:cubicBezTo>
                  <a:cubicBezTo>
                    <a:pt x="7792" y="336"/>
                    <a:pt x="7843" y="173"/>
                    <a:pt x="7886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32" name="Google Shape;5132;p16"/>
            <p:cNvSpPr/>
            <p:nvPr/>
          </p:nvSpPr>
          <p:spPr>
            <a:xfrm>
              <a:off x="4631025" y="-110500"/>
              <a:ext cx="471725" cy="632875"/>
            </a:xfrm>
            <a:custGeom>
              <a:avLst/>
              <a:gdLst/>
              <a:ahLst/>
              <a:cxnLst/>
              <a:rect l="l" t="t" r="r" b="b"/>
              <a:pathLst>
                <a:path w="18869" h="25315" extrusionOk="0">
                  <a:moveTo>
                    <a:pt x="10245" y="0"/>
                  </a:moveTo>
                  <a:cubicBezTo>
                    <a:pt x="10222" y="0"/>
                    <a:pt x="10199" y="0"/>
                    <a:pt x="10176" y="1"/>
                  </a:cubicBezTo>
                  <a:cubicBezTo>
                    <a:pt x="9753" y="3"/>
                    <a:pt x="9299" y="41"/>
                    <a:pt x="8747" y="120"/>
                  </a:cubicBezTo>
                  <a:cubicBezTo>
                    <a:pt x="8298" y="186"/>
                    <a:pt x="7860" y="285"/>
                    <a:pt x="7450" y="413"/>
                  </a:cubicBezTo>
                  <a:cubicBezTo>
                    <a:pt x="7034" y="548"/>
                    <a:pt x="6617" y="723"/>
                    <a:pt x="6215" y="937"/>
                  </a:cubicBezTo>
                  <a:cubicBezTo>
                    <a:pt x="6146" y="970"/>
                    <a:pt x="6082" y="1009"/>
                    <a:pt x="6017" y="1048"/>
                  </a:cubicBezTo>
                  <a:cubicBezTo>
                    <a:pt x="5741" y="1213"/>
                    <a:pt x="5461" y="1420"/>
                    <a:pt x="5161" y="1677"/>
                  </a:cubicBezTo>
                  <a:cubicBezTo>
                    <a:pt x="4852" y="1940"/>
                    <a:pt x="4566" y="2254"/>
                    <a:pt x="4312" y="2610"/>
                  </a:cubicBezTo>
                  <a:cubicBezTo>
                    <a:pt x="4071" y="2941"/>
                    <a:pt x="3888" y="3267"/>
                    <a:pt x="3752" y="3608"/>
                  </a:cubicBezTo>
                  <a:cubicBezTo>
                    <a:pt x="3623" y="3937"/>
                    <a:pt x="3538" y="4258"/>
                    <a:pt x="3493" y="4594"/>
                  </a:cubicBezTo>
                  <a:cubicBezTo>
                    <a:pt x="3407" y="5256"/>
                    <a:pt x="3462" y="5967"/>
                    <a:pt x="3659" y="6707"/>
                  </a:cubicBezTo>
                  <a:cubicBezTo>
                    <a:pt x="3841" y="7389"/>
                    <a:pt x="4141" y="8084"/>
                    <a:pt x="4578" y="8829"/>
                  </a:cubicBezTo>
                  <a:cubicBezTo>
                    <a:pt x="4968" y="9499"/>
                    <a:pt x="5455" y="10155"/>
                    <a:pt x="6066" y="10842"/>
                  </a:cubicBezTo>
                  <a:cubicBezTo>
                    <a:pt x="6607" y="11452"/>
                    <a:pt x="7228" y="12029"/>
                    <a:pt x="7904" y="12558"/>
                  </a:cubicBezTo>
                  <a:cubicBezTo>
                    <a:pt x="8104" y="12715"/>
                    <a:pt x="8306" y="12864"/>
                    <a:pt x="8508" y="13005"/>
                  </a:cubicBezTo>
                  <a:lnTo>
                    <a:pt x="8467" y="12980"/>
                  </a:lnTo>
                  <a:lnTo>
                    <a:pt x="8302" y="12910"/>
                  </a:lnTo>
                  <a:cubicBezTo>
                    <a:pt x="7649" y="12636"/>
                    <a:pt x="7034" y="12407"/>
                    <a:pt x="6421" y="12213"/>
                  </a:cubicBezTo>
                  <a:cubicBezTo>
                    <a:pt x="5899" y="12047"/>
                    <a:pt x="5419" y="11938"/>
                    <a:pt x="4953" y="11877"/>
                  </a:cubicBezTo>
                  <a:cubicBezTo>
                    <a:pt x="4607" y="11831"/>
                    <a:pt x="4274" y="11809"/>
                    <a:pt x="3953" y="11809"/>
                  </a:cubicBezTo>
                  <a:cubicBezTo>
                    <a:pt x="3306" y="11809"/>
                    <a:pt x="2711" y="11901"/>
                    <a:pt x="2175" y="12085"/>
                  </a:cubicBezTo>
                  <a:cubicBezTo>
                    <a:pt x="1974" y="12156"/>
                    <a:pt x="1770" y="12248"/>
                    <a:pt x="1566" y="12356"/>
                  </a:cubicBezTo>
                  <a:cubicBezTo>
                    <a:pt x="1533" y="12373"/>
                    <a:pt x="1497" y="12393"/>
                    <a:pt x="1464" y="12414"/>
                  </a:cubicBezTo>
                  <a:cubicBezTo>
                    <a:pt x="1283" y="12524"/>
                    <a:pt x="1119" y="12656"/>
                    <a:pt x="997" y="12759"/>
                  </a:cubicBezTo>
                  <a:cubicBezTo>
                    <a:pt x="853" y="12881"/>
                    <a:pt x="717" y="13033"/>
                    <a:pt x="568" y="13239"/>
                  </a:cubicBezTo>
                  <a:cubicBezTo>
                    <a:pt x="441" y="13417"/>
                    <a:pt x="334" y="13608"/>
                    <a:pt x="252" y="13812"/>
                  </a:cubicBezTo>
                  <a:cubicBezTo>
                    <a:pt x="161" y="14043"/>
                    <a:pt x="98" y="14267"/>
                    <a:pt x="61" y="14498"/>
                  </a:cubicBezTo>
                  <a:cubicBezTo>
                    <a:pt x="15" y="14771"/>
                    <a:pt x="0" y="15051"/>
                    <a:pt x="13" y="15356"/>
                  </a:cubicBezTo>
                  <a:cubicBezTo>
                    <a:pt x="35" y="15813"/>
                    <a:pt x="143" y="16307"/>
                    <a:pt x="344" y="16864"/>
                  </a:cubicBezTo>
                  <a:cubicBezTo>
                    <a:pt x="760" y="18006"/>
                    <a:pt x="1435" y="19049"/>
                    <a:pt x="1975" y="19830"/>
                  </a:cubicBezTo>
                  <a:cubicBezTo>
                    <a:pt x="2240" y="20211"/>
                    <a:pt x="2528" y="20601"/>
                    <a:pt x="2883" y="21061"/>
                  </a:cubicBezTo>
                  <a:cubicBezTo>
                    <a:pt x="3265" y="21558"/>
                    <a:pt x="3574" y="21928"/>
                    <a:pt x="3883" y="22259"/>
                  </a:cubicBezTo>
                  <a:cubicBezTo>
                    <a:pt x="4568" y="22997"/>
                    <a:pt x="5335" y="23626"/>
                    <a:pt x="6159" y="24129"/>
                  </a:cubicBezTo>
                  <a:cubicBezTo>
                    <a:pt x="6974" y="24629"/>
                    <a:pt x="7848" y="24975"/>
                    <a:pt x="8759" y="25162"/>
                  </a:cubicBezTo>
                  <a:cubicBezTo>
                    <a:pt x="9218" y="25255"/>
                    <a:pt x="9703" y="25307"/>
                    <a:pt x="10197" y="25314"/>
                  </a:cubicBezTo>
                  <a:cubicBezTo>
                    <a:pt x="10229" y="25314"/>
                    <a:pt x="10263" y="25315"/>
                    <a:pt x="10296" y="25315"/>
                  </a:cubicBezTo>
                  <a:cubicBezTo>
                    <a:pt x="10727" y="25315"/>
                    <a:pt x="11190" y="25271"/>
                    <a:pt x="11705" y="25186"/>
                  </a:cubicBezTo>
                  <a:cubicBezTo>
                    <a:pt x="12200" y="25106"/>
                    <a:pt x="12719" y="24971"/>
                    <a:pt x="13247" y="24790"/>
                  </a:cubicBezTo>
                  <a:cubicBezTo>
                    <a:pt x="13734" y="24623"/>
                    <a:pt x="14179" y="24422"/>
                    <a:pt x="14572" y="24192"/>
                  </a:cubicBezTo>
                  <a:lnTo>
                    <a:pt x="14633" y="24162"/>
                  </a:lnTo>
                  <a:cubicBezTo>
                    <a:pt x="14987" y="23949"/>
                    <a:pt x="15293" y="23702"/>
                    <a:pt x="15540" y="23428"/>
                  </a:cubicBezTo>
                  <a:cubicBezTo>
                    <a:pt x="15652" y="23303"/>
                    <a:pt x="15761" y="23159"/>
                    <a:pt x="15873" y="22984"/>
                  </a:cubicBezTo>
                  <a:cubicBezTo>
                    <a:pt x="15988" y="22805"/>
                    <a:pt x="16064" y="22611"/>
                    <a:pt x="16120" y="22463"/>
                  </a:cubicBezTo>
                  <a:cubicBezTo>
                    <a:pt x="16235" y="22157"/>
                    <a:pt x="16285" y="21802"/>
                    <a:pt x="16269" y="21411"/>
                  </a:cubicBezTo>
                  <a:cubicBezTo>
                    <a:pt x="16255" y="21038"/>
                    <a:pt x="16174" y="20643"/>
                    <a:pt x="16021" y="20205"/>
                  </a:cubicBezTo>
                  <a:cubicBezTo>
                    <a:pt x="15903" y="19862"/>
                    <a:pt x="15741" y="19533"/>
                    <a:pt x="15586" y="19214"/>
                  </a:cubicBezTo>
                  <a:cubicBezTo>
                    <a:pt x="15531" y="19106"/>
                    <a:pt x="15479" y="18997"/>
                    <a:pt x="15428" y="18886"/>
                  </a:cubicBezTo>
                  <a:lnTo>
                    <a:pt x="15320" y="18659"/>
                  </a:lnTo>
                  <a:cubicBezTo>
                    <a:pt x="15149" y="18297"/>
                    <a:pt x="14978" y="17937"/>
                    <a:pt x="14793" y="17584"/>
                  </a:cubicBezTo>
                  <a:cubicBezTo>
                    <a:pt x="14460" y="16946"/>
                    <a:pt x="13984" y="16147"/>
                    <a:pt x="13254" y="15609"/>
                  </a:cubicBezTo>
                  <a:cubicBezTo>
                    <a:pt x="12923" y="15363"/>
                    <a:pt x="12542" y="15179"/>
                    <a:pt x="12121" y="15061"/>
                  </a:cubicBezTo>
                  <a:lnTo>
                    <a:pt x="12064" y="15050"/>
                  </a:lnTo>
                  <a:cubicBezTo>
                    <a:pt x="12149" y="14879"/>
                    <a:pt x="12080" y="14656"/>
                    <a:pt x="11920" y="14575"/>
                  </a:cubicBezTo>
                  <a:lnTo>
                    <a:pt x="11920" y="14575"/>
                  </a:lnTo>
                  <a:lnTo>
                    <a:pt x="11988" y="14596"/>
                  </a:lnTo>
                  <a:lnTo>
                    <a:pt x="12055" y="14611"/>
                  </a:lnTo>
                  <a:cubicBezTo>
                    <a:pt x="12382" y="14672"/>
                    <a:pt x="12699" y="14705"/>
                    <a:pt x="12998" y="14705"/>
                  </a:cubicBezTo>
                  <a:cubicBezTo>
                    <a:pt x="13022" y="14705"/>
                    <a:pt x="13045" y="14704"/>
                    <a:pt x="13069" y="14704"/>
                  </a:cubicBezTo>
                  <a:cubicBezTo>
                    <a:pt x="13377" y="14704"/>
                    <a:pt x="13704" y="14662"/>
                    <a:pt x="14039" y="14582"/>
                  </a:cubicBezTo>
                  <a:cubicBezTo>
                    <a:pt x="14662" y="14427"/>
                    <a:pt x="15249" y="14187"/>
                    <a:pt x="15784" y="13864"/>
                  </a:cubicBezTo>
                  <a:cubicBezTo>
                    <a:pt x="15962" y="13757"/>
                    <a:pt x="16129" y="13644"/>
                    <a:pt x="16285" y="13528"/>
                  </a:cubicBezTo>
                  <a:cubicBezTo>
                    <a:pt x="16594" y="13298"/>
                    <a:pt x="16887" y="13032"/>
                    <a:pt x="17154" y="12738"/>
                  </a:cubicBezTo>
                  <a:cubicBezTo>
                    <a:pt x="17404" y="12455"/>
                    <a:pt x="17634" y="12142"/>
                    <a:pt x="17835" y="11811"/>
                  </a:cubicBezTo>
                  <a:cubicBezTo>
                    <a:pt x="18210" y="11201"/>
                    <a:pt x="18490" y="10494"/>
                    <a:pt x="18668" y="9706"/>
                  </a:cubicBezTo>
                  <a:cubicBezTo>
                    <a:pt x="18744" y="9361"/>
                    <a:pt x="18797" y="8996"/>
                    <a:pt x="18833" y="8555"/>
                  </a:cubicBezTo>
                  <a:cubicBezTo>
                    <a:pt x="18865" y="8157"/>
                    <a:pt x="18869" y="7767"/>
                    <a:pt x="18842" y="7392"/>
                  </a:cubicBezTo>
                  <a:cubicBezTo>
                    <a:pt x="18766" y="6309"/>
                    <a:pt x="18511" y="5266"/>
                    <a:pt x="18082" y="4291"/>
                  </a:cubicBezTo>
                  <a:lnTo>
                    <a:pt x="18082" y="4291"/>
                  </a:lnTo>
                  <a:cubicBezTo>
                    <a:pt x="18097" y="4296"/>
                    <a:pt x="18113" y="4298"/>
                    <a:pt x="18130" y="4298"/>
                  </a:cubicBezTo>
                  <a:cubicBezTo>
                    <a:pt x="18168" y="4298"/>
                    <a:pt x="18208" y="4286"/>
                    <a:pt x="18244" y="4263"/>
                  </a:cubicBezTo>
                  <a:cubicBezTo>
                    <a:pt x="18378" y="4183"/>
                    <a:pt x="18424" y="4009"/>
                    <a:pt x="18345" y="3857"/>
                  </a:cubicBezTo>
                  <a:cubicBezTo>
                    <a:pt x="17983" y="3191"/>
                    <a:pt x="17450" y="2580"/>
                    <a:pt x="16758" y="2046"/>
                  </a:cubicBezTo>
                  <a:cubicBezTo>
                    <a:pt x="16600" y="1924"/>
                    <a:pt x="16437" y="1809"/>
                    <a:pt x="16272" y="1697"/>
                  </a:cubicBezTo>
                  <a:cubicBezTo>
                    <a:pt x="16084" y="1522"/>
                    <a:pt x="15879" y="1353"/>
                    <a:pt x="15667" y="1197"/>
                  </a:cubicBezTo>
                  <a:cubicBezTo>
                    <a:pt x="14969" y="683"/>
                    <a:pt x="14182" y="321"/>
                    <a:pt x="13328" y="118"/>
                  </a:cubicBezTo>
                  <a:cubicBezTo>
                    <a:pt x="13316" y="115"/>
                    <a:pt x="13304" y="114"/>
                    <a:pt x="13293" y="114"/>
                  </a:cubicBezTo>
                  <a:cubicBezTo>
                    <a:pt x="13266" y="114"/>
                    <a:pt x="13240" y="122"/>
                    <a:pt x="13217" y="136"/>
                  </a:cubicBezTo>
                  <a:cubicBezTo>
                    <a:pt x="13183" y="156"/>
                    <a:pt x="13160" y="187"/>
                    <a:pt x="13148" y="226"/>
                  </a:cubicBezTo>
                  <a:cubicBezTo>
                    <a:pt x="13134" y="292"/>
                    <a:pt x="13164" y="362"/>
                    <a:pt x="13221" y="393"/>
                  </a:cubicBezTo>
                  <a:cubicBezTo>
                    <a:pt x="12726" y="246"/>
                    <a:pt x="12172" y="141"/>
                    <a:pt x="11577" y="75"/>
                  </a:cubicBezTo>
                  <a:cubicBezTo>
                    <a:pt x="11129" y="26"/>
                    <a:pt x="10681" y="0"/>
                    <a:pt x="10245" y="0"/>
                  </a:cubicBezTo>
                  <a:close/>
                </a:path>
              </a:pathLst>
            </a:custGeom>
            <a:solidFill>
              <a:srgbClr val="FFE5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33" name="Google Shape;5133;p16"/>
            <p:cNvSpPr/>
            <p:nvPr/>
          </p:nvSpPr>
          <p:spPr>
            <a:xfrm>
              <a:off x="4836200" y="-32500"/>
              <a:ext cx="266825" cy="501725"/>
            </a:xfrm>
            <a:custGeom>
              <a:avLst/>
              <a:gdLst/>
              <a:ahLst/>
              <a:cxnLst/>
              <a:rect l="l" t="t" r="r" b="b"/>
              <a:pathLst>
                <a:path w="10673" h="20069" extrusionOk="0">
                  <a:moveTo>
                    <a:pt x="1020" y="11979"/>
                  </a:moveTo>
                  <a:lnTo>
                    <a:pt x="1020" y="11979"/>
                  </a:lnTo>
                  <a:cubicBezTo>
                    <a:pt x="1022" y="11980"/>
                    <a:pt x="1024" y="11982"/>
                    <a:pt x="1026" y="11983"/>
                  </a:cubicBezTo>
                  <a:lnTo>
                    <a:pt x="1026" y="11983"/>
                  </a:lnTo>
                  <a:cubicBezTo>
                    <a:pt x="1024" y="11981"/>
                    <a:pt x="1023" y="11980"/>
                    <a:pt x="1020" y="11979"/>
                  </a:cubicBezTo>
                  <a:close/>
                  <a:moveTo>
                    <a:pt x="1026" y="11983"/>
                  </a:moveTo>
                  <a:cubicBezTo>
                    <a:pt x="1027" y="11984"/>
                    <a:pt x="1028" y="11985"/>
                    <a:pt x="1030" y="11986"/>
                  </a:cubicBezTo>
                  <a:cubicBezTo>
                    <a:pt x="1029" y="11985"/>
                    <a:pt x="1027" y="11984"/>
                    <a:pt x="1026" y="11983"/>
                  </a:cubicBezTo>
                  <a:close/>
                  <a:moveTo>
                    <a:pt x="9662" y="0"/>
                  </a:moveTo>
                  <a:cubicBezTo>
                    <a:pt x="9659" y="237"/>
                    <a:pt x="9636" y="477"/>
                    <a:pt x="9583" y="710"/>
                  </a:cubicBezTo>
                  <a:cubicBezTo>
                    <a:pt x="9527" y="947"/>
                    <a:pt x="9447" y="1187"/>
                    <a:pt x="9303" y="1386"/>
                  </a:cubicBezTo>
                  <a:cubicBezTo>
                    <a:pt x="9246" y="1467"/>
                    <a:pt x="9184" y="1546"/>
                    <a:pt x="9112" y="1612"/>
                  </a:cubicBezTo>
                  <a:cubicBezTo>
                    <a:pt x="9042" y="1679"/>
                    <a:pt x="8967" y="1741"/>
                    <a:pt x="8888" y="1797"/>
                  </a:cubicBezTo>
                  <a:cubicBezTo>
                    <a:pt x="8716" y="1918"/>
                    <a:pt x="8532" y="2012"/>
                    <a:pt x="8351" y="2114"/>
                  </a:cubicBezTo>
                  <a:cubicBezTo>
                    <a:pt x="8161" y="2222"/>
                    <a:pt x="7979" y="2336"/>
                    <a:pt x="7807" y="2471"/>
                  </a:cubicBezTo>
                  <a:cubicBezTo>
                    <a:pt x="7804" y="2473"/>
                    <a:pt x="7799" y="2476"/>
                    <a:pt x="7798" y="2478"/>
                  </a:cubicBezTo>
                  <a:cubicBezTo>
                    <a:pt x="7613" y="2631"/>
                    <a:pt x="7446" y="2804"/>
                    <a:pt x="7301" y="2998"/>
                  </a:cubicBezTo>
                  <a:cubicBezTo>
                    <a:pt x="7195" y="3147"/>
                    <a:pt x="7107" y="3306"/>
                    <a:pt x="7034" y="3476"/>
                  </a:cubicBezTo>
                  <a:cubicBezTo>
                    <a:pt x="6942" y="3713"/>
                    <a:pt x="6886" y="3959"/>
                    <a:pt x="6856" y="4210"/>
                  </a:cubicBezTo>
                  <a:cubicBezTo>
                    <a:pt x="6857" y="4200"/>
                    <a:pt x="6859" y="4188"/>
                    <a:pt x="6862" y="4175"/>
                  </a:cubicBezTo>
                  <a:lnTo>
                    <a:pt x="6862" y="4175"/>
                  </a:lnTo>
                  <a:cubicBezTo>
                    <a:pt x="6850" y="4273"/>
                    <a:pt x="6841" y="4368"/>
                    <a:pt x="6837" y="4463"/>
                  </a:cubicBezTo>
                  <a:cubicBezTo>
                    <a:pt x="6821" y="4878"/>
                    <a:pt x="6856" y="5293"/>
                    <a:pt x="6886" y="5705"/>
                  </a:cubicBezTo>
                  <a:cubicBezTo>
                    <a:pt x="6920" y="6126"/>
                    <a:pt x="6958" y="6550"/>
                    <a:pt x="6942" y="6972"/>
                  </a:cubicBezTo>
                  <a:cubicBezTo>
                    <a:pt x="6923" y="7386"/>
                    <a:pt x="6863" y="7798"/>
                    <a:pt x="6714" y="8187"/>
                  </a:cubicBezTo>
                  <a:cubicBezTo>
                    <a:pt x="6633" y="8397"/>
                    <a:pt x="6533" y="8598"/>
                    <a:pt x="6402" y="8783"/>
                  </a:cubicBezTo>
                  <a:cubicBezTo>
                    <a:pt x="6244" y="9007"/>
                    <a:pt x="6066" y="9221"/>
                    <a:pt x="5863" y="9406"/>
                  </a:cubicBezTo>
                  <a:cubicBezTo>
                    <a:pt x="5642" y="9603"/>
                    <a:pt x="5404" y="9783"/>
                    <a:pt x="5141" y="9921"/>
                  </a:cubicBezTo>
                  <a:cubicBezTo>
                    <a:pt x="4910" y="10041"/>
                    <a:pt x="4667" y="10148"/>
                    <a:pt x="4416" y="10221"/>
                  </a:cubicBezTo>
                  <a:cubicBezTo>
                    <a:pt x="3881" y="10383"/>
                    <a:pt x="3324" y="10452"/>
                    <a:pt x="2770" y="10494"/>
                  </a:cubicBezTo>
                  <a:cubicBezTo>
                    <a:pt x="2471" y="10515"/>
                    <a:pt x="2172" y="10530"/>
                    <a:pt x="1872" y="10550"/>
                  </a:cubicBezTo>
                  <a:cubicBezTo>
                    <a:pt x="1734" y="10560"/>
                    <a:pt x="1595" y="10570"/>
                    <a:pt x="1455" y="10578"/>
                  </a:cubicBezTo>
                  <a:cubicBezTo>
                    <a:pt x="1325" y="10589"/>
                    <a:pt x="1191" y="10606"/>
                    <a:pt x="1060" y="10616"/>
                  </a:cubicBezTo>
                  <a:cubicBezTo>
                    <a:pt x="1000" y="10620"/>
                    <a:pt x="940" y="10622"/>
                    <a:pt x="880" y="10622"/>
                  </a:cubicBezTo>
                  <a:cubicBezTo>
                    <a:pt x="732" y="10622"/>
                    <a:pt x="585" y="10611"/>
                    <a:pt x="438" y="10594"/>
                  </a:cubicBezTo>
                  <a:cubicBezTo>
                    <a:pt x="334" y="10583"/>
                    <a:pt x="223" y="10570"/>
                    <a:pt x="114" y="10570"/>
                  </a:cubicBezTo>
                  <a:cubicBezTo>
                    <a:pt x="93" y="10570"/>
                    <a:pt x="72" y="10570"/>
                    <a:pt x="51" y="10571"/>
                  </a:cubicBezTo>
                  <a:cubicBezTo>
                    <a:pt x="36" y="10574"/>
                    <a:pt x="25" y="10577"/>
                    <a:pt x="10" y="10581"/>
                  </a:cubicBezTo>
                  <a:cubicBezTo>
                    <a:pt x="8" y="10584"/>
                    <a:pt x="6" y="10584"/>
                    <a:pt x="5" y="10586"/>
                  </a:cubicBezTo>
                  <a:cubicBezTo>
                    <a:pt x="5" y="10587"/>
                    <a:pt x="3" y="10593"/>
                    <a:pt x="3" y="10594"/>
                  </a:cubicBezTo>
                  <a:cubicBezTo>
                    <a:pt x="0" y="10630"/>
                    <a:pt x="3" y="10663"/>
                    <a:pt x="6" y="10699"/>
                  </a:cubicBezTo>
                  <a:cubicBezTo>
                    <a:pt x="33" y="10843"/>
                    <a:pt x="82" y="10979"/>
                    <a:pt x="135" y="11113"/>
                  </a:cubicBezTo>
                  <a:cubicBezTo>
                    <a:pt x="164" y="11177"/>
                    <a:pt x="204" y="11235"/>
                    <a:pt x="245" y="11292"/>
                  </a:cubicBezTo>
                  <a:cubicBezTo>
                    <a:pt x="466" y="11557"/>
                    <a:pt x="744" y="11772"/>
                    <a:pt x="1023" y="11977"/>
                  </a:cubicBezTo>
                  <a:cubicBezTo>
                    <a:pt x="1013" y="11972"/>
                    <a:pt x="1004" y="11964"/>
                    <a:pt x="996" y="11960"/>
                  </a:cubicBezTo>
                  <a:lnTo>
                    <a:pt x="996" y="11960"/>
                  </a:lnTo>
                  <a:cubicBezTo>
                    <a:pt x="1279" y="12167"/>
                    <a:pt x="1569" y="12359"/>
                    <a:pt x="1868" y="12542"/>
                  </a:cubicBezTo>
                  <a:cubicBezTo>
                    <a:pt x="1985" y="12614"/>
                    <a:pt x="2103" y="12686"/>
                    <a:pt x="2224" y="12753"/>
                  </a:cubicBezTo>
                  <a:cubicBezTo>
                    <a:pt x="2369" y="12833"/>
                    <a:pt x="2514" y="12904"/>
                    <a:pt x="2665" y="12964"/>
                  </a:cubicBezTo>
                  <a:cubicBezTo>
                    <a:pt x="3042" y="13114"/>
                    <a:pt x="3437" y="13220"/>
                    <a:pt x="3811" y="13375"/>
                  </a:cubicBezTo>
                  <a:cubicBezTo>
                    <a:pt x="4173" y="13529"/>
                    <a:pt x="4529" y="13727"/>
                    <a:pt x="4796" y="14020"/>
                  </a:cubicBezTo>
                  <a:cubicBezTo>
                    <a:pt x="4924" y="14158"/>
                    <a:pt x="5045" y="14307"/>
                    <a:pt x="5128" y="14472"/>
                  </a:cubicBezTo>
                  <a:cubicBezTo>
                    <a:pt x="5203" y="14620"/>
                    <a:pt x="5264" y="14772"/>
                    <a:pt x="5303" y="14933"/>
                  </a:cubicBezTo>
                  <a:cubicBezTo>
                    <a:pt x="5372" y="15241"/>
                    <a:pt x="5386" y="15554"/>
                    <a:pt x="5428" y="15865"/>
                  </a:cubicBezTo>
                  <a:cubicBezTo>
                    <a:pt x="5461" y="16061"/>
                    <a:pt x="5507" y="16252"/>
                    <a:pt x="5579" y="16434"/>
                  </a:cubicBezTo>
                  <a:cubicBezTo>
                    <a:pt x="5700" y="16699"/>
                    <a:pt x="5853" y="16947"/>
                    <a:pt x="6014" y="17185"/>
                  </a:cubicBezTo>
                  <a:cubicBezTo>
                    <a:pt x="6168" y="17415"/>
                    <a:pt x="6333" y="17638"/>
                    <a:pt x="6495" y="17860"/>
                  </a:cubicBezTo>
                  <a:cubicBezTo>
                    <a:pt x="6814" y="18301"/>
                    <a:pt x="7136" y="18750"/>
                    <a:pt x="7344" y="19255"/>
                  </a:cubicBezTo>
                  <a:cubicBezTo>
                    <a:pt x="7443" y="19492"/>
                    <a:pt x="7515" y="19742"/>
                    <a:pt x="7534" y="20001"/>
                  </a:cubicBezTo>
                  <a:cubicBezTo>
                    <a:pt x="7537" y="20024"/>
                    <a:pt x="7538" y="20047"/>
                    <a:pt x="7538" y="20068"/>
                  </a:cubicBezTo>
                  <a:cubicBezTo>
                    <a:pt x="7583" y="20009"/>
                    <a:pt x="7627" y="19942"/>
                    <a:pt x="7674" y="19870"/>
                  </a:cubicBezTo>
                  <a:cubicBezTo>
                    <a:pt x="7784" y="19696"/>
                    <a:pt x="7863" y="19508"/>
                    <a:pt x="7924" y="19346"/>
                  </a:cubicBezTo>
                  <a:cubicBezTo>
                    <a:pt x="8039" y="19040"/>
                    <a:pt x="8090" y="18685"/>
                    <a:pt x="8072" y="18291"/>
                  </a:cubicBezTo>
                  <a:cubicBezTo>
                    <a:pt x="8058" y="17921"/>
                    <a:pt x="7978" y="17529"/>
                    <a:pt x="7825" y="17085"/>
                  </a:cubicBezTo>
                  <a:cubicBezTo>
                    <a:pt x="7709" y="16753"/>
                    <a:pt x="7548" y="16424"/>
                    <a:pt x="7409" y="16133"/>
                  </a:cubicBezTo>
                  <a:lnTo>
                    <a:pt x="7387" y="16090"/>
                  </a:lnTo>
                  <a:lnTo>
                    <a:pt x="7307" y="15927"/>
                  </a:lnTo>
                  <a:lnTo>
                    <a:pt x="7228" y="15765"/>
                  </a:lnTo>
                  <a:lnTo>
                    <a:pt x="7121" y="15537"/>
                  </a:lnTo>
                  <a:cubicBezTo>
                    <a:pt x="6952" y="15176"/>
                    <a:pt x="6780" y="14816"/>
                    <a:pt x="6593" y="14462"/>
                  </a:cubicBezTo>
                  <a:cubicBezTo>
                    <a:pt x="6261" y="13824"/>
                    <a:pt x="5787" y="13026"/>
                    <a:pt x="5052" y="12483"/>
                  </a:cubicBezTo>
                  <a:cubicBezTo>
                    <a:pt x="4717" y="12237"/>
                    <a:pt x="4335" y="12051"/>
                    <a:pt x="3917" y="11936"/>
                  </a:cubicBezTo>
                  <a:lnTo>
                    <a:pt x="3860" y="11924"/>
                  </a:lnTo>
                  <a:cubicBezTo>
                    <a:pt x="3906" y="11850"/>
                    <a:pt x="3913" y="11748"/>
                    <a:pt x="3884" y="11651"/>
                  </a:cubicBezTo>
                  <a:cubicBezTo>
                    <a:pt x="3863" y="11584"/>
                    <a:pt x="3821" y="11525"/>
                    <a:pt x="3768" y="11483"/>
                  </a:cubicBezTo>
                  <a:lnTo>
                    <a:pt x="3768" y="11483"/>
                  </a:lnTo>
                  <a:lnTo>
                    <a:pt x="3778" y="11491"/>
                  </a:lnTo>
                  <a:lnTo>
                    <a:pt x="3848" y="11505"/>
                  </a:lnTo>
                  <a:cubicBezTo>
                    <a:pt x="4186" y="11569"/>
                    <a:pt x="4520" y="11598"/>
                    <a:pt x="4843" y="11598"/>
                  </a:cubicBezTo>
                  <a:cubicBezTo>
                    <a:pt x="4851" y="11598"/>
                    <a:pt x="4859" y="11598"/>
                    <a:pt x="4867" y="11598"/>
                  </a:cubicBezTo>
                  <a:cubicBezTo>
                    <a:pt x="4871" y="11598"/>
                    <a:pt x="4876" y="11598"/>
                    <a:pt x="4881" y="11598"/>
                  </a:cubicBezTo>
                  <a:cubicBezTo>
                    <a:pt x="5173" y="11598"/>
                    <a:pt x="5496" y="11557"/>
                    <a:pt x="5836" y="11475"/>
                  </a:cubicBezTo>
                  <a:cubicBezTo>
                    <a:pt x="6461" y="11321"/>
                    <a:pt x="7048" y="11081"/>
                    <a:pt x="7584" y="10758"/>
                  </a:cubicBezTo>
                  <a:cubicBezTo>
                    <a:pt x="7759" y="10653"/>
                    <a:pt x="7926" y="10541"/>
                    <a:pt x="8085" y="10422"/>
                  </a:cubicBezTo>
                  <a:cubicBezTo>
                    <a:pt x="8401" y="10185"/>
                    <a:pt x="8693" y="9918"/>
                    <a:pt x="8954" y="9626"/>
                  </a:cubicBezTo>
                  <a:cubicBezTo>
                    <a:pt x="9206" y="9343"/>
                    <a:pt x="9435" y="9030"/>
                    <a:pt x="9636" y="8700"/>
                  </a:cubicBezTo>
                  <a:cubicBezTo>
                    <a:pt x="10011" y="8094"/>
                    <a:pt x="10291" y="7384"/>
                    <a:pt x="10471" y="6593"/>
                  </a:cubicBezTo>
                  <a:cubicBezTo>
                    <a:pt x="10553" y="6226"/>
                    <a:pt x="10603" y="5860"/>
                    <a:pt x="10636" y="5438"/>
                  </a:cubicBezTo>
                  <a:cubicBezTo>
                    <a:pt x="10669" y="5057"/>
                    <a:pt x="10672" y="4664"/>
                    <a:pt x="10646" y="4276"/>
                  </a:cubicBezTo>
                  <a:cubicBezTo>
                    <a:pt x="10570" y="3189"/>
                    <a:pt x="10316" y="2146"/>
                    <a:pt x="9886" y="1172"/>
                  </a:cubicBezTo>
                  <a:lnTo>
                    <a:pt x="9886" y="1172"/>
                  </a:lnTo>
                  <a:cubicBezTo>
                    <a:pt x="9901" y="1184"/>
                    <a:pt x="9921" y="1190"/>
                    <a:pt x="9944" y="1190"/>
                  </a:cubicBezTo>
                  <a:cubicBezTo>
                    <a:pt x="9975" y="1190"/>
                    <a:pt x="10011" y="1179"/>
                    <a:pt x="10046" y="1158"/>
                  </a:cubicBezTo>
                  <a:cubicBezTo>
                    <a:pt x="10184" y="1076"/>
                    <a:pt x="10230" y="894"/>
                    <a:pt x="10151" y="740"/>
                  </a:cubicBezTo>
                  <a:cubicBezTo>
                    <a:pt x="10014" y="484"/>
                    <a:pt x="9850" y="237"/>
                    <a:pt x="9662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34" name="Google Shape;5134;p16"/>
            <p:cNvSpPr/>
            <p:nvPr/>
          </p:nvSpPr>
          <p:spPr>
            <a:xfrm>
              <a:off x="5018200" y="42725"/>
              <a:ext cx="250" cy="225"/>
            </a:xfrm>
            <a:custGeom>
              <a:avLst/>
              <a:gdLst/>
              <a:ahLst/>
              <a:cxnLst/>
              <a:rect l="l" t="t" r="r" b="b"/>
              <a:pathLst>
                <a:path w="10" h="9" extrusionOk="0">
                  <a:moveTo>
                    <a:pt x="10" y="0"/>
                  </a:moveTo>
                  <a:cubicBezTo>
                    <a:pt x="8" y="3"/>
                    <a:pt x="5" y="6"/>
                    <a:pt x="1" y="9"/>
                  </a:cubicBezTo>
                  <a:cubicBezTo>
                    <a:pt x="7" y="7"/>
                    <a:pt x="8" y="3"/>
                    <a:pt x="10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35" name="Google Shape;5135;p16"/>
            <p:cNvSpPr/>
            <p:nvPr/>
          </p:nvSpPr>
          <p:spPr>
            <a:xfrm>
              <a:off x="5031100" y="29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36" name="Google Shape;5136;p16"/>
            <p:cNvSpPr/>
            <p:nvPr/>
          </p:nvSpPr>
          <p:spPr>
            <a:xfrm>
              <a:off x="5031100" y="29075"/>
              <a:ext cx="425" cy="375"/>
            </a:xfrm>
            <a:custGeom>
              <a:avLst/>
              <a:gdLst/>
              <a:ahLst/>
              <a:cxnLst/>
              <a:rect l="l" t="t" r="r" b="b"/>
              <a:pathLst>
                <a:path w="17" h="15" extrusionOk="0">
                  <a:moveTo>
                    <a:pt x="16" y="0"/>
                  </a:moveTo>
                  <a:lnTo>
                    <a:pt x="16" y="0"/>
                  </a:lnTo>
                  <a:cubicBezTo>
                    <a:pt x="11" y="6"/>
                    <a:pt x="5" y="9"/>
                    <a:pt x="1" y="15"/>
                  </a:cubicBezTo>
                  <a:cubicBezTo>
                    <a:pt x="3" y="13"/>
                    <a:pt x="8" y="9"/>
                    <a:pt x="9" y="8"/>
                  </a:cubicBezTo>
                  <a:cubicBezTo>
                    <a:pt x="11" y="6"/>
                    <a:pt x="15" y="3"/>
                    <a:pt x="16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37" name="Google Shape;5137;p16"/>
            <p:cNvSpPr/>
            <p:nvPr/>
          </p:nvSpPr>
          <p:spPr>
            <a:xfrm>
              <a:off x="4631025" y="189175"/>
              <a:ext cx="297800" cy="333525"/>
            </a:xfrm>
            <a:custGeom>
              <a:avLst/>
              <a:gdLst/>
              <a:ahLst/>
              <a:cxnLst/>
              <a:rect l="l" t="t" r="r" b="b"/>
              <a:pathLst>
                <a:path w="11912" h="13341" extrusionOk="0">
                  <a:moveTo>
                    <a:pt x="2485" y="1"/>
                  </a:moveTo>
                  <a:cubicBezTo>
                    <a:pt x="2383" y="27"/>
                    <a:pt x="2281" y="60"/>
                    <a:pt x="2182" y="93"/>
                  </a:cubicBezTo>
                  <a:cubicBezTo>
                    <a:pt x="1978" y="167"/>
                    <a:pt x="1771" y="258"/>
                    <a:pt x="1572" y="364"/>
                  </a:cubicBezTo>
                  <a:cubicBezTo>
                    <a:pt x="1536" y="384"/>
                    <a:pt x="1504" y="404"/>
                    <a:pt x="1468" y="426"/>
                  </a:cubicBezTo>
                  <a:cubicBezTo>
                    <a:pt x="1282" y="537"/>
                    <a:pt x="1112" y="673"/>
                    <a:pt x="1001" y="766"/>
                  </a:cubicBezTo>
                  <a:cubicBezTo>
                    <a:pt x="851" y="900"/>
                    <a:pt x="711" y="1052"/>
                    <a:pt x="571" y="1249"/>
                  </a:cubicBezTo>
                  <a:cubicBezTo>
                    <a:pt x="441" y="1427"/>
                    <a:pt x="334" y="1621"/>
                    <a:pt x="255" y="1823"/>
                  </a:cubicBezTo>
                  <a:cubicBezTo>
                    <a:pt x="161" y="2059"/>
                    <a:pt x="98" y="2283"/>
                    <a:pt x="62" y="2510"/>
                  </a:cubicBezTo>
                  <a:cubicBezTo>
                    <a:pt x="15" y="2790"/>
                    <a:pt x="0" y="3070"/>
                    <a:pt x="18" y="3370"/>
                  </a:cubicBezTo>
                  <a:cubicBezTo>
                    <a:pt x="36" y="3820"/>
                    <a:pt x="143" y="4314"/>
                    <a:pt x="345" y="4881"/>
                  </a:cubicBezTo>
                  <a:cubicBezTo>
                    <a:pt x="762" y="6022"/>
                    <a:pt x="1437" y="7065"/>
                    <a:pt x="1980" y="7849"/>
                  </a:cubicBezTo>
                  <a:cubicBezTo>
                    <a:pt x="2248" y="8232"/>
                    <a:pt x="2535" y="8623"/>
                    <a:pt x="2886" y="9081"/>
                  </a:cubicBezTo>
                  <a:cubicBezTo>
                    <a:pt x="3274" y="9584"/>
                    <a:pt x="3584" y="9953"/>
                    <a:pt x="3888" y="10282"/>
                  </a:cubicBezTo>
                  <a:cubicBezTo>
                    <a:pt x="4575" y="11020"/>
                    <a:pt x="5340" y="11648"/>
                    <a:pt x="6166" y="12153"/>
                  </a:cubicBezTo>
                  <a:cubicBezTo>
                    <a:pt x="6979" y="12652"/>
                    <a:pt x="7855" y="13001"/>
                    <a:pt x="8769" y="13189"/>
                  </a:cubicBezTo>
                  <a:cubicBezTo>
                    <a:pt x="9231" y="13282"/>
                    <a:pt x="9714" y="13333"/>
                    <a:pt x="10210" y="13340"/>
                  </a:cubicBezTo>
                  <a:cubicBezTo>
                    <a:pt x="10243" y="13340"/>
                    <a:pt x="10277" y="13340"/>
                    <a:pt x="10311" y="13340"/>
                  </a:cubicBezTo>
                  <a:cubicBezTo>
                    <a:pt x="10740" y="13340"/>
                    <a:pt x="11201" y="13298"/>
                    <a:pt x="11719" y="13212"/>
                  </a:cubicBezTo>
                  <a:cubicBezTo>
                    <a:pt x="11782" y="13202"/>
                    <a:pt x="11847" y="13190"/>
                    <a:pt x="11912" y="13177"/>
                  </a:cubicBezTo>
                  <a:cubicBezTo>
                    <a:pt x="11708" y="12972"/>
                    <a:pt x="11488" y="12788"/>
                    <a:pt x="11258" y="12620"/>
                  </a:cubicBezTo>
                  <a:cubicBezTo>
                    <a:pt x="10627" y="12173"/>
                    <a:pt x="9931" y="11832"/>
                    <a:pt x="9249" y="11473"/>
                  </a:cubicBezTo>
                  <a:cubicBezTo>
                    <a:pt x="8897" y="11290"/>
                    <a:pt x="8545" y="11105"/>
                    <a:pt x="8206" y="10898"/>
                  </a:cubicBezTo>
                  <a:cubicBezTo>
                    <a:pt x="7890" y="10704"/>
                    <a:pt x="7578" y="10497"/>
                    <a:pt x="7292" y="10257"/>
                  </a:cubicBezTo>
                  <a:cubicBezTo>
                    <a:pt x="7007" y="10016"/>
                    <a:pt x="6742" y="9743"/>
                    <a:pt x="6527" y="9434"/>
                  </a:cubicBezTo>
                  <a:cubicBezTo>
                    <a:pt x="6423" y="9282"/>
                    <a:pt x="6329" y="9124"/>
                    <a:pt x="6253" y="8958"/>
                  </a:cubicBezTo>
                  <a:cubicBezTo>
                    <a:pt x="6171" y="8777"/>
                    <a:pt x="6096" y="8591"/>
                    <a:pt x="6046" y="8399"/>
                  </a:cubicBezTo>
                  <a:cubicBezTo>
                    <a:pt x="6021" y="8303"/>
                    <a:pt x="5998" y="8204"/>
                    <a:pt x="5981" y="8104"/>
                  </a:cubicBezTo>
                  <a:cubicBezTo>
                    <a:pt x="5961" y="7991"/>
                    <a:pt x="5942" y="7875"/>
                    <a:pt x="5937" y="7760"/>
                  </a:cubicBezTo>
                  <a:cubicBezTo>
                    <a:pt x="5929" y="7524"/>
                    <a:pt x="5960" y="7286"/>
                    <a:pt x="6024" y="7060"/>
                  </a:cubicBezTo>
                  <a:cubicBezTo>
                    <a:pt x="6140" y="6648"/>
                    <a:pt x="6330" y="6259"/>
                    <a:pt x="6392" y="5835"/>
                  </a:cubicBezTo>
                  <a:cubicBezTo>
                    <a:pt x="6398" y="5733"/>
                    <a:pt x="6398" y="5634"/>
                    <a:pt x="6390" y="5532"/>
                  </a:cubicBezTo>
                  <a:cubicBezTo>
                    <a:pt x="6369" y="5420"/>
                    <a:pt x="6337" y="5312"/>
                    <a:pt x="6296" y="5207"/>
                  </a:cubicBezTo>
                  <a:cubicBezTo>
                    <a:pt x="6197" y="4993"/>
                    <a:pt x="6067" y="4798"/>
                    <a:pt x="5922" y="4611"/>
                  </a:cubicBezTo>
                  <a:cubicBezTo>
                    <a:pt x="5915" y="4601"/>
                    <a:pt x="5908" y="4593"/>
                    <a:pt x="5902" y="4584"/>
                  </a:cubicBezTo>
                  <a:lnTo>
                    <a:pt x="5902" y="4584"/>
                  </a:lnTo>
                  <a:lnTo>
                    <a:pt x="5904" y="4585"/>
                  </a:lnTo>
                  <a:cubicBezTo>
                    <a:pt x="5375" y="3939"/>
                    <a:pt x="4723" y="3406"/>
                    <a:pt x="4107" y="2848"/>
                  </a:cubicBezTo>
                  <a:cubicBezTo>
                    <a:pt x="3834" y="2598"/>
                    <a:pt x="3568" y="2342"/>
                    <a:pt x="3337" y="2049"/>
                  </a:cubicBezTo>
                  <a:cubicBezTo>
                    <a:pt x="3116" y="1770"/>
                    <a:pt x="2916" y="1469"/>
                    <a:pt x="2775" y="1140"/>
                  </a:cubicBezTo>
                  <a:cubicBezTo>
                    <a:pt x="2692" y="949"/>
                    <a:pt x="2619" y="755"/>
                    <a:pt x="2570" y="551"/>
                  </a:cubicBezTo>
                  <a:cubicBezTo>
                    <a:pt x="2528" y="374"/>
                    <a:pt x="2499" y="192"/>
                    <a:pt x="2485" y="11"/>
                  </a:cubicBezTo>
                  <a:lnTo>
                    <a:pt x="2485" y="1"/>
                  </a:lnTo>
                  <a:close/>
                </a:path>
              </a:pathLst>
            </a:custGeom>
            <a:solidFill>
              <a:srgbClr val="F2D9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38" name="Google Shape;5138;p16"/>
            <p:cNvSpPr/>
            <p:nvPr/>
          </p:nvSpPr>
          <p:spPr>
            <a:xfrm>
              <a:off x="4787900" y="318175"/>
              <a:ext cx="525" cy="1125"/>
            </a:xfrm>
            <a:custGeom>
              <a:avLst/>
              <a:gdLst/>
              <a:ahLst/>
              <a:cxnLst/>
              <a:rect l="l" t="t" r="r" b="b"/>
              <a:pathLst>
                <a:path w="21" h="45" extrusionOk="0">
                  <a:moveTo>
                    <a:pt x="1" y="0"/>
                  </a:moveTo>
                  <a:cubicBezTo>
                    <a:pt x="6" y="16"/>
                    <a:pt x="13" y="30"/>
                    <a:pt x="21" y="45"/>
                  </a:cubicBezTo>
                  <a:cubicBezTo>
                    <a:pt x="13" y="30"/>
                    <a:pt x="8" y="16"/>
                    <a:pt x="1" y="0"/>
                  </a:cubicBezTo>
                  <a:close/>
                </a:path>
              </a:pathLst>
            </a:custGeom>
            <a:solidFill>
              <a:srgbClr val="F2D9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39" name="Google Shape;5139;p16"/>
            <p:cNvSpPr/>
            <p:nvPr/>
          </p:nvSpPr>
          <p:spPr>
            <a:xfrm>
              <a:off x="4715900" y="-110725"/>
              <a:ext cx="340575" cy="209875"/>
            </a:xfrm>
            <a:custGeom>
              <a:avLst/>
              <a:gdLst/>
              <a:ahLst/>
              <a:cxnLst/>
              <a:rect l="l" t="t" r="r" b="b"/>
              <a:pathLst>
                <a:path w="13623" h="8395" extrusionOk="0">
                  <a:moveTo>
                    <a:pt x="12667" y="2872"/>
                  </a:moveTo>
                  <a:cubicBezTo>
                    <a:pt x="12666" y="2873"/>
                    <a:pt x="12665" y="2873"/>
                    <a:pt x="12664" y="2873"/>
                  </a:cubicBezTo>
                  <a:lnTo>
                    <a:pt x="12664" y="2873"/>
                  </a:lnTo>
                  <a:cubicBezTo>
                    <a:pt x="12666" y="2873"/>
                    <a:pt x="12666" y="2873"/>
                    <a:pt x="12667" y="2872"/>
                  </a:cubicBezTo>
                  <a:close/>
                  <a:moveTo>
                    <a:pt x="11521" y="3186"/>
                  </a:moveTo>
                  <a:cubicBezTo>
                    <a:pt x="11516" y="3186"/>
                    <a:pt x="11511" y="3187"/>
                    <a:pt x="11505" y="3188"/>
                  </a:cubicBezTo>
                  <a:cubicBezTo>
                    <a:pt x="11511" y="3187"/>
                    <a:pt x="11517" y="3187"/>
                    <a:pt x="11521" y="3186"/>
                  </a:cubicBezTo>
                  <a:close/>
                  <a:moveTo>
                    <a:pt x="4827" y="6270"/>
                  </a:moveTo>
                  <a:lnTo>
                    <a:pt x="4827" y="6270"/>
                  </a:lnTo>
                  <a:cubicBezTo>
                    <a:pt x="4826" y="6270"/>
                    <a:pt x="4826" y="6270"/>
                    <a:pt x="4825" y="6270"/>
                  </a:cubicBezTo>
                  <a:cubicBezTo>
                    <a:pt x="4826" y="6270"/>
                    <a:pt x="4826" y="6270"/>
                    <a:pt x="4827" y="6270"/>
                  </a:cubicBezTo>
                  <a:close/>
                  <a:moveTo>
                    <a:pt x="6822" y="1"/>
                  </a:moveTo>
                  <a:cubicBezTo>
                    <a:pt x="6809" y="1"/>
                    <a:pt x="6796" y="1"/>
                    <a:pt x="6783" y="1"/>
                  </a:cubicBezTo>
                  <a:cubicBezTo>
                    <a:pt x="6349" y="4"/>
                    <a:pt x="5897" y="41"/>
                    <a:pt x="5351" y="122"/>
                  </a:cubicBezTo>
                  <a:cubicBezTo>
                    <a:pt x="4904" y="186"/>
                    <a:pt x="4468" y="285"/>
                    <a:pt x="4054" y="415"/>
                  </a:cubicBezTo>
                  <a:cubicBezTo>
                    <a:pt x="3642" y="545"/>
                    <a:pt x="3225" y="719"/>
                    <a:pt x="2814" y="937"/>
                  </a:cubicBezTo>
                  <a:cubicBezTo>
                    <a:pt x="2748" y="970"/>
                    <a:pt x="2682" y="1009"/>
                    <a:pt x="2615" y="1048"/>
                  </a:cubicBezTo>
                  <a:cubicBezTo>
                    <a:pt x="2353" y="1206"/>
                    <a:pt x="2072" y="1413"/>
                    <a:pt x="1759" y="1676"/>
                  </a:cubicBezTo>
                  <a:cubicBezTo>
                    <a:pt x="1450" y="1944"/>
                    <a:pt x="1164" y="2260"/>
                    <a:pt x="910" y="2614"/>
                  </a:cubicBezTo>
                  <a:cubicBezTo>
                    <a:pt x="671" y="2940"/>
                    <a:pt x="486" y="3268"/>
                    <a:pt x="348" y="3613"/>
                  </a:cubicBezTo>
                  <a:cubicBezTo>
                    <a:pt x="220" y="3938"/>
                    <a:pt x="136" y="4261"/>
                    <a:pt x="90" y="4598"/>
                  </a:cubicBezTo>
                  <a:cubicBezTo>
                    <a:pt x="1" y="5263"/>
                    <a:pt x="57" y="5974"/>
                    <a:pt x="255" y="6717"/>
                  </a:cubicBezTo>
                  <a:cubicBezTo>
                    <a:pt x="400" y="7261"/>
                    <a:pt x="621" y="7814"/>
                    <a:pt x="924" y="8395"/>
                  </a:cubicBezTo>
                  <a:cubicBezTo>
                    <a:pt x="1358" y="8008"/>
                    <a:pt x="1835" y="7669"/>
                    <a:pt x="2335" y="7375"/>
                  </a:cubicBezTo>
                  <a:cubicBezTo>
                    <a:pt x="2692" y="7165"/>
                    <a:pt x="3063" y="6974"/>
                    <a:pt x="3441" y="6807"/>
                  </a:cubicBezTo>
                  <a:cubicBezTo>
                    <a:pt x="3902" y="6608"/>
                    <a:pt x="4382" y="6452"/>
                    <a:pt x="4848" y="6260"/>
                  </a:cubicBezTo>
                  <a:lnTo>
                    <a:pt x="4848" y="6260"/>
                  </a:lnTo>
                  <a:cubicBezTo>
                    <a:pt x="4841" y="6264"/>
                    <a:pt x="4834" y="6267"/>
                    <a:pt x="4827" y="6270"/>
                  </a:cubicBezTo>
                  <a:lnTo>
                    <a:pt x="4827" y="6270"/>
                  </a:lnTo>
                  <a:cubicBezTo>
                    <a:pt x="4839" y="6264"/>
                    <a:pt x="4852" y="6260"/>
                    <a:pt x="4865" y="6253"/>
                  </a:cubicBezTo>
                  <a:lnTo>
                    <a:pt x="4865" y="6253"/>
                  </a:lnTo>
                  <a:cubicBezTo>
                    <a:pt x="4860" y="6256"/>
                    <a:pt x="4854" y="6258"/>
                    <a:pt x="4848" y="6260"/>
                  </a:cubicBezTo>
                  <a:lnTo>
                    <a:pt x="4848" y="6260"/>
                  </a:lnTo>
                  <a:cubicBezTo>
                    <a:pt x="4984" y="6200"/>
                    <a:pt x="5120" y="6138"/>
                    <a:pt x="5249" y="6062"/>
                  </a:cubicBezTo>
                  <a:cubicBezTo>
                    <a:pt x="5358" y="5999"/>
                    <a:pt x="5462" y="5933"/>
                    <a:pt x="5562" y="5855"/>
                  </a:cubicBezTo>
                  <a:cubicBezTo>
                    <a:pt x="5701" y="5739"/>
                    <a:pt x="5825" y="5608"/>
                    <a:pt x="5940" y="5465"/>
                  </a:cubicBezTo>
                  <a:cubicBezTo>
                    <a:pt x="5938" y="5465"/>
                    <a:pt x="5938" y="5466"/>
                    <a:pt x="5938" y="5466"/>
                  </a:cubicBezTo>
                  <a:lnTo>
                    <a:pt x="5938" y="5466"/>
                  </a:lnTo>
                  <a:cubicBezTo>
                    <a:pt x="5938" y="5465"/>
                    <a:pt x="5940" y="5465"/>
                    <a:pt x="5940" y="5463"/>
                  </a:cubicBezTo>
                  <a:lnTo>
                    <a:pt x="5940" y="5460"/>
                  </a:lnTo>
                  <a:lnTo>
                    <a:pt x="5944" y="5457"/>
                  </a:lnTo>
                  <a:cubicBezTo>
                    <a:pt x="5944" y="5456"/>
                    <a:pt x="5946" y="5453"/>
                    <a:pt x="5947" y="5453"/>
                  </a:cubicBezTo>
                  <a:cubicBezTo>
                    <a:pt x="6102" y="5238"/>
                    <a:pt x="6230" y="5006"/>
                    <a:pt x="6328" y="4762"/>
                  </a:cubicBezTo>
                  <a:cubicBezTo>
                    <a:pt x="6376" y="4642"/>
                    <a:pt x="6412" y="4518"/>
                    <a:pt x="6443" y="4390"/>
                  </a:cubicBezTo>
                  <a:cubicBezTo>
                    <a:pt x="6464" y="4301"/>
                    <a:pt x="6484" y="4211"/>
                    <a:pt x="6510" y="4123"/>
                  </a:cubicBezTo>
                  <a:cubicBezTo>
                    <a:pt x="6562" y="3949"/>
                    <a:pt x="6641" y="3777"/>
                    <a:pt x="6773" y="3648"/>
                  </a:cubicBezTo>
                  <a:cubicBezTo>
                    <a:pt x="6866" y="3557"/>
                    <a:pt x="6971" y="3478"/>
                    <a:pt x="7082" y="3414"/>
                  </a:cubicBezTo>
                  <a:cubicBezTo>
                    <a:pt x="7188" y="3355"/>
                    <a:pt x="7296" y="3296"/>
                    <a:pt x="7409" y="3258"/>
                  </a:cubicBezTo>
                  <a:cubicBezTo>
                    <a:pt x="7649" y="3179"/>
                    <a:pt x="7903" y="3143"/>
                    <a:pt x="8155" y="3133"/>
                  </a:cubicBezTo>
                  <a:cubicBezTo>
                    <a:pt x="8223" y="3131"/>
                    <a:pt x="8292" y="3130"/>
                    <a:pt x="8361" y="3130"/>
                  </a:cubicBezTo>
                  <a:cubicBezTo>
                    <a:pt x="8594" y="3130"/>
                    <a:pt x="8828" y="3144"/>
                    <a:pt x="9061" y="3164"/>
                  </a:cubicBezTo>
                  <a:cubicBezTo>
                    <a:pt x="9319" y="3184"/>
                    <a:pt x="9577" y="3215"/>
                    <a:pt x="9835" y="3231"/>
                  </a:cubicBezTo>
                  <a:cubicBezTo>
                    <a:pt x="10049" y="3245"/>
                    <a:pt x="10263" y="3252"/>
                    <a:pt x="10477" y="3252"/>
                  </a:cubicBezTo>
                  <a:cubicBezTo>
                    <a:pt x="10831" y="3252"/>
                    <a:pt x="11183" y="3231"/>
                    <a:pt x="11534" y="3182"/>
                  </a:cubicBezTo>
                  <a:lnTo>
                    <a:pt x="11534" y="3182"/>
                  </a:lnTo>
                  <a:cubicBezTo>
                    <a:pt x="11530" y="3184"/>
                    <a:pt x="11526" y="3185"/>
                    <a:pt x="11521" y="3186"/>
                  </a:cubicBezTo>
                  <a:lnTo>
                    <a:pt x="11521" y="3186"/>
                  </a:lnTo>
                  <a:cubicBezTo>
                    <a:pt x="11914" y="3125"/>
                    <a:pt x="12298" y="3027"/>
                    <a:pt x="12664" y="2873"/>
                  </a:cubicBezTo>
                  <a:lnTo>
                    <a:pt x="12664" y="2873"/>
                  </a:lnTo>
                  <a:cubicBezTo>
                    <a:pt x="12663" y="2873"/>
                    <a:pt x="12663" y="2873"/>
                    <a:pt x="12662" y="2873"/>
                  </a:cubicBezTo>
                  <a:cubicBezTo>
                    <a:pt x="12810" y="2809"/>
                    <a:pt x="12949" y="2737"/>
                    <a:pt x="13085" y="2655"/>
                  </a:cubicBezTo>
                  <a:cubicBezTo>
                    <a:pt x="13200" y="2599"/>
                    <a:pt x="13308" y="2526"/>
                    <a:pt x="13411" y="2447"/>
                  </a:cubicBezTo>
                  <a:lnTo>
                    <a:pt x="13413" y="2445"/>
                  </a:lnTo>
                  <a:lnTo>
                    <a:pt x="13419" y="2440"/>
                  </a:lnTo>
                  <a:lnTo>
                    <a:pt x="13420" y="2437"/>
                  </a:lnTo>
                  <a:cubicBezTo>
                    <a:pt x="13421" y="2437"/>
                    <a:pt x="13421" y="2435"/>
                    <a:pt x="13423" y="2435"/>
                  </a:cubicBezTo>
                  <a:lnTo>
                    <a:pt x="13429" y="2430"/>
                  </a:lnTo>
                  <a:cubicBezTo>
                    <a:pt x="13495" y="2375"/>
                    <a:pt x="13559" y="2318"/>
                    <a:pt x="13623" y="2256"/>
                  </a:cubicBezTo>
                  <a:cubicBezTo>
                    <a:pt x="13541" y="2185"/>
                    <a:pt x="13456" y="2118"/>
                    <a:pt x="13368" y="2052"/>
                  </a:cubicBezTo>
                  <a:cubicBezTo>
                    <a:pt x="13210" y="1930"/>
                    <a:pt x="13049" y="1815"/>
                    <a:pt x="12884" y="1703"/>
                  </a:cubicBezTo>
                  <a:cubicBezTo>
                    <a:pt x="12695" y="1526"/>
                    <a:pt x="12489" y="1358"/>
                    <a:pt x="12280" y="1205"/>
                  </a:cubicBezTo>
                  <a:cubicBezTo>
                    <a:pt x="11589" y="692"/>
                    <a:pt x="10800" y="330"/>
                    <a:pt x="9937" y="122"/>
                  </a:cubicBezTo>
                  <a:cubicBezTo>
                    <a:pt x="9925" y="119"/>
                    <a:pt x="9913" y="118"/>
                    <a:pt x="9901" y="118"/>
                  </a:cubicBezTo>
                  <a:cubicBezTo>
                    <a:pt x="9871" y="118"/>
                    <a:pt x="9842" y="125"/>
                    <a:pt x="9816" y="139"/>
                  </a:cubicBezTo>
                  <a:cubicBezTo>
                    <a:pt x="9785" y="159"/>
                    <a:pt x="9760" y="192"/>
                    <a:pt x="9745" y="235"/>
                  </a:cubicBezTo>
                  <a:cubicBezTo>
                    <a:pt x="9729" y="308"/>
                    <a:pt x="9763" y="380"/>
                    <a:pt x="9824" y="410"/>
                  </a:cubicBezTo>
                  <a:cubicBezTo>
                    <a:pt x="9363" y="257"/>
                    <a:pt x="8810" y="147"/>
                    <a:pt x="8185" y="77"/>
                  </a:cubicBezTo>
                  <a:cubicBezTo>
                    <a:pt x="7734" y="25"/>
                    <a:pt x="7277" y="1"/>
                    <a:pt x="6822" y="1"/>
                  </a:cubicBezTo>
                  <a:close/>
                </a:path>
              </a:pathLst>
            </a:custGeom>
            <a:solidFill>
              <a:srgbClr val="F2D9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40" name="Google Shape;5140;p16"/>
            <p:cNvSpPr/>
            <p:nvPr/>
          </p:nvSpPr>
          <p:spPr>
            <a:xfrm>
              <a:off x="5051400" y="-49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2D9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41" name="Google Shape;5141;p16"/>
            <p:cNvSpPr/>
            <p:nvPr/>
          </p:nvSpPr>
          <p:spPr>
            <a:xfrm>
              <a:off x="5051650" y="-50025"/>
              <a:ext cx="75" cy="100"/>
            </a:xfrm>
            <a:custGeom>
              <a:avLst/>
              <a:gdLst/>
              <a:ahLst/>
              <a:cxnLst/>
              <a:rect l="l" t="t" r="r" b="b"/>
              <a:pathLst>
                <a:path w="3" h="4" extrusionOk="0">
                  <a:moveTo>
                    <a:pt x="3" y="0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F2D9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42" name="Google Shape;5142;p16"/>
            <p:cNvSpPr/>
            <p:nvPr/>
          </p:nvSpPr>
          <p:spPr>
            <a:xfrm>
              <a:off x="4864450" y="25975"/>
              <a:ext cx="25" cy="75"/>
            </a:xfrm>
            <a:custGeom>
              <a:avLst/>
              <a:gdLst/>
              <a:ahLst/>
              <a:cxnLst/>
              <a:rect l="l" t="t" r="r" b="b"/>
              <a:pathLst>
                <a:path w="1" h="3" extrusionOk="0">
                  <a:moveTo>
                    <a:pt x="1" y="1"/>
                  </a:moveTo>
                  <a:cubicBezTo>
                    <a:pt x="1" y="1"/>
                    <a:pt x="1" y="2"/>
                    <a:pt x="1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2D9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43" name="Google Shape;5143;p16"/>
            <p:cNvSpPr/>
            <p:nvPr/>
          </p:nvSpPr>
          <p:spPr>
            <a:xfrm>
              <a:off x="4864450" y="259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2D9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44" name="Google Shape;5144;p16"/>
            <p:cNvSpPr/>
            <p:nvPr/>
          </p:nvSpPr>
          <p:spPr>
            <a:xfrm>
              <a:off x="4864450" y="25900"/>
              <a:ext cx="75" cy="100"/>
            </a:xfrm>
            <a:custGeom>
              <a:avLst/>
              <a:gdLst/>
              <a:ahLst/>
              <a:cxnLst/>
              <a:rect l="l" t="t" r="r" b="b"/>
              <a:pathLst>
                <a:path w="3" h="4" extrusionOk="0">
                  <a:moveTo>
                    <a:pt x="2" y="1"/>
                  </a:moveTo>
                  <a:cubicBezTo>
                    <a:pt x="1" y="4"/>
                    <a:pt x="1" y="4"/>
                    <a:pt x="2" y="1"/>
                  </a:cubicBezTo>
                  <a:cubicBezTo>
                    <a:pt x="1" y="4"/>
                    <a:pt x="1" y="4"/>
                    <a:pt x="2" y="1"/>
                  </a:cubicBezTo>
                  <a:close/>
                </a:path>
              </a:pathLst>
            </a:custGeom>
            <a:solidFill>
              <a:srgbClr val="F2D9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45" name="Google Shape;5145;p16"/>
            <p:cNvSpPr/>
            <p:nvPr/>
          </p:nvSpPr>
          <p:spPr>
            <a:xfrm>
              <a:off x="4864500" y="25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2D9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46" name="Google Shape;5146;p16"/>
            <p:cNvSpPr/>
            <p:nvPr/>
          </p:nvSpPr>
          <p:spPr>
            <a:xfrm>
              <a:off x="4864500" y="25800"/>
              <a:ext cx="75" cy="100"/>
            </a:xfrm>
            <a:custGeom>
              <a:avLst/>
              <a:gdLst/>
              <a:ahLst/>
              <a:cxnLst/>
              <a:rect l="l" t="t" r="r" b="b"/>
              <a:pathLst>
                <a:path w="3" h="4" extrusionOk="0">
                  <a:moveTo>
                    <a:pt x="3" y="1"/>
                  </a:moveTo>
                  <a:lnTo>
                    <a:pt x="3" y="1"/>
                  </a:lnTo>
                  <a:cubicBezTo>
                    <a:pt x="2" y="2"/>
                    <a:pt x="2" y="4"/>
                    <a:pt x="0" y="4"/>
                  </a:cubicBezTo>
                  <a:cubicBezTo>
                    <a:pt x="2" y="4"/>
                    <a:pt x="3" y="2"/>
                    <a:pt x="3" y="1"/>
                  </a:cubicBezTo>
                  <a:close/>
                </a:path>
              </a:pathLst>
            </a:custGeom>
            <a:solidFill>
              <a:srgbClr val="F2D9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47" name="Google Shape;5147;p16"/>
            <p:cNvSpPr/>
            <p:nvPr/>
          </p:nvSpPr>
          <p:spPr>
            <a:xfrm>
              <a:off x="4864625" y="25725"/>
              <a:ext cx="75" cy="150"/>
            </a:xfrm>
            <a:custGeom>
              <a:avLst/>
              <a:gdLst/>
              <a:ahLst/>
              <a:cxnLst/>
              <a:rect l="l" t="t" r="r" b="b"/>
              <a:pathLst>
                <a:path w="3" h="6" extrusionOk="0">
                  <a:moveTo>
                    <a:pt x="2" y="1"/>
                  </a:moveTo>
                  <a:cubicBezTo>
                    <a:pt x="1" y="1"/>
                    <a:pt x="1" y="4"/>
                    <a:pt x="1" y="5"/>
                  </a:cubicBezTo>
                  <a:cubicBezTo>
                    <a:pt x="1" y="4"/>
                    <a:pt x="1" y="4"/>
                    <a:pt x="2" y="1"/>
                  </a:cubicBezTo>
                  <a:close/>
                </a:path>
              </a:pathLst>
            </a:custGeom>
            <a:solidFill>
              <a:srgbClr val="F2D9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48" name="Google Shape;5148;p16"/>
            <p:cNvSpPr/>
            <p:nvPr/>
          </p:nvSpPr>
          <p:spPr>
            <a:xfrm>
              <a:off x="4791450" y="-65800"/>
              <a:ext cx="198175" cy="163750"/>
            </a:xfrm>
            <a:custGeom>
              <a:avLst/>
              <a:gdLst/>
              <a:ahLst/>
              <a:cxnLst/>
              <a:rect l="l" t="t" r="r" b="b"/>
              <a:pathLst>
                <a:path w="7927" h="6550" extrusionOk="0">
                  <a:moveTo>
                    <a:pt x="1089" y="1043"/>
                  </a:moveTo>
                  <a:cubicBezTo>
                    <a:pt x="1089" y="1043"/>
                    <a:pt x="1090" y="1043"/>
                    <a:pt x="1090" y="1043"/>
                  </a:cubicBezTo>
                  <a:lnTo>
                    <a:pt x="1090" y="1043"/>
                  </a:lnTo>
                  <a:cubicBezTo>
                    <a:pt x="1090" y="1043"/>
                    <a:pt x="1089" y="1043"/>
                    <a:pt x="1089" y="1043"/>
                  </a:cubicBezTo>
                  <a:close/>
                  <a:moveTo>
                    <a:pt x="400" y="1"/>
                  </a:moveTo>
                  <a:cubicBezTo>
                    <a:pt x="230" y="1"/>
                    <a:pt x="69" y="126"/>
                    <a:pt x="27" y="294"/>
                  </a:cubicBezTo>
                  <a:cubicBezTo>
                    <a:pt x="1" y="393"/>
                    <a:pt x="19" y="499"/>
                    <a:pt x="71" y="587"/>
                  </a:cubicBezTo>
                  <a:cubicBezTo>
                    <a:pt x="127" y="680"/>
                    <a:pt x="208" y="729"/>
                    <a:pt x="307" y="760"/>
                  </a:cubicBezTo>
                  <a:cubicBezTo>
                    <a:pt x="552" y="844"/>
                    <a:pt x="796" y="931"/>
                    <a:pt x="1036" y="1023"/>
                  </a:cubicBezTo>
                  <a:cubicBezTo>
                    <a:pt x="1026" y="1018"/>
                    <a:pt x="1013" y="1015"/>
                    <a:pt x="1003" y="1009"/>
                  </a:cubicBezTo>
                  <a:lnTo>
                    <a:pt x="1003" y="1009"/>
                  </a:lnTo>
                  <a:cubicBezTo>
                    <a:pt x="1027" y="1018"/>
                    <a:pt x="1054" y="1029"/>
                    <a:pt x="1079" y="1038"/>
                  </a:cubicBezTo>
                  <a:lnTo>
                    <a:pt x="1079" y="1038"/>
                  </a:lnTo>
                  <a:cubicBezTo>
                    <a:pt x="1066" y="1034"/>
                    <a:pt x="1052" y="1028"/>
                    <a:pt x="1039" y="1023"/>
                  </a:cubicBezTo>
                  <a:lnTo>
                    <a:pt x="1039" y="1023"/>
                  </a:lnTo>
                  <a:cubicBezTo>
                    <a:pt x="1055" y="1030"/>
                    <a:pt x="1073" y="1037"/>
                    <a:pt x="1088" y="1042"/>
                  </a:cubicBezTo>
                  <a:lnTo>
                    <a:pt x="1088" y="1042"/>
                  </a:lnTo>
                  <a:cubicBezTo>
                    <a:pt x="1088" y="1043"/>
                    <a:pt x="1089" y="1043"/>
                    <a:pt x="1089" y="1043"/>
                  </a:cubicBezTo>
                  <a:lnTo>
                    <a:pt x="1089" y="1043"/>
                  </a:lnTo>
                  <a:cubicBezTo>
                    <a:pt x="1089" y="1043"/>
                    <a:pt x="1089" y="1043"/>
                    <a:pt x="1089" y="1043"/>
                  </a:cubicBezTo>
                  <a:lnTo>
                    <a:pt x="1089" y="1043"/>
                  </a:lnTo>
                  <a:cubicBezTo>
                    <a:pt x="1089" y="1043"/>
                    <a:pt x="1090" y="1043"/>
                    <a:pt x="1091" y="1043"/>
                  </a:cubicBezTo>
                  <a:cubicBezTo>
                    <a:pt x="1090" y="1043"/>
                    <a:pt x="1090" y="1043"/>
                    <a:pt x="1090" y="1043"/>
                  </a:cubicBezTo>
                  <a:lnTo>
                    <a:pt x="1090" y="1043"/>
                  </a:lnTo>
                  <a:cubicBezTo>
                    <a:pt x="1090" y="1043"/>
                    <a:pt x="1090" y="1043"/>
                    <a:pt x="1090" y="1044"/>
                  </a:cubicBezTo>
                  <a:lnTo>
                    <a:pt x="1090" y="1044"/>
                  </a:lnTo>
                  <a:cubicBezTo>
                    <a:pt x="1090" y="1043"/>
                    <a:pt x="1090" y="1043"/>
                    <a:pt x="1089" y="1043"/>
                  </a:cubicBezTo>
                  <a:lnTo>
                    <a:pt x="1089" y="1043"/>
                  </a:lnTo>
                  <a:cubicBezTo>
                    <a:pt x="1608" y="1253"/>
                    <a:pt x="2111" y="1496"/>
                    <a:pt x="2598" y="1772"/>
                  </a:cubicBezTo>
                  <a:cubicBezTo>
                    <a:pt x="3116" y="2065"/>
                    <a:pt x="3622" y="2384"/>
                    <a:pt x="4107" y="2733"/>
                  </a:cubicBezTo>
                  <a:cubicBezTo>
                    <a:pt x="4084" y="2714"/>
                    <a:pt x="4063" y="2699"/>
                    <a:pt x="4041" y="2682"/>
                  </a:cubicBezTo>
                  <a:lnTo>
                    <a:pt x="4041" y="2682"/>
                  </a:lnTo>
                  <a:cubicBezTo>
                    <a:pt x="4567" y="3070"/>
                    <a:pt x="5065" y="3485"/>
                    <a:pt x="5542" y="3930"/>
                  </a:cubicBezTo>
                  <a:cubicBezTo>
                    <a:pt x="6020" y="4380"/>
                    <a:pt x="6477" y="4857"/>
                    <a:pt x="6892" y="5367"/>
                  </a:cubicBezTo>
                  <a:cubicBezTo>
                    <a:pt x="6888" y="5362"/>
                    <a:pt x="6885" y="5357"/>
                    <a:pt x="6879" y="5354"/>
                  </a:cubicBezTo>
                  <a:lnTo>
                    <a:pt x="6879" y="5354"/>
                  </a:lnTo>
                  <a:cubicBezTo>
                    <a:pt x="7172" y="5720"/>
                    <a:pt x="7448" y="6093"/>
                    <a:pt x="7692" y="6494"/>
                  </a:cubicBezTo>
                  <a:cubicBezTo>
                    <a:pt x="7714" y="6529"/>
                    <a:pt x="7753" y="6549"/>
                    <a:pt x="7792" y="6549"/>
                  </a:cubicBezTo>
                  <a:cubicBezTo>
                    <a:pt x="7812" y="6549"/>
                    <a:pt x="7832" y="6544"/>
                    <a:pt x="7850" y="6533"/>
                  </a:cubicBezTo>
                  <a:cubicBezTo>
                    <a:pt x="7908" y="6503"/>
                    <a:pt x="7926" y="6431"/>
                    <a:pt x="7893" y="6376"/>
                  </a:cubicBezTo>
                  <a:cubicBezTo>
                    <a:pt x="7689" y="6037"/>
                    <a:pt x="7478" y="5704"/>
                    <a:pt x="7261" y="5374"/>
                  </a:cubicBezTo>
                  <a:cubicBezTo>
                    <a:pt x="7030" y="5018"/>
                    <a:pt x="6774" y="4679"/>
                    <a:pt x="6514" y="4343"/>
                  </a:cubicBezTo>
                  <a:cubicBezTo>
                    <a:pt x="6004" y="3676"/>
                    <a:pt x="5427" y="3071"/>
                    <a:pt x="4809" y="2506"/>
                  </a:cubicBezTo>
                  <a:cubicBezTo>
                    <a:pt x="4509" y="2231"/>
                    <a:pt x="4192" y="1974"/>
                    <a:pt x="3866" y="1730"/>
                  </a:cubicBezTo>
                  <a:cubicBezTo>
                    <a:pt x="3518" y="1467"/>
                    <a:pt x="3155" y="1224"/>
                    <a:pt x="2777" y="1003"/>
                  </a:cubicBezTo>
                  <a:cubicBezTo>
                    <a:pt x="2429" y="801"/>
                    <a:pt x="2070" y="621"/>
                    <a:pt x="1704" y="457"/>
                  </a:cubicBezTo>
                  <a:cubicBezTo>
                    <a:pt x="1312" y="282"/>
                    <a:pt x="907" y="131"/>
                    <a:pt x="493" y="14"/>
                  </a:cubicBezTo>
                  <a:cubicBezTo>
                    <a:pt x="462" y="5"/>
                    <a:pt x="431" y="1"/>
                    <a:pt x="400" y="1"/>
                  </a:cubicBezTo>
                  <a:close/>
                </a:path>
              </a:pathLst>
            </a:custGeom>
            <a:solidFill>
              <a:srgbClr val="F2D9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49" name="Google Shape;5149;p16"/>
            <p:cNvSpPr/>
            <p:nvPr/>
          </p:nvSpPr>
          <p:spPr>
            <a:xfrm>
              <a:off x="4810350" y="-55350"/>
              <a:ext cx="141775" cy="131225"/>
            </a:xfrm>
            <a:custGeom>
              <a:avLst/>
              <a:gdLst/>
              <a:ahLst/>
              <a:cxnLst/>
              <a:rect l="l" t="t" r="r" b="b"/>
              <a:pathLst>
                <a:path w="5671" h="5249" extrusionOk="0">
                  <a:moveTo>
                    <a:pt x="1799" y="1330"/>
                  </a:moveTo>
                  <a:lnTo>
                    <a:pt x="1799" y="1330"/>
                  </a:lnTo>
                  <a:cubicBezTo>
                    <a:pt x="1800" y="1331"/>
                    <a:pt x="1801" y="1332"/>
                    <a:pt x="1801" y="1332"/>
                  </a:cubicBezTo>
                  <a:cubicBezTo>
                    <a:pt x="1801" y="1332"/>
                    <a:pt x="1800" y="1331"/>
                    <a:pt x="1799" y="1330"/>
                  </a:cubicBezTo>
                  <a:close/>
                  <a:moveTo>
                    <a:pt x="4636" y="4046"/>
                  </a:moveTo>
                  <a:cubicBezTo>
                    <a:pt x="4638" y="4049"/>
                    <a:pt x="4640" y="4053"/>
                    <a:pt x="4644" y="4055"/>
                  </a:cubicBezTo>
                  <a:cubicBezTo>
                    <a:pt x="4641" y="4052"/>
                    <a:pt x="4639" y="4049"/>
                    <a:pt x="4636" y="4046"/>
                  </a:cubicBezTo>
                  <a:close/>
                  <a:moveTo>
                    <a:pt x="4642" y="4058"/>
                  </a:moveTo>
                  <a:cubicBezTo>
                    <a:pt x="4645" y="4061"/>
                    <a:pt x="4649" y="4067"/>
                    <a:pt x="4652" y="4073"/>
                  </a:cubicBezTo>
                  <a:cubicBezTo>
                    <a:pt x="4651" y="4067"/>
                    <a:pt x="4647" y="4061"/>
                    <a:pt x="4642" y="4058"/>
                  </a:cubicBezTo>
                  <a:close/>
                  <a:moveTo>
                    <a:pt x="174" y="1"/>
                  </a:moveTo>
                  <a:cubicBezTo>
                    <a:pt x="120" y="1"/>
                    <a:pt x="70" y="27"/>
                    <a:pt x="40" y="80"/>
                  </a:cubicBezTo>
                  <a:cubicBezTo>
                    <a:pt x="0" y="153"/>
                    <a:pt x="27" y="252"/>
                    <a:pt x="101" y="289"/>
                  </a:cubicBezTo>
                  <a:cubicBezTo>
                    <a:pt x="392" y="440"/>
                    <a:pt x="675" y="600"/>
                    <a:pt x="955" y="769"/>
                  </a:cubicBezTo>
                  <a:cubicBezTo>
                    <a:pt x="1246" y="942"/>
                    <a:pt x="1525" y="1131"/>
                    <a:pt x="1799" y="1330"/>
                  </a:cubicBezTo>
                  <a:lnTo>
                    <a:pt x="1799" y="1330"/>
                  </a:lnTo>
                  <a:cubicBezTo>
                    <a:pt x="1798" y="1329"/>
                    <a:pt x="1796" y="1328"/>
                    <a:pt x="1795" y="1327"/>
                  </a:cubicBezTo>
                  <a:lnTo>
                    <a:pt x="1795" y="1327"/>
                  </a:lnTo>
                  <a:cubicBezTo>
                    <a:pt x="2327" y="1718"/>
                    <a:pt x="2835" y="2140"/>
                    <a:pt x="3311" y="2596"/>
                  </a:cubicBezTo>
                  <a:cubicBezTo>
                    <a:pt x="3785" y="3049"/>
                    <a:pt x="4225" y="3535"/>
                    <a:pt x="4636" y="4046"/>
                  </a:cubicBezTo>
                  <a:lnTo>
                    <a:pt x="4636" y="4046"/>
                  </a:lnTo>
                  <a:cubicBezTo>
                    <a:pt x="4636" y="4045"/>
                    <a:pt x="4635" y="4044"/>
                    <a:pt x="4635" y="4044"/>
                  </a:cubicBezTo>
                  <a:lnTo>
                    <a:pt x="4635" y="4044"/>
                  </a:lnTo>
                  <a:cubicBezTo>
                    <a:pt x="4925" y="4412"/>
                    <a:pt x="5198" y="4795"/>
                    <a:pt x="5448" y="5194"/>
                  </a:cubicBezTo>
                  <a:cubicBezTo>
                    <a:pt x="5469" y="5228"/>
                    <a:pt x="5506" y="5248"/>
                    <a:pt x="5544" y="5248"/>
                  </a:cubicBezTo>
                  <a:cubicBezTo>
                    <a:pt x="5564" y="5248"/>
                    <a:pt x="5584" y="5243"/>
                    <a:pt x="5602" y="5232"/>
                  </a:cubicBezTo>
                  <a:cubicBezTo>
                    <a:pt x="5651" y="5203"/>
                    <a:pt x="5671" y="5131"/>
                    <a:pt x="5638" y="5079"/>
                  </a:cubicBezTo>
                  <a:cubicBezTo>
                    <a:pt x="4988" y="4015"/>
                    <a:pt x="4190" y="3047"/>
                    <a:pt x="3288" y="2185"/>
                  </a:cubicBezTo>
                  <a:cubicBezTo>
                    <a:pt x="2830" y="1747"/>
                    <a:pt x="2344" y="1341"/>
                    <a:pt x="1831" y="970"/>
                  </a:cubicBezTo>
                  <a:cubicBezTo>
                    <a:pt x="1335" y="607"/>
                    <a:pt x="809" y="278"/>
                    <a:pt x="250" y="18"/>
                  </a:cubicBezTo>
                  <a:cubicBezTo>
                    <a:pt x="225" y="6"/>
                    <a:pt x="199" y="1"/>
                    <a:pt x="174" y="1"/>
                  </a:cubicBezTo>
                  <a:close/>
                </a:path>
              </a:pathLst>
            </a:custGeom>
            <a:solidFill>
              <a:srgbClr val="F2D9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50" name="Google Shape;5150;p16"/>
            <p:cNvSpPr/>
            <p:nvPr/>
          </p:nvSpPr>
          <p:spPr>
            <a:xfrm>
              <a:off x="4811175" y="-60650"/>
              <a:ext cx="192025" cy="81125"/>
            </a:xfrm>
            <a:custGeom>
              <a:avLst/>
              <a:gdLst/>
              <a:ahLst/>
              <a:cxnLst/>
              <a:rect l="l" t="t" r="r" b="b"/>
              <a:pathLst>
                <a:path w="7681" h="3245" extrusionOk="0">
                  <a:moveTo>
                    <a:pt x="377" y="1"/>
                  </a:moveTo>
                  <a:cubicBezTo>
                    <a:pt x="225" y="1"/>
                    <a:pt x="83" y="97"/>
                    <a:pt x="45" y="253"/>
                  </a:cubicBezTo>
                  <a:cubicBezTo>
                    <a:pt x="0" y="431"/>
                    <a:pt x="111" y="612"/>
                    <a:pt x="289" y="659"/>
                  </a:cubicBezTo>
                  <a:cubicBezTo>
                    <a:pt x="1112" y="875"/>
                    <a:pt x="1949" y="1034"/>
                    <a:pt x="2782" y="1208"/>
                  </a:cubicBezTo>
                  <a:cubicBezTo>
                    <a:pt x="3552" y="1366"/>
                    <a:pt x="4322" y="1533"/>
                    <a:pt x="5061" y="1811"/>
                  </a:cubicBezTo>
                  <a:lnTo>
                    <a:pt x="5061" y="1811"/>
                  </a:lnTo>
                  <a:cubicBezTo>
                    <a:pt x="5057" y="1810"/>
                    <a:pt x="5054" y="1809"/>
                    <a:pt x="5050" y="1808"/>
                  </a:cubicBezTo>
                  <a:lnTo>
                    <a:pt x="5050" y="1808"/>
                  </a:lnTo>
                  <a:cubicBezTo>
                    <a:pt x="5747" y="2081"/>
                    <a:pt x="6419" y="2422"/>
                    <a:pt x="7029" y="2854"/>
                  </a:cubicBezTo>
                  <a:lnTo>
                    <a:pt x="7002" y="2832"/>
                  </a:lnTo>
                  <a:lnTo>
                    <a:pt x="7002" y="2832"/>
                  </a:lnTo>
                  <a:cubicBezTo>
                    <a:pt x="7163" y="2952"/>
                    <a:pt x="7317" y="3078"/>
                    <a:pt x="7465" y="3212"/>
                  </a:cubicBezTo>
                  <a:cubicBezTo>
                    <a:pt x="7489" y="3234"/>
                    <a:pt x="7518" y="3245"/>
                    <a:pt x="7548" y="3245"/>
                  </a:cubicBezTo>
                  <a:cubicBezTo>
                    <a:pt x="7570" y="3245"/>
                    <a:pt x="7592" y="3239"/>
                    <a:pt x="7611" y="3227"/>
                  </a:cubicBezTo>
                  <a:cubicBezTo>
                    <a:pt x="7620" y="3223"/>
                    <a:pt x="7627" y="3216"/>
                    <a:pt x="7636" y="3209"/>
                  </a:cubicBezTo>
                  <a:cubicBezTo>
                    <a:pt x="7680" y="3161"/>
                    <a:pt x="7680" y="3081"/>
                    <a:pt x="7633" y="3036"/>
                  </a:cubicBezTo>
                  <a:cubicBezTo>
                    <a:pt x="7381" y="2805"/>
                    <a:pt x="7127" y="2577"/>
                    <a:pt x="6861" y="2361"/>
                  </a:cubicBezTo>
                  <a:cubicBezTo>
                    <a:pt x="6601" y="2149"/>
                    <a:pt x="6323" y="1962"/>
                    <a:pt x="6038" y="1784"/>
                  </a:cubicBezTo>
                  <a:cubicBezTo>
                    <a:pt x="5501" y="1451"/>
                    <a:pt x="4911" y="1207"/>
                    <a:pt x="4319" y="990"/>
                  </a:cubicBezTo>
                  <a:cubicBezTo>
                    <a:pt x="3722" y="770"/>
                    <a:pt x="3110" y="596"/>
                    <a:pt x="2488" y="454"/>
                  </a:cubicBezTo>
                  <a:cubicBezTo>
                    <a:pt x="1811" y="300"/>
                    <a:pt x="1129" y="157"/>
                    <a:pt x="451" y="9"/>
                  </a:cubicBezTo>
                  <a:cubicBezTo>
                    <a:pt x="426" y="3"/>
                    <a:pt x="401" y="1"/>
                    <a:pt x="377" y="1"/>
                  </a:cubicBezTo>
                  <a:close/>
                </a:path>
              </a:pathLst>
            </a:custGeom>
            <a:solidFill>
              <a:srgbClr val="F2D9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51" name="Google Shape;5151;p16"/>
            <p:cNvSpPr/>
            <p:nvPr/>
          </p:nvSpPr>
          <p:spPr>
            <a:xfrm>
              <a:off x="4819000" y="-52625"/>
              <a:ext cx="123400" cy="49775"/>
            </a:xfrm>
            <a:custGeom>
              <a:avLst/>
              <a:gdLst/>
              <a:ahLst/>
              <a:cxnLst/>
              <a:rect l="l" t="t" r="r" b="b"/>
              <a:pathLst>
                <a:path w="4936" h="1991" extrusionOk="0">
                  <a:moveTo>
                    <a:pt x="148" y="0"/>
                  </a:moveTo>
                  <a:cubicBezTo>
                    <a:pt x="122" y="0"/>
                    <a:pt x="98" y="7"/>
                    <a:pt x="75" y="21"/>
                  </a:cubicBezTo>
                  <a:cubicBezTo>
                    <a:pt x="42" y="40"/>
                    <a:pt x="19" y="71"/>
                    <a:pt x="10" y="109"/>
                  </a:cubicBezTo>
                  <a:cubicBezTo>
                    <a:pt x="0" y="144"/>
                    <a:pt x="6" y="182"/>
                    <a:pt x="26" y="213"/>
                  </a:cubicBezTo>
                  <a:cubicBezTo>
                    <a:pt x="43" y="244"/>
                    <a:pt x="78" y="274"/>
                    <a:pt x="112" y="279"/>
                  </a:cubicBezTo>
                  <a:cubicBezTo>
                    <a:pt x="854" y="390"/>
                    <a:pt x="1573" y="603"/>
                    <a:pt x="2273" y="873"/>
                  </a:cubicBezTo>
                  <a:cubicBezTo>
                    <a:pt x="2261" y="870"/>
                    <a:pt x="2254" y="865"/>
                    <a:pt x="2244" y="863"/>
                  </a:cubicBezTo>
                  <a:lnTo>
                    <a:pt x="2244" y="863"/>
                  </a:lnTo>
                  <a:cubicBezTo>
                    <a:pt x="3096" y="1199"/>
                    <a:pt x="3917" y="1611"/>
                    <a:pt x="4757" y="1977"/>
                  </a:cubicBezTo>
                  <a:cubicBezTo>
                    <a:pt x="4776" y="1986"/>
                    <a:pt x="4795" y="1991"/>
                    <a:pt x="4814" y="1991"/>
                  </a:cubicBezTo>
                  <a:cubicBezTo>
                    <a:pt x="4834" y="1991"/>
                    <a:pt x="4853" y="1986"/>
                    <a:pt x="4869" y="1976"/>
                  </a:cubicBezTo>
                  <a:cubicBezTo>
                    <a:pt x="4884" y="1964"/>
                    <a:pt x="4897" y="1950"/>
                    <a:pt x="4908" y="1933"/>
                  </a:cubicBezTo>
                  <a:cubicBezTo>
                    <a:pt x="4935" y="1884"/>
                    <a:pt x="4918" y="1805"/>
                    <a:pt x="4865" y="1782"/>
                  </a:cubicBezTo>
                  <a:cubicBezTo>
                    <a:pt x="4091" y="1440"/>
                    <a:pt x="3338" y="1059"/>
                    <a:pt x="2563" y="728"/>
                  </a:cubicBezTo>
                  <a:cubicBezTo>
                    <a:pt x="2196" y="570"/>
                    <a:pt x="1823" y="427"/>
                    <a:pt x="1445" y="304"/>
                  </a:cubicBezTo>
                  <a:cubicBezTo>
                    <a:pt x="1032" y="169"/>
                    <a:pt x="609" y="74"/>
                    <a:pt x="183" y="4"/>
                  </a:cubicBezTo>
                  <a:cubicBezTo>
                    <a:pt x="171" y="2"/>
                    <a:pt x="159" y="0"/>
                    <a:pt x="148" y="0"/>
                  </a:cubicBezTo>
                  <a:close/>
                </a:path>
              </a:pathLst>
            </a:custGeom>
            <a:solidFill>
              <a:srgbClr val="F2D9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52" name="Google Shape;5152;p16"/>
            <p:cNvSpPr/>
            <p:nvPr/>
          </p:nvSpPr>
          <p:spPr>
            <a:xfrm>
              <a:off x="4798125" y="-16050"/>
              <a:ext cx="167625" cy="159900"/>
            </a:xfrm>
            <a:custGeom>
              <a:avLst/>
              <a:gdLst/>
              <a:ahLst/>
              <a:cxnLst/>
              <a:rect l="l" t="t" r="r" b="b"/>
              <a:pathLst>
                <a:path w="6705" h="6396" extrusionOk="0">
                  <a:moveTo>
                    <a:pt x="293" y="0"/>
                  </a:moveTo>
                  <a:cubicBezTo>
                    <a:pt x="271" y="0"/>
                    <a:pt x="248" y="3"/>
                    <a:pt x="225" y="10"/>
                  </a:cubicBezTo>
                  <a:cubicBezTo>
                    <a:pt x="157" y="30"/>
                    <a:pt x="100" y="76"/>
                    <a:pt x="65" y="139"/>
                  </a:cubicBezTo>
                  <a:cubicBezTo>
                    <a:pt x="1" y="257"/>
                    <a:pt x="41" y="437"/>
                    <a:pt x="170" y="497"/>
                  </a:cubicBezTo>
                  <a:cubicBezTo>
                    <a:pt x="499" y="645"/>
                    <a:pt x="818" y="810"/>
                    <a:pt x="1128" y="990"/>
                  </a:cubicBezTo>
                  <a:cubicBezTo>
                    <a:pt x="1462" y="1186"/>
                    <a:pt x="1780" y="1399"/>
                    <a:pt x="2091" y="1626"/>
                  </a:cubicBezTo>
                  <a:lnTo>
                    <a:pt x="2089" y="1623"/>
                  </a:lnTo>
                  <a:lnTo>
                    <a:pt x="2089" y="1623"/>
                  </a:lnTo>
                  <a:cubicBezTo>
                    <a:pt x="3253" y="2485"/>
                    <a:pt x="4241" y="3562"/>
                    <a:pt x="5143" y="4688"/>
                  </a:cubicBezTo>
                  <a:cubicBezTo>
                    <a:pt x="5133" y="4674"/>
                    <a:pt x="5125" y="4661"/>
                    <a:pt x="5113" y="4647"/>
                  </a:cubicBezTo>
                  <a:lnTo>
                    <a:pt x="5113" y="4647"/>
                  </a:lnTo>
                  <a:cubicBezTo>
                    <a:pt x="5548" y="5193"/>
                    <a:pt x="5967" y="5748"/>
                    <a:pt x="6371" y="6317"/>
                  </a:cubicBezTo>
                  <a:cubicBezTo>
                    <a:pt x="6406" y="6366"/>
                    <a:pt x="6459" y="6396"/>
                    <a:pt x="6514" y="6396"/>
                  </a:cubicBezTo>
                  <a:cubicBezTo>
                    <a:pt x="6541" y="6396"/>
                    <a:pt x="6569" y="6388"/>
                    <a:pt x="6596" y="6373"/>
                  </a:cubicBezTo>
                  <a:cubicBezTo>
                    <a:pt x="6670" y="6328"/>
                    <a:pt x="6704" y="6222"/>
                    <a:pt x="6654" y="6149"/>
                  </a:cubicBezTo>
                  <a:cubicBezTo>
                    <a:pt x="6240" y="5557"/>
                    <a:pt x="5825" y="4968"/>
                    <a:pt x="5390" y="4398"/>
                  </a:cubicBezTo>
                  <a:cubicBezTo>
                    <a:pt x="4932" y="3798"/>
                    <a:pt x="4449" y="3220"/>
                    <a:pt x="3932" y="2670"/>
                  </a:cubicBezTo>
                  <a:cubicBezTo>
                    <a:pt x="3432" y="2139"/>
                    <a:pt x="2895" y="1640"/>
                    <a:pt x="2323" y="1188"/>
                  </a:cubicBezTo>
                  <a:cubicBezTo>
                    <a:pt x="1739" y="727"/>
                    <a:pt x="1104" y="335"/>
                    <a:pt x="423" y="32"/>
                  </a:cubicBezTo>
                  <a:cubicBezTo>
                    <a:pt x="380" y="12"/>
                    <a:pt x="338" y="0"/>
                    <a:pt x="293" y="0"/>
                  </a:cubicBezTo>
                  <a:close/>
                </a:path>
              </a:pathLst>
            </a:custGeom>
            <a:solidFill>
              <a:srgbClr val="F2D9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53" name="Google Shape;5153;p16"/>
            <p:cNvSpPr/>
            <p:nvPr/>
          </p:nvSpPr>
          <p:spPr>
            <a:xfrm>
              <a:off x="4816975" y="-48950"/>
              <a:ext cx="116050" cy="113200"/>
            </a:xfrm>
            <a:custGeom>
              <a:avLst/>
              <a:gdLst/>
              <a:ahLst/>
              <a:cxnLst/>
              <a:rect l="l" t="t" r="r" b="b"/>
              <a:pathLst>
                <a:path w="4642" h="4528" extrusionOk="0">
                  <a:moveTo>
                    <a:pt x="3807" y="3653"/>
                  </a:moveTo>
                  <a:cubicBezTo>
                    <a:pt x="3808" y="3654"/>
                    <a:pt x="3809" y="3656"/>
                    <a:pt x="3810" y="3657"/>
                  </a:cubicBezTo>
                  <a:lnTo>
                    <a:pt x="3810" y="3657"/>
                  </a:lnTo>
                  <a:cubicBezTo>
                    <a:pt x="3809" y="3656"/>
                    <a:pt x="3808" y="3654"/>
                    <a:pt x="3807" y="3653"/>
                  </a:cubicBezTo>
                  <a:close/>
                  <a:moveTo>
                    <a:pt x="209" y="0"/>
                  </a:moveTo>
                  <a:cubicBezTo>
                    <a:pt x="138" y="0"/>
                    <a:pt x="66" y="41"/>
                    <a:pt x="33" y="104"/>
                  </a:cubicBezTo>
                  <a:cubicBezTo>
                    <a:pt x="7" y="150"/>
                    <a:pt x="1" y="204"/>
                    <a:pt x="15" y="252"/>
                  </a:cubicBezTo>
                  <a:cubicBezTo>
                    <a:pt x="30" y="306"/>
                    <a:pt x="64" y="344"/>
                    <a:pt x="109" y="371"/>
                  </a:cubicBezTo>
                  <a:cubicBezTo>
                    <a:pt x="446" y="582"/>
                    <a:pt x="774" y="808"/>
                    <a:pt x="1095" y="1039"/>
                  </a:cubicBezTo>
                  <a:lnTo>
                    <a:pt x="1078" y="1027"/>
                  </a:lnTo>
                  <a:lnTo>
                    <a:pt x="1078" y="1027"/>
                  </a:lnTo>
                  <a:cubicBezTo>
                    <a:pt x="1328" y="1211"/>
                    <a:pt x="1574" y="1404"/>
                    <a:pt x="1815" y="1600"/>
                  </a:cubicBezTo>
                  <a:cubicBezTo>
                    <a:pt x="2062" y="1806"/>
                    <a:pt x="2299" y="2023"/>
                    <a:pt x="2529" y="2247"/>
                  </a:cubicBezTo>
                  <a:cubicBezTo>
                    <a:pt x="2982" y="2686"/>
                    <a:pt x="3403" y="3156"/>
                    <a:pt x="3801" y="3645"/>
                  </a:cubicBezTo>
                  <a:lnTo>
                    <a:pt x="3801" y="3645"/>
                  </a:lnTo>
                  <a:cubicBezTo>
                    <a:pt x="3800" y="3645"/>
                    <a:pt x="3800" y="3644"/>
                    <a:pt x="3800" y="3644"/>
                  </a:cubicBezTo>
                  <a:lnTo>
                    <a:pt x="3800" y="3644"/>
                  </a:lnTo>
                  <a:cubicBezTo>
                    <a:pt x="3802" y="3647"/>
                    <a:pt x="3805" y="3650"/>
                    <a:pt x="3807" y="3653"/>
                  </a:cubicBezTo>
                  <a:lnTo>
                    <a:pt x="3807" y="3653"/>
                  </a:lnTo>
                  <a:cubicBezTo>
                    <a:pt x="3806" y="3652"/>
                    <a:pt x="3805" y="3651"/>
                    <a:pt x="3804" y="3650"/>
                  </a:cubicBezTo>
                  <a:lnTo>
                    <a:pt x="3804" y="3650"/>
                  </a:lnTo>
                  <a:cubicBezTo>
                    <a:pt x="3807" y="3653"/>
                    <a:pt x="3810" y="3657"/>
                    <a:pt x="3813" y="3660"/>
                  </a:cubicBezTo>
                  <a:cubicBezTo>
                    <a:pt x="3812" y="3659"/>
                    <a:pt x="3811" y="3658"/>
                    <a:pt x="3810" y="3657"/>
                  </a:cubicBezTo>
                  <a:lnTo>
                    <a:pt x="3810" y="3657"/>
                  </a:lnTo>
                  <a:cubicBezTo>
                    <a:pt x="4020" y="3923"/>
                    <a:pt x="4222" y="4194"/>
                    <a:pt x="4413" y="4473"/>
                  </a:cubicBezTo>
                  <a:cubicBezTo>
                    <a:pt x="4435" y="4506"/>
                    <a:pt x="4471" y="4527"/>
                    <a:pt x="4509" y="4527"/>
                  </a:cubicBezTo>
                  <a:cubicBezTo>
                    <a:pt x="4528" y="4527"/>
                    <a:pt x="4548" y="4522"/>
                    <a:pt x="4567" y="4510"/>
                  </a:cubicBezTo>
                  <a:cubicBezTo>
                    <a:pt x="4619" y="4482"/>
                    <a:pt x="4642" y="4408"/>
                    <a:pt x="4609" y="4358"/>
                  </a:cubicBezTo>
                  <a:cubicBezTo>
                    <a:pt x="4328" y="3940"/>
                    <a:pt x="4034" y="3534"/>
                    <a:pt x="3719" y="3141"/>
                  </a:cubicBezTo>
                  <a:cubicBezTo>
                    <a:pt x="3395" y="2734"/>
                    <a:pt x="3046" y="2346"/>
                    <a:pt x="2682" y="1974"/>
                  </a:cubicBezTo>
                  <a:cubicBezTo>
                    <a:pt x="2326" y="1613"/>
                    <a:pt x="1954" y="1267"/>
                    <a:pt x="1565" y="938"/>
                  </a:cubicBezTo>
                  <a:cubicBezTo>
                    <a:pt x="1167" y="602"/>
                    <a:pt x="741" y="300"/>
                    <a:pt x="300" y="26"/>
                  </a:cubicBezTo>
                  <a:cubicBezTo>
                    <a:pt x="272" y="8"/>
                    <a:pt x="240" y="0"/>
                    <a:pt x="209" y="0"/>
                  </a:cubicBezTo>
                  <a:close/>
                </a:path>
              </a:pathLst>
            </a:custGeom>
            <a:solidFill>
              <a:srgbClr val="F2D9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54" name="Google Shape;5154;p16"/>
            <p:cNvSpPr/>
            <p:nvPr/>
          </p:nvSpPr>
          <p:spPr>
            <a:xfrm>
              <a:off x="4837100" y="-29150"/>
              <a:ext cx="71400" cy="71750"/>
            </a:xfrm>
            <a:custGeom>
              <a:avLst/>
              <a:gdLst/>
              <a:ahLst/>
              <a:cxnLst/>
              <a:rect l="l" t="t" r="r" b="b"/>
              <a:pathLst>
                <a:path w="2856" h="2870" extrusionOk="0">
                  <a:moveTo>
                    <a:pt x="185" y="1"/>
                  </a:moveTo>
                  <a:cubicBezTo>
                    <a:pt x="167" y="1"/>
                    <a:pt x="150" y="3"/>
                    <a:pt x="135" y="8"/>
                  </a:cubicBezTo>
                  <a:cubicBezTo>
                    <a:pt x="91" y="20"/>
                    <a:pt x="49" y="53"/>
                    <a:pt x="28" y="95"/>
                  </a:cubicBezTo>
                  <a:cubicBezTo>
                    <a:pt x="6" y="133"/>
                    <a:pt x="0" y="182"/>
                    <a:pt x="13" y="225"/>
                  </a:cubicBezTo>
                  <a:cubicBezTo>
                    <a:pt x="26" y="274"/>
                    <a:pt x="58" y="304"/>
                    <a:pt x="99" y="333"/>
                  </a:cubicBezTo>
                  <a:cubicBezTo>
                    <a:pt x="207" y="405"/>
                    <a:pt x="313" y="479"/>
                    <a:pt x="417" y="557"/>
                  </a:cubicBezTo>
                  <a:cubicBezTo>
                    <a:pt x="415" y="557"/>
                    <a:pt x="415" y="556"/>
                    <a:pt x="414" y="556"/>
                  </a:cubicBezTo>
                  <a:lnTo>
                    <a:pt x="414" y="556"/>
                  </a:lnTo>
                  <a:cubicBezTo>
                    <a:pt x="704" y="768"/>
                    <a:pt x="986" y="994"/>
                    <a:pt x="1256" y="1235"/>
                  </a:cubicBezTo>
                  <a:cubicBezTo>
                    <a:pt x="1554" y="1504"/>
                    <a:pt x="1832" y="1794"/>
                    <a:pt x="2083" y="2108"/>
                  </a:cubicBezTo>
                  <a:cubicBezTo>
                    <a:pt x="2252" y="2327"/>
                    <a:pt x="2405" y="2552"/>
                    <a:pt x="2541" y="2792"/>
                  </a:cubicBezTo>
                  <a:cubicBezTo>
                    <a:pt x="2568" y="2843"/>
                    <a:pt x="2623" y="2870"/>
                    <a:pt x="2677" y="2870"/>
                  </a:cubicBezTo>
                  <a:cubicBezTo>
                    <a:pt x="2705" y="2870"/>
                    <a:pt x="2733" y="2863"/>
                    <a:pt x="2758" y="2848"/>
                  </a:cubicBezTo>
                  <a:cubicBezTo>
                    <a:pt x="2834" y="2798"/>
                    <a:pt x="2856" y="2701"/>
                    <a:pt x="2813" y="2625"/>
                  </a:cubicBezTo>
                  <a:cubicBezTo>
                    <a:pt x="2212" y="1554"/>
                    <a:pt x="1271" y="709"/>
                    <a:pt x="266" y="23"/>
                  </a:cubicBezTo>
                  <a:cubicBezTo>
                    <a:pt x="244" y="8"/>
                    <a:pt x="214" y="1"/>
                    <a:pt x="185" y="1"/>
                  </a:cubicBezTo>
                  <a:close/>
                </a:path>
              </a:pathLst>
            </a:custGeom>
            <a:solidFill>
              <a:srgbClr val="F2D9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55" name="Google Shape;5155;p16"/>
            <p:cNvSpPr/>
            <p:nvPr/>
          </p:nvSpPr>
          <p:spPr>
            <a:xfrm>
              <a:off x="4823025" y="-15950"/>
              <a:ext cx="128525" cy="182325"/>
            </a:xfrm>
            <a:custGeom>
              <a:avLst/>
              <a:gdLst/>
              <a:ahLst/>
              <a:cxnLst/>
              <a:rect l="l" t="t" r="r" b="b"/>
              <a:pathLst>
                <a:path w="5141" h="7293" extrusionOk="0">
                  <a:moveTo>
                    <a:pt x="3984" y="5757"/>
                  </a:moveTo>
                  <a:lnTo>
                    <a:pt x="3984" y="5757"/>
                  </a:lnTo>
                  <a:cubicBezTo>
                    <a:pt x="3987" y="5759"/>
                    <a:pt x="3989" y="5762"/>
                    <a:pt x="3991" y="5764"/>
                  </a:cubicBezTo>
                  <a:lnTo>
                    <a:pt x="3991" y="5764"/>
                  </a:lnTo>
                  <a:cubicBezTo>
                    <a:pt x="3989" y="5762"/>
                    <a:pt x="3987" y="5759"/>
                    <a:pt x="3984" y="5757"/>
                  </a:cubicBezTo>
                  <a:close/>
                  <a:moveTo>
                    <a:pt x="236" y="0"/>
                  </a:moveTo>
                  <a:cubicBezTo>
                    <a:pt x="194" y="0"/>
                    <a:pt x="153" y="11"/>
                    <a:pt x="117" y="33"/>
                  </a:cubicBezTo>
                  <a:cubicBezTo>
                    <a:pt x="66" y="63"/>
                    <a:pt x="30" y="114"/>
                    <a:pt x="15" y="170"/>
                  </a:cubicBezTo>
                  <a:cubicBezTo>
                    <a:pt x="0" y="234"/>
                    <a:pt x="15" y="282"/>
                    <a:pt x="39" y="339"/>
                  </a:cubicBezTo>
                  <a:cubicBezTo>
                    <a:pt x="626" y="1643"/>
                    <a:pt x="1375" y="2864"/>
                    <a:pt x="2216" y="4016"/>
                  </a:cubicBezTo>
                  <a:cubicBezTo>
                    <a:pt x="2626" y="4575"/>
                    <a:pt x="3060" y="5115"/>
                    <a:pt x="3502" y="5645"/>
                  </a:cubicBezTo>
                  <a:cubicBezTo>
                    <a:pt x="3723" y="5908"/>
                    <a:pt x="3946" y="6166"/>
                    <a:pt x="4174" y="6421"/>
                  </a:cubicBezTo>
                  <a:cubicBezTo>
                    <a:pt x="4421" y="6702"/>
                    <a:pt x="4677" y="6979"/>
                    <a:pt x="4927" y="7261"/>
                  </a:cubicBezTo>
                  <a:cubicBezTo>
                    <a:pt x="4946" y="7283"/>
                    <a:pt x="4974" y="7293"/>
                    <a:pt x="5002" y="7293"/>
                  </a:cubicBezTo>
                  <a:cubicBezTo>
                    <a:pt x="5025" y="7293"/>
                    <a:pt x="5048" y="7286"/>
                    <a:pt x="5067" y="7274"/>
                  </a:cubicBezTo>
                  <a:cubicBezTo>
                    <a:pt x="5078" y="7269"/>
                    <a:pt x="5085" y="7265"/>
                    <a:pt x="5092" y="7258"/>
                  </a:cubicBezTo>
                  <a:cubicBezTo>
                    <a:pt x="5141" y="7209"/>
                    <a:pt x="5129" y="7140"/>
                    <a:pt x="5088" y="7093"/>
                  </a:cubicBezTo>
                  <a:cubicBezTo>
                    <a:pt x="4710" y="6658"/>
                    <a:pt x="4350" y="6211"/>
                    <a:pt x="3991" y="5764"/>
                  </a:cubicBezTo>
                  <a:lnTo>
                    <a:pt x="3991" y="5764"/>
                  </a:lnTo>
                  <a:cubicBezTo>
                    <a:pt x="3994" y="5769"/>
                    <a:pt x="3998" y="5775"/>
                    <a:pt x="4002" y="5780"/>
                  </a:cubicBezTo>
                  <a:lnTo>
                    <a:pt x="4002" y="5780"/>
                  </a:lnTo>
                  <a:cubicBezTo>
                    <a:pt x="3318" y="4922"/>
                    <a:pt x="2665" y="4045"/>
                    <a:pt x="2068" y="3124"/>
                  </a:cubicBezTo>
                  <a:cubicBezTo>
                    <a:pt x="1444" y="2163"/>
                    <a:pt x="899" y="1154"/>
                    <a:pt x="425" y="109"/>
                  </a:cubicBezTo>
                  <a:cubicBezTo>
                    <a:pt x="402" y="58"/>
                    <a:pt x="339" y="20"/>
                    <a:pt x="287" y="6"/>
                  </a:cubicBezTo>
                  <a:cubicBezTo>
                    <a:pt x="270" y="2"/>
                    <a:pt x="253" y="0"/>
                    <a:pt x="236" y="0"/>
                  </a:cubicBezTo>
                  <a:close/>
                </a:path>
              </a:pathLst>
            </a:custGeom>
            <a:solidFill>
              <a:srgbClr val="F2D9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56" name="Google Shape;5156;p16"/>
            <p:cNvSpPr/>
            <p:nvPr/>
          </p:nvSpPr>
          <p:spPr>
            <a:xfrm>
              <a:off x="4717625" y="347625"/>
              <a:ext cx="254750" cy="124525"/>
            </a:xfrm>
            <a:custGeom>
              <a:avLst/>
              <a:gdLst/>
              <a:ahLst/>
              <a:cxnLst/>
              <a:rect l="l" t="t" r="r" b="b"/>
              <a:pathLst>
                <a:path w="10190" h="4981" extrusionOk="0">
                  <a:moveTo>
                    <a:pt x="4963" y="3388"/>
                  </a:moveTo>
                  <a:lnTo>
                    <a:pt x="4963" y="3388"/>
                  </a:lnTo>
                  <a:cubicBezTo>
                    <a:pt x="4968" y="3391"/>
                    <a:pt x="4972" y="3394"/>
                    <a:pt x="4977" y="3398"/>
                  </a:cubicBezTo>
                  <a:lnTo>
                    <a:pt x="4977" y="3398"/>
                  </a:lnTo>
                  <a:cubicBezTo>
                    <a:pt x="4973" y="3394"/>
                    <a:pt x="4967" y="3390"/>
                    <a:pt x="4963" y="3388"/>
                  </a:cubicBezTo>
                  <a:close/>
                  <a:moveTo>
                    <a:pt x="5052" y="3448"/>
                  </a:moveTo>
                  <a:cubicBezTo>
                    <a:pt x="5056" y="3451"/>
                    <a:pt x="5060" y="3454"/>
                    <a:pt x="5064" y="3456"/>
                  </a:cubicBezTo>
                  <a:lnTo>
                    <a:pt x="5064" y="3456"/>
                  </a:lnTo>
                  <a:cubicBezTo>
                    <a:pt x="5060" y="3454"/>
                    <a:pt x="5056" y="3451"/>
                    <a:pt x="5052" y="3448"/>
                  </a:cubicBezTo>
                  <a:close/>
                  <a:moveTo>
                    <a:pt x="6629" y="4248"/>
                  </a:moveTo>
                  <a:lnTo>
                    <a:pt x="6629" y="4248"/>
                  </a:lnTo>
                  <a:cubicBezTo>
                    <a:pt x="6644" y="4251"/>
                    <a:pt x="6658" y="4257"/>
                    <a:pt x="6672" y="4264"/>
                  </a:cubicBezTo>
                  <a:lnTo>
                    <a:pt x="6629" y="4248"/>
                  </a:lnTo>
                  <a:close/>
                  <a:moveTo>
                    <a:pt x="619" y="1"/>
                  </a:moveTo>
                  <a:cubicBezTo>
                    <a:pt x="610" y="1"/>
                    <a:pt x="601" y="1"/>
                    <a:pt x="592" y="1"/>
                  </a:cubicBezTo>
                  <a:cubicBezTo>
                    <a:pt x="446" y="8"/>
                    <a:pt x="302" y="76"/>
                    <a:pt x="205" y="188"/>
                  </a:cubicBezTo>
                  <a:cubicBezTo>
                    <a:pt x="1" y="416"/>
                    <a:pt x="35" y="762"/>
                    <a:pt x="253" y="969"/>
                  </a:cubicBezTo>
                  <a:cubicBezTo>
                    <a:pt x="578" y="1275"/>
                    <a:pt x="911" y="1570"/>
                    <a:pt x="1246" y="1864"/>
                  </a:cubicBezTo>
                  <a:cubicBezTo>
                    <a:pt x="1594" y="2166"/>
                    <a:pt x="1943" y="2464"/>
                    <a:pt x="2306" y="2749"/>
                  </a:cubicBezTo>
                  <a:cubicBezTo>
                    <a:pt x="2692" y="3052"/>
                    <a:pt x="3106" y="3322"/>
                    <a:pt x="3521" y="3582"/>
                  </a:cubicBezTo>
                  <a:cubicBezTo>
                    <a:pt x="3907" y="3822"/>
                    <a:pt x="4310" y="4043"/>
                    <a:pt x="4722" y="4231"/>
                  </a:cubicBezTo>
                  <a:cubicBezTo>
                    <a:pt x="5143" y="4421"/>
                    <a:pt x="5569" y="4590"/>
                    <a:pt x="6013" y="4724"/>
                  </a:cubicBezTo>
                  <a:cubicBezTo>
                    <a:pt x="6442" y="4853"/>
                    <a:pt x="6881" y="4926"/>
                    <a:pt x="7329" y="4961"/>
                  </a:cubicBezTo>
                  <a:cubicBezTo>
                    <a:pt x="7480" y="4973"/>
                    <a:pt x="7633" y="4980"/>
                    <a:pt x="7785" y="4980"/>
                  </a:cubicBezTo>
                  <a:cubicBezTo>
                    <a:pt x="7847" y="4980"/>
                    <a:pt x="7908" y="4979"/>
                    <a:pt x="7969" y="4977"/>
                  </a:cubicBezTo>
                  <a:cubicBezTo>
                    <a:pt x="8209" y="4968"/>
                    <a:pt x="8449" y="4929"/>
                    <a:pt x="8685" y="4893"/>
                  </a:cubicBezTo>
                  <a:cubicBezTo>
                    <a:pt x="9171" y="4820"/>
                    <a:pt x="9637" y="4669"/>
                    <a:pt x="10098" y="4497"/>
                  </a:cubicBezTo>
                  <a:cubicBezTo>
                    <a:pt x="10105" y="4494"/>
                    <a:pt x="10114" y="4490"/>
                    <a:pt x="10121" y="4487"/>
                  </a:cubicBezTo>
                  <a:cubicBezTo>
                    <a:pt x="10165" y="4457"/>
                    <a:pt x="10190" y="4402"/>
                    <a:pt x="10173" y="4346"/>
                  </a:cubicBezTo>
                  <a:cubicBezTo>
                    <a:pt x="10157" y="4298"/>
                    <a:pt x="10109" y="4264"/>
                    <a:pt x="10060" y="4264"/>
                  </a:cubicBezTo>
                  <a:cubicBezTo>
                    <a:pt x="10048" y="4264"/>
                    <a:pt x="10036" y="4266"/>
                    <a:pt x="10025" y="4270"/>
                  </a:cubicBezTo>
                  <a:cubicBezTo>
                    <a:pt x="9773" y="4359"/>
                    <a:pt x="9518" y="4428"/>
                    <a:pt x="9256" y="4474"/>
                  </a:cubicBezTo>
                  <a:cubicBezTo>
                    <a:pt x="9042" y="4510"/>
                    <a:pt x="8827" y="4537"/>
                    <a:pt x="8611" y="4551"/>
                  </a:cubicBezTo>
                  <a:cubicBezTo>
                    <a:pt x="8553" y="4555"/>
                    <a:pt x="8494" y="4557"/>
                    <a:pt x="8436" y="4557"/>
                  </a:cubicBezTo>
                  <a:cubicBezTo>
                    <a:pt x="8285" y="4557"/>
                    <a:pt x="8135" y="4546"/>
                    <a:pt x="7985" y="4535"/>
                  </a:cubicBezTo>
                  <a:lnTo>
                    <a:pt x="7985" y="4535"/>
                  </a:lnTo>
                  <a:cubicBezTo>
                    <a:pt x="7991" y="4536"/>
                    <a:pt x="7997" y="4536"/>
                    <a:pt x="8004" y="4536"/>
                  </a:cubicBezTo>
                  <a:cubicBezTo>
                    <a:pt x="7772" y="4517"/>
                    <a:pt x="7544" y="4487"/>
                    <a:pt x="7317" y="4438"/>
                  </a:cubicBezTo>
                  <a:cubicBezTo>
                    <a:pt x="7083" y="4389"/>
                    <a:pt x="6853" y="4323"/>
                    <a:pt x="6628" y="4245"/>
                  </a:cubicBezTo>
                  <a:cubicBezTo>
                    <a:pt x="6075" y="4049"/>
                    <a:pt x="5549" y="3782"/>
                    <a:pt x="5064" y="3456"/>
                  </a:cubicBezTo>
                  <a:lnTo>
                    <a:pt x="5064" y="3456"/>
                  </a:lnTo>
                  <a:cubicBezTo>
                    <a:pt x="5069" y="3460"/>
                    <a:pt x="5074" y="3463"/>
                    <a:pt x="5079" y="3467"/>
                  </a:cubicBezTo>
                  <a:lnTo>
                    <a:pt x="5079" y="3467"/>
                  </a:lnTo>
                  <a:cubicBezTo>
                    <a:pt x="5045" y="3445"/>
                    <a:pt x="5010" y="3421"/>
                    <a:pt x="4977" y="3398"/>
                  </a:cubicBezTo>
                  <a:lnTo>
                    <a:pt x="4977" y="3398"/>
                  </a:lnTo>
                  <a:cubicBezTo>
                    <a:pt x="4978" y="3399"/>
                    <a:pt x="4979" y="3400"/>
                    <a:pt x="4980" y="3401"/>
                  </a:cubicBezTo>
                  <a:cubicBezTo>
                    <a:pt x="4647" y="3171"/>
                    <a:pt x="4322" y="2927"/>
                    <a:pt x="4008" y="2666"/>
                  </a:cubicBezTo>
                  <a:cubicBezTo>
                    <a:pt x="3666" y="2383"/>
                    <a:pt x="3333" y="2088"/>
                    <a:pt x="2995" y="1801"/>
                  </a:cubicBezTo>
                  <a:cubicBezTo>
                    <a:pt x="2658" y="1515"/>
                    <a:pt x="2322" y="1229"/>
                    <a:pt x="1984" y="945"/>
                  </a:cubicBezTo>
                  <a:cubicBezTo>
                    <a:pt x="1658" y="669"/>
                    <a:pt x="1331" y="393"/>
                    <a:pt x="987" y="141"/>
                  </a:cubicBezTo>
                  <a:cubicBezTo>
                    <a:pt x="876" y="55"/>
                    <a:pt x="762" y="1"/>
                    <a:pt x="619" y="1"/>
                  </a:cubicBezTo>
                  <a:close/>
                </a:path>
              </a:pathLst>
            </a:custGeom>
            <a:solidFill>
              <a:srgbClr val="F2D9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57" name="Google Shape;5157;p16"/>
            <p:cNvSpPr/>
            <p:nvPr/>
          </p:nvSpPr>
          <p:spPr>
            <a:xfrm>
              <a:off x="4739000" y="378950"/>
              <a:ext cx="170900" cy="107400"/>
            </a:xfrm>
            <a:custGeom>
              <a:avLst/>
              <a:gdLst/>
              <a:ahLst/>
              <a:cxnLst/>
              <a:rect l="l" t="t" r="r" b="b"/>
              <a:pathLst>
                <a:path w="6836" h="4296" extrusionOk="0">
                  <a:moveTo>
                    <a:pt x="3202" y="2515"/>
                  </a:moveTo>
                  <a:cubicBezTo>
                    <a:pt x="3202" y="2515"/>
                    <a:pt x="3203" y="2515"/>
                    <a:pt x="3203" y="2516"/>
                  </a:cubicBezTo>
                  <a:cubicBezTo>
                    <a:pt x="3203" y="2515"/>
                    <a:pt x="3202" y="2515"/>
                    <a:pt x="3202" y="2515"/>
                  </a:cubicBezTo>
                  <a:close/>
                  <a:moveTo>
                    <a:pt x="254" y="0"/>
                  </a:moveTo>
                  <a:cubicBezTo>
                    <a:pt x="248" y="0"/>
                    <a:pt x="243" y="0"/>
                    <a:pt x="237" y="1"/>
                  </a:cubicBezTo>
                  <a:cubicBezTo>
                    <a:pt x="171" y="4"/>
                    <a:pt x="108" y="34"/>
                    <a:pt x="63" y="84"/>
                  </a:cubicBezTo>
                  <a:cubicBezTo>
                    <a:pt x="20" y="133"/>
                    <a:pt x="0" y="196"/>
                    <a:pt x="2" y="261"/>
                  </a:cubicBezTo>
                  <a:cubicBezTo>
                    <a:pt x="6" y="332"/>
                    <a:pt x="38" y="384"/>
                    <a:pt x="86" y="434"/>
                  </a:cubicBezTo>
                  <a:cubicBezTo>
                    <a:pt x="539" y="913"/>
                    <a:pt x="1014" y="1368"/>
                    <a:pt x="1521" y="1793"/>
                  </a:cubicBezTo>
                  <a:cubicBezTo>
                    <a:pt x="2013" y="2208"/>
                    <a:pt x="2538" y="2586"/>
                    <a:pt x="3088" y="2924"/>
                  </a:cubicBezTo>
                  <a:cubicBezTo>
                    <a:pt x="3620" y="3248"/>
                    <a:pt x="4183" y="3521"/>
                    <a:pt x="4762" y="3747"/>
                  </a:cubicBezTo>
                  <a:cubicBezTo>
                    <a:pt x="5052" y="3860"/>
                    <a:pt x="5346" y="3959"/>
                    <a:pt x="5646" y="4040"/>
                  </a:cubicBezTo>
                  <a:cubicBezTo>
                    <a:pt x="5990" y="4134"/>
                    <a:pt x="6340" y="4218"/>
                    <a:pt x="6689" y="4292"/>
                  </a:cubicBezTo>
                  <a:cubicBezTo>
                    <a:pt x="6698" y="4295"/>
                    <a:pt x="6707" y="4296"/>
                    <a:pt x="6716" y="4296"/>
                  </a:cubicBezTo>
                  <a:cubicBezTo>
                    <a:pt x="6736" y="4296"/>
                    <a:pt x="6754" y="4291"/>
                    <a:pt x="6771" y="4281"/>
                  </a:cubicBezTo>
                  <a:cubicBezTo>
                    <a:pt x="6797" y="4264"/>
                    <a:pt x="6817" y="4239"/>
                    <a:pt x="6823" y="4209"/>
                  </a:cubicBezTo>
                  <a:cubicBezTo>
                    <a:pt x="6836" y="4147"/>
                    <a:pt x="6795" y="4090"/>
                    <a:pt x="6737" y="4075"/>
                  </a:cubicBezTo>
                  <a:cubicBezTo>
                    <a:pt x="6437" y="4007"/>
                    <a:pt x="6145" y="3923"/>
                    <a:pt x="5854" y="3823"/>
                  </a:cubicBezTo>
                  <a:lnTo>
                    <a:pt x="5854" y="3823"/>
                  </a:lnTo>
                  <a:cubicBezTo>
                    <a:pt x="5386" y="3657"/>
                    <a:pt x="4925" y="3470"/>
                    <a:pt x="4480" y="3254"/>
                  </a:cubicBezTo>
                  <a:cubicBezTo>
                    <a:pt x="4036" y="3036"/>
                    <a:pt x="3608" y="2784"/>
                    <a:pt x="3197" y="2511"/>
                  </a:cubicBezTo>
                  <a:lnTo>
                    <a:pt x="3197" y="2511"/>
                  </a:lnTo>
                  <a:cubicBezTo>
                    <a:pt x="3198" y="2512"/>
                    <a:pt x="3198" y="2512"/>
                    <a:pt x="3198" y="2512"/>
                  </a:cubicBezTo>
                  <a:lnTo>
                    <a:pt x="3198" y="2512"/>
                  </a:lnTo>
                  <a:cubicBezTo>
                    <a:pt x="2699" y="2175"/>
                    <a:pt x="2226" y="1803"/>
                    <a:pt x="1776" y="1402"/>
                  </a:cubicBezTo>
                  <a:cubicBezTo>
                    <a:pt x="1299" y="982"/>
                    <a:pt x="851" y="528"/>
                    <a:pt x="415" y="62"/>
                  </a:cubicBezTo>
                  <a:cubicBezTo>
                    <a:pt x="377" y="20"/>
                    <a:pt x="311" y="0"/>
                    <a:pt x="254" y="0"/>
                  </a:cubicBezTo>
                  <a:close/>
                </a:path>
              </a:pathLst>
            </a:custGeom>
            <a:solidFill>
              <a:srgbClr val="F2D9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58" name="Google Shape;5158;p16"/>
            <p:cNvSpPr/>
            <p:nvPr/>
          </p:nvSpPr>
          <p:spPr>
            <a:xfrm>
              <a:off x="4749475" y="340775"/>
              <a:ext cx="180225" cy="79425"/>
            </a:xfrm>
            <a:custGeom>
              <a:avLst/>
              <a:gdLst/>
              <a:ahLst/>
              <a:cxnLst/>
              <a:rect l="l" t="t" r="r" b="b"/>
              <a:pathLst>
                <a:path w="7209" h="3177" extrusionOk="0">
                  <a:moveTo>
                    <a:pt x="1125" y="511"/>
                  </a:moveTo>
                  <a:cubicBezTo>
                    <a:pt x="1131" y="514"/>
                    <a:pt x="1136" y="518"/>
                    <a:pt x="1142" y="522"/>
                  </a:cubicBezTo>
                  <a:lnTo>
                    <a:pt x="1142" y="522"/>
                  </a:lnTo>
                  <a:cubicBezTo>
                    <a:pt x="1136" y="518"/>
                    <a:pt x="1131" y="514"/>
                    <a:pt x="1125" y="511"/>
                  </a:cubicBezTo>
                  <a:close/>
                  <a:moveTo>
                    <a:pt x="294" y="1"/>
                  </a:moveTo>
                  <a:cubicBezTo>
                    <a:pt x="291" y="1"/>
                    <a:pt x="287" y="1"/>
                    <a:pt x="284" y="1"/>
                  </a:cubicBezTo>
                  <a:cubicBezTo>
                    <a:pt x="205" y="7"/>
                    <a:pt x="130" y="43"/>
                    <a:pt x="78" y="100"/>
                  </a:cubicBezTo>
                  <a:cubicBezTo>
                    <a:pt x="27" y="157"/>
                    <a:pt x="1" y="232"/>
                    <a:pt x="5" y="308"/>
                  </a:cubicBezTo>
                  <a:cubicBezTo>
                    <a:pt x="6" y="380"/>
                    <a:pt x="41" y="469"/>
                    <a:pt x="101" y="512"/>
                  </a:cubicBezTo>
                  <a:cubicBezTo>
                    <a:pt x="1130" y="1243"/>
                    <a:pt x="2214" y="1915"/>
                    <a:pt x="3376" y="2412"/>
                  </a:cubicBezTo>
                  <a:cubicBezTo>
                    <a:pt x="3649" y="2529"/>
                    <a:pt x="3928" y="2634"/>
                    <a:pt x="4209" y="2727"/>
                  </a:cubicBezTo>
                  <a:cubicBezTo>
                    <a:pt x="4516" y="2829"/>
                    <a:pt x="4831" y="2906"/>
                    <a:pt x="5143" y="2978"/>
                  </a:cubicBezTo>
                  <a:cubicBezTo>
                    <a:pt x="5463" y="3050"/>
                    <a:pt x="5783" y="3102"/>
                    <a:pt x="6109" y="3136"/>
                  </a:cubicBezTo>
                  <a:cubicBezTo>
                    <a:pt x="6397" y="3165"/>
                    <a:pt x="6687" y="3177"/>
                    <a:pt x="6977" y="3177"/>
                  </a:cubicBezTo>
                  <a:cubicBezTo>
                    <a:pt x="7008" y="3177"/>
                    <a:pt x="7040" y="3177"/>
                    <a:pt x="7072" y="3177"/>
                  </a:cubicBezTo>
                  <a:cubicBezTo>
                    <a:pt x="7095" y="3177"/>
                    <a:pt x="7115" y="3169"/>
                    <a:pt x="7133" y="3159"/>
                  </a:cubicBezTo>
                  <a:cubicBezTo>
                    <a:pt x="7179" y="3132"/>
                    <a:pt x="7208" y="3082"/>
                    <a:pt x="7208" y="3031"/>
                  </a:cubicBezTo>
                  <a:cubicBezTo>
                    <a:pt x="7204" y="2951"/>
                    <a:pt x="7138" y="2901"/>
                    <a:pt x="7060" y="2899"/>
                  </a:cubicBezTo>
                  <a:cubicBezTo>
                    <a:pt x="6942" y="2895"/>
                    <a:pt x="6820" y="2888"/>
                    <a:pt x="6701" y="2879"/>
                  </a:cubicBezTo>
                  <a:cubicBezTo>
                    <a:pt x="6714" y="2879"/>
                    <a:pt x="6727" y="2881"/>
                    <a:pt x="6740" y="2881"/>
                  </a:cubicBezTo>
                  <a:cubicBezTo>
                    <a:pt x="6066" y="2823"/>
                    <a:pt x="5401" y="2681"/>
                    <a:pt x="4761" y="2461"/>
                  </a:cubicBezTo>
                  <a:lnTo>
                    <a:pt x="4761" y="2461"/>
                  </a:lnTo>
                  <a:cubicBezTo>
                    <a:pt x="4776" y="2464"/>
                    <a:pt x="4794" y="2471"/>
                    <a:pt x="4811" y="2477"/>
                  </a:cubicBezTo>
                  <a:cubicBezTo>
                    <a:pt x="4157" y="2243"/>
                    <a:pt x="3525" y="1954"/>
                    <a:pt x="2915" y="1622"/>
                  </a:cubicBezTo>
                  <a:cubicBezTo>
                    <a:pt x="2303" y="1290"/>
                    <a:pt x="1718" y="911"/>
                    <a:pt x="1142" y="522"/>
                  </a:cubicBezTo>
                  <a:lnTo>
                    <a:pt x="1142" y="522"/>
                  </a:lnTo>
                  <a:cubicBezTo>
                    <a:pt x="1153" y="529"/>
                    <a:pt x="1163" y="537"/>
                    <a:pt x="1174" y="544"/>
                  </a:cubicBezTo>
                  <a:lnTo>
                    <a:pt x="1174" y="544"/>
                  </a:lnTo>
                  <a:cubicBezTo>
                    <a:pt x="945" y="389"/>
                    <a:pt x="718" y="232"/>
                    <a:pt x="492" y="74"/>
                  </a:cubicBezTo>
                  <a:cubicBezTo>
                    <a:pt x="470" y="60"/>
                    <a:pt x="450" y="45"/>
                    <a:pt x="429" y="31"/>
                  </a:cubicBezTo>
                  <a:cubicBezTo>
                    <a:pt x="385" y="10"/>
                    <a:pt x="341" y="1"/>
                    <a:pt x="294" y="1"/>
                  </a:cubicBezTo>
                  <a:close/>
                </a:path>
              </a:pathLst>
            </a:custGeom>
            <a:solidFill>
              <a:srgbClr val="F2D9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59" name="Google Shape;5159;p16"/>
            <p:cNvSpPr/>
            <p:nvPr/>
          </p:nvSpPr>
          <p:spPr>
            <a:xfrm>
              <a:off x="4707150" y="324775"/>
              <a:ext cx="161900" cy="103750"/>
            </a:xfrm>
            <a:custGeom>
              <a:avLst/>
              <a:gdLst/>
              <a:ahLst/>
              <a:cxnLst/>
              <a:rect l="l" t="t" r="r" b="b"/>
              <a:pathLst>
                <a:path w="6476" h="4150" extrusionOk="0">
                  <a:moveTo>
                    <a:pt x="376" y="0"/>
                  </a:moveTo>
                  <a:cubicBezTo>
                    <a:pt x="282" y="0"/>
                    <a:pt x="187" y="39"/>
                    <a:pt x="122" y="111"/>
                  </a:cubicBezTo>
                  <a:cubicBezTo>
                    <a:pt x="0" y="252"/>
                    <a:pt x="19" y="458"/>
                    <a:pt x="150" y="582"/>
                  </a:cubicBezTo>
                  <a:cubicBezTo>
                    <a:pt x="578" y="980"/>
                    <a:pt x="1013" y="1371"/>
                    <a:pt x="1468" y="1738"/>
                  </a:cubicBezTo>
                  <a:cubicBezTo>
                    <a:pt x="1935" y="2115"/>
                    <a:pt x="2420" y="2462"/>
                    <a:pt x="2929" y="2781"/>
                  </a:cubicBezTo>
                  <a:cubicBezTo>
                    <a:pt x="3432" y="3098"/>
                    <a:pt x="3957" y="3377"/>
                    <a:pt x="4503" y="3608"/>
                  </a:cubicBezTo>
                  <a:cubicBezTo>
                    <a:pt x="5062" y="3845"/>
                    <a:pt x="5642" y="4020"/>
                    <a:pt x="6234" y="4145"/>
                  </a:cubicBezTo>
                  <a:cubicBezTo>
                    <a:pt x="6247" y="4149"/>
                    <a:pt x="6259" y="4150"/>
                    <a:pt x="6272" y="4150"/>
                  </a:cubicBezTo>
                  <a:cubicBezTo>
                    <a:pt x="6307" y="4150"/>
                    <a:pt x="6340" y="4139"/>
                    <a:pt x="6367" y="4122"/>
                  </a:cubicBezTo>
                  <a:cubicBezTo>
                    <a:pt x="6410" y="4097"/>
                    <a:pt x="6444" y="4056"/>
                    <a:pt x="6454" y="4003"/>
                  </a:cubicBezTo>
                  <a:cubicBezTo>
                    <a:pt x="6475" y="3903"/>
                    <a:pt x="6409" y="3808"/>
                    <a:pt x="6310" y="3783"/>
                  </a:cubicBezTo>
                  <a:cubicBezTo>
                    <a:pt x="6057" y="3723"/>
                    <a:pt x="5812" y="3651"/>
                    <a:pt x="5564" y="3569"/>
                  </a:cubicBezTo>
                  <a:cubicBezTo>
                    <a:pt x="5567" y="3569"/>
                    <a:pt x="5570" y="3571"/>
                    <a:pt x="5572" y="3571"/>
                  </a:cubicBezTo>
                  <a:cubicBezTo>
                    <a:pt x="4820" y="3305"/>
                    <a:pt x="4112" y="2938"/>
                    <a:pt x="3449" y="2495"/>
                  </a:cubicBezTo>
                  <a:cubicBezTo>
                    <a:pt x="2940" y="2149"/>
                    <a:pt x="2461" y="1758"/>
                    <a:pt x="1997" y="1358"/>
                  </a:cubicBezTo>
                  <a:cubicBezTo>
                    <a:pt x="1518" y="944"/>
                    <a:pt x="1055" y="513"/>
                    <a:pt x="592" y="82"/>
                  </a:cubicBezTo>
                  <a:cubicBezTo>
                    <a:pt x="531" y="27"/>
                    <a:pt x="454" y="0"/>
                    <a:pt x="376" y="0"/>
                  </a:cubicBezTo>
                  <a:close/>
                </a:path>
              </a:pathLst>
            </a:custGeom>
            <a:solidFill>
              <a:srgbClr val="F2D9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60" name="Google Shape;5160;p16"/>
            <p:cNvSpPr/>
            <p:nvPr/>
          </p:nvSpPr>
          <p:spPr>
            <a:xfrm>
              <a:off x="4789850" y="361100"/>
              <a:ext cx="175900" cy="42225"/>
            </a:xfrm>
            <a:custGeom>
              <a:avLst/>
              <a:gdLst/>
              <a:ahLst/>
              <a:cxnLst/>
              <a:rect l="l" t="t" r="r" b="b"/>
              <a:pathLst>
                <a:path w="7036" h="1689" extrusionOk="0">
                  <a:moveTo>
                    <a:pt x="4937" y="1307"/>
                  </a:moveTo>
                  <a:cubicBezTo>
                    <a:pt x="4941" y="1307"/>
                    <a:pt x="4945" y="1307"/>
                    <a:pt x="4950" y="1308"/>
                  </a:cubicBezTo>
                  <a:cubicBezTo>
                    <a:pt x="4946" y="1307"/>
                    <a:pt x="4941" y="1307"/>
                    <a:pt x="4937" y="1307"/>
                  </a:cubicBezTo>
                  <a:close/>
                  <a:moveTo>
                    <a:pt x="244" y="1"/>
                  </a:moveTo>
                  <a:cubicBezTo>
                    <a:pt x="223" y="1"/>
                    <a:pt x="200" y="4"/>
                    <a:pt x="177" y="12"/>
                  </a:cubicBezTo>
                  <a:cubicBezTo>
                    <a:pt x="114" y="32"/>
                    <a:pt x="62" y="77"/>
                    <a:pt x="33" y="132"/>
                  </a:cubicBezTo>
                  <a:cubicBezTo>
                    <a:pt x="4" y="188"/>
                    <a:pt x="0" y="254"/>
                    <a:pt x="19" y="315"/>
                  </a:cubicBezTo>
                  <a:cubicBezTo>
                    <a:pt x="37" y="371"/>
                    <a:pt x="83" y="436"/>
                    <a:pt x="141" y="459"/>
                  </a:cubicBezTo>
                  <a:cubicBezTo>
                    <a:pt x="1234" y="870"/>
                    <a:pt x="2338" y="1279"/>
                    <a:pt x="3485" y="1513"/>
                  </a:cubicBezTo>
                  <a:cubicBezTo>
                    <a:pt x="4031" y="1625"/>
                    <a:pt x="4587" y="1689"/>
                    <a:pt x="5144" y="1689"/>
                  </a:cubicBezTo>
                  <a:cubicBezTo>
                    <a:pt x="5162" y="1689"/>
                    <a:pt x="5180" y="1689"/>
                    <a:pt x="5198" y="1688"/>
                  </a:cubicBezTo>
                  <a:cubicBezTo>
                    <a:pt x="5781" y="1686"/>
                    <a:pt x="6361" y="1594"/>
                    <a:pt x="6914" y="1416"/>
                  </a:cubicBezTo>
                  <a:cubicBezTo>
                    <a:pt x="6924" y="1413"/>
                    <a:pt x="6936" y="1407"/>
                    <a:pt x="6946" y="1401"/>
                  </a:cubicBezTo>
                  <a:cubicBezTo>
                    <a:pt x="7003" y="1368"/>
                    <a:pt x="7035" y="1293"/>
                    <a:pt x="7014" y="1225"/>
                  </a:cubicBezTo>
                  <a:cubicBezTo>
                    <a:pt x="6993" y="1161"/>
                    <a:pt x="6932" y="1118"/>
                    <a:pt x="6867" y="1118"/>
                  </a:cubicBezTo>
                  <a:cubicBezTo>
                    <a:pt x="6852" y="1118"/>
                    <a:pt x="6836" y="1121"/>
                    <a:pt x="6821" y="1125"/>
                  </a:cubicBezTo>
                  <a:cubicBezTo>
                    <a:pt x="6666" y="1174"/>
                    <a:pt x="6511" y="1212"/>
                    <a:pt x="6350" y="1242"/>
                  </a:cubicBezTo>
                  <a:lnTo>
                    <a:pt x="6353" y="1242"/>
                  </a:lnTo>
                  <a:cubicBezTo>
                    <a:pt x="6035" y="1299"/>
                    <a:pt x="5714" y="1324"/>
                    <a:pt x="5391" y="1324"/>
                  </a:cubicBezTo>
                  <a:cubicBezTo>
                    <a:pt x="5248" y="1324"/>
                    <a:pt x="5104" y="1319"/>
                    <a:pt x="4960" y="1309"/>
                  </a:cubicBezTo>
                  <a:lnTo>
                    <a:pt x="4960" y="1309"/>
                  </a:lnTo>
                  <a:cubicBezTo>
                    <a:pt x="4956" y="1308"/>
                    <a:pt x="4953" y="1308"/>
                    <a:pt x="4948" y="1308"/>
                  </a:cubicBezTo>
                  <a:cubicBezTo>
                    <a:pt x="4951" y="1308"/>
                    <a:pt x="4953" y="1308"/>
                    <a:pt x="4955" y="1309"/>
                  </a:cubicBezTo>
                  <a:lnTo>
                    <a:pt x="4955" y="1309"/>
                  </a:lnTo>
                  <a:cubicBezTo>
                    <a:pt x="4942" y="1308"/>
                    <a:pt x="4929" y="1307"/>
                    <a:pt x="4917" y="1306"/>
                  </a:cubicBezTo>
                  <a:cubicBezTo>
                    <a:pt x="4923" y="1306"/>
                    <a:pt x="4930" y="1306"/>
                    <a:pt x="4937" y="1307"/>
                  </a:cubicBezTo>
                  <a:lnTo>
                    <a:pt x="4937" y="1307"/>
                  </a:lnTo>
                  <a:cubicBezTo>
                    <a:pt x="4681" y="1284"/>
                    <a:pt x="4424" y="1253"/>
                    <a:pt x="4171" y="1207"/>
                  </a:cubicBezTo>
                  <a:cubicBezTo>
                    <a:pt x="3905" y="1163"/>
                    <a:pt x="3641" y="1102"/>
                    <a:pt x="3380" y="1035"/>
                  </a:cubicBezTo>
                  <a:cubicBezTo>
                    <a:pt x="2853" y="903"/>
                    <a:pt x="2334" y="738"/>
                    <a:pt x="1823" y="558"/>
                  </a:cubicBezTo>
                  <a:lnTo>
                    <a:pt x="1823" y="558"/>
                  </a:lnTo>
                  <a:cubicBezTo>
                    <a:pt x="1840" y="565"/>
                    <a:pt x="1862" y="572"/>
                    <a:pt x="1880" y="580"/>
                  </a:cubicBezTo>
                  <a:cubicBezTo>
                    <a:pt x="1370" y="402"/>
                    <a:pt x="863" y="209"/>
                    <a:pt x="356" y="27"/>
                  </a:cubicBezTo>
                  <a:cubicBezTo>
                    <a:pt x="317" y="11"/>
                    <a:pt x="282" y="1"/>
                    <a:pt x="244" y="1"/>
                  </a:cubicBezTo>
                  <a:close/>
                </a:path>
              </a:pathLst>
            </a:custGeom>
            <a:solidFill>
              <a:srgbClr val="F2D9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61" name="Google Shape;5161;p16"/>
            <p:cNvSpPr/>
            <p:nvPr/>
          </p:nvSpPr>
          <p:spPr>
            <a:xfrm>
              <a:off x="4763400" y="394375"/>
              <a:ext cx="127050" cy="50725"/>
            </a:xfrm>
            <a:custGeom>
              <a:avLst/>
              <a:gdLst/>
              <a:ahLst/>
              <a:cxnLst/>
              <a:rect l="l" t="t" r="r" b="b"/>
              <a:pathLst>
                <a:path w="5082" h="2029" extrusionOk="0">
                  <a:moveTo>
                    <a:pt x="3069" y="1326"/>
                  </a:moveTo>
                  <a:cubicBezTo>
                    <a:pt x="3069" y="1326"/>
                    <a:pt x="3069" y="1326"/>
                    <a:pt x="3070" y="1326"/>
                  </a:cubicBezTo>
                  <a:lnTo>
                    <a:pt x="3070" y="1326"/>
                  </a:lnTo>
                  <a:cubicBezTo>
                    <a:pt x="3070" y="1326"/>
                    <a:pt x="3069" y="1326"/>
                    <a:pt x="3069" y="1326"/>
                  </a:cubicBezTo>
                  <a:close/>
                  <a:moveTo>
                    <a:pt x="3083" y="1331"/>
                  </a:moveTo>
                  <a:lnTo>
                    <a:pt x="3083" y="1331"/>
                  </a:lnTo>
                  <a:cubicBezTo>
                    <a:pt x="3084" y="1332"/>
                    <a:pt x="3085" y="1332"/>
                    <a:pt x="3086" y="1333"/>
                  </a:cubicBezTo>
                  <a:cubicBezTo>
                    <a:pt x="3085" y="1332"/>
                    <a:pt x="3084" y="1332"/>
                    <a:pt x="3083" y="1331"/>
                  </a:cubicBezTo>
                  <a:close/>
                  <a:moveTo>
                    <a:pt x="265" y="0"/>
                  </a:moveTo>
                  <a:cubicBezTo>
                    <a:pt x="181" y="0"/>
                    <a:pt x="97" y="49"/>
                    <a:pt x="58" y="128"/>
                  </a:cubicBezTo>
                  <a:cubicBezTo>
                    <a:pt x="1" y="240"/>
                    <a:pt x="48" y="379"/>
                    <a:pt x="159" y="435"/>
                  </a:cubicBezTo>
                  <a:cubicBezTo>
                    <a:pt x="903" y="820"/>
                    <a:pt x="1634" y="1229"/>
                    <a:pt x="2410" y="1542"/>
                  </a:cubicBezTo>
                  <a:cubicBezTo>
                    <a:pt x="3107" y="1828"/>
                    <a:pt x="3847" y="2029"/>
                    <a:pt x="4601" y="2029"/>
                  </a:cubicBezTo>
                  <a:cubicBezTo>
                    <a:pt x="4694" y="2029"/>
                    <a:pt x="4787" y="2026"/>
                    <a:pt x="4880" y="2019"/>
                  </a:cubicBezTo>
                  <a:cubicBezTo>
                    <a:pt x="4915" y="2016"/>
                    <a:pt x="4946" y="2006"/>
                    <a:pt x="4975" y="1988"/>
                  </a:cubicBezTo>
                  <a:cubicBezTo>
                    <a:pt x="5041" y="1950"/>
                    <a:pt x="5081" y="1880"/>
                    <a:pt x="5077" y="1804"/>
                  </a:cubicBezTo>
                  <a:cubicBezTo>
                    <a:pt x="5071" y="1696"/>
                    <a:pt x="4981" y="1610"/>
                    <a:pt x="4874" y="1610"/>
                  </a:cubicBezTo>
                  <a:cubicBezTo>
                    <a:pt x="4870" y="1610"/>
                    <a:pt x="4866" y="1610"/>
                    <a:pt x="4861" y="1610"/>
                  </a:cubicBezTo>
                  <a:cubicBezTo>
                    <a:pt x="4775" y="1615"/>
                    <a:pt x="4690" y="1617"/>
                    <a:pt x="4605" y="1617"/>
                  </a:cubicBezTo>
                  <a:cubicBezTo>
                    <a:pt x="4533" y="1617"/>
                    <a:pt x="4461" y="1615"/>
                    <a:pt x="4389" y="1611"/>
                  </a:cubicBezTo>
                  <a:cubicBezTo>
                    <a:pt x="3946" y="1577"/>
                    <a:pt x="3516" y="1475"/>
                    <a:pt x="3095" y="1336"/>
                  </a:cubicBezTo>
                  <a:lnTo>
                    <a:pt x="3095" y="1336"/>
                  </a:lnTo>
                  <a:cubicBezTo>
                    <a:pt x="3098" y="1337"/>
                    <a:pt x="3101" y="1339"/>
                    <a:pt x="3104" y="1339"/>
                  </a:cubicBezTo>
                  <a:lnTo>
                    <a:pt x="3104" y="1339"/>
                  </a:lnTo>
                  <a:cubicBezTo>
                    <a:pt x="3098" y="1338"/>
                    <a:pt x="3093" y="1336"/>
                    <a:pt x="3087" y="1334"/>
                  </a:cubicBezTo>
                  <a:lnTo>
                    <a:pt x="3087" y="1334"/>
                  </a:lnTo>
                  <a:cubicBezTo>
                    <a:pt x="3090" y="1334"/>
                    <a:pt x="3093" y="1335"/>
                    <a:pt x="3095" y="1336"/>
                  </a:cubicBezTo>
                  <a:lnTo>
                    <a:pt x="3095" y="1336"/>
                  </a:lnTo>
                  <a:cubicBezTo>
                    <a:pt x="3092" y="1335"/>
                    <a:pt x="3089" y="1334"/>
                    <a:pt x="3086" y="1333"/>
                  </a:cubicBezTo>
                  <a:lnTo>
                    <a:pt x="3086" y="1333"/>
                  </a:lnTo>
                  <a:cubicBezTo>
                    <a:pt x="3086" y="1333"/>
                    <a:pt x="3087" y="1333"/>
                    <a:pt x="3087" y="1334"/>
                  </a:cubicBezTo>
                  <a:lnTo>
                    <a:pt x="3087" y="1334"/>
                  </a:lnTo>
                  <a:cubicBezTo>
                    <a:pt x="3087" y="1333"/>
                    <a:pt x="3086" y="1333"/>
                    <a:pt x="3085" y="1333"/>
                  </a:cubicBezTo>
                  <a:lnTo>
                    <a:pt x="3085" y="1333"/>
                  </a:lnTo>
                  <a:cubicBezTo>
                    <a:pt x="3085" y="1333"/>
                    <a:pt x="3085" y="1333"/>
                    <a:pt x="3086" y="1333"/>
                  </a:cubicBezTo>
                  <a:lnTo>
                    <a:pt x="3086" y="1333"/>
                  </a:lnTo>
                  <a:cubicBezTo>
                    <a:pt x="3084" y="1332"/>
                    <a:pt x="3082" y="1331"/>
                    <a:pt x="3080" y="1331"/>
                  </a:cubicBezTo>
                  <a:lnTo>
                    <a:pt x="3080" y="1331"/>
                  </a:lnTo>
                  <a:cubicBezTo>
                    <a:pt x="3081" y="1331"/>
                    <a:pt x="3082" y="1331"/>
                    <a:pt x="3083" y="1331"/>
                  </a:cubicBezTo>
                  <a:lnTo>
                    <a:pt x="3083" y="1331"/>
                  </a:lnTo>
                  <a:cubicBezTo>
                    <a:pt x="3078" y="1330"/>
                    <a:pt x="3074" y="1327"/>
                    <a:pt x="3070" y="1326"/>
                  </a:cubicBezTo>
                  <a:lnTo>
                    <a:pt x="3070" y="1326"/>
                  </a:lnTo>
                  <a:cubicBezTo>
                    <a:pt x="3070" y="1326"/>
                    <a:pt x="3071" y="1327"/>
                    <a:pt x="3072" y="1327"/>
                  </a:cubicBezTo>
                  <a:cubicBezTo>
                    <a:pt x="3074" y="1328"/>
                    <a:pt x="3075" y="1329"/>
                    <a:pt x="3077" y="1329"/>
                  </a:cubicBezTo>
                  <a:lnTo>
                    <a:pt x="3077" y="1329"/>
                  </a:lnTo>
                  <a:cubicBezTo>
                    <a:pt x="3075" y="1329"/>
                    <a:pt x="3073" y="1328"/>
                    <a:pt x="3070" y="1327"/>
                  </a:cubicBezTo>
                  <a:lnTo>
                    <a:pt x="3060" y="1324"/>
                  </a:lnTo>
                  <a:lnTo>
                    <a:pt x="3060" y="1324"/>
                  </a:lnTo>
                  <a:cubicBezTo>
                    <a:pt x="3062" y="1324"/>
                    <a:pt x="3064" y="1325"/>
                    <a:pt x="3067" y="1326"/>
                  </a:cubicBezTo>
                  <a:cubicBezTo>
                    <a:pt x="2122" y="989"/>
                    <a:pt x="1253" y="484"/>
                    <a:pt x="364" y="24"/>
                  </a:cubicBezTo>
                  <a:cubicBezTo>
                    <a:pt x="333" y="8"/>
                    <a:pt x="299" y="0"/>
                    <a:pt x="265" y="0"/>
                  </a:cubicBezTo>
                  <a:close/>
                </a:path>
              </a:pathLst>
            </a:custGeom>
            <a:solidFill>
              <a:srgbClr val="F2D9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62" name="Google Shape;5162;p16"/>
            <p:cNvSpPr/>
            <p:nvPr/>
          </p:nvSpPr>
          <p:spPr>
            <a:xfrm>
              <a:off x="4591950" y="-48975"/>
              <a:ext cx="345900" cy="440875"/>
            </a:xfrm>
            <a:custGeom>
              <a:avLst/>
              <a:gdLst/>
              <a:ahLst/>
              <a:cxnLst/>
              <a:rect l="l" t="t" r="r" b="b"/>
              <a:pathLst>
                <a:path w="13836" h="17635" extrusionOk="0">
                  <a:moveTo>
                    <a:pt x="4512" y="1"/>
                  </a:moveTo>
                  <a:cubicBezTo>
                    <a:pt x="4458" y="1"/>
                    <a:pt x="4407" y="17"/>
                    <a:pt x="4354" y="49"/>
                  </a:cubicBezTo>
                  <a:cubicBezTo>
                    <a:pt x="4331" y="63"/>
                    <a:pt x="4307" y="80"/>
                    <a:pt x="4284" y="99"/>
                  </a:cubicBezTo>
                  <a:cubicBezTo>
                    <a:pt x="3821" y="481"/>
                    <a:pt x="3451" y="816"/>
                    <a:pt x="3120" y="1155"/>
                  </a:cubicBezTo>
                  <a:cubicBezTo>
                    <a:pt x="2768" y="1519"/>
                    <a:pt x="2432" y="1922"/>
                    <a:pt x="2093" y="2386"/>
                  </a:cubicBezTo>
                  <a:cubicBezTo>
                    <a:pt x="1490" y="3221"/>
                    <a:pt x="993" y="4180"/>
                    <a:pt x="614" y="5241"/>
                  </a:cubicBezTo>
                  <a:cubicBezTo>
                    <a:pt x="262" y="6228"/>
                    <a:pt x="68" y="7288"/>
                    <a:pt x="34" y="8394"/>
                  </a:cubicBezTo>
                  <a:cubicBezTo>
                    <a:pt x="1" y="9485"/>
                    <a:pt x="153" y="10541"/>
                    <a:pt x="490" y="11535"/>
                  </a:cubicBezTo>
                  <a:cubicBezTo>
                    <a:pt x="1095" y="13327"/>
                    <a:pt x="2404" y="14980"/>
                    <a:pt x="4176" y="16196"/>
                  </a:cubicBezTo>
                  <a:cubicBezTo>
                    <a:pt x="5013" y="16769"/>
                    <a:pt x="5907" y="17184"/>
                    <a:pt x="6832" y="17426"/>
                  </a:cubicBezTo>
                  <a:cubicBezTo>
                    <a:pt x="7359" y="17565"/>
                    <a:pt x="7902" y="17635"/>
                    <a:pt x="8443" y="17635"/>
                  </a:cubicBezTo>
                  <a:cubicBezTo>
                    <a:pt x="8874" y="17635"/>
                    <a:pt x="9303" y="17590"/>
                    <a:pt x="9721" y="17501"/>
                  </a:cubicBezTo>
                  <a:cubicBezTo>
                    <a:pt x="9933" y="17457"/>
                    <a:pt x="10148" y="17393"/>
                    <a:pt x="10382" y="17309"/>
                  </a:cubicBezTo>
                  <a:cubicBezTo>
                    <a:pt x="10668" y="17204"/>
                    <a:pt x="10891" y="17103"/>
                    <a:pt x="11085" y="16988"/>
                  </a:cubicBezTo>
                  <a:lnTo>
                    <a:pt x="11115" y="16970"/>
                  </a:lnTo>
                  <a:cubicBezTo>
                    <a:pt x="11306" y="16856"/>
                    <a:pt x="11481" y="16711"/>
                    <a:pt x="11630" y="16583"/>
                  </a:cubicBezTo>
                  <a:cubicBezTo>
                    <a:pt x="11793" y="16444"/>
                    <a:pt x="11955" y="16275"/>
                    <a:pt x="12127" y="16063"/>
                  </a:cubicBezTo>
                  <a:cubicBezTo>
                    <a:pt x="12729" y="15329"/>
                    <a:pt x="13197" y="14379"/>
                    <a:pt x="13519" y="13241"/>
                  </a:cubicBezTo>
                  <a:cubicBezTo>
                    <a:pt x="13653" y="12770"/>
                    <a:pt x="13746" y="12256"/>
                    <a:pt x="13793" y="11711"/>
                  </a:cubicBezTo>
                  <a:cubicBezTo>
                    <a:pt x="13835" y="11252"/>
                    <a:pt x="13818" y="10791"/>
                    <a:pt x="13736" y="10340"/>
                  </a:cubicBezTo>
                  <a:cubicBezTo>
                    <a:pt x="13620" y="9673"/>
                    <a:pt x="13286" y="9076"/>
                    <a:pt x="12973" y="8579"/>
                  </a:cubicBezTo>
                  <a:cubicBezTo>
                    <a:pt x="12891" y="8445"/>
                    <a:pt x="12807" y="8315"/>
                    <a:pt x="12722" y="8185"/>
                  </a:cubicBezTo>
                  <a:cubicBezTo>
                    <a:pt x="12462" y="7783"/>
                    <a:pt x="12195" y="7367"/>
                    <a:pt x="11991" y="6920"/>
                  </a:cubicBezTo>
                  <a:cubicBezTo>
                    <a:pt x="11875" y="6634"/>
                    <a:pt x="11788" y="6335"/>
                    <a:pt x="11737" y="6034"/>
                  </a:cubicBezTo>
                  <a:cubicBezTo>
                    <a:pt x="11737" y="6034"/>
                    <a:pt x="11735" y="6019"/>
                    <a:pt x="11734" y="6008"/>
                  </a:cubicBezTo>
                  <a:cubicBezTo>
                    <a:pt x="11731" y="5996"/>
                    <a:pt x="11729" y="5988"/>
                    <a:pt x="11729" y="5988"/>
                  </a:cubicBezTo>
                  <a:cubicBezTo>
                    <a:pt x="11678" y="5505"/>
                    <a:pt x="11717" y="5005"/>
                    <a:pt x="11751" y="4566"/>
                  </a:cubicBezTo>
                  <a:cubicBezTo>
                    <a:pt x="11770" y="4343"/>
                    <a:pt x="11784" y="4119"/>
                    <a:pt x="11785" y="3894"/>
                  </a:cubicBezTo>
                  <a:cubicBezTo>
                    <a:pt x="11787" y="3660"/>
                    <a:pt x="11761" y="3413"/>
                    <a:pt x="11714" y="3161"/>
                  </a:cubicBezTo>
                  <a:cubicBezTo>
                    <a:pt x="11629" y="2726"/>
                    <a:pt x="11413" y="2288"/>
                    <a:pt x="11074" y="1864"/>
                  </a:cubicBezTo>
                  <a:cubicBezTo>
                    <a:pt x="10794" y="1512"/>
                    <a:pt x="10438" y="1201"/>
                    <a:pt x="10015" y="941"/>
                  </a:cubicBezTo>
                  <a:cubicBezTo>
                    <a:pt x="9678" y="734"/>
                    <a:pt x="9273" y="560"/>
                    <a:pt x="8779" y="408"/>
                  </a:cubicBezTo>
                  <a:cubicBezTo>
                    <a:pt x="8389" y="286"/>
                    <a:pt x="7953" y="198"/>
                    <a:pt x="7413" y="131"/>
                  </a:cubicBezTo>
                  <a:cubicBezTo>
                    <a:pt x="6735" y="48"/>
                    <a:pt x="6060" y="27"/>
                    <a:pt x="5377" y="27"/>
                  </a:cubicBezTo>
                  <a:cubicBezTo>
                    <a:pt x="5136" y="27"/>
                    <a:pt x="4894" y="30"/>
                    <a:pt x="4651" y="33"/>
                  </a:cubicBezTo>
                  <a:cubicBezTo>
                    <a:pt x="4636" y="23"/>
                    <a:pt x="4615" y="16"/>
                    <a:pt x="4590" y="11"/>
                  </a:cubicBezTo>
                  <a:cubicBezTo>
                    <a:pt x="4563" y="4"/>
                    <a:pt x="4537" y="1"/>
                    <a:pt x="4512" y="1"/>
                  </a:cubicBezTo>
                  <a:close/>
                </a:path>
              </a:pathLst>
            </a:custGeom>
            <a:solidFill>
              <a:srgbClr val="FFE5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63" name="Google Shape;5163;p16"/>
            <p:cNvSpPr/>
            <p:nvPr/>
          </p:nvSpPr>
          <p:spPr>
            <a:xfrm>
              <a:off x="4794250" y="-165025"/>
              <a:ext cx="514075" cy="270400"/>
            </a:xfrm>
            <a:custGeom>
              <a:avLst/>
              <a:gdLst/>
              <a:ahLst/>
              <a:cxnLst/>
              <a:rect l="l" t="t" r="r" b="b"/>
              <a:pathLst>
                <a:path w="20563" h="10816" extrusionOk="0">
                  <a:moveTo>
                    <a:pt x="8519" y="1"/>
                  </a:moveTo>
                  <a:cubicBezTo>
                    <a:pt x="7343" y="1"/>
                    <a:pt x="6152" y="162"/>
                    <a:pt x="4962" y="485"/>
                  </a:cubicBezTo>
                  <a:cubicBezTo>
                    <a:pt x="4147" y="708"/>
                    <a:pt x="3316" y="1028"/>
                    <a:pt x="2487" y="1436"/>
                  </a:cubicBezTo>
                  <a:cubicBezTo>
                    <a:pt x="2187" y="1584"/>
                    <a:pt x="1887" y="1748"/>
                    <a:pt x="1595" y="1924"/>
                  </a:cubicBezTo>
                  <a:cubicBezTo>
                    <a:pt x="1158" y="2186"/>
                    <a:pt x="726" y="2482"/>
                    <a:pt x="311" y="2803"/>
                  </a:cubicBezTo>
                  <a:cubicBezTo>
                    <a:pt x="292" y="2803"/>
                    <a:pt x="272" y="2808"/>
                    <a:pt x="254" y="2809"/>
                  </a:cubicBezTo>
                  <a:cubicBezTo>
                    <a:pt x="203" y="2816"/>
                    <a:pt x="160" y="2825"/>
                    <a:pt x="123" y="2848"/>
                  </a:cubicBezTo>
                  <a:cubicBezTo>
                    <a:pt x="104" y="2859"/>
                    <a:pt x="88" y="2874"/>
                    <a:pt x="73" y="2890"/>
                  </a:cubicBezTo>
                  <a:cubicBezTo>
                    <a:pt x="27" y="2934"/>
                    <a:pt x="1" y="3002"/>
                    <a:pt x="2" y="3069"/>
                  </a:cubicBezTo>
                  <a:cubicBezTo>
                    <a:pt x="4" y="3210"/>
                    <a:pt x="117" y="3322"/>
                    <a:pt x="257" y="3322"/>
                  </a:cubicBezTo>
                  <a:cubicBezTo>
                    <a:pt x="259" y="3322"/>
                    <a:pt x="260" y="3322"/>
                    <a:pt x="262" y="3322"/>
                  </a:cubicBezTo>
                  <a:cubicBezTo>
                    <a:pt x="280" y="3322"/>
                    <a:pt x="299" y="3322"/>
                    <a:pt x="317" y="3322"/>
                  </a:cubicBezTo>
                  <a:cubicBezTo>
                    <a:pt x="473" y="3322"/>
                    <a:pt x="630" y="3327"/>
                    <a:pt x="786" y="3332"/>
                  </a:cubicBezTo>
                  <a:lnTo>
                    <a:pt x="944" y="3335"/>
                  </a:lnTo>
                  <a:cubicBezTo>
                    <a:pt x="1164" y="3341"/>
                    <a:pt x="1382" y="3348"/>
                    <a:pt x="1604" y="3358"/>
                  </a:cubicBezTo>
                  <a:cubicBezTo>
                    <a:pt x="2035" y="3379"/>
                    <a:pt x="2457" y="3415"/>
                    <a:pt x="2860" y="3464"/>
                  </a:cubicBezTo>
                  <a:lnTo>
                    <a:pt x="2813" y="3448"/>
                  </a:lnTo>
                  <a:lnTo>
                    <a:pt x="2766" y="3441"/>
                  </a:lnTo>
                  <a:lnTo>
                    <a:pt x="2766" y="3441"/>
                  </a:lnTo>
                  <a:cubicBezTo>
                    <a:pt x="3869" y="3583"/>
                    <a:pt x="4923" y="3838"/>
                    <a:pt x="5898" y="4208"/>
                  </a:cubicBezTo>
                  <a:lnTo>
                    <a:pt x="5941" y="4224"/>
                  </a:lnTo>
                  <a:lnTo>
                    <a:pt x="5993" y="4238"/>
                  </a:lnTo>
                  <a:lnTo>
                    <a:pt x="5993" y="4237"/>
                  </a:lnTo>
                  <a:cubicBezTo>
                    <a:pt x="6690" y="4527"/>
                    <a:pt x="7406" y="4885"/>
                    <a:pt x="8120" y="5307"/>
                  </a:cubicBezTo>
                  <a:cubicBezTo>
                    <a:pt x="8479" y="5519"/>
                    <a:pt x="8853" y="5756"/>
                    <a:pt x="9262" y="6032"/>
                  </a:cubicBezTo>
                  <a:cubicBezTo>
                    <a:pt x="9579" y="6248"/>
                    <a:pt x="10005" y="6525"/>
                    <a:pt x="10458" y="6760"/>
                  </a:cubicBezTo>
                  <a:cubicBezTo>
                    <a:pt x="11184" y="7138"/>
                    <a:pt x="12020" y="7425"/>
                    <a:pt x="12946" y="7615"/>
                  </a:cubicBezTo>
                  <a:cubicBezTo>
                    <a:pt x="13195" y="7665"/>
                    <a:pt x="13446" y="7707"/>
                    <a:pt x="13696" y="7746"/>
                  </a:cubicBezTo>
                  <a:cubicBezTo>
                    <a:pt x="13913" y="7780"/>
                    <a:pt x="14130" y="7815"/>
                    <a:pt x="14345" y="7858"/>
                  </a:cubicBezTo>
                  <a:cubicBezTo>
                    <a:pt x="14713" y="7930"/>
                    <a:pt x="15042" y="8017"/>
                    <a:pt x="15349" y="8131"/>
                  </a:cubicBezTo>
                  <a:cubicBezTo>
                    <a:pt x="15717" y="8274"/>
                    <a:pt x="16069" y="8467"/>
                    <a:pt x="16422" y="8718"/>
                  </a:cubicBezTo>
                  <a:cubicBezTo>
                    <a:pt x="16787" y="8988"/>
                    <a:pt x="17126" y="9287"/>
                    <a:pt x="17498" y="9620"/>
                  </a:cubicBezTo>
                  <a:lnTo>
                    <a:pt x="17575" y="9690"/>
                  </a:lnTo>
                  <a:cubicBezTo>
                    <a:pt x="17865" y="9949"/>
                    <a:pt x="18166" y="10219"/>
                    <a:pt x="18490" y="10445"/>
                  </a:cubicBezTo>
                  <a:cubicBezTo>
                    <a:pt x="18660" y="10564"/>
                    <a:pt x="18838" y="10657"/>
                    <a:pt x="19020" y="10726"/>
                  </a:cubicBezTo>
                  <a:cubicBezTo>
                    <a:pt x="19175" y="10785"/>
                    <a:pt x="19321" y="10815"/>
                    <a:pt x="19459" y="10815"/>
                  </a:cubicBezTo>
                  <a:cubicBezTo>
                    <a:pt x="19498" y="10815"/>
                    <a:pt x="19536" y="10813"/>
                    <a:pt x="19573" y="10808"/>
                  </a:cubicBezTo>
                  <a:cubicBezTo>
                    <a:pt x="19685" y="10794"/>
                    <a:pt x="19776" y="10768"/>
                    <a:pt x="19872" y="10723"/>
                  </a:cubicBezTo>
                  <a:cubicBezTo>
                    <a:pt x="19893" y="10715"/>
                    <a:pt x="19916" y="10700"/>
                    <a:pt x="19939" y="10686"/>
                  </a:cubicBezTo>
                  <a:cubicBezTo>
                    <a:pt x="19997" y="10651"/>
                    <a:pt x="20049" y="10611"/>
                    <a:pt x="20103" y="10567"/>
                  </a:cubicBezTo>
                  <a:cubicBezTo>
                    <a:pt x="20175" y="10509"/>
                    <a:pt x="20228" y="10434"/>
                    <a:pt x="20281" y="10360"/>
                  </a:cubicBezTo>
                  <a:cubicBezTo>
                    <a:pt x="20372" y="10229"/>
                    <a:pt x="20428" y="10113"/>
                    <a:pt x="20475" y="9978"/>
                  </a:cubicBezTo>
                  <a:cubicBezTo>
                    <a:pt x="20563" y="9731"/>
                    <a:pt x="20534" y="9455"/>
                    <a:pt x="20491" y="9195"/>
                  </a:cubicBezTo>
                  <a:cubicBezTo>
                    <a:pt x="20435" y="8866"/>
                    <a:pt x="20317" y="8549"/>
                    <a:pt x="20198" y="8254"/>
                  </a:cubicBezTo>
                  <a:cubicBezTo>
                    <a:pt x="19926" y="7581"/>
                    <a:pt x="19566" y="6887"/>
                    <a:pt x="19027" y="6003"/>
                  </a:cubicBezTo>
                  <a:cubicBezTo>
                    <a:pt x="18602" y="5307"/>
                    <a:pt x="18181" y="4691"/>
                    <a:pt x="17743" y="4122"/>
                  </a:cubicBezTo>
                  <a:cubicBezTo>
                    <a:pt x="17545" y="3863"/>
                    <a:pt x="17373" y="3662"/>
                    <a:pt x="17198" y="3490"/>
                  </a:cubicBezTo>
                  <a:cubicBezTo>
                    <a:pt x="16834" y="3124"/>
                    <a:pt x="16428" y="2772"/>
                    <a:pt x="15990" y="2441"/>
                  </a:cubicBezTo>
                  <a:cubicBezTo>
                    <a:pt x="15149" y="1807"/>
                    <a:pt x="14230" y="1290"/>
                    <a:pt x="13255" y="906"/>
                  </a:cubicBezTo>
                  <a:cubicBezTo>
                    <a:pt x="12742" y="704"/>
                    <a:pt x="12260" y="543"/>
                    <a:pt x="11778" y="418"/>
                  </a:cubicBezTo>
                  <a:cubicBezTo>
                    <a:pt x="11297" y="294"/>
                    <a:pt x="10790" y="195"/>
                    <a:pt x="10270" y="122"/>
                  </a:cubicBezTo>
                  <a:cubicBezTo>
                    <a:pt x="9691" y="41"/>
                    <a:pt x="9107" y="1"/>
                    <a:pt x="8519" y="1"/>
                  </a:cubicBezTo>
                  <a:close/>
                </a:path>
              </a:pathLst>
            </a:custGeom>
            <a:solidFill>
              <a:srgbClr val="FFE5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64" name="Google Shape;5164;p16"/>
            <p:cNvSpPr/>
            <p:nvPr/>
          </p:nvSpPr>
          <p:spPr>
            <a:xfrm>
              <a:off x="4649800" y="15925"/>
              <a:ext cx="288250" cy="376025"/>
            </a:xfrm>
            <a:custGeom>
              <a:avLst/>
              <a:gdLst/>
              <a:ahLst/>
              <a:cxnLst/>
              <a:rect l="l" t="t" r="r" b="b"/>
              <a:pathLst>
                <a:path w="11530" h="15041" extrusionOk="0">
                  <a:moveTo>
                    <a:pt x="9230" y="1"/>
                  </a:moveTo>
                  <a:cubicBezTo>
                    <a:pt x="9229" y="17"/>
                    <a:pt x="9224" y="32"/>
                    <a:pt x="9223" y="48"/>
                  </a:cubicBezTo>
                  <a:cubicBezTo>
                    <a:pt x="9194" y="190"/>
                    <a:pt x="9145" y="331"/>
                    <a:pt x="9081" y="462"/>
                  </a:cubicBezTo>
                  <a:cubicBezTo>
                    <a:pt x="8997" y="628"/>
                    <a:pt x="8900" y="788"/>
                    <a:pt x="8805" y="950"/>
                  </a:cubicBezTo>
                  <a:cubicBezTo>
                    <a:pt x="8725" y="1089"/>
                    <a:pt x="8648" y="1233"/>
                    <a:pt x="8588" y="1384"/>
                  </a:cubicBezTo>
                  <a:cubicBezTo>
                    <a:pt x="8568" y="1440"/>
                    <a:pt x="8548" y="1496"/>
                    <a:pt x="8534" y="1553"/>
                  </a:cubicBezTo>
                  <a:cubicBezTo>
                    <a:pt x="8523" y="1611"/>
                    <a:pt x="8513" y="1667"/>
                    <a:pt x="8506" y="1721"/>
                  </a:cubicBezTo>
                  <a:cubicBezTo>
                    <a:pt x="8489" y="1888"/>
                    <a:pt x="8478" y="2056"/>
                    <a:pt x="8483" y="2224"/>
                  </a:cubicBezTo>
                  <a:cubicBezTo>
                    <a:pt x="8487" y="2383"/>
                    <a:pt x="8502" y="2543"/>
                    <a:pt x="8522" y="2701"/>
                  </a:cubicBezTo>
                  <a:lnTo>
                    <a:pt x="8522" y="2701"/>
                  </a:lnTo>
                  <a:cubicBezTo>
                    <a:pt x="8522" y="2700"/>
                    <a:pt x="8521" y="2698"/>
                    <a:pt x="8521" y="2697"/>
                  </a:cubicBezTo>
                  <a:lnTo>
                    <a:pt x="8521" y="2697"/>
                  </a:lnTo>
                  <a:cubicBezTo>
                    <a:pt x="8522" y="2705"/>
                    <a:pt x="8523" y="2713"/>
                    <a:pt x="8524" y="2720"/>
                  </a:cubicBezTo>
                  <a:lnTo>
                    <a:pt x="8524" y="2720"/>
                  </a:lnTo>
                  <a:cubicBezTo>
                    <a:pt x="8524" y="2720"/>
                    <a:pt x="8524" y="2720"/>
                    <a:pt x="8524" y="2719"/>
                  </a:cubicBezTo>
                  <a:lnTo>
                    <a:pt x="8524" y="2719"/>
                  </a:lnTo>
                  <a:cubicBezTo>
                    <a:pt x="8524" y="2720"/>
                    <a:pt x="8524" y="2721"/>
                    <a:pt x="8524" y="2722"/>
                  </a:cubicBezTo>
                  <a:lnTo>
                    <a:pt x="8524" y="2722"/>
                  </a:lnTo>
                  <a:cubicBezTo>
                    <a:pt x="8524" y="2721"/>
                    <a:pt x="8524" y="2721"/>
                    <a:pt x="8524" y="2720"/>
                  </a:cubicBezTo>
                  <a:lnTo>
                    <a:pt x="8524" y="2720"/>
                  </a:lnTo>
                  <a:cubicBezTo>
                    <a:pt x="8524" y="2722"/>
                    <a:pt x="8525" y="2724"/>
                    <a:pt x="8525" y="2725"/>
                  </a:cubicBezTo>
                  <a:cubicBezTo>
                    <a:pt x="8525" y="2724"/>
                    <a:pt x="8525" y="2723"/>
                    <a:pt x="8524" y="2722"/>
                  </a:cubicBezTo>
                  <a:lnTo>
                    <a:pt x="8524" y="2722"/>
                  </a:lnTo>
                  <a:cubicBezTo>
                    <a:pt x="8757" y="4218"/>
                    <a:pt x="9633" y="5527"/>
                    <a:pt x="9825" y="7033"/>
                  </a:cubicBezTo>
                  <a:cubicBezTo>
                    <a:pt x="9874" y="7416"/>
                    <a:pt x="9882" y="7804"/>
                    <a:pt x="9825" y="8186"/>
                  </a:cubicBezTo>
                  <a:cubicBezTo>
                    <a:pt x="9809" y="8308"/>
                    <a:pt x="9789" y="8430"/>
                    <a:pt x="9756" y="8551"/>
                  </a:cubicBezTo>
                  <a:cubicBezTo>
                    <a:pt x="9731" y="8649"/>
                    <a:pt x="9703" y="8743"/>
                    <a:pt x="9668" y="8840"/>
                  </a:cubicBezTo>
                  <a:cubicBezTo>
                    <a:pt x="9605" y="9018"/>
                    <a:pt x="9519" y="9190"/>
                    <a:pt x="9415" y="9347"/>
                  </a:cubicBezTo>
                  <a:cubicBezTo>
                    <a:pt x="9316" y="9492"/>
                    <a:pt x="9207" y="9630"/>
                    <a:pt x="9087" y="9759"/>
                  </a:cubicBezTo>
                  <a:cubicBezTo>
                    <a:pt x="8959" y="9894"/>
                    <a:pt x="8825" y="10022"/>
                    <a:pt x="8690" y="10145"/>
                  </a:cubicBezTo>
                  <a:cubicBezTo>
                    <a:pt x="8549" y="10275"/>
                    <a:pt x="8410" y="10402"/>
                    <a:pt x="8281" y="10539"/>
                  </a:cubicBezTo>
                  <a:cubicBezTo>
                    <a:pt x="8159" y="10667"/>
                    <a:pt x="8045" y="10799"/>
                    <a:pt x="7939" y="10941"/>
                  </a:cubicBezTo>
                  <a:cubicBezTo>
                    <a:pt x="7626" y="11389"/>
                    <a:pt x="7425" y="11912"/>
                    <a:pt x="7076" y="12340"/>
                  </a:cubicBezTo>
                  <a:cubicBezTo>
                    <a:pt x="6952" y="12492"/>
                    <a:pt x="6811" y="12629"/>
                    <a:pt x="6645" y="12729"/>
                  </a:cubicBezTo>
                  <a:cubicBezTo>
                    <a:pt x="6613" y="12749"/>
                    <a:pt x="6579" y="12766"/>
                    <a:pt x="6543" y="12785"/>
                  </a:cubicBezTo>
                  <a:cubicBezTo>
                    <a:pt x="6413" y="12847"/>
                    <a:pt x="6270" y="12879"/>
                    <a:pt x="6125" y="12879"/>
                  </a:cubicBezTo>
                  <a:cubicBezTo>
                    <a:pt x="6064" y="12879"/>
                    <a:pt x="6003" y="12873"/>
                    <a:pt x="5942" y="12861"/>
                  </a:cubicBezTo>
                  <a:cubicBezTo>
                    <a:pt x="5662" y="12814"/>
                    <a:pt x="5395" y="12685"/>
                    <a:pt x="5170" y="12514"/>
                  </a:cubicBezTo>
                  <a:cubicBezTo>
                    <a:pt x="4992" y="12380"/>
                    <a:pt x="4841" y="12219"/>
                    <a:pt x="4710" y="12043"/>
                  </a:cubicBezTo>
                  <a:cubicBezTo>
                    <a:pt x="4577" y="11867"/>
                    <a:pt x="4460" y="11682"/>
                    <a:pt x="4345" y="11495"/>
                  </a:cubicBezTo>
                  <a:cubicBezTo>
                    <a:pt x="4255" y="11349"/>
                    <a:pt x="4164" y="11201"/>
                    <a:pt x="4059" y="11067"/>
                  </a:cubicBezTo>
                  <a:lnTo>
                    <a:pt x="4059" y="11067"/>
                  </a:lnTo>
                  <a:cubicBezTo>
                    <a:pt x="4063" y="11072"/>
                    <a:pt x="4068" y="11078"/>
                    <a:pt x="4072" y="11083"/>
                  </a:cubicBezTo>
                  <a:cubicBezTo>
                    <a:pt x="4065" y="11073"/>
                    <a:pt x="4058" y="11066"/>
                    <a:pt x="4052" y="11059"/>
                  </a:cubicBezTo>
                  <a:lnTo>
                    <a:pt x="4052" y="11059"/>
                  </a:lnTo>
                  <a:cubicBezTo>
                    <a:pt x="4054" y="11061"/>
                    <a:pt x="4057" y="11064"/>
                    <a:pt x="4059" y="11067"/>
                  </a:cubicBezTo>
                  <a:lnTo>
                    <a:pt x="4059" y="11067"/>
                  </a:lnTo>
                  <a:cubicBezTo>
                    <a:pt x="4012" y="11012"/>
                    <a:pt x="3962" y="10960"/>
                    <a:pt x="3907" y="10918"/>
                  </a:cubicBezTo>
                  <a:cubicBezTo>
                    <a:pt x="3884" y="10904"/>
                    <a:pt x="3863" y="10891"/>
                    <a:pt x="3837" y="10879"/>
                  </a:cubicBezTo>
                  <a:cubicBezTo>
                    <a:pt x="3821" y="10875"/>
                    <a:pt x="3807" y="10872"/>
                    <a:pt x="3788" y="10868"/>
                  </a:cubicBezTo>
                  <a:cubicBezTo>
                    <a:pt x="3777" y="10868"/>
                    <a:pt x="3767" y="10866"/>
                    <a:pt x="3757" y="10866"/>
                  </a:cubicBezTo>
                  <a:cubicBezTo>
                    <a:pt x="3752" y="10866"/>
                    <a:pt x="3747" y="10867"/>
                    <a:pt x="3742" y="10868"/>
                  </a:cubicBezTo>
                  <a:cubicBezTo>
                    <a:pt x="3716" y="10872"/>
                    <a:pt x="3690" y="10879"/>
                    <a:pt x="3666" y="10889"/>
                  </a:cubicBezTo>
                  <a:cubicBezTo>
                    <a:pt x="3623" y="10912"/>
                    <a:pt x="3583" y="10937"/>
                    <a:pt x="3542" y="10965"/>
                  </a:cubicBezTo>
                  <a:cubicBezTo>
                    <a:pt x="3433" y="11062"/>
                    <a:pt x="3341" y="11171"/>
                    <a:pt x="3257" y="11284"/>
                  </a:cubicBezTo>
                  <a:cubicBezTo>
                    <a:pt x="3262" y="11278"/>
                    <a:pt x="3266" y="11272"/>
                    <a:pt x="3272" y="11264"/>
                  </a:cubicBezTo>
                  <a:lnTo>
                    <a:pt x="3272" y="11264"/>
                  </a:lnTo>
                  <a:cubicBezTo>
                    <a:pt x="3123" y="11471"/>
                    <a:pt x="2994" y="11695"/>
                    <a:pt x="2872" y="11918"/>
                  </a:cubicBezTo>
                  <a:cubicBezTo>
                    <a:pt x="2817" y="12014"/>
                    <a:pt x="2765" y="12112"/>
                    <a:pt x="2706" y="12206"/>
                  </a:cubicBezTo>
                  <a:cubicBezTo>
                    <a:pt x="2658" y="12282"/>
                    <a:pt x="2607" y="12361"/>
                    <a:pt x="2544" y="12428"/>
                  </a:cubicBezTo>
                  <a:cubicBezTo>
                    <a:pt x="2488" y="12492"/>
                    <a:pt x="2428" y="12552"/>
                    <a:pt x="2355" y="12598"/>
                  </a:cubicBezTo>
                  <a:cubicBezTo>
                    <a:pt x="2283" y="12643"/>
                    <a:pt x="2204" y="12685"/>
                    <a:pt x="2120" y="12703"/>
                  </a:cubicBezTo>
                  <a:cubicBezTo>
                    <a:pt x="2038" y="12722"/>
                    <a:pt x="1953" y="12737"/>
                    <a:pt x="1869" y="12737"/>
                  </a:cubicBezTo>
                  <a:cubicBezTo>
                    <a:pt x="1856" y="12737"/>
                    <a:pt x="1843" y="12737"/>
                    <a:pt x="1830" y="12736"/>
                  </a:cubicBezTo>
                  <a:cubicBezTo>
                    <a:pt x="1731" y="12729"/>
                    <a:pt x="1634" y="12721"/>
                    <a:pt x="1539" y="12699"/>
                  </a:cubicBezTo>
                  <a:cubicBezTo>
                    <a:pt x="967" y="12570"/>
                    <a:pt x="454" y="12318"/>
                    <a:pt x="1" y="11984"/>
                  </a:cubicBezTo>
                  <a:lnTo>
                    <a:pt x="1" y="11984"/>
                  </a:lnTo>
                  <a:cubicBezTo>
                    <a:pt x="539" y="12578"/>
                    <a:pt x="1165" y="13124"/>
                    <a:pt x="1861" y="13600"/>
                  </a:cubicBezTo>
                  <a:cubicBezTo>
                    <a:pt x="2695" y="14173"/>
                    <a:pt x="3590" y="14589"/>
                    <a:pt x="4519" y="14833"/>
                  </a:cubicBezTo>
                  <a:cubicBezTo>
                    <a:pt x="5045" y="14972"/>
                    <a:pt x="5586" y="15041"/>
                    <a:pt x="6124" y="15041"/>
                  </a:cubicBezTo>
                  <a:cubicBezTo>
                    <a:pt x="6558" y="15041"/>
                    <a:pt x="6991" y="14996"/>
                    <a:pt x="7412" y="14905"/>
                  </a:cubicBezTo>
                  <a:cubicBezTo>
                    <a:pt x="7607" y="14868"/>
                    <a:pt x="7818" y="14807"/>
                    <a:pt x="8074" y="14718"/>
                  </a:cubicBezTo>
                  <a:cubicBezTo>
                    <a:pt x="8371" y="14609"/>
                    <a:pt x="8587" y="14512"/>
                    <a:pt x="8778" y="14398"/>
                  </a:cubicBezTo>
                  <a:lnTo>
                    <a:pt x="8806" y="14385"/>
                  </a:lnTo>
                  <a:cubicBezTo>
                    <a:pt x="8989" y="14275"/>
                    <a:pt x="9163" y="14134"/>
                    <a:pt x="9324" y="13999"/>
                  </a:cubicBezTo>
                  <a:cubicBezTo>
                    <a:pt x="9493" y="13849"/>
                    <a:pt x="9654" y="13679"/>
                    <a:pt x="9820" y="13473"/>
                  </a:cubicBezTo>
                  <a:cubicBezTo>
                    <a:pt x="10422" y="12742"/>
                    <a:pt x="10892" y="11790"/>
                    <a:pt x="11217" y="10648"/>
                  </a:cubicBezTo>
                  <a:cubicBezTo>
                    <a:pt x="11347" y="10188"/>
                    <a:pt x="11441" y="9674"/>
                    <a:pt x="11492" y="9118"/>
                  </a:cubicBezTo>
                  <a:cubicBezTo>
                    <a:pt x="11530" y="8652"/>
                    <a:pt x="11512" y="8189"/>
                    <a:pt x="11433" y="7744"/>
                  </a:cubicBezTo>
                  <a:cubicBezTo>
                    <a:pt x="11317" y="7076"/>
                    <a:pt x="10981" y="6478"/>
                    <a:pt x="10668" y="5979"/>
                  </a:cubicBezTo>
                  <a:cubicBezTo>
                    <a:pt x="10586" y="5846"/>
                    <a:pt x="10501" y="5714"/>
                    <a:pt x="10417" y="5584"/>
                  </a:cubicBezTo>
                  <a:cubicBezTo>
                    <a:pt x="10149" y="5168"/>
                    <a:pt x="9885" y="4761"/>
                    <a:pt x="9687" y="4318"/>
                  </a:cubicBezTo>
                  <a:cubicBezTo>
                    <a:pt x="9573" y="4041"/>
                    <a:pt x="9487" y="3745"/>
                    <a:pt x="9433" y="3436"/>
                  </a:cubicBezTo>
                  <a:lnTo>
                    <a:pt x="9421" y="3387"/>
                  </a:lnTo>
                  <a:cubicBezTo>
                    <a:pt x="9374" y="2906"/>
                    <a:pt x="9414" y="2417"/>
                    <a:pt x="9447" y="1984"/>
                  </a:cubicBezTo>
                  <a:cubicBezTo>
                    <a:pt x="9464" y="1743"/>
                    <a:pt x="9480" y="1519"/>
                    <a:pt x="9482" y="1295"/>
                  </a:cubicBezTo>
                  <a:cubicBezTo>
                    <a:pt x="9483" y="1056"/>
                    <a:pt x="9459" y="809"/>
                    <a:pt x="9410" y="564"/>
                  </a:cubicBezTo>
                  <a:cubicBezTo>
                    <a:pt x="9374" y="376"/>
                    <a:pt x="9313" y="187"/>
                    <a:pt x="9230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65" name="Google Shape;5165;p16"/>
            <p:cNvSpPr/>
            <p:nvPr/>
          </p:nvSpPr>
          <p:spPr>
            <a:xfrm>
              <a:off x="4745250" y="287675"/>
              <a:ext cx="375" cy="175"/>
            </a:xfrm>
            <a:custGeom>
              <a:avLst/>
              <a:gdLst/>
              <a:ahLst/>
              <a:cxnLst/>
              <a:rect l="l" t="t" r="r" b="b"/>
              <a:pathLst>
                <a:path w="15" h="7" extrusionOk="0">
                  <a:moveTo>
                    <a:pt x="0" y="1"/>
                  </a:moveTo>
                  <a:lnTo>
                    <a:pt x="0" y="1"/>
                  </a:lnTo>
                  <a:cubicBezTo>
                    <a:pt x="3" y="5"/>
                    <a:pt x="9" y="6"/>
                    <a:pt x="15" y="6"/>
                  </a:cubicBezTo>
                  <a:cubicBezTo>
                    <a:pt x="9" y="5"/>
                    <a:pt x="4" y="3"/>
                    <a:pt x="0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66" name="Google Shape;5166;p16"/>
            <p:cNvSpPr/>
            <p:nvPr/>
          </p:nvSpPr>
          <p:spPr>
            <a:xfrm>
              <a:off x="4743375" y="287450"/>
              <a:ext cx="500" cy="150"/>
            </a:xfrm>
            <a:custGeom>
              <a:avLst/>
              <a:gdLst/>
              <a:ahLst/>
              <a:cxnLst/>
              <a:rect l="l" t="t" r="r" b="b"/>
              <a:pathLst>
                <a:path w="20" h="6" extrusionOk="0">
                  <a:moveTo>
                    <a:pt x="19" y="1"/>
                  </a:moveTo>
                  <a:lnTo>
                    <a:pt x="19" y="1"/>
                  </a:lnTo>
                  <a:cubicBezTo>
                    <a:pt x="13" y="2"/>
                    <a:pt x="6" y="5"/>
                    <a:pt x="1" y="5"/>
                  </a:cubicBezTo>
                  <a:cubicBezTo>
                    <a:pt x="8" y="5"/>
                    <a:pt x="13" y="2"/>
                    <a:pt x="19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67" name="Google Shape;5167;p16"/>
            <p:cNvSpPr/>
            <p:nvPr/>
          </p:nvSpPr>
          <p:spPr>
            <a:xfrm>
              <a:off x="4737800" y="290075"/>
              <a:ext cx="525" cy="400"/>
            </a:xfrm>
            <a:custGeom>
              <a:avLst/>
              <a:gdLst/>
              <a:ahLst/>
              <a:cxnLst/>
              <a:rect l="l" t="t" r="r" b="b"/>
              <a:pathLst>
                <a:path w="21" h="16" extrusionOk="0">
                  <a:moveTo>
                    <a:pt x="21" y="1"/>
                  </a:moveTo>
                  <a:cubicBezTo>
                    <a:pt x="14" y="5"/>
                    <a:pt x="8" y="9"/>
                    <a:pt x="1" y="15"/>
                  </a:cubicBezTo>
                  <a:cubicBezTo>
                    <a:pt x="8" y="11"/>
                    <a:pt x="14" y="5"/>
                    <a:pt x="21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68" name="Google Shape;5168;p16"/>
            <p:cNvSpPr/>
            <p:nvPr/>
          </p:nvSpPr>
          <p:spPr>
            <a:xfrm>
              <a:off x="4875050" y="14750"/>
              <a:ext cx="25" cy="50"/>
            </a:xfrm>
            <a:custGeom>
              <a:avLst/>
              <a:gdLst/>
              <a:ahLst/>
              <a:cxnLst/>
              <a:rect l="l" t="t" r="r" b="b"/>
              <a:pathLst>
                <a:path w="1" h="2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2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69" name="Google Shape;5169;p16"/>
            <p:cNvSpPr/>
            <p:nvPr/>
          </p:nvSpPr>
          <p:spPr>
            <a:xfrm>
              <a:off x="4903675" y="-73350"/>
              <a:ext cx="404825" cy="179150"/>
            </a:xfrm>
            <a:custGeom>
              <a:avLst/>
              <a:gdLst/>
              <a:ahLst/>
              <a:cxnLst/>
              <a:rect l="l" t="t" r="r" b="b"/>
              <a:pathLst>
                <a:path w="16193" h="7166" extrusionOk="0">
                  <a:moveTo>
                    <a:pt x="11676" y="629"/>
                  </a:moveTo>
                  <a:lnTo>
                    <a:pt x="11676" y="629"/>
                  </a:lnTo>
                  <a:cubicBezTo>
                    <a:pt x="11677" y="629"/>
                    <a:pt x="11677" y="630"/>
                    <a:pt x="11678" y="630"/>
                  </a:cubicBezTo>
                  <a:lnTo>
                    <a:pt x="11678" y="630"/>
                  </a:lnTo>
                  <a:cubicBezTo>
                    <a:pt x="11677" y="630"/>
                    <a:pt x="11677" y="629"/>
                    <a:pt x="11676" y="629"/>
                  </a:cubicBezTo>
                  <a:close/>
                  <a:moveTo>
                    <a:pt x="11689" y="637"/>
                  </a:moveTo>
                  <a:lnTo>
                    <a:pt x="11689" y="637"/>
                  </a:lnTo>
                  <a:cubicBezTo>
                    <a:pt x="11691" y="639"/>
                    <a:pt x="11694" y="641"/>
                    <a:pt x="11696" y="642"/>
                  </a:cubicBezTo>
                  <a:lnTo>
                    <a:pt x="11696" y="642"/>
                  </a:lnTo>
                  <a:cubicBezTo>
                    <a:pt x="11694" y="641"/>
                    <a:pt x="11691" y="639"/>
                    <a:pt x="11689" y="637"/>
                  </a:cubicBezTo>
                  <a:close/>
                  <a:moveTo>
                    <a:pt x="11696" y="642"/>
                  </a:moveTo>
                  <a:cubicBezTo>
                    <a:pt x="11701" y="646"/>
                    <a:pt x="11705" y="650"/>
                    <a:pt x="11710" y="652"/>
                  </a:cubicBezTo>
                  <a:cubicBezTo>
                    <a:pt x="11705" y="648"/>
                    <a:pt x="11701" y="645"/>
                    <a:pt x="11696" y="642"/>
                  </a:cubicBezTo>
                  <a:close/>
                  <a:moveTo>
                    <a:pt x="10170" y="1"/>
                  </a:moveTo>
                  <a:cubicBezTo>
                    <a:pt x="10123" y="1"/>
                    <a:pt x="10077" y="3"/>
                    <a:pt x="10031" y="7"/>
                  </a:cubicBezTo>
                  <a:cubicBezTo>
                    <a:pt x="9939" y="24"/>
                    <a:pt x="9856" y="47"/>
                    <a:pt x="9773" y="79"/>
                  </a:cubicBezTo>
                  <a:cubicBezTo>
                    <a:pt x="9691" y="117"/>
                    <a:pt x="9616" y="162"/>
                    <a:pt x="9544" y="215"/>
                  </a:cubicBezTo>
                  <a:cubicBezTo>
                    <a:pt x="9491" y="261"/>
                    <a:pt x="9439" y="311"/>
                    <a:pt x="9395" y="366"/>
                  </a:cubicBezTo>
                  <a:cubicBezTo>
                    <a:pt x="9358" y="423"/>
                    <a:pt x="9326" y="481"/>
                    <a:pt x="9299" y="545"/>
                  </a:cubicBezTo>
                  <a:cubicBezTo>
                    <a:pt x="9257" y="668"/>
                    <a:pt x="9233" y="792"/>
                    <a:pt x="9213" y="922"/>
                  </a:cubicBezTo>
                  <a:cubicBezTo>
                    <a:pt x="9194" y="1054"/>
                    <a:pt x="9182" y="1187"/>
                    <a:pt x="9155" y="1318"/>
                  </a:cubicBezTo>
                  <a:cubicBezTo>
                    <a:pt x="9129" y="1446"/>
                    <a:pt x="9096" y="1577"/>
                    <a:pt x="9036" y="1692"/>
                  </a:cubicBezTo>
                  <a:cubicBezTo>
                    <a:pt x="8980" y="1799"/>
                    <a:pt x="8911" y="1907"/>
                    <a:pt x="8819" y="1987"/>
                  </a:cubicBezTo>
                  <a:cubicBezTo>
                    <a:pt x="8757" y="2045"/>
                    <a:pt x="8691" y="2101"/>
                    <a:pt x="8616" y="2144"/>
                  </a:cubicBezTo>
                  <a:cubicBezTo>
                    <a:pt x="8559" y="2178"/>
                    <a:pt x="8502" y="2209"/>
                    <a:pt x="8441" y="2236"/>
                  </a:cubicBezTo>
                  <a:cubicBezTo>
                    <a:pt x="8331" y="2286"/>
                    <a:pt x="8214" y="2325"/>
                    <a:pt x="8095" y="2348"/>
                  </a:cubicBezTo>
                  <a:cubicBezTo>
                    <a:pt x="7966" y="2372"/>
                    <a:pt x="7834" y="2389"/>
                    <a:pt x="7704" y="2389"/>
                  </a:cubicBezTo>
                  <a:cubicBezTo>
                    <a:pt x="7693" y="2389"/>
                    <a:pt x="7683" y="2388"/>
                    <a:pt x="7673" y="2388"/>
                  </a:cubicBezTo>
                  <a:cubicBezTo>
                    <a:pt x="7542" y="2388"/>
                    <a:pt x="7411" y="2375"/>
                    <a:pt x="7281" y="2355"/>
                  </a:cubicBezTo>
                  <a:cubicBezTo>
                    <a:pt x="6636" y="2257"/>
                    <a:pt x="6028" y="1999"/>
                    <a:pt x="5444" y="1720"/>
                  </a:cubicBezTo>
                  <a:cubicBezTo>
                    <a:pt x="5164" y="1587"/>
                    <a:pt x="4886" y="1447"/>
                    <a:pt x="4611" y="1310"/>
                  </a:cubicBezTo>
                  <a:cubicBezTo>
                    <a:pt x="4384" y="1196"/>
                    <a:pt x="4158" y="1084"/>
                    <a:pt x="3923" y="991"/>
                  </a:cubicBezTo>
                  <a:cubicBezTo>
                    <a:pt x="2893" y="593"/>
                    <a:pt x="1827" y="265"/>
                    <a:pt x="728" y="132"/>
                  </a:cubicBezTo>
                  <a:lnTo>
                    <a:pt x="728" y="132"/>
                  </a:lnTo>
                  <a:cubicBezTo>
                    <a:pt x="746" y="135"/>
                    <a:pt x="763" y="136"/>
                    <a:pt x="777" y="139"/>
                  </a:cubicBezTo>
                  <a:cubicBezTo>
                    <a:pt x="520" y="107"/>
                    <a:pt x="260" y="89"/>
                    <a:pt x="0" y="84"/>
                  </a:cubicBezTo>
                  <a:lnTo>
                    <a:pt x="0" y="84"/>
                  </a:lnTo>
                  <a:cubicBezTo>
                    <a:pt x="526" y="215"/>
                    <a:pt x="1030" y="372"/>
                    <a:pt x="1510" y="555"/>
                  </a:cubicBezTo>
                  <a:lnTo>
                    <a:pt x="1553" y="573"/>
                  </a:lnTo>
                  <a:lnTo>
                    <a:pt x="1604" y="587"/>
                  </a:lnTo>
                  <a:cubicBezTo>
                    <a:pt x="2314" y="880"/>
                    <a:pt x="3031" y="1239"/>
                    <a:pt x="3729" y="1654"/>
                  </a:cubicBezTo>
                  <a:cubicBezTo>
                    <a:pt x="4096" y="1871"/>
                    <a:pt x="4468" y="2108"/>
                    <a:pt x="4871" y="2381"/>
                  </a:cubicBezTo>
                  <a:cubicBezTo>
                    <a:pt x="5164" y="2576"/>
                    <a:pt x="5602" y="2869"/>
                    <a:pt x="6064" y="3109"/>
                  </a:cubicBezTo>
                  <a:cubicBezTo>
                    <a:pt x="6800" y="3490"/>
                    <a:pt x="7638" y="3777"/>
                    <a:pt x="8559" y="3967"/>
                  </a:cubicBezTo>
                  <a:cubicBezTo>
                    <a:pt x="8767" y="4010"/>
                    <a:pt x="8977" y="4043"/>
                    <a:pt x="9187" y="4077"/>
                  </a:cubicBezTo>
                  <a:lnTo>
                    <a:pt x="9243" y="4086"/>
                  </a:lnTo>
                  <a:lnTo>
                    <a:pt x="9306" y="4099"/>
                  </a:lnTo>
                  <a:cubicBezTo>
                    <a:pt x="9523" y="4133"/>
                    <a:pt x="9740" y="4168"/>
                    <a:pt x="9955" y="4208"/>
                  </a:cubicBezTo>
                  <a:cubicBezTo>
                    <a:pt x="10320" y="4277"/>
                    <a:pt x="10646" y="4366"/>
                    <a:pt x="10959" y="4484"/>
                  </a:cubicBezTo>
                  <a:cubicBezTo>
                    <a:pt x="11324" y="4623"/>
                    <a:pt x="11673" y="4816"/>
                    <a:pt x="12029" y="5067"/>
                  </a:cubicBezTo>
                  <a:cubicBezTo>
                    <a:pt x="12403" y="5343"/>
                    <a:pt x="12750" y="5651"/>
                    <a:pt x="13105" y="5970"/>
                  </a:cubicBezTo>
                  <a:lnTo>
                    <a:pt x="13181" y="6039"/>
                  </a:lnTo>
                  <a:cubicBezTo>
                    <a:pt x="13454" y="6283"/>
                    <a:pt x="13766" y="6562"/>
                    <a:pt x="14099" y="6793"/>
                  </a:cubicBezTo>
                  <a:cubicBezTo>
                    <a:pt x="14268" y="6913"/>
                    <a:pt x="14449" y="7009"/>
                    <a:pt x="14632" y="7079"/>
                  </a:cubicBezTo>
                  <a:cubicBezTo>
                    <a:pt x="14789" y="7138"/>
                    <a:pt x="14935" y="7166"/>
                    <a:pt x="15070" y="7166"/>
                  </a:cubicBezTo>
                  <a:cubicBezTo>
                    <a:pt x="15111" y="7166"/>
                    <a:pt x="15150" y="7163"/>
                    <a:pt x="15189" y="7158"/>
                  </a:cubicBezTo>
                  <a:cubicBezTo>
                    <a:pt x="15305" y="7145"/>
                    <a:pt x="15397" y="7119"/>
                    <a:pt x="15492" y="7078"/>
                  </a:cubicBezTo>
                  <a:cubicBezTo>
                    <a:pt x="15518" y="7066"/>
                    <a:pt x="15542" y="7052"/>
                    <a:pt x="15564" y="7037"/>
                  </a:cubicBezTo>
                  <a:cubicBezTo>
                    <a:pt x="15626" y="6993"/>
                    <a:pt x="15679" y="6954"/>
                    <a:pt x="15732" y="6908"/>
                  </a:cubicBezTo>
                  <a:cubicBezTo>
                    <a:pt x="15792" y="6858"/>
                    <a:pt x="15842" y="6790"/>
                    <a:pt x="15890" y="6727"/>
                  </a:cubicBezTo>
                  <a:cubicBezTo>
                    <a:pt x="15993" y="6576"/>
                    <a:pt x="16055" y="6459"/>
                    <a:pt x="16105" y="6315"/>
                  </a:cubicBezTo>
                  <a:cubicBezTo>
                    <a:pt x="16193" y="6067"/>
                    <a:pt x="16166" y="5791"/>
                    <a:pt x="16121" y="5528"/>
                  </a:cubicBezTo>
                  <a:cubicBezTo>
                    <a:pt x="16065" y="5199"/>
                    <a:pt x="15949" y="4880"/>
                    <a:pt x="15827" y="4581"/>
                  </a:cubicBezTo>
                  <a:cubicBezTo>
                    <a:pt x="15751" y="4395"/>
                    <a:pt x="15669" y="4207"/>
                    <a:pt x="15578" y="4013"/>
                  </a:cubicBezTo>
                  <a:cubicBezTo>
                    <a:pt x="15514" y="4050"/>
                    <a:pt x="15445" y="4077"/>
                    <a:pt x="15373" y="4090"/>
                  </a:cubicBezTo>
                  <a:cubicBezTo>
                    <a:pt x="15340" y="4097"/>
                    <a:pt x="15307" y="4100"/>
                    <a:pt x="15274" y="4100"/>
                  </a:cubicBezTo>
                  <a:cubicBezTo>
                    <a:pt x="15148" y="4100"/>
                    <a:pt x="15021" y="4056"/>
                    <a:pt x="14910" y="3997"/>
                  </a:cubicBezTo>
                  <a:cubicBezTo>
                    <a:pt x="14712" y="3888"/>
                    <a:pt x="14537" y="3734"/>
                    <a:pt x="14379" y="3575"/>
                  </a:cubicBezTo>
                  <a:cubicBezTo>
                    <a:pt x="14199" y="3389"/>
                    <a:pt x="14034" y="3194"/>
                    <a:pt x="13875" y="2993"/>
                  </a:cubicBezTo>
                  <a:cubicBezTo>
                    <a:pt x="13701" y="2775"/>
                    <a:pt x="13531" y="2549"/>
                    <a:pt x="13365" y="2322"/>
                  </a:cubicBezTo>
                  <a:cubicBezTo>
                    <a:pt x="13240" y="2150"/>
                    <a:pt x="13112" y="1977"/>
                    <a:pt x="12979" y="1809"/>
                  </a:cubicBezTo>
                  <a:cubicBezTo>
                    <a:pt x="12918" y="1735"/>
                    <a:pt x="12851" y="1663"/>
                    <a:pt x="12779" y="1592"/>
                  </a:cubicBezTo>
                  <a:cubicBezTo>
                    <a:pt x="12675" y="1486"/>
                    <a:pt x="12569" y="1386"/>
                    <a:pt x="12460" y="1284"/>
                  </a:cubicBezTo>
                  <a:cubicBezTo>
                    <a:pt x="12209" y="1055"/>
                    <a:pt x="11952" y="833"/>
                    <a:pt x="11678" y="630"/>
                  </a:cubicBezTo>
                  <a:lnTo>
                    <a:pt x="11678" y="630"/>
                  </a:lnTo>
                  <a:cubicBezTo>
                    <a:pt x="11680" y="632"/>
                    <a:pt x="11682" y="635"/>
                    <a:pt x="11684" y="637"/>
                  </a:cubicBezTo>
                  <a:cubicBezTo>
                    <a:pt x="11410" y="438"/>
                    <a:pt x="11123" y="264"/>
                    <a:pt x="10808" y="135"/>
                  </a:cubicBezTo>
                  <a:cubicBezTo>
                    <a:pt x="10650" y="74"/>
                    <a:pt x="10491" y="31"/>
                    <a:pt x="10323" y="7"/>
                  </a:cubicBezTo>
                  <a:cubicBezTo>
                    <a:pt x="10272" y="3"/>
                    <a:pt x="10221" y="1"/>
                    <a:pt x="10170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70" name="Google Shape;5170;p16"/>
            <p:cNvSpPr/>
            <p:nvPr/>
          </p:nvSpPr>
          <p:spPr>
            <a:xfrm>
              <a:off x="4702075" y="-53325"/>
              <a:ext cx="76825" cy="203875"/>
            </a:xfrm>
            <a:custGeom>
              <a:avLst/>
              <a:gdLst/>
              <a:ahLst/>
              <a:cxnLst/>
              <a:rect l="l" t="t" r="r" b="b"/>
              <a:pathLst>
                <a:path w="3073" h="8155" extrusionOk="0">
                  <a:moveTo>
                    <a:pt x="708" y="2299"/>
                  </a:moveTo>
                  <a:cubicBezTo>
                    <a:pt x="708" y="2301"/>
                    <a:pt x="709" y="2302"/>
                    <a:pt x="709" y="2304"/>
                  </a:cubicBezTo>
                  <a:cubicBezTo>
                    <a:pt x="709" y="2302"/>
                    <a:pt x="708" y="2301"/>
                    <a:pt x="708" y="2299"/>
                  </a:cubicBezTo>
                  <a:close/>
                  <a:moveTo>
                    <a:pt x="1655" y="5573"/>
                  </a:moveTo>
                  <a:lnTo>
                    <a:pt x="1655" y="5573"/>
                  </a:lnTo>
                  <a:cubicBezTo>
                    <a:pt x="1656" y="5574"/>
                    <a:pt x="1656" y="5575"/>
                    <a:pt x="1657" y="5576"/>
                  </a:cubicBezTo>
                  <a:lnTo>
                    <a:pt x="1657" y="5576"/>
                  </a:lnTo>
                  <a:cubicBezTo>
                    <a:pt x="1656" y="5575"/>
                    <a:pt x="1656" y="5574"/>
                    <a:pt x="1655" y="5573"/>
                  </a:cubicBezTo>
                  <a:close/>
                  <a:moveTo>
                    <a:pt x="292" y="0"/>
                  </a:moveTo>
                  <a:cubicBezTo>
                    <a:pt x="290" y="0"/>
                    <a:pt x="288" y="0"/>
                    <a:pt x="287" y="0"/>
                  </a:cubicBezTo>
                  <a:cubicBezTo>
                    <a:pt x="212" y="0"/>
                    <a:pt x="137" y="32"/>
                    <a:pt x="86" y="88"/>
                  </a:cubicBezTo>
                  <a:cubicBezTo>
                    <a:pt x="41" y="134"/>
                    <a:pt x="1" y="216"/>
                    <a:pt x="8" y="284"/>
                  </a:cubicBezTo>
                  <a:cubicBezTo>
                    <a:pt x="47" y="603"/>
                    <a:pt x="71" y="924"/>
                    <a:pt x="119" y="1240"/>
                  </a:cubicBezTo>
                  <a:cubicBezTo>
                    <a:pt x="170" y="1589"/>
                    <a:pt x="236" y="1936"/>
                    <a:pt x="312" y="2279"/>
                  </a:cubicBezTo>
                  <a:cubicBezTo>
                    <a:pt x="466" y="2982"/>
                    <a:pt x="660" y="3673"/>
                    <a:pt x="897" y="4352"/>
                  </a:cubicBezTo>
                  <a:cubicBezTo>
                    <a:pt x="1128" y="5017"/>
                    <a:pt x="1408" y="5669"/>
                    <a:pt x="1730" y="6295"/>
                  </a:cubicBezTo>
                  <a:cubicBezTo>
                    <a:pt x="2053" y="6926"/>
                    <a:pt x="2425" y="7529"/>
                    <a:pt x="2843" y="8101"/>
                  </a:cubicBezTo>
                  <a:cubicBezTo>
                    <a:pt x="2867" y="8133"/>
                    <a:pt x="2904" y="8154"/>
                    <a:pt x="2943" y="8154"/>
                  </a:cubicBezTo>
                  <a:cubicBezTo>
                    <a:pt x="2961" y="8154"/>
                    <a:pt x="2980" y="8149"/>
                    <a:pt x="2998" y="8138"/>
                  </a:cubicBezTo>
                  <a:cubicBezTo>
                    <a:pt x="3046" y="8115"/>
                    <a:pt x="3073" y="8038"/>
                    <a:pt x="3037" y="7989"/>
                  </a:cubicBezTo>
                  <a:cubicBezTo>
                    <a:pt x="2486" y="7238"/>
                    <a:pt x="2031" y="6428"/>
                    <a:pt x="1657" y="5576"/>
                  </a:cubicBezTo>
                  <a:lnTo>
                    <a:pt x="1657" y="5576"/>
                  </a:lnTo>
                  <a:cubicBezTo>
                    <a:pt x="1657" y="5576"/>
                    <a:pt x="1657" y="5577"/>
                    <a:pt x="1657" y="5577"/>
                  </a:cubicBezTo>
                  <a:lnTo>
                    <a:pt x="1657" y="5577"/>
                  </a:lnTo>
                  <a:cubicBezTo>
                    <a:pt x="1203" y="4524"/>
                    <a:pt x="872" y="3415"/>
                    <a:pt x="704" y="2277"/>
                  </a:cubicBezTo>
                  <a:lnTo>
                    <a:pt x="704" y="2277"/>
                  </a:lnTo>
                  <a:cubicBezTo>
                    <a:pt x="705" y="2285"/>
                    <a:pt x="707" y="2292"/>
                    <a:pt x="708" y="2299"/>
                  </a:cubicBezTo>
                  <a:lnTo>
                    <a:pt x="708" y="2299"/>
                  </a:lnTo>
                  <a:cubicBezTo>
                    <a:pt x="661" y="1975"/>
                    <a:pt x="625" y="1650"/>
                    <a:pt x="604" y="1324"/>
                  </a:cubicBezTo>
                  <a:cubicBezTo>
                    <a:pt x="581" y="977"/>
                    <a:pt x="559" y="626"/>
                    <a:pt x="572" y="277"/>
                  </a:cubicBezTo>
                  <a:cubicBezTo>
                    <a:pt x="578" y="127"/>
                    <a:pt x="439" y="0"/>
                    <a:pt x="292" y="0"/>
                  </a:cubicBezTo>
                  <a:close/>
                </a:path>
              </a:pathLst>
            </a:custGeom>
            <a:solidFill>
              <a:srgbClr val="F2D9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71" name="Google Shape;5171;p16"/>
            <p:cNvSpPr/>
            <p:nvPr/>
          </p:nvSpPr>
          <p:spPr>
            <a:xfrm>
              <a:off x="4680475" y="-51125"/>
              <a:ext cx="46575" cy="305100"/>
            </a:xfrm>
            <a:custGeom>
              <a:avLst/>
              <a:gdLst/>
              <a:ahLst/>
              <a:cxnLst/>
              <a:rect l="l" t="t" r="r" b="b"/>
              <a:pathLst>
                <a:path w="1863" h="12204" extrusionOk="0">
                  <a:moveTo>
                    <a:pt x="997" y="3158"/>
                  </a:moveTo>
                  <a:lnTo>
                    <a:pt x="997" y="3158"/>
                  </a:lnTo>
                  <a:cubicBezTo>
                    <a:pt x="991" y="3197"/>
                    <a:pt x="984" y="3239"/>
                    <a:pt x="978" y="3279"/>
                  </a:cubicBezTo>
                  <a:cubicBezTo>
                    <a:pt x="985" y="3239"/>
                    <a:pt x="991" y="3200"/>
                    <a:pt x="997" y="3158"/>
                  </a:cubicBezTo>
                  <a:close/>
                  <a:moveTo>
                    <a:pt x="843" y="4171"/>
                  </a:moveTo>
                  <a:cubicBezTo>
                    <a:pt x="843" y="4178"/>
                    <a:pt x="842" y="4184"/>
                    <a:pt x="842" y="4188"/>
                  </a:cubicBezTo>
                  <a:cubicBezTo>
                    <a:pt x="842" y="4185"/>
                    <a:pt x="843" y="4179"/>
                    <a:pt x="843" y="4176"/>
                  </a:cubicBezTo>
                  <a:lnTo>
                    <a:pt x="843" y="4171"/>
                  </a:lnTo>
                  <a:close/>
                  <a:moveTo>
                    <a:pt x="743" y="7987"/>
                  </a:moveTo>
                  <a:lnTo>
                    <a:pt x="743" y="7993"/>
                  </a:lnTo>
                  <a:cubicBezTo>
                    <a:pt x="746" y="8006"/>
                    <a:pt x="747" y="8016"/>
                    <a:pt x="747" y="8029"/>
                  </a:cubicBezTo>
                  <a:cubicBezTo>
                    <a:pt x="748" y="8016"/>
                    <a:pt x="747" y="8001"/>
                    <a:pt x="743" y="7987"/>
                  </a:cubicBezTo>
                  <a:close/>
                  <a:moveTo>
                    <a:pt x="979" y="0"/>
                  </a:moveTo>
                  <a:cubicBezTo>
                    <a:pt x="747" y="0"/>
                    <a:pt x="524" y="153"/>
                    <a:pt x="458" y="386"/>
                  </a:cubicBezTo>
                  <a:cubicBezTo>
                    <a:pt x="322" y="876"/>
                    <a:pt x="246" y="1381"/>
                    <a:pt x="168" y="1884"/>
                  </a:cubicBezTo>
                  <a:cubicBezTo>
                    <a:pt x="93" y="2372"/>
                    <a:pt x="53" y="2865"/>
                    <a:pt x="22" y="3359"/>
                  </a:cubicBezTo>
                  <a:cubicBezTo>
                    <a:pt x="6" y="3606"/>
                    <a:pt x="0" y="3858"/>
                    <a:pt x="6" y="4108"/>
                  </a:cubicBezTo>
                  <a:cubicBezTo>
                    <a:pt x="10" y="4360"/>
                    <a:pt x="9" y="4610"/>
                    <a:pt x="23" y="4863"/>
                  </a:cubicBezTo>
                  <a:cubicBezTo>
                    <a:pt x="39" y="5114"/>
                    <a:pt x="50" y="5369"/>
                    <a:pt x="72" y="5620"/>
                  </a:cubicBezTo>
                  <a:cubicBezTo>
                    <a:pt x="89" y="5873"/>
                    <a:pt x="108" y="6124"/>
                    <a:pt x="131" y="6375"/>
                  </a:cubicBezTo>
                  <a:cubicBezTo>
                    <a:pt x="226" y="7369"/>
                    <a:pt x="376" y="8358"/>
                    <a:pt x="626" y="9326"/>
                  </a:cubicBezTo>
                  <a:cubicBezTo>
                    <a:pt x="748" y="9804"/>
                    <a:pt x="891" y="10284"/>
                    <a:pt x="1054" y="10752"/>
                  </a:cubicBezTo>
                  <a:cubicBezTo>
                    <a:pt x="1217" y="11229"/>
                    <a:pt x="1422" y="11691"/>
                    <a:pt x="1639" y="12145"/>
                  </a:cubicBezTo>
                  <a:cubicBezTo>
                    <a:pt x="1657" y="12184"/>
                    <a:pt x="1698" y="12203"/>
                    <a:pt x="1738" y="12203"/>
                  </a:cubicBezTo>
                  <a:cubicBezTo>
                    <a:pt x="1756" y="12203"/>
                    <a:pt x="1774" y="12199"/>
                    <a:pt x="1790" y="12191"/>
                  </a:cubicBezTo>
                  <a:cubicBezTo>
                    <a:pt x="1791" y="12191"/>
                    <a:pt x="1791" y="12188"/>
                    <a:pt x="1794" y="12188"/>
                  </a:cubicBezTo>
                  <a:cubicBezTo>
                    <a:pt x="1851" y="12158"/>
                    <a:pt x="1863" y="12095"/>
                    <a:pt x="1837" y="12040"/>
                  </a:cubicBezTo>
                  <a:cubicBezTo>
                    <a:pt x="1744" y="11839"/>
                    <a:pt x="1655" y="11634"/>
                    <a:pt x="1573" y="11427"/>
                  </a:cubicBezTo>
                  <a:lnTo>
                    <a:pt x="1573" y="11427"/>
                  </a:lnTo>
                  <a:cubicBezTo>
                    <a:pt x="1576" y="11438"/>
                    <a:pt x="1580" y="11447"/>
                    <a:pt x="1583" y="11456"/>
                  </a:cubicBezTo>
                  <a:cubicBezTo>
                    <a:pt x="1366" y="10907"/>
                    <a:pt x="1179" y="10338"/>
                    <a:pt x="1037" y="9764"/>
                  </a:cubicBezTo>
                  <a:cubicBezTo>
                    <a:pt x="898" y="9193"/>
                    <a:pt x="817" y="8612"/>
                    <a:pt x="747" y="8029"/>
                  </a:cubicBezTo>
                  <a:lnTo>
                    <a:pt x="747" y="8040"/>
                  </a:lnTo>
                  <a:cubicBezTo>
                    <a:pt x="746" y="8023"/>
                    <a:pt x="743" y="8008"/>
                    <a:pt x="741" y="7993"/>
                  </a:cubicBezTo>
                  <a:lnTo>
                    <a:pt x="741" y="7987"/>
                  </a:lnTo>
                  <a:cubicBezTo>
                    <a:pt x="710" y="7681"/>
                    <a:pt x="685" y="7375"/>
                    <a:pt x="671" y="7066"/>
                  </a:cubicBezTo>
                  <a:cubicBezTo>
                    <a:pt x="654" y="6740"/>
                    <a:pt x="659" y="6413"/>
                    <a:pt x="668" y="6088"/>
                  </a:cubicBezTo>
                  <a:cubicBezTo>
                    <a:pt x="677" y="5758"/>
                    <a:pt x="700" y="5435"/>
                    <a:pt x="727" y="5106"/>
                  </a:cubicBezTo>
                  <a:cubicBezTo>
                    <a:pt x="740" y="4955"/>
                    <a:pt x="763" y="4804"/>
                    <a:pt x="781" y="4655"/>
                  </a:cubicBezTo>
                  <a:cubicBezTo>
                    <a:pt x="799" y="4500"/>
                    <a:pt x="817" y="4343"/>
                    <a:pt x="839" y="4188"/>
                  </a:cubicBezTo>
                  <a:lnTo>
                    <a:pt x="839" y="4188"/>
                  </a:lnTo>
                  <a:cubicBezTo>
                    <a:pt x="835" y="4207"/>
                    <a:pt x="833" y="4222"/>
                    <a:pt x="829" y="4241"/>
                  </a:cubicBezTo>
                  <a:lnTo>
                    <a:pt x="840" y="4175"/>
                  </a:lnTo>
                  <a:cubicBezTo>
                    <a:pt x="842" y="4161"/>
                    <a:pt x="845" y="4149"/>
                    <a:pt x="847" y="4136"/>
                  </a:cubicBezTo>
                  <a:lnTo>
                    <a:pt x="847" y="4136"/>
                  </a:lnTo>
                  <a:cubicBezTo>
                    <a:pt x="845" y="4148"/>
                    <a:pt x="843" y="4159"/>
                    <a:pt x="842" y="4171"/>
                  </a:cubicBezTo>
                  <a:cubicBezTo>
                    <a:pt x="865" y="4020"/>
                    <a:pt x="886" y="3869"/>
                    <a:pt x="911" y="3715"/>
                  </a:cubicBezTo>
                  <a:cubicBezTo>
                    <a:pt x="932" y="3570"/>
                    <a:pt x="955" y="3424"/>
                    <a:pt x="977" y="3277"/>
                  </a:cubicBezTo>
                  <a:cubicBezTo>
                    <a:pt x="1011" y="3059"/>
                    <a:pt x="1051" y="2845"/>
                    <a:pt x="1095" y="2628"/>
                  </a:cubicBezTo>
                  <a:cubicBezTo>
                    <a:pt x="1138" y="2411"/>
                    <a:pt x="1176" y="2196"/>
                    <a:pt x="1220" y="1976"/>
                  </a:cubicBezTo>
                  <a:cubicBezTo>
                    <a:pt x="1301" y="1549"/>
                    <a:pt x="1411" y="1126"/>
                    <a:pt x="1494" y="696"/>
                  </a:cubicBezTo>
                  <a:cubicBezTo>
                    <a:pt x="1523" y="548"/>
                    <a:pt x="1523" y="415"/>
                    <a:pt x="1446" y="278"/>
                  </a:cubicBezTo>
                  <a:cubicBezTo>
                    <a:pt x="1379" y="156"/>
                    <a:pt x="1264" y="63"/>
                    <a:pt x="1130" y="23"/>
                  </a:cubicBezTo>
                  <a:cubicBezTo>
                    <a:pt x="1081" y="8"/>
                    <a:pt x="1030" y="0"/>
                    <a:pt x="979" y="0"/>
                  </a:cubicBezTo>
                  <a:close/>
                </a:path>
              </a:pathLst>
            </a:custGeom>
            <a:solidFill>
              <a:srgbClr val="F2D9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72" name="Google Shape;5172;p16"/>
            <p:cNvSpPr/>
            <p:nvPr/>
          </p:nvSpPr>
          <p:spPr>
            <a:xfrm>
              <a:off x="4655150" y="-43325"/>
              <a:ext cx="53925" cy="213075"/>
            </a:xfrm>
            <a:custGeom>
              <a:avLst/>
              <a:gdLst/>
              <a:ahLst/>
              <a:cxnLst/>
              <a:rect l="l" t="t" r="r" b="b"/>
              <a:pathLst>
                <a:path w="2157" h="8523" extrusionOk="0">
                  <a:moveTo>
                    <a:pt x="1532" y="1489"/>
                  </a:moveTo>
                  <a:cubicBezTo>
                    <a:pt x="1529" y="1494"/>
                    <a:pt x="1527" y="1499"/>
                    <a:pt x="1524" y="1505"/>
                  </a:cubicBezTo>
                  <a:cubicBezTo>
                    <a:pt x="1529" y="1499"/>
                    <a:pt x="1530" y="1495"/>
                    <a:pt x="1532" y="1489"/>
                  </a:cubicBezTo>
                  <a:close/>
                  <a:moveTo>
                    <a:pt x="1527" y="1505"/>
                  </a:moveTo>
                  <a:lnTo>
                    <a:pt x="1527" y="1505"/>
                  </a:lnTo>
                  <a:cubicBezTo>
                    <a:pt x="1524" y="1510"/>
                    <a:pt x="1522" y="1517"/>
                    <a:pt x="1519" y="1524"/>
                  </a:cubicBezTo>
                  <a:cubicBezTo>
                    <a:pt x="1520" y="1522"/>
                    <a:pt x="1521" y="1521"/>
                    <a:pt x="1522" y="1519"/>
                  </a:cubicBezTo>
                  <a:cubicBezTo>
                    <a:pt x="1523" y="1516"/>
                    <a:pt x="1526" y="1510"/>
                    <a:pt x="1527" y="1505"/>
                  </a:cubicBezTo>
                  <a:close/>
                  <a:moveTo>
                    <a:pt x="1519" y="1524"/>
                  </a:moveTo>
                  <a:lnTo>
                    <a:pt x="1519" y="1524"/>
                  </a:lnTo>
                  <a:cubicBezTo>
                    <a:pt x="1518" y="1527"/>
                    <a:pt x="1517" y="1530"/>
                    <a:pt x="1516" y="1533"/>
                  </a:cubicBezTo>
                  <a:cubicBezTo>
                    <a:pt x="1517" y="1530"/>
                    <a:pt x="1518" y="1527"/>
                    <a:pt x="1519" y="1524"/>
                  </a:cubicBezTo>
                  <a:close/>
                  <a:moveTo>
                    <a:pt x="1512" y="1533"/>
                  </a:moveTo>
                  <a:cubicBezTo>
                    <a:pt x="1509" y="1539"/>
                    <a:pt x="1506" y="1546"/>
                    <a:pt x="1503" y="1552"/>
                  </a:cubicBezTo>
                  <a:lnTo>
                    <a:pt x="1503" y="1552"/>
                  </a:lnTo>
                  <a:cubicBezTo>
                    <a:pt x="1507" y="1545"/>
                    <a:pt x="1509" y="1540"/>
                    <a:pt x="1512" y="1533"/>
                  </a:cubicBezTo>
                  <a:close/>
                  <a:moveTo>
                    <a:pt x="453" y="5463"/>
                  </a:moveTo>
                  <a:cubicBezTo>
                    <a:pt x="453" y="5465"/>
                    <a:pt x="452" y="5466"/>
                    <a:pt x="452" y="5468"/>
                  </a:cubicBezTo>
                  <a:lnTo>
                    <a:pt x="452" y="5468"/>
                  </a:lnTo>
                  <a:cubicBezTo>
                    <a:pt x="453" y="5467"/>
                    <a:pt x="453" y="5465"/>
                    <a:pt x="453" y="5463"/>
                  </a:cubicBezTo>
                  <a:close/>
                  <a:moveTo>
                    <a:pt x="1810" y="1"/>
                  </a:moveTo>
                  <a:cubicBezTo>
                    <a:pt x="1705" y="1"/>
                    <a:pt x="1602" y="53"/>
                    <a:pt x="1545" y="147"/>
                  </a:cubicBezTo>
                  <a:cubicBezTo>
                    <a:pt x="1368" y="436"/>
                    <a:pt x="1221" y="742"/>
                    <a:pt x="1081" y="1051"/>
                  </a:cubicBezTo>
                  <a:cubicBezTo>
                    <a:pt x="933" y="1381"/>
                    <a:pt x="801" y="1717"/>
                    <a:pt x="686" y="2059"/>
                  </a:cubicBezTo>
                  <a:cubicBezTo>
                    <a:pt x="456" y="2744"/>
                    <a:pt x="305" y="3449"/>
                    <a:pt x="197" y="4160"/>
                  </a:cubicBezTo>
                  <a:cubicBezTo>
                    <a:pt x="147" y="4492"/>
                    <a:pt x="111" y="4830"/>
                    <a:pt x="85" y="5166"/>
                  </a:cubicBezTo>
                  <a:cubicBezTo>
                    <a:pt x="71" y="5332"/>
                    <a:pt x="65" y="5503"/>
                    <a:pt x="57" y="5671"/>
                  </a:cubicBezTo>
                  <a:cubicBezTo>
                    <a:pt x="46" y="5865"/>
                    <a:pt x="36" y="6058"/>
                    <a:pt x="28" y="6252"/>
                  </a:cubicBezTo>
                  <a:cubicBezTo>
                    <a:pt x="11" y="6612"/>
                    <a:pt x="3" y="6974"/>
                    <a:pt x="2" y="7336"/>
                  </a:cubicBezTo>
                  <a:cubicBezTo>
                    <a:pt x="1" y="7694"/>
                    <a:pt x="6" y="8051"/>
                    <a:pt x="8" y="8407"/>
                  </a:cubicBezTo>
                  <a:cubicBezTo>
                    <a:pt x="8" y="8469"/>
                    <a:pt x="57" y="8522"/>
                    <a:pt x="117" y="8522"/>
                  </a:cubicBezTo>
                  <a:cubicBezTo>
                    <a:pt x="138" y="8522"/>
                    <a:pt x="159" y="8517"/>
                    <a:pt x="174" y="8507"/>
                  </a:cubicBezTo>
                  <a:cubicBezTo>
                    <a:pt x="210" y="8489"/>
                    <a:pt x="233" y="8453"/>
                    <a:pt x="233" y="8413"/>
                  </a:cubicBezTo>
                  <a:cubicBezTo>
                    <a:pt x="238" y="7933"/>
                    <a:pt x="266" y="7458"/>
                    <a:pt x="298" y="6981"/>
                  </a:cubicBezTo>
                  <a:cubicBezTo>
                    <a:pt x="332" y="6474"/>
                    <a:pt x="375" y="5969"/>
                    <a:pt x="452" y="5468"/>
                  </a:cubicBezTo>
                  <a:lnTo>
                    <a:pt x="452" y="5468"/>
                  </a:lnTo>
                  <a:cubicBezTo>
                    <a:pt x="452" y="5468"/>
                    <a:pt x="452" y="5469"/>
                    <a:pt x="452" y="5469"/>
                  </a:cubicBezTo>
                  <a:cubicBezTo>
                    <a:pt x="505" y="5153"/>
                    <a:pt x="549" y="4834"/>
                    <a:pt x="612" y="4519"/>
                  </a:cubicBezTo>
                  <a:cubicBezTo>
                    <a:pt x="684" y="4166"/>
                    <a:pt x="760" y="3814"/>
                    <a:pt x="849" y="3462"/>
                  </a:cubicBezTo>
                  <a:cubicBezTo>
                    <a:pt x="1017" y="2808"/>
                    <a:pt x="1233" y="2168"/>
                    <a:pt x="1503" y="1552"/>
                  </a:cubicBezTo>
                  <a:lnTo>
                    <a:pt x="1503" y="1552"/>
                  </a:lnTo>
                  <a:cubicBezTo>
                    <a:pt x="1502" y="1554"/>
                    <a:pt x="1501" y="1557"/>
                    <a:pt x="1500" y="1559"/>
                  </a:cubicBezTo>
                  <a:cubicBezTo>
                    <a:pt x="1504" y="1546"/>
                    <a:pt x="1512" y="1532"/>
                    <a:pt x="1517" y="1519"/>
                  </a:cubicBezTo>
                  <a:cubicBezTo>
                    <a:pt x="1523" y="1509"/>
                    <a:pt x="1526" y="1499"/>
                    <a:pt x="1532" y="1489"/>
                  </a:cubicBezTo>
                  <a:lnTo>
                    <a:pt x="1532" y="1489"/>
                  </a:lnTo>
                  <a:cubicBezTo>
                    <a:pt x="1532" y="1489"/>
                    <a:pt x="1532" y="1489"/>
                    <a:pt x="1532" y="1489"/>
                  </a:cubicBezTo>
                  <a:lnTo>
                    <a:pt x="1532" y="1489"/>
                  </a:lnTo>
                  <a:cubicBezTo>
                    <a:pt x="1601" y="1338"/>
                    <a:pt x="1675" y="1189"/>
                    <a:pt x="1753" y="1042"/>
                  </a:cubicBezTo>
                  <a:cubicBezTo>
                    <a:pt x="1852" y="848"/>
                    <a:pt x="1964" y="662"/>
                    <a:pt x="2072" y="470"/>
                  </a:cubicBezTo>
                  <a:cubicBezTo>
                    <a:pt x="2156" y="324"/>
                    <a:pt x="2115" y="134"/>
                    <a:pt x="1970" y="45"/>
                  </a:cubicBezTo>
                  <a:cubicBezTo>
                    <a:pt x="1920" y="15"/>
                    <a:pt x="1865" y="1"/>
                    <a:pt x="1810" y="1"/>
                  </a:cubicBezTo>
                  <a:close/>
                </a:path>
              </a:pathLst>
            </a:custGeom>
            <a:solidFill>
              <a:srgbClr val="F2D9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73" name="Google Shape;5173;p16"/>
            <p:cNvSpPr/>
            <p:nvPr/>
          </p:nvSpPr>
          <p:spPr>
            <a:xfrm>
              <a:off x="4699200" y="-38375"/>
              <a:ext cx="41625" cy="217875"/>
            </a:xfrm>
            <a:custGeom>
              <a:avLst/>
              <a:gdLst/>
              <a:ahLst/>
              <a:cxnLst/>
              <a:rect l="l" t="t" r="r" b="b"/>
              <a:pathLst>
                <a:path w="1665" h="8715" extrusionOk="0">
                  <a:moveTo>
                    <a:pt x="801" y="4877"/>
                  </a:moveTo>
                  <a:lnTo>
                    <a:pt x="801" y="4882"/>
                  </a:lnTo>
                  <a:cubicBezTo>
                    <a:pt x="802" y="4896"/>
                    <a:pt x="804" y="4909"/>
                    <a:pt x="805" y="4923"/>
                  </a:cubicBezTo>
                  <a:cubicBezTo>
                    <a:pt x="804" y="4909"/>
                    <a:pt x="802" y="4894"/>
                    <a:pt x="801" y="4877"/>
                  </a:cubicBezTo>
                  <a:close/>
                  <a:moveTo>
                    <a:pt x="296" y="1"/>
                  </a:moveTo>
                  <a:cubicBezTo>
                    <a:pt x="147" y="1"/>
                    <a:pt x="1" y="129"/>
                    <a:pt x="5" y="287"/>
                  </a:cubicBezTo>
                  <a:cubicBezTo>
                    <a:pt x="43" y="1702"/>
                    <a:pt x="126" y="3116"/>
                    <a:pt x="334" y="4518"/>
                  </a:cubicBezTo>
                  <a:cubicBezTo>
                    <a:pt x="437" y="5212"/>
                    <a:pt x="574" y="5901"/>
                    <a:pt x="748" y="6582"/>
                  </a:cubicBezTo>
                  <a:cubicBezTo>
                    <a:pt x="927" y="7289"/>
                    <a:pt x="1163" y="7980"/>
                    <a:pt x="1437" y="8658"/>
                  </a:cubicBezTo>
                  <a:cubicBezTo>
                    <a:pt x="1452" y="8694"/>
                    <a:pt x="1496" y="8715"/>
                    <a:pt x="1534" y="8715"/>
                  </a:cubicBezTo>
                  <a:cubicBezTo>
                    <a:pt x="1544" y="8715"/>
                    <a:pt x="1553" y="8713"/>
                    <a:pt x="1562" y="8711"/>
                  </a:cubicBezTo>
                  <a:cubicBezTo>
                    <a:pt x="1571" y="8709"/>
                    <a:pt x="1581" y="8704"/>
                    <a:pt x="1591" y="8698"/>
                  </a:cubicBezTo>
                  <a:cubicBezTo>
                    <a:pt x="1635" y="8672"/>
                    <a:pt x="1664" y="8619"/>
                    <a:pt x="1645" y="8571"/>
                  </a:cubicBezTo>
                  <a:cubicBezTo>
                    <a:pt x="1207" y="7397"/>
                    <a:pt x="949" y="6166"/>
                    <a:pt x="804" y="4923"/>
                  </a:cubicBezTo>
                  <a:lnTo>
                    <a:pt x="804" y="4932"/>
                  </a:lnTo>
                  <a:cubicBezTo>
                    <a:pt x="802" y="4916"/>
                    <a:pt x="801" y="4899"/>
                    <a:pt x="798" y="4882"/>
                  </a:cubicBezTo>
                  <a:lnTo>
                    <a:pt x="798" y="4880"/>
                  </a:lnTo>
                  <a:cubicBezTo>
                    <a:pt x="636" y="3359"/>
                    <a:pt x="630" y="1825"/>
                    <a:pt x="587" y="298"/>
                  </a:cubicBezTo>
                  <a:cubicBezTo>
                    <a:pt x="583" y="137"/>
                    <a:pt x="466" y="4"/>
                    <a:pt x="301" y="1"/>
                  </a:cubicBezTo>
                  <a:cubicBezTo>
                    <a:pt x="299" y="1"/>
                    <a:pt x="298" y="1"/>
                    <a:pt x="296" y="1"/>
                  </a:cubicBezTo>
                  <a:close/>
                </a:path>
              </a:pathLst>
            </a:custGeom>
            <a:solidFill>
              <a:srgbClr val="F2D9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74" name="Google Shape;5174;p16"/>
            <p:cNvSpPr/>
            <p:nvPr/>
          </p:nvSpPr>
          <p:spPr>
            <a:xfrm>
              <a:off x="4692350" y="-56950"/>
              <a:ext cx="146525" cy="132750"/>
            </a:xfrm>
            <a:custGeom>
              <a:avLst/>
              <a:gdLst/>
              <a:ahLst/>
              <a:cxnLst/>
              <a:rect l="l" t="t" r="r" b="b"/>
              <a:pathLst>
                <a:path w="5861" h="5310" extrusionOk="0">
                  <a:moveTo>
                    <a:pt x="2551" y="2084"/>
                  </a:moveTo>
                  <a:cubicBezTo>
                    <a:pt x="2554" y="2086"/>
                    <a:pt x="2556" y="2088"/>
                    <a:pt x="2559" y="2090"/>
                  </a:cubicBezTo>
                  <a:cubicBezTo>
                    <a:pt x="2556" y="2088"/>
                    <a:pt x="2554" y="2086"/>
                    <a:pt x="2551" y="2084"/>
                  </a:cubicBezTo>
                  <a:close/>
                  <a:moveTo>
                    <a:pt x="308" y="1"/>
                  </a:moveTo>
                  <a:cubicBezTo>
                    <a:pt x="284" y="1"/>
                    <a:pt x="259" y="4"/>
                    <a:pt x="235" y="10"/>
                  </a:cubicBezTo>
                  <a:cubicBezTo>
                    <a:pt x="159" y="29"/>
                    <a:pt x="94" y="79"/>
                    <a:pt x="55" y="144"/>
                  </a:cubicBezTo>
                  <a:cubicBezTo>
                    <a:pt x="13" y="211"/>
                    <a:pt x="1" y="292"/>
                    <a:pt x="21" y="369"/>
                  </a:cubicBezTo>
                  <a:cubicBezTo>
                    <a:pt x="36" y="438"/>
                    <a:pt x="87" y="517"/>
                    <a:pt x="151" y="547"/>
                  </a:cubicBezTo>
                  <a:cubicBezTo>
                    <a:pt x="574" y="757"/>
                    <a:pt x="983" y="991"/>
                    <a:pt x="1379" y="1244"/>
                  </a:cubicBezTo>
                  <a:cubicBezTo>
                    <a:pt x="1582" y="1373"/>
                    <a:pt x="1780" y="1511"/>
                    <a:pt x="1975" y="1652"/>
                  </a:cubicBezTo>
                  <a:cubicBezTo>
                    <a:pt x="2173" y="1789"/>
                    <a:pt x="2365" y="1932"/>
                    <a:pt x="2551" y="2084"/>
                  </a:cubicBezTo>
                  <a:lnTo>
                    <a:pt x="2551" y="2084"/>
                  </a:lnTo>
                  <a:cubicBezTo>
                    <a:pt x="2546" y="2080"/>
                    <a:pt x="2541" y="2075"/>
                    <a:pt x="2536" y="2070"/>
                  </a:cubicBezTo>
                  <a:lnTo>
                    <a:pt x="2536" y="2070"/>
                  </a:lnTo>
                  <a:cubicBezTo>
                    <a:pt x="3123" y="2549"/>
                    <a:pt x="3669" y="3071"/>
                    <a:pt x="4195" y="3619"/>
                  </a:cubicBezTo>
                  <a:cubicBezTo>
                    <a:pt x="4446" y="3881"/>
                    <a:pt x="4690" y="4148"/>
                    <a:pt x="4933" y="4421"/>
                  </a:cubicBezTo>
                  <a:cubicBezTo>
                    <a:pt x="5178" y="4701"/>
                    <a:pt x="5421" y="4981"/>
                    <a:pt x="5652" y="5274"/>
                  </a:cubicBezTo>
                  <a:cubicBezTo>
                    <a:pt x="5671" y="5299"/>
                    <a:pt x="5701" y="5309"/>
                    <a:pt x="5731" y="5309"/>
                  </a:cubicBezTo>
                  <a:cubicBezTo>
                    <a:pt x="5753" y="5309"/>
                    <a:pt x="5776" y="5303"/>
                    <a:pt x="5795" y="5293"/>
                  </a:cubicBezTo>
                  <a:cubicBezTo>
                    <a:pt x="5802" y="5290"/>
                    <a:pt x="5809" y="5287"/>
                    <a:pt x="5815" y="5281"/>
                  </a:cubicBezTo>
                  <a:cubicBezTo>
                    <a:pt x="5861" y="5234"/>
                    <a:pt x="5853" y="5172"/>
                    <a:pt x="5816" y="5122"/>
                  </a:cubicBezTo>
                  <a:cubicBezTo>
                    <a:pt x="5645" y="4901"/>
                    <a:pt x="5474" y="4679"/>
                    <a:pt x="5305" y="4463"/>
                  </a:cubicBezTo>
                  <a:cubicBezTo>
                    <a:pt x="5112" y="4217"/>
                    <a:pt x="4914" y="3974"/>
                    <a:pt x="4717" y="3732"/>
                  </a:cubicBezTo>
                  <a:cubicBezTo>
                    <a:pt x="4311" y="3236"/>
                    <a:pt x="3880" y="2761"/>
                    <a:pt x="3430" y="2307"/>
                  </a:cubicBezTo>
                  <a:cubicBezTo>
                    <a:pt x="2551" y="1422"/>
                    <a:pt x="1602" y="577"/>
                    <a:pt x="462" y="46"/>
                  </a:cubicBezTo>
                  <a:lnTo>
                    <a:pt x="393" y="14"/>
                  </a:lnTo>
                  <a:cubicBezTo>
                    <a:pt x="364" y="5"/>
                    <a:pt x="336" y="1"/>
                    <a:pt x="308" y="1"/>
                  </a:cubicBezTo>
                  <a:close/>
                </a:path>
              </a:pathLst>
            </a:custGeom>
            <a:solidFill>
              <a:srgbClr val="F2D9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75" name="Google Shape;5175;p16"/>
            <p:cNvSpPr/>
            <p:nvPr/>
          </p:nvSpPr>
          <p:spPr>
            <a:xfrm>
              <a:off x="4705950" y="-51275"/>
              <a:ext cx="68075" cy="86100"/>
            </a:xfrm>
            <a:custGeom>
              <a:avLst/>
              <a:gdLst/>
              <a:ahLst/>
              <a:cxnLst/>
              <a:rect l="l" t="t" r="r" b="b"/>
              <a:pathLst>
                <a:path w="2723" h="3444" extrusionOk="0">
                  <a:moveTo>
                    <a:pt x="1186" y="1471"/>
                  </a:moveTo>
                  <a:cubicBezTo>
                    <a:pt x="1187" y="1475"/>
                    <a:pt x="1190" y="1478"/>
                    <a:pt x="1193" y="1482"/>
                  </a:cubicBezTo>
                  <a:cubicBezTo>
                    <a:pt x="1192" y="1478"/>
                    <a:pt x="1187" y="1475"/>
                    <a:pt x="1186" y="1471"/>
                  </a:cubicBezTo>
                  <a:close/>
                  <a:moveTo>
                    <a:pt x="213" y="0"/>
                  </a:moveTo>
                  <a:cubicBezTo>
                    <a:pt x="181" y="0"/>
                    <a:pt x="149" y="8"/>
                    <a:pt x="122" y="23"/>
                  </a:cubicBezTo>
                  <a:cubicBezTo>
                    <a:pt x="28" y="76"/>
                    <a:pt x="1" y="191"/>
                    <a:pt x="47" y="281"/>
                  </a:cubicBezTo>
                  <a:cubicBezTo>
                    <a:pt x="337" y="860"/>
                    <a:pt x="719" y="1385"/>
                    <a:pt x="1128" y="1883"/>
                  </a:cubicBezTo>
                  <a:cubicBezTo>
                    <a:pt x="1566" y="2414"/>
                    <a:pt x="2050" y="2906"/>
                    <a:pt x="2519" y="3410"/>
                  </a:cubicBezTo>
                  <a:cubicBezTo>
                    <a:pt x="2540" y="3432"/>
                    <a:pt x="2570" y="3443"/>
                    <a:pt x="2600" y="3443"/>
                  </a:cubicBezTo>
                  <a:cubicBezTo>
                    <a:pt x="2620" y="3443"/>
                    <a:pt x="2641" y="3438"/>
                    <a:pt x="2658" y="3427"/>
                  </a:cubicBezTo>
                  <a:cubicBezTo>
                    <a:pt x="2665" y="3423"/>
                    <a:pt x="2671" y="3417"/>
                    <a:pt x="2675" y="3411"/>
                  </a:cubicBezTo>
                  <a:cubicBezTo>
                    <a:pt x="2723" y="3367"/>
                    <a:pt x="2721" y="3299"/>
                    <a:pt x="2681" y="3253"/>
                  </a:cubicBezTo>
                  <a:cubicBezTo>
                    <a:pt x="2434" y="2973"/>
                    <a:pt x="2185" y="2692"/>
                    <a:pt x="1940" y="2410"/>
                  </a:cubicBezTo>
                  <a:cubicBezTo>
                    <a:pt x="1681" y="2110"/>
                    <a:pt x="1430" y="1803"/>
                    <a:pt x="1194" y="1485"/>
                  </a:cubicBezTo>
                  <a:cubicBezTo>
                    <a:pt x="1048" y="1283"/>
                    <a:pt x="909" y="1076"/>
                    <a:pt x="779" y="862"/>
                  </a:cubicBezTo>
                  <a:cubicBezTo>
                    <a:pt x="629" y="615"/>
                    <a:pt x="499" y="358"/>
                    <a:pt x="377" y="98"/>
                  </a:cubicBezTo>
                  <a:cubicBezTo>
                    <a:pt x="348" y="33"/>
                    <a:pt x="280" y="0"/>
                    <a:pt x="213" y="0"/>
                  </a:cubicBezTo>
                  <a:close/>
                </a:path>
              </a:pathLst>
            </a:custGeom>
            <a:solidFill>
              <a:srgbClr val="F2D9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76" name="Google Shape;5176;p16"/>
            <p:cNvSpPr/>
            <p:nvPr/>
          </p:nvSpPr>
          <p:spPr>
            <a:xfrm>
              <a:off x="4619500" y="-43975"/>
              <a:ext cx="87025" cy="300100"/>
            </a:xfrm>
            <a:custGeom>
              <a:avLst/>
              <a:gdLst/>
              <a:ahLst/>
              <a:cxnLst/>
              <a:rect l="l" t="t" r="r" b="b"/>
              <a:pathLst>
                <a:path w="3481" h="12004" extrusionOk="0">
                  <a:moveTo>
                    <a:pt x="3321" y="799"/>
                  </a:moveTo>
                  <a:lnTo>
                    <a:pt x="3321" y="799"/>
                  </a:lnTo>
                  <a:cubicBezTo>
                    <a:pt x="3319" y="801"/>
                    <a:pt x="3318" y="803"/>
                    <a:pt x="3317" y="804"/>
                  </a:cubicBezTo>
                  <a:lnTo>
                    <a:pt x="3317" y="804"/>
                  </a:lnTo>
                  <a:cubicBezTo>
                    <a:pt x="3318" y="803"/>
                    <a:pt x="3319" y="801"/>
                    <a:pt x="3321" y="799"/>
                  </a:cubicBezTo>
                  <a:close/>
                  <a:moveTo>
                    <a:pt x="3245" y="893"/>
                  </a:moveTo>
                  <a:cubicBezTo>
                    <a:pt x="3242" y="896"/>
                    <a:pt x="3239" y="900"/>
                    <a:pt x="3236" y="904"/>
                  </a:cubicBezTo>
                  <a:lnTo>
                    <a:pt x="3236" y="904"/>
                  </a:lnTo>
                  <a:cubicBezTo>
                    <a:pt x="3239" y="900"/>
                    <a:pt x="3242" y="896"/>
                    <a:pt x="3245" y="893"/>
                  </a:cubicBezTo>
                  <a:close/>
                  <a:moveTo>
                    <a:pt x="3028" y="1"/>
                  </a:moveTo>
                  <a:cubicBezTo>
                    <a:pt x="2921" y="1"/>
                    <a:pt x="2789" y="45"/>
                    <a:pt x="2716" y="127"/>
                  </a:cubicBezTo>
                  <a:cubicBezTo>
                    <a:pt x="2383" y="512"/>
                    <a:pt x="2084" y="924"/>
                    <a:pt x="1824" y="1364"/>
                  </a:cubicBezTo>
                  <a:cubicBezTo>
                    <a:pt x="1563" y="1806"/>
                    <a:pt x="1336" y="2270"/>
                    <a:pt x="1135" y="2744"/>
                  </a:cubicBezTo>
                  <a:cubicBezTo>
                    <a:pt x="724" y="3721"/>
                    <a:pt x="438" y="4739"/>
                    <a:pt x="256" y="5781"/>
                  </a:cubicBezTo>
                  <a:cubicBezTo>
                    <a:pt x="72" y="6822"/>
                    <a:pt x="0" y="7875"/>
                    <a:pt x="38" y="8933"/>
                  </a:cubicBezTo>
                  <a:cubicBezTo>
                    <a:pt x="56" y="9427"/>
                    <a:pt x="102" y="9923"/>
                    <a:pt x="174" y="10413"/>
                  </a:cubicBezTo>
                  <a:cubicBezTo>
                    <a:pt x="249" y="10921"/>
                    <a:pt x="365" y="11418"/>
                    <a:pt x="502" y="11912"/>
                  </a:cubicBezTo>
                  <a:cubicBezTo>
                    <a:pt x="516" y="11967"/>
                    <a:pt x="566" y="12004"/>
                    <a:pt x="620" y="12004"/>
                  </a:cubicBezTo>
                  <a:cubicBezTo>
                    <a:pt x="631" y="12004"/>
                    <a:pt x="641" y="12002"/>
                    <a:pt x="651" y="12000"/>
                  </a:cubicBezTo>
                  <a:cubicBezTo>
                    <a:pt x="661" y="11995"/>
                    <a:pt x="672" y="11993"/>
                    <a:pt x="683" y="11987"/>
                  </a:cubicBezTo>
                  <a:cubicBezTo>
                    <a:pt x="733" y="11960"/>
                    <a:pt x="760" y="11905"/>
                    <a:pt x="746" y="11850"/>
                  </a:cubicBezTo>
                  <a:cubicBezTo>
                    <a:pt x="608" y="11337"/>
                    <a:pt x="519" y="10807"/>
                    <a:pt x="458" y="10277"/>
                  </a:cubicBezTo>
                  <a:lnTo>
                    <a:pt x="458" y="10277"/>
                  </a:lnTo>
                  <a:cubicBezTo>
                    <a:pt x="401" y="9739"/>
                    <a:pt x="380" y="9202"/>
                    <a:pt x="394" y="8660"/>
                  </a:cubicBezTo>
                  <a:cubicBezTo>
                    <a:pt x="407" y="8087"/>
                    <a:pt x="466" y="7517"/>
                    <a:pt x="552" y="6950"/>
                  </a:cubicBezTo>
                  <a:lnTo>
                    <a:pt x="552" y="6950"/>
                  </a:lnTo>
                  <a:cubicBezTo>
                    <a:pt x="552" y="6954"/>
                    <a:pt x="550" y="6960"/>
                    <a:pt x="550" y="6967"/>
                  </a:cubicBezTo>
                  <a:cubicBezTo>
                    <a:pt x="733" y="5818"/>
                    <a:pt x="1065" y="4706"/>
                    <a:pt x="1534" y="3642"/>
                  </a:cubicBezTo>
                  <a:cubicBezTo>
                    <a:pt x="1758" y="3148"/>
                    <a:pt x="2017" y="2674"/>
                    <a:pt x="2298" y="2213"/>
                  </a:cubicBezTo>
                  <a:cubicBezTo>
                    <a:pt x="2568" y="1769"/>
                    <a:pt x="2882" y="1347"/>
                    <a:pt x="3208" y="939"/>
                  </a:cubicBezTo>
                  <a:lnTo>
                    <a:pt x="3208" y="939"/>
                  </a:lnTo>
                  <a:cubicBezTo>
                    <a:pt x="3240" y="900"/>
                    <a:pt x="3271" y="863"/>
                    <a:pt x="3301" y="824"/>
                  </a:cubicBezTo>
                  <a:cubicBezTo>
                    <a:pt x="3306" y="817"/>
                    <a:pt x="3311" y="811"/>
                    <a:pt x="3317" y="804"/>
                  </a:cubicBezTo>
                  <a:lnTo>
                    <a:pt x="3317" y="804"/>
                  </a:lnTo>
                  <a:cubicBezTo>
                    <a:pt x="3314" y="808"/>
                    <a:pt x="3311" y="811"/>
                    <a:pt x="3308" y="814"/>
                  </a:cubicBezTo>
                  <a:cubicBezTo>
                    <a:pt x="3312" y="809"/>
                    <a:pt x="3317" y="804"/>
                    <a:pt x="3321" y="799"/>
                  </a:cubicBezTo>
                  <a:lnTo>
                    <a:pt x="3321" y="799"/>
                  </a:lnTo>
                  <a:cubicBezTo>
                    <a:pt x="3321" y="799"/>
                    <a:pt x="3321" y="799"/>
                    <a:pt x="3321" y="799"/>
                  </a:cubicBezTo>
                  <a:lnTo>
                    <a:pt x="3321" y="799"/>
                  </a:lnTo>
                  <a:cubicBezTo>
                    <a:pt x="3321" y="799"/>
                    <a:pt x="3321" y="799"/>
                    <a:pt x="3321" y="799"/>
                  </a:cubicBezTo>
                  <a:lnTo>
                    <a:pt x="3321" y="799"/>
                  </a:lnTo>
                  <a:cubicBezTo>
                    <a:pt x="3325" y="794"/>
                    <a:pt x="3328" y="790"/>
                    <a:pt x="3331" y="785"/>
                  </a:cubicBezTo>
                  <a:lnTo>
                    <a:pt x="3331" y="785"/>
                  </a:lnTo>
                  <a:cubicBezTo>
                    <a:pt x="3331" y="785"/>
                    <a:pt x="3331" y="785"/>
                    <a:pt x="3331" y="785"/>
                  </a:cubicBezTo>
                  <a:cubicBezTo>
                    <a:pt x="3332" y="782"/>
                    <a:pt x="3337" y="781"/>
                    <a:pt x="3338" y="777"/>
                  </a:cubicBezTo>
                  <a:cubicBezTo>
                    <a:pt x="3344" y="770"/>
                    <a:pt x="3349" y="763"/>
                    <a:pt x="3355" y="757"/>
                  </a:cubicBezTo>
                  <a:lnTo>
                    <a:pt x="3355" y="757"/>
                  </a:lnTo>
                  <a:cubicBezTo>
                    <a:pt x="3348" y="765"/>
                    <a:pt x="3341" y="774"/>
                    <a:pt x="3335" y="782"/>
                  </a:cubicBezTo>
                  <a:cubicBezTo>
                    <a:pt x="3347" y="768"/>
                    <a:pt x="3360" y="752"/>
                    <a:pt x="3371" y="738"/>
                  </a:cubicBezTo>
                  <a:lnTo>
                    <a:pt x="3371" y="738"/>
                  </a:lnTo>
                  <a:cubicBezTo>
                    <a:pt x="3367" y="742"/>
                    <a:pt x="3363" y="747"/>
                    <a:pt x="3359" y="751"/>
                  </a:cubicBezTo>
                  <a:lnTo>
                    <a:pt x="3359" y="751"/>
                  </a:lnTo>
                  <a:cubicBezTo>
                    <a:pt x="3377" y="730"/>
                    <a:pt x="3395" y="708"/>
                    <a:pt x="3411" y="688"/>
                  </a:cubicBezTo>
                  <a:cubicBezTo>
                    <a:pt x="3453" y="617"/>
                    <a:pt x="3476" y="541"/>
                    <a:pt x="3478" y="461"/>
                  </a:cubicBezTo>
                  <a:cubicBezTo>
                    <a:pt x="3480" y="341"/>
                    <a:pt x="3434" y="225"/>
                    <a:pt x="3353" y="139"/>
                  </a:cubicBezTo>
                  <a:cubicBezTo>
                    <a:pt x="3269" y="53"/>
                    <a:pt x="3157" y="2"/>
                    <a:pt x="3038" y="1"/>
                  </a:cubicBezTo>
                  <a:cubicBezTo>
                    <a:pt x="3035" y="1"/>
                    <a:pt x="3031" y="1"/>
                    <a:pt x="3028" y="1"/>
                  </a:cubicBezTo>
                  <a:close/>
                </a:path>
              </a:pathLst>
            </a:custGeom>
            <a:solidFill>
              <a:srgbClr val="F2D9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77" name="Google Shape;5177;p16"/>
            <p:cNvSpPr/>
            <p:nvPr/>
          </p:nvSpPr>
          <p:spPr>
            <a:xfrm>
              <a:off x="4604700" y="-19175"/>
              <a:ext cx="83875" cy="177600"/>
            </a:xfrm>
            <a:custGeom>
              <a:avLst/>
              <a:gdLst/>
              <a:ahLst/>
              <a:cxnLst/>
              <a:rect l="l" t="t" r="r" b="b"/>
              <a:pathLst>
                <a:path w="3355" h="7104" extrusionOk="0">
                  <a:moveTo>
                    <a:pt x="960" y="4193"/>
                  </a:moveTo>
                  <a:cubicBezTo>
                    <a:pt x="959" y="4194"/>
                    <a:pt x="959" y="4195"/>
                    <a:pt x="959" y="4196"/>
                  </a:cubicBezTo>
                  <a:lnTo>
                    <a:pt x="959" y="4196"/>
                  </a:lnTo>
                  <a:cubicBezTo>
                    <a:pt x="959" y="4195"/>
                    <a:pt x="960" y="4194"/>
                    <a:pt x="960" y="4193"/>
                  </a:cubicBezTo>
                  <a:close/>
                  <a:moveTo>
                    <a:pt x="959" y="4196"/>
                  </a:moveTo>
                  <a:cubicBezTo>
                    <a:pt x="957" y="4200"/>
                    <a:pt x="955" y="4203"/>
                    <a:pt x="953" y="4207"/>
                  </a:cubicBezTo>
                  <a:lnTo>
                    <a:pt x="953" y="4207"/>
                  </a:lnTo>
                  <a:cubicBezTo>
                    <a:pt x="956" y="4204"/>
                    <a:pt x="957" y="4200"/>
                    <a:pt x="959" y="4196"/>
                  </a:cubicBezTo>
                  <a:close/>
                  <a:moveTo>
                    <a:pt x="284" y="6430"/>
                  </a:moveTo>
                  <a:cubicBezTo>
                    <a:pt x="284" y="6432"/>
                    <a:pt x="284" y="6434"/>
                    <a:pt x="283" y="6436"/>
                  </a:cubicBezTo>
                  <a:cubicBezTo>
                    <a:pt x="284" y="6434"/>
                    <a:pt x="284" y="6432"/>
                    <a:pt x="284" y="6430"/>
                  </a:cubicBezTo>
                  <a:close/>
                  <a:moveTo>
                    <a:pt x="3084" y="1"/>
                  </a:moveTo>
                  <a:cubicBezTo>
                    <a:pt x="3062" y="1"/>
                    <a:pt x="3040" y="3"/>
                    <a:pt x="3018" y="9"/>
                  </a:cubicBezTo>
                  <a:cubicBezTo>
                    <a:pt x="2948" y="27"/>
                    <a:pt x="2899" y="70"/>
                    <a:pt x="2859" y="128"/>
                  </a:cubicBezTo>
                  <a:cubicBezTo>
                    <a:pt x="2487" y="641"/>
                    <a:pt x="2126" y="1163"/>
                    <a:pt x="1789" y="1701"/>
                  </a:cubicBezTo>
                  <a:cubicBezTo>
                    <a:pt x="1460" y="2223"/>
                    <a:pt x="1152" y="2763"/>
                    <a:pt x="904" y="3325"/>
                  </a:cubicBezTo>
                  <a:cubicBezTo>
                    <a:pt x="780" y="3595"/>
                    <a:pt x="668" y="3868"/>
                    <a:pt x="568" y="4148"/>
                  </a:cubicBezTo>
                  <a:cubicBezTo>
                    <a:pt x="460" y="4447"/>
                    <a:pt x="367" y="4756"/>
                    <a:pt x="286" y="5064"/>
                  </a:cubicBezTo>
                  <a:cubicBezTo>
                    <a:pt x="121" y="5692"/>
                    <a:pt x="42" y="6341"/>
                    <a:pt x="2" y="6989"/>
                  </a:cubicBezTo>
                  <a:cubicBezTo>
                    <a:pt x="1" y="7051"/>
                    <a:pt x="54" y="7102"/>
                    <a:pt x="111" y="7104"/>
                  </a:cubicBezTo>
                  <a:cubicBezTo>
                    <a:pt x="136" y="7104"/>
                    <a:pt x="154" y="7100"/>
                    <a:pt x="171" y="7088"/>
                  </a:cubicBezTo>
                  <a:cubicBezTo>
                    <a:pt x="203" y="7067"/>
                    <a:pt x="225" y="7031"/>
                    <a:pt x="226" y="6992"/>
                  </a:cubicBezTo>
                  <a:cubicBezTo>
                    <a:pt x="239" y="6799"/>
                    <a:pt x="259" y="6607"/>
                    <a:pt x="288" y="6415"/>
                  </a:cubicBezTo>
                  <a:lnTo>
                    <a:pt x="288" y="6415"/>
                  </a:lnTo>
                  <a:cubicBezTo>
                    <a:pt x="287" y="6416"/>
                    <a:pt x="286" y="6418"/>
                    <a:pt x="286" y="6420"/>
                  </a:cubicBezTo>
                  <a:lnTo>
                    <a:pt x="286" y="6420"/>
                  </a:lnTo>
                  <a:cubicBezTo>
                    <a:pt x="409" y="5656"/>
                    <a:pt x="639" y="4912"/>
                    <a:pt x="953" y="4207"/>
                  </a:cubicBezTo>
                  <a:lnTo>
                    <a:pt x="953" y="4207"/>
                  </a:lnTo>
                  <a:cubicBezTo>
                    <a:pt x="953" y="4208"/>
                    <a:pt x="952" y="4209"/>
                    <a:pt x="951" y="4210"/>
                  </a:cubicBezTo>
                  <a:cubicBezTo>
                    <a:pt x="1247" y="3552"/>
                    <a:pt x="1601" y="2917"/>
                    <a:pt x="1985" y="2310"/>
                  </a:cubicBezTo>
                  <a:cubicBezTo>
                    <a:pt x="2401" y="1656"/>
                    <a:pt x="2850" y="1026"/>
                    <a:pt x="3307" y="401"/>
                  </a:cubicBezTo>
                  <a:cubicBezTo>
                    <a:pt x="3347" y="346"/>
                    <a:pt x="3354" y="263"/>
                    <a:pt x="3338" y="200"/>
                  </a:cubicBezTo>
                  <a:cubicBezTo>
                    <a:pt x="3320" y="134"/>
                    <a:pt x="3277" y="73"/>
                    <a:pt x="3221" y="40"/>
                  </a:cubicBezTo>
                  <a:cubicBezTo>
                    <a:pt x="3179" y="14"/>
                    <a:pt x="3132" y="1"/>
                    <a:pt x="3084" y="1"/>
                  </a:cubicBezTo>
                  <a:close/>
                </a:path>
              </a:pathLst>
            </a:custGeom>
            <a:solidFill>
              <a:srgbClr val="F2D9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78" name="Google Shape;5178;p16"/>
            <p:cNvSpPr/>
            <p:nvPr/>
          </p:nvSpPr>
          <p:spPr>
            <a:xfrm>
              <a:off x="4706675" y="-49600"/>
              <a:ext cx="84850" cy="176400"/>
            </a:xfrm>
            <a:custGeom>
              <a:avLst/>
              <a:gdLst/>
              <a:ahLst/>
              <a:cxnLst/>
              <a:rect l="l" t="t" r="r" b="b"/>
              <a:pathLst>
                <a:path w="3394" h="7056" extrusionOk="0">
                  <a:moveTo>
                    <a:pt x="1355" y="3485"/>
                  </a:moveTo>
                  <a:cubicBezTo>
                    <a:pt x="1356" y="3487"/>
                    <a:pt x="1357" y="3490"/>
                    <a:pt x="1358" y="3492"/>
                  </a:cubicBezTo>
                  <a:cubicBezTo>
                    <a:pt x="1357" y="3489"/>
                    <a:pt x="1356" y="3487"/>
                    <a:pt x="1355" y="3485"/>
                  </a:cubicBezTo>
                  <a:close/>
                  <a:moveTo>
                    <a:pt x="3081" y="6521"/>
                  </a:moveTo>
                  <a:lnTo>
                    <a:pt x="3081" y="6521"/>
                  </a:lnTo>
                  <a:cubicBezTo>
                    <a:pt x="3082" y="6522"/>
                    <a:pt x="3083" y="6523"/>
                    <a:pt x="3084" y="6525"/>
                  </a:cubicBezTo>
                  <a:lnTo>
                    <a:pt x="3084" y="6525"/>
                  </a:lnTo>
                  <a:cubicBezTo>
                    <a:pt x="3083" y="6524"/>
                    <a:pt x="3082" y="6522"/>
                    <a:pt x="3081" y="6521"/>
                  </a:cubicBezTo>
                  <a:close/>
                  <a:moveTo>
                    <a:pt x="381" y="0"/>
                  </a:moveTo>
                  <a:cubicBezTo>
                    <a:pt x="186" y="0"/>
                    <a:pt x="25" y="158"/>
                    <a:pt x="21" y="354"/>
                  </a:cubicBezTo>
                  <a:cubicBezTo>
                    <a:pt x="1" y="953"/>
                    <a:pt x="121" y="1555"/>
                    <a:pt x="308" y="2123"/>
                  </a:cubicBezTo>
                  <a:cubicBezTo>
                    <a:pt x="409" y="2429"/>
                    <a:pt x="532" y="2727"/>
                    <a:pt x="661" y="3021"/>
                  </a:cubicBezTo>
                  <a:cubicBezTo>
                    <a:pt x="791" y="3321"/>
                    <a:pt x="933" y="3616"/>
                    <a:pt x="1081" y="3904"/>
                  </a:cubicBezTo>
                  <a:cubicBezTo>
                    <a:pt x="1655" y="5017"/>
                    <a:pt x="2388" y="6056"/>
                    <a:pt x="3185" y="7021"/>
                  </a:cubicBezTo>
                  <a:cubicBezTo>
                    <a:pt x="3204" y="7045"/>
                    <a:pt x="3233" y="7055"/>
                    <a:pt x="3262" y="7055"/>
                  </a:cubicBezTo>
                  <a:cubicBezTo>
                    <a:pt x="3285" y="7055"/>
                    <a:pt x="3307" y="7049"/>
                    <a:pt x="3326" y="7038"/>
                  </a:cubicBezTo>
                  <a:cubicBezTo>
                    <a:pt x="3333" y="7035"/>
                    <a:pt x="3340" y="7033"/>
                    <a:pt x="3344" y="7027"/>
                  </a:cubicBezTo>
                  <a:cubicBezTo>
                    <a:pt x="3393" y="6982"/>
                    <a:pt x="3386" y="6916"/>
                    <a:pt x="3349" y="6867"/>
                  </a:cubicBezTo>
                  <a:cubicBezTo>
                    <a:pt x="3263" y="6760"/>
                    <a:pt x="3178" y="6650"/>
                    <a:pt x="3095" y="6539"/>
                  </a:cubicBezTo>
                  <a:lnTo>
                    <a:pt x="3095" y="6539"/>
                  </a:lnTo>
                  <a:cubicBezTo>
                    <a:pt x="2400" y="5594"/>
                    <a:pt x="1800" y="4580"/>
                    <a:pt x="1358" y="3492"/>
                  </a:cubicBezTo>
                  <a:cubicBezTo>
                    <a:pt x="1355" y="3486"/>
                    <a:pt x="1354" y="3483"/>
                    <a:pt x="1352" y="3478"/>
                  </a:cubicBezTo>
                  <a:lnTo>
                    <a:pt x="1352" y="3478"/>
                  </a:lnTo>
                  <a:cubicBezTo>
                    <a:pt x="1353" y="3481"/>
                    <a:pt x="1354" y="3483"/>
                    <a:pt x="1355" y="3485"/>
                  </a:cubicBezTo>
                  <a:lnTo>
                    <a:pt x="1355" y="3485"/>
                  </a:lnTo>
                  <a:cubicBezTo>
                    <a:pt x="1287" y="3315"/>
                    <a:pt x="1225" y="3144"/>
                    <a:pt x="1167" y="2969"/>
                  </a:cubicBezTo>
                  <a:cubicBezTo>
                    <a:pt x="1101" y="2774"/>
                    <a:pt x="1051" y="2574"/>
                    <a:pt x="999" y="2372"/>
                  </a:cubicBezTo>
                  <a:cubicBezTo>
                    <a:pt x="905" y="2004"/>
                    <a:pt x="844" y="1625"/>
                    <a:pt x="795" y="1246"/>
                  </a:cubicBezTo>
                  <a:cubicBezTo>
                    <a:pt x="763" y="956"/>
                    <a:pt x="750" y="663"/>
                    <a:pt x="743" y="370"/>
                  </a:cubicBezTo>
                  <a:cubicBezTo>
                    <a:pt x="740" y="173"/>
                    <a:pt x="592" y="3"/>
                    <a:pt x="388" y="0"/>
                  </a:cubicBezTo>
                  <a:cubicBezTo>
                    <a:pt x="386" y="0"/>
                    <a:pt x="383" y="0"/>
                    <a:pt x="381" y="0"/>
                  </a:cubicBezTo>
                  <a:close/>
                </a:path>
              </a:pathLst>
            </a:custGeom>
            <a:solidFill>
              <a:srgbClr val="F2D9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79" name="Google Shape;5179;p16"/>
            <p:cNvSpPr/>
            <p:nvPr/>
          </p:nvSpPr>
          <p:spPr>
            <a:xfrm>
              <a:off x="4772925" y="-141725"/>
              <a:ext cx="362125" cy="70675"/>
            </a:xfrm>
            <a:custGeom>
              <a:avLst/>
              <a:gdLst/>
              <a:ahLst/>
              <a:cxnLst/>
              <a:rect l="l" t="t" r="r" b="b"/>
              <a:pathLst>
                <a:path w="14485" h="2827" extrusionOk="0">
                  <a:moveTo>
                    <a:pt x="7800" y="1"/>
                  </a:moveTo>
                  <a:cubicBezTo>
                    <a:pt x="7609" y="1"/>
                    <a:pt x="7418" y="4"/>
                    <a:pt x="7227" y="10"/>
                  </a:cubicBezTo>
                  <a:cubicBezTo>
                    <a:pt x="6599" y="30"/>
                    <a:pt x="5973" y="79"/>
                    <a:pt x="5352" y="167"/>
                  </a:cubicBezTo>
                  <a:cubicBezTo>
                    <a:pt x="4742" y="248"/>
                    <a:pt x="4133" y="363"/>
                    <a:pt x="3540" y="527"/>
                  </a:cubicBezTo>
                  <a:cubicBezTo>
                    <a:pt x="2343" y="856"/>
                    <a:pt x="1203" y="1366"/>
                    <a:pt x="202" y="2095"/>
                  </a:cubicBezTo>
                  <a:cubicBezTo>
                    <a:pt x="21" y="2228"/>
                    <a:pt x="1" y="2503"/>
                    <a:pt x="136" y="2673"/>
                  </a:cubicBezTo>
                  <a:cubicBezTo>
                    <a:pt x="203" y="2759"/>
                    <a:pt x="305" y="2812"/>
                    <a:pt x="416" y="2825"/>
                  </a:cubicBezTo>
                  <a:cubicBezTo>
                    <a:pt x="428" y="2826"/>
                    <a:pt x="441" y="2827"/>
                    <a:pt x="453" y="2827"/>
                  </a:cubicBezTo>
                  <a:cubicBezTo>
                    <a:pt x="548" y="2827"/>
                    <a:pt x="628" y="2792"/>
                    <a:pt x="710" y="2738"/>
                  </a:cubicBezTo>
                  <a:cubicBezTo>
                    <a:pt x="855" y="2641"/>
                    <a:pt x="1002" y="2551"/>
                    <a:pt x="1151" y="2459"/>
                  </a:cubicBezTo>
                  <a:cubicBezTo>
                    <a:pt x="2118" y="1885"/>
                    <a:pt x="3151" y="1442"/>
                    <a:pt x="4227" y="1111"/>
                  </a:cubicBezTo>
                  <a:lnTo>
                    <a:pt x="4227" y="1111"/>
                  </a:lnTo>
                  <a:cubicBezTo>
                    <a:pt x="4226" y="1111"/>
                    <a:pt x="4226" y="1112"/>
                    <a:pt x="4226" y="1112"/>
                  </a:cubicBezTo>
                  <a:cubicBezTo>
                    <a:pt x="4897" y="915"/>
                    <a:pt x="5575" y="764"/>
                    <a:pt x="6266" y="659"/>
                  </a:cubicBezTo>
                  <a:cubicBezTo>
                    <a:pt x="6987" y="550"/>
                    <a:pt x="7712" y="498"/>
                    <a:pt x="8440" y="478"/>
                  </a:cubicBezTo>
                  <a:lnTo>
                    <a:pt x="8380" y="478"/>
                  </a:lnTo>
                  <a:cubicBezTo>
                    <a:pt x="8569" y="473"/>
                    <a:pt x="8757" y="471"/>
                    <a:pt x="8946" y="471"/>
                  </a:cubicBezTo>
                  <a:cubicBezTo>
                    <a:pt x="9661" y="471"/>
                    <a:pt x="10377" y="506"/>
                    <a:pt x="11087" y="586"/>
                  </a:cubicBezTo>
                  <a:cubicBezTo>
                    <a:pt x="11969" y="685"/>
                    <a:pt x="12846" y="842"/>
                    <a:pt x="13710" y="1050"/>
                  </a:cubicBezTo>
                  <a:lnTo>
                    <a:pt x="13710" y="1050"/>
                  </a:lnTo>
                  <a:cubicBezTo>
                    <a:pt x="13709" y="1050"/>
                    <a:pt x="13709" y="1050"/>
                    <a:pt x="13709" y="1050"/>
                  </a:cubicBezTo>
                  <a:lnTo>
                    <a:pt x="13709" y="1050"/>
                  </a:lnTo>
                  <a:cubicBezTo>
                    <a:pt x="13914" y="1100"/>
                    <a:pt x="14119" y="1153"/>
                    <a:pt x="14320" y="1212"/>
                  </a:cubicBezTo>
                  <a:cubicBezTo>
                    <a:pt x="14334" y="1216"/>
                    <a:pt x="14348" y="1218"/>
                    <a:pt x="14361" y="1218"/>
                  </a:cubicBezTo>
                  <a:cubicBezTo>
                    <a:pt x="14383" y="1218"/>
                    <a:pt x="14403" y="1213"/>
                    <a:pt x="14421" y="1202"/>
                  </a:cubicBezTo>
                  <a:cubicBezTo>
                    <a:pt x="14438" y="1188"/>
                    <a:pt x="14455" y="1169"/>
                    <a:pt x="14464" y="1146"/>
                  </a:cubicBezTo>
                  <a:cubicBezTo>
                    <a:pt x="14484" y="1094"/>
                    <a:pt x="14458" y="1018"/>
                    <a:pt x="14399" y="1001"/>
                  </a:cubicBezTo>
                  <a:cubicBezTo>
                    <a:pt x="13864" y="846"/>
                    <a:pt x="13328" y="699"/>
                    <a:pt x="12785" y="577"/>
                  </a:cubicBezTo>
                  <a:cubicBezTo>
                    <a:pt x="12183" y="441"/>
                    <a:pt x="11579" y="335"/>
                    <a:pt x="10970" y="247"/>
                  </a:cubicBezTo>
                  <a:cubicBezTo>
                    <a:pt x="10351" y="156"/>
                    <a:pt x="9727" y="85"/>
                    <a:pt x="9102" y="43"/>
                  </a:cubicBezTo>
                  <a:cubicBezTo>
                    <a:pt x="8668" y="16"/>
                    <a:pt x="8234" y="1"/>
                    <a:pt x="7800" y="1"/>
                  </a:cubicBezTo>
                  <a:close/>
                </a:path>
              </a:pathLst>
            </a:custGeom>
            <a:solidFill>
              <a:srgbClr val="F2D9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80" name="Google Shape;5180;p16"/>
            <p:cNvSpPr/>
            <p:nvPr/>
          </p:nvSpPr>
          <p:spPr>
            <a:xfrm>
              <a:off x="4780175" y="-112550"/>
              <a:ext cx="271550" cy="38175"/>
            </a:xfrm>
            <a:custGeom>
              <a:avLst/>
              <a:gdLst/>
              <a:ahLst/>
              <a:cxnLst/>
              <a:rect l="l" t="t" r="r" b="b"/>
              <a:pathLst>
                <a:path w="10862" h="1527" extrusionOk="0">
                  <a:moveTo>
                    <a:pt x="5359" y="0"/>
                  </a:moveTo>
                  <a:cubicBezTo>
                    <a:pt x="4470" y="0"/>
                    <a:pt x="3578" y="73"/>
                    <a:pt x="2701" y="230"/>
                  </a:cubicBezTo>
                  <a:cubicBezTo>
                    <a:pt x="2263" y="309"/>
                    <a:pt x="1829" y="416"/>
                    <a:pt x="1404" y="544"/>
                  </a:cubicBezTo>
                  <a:cubicBezTo>
                    <a:pt x="1206" y="600"/>
                    <a:pt x="1010" y="666"/>
                    <a:pt x="818" y="739"/>
                  </a:cubicBezTo>
                  <a:cubicBezTo>
                    <a:pt x="608" y="815"/>
                    <a:pt x="407" y="907"/>
                    <a:pt x="205" y="1002"/>
                  </a:cubicBezTo>
                  <a:cubicBezTo>
                    <a:pt x="67" y="1065"/>
                    <a:pt x="1" y="1223"/>
                    <a:pt x="62" y="1364"/>
                  </a:cubicBezTo>
                  <a:cubicBezTo>
                    <a:pt x="107" y="1463"/>
                    <a:pt x="210" y="1527"/>
                    <a:pt x="316" y="1527"/>
                  </a:cubicBezTo>
                  <a:cubicBezTo>
                    <a:pt x="353" y="1527"/>
                    <a:pt x="390" y="1519"/>
                    <a:pt x="424" y="1503"/>
                  </a:cubicBezTo>
                  <a:cubicBezTo>
                    <a:pt x="894" y="1290"/>
                    <a:pt x="1382" y="1108"/>
                    <a:pt x="1877" y="959"/>
                  </a:cubicBezTo>
                  <a:cubicBezTo>
                    <a:pt x="3011" y="633"/>
                    <a:pt x="4188" y="472"/>
                    <a:pt x="5367" y="431"/>
                  </a:cubicBezTo>
                  <a:lnTo>
                    <a:pt x="5367" y="431"/>
                  </a:lnTo>
                  <a:cubicBezTo>
                    <a:pt x="5359" y="432"/>
                    <a:pt x="5350" y="432"/>
                    <a:pt x="5342" y="433"/>
                  </a:cubicBezTo>
                  <a:cubicBezTo>
                    <a:pt x="5507" y="428"/>
                    <a:pt x="5671" y="426"/>
                    <a:pt x="5835" y="426"/>
                  </a:cubicBezTo>
                  <a:cubicBezTo>
                    <a:pt x="6410" y="426"/>
                    <a:pt x="6985" y="455"/>
                    <a:pt x="7557" y="512"/>
                  </a:cubicBezTo>
                  <a:cubicBezTo>
                    <a:pt x="8264" y="581"/>
                    <a:pt x="8968" y="690"/>
                    <a:pt x="9657" y="855"/>
                  </a:cubicBezTo>
                  <a:cubicBezTo>
                    <a:pt x="9990" y="939"/>
                    <a:pt x="10321" y="1030"/>
                    <a:pt x="10648" y="1141"/>
                  </a:cubicBezTo>
                  <a:cubicBezTo>
                    <a:pt x="10665" y="1147"/>
                    <a:pt x="10682" y="1149"/>
                    <a:pt x="10699" y="1149"/>
                  </a:cubicBezTo>
                  <a:cubicBezTo>
                    <a:pt x="10725" y="1149"/>
                    <a:pt x="10751" y="1143"/>
                    <a:pt x="10773" y="1130"/>
                  </a:cubicBezTo>
                  <a:cubicBezTo>
                    <a:pt x="10802" y="1112"/>
                    <a:pt x="10823" y="1089"/>
                    <a:pt x="10835" y="1056"/>
                  </a:cubicBezTo>
                  <a:cubicBezTo>
                    <a:pt x="10862" y="986"/>
                    <a:pt x="10828" y="897"/>
                    <a:pt x="10754" y="871"/>
                  </a:cubicBezTo>
                  <a:cubicBezTo>
                    <a:pt x="9052" y="289"/>
                    <a:pt x="7258" y="8"/>
                    <a:pt x="5462" y="1"/>
                  </a:cubicBezTo>
                  <a:cubicBezTo>
                    <a:pt x="5427" y="0"/>
                    <a:pt x="5393" y="0"/>
                    <a:pt x="5359" y="0"/>
                  </a:cubicBezTo>
                  <a:close/>
                </a:path>
              </a:pathLst>
            </a:custGeom>
            <a:solidFill>
              <a:srgbClr val="F2D9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81" name="Google Shape;5181;p16"/>
            <p:cNvSpPr/>
            <p:nvPr/>
          </p:nvSpPr>
          <p:spPr>
            <a:xfrm>
              <a:off x="4795525" y="-95625"/>
              <a:ext cx="275075" cy="48475"/>
            </a:xfrm>
            <a:custGeom>
              <a:avLst/>
              <a:gdLst/>
              <a:ahLst/>
              <a:cxnLst/>
              <a:rect l="l" t="t" r="r" b="b"/>
              <a:pathLst>
                <a:path w="11003" h="1939" extrusionOk="0">
                  <a:moveTo>
                    <a:pt x="2187" y="375"/>
                  </a:moveTo>
                  <a:cubicBezTo>
                    <a:pt x="2184" y="375"/>
                    <a:pt x="2180" y="375"/>
                    <a:pt x="2176" y="375"/>
                  </a:cubicBezTo>
                  <a:lnTo>
                    <a:pt x="2176" y="375"/>
                  </a:lnTo>
                  <a:cubicBezTo>
                    <a:pt x="2180" y="375"/>
                    <a:pt x="2184" y="375"/>
                    <a:pt x="2187" y="375"/>
                  </a:cubicBezTo>
                  <a:close/>
                  <a:moveTo>
                    <a:pt x="7745" y="985"/>
                  </a:moveTo>
                  <a:cubicBezTo>
                    <a:pt x="7745" y="985"/>
                    <a:pt x="7746" y="985"/>
                    <a:pt x="7746" y="985"/>
                  </a:cubicBezTo>
                  <a:cubicBezTo>
                    <a:pt x="7746" y="985"/>
                    <a:pt x="7745" y="985"/>
                    <a:pt x="7745" y="985"/>
                  </a:cubicBezTo>
                  <a:close/>
                  <a:moveTo>
                    <a:pt x="2627" y="1"/>
                  </a:moveTo>
                  <a:cubicBezTo>
                    <a:pt x="2292" y="1"/>
                    <a:pt x="1956" y="11"/>
                    <a:pt x="1620" y="27"/>
                  </a:cubicBezTo>
                  <a:cubicBezTo>
                    <a:pt x="1132" y="52"/>
                    <a:pt x="642" y="92"/>
                    <a:pt x="159" y="170"/>
                  </a:cubicBezTo>
                  <a:cubicBezTo>
                    <a:pt x="65" y="185"/>
                    <a:pt x="0" y="274"/>
                    <a:pt x="14" y="372"/>
                  </a:cubicBezTo>
                  <a:cubicBezTo>
                    <a:pt x="23" y="417"/>
                    <a:pt x="46" y="457"/>
                    <a:pt x="83" y="483"/>
                  </a:cubicBezTo>
                  <a:cubicBezTo>
                    <a:pt x="114" y="508"/>
                    <a:pt x="150" y="518"/>
                    <a:pt x="187" y="518"/>
                  </a:cubicBezTo>
                  <a:cubicBezTo>
                    <a:pt x="197" y="518"/>
                    <a:pt x="207" y="517"/>
                    <a:pt x="217" y="516"/>
                  </a:cubicBezTo>
                  <a:cubicBezTo>
                    <a:pt x="534" y="487"/>
                    <a:pt x="853" y="453"/>
                    <a:pt x="1173" y="430"/>
                  </a:cubicBezTo>
                  <a:cubicBezTo>
                    <a:pt x="1499" y="403"/>
                    <a:pt x="1825" y="388"/>
                    <a:pt x="2152" y="376"/>
                  </a:cubicBezTo>
                  <a:lnTo>
                    <a:pt x="2152" y="376"/>
                  </a:lnTo>
                  <a:cubicBezTo>
                    <a:pt x="2153" y="376"/>
                    <a:pt x="2155" y="376"/>
                    <a:pt x="2156" y="376"/>
                  </a:cubicBezTo>
                  <a:cubicBezTo>
                    <a:pt x="2162" y="376"/>
                    <a:pt x="2169" y="376"/>
                    <a:pt x="2176" y="375"/>
                  </a:cubicBezTo>
                  <a:lnTo>
                    <a:pt x="2176" y="375"/>
                  </a:lnTo>
                  <a:cubicBezTo>
                    <a:pt x="2168" y="376"/>
                    <a:pt x="2160" y="376"/>
                    <a:pt x="2152" y="376"/>
                  </a:cubicBezTo>
                  <a:lnTo>
                    <a:pt x="2152" y="376"/>
                  </a:lnTo>
                  <a:cubicBezTo>
                    <a:pt x="2148" y="376"/>
                    <a:pt x="2144" y="376"/>
                    <a:pt x="2140" y="375"/>
                  </a:cubicBezTo>
                  <a:cubicBezTo>
                    <a:pt x="2313" y="371"/>
                    <a:pt x="2486" y="368"/>
                    <a:pt x="2659" y="368"/>
                  </a:cubicBezTo>
                  <a:cubicBezTo>
                    <a:pt x="3431" y="368"/>
                    <a:pt x="4203" y="412"/>
                    <a:pt x="4972" y="496"/>
                  </a:cubicBezTo>
                  <a:cubicBezTo>
                    <a:pt x="5906" y="598"/>
                    <a:pt x="6832" y="766"/>
                    <a:pt x="7745" y="985"/>
                  </a:cubicBezTo>
                  <a:lnTo>
                    <a:pt x="7745" y="985"/>
                  </a:lnTo>
                  <a:cubicBezTo>
                    <a:pt x="7744" y="985"/>
                    <a:pt x="7744" y="985"/>
                    <a:pt x="7743" y="984"/>
                  </a:cubicBezTo>
                  <a:lnTo>
                    <a:pt x="7743" y="984"/>
                  </a:lnTo>
                  <a:cubicBezTo>
                    <a:pt x="8785" y="1237"/>
                    <a:pt x="9812" y="1557"/>
                    <a:pt x="10818" y="1931"/>
                  </a:cubicBezTo>
                  <a:cubicBezTo>
                    <a:pt x="10832" y="1936"/>
                    <a:pt x="10847" y="1938"/>
                    <a:pt x="10862" y="1938"/>
                  </a:cubicBezTo>
                  <a:cubicBezTo>
                    <a:pt x="10886" y="1938"/>
                    <a:pt x="10909" y="1932"/>
                    <a:pt x="10929" y="1919"/>
                  </a:cubicBezTo>
                  <a:cubicBezTo>
                    <a:pt x="10952" y="1908"/>
                    <a:pt x="10969" y="1886"/>
                    <a:pt x="10978" y="1860"/>
                  </a:cubicBezTo>
                  <a:cubicBezTo>
                    <a:pt x="11002" y="1798"/>
                    <a:pt x="10969" y="1724"/>
                    <a:pt x="10906" y="1699"/>
                  </a:cubicBezTo>
                  <a:cubicBezTo>
                    <a:pt x="10048" y="1376"/>
                    <a:pt x="9179" y="1077"/>
                    <a:pt x="8296" y="829"/>
                  </a:cubicBezTo>
                  <a:cubicBezTo>
                    <a:pt x="7420" y="582"/>
                    <a:pt x="6531" y="385"/>
                    <a:pt x="5633" y="240"/>
                  </a:cubicBezTo>
                  <a:cubicBezTo>
                    <a:pt x="4750" y="98"/>
                    <a:pt x="3858" y="22"/>
                    <a:pt x="2962" y="4"/>
                  </a:cubicBezTo>
                  <a:cubicBezTo>
                    <a:pt x="2850" y="2"/>
                    <a:pt x="2738" y="1"/>
                    <a:pt x="2627" y="1"/>
                  </a:cubicBezTo>
                  <a:close/>
                </a:path>
              </a:pathLst>
            </a:custGeom>
            <a:solidFill>
              <a:srgbClr val="F2D9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82" name="Google Shape;5182;p16"/>
            <p:cNvSpPr/>
            <p:nvPr/>
          </p:nvSpPr>
          <p:spPr>
            <a:xfrm>
              <a:off x="4823800" y="-124925"/>
              <a:ext cx="165925" cy="20475"/>
            </a:xfrm>
            <a:custGeom>
              <a:avLst/>
              <a:gdLst/>
              <a:ahLst/>
              <a:cxnLst/>
              <a:rect l="l" t="t" r="r" b="b"/>
              <a:pathLst>
                <a:path w="6637" h="819" extrusionOk="0">
                  <a:moveTo>
                    <a:pt x="6001" y="1"/>
                  </a:moveTo>
                  <a:cubicBezTo>
                    <a:pt x="5112" y="1"/>
                    <a:pt x="4223" y="67"/>
                    <a:pt x="3337" y="164"/>
                  </a:cubicBezTo>
                  <a:cubicBezTo>
                    <a:pt x="2257" y="280"/>
                    <a:pt x="1189" y="444"/>
                    <a:pt x="111" y="579"/>
                  </a:cubicBezTo>
                  <a:cubicBezTo>
                    <a:pt x="44" y="588"/>
                    <a:pt x="1" y="654"/>
                    <a:pt x="9" y="717"/>
                  </a:cubicBezTo>
                  <a:cubicBezTo>
                    <a:pt x="20" y="777"/>
                    <a:pt x="74" y="818"/>
                    <a:pt x="132" y="818"/>
                  </a:cubicBezTo>
                  <a:cubicBezTo>
                    <a:pt x="138" y="818"/>
                    <a:pt x="143" y="818"/>
                    <a:pt x="149" y="817"/>
                  </a:cubicBezTo>
                  <a:cubicBezTo>
                    <a:pt x="1923" y="591"/>
                    <a:pt x="3689" y="289"/>
                    <a:pt x="5479" y="231"/>
                  </a:cubicBezTo>
                  <a:lnTo>
                    <a:pt x="5479" y="231"/>
                  </a:lnTo>
                  <a:cubicBezTo>
                    <a:pt x="5477" y="232"/>
                    <a:pt x="5474" y="232"/>
                    <a:pt x="5472" y="234"/>
                  </a:cubicBezTo>
                  <a:cubicBezTo>
                    <a:pt x="5650" y="229"/>
                    <a:pt x="5828" y="226"/>
                    <a:pt x="6006" y="226"/>
                  </a:cubicBezTo>
                  <a:cubicBezTo>
                    <a:pt x="6173" y="226"/>
                    <a:pt x="6340" y="229"/>
                    <a:pt x="6507" y="234"/>
                  </a:cubicBezTo>
                  <a:cubicBezTo>
                    <a:pt x="6509" y="234"/>
                    <a:pt x="6512" y="234"/>
                    <a:pt x="6514" y="234"/>
                  </a:cubicBezTo>
                  <a:cubicBezTo>
                    <a:pt x="6537" y="234"/>
                    <a:pt x="6559" y="227"/>
                    <a:pt x="6578" y="216"/>
                  </a:cubicBezTo>
                  <a:cubicBezTo>
                    <a:pt x="6606" y="200"/>
                    <a:pt x="6626" y="171"/>
                    <a:pt x="6629" y="134"/>
                  </a:cubicBezTo>
                  <a:cubicBezTo>
                    <a:pt x="6637" y="76"/>
                    <a:pt x="6592" y="12"/>
                    <a:pt x="6529" y="9"/>
                  </a:cubicBezTo>
                  <a:cubicBezTo>
                    <a:pt x="6353" y="3"/>
                    <a:pt x="6177" y="1"/>
                    <a:pt x="6001" y="1"/>
                  </a:cubicBezTo>
                  <a:close/>
                </a:path>
              </a:pathLst>
            </a:custGeom>
            <a:solidFill>
              <a:srgbClr val="F2D9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83" name="Google Shape;5183;p16"/>
            <p:cNvSpPr/>
            <p:nvPr/>
          </p:nvSpPr>
          <p:spPr>
            <a:xfrm>
              <a:off x="4832725" y="-157050"/>
              <a:ext cx="179000" cy="46650"/>
            </a:xfrm>
            <a:custGeom>
              <a:avLst/>
              <a:gdLst/>
              <a:ahLst/>
              <a:cxnLst/>
              <a:rect l="l" t="t" r="r" b="b"/>
              <a:pathLst>
                <a:path w="7160" h="1866" extrusionOk="0">
                  <a:moveTo>
                    <a:pt x="6180" y="228"/>
                  </a:moveTo>
                  <a:cubicBezTo>
                    <a:pt x="6179" y="228"/>
                    <a:pt x="6178" y="228"/>
                    <a:pt x="6178" y="228"/>
                  </a:cubicBezTo>
                  <a:cubicBezTo>
                    <a:pt x="6178" y="228"/>
                    <a:pt x="6179" y="228"/>
                    <a:pt x="6180" y="228"/>
                  </a:cubicBezTo>
                  <a:close/>
                  <a:moveTo>
                    <a:pt x="3391" y="729"/>
                  </a:moveTo>
                  <a:cubicBezTo>
                    <a:pt x="3384" y="731"/>
                    <a:pt x="3378" y="732"/>
                    <a:pt x="3374" y="734"/>
                  </a:cubicBezTo>
                  <a:cubicBezTo>
                    <a:pt x="3378" y="732"/>
                    <a:pt x="3385" y="731"/>
                    <a:pt x="3391" y="729"/>
                  </a:cubicBezTo>
                  <a:close/>
                  <a:moveTo>
                    <a:pt x="3363" y="736"/>
                  </a:moveTo>
                  <a:cubicBezTo>
                    <a:pt x="3363" y="736"/>
                    <a:pt x="3363" y="736"/>
                    <a:pt x="3362" y="736"/>
                  </a:cubicBezTo>
                  <a:cubicBezTo>
                    <a:pt x="3363" y="736"/>
                    <a:pt x="3363" y="736"/>
                    <a:pt x="3363" y="736"/>
                  </a:cubicBezTo>
                  <a:close/>
                  <a:moveTo>
                    <a:pt x="6419" y="1"/>
                  </a:moveTo>
                  <a:cubicBezTo>
                    <a:pt x="6051" y="1"/>
                    <a:pt x="5683" y="26"/>
                    <a:pt x="5317" y="73"/>
                  </a:cubicBezTo>
                  <a:cubicBezTo>
                    <a:pt x="4714" y="149"/>
                    <a:pt x="4124" y="287"/>
                    <a:pt x="3538" y="446"/>
                  </a:cubicBezTo>
                  <a:cubicBezTo>
                    <a:pt x="2366" y="774"/>
                    <a:pt x="1231" y="1225"/>
                    <a:pt x="86" y="1634"/>
                  </a:cubicBezTo>
                  <a:cubicBezTo>
                    <a:pt x="24" y="1657"/>
                    <a:pt x="0" y="1738"/>
                    <a:pt x="23" y="1795"/>
                  </a:cubicBezTo>
                  <a:cubicBezTo>
                    <a:pt x="43" y="1842"/>
                    <a:pt x="86" y="1866"/>
                    <a:pt x="133" y="1866"/>
                  </a:cubicBezTo>
                  <a:cubicBezTo>
                    <a:pt x="150" y="1866"/>
                    <a:pt x="167" y="1863"/>
                    <a:pt x="184" y="1857"/>
                  </a:cubicBezTo>
                  <a:cubicBezTo>
                    <a:pt x="1239" y="1469"/>
                    <a:pt x="2286" y="1057"/>
                    <a:pt x="3366" y="734"/>
                  </a:cubicBezTo>
                  <a:lnTo>
                    <a:pt x="3366" y="734"/>
                  </a:lnTo>
                  <a:cubicBezTo>
                    <a:pt x="3365" y="735"/>
                    <a:pt x="3364" y="736"/>
                    <a:pt x="3363" y="736"/>
                  </a:cubicBezTo>
                  <a:lnTo>
                    <a:pt x="3363" y="736"/>
                  </a:lnTo>
                  <a:cubicBezTo>
                    <a:pt x="3830" y="597"/>
                    <a:pt x="4302" y="479"/>
                    <a:pt x="4780" y="387"/>
                  </a:cubicBezTo>
                  <a:cubicBezTo>
                    <a:pt x="5248" y="300"/>
                    <a:pt x="5721" y="244"/>
                    <a:pt x="6193" y="227"/>
                  </a:cubicBezTo>
                  <a:lnTo>
                    <a:pt x="6193" y="227"/>
                  </a:lnTo>
                  <a:cubicBezTo>
                    <a:pt x="6189" y="227"/>
                    <a:pt x="6185" y="228"/>
                    <a:pt x="6180" y="228"/>
                  </a:cubicBezTo>
                  <a:lnTo>
                    <a:pt x="6180" y="228"/>
                  </a:lnTo>
                  <a:cubicBezTo>
                    <a:pt x="6250" y="226"/>
                    <a:pt x="6319" y="225"/>
                    <a:pt x="6389" y="225"/>
                  </a:cubicBezTo>
                  <a:cubicBezTo>
                    <a:pt x="6603" y="225"/>
                    <a:pt x="6815" y="234"/>
                    <a:pt x="7031" y="251"/>
                  </a:cubicBezTo>
                  <a:cubicBezTo>
                    <a:pt x="7033" y="251"/>
                    <a:pt x="7035" y="251"/>
                    <a:pt x="7037" y="251"/>
                  </a:cubicBezTo>
                  <a:cubicBezTo>
                    <a:pt x="7059" y="251"/>
                    <a:pt x="7080" y="244"/>
                    <a:pt x="7100" y="235"/>
                  </a:cubicBezTo>
                  <a:cubicBezTo>
                    <a:pt x="7130" y="217"/>
                    <a:pt x="7151" y="186"/>
                    <a:pt x="7154" y="150"/>
                  </a:cubicBezTo>
                  <a:cubicBezTo>
                    <a:pt x="7160" y="90"/>
                    <a:pt x="7115" y="34"/>
                    <a:pt x="7054" y="27"/>
                  </a:cubicBezTo>
                  <a:cubicBezTo>
                    <a:pt x="6842" y="9"/>
                    <a:pt x="6631" y="1"/>
                    <a:pt x="6419" y="1"/>
                  </a:cubicBezTo>
                  <a:close/>
                </a:path>
              </a:pathLst>
            </a:custGeom>
            <a:solidFill>
              <a:srgbClr val="F2D9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84" name="Google Shape;5184;p16"/>
            <p:cNvSpPr/>
            <p:nvPr/>
          </p:nvSpPr>
          <p:spPr>
            <a:xfrm>
              <a:off x="4691875" y="-23650"/>
              <a:ext cx="126850" cy="284575"/>
            </a:xfrm>
            <a:custGeom>
              <a:avLst/>
              <a:gdLst/>
              <a:ahLst/>
              <a:cxnLst/>
              <a:rect l="l" t="t" r="r" b="b"/>
              <a:pathLst>
                <a:path w="5074" h="11383" extrusionOk="0">
                  <a:moveTo>
                    <a:pt x="383" y="1"/>
                  </a:moveTo>
                  <a:cubicBezTo>
                    <a:pt x="382" y="1"/>
                    <a:pt x="381" y="1"/>
                    <a:pt x="380" y="1"/>
                  </a:cubicBezTo>
                  <a:cubicBezTo>
                    <a:pt x="172" y="5"/>
                    <a:pt x="20" y="176"/>
                    <a:pt x="12" y="380"/>
                  </a:cubicBezTo>
                  <a:cubicBezTo>
                    <a:pt x="7" y="567"/>
                    <a:pt x="1" y="754"/>
                    <a:pt x="8" y="940"/>
                  </a:cubicBezTo>
                  <a:cubicBezTo>
                    <a:pt x="15" y="1161"/>
                    <a:pt x="38" y="1378"/>
                    <a:pt x="64" y="1595"/>
                  </a:cubicBezTo>
                  <a:cubicBezTo>
                    <a:pt x="121" y="2068"/>
                    <a:pt x="208" y="2539"/>
                    <a:pt x="320" y="3001"/>
                  </a:cubicBezTo>
                  <a:cubicBezTo>
                    <a:pt x="439" y="3490"/>
                    <a:pt x="580" y="3971"/>
                    <a:pt x="741" y="4446"/>
                  </a:cubicBezTo>
                  <a:cubicBezTo>
                    <a:pt x="911" y="4953"/>
                    <a:pt x="1115" y="5444"/>
                    <a:pt x="1328" y="5933"/>
                  </a:cubicBezTo>
                  <a:cubicBezTo>
                    <a:pt x="1541" y="6418"/>
                    <a:pt x="1773" y="6892"/>
                    <a:pt x="2015" y="7360"/>
                  </a:cubicBezTo>
                  <a:cubicBezTo>
                    <a:pt x="2252" y="7820"/>
                    <a:pt x="2510" y="8267"/>
                    <a:pt x="2776" y="8709"/>
                  </a:cubicBezTo>
                  <a:cubicBezTo>
                    <a:pt x="3027" y="9124"/>
                    <a:pt x="3297" y="9524"/>
                    <a:pt x="3584" y="9917"/>
                  </a:cubicBezTo>
                  <a:cubicBezTo>
                    <a:pt x="3840" y="10266"/>
                    <a:pt x="4113" y="10605"/>
                    <a:pt x="4406" y="10920"/>
                  </a:cubicBezTo>
                  <a:cubicBezTo>
                    <a:pt x="4544" y="11066"/>
                    <a:pt x="4690" y="11210"/>
                    <a:pt x="4840" y="11346"/>
                  </a:cubicBezTo>
                  <a:cubicBezTo>
                    <a:pt x="4865" y="11371"/>
                    <a:pt x="4898" y="11383"/>
                    <a:pt x="4930" y="11383"/>
                  </a:cubicBezTo>
                  <a:cubicBezTo>
                    <a:pt x="4953" y="11383"/>
                    <a:pt x="4976" y="11377"/>
                    <a:pt x="4996" y="11365"/>
                  </a:cubicBezTo>
                  <a:cubicBezTo>
                    <a:pt x="5009" y="11361"/>
                    <a:pt x="5018" y="11353"/>
                    <a:pt x="5025" y="11345"/>
                  </a:cubicBezTo>
                  <a:cubicBezTo>
                    <a:pt x="5074" y="11293"/>
                    <a:pt x="5074" y="11210"/>
                    <a:pt x="5022" y="11161"/>
                  </a:cubicBezTo>
                  <a:cubicBezTo>
                    <a:pt x="4768" y="10924"/>
                    <a:pt x="4541" y="10664"/>
                    <a:pt x="4321" y="10393"/>
                  </a:cubicBezTo>
                  <a:cubicBezTo>
                    <a:pt x="3942" y="9917"/>
                    <a:pt x="3616" y="9406"/>
                    <a:pt x="3309" y="8880"/>
                  </a:cubicBezTo>
                  <a:cubicBezTo>
                    <a:pt x="2961" y="8280"/>
                    <a:pt x="2654" y="7652"/>
                    <a:pt x="2379" y="7016"/>
                  </a:cubicBezTo>
                  <a:cubicBezTo>
                    <a:pt x="2203" y="6604"/>
                    <a:pt x="2042" y="6184"/>
                    <a:pt x="1891" y="5760"/>
                  </a:cubicBezTo>
                  <a:cubicBezTo>
                    <a:pt x="1729" y="5307"/>
                    <a:pt x="1585" y="4846"/>
                    <a:pt x="1446" y="4380"/>
                  </a:cubicBezTo>
                  <a:cubicBezTo>
                    <a:pt x="1190" y="3534"/>
                    <a:pt x="988" y="2672"/>
                    <a:pt x="860" y="1799"/>
                  </a:cubicBezTo>
                  <a:cubicBezTo>
                    <a:pt x="828" y="1559"/>
                    <a:pt x="802" y="1319"/>
                    <a:pt x="782" y="1078"/>
                  </a:cubicBezTo>
                  <a:cubicBezTo>
                    <a:pt x="766" y="844"/>
                    <a:pt x="752" y="607"/>
                    <a:pt x="759" y="371"/>
                  </a:cubicBezTo>
                  <a:cubicBezTo>
                    <a:pt x="765" y="170"/>
                    <a:pt x="580" y="1"/>
                    <a:pt x="383" y="1"/>
                  </a:cubicBezTo>
                  <a:close/>
                </a:path>
              </a:pathLst>
            </a:custGeom>
            <a:solidFill>
              <a:srgbClr val="F2D9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85" name="Google Shape;5185;p16"/>
            <p:cNvSpPr/>
            <p:nvPr/>
          </p:nvSpPr>
          <p:spPr>
            <a:xfrm>
              <a:off x="4705950" y="-35750"/>
              <a:ext cx="132075" cy="176275"/>
            </a:xfrm>
            <a:custGeom>
              <a:avLst/>
              <a:gdLst/>
              <a:ahLst/>
              <a:cxnLst/>
              <a:rect l="l" t="t" r="r" b="b"/>
              <a:pathLst>
                <a:path w="5283" h="7051" extrusionOk="0">
                  <a:moveTo>
                    <a:pt x="305" y="0"/>
                  </a:moveTo>
                  <a:cubicBezTo>
                    <a:pt x="257" y="0"/>
                    <a:pt x="209" y="13"/>
                    <a:pt x="166" y="38"/>
                  </a:cubicBezTo>
                  <a:cubicBezTo>
                    <a:pt x="38" y="116"/>
                    <a:pt x="1" y="281"/>
                    <a:pt x="74" y="409"/>
                  </a:cubicBezTo>
                  <a:cubicBezTo>
                    <a:pt x="413" y="1005"/>
                    <a:pt x="771" y="1589"/>
                    <a:pt x="1140" y="2168"/>
                  </a:cubicBezTo>
                  <a:cubicBezTo>
                    <a:pt x="1523" y="2767"/>
                    <a:pt x="1920" y="3356"/>
                    <a:pt x="2336" y="3932"/>
                  </a:cubicBezTo>
                  <a:cubicBezTo>
                    <a:pt x="2727" y="4475"/>
                    <a:pt x="3148" y="4992"/>
                    <a:pt x="3589" y="5493"/>
                  </a:cubicBezTo>
                  <a:cubicBezTo>
                    <a:pt x="4061" y="6029"/>
                    <a:pt x="4561" y="6536"/>
                    <a:pt x="5085" y="7020"/>
                  </a:cubicBezTo>
                  <a:cubicBezTo>
                    <a:pt x="5107" y="7040"/>
                    <a:pt x="5136" y="7050"/>
                    <a:pt x="5164" y="7050"/>
                  </a:cubicBezTo>
                  <a:cubicBezTo>
                    <a:pt x="5184" y="7050"/>
                    <a:pt x="5204" y="7045"/>
                    <a:pt x="5222" y="7034"/>
                  </a:cubicBezTo>
                  <a:cubicBezTo>
                    <a:pt x="5228" y="7030"/>
                    <a:pt x="5235" y="7024"/>
                    <a:pt x="5240" y="7017"/>
                  </a:cubicBezTo>
                  <a:cubicBezTo>
                    <a:pt x="5282" y="6974"/>
                    <a:pt x="5282" y="6901"/>
                    <a:pt x="5238" y="6858"/>
                  </a:cubicBezTo>
                  <a:cubicBezTo>
                    <a:pt x="4736" y="6388"/>
                    <a:pt x="4275" y="5881"/>
                    <a:pt x="3844" y="5347"/>
                  </a:cubicBezTo>
                  <a:cubicBezTo>
                    <a:pt x="3536" y="4958"/>
                    <a:pt x="3241" y="4557"/>
                    <a:pt x="2963" y="4150"/>
                  </a:cubicBezTo>
                  <a:cubicBezTo>
                    <a:pt x="2675" y="3728"/>
                    <a:pt x="2394" y="3303"/>
                    <a:pt x="2127" y="2868"/>
                  </a:cubicBezTo>
                  <a:cubicBezTo>
                    <a:pt x="1858" y="2430"/>
                    <a:pt x="1599" y="1989"/>
                    <a:pt x="1345" y="1545"/>
                  </a:cubicBezTo>
                  <a:cubicBezTo>
                    <a:pt x="1072" y="1074"/>
                    <a:pt x="810" y="598"/>
                    <a:pt x="537" y="130"/>
                  </a:cubicBezTo>
                  <a:cubicBezTo>
                    <a:pt x="488" y="46"/>
                    <a:pt x="397" y="0"/>
                    <a:pt x="305" y="0"/>
                  </a:cubicBezTo>
                  <a:close/>
                </a:path>
              </a:pathLst>
            </a:custGeom>
            <a:solidFill>
              <a:srgbClr val="F2D9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86" name="Google Shape;5186;p16"/>
            <p:cNvSpPr/>
            <p:nvPr/>
          </p:nvSpPr>
          <p:spPr>
            <a:xfrm>
              <a:off x="4696625" y="-49025"/>
              <a:ext cx="126625" cy="45275"/>
            </a:xfrm>
            <a:custGeom>
              <a:avLst/>
              <a:gdLst/>
              <a:ahLst/>
              <a:cxnLst/>
              <a:rect l="l" t="t" r="r" b="b"/>
              <a:pathLst>
                <a:path w="5065" h="1811" extrusionOk="0">
                  <a:moveTo>
                    <a:pt x="3440" y="1133"/>
                  </a:moveTo>
                  <a:cubicBezTo>
                    <a:pt x="3440" y="1134"/>
                    <a:pt x="3440" y="1134"/>
                    <a:pt x="3440" y="1134"/>
                  </a:cubicBezTo>
                  <a:cubicBezTo>
                    <a:pt x="3440" y="1134"/>
                    <a:pt x="3440" y="1134"/>
                    <a:pt x="3440" y="1133"/>
                  </a:cubicBezTo>
                  <a:close/>
                  <a:moveTo>
                    <a:pt x="744" y="1"/>
                  </a:moveTo>
                  <a:cubicBezTo>
                    <a:pt x="604" y="1"/>
                    <a:pt x="464" y="11"/>
                    <a:pt x="324" y="29"/>
                  </a:cubicBezTo>
                  <a:cubicBezTo>
                    <a:pt x="295" y="35"/>
                    <a:pt x="268" y="38"/>
                    <a:pt x="239" y="44"/>
                  </a:cubicBezTo>
                  <a:cubicBezTo>
                    <a:pt x="181" y="59"/>
                    <a:pt x="131" y="89"/>
                    <a:pt x="92" y="131"/>
                  </a:cubicBezTo>
                  <a:cubicBezTo>
                    <a:pt x="32" y="193"/>
                    <a:pt x="0" y="275"/>
                    <a:pt x="2" y="360"/>
                  </a:cubicBezTo>
                  <a:cubicBezTo>
                    <a:pt x="3" y="447"/>
                    <a:pt x="39" y="532"/>
                    <a:pt x="102" y="591"/>
                  </a:cubicBezTo>
                  <a:cubicBezTo>
                    <a:pt x="156" y="641"/>
                    <a:pt x="238" y="682"/>
                    <a:pt x="313" y="682"/>
                  </a:cubicBezTo>
                  <a:cubicBezTo>
                    <a:pt x="319" y="682"/>
                    <a:pt x="325" y="682"/>
                    <a:pt x="331" y="681"/>
                  </a:cubicBezTo>
                  <a:cubicBezTo>
                    <a:pt x="555" y="659"/>
                    <a:pt x="780" y="647"/>
                    <a:pt x="1006" y="647"/>
                  </a:cubicBezTo>
                  <a:cubicBezTo>
                    <a:pt x="1217" y="647"/>
                    <a:pt x="1428" y="658"/>
                    <a:pt x="1639" y="678"/>
                  </a:cubicBezTo>
                  <a:cubicBezTo>
                    <a:pt x="1939" y="717"/>
                    <a:pt x="2235" y="765"/>
                    <a:pt x="2528" y="836"/>
                  </a:cubicBezTo>
                  <a:cubicBezTo>
                    <a:pt x="2838" y="912"/>
                    <a:pt x="3141" y="1019"/>
                    <a:pt x="3440" y="1133"/>
                  </a:cubicBezTo>
                  <a:lnTo>
                    <a:pt x="3440" y="1133"/>
                  </a:lnTo>
                  <a:cubicBezTo>
                    <a:pt x="3439" y="1133"/>
                    <a:pt x="3439" y="1132"/>
                    <a:pt x="3438" y="1132"/>
                  </a:cubicBezTo>
                  <a:lnTo>
                    <a:pt x="3438" y="1132"/>
                  </a:lnTo>
                  <a:cubicBezTo>
                    <a:pt x="3901" y="1315"/>
                    <a:pt x="4353" y="1532"/>
                    <a:pt x="4779" y="1789"/>
                  </a:cubicBezTo>
                  <a:cubicBezTo>
                    <a:pt x="4804" y="1803"/>
                    <a:pt x="4833" y="1810"/>
                    <a:pt x="4861" y="1810"/>
                  </a:cubicBezTo>
                  <a:cubicBezTo>
                    <a:pt x="4893" y="1810"/>
                    <a:pt x="4926" y="1801"/>
                    <a:pt x="4954" y="1784"/>
                  </a:cubicBezTo>
                  <a:cubicBezTo>
                    <a:pt x="4980" y="1769"/>
                    <a:pt x="5003" y="1747"/>
                    <a:pt x="5019" y="1720"/>
                  </a:cubicBezTo>
                  <a:cubicBezTo>
                    <a:pt x="5065" y="1632"/>
                    <a:pt x="5029" y="1532"/>
                    <a:pt x="4948" y="1481"/>
                  </a:cubicBezTo>
                  <a:cubicBezTo>
                    <a:pt x="4624" y="1282"/>
                    <a:pt x="4291" y="1098"/>
                    <a:pt x="3950" y="927"/>
                  </a:cubicBezTo>
                  <a:cubicBezTo>
                    <a:pt x="3571" y="734"/>
                    <a:pt x="3178" y="575"/>
                    <a:pt x="2777" y="430"/>
                  </a:cubicBezTo>
                  <a:cubicBezTo>
                    <a:pt x="2376" y="283"/>
                    <a:pt x="1967" y="160"/>
                    <a:pt x="1544" y="81"/>
                  </a:cubicBezTo>
                  <a:cubicBezTo>
                    <a:pt x="1338" y="44"/>
                    <a:pt x="1129" y="21"/>
                    <a:pt x="921" y="6"/>
                  </a:cubicBezTo>
                  <a:cubicBezTo>
                    <a:pt x="862" y="2"/>
                    <a:pt x="803" y="1"/>
                    <a:pt x="744" y="1"/>
                  </a:cubicBezTo>
                  <a:close/>
                </a:path>
              </a:pathLst>
            </a:custGeom>
            <a:solidFill>
              <a:srgbClr val="F2D9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87" name="Google Shape;5187;p16"/>
            <p:cNvSpPr/>
            <p:nvPr/>
          </p:nvSpPr>
          <p:spPr>
            <a:xfrm>
              <a:off x="4641075" y="11075"/>
              <a:ext cx="37125" cy="263800"/>
            </a:xfrm>
            <a:custGeom>
              <a:avLst/>
              <a:gdLst/>
              <a:ahLst/>
              <a:cxnLst/>
              <a:rect l="l" t="t" r="r" b="b"/>
              <a:pathLst>
                <a:path w="1485" h="10552" extrusionOk="0">
                  <a:moveTo>
                    <a:pt x="609" y="2641"/>
                  </a:moveTo>
                  <a:cubicBezTo>
                    <a:pt x="609" y="2655"/>
                    <a:pt x="607" y="2672"/>
                    <a:pt x="605" y="2687"/>
                  </a:cubicBezTo>
                  <a:cubicBezTo>
                    <a:pt x="607" y="2672"/>
                    <a:pt x="608" y="2655"/>
                    <a:pt x="609" y="2641"/>
                  </a:cubicBezTo>
                  <a:close/>
                  <a:moveTo>
                    <a:pt x="607" y="2690"/>
                  </a:moveTo>
                  <a:lnTo>
                    <a:pt x="607" y="2690"/>
                  </a:lnTo>
                  <a:cubicBezTo>
                    <a:pt x="606" y="2691"/>
                    <a:pt x="606" y="2692"/>
                    <a:pt x="606" y="2693"/>
                  </a:cubicBezTo>
                  <a:lnTo>
                    <a:pt x="606" y="2693"/>
                  </a:lnTo>
                  <a:cubicBezTo>
                    <a:pt x="606" y="2692"/>
                    <a:pt x="607" y="2691"/>
                    <a:pt x="607" y="2690"/>
                  </a:cubicBezTo>
                  <a:close/>
                  <a:moveTo>
                    <a:pt x="761" y="0"/>
                  </a:moveTo>
                  <a:cubicBezTo>
                    <a:pt x="646" y="0"/>
                    <a:pt x="537" y="80"/>
                    <a:pt x="510" y="195"/>
                  </a:cubicBezTo>
                  <a:cubicBezTo>
                    <a:pt x="308" y="1046"/>
                    <a:pt x="183" y="1920"/>
                    <a:pt x="100" y="2792"/>
                  </a:cubicBezTo>
                  <a:cubicBezTo>
                    <a:pt x="18" y="3659"/>
                    <a:pt x="0" y="4535"/>
                    <a:pt x="49" y="5406"/>
                  </a:cubicBezTo>
                  <a:cubicBezTo>
                    <a:pt x="77" y="5834"/>
                    <a:pt x="118" y="6260"/>
                    <a:pt x="179" y="6682"/>
                  </a:cubicBezTo>
                  <a:cubicBezTo>
                    <a:pt x="242" y="7113"/>
                    <a:pt x="327" y="7538"/>
                    <a:pt x="423" y="7962"/>
                  </a:cubicBezTo>
                  <a:cubicBezTo>
                    <a:pt x="518" y="8390"/>
                    <a:pt x="637" y="8812"/>
                    <a:pt x="775" y="9226"/>
                  </a:cubicBezTo>
                  <a:cubicBezTo>
                    <a:pt x="917" y="9647"/>
                    <a:pt x="1078" y="10059"/>
                    <a:pt x="1247" y="10469"/>
                  </a:cubicBezTo>
                  <a:cubicBezTo>
                    <a:pt x="1266" y="10516"/>
                    <a:pt x="1303" y="10551"/>
                    <a:pt x="1352" y="10551"/>
                  </a:cubicBezTo>
                  <a:cubicBezTo>
                    <a:pt x="1363" y="10551"/>
                    <a:pt x="1374" y="10550"/>
                    <a:pt x="1385" y="10546"/>
                  </a:cubicBezTo>
                  <a:cubicBezTo>
                    <a:pt x="1394" y="10545"/>
                    <a:pt x="1401" y="10540"/>
                    <a:pt x="1411" y="10536"/>
                  </a:cubicBezTo>
                  <a:cubicBezTo>
                    <a:pt x="1454" y="10514"/>
                    <a:pt x="1484" y="10458"/>
                    <a:pt x="1464" y="10411"/>
                  </a:cubicBezTo>
                  <a:cubicBezTo>
                    <a:pt x="1260" y="9911"/>
                    <a:pt x="1096" y="9397"/>
                    <a:pt x="960" y="8873"/>
                  </a:cubicBezTo>
                  <a:cubicBezTo>
                    <a:pt x="829" y="8370"/>
                    <a:pt x="720" y="7862"/>
                    <a:pt x="644" y="7347"/>
                  </a:cubicBezTo>
                  <a:cubicBezTo>
                    <a:pt x="538" y="6582"/>
                    <a:pt x="482" y="5811"/>
                    <a:pt x="477" y="5039"/>
                  </a:cubicBezTo>
                  <a:cubicBezTo>
                    <a:pt x="470" y="4256"/>
                    <a:pt x="516" y="3472"/>
                    <a:pt x="606" y="2693"/>
                  </a:cubicBezTo>
                  <a:lnTo>
                    <a:pt x="606" y="2693"/>
                  </a:lnTo>
                  <a:cubicBezTo>
                    <a:pt x="606" y="2696"/>
                    <a:pt x="605" y="2698"/>
                    <a:pt x="604" y="2700"/>
                  </a:cubicBezTo>
                  <a:lnTo>
                    <a:pt x="604" y="2700"/>
                  </a:lnTo>
                  <a:cubicBezTo>
                    <a:pt x="650" y="2313"/>
                    <a:pt x="707" y="1927"/>
                    <a:pt x="772" y="1545"/>
                  </a:cubicBezTo>
                  <a:cubicBezTo>
                    <a:pt x="839" y="1135"/>
                    <a:pt x="924" y="728"/>
                    <a:pt x="1009" y="318"/>
                  </a:cubicBezTo>
                  <a:cubicBezTo>
                    <a:pt x="1037" y="182"/>
                    <a:pt x="961" y="41"/>
                    <a:pt x="822" y="8"/>
                  </a:cubicBezTo>
                  <a:cubicBezTo>
                    <a:pt x="802" y="3"/>
                    <a:pt x="781" y="0"/>
                    <a:pt x="761" y="0"/>
                  </a:cubicBezTo>
                  <a:close/>
                </a:path>
              </a:pathLst>
            </a:custGeom>
            <a:solidFill>
              <a:srgbClr val="F2D9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88" name="Google Shape;5188;p16"/>
            <p:cNvSpPr/>
            <p:nvPr/>
          </p:nvSpPr>
          <p:spPr>
            <a:xfrm>
              <a:off x="4205125" y="-589975"/>
              <a:ext cx="915950" cy="662500"/>
            </a:xfrm>
            <a:custGeom>
              <a:avLst/>
              <a:gdLst/>
              <a:ahLst/>
              <a:cxnLst/>
              <a:rect l="l" t="t" r="r" b="b"/>
              <a:pathLst>
                <a:path w="36638" h="26500" extrusionOk="0">
                  <a:moveTo>
                    <a:pt x="36392" y="1"/>
                  </a:moveTo>
                  <a:cubicBezTo>
                    <a:pt x="36355" y="1"/>
                    <a:pt x="36319" y="10"/>
                    <a:pt x="36288" y="28"/>
                  </a:cubicBezTo>
                  <a:cubicBezTo>
                    <a:pt x="35654" y="600"/>
                    <a:pt x="34996" y="1124"/>
                    <a:pt x="34360" y="1631"/>
                  </a:cubicBezTo>
                  <a:cubicBezTo>
                    <a:pt x="33334" y="2448"/>
                    <a:pt x="32273" y="3291"/>
                    <a:pt x="31381" y="4289"/>
                  </a:cubicBezTo>
                  <a:cubicBezTo>
                    <a:pt x="30627" y="5131"/>
                    <a:pt x="30081" y="6036"/>
                    <a:pt x="29758" y="6975"/>
                  </a:cubicBezTo>
                  <a:cubicBezTo>
                    <a:pt x="29581" y="7485"/>
                    <a:pt x="29463" y="8021"/>
                    <a:pt x="29407" y="8567"/>
                  </a:cubicBezTo>
                  <a:cubicBezTo>
                    <a:pt x="29355" y="9051"/>
                    <a:pt x="29355" y="9522"/>
                    <a:pt x="29363" y="10086"/>
                  </a:cubicBezTo>
                  <a:lnTo>
                    <a:pt x="29366" y="10549"/>
                  </a:lnTo>
                  <a:cubicBezTo>
                    <a:pt x="29368" y="10759"/>
                    <a:pt x="29371" y="10969"/>
                    <a:pt x="29371" y="11178"/>
                  </a:cubicBezTo>
                  <a:lnTo>
                    <a:pt x="29371" y="11178"/>
                  </a:lnTo>
                  <a:cubicBezTo>
                    <a:pt x="29366" y="11745"/>
                    <a:pt x="29334" y="12403"/>
                    <a:pt x="29172" y="13051"/>
                  </a:cubicBezTo>
                  <a:cubicBezTo>
                    <a:pt x="29074" y="13400"/>
                    <a:pt x="28933" y="13733"/>
                    <a:pt x="28761" y="14046"/>
                  </a:cubicBezTo>
                  <a:cubicBezTo>
                    <a:pt x="28600" y="14315"/>
                    <a:pt x="28400" y="14575"/>
                    <a:pt x="28172" y="14816"/>
                  </a:cubicBezTo>
                  <a:cubicBezTo>
                    <a:pt x="27603" y="15382"/>
                    <a:pt x="26922" y="15827"/>
                    <a:pt x="26263" y="16258"/>
                  </a:cubicBezTo>
                  <a:cubicBezTo>
                    <a:pt x="25926" y="16478"/>
                    <a:pt x="25578" y="16706"/>
                    <a:pt x="25249" y="16947"/>
                  </a:cubicBezTo>
                  <a:cubicBezTo>
                    <a:pt x="25019" y="17114"/>
                    <a:pt x="24789" y="17307"/>
                    <a:pt x="24567" y="17516"/>
                  </a:cubicBezTo>
                  <a:cubicBezTo>
                    <a:pt x="24360" y="17710"/>
                    <a:pt x="24170" y="17917"/>
                    <a:pt x="23948" y="18165"/>
                  </a:cubicBezTo>
                  <a:cubicBezTo>
                    <a:pt x="23797" y="18336"/>
                    <a:pt x="23648" y="18510"/>
                    <a:pt x="23498" y="18685"/>
                  </a:cubicBezTo>
                  <a:cubicBezTo>
                    <a:pt x="23222" y="19009"/>
                    <a:pt x="22937" y="19343"/>
                    <a:pt x="22635" y="19652"/>
                  </a:cubicBezTo>
                  <a:cubicBezTo>
                    <a:pt x="22276" y="20004"/>
                    <a:pt x="21954" y="20261"/>
                    <a:pt x="21620" y="20466"/>
                  </a:cubicBezTo>
                  <a:cubicBezTo>
                    <a:pt x="21581" y="20489"/>
                    <a:pt x="21542" y="20511"/>
                    <a:pt x="21505" y="20531"/>
                  </a:cubicBezTo>
                  <a:cubicBezTo>
                    <a:pt x="21458" y="20479"/>
                    <a:pt x="21391" y="20451"/>
                    <a:pt x="21324" y="20451"/>
                  </a:cubicBezTo>
                  <a:cubicBezTo>
                    <a:pt x="21312" y="20451"/>
                    <a:pt x="21301" y="20452"/>
                    <a:pt x="21289" y="20453"/>
                  </a:cubicBezTo>
                  <a:cubicBezTo>
                    <a:pt x="20939" y="20510"/>
                    <a:pt x="20578" y="20606"/>
                    <a:pt x="20216" y="20739"/>
                  </a:cubicBezTo>
                  <a:cubicBezTo>
                    <a:pt x="19864" y="20870"/>
                    <a:pt x="19533" y="21042"/>
                    <a:pt x="19224" y="21208"/>
                  </a:cubicBezTo>
                  <a:lnTo>
                    <a:pt x="19056" y="21299"/>
                  </a:lnTo>
                  <a:cubicBezTo>
                    <a:pt x="18503" y="21598"/>
                    <a:pt x="17930" y="21907"/>
                    <a:pt x="17315" y="22092"/>
                  </a:cubicBezTo>
                  <a:cubicBezTo>
                    <a:pt x="17117" y="22144"/>
                    <a:pt x="16931" y="22180"/>
                    <a:pt x="16751" y="22200"/>
                  </a:cubicBezTo>
                  <a:cubicBezTo>
                    <a:pt x="16604" y="22219"/>
                    <a:pt x="16448" y="22229"/>
                    <a:pt x="16260" y="22229"/>
                  </a:cubicBezTo>
                  <a:cubicBezTo>
                    <a:pt x="16248" y="22229"/>
                    <a:pt x="16235" y="22229"/>
                    <a:pt x="16222" y="22229"/>
                  </a:cubicBezTo>
                  <a:cubicBezTo>
                    <a:pt x="15705" y="22223"/>
                    <a:pt x="15158" y="22144"/>
                    <a:pt x="14593" y="21992"/>
                  </a:cubicBezTo>
                  <a:lnTo>
                    <a:pt x="14593" y="21992"/>
                  </a:lnTo>
                  <a:lnTo>
                    <a:pt x="14641" y="22015"/>
                  </a:lnTo>
                  <a:cubicBezTo>
                    <a:pt x="13861" y="21791"/>
                    <a:pt x="13035" y="21426"/>
                    <a:pt x="12070" y="20870"/>
                  </a:cubicBezTo>
                  <a:cubicBezTo>
                    <a:pt x="11419" y="20488"/>
                    <a:pt x="10770" y="20060"/>
                    <a:pt x="10144" y="19648"/>
                  </a:cubicBezTo>
                  <a:lnTo>
                    <a:pt x="9585" y="19281"/>
                  </a:lnTo>
                  <a:cubicBezTo>
                    <a:pt x="9073" y="18948"/>
                    <a:pt x="8565" y="18608"/>
                    <a:pt x="8061" y="18263"/>
                  </a:cubicBezTo>
                  <a:cubicBezTo>
                    <a:pt x="7857" y="18125"/>
                    <a:pt x="7656" y="17985"/>
                    <a:pt x="7455" y="17847"/>
                  </a:cubicBezTo>
                  <a:cubicBezTo>
                    <a:pt x="7145" y="17631"/>
                    <a:pt x="6834" y="17416"/>
                    <a:pt x="6520" y="17206"/>
                  </a:cubicBezTo>
                  <a:lnTo>
                    <a:pt x="6195" y="16988"/>
                  </a:lnTo>
                  <a:cubicBezTo>
                    <a:pt x="5815" y="16732"/>
                    <a:pt x="5432" y="16476"/>
                    <a:pt x="5046" y="16229"/>
                  </a:cubicBezTo>
                  <a:cubicBezTo>
                    <a:pt x="4568" y="15922"/>
                    <a:pt x="4069" y="15622"/>
                    <a:pt x="3561" y="15336"/>
                  </a:cubicBezTo>
                  <a:cubicBezTo>
                    <a:pt x="2662" y="14829"/>
                    <a:pt x="1710" y="14378"/>
                    <a:pt x="733" y="13993"/>
                  </a:cubicBezTo>
                  <a:cubicBezTo>
                    <a:pt x="609" y="13940"/>
                    <a:pt x="482" y="13892"/>
                    <a:pt x="355" y="13848"/>
                  </a:cubicBezTo>
                  <a:lnTo>
                    <a:pt x="235" y="13803"/>
                  </a:lnTo>
                  <a:cubicBezTo>
                    <a:pt x="214" y="13795"/>
                    <a:pt x="193" y="13791"/>
                    <a:pt x="172" y="13791"/>
                  </a:cubicBezTo>
                  <a:cubicBezTo>
                    <a:pt x="140" y="13791"/>
                    <a:pt x="109" y="13800"/>
                    <a:pt x="84" y="13816"/>
                  </a:cubicBezTo>
                  <a:cubicBezTo>
                    <a:pt x="55" y="13834"/>
                    <a:pt x="32" y="13859"/>
                    <a:pt x="19" y="13891"/>
                  </a:cubicBezTo>
                  <a:cubicBezTo>
                    <a:pt x="0" y="13933"/>
                    <a:pt x="0" y="13979"/>
                    <a:pt x="19" y="14020"/>
                  </a:cubicBezTo>
                  <a:cubicBezTo>
                    <a:pt x="35" y="14061"/>
                    <a:pt x="68" y="14092"/>
                    <a:pt x="107" y="14107"/>
                  </a:cubicBezTo>
                  <a:lnTo>
                    <a:pt x="219" y="14151"/>
                  </a:lnTo>
                  <a:cubicBezTo>
                    <a:pt x="417" y="14233"/>
                    <a:pt x="625" y="14315"/>
                    <a:pt x="816" y="14422"/>
                  </a:cubicBezTo>
                  <a:cubicBezTo>
                    <a:pt x="970" y="14522"/>
                    <a:pt x="1106" y="14647"/>
                    <a:pt x="1207" y="14744"/>
                  </a:cubicBezTo>
                  <a:cubicBezTo>
                    <a:pt x="1465" y="15004"/>
                    <a:pt x="1695" y="15303"/>
                    <a:pt x="1893" y="15629"/>
                  </a:cubicBezTo>
                  <a:cubicBezTo>
                    <a:pt x="2148" y="16074"/>
                    <a:pt x="2354" y="16588"/>
                    <a:pt x="2525" y="17202"/>
                  </a:cubicBezTo>
                  <a:lnTo>
                    <a:pt x="2543" y="17263"/>
                  </a:lnTo>
                  <a:cubicBezTo>
                    <a:pt x="2682" y="17798"/>
                    <a:pt x="2794" y="18357"/>
                    <a:pt x="2902" y="18898"/>
                  </a:cubicBezTo>
                  <a:lnTo>
                    <a:pt x="2913" y="18948"/>
                  </a:lnTo>
                  <a:cubicBezTo>
                    <a:pt x="3048" y="19628"/>
                    <a:pt x="3188" y="20189"/>
                    <a:pt x="3354" y="20713"/>
                  </a:cubicBezTo>
                  <a:cubicBezTo>
                    <a:pt x="3516" y="21223"/>
                    <a:pt x="3756" y="21740"/>
                    <a:pt x="4114" y="22336"/>
                  </a:cubicBezTo>
                  <a:cubicBezTo>
                    <a:pt x="4410" y="22832"/>
                    <a:pt x="4759" y="23299"/>
                    <a:pt x="5148" y="23721"/>
                  </a:cubicBezTo>
                  <a:cubicBezTo>
                    <a:pt x="5925" y="24560"/>
                    <a:pt x="6893" y="25249"/>
                    <a:pt x="7950" y="25719"/>
                  </a:cubicBezTo>
                  <a:cubicBezTo>
                    <a:pt x="8457" y="25946"/>
                    <a:pt x="9017" y="26125"/>
                    <a:pt x="9616" y="26252"/>
                  </a:cubicBezTo>
                  <a:cubicBezTo>
                    <a:pt x="9917" y="26315"/>
                    <a:pt x="10212" y="26357"/>
                    <a:pt x="10464" y="26387"/>
                  </a:cubicBezTo>
                  <a:cubicBezTo>
                    <a:pt x="10755" y="26424"/>
                    <a:pt x="11067" y="26453"/>
                    <a:pt x="11418" y="26473"/>
                  </a:cubicBezTo>
                  <a:cubicBezTo>
                    <a:pt x="11710" y="26491"/>
                    <a:pt x="12001" y="26500"/>
                    <a:pt x="12287" y="26500"/>
                  </a:cubicBezTo>
                  <a:cubicBezTo>
                    <a:pt x="12916" y="26500"/>
                    <a:pt x="13527" y="26457"/>
                    <a:pt x="14111" y="26371"/>
                  </a:cubicBezTo>
                  <a:cubicBezTo>
                    <a:pt x="14527" y="26309"/>
                    <a:pt x="14964" y="26214"/>
                    <a:pt x="15448" y="26077"/>
                  </a:cubicBezTo>
                  <a:cubicBezTo>
                    <a:pt x="15896" y="25949"/>
                    <a:pt x="16330" y="25789"/>
                    <a:pt x="16739" y="25604"/>
                  </a:cubicBezTo>
                  <a:cubicBezTo>
                    <a:pt x="17038" y="25468"/>
                    <a:pt x="17335" y="25310"/>
                    <a:pt x="17651" y="25120"/>
                  </a:cubicBezTo>
                  <a:cubicBezTo>
                    <a:pt x="17731" y="25071"/>
                    <a:pt x="17813" y="25021"/>
                    <a:pt x="17894" y="24971"/>
                  </a:cubicBezTo>
                  <a:cubicBezTo>
                    <a:pt x="18295" y="24718"/>
                    <a:pt x="18665" y="24426"/>
                    <a:pt x="18945" y="24204"/>
                  </a:cubicBezTo>
                  <a:cubicBezTo>
                    <a:pt x="19092" y="24089"/>
                    <a:pt x="19235" y="23971"/>
                    <a:pt x="19379" y="23850"/>
                  </a:cubicBezTo>
                  <a:cubicBezTo>
                    <a:pt x="19784" y="23514"/>
                    <a:pt x="20205" y="23168"/>
                    <a:pt x="20660" y="22891"/>
                  </a:cubicBezTo>
                  <a:cubicBezTo>
                    <a:pt x="20946" y="22726"/>
                    <a:pt x="21225" y="22607"/>
                    <a:pt x="21509" y="22523"/>
                  </a:cubicBezTo>
                  <a:cubicBezTo>
                    <a:pt x="21775" y="22459"/>
                    <a:pt x="22052" y="22424"/>
                    <a:pt x="22328" y="22421"/>
                  </a:cubicBezTo>
                  <a:cubicBezTo>
                    <a:pt x="22579" y="22427"/>
                    <a:pt x="22836" y="22453"/>
                    <a:pt x="23115" y="22502"/>
                  </a:cubicBezTo>
                  <a:cubicBezTo>
                    <a:pt x="23267" y="22530"/>
                    <a:pt x="23418" y="22568"/>
                    <a:pt x="23569" y="22608"/>
                  </a:cubicBezTo>
                  <a:cubicBezTo>
                    <a:pt x="23741" y="22651"/>
                    <a:pt x="23915" y="22688"/>
                    <a:pt x="24091" y="22721"/>
                  </a:cubicBezTo>
                  <a:cubicBezTo>
                    <a:pt x="24573" y="22814"/>
                    <a:pt x="25080" y="22860"/>
                    <a:pt x="25599" y="22860"/>
                  </a:cubicBezTo>
                  <a:cubicBezTo>
                    <a:pt x="25669" y="22860"/>
                    <a:pt x="25740" y="22860"/>
                    <a:pt x="25811" y="22858"/>
                  </a:cubicBezTo>
                  <a:cubicBezTo>
                    <a:pt x="26770" y="22833"/>
                    <a:pt x="27757" y="22588"/>
                    <a:pt x="28751" y="22128"/>
                  </a:cubicBezTo>
                  <a:cubicBezTo>
                    <a:pt x="29091" y="21970"/>
                    <a:pt x="29437" y="21785"/>
                    <a:pt x="29806" y="21562"/>
                  </a:cubicBezTo>
                  <a:cubicBezTo>
                    <a:pt x="30368" y="21225"/>
                    <a:pt x="30894" y="20856"/>
                    <a:pt x="31333" y="20538"/>
                  </a:cubicBezTo>
                  <a:cubicBezTo>
                    <a:pt x="31563" y="20375"/>
                    <a:pt x="31791" y="20208"/>
                    <a:pt x="32020" y="20041"/>
                  </a:cubicBezTo>
                  <a:cubicBezTo>
                    <a:pt x="32652" y="19582"/>
                    <a:pt x="33307" y="19106"/>
                    <a:pt x="33975" y="18680"/>
                  </a:cubicBezTo>
                  <a:cubicBezTo>
                    <a:pt x="34112" y="18592"/>
                    <a:pt x="34253" y="18503"/>
                    <a:pt x="34395" y="18420"/>
                  </a:cubicBezTo>
                  <a:lnTo>
                    <a:pt x="34607" y="18293"/>
                  </a:lnTo>
                  <a:lnTo>
                    <a:pt x="34562" y="18309"/>
                  </a:lnTo>
                  <a:cubicBezTo>
                    <a:pt x="34924" y="18109"/>
                    <a:pt x="35287" y="17918"/>
                    <a:pt x="35642" y="17746"/>
                  </a:cubicBezTo>
                  <a:cubicBezTo>
                    <a:pt x="35646" y="17743"/>
                    <a:pt x="35652" y="17740"/>
                    <a:pt x="35655" y="17739"/>
                  </a:cubicBezTo>
                  <a:cubicBezTo>
                    <a:pt x="35728" y="17694"/>
                    <a:pt x="35763" y="17656"/>
                    <a:pt x="35783" y="17608"/>
                  </a:cubicBezTo>
                  <a:cubicBezTo>
                    <a:pt x="35804" y="17554"/>
                    <a:pt x="35817" y="17467"/>
                    <a:pt x="35783" y="17403"/>
                  </a:cubicBezTo>
                  <a:cubicBezTo>
                    <a:pt x="35724" y="17295"/>
                    <a:pt x="35641" y="17153"/>
                    <a:pt x="35540" y="17024"/>
                  </a:cubicBezTo>
                  <a:cubicBezTo>
                    <a:pt x="35467" y="16927"/>
                    <a:pt x="35375" y="16830"/>
                    <a:pt x="35246" y="16712"/>
                  </a:cubicBezTo>
                  <a:cubicBezTo>
                    <a:pt x="35066" y="16547"/>
                    <a:pt x="34831" y="16399"/>
                    <a:pt x="34549" y="16277"/>
                  </a:cubicBezTo>
                  <a:cubicBezTo>
                    <a:pt x="34321" y="16176"/>
                    <a:pt x="34059" y="16103"/>
                    <a:pt x="33725" y="16044"/>
                  </a:cubicBezTo>
                  <a:cubicBezTo>
                    <a:pt x="33380" y="15987"/>
                    <a:pt x="33032" y="15978"/>
                    <a:pt x="32768" y="15975"/>
                  </a:cubicBezTo>
                  <a:cubicBezTo>
                    <a:pt x="32142" y="15975"/>
                    <a:pt x="31524" y="16046"/>
                    <a:pt x="30948" y="16122"/>
                  </a:cubicBezTo>
                  <a:cubicBezTo>
                    <a:pt x="31086" y="16060"/>
                    <a:pt x="31223" y="15989"/>
                    <a:pt x="31358" y="15918"/>
                  </a:cubicBezTo>
                  <a:cubicBezTo>
                    <a:pt x="31506" y="15837"/>
                    <a:pt x="31652" y="15755"/>
                    <a:pt x="31797" y="15669"/>
                  </a:cubicBezTo>
                  <a:cubicBezTo>
                    <a:pt x="31942" y="15583"/>
                    <a:pt x="32084" y="15491"/>
                    <a:pt x="32224" y="15398"/>
                  </a:cubicBezTo>
                  <a:cubicBezTo>
                    <a:pt x="32451" y="15247"/>
                    <a:pt x="32683" y="15070"/>
                    <a:pt x="32962" y="14840"/>
                  </a:cubicBezTo>
                  <a:cubicBezTo>
                    <a:pt x="33376" y="14499"/>
                    <a:pt x="33772" y="14101"/>
                    <a:pt x="34141" y="13661"/>
                  </a:cubicBezTo>
                  <a:cubicBezTo>
                    <a:pt x="34464" y="13278"/>
                    <a:pt x="34765" y="12837"/>
                    <a:pt x="35058" y="12317"/>
                  </a:cubicBezTo>
                  <a:cubicBezTo>
                    <a:pt x="35566" y="11411"/>
                    <a:pt x="35906" y="10366"/>
                    <a:pt x="36070" y="9213"/>
                  </a:cubicBezTo>
                  <a:cubicBezTo>
                    <a:pt x="36227" y="8116"/>
                    <a:pt x="36159" y="6984"/>
                    <a:pt x="36079" y="5921"/>
                  </a:cubicBezTo>
                  <a:lnTo>
                    <a:pt x="36056" y="5629"/>
                  </a:lnTo>
                  <a:cubicBezTo>
                    <a:pt x="36000" y="4916"/>
                    <a:pt x="35942" y="4179"/>
                    <a:pt x="35939" y="3449"/>
                  </a:cubicBezTo>
                  <a:cubicBezTo>
                    <a:pt x="35942" y="2656"/>
                    <a:pt x="36028" y="1955"/>
                    <a:pt x="36199" y="1315"/>
                  </a:cubicBezTo>
                  <a:cubicBezTo>
                    <a:pt x="36303" y="951"/>
                    <a:pt x="36436" y="607"/>
                    <a:pt x="36593" y="298"/>
                  </a:cubicBezTo>
                  <a:cubicBezTo>
                    <a:pt x="36637" y="210"/>
                    <a:pt x="36594" y="97"/>
                    <a:pt x="36525" y="45"/>
                  </a:cubicBezTo>
                  <a:cubicBezTo>
                    <a:pt x="36487" y="16"/>
                    <a:pt x="36439" y="1"/>
                    <a:pt x="36392" y="1"/>
                  </a:cubicBezTo>
                  <a:close/>
                </a:path>
              </a:pathLst>
            </a:custGeom>
            <a:solidFill>
              <a:srgbClr val="6C75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89" name="Google Shape;5189;p16"/>
            <p:cNvSpPr/>
            <p:nvPr/>
          </p:nvSpPr>
          <p:spPr>
            <a:xfrm>
              <a:off x="4734325" y="-118050"/>
              <a:ext cx="74575" cy="54825"/>
            </a:xfrm>
            <a:custGeom>
              <a:avLst/>
              <a:gdLst/>
              <a:ahLst/>
              <a:cxnLst/>
              <a:rect l="l" t="t" r="r" b="b"/>
              <a:pathLst>
                <a:path w="2983" h="2193" extrusionOk="0">
                  <a:moveTo>
                    <a:pt x="453" y="1757"/>
                  </a:moveTo>
                  <a:cubicBezTo>
                    <a:pt x="448" y="1760"/>
                    <a:pt x="444" y="1763"/>
                    <a:pt x="439" y="1765"/>
                  </a:cubicBezTo>
                  <a:lnTo>
                    <a:pt x="439" y="1765"/>
                  </a:lnTo>
                  <a:lnTo>
                    <a:pt x="453" y="1757"/>
                  </a:lnTo>
                  <a:close/>
                  <a:moveTo>
                    <a:pt x="2848" y="0"/>
                  </a:moveTo>
                  <a:cubicBezTo>
                    <a:pt x="2824" y="0"/>
                    <a:pt x="2799" y="8"/>
                    <a:pt x="2780" y="25"/>
                  </a:cubicBezTo>
                  <a:cubicBezTo>
                    <a:pt x="2414" y="348"/>
                    <a:pt x="2036" y="662"/>
                    <a:pt x="1645" y="959"/>
                  </a:cubicBezTo>
                  <a:cubicBezTo>
                    <a:pt x="1256" y="1253"/>
                    <a:pt x="847" y="1523"/>
                    <a:pt x="427" y="1773"/>
                  </a:cubicBezTo>
                  <a:lnTo>
                    <a:pt x="427" y="1773"/>
                  </a:lnTo>
                  <a:cubicBezTo>
                    <a:pt x="309" y="1840"/>
                    <a:pt x="193" y="1906"/>
                    <a:pt x="74" y="1967"/>
                  </a:cubicBezTo>
                  <a:cubicBezTo>
                    <a:pt x="47" y="1983"/>
                    <a:pt x="25" y="2002"/>
                    <a:pt x="11" y="2030"/>
                  </a:cubicBezTo>
                  <a:cubicBezTo>
                    <a:pt x="1" y="2059"/>
                    <a:pt x="1" y="2094"/>
                    <a:pt x="11" y="2119"/>
                  </a:cubicBezTo>
                  <a:cubicBezTo>
                    <a:pt x="29" y="2162"/>
                    <a:pt x="75" y="2193"/>
                    <a:pt x="121" y="2193"/>
                  </a:cubicBezTo>
                  <a:cubicBezTo>
                    <a:pt x="136" y="2193"/>
                    <a:pt x="150" y="2190"/>
                    <a:pt x="164" y="2183"/>
                  </a:cubicBezTo>
                  <a:cubicBezTo>
                    <a:pt x="348" y="2086"/>
                    <a:pt x="528" y="1986"/>
                    <a:pt x="706" y="1878"/>
                  </a:cubicBezTo>
                  <a:cubicBezTo>
                    <a:pt x="1007" y="1697"/>
                    <a:pt x="1299" y="1503"/>
                    <a:pt x="1582" y="1298"/>
                  </a:cubicBezTo>
                  <a:cubicBezTo>
                    <a:pt x="2050" y="962"/>
                    <a:pt x="2491" y="591"/>
                    <a:pt x="2922" y="206"/>
                  </a:cubicBezTo>
                  <a:cubicBezTo>
                    <a:pt x="2968" y="165"/>
                    <a:pt x="2982" y="99"/>
                    <a:pt x="2941" y="45"/>
                  </a:cubicBezTo>
                  <a:cubicBezTo>
                    <a:pt x="2919" y="17"/>
                    <a:pt x="2884" y="0"/>
                    <a:pt x="2848" y="0"/>
                  </a:cubicBezTo>
                  <a:close/>
                </a:path>
              </a:pathLst>
            </a:custGeom>
            <a:solidFill>
              <a:srgbClr val="6C75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90" name="Google Shape;5190;p16"/>
            <p:cNvSpPr/>
            <p:nvPr/>
          </p:nvSpPr>
          <p:spPr>
            <a:xfrm>
              <a:off x="4678000" y="-104150"/>
              <a:ext cx="124725" cy="67725"/>
            </a:xfrm>
            <a:custGeom>
              <a:avLst/>
              <a:gdLst/>
              <a:ahLst/>
              <a:cxnLst/>
              <a:rect l="l" t="t" r="r" b="b"/>
              <a:pathLst>
                <a:path w="4989" h="2709" extrusionOk="0">
                  <a:moveTo>
                    <a:pt x="4805" y="1"/>
                  </a:moveTo>
                  <a:cubicBezTo>
                    <a:pt x="4798" y="1"/>
                    <a:pt x="4790" y="1"/>
                    <a:pt x="4783" y="2"/>
                  </a:cubicBezTo>
                  <a:cubicBezTo>
                    <a:pt x="4368" y="57"/>
                    <a:pt x="3963" y="152"/>
                    <a:pt x="3566" y="282"/>
                  </a:cubicBezTo>
                  <a:cubicBezTo>
                    <a:pt x="3138" y="420"/>
                    <a:pt x="2726" y="613"/>
                    <a:pt x="2328" y="827"/>
                  </a:cubicBezTo>
                  <a:cubicBezTo>
                    <a:pt x="1538" y="1250"/>
                    <a:pt x="816" y="1787"/>
                    <a:pt x="106" y="2336"/>
                  </a:cubicBezTo>
                  <a:cubicBezTo>
                    <a:pt x="16" y="2407"/>
                    <a:pt x="0" y="2537"/>
                    <a:pt x="69" y="2629"/>
                  </a:cubicBezTo>
                  <a:cubicBezTo>
                    <a:pt x="108" y="2680"/>
                    <a:pt x="171" y="2708"/>
                    <a:pt x="234" y="2708"/>
                  </a:cubicBezTo>
                  <a:cubicBezTo>
                    <a:pt x="278" y="2708"/>
                    <a:pt x="323" y="2694"/>
                    <a:pt x="359" y="2665"/>
                  </a:cubicBezTo>
                  <a:cubicBezTo>
                    <a:pt x="995" y="2165"/>
                    <a:pt x="1646" y="1681"/>
                    <a:pt x="2346" y="1268"/>
                  </a:cubicBezTo>
                  <a:lnTo>
                    <a:pt x="2346" y="1268"/>
                  </a:lnTo>
                  <a:cubicBezTo>
                    <a:pt x="2345" y="1269"/>
                    <a:pt x="2344" y="1270"/>
                    <a:pt x="2343" y="1270"/>
                  </a:cubicBezTo>
                  <a:cubicBezTo>
                    <a:pt x="2620" y="1110"/>
                    <a:pt x="2901" y="963"/>
                    <a:pt x="3194" y="832"/>
                  </a:cubicBezTo>
                  <a:cubicBezTo>
                    <a:pt x="3505" y="692"/>
                    <a:pt x="3828" y="577"/>
                    <a:pt x="4158" y="485"/>
                  </a:cubicBezTo>
                  <a:cubicBezTo>
                    <a:pt x="4379" y="430"/>
                    <a:pt x="4599" y="383"/>
                    <a:pt x="4826" y="353"/>
                  </a:cubicBezTo>
                  <a:cubicBezTo>
                    <a:pt x="4849" y="348"/>
                    <a:pt x="4872" y="340"/>
                    <a:pt x="4892" y="330"/>
                  </a:cubicBezTo>
                  <a:cubicBezTo>
                    <a:pt x="4952" y="294"/>
                    <a:pt x="4988" y="225"/>
                    <a:pt x="4978" y="154"/>
                  </a:cubicBezTo>
                  <a:cubicBezTo>
                    <a:pt x="4968" y="67"/>
                    <a:pt x="4890" y="1"/>
                    <a:pt x="4805" y="1"/>
                  </a:cubicBezTo>
                  <a:close/>
                </a:path>
              </a:pathLst>
            </a:custGeom>
            <a:solidFill>
              <a:srgbClr val="6C75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91" name="Google Shape;5191;p16"/>
            <p:cNvSpPr/>
            <p:nvPr/>
          </p:nvSpPr>
          <p:spPr>
            <a:xfrm>
              <a:off x="4695500" y="-105825"/>
              <a:ext cx="103350" cy="65650"/>
            </a:xfrm>
            <a:custGeom>
              <a:avLst/>
              <a:gdLst/>
              <a:ahLst/>
              <a:cxnLst/>
              <a:rect l="l" t="t" r="r" b="b"/>
              <a:pathLst>
                <a:path w="4134" h="2626" extrusionOk="0">
                  <a:moveTo>
                    <a:pt x="2745" y="1058"/>
                  </a:moveTo>
                  <a:lnTo>
                    <a:pt x="2745" y="1058"/>
                  </a:lnTo>
                  <a:cubicBezTo>
                    <a:pt x="2739" y="1062"/>
                    <a:pt x="2733" y="1065"/>
                    <a:pt x="2727" y="1069"/>
                  </a:cubicBezTo>
                  <a:cubicBezTo>
                    <a:pt x="2734" y="1066"/>
                    <a:pt x="2740" y="1062"/>
                    <a:pt x="2745" y="1058"/>
                  </a:cubicBezTo>
                  <a:close/>
                  <a:moveTo>
                    <a:pt x="3109" y="592"/>
                  </a:moveTo>
                  <a:lnTo>
                    <a:pt x="3109" y="592"/>
                  </a:lnTo>
                  <a:cubicBezTo>
                    <a:pt x="2547" y="904"/>
                    <a:pt x="1999" y="1238"/>
                    <a:pt x="1449" y="1574"/>
                  </a:cubicBezTo>
                  <a:cubicBezTo>
                    <a:pt x="1368" y="1622"/>
                    <a:pt x="1288" y="1672"/>
                    <a:pt x="1206" y="1721"/>
                  </a:cubicBezTo>
                  <a:cubicBezTo>
                    <a:pt x="1512" y="1482"/>
                    <a:pt x="1834" y="1266"/>
                    <a:pt x="2164" y="1066"/>
                  </a:cubicBezTo>
                  <a:cubicBezTo>
                    <a:pt x="2191" y="1050"/>
                    <a:pt x="2214" y="1036"/>
                    <a:pt x="2237" y="1023"/>
                  </a:cubicBezTo>
                  <a:lnTo>
                    <a:pt x="2237" y="1023"/>
                  </a:lnTo>
                  <a:cubicBezTo>
                    <a:pt x="2227" y="1030"/>
                    <a:pt x="2216" y="1036"/>
                    <a:pt x="2206" y="1043"/>
                  </a:cubicBezTo>
                  <a:cubicBezTo>
                    <a:pt x="2497" y="873"/>
                    <a:pt x="2799" y="723"/>
                    <a:pt x="3109" y="592"/>
                  </a:cubicBezTo>
                  <a:close/>
                  <a:moveTo>
                    <a:pt x="3983" y="0"/>
                  </a:moveTo>
                  <a:cubicBezTo>
                    <a:pt x="3976" y="0"/>
                    <a:pt x="3969" y="1"/>
                    <a:pt x="3962" y="3"/>
                  </a:cubicBezTo>
                  <a:cubicBezTo>
                    <a:pt x="3596" y="91"/>
                    <a:pt x="3244" y="211"/>
                    <a:pt x="2899" y="362"/>
                  </a:cubicBezTo>
                  <a:cubicBezTo>
                    <a:pt x="2543" y="516"/>
                    <a:pt x="2201" y="708"/>
                    <a:pt x="1871" y="912"/>
                  </a:cubicBezTo>
                  <a:cubicBezTo>
                    <a:pt x="1531" y="1125"/>
                    <a:pt x="1207" y="1363"/>
                    <a:pt x="893" y="1619"/>
                  </a:cubicBezTo>
                  <a:cubicBezTo>
                    <a:pt x="742" y="1742"/>
                    <a:pt x="597" y="1870"/>
                    <a:pt x="453" y="2002"/>
                  </a:cubicBezTo>
                  <a:cubicBezTo>
                    <a:pt x="310" y="2137"/>
                    <a:pt x="168" y="2275"/>
                    <a:pt x="37" y="2425"/>
                  </a:cubicBezTo>
                  <a:cubicBezTo>
                    <a:pt x="1" y="2466"/>
                    <a:pt x="4" y="2535"/>
                    <a:pt x="37" y="2577"/>
                  </a:cubicBezTo>
                  <a:cubicBezTo>
                    <a:pt x="55" y="2603"/>
                    <a:pt x="87" y="2619"/>
                    <a:pt x="117" y="2624"/>
                  </a:cubicBezTo>
                  <a:cubicBezTo>
                    <a:pt x="122" y="2625"/>
                    <a:pt x="127" y="2625"/>
                    <a:pt x="132" y="2625"/>
                  </a:cubicBezTo>
                  <a:cubicBezTo>
                    <a:pt x="161" y="2625"/>
                    <a:pt x="186" y="2615"/>
                    <a:pt x="212" y="2598"/>
                  </a:cubicBezTo>
                  <a:cubicBezTo>
                    <a:pt x="412" y="2476"/>
                    <a:pt x="611" y="2359"/>
                    <a:pt x="810" y="2238"/>
                  </a:cubicBezTo>
                  <a:cubicBezTo>
                    <a:pt x="1035" y="2102"/>
                    <a:pt x="1259" y="1965"/>
                    <a:pt x="1482" y="1824"/>
                  </a:cubicBezTo>
                  <a:cubicBezTo>
                    <a:pt x="1904" y="1564"/>
                    <a:pt x="2325" y="1304"/>
                    <a:pt x="2753" y="1053"/>
                  </a:cubicBezTo>
                  <a:lnTo>
                    <a:pt x="2753" y="1053"/>
                  </a:lnTo>
                  <a:cubicBezTo>
                    <a:pt x="2750" y="1055"/>
                    <a:pt x="2748" y="1056"/>
                    <a:pt x="2745" y="1058"/>
                  </a:cubicBezTo>
                  <a:lnTo>
                    <a:pt x="2745" y="1058"/>
                  </a:lnTo>
                  <a:cubicBezTo>
                    <a:pt x="3120" y="841"/>
                    <a:pt x="3497" y="632"/>
                    <a:pt x="3883" y="434"/>
                  </a:cubicBezTo>
                  <a:lnTo>
                    <a:pt x="3895" y="428"/>
                  </a:lnTo>
                  <a:cubicBezTo>
                    <a:pt x="3932" y="404"/>
                    <a:pt x="3955" y="358"/>
                    <a:pt x="3948" y="312"/>
                  </a:cubicBezTo>
                  <a:cubicBezTo>
                    <a:pt x="3965" y="308"/>
                    <a:pt x="3981" y="305"/>
                    <a:pt x="3998" y="300"/>
                  </a:cubicBezTo>
                  <a:cubicBezTo>
                    <a:pt x="4040" y="290"/>
                    <a:pt x="4073" y="277"/>
                    <a:pt x="4099" y="243"/>
                  </a:cubicBezTo>
                  <a:cubicBezTo>
                    <a:pt x="4125" y="213"/>
                    <a:pt x="4133" y="171"/>
                    <a:pt x="4130" y="134"/>
                  </a:cubicBezTo>
                  <a:cubicBezTo>
                    <a:pt x="4125" y="95"/>
                    <a:pt x="4103" y="59"/>
                    <a:pt x="4073" y="33"/>
                  </a:cubicBezTo>
                  <a:cubicBezTo>
                    <a:pt x="4051" y="16"/>
                    <a:pt x="4015" y="0"/>
                    <a:pt x="3983" y="0"/>
                  </a:cubicBezTo>
                  <a:close/>
                </a:path>
              </a:pathLst>
            </a:custGeom>
            <a:solidFill>
              <a:srgbClr val="6C75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92" name="Google Shape;5192;p16"/>
            <p:cNvSpPr/>
            <p:nvPr/>
          </p:nvSpPr>
          <p:spPr>
            <a:xfrm>
              <a:off x="4647250" y="-114350"/>
              <a:ext cx="161800" cy="109625"/>
            </a:xfrm>
            <a:custGeom>
              <a:avLst/>
              <a:gdLst/>
              <a:ahLst/>
              <a:cxnLst/>
              <a:rect l="l" t="t" r="r" b="b"/>
              <a:pathLst>
                <a:path w="6472" h="4385" extrusionOk="0">
                  <a:moveTo>
                    <a:pt x="5211" y="624"/>
                  </a:moveTo>
                  <a:lnTo>
                    <a:pt x="5211" y="624"/>
                  </a:lnTo>
                  <a:cubicBezTo>
                    <a:pt x="5209" y="625"/>
                    <a:pt x="5206" y="626"/>
                    <a:pt x="5203" y="626"/>
                  </a:cubicBezTo>
                  <a:lnTo>
                    <a:pt x="5203" y="626"/>
                  </a:lnTo>
                  <a:cubicBezTo>
                    <a:pt x="5206" y="625"/>
                    <a:pt x="5208" y="625"/>
                    <a:pt x="5211" y="624"/>
                  </a:cubicBezTo>
                  <a:close/>
                  <a:moveTo>
                    <a:pt x="6227" y="0"/>
                  </a:moveTo>
                  <a:cubicBezTo>
                    <a:pt x="6222" y="0"/>
                    <a:pt x="6216" y="0"/>
                    <a:pt x="6211" y="1"/>
                  </a:cubicBezTo>
                  <a:cubicBezTo>
                    <a:pt x="5914" y="21"/>
                    <a:pt x="5618" y="50"/>
                    <a:pt x="5323" y="91"/>
                  </a:cubicBezTo>
                  <a:cubicBezTo>
                    <a:pt x="5016" y="137"/>
                    <a:pt x="4713" y="202"/>
                    <a:pt x="4411" y="274"/>
                  </a:cubicBezTo>
                  <a:cubicBezTo>
                    <a:pt x="4093" y="347"/>
                    <a:pt x="3778" y="436"/>
                    <a:pt x="3469" y="545"/>
                  </a:cubicBezTo>
                  <a:cubicBezTo>
                    <a:pt x="3146" y="662"/>
                    <a:pt x="2839" y="818"/>
                    <a:pt x="2543" y="986"/>
                  </a:cubicBezTo>
                  <a:cubicBezTo>
                    <a:pt x="2256" y="1154"/>
                    <a:pt x="1978" y="1335"/>
                    <a:pt x="1718" y="1539"/>
                  </a:cubicBezTo>
                  <a:cubicBezTo>
                    <a:pt x="1445" y="1752"/>
                    <a:pt x="1194" y="1994"/>
                    <a:pt x="964" y="2250"/>
                  </a:cubicBezTo>
                  <a:cubicBezTo>
                    <a:pt x="750" y="2487"/>
                    <a:pt x="568" y="2746"/>
                    <a:pt x="408" y="3023"/>
                  </a:cubicBezTo>
                  <a:cubicBezTo>
                    <a:pt x="325" y="3162"/>
                    <a:pt x="255" y="3304"/>
                    <a:pt x="193" y="3454"/>
                  </a:cubicBezTo>
                  <a:cubicBezTo>
                    <a:pt x="130" y="3604"/>
                    <a:pt x="85" y="3761"/>
                    <a:pt x="38" y="3915"/>
                  </a:cubicBezTo>
                  <a:cubicBezTo>
                    <a:pt x="11" y="4005"/>
                    <a:pt x="1" y="4087"/>
                    <a:pt x="36" y="4178"/>
                  </a:cubicBezTo>
                  <a:cubicBezTo>
                    <a:pt x="69" y="4258"/>
                    <a:pt x="137" y="4324"/>
                    <a:pt x="217" y="4359"/>
                  </a:cubicBezTo>
                  <a:cubicBezTo>
                    <a:pt x="258" y="4376"/>
                    <a:pt x="302" y="4384"/>
                    <a:pt x="346" y="4384"/>
                  </a:cubicBezTo>
                  <a:cubicBezTo>
                    <a:pt x="411" y="4384"/>
                    <a:pt x="476" y="4366"/>
                    <a:pt x="531" y="4333"/>
                  </a:cubicBezTo>
                  <a:cubicBezTo>
                    <a:pt x="591" y="4297"/>
                    <a:pt x="638" y="4244"/>
                    <a:pt x="663" y="4178"/>
                  </a:cubicBezTo>
                  <a:cubicBezTo>
                    <a:pt x="739" y="3976"/>
                    <a:pt x="836" y="3784"/>
                    <a:pt x="943" y="3596"/>
                  </a:cubicBezTo>
                  <a:cubicBezTo>
                    <a:pt x="956" y="3571"/>
                    <a:pt x="969" y="3550"/>
                    <a:pt x="983" y="3527"/>
                  </a:cubicBezTo>
                  <a:lnTo>
                    <a:pt x="983" y="3527"/>
                  </a:lnTo>
                  <a:cubicBezTo>
                    <a:pt x="971" y="3547"/>
                    <a:pt x="959" y="3569"/>
                    <a:pt x="948" y="3586"/>
                  </a:cubicBezTo>
                  <a:cubicBezTo>
                    <a:pt x="1162" y="3234"/>
                    <a:pt x="1411" y="2911"/>
                    <a:pt x="1698" y="2613"/>
                  </a:cubicBezTo>
                  <a:cubicBezTo>
                    <a:pt x="2119" y="2203"/>
                    <a:pt x="2593" y="1855"/>
                    <a:pt x="3099" y="1558"/>
                  </a:cubicBezTo>
                  <a:cubicBezTo>
                    <a:pt x="3425" y="1372"/>
                    <a:pt x="3759" y="1200"/>
                    <a:pt x="4097" y="1039"/>
                  </a:cubicBezTo>
                  <a:cubicBezTo>
                    <a:pt x="4439" y="877"/>
                    <a:pt x="4789" y="748"/>
                    <a:pt x="5150" y="641"/>
                  </a:cubicBezTo>
                  <a:lnTo>
                    <a:pt x="5148" y="641"/>
                  </a:lnTo>
                  <a:cubicBezTo>
                    <a:pt x="5167" y="636"/>
                    <a:pt x="5185" y="631"/>
                    <a:pt x="5203" y="626"/>
                  </a:cubicBezTo>
                  <a:lnTo>
                    <a:pt x="5203" y="626"/>
                  </a:lnTo>
                  <a:cubicBezTo>
                    <a:pt x="5202" y="627"/>
                    <a:pt x="5200" y="628"/>
                    <a:pt x="5198" y="630"/>
                  </a:cubicBezTo>
                  <a:cubicBezTo>
                    <a:pt x="5204" y="627"/>
                    <a:pt x="5210" y="626"/>
                    <a:pt x="5216" y="624"/>
                  </a:cubicBezTo>
                  <a:cubicBezTo>
                    <a:pt x="5214" y="624"/>
                    <a:pt x="5213" y="624"/>
                    <a:pt x="5211" y="624"/>
                  </a:cubicBezTo>
                  <a:lnTo>
                    <a:pt x="5211" y="624"/>
                  </a:lnTo>
                  <a:cubicBezTo>
                    <a:pt x="5557" y="532"/>
                    <a:pt x="5907" y="465"/>
                    <a:pt x="6269" y="437"/>
                  </a:cubicBezTo>
                  <a:cubicBezTo>
                    <a:pt x="6386" y="426"/>
                    <a:pt x="6471" y="304"/>
                    <a:pt x="6455" y="192"/>
                  </a:cubicBezTo>
                  <a:cubicBezTo>
                    <a:pt x="6442" y="73"/>
                    <a:pt x="6337" y="0"/>
                    <a:pt x="6227" y="0"/>
                  </a:cubicBezTo>
                  <a:close/>
                </a:path>
              </a:pathLst>
            </a:custGeom>
            <a:solidFill>
              <a:srgbClr val="6C75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93" name="Google Shape;5193;p16"/>
            <p:cNvSpPr/>
            <p:nvPr/>
          </p:nvSpPr>
          <p:spPr>
            <a:xfrm>
              <a:off x="4847500" y="-190875"/>
              <a:ext cx="253175" cy="80050"/>
            </a:xfrm>
            <a:custGeom>
              <a:avLst/>
              <a:gdLst/>
              <a:ahLst/>
              <a:cxnLst/>
              <a:rect l="l" t="t" r="r" b="b"/>
              <a:pathLst>
                <a:path w="10127" h="3202" extrusionOk="0">
                  <a:moveTo>
                    <a:pt x="7035" y="1"/>
                  </a:moveTo>
                  <a:cubicBezTo>
                    <a:pt x="6467" y="1"/>
                    <a:pt x="5906" y="62"/>
                    <a:pt x="5380" y="130"/>
                  </a:cubicBezTo>
                  <a:cubicBezTo>
                    <a:pt x="5337" y="145"/>
                    <a:pt x="5294" y="159"/>
                    <a:pt x="5253" y="175"/>
                  </a:cubicBezTo>
                  <a:cubicBezTo>
                    <a:pt x="4940" y="290"/>
                    <a:pt x="4633" y="420"/>
                    <a:pt x="4336" y="570"/>
                  </a:cubicBezTo>
                  <a:cubicBezTo>
                    <a:pt x="4041" y="719"/>
                    <a:pt x="3755" y="877"/>
                    <a:pt x="3471" y="1045"/>
                  </a:cubicBezTo>
                  <a:cubicBezTo>
                    <a:pt x="2830" y="1433"/>
                    <a:pt x="2213" y="1857"/>
                    <a:pt x="1581" y="2259"/>
                  </a:cubicBezTo>
                  <a:cubicBezTo>
                    <a:pt x="1266" y="2459"/>
                    <a:pt x="950" y="2654"/>
                    <a:pt x="624" y="2833"/>
                  </a:cubicBezTo>
                  <a:cubicBezTo>
                    <a:pt x="419" y="2947"/>
                    <a:pt x="213" y="3056"/>
                    <a:pt x="1" y="3157"/>
                  </a:cubicBezTo>
                  <a:cubicBezTo>
                    <a:pt x="17" y="3158"/>
                    <a:pt x="29" y="3162"/>
                    <a:pt x="44" y="3165"/>
                  </a:cubicBezTo>
                  <a:cubicBezTo>
                    <a:pt x="175" y="3190"/>
                    <a:pt x="304" y="3198"/>
                    <a:pt x="437" y="3201"/>
                  </a:cubicBezTo>
                  <a:cubicBezTo>
                    <a:pt x="870" y="3198"/>
                    <a:pt x="1292" y="3105"/>
                    <a:pt x="1709" y="2990"/>
                  </a:cubicBezTo>
                  <a:lnTo>
                    <a:pt x="1709" y="2990"/>
                  </a:lnTo>
                  <a:cubicBezTo>
                    <a:pt x="1700" y="2993"/>
                    <a:pt x="1688" y="2996"/>
                    <a:pt x="1681" y="2999"/>
                  </a:cubicBezTo>
                  <a:cubicBezTo>
                    <a:pt x="2047" y="2892"/>
                    <a:pt x="2407" y="2770"/>
                    <a:pt x="2771" y="2655"/>
                  </a:cubicBezTo>
                  <a:cubicBezTo>
                    <a:pt x="2928" y="2608"/>
                    <a:pt x="3086" y="2559"/>
                    <a:pt x="3245" y="2519"/>
                  </a:cubicBezTo>
                  <a:cubicBezTo>
                    <a:pt x="3428" y="2472"/>
                    <a:pt x="3617" y="2428"/>
                    <a:pt x="3808" y="2421"/>
                  </a:cubicBezTo>
                  <a:cubicBezTo>
                    <a:pt x="3850" y="2419"/>
                    <a:pt x="3893" y="2418"/>
                    <a:pt x="3935" y="2418"/>
                  </a:cubicBezTo>
                  <a:cubicBezTo>
                    <a:pt x="4032" y="2418"/>
                    <a:pt x="4129" y="2425"/>
                    <a:pt x="4223" y="2446"/>
                  </a:cubicBezTo>
                  <a:cubicBezTo>
                    <a:pt x="4347" y="2472"/>
                    <a:pt x="4468" y="2509"/>
                    <a:pt x="4584" y="2555"/>
                  </a:cubicBezTo>
                  <a:cubicBezTo>
                    <a:pt x="4719" y="2609"/>
                    <a:pt x="4853" y="2670"/>
                    <a:pt x="4989" y="2726"/>
                  </a:cubicBezTo>
                  <a:cubicBezTo>
                    <a:pt x="5133" y="2785"/>
                    <a:pt x="5279" y="2839"/>
                    <a:pt x="5429" y="2884"/>
                  </a:cubicBezTo>
                  <a:cubicBezTo>
                    <a:pt x="5493" y="2900"/>
                    <a:pt x="5558" y="2914"/>
                    <a:pt x="5625" y="2918"/>
                  </a:cubicBezTo>
                  <a:cubicBezTo>
                    <a:pt x="5655" y="2920"/>
                    <a:pt x="5684" y="2922"/>
                    <a:pt x="5714" y="2922"/>
                  </a:cubicBezTo>
                  <a:cubicBezTo>
                    <a:pt x="5727" y="2922"/>
                    <a:pt x="5739" y="2922"/>
                    <a:pt x="5752" y="2921"/>
                  </a:cubicBezTo>
                  <a:lnTo>
                    <a:pt x="5722" y="2921"/>
                  </a:lnTo>
                  <a:cubicBezTo>
                    <a:pt x="5760" y="2920"/>
                    <a:pt x="5801" y="2917"/>
                    <a:pt x="5839" y="2911"/>
                  </a:cubicBezTo>
                  <a:cubicBezTo>
                    <a:pt x="5870" y="2906"/>
                    <a:pt x="5902" y="2901"/>
                    <a:pt x="5933" y="2893"/>
                  </a:cubicBezTo>
                  <a:lnTo>
                    <a:pt x="5933" y="2893"/>
                  </a:lnTo>
                  <a:cubicBezTo>
                    <a:pt x="5930" y="2894"/>
                    <a:pt x="5927" y="2895"/>
                    <a:pt x="5924" y="2897"/>
                  </a:cubicBezTo>
                  <a:cubicBezTo>
                    <a:pt x="5933" y="2894"/>
                    <a:pt x="5943" y="2891"/>
                    <a:pt x="5952" y="2888"/>
                  </a:cubicBezTo>
                  <a:lnTo>
                    <a:pt x="5952" y="2888"/>
                  </a:lnTo>
                  <a:cubicBezTo>
                    <a:pt x="5952" y="2888"/>
                    <a:pt x="5953" y="2888"/>
                    <a:pt x="5953" y="2888"/>
                  </a:cubicBezTo>
                  <a:lnTo>
                    <a:pt x="5953" y="2888"/>
                  </a:lnTo>
                  <a:cubicBezTo>
                    <a:pt x="5953" y="2888"/>
                    <a:pt x="5952" y="2888"/>
                    <a:pt x="5952" y="2888"/>
                  </a:cubicBezTo>
                  <a:lnTo>
                    <a:pt x="5952" y="2888"/>
                  </a:lnTo>
                  <a:cubicBezTo>
                    <a:pt x="5997" y="2875"/>
                    <a:pt x="6042" y="2859"/>
                    <a:pt x="6083" y="2839"/>
                  </a:cubicBezTo>
                  <a:cubicBezTo>
                    <a:pt x="6128" y="2819"/>
                    <a:pt x="6171" y="2796"/>
                    <a:pt x="6217" y="2770"/>
                  </a:cubicBezTo>
                  <a:cubicBezTo>
                    <a:pt x="6312" y="2710"/>
                    <a:pt x="6407" y="2640"/>
                    <a:pt x="6491" y="2562"/>
                  </a:cubicBezTo>
                  <a:cubicBezTo>
                    <a:pt x="6583" y="2480"/>
                    <a:pt x="6671" y="2395"/>
                    <a:pt x="6757" y="2308"/>
                  </a:cubicBezTo>
                  <a:lnTo>
                    <a:pt x="6757" y="2308"/>
                  </a:lnTo>
                  <a:lnTo>
                    <a:pt x="6756" y="2309"/>
                  </a:lnTo>
                  <a:cubicBezTo>
                    <a:pt x="6858" y="2206"/>
                    <a:pt x="6961" y="2095"/>
                    <a:pt x="7069" y="1993"/>
                  </a:cubicBezTo>
                  <a:cubicBezTo>
                    <a:pt x="7189" y="1878"/>
                    <a:pt x="7313" y="1763"/>
                    <a:pt x="7454" y="1671"/>
                  </a:cubicBezTo>
                  <a:cubicBezTo>
                    <a:pt x="7586" y="1585"/>
                    <a:pt x="7722" y="1511"/>
                    <a:pt x="7873" y="1466"/>
                  </a:cubicBezTo>
                  <a:cubicBezTo>
                    <a:pt x="8031" y="1417"/>
                    <a:pt x="8193" y="1377"/>
                    <a:pt x="8357" y="1366"/>
                  </a:cubicBezTo>
                  <a:cubicBezTo>
                    <a:pt x="8440" y="1359"/>
                    <a:pt x="8524" y="1355"/>
                    <a:pt x="8607" y="1355"/>
                  </a:cubicBezTo>
                  <a:cubicBezTo>
                    <a:pt x="8686" y="1355"/>
                    <a:pt x="8764" y="1359"/>
                    <a:pt x="8843" y="1366"/>
                  </a:cubicBezTo>
                  <a:cubicBezTo>
                    <a:pt x="9018" y="1381"/>
                    <a:pt x="9192" y="1406"/>
                    <a:pt x="9363" y="1445"/>
                  </a:cubicBezTo>
                  <a:cubicBezTo>
                    <a:pt x="9614" y="1496"/>
                    <a:pt x="9861" y="1559"/>
                    <a:pt x="10111" y="1620"/>
                  </a:cubicBezTo>
                  <a:cubicBezTo>
                    <a:pt x="10122" y="1570"/>
                    <a:pt x="10127" y="1495"/>
                    <a:pt x="10097" y="1433"/>
                  </a:cubicBezTo>
                  <a:cubicBezTo>
                    <a:pt x="10019" y="1292"/>
                    <a:pt x="9940" y="1167"/>
                    <a:pt x="9854" y="1055"/>
                  </a:cubicBezTo>
                  <a:cubicBezTo>
                    <a:pt x="9785" y="962"/>
                    <a:pt x="9699" y="870"/>
                    <a:pt x="9558" y="741"/>
                  </a:cubicBezTo>
                  <a:cubicBezTo>
                    <a:pt x="9375" y="571"/>
                    <a:pt x="9140" y="426"/>
                    <a:pt x="8861" y="304"/>
                  </a:cubicBezTo>
                  <a:cubicBezTo>
                    <a:pt x="8634" y="205"/>
                    <a:pt x="8373" y="130"/>
                    <a:pt x="8034" y="69"/>
                  </a:cubicBezTo>
                  <a:cubicBezTo>
                    <a:pt x="7698" y="13"/>
                    <a:pt x="7360" y="3"/>
                    <a:pt x="7075" y="1"/>
                  </a:cubicBezTo>
                  <a:cubicBezTo>
                    <a:pt x="7061" y="1"/>
                    <a:pt x="7048" y="1"/>
                    <a:pt x="7035" y="1"/>
                  </a:cubicBezTo>
                  <a:close/>
                </a:path>
              </a:pathLst>
            </a:custGeom>
            <a:solidFill>
              <a:srgbClr val="BCC4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94" name="Google Shape;5194;p16"/>
            <p:cNvSpPr/>
            <p:nvPr/>
          </p:nvSpPr>
          <p:spPr>
            <a:xfrm>
              <a:off x="4983125" y="-118725"/>
              <a:ext cx="650" cy="200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1"/>
                  </a:moveTo>
                  <a:lnTo>
                    <a:pt x="1" y="1"/>
                  </a:lnTo>
                  <a:cubicBezTo>
                    <a:pt x="9" y="3"/>
                    <a:pt x="16" y="3"/>
                    <a:pt x="25" y="8"/>
                  </a:cubicBezTo>
                  <a:cubicBezTo>
                    <a:pt x="18" y="3"/>
                    <a:pt x="11" y="2"/>
                    <a:pt x="1" y="1"/>
                  </a:cubicBezTo>
                  <a:close/>
                </a:path>
              </a:pathLst>
            </a:custGeom>
            <a:solidFill>
              <a:srgbClr val="BCC4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95" name="Google Shape;5195;p16"/>
            <p:cNvSpPr/>
            <p:nvPr/>
          </p:nvSpPr>
          <p:spPr>
            <a:xfrm>
              <a:off x="4803350" y="-590225"/>
              <a:ext cx="312475" cy="454500"/>
            </a:xfrm>
            <a:custGeom>
              <a:avLst/>
              <a:gdLst/>
              <a:ahLst/>
              <a:cxnLst/>
              <a:rect l="l" t="t" r="r" b="b"/>
              <a:pathLst>
                <a:path w="12499" h="18180" extrusionOk="0">
                  <a:moveTo>
                    <a:pt x="4673" y="15982"/>
                  </a:moveTo>
                  <a:cubicBezTo>
                    <a:pt x="4667" y="15986"/>
                    <a:pt x="4661" y="15991"/>
                    <a:pt x="4655" y="15996"/>
                  </a:cubicBezTo>
                  <a:lnTo>
                    <a:pt x="4655" y="15996"/>
                  </a:lnTo>
                  <a:cubicBezTo>
                    <a:pt x="4662" y="15991"/>
                    <a:pt x="4667" y="15987"/>
                    <a:pt x="4673" y="15982"/>
                  </a:cubicBezTo>
                  <a:close/>
                  <a:moveTo>
                    <a:pt x="4655" y="15996"/>
                  </a:moveTo>
                  <a:cubicBezTo>
                    <a:pt x="4654" y="15997"/>
                    <a:pt x="4652" y="15998"/>
                    <a:pt x="4651" y="15999"/>
                  </a:cubicBezTo>
                  <a:cubicBezTo>
                    <a:pt x="4652" y="15998"/>
                    <a:pt x="4654" y="15997"/>
                    <a:pt x="4655" y="15996"/>
                  </a:cubicBezTo>
                  <a:close/>
                  <a:moveTo>
                    <a:pt x="12461" y="1"/>
                  </a:moveTo>
                  <a:cubicBezTo>
                    <a:pt x="12423" y="1"/>
                    <a:pt x="12387" y="9"/>
                    <a:pt x="12358" y="26"/>
                  </a:cubicBezTo>
                  <a:cubicBezTo>
                    <a:pt x="11740" y="587"/>
                    <a:pt x="11103" y="1092"/>
                    <a:pt x="10485" y="1585"/>
                  </a:cubicBezTo>
                  <a:lnTo>
                    <a:pt x="10426" y="1629"/>
                  </a:lnTo>
                  <a:cubicBezTo>
                    <a:pt x="9391" y="2454"/>
                    <a:pt x="8332" y="3295"/>
                    <a:pt x="7447" y="4291"/>
                  </a:cubicBezTo>
                  <a:cubicBezTo>
                    <a:pt x="6693" y="5127"/>
                    <a:pt x="6147" y="6032"/>
                    <a:pt x="5821" y="6977"/>
                  </a:cubicBezTo>
                  <a:cubicBezTo>
                    <a:pt x="5645" y="7487"/>
                    <a:pt x="5528" y="8024"/>
                    <a:pt x="5471" y="8571"/>
                  </a:cubicBezTo>
                  <a:cubicBezTo>
                    <a:pt x="5419" y="9051"/>
                    <a:pt x="5421" y="9525"/>
                    <a:pt x="5426" y="10092"/>
                  </a:cubicBezTo>
                  <a:lnTo>
                    <a:pt x="5429" y="10553"/>
                  </a:lnTo>
                  <a:lnTo>
                    <a:pt x="5431" y="10800"/>
                  </a:lnTo>
                  <a:lnTo>
                    <a:pt x="5435" y="11191"/>
                  </a:lnTo>
                  <a:cubicBezTo>
                    <a:pt x="5428" y="11712"/>
                    <a:pt x="5399" y="12397"/>
                    <a:pt x="5234" y="13051"/>
                  </a:cubicBezTo>
                  <a:cubicBezTo>
                    <a:pt x="5136" y="13398"/>
                    <a:pt x="4998" y="13733"/>
                    <a:pt x="4825" y="14045"/>
                  </a:cubicBezTo>
                  <a:cubicBezTo>
                    <a:pt x="4659" y="14316"/>
                    <a:pt x="4461" y="14575"/>
                    <a:pt x="4237" y="14813"/>
                  </a:cubicBezTo>
                  <a:cubicBezTo>
                    <a:pt x="3683" y="15366"/>
                    <a:pt x="3018" y="15801"/>
                    <a:pt x="2379" y="16222"/>
                  </a:cubicBezTo>
                  <a:cubicBezTo>
                    <a:pt x="1989" y="16476"/>
                    <a:pt x="1649" y="16699"/>
                    <a:pt x="1316" y="16943"/>
                  </a:cubicBezTo>
                  <a:cubicBezTo>
                    <a:pt x="1082" y="17115"/>
                    <a:pt x="852" y="17309"/>
                    <a:pt x="634" y="17513"/>
                  </a:cubicBezTo>
                  <a:cubicBezTo>
                    <a:pt x="425" y="17707"/>
                    <a:pt x="237" y="17914"/>
                    <a:pt x="14" y="18164"/>
                  </a:cubicBezTo>
                  <a:cubicBezTo>
                    <a:pt x="9" y="18168"/>
                    <a:pt x="6" y="18174"/>
                    <a:pt x="0" y="18180"/>
                  </a:cubicBezTo>
                  <a:cubicBezTo>
                    <a:pt x="292" y="18022"/>
                    <a:pt x="593" y="17884"/>
                    <a:pt x="899" y="17758"/>
                  </a:cubicBezTo>
                  <a:cubicBezTo>
                    <a:pt x="1653" y="17450"/>
                    <a:pt x="2433" y="17206"/>
                    <a:pt x="3179" y="16879"/>
                  </a:cubicBezTo>
                  <a:cubicBezTo>
                    <a:pt x="3437" y="16761"/>
                    <a:pt x="3691" y="16637"/>
                    <a:pt x="3934" y="16492"/>
                  </a:cubicBezTo>
                  <a:cubicBezTo>
                    <a:pt x="3960" y="16486"/>
                    <a:pt x="3983" y="16472"/>
                    <a:pt x="4005" y="16458"/>
                  </a:cubicBezTo>
                  <a:cubicBezTo>
                    <a:pt x="4237" y="16313"/>
                    <a:pt x="4457" y="16150"/>
                    <a:pt x="4674" y="15981"/>
                  </a:cubicBezTo>
                  <a:lnTo>
                    <a:pt x="4674" y="15981"/>
                  </a:lnTo>
                  <a:cubicBezTo>
                    <a:pt x="4673" y="15981"/>
                    <a:pt x="4673" y="15981"/>
                    <a:pt x="4673" y="15982"/>
                  </a:cubicBezTo>
                  <a:lnTo>
                    <a:pt x="4673" y="15982"/>
                  </a:lnTo>
                  <a:cubicBezTo>
                    <a:pt x="4912" y="15789"/>
                    <a:pt x="5144" y="15582"/>
                    <a:pt x="5358" y="15360"/>
                  </a:cubicBezTo>
                  <a:cubicBezTo>
                    <a:pt x="5579" y="15133"/>
                    <a:pt x="5786" y="14892"/>
                    <a:pt x="5978" y="14635"/>
                  </a:cubicBezTo>
                  <a:lnTo>
                    <a:pt x="5978" y="14635"/>
                  </a:lnTo>
                  <a:cubicBezTo>
                    <a:pt x="5972" y="14642"/>
                    <a:pt x="5965" y="14652"/>
                    <a:pt x="5959" y="14659"/>
                  </a:cubicBezTo>
                  <a:cubicBezTo>
                    <a:pt x="6119" y="14441"/>
                    <a:pt x="6268" y="14217"/>
                    <a:pt x="6399" y="13981"/>
                  </a:cubicBezTo>
                  <a:cubicBezTo>
                    <a:pt x="6525" y="13747"/>
                    <a:pt x="6640" y="13506"/>
                    <a:pt x="6736" y="13260"/>
                  </a:cubicBezTo>
                  <a:cubicBezTo>
                    <a:pt x="6837" y="12998"/>
                    <a:pt x="6919" y="12730"/>
                    <a:pt x="6979" y="12459"/>
                  </a:cubicBezTo>
                  <a:cubicBezTo>
                    <a:pt x="7031" y="12236"/>
                    <a:pt x="7074" y="12014"/>
                    <a:pt x="7117" y="11790"/>
                  </a:cubicBezTo>
                  <a:cubicBezTo>
                    <a:pt x="7192" y="11399"/>
                    <a:pt x="7263" y="11004"/>
                    <a:pt x="7404" y="10628"/>
                  </a:cubicBezTo>
                  <a:cubicBezTo>
                    <a:pt x="7554" y="10243"/>
                    <a:pt x="7788" y="9891"/>
                    <a:pt x="8094" y="9612"/>
                  </a:cubicBezTo>
                  <a:cubicBezTo>
                    <a:pt x="8184" y="9532"/>
                    <a:pt x="8279" y="9450"/>
                    <a:pt x="8375" y="9377"/>
                  </a:cubicBezTo>
                  <a:cubicBezTo>
                    <a:pt x="8467" y="9309"/>
                    <a:pt x="8560" y="9246"/>
                    <a:pt x="8652" y="9177"/>
                  </a:cubicBezTo>
                  <a:cubicBezTo>
                    <a:pt x="8830" y="9049"/>
                    <a:pt x="9004" y="8920"/>
                    <a:pt x="9177" y="8782"/>
                  </a:cubicBezTo>
                  <a:lnTo>
                    <a:pt x="9177" y="8782"/>
                  </a:lnTo>
                  <a:cubicBezTo>
                    <a:pt x="9169" y="8788"/>
                    <a:pt x="9162" y="8795"/>
                    <a:pt x="9155" y="8802"/>
                  </a:cubicBezTo>
                  <a:cubicBezTo>
                    <a:pt x="9434" y="8575"/>
                    <a:pt x="9695" y="8334"/>
                    <a:pt x="9912" y="8047"/>
                  </a:cubicBezTo>
                  <a:cubicBezTo>
                    <a:pt x="9915" y="8044"/>
                    <a:pt x="9915" y="8042"/>
                    <a:pt x="9918" y="8041"/>
                  </a:cubicBezTo>
                  <a:cubicBezTo>
                    <a:pt x="9987" y="7946"/>
                    <a:pt x="10051" y="7847"/>
                    <a:pt x="10110" y="7745"/>
                  </a:cubicBezTo>
                  <a:cubicBezTo>
                    <a:pt x="10163" y="7645"/>
                    <a:pt x="10212" y="7541"/>
                    <a:pt x="10255" y="7436"/>
                  </a:cubicBezTo>
                  <a:lnTo>
                    <a:pt x="10255" y="7436"/>
                  </a:lnTo>
                  <a:cubicBezTo>
                    <a:pt x="10250" y="7445"/>
                    <a:pt x="10248" y="7454"/>
                    <a:pt x="10242" y="7462"/>
                  </a:cubicBezTo>
                  <a:cubicBezTo>
                    <a:pt x="10298" y="7319"/>
                    <a:pt x="10346" y="7171"/>
                    <a:pt x="10380" y="7020"/>
                  </a:cubicBezTo>
                  <a:cubicBezTo>
                    <a:pt x="10409" y="6878"/>
                    <a:pt x="10432" y="6733"/>
                    <a:pt x="10448" y="6589"/>
                  </a:cubicBezTo>
                  <a:lnTo>
                    <a:pt x="10448" y="6583"/>
                  </a:lnTo>
                  <a:cubicBezTo>
                    <a:pt x="10448" y="6577"/>
                    <a:pt x="10449" y="6572"/>
                    <a:pt x="10449" y="6569"/>
                  </a:cubicBezTo>
                  <a:cubicBezTo>
                    <a:pt x="10466" y="6383"/>
                    <a:pt x="10474" y="6198"/>
                    <a:pt x="10471" y="6016"/>
                  </a:cubicBezTo>
                  <a:cubicBezTo>
                    <a:pt x="10469" y="5835"/>
                    <a:pt x="10468" y="5657"/>
                    <a:pt x="10471" y="5476"/>
                  </a:cubicBezTo>
                  <a:cubicBezTo>
                    <a:pt x="10481" y="5124"/>
                    <a:pt x="10502" y="4772"/>
                    <a:pt x="10545" y="4422"/>
                  </a:cubicBezTo>
                  <a:cubicBezTo>
                    <a:pt x="10629" y="3762"/>
                    <a:pt x="10775" y="3107"/>
                    <a:pt x="11012" y="2484"/>
                  </a:cubicBezTo>
                  <a:cubicBezTo>
                    <a:pt x="11129" y="2179"/>
                    <a:pt x="11259" y="1878"/>
                    <a:pt x="11414" y="1588"/>
                  </a:cubicBezTo>
                  <a:cubicBezTo>
                    <a:pt x="11575" y="1285"/>
                    <a:pt x="11753" y="990"/>
                    <a:pt x="11953" y="709"/>
                  </a:cubicBezTo>
                  <a:cubicBezTo>
                    <a:pt x="12122" y="466"/>
                    <a:pt x="12305" y="229"/>
                    <a:pt x="12499" y="3"/>
                  </a:cubicBezTo>
                  <a:cubicBezTo>
                    <a:pt x="12486" y="2"/>
                    <a:pt x="12473" y="1"/>
                    <a:pt x="12461" y="1"/>
                  </a:cubicBezTo>
                  <a:close/>
                </a:path>
              </a:pathLst>
            </a:custGeom>
            <a:solidFill>
              <a:srgbClr val="BCC4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96" name="Google Shape;5196;p16"/>
            <p:cNvSpPr/>
            <p:nvPr/>
          </p:nvSpPr>
          <p:spPr>
            <a:xfrm>
              <a:off x="5051075" y="-389225"/>
              <a:ext cx="225" cy="325"/>
            </a:xfrm>
            <a:custGeom>
              <a:avLst/>
              <a:gdLst/>
              <a:ahLst/>
              <a:cxnLst/>
              <a:rect l="l" t="t" r="r" b="b"/>
              <a:pathLst>
                <a:path w="9" h="13" extrusionOk="0">
                  <a:moveTo>
                    <a:pt x="9" y="1"/>
                  </a:moveTo>
                  <a:lnTo>
                    <a:pt x="4" y="7"/>
                  </a:lnTo>
                  <a:cubicBezTo>
                    <a:pt x="2" y="8"/>
                    <a:pt x="2" y="10"/>
                    <a:pt x="0" y="12"/>
                  </a:cubicBezTo>
                  <a:cubicBezTo>
                    <a:pt x="4" y="8"/>
                    <a:pt x="7" y="5"/>
                    <a:pt x="9" y="1"/>
                  </a:cubicBezTo>
                  <a:close/>
                </a:path>
              </a:pathLst>
            </a:custGeom>
            <a:solidFill>
              <a:srgbClr val="BCC4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97" name="Google Shape;5197;p16"/>
            <p:cNvSpPr/>
            <p:nvPr/>
          </p:nvSpPr>
          <p:spPr>
            <a:xfrm>
              <a:off x="5051275" y="-389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BCC4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98" name="Google Shape;5198;p16"/>
            <p:cNvSpPr/>
            <p:nvPr/>
          </p:nvSpPr>
          <p:spPr>
            <a:xfrm>
              <a:off x="5064525" y="-425625"/>
              <a:ext cx="25" cy="375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"/>
                  </a:moveTo>
                  <a:lnTo>
                    <a:pt x="1" y="6"/>
                  </a:lnTo>
                  <a:lnTo>
                    <a:pt x="1" y="1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BCC4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99" name="Google Shape;5199;p16"/>
            <p:cNvSpPr/>
            <p:nvPr/>
          </p:nvSpPr>
          <p:spPr>
            <a:xfrm>
              <a:off x="4204900" y="-245425"/>
              <a:ext cx="404525" cy="232100"/>
            </a:xfrm>
            <a:custGeom>
              <a:avLst/>
              <a:gdLst/>
              <a:ahLst/>
              <a:cxnLst/>
              <a:rect l="l" t="t" r="r" b="b"/>
              <a:pathLst>
                <a:path w="16181" h="9284" extrusionOk="0">
                  <a:moveTo>
                    <a:pt x="6028" y="7223"/>
                  </a:moveTo>
                  <a:lnTo>
                    <a:pt x="6028" y="7223"/>
                  </a:lnTo>
                  <a:cubicBezTo>
                    <a:pt x="6028" y="7224"/>
                    <a:pt x="6029" y="7224"/>
                    <a:pt x="6029" y="7224"/>
                  </a:cubicBezTo>
                  <a:cubicBezTo>
                    <a:pt x="6029" y="7224"/>
                    <a:pt x="6028" y="7224"/>
                    <a:pt x="6028" y="7223"/>
                  </a:cubicBezTo>
                  <a:close/>
                  <a:moveTo>
                    <a:pt x="183" y="0"/>
                  </a:moveTo>
                  <a:cubicBezTo>
                    <a:pt x="148" y="0"/>
                    <a:pt x="114" y="8"/>
                    <a:pt x="87" y="24"/>
                  </a:cubicBezTo>
                  <a:cubicBezTo>
                    <a:pt x="57" y="43"/>
                    <a:pt x="34" y="70"/>
                    <a:pt x="17" y="106"/>
                  </a:cubicBezTo>
                  <a:cubicBezTo>
                    <a:pt x="1" y="152"/>
                    <a:pt x="1" y="201"/>
                    <a:pt x="19" y="244"/>
                  </a:cubicBezTo>
                  <a:cubicBezTo>
                    <a:pt x="38" y="286"/>
                    <a:pt x="71" y="317"/>
                    <a:pt x="111" y="336"/>
                  </a:cubicBezTo>
                  <a:lnTo>
                    <a:pt x="223" y="381"/>
                  </a:lnTo>
                  <a:cubicBezTo>
                    <a:pt x="437" y="465"/>
                    <a:pt x="636" y="546"/>
                    <a:pt x="819" y="649"/>
                  </a:cubicBezTo>
                  <a:cubicBezTo>
                    <a:pt x="926" y="719"/>
                    <a:pt x="1041" y="811"/>
                    <a:pt x="1167" y="932"/>
                  </a:cubicBezTo>
                  <a:cubicBezTo>
                    <a:pt x="1431" y="1061"/>
                    <a:pt x="1684" y="1209"/>
                    <a:pt x="1925" y="1384"/>
                  </a:cubicBezTo>
                  <a:cubicBezTo>
                    <a:pt x="2329" y="1675"/>
                    <a:pt x="2697" y="2014"/>
                    <a:pt x="3013" y="2399"/>
                  </a:cubicBezTo>
                  <a:cubicBezTo>
                    <a:pt x="3255" y="2694"/>
                    <a:pt x="3475" y="3009"/>
                    <a:pt x="3673" y="3335"/>
                  </a:cubicBezTo>
                  <a:cubicBezTo>
                    <a:pt x="4051" y="3951"/>
                    <a:pt x="4390" y="4586"/>
                    <a:pt x="4749" y="5214"/>
                  </a:cubicBezTo>
                  <a:cubicBezTo>
                    <a:pt x="5144" y="5904"/>
                    <a:pt x="5557" y="6584"/>
                    <a:pt x="6028" y="7223"/>
                  </a:cubicBezTo>
                  <a:lnTo>
                    <a:pt x="6028" y="7223"/>
                  </a:lnTo>
                  <a:cubicBezTo>
                    <a:pt x="6027" y="7221"/>
                    <a:pt x="6026" y="7218"/>
                    <a:pt x="6025" y="7217"/>
                  </a:cubicBezTo>
                  <a:lnTo>
                    <a:pt x="6025" y="7217"/>
                  </a:lnTo>
                  <a:cubicBezTo>
                    <a:pt x="6027" y="7220"/>
                    <a:pt x="6032" y="7226"/>
                    <a:pt x="6033" y="7230"/>
                  </a:cubicBezTo>
                  <a:cubicBezTo>
                    <a:pt x="6036" y="7233"/>
                    <a:pt x="6039" y="7237"/>
                    <a:pt x="6042" y="7240"/>
                  </a:cubicBezTo>
                  <a:lnTo>
                    <a:pt x="6040" y="7239"/>
                  </a:lnTo>
                  <a:lnTo>
                    <a:pt x="6040" y="7239"/>
                  </a:lnTo>
                  <a:cubicBezTo>
                    <a:pt x="6412" y="7729"/>
                    <a:pt x="6819" y="8194"/>
                    <a:pt x="7300" y="8577"/>
                  </a:cubicBezTo>
                  <a:cubicBezTo>
                    <a:pt x="7556" y="8771"/>
                    <a:pt x="7824" y="8942"/>
                    <a:pt x="8117" y="9070"/>
                  </a:cubicBezTo>
                  <a:cubicBezTo>
                    <a:pt x="8116" y="9070"/>
                    <a:pt x="8114" y="9069"/>
                    <a:pt x="8112" y="9069"/>
                  </a:cubicBezTo>
                  <a:cubicBezTo>
                    <a:pt x="8324" y="9158"/>
                    <a:pt x="8542" y="9221"/>
                    <a:pt x="8772" y="9258"/>
                  </a:cubicBezTo>
                  <a:cubicBezTo>
                    <a:pt x="8897" y="9275"/>
                    <a:pt x="9023" y="9283"/>
                    <a:pt x="9149" y="9283"/>
                  </a:cubicBezTo>
                  <a:cubicBezTo>
                    <a:pt x="9241" y="9283"/>
                    <a:pt x="9333" y="9279"/>
                    <a:pt x="9424" y="9270"/>
                  </a:cubicBezTo>
                  <a:cubicBezTo>
                    <a:pt x="9683" y="9237"/>
                    <a:pt x="9933" y="9171"/>
                    <a:pt x="10176" y="9079"/>
                  </a:cubicBezTo>
                  <a:cubicBezTo>
                    <a:pt x="10177" y="9077"/>
                    <a:pt x="10181" y="9077"/>
                    <a:pt x="10183" y="9076"/>
                  </a:cubicBezTo>
                  <a:cubicBezTo>
                    <a:pt x="10180" y="9076"/>
                    <a:pt x="10178" y="9077"/>
                    <a:pt x="10176" y="9077"/>
                  </a:cubicBezTo>
                  <a:cubicBezTo>
                    <a:pt x="10177" y="9076"/>
                    <a:pt x="10181" y="9076"/>
                    <a:pt x="10183" y="9073"/>
                  </a:cubicBezTo>
                  <a:cubicBezTo>
                    <a:pt x="10237" y="9051"/>
                    <a:pt x="10295" y="9028"/>
                    <a:pt x="10351" y="9001"/>
                  </a:cubicBezTo>
                  <a:cubicBezTo>
                    <a:pt x="10392" y="8982"/>
                    <a:pt x="10434" y="8961"/>
                    <a:pt x="10471" y="8937"/>
                  </a:cubicBezTo>
                  <a:cubicBezTo>
                    <a:pt x="10503" y="8918"/>
                    <a:pt x="10532" y="8896"/>
                    <a:pt x="10563" y="8875"/>
                  </a:cubicBezTo>
                  <a:cubicBezTo>
                    <a:pt x="10649" y="8806"/>
                    <a:pt x="10730" y="8731"/>
                    <a:pt x="10807" y="8652"/>
                  </a:cubicBezTo>
                  <a:cubicBezTo>
                    <a:pt x="10882" y="8570"/>
                    <a:pt x="10955" y="8487"/>
                    <a:pt x="11034" y="8404"/>
                  </a:cubicBezTo>
                  <a:cubicBezTo>
                    <a:pt x="11111" y="8325"/>
                    <a:pt x="11185" y="8244"/>
                    <a:pt x="11271" y="8175"/>
                  </a:cubicBezTo>
                  <a:cubicBezTo>
                    <a:pt x="11332" y="8131"/>
                    <a:pt x="11391" y="8082"/>
                    <a:pt x="11457" y="8046"/>
                  </a:cubicBezTo>
                  <a:cubicBezTo>
                    <a:pt x="11543" y="8000"/>
                    <a:pt x="11635" y="7956"/>
                    <a:pt x="11731" y="7931"/>
                  </a:cubicBezTo>
                  <a:cubicBezTo>
                    <a:pt x="11806" y="7915"/>
                    <a:pt x="11882" y="7901"/>
                    <a:pt x="11959" y="7895"/>
                  </a:cubicBezTo>
                  <a:cubicBezTo>
                    <a:pt x="11991" y="7893"/>
                    <a:pt x="12023" y="7893"/>
                    <a:pt x="12054" y="7893"/>
                  </a:cubicBezTo>
                  <a:cubicBezTo>
                    <a:pt x="12175" y="7893"/>
                    <a:pt x="12296" y="7905"/>
                    <a:pt x="12413" y="7927"/>
                  </a:cubicBezTo>
                  <a:cubicBezTo>
                    <a:pt x="12790" y="7996"/>
                    <a:pt x="13146" y="8138"/>
                    <a:pt x="13501" y="8274"/>
                  </a:cubicBezTo>
                  <a:cubicBezTo>
                    <a:pt x="13831" y="8402"/>
                    <a:pt x="14164" y="8537"/>
                    <a:pt x="14516" y="8596"/>
                  </a:cubicBezTo>
                  <a:cubicBezTo>
                    <a:pt x="14678" y="8617"/>
                    <a:pt x="14841" y="8628"/>
                    <a:pt x="15004" y="8628"/>
                  </a:cubicBezTo>
                  <a:cubicBezTo>
                    <a:pt x="15143" y="8628"/>
                    <a:pt x="15281" y="8620"/>
                    <a:pt x="15419" y="8605"/>
                  </a:cubicBezTo>
                  <a:cubicBezTo>
                    <a:pt x="15585" y="8588"/>
                    <a:pt x="15750" y="8560"/>
                    <a:pt x="15914" y="8517"/>
                  </a:cubicBezTo>
                  <a:cubicBezTo>
                    <a:pt x="16003" y="8494"/>
                    <a:pt x="16090" y="8467"/>
                    <a:pt x="16181" y="8438"/>
                  </a:cubicBezTo>
                  <a:cubicBezTo>
                    <a:pt x="15678" y="8427"/>
                    <a:pt x="15148" y="8346"/>
                    <a:pt x="14606" y="8203"/>
                  </a:cubicBezTo>
                  <a:lnTo>
                    <a:pt x="14606" y="8203"/>
                  </a:lnTo>
                  <a:lnTo>
                    <a:pt x="14644" y="8243"/>
                  </a:lnTo>
                  <a:cubicBezTo>
                    <a:pt x="13841" y="7993"/>
                    <a:pt x="13027" y="7627"/>
                    <a:pt x="12081" y="7082"/>
                  </a:cubicBezTo>
                  <a:cubicBezTo>
                    <a:pt x="11447" y="6709"/>
                    <a:pt x="10810" y="6289"/>
                    <a:pt x="10196" y="5884"/>
                  </a:cubicBezTo>
                  <a:lnTo>
                    <a:pt x="9597" y="5494"/>
                  </a:lnTo>
                  <a:cubicBezTo>
                    <a:pt x="9085" y="5161"/>
                    <a:pt x="8577" y="4820"/>
                    <a:pt x="8073" y="4475"/>
                  </a:cubicBezTo>
                  <a:cubicBezTo>
                    <a:pt x="7872" y="4338"/>
                    <a:pt x="7669" y="4200"/>
                    <a:pt x="7468" y="4057"/>
                  </a:cubicBezTo>
                  <a:lnTo>
                    <a:pt x="7240" y="3898"/>
                  </a:lnTo>
                  <a:cubicBezTo>
                    <a:pt x="7007" y="3736"/>
                    <a:pt x="6771" y="3575"/>
                    <a:pt x="6533" y="3414"/>
                  </a:cubicBezTo>
                  <a:lnTo>
                    <a:pt x="6207" y="3197"/>
                  </a:lnTo>
                  <a:cubicBezTo>
                    <a:pt x="5826" y="2940"/>
                    <a:pt x="5446" y="2686"/>
                    <a:pt x="5061" y="2437"/>
                  </a:cubicBezTo>
                  <a:cubicBezTo>
                    <a:pt x="4606" y="2143"/>
                    <a:pt x="4106" y="1841"/>
                    <a:pt x="3576" y="1545"/>
                  </a:cubicBezTo>
                  <a:cubicBezTo>
                    <a:pt x="2681" y="1043"/>
                    <a:pt x="1732" y="589"/>
                    <a:pt x="746" y="202"/>
                  </a:cubicBezTo>
                  <a:cubicBezTo>
                    <a:pt x="633" y="154"/>
                    <a:pt x="515" y="110"/>
                    <a:pt x="400" y="67"/>
                  </a:cubicBezTo>
                  <a:lnTo>
                    <a:pt x="246" y="10"/>
                  </a:lnTo>
                  <a:cubicBezTo>
                    <a:pt x="226" y="3"/>
                    <a:pt x="204" y="0"/>
                    <a:pt x="183" y="0"/>
                  </a:cubicBezTo>
                  <a:close/>
                </a:path>
              </a:pathLst>
            </a:custGeom>
            <a:solidFill>
              <a:srgbClr val="BCC4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00" name="Google Shape;5200;p16"/>
            <p:cNvSpPr/>
            <p:nvPr/>
          </p:nvSpPr>
          <p:spPr>
            <a:xfrm>
              <a:off x="4459600" y="-18800"/>
              <a:ext cx="425" cy="175"/>
            </a:xfrm>
            <a:custGeom>
              <a:avLst/>
              <a:gdLst/>
              <a:ahLst/>
              <a:cxnLst/>
              <a:rect l="l" t="t" r="r" b="b"/>
              <a:pathLst>
                <a:path w="17" h="7" extrusionOk="0">
                  <a:moveTo>
                    <a:pt x="16" y="1"/>
                  </a:moveTo>
                  <a:cubicBezTo>
                    <a:pt x="9" y="4"/>
                    <a:pt x="3" y="5"/>
                    <a:pt x="0" y="7"/>
                  </a:cubicBezTo>
                  <a:cubicBezTo>
                    <a:pt x="8" y="5"/>
                    <a:pt x="12" y="4"/>
                    <a:pt x="16" y="1"/>
                  </a:cubicBezTo>
                  <a:close/>
                </a:path>
              </a:pathLst>
            </a:custGeom>
            <a:solidFill>
              <a:srgbClr val="BCC4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01" name="Google Shape;5201;p16"/>
            <p:cNvSpPr/>
            <p:nvPr/>
          </p:nvSpPr>
          <p:spPr>
            <a:xfrm>
              <a:off x="4283050" y="-144225"/>
              <a:ext cx="427450" cy="181075"/>
            </a:xfrm>
            <a:custGeom>
              <a:avLst/>
              <a:gdLst/>
              <a:ahLst/>
              <a:cxnLst/>
              <a:rect l="l" t="t" r="r" b="b"/>
              <a:pathLst>
                <a:path w="17098" h="7243" extrusionOk="0">
                  <a:moveTo>
                    <a:pt x="3684" y="4835"/>
                  </a:moveTo>
                  <a:lnTo>
                    <a:pt x="3684" y="4835"/>
                  </a:lnTo>
                  <a:cubicBezTo>
                    <a:pt x="3686" y="4837"/>
                    <a:pt x="3687" y="4838"/>
                    <a:pt x="3689" y="4840"/>
                  </a:cubicBezTo>
                  <a:lnTo>
                    <a:pt x="3689" y="4840"/>
                  </a:lnTo>
                  <a:cubicBezTo>
                    <a:pt x="3687" y="4838"/>
                    <a:pt x="3686" y="4837"/>
                    <a:pt x="3684" y="4835"/>
                  </a:cubicBezTo>
                  <a:close/>
                  <a:moveTo>
                    <a:pt x="150" y="0"/>
                  </a:moveTo>
                  <a:cubicBezTo>
                    <a:pt x="132" y="0"/>
                    <a:pt x="115" y="4"/>
                    <a:pt x="96" y="12"/>
                  </a:cubicBezTo>
                  <a:cubicBezTo>
                    <a:pt x="39" y="41"/>
                    <a:pt x="0" y="123"/>
                    <a:pt x="35" y="183"/>
                  </a:cubicBezTo>
                  <a:cubicBezTo>
                    <a:pt x="671" y="1248"/>
                    <a:pt x="1267" y="2339"/>
                    <a:pt x="1988" y="3350"/>
                  </a:cubicBezTo>
                  <a:cubicBezTo>
                    <a:pt x="2344" y="3846"/>
                    <a:pt x="2735" y="4315"/>
                    <a:pt x="3170" y="4745"/>
                  </a:cubicBezTo>
                  <a:cubicBezTo>
                    <a:pt x="3612" y="5183"/>
                    <a:pt x="4108" y="5571"/>
                    <a:pt x="4642" y="5898"/>
                  </a:cubicBezTo>
                  <a:cubicBezTo>
                    <a:pt x="5159" y="6217"/>
                    <a:pt x="5714" y="6483"/>
                    <a:pt x="6281" y="6697"/>
                  </a:cubicBezTo>
                  <a:cubicBezTo>
                    <a:pt x="6784" y="6886"/>
                    <a:pt x="7302" y="7023"/>
                    <a:pt x="7832" y="7119"/>
                  </a:cubicBezTo>
                  <a:cubicBezTo>
                    <a:pt x="8318" y="7205"/>
                    <a:pt x="8810" y="7243"/>
                    <a:pt x="9302" y="7243"/>
                  </a:cubicBezTo>
                  <a:cubicBezTo>
                    <a:pt x="9808" y="7243"/>
                    <a:pt x="10314" y="7203"/>
                    <a:pt x="10814" y="7133"/>
                  </a:cubicBezTo>
                  <a:cubicBezTo>
                    <a:pt x="11954" y="6977"/>
                    <a:pt x="13068" y="6662"/>
                    <a:pt x="14175" y="6354"/>
                  </a:cubicBezTo>
                  <a:cubicBezTo>
                    <a:pt x="14991" y="6124"/>
                    <a:pt x="15807" y="5900"/>
                    <a:pt x="16632" y="5719"/>
                  </a:cubicBezTo>
                  <a:cubicBezTo>
                    <a:pt x="16711" y="5640"/>
                    <a:pt x="16793" y="5566"/>
                    <a:pt x="16877" y="5498"/>
                  </a:cubicBezTo>
                  <a:cubicBezTo>
                    <a:pt x="16948" y="5440"/>
                    <a:pt x="17023" y="5387"/>
                    <a:pt x="17098" y="5334"/>
                  </a:cubicBezTo>
                  <a:lnTo>
                    <a:pt x="17098" y="5334"/>
                  </a:lnTo>
                  <a:cubicBezTo>
                    <a:pt x="15953" y="5556"/>
                    <a:pt x="14830" y="5875"/>
                    <a:pt x="13705" y="6181"/>
                  </a:cubicBezTo>
                  <a:cubicBezTo>
                    <a:pt x="12449" y="6523"/>
                    <a:pt x="11175" y="6835"/>
                    <a:pt x="9872" y="6912"/>
                  </a:cubicBezTo>
                  <a:cubicBezTo>
                    <a:pt x="9873" y="6912"/>
                    <a:pt x="9879" y="6912"/>
                    <a:pt x="9880" y="6914"/>
                  </a:cubicBezTo>
                  <a:cubicBezTo>
                    <a:pt x="9718" y="6922"/>
                    <a:pt x="9556" y="6926"/>
                    <a:pt x="9393" y="6926"/>
                  </a:cubicBezTo>
                  <a:cubicBezTo>
                    <a:pt x="9187" y="6926"/>
                    <a:pt x="8980" y="6919"/>
                    <a:pt x="8773" y="6907"/>
                  </a:cubicBezTo>
                  <a:cubicBezTo>
                    <a:pt x="8381" y="6885"/>
                    <a:pt x="7993" y="6830"/>
                    <a:pt x="7608" y="6753"/>
                  </a:cubicBezTo>
                  <a:lnTo>
                    <a:pt x="7608" y="6753"/>
                  </a:lnTo>
                  <a:cubicBezTo>
                    <a:pt x="7623" y="6754"/>
                    <a:pt x="7637" y="6759"/>
                    <a:pt x="7648" y="6760"/>
                  </a:cubicBezTo>
                  <a:cubicBezTo>
                    <a:pt x="6873" y="6598"/>
                    <a:pt x="6129" y="6335"/>
                    <a:pt x="5418" y="5987"/>
                  </a:cubicBezTo>
                  <a:lnTo>
                    <a:pt x="5418" y="5987"/>
                  </a:lnTo>
                  <a:cubicBezTo>
                    <a:pt x="5421" y="5990"/>
                    <a:pt x="5422" y="5992"/>
                    <a:pt x="5426" y="5993"/>
                  </a:cubicBezTo>
                  <a:cubicBezTo>
                    <a:pt x="5421" y="5992"/>
                    <a:pt x="5415" y="5987"/>
                    <a:pt x="5412" y="5986"/>
                  </a:cubicBezTo>
                  <a:cubicBezTo>
                    <a:pt x="5411" y="5986"/>
                    <a:pt x="5406" y="5983"/>
                    <a:pt x="5405" y="5983"/>
                  </a:cubicBezTo>
                  <a:cubicBezTo>
                    <a:pt x="5404" y="5983"/>
                    <a:pt x="5399" y="5980"/>
                    <a:pt x="5399" y="5980"/>
                  </a:cubicBezTo>
                  <a:cubicBezTo>
                    <a:pt x="5102" y="5832"/>
                    <a:pt x="4815" y="5668"/>
                    <a:pt x="4536" y="5487"/>
                  </a:cubicBezTo>
                  <a:cubicBezTo>
                    <a:pt x="4238" y="5292"/>
                    <a:pt x="3956" y="5074"/>
                    <a:pt x="3689" y="4840"/>
                  </a:cubicBezTo>
                  <a:lnTo>
                    <a:pt x="3689" y="4840"/>
                  </a:lnTo>
                  <a:cubicBezTo>
                    <a:pt x="3697" y="4847"/>
                    <a:pt x="3705" y="4854"/>
                    <a:pt x="3713" y="4863"/>
                  </a:cubicBezTo>
                  <a:cubicBezTo>
                    <a:pt x="3365" y="4550"/>
                    <a:pt x="3044" y="4213"/>
                    <a:pt x="2743" y="3854"/>
                  </a:cubicBezTo>
                  <a:cubicBezTo>
                    <a:pt x="2432" y="3481"/>
                    <a:pt x="2147" y="3083"/>
                    <a:pt x="1880" y="2677"/>
                  </a:cubicBezTo>
                  <a:lnTo>
                    <a:pt x="1880" y="2677"/>
                  </a:lnTo>
                  <a:cubicBezTo>
                    <a:pt x="1880" y="2677"/>
                    <a:pt x="1882" y="2678"/>
                    <a:pt x="1885" y="2678"/>
                  </a:cubicBezTo>
                  <a:cubicBezTo>
                    <a:pt x="1326" y="1823"/>
                    <a:pt x="819" y="933"/>
                    <a:pt x="266" y="74"/>
                  </a:cubicBezTo>
                  <a:cubicBezTo>
                    <a:pt x="238" y="30"/>
                    <a:pt x="197" y="0"/>
                    <a:pt x="150" y="0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02" name="Google Shape;5202;p16"/>
            <p:cNvSpPr/>
            <p:nvPr/>
          </p:nvSpPr>
          <p:spPr>
            <a:xfrm>
              <a:off x="4418300" y="5400"/>
              <a:ext cx="125" cy="150"/>
            </a:xfrm>
            <a:custGeom>
              <a:avLst/>
              <a:gdLst/>
              <a:ahLst/>
              <a:cxnLst/>
              <a:rect l="l" t="t" r="r" b="b"/>
              <a:pathLst>
                <a:path w="5" h="6" extrusionOk="0">
                  <a:moveTo>
                    <a:pt x="1" y="1"/>
                  </a:moveTo>
                  <a:cubicBezTo>
                    <a:pt x="2" y="2"/>
                    <a:pt x="4" y="2"/>
                    <a:pt x="5" y="5"/>
                  </a:cubicBezTo>
                  <a:cubicBezTo>
                    <a:pt x="5" y="2"/>
                    <a:pt x="4" y="1"/>
                    <a:pt x="1" y="1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03" name="Google Shape;5203;p16"/>
            <p:cNvSpPr/>
            <p:nvPr/>
          </p:nvSpPr>
          <p:spPr>
            <a:xfrm>
              <a:off x="4418150" y="5275"/>
              <a:ext cx="225" cy="125"/>
            </a:xfrm>
            <a:custGeom>
              <a:avLst/>
              <a:gdLst/>
              <a:ahLst/>
              <a:cxnLst/>
              <a:rect l="l" t="t" r="r" b="b"/>
              <a:pathLst>
                <a:path w="9" h="5" extrusionOk="0">
                  <a:moveTo>
                    <a:pt x="1" y="0"/>
                  </a:moveTo>
                  <a:cubicBezTo>
                    <a:pt x="2" y="3"/>
                    <a:pt x="4" y="4"/>
                    <a:pt x="8" y="4"/>
                  </a:cubicBezTo>
                  <a:cubicBezTo>
                    <a:pt x="7" y="4"/>
                    <a:pt x="2" y="3"/>
                    <a:pt x="1" y="0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04" name="Google Shape;5204;p16"/>
            <p:cNvSpPr/>
            <p:nvPr/>
          </p:nvSpPr>
          <p:spPr>
            <a:xfrm>
              <a:off x="4330075" y="-77350"/>
              <a:ext cx="500" cy="725"/>
            </a:xfrm>
            <a:custGeom>
              <a:avLst/>
              <a:gdLst/>
              <a:ahLst/>
              <a:cxnLst/>
              <a:rect l="l" t="t" r="r" b="b"/>
              <a:pathLst>
                <a:path w="20" h="29" extrusionOk="0">
                  <a:moveTo>
                    <a:pt x="1" y="0"/>
                  </a:moveTo>
                  <a:cubicBezTo>
                    <a:pt x="8" y="12"/>
                    <a:pt x="14" y="20"/>
                    <a:pt x="19" y="29"/>
                  </a:cubicBezTo>
                  <a:cubicBezTo>
                    <a:pt x="14" y="20"/>
                    <a:pt x="8" y="12"/>
                    <a:pt x="1" y="0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05" name="Google Shape;5205;p16"/>
            <p:cNvSpPr/>
            <p:nvPr/>
          </p:nvSpPr>
          <p:spPr>
            <a:xfrm>
              <a:off x="4755125" y="-364850"/>
              <a:ext cx="292700" cy="335025"/>
            </a:xfrm>
            <a:custGeom>
              <a:avLst/>
              <a:gdLst/>
              <a:ahLst/>
              <a:cxnLst/>
              <a:rect l="l" t="t" r="r" b="b"/>
              <a:pathLst>
                <a:path w="11708" h="13401" extrusionOk="0">
                  <a:moveTo>
                    <a:pt x="848" y="12251"/>
                  </a:moveTo>
                  <a:cubicBezTo>
                    <a:pt x="845" y="12254"/>
                    <a:pt x="842" y="12259"/>
                    <a:pt x="840" y="12261"/>
                  </a:cubicBezTo>
                  <a:cubicBezTo>
                    <a:pt x="842" y="12259"/>
                    <a:pt x="843" y="12254"/>
                    <a:pt x="848" y="12251"/>
                  </a:cubicBezTo>
                  <a:close/>
                  <a:moveTo>
                    <a:pt x="11573" y="0"/>
                  </a:moveTo>
                  <a:cubicBezTo>
                    <a:pt x="11561" y="0"/>
                    <a:pt x="11549" y="2"/>
                    <a:pt x="11538" y="7"/>
                  </a:cubicBezTo>
                  <a:cubicBezTo>
                    <a:pt x="11508" y="17"/>
                    <a:pt x="11491" y="37"/>
                    <a:pt x="11473" y="64"/>
                  </a:cubicBezTo>
                  <a:cubicBezTo>
                    <a:pt x="11354" y="254"/>
                    <a:pt x="11242" y="452"/>
                    <a:pt x="11142" y="655"/>
                  </a:cubicBezTo>
                  <a:cubicBezTo>
                    <a:pt x="11042" y="854"/>
                    <a:pt x="10956" y="1058"/>
                    <a:pt x="10874" y="1264"/>
                  </a:cubicBezTo>
                  <a:cubicBezTo>
                    <a:pt x="10709" y="1669"/>
                    <a:pt x="10573" y="2084"/>
                    <a:pt x="10435" y="2500"/>
                  </a:cubicBezTo>
                  <a:cubicBezTo>
                    <a:pt x="10296" y="2915"/>
                    <a:pt x="10156" y="3329"/>
                    <a:pt x="9991" y="3736"/>
                  </a:cubicBezTo>
                  <a:cubicBezTo>
                    <a:pt x="9824" y="4143"/>
                    <a:pt x="9622" y="4536"/>
                    <a:pt x="9382" y="4904"/>
                  </a:cubicBezTo>
                  <a:lnTo>
                    <a:pt x="9382" y="4904"/>
                  </a:lnTo>
                  <a:cubicBezTo>
                    <a:pt x="9383" y="4902"/>
                    <a:pt x="9385" y="4900"/>
                    <a:pt x="9386" y="4898"/>
                  </a:cubicBezTo>
                  <a:lnTo>
                    <a:pt x="9386" y="4898"/>
                  </a:lnTo>
                  <a:cubicBezTo>
                    <a:pt x="9384" y="4902"/>
                    <a:pt x="9381" y="4906"/>
                    <a:pt x="9378" y="4910"/>
                  </a:cubicBezTo>
                  <a:lnTo>
                    <a:pt x="9378" y="4910"/>
                  </a:lnTo>
                  <a:cubicBezTo>
                    <a:pt x="9379" y="4908"/>
                    <a:pt x="9380" y="4906"/>
                    <a:pt x="9382" y="4904"/>
                  </a:cubicBezTo>
                  <a:lnTo>
                    <a:pt x="9382" y="4904"/>
                  </a:lnTo>
                  <a:cubicBezTo>
                    <a:pt x="9379" y="4909"/>
                    <a:pt x="9376" y="4913"/>
                    <a:pt x="9373" y="4918"/>
                  </a:cubicBezTo>
                  <a:lnTo>
                    <a:pt x="9373" y="4918"/>
                  </a:lnTo>
                  <a:cubicBezTo>
                    <a:pt x="9374" y="4915"/>
                    <a:pt x="9376" y="4912"/>
                    <a:pt x="9378" y="4910"/>
                  </a:cubicBezTo>
                  <a:lnTo>
                    <a:pt x="9378" y="4910"/>
                  </a:lnTo>
                  <a:cubicBezTo>
                    <a:pt x="9374" y="4916"/>
                    <a:pt x="9370" y="4922"/>
                    <a:pt x="9366" y="4928"/>
                  </a:cubicBezTo>
                  <a:cubicBezTo>
                    <a:pt x="9369" y="4924"/>
                    <a:pt x="9371" y="4921"/>
                    <a:pt x="9373" y="4918"/>
                  </a:cubicBezTo>
                  <a:lnTo>
                    <a:pt x="9373" y="4918"/>
                  </a:lnTo>
                  <a:cubicBezTo>
                    <a:pt x="8972" y="5503"/>
                    <a:pt x="8476" y="6020"/>
                    <a:pt x="7941" y="6486"/>
                  </a:cubicBezTo>
                  <a:lnTo>
                    <a:pt x="7941" y="6486"/>
                  </a:lnTo>
                  <a:cubicBezTo>
                    <a:pt x="7221" y="7096"/>
                    <a:pt x="6431" y="7613"/>
                    <a:pt x="5629" y="8108"/>
                  </a:cubicBezTo>
                  <a:cubicBezTo>
                    <a:pt x="4836" y="8599"/>
                    <a:pt x="4028" y="9070"/>
                    <a:pt x="3262" y="9603"/>
                  </a:cubicBezTo>
                  <a:cubicBezTo>
                    <a:pt x="2514" y="10120"/>
                    <a:pt x="1811" y="10704"/>
                    <a:pt x="1217" y="11398"/>
                  </a:cubicBezTo>
                  <a:cubicBezTo>
                    <a:pt x="908" y="11757"/>
                    <a:pt x="635" y="12152"/>
                    <a:pt x="402" y="12564"/>
                  </a:cubicBezTo>
                  <a:cubicBezTo>
                    <a:pt x="247" y="12835"/>
                    <a:pt x="117" y="13113"/>
                    <a:pt x="0" y="13400"/>
                  </a:cubicBezTo>
                  <a:cubicBezTo>
                    <a:pt x="69" y="13393"/>
                    <a:pt x="141" y="13389"/>
                    <a:pt x="213" y="13389"/>
                  </a:cubicBezTo>
                  <a:lnTo>
                    <a:pt x="244" y="13389"/>
                  </a:lnTo>
                  <a:cubicBezTo>
                    <a:pt x="289" y="13274"/>
                    <a:pt x="339" y="13163"/>
                    <a:pt x="395" y="13050"/>
                  </a:cubicBezTo>
                  <a:cubicBezTo>
                    <a:pt x="529" y="12770"/>
                    <a:pt x="685" y="12500"/>
                    <a:pt x="856" y="12241"/>
                  </a:cubicBezTo>
                  <a:cubicBezTo>
                    <a:pt x="1057" y="11944"/>
                    <a:pt x="1276" y="11660"/>
                    <a:pt x="1517" y="11391"/>
                  </a:cubicBezTo>
                  <a:cubicBezTo>
                    <a:pt x="1752" y="11125"/>
                    <a:pt x="2008" y="10879"/>
                    <a:pt x="2276" y="10642"/>
                  </a:cubicBezTo>
                  <a:lnTo>
                    <a:pt x="2276" y="10642"/>
                  </a:lnTo>
                  <a:cubicBezTo>
                    <a:pt x="2272" y="10646"/>
                    <a:pt x="2269" y="10649"/>
                    <a:pt x="2265" y="10653"/>
                  </a:cubicBezTo>
                  <a:cubicBezTo>
                    <a:pt x="3068" y="9956"/>
                    <a:pt x="3967" y="9386"/>
                    <a:pt x="4872" y="8830"/>
                  </a:cubicBezTo>
                  <a:cubicBezTo>
                    <a:pt x="5793" y="8269"/>
                    <a:pt x="6721" y="7717"/>
                    <a:pt x="7580" y="7062"/>
                  </a:cubicBezTo>
                  <a:cubicBezTo>
                    <a:pt x="7993" y="6746"/>
                    <a:pt x="8388" y="6407"/>
                    <a:pt x="8757" y="6042"/>
                  </a:cubicBezTo>
                  <a:cubicBezTo>
                    <a:pt x="8958" y="5843"/>
                    <a:pt x="9151" y="5633"/>
                    <a:pt x="9332" y="5416"/>
                  </a:cubicBezTo>
                  <a:cubicBezTo>
                    <a:pt x="9504" y="5209"/>
                    <a:pt x="9656" y="4987"/>
                    <a:pt x="9797" y="4757"/>
                  </a:cubicBezTo>
                  <a:cubicBezTo>
                    <a:pt x="10343" y="3861"/>
                    <a:pt x="10583" y="2829"/>
                    <a:pt x="10905" y="1841"/>
                  </a:cubicBezTo>
                  <a:cubicBezTo>
                    <a:pt x="11004" y="1555"/>
                    <a:pt x="11106" y="1271"/>
                    <a:pt x="11229" y="994"/>
                  </a:cubicBezTo>
                  <a:cubicBezTo>
                    <a:pt x="11357" y="705"/>
                    <a:pt x="11506" y="426"/>
                    <a:pt x="11674" y="161"/>
                  </a:cubicBezTo>
                  <a:cubicBezTo>
                    <a:pt x="11707" y="110"/>
                    <a:pt x="11673" y="37"/>
                    <a:pt x="11624" y="11"/>
                  </a:cubicBezTo>
                  <a:cubicBezTo>
                    <a:pt x="11609" y="4"/>
                    <a:pt x="11591" y="0"/>
                    <a:pt x="11573" y="0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06" name="Google Shape;5206;p16"/>
            <p:cNvSpPr/>
            <p:nvPr/>
          </p:nvSpPr>
          <p:spPr>
            <a:xfrm>
              <a:off x="5027475" y="-318650"/>
              <a:ext cx="100" cy="225"/>
            </a:xfrm>
            <a:custGeom>
              <a:avLst/>
              <a:gdLst/>
              <a:ahLst/>
              <a:cxnLst/>
              <a:rect l="l" t="t" r="r" b="b"/>
              <a:pathLst>
                <a:path w="4" h="9" extrusionOk="0">
                  <a:moveTo>
                    <a:pt x="3" y="0"/>
                  </a:moveTo>
                  <a:cubicBezTo>
                    <a:pt x="3" y="2"/>
                    <a:pt x="0" y="6"/>
                    <a:pt x="2" y="9"/>
                  </a:cubicBezTo>
                  <a:cubicBezTo>
                    <a:pt x="2" y="6"/>
                    <a:pt x="3" y="2"/>
                    <a:pt x="3" y="0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07" name="Google Shape;5207;p16"/>
            <p:cNvSpPr/>
            <p:nvPr/>
          </p:nvSpPr>
          <p:spPr>
            <a:xfrm>
              <a:off x="4772175" y="-137375"/>
              <a:ext cx="275325" cy="109925"/>
            </a:xfrm>
            <a:custGeom>
              <a:avLst/>
              <a:gdLst/>
              <a:ahLst/>
              <a:cxnLst/>
              <a:rect l="l" t="t" r="r" b="b"/>
              <a:pathLst>
                <a:path w="11013" h="4397" extrusionOk="0">
                  <a:moveTo>
                    <a:pt x="10884" y="1"/>
                  </a:moveTo>
                  <a:cubicBezTo>
                    <a:pt x="10859" y="1"/>
                    <a:pt x="10835" y="8"/>
                    <a:pt x="10816" y="24"/>
                  </a:cubicBezTo>
                  <a:cubicBezTo>
                    <a:pt x="10368" y="403"/>
                    <a:pt x="9899" y="748"/>
                    <a:pt x="9401" y="1055"/>
                  </a:cubicBezTo>
                  <a:cubicBezTo>
                    <a:pt x="9407" y="1050"/>
                    <a:pt x="9417" y="1044"/>
                    <a:pt x="9425" y="1038"/>
                  </a:cubicBezTo>
                  <a:lnTo>
                    <a:pt x="9425" y="1038"/>
                  </a:lnTo>
                  <a:cubicBezTo>
                    <a:pt x="9003" y="1295"/>
                    <a:pt x="8565" y="1516"/>
                    <a:pt x="8113" y="1712"/>
                  </a:cubicBezTo>
                  <a:cubicBezTo>
                    <a:pt x="7675" y="1903"/>
                    <a:pt x="7221" y="2056"/>
                    <a:pt x="6760" y="2192"/>
                  </a:cubicBezTo>
                  <a:cubicBezTo>
                    <a:pt x="6128" y="2372"/>
                    <a:pt x="5484" y="2513"/>
                    <a:pt x="4838" y="2632"/>
                  </a:cubicBezTo>
                  <a:cubicBezTo>
                    <a:pt x="4487" y="2697"/>
                    <a:pt x="4141" y="2752"/>
                    <a:pt x="3791" y="2815"/>
                  </a:cubicBezTo>
                  <a:cubicBezTo>
                    <a:pt x="3445" y="2875"/>
                    <a:pt x="3101" y="2948"/>
                    <a:pt x="2761" y="3037"/>
                  </a:cubicBezTo>
                  <a:cubicBezTo>
                    <a:pt x="2092" y="3210"/>
                    <a:pt x="1438" y="3444"/>
                    <a:pt x="832" y="3777"/>
                  </a:cubicBezTo>
                  <a:cubicBezTo>
                    <a:pt x="539" y="3937"/>
                    <a:pt x="260" y="4123"/>
                    <a:pt x="0" y="4330"/>
                  </a:cubicBezTo>
                  <a:cubicBezTo>
                    <a:pt x="29" y="4334"/>
                    <a:pt x="58" y="4342"/>
                    <a:pt x="88" y="4349"/>
                  </a:cubicBezTo>
                  <a:cubicBezTo>
                    <a:pt x="105" y="4353"/>
                    <a:pt x="124" y="4356"/>
                    <a:pt x="144" y="4360"/>
                  </a:cubicBezTo>
                  <a:cubicBezTo>
                    <a:pt x="216" y="4367"/>
                    <a:pt x="285" y="4380"/>
                    <a:pt x="355" y="4396"/>
                  </a:cubicBezTo>
                  <a:cubicBezTo>
                    <a:pt x="443" y="4337"/>
                    <a:pt x="532" y="4280"/>
                    <a:pt x="621" y="4224"/>
                  </a:cubicBezTo>
                  <a:cubicBezTo>
                    <a:pt x="915" y="4047"/>
                    <a:pt x="1218" y="3896"/>
                    <a:pt x="1533" y="3759"/>
                  </a:cubicBezTo>
                  <a:cubicBezTo>
                    <a:pt x="1869" y="3613"/>
                    <a:pt x="2219" y="3494"/>
                    <a:pt x="2571" y="3389"/>
                  </a:cubicBezTo>
                  <a:cubicBezTo>
                    <a:pt x="2935" y="3285"/>
                    <a:pt x="3304" y="3197"/>
                    <a:pt x="3677" y="3124"/>
                  </a:cubicBezTo>
                  <a:cubicBezTo>
                    <a:pt x="3861" y="3085"/>
                    <a:pt x="4051" y="3055"/>
                    <a:pt x="4237" y="3020"/>
                  </a:cubicBezTo>
                  <a:cubicBezTo>
                    <a:pt x="4450" y="2981"/>
                    <a:pt x="4666" y="2941"/>
                    <a:pt x="4880" y="2902"/>
                  </a:cubicBezTo>
                  <a:cubicBezTo>
                    <a:pt x="5613" y="2760"/>
                    <a:pt x="6345" y="2589"/>
                    <a:pt x="7060" y="2365"/>
                  </a:cubicBezTo>
                  <a:cubicBezTo>
                    <a:pt x="7754" y="2148"/>
                    <a:pt x="8427" y="1864"/>
                    <a:pt x="9068" y="1515"/>
                  </a:cubicBezTo>
                  <a:cubicBezTo>
                    <a:pt x="9187" y="1450"/>
                    <a:pt x="9302" y="1383"/>
                    <a:pt x="9418" y="1315"/>
                  </a:cubicBezTo>
                  <a:cubicBezTo>
                    <a:pt x="9961" y="986"/>
                    <a:pt x="10474" y="610"/>
                    <a:pt x="10956" y="198"/>
                  </a:cubicBezTo>
                  <a:cubicBezTo>
                    <a:pt x="11002" y="159"/>
                    <a:pt x="11013" y="89"/>
                    <a:pt x="10974" y="43"/>
                  </a:cubicBezTo>
                  <a:cubicBezTo>
                    <a:pt x="10951" y="15"/>
                    <a:pt x="10917" y="1"/>
                    <a:pt x="10884" y="1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08" name="Google Shape;5208;p16"/>
            <p:cNvSpPr/>
            <p:nvPr/>
          </p:nvSpPr>
          <p:spPr>
            <a:xfrm>
              <a:off x="4332925" y="703350"/>
              <a:ext cx="276550" cy="271200"/>
            </a:xfrm>
            <a:custGeom>
              <a:avLst/>
              <a:gdLst/>
              <a:ahLst/>
              <a:cxnLst/>
              <a:rect l="l" t="t" r="r" b="b"/>
              <a:pathLst>
                <a:path w="11062" h="10848" extrusionOk="0">
                  <a:moveTo>
                    <a:pt x="5492" y="0"/>
                  </a:moveTo>
                  <a:cubicBezTo>
                    <a:pt x="5459" y="0"/>
                    <a:pt x="5426" y="16"/>
                    <a:pt x="5405" y="42"/>
                  </a:cubicBezTo>
                  <a:cubicBezTo>
                    <a:pt x="5373" y="81"/>
                    <a:pt x="5342" y="114"/>
                    <a:pt x="5309" y="148"/>
                  </a:cubicBezTo>
                  <a:cubicBezTo>
                    <a:pt x="5089" y="368"/>
                    <a:pt x="4823" y="536"/>
                    <a:pt x="4593" y="672"/>
                  </a:cubicBezTo>
                  <a:cubicBezTo>
                    <a:pt x="4203" y="899"/>
                    <a:pt x="3791" y="1095"/>
                    <a:pt x="3375" y="1291"/>
                  </a:cubicBezTo>
                  <a:lnTo>
                    <a:pt x="3252" y="1352"/>
                  </a:lnTo>
                  <a:cubicBezTo>
                    <a:pt x="2850" y="1541"/>
                    <a:pt x="2435" y="1739"/>
                    <a:pt x="2040" y="1956"/>
                  </a:cubicBezTo>
                  <a:cubicBezTo>
                    <a:pt x="1722" y="2132"/>
                    <a:pt x="1350" y="2346"/>
                    <a:pt x="1024" y="2611"/>
                  </a:cubicBezTo>
                  <a:cubicBezTo>
                    <a:pt x="703" y="2874"/>
                    <a:pt x="468" y="3134"/>
                    <a:pt x="315" y="3410"/>
                  </a:cubicBezTo>
                  <a:cubicBezTo>
                    <a:pt x="145" y="3712"/>
                    <a:pt x="72" y="4052"/>
                    <a:pt x="105" y="4392"/>
                  </a:cubicBezTo>
                  <a:cubicBezTo>
                    <a:pt x="114" y="4491"/>
                    <a:pt x="129" y="4585"/>
                    <a:pt x="151" y="4671"/>
                  </a:cubicBezTo>
                  <a:cubicBezTo>
                    <a:pt x="187" y="4809"/>
                    <a:pt x="221" y="4922"/>
                    <a:pt x="273" y="5030"/>
                  </a:cubicBezTo>
                  <a:cubicBezTo>
                    <a:pt x="320" y="5125"/>
                    <a:pt x="378" y="5218"/>
                    <a:pt x="453" y="5320"/>
                  </a:cubicBezTo>
                  <a:cubicBezTo>
                    <a:pt x="487" y="5366"/>
                    <a:pt x="523" y="5411"/>
                    <a:pt x="553" y="5459"/>
                  </a:cubicBezTo>
                  <a:cubicBezTo>
                    <a:pt x="565" y="5481"/>
                    <a:pt x="575" y="5504"/>
                    <a:pt x="583" y="5527"/>
                  </a:cubicBezTo>
                  <a:cubicBezTo>
                    <a:pt x="589" y="5553"/>
                    <a:pt x="593" y="5579"/>
                    <a:pt x="595" y="5605"/>
                  </a:cubicBezTo>
                  <a:cubicBezTo>
                    <a:pt x="590" y="5679"/>
                    <a:pt x="576" y="5751"/>
                    <a:pt x="562" y="5813"/>
                  </a:cubicBezTo>
                  <a:cubicBezTo>
                    <a:pt x="519" y="5964"/>
                    <a:pt x="474" y="6074"/>
                    <a:pt x="421" y="6175"/>
                  </a:cubicBezTo>
                  <a:cubicBezTo>
                    <a:pt x="381" y="6238"/>
                    <a:pt x="332" y="6304"/>
                    <a:pt x="267" y="6380"/>
                  </a:cubicBezTo>
                  <a:lnTo>
                    <a:pt x="229" y="6425"/>
                  </a:lnTo>
                  <a:cubicBezTo>
                    <a:pt x="187" y="6472"/>
                    <a:pt x="145" y="6518"/>
                    <a:pt x="114" y="6570"/>
                  </a:cubicBezTo>
                  <a:cubicBezTo>
                    <a:pt x="66" y="6646"/>
                    <a:pt x="22" y="6728"/>
                    <a:pt x="12" y="6824"/>
                  </a:cubicBezTo>
                  <a:cubicBezTo>
                    <a:pt x="0" y="6914"/>
                    <a:pt x="12" y="7006"/>
                    <a:pt x="43" y="7097"/>
                  </a:cubicBezTo>
                  <a:cubicBezTo>
                    <a:pt x="79" y="7202"/>
                    <a:pt x="144" y="7315"/>
                    <a:pt x="231" y="7432"/>
                  </a:cubicBezTo>
                  <a:cubicBezTo>
                    <a:pt x="267" y="7480"/>
                    <a:pt x="308" y="7529"/>
                    <a:pt x="359" y="7564"/>
                  </a:cubicBezTo>
                  <a:cubicBezTo>
                    <a:pt x="401" y="7592"/>
                    <a:pt x="444" y="7618"/>
                    <a:pt x="489" y="7638"/>
                  </a:cubicBezTo>
                  <a:cubicBezTo>
                    <a:pt x="572" y="7674"/>
                    <a:pt x="655" y="7703"/>
                    <a:pt x="740" y="7730"/>
                  </a:cubicBezTo>
                  <a:cubicBezTo>
                    <a:pt x="845" y="7765"/>
                    <a:pt x="952" y="7801"/>
                    <a:pt x="1053" y="7852"/>
                  </a:cubicBezTo>
                  <a:cubicBezTo>
                    <a:pt x="1082" y="7870"/>
                    <a:pt x="1108" y="7890"/>
                    <a:pt x="1133" y="7911"/>
                  </a:cubicBezTo>
                  <a:cubicBezTo>
                    <a:pt x="1148" y="7927"/>
                    <a:pt x="1161" y="7944"/>
                    <a:pt x="1171" y="7960"/>
                  </a:cubicBezTo>
                  <a:cubicBezTo>
                    <a:pt x="1192" y="8003"/>
                    <a:pt x="1211" y="8046"/>
                    <a:pt x="1225" y="8092"/>
                  </a:cubicBezTo>
                  <a:cubicBezTo>
                    <a:pt x="1241" y="8148"/>
                    <a:pt x="1251" y="8206"/>
                    <a:pt x="1264" y="8263"/>
                  </a:cubicBezTo>
                  <a:cubicBezTo>
                    <a:pt x="1283" y="8349"/>
                    <a:pt x="1301" y="8436"/>
                    <a:pt x="1329" y="8520"/>
                  </a:cubicBezTo>
                  <a:cubicBezTo>
                    <a:pt x="1355" y="8595"/>
                    <a:pt x="1383" y="8660"/>
                    <a:pt x="1421" y="8717"/>
                  </a:cubicBezTo>
                  <a:cubicBezTo>
                    <a:pt x="1470" y="8793"/>
                    <a:pt x="1530" y="8852"/>
                    <a:pt x="1584" y="8899"/>
                  </a:cubicBezTo>
                  <a:cubicBezTo>
                    <a:pt x="1708" y="9009"/>
                    <a:pt x="1847" y="9108"/>
                    <a:pt x="2017" y="9198"/>
                  </a:cubicBezTo>
                  <a:cubicBezTo>
                    <a:pt x="2073" y="9227"/>
                    <a:pt x="2130" y="9256"/>
                    <a:pt x="2185" y="9284"/>
                  </a:cubicBezTo>
                  <a:cubicBezTo>
                    <a:pt x="2259" y="9320"/>
                    <a:pt x="2331" y="9359"/>
                    <a:pt x="2403" y="9398"/>
                  </a:cubicBezTo>
                  <a:cubicBezTo>
                    <a:pt x="2525" y="9471"/>
                    <a:pt x="2629" y="9549"/>
                    <a:pt x="2721" y="9636"/>
                  </a:cubicBezTo>
                  <a:cubicBezTo>
                    <a:pt x="2779" y="9698"/>
                    <a:pt x="2834" y="9766"/>
                    <a:pt x="2887" y="9833"/>
                  </a:cubicBezTo>
                  <a:lnTo>
                    <a:pt x="2950" y="9912"/>
                  </a:lnTo>
                  <a:cubicBezTo>
                    <a:pt x="3024" y="10003"/>
                    <a:pt x="3100" y="10092"/>
                    <a:pt x="3179" y="10175"/>
                  </a:cubicBezTo>
                  <a:cubicBezTo>
                    <a:pt x="3301" y="10304"/>
                    <a:pt x="3433" y="10439"/>
                    <a:pt x="3585" y="10551"/>
                  </a:cubicBezTo>
                  <a:cubicBezTo>
                    <a:pt x="3808" y="10711"/>
                    <a:pt x="4030" y="10807"/>
                    <a:pt x="4250" y="10834"/>
                  </a:cubicBezTo>
                  <a:cubicBezTo>
                    <a:pt x="4293" y="10840"/>
                    <a:pt x="4336" y="10841"/>
                    <a:pt x="4388" y="10847"/>
                  </a:cubicBezTo>
                  <a:cubicBezTo>
                    <a:pt x="4553" y="10847"/>
                    <a:pt x="4703" y="10828"/>
                    <a:pt x="4841" y="10791"/>
                  </a:cubicBezTo>
                  <a:cubicBezTo>
                    <a:pt x="4998" y="10749"/>
                    <a:pt x="5158" y="10696"/>
                    <a:pt x="5314" y="10634"/>
                  </a:cubicBezTo>
                  <a:cubicBezTo>
                    <a:pt x="5493" y="10567"/>
                    <a:pt x="5666" y="10494"/>
                    <a:pt x="5840" y="10418"/>
                  </a:cubicBezTo>
                  <a:lnTo>
                    <a:pt x="5923" y="10382"/>
                  </a:lnTo>
                  <a:cubicBezTo>
                    <a:pt x="6083" y="10311"/>
                    <a:pt x="6250" y="10242"/>
                    <a:pt x="6420" y="10189"/>
                  </a:cubicBezTo>
                  <a:cubicBezTo>
                    <a:pt x="6712" y="10115"/>
                    <a:pt x="7015" y="10081"/>
                    <a:pt x="7308" y="10050"/>
                  </a:cubicBezTo>
                  <a:cubicBezTo>
                    <a:pt x="7539" y="10024"/>
                    <a:pt x="7779" y="9998"/>
                    <a:pt x="8013" y="9951"/>
                  </a:cubicBezTo>
                  <a:cubicBezTo>
                    <a:pt x="8321" y="9888"/>
                    <a:pt x="8582" y="9804"/>
                    <a:pt x="8813" y="9689"/>
                  </a:cubicBezTo>
                  <a:cubicBezTo>
                    <a:pt x="8940" y="9628"/>
                    <a:pt x="9039" y="9570"/>
                    <a:pt x="9121" y="9513"/>
                  </a:cubicBezTo>
                  <a:cubicBezTo>
                    <a:pt x="9200" y="9460"/>
                    <a:pt x="9276" y="9395"/>
                    <a:pt x="9349" y="9317"/>
                  </a:cubicBezTo>
                  <a:cubicBezTo>
                    <a:pt x="9465" y="9197"/>
                    <a:pt x="9550" y="9053"/>
                    <a:pt x="9589" y="8904"/>
                  </a:cubicBezTo>
                  <a:cubicBezTo>
                    <a:pt x="9613" y="8818"/>
                    <a:pt x="9629" y="8743"/>
                    <a:pt x="9632" y="8665"/>
                  </a:cubicBezTo>
                  <a:cubicBezTo>
                    <a:pt x="9636" y="8585"/>
                    <a:pt x="9635" y="8502"/>
                    <a:pt x="9629" y="8420"/>
                  </a:cubicBezTo>
                  <a:cubicBezTo>
                    <a:pt x="9618" y="8296"/>
                    <a:pt x="9599" y="8171"/>
                    <a:pt x="9579" y="8049"/>
                  </a:cubicBezTo>
                  <a:cubicBezTo>
                    <a:pt x="9553" y="7890"/>
                    <a:pt x="9527" y="7726"/>
                    <a:pt x="9523" y="7561"/>
                  </a:cubicBezTo>
                  <a:cubicBezTo>
                    <a:pt x="9524" y="7444"/>
                    <a:pt x="9539" y="7324"/>
                    <a:pt x="9566" y="7206"/>
                  </a:cubicBezTo>
                  <a:cubicBezTo>
                    <a:pt x="9585" y="7147"/>
                    <a:pt x="9606" y="7087"/>
                    <a:pt x="9632" y="7032"/>
                  </a:cubicBezTo>
                  <a:cubicBezTo>
                    <a:pt x="9646" y="7011"/>
                    <a:pt x="9661" y="6991"/>
                    <a:pt x="9678" y="6972"/>
                  </a:cubicBezTo>
                  <a:cubicBezTo>
                    <a:pt x="9697" y="6956"/>
                    <a:pt x="9715" y="6942"/>
                    <a:pt x="9735" y="6927"/>
                  </a:cubicBezTo>
                  <a:cubicBezTo>
                    <a:pt x="9773" y="6907"/>
                    <a:pt x="9816" y="6891"/>
                    <a:pt x="9857" y="6877"/>
                  </a:cubicBezTo>
                  <a:cubicBezTo>
                    <a:pt x="9926" y="6861"/>
                    <a:pt x="10001" y="6847"/>
                    <a:pt x="10073" y="6834"/>
                  </a:cubicBezTo>
                  <a:cubicBezTo>
                    <a:pt x="10212" y="6810"/>
                    <a:pt x="10356" y="6782"/>
                    <a:pt x="10489" y="6723"/>
                  </a:cubicBezTo>
                  <a:cubicBezTo>
                    <a:pt x="10554" y="6696"/>
                    <a:pt x="10609" y="6663"/>
                    <a:pt x="10659" y="6630"/>
                  </a:cubicBezTo>
                  <a:cubicBezTo>
                    <a:pt x="10702" y="6598"/>
                    <a:pt x="10744" y="6563"/>
                    <a:pt x="10793" y="6512"/>
                  </a:cubicBezTo>
                  <a:cubicBezTo>
                    <a:pt x="10872" y="6430"/>
                    <a:pt x="10938" y="6324"/>
                    <a:pt x="10979" y="6215"/>
                  </a:cubicBezTo>
                  <a:cubicBezTo>
                    <a:pt x="11044" y="6041"/>
                    <a:pt x="11061" y="5852"/>
                    <a:pt x="11030" y="5671"/>
                  </a:cubicBezTo>
                  <a:cubicBezTo>
                    <a:pt x="10999" y="5491"/>
                    <a:pt x="10935" y="5309"/>
                    <a:pt x="10841" y="5122"/>
                  </a:cubicBezTo>
                  <a:cubicBezTo>
                    <a:pt x="10745" y="4932"/>
                    <a:pt x="10627" y="4737"/>
                    <a:pt x="10489" y="4540"/>
                  </a:cubicBezTo>
                  <a:cubicBezTo>
                    <a:pt x="10008" y="3858"/>
                    <a:pt x="9406" y="3258"/>
                    <a:pt x="8823" y="2677"/>
                  </a:cubicBezTo>
                  <a:lnTo>
                    <a:pt x="8746" y="2606"/>
                  </a:lnTo>
                  <a:lnTo>
                    <a:pt x="8760" y="2617"/>
                  </a:lnTo>
                  <a:lnTo>
                    <a:pt x="8677" y="2534"/>
                  </a:lnTo>
                  <a:cubicBezTo>
                    <a:pt x="8509" y="2366"/>
                    <a:pt x="8339" y="2196"/>
                    <a:pt x="8164" y="2034"/>
                  </a:cubicBezTo>
                  <a:cubicBezTo>
                    <a:pt x="7921" y="1808"/>
                    <a:pt x="7669" y="1586"/>
                    <a:pt x="7391" y="1355"/>
                  </a:cubicBezTo>
                  <a:cubicBezTo>
                    <a:pt x="6866" y="914"/>
                    <a:pt x="6313" y="480"/>
                    <a:pt x="5750" y="66"/>
                  </a:cubicBezTo>
                  <a:cubicBezTo>
                    <a:pt x="5718" y="45"/>
                    <a:pt x="5685" y="30"/>
                    <a:pt x="5646" y="25"/>
                  </a:cubicBezTo>
                  <a:cubicBezTo>
                    <a:pt x="5635" y="23"/>
                    <a:pt x="5624" y="22"/>
                    <a:pt x="5612" y="22"/>
                  </a:cubicBezTo>
                  <a:cubicBezTo>
                    <a:pt x="5596" y="22"/>
                    <a:pt x="5578" y="23"/>
                    <a:pt x="5559" y="23"/>
                  </a:cubicBezTo>
                  <a:cubicBezTo>
                    <a:pt x="5543" y="10"/>
                    <a:pt x="5524" y="3"/>
                    <a:pt x="5507" y="2"/>
                  </a:cubicBezTo>
                  <a:cubicBezTo>
                    <a:pt x="5502" y="1"/>
                    <a:pt x="5497" y="0"/>
                    <a:pt x="5492" y="0"/>
                  </a:cubicBezTo>
                  <a:close/>
                </a:path>
              </a:pathLst>
            </a:custGeom>
            <a:solidFill>
              <a:srgbClr val="EB93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09" name="Google Shape;5209;p16"/>
            <p:cNvSpPr/>
            <p:nvPr/>
          </p:nvSpPr>
          <p:spPr>
            <a:xfrm>
              <a:off x="4251375" y="490250"/>
              <a:ext cx="194650" cy="208375"/>
            </a:xfrm>
            <a:custGeom>
              <a:avLst/>
              <a:gdLst/>
              <a:ahLst/>
              <a:cxnLst/>
              <a:rect l="l" t="t" r="r" b="b"/>
              <a:pathLst>
                <a:path w="7786" h="8335" extrusionOk="0">
                  <a:moveTo>
                    <a:pt x="1878" y="1"/>
                  </a:moveTo>
                  <a:cubicBezTo>
                    <a:pt x="1861" y="1"/>
                    <a:pt x="1842" y="5"/>
                    <a:pt x="1816" y="10"/>
                  </a:cubicBezTo>
                  <a:cubicBezTo>
                    <a:pt x="1781" y="13"/>
                    <a:pt x="1756" y="41"/>
                    <a:pt x="1753" y="74"/>
                  </a:cubicBezTo>
                  <a:cubicBezTo>
                    <a:pt x="1728" y="116"/>
                    <a:pt x="1727" y="166"/>
                    <a:pt x="1745" y="204"/>
                  </a:cubicBezTo>
                  <a:lnTo>
                    <a:pt x="1760" y="231"/>
                  </a:lnTo>
                  <a:lnTo>
                    <a:pt x="1774" y="257"/>
                  </a:lnTo>
                  <a:cubicBezTo>
                    <a:pt x="1784" y="370"/>
                    <a:pt x="1791" y="484"/>
                    <a:pt x="1794" y="597"/>
                  </a:cubicBezTo>
                  <a:cubicBezTo>
                    <a:pt x="1796" y="929"/>
                    <a:pt x="1751" y="1272"/>
                    <a:pt x="1661" y="1617"/>
                  </a:cubicBezTo>
                  <a:cubicBezTo>
                    <a:pt x="1567" y="1959"/>
                    <a:pt x="1428" y="2324"/>
                    <a:pt x="1233" y="2727"/>
                  </a:cubicBezTo>
                  <a:cubicBezTo>
                    <a:pt x="1142" y="2920"/>
                    <a:pt x="1045" y="3108"/>
                    <a:pt x="948" y="3297"/>
                  </a:cubicBezTo>
                  <a:cubicBezTo>
                    <a:pt x="859" y="3467"/>
                    <a:pt x="772" y="3639"/>
                    <a:pt x="687" y="3812"/>
                  </a:cubicBezTo>
                  <a:cubicBezTo>
                    <a:pt x="539" y="4116"/>
                    <a:pt x="352" y="4520"/>
                    <a:pt x="223" y="4942"/>
                  </a:cubicBezTo>
                  <a:cubicBezTo>
                    <a:pt x="155" y="5157"/>
                    <a:pt x="108" y="5354"/>
                    <a:pt x="75" y="5545"/>
                  </a:cubicBezTo>
                  <a:cubicBezTo>
                    <a:pt x="43" y="5739"/>
                    <a:pt x="22" y="5943"/>
                    <a:pt x="10" y="6170"/>
                  </a:cubicBezTo>
                  <a:cubicBezTo>
                    <a:pt x="2" y="6317"/>
                    <a:pt x="0" y="6437"/>
                    <a:pt x="5" y="6552"/>
                  </a:cubicBezTo>
                  <a:cubicBezTo>
                    <a:pt x="9" y="6644"/>
                    <a:pt x="15" y="6742"/>
                    <a:pt x="33" y="6839"/>
                  </a:cubicBezTo>
                  <a:cubicBezTo>
                    <a:pt x="74" y="7040"/>
                    <a:pt x="140" y="7198"/>
                    <a:pt x="239" y="7323"/>
                  </a:cubicBezTo>
                  <a:cubicBezTo>
                    <a:pt x="345" y="7457"/>
                    <a:pt x="489" y="7572"/>
                    <a:pt x="680" y="7675"/>
                  </a:cubicBezTo>
                  <a:cubicBezTo>
                    <a:pt x="855" y="7769"/>
                    <a:pt x="1043" y="7843"/>
                    <a:pt x="1226" y="7912"/>
                  </a:cubicBezTo>
                  <a:lnTo>
                    <a:pt x="1296" y="7940"/>
                  </a:lnTo>
                  <a:cubicBezTo>
                    <a:pt x="1517" y="8024"/>
                    <a:pt x="1780" y="8123"/>
                    <a:pt x="2049" y="8198"/>
                  </a:cubicBezTo>
                  <a:cubicBezTo>
                    <a:pt x="2205" y="8241"/>
                    <a:pt x="2390" y="8290"/>
                    <a:pt x="2584" y="8314"/>
                  </a:cubicBezTo>
                  <a:cubicBezTo>
                    <a:pt x="2665" y="8326"/>
                    <a:pt x="2745" y="8332"/>
                    <a:pt x="2815" y="8335"/>
                  </a:cubicBezTo>
                  <a:cubicBezTo>
                    <a:pt x="2821" y="8335"/>
                    <a:pt x="2827" y="8335"/>
                    <a:pt x="2833" y="8335"/>
                  </a:cubicBezTo>
                  <a:cubicBezTo>
                    <a:pt x="2969" y="8335"/>
                    <a:pt x="3078" y="8319"/>
                    <a:pt x="3177" y="8284"/>
                  </a:cubicBezTo>
                  <a:cubicBezTo>
                    <a:pt x="3291" y="8247"/>
                    <a:pt x="3400" y="8188"/>
                    <a:pt x="3492" y="8112"/>
                  </a:cubicBezTo>
                  <a:cubicBezTo>
                    <a:pt x="3614" y="8013"/>
                    <a:pt x="3719" y="7895"/>
                    <a:pt x="3821" y="7780"/>
                  </a:cubicBezTo>
                  <a:cubicBezTo>
                    <a:pt x="3867" y="7726"/>
                    <a:pt x="3916" y="7671"/>
                    <a:pt x="3966" y="7618"/>
                  </a:cubicBezTo>
                  <a:cubicBezTo>
                    <a:pt x="4039" y="7546"/>
                    <a:pt x="4111" y="7489"/>
                    <a:pt x="4186" y="7441"/>
                  </a:cubicBezTo>
                  <a:cubicBezTo>
                    <a:pt x="4236" y="7414"/>
                    <a:pt x="4286" y="7391"/>
                    <a:pt x="4339" y="7372"/>
                  </a:cubicBezTo>
                  <a:cubicBezTo>
                    <a:pt x="4408" y="7356"/>
                    <a:pt x="4474" y="7345"/>
                    <a:pt x="4540" y="7344"/>
                  </a:cubicBezTo>
                  <a:cubicBezTo>
                    <a:pt x="4578" y="7345"/>
                    <a:pt x="4618" y="7348"/>
                    <a:pt x="4655" y="7352"/>
                  </a:cubicBezTo>
                  <a:cubicBezTo>
                    <a:pt x="4698" y="7358"/>
                    <a:pt x="4740" y="7365"/>
                    <a:pt x="4783" y="7377"/>
                  </a:cubicBezTo>
                  <a:cubicBezTo>
                    <a:pt x="4979" y="7431"/>
                    <a:pt x="5167" y="7524"/>
                    <a:pt x="5351" y="7615"/>
                  </a:cubicBezTo>
                  <a:cubicBezTo>
                    <a:pt x="5598" y="7737"/>
                    <a:pt x="5853" y="7862"/>
                    <a:pt x="6132" y="7898"/>
                  </a:cubicBezTo>
                  <a:cubicBezTo>
                    <a:pt x="6172" y="7904"/>
                    <a:pt x="6214" y="7905"/>
                    <a:pt x="6257" y="7908"/>
                  </a:cubicBezTo>
                  <a:cubicBezTo>
                    <a:pt x="6267" y="7908"/>
                    <a:pt x="6276" y="7908"/>
                    <a:pt x="6285" y="7908"/>
                  </a:cubicBezTo>
                  <a:cubicBezTo>
                    <a:pt x="6351" y="7908"/>
                    <a:pt x="6408" y="7904"/>
                    <a:pt x="6459" y="7895"/>
                  </a:cubicBezTo>
                  <a:cubicBezTo>
                    <a:pt x="6524" y="7882"/>
                    <a:pt x="6587" y="7866"/>
                    <a:pt x="6652" y="7848"/>
                  </a:cubicBezTo>
                  <a:cubicBezTo>
                    <a:pt x="6774" y="7815"/>
                    <a:pt x="6873" y="7779"/>
                    <a:pt x="6959" y="7738"/>
                  </a:cubicBezTo>
                  <a:cubicBezTo>
                    <a:pt x="7147" y="7651"/>
                    <a:pt x="7295" y="7549"/>
                    <a:pt x="7406" y="7423"/>
                  </a:cubicBezTo>
                  <a:cubicBezTo>
                    <a:pt x="7785" y="6997"/>
                    <a:pt x="7723" y="6371"/>
                    <a:pt x="7225" y="5560"/>
                  </a:cubicBezTo>
                  <a:cubicBezTo>
                    <a:pt x="7032" y="5247"/>
                    <a:pt x="6790" y="4925"/>
                    <a:pt x="6485" y="4580"/>
                  </a:cubicBezTo>
                  <a:cubicBezTo>
                    <a:pt x="6261" y="4327"/>
                    <a:pt x="6014" y="4070"/>
                    <a:pt x="5753" y="3819"/>
                  </a:cubicBezTo>
                  <a:cubicBezTo>
                    <a:pt x="5430" y="3510"/>
                    <a:pt x="5085" y="3214"/>
                    <a:pt x="4750" y="2927"/>
                  </a:cubicBezTo>
                  <a:lnTo>
                    <a:pt x="4619" y="2813"/>
                  </a:lnTo>
                  <a:cubicBezTo>
                    <a:pt x="4146" y="2407"/>
                    <a:pt x="3684" y="2006"/>
                    <a:pt x="3246" y="1571"/>
                  </a:cubicBezTo>
                  <a:cubicBezTo>
                    <a:pt x="2722" y="1050"/>
                    <a:pt x="2313" y="554"/>
                    <a:pt x="1992" y="59"/>
                  </a:cubicBezTo>
                  <a:cubicBezTo>
                    <a:pt x="1971" y="24"/>
                    <a:pt x="1928" y="5"/>
                    <a:pt x="1896" y="3"/>
                  </a:cubicBezTo>
                  <a:cubicBezTo>
                    <a:pt x="1890" y="1"/>
                    <a:pt x="1884" y="1"/>
                    <a:pt x="1878" y="1"/>
                  </a:cubicBezTo>
                  <a:close/>
                </a:path>
              </a:pathLst>
            </a:custGeom>
            <a:solidFill>
              <a:srgbClr val="EB93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10" name="Google Shape;5210;p16"/>
            <p:cNvSpPr/>
            <p:nvPr/>
          </p:nvSpPr>
          <p:spPr>
            <a:xfrm>
              <a:off x="3977625" y="640025"/>
              <a:ext cx="294200" cy="231650"/>
            </a:xfrm>
            <a:custGeom>
              <a:avLst/>
              <a:gdLst/>
              <a:ahLst/>
              <a:cxnLst/>
              <a:rect l="l" t="t" r="r" b="b"/>
              <a:pathLst>
                <a:path w="11768" h="9266" extrusionOk="0">
                  <a:moveTo>
                    <a:pt x="6486" y="0"/>
                  </a:moveTo>
                  <a:cubicBezTo>
                    <a:pt x="6472" y="0"/>
                    <a:pt x="6459" y="3"/>
                    <a:pt x="6446" y="10"/>
                  </a:cubicBezTo>
                  <a:cubicBezTo>
                    <a:pt x="6048" y="209"/>
                    <a:pt x="5632" y="340"/>
                    <a:pt x="5314" y="430"/>
                  </a:cubicBezTo>
                  <a:cubicBezTo>
                    <a:pt x="5040" y="507"/>
                    <a:pt x="4756" y="571"/>
                    <a:pt x="4483" y="636"/>
                  </a:cubicBezTo>
                  <a:cubicBezTo>
                    <a:pt x="4319" y="675"/>
                    <a:pt x="4157" y="712"/>
                    <a:pt x="3993" y="754"/>
                  </a:cubicBezTo>
                  <a:cubicBezTo>
                    <a:pt x="3578" y="857"/>
                    <a:pt x="3140" y="978"/>
                    <a:pt x="2729" y="1160"/>
                  </a:cubicBezTo>
                  <a:cubicBezTo>
                    <a:pt x="2213" y="1390"/>
                    <a:pt x="1729" y="1766"/>
                    <a:pt x="1329" y="2243"/>
                  </a:cubicBezTo>
                  <a:cubicBezTo>
                    <a:pt x="980" y="2660"/>
                    <a:pt x="669" y="3156"/>
                    <a:pt x="379" y="3765"/>
                  </a:cubicBezTo>
                  <a:cubicBezTo>
                    <a:pt x="316" y="3899"/>
                    <a:pt x="253" y="4033"/>
                    <a:pt x="195" y="4169"/>
                  </a:cubicBezTo>
                  <a:cubicBezTo>
                    <a:pt x="149" y="4281"/>
                    <a:pt x="102" y="4399"/>
                    <a:pt x="69" y="4521"/>
                  </a:cubicBezTo>
                  <a:cubicBezTo>
                    <a:pt x="36" y="4643"/>
                    <a:pt x="6" y="4775"/>
                    <a:pt x="1" y="4913"/>
                  </a:cubicBezTo>
                  <a:cubicBezTo>
                    <a:pt x="0" y="5055"/>
                    <a:pt x="20" y="5173"/>
                    <a:pt x="62" y="5275"/>
                  </a:cubicBezTo>
                  <a:cubicBezTo>
                    <a:pt x="115" y="5404"/>
                    <a:pt x="195" y="5519"/>
                    <a:pt x="300" y="5608"/>
                  </a:cubicBezTo>
                  <a:cubicBezTo>
                    <a:pt x="378" y="5676"/>
                    <a:pt x="497" y="5769"/>
                    <a:pt x="641" y="5788"/>
                  </a:cubicBezTo>
                  <a:cubicBezTo>
                    <a:pt x="670" y="5791"/>
                    <a:pt x="700" y="5793"/>
                    <a:pt x="729" y="5793"/>
                  </a:cubicBezTo>
                  <a:cubicBezTo>
                    <a:pt x="837" y="5793"/>
                    <a:pt x="938" y="5773"/>
                    <a:pt x="1020" y="5753"/>
                  </a:cubicBezTo>
                  <a:lnTo>
                    <a:pt x="1079" y="5739"/>
                  </a:lnTo>
                  <a:cubicBezTo>
                    <a:pt x="1155" y="5719"/>
                    <a:pt x="1234" y="5702"/>
                    <a:pt x="1311" y="5694"/>
                  </a:cubicBezTo>
                  <a:cubicBezTo>
                    <a:pt x="1320" y="5694"/>
                    <a:pt x="1329" y="5696"/>
                    <a:pt x="1336" y="5696"/>
                  </a:cubicBezTo>
                  <a:cubicBezTo>
                    <a:pt x="1350" y="5706"/>
                    <a:pt x="1364" y="5719"/>
                    <a:pt x="1377" y="5730"/>
                  </a:cubicBezTo>
                  <a:cubicBezTo>
                    <a:pt x="1400" y="5755"/>
                    <a:pt x="1422" y="5782"/>
                    <a:pt x="1442" y="5811"/>
                  </a:cubicBezTo>
                  <a:cubicBezTo>
                    <a:pt x="1458" y="5841"/>
                    <a:pt x="1471" y="5874"/>
                    <a:pt x="1481" y="5906"/>
                  </a:cubicBezTo>
                  <a:cubicBezTo>
                    <a:pt x="1495" y="5962"/>
                    <a:pt x="1502" y="6020"/>
                    <a:pt x="1505" y="6084"/>
                  </a:cubicBezTo>
                  <a:cubicBezTo>
                    <a:pt x="1502" y="6257"/>
                    <a:pt x="1472" y="6434"/>
                    <a:pt x="1443" y="6602"/>
                  </a:cubicBezTo>
                  <a:lnTo>
                    <a:pt x="1438" y="6635"/>
                  </a:lnTo>
                  <a:cubicBezTo>
                    <a:pt x="1409" y="6809"/>
                    <a:pt x="1380" y="6990"/>
                    <a:pt x="1377" y="7170"/>
                  </a:cubicBezTo>
                  <a:cubicBezTo>
                    <a:pt x="1373" y="7415"/>
                    <a:pt x="1402" y="7609"/>
                    <a:pt x="1471" y="7774"/>
                  </a:cubicBezTo>
                  <a:cubicBezTo>
                    <a:pt x="1556" y="7982"/>
                    <a:pt x="1696" y="8169"/>
                    <a:pt x="1880" y="8317"/>
                  </a:cubicBezTo>
                  <a:cubicBezTo>
                    <a:pt x="2022" y="8431"/>
                    <a:pt x="2169" y="8517"/>
                    <a:pt x="2317" y="8576"/>
                  </a:cubicBezTo>
                  <a:cubicBezTo>
                    <a:pt x="2472" y="8636"/>
                    <a:pt x="2634" y="8682"/>
                    <a:pt x="2795" y="8705"/>
                  </a:cubicBezTo>
                  <a:lnTo>
                    <a:pt x="2855" y="8714"/>
                  </a:lnTo>
                  <a:cubicBezTo>
                    <a:pt x="3074" y="8741"/>
                    <a:pt x="3296" y="8744"/>
                    <a:pt x="3513" y="8747"/>
                  </a:cubicBezTo>
                  <a:cubicBezTo>
                    <a:pt x="3619" y="8748"/>
                    <a:pt x="3726" y="8749"/>
                    <a:pt x="3832" y="8754"/>
                  </a:cubicBezTo>
                  <a:cubicBezTo>
                    <a:pt x="3976" y="8761"/>
                    <a:pt x="4102" y="8771"/>
                    <a:pt x="4223" y="8785"/>
                  </a:cubicBezTo>
                  <a:cubicBezTo>
                    <a:pt x="4272" y="8793"/>
                    <a:pt x="4318" y="8800"/>
                    <a:pt x="4366" y="8807"/>
                  </a:cubicBezTo>
                  <a:cubicBezTo>
                    <a:pt x="4537" y="8836"/>
                    <a:pt x="4704" y="8870"/>
                    <a:pt x="4862" y="8909"/>
                  </a:cubicBezTo>
                  <a:cubicBezTo>
                    <a:pt x="4993" y="8939"/>
                    <a:pt x="5125" y="8973"/>
                    <a:pt x="5255" y="9008"/>
                  </a:cubicBezTo>
                  <a:cubicBezTo>
                    <a:pt x="5467" y="9061"/>
                    <a:pt x="5681" y="9117"/>
                    <a:pt x="5896" y="9163"/>
                  </a:cubicBezTo>
                  <a:cubicBezTo>
                    <a:pt x="6053" y="9195"/>
                    <a:pt x="6195" y="9218"/>
                    <a:pt x="6328" y="9236"/>
                  </a:cubicBezTo>
                  <a:cubicBezTo>
                    <a:pt x="6481" y="9255"/>
                    <a:pt x="6624" y="9265"/>
                    <a:pt x="6760" y="9265"/>
                  </a:cubicBezTo>
                  <a:cubicBezTo>
                    <a:pt x="6820" y="9265"/>
                    <a:pt x="6879" y="9263"/>
                    <a:pt x="6937" y="9259"/>
                  </a:cubicBezTo>
                  <a:cubicBezTo>
                    <a:pt x="7252" y="9242"/>
                    <a:pt x="7523" y="9167"/>
                    <a:pt x="7742" y="9042"/>
                  </a:cubicBezTo>
                  <a:cubicBezTo>
                    <a:pt x="7869" y="8969"/>
                    <a:pt x="7970" y="8900"/>
                    <a:pt x="8059" y="8826"/>
                  </a:cubicBezTo>
                  <a:cubicBezTo>
                    <a:pt x="8137" y="8761"/>
                    <a:pt x="8213" y="8692"/>
                    <a:pt x="8287" y="8624"/>
                  </a:cubicBezTo>
                  <a:lnTo>
                    <a:pt x="8313" y="8603"/>
                  </a:lnTo>
                  <a:cubicBezTo>
                    <a:pt x="8497" y="8433"/>
                    <a:pt x="8698" y="8255"/>
                    <a:pt x="8928" y="8116"/>
                  </a:cubicBezTo>
                  <a:cubicBezTo>
                    <a:pt x="9070" y="8036"/>
                    <a:pt x="9234" y="7958"/>
                    <a:pt x="9442" y="7878"/>
                  </a:cubicBezTo>
                  <a:cubicBezTo>
                    <a:pt x="9520" y="7849"/>
                    <a:pt x="9599" y="7820"/>
                    <a:pt x="9675" y="7791"/>
                  </a:cubicBezTo>
                  <a:cubicBezTo>
                    <a:pt x="9887" y="7714"/>
                    <a:pt x="10109" y="7631"/>
                    <a:pt x="10313" y="7527"/>
                  </a:cubicBezTo>
                  <a:cubicBezTo>
                    <a:pt x="10548" y="7406"/>
                    <a:pt x="10779" y="7250"/>
                    <a:pt x="10996" y="7063"/>
                  </a:cubicBezTo>
                  <a:cubicBezTo>
                    <a:pt x="11187" y="6901"/>
                    <a:pt x="11325" y="6757"/>
                    <a:pt x="11433" y="6614"/>
                  </a:cubicBezTo>
                  <a:cubicBezTo>
                    <a:pt x="11552" y="6456"/>
                    <a:pt x="11634" y="6309"/>
                    <a:pt x="11684" y="6166"/>
                  </a:cubicBezTo>
                  <a:cubicBezTo>
                    <a:pt x="11739" y="6013"/>
                    <a:pt x="11765" y="5864"/>
                    <a:pt x="11765" y="5726"/>
                  </a:cubicBezTo>
                  <a:cubicBezTo>
                    <a:pt x="11768" y="5660"/>
                    <a:pt x="11765" y="5569"/>
                    <a:pt x="11747" y="5480"/>
                  </a:cubicBezTo>
                  <a:cubicBezTo>
                    <a:pt x="11733" y="5404"/>
                    <a:pt x="11713" y="5330"/>
                    <a:pt x="11689" y="5258"/>
                  </a:cubicBezTo>
                  <a:cubicBezTo>
                    <a:pt x="11641" y="5127"/>
                    <a:pt x="11575" y="4992"/>
                    <a:pt x="11480" y="4848"/>
                  </a:cubicBezTo>
                  <a:cubicBezTo>
                    <a:pt x="11401" y="4726"/>
                    <a:pt x="11305" y="4606"/>
                    <a:pt x="11189" y="4481"/>
                  </a:cubicBezTo>
                  <a:cubicBezTo>
                    <a:pt x="10663" y="3916"/>
                    <a:pt x="10018" y="3490"/>
                    <a:pt x="9393" y="3077"/>
                  </a:cubicBezTo>
                  <a:lnTo>
                    <a:pt x="9212" y="2960"/>
                  </a:lnTo>
                  <a:cubicBezTo>
                    <a:pt x="8957" y="2793"/>
                    <a:pt x="8695" y="2618"/>
                    <a:pt x="8443" y="2438"/>
                  </a:cubicBezTo>
                  <a:cubicBezTo>
                    <a:pt x="8206" y="2272"/>
                    <a:pt x="7930" y="2068"/>
                    <a:pt x="7690" y="1832"/>
                  </a:cubicBezTo>
                  <a:cubicBezTo>
                    <a:pt x="7604" y="1742"/>
                    <a:pt x="7516" y="1640"/>
                    <a:pt x="7427" y="1529"/>
                  </a:cubicBezTo>
                  <a:cubicBezTo>
                    <a:pt x="7294" y="1357"/>
                    <a:pt x="7166" y="1173"/>
                    <a:pt x="7052" y="985"/>
                  </a:cubicBezTo>
                  <a:cubicBezTo>
                    <a:pt x="6914" y="746"/>
                    <a:pt x="6784" y="485"/>
                    <a:pt x="6629" y="140"/>
                  </a:cubicBezTo>
                  <a:cubicBezTo>
                    <a:pt x="6620" y="123"/>
                    <a:pt x="6607" y="104"/>
                    <a:pt x="6591" y="90"/>
                  </a:cubicBezTo>
                  <a:cubicBezTo>
                    <a:pt x="6591" y="81"/>
                    <a:pt x="6587" y="74"/>
                    <a:pt x="6584" y="66"/>
                  </a:cubicBezTo>
                  <a:cubicBezTo>
                    <a:pt x="6570" y="31"/>
                    <a:pt x="6535" y="7"/>
                    <a:pt x="6498" y="1"/>
                  </a:cubicBezTo>
                  <a:cubicBezTo>
                    <a:pt x="6494" y="1"/>
                    <a:pt x="6490" y="0"/>
                    <a:pt x="6486" y="0"/>
                  </a:cubicBezTo>
                  <a:close/>
                </a:path>
              </a:pathLst>
            </a:custGeom>
            <a:solidFill>
              <a:srgbClr val="EB93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11" name="Google Shape;5211;p16"/>
            <p:cNvSpPr/>
            <p:nvPr/>
          </p:nvSpPr>
          <p:spPr>
            <a:xfrm>
              <a:off x="4037725" y="653450"/>
              <a:ext cx="87375" cy="114325"/>
            </a:xfrm>
            <a:custGeom>
              <a:avLst/>
              <a:gdLst/>
              <a:ahLst/>
              <a:cxnLst/>
              <a:rect l="l" t="t" r="r" b="b"/>
              <a:pathLst>
                <a:path w="3495" h="4573" extrusionOk="0">
                  <a:moveTo>
                    <a:pt x="3142" y="991"/>
                  </a:moveTo>
                  <a:cubicBezTo>
                    <a:pt x="3142" y="992"/>
                    <a:pt x="3142" y="992"/>
                    <a:pt x="3142" y="992"/>
                  </a:cubicBezTo>
                  <a:cubicBezTo>
                    <a:pt x="3142" y="992"/>
                    <a:pt x="3142" y="992"/>
                    <a:pt x="3142" y="991"/>
                  </a:cubicBezTo>
                  <a:close/>
                  <a:moveTo>
                    <a:pt x="2047" y="2598"/>
                  </a:moveTo>
                  <a:lnTo>
                    <a:pt x="2047" y="2598"/>
                  </a:lnTo>
                  <a:cubicBezTo>
                    <a:pt x="2043" y="2601"/>
                    <a:pt x="2041" y="2602"/>
                    <a:pt x="2038" y="2604"/>
                  </a:cubicBezTo>
                  <a:cubicBezTo>
                    <a:pt x="2041" y="2602"/>
                    <a:pt x="2046" y="2601"/>
                    <a:pt x="2047" y="2598"/>
                  </a:cubicBezTo>
                  <a:close/>
                  <a:moveTo>
                    <a:pt x="3428" y="0"/>
                  </a:moveTo>
                  <a:cubicBezTo>
                    <a:pt x="3406" y="0"/>
                    <a:pt x="3379" y="14"/>
                    <a:pt x="3376" y="37"/>
                  </a:cubicBezTo>
                  <a:cubicBezTo>
                    <a:pt x="3291" y="353"/>
                    <a:pt x="3225" y="676"/>
                    <a:pt x="3142" y="991"/>
                  </a:cubicBezTo>
                  <a:lnTo>
                    <a:pt x="3142" y="991"/>
                  </a:lnTo>
                  <a:cubicBezTo>
                    <a:pt x="3143" y="988"/>
                    <a:pt x="3144" y="984"/>
                    <a:pt x="3145" y="981"/>
                  </a:cubicBezTo>
                  <a:lnTo>
                    <a:pt x="3145" y="981"/>
                  </a:lnTo>
                  <a:cubicBezTo>
                    <a:pt x="3062" y="1287"/>
                    <a:pt x="2964" y="1587"/>
                    <a:pt x="2805" y="1865"/>
                  </a:cubicBezTo>
                  <a:cubicBezTo>
                    <a:pt x="2807" y="1863"/>
                    <a:pt x="2809" y="1861"/>
                    <a:pt x="2810" y="1859"/>
                  </a:cubicBezTo>
                  <a:lnTo>
                    <a:pt x="2810" y="1859"/>
                  </a:lnTo>
                  <a:cubicBezTo>
                    <a:pt x="2728" y="1997"/>
                    <a:pt x="2634" y="2126"/>
                    <a:pt x="2524" y="2243"/>
                  </a:cubicBezTo>
                  <a:cubicBezTo>
                    <a:pt x="2386" y="2380"/>
                    <a:pt x="2231" y="2492"/>
                    <a:pt x="2064" y="2591"/>
                  </a:cubicBezTo>
                  <a:cubicBezTo>
                    <a:pt x="1662" y="2822"/>
                    <a:pt x="1218" y="2979"/>
                    <a:pt x="831" y="3237"/>
                  </a:cubicBezTo>
                  <a:cubicBezTo>
                    <a:pt x="739" y="3299"/>
                    <a:pt x="647" y="3366"/>
                    <a:pt x="563" y="3442"/>
                  </a:cubicBezTo>
                  <a:cubicBezTo>
                    <a:pt x="477" y="3523"/>
                    <a:pt x="392" y="3609"/>
                    <a:pt x="324" y="3705"/>
                  </a:cubicBezTo>
                  <a:cubicBezTo>
                    <a:pt x="249" y="3809"/>
                    <a:pt x="183" y="3918"/>
                    <a:pt x="133" y="4034"/>
                  </a:cubicBezTo>
                  <a:cubicBezTo>
                    <a:pt x="81" y="4155"/>
                    <a:pt x="45" y="4277"/>
                    <a:pt x="12" y="4405"/>
                  </a:cubicBezTo>
                  <a:cubicBezTo>
                    <a:pt x="0" y="4441"/>
                    <a:pt x="18" y="4485"/>
                    <a:pt x="39" y="4514"/>
                  </a:cubicBezTo>
                  <a:cubicBezTo>
                    <a:pt x="65" y="4547"/>
                    <a:pt x="101" y="4566"/>
                    <a:pt x="140" y="4571"/>
                  </a:cubicBezTo>
                  <a:cubicBezTo>
                    <a:pt x="147" y="4572"/>
                    <a:pt x="153" y="4573"/>
                    <a:pt x="160" y="4573"/>
                  </a:cubicBezTo>
                  <a:cubicBezTo>
                    <a:pt x="193" y="4573"/>
                    <a:pt x="224" y="4562"/>
                    <a:pt x="252" y="4541"/>
                  </a:cubicBezTo>
                  <a:cubicBezTo>
                    <a:pt x="272" y="4525"/>
                    <a:pt x="288" y="4502"/>
                    <a:pt x="298" y="4479"/>
                  </a:cubicBezTo>
                  <a:cubicBezTo>
                    <a:pt x="338" y="4327"/>
                    <a:pt x="395" y="4182"/>
                    <a:pt x="470" y="4044"/>
                  </a:cubicBezTo>
                  <a:cubicBezTo>
                    <a:pt x="535" y="3937"/>
                    <a:pt x="612" y="3836"/>
                    <a:pt x="698" y="3744"/>
                  </a:cubicBezTo>
                  <a:cubicBezTo>
                    <a:pt x="826" y="3618"/>
                    <a:pt x="971" y="3514"/>
                    <a:pt x="1125" y="3422"/>
                  </a:cubicBezTo>
                  <a:cubicBezTo>
                    <a:pt x="1386" y="3272"/>
                    <a:pt x="1664" y="3149"/>
                    <a:pt x="1926" y="3000"/>
                  </a:cubicBezTo>
                  <a:cubicBezTo>
                    <a:pt x="2212" y="2839"/>
                    <a:pt x="2485" y="2648"/>
                    <a:pt x="2689" y="2390"/>
                  </a:cubicBezTo>
                  <a:cubicBezTo>
                    <a:pt x="2817" y="2230"/>
                    <a:pt x="2925" y="2056"/>
                    <a:pt x="3007" y="1870"/>
                  </a:cubicBezTo>
                  <a:cubicBezTo>
                    <a:pt x="3091" y="1679"/>
                    <a:pt x="3156" y="1481"/>
                    <a:pt x="3211" y="1279"/>
                  </a:cubicBezTo>
                  <a:cubicBezTo>
                    <a:pt x="3318" y="879"/>
                    <a:pt x="3380" y="465"/>
                    <a:pt x="3486" y="66"/>
                  </a:cubicBezTo>
                  <a:cubicBezTo>
                    <a:pt x="3495" y="34"/>
                    <a:pt x="3463" y="4"/>
                    <a:pt x="3436" y="1"/>
                  </a:cubicBezTo>
                  <a:cubicBezTo>
                    <a:pt x="3433" y="1"/>
                    <a:pt x="3430" y="0"/>
                    <a:pt x="3428" y="0"/>
                  </a:cubicBezTo>
                  <a:close/>
                </a:path>
              </a:pathLst>
            </a:custGeom>
            <a:solidFill>
              <a:srgbClr val="CA7E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12" name="Google Shape;5212;p16"/>
            <p:cNvSpPr/>
            <p:nvPr/>
          </p:nvSpPr>
          <p:spPr>
            <a:xfrm>
              <a:off x="4067025" y="687625"/>
              <a:ext cx="50425" cy="62675"/>
            </a:xfrm>
            <a:custGeom>
              <a:avLst/>
              <a:gdLst/>
              <a:ahLst/>
              <a:cxnLst/>
              <a:rect l="l" t="t" r="r" b="b"/>
              <a:pathLst>
                <a:path w="2017" h="2507" extrusionOk="0">
                  <a:moveTo>
                    <a:pt x="1875" y="1"/>
                  </a:moveTo>
                  <a:cubicBezTo>
                    <a:pt x="1806" y="1"/>
                    <a:pt x="1738" y="54"/>
                    <a:pt x="1731" y="125"/>
                  </a:cubicBezTo>
                  <a:cubicBezTo>
                    <a:pt x="1718" y="261"/>
                    <a:pt x="1697" y="396"/>
                    <a:pt x="1665" y="530"/>
                  </a:cubicBezTo>
                  <a:cubicBezTo>
                    <a:pt x="1610" y="720"/>
                    <a:pt x="1533" y="898"/>
                    <a:pt x="1437" y="1069"/>
                  </a:cubicBezTo>
                  <a:cubicBezTo>
                    <a:pt x="1434" y="1073"/>
                    <a:pt x="1432" y="1077"/>
                    <a:pt x="1429" y="1081"/>
                  </a:cubicBezTo>
                  <a:lnTo>
                    <a:pt x="1429" y="1081"/>
                  </a:lnTo>
                  <a:cubicBezTo>
                    <a:pt x="1430" y="1080"/>
                    <a:pt x="1430" y="1078"/>
                    <a:pt x="1431" y="1077"/>
                  </a:cubicBezTo>
                  <a:lnTo>
                    <a:pt x="1431" y="1077"/>
                  </a:lnTo>
                  <a:cubicBezTo>
                    <a:pt x="1430" y="1079"/>
                    <a:pt x="1429" y="1081"/>
                    <a:pt x="1428" y="1083"/>
                  </a:cubicBezTo>
                  <a:lnTo>
                    <a:pt x="1428" y="1083"/>
                  </a:lnTo>
                  <a:cubicBezTo>
                    <a:pt x="1428" y="1083"/>
                    <a:pt x="1429" y="1082"/>
                    <a:pt x="1429" y="1081"/>
                  </a:cubicBezTo>
                  <a:lnTo>
                    <a:pt x="1429" y="1081"/>
                  </a:lnTo>
                  <a:cubicBezTo>
                    <a:pt x="1428" y="1083"/>
                    <a:pt x="1427" y="1085"/>
                    <a:pt x="1427" y="1086"/>
                  </a:cubicBezTo>
                  <a:cubicBezTo>
                    <a:pt x="1427" y="1085"/>
                    <a:pt x="1428" y="1084"/>
                    <a:pt x="1428" y="1083"/>
                  </a:cubicBezTo>
                  <a:lnTo>
                    <a:pt x="1428" y="1083"/>
                  </a:lnTo>
                  <a:cubicBezTo>
                    <a:pt x="1363" y="1192"/>
                    <a:pt x="1291" y="1297"/>
                    <a:pt x="1211" y="1396"/>
                  </a:cubicBezTo>
                  <a:cubicBezTo>
                    <a:pt x="1131" y="1494"/>
                    <a:pt x="1047" y="1587"/>
                    <a:pt x="960" y="1677"/>
                  </a:cubicBezTo>
                  <a:lnTo>
                    <a:pt x="960" y="1677"/>
                  </a:lnTo>
                  <a:cubicBezTo>
                    <a:pt x="822" y="1813"/>
                    <a:pt x="677" y="1940"/>
                    <a:pt x="522" y="2055"/>
                  </a:cubicBezTo>
                  <a:cubicBezTo>
                    <a:pt x="365" y="2172"/>
                    <a:pt x="201" y="2274"/>
                    <a:pt x="36" y="2377"/>
                  </a:cubicBezTo>
                  <a:cubicBezTo>
                    <a:pt x="2" y="2397"/>
                    <a:pt x="0" y="2450"/>
                    <a:pt x="22" y="2479"/>
                  </a:cubicBezTo>
                  <a:cubicBezTo>
                    <a:pt x="35" y="2495"/>
                    <a:pt x="51" y="2505"/>
                    <a:pt x="69" y="2506"/>
                  </a:cubicBezTo>
                  <a:cubicBezTo>
                    <a:pt x="71" y="2507"/>
                    <a:pt x="73" y="2507"/>
                    <a:pt x="75" y="2507"/>
                  </a:cubicBezTo>
                  <a:cubicBezTo>
                    <a:pt x="92" y="2507"/>
                    <a:pt x="110" y="2501"/>
                    <a:pt x="125" y="2492"/>
                  </a:cubicBezTo>
                  <a:cubicBezTo>
                    <a:pt x="358" y="2348"/>
                    <a:pt x="589" y="2206"/>
                    <a:pt x="818" y="2054"/>
                  </a:cubicBezTo>
                  <a:cubicBezTo>
                    <a:pt x="1026" y="1913"/>
                    <a:pt x="1223" y="1762"/>
                    <a:pt x="1399" y="1581"/>
                  </a:cubicBezTo>
                  <a:cubicBezTo>
                    <a:pt x="1579" y="1396"/>
                    <a:pt x="1734" y="1184"/>
                    <a:pt x="1837" y="944"/>
                  </a:cubicBezTo>
                  <a:cubicBezTo>
                    <a:pt x="1944" y="697"/>
                    <a:pt x="2000" y="432"/>
                    <a:pt x="2016" y="161"/>
                  </a:cubicBezTo>
                  <a:cubicBezTo>
                    <a:pt x="2017" y="124"/>
                    <a:pt x="2010" y="88"/>
                    <a:pt x="1987" y="56"/>
                  </a:cubicBezTo>
                  <a:cubicBezTo>
                    <a:pt x="1962" y="24"/>
                    <a:pt x="1929" y="6"/>
                    <a:pt x="1891" y="1"/>
                  </a:cubicBezTo>
                  <a:cubicBezTo>
                    <a:pt x="1885" y="1"/>
                    <a:pt x="1880" y="1"/>
                    <a:pt x="1875" y="1"/>
                  </a:cubicBezTo>
                  <a:close/>
                </a:path>
              </a:pathLst>
            </a:custGeom>
            <a:solidFill>
              <a:srgbClr val="CA7E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13" name="Google Shape;5213;p16"/>
            <p:cNvSpPr/>
            <p:nvPr/>
          </p:nvSpPr>
          <p:spPr>
            <a:xfrm>
              <a:off x="4110300" y="660425"/>
              <a:ext cx="25175" cy="163450"/>
            </a:xfrm>
            <a:custGeom>
              <a:avLst/>
              <a:gdLst/>
              <a:ahLst/>
              <a:cxnLst/>
              <a:rect l="l" t="t" r="r" b="b"/>
              <a:pathLst>
                <a:path w="1007" h="6538" extrusionOk="0">
                  <a:moveTo>
                    <a:pt x="595" y="1"/>
                  </a:moveTo>
                  <a:cubicBezTo>
                    <a:pt x="511" y="1"/>
                    <a:pt x="432" y="65"/>
                    <a:pt x="424" y="150"/>
                  </a:cubicBezTo>
                  <a:cubicBezTo>
                    <a:pt x="375" y="643"/>
                    <a:pt x="444" y="1138"/>
                    <a:pt x="529" y="1621"/>
                  </a:cubicBezTo>
                  <a:cubicBezTo>
                    <a:pt x="610" y="2092"/>
                    <a:pt x="704" y="2564"/>
                    <a:pt x="711" y="3045"/>
                  </a:cubicBezTo>
                  <a:lnTo>
                    <a:pt x="711" y="3045"/>
                  </a:lnTo>
                  <a:cubicBezTo>
                    <a:pt x="709" y="3258"/>
                    <a:pt x="688" y="3469"/>
                    <a:pt x="651" y="3679"/>
                  </a:cubicBezTo>
                  <a:cubicBezTo>
                    <a:pt x="612" y="3889"/>
                    <a:pt x="562" y="4096"/>
                    <a:pt x="509" y="4301"/>
                  </a:cubicBezTo>
                  <a:lnTo>
                    <a:pt x="509" y="4300"/>
                  </a:lnTo>
                  <a:cubicBezTo>
                    <a:pt x="316" y="5018"/>
                    <a:pt x="52" y="5726"/>
                    <a:pt x="4" y="6473"/>
                  </a:cubicBezTo>
                  <a:cubicBezTo>
                    <a:pt x="0" y="6504"/>
                    <a:pt x="22" y="6533"/>
                    <a:pt x="58" y="6537"/>
                  </a:cubicBezTo>
                  <a:cubicBezTo>
                    <a:pt x="59" y="6538"/>
                    <a:pt x="61" y="6538"/>
                    <a:pt x="63" y="6538"/>
                  </a:cubicBezTo>
                  <a:cubicBezTo>
                    <a:pt x="92" y="6538"/>
                    <a:pt x="121" y="6517"/>
                    <a:pt x="122" y="6487"/>
                  </a:cubicBezTo>
                  <a:cubicBezTo>
                    <a:pt x="141" y="6218"/>
                    <a:pt x="187" y="5957"/>
                    <a:pt x="253" y="5697"/>
                  </a:cubicBezTo>
                  <a:lnTo>
                    <a:pt x="253" y="5697"/>
                  </a:lnTo>
                  <a:lnTo>
                    <a:pt x="249" y="5713"/>
                  </a:lnTo>
                  <a:cubicBezTo>
                    <a:pt x="368" y="5259"/>
                    <a:pt x="552" y="4825"/>
                    <a:pt x="705" y="4383"/>
                  </a:cubicBezTo>
                  <a:cubicBezTo>
                    <a:pt x="855" y="3955"/>
                    <a:pt x="974" y="3508"/>
                    <a:pt x="995" y="3054"/>
                  </a:cubicBezTo>
                  <a:cubicBezTo>
                    <a:pt x="1007" y="2826"/>
                    <a:pt x="1004" y="2596"/>
                    <a:pt x="984" y="2368"/>
                  </a:cubicBezTo>
                  <a:cubicBezTo>
                    <a:pt x="964" y="2139"/>
                    <a:pt x="935" y="1915"/>
                    <a:pt x="902" y="1690"/>
                  </a:cubicBezTo>
                  <a:cubicBezTo>
                    <a:pt x="839" y="1268"/>
                    <a:pt x="769" y="847"/>
                    <a:pt x="761" y="420"/>
                  </a:cubicBezTo>
                  <a:cubicBezTo>
                    <a:pt x="761" y="344"/>
                    <a:pt x="763" y="269"/>
                    <a:pt x="767" y="193"/>
                  </a:cubicBezTo>
                  <a:cubicBezTo>
                    <a:pt x="770" y="147"/>
                    <a:pt x="761" y="106"/>
                    <a:pt x="733" y="67"/>
                  </a:cubicBezTo>
                  <a:cubicBezTo>
                    <a:pt x="705" y="31"/>
                    <a:pt x="662" y="7"/>
                    <a:pt x="618" y="2"/>
                  </a:cubicBezTo>
                  <a:cubicBezTo>
                    <a:pt x="610" y="1"/>
                    <a:pt x="603" y="1"/>
                    <a:pt x="595" y="1"/>
                  </a:cubicBezTo>
                  <a:close/>
                </a:path>
              </a:pathLst>
            </a:custGeom>
            <a:solidFill>
              <a:srgbClr val="CA7E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14" name="Google Shape;5214;p16"/>
            <p:cNvSpPr/>
            <p:nvPr/>
          </p:nvSpPr>
          <p:spPr>
            <a:xfrm>
              <a:off x="4124650" y="650625"/>
              <a:ext cx="33025" cy="123525"/>
            </a:xfrm>
            <a:custGeom>
              <a:avLst/>
              <a:gdLst/>
              <a:ahLst/>
              <a:cxnLst/>
              <a:rect l="l" t="t" r="r" b="b"/>
              <a:pathLst>
                <a:path w="1321" h="4941" extrusionOk="0">
                  <a:moveTo>
                    <a:pt x="545" y="2103"/>
                  </a:moveTo>
                  <a:lnTo>
                    <a:pt x="545" y="2103"/>
                  </a:lnTo>
                  <a:cubicBezTo>
                    <a:pt x="545" y="2105"/>
                    <a:pt x="546" y="2107"/>
                    <a:pt x="546" y="2108"/>
                  </a:cubicBezTo>
                  <a:lnTo>
                    <a:pt x="546" y="2108"/>
                  </a:lnTo>
                  <a:cubicBezTo>
                    <a:pt x="546" y="2107"/>
                    <a:pt x="545" y="2105"/>
                    <a:pt x="545" y="2103"/>
                  </a:cubicBezTo>
                  <a:close/>
                  <a:moveTo>
                    <a:pt x="256" y="1"/>
                  </a:moveTo>
                  <a:cubicBezTo>
                    <a:pt x="199" y="1"/>
                    <a:pt x="147" y="35"/>
                    <a:pt x="124" y="88"/>
                  </a:cubicBezTo>
                  <a:cubicBezTo>
                    <a:pt x="58" y="245"/>
                    <a:pt x="21" y="413"/>
                    <a:pt x="12" y="582"/>
                  </a:cubicBezTo>
                  <a:cubicBezTo>
                    <a:pt x="1" y="756"/>
                    <a:pt x="8" y="933"/>
                    <a:pt x="31" y="1107"/>
                  </a:cubicBezTo>
                  <a:cubicBezTo>
                    <a:pt x="80" y="1458"/>
                    <a:pt x="182" y="1799"/>
                    <a:pt x="299" y="2132"/>
                  </a:cubicBezTo>
                  <a:cubicBezTo>
                    <a:pt x="426" y="2494"/>
                    <a:pt x="569" y="2850"/>
                    <a:pt x="713" y="3205"/>
                  </a:cubicBezTo>
                  <a:cubicBezTo>
                    <a:pt x="850" y="3540"/>
                    <a:pt x="977" y="3874"/>
                    <a:pt x="1076" y="4222"/>
                  </a:cubicBezTo>
                  <a:lnTo>
                    <a:pt x="1071" y="4205"/>
                  </a:lnTo>
                  <a:lnTo>
                    <a:pt x="1071" y="4205"/>
                  </a:lnTo>
                  <a:cubicBezTo>
                    <a:pt x="1134" y="4432"/>
                    <a:pt x="1183" y="4657"/>
                    <a:pt x="1201" y="4891"/>
                  </a:cubicBezTo>
                  <a:cubicBezTo>
                    <a:pt x="1204" y="4919"/>
                    <a:pt x="1227" y="4937"/>
                    <a:pt x="1252" y="4940"/>
                  </a:cubicBezTo>
                  <a:lnTo>
                    <a:pt x="1269" y="4940"/>
                  </a:lnTo>
                  <a:cubicBezTo>
                    <a:pt x="1301" y="4934"/>
                    <a:pt x="1321" y="4906"/>
                    <a:pt x="1316" y="4873"/>
                  </a:cubicBezTo>
                  <a:cubicBezTo>
                    <a:pt x="1278" y="4417"/>
                    <a:pt x="1147" y="3975"/>
                    <a:pt x="1007" y="3543"/>
                  </a:cubicBezTo>
                  <a:cubicBezTo>
                    <a:pt x="933" y="3303"/>
                    <a:pt x="852" y="3066"/>
                    <a:pt x="773" y="2826"/>
                  </a:cubicBezTo>
                  <a:cubicBezTo>
                    <a:pt x="697" y="2595"/>
                    <a:pt x="619" y="2363"/>
                    <a:pt x="553" y="2131"/>
                  </a:cubicBezTo>
                  <a:lnTo>
                    <a:pt x="553" y="2131"/>
                  </a:lnTo>
                  <a:cubicBezTo>
                    <a:pt x="553" y="2132"/>
                    <a:pt x="553" y="2133"/>
                    <a:pt x="554" y="2134"/>
                  </a:cubicBezTo>
                  <a:cubicBezTo>
                    <a:pt x="437" y="1711"/>
                    <a:pt x="347" y="1276"/>
                    <a:pt x="338" y="839"/>
                  </a:cubicBezTo>
                  <a:lnTo>
                    <a:pt x="338" y="845"/>
                  </a:lnTo>
                  <a:cubicBezTo>
                    <a:pt x="337" y="730"/>
                    <a:pt x="342" y="614"/>
                    <a:pt x="354" y="499"/>
                  </a:cubicBezTo>
                  <a:cubicBezTo>
                    <a:pt x="367" y="386"/>
                    <a:pt x="383" y="274"/>
                    <a:pt x="400" y="162"/>
                  </a:cubicBezTo>
                  <a:cubicBezTo>
                    <a:pt x="411" y="85"/>
                    <a:pt x="351" y="11"/>
                    <a:pt x="275" y="2"/>
                  </a:cubicBezTo>
                  <a:cubicBezTo>
                    <a:pt x="269" y="1"/>
                    <a:pt x="262" y="1"/>
                    <a:pt x="256" y="1"/>
                  </a:cubicBezTo>
                  <a:close/>
                </a:path>
              </a:pathLst>
            </a:custGeom>
            <a:solidFill>
              <a:srgbClr val="CA7E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15" name="Google Shape;5215;p16"/>
            <p:cNvSpPr/>
            <p:nvPr/>
          </p:nvSpPr>
          <p:spPr>
            <a:xfrm>
              <a:off x="4127200" y="648275"/>
              <a:ext cx="54175" cy="157350"/>
            </a:xfrm>
            <a:custGeom>
              <a:avLst/>
              <a:gdLst/>
              <a:ahLst/>
              <a:cxnLst/>
              <a:rect l="l" t="t" r="r" b="b"/>
              <a:pathLst>
                <a:path w="2167" h="6294" extrusionOk="0">
                  <a:moveTo>
                    <a:pt x="373" y="1303"/>
                  </a:moveTo>
                  <a:cubicBezTo>
                    <a:pt x="373" y="1307"/>
                    <a:pt x="374" y="1311"/>
                    <a:pt x="377" y="1316"/>
                  </a:cubicBezTo>
                  <a:cubicBezTo>
                    <a:pt x="374" y="1311"/>
                    <a:pt x="374" y="1307"/>
                    <a:pt x="373" y="1303"/>
                  </a:cubicBezTo>
                  <a:close/>
                  <a:moveTo>
                    <a:pt x="983" y="2631"/>
                  </a:moveTo>
                  <a:cubicBezTo>
                    <a:pt x="985" y="2635"/>
                    <a:pt x="987" y="2638"/>
                    <a:pt x="989" y="2640"/>
                  </a:cubicBezTo>
                  <a:cubicBezTo>
                    <a:pt x="987" y="2637"/>
                    <a:pt x="985" y="2635"/>
                    <a:pt x="983" y="2631"/>
                  </a:cubicBezTo>
                  <a:close/>
                  <a:moveTo>
                    <a:pt x="163" y="1"/>
                  </a:moveTo>
                  <a:cubicBezTo>
                    <a:pt x="107" y="1"/>
                    <a:pt x="56" y="42"/>
                    <a:pt x="51" y="98"/>
                  </a:cubicBezTo>
                  <a:cubicBezTo>
                    <a:pt x="1" y="538"/>
                    <a:pt x="37" y="979"/>
                    <a:pt x="157" y="1406"/>
                  </a:cubicBezTo>
                  <a:cubicBezTo>
                    <a:pt x="271" y="1805"/>
                    <a:pt x="442" y="2182"/>
                    <a:pt x="634" y="2546"/>
                  </a:cubicBezTo>
                  <a:cubicBezTo>
                    <a:pt x="1013" y="3265"/>
                    <a:pt x="1473" y="3951"/>
                    <a:pt x="1703" y="4735"/>
                  </a:cubicBezTo>
                  <a:cubicBezTo>
                    <a:pt x="1779" y="5008"/>
                    <a:pt x="1822" y="5287"/>
                    <a:pt x="1825" y="5570"/>
                  </a:cubicBezTo>
                  <a:cubicBezTo>
                    <a:pt x="1825" y="5754"/>
                    <a:pt x="1807" y="5933"/>
                    <a:pt x="1777" y="6113"/>
                  </a:cubicBezTo>
                  <a:cubicBezTo>
                    <a:pt x="1760" y="6199"/>
                    <a:pt x="1832" y="6281"/>
                    <a:pt x="1917" y="6292"/>
                  </a:cubicBezTo>
                  <a:cubicBezTo>
                    <a:pt x="1923" y="6293"/>
                    <a:pt x="1929" y="6293"/>
                    <a:pt x="1935" y="6293"/>
                  </a:cubicBezTo>
                  <a:cubicBezTo>
                    <a:pt x="2018" y="6293"/>
                    <a:pt x="2083" y="6232"/>
                    <a:pt x="2096" y="6152"/>
                  </a:cubicBezTo>
                  <a:cubicBezTo>
                    <a:pt x="2158" y="5821"/>
                    <a:pt x="2167" y="5479"/>
                    <a:pt x="2119" y="5145"/>
                  </a:cubicBezTo>
                  <a:cubicBezTo>
                    <a:pt x="2076" y="4843"/>
                    <a:pt x="1990" y="4543"/>
                    <a:pt x="1874" y="4261"/>
                  </a:cubicBezTo>
                  <a:cubicBezTo>
                    <a:pt x="1641" y="3690"/>
                    <a:pt x="1300" y="3170"/>
                    <a:pt x="989" y="2640"/>
                  </a:cubicBezTo>
                  <a:lnTo>
                    <a:pt x="989" y="2640"/>
                  </a:lnTo>
                  <a:cubicBezTo>
                    <a:pt x="990" y="2642"/>
                    <a:pt x="990" y="2644"/>
                    <a:pt x="991" y="2645"/>
                  </a:cubicBezTo>
                  <a:lnTo>
                    <a:pt x="991" y="2645"/>
                  </a:lnTo>
                  <a:cubicBezTo>
                    <a:pt x="744" y="2222"/>
                    <a:pt x="515" y="1786"/>
                    <a:pt x="374" y="1316"/>
                  </a:cubicBezTo>
                  <a:cubicBezTo>
                    <a:pt x="373" y="1311"/>
                    <a:pt x="372" y="1306"/>
                    <a:pt x="371" y="1302"/>
                  </a:cubicBezTo>
                  <a:lnTo>
                    <a:pt x="371" y="1302"/>
                  </a:lnTo>
                  <a:cubicBezTo>
                    <a:pt x="371" y="1302"/>
                    <a:pt x="371" y="1302"/>
                    <a:pt x="371" y="1303"/>
                  </a:cubicBezTo>
                  <a:cubicBezTo>
                    <a:pt x="371" y="1300"/>
                    <a:pt x="370" y="1298"/>
                    <a:pt x="369" y="1296"/>
                  </a:cubicBezTo>
                  <a:lnTo>
                    <a:pt x="369" y="1296"/>
                  </a:lnTo>
                  <a:cubicBezTo>
                    <a:pt x="370" y="1298"/>
                    <a:pt x="371" y="1300"/>
                    <a:pt x="371" y="1302"/>
                  </a:cubicBezTo>
                  <a:lnTo>
                    <a:pt x="371" y="1302"/>
                  </a:lnTo>
                  <a:cubicBezTo>
                    <a:pt x="371" y="1297"/>
                    <a:pt x="370" y="1294"/>
                    <a:pt x="368" y="1290"/>
                  </a:cubicBezTo>
                  <a:lnTo>
                    <a:pt x="368" y="1290"/>
                  </a:lnTo>
                  <a:cubicBezTo>
                    <a:pt x="368" y="1292"/>
                    <a:pt x="369" y="1294"/>
                    <a:pt x="369" y="1296"/>
                  </a:cubicBezTo>
                  <a:lnTo>
                    <a:pt x="369" y="1296"/>
                  </a:lnTo>
                  <a:cubicBezTo>
                    <a:pt x="369" y="1293"/>
                    <a:pt x="368" y="1291"/>
                    <a:pt x="367" y="1288"/>
                  </a:cubicBezTo>
                  <a:lnTo>
                    <a:pt x="367" y="1288"/>
                  </a:lnTo>
                  <a:cubicBezTo>
                    <a:pt x="367" y="1289"/>
                    <a:pt x="368" y="1290"/>
                    <a:pt x="368" y="1290"/>
                  </a:cubicBezTo>
                  <a:lnTo>
                    <a:pt x="368" y="1290"/>
                  </a:lnTo>
                  <a:cubicBezTo>
                    <a:pt x="298" y="1030"/>
                    <a:pt x="256" y="765"/>
                    <a:pt x="251" y="494"/>
                  </a:cubicBezTo>
                  <a:lnTo>
                    <a:pt x="251" y="484"/>
                  </a:lnTo>
                  <a:cubicBezTo>
                    <a:pt x="251" y="363"/>
                    <a:pt x="258" y="245"/>
                    <a:pt x="272" y="125"/>
                  </a:cubicBezTo>
                  <a:cubicBezTo>
                    <a:pt x="279" y="64"/>
                    <a:pt x="236" y="8"/>
                    <a:pt x="176" y="1"/>
                  </a:cubicBezTo>
                  <a:cubicBezTo>
                    <a:pt x="171" y="1"/>
                    <a:pt x="167" y="1"/>
                    <a:pt x="163" y="1"/>
                  </a:cubicBezTo>
                  <a:close/>
                </a:path>
              </a:pathLst>
            </a:custGeom>
            <a:solidFill>
              <a:srgbClr val="CA7E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16" name="Google Shape;5216;p16"/>
            <p:cNvSpPr/>
            <p:nvPr/>
          </p:nvSpPr>
          <p:spPr>
            <a:xfrm>
              <a:off x="4039350" y="651625"/>
              <a:ext cx="88350" cy="61075"/>
            </a:xfrm>
            <a:custGeom>
              <a:avLst/>
              <a:gdLst/>
              <a:ahLst/>
              <a:cxnLst/>
              <a:rect l="l" t="t" r="r" b="b"/>
              <a:pathLst>
                <a:path w="3534" h="2443" extrusionOk="0">
                  <a:moveTo>
                    <a:pt x="3439" y="1"/>
                  </a:moveTo>
                  <a:cubicBezTo>
                    <a:pt x="3433" y="1"/>
                    <a:pt x="3428" y="1"/>
                    <a:pt x="3423" y="2"/>
                  </a:cubicBezTo>
                  <a:cubicBezTo>
                    <a:pt x="3401" y="5"/>
                    <a:pt x="3372" y="18"/>
                    <a:pt x="3362" y="40"/>
                  </a:cubicBezTo>
                  <a:cubicBezTo>
                    <a:pt x="3289" y="175"/>
                    <a:pt x="3199" y="298"/>
                    <a:pt x="3092" y="412"/>
                  </a:cubicBezTo>
                  <a:cubicBezTo>
                    <a:pt x="2969" y="535"/>
                    <a:pt x="2832" y="641"/>
                    <a:pt x="2683" y="731"/>
                  </a:cubicBezTo>
                  <a:cubicBezTo>
                    <a:pt x="2238" y="993"/>
                    <a:pt x="1735" y="1127"/>
                    <a:pt x="1264" y="1328"/>
                  </a:cubicBezTo>
                  <a:cubicBezTo>
                    <a:pt x="1023" y="1431"/>
                    <a:pt x="786" y="1549"/>
                    <a:pt x="575" y="1701"/>
                  </a:cubicBezTo>
                  <a:cubicBezTo>
                    <a:pt x="363" y="1855"/>
                    <a:pt x="180" y="2038"/>
                    <a:pt x="36" y="2253"/>
                  </a:cubicBezTo>
                  <a:cubicBezTo>
                    <a:pt x="0" y="2308"/>
                    <a:pt x="7" y="2381"/>
                    <a:pt x="60" y="2420"/>
                  </a:cubicBezTo>
                  <a:cubicBezTo>
                    <a:pt x="78" y="2433"/>
                    <a:pt x="96" y="2440"/>
                    <a:pt x="116" y="2441"/>
                  </a:cubicBezTo>
                  <a:cubicBezTo>
                    <a:pt x="122" y="2442"/>
                    <a:pt x="128" y="2442"/>
                    <a:pt x="133" y="2442"/>
                  </a:cubicBezTo>
                  <a:cubicBezTo>
                    <a:pt x="170" y="2442"/>
                    <a:pt x="206" y="2426"/>
                    <a:pt x="227" y="2395"/>
                  </a:cubicBezTo>
                  <a:cubicBezTo>
                    <a:pt x="283" y="2313"/>
                    <a:pt x="346" y="2236"/>
                    <a:pt x="414" y="2161"/>
                  </a:cubicBezTo>
                  <a:cubicBezTo>
                    <a:pt x="557" y="2012"/>
                    <a:pt x="725" y="1887"/>
                    <a:pt x="902" y="1778"/>
                  </a:cubicBezTo>
                  <a:cubicBezTo>
                    <a:pt x="1357" y="1512"/>
                    <a:pt x="1867" y="1360"/>
                    <a:pt x="2343" y="1138"/>
                  </a:cubicBezTo>
                  <a:cubicBezTo>
                    <a:pt x="2580" y="1028"/>
                    <a:pt x="2815" y="903"/>
                    <a:pt x="3016" y="738"/>
                  </a:cubicBezTo>
                  <a:cubicBezTo>
                    <a:pt x="3112" y="659"/>
                    <a:pt x="3206" y="573"/>
                    <a:pt x="3286" y="475"/>
                  </a:cubicBezTo>
                  <a:cubicBezTo>
                    <a:pt x="3372" y="373"/>
                    <a:pt x="3449" y="265"/>
                    <a:pt x="3512" y="149"/>
                  </a:cubicBezTo>
                  <a:cubicBezTo>
                    <a:pt x="3523" y="126"/>
                    <a:pt x="3533" y="106"/>
                    <a:pt x="3529" y="78"/>
                  </a:cubicBezTo>
                  <a:cubicBezTo>
                    <a:pt x="3526" y="54"/>
                    <a:pt x="3512" y="32"/>
                    <a:pt x="3492" y="18"/>
                  </a:cubicBezTo>
                  <a:cubicBezTo>
                    <a:pt x="3476" y="7"/>
                    <a:pt x="3458" y="1"/>
                    <a:pt x="3439" y="1"/>
                  </a:cubicBezTo>
                  <a:close/>
                </a:path>
              </a:pathLst>
            </a:custGeom>
            <a:solidFill>
              <a:srgbClr val="CA7E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17" name="Google Shape;5217;p16"/>
            <p:cNvSpPr/>
            <p:nvPr/>
          </p:nvSpPr>
          <p:spPr>
            <a:xfrm>
              <a:off x="4065800" y="659350"/>
              <a:ext cx="59550" cy="47375"/>
            </a:xfrm>
            <a:custGeom>
              <a:avLst/>
              <a:gdLst/>
              <a:ahLst/>
              <a:cxnLst/>
              <a:rect l="l" t="t" r="r" b="b"/>
              <a:pathLst>
                <a:path w="2382" h="1895" extrusionOk="0">
                  <a:moveTo>
                    <a:pt x="1807" y="455"/>
                  </a:moveTo>
                  <a:lnTo>
                    <a:pt x="1803" y="457"/>
                  </a:lnTo>
                  <a:lnTo>
                    <a:pt x="1806" y="456"/>
                  </a:lnTo>
                  <a:cubicBezTo>
                    <a:pt x="1807" y="456"/>
                    <a:pt x="1807" y="456"/>
                    <a:pt x="1807" y="455"/>
                  </a:cubicBezTo>
                  <a:close/>
                  <a:moveTo>
                    <a:pt x="2231" y="1"/>
                  </a:moveTo>
                  <a:cubicBezTo>
                    <a:pt x="2188" y="1"/>
                    <a:pt x="2145" y="19"/>
                    <a:pt x="2121" y="55"/>
                  </a:cubicBezTo>
                  <a:cubicBezTo>
                    <a:pt x="2029" y="197"/>
                    <a:pt x="1924" y="330"/>
                    <a:pt x="1809" y="452"/>
                  </a:cubicBezTo>
                  <a:lnTo>
                    <a:pt x="1819" y="442"/>
                  </a:lnTo>
                  <a:lnTo>
                    <a:pt x="1819" y="442"/>
                  </a:lnTo>
                  <a:cubicBezTo>
                    <a:pt x="1816" y="447"/>
                    <a:pt x="1810" y="450"/>
                    <a:pt x="1807" y="456"/>
                  </a:cubicBezTo>
                  <a:cubicBezTo>
                    <a:pt x="1805" y="458"/>
                    <a:pt x="1802" y="460"/>
                    <a:pt x="1800" y="463"/>
                  </a:cubicBezTo>
                  <a:lnTo>
                    <a:pt x="1800" y="463"/>
                  </a:lnTo>
                  <a:cubicBezTo>
                    <a:pt x="1674" y="590"/>
                    <a:pt x="1537" y="708"/>
                    <a:pt x="1392" y="811"/>
                  </a:cubicBezTo>
                  <a:cubicBezTo>
                    <a:pt x="1247" y="917"/>
                    <a:pt x="1096" y="1015"/>
                    <a:pt x="946" y="1111"/>
                  </a:cubicBezTo>
                  <a:cubicBezTo>
                    <a:pt x="633" y="1311"/>
                    <a:pt x="322" y="1510"/>
                    <a:pt x="42" y="1754"/>
                  </a:cubicBezTo>
                  <a:cubicBezTo>
                    <a:pt x="11" y="1783"/>
                    <a:pt x="1" y="1829"/>
                    <a:pt x="29" y="1865"/>
                  </a:cubicBezTo>
                  <a:cubicBezTo>
                    <a:pt x="42" y="1881"/>
                    <a:pt x="62" y="1892"/>
                    <a:pt x="84" y="1894"/>
                  </a:cubicBezTo>
                  <a:cubicBezTo>
                    <a:pt x="87" y="1894"/>
                    <a:pt x="90" y="1894"/>
                    <a:pt x="93" y="1894"/>
                  </a:cubicBezTo>
                  <a:cubicBezTo>
                    <a:pt x="110" y="1894"/>
                    <a:pt x="128" y="1890"/>
                    <a:pt x="141" y="1878"/>
                  </a:cubicBezTo>
                  <a:cubicBezTo>
                    <a:pt x="288" y="1750"/>
                    <a:pt x="446" y="1637"/>
                    <a:pt x="611" y="1535"/>
                  </a:cubicBezTo>
                  <a:cubicBezTo>
                    <a:pt x="911" y="1359"/>
                    <a:pt x="1229" y="1216"/>
                    <a:pt x="1522" y="1025"/>
                  </a:cubicBezTo>
                  <a:cubicBezTo>
                    <a:pt x="1678" y="923"/>
                    <a:pt x="1829" y="809"/>
                    <a:pt x="1961" y="677"/>
                  </a:cubicBezTo>
                  <a:cubicBezTo>
                    <a:pt x="2103" y="535"/>
                    <a:pt x="2231" y="384"/>
                    <a:pt x="2340" y="218"/>
                  </a:cubicBezTo>
                  <a:cubicBezTo>
                    <a:pt x="2382" y="154"/>
                    <a:pt x="2372" y="71"/>
                    <a:pt x="2312" y="27"/>
                  </a:cubicBezTo>
                  <a:cubicBezTo>
                    <a:pt x="2288" y="9"/>
                    <a:pt x="2260" y="1"/>
                    <a:pt x="2231" y="1"/>
                  </a:cubicBezTo>
                  <a:close/>
                </a:path>
              </a:pathLst>
            </a:custGeom>
            <a:solidFill>
              <a:srgbClr val="CA7E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18" name="Google Shape;5218;p16"/>
            <p:cNvSpPr/>
            <p:nvPr/>
          </p:nvSpPr>
          <p:spPr>
            <a:xfrm>
              <a:off x="4284950" y="512625"/>
              <a:ext cx="34850" cy="145950"/>
            </a:xfrm>
            <a:custGeom>
              <a:avLst/>
              <a:gdLst/>
              <a:ahLst/>
              <a:cxnLst/>
              <a:rect l="l" t="t" r="r" b="b"/>
              <a:pathLst>
                <a:path w="1394" h="5838" extrusionOk="0">
                  <a:moveTo>
                    <a:pt x="606" y="3123"/>
                  </a:moveTo>
                  <a:lnTo>
                    <a:pt x="606" y="3123"/>
                  </a:lnTo>
                  <a:cubicBezTo>
                    <a:pt x="604" y="3129"/>
                    <a:pt x="602" y="3134"/>
                    <a:pt x="601" y="3139"/>
                  </a:cubicBezTo>
                  <a:lnTo>
                    <a:pt x="601" y="3139"/>
                  </a:lnTo>
                  <a:cubicBezTo>
                    <a:pt x="602" y="3134"/>
                    <a:pt x="604" y="3129"/>
                    <a:pt x="606" y="3123"/>
                  </a:cubicBezTo>
                  <a:close/>
                  <a:moveTo>
                    <a:pt x="601" y="3139"/>
                  </a:moveTo>
                  <a:lnTo>
                    <a:pt x="601" y="3139"/>
                  </a:lnTo>
                  <a:cubicBezTo>
                    <a:pt x="599" y="3144"/>
                    <a:pt x="597" y="3149"/>
                    <a:pt x="595" y="3154"/>
                  </a:cubicBezTo>
                  <a:lnTo>
                    <a:pt x="595" y="3154"/>
                  </a:lnTo>
                  <a:cubicBezTo>
                    <a:pt x="597" y="3150"/>
                    <a:pt x="599" y="3144"/>
                    <a:pt x="601" y="3139"/>
                  </a:cubicBezTo>
                  <a:close/>
                  <a:moveTo>
                    <a:pt x="1196" y="0"/>
                  </a:moveTo>
                  <a:cubicBezTo>
                    <a:pt x="1188" y="0"/>
                    <a:pt x="1179" y="1"/>
                    <a:pt x="1171" y="4"/>
                  </a:cubicBezTo>
                  <a:cubicBezTo>
                    <a:pt x="1122" y="18"/>
                    <a:pt x="1093" y="70"/>
                    <a:pt x="1108" y="116"/>
                  </a:cubicBezTo>
                  <a:cubicBezTo>
                    <a:pt x="1137" y="217"/>
                    <a:pt x="1160" y="317"/>
                    <a:pt x="1177" y="416"/>
                  </a:cubicBezTo>
                  <a:lnTo>
                    <a:pt x="1177" y="416"/>
                  </a:lnTo>
                  <a:cubicBezTo>
                    <a:pt x="1177" y="416"/>
                    <a:pt x="1177" y="416"/>
                    <a:pt x="1177" y="416"/>
                  </a:cubicBezTo>
                  <a:lnTo>
                    <a:pt x="1177" y="416"/>
                  </a:lnTo>
                  <a:cubicBezTo>
                    <a:pt x="1177" y="417"/>
                    <a:pt x="1177" y="419"/>
                    <a:pt x="1178" y="421"/>
                  </a:cubicBezTo>
                  <a:lnTo>
                    <a:pt x="1178" y="421"/>
                  </a:lnTo>
                  <a:cubicBezTo>
                    <a:pt x="1178" y="422"/>
                    <a:pt x="1178" y="423"/>
                    <a:pt x="1178" y="423"/>
                  </a:cubicBezTo>
                  <a:cubicBezTo>
                    <a:pt x="1201" y="601"/>
                    <a:pt x="1201" y="777"/>
                    <a:pt x="1182" y="955"/>
                  </a:cubicBezTo>
                  <a:cubicBezTo>
                    <a:pt x="1152" y="1172"/>
                    <a:pt x="1086" y="1384"/>
                    <a:pt x="1007" y="1587"/>
                  </a:cubicBezTo>
                  <a:lnTo>
                    <a:pt x="1017" y="1559"/>
                  </a:lnTo>
                  <a:lnTo>
                    <a:pt x="1017" y="1559"/>
                  </a:lnTo>
                  <a:cubicBezTo>
                    <a:pt x="885" y="1894"/>
                    <a:pt x="720" y="2213"/>
                    <a:pt x="558" y="2535"/>
                  </a:cubicBezTo>
                  <a:cubicBezTo>
                    <a:pt x="400" y="2851"/>
                    <a:pt x="242" y="3171"/>
                    <a:pt x="144" y="3510"/>
                  </a:cubicBezTo>
                  <a:cubicBezTo>
                    <a:pt x="41" y="3860"/>
                    <a:pt x="0" y="4227"/>
                    <a:pt x="53" y="4589"/>
                  </a:cubicBezTo>
                  <a:cubicBezTo>
                    <a:pt x="82" y="4784"/>
                    <a:pt x="134" y="4978"/>
                    <a:pt x="213" y="5162"/>
                  </a:cubicBezTo>
                  <a:cubicBezTo>
                    <a:pt x="260" y="5269"/>
                    <a:pt x="309" y="5376"/>
                    <a:pt x="368" y="5478"/>
                  </a:cubicBezTo>
                  <a:cubicBezTo>
                    <a:pt x="425" y="5574"/>
                    <a:pt x="486" y="5670"/>
                    <a:pt x="553" y="5761"/>
                  </a:cubicBezTo>
                  <a:cubicBezTo>
                    <a:pt x="575" y="5801"/>
                    <a:pt x="602" y="5824"/>
                    <a:pt x="641" y="5832"/>
                  </a:cubicBezTo>
                  <a:cubicBezTo>
                    <a:pt x="647" y="5835"/>
                    <a:pt x="654" y="5837"/>
                    <a:pt x="660" y="5837"/>
                  </a:cubicBezTo>
                  <a:cubicBezTo>
                    <a:pt x="664" y="5837"/>
                    <a:pt x="669" y="5837"/>
                    <a:pt x="673" y="5837"/>
                  </a:cubicBezTo>
                  <a:cubicBezTo>
                    <a:pt x="701" y="5837"/>
                    <a:pt x="729" y="5830"/>
                    <a:pt x="751" y="5815"/>
                  </a:cubicBezTo>
                  <a:cubicBezTo>
                    <a:pt x="819" y="5773"/>
                    <a:pt x="842" y="5682"/>
                    <a:pt x="799" y="5614"/>
                  </a:cubicBezTo>
                  <a:cubicBezTo>
                    <a:pt x="700" y="5459"/>
                    <a:pt x="611" y="5301"/>
                    <a:pt x="533" y="5134"/>
                  </a:cubicBezTo>
                  <a:lnTo>
                    <a:pt x="533" y="5134"/>
                  </a:lnTo>
                  <a:lnTo>
                    <a:pt x="549" y="5172"/>
                  </a:lnTo>
                  <a:cubicBezTo>
                    <a:pt x="464" y="4982"/>
                    <a:pt x="402" y="4787"/>
                    <a:pt x="368" y="4580"/>
                  </a:cubicBezTo>
                  <a:cubicBezTo>
                    <a:pt x="341" y="4389"/>
                    <a:pt x="339" y="4199"/>
                    <a:pt x="361" y="4007"/>
                  </a:cubicBezTo>
                  <a:cubicBezTo>
                    <a:pt x="401" y="3713"/>
                    <a:pt x="489" y="3432"/>
                    <a:pt x="595" y="3154"/>
                  </a:cubicBezTo>
                  <a:lnTo>
                    <a:pt x="595" y="3154"/>
                  </a:lnTo>
                  <a:cubicBezTo>
                    <a:pt x="594" y="3156"/>
                    <a:pt x="593" y="3158"/>
                    <a:pt x="592" y="3159"/>
                  </a:cubicBezTo>
                  <a:cubicBezTo>
                    <a:pt x="694" y="2899"/>
                    <a:pt x="813" y="2648"/>
                    <a:pt x="928" y="2392"/>
                  </a:cubicBezTo>
                  <a:cubicBezTo>
                    <a:pt x="1039" y="2148"/>
                    <a:pt x="1145" y="1901"/>
                    <a:pt x="1225" y="1644"/>
                  </a:cubicBezTo>
                  <a:cubicBezTo>
                    <a:pt x="1303" y="1397"/>
                    <a:pt x="1355" y="1140"/>
                    <a:pt x="1373" y="877"/>
                  </a:cubicBezTo>
                  <a:cubicBezTo>
                    <a:pt x="1393" y="603"/>
                    <a:pt x="1362" y="330"/>
                    <a:pt x="1283" y="66"/>
                  </a:cubicBezTo>
                  <a:cubicBezTo>
                    <a:pt x="1271" y="27"/>
                    <a:pt x="1235" y="0"/>
                    <a:pt x="1196" y="0"/>
                  </a:cubicBezTo>
                  <a:close/>
                </a:path>
              </a:pathLst>
            </a:custGeom>
            <a:solidFill>
              <a:srgbClr val="CA7E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19" name="Google Shape;5219;p16"/>
            <p:cNvSpPr/>
            <p:nvPr/>
          </p:nvSpPr>
          <p:spPr>
            <a:xfrm>
              <a:off x="4301275" y="533975"/>
              <a:ext cx="20825" cy="102550"/>
            </a:xfrm>
            <a:custGeom>
              <a:avLst/>
              <a:gdLst/>
              <a:ahLst/>
              <a:cxnLst/>
              <a:rect l="l" t="t" r="r" b="b"/>
              <a:pathLst>
                <a:path w="833" h="4102" extrusionOk="0">
                  <a:moveTo>
                    <a:pt x="548" y="198"/>
                  </a:moveTo>
                  <a:cubicBezTo>
                    <a:pt x="549" y="200"/>
                    <a:pt x="549" y="203"/>
                    <a:pt x="549" y="207"/>
                  </a:cubicBezTo>
                  <a:cubicBezTo>
                    <a:pt x="549" y="203"/>
                    <a:pt x="549" y="201"/>
                    <a:pt x="548" y="198"/>
                  </a:cubicBezTo>
                  <a:close/>
                  <a:moveTo>
                    <a:pt x="549" y="208"/>
                  </a:moveTo>
                  <a:cubicBezTo>
                    <a:pt x="552" y="216"/>
                    <a:pt x="554" y="223"/>
                    <a:pt x="554" y="230"/>
                  </a:cubicBezTo>
                  <a:cubicBezTo>
                    <a:pt x="552" y="223"/>
                    <a:pt x="552" y="216"/>
                    <a:pt x="549" y="208"/>
                  </a:cubicBezTo>
                  <a:close/>
                  <a:moveTo>
                    <a:pt x="654" y="1"/>
                  </a:moveTo>
                  <a:cubicBezTo>
                    <a:pt x="642" y="1"/>
                    <a:pt x="631" y="3"/>
                    <a:pt x="620" y="6"/>
                  </a:cubicBezTo>
                  <a:cubicBezTo>
                    <a:pt x="588" y="14"/>
                    <a:pt x="562" y="36"/>
                    <a:pt x="547" y="63"/>
                  </a:cubicBezTo>
                  <a:cubicBezTo>
                    <a:pt x="528" y="93"/>
                    <a:pt x="531" y="122"/>
                    <a:pt x="535" y="157"/>
                  </a:cubicBezTo>
                  <a:cubicBezTo>
                    <a:pt x="539" y="174"/>
                    <a:pt x="542" y="190"/>
                    <a:pt x="545" y="208"/>
                  </a:cubicBezTo>
                  <a:cubicBezTo>
                    <a:pt x="568" y="391"/>
                    <a:pt x="568" y="576"/>
                    <a:pt x="548" y="760"/>
                  </a:cubicBezTo>
                  <a:cubicBezTo>
                    <a:pt x="511" y="1040"/>
                    <a:pt x="435" y="1313"/>
                    <a:pt x="353" y="1583"/>
                  </a:cubicBezTo>
                  <a:cubicBezTo>
                    <a:pt x="272" y="1853"/>
                    <a:pt x="182" y="2120"/>
                    <a:pt x="114" y="2393"/>
                  </a:cubicBezTo>
                  <a:cubicBezTo>
                    <a:pt x="50" y="2659"/>
                    <a:pt x="1" y="2932"/>
                    <a:pt x="7" y="3206"/>
                  </a:cubicBezTo>
                  <a:cubicBezTo>
                    <a:pt x="8" y="3345"/>
                    <a:pt x="18" y="3479"/>
                    <a:pt x="45" y="3615"/>
                  </a:cubicBezTo>
                  <a:cubicBezTo>
                    <a:pt x="81" y="3768"/>
                    <a:pt x="124" y="3913"/>
                    <a:pt x="182" y="4056"/>
                  </a:cubicBezTo>
                  <a:cubicBezTo>
                    <a:pt x="193" y="4079"/>
                    <a:pt x="212" y="4099"/>
                    <a:pt x="236" y="4101"/>
                  </a:cubicBezTo>
                  <a:cubicBezTo>
                    <a:pt x="239" y="4101"/>
                    <a:pt x="241" y="4101"/>
                    <a:pt x="244" y="4101"/>
                  </a:cubicBezTo>
                  <a:cubicBezTo>
                    <a:pt x="249" y="4101"/>
                    <a:pt x="255" y="4100"/>
                    <a:pt x="261" y="4099"/>
                  </a:cubicBezTo>
                  <a:cubicBezTo>
                    <a:pt x="294" y="4091"/>
                    <a:pt x="318" y="4052"/>
                    <a:pt x="305" y="4020"/>
                  </a:cubicBezTo>
                  <a:cubicBezTo>
                    <a:pt x="246" y="3877"/>
                    <a:pt x="203" y="3729"/>
                    <a:pt x="179" y="3577"/>
                  </a:cubicBezTo>
                  <a:cubicBezTo>
                    <a:pt x="157" y="3406"/>
                    <a:pt x="154" y="3236"/>
                    <a:pt x="173" y="3065"/>
                  </a:cubicBezTo>
                  <a:lnTo>
                    <a:pt x="173" y="3065"/>
                  </a:lnTo>
                  <a:cubicBezTo>
                    <a:pt x="173" y="3072"/>
                    <a:pt x="172" y="3080"/>
                    <a:pt x="172" y="3087"/>
                  </a:cubicBezTo>
                  <a:cubicBezTo>
                    <a:pt x="203" y="2834"/>
                    <a:pt x="274" y="2587"/>
                    <a:pt x="358" y="2346"/>
                  </a:cubicBezTo>
                  <a:cubicBezTo>
                    <a:pt x="445" y="2100"/>
                    <a:pt x="542" y="1860"/>
                    <a:pt x="627" y="1615"/>
                  </a:cubicBezTo>
                  <a:cubicBezTo>
                    <a:pt x="712" y="1370"/>
                    <a:pt x="779" y="1122"/>
                    <a:pt x="808" y="868"/>
                  </a:cubicBezTo>
                  <a:cubicBezTo>
                    <a:pt x="825" y="740"/>
                    <a:pt x="832" y="611"/>
                    <a:pt x="825" y="481"/>
                  </a:cubicBezTo>
                  <a:cubicBezTo>
                    <a:pt x="818" y="349"/>
                    <a:pt x="799" y="217"/>
                    <a:pt x="772" y="88"/>
                  </a:cubicBezTo>
                  <a:cubicBezTo>
                    <a:pt x="760" y="35"/>
                    <a:pt x="707" y="1"/>
                    <a:pt x="654" y="1"/>
                  </a:cubicBezTo>
                  <a:close/>
                </a:path>
              </a:pathLst>
            </a:custGeom>
            <a:solidFill>
              <a:srgbClr val="CA7E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20" name="Google Shape;5220;p16"/>
            <p:cNvSpPr/>
            <p:nvPr/>
          </p:nvSpPr>
          <p:spPr>
            <a:xfrm>
              <a:off x="4290175" y="520850"/>
              <a:ext cx="23200" cy="47825"/>
            </a:xfrm>
            <a:custGeom>
              <a:avLst/>
              <a:gdLst/>
              <a:ahLst/>
              <a:cxnLst/>
              <a:rect l="l" t="t" r="r" b="b"/>
              <a:pathLst>
                <a:path w="928" h="1913" extrusionOk="0">
                  <a:moveTo>
                    <a:pt x="545" y="1025"/>
                  </a:moveTo>
                  <a:lnTo>
                    <a:pt x="545" y="1025"/>
                  </a:lnTo>
                  <a:cubicBezTo>
                    <a:pt x="542" y="1028"/>
                    <a:pt x="541" y="1034"/>
                    <a:pt x="540" y="1039"/>
                  </a:cubicBezTo>
                  <a:cubicBezTo>
                    <a:pt x="541" y="1034"/>
                    <a:pt x="544" y="1029"/>
                    <a:pt x="545" y="1025"/>
                  </a:cubicBezTo>
                  <a:close/>
                  <a:moveTo>
                    <a:pt x="303" y="1466"/>
                  </a:moveTo>
                  <a:lnTo>
                    <a:pt x="303" y="1466"/>
                  </a:lnTo>
                  <a:cubicBezTo>
                    <a:pt x="302" y="1466"/>
                    <a:pt x="302" y="1467"/>
                    <a:pt x="302" y="1467"/>
                  </a:cubicBezTo>
                  <a:lnTo>
                    <a:pt x="302" y="1467"/>
                  </a:lnTo>
                  <a:cubicBezTo>
                    <a:pt x="302" y="1467"/>
                    <a:pt x="302" y="1466"/>
                    <a:pt x="303" y="1466"/>
                  </a:cubicBezTo>
                  <a:close/>
                  <a:moveTo>
                    <a:pt x="781" y="1"/>
                  </a:moveTo>
                  <a:cubicBezTo>
                    <a:pt x="713" y="1"/>
                    <a:pt x="647" y="63"/>
                    <a:pt x="653" y="132"/>
                  </a:cubicBezTo>
                  <a:cubicBezTo>
                    <a:pt x="667" y="292"/>
                    <a:pt x="669" y="452"/>
                    <a:pt x="652" y="610"/>
                  </a:cubicBezTo>
                  <a:cubicBezTo>
                    <a:pt x="632" y="748"/>
                    <a:pt x="597" y="883"/>
                    <a:pt x="551" y="1012"/>
                  </a:cubicBezTo>
                  <a:cubicBezTo>
                    <a:pt x="517" y="1098"/>
                    <a:pt x="476" y="1184"/>
                    <a:pt x="432" y="1265"/>
                  </a:cubicBezTo>
                  <a:cubicBezTo>
                    <a:pt x="393" y="1334"/>
                    <a:pt x="350" y="1398"/>
                    <a:pt x="304" y="1463"/>
                  </a:cubicBezTo>
                  <a:lnTo>
                    <a:pt x="301" y="1466"/>
                  </a:lnTo>
                  <a:cubicBezTo>
                    <a:pt x="300" y="1470"/>
                    <a:pt x="295" y="1473"/>
                    <a:pt x="294" y="1477"/>
                  </a:cubicBezTo>
                  <a:cubicBezTo>
                    <a:pt x="294" y="1475"/>
                    <a:pt x="295" y="1475"/>
                    <a:pt x="295" y="1473"/>
                  </a:cubicBezTo>
                  <a:lnTo>
                    <a:pt x="295" y="1473"/>
                  </a:lnTo>
                  <a:cubicBezTo>
                    <a:pt x="215" y="1579"/>
                    <a:pt x="127" y="1680"/>
                    <a:pt x="31" y="1775"/>
                  </a:cubicBezTo>
                  <a:cubicBezTo>
                    <a:pt x="1" y="1809"/>
                    <a:pt x="2" y="1861"/>
                    <a:pt x="34" y="1890"/>
                  </a:cubicBezTo>
                  <a:cubicBezTo>
                    <a:pt x="46" y="1903"/>
                    <a:pt x="60" y="1910"/>
                    <a:pt x="77" y="1911"/>
                  </a:cubicBezTo>
                  <a:cubicBezTo>
                    <a:pt x="81" y="1912"/>
                    <a:pt x="84" y="1912"/>
                    <a:pt x="88" y="1912"/>
                  </a:cubicBezTo>
                  <a:cubicBezTo>
                    <a:pt x="108" y="1912"/>
                    <a:pt x="130" y="1903"/>
                    <a:pt x="145" y="1888"/>
                  </a:cubicBezTo>
                  <a:cubicBezTo>
                    <a:pt x="268" y="1765"/>
                    <a:pt x="389" y="1635"/>
                    <a:pt x="497" y="1495"/>
                  </a:cubicBezTo>
                  <a:cubicBezTo>
                    <a:pt x="596" y="1365"/>
                    <a:pt x="689" y="1233"/>
                    <a:pt x="756" y="1085"/>
                  </a:cubicBezTo>
                  <a:cubicBezTo>
                    <a:pt x="825" y="939"/>
                    <a:pt x="881" y="782"/>
                    <a:pt x="906" y="620"/>
                  </a:cubicBezTo>
                  <a:cubicBezTo>
                    <a:pt x="917" y="537"/>
                    <a:pt x="927" y="452"/>
                    <a:pt x="927" y="366"/>
                  </a:cubicBezTo>
                  <a:cubicBezTo>
                    <a:pt x="927" y="287"/>
                    <a:pt x="922" y="209"/>
                    <a:pt x="912" y="130"/>
                  </a:cubicBezTo>
                  <a:cubicBezTo>
                    <a:pt x="906" y="94"/>
                    <a:pt x="899" y="64"/>
                    <a:pt x="871" y="37"/>
                  </a:cubicBezTo>
                  <a:cubicBezTo>
                    <a:pt x="847" y="14"/>
                    <a:pt x="814" y="1"/>
                    <a:pt x="781" y="1"/>
                  </a:cubicBezTo>
                  <a:close/>
                </a:path>
              </a:pathLst>
            </a:custGeom>
            <a:solidFill>
              <a:srgbClr val="CA7E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21" name="Google Shape;5221;p16"/>
            <p:cNvSpPr/>
            <p:nvPr/>
          </p:nvSpPr>
          <p:spPr>
            <a:xfrm>
              <a:off x="4354325" y="608325"/>
              <a:ext cx="16325" cy="55000"/>
            </a:xfrm>
            <a:custGeom>
              <a:avLst/>
              <a:gdLst/>
              <a:ahLst/>
              <a:cxnLst/>
              <a:rect l="l" t="t" r="r" b="b"/>
              <a:pathLst>
                <a:path w="653" h="2200" extrusionOk="0">
                  <a:moveTo>
                    <a:pt x="263" y="509"/>
                  </a:moveTo>
                  <a:cubicBezTo>
                    <a:pt x="264" y="509"/>
                    <a:pt x="264" y="510"/>
                    <a:pt x="264" y="511"/>
                  </a:cubicBezTo>
                  <a:cubicBezTo>
                    <a:pt x="264" y="510"/>
                    <a:pt x="264" y="509"/>
                    <a:pt x="263" y="509"/>
                  </a:cubicBezTo>
                  <a:close/>
                  <a:moveTo>
                    <a:pt x="79" y="0"/>
                  </a:moveTo>
                  <a:cubicBezTo>
                    <a:pt x="58" y="0"/>
                    <a:pt x="36" y="9"/>
                    <a:pt x="22" y="22"/>
                  </a:cubicBezTo>
                  <a:cubicBezTo>
                    <a:pt x="10" y="37"/>
                    <a:pt x="0" y="55"/>
                    <a:pt x="3" y="75"/>
                  </a:cubicBezTo>
                  <a:cubicBezTo>
                    <a:pt x="3" y="97"/>
                    <a:pt x="13" y="111"/>
                    <a:pt x="26" y="127"/>
                  </a:cubicBezTo>
                  <a:cubicBezTo>
                    <a:pt x="32" y="134"/>
                    <a:pt x="36" y="140"/>
                    <a:pt x="42" y="147"/>
                  </a:cubicBezTo>
                  <a:cubicBezTo>
                    <a:pt x="40" y="144"/>
                    <a:pt x="39" y="143"/>
                    <a:pt x="39" y="141"/>
                  </a:cubicBezTo>
                  <a:lnTo>
                    <a:pt x="39" y="141"/>
                  </a:lnTo>
                  <a:cubicBezTo>
                    <a:pt x="127" y="252"/>
                    <a:pt x="200" y="371"/>
                    <a:pt x="259" y="499"/>
                  </a:cubicBezTo>
                  <a:cubicBezTo>
                    <a:pt x="320" y="643"/>
                    <a:pt x="362" y="793"/>
                    <a:pt x="388" y="948"/>
                  </a:cubicBezTo>
                  <a:lnTo>
                    <a:pt x="388" y="948"/>
                  </a:lnTo>
                  <a:cubicBezTo>
                    <a:pt x="388" y="948"/>
                    <a:pt x="388" y="947"/>
                    <a:pt x="388" y="947"/>
                  </a:cubicBezTo>
                  <a:lnTo>
                    <a:pt x="388" y="947"/>
                  </a:lnTo>
                  <a:cubicBezTo>
                    <a:pt x="441" y="1326"/>
                    <a:pt x="408" y="1710"/>
                    <a:pt x="378" y="2088"/>
                  </a:cubicBezTo>
                  <a:cubicBezTo>
                    <a:pt x="374" y="2119"/>
                    <a:pt x="391" y="2151"/>
                    <a:pt x="410" y="2170"/>
                  </a:cubicBezTo>
                  <a:cubicBezTo>
                    <a:pt x="428" y="2187"/>
                    <a:pt x="450" y="2197"/>
                    <a:pt x="471" y="2198"/>
                  </a:cubicBezTo>
                  <a:cubicBezTo>
                    <a:pt x="475" y="2198"/>
                    <a:pt x="478" y="2200"/>
                    <a:pt x="482" y="2200"/>
                  </a:cubicBezTo>
                  <a:cubicBezTo>
                    <a:pt x="483" y="2200"/>
                    <a:pt x="485" y="2199"/>
                    <a:pt x="487" y="2198"/>
                  </a:cubicBezTo>
                  <a:cubicBezTo>
                    <a:pt x="516" y="2198"/>
                    <a:pt x="545" y="2187"/>
                    <a:pt x="566" y="2165"/>
                  </a:cubicBezTo>
                  <a:cubicBezTo>
                    <a:pt x="588" y="2144"/>
                    <a:pt x="595" y="2118"/>
                    <a:pt x="596" y="2088"/>
                  </a:cubicBezTo>
                  <a:cubicBezTo>
                    <a:pt x="629" y="1723"/>
                    <a:pt x="652" y="1351"/>
                    <a:pt x="585" y="989"/>
                  </a:cubicBezTo>
                  <a:cubicBezTo>
                    <a:pt x="552" y="817"/>
                    <a:pt x="503" y="647"/>
                    <a:pt x="428" y="489"/>
                  </a:cubicBezTo>
                  <a:cubicBezTo>
                    <a:pt x="388" y="407"/>
                    <a:pt x="345" y="322"/>
                    <a:pt x="293" y="245"/>
                  </a:cubicBezTo>
                  <a:cubicBezTo>
                    <a:pt x="243" y="166"/>
                    <a:pt x="187" y="93"/>
                    <a:pt x="127" y="21"/>
                  </a:cubicBezTo>
                  <a:cubicBezTo>
                    <a:pt x="115" y="6"/>
                    <a:pt x="97" y="0"/>
                    <a:pt x="79" y="0"/>
                  </a:cubicBezTo>
                  <a:close/>
                </a:path>
              </a:pathLst>
            </a:custGeom>
            <a:solidFill>
              <a:srgbClr val="CA7E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22" name="Google Shape;5222;p16"/>
            <p:cNvSpPr/>
            <p:nvPr/>
          </p:nvSpPr>
          <p:spPr>
            <a:xfrm>
              <a:off x="4353350" y="601175"/>
              <a:ext cx="26050" cy="56325"/>
            </a:xfrm>
            <a:custGeom>
              <a:avLst/>
              <a:gdLst/>
              <a:ahLst/>
              <a:cxnLst/>
              <a:rect l="l" t="t" r="r" b="b"/>
              <a:pathLst>
                <a:path w="1042" h="2253" extrusionOk="0">
                  <a:moveTo>
                    <a:pt x="135" y="0"/>
                  </a:moveTo>
                  <a:cubicBezTo>
                    <a:pt x="114" y="0"/>
                    <a:pt x="93" y="6"/>
                    <a:pt x="74" y="18"/>
                  </a:cubicBezTo>
                  <a:cubicBezTo>
                    <a:pt x="22" y="50"/>
                    <a:pt x="0" y="127"/>
                    <a:pt x="36" y="179"/>
                  </a:cubicBezTo>
                  <a:cubicBezTo>
                    <a:pt x="124" y="308"/>
                    <a:pt x="210" y="440"/>
                    <a:pt x="286" y="577"/>
                  </a:cubicBezTo>
                  <a:cubicBezTo>
                    <a:pt x="354" y="699"/>
                    <a:pt x="416" y="824"/>
                    <a:pt x="473" y="953"/>
                  </a:cubicBezTo>
                  <a:cubicBezTo>
                    <a:pt x="470" y="946"/>
                    <a:pt x="467" y="940"/>
                    <a:pt x="466" y="933"/>
                  </a:cubicBezTo>
                  <a:lnTo>
                    <a:pt x="466" y="933"/>
                  </a:lnTo>
                  <a:cubicBezTo>
                    <a:pt x="638" y="1332"/>
                    <a:pt x="756" y="1752"/>
                    <a:pt x="844" y="2178"/>
                  </a:cubicBezTo>
                  <a:cubicBezTo>
                    <a:pt x="851" y="2217"/>
                    <a:pt x="890" y="2244"/>
                    <a:pt x="928" y="2252"/>
                  </a:cubicBezTo>
                  <a:cubicBezTo>
                    <a:pt x="932" y="2252"/>
                    <a:pt x="935" y="2252"/>
                    <a:pt x="938" y="2252"/>
                  </a:cubicBezTo>
                  <a:cubicBezTo>
                    <a:pt x="948" y="2252"/>
                    <a:pt x="959" y="2250"/>
                    <a:pt x="968" y="2247"/>
                  </a:cubicBezTo>
                  <a:cubicBezTo>
                    <a:pt x="993" y="2240"/>
                    <a:pt x="1014" y="2223"/>
                    <a:pt x="1027" y="2201"/>
                  </a:cubicBezTo>
                  <a:cubicBezTo>
                    <a:pt x="1042" y="2175"/>
                    <a:pt x="1042" y="2151"/>
                    <a:pt x="1036" y="2124"/>
                  </a:cubicBezTo>
                  <a:cubicBezTo>
                    <a:pt x="964" y="1756"/>
                    <a:pt x="877" y="1391"/>
                    <a:pt x="747" y="1041"/>
                  </a:cubicBezTo>
                  <a:cubicBezTo>
                    <a:pt x="618" y="693"/>
                    <a:pt x="453" y="359"/>
                    <a:pt x="237" y="55"/>
                  </a:cubicBezTo>
                  <a:cubicBezTo>
                    <a:pt x="213" y="21"/>
                    <a:pt x="174" y="0"/>
                    <a:pt x="135" y="0"/>
                  </a:cubicBezTo>
                  <a:close/>
                </a:path>
              </a:pathLst>
            </a:custGeom>
            <a:solidFill>
              <a:srgbClr val="CA7E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23" name="Google Shape;5223;p16"/>
            <p:cNvSpPr/>
            <p:nvPr/>
          </p:nvSpPr>
          <p:spPr>
            <a:xfrm>
              <a:off x="4353850" y="601300"/>
              <a:ext cx="39050" cy="58700"/>
            </a:xfrm>
            <a:custGeom>
              <a:avLst/>
              <a:gdLst/>
              <a:ahLst/>
              <a:cxnLst/>
              <a:rect l="l" t="t" r="r" b="b"/>
              <a:pathLst>
                <a:path w="1562" h="2348" extrusionOk="0">
                  <a:moveTo>
                    <a:pt x="742" y="891"/>
                  </a:moveTo>
                  <a:cubicBezTo>
                    <a:pt x="745" y="895"/>
                    <a:pt x="748" y="899"/>
                    <a:pt x="752" y="902"/>
                  </a:cubicBezTo>
                  <a:cubicBezTo>
                    <a:pt x="749" y="898"/>
                    <a:pt x="745" y="894"/>
                    <a:pt x="742" y="891"/>
                  </a:cubicBezTo>
                  <a:close/>
                  <a:moveTo>
                    <a:pt x="1200" y="1625"/>
                  </a:moveTo>
                  <a:cubicBezTo>
                    <a:pt x="1200" y="1625"/>
                    <a:pt x="1200" y="1627"/>
                    <a:pt x="1201" y="1629"/>
                  </a:cubicBezTo>
                  <a:lnTo>
                    <a:pt x="1201" y="1629"/>
                  </a:lnTo>
                  <a:cubicBezTo>
                    <a:pt x="1201" y="1628"/>
                    <a:pt x="1200" y="1626"/>
                    <a:pt x="1200" y="1625"/>
                  </a:cubicBezTo>
                  <a:close/>
                  <a:moveTo>
                    <a:pt x="110" y="0"/>
                  </a:moveTo>
                  <a:cubicBezTo>
                    <a:pt x="84" y="0"/>
                    <a:pt x="58" y="10"/>
                    <a:pt x="38" y="30"/>
                  </a:cubicBezTo>
                  <a:cubicBezTo>
                    <a:pt x="1" y="71"/>
                    <a:pt x="1" y="141"/>
                    <a:pt x="41" y="177"/>
                  </a:cubicBezTo>
                  <a:cubicBezTo>
                    <a:pt x="293" y="396"/>
                    <a:pt x="531" y="631"/>
                    <a:pt x="742" y="891"/>
                  </a:cubicBezTo>
                  <a:lnTo>
                    <a:pt x="742" y="891"/>
                  </a:lnTo>
                  <a:cubicBezTo>
                    <a:pt x="740" y="888"/>
                    <a:pt x="738" y="885"/>
                    <a:pt x="736" y="882"/>
                  </a:cubicBezTo>
                  <a:lnTo>
                    <a:pt x="736" y="882"/>
                  </a:lnTo>
                  <a:cubicBezTo>
                    <a:pt x="921" y="1111"/>
                    <a:pt x="1078" y="1358"/>
                    <a:pt x="1200" y="1626"/>
                  </a:cubicBezTo>
                  <a:lnTo>
                    <a:pt x="1200" y="1626"/>
                  </a:lnTo>
                  <a:cubicBezTo>
                    <a:pt x="1201" y="1627"/>
                    <a:pt x="1201" y="1628"/>
                    <a:pt x="1201" y="1629"/>
                  </a:cubicBezTo>
                  <a:cubicBezTo>
                    <a:pt x="1201" y="1629"/>
                    <a:pt x="1201" y="1629"/>
                    <a:pt x="1201" y="1629"/>
                  </a:cubicBezTo>
                  <a:lnTo>
                    <a:pt x="1201" y="1629"/>
                  </a:lnTo>
                  <a:cubicBezTo>
                    <a:pt x="1202" y="1630"/>
                    <a:pt x="1202" y="1632"/>
                    <a:pt x="1203" y="1635"/>
                  </a:cubicBezTo>
                  <a:cubicBezTo>
                    <a:pt x="1203" y="1632"/>
                    <a:pt x="1201" y="1630"/>
                    <a:pt x="1201" y="1629"/>
                  </a:cubicBezTo>
                  <a:lnTo>
                    <a:pt x="1201" y="1629"/>
                  </a:lnTo>
                  <a:cubicBezTo>
                    <a:pt x="1203" y="1635"/>
                    <a:pt x="1207" y="1639"/>
                    <a:pt x="1208" y="1645"/>
                  </a:cubicBezTo>
                  <a:lnTo>
                    <a:pt x="1203" y="1633"/>
                  </a:lnTo>
                  <a:lnTo>
                    <a:pt x="1203" y="1633"/>
                  </a:lnTo>
                  <a:cubicBezTo>
                    <a:pt x="1285" y="1829"/>
                    <a:pt x="1345" y="2027"/>
                    <a:pt x="1379" y="2235"/>
                  </a:cubicBezTo>
                  <a:cubicBezTo>
                    <a:pt x="1381" y="2244"/>
                    <a:pt x="1381" y="2251"/>
                    <a:pt x="1382" y="2261"/>
                  </a:cubicBezTo>
                  <a:cubicBezTo>
                    <a:pt x="1388" y="2284"/>
                    <a:pt x="1391" y="2304"/>
                    <a:pt x="1411" y="2324"/>
                  </a:cubicBezTo>
                  <a:cubicBezTo>
                    <a:pt x="1424" y="2336"/>
                    <a:pt x="1441" y="2343"/>
                    <a:pt x="1460" y="2347"/>
                  </a:cubicBezTo>
                  <a:lnTo>
                    <a:pt x="1471" y="2347"/>
                  </a:lnTo>
                  <a:cubicBezTo>
                    <a:pt x="1496" y="2347"/>
                    <a:pt x="1519" y="2338"/>
                    <a:pt x="1535" y="2320"/>
                  </a:cubicBezTo>
                  <a:cubicBezTo>
                    <a:pt x="1549" y="2305"/>
                    <a:pt x="1562" y="2281"/>
                    <a:pt x="1560" y="2259"/>
                  </a:cubicBezTo>
                  <a:cubicBezTo>
                    <a:pt x="1527" y="2034"/>
                    <a:pt x="1474" y="1816"/>
                    <a:pt x="1388" y="1606"/>
                  </a:cubicBezTo>
                  <a:cubicBezTo>
                    <a:pt x="1302" y="1399"/>
                    <a:pt x="1200" y="1199"/>
                    <a:pt x="1073" y="1013"/>
                  </a:cubicBezTo>
                  <a:cubicBezTo>
                    <a:pt x="946" y="826"/>
                    <a:pt x="806" y="647"/>
                    <a:pt x="653" y="481"/>
                  </a:cubicBezTo>
                  <a:cubicBezTo>
                    <a:pt x="505" y="320"/>
                    <a:pt x="348" y="171"/>
                    <a:pt x="183" y="27"/>
                  </a:cubicBezTo>
                  <a:cubicBezTo>
                    <a:pt x="162" y="10"/>
                    <a:pt x="136" y="0"/>
                    <a:pt x="110" y="0"/>
                  </a:cubicBezTo>
                  <a:close/>
                </a:path>
              </a:pathLst>
            </a:custGeom>
            <a:solidFill>
              <a:srgbClr val="CA7E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24" name="Google Shape;5224;p16"/>
            <p:cNvSpPr/>
            <p:nvPr/>
          </p:nvSpPr>
          <p:spPr>
            <a:xfrm>
              <a:off x="4473675" y="708050"/>
              <a:ext cx="71325" cy="149425"/>
            </a:xfrm>
            <a:custGeom>
              <a:avLst/>
              <a:gdLst/>
              <a:ahLst/>
              <a:cxnLst/>
              <a:rect l="l" t="t" r="r" b="b"/>
              <a:pathLst>
                <a:path w="2853" h="5977" extrusionOk="0">
                  <a:moveTo>
                    <a:pt x="102" y="1"/>
                  </a:moveTo>
                  <a:cubicBezTo>
                    <a:pt x="86" y="1"/>
                    <a:pt x="71" y="5"/>
                    <a:pt x="56" y="15"/>
                  </a:cubicBezTo>
                  <a:cubicBezTo>
                    <a:pt x="15" y="38"/>
                    <a:pt x="0" y="92"/>
                    <a:pt x="28" y="134"/>
                  </a:cubicBezTo>
                  <a:cubicBezTo>
                    <a:pt x="124" y="290"/>
                    <a:pt x="212" y="454"/>
                    <a:pt x="288" y="622"/>
                  </a:cubicBezTo>
                  <a:cubicBezTo>
                    <a:pt x="286" y="615"/>
                    <a:pt x="281" y="608"/>
                    <a:pt x="279" y="601"/>
                  </a:cubicBezTo>
                  <a:lnTo>
                    <a:pt x="279" y="601"/>
                  </a:lnTo>
                  <a:cubicBezTo>
                    <a:pt x="384" y="841"/>
                    <a:pt x="469" y="1092"/>
                    <a:pt x="533" y="1346"/>
                  </a:cubicBezTo>
                  <a:cubicBezTo>
                    <a:pt x="595" y="1592"/>
                    <a:pt x="641" y="1846"/>
                    <a:pt x="678" y="2097"/>
                  </a:cubicBezTo>
                  <a:cubicBezTo>
                    <a:pt x="678" y="2086"/>
                    <a:pt x="677" y="2076"/>
                    <a:pt x="676" y="2064"/>
                  </a:cubicBezTo>
                  <a:lnTo>
                    <a:pt x="676" y="2064"/>
                  </a:lnTo>
                  <a:cubicBezTo>
                    <a:pt x="779" y="2775"/>
                    <a:pt x="828" y="3506"/>
                    <a:pt x="1091" y="4184"/>
                  </a:cubicBezTo>
                  <a:cubicBezTo>
                    <a:pt x="1157" y="4359"/>
                    <a:pt x="1234" y="4529"/>
                    <a:pt x="1328" y="4691"/>
                  </a:cubicBezTo>
                  <a:cubicBezTo>
                    <a:pt x="1421" y="4851"/>
                    <a:pt x="1524" y="5000"/>
                    <a:pt x="1644" y="5142"/>
                  </a:cubicBezTo>
                  <a:cubicBezTo>
                    <a:pt x="1918" y="5470"/>
                    <a:pt x="2255" y="5740"/>
                    <a:pt x="2626" y="5955"/>
                  </a:cubicBezTo>
                  <a:cubicBezTo>
                    <a:pt x="2642" y="5965"/>
                    <a:pt x="2659" y="5971"/>
                    <a:pt x="2679" y="5975"/>
                  </a:cubicBezTo>
                  <a:cubicBezTo>
                    <a:pt x="2685" y="5976"/>
                    <a:pt x="2690" y="5976"/>
                    <a:pt x="2696" y="5976"/>
                  </a:cubicBezTo>
                  <a:cubicBezTo>
                    <a:pt x="2750" y="5976"/>
                    <a:pt x="2804" y="5946"/>
                    <a:pt x="2830" y="5898"/>
                  </a:cubicBezTo>
                  <a:cubicBezTo>
                    <a:pt x="2850" y="5863"/>
                    <a:pt x="2853" y="5822"/>
                    <a:pt x="2843" y="5784"/>
                  </a:cubicBezTo>
                  <a:cubicBezTo>
                    <a:pt x="2831" y="5743"/>
                    <a:pt x="2806" y="5717"/>
                    <a:pt x="2771" y="5695"/>
                  </a:cubicBezTo>
                  <a:cubicBezTo>
                    <a:pt x="2686" y="5639"/>
                    <a:pt x="2602" y="5583"/>
                    <a:pt x="2520" y="5524"/>
                  </a:cubicBezTo>
                  <a:cubicBezTo>
                    <a:pt x="2281" y="5348"/>
                    <a:pt x="2063" y="5151"/>
                    <a:pt x="1876" y="4922"/>
                  </a:cubicBezTo>
                  <a:cubicBezTo>
                    <a:pt x="1705" y="4702"/>
                    <a:pt x="1562" y="4464"/>
                    <a:pt x="1447" y="4210"/>
                  </a:cubicBezTo>
                  <a:lnTo>
                    <a:pt x="1447" y="4210"/>
                  </a:lnTo>
                  <a:cubicBezTo>
                    <a:pt x="1453" y="4222"/>
                    <a:pt x="1459" y="4234"/>
                    <a:pt x="1464" y="4246"/>
                  </a:cubicBezTo>
                  <a:cubicBezTo>
                    <a:pt x="1320" y="3916"/>
                    <a:pt x="1226" y="3571"/>
                    <a:pt x="1150" y="3219"/>
                  </a:cubicBezTo>
                  <a:cubicBezTo>
                    <a:pt x="1075" y="2869"/>
                    <a:pt x="1014" y="2517"/>
                    <a:pt x="943" y="2166"/>
                  </a:cubicBezTo>
                  <a:cubicBezTo>
                    <a:pt x="869" y="1806"/>
                    <a:pt x="790" y="1447"/>
                    <a:pt x="674" y="1096"/>
                  </a:cubicBezTo>
                  <a:cubicBezTo>
                    <a:pt x="549" y="727"/>
                    <a:pt x="387" y="374"/>
                    <a:pt x="179" y="43"/>
                  </a:cubicBezTo>
                  <a:cubicBezTo>
                    <a:pt x="161" y="16"/>
                    <a:pt x="131" y="1"/>
                    <a:pt x="102" y="1"/>
                  </a:cubicBezTo>
                  <a:close/>
                </a:path>
              </a:pathLst>
            </a:custGeom>
            <a:solidFill>
              <a:srgbClr val="CA7E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25" name="Google Shape;5225;p16"/>
            <p:cNvSpPr/>
            <p:nvPr/>
          </p:nvSpPr>
          <p:spPr>
            <a:xfrm>
              <a:off x="4475300" y="708475"/>
              <a:ext cx="90750" cy="141825"/>
            </a:xfrm>
            <a:custGeom>
              <a:avLst/>
              <a:gdLst/>
              <a:ahLst/>
              <a:cxnLst/>
              <a:rect l="l" t="t" r="r" b="b"/>
              <a:pathLst>
                <a:path w="3630" h="5673" extrusionOk="0">
                  <a:moveTo>
                    <a:pt x="1395" y="3149"/>
                  </a:moveTo>
                  <a:lnTo>
                    <a:pt x="1395" y="3149"/>
                  </a:lnTo>
                  <a:cubicBezTo>
                    <a:pt x="1399" y="3157"/>
                    <a:pt x="1402" y="3166"/>
                    <a:pt x="1406" y="3175"/>
                  </a:cubicBezTo>
                  <a:cubicBezTo>
                    <a:pt x="1402" y="3166"/>
                    <a:pt x="1400" y="3157"/>
                    <a:pt x="1395" y="3149"/>
                  </a:cubicBezTo>
                  <a:close/>
                  <a:moveTo>
                    <a:pt x="1896" y="3956"/>
                  </a:moveTo>
                  <a:lnTo>
                    <a:pt x="1896" y="3956"/>
                  </a:lnTo>
                  <a:cubicBezTo>
                    <a:pt x="1899" y="3959"/>
                    <a:pt x="1902" y="3963"/>
                    <a:pt x="1905" y="3966"/>
                  </a:cubicBezTo>
                  <a:cubicBezTo>
                    <a:pt x="1905" y="3965"/>
                    <a:pt x="1903" y="3963"/>
                    <a:pt x="1902" y="3962"/>
                  </a:cubicBezTo>
                  <a:cubicBezTo>
                    <a:pt x="1899" y="3959"/>
                    <a:pt x="1897" y="3956"/>
                    <a:pt x="1896" y="3956"/>
                  </a:cubicBezTo>
                  <a:close/>
                  <a:moveTo>
                    <a:pt x="158" y="0"/>
                  </a:moveTo>
                  <a:cubicBezTo>
                    <a:pt x="157" y="0"/>
                    <a:pt x="155" y="0"/>
                    <a:pt x="154" y="1"/>
                  </a:cubicBezTo>
                  <a:cubicBezTo>
                    <a:pt x="116" y="1"/>
                    <a:pt x="79" y="16"/>
                    <a:pt x="53" y="44"/>
                  </a:cubicBezTo>
                  <a:cubicBezTo>
                    <a:pt x="13" y="87"/>
                    <a:pt x="0" y="164"/>
                    <a:pt x="36" y="215"/>
                  </a:cubicBezTo>
                  <a:cubicBezTo>
                    <a:pt x="152" y="377"/>
                    <a:pt x="251" y="552"/>
                    <a:pt x="333" y="733"/>
                  </a:cubicBezTo>
                  <a:cubicBezTo>
                    <a:pt x="430" y="956"/>
                    <a:pt x="504" y="1185"/>
                    <a:pt x="569" y="1418"/>
                  </a:cubicBezTo>
                  <a:cubicBezTo>
                    <a:pt x="632" y="1652"/>
                    <a:pt x="688" y="1888"/>
                    <a:pt x="746" y="2122"/>
                  </a:cubicBezTo>
                  <a:cubicBezTo>
                    <a:pt x="803" y="2356"/>
                    <a:pt x="865" y="2592"/>
                    <a:pt x="947" y="2817"/>
                  </a:cubicBezTo>
                  <a:cubicBezTo>
                    <a:pt x="1027" y="3044"/>
                    <a:pt x="1122" y="3270"/>
                    <a:pt x="1250" y="3472"/>
                  </a:cubicBezTo>
                  <a:cubicBezTo>
                    <a:pt x="1392" y="3700"/>
                    <a:pt x="1558" y="3913"/>
                    <a:pt x="1744" y="4107"/>
                  </a:cubicBezTo>
                  <a:cubicBezTo>
                    <a:pt x="1925" y="4296"/>
                    <a:pt x="2117" y="4476"/>
                    <a:pt x="2315" y="4647"/>
                  </a:cubicBezTo>
                  <a:cubicBezTo>
                    <a:pt x="2716" y="4989"/>
                    <a:pt x="3140" y="5299"/>
                    <a:pt x="3525" y="5657"/>
                  </a:cubicBezTo>
                  <a:cubicBezTo>
                    <a:pt x="3533" y="5665"/>
                    <a:pt x="3546" y="5671"/>
                    <a:pt x="3558" y="5672"/>
                  </a:cubicBezTo>
                  <a:cubicBezTo>
                    <a:pt x="3560" y="5673"/>
                    <a:pt x="3561" y="5673"/>
                    <a:pt x="3563" y="5673"/>
                  </a:cubicBezTo>
                  <a:cubicBezTo>
                    <a:pt x="3580" y="5673"/>
                    <a:pt x="3595" y="5667"/>
                    <a:pt x="3608" y="5654"/>
                  </a:cubicBezTo>
                  <a:cubicBezTo>
                    <a:pt x="3630" y="5631"/>
                    <a:pt x="3628" y="5593"/>
                    <a:pt x="3607" y="5572"/>
                  </a:cubicBezTo>
                  <a:cubicBezTo>
                    <a:pt x="3317" y="5300"/>
                    <a:pt x="3012" y="5043"/>
                    <a:pt x="2715" y="4778"/>
                  </a:cubicBezTo>
                  <a:cubicBezTo>
                    <a:pt x="2429" y="4523"/>
                    <a:pt x="2149" y="4261"/>
                    <a:pt x="1905" y="3966"/>
                  </a:cubicBezTo>
                  <a:lnTo>
                    <a:pt x="1905" y="3966"/>
                  </a:lnTo>
                  <a:cubicBezTo>
                    <a:pt x="1906" y="3969"/>
                    <a:pt x="1909" y="3970"/>
                    <a:pt x="1909" y="3972"/>
                  </a:cubicBezTo>
                  <a:cubicBezTo>
                    <a:pt x="1905" y="3969"/>
                    <a:pt x="1903" y="3965"/>
                    <a:pt x="1899" y="3962"/>
                  </a:cubicBezTo>
                  <a:cubicBezTo>
                    <a:pt x="1897" y="3958"/>
                    <a:pt x="1895" y="3956"/>
                    <a:pt x="1893" y="3953"/>
                  </a:cubicBezTo>
                  <a:lnTo>
                    <a:pt x="1893" y="3953"/>
                  </a:lnTo>
                  <a:cubicBezTo>
                    <a:pt x="1893" y="3953"/>
                    <a:pt x="1894" y="3953"/>
                    <a:pt x="1895" y="3953"/>
                  </a:cubicBezTo>
                  <a:cubicBezTo>
                    <a:pt x="1790" y="3825"/>
                    <a:pt x="1693" y="3692"/>
                    <a:pt x="1607" y="3552"/>
                  </a:cubicBezTo>
                  <a:cubicBezTo>
                    <a:pt x="1531" y="3430"/>
                    <a:pt x="1465" y="3304"/>
                    <a:pt x="1406" y="3175"/>
                  </a:cubicBezTo>
                  <a:cubicBezTo>
                    <a:pt x="1402" y="3166"/>
                    <a:pt x="1396" y="3155"/>
                    <a:pt x="1393" y="3146"/>
                  </a:cubicBezTo>
                  <a:lnTo>
                    <a:pt x="1393" y="3146"/>
                  </a:lnTo>
                  <a:cubicBezTo>
                    <a:pt x="1394" y="3147"/>
                    <a:pt x="1394" y="3148"/>
                    <a:pt x="1395" y="3149"/>
                  </a:cubicBezTo>
                  <a:lnTo>
                    <a:pt x="1395" y="3149"/>
                  </a:lnTo>
                  <a:cubicBezTo>
                    <a:pt x="1287" y="2897"/>
                    <a:pt x="1210" y="2633"/>
                    <a:pt x="1143" y="2368"/>
                  </a:cubicBezTo>
                  <a:cubicBezTo>
                    <a:pt x="1077" y="2098"/>
                    <a:pt x="1020" y="1826"/>
                    <a:pt x="954" y="1557"/>
                  </a:cubicBezTo>
                  <a:cubicBezTo>
                    <a:pt x="883" y="1280"/>
                    <a:pt x="804" y="1006"/>
                    <a:pt x="691" y="743"/>
                  </a:cubicBezTo>
                  <a:cubicBezTo>
                    <a:pt x="635" y="617"/>
                    <a:pt x="575" y="490"/>
                    <a:pt x="501" y="373"/>
                  </a:cubicBezTo>
                  <a:cubicBezTo>
                    <a:pt x="427" y="253"/>
                    <a:pt x="345" y="143"/>
                    <a:pt x="253" y="38"/>
                  </a:cubicBezTo>
                  <a:cubicBezTo>
                    <a:pt x="231" y="15"/>
                    <a:pt x="191" y="0"/>
                    <a:pt x="158" y="0"/>
                  </a:cubicBezTo>
                  <a:close/>
                </a:path>
              </a:pathLst>
            </a:custGeom>
            <a:solidFill>
              <a:srgbClr val="CA7E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26" name="Google Shape;5226;p16"/>
            <p:cNvSpPr/>
            <p:nvPr/>
          </p:nvSpPr>
          <p:spPr>
            <a:xfrm>
              <a:off x="4474900" y="709825"/>
              <a:ext cx="42750" cy="69925"/>
            </a:xfrm>
            <a:custGeom>
              <a:avLst/>
              <a:gdLst/>
              <a:ahLst/>
              <a:cxnLst/>
              <a:rect l="l" t="t" r="r" b="b"/>
              <a:pathLst>
                <a:path w="1710" h="2797" extrusionOk="0">
                  <a:moveTo>
                    <a:pt x="1682" y="2675"/>
                  </a:moveTo>
                  <a:cubicBezTo>
                    <a:pt x="1683" y="2675"/>
                    <a:pt x="1684" y="2676"/>
                    <a:pt x="1684" y="2678"/>
                  </a:cubicBezTo>
                  <a:lnTo>
                    <a:pt x="1684" y="2678"/>
                  </a:lnTo>
                  <a:cubicBezTo>
                    <a:pt x="1683" y="2677"/>
                    <a:pt x="1683" y="2676"/>
                    <a:pt x="1682" y="2675"/>
                  </a:cubicBezTo>
                  <a:close/>
                  <a:moveTo>
                    <a:pt x="1685" y="2681"/>
                  </a:moveTo>
                  <a:cubicBezTo>
                    <a:pt x="1686" y="2682"/>
                    <a:pt x="1687" y="2682"/>
                    <a:pt x="1687" y="2683"/>
                  </a:cubicBezTo>
                  <a:cubicBezTo>
                    <a:pt x="1686" y="2682"/>
                    <a:pt x="1686" y="2682"/>
                    <a:pt x="1685" y="2681"/>
                  </a:cubicBezTo>
                  <a:close/>
                  <a:moveTo>
                    <a:pt x="171" y="1"/>
                  </a:moveTo>
                  <a:cubicBezTo>
                    <a:pt x="153" y="1"/>
                    <a:pt x="136" y="4"/>
                    <a:pt x="121" y="8"/>
                  </a:cubicBezTo>
                  <a:cubicBezTo>
                    <a:pt x="81" y="20"/>
                    <a:pt x="46" y="47"/>
                    <a:pt x="25" y="83"/>
                  </a:cubicBezTo>
                  <a:cubicBezTo>
                    <a:pt x="6" y="120"/>
                    <a:pt x="0" y="162"/>
                    <a:pt x="13" y="204"/>
                  </a:cubicBezTo>
                  <a:cubicBezTo>
                    <a:pt x="20" y="231"/>
                    <a:pt x="35" y="254"/>
                    <a:pt x="56" y="274"/>
                  </a:cubicBezTo>
                  <a:cubicBezTo>
                    <a:pt x="65" y="280"/>
                    <a:pt x="75" y="287"/>
                    <a:pt x="84" y="294"/>
                  </a:cubicBezTo>
                  <a:lnTo>
                    <a:pt x="84" y="294"/>
                  </a:lnTo>
                  <a:cubicBezTo>
                    <a:pt x="85" y="295"/>
                    <a:pt x="86" y="296"/>
                    <a:pt x="87" y="296"/>
                  </a:cubicBezTo>
                  <a:lnTo>
                    <a:pt x="87" y="296"/>
                  </a:lnTo>
                  <a:cubicBezTo>
                    <a:pt x="87" y="296"/>
                    <a:pt x="87" y="296"/>
                    <a:pt x="87" y="296"/>
                  </a:cubicBezTo>
                  <a:lnTo>
                    <a:pt x="87" y="296"/>
                  </a:lnTo>
                  <a:cubicBezTo>
                    <a:pt x="87" y="296"/>
                    <a:pt x="88" y="297"/>
                    <a:pt x="88" y="297"/>
                  </a:cubicBezTo>
                  <a:lnTo>
                    <a:pt x="88" y="297"/>
                  </a:lnTo>
                  <a:lnTo>
                    <a:pt x="88" y="297"/>
                  </a:lnTo>
                  <a:cubicBezTo>
                    <a:pt x="88" y="297"/>
                    <a:pt x="87" y="297"/>
                    <a:pt x="87" y="296"/>
                  </a:cubicBezTo>
                  <a:lnTo>
                    <a:pt x="87" y="296"/>
                  </a:lnTo>
                  <a:cubicBezTo>
                    <a:pt x="88" y="297"/>
                    <a:pt x="88" y="298"/>
                    <a:pt x="89" y="298"/>
                  </a:cubicBezTo>
                  <a:lnTo>
                    <a:pt x="88" y="297"/>
                  </a:lnTo>
                  <a:lnTo>
                    <a:pt x="88" y="297"/>
                  </a:lnTo>
                  <a:cubicBezTo>
                    <a:pt x="89" y="298"/>
                    <a:pt x="89" y="298"/>
                    <a:pt x="90" y="298"/>
                  </a:cubicBezTo>
                  <a:lnTo>
                    <a:pt x="90" y="298"/>
                  </a:lnTo>
                  <a:cubicBezTo>
                    <a:pt x="90" y="298"/>
                    <a:pt x="90" y="298"/>
                    <a:pt x="89" y="298"/>
                  </a:cubicBezTo>
                  <a:cubicBezTo>
                    <a:pt x="89" y="298"/>
                    <a:pt x="89" y="298"/>
                    <a:pt x="89" y="298"/>
                  </a:cubicBezTo>
                  <a:lnTo>
                    <a:pt x="89" y="298"/>
                  </a:lnTo>
                  <a:cubicBezTo>
                    <a:pt x="94" y="303"/>
                    <a:pt x="97" y="304"/>
                    <a:pt x="97" y="304"/>
                  </a:cubicBezTo>
                  <a:cubicBezTo>
                    <a:pt x="95" y="303"/>
                    <a:pt x="92" y="300"/>
                    <a:pt x="89" y="298"/>
                  </a:cubicBezTo>
                  <a:lnTo>
                    <a:pt x="89" y="298"/>
                  </a:lnTo>
                  <a:cubicBezTo>
                    <a:pt x="90" y="299"/>
                    <a:pt x="91" y="299"/>
                    <a:pt x="91" y="299"/>
                  </a:cubicBezTo>
                  <a:lnTo>
                    <a:pt x="91" y="299"/>
                  </a:lnTo>
                  <a:cubicBezTo>
                    <a:pt x="91" y="299"/>
                    <a:pt x="92" y="300"/>
                    <a:pt x="92" y="300"/>
                  </a:cubicBezTo>
                  <a:lnTo>
                    <a:pt x="114" y="317"/>
                  </a:lnTo>
                  <a:lnTo>
                    <a:pt x="97" y="306"/>
                  </a:lnTo>
                  <a:lnTo>
                    <a:pt x="97" y="306"/>
                  </a:lnTo>
                  <a:cubicBezTo>
                    <a:pt x="259" y="429"/>
                    <a:pt x="401" y="571"/>
                    <a:pt x="530" y="728"/>
                  </a:cubicBezTo>
                  <a:cubicBezTo>
                    <a:pt x="799" y="1071"/>
                    <a:pt x="1006" y="1456"/>
                    <a:pt x="1184" y="1854"/>
                  </a:cubicBezTo>
                  <a:cubicBezTo>
                    <a:pt x="1181" y="1851"/>
                    <a:pt x="1181" y="1848"/>
                    <a:pt x="1180" y="1847"/>
                  </a:cubicBezTo>
                  <a:lnTo>
                    <a:pt x="1180" y="1847"/>
                  </a:lnTo>
                  <a:cubicBezTo>
                    <a:pt x="1316" y="2150"/>
                    <a:pt x="1442" y="2460"/>
                    <a:pt x="1579" y="2766"/>
                  </a:cubicBezTo>
                  <a:cubicBezTo>
                    <a:pt x="1587" y="2783"/>
                    <a:pt x="1605" y="2795"/>
                    <a:pt x="1625" y="2796"/>
                  </a:cubicBezTo>
                  <a:cubicBezTo>
                    <a:pt x="1627" y="2796"/>
                    <a:pt x="1630" y="2797"/>
                    <a:pt x="1633" y="2797"/>
                  </a:cubicBezTo>
                  <a:cubicBezTo>
                    <a:pt x="1647" y="2797"/>
                    <a:pt x="1661" y="2794"/>
                    <a:pt x="1672" y="2788"/>
                  </a:cubicBezTo>
                  <a:cubicBezTo>
                    <a:pt x="1705" y="2766"/>
                    <a:pt x="1709" y="2727"/>
                    <a:pt x="1694" y="2696"/>
                  </a:cubicBezTo>
                  <a:cubicBezTo>
                    <a:pt x="1691" y="2690"/>
                    <a:pt x="1688" y="2684"/>
                    <a:pt x="1687" y="2680"/>
                  </a:cubicBezTo>
                  <a:cubicBezTo>
                    <a:pt x="1687" y="2677"/>
                    <a:pt x="1684" y="2675"/>
                    <a:pt x="1684" y="2674"/>
                  </a:cubicBezTo>
                  <a:lnTo>
                    <a:pt x="1684" y="2675"/>
                  </a:lnTo>
                  <a:cubicBezTo>
                    <a:pt x="1682" y="2673"/>
                    <a:pt x="1682" y="2670"/>
                    <a:pt x="1681" y="2667"/>
                  </a:cubicBezTo>
                  <a:lnTo>
                    <a:pt x="1681" y="2668"/>
                  </a:lnTo>
                  <a:cubicBezTo>
                    <a:pt x="1474" y="2196"/>
                    <a:pt x="1332" y="1700"/>
                    <a:pt x="1128" y="1226"/>
                  </a:cubicBezTo>
                  <a:cubicBezTo>
                    <a:pt x="1026" y="994"/>
                    <a:pt x="915" y="762"/>
                    <a:pt x="767" y="554"/>
                  </a:cubicBezTo>
                  <a:cubicBezTo>
                    <a:pt x="691" y="448"/>
                    <a:pt x="609" y="343"/>
                    <a:pt x="517" y="250"/>
                  </a:cubicBezTo>
                  <a:cubicBezTo>
                    <a:pt x="431" y="163"/>
                    <a:pt x="339" y="89"/>
                    <a:pt x="240" y="20"/>
                  </a:cubicBezTo>
                  <a:cubicBezTo>
                    <a:pt x="222" y="6"/>
                    <a:pt x="196" y="1"/>
                    <a:pt x="171" y="1"/>
                  </a:cubicBezTo>
                  <a:close/>
                </a:path>
              </a:pathLst>
            </a:custGeom>
            <a:solidFill>
              <a:srgbClr val="CA7E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27" name="Google Shape;5227;p16"/>
            <p:cNvSpPr/>
            <p:nvPr/>
          </p:nvSpPr>
          <p:spPr>
            <a:xfrm>
              <a:off x="4381775" y="710800"/>
              <a:ext cx="96275" cy="117375"/>
            </a:xfrm>
            <a:custGeom>
              <a:avLst/>
              <a:gdLst/>
              <a:ahLst/>
              <a:cxnLst/>
              <a:rect l="l" t="t" r="r" b="b"/>
              <a:pathLst>
                <a:path w="3851" h="4695" extrusionOk="0">
                  <a:moveTo>
                    <a:pt x="3587" y="527"/>
                  </a:moveTo>
                  <a:cubicBezTo>
                    <a:pt x="3585" y="531"/>
                    <a:pt x="3585" y="534"/>
                    <a:pt x="3583" y="537"/>
                  </a:cubicBezTo>
                  <a:cubicBezTo>
                    <a:pt x="3585" y="534"/>
                    <a:pt x="3587" y="531"/>
                    <a:pt x="3587" y="527"/>
                  </a:cubicBezTo>
                  <a:close/>
                  <a:moveTo>
                    <a:pt x="3585" y="538"/>
                  </a:moveTo>
                  <a:cubicBezTo>
                    <a:pt x="3584" y="539"/>
                    <a:pt x="3584" y="539"/>
                    <a:pt x="3584" y="540"/>
                  </a:cubicBezTo>
                  <a:lnTo>
                    <a:pt x="3584" y="540"/>
                  </a:lnTo>
                  <a:cubicBezTo>
                    <a:pt x="3584" y="539"/>
                    <a:pt x="3584" y="539"/>
                    <a:pt x="3585" y="538"/>
                  </a:cubicBezTo>
                  <a:close/>
                  <a:moveTo>
                    <a:pt x="2914" y="1469"/>
                  </a:moveTo>
                  <a:cubicBezTo>
                    <a:pt x="2913" y="1470"/>
                    <a:pt x="2912" y="1471"/>
                    <a:pt x="2911" y="1472"/>
                  </a:cubicBezTo>
                  <a:cubicBezTo>
                    <a:pt x="2912" y="1471"/>
                    <a:pt x="2913" y="1470"/>
                    <a:pt x="2914" y="1469"/>
                  </a:cubicBezTo>
                  <a:close/>
                  <a:moveTo>
                    <a:pt x="2908" y="1470"/>
                  </a:moveTo>
                  <a:cubicBezTo>
                    <a:pt x="2907" y="1471"/>
                    <a:pt x="2906" y="1473"/>
                    <a:pt x="2904" y="1474"/>
                  </a:cubicBezTo>
                  <a:lnTo>
                    <a:pt x="2904" y="1474"/>
                  </a:lnTo>
                  <a:cubicBezTo>
                    <a:pt x="2906" y="1473"/>
                    <a:pt x="2907" y="1472"/>
                    <a:pt x="2908" y="1470"/>
                  </a:cubicBezTo>
                  <a:close/>
                  <a:moveTo>
                    <a:pt x="2904" y="1474"/>
                  </a:moveTo>
                  <a:cubicBezTo>
                    <a:pt x="2903" y="1475"/>
                    <a:pt x="2901" y="1476"/>
                    <a:pt x="2899" y="1477"/>
                  </a:cubicBezTo>
                  <a:lnTo>
                    <a:pt x="2897" y="1479"/>
                  </a:lnTo>
                  <a:cubicBezTo>
                    <a:pt x="2899" y="1478"/>
                    <a:pt x="2902" y="1476"/>
                    <a:pt x="2904" y="1474"/>
                  </a:cubicBezTo>
                  <a:close/>
                  <a:moveTo>
                    <a:pt x="3771" y="1"/>
                  </a:moveTo>
                  <a:cubicBezTo>
                    <a:pt x="3736" y="1"/>
                    <a:pt x="3696" y="26"/>
                    <a:pt x="3691" y="63"/>
                  </a:cubicBezTo>
                  <a:cubicBezTo>
                    <a:pt x="3672" y="228"/>
                    <a:pt x="3637" y="388"/>
                    <a:pt x="3583" y="545"/>
                  </a:cubicBezTo>
                  <a:lnTo>
                    <a:pt x="3583" y="545"/>
                  </a:lnTo>
                  <a:cubicBezTo>
                    <a:pt x="3583" y="544"/>
                    <a:pt x="3583" y="542"/>
                    <a:pt x="3584" y="540"/>
                  </a:cubicBezTo>
                  <a:lnTo>
                    <a:pt x="3584" y="540"/>
                  </a:lnTo>
                  <a:cubicBezTo>
                    <a:pt x="3526" y="697"/>
                    <a:pt x="3448" y="843"/>
                    <a:pt x="3355" y="983"/>
                  </a:cubicBezTo>
                  <a:lnTo>
                    <a:pt x="3355" y="983"/>
                  </a:lnTo>
                  <a:cubicBezTo>
                    <a:pt x="3357" y="982"/>
                    <a:pt x="3358" y="980"/>
                    <a:pt x="3359" y="979"/>
                  </a:cubicBezTo>
                  <a:lnTo>
                    <a:pt x="3359" y="979"/>
                  </a:lnTo>
                  <a:cubicBezTo>
                    <a:pt x="3354" y="986"/>
                    <a:pt x="3350" y="992"/>
                    <a:pt x="3345" y="999"/>
                  </a:cubicBezTo>
                  <a:lnTo>
                    <a:pt x="3345" y="999"/>
                  </a:lnTo>
                  <a:cubicBezTo>
                    <a:pt x="3349" y="993"/>
                    <a:pt x="3352" y="988"/>
                    <a:pt x="3355" y="983"/>
                  </a:cubicBezTo>
                  <a:lnTo>
                    <a:pt x="3355" y="983"/>
                  </a:lnTo>
                  <a:cubicBezTo>
                    <a:pt x="3351" y="988"/>
                    <a:pt x="3348" y="993"/>
                    <a:pt x="3345" y="999"/>
                  </a:cubicBezTo>
                  <a:lnTo>
                    <a:pt x="3345" y="999"/>
                  </a:lnTo>
                  <a:cubicBezTo>
                    <a:pt x="3345" y="999"/>
                    <a:pt x="3345" y="999"/>
                    <a:pt x="3345" y="999"/>
                  </a:cubicBezTo>
                  <a:lnTo>
                    <a:pt x="3345" y="999"/>
                  </a:lnTo>
                  <a:cubicBezTo>
                    <a:pt x="3345" y="999"/>
                    <a:pt x="3345" y="999"/>
                    <a:pt x="3345" y="999"/>
                  </a:cubicBezTo>
                  <a:cubicBezTo>
                    <a:pt x="3345" y="999"/>
                    <a:pt x="3345" y="999"/>
                    <a:pt x="3345" y="999"/>
                  </a:cubicBezTo>
                  <a:lnTo>
                    <a:pt x="3345" y="999"/>
                  </a:lnTo>
                  <a:cubicBezTo>
                    <a:pt x="3220" y="1172"/>
                    <a:pt x="3075" y="1330"/>
                    <a:pt x="2914" y="1469"/>
                  </a:cubicBezTo>
                  <a:lnTo>
                    <a:pt x="2914" y="1469"/>
                  </a:lnTo>
                  <a:cubicBezTo>
                    <a:pt x="2916" y="1468"/>
                    <a:pt x="2917" y="1467"/>
                    <a:pt x="2918" y="1466"/>
                  </a:cubicBezTo>
                  <a:lnTo>
                    <a:pt x="2918" y="1466"/>
                  </a:lnTo>
                  <a:cubicBezTo>
                    <a:pt x="2914" y="1472"/>
                    <a:pt x="2908" y="1475"/>
                    <a:pt x="2902" y="1480"/>
                  </a:cubicBezTo>
                  <a:cubicBezTo>
                    <a:pt x="2901" y="1482"/>
                    <a:pt x="2900" y="1482"/>
                    <a:pt x="2899" y="1483"/>
                  </a:cubicBezTo>
                  <a:lnTo>
                    <a:pt x="2899" y="1483"/>
                  </a:lnTo>
                  <a:cubicBezTo>
                    <a:pt x="2617" y="1724"/>
                    <a:pt x="2297" y="1911"/>
                    <a:pt x="1980" y="2099"/>
                  </a:cubicBezTo>
                  <a:cubicBezTo>
                    <a:pt x="1660" y="2287"/>
                    <a:pt x="1335" y="2470"/>
                    <a:pt x="1041" y="2693"/>
                  </a:cubicBezTo>
                  <a:cubicBezTo>
                    <a:pt x="748" y="2915"/>
                    <a:pt x="474" y="3174"/>
                    <a:pt x="284" y="3490"/>
                  </a:cubicBezTo>
                  <a:cubicBezTo>
                    <a:pt x="191" y="3645"/>
                    <a:pt x="114" y="3814"/>
                    <a:pt x="71" y="3992"/>
                  </a:cubicBezTo>
                  <a:cubicBezTo>
                    <a:pt x="21" y="4173"/>
                    <a:pt x="1" y="4360"/>
                    <a:pt x="4" y="4551"/>
                  </a:cubicBezTo>
                  <a:cubicBezTo>
                    <a:pt x="4" y="4624"/>
                    <a:pt x="66" y="4683"/>
                    <a:pt x="136" y="4692"/>
                  </a:cubicBezTo>
                  <a:cubicBezTo>
                    <a:pt x="145" y="4695"/>
                    <a:pt x="152" y="4695"/>
                    <a:pt x="162" y="4695"/>
                  </a:cubicBezTo>
                  <a:cubicBezTo>
                    <a:pt x="201" y="4692"/>
                    <a:pt x="241" y="4675"/>
                    <a:pt x="265" y="4644"/>
                  </a:cubicBezTo>
                  <a:cubicBezTo>
                    <a:pt x="294" y="4611"/>
                    <a:pt x="301" y="4575"/>
                    <a:pt x="305" y="4534"/>
                  </a:cubicBezTo>
                  <a:cubicBezTo>
                    <a:pt x="307" y="4512"/>
                    <a:pt x="307" y="4492"/>
                    <a:pt x="308" y="4474"/>
                  </a:cubicBezTo>
                  <a:cubicBezTo>
                    <a:pt x="324" y="4316"/>
                    <a:pt x="357" y="4163"/>
                    <a:pt x="409" y="4014"/>
                  </a:cubicBezTo>
                  <a:cubicBezTo>
                    <a:pt x="463" y="3873"/>
                    <a:pt x="532" y="3742"/>
                    <a:pt x="616" y="3619"/>
                  </a:cubicBezTo>
                  <a:cubicBezTo>
                    <a:pt x="741" y="3442"/>
                    <a:pt x="890" y="3289"/>
                    <a:pt x="1052" y="3145"/>
                  </a:cubicBezTo>
                  <a:cubicBezTo>
                    <a:pt x="1056" y="3142"/>
                    <a:pt x="1059" y="3139"/>
                    <a:pt x="1063" y="3136"/>
                  </a:cubicBezTo>
                  <a:lnTo>
                    <a:pt x="1063" y="3136"/>
                  </a:lnTo>
                  <a:cubicBezTo>
                    <a:pt x="1060" y="3139"/>
                    <a:pt x="1057" y="3142"/>
                    <a:pt x="1054" y="3145"/>
                  </a:cubicBezTo>
                  <a:cubicBezTo>
                    <a:pt x="1062" y="3138"/>
                    <a:pt x="1070" y="3131"/>
                    <a:pt x="1078" y="3123"/>
                  </a:cubicBezTo>
                  <a:lnTo>
                    <a:pt x="1078" y="3123"/>
                  </a:lnTo>
                  <a:cubicBezTo>
                    <a:pt x="1078" y="3124"/>
                    <a:pt x="1077" y="3124"/>
                    <a:pt x="1076" y="3125"/>
                  </a:cubicBezTo>
                  <a:lnTo>
                    <a:pt x="1076" y="3125"/>
                  </a:lnTo>
                  <a:cubicBezTo>
                    <a:pt x="1338" y="2905"/>
                    <a:pt x="1623" y="2709"/>
                    <a:pt x="1904" y="2513"/>
                  </a:cubicBezTo>
                  <a:cubicBezTo>
                    <a:pt x="2199" y="2308"/>
                    <a:pt x="2493" y="2104"/>
                    <a:pt x="2770" y="1875"/>
                  </a:cubicBezTo>
                  <a:cubicBezTo>
                    <a:pt x="3043" y="1650"/>
                    <a:pt x="3304" y="1403"/>
                    <a:pt x="3497" y="1101"/>
                  </a:cubicBezTo>
                  <a:cubicBezTo>
                    <a:pt x="3592" y="952"/>
                    <a:pt x="3671" y="794"/>
                    <a:pt x="3731" y="627"/>
                  </a:cubicBezTo>
                  <a:cubicBezTo>
                    <a:pt x="3790" y="455"/>
                    <a:pt x="3826" y="278"/>
                    <a:pt x="3845" y="96"/>
                  </a:cubicBezTo>
                  <a:cubicBezTo>
                    <a:pt x="3850" y="53"/>
                    <a:pt x="3830" y="12"/>
                    <a:pt x="3786" y="2"/>
                  </a:cubicBezTo>
                  <a:cubicBezTo>
                    <a:pt x="3781" y="1"/>
                    <a:pt x="3776" y="1"/>
                    <a:pt x="3771" y="1"/>
                  </a:cubicBezTo>
                  <a:close/>
                </a:path>
              </a:pathLst>
            </a:custGeom>
            <a:solidFill>
              <a:srgbClr val="CA7E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28" name="Google Shape;5228;p16"/>
            <p:cNvSpPr/>
            <p:nvPr/>
          </p:nvSpPr>
          <p:spPr>
            <a:xfrm>
              <a:off x="4392850" y="712200"/>
              <a:ext cx="86850" cy="148875"/>
            </a:xfrm>
            <a:custGeom>
              <a:avLst/>
              <a:gdLst/>
              <a:ahLst/>
              <a:cxnLst/>
              <a:rect l="l" t="t" r="r" b="b"/>
              <a:pathLst>
                <a:path w="3474" h="5955" extrusionOk="0">
                  <a:moveTo>
                    <a:pt x="3324" y="0"/>
                  </a:moveTo>
                  <a:cubicBezTo>
                    <a:pt x="3256" y="0"/>
                    <a:pt x="3196" y="49"/>
                    <a:pt x="3179" y="117"/>
                  </a:cubicBezTo>
                  <a:cubicBezTo>
                    <a:pt x="3153" y="216"/>
                    <a:pt x="3124" y="314"/>
                    <a:pt x="3097" y="413"/>
                  </a:cubicBezTo>
                  <a:cubicBezTo>
                    <a:pt x="3081" y="471"/>
                    <a:pt x="3063" y="528"/>
                    <a:pt x="3042" y="584"/>
                  </a:cubicBezTo>
                  <a:cubicBezTo>
                    <a:pt x="2938" y="871"/>
                    <a:pt x="2788" y="1138"/>
                    <a:pt x="2617" y="1391"/>
                  </a:cubicBezTo>
                  <a:cubicBezTo>
                    <a:pt x="2357" y="1762"/>
                    <a:pt x="2056" y="2095"/>
                    <a:pt x="1750" y="2425"/>
                  </a:cubicBezTo>
                  <a:cubicBezTo>
                    <a:pt x="1448" y="2751"/>
                    <a:pt x="1139" y="3072"/>
                    <a:pt x="866" y="3421"/>
                  </a:cubicBezTo>
                  <a:cubicBezTo>
                    <a:pt x="598" y="3765"/>
                    <a:pt x="349" y="4133"/>
                    <a:pt x="197" y="4544"/>
                  </a:cubicBezTo>
                  <a:cubicBezTo>
                    <a:pt x="120" y="4751"/>
                    <a:pt x="61" y="4965"/>
                    <a:pt x="32" y="5184"/>
                  </a:cubicBezTo>
                  <a:cubicBezTo>
                    <a:pt x="3" y="5410"/>
                    <a:pt x="0" y="5637"/>
                    <a:pt x="20" y="5864"/>
                  </a:cubicBezTo>
                  <a:cubicBezTo>
                    <a:pt x="23" y="5911"/>
                    <a:pt x="58" y="5949"/>
                    <a:pt x="102" y="5954"/>
                  </a:cubicBezTo>
                  <a:cubicBezTo>
                    <a:pt x="106" y="5954"/>
                    <a:pt x="110" y="5955"/>
                    <a:pt x="114" y="5955"/>
                  </a:cubicBezTo>
                  <a:cubicBezTo>
                    <a:pt x="116" y="5955"/>
                    <a:pt x="119" y="5955"/>
                    <a:pt x="121" y="5954"/>
                  </a:cubicBezTo>
                  <a:cubicBezTo>
                    <a:pt x="171" y="5953"/>
                    <a:pt x="217" y="5906"/>
                    <a:pt x="211" y="5854"/>
                  </a:cubicBezTo>
                  <a:cubicBezTo>
                    <a:pt x="197" y="5694"/>
                    <a:pt x="196" y="5532"/>
                    <a:pt x="206" y="5373"/>
                  </a:cubicBezTo>
                  <a:cubicBezTo>
                    <a:pt x="226" y="5154"/>
                    <a:pt x="273" y="4942"/>
                    <a:pt x="345" y="4735"/>
                  </a:cubicBezTo>
                  <a:cubicBezTo>
                    <a:pt x="346" y="4732"/>
                    <a:pt x="348" y="4728"/>
                    <a:pt x="349" y="4725"/>
                  </a:cubicBezTo>
                  <a:lnTo>
                    <a:pt x="349" y="4725"/>
                  </a:lnTo>
                  <a:cubicBezTo>
                    <a:pt x="350" y="4723"/>
                    <a:pt x="351" y="4721"/>
                    <a:pt x="351" y="4719"/>
                  </a:cubicBezTo>
                  <a:lnTo>
                    <a:pt x="351" y="4719"/>
                  </a:lnTo>
                  <a:cubicBezTo>
                    <a:pt x="451" y="4456"/>
                    <a:pt x="587" y="4208"/>
                    <a:pt x="747" y="3975"/>
                  </a:cubicBezTo>
                  <a:lnTo>
                    <a:pt x="747" y="3975"/>
                  </a:lnTo>
                  <a:cubicBezTo>
                    <a:pt x="1200" y="3337"/>
                    <a:pt x="1797" y="2825"/>
                    <a:pt x="2327" y="2254"/>
                  </a:cubicBezTo>
                  <a:cubicBezTo>
                    <a:pt x="2594" y="1964"/>
                    <a:pt x="2849" y="1661"/>
                    <a:pt x="3052" y="1324"/>
                  </a:cubicBezTo>
                  <a:cubicBezTo>
                    <a:pt x="3150" y="1160"/>
                    <a:pt x="3239" y="989"/>
                    <a:pt x="3307" y="810"/>
                  </a:cubicBezTo>
                  <a:cubicBezTo>
                    <a:pt x="3341" y="720"/>
                    <a:pt x="3376" y="629"/>
                    <a:pt x="3402" y="535"/>
                  </a:cubicBezTo>
                  <a:cubicBezTo>
                    <a:pt x="3416" y="484"/>
                    <a:pt x="3433" y="432"/>
                    <a:pt x="3440" y="377"/>
                  </a:cubicBezTo>
                  <a:cubicBezTo>
                    <a:pt x="3450" y="311"/>
                    <a:pt x="3459" y="245"/>
                    <a:pt x="3469" y="180"/>
                  </a:cubicBezTo>
                  <a:cubicBezTo>
                    <a:pt x="3473" y="139"/>
                    <a:pt x="3470" y="101"/>
                    <a:pt x="3447" y="67"/>
                  </a:cubicBezTo>
                  <a:cubicBezTo>
                    <a:pt x="3426" y="34"/>
                    <a:pt x="3393" y="11"/>
                    <a:pt x="3356" y="4"/>
                  </a:cubicBezTo>
                  <a:cubicBezTo>
                    <a:pt x="3345" y="2"/>
                    <a:pt x="3335" y="0"/>
                    <a:pt x="3324" y="0"/>
                  </a:cubicBezTo>
                  <a:close/>
                </a:path>
              </a:pathLst>
            </a:custGeom>
            <a:solidFill>
              <a:srgbClr val="CA7E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29" name="Google Shape;5229;p16"/>
            <p:cNvSpPr/>
            <p:nvPr/>
          </p:nvSpPr>
          <p:spPr>
            <a:xfrm>
              <a:off x="4440275" y="790700"/>
              <a:ext cx="38275" cy="172775"/>
            </a:xfrm>
            <a:custGeom>
              <a:avLst/>
              <a:gdLst/>
              <a:ahLst/>
              <a:cxnLst/>
              <a:rect l="l" t="t" r="r" b="b"/>
              <a:pathLst>
                <a:path w="1531" h="6911" extrusionOk="0">
                  <a:moveTo>
                    <a:pt x="1082" y="286"/>
                  </a:moveTo>
                  <a:cubicBezTo>
                    <a:pt x="1081" y="289"/>
                    <a:pt x="1080" y="291"/>
                    <a:pt x="1080" y="293"/>
                  </a:cubicBezTo>
                  <a:lnTo>
                    <a:pt x="1080" y="293"/>
                  </a:lnTo>
                  <a:lnTo>
                    <a:pt x="1082" y="286"/>
                  </a:lnTo>
                  <a:close/>
                  <a:moveTo>
                    <a:pt x="1073" y="311"/>
                  </a:moveTo>
                  <a:cubicBezTo>
                    <a:pt x="1071" y="316"/>
                    <a:pt x="1070" y="320"/>
                    <a:pt x="1068" y="325"/>
                  </a:cubicBezTo>
                  <a:lnTo>
                    <a:pt x="1068" y="325"/>
                  </a:lnTo>
                  <a:cubicBezTo>
                    <a:pt x="1070" y="320"/>
                    <a:pt x="1071" y="316"/>
                    <a:pt x="1073" y="311"/>
                  </a:cubicBezTo>
                  <a:close/>
                  <a:moveTo>
                    <a:pt x="1033" y="1335"/>
                  </a:moveTo>
                  <a:lnTo>
                    <a:pt x="1033" y="1335"/>
                  </a:lnTo>
                  <a:cubicBezTo>
                    <a:pt x="1033" y="1345"/>
                    <a:pt x="1036" y="1355"/>
                    <a:pt x="1038" y="1365"/>
                  </a:cubicBezTo>
                  <a:cubicBezTo>
                    <a:pt x="1036" y="1355"/>
                    <a:pt x="1035" y="1345"/>
                    <a:pt x="1033" y="1335"/>
                  </a:cubicBezTo>
                  <a:close/>
                  <a:moveTo>
                    <a:pt x="222" y="6356"/>
                  </a:moveTo>
                  <a:lnTo>
                    <a:pt x="222" y="6356"/>
                  </a:lnTo>
                  <a:cubicBezTo>
                    <a:pt x="222" y="6358"/>
                    <a:pt x="220" y="6361"/>
                    <a:pt x="220" y="6362"/>
                  </a:cubicBezTo>
                  <a:cubicBezTo>
                    <a:pt x="222" y="6361"/>
                    <a:pt x="222" y="6358"/>
                    <a:pt x="222" y="6356"/>
                  </a:cubicBezTo>
                  <a:close/>
                  <a:moveTo>
                    <a:pt x="923" y="1"/>
                  </a:moveTo>
                  <a:cubicBezTo>
                    <a:pt x="855" y="1"/>
                    <a:pt x="788" y="36"/>
                    <a:pt x="756" y="100"/>
                  </a:cubicBezTo>
                  <a:cubicBezTo>
                    <a:pt x="692" y="235"/>
                    <a:pt x="640" y="376"/>
                    <a:pt x="613" y="522"/>
                  </a:cubicBezTo>
                  <a:cubicBezTo>
                    <a:pt x="588" y="656"/>
                    <a:pt x="574" y="795"/>
                    <a:pt x="575" y="931"/>
                  </a:cubicBezTo>
                  <a:cubicBezTo>
                    <a:pt x="578" y="1207"/>
                    <a:pt x="628" y="1481"/>
                    <a:pt x="697" y="1750"/>
                  </a:cubicBezTo>
                  <a:cubicBezTo>
                    <a:pt x="768" y="2023"/>
                    <a:pt x="857" y="2290"/>
                    <a:pt x="943" y="2559"/>
                  </a:cubicBezTo>
                  <a:cubicBezTo>
                    <a:pt x="1026" y="2817"/>
                    <a:pt x="1108" y="3080"/>
                    <a:pt x="1161" y="3346"/>
                  </a:cubicBezTo>
                  <a:cubicBezTo>
                    <a:pt x="1193" y="3534"/>
                    <a:pt x="1207" y="3725"/>
                    <a:pt x="1194" y="3915"/>
                  </a:cubicBezTo>
                  <a:cubicBezTo>
                    <a:pt x="1174" y="4100"/>
                    <a:pt x="1130" y="4279"/>
                    <a:pt x="1069" y="4455"/>
                  </a:cubicBezTo>
                  <a:cubicBezTo>
                    <a:pt x="1071" y="4450"/>
                    <a:pt x="1072" y="4445"/>
                    <a:pt x="1074" y="4440"/>
                  </a:cubicBezTo>
                  <a:lnTo>
                    <a:pt x="1074" y="4440"/>
                  </a:lnTo>
                  <a:cubicBezTo>
                    <a:pt x="993" y="4656"/>
                    <a:pt x="885" y="4860"/>
                    <a:pt x="769" y="5056"/>
                  </a:cubicBezTo>
                  <a:cubicBezTo>
                    <a:pt x="654" y="5249"/>
                    <a:pt x="534" y="5438"/>
                    <a:pt x="419" y="5632"/>
                  </a:cubicBezTo>
                  <a:cubicBezTo>
                    <a:pt x="302" y="5832"/>
                    <a:pt x="196" y="6035"/>
                    <a:pt x="117" y="6253"/>
                  </a:cubicBezTo>
                  <a:cubicBezTo>
                    <a:pt x="51" y="6445"/>
                    <a:pt x="12" y="6649"/>
                    <a:pt x="2" y="6856"/>
                  </a:cubicBezTo>
                  <a:cubicBezTo>
                    <a:pt x="1" y="6885"/>
                    <a:pt x="28" y="6908"/>
                    <a:pt x="54" y="6911"/>
                  </a:cubicBezTo>
                  <a:lnTo>
                    <a:pt x="64" y="6911"/>
                  </a:lnTo>
                  <a:cubicBezTo>
                    <a:pt x="97" y="6909"/>
                    <a:pt x="117" y="6881"/>
                    <a:pt x="120" y="6849"/>
                  </a:cubicBezTo>
                  <a:cubicBezTo>
                    <a:pt x="120" y="6830"/>
                    <a:pt x="121" y="6814"/>
                    <a:pt x="121" y="6796"/>
                  </a:cubicBezTo>
                  <a:lnTo>
                    <a:pt x="121" y="6799"/>
                  </a:lnTo>
                  <a:cubicBezTo>
                    <a:pt x="134" y="6649"/>
                    <a:pt x="167" y="6506"/>
                    <a:pt x="218" y="6365"/>
                  </a:cubicBezTo>
                  <a:cubicBezTo>
                    <a:pt x="320" y="6091"/>
                    <a:pt x="476" y="5843"/>
                    <a:pt x="640" y="5604"/>
                  </a:cubicBezTo>
                  <a:cubicBezTo>
                    <a:pt x="855" y="5298"/>
                    <a:pt x="1085" y="4998"/>
                    <a:pt x="1259" y="4666"/>
                  </a:cubicBezTo>
                  <a:cubicBezTo>
                    <a:pt x="1347" y="4496"/>
                    <a:pt x="1424" y="4321"/>
                    <a:pt x="1469" y="4134"/>
                  </a:cubicBezTo>
                  <a:cubicBezTo>
                    <a:pt x="1510" y="3959"/>
                    <a:pt x="1530" y="3777"/>
                    <a:pt x="1526" y="3597"/>
                  </a:cubicBezTo>
                  <a:cubicBezTo>
                    <a:pt x="1510" y="2827"/>
                    <a:pt x="1186" y="2112"/>
                    <a:pt x="1036" y="1365"/>
                  </a:cubicBezTo>
                  <a:cubicBezTo>
                    <a:pt x="998" y="1143"/>
                    <a:pt x="976" y="920"/>
                    <a:pt x="992" y="694"/>
                  </a:cubicBezTo>
                  <a:cubicBezTo>
                    <a:pt x="1005" y="568"/>
                    <a:pt x="1031" y="445"/>
                    <a:pt x="1068" y="326"/>
                  </a:cubicBezTo>
                  <a:lnTo>
                    <a:pt x="1068" y="326"/>
                  </a:lnTo>
                  <a:cubicBezTo>
                    <a:pt x="1070" y="320"/>
                    <a:pt x="1072" y="315"/>
                    <a:pt x="1074" y="309"/>
                  </a:cubicBezTo>
                  <a:lnTo>
                    <a:pt x="1074" y="309"/>
                  </a:lnTo>
                  <a:cubicBezTo>
                    <a:pt x="1074" y="309"/>
                    <a:pt x="1074" y="309"/>
                    <a:pt x="1074" y="309"/>
                  </a:cubicBezTo>
                  <a:cubicBezTo>
                    <a:pt x="1074" y="309"/>
                    <a:pt x="1074" y="309"/>
                    <a:pt x="1074" y="309"/>
                  </a:cubicBezTo>
                  <a:lnTo>
                    <a:pt x="1074" y="309"/>
                  </a:lnTo>
                  <a:cubicBezTo>
                    <a:pt x="1074" y="309"/>
                    <a:pt x="1074" y="309"/>
                    <a:pt x="1074" y="309"/>
                  </a:cubicBezTo>
                  <a:lnTo>
                    <a:pt x="1074" y="309"/>
                  </a:lnTo>
                  <a:cubicBezTo>
                    <a:pt x="1076" y="308"/>
                    <a:pt x="1076" y="308"/>
                    <a:pt x="1076" y="307"/>
                  </a:cubicBezTo>
                  <a:lnTo>
                    <a:pt x="1076" y="307"/>
                  </a:lnTo>
                  <a:cubicBezTo>
                    <a:pt x="1076" y="307"/>
                    <a:pt x="1076" y="308"/>
                    <a:pt x="1074" y="309"/>
                  </a:cubicBezTo>
                  <a:lnTo>
                    <a:pt x="1074" y="309"/>
                  </a:lnTo>
                  <a:cubicBezTo>
                    <a:pt x="1075" y="307"/>
                    <a:pt x="1076" y="305"/>
                    <a:pt x="1076" y="304"/>
                  </a:cubicBezTo>
                  <a:cubicBezTo>
                    <a:pt x="1077" y="301"/>
                    <a:pt x="1078" y="297"/>
                    <a:pt x="1080" y="293"/>
                  </a:cubicBezTo>
                  <a:lnTo>
                    <a:pt x="1080" y="293"/>
                  </a:lnTo>
                  <a:lnTo>
                    <a:pt x="1076" y="302"/>
                  </a:lnTo>
                  <a:cubicBezTo>
                    <a:pt x="1079" y="292"/>
                    <a:pt x="1085" y="279"/>
                    <a:pt x="1089" y="268"/>
                  </a:cubicBezTo>
                  <a:cubicBezTo>
                    <a:pt x="1105" y="239"/>
                    <a:pt x="1110" y="207"/>
                    <a:pt x="1108" y="174"/>
                  </a:cubicBezTo>
                  <a:cubicBezTo>
                    <a:pt x="1107" y="159"/>
                    <a:pt x="1104" y="143"/>
                    <a:pt x="1099" y="127"/>
                  </a:cubicBezTo>
                  <a:cubicBezTo>
                    <a:pt x="1084" y="80"/>
                    <a:pt x="1051" y="42"/>
                    <a:pt x="1008" y="21"/>
                  </a:cubicBezTo>
                  <a:cubicBezTo>
                    <a:pt x="981" y="7"/>
                    <a:pt x="952" y="1"/>
                    <a:pt x="923" y="1"/>
                  </a:cubicBezTo>
                  <a:close/>
                </a:path>
              </a:pathLst>
            </a:custGeom>
            <a:solidFill>
              <a:srgbClr val="CA7E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30" name="Google Shape;5230;p16"/>
            <p:cNvSpPr/>
            <p:nvPr/>
          </p:nvSpPr>
          <p:spPr>
            <a:xfrm>
              <a:off x="4461850" y="814675"/>
              <a:ext cx="26350" cy="106550"/>
            </a:xfrm>
            <a:custGeom>
              <a:avLst/>
              <a:gdLst/>
              <a:ahLst/>
              <a:cxnLst/>
              <a:rect l="l" t="t" r="r" b="b"/>
              <a:pathLst>
                <a:path w="1054" h="4262" extrusionOk="0">
                  <a:moveTo>
                    <a:pt x="749" y="2596"/>
                  </a:moveTo>
                  <a:cubicBezTo>
                    <a:pt x="749" y="2601"/>
                    <a:pt x="752" y="2604"/>
                    <a:pt x="752" y="2608"/>
                  </a:cubicBezTo>
                  <a:cubicBezTo>
                    <a:pt x="752" y="2609"/>
                    <a:pt x="752" y="2609"/>
                    <a:pt x="753" y="2610"/>
                  </a:cubicBezTo>
                  <a:lnTo>
                    <a:pt x="753" y="2610"/>
                  </a:lnTo>
                  <a:cubicBezTo>
                    <a:pt x="752" y="2606"/>
                    <a:pt x="751" y="2601"/>
                    <a:pt x="749" y="2596"/>
                  </a:cubicBezTo>
                  <a:close/>
                  <a:moveTo>
                    <a:pt x="753" y="2610"/>
                  </a:moveTo>
                  <a:cubicBezTo>
                    <a:pt x="753" y="2612"/>
                    <a:pt x="753" y="2614"/>
                    <a:pt x="754" y="2615"/>
                  </a:cubicBezTo>
                  <a:cubicBezTo>
                    <a:pt x="754" y="2613"/>
                    <a:pt x="753" y="2612"/>
                    <a:pt x="753" y="2610"/>
                  </a:cubicBezTo>
                  <a:close/>
                  <a:moveTo>
                    <a:pt x="755" y="2615"/>
                  </a:moveTo>
                  <a:cubicBezTo>
                    <a:pt x="755" y="2616"/>
                    <a:pt x="755" y="2616"/>
                    <a:pt x="755" y="2617"/>
                  </a:cubicBezTo>
                  <a:lnTo>
                    <a:pt x="755" y="2617"/>
                  </a:lnTo>
                  <a:cubicBezTo>
                    <a:pt x="755" y="2616"/>
                    <a:pt x="755" y="2616"/>
                    <a:pt x="755" y="2615"/>
                  </a:cubicBezTo>
                  <a:close/>
                  <a:moveTo>
                    <a:pt x="187" y="0"/>
                  </a:moveTo>
                  <a:cubicBezTo>
                    <a:pt x="170" y="0"/>
                    <a:pt x="153" y="3"/>
                    <a:pt x="136" y="8"/>
                  </a:cubicBezTo>
                  <a:cubicBezTo>
                    <a:pt x="50" y="37"/>
                    <a:pt x="1" y="133"/>
                    <a:pt x="30" y="219"/>
                  </a:cubicBezTo>
                  <a:cubicBezTo>
                    <a:pt x="163" y="623"/>
                    <a:pt x="303" y="1024"/>
                    <a:pt x="432" y="1430"/>
                  </a:cubicBezTo>
                  <a:cubicBezTo>
                    <a:pt x="496" y="1633"/>
                    <a:pt x="558" y="1840"/>
                    <a:pt x="616" y="2044"/>
                  </a:cubicBezTo>
                  <a:cubicBezTo>
                    <a:pt x="665" y="2226"/>
                    <a:pt x="712" y="2406"/>
                    <a:pt x="751" y="2591"/>
                  </a:cubicBezTo>
                  <a:lnTo>
                    <a:pt x="751" y="2591"/>
                  </a:lnTo>
                  <a:cubicBezTo>
                    <a:pt x="751" y="2590"/>
                    <a:pt x="750" y="2590"/>
                    <a:pt x="749" y="2589"/>
                  </a:cubicBezTo>
                  <a:lnTo>
                    <a:pt x="749" y="2589"/>
                  </a:lnTo>
                  <a:cubicBezTo>
                    <a:pt x="752" y="2595"/>
                    <a:pt x="752" y="2602"/>
                    <a:pt x="754" y="2608"/>
                  </a:cubicBezTo>
                  <a:cubicBezTo>
                    <a:pt x="755" y="2611"/>
                    <a:pt x="755" y="2614"/>
                    <a:pt x="755" y="2617"/>
                  </a:cubicBezTo>
                  <a:lnTo>
                    <a:pt x="755" y="2617"/>
                  </a:lnTo>
                  <a:cubicBezTo>
                    <a:pt x="755" y="2617"/>
                    <a:pt x="755" y="2617"/>
                    <a:pt x="755" y="2617"/>
                  </a:cubicBezTo>
                  <a:lnTo>
                    <a:pt x="755" y="2617"/>
                  </a:lnTo>
                  <a:cubicBezTo>
                    <a:pt x="835" y="3059"/>
                    <a:pt x="867" y="3508"/>
                    <a:pt x="831" y="3955"/>
                  </a:cubicBezTo>
                  <a:cubicBezTo>
                    <a:pt x="825" y="4020"/>
                    <a:pt x="818" y="4083"/>
                    <a:pt x="810" y="4149"/>
                  </a:cubicBezTo>
                  <a:cubicBezTo>
                    <a:pt x="801" y="4198"/>
                    <a:pt x="824" y="4248"/>
                    <a:pt x="877" y="4260"/>
                  </a:cubicBezTo>
                  <a:cubicBezTo>
                    <a:pt x="880" y="4260"/>
                    <a:pt x="883" y="4261"/>
                    <a:pt x="884" y="4261"/>
                  </a:cubicBezTo>
                  <a:cubicBezTo>
                    <a:pt x="887" y="4261"/>
                    <a:pt x="890" y="4262"/>
                    <a:pt x="893" y="4262"/>
                  </a:cubicBezTo>
                  <a:cubicBezTo>
                    <a:pt x="935" y="4262"/>
                    <a:pt x="981" y="4232"/>
                    <a:pt x="986" y="4189"/>
                  </a:cubicBezTo>
                  <a:cubicBezTo>
                    <a:pt x="1034" y="3839"/>
                    <a:pt x="1054" y="3487"/>
                    <a:pt x="1039" y="3135"/>
                  </a:cubicBezTo>
                  <a:cubicBezTo>
                    <a:pt x="1026" y="2790"/>
                    <a:pt x="989" y="2446"/>
                    <a:pt x="929" y="2107"/>
                  </a:cubicBezTo>
                  <a:cubicBezTo>
                    <a:pt x="899" y="1934"/>
                    <a:pt x="864" y="1765"/>
                    <a:pt x="821" y="1597"/>
                  </a:cubicBezTo>
                  <a:cubicBezTo>
                    <a:pt x="777" y="1427"/>
                    <a:pt x="732" y="1259"/>
                    <a:pt x="682" y="1090"/>
                  </a:cubicBezTo>
                  <a:cubicBezTo>
                    <a:pt x="581" y="762"/>
                    <a:pt x="466" y="436"/>
                    <a:pt x="347" y="113"/>
                  </a:cubicBezTo>
                  <a:cubicBezTo>
                    <a:pt x="322" y="46"/>
                    <a:pt x="257" y="0"/>
                    <a:pt x="187" y="0"/>
                  </a:cubicBezTo>
                  <a:close/>
                </a:path>
              </a:pathLst>
            </a:custGeom>
            <a:solidFill>
              <a:srgbClr val="CA7E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31" name="Google Shape;5231;p16"/>
            <p:cNvSpPr/>
            <p:nvPr/>
          </p:nvSpPr>
          <p:spPr>
            <a:xfrm>
              <a:off x="4466100" y="826700"/>
              <a:ext cx="42525" cy="117775"/>
            </a:xfrm>
            <a:custGeom>
              <a:avLst/>
              <a:gdLst/>
              <a:ahLst/>
              <a:cxnLst/>
              <a:rect l="l" t="t" r="r" b="b"/>
              <a:pathLst>
                <a:path w="1701" h="4711" extrusionOk="0">
                  <a:moveTo>
                    <a:pt x="489" y="581"/>
                  </a:moveTo>
                  <a:lnTo>
                    <a:pt x="490" y="584"/>
                  </a:lnTo>
                  <a:cubicBezTo>
                    <a:pt x="492" y="587"/>
                    <a:pt x="493" y="590"/>
                    <a:pt x="493" y="593"/>
                  </a:cubicBezTo>
                  <a:cubicBezTo>
                    <a:pt x="491" y="589"/>
                    <a:pt x="490" y="585"/>
                    <a:pt x="489" y="581"/>
                  </a:cubicBezTo>
                  <a:close/>
                  <a:moveTo>
                    <a:pt x="1105" y="2341"/>
                  </a:moveTo>
                  <a:cubicBezTo>
                    <a:pt x="1105" y="2342"/>
                    <a:pt x="1106" y="2343"/>
                    <a:pt x="1106" y="2344"/>
                  </a:cubicBezTo>
                  <a:cubicBezTo>
                    <a:pt x="1106" y="2343"/>
                    <a:pt x="1106" y="2342"/>
                    <a:pt x="1105" y="2341"/>
                  </a:cubicBezTo>
                  <a:close/>
                  <a:moveTo>
                    <a:pt x="1105" y="2344"/>
                  </a:moveTo>
                  <a:lnTo>
                    <a:pt x="1105" y="2344"/>
                  </a:lnTo>
                  <a:cubicBezTo>
                    <a:pt x="1108" y="2352"/>
                    <a:pt x="1112" y="2360"/>
                    <a:pt x="1116" y="2367"/>
                  </a:cubicBezTo>
                  <a:lnTo>
                    <a:pt x="1116" y="2365"/>
                  </a:lnTo>
                  <a:cubicBezTo>
                    <a:pt x="1112" y="2358"/>
                    <a:pt x="1108" y="2351"/>
                    <a:pt x="1105" y="2344"/>
                  </a:cubicBezTo>
                  <a:close/>
                  <a:moveTo>
                    <a:pt x="1519" y="3917"/>
                  </a:moveTo>
                  <a:cubicBezTo>
                    <a:pt x="1519" y="3919"/>
                    <a:pt x="1519" y="3920"/>
                    <a:pt x="1519" y="3922"/>
                  </a:cubicBezTo>
                  <a:cubicBezTo>
                    <a:pt x="1519" y="3921"/>
                    <a:pt x="1519" y="3919"/>
                    <a:pt x="1519" y="3917"/>
                  </a:cubicBezTo>
                  <a:close/>
                  <a:moveTo>
                    <a:pt x="1411" y="4420"/>
                  </a:moveTo>
                  <a:cubicBezTo>
                    <a:pt x="1411" y="4421"/>
                    <a:pt x="1411" y="4421"/>
                    <a:pt x="1411" y="4421"/>
                  </a:cubicBezTo>
                  <a:cubicBezTo>
                    <a:pt x="1411" y="4421"/>
                    <a:pt x="1411" y="4420"/>
                    <a:pt x="1411" y="4420"/>
                  </a:cubicBezTo>
                  <a:close/>
                  <a:moveTo>
                    <a:pt x="156" y="1"/>
                  </a:moveTo>
                  <a:cubicBezTo>
                    <a:pt x="141" y="1"/>
                    <a:pt x="126" y="3"/>
                    <a:pt x="111" y="8"/>
                  </a:cubicBezTo>
                  <a:cubicBezTo>
                    <a:pt x="39" y="31"/>
                    <a:pt x="0" y="110"/>
                    <a:pt x="23" y="184"/>
                  </a:cubicBezTo>
                  <a:cubicBezTo>
                    <a:pt x="150" y="559"/>
                    <a:pt x="337" y="910"/>
                    <a:pt x="525" y="1258"/>
                  </a:cubicBezTo>
                  <a:cubicBezTo>
                    <a:pt x="720" y="1617"/>
                    <a:pt x="923" y="1973"/>
                    <a:pt x="1104" y="2338"/>
                  </a:cubicBezTo>
                  <a:lnTo>
                    <a:pt x="1104" y="2338"/>
                  </a:lnTo>
                  <a:cubicBezTo>
                    <a:pt x="1104" y="2338"/>
                    <a:pt x="1104" y="2338"/>
                    <a:pt x="1103" y="2338"/>
                  </a:cubicBezTo>
                  <a:lnTo>
                    <a:pt x="1103" y="2338"/>
                  </a:lnTo>
                  <a:cubicBezTo>
                    <a:pt x="1103" y="2339"/>
                    <a:pt x="1104" y="2340"/>
                    <a:pt x="1105" y="2341"/>
                  </a:cubicBezTo>
                  <a:lnTo>
                    <a:pt x="1105" y="2341"/>
                  </a:lnTo>
                  <a:cubicBezTo>
                    <a:pt x="1105" y="2340"/>
                    <a:pt x="1104" y="2339"/>
                    <a:pt x="1104" y="2338"/>
                  </a:cubicBezTo>
                  <a:lnTo>
                    <a:pt x="1104" y="2338"/>
                  </a:lnTo>
                  <a:cubicBezTo>
                    <a:pt x="1109" y="2347"/>
                    <a:pt x="1114" y="2358"/>
                    <a:pt x="1118" y="2367"/>
                  </a:cubicBezTo>
                  <a:cubicBezTo>
                    <a:pt x="1118" y="2367"/>
                    <a:pt x="1118" y="2368"/>
                    <a:pt x="1121" y="2368"/>
                  </a:cubicBezTo>
                  <a:cubicBezTo>
                    <a:pt x="1273" y="2689"/>
                    <a:pt x="1414" y="3019"/>
                    <a:pt x="1486" y="3366"/>
                  </a:cubicBezTo>
                  <a:cubicBezTo>
                    <a:pt x="1518" y="3549"/>
                    <a:pt x="1531" y="3734"/>
                    <a:pt x="1519" y="3917"/>
                  </a:cubicBezTo>
                  <a:lnTo>
                    <a:pt x="1519" y="3917"/>
                  </a:lnTo>
                  <a:cubicBezTo>
                    <a:pt x="1519" y="3916"/>
                    <a:pt x="1520" y="3914"/>
                    <a:pt x="1521" y="3912"/>
                  </a:cubicBezTo>
                  <a:lnTo>
                    <a:pt x="1521" y="3912"/>
                  </a:lnTo>
                  <a:cubicBezTo>
                    <a:pt x="1521" y="3918"/>
                    <a:pt x="1519" y="3922"/>
                    <a:pt x="1519" y="3927"/>
                  </a:cubicBezTo>
                  <a:lnTo>
                    <a:pt x="1519" y="3931"/>
                  </a:lnTo>
                  <a:cubicBezTo>
                    <a:pt x="1503" y="4099"/>
                    <a:pt x="1468" y="4262"/>
                    <a:pt x="1411" y="4420"/>
                  </a:cubicBezTo>
                  <a:lnTo>
                    <a:pt x="1411" y="4420"/>
                  </a:lnTo>
                  <a:cubicBezTo>
                    <a:pt x="1411" y="4420"/>
                    <a:pt x="1412" y="4419"/>
                    <a:pt x="1414" y="4419"/>
                  </a:cubicBezTo>
                  <a:cubicBezTo>
                    <a:pt x="1388" y="4484"/>
                    <a:pt x="1358" y="4549"/>
                    <a:pt x="1325" y="4610"/>
                  </a:cubicBezTo>
                  <a:cubicBezTo>
                    <a:pt x="1302" y="4643"/>
                    <a:pt x="1315" y="4686"/>
                    <a:pt x="1349" y="4702"/>
                  </a:cubicBezTo>
                  <a:cubicBezTo>
                    <a:pt x="1355" y="4707"/>
                    <a:pt x="1365" y="4709"/>
                    <a:pt x="1372" y="4709"/>
                  </a:cubicBezTo>
                  <a:cubicBezTo>
                    <a:pt x="1375" y="4710"/>
                    <a:pt x="1379" y="4710"/>
                    <a:pt x="1382" y="4710"/>
                  </a:cubicBezTo>
                  <a:cubicBezTo>
                    <a:pt x="1406" y="4710"/>
                    <a:pt x="1430" y="4696"/>
                    <a:pt x="1441" y="4674"/>
                  </a:cubicBezTo>
                  <a:cubicBezTo>
                    <a:pt x="1529" y="4510"/>
                    <a:pt x="1602" y="4336"/>
                    <a:pt x="1645" y="4156"/>
                  </a:cubicBezTo>
                  <a:cubicBezTo>
                    <a:pt x="1682" y="3994"/>
                    <a:pt x="1701" y="3823"/>
                    <a:pt x="1697" y="3654"/>
                  </a:cubicBezTo>
                  <a:cubicBezTo>
                    <a:pt x="1689" y="3292"/>
                    <a:pt x="1606" y="2931"/>
                    <a:pt x="1484" y="2589"/>
                  </a:cubicBezTo>
                  <a:cubicBezTo>
                    <a:pt x="1234" y="1889"/>
                    <a:pt x="825" y="1265"/>
                    <a:pt x="501" y="600"/>
                  </a:cubicBezTo>
                  <a:lnTo>
                    <a:pt x="501" y="600"/>
                  </a:lnTo>
                  <a:cubicBezTo>
                    <a:pt x="501" y="600"/>
                    <a:pt x="502" y="601"/>
                    <a:pt x="503" y="602"/>
                  </a:cubicBezTo>
                  <a:cubicBezTo>
                    <a:pt x="499" y="594"/>
                    <a:pt x="497" y="590"/>
                    <a:pt x="493" y="583"/>
                  </a:cubicBezTo>
                  <a:cubicBezTo>
                    <a:pt x="492" y="578"/>
                    <a:pt x="490" y="574"/>
                    <a:pt x="488" y="571"/>
                  </a:cubicBezTo>
                  <a:lnTo>
                    <a:pt x="488" y="571"/>
                  </a:lnTo>
                  <a:cubicBezTo>
                    <a:pt x="488" y="571"/>
                    <a:pt x="489" y="571"/>
                    <a:pt x="489" y="571"/>
                  </a:cubicBezTo>
                  <a:cubicBezTo>
                    <a:pt x="415" y="415"/>
                    <a:pt x="345" y="257"/>
                    <a:pt x="288" y="96"/>
                  </a:cubicBezTo>
                  <a:cubicBezTo>
                    <a:pt x="267" y="39"/>
                    <a:pt x="215" y="1"/>
                    <a:pt x="156" y="1"/>
                  </a:cubicBezTo>
                  <a:close/>
                </a:path>
              </a:pathLst>
            </a:custGeom>
            <a:solidFill>
              <a:srgbClr val="CA7E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32" name="Google Shape;5232;p16"/>
            <p:cNvSpPr/>
            <p:nvPr/>
          </p:nvSpPr>
          <p:spPr>
            <a:xfrm>
              <a:off x="4440450" y="786400"/>
              <a:ext cx="29525" cy="88125"/>
            </a:xfrm>
            <a:custGeom>
              <a:avLst/>
              <a:gdLst/>
              <a:ahLst/>
              <a:cxnLst/>
              <a:rect l="l" t="t" r="r" b="b"/>
              <a:pathLst>
                <a:path w="1181" h="3525" extrusionOk="0">
                  <a:moveTo>
                    <a:pt x="766" y="612"/>
                  </a:moveTo>
                  <a:lnTo>
                    <a:pt x="766" y="612"/>
                  </a:lnTo>
                  <a:cubicBezTo>
                    <a:pt x="766" y="613"/>
                    <a:pt x="765" y="614"/>
                    <a:pt x="765" y="615"/>
                  </a:cubicBezTo>
                  <a:lnTo>
                    <a:pt x="765" y="615"/>
                  </a:lnTo>
                  <a:cubicBezTo>
                    <a:pt x="765" y="615"/>
                    <a:pt x="766" y="614"/>
                    <a:pt x="766" y="612"/>
                  </a:cubicBezTo>
                  <a:close/>
                  <a:moveTo>
                    <a:pt x="149" y="2540"/>
                  </a:moveTo>
                  <a:cubicBezTo>
                    <a:pt x="149" y="2542"/>
                    <a:pt x="149" y="2546"/>
                    <a:pt x="147" y="2547"/>
                  </a:cubicBezTo>
                  <a:lnTo>
                    <a:pt x="147" y="2547"/>
                  </a:lnTo>
                  <a:cubicBezTo>
                    <a:pt x="148" y="2545"/>
                    <a:pt x="149" y="2542"/>
                    <a:pt x="149" y="2540"/>
                  </a:cubicBezTo>
                  <a:close/>
                  <a:moveTo>
                    <a:pt x="1061" y="0"/>
                  </a:moveTo>
                  <a:cubicBezTo>
                    <a:pt x="1059" y="0"/>
                    <a:pt x="1057" y="0"/>
                    <a:pt x="1055" y="0"/>
                  </a:cubicBezTo>
                  <a:cubicBezTo>
                    <a:pt x="1026" y="2"/>
                    <a:pt x="1003" y="15"/>
                    <a:pt x="980" y="35"/>
                  </a:cubicBezTo>
                  <a:cubicBezTo>
                    <a:pt x="867" y="142"/>
                    <a:pt x="762" y="259"/>
                    <a:pt x="670" y="385"/>
                  </a:cubicBezTo>
                  <a:cubicBezTo>
                    <a:pt x="583" y="507"/>
                    <a:pt x="499" y="634"/>
                    <a:pt x="430" y="767"/>
                  </a:cubicBezTo>
                  <a:cubicBezTo>
                    <a:pt x="290" y="1039"/>
                    <a:pt x="185" y="1329"/>
                    <a:pt x="117" y="1625"/>
                  </a:cubicBezTo>
                  <a:cubicBezTo>
                    <a:pt x="84" y="1778"/>
                    <a:pt x="57" y="1932"/>
                    <a:pt x="41" y="2087"/>
                  </a:cubicBezTo>
                  <a:cubicBezTo>
                    <a:pt x="24" y="2237"/>
                    <a:pt x="14" y="2389"/>
                    <a:pt x="8" y="2540"/>
                  </a:cubicBezTo>
                  <a:cubicBezTo>
                    <a:pt x="2" y="2695"/>
                    <a:pt x="1" y="2851"/>
                    <a:pt x="5" y="3006"/>
                  </a:cubicBezTo>
                  <a:cubicBezTo>
                    <a:pt x="8" y="3164"/>
                    <a:pt x="17" y="3317"/>
                    <a:pt x="28" y="3469"/>
                  </a:cubicBezTo>
                  <a:cubicBezTo>
                    <a:pt x="30" y="3498"/>
                    <a:pt x="53" y="3521"/>
                    <a:pt x="80" y="3525"/>
                  </a:cubicBezTo>
                  <a:lnTo>
                    <a:pt x="91" y="3525"/>
                  </a:lnTo>
                  <a:cubicBezTo>
                    <a:pt x="122" y="3524"/>
                    <a:pt x="149" y="3495"/>
                    <a:pt x="146" y="3462"/>
                  </a:cubicBezTo>
                  <a:cubicBezTo>
                    <a:pt x="124" y="3160"/>
                    <a:pt x="127" y="2856"/>
                    <a:pt x="149" y="2554"/>
                  </a:cubicBezTo>
                  <a:lnTo>
                    <a:pt x="149" y="2548"/>
                  </a:lnTo>
                  <a:lnTo>
                    <a:pt x="149" y="2540"/>
                  </a:lnTo>
                  <a:cubicBezTo>
                    <a:pt x="166" y="2329"/>
                    <a:pt x="199" y="2120"/>
                    <a:pt x="242" y="1913"/>
                  </a:cubicBezTo>
                  <a:cubicBezTo>
                    <a:pt x="282" y="1711"/>
                    <a:pt x="338" y="1513"/>
                    <a:pt x="409" y="1316"/>
                  </a:cubicBezTo>
                  <a:cubicBezTo>
                    <a:pt x="500" y="1070"/>
                    <a:pt x="618" y="835"/>
                    <a:pt x="765" y="615"/>
                  </a:cubicBezTo>
                  <a:lnTo>
                    <a:pt x="765" y="615"/>
                  </a:lnTo>
                  <a:cubicBezTo>
                    <a:pt x="764" y="615"/>
                    <a:pt x="764" y="615"/>
                    <a:pt x="764" y="615"/>
                  </a:cubicBezTo>
                  <a:cubicBezTo>
                    <a:pt x="768" y="609"/>
                    <a:pt x="772" y="604"/>
                    <a:pt x="776" y="598"/>
                  </a:cubicBezTo>
                  <a:lnTo>
                    <a:pt x="776" y="598"/>
                  </a:lnTo>
                  <a:cubicBezTo>
                    <a:pt x="774" y="601"/>
                    <a:pt x="772" y="605"/>
                    <a:pt x="769" y="608"/>
                  </a:cubicBezTo>
                  <a:cubicBezTo>
                    <a:pt x="774" y="604"/>
                    <a:pt x="776" y="601"/>
                    <a:pt x="778" y="595"/>
                  </a:cubicBezTo>
                  <a:lnTo>
                    <a:pt x="778" y="595"/>
                  </a:lnTo>
                  <a:cubicBezTo>
                    <a:pt x="777" y="596"/>
                    <a:pt x="776" y="597"/>
                    <a:pt x="776" y="598"/>
                  </a:cubicBezTo>
                  <a:lnTo>
                    <a:pt x="776" y="598"/>
                  </a:lnTo>
                  <a:cubicBezTo>
                    <a:pt x="776" y="597"/>
                    <a:pt x="777" y="596"/>
                    <a:pt x="778" y="595"/>
                  </a:cubicBezTo>
                  <a:lnTo>
                    <a:pt x="778" y="595"/>
                  </a:lnTo>
                  <a:cubicBezTo>
                    <a:pt x="778" y="595"/>
                    <a:pt x="778" y="595"/>
                    <a:pt x="778" y="595"/>
                  </a:cubicBezTo>
                  <a:lnTo>
                    <a:pt x="778" y="595"/>
                  </a:lnTo>
                  <a:cubicBezTo>
                    <a:pt x="886" y="445"/>
                    <a:pt x="1006" y="308"/>
                    <a:pt x="1138" y="178"/>
                  </a:cubicBezTo>
                  <a:cubicBezTo>
                    <a:pt x="1180" y="137"/>
                    <a:pt x="1173" y="65"/>
                    <a:pt x="1133" y="28"/>
                  </a:cubicBezTo>
                  <a:cubicBezTo>
                    <a:pt x="1114" y="9"/>
                    <a:pt x="1088" y="0"/>
                    <a:pt x="1061" y="0"/>
                  </a:cubicBezTo>
                  <a:close/>
                </a:path>
              </a:pathLst>
            </a:custGeom>
            <a:solidFill>
              <a:srgbClr val="CA7E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33" name="Google Shape;5233;p16"/>
            <p:cNvSpPr/>
            <p:nvPr/>
          </p:nvSpPr>
          <p:spPr>
            <a:xfrm>
              <a:off x="4448825" y="788575"/>
              <a:ext cx="24850" cy="58475"/>
            </a:xfrm>
            <a:custGeom>
              <a:avLst/>
              <a:gdLst/>
              <a:ahLst/>
              <a:cxnLst/>
              <a:rect l="l" t="t" r="r" b="b"/>
              <a:pathLst>
                <a:path w="994" h="2339" extrusionOk="0">
                  <a:moveTo>
                    <a:pt x="410" y="1133"/>
                  </a:moveTo>
                  <a:cubicBezTo>
                    <a:pt x="409" y="1135"/>
                    <a:pt x="408" y="1138"/>
                    <a:pt x="407" y="1141"/>
                  </a:cubicBezTo>
                  <a:cubicBezTo>
                    <a:pt x="408" y="1139"/>
                    <a:pt x="409" y="1135"/>
                    <a:pt x="410" y="1133"/>
                  </a:cubicBezTo>
                  <a:close/>
                  <a:moveTo>
                    <a:pt x="242" y="1884"/>
                  </a:moveTo>
                  <a:cubicBezTo>
                    <a:pt x="242" y="1886"/>
                    <a:pt x="242" y="1889"/>
                    <a:pt x="242" y="1891"/>
                  </a:cubicBezTo>
                  <a:lnTo>
                    <a:pt x="242" y="1891"/>
                  </a:lnTo>
                  <a:cubicBezTo>
                    <a:pt x="242" y="1888"/>
                    <a:pt x="242" y="1886"/>
                    <a:pt x="242" y="1884"/>
                  </a:cubicBezTo>
                  <a:close/>
                  <a:moveTo>
                    <a:pt x="853" y="1"/>
                  </a:moveTo>
                  <a:cubicBezTo>
                    <a:pt x="818" y="1"/>
                    <a:pt x="783" y="15"/>
                    <a:pt x="759" y="43"/>
                  </a:cubicBezTo>
                  <a:cubicBezTo>
                    <a:pt x="499" y="343"/>
                    <a:pt x="311" y="696"/>
                    <a:pt x="187" y="1071"/>
                  </a:cubicBezTo>
                  <a:cubicBezTo>
                    <a:pt x="62" y="1447"/>
                    <a:pt x="1" y="1844"/>
                    <a:pt x="34" y="2239"/>
                  </a:cubicBezTo>
                  <a:cubicBezTo>
                    <a:pt x="38" y="2290"/>
                    <a:pt x="75" y="2332"/>
                    <a:pt x="124" y="2338"/>
                  </a:cubicBezTo>
                  <a:cubicBezTo>
                    <a:pt x="129" y="2338"/>
                    <a:pt x="133" y="2338"/>
                    <a:pt x="137" y="2338"/>
                  </a:cubicBezTo>
                  <a:cubicBezTo>
                    <a:pt x="140" y="2338"/>
                    <a:pt x="142" y="2338"/>
                    <a:pt x="144" y="2338"/>
                  </a:cubicBezTo>
                  <a:cubicBezTo>
                    <a:pt x="202" y="2333"/>
                    <a:pt x="248" y="2283"/>
                    <a:pt x="242" y="2227"/>
                  </a:cubicBezTo>
                  <a:cubicBezTo>
                    <a:pt x="235" y="2122"/>
                    <a:pt x="235" y="2015"/>
                    <a:pt x="240" y="1908"/>
                  </a:cubicBezTo>
                  <a:cubicBezTo>
                    <a:pt x="241" y="1902"/>
                    <a:pt x="241" y="1897"/>
                    <a:pt x="242" y="1891"/>
                  </a:cubicBezTo>
                  <a:lnTo>
                    <a:pt x="242" y="1891"/>
                  </a:lnTo>
                  <a:cubicBezTo>
                    <a:pt x="242" y="1892"/>
                    <a:pt x="242" y="1893"/>
                    <a:pt x="242" y="1894"/>
                  </a:cubicBezTo>
                  <a:cubicBezTo>
                    <a:pt x="245" y="1888"/>
                    <a:pt x="245" y="1882"/>
                    <a:pt x="245" y="1878"/>
                  </a:cubicBezTo>
                  <a:lnTo>
                    <a:pt x="245" y="1878"/>
                  </a:lnTo>
                  <a:cubicBezTo>
                    <a:pt x="244" y="1880"/>
                    <a:pt x="243" y="1882"/>
                    <a:pt x="242" y="1884"/>
                  </a:cubicBezTo>
                  <a:lnTo>
                    <a:pt x="242" y="1884"/>
                  </a:lnTo>
                  <a:cubicBezTo>
                    <a:pt x="266" y="1623"/>
                    <a:pt x="326" y="1369"/>
                    <a:pt x="413" y="1124"/>
                  </a:cubicBezTo>
                  <a:lnTo>
                    <a:pt x="413" y="1124"/>
                  </a:lnTo>
                  <a:cubicBezTo>
                    <a:pt x="412" y="1126"/>
                    <a:pt x="411" y="1129"/>
                    <a:pt x="410" y="1133"/>
                  </a:cubicBezTo>
                  <a:lnTo>
                    <a:pt x="410" y="1133"/>
                  </a:lnTo>
                  <a:cubicBezTo>
                    <a:pt x="502" y="890"/>
                    <a:pt x="621" y="663"/>
                    <a:pt x="765" y="448"/>
                  </a:cubicBezTo>
                  <a:cubicBezTo>
                    <a:pt x="822" y="367"/>
                    <a:pt x="884" y="288"/>
                    <a:pt x="947" y="213"/>
                  </a:cubicBezTo>
                  <a:cubicBezTo>
                    <a:pt x="993" y="160"/>
                    <a:pt x="990" y="80"/>
                    <a:pt x="938" y="34"/>
                  </a:cubicBezTo>
                  <a:cubicBezTo>
                    <a:pt x="915" y="12"/>
                    <a:pt x="884" y="1"/>
                    <a:pt x="853" y="1"/>
                  </a:cubicBezTo>
                  <a:close/>
                </a:path>
              </a:pathLst>
            </a:custGeom>
            <a:solidFill>
              <a:srgbClr val="CA7E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34" name="Google Shape;5234;p16"/>
            <p:cNvSpPr/>
            <p:nvPr/>
          </p:nvSpPr>
          <p:spPr>
            <a:xfrm>
              <a:off x="4526250" y="893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EFBC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35" name="Google Shape;5235;p16"/>
            <p:cNvSpPr/>
            <p:nvPr/>
          </p:nvSpPr>
          <p:spPr>
            <a:xfrm>
              <a:off x="4517650" y="737125"/>
              <a:ext cx="91825" cy="134225"/>
            </a:xfrm>
            <a:custGeom>
              <a:avLst/>
              <a:gdLst/>
              <a:ahLst/>
              <a:cxnLst/>
              <a:rect l="l" t="t" r="r" b="b"/>
              <a:pathLst>
                <a:path w="3673" h="5369" extrusionOk="0">
                  <a:moveTo>
                    <a:pt x="594" y="1325"/>
                  </a:moveTo>
                  <a:cubicBezTo>
                    <a:pt x="597" y="1331"/>
                    <a:pt x="598" y="1336"/>
                    <a:pt x="603" y="1339"/>
                  </a:cubicBezTo>
                  <a:cubicBezTo>
                    <a:pt x="602" y="1337"/>
                    <a:pt x="600" y="1335"/>
                    <a:pt x="599" y="1333"/>
                  </a:cubicBezTo>
                  <a:lnTo>
                    <a:pt x="599" y="1333"/>
                  </a:lnTo>
                  <a:cubicBezTo>
                    <a:pt x="597" y="1330"/>
                    <a:pt x="596" y="1328"/>
                    <a:pt x="594" y="1325"/>
                  </a:cubicBezTo>
                  <a:close/>
                  <a:moveTo>
                    <a:pt x="1" y="1"/>
                  </a:moveTo>
                  <a:cubicBezTo>
                    <a:pt x="22" y="51"/>
                    <a:pt x="43" y="101"/>
                    <a:pt x="64" y="152"/>
                  </a:cubicBezTo>
                  <a:cubicBezTo>
                    <a:pt x="230" y="551"/>
                    <a:pt x="380" y="959"/>
                    <a:pt x="599" y="1333"/>
                  </a:cubicBezTo>
                  <a:lnTo>
                    <a:pt x="599" y="1333"/>
                  </a:lnTo>
                  <a:cubicBezTo>
                    <a:pt x="658" y="1429"/>
                    <a:pt x="720" y="1521"/>
                    <a:pt x="785" y="1612"/>
                  </a:cubicBezTo>
                  <a:cubicBezTo>
                    <a:pt x="864" y="1719"/>
                    <a:pt x="950" y="1818"/>
                    <a:pt x="1044" y="1912"/>
                  </a:cubicBezTo>
                  <a:cubicBezTo>
                    <a:pt x="1203" y="2072"/>
                    <a:pt x="1381" y="2210"/>
                    <a:pt x="1568" y="2338"/>
                  </a:cubicBezTo>
                  <a:cubicBezTo>
                    <a:pt x="1703" y="2428"/>
                    <a:pt x="1831" y="2527"/>
                    <a:pt x="1954" y="2632"/>
                  </a:cubicBezTo>
                  <a:cubicBezTo>
                    <a:pt x="2254" y="2883"/>
                    <a:pt x="2529" y="3166"/>
                    <a:pt x="2767" y="3478"/>
                  </a:cubicBezTo>
                  <a:cubicBezTo>
                    <a:pt x="2886" y="3633"/>
                    <a:pt x="2990" y="3803"/>
                    <a:pt x="3080" y="3976"/>
                  </a:cubicBezTo>
                  <a:cubicBezTo>
                    <a:pt x="3162" y="4142"/>
                    <a:pt x="3225" y="4315"/>
                    <a:pt x="3261" y="4498"/>
                  </a:cubicBezTo>
                  <a:cubicBezTo>
                    <a:pt x="3296" y="4664"/>
                    <a:pt x="3296" y="4844"/>
                    <a:pt x="3257" y="5010"/>
                  </a:cubicBezTo>
                  <a:cubicBezTo>
                    <a:pt x="3230" y="5140"/>
                    <a:pt x="3177" y="5260"/>
                    <a:pt x="3111" y="5368"/>
                  </a:cubicBezTo>
                  <a:cubicBezTo>
                    <a:pt x="3169" y="5341"/>
                    <a:pt x="3223" y="5312"/>
                    <a:pt x="3269" y="5281"/>
                  </a:cubicBezTo>
                  <a:cubicBezTo>
                    <a:pt x="3310" y="5250"/>
                    <a:pt x="3352" y="5214"/>
                    <a:pt x="3399" y="5164"/>
                  </a:cubicBezTo>
                  <a:cubicBezTo>
                    <a:pt x="3478" y="5085"/>
                    <a:pt x="3546" y="4979"/>
                    <a:pt x="3589" y="4865"/>
                  </a:cubicBezTo>
                  <a:cubicBezTo>
                    <a:pt x="3655" y="4690"/>
                    <a:pt x="3672" y="4501"/>
                    <a:pt x="3641" y="4320"/>
                  </a:cubicBezTo>
                  <a:cubicBezTo>
                    <a:pt x="3607" y="4139"/>
                    <a:pt x="3546" y="3953"/>
                    <a:pt x="3449" y="3768"/>
                  </a:cubicBezTo>
                  <a:cubicBezTo>
                    <a:pt x="3355" y="3580"/>
                    <a:pt x="3238" y="3385"/>
                    <a:pt x="3098" y="3186"/>
                  </a:cubicBezTo>
                  <a:cubicBezTo>
                    <a:pt x="2616" y="2504"/>
                    <a:pt x="2016" y="1904"/>
                    <a:pt x="1431" y="1324"/>
                  </a:cubicBezTo>
                  <a:lnTo>
                    <a:pt x="1371" y="1262"/>
                  </a:lnTo>
                  <a:lnTo>
                    <a:pt x="1288" y="1180"/>
                  </a:lnTo>
                  <a:lnTo>
                    <a:pt x="1242" y="1132"/>
                  </a:lnTo>
                  <a:cubicBezTo>
                    <a:pt x="1087" y="980"/>
                    <a:pt x="933" y="827"/>
                    <a:pt x="774" y="679"/>
                  </a:cubicBezTo>
                  <a:cubicBezTo>
                    <a:pt x="537" y="460"/>
                    <a:pt x="285" y="238"/>
                    <a:pt x="1" y="1"/>
                  </a:cubicBezTo>
                  <a:close/>
                </a:path>
              </a:pathLst>
            </a:custGeom>
            <a:solidFill>
              <a:srgbClr val="EFBC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36" name="Google Shape;5236;p16"/>
            <p:cNvSpPr/>
            <p:nvPr/>
          </p:nvSpPr>
          <p:spPr>
            <a:xfrm>
              <a:off x="4453200" y="746825"/>
              <a:ext cx="118700" cy="210250"/>
            </a:xfrm>
            <a:custGeom>
              <a:avLst/>
              <a:gdLst/>
              <a:ahLst/>
              <a:cxnLst/>
              <a:rect l="l" t="t" r="r" b="b"/>
              <a:pathLst>
                <a:path w="4748" h="8410" extrusionOk="0">
                  <a:moveTo>
                    <a:pt x="1767" y="864"/>
                  </a:moveTo>
                  <a:cubicBezTo>
                    <a:pt x="1767" y="864"/>
                    <a:pt x="1767" y="865"/>
                    <a:pt x="1767" y="865"/>
                  </a:cubicBezTo>
                  <a:cubicBezTo>
                    <a:pt x="1767" y="865"/>
                    <a:pt x="1767" y="864"/>
                    <a:pt x="1767" y="864"/>
                  </a:cubicBezTo>
                  <a:close/>
                  <a:moveTo>
                    <a:pt x="1710" y="1797"/>
                  </a:moveTo>
                  <a:lnTo>
                    <a:pt x="1706" y="1800"/>
                  </a:lnTo>
                  <a:lnTo>
                    <a:pt x="1706" y="1803"/>
                  </a:lnTo>
                  <a:cubicBezTo>
                    <a:pt x="1709" y="1800"/>
                    <a:pt x="1709" y="1799"/>
                    <a:pt x="1710" y="1797"/>
                  </a:cubicBezTo>
                  <a:close/>
                  <a:moveTo>
                    <a:pt x="1512" y="2052"/>
                  </a:moveTo>
                  <a:lnTo>
                    <a:pt x="1512" y="2052"/>
                  </a:lnTo>
                  <a:cubicBezTo>
                    <a:pt x="1509" y="2054"/>
                    <a:pt x="1507" y="2056"/>
                    <a:pt x="1504" y="2059"/>
                  </a:cubicBezTo>
                  <a:lnTo>
                    <a:pt x="1504" y="2059"/>
                  </a:lnTo>
                  <a:cubicBezTo>
                    <a:pt x="1507" y="2056"/>
                    <a:pt x="1509" y="2054"/>
                    <a:pt x="1512" y="2052"/>
                  </a:cubicBezTo>
                  <a:close/>
                  <a:moveTo>
                    <a:pt x="160" y="2796"/>
                  </a:moveTo>
                  <a:lnTo>
                    <a:pt x="160" y="2796"/>
                  </a:lnTo>
                  <a:cubicBezTo>
                    <a:pt x="162" y="2801"/>
                    <a:pt x="162" y="2804"/>
                    <a:pt x="164" y="2809"/>
                  </a:cubicBezTo>
                  <a:lnTo>
                    <a:pt x="164" y="2809"/>
                  </a:lnTo>
                  <a:cubicBezTo>
                    <a:pt x="163" y="2805"/>
                    <a:pt x="162" y="2800"/>
                    <a:pt x="160" y="2796"/>
                  </a:cubicBezTo>
                  <a:close/>
                  <a:moveTo>
                    <a:pt x="1368" y="0"/>
                  </a:moveTo>
                  <a:cubicBezTo>
                    <a:pt x="1364" y="68"/>
                    <a:pt x="1360" y="137"/>
                    <a:pt x="1358" y="204"/>
                  </a:cubicBezTo>
                  <a:cubicBezTo>
                    <a:pt x="1352" y="306"/>
                    <a:pt x="1351" y="410"/>
                    <a:pt x="1342" y="512"/>
                  </a:cubicBezTo>
                  <a:cubicBezTo>
                    <a:pt x="1332" y="592"/>
                    <a:pt x="1318" y="671"/>
                    <a:pt x="1289" y="749"/>
                  </a:cubicBezTo>
                  <a:cubicBezTo>
                    <a:pt x="1265" y="819"/>
                    <a:pt x="1222" y="881"/>
                    <a:pt x="1170" y="934"/>
                  </a:cubicBezTo>
                  <a:cubicBezTo>
                    <a:pt x="1105" y="996"/>
                    <a:pt x="1028" y="1042"/>
                    <a:pt x="947" y="1079"/>
                  </a:cubicBezTo>
                  <a:cubicBezTo>
                    <a:pt x="897" y="1101"/>
                    <a:pt x="844" y="1121"/>
                    <a:pt x="792" y="1135"/>
                  </a:cubicBezTo>
                  <a:cubicBezTo>
                    <a:pt x="770" y="1141"/>
                    <a:pt x="750" y="1144"/>
                    <a:pt x="727" y="1144"/>
                  </a:cubicBezTo>
                  <a:cubicBezTo>
                    <a:pt x="718" y="1144"/>
                    <a:pt x="708" y="1143"/>
                    <a:pt x="697" y="1142"/>
                  </a:cubicBezTo>
                  <a:cubicBezTo>
                    <a:pt x="640" y="1135"/>
                    <a:pt x="597" y="1094"/>
                    <a:pt x="561" y="1050"/>
                  </a:cubicBezTo>
                  <a:cubicBezTo>
                    <a:pt x="524" y="1007"/>
                    <a:pt x="498" y="956"/>
                    <a:pt x="460" y="914"/>
                  </a:cubicBezTo>
                  <a:cubicBezTo>
                    <a:pt x="452" y="905"/>
                    <a:pt x="442" y="900"/>
                    <a:pt x="433" y="892"/>
                  </a:cubicBezTo>
                  <a:cubicBezTo>
                    <a:pt x="427" y="891"/>
                    <a:pt x="424" y="888"/>
                    <a:pt x="420" y="887"/>
                  </a:cubicBezTo>
                  <a:cubicBezTo>
                    <a:pt x="412" y="885"/>
                    <a:pt x="403" y="885"/>
                    <a:pt x="394" y="884"/>
                  </a:cubicBezTo>
                  <a:cubicBezTo>
                    <a:pt x="377" y="884"/>
                    <a:pt x="366" y="887"/>
                    <a:pt x="351" y="891"/>
                  </a:cubicBezTo>
                  <a:cubicBezTo>
                    <a:pt x="325" y="900"/>
                    <a:pt x="302" y="910"/>
                    <a:pt x="279" y="924"/>
                  </a:cubicBezTo>
                  <a:cubicBezTo>
                    <a:pt x="245" y="948"/>
                    <a:pt x="209" y="971"/>
                    <a:pt x="179" y="1000"/>
                  </a:cubicBezTo>
                  <a:cubicBezTo>
                    <a:pt x="153" y="1027"/>
                    <a:pt x="130" y="1056"/>
                    <a:pt x="111" y="1088"/>
                  </a:cubicBezTo>
                  <a:cubicBezTo>
                    <a:pt x="83" y="1144"/>
                    <a:pt x="61" y="1201"/>
                    <a:pt x="45" y="1262"/>
                  </a:cubicBezTo>
                  <a:cubicBezTo>
                    <a:pt x="11" y="1411"/>
                    <a:pt x="1" y="1566"/>
                    <a:pt x="2" y="1718"/>
                  </a:cubicBezTo>
                  <a:lnTo>
                    <a:pt x="2" y="1703"/>
                  </a:lnTo>
                  <a:cubicBezTo>
                    <a:pt x="7" y="1906"/>
                    <a:pt x="25" y="2112"/>
                    <a:pt x="58" y="2314"/>
                  </a:cubicBezTo>
                  <a:cubicBezTo>
                    <a:pt x="83" y="2481"/>
                    <a:pt x="119" y="2646"/>
                    <a:pt x="165" y="2810"/>
                  </a:cubicBezTo>
                  <a:cubicBezTo>
                    <a:pt x="164" y="2810"/>
                    <a:pt x="164" y="2809"/>
                    <a:pt x="164" y="2809"/>
                  </a:cubicBezTo>
                  <a:lnTo>
                    <a:pt x="164" y="2809"/>
                  </a:lnTo>
                  <a:cubicBezTo>
                    <a:pt x="201" y="2934"/>
                    <a:pt x="243" y="3054"/>
                    <a:pt x="294" y="3175"/>
                  </a:cubicBezTo>
                  <a:cubicBezTo>
                    <a:pt x="338" y="3284"/>
                    <a:pt x="391" y="3392"/>
                    <a:pt x="452" y="3494"/>
                  </a:cubicBezTo>
                  <a:cubicBezTo>
                    <a:pt x="453" y="3495"/>
                    <a:pt x="455" y="3499"/>
                    <a:pt x="456" y="3501"/>
                  </a:cubicBezTo>
                  <a:cubicBezTo>
                    <a:pt x="525" y="3620"/>
                    <a:pt x="603" y="3731"/>
                    <a:pt x="686" y="3838"/>
                  </a:cubicBezTo>
                  <a:cubicBezTo>
                    <a:pt x="768" y="3943"/>
                    <a:pt x="857" y="4039"/>
                    <a:pt x="949" y="4133"/>
                  </a:cubicBezTo>
                  <a:lnTo>
                    <a:pt x="950" y="4134"/>
                  </a:lnTo>
                  <a:lnTo>
                    <a:pt x="956" y="4140"/>
                  </a:lnTo>
                  <a:cubicBezTo>
                    <a:pt x="1326" y="4506"/>
                    <a:pt x="1759" y="4798"/>
                    <a:pt x="2175" y="5104"/>
                  </a:cubicBezTo>
                  <a:cubicBezTo>
                    <a:pt x="2401" y="5273"/>
                    <a:pt x="2626" y="5445"/>
                    <a:pt x="2836" y="5634"/>
                  </a:cubicBezTo>
                  <a:cubicBezTo>
                    <a:pt x="3043" y="5819"/>
                    <a:pt x="3237" y="6023"/>
                    <a:pt x="3380" y="6260"/>
                  </a:cubicBezTo>
                  <a:cubicBezTo>
                    <a:pt x="3441" y="6358"/>
                    <a:pt x="3488" y="6464"/>
                    <a:pt x="3520" y="6573"/>
                  </a:cubicBezTo>
                  <a:cubicBezTo>
                    <a:pt x="3534" y="6623"/>
                    <a:pt x="3546" y="6675"/>
                    <a:pt x="3553" y="6727"/>
                  </a:cubicBezTo>
                  <a:cubicBezTo>
                    <a:pt x="3560" y="6781"/>
                    <a:pt x="3560" y="6833"/>
                    <a:pt x="3557" y="6885"/>
                  </a:cubicBezTo>
                  <a:cubicBezTo>
                    <a:pt x="3554" y="7000"/>
                    <a:pt x="3520" y="7113"/>
                    <a:pt x="3477" y="7219"/>
                  </a:cubicBezTo>
                  <a:cubicBezTo>
                    <a:pt x="3454" y="7275"/>
                    <a:pt x="3421" y="7327"/>
                    <a:pt x="3389" y="7379"/>
                  </a:cubicBezTo>
                  <a:cubicBezTo>
                    <a:pt x="3342" y="7455"/>
                    <a:pt x="3284" y="7522"/>
                    <a:pt x="3225" y="7587"/>
                  </a:cubicBezTo>
                  <a:cubicBezTo>
                    <a:pt x="3139" y="7682"/>
                    <a:pt x="3044" y="7764"/>
                    <a:pt x="2938" y="7835"/>
                  </a:cubicBezTo>
                  <a:cubicBezTo>
                    <a:pt x="2837" y="7904"/>
                    <a:pt x="2727" y="7959"/>
                    <a:pt x="2613" y="8011"/>
                  </a:cubicBezTo>
                  <a:cubicBezTo>
                    <a:pt x="2392" y="8113"/>
                    <a:pt x="2162" y="8195"/>
                    <a:pt x="1951" y="8315"/>
                  </a:cubicBezTo>
                  <a:lnTo>
                    <a:pt x="1948" y="8318"/>
                  </a:lnTo>
                  <a:cubicBezTo>
                    <a:pt x="1948" y="8320"/>
                    <a:pt x="1947" y="8320"/>
                    <a:pt x="1947" y="8320"/>
                  </a:cubicBezTo>
                  <a:cubicBezTo>
                    <a:pt x="1947" y="8320"/>
                    <a:pt x="1946" y="8320"/>
                    <a:pt x="1943" y="8321"/>
                  </a:cubicBezTo>
                  <a:lnTo>
                    <a:pt x="1946" y="8321"/>
                  </a:lnTo>
                  <a:cubicBezTo>
                    <a:pt x="1904" y="8347"/>
                    <a:pt x="1865" y="8374"/>
                    <a:pt x="1828" y="8410"/>
                  </a:cubicBezTo>
                  <a:cubicBezTo>
                    <a:pt x="2049" y="8368"/>
                    <a:pt x="2276" y="8342"/>
                    <a:pt x="2491" y="8320"/>
                  </a:cubicBezTo>
                  <a:cubicBezTo>
                    <a:pt x="2697" y="8297"/>
                    <a:pt x="2954" y="8271"/>
                    <a:pt x="3197" y="8220"/>
                  </a:cubicBezTo>
                  <a:cubicBezTo>
                    <a:pt x="3501" y="8160"/>
                    <a:pt x="3765" y="8074"/>
                    <a:pt x="3999" y="7959"/>
                  </a:cubicBezTo>
                  <a:cubicBezTo>
                    <a:pt x="4129" y="7896"/>
                    <a:pt x="4225" y="7840"/>
                    <a:pt x="4308" y="7782"/>
                  </a:cubicBezTo>
                  <a:cubicBezTo>
                    <a:pt x="4389" y="7725"/>
                    <a:pt x="4463" y="7660"/>
                    <a:pt x="4535" y="7586"/>
                  </a:cubicBezTo>
                  <a:lnTo>
                    <a:pt x="4538" y="7584"/>
                  </a:lnTo>
                  <a:cubicBezTo>
                    <a:pt x="4539" y="7571"/>
                    <a:pt x="4545" y="7560"/>
                    <a:pt x="4552" y="7550"/>
                  </a:cubicBezTo>
                  <a:cubicBezTo>
                    <a:pt x="4571" y="7521"/>
                    <a:pt x="4590" y="7494"/>
                    <a:pt x="4607" y="7463"/>
                  </a:cubicBezTo>
                  <a:cubicBezTo>
                    <a:pt x="4627" y="7423"/>
                    <a:pt x="4647" y="7386"/>
                    <a:pt x="4663" y="7347"/>
                  </a:cubicBezTo>
                  <a:cubicBezTo>
                    <a:pt x="4679" y="7307"/>
                    <a:pt x="4692" y="7268"/>
                    <a:pt x="4703" y="7228"/>
                  </a:cubicBezTo>
                  <a:lnTo>
                    <a:pt x="4703" y="7232"/>
                  </a:lnTo>
                  <a:cubicBezTo>
                    <a:pt x="4718" y="7172"/>
                    <a:pt x="4728" y="7113"/>
                    <a:pt x="4736" y="7054"/>
                  </a:cubicBezTo>
                  <a:cubicBezTo>
                    <a:pt x="4746" y="6995"/>
                    <a:pt x="4746" y="6938"/>
                    <a:pt x="4748" y="6877"/>
                  </a:cubicBezTo>
                  <a:cubicBezTo>
                    <a:pt x="4746" y="6783"/>
                    <a:pt x="4736" y="6689"/>
                    <a:pt x="4725" y="6596"/>
                  </a:cubicBezTo>
                  <a:cubicBezTo>
                    <a:pt x="4710" y="6495"/>
                    <a:pt x="4686" y="6399"/>
                    <a:pt x="4660" y="6302"/>
                  </a:cubicBezTo>
                  <a:lnTo>
                    <a:pt x="4660" y="6302"/>
                  </a:lnTo>
                  <a:cubicBezTo>
                    <a:pt x="4662" y="6310"/>
                    <a:pt x="4663" y="6316"/>
                    <a:pt x="4664" y="6323"/>
                  </a:cubicBezTo>
                  <a:cubicBezTo>
                    <a:pt x="4607" y="6126"/>
                    <a:pt x="4531" y="5935"/>
                    <a:pt x="4426" y="5757"/>
                  </a:cubicBezTo>
                  <a:cubicBezTo>
                    <a:pt x="4387" y="5693"/>
                    <a:pt x="4346" y="5632"/>
                    <a:pt x="4298" y="5570"/>
                  </a:cubicBezTo>
                  <a:cubicBezTo>
                    <a:pt x="4246" y="5506"/>
                    <a:pt x="4190" y="5444"/>
                    <a:pt x="4132" y="5384"/>
                  </a:cubicBezTo>
                  <a:cubicBezTo>
                    <a:pt x="4053" y="5309"/>
                    <a:pt x="3968" y="5237"/>
                    <a:pt x="3882" y="5173"/>
                  </a:cubicBezTo>
                  <a:cubicBezTo>
                    <a:pt x="3787" y="5101"/>
                    <a:pt x="3685" y="5038"/>
                    <a:pt x="3583" y="4979"/>
                  </a:cubicBezTo>
                  <a:cubicBezTo>
                    <a:pt x="3254" y="4791"/>
                    <a:pt x="2904" y="4643"/>
                    <a:pt x="2566" y="4470"/>
                  </a:cubicBezTo>
                  <a:cubicBezTo>
                    <a:pt x="2401" y="4386"/>
                    <a:pt x="2240" y="4295"/>
                    <a:pt x="2085" y="4190"/>
                  </a:cubicBezTo>
                  <a:cubicBezTo>
                    <a:pt x="1924" y="4081"/>
                    <a:pt x="1776" y="3953"/>
                    <a:pt x="1645" y="3810"/>
                  </a:cubicBezTo>
                  <a:cubicBezTo>
                    <a:pt x="1512" y="3666"/>
                    <a:pt x="1407" y="3499"/>
                    <a:pt x="1322" y="3323"/>
                  </a:cubicBezTo>
                  <a:cubicBezTo>
                    <a:pt x="1270" y="3212"/>
                    <a:pt x="1225" y="3097"/>
                    <a:pt x="1191" y="2978"/>
                  </a:cubicBezTo>
                  <a:cubicBezTo>
                    <a:pt x="1166" y="2892"/>
                    <a:pt x="1146" y="2804"/>
                    <a:pt x="1143" y="2715"/>
                  </a:cubicBezTo>
                  <a:cubicBezTo>
                    <a:pt x="1138" y="2645"/>
                    <a:pt x="1146" y="2574"/>
                    <a:pt x="1164" y="2508"/>
                  </a:cubicBezTo>
                  <a:cubicBezTo>
                    <a:pt x="1180" y="2447"/>
                    <a:pt x="1207" y="2395"/>
                    <a:pt x="1242" y="2343"/>
                  </a:cubicBezTo>
                  <a:cubicBezTo>
                    <a:pt x="1273" y="2291"/>
                    <a:pt x="1315" y="2248"/>
                    <a:pt x="1358" y="2205"/>
                  </a:cubicBezTo>
                  <a:cubicBezTo>
                    <a:pt x="1406" y="2155"/>
                    <a:pt x="1455" y="2107"/>
                    <a:pt x="1504" y="2059"/>
                  </a:cubicBezTo>
                  <a:lnTo>
                    <a:pt x="1504" y="2059"/>
                  </a:lnTo>
                  <a:cubicBezTo>
                    <a:pt x="1502" y="2061"/>
                    <a:pt x="1499" y="2063"/>
                    <a:pt x="1497" y="2064"/>
                  </a:cubicBezTo>
                  <a:cubicBezTo>
                    <a:pt x="1575" y="1986"/>
                    <a:pt x="1643" y="1904"/>
                    <a:pt x="1701" y="1811"/>
                  </a:cubicBezTo>
                  <a:lnTo>
                    <a:pt x="1701" y="1811"/>
                  </a:lnTo>
                  <a:cubicBezTo>
                    <a:pt x="1701" y="1811"/>
                    <a:pt x="1701" y="1811"/>
                    <a:pt x="1701" y="1811"/>
                  </a:cubicBezTo>
                  <a:lnTo>
                    <a:pt x="1701" y="1811"/>
                  </a:lnTo>
                  <a:cubicBezTo>
                    <a:pt x="1701" y="1811"/>
                    <a:pt x="1701" y="1811"/>
                    <a:pt x="1701" y="1810"/>
                  </a:cubicBezTo>
                  <a:lnTo>
                    <a:pt x="1701" y="1810"/>
                  </a:lnTo>
                  <a:cubicBezTo>
                    <a:pt x="1701" y="1811"/>
                    <a:pt x="1701" y="1811"/>
                    <a:pt x="1701" y="1811"/>
                  </a:cubicBezTo>
                  <a:lnTo>
                    <a:pt x="1701" y="1811"/>
                  </a:lnTo>
                  <a:cubicBezTo>
                    <a:pt x="1701" y="1811"/>
                    <a:pt x="1701" y="1811"/>
                    <a:pt x="1701" y="1810"/>
                  </a:cubicBezTo>
                  <a:lnTo>
                    <a:pt x="1701" y="1810"/>
                  </a:lnTo>
                  <a:cubicBezTo>
                    <a:pt x="1701" y="1810"/>
                    <a:pt x="1701" y="1810"/>
                    <a:pt x="1701" y="1810"/>
                  </a:cubicBezTo>
                  <a:lnTo>
                    <a:pt x="1701" y="1810"/>
                  </a:lnTo>
                  <a:cubicBezTo>
                    <a:pt x="1701" y="1810"/>
                    <a:pt x="1701" y="1810"/>
                    <a:pt x="1701" y="1810"/>
                  </a:cubicBezTo>
                  <a:lnTo>
                    <a:pt x="1701" y="1810"/>
                  </a:lnTo>
                  <a:cubicBezTo>
                    <a:pt x="1701" y="1810"/>
                    <a:pt x="1701" y="1810"/>
                    <a:pt x="1701" y="1810"/>
                  </a:cubicBezTo>
                  <a:lnTo>
                    <a:pt x="1701" y="1810"/>
                  </a:lnTo>
                  <a:cubicBezTo>
                    <a:pt x="1703" y="1808"/>
                    <a:pt x="1703" y="1806"/>
                    <a:pt x="1704" y="1804"/>
                  </a:cubicBezTo>
                  <a:cubicBezTo>
                    <a:pt x="1704" y="1803"/>
                    <a:pt x="1706" y="1803"/>
                    <a:pt x="1706" y="1800"/>
                  </a:cubicBezTo>
                  <a:cubicBezTo>
                    <a:pt x="1747" y="1724"/>
                    <a:pt x="1782" y="1645"/>
                    <a:pt x="1806" y="1560"/>
                  </a:cubicBezTo>
                  <a:cubicBezTo>
                    <a:pt x="1826" y="1480"/>
                    <a:pt x="1833" y="1398"/>
                    <a:pt x="1835" y="1316"/>
                  </a:cubicBezTo>
                  <a:cubicBezTo>
                    <a:pt x="1832" y="1157"/>
                    <a:pt x="1805" y="1002"/>
                    <a:pt x="1763" y="848"/>
                  </a:cubicBezTo>
                  <a:lnTo>
                    <a:pt x="1763" y="848"/>
                  </a:lnTo>
                  <a:cubicBezTo>
                    <a:pt x="1763" y="849"/>
                    <a:pt x="1763" y="849"/>
                    <a:pt x="1763" y="850"/>
                  </a:cubicBezTo>
                  <a:lnTo>
                    <a:pt x="1763" y="850"/>
                  </a:lnTo>
                  <a:cubicBezTo>
                    <a:pt x="1728" y="723"/>
                    <a:pt x="1681" y="600"/>
                    <a:pt x="1627" y="477"/>
                  </a:cubicBezTo>
                  <a:cubicBezTo>
                    <a:pt x="1569" y="347"/>
                    <a:pt x="1503" y="220"/>
                    <a:pt x="1431" y="98"/>
                  </a:cubicBezTo>
                  <a:cubicBezTo>
                    <a:pt x="1410" y="67"/>
                    <a:pt x="1390" y="32"/>
                    <a:pt x="1368" y="0"/>
                  </a:cubicBezTo>
                  <a:close/>
                </a:path>
              </a:pathLst>
            </a:custGeom>
            <a:solidFill>
              <a:srgbClr val="EFBC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37" name="Google Shape;5237;p16"/>
            <p:cNvSpPr/>
            <p:nvPr/>
          </p:nvSpPr>
          <p:spPr>
            <a:xfrm>
              <a:off x="4501900" y="954775"/>
              <a:ext cx="100" cy="50"/>
            </a:xfrm>
            <a:custGeom>
              <a:avLst/>
              <a:gdLst/>
              <a:ahLst/>
              <a:cxnLst/>
              <a:rect l="l" t="t" r="r" b="b"/>
              <a:pathLst>
                <a:path w="4" h="2" extrusionOk="0">
                  <a:moveTo>
                    <a:pt x="3" y="0"/>
                  </a:moveTo>
                  <a:cubicBezTo>
                    <a:pt x="0" y="0"/>
                    <a:pt x="0" y="2"/>
                    <a:pt x="0" y="2"/>
                  </a:cubicBezTo>
                  <a:cubicBezTo>
                    <a:pt x="0" y="2"/>
                    <a:pt x="3" y="2"/>
                    <a:pt x="3" y="0"/>
                  </a:cubicBezTo>
                  <a:close/>
                </a:path>
              </a:pathLst>
            </a:custGeom>
            <a:solidFill>
              <a:srgbClr val="EFBC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38" name="Google Shape;5238;p16"/>
            <p:cNvSpPr/>
            <p:nvPr/>
          </p:nvSpPr>
          <p:spPr>
            <a:xfrm>
              <a:off x="4568325" y="933075"/>
              <a:ext cx="100" cy="125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3" y="1"/>
                  </a:moveTo>
                  <a:cubicBezTo>
                    <a:pt x="1" y="2"/>
                    <a:pt x="1" y="2"/>
                    <a:pt x="1" y="5"/>
                  </a:cubicBezTo>
                  <a:cubicBezTo>
                    <a:pt x="1" y="2"/>
                    <a:pt x="3" y="2"/>
                    <a:pt x="3" y="1"/>
                  </a:cubicBezTo>
                  <a:close/>
                </a:path>
              </a:pathLst>
            </a:custGeom>
            <a:solidFill>
              <a:srgbClr val="EFBC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39" name="Google Shape;5239;p16"/>
            <p:cNvSpPr/>
            <p:nvPr/>
          </p:nvSpPr>
          <p:spPr>
            <a:xfrm>
              <a:off x="4477050" y="850300"/>
              <a:ext cx="100" cy="175"/>
            </a:xfrm>
            <a:custGeom>
              <a:avLst/>
              <a:gdLst/>
              <a:ahLst/>
              <a:cxnLst/>
              <a:rect l="l" t="t" r="r" b="b"/>
              <a:pathLst>
                <a:path w="4" h="7" extrusionOk="0">
                  <a:moveTo>
                    <a:pt x="0" y="1"/>
                  </a:moveTo>
                  <a:cubicBezTo>
                    <a:pt x="0" y="2"/>
                    <a:pt x="2" y="5"/>
                    <a:pt x="3" y="7"/>
                  </a:cubicBezTo>
                  <a:lnTo>
                    <a:pt x="3" y="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FBC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40" name="Google Shape;5240;p16"/>
            <p:cNvSpPr/>
            <p:nvPr/>
          </p:nvSpPr>
          <p:spPr>
            <a:xfrm>
              <a:off x="4476950" y="850275"/>
              <a:ext cx="125" cy="100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0" y="0"/>
                  </a:moveTo>
                  <a:lnTo>
                    <a:pt x="0" y="0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FBC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41" name="Google Shape;5241;p16"/>
            <p:cNvSpPr/>
            <p:nvPr/>
          </p:nvSpPr>
          <p:spPr>
            <a:xfrm>
              <a:off x="4456075" y="773825"/>
              <a:ext cx="200" cy="350"/>
            </a:xfrm>
            <a:custGeom>
              <a:avLst/>
              <a:gdLst/>
              <a:ahLst/>
              <a:cxnLst/>
              <a:rect l="l" t="t" r="r" b="b"/>
              <a:pathLst>
                <a:path w="8" h="14" extrusionOk="0">
                  <a:moveTo>
                    <a:pt x="8" y="1"/>
                  </a:moveTo>
                  <a:lnTo>
                    <a:pt x="8" y="1"/>
                  </a:lnTo>
                  <a:cubicBezTo>
                    <a:pt x="5" y="5"/>
                    <a:pt x="2" y="8"/>
                    <a:pt x="1" y="14"/>
                  </a:cubicBezTo>
                  <a:cubicBezTo>
                    <a:pt x="5" y="9"/>
                    <a:pt x="6" y="6"/>
                    <a:pt x="8" y="1"/>
                  </a:cubicBezTo>
                  <a:close/>
                </a:path>
              </a:pathLst>
            </a:custGeom>
            <a:solidFill>
              <a:srgbClr val="EFBC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42" name="Google Shape;5242;p16"/>
            <p:cNvSpPr/>
            <p:nvPr/>
          </p:nvSpPr>
          <p:spPr>
            <a:xfrm>
              <a:off x="4470075" y="7718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FBC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43" name="Google Shape;5243;p16"/>
            <p:cNvSpPr/>
            <p:nvPr/>
          </p:nvSpPr>
          <p:spPr>
            <a:xfrm>
              <a:off x="4460200" y="769975"/>
              <a:ext cx="175" cy="100"/>
            </a:xfrm>
            <a:custGeom>
              <a:avLst/>
              <a:gdLst/>
              <a:ahLst/>
              <a:cxnLst/>
              <a:rect l="l" t="t" r="r" b="b"/>
              <a:pathLst>
                <a:path w="7" h="4" extrusionOk="0">
                  <a:moveTo>
                    <a:pt x="7" y="1"/>
                  </a:moveTo>
                  <a:cubicBezTo>
                    <a:pt x="5" y="2"/>
                    <a:pt x="2" y="2"/>
                    <a:pt x="1" y="4"/>
                  </a:cubicBezTo>
                  <a:cubicBezTo>
                    <a:pt x="2" y="2"/>
                    <a:pt x="5" y="2"/>
                    <a:pt x="7" y="1"/>
                  </a:cubicBezTo>
                  <a:close/>
                </a:path>
              </a:pathLst>
            </a:custGeom>
            <a:solidFill>
              <a:srgbClr val="EFBC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44" name="Google Shape;5244;p16"/>
            <p:cNvSpPr/>
            <p:nvPr/>
          </p:nvSpPr>
          <p:spPr>
            <a:xfrm>
              <a:off x="4462825" y="769025"/>
              <a:ext cx="250" cy="25"/>
            </a:xfrm>
            <a:custGeom>
              <a:avLst/>
              <a:gdLst/>
              <a:ahLst/>
              <a:cxnLst/>
              <a:rect l="l" t="t" r="r" b="b"/>
              <a:pathLst>
                <a:path w="10" h="1" extrusionOk="0">
                  <a:moveTo>
                    <a:pt x="9" y="0"/>
                  </a:moveTo>
                  <a:lnTo>
                    <a:pt x="1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EFBC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45" name="Google Shape;5245;p16"/>
            <p:cNvSpPr/>
            <p:nvPr/>
          </p:nvSpPr>
          <p:spPr>
            <a:xfrm>
              <a:off x="4332725" y="712425"/>
              <a:ext cx="126225" cy="235050"/>
            </a:xfrm>
            <a:custGeom>
              <a:avLst/>
              <a:gdLst/>
              <a:ahLst/>
              <a:cxnLst/>
              <a:rect l="l" t="t" r="r" b="b"/>
              <a:pathLst>
                <a:path w="5049" h="9402" extrusionOk="0">
                  <a:moveTo>
                    <a:pt x="4211" y="1091"/>
                  </a:moveTo>
                  <a:lnTo>
                    <a:pt x="4211" y="1091"/>
                  </a:lnTo>
                  <a:cubicBezTo>
                    <a:pt x="4209" y="1094"/>
                    <a:pt x="4206" y="1098"/>
                    <a:pt x="4204" y="1099"/>
                  </a:cubicBezTo>
                  <a:cubicBezTo>
                    <a:pt x="4208" y="1098"/>
                    <a:pt x="4209" y="1094"/>
                    <a:pt x="4211" y="1091"/>
                  </a:cubicBezTo>
                  <a:close/>
                  <a:moveTo>
                    <a:pt x="3418" y="6142"/>
                  </a:moveTo>
                  <a:lnTo>
                    <a:pt x="3418" y="6142"/>
                  </a:lnTo>
                  <a:cubicBezTo>
                    <a:pt x="3418" y="6142"/>
                    <a:pt x="3418" y="6142"/>
                    <a:pt x="3418" y="6142"/>
                  </a:cubicBezTo>
                  <a:lnTo>
                    <a:pt x="3418" y="6142"/>
                  </a:lnTo>
                  <a:cubicBezTo>
                    <a:pt x="3418" y="6142"/>
                    <a:pt x="3418" y="6142"/>
                    <a:pt x="3418" y="6142"/>
                  </a:cubicBezTo>
                  <a:close/>
                  <a:moveTo>
                    <a:pt x="3389" y="6624"/>
                  </a:moveTo>
                  <a:cubicBezTo>
                    <a:pt x="3389" y="6624"/>
                    <a:pt x="3388" y="6625"/>
                    <a:pt x="3388" y="6626"/>
                  </a:cubicBezTo>
                  <a:cubicBezTo>
                    <a:pt x="3389" y="6626"/>
                    <a:pt x="3389" y="6624"/>
                    <a:pt x="3389" y="6624"/>
                  </a:cubicBezTo>
                  <a:close/>
                  <a:moveTo>
                    <a:pt x="5048" y="1"/>
                  </a:moveTo>
                  <a:lnTo>
                    <a:pt x="5048" y="1"/>
                  </a:lnTo>
                  <a:cubicBezTo>
                    <a:pt x="4894" y="115"/>
                    <a:pt x="4736" y="215"/>
                    <a:pt x="4593" y="298"/>
                  </a:cubicBezTo>
                  <a:cubicBezTo>
                    <a:pt x="4217" y="518"/>
                    <a:pt x="3820" y="707"/>
                    <a:pt x="3378" y="918"/>
                  </a:cubicBezTo>
                  <a:lnTo>
                    <a:pt x="3254" y="976"/>
                  </a:lnTo>
                  <a:lnTo>
                    <a:pt x="3221" y="992"/>
                  </a:lnTo>
                  <a:cubicBezTo>
                    <a:pt x="2832" y="1177"/>
                    <a:pt x="2428" y="1371"/>
                    <a:pt x="2042" y="1580"/>
                  </a:cubicBezTo>
                  <a:cubicBezTo>
                    <a:pt x="1742" y="1744"/>
                    <a:pt x="1358" y="1964"/>
                    <a:pt x="1022" y="2235"/>
                  </a:cubicBezTo>
                  <a:cubicBezTo>
                    <a:pt x="699" y="2498"/>
                    <a:pt x="468" y="2760"/>
                    <a:pt x="313" y="3037"/>
                  </a:cubicBezTo>
                  <a:cubicBezTo>
                    <a:pt x="143" y="3340"/>
                    <a:pt x="71" y="3680"/>
                    <a:pt x="103" y="4022"/>
                  </a:cubicBezTo>
                  <a:cubicBezTo>
                    <a:pt x="112" y="4121"/>
                    <a:pt x="129" y="4212"/>
                    <a:pt x="150" y="4301"/>
                  </a:cubicBezTo>
                  <a:cubicBezTo>
                    <a:pt x="183" y="4437"/>
                    <a:pt x="218" y="4549"/>
                    <a:pt x="272" y="4660"/>
                  </a:cubicBezTo>
                  <a:cubicBezTo>
                    <a:pt x="323" y="4763"/>
                    <a:pt x="380" y="4857"/>
                    <a:pt x="452" y="4951"/>
                  </a:cubicBezTo>
                  <a:cubicBezTo>
                    <a:pt x="485" y="4997"/>
                    <a:pt x="521" y="5043"/>
                    <a:pt x="554" y="5088"/>
                  </a:cubicBezTo>
                  <a:cubicBezTo>
                    <a:pt x="564" y="5109"/>
                    <a:pt x="576" y="5134"/>
                    <a:pt x="584" y="5157"/>
                  </a:cubicBezTo>
                  <a:cubicBezTo>
                    <a:pt x="590" y="5181"/>
                    <a:pt x="593" y="5207"/>
                    <a:pt x="593" y="5232"/>
                  </a:cubicBezTo>
                  <a:cubicBezTo>
                    <a:pt x="590" y="5309"/>
                    <a:pt x="576" y="5382"/>
                    <a:pt x="561" y="5438"/>
                  </a:cubicBezTo>
                  <a:cubicBezTo>
                    <a:pt x="518" y="5588"/>
                    <a:pt x="475" y="5698"/>
                    <a:pt x="420" y="5802"/>
                  </a:cubicBezTo>
                  <a:cubicBezTo>
                    <a:pt x="382" y="5863"/>
                    <a:pt x="333" y="5930"/>
                    <a:pt x="268" y="6006"/>
                  </a:cubicBezTo>
                  <a:lnTo>
                    <a:pt x="216" y="6067"/>
                  </a:lnTo>
                  <a:cubicBezTo>
                    <a:pt x="181" y="6108"/>
                    <a:pt x="145" y="6149"/>
                    <a:pt x="116" y="6197"/>
                  </a:cubicBezTo>
                  <a:cubicBezTo>
                    <a:pt x="71" y="6269"/>
                    <a:pt x="23" y="6355"/>
                    <a:pt x="11" y="6451"/>
                  </a:cubicBezTo>
                  <a:cubicBezTo>
                    <a:pt x="1" y="6544"/>
                    <a:pt x="14" y="6638"/>
                    <a:pt x="46" y="6725"/>
                  </a:cubicBezTo>
                  <a:cubicBezTo>
                    <a:pt x="81" y="6832"/>
                    <a:pt x="146" y="6945"/>
                    <a:pt x="234" y="7063"/>
                  </a:cubicBezTo>
                  <a:cubicBezTo>
                    <a:pt x="262" y="7102"/>
                    <a:pt x="310" y="7160"/>
                    <a:pt x="363" y="7195"/>
                  </a:cubicBezTo>
                  <a:cubicBezTo>
                    <a:pt x="405" y="7221"/>
                    <a:pt x="448" y="7248"/>
                    <a:pt x="492" y="7268"/>
                  </a:cubicBezTo>
                  <a:cubicBezTo>
                    <a:pt x="571" y="7304"/>
                    <a:pt x="653" y="7329"/>
                    <a:pt x="756" y="7364"/>
                  </a:cubicBezTo>
                  <a:cubicBezTo>
                    <a:pt x="851" y="7396"/>
                    <a:pt x="958" y="7432"/>
                    <a:pt x="1057" y="7482"/>
                  </a:cubicBezTo>
                  <a:cubicBezTo>
                    <a:pt x="1085" y="7499"/>
                    <a:pt x="1113" y="7520"/>
                    <a:pt x="1137" y="7541"/>
                  </a:cubicBezTo>
                  <a:cubicBezTo>
                    <a:pt x="1150" y="7555"/>
                    <a:pt x="1163" y="7571"/>
                    <a:pt x="1174" y="7587"/>
                  </a:cubicBezTo>
                  <a:cubicBezTo>
                    <a:pt x="1196" y="7630"/>
                    <a:pt x="1215" y="7673"/>
                    <a:pt x="1229" y="7721"/>
                  </a:cubicBezTo>
                  <a:cubicBezTo>
                    <a:pt x="1236" y="7751"/>
                    <a:pt x="1243" y="7781"/>
                    <a:pt x="1251" y="7814"/>
                  </a:cubicBezTo>
                  <a:lnTo>
                    <a:pt x="1259" y="7853"/>
                  </a:lnTo>
                  <a:lnTo>
                    <a:pt x="1272" y="7910"/>
                  </a:lnTo>
                  <a:cubicBezTo>
                    <a:pt x="1288" y="7989"/>
                    <a:pt x="1307" y="8071"/>
                    <a:pt x="1332" y="8150"/>
                  </a:cubicBezTo>
                  <a:cubicBezTo>
                    <a:pt x="1357" y="8223"/>
                    <a:pt x="1387" y="8288"/>
                    <a:pt x="1424" y="8347"/>
                  </a:cubicBezTo>
                  <a:cubicBezTo>
                    <a:pt x="1475" y="8426"/>
                    <a:pt x="1539" y="8485"/>
                    <a:pt x="1590" y="8528"/>
                  </a:cubicBezTo>
                  <a:cubicBezTo>
                    <a:pt x="1712" y="8638"/>
                    <a:pt x="1854" y="8736"/>
                    <a:pt x="2020" y="8827"/>
                  </a:cubicBezTo>
                  <a:lnTo>
                    <a:pt x="2121" y="8878"/>
                  </a:lnTo>
                  <a:lnTo>
                    <a:pt x="2190" y="8914"/>
                  </a:lnTo>
                  <a:cubicBezTo>
                    <a:pt x="2263" y="8952"/>
                    <a:pt x="2336" y="8987"/>
                    <a:pt x="2407" y="9028"/>
                  </a:cubicBezTo>
                  <a:cubicBezTo>
                    <a:pt x="2533" y="9114"/>
                    <a:pt x="2637" y="9193"/>
                    <a:pt x="2723" y="9278"/>
                  </a:cubicBezTo>
                  <a:cubicBezTo>
                    <a:pt x="2760" y="9316"/>
                    <a:pt x="2795" y="9357"/>
                    <a:pt x="2832" y="9401"/>
                  </a:cubicBezTo>
                  <a:cubicBezTo>
                    <a:pt x="2829" y="9334"/>
                    <a:pt x="2818" y="9266"/>
                    <a:pt x="2800" y="9200"/>
                  </a:cubicBezTo>
                  <a:cubicBezTo>
                    <a:pt x="2767" y="9092"/>
                    <a:pt x="2716" y="8993"/>
                    <a:pt x="2660" y="8897"/>
                  </a:cubicBezTo>
                  <a:lnTo>
                    <a:pt x="2660" y="8897"/>
                  </a:lnTo>
                  <a:cubicBezTo>
                    <a:pt x="2661" y="8901"/>
                    <a:pt x="2665" y="8906"/>
                    <a:pt x="2667" y="8911"/>
                  </a:cubicBezTo>
                  <a:cubicBezTo>
                    <a:pt x="2622" y="8835"/>
                    <a:pt x="2573" y="8760"/>
                    <a:pt x="2530" y="8684"/>
                  </a:cubicBezTo>
                  <a:cubicBezTo>
                    <a:pt x="2483" y="8602"/>
                    <a:pt x="2436" y="8519"/>
                    <a:pt x="2395" y="8432"/>
                  </a:cubicBezTo>
                  <a:cubicBezTo>
                    <a:pt x="2369" y="8374"/>
                    <a:pt x="2345" y="8315"/>
                    <a:pt x="2322" y="8255"/>
                  </a:cubicBezTo>
                  <a:cubicBezTo>
                    <a:pt x="2301" y="8202"/>
                    <a:pt x="2280" y="8147"/>
                    <a:pt x="2262" y="8094"/>
                  </a:cubicBezTo>
                  <a:cubicBezTo>
                    <a:pt x="2234" y="8018"/>
                    <a:pt x="2211" y="7939"/>
                    <a:pt x="2199" y="7860"/>
                  </a:cubicBezTo>
                  <a:cubicBezTo>
                    <a:pt x="2190" y="7805"/>
                    <a:pt x="2191" y="7748"/>
                    <a:pt x="2206" y="7692"/>
                  </a:cubicBezTo>
                  <a:cubicBezTo>
                    <a:pt x="2219" y="7647"/>
                    <a:pt x="2242" y="7607"/>
                    <a:pt x="2275" y="7573"/>
                  </a:cubicBezTo>
                  <a:cubicBezTo>
                    <a:pt x="2311" y="7534"/>
                    <a:pt x="2354" y="7504"/>
                    <a:pt x="2400" y="7476"/>
                  </a:cubicBezTo>
                  <a:cubicBezTo>
                    <a:pt x="2459" y="7439"/>
                    <a:pt x="2523" y="7405"/>
                    <a:pt x="2586" y="7369"/>
                  </a:cubicBezTo>
                  <a:lnTo>
                    <a:pt x="2585" y="7369"/>
                  </a:lnTo>
                  <a:cubicBezTo>
                    <a:pt x="2586" y="7369"/>
                    <a:pt x="2586" y="7367"/>
                    <a:pt x="2588" y="7367"/>
                  </a:cubicBezTo>
                  <a:cubicBezTo>
                    <a:pt x="2678" y="7313"/>
                    <a:pt x="2766" y="7255"/>
                    <a:pt x="2851" y="7191"/>
                  </a:cubicBezTo>
                  <a:cubicBezTo>
                    <a:pt x="2953" y="7116"/>
                    <a:pt x="3046" y="7030"/>
                    <a:pt x="3136" y="6939"/>
                  </a:cubicBezTo>
                  <a:cubicBezTo>
                    <a:pt x="3233" y="6843"/>
                    <a:pt x="3319" y="6740"/>
                    <a:pt x="3389" y="6623"/>
                  </a:cubicBezTo>
                  <a:lnTo>
                    <a:pt x="3389" y="6623"/>
                  </a:lnTo>
                  <a:cubicBezTo>
                    <a:pt x="3389" y="6623"/>
                    <a:pt x="3389" y="6623"/>
                    <a:pt x="3389" y="6624"/>
                  </a:cubicBezTo>
                  <a:lnTo>
                    <a:pt x="3389" y="6624"/>
                  </a:lnTo>
                  <a:cubicBezTo>
                    <a:pt x="3417" y="6571"/>
                    <a:pt x="3440" y="6519"/>
                    <a:pt x="3457" y="6464"/>
                  </a:cubicBezTo>
                  <a:cubicBezTo>
                    <a:pt x="3467" y="6427"/>
                    <a:pt x="3471" y="6386"/>
                    <a:pt x="3475" y="6348"/>
                  </a:cubicBezTo>
                  <a:cubicBezTo>
                    <a:pt x="3474" y="6317"/>
                    <a:pt x="3471" y="6286"/>
                    <a:pt x="3464" y="6256"/>
                  </a:cubicBezTo>
                  <a:cubicBezTo>
                    <a:pt x="3454" y="6217"/>
                    <a:pt x="3438" y="6181"/>
                    <a:pt x="3419" y="6146"/>
                  </a:cubicBezTo>
                  <a:cubicBezTo>
                    <a:pt x="3419" y="6146"/>
                    <a:pt x="3419" y="6145"/>
                    <a:pt x="3419" y="6145"/>
                  </a:cubicBezTo>
                  <a:lnTo>
                    <a:pt x="3419" y="6145"/>
                  </a:lnTo>
                  <a:cubicBezTo>
                    <a:pt x="3419" y="6145"/>
                    <a:pt x="3419" y="6145"/>
                    <a:pt x="3419" y="6145"/>
                  </a:cubicBezTo>
                  <a:cubicBezTo>
                    <a:pt x="3419" y="6142"/>
                    <a:pt x="3418" y="6142"/>
                    <a:pt x="3418" y="6141"/>
                  </a:cubicBezTo>
                  <a:cubicBezTo>
                    <a:pt x="3388" y="6092"/>
                    <a:pt x="3352" y="6049"/>
                    <a:pt x="3310" y="6009"/>
                  </a:cubicBezTo>
                  <a:cubicBezTo>
                    <a:pt x="3201" y="5905"/>
                    <a:pt x="3075" y="5823"/>
                    <a:pt x="2945" y="5747"/>
                  </a:cubicBezTo>
                  <a:lnTo>
                    <a:pt x="2945" y="5747"/>
                  </a:lnTo>
                  <a:cubicBezTo>
                    <a:pt x="2946" y="5748"/>
                    <a:pt x="2948" y="5749"/>
                    <a:pt x="2949" y="5750"/>
                  </a:cubicBezTo>
                  <a:lnTo>
                    <a:pt x="2949" y="5750"/>
                  </a:lnTo>
                  <a:cubicBezTo>
                    <a:pt x="2631" y="5569"/>
                    <a:pt x="2293" y="5426"/>
                    <a:pt x="1980" y="5236"/>
                  </a:cubicBezTo>
                  <a:cubicBezTo>
                    <a:pt x="1910" y="5194"/>
                    <a:pt x="1844" y="5148"/>
                    <a:pt x="1779" y="5099"/>
                  </a:cubicBezTo>
                  <a:cubicBezTo>
                    <a:pt x="1664" y="5010"/>
                    <a:pt x="1561" y="4907"/>
                    <a:pt x="1465" y="4799"/>
                  </a:cubicBezTo>
                  <a:cubicBezTo>
                    <a:pt x="1377" y="4703"/>
                    <a:pt x="1305" y="4594"/>
                    <a:pt x="1241" y="4479"/>
                  </a:cubicBezTo>
                  <a:cubicBezTo>
                    <a:pt x="1180" y="4371"/>
                    <a:pt x="1140" y="4253"/>
                    <a:pt x="1111" y="4134"/>
                  </a:cubicBezTo>
                  <a:cubicBezTo>
                    <a:pt x="1087" y="4031"/>
                    <a:pt x="1084" y="3926"/>
                    <a:pt x="1090" y="3821"/>
                  </a:cubicBezTo>
                  <a:cubicBezTo>
                    <a:pt x="1094" y="3710"/>
                    <a:pt x="1123" y="3600"/>
                    <a:pt x="1157" y="3495"/>
                  </a:cubicBezTo>
                  <a:cubicBezTo>
                    <a:pt x="1192" y="3394"/>
                    <a:pt x="1242" y="3303"/>
                    <a:pt x="1298" y="3211"/>
                  </a:cubicBezTo>
                  <a:cubicBezTo>
                    <a:pt x="1360" y="3107"/>
                    <a:pt x="1439" y="3011"/>
                    <a:pt x="1522" y="2922"/>
                  </a:cubicBezTo>
                  <a:cubicBezTo>
                    <a:pt x="1693" y="2735"/>
                    <a:pt x="1894" y="2579"/>
                    <a:pt x="2107" y="2444"/>
                  </a:cubicBezTo>
                  <a:cubicBezTo>
                    <a:pt x="2213" y="2378"/>
                    <a:pt x="2322" y="2317"/>
                    <a:pt x="2434" y="2260"/>
                  </a:cubicBezTo>
                  <a:cubicBezTo>
                    <a:pt x="2493" y="2228"/>
                    <a:pt x="2552" y="2202"/>
                    <a:pt x="2612" y="2175"/>
                  </a:cubicBezTo>
                  <a:cubicBezTo>
                    <a:pt x="2687" y="2141"/>
                    <a:pt x="2763" y="2103"/>
                    <a:pt x="2838" y="2066"/>
                  </a:cubicBezTo>
                  <a:cubicBezTo>
                    <a:pt x="2954" y="2006"/>
                    <a:pt x="3069" y="1944"/>
                    <a:pt x="3182" y="1876"/>
                  </a:cubicBezTo>
                  <a:lnTo>
                    <a:pt x="3181" y="1876"/>
                  </a:lnTo>
                  <a:cubicBezTo>
                    <a:pt x="3369" y="1766"/>
                    <a:pt x="3549" y="1644"/>
                    <a:pt x="3722" y="1510"/>
                  </a:cubicBezTo>
                  <a:cubicBezTo>
                    <a:pt x="3899" y="1378"/>
                    <a:pt x="4064" y="1230"/>
                    <a:pt x="4221" y="1075"/>
                  </a:cubicBezTo>
                  <a:lnTo>
                    <a:pt x="4221" y="1075"/>
                  </a:lnTo>
                  <a:cubicBezTo>
                    <a:pt x="4217" y="1078"/>
                    <a:pt x="4215" y="1079"/>
                    <a:pt x="4211" y="1082"/>
                  </a:cubicBezTo>
                  <a:cubicBezTo>
                    <a:pt x="4386" y="905"/>
                    <a:pt x="4547" y="720"/>
                    <a:pt x="4693" y="523"/>
                  </a:cubicBezTo>
                  <a:cubicBezTo>
                    <a:pt x="4821" y="354"/>
                    <a:pt x="4939" y="180"/>
                    <a:pt x="5048" y="1"/>
                  </a:cubicBezTo>
                  <a:close/>
                </a:path>
              </a:pathLst>
            </a:custGeom>
            <a:solidFill>
              <a:srgbClr val="EFBC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46" name="Google Shape;5246;p16"/>
            <p:cNvSpPr/>
            <p:nvPr/>
          </p:nvSpPr>
          <p:spPr>
            <a:xfrm>
              <a:off x="4419200" y="873650"/>
              <a:ext cx="125" cy="375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5" y="0"/>
                  </a:moveTo>
                  <a:cubicBezTo>
                    <a:pt x="3" y="5"/>
                    <a:pt x="2" y="9"/>
                    <a:pt x="1" y="15"/>
                  </a:cubicBezTo>
                  <a:cubicBezTo>
                    <a:pt x="2" y="9"/>
                    <a:pt x="3" y="6"/>
                    <a:pt x="5" y="0"/>
                  </a:cubicBezTo>
                  <a:close/>
                </a:path>
              </a:pathLst>
            </a:custGeom>
            <a:solidFill>
              <a:srgbClr val="EFBC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47" name="Google Shape;5247;p16"/>
            <p:cNvSpPr/>
            <p:nvPr/>
          </p:nvSpPr>
          <p:spPr>
            <a:xfrm>
              <a:off x="4417975" y="865725"/>
              <a:ext cx="200" cy="325"/>
            </a:xfrm>
            <a:custGeom>
              <a:avLst/>
              <a:gdLst/>
              <a:ahLst/>
              <a:cxnLst/>
              <a:rect l="l" t="t" r="r" b="b"/>
              <a:pathLst>
                <a:path w="8" h="13" extrusionOk="0">
                  <a:moveTo>
                    <a:pt x="1" y="0"/>
                  </a:moveTo>
                  <a:lnTo>
                    <a:pt x="1" y="0"/>
                  </a:lnTo>
                  <a:cubicBezTo>
                    <a:pt x="3" y="5"/>
                    <a:pt x="5" y="7"/>
                    <a:pt x="7" y="10"/>
                  </a:cubicBezTo>
                  <a:lnTo>
                    <a:pt x="7" y="10"/>
                  </a:lnTo>
                  <a:cubicBezTo>
                    <a:pt x="5" y="7"/>
                    <a:pt x="2" y="2"/>
                    <a:pt x="1" y="0"/>
                  </a:cubicBezTo>
                  <a:close/>
                  <a:moveTo>
                    <a:pt x="7" y="10"/>
                  </a:moveTo>
                  <a:lnTo>
                    <a:pt x="7" y="10"/>
                  </a:lnTo>
                  <a:cubicBezTo>
                    <a:pt x="7" y="11"/>
                    <a:pt x="8" y="12"/>
                    <a:pt x="8" y="13"/>
                  </a:cubicBezTo>
                  <a:cubicBezTo>
                    <a:pt x="8" y="12"/>
                    <a:pt x="7" y="11"/>
                    <a:pt x="7" y="10"/>
                  </a:cubicBezTo>
                  <a:close/>
                </a:path>
              </a:pathLst>
            </a:custGeom>
            <a:solidFill>
              <a:srgbClr val="EFBC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48" name="Google Shape;5248;p16"/>
            <p:cNvSpPr/>
            <p:nvPr/>
          </p:nvSpPr>
          <p:spPr>
            <a:xfrm>
              <a:off x="4011700" y="640475"/>
              <a:ext cx="260175" cy="231200"/>
            </a:xfrm>
            <a:custGeom>
              <a:avLst/>
              <a:gdLst/>
              <a:ahLst/>
              <a:cxnLst/>
              <a:rect l="l" t="t" r="r" b="b"/>
              <a:pathLst>
                <a:path w="10407" h="9248" extrusionOk="0">
                  <a:moveTo>
                    <a:pt x="1528" y="7001"/>
                  </a:moveTo>
                  <a:cubicBezTo>
                    <a:pt x="1531" y="7001"/>
                    <a:pt x="1535" y="7001"/>
                    <a:pt x="1538" y="7001"/>
                  </a:cubicBezTo>
                  <a:lnTo>
                    <a:pt x="1538" y="7001"/>
                  </a:lnTo>
                  <a:cubicBezTo>
                    <a:pt x="1540" y="7001"/>
                    <a:pt x="1543" y="7001"/>
                    <a:pt x="1546" y="7001"/>
                  </a:cubicBezTo>
                  <a:close/>
                  <a:moveTo>
                    <a:pt x="5192" y="0"/>
                  </a:moveTo>
                  <a:cubicBezTo>
                    <a:pt x="5130" y="144"/>
                    <a:pt x="5075" y="291"/>
                    <a:pt x="5034" y="444"/>
                  </a:cubicBezTo>
                  <a:lnTo>
                    <a:pt x="5034" y="444"/>
                  </a:lnTo>
                  <a:cubicBezTo>
                    <a:pt x="5035" y="441"/>
                    <a:pt x="5035" y="438"/>
                    <a:pt x="5036" y="435"/>
                  </a:cubicBezTo>
                  <a:lnTo>
                    <a:pt x="5036" y="435"/>
                  </a:lnTo>
                  <a:cubicBezTo>
                    <a:pt x="4991" y="615"/>
                    <a:pt x="4964" y="794"/>
                    <a:pt x="4964" y="980"/>
                  </a:cubicBezTo>
                  <a:lnTo>
                    <a:pt x="4964" y="983"/>
                  </a:lnTo>
                  <a:cubicBezTo>
                    <a:pt x="4968" y="1119"/>
                    <a:pt x="4985" y="1256"/>
                    <a:pt x="5021" y="1389"/>
                  </a:cubicBezTo>
                  <a:cubicBezTo>
                    <a:pt x="5057" y="1507"/>
                    <a:pt x="5106" y="1620"/>
                    <a:pt x="5166" y="1729"/>
                  </a:cubicBezTo>
                  <a:cubicBezTo>
                    <a:pt x="5202" y="1788"/>
                    <a:pt x="5244" y="1843"/>
                    <a:pt x="5291" y="1895"/>
                  </a:cubicBezTo>
                  <a:lnTo>
                    <a:pt x="5294" y="1899"/>
                  </a:lnTo>
                  <a:cubicBezTo>
                    <a:pt x="5385" y="1987"/>
                    <a:pt x="5485" y="2057"/>
                    <a:pt x="5593" y="2122"/>
                  </a:cubicBezTo>
                  <a:cubicBezTo>
                    <a:pt x="5594" y="2122"/>
                    <a:pt x="5596" y="2123"/>
                    <a:pt x="5597" y="2124"/>
                  </a:cubicBezTo>
                  <a:cubicBezTo>
                    <a:pt x="5600" y="2124"/>
                    <a:pt x="5600" y="2126"/>
                    <a:pt x="5602" y="2126"/>
                  </a:cubicBezTo>
                  <a:cubicBezTo>
                    <a:pt x="5603" y="2129"/>
                    <a:pt x="5604" y="2129"/>
                    <a:pt x="5607" y="2130"/>
                  </a:cubicBezTo>
                  <a:cubicBezTo>
                    <a:pt x="5752" y="2212"/>
                    <a:pt x="5903" y="2288"/>
                    <a:pt x="6043" y="2377"/>
                  </a:cubicBezTo>
                  <a:cubicBezTo>
                    <a:pt x="6198" y="2476"/>
                    <a:pt x="6330" y="2607"/>
                    <a:pt x="6420" y="2769"/>
                  </a:cubicBezTo>
                  <a:cubicBezTo>
                    <a:pt x="6466" y="2851"/>
                    <a:pt x="6502" y="2936"/>
                    <a:pt x="6528" y="3028"/>
                  </a:cubicBezTo>
                  <a:cubicBezTo>
                    <a:pt x="6555" y="3127"/>
                    <a:pt x="6570" y="3228"/>
                    <a:pt x="6578" y="3330"/>
                  </a:cubicBezTo>
                  <a:cubicBezTo>
                    <a:pt x="6587" y="3430"/>
                    <a:pt x="6588" y="3531"/>
                    <a:pt x="6596" y="3630"/>
                  </a:cubicBezTo>
                  <a:cubicBezTo>
                    <a:pt x="6603" y="3727"/>
                    <a:pt x="6617" y="3825"/>
                    <a:pt x="6643" y="3921"/>
                  </a:cubicBezTo>
                  <a:lnTo>
                    <a:pt x="6643" y="3924"/>
                  </a:lnTo>
                  <a:cubicBezTo>
                    <a:pt x="6666" y="4000"/>
                    <a:pt x="6696" y="4075"/>
                    <a:pt x="6735" y="4147"/>
                  </a:cubicBezTo>
                  <a:cubicBezTo>
                    <a:pt x="6766" y="4200"/>
                    <a:pt x="6804" y="4252"/>
                    <a:pt x="6844" y="4302"/>
                  </a:cubicBezTo>
                  <a:cubicBezTo>
                    <a:pt x="6874" y="4341"/>
                    <a:pt x="6904" y="4374"/>
                    <a:pt x="6939" y="4407"/>
                  </a:cubicBezTo>
                  <a:cubicBezTo>
                    <a:pt x="7019" y="4484"/>
                    <a:pt x="7108" y="4550"/>
                    <a:pt x="7197" y="4615"/>
                  </a:cubicBezTo>
                  <a:cubicBezTo>
                    <a:pt x="7288" y="4675"/>
                    <a:pt x="7378" y="4733"/>
                    <a:pt x="7463" y="4802"/>
                  </a:cubicBezTo>
                  <a:cubicBezTo>
                    <a:pt x="7541" y="4862"/>
                    <a:pt x="7607" y="4934"/>
                    <a:pt x="7663" y="5013"/>
                  </a:cubicBezTo>
                  <a:cubicBezTo>
                    <a:pt x="7733" y="5116"/>
                    <a:pt x="7773" y="5231"/>
                    <a:pt x="7805" y="5349"/>
                  </a:cubicBezTo>
                  <a:cubicBezTo>
                    <a:pt x="7838" y="5480"/>
                    <a:pt x="7849" y="5616"/>
                    <a:pt x="7851" y="5750"/>
                  </a:cubicBezTo>
                  <a:cubicBezTo>
                    <a:pt x="7855" y="5873"/>
                    <a:pt x="7845" y="6000"/>
                    <a:pt x="7826" y="6122"/>
                  </a:cubicBezTo>
                  <a:cubicBezTo>
                    <a:pt x="7791" y="6344"/>
                    <a:pt x="7712" y="6557"/>
                    <a:pt x="7600" y="6754"/>
                  </a:cubicBezTo>
                  <a:cubicBezTo>
                    <a:pt x="7548" y="6844"/>
                    <a:pt x="7489" y="6933"/>
                    <a:pt x="7424" y="7015"/>
                  </a:cubicBezTo>
                  <a:cubicBezTo>
                    <a:pt x="7354" y="7107"/>
                    <a:pt x="7273" y="7192"/>
                    <a:pt x="7189" y="7271"/>
                  </a:cubicBezTo>
                  <a:cubicBezTo>
                    <a:pt x="7024" y="7429"/>
                    <a:pt x="6833" y="7555"/>
                    <a:pt x="6634" y="7669"/>
                  </a:cubicBezTo>
                  <a:cubicBezTo>
                    <a:pt x="6222" y="7904"/>
                    <a:pt x="5761" y="8046"/>
                    <a:pt x="5299" y="8121"/>
                  </a:cubicBezTo>
                  <a:cubicBezTo>
                    <a:pt x="5092" y="8155"/>
                    <a:pt x="4883" y="8173"/>
                    <a:pt x="4675" y="8176"/>
                  </a:cubicBezTo>
                  <a:cubicBezTo>
                    <a:pt x="4663" y="8176"/>
                    <a:pt x="4650" y="8176"/>
                    <a:pt x="4637" y="8176"/>
                  </a:cubicBezTo>
                  <a:cubicBezTo>
                    <a:pt x="4555" y="8176"/>
                    <a:pt x="4472" y="8172"/>
                    <a:pt x="4391" y="8168"/>
                  </a:cubicBezTo>
                  <a:cubicBezTo>
                    <a:pt x="4361" y="8166"/>
                    <a:pt x="4332" y="8163"/>
                    <a:pt x="4302" y="8158"/>
                  </a:cubicBezTo>
                  <a:cubicBezTo>
                    <a:pt x="4203" y="8147"/>
                    <a:pt x="4108" y="8125"/>
                    <a:pt x="4010" y="8099"/>
                  </a:cubicBezTo>
                  <a:cubicBezTo>
                    <a:pt x="3757" y="8032"/>
                    <a:pt x="3522" y="7913"/>
                    <a:pt x="3296" y="7785"/>
                  </a:cubicBezTo>
                  <a:cubicBezTo>
                    <a:pt x="3058" y="7653"/>
                    <a:pt x="2825" y="7503"/>
                    <a:pt x="2588" y="7366"/>
                  </a:cubicBezTo>
                  <a:lnTo>
                    <a:pt x="2588" y="7366"/>
                  </a:lnTo>
                  <a:cubicBezTo>
                    <a:pt x="2594" y="7368"/>
                    <a:pt x="2601" y="7373"/>
                    <a:pt x="2607" y="7376"/>
                  </a:cubicBezTo>
                  <a:cubicBezTo>
                    <a:pt x="2376" y="7243"/>
                    <a:pt x="2139" y="7121"/>
                    <a:pt x="1882" y="7048"/>
                  </a:cubicBezTo>
                  <a:cubicBezTo>
                    <a:pt x="1770" y="7022"/>
                    <a:pt x="1654" y="7003"/>
                    <a:pt x="1538" y="7001"/>
                  </a:cubicBezTo>
                  <a:lnTo>
                    <a:pt x="1538" y="7001"/>
                  </a:lnTo>
                  <a:cubicBezTo>
                    <a:pt x="1460" y="7003"/>
                    <a:pt x="1382" y="7008"/>
                    <a:pt x="1306" y="7027"/>
                  </a:cubicBezTo>
                  <a:cubicBezTo>
                    <a:pt x="1267" y="7038"/>
                    <a:pt x="1231" y="7055"/>
                    <a:pt x="1198" y="7073"/>
                  </a:cubicBezTo>
                  <a:cubicBezTo>
                    <a:pt x="1116" y="7123"/>
                    <a:pt x="1047" y="7189"/>
                    <a:pt x="977" y="7256"/>
                  </a:cubicBezTo>
                  <a:cubicBezTo>
                    <a:pt x="911" y="7318"/>
                    <a:pt x="847" y="7381"/>
                    <a:pt x="768" y="7424"/>
                  </a:cubicBezTo>
                  <a:cubicBezTo>
                    <a:pt x="734" y="7445"/>
                    <a:pt x="700" y="7459"/>
                    <a:pt x="662" y="7469"/>
                  </a:cubicBezTo>
                  <a:cubicBezTo>
                    <a:pt x="626" y="7479"/>
                    <a:pt x="591" y="7484"/>
                    <a:pt x="553" y="7484"/>
                  </a:cubicBezTo>
                  <a:cubicBezTo>
                    <a:pt x="544" y="7484"/>
                    <a:pt x="535" y="7484"/>
                    <a:pt x="526" y="7483"/>
                  </a:cubicBezTo>
                  <a:cubicBezTo>
                    <a:pt x="481" y="7482"/>
                    <a:pt x="437" y="7467"/>
                    <a:pt x="394" y="7453"/>
                  </a:cubicBezTo>
                  <a:cubicBezTo>
                    <a:pt x="332" y="7432"/>
                    <a:pt x="276" y="7400"/>
                    <a:pt x="224" y="7364"/>
                  </a:cubicBezTo>
                  <a:cubicBezTo>
                    <a:pt x="187" y="7338"/>
                    <a:pt x="155" y="7307"/>
                    <a:pt x="129" y="7272"/>
                  </a:cubicBezTo>
                  <a:cubicBezTo>
                    <a:pt x="96" y="7232"/>
                    <a:pt x="72" y="7185"/>
                    <a:pt x="50" y="7136"/>
                  </a:cubicBezTo>
                  <a:cubicBezTo>
                    <a:pt x="35" y="7098"/>
                    <a:pt x="22" y="7058"/>
                    <a:pt x="10" y="7019"/>
                  </a:cubicBezTo>
                  <a:cubicBezTo>
                    <a:pt x="7" y="7064"/>
                    <a:pt x="4" y="7107"/>
                    <a:pt x="3" y="7150"/>
                  </a:cubicBezTo>
                  <a:cubicBezTo>
                    <a:pt x="0" y="7396"/>
                    <a:pt x="30" y="7590"/>
                    <a:pt x="99" y="7756"/>
                  </a:cubicBezTo>
                  <a:cubicBezTo>
                    <a:pt x="182" y="7964"/>
                    <a:pt x="325" y="8154"/>
                    <a:pt x="510" y="8302"/>
                  </a:cubicBezTo>
                  <a:cubicBezTo>
                    <a:pt x="655" y="8415"/>
                    <a:pt x="800" y="8503"/>
                    <a:pt x="948" y="8561"/>
                  </a:cubicBezTo>
                  <a:cubicBezTo>
                    <a:pt x="1107" y="8624"/>
                    <a:pt x="1270" y="8668"/>
                    <a:pt x="1431" y="8693"/>
                  </a:cubicBezTo>
                  <a:lnTo>
                    <a:pt x="1490" y="8701"/>
                  </a:lnTo>
                  <a:cubicBezTo>
                    <a:pt x="1708" y="8729"/>
                    <a:pt x="1933" y="8731"/>
                    <a:pt x="2149" y="8733"/>
                  </a:cubicBezTo>
                  <a:cubicBezTo>
                    <a:pt x="2255" y="8736"/>
                    <a:pt x="2361" y="8737"/>
                    <a:pt x="2466" y="8740"/>
                  </a:cubicBezTo>
                  <a:cubicBezTo>
                    <a:pt x="2607" y="8746"/>
                    <a:pt x="2736" y="8757"/>
                    <a:pt x="2860" y="8773"/>
                  </a:cubicBezTo>
                  <a:cubicBezTo>
                    <a:pt x="2909" y="8780"/>
                    <a:pt x="2955" y="8787"/>
                    <a:pt x="3003" y="8795"/>
                  </a:cubicBezTo>
                  <a:cubicBezTo>
                    <a:pt x="3158" y="8822"/>
                    <a:pt x="3325" y="8855"/>
                    <a:pt x="3497" y="8897"/>
                  </a:cubicBezTo>
                  <a:cubicBezTo>
                    <a:pt x="3594" y="8920"/>
                    <a:pt x="3691" y="8945"/>
                    <a:pt x="3788" y="8970"/>
                  </a:cubicBezTo>
                  <a:lnTo>
                    <a:pt x="3890" y="8996"/>
                  </a:lnTo>
                  <a:lnTo>
                    <a:pt x="3934" y="9006"/>
                  </a:lnTo>
                  <a:cubicBezTo>
                    <a:pt x="4131" y="9056"/>
                    <a:pt x="4330" y="9109"/>
                    <a:pt x="4532" y="9149"/>
                  </a:cubicBezTo>
                  <a:cubicBezTo>
                    <a:pt x="4691" y="9182"/>
                    <a:pt x="4833" y="9207"/>
                    <a:pt x="4964" y="9218"/>
                  </a:cubicBezTo>
                  <a:cubicBezTo>
                    <a:pt x="5115" y="9238"/>
                    <a:pt x="5257" y="9248"/>
                    <a:pt x="5395" y="9248"/>
                  </a:cubicBezTo>
                  <a:cubicBezTo>
                    <a:pt x="5455" y="9248"/>
                    <a:pt x="5514" y="9246"/>
                    <a:pt x="5573" y="9243"/>
                  </a:cubicBezTo>
                  <a:cubicBezTo>
                    <a:pt x="5887" y="9226"/>
                    <a:pt x="6157" y="9152"/>
                    <a:pt x="6380" y="9024"/>
                  </a:cubicBezTo>
                  <a:cubicBezTo>
                    <a:pt x="6509" y="8951"/>
                    <a:pt x="6613" y="8882"/>
                    <a:pt x="6700" y="8809"/>
                  </a:cubicBezTo>
                  <a:cubicBezTo>
                    <a:pt x="6765" y="8754"/>
                    <a:pt x="6828" y="8700"/>
                    <a:pt x="6890" y="8642"/>
                  </a:cubicBezTo>
                  <a:lnTo>
                    <a:pt x="6929" y="8608"/>
                  </a:lnTo>
                  <a:lnTo>
                    <a:pt x="6953" y="8585"/>
                  </a:lnTo>
                  <a:cubicBezTo>
                    <a:pt x="7127" y="8423"/>
                    <a:pt x="7334" y="8240"/>
                    <a:pt x="7568" y="8097"/>
                  </a:cubicBezTo>
                  <a:cubicBezTo>
                    <a:pt x="7706" y="8018"/>
                    <a:pt x="7868" y="7941"/>
                    <a:pt x="8081" y="7860"/>
                  </a:cubicBezTo>
                  <a:cubicBezTo>
                    <a:pt x="8158" y="7831"/>
                    <a:pt x="8234" y="7802"/>
                    <a:pt x="8335" y="7763"/>
                  </a:cubicBezTo>
                  <a:cubicBezTo>
                    <a:pt x="8540" y="7689"/>
                    <a:pt x="8751" y="7610"/>
                    <a:pt x="8950" y="7509"/>
                  </a:cubicBezTo>
                  <a:cubicBezTo>
                    <a:pt x="9185" y="7388"/>
                    <a:pt x="9416" y="7232"/>
                    <a:pt x="9638" y="7044"/>
                  </a:cubicBezTo>
                  <a:cubicBezTo>
                    <a:pt x="9830" y="6877"/>
                    <a:pt x="9968" y="6734"/>
                    <a:pt x="10074" y="6593"/>
                  </a:cubicBezTo>
                  <a:cubicBezTo>
                    <a:pt x="10192" y="6435"/>
                    <a:pt x="10274" y="6290"/>
                    <a:pt x="10326" y="6146"/>
                  </a:cubicBezTo>
                  <a:cubicBezTo>
                    <a:pt x="10379" y="5992"/>
                    <a:pt x="10406" y="5844"/>
                    <a:pt x="10406" y="5705"/>
                  </a:cubicBezTo>
                  <a:cubicBezTo>
                    <a:pt x="10406" y="5629"/>
                    <a:pt x="10405" y="5547"/>
                    <a:pt x="10386" y="5458"/>
                  </a:cubicBezTo>
                  <a:cubicBezTo>
                    <a:pt x="10372" y="5382"/>
                    <a:pt x="10351" y="5306"/>
                    <a:pt x="10327" y="5234"/>
                  </a:cubicBezTo>
                  <a:cubicBezTo>
                    <a:pt x="10281" y="5103"/>
                    <a:pt x="10214" y="4970"/>
                    <a:pt x="10120" y="4823"/>
                  </a:cubicBezTo>
                  <a:cubicBezTo>
                    <a:pt x="10038" y="4697"/>
                    <a:pt x="9942" y="4578"/>
                    <a:pt x="9830" y="4453"/>
                  </a:cubicBezTo>
                  <a:cubicBezTo>
                    <a:pt x="9306" y="3891"/>
                    <a:pt x="8662" y="3467"/>
                    <a:pt x="8035" y="3052"/>
                  </a:cubicBezTo>
                  <a:lnTo>
                    <a:pt x="7852" y="2935"/>
                  </a:lnTo>
                  <a:cubicBezTo>
                    <a:pt x="7561" y="2744"/>
                    <a:pt x="7318" y="2583"/>
                    <a:pt x="7081" y="2413"/>
                  </a:cubicBezTo>
                  <a:cubicBezTo>
                    <a:pt x="6830" y="2236"/>
                    <a:pt x="6564" y="2038"/>
                    <a:pt x="6328" y="1807"/>
                  </a:cubicBezTo>
                  <a:cubicBezTo>
                    <a:pt x="6239" y="1714"/>
                    <a:pt x="6149" y="1612"/>
                    <a:pt x="6067" y="1505"/>
                  </a:cubicBezTo>
                  <a:cubicBezTo>
                    <a:pt x="5931" y="1332"/>
                    <a:pt x="5803" y="1148"/>
                    <a:pt x="5691" y="961"/>
                  </a:cubicBezTo>
                  <a:cubicBezTo>
                    <a:pt x="5553" y="723"/>
                    <a:pt x="5422" y="463"/>
                    <a:pt x="5267" y="118"/>
                  </a:cubicBezTo>
                  <a:cubicBezTo>
                    <a:pt x="5260" y="99"/>
                    <a:pt x="5248" y="79"/>
                    <a:pt x="5230" y="68"/>
                  </a:cubicBezTo>
                  <a:cubicBezTo>
                    <a:pt x="5228" y="61"/>
                    <a:pt x="5227" y="49"/>
                    <a:pt x="5222" y="42"/>
                  </a:cubicBezTo>
                  <a:cubicBezTo>
                    <a:pt x="5217" y="26"/>
                    <a:pt x="5207" y="12"/>
                    <a:pt x="5192" y="0"/>
                  </a:cubicBezTo>
                  <a:close/>
                </a:path>
              </a:pathLst>
            </a:custGeom>
            <a:solidFill>
              <a:srgbClr val="EFBC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49" name="Google Shape;5249;p16"/>
            <p:cNvSpPr/>
            <p:nvPr/>
          </p:nvSpPr>
          <p:spPr>
            <a:xfrm>
              <a:off x="4032700" y="642775"/>
              <a:ext cx="100100" cy="147525"/>
            </a:xfrm>
            <a:custGeom>
              <a:avLst/>
              <a:gdLst/>
              <a:ahLst/>
              <a:cxnLst/>
              <a:rect l="l" t="t" r="r" b="b"/>
              <a:pathLst>
                <a:path w="4004" h="5901" extrusionOk="0">
                  <a:moveTo>
                    <a:pt x="4003" y="0"/>
                  </a:moveTo>
                  <a:cubicBezTo>
                    <a:pt x="3973" y="13"/>
                    <a:pt x="3943" y="27"/>
                    <a:pt x="3911" y="37"/>
                  </a:cubicBezTo>
                  <a:cubicBezTo>
                    <a:pt x="3781" y="187"/>
                    <a:pt x="3666" y="346"/>
                    <a:pt x="3565" y="517"/>
                  </a:cubicBezTo>
                  <a:cubicBezTo>
                    <a:pt x="3567" y="516"/>
                    <a:pt x="3567" y="514"/>
                    <a:pt x="3569" y="514"/>
                  </a:cubicBezTo>
                  <a:cubicBezTo>
                    <a:pt x="3571" y="511"/>
                    <a:pt x="3571" y="510"/>
                    <a:pt x="3572" y="509"/>
                  </a:cubicBezTo>
                  <a:lnTo>
                    <a:pt x="3572" y="509"/>
                  </a:lnTo>
                  <a:cubicBezTo>
                    <a:pt x="3572" y="510"/>
                    <a:pt x="3571" y="511"/>
                    <a:pt x="3569" y="514"/>
                  </a:cubicBezTo>
                  <a:cubicBezTo>
                    <a:pt x="3515" y="612"/>
                    <a:pt x="3466" y="713"/>
                    <a:pt x="3422" y="816"/>
                  </a:cubicBezTo>
                  <a:cubicBezTo>
                    <a:pt x="3373" y="931"/>
                    <a:pt x="3337" y="1049"/>
                    <a:pt x="3307" y="1169"/>
                  </a:cubicBezTo>
                  <a:cubicBezTo>
                    <a:pt x="3271" y="1320"/>
                    <a:pt x="3242" y="1474"/>
                    <a:pt x="3222" y="1629"/>
                  </a:cubicBezTo>
                  <a:cubicBezTo>
                    <a:pt x="3199" y="1800"/>
                    <a:pt x="3189" y="1974"/>
                    <a:pt x="3179" y="2146"/>
                  </a:cubicBezTo>
                  <a:cubicBezTo>
                    <a:pt x="3160" y="2479"/>
                    <a:pt x="3150" y="2814"/>
                    <a:pt x="3106" y="3144"/>
                  </a:cubicBezTo>
                  <a:cubicBezTo>
                    <a:pt x="3084" y="3296"/>
                    <a:pt x="3055" y="3452"/>
                    <a:pt x="3012" y="3598"/>
                  </a:cubicBezTo>
                  <a:cubicBezTo>
                    <a:pt x="2968" y="3763"/>
                    <a:pt x="2909" y="3923"/>
                    <a:pt x="2837" y="4078"/>
                  </a:cubicBezTo>
                  <a:cubicBezTo>
                    <a:pt x="2729" y="4308"/>
                    <a:pt x="2586" y="4517"/>
                    <a:pt x="2409" y="4697"/>
                  </a:cubicBezTo>
                  <a:cubicBezTo>
                    <a:pt x="2255" y="4855"/>
                    <a:pt x="2077" y="4983"/>
                    <a:pt x="1885" y="5092"/>
                  </a:cubicBezTo>
                  <a:cubicBezTo>
                    <a:pt x="1688" y="5204"/>
                    <a:pt x="1480" y="5290"/>
                    <a:pt x="1266" y="5370"/>
                  </a:cubicBezTo>
                  <a:cubicBezTo>
                    <a:pt x="1050" y="5457"/>
                    <a:pt x="828" y="5531"/>
                    <a:pt x="611" y="5617"/>
                  </a:cubicBezTo>
                  <a:cubicBezTo>
                    <a:pt x="401" y="5699"/>
                    <a:pt x="197" y="5790"/>
                    <a:pt x="0" y="5900"/>
                  </a:cubicBezTo>
                  <a:cubicBezTo>
                    <a:pt x="75" y="5880"/>
                    <a:pt x="151" y="5865"/>
                    <a:pt x="229" y="5850"/>
                  </a:cubicBezTo>
                  <a:cubicBezTo>
                    <a:pt x="404" y="5817"/>
                    <a:pt x="583" y="5801"/>
                    <a:pt x="762" y="5786"/>
                  </a:cubicBezTo>
                  <a:cubicBezTo>
                    <a:pt x="943" y="5768"/>
                    <a:pt x="1123" y="5755"/>
                    <a:pt x="1306" y="5737"/>
                  </a:cubicBezTo>
                  <a:cubicBezTo>
                    <a:pt x="1481" y="5717"/>
                    <a:pt x="1658" y="5686"/>
                    <a:pt x="1827" y="5638"/>
                  </a:cubicBezTo>
                  <a:cubicBezTo>
                    <a:pt x="2070" y="5566"/>
                    <a:pt x="2308" y="5474"/>
                    <a:pt x="2528" y="5347"/>
                  </a:cubicBezTo>
                  <a:cubicBezTo>
                    <a:pt x="2679" y="5257"/>
                    <a:pt x="2818" y="5151"/>
                    <a:pt x="2942" y="5027"/>
                  </a:cubicBezTo>
                  <a:cubicBezTo>
                    <a:pt x="3055" y="4911"/>
                    <a:pt x="3153" y="4783"/>
                    <a:pt x="3235" y="4644"/>
                  </a:cubicBezTo>
                  <a:lnTo>
                    <a:pt x="3235" y="4645"/>
                  </a:lnTo>
                  <a:cubicBezTo>
                    <a:pt x="3235" y="4645"/>
                    <a:pt x="3235" y="4644"/>
                    <a:pt x="3238" y="4644"/>
                  </a:cubicBezTo>
                  <a:cubicBezTo>
                    <a:pt x="3238" y="4641"/>
                    <a:pt x="3239" y="4641"/>
                    <a:pt x="3239" y="4639"/>
                  </a:cubicBezTo>
                  <a:cubicBezTo>
                    <a:pt x="3341" y="4457"/>
                    <a:pt x="3417" y="4263"/>
                    <a:pt x="3472" y="4059"/>
                  </a:cubicBezTo>
                  <a:cubicBezTo>
                    <a:pt x="3568" y="3693"/>
                    <a:pt x="3598" y="3312"/>
                    <a:pt x="3615" y="2936"/>
                  </a:cubicBezTo>
                  <a:cubicBezTo>
                    <a:pt x="3634" y="2535"/>
                    <a:pt x="3633" y="2133"/>
                    <a:pt x="3650" y="1732"/>
                  </a:cubicBezTo>
                  <a:cubicBezTo>
                    <a:pt x="3669" y="1340"/>
                    <a:pt x="3706" y="945"/>
                    <a:pt x="3804" y="560"/>
                  </a:cubicBezTo>
                  <a:cubicBezTo>
                    <a:pt x="3850" y="382"/>
                    <a:pt x="3910" y="207"/>
                    <a:pt x="3986" y="40"/>
                  </a:cubicBezTo>
                  <a:cubicBezTo>
                    <a:pt x="3992" y="27"/>
                    <a:pt x="3998" y="13"/>
                    <a:pt x="4003" y="0"/>
                  </a:cubicBezTo>
                  <a:close/>
                </a:path>
              </a:pathLst>
            </a:custGeom>
            <a:solidFill>
              <a:srgbClr val="EFBC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50" name="Google Shape;5250;p16"/>
            <p:cNvSpPr/>
            <p:nvPr/>
          </p:nvSpPr>
          <p:spPr>
            <a:xfrm>
              <a:off x="3980450" y="654950"/>
              <a:ext cx="112550" cy="94475"/>
            </a:xfrm>
            <a:custGeom>
              <a:avLst/>
              <a:gdLst/>
              <a:ahLst/>
              <a:cxnLst/>
              <a:rect l="l" t="t" r="r" b="b"/>
              <a:pathLst>
                <a:path w="4502" h="3779" extrusionOk="0">
                  <a:moveTo>
                    <a:pt x="1567" y="3490"/>
                  </a:moveTo>
                  <a:cubicBezTo>
                    <a:pt x="1566" y="3490"/>
                    <a:pt x="1564" y="3490"/>
                    <a:pt x="1562" y="3490"/>
                  </a:cubicBezTo>
                  <a:lnTo>
                    <a:pt x="1575" y="3490"/>
                  </a:lnTo>
                  <a:cubicBezTo>
                    <a:pt x="1572" y="3490"/>
                    <a:pt x="1570" y="3490"/>
                    <a:pt x="1567" y="3490"/>
                  </a:cubicBezTo>
                  <a:close/>
                  <a:moveTo>
                    <a:pt x="4502" y="0"/>
                  </a:moveTo>
                  <a:lnTo>
                    <a:pt x="4502" y="0"/>
                  </a:lnTo>
                  <a:cubicBezTo>
                    <a:pt x="4456" y="10"/>
                    <a:pt x="4411" y="20"/>
                    <a:pt x="4368" y="30"/>
                  </a:cubicBezTo>
                  <a:cubicBezTo>
                    <a:pt x="4205" y="68"/>
                    <a:pt x="4042" y="108"/>
                    <a:pt x="3878" y="147"/>
                  </a:cubicBezTo>
                  <a:cubicBezTo>
                    <a:pt x="3465" y="250"/>
                    <a:pt x="3025" y="372"/>
                    <a:pt x="2615" y="554"/>
                  </a:cubicBezTo>
                  <a:cubicBezTo>
                    <a:pt x="2097" y="786"/>
                    <a:pt x="1612" y="1162"/>
                    <a:pt x="1214" y="1639"/>
                  </a:cubicBezTo>
                  <a:cubicBezTo>
                    <a:pt x="865" y="2055"/>
                    <a:pt x="555" y="2552"/>
                    <a:pt x="262" y="3163"/>
                  </a:cubicBezTo>
                  <a:cubicBezTo>
                    <a:pt x="200" y="3296"/>
                    <a:pt x="137" y="3431"/>
                    <a:pt x="79" y="3568"/>
                  </a:cubicBezTo>
                  <a:cubicBezTo>
                    <a:pt x="52" y="3632"/>
                    <a:pt x="23" y="3706"/>
                    <a:pt x="0" y="3779"/>
                  </a:cubicBezTo>
                  <a:lnTo>
                    <a:pt x="54" y="3709"/>
                  </a:lnTo>
                  <a:cubicBezTo>
                    <a:pt x="130" y="3615"/>
                    <a:pt x="217" y="3533"/>
                    <a:pt x="316" y="3467"/>
                  </a:cubicBezTo>
                  <a:cubicBezTo>
                    <a:pt x="430" y="3390"/>
                    <a:pt x="559" y="3339"/>
                    <a:pt x="693" y="3321"/>
                  </a:cubicBezTo>
                  <a:cubicBezTo>
                    <a:pt x="719" y="3317"/>
                    <a:pt x="746" y="3315"/>
                    <a:pt x="773" y="3315"/>
                  </a:cubicBezTo>
                  <a:cubicBezTo>
                    <a:pt x="861" y="3315"/>
                    <a:pt x="949" y="3333"/>
                    <a:pt x="1035" y="3357"/>
                  </a:cubicBezTo>
                  <a:cubicBezTo>
                    <a:pt x="1150" y="3390"/>
                    <a:pt x="1260" y="3436"/>
                    <a:pt x="1378" y="3467"/>
                  </a:cubicBezTo>
                  <a:cubicBezTo>
                    <a:pt x="1369" y="3464"/>
                    <a:pt x="1365" y="3463"/>
                    <a:pt x="1359" y="3461"/>
                  </a:cubicBezTo>
                  <a:lnTo>
                    <a:pt x="1359" y="3461"/>
                  </a:lnTo>
                  <a:cubicBezTo>
                    <a:pt x="1429" y="3477"/>
                    <a:pt x="1497" y="3488"/>
                    <a:pt x="1567" y="3490"/>
                  </a:cubicBezTo>
                  <a:lnTo>
                    <a:pt x="1567" y="3490"/>
                  </a:lnTo>
                  <a:cubicBezTo>
                    <a:pt x="1618" y="3488"/>
                    <a:pt x="1664" y="3481"/>
                    <a:pt x="1713" y="3470"/>
                  </a:cubicBezTo>
                  <a:cubicBezTo>
                    <a:pt x="1766" y="3453"/>
                    <a:pt x="1817" y="3434"/>
                    <a:pt x="1866" y="3405"/>
                  </a:cubicBezTo>
                  <a:cubicBezTo>
                    <a:pt x="1902" y="3384"/>
                    <a:pt x="1935" y="3357"/>
                    <a:pt x="1968" y="3328"/>
                  </a:cubicBezTo>
                  <a:cubicBezTo>
                    <a:pt x="2004" y="3289"/>
                    <a:pt x="2034" y="3247"/>
                    <a:pt x="2063" y="3203"/>
                  </a:cubicBezTo>
                  <a:cubicBezTo>
                    <a:pt x="2100" y="3133"/>
                    <a:pt x="2129" y="3059"/>
                    <a:pt x="2151" y="2983"/>
                  </a:cubicBezTo>
                  <a:cubicBezTo>
                    <a:pt x="2218" y="2716"/>
                    <a:pt x="2220" y="2442"/>
                    <a:pt x="2248" y="2169"/>
                  </a:cubicBezTo>
                  <a:cubicBezTo>
                    <a:pt x="2263" y="2050"/>
                    <a:pt x="2283" y="1930"/>
                    <a:pt x="2319" y="1815"/>
                  </a:cubicBezTo>
                  <a:cubicBezTo>
                    <a:pt x="2342" y="1744"/>
                    <a:pt x="2373" y="1679"/>
                    <a:pt x="2406" y="1612"/>
                  </a:cubicBezTo>
                  <a:cubicBezTo>
                    <a:pt x="2445" y="1531"/>
                    <a:pt x="2494" y="1456"/>
                    <a:pt x="2544" y="1380"/>
                  </a:cubicBezTo>
                  <a:cubicBezTo>
                    <a:pt x="2630" y="1251"/>
                    <a:pt x="2740" y="1138"/>
                    <a:pt x="2853" y="1033"/>
                  </a:cubicBezTo>
                  <a:cubicBezTo>
                    <a:pt x="2979" y="915"/>
                    <a:pt x="3119" y="814"/>
                    <a:pt x="3262" y="721"/>
                  </a:cubicBezTo>
                  <a:cubicBezTo>
                    <a:pt x="3406" y="628"/>
                    <a:pt x="3557" y="544"/>
                    <a:pt x="3706" y="460"/>
                  </a:cubicBezTo>
                  <a:cubicBezTo>
                    <a:pt x="3889" y="358"/>
                    <a:pt x="4072" y="254"/>
                    <a:pt x="4253" y="149"/>
                  </a:cubicBezTo>
                  <a:lnTo>
                    <a:pt x="4253" y="149"/>
                  </a:lnTo>
                  <a:cubicBezTo>
                    <a:pt x="4246" y="152"/>
                    <a:pt x="4239" y="157"/>
                    <a:pt x="4233" y="159"/>
                  </a:cubicBezTo>
                  <a:cubicBezTo>
                    <a:pt x="4324" y="108"/>
                    <a:pt x="4413" y="53"/>
                    <a:pt x="4502" y="0"/>
                  </a:cubicBezTo>
                  <a:close/>
                </a:path>
              </a:pathLst>
            </a:custGeom>
            <a:solidFill>
              <a:srgbClr val="EFBC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51" name="Google Shape;5251;p16"/>
            <p:cNvSpPr/>
            <p:nvPr/>
          </p:nvSpPr>
          <p:spPr>
            <a:xfrm>
              <a:off x="4151875" y="693725"/>
              <a:ext cx="225" cy="150"/>
            </a:xfrm>
            <a:custGeom>
              <a:avLst/>
              <a:gdLst/>
              <a:ahLst/>
              <a:cxnLst/>
              <a:rect l="l" t="t" r="r" b="b"/>
              <a:pathLst>
                <a:path w="9" h="6" extrusionOk="0">
                  <a:moveTo>
                    <a:pt x="0" y="0"/>
                  </a:moveTo>
                  <a:cubicBezTo>
                    <a:pt x="1" y="1"/>
                    <a:pt x="2" y="1"/>
                    <a:pt x="3" y="1"/>
                  </a:cubicBezTo>
                  <a:lnTo>
                    <a:pt x="3" y="1"/>
                  </a:lnTo>
                  <a:cubicBezTo>
                    <a:pt x="3" y="1"/>
                    <a:pt x="1" y="0"/>
                    <a:pt x="0" y="0"/>
                  </a:cubicBezTo>
                  <a:close/>
                  <a:moveTo>
                    <a:pt x="3" y="1"/>
                  </a:moveTo>
                  <a:cubicBezTo>
                    <a:pt x="3" y="2"/>
                    <a:pt x="3" y="2"/>
                    <a:pt x="3" y="2"/>
                  </a:cubicBezTo>
                  <a:cubicBezTo>
                    <a:pt x="5" y="3"/>
                    <a:pt x="6" y="3"/>
                    <a:pt x="9" y="6"/>
                  </a:cubicBezTo>
                  <a:cubicBezTo>
                    <a:pt x="8" y="4"/>
                    <a:pt x="5" y="3"/>
                    <a:pt x="3" y="1"/>
                  </a:cubicBezTo>
                  <a:close/>
                </a:path>
              </a:pathLst>
            </a:custGeom>
            <a:solidFill>
              <a:srgbClr val="EFBC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52" name="Google Shape;5252;p16"/>
            <p:cNvSpPr/>
            <p:nvPr/>
          </p:nvSpPr>
          <p:spPr>
            <a:xfrm>
              <a:off x="4151775" y="693675"/>
              <a:ext cx="125" cy="75"/>
            </a:xfrm>
            <a:custGeom>
              <a:avLst/>
              <a:gdLst/>
              <a:ahLst/>
              <a:cxnLst/>
              <a:rect l="l" t="t" r="r" b="b"/>
              <a:pathLst>
                <a:path w="5" h="3" extrusionOk="0">
                  <a:moveTo>
                    <a:pt x="0" y="1"/>
                  </a:moveTo>
                  <a:lnTo>
                    <a:pt x="1" y="2"/>
                  </a:lnTo>
                  <a:cubicBezTo>
                    <a:pt x="4" y="2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EFBC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53" name="Google Shape;5253;p16"/>
            <p:cNvSpPr/>
            <p:nvPr/>
          </p:nvSpPr>
          <p:spPr>
            <a:xfrm>
              <a:off x="4251325" y="576900"/>
              <a:ext cx="58025" cy="117275"/>
            </a:xfrm>
            <a:custGeom>
              <a:avLst/>
              <a:gdLst/>
              <a:ahLst/>
              <a:cxnLst/>
              <a:rect l="l" t="t" r="r" b="b"/>
              <a:pathLst>
                <a:path w="2321" h="4691" extrusionOk="0">
                  <a:moveTo>
                    <a:pt x="2280" y="4324"/>
                  </a:moveTo>
                  <a:lnTo>
                    <a:pt x="2280" y="4324"/>
                  </a:lnTo>
                  <a:cubicBezTo>
                    <a:pt x="2278" y="4326"/>
                    <a:pt x="2276" y="4328"/>
                    <a:pt x="2274" y="4330"/>
                  </a:cubicBezTo>
                  <a:lnTo>
                    <a:pt x="2274" y="4330"/>
                  </a:lnTo>
                  <a:cubicBezTo>
                    <a:pt x="2277" y="4328"/>
                    <a:pt x="2279" y="4326"/>
                    <a:pt x="2280" y="4324"/>
                  </a:cubicBezTo>
                  <a:close/>
                  <a:moveTo>
                    <a:pt x="858" y="1"/>
                  </a:moveTo>
                  <a:cubicBezTo>
                    <a:pt x="801" y="114"/>
                    <a:pt x="743" y="228"/>
                    <a:pt x="687" y="341"/>
                  </a:cubicBezTo>
                  <a:cubicBezTo>
                    <a:pt x="540" y="643"/>
                    <a:pt x="353" y="1042"/>
                    <a:pt x="221" y="1472"/>
                  </a:cubicBezTo>
                  <a:cubicBezTo>
                    <a:pt x="155" y="1691"/>
                    <a:pt x="106" y="1888"/>
                    <a:pt x="74" y="2075"/>
                  </a:cubicBezTo>
                  <a:cubicBezTo>
                    <a:pt x="41" y="2267"/>
                    <a:pt x="20" y="2471"/>
                    <a:pt x="10" y="2701"/>
                  </a:cubicBezTo>
                  <a:cubicBezTo>
                    <a:pt x="2" y="2848"/>
                    <a:pt x="1" y="2970"/>
                    <a:pt x="4" y="3085"/>
                  </a:cubicBezTo>
                  <a:cubicBezTo>
                    <a:pt x="8" y="3182"/>
                    <a:pt x="12" y="3279"/>
                    <a:pt x="33" y="3373"/>
                  </a:cubicBezTo>
                  <a:cubicBezTo>
                    <a:pt x="73" y="3574"/>
                    <a:pt x="139" y="3734"/>
                    <a:pt x="238" y="3860"/>
                  </a:cubicBezTo>
                  <a:cubicBezTo>
                    <a:pt x="343" y="3994"/>
                    <a:pt x="486" y="4109"/>
                    <a:pt x="680" y="4214"/>
                  </a:cubicBezTo>
                  <a:cubicBezTo>
                    <a:pt x="857" y="4308"/>
                    <a:pt x="1051" y="4382"/>
                    <a:pt x="1226" y="4451"/>
                  </a:cubicBezTo>
                  <a:lnTo>
                    <a:pt x="1296" y="4478"/>
                  </a:lnTo>
                  <a:cubicBezTo>
                    <a:pt x="1470" y="4544"/>
                    <a:pt x="1670" y="4619"/>
                    <a:pt x="1884" y="4690"/>
                  </a:cubicBezTo>
                  <a:cubicBezTo>
                    <a:pt x="1887" y="4679"/>
                    <a:pt x="1893" y="4667"/>
                    <a:pt x="1898" y="4657"/>
                  </a:cubicBezTo>
                  <a:cubicBezTo>
                    <a:pt x="1934" y="4586"/>
                    <a:pt x="2000" y="4532"/>
                    <a:pt x="2063" y="4486"/>
                  </a:cubicBezTo>
                  <a:cubicBezTo>
                    <a:pt x="2134" y="4434"/>
                    <a:pt x="2211" y="4390"/>
                    <a:pt x="2274" y="4330"/>
                  </a:cubicBezTo>
                  <a:lnTo>
                    <a:pt x="2274" y="4330"/>
                  </a:lnTo>
                  <a:cubicBezTo>
                    <a:pt x="2272" y="4332"/>
                    <a:pt x="2269" y="4334"/>
                    <a:pt x="2267" y="4336"/>
                  </a:cubicBezTo>
                  <a:cubicBezTo>
                    <a:pt x="2280" y="4321"/>
                    <a:pt x="2295" y="4306"/>
                    <a:pt x="2306" y="4288"/>
                  </a:cubicBezTo>
                  <a:lnTo>
                    <a:pt x="2316" y="4262"/>
                  </a:lnTo>
                  <a:cubicBezTo>
                    <a:pt x="2318" y="4251"/>
                    <a:pt x="2321" y="4241"/>
                    <a:pt x="2321" y="4229"/>
                  </a:cubicBezTo>
                  <a:cubicBezTo>
                    <a:pt x="2316" y="4149"/>
                    <a:pt x="2308" y="4069"/>
                    <a:pt x="2287" y="3990"/>
                  </a:cubicBezTo>
                  <a:cubicBezTo>
                    <a:pt x="2279" y="3962"/>
                    <a:pt x="2267" y="3936"/>
                    <a:pt x="2256" y="3912"/>
                  </a:cubicBezTo>
                  <a:cubicBezTo>
                    <a:pt x="2246" y="3899"/>
                    <a:pt x="2237" y="3886"/>
                    <a:pt x="2229" y="3876"/>
                  </a:cubicBezTo>
                  <a:cubicBezTo>
                    <a:pt x="2216" y="3865"/>
                    <a:pt x="2201" y="3855"/>
                    <a:pt x="2187" y="3846"/>
                  </a:cubicBezTo>
                  <a:cubicBezTo>
                    <a:pt x="2144" y="3821"/>
                    <a:pt x="2096" y="3806"/>
                    <a:pt x="2051" y="3790"/>
                  </a:cubicBezTo>
                  <a:cubicBezTo>
                    <a:pt x="1977" y="3764"/>
                    <a:pt x="1904" y="3740"/>
                    <a:pt x="1832" y="3709"/>
                  </a:cubicBezTo>
                  <a:cubicBezTo>
                    <a:pt x="1633" y="3625"/>
                    <a:pt x="1452" y="3497"/>
                    <a:pt x="1291" y="3352"/>
                  </a:cubicBezTo>
                  <a:cubicBezTo>
                    <a:pt x="1219" y="3286"/>
                    <a:pt x="1151" y="3214"/>
                    <a:pt x="1088" y="3136"/>
                  </a:cubicBezTo>
                  <a:cubicBezTo>
                    <a:pt x="1024" y="3059"/>
                    <a:pt x="970" y="2973"/>
                    <a:pt x="920" y="2885"/>
                  </a:cubicBezTo>
                  <a:cubicBezTo>
                    <a:pt x="830" y="2726"/>
                    <a:pt x="774" y="2547"/>
                    <a:pt x="738" y="2368"/>
                  </a:cubicBezTo>
                  <a:cubicBezTo>
                    <a:pt x="702" y="2188"/>
                    <a:pt x="698" y="2002"/>
                    <a:pt x="700" y="1821"/>
                  </a:cubicBezTo>
                  <a:cubicBezTo>
                    <a:pt x="706" y="1630"/>
                    <a:pt x="728" y="1442"/>
                    <a:pt x="751" y="1253"/>
                  </a:cubicBezTo>
                  <a:cubicBezTo>
                    <a:pt x="798" y="870"/>
                    <a:pt x="864" y="489"/>
                    <a:pt x="863" y="104"/>
                  </a:cubicBezTo>
                  <a:lnTo>
                    <a:pt x="863" y="104"/>
                  </a:lnTo>
                  <a:lnTo>
                    <a:pt x="863" y="107"/>
                  </a:lnTo>
                  <a:cubicBezTo>
                    <a:pt x="860" y="71"/>
                    <a:pt x="860" y="35"/>
                    <a:pt x="858" y="1"/>
                  </a:cubicBezTo>
                  <a:close/>
                </a:path>
              </a:pathLst>
            </a:custGeom>
            <a:solidFill>
              <a:srgbClr val="EFBC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54" name="Google Shape;5254;p16"/>
            <p:cNvSpPr/>
            <p:nvPr/>
          </p:nvSpPr>
          <p:spPr>
            <a:xfrm>
              <a:off x="4306850" y="673575"/>
              <a:ext cx="175" cy="125"/>
            </a:xfrm>
            <a:custGeom>
              <a:avLst/>
              <a:gdLst/>
              <a:ahLst/>
              <a:cxnLst/>
              <a:rect l="l" t="t" r="r" b="b"/>
              <a:pathLst>
                <a:path w="7" h="5" extrusionOk="0">
                  <a:moveTo>
                    <a:pt x="0" y="0"/>
                  </a:moveTo>
                  <a:lnTo>
                    <a:pt x="0" y="0"/>
                  </a:lnTo>
                  <a:cubicBezTo>
                    <a:pt x="2" y="2"/>
                    <a:pt x="2" y="5"/>
                    <a:pt x="6" y="5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EFBC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55" name="Google Shape;5255;p16"/>
            <p:cNvSpPr/>
            <p:nvPr/>
          </p:nvSpPr>
          <p:spPr>
            <a:xfrm>
              <a:off x="4309975" y="503625"/>
              <a:ext cx="136225" cy="184200"/>
            </a:xfrm>
            <a:custGeom>
              <a:avLst/>
              <a:gdLst/>
              <a:ahLst/>
              <a:cxnLst/>
              <a:rect l="l" t="t" r="r" b="b"/>
              <a:pathLst>
                <a:path w="5449" h="7368" extrusionOk="0">
                  <a:moveTo>
                    <a:pt x="181" y="2227"/>
                  </a:moveTo>
                  <a:cubicBezTo>
                    <a:pt x="181" y="2228"/>
                    <a:pt x="181" y="2228"/>
                    <a:pt x="183" y="2228"/>
                  </a:cubicBezTo>
                  <a:lnTo>
                    <a:pt x="183" y="2228"/>
                  </a:lnTo>
                  <a:cubicBezTo>
                    <a:pt x="182" y="2228"/>
                    <a:pt x="182" y="2227"/>
                    <a:pt x="181" y="2227"/>
                  </a:cubicBezTo>
                  <a:close/>
                  <a:moveTo>
                    <a:pt x="279" y="2304"/>
                  </a:moveTo>
                  <a:cubicBezTo>
                    <a:pt x="280" y="2305"/>
                    <a:pt x="281" y="2305"/>
                    <a:pt x="282" y="2306"/>
                  </a:cubicBezTo>
                  <a:lnTo>
                    <a:pt x="282" y="2306"/>
                  </a:lnTo>
                  <a:cubicBezTo>
                    <a:pt x="281" y="2305"/>
                    <a:pt x="280" y="2305"/>
                    <a:pt x="279" y="2304"/>
                  </a:cubicBezTo>
                  <a:close/>
                  <a:moveTo>
                    <a:pt x="282" y="2306"/>
                  </a:moveTo>
                  <a:cubicBezTo>
                    <a:pt x="284" y="2307"/>
                    <a:pt x="288" y="2310"/>
                    <a:pt x="291" y="2311"/>
                  </a:cubicBezTo>
                  <a:lnTo>
                    <a:pt x="291" y="2311"/>
                  </a:lnTo>
                  <a:cubicBezTo>
                    <a:pt x="288" y="2309"/>
                    <a:pt x="285" y="2308"/>
                    <a:pt x="282" y="2306"/>
                  </a:cubicBezTo>
                  <a:close/>
                  <a:moveTo>
                    <a:pt x="0" y="0"/>
                  </a:moveTo>
                  <a:lnTo>
                    <a:pt x="0" y="0"/>
                  </a:lnTo>
                  <a:cubicBezTo>
                    <a:pt x="52" y="170"/>
                    <a:pt x="92" y="344"/>
                    <a:pt x="117" y="518"/>
                  </a:cubicBezTo>
                  <a:cubicBezTo>
                    <a:pt x="124" y="568"/>
                    <a:pt x="130" y="620"/>
                    <a:pt x="131" y="670"/>
                  </a:cubicBezTo>
                  <a:cubicBezTo>
                    <a:pt x="135" y="711"/>
                    <a:pt x="134" y="753"/>
                    <a:pt x="131" y="795"/>
                  </a:cubicBezTo>
                  <a:cubicBezTo>
                    <a:pt x="128" y="892"/>
                    <a:pt x="114" y="992"/>
                    <a:pt x="101" y="1091"/>
                  </a:cubicBezTo>
                  <a:cubicBezTo>
                    <a:pt x="72" y="1309"/>
                    <a:pt x="35" y="1529"/>
                    <a:pt x="35" y="1751"/>
                  </a:cubicBezTo>
                  <a:cubicBezTo>
                    <a:pt x="36" y="1750"/>
                    <a:pt x="36" y="1746"/>
                    <a:pt x="36" y="1744"/>
                  </a:cubicBezTo>
                  <a:cubicBezTo>
                    <a:pt x="38" y="1837"/>
                    <a:pt x="48" y="1929"/>
                    <a:pt x="71" y="2018"/>
                  </a:cubicBezTo>
                  <a:cubicBezTo>
                    <a:pt x="87" y="2063"/>
                    <a:pt x="105" y="2109"/>
                    <a:pt x="127" y="2149"/>
                  </a:cubicBezTo>
                  <a:cubicBezTo>
                    <a:pt x="144" y="2178"/>
                    <a:pt x="163" y="2205"/>
                    <a:pt x="184" y="2228"/>
                  </a:cubicBezTo>
                  <a:cubicBezTo>
                    <a:pt x="184" y="2228"/>
                    <a:pt x="183" y="2228"/>
                    <a:pt x="183" y="2228"/>
                  </a:cubicBezTo>
                  <a:lnTo>
                    <a:pt x="183" y="2228"/>
                  </a:lnTo>
                  <a:cubicBezTo>
                    <a:pt x="215" y="2262"/>
                    <a:pt x="252" y="2286"/>
                    <a:pt x="292" y="2311"/>
                  </a:cubicBezTo>
                  <a:cubicBezTo>
                    <a:pt x="292" y="2311"/>
                    <a:pt x="291" y="2311"/>
                    <a:pt x="291" y="2311"/>
                  </a:cubicBezTo>
                  <a:lnTo>
                    <a:pt x="291" y="2311"/>
                  </a:lnTo>
                  <a:cubicBezTo>
                    <a:pt x="384" y="2363"/>
                    <a:pt x="486" y="2399"/>
                    <a:pt x="588" y="2432"/>
                  </a:cubicBezTo>
                  <a:cubicBezTo>
                    <a:pt x="703" y="2468"/>
                    <a:pt x="818" y="2497"/>
                    <a:pt x="931" y="2534"/>
                  </a:cubicBezTo>
                  <a:cubicBezTo>
                    <a:pt x="1118" y="2594"/>
                    <a:pt x="1330" y="2691"/>
                    <a:pt x="1395" y="2892"/>
                  </a:cubicBezTo>
                  <a:cubicBezTo>
                    <a:pt x="1430" y="2999"/>
                    <a:pt x="1409" y="3110"/>
                    <a:pt x="1379" y="3215"/>
                  </a:cubicBezTo>
                  <a:cubicBezTo>
                    <a:pt x="1362" y="3269"/>
                    <a:pt x="1338" y="3324"/>
                    <a:pt x="1309" y="3374"/>
                  </a:cubicBezTo>
                  <a:cubicBezTo>
                    <a:pt x="1284" y="3417"/>
                    <a:pt x="1247" y="3452"/>
                    <a:pt x="1208" y="3482"/>
                  </a:cubicBezTo>
                  <a:cubicBezTo>
                    <a:pt x="1175" y="3509"/>
                    <a:pt x="1135" y="3531"/>
                    <a:pt x="1096" y="3550"/>
                  </a:cubicBezTo>
                  <a:cubicBezTo>
                    <a:pt x="1049" y="3571"/>
                    <a:pt x="1000" y="3588"/>
                    <a:pt x="950" y="3603"/>
                  </a:cubicBezTo>
                  <a:cubicBezTo>
                    <a:pt x="852" y="3629"/>
                    <a:pt x="752" y="3649"/>
                    <a:pt x="652" y="3676"/>
                  </a:cubicBezTo>
                  <a:lnTo>
                    <a:pt x="668" y="3670"/>
                  </a:lnTo>
                  <a:lnTo>
                    <a:pt x="668" y="3670"/>
                  </a:lnTo>
                  <a:cubicBezTo>
                    <a:pt x="624" y="3683"/>
                    <a:pt x="579" y="3699"/>
                    <a:pt x="536" y="3720"/>
                  </a:cubicBezTo>
                  <a:cubicBezTo>
                    <a:pt x="533" y="3720"/>
                    <a:pt x="533" y="3722"/>
                    <a:pt x="532" y="3722"/>
                  </a:cubicBezTo>
                  <a:cubicBezTo>
                    <a:pt x="517" y="3732"/>
                    <a:pt x="505" y="3742"/>
                    <a:pt x="493" y="3755"/>
                  </a:cubicBezTo>
                  <a:cubicBezTo>
                    <a:pt x="489" y="3758"/>
                    <a:pt x="483" y="3765"/>
                    <a:pt x="480" y="3771"/>
                  </a:cubicBezTo>
                  <a:cubicBezTo>
                    <a:pt x="474" y="3779"/>
                    <a:pt x="473" y="3791"/>
                    <a:pt x="469" y="3799"/>
                  </a:cubicBezTo>
                  <a:cubicBezTo>
                    <a:pt x="467" y="3814"/>
                    <a:pt x="466" y="3827"/>
                    <a:pt x="466" y="3841"/>
                  </a:cubicBezTo>
                  <a:cubicBezTo>
                    <a:pt x="467" y="3863"/>
                    <a:pt x="471" y="3884"/>
                    <a:pt x="476" y="3906"/>
                  </a:cubicBezTo>
                  <a:cubicBezTo>
                    <a:pt x="500" y="3980"/>
                    <a:pt x="536" y="4051"/>
                    <a:pt x="575" y="4120"/>
                  </a:cubicBezTo>
                  <a:cubicBezTo>
                    <a:pt x="601" y="4159"/>
                    <a:pt x="625" y="4200"/>
                    <a:pt x="652" y="4238"/>
                  </a:cubicBezTo>
                  <a:cubicBezTo>
                    <a:pt x="673" y="4265"/>
                    <a:pt x="694" y="4289"/>
                    <a:pt x="717" y="4314"/>
                  </a:cubicBezTo>
                  <a:cubicBezTo>
                    <a:pt x="773" y="4367"/>
                    <a:pt x="833" y="4414"/>
                    <a:pt x="902" y="4454"/>
                  </a:cubicBezTo>
                  <a:cubicBezTo>
                    <a:pt x="1032" y="4529"/>
                    <a:pt x="1170" y="4579"/>
                    <a:pt x="1313" y="4617"/>
                  </a:cubicBezTo>
                  <a:cubicBezTo>
                    <a:pt x="1786" y="4739"/>
                    <a:pt x="2275" y="4759"/>
                    <a:pt x="2752" y="4857"/>
                  </a:cubicBezTo>
                  <a:cubicBezTo>
                    <a:pt x="2961" y="4900"/>
                    <a:pt x="3172" y="4960"/>
                    <a:pt x="3354" y="5069"/>
                  </a:cubicBezTo>
                  <a:cubicBezTo>
                    <a:pt x="3452" y="5128"/>
                    <a:pt x="3539" y="5197"/>
                    <a:pt x="3626" y="5270"/>
                  </a:cubicBezTo>
                  <a:cubicBezTo>
                    <a:pt x="3726" y="5356"/>
                    <a:pt x="3820" y="5456"/>
                    <a:pt x="3904" y="5557"/>
                  </a:cubicBezTo>
                  <a:cubicBezTo>
                    <a:pt x="3980" y="5649"/>
                    <a:pt x="4048" y="5751"/>
                    <a:pt x="4100" y="5859"/>
                  </a:cubicBezTo>
                  <a:cubicBezTo>
                    <a:pt x="4148" y="5955"/>
                    <a:pt x="4180" y="6063"/>
                    <a:pt x="4187" y="6174"/>
                  </a:cubicBezTo>
                  <a:cubicBezTo>
                    <a:pt x="4196" y="6279"/>
                    <a:pt x="4173" y="6382"/>
                    <a:pt x="4128" y="6477"/>
                  </a:cubicBezTo>
                  <a:cubicBezTo>
                    <a:pt x="4105" y="6527"/>
                    <a:pt x="4069" y="6572"/>
                    <a:pt x="4034" y="6615"/>
                  </a:cubicBezTo>
                  <a:cubicBezTo>
                    <a:pt x="3988" y="6665"/>
                    <a:pt x="3934" y="6709"/>
                    <a:pt x="3877" y="6748"/>
                  </a:cubicBezTo>
                  <a:cubicBezTo>
                    <a:pt x="3798" y="6798"/>
                    <a:pt x="3706" y="6827"/>
                    <a:pt x="3613" y="6839"/>
                  </a:cubicBezTo>
                  <a:cubicBezTo>
                    <a:pt x="3582" y="6842"/>
                    <a:pt x="3550" y="6844"/>
                    <a:pt x="3518" y="6844"/>
                  </a:cubicBezTo>
                  <a:cubicBezTo>
                    <a:pt x="3502" y="6844"/>
                    <a:pt x="3485" y="6843"/>
                    <a:pt x="3469" y="6843"/>
                  </a:cubicBezTo>
                  <a:cubicBezTo>
                    <a:pt x="3413" y="6843"/>
                    <a:pt x="3358" y="6834"/>
                    <a:pt x="3302" y="6827"/>
                  </a:cubicBezTo>
                  <a:cubicBezTo>
                    <a:pt x="3231" y="6816"/>
                    <a:pt x="3160" y="6800"/>
                    <a:pt x="3088" y="6786"/>
                  </a:cubicBezTo>
                  <a:lnTo>
                    <a:pt x="3060" y="6786"/>
                  </a:lnTo>
                  <a:cubicBezTo>
                    <a:pt x="2935" y="6788"/>
                    <a:pt x="2807" y="6794"/>
                    <a:pt x="2681" y="6806"/>
                  </a:cubicBezTo>
                  <a:lnTo>
                    <a:pt x="2672" y="6806"/>
                  </a:lnTo>
                  <a:cubicBezTo>
                    <a:pt x="2658" y="6809"/>
                    <a:pt x="2642" y="6813"/>
                    <a:pt x="2627" y="6814"/>
                  </a:cubicBezTo>
                  <a:cubicBezTo>
                    <a:pt x="2576" y="6824"/>
                    <a:pt x="2524" y="6836"/>
                    <a:pt x="2471" y="6850"/>
                  </a:cubicBezTo>
                  <a:cubicBezTo>
                    <a:pt x="2658" y="6906"/>
                    <a:pt x="2840" y="6994"/>
                    <a:pt x="3017" y="7081"/>
                  </a:cubicBezTo>
                  <a:cubicBezTo>
                    <a:pt x="3251" y="7196"/>
                    <a:pt x="3516" y="7330"/>
                    <a:pt x="3791" y="7359"/>
                  </a:cubicBezTo>
                  <a:cubicBezTo>
                    <a:pt x="3832" y="7363"/>
                    <a:pt x="3873" y="7367"/>
                    <a:pt x="3916" y="7367"/>
                  </a:cubicBezTo>
                  <a:cubicBezTo>
                    <a:pt x="3924" y="7367"/>
                    <a:pt x="3933" y="7367"/>
                    <a:pt x="3941" y="7367"/>
                  </a:cubicBezTo>
                  <a:cubicBezTo>
                    <a:pt x="4012" y="7367"/>
                    <a:pt x="4069" y="7362"/>
                    <a:pt x="4120" y="7353"/>
                  </a:cubicBezTo>
                  <a:cubicBezTo>
                    <a:pt x="4184" y="7340"/>
                    <a:pt x="4246" y="7324"/>
                    <a:pt x="4311" y="7305"/>
                  </a:cubicBezTo>
                  <a:cubicBezTo>
                    <a:pt x="4433" y="7270"/>
                    <a:pt x="4530" y="7237"/>
                    <a:pt x="4618" y="7196"/>
                  </a:cubicBezTo>
                  <a:cubicBezTo>
                    <a:pt x="4809" y="7110"/>
                    <a:pt x="4956" y="7007"/>
                    <a:pt x="5068" y="6880"/>
                  </a:cubicBezTo>
                  <a:cubicBezTo>
                    <a:pt x="5448" y="6455"/>
                    <a:pt x="5387" y="5826"/>
                    <a:pt x="4885" y="5012"/>
                  </a:cubicBezTo>
                  <a:cubicBezTo>
                    <a:pt x="4694" y="4699"/>
                    <a:pt x="4451" y="4380"/>
                    <a:pt x="4146" y="4032"/>
                  </a:cubicBezTo>
                  <a:cubicBezTo>
                    <a:pt x="3923" y="3781"/>
                    <a:pt x="3677" y="3525"/>
                    <a:pt x="3413" y="3272"/>
                  </a:cubicBezTo>
                  <a:cubicBezTo>
                    <a:pt x="3116" y="2988"/>
                    <a:pt x="2798" y="2714"/>
                    <a:pt x="2491" y="2448"/>
                  </a:cubicBezTo>
                  <a:lnTo>
                    <a:pt x="2451" y="2413"/>
                  </a:lnTo>
                  <a:lnTo>
                    <a:pt x="2412" y="2379"/>
                  </a:lnTo>
                  <a:lnTo>
                    <a:pt x="2281" y="2267"/>
                  </a:lnTo>
                  <a:cubicBezTo>
                    <a:pt x="1804" y="1859"/>
                    <a:pt x="1343" y="1457"/>
                    <a:pt x="907" y="1025"/>
                  </a:cubicBezTo>
                  <a:cubicBezTo>
                    <a:pt x="555" y="673"/>
                    <a:pt x="256" y="335"/>
                    <a:pt x="0" y="0"/>
                  </a:cubicBezTo>
                  <a:close/>
                </a:path>
              </a:pathLst>
            </a:custGeom>
            <a:solidFill>
              <a:srgbClr val="EFBC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56" name="Google Shape;5256;p16"/>
            <p:cNvSpPr/>
            <p:nvPr/>
          </p:nvSpPr>
          <p:spPr>
            <a:xfrm>
              <a:off x="4322500" y="597200"/>
              <a:ext cx="175" cy="200"/>
            </a:xfrm>
            <a:custGeom>
              <a:avLst/>
              <a:gdLst/>
              <a:ahLst/>
              <a:cxnLst/>
              <a:rect l="l" t="t" r="r" b="b"/>
              <a:pathLst>
                <a:path w="7" h="8" extrusionOk="0">
                  <a:moveTo>
                    <a:pt x="6" y="0"/>
                  </a:moveTo>
                  <a:cubicBezTo>
                    <a:pt x="5" y="3"/>
                    <a:pt x="2" y="5"/>
                    <a:pt x="1" y="8"/>
                  </a:cubicBezTo>
                  <a:cubicBezTo>
                    <a:pt x="2" y="6"/>
                    <a:pt x="5" y="5"/>
                    <a:pt x="6" y="0"/>
                  </a:cubicBezTo>
                  <a:close/>
                </a:path>
              </a:pathLst>
            </a:custGeom>
            <a:solidFill>
              <a:srgbClr val="EFBC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57" name="Google Shape;5257;p16"/>
            <p:cNvSpPr/>
            <p:nvPr/>
          </p:nvSpPr>
          <p:spPr>
            <a:xfrm>
              <a:off x="4313125" y="557275"/>
              <a:ext cx="175" cy="200"/>
            </a:xfrm>
            <a:custGeom>
              <a:avLst/>
              <a:gdLst/>
              <a:ahLst/>
              <a:cxnLst/>
              <a:rect l="l" t="t" r="r" b="b"/>
              <a:pathLst>
                <a:path w="7" h="8" extrusionOk="0">
                  <a:moveTo>
                    <a:pt x="1" y="0"/>
                  </a:moveTo>
                  <a:lnTo>
                    <a:pt x="1" y="0"/>
                  </a:lnTo>
                  <a:cubicBezTo>
                    <a:pt x="2" y="3"/>
                    <a:pt x="4" y="6"/>
                    <a:pt x="7" y="7"/>
                  </a:cubicBezTo>
                  <a:cubicBezTo>
                    <a:pt x="4" y="6"/>
                    <a:pt x="2" y="2"/>
                    <a:pt x="1" y="0"/>
                  </a:cubicBezTo>
                  <a:close/>
                </a:path>
              </a:pathLst>
            </a:custGeom>
            <a:solidFill>
              <a:srgbClr val="EFBC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58" name="Google Shape;5258;p16"/>
            <p:cNvSpPr/>
            <p:nvPr/>
          </p:nvSpPr>
          <p:spPr>
            <a:xfrm>
              <a:off x="4311775" y="553850"/>
              <a:ext cx="125" cy="350"/>
            </a:xfrm>
            <a:custGeom>
              <a:avLst/>
              <a:gdLst/>
              <a:ahLst/>
              <a:cxnLst/>
              <a:rect l="l" t="t" r="r" b="b"/>
              <a:pathLst>
                <a:path w="5" h="14" extrusionOk="0">
                  <a:moveTo>
                    <a:pt x="0" y="1"/>
                  </a:moveTo>
                  <a:cubicBezTo>
                    <a:pt x="3" y="7"/>
                    <a:pt x="5" y="9"/>
                    <a:pt x="5" y="14"/>
                  </a:cubicBezTo>
                  <a:cubicBezTo>
                    <a:pt x="5" y="9"/>
                    <a:pt x="3" y="4"/>
                    <a:pt x="0" y="1"/>
                  </a:cubicBezTo>
                  <a:close/>
                </a:path>
              </a:pathLst>
            </a:custGeom>
            <a:solidFill>
              <a:srgbClr val="EFBC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59" name="Google Shape;5259;p16"/>
            <p:cNvSpPr/>
            <p:nvPr/>
          </p:nvSpPr>
          <p:spPr>
            <a:xfrm>
              <a:off x="4095575" y="325600"/>
              <a:ext cx="236675" cy="146975"/>
            </a:xfrm>
            <a:custGeom>
              <a:avLst/>
              <a:gdLst/>
              <a:ahLst/>
              <a:cxnLst/>
              <a:rect l="l" t="t" r="r" b="b"/>
              <a:pathLst>
                <a:path w="9467" h="5879" extrusionOk="0">
                  <a:moveTo>
                    <a:pt x="9395" y="1"/>
                  </a:moveTo>
                  <a:cubicBezTo>
                    <a:pt x="9383" y="1"/>
                    <a:pt x="9373" y="5"/>
                    <a:pt x="9365" y="10"/>
                  </a:cubicBezTo>
                  <a:cubicBezTo>
                    <a:pt x="9296" y="59"/>
                    <a:pt x="9228" y="105"/>
                    <a:pt x="9160" y="148"/>
                  </a:cubicBezTo>
                  <a:cubicBezTo>
                    <a:pt x="9148" y="143"/>
                    <a:pt x="9134" y="140"/>
                    <a:pt x="9119" y="138"/>
                  </a:cubicBezTo>
                  <a:cubicBezTo>
                    <a:pt x="9111" y="137"/>
                    <a:pt x="9104" y="137"/>
                    <a:pt x="9096" y="137"/>
                  </a:cubicBezTo>
                  <a:cubicBezTo>
                    <a:pt x="9052" y="137"/>
                    <a:pt x="9015" y="154"/>
                    <a:pt x="8991" y="184"/>
                  </a:cubicBezTo>
                  <a:lnTo>
                    <a:pt x="8915" y="279"/>
                  </a:lnTo>
                  <a:cubicBezTo>
                    <a:pt x="8683" y="387"/>
                    <a:pt x="8427" y="463"/>
                    <a:pt x="8158" y="509"/>
                  </a:cubicBezTo>
                  <a:cubicBezTo>
                    <a:pt x="7866" y="556"/>
                    <a:pt x="7568" y="568"/>
                    <a:pt x="7273" y="568"/>
                  </a:cubicBezTo>
                  <a:cubicBezTo>
                    <a:pt x="7128" y="568"/>
                    <a:pt x="6983" y="565"/>
                    <a:pt x="6840" y="562"/>
                  </a:cubicBezTo>
                  <a:cubicBezTo>
                    <a:pt x="6699" y="559"/>
                    <a:pt x="6556" y="556"/>
                    <a:pt x="6413" y="556"/>
                  </a:cubicBezTo>
                  <a:cubicBezTo>
                    <a:pt x="6146" y="556"/>
                    <a:pt x="5832" y="563"/>
                    <a:pt x="5524" y="614"/>
                  </a:cubicBezTo>
                  <a:cubicBezTo>
                    <a:pt x="5237" y="662"/>
                    <a:pt x="4978" y="729"/>
                    <a:pt x="4733" y="816"/>
                  </a:cubicBezTo>
                  <a:cubicBezTo>
                    <a:pt x="4211" y="1001"/>
                    <a:pt x="3699" y="1259"/>
                    <a:pt x="3206" y="1579"/>
                  </a:cubicBezTo>
                  <a:cubicBezTo>
                    <a:pt x="2682" y="1921"/>
                    <a:pt x="2204" y="2303"/>
                    <a:pt x="1784" y="2718"/>
                  </a:cubicBezTo>
                  <a:cubicBezTo>
                    <a:pt x="1333" y="3164"/>
                    <a:pt x="957" y="3626"/>
                    <a:pt x="668" y="4091"/>
                  </a:cubicBezTo>
                  <a:cubicBezTo>
                    <a:pt x="509" y="4349"/>
                    <a:pt x="385" y="4586"/>
                    <a:pt x="288" y="4816"/>
                  </a:cubicBezTo>
                  <a:cubicBezTo>
                    <a:pt x="230" y="4954"/>
                    <a:pt x="181" y="5080"/>
                    <a:pt x="144" y="5203"/>
                  </a:cubicBezTo>
                  <a:cubicBezTo>
                    <a:pt x="98" y="5356"/>
                    <a:pt x="49" y="5521"/>
                    <a:pt x="15" y="5689"/>
                  </a:cubicBezTo>
                  <a:cubicBezTo>
                    <a:pt x="0" y="5758"/>
                    <a:pt x="33" y="5829"/>
                    <a:pt x="95" y="5862"/>
                  </a:cubicBezTo>
                  <a:cubicBezTo>
                    <a:pt x="112" y="5870"/>
                    <a:pt x="130" y="5875"/>
                    <a:pt x="148" y="5878"/>
                  </a:cubicBezTo>
                  <a:cubicBezTo>
                    <a:pt x="154" y="5878"/>
                    <a:pt x="160" y="5879"/>
                    <a:pt x="165" y="5879"/>
                  </a:cubicBezTo>
                  <a:cubicBezTo>
                    <a:pt x="207" y="5879"/>
                    <a:pt x="250" y="5861"/>
                    <a:pt x="283" y="5830"/>
                  </a:cubicBezTo>
                  <a:cubicBezTo>
                    <a:pt x="556" y="5550"/>
                    <a:pt x="790" y="5320"/>
                    <a:pt x="1042" y="5105"/>
                  </a:cubicBezTo>
                  <a:cubicBezTo>
                    <a:pt x="1212" y="4961"/>
                    <a:pt x="1370" y="4844"/>
                    <a:pt x="1524" y="4742"/>
                  </a:cubicBezTo>
                  <a:cubicBezTo>
                    <a:pt x="1702" y="4624"/>
                    <a:pt x="1888" y="4522"/>
                    <a:pt x="2071" y="4436"/>
                  </a:cubicBezTo>
                  <a:cubicBezTo>
                    <a:pt x="2300" y="4335"/>
                    <a:pt x="2545" y="4253"/>
                    <a:pt x="2824" y="4183"/>
                  </a:cubicBezTo>
                  <a:cubicBezTo>
                    <a:pt x="3153" y="4100"/>
                    <a:pt x="3490" y="4041"/>
                    <a:pt x="3816" y="3982"/>
                  </a:cubicBezTo>
                  <a:cubicBezTo>
                    <a:pt x="4157" y="3920"/>
                    <a:pt x="4509" y="3858"/>
                    <a:pt x="4849" y="3769"/>
                  </a:cubicBezTo>
                  <a:cubicBezTo>
                    <a:pt x="5004" y="3730"/>
                    <a:pt x="5184" y="3680"/>
                    <a:pt x="5365" y="3615"/>
                  </a:cubicBezTo>
                  <a:cubicBezTo>
                    <a:pt x="5514" y="3564"/>
                    <a:pt x="5661" y="3502"/>
                    <a:pt x="5801" y="3437"/>
                  </a:cubicBezTo>
                  <a:cubicBezTo>
                    <a:pt x="6112" y="3295"/>
                    <a:pt x="6383" y="3150"/>
                    <a:pt x="6632" y="2994"/>
                  </a:cubicBezTo>
                  <a:cubicBezTo>
                    <a:pt x="7162" y="2662"/>
                    <a:pt x="7649" y="2265"/>
                    <a:pt x="8081" y="1816"/>
                  </a:cubicBezTo>
                  <a:cubicBezTo>
                    <a:pt x="8309" y="1582"/>
                    <a:pt x="8516" y="1346"/>
                    <a:pt x="8697" y="1116"/>
                  </a:cubicBezTo>
                  <a:cubicBezTo>
                    <a:pt x="8882" y="885"/>
                    <a:pt x="9062" y="627"/>
                    <a:pt x="9231" y="349"/>
                  </a:cubicBezTo>
                  <a:cubicBezTo>
                    <a:pt x="9251" y="318"/>
                    <a:pt x="9256" y="278"/>
                    <a:pt x="9241" y="240"/>
                  </a:cubicBezTo>
                  <a:cubicBezTo>
                    <a:pt x="9306" y="200"/>
                    <a:pt x="9368" y="157"/>
                    <a:pt x="9431" y="112"/>
                  </a:cubicBezTo>
                  <a:cubicBezTo>
                    <a:pt x="9460" y="91"/>
                    <a:pt x="9467" y="55"/>
                    <a:pt x="9450" y="28"/>
                  </a:cubicBezTo>
                  <a:cubicBezTo>
                    <a:pt x="9440" y="13"/>
                    <a:pt x="9422" y="3"/>
                    <a:pt x="9404" y="2"/>
                  </a:cubicBezTo>
                  <a:cubicBezTo>
                    <a:pt x="9401" y="1"/>
                    <a:pt x="9398" y="1"/>
                    <a:pt x="9395" y="1"/>
                  </a:cubicBezTo>
                  <a:close/>
                </a:path>
              </a:pathLst>
            </a:custGeom>
            <a:solidFill>
              <a:srgbClr val="82A3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60" name="Google Shape;5260;p16"/>
            <p:cNvSpPr/>
            <p:nvPr/>
          </p:nvSpPr>
          <p:spPr>
            <a:xfrm>
              <a:off x="4331475" y="297725"/>
              <a:ext cx="68800" cy="208400"/>
            </a:xfrm>
            <a:custGeom>
              <a:avLst/>
              <a:gdLst/>
              <a:ahLst/>
              <a:cxnLst/>
              <a:rect l="l" t="t" r="r" b="b"/>
              <a:pathLst>
                <a:path w="2752" h="8336" extrusionOk="0">
                  <a:moveTo>
                    <a:pt x="731" y="0"/>
                  </a:moveTo>
                  <a:cubicBezTo>
                    <a:pt x="692" y="0"/>
                    <a:pt x="658" y="28"/>
                    <a:pt x="648" y="70"/>
                  </a:cubicBezTo>
                  <a:cubicBezTo>
                    <a:pt x="634" y="140"/>
                    <a:pt x="620" y="209"/>
                    <a:pt x="607" y="278"/>
                  </a:cubicBezTo>
                  <a:cubicBezTo>
                    <a:pt x="584" y="259"/>
                    <a:pt x="555" y="248"/>
                    <a:pt x="526" y="243"/>
                  </a:cubicBezTo>
                  <a:cubicBezTo>
                    <a:pt x="521" y="243"/>
                    <a:pt x="514" y="242"/>
                    <a:pt x="507" y="242"/>
                  </a:cubicBezTo>
                  <a:cubicBezTo>
                    <a:pt x="500" y="242"/>
                    <a:pt x="493" y="243"/>
                    <a:pt x="488" y="243"/>
                  </a:cubicBezTo>
                  <a:cubicBezTo>
                    <a:pt x="446" y="251"/>
                    <a:pt x="407" y="272"/>
                    <a:pt x="381" y="307"/>
                  </a:cubicBezTo>
                  <a:cubicBezTo>
                    <a:pt x="354" y="343"/>
                    <a:pt x="350" y="378"/>
                    <a:pt x="351" y="424"/>
                  </a:cubicBezTo>
                  <a:cubicBezTo>
                    <a:pt x="354" y="595"/>
                    <a:pt x="380" y="772"/>
                    <a:pt x="430" y="970"/>
                  </a:cubicBezTo>
                  <a:cubicBezTo>
                    <a:pt x="218" y="1744"/>
                    <a:pt x="1" y="2546"/>
                    <a:pt x="110" y="3357"/>
                  </a:cubicBezTo>
                  <a:cubicBezTo>
                    <a:pt x="140" y="3591"/>
                    <a:pt x="189" y="3803"/>
                    <a:pt x="258" y="3997"/>
                  </a:cubicBezTo>
                  <a:cubicBezTo>
                    <a:pt x="320" y="4180"/>
                    <a:pt x="401" y="4366"/>
                    <a:pt x="496" y="4549"/>
                  </a:cubicBezTo>
                  <a:cubicBezTo>
                    <a:pt x="626" y="4795"/>
                    <a:pt x="773" y="5035"/>
                    <a:pt x="917" y="5269"/>
                  </a:cubicBezTo>
                  <a:cubicBezTo>
                    <a:pt x="976" y="5365"/>
                    <a:pt x="1036" y="5464"/>
                    <a:pt x="1097" y="5564"/>
                  </a:cubicBezTo>
                  <a:cubicBezTo>
                    <a:pt x="1214" y="5765"/>
                    <a:pt x="1348" y="6000"/>
                    <a:pt x="1451" y="6244"/>
                  </a:cubicBezTo>
                  <a:cubicBezTo>
                    <a:pt x="1558" y="6490"/>
                    <a:pt x="1651" y="6764"/>
                    <a:pt x="1746" y="7103"/>
                  </a:cubicBezTo>
                  <a:cubicBezTo>
                    <a:pt x="1796" y="7289"/>
                    <a:pt x="1843" y="7472"/>
                    <a:pt x="1889" y="7655"/>
                  </a:cubicBezTo>
                  <a:cubicBezTo>
                    <a:pt x="1912" y="7747"/>
                    <a:pt x="1938" y="7836"/>
                    <a:pt x="1961" y="7928"/>
                  </a:cubicBezTo>
                  <a:cubicBezTo>
                    <a:pt x="1987" y="8020"/>
                    <a:pt x="2010" y="8109"/>
                    <a:pt x="2033" y="8201"/>
                  </a:cubicBezTo>
                  <a:cubicBezTo>
                    <a:pt x="2045" y="8244"/>
                    <a:pt x="2056" y="8277"/>
                    <a:pt x="2092" y="8303"/>
                  </a:cubicBezTo>
                  <a:cubicBezTo>
                    <a:pt x="2114" y="8321"/>
                    <a:pt x="2138" y="8330"/>
                    <a:pt x="2167" y="8334"/>
                  </a:cubicBezTo>
                  <a:lnTo>
                    <a:pt x="2168" y="8334"/>
                  </a:lnTo>
                  <a:cubicBezTo>
                    <a:pt x="2174" y="8335"/>
                    <a:pt x="2180" y="8335"/>
                    <a:pt x="2186" y="8335"/>
                  </a:cubicBezTo>
                  <a:cubicBezTo>
                    <a:pt x="2248" y="8335"/>
                    <a:pt x="2308" y="8296"/>
                    <a:pt x="2328" y="8238"/>
                  </a:cubicBezTo>
                  <a:cubicBezTo>
                    <a:pt x="2355" y="8166"/>
                    <a:pt x="2373" y="8091"/>
                    <a:pt x="2395" y="8015"/>
                  </a:cubicBezTo>
                  <a:cubicBezTo>
                    <a:pt x="2415" y="7941"/>
                    <a:pt x="2437" y="7864"/>
                    <a:pt x="2457" y="7788"/>
                  </a:cubicBezTo>
                  <a:cubicBezTo>
                    <a:pt x="2491" y="7648"/>
                    <a:pt x="2523" y="7508"/>
                    <a:pt x="2553" y="7366"/>
                  </a:cubicBezTo>
                  <a:cubicBezTo>
                    <a:pt x="2621" y="7044"/>
                    <a:pt x="2664" y="6750"/>
                    <a:pt x="2689" y="6468"/>
                  </a:cubicBezTo>
                  <a:cubicBezTo>
                    <a:pt x="2751" y="5815"/>
                    <a:pt x="2725" y="5207"/>
                    <a:pt x="2615" y="4662"/>
                  </a:cubicBezTo>
                  <a:cubicBezTo>
                    <a:pt x="2550" y="4346"/>
                    <a:pt x="2464" y="4054"/>
                    <a:pt x="2358" y="3791"/>
                  </a:cubicBezTo>
                  <a:cubicBezTo>
                    <a:pt x="2272" y="3574"/>
                    <a:pt x="2161" y="3354"/>
                    <a:pt x="2010" y="3100"/>
                  </a:cubicBezTo>
                  <a:cubicBezTo>
                    <a:pt x="1877" y="2876"/>
                    <a:pt x="1731" y="2654"/>
                    <a:pt x="1589" y="2438"/>
                  </a:cubicBezTo>
                  <a:cubicBezTo>
                    <a:pt x="1451" y="2224"/>
                    <a:pt x="1308" y="2004"/>
                    <a:pt x="1174" y="1785"/>
                  </a:cubicBezTo>
                  <a:cubicBezTo>
                    <a:pt x="959" y="1420"/>
                    <a:pt x="827" y="1131"/>
                    <a:pt x="743" y="844"/>
                  </a:cubicBezTo>
                  <a:cubicBezTo>
                    <a:pt x="722" y="759"/>
                    <a:pt x="706" y="674"/>
                    <a:pt x="692" y="590"/>
                  </a:cubicBezTo>
                  <a:cubicBezTo>
                    <a:pt x="733" y="424"/>
                    <a:pt x="772" y="259"/>
                    <a:pt x="806" y="93"/>
                  </a:cubicBezTo>
                  <a:cubicBezTo>
                    <a:pt x="811" y="73"/>
                    <a:pt x="806" y="54"/>
                    <a:pt x="794" y="37"/>
                  </a:cubicBezTo>
                  <a:cubicBezTo>
                    <a:pt x="782" y="18"/>
                    <a:pt x="761" y="5"/>
                    <a:pt x="739" y="1"/>
                  </a:cubicBezTo>
                  <a:cubicBezTo>
                    <a:pt x="736" y="0"/>
                    <a:pt x="733" y="0"/>
                    <a:pt x="731" y="0"/>
                  </a:cubicBezTo>
                  <a:close/>
                </a:path>
              </a:pathLst>
            </a:custGeom>
            <a:solidFill>
              <a:srgbClr val="82A3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61" name="Google Shape;5261;p16"/>
            <p:cNvSpPr/>
            <p:nvPr/>
          </p:nvSpPr>
          <p:spPr>
            <a:xfrm>
              <a:off x="4415600" y="421850"/>
              <a:ext cx="64100" cy="151900"/>
            </a:xfrm>
            <a:custGeom>
              <a:avLst/>
              <a:gdLst/>
              <a:ahLst/>
              <a:cxnLst/>
              <a:rect l="l" t="t" r="r" b="b"/>
              <a:pathLst>
                <a:path w="2564" h="6076" extrusionOk="0">
                  <a:moveTo>
                    <a:pt x="2216" y="0"/>
                  </a:moveTo>
                  <a:cubicBezTo>
                    <a:pt x="2191" y="0"/>
                    <a:pt x="2164" y="11"/>
                    <a:pt x="2144" y="27"/>
                  </a:cubicBezTo>
                  <a:cubicBezTo>
                    <a:pt x="2124" y="46"/>
                    <a:pt x="2112" y="67"/>
                    <a:pt x="2112" y="90"/>
                  </a:cubicBezTo>
                  <a:cubicBezTo>
                    <a:pt x="2107" y="278"/>
                    <a:pt x="2084" y="456"/>
                    <a:pt x="2041" y="627"/>
                  </a:cubicBezTo>
                  <a:cubicBezTo>
                    <a:pt x="1999" y="771"/>
                    <a:pt x="1940" y="910"/>
                    <a:pt x="1865" y="1042"/>
                  </a:cubicBezTo>
                  <a:cubicBezTo>
                    <a:pt x="1696" y="1330"/>
                    <a:pt x="1460" y="1575"/>
                    <a:pt x="1232" y="1812"/>
                  </a:cubicBezTo>
                  <a:cubicBezTo>
                    <a:pt x="1160" y="1885"/>
                    <a:pt x="1090" y="1959"/>
                    <a:pt x="1021" y="2035"/>
                  </a:cubicBezTo>
                  <a:cubicBezTo>
                    <a:pt x="828" y="2245"/>
                    <a:pt x="695" y="2417"/>
                    <a:pt x="586" y="2596"/>
                  </a:cubicBezTo>
                  <a:cubicBezTo>
                    <a:pt x="463" y="2797"/>
                    <a:pt x="361" y="3000"/>
                    <a:pt x="284" y="3200"/>
                  </a:cubicBezTo>
                  <a:cubicBezTo>
                    <a:pt x="102" y="3672"/>
                    <a:pt x="5" y="4146"/>
                    <a:pt x="2" y="4609"/>
                  </a:cubicBezTo>
                  <a:cubicBezTo>
                    <a:pt x="1" y="4877"/>
                    <a:pt x="17" y="5111"/>
                    <a:pt x="54" y="5325"/>
                  </a:cubicBezTo>
                  <a:cubicBezTo>
                    <a:pt x="94" y="5547"/>
                    <a:pt x="153" y="5765"/>
                    <a:pt x="228" y="5979"/>
                  </a:cubicBezTo>
                  <a:cubicBezTo>
                    <a:pt x="245" y="6029"/>
                    <a:pt x="295" y="6066"/>
                    <a:pt x="354" y="6074"/>
                  </a:cubicBezTo>
                  <a:cubicBezTo>
                    <a:pt x="360" y="6075"/>
                    <a:pt x="365" y="6076"/>
                    <a:pt x="371" y="6076"/>
                  </a:cubicBezTo>
                  <a:cubicBezTo>
                    <a:pt x="380" y="6076"/>
                    <a:pt x="389" y="6074"/>
                    <a:pt x="399" y="6071"/>
                  </a:cubicBezTo>
                  <a:cubicBezTo>
                    <a:pt x="468" y="6062"/>
                    <a:pt x="519" y="6009"/>
                    <a:pt x="534" y="5936"/>
                  </a:cubicBezTo>
                  <a:cubicBezTo>
                    <a:pt x="551" y="5841"/>
                    <a:pt x="571" y="5746"/>
                    <a:pt x="594" y="5653"/>
                  </a:cubicBezTo>
                  <a:cubicBezTo>
                    <a:pt x="657" y="5424"/>
                    <a:pt x="755" y="5196"/>
                    <a:pt x="880" y="4978"/>
                  </a:cubicBezTo>
                  <a:cubicBezTo>
                    <a:pt x="1060" y="4676"/>
                    <a:pt x="1282" y="4398"/>
                    <a:pt x="1498" y="4127"/>
                  </a:cubicBezTo>
                  <a:lnTo>
                    <a:pt x="1528" y="4089"/>
                  </a:lnTo>
                  <a:cubicBezTo>
                    <a:pt x="1758" y="3797"/>
                    <a:pt x="2000" y="3484"/>
                    <a:pt x="2180" y="3128"/>
                  </a:cubicBezTo>
                  <a:cubicBezTo>
                    <a:pt x="2279" y="2935"/>
                    <a:pt x="2355" y="2733"/>
                    <a:pt x="2411" y="2530"/>
                  </a:cubicBezTo>
                  <a:cubicBezTo>
                    <a:pt x="2489" y="2246"/>
                    <a:pt x="2532" y="2013"/>
                    <a:pt x="2546" y="1796"/>
                  </a:cubicBezTo>
                  <a:cubicBezTo>
                    <a:pt x="2563" y="1532"/>
                    <a:pt x="2560" y="1282"/>
                    <a:pt x="2532" y="1054"/>
                  </a:cubicBezTo>
                  <a:cubicBezTo>
                    <a:pt x="2502" y="823"/>
                    <a:pt x="2447" y="594"/>
                    <a:pt x="2369" y="377"/>
                  </a:cubicBezTo>
                  <a:cubicBezTo>
                    <a:pt x="2359" y="350"/>
                    <a:pt x="2336" y="328"/>
                    <a:pt x="2309" y="318"/>
                  </a:cubicBezTo>
                  <a:cubicBezTo>
                    <a:pt x="2315" y="252"/>
                    <a:pt x="2318" y="185"/>
                    <a:pt x="2321" y="117"/>
                  </a:cubicBezTo>
                  <a:cubicBezTo>
                    <a:pt x="2321" y="92"/>
                    <a:pt x="2318" y="66"/>
                    <a:pt x="2299" y="40"/>
                  </a:cubicBezTo>
                  <a:cubicBezTo>
                    <a:pt x="2282" y="18"/>
                    <a:pt x="2257" y="4"/>
                    <a:pt x="2229" y="1"/>
                  </a:cubicBezTo>
                  <a:cubicBezTo>
                    <a:pt x="2225" y="0"/>
                    <a:pt x="2220" y="0"/>
                    <a:pt x="2216" y="0"/>
                  </a:cubicBezTo>
                  <a:close/>
                </a:path>
              </a:pathLst>
            </a:custGeom>
            <a:solidFill>
              <a:srgbClr val="82A3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62" name="Google Shape;5262;p16"/>
            <p:cNvSpPr/>
            <p:nvPr/>
          </p:nvSpPr>
          <p:spPr>
            <a:xfrm>
              <a:off x="4486775" y="460900"/>
              <a:ext cx="124850" cy="222275"/>
            </a:xfrm>
            <a:custGeom>
              <a:avLst/>
              <a:gdLst/>
              <a:ahLst/>
              <a:cxnLst/>
              <a:rect l="l" t="t" r="r" b="b"/>
              <a:pathLst>
                <a:path w="4994" h="8891" extrusionOk="0">
                  <a:moveTo>
                    <a:pt x="840" y="1"/>
                  </a:moveTo>
                  <a:cubicBezTo>
                    <a:pt x="591" y="1"/>
                    <a:pt x="382" y="45"/>
                    <a:pt x="203" y="134"/>
                  </a:cubicBezTo>
                  <a:cubicBezTo>
                    <a:pt x="153" y="157"/>
                    <a:pt x="120" y="191"/>
                    <a:pt x="101" y="236"/>
                  </a:cubicBezTo>
                  <a:cubicBezTo>
                    <a:pt x="88" y="270"/>
                    <a:pt x="85" y="308"/>
                    <a:pt x="93" y="342"/>
                  </a:cubicBezTo>
                  <a:cubicBezTo>
                    <a:pt x="34" y="374"/>
                    <a:pt x="1" y="438"/>
                    <a:pt x="9" y="504"/>
                  </a:cubicBezTo>
                  <a:cubicBezTo>
                    <a:pt x="38" y="703"/>
                    <a:pt x="85" y="911"/>
                    <a:pt x="149" y="1141"/>
                  </a:cubicBezTo>
                  <a:cubicBezTo>
                    <a:pt x="210" y="1359"/>
                    <a:pt x="274" y="1563"/>
                    <a:pt x="344" y="1758"/>
                  </a:cubicBezTo>
                  <a:cubicBezTo>
                    <a:pt x="360" y="1803"/>
                    <a:pt x="404" y="1837"/>
                    <a:pt x="475" y="1846"/>
                  </a:cubicBezTo>
                  <a:lnTo>
                    <a:pt x="482" y="1846"/>
                  </a:lnTo>
                  <a:lnTo>
                    <a:pt x="509" y="1893"/>
                  </a:lnTo>
                  <a:cubicBezTo>
                    <a:pt x="667" y="2160"/>
                    <a:pt x="862" y="2420"/>
                    <a:pt x="1130" y="2713"/>
                  </a:cubicBezTo>
                  <a:cubicBezTo>
                    <a:pt x="1256" y="2850"/>
                    <a:pt x="1385" y="2981"/>
                    <a:pt x="1515" y="3111"/>
                  </a:cubicBezTo>
                  <a:cubicBezTo>
                    <a:pt x="1637" y="3236"/>
                    <a:pt x="1760" y="3360"/>
                    <a:pt x="1879" y="3489"/>
                  </a:cubicBezTo>
                  <a:cubicBezTo>
                    <a:pt x="2170" y="3805"/>
                    <a:pt x="2371" y="4062"/>
                    <a:pt x="2530" y="4321"/>
                  </a:cubicBezTo>
                  <a:cubicBezTo>
                    <a:pt x="2721" y="4641"/>
                    <a:pt x="2880" y="5013"/>
                    <a:pt x="3031" y="5494"/>
                  </a:cubicBezTo>
                  <a:cubicBezTo>
                    <a:pt x="3097" y="5702"/>
                    <a:pt x="3159" y="5912"/>
                    <a:pt x="3218" y="6125"/>
                  </a:cubicBezTo>
                  <a:lnTo>
                    <a:pt x="3258" y="6264"/>
                  </a:lnTo>
                  <a:cubicBezTo>
                    <a:pt x="3301" y="6418"/>
                    <a:pt x="3342" y="6571"/>
                    <a:pt x="3390" y="6724"/>
                  </a:cubicBezTo>
                  <a:cubicBezTo>
                    <a:pt x="3543" y="7208"/>
                    <a:pt x="3692" y="7564"/>
                    <a:pt x="3877" y="7880"/>
                  </a:cubicBezTo>
                  <a:cubicBezTo>
                    <a:pt x="3998" y="8085"/>
                    <a:pt x="4121" y="8259"/>
                    <a:pt x="4258" y="8410"/>
                  </a:cubicBezTo>
                  <a:cubicBezTo>
                    <a:pt x="4331" y="8493"/>
                    <a:pt x="4407" y="8572"/>
                    <a:pt x="4486" y="8644"/>
                  </a:cubicBezTo>
                  <a:cubicBezTo>
                    <a:pt x="4568" y="8719"/>
                    <a:pt x="4653" y="8790"/>
                    <a:pt x="4740" y="8859"/>
                  </a:cubicBezTo>
                  <a:cubicBezTo>
                    <a:pt x="4762" y="8875"/>
                    <a:pt x="4788" y="8885"/>
                    <a:pt x="4814" y="8890"/>
                  </a:cubicBezTo>
                  <a:cubicBezTo>
                    <a:pt x="4822" y="8891"/>
                    <a:pt x="4830" y="8891"/>
                    <a:pt x="4837" y="8891"/>
                  </a:cubicBezTo>
                  <a:cubicBezTo>
                    <a:pt x="4874" y="8891"/>
                    <a:pt x="4908" y="8880"/>
                    <a:pt x="4932" y="8864"/>
                  </a:cubicBezTo>
                  <a:cubicBezTo>
                    <a:pt x="4975" y="8831"/>
                    <a:pt x="4993" y="8780"/>
                    <a:pt x="4990" y="8717"/>
                  </a:cubicBezTo>
                  <a:cubicBezTo>
                    <a:pt x="4982" y="8597"/>
                    <a:pt x="4963" y="8473"/>
                    <a:pt x="4946" y="8354"/>
                  </a:cubicBezTo>
                  <a:lnTo>
                    <a:pt x="4934" y="8285"/>
                  </a:lnTo>
                  <a:cubicBezTo>
                    <a:pt x="4914" y="8157"/>
                    <a:pt x="4896" y="8031"/>
                    <a:pt x="4876" y="7904"/>
                  </a:cubicBezTo>
                  <a:cubicBezTo>
                    <a:pt x="4834" y="7641"/>
                    <a:pt x="4795" y="7377"/>
                    <a:pt x="4762" y="7114"/>
                  </a:cubicBezTo>
                  <a:cubicBezTo>
                    <a:pt x="4687" y="6520"/>
                    <a:pt x="4647" y="5991"/>
                    <a:pt x="4646" y="5501"/>
                  </a:cubicBezTo>
                  <a:cubicBezTo>
                    <a:pt x="4646" y="5299"/>
                    <a:pt x="4646" y="5089"/>
                    <a:pt x="4634" y="4878"/>
                  </a:cubicBezTo>
                  <a:cubicBezTo>
                    <a:pt x="4623" y="4632"/>
                    <a:pt x="4605" y="4430"/>
                    <a:pt x="4581" y="4236"/>
                  </a:cubicBezTo>
                  <a:cubicBezTo>
                    <a:pt x="4538" y="3887"/>
                    <a:pt x="4479" y="3582"/>
                    <a:pt x="4402" y="3298"/>
                  </a:cubicBezTo>
                  <a:cubicBezTo>
                    <a:pt x="4302" y="2937"/>
                    <a:pt x="4200" y="2650"/>
                    <a:pt x="4077" y="2393"/>
                  </a:cubicBezTo>
                  <a:cubicBezTo>
                    <a:pt x="3940" y="2113"/>
                    <a:pt x="3798" y="1879"/>
                    <a:pt x="3640" y="1678"/>
                  </a:cubicBezTo>
                  <a:cubicBezTo>
                    <a:pt x="3488" y="1481"/>
                    <a:pt x="3311" y="1290"/>
                    <a:pt x="3116" y="1108"/>
                  </a:cubicBezTo>
                  <a:cubicBezTo>
                    <a:pt x="2906" y="912"/>
                    <a:pt x="2688" y="740"/>
                    <a:pt x="2473" y="595"/>
                  </a:cubicBezTo>
                  <a:cubicBezTo>
                    <a:pt x="2198" y="411"/>
                    <a:pt x="1966" y="286"/>
                    <a:pt x="1736" y="194"/>
                  </a:cubicBezTo>
                  <a:cubicBezTo>
                    <a:pt x="1602" y="141"/>
                    <a:pt x="1464" y="95"/>
                    <a:pt x="1324" y="62"/>
                  </a:cubicBezTo>
                  <a:cubicBezTo>
                    <a:pt x="1243" y="42"/>
                    <a:pt x="1161" y="26"/>
                    <a:pt x="1078" y="15"/>
                  </a:cubicBezTo>
                  <a:cubicBezTo>
                    <a:pt x="1041" y="9"/>
                    <a:pt x="1005" y="6"/>
                    <a:pt x="967" y="5"/>
                  </a:cubicBezTo>
                  <a:cubicBezTo>
                    <a:pt x="924" y="2"/>
                    <a:pt x="881" y="1"/>
                    <a:pt x="840" y="1"/>
                  </a:cubicBezTo>
                  <a:close/>
                </a:path>
              </a:pathLst>
            </a:custGeom>
            <a:solidFill>
              <a:srgbClr val="82A3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63" name="Google Shape;5263;p16"/>
            <p:cNvSpPr/>
            <p:nvPr/>
          </p:nvSpPr>
          <p:spPr>
            <a:xfrm>
              <a:off x="4439300" y="181175"/>
              <a:ext cx="165675" cy="231175"/>
            </a:xfrm>
            <a:custGeom>
              <a:avLst/>
              <a:gdLst/>
              <a:ahLst/>
              <a:cxnLst/>
              <a:rect l="l" t="t" r="r" b="b"/>
              <a:pathLst>
                <a:path w="6627" h="9247" extrusionOk="0">
                  <a:moveTo>
                    <a:pt x="329" y="0"/>
                  </a:moveTo>
                  <a:cubicBezTo>
                    <a:pt x="314" y="0"/>
                    <a:pt x="297" y="5"/>
                    <a:pt x="284" y="16"/>
                  </a:cubicBezTo>
                  <a:cubicBezTo>
                    <a:pt x="271" y="28"/>
                    <a:pt x="264" y="42"/>
                    <a:pt x="262" y="58"/>
                  </a:cubicBezTo>
                  <a:cubicBezTo>
                    <a:pt x="248" y="236"/>
                    <a:pt x="236" y="413"/>
                    <a:pt x="231" y="589"/>
                  </a:cubicBezTo>
                  <a:lnTo>
                    <a:pt x="205" y="591"/>
                  </a:lnTo>
                  <a:lnTo>
                    <a:pt x="180" y="594"/>
                  </a:lnTo>
                  <a:cubicBezTo>
                    <a:pt x="133" y="597"/>
                    <a:pt x="81" y="627"/>
                    <a:pt x="47" y="673"/>
                  </a:cubicBezTo>
                  <a:cubicBezTo>
                    <a:pt x="15" y="713"/>
                    <a:pt x="1" y="768"/>
                    <a:pt x="8" y="821"/>
                  </a:cubicBezTo>
                  <a:cubicBezTo>
                    <a:pt x="18" y="897"/>
                    <a:pt x="81" y="982"/>
                    <a:pt x="180" y="993"/>
                  </a:cubicBezTo>
                  <a:lnTo>
                    <a:pt x="212" y="993"/>
                  </a:lnTo>
                  <a:cubicBezTo>
                    <a:pt x="203" y="1402"/>
                    <a:pt x="218" y="1760"/>
                    <a:pt x="255" y="2089"/>
                  </a:cubicBezTo>
                  <a:cubicBezTo>
                    <a:pt x="300" y="2464"/>
                    <a:pt x="370" y="2788"/>
                    <a:pt x="471" y="3083"/>
                  </a:cubicBezTo>
                  <a:cubicBezTo>
                    <a:pt x="577" y="3397"/>
                    <a:pt x="716" y="3690"/>
                    <a:pt x="887" y="3950"/>
                  </a:cubicBezTo>
                  <a:cubicBezTo>
                    <a:pt x="979" y="4088"/>
                    <a:pt x="1068" y="4210"/>
                    <a:pt x="1161" y="4321"/>
                  </a:cubicBezTo>
                  <a:cubicBezTo>
                    <a:pt x="1265" y="4440"/>
                    <a:pt x="1374" y="4552"/>
                    <a:pt x="1475" y="4653"/>
                  </a:cubicBezTo>
                  <a:lnTo>
                    <a:pt x="1595" y="4773"/>
                  </a:lnTo>
                  <a:cubicBezTo>
                    <a:pt x="1793" y="4970"/>
                    <a:pt x="1992" y="5165"/>
                    <a:pt x="2186" y="5369"/>
                  </a:cubicBezTo>
                  <a:cubicBezTo>
                    <a:pt x="2697" y="5901"/>
                    <a:pt x="3112" y="6393"/>
                    <a:pt x="3455" y="6880"/>
                  </a:cubicBezTo>
                  <a:lnTo>
                    <a:pt x="3536" y="6997"/>
                  </a:lnTo>
                  <a:cubicBezTo>
                    <a:pt x="3606" y="7100"/>
                    <a:pt x="3675" y="7201"/>
                    <a:pt x="3751" y="7297"/>
                  </a:cubicBezTo>
                  <a:cubicBezTo>
                    <a:pt x="3844" y="7420"/>
                    <a:pt x="3944" y="7541"/>
                    <a:pt x="4041" y="7653"/>
                  </a:cubicBezTo>
                  <a:cubicBezTo>
                    <a:pt x="4271" y="7909"/>
                    <a:pt x="4507" y="8136"/>
                    <a:pt x="4739" y="8325"/>
                  </a:cubicBezTo>
                  <a:cubicBezTo>
                    <a:pt x="5006" y="8544"/>
                    <a:pt x="5276" y="8726"/>
                    <a:pt x="5545" y="8871"/>
                  </a:cubicBezTo>
                  <a:cubicBezTo>
                    <a:pt x="5707" y="8962"/>
                    <a:pt x="5857" y="9033"/>
                    <a:pt x="5996" y="9089"/>
                  </a:cubicBezTo>
                  <a:cubicBezTo>
                    <a:pt x="6128" y="9141"/>
                    <a:pt x="6267" y="9190"/>
                    <a:pt x="6427" y="9237"/>
                  </a:cubicBezTo>
                  <a:cubicBezTo>
                    <a:pt x="6440" y="9242"/>
                    <a:pt x="6453" y="9243"/>
                    <a:pt x="6466" y="9245"/>
                  </a:cubicBezTo>
                  <a:cubicBezTo>
                    <a:pt x="6473" y="9246"/>
                    <a:pt x="6480" y="9246"/>
                    <a:pt x="6486" y="9246"/>
                  </a:cubicBezTo>
                  <a:cubicBezTo>
                    <a:pt x="6504" y="9246"/>
                    <a:pt x="6519" y="9242"/>
                    <a:pt x="6533" y="9234"/>
                  </a:cubicBezTo>
                  <a:cubicBezTo>
                    <a:pt x="6556" y="9223"/>
                    <a:pt x="6575" y="9209"/>
                    <a:pt x="6589" y="9191"/>
                  </a:cubicBezTo>
                  <a:cubicBezTo>
                    <a:pt x="6627" y="9143"/>
                    <a:pt x="6625" y="9069"/>
                    <a:pt x="6588" y="9023"/>
                  </a:cubicBezTo>
                  <a:cubicBezTo>
                    <a:pt x="6513" y="8936"/>
                    <a:pt x="6438" y="8854"/>
                    <a:pt x="6361" y="8769"/>
                  </a:cubicBezTo>
                  <a:lnTo>
                    <a:pt x="6239" y="8634"/>
                  </a:lnTo>
                  <a:cubicBezTo>
                    <a:pt x="6124" y="8506"/>
                    <a:pt x="6013" y="8377"/>
                    <a:pt x="5903" y="8246"/>
                  </a:cubicBezTo>
                  <a:cubicBezTo>
                    <a:pt x="5686" y="7982"/>
                    <a:pt x="5505" y="7734"/>
                    <a:pt x="5354" y="7485"/>
                  </a:cubicBezTo>
                  <a:lnTo>
                    <a:pt x="5354" y="7485"/>
                  </a:lnTo>
                  <a:cubicBezTo>
                    <a:pt x="5354" y="7485"/>
                    <a:pt x="5357" y="7491"/>
                    <a:pt x="5357" y="7492"/>
                  </a:cubicBezTo>
                  <a:lnTo>
                    <a:pt x="5350" y="7484"/>
                  </a:lnTo>
                  <a:lnTo>
                    <a:pt x="5353" y="7484"/>
                  </a:lnTo>
                  <a:cubicBezTo>
                    <a:pt x="5348" y="7478"/>
                    <a:pt x="5345" y="7471"/>
                    <a:pt x="5341" y="7465"/>
                  </a:cubicBezTo>
                  <a:cubicBezTo>
                    <a:pt x="5163" y="7160"/>
                    <a:pt x="5025" y="6840"/>
                    <a:pt x="4932" y="6531"/>
                  </a:cubicBezTo>
                  <a:lnTo>
                    <a:pt x="4933" y="6531"/>
                  </a:lnTo>
                  <a:lnTo>
                    <a:pt x="4929" y="6501"/>
                  </a:lnTo>
                  <a:cubicBezTo>
                    <a:pt x="4850" y="6198"/>
                    <a:pt x="4794" y="5881"/>
                    <a:pt x="4742" y="5573"/>
                  </a:cubicBezTo>
                  <a:lnTo>
                    <a:pt x="4721" y="5444"/>
                  </a:lnTo>
                  <a:lnTo>
                    <a:pt x="4713" y="5404"/>
                  </a:lnTo>
                  <a:cubicBezTo>
                    <a:pt x="4607" y="4785"/>
                    <a:pt x="4498" y="4144"/>
                    <a:pt x="4241" y="3558"/>
                  </a:cubicBezTo>
                  <a:cubicBezTo>
                    <a:pt x="4113" y="3268"/>
                    <a:pt x="3959" y="3001"/>
                    <a:pt x="3786" y="2760"/>
                  </a:cubicBezTo>
                  <a:cubicBezTo>
                    <a:pt x="3620" y="2531"/>
                    <a:pt x="3438" y="2320"/>
                    <a:pt x="3248" y="2128"/>
                  </a:cubicBezTo>
                  <a:cubicBezTo>
                    <a:pt x="3010" y="1885"/>
                    <a:pt x="2787" y="1688"/>
                    <a:pt x="2569" y="1523"/>
                  </a:cubicBezTo>
                  <a:cubicBezTo>
                    <a:pt x="2318" y="1331"/>
                    <a:pt x="2058" y="1162"/>
                    <a:pt x="1799" y="1022"/>
                  </a:cubicBezTo>
                  <a:cubicBezTo>
                    <a:pt x="1512" y="868"/>
                    <a:pt x="1253" y="760"/>
                    <a:pt x="1008" y="694"/>
                  </a:cubicBezTo>
                  <a:cubicBezTo>
                    <a:pt x="881" y="660"/>
                    <a:pt x="735" y="622"/>
                    <a:pt x="574" y="602"/>
                  </a:cubicBezTo>
                  <a:cubicBezTo>
                    <a:pt x="502" y="595"/>
                    <a:pt x="430" y="589"/>
                    <a:pt x="363" y="589"/>
                  </a:cubicBezTo>
                  <a:cubicBezTo>
                    <a:pt x="370" y="417"/>
                    <a:pt x="380" y="246"/>
                    <a:pt x="393" y="74"/>
                  </a:cubicBezTo>
                  <a:cubicBezTo>
                    <a:pt x="394" y="36"/>
                    <a:pt x="371" y="3"/>
                    <a:pt x="336" y="1"/>
                  </a:cubicBezTo>
                  <a:cubicBezTo>
                    <a:pt x="333" y="0"/>
                    <a:pt x="331" y="0"/>
                    <a:pt x="329" y="0"/>
                  </a:cubicBezTo>
                  <a:close/>
                </a:path>
              </a:pathLst>
            </a:custGeom>
            <a:solidFill>
              <a:srgbClr val="82A3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64" name="Google Shape;5264;p16"/>
            <p:cNvSpPr/>
            <p:nvPr/>
          </p:nvSpPr>
          <p:spPr>
            <a:xfrm>
              <a:off x="4446025" y="191350"/>
              <a:ext cx="146350" cy="202275"/>
            </a:xfrm>
            <a:custGeom>
              <a:avLst/>
              <a:gdLst/>
              <a:ahLst/>
              <a:cxnLst/>
              <a:rect l="l" t="t" r="r" b="b"/>
              <a:pathLst>
                <a:path w="5854" h="8091" extrusionOk="0">
                  <a:moveTo>
                    <a:pt x="93" y="72"/>
                  </a:moveTo>
                  <a:cubicBezTo>
                    <a:pt x="92" y="74"/>
                    <a:pt x="92" y="76"/>
                    <a:pt x="91" y="79"/>
                  </a:cubicBezTo>
                  <a:cubicBezTo>
                    <a:pt x="92" y="77"/>
                    <a:pt x="92" y="74"/>
                    <a:pt x="93" y="72"/>
                  </a:cubicBezTo>
                  <a:close/>
                  <a:moveTo>
                    <a:pt x="49" y="1052"/>
                  </a:moveTo>
                  <a:cubicBezTo>
                    <a:pt x="50" y="1054"/>
                    <a:pt x="50" y="1055"/>
                    <a:pt x="51" y="1057"/>
                  </a:cubicBezTo>
                  <a:cubicBezTo>
                    <a:pt x="50" y="1055"/>
                    <a:pt x="50" y="1054"/>
                    <a:pt x="49" y="1052"/>
                  </a:cubicBezTo>
                  <a:close/>
                  <a:moveTo>
                    <a:pt x="148" y="1282"/>
                  </a:moveTo>
                  <a:cubicBezTo>
                    <a:pt x="148" y="1282"/>
                    <a:pt x="148" y="1282"/>
                    <a:pt x="148" y="1283"/>
                  </a:cubicBezTo>
                  <a:lnTo>
                    <a:pt x="148" y="1283"/>
                  </a:lnTo>
                  <a:cubicBezTo>
                    <a:pt x="148" y="1283"/>
                    <a:pt x="148" y="1282"/>
                    <a:pt x="148" y="1282"/>
                  </a:cubicBezTo>
                  <a:close/>
                  <a:moveTo>
                    <a:pt x="660" y="1682"/>
                  </a:moveTo>
                  <a:cubicBezTo>
                    <a:pt x="661" y="1682"/>
                    <a:pt x="663" y="1683"/>
                    <a:pt x="666" y="1683"/>
                  </a:cubicBezTo>
                  <a:cubicBezTo>
                    <a:pt x="663" y="1683"/>
                    <a:pt x="663" y="1682"/>
                    <a:pt x="661" y="1682"/>
                  </a:cubicBezTo>
                  <a:close/>
                  <a:moveTo>
                    <a:pt x="4281" y="6387"/>
                  </a:moveTo>
                  <a:cubicBezTo>
                    <a:pt x="4281" y="6387"/>
                    <a:pt x="4282" y="6389"/>
                    <a:pt x="4282" y="6392"/>
                  </a:cubicBezTo>
                  <a:cubicBezTo>
                    <a:pt x="4282" y="6389"/>
                    <a:pt x="4281" y="6389"/>
                    <a:pt x="4281" y="6387"/>
                  </a:cubicBezTo>
                  <a:close/>
                  <a:moveTo>
                    <a:pt x="113" y="0"/>
                  </a:moveTo>
                  <a:lnTo>
                    <a:pt x="113" y="0"/>
                  </a:lnTo>
                  <a:cubicBezTo>
                    <a:pt x="106" y="24"/>
                    <a:pt x="99" y="48"/>
                    <a:pt x="93" y="72"/>
                  </a:cubicBezTo>
                  <a:lnTo>
                    <a:pt x="93" y="72"/>
                  </a:lnTo>
                  <a:cubicBezTo>
                    <a:pt x="94" y="69"/>
                    <a:pt x="95" y="67"/>
                    <a:pt x="95" y="65"/>
                  </a:cubicBezTo>
                  <a:lnTo>
                    <a:pt x="95" y="65"/>
                  </a:lnTo>
                  <a:cubicBezTo>
                    <a:pt x="67" y="172"/>
                    <a:pt x="44" y="282"/>
                    <a:pt x="26" y="391"/>
                  </a:cubicBezTo>
                  <a:cubicBezTo>
                    <a:pt x="8" y="500"/>
                    <a:pt x="1" y="612"/>
                    <a:pt x="2" y="721"/>
                  </a:cubicBezTo>
                  <a:lnTo>
                    <a:pt x="2" y="718"/>
                  </a:lnTo>
                  <a:cubicBezTo>
                    <a:pt x="5" y="768"/>
                    <a:pt x="8" y="820"/>
                    <a:pt x="13" y="870"/>
                  </a:cubicBezTo>
                  <a:cubicBezTo>
                    <a:pt x="20" y="932"/>
                    <a:pt x="34" y="992"/>
                    <a:pt x="49" y="1052"/>
                  </a:cubicBezTo>
                  <a:lnTo>
                    <a:pt x="49" y="1052"/>
                  </a:lnTo>
                  <a:cubicBezTo>
                    <a:pt x="49" y="1050"/>
                    <a:pt x="49" y="1048"/>
                    <a:pt x="48" y="1046"/>
                  </a:cubicBezTo>
                  <a:lnTo>
                    <a:pt x="48" y="1046"/>
                  </a:lnTo>
                  <a:cubicBezTo>
                    <a:pt x="49" y="1050"/>
                    <a:pt x="51" y="1053"/>
                    <a:pt x="51" y="1057"/>
                  </a:cubicBezTo>
                  <a:lnTo>
                    <a:pt x="51" y="1059"/>
                  </a:lnTo>
                  <a:cubicBezTo>
                    <a:pt x="64" y="1094"/>
                    <a:pt x="77" y="1132"/>
                    <a:pt x="91" y="1168"/>
                  </a:cubicBezTo>
                  <a:cubicBezTo>
                    <a:pt x="107" y="1206"/>
                    <a:pt x="124" y="1242"/>
                    <a:pt x="144" y="1278"/>
                  </a:cubicBezTo>
                  <a:cubicBezTo>
                    <a:pt x="144" y="1275"/>
                    <a:pt x="143" y="1275"/>
                    <a:pt x="143" y="1274"/>
                  </a:cubicBezTo>
                  <a:lnTo>
                    <a:pt x="143" y="1274"/>
                  </a:lnTo>
                  <a:cubicBezTo>
                    <a:pt x="144" y="1275"/>
                    <a:pt x="145" y="1278"/>
                    <a:pt x="147" y="1280"/>
                  </a:cubicBezTo>
                  <a:lnTo>
                    <a:pt x="147" y="1280"/>
                  </a:lnTo>
                  <a:cubicBezTo>
                    <a:pt x="146" y="1280"/>
                    <a:pt x="146" y="1280"/>
                    <a:pt x="146" y="1280"/>
                  </a:cubicBezTo>
                  <a:lnTo>
                    <a:pt x="146" y="1280"/>
                  </a:lnTo>
                  <a:cubicBezTo>
                    <a:pt x="146" y="1281"/>
                    <a:pt x="147" y="1281"/>
                    <a:pt x="147" y="1281"/>
                  </a:cubicBezTo>
                  <a:lnTo>
                    <a:pt x="147" y="1281"/>
                  </a:lnTo>
                  <a:cubicBezTo>
                    <a:pt x="148" y="1282"/>
                    <a:pt x="148" y="1282"/>
                    <a:pt x="148" y="1283"/>
                  </a:cubicBezTo>
                  <a:lnTo>
                    <a:pt x="148" y="1285"/>
                  </a:lnTo>
                  <a:cubicBezTo>
                    <a:pt x="170" y="1321"/>
                    <a:pt x="193" y="1354"/>
                    <a:pt x="217" y="1389"/>
                  </a:cubicBezTo>
                  <a:cubicBezTo>
                    <a:pt x="245" y="1425"/>
                    <a:pt x="273" y="1458"/>
                    <a:pt x="304" y="1489"/>
                  </a:cubicBezTo>
                  <a:lnTo>
                    <a:pt x="309" y="1495"/>
                  </a:lnTo>
                  <a:cubicBezTo>
                    <a:pt x="324" y="1510"/>
                    <a:pt x="339" y="1524"/>
                    <a:pt x="357" y="1534"/>
                  </a:cubicBezTo>
                  <a:cubicBezTo>
                    <a:pt x="383" y="1558"/>
                    <a:pt x="411" y="1576"/>
                    <a:pt x="440" y="1594"/>
                  </a:cubicBezTo>
                  <a:cubicBezTo>
                    <a:pt x="476" y="1612"/>
                    <a:pt x="510" y="1630"/>
                    <a:pt x="548" y="1646"/>
                  </a:cubicBezTo>
                  <a:cubicBezTo>
                    <a:pt x="584" y="1662"/>
                    <a:pt x="622" y="1673"/>
                    <a:pt x="661" y="1682"/>
                  </a:cubicBezTo>
                  <a:cubicBezTo>
                    <a:pt x="666" y="1682"/>
                    <a:pt x="667" y="1683"/>
                    <a:pt x="670" y="1683"/>
                  </a:cubicBezTo>
                  <a:lnTo>
                    <a:pt x="666" y="1683"/>
                  </a:lnTo>
                  <a:cubicBezTo>
                    <a:pt x="667" y="1683"/>
                    <a:pt x="670" y="1685"/>
                    <a:pt x="673" y="1685"/>
                  </a:cubicBezTo>
                  <a:cubicBezTo>
                    <a:pt x="673" y="1685"/>
                    <a:pt x="670" y="1685"/>
                    <a:pt x="670" y="1683"/>
                  </a:cubicBezTo>
                  <a:lnTo>
                    <a:pt x="670" y="1683"/>
                  </a:lnTo>
                  <a:cubicBezTo>
                    <a:pt x="763" y="1705"/>
                    <a:pt x="857" y="1718"/>
                    <a:pt x="953" y="1728"/>
                  </a:cubicBezTo>
                  <a:cubicBezTo>
                    <a:pt x="1061" y="1741"/>
                    <a:pt x="1165" y="1748"/>
                    <a:pt x="1272" y="1768"/>
                  </a:cubicBezTo>
                  <a:cubicBezTo>
                    <a:pt x="1356" y="1782"/>
                    <a:pt x="1441" y="1807"/>
                    <a:pt x="1517" y="1841"/>
                  </a:cubicBezTo>
                  <a:cubicBezTo>
                    <a:pt x="1559" y="1860"/>
                    <a:pt x="1596" y="1884"/>
                    <a:pt x="1632" y="1910"/>
                  </a:cubicBezTo>
                  <a:cubicBezTo>
                    <a:pt x="1668" y="1936"/>
                    <a:pt x="1700" y="1969"/>
                    <a:pt x="1731" y="2001"/>
                  </a:cubicBezTo>
                  <a:cubicBezTo>
                    <a:pt x="1786" y="2055"/>
                    <a:pt x="1826" y="2116"/>
                    <a:pt x="1865" y="2180"/>
                  </a:cubicBezTo>
                  <a:cubicBezTo>
                    <a:pt x="1904" y="2249"/>
                    <a:pt x="1929" y="2322"/>
                    <a:pt x="1951" y="2399"/>
                  </a:cubicBezTo>
                  <a:cubicBezTo>
                    <a:pt x="1990" y="2538"/>
                    <a:pt x="2006" y="2680"/>
                    <a:pt x="2044" y="2819"/>
                  </a:cubicBezTo>
                  <a:cubicBezTo>
                    <a:pt x="2062" y="2880"/>
                    <a:pt x="2085" y="2937"/>
                    <a:pt x="2113" y="2990"/>
                  </a:cubicBezTo>
                  <a:cubicBezTo>
                    <a:pt x="2113" y="2992"/>
                    <a:pt x="2116" y="2992"/>
                    <a:pt x="2116" y="2995"/>
                  </a:cubicBezTo>
                  <a:lnTo>
                    <a:pt x="2113" y="2992"/>
                  </a:lnTo>
                  <a:lnTo>
                    <a:pt x="2113" y="2992"/>
                  </a:lnTo>
                  <a:cubicBezTo>
                    <a:pt x="2113" y="2995"/>
                    <a:pt x="2116" y="2995"/>
                    <a:pt x="2116" y="2996"/>
                  </a:cubicBezTo>
                  <a:cubicBezTo>
                    <a:pt x="2148" y="3048"/>
                    <a:pt x="2185" y="3095"/>
                    <a:pt x="2227" y="3140"/>
                  </a:cubicBezTo>
                  <a:cubicBezTo>
                    <a:pt x="2254" y="3164"/>
                    <a:pt x="2278" y="3189"/>
                    <a:pt x="2307" y="3210"/>
                  </a:cubicBezTo>
                  <a:cubicBezTo>
                    <a:pt x="2342" y="3236"/>
                    <a:pt x="2376" y="3258"/>
                    <a:pt x="2413" y="3282"/>
                  </a:cubicBezTo>
                  <a:cubicBezTo>
                    <a:pt x="2471" y="3312"/>
                    <a:pt x="2533" y="3342"/>
                    <a:pt x="2592" y="3370"/>
                  </a:cubicBezTo>
                  <a:cubicBezTo>
                    <a:pt x="2648" y="3397"/>
                    <a:pt x="2702" y="3421"/>
                    <a:pt x="2758" y="3449"/>
                  </a:cubicBezTo>
                  <a:cubicBezTo>
                    <a:pt x="2846" y="3492"/>
                    <a:pt x="2935" y="3536"/>
                    <a:pt x="3017" y="3586"/>
                  </a:cubicBezTo>
                  <a:cubicBezTo>
                    <a:pt x="3147" y="3664"/>
                    <a:pt x="3268" y="3760"/>
                    <a:pt x="3356" y="3887"/>
                  </a:cubicBezTo>
                  <a:cubicBezTo>
                    <a:pt x="3451" y="4022"/>
                    <a:pt x="3505" y="4181"/>
                    <a:pt x="3548" y="4338"/>
                  </a:cubicBezTo>
                  <a:cubicBezTo>
                    <a:pt x="3580" y="4453"/>
                    <a:pt x="3607" y="4567"/>
                    <a:pt x="3633" y="4682"/>
                  </a:cubicBezTo>
                  <a:cubicBezTo>
                    <a:pt x="3663" y="4820"/>
                    <a:pt x="3695" y="4958"/>
                    <a:pt x="3733" y="5095"/>
                  </a:cubicBezTo>
                  <a:cubicBezTo>
                    <a:pt x="3798" y="5317"/>
                    <a:pt x="3873" y="5537"/>
                    <a:pt x="3960" y="5749"/>
                  </a:cubicBezTo>
                  <a:cubicBezTo>
                    <a:pt x="4052" y="5971"/>
                    <a:pt x="4161" y="6185"/>
                    <a:pt x="4282" y="6393"/>
                  </a:cubicBezTo>
                  <a:cubicBezTo>
                    <a:pt x="4282" y="6393"/>
                    <a:pt x="4282" y="6394"/>
                    <a:pt x="4284" y="6394"/>
                  </a:cubicBezTo>
                  <a:cubicBezTo>
                    <a:pt x="4284" y="6394"/>
                    <a:pt x="4286" y="6396"/>
                    <a:pt x="4286" y="6399"/>
                  </a:cubicBezTo>
                  <a:cubicBezTo>
                    <a:pt x="4286" y="6400"/>
                    <a:pt x="4288" y="6400"/>
                    <a:pt x="4288" y="6402"/>
                  </a:cubicBezTo>
                  <a:lnTo>
                    <a:pt x="4288" y="6400"/>
                  </a:lnTo>
                  <a:cubicBezTo>
                    <a:pt x="4404" y="6594"/>
                    <a:pt x="4531" y="6782"/>
                    <a:pt x="4668" y="6960"/>
                  </a:cubicBezTo>
                  <a:cubicBezTo>
                    <a:pt x="4809" y="7141"/>
                    <a:pt x="4963" y="7314"/>
                    <a:pt x="5124" y="7477"/>
                  </a:cubicBezTo>
                  <a:cubicBezTo>
                    <a:pt x="5306" y="7657"/>
                    <a:pt x="5502" y="7825"/>
                    <a:pt x="5708" y="7983"/>
                  </a:cubicBezTo>
                  <a:lnTo>
                    <a:pt x="5853" y="8091"/>
                  </a:lnTo>
                  <a:cubicBezTo>
                    <a:pt x="5780" y="8009"/>
                    <a:pt x="5708" y="7924"/>
                    <a:pt x="5638" y="7839"/>
                  </a:cubicBezTo>
                  <a:cubicBezTo>
                    <a:pt x="5431" y="7592"/>
                    <a:pt x="5252" y="7347"/>
                    <a:pt x="5091" y="7090"/>
                  </a:cubicBezTo>
                  <a:lnTo>
                    <a:pt x="5076" y="7061"/>
                  </a:lnTo>
                  <a:cubicBezTo>
                    <a:pt x="4904" y="6762"/>
                    <a:pt x="4762" y="6439"/>
                    <a:pt x="4670" y="6127"/>
                  </a:cubicBezTo>
                  <a:lnTo>
                    <a:pt x="4663" y="6097"/>
                  </a:lnTo>
                  <a:cubicBezTo>
                    <a:pt x="4588" y="5810"/>
                    <a:pt x="4536" y="5510"/>
                    <a:pt x="4486" y="5215"/>
                  </a:cubicBezTo>
                  <a:lnTo>
                    <a:pt x="4476" y="5168"/>
                  </a:lnTo>
                  <a:lnTo>
                    <a:pt x="4454" y="5039"/>
                  </a:lnTo>
                  <a:lnTo>
                    <a:pt x="4447" y="4993"/>
                  </a:lnTo>
                  <a:cubicBezTo>
                    <a:pt x="4344" y="4376"/>
                    <a:pt x="4235" y="3739"/>
                    <a:pt x="3978" y="3154"/>
                  </a:cubicBezTo>
                  <a:cubicBezTo>
                    <a:pt x="3851" y="2867"/>
                    <a:pt x="3699" y="2597"/>
                    <a:pt x="3524" y="2353"/>
                  </a:cubicBezTo>
                  <a:cubicBezTo>
                    <a:pt x="3361" y="2130"/>
                    <a:pt x="3180" y="1919"/>
                    <a:pt x="2987" y="1721"/>
                  </a:cubicBezTo>
                  <a:cubicBezTo>
                    <a:pt x="2748" y="1482"/>
                    <a:pt x="2526" y="1283"/>
                    <a:pt x="2306" y="1116"/>
                  </a:cubicBezTo>
                  <a:cubicBezTo>
                    <a:pt x="2054" y="922"/>
                    <a:pt x="1794" y="755"/>
                    <a:pt x="1537" y="615"/>
                  </a:cubicBezTo>
                  <a:cubicBezTo>
                    <a:pt x="1249" y="461"/>
                    <a:pt x="990" y="353"/>
                    <a:pt x="745" y="284"/>
                  </a:cubicBezTo>
                  <a:cubicBezTo>
                    <a:pt x="618" y="251"/>
                    <a:pt x="472" y="213"/>
                    <a:pt x="311" y="194"/>
                  </a:cubicBezTo>
                  <a:cubicBezTo>
                    <a:pt x="271" y="190"/>
                    <a:pt x="216" y="185"/>
                    <a:pt x="160" y="185"/>
                  </a:cubicBezTo>
                  <a:cubicBezTo>
                    <a:pt x="141" y="185"/>
                    <a:pt x="121" y="185"/>
                    <a:pt x="102" y="187"/>
                  </a:cubicBezTo>
                  <a:cubicBezTo>
                    <a:pt x="105" y="124"/>
                    <a:pt x="108" y="62"/>
                    <a:pt x="113" y="0"/>
                  </a:cubicBezTo>
                  <a:close/>
                </a:path>
              </a:pathLst>
            </a:custGeom>
            <a:solidFill>
              <a:srgbClr val="A6C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65" name="Google Shape;5265;p16"/>
            <p:cNvSpPr/>
            <p:nvPr/>
          </p:nvSpPr>
          <p:spPr>
            <a:xfrm>
              <a:off x="4552950" y="351125"/>
              <a:ext cx="75" cy="100"/>
            </a:xfrm>
            <a:custGeom>
              <a:avLst/>
              <a:gdLst/>
              <a:ahLst/>
              <a:cxnLst/>
              <a:rect l="l" t="t" r="r" b="b"/>
              <a:pathLst>
                <a:path w="3" h="4" extrusionOk="0">
                  <a:moveTo>
                    <a:pt x="1" y="1"/>
                  </a:moveTo>
                  <a:lnTo>
                    <a:pt x="2" y="2"/>
                  </a:lnTo>
                  <a:lnTo>
                    <a:pt x="2" y="2"/>
                  </a:lnTo>
                  <a:cubicBezTo>
                    <a:pt x="2" y="1"/>
                    <a:pt x="2" y="1"/>
                    <a:pt x="1" y="1"/>
                  </a:cubicBezTo>
                  <a:close/>
                  <a:moveTo>
                    <a:pt x="2" y="2"/>
                  </a:moveTo>
                  <a:cubicBezTo>
                    <a:pt x="2" y="2"/>
                    <a:pt x="2" y="3"/>
                    <a:pt x="2" y="3"/>
                  </a:cubicBezTo>
                  <a:lnTo>
                    <a:pt x="2" y="2"/>
                  </a:lnTo>
                  <a:lnTo>
                    <a:pt x="2" y="2"/>
                  </a:lnTo>
                  <a:close/>
                </a:path>
              </a:pathLst>
            </a:custGeom>
            <a:solidFill>
              <a:srgbClr val="A6C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66" name="Google Shape;5266;p16"/>
            <p:cNvSpPr/>
            <p:nvPr/>
          </p:nvSpPr>
          <p:spPr>
            <a:xfrm>
              <a:off x="4498675" y="265950"/>
              <a:ext cx="125" cy="175"/>
            </a:xfrm>
            <a:custGeom>
              <a:avLst/>
              <a:gdLst/>
              <a:ahLst/>
              <a:cxnLst/>
              <a:rect l="l" t="t" r="r" b="b"/>
              <a:pathLst>
                <a:path w="5" h="7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3"/>
                    <a:pt x="3" y="5"/>
                    <a:pt x="4" y="6"/>
                  </a:cubicBezTo>
                  <a:lnTo>
                    <a:pt x="4" y="5"/>
                  </a:lnTo>
                  <a:cubicBezTo>
                    <a:pt x="3" y="5"/>
                    <a:pt x="3" y="3"/>
                    <a:pt x="0" y="1"/>
                  </a:cubicBezTo>
                  <a:close/>
                </a:path>
              </a:pathLst>
            </a:custGeom>
            <a:solidFill>
              <a:srgbClr val="A6C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67" name="Google Shape;5267;p16"/>
            <p:cNvSpPr/>
            <p:nvPr/>
          </p:nvSpPr>
          <p:spPr>
            <a:xfrm>
              <a:off x="4449625" y="2234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6C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68" name="Google Shape;5268;p16"/>
            <p:cNvSpPr/>
            <p:nvPr/>
          </p:nvSpPr>
          <p:spPr>
            <a:xfrm>
              <a:off x="4439200" y="195825"/>
              <a:ext cx="5450" cy="10175"/>
            </a:xfrm>
            <a:custGeom>
              <a:avLst/>
              <a:gdLst/>
              <a:ahLst/>
              <a:cxnLst/>
              <a:rect l="l" t="t" r="r" b="b"/>
              <a:pathLst>
                <a:path w="218" h="407" extrusionOk="0">
                  <a:moveTo>
                    <a:pt x="210" y="1"/>
                  </a:moveTo>
                  <a:lnTo>
                    <a:pt x="187" y="2"/>
                  </a:lnTo>
                  <a:cubicBezTo>
                    <a:pt x="137" y="5"/>
                    <a:pt x="85" y="36"/>
                    <a:pt x="51" y="82"/>
                  </a:cubicBezTo>
                  <a:cubicBezTo>
                    <a:pt x="15" y="124"/>
                    <a:pt x="1" y="180"/>
                    <a:pt x="9" y="235"/>
                  </a:cubicBezTo>
                  <a:cubicBezTo>
                    <a:pt x="19" y="304"/>
                    <a:pt x="72" y="383"/>
                    <a:pt x="159" y="407"/>
                  </a:cubicBezTo>
                  <a:cubicBezTo>
                    <a:pt x="164" y="292"/>
                    <a:pt x="182" y="177"/>
                    <a:pt x="203" y="67"/>
                  </a:cubicBezTo>
                  <a:cubicBezTo>
                    <a:pt x="209" y="42"/>
                    <a:pt x="213" y="22"/>
                    <a:pt x="218" y="1"/>
                  </a:cubicBezTo>
                  <a:close/>
                </a:path>
              </a:pathLst>
            </a:custGeom>
            <a:solidFill>
              <a:srgbClr val="A6C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69" name="Google Shape;5269;p16"/>
            <p:cNvSpPr/>
            <p:nvPr/>
          </p:nvSpPr>
          <p:spPr>
            <a:xfrm>
              <a:off x="4445175" y="181100"/>
              <a:ext cx="4225" cy="12500"/>
            </a:xfrm>
            <a:custGeom>
              <a:avLst/>
              <a:gdLst/>
              <a:ahLst/>
              <a:cxnLst/>
              <a:rect l="l" t="t" r="r" b="b"/>
              <a:pathLst>
                <a:path w="169" h="500" extrusionOk="0">
                  <a:moveTo>
                    <a:pt x="94" y="1"/>
                  </a:moveTo>
                  <a:cubicBezTo>
                    <a:pt x="78" y="1"/>
                    <a:pt x="62" y="8"/>
                    <a:pt x="49" y="18"/>
                  </a:cubicBezTo>
                  <a:cubicBezTo>
                    <a:pt x="35" y="29"/>
                    <a:pt x="26" y="44"/>
                    <a:pt x="24" y="61"/>
                  </a:cubicBezTo>
                  <a:cubicBezTo>
                    <a:pt x="13" y="209"/>
                    <a:pt x="3" y="355"/>
                    <a:pt x="0" y="499"/>
                  </a:cubicBezTo>
                  <a:cubicBezTo>
                    <a:pt x="19" y="427"/>
                    <a:pt x="39" y="355"/>
                    <a:pt x="60" y="285"/>
                  </a:cubicBezTo>
                  <a:cubicBezTo>
                    <a:pt x="67" y="263"/>
                    <a:pt x="91" y="250"/>
                    <a:pt x="114" y="250"/>
                  </a:cubicBezTo>
                  <a:cubicBezTo>
                    <a:pt x="122" y="250"/>
                    <a:pt x="130" y="252"/>
                    <a:pt x="136" y="255"/>
                  </a:cubicBezTo>
                  <a:cubicBezTo>
                    <a:pt x="142" y="256"/>
                    <a:pt x="148" y="262"/>
                    <a:pt x="154" y="266"/>
                  </a:cubicBezTo>
                  <a:cubicBezTo>
                    <a:pt x="157" y="205"/>
                    <a:pt x="159" y="141"/>
                    <a:pt x="165" y="81"/>
                  </a:cubicBezTo>
                  <a:cubicBezTo>
                    <a:pt x="168" y="39"/>
                    <a:pt x="141" y="8"/>
                    <a:pt x="105" y="2"/>
                  </a:cubicBezTo>
                  <a:cubicBezTo>
                    <a:pt x="101" y="1"/>
                    <a:pt x="97" y="1"/>
                    <a:pt x="94" y="1"/>
                  </a:cubicBezTo>
                  <a:close/>
                </a:path>
              </a:pathLst>
            </a:custGeom>
            <a:solidFill>
              <a:srgbClr val="A6C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70" name="Google Shape;5270;p16"/>
            <p:cNvSpPr/>
            <p:nvPr/>
          </p:nvSpPr>
          <p:spPr>
            <a:xfrm>
              <a:off x="4494000" y="460550"/>
              <a:ext cx="115100" cy="199300"/>
            </a:xfrm>
            <a:custGeom>
              <a:avLst/>
              <a:gdLst/>
              <a:ahLst/>
              <a:cxnLst/>
              <a:rect l="l" t="t" r="r" b="b"/>
              <a:pathLst>
                <a:path w="4604" h="7972" extrusionOk="0">
                  <a:moveTo>
                    <a:pt x="52" y="366"/>
                  </a:moveTo>
                  <a:cubicBezTo>
                    <a:pt x="52" y="367"/>
                    <a:pt x="52" y="367"/>
                    <a:pt x="53" y="368"/>
                  </a:cubicBezTo>
                  <a:lnTo>
                    <a:pt x="53" y="368"/>
                  </a:lnTo>
                  <a:cubicBezTo>
                    <a:pt x="52" y="367"/>
                    <a:pt x="52" y="367"/>
                    <a:pt x="52" y="366"/>
                  </a:cubicBezTo>
                  <a:close/>
                  <a:moveTo>
                    <a:pt x="522" y="984"/>
                  </a:moveTo>
                  <a:cubicBezTo>
                    <a:pt x="523" y="984"/>
                    <a:pt x="524" y="985"/>
                    <a:pt x="525" y="985"/>
                  </a:cubicBezTo>
                  <a:cubicBezTo>
                    <a:pt x="524" y="985"/>
                    <a:pt x="523" y="984"/>
                    <a:pt x="522" y="984"/>
                  </a:cubicBezTo>
                  <a:close/>
                  <a:moveTo>
                    <a:pt x="557" y="1"/>
                  </a:moveTo>
                  <a:cubicBezTo>
                    <a:pt x="345" y="1"/>
                    <a:pt x="162" y="32"/>
                    <a:pt x="0" y="98"/>
                  </a:cubicBezTo>
                  <a:cubicBezTo>
                    <a:pt x="13" y="189"/>
                    <a:pt x="29" y="282"/>
                    <a:pt x="55" y="372"/>
                  </a:cubicBezTo>
                  <a:lnTo>
                    <a:pt x="55" y="372"/>
                  </a:lnTo>
                  <a:cubicBezTo>
                    <a:pt x="54" y="371"/>
                    <a:pt x="53" y="369"/>
                    <a:pt x="53" y="368"/>
                  </a:cubicBezTo>
                  <a:lnTo>
                    <a:pt x="53" y="368"/>
                  </a:lnTo>
                  <a:cubicBezTo>
                    <a:pt x="81" y="462"/>
                    <a:pt x="117" y="555"/>
                    <a:pt x="166" y="640"/>
                  </a:cubicBezTo>
                  <a:cubicBezTo>
                    <a:pt x="207" y="709"/>
                    <a:pt x="256" y="773"/>
                    <a:pt x="311" y="830"/>
                  </a:cubicBezTo>
                  <a:cubicBezTo>
                    <a:pt x="308" y="826"/>
                    <a:pt x="303" y="823"/>
                    <a:pt x="302" y="819"/>
                  </a:cubicBezTo>
                  <a:lnTo>
                    <a:pt x="302" y="819"/>
                  </a:lnTo>
                  <a:cubicBezTo>
                    <a:pt x="366" y="882"/>
                    <a:pt x="439" y="935"/>
                    <a:pt x="516" y="980"/>
                  </a:cubicBezTo>
                  <a:lnTo>
                    <a:pt x="516" y="980"/>
                  </a:lnTo>
                  <a:cubicBezTo>
                    <a:pt x="514" y="979"/>
                    <a:pt x="512" y="979"/>
                    <a:pt x="510" y="978"/>
                  </a:cubicBezTo>
                  <a:lnTo>
                    <a:pt x="510" y="978"/>
                  </a:lnTo>
                  <a:cubicBezTo>
                    <a:pt x="654" y="1057"/>
                    <a:pt x="806" y="1114"/>
                    <a:pt x="961" y="1165"/>
                  </a:cubicBezTo>
                  <a:cubicBezTo>
                    <a:pt x="1141" y="1225"/>
                    <a:pt x="1322" y="1275"/>
                    <a:pt x="1501" y="1334"/>
                  </a:cubicBezTo>
                  <a:cubicBezTo>
                    <a:pt x="1603" y="1367"/>
                    <a:pt x="1704" y="1403"/>
                    <a:pt x="1802" y="1446"/>
                  </a:cubicBezTo>
                  <a:cubicBezTo>
                    <a:pt x="1905" y="1492"/>
                    <a:pt x="2010" y="1544"/>
                    <a:pt x="2109" y="1603"/>
                  </a:cubicBezTo>
                  <a:cubicBezTo>
                    <a:pt x="2202" y="1659"/>
                    <a:pt x="2290" y="1718"/>
                    <a:pt x="2376" y="1781"/>
                  </a:cubicBezTo>
                  <a:cubicBezTo>
                    <a:pt x="2469" y="1851"/>
                    <a:pt x="2556" y="1926"/>
                    <a:pt x="2637" y="2009"/>
                  </a:cubicBezTo>
                  <a:cubicBezTo>
                    <a:pt x="2793" y="2157"/>
                    <a:pt x="2925" y="2327"/>
                    <a:pt x="3040" y="2506"/>
                  </a:cubicBezTo>
                  <a:cubicBezTo>
                    <a:pt x="3157" y="2689"/>
                    <a:pt x="3251" y="2885"/>
                    <a:pt x="3323" y="3088"/>
                  </a:cubicBezTo>
                  <a:cubicBezTo>
                    <a:pt x="3397" y="3298"/>
                    <a:pt x="3448" y="3517"/>
                    <a:pt x="3481" y="3737"/>
                  </a:cubicBezTo>
                  <a:cubicBezTo>
                    <a:pt x="3489" y="3793"/>
                    <a:pt x="3495" y="3849"/>
                    <a:pt x="3498" y="3907"/>
                  </a:cubicBezTo>
                  <a:cubicBezTo>
                    <a:pt x="3502" y="3970"/>
                    <a:pt x="3502" y="4034"/>
                    <a:pt x="3499" y="4099"/>
                  </a:cubicBezTo>
                  <a:cubicBezTo>
                    <a:pt x="3498" y="4228"/>
                    <a:pt x="3489" y="4358"/>
                    <a:pt x="3489" y="4487"/>
                  </a:cubicBezTo>
                  <a:cubicBezTo>
                    <a:pt x="3489" y="4546"/>
                    <a:pt x="3492" y="4605"/>
                    <a:pt x="3498" y="4666"/>
                  </a:cubicBezTo>
                  <a:cubicBezTo>
                    <a:pt x="3503" y="4721"/>
                    <a:pt x="3512" y="4775"/>
                    <a:pt x="3525" y="4827"/>
                  </a:cubicBezTo>
                  <a:lnTo>
                    <a:pt x="3525" y="4827"/>
                  </a:lnTo>
                  <a:cubicBezTo>
                    <a:pt x="3525" y="4826"/>
                    <a:pt x="3524" y="4825"/>
                    <a:pt x="3524" y="4824"/>
                  </a:cubicBezTo>
                  <a:lnTo>
                    <a:pt x="3524" y="4824"/>
                  </a:lnTo>
                  <a:cubicBezTo>
                    <a:pt x="3525" y="4828"/>
                    <a:pt x="3526" y="4832"/>
                    <a:pt x="3527" y="4835"/>
                  </a:cubicBezTo>
                  <a:lnTo>
                    <a:pt x="3527" y="4835"/>
                  </a:lnTo>
                  <a:cubicBezTo>
                    <a:pt x="3527" y="4836"/>
                    <a:pt x="3528" y="4838"/>
                    <a:pt x="3528" y="4839"/>
                  </a:cubicBezTo>
                  <a:cubicBezTo>
                    <a:pt x="3528" y="4838"/>
                    <a:pt x="3528" y="4837"/>
                    <a:pt x="3527" y="4836"/>
                  </a:cubicBezTo>
                  <a:lnTo>
                    <a:pt x="3527" y="4836"/>
                  </a:lnTo>
                  <a:cubicBezTo>
                    <a:pt x="3542" y="4883"/>
                    <a:pt x="3557" y="4929"/>
                    <a:pt x="3578" y="4971"/>
                  </a:cubicBezTo>
                  <a:cubicBezTo>
                    <a:pt x="3578" y="4972"/>
                    <a:pt x="3581" y="4972"/>
                    <a:pt x="3581" y="4975"/>
                  </a:cubicBezTo>
                  <a:cubicBezTo>
                    <a:pt x="3593" y="4991"/>
                    <a:pt x="3604" y="5005"/>
                    <a:pt x="3617" y="5021"/>
                  </a:cubicBezTo>
                  <a:cubicBezTo>
                    <a:pt x="3617" y="5021"/>
                    <a:pt x="3618" y="5021"/>
                    <a:pt x="3618" y="5023"/>
                  </a:cubicBezTo>
                  <a:lnTo>
                    <a:pt x="3620" y="5023"/>
                  </a:lnTo>
                  <a:lnTo>
                    <a:pt x="3623" y="5026"/>
                  </a:lnTo>
                  <a:cubicBezTo>
                    <a:pt x="3653" y="5054"/>
                    <a:pt x="3687" y="5079"/>
                    <a:pt x="3723" y="5102"/>
                  </a:cubicBezTo>
                  <a:cubicBezTo>
                    <a:pt x="3764" y="5129"/>
                    <a:pt x="3805" y="5155"/>
                    <a:pt x="3847" y="5181"/>
                  </a:cubicBezTo>
                  <a:cubicBezTo>
                    <a:pt x="3888" y="5208"/>
                    <a:pt x="3927" y="5238"/>
                    <a:pt x="3963" y="5273"/>
                  </a:cubicBezTo>
                  <a:cubicBezTo>
                    <a:pt x="3982" y="5291"/>
                    <a:pt x="3998" y="5308"/>
                    <a:pt x="4013" y="5329"/>
                  </a:cubicBezTo>
                  <a:cubicBezTo>
                    <a:pt x="4029" y="5349"/>
                    <a:pt x="4042" y="5373"/>
                    <a:pt x="4055" y="5395"/>
                  </a:cubicBezTo>
                  <a:cubicBezTo>
                    <a:pt x="4082" y="5442"/>
                    <a:pt x="4104" y="5494"/>
                    <a:pt x="4123" y="5544"/>
                  </a:cubicBezTo>
                  <a:cubicBezTo>
                    <a:pt x="4144" y="5596"/>
                    <a:pt x="4161" y="5647"/>
                    <a:pt x="4179" y="5702"/>
                  </a:cubicBezTo>
                  <a:cubicBezTo>
                    <a:pt x="4213" y="5817"/>
                    <a:pt x="4236" y="5935"/>
                    <a:pt x="4256" y="6052"/>
                  </a:cubicBezTo>
                  <a:cubicBezTo>
                    <a:pt x="4338" y="6550"/>
                    <a:pt x="4314" y="7066"/>
                    <a:pt x="4448" y="7555"/>
                  </a:cubicBezTo>
                  <a:lnTo>
                    <a:pt x="4448" y="7555"/>
                  </a:lnTo>
                  <a:cubicBezTo>
                    <a:pt x="4447" y="7554"/>
                    <a:pt x="4447" y="7553"/>
                    <a:pt x="4446" y="7552"/>
                  </a:cubicBezTo>
                  <a:lnTo>
                    <a:pt x="4446" y="7552"/>
                  </a:lnTo>
                  <a:cubicBezTo>
                    <a:pt x="4487" y="7696"/>
                    <a:pt x="4543" y="7835"/>
                    <a:pt x="4604" y="7971"/>
                  </a:cubicBezTo>
                  <a:cubicBezTo>
                    <a:pt x="4601" y="7950"/>
                    <a:pt x="4597" y="7930"/>
                    <a:pt x="4594" y="7908"/>
                  </a:cubicBezTo>
                  <a:cubicBezTo>
                    <a:pt x="4553" y="7647"/>
                    <a:pt x="4515" y="7382"/>
                    <a:pt x="4480" y="7118"/>
                  </a:cubicBezTo>
                  <a:cubicBezTo>
                    <a:pt x="4403" y="6521"/>
                    <a:pt x="4365" y="5994"/>
                    <a:pt x="4364" y="5507"/>
                  </a:cubicBezTo>
                  <a:cubicBezTo>
                    <a:pt x="4364" y="5306"/>
                    <a:pt x="4365" y="5097"/>
                    <a:pt x="4352" y="4883"/>
                  </a:cubicBezTo>
                  <a:cubicBezTo>
                    <a:pt x="4339" y="4632"/>
                    <a:pt x="4322" y="4428"/>
                    <a:pt x="4296" y="4238"/>
                  </a:cubicBezTo>
                  <a:cubicBezTo>
                    <a:pt x="4253" y="3892"/>
                    <a:pt x="4194" y="3585"/>
                    <a:pt x="4117" y="3301"/>
                  </a:cubicBezTo>
                  <a:cubicBezTo>
                    <a:pt x="4021" y="2941"/>
                    <a:pt x="3916" y="2654"/>
                    <a:pt x="3792" y="2393"/>
                  </a:cubicBezTo>
                  <a:cubicBezTo>
                    <a:pt x="3656" y="2113"/>
                    <a:pt x="3514" y="1879"/>
                    <a:pt x="3356" y="1678"/>
                  </a:cubicBezTo>
                  <a:cubicBezTo>
                    <a:pt x="3200" y="1478"/>
                    <a:pt x="3022" y="1285"/>
                    <a:pt x="2830" y="1107"/>
                  </a:cubicBezTo>
                  <a:cubicBezTo>
                    <a:pt x="2616" y="909"/>
                    <a:pt x="2399" y="737"/>
                    <a:pt x="2188" y="595"/>
                  </a:cubicBezTo>
                  <a:cubicBezTo>
                    <a:pt x="1911" y="411"/>
                    <a:pt x="1675" y="284"/>
                    <a:pt x="1450" y="194"/>
                  </a:cubicBezTo>
                  <a:cubicBezTo>
                    <a:pt x="1322" y="142"/>
                    <a:pt x="1184" y="98"/>
                    <a:pt x="1039" y="62"/>
                  </a:cubicBezTo>
                  <a:cubicBezTo>
                    <a:pt x="957" y="42"/>
                    <a:pt x="875" y="26"/>
                    <a:pt x="792" y="14"/>
                  </a:cubicBezTo>
                  <a:cubicBezTo>
                    <a:pt x="754" y="9"/>
                    <a:pt x="717" y="6"/>
                    <a:pt x="681" y="4"/>
                  </a:cubicBezTo>
                  <a:cubicBezTo>
                    <a:pt x="639" y="2"/>
                    <a:pt x="597" y="1"/>
                    <a:pt x="557" y="1"/>
                  </a:cubicBezTo>
                  <a:close/>
                </a:path>
              </a:pathLst>
            </a:custGeom>
            <a:solidFill>
              <a:srgbClr val="A6C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71" name="Google Shape;5271;p16"/>
            <p:cNvSpPr/>
            <p:nvPr/>
          </p:nvSpPr>
          <p:spPr>
            <a:xfrm>
              <a:off x="4584625" y="586250"/>
              <a:ext cx="75" cy="100"/>
            </a:xfrm>
            <a:custGeom>
              <a:avLst/>
              <a:gdLst/>
              <a:ahLst/>
              <a:cxnLst/>
              <a:rect l="l" t="t" r="r" b="b"/>
              <a:pathLst>
                <a:path w="3" h="4" extrusionOk="0">
                  <a:moveTo>
                    <a:pt x="1" y="0"/>
                  </a:moveTo>
                  <a:cubicBezTo>
                    <a:pt x="1" y="0"/>
                    <a:pt x="1" y="3"/>
                    <a:pt x="2" y="3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A6C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72" name="Google Shape;5272;p16"/>
            <p:cNvSpPr/>
            <p:nvPr/>
          </p:nvSpPr>
          <p:spPr>
            <a:xfrm>
              <a:off x="4584550" y="586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6C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73" name="Google Shape;5273;p16"/>
            <p:cNvSpPr/>
            <p:nvPr/>
          </p:nvSpPr>
          <p:spPr>
            <a:xfrm>
              <a:off x="4584425" y="586075"/>
              <a:ext cx="75" cy="125"/>
            </a:xfrm>
            <a:custGeom>
              <a:avLst/>
              <a:gdLst/>
              <a:ahLst/>
              <a:cxnLst/>
              <a:rect l="l" t="t" r="r" b="b"/>
              <a:pathLst>
                <a:path w="3" h="5" extrusionOk="0">
                  <a:moveTo>
                    <a:pt x="0" y="0"/>
                  </a:moveTo>
                  <a:lnTo>
                    <a:pt x="3" y="5"/>
                  </a:lnTo>
                  <a:cubicBezTo>
                    <a:pt x="3" y="3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A6C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74" name="Google Shape;5274;p16"/>
            <p:cNvSpPr/>
            <p:nvPr/>
          </p:nvSpPr>
          <p:spPr>
            <a:xfrm>
              <a:off x="4415475" y="421750"/>
              <a:ext cx="55350" cy="150150"/>
            </a:xfrm>
            <a:custGeom>
              <a:avLst/>
              <a:gdLst/>
              <a:ahLst/>
              <a:cxnLst/>
              <a:rect l="l" t="t" r="r" b="b"/>
              <a:pathLst>
                <a:path w="2214" h="6006" extrusionOk="0">
                  <a:moveTo>
                    <a:pt x="1994" y="2228"/>
                  </a:moveTo>
                  <a:cubicBezTo>
                    <a:pt x="1992" y="2233"/>
                    <a:pt x="1991" y="2236"/>
                    <a:pt x="1991" y="2240"/>
                  </a:cubicBezTo>
                  <a:cubicBezTo>
                    <a:pt x="1992" y="2236"/>
                    <a:pt x="1992" y="2233"/>
                    <a:pt x="1994" y="2228"/>
                  </a:cubicBezTo>
                  <a:close/>
                  <a:moveTo>
                    <a:pt x="2214" y="1"/>
                  </a:moveTo>
                  <a:lnTo>
                    <a:pt x="2214" y="1"/>
                  </a:lnTo>
                  <a:cubicBezTo>
                    <a:pt x="2191" y="2"/>
                    <a:pt x="2165" y="14"/>
                    <a:pt x="2146" y="29"/>
                  </a:cubicBezTo>
                  <a:cubicBezTo>
                    <a:pt x="2126" y="48"/>
                    <a:pt x="2113" y="71"/>
                    <a:pt x="2113" y="96"/>
                  </a:cubicBezTo>
                  <a:cubicBezTo>
                    <a:pt x="2107" y="285"/>
                    <a:pt x="2084" y="466"/>
                    <a:pt x="2041" y="631"/>
                  </a:cubicBezTo>
                  <a:cubicBezTo>
                    <a:pt x="2002" y="771"/>
                    <a:pt x="1942" y="911"/>
                    <a:pt x="1869" y="1046"/>
                  </a:cubicBezTo>
                  <a:cubicBezTo>
                    <a:pt x="1698" y="1331"/>
                    <a:pt x="1465" y="1575"/>
                    <a:pt x="1235" y="1815"/>
                  </a:cubicBezTo>
                  <a:cubicBezTo>
                    <a:pt x="1164" y="1888"/>
                    <a:pt x="1093" y="1961"/>
                    <a:pt x="1023" y="2037"/>
                  </a:cubicBezTo>
                  <a:cubicBezTo>
                    <a:pt x="829" y="2249"/>
                    <a:pt x="694" y="2421"/>
                    <a:pt x="589" y="2599"/>
                  </a:cubicBezTo>
                  <a:cubicBezTo>
                    <a:pt x="470" y="2793"/>
                    <a:pt x="368" y="2995"/>
                    <a:pt x="285" y="3202"/>
                  </a:cubicBezTo>
                  <a:cubicBezTo>
                    <a:pt x="102" y="3672"/>
                    <a:pt x="7" y="4149"/>
                    <a:pt x="2" y="4613"/>
                  </a:cubicBezTo>
                  <a:cubicBezTo>
                    <a:pt x="0" y="4881"/>
                    <a:pt x="17" y="5114"/>
                    <a:pt x="55" y="5334"/>
                  </a:cubicBezTo>
                  <a:cubicBezTo>
                    <a:pt x="94" y="5553"/>
                    <a:pt x="152" y="5773"/>
                    <a:pt x="229" y="5984"/>
                  </a:cubicBezTo>
                  <a:cubicBezTo>
                    <a:pt x="230" y="5992"/>
                    <a:pt x="233" y="5999"/>
                    <a:pt x="237" y="6006"/>
                  </a:cubicBezTo>
                  <a:cubicBezTo>
                    <a:pt x="204" y="5747"/>
                    <a:pt x="175" y="5489"/>
                    <a:pt x="171" y="5227"/>
                  </a:cubicBezTo>
                  <a:cubicBezTo>
                    <a:pt x="165" y="5072"/>
                    <a:pt x="173" y="4920"/>
                    <a:pt x="187" y="4766"/>
                  </a:cubicBezTo>
                  <a:cubicBezTo>
                    <a:pt x="201" y="4616"/>
                    <a:pt x="231" y="4466"/>
                    <a:pt x="273" y="4321"/>
                  </a:cubicBezTo>
                  <a:cubicBezTo>
                    <a:pt x="315" y="4180"/>
                    <a:pt x="374" y="4045"/>
                    <a:pt x="444" y="3919"/>
                  </a:cubicBezTo>
                  <a:cubicBezTo>
                    <a:pt x="477" y="3857"/>
                    <a:pt x="517" y="3801"/>
                    <a:pt x="556" y="3748"/>
                  </a:cubicBezTo>
                  <a:cubicBezTo>
                    <a:pt x="592" y="3701"/>
                    <a:pt x="634" y="3658"/>
                    <a:pt x="677" y="3617"/>
                  </a:cubicBezTo>
                  <a:cubicBezTo>
                    <a:pt x="756" y="3541"/>
                    <a:pt x="849" y="3484"/>
                    <a:pt x="944" y="3432"/>
                  </a:cubicBezTo>
                  <a:cubicBezTo>
                    <a:pt x="993" y="3405"/>
                    <a:pt x="1044" y="3380"/>
                    <a:pt x="1093" y="3354"/>
                  </a:cubicBezTo>
                  <a:cubicBezTo>
                    <a:pt x="1144" y="3330"/>
                    <a:pt x="1192" y="3303"/>
                    <a:pt x="1243" y="3275"/>
                  </a:cubicBezTo>
                  <a:cubicBezTo>
                    <a:pt x="1244" y="3274"/>
                    <a:pt x="1246" y="3274"/>
                    <a:pt x="1248" y="3273"/>
                  </a:cubicBezTo>
                  <a:cubicBezTo>
                    <a:pt x="1250" y="3273"/>
                    <a:pt x="1251" y="3270"/>
                    <a:pt x="1251" y="3270"/>
                  </a:cubicBezTo>
                  <a:lnTo>
                    <a:pt x="1250" y="3270"/>
                  </a:lnTo>
                  <a:cubicBezTo>
                    <a:pt x="1251" y="3270"/>
                    <a:pt x="1251" y="3268"/>
                    <a:pt x="1253" y="3268"/>
                  </a:cubicBezTo>
                  <a:lnTo>
                    <a:pt x="1251" y="3268"/>
                  </a:lnTo>
                  <a:cubicBezTo>
                    <a:pt x="1306" y="3237"/>
                    <a:pt x="1358" y="3201"/>
                    <a:pt x="1409" y="3162"/>
                  </a:cubicBezTo>
                  <a:cubicBezTo>
                    <a:pt x="1465" y="3123"/>
                    <a:pt x="1516" y="3076"/>
                    <a:pt x="1564" y="3030"/>
                  </a:cubicBezTo>
                  <a:cubicBezTo>
                    <a:pt x="1609" y="2985"/>
                    <a:pt x="1648" y="2937"/>
                    <a:pt x="1688" y="2888"/>
                  </a:cubicBezTo>
                  <a:cubicBezTo>
                    <a:pt x="1725" y="2840"/>
                    <a:pt x="1758" y="2789"/>
                    <a:pt x="1790" y="2736"/>
                  </a:cubicBezTo>
                  <a:lnTo>
                    <a:pt x="1790" y="2736"/>
                  </a:lnTo>
                  <a:cubicBezTo>
                    <a:pt x="1790" y="2737"/>
                    <a:pt x="1789" y="2737"/>
                    <a:pt x="1788" y="2738"/>
                  </a:cubicBezTo>
                  <a:cubicBezTo>
                    <a:pt x="1790" y="2737"/>
                    <a:pt x="1791" y="2736"/>
                    <a:pt x="1790" y="2735"/>
                  </a:cubicBezTo>
                  <a:lnTo>
                    <a:pt x="1790" y="2735"/>
                  </a:lnTo>
                  <a:cubicBezTo>
                    <a:pt x="1790" y="2735"/>
                    <a:pt x="1790" y="2735"/>
                    <a:pt x="1790" y="2736"/>
                  </a:cubicBezTo>
                  <a:lnTo>
                    <a:pt x="1790" y="2736"/>
                  </a:lnTo>
                  <a:cubicBezTo>
                    <a:pt x="1790" y="2735"/>
                    <a:pt x="1790" y="2735"/>
                    <a:pt x="1790" y="2734"/>
                  </a:cubicBezTo>
                  <a:lnTo>
                    <a:pt x="1790" y="2734"/>
                  </a:lnTo>
                  <a:cubicBezTo>
                    <a:pt x="1790" y="2734"/>
                    <a:pt x="1790" y="2734"/>
                    <a:pt x="1790" y="2735"/>
                  </a:cubicBezTo>
                  <a:lnTo>
                    <a:pt x="1790" y="2735"/>
                  </a:lnTo>
                  <a:cubicBezTo>
                    <a:pt x="1792" y="2733"/>
                    <a:pt x="1793" y="2730"/>
                    <a:pt x="1794" y="2728"/>
                  </a:cubicBezTo>
                  <a:lnTo>
                    <a:pt x="1794" y="2728"/>
                  </a:lnTo>
                  <a:cubicBezTo>
                    <a:pt x="1791" y="2730"/>
                    <a:pt x="1791" y="2731"/>
                    <a:pt x="1790" y="2731"/>
                  </a:cubicBezTo>
                  <a:cubicBezTo>
                    <a:pt x="1832" y="2658"/>
                    <a:pt x="1867" y="2583"/>
                    <a:pt x="1899" y="2506"/>
                  </a:cubicBezTo>
                  <a:cubicBezTo>
                    <a:pt x="1935" y="2419"/>
                    <a:pt x="1964" y="2328"/>
                    <a:pt x="1990" y="2238"/>
                  </a:cubicBezTo>
                  <a:lnTo>
                    <a:pt x="1990" y="2243"/>
                  </a:lnTo>
                  <a:cubicBezTo>
                    <a:pt x="2056" y="1990"/>
                    <a:pt x="2091" y="1731"/>
                    <a:pt x="2114" y="1471"/>
                  </a:cubicBezTo>
                  <a:cubicBezTo>
                    <a:pt x="2140" y="1187"/>
                    <a:pt x="2150" y="903"/>
                    <a:pt x="2168" y="617"/>
                  </a:cubicBezTo>
                  <a:cubicBezTo>
                    <a:pt x="2178" y="410"/>
                    <a:pt x="2191" y="206"/>
                    <a:pt x="2214" y="1"/>
                  </a:cubicBezTo>
                  <a:close/>
                </a:path>
              </a:pathLst>
            </a:custGeom>
            <a:solidFill>
              <a:srgbClr val="A6C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75" name="Google Shape;5275;p16"/>
            <p:cNvSpPr/>
            <p:nvPr/>
          </p:nvSpPr>
          <p:spPr>
            <a:xfrm>
              <a:off x="4446675" y="503475"/>
              <a:ext cx="125" cy="125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5" y="1"/>
                  </a:moveTo>
                  <a:cubicBezTo>
                    <a:pt x="4" y="1"/>
                    <a:pt x="4" y="1"/>
                    <a:pt x="3" y="2"/>
                  </a:cubicBezTo>
                  <a:lnTo>
                    <a:pt x="5" y="1"/>
                  </a:lnTo>
                  <a:close/>
                  <a:moveTo>
                    <a:pt x="3" y="2"/>
                  </a:moveTo>
                  <a:lnTo>
                    <a:pt x="2" y="4"/>
                  </a:lnTo>
                  <a:cubicBezTo>
                    <a:pt x="3" y="4"/>
                    <a:pt x="3" y="3"/>
                    <a:pt x="3" y="2"/>
                  </a:cubicBezTo>
                  <a:close/>
                  <a:moveTo>
                    <a:pt x="2" y="4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2" y="4"/>
                  </a:cubicBezTo>
                  <a:close/>
                </a:path>
              </a:pathLst>
            </a:custGeom>
            <a:solidFill>
              <a:srgbClr val="A6C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76" name="Google Shape;5276;p16"/>
            <p:cNvSpPr/>
            <p:nvPr/>
          </p:nvSpPr>
          <p:spPr>
            <a:xfrm>
              <a:off x="4331850" y="333075"/>
              <a:ext cx="39825" cy="118125"/>
            </a:xfrm>
            <a:custGeom>
              <a:avLst/>
              <a:gdLst/>
              <a:ahLst/>
              <a:cxnLst/>
              <a:rect l="l" t="t" r="r" b="b"/>
              <a:pathLst>
                <a:path w="1593" h="4725" extrusionOk="0">
                  <a:moveTo>
                    <a:pt x="1521" y="2723"/>
                  </a:moveTo>
                  <a:cubicBezTo>
                    <a:pt x="1522" y="2726"/>
                    <a:pt x="1524" y="2729"/>
                    <a:pt x="1526" y="2732"/>
                  </a:cubicBezTo>
                  <a:lnTo>
                    <a:pt x="1526" y="2732"/>
                  </a:lnTo>
                  <a:cubicBezTo>
                    <a:pt x="1524" y="2729"/>
                    <a:pt x="1523" y="2726"/>
                    <a:pt x="1521" y="2723"/>
                  </a:cubicBezTo>
                  <a:close/>
                  <a:moveTo>
                    <a:pt x="290" y="0"/>
                  </a:moveTo>
                  <a:cubicBezTo>
                    <a:pt x="128" y="636"/>
                    <a:pt x="0" y="1287"/>
                    <a:pt x="89" y="1946"/>
                  </a:cubicBezTo>
                  <a:cubicBezTo>
                    <a:pt x="121" y="2182"/>
                    <a:pt x="171" y="2390"/>
                    <a:pt x="239" y="2585"/>
                  </a:cubicBezTo>
                  <a:cubicBezTo>
                    <a:pt x="300" y="2765"/>
                    <a:pt x="381" y="2952"/>
                    <a:pt x="478" y="3137"/>
                  </a:cubicBezTo>
                  <a:cubicBezTo>
                    <a:pt x="605" y="3380"/>
                    <a:pt x="748" y="3617"/>
                    <a:pt x="898" y="3858"/>
                  </a:cubicBezTo>
                  <a:lnTo>
                    <a:pt x="988" y="4006"/>
                  </a:lnTo>
                  <a:lnTo>
                    <a:pt x="1077" y="4152"/>
                  </a:lnTo>
                  <a:cubicBezTo>
                    <a:pt x="1163" y="4296"/>
                    <a:pt x="1284" y="4507"/>
                    <a:pt x="1392" y="4724"/>
                  </a:cubicBezTo>
                  <a:cubicBezTo>
                    <a:pt x="1376" y="4658"/>
                    <a:pt x="1359" y="4590"/>
                    <a:pt x="1347" y="4524"/>
                  </a:cubicBezTo>
                  <a:cubicBezTo>
                    <a:pt x="1319" y="4381"/>
                    <a:pt x="1299" y="4237"/>
                    <a:pt x="1291" y="4091"/>
                  </a:cubicBezTo>
                  <a:cubicBezTo>
                    <a:pt x="1284" y="3957"/>
                    <a:pt x="1291" y="3825"/>
                    <a:pt x="1313" y="3693"/>
                  </a:cubicBezTo>
                  <a:cubicBezTo>
                    <a:pt x="1334" y="3574"/>
                    <a:pt x="1386" y="3463"/>
                    <a:pt x="1442" y="3355"/>
                  </a:cubicBezTo>
                  <a:cubicBezTo>
                    <a:pt x="1469" y="3302"/>
                    <a:pt x="1498" y="3248"/>
                    <a:pt x="1524" y="3194"/>
                  </a:cubicBezTo>
                  <a:cubicBezTo>
                    <a:pt x="1548" y="3144"/>
                    <a:pt x="1567" y="3094"/>
                    <a:pt x="1581" y="3042"/>
                  </a:cubicBezTo>
                  <a:cubicBezTo>
                    <a:pt x="1587" y="3009"/>
                    <a:pt x="1592" y="2977"/>
                    <a:pt x="1593" y="2943"/>
                  </a:cubicBezTo>
                  <a:lnTo>
                    <a:pt x="1593" y="2943"/>
                  </a:lnTo>
                  <a:cubicBezTo>
                    <a:pt x="1593" y="2946"/>
                    <a:pt x="1593" y="2948"/>
                    <a:pt x="1593" y="2950"/>
                  </a:cubicBezTo>
                  <a:lnTo>
                    <a:pt x="1593" y="2934"/>
                  </a:lnTo>
                  <a:cubicBezTo>
                    <a:pt x="1593" y="2937"/>
                    <a:pt x="1593" y="2940"/>
                    <a:pt x="1593" y="2943"/>
                  </a:cubicBezTo>
                  <a:lnTo>
                    <a:pt x="1593" y="2943"/>
                  </a:lnTo>
                  <a:cubicBezTo>
                    <a:pt x="1592" y="2926"/>
                    <a:pt x="1590" y="2908"/>
                    <a:pt x="1587" y="2893"/>
                  </a:cubicBezTo>
                  <a:cubicBezTo>
                    <a:pt x="1586" y="2877"/>
                    <a:pt x="1581" y="2860"/>
                    <a:pt x="1577" y="2842"/>
                  </a:cubicBezTo>
                  <a:cubicBezTo>
                    <a:pt x="1571" y="2824"/>
                    <a:pt x="1564" y="2805"/>
                    <a:pt x="1556" y="2786"/>
                  </a:cubicBezTo>
                  <a:cubicBezTo>
                    <a:pt x="1546" y="2768"/>
                    <a:pt x="1536" y="2751"/>
                    <a:pt x="1527" y="2734"/>
                  </a:cubicBezTo>
                  <a:lnTo>
                    <a:pt x="1527" y="2734"/>
                  </a:lnTo>
                  <a:cubicBezTo>
                    <a:pt x="1527" y="2735"/>
                    <a:pt x="1528" y="2735"/>
                    <a:pt x="1528" y="2736"/>
                  </a:cubicBezTo>
                  <a:cubicBezTo>
                    <a:pt x="1528" y="2735"/>
                    <a:pt x="1527" y="2734"/>
                    <a:pt x="1526" y="2732"/>
                  </a:cubicBezTo>
                  <a:lnTo>
                    <a:pt x="1526" y="2732"/>
                  </a:lnTo>
                  <a:cubicBezTo>
                    <a:pt x="1526" y="2733"/>
                    <a:pt x="1527" y="2733"/>
                    <a:pt x="1527" y="2734"/>
                  </a:cubicBezTo>
                  <a:lnTo>
                    <a:pt x="1527" y="2734"/>
                  </a:lnTo>
                  <a:cubicBezTo>
                    <a:pt x="1513" y="2712"/>
                    <a:pt x="1498" y="2690"/>
                    <a:pt x="1481" y="2670"/>
                  </a:cubicBezTo>
                  <a:cubicBezTo>
                    <a:pt x="1462" y="2643"/>
                    <a:pt x="1436" y="2618"/>
                    <a:pt x="1412" y="2593"/>
                  </a:cubicBezTo>
                  <a:cubicBezTo>
                    <a:pt x="1398" y="2580"/>
                    <a:pt x="1383" y="2570"/>
                    <a:pt x="1369" y="2558"/>
                  </a:cubicBezTo>
                  <a:cubicBezTo>
                    <a:pt x="1353" y="2548"/>
                    <a:pt x="1340" y="2539"/>
                    <a:pt x="1323" y="2529"/>
                  </a:cubicBezTo>
                  <a:cubicBezTo>
                    <a:pt x="1290" y="2512"/>
                    <a:pt x="1255" y="2498"/>
                    <a:pt x="1218" y="2483"/>
                  </a:cubicBezTo>
                  <a:cubicBezTo>
                    <a:pt x="1176" y="2465"/>
                    <a:pt x="1130" y="2455"/>
                    <a:pt x="1086" y="2443"/>
                  </a:cubicBezTo>
                  <a:lnTo>
                    <a:pt x="1084" y="2443"/>
                  </a:lnTo>
                  <a:cubicBezTo>
                    <a:pt x="1083" y="2443"/>
                    <a:pt x="1083" y="2442"/>
                    <a:pt x="1082" y="2442"/>
                  </a:cubicBezTo>
                  <a:cubicBezTo>
                    <a:pt x="1082" y="2443"/>
                    <a:pt x="1083" y="2443"/>
                    <a:pt x="1083" y="2443"/>
                  </a:cubicBezTo>
                  <a:cubicBezTo>
                    <a:pt x="1079" y="2443"/>
                    <a:pt x="1077" y="2442"/>
                    <a:pt x="1074" y="2442"/>
                  </a:cubicBezTo>
                  <a:lnTo>
                    <a:pt x="1082" y="2442"/>
                  </a:lnTo>
                  <a:cubicBezTo>
                    <a:pt x="1077" y="2442"/>
                    <a:pt x="1076" y="2442"/>
                    <a:pt x="1072" y="2440"/>
                  </a:cubicBezTo>
                  <a:lnTo>
                    <a:pt x="1072" y="2440"/>
                  </a:lnTo>
                  <a:cubicBezTo>
                    <a:pt x="1072" y="2441"/>
                    <a:pt x="1072" y="2441"/>
                    <a:pt x="1072" y="2441"/>
                  </a:cubicBezTo>
                  <a:lnTo>
                    <a:pt x="1072" y="2441"/>
                  </a:lnTo>
                  <a:cubicBezTo>
                    <a:pt x="981" y="2420"/>
                    <a:pt x="894" y="2398"/>
                    <a:pt x="806" y="2367"/>
                  </a:cubicBezTo>
                  <a:cubicBezTo>
                    <a:pt x="763" y="2350"/>
                    <a:pt x="724" y="2328"/>
                    <a:pt x="684" y="2305"/>
                  </a:cubicBezTo>
                  <a:cubicBezTo>
                    <a:pt x="632" y="2275"/>
                    <a:pt x="590" y="2234"/>
                    <a:pt x="552" y="2190"/>
                  </a:cubicBezTo>
                  <a:cubicBezTo>
                    <a:pt x="520" y="2159"/>
                    <a:pt x="497" y="2117"/>
                    <a:pt x="474" y="2077"/>
                  </a:cubicBezTo>
                  <a:cubicBezTo>
                    <a:pt x="451" y="2040"/>
                    <a:pt x="432" y="1998"/>
                    <a:pt x="417" y="1958"/>
                  </a:cubicBezTo>
                  <a:cubicBezTo>
                    <a:pt x="379" y="1866"/>
                    <a:pt x="358" y="1768"/>
                    <a:pt x="339" y="1672"/>
                  </a:cubicBezTo>
                  <a:cubicBezTo>
                    <a:pt x="322" y="1573"/>
                    <a:pt x="315" y="1472"/>
                    <a:pt x="309" y="1372"/>
                  </a:cubicBezTo>
                  <a:cubicBezTo>
                    <a:pt x="305" y="1258"/>
                    <a:pt x="305" y="1146"/>
                    <a:pt x="307" y="1034"/>
                  </a:cubicBezTo>
                  <a:cubicBezTo>
                    <a:pt x="309" y="804"/>
                    <a:pt x="322" y="575"/>
                    <a:pt x="318" y="345"/>
                  </a:cubicBezTo>
                  <a:lnTo>
                    <a:pt x="318" y="345"/>
                  </a:lnTo>
                  <a:lnTo>
                    <a:pt x="318" y="361"/>
                  </a:lnTo>
                  <a:cubicBezTo>
                    <a:pt x="315" y="241"/>
                    <a:pt x="307" y="119"/>
                    <a:pt x="290" y="0"/>
                  </a:cubicBezTo>
                  <a:close/>
                </a:path>
              </a:pathLst>
            </a:custGeom>
            <a:solidFill>
              <a:srgbClr val="A6C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77" name="Google Shape;5277;p16"/>
            <p:cNvSpPr/>
            <p:nvPr/>
          </p:nvSpPr>
          <p:spPr>
            <a:xfrm>
              <a:off x="4371075" y="403900"/>
              <a:ext cx="100" cy="225"/>
            </a:xfrm>
            <a:custGeom>
              <a:avLst/>
              <a:gdLst/>
              <a:ahLst/>
              <a:cxnLst/>
              <a:rect l="l" t="t" r="r" b="b"/>
              <a:pathLst>
                <a:path w="4" h="9" extrusionOk="0">
                  <a:moveTo>
                    <a:pt x="1" y="1"/>
                  </a:moveTo>
                  <a:cubicBezTo>
                    <a:pt x="1" y="2"/>
                    <a:pt x="1" y="5"/>
                    <a:pt x="4" y="8"/>
                  </a:cubicBezTo>
                  <a:cubicBezTo>
                    <a:pt x="2" y="5"/>
                    <a:pt x="1" y="4"/>
                    <a:pt x="1" y="1"/>
                  </a:cubicBezTo>
                  <a:close/>
                </a:path>
              </a:pathLst>
            </a:custGeom>
            <a:solidFill>
              <a:srgbClr val="A6C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78" name="Google Shape;5278;p16"/>
            <p:cNvSpPr/>
            <p:nvPr/>
          </p:nvSpPr>
          <p:spPr>
            <a:xfrm>
              <a:off x="4358875" y="394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6C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79" name="Google Shape;5279;p16"/>
            <p:cNvSpPr/>
            <p:nvPr/>
          </p:nvSpPr>
          <p:spPr>
            <a:xfrm>
              <a:off x="4111375" y="328900"/>
              <a:ext cx="210625" cy="100250"/>
            </a:xfrm>
            <a:custGeom>
              <a:avLst/>
              <a:gdLst/>
              <a:ahLst/>
              <a:cxnLst/>
              <a:rect l="l" t="t" r="r" b="b"/>
              <a:pathLst>
                <a:path w="8425" h="4010" extrusionOk="0">
                  <a:moveTo>
                    <a:pt x="7266" y="854"/>
                  </a:moveTo>
                  <a:lnTo>
                    <a:pt x="7266" y="854"/>
                  </a:lnTo>
                  <a:cubicBezTo>
                    <a:pt x="7265" y="854"/>
                    <a:pt x="7264" y="855"/>
                    <a:pt x="7263" y="855"/>
                  </a:cubicBezTo>
                  <a:lnTo>
                    <a:pt x="7263" y="855"/>
                  </a:lnTo>
                  <a:cubicBezTo>
                    <a:pt x="7264" y="855"/>
                    <a:pt x="7264" y="855"/>
                    <a:pt x="7266" y="854"/>
                  </a:cubicBezTo>
                  <a:close/>
                  <a:moveTo>
                    <a:pt x="4918" y="2093"/>
                  </a:moveTo>
                  <a:cubicBezTo>
                    <a:pt x="4915" y="2095"/>
                    <a:pt x="4911" y="2096"/>
                    <a:pt x="4908" y="2097"/>
                  </a:cubicBezTo>
                  <a:cubicBezTo>
                    <a:pt x="4912" y="2096"/>
                    <a:pt x="4915" y="2095"/>
                    <a:pt x="4918" y="2093"/>
                  </a:cubicBezTo>
                  <a:close/>
                  <a:moveTo>
                    <a:pt x="8424" y="0"/>
                  </a:moveTo>
                  <a:lnTo>
                    <a:pt x="8424" y="0"/>
                  </a:lnTo>
                  <a:cubicBezTo>
                    <a:pt x="8395" y="8"/>
                    <a:pt x="8370" y="23"/>
                    <a:pt x="8354" y="45"/>
                  </a:cubicBezTo>
                  <a:lnTo>
                    <a:pt x="8280" y="138"/>
                  </a:lnTo>
                  <a:cubicBezTo>
                    <a:pt x="8054" y="243"/>
                    <a:pt x="7799" y="319"/>
                    <a:pt x="7524" y="368"/>
                  </a:cubicBezTo>
                  <a:cubicBezTo>
                    <a:pt x="7230" y="414"/>
                    <a:pt x="6929" y="426"/>
                    <a:pt x="6642" y="426"/>
                  </a:cubicBezTo>
                  <a:cubicBezTo>
                    <a:pt x="6492" y="426"/>
                    <a:pt x="6346" y="423"/>
                    <a:pt x="6206" y="420"/>
                  </a:cubicBezTo>
                  <a:cubicBezTo>
                    <a:pt x="6063" y="418"/>
                    <a:pt x="5921" y="414"/>
                    <a:pt x="5780" y="414"/>
                  </a:cubicBezTo>
                  <a:cubicBezTo>
                    <a:pt x="5514" y="414"/>
                    <a:pt x="5200" y="421"/>
                    <a:pt x="4891" y="472"/>
                  </a:cubicBezTo>
                  <a:cubicBezTo>
                    <a:pt x="4605" y="520"/>
                    <a:pt x="4346" y="588"/>
                    <a:pt x="4099" y="676"/>
                  </a:cubicBezTo>
                  <a:cubicBezTo>
                    <a:pt x="3575" y="862"/>
                    <a:pt x="3061" y="1119"/>
                    <a:pt x="2571" y="1440"/>
                  </a:cubicBezTo>
                  <a:cubicBezTo>
                    <a:pt x="2047" y="1783"/>
                    <a:pt x="1570" y="2165"/>
                    <a:pt x="1149" y="2580"/>
                  </a:cubicBezTo>
                  <a:cubicBezTo>
                    <a:pt x="697" y="3030"/>
                    <a:pt x="321" y="3492"/>
                    <a:pt x="33" y="3956"/>
                  </a:cubicBezTo>
                  <a:cubicBezTo>
                    <a:pt x="20" y="3973"/>
                    <a:pt x="9" y="3993"/>
                    <a:pt x="0" y="4009"/>
                  </a:cubicBezTo>
                  <a:cubicBezTo>
                    <a:pt x="155" y="3838"/>
                    <a:pt x="310" y="3672"/>
                    <a:pt x="474" y="3508"/>
                  </a:cubicBezTo>
                  <a:cubicBezTo>
                    <a:pt x="817" y="3163"/>
                    <a:pt x="1189" y="2844"/>
                    <a:pt x="1609" y="2599"/>
                  </a:cubicBezTo>
                  <a:cubicBezTo>
                    <a:pt x="1807" y="2484"/>
                    <a:pt x="2015" y="2390"/>
                    <a:pt x="2232" y="2316"/>
                  </a:cubicBezTo>
                  <a:cubicBezTo>
                    <a:pt x="2468" y="2237"/>
                    <a:pt x="2713" y="2192"/>
                    <a:pt x="2960" y="2171"/>
                  </a:cubicBezTo>
                  <a:cubicBezTo>
                    <a:pt x="3047" y="2162"/>
                    <a:pt x="3135" y="2160"/>
                    <a:pt x="3222" y="2160"/>
                  </a:cubicBezTo>
                  <a:cubicBezTo>
                    <a:pt x="3272" y="2160"/>
                    <a:pt x="3323" y="2161"/>
                    <a:pt x="3373" y="2162"/>
                  </a:cubicBezTo>
                  <a:cubicBezTo>
                    <a:pt x="3518" y="2168"/>
                    <a:pt x="3661" y="2185"/>
                    <a:pt x="3806" y="2199"/>
                  </a:cubicBezTo>
                  <a:cubicBezTo>
                    <a:pt x="3941" y="2212"/>
                    <a:pt x="4076" y="2221"/>
                    <a:pt x="4211" y="2221"/>
                  </a:cubicBezTo>
                  <a:cubicBezTo>
                    <a:pt x="4311" y="2221"/>
                    <a:pt x="4411" y="2216"/>
                    <a:pt x="4510" y="2204"/>
                  </a:cubicBezTo>
                  <a:lnTo>
                    <a:pt x="4509" y="2204"/>
                  </a:lnTo>
                  <a:cubicBezTo>
                    <a:pt x="4510" y="2201"/>
                    <a:pt x="4512" y="2201"/>
                    <a:pt x="4515" y="2201"/>
                  </a:cubicBezTo>
                  <a:lnTo>
                    <a:pt x="4516" y="2201"/>
                  </a:lnTo>
                  <a:cubicBezTo>
                    <a:pt x="4581" y="2192"/>
                    <a:pt x="4642" y="2179"/>
                    <a:pt x="4707" y="2164"/>
                  </a:cubicBezTo>
                  <a:cubicBezTo>
                    <a:pt x="4782" y="2146"/>
                    <a:pt x="4853" y="2119"/>
                    <a:pt x="4922" y="2090"/>
                  </a:cubicBezTo>
                  <a:lnTo>
                    <a:pt x="4922" y="2090"/>
                  </a:lnTo>
                  <a:cubicBezTo>
                    <a:pt x="4921" y="2091"/>
                    <a:pt x="4920" y="2092"/>
                    <a:pt x="4918" y="2093"/>
                  </a:cubicBezTo>
                  <a:lnTo>
                    <a:pt x="4918" y="2093"/>
                  </a:lnTo>
                  <a:cubicBezTo>
                    <a:pt x="4998" y="2058"/>
                    <a:pt x="5072" y="2017"/>
                    <a:pt x="5145" y="1974"/>
                  </a:cubicBezTo>
                  <a:cubicBezTo>
                    <a:pt x="5241" y="1919"/>
                    <a:pt x="5327" y="1855"/>
                    <a:pt x="5414" y="1789"/>
                  </a:cubicBezTo>
                  <a:cubicBezTo>
                    <a:pt x="5478" y="1738"/>
                    <a:pt x="5539" y="1687"/>
                    <a:pt x="5602" y="1636"/>
                  </a:cubicBezTo>
                  <a:cubicBezTo>
                    <a:pt x="5674" y="1579"/>
                    <a:pt x="5748" y="1523"/>
                    <a:pt x="5826" y="1471"/>
                  </a:cubicBezTo>
                  <a:cubicBezTo>
                    <a:pt x="5974" y="1374"/>
                    <a:pt x="6129" y="1293"/>
                    <a:pt x="6291" y="1223"/>
                  </a:cubicBezTo>
                  <a:cubicBezTo>
                    <a:pt x="6435" y="1160"/>
                    <a:pt x="6580" y="1108"/>
                    <a:pt x="6728" y="1056"/>
                  </a:cubicBezTo>
                  <a:cubicBezTo>
                    <a:pt x="6906" y="990"/>
                    <a:pt x="7086" y="928"/>
                    <a:pt x="7263" y="855"/>
                  </a:cubicBezTo>
                  <a:lnTo>
                    <a:pt x="7263" y="855"/>
                  </a:lnTo>
                  <a:cubicBezTo>
                    <a:pt x="7263" y="855"/>
                    <a:pt x="7263" y="855"/>
                    <a:pt x="7262" y="855"/>
                  </a:cubicBezTo>
                  <a:cubicBezTo>
                    <a:pt x="7390" y="800"/>
                    <a:pt x="7513" y="740"/>
                    <a:pt x="7634" y="671"/>
                  </a:cubicBezTo>
                  <a:cubicBezTo>
                    <a:pt x="7753" y="605"/>
                    <a:pt x="7864" y="528"/>
                    <a:pt x="7972" y="447"/>
                  </a:cubicBezTo>
                  <a:cubicBezTo>
                    <a:pt x="8059" y="377"/>
                    <a:pt x="8143" y="305"/>
                    <a:pt x="8223" y="226"/>
                  </a:cubicBezTo>
                  <a:cubicBezTo>
                    <a:pt x="8295" y="154"/>
                    <a:pt x="8361" y="79"/>
                    <a:pt x="8424" y="0"/>
                  </a:cubicBezTo>
                  <a:close/>
                </a:path>
              </a:pathLst>
            </a:custGeom>
            <a:solidFill>
              <a:srgbClr val="A6C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80" name="Google Shape;5280;p16"/>
            <p:cNvSpPr/>
            <p:nvPr/>
          </p:nvSpPr>
          <p:spPr>
            <a:xfrm>
              <a:off x="4224225" y="384025"/>
              <a:ext cx="250" cy="25"/>
            </a:xfrm>
            <a:custGeom>
              <a:avLst/>
              <a:gdLst/>
              <a:ahLst/>
              <a:cxnLst/>
              <a:rect l="l" t="t" r="r" b="b"/>
              <a:pathLst>
                <a:path w="10" h="1" extrusionOk="0">
                  <a:moveTo>
                    <a:pt x="2" y="0"/>
                  </a:moveTo>
                  <a:lnTo>
                    <a:pt x="9" y="0"/>
                  </a:lnTo>
                  <a:lnTo>
                    <a:pt x="2" y="0"/>
                  </a:lnTo>
                  <a:cubicBezTo>
                    <a:pt x="1" y="0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A6C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81" name="Google Shape;5281;p16"/>
            <p:cNvSpPr/>
            <p:nvPr/>
          </p:nvSpPr>
          <p:spPr>
            <a:xfrm>
              <a:off x="4415100" y="690050"/>
              <a:ext cx="140750" cy="92375"/>
            </a:xfrm>
            <a:custGeom>
              <a:avLst/>
              <a:gdLst/>
              <a:ahLst/>
              <a:cxnLst/>
              <a:rect l="l" t="t" r="r" b="b"/>
              <a:pathLst>
                <a:path w="5630" h="3695" extrusionOk="0">
                  <a:moveTo>
                    <a:pt x="2875" y="0"/>
                  </a:moveTo>
                  <a:cubicBezTo>
                    <a:pt x="2794" y="0"/>
                    <a:pt x="2710" y="7"/>
                    <a:pt x="2622" y="19"/>
                  </a:cubicBezTo>
                  <a:cubicBezTo>
                    <a:pt x="2620" y="19"/>
                    <a:pt x="2618" y="19"/>
                    <a:pt x="2616" y="19"/>
                  </a:cubicBezTo>
                  <a:cubicBezTo>
                    <a:pt x="2602" y="19"/>
                    <a:pt x="2586" y="24"/>
                    <a:pt x="2572" y="32"/>
                  </a:cubicBezTo>
                  <a:lnTo>
                    <a:pt x="2573" y="34"/>
                  </a:lnTo>
                  <a:lnTo>
                    <a:pt x="2537" y="51"/>
                  </a:lnTo>
                  <a:cubicBezTo>
                    <a:pt x="2424" y="114"/>
                    <a:pt x="2308" y="170"/>
                    <a:pt x="2173" y="235"/>
                  </a:cubicBezTo>
                  <a:cubicBezTo>
                    <a:pt x="2049" y="295"/>
                    <a:pt x="1924" y="353"/>
                    <a:pt x="1798" y="413"/>
                  </a:cubicBezTo>
                  <a:lnTo>
                    <a:pt x="1654" y="479"/>
                  </a:lnTo>
                  <a:cubicBezTo>
                    <a:pt x="1259" y="666"/>
                    <a:pt x="904" y="838"/>
                    <a:pt x="561" y="1045"/>
                  </a:cubicBezTo>
                  <a:cubicBezTo>
                    <a:pt x="430" y="1124"/>
                    <a:pt x="282" y="1212"/>
                    <a:pt x="165" y="1325"/>
                  </a:cubicBezTo>
                  <a:cubicBezTo>
                    <a:pt x="87" y="1397"/>
                    <a:pt x="4" y="1483"/>
                    <a:pt x="2" y="1588"/>
                  </a:cubicBezTo>
                  <a:cubicBezTo>
                    <a:pt x="1" y="1631"/>
                    <a:pt x="4" y="1671"/>
                    <a:pt x="14" y="1708"/>
                  </a:cubicBezTo>
                  <a:cubicBezTo>
                    <a:pt x="18" y="1737"/>
                    <a:pt x="28" y="1770"/>
                    <a:pt x="44" y="1799"/>
                  </a:cubicBezTo>
                  <a:cubicBezTo>
                    <a:pt x="78" y="1861"/>
                    <a:pt x="114" y="1904"/>
                    <a:pt x="157" y="1933"/>
                  </a:cubicBezTo>
                  <a:cubicBezTo>
                    <a:pt x="218" y="1973"/>
                    <a:pt x="280" y="1997"/>
                    <a:pt x="346" y="2010"/>
                  </a:cubicBezTo>
                  <a:cubicBezTo>
                    <a:pt x="361" y="2012"/>
                    <a:pt x="377" y="2016"/>
                    <a:pt x="394" y="2017"/>
                  </a:cubicBezTo>
                  <a:cubicBezTo>
                    <a:pt x="431" y="2022"/>
                    <a:pt x="467" y="2024"/>
                    <a:pt x="504" y="2024"/>
                  </a:cubicBezTo>
                  <a:cubicBezTo>
                    <a:pt x="520" y="2024"/>
                    <a:pt x="537" y="2023"/>
                    <a:pt x="554" y="2023"/>
                  </a:cubicBezTo>
                  <a:cubicBezTo>
                    <a:pt x="743" y="2016"/>
                    <a:pt x="933" y="1967"/>
                    <a:pt x="1074" y="1925"/>
                  </a:cubicBezTo>
                  <a:cubicBezTo>
                    <a:pt x="1252" y="1874"/>
                    <a:pt x="1437" y="1810"/>
                    <a:pt x="1638" y="1730"/>
                  </a:cubicBezTo>
                  <a:cubicBezTo>
                    <a:pt x="1805" y="1665"/>
                    <a:pt x="1970" y="1595"/>
                    <a:pt x="2134" y="1526"/>
                  </a:cubicBezTo>
                  <a:lnTo>
                    <a:pt x="2164" y="1513"/>
                  </a:lnTo>
                  <a:lnTo>
                    <a:pt x="2243" y="1476"/>
                  </a:lnTo>
                  <a:lnTo>
                    <a:pt x="2221" y="1571"/>
                  </a:lnTo>
                  <a:lnTo>
                    <a:pt x="2200" y="1665"/>
                  </a:lnTo>
                  <a:lnTo>
                    <a:pt x="2183" y="1746"/>
                  </a:lnTo>
                  <a:cubicBezTo>
                    <a:pt x="2137" y="1943"/>
                    <a:pt x="2094" y="2138"/>
                    <a:pt x="2055" y="2335"/>
                  </a:cubicBezTo>
                  <a:cubicBezTo>
                    <a:pt x="2025" y="2490"/>
                    <a:pt x="1996" y="2646"/>
                    <a:pt x="1971" y="2804"/>
                  </a:cubicBezTo>
                  <a:cubicBezTo>
                    <a:pt x="1954" y="2934"/>
                    <a:pt x="1936" y="3072"/>
                    <a:pt x="1936" y="3225"/>
                  </a:cubicBezTo>
                  <a:cubicBezTo>
                    <a:pt x="1936" y="3281"/>
                    <a:pt x="1934" y="3337"/>
                    <a:pt x="1943" y="3393"/>
                  </a:cubicBezTo>
                  <a:cubicBezTo>
                    <a:pt x="1950" y="3449"/>
                    <a:pt x="1961" y="3491"/>
                    <a:pt x="1977" y="3530"/>
                  </a:cubicBezTo>
                  <a:cubicBezTo>
                    <a:pt x="2003" y="3586"/>
                    <a:pt x="2029" y="3623"/>
                    <a:pt x="2063" y="3646"/>
                  </a:cubicBezTo>
                  <a:cubicBezTo>
                    <a:pt x="2079" y="3659"/>
                    <a:pt x="2099" y="3672"/>
                    <a:pt x="2121" y="3679"/>
                  </a:cubicBezTo>
                  <a:cubicBezTo>
                    <a:pt x="2137" y="3683"/>
                    <a:pt x="2150" y="3688"/>
                    <a:pt x="2168" y="3689"/>
                  </a:cubicBezTo>
                  <a:cubicBezTo>
                    <a:pt x="2180" y="3691"/>
                    <a:pt x="2194" y="3691"/>
                    <a:pt x="2217" y="3695"/>
                  </a:cubicBezTo>
                  <a:cubicBezTo>
                    <a:pt x="2257" y="3695"/>
                    <a:pt x="2300" y="3682"/>
                    <a:pt x="2349" y="3656"/>
                  </a:cubicBezTo>
                  <a:cubicBezTo>
                    <a:pt x="2402" y="3626"/>
                    <a:pt x="2451" y="3591"/>
                    <a:pt x="2496" y="3551"/>
                  </a:cubicBezTo>
                  <a:cubicBezTo>
                    <a:pt x="2566" y="3488"/>
                    <a:pt x="2626" y="3425"/>
                    <a:pt x="2698" y="3340"/>
                  </a:cubicBezTo>
                  <a:cubicBezTo>
                    <a:pt x="2723" y="3316"/>
                    <a:pt x="2746" y="3290"/>
                    <a:pt x="2763" y="3261"/>
                  </a:cubicBezTo>
                  <a:cubicBezTo>
                    <a:pt x="2784" y="3231"/>
                    <a:pt x="2805" y="3199"/>
                    <a:pt x="2823" y="3165"/>
                  </a:cubicBezTo>
                  <a:cubicBezTo>
                    <a:pt x="2899" y="3024"/>
                    <a:pt x="2963" y="2873"/>
                    <a:pt x="3021" y="2728"/>
                  </a:cubicBezTo>
                  <a:lnTo>
                    <a:pt x="3063" y="2628"/>
                  </a:lnTo>
                  <a:lnTo>
                    <a:pt x="3085" y="2577"/>
                  </a:lnTo>
                  <a:cubicBezTo>
                    <a:pt x="3155" y="2411"/>
                    <a:pt x="3227" y="2237"/>
                    <a:pt x="3316" y="2076"/>
                  </a:cubicBezTo>
                  <a:cubicBezTo>
                    <a:pt x="3347" y="2024"/>
                    <a:pt x="3378" y="1981"/>
                    <a:pt x="3421" y="1937"/>
                  </a:cubicBezTo>
                  <a:lnTo>
                    <a:pt x="3419" y="1935"/>
                  </a:lnTo>
                  <a:lnTo>
                    <a:pt x="3449" y="1951"/>
                  </a:lnTo>
                  <a:cubicBezTo>
                    <a:pt x="3495" y="1983"/>
                    <a:pt x="3537" y="2019"/>
                    <a:pt x="3577" y="2059"/>
                  </a:cubicBezTo>
                  <a:cubicBezTo>
                    <a:pt x="3718" y="2210"/>
                    <a:pt x="3843" y="2378"/>
                    <a:pt x="3954" y="2539"/>
                  </a:cubicBezTo>
                  <a:lnTo>
                    <a:pt x="4015" y="2625"/>
                  </a:lnTo>
                  <a:cubicBezTo>
                    <a:pt x="4041" y="2664"/>
                    <a:pt x="4068" y="2704"/>
                    <a:pt x="4097" y="2743"/>
                  </a:cubicBezTo>
                  <a:cubicBezTo>
                    <a:pt x="4126" y="2783"/>
                    <a:pt x="4155" y="2823"/>
                    <a:pt x="4189" y="2859"/>
                  </a:cubicBezTo>
                  <a:cubicBezTo>
                    <a:pt x="4291" y="2972"/>
                    <a:pt x="4405" y="3079"/>
                    <a:pt x="4535" y="3186"/>
                  </a:cubicBezTo>
                  <a:cubicBezTo>
                    <a:pt x="4686" y="3310"/>
                    <a:pt x="4815" y="3402"/>
                    <a:pt x="4950" y="3482"/>
                  </a:cubicBezTo>
                  <a:cubicBezTo>
                    <a:pt x="5021" y="3523"/>
                    <a:pt x="5093" y="3566"/>
                    <a:pt x="5167" y="3594"/>
                  </a:cubicBezTo>
                  <a:cubicBezTo>
                    <a:pt x="5200" y="3606"/>
                    <a:pt x="5235" y="3617"/>
                    <a:pt x="5268" y="3626"/>
                  </a:cubicBezTo>
                  <a:cubicBezTo>
                    <a:pt x="5285" y="3632"/>
                    <a:pt x="5302" y="3635"/>
                    <a:pt x="5332" y="3639"/>
                  </a:cubicBezTo>
                  <a:cubicBezTo>
                    <a:pt x="5337" y="3639"/>
                    <a:pt x="5342" y="3640"/>
                    <a:pt x="5345" y="3640"/>
                  </a:cubicBezTo>
                  <a:cubicBezTo>
                    <a:pt x="5400" y="3640"/>
                    <a:pt x="5469" y="3637"/>
                    <a:pt x="5523" y="3596"/>
                  </a:cubicBezTo>
                  <a:cubicBezTo>
                    <a:pt x="5572" y="3556"/>
                    <a:pt x="5602" y="3505"/>
                    <a:pt x="5615" y="3444"/>
                  </a:cubicBezTo>
                  <a:cubicBezTo>
                    <a:pt x="5630" y="3379"/>
                    <a:pt x="5625" y="3300"/>
                    <a:pt x="5605" y="3208"/>
                  </a:cubicBezTo>
                  <a:cubicBezTo>
                    <a:pt x="5581" y="3089"/>
                    <a:pt x="5545" y="2980"/>
                    <a:pt x="5503" y="2880"/>
                  </a:cubicBezTo>
                  <a:cubicBezTo>
                    <a:pt x="5386" y="2600"/>
                    <a:pt x="5218" y="2346"/>
                    <a:pt x="5057" y="2112"/>
                  </a:cubicBezTo>
                  <a:cubicBezTo>
                    <a:pt x="4986" y="2014"/>
                    <a:pt x="4916" y="1915"/>
                    <a:pt x="4844" y="1816"/>
                  </a:cubicBezTo>
                  <a:cubicBezTo>
                    <a:pt x="4733" y="1664"/>
                    <a:pt x="4624" y="1512"/>
                    <a:pt x="4519" y="1355"/>
                  </a:cubicBezTo>
                  <a:cubicBezTo>
                    <a:pt x="4473" y="1283"/>
                    <a:pt x="4426" y="1210"/>
                    <a:pt x="4382" y="1135"/>
                  </a:cubicBezTo>
                  <a:cubicBezTo>
                    <a:pt x="4349" y="1084"/>
                    <a:pt x="4317" y="1032"/>
                    <a:pt x="4282" y="980"/>
                  </a:cubicBezTo>
                  <a:cubicBezTo>
                    <a:pt x="4196" y="847"/>
                    <a:pt x="4122" y="740"/>
                    <a:pt x="4045" y="647"/>
                  </a:cubicBezTo>
                  <a:cubicBezTo>
                    <a:pt x="3916" y="492"/>
                    <a:pt x="3715" y="266"/>
                    <a:pt x="3449" y="134"/>
                  </a:cubicBezTo>
                  <a:cubicBezTo>
                    <a:pt x="3392" y="107"/>
                    <a:pt x="3322" y="75"/>
                    <a:pt x="3250" y="55"/>
                  </a:cubicBezTo>
                  <a:cubicBezTo>
                    <a:pt x="3185" y="37"/>
                    <a:pt x="3121" y="19"/>
                    <a:pt x="3047" y="11"/>
                  </a:cubicBezTo>
                  <a:cubicBezTo>
                    <a:pt x="2991" y="4"/>
                    <a:pt x="2934" y="0"/>
                    <a:pt x="2875" y="0"/>
                  </a:cubicBezTo>
                  <a:close/>
                </a:path>
              </a:pathLst>
            </a:custGeom>
            <a:solidFill>
              <a:srgbClr val="82A3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82" name="Google Shape;5282;p16"/>
            <p:cNvSpPr/>
            <p:nvPr/>
          </p:nvSpPr>
          <p:spPr>
            <a:xfrm>
              <a:off x="4041325" y="619550"/>
              <a:ext cx="162425" cy="101675"/>
            </a:xfrm>
            <a:custGeom>
              <a:avLst/>
              <a:gdLst/>
              <a:ahLst/>
              <a:cxnLst/>
              <a:rect l="l" t="t" r="r" b="b"/>
              <a:pathLst>
                <a:path w="6497" h="4067" extrusionOk="0">
                  <a:moveTo>
                    <a:pt x="4105" y="1"/>
                  </a:moveTo>
                  <a:cubicBezTo>
                    <a:pt x="4086" y="1"/>
                    <a:pt x="4065" y="3"/>
                    <a:pt x="4030" y="7"/>
                  </a:cubicBezTo>
                  <a:cubicBezTo>
                    <a:pt x="4027" y="7"/>
                    <a:pt x="4023" y="6"/>
                    <a:pt x="4019" y="6"/>
                  </a:cubicBezTo>
                  <a:cubicBezTo>
                    <a:pt x="4002" y="6"/>
                    <a:pt x="3986" y="12"/>
                    <a:pt x="3973" y="23"/>
                  </a:cubicBezTo>
                  <a:cubicBezTo>
                    <a:pt x="3905" y="76"/>
                    <a:pt x="3831" y="126"/>
                    <a:pt x="3756" y="172"/>
                  </a:cubicBezTo>
                  <a:cubicBezTo>
                    <a:pt x="3595" y="260"/>
                    <a:pt x="3416" y="330"/>
                    <a:pt x="3207" y="388"/>
                  </a:cubicBezTo>
                  <a:cubicBezTo>
                    <a:pt x="2972" y="448"/>
                    <a:pt x="2725" y="485"/>
                    <a:pt x="2486" y="524"/>
                  </a:cubicBezTo>
                  <a:cubicBezTo>
                    <a:pt x="2363" y="543"/>
                    <a:pt x="2241" y="563"/>
                    <a:pt x="2119" y="584"/>
                  </a:cubicBezTo>
                  <a:cubicBezTo>
                    <a:pt x="1770" y="646"/>
                    <a:pt x="1406" y="727"/>
                    <a:pt x="1092" y="899"/>
                  </a:cubicBezTo>
                  <a:cubicBezTo>
                    <a:pt x="985" y="958"/>
                    <a:pt x="903" y="1010"/>
                    <a:pt x="832" y="1064"/>
                  </a:cubicBezTo>
                  <a:cubicBezTo>
                    <a:pt x="763" y="1114"/>
                    <a:pt x="698" y="1166"/>
                    <a:pt x="633" y="1221"/>
                  </a:cubicBezTo>
                  <a:cubicBezTo>
                    <a:pt x="534" y="1303"/>
                    <a:pt x="460" y="1374"/>
                    <a:pt x="391" y="1445"/>
                  </a:cubicBezTo>
                  <a:cubicBezTo>
                    <a:pt x="326" y="1511"/>
                    <a:pt x="251" y="1590"/>
                    <a:pt x="192" y="1677"/>
                  </a:cubicBezTo>
                  <a:cubicBezTo>
                    <a:pt x="99" y="1814"/>
                    <a:pt x="0" y="1992"/>
                    <a:pt x="50" y="2176"/>
                  </a:cubicBezTo>
                  <a:cubicBezTo>
                    <a:pt x="72" y="2252"/>
                    <a:pt x="125" y="2324"/>
                    <a:pt x="190" y="2367"/>
                  </a:cubicBezTo>
                  <a:cubicBezTo>
                    <a:pt x="231" y="2394"/>
                    <a:pt x="283" y="2413"/>
                    <a:pt x="340" y="2420"/>
                  </a:cubicBezTo>
                  <a:cubicBezTo>
                    <a:pt x="353" y="2421"/>
                    <a:pt x="366" y="2423"/>
                    <a:pt x="379" y="2423"/>
                  </a:cubicBezTo>
                  <a:cubicBezTo>
                    <a:pt x="393" y="2423"/>
                    <a:pt x="407" y="2424"/>
                    <a:pt x="421" y="2424"/>
                  </a:cubicBezTo>
                  <a:cubicBezTo>
                    <a:pt x="595" y="2424"/>
                    <a:pt x="769" y="2383"/>
                    <a:pt x="934" y="2337"/>
                  </a:cubicBezTo>
                  <a:cubicBezTo>
                    <a:pt x="1165" y="2273"/>
                    <a:pt x="1392" y="2193"/>
                    <a:pt x="1564" y="2130"/>
                  </a:cubicBezTo>
                  <a:cubicBezTo>
                    <a:pt x="1653" y="2098"/>
                    <a:pt x="1744" y="2064"/>
                    <a:pt x="1833" y="2029"/>
                  </a:cubicBezTo>
                  <a:lnTo>
                    <a:pt x="1870" y="2015"/>
                  </a:lnTo>
                  <a:cubicBezTo>
                    <a:pt x="1916" y="1999"/>
                    <a:pt x="1959" y="1983"/>
                    <a:pt x="2004" y="1970"/>
                  </a:cubicBezTo>
                  <a:cubicBezTo>
                    <a:pt x="2113" y="1936"/>
                    <a:pt x="2222" y="1900"/>
                    <a:pt x="2333" y="1867"/>
                  </a:cubicBezTo>
                  <a:cubicBezTo>
                    <a:pt x="2555" y="1795"/>
                    <a:pt x="2779" y="1725"/>
                    <a:pt x="3005" y="1662"/>
                  </a:cubicBezTo>
                  <a:lnTo>
                    <a:pt x="3003" y="1662"/>
                  </a:lnTo>
                  <a:lnTo>
                    <a:pt x="3031" y="1654"/>
                  </a:lnTo>
                  <a:lnTo>
                    <a:pt x="3123" y="1627"/>
                  </a:lnTo>
                  <a:lnTo>
                    <a:pt x="3123" y="1627"/>
                  </a:lnTo>
                  <a:cubicBezTo>
                    <a:pt x="3110" y="1647"/>
                    <a:pt x="3098" y="1669"/>
                    <a:pt x="3088" y="1690"/>
                  </a:cubicBezTo>
                  <a:cubicBezTo>
                    <a:pt x="3018" y="1824"/>
                    <a:pt x="2952" y="1965"/>
                    <a:pt x="2890" y="2108"/>
                  </a:cubicBezTo>
                  <a:cubicBezTo>
                    <a:pt x="2811" y="2292"/>
                    <a:pt x="2746" y="2465"/>
                    <a:pt x="2693" y="2637"/>
                  </a:cubicBezTo>
                  <a:cubicBezTo>
                    <a:pt x="2646" y="2783"/>
                    <a:pt x="2591" y="2976"/>
                    <a:pt x="2562" y="3175"/>
                  </a:cubicBezTo>
                  <a:cubicBezTo>
                    <a:pt x="2549" y="3265"/>
                    <a:pt x="2542" y="3346"/>
                    <a:pt x="2542" y="3425"/>
                  </a:cubicBezTo>
                  <a:cubicBezTo>
                    <a:pt x="2542" y="3493"/>
                    <a:pt x="2544" y="3566"/>
                    <a:pt x="2559" y="3637"/>
                  </a:cubicBezTo>
                  <a:cubicBezTo>
                    <a:pt x="2578" y="3720"/>
                    <a:pt x="2601" y="3782"/>
                    <a:pt x="2636" y="3839"/>
                  </a:cubicBezTo>
                  <a:cubicBezTo>
                    <a:pt x="2670" y="3895"/>
                    <a:pt x="2709" y="3940"/>
                    <a:pt x="2753" y="3971"/>
                  </a:cubicBezTo>
                  <a:cubicBezTo>
                    <a:pt x="2815" y="4014"/>
                    <a:pt x="2883" y="4043"/>
                    <a:pt x="2954" y="4054"/>
                  </a:cubicBezTo>
                  <a:cubicBezTo>
                    <a:pt x="2969" y="4057"/>
                    <a:pt x="2982" y="4059"/>
                    <a:pt x="2996" y="4060"/>
                  </a:cubicBezTo>
                  <a:cubicBezTo>
                    <a:pt x="3026" y="4064"/>
                    <a:pt x="3055" y="4066"/>
                    <a:pt x="3083" y="4066"/>
                  </a:cubicBezTo>
                  <a:cubicBezTo>
                    <a:pt x="3116" y="4066"/>
                    <a:pt x="3148" y="4063"/>
                    <a:pt x="3177" y="4059"/>
                  </a:cubicBezTo>
                  <a:cubicBezTo>
                    <a:pt x="3328" y="4026"/>
                    <a:pt x="3457" y="3915"/>
                    <a:pt x="3563" y="3726"/>
                  </a:cubicBezTo>
                  <a:cubicBezTo>
                    <a:pt x="3664" y="3543"/>
                    <a:pt x="3723" y="3341"/>
                    <a:pt x="3773" y="3147"/>
                  </a:cubicBezTo>
                  <a:cubicBezTo>
                    <a:pt x="3795" y="3065"/>
                    <a:pt x="3813" y="2986"/>
                    <a:pt x="3831" y="2905"/>
                  </a:cubicBezTo>
                  <a:cubicBezTo>
                    <a:pt x="3854" y="2803"/>
                    <a:pt x="3878" y="2701"/>
                    <a:pt x="3904" y="2601"/>
                  </a:cubicBezTo>
                  <a:cubicBezTo>
                    <a:pt x="3931" y="2510"/>
                    <a:pt x="3968" y="2424"/>
                    <a:pt x="4019" y="2332"/>
                  </a:cubicBezTo>
                  <a:cubicBezTo>
                    <a:pt x="4039" y="2296"/>
                    <a:pt x="4062" y="2263"/>
                    <a:pt x="4096" y="2228"/>
                  </a:cubicBezTo>
                  <a:cubicBezTo>
                    <a:pt x="4104" y="2222"/>
                    <a:pt x="4111" y="2216"/>
                    <a:pt x="4132" y="2210"/>
                  </a:cubicBezTo>
                  <a:lnTo>
                    <a:pt x="4158" y="2222"/>
                  </a:lnTo>
                  <a:cubicBezTo>
                    <a:pt x="4194" y="2243"/>
                    <a:pt x="4223" y="2272"/>
                    <a:pt x="4244" y="2294"/>
                  </a:cubicBezTo>
                  <a:cubicBezTo>
                    <a:pt x="4309" y="2360"/>
                    <a:pt x="4368" y="2431"/>
                    <a:pt x="4427" y="2502"/>
                  </a:cubicBezTo>
                  <a:cubicBezTo>
                    <a:pt x="4478" y="2564"/>
                    <a:pt x="4532" y="2624"/>
                    <a:pt x="4585" y="2683"/>
                  </a:cubicBezTo>
                  <a:cubicBezTo>
                    <a:pt x="4669" y="2775"/>
                    <a:pt x="4757" y="2865"/>
                    <a:pt x="4845" y="2953"/>
                  </a:cubicBezTo>
                  <a:cubicBezTo>
                    <a:pt x="4965" y="3071"/>
                    <a:pt x="5096" y="3198"/>
                    <a:pt x="5232" y="3318"/>
                  </a:cubicBezTo>
                  <a:cubicBezTo>
                    <a:pt x="5355" y="3423"/>
                    <a:pt x="5502" y="3547"/>
                    <a:pt x="5663" y="3651"/>
                  </a:cubicBezTo>
                  <a:cubicBezTo>
                    <a:pt x="5790" y="3734"/>
                    <a:pt x="5925" y="3815"/>
                    <a:pt x="6093" y="3842"/>
                  </a:cubicBezTo>
                  <a:cubicBezTo>
                    <a:pt x="6110" y="3844"/>
                    <a:pt x="6128" y="3845"/>
                    <a:pt x="6144" y="3845"/>
                  </a:cubicBezTo>
                  <a:cubicBezTo>
                    <a:pt x="6188" y="3845"/>
                    <a:pt x="6229" y="3838"/>
                    <a:pt x="6267" y="3825"/>
                  </a:cubicBezTo>
                  <a:cubicBezTo>
                    <a:pt x="6327" y="3802"/>
                    <a:pt x="6377" y="3764"/>
                    <a:pt x="6407" y="3720"/>
                  </a:cubicBezTo>
                  <a:cubicBezTo>
                    <a:pt x="6450" y="3657"/>
                    <a:pt x="6478" y="3583"/>
                    <a:pt x="6488" y="3506"/>
                  </a:cubicBezTo>
                  <a:cubicBezTo>
                    <a:pt x="6494" y="3466"/>
                    <a:pt x="6495" y="3427"/>
                    <a:pt x="6495" y="3387"/>
                  </a:cubicBezTo>
                  <a:cubicBezTo>
                    <a:pt x="6496" y="3326"/>
                    <a:pt x="6491" y="3277"/>
                    <a:pt x="6475" y="3226"/>
                  </a:cubicBezTo>
                  <a:cubicBezTo>
                    <a:pt x="6449" y="3127"/>
                    <a:pt x="6393" y="3025"/>
                    <a:pt x="6311" y="2924"/>
                  </a:cubicBezTo>
                  <a:cubicBezTo>
                    <a:pt x="6239" y="2838"/>
                    <a:pt x="6153" y="2752"/>
                    <a:pt x="6055" y="2666"/>
                  </a:cubicBezTo>
                  <a:cubicBezTo>
                    <a:pt x="5956" y="2579"/>
                    <a:pt x="5856" y="2499"/>
                    <a:pt x="5744" y="2408"/>
                  </a:cubicBezTo>
                  <a:cubicBezTo>
                    <a:pt x="5679" y="2357"/>
                    <a:pt x="5612" y="2302"/>
                    <a:pt x="5553" y="2245"/>
                  </a:cubicBezTo>
                  <a:cubicBezTo>
                    <a:pt x="5438" y="2127"/>
                    <a:pt x="5342" y="2014"/>
                    <a:pt x="5258" y="1904"/>
                  </a:cubicBezTo>
                  <a:cubicBezTo>
                    <a:pt x="5181" y="1800"/>
                    <a:pt x="5109" y="1690"/>
                    <a:pt x="5034" y="1570"/>
                  </a:cubicBezTo>
                  <a:lnTo>
                    <a:pt x="5034" y="1570"/>
                  </a:lnTo>
                  <a:lnTo>
                    <a:pt x="5050" y="1590"/>
                  </a:lnTo>
                  <a:cubicBezTo>
                    <a:pt x="4944" y="1402"/>
                    <a:pt x="4876" y="1252"/>
                    <a:pt x="4827" y="1107"/>
                  </a:cubicBezTo>
                  <a:cubicBezTo>
                    <a:pt x="4807" y="1050"/>
                    <a:pt x="4790" y="992"/>
                    <a:pt x="4771" y="933"/>
                  </a:cubicBezTo>
                  <a:cubicBezTo>
                    <a:pt x="4747" y="849"/>
                    <a:pt x="4720" y="764"/>
                    <a:pt x="4690" y="682"/>
                  </a:cubicBezTo>
                  <a:cubicBezTo>
                    <a:pt x="4662" y="607"/>
                    <a:pt x="4634" y="534"/>
                    <a:pt x="4595" y="459"/>
                  </a:cubicBezTo>
                  <a:cubicBezTo>
                    <a:pt x="4562" y="399"/>
                    <a:pt x="4529" y="340"/>
                    <a:pt x="4490" y="289"/>
                  </a:cubicBezTo>
                  <a:cubicBezTo>
                    <a:pt x="4434" y="215"/>
                    <a:pt x="4382" y="159"/>
                    <a:pt x="4330" y="119"/>
                  </a:cubicBezTo>
                  <a:cubicBezTo>
                    <a:pt x="4276" y="79"/>
                    <a:pt x="4217" y="43"/>
                    <a:pt x="4152" y="11"/>
                  </a:cubicBezTo>
                  <a:cubicBezTo>
                    <a:pt x="4139" y="7"/>
                    <a:pt x="4129" y="3"/>
                    <a:pt x="4116" y="1"/>
                  </a:cubicBezTo>
                  <a:cubicBezTo>
                    <a:pt x="4113" y="1"/>
                    <a:pt x="4109" y="1"/>
                    <a:pt x="4105" y="1"/>
                  </a:cubicBezTo>
                  <a:close/>
                </a:path>
              </a:pathLst>
            </a:custGeom>
            <a:solidFill>
              <a:srgbClr val="82A3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83" name="Google Shape;5283;p16"/>
            <p:cNvSpPr/>
            <p:nvPr/>
          </p:nvSpPr>
          <p:spPr>
            <a:xfrm>
              <a:off x="4279800" y="463175"/>
              <a:ext cx="73850" cy="97725"/>
            </a:xfrm>
            <a:custGeom>
              <a:avLst/>
              <a:gdLst/>
              <a:ahLst/>
              <a:cxnLst/>
              <a:rect l="l" t="t" r="r" b="b"/>
              <a:pathLst>
                <a:path w="2954" h="3909" extrusionOk="0">
                  <a:moveTo>
                    <a:pt x="465" y="0"/>
                  </a:moveTo>
                  <a:cubicBezTo>
                    <a:pt x="442" y="0"/>
                    <a:pt x="414" y="12"/>
                    <a:pt x="402" y="39"/>
                  </a:cubicBezTo>
                  <a:cubicBezTo>
                    <a:pt x="328" y="205"/>
                    <a:pt x="281" y="355"/>
                    <a:pt x="261" y="497"/>
                  </a:cubicBezTo>
                  <a:cubicBezTo>
                    <a:pt x="239" y="640"/>
                    <a:pt x="232" y="790"/>
                    <a:pt x="236" y="941"/>
                  </a:cubicBezTo>
                  <a:cubicBezTo>
                    <a:pt x="238" y="1012"/>
                    <a:pt x="242" y="1081"/>
                    <a:pt x="245" y="1153"/>
                  </a:cubicBezTo>
                  <a:cubicBezTo>
                    <a:pt x="249" y="1242"/>
                    <a:pt x="252" y="1331"/>
                    <a:pt x="254" y="1419"/>
                  </a:cubicBezTo>
                  <a:cubicBezTo>
                    <a:pt x="257" y="1508"/>
                    <a:pt x="258" y="1597"/>
                    <a:pt x="251" y="1685"/>
                  </a:cubicBezTo>
                  <a:cubicBezTo>
                    <a:pt x="247" y="1756"/>
                    <a:pt x="239" y="1831"/>
                    <a:pt x="232" y="1884"/>
                  </a:cubicBezTo>
                  <a:cubicBezTo>
                    <a:pt x="209" y="2061"/>
                    <a:pt x="175" y="2235"/>
                    <a:pt x="142" y="2406"/>
                  </a:cubicBezTo>
                  <a:cubicBezTo>
                    <a:pt x="124" y="2487"/>
                    <a:pt x="109" y="2572"/>
                    <a:pt x="93" y="2654"/>
                  </a:cubicBezTo>
                  <a:cubicBezTo>
                    <a:pt x="51" y="2875"/>
                    <a:pt x="24" y="3085"/>
                    <a:pt x="12" y="3296"/>
                  </a:cubicBezTo>
                  <a:cubicBezTo>
                    <a:pt x="7" y="3378"/>
                    <a:pt x="1" y="3461"/>
                    <a:pt x="5" y="3543"/>
                  </a:cubicBezTo>
                  <a:cubicBezTo>
                    <a:pt x="8" y="3606"/>
                    <a:pt x="12" y="3664"/>
                    <a:pt x="28" y="3717"/>
                  </a:cubicBezTo>
                  <a:cubicBezTo>
                    <a:pt x="41" y="3763"/>
                    <a:pt x="60" y="3817"/>
                    <a:pt x="100" y="3852"/>
                  </a:cubicBezTo>
                  <a:cubicBezTo>
                    <a:pt x="136" y="3885"/>
                    <a:pt x="170" y="3901"/>
                    <a:pt x="213" y="3906"/>
                  </a:cubicBezTo>
                  <a:lnTo>
                    <a:pt x="219" y="3906"/>
                  </a:lnTo>
                  <a:cubicBezTo>
                    <a:pt x="229" y="3908"/>
                    <a:pt x="238" y="3908"/>
                    <a:pt x="248" y="3908"/>
                  </a:cubicBezTo>
                  <a:cubicBezTo>
                    <a:pt x="290" y="3908"/>
                    <a:pt x="335" y="3896"/>
                    <a:pt x="383" y="3876"/>
                  </a:cubicBezTo>
                  <a:cubicBezTo>
                    <a:pt x="462" y="3840"/>
                    <a:pt x="529" y="3790"/>
                    <a:pt x="584" y="3747"/>
                  </a:cubicBezTo>
                  <a:cubicBezTo>
                    <a:pt x="659" y="3688"/>
                    <a:pt x="735" y="3624"/>
                    <a:pt x="797" y="3537"/>
                  </a:cubicBezTo>
                  <a:cubicBezTo>
                    <a:pt x="843" y="3473"/>
                    <a:pt x="881" y="3402"/>
                    <a:pt x="914" y="3322"/>
                  </a:cubicBezTo>
                  <a:cubicBezTo>
                    <a:pt x="975" y="3175"/>
                    <a:pt x="1013" y="3012"/>
                    <a:pt x="1041" y="2789"/>
                  </a:cubicBezTo>
                  <a:cubicBezTo>
                    <a:pt x="1051" y="2706"/>
                    <a:pt x="1058" y="2622"/>
                    <a:pt x="1068" y="2539"/>
                  </a:cubicBezTo>
                  <a:lnTo>
                    <a:pt x="1070" y="2479"/>
                  </a:lnTo>
                  <a:cubicBezTo>
                    <a:pt x="1090" y="2518"/>
                    <a:pt x="1108" y="2558"/>
                    <a:pt x="1133" y="2595"/>
                  </a:cubicBezTo>
                  <a:cubicBezTo>
                    <a:pt x="1216" y="2737"/>
                    <a:pt x="1305" y="2859"/>
                    <a:pt x="1401" y="2969"/>
                  </a:cubicBezTo>
                  <a:cubicBezTo>
                    <a:pt x="1607" y="3197"/>
                    <a:pt x="1851" y="3376"/>
                    <a:pt x="2128" y="3499"/>
                  </a:cubicBezTo>
                  <a:cubicBezTo>
                    <a:pt x="2142" y="3506"/>
                    <a:pt x="2157" y="3509"/>
                    <a:pt x="2171" y="3512"/>
                  </a:cubicBezTo>
                  <a:cubicBezTo>
                    <a:pt x="2175" y="3512"/>
                    <a:pt x="2179" y="3512"/>
                    <a:pt x="2183" y="3512"/>
                  </a:cubicBezTo>
                  <a:cubicBezTo>
                    <a:pt x="2203" y="3512"/>
                    <a:pt x="2222" y="3506"/>
                    <a:pt x="2239" y="3496"/>
                  </a:cubicBezTo>
                  <a:cubicBezTo>
                    <a:pt x="2272" y="3477"/>
                    <a:pt x="2292" y="3443"/>
                    <a:pt x="2292" y="3401"/>
                  </a:cubicBezTo>
                  <a:cubicBezTo>
                    <a:pt x="2293" y="3293"/>
                    <a:pt x="2279" y="3191"/>
                    <a:pt x="2250" y="3101"/>
                  </a:cubicBezTo>
                  <a:cubicBezTo>
                    <a:pt x="2227" y="3029"/>
                    <a:pt x="2198" y="2960"/>
                    <a:pt x="2163" y="2895"/>
                  </a:cubicBezTo>
                  <a:lnTo>
                    <a:pt x="2163" y="2895"/>
                  </a:lnTo>
                  <a:cubicBezTo>
                    <a:pt x="2213" y="2933"/>
                    <a:pt x="2267" y="2967"/>
                    <a:pt x="2322" y="2999"/>
                  </a:cubicBezTo>
                  <a:cubicBezTo>
                    <a:pt x="2382" y="3032"/>
                    <a:pt x="2454" y="3069"/>
                    <a:pt x="2527" y="3089"/>
                  </a:cubicBezTo>
                  <a:cubicBezTo>
                    <a:pt x="2555" y="3096"/>
                    <a:pt x="2579" y="3101"/>
                    <a:pt x="2606" y="3105"/>
                  </a:cubicBezTo>
                  <a:lnTo>
                    <a:pt x="2634" y="3106"/>
                  </a:lnTo>
                  <a:cubicBezTo>
                    <a:pt x="2639" y="3107"/>
                    <a:pt x="2644" y="3107"/>
                    <a:pt x="2649" y="3107"/>
                  </a:cubicBezTo>
                  <a:cubicBezTo>
                    <a:pt x="2671" y="3107"/>
                    <a:pt x="2692" y="3104"/>
                    <a:pt x="2715" y="3101"/>
                  </a:cubicBezTo>
                  <a:cubicBezTo>
                    <a:pt x="2746" y="3096"/>
                    <a:pt x="2774" y="3086"/>
                    <a:pt x="2803" y="3071"/>
                  </a:cubicBezTo>
                  <a:cubicBezTo>
                    <a:pt x="2828" y="3056"/>
                    <a:pt x="2858" y="3039"/>
                    <a:pt x="2878" y="3013"/>
                  </a:cubicBezTo>
                  <a:cubicBezTo>
                    <a:pt x="2895" y="2990"/>
                    <a:pt x="2914" y="2967"/>
                    <a:pt x="2925" y="2938"/>
                  </a:cubicBezTo>
                  <a:cubicBezTo>
                    <a:pt x="2932" y="2924"/>
                    <a:pt x="2938" y="2910"/>
                    <a:pt x="2942" y="2894"/>
                  </a:cubicBezTo>
                  <a:cubicBezTo>
                    <a:pt x="2947" y="2874"/>
                    <a:pt x="2950" y="2858"/>
                    <a:pt x="2950" y="2844"/>
                  </a:cubicBezTo>
                  <a:cubicBezTo>
                    <a:pt x="2954" y="2788"/>
                    <a:pt x="2945" y="2724"/>
                    <a:pt x="2921" y="2667"/>
                  </a:cubicBezTo>
                  <a:cubicBezTo>
                    <a:pt x="2896" y="2615"/>
                    <a:pt x="2868" y="2552"/>
                    <a:pt x="2825" y="2493"/>
                  </a:cubicBezTo>
                  <a:cubicBezTo>
                    <a:pt x="2743" y="2377"/>
                    <a:pt x="2642" y="2263"/>
                    <a:pt x="2501" y="2127"/>
                  </a:cubicBezTo>
                  <a:cubicBezTo>
                    <a:pt x="2422" y="2049"/>
                    <a:pt x="2342" y="1978"/>
                    <a:pt x="2262" y="1904"/>
                  </a:cubicBezTo>
                  <a:lnTo>
                    <a:pt x="2161" y="1812"/>
                  </a:lnTo>
                  <a:cubicBezTo>
                    <a:pt x="2132" y="1788"/>
                    <a:pt x="2104" y="1761"/>
                    <a:pt x="2078" y="1733"/>
                  </a:cubicBezTo>
                  <a:cubicBezTo>
                    <a:pt x="2016" y="1666"/>
                    <a:pt x="1954" y="1594"/>
                    <a:pt x="1897" y="1519"/>
                  </a:cubicBezTo>
                  <a:cubicBezTo>
                    <a:pt x="1798" y="1393"/>
                    <a:pt x="1704" y="1261"/>
                    <a:pt x="1611" y="1130"/>
                  </a:cubicBezTo>
                  <a:cubicBezTo>
                    <a:pt x="1506" y="981"/>
                    <a:pt x="1398" y="833"/>
                    <a:pt x="1285" y="689"/>
                  </a:cubicBezTo>
                  <a:cubicBezTo>
                    <a:pt x="1104" y="461"/>
                    <a:pt x="886" y="204"/>
                    <a:pt x="598" y="36"/>
                  </a:cubicBezTo>
                  <a:cubicBezTo>
                    <a:pt x="587" y="28"/>
                    <a:pt x="573" y="23"/>
                    <a:pt x="558" y="21"/>
                  </a:cubicBezTo>
                  <a:cubicBezTo>
                    <a:pt x="545" y="21"/>
                    <a:pt x="532" y="21"/>
                    <a:pt x="522" y="24"/>
                  </a:cubicBezTo>
                  <a:lnTo>
                    <a:pt x="504" y="10"/>
                  </a:lnTo>
                  <a:cubicBezTo>
                    <a:pt x="496" y="4"/>
                    <a:pt x="488" y="3"/>
                    <a:pt x="476" y="1"/>
                  </a:cubicBezTo>
                  <a:cubicBezTo>
                    <a:pt x="473" y="1"/>
                    <a:pt x="469" y="0"/>
                    <a:pt x="465" y="0"/>
                  </a:cubicBezTo>
                  <a:close/>
                </a:path>
              </a:pathLst>
            </a:custGeom>
            <a:solidFill>
              <a:srgbClr val="82A3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84" name="Google Shape;5284;p16"/>
            <p:cNvSpPr/>
            <p:nvPr/>
          </p:nvSpPr>
          <p:spPr>
            <a:xfrm>
              <a:off x="4132375" y="132825"/>
              <a:ext cx="336575" cy="504975"/>
            </a:xfrm>
            <a:custGeom>
              <a:avLst/>
              <a:gdLst/>
              <a:ahLst/>
              <a:cxnLst/>
              <a:rect l="l" t="t" r="r" b="b"/>
              <a:pathLst>
                <a:path w="13463" h="20199" extrusionOk="0">
                  <a:moveTo>
                    <a:pt x="9141" y="6350"/>
                  </a:moveTo>
                  <a:cubicBezTo>
                    <a:pt x="9135" y="6358"/>
                    <a:pt x="9130" y="6367"/>
                    <a:pt x="9122" y="6377"/>
                  </a:cubicBezTo>
                  <a:cubicBezTo>
                    <a:pt x="9128" y="6367"/>
                    <a:pt x="9135" y="6358"/>
                    <a:pt x="9141" y="6350"/>
                  </a:cubicBezTo>
                  <a:close/>
                  <a:moveTo>
                    <a:pt x="6553" y="9669"/>
                  </a:moveTo>
                  <a:cubicBezTo>
                    <a:pt x="6551" y="9672"/>
                    <a:pt x="6549" y="9674"/>
                    <a:pt x="6547" y="9677"/>
                  </a:cubicBezTo>
                  <a:lnTo>
                    <a:pt x="6547" y="9677"/>
                  </a:lnTo>
                  <a:cubicBezTo>
                    <a:pt x="6548" y="9677"/>
                    <a:pt x="6548" y="9677"/>
                    <a:pt x="6548" y="9676"/>
                  </a:cubicBezTo>
                  <a:lnTo>
                    <a:pt x="6548" y="9676"/>
                  </a:lnTo>
                  <a:cubicBezTo>
                    <a:pt x="6550" y="9674"/>
                    <a:pt x="6551" y="9672"/>
                    <a:pt x="6553" y="9669"/>
                  </a:cubicBezTo>
                  <a:close/>
                  <a:moveTo>
                    <a:pt x="6546" y="9679"/>
                  </a:moveTo>
                  <a:cubicBezTo>
                    <a:pt x="6545" y="9680"/>
                    <a:pt x="6545" y="9681"/>
                    <a:pt x="6544" y="9681"/>
                  </a:cubicBezTo>
                  <a:lnTo>
                    <a:pt x="6544" y="9681"/>
                  </a:lnTo>
                  <a:cubicBezTo>
                    <a:pt x="6545" y="9681"/>
                    <a:pt x="6546" y="9680"/>
                    <a:pt x="6546" y="9679"/>
                  </a:cubicBezTo>
                  <a:close/>
                  <a:moveTo>
                    <a:pt x="6544" y="9681"/>
                  </a:moveTo>
                  <a:cubicBezTo>
                    <a:pt x="6544" y="9682"/>
                    <a:pt x="6543" y="9683"/>
                    <a:pt x="6543" y="9683"/>
                  </a:cubicBezTo>
                  <a:cubicBezTo>
                    <a:pt x="6541" y="9686"/>
                    <a:pt x="6540" y="9688"/>
                    <a:pt x="6538" y="9691"/>
                  </a:cubicBezTo>
                  <a:lnTo>
                    <a:pt x="6538" y="9691"/>
                  </a:lnTo>
                  <a:cubicBezTo>
                    <a:pt x="6541" y="9688"/>
                    <a:pt x="6543" y="9684"/>
                    <a:pt x="6544" y="9682"/>
                  </a:cubicBezTo>
                  <a:cubicBezTo>
                    <a:pt x="6544" y="9682"/>
                    <a:pt x="6544" y="9682"/>
                    <a:pt x="6544" y="9681"/>
                  </a:cubicBezTo>
                  <a:close/>
                  <a:moveTo>
                    <a:pt x="6537" y="9693"/>
                  </a:moveTo>
                  <a:cubicBezTo>
                    <a:pt x="6531" y="9702"/>
                    <a:pt x="6526" y="9710"/>
                    <a:pt x="6520" y="9719"/>
                  </a:cubicBezTo>
                  <a:lnTo>
                    <a:pt x="6520" y="9719"/>
                  </a:lnTo>
                  <a:cubicBezTo>
                    <a:pt x="6525" y="9711"/>
                    <a:pt x="6531" y="9702"/>
                    <a:pt x="6537" y="9693"/>
                  </a:cubicBezTo>
                  <a:close/>
                  <a:moveTo>
                    <a:pt x="2125" y="16417"/>
                  </a:moveTo>
                  <a:lnTo>
                    <a:pt x="2125" y="16417"/>
                  </a:lnTo>
                  <a:cubicBezTo>
                    <a:pt x="2120" y="16428"/>
                    <a:pt x="2116" y="16443"/>
                    <a:pt x="2112" y="16455"/>
                  </a:cubicBezTo>
                  <a:cubicBezTo>
                    <a:pt x="2118" y="16443"/>
                    <a:pt x="2120" y="16428"/>
                    <a:pt x="2125" y="16417"/>
                  </a:cubicBezTo>
                  <a:close/>
                  <a:moveTo>
                    <a:pt x="1221" y="18445"/>
                  </a:moveTo>
                  <a:cubicBezTo>
                    <a:pt x="1220" y="18445"/>
                    <a:pt x="1220" y="18446"/>
                    <a:pt x="1220" y="18446"/>
                  </a:cubicBezTo>
                  <a:cubicBezTo>
                    <a:pt x="1220" y="18446"/>
                    <a:pt x="1220" y="18445"/>
                    <a:pt x="1221" y="18445"/>
                  </a:cubicBezTo>
                  <a:close/>
                  <a:moveTo>
                    <a:pt x="13087" y="0"/>
                  </a:moveTo>
                  <a:cubicBezTo>
                    <a:pt x="12958" y="0"/>
                    <a:pt x="12819" y="71"/>
                    <a:pt x="12769" y="192"/>
                  </a:cubicBezTo>
                  <a:cubicBezTo>
                    <a:pt x="12682" y="411"/>
                    <a:pt x="12603" y="629"/>
                    <a:pt x="12512" y="844"/>
                  </a:cubicBezTo>
                  <a:cubicBezTo>
                    <a:pt x="12430" y="1040"/>
                    <a:pt x="12344" y="1236"/>
                    <a:pt x="12249" y="1426"/>
                  </a:cubicBezTo>
                  <a:cubicBezTo>
                    <a:pt x="12071" y="1779"/>
                    <a:pt x="11871" y="2121"/>
                    <a:pt x="11653" y="2452"/>
                  </a:cubicBezTo>
                  <a:cubicBezTo>
                    <a:pt x="11431" y="2781"/>
                    <a:pt x="11191" y="3098"/>
                    <a:pt x="10932" y="3400"/>
                  </a:cubicBezTo>
                  <a:cubicBezTo>
                    <a:pt x="10730" y="3637"/>
                    <a:pt x="10521" y="3866"/>
                    <a:pt x="10306" y="4090"/>
                  </a:cubicBezTo>
                  <a:cubicBezTo>
                    <a:pt x="10190" y="4210"/>
                    <a:pt x="10070" y="4326"/>
                    <a:pt x="9953" y="4442"/>
                  </a:cubicBezTo>
                  <a:cubicBezTo>
                    <a:pt x="9838" y="4554"/>
                    <a:pt x="9721" y="4662"/>
                    <a:pt x="9611" y="4778"/>
                  </a:cubicBezTo>
                  <a:cubicBezTo>
                    <a:pt x="9154" y="5260"/>
                    <a:pt x="8763" y="5798"/>
                    <a:pt x="8417" y="6366"/>
                  </a:cubicBezTo>
                  <a:cubicBezTo>
                    <a:pt x="7755" y="7443"/>
                    <a:pt x="7249" y="8610"/>
                    <a:pt x="6553" y="9669"/>
                  </a:cubicBezTo>
                  <a:lnTo>
                    <a:pt x="6553" y="9669"/>
                  </a:lnTo>
                  <a:cubicBezTo>
                    <a:pt x="6553" y="9669"/>
                    <a:pt x="6553" y="9669"/>
                    <a:pt x="6553" y="9668"/>
                  </a:cubicBezTo>
                  <a:lnTo>
                    <a:pt x="6553" y="9668"/>
                  </a:lnTo>
                  <a:cubicBezTo>
                    <a:pt x="6552" y="9671"/>
                    <a:pt x="6550" y="9673"/>
                    <a:pt x="6548" y="9676"/>
                  </a:cubicBezTo>
                  <a:lnTo>
                    <a:pt x="6548" y="9676"/>
                  </a:lnTo>
                  <a:cubicBezTo>
                    <a:pt x="6548" y="9677"/>
                    <a:pt x="6547" y="9677"/>
                    <a:pt x="6547" y="9678"/>
                  </a:cubicBezTo>
                  <a:cubicBezTo>
                    <a:pt x="6547" y="9678"/>
                    <a:pt x="6547" y="9677"/>
                    <a:pt x="6547" y="9677"/>
                  </a:cubicBezTo>
                  <a:lnTo>
                    <a:pt x="6547" y="9677"/>
                  </a:lnTo>
                  <a:cubicBezTo>
                    <a:pt x="6547" y="9678"/>
                    <a:pt x="6546" y="9678"/>
                    <a:pt x="6546" y="9679"/>
                  </a:cubicBezTo>
                  <a:lnTo>
                    <a:pt x="6546" y="9679"/>
                  </a:lnTo>
                  <a:cubicBezTo>
                    <a:pt x="6547" y="9678"/>
                    <a:pt x="6548" y="9678"/>
                    <a:pt x="6549" y="9678"/>
                  </a:cubicBezTo>
                  <a:cubicBezTo>
                    <a:pt x="6544" y="9683"/>
                    <a:pt x="6542" y="9688"/>
                    <a:pt x="6538" y="9691"/>
                  </a:cubicBezTo>
                  <a:lnTo>
                    <a:pt x="6538" y="9691"/>
                  </a:lnTo>
                  <a:cubicBezTo>
                    <a:pt x="6538" y="9691"/>
                    <a:pt x="6538" y="9691"/>
                    <a:pt x="6538" y="9691"/>
                  </a:cubicBezTo>
                  <a:lnTo>
                    <a:pt x="6538" y="9691"/>
                  </a:lnTo>
                  <a:cubicBezTo>
                    <a:pt x="6538" y="9691"/>
                    <a:pt x="6537" y="9692"/>
                    <a:pt x="6537" y="9692"/>
                  </a:cubicBezTo>
                  <a:cubicBezTo>
                    <a:pt x="6537" y="9692"/>
                    <a:pt x="6538" y="9692"/>
                    <a:pt x="6538" y="9691"/>
                  </a:cubicBezTo>
                  <a:lnTo>
                    <a:pt x="6538" y="9691"/>
                  </a:lnTo>
                  <a:cubicBezTo>
                    <a:pt x="6530" y="9704"/>
                    <a:pt x="6521" y="9716"/>
                    <a:pt x="6514" y="9728"/>
                  </a:cubicBezTo>
                  <a:cubicBezTo>
                    <a:pt x="6514" y="9727"/>
                    <a:pt x="6515" y="9727"/>
                    <a:pt x="6515" y="9727"/>
                  </a:cubicBezTo>
                  <a:lnTo>
                    <a:pt x="6515" y="9727"/>
                  </a:lnTo>
                  <a:cubicBezTo>
                    <a:pt x="6500" y="9749"/>
                    <a:pt x="6485" y="9771"/>
                    <a:pt x="6470" y="9793"/>
                  </a:cubicBezTo>
                  <a:cubicBezTo>
                    <a:pt x="6283" y="10060"/>
                    <a:pt x="6087" y="10318"/>
                    <a:pt x="5872" y="10565"/>
                  </a:cubicBezTo>
                  <a:cubicBezTo>
                    <a:pt x="5659" y="10805"/>
                    <a:pt x="5437" y="11036"/>
                    <a:pt x="5211" y="11262"/>
                  </a:cubicBezTo>
                  <a:cubicBezTo>
                    <a:pt x="4759" y="11714"/>
                    <a:pt x="4294" y="12154"/>
                    <a:pt x="3887" y="12649"/>
                  </a:cubicBezTo>
                  <a:cubicBezTo>
                    <a:pt x="3676" y="12909"/>
                    <a:pt x="3476" y="13185"/>
                    <a:pt x="3305" y="13474"/>
                  </a:cubicBezTo>
                  <a:cubicBezTo>
                    <a:pt x="3124" y="13778"/>
                    <a:pt x="2968" y="14099"/>
                    <a:pt x="2830" y="14425"/>
                  </a:cubicBezTo>
                  <a:cubicBezTo>
                    <a:pt x="2550" y="15097"/>
                    <a:pt x="2334" y="15793"/>
                    <a:pt x="2105" y="16480"/>
                  </a:cubicBezTo>
                  <a:cubicBezTo>
                    <a:pt x="2106" y="16477"/>
                    <a:pt x="2106" y="16474"/>
                    <a:pt x="2109" y="16471"/>
                  </a:cubicBezTo>
                  <a:lnTo>
                    <a:pt x="2109" y="16471"/>
                  </a:lnTo>
                  <a:cubicBezTo>
                    <a:pt x="2049" y="16644"/>
                    <a:pt x="1990" y="16815"/>
                    <a:pt x="1929" y="16985"/>
                  </a:cubicBezTo>
                  <a:cubicBezTo>
                    <a:pt x="1860" y="17171"/>
                    <a:pt x="1796" y="17356"/>
                    <a:pt x="1717" y="17538"/>
                  </a:cubicBezTo>
                  <a:cubicBezTo>
                    <a:pt x="1579" y="17854"/>
                    <a:pt x="1409" y="18158"/>
                    <a:pt x="1221" y="18445"/>
                  </a:cubicBezTo>
                  <a:lnTo>
                    <a:pt x="1221" y="18445"/>
                  </a:lnTo>
                  <a:cubicBezTo>
                    <a:pt x="1221" y="18445"/>
                    <a:pt x="1221" y="18445"/>
                    <a:pt x="1221" y="18445"/>
                  </a:cubicBezTo>
                  <a:cubicBezTo>
                    <a:pt x="856" y="18988"/>
                    <a:pt x="437" y="19492"/>
                    <a:pt x="44" y="20012"/>
                  </a:cubicBezTo>
                  <a:cubicBezTo>
                    <a:pt x="2" y="20061"/>
                    <a:pt x="0" y="20130"/>
                    <a:pt x="51" y="20170"/>
                  </a:cubicBezTo>
                  <a:cubicBezTo>
                    <a:pt x="67" y="20184"/>
                    <a:pt x="91" y="20194"/>
                    <a:pt x="112" y="20197"/>
                  </a:cubicBezTo>
                  <a:cubicBezTo>
                    <a:pt x="118" y="20198"/>
                    <a:pt x="124" y="20198"/>
                    <a:pt x="129" y="20198"/>
                  </a:cubicBezTo>
                  <a:cubicBezTo>
                    <a:pt x="160" y="20198"/>
                    <a:pt x="191" y="20185"/>
                    <a:pt x="210" y="20160"/>
                  </a:cubicBezTo>
                  <a:cubicBezTo>
                    <a:pt x="404" y="19903"/>
                    <a:pt x="612" y="19654"/>
                    <a:pt x="823" y="19411"/>
                  </a:cubicBezTo>
                  <a:cubicBezTo>
                    <a:pt x="1022" y="19182"/>
                    <a:pt x="1223" y="18955"/>
                    <a:pt x="1412" y="18718"/>
                  </a:cubicBezTo>
                  <a:cubicBezTo>
                    <a:pt x="1609" y="18465"/>
                    <a:pt x="1802" y="18209"/>
                    <a:pt x="1967" y="17933"/>
                  </a:cubicBezTo>
                  <a:cubicBezTo>
                    <a:pt x="2132" y="17656"/>
                    <a:pt x="2270" y="17368"/>
                    <a:pt x="2399" y="17075"/>
                  </a:cubicBezTo>
                  <a:cubicBezTo>
                    <a:pt x="2671" y="16461"/>
                    <a:pt x="2903" y="15829"/>
                    <a:pt x="3169" y="15213"/>
                  </a:cubicBezTo>
                  <a:cubicBezTo>
                    <a:pt x="3423" y="14627"/>
                    <a:pt x="3690" y="14044"/>
                    <a:pt x="4041" y="13511"/>
                  </a:cubicBezTo>
                  <a:cubicBezTo>
                    <a:pt x="4245" y="13212"/>
                    <a:pt x="4476" y="12931"/>
                    <a:pt x="4719" y="12664"/>
                  </a:cubicBezTo>
                  <a:cubicBezTo>
                    <a:pt x="5148" y="12190"/>
                    <a:pt x="5614" y="11750"/>
                    <a:pt x="6047" y="11282"/>
                  </a:cubicBezTo>
                  <a:cubicBezTo>
                    <a:pt x="6264" y="11045"/>
                    <a:pt x="6477" y="10802"/>
                    <a:pt x="6671" y="10545"/>
                  </a:cubicBezTo>
                  <a:cubicBezTo>
                    <a:pt x="6875" y="10272"/>
                    <a:pt x="7067" y="9989"/>
                    <a:pt x="7247" y="9698"/>
                  </a:cubicBezTo>
                  <a:cubicBezTo>
                    <a:pt x="7922" y="8605"/>
                    <a:pt x="8436" y="7418"/>
                    <a:pt x="9147" y="6345"/>
                  </a:cubicBezTo>
                  <a:cubicBezTo>
                    <a:pt x="9315" y="6098"/>
                    <a:pt x="9492" y="5857"/>
                    <a:pt x="9683" y="5632"/>
                  </a:cubicBezTo>
                  <a:cubicBezTo>
                    <a:pt x="9889" y="5387"/>
                    <a:pt x="10112" y="5159"/>
                    <a:pt x="10349" y="4944"/>
                  </a:cubicBezTo>
                  <a:cubicBezTo>
                    <a:pt x="10801" y="4531"/>
                    <a:pt x="11248" y="4103"/>
                    <a:pt x="11653" y="3639"/>
                  </a:cubicBezTo>
                  <a:cubicBezTo>
                    <a:pt x="12052" y="3178"/>
                    <a:pt x="12419" y="2686"/>
                    <a:pt x="12717" y="2150"/>
                  </a:cubicBezTo>
                  <a:cubicBezTo>
                    <a:pt x="12861" y="1891"/>
                    <a:pt x="12993" y="1624"/>
                    <a:pt x="13107" y="1351"/>
                  </a:cubicBezTo>
                  <a:cubicBezTo>
                    <a:pt x="13166" y="1209"/>
                    <a:pt x="13222" y="1066"/>
                    <a:pt x="13270" y="921"/>
                  </a:cubicBezTo>
                  <a:cubicBezTo>
                    <a:pt x="13326" y="752"/>
                    <a:pt x="13384" y="584"/>
                    <a:pt x="13421" y="412"/>
                  </a:cubicBezTo>
                  <a:cubicBezTo>
                    <a:pt x="13463" y="227"/>
                    <a:pt x="13328" y="40"/>
                    <a:pt x="13147" y="6"/>
                  </a:cubicBezTo>
                  <a:cubicBezTo>
                    <a:pt x="13127" y="2"/>
                    <a:pt x="13107" y="0"/>
                    <a:pt x="13087" y="0"/>
                  </a:cubicBezTo>
                  <a:close/>
                </a:path>
              </a:pathLst>
            </a:custGeom>
            <a:solidFill>
              <a:srgbClr val="82A3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85" name="Google Shape;5285;p16"/>
            <p:cNvSpPr/>
            <p:nvPr/>
          </p:nvSpPr>
          <p:spPr>
            <a:xfrm>
              <a:off x="4139875" y="579475"/>
              <a:ext cx="39250" cy="55300"/>
            </a:xfrm>
            <a:custGeom>
              <a:avLst/>
              <a:gdLst/>
              <a:ahLst/>
              <a:cxnLst/>
              <a:rect l="l" t="t" r="r" b="b"/>
              <a:pathLst>
                <a:path w="1570" h="2212" extrusionOk="0">
                  <a:moveTo>
                    <a:pt x="1444" y="0"/>
                  </a:moveTo>
                  <a:cubicBezTo>
                    <a:pt x="1430" y="0"/>
                    <a:pt x="1416" y="3"/>
                    <a:pt x="1402" y="9"/>
                  </a:cubicBezTo>
                  <a:cubicBezTo>
                    <a:pt x="1368" y="19"/>
                    <a:pt x="1351" y="40"/>
                    <a:pt x="1332" y="69"/>
                  </a:cubicBezTo>
                  <a:cubicBezTo>
                    <a:pt x="1074" y="462"/>
                    <a:pt x="821" y="857"/>
                    <a:pt x="561" y="1248"/>
                  </a:cubicBezTo>
                  <a:cubicBezTo>
                    <a:pt x="561" y="1247"/>
                    <a:pt x="562" y="1247"/>
                    <a:pt x="562" y="1246"/>
                  </a:cubicBezTo>
                  <a:lnTo>
                    <a:pt x="562" y="1246"/>
                  </a:lnTo>
                  <a:cubicBezTo>
                    <a:pt x="391" y="1503"/>
                    <a:pt x="216" y="1757"/>
                    <a:pt x="35" y="2006"/>
                  </a:cubicBezTo>
                  <a:cubicBezTo>
                    <a:pt x="14" y="2035"/>
                    <a:pt x="1" y="2062"/>
                    <a:pt x="4" y="2098"/>
                  </a:cubicBezTo>
                  <a:cubicBezTo>
                    <a:pt x="6" y="2130"/>
                    <a:pt x="21" y="2160"/>
                    <a:pt x="45" y="2182"/>
                  </a:cubicBezTo>
                  <a:cubicBezTo>
                    <a:pt x="64" y="2199"/>
                    <a:pt x="87" y="2208"/>
                    <a:pt x="114" y="2210"/>
                  </a:cubicBezTo>
                  <a:cubicBezTo>
                    <a:pt x="120" y="2211"/>
                    <a:pt x="126" y="2212"/>
                    <a:pt x="133" y="2212"/>
                  </a:cubicBezTo>
                  <a:cubicBezTo>
                    <a:pt x="167" y="2212"/>
                    <a:pt x="201" y="2198"/>
                    <a:pt x="222" y="2170"/>
                  </a:cubicBezTo>
                  <a:cubicBezTo>
                    <a:pt x="692" y="1524"/>
                    <a:pt x="1121" y="850"/>
                    <a:pt x="1553" y="178"/>
                  </a:cubicBezTo>
                  <a:cubicBezTo>
                    <a:pt x="1569" y="152"/>
                    <a:pt x="1569" y="112"/>
                    <a:pt x="1559" y="83"/>
                  </a:cubicBezTo>
                  <a:cubicBezTo>
                    <a:pt x="1550" y="53"/>
                    <a:pt x="1526" y="27"/>
                    <a:pt x="1497" y="13"/>
                  </a:cubicBezTo>
                  <a:cubicBezTo>
                    <a:pt x="1481" y="5"/>
                    <a:pt x="1463" y="0"/>
                    <a:pt x="1444" y="0"/>
                  </a:cubicBezTo>
                  <a:close/>
                </a:path>
              </a:pathLst>
            </a:custGeom>
            <a:solidFill>
              <a:srgbClr val="82A3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86" name="Google Shape;5286;p16"/>
            <p:cNvSpPr/>
            <p:nvPr/>
          </p:nvSpPr>
          <p:spPr>
            <a:xfrm>
              <a:off x="4137375" y="568000"/>
              <a:ext cx="48550" cy="67350"/>
            </a:xfrm>
            <a:custGeom>
              <a:avLst/>
              <a:gdLst/>
              <a:ahLst/>
              <a:cxnLst/>
              <a:rect l="l" t="t" r="r" b="b"/>
              <a:pathLst>
                <a:path w="1942" h="2694" extrusionOk="0">
                  <a:moveTo>
                    <a:pt x="1788" y="1"/>
                  </a:moveTo>
                  <a:cubicBezTo>
                    <a:pt x="1739" y="1"/>
                    <a:pt x="1693" y="29"/>
                    <a:pt x="1668" y="75"/>
                  </a:cubicBezTo>
                  <a:cubicBezTo>
                    <a:pt x="1393" y="574"/>
                    <a:pt x="1134" y="1080"/>
                    <a:pt x="820" y="1555"/>
                  </a:cubicBezTo>
                  <a:lnTo>
                    <a:pt x="820" y="1555"/>
                  </a:lnTo>
                  <a:cubicBezTo>
                    <a:pt x="822" y="1549"/>
                    <a:pt x="826" y="1546"/>
                    <a:pt x="829" y="1540"/>
                  </a:cubicBezTo>
                  <a:lnTo>
                    <a:pt x="829" y="1540"/>
                  </a:lnTo>
                  <a:cubicBezTo>
                    <a:pt x="826" y="1545"/>
                    <a:pt x="822" y="1549"/>
                    <a:pt x="820" y="1555"/>
                  </a:cubicBezTo>
                  <a:lnTo>
                    <a:pt x="820" y="1555"/>
                  </a:lnTo>
                  <a:cubicBezTo>
                    <a:pt x="820" y="1555"/>
                    <a:pt x="820" y="1555"/>
                    <a:pt x="820" y="1555"/>
                  </a:cubicBezTo>
                  <a:lnTo>
                    <a:pt x="820" y="1555"/>
                  </a:lnTo>
                  <a:cubicBezTo>
                    <a:pt x="820" y="1555"/>
                    <a:pt x="820" y="1555"/>
                    <a:pt x="820" y="1555"/>
                  </a:cubicBezTo>
                  <a:cubicBezTo>
                    <a:pt x="820" y="1555"/>
                    <a:pt x="820" y="1555"/>
                    <a:pt x="820" y="1555"/>
                  </a:cubicBezTo>
                  <a:lnTo>
                    <a:pt x="820" y="1555"/>
                  </a:lnTo>
                  <a:cubicBezTo>
                    <a:pt x="817" y="1559"/>
                    <a:pt x="815" y="1563"/>
                    <a:pt x="812" y="1568"/>
                  </a:cubicBezTo>
                  <a:cubicBezTo>
                    <a:pt x="814" y="1562"/>
                    <a:pt x="817" y="1559"/>
                    <a:pt x="820" y="1553"/>
                  </a:cubicBezTo>
                  <a:lnTo>
                    <a:pt x="820" y="1553"/>
                  </a:lnTo>
                  <a:cubicBezTo>
                    <a:pt x="590" y="1892"/>
                    <a:pt x="333" y="2210"/>
                    <a:pt x="32" y="2487"/>
                  </a:cubicBezTo>
                  <a:cubicBezTo>
                    <a:pt x="9" y="2509"/>
                    <a:pt x="0" y="2547"/>
                    <a:pt x="2" y="2579"/>
                  </a:cubicBezTo>
                  <a:cubicBezTo>
                    <a:pt x="3" y="2610"/>
                    <a:pt x="17" y="2641"/>
                    <a:pt x="43" y="2662"/>
                  </a:cubicBezTo>
                  <a:cubicBezTo>
                    <a:pt x="60" y="2678"/>
                    <a:pt x="85" y="2689"/>
                    <a:pt x="109" y="2691"/>
                  </a:cubicBezTo>
                  <a:cubicBezTo>
                    <a:pt x="114" y="2692"/>
                    <a:pt x="118" y="2693"/>
                    <a:pt x="122" y="2693"/>
                  </a:cubicBezTo>
                  <a:cubicBezTo>
                    <a:pt x="126" y="2693"/>
                    <a:pt x="130" y="2692"/>
                    <a:pt x="135" y="2691"/>
                  </a:cubicBezTo>
                  <a:cubicBezTo>
                    <a:pt x="171" y="2688"/>
                    <a:pt x="194" y="2672"/>
                    <a:pt x="218" y="2651"/>
                  </a:cubicBezTo>
                  <a:cubicBezTo>
                    <a:pt x="592" y="2309"/>
                    <a:pt x="902" y="1908"/>
                    <a:pt x="1174" y="1482"/>
                  </a:cubicBezTo>
                  <a:cubicBezTo>
                    <a:pt x="1438" y="1065"/>
                    <a:pt x="1671" y="627"/>
                    <a:pt x="1908" y="195"/>
                  </a:cubicBezTo>
                  <a:cubicBezTo>
                    <a:pt x="1942" y="129"/>
                    <a:pt x="1912" y="47"/>
                    <a:pt x="1847" y="15"/>
                  </a:cubicBezTo>
                  <a:cubicBezTo>
                    <a:pt x="1827" y="5"/>
                    <a:pt x="1807" y="1"/>
                    <a:pt x="1788" y="1"/>
                  </a:cubicBezTo>
                  <a:close/>
                </a:path>
              </a:pathLst>
            </a:custGeom>
            <a:solidFill>
              <a:srgbClr val="82A3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87" name="Google Shape;5287;p16"/>
            <p:cNvSpPr/>
            <p:nvPr/>
          </p:nvSpPr>
          <p:spPr>
            <a:xfrm>
              <a:off x="4139725" y="537625"/>
              <a:ext cx="57100" cy="98800"/>
            </a:xfrm>
            <a:custGeom>
              <a:avLst/>
              <a:gdLst/>
              <a:ahLst/>
              <a:cxnLst/>
              <a:rect l="l" t="t" r="r" b="b"/>
              <a:pathLst>
                <a:path w="2284" h="3952" extrusionOk="0">
                  <a:moveTo>
                    <a:pt x="741" y="2856"/>
                  </a:moveTo>
                  <a:cubicBezTo>
                    <a:pt x="738" y="2859"/>
                    <a:pt x="735" y="2863"/>
                    <a:pt x="733" y="2867"/>
                  </a:cubicBezTo>
                  <a:lnTo>
                    <a:pt x="733" y="2867"/>
                  </a:lnTo>
                  <a:cubicBezTo>
                    <a:pt x="736" y="2863"/>
                    <a:pt x="738" y="2860"/>
                    <a:pt x="741" y="2856"/>
                  </a:cubicBezTo>
                  <a:close/>
                  <a:moveTo>
                    <a:pt x="2167" y="1"/>
                  </a:moveTo>
                  <a:cubicBezTo>
                    <a:pt x="2155" y="1"/>
                    <a:pt x="2143" y="3"/>
                    <a:pt x="2131" y="6"/>
                  </a:cubicBezTo>
                  <a:cubicBezTo>
                    <a:pt x="2105" y="15"/>
                    <a:pt x="2076" y="38"/>
                    <a:pt x="2068" y="62"/>
                  </a:cubicBezTo>
                  <a:cubicBezTo>
                    <a:pt x="1890" y="562"/>
                    <a:pt x="1701" y="1058"/>
                    <a:pt x="1477" y="1536"/>
                  </a:cubicBezTo>
                  <a:cubicBezTo>
                    <a:pt x="1258" y="2001"/>
                    <a:pt x="1011" y="2451"/>
                    <a:pt x="726" y="2879"/>
                  </a:cubicBezTo>
                  <a:cubicBezTo>
                    <a:pt x="728" y="2875"/>
                    <a:pt x="731" y="2871"/>
                    <a:pt x="733" y="2867"/>
                  </a:cubicBezTo>
                  <a:lnTo>
                    <a:pt x="733" y="2867"/>
                  </a:lnTo>
                  <a:cubicBezTo>
                    <a:pt x="518" y="3185"/>
                    <a:pt x="287" y="3490"/>
                    <a:pt x="38" y="3781"/>
                  </a:cubicBezTo>
                  <a:cubicBezTo>
                    <a:pt x="1" y="3823"/>
                    <a:pt x="5" y="3887"/>
                    <a:pt x="48" y="3925"/>
                  </a:cubicBezTo>
                  <a:cubicBezTo>
                    <a:pt x="64" y="3938"/>
                    <a:pt x="81" y="3946"/>
                    <a:pt x="106" y="3950"/>
                  </a:cubicBezTo>
                  <a:cubicBezTo>
                    <a:pt x="110" y="3951"/>
                    <a:pt x="115" y="3951"/>
                    <a:pt x="120" y="3951"/>
                  </a:cubicBezTo>
                  <a:cubicBezTo>
                    <a:pt x="147" y="3951"/>
                    <a:pt x="175" y="3941"/>
                    <a:pt x="195" y="3917"/>
                  </a:cubicBezTo>
                  <a:cubicBezTo>
                    <a:pt x="662" y="3373"/>
                    <a:pt x="1075" y="2780"/>
                    <a:pt x="1414" y="2149"/>
                  </a:cubicBezTo>
                  <a:cubicBezTo>
                    <a:pt x="1755" y="1513"/>
                    <a:pt x="2033" y="844"/>
                    <a:pt x="2267" y="162"/>
                  </a:cubicBezTo>
                  <a:cubicBezTo>
                    <a:pt x="2277" y="131"/>
                    <a:pt x="2283" y="105"/>
                    <a:pt x="2272" y="75"/>
                  </a:cubicBezTo>
                  <a:cubicBezTo>
                    <a:pt x="2262" y="48"/>
                    <a:pt x="2242" y="25"/>
                    <a:pt x="2217" y="12"/>
                  </a:cubicBezTo>
                  <a:cubicBezTo>
                    <a:pt x="2201" y="5"/>
                    <a:pt x="2184" y="1"/>
                    <a:pt x="2167" y="1"/>
                  </a:cubicBezTo>
                  <a:close/>
                </a:path>
              </a:pathLst>
            </a:custGeom>
            <a:solidFill>
              <a:srgbClr val="82A3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88" name="Google Shape;5288;p16"/>
            <p:cNvSpPr/>
            <p:nvPr/>
          </p:nvSpPr>
          <p:spPr>
            <a:xfrm>
              <a:off x="4136300" y="604150"/>
              <a:ext cx="23775" cy="24125"/>
            </a:xfrm>
            <a:custGeom>
              <a:avLst/>
              <a:gdLst/>
              <a:ahLst/>
              <a:cxnLst/>
              <a:rect l="l" t="t" r="r" b="b"/>
              <a:pathLst>
                <a:path w="951" h="965" extrusionOk="0">
                  <a:moveTo>
                    <a:pt x="881" y="1"/>
                  </a:moveTo>
                  <a:cubicBezTo>
                    <a:pt x="879" y="1"/>
                    <a:pt x="876" y="1"/>
                    <a:pt x="873" y="1"/>
                  </a:cubicBezTo>
                  <a:cubicBezTo>
                    <a:pt x="857" y="3"/>
                    <a:pt x="847" y="11"/>
                    <a:pt x="836" y="23"/>
                  </a:cubicBezTo>
                  <a:cubicBezTo>
                    <a:pt x="570" y="310"/>
                    <a:pt x="289" y="584"/>
                    <a:pt x="14" y="864"/>
                  </a:cubicBezTo>
                  <a:cubicBezTo>
                    <a:pt x="1" y="876"/>
                    <a:pt x="0" y="897"/>
                    <a:pt x="1" y="912"/>
                  </a:cubicBezTo>
                  <a:cubicBezTo>
                    <a:pt x="3" y="928"/>
                    <a:pt x="13" y="942"/>
                    <a:pt x="24" y="953"/>
                  </a:cubicBezTo>
                  <a:cubicBezTo>
                    <a:pt x="33" y="960"/>
                    <a:pt x="41" y="964"/>
                    <a:pt x="50" y="964"/>
                  </a:cubicBezTo>
                  <a:cubicBezTo>
                    <a:pt x="52" y="964"/>
                    <a:pt x="53" y="964"/>
                    <a:pt x="55" y="963"/>
                  </a:cubicBezTo>
                  <a:cubicBezTo>
                    <a:pt x="57" y="964"/>
                    <a:pt x="59" y="964"/>
                    <a:pt x="61" y="964"/>
                  </a:cubicBezTo>
                  <a:cubicBezTo>
                    <a:pt x="65" y="964"/>
                    <a:pt x="69" y="963"/>
                    <a:pt x="73" y="963"/>
                  </a:cubicBezTo>
                  <a:cubicBezTo>
                    <a:pt x="91" y="962"/>
                    <a:pt x="102" y="953"/>
                    <a:pt x="115" y="940"/>
                  </a:cubicBezTo>
                  <a:cubicBezTo>
                    <a:pt x="385" y="657"/>
                    <a:pt x="664" y="383"/>
                    <a:pt x="929" y="94"/>
                  </a:cubicBezTo>
                  <a:cubicBezTo>
                    <a:pt x="951" y="73"/>
                    <a:pt x="942" y="31"/>
                    <a:pt x="919" y="14"/>
                  </a:cubicBezTo>
                  <a:cubicBezTo>
                    <a:pt x="908" y="4"/>
                    <a:pt x="895" y="1"/>
                    <a:pt x="881" y="1"/>
                  </a:cubicBezTo>
                  <a:close/>
                </a:path>
              </a:pathLst>
            </a:custGeom>
            <a:solidFill>
              <a:srgbClr val="82A3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89" name="Google Shape;5289;p16"/>
            <p:cNvSpPr/>
            <p:nvPr/>
          </p:nvSpPr>
          <p:spPr>
            <a:xfrm>
              <a:off x="4132475" y="599900"/>
              <a:ext cx="28625" cy="29525"/>
            </a:xfrm>
            <a:custGeom>
              <a:avLst/>
              <a:gdLst/>
              <a:ahLst/>
              <a:cxnLst/>
              <a:rect l="l" t="t" r="r" b="b"/>
              <a:pathLst>
                <a:path w="1145" h="1181" extrusionOk="0">
                  <a:moveTo>
                    <a:pt x="1078" y="0"/>
                  </a:moveTo>
                  <a:cubicBezTo>
                    <a:pt x="1060" y="0"/>
                    <a:pt x="1042" y="8"/>
                    <a:pt x="1031" y="23"/>
                  </a:cubicBezTo>
                  <a:cubicBezTo>
                    <a:pt x="952" y="135"/>
                    <a:pt x="870" y="244"/>
                    <a:pt x="779" y="346"/>
                  </a:cubicBezTo>
                  <a:cubicBezTo>
                    <a:pt x="702" y="437"/>
                    <a:pt x="620" y="524"/>
                    <a:pt x="535" y="609"/>
                  </a:cubicBezTo>
                  <a:cubicBezTo>
                    <a:pt x="371" y="769"/>
                    <a:pt x="203" y="922"/>
                    <a:pt x="34" y="1073"/>
                  </a:cubicBezTo>
                  <a:cubicBezTo>
                    <a:pt x="9" y="1095"/>
                    <a:pt x="1" y="1131"/>
                    <a:pt x="22" y="1159"/>
                  </a:cubicBezTo>
                  <a:cubicBezTo>
                    <a:pt x="32" y="1172"/>
                    <a:pt x="46" y="1180"/>
                    <a:pt x="62" y="1180"/>
                  </a:cubicBezTo>
                  <a:cubicBezTo>
                    <a:pt x="64" y="1180"/>
                    <a:pt x="65" y="1179"/>
                    <a:pt x="67" y="1179"/>
                  </a:cubicBezTo>
                  <a:cubicBezTo>
                    <a:pt x="70" y="1180"/>
                    <a:pt x="73" y="1180"/>
                    <a:pt x="76" y="1180"/>
                  </a:cubicBezTo>
                  <a:cubicBezTo>
                    <a:pt x="88" y="1180"/>
                    <a:pt x="100" y="1176"/>
                    <a:pt x="110" y="1168"/>
                  </a:cubicBezTo>
                  <a:cubicBezTo>
                    <a:pt x="297" y="1003"/>
                    <a:pt x="483" y="835"/>
                    <a:pt x="657" y="658"/>
                  </a:cubicBezTo>
                  <a:cubicBezTo>
                    <a:pt x="830" y="484"/>
                    <a:pt x="989" y="299"/>
                    <a:pt x="1125" y="95"/>
                  </a:cubicBezTo>
                  <a:cubicBezTo>
                    <a:pt x="1144" y="71"/>
                    <a:pt x="1141" y="35"/>
                    <a:pt x="1115" y="13"/>
                  </a:cubicBezTo>
                  <a:cubicBezTo>
                    <a:pt x="1104" y="5"/>
                    <a:pt x="1091" y="0"/>
                    <a:pt x="1078" y="0"/>
                  </a:cubicBezTo>
                  <a:close/>
                </a:path>
              </a:pathLst>
            </a:custGeom>
            <a:solidFill>
              <a:srgbClr val="82A3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90" name="Google Shape;5290;p16"/>
            <p:cNvSpPr/>
            <p:nvPr/>
          </p:nvSpPr>
          <p:spPr>
            <a:xfrm>
              <a:off x="4135250" y="580625"/>
              <a:ext cx="40450" cy="48050"/>
            </a:xfrm>
            <a:custGeom>
              <a:avLst/>
              <a:gdLst/>
              <a:ahLst/>
              <a:cxnLst/>
              <a:rect l="l" t="t" r="r" b="b"/>
              <a:pathLst>
                <a:path w="1618" h="1922" extrusionOk="0">
                  <a:moveTo>
                    <a:pt x="1544" y="0"/>
                  </a:moveTo>
                  <a:cubicBezTo>
                    <a:pt x="1525" y="0"/>
                    <a:pt x="1506" y="8"/>
                    <a:pt x="1494" y="24"/>
                  </a:cubicBezTo>
                  <a:cubicBezTo>
                    <a:pt x="1276" y="319"/>
                    <a:pt x="1060" y="615"/>
                    <a:pt x="832" y="902"/>
                  </a:cubicBezTo>
                  <a:cubicBezTo>
                    <a:pt x="605" y="1189"/>
                    <a:pt x="367" y="1466"/>
                    <a:pt x="109" y="1724"/>
                  </a:cubicBezTo>
                  <a:lnTo>
                    <a:pt x="109" y="1724"/>
                  </a:lnTo>
                  <a:cubicBezTo>
                    <a:pt x="83" y="1750"/>
                    <a:pt x="55" y="1777"/>
                    <a:pt x="28" y="1804"/>
                  </a:cubicBezTo>
                  <a:cubicBezTo>
                    <a:pt x="15" y="1817"/>
                    <a:pt x="5" y="1828"/>
                    <a:pt x="2" y="1847"/>
                  </a:cubicBezTo>
                  <a:cubicBezTo>
                    <a:pt x="0" y="1866"/>
                    <a:pt x="6" y="1881"/>
                    <a:pt x="15" y="1896"/>
                  </a:cubicBezTo>
                  <a:cubicBezTo>
                    <a:pt x="26" y="1909"/>
                    <a:pt x="42" y="1919"/>
                    <a:pt x="58" y="1920"/>
                  </a:cubicBezTo>
                  <a:cubicBezTo>
                    <a:pt x="61" y="1921"/>
                    <a:pt x="64" y="1921"/>
                    <a:pt x="67" y="1921"/>
                  </a:cubicBezTo>
                  <a:cubicBezTo>
                    <a:pt x="80" y="1921"/>
                    <a:pt x="96" y="1916"/>
                    <a:pt x="105" y="1906"/>
                  </a:cubicBezTo>
                  <a:cubicBezTo>
                    <a:pt x="382" y="1639"/>
                    <a:pt x="641" y="1351"/>
                    <a:pt x="884" y="1050"/>
                  </a:cubicBezTo>
                  <a:cubicBezTo>
                    <a:pt x="1132" y="741"/>
                    <a:pt x="1365" y="424"/>
                    <a:pt x="1596" y="106"/>
                  </a:cubicBezTo>
                  <a:cubicBezTo>
                    <a:pt x="1618" y="76"/>
                    <a:pt x="1615" y="36"/>
                    <a:pt x="1586" y="14"/>
                  </a:cubicBezTo>
                  <a:cubicBezTo>
                    <a:pt x="1574" y="5"/>
                    <a:pt x="1559" y="0"/>
                    <a:pt x="1544" y="0"/>
                  </a:cubicBezTo>
                  <a:close/>
                </a:path>
              </a:pathLst>
            </a:custGeom>
            <a:solidFill>
              <a:srgbClr val="82A3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91" name="Google Shape;5291;p16"/>
            <p:cNvSpPr/>
            <p:nvPr/>
          </p:nvSpPr>
          <p:spPr>
            <a:xfrm>
              <a:off x="4155150" y="573775"/>
              <a:ext cx="28275" cy="39550"/>
            </a:xfrm>
            <a:custGeom>
              <a:avLst/>
              <a:gdLst/>
              <a:ahLst/>
              <a:cxnLst/>
              <a:rect l="l" t="t" r="r" b="b"/>
              <a:pathLst>
                <a:path w="1131" h="1582" extrusionOk="0">
                  <a:moveTo>
                    <a:pt x="1069" y="0"/>
                  </a:moveTo>
                  <a:cubicBezTo>
                    <a:pt x="1066" y="0"/>
                    <a:pt x="1062" y="0"/>
                    <a:pt x="1059" y="1"/>
                  </a:cubicBezTo>
                  <a:cubicBezTo>
                    <a:pt x="1044" y="2"/>
                    <a:pt x="1028" y="11"/>
                    <a:pt x="1021" y="24"/>
                  </a:cubicBezTo>
                  <a:cubicBezTo>
                    <a:pt x="870" y="278"/>
                    <a:pt x="721" y="538"/>
                    <a:pt x="559" y="784"/>
                  </a:cubicBezTo>
                  <a:cubicBezTo>
                    <a:pt x="394" y="1031"/>
                    <a:pt x="216" y="1268"/>
                    <a:pt x="14" y="1488"/>
                  </a:cubicBezTo>
                  <a:cubicBezTo>
                    <a:pt x="3" y="1499"/>
                    <a:pt x="0" y="1518"/>
                    <a:pt x="3" y="1532"/>
                  </a:cubicBezTo>
                  <a:cubicBezTo>
                    <a:pt x="6" y="1548"/>
                    <a:pt x="14" y="1561"/>
                    <a:pt x="27" y="1569"/>
                  </a:cubicBezTo>
                  <a:cubicBezTo>
                    <a:pt x="36" y="1577"/>
                    <a:pt x="45" y="1581"/>
                    <a:pt x="53" y="1581"/>
                  </a:cubicBezTo>
                  <a:cubicBezTo>
                    <a:pt x="56" y="1582"/>
                    <a:pt x="59" y="1582"/>
                    <a:pt x="62" y="1582"/>
                  </a:cubicBezTo>
                  <a:cubicBezTo>
                    <a:pt x="65" y="1582"/>
                    <a:pt x="68" y="1582"/>
                    <a:pt x="70" y="1581"/>
                  </a:cubicBezTo>
                  <a:cubicBezTo>
                    <a:pt x="86" y="1577"/>
                    <a:pt x="96" y="1568"/>
                    <a:pt x="108" y="1558"/>
                  </a:cubicBezTo>
                  <a:cubicBezTo>
                    <a:pt x="309" y="1338"/>
                    <a:pt x="490" y="1103"/>
                    <a:pt x="654" y="856"/>
                  </a:cubicBezTo>
                  <a:cubicBezTo>
                    <a:pt x="817" y="607"/>
                    <a:pt x="968" y="353"/>
                    <a:pt x="1116" y="96"/>
                  </a:cubicBezTo>
                  <a:cubicBezTo>
                    <a:pt x="1126" y="81"/>
                    <a:pt x="1130" y="67"/>
                    <a:pt x="1128" y="51"/>
                  </a:cubicBezTo>
                  <a:cubicBezTo>
                    <a:pt x="1126" y="35"/>
                    <a:pt x="1116" y="21"/>
                    <a:pt x="1105" y="11"/>
                  </a:cubicBezTo>
                  <a:cubicBezTo>
                    <a:pt x="1094" y="4"/>
                    <a:pt x="1082" y="0"/>
                    <a:pt x="1069" y="0"/>
                  </a:cubicBezTo>
                  <a:close/>
                </a:path>
              </a:pathLst>
            </a:custGeom>
            <a:solidFill>
              <a:srgbClr val="82A3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92" name="Google Shape;5292;p16"/>
            <p:cNvSpPr/>
            <p:nvPr/>
          </p:nvSpPr>
          <p:spPr>
            <a:xfrm>
              <a:off x="4156750" y="567925"/>
              <a:ext cx="28650" cy="42700"/>
            </a:xfrm>
            <a:custGeom>
              <a:avLst/>
              <a:gdLst/>
              <a:ahLst/>
              <a:cxnLst/>
              <a:rect l="l" t="t" r="r" b="b"/>
              <a:pathLst>
                <a:path w="1146" h="1708" extrusionOk="0">
                  <a:moveTo>
                    <a:pt x="581" y="893"/>
                  </a:moveTo>
                  <a:cubicBezTo>
                    <a:pt x="580" y="894"/>
                    <a:pt x="580" y="895"/>
                    <a:pt x="580" y="896"/>
                  </a:cubicBezTo>
                  <a:cubicBezTo>
                    <a:pt x="580" y="895"/>
                    <a:pt x="581" y="894"/>
                    <a:pt x="581" y="893"/>
                  </a:cubicBezTo>
                  <a:close/>
                  <a:moveTo>
                    <a:pt x="1065" y="0"/>
                  </a:moveTo>
                  <a:cubicBezTo>
                    <a:pt x="1053" y="0"/>
                    <a:pt x="1042" y="3"/>
                    <a:pt x="1032" y="7"/>
                  </a:cubicBezTo>
                  <a:cubicBezTo>
                    <a:pt x="1013" y="15"/>
                    <a:pt x="1002" y="30"/>
                    <a:pt x="992" y="50"/>
                  </a:cubicBezTo>
                  <a:cubicBezTo>
                    <a:pt x="853" y="330"/>
                    <a:pt x="731" y="617"/>
                    <a:pt x="581" y="893"/>
                  </a:cubicBezTo>
                  <a:lnTo>
                    <a:pt x="581" y="893"/>
                  </a:lnTo>
                  <a:cubicBezTo>
                    <a:pt x="582" y="892"/>
                    <a:pt x="582" y="891"/>
                    <a:pt x="582" y="891"/>
                  </a:cubicBezTo>
                  <a:lnTo>
                    <a:pt x="582" y="891"/>
                  </a:lnTo>
                  <a:cubicBezTo>
                    <a:pt x="525" y="996"/>
                    <a:pt x="463" y="1100"/>
                    <a:pt x="393" y="1197"/>
                  </a:cubicBezTo>
                  <a:cubicBezTo>
                    <a:pt x="321" y="1299"/>
                    <a:pt x="245" y="1394"/>
                    <a:pt x="159" y="1486"/>
                  </a:cubicBezTo>
                  <a:cubicBezTo>
                    <a:pt x="117" y="1528"/>
                    <a:pt x="74" y="1566"/>
                    <a:pt x="29" y="1605"/>
                  </a:cubicBezTo>
                  <a:cubicBezTo>
                    <a:pt x="6" y="1622"/>
                    <a:pt x="1" y="1658"/>
                    <a:pt x="22" y="1686"/>
                  </a:cubicBezTo>
                  <a:cubicBezTo>
                    <a:pt x="31" y="1699"/>
                    <a:pt x="45" y="1706"/>
                    <a:pt x="60" y="1707"/>
                  </a:cubicBezTo>
                  <a:cubicBezTo>
                    <a:pt x="62" y="1707"/>
                    <a:pt x="64" y="1708"/>
                    <a:pt x="67" y="1708"/>
                  </a:cubicBezTo>
                  <a:cubicBezTo>
                    <a:pt x="80" y="1708"/>
                    <a:pt x="92" y="1704"/>
                    <a:pt x="104" y="1694"/>
                  </a:cubicBezTo>
                  <a:cubicBezTo>
                    <a:pt x="225" y="1595"/>
                    <a:pt x="338" y="1486"/>
                    <a:pt x="434" y="1364"/>
                  </a:cubicBezTo>
                  <a:cubicBezTo>
                    <a:pt x="535" y="1239"/>
                    <a:pt x="627" y="1104"/>
                    <a:pt x="706" y="962"/>
                  </a:cubicBezTo>
                  <a:cubicBezTo>
                    <a:pt x="864" y="683"/>
                    <a:pt x="995" y="393"/>
                    <a:pt x="1137" y="106"/>
                  </a:cubicBezTo>
                  <a:cubicBezTo>
                    <a:pt x="1145" y="87"/>
                    <a:pt x="1143" y="64"/>
                    <a:pt x="1135" y="47"/>
                  </a:cubicBezTo>
                  <a:cubicBezTo>
                    <a:pt x="1127" y="28"/>
                    <a:pt x="1112" y="14"/>
                    <a:pt x="1092" y="5"/>
                  </a:cubicBezTo>
                  <a:cubicBezTo>
                    <a:pt x="1083" y="2"/>
                    <a:pt x="1074" y="0"/>
                    <a:pt x="1065" y="0"/>
                  </a:cubicBezTo>
                  <a:close/>
                </a:path>
              </a:pathLst>
            </a:custGeom>
            <a:solidFill>
              <a:srgbClr val="82A3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93" name="Google Shape;5293;p16"/>
            <p:cNvSpPr/>
            <p:nvPr/>
          </p:nvSpPr>
          <p:spPr>
            <a:xfrm>
              <a:off x="4158325" y="568550"/>
              <a:ext cx="29150" cy="41700"/>
            </a:xfrm>
            <a:custGeom>
              <a:avLst/>
              <a:gdLst/>
              <a:ahLst/>
              <a:cxnLst/>
              <a:rect l="l" t="t" r="r" b="b"/>
              <a:pathLst>
                <a:path w="1166" h="1668" extrusionOk="0">
                  <a:moveTo>
                    <a:pt x="1069" y="0"/>
                  </a:moveTo>
                  <a:cubicBezTo>
                    <a:pt x="1063" y="0"/>
                    <a:pt x="1058" y="1"/>
                    <a:pt x="1052" y="2"/>
                  </a:cubicBezTo>
                  <a:cubicBezTo>
                    <a:pt x="1029" y="3"/>
                    <a:pt x="1002" y="18"/>
                    <a:pt x="992" y="38"/>
                  </a:cubicBezTo>
                  <a:cubicBezTo>
                    <a:pt x="844" y="296"/>
                    <a:pt x="722" y="569"/>
                    <a:pt x="580" y="830"/>
                  </a:cubicBezTo>
                  <a:cubicBezTo>
                    <a:pt x="582" y="828"/>
                    <a:pt x="585" y="825"/>
                    <a:pt x="588" y="821"/>
                  </a:cubicBezTo>
                  <a:lnTo>
                    <a:pt x="588" y="821"/>
                  </a:lnTo>
                  <a:cubicBezTo>
                    <a:pt x="474" y="1028"/>
                    <a:pt x="345" y="1227"/>
                    <a:pt x="183" y="1401"/>
                  </a:cubicBezTo>
                  <a:lnTo>
                    <a:pt x="183" y="1401"/>
                  </a:lnTo>
                  <a:cubicBezTo>
                    <a:pt x="183" y="1401"/>
                    <a:pt x="183" y="1401"/>
                    <a:pt x="183" y="1401"/>
                  </a:cubicBezTo>
                  <a:lnTo>
                    <a:pt x="183" y="1401"/>
                  </a:lnTo>
                  <a:cubicBezTo>
                    <a:pt x="183" y="1401"/>
                    <a:pt x="182" y="1402"/>
                    <a:pt x="182" y="1402"/>
                  </a:cubicBezTo>
                  <a:lnTo>
                    <a:pt x="182" y="1402"/>
                  </a:lnTo>
                  <a:cubicBezTo>
                    <a:pt x="182" y="1402"/>
                    <a:pt x="183" y="1401"/>
                    <a:pt x="183" y="1401"/>
                  </a:cubicBezTo>
                  <a:lnTo>
                    <a:pt x="183" y="1401"/>
                  </a:lnTo>
                  <a:cubicBezTo>
                    <a:pt x="183" y="1401"/>
                    <a:pt x="182" y="1401"/>
                    <a:pt x="182" y="1402"/>
                  </a:cubicBezTo>
                  <a:lnTo>
                    <a:pt x="182" y="1402"/>
                  </a:lnTo>
                  <a:cubicBezTo>
                    <a:pt x="182" y="1402"/>
                    <a:pt x="182" y="1402"/>
                    <a:pt x="182" y="1402"/>
                  </a:cubicBezTo>
                  <a:lnTo>
                    <a:pt x="182" y="1402"/>
                  </a:lnTo>
                  <a:cubicBezTo>
                    <a:pt x="182" y="1402"/>
                    <a:pt x="182" y="1402"/>
                    <a:pt x="182" y="1402"/>
                  </a:cubicBezTo>
                  <a:cubicBezTo>
                    <a:pt x="182" y="1402"/>
                    <a:pt x="182" y="1402"/>
                    <a:pt x="182" y="1402"/>
                  </a:cubicBezTo>
                  <a:lnTo>
                    <a:pt x="182" y="1402"/>
                  </a:lnTo>
                  <a:cubicBezTo>
                    <a:pt x="136" y="1448"/>
                    <a:pt x="87" y="1492"/>
                    <a:pt x="37" y="1534"/>
                  </a:cubicBezTo>
                  <a:cubicBezTo>
                    <a:pt x="5" y="1562"/>
                    <a:pt x="1" y="1606"/>
                    <a:pt x="25" y="1639"/>
                  </a:cubicBezTo>
                  <a:cubicBezTo>
                    <a:pt x="38" y="1653"/>
                    <a:pt x="55" y="1662"/>
                    <a:pt x="70" y="1666"/>
                  </a:cubicBezTo>
                  <a:cubicBezTo>
                    <a:pt x="73" y="1667"/>
                    <a:pt x="77" y="1667"/>
                    <a:pt x="80" y="1667"/>
                  </a:cubicBezTo>
                  <a:cubicBezTo>
                    <a:pt x="97" y="1667"/>
                    <a:pt x="114" y="1662"/>
                    <a:pt x="127" y="1652"/>
                  </a:cubicBezTo>
                  <a:cubicBezTo>
                    <a:pt x="238" y="1567"/>
                    <a:pt x="340" y="1472"/>
                    <a:pt x="427" y="1365"/>
                  </a:cubicBezTo>
                  <a:cubicBezTo>
                    <a:pt x="519" y="1253"/>
                    <a:pt x="601" y="1135"/>
                    <a:pt x="677" y="1010"/>
                  </a:cubicBezTo>
                  <a:cubicBezTo>
                    <a:pt x="827" y="764"/>
                    <a:pt x="950" y="504"/>
                    <a:pt x="1087" y="253"/>
                  </a:cubicBezTo>
                  <a:lnTo>
                    <a:pt x="1087" y="253"/>
                  </a:lnTo>
                  <a:cubicBezTo>
                    <a:pt x="1085" y="259"/>
                    <a:pt x="1081" y="262"/>
                    <a:pt x="1080" y="267"/>
                  </a:cubicBezTo>
                  <a:cubicBezTo>
                    <a:pt x="1101" y="227"/>
                    <a:pt x="1123" y="190"/>
                    <a:pt x="1144" y="151"/>
                  </a:cubicBezTo>
                  <a:cubicBezTo>
                    <a:pt x="1159" y="127"/>
                    <a:pt x="1166" y="105"/>
                    <a:pt x="1161" y="79"/>
                  </a:cubicBezTo>
                  <a:cubicBezTo>
                    <a:pt x="1157" y="53"/>
                    <a:pt x="1144" y="32"/>
                    <a:pt x="1124" y="18"/>
                  </a:cubicBezTo>
                  <a:cubicBezTo>
                    <a:pt x="1107" y="6"/>
                    <a:pt x="1089" y="0"/>
                    <a:pt x="1069" y="0"/>
                  </a:cubicBezTo>
                  <a:close/>
                </a:path>
              </a:pathLst>
            </a:custGeom>
            <a:solidFill>
              <a:srgbClr val="82A3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94" name="Google Shape;5294;p16"/>
            <p:cNvSpPr/>
            <p:nvPr/>
          </p:nvSpPr>
          <p:spPr>
            <a:xfrm>
              <a:off x="4155575" y="551825"/>
              <a:ext cx="38225" cy="63550"/>
            </a:xfrm>
            <a:custGeom>
              <a:avLst/>
              <a:gdLst/>
              <a:ahLst/>
              <a:cxnLst/>
              <a:rect l="l" t="t" r="r" b="b"/>
              <a:pathLst>
                <a:path w="1529" h="2542" extrusionOk="0">
                  <a:moveTo>
                    <a:pt x="1430" y="0"/>
                  </a:moveTo>
                  <a:cubicBezTo>
                    <a:pt x="1394" y="0"/>
                    <a:pt x="1362" y="22"/>
                    <a:pt x="1348" y="56"/>
                  </a:cubicBezTo>
                  <a:cubicBezTo>
                    <a:pt x="1256" y="263"/>
                    <a:pt x="1164" y="468"/>
                    <a:pt x="1066" y="671"/>
                  </a:cubicBezTo>
                  <a:cubicBezTo>
                    <a:pt x="970" y="867"/>
                    <a:pt x="872" y="1063"/>
                    <a:pt x="766" y="1258"/>
                  </a:cubicBezTo>
                  <a:cubicBezTo>
                    <a:pt x="769" y="1252"/>
                    <a:pt x="773" y="1245"/>
                    <a:pt x="776" y="1239"/>
                  </a:cubicBezTo>
                  <a:lnTo>
                    <a:pt x="776" y="1239"/>
                  </a:lnTo>
                  <a:cubicBezTo>
                    <a:pt x="549" y="1655"/>
                    <a:pt x="299" y="2054"/>
                    <a:pt x="22" y="2437"/>
                  </a:cubicBezTo>
                  <a:cubicBezTo>
                    <a:pt x="0" y="2466"/>
                    <a:pt x="7" y="2508"/>
                    <a:pt x="36" y="2529"/>
                  </a:cubicBezTo>
                  <a:cubicBezTo>
                    <a:pt x="46" y="2534"/>
                    <a:pt x="56" y="2539"/>
                    <a:pt x="69" y="2541"/>
                  </a:cubicBezTo>
                  <a:cubicBezTo>
                    <a:pt x="73" y="2542"/>
                    <a:pt x="77" y="2542"/>
                    <a:pt x="81" y="2542"/>
                  </a:cubicBezTo>
                  <a:cubicBezTo>
                    <a:pt x="100" y="2542"/>
                    <a:pt x="118" y="2533"/>
                    <a:pt x="130" y="2516"/>
                  </a:cubicBezTo>
                  <a:cubicBezTo>
                    <a:pt x="410" y="2136"/>
                    <a:pt x="672" y="1744"/>
                    <a:pt x="904" y="1333"/>
                  </a:cubicBezTo>
                  <a:cubicBezTo>
                    <a:pt x="1128" y="939"/>
                    <a:pt x="1332" y="534"/>
                    <a:pt x="1511" y="119"/>
                  </a:cubicBezTo>
                  <a:cubicBezTo>
                    <a:pt x="1529" y="75"/>
                    <a:pt x="1501" y="22"/>
                    <a:pt x="1461" y="6"/>
                  </a:cubicBezTo>
                  <a:cubicBezTo>
                    <a:pt x="1451" y="2"/>
                    <a:pt x="1440" y="0"/>
                    <a:pt x="1430" y="0"/>
                  </a:cubicBezTo>
                  <a:close/>
                </a:path>
              </a:pathLst>
            </a:custGeom>
            <a:solidFill>
              <a:srgbClr val="82A3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95" name="Google Shape;5295;p16"/>
            <p:cNvSpPr/>
            <p:nvPr/>
          </p:nvSpPr>
          <p:spPr>
            <a:xfrm>
              <a:off x="4170950" y="544700"/>
              <a:ext cx="25650" cy="49275"/>
            </a:xfrm>
            <a:custGeom>
              <a:avLst/>
              <a:gdLst/>
              <a:ahLst/>
              <a:cxnLst/>
              <a:rect l="l" t="t" r="r" b="b"/>
              <a:pathLst>
                <a:path w="1026" h="1971" extrusionOk="0">
                  <a:moveTo>
                    <a:pt x="932" y="0"/>
                  </a:moveTo>
                  <a:cubicBezTo>
                    <a:pt x="899" y="0"/>
                    <a:pt x="866" y="21"/>
                    <a:pt x="855" y="54"/>
                  </a:cubicBezTo>
                  <a:cubicBezTo>
                    <a:pt x="757" y="327"/>
                    <a:pt x="655" y="597"/>
                    <a:pt x="539" y="861"/>
                  </a:cubicBezTo>
                  <a:cubicBezTo>
                    <a:pt x="429" y="1108"/>
                    <a:pt x="309" y="1352"/>
                    <a:pt x="180" y="1591"/>
                  </a:cubicBezTo>
                  <a:cubicBezTo>
                    <a:pt x="180" y="1591"/>
                    <a:pt x="181" y="1590"/>
                    <a:pt x="181" y="1590"/>
                  </a:cubicBezTo>
                  <a:lnTo>
                    <a:pt x="181" y="1590"/>
                  </a:lnTo>
                  <a:cubicBezTo>
                    <a:pt x="128" y="1688"/>
                    <a:pt x="73" y="1784"/>
                    <a:pt x="16" y="1881"/>
                  </a:cubicBezTo>
                  <a:cubicBezTo>
                    <a:pt x="0" y="1909"/>
                    <a:pt x="0" y="1942"/>
                    <a:pt x="29" y="1963"/>
                  </a:cubicBezTo>
                  <a:cubicBezTo>
                    <a:pt x="35" y="1967"/>
                    <a:pt x="43" y="1970"/>
                    <a:pt x="52" y="1970"/>
                  </a:cubicBezTo>
                  <a:cubicBezTo>
                    <a:pt x="54" y="1970"/>
                    <a:pt x="56" y="1970"/>
                    <a:pt x="57" y="1970"/>
                  </a:cubicBezTo>
                  <a:cubicBezTo>
                    <a:pt x="59" y="1970"/>
                    <a:pt x="61" y="1970"/>
                    <a:pt x="63" y="1970"/>
                  </a:cubicBezTo>
                  <a:cubicBezTo>
                    <a:pt x="81" y="1970"/>
                    <a:pt x="101" y="1963"/>
                    <a:pt x="111" y="1947"/>
                  </a:cubicBezTo>
                  <a:cubicBezTo>
                    <a:pt x="287" y="1660"/>
                    <a:pt x="458" y="1368"/>
                    <a:pt x="606" y="1066"/>
                  </a:cubicBezTo>
                  <a:cubicBezTo>
                    <a:pt x="760" y="758"/>
                    <a:pt x="898" y="440"/>
                    <a:pt x="1011" y="114"/>
                  </a:cubicBezTo>
                  <a:cubicBezTo>
                    <a:pt x="1026" y="71"/>
                    <a:pt x="1005" y="22"/>
                    <a:pt x="962" y="6"/>
                  </a:cubicBezTo>
                  <a:cubicBezTo>
                    <a:pt x="953" y="2"/>
                    <a:pt x="942" y="0"/>
                    <a:pt x="932" y="0"/>
                  </a:cubicBezTo>
                  <a:close/>
                </a:path>
              </a:pathLst>
            </a:custGeom>
            <a:solidFill>
              <a:srgbClr val="82A3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96" name="Google Shape;5296;p16"/>
            <p:cNvSpPr/>
            <p:nvPr/>
          </p:nvSpPr>
          <p:spPr>
            <a:xfrm>
              <a:off x="4177725" y="545650"/>
              <a:ext cx="19600" cy="37375"/>
            </a:xfrm>
            <a:custGeom>
              <a:avLst/>
              <a:gdLst/>
              <a:ahLst/>
              <a:cxnLst/>
              <a:rect l="l" t="t" r="r" b="b"/>
              <a:pathLst>
                <a:path w="784" h="1495" extrusionOk="0">
                  <a:moveTo>
                    <a:pt x="119" y="1219"/>
                  </a:moveTo>
                  <a:lnTo>
                    <a:pt x="119" y="1219"/>
                  </a:lnTo>
                  <a:cubicBezTo>
                    <a:pt x="119" y="1220"/>
                    <a:pt x="119" y="1220"/>
                    <a:pt x="118" y="1221"/>
                  </a:cubicBezTo>
                  <a:cubicBezTo>
                    <a:pt x="119" y="1220"/>
                    <a:pt x="119" y="1220"/>
                    <a:pt x="119" y="1219"/>
                  </a:cubicBezTo>
                  <a:close/>
                  <a:moveTo>
                    <a:pt x="693" y="1"/>
                  </a:moveTo>
                  <a:cubicBezTo>
                    <a:pt x="660" y="1"/>
                    <a:pt x="630" y="21"/>
                    <a:pt x="615" y="52"/>
                  </a:cubicBezTo>
                  <a:cubicBezTo>
                    <a:pt x="535" y="248"/>
                    <a:pt x="462" y="447"/>
                    <a:pt x="383" y="645"/>
                  </a:cubicBezTo>
                  <a:cubicBezTo>
                    <a:pt x="304" y="838"/>
                    <a:pt x="220" y="1030"/>
                    <a:pt x="121" y="1215"/>
                  </a:cubicBezTo>
                  <a:lnTo>
                    <a:pt x="121" y="1215"/>
                  </a:lnTo>
                  <a:cubicBezTo>
                    <a:pt x="90" y="1272"/>
                    <a:pt x="56" y="1331"/>
                    <a:pt x="19" y="1387"/>
                  </a:cubicBezTo>
                  <a:cubicBezTo>
                    <a:pt x="1" y="1419"/>
                    <a:pt x="3" y="1459"/>
                    <a:pt x="34" y="1481"/>
                  </a:cubicBezTo>
                  <a:cubicBezTo>
                    <a:pt x="44" y="1488"/>
                    <a:pt x="54" y="1492"/>
                    <a:pt x="64" y="1494"/>
                  </a:cubicBezTo>
                  <a:cubicBezTo>
                    <a:pt x="67" y="1494"/>
                    <a:pt x="71" y="1495"/>
                    <a:pt x="75" y="1495"/>
                  </a:cubicBezTo>
                  <a:cubicBezTo>
                    <a:pt x="96" y="1495"/>
                    <a:pt x="116" y="1485"/>
                    <a:pt x="127" y="1469"/>
                  </a:cubicBezTo>
                  <a:cubicBezTo>
                    <a:pt x="262" y="1261"/>
                    <a:pt x="375" y="1041"/>
                    <a:pt x="473" y="816"/>
                  </a:cubicBezTo>
                  <a:cubicBezTo>
                    <a:pt x="576" y="582"/>
                    <a:pt x="668" y="345"/>
                    <a:pt x="766" y="109"/>
                  </a:cubicBezTo>
                  <a:cubicBezTo>
                    <a:pt x="783" y="69"/>
                    <a:pt x="759" y="20"/>
                    <a:pt x="720" y="6"/>
                  </a:cubicBezTo>
                  <a:cubicBezTo>
                    <a:pt x="711" y="2"/>
                    <a:pt x="702" y="1"/>
                    <a:pt x="693" y="1"/>
                  </a:cubicBezTo>
                  <a:close/>
                </a:path>
              </a:pathLst>
            </a:custGeom>
            <a:solidFill>
              <a:srgbClr val="82A3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97" name="Google Shape;5297;p16"/>
            <p:cNvSpPr/>
            <p:nvPr/>
          </p:nvSpPr>
          <p:spPr>
            <a:xfrm>
              <a:off x="4287825" y="330325"/>
              <a:ext cx="45050" cy="167625"/>
            </a:xfrm>
            <a:custGeom>
              <a:avLst/>
              <a:gdLst/>
              <a:ahLst/>
              <a:cxnLst/>
              <a:rect l="l" t="t" r="r" b="b"/>
              <a:pathLst>
                <a:path w="1802" h="6705" extrusionOk="0">
                  <a:moveTo>
                    <a:pt x="332" y="3579"/>
                  </a:moveTo>
                  <a:cubicBezTo>
                    <a:pt x="331" y="3580"/>
                    <a:pt x="331" y="3586"/>
                    <a:pt x="329" y="3590"/>
                  </a:cubicBezTo>
                  <a:cubicBezTo>
                    <a:pt x="331" y="3586"/>
                    <a:pt x="331" y="3583"/>
                    <a:pt x="332" y="3579"/>
                  </a:cubicBezTo>
                  <a:close/>
                  <a:moveTo>
                    <a:pt x="1646" y="1"/>
                  </a:moveTo>
                  <a:cubicBezTo>
                    <a:pt x="1605" y="1"/>
                    <a:pt x="1562" y="18"/>
                    <a:pt x="1540" y="53"/>
                  </a:cubicBezTo>
                  <a:cubicBezTo>
                    <a:pt x="1380" y="323"/>
                    <a:pt x="1235" y="597"/>
                    <a:pt x="1093" y="873"/>
                  </a:cubicBezTo>
                  <a:cubicBezTo>
                    <a:pt x="952" y="1146"/>
                    <a:pt x="819" y="1423"/>
                    <a:pt x="700" y="1704"/>
                  </a:cubicBezTo>
                  <a:cubicBezTo>
                    <a:pt x="582" y="1984"/>
                    <a:pt x="468" y="2270"/>
                    <a:pt x="366" y="2558"/>
                  </a:cubicBezTo>
                  <a:cubicBezTo>
                    <a:pt x="313" y="2707"/>
                    <a:pt x="264" y="2853"/>
                    <a:pt x="216" y="3004"/>
                  </a:cubicBezTo>
                  <a:cubicBezTo>
                    <a:pt x="173" y="3138"/>
                    <a:pt x="129" y="3270"/>
                    <a:pt x="96" y="3406"/>
                  </a:cubicBezTo>
                  <a:cubicBezTo>
                    <a:pt x="32" y="3688"/>
                    <a:pt x="0" y="3974"/>
                    <a:pt x="3" y="4262"/>
                  </a:cubicBezTo>
                  <a:cubicBezTo>
                    <a:pt x="7" y="4527"/>
                    <a:pt x="35" y="4791"/>
                    <a:pt x="82" y="5051"/>
                  </a:cubicBezTo>
                  <a:cubicBezTo>
                    <a:pt x="180" y="5587"/>
                    <a:pt x="326" y="6114"/>
                    <a:pt x="401" y="6657"/>
                  </a:cubicBezTo>
                  <a:cubicBezTo>
                    <a:pt x="404" y="6687"/>
                    <a:pt x="425" y="6701"/>
                    <a:pt x="448" y="6704"/>
                  </a:cubicBezTo>
                  <a:cubicBezTo>
                    <a:pt x="451" y="6704"/>
                    <a:pt x="454" y="6705"/>
                    <a:pt x="457" y="6705"/>
                  </a:cubicBezTo>
                  <a:cubicBezTo>
                    <a:pt x="489" y="6705"/>
                    <a:pt x="524" y="6682"/>
                    <a:pt x="517" y="6639"/>
                  </a:cubicBezTo>
                  <a:cubicBezTo>
                    <a:pt x="490" y="6443"/>
                    <a:pt x="461" y="6244"/>
                    <a:pt x="425" y="6049"/>
                  </a:cubicBezTo>
                  <a:cubicBezTo>
                    <a:pt x="395" y="5871"/>
                    <a:pt x="362" y="5692"/>
                    <a:pt x="333" y="5512"/>
                  </a:cubicBezTo>
                  <a:cubicBezTo>
                    <a:pt x="276" y="5152"/>
                    <a:pt x="229" y="4789"/>
                    <a:pt x="224" y="4425"/>
                  </a:cubicBezTo>
                  <a:lnTo>
                    <a:pt x="224" y="4425"/>
                  </a:lnTo>
                  <a:cubicBezTo>
                    <a:pt x="226" y="4144"/>
                    <a:pt x="259" y="3864"/>
                    <a:pt x="326" y="3592"/>
                  </a:cubicBezTo>
                  <a:cubicBezTo>
                    <a:pt x="410" y="3293"/>
                    <a:pt x="534" y="3009"/>
                    <a:pt x="652" y="2723"/>
                  </a:cubicBezTo>
                  <a:cubicBezTo>
                    <a:pt x="767" y="2441"/>
                    <a:pt x="885" y="2158"/>
                    <a:pt x="1007" y="1881"/>
                  </a:cubicBezTo>
                  <a:cubicBezTo>
                    <a:pt x="1135" y="1587"/>
                    <a:pt x="1260" y="1292"/>
                    <a:pt x="1392" y="999"/>
                  </a:cubicBezTo>
                  <a:cubicBezTo>
                    <a:pt x="1514" y="726"/>
                    <a:pt x="1643" y="456"/>
                    <a:pt x="1770" y="188"/>
                  </a:cubicBezTo>
                  <a:cubicBezTo>
                    <a:pt x="1801" y="122"/>
                    <a:pt x="1763" y="38"/>
                    <a:pt x="1698" y="11"/>
                  </a:cubicBezTo>
                  <a:cubicBezTo>
                    <a:pt x="1682" y="4"/>
                    <a:pt x="1664" y="1"/>
                    <a:pt x="1646" y="1"/>
                  </a:cubicBezTo>
                  <a:close/>
                </a:path>
              </a:pathLst>
            </a:custGeom>
            <a:solidFill>
              <a:srgbClr val="82A3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98" name="Google Shape;5298;p16"/>
            <p:cNvSpPr/>
            <p:nvPr/>
          </p:nvSpPr>
          <p:spPr>
            <a:xfrm>
              <a:off x="4287700" y="438225"/>
              <a:ext cx="6500" cy="40275"/>
            </a:xfrm>
            <a:custGeom>
              <a:avLst/>
              <a:gdLst/>
              <a:ahLst/>
              <a:cxnLst/>
              <a:rect l="l" t="t" r="r" b="b"/>
              <a:pathLst>
                <a:path w="260" h="1611" extrusionOk="0">
                  <a:moveTo>
                    <a:pt x="89" y="0"/>
                  </a:moveTo>
                  <a:cubicBezTo>
                    <a:pt x="56" y="0"/>
                    <a:pt x="25" y="26"/>
                    <a:pt x="21" y="60"/>
                  </a:cubicBezTo>
                  <a:cubicBezTo>
                    <a:pt x="1" y="313"/>
                    <a:pt x="4" y="567"/>
                    <a:pt x="25" y="820"/>
                  </a:cubicBezTo>
                  <a:cubicBezTo>
                    <a:pt x="47" y="1067"/>
                    <a:pt x="83" y="1314"/>
                    <a:pt x="126" y="1555"/>
                  </a:cubicBezTo>
                  <a:cubicBezTo>
                    <a:pt x="130" y="1587"/>
                    <a:pt x="155" y="1608"/>
                    <a:pt x="183" y="1610"/>
                  </a:cubicBezTo>
                  <a:cubicBezTo>
                    <a:pt x="185" y="1610"/>
                    <a:pt x="188" y="1611"/>
                    <a:pt x="191" y="1611"/>
                  </a:cubicBezTo>
                  <a:cubicBezTo>
                    <a:pt x="194" y="1611"/>
                    <a:pt x="198" y="1610"/>
                    <a:pt x="201" y="1610"/>
                  </a:cubicBezTo>
                  <a:cubicBezTo>
                    <a:pt x="235" y="1605"/>
                    <a:pt x="259" y="1572"/>
                    <a:pt x="255" y="1538"/>
                  </a:cubicBezTo>
                  <a:cubicBezTo>
                    <a:pt x="222" y="1351"/>
                    <a:pt x="192" y="1164"/>
                    <a:pt x="173" y="976"/>
                  </a:cubicBezTo>
                  <a:cubicBezTo>
                    <a:pt x="156" y="802"/>
                    <a:pt x="145" y="629"/>
                    <a:pt x="143" y="456"/>
                  </a:cubicBezTo>
                  <a:lnTo>
                    <a:pt x="143" y="456"/>
                  </a:lnTo>
                  <a:cubicBezTo>
                    <a:pt x="143" y="330"/>
                    <a:pt x="148" y="204"/>
                    <a:pt x="157" y="79"/>
                  </a:cubicBezTo>
                  <a:cubicBezTo>
                    <a:pt x="162" y="40"/>
                    <a:pt x="136" y="7"/>
                    <a:pt x="99" y="1"/>
                  </a:cubicBezTo>
                  <a:cubicBezTo>
                    <a:pt x="95" y="0"/>
                    <a:pt x="92" y="0"/>
                    <a:pt x="89" y="0"/>
                  </a:cubicBezTo>
                  <a:close/>
                </a:path>
              </a:pathLst>
            </a:custGeom>
            <a:solidFill>
              <a:srgbClr val="82A3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99" name="Google Shape;5299;p16"/>
            <p:cNvSpPr/>
            <p:nvPr/>
          </p:nvSpPr>
          <p:spPr>
            <a:xfrm>
              <a:off x="4287350" y="417125"/>
              <a:ext cx="6800" cy="64475"/>
            </a:xfrm>
            <a:custGeom>
              <a:avLst/>
              <a:gdLst/>
              <a:ahLst/>
              <a:cxnLst/>
              <a:rect l="l" t="t" r="r" b="b"/>
              <a:pathLst>
                <a:path w="272" h="2579" extrusionOk="0">
                  <a:moveTo>
                    <a:pt x="162" y="0"/>
                  </a:moveTo>
                  <a:cubicBezTo>
                    <a:pt x="120" y="0"/>
                    <a:pt x="83" y="29"/>
                    <a:pt x="78" y="71"/>
                  </a:cubicBezTo>
                  <a:cubicBezTo>
                    <a:pt x="32" y="480"/>
                    <a:pt x="1" y="894"/>
                    <a:pt x="5" y="1306"/>
                  </a:cubicBezTo>
                  <a:cubicBezTo>
                    <a:pt x="8" y="1507"/>
                    <a:pt x="15" y="1708"/>
                    <a:pt x="35" y="1909"/>
                  </a:cubicBezTo>
                  <a:cubicBezTo>
                    <a:pt x="55" y="2112"/>
                    <a:pt x="85" y="2316"/>
                    <a:pt x="125" y="2517"/>
                  </a:cubicBezTo>
                  <a:cubicBezTo>
                    <a:pt x="133" y="2547"/>
                    <a:pt x="156" y="2571"/>
                    <a:pt x="186" y="2579"/>
                  </a:cubicBezTo>
                  <a:lnTo>
                    <a:pt x="204" y="2579"/>
                  </a:lnTo>
                  <a:cubicBezTo>
                    <a:pt x="242" y="2571"/>
                    <a:pt x="272" y="2535"/>
                    <a:pt x="265" y="2497"/>
                  </a:cubicBezTo>
                  <a:cubicBezTo>
                    <a:pt x="197" y="2126"/>
                    <a:pt x="163" y="1753"/>
                    <a:pt x="157" y="1376"/>
                  </a:cubicBezTo>
                  <a:cubicBezTo>
                    <a:pt x="157" y="947"/>
                    <a:pt x="192" y="517"/>
                    <a:pt x="240" y="92"/>
                  </a:cubicBezTo>
                  <a:cubicBezTo>
                    <a:pt x="245" y="48"/>
                    <a:pt x="215" y="6"/>
                    <a:pt x="170" y="0"/>
                  </a:cubicBezTo>
                  <a:cubicBezTo>
                    <a:pt x="167" y="0"/>
                    <a:pt x="164" y="0"/>
                    <a:pt x="162" y="0"/>
                  </a:cubicBezTo>
                  <a:close/>
                </a:path>
              </a:pathLst>
            </a:custGeom>
            <a:solidFill>
              <a:srgbClr val="82A3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00" name="Google Shape;5300;p16"/>
            <p:cNvSpPr/>
            <p:nvPr/>
          </p:nvSpPr>
          <p:spPr>
            <a:xfrm>
              <a:off x="4286350" y="394350"/>
              <a:ext cx="10675" cy="78100"/>
            </a:xfrm>
            <a:custGeom>
              <a:avLst/>
              <a:gdLst/>
              <a:ahLst/>
              <a:cxnLst/>
              <a:rect l="l" t="t" r="r" b="b"/>
              <a:pathLst>
                <a:path w="427" h="3124" extrusionOk="0">
                  <a:moveTo>
                    <a:pt x="347" y="1"/>
                  </a:moveTo>
                  <a:cubicBezTo>
                    <a:pt x="332" y="1"/>
                    <a:pt x="317" y="7"/>
                    <a:pt x="305" y="17"/>
                  </a:cubicBezTo>
                  <a:cubicBezTo>
                    <a:pt x="289" y="28"/>
                    <a:pt x="282" y="45"/>
                    <a:pt x="276" y="64"/>
                  </a:cubicBezTo>
                  <a:cubicBezTo>
                    <a:pt x="155" y="567"/>
                    <a:pt x="61" y="1081"/>
                    <a:pt x="25" y="1598"/>
                  </a:cubicBezTo>
                  <a:cubicBezTo>
                    <a:pt x="7" y="1841"/>
                    <a:pt x="0" y="2086"/>
                    <a:pt x="15" y="2329"/>
                  </a:cubicBezTo>
                  <a:cubicBezTo>
                    <a:pt x="22" y="2454"/>
                    <a:pt x="32" y="2580"/>
                    <a:pt x="48" y="2704"/>
                  </a:cubicBezTo>
                  <a:cubicBezTo>
                    <a:pt x="66" y="2829"/>
                    <a:pt x="88" y="2951"/>
                    <a:pt x="115" y="3073"/>
                  </a:cubicBezTo>
                  <a:cubicBezTo>
                    <a:pt x="120" y="3100"/>
                    <a:pt x="140" y="3120"/>
                    <a:pt x="163" y="3123"/>
                  </a:cubicBezTo>
                  <a:lnTo>
                    <a:pt x="180" y="3123"/>
                  </a:lnTo>
                  <a:cubicBezTo>
                    <a:pt x="210" y="3120"/>
                    <a:pt x="234" y="3087"/>
                    <a:pt x="230" y="3057"/>
                  </a:cubicBezTo>
                  <a:cubicBezTo>
                    <a:pt x="167" y="2756"/>
                    <a:pt x="138" y="2451"/>
                    <a:pt x="134" y="2144"/>
                  </a:cubicBezTo>
                  <a:lnTo>
                    <a:pt x="134" y="2161"/>
                  </a:lnTo>
                  <a:cubicBezTo>
                    <a:pt x="132" y="1809"/>
                    <a:pt x="161" y="1460"/>
                    <a:pt x="216" y="1111"/>
                  </a:cubicBezTo>
                  <a:cubicBezTo>
                    <a:pt x="267" y="765"/>
                    <a:pt x="341" y="423"/>
                    <a:pt x="421" y="84"/>
                  </a:cubicBezTo>
                  <a:cubicBezTo>
                    <a:pt x="427" y="67"/>
                    <a:pt x="418" y="45"/>
                    <a:pt x="407" y="31"/>
                  </a:cubicBezTo>
                  <a:cubicBezTo>
                    <a:pt x="397" y="14"/>
                    <a:pt x="378" y="4"/>
                    <a:pt x="359" y="2"/>
                  </a:cubicBezTo>
                  <a:cubicBezTo>
                    <a:pt x="355" y="1"/>
                    <a:pt x="351" y="1"/>
                    <a:pt x="347" y="1"/>
                  </a:cubicBezTo>
                  <a:close/>
                </a:path>
              </a:pathLst>
            </a:custGeom>
            <a:solidFill>
              <a:srgbClr val="82A3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01" name="Google Shape;5301;p16"/>
            <p:cNvSpPr/>
            <p:nvPr/>
          </p:nvSpPr>
          <p:spPr>
            <a:xfrm>
              <a:off x="4287600" y="396525"/>
              <a:ext cx="10625" cy="50675"/>
            </a:xfrm>
            <a:custGeom>
              <a:avLst/>
              <a:gdLst/>
              <a:ahLst/>
              <a:cxnLst/>
              <a:rect l="l" t="t" r="r" b="b"/>
              <a:pathLst>
                <a:path w="425" h="2027" extrusionOk="0">
                  <a:moveTo>
                    <a:pt x="352" y="0"/>
                  </a:moveTo>
                  <a:cubicBezTo>
                    <a:pt x="343" y="0"/>
                    <a:pt x="334" y="2"/>
                    <a:pt x="325" y="6"/>
                  </a:cubicBezTo>
                  <a:cubicBezTo>
                    <a:pt x="311" y="13"/>
                    <a:pt x="295" y="27"/>
                    <a:pt x="289" y="45"/>
                  </a:cubicBezTo>
                  <a:cubicBezTo>
                    <a:pt x="197" y="365"/>
                    <a:pt x="115" y="692"/>
                    <a:pt x="65" y="1023"/>
                  </a:cubicBezTo>
                  <a:cubicBezTo>
                    <a:pt x="41" y="1186"/>
                    <a:pt x="19" y="1349"/>
                    <a:pt x="11" y="1512"/>
                  </a:cubicBezTo>
                  <a:cubicBezTo>
                    <a:pt x="2" y="1668"/>
                    <a:pt x="1" y="1821"/>
                    <a:pt x="5" y="1976"/>
                  </a:cubicBezTo>
                  <a:cubicBezTo>
                    <a:pt x="8" y="2002"/>
                    <a:pt x="32" y="2022"/>
                    <a:pt x="58" y="2027"/>
                  </a:cubicBezTo>
                  <a:lnTo>
                    <a:pt x="72" y="2027"/>
                  </a:lnTo>
                  <a:cubicBezTo>
                    <a:pt x="87" y="2024"/>
                    <a:pt x="101" y="2015"/>
                    <a:pt x="110" y="2005"/>
                  </a:cubicBezTo>
                  <a:cubicBezTo>
                    <a:pt x="120" y="1992"/>
                    <a:pt x="123" y="1976"/>
                    <a:pt x="123" y="1959"/>
                  </a:cubicBezTo>
                  <a:cubicBezTo>
                    <a:pt x="120" y="1919"/>
                    <a:pt x="120" y="1877"/>
                    <a:pt x="118" y="1836"/>
                  </a:cubicBezTo>
                  <a:lnTo>
                    <a:pt x="118" y="1836"/>
                  </a:lnTo>
                  <a:cubicBezTo>
                    <a:pt x="119" y="1599"/>
                    <a:pt x="139" y="1361"/>
                    <a:pt x="174" y="1126"/>
                  </a:cubicBezTo>
                  <a:cubicBezTo>
                    <a:pt x="212" y="889"/>
                    <a:pt x="262" y="656"/>
                    <a:pt x="324" y="422"/>
                  </a:cubicBezTo>
                  <a:lnTo>
                    <a:pt x="324" y="422"/>
                  </a:lnTo>
                  <a:cubicBezTo>
                    <a:pt x="323" y="424"/>
                    <a:pt x="322" y="426"/>
                    <a:pt x="322" y="427"/>
                  </a:cubicBezTo>
                  <a:lnTo>
                    <a:pt x="322" y="427"/>
                  </a:lnTo>
                  <a:cubicBezTo>
                    <a:pt x="351" y="316"/>
                    <a:pt x="384" y="207"/>
                    <a:pt x="417" y="96"/>
                  </a:cubicBezTo>
                  <a:cubicBezTo>
                    <a:pt x="421" y="78"/>
                    <a:pt x="424" y="60"/>
                    <a:pt x="417" y="42"/>
                  </a:cubicBezTo>
                  <a:cubicBezTo>
                    <a:pt x="410" y="26"/>
                    <a:pt x="397" y="13"/>
                    <a:pt x="378" y="6"/>
                  </a:cubicBezTo>
                  <a:cubicBezTo>
                    <a:pt x="370" y="2"/>
                    <a:pt x="361" y="0"/>
                    <a:pt x="352" y="0"/>
                  </a:cubicBezTo>
                  <a:close/>
                </a:path>
              </a:pathLst>
            </a:custGeom>
            <a:solidFill>
              <a:srgbClr val="82A3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02" name="Google Shape;5302;p16"/>
            <p:cNvSpPr/>
            <p:nvPr/>
          </p:nvSpPr>
          <p:spPr>
            <a:xfrm>
              <a:off x="4430200" y="156650"/>
              <a:ext cx="75275" cy="546325"/>
            </a:xfrm>
            <a:custGeom>
              <a:avLst/>
              <a:gdLst/>
              <a:ahLst/>
              <a:cxnLst/>
              <a:rect l="l" t="t" r="r" b="b"/>
              <a:pathLst>
                <a:path w="3011" h="21853" extrusionOk="0">
                  <a:moveTo>
                    <a:pt x="1025" y="0"/>
                  </a:moveTo>
                  <a:cubicBezTo>
                    <a:pt x="958" y="0"/>
                    <a:pt x="891" y="29"/>
                    <a:pt x="853" y="84"/>
                  </a:cubicBezTo>
                  <a:cubicBezTo>
                    <a:pt x="430" y="677"/>
                    <a:pt x="171" y="1374"/>
                    <a:pt x="65" y="2089"/>
                  </a:cubicBezTo>
                  <a:cubicBezTo>
                    <a:pt x="10" y="2461"/>
                    <a:pt x="0" y="2834"/>
                    <a:pt x="3" y="3209"/>
                  </a:cubicBezTo>
                  <a:cubicBezTo>
                    <a:pt x="9" y="3574"/>
                    <a:pt x="27" y="3939"/>
                    <a:pt x="59" y="4301"/>
                  </a:cubicBezTo>
                  <a:cubicBezTo>
                    <a:pt x="88" y="4644"/>
                    <a:pt x="125" y="4987"/>
                    <a:pt x="175" y="5326"/>
                  </a:cubicBezTo>
                  <a:cubicBezTo>
                    <a:pt x="228" y="5662"/>
                    <a:pt x="286" y="5999"/>
                    <a:pt x="352" y="6332"/>
                  </a:cubicBezTo>
                  <a:cubicBezTo>
                    <a:pt x="484" y="6998"/>
                    <a:pt x="648" y="7657"/>
                    <a:pt x="829" y="8311"/>
                  </a:cubicBezTo>
                  <a:cubicBezTo>
                    <a:pt x="1014" y="8973"/>
                    <a:pt x="1215" y="9632"/>
                    <a:pt x="1421" y="10289"/>
                  </a:cubicBezTo>
                  <a:cubicBezTo>
                    <a:pt x="1629" y="10962"/>
                    <a:pt x="1847" y="11633"/>
                    <a:pt x="2037" y="12312"/>
                  </a:cubicBezTo>
                  <a:cubicBezTo>
                    <a:pt x="2034" y="12298"/>
                    <a:pt x="2028" y="12284"/>
                    <a:pt x="2025" y="12269"/>
                  </a:cubicBezTo>
                  <a:lnTo>
                    <a:pt x="2025" y="12269"/>
                  </a:lnTo>
                  <a:cubicBezTo>
                    <a:pt x="2242" y="13045"/>
                    <a:pt x="2406" y="13834"/>
                    <a:pt x="2514" y="14632"/>
                  </a:cubicBezTo>
                  <a:cubicBezTo>
                    <a:pt x="2616" y="15392"/>
                    <a:pt x="2666" y="16155"/>
                    <a:pt x="2673" y="16919"/>
                  </a:cubicBezTo>
                  <a:cubicBezTo>
                    <a:pt x="2672" y="16904"/>
                    <a:pt x="2673" y="16890"/>
                    <a:pt x="2672" y="16876"/>
                  </a:cubicBezTo>
                  <a:lnTo>
                    <a:pt x="2672" y="16876"/>
                  </a:lnTo>
                  <a:cubicBezTo>
                    <a:pt x="2685" y="18487"/>
                    <a:pt x="2499" y="20096"/>
                    <a:pt x="2218" y="21680"/>
                  </a:cubicBezTo>
                  <a:cubicBezTo>
                    <a:pt x="2203" y="21763"/>
                    <a:pt x="2271" y="21841"/>
                    <a:pt x="2350" y="21851"/>
                  </a:cubicBezTo>
                  <a:cubicBezTo>
                    <a:pt x="2357" y="21852"/>
                    <a:pt x="2364" y="21852"/>
                    <a:pt x="2370" y="21852"/>
                  </a:cubicBezTo>
                  <a:cubicBezTo>
                    <a:pt x="2447" y="21852"/>
                    <a:pt x="2507" y="21794"/>
                    <a:pt x="2518" y="21720"/>
                  </a:cubicBezTo>
                  <a:cubicBezTo>
                    <a:pt x="2810" y="20079"/>
                    <a:pt x="3011" y="18420"/>
                    <a:pt x="2992" y="16751"/>
                  </a:cubicBezTo>
                  <a:cubicBezTo>
                    <a:pt x="2978" y="15366"/>
                    <a:pt x="2815" y="13983"/>
                    <a:pt x="2482" y="12641"/>
                  </a:cubicBezTo>
                  <a:cubicBezTo>
                    <a:pt x="2313" y="11949"/>
                    <a:pt x="2099" y="11270"/>
                    <a:pt x="1892" y="10587"/>
                  </a:cubicBezTo>
                  <a:cubicBezTo>
                    <a:pt x="1692" y="9928"/>
                    <a:pt x="1492" y="9268"/>
                    <a:pt x="1307" y="8603"/>
                  </a:cubicBezTo>
                  <a:cubicBezTo>
                    <a:pt x="1086" y="7808"/>
                    <a:pt x="883" y="7007"/>
                    <a:pt x="738" y="6195"/>
                  </a:cubicBezTo>
                  <a:cubicBezTo>
                    <a:pt x="588" y="5355"/>
                    <a:pt x="496" y="4505"/>
                    <a:pt x="487" y="3652"/>
                  </a:cubicBezTo>
                  <a:lnTo>
                    <a:pt x="487" y="3715"/>
                  </a:lnTo>
                  <a:cubicBezTo>
                    <a:pt x="484" y="3373"/>
                    <a:pt x="487" y="3030"/>
                    <a:pt x="516" y="2691"/>
                  </a:cubicBezTo>
                  <a:cubicBezTo>
                    <a:pt x="542" y="2383"/>
                    <a:pt x="589" y="2079"/>
                    <a:pt x="664" y="1779"/>
                  </a:cubicBezTo>
                  <a:cubicBezTo>
                    <a:pt x="733" y="1524"/>
                    <a:pt x="813" y="1275"/>
                    <a:pt x="912" y="1030"/>
                  </a:cubicBezTo>
                  <a:cubicBezTo>
                    <a:pt x="1011" y="785"/>
                    <a:pt x="1120" y="543"/>
                    <a:pt x="1228" y="304"/>
                  </a:cubicBezTo>
                  <a:cubicBezTo>
                    <a:pt x="1277" y="193"/>
                    <a:pt x="1217" y="61"/>
                    <a:pt x="1109" y="16"/>
                  </a:cubicBezTo>
                  <a:cubicBezTo>
                    <a:pt x="1082" y="6"/>
                    <a:pt x="1054" y="0"/>
                    <a:pt x="1025" y="0"/>
                  </a:cubicBezTo>
                  <a:close/>
                </a:path>
              </a:pathLst>
            </a:custGeom>
            <a:solidFill>
              <a:srgbClr val="82A3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03" name="Google Shape;5303;p16"/>
            <p:cNvSpPr/>
            <p:nvPr/>
          </p:nvSpPr>
          <p:spPr>
            <a:xfrm>
              <a:off x="4490850" y="644150"/>
              <a:ext cx="9450" cy="57050"/>
            </a:xfrm>
            <a:custGeom>
              <a:avLst/>
              <a:gdLst/>
              <a:ahLst/>
              <a:cxnLst/>
              <a:rect l="l" t="t" r="r" b="b"/>
              <a:pathLst>
                <a:path w="378" h="2282" extrusionOk="0">
                  <a:moveTo>
                    <a:pt x="301" y="0"/>
                  </a:moveTo>
                  <a:cubicBezTo>
                    <a:pt x="266" y="0"/>
                    <a:pt x="227" y="29"/>
                    <a:pt x="226" y="67"/>
                  </a:cubicBezTo>
                  <a:cubicBezTo>
                    <a:pt x="204" y="432"/>
                    <a:pt x="191" y="797"/>
                    <a:pt x="161" y="1160"/>
                  </a:cubicBezTo>
                  <a:cubicBezTo>
                    <a:pt x="132" y="1509"/>
                    <a:pt x="88" y="1855"/>
                    <a:pt x="9" y="2199"/>
                  </a:cubicBezTo>
                  <a:cubicBezTo>
                    <a:pt x="0" y="2237"/>
                    <a:pt x="36" y="2278"/>
                    <a:pt x="73" y="2281"/>
                  </a:cubicBezTo>
                  <a:cubicBezTo>
                    <a:pt x="78" y="2281"/>
                    <a:pt x="82" y="2282"/>
                    <a:pt x="86" y="2282"/>
                  </a:cubicBezTo>
                  <a:cubicBezTo>
                    <a:pt x="102" y="2282"/>
                    <a:pt x="116" y="2276"/>
                    <a:pt x="129" y="2266"/>
                  </a:cubicBezTo>
                  <a:cubicBezTo>
                    <a:pt x="145" y="2255"/>
                    <a:pt x="152" y="2237"/>
                    <a:pt x="155" y="2219"/>
                  </a:cubicBezTo>
                  <a:cubicBezTo>
                    <a:pt x="238" y="1861"/>
                    <a:pt x="287" y="1501"/>
                    <a:pt x="316" y="1136"/>
                  </a:cubicBezTo>
                  <a:cubicBezTo>
                    <a:pt x="342" y="785"/>
                    <a:pt x="356" y="435"/>
                    <a:pt x="376" y="87"/>
                  </a:cubicBezTo>
                  <a:cubicBezTo>
                    <a:pt x="378" y="44"/>
                    <a:pt x="353" y="7"/>
                    <a:pt x="310" y="1"/>
                  </a:cubicBezTo>
                  <a:cubicBezTo>
                    <a:pt x="307" y="1"/>
                    <a:pt x="304" y="0"/>
                    <a:pt x="301" y="0"/>
                  </a:cubicBezTo>
                  <a:close/>
                </a:path>
              </a:pathLst>
            </a:custGeom>
            <a:solidFill>
              <a:srgbClr val="82A3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04" name="Google Shape;5304;p16"/>
            <p:cNvSpPr/>
            <p:nvPr/>
          </p:nvSpPr>
          <p:spPr>
            <a:xfrm>
              <a:off x="4490900" y="626200"/>
              <a:ext cx="11350" cy="74625"/>
            </a:xfrm>
            <a:custGeom>
              <a:avLst/>
              <a:gdLst/>
              <a:ahLst/>
              <a:cxnLst/>
              <a:rect l="l" t="t" r="r" b="b"/>
              <a:pathLst>
                <a:path w="454" h="2985" extrusionOk="0">
                  <a:moveTo>
                    <a:pt x="382" y="1"/>
                  </a:moveTo>
                  <a:cubicBezTo>
                    <a:pt x="367" y="1"/>
                    <a:pt x="350" y="4"/>
                    <a:pt x="337" y="15"/>
                  </a:cubicBezTo>
                  <a:cubicBezTo>
                    <a:pt x="324" y="25"/>
                    <a:pt x="310" y="46"/>
                    <a:pt x="310" y="64"/>
                  </a:cubicBezTo>
                  <a:cubicBezTo>
                    <a:pt x="288" y="1022"/>
                    <a:pt x="215" y="1979"/>
                    <a:pt x="8" y="2917"/>
                  </a:cubicBezTo>
                  <a:cubicBezTo>
                    <a:pt x="1" y="2948"/>
                    <a:pt x="31" y="2981"/>
                    <a:pt x="63" y="2984"/>
                  </a:cubicBezTo>
                  <a:cubicBezTo>
                    <a:pt x="65" y="2985"/>
                    <a:pt x="68" y="2985"/>
                    <a:pt x="71" y="2985"/>
                  </a:cubicBezTo>
                  <a:cubicBezTo>
                    <a:pt x="84" y="2985"/>
                    <a:pt x="97" y="2980"/>
                    <a:pt x="107" y="2973"/>
                  </a:cubicBezTo>
                  <a:cubicBezTo>
                    <a:pt x="122" y="2961"/>
                    <a:pt x="127" y="2947"/>
                    <a:pt x="130" y="2931"/>
                  </a:cubicBezTo>
                  <a:cubicBezTo>
                    <a:pt x="234" y="2464"/>
                    <a:pt x="311" y="1990"/>
                    <a:pt x="361" y="1515"/>
                  </a:cubicBezTo>
                  <a:cubicBezTo>
                    <a:pt x="412" y="1038"/>
                    <a:pt x="439" y="561"/>
                    <a:pt x="453" y="81"/>
                  </a:cubicBezTo>
                  <a:cubicBezTo>
                    <a:pt x="453" y="61"/>
                    <a:pt x="452" y="44"/>
                    <a:pt x="439" y="28"/>
                  </a:cubicBezTo>
                  <a:cubicBezTo>
                    <a:pt x="429" y="14"/>
                    <a:pt x="410" y="2"/>
                    <a:pt x="390" y="1"/>
                  </a:cubicBezTo>
                  <a:cubicBezTo>
                    <a:pt x="388" y="1"/>
                    <a:pt x="385" y="1"/>
                    <a:pt x="382" y="1"/>
                  </a:cubicBezTo>
                  <a:close/>
                </a:path>
              </a:pathLst>
            </a:custGeom>
            <a:solidFill>
              <a:srgbClr val="82A3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05" name="Google Shape;5305;p16"/>
            <p:cNvSpPr/>
            <p:nvPr/>
          </p:nvSpPr>
          <p:spPr>
            <a:xfrm>
              <a:off x="4428475" y="172700"/>
              <a:ext cx="80450" cy="522525"/>
            </a:xfrm>
            <a:custGeom>
              <a:avLst/>
              <a:gdLst/>
              <a:ahLst/>
              <a:cxnLst/>
              <a:rect l="l" t="t" r="r" b="b"/>
              <a:pathLst>
                <a:path w="3218" h="20901" extrusionOk="0">
                  <a:moveTo>
                    <a:pt x="1218" y="7508"/>
                  </a:moveTo>
                  <a:cubicBezTo>
                    <a:pt x="1218" y="7509"/>
                    <a:pt x="1219" y="7510"/>
                    <a:pt x="1219" y="7511"/>
                  </a:cubicBezTo>
                  <a:lnTo>
                    <a:pt x="1219" y="7511"/>
                  </a:lnTo>
                  <a:cubicBezTo>
                    <a:pt x="1219" y="7510"/>
                    <a:pt x="1219" y="7509"/>
                    <a:pt x="1218" y="7508"/>
                  </a:cubicBezTo>
                  <a:close/>
                  <a:moveTo>
                    <a:pt x="2270" y="12380"/>
                  </a:moveTo>
                  <a:cubicBezTo>
                    <a:pt x="2274" y="12394"/>
                    <a:pt x="2277" y="12409"/>
                    <a:pt x="2282" y="12420"/>
                  </a:cubicBezTo>
                  <a:cubicBezTo>
                    <a:pt x="2280" y="12406"/>
                    <a:pt x="2274" y="12391"/>
                    <a:pt x="2270" y="12380"/>
                  </a:cubicBezTo>
                  <a:close/>
                  <a:moveTo>
                    <a:pt x="798" y="0"/>
                  </a:moveTo>
                  <a:cubicBezTo>
                    <a:pt x="723" y="0"/>
                    <a:pt x="650" y="46"/>
                    <a:pt x="618" y="118"/>
                  </a:cubicBezTo>
                  <a:cubicBezTo>
                    <a:pt x="464" y="459"/>
                    <a:pt x="349" y="815"/>
                    <a:pt x="256" y="1177"/>
                  </a:cubicBezTo>
                  <a:cubicBezTo>
                    <a:pt x="164" y="1532"/>
                    <a:pt x="101" y="1896"/>
                    <a:pt x="69" y="2263"/>
                  </a:cubicBezTo>
                  <a:cubicBezTo>
                    <a:pt x="0" y="3002"/>
                    <a:pt x="29" y="3749"/>
                    <a:pt x="122" y="4485"/>
                  </a:cubicBezTo>
                  <a:cubicBezTo>
                    <a:pt x="293" y="5828"/>
                    <a:pt x="654" y="7139"/>
                    <a:pt x="1046" y="8430"/>
                  </a:cubicBezTo>
                  <a:cubicBezTo>
                    <a:pt x="1243" y="9077"/>
                    <a:pt x="1444" y="9720"/>
                    <a:pt x="1650" y="10365"/>
                  </a:cubicBezTo>
                  <a:cubicBezTo>
                    <a:pt x="1864" y="11034"/>
                    <a:pt x="2080" y="11702"/>
                    <a:pt x="2271" y="12380"/>
                  </a:cubicBezTo>
                  <a:cubicBezTo>
                    <a:pt x="2271" y="12376"/>
                    <a:pt x="2270" y="12373"/>
                    <a:pt x="2270" y="12369"/>
                  </a:cubicBezTo>
                  <a:lnTo>
                    <a:pt x="2270" y="12369"/>
                  </a:lnTo>
                  <a:cubicBezTo>
                    <a:pt x="2363" y="12700"/>
                    <a:pt x="2450" y="13032"/>
                    <a:pt x="2529" y="13368"/>
                  </a:cubicBezTo>
                  <a:cubicBezTo>
                    <a:pt x="2607" y="13690"/>
                    <a:pt x="2679" y="14013"/>
                    <a:pt x="2735" y="14341"/>
                  </a:cubicBezTo>
                  <a:cubicBezTo>
                    <a:pt x="2794" y="14688"/>
                    <a:pt x="2850" y="15039"/>
                    <a:pt x="2881" y="15388"/>
                  </a:cubicBezTo>
                  <a:cubicBezTo>
                    <a:pt x="2914" y="15732"/>
                    <a:pt x="2930" y="16077"/>
                    <a:pt x="2935" y="16423"/>
                  </a:cubicBezTo>
                  <a:lnTo>
                    <a:pt x="2935" y="16390"/>
                  </a:lnTo>
                  <a:lnTo>
                    <a:pt x="2935" y="16390"/>
                  </a:lnTo>
                  <a:cubicBezTo>
                    <a:pt x="2937" y="17137"/>
                    <a:pt x="2884" y="17882"/>
                    <a:pt x="2794" y="18622"/>
                  </a:cubicBezTo>
                  <a:cubicBezTo>
                    <a:pt x="2703" y="19356"/>
                    <a:pt x="2586" y="20081"/>
                    <a:pt x="2473" y="20811"/>
                  </a:cubicBezTo>
                  <a:cubicBezTo>
                    <a:pt x="2466" y="20854"/>
                    <a:pt x="2499" y="20894"/>
                    <a:pt x="2541" y="20900"/>
                  </a:cubicBezTo>
                  <a:cubicBezTo>
                    <a:pt x="2544" y="20901"/>
                    <a:pt x="2548" y="20901"/>
                    <a:pt x="2551" y="20901"/>
                  </a:cubicBezTo>
                  <a:cubicBezTo>
                    <a:pt x="2591" y="20901"/>
                    <a:pt x="2626" y="20870"/>
                    <a:pt x="2631" y="20830"/>
                  </a:cubicBezTo>
                  <a:cubicBezTo>
                    <a:pt x="2897" y="19121"/>
                    <a:pt x="3217" y="17404"/>
                    <a:pt x="3179" y="15666"/>
                  </a:cubicBezTo>
                  <a:cubicBezTo>
                    <a:pt x="3170" y="15293"/>
                    <a:pt x="3151" y="14919"/>
                    <a:pt x="3108" y="14549"/>
                  </a:cubicBezTo>
                  <a:cubicBezTo>
                    <a:pt x="3067" y="14191"/>
                    <a:pt x="3014" y="13835"/>
                    <a:pt x="2947" y="13482"/>
                  </a:cubicBezTo>
                  <a:cubicBezTo>
                    <a:pt x="2811" y="12775"/>
                    <a:pt x="2627" y="12078"/>
                    <a:pt x="2423" y="11389"/>
                  </a:cubicBezTo>
                  <a:cubicBezTo>
                    <a:pt x="2040" y="10092"/>
                    <a:pt x="1588" y="8814"/>
                    <a:pt x="1219" y="7511"/>
                  </a:cubicBezTo>
                  <a:lnTo>
                    <a:pt x="1219" y="7511"/>
                  </a:lnTo>
                  <a:cubicBezTo>
                    <a:pt x="1219" y="7513"/>
                    <a:pt x="1220" y="7515"/>
                    <a:pt x="1220" y="7516"/>
                  </a:cubicBezTo>
                  <a:lnTo>
                    <a:pt x="1220" y="7516"/>
                  </a:lnTo>
                  <a:cubicBezTo>
                    <a:pt x="823" y="6094"/>
                    <a:pt x="510" y="4637"/>
                    <a:pt x="493" y="3153"/>
                  </a:cubicBezTo>
                  <a:cubicBezTo>
                    <a:pt x="490" y="2783"/>
                    <a:pt x="507" y="2414"/>
                    <a:pt x="550" y="2046"/>
                  </a:cubicBezTo>
                  <a:cubicBezTo>
                    <a:pt x="592" y="1693"/>
                    <a:pt x="649" y="1339"/>
                    <a:pt x="737" y="996"/>
                  </a:cubicBezTo>
                  <a:lnTo>
                    <a:pt x="737" y="996"/>
                  </a:lnTo>
                  <a:cubicBezTo>
                    <a:pt x="804" y="748"/>
                    <a:pt x="885" y="506"/>
                    <a:pt x="975" y="268"/>
                  </a:cubicBezTo>
                  <a:cubicBezTo>
                    <a:pt x="1013" y="169"/>
                    <a:pt x="970" y="57"/>
                    <a:pt x="871" y="15"/>
                  </a:cubicBezTo>
                  <a:cubicBezTo>
                    <a:pt x="847" y="5"/>
                    <a:pt x="823" y="0"/>
                    <a:pt x="798" y="0"/>
                  </a:cubicBezTo>
                  <a:close/>
                </a:path>
              </a:pathLst>
            </a:custGeom>
            <a:solidFill>
              <a:srgbClr val="82A3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06" name="Google Shape;5306;p16"/>
            <p:cNvSpPr/>
            <p:nvPr/>
          </p:nvSpPr>
          <p:spPr>
            <a:xfrm>
              <a:off x="4059050" y="628325"/>
              <a:ext cx="83975" cy="34725"/>
            </a:xfrm>
            <a:custGeom>
              <a:avLst/>
              <a:gdLst/>
              <a:ahLst/>
              <a:cxnLst/>
              <a:rect l="l" t="t" r="r" b="b"/>
              <a:pathLst>
                <a:path w="3359" h="1389" extrusionOk="0">
                  <a:moveTo>
                    <a:pt x="479" y="1166"/>
                  </a:moveTo>
                  <a:lnTo>
                    <a:pt x="479" y="1166"/>
                  </a:lnTo>
                  <a:cubicBezTo>
                    <a:pt x="472" y="1173"/>
                    <a:pt x="464" y="1178"/>
                    <a:pt x="457" y="1183"/>
                  </a:cubicBezTo>
                  <a:cubicBezTo>
                    <a:pt x="464" y="1178"/>
                    <a:pt x="472" y="1171"/>
                    <a:pt x="479" y="1166"/>
                  </a:cubicBezTo>
                  <a:close/>
                  <a:moveTo>
                    <a:pt x="3289" y="1"/>
                  </a:moveTo>
                  <a:cubicBezTo>
                    <a:pt x="3279" y="1"/>
                    <a:pt x="3270" y="3"/>
                    <a:pt x="3262" y="9"/>
                  </a:cubicBezTo>
                  <a:cubicBezTo>
                    <a:pt x="3153" y="91"/>
                    <a:pt x="3034" y="160"/>
                    <a:pt x="2909" y="216"/>
                  </a:cubicBezTo>
                  <a:cubicBezTo>
                    <a:pt x="2711" y="297"/>
                    <a:pt x="2504" y="345"/>
                    <a:pt x="2294" y="377"/>
                  </a:cubicBezTo>
                  <a:cubicBezTo>
                    <a:pt x="1894" y="433"/>
                    <a:pt x="1487" y="426"/>
                    <a:pt x="1092" y="511"/>
                  </a:cubicBezTo>
                  <a:cubicBezTo>
                    <a:pt x="994" y="532"/>
                    <a:pt x="900" y="555"/>
                    <a:pt x="806" y="588"/>
                  </a:cubicBezTo>
                  <a:cubicBezTo>
                    <a:pt x="707" y="624"/>
                    <a:pt x="611" y="666"/>
                    <a:pt x="519" y="716"/>
                  </a:cubicBezTo>
                  <a:cubicBezTo>
                    <a:pt x="341" y="817"/>
                    <a:pt x="180" y="946"/>
                    <a:pt x="48" y="1102"/>
                  </a:cubicBezTo>
                  <a:cubicBezTo>
                    <a:pt x="18" y="1137"/>
                    <a:pt x="1" y="1176"/>
                    <a:pt x="1" y="1223"/>
                  </a:cubicBezTo>
                  <a:cubicBezTo>
                    <a:pt x="1" y="1268"/>
                    <a:pt x="18" y="1309"/>
                    <a:pt x="48" y="1339"/>
                  </a:cubicBezTo>
                  <a:cubicBezTo>
                    <a:pt x="75" y="1367"/>
                    <a:pt x="108" y="1381"/>
                    <a:pt x="144" y="1387"/>
                  </a:cubicBezTo>
                  <a:cubicBezTo>
                    <a:pt x="151" y="1388"/>
                    <a:pt x="158" y="1388"/>
                    <a:pt x="166" y="1388"/>
                  </a:cubicBezTo>
                  <a:cubicBezTo>
                    <a:pt x="209" y="1388"/>
                    <a:pt x="252" y="1370"/>
                    <a:pt x="285" y="1338"/>
                  </a:cubicBezTo>
                  <a:cubicBezTo>
                    <a:pt x="340" y="1286"/>
                    <a:pt x="396" y="1237"/>
                    <a:pt x="453" y="1189"/>
                  </a:cubicBezTo>
                  <a:cubicBezTo>
                    <a:pt x="584" y="1089"/>
                    <a:pt x="723" y="1010"/>
                    <a:pt x="872" y="944"/>
                  </a:cubicBezTo>
                  <a:cubicBezTo>
                    <a:pt x="1273" y="781"/>
                    <a:pt x="1703" y="707"/>
                    <a:pt x="2122" y="611"/>
                  </a:cubicBezTo>
                  <a:cubicBezTo>
                    <a:pt x="2339" y="561"/>
                    <a:pt x="2557" y="505"/>
                    <a:pt x="2763" y="422"/>
                  </a:cubicBezTo>
                  <a:cubicBezTo>
                    <a:pt x="2962" y="341"/>
                    <a:pt x="3150" y="241"/>
                    <a:pt x="3321" y="111"/>
                  </a:cubicBezTo>
                  <a:cubicBezTo>
                    <a:pt x="3347" y="91"/>
                    <a:pt x="3359" y="61"/>
                    <a:pt x="3341" y="31"/>
                  </a:cubicBezTo>
                  <a:cubicBezTo>
                    <a:pt x="3332" y="13"/>
                    <a:pt x="3310" y="1"/>
                    <a:pt x="3289" y="1"/>
                  </a:cubicBezTo>
                  <a:close/>
                </a:path>
              </a:pathLst>
            </a:custGeom>
            <a:solidFill>
              <a:srgbClr val="A4BF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07" name="Google Shape;5307;p16"/>
            <p:cNvSpPr/>
            <p:nvPr/>
          </p:nvSpPr>
          <p:spPr>
            <a:xfrm>
              <a:off x="4076650" y="649125"/>
              <a:ext cx="32400" cy="11925"/>
            </a:xfrm>
            <a:custGeom>
              <a:avLst/>
              <a:gdLst/>
              <a:ahLst/>
              <a:cxnLst/>
              <a:rect l="l" t="t" r="r" b="b"/>
              <a:pathLst>
                <a:path w="1296" h="477" extrusionOk="0">
                  <a:moveTo>
                    <a:pt x="1198" y="1"/>
                  </a:moveTo>
                  <a:cubicBezTo>
                    <a:pt x="1182" y="1"/>
                    <a:pt x="1166" y="6"/>
                    <a:pt x="1151" y="13"/>
                  </a:cubicBezTo>
                  <a:cubicBezTo>
                    <a:pt x="1132" y="23"/>
                    <a:pt x="1115" y="30"/>
                    <a:pt x="1096" y="39"/>
                  </a:cubicBezTo>
                  <a:cubicBezTo>
                    <a:pt x="1009" y="75"/>
                    <a:pt x="922" y="107"/>
                    <a:pt x="831" y="132"/>
                  </a:cubicBezTo>
                  <a:cubicBezTo>
                    <a:pt x="741" y="157"/>
                    <a:pt x="650" y="178"/>
                    <a:pt x="560" y="203"/>
                  </a:cubicBezTo>
                  <a:cubicBezTo>
                    <a:pt x="391" y="246"/>
                    <a:pt x="220" y="286"/>
                    <a:pt x="58" y="349"/>
                  </a:cubicBezTo>
                  <a:cubicBezTo>
                    <a:pt x="23" y="364"/>
                    <a:pt x="0" y="394"/>
                    <a:pt x="10" y="428"/>
                  </a:cubicBezTo>
                  <a:cubicBezTo>
                    <a:pt x="18" y="451"/>
                    <a:pt x="39" y="471"/>
                    <a:pt x="65" y="476"/>
                  </a:cubicBezTo>
                  <a:cubicBezTo>
                    <a:pt x="67" y="476"/>
                    <a:pt x="69" y="476"/>
                    <a:pt x="71" y="476"/>
                  </a:cubicBezTo>
                  <a:cubicBezTo>
                    <a:pt x="77" y="476"/>
                    <a:pt x="83" y="475"/>
                    <a:pt x="89" y="471"/>
                  </a:cubicBezTo>
                  <a:cubicBezTo>
                    <a:pt x="191" y="434"/>
                    <a:pt x="295" y="404"/>
                    <a:pt x="402" y="384"/>
                  </a:cubicBezTo>
                  <a:cubicBezTo>
                    <a:pt x="493" y="365"/>
                    <a:pt x="586" y="351"/>
                    <a:pt x="678" y="335"/>
                  </a:cubicBezTo>
                  <a:cubicBezTo>
                    <a:pt x="785" y="315"/>
                    <a:pt x="891" y="298"/>
                    <a:pt x="993" y="265"/>
                  </a:cubicBezTo>
                  <a:cubicBezTo>
                    <a:pt x="1079" y="239"/>
                    <a:pt x="1159" y="207"/>
                    <a:pt x="1240" y="168"/>
                  </a:cubicBezTo>
                  <a:cubicBezTo>
                    <a:pt x="1286" y="147"/>
                    <a:pt x="1296" y="85"/>
                    <a:pt x="1273" y="45"/>
                  </a:cubicBezTo>
                  <a:cubicBezTo>
                    <a:pt x="1260" y="23"/>
                    <a:pt x="1240" y="9"/>
                    <a:pt x="1217" y="3"/>
                  </a:cubicBezTo>
                  <a:cubicBezTo>
                    <a:pt x="1211" y="2"/>
                    <a:pt x="1204" y="1"/>
                    <a:pt x="1198" y="1"/>
                  </a:cubicBezTo>
                  <a:close/>
                </a:path>
              </a:pathLst>
            </a:custGeom>
            <a:solidFill>
              <a:srgbClr val="A4BF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08" name="Google Shape;5308;p16"/>
            <p:cNvSpPr/>
            <p:nvPr/>
          </p:nvSpPr>
          <p:spPr>
            <a:xfrm>
              <a:off x="4110750" y="658650"/>
              <a:ext cx="19000" cy="47875"/>
            </a:xfrm>
            <a:custGeom>
              <a:avLst/>
              <a:gdLst/>
              <a:ahLst/>
              <a:cxnLst/>
              <a:rect l="l" t="t" r="r" b="b"/>
              <a:pathLst>
                <a:path w="760" h="1915" extrusionOk="0">
                  <a:moveTo>
                    <a:pt x="629" y="0"/>
                  </a:moveTo>
                  <a:cubicBezTo>
                    <a:pt x="574" y="0"/>
                    <a:pt x="525" y="40"/>
                    <a:pt x="512" y="95"/>
                  </a:cubicBezTo>
                  <a:cubicBezTo>
                    <a:pt x="478" y="234"/>
                    <a:pt x="436" y="371"/>
                    <a:pt x="389" y="507"/>
                  </a:cubicBezTo>
                  <a:lnTo>
                    <a:pt x="389" y="506"/>
                  </a:lnTo>
                  <a:cubicBezTo>
                    <a:pt x="347" y="620"/>
                    <a:pt x="300" y="731"/>
                    <a:pt x="256" y="844"/>
                  </a:cubicBezTo>
                  <a:cubicBezTo>
                    <a:pt x="216" y="946"/>
                    <a:pt x="180" y="1051"/>
                    <a:pt x="144" y="1158"/>
                  </a:cubicBezTo>
                  <a:cubicBezTo>
                    <a:pt x="103" y="1280"/>
                    <a:pt x="63" y="1403"/>
                    <a:pt x="40" y="1528"/>
                  </a:cubicBezTo>
                  <a:cubicBezTo>
                    <a:pt x="18" y="1639"/>
                    <a:pt x="8" y="1749"/>
                    <a:pt x="2" y="1861"/>
                  </a:cubicBezTo>
                  <a:cubicBezTo>
                    <a:pt x="1" y="1890"/>
                    <a:pt x="27" y="1913"/>
                    <a:pt x="54" y="1915"/>
                  </a:cubicBezTo>
                  <a:lnTo>
                    <a:pt x="63" y="1915"/>
                  </a:lnTo>
                  <a:cubicBezTo>
                    <a:pt x="97" y="1913"/>
                    <a:pt x="117" y="1886"/>
                    <a:pt x="119" y="1854"/>
                  </a:cubicBezTo>
                  <a:cubicBezTo>
                    <a:pt x="120" y="1828"/>
                    <a:pt x="123" y="1801"/>
                    <a:pt x="124" y="1777"/>
                  </a:cubicBezTo>
                  <a:lnTo>
                    <a:pt x="124" y="1787"/>
                  </a:lnTo>
                  <a:cubicBezTo>
                    <a:pt x="139" y="1649"/>
                    <a:pt x="173" y="1514"/>
                    <a:pt x="218" y="1383"/>
                  </a:cubicBezTo>
                  <a:lnTo>
                    <a:pt x="218" y="1385"/>
                  </a:lnTo>
                  <a:cubicBezTo>
                    <a:pt x="259" y="1275"/>
                    <a:pt x="304" y="1169"/>
                    <a:pt x="357" y="1067"/>
                  </a:cubicBezTo>
                  <a:cubicBezTo>
                    <a:pt x="412" y="964"/>
                    <a:pt x="465" y="860"/>
                    <a:pt x="515" y="757"/>
                  </a:cubicBezTo>
                  <a:cubicBezTo>
                    <a:pt x="611" y="559"/>
                    <a:pt x="697" y="358"/>
                    <a:pt x="745" y="145"/>
                  </a:cubicBezTo>
                  <a:cubicBezTo>
                    <a:pt x="759" y="82"/>
                    <a:pt x="716" y="17"/>
                    <a:pt x="654" y="3"/>
                  </a:cubicBezTo>
                  <a:cubicBezTo>
                    <a:pt x="646" y="1"/>
                    <a:pt x="637" y="0"/>
                    <a:pt x="629" y="0"/>
                  </a:cubicBezTo>
                  <a:close/>
                </a:path>
              </a:pathLst>
            </a:custGeom>
            <a:solidFill>
              <a:srgbClr val="A4BF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09" name="Google Shape;5309;p16"/>
            <p:cNvSpPr/>
            <p:nvPr/>
          </p:nvSpPr>
          <p:spPr>
            <a:xfrm>
              <a:off x="4288150" y="480925"/>
              <a:ext cx="8350" cy="62150"/>
            </a:xfrm>
            <a:custGeom>
              <a:avLst/>
              <a:gdLst/>
              <a:ahLst/>
              <a:cxnLst/>
              <a:rect l="l" t="t" r="r" b="b"/>
              <a:pathLst>
                <a:path w="334" h="2486" extrusionOk="0">
                  <a:moveTo>
                    <a:pt x="212" y="0"/>
                  </a:moveTo>
                  <a:cubicBezTo>
                    <a:pt x="209" y="0"/>
                    <a:pt x="207" y="1"/>
                    <a:pt x="204" y="1"/>
                  </a:cubicBezTo>
                  <a:cubicBezTo>
                    <a:pt x="177" y="2"/>
                    <a:pt x="152" y="15"/>
                    <a:pt x="134" y="34"/>
                  </a:cubicBezTo>
                  <a:cubicBezTo>
                    <a:pt x="118" y="52"/>
                    <a:pt x="105" y="83"/>
                    <a:pt x="109" y="106"/>
                  </a:cubicBezTo>
                  <a:cubicBezTo>
                    <a:pt x="161" y="468"/>
                    <a:pt x="154" y="831"/>
                    <a:pt x="124" y="1193"/>
                  </a:cubicBezTo>
                  <a:lnTo>
                    <a:pt x="124" y="1187"/>
                  </a:lnTo>
                  <a:cubicBezTo>
                    <a:pt x="82" y="1599"/>
                    <a:pt x="22" y="2013"/>
                    <a:pt x="2" y="2430"/>
                  </a:cubicBezTo>
                  <a:cubicBezTo>
                    <a:pt x="0" y="2458"/>
                    <a:pt x="26" y="2481"/>
                    <a:pt x="53" y="2486"/>
                  </a:cubicBezTo>
                  <a:lnTo>
                    <a:pt x="62" y="2486"/>
                  </a:lnTo>
                  <a:cubicBezTo>
                    <a:pt x="96" y="2483"/>
                    <a:pt x="116" y="2457"/>
                    <a:pt x="119" y="2424"/>
                  </a:cubicBezTo>
                  <a:cubicBezTo>
                    <a:pt x="124" y="2353"/>
                    <a:pt x="127" y="2282"/>
                    <a:pt x="132" y="2213"/>
                  </a:cubicBezTo>
                  <a:lnTo>
                    <a:pt x="132" y="2221"/>
                  </a:lnTo>
                  <a:cubicBezTo>
                    <a:pt x="148" y="2042"/>
                    <a:pt x="171" y="1864"/>
                    <a:pt x="198" y="1688"/>
                  </a:cubicBezTo>
                  <a:cubicBezTo>
                    <a:pt x="226" y="1516"/>
                    <a:pt x="254" y="1345"/>
                    <a:pt x="277" y="1174"/>
                  </a:cubicBezTo>
                  <a:cubicBezTo>
                    <a:pt x="300" y="1006"/>
                    <a:pt x="319" y="837"/>
                    <a:pt x="326" y="666"/>
                  </a:cubicBezTo>
                  <a:cubicBezTo>
                    <a:pt x="329" y="565"/>
                    <a:pt x="333" y="468"/>
                    <a:pt x="328" y="367"/>
                  </a:cubicBezTo>
                  <a:cubicBezTo>
                    <a:pt x="325" y="276"/>
                    <a:pt x="318" y="187"/>
                    <a:pt x="310" y="97"/>
                  </a:cubicBezTo>
                  <a:cubicBezTo>
                    <a:pt x="306" y="43"/>
                    <a:pt x="265" y="0"/>
                    <a:pt x="212" y="0"/>
                  </a:cubicBezTo>
                  <a:close/>
                </a:path>
              </a:pathLst>
            </a:custGeom>
            <a:solidFill>
              <a:srgbClr val="A4BF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10" name="Google Shape;5310;p16"/>
            <p:cNvSpPr/>
            <p:nvPr/>
          </p:nvSpPr>
          <p:spPr>
            <a:xfrm>
              <a:off x="4295400" y="480325"/>
              <a:ext cx="9900" cy="37525"/>
            </a:xfrm>
            <a:custGeom>
              <a:avLst/>
              <a:gdLst/>
              <a:ahLst/>
              <a:cxnLst/>
              <a:rect l="l" t="t" r="r" b="b"/>
              <a:pathLst>
                <a:path w="396" h="1501" extrusionOk="0">
                  <a:moveTo>
                    <a:pt x="87" y="1"/>
                  </a:moveTo>
                  <a:cubicBezTo>
                    <a:pt x="70" y="1"/>
                    <a:pt x="55" y="6"/>
                    <a:pt x="42" y="15"/>
                  </a:cubicBezTo>
                  <a:cubicBezTo>
                    <a:pt x="23" y="28"/>
                    <a:pt x="9" y="48"/>
                    <a:pt x="6" y="69"/>
                  </a:cubicBezTo>
                  <a:cubicBezTo>
                    <a:pt x="0" y="92"/>
                    <a:pt x="7" y="112"/>
                    <a:pt x="17" y="134"/>
                  </a:cubicBezTo>
                  <a:cubicBezTo>
                    <a:pt x="22" y="143"/>
                    <a:pt x="25" y="150"/>
                    <a:pt x="29" y="158"/>
                  </a:cubicBezTo>
                  <a:cubicBezTo>
                    <a:pt x="61" y="229"/>
                    <a:pt x="89" y="300"/>
                    <a:pt x="114" y="377"/>
                  </a:cubicBezTo>
                  <a:cubicBezTo>
                    <a:pt x="135" y="444"/>
                    <a:pt x="151" y="513"/>
                    <a:pt x="164" y="582"/>
                  </a:cubicBezTo>
                  <a:cubicBezTo>
                    <a:pt x="188" y="746"/>
                    <a:pt x="194" y="911"/>
                    <a:pt x="181" y="1076"/>
                  </a:cubicBezTo>
                  <a:cubicBezTo>
                    <a:pt x="171" y="1177"/>
                    <a:pt x="154" y="1277"/>
                    <a:pt x="135" y="1378"/>
                  </a:cubicBezTo>
                  <a:cubicBezTo>
                    <a:pt x="127" y="1432"/>
                    <a:pt x="158" y="1487"/>
                    <a:pt x="214" y="1498"/>
                  </a:cubicBezTo>
                  <a:cubicBezTo>
                    <a:pt x="217" y="1498"/>
                    <a:pt x="221" y="1500"/>
                    <a:pt x="223" y="1500"/>
                  </a:cubicBezTo>
                  <a:cubicBezTo>
                    <a:pt x="227" y="1500"/>
                    <a:pt x="232" y="1501"/>
                    <a:pt x="236" y="1501"/>
                  </a:cubicBezTo>
                  <a:cubicBezTo>
                    <a:pt x="282" y="1501"/>
                    <a:pt x="326" y="1468"/>
                    <a:pt x="333" y="1421"/>
                  </a:cubicBezTo>
                  <a:cubicBezTo>
                    <a:pt x="379" y="1181"/>
                    <a:pt x="395" y="931"/>
                    <a:pt x="361" y="688"/>
                  </a:cubicBezTo>
                  <a:cubicBezTo>
                    <a:pt x="345" y="578"/>
                    <a:pt x="323" y="467"/>
                    <a:pt x="289" y="359"/>
                  </a:cubicBezTo>
                  <a:cubicBezTo>
                    <a:pt x="253" y="249"/>
                    <a:pt x="210" y="144"/>
                    <a:pt x="158" y="41"/>
                  </a:cubicBezTo>
                  <a:cubicBezTo>
                    <a:pt x="150" y="22"/>
                    <a:pt x="124" y="7"/>
                    <a:pt x="107" y="3"/>
                  </a:cubicBezTo>
                  <a:cubicBezTo>
                    <a:pt x="100" y="2"/>
                    <a:pt x="94" y="1"/>
                    <a:pt x="87" y="1"/>
                  </a:cubicBezTo>
                  <a:close/>
                </a:path>
              </a:pathLst>
            </a:custGeom>
            <a:solidFill>
              <a:srgbClr val="A4BF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11" name="Google Shape;5311;p16"/>
            <p:cNvSpPr/>
            <p:nvPr/>
          </p:nvSpPr>
          <p:spPr>
            <a:xfrm>
              <a:off x="4296150" y="473050"/>
              <a:ext cx="39625" cy="49850"/>
            </a:xfrm>
            <a:custGeom>
              <a:avLst/>
              <a:gdLst/>
              <a:ahLst/>
              <a:cxnLst/>
              <a:rect l="l" t="t" r="r" b="b"/>
              <a:pathLst>
                <a:path w="1585" h="1994" extrusionOk="0">
                  <a:moveTo>
                    <a:pt x="80" y="0"/>
                  </a:moveTo>
                  <a:cubicBezTo>
                    <a:pt x="68" y="0"/>
                    <a:pt x="55" y="4"/>
                    <a:pt x="44" y="11"/>
                  </a:cubicBezTo>
                  <a:cubicBezTo>
                    <a:pt x="15" y="31"/>
                    <a:pt x="0" y="79"/>
                    <a:pt x="25" y="109"/>
                  </a:cubicBezTo>
                  <a:cubicBezTo>
                    <a:pt x="265" y="416"/>
                    <a:pt x="480" y="741"/>
                    <a:pt x="701" y="1060"/>
                  </a:cubicBezTo>
                  <a:cubicBezTo>
                    <a:pt x="920" y="1374"/>
                    <a:pt x="1148" y="1683"/>
                    <a:pt x="1405" y="1969"/>
                  </a:cubicBezTo>
                  <a:cubicBezTo>
                    <a:pt x="1418" y="1983"/>
                    <a:pt x="1441" y="1992"/>
                    <a:pt x="1461" y="1993"/>
                  </a:cubicBezTo>
                  <a:lnTo>
                    <a:pt x="1480" y="1993"/>
                  </a:lnTo>
                  <a:cubicBezTo>
                    <a:pt x="1509" y="1992"/>
                    <a:pt x="1536" y="1979"/>
                    <a:pt x="1556" y="1957"/>
                  </a:cubicBezTo>
                  <a:cubicBezTo>
                    <a:pt x="1573" y="1939"/>
                    <a:pt x="1585" y="1910"/>
                    <a:pt x="1583" y="1883"/>
                  </a:cubicBezTo>
                  <a:cubicBezTo>
                    <a:pt x="1583" y="1864"/>
                    <a:pt x="1577" y="1845"/>
                    <a:pt x="1566" y="1828"/>
                  </a:cubicBezTo>
                  <a:cubicBezTo>
                    <a:pt x="1312" y="1534"/>
                    <a:pt x="1070" y="1228"/>
                    <a:pt x="832" y="920"/>
                  </a:cubicBezTo>
                  <a:cubicBezTo>
                    <a:pt x="602" y="625"/>
                    <a:pt x="372" y="326"/>
                    <a:pt x="141" y="31"/>
                  </a:cubicBezTo>
                  <a:cubicBezTo>
                    <a:pt x="124" y="13"/>
                    <a:pt x="102" y="0"/>
                    <a:pt x="80" y="0"/>
                  </a:cubicBezTo>
                  <a:close/>
                </a:path>
              </a:pathLst>
            </a:custGeom>
            <a:solidFill>
              <a:srgbClr val="A4BF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12" name="Google Shape;5312;p16"/>
            <p:cNvSpPr/>
            <p:nvPr/>
          </p:nvSpPr>
          <p:spPr>
            <a:xfrm>
              <a:off x="4424700" y="695750"/>
              <a:ext cx="70550" cy="32925"/>
            </a:xfrm>
            <a:custGeom>
              <a:avLst/>
              <a:gdLst/>
              <a:ahLst/>
              <a:cxnLst/>
              <a:rect l="l" t="t" r="r" b="b"/>
              <a:pathLst>
                <a:path w="2822" h="1317" extrusionOk="0">
                  <a:moveTo>
                    <a:pt x="1353" y="680"/>
                  </a:moveTo>
                  <a:cubicBezTo>
                    <a:pt x="1353" y="681"/>
                    <a:pt x="1353" y="681"/>
                    <a:pt x="1353" y="681"/>
                  </a:cubicBezTo>
                  <a:lnTo>
                    <a:pt x="1353" y="681"/>
                  </a:lnTo>
                  <a:cubicBezTo>
                    <a:pt x="1353" y="681"/>
                    <a:pt x="1353" y="681"/>
                    <a:pt x="1353" y="680"/>
                  </a:cubicBezTo>
                  <a:close/>
                  <a:moveTo>
                    <a:pt x="2499" y="0"/>
                  </a:moveTo>
                  <a:cubicBezTo>
                    <a:pt x="2462" y="0"/>
                    <a:pt x="2425" y="3"/>
                    <a:pt x="2389" y="8"/>
                  </a:cubicBezTo>
                  <a:cubicBezTo>
                    <a:pt x="2283" y="21"/>
                    <a:pt x="2179" y="44"/>
                    <a:pt x="2079" y="80"/>
                  </a:cubicBezTo>
                  <a:cubicBezTo>
                    <a:pt x="1842" y="159"/>
                    <a:pt x="1619" y="278"/>
                    <a:pt x="1404" y="406"/>
                  </a:cubicBezTo>
                  <a:cubicBezTo>
                    <a:pt x="1175" y="540"/>
                    <a:pt x="955" y="686"/>
                    <a:pt x="731" y="827"/>
                  </a:cubicBezTo>
                  <a:cubicBezTo>
                    <a:pt x="549" y="942"/>
                    <a:pt x="364" y="1057"/>
                    <a:pt x="168" y="1153"/>
                  </a:cubicBezTo>
                  <a:cubicBezTo>
                    <a:pt x="128" y="1170"/>
                    <a:pt x="91" y="1189"/>
                    <a:pt x="51" y="1203"/>
                  </a:cubicBezTo>
                  <a:cubicBezTo>
                    <a:pt x="19" y="1212"/>
                    <a:pt x="0" y="1242"/>
                    <a:pt x="12" y="1275"/>
                  </a:cubicBezTo>
                  <a:cubicBezTo>
                    <a:pt x="19" y="1297"/>
                    <a:pt x="39" y="1312"/>
                    <a:pt x="61" y="1315"/>
                  </a:cubicBezTo>
                  <a:cubicBezTo>
                    <a:pt x="63" y="1316"/>
                    <a:pt x="65" y="1316"/>
                    <a:pt x="67" y="1316"/>
                  </a:cubicBezTo>
                  <a:cubicBezTo>
                    <a:pt x="73" y="1316"/>
                    <a:pt x="79" y="1314"/>
                    <a:pt x="85" y="1312"/>
                  </a:cubicBezTo>
                  <a:cubicBezTo>
                    <a:pt x="280" y="1235"/>
                    <a:pt x="466" y="1134"/>
                    <a:pt x="652" y="1038"/>
                  </a:cubicBezTo>
                  <a:cubicBezTo>
                    <a:pt x="772" y="976"/>
                    <a:pt x="888" y="912"/>
                    <a:pt x="1006" y="851"/>
                  </a:cubicBezTo>
                  <a:cubicBezTo>
                    <a:pt x="1119" y="792"/>
                    <a:pt x="1232" y="738"/>
                    <a:pt x="1348" y="683"/>
                  </a:cubicBezTo>
                  <a:lnTo>
                    <a:pt x="1348" y="683"/>
                  </a:lnTo>
                  <a:cubicBezTo>
                    <a:pt x="1348" y="683"/>
                    <a:pt x="1348" y="683"/>
                    <a:pt x="1348" y="683"/>
                  </a:cubicBezTo>
                  <a:cubicBezTo>
                    <a:pt x="1517" y="603"/>
                    <a:pt x="1692" y="525"/>
                    <a:pt x="1870" y="459"/>
                  </a:cubicBezTo>
                  <a:cubicBezTo>
                    <a:pt x="2014" y="406"/>
                    <a:pt x="2161" y="359"/>
                    <a:pt x="2311" y="329"/>
                  </a:cubicBezTo>
                  <a:cubicBezTo>
                    <a:pt x="2384" y="317"/>
                    <a:pt x="2458" y="309"/>
                    <a:pt x="2532" y="309"/>
                  </a:cubicBezTo>
                  <a:cubicBezTo>
                    <a:pt x="2547" y="309"/>
                    <a:pt x="2563" y="309"/>
                    <a:pt x="2579" y="310"/>
                  </a:cubicBezTo>
                  <a:cubicBezTo>
                    <a:pt x="2593" y="313"/>
                    <a:pt x="2610" y="314"/>
                    <a:pt x="2624" y="316"/>
                  </a:cubicBezTo>
                  <a:cubicBezTo>
                    <a:pt x="2635" y="317"/>
                    <a:pt x="2645" y="318"/>
                    <a:pt x="2655" y="318"/>
                  </a:cubicBezTo>
                  <a:cubicBezTo>
                    <a:pt x="2684" y="318"/>
                    <a:pt x="2711" y="311"/>
                    <a:pt x="2738" y="294"/>
                  </a:cubicBezTo>
                  <a:cubicBezTo>
                    <a:pt x="2771" y="273"/>
                    <a:pt x="2794" y="241"/>
                    <a:pt x="2804" y="201"/>
                  </a:cubicBezTo>
                  <a:cubicBezTo>
                    <a:pt x="2821" y="122"/>
                    <a:pt x="2768" y="41"/>
                    <a:pt x="2689" y="23"/>
                  </a:cubicBezTo>
                  <a:cubicBezTo>
                    <a:pt x="2627" y="8"/>
                    <a:pt x="2563" y="0"/>
                    <a:pt x="2499" y="0"/>
                  </a:cubicBezTo>
                  <a:close/>
                </a:path>
              </a:pathLst>
            </a:custGeom>
            <a:solidFill>
              <a:srgbClr val="A4BF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13" name="Google Shape;5313;p16"/>
            <p:cNvSpPr/>
            <p:nvPr/>
          </p:nvSpPr>
          <p:spPr>
            <a:xfrm>
              <a:off x="4456300" y="698275"/>
              <a:ext cx="35850" cy="23925"/>
            </a:xfrm>
            <a:custGeom>
              <a:avLst/>
              <a:gdLst/>
              <a:ahLst/>
              <a:cxnLst/>
              <a:rect l="l" t="t" r="r" b="b"/>
              <a:pathLst>
                <a:path w="1434" h="957" extrusionOk="0">
                  <a:moveTo>
                    <a:pt x="1309" y="1"/>
                  </a:moveTo>
                  <a:cubicBezTo>
                    <a:pt x="1274" y="1"/>
                    <a:pt x="1240" y="15"/>
                    <a:pt x="1214" y="42"/>
                  </a:cubicBezTo>
                  <a:cubicBezTo>
                    <a:pt x="1134" y="128"/>
                    <a:pt x="1046" y="209"/>
                    <a:pt x="958" y="288"/>
                  </a:cubicBezTo>
                  <a:cubicBezTo>
                    <a:pt x="869" y="364"/>
                    <a:pt x="776" y="436"/>
                    <a:pt x="680" y="496"/>
                  </a:cubicBezTo>
                  <a:cubicBezTo>
                    <a:pt x="575" y="564"/>
                    <a:pt x="467" y="623"/>
                    <a:pt x="357" y="676"/>
                  </a:cubicBezTo>
                  <a:lnTo>
                    <a:pt x="378" y="666"/>
                  </a:lnTo>
                  <a:lnTo>
                    <a:pt x="378" y="666"/>
                  </a:lnTo>
                  <a:cubicBezTo>
                    <a:pt x="278" y="714"/>
                    <a:pt x="173" y="755"/>
                    <a:pt x="69" y="795"/>
                  </a:cubicBezTo>
                  <a:cubicBezTo>
                    <a:pt x="26" y="811"/>
                    <a:pt x="0" y="855"/>
                    <a:pt x="15" y="901"/>
                  </a:cubicBezTo>
                  <a:cubicBezTo>
                    <a:pt x="26" y="931"/>
                    <a:pt x="53" y="954"/>
                    <a:pt x="85" y="956"/>
                  </a:cubicBezTo>
                  <a:cubicBezTo>
                    <a:pt x="89" y="957"/>
                    <a:pt x="92" y="957"/>
                    <a:pt x="96" y="957"/>
                  </a:cubicBezTo>
                  <a:cubicBezTo>
                    <a:pt x="104" y="957"/>
                    <a:pt x="112" y="955"/>
                    <a:pt x="121" y="953"/>
                  </a:cubicBezTo>
                  <a:cubicBezTo>
                    <a:pt x="362" y="865"/>
                    <a:pt x="606" y="781"/>
                    <a:pt x="836" y="666"/>
                  </a:cubicBezTo>
                  <a:cubicBezTo>
                    <a:pt x="944" y="610"/>
                    <a:pt x="1053" y="551"/>
                    <a:pt x="1148" y="473"/>
                  </a:cubicBezTo>
                  <a:cubicBezTo>
                    <a:pt x="1197" y="436"/>
                    <a:pt x="1243" y="396"/>
                    <a:pt x="1284" y="353"/>
                  </a:cubicBezTo>
                  <a:cubicBezTo>
                    <a:pt x="1327" y="307"/>
                    <a:pt x="1365" y="259"/>
                    <a:pt x="1401" y="207"/>
                  </a:cubicBezTo>
                  <a:cubicBezTo>
                    <a:pt x="1421" y="180"/>
                    <a:pt x="1434" y="156"/>
                    <a:pt x="1432" y="120"/>
                  </a:cubicBezTo>
                  <a:cubicBezTo>
                    <a:pt x="1429" y="85"/>
                    <a:pt x="1415" y="55"/>
                    <a:pt x="1391" y="32"/>
                  </a:cubicBezTo>
                  <a:cubicBezTo>
                    <a:pt x="1368" y="11"/>
                    <a:pt x="1338" y="1"/>
                    <a:pt x="1309" y="1"/>
                  </a:cubicBezTo>
                  <a:close/>
                </a:path>
              </a:pathLst>
            </a:custGeom>
            <a:solidFill>
              <a:srgbClr val="A4BF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14" name="Google Shape;5314;p16"/>
            <p:cNvSpPr/>
            <p:nvPr/>
          </p:nvSpPr>
          <p:spPr>
            <a:xfrm>
              <a:off x="4473275" y="700100"/>
              <a:ext cx="20750" cy="58775"/>
            </a:xfrm>
            <a:custGeom>
              <a:avLst/>
              <a:gdLst/>
              <a:ahLst/>
              <a:cxnLst/>
              <a:rect l="l" t="t" r="r" b="b"/>
              <a:pathLst>
                <a:path w="830" h="2351" extrusionOk="0">
                  <a:moveTo>
                    <a:pt x="714" y="1"/>
                  </a:moveTo>
                  <a:cubicBezTo>
                    <a:pt x="691" y="1"/>
                    <a:pt x="669" y="8"/>
                    <a:pt x="650" y="20"/>
                  </a:cubicBezTo>
                  <a:cubicBezTo>
                    <a:pt x="627" y="35"/>
                    <a:pt x="604" y="63"/>
                    <a:pt x="600" y="91"/>
                  </a:cubicBezTo>
                  <a:cubicBezTo>
                    <a:pt x="574" y="285"/>
                    <a:pt x="528" y="478"/>
                    <a:pt x="472" y="666"/>
                  </a:cubicBezTo>
                  <a:cubicBezTo>
                    <a:pt x="420" y="838"/>
                    <a:pt x="361" y="1009"/>
                    <a:pt x="302" y="1177"/>
                  </a:cubicBezTo>
                  <a:cubicBezTo>
                    <a:pt x="238" y="1361"/>
                    <a:pt x="170" y="1543"/>
                    <a:pt x="117" y="1730"/>
                  </a:cubicBezTo>
                  <a:cubicBezTo>
                    <a:pt x="65" y="1910"/>
                    <a:pt x="25" y="2092"/>
                    <a:pt x="4" y="2276"/>
                  </a:cubicBezTo>
                  <a:cubicBezTo>
                    <a:pt x="1" y="2312"/>
                    <a:pt x="16" y="2343"/>
                    <a:pt x="50" y="2351"/>
                  </a:cubicBezTo>
                  <a:lnTo>
                    <a:pt x="54" y="2351"/>
                  </a:lnTo>
                  <a:cubicBezTo>
                    <a:pt x="56" y="2351"/>
                    <a:pt x="57" y="2351"/>
                    <a:pt x="59" y="2351"/>
                  </a:cubicBezTo>
                  <a:cubicBezTo>
                    <a:pt x="87" y="2351"/>
                    <a:pt x="116" y="2332"/>
                    <a:pt x="121" y="2305"/>
                  </a:cubicBezTo>
                  <a:cubicBezTo>
                    <a:pt x="133" y="2197"/>
                    <a:pt x="151" y="2094"/>
                    <a:pt x="180" y="1987"/>
                  </a:cubicBezTo>
                  <a:cubicBezTo>
                    <a:pt x="203" y="1901"/>
                    <a:pt x="229" y="1816"/>
                    <a:pt x="259" y="1733"/>
                  </a:cubicBezTo>
                  <a:cubicBezTo>
                    <a:pt x="308" y="1601"/>
                    <a:pt x="363" y="1472"/>
                    <a:pt x="420" y="1347"/>
                  </a:cubicBezTo>
                  <a:cubicBezTo>
                    <a:pt x="480" y="1217"/>
                    <a:pt x="542" y="1090"/>
                    <a:pt x="600" y="960"/>
                  </a:cubicBezTo>
                  <a:cubicBezTo>
                    <a:pt x="654" y="832"/>
                    <a:pt x="706" y="702"/>
                    <a:pt x="746" y="570"/>
                  </a:cubicBezTo>
                  <a:cubicBezTo>
                    <a:pt x="786" y="429"/>
                    <a:pt x="814" y="290"/>
                    <a:pt x="827" y="142"/>
                  </a:cubicBezTo>
                  <a:cubicBezTo>
                    <a:pt x="829" y="122"/>
                    <a:pt x="829" y="103"/>
                    <a:pt x="825" y="83"/>
                  </a:cubicBezTo>
                  <a:cubicBezTo>
                    <a:pt x="821" y="74"/>
                    <a:pt x="815" y="64"/>
                    <a:pt x="811" y="54"/>
                  </a:cubicBezTo>
                  <a:cubicBezTo>
                    <a:pt x="794" y="28"/>
                    <a:pt x="769" y="11"/>
                    <a:pt x="739" y="4"/>
                  </a:cubicBezTo>
                  <a:cubicBezTo>
                    <a:pt x="731" y="2"/>
                    <a:pt x="722" y="1"/>
                    <a:pt x="714" y="1"/>
                  </a:cubicBezTo>
                  <a:close/>
                </a:path>
              </a:pathLst>
            </a:custGeom>
            <a:solidFill>
              <a:srgbClr val="A4BF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15" name="Google Shape;5315;p16"/>
            <p:cNvSpPr/>
            <p:nvPr/>
          </p:nvSpPr>
          <p:spPr>
            <a:xfrm>
              <a:off x="4500825" y="705800"/>
              <a:ext cx="35150" cy="57025"/>
            </a:xfrm>
            <a:custGeom>
              <a:avLst/>
              <a:gdLst/>
              <a:ahLst/>
              <a:cxnLst/>
              <a:rect l="l" t="t" r="r" b="b"/>
              <a:pathLst>
                <a:path w="1406" h="2281" extrusionOk="0">
                  <a:moveTo>
                    <a:pt x="75" y="1"/>
                  </a:moveTo>
                  <a:cubicBezTo>
                    <a:pt x="69" y="1"/>
                    <a:pt x="62" y="2"/>
                    <a:pt x="55" y="4"/>
                  </a:cubicBezTo>
                  <a:cubicBezTo>
                    <a:pt x="25" y="14"/>
                    <a:pt x="0" y="52"/>
                    <a:pt x="13" y="85"/>
                  </a:cubicBezTo>
                  <a:cubicBezTo>
                    <a:pt x="99" y="284"/>
                    <a:pt x="176" y="488"/>
                    <a:pt x="255" y="691"/>
                  </a:cubicBezTo>
                  <a:cubicBezTo>
                    <a:pt x="329" y="889"/>
                    <a:pt x="405" y="1089"/>
                    <a:pt x="494" y="1278"/>
                  </a:cubicBezTo>
                  <a:cubicBezTo>
                    <a:pt x="582" y="1465"/>
                    <a:pt x="680" y="1649"/>
                    <a:pt x="800" y="1815"/>
                  </a:cubicBezTo>
                  <a:cubicBezTo>
                    <a:pt x="859" y="1897"/>
                    <a:pt x="922" y="1976"/>
                    <a:pt x="990" y="2051"/>
                  </a:cubicBezTo>
                  <a:cubicBezTo>
                    <a:pt x="1062" y="2126"/>
                    <a:pt x="1139" y="2194"/>
                    <a:pt x="1221" y="2256"/>
                  </a:cubicBezTo>
                  <a:cubicBezTo>
                    <a:pt x="1240" y="2271"/>
                    <a:pt x="1257" y="2281"/>
                    <a:pt x="1279" y="2281"/>
                  </a:cubicBezTo>
                  <a:lnTo>
                    <a:pt x="1296" y="2281"/>
                  </a:lnTo>
                  <a:cubicBezTo>
                    <a:pt x="1325" y="2281"/>
                    <a:pt x="1349" y="2266"/>
                    <a:pt x="1369" y="2246"/>
                  </a:cubicBezTo>
                  <a:cubicBezTo>
                    <a:pt x="1405" y="2205"/>
                    <a:pt x="1405" y="2134"/>
                    <a:pt x="1360" y="2097"/>
                  </a:cubicBezTo>
                  <a:cubicBezTo>
                    <a:pt x="1248" y="2003"/>
                    <a:pt x="1145" y="1903"/>
                    <a:pt x="1049" y="1794"/>
                  </a:cubicBezTo>
                  <a:cubicBezTo>
                    <a:pt x="832" y="1535"/>
                    <a:pt x="663" y="1239"/>
                    <a:pt x="517" y="933"/>
                  </a:cubicBezTo>
                  <a:lnTo>
                    <a:pt x="517" y="933"/>
                  </a:lnTo>
                  <a:cubicBezTo>
                    <a:pt x="518" y="934"/>
                    <a:pt x="519" y="936"/>
                    <a:pt x="520" y="938"/>
                  </a:cubicBezTo>
                  <a:cubicBezTo>
                    <a:pt x="381" y="645"/>
                    <a:pt x="265" y="343"/>
                    <a:pt x="135" y="44"/>
                  </a:cubicBezTo>
                  <a:cubicBezTo>
                    <a:pt x="124" y="19"/>
                    <a:pt x="102" y="1"/>
                    <a:pt x="75" y="1"/>
                  </a:cubicBezTo>
                  <a:close/>
                </a:path>
              </a:pathLst>
            </a:custGeom>
            <a:solidFill>
              <a:srgbClr val="A4BF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16" name="Google Shape;5316;p16"/>
            <p:cNvSpPr/>
            <p:nvPr/>
          </p:nvSpPr>
          <p:spPr>
            <a:xfrm>
              <a:off x="4509000" y="713850"/>
              <a:ext cx="27000" cy="40200"/>
            </a:xfrm>
            <a:custGeom>
              <a:avLst/>
              <a:gdLst/>
              <a:ahLst/>
              <a:cxnLst/>
              <a:rect l="l" t="t" r="r" b="b"/>
              <a:pathLst>
                <a:path w="1080" h="1608" extrusionOk="0">
                  <a:moveTo>
                    <a:pt x="105" y="1"/>
                  </a:moveTo>
                  <a:cubicBezTo>
                    <a:pt x="87" y="1"/>
                    <a:pt x="69" y="6"/>
                    <a:pt x="54" y="15"/>
                  </a:cubicBezTo>
                  <a:cubicBezTo>
                    <a:pt x="15" y="41"/>
                    <a:pt x="1" y="99"/>
                    <a:pt x="30" y="137"/>
                  </a:cubicBezTo>
                  <a:cubicBezTo>
                    <a:pt x="196" y="373"/>
                    <a:pt x="363" y="606"/>
                    <a:pt x="524" y="846"/>
                  </a:cubicBezTo>
                  <a:cubicBezTo>
                    <a:pt x="683" y="1084"/>
                    <a:pt x="837" y="1327"/>
                    <a:pt x="969" y="1581"/>
                  </a:cubicBezTo>
                  <a:cubicBezTo>
                    <a:pt x="976" y="1595"/>
                    <a:pt x="992" y="1604"/>
                    <a:pt x="1009" y="1607"/>
                  </a:cubicBezTo>
                  <a:cubicBezTo>
                    <a:pt x="1011" y="1607"/>
                    <a:pt x="1013" y="1607"/>
                    <a:pt x="1015" y="1607"/>
                  </a:cubicBezTo>
                  <a:cubicBezTo>
                    <a:pt x="1027" y="1607"/>
                    <a:pt x="1039" y="1603"/>
                    <a:pt x="1051" y="1597"/>
                  </a:cubicBezTo>
                  <a:cubicBezTo>
                    <a:pt x="1064" y="1590"/>
                    <a:pt x="1072" y="1575"/>
                    <a:pt x="1077" y="1561"/>
                  </a:cubicBezTo>
                  <a:cubicBezTo>
                    <a:pt x="1079" y="1544"/>
                    <a:pt x="1074" y="1531"/>
                    <a:pt x="1067" y="1516"/>
                  </a:cubicBezTo>
                  <a:cubicBezTo>
                    <a:pt x="937" y="1259"/>
                    <a:pt x="805" y="1005"/>
                    <a:pt x="657" y="756"/>
                  </a:cubicBezTo>
                  <a:cubicBezTo>
                    <a:pt x="511" y="511"/>
                    <a:pt x="351" y="271"/>
                    <a:pt x="179" y="41"/>
                  </a:cubicBezTo>
                  <a:cubicBezTo>
                    <a:pt x="162" y="23"/>
                    <a:pt x="146" y="8"/>
                    <a:pt x="123" y="2"/>
                  </a:cubicBezTo>
                  <a:cubicBezTo>
                    <a:pt x="117" y="1"/>
                    <a:pt x="111" y="1"/>
                    <a:pt x="105" y="1"/>
                  </a:cubicBezTo>
                  <a:close/>
                </a:path>
              </a:pathLst>
            </a:custGeom>
            <a:solidFill>
              <a:srgbClr val="A4BF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17" name="Google Shape;5317;p16"/>
            <p:cNvSpPr/>
            <p:nvPr/>
          </p:nvSpPr>
          <p:spPr>
            <a:xfrm>
              <a:off x="3394875" y="-656000"/>
              <a:ext cx="677925" cy="686925"/>
            </a:xfrm>
            <a:custGeom>
              <a:avLst/>
              <a:gdLst/>
              <a:ahLst/>
              <a:cxnLst/>
              <a:rect l="l" t="t" r="r" b="b"/>
              <a:pathLst>
                <a:path w="27117" h="27477" extrusionOk="0">
                  <a:moveTo>
                    <a:pt x="8996" y="1"/>
                  </a:moveTo>
                  <a:cubicBezTo>
                    <a:pt x="8911" y="1"/>
                    <a:pt x="8822" y="3"/>
                    <a:pt x="8732" y="5"/>
                  </a:cubicBezTo>
                  <a:cubicBezTo>
                    <a:pt x="8371" y="15"/>
                    <a:pt x="8015" y="43"/>
                    <a:pt x="7663" y="86"/>
                  </a:cubicBezTo>
                  <a:lnTo>
                    <a:pt x="7666" y="91"/>
                  </a:lnTo>
                  <a:cubicBezTo>
                    <a:pt x="7206" y="394"/>
                    <a:pt x="6780" y="759"/>
                    <a:pt x="6409" y="1178"/>
                  </a:cubicBezTo>
                  <a:cubicBezTo>
                    <a:pt x="5944" y="1694"/>
                    <a:pt x="5509" y="2318"/>
                    <a:pt x="5114" y="3035"/>
                  </a:cubicBezTo>
                  <a:cubicBezTo>
                    <a:pt x="5004" y="3233"/>
                    <a:pt x="4897" y="3434"/>
                    <a:pt x="4798" y="3640"/>
                  </a:cubicBezTo>
                  <a:cubicBezTo>
                    <a:pt x="4693" y="3861"/>
                    <a:pt x="4594" y="4084"/>
                    <a:pt x="4503" y="4311"/>
                  </a:cubicBezTo>
                  <a:cubicBezTo>
                    <a:pt x="4403" y="4561"/>
                    <a:pt x="4309" y="4812"/>
                    <a:pt x="4214" y="5065"/>
                  </a:cubicBezTo>
                  <a:cubicBezTo>
                    <a:pt x="4123" y="5315"/>
                    <a:pt x="4029" y="5565"/>
                    <a:pt x="3924" y="5829"/>
                  </a:cubicBezTo>
                  <a:cubicBezTo>
                    <a:pt x="3753" y="6250"/>
                    <a:pt x="3515" y="6791"/>
                    <a:pt x="3185" y="7248"/>
                  </a:cubicBezTo>
                  <a:cubicBezTo>
                    <a:pt x="2909" y="7610"/>
                    <a:pt x="2576" y="7921"/>
                    <a:pt x="2313" y="8151"/>
                  </a:cubicBezTo>
                  <a:lnTo>
                    <a:pt x="2143" y="8299"/>
                  </a:lnTo>
                  <a:cubicBezTo>
                    <a:pt x="1918" y="8493"/>
                    <a:pt x="1638" y="8733"/>
                    <a:pt x="1398" y="8997"/>
                  </a:cubicBezTo>
                  <a:cubicBezTo>
                    <a:pt x="1174" y="9237"/>
                    <a:pt x="954" y="9524"/>
                    <a:pt x="724" y="9879"/>
                  </a:cubicBezTo>
                  <a:cubicBezTo>
                    <a:pt x="560" y="10135"/>
                    <a:pt x="428" y="10372"/>
                    <a:pt x="316" y="10602"/>
                  </a:cubicBezTo>
                  <a:cubicBezTo>
                    <a:pt x="201" y="10859"/>
                    <a:pt x="127" y="11066"/>
                    <a:pt x="76" y="11267"/>
                  </a:cubicBezTo>
                  <a:cubicBezTo>
                    <a:pt x="25" y="11482"/>
                    <a:pt x="0" y="11672"/>
                    <a:pt x="0" y="11844"/>
                  </a:cubicBezTo>
                  <a:cubicBezTo>
                    <a:pt x="6" y="12186"/>
                    <a:pt x="97" y="12508"/>
                    <a:pt x="263" y="12780"/>
                  </a:cubicBezTo>
                  <a:cubicBezTo>
                    <a:pt x="437" y="13056"/>
                    <a:pt x="693" y="13312"/>
                    <a:pt x="1042" y="13557"/>
                  </a:cubicBezTo>
                  <a:cubicBezTo>
                    <a:pt x="1412" y="13815"/>
                    <a:pt x="1813" y="14013"/>
                    <a:pt x="2117" y="14161"/>
                  </a:cubicBezTo>
                  <a:cubicBezTo>
                    <a:pt x="2281" y="14240"/>
                    <a:pt x="2445" y="14317"/>
                    <a:pt x="2610" y="14392"/>
                  </a:cubicBezTo>
                  <a:cubicBezTo>
                    <a:pt x="2840" y="14500"/>
                    <a:pt x="3067" y="14606"/>
                    <a:pt x="3295" y="14721"/>
                  </a:cubicBezTo>
                  <a:cubicBezTo>
                    <a:pt x="3575" y="14857"/>
                    <a:pt x="3986" y="15067"/>
                    <a:pt x="4334" y="15326"/>
                  </a:cubicBezTo>
                  <a:cubicBezTo>
                    <a:pt x="4539" y="15482"/>
                    <a:pt x="4710" y="15643"/>
                    <a:pt x="4858" y="15823"/>
                  </a:cubicBezTo>
                  <a:cubicBezTo>
                    <a:pt x="4947" y="15937"/>
                    <a:pt x="5026" y="16071"/>
                    <a:pt x="5093" y="16216"/>
                  </a:cubicBezTo>
                  <a:cubicBezTo>
                    <a:pt x="5154" y="16358"/>
                    <a:pt x="5197" y="16508"/>
                    <a:pt x="5221" y="16666"/>
                  </a:cubicBezTo>
                  <a:cubicBezTo>
                    <a:pt x="5241" y="16839"/>
                    <a:pt x="5240" y="17022"/>
                    <a:pt x="5220" y="17171"/>
                  </a:cubicBezTo>
                  <a:cubicBezTo>
                    <a:pt x="5198" y="17338"/>
                    <a:pt x="5161" y="17492"/>
                    <a:pt x="5105" y="17639"/>
                  </a:cubicBezTo>
                  <a:cubicBezTo>
                    <a:pt x="5053" y="17764"/>
                    <a:pt x="4986" y="17882"/>
                    <a:pt x="4911" y="17991"/>
                  </a:cubicBezTo>
                  <a:cubicBezTo>
                    <a:pt x="4812" y="18116"/>
                    <a:pt x="4694" y="18233"/>
                    <a:pt x="4551" y="18349"/>
                  </a:cubicBezTo>
                  <a:cubicBezTo>
                    <a:pt x="4296" y="18540"/>
                    <a:pt x="4019" y="18688"/>
                    <a:pt x="3726" y="18844"/>
                  </a:cubicBezTo>
                  <a:lnTo>
                    <a:pt x="3725" y="18839"/>
                  </a:lnTo>
                  <a:lnTo>
                    <a:pt x="3722" y="18839"/>
                  </a:lnTo>
                  <a:lnTo>
                    <a:pt x="3684" y="18865"/>
                  </a:lnTo>
                  <a:cubicBezTo>
                    <a:pt x="3361" y="19037"/>
                    <a:pt x="3028" y="19212"/>
                    <a:pt x="2748" y="19459"/>
                  </a:cubicBezTo>
                  <a:cubicBezTo>
                    <a:pt x="2647" y="19545"/>
                    <a:pt x="2563" y="19632"/>
                    <a:pt x="2491" y="19725"/>
                  </a:cubicBezTo>
                  <a:cubicBezTo>
                    <a:pt x="2420" y="19815"/>
                    <a:pt x="2349" y="19915"/>
                    <a:pt x="2290" y="20028"/>
                  </a:cubicBezTo>
                  <a:cubicBezTo>
                    <a:pt x="2219" y="20177"/>
                    <a:pt x="2173" y="20302"/>
                    <a:pt x="2145" y="20429"/>
                  </a:cubicBezTo>
                  <a:cubicBezTo>
                    <a:pt x="2110" y="20580"/>
                    <a:pt x="2090" y="20725"/>
                    <a:pt x="2087" y="20862"/>
                  </a:cubicBezTo>
                  <a:cubicBezTo>
                    <a:pt x="2080" y="21042"/>
                    <a:pt x="2090" y="21226"/>
                    <a:pt x="2116" y="21407"/>
                  </a:cubicBezTo>
                  <a:cubicBezTo>
                    <a:pt x="2140" y="21599"/>
                    <a:pt x="2175" y="21780"/>
                    <a:pt x="2224" y="21953"/>
                  </a:cubicBezTo>
                  <a:lnTo>
                    <a:pt x="2228" y="21990"/>
                  </a:lnTo>
                  <a:lnTo>
                    <a:pt x="2238" y="22024"/>
                  </a:lnTo>
                  <a:cubicBezTo>
                    <a:pt x="2706" y="21671"/>
                    <a:pt x="3208" y="21443"/>
                    <a:pt x="3722" y="21351"/>
                  </a:cubicBezTo>
                  <a:cubicBezTo>
                    <a:pt x="3949" y="21309"/>
                    <a:pt x="4174" y="21291"/>
                    <a:pt x="4410" y="21291"/>
                  </a:cubicBezTo>
                  <a:cubicBezTo>
                    <a:pt x="4726" y="21291"/>
                    <a:pt x="5075" y="21326"/>
                    <a:pt x="5474" y="21398"/>
                  </a:cubicBezTo>
                  <a:lnTo>
                    <a:pt x="5697" y="21441"/>
                  </a:lnTo>
                  <a:cubicBezTo>
                    <a:pt x="6072" y="21517"/>
                    <a:pt x="6468" y="21622"/>
                    <a:pt x="6806" y="21714"/>
                  </a:cubicBezTo>
                  <a:lnTo>
                    <a:pt x="6851" y="21724"/>
                  </a:lnTo>
                  <a:cubicBezTo>
                    <a:pt x="7015" y="21767"/>
                    <a:pt x="7180" y="21812"/>
                    <a:pt x="7344" y="21852"/>
                  </a:cubicBezTo>
                  <a:cubicBezTo>
                    <a:pt x="7667" y="21934"/>
                    <a:pt x="7993" y="22010"/>
                    <a:pt x="8321" y="22076"/>
                  </a:cubicBezTo>
                  <a:cubicBezTo>
                    <a:pt x="8651" y="22147"/>
                    <a:pt x="8943" y="22197"/>
                    <a:pt x="9208" y="22231"/>
                  </a:cubicBezTo>
                  <a:cubicBezTo>
                    <a:pt x="9513" y="22269"/>
                    <a:pt x="9825" y="22284"/>
                    <a:pt x="10168" y="22284"/>
                  </a:cubicBezTo>
                  <a:cubicBezTo>
                    <a:pt x="10642" y="22284"/>
                    <a:pt x="11170" y="22250"/>
                    <a:pt x="11781" y="22184"/>
                  </a:cubicBezTo>
                  <a:lnTo>
                    <a:pt x="11781" y="22184"/>
                  </a:lnTo>
                  <a:lnTo>
                    <a:pt x="11733" y="22195"/>
                  </a:lnTo>
                  <a:cubicBezTo>
                    <a:pt x="12130" y="22121"/>
                    <a:pt x="12531" y="22053"/>
                    <a:pt x="12926" y="21984"/>
                  </a:cubicBezTo>
                  <a:lnTo>
                    <a:pt x="13254" y="21927"/>
                  </a:lnTo>
                  <a:lnTo>
                    <a:pt x="13342" y="21911"/>
                  </a:lnTo>
                  <a:cubicBezTo>
                    <a:pt x="13773" y="21836"/>
                    <a:pt x="14204" y="21759"/>
                    <a:pt x="14636" y="21693"/>
                  </a:cubicBezTo>
                  <a:cubicBezTo>
                    <a:pt x="15215" y="21606"/>
                    <a:pt x="15983" y="21506"/>
                    <a:pt x="16783" y="21506"/>
                  </a:cubicBezTo>
                  <a:cubicBezTo>
                    <a:pt x="17091" y="21506"/>
                    <a:pt x="17378" y="21520"/>
                    <a:pt x="17642" y="21550"/>
                  </a:cubicBezTo>
                  <a:lnTo>
                    <a:pt x="17700" y="21566"/>
                  </a:lnTo>
                  <a:cubicBezTo>
                    <a:pt x="17305" y="21667"/>
                    <a:pt x="16901" y="21787"/>
                    <a:pt x="16465" y="21937"/>
                  </a:cubicBezTo>
                  <a:cubicBezTo>
                    <a:pt x="15735" y="22191"/>
                    <a:pt x="14978" y="22493"/>
                    <a:pt x="14014" y="22922"/>
                  </a:cubicBezTo>
                  <a:cubicBezTo>
                    <a:pt x="13764" y="23031"/>
                    <a:pt x="13514" y="23145"/>
                    <a:pt x="13265" y="23255"/>
                  </a:cubicBezTo>
                  <a:cubicBezTo>
                    <a:pt x="12740" y="23491"/>
                    <a:pt x="12215" y="23725"/>
                    <a:pt x="11685" y="23945"/>
                  </a:cubicBezTo>
                  <a:cubicBezTo>
                    <a:pt x="11285" y="24114"/>
                    <a:pt x="10933" y="24252"/>
                    <a:pt x="10606" y="24368"/>
                  </a:cubicBezTo>
                  <a:cubicBezTo>
                    <a:pt x="10287" y="24482"/>
                    <a:pt x="9872" y="24620"/>
                    <a:pt x="9484" y="24695"/>
                  </a:cubicBezTo>
                  <a:cubicBezTo>
                    <a:pt x="9254" y="24733"/>
                    <a:pt x="9045" y="24756"/>
                    <a:pt x="8845" y="24763"/>
                  </a:cubicBezTo>
                  <a:cubicBezTo>
                    <a:pt x="8789" y="24766"/>
                    <a:pt x="8736" y="24766"/>
                    <a:pt x="8681" y="24766"/>
                  </a:cubicBezTo>
                  <a:cubicBezTo>
                    <a:pt x="8549" y="24766"/>
                    <a:pt x="8416" y="24761"/>
                    <a:pt x="8283" y="24752"/>
                  </a:cubicBezTo>
                  <a:cubicBezTo>
                    <a:pt x="7903" y="24716"/>
                    <a:pt x="7511" y="24644"/>
                    <a:pt x="7080" y="24531"/>
                  </a:cubicBezTo>
                  <a:cubicBezTo>
                    <a:pt x="6800" y="24459"/>
                    <a:pt x="6520" y="24376"/>
                    <a:pt x="6241" y="24294"/>
                  </a:cubicBezTo>
                  <a:lnTo>
                    <a:pt x="6169" y="24272"/>
                  </a:lnTo>
                  <a:lnTo>
                    <a:pt x="5866" y="24180"/>
                  </a:lnTo>
                  <a:cubicBezTo>
                    <a:pt x="5125" y="23963"/>
                    <a:pt x="4324" y="23762"/>
                    <a:pt x="3505" y="23762"/>
                  </a:cubicBezTo>
                  <a:lnTo>
                    <a:pt x="3383" y="23764"/>
                  </a:lnTo>
                  <a:cubicBezTo>
                    <a:pt x="2877" y="23775"/>
                    <a:pt x="2362" y="23861"/>
                    <a:pt x="1856" y="24021"/>
                  </a:cubicBezTo>
                  <a:cubicBezTo>
                    <a:pt x="1633" y="24091"/>
                    <a:pt x="1408" y="24170"/>
                    <a:pt x="1182" y="24261"/>
                  </a:cubicBezTo>
                  <a:cubicBezTo>
                    <a:pt x="1363" y="24429"/>
                    <a:pt x="1552" y="24587"/>
                    <a:pt x="1745" y="24735"/>
                  </a:cubicBezTo>
                  <a:cubicBezTo>
                    <a:pt x="2383" y="25226"/>
                    <a:pt x="3114" y="25660"/>
                    <a:pt x="3921" y="26026"/>
                  </a:cubicBezTo>
                  <a:cubicBezTo>
                    <a:pt x="4697" y="26379"/>
                    <a:pt x="5507" y="26664"/>
                    <a:pt x="6323" y="26868"/>
                  </a:cubicBezTo>
                  <a:cubicBezTo>
                    <a:pt x="6592" y="26937"/>
                    <a:pt x="6863" y="26997"/>
                    <a:pt x="7132" y="27054"/>
                  </a:cubicBezTo>
                  <a:cubicBezTo>
                    <a:pt x="8467" y="27330"/>
                    <a:pt x="9906" y="27469"/>
                    <a:pt x="11405" y="27477"/>
                  </a:cubicBezTo>
                  <a:cubicBezTo>
                    <a:pt x="11435" y="27477"/>
                    <a:pt x="11466" y="27477"/>
                    <a:pt x="11496" y="27477"/>
                  </a:cubicBezTo>
                  <a:cubicBezTo>
                    <a:pt x="13288" y="27477"/>
                    <a:pt x="15101" y="27312"/>
                    <a:pt x="16887" y="26983"/>
                  </a:cubicBezTo>
                  <a:cubicBezTo>
                    <a:pt x="18743" y="26642"/>
                    <a:pt x="20516" y="26149"/>
                    <a:pt x="22155" y="25525"/>
                  </a:cubicBezTo>
                  <a:cubicBezTo>
                    <a:pt x="23870" y="24870"/>
                    <a:pt x="25319" y="24121"/>
                    <a:pt x="26582" y="23234"/>
                  </a:cubicBezTo>
                  <a:lnTo>
                    <a:pt x="26784" y="23426"/>
                  </a:lnTo>
                  <a:cubicBezTo>
                    <a:pt x="26805" y="23446"/>
                    <a:pt x="26828" y="23456"/>
                    <a:pt x="26856" y="23464"/>
                  </a:cubicBezTo>
                  <a:cubicBezTo>
                    <a:pt x="26867" y="23466"/>
                    <a:pt x="26878" y="23467"/>
                    <a:pt x="26889" y="23467"/>
                  </a:cubicBezTo>
                  <a:cubicBezTo>
                    <a:pt x="26951" y="23467"/>
                    <a:pt x="27019" y="23437"/>
                    <a:pt x="27053" y="23389"/>
                  </a:cubicBezTo>
                  <a:cubicBezTo>
                    <a:pt x="27116" y="23304"/>
                    <a:pt x="27100" y="23198"/>
                    <a:pt x="27014" y="23119"/>
                  </a:cubicBezTo>
                  <a:lnTo>
                    <a:pt x="26927" y="23037"/>
                  </a:lnTo>
                  <a:lnTo>
                    <a:pt x="26830" y="22957"/>
                  </a:lnTo>
                  <a:lnTo>
                    <a:pt x="26835" y="22952"/>
                  </a:lnTo>
                  <a:lnTo>
                    <a:pt x="26809" y="22924"/>
                  </a:lnTo>
                  <a:lnTo>
                    <a:pt x="26649" y="22764"/>
                  </a:lnTo>
                  <a:cubicBezTo>
                    <a:pt x="26635" y="22744"/>
                    <a:pt x="26619" y="22728"/>
                    <a:pt x="26603" y="22715"/>
                  </a:cubicBezTo>
                  <a:cubicBezTo>
                    <a:pt x="25775" y="21862"/>
                    <a:pt x="25034" y="20878"/>
                    <a:pt x="24348" y="19721"/>
                  </a:cubicBezTo>
                  <a:cubicBezTo>
                    <a:pt x="23925" y="19000"/>
                    <a:pt x="23525" y="18228"/>
                    <a:pt x="23132" y="17364"/>
                  </a:cubicBezTo>
                  <a:cubicBezTo>
                    <a:pt x="22477" y="15920"/>
                    <a:pt x="21917" y="14408"/>
                    <a:pt x="21377" y="12947"/>
                  </a:cubicBezTo>
                  <a:cubicBezTo>
                    <a:pt x="20809" y="11416"/>
                    <a:pt x="20222" y="9832"/>
                    <a:pt x="19525" y="8324"/>
                  </a:cubicBezTo>
                  <a:cubicBezTo>
                    <a:pt x="18740" y="6626"/>
                    <a:pt x="17966" y="5306"/>
                    <a:pt x="17089" y="4170"/>
                  </a:cubicBezTo>
                  <a:cubicBezTo>
                    <a:pt x="16587" y="3518"/>
                    <a:pt x="16032" y="2906"/>
                    <a:pt x="15436" y="2349"/>
                  </a:cubicBezTo>
                  <a:cubicBezTo>
                    <a:pt x="15175" y="2104"/>
                    <a:pt x="14862" y="1822"/>
                    <a:pt x="14514" y="1577"/>
                  </a:cubicBezTo>
                  <a:cubicBezTo>
                    <a:pt x="14195" y="1350"/>
                    <a:pt x="13851" y="1142"/>
                    <a:pt x="13490" y="963"/>
                  </a:cubicBezTo>
                  <a:cubicBezTo>
                    <a:pt x="12818" y="629"/>
                    <a:pt x="12082" y="379"/>
                    <a:pt x="11300" y="220"/>
                  </a:cubicBezTo>
                  <a:cubicBezTo>
                    <a:pt x="10599" y="76"/>
                    <a:pt x="9861" y="2"/>
                    <a:pt x="9099" y="2"/>
                  </a:cubicBezTo>
                  <a:cubicBezTo>
                    <a:pt x="9066" y="1"/>
                    <a:pt x="9031" y="1"/>
                    <a:pt x="8996" y="1"/>
                  </a:cubicBezTo>
                  <a:close/>
                </a:path>
              </a:pathLst>
            </a:custGeom>
            <a:solidFill>
              <a:srgbClr val="EB93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18" name="Google Shape;5318;p16"/>
            <p:cNvSpPr/>
            <p:nvPr/>
          </p:nvSpPr>
          <p:spPr>
            <a:xfrm>
              <a:off x="3424450" y="-61775"/>
              <a:ext cx="142550" cy="80900"/>
            </a:xfrm>
            <a:custGeom>
              <a:avLst/>
              <a:gdLst/>
              <a:ahLst/>
              <a:cxnLst/>
              <a:rect l="l" t="t" r="r" b="b"/>
              <a:pathLst>
                <a:path w="5702" h="3236" extrusionOk="0">
                  <a:moveTo>
                    <a:pt x="2026" y="1"/>
                  </a:moveTo>
                  <a:cubicBezTo>
                    <a:pt x="1578" y="25"/>
                    <a:pt x="1125" y="108"/>
                    <a:pt x="682" y="248"/>
                  </a:cubicBezTo>
                  <a:cubicBezTo>
                    <a:pt x="455" y="318"/>
                    <a:pt x="231" y="398"/>
                    <a:pt x="1" y="492"/>
                  </a:cubicBezTo>
                  <a:cubicBezTo>
                    <a:pt x="182" y="660"/>
                    <a:pt x="370" y="818"/>
                    <a:pt x="568" y="969"/>
                  </a:cubicBezTo>
                  <a:cubicBezTo>
                    <a:pt x="1206" y="1460"/>
                    <a:pt x="1936" y="1895"/>
                    <a:pt x="2746" y="2258"/>
                  </a:cubicBezTo>
                  <a:cubicBezTo>
                    <a:pt x="3527" y="2616"/>
                    <a:pt x="4333" y="2898"/>
                    <a:pt x="5149" y="3104"/>
                  </a:cubicBezTo>
                  <a:cubicBezTo>
                    <a:pt x="5334" y="3149"/>
                    <a:pt x="5516" y="3195"/>
                    <a:pt x="5702" y="3235"/>
                  </a:cubicBezTo>
                  <a:cubicBezTo>
                    <a:pt x="5475" y="3076"/>
                    <a:pt x="5249" y="2912"/>
                    <a:pt x="5026" y="2750"/>
                  </a:cubicBezTo>
                  <a:cubicBezTo>
                    <a:pt x="4351" y="2250"/>
                    <a:pt x="3692" y="1724"/>
                    <a:pt x="3082" y="1145"/>
                  </a:cubicBezTo>
                  <a:cubicBezTo>
                    <a:pt x="2773" y="854"/>
                    <a:pt x="2477" y="545"/>
                    <a:pt x="2204" y="217"/>
                  </a:cubicBezTo>
                  <a:cubicBezTo>
                    <a:pt x="2142" y="146"/>
                    <a:pt x="2083" y="74"/>
                    <a:pt x="2026" y="1"/>
                  </a:cubicBezTo>
                  <a:close/>
                </a:path>
              </a:pathLst>
            </a:custGeom>
            <a:solidFill>
              <a:srgbClr val="EFCA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19" name="Google Shape;5319;p16"/>
            <p:cNvSpPr/>
            <p:nvPr/>
          </p:nvSpPr>
          <p:spPr>
            <a:xfrm>
              <a:off x="4078625" y="-746275"/>
              <a:ext cx="733800" cy="775575"/>
            </a:xfrm>
            <a:custGeom>
              <a:avLst/>
              <a:gdLst/>
              <a:ahLst/>
              <a:cxnLst/>
              <a:rect l="l" t="t" r="r" b="b"/>
              <a:pathLst>
                <a:path w="29352" h="31023" extrusionOk="0">
                  <a:moveTo>
                    <a:pt x="15300" y="0"/>
                  </a:moveTo>
                  <a:cubicBezTo>
                    <a:pt x="15043" y="5"/>
                    <a:pt x="14801" y="21"/>
                    <a:pt x="14566" y="55"/>
                  </a:cubicBezTo>
                  <a:cubicBezTo>
                    <a:pt x="14123" y="114"/>
                    <a:pt x="13660" y="245"/>
                    <a:pt x="13144" y="453"/>
                  </a:cubicBezTo>
                  <a:cubicBezTo>
                    <a:pt x="12482" y="720"/>
                    <a:pt x="11814" y="1092"/>
                    <a:pt x="11106" y="1586"/>
                  </a:cubicBezTo>
                  <a:cubicBezTo>
                    <a:pt x="10686" y="1879"/>
                    <a:pt x="10278" y="2195"/>
                    <a:pt x="9885" y="2531"/>
                  </a:cubicBezTo>
                  <a:lnTo>
                    <a:pt x="9871" y="2546"/>
                  </a:lnTo>
                  <a:lnTo>
                    <a:pt x="9869" y="2543"/>
                  </a:lnTo>
                  <a:cubicBezTo>
                    <a:pt x="9611" y="2768"/>
                    <a:pt x="9355" y="2999"/>
                    <a:pt x="9111" y="3238"/>
                  </a:cubicBezTo>
                  <a:cubicBezTo>
                    <a:pt x="8467" y="3864"/>
                    <a:pt x="7876" y="4529"/>
                    <a:pt x="7357" y="5217"/>
                  </a:cubicBezTo>
                  <a:cubicBezTo>
                    <a:pt x="6831" y="5911"/>
                    <a:pt x="6425" y="6551"/>
                    <a:pt x="6119" y="7175"/>
                  </a:cubicBezTo>
                  <a:cubicBezTo>
                    <a:pt x="5991" y="7436"/>
                    <a:pt x="5827" y="7784"/>
                    <a:pt x="5702" y="8151"/>
                  </a:cubicBezTo>
                  <a:cubicBezTo>
                    <a:pt x="5626" y="8377"/>
                    <a:pt x="5560" y="8608"/>
                    <a:pt x="5496" y="8838"/>
                  </a:cubicBezTo>
                  <a:cubicBezTo>
                    <a:pt x="5419" y="9104"/>
                    <a:pt x="5352" y="9371"/>
                    <a:pt x="5286" y="9639"/>
                  </a:cubicBezTo>
                  <a:cubicBezTo>
                    <a:pt x="5032" y="10665"/>
                    <a:pt x="4829" y="11719"/>
                    <a:pt x="4632" y="12738"/>
                  </a:cubicBezTo>
                  <a:lnTo>
                    <a:pt x="4591" y="12949"/>
                  </a:lnTo>
                  <a:cubicBezTo>
                    <a:pt x="4364" y="14122"/>
                    <a:pt x="4151" y="15178"/>
                    <a:pt x="3867" y="16233"/>
                  </a:cubicBezTo>
                  <a:cubicBezTo>
                    <a:pt x="3696" y="16855"/>
                    <a:pt x="3528" y="17397"/>
                    <a:pt x="3357" y="17882"/>
                  </a:cubicBezTo>
                  <a:cubicBezTo>
                    <a:pt x="3179" y="18379"/>
                    <a:pt x="2981" y="18873"/>
                    <a:pt x="2744" y="19405"/>
                  </a:cubicBezTo>
                  <a:lnTo>
                    <a:pt x="2741" y="19405"/>
                  </a:lnTo>
                  <a:lnTo>
                    <a:pt x="2741" y="19409"/>
                  </a:lnTo>
                  <a:cubicBezTo>
                    <a:pt x="2739" y="19412"/>
                    <a:pt x="2739" y="19413"/>
                    <a:pt x="2738" y="19418"/>
                  </a:cubicBezTo>
                  <a:lnTo>
                    <a:pt x="2741" y="19418"/>
                  </a:lnTo>
                  <a:lnTo>
                    <a:pt x="2719" y="19454"/>
                  </a:lnTo>
                  <a:cubicBezTo>
                    <a:pt x="2525" y="19879"/>
                    <a:pt x="2321" y="20301"/>
                    <a:pt x="2116" y="20725"/>
                  </a:cubicBezTo>
                  <a:lnTo>
                    <a:pt x="2027" y="20911"/>
                  </a:lnTo>
                  <a:cubicBezTo>
                    <a:pt x="1597" y="21796"/>
                    <a:pt x="1154" y="22714"/>
                    <a:pt x="793" y="23648"/>
                  </a:cubicBezTo>
                  <a:cubicBezTo>
                    <a:pt x="352" y="24798"/>
                    <a:pt x="112" y="25759"/>
                    <a:pt x="41" y="26671"/>
                  </a:cubicBezTo>
                  <a:cubicBezTo>
                    <a:pt x="0" y="27204"/>
                    <a:pt x="16" y="27720"/>
                    <a:pt x="88" y="28199"/>
                  </a:cubicBezTo>
                  <a:cubicBezTo>
                    <a:pt x="155" y="28670"/>
                    <a:pt x="266" y="29068"/>
                    <a:pt x="424" y="29410"/>
                  </a:cubicBezTo>
                  <a:cubicBezTo>
                    <a:pt x="579" y="29752"/>
                    <a:pt x="770" y="30033"/>
                    <a:pt x="994" y="30247"/>
                  </a:cubicBezTo>
                  <a:cubicBezTo>
                    <a:pt x="1027" y="30279"/>
                    <a:pt x="1060" y="30308"/>
                    <a:pt x="1093" y="30336"/>
                  </a:cubicBezTo>
                  <a:cubicBezTo>
                    <a:pt x="1102" y="30372"/>
                    <a:pt x="1128" y="30398"/>
                    <a:pt x="1172" y="30408"/>
                  </a:cubicBezTo>
                  <a:lnTo>
                    <a:pt x="1178" y="30408"/>
                  </a:lnTo>
                  <a:cubicBezTo>
                    <a:pt x="1365" y="30559"/>
                    <a:pt x="1573" y="30684"/>
                    <a:pt x="1796" y="30777"/>
                  </a:cubicBezTo>
                  <a:cubicBezTo>
                    <a:pt x="1968" y="30849"/>
                    <a:pt x="2152" y="30904"/>
                    <a:pt x="2349" y="30945"/>
                  </a:cubicBezTo>
                  <a:cubicBezTo>
                    <a:pt x="2601" y="30997"/>
                    <a:pt x="2872" y="31023"/>
                    <a:pt x="3171" y="31023"/>
                  </a:cubicBezTo>
                  <a:cubicBezTo>
                    <a:pt x="3334" y="31023"/>
                    <a:pt x="3506" y="31015"/>
                    <a:pt x="3687" y="31000"/>
                  </a:cubicBezTo>
                  <a:cubicBezTo>
                    <a:pt x="4470" y="30930"/>
                    <a:pt x="5221" y="30744"/>
                    <a:pt x="5850" y="30573"/>
                  </a:cubicBezTo>
                  <a:cubicBezTo>
                    <a:pt x="6208" y="30477"/>
                    <a:pt x="6564" y="30375"/>
                    <a:pt x="6920" y="30269"/>
                  </a:cubicBezTo>
                  <a:lnTo>
                    <a:pt x="7175" y="30196"/>
                  </a:lnTo>
                  <a:cubicBezTo>
                    <a:pt x="7515" y="30098"/>
                    <a:pt x="7865" y="29997"/>
                    <a:pt x="8206" y="29883"/>
                  </a:cubicBezTo>
                  <a:cubicBezTo>
                    <a:pt x="8525" y="29776"/>
                    <a:pt x="8838" y="29666"/>
                    <a:pt x="9152" y="29552"/>
                  </a:cubicBezTo>
                  <a:cubicBezTo>
                    <a:pt x="9274" y="29509"/>
                    <a:pt x="9397" y="29465"/>
                    <a:pt x="9523" y="29422"/>
                  </a:cubicBezTo>
                  <a:cubicBezTo>
                    <a:pt x="9598" y="29195"/>
                    <a:pt x="9674" y="28968"/>
                    <a:pt x="9754" y="28741"/>
                  </a:cubicBezTo>
                  <a:lnTo>
                    <a:pt x="9754" y="28741"/>
                  </a:lnTo>
                  <a:cubicBezTo>
                    <a:pt x="9592" y="28798"/>
                    <a:pt x="9430" y="28856"/>
                    <a:pt x="9272" y="28913"/>
                  </a:cubicBezTo>
                  <a:lnTo>
                    <a:pt x="8848" y="29064"/>
                  </a:lnTo>
                  <a:cubicBezTo>
                    <a:pt x="8490" y="29190"/>
                    <a:pt x="8069" y="29335"/>
                    <a:pt x="7631" y="29463"/>
                  </a:cubicBezTo>
                  <a:cubicBezTo>
                    <a:pt x="7492" y="29502"/>
                    <a:pt x="7354" y="29539"/>
                    <a:pt x="7212" y="29578"/>
                  </a:cubicBezTo>
                  <a:cubicBezTo>
                    <a:pt x="7071" y="29617"/>
                    <a:pt x="6933" y="29653"/>
                    <a:pt x="6791" y="29694"/>
                  </a:cubicBezTo>
                  <a:lnTo>
                    <a:pt x="6508" y="29773"/>
                  </a:lnTo>
                  <a:cubicBezTo>
                    <a:pt x="5596" y="30031"/>
                    <a:pt x="4654" y="30298"/>
                    <a:pt x="3700" y="30391"/>
                  </a:cubicBezTo>
                  <a:cubicBezTo>
                    <a:pt x="3527" y="30406"/>
                    <a:pt x="3362" y="30413"/>
                    <a:pt x="3205" y="30413"/>
                  </a:cubicBezTo>
                  <a:cubicBezTo>
                    <a:pt x="2966" y="30413"/>
                    <a:pt x="2745" y="30396"/>
                    <a:pt x="2537" y="30362"/>
                  </a:cubicBezTo>
                  <a:cubicBezTo>
                    <a:pt x="2395" y="30334"/>
                    <a:pt x="2265" y="30299"/>
                    <a:pt x="2143" y="30265"/>
                  </a:cubicBezTo>
                  <a:cubicBezTo>
                    <a:pt x="3067" y="30107"/>
                    <a:pt x="4026" y="29910"/>
                    <a:pt x="5081" y="29659"/>
                  </a:cubicBezTo>
                  <a:cubicBezTo>
                    <a:pt x="6336" y="29360"/>
                    <a:pt x="7600" y="29019"/>
                    <a:pt x="8822" y="28688"/>
                  </a:cubicBezTo>
                  <a:cubicBezTo>
                    <a:pt x="9173" y="28594"/>
                    <a:pt x="9523" y="28497"/>
                    <a:pt x="9875" y="28403"/>
                  </a:cubicBezTo>
                  <a:cubicBezTo>
                    <a:pt x="9932" y="28245"/>
                    <a:pt x="9991" y="28089"/>
                    <a:pt x="10052" y="27934"/>
                  </a:cubicBezTo>
                  <a:cubicBezTo>
                    <a:pt x="10237" y="27467"/>
                    <a:pt x="10409" y="27076"/>
                    <a:pt x="10593" y="26707"/>
                  </a:cubicBezTo>
                  <a:cubicBezTo>
                    <a:pt x="10747" y="26387"/>
                    <a:pt x="10925" y="26049"/>
                    <a:pt x="11135" y="25674"/>
                  </a:cubicBezTo>
                  <a:cubicBezTo>
                    <a:pt x="11512" y="24991"/>
                    <a:pt x="11923" y="24350"/>
                    <a:pt x="12355" y="23768"/>
                  </a:cubicBezTo>
                  <a:cubicBezTo>
                    <a:pt x="12651" y="23370"/>
                    <a:pt x="12946" y="23011"/>
                    <a:pt x="13259" y="22678"/>
                  </a:cubicBezTo>
                  <a:cubicBezTo>
                    <a:pt x="13549" y="22447"/>
                    <a:pt x="13851" y="22267"/>
                    <a:pt x="14164" y="22141"/>
                  </a:cubicBezTo>
                  <a:cubicBezTo>
                    <a:pt x="14460" y="22020"/>
                    <a:pt x="14784" y="21954"/>
                    <a:pt x="15103" y="21951"/>
                  </a:cubicBezTo>
                  <a:cubicBezTo>
                    <a:pt x="15300" y="21954"/>
                    <a:pt x="15469" y="21969"/>
                    <a:pt x="15630" y="21996"/>
                  </a:cubicBezTo>
                  <a:cubicBezTo>
                    <a:pt x="15656" y="21999"/>
                    <a:pt x="15685" y="22005"/>
                    <a:pt x="15711" y="22009"/>
                  </a:cubicBezTo>
                  <a:cubicBezTo>
                    <a:pt x="15854" y="22040"/>
                    <a:pt x="16012" y="22085"/>
                    <a:pt x="16202" y="22152"/>
                  </a:cubicBezTo>
                  <a:cubicBezTo>
                    <a:pt x="16565" y="22283"/>
                    <a:pt x="16920" y="22480"/>
                    <a:pt x="17222" y="22721"/>
                  </a:cubicBezTo>
                  <a:cubicBezTo>
                    <a:pt x="17571" y="23003"/>
                    <a:pt x="17861" y="23355"/>
                    <a:pt x="18047" y="23593"/>
                  </a:cubicBezTo>
                  <a:cubicBezTo>
                    <a:pt x="18221" y="23819"/>
                    <a:pt x="18382" y="24045"/>
                    <a:pt x="18562" y="24303"/>
                  </a:cubicBezTo>
                  <a:cubicBezTo>
                    <a:pt x="18853" y="24713"/>
                    <a:pt x="19156" y="25141"/>
                    <a:pt x="19528" y="25525"/>
                  </a:cubicBezTo>
                  <a:cubicBezTo>
                    <a:pt x="19836" y="25825"/>
                    <a:pt x="20162" y="26053"/>
                    <a:pt x="20469" y="26265"/>
                  </a:cubicBezTo>
                  <a:cubicBezTo>
                    <a:pt x="20656" y="26392"/>
                    <a:pt x="20842" y="26514"/>
                    <a:pt x="21031" y="26635"/>
                  </a:cubicBezTo>
                  <a:cubicBezTo>
                    <a:pt x="21413" y="26605"/>
                    <a:pt x="21796" y="26565"/>
                    <a:pt x="22172" y="26512"/>
                  </a:cubicBezTo>
                  <a:cubicBezTo>
                    <a:pt x="22569" y="26456"/>
                    <a:pt x="22927" y="26392"/>
                    <a:pt x="23255" y="26318"/>
                  </a:cubicBezTo>
                  <a:lnTo>
                    <a:pt x="23584" y="26114"/>
                  </a:lnTo>
                  <a:lnTo>
                    <a:pt x="23649" y="26074"/>
                  </a:lnTo>
                  <a:cubicBezTo>
                    <a:pt x="23936" y="25898"/>
                    <a:pt x="24232" y="25717"/>
                    <a:pt x="24512" y="25523"/>
                  </a:cubicBezTo>
                  <a:cubicBezTo>
                    <a:pt x="24749" y="25358"/>
                    <a:pt x="24999" y="25176"/>
                    <a:pt x="25226" y="24962"/>
                  </a:cubicBezTo>
                  <a:cubicBezTo>
                    <a:pt x="25459" y="24748"/>
                    <a:pt x="25631" y="24560"/>
                    <a:pt x="25768" y="24369"/>
                  </a:cubicBezTo>
                  <a:cubicBezTo>
                    <a:pt x="25957" y="24094"/>
                    <a:pt x="26099" y="23811"/>
                    <a:pt x="26187" y="23518"/>
                  </a:cubicBezTo>
                  <a:cubicBezTo>
                    <a:pt x="26272" y="23225"/>
                    <a:pt x="26331" y="22908"/>
                    <a:pt x="26361" y="22573"/>
                  </a:cubicBezTo>
                  <a:cubicBezTo>
                    <a:pt x="26382" y="22368"/>
                    <a:pt x="26397" y="22161"/>
                    <a:pt x="26411" y="21946"/>
                  </a:cubicBezTo>
                  <a:cubicBezTo>
                    <a:pt x="26440" y="21510"/>
                    <a:pt x="26471" y="21064"/>
                    <a:pt x="26562" y="20637"/>
                  </a:cubicBezTo>
                  <a:cubicBezTo>
                    <a:pt x="26588" y="20522"/>
                    <a:pt x="26618" y="20409"/>
                    <a:pt x="26654" y="20295"/>
                  </a:cubicBezTo>
                  <a:lnTo>
                    <a:pt x="26701" y="20152"/>
                  </a:lnTo>
                  <a:lnTo>
                    <a:pt x="26747" y="20007"/>
                  </a:lnTo>
                  <a:lnTo>
                    <a:pt x="26792" y="19866"/>
                  </a:lnTo>
                  <a:cubicBezTo>
                    <a:pt x="26839" y="19728"/>
                    <a:pt x="26885" y="19592"/>
                    <a:pt x="26931" y="19452"/>
                  </a:cubicBezTo>
                  <a:cubicBezTo>
                    <a:pt x="27039" y="19129"/>
                    <a:pt x="27149" y="18779"/>
                    <a:pt x="27237" y="18421"/>
                  </a:cubicBezTo>
                  <a:cubicBezTo>
                    <a:pt x="27329" y="18040"/>
                    <a:pt x="27379" y="17732"/>
                    <a:pt x="27398" y="17450"/>
                  </a:cubicBezTo>
                  <a:cubicBezTo>
                    <a:pt x="27422" y="17091"/>
                    <a:pt x="27406" y="16755"/>
                    <a:pt x="27355" y="16453"/>
                  </a:cubicBezTo>
                  <a:cubicBezTo>
                    <a:pt x="27287" y="16070"/>
                    <a:pt x="27175" y="15689"/>
                    <a:pt x="27013" y="15319"/>
                  </a:cubicBezTo>
                  <a:cubicBezTo>
                    <a:pt x="26868" y="14990"/>
                    <a:pt x="26688" y="14658"/>
                    <a:pt x="26476" y="14329"/>
                  </a:cubicBezTo>
                  <a:cubicBezTo>
                    <a:pt x="26273" y="14019"/>
                    <a:pt x="26052" y="13714"/>
                    <a:pt x="25839" y="13421"/>
                  </a:cubicBezTo>
                  <a:cubicBezTo>
                    <a:pt x="25607" y="13104"/>
                    <a:pt x="25383" y="12795"/>
                    <a:pt x="25187" y="12482"/>
                  </a:cubicBezTo>
                  <a:cubicBezTo>
                    <a:pt x="25046" y="12261"/>
                    <a:pt x="24930" y="12058"/>
                    <a:pt x="24830" y="11856"/>
                  </a:cubicBezTo>
                  <a:cubicBezTo>
                    <a:pt x="24726" y="11643"/>
                    <a:pt x="24634" y="11419"/>
                    <a:pt x="24555" y="11194"/>
                  </a:cubicBezTo>
                  <a:cubicBezTo>
                    <a:pt x="24426" y="10787"/>
                    <a:pt x="24341" y="10365"/>
                    <a:pt x="24314" y="9967"/>
                  </a:cubicBezTo>
                  <a:cubicBezTo>
                    <a:pt x="24297" y="9609"/>
                    <a:pt x="24321" y="9262"/>
                    <a:pt x="24389" y="8927"/>
                  </a:cubicBezTo>
                  <a:cubicBezTo>
                    <a:pt x="24449" y="8658"/>
                    <a:pt x="24529" y="8423"/>
                    <a:pt x="24637" y="8207"/>
                  </a:cubicBezTo>
                  <a:cubicBezTo>
                    <a:pt x="24743" y="8001"/>
                    <a:pt x="24871" y="7815"/>
                    <a:pt x="25028" y="7640"/>
                  </a:cubicBezTo>
                  <a:cubicBezTo>
                    <a:pt x="25167" y="7495"/>
                    <a:pt x="25315" y="7373"/>
                    <a:pt x="25492" y="7254"/>
                  </a:cubicBezTo>
                  <a:cubicBezTo>
                    <a:pt x="25661" y="7146"/>
                    <a:pt x="25851" y="7060"/>
                    <a:pt x="26076" y="6982"/>
                  </a:cubicBezTo>
                  <a:cubicBezTo>
                    <a:pt x="26203" y="6942"/>
                    <a:pt x="26335" y="6908"/>
                    <a:pt x="26483" y="6873"/>
                  </a:cubicBezTo>
                  <a:lnTo>
                    <a:pt x="26532" y="6860"/>
                  </a:lnTo>
                  <a:lnTo>
                    <a:pt x="26674" y="6823"/>
                  </a:lnTo>
                  <a:lnTo>
                    <a:pt x="26896" y="6764"/>
                  </a:lnTo>
                  <a:cubicBezTo>
                    <a:pt x="27142" y="6694"/>
                    <a:pt x="27386" y="6622"/>
                    <a:pt x="27630" y="6536"/>
                  </a:cubicBezTo>
                  <a:cubicBezTo>
                    <a:pt x="27912" y="6435"/>
                    <a:pt x="28132" y="6343"/>
                    <a:pt x="28320" y="6245"/>
                  </a:cubicBezTo>
                  <a:cubicBezTo>
                    <a:pt x="28557" y="6121"/>
                    <a:pt x="28738" y="6004"/>
                    <a:pt x="28891" y="5879"/>
                  </a:cubicBezTo>
                  <a:cubicBezTo>
                    <a:pt x="29078" y="5726"/>
                    <a:pt x="29223" y="5566"/>
                    <a:pt x="29348" y="5372"/>
                  </a:cubicBezTo>
                  <a:cubicBezTo>
                    <a:pt x="29348" y="5372"/>
                    <a:pt x="29348" y="5371"/>
                    <a:pt x="29351" y="5371"/>
                  </a:cubicBezTo>
                  <a:cubicBezTo>
                    <a:pt x="29348" y="5341"/>
                    <a:pt x="29348" y="5312"/>
                    <a:pt x="29347" y="5280"/>
                  </a:cubicBezTo>
                  <a:cubicBezTo>
                    <a:pt x="29334" y="5061"/>
                    <a:pt x="29305" y="4773"/>
                    <a:pt x="29210" y="4497"/>
                  </a:cubicBezTo>
                  <a:cubicBezTo>
                    <a:pt x="29103" y="4192"/>
                    <a:pt x="28970" y="3955"/>
                    <a:pt x="28800" y="3769"/>
                  </a:cubicBezTo>
                  <a:cubicBezTo>
                    <a:pt x="28584" y="3535"/>
                    <a:pt x="28326" y="3361"/>
                    <a:pt x="28058" y="3265"/>
                  </a:cubicBezTo>
                  <a:cubicBezTo>
                    <a:pt x="27972" y="3232"/>
                    <a:pt x="27883" y="3208"/>
                    <a:pt x="27797" y="3189"/>
                  </a:cubicBezTo>
                  <a:cubicBezTo>
                    <a:pt x="27654" y="3161"/>
                    <a:pt x="27502" y="3146"/>
                    <a:pt x="27337" y="3146"/>
                  </a:cubicBezTo>
                  <a:cubicBezTo>
                    <a:pt x="27232" y="3146"/>
                    <a:pt x="27122" y="3152"/>
                    <a:pt x="27006" y="3165"/>
                  </a:cubicBezTo>
                  <a:cubicBezTo>
                    <a:pt x="26861" y="3179"/>
                    <a:pt x="26715" y="3202"/>
                    <a:pt x="26568" y="3225"/>
                  </a:cubicBezTo>
                  <a:cubicBezTo>
                    <a:pt x="26421" y="3248"/>
                    <a:pt x="26273" y="3269"/>
                    <a:pt x="26124" y="3284"/>
                  </a:cubicBezTo>
                  <a:cubicBezTo>
                    <a:pt x="26067" y="3287"/>
                    <a:pt x="26016" y="3289"/>
                    <a:pt x="25968" y="3289"/>
                  </a:cubicBezTo>
                  <a:cubicBezTo>
                    <a:pt x="25915" y="3289"/>
                    <a:pt x="25866" y="3287"/>
                    <a:pt x="25819" y="3282"/>
                  </a:cubicBezTo>
                  <a:lnTo>
                    <a:pt x="25818" y="3287"/>
                  </a:lnTo>
                  <a:lnTo>
                    <a:pt x="25755" y="3268"/>
                  </a:lnTo>
                  <a:cubicBezTo>
                    <a:pt x="25729" y="3182"/>
                    <a:pt x="25710" y="3096"/>
                    <a:pt x="25686" y="3009"/>
                  </a:cubicBezTo>
                  <a:cubicBezTo>
                    <a:pt x="25663" y="2913"/>
                    <a:pt x="25640" y="2816"/>
                    <a:pt x="25611" y="2719"/>
                  </a:cubicBezTo>
                  <a:cubicBezTo>
                    <a:pt x="25533" y="2475"/>
                    <a:pt x="25434" y="2197"/>
                    <a:pt x="25253" y="1967"/>
                  </a:cubicBezTo>
                  <a:cubicBezTo>
                    <a:pt x="25164" y="1855"/>
                    <a:pt x="25058" y="1767"/>
                    <a:pt x="24937" y="1708"/>
                  </a:cubicBezTo>
                  <a:cubicBezTo>
                    <a:pt x="24841" y="1658"/>
                    <a:pt x="24735" y="1622"/>
                    <a:pt x="24627" y="1600"/>
                  </a:cubicBezTo>
                  <a:cubicBezTo>
                    <a:pt x="24557" y="1588"/>
                    <a:pt x="24485" y="1578"/>
                    <a:pt x="24415" y="1575"/>
                  </a:cubicBezTo>
                  <a:cubicBezTo>
                    <a:pt x="24390" y="1574"/>
                    <a:pt x="24366" y="1573"/>
                    <a:pt x="24341" y="1573"/>
                  </a:cubicBezTo>
                  <a:cubicBezTo>
                    <a:pt x="24125" y="1573"/>
                    <a:pt x="23908" y="1606"/>
                    <a:pt x="23699" y="1638"/>
                  </a:cubicBezTo>
                  <a:cubicBezTo>
                    <a:pt x="23594" y="1654"/>
                    <a:pt x="23492" y="1668"/>
                    <a:pt x="23392" y="1681"/>
                  </a:cubicBezTo>
                  <a:cubicBezTo>
                    <a:pt x="23349" y="1684"/>
                    <a:pt x="23307" y="1685"/>
                    <a:pt x="23265" y="1685"/>
                  </a:cubicBezTo>
                  <a:cubicBezTo>
                    <a:pt x="23122" y="1685"/>
                    <a:pt x="22980" y="1672"/>
                    <a:pt x="22842" y="1661"/>
                  </a:cubicBezTo>
                  <a:lnTo>
                    <a:pt x="22727" y="1652"/>
                  </a:lnTo>
                  <a:cubicBezTo>
                    <a:pt x="22524" y="1636"/>
                    <a:pt x="22320" y="1622"/>
                    <a:pt x="22121" y="1603"/>
                  </a:cubicBezTo>
                  <a:cubicBezTo>
                    <a:pt x="21829" y="1578"/>
                    <a:pt x="21446" y="1539"/>
                    <a:pt x="21065" y="1478"/>
                  </a:cubicBezTo>
                  <a:cubicBezTo>
                    <a:pt x="20972" y="1460"/>
                    <a:pt x="20878" y="1444"/>
                    <a:pt x="20786" y="1424"/>
                  </a:cubicBezTo>
                  <a:cubicBezTo>
                    <a:pt x="20565" y="1379"/>
                    <a:pt x="20363" y="1329"/>
                    <a:pt x="20166" y="1272"/>
                  </a:cubicBezTo>
                  <a:cubicBezTo>
                    <a:pt x="19840" y="1180"/>
                    <a:pt x="19498" y="1063"/>
                    <a:pt x="19054" y="900"/>
                  </a:cubicBezTo>
                  <a:lnTo>
                    <a:pt x="18833" y="819"/>
                  </a:lnTo>
                  <a:cubicBezTo>
                    <a:pt x="18181" y="579"/>
                    <a:pt x="17509" y="329"/>
                    <a:pt x="16819" y="180"/>
                  </a:cubicBezTo>
                  <a:lnTo>
                    <a:pt x="16715" y="157"/>
                  </a:lnTo>
                  <a:cubicBezTo>
                    <a:pt x="16210" y="52"/>
                    <a:pt x="15744" y="0"/>
                    <a:pt x="15300" y="0"/>
                  </a:cubicBezTo>
                  <a:close/>
                </a:path>
              </a:pathLst>
            </a:custGeom>
            <a:solidFill>
              <a:srgbClr val="EB93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20" name="Google Shape;5320;p16"/>
            <p:cNvSpPr/>
            <p:nvPr/>
          </p:nvSpPr>
          <p:spPr>
            <a:xfrm>
              <a:off x="3675175" y="-855425"/>
              <a:ext cx="675050" cy="772400"/>
            </a:xfrm>
            <a:custGeom>
              <a:avLst/>
              <a:gdLst/>
              <a:ahLst/>
              <a:cxnLst/>
              <a:rect l="l" t="t" r="r" b="b"/>
              <a:pathLst>
                <a:path w="27002" h="30896" extrusionOk="0">
                  <a:moveTo>
                    <a:pt x="11818" y="0"/>
                  </a:moveTo>
                  <a:cubicBezTo>
                    <a:pt x="11712" y="2"/>
                    <a:pt x="11614" y="7"/>
                    <a:pt x="11516" y="20"/>
                  </a:cubicBezTo>
                  <a:cubicBezTo>
                    <a:pt x="11348" y="37"/>
                    <a:pt x="11173" y="76"/>
                    <a:pt x="10994" y="128"/>
                  </a:cubicBezTo>
                  <a:cubicBezTo>
                    <a:pt x="10688" y="220"/>
                    <a:pt x="10374" y="352"/>
                    <a:pt x="9984" y="556"/>
                  </a:cubicBezTo>
                  <a:cubicBezTo>
                    <a:pt x="9872" y="612"/>
                    <a:pt x="9758" y="675"/>
                    <a:pt x="9646" y="737"/>
                  </a:cubicBezTo>
                  <a:lnTo>
                    <a:pt x="9554" y="786"/>
                  </a:lnTo>
                  <a:cubicBezTo>
                    <a:pt x="9060" y="1056"/>
                    <a:pt x="8549" y="1333"/>
                    <a:pt x="7967" y="1494"/>
                  </a:cubicBezTo>
                  <a:cubicBezTo>
                    <a:pt x="7844" y="1527"/>
                    <a:pt x="7722" y="1551"/>
                    <a:pt x="7600" y="1566"/>
                  </a:cubicBezTo>
                  <a:cubicBezTo>
                    <a:pt x="7496" y="1576"/>
                    <a:pt x="7398" y="1581"/>
                    <a:pt x="7249" y="1581"/>
                  </a:cubicBezTo>
                  <a:cubicBezTo>
                    <a:pt x="6936" y="1571"/>
                    <a:pt x="6626" y="1525"/>
                    <a:pt x="6265" y="1432"/>
                  </a:cubicBezTo>
                  <a:cubicBezTo>
                    <a:pt x="5873" y="1319"/>
                    <a:pt x="5492" y="1151"/>
                    <a:pt x="5099" y="924"/>
                  </a:cubicBezTo>
                  <a:cubicBezTo>
                    <a:pt x="4783" y="736"/>
                    <a:pt x="4486" y="523"/>
                    <a:pt x="4220" y="287"/>
                  </a:cubicBezTo>
                  <a:cubicBezTo>
                    <a:pt x="4118" y="292"/>
                    <a:pt x="4013" y="302"/>
                    <a:pt x="3910" y="319"/>
                  </a:cubicBezTo>
                  <a:cubicBezTo>
                    <a:pt x="3697" y="351"/>
                    <a:pt x="3496" y="409"/>
                    <a:pt x="3299" y="496"/>
                  </a:cubicBezTo>
                  <a:cubicBezTo>
                    <a:pt x="3117" y="576"/>
                    <a:pt x="2936" y="687"/>
                    <a:pt x="2748" y="833"/>
                  </a:cubicBezTo>
                  <a:cubicBezTo>
                    <a:pt x="2399" y="1099"/>
                    <a:pt x="2133" y="1402"/>
                    <a:pt x="1959" y="1734"/>
                  </a:cubicBezTo>
                  <a:cubicBezTo>
                    <a:pt x="1859" y="1922"/>
                    <a:pt x="1784" y="2103"/>
                    <a:pt x="1735" y="2274"/>
                  </a:cubicBezTo>
                  <a:cubicBezTo>
                    <a:pt x="1688" y="2435"/>
                    <a:pt x="1652" y="2607"/>
                    <a:pt x="1629" y="2798"/>
                  </a:cubicBezTo>
                  <a:cubicBezTo>
                    <a:pt x="1590" y="3123"/>
                    <a:pt x="1591" y="3475"/>
                    <a:pt x="1636" y="3874"/>
                  </a:cubicBezTo>
                  <a:cubicBezTo>
                    <a:pt x="1681" y="4285"/>
                    <a:pt x="1760" y="4695"/>
                    <a:pt x="1831" y="5095"/>
                  </a:cubicBezTo>
                  <a:cubicBezTo>
                    <a:pt x="1893" y="5421"/>
                    <a:pt x="1953" y="5747"/>
                    <a:pt x="2007" y="6074"/>
                  </a:cubicBezTo>
                  <a:lnTo>
                    <a:pt x="1992" y="6025"/>
                  </a:lnTo>
                  <a:lnTo>
                    <a:pt x="1992" y="6025"/>
                  </a:lnTo>
                  <a:cubicBezTo>
                    <a:pt x="2051" y="6485"/>
                    <a:pt x="2060" y="6840"/>
                    <a:pt x="2022" y="7173"/>
                  </a:cubicBezTo>
                  <a:cubicBezTo>
                    <a:pt x="1992" y="7365"/>
                    <a:pt x="1939" y="7554"/>
                    <a:pt x="1870" y="7733"/>
                  </a:cubicBezTo>
                  <a:cubicBezTo>
                    <a:pt x="1788" y="7910"/>
                    <a:pt x="1686" y="8079"/>
                    <a:pt x="1556" y="8255"/>
                  </a:cubicBezTo>
                  <a:cubicBezTo>
                    <a:pt x="1406" y="8435"/>
                    <a:pt x="1240" y="8606"/>
                    <a:pt x="1076" y="8769"/>
                  </a:cubicBezTo>
                  <a:cubicBezTo>
                    <a:pt x="904" y="8942"/>
                    <a:pt x="725" y="9125"/>
                    <a:pt x="572" y="9319"/>
                  </a:cubicBezTo>
                  <a:cubicBezTo>
                    <a:pt x="501" y="9405"/>
                    <a:pt x="414" y="9521"/>
                    <a:pt x="338" y="9645"/>
                  </a:cubicBezTo>
                  <a:cubicBezTo>
                    <a:pt x="266" y="9768"/>
                    <a:pt x="207" y="9895"/>
                    <a:pt x="161" y="10018"/>
                  </a:cubicBezTo>
                  <a:cubicBezTo>
                    <a:pt x="60" y="10280"/>
                    <a:pt x="4" y="10576"/>
                    <a:pt x="3" y="10876"/>
                  </a:cubicBezTo>
                  <a:cubicBezTo>
                    <a:pt x="0" y="11317"/>
                    <a:pt x="86" y="11783"/>
                    <a:pt x="261" y="12263"/>
                  </a:cubicBezTo>
                  <a:cubicBezTo>
                    <a:pt x="427" y="12717"/>
                    <a:pt x="644" y="13175"/>
                    <a:pt x="905" y="13626"/>
                  </a:cubicBezTo>
                  <a:cubicBezTo>
                    <a:pt x="1340" y="14377"/>
                    <a:pt x="1857" y="15065"/>
                    <a:pt x="2259" y="15581"/>
                  </a:cubicBezTo>
                  <a:cubicBezTo>
                    <a:pt x="2718" y="16164"/>
                    <a:pt x="3227" y="16775"/>
                    <a:pt x="3862" y="17501"/>
                  </a:cubicBezTo>
                  <a:cubicBezTo>
                    <a:pt x="4141" y="17819"/>
                    <a:pt x="4422" y="18136"/>
                    <a:pt x="4703" y="18451"/>
                  </a:cubicBezTo>
                  <a:cubicBezTo>
                    <a:pt x="4960" y="18741"/>
                    <a:pt x="5217" y="19030"/>
                    <a:pt x="5474" y="19320"/>
                  </a:cubicBezTo>
                  <a:cubicBezTo>
                    <a:pt x="5899" y="19804"/>
                    <a:pt x="6353" y="20325"/>
                    <a:pt x="6774" y="20871"/>
                  </a:cubicBezTo>
                  <a:cubicBezTo>
                    <a:pt x="7062" y="21257"/>
                    <a:pt x="7327" y="21672"/>
                    <a:pt x="7579" y="22075"/>
                  </a:cubicBezTo>
                  <a:lnTo>
                    <a:pt x="7601" y="22105"/>
                  </a:lnTo>
                  <a:cubicBezTo>
                    <a:pt x="7779" y="22385"/>
                    <a:pt x="7959" y="22666"/>
                    <a:pt x="8135" y="22949"/>
                  </a:cubicBezTo>
                  <a:cubicBezTo>
                    <a:pt x="8993" y="24304"/>
                    <a:pt x="9876" y="25708"/>
                    <a:pt x="10884" y="26994"/>
                  </a:cubicBezTo>
                  <a:cubicBezTo>
                    <a:pt x="11552" y="27850"/>
                    <a:pt x="12197" y="28548"/>
                    <a:pt x="12854" y="29130"/>
                  </a:cubicBezTo>
                  <a:cubicBezTo>
                    <a:pt x="13246" y="29477"/>
                    <a:pt x="13619" y="29775"/>
                    <a:pt x="14000" y="30039"/>
                  </a:cubicBezTo>
                  <a:cubicBezTo>
                    <a:pt x="14196" y="30177"/>
                    <a:pt x="14410" y="30320"/>
                    <a:pt x="14633" y="30447"/>
                  </a:cubicBezTo>
                  <a:cubicBezTo>
                    <a:pt x="14841" y="30562"/>
                    <a:pt x="15057" y="30671"/>
                    <a:pt x="15288" y="30780"/>
                  </a:cubicBezTo>
                  <a:cubicBezTo>
                    <a:pt x="15328" y="30799"/>
                    <a:pt x="15363" y="30810"/>
                    <a:pt x="15394" y="30817"/>
                  </a:cubicBezTo>
                  <a:cubicBezTo>
                    <a:pt x="15410" y="30821"/>
                    <a:pt x="15424" y="30823"/>
                    <a:pt x="15437" y="30823"/>
                  </a:cubicBezTo>
                  <a:cubicBezTo>
                    <a:pt x="15443" y="30823"/>
                    <a:pt x="15450" y="30823"/>
                    <a:pt x="15456" y="30822"/>
                  </a:cubicBezTo>
                  <a:cubicBezTo>
                    <a:pt x="15468" y="30856"/>
                    <a:pt x="15499" y="30882"/>
                    <a:pt x="15538" y="30893"/>
                  </a:cubicBezTo>
                  <a:cubicBezTo>
                    <a:pt x="15546" y="30895"/>
                    <a:pt x="15553" y="30896"/>
                    <a:pt x="15560" y="30896"/>
                  </a:cubicBezTo>
                  <a:cubicBezTo>
                    <a:pt x="15611" y="30896"/>
                    <a:pt x="15645" y="30858"/>
                    <a:pt x="15661" y="30817"/>
                  </a:cubicBezTo>
                  <a:cubicBezTo>
                    <a:pt x="15672" y="30793"/>
                    <a:pt x="15682" y="30771"/>
                    <a:pt x="15687" y="30756"/>
                  </a:cubicBezTo>
                  <a:lnTo>
                    <a:pt x="15702" y="30720"/>
                  </a:lnTo>
                  <a:lnTo>
                    <a:pt x="15726" y="30669"/>
                  </a:lnTo>
                  <a:cubicBezTo>
                    <a:pt x="15743" y="30642"/>
                    <a:pt x="15753" y="30612"/>
                    <a:pt x="15762" y="30579"/>
                  </a:cubicBezTo>
                  <a:cubicBezTo>
                    <a:pt x="16372" y="29183"/>
                    <a:pt x="17267" y="27751"/>
                    <a:pt x="18570" y="26080"/>
                  </a:cubicBezTo>
                  <a:cubicBezTo>
                    <a:pt x="19295" y="25154"/>
                    <a:pt x="20074" y="24243"/>
                    <a:pt x="20824" y="23363"/>
                  </a:cubicBezTo>
                  <a:cubicBezTo>
                    <a:pt x="21148" y="22985"/>
                    <a:pt x="21471" y="22606"/>
                    <a:pt x="21793" y="22225"/>
                  </a:cubicBezTo>
                  <a:cubicBezTo>
                    <a:pt x="22968" y="20825"/>
                    <a:pt x="23920" y="19624"/>
                    <a:pt x="24745" y="18304"/>
                  </a:cubicBezTo>
                  <a:cubicBezTo>
                    <a:pt x="25716" y="16753"/>
                    <a:pt x="26350" y="15304"/>
                    <a:pt x="26684" y="13873"/>
                  </a:cubicBezTo>
                  <a:cubicBezTo>
                    <a:pt x="26879" y="13034"/>
                    <a:pt x="26984" y="12201"/>
                    <a:pt x="26992" y="11391"/>
                  </a:cubicBezTo>
                  <a:cubicBezTo>
                    <a:pt x="27001" y="10492"/>
                    <a:pt x="26911" y="9586"/>
                    <a:pt x="26718" y="8694"/>
                  </a:cubicBezTo>
                  <a:cubicBezTo>
                    <a:pt x="26573" y="8023"/>
                    <a:pt x="26376" y="7384"/>
                    <a:pt x="26132" y="6784"/>
                  </a:cubicBezTo>
                  <a:lnTo>
                    <a:pt x="26010" y="6909"/>
                  </a:lnTo>
                  <a:lnTo>
                    <a:pt x="25967" y="6863"/>
                  </a:lnTo>
                  <a:cubicBezTo>
                    <a:pt x="25711" y="6584"/>
                    <a:pt x="25457" y="6356"/>
                    <a:pt x="25196" y="6168"/>
                  </a:cubicBezTo>
                  <a:cubicBezTo>
                    <a:pt x="24900" y="5958"/>
                    <a:pt x="24592" y="5781"/>
                    <a:pt x="24286" y="5649"/>
                  </a:cubicBezTo>
                  <a:cubicBezTo>
                    <a:pt x="23947" y="5505"/>
                    <a:pt x="23597" y="5395"/>
                    <a:pt x="23248" y="5327"/>
                  </a:cubicBezTo>
                  <a:cubicBezTo>
                    <a:pt x="22875" y="5253"/>
                    <a:pt x="22490" y="5218"/>
                    <a:pt x="22067" y="5218"/>
                  </a:cubicBezTo>
                  <a:cubicBezTo>
                    <a:pt x="21822" y="5218"/>
                    <a:pt x="21593" y="5227"/>
                    <a:pt x="21392" y="5250"/>
                  </a:cubicBezTo>
                  <a:cubicBezTo>
                    <a:pt x="21211" y="5268"/>
                    <a:pt x="21029" y="5293"/>
                    <a:pt x="20845" y="5320"/>
                  </a:cubicBezTo>
                  <a:lnTo>
                    <a:pt x="20707" y="5342"/>
                  </a:lnTo>
                  <a:cubicBezTo>
                    <a:pt x="20131" y="5416"/>
                    <a:pt x="19673" y="5449"/>
                    <a:pt x="19226" y="5449"/>
                  </a:cubicBezTo>
                  <a:cubicBezTo>
                    <a:pt x="18685" y="5438"/>
                    <a:pt x="18214" y="5373"/>
                    <a:pt x="17777" y="5254"/>
                  </a:cubicBezTo>
                  <a:cubicBezTo>
                    <a:pt x="17589" y="5200"/>
                    <a:pt x="17424" y="5142"/>
                    <a:pt x="17270" y="5076"/>
                  </a:cubicBezTo>
                  <a:cubicBezTo>
                    <a:pt x="17083" y="4997"/>
                    <a:pt x="16924" y="4917"/>
                    <a:pt x="16780" y="4829"/>
                  </a:cubicBezTo>
                  <a:cubicBezTo>
                    <a:pt x="16607" y="4724"/>
                    <a:pt x="16456" y="4619"/>
                    <a:pt x="16315" y="4509"/>
                  </a:cubicBezTo>
                  <a:cubicBezTo>
                    <a:pt x="16177" y="4401"/>
                    <a:pt x="16038" y="4273"/>
                    <a:pt x="15860" y="4102"/>
                  </a:cubicBezTo>
                  <a:cubicBezTo>
                    <a:pt x="15661" y="3898"/>
                    <a:pt x="15502" y="3707"/>
                    <a:pt x="15371" y="3519"/>
                  </a:cubicBezTo>
                  <a:cubicBezTo>
                    <a:pt x="15258" y="3360"/>
                    <a:pt x="15144" y="3179"/>
                    <a:pt x="15025" y="2970"/>
                  </a:cubicBezTo>
                  <a:cubicBezTo>
                    <a:pt x="14935" y="2812"/>
                    <a:pt x="14850" y="2652"/>
                    <a:pt x="14764" y="2494"/>
                  </a:cubicBezTo>
                  <a:cubicBezTo>
                    <a:pt x="14673" y="2325"/>
                    <a:pt x="14583" y="2156"/>
                    <a:pt x="14489" y="1989"/>
                  </a:cubicBezTo>
                  <a:cubicBezTo>
                    <a:pt x="14304" y="1668"/>
                    <a:pt x="14120" y="1356"/>
                    <a:pt x="13898" y="1082"/>
                  </a:cubicBezTo>
                  <a:cubicBezTo>
                    <a:pt x="13642" y="763"/>
                    <a:pt x="13391" y="533"/>
                    <a:pt x="13129" y="375"/>
                  </a:cubicBezTo>
                  <a:cubicBezTo>
                    <a:pt x="12990" y="295"/>
                    <a:pt x="12829" y="201"/>
                    <a:pt x="12648" y="141"/>
                  </a:cubicBezTo>
                  <a:cubicBezTo>
                    <a:pt x="12441" y="72"/>
                    <a:pt x="12265" y="30"/>
                    <a:pt x="12105" y="16"/>
                  </a:cubicBezTo>
                  <a:cubicBezTo>
                    <a:pt x="12010" y="7"/>
                    <a:pt x="11916" y="0"/>
                    <a:pt x="11818" y="0"/>
                  </a:cubicBezTo>
                  <a:close/>
                </a:path>
              </a:pathLst>
            </a:custGeom>
            <a:solidFill>
              <a:srgbClr val="EB93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21" name="Google Shape;5321;p16"/>
            <p:cNvSpPr/>
            <p:nvPr/>
          </p:nvSpPr>
          <p:spPr>
            <a:xfrm>
              <a:off x="3313350" y="-117000"/>
              <a:ext cx="740350" cy="400000"/>
            </a:xfrm>
            <a:custGeom>
              <a:avLst/>
              <a:gdLst/>
              <a:ahLst/>
              <a:cxnLst/>
              <a:rect l="l" t="t" r="r" b="b"/>
              <a:pathLst>
                <a:path w="29614" h="16000" extrusionOk="0">
                  <a:moveTo>
                    <a:pt x="20955" y="1"/>
                  </a:moveTo>
                  <a:cubicBezTo>
                    <a:pt x="20566" y="107"/>
                    <a:pt x="20165" y="226"/>
                    <a:pt x="19733" y="374"/>
                  </a:cubicBezTo>
                  <a:cubicBezTo>
                    <a:pt x="19003" y="630"/>
                    <a:pt x="18246" y="931"/>
                    <a:pt x="17282" y="1361"/>
                  </a:cubicBezTo>
                  <a:cubicBezTo>
                    <a:pt x="17033" y="1470"/>
                    <a:pt x="16783" y="1583"/>
                    <a:pt x="16533" y="1694"/>
                  </a:cubicBezTo>
                  <a:cubicBezTo>
                    <a:pt x="16008" y="1929"/>
                    <a:pt x="15483" y="2162"/>
                    <a:pt x="14953" y="2383"/>
                  </a:cubicBezTo>
                  <a:cubicBezTo>
                    <a:pt x="14554" y="2553"/>
                    <a:pt x="14202" y="2691"/>
                    <a:pt x="13874" y="2807"/>
                  </a:cubicBezTo>
                  <a:cubicBezTo>
                    <a:pt x="13555" y="2921"/>
                    <a:pt x="13140" y="3058"/>
                    <a:pt x="12752" y="3130"/>
                  </a:cubicBezTo>
                  <a:cubicBezTo>
                    <a:pt x="12523" y="3170"/>
                    <a:pt x="12313" y="3193"/>
                    <a:pt x="12113" y="3201"/>
                  </a:cubicBezTo>
                  <a:cubicBezTo>
                    <a:pt x="12057" y="3202"/>
                    <a:pt x="12004" y="3202"/>
                    <a:pt x="11950" y="3202"/>
                  </a:cubicBezTo>
                  <a:cubicBezTo>
                    <a:pt x="11817" y="3202"/>
                    <a:pt x="11684" y="3196"/>
                    <a:pt x="11552" y="3188"/>
                  </a:cubicBezTo>
                  <a:cubicBezTo>
                    <a:pt x="11171" y="3152"/>
                    <a:pt x="10779" y="3080"/>
                    <a:pt x="10348" y="2966"/>
                  </a:cubicBezTo>
                  <a:cubicBezTo>
                    <a:pt x="10068" y="2895"/>
                    <a:pt x="9788" y="2813"/>
                    <a:pt x="9509" y="2729"/>
                  </a:cubicBezTo>
                  <a:lnTo>
                    <a:pt x="9437" y="2708"/>
                  </a:lnTo>
                  <a:lnTo>
                    <a:pt x="9134" y="2617"/>
                  </a:lnTo>
                  <a:cubicBezTo>
                    <a:pt x="8393" y="2399"/>
                    <a:pt x="7592" y="2198"/>
                    <a:pt x="6773" y="2198"/>
                  </a:cubicBezTo>
                  <a:lnTo>
                    <a:pt x="6651" y="2201"/>
                  </a:lnTo>
                  <a:cubicBezTo>
                    <a:pt x="6145" y="2211"/>
                    <a:pt x="5630" y="2297"/>
                    <a:pt x="5124" y="2457"/>
                  </a:cubicBezTo>
                  <a:cubicBezTo>
                    <a:pt x="4702" y="2589"/>
                    <a:pt x="4284" y="2755"/>
                    <a:pt x="3840" y="2966"/>
                  </a:cubicBezTo>
                  <a:cubicBezTo>
                    <a:pt x="3513" y="3124"/>
                    <a:pt x="3194" y="3300"/>
                    <a:pt x="2901" y="3461"/>
                  </a:cubicBezTo>
                  <a:cubicBezTo>
                    <a:pt x="2891" y="3473"/>
                    <a:pt x="2876" y="3486"/>
                    <a:pt x="2865" y="3501"/>
                  </a:cubicBezTo>
                  <a:lnTo>
                    <a:pt x="2562" y="3824"/>
                  </a:lnTo>
                  <a:cubicBezTo>
                    <a:pt x="2088" y="4327"/>
                    <a:pt x="1600" y="4847"/>
                    <a:pt x="1167" y="5400"/>
                  </a:cubicBezTo>
                  <a:cubicBezTo>
                    <a:pt x="926" y="5707"/>
                    <a:pt x="675" y="6043"/>
                    <a:pt x="473" y="6404"/>
                  </a:cubicBezTo>
                  <a:cubicBezTo>
                    <a:pt x="377" y="6576"/>
                    <a:pt x="293" y="6751"/>
                    <a:pt x="215" y="6945"/>
                  </a:cubicBezTo>
                  <a:cubicBezTo>
                    <a:pt x="152" y="7103"/>
                    <a:pt x="107" y="7247"/>
                    <a:pt x="79" y="7380"/>
                  </a:cubicBezTo>
                  <a:cubicBezTo>
                    <a:pt x="1" y="7782"/>
                    <a:pt x="5" y="8177"/>
                    <a:pt x="97" y="8522"/>
                  </a:cubicBezTo>
                  <a:cubicBezTo>
                    <a:pt x="183" y="8841"/>
                    <a:pt x="334" y="9154"/>
                    <a:pt x="537" y="9428"/>
                  </a:cubicBezTo>
                  <a:cubicBezTo>
                    <a:pt x="754" y="9723"/>
                    <a:pt x="999" y="9989"/>
                    <a:pt x="1210" y="10210"/>
                  </a:cubicBezTo>
                  <a:cubicBezTo>
                    <a:pt x="1414" y="10421"/>
                    <a:pt x="1644" y="10664"/>
                    <a:pt x="1845" y="10921"/>
                  </a:cubicBezTo>
                  <a:cubicBezTo>
                    <a:pt x="1979" y="11106"/>
                    <a:pt x="2084" y="11286"/>
                    <a:pt x="2170" y="11474"/>
                  </a:cubicBezTo>
                  <a:cubicBezTo>
                    <a:pt x="2230" y="11630"/>
                    <a:pt x="2275" y="11795"/>
                    <a:pt x="2303" y="11963"/>
                  </a:cubicBezTo>
                  <a:cubicBezTo>
                    <a:pt x="2313" y="12094"/>
                    <a:pt x="2313" y="12222"/>
                    <a:pt x="2302" y="12357"/>
                  </a:cubicBezTo>
                  <a:cubicBezTo>
                    <a:pt x="2242" y="12748"/>
                    <a:pt x="2101" y="13111"/>
                    <a:pt x="1960" y="13449"/>
                  </a:cubicBezTo>
                  <a:lnTo>
                    <a:pt x="1900" y="13595"/>
                  </a:lnTo>
                  <a:cubicBezTo>
                    <a:pt x="1824" y="13777"/>
                    <a:pt x="1750" y="13958"/>
                    <a:pt x="1689" y="14144"/>
                  </a:cubicBezTo>
                  <a:cubicBezTo>
                    <a:pt x="1605" y="14395"/>
                    <a:pt x="1565" y="14598"/>
                    <a:pt x="1565" y="14783"/>
                  </a:cubicBezTo>
                  <a:cubicBezTo>
                    <a:pt x="1565" y="14912"/>
                    <a:pt x="1579" y="15023"/>
                    <a:pt x="1607" y="15115"/>
                  </a:cubicBezTo>
                  <a:cubicBezTo>
                    <a:pt x="1637" y="15209"/>
                    <a:pt x="1673" y="15310"/>
                    <a:pt x="1753" y="15418"/>
                  </a:cubicBezTo>
                  <a:cubicBezTo>
                    <a:pt x="1786" y="15467"/>
                    <a:pt x="1821" y="15513"/>
                    <a:pt x="1861" y="15554"/>
                  </a:cubicBezTo>
                  <a:cubicBezTo>
                    <a:pt x="1916" y="15604"/>
                    <a:pt x="1973" y="15652"/>
                    <a:pt x="2033" y="15695"/>
                  </a:cubicBezTo>
                  <a:cubicBezTo>
                    <a:pt x="2140" y="15770"/>
                    <a:pt x="2256" y="15818"/>
                    <a:pt x="2368" y="15863"/>
                  </a:cubicBezTo>
                  <a:cubicBezTo>
                    <a:pt x="2477" y="15906"/>
                    <a:pt x="2604" y="15943"/>
                    <a:pt x="2736" y="15971"/>
                  </a:cubicBezTo>
                  <a:lnTo>
                    <a:pt x="2787" y="15979"/>
                  </a:lnTo>
                  <a:cubicBezTo>
                    <a:pt x="2829" y="15987"/>
                    <a:pt x="2871" y="15994"/>
                    <a:pt x="2914" y="15999"/>
                  </a:cubicBezTo>
                  <a:lnTo>
                    <a:pt x="2955" y="15978"/>
                  </a:lnTo>
                  <a:lnTo>
                    <a:pt x="2998" y="15955"/>
                  </a:lnTo>
                  <a:cubicBezTo>
                    <a:pt x="3429" y="15724"/>
                    <a:pt x="3855" y="15479"/>
                    <a:pt x="4264" y="15228"/>
                  </a:cubicBezTo>
                  <a:cubicBezTo>
                    <a:pt x="4374" y="15158"/>
                    <a:pt x="4486" y="15086"/>
                    <a:pt x="4596" y="15016"/>
                  </a:cubicBezTo>
                  <a:lnTo>
                    <a:pt x="4688" y="14957"/>
                  </a:lnTo>
                  <a:lnTo>
                    <a:pt x="4955" y="14784"/>
                  </a:lnTo>
                  <a:cubicBezTo>
                    <a:pt x="5210" y="14622"/>
                    <a:pt x="5409" y="14510"/>
                    <a:pt x="5603" y="14417"/>
                  </a:cubicBezTo>
                  <a:cubicBezTo>
                    <a:pt x="5939" y="14266"/>
                    <a:pt x="6313" y="14154"/>
                    <a:pt x="6720" y="14082"/>
                  </a:cubicBezTo>
                  <a:lnTo>
                    <a:pt x="6762" y="14066"/>
                  </a:lnTo>
                  <a:cubicBezTo>
                    <a:pt x="7093" y="14012"/>
                    <a:pt x="7424" y="13986"/>
                    <a:pt x="7743" y="13986"/>
                  </a:cubicBezTo>
                  <a:cubicBezTo>
                    <a:pt x="7860" y="13986"/>
                    <a:pt x="7977" y="13989"/>
                    <a:pt x="8090" y="13994"/>
                  </a:cubicBezTo>
                  <a:cubicBezTo>
                    <a:pt x="8380" y="14019"/>
                    <a:pt x="8679" y="14068"/>
                    <a:pt x="8971" y="14138"/>
                  </a:cubicBezTo>
                  <a:cubicBezTo>
                    <a:pt x="9212" y="14195"/>
                    <a:pt x="9456" y="14269"/>
                    <a:pt x="9720" y="14362"/>
                  </a:cubicBezTo>
                  <a:lnTo>
                    <a:pt x="9998" y="14461"/>
                  </a:lnTo>
                  <a:lnTo>
                    <a:pt x="10138" y="14513"/>
                  </a:lnTo>
                  <a:lnTo>
                    <a:pt x="10196" y="14534"/>
                  </a:lnTo>
                  <a:cubicBezTo>
                    <a:pt x="10338" y="14586"/>
                    <a:pt x="10479" y="14641"/>
                    <a:pt x="10622" y="14691"/>
                  </a:cubicBezTo>
                  <a:cubicBezTo>
                    <a:pt x="10937" y="14799"/>
                    <a:pt x="11200" y="14882"/>
                    <a:pt x="11476" y="14935"/>
                  </a:cubicBezTo>
                  <a:cubicBezTo>
                    <a:pt x="11718" y="14983"/>
                    <a:pt x="11941" y="15007"/>
                    <a:pt x="12152" y="15007"/>
                  </a:cubicBezTo>
                  <a:cubicBezTo>
                    <a:pt x="12231" y="15007"/>
                    <a:pt x="12313" y="15003"/>
                    <a:pt x="12393" y="14995"/>
                  </a:cubicBezTo>
                  <a:cubicBezTo>
                    <a:pt x="12724" y="14967"/>
                    <a:pt x="13038" y="14886"/>
                    <a:pt x="13325" y="14758"/>
                  </a:cubicBezTo>
                  <a:cubicBezTo>
                    <a:pt x="13519" y="14672"/>
                    <a:pt x="13703" y="14576"/>
                    <a:pt x="13874" y="14470"/>
                  </a:cubicBezTo>
                  <a:cubicBezTo>
                    <a:pt x="14052" y="14358"/>
                    <a:pt x="14219" y="14233"/>
                    <a:pt x="14374" y="14116"/>
                  </a:cubicBezTo>
                  <a:cubicBezTo>
                    <a:pt x="14654" y="13902"/>
                    <a:pt x="14930" y="13686"/>
                    <a:pt x="15201" y="13460"/>
                  </a:cubicBezTo>
                  <a:cubicBezTo>
                    <a:pt x="15509" y="13207"/>
                    <a:pt x="15807" y="12950"/>
                    <a:pt x="16108" y="12690"/>
                  </a:cubicBezTo>
                  <a:lnTo>
                    <a:pt x="16531" y="12328"/>
                  </a:lnTo>
                  <a:cubicBezTo>
                    <a:pt x="17021" y="11912"/>
                    <a:pt x="17507" y="11517"/>
                    <a:pt x="18052" y="11257"/>
                  </a:cubicBezTo>
                  <a:cubicBezTo>
                    <a:pt x="18288" y="11149"/>
                    <a:pt x="18522" y="11070"/>
                    <a:pt x="18773" y="11020"/>
                  </a:cubicBezTo>
                  <a:cubicBezTo>
                    <a:pt x="18946" y="10993"/>
                    <a:pt x="19130" y="10977"/>
                    <a:pt x="19318" y="10977"/>
                  </a:cubicBezTo>
                  <a:cubicBezTo>
                    <a:pt x="19398" y="10977"/>
                    <a:pt x="19481" y="10980"/>
                    <a:pt x="19563" y="10985"/>
                  </a:cubicBezTo>
                  <a:cubicBezTo>
                    <a:pt x="20009" y="11024"/>
                    <a:pt x="20472" y="11129"/>
                    <a:pt x="20981" y="11307"/>
                  </a:cubicBezTo>
                  <a:cubicBezTo>
                    <a:pt x="21284" y="11412"/>
                    <a:pt x="21550" y="11515"/>
                    <a:pt x="21788" y="11623"/>
                  </a:cubicBezTo>
                  <a:cubicBezTo>
                    <a:pt x="21939" y="11685"/>
                    <a:pt x="22087" y="11754"/>
                    <a:pt x="22233" y="11821"/>
                  </a:cubicBezTo>
                  <a:cubicBezTo>
                    <a:pt x="22341" y="11872"/>
                    <a:pt x="22450" y="11922"/>
                    <a:pt x="22562" y="11963"/>
                  </a:cubicBezTo>
                  <a:cubicBezTo>
                    <a:pt x="22783" y="12047"/>
                    <a:pt x="22986" y="12106"/>
                    <a:pt x="23186" y="12143"/>
                  </a:cubicBezTo>
                  <a:cubicBezTo>
                    <a:pt x="23403" y="12185"/>
                    <a:pt x="23617" y="12208"/>
                    <a:pt x="23825" y="12215"/>
                  </a:cubicBezTo>
                  <a:cubicBezTo>
                    <a:pt x="23877" y="12219"/>
                    <a:pt x="23928" y="12219"/>
                    <a:pt x="23980" y="12219"/>
                  </a:cubicBezTo>
                  <a:cubicBezTo>
                    <a:pt x="24747" y="12219"/>
                    <a:pt x="25577" y="12027"/>
                    <a:pt x="26455" y="11649"/>
                  </a:cubicBezTo>
                  <a:lnTo>
                    <a:pt x="26455" y="11649"/>
                  </a:lnTo>
                  <a:cubicBezTo>
                    <a:pt x="26422" y="11913"/>
                    <a:pt x="26400" y="12179"/>
                    <a:pt x="26390" y="12439"/>
                  </a:cubicBezTo>
                  <a:cubicBezTo>
                    <a:pt x="26778" y="11998"/>
                    <a:pt x="27108" y="11524"/>
                    <a:pt x="27377" y="11024"/>
                  </a:cubicBezTo>
                  <a:cubicBezTo>
                    <a:pt x="27760" y="10320"/>
                    <a:pt x="28059" y="9516"/>
                    <a:pt x="28295" y="8564"/>
                  </a:cubicBezTo>
                  <a:cubicBezTo>
                    <a:pt x="28468" y="7843"/>
                    <a:pt x="28602" y="7106"/>
                    <a:pt x="28730" y="6389"/>
                  </a:cubicBezTo>
                  <a:lnTo>
                    <a:pt x="28813" y="5911"/>
                  </a:lnTo>
                  <a:cubicBezTo>
                    <a:pt x="28954" y="5144"/>
                    <a:pt x="29129" y="4245"/>
                    <a:pt x="29383" y="3380"/>
                  </a:cubicBezTo>
                  <a:cubicBezTo>
                    <a:pt x="29436" y="3363"/>
                    <a:pt x="29484" y="3337"/>
                    <a:pt x="29520" y="3301"/>
                  </a:cubicBezTo>
                  <a:cubicBezTo>
                    <a:pt x="29579" y="3244"/>
                    <a:pt x="29610" y="3163"/>
                    <a:pt x="29613" y="3079"/>
                  </a:cubicBezTo>
                  <a:cubicBezTo>
                    <a:pt x="29610" y="3001"/>
                    <a:pt x="29584" y="2935"/>
                    <a:pt x="29523" y="2860"/>
                  </a:cubicBezTo>
                  <a:cubicBezTo>
                    <a:pt x="29330" y="2635"/>
                    <a:pt x="29089" y="2421"/>
                    <a:pt x="28783" y="2208"/>
                  </a:cubicBezTo>
                  <a:cubicBezTo>
                    <a:pt x="28500" y="2011"/>
                    <a:pt x="28185" y="1835"/>
                    <a:pt x="27854" y="1678"/>
                  </a:cubicBezTo>
                  <a:cubicBezTo>
                    <a:pt x="27180" y="1365"/>
                    <a:pt x="26435" y="1106"/>
                    <a:pt x="25514" y="869"/>
                  </a:cubicBezTo>
                  <a:cubicBezTo>
                    <a:pt x="25040" y="745"/>
                    <a:pt x="24546" y="631"/>
                    <a:pt x="24009" y="522"/>
                  </a:cubicBezTo>
                  <a:cubicBezTo>
                    <a:pt x="23711" y="460"/>
                    <a:pt x="23411" y="403"/>
                    <a:pt x="23112" y="348"/>
                  </a:cubicBezTo>
                  <a:cubicBezTo>
                    <a:pt x="22758" y="285"/>
                    <a:pt x="22404" y="223"/>
                    <a:pt x="22047" y="169"/>
                  </a:cubicBezTo>
                  <a:lnTo>
                    <a:pt x="21801" y="127"/>
                  </a:lnTo>
                  <a:cubicBezTo>
                    <a:pt x="21525" y="78"/>
                    <a:pt x="21238" y="32"/>
                    <a:pt x="20955" y="1"/>
                  </a:cubicBezTo>
                  <a:close/>
                </a:path>
              </a:pathLst>
            </a:custGeom>
            <a:solidFill>
              <a:srgbClr val="EB93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22" name="Google Shape;5322;p16"/>
            <p:cNvSpPr/>
            <p:nvPr/>
          </p:nvSpPr>
          <p:spPr>
            <a:xfrm>
              <a:off x="3968125" y="164150"/>
              <a:ext cx="26825" cy="30200"/>
            </a:xfrm>
            <a:custGeom>
              <a:avLst/>
              <a:gdLst/>
              <a:ahLst/>
              <a:cxnLst/>
              <a:rect l="l" t="t" r="r" b="b"/>
              <a:pathLst>
                <a:path w="1073" h="1208" extrusionOk="0">
                  <a:moveTo>
                    <a:pt x="1072" y="1"/>
                  </a:moveTo>
                  <a:cubicBezTo>
                    <a:pt x="811" y="147"/>
                    <a:pt x="544" y="281"/>
                    <a:pt x="267" y="401"/>
                  </a:cubicBezTo>
                  <a:cubicBezTo>
                    <a:pt x="179" y="442"/>
                    <a:pt x="91" y="479"/>
                    <a:pt x="1" y="515"/>
                  </a:cubicBezTo>
                  <a:cubicBezTo>
                    <a:pt x="90" y="480"/>
                    <a:pt x="177" y="445"/>
                    <a:pt x="265" y="407"/>
                  </a:cubicBezTo>
                  <a:lnTo>
                    <a:pt x="265" y="407"/>
                  </a:lnTo>
                  <a:cubicBezTo>
                    <a:pt x="231" y="674"/>
                    <a:pt x="211" y="944"/>
                    <a:pt x="200" y="1207"/>
                  </a:cubicBezTo>
                  <a:cubicBezTo>
                    <a:pt x="534" y="827"/>
                    <a:pt x="827" y="424"/>
                    <a:pt x="1072" y="1"/>
                  </a:cubicBezTo>
                  <a:close/>
                </a:path>
              </a:pathLst>
            </a:custGeom>
            <a:solidFill>
              <a:srgbClr val="EFCA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23" name="Google Shape;5323;p16"/>
            <p:cNvSpPr/>
            <p:nvPr/>
          </p:nvSpPr>
          <p:spPr>
            <a:xfrm>
              <a:off x="4325525" y="-686000"/>
              <a:ext cx="7875" cy="12750"/>
            </a:xfrm>
            <a:custGeom>
              <a:avLst/>
              <a:gdLst/>
              <a:ahLst/>
              <a:cxnLst/>
              <a:rect l="l" t="t" r="r" b="b"/>
              <a:pathLst>
                <a:path w="315" h="510" extrusionOk="0">
                  <a:moveTo>
                    <a:pt x="122" y="1"/>
                  </a:moveTo>
                  <a:lnTo>
                    <a:pt x="0" y="127"/>
                  </a:lnTo>
                  <a:cubicBezTo>
                    <a:pt x="111" y="249"/>
                    <a:pt x="216" y="376"/>
                    <a:pt x="315" y="509"/>
                  </a:cubicBezTo>
                  <a:cubicBezTo>
                    <a:pt x="253" y="337"/>
                    <a:pt x="190" y="168"/>
                    <a:pt x="122" y="1"/>
                  </a:cubicBezTo>
                  <a:close/>
                </a:path>
              </a:pathLst>
            </a:custGeom>
            <a:solidFill>
              <a:srgbClr val="EFCA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24" name="Google Shape;5324;p16"/>
            <p:cNvSpPr/>
            <p:nvPr/>
          </p:nvSpPr>
          <p:spPr>
            <a:xfrm>
              <a:off x="3967950" y="-189575"/>
              <a:ext cx="160275" cy="246975"/>
            </a:xfrm>
            <a:custGeom>
              <a:avLst/>
              <a:gdLst/>
              <a:ahLst/>
              <a:cxnLst/>
              <a:rect l="l" t="t" r="r" b="b"/>
              <a:pathLst>
                <a:path w="6411" h="9879" extrusionOk="0">
                  <a:moveTo>
                    <a:pt x="5425" y="0"/>
                  </a:moveTo>
                  <a:cubicBezTo>
                    <a:pt x="5369" y="0"/>
                    <a:pt x="5312" y="10"/>
                    <a:pt x="5258" y="28"/>
                  </a:cubicBezTo>
                  <a:cubicBezTo>
                    <a:pt x="5121" y="74"/>
                    <a:pt x="5028" y="167"/>
                    <a:pt x="4954" y="289"/>
                  </a:cubicBezTo>
                  <a:cubicBezTo>
                    <a:pt x="4193" y="1574"/>
                    <a:pt x="3429" y="2858"/>
                    <a:pt x="2585" y="4088"/>
                  </a:cubicBezTo>
                  <a:cubicBezTo>
                    <a:pt x="2612" y="4051"/>
                    <a:pt x="2636" y="4014"/>
                    <a:pt x="2664" y="3976"/>
                  </a:cubicBezTo>
                  <a:lnTo>
                    <a:pt x="2664" y="3976"/>
                  </a:lnTo>
                  <a:cubicBezTo>
                    <a:pt x="1917" y="5061"/>
                    <a:pt x="1107" y="6099"/>
                    <a:pt x="195" y="7052"/>
                  </a:cubicBezTo>
                  <a:cubicBezTo>
                    <a:pt x="1" y="7254"/>
                    <a:pt x="29" y="7597"/>
                    <a:pt x="235" y="7780"/>
                  </a:cubicBezTo>
                  <a:cubicBezTo>
                    <a:pt x="330" y="7866"/>
                    <a:pt x="457" y="7913"/>
                    <a:pt x="585" y="7913"/>
                  </a:cubicBezTo>
                  <a:cubicBezTo>
                    <a:pt x="594" y="7913"/>
                    <a:pt x="603" y="7912"/>
                    <a:pt x="613" y="7912"/>
                  </a:cubicBezTo>
                  <a:cubicBezTo>
                    <a:pt x="753" y="7902"/>
                    <a:pt x="867" y="7840"/>
                    <a:pt x="963" y="7741"/>
                  </a:cubicBezTo>
                  <a:cubicBezTo>
                    <a:pt x="1069" y="7633"/>
                    <a:pt x="1173" y="7524"/>
                    <a:pt x="1278" y="7414"/>
                  </a:cubicBezTo>
                  <a:cubicBezTo>
                    <a:pt x="1306" y="7452"/>
                    <a:pt x="1339" y="7485"/>
                    <a:pt x="1377" y="7514"/>
                  </a:cubicBezTo>
                  <a:cubicBezTo>
                    <a:pt x="1369" y="7528"/>
                    <a:pt x="1364" y="7546"/>
                    <a:pt x="1357" y="7560"/>
                  </a:cubicBezTo>
                  <a:cubicBezTo>
                    <a:pt x="1303" y="7685"/>
                    <a:pt x="1283" y="7813"/>
                    <a:pt x="1328" y="7945"/>
                  </a:cubicBezTo>
                  <a:cubicBezTo>
                    <a:pt x="1369" y="8066"/>
                    <a:pt x="1457" y="8168"/>
                    <a:pt x="1572" y="8228"/>
                  </a:cubicBezTo>
                  <a:cubicBezTo>
                    <a:pt x="1641" y="8263"/>
                    <a:pt x="1721" y="8281"/>
                    <a:pt x="1800" y="8281"/>
                  </a:cubicBezTo>
                  <a:cubicBezTo>
                    <a:pt x="1876" y="8281"/>
                    <a:pt x="1952" y="8265"/>
                    <a:pt x="2019" y="8232"/>
                  </a:cubicBezTo>
                  <a:cubicBezTo>
                    <a:pt x="2057" y="8338"/>
                    <a:pt x="2136" y="8430"/>
                    <a:pt x="2237" y="8481"/>
                  </a:cubicBezTo>
                  <a:cubicBezTo>
                    <a:pt x="2227" y="8551"/>
                    <a:pt x="2218" y="8619"/>
                    <a:pt x="2211" y="8689"/>
                  </a:cubicBezTo>
                  <a:cubicBezTo>
                    <a:pt x="2201" y="8782"/>
                    <a:pt x="2208" y="8864"/>
                    <a:pt x="2261" y="8946"/>
                  </a:cubicBezTo>
                  <a:cubicBezTo>
                    <a:pt x="2312" y="9021"/>
                    <a:pt x="2389" y="9075"/>
                    <a:pt x="2478" y="9093"/>
                  </a:cubicBezTo>
                  <a:cubicBezTo>
                    <a:pt x="2502" y="9097"/>
                    <a:pt x="2524" y="9100"/>
                    <a:pt x="2547" y="9100"/>
                  </a:cubicBezTo>
                  <a:cubicBezTo>
                    <a:pt x="2674" y="9100"/>
                    <a:pt x="2785" y="9024"/>
                    <a:pt x="2852" y="8912"/>
                  </a:cubicBezTo>
                  <a:cubicBezTo>
                    <a:pt x="3123" y="8452"/>
                    <a:pt x="3373" y="7979"/>
                    <a:pt x="3606" y="7503"/>
                  </a:cubicBezTo>
                  <a:cubicBezTo>
                    <a:pt x="3627" y="7495"/>
                    <a:pt x="3647" y="7477"/>
                    <a:pt x="3660" y="7455"/>
                  </a:cubicBezTo>
                  <a:cubicBezTo>
                    <a:pt x="3771" y="7258"/>
                    <a:pt x="3879" y="7060"/>
                    <a:pt x="3986" y="6863"/>
                  </a:cubicBezTo>
                  <a:lnTo>
                    <a:pt x="3986" y="6863"/>
                  </a:lnTo>
                  <a:cubicBezTo>
                    <a:pt x="3831" y="7313"/>
                    <a:pt x="3683" y="7768"/>
                    <a:pt x="3554" y="8225"/>
                  </a:cubicBezTo>
                  <a:cubicBezTo>
                    <a:pt x="3517" y="8310"/>
                    <a:pt x="3478" y="8396"/>
                    <a:pt x="3441" y="8482"/>
                  </a:cubicBezTo>
                  <a:cubicBezTo>
                    <a:pt x="3422" y="8527"/>
                    <a:pt x="3423" y="8580"/>
                    <a:pt x="3448" y="8619"/>
                  </a:cubicBezTo>
                  <a:cubicBezTo>
                    <a:pt x="3406" y="8774"/>
                    <a:pt x="3369" y="8932"/>
                    <a:pt x="3334" y="9087"/>
                  </a:cubicBezTo>
                  <a:cubicBezTo>
                    <a:pt x="3303" y="9229"/>
                    <a:pt x="3402" y="9371"/>
                    <a:pt x="3541" y="9400"/>
                  </a:cubicBezTo>
                  <a:cubicBezTo>
                    <a:pt x="3557" y="9403"/>
                    <a:pt x="3574" y="9405"/>
                    <a:pt x="3592" y="9405"/>
                  </a:cubicBezTo>
                  <a:cubicBezTo>
                    <a:pt x="3623" y="9405"/>
                    <a:pt x="3655" y="9399"/>
                    <a:pt x="3685" y="9388"/>
                  </a:cubicBezTo>
                  <a:lnTo>
                    <a:pt x="3685" y="9388"/>
                  </a:lnTo>
                  <a:cubicBezTo>
                    <a:pt x="3665" y="9473"/>
                    <a:pt x="3647" y="9559"/>
                    <a:pt x="3629" y="9644"/>
                  </a:cubicBezTo>
                  <a:cubicBezTo>
                    <a:pt x="3610" y="9750"/>
                    <a:pt x="3679" y="9854"/>
                    <a:pt x="3784" y="9875"/>
                  </a:cubicBezTo>
                  <a:cubicBezTo>
                    <a:pt x="3795" y="9877"/>
                    <a:pt x="3806" y="9878"/>
                    <a:pt x="3818" y="9878"/>
                  </a:cubicBezTo>
                  <a:cubicBezTo>
                    <a:pt x="3890" y="9878"/>
                    <a:pt x="3972" y="9841"/>
                    <a:pt x="3998" y="9772"/>
                  </a:cubicBezTo>
                  <a:cubicBezTo>
                    <a:pt x="4763" y="7725"/>
                    <a:pt x="5731" y="5737"/>
                    <a:pt x="6210" y="3593"/>
                  </a:cubicBezTo>
                  <a:cubicBezTo>
                    <a:pt x="6217" y="3564"/>
                    <a:pt x="6214" y="3536"/>
                    <a:pt x="6205" y="3511"/>
                  </a:cubicBezTo>
                  <a:cubicBezTo>
                    <a:pt x="6263" y="3343"/>
                    <a:pt x="6319" y="3176"/>
                    <a:pt x="6374" y="3008"/>
                  </a:cubicBezTo>
                  <a:cubicBezTo>
                    <a:pt x="6411" y="2889"/>
                    <a:pt x="6306" y="2760"/>
                    <a:pt x="6194" y="2737"/>
                  </a:cubicBezTo>
                  <a:cubicBezTo>
                    <a:pt x="6177" y="2733"/>
                    <a:pt x="6161" y="2731"/>
                    <a:pt x="6145" y="2731"/>
                  </a:cubicBezTo>
                  <a:cubicBezTo>
                    <a:pt x="6116" y="2731"/>
                    <a:pt x="6088" y="2738"/>
                    <a:pt x="6060" y="2750"/>
                  </a:cubicBezTo>
                  <a:cubicBezTo>
                    <a:pt x="6155" y="2460"/>
                    <a:pt x="6247" y="2171"/>
                    <a:pt x="6333" y="1881"/>
                  </a:cubicBezTo>
                  <a:cubicBezTo>
                    <a:pt x="6378" y="1724"/>
                    <a:pt x="6249" y="1559"/>
                    <a:pt x="6099" y="1529"/>
                  </a:cubicBezTo>
                  <a:cubicBezTo>
                    <a:pt x="6080" y="1525"/>
                    <a:pt x="6059" y="1522"/>
                    <a:pt x="6039" y="1522"/>
                  </a:cubicBezTo>
                  <a:cubicBezTo>
                    <a:pt x="5982" y="1522"/>
                    <a:pt x="5924" y="1540"/>
                    <a:pt x="5875" y="1572"/>
                  </a:cubicBezTo>
                  <a:cubicBezTo>
                    <a:pt x="5851" y="1588"/>
                    <a:pt x="5829" y="1608"/>
                    <a:pt x="5810" y="1630"/>
                  </a:cubicBezTo>
                  <a:lnTo>
                    <a:pt x="5816" y="1612"/>
                  </a:lnTo>
                  <a:cubicBezTo>
                    <a:pt x="5930" y="1354"/>
                    <a:pt x="6043" y="1094"/>
                    <a:pt x="6155" y="834"/>
                  </a:cubicBezTo>
                  <a:cubicBezTo>
                    <a:pt x="6208" y="719"/>
                    <a:pt x="6224" y="598"/>
                    <a:pt x="6182" y="476"/>
                  </a:cubicBezTo>
                  <a:cubicBezTo>
                    <a:pt x="6144" y="361"/>
                    <a:pt x="6060" y="266"/>
                    <a:pt x="5954" y="213"/>
                  </a:cubicBezTo>
                  <a:cubicBezTo>
                    <a:pt x="5914" y="192"/>
                    <a:pt x="5868" y="177"/>
                    <a:pt x="5822" y="170"/>
                  </a:cubicBezTo>
                  <a:cubicBezTo>
                    <a:pt x="5779" y="123"/>
                    <a:pt x="5729" y="81"/>
                    <a:pt x="5670" y="52"/>
                  </a:cubicBezTo>
                  <a:cubicBezTo>
                    <a:pt x="5627" y="31"/>
                    <a:pt x="5581" y="15"/>
                    <a:pt x="5535" y="12"/>
                  </a:cubicBezTo>
                  <a:cubicBezTo>
                    <a:pt x="5499" y="4"/>
                    <a:pt x="5462" y="0"/>
                    <a:pt x="5425" y="0"/>
                  </a:cubicBezTo>
                  <a:close/>
                </a:path>
              </a:pathLst>
            </a:custGeom>
            <a:solidFill>
              <a:srgbClr val="EB93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25" name="Google Shape;5325;p16"/>
            <p:cNvSpPr/>
            <p:nvPr/>
          </p:nvSpPr>
          <p:spPr>
            <a:xfrm>
              <a:off x="4064550" y="-286450"/>
              <a:ext cx="69800" cy="349950"/>
            </a:xfrm>
            <a:custGeom>
              <a:avLst/>
              <a:gdLst/>
              <a:ahLst/>
              <a:cxnLst/>
              <a:rect l="l" t="t" r="r" b="b"/>
              <a:pathLst>
                <a:path w="2792" h="13998" extrusionOk="0">
                  <a:moveTo>
                    <a:pt x="1880" y="8284"/>
                  </a:moveTo>
                  <a:lnTo>
                    <a:pt x="1880" y="8284"/>
                  </a:lnTo>
                  <a:cubicBezTo>
                    <a:pt x="1810" y="8564"/>
                    <a:pt x="1730" y="8842"/>
                    <a:pt x="1635" y="9118"/>
                  </a:cubicBezTo>
                  <a:lnTo>
                    <a:pt x="1645" y="9087"/>
                  </a:lnTo>
                  <a:lnTo>
                    <a:pt x="1645" y="9087"/>
                  </a:lnTo>
                  <a:cubicBezTo>
                    <a:pt x="1506" y="9489"/>
                    <a:pt x="1340" y="9881"/>
                    <a:pt x="1142" y="10257"/>
                  </a:cubicBezTo>
                  <a:cubicBezTo>
                    <a:pt x="1207" y="10039"/>
                    <a:pt x="1277" y="9826"/>
                    <a:pt x="1350" y="9612"/>
                  </a:cubicBezTo>
                  <a:cubicBezTo>
                    <a:pt x="1508" y="9163"/>
                    <a:pt x="1685" y="8720"/>
                    <a:pt x="1880" y="8284"/>
                  </a:cubicBezTo>
                  <a:close/>
                  <a:moveTo>
                    <a:pt x="665" y="12713"/>
                  </a:moveTo>
                  <a:cubicBezTo>
                    <a:pt x="665" y="12719"/>
                    <a:pt x="665" y="12726"/>
                    <a:pt x="664" y="12732"/>
                  </a:cubicBezTo>
                  <a:cubicBezTo>
                    <a:pt x="664" y="12726"/>
                    <a:pt x="665" y="12719"/>
                    <a:pt x="665" y="12713"/>
                  </a:cubicBezTo>
                  <a:close/>
                  <a:moveTo>
                    <a:pt x="1951" y="9522"/>
                  </a:moveTo>
                  <a:lnTo>
                    <a:pt x="1951" y="9522"/>
                  </a:lnTo>
                  <a:cubicBezTo>
                    <a:pt x="1773" y="10305"/>
                    <a:pt x="1559" y="11080"/>
                    <a:pt x="1293" y="11840"/>
                  </a:cubicBezTo>
                  <a:cubicBezTo>
                    <a:pt x="1296" y="11833"/>
                    <a:pt x="1299" y="11824"/>
                    <a:pt x="1303" y="11816"/>
                  </a:cubicBezTo>
                  <a:lnTo>
                    <a:pt x="1303" y="11816"/>
                  </a:lnTo>
                  <a:cubicBezTo>
                    <a:pt x="1177" y="12172"/>
                    <a:pt x="1040" y="12528"/>
                    <a:pt x="888" y="12874"/>
                  </a:cubicBezTo>
                  <a:cubicBezTo>
                    <a:pt x="810" y="13047"/>
                    <a:pt x="730" y="13219"/>
                    <a:pt x="645" y="13388"/>
                  </a:cubicBezTo>
                  <a:cubicBezTo>
                    <a:pt x="644" y="13158"/>
                    <a:pt x="651" y="12930"/>
                    <a:pt x="666" y="12700"/>
                  </a:cubicBezTo>
                  <a:lnTo>
                    <a:pt x="666" y="12700"/>
                  </a:lnTo>
                  <a:cubicBezTo>
                    <a:pt x="695" y="12338"/>
                    <a:pt x="745" y="11978"/>
                    <a:pt x="810" y="11619"/>
                  </a:cubicBezTo>
                  <a:cubicBezTo>
                    <a:pt x="830" y="11609"/>
                    <a:pt x="846" y="11594"/>
                    <a:pt x="861" y="11576"/>
                  </a:cubicBezTo>
                  <a:cubicBezTo>
                    <a:pt x="1106" y="11245"/>
                    <a:pt x="1329" y="10898"/>
                    <a:pt x="1516" y="10530"/>
                  </a:cubicBezTo>
                  <a:cubicBezTo>
                    <a:pt x="1681" y="10203"/>
                    <a:pt x="1824" y="9867"/>
                    <a:pt x="1951" y="9522"/>
                  </a:cubicBezTo>
                  <a:close/>
                  <a:moveTo>
                    <a:pt x="1174" y="1"/>
                  </a:moveTo>
                  <a:cubicBezTo>
                    <a:pt x="1119" y="1"/>
                    <a:pt x="1064" y="17"/>
                    <a:pt x="1017" y="48"/>
                  </a:cubicBezTo>
                  <a:cubicBezTo>
                    <a:pt x="961" y="84"/>
                    <a:pt x="901" y="157"/>
                    <a:pt x="897" y="226"/>
                  </a:cubicBezTo>
                  <a:cubicBezTo>
                    <a:pt x="822" y="1160"/>
                    <a:pt x="687" y="2088"/>
                    <a:pt x="553" y="3014"/>
                  </a:cubicBezTo>
                  <a:cubicBezTo>
                    <a:pt x="415" y="3973"/>
                    <a:pt x="272" y="4930"/>
                    <a:pt x="171" y="5892"/>
                  </a:cubicBezTo>
                  <a:cubicBezTo>
                    <a:pt x="69" y="6862"/>
                    <a:pt x="0" y="7840"/>
                    <a:pt x="33" y="8817"/>
                  </a:cubicBezTo>
                  <a:cubicBezTo>
                    <a:pt x="49" y="9282"/>
                    <a:pt x="84" y="9749"/>
                    <a:pt x="155" y="10208"/>
                  </a:cubicBezTo>
                  <a:cubicBezTo>
                    <a:pt x="221" y="10641"/>
                    <a:pt x="312" y="11070"/>
                    <a:pt x="443" y="11487"/>
                  </a:cubicBezTo>
                  <a:cubicBezTo>
                    <a:pt x="456" y="11524"/>
                    <a:pt x="479" y="11559"/>
                    <a:pt x="507" y="11586"/>
                  </a:cubicBezTo>
                  <a:cubicBezTo>
                    <a:pt x="474" y="11765"/>
                    <a:pt x="450" y="11948"/>
                    <a:pt x="428" y="12129"/>
                  </a:cubicBezTo>
                  <a:cubicBezTo>
                    <a:pt x="362" y="12708"/>
                    <a:pt x="336" y="13296"/>
                    <a:pt x="400" y="13877"/>
                  </a:cubicBezTo>
                  <a:cubicBezTo>
                    <a:pt x="407" y="13934"/>
                    <a:pt x="446" y="13982"/>
                    <a:pt x="506" y="13994"/>
                  </a:cubicBezTo>
                  <a:cubicBezTo>
                    <a:pt x="514" y="13996"/>
                    <a:pt x="523" y="13997"/>
                    <a:pt x="531" y="13997"/>
                  </a:cubicBezTo>
                  <a:cubicBezTo>
                    <a:pt x="579" y="13997"/>
                    <a:pt x="627" y="13971"/>
                    <a:pt x="647" y="13927"/>
                  </a:cubicBezTo>
                  <a:cubicBezTo>
                    <a:pt x="797" y="13611"/>
                    <a:pt x="948" y="13292"/>
                    <a:pt x="1083" y="12969"/>
                  </a:cubicBezTo>
                  <a:cubicBezTo>
                    <a:pt x="1218" y="12650"/>
                    <a:pt x="1342" y="12327"/>
                    <a:pt x="1455" y="11998"/>
                  </a:cubicBezTo>
                  <a:cubicBezTo>
                    <a:pt x="1691" y="11327"/>
                    <a:pt x="1885" y="10642"/>
                    <a:pt x="2050" y="9951"/>
                  </a:cubicBezTo>
                  <a:cubicBezTo>
                    <a:pt x="2376" y="8577"/>
                    <a:pt x="2596" y="7179"/>
                    <a:pt x="2784" y="5779"/>
                  </a:cubicBezTo>
                  <a:cubicBezTo>
                    <a:pt x="2791" y="5727"/>
                    <a:pt x="2764" y="5680"/>
                    <a:pt x="2712" y="5670"/>
                  </a:cubicBezTo>
                  <a:cubicBezTo>
                    <a:pt x="2705" y="5668"/>
                    <a:pt x="2699" y="5667"/>
                    <a:pt x="2692" y="5667"/>
                  </a:cubicBezTo>
                  <a:cubicBezTo>
                    <a:pt x="2649" y="5667"/>
                    <a:pt x="2607" y="5698"/>
                    <a:pt x="2603" y="5742"/>
                  </a:cubicBezTo>
                  <a:cubicBezTo>
                    <a:pt x="2554" y="6099"/>
                    <a:pt x="2504" y="6458"/>
                    <a:pt x="2449" y="6814"/>
                  </a:cubicBezTo>
                  <a:cubicBezTo>
                    <a:pt x="2426" y="6796"/>
                    <a:pt x="2396" y="6781"/>
                    <a:pt x="2363" y="6774"/>
                  </a:cubicBezTo>
                  <a:cubicBezTo>
                    <a:pt x="2350" y="6772"/>
                    <a:pt x="2338" y="6770"/>
                    <a:pt x="2325" y="6770"/>
                  </a:cubicBezTo>
                  <a:cubicBezTo>
                    <a:pt x="2254" y="6770"/>
                    <a:pt x="2182" y="6809"/>
                    <a:pt x="2150" y="6876"/>
                  </a:cubicBezTo>
                  <a:cubicBezTo>
                    <a:pt x="2017" y="7155"/>
                    <a:pt x="1879" y="7431"/>
                    <a:pt x="1753" y="7712"/>
                  </a:cubicBezTo>
                  <a:cubicBezTo>
                    <a:pt x="1629" y="7991"/>
                    <a:pt x="1508" y="8269"/>
                    <a:pt x="1396" y="8551"/>
                  </a:cubicBezTo>
                  <a:cubicBezTo>
                    <a:pt x="1168" y="9127"/>
                    <a:pt x="963" y="9713"/>
                    <a:pt x="797" y="10309"/>
                  </a:cubicBezTo>
                  <a:cubicBezTo>
                    <a:pt x="774" y="10391"/>
                    <a:pt x="753" y="10474"/>
                    <a:pt x="731" y="10556"/>
                  </a:cubicBezTo>
                  <a:cubicBezTo>
                    <a:pt x="525" y="9421"/>
                    <a:pt x="523" y="8262"/>
                    <a:pt x="599" y="7115"/>
                  </a:cubicBezTo>
                  <a:lnTo>
                    <a:pt x="599" y="7115"/>
                  </a:lnTo>
                  <a:lnTo>
                    <a:pt x="599" y="7122"/>
                  </a:lnTo>
                  <a:cubicBezTo>
                    <a:pt x="681" y="5958"/>
                    <a:pt x="845" y="4802"/>
                    <a:pt x="1016" y="3650"/>
                  </a:cubicBezTo>
                  <a:cubicBezTo>
                    <a:pt x="1178" y="2552"/>
                    <a:pt x="1348" y="1453"/>
                    <a:pt x="1448" y="342"/>
                  </a:cubicBezTo>
                  <a:cubicBezTo>
                    <a:pt x="1458" y="294"/>
                    <a:pt x="1455" y="246"/>
                    <a:pt x="1439" y="197"/>
                  </a:cubicBezTo>
                  <a:lnTo>
                    <a:pt x="1406" y="133"/>
                  </a:lnTo>
                  <a:cubicBezTo>
                    <a:pt x="1368" y="70"/>
                    <a:pt x="1303" y="27"/>
                    <a:pt x="1228" y="6"/>
                  </a:cubicBezTo>
                  <a:cubicBezTo>
                    <a:pt x="1210" y="3"/>
                    <a:pt x="1192" y="1"/>
                    <a:pt x="1174" y="1"/>
                  </a:cubicBezTo>
                  <a:close/>
                </a:path>
              </a:pathLst>
            </a:custGeom>
            <a:solidFill>
              <a:srgbClr val="EB93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26" name="Google Shape;5326;p16"/>
            <p:cNvSpPr/>
            <p:nvPr/>
          </p:nvSpPr>
          <p:spPr>
            <a:xfrm>
              <a:off x="3974875" y="-107525"/>
              <a:ext cx="383675" cy="388475"/>
            </a:xfrm>
            <a:custGeom>
              <a:avLst/>
              <a:gdLst/>
              <a:ahLst/>
              <a:cxnLst/>
              <a:rect l="l" t="t" r="r" b="b"/>
              <a:pathLst>
                <a:path w="15347" h="15539" extrusionOk="0">
                  <a:moveTo>
                    <a:pt x="15346" y="1"/>
                  </a:moveTo>
                  <a:lnTo>
                    <a:pt x="15346" y="1"/>
                  </a:lnTo>
                  <a:cubicBezTo>
                    <a:pt x="15322" y="31"/>
                    <a:pt x="15296" y="62"/>
                    <a:pt x="15269" y="91"/>
                  </a:cubicBezTo>
                  <a:cubicBezTo>
                    <a:pt x="15060" y="311"/>
                    <a:pt x="14838" y="516"/>
                    <a:pt x="14687" y="653"/>
                  </a:cubicBezTo>
                  <a:lnTo>
                    <a:pt x="14631" y="702"/>
                  </a:lnTo>
                  <a:cubicBezTo>
                    <a:pt x="14572" y="759"/>
                    <a:pt x="14509" y="814"/>
                    <a:pt x="14446" y="871"/>
                  </a:cubicBezTo>
                  <a:cubicBezTo>
                    <a:pt x="14395" y="926"/>
                    <a:pt x="14345" y="979"/>
                    <a:pt x="14293" y="1029"/>
                  </a:cubicBezTo>
                  <a:cubicBezTo>
                    <a:pt x="13850" y="1463"/>
                    <a:pt x="13330" y="1854"/>
                    <a:pt x="12748" y="2195"/>
                  </a:cubicBezTo>
                  <a:cubicBezTo>
                    <a:pt x="12324" y="2440"/>
                    <a:pt x="11886" y="2651"/>
                    <a:pt x="11448" y="2830"/>
                  </a:cubicBezTo>
                  <a:cubicBezTo>
                    <a:pt x="10999" y="3007"/>
                    <a:pt x="10525" y="3166"/>
                    <a:pt x="10041" y="3298"/>
                  </a:cubicBezTo>
                  <a:cubicBezTo>
                    <a:pt x="8608" y="3683"/>
                    <a:pt x="7029" y="3877"/>
                    <a:pt x="5342" y="3877"/>
                  </a:cubicBezTo>
                  <a:cubicBezTo>
                    <a:pt x="5336" y="3877"/>
                    <a:pt x="5330" y="3877"/>
                    <a:pt x="5324" y="3877"/>
                  </a:cubicBezTo>
                  <a:cubicBezTo>
                    <a:pt x="4468" y="3877"/>
                    <a:pt x="3606" y="3823"/>
                    <a:pt x="2761" y="3719"/>
                  </a:cubicBezTo>
                  <a:cubicBezTo>
                    <a:pt x="2756" y="3718"/>
                    <a:pt x="2751" y="3718"/>
                    <a:pt x="2745" y="3718"/>
                  </a:cubicBezTo>
                  <a:cubicBezTo>
                    <a:pt x="2727" y="3718"/>
                    <a:pt x="2711" y="3723"/>
                    <a:pt x="2697" y="3732"/>
                  </a:cubicBezTo>
                  <a:cubicBezTo>
                    <a:pt x="2654" y="3741"/>
                    <a:pt x="2618" y="3764"/>
                    <a:pt x="2595" y="3800"/>
                  </a:cubicBezTo>
                  <a:cubicBezTo>
                    <a:pt x="2477" y="3962"/>
                    <a:pt x="2376" y="4137"/>
                    <a:pt x="2287" y="4292"/>
                  </a:cubicBezTo>
                  <a:cubicBezTo>
                    <a:pt x="2193" y="4466"/>
                    <a:pt x="2101" y="4646"/>
                    <a:pt x="2017" y="4827"/>
                  </a:cubicBezTo>
                  <a:cubicBezTo>
                    <a:pt x="1875" y="5141"/>
                    <a:pt x="1734" y="5487"/>
                    <a:pt x="1591" y="5888"/>
                  </a:cubicBezTo>
                  <a:cubicBezTo>
                    <a:pt x="1426" y="6355"/>
                    <a:pt x="1271" y="6835"/>
                    <a:pt x="1114" y="7326"/>
                  </a:cubicBezTo>
                  <a:lnTo>
                    <a:pt x="1098" y="7376"/>
                  </a:lnTo>
                  <a:lnTo>
                    <a:pt x="1028" y="7592"/>
                  </a:lnTo>
                  <a:cubicBezTo>
                    <a:pt x="985" y="7732"/>
                    <a:pt x="937" y="7866"/>
                    <a:pt x="893" y="8005"/>
                  </a:cubicBezTo>
                  <a:cubicBezTo>
                    <a:pt x="705" y="8581"/>
                    <a:pt x="552" y="9068"/>
                    <a:pt x="416" y="9568"/>
                  </a:cubicBezTo>
                  <a:cubicBezTo>
                    <a:pt x="245" y="10203"/>
                    <a:pt x="147" y="10694"/>
                    <a:pt x="97" y="11168"/>
                  </a:cubicBezTo>
                  <a:cubicBezTo>
                    <a:pt x="1" y="12074"/>
                    <a:pt x="76" y="12838"/>
                    <a:pt x="331" y="13496"/>
                  </a:cubicBezTo>
                  <a:cubicBezTo>
                    <a:pt x="475" y="13881"/>
                    <a:pt x="682" y="14236"/>
                    <a:pt x="923" y="14530"/>
                  </a:cubicBezTo>
                  <a:cubicBezTo>
                    <a:pt x="1088" y="14730"/>
                    <a:pt x="1273" y="14917"/>
                    <a:pt x="1473" y="15088"/>
                  </a:cubicBezTo>
                  <a:lnTo>
                    <a:pt x="1472" y="15086"/>
                  </a:lnTo>
                  <a:lnTo>
                    <a:pt x="1472" y="15086"/>
                  </a:lnTo>
                  <a:cubicBezTo>
                    <a:pt x="1828" y="15247"/>
                    <a:pt x="2187" y="15366"/>
                    <a:pt x="2536" y="15438"/>
                  </a:cubicBezTo>
                  <a:cubicBezTo>
                    <a:pt x="2593" y="15448"/>
                    <a:pt x="2652" y="15460"/>
                    <a:pt x="2723" y="15468"/>
                  </a:cubicBezTo>
                  <a:cubicBezTo>
                    <a:pt x="3008" y="15514"/>
                    <a:pt x="3284" y="15539"/>
                    <a:pt x="3549" y="15539"/>
                  </a:cubicBezTo>
                  <a:lnTo>
                    <a:pt x="3602" y="15536"/>
                  </a:lnTo>
                  <a:cubicBezTo>
                    <a:pt x="3877" y="15534"/>
                    <a:pt x="4182" y="15510"/>
                    <a:pt x="4512" y="15460"/>
                  </a:cubicBezTo>
                  <a:cubicBezTo>
                    <a:pt x="5123" y="15360"/>
                    <a:pt x="5737" y="15182"/>
                    <a:pt x="6333" y="14931"/>
                  </a:cubicBezTo>
                  <a:cubicBezTo>
                    <a:pt x="6955" y="14665"/>
                    <a:pt x="7551" y="14341"/>
                    <a:pt x="8104" y="13969"/>
                  </a:cubicBezTo>
                  <a:cubicBezTo>
                    <a:pt x="8690" y="13568"/>
                    <a:pt x="9225" y="13130"/>
                    <a:pt x="9692" y="12666"/>
                  </a:cubicBezTo>
                  <a:cubicBezTo>
                    <a:pt x="10187" y="12173"/>
                    <a:pt x="10622" y="11651"/>
                    <a:pt x="10984" y="11112"/>
                  </a:cubicBezTo>
                  <a:cubicBezTo>
                    <a:pt x="11175" y="10825"/>
                    <a:pt x="11336" y="10552"/>
                    <a:pt x="11480" y="10276"/>
                  </a:cubicBezTo>
                  <a:cubicBezTo>
                    <a:pt x="11698" y="9845"/>
                    <a:pt x="11879" y="9393"/>
                    <a:pt x="12028" y="9005"/>
                  </a:cubicBezTo>
                  <a:cubicBezTo>
                    <a:pt x="12428" y="7956"/>
                    <a:pt x="12761" y="6843"/>
                    <a:pt x="13052" y="5859"/>
                  </a:cubicBezTo>
                  <a:lnTo>
                    <a:pt x="13074" y="5790"/>
                  </a:lnTo>
                  <a:cubicBezTo>
                    <a:pt x="13387" y="4732"/>
                    <a:pt x="13745" y="3527"/>
                    <a:pt x="14197" y="2378"/>
                  </a:cubicBezTo>
                  <a:cubicBezTo>
                    <a:pt x="14381" y="1911"/>
                    <a:pt x="14553" y="1522"/>
                    <a:pt x="14737" y="1151"/>
                  </a:cubicBezTo>
                  <a:cubicBezTo>
                    <a:pt x="14891" y="832"/>
                    <a:pt x="15069" y="495"/>
                    <a:pt x="15279" y="118"/>
                  </a:cubicBezTo>
                  <a:cubicBezTo>
                    <a:pt x="15300" y="80"/>
                    <a:pt x="15322" y="39"/>
                    <a:pt x="15346" y="1"/>
                  </a:cubicBezTo>
                  <a:close/>
                </a:path>
              </a:pathLst>
            </a:custGeom>
            <a:solidFill>
              <a:srgbClr val="EB93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27" name="Google Shape;5327;p16"/>
            <p:cNvSpPr/>
            <p:nvPr/>
          </p:nvSpPr>
          <p:spPr>
            <a:xfrm>
              <a:off x="3698000" y="-690775"/>
              <a:ext cx="638850" cy="892575"/>
            </a:xfrm>
            <a:custGeom>
              <a:avLst/>
              <a:gdLst/>
              <a:ahLst/>
              <a:cxnLst/>
              <a:rect l="l" t="t" r="r" b="b"/>
              <a:pathLst>
                <a:path w="25554" h="35703" extrusionOk="0">
                  <a:moveTo>
                    <a:pt x="25416" y="0"/>
                  </a:moveTo>
                  <a:cubicBezTo>
                    <a:pt x="25393" y="0"/>
                    <a:pt x="25371" y="13"/>
                    <a:pt x="25356" y="33"/>
                  </a:cubicBezTo>
                  <a:cubicBezTo>
                    <a:pt x="25312" y="80"/>
                    <a:pt x="25268" y="130"/>
                    <a:pt x="25223" y="182"/>
                  </a:cubicBezTo>
                  <a:cubicBezTo>
                    <a:pt x="25225" y="185"/>
                    <a:pt x="25226" y="188"/>
                    <a:pt x="25226" y="191"/>
                  </a:cubicBezTo>
                  <a:lnTo>
                    <a:pt x="25096" y="326"/>
                  </a:lnTo>
                  <a:cubicBezTo>
                    <a:pt x="24659" y="817"/>
                    <a:pt x="24206" y="1342"/>
                    <a:pt x="23774" y="1888"/>
                  </a:cubicBezTo>
                  <a:cubicBezTo>
                    <a:pt x="23289" y="2497"/>
                    <a:pt x="22882" y="3066"/>
                    <a:pt x="22525" y="3623"/>
                  </a:cubicBezTo>
                  <a:cubicBezTo>
                    <a:pt x="22032" y="4387"/>
                    <a:pt x="21620" y="5163"/>
                    <a:pt x="21297" y="5927"/>
                  </a:cubicBezTo>
                  <a:cubicBezTo>
                    <a:pt x="20952" y="6750"/>
                    <a:pt x="20659" y="7645"/>
                    <a:pt x="20433" y="8577"/>
                  </a:cubicBezTo>
                  <a:cubicBezTo>
                    <a:pt x="20318" y="9051"/>
                    <a:pt x="20214" y="9539"/>
                    <a:pt x="20109" y="10117"/>
                  </a:cubicBezTo>
                  <a:cubicBezTo>
                    <a:pt x="19990" y="10763"/>
                    <a:pt x="19877" y="11306"/>
                    <a:pt x="19767" y="11773"/>
                  </a:cubicBezTo>
                  <a:cubicBezTo>
                    <a:pt x="19523" y="12811"/>
                    <a:pt x="19230" y="13822"/>
                    <a:pt x="18902" y="14772"/>
                  </a:cubicBezTo>
                  <a:cubicBezTo>
                    <a:pt x="18596" y="15652"/>
                    <a:pt x="18239" y="16549"/>
                    <a:pt x="17837" y="17439"/>
                  </a:cubicBezTo>
                  <a:cubicBezTo>
                    <a:pt x="17544" y="18095"/>
                    <a:pt x="17173" y="18877"/>
                    <a:pt x="16604" y="20047"/>
                  </a:cubicBezTo>
                  <a:cubicBezTo>
                    <a:pt x="16611" y="19770"/>
                    <a:pt x="16563" y="19529"/>
                    <a:pt x="16456" y="19308"/>
                  </a:cubicBezTo>
                  <a:cubicBezTo>
                    <a:pt x="16432" y="19260"/>
                    <a:pt x="16382" y="19223"/>
                    <a:pt x="16321" y="19210"/>
                  </a:cubicBezTo>
                  <a:cubicBezTo>
                    <a:pt x="16309" y="19208"/>
                    <a:pt x="16297" y="19207"/>
                    <a:pt x="16284" y="19207"/>
                  </a:cubicBezTo>
                  <a:cubicBezTo>
                    <a:pt x="16250" y="19207"/>
                    <a:pt x="16216" y="19215"/>
                    <a:pt x="16189" y="19234"/>
                  </a:cubicBezTo>
                  <a:cubicBezTo>
                    <a:pt x="15994" y="19356"/>
                    <a:pt x="15831" y="19514"/>
                    <a:pt x="15711" y="19704"/>
                  </a:cubicBezTo>
                  <a:cubicBezTo>
                    <a:pt x="15623" y="19838"/>
                    <a:pt x="15574" y="19940"/>
                    <a:pt x="15566" y="20029"/>
                  </a:cubicBezTo>
                  <a:cubicBezTo>
                    <a:pt x="15564" y="19874"/>
                    <a:pt x="15556" y="19754"/>
                    <a:pt x="15531" y="19647"/>
                  </a:cubicBezTo>
                  <a:cubicBezTo>
                    <a:pt x="15485" y="19407"/>
                    <a:pt x="15383" y="19256"/>
                    <a:pt x="15225" y="19193"/>
                  </a:cubicBezTo>
                  <a:cubicBezTo>
                    <a:pt x="15207" y="19186"/>
                    <a:pt x="15189" y="19180"/>
                    <a:pt x="15169" y="19177"/>
                  </a:cubicBezTo>
                  <a:cubicBezTo>
                    <a:pt x="15142" y="19171"/>
                    <a:pt x="15115" y="19169"/>
                    <a:pt x="15086" y="19169"/>
                  </a:cubicBezTo>
                  <a:cubicBezTo>
                    <a:pt x="14936" y="19169"/>
                    <a:pt x="14774" y="19247"/>
                    <a:pt x="14665" y="19374"/>
                  </a:cubicBezTo>
                  <a:cubicBezTo>
                    <a:pt x="14590" y="19461"/>
                    <a:pt x="14533" y="19552"/>
                    <a:pt x="14480" y="19660"/>
                  </a:cubicBezTo>
                  <a:cubicBezTo>
                    <a:pt x="14422" y="19783"/>
                    <a:pt x="14375" y="19911"/>
                    <a:pt x="14338" y="20034"/>
                  </a:cubicBezTo>
                  <a:cubicBezTo>
                    <a:pt x="14272" y="20266"/>
                    <a:pt x="14246" y="20416"/>
                    <a:pt x="14253" y="20553"/>
                  </a:cubicBezTo>
                  <a:lnTo>
                    <a:pt x="14244" y="20494"/>
                  </a:lnTo>
                  <a:cubicBezTo>
                    <a:pt x="14203" y="20228"/>
                    <a:pt x="14152" y="19920"/>
                    <a:pt x="14045" y="19622"/>
                  </a:cubicBezTo>
                  <a:cubicBezTo>
                    <a:pt x="14015" y="19529"/>
                    <a:pt x="13964" y="19390"/>
                    <a:pt x="13891" y="19279"/>
                  </a:cubicBezTo>
                  <a:cubicBezTo>
                    <a:pt x="13839" y="19200"/>
                    <a:pt x="13767" y="19102"/>
                    <a:pt x="13670" y="19048"/>
                  </a:cubicBezTo>
                  <a:cubicBezTo>
                    <a:pt x="13614" y="19013"/>
                    <a:pt x="13561" y="18990"/>
                    <a:pt x="13510" y="18980"/>
                  </a:cubicBezTo>
                  <a:cubicBezTo>
                    <a:pt x="13483" y="18975"/>
                    <a:pt x="13455" y="18973"/>
                    <a:pt x="13426" y="18973"/>
                  </a:cubicBezTo>
                  <a:cubicBezTo>
                    <a:pt x="13393" y="18973"/>
                    <a:pt x="13359" y="18976"/>
                    <a:pt x="13325" y="18983"/>
                  </a:cubicBezTo>
                  <a:cubicBezTo>
                    <a:pt x="13215" y="19002"/>
                    <a:pt x="13104" y="19062"/>
                    <a:pt x="13029" y="19151"/>
                  </a:cubicBezTo>
                  <a:cubicBezTo>
                    <a:pt x="12939" y="19250"/>
                    <a:pt x="12877" y="19381"/>
                    <a:pt x="12851" y="19522"/>
                  </a:cubicBezTo>
                  <a:cubicBezTo>
                    <a:pt x="12827" y="19662"/>
                    <a:pt x="12814" y="19805"/>
                    <a:pt x="12817" y="19960"/>
                  </a:cubicBezTo>
                  <a:cubicBezTo>
                    <a:pt x="12827" y="20164"/>
                    <a:pt x="12845" y="20302"/>
                    <a:pt x="12893" y="20409"/>
                  </a:cubicBezTo>
                  <a:cubicBezTo>
                    <a:pt x="12835" y="20320"/>
                    <a:pt x="12778" y="20234"/>
                    <a:pt x="12716" y="20148"/>
                  </a:cubicBezTo>
                  <a:cubicBezTo>
                    <a:pt x="12637" y="20039"/>
                    <a:pt x="12567" y="19945"/>
                    <a:pt x="12485" y="19856"/>
                  </a:cubicBezTo>
                  <a:cubicBezTo>
                    <a:pt x="12414" y="19783"/>
                    <a:pt x="12325" y="19691"/>
                    <a:pt x="12219" y="19627"/>
                  </a:cubicBezTo>
                  <a:cubicBezTo>
                    <a:pt x="12175" y="19598"/>
                    <a:pt x="12127" y="19573"/>
                    <a:pt x="12074" y="19552"/>
                  </a:cubicBezTo>
                  <a:cubicBezTo>
                    <a:pt x="12040" y="19537"/>
                    <a:pt x="12009" y="19529"/>
                    <a:pt x="11982" y="19523"/>
                  </a:cubicBezTo>
                  <a:lnTo>
                    <a:pt x="11926" y="19514"/>
                  </a:lnTo>
                  <a:cubicBezTo>
                    <a:pt x="11908" y="19512"/>
                    <a:pt x="11889" y="19511"/>
                    <a:pt x="11870" y="19511"/>
                  </a:cubicBezTo>
                  <a:cubicBezTo>
                    <a:pt x="11676" y="19511"/>
                    <a:pt x="11478" y="19638"/>
                    <a:pt x="11386" y="19830"/>
                  </a:cubicBezTo>
                  <a:lnTo>
                    <a:pt x="11400" y="19863"/>
                  </a:lnTo>
                  <a:cubicBezTo>
                    <a:pt x="11221" y="19562"/>
                    <a:pt x="11041" y="19260"/>
                    <a:pt x="10860" y="18959"/>
                  </a:cubicBezTo>
                  <a:cubicBezTo>
                    <a:pt x="9739" y="17106"/>
                    <a:pt x="8340" y="15382"/>
                    <a:pt x="6992" y="13798"/>
                  </a:cubicBezTo>
                  <a:lnTo>
                    <a:pt x="6572" y="13305"/>
                  </a:lnTo>
                  <a:lnTo>
                    <a:pt x="6132" y="12794"/>
                  </a:lnTo>
                  <a:cubicBezTo>
                    <a:pt x="5234" y="11748"/>
                    <a:pt x="4309" y="10667"/>
                    <a:pt x="3439" y="9561"/>
                  </a:cubicBezTo>
                  <a:cubicBezTo>
                    <a:pt x="2987" y="8982"/>
                    <a:pt x="2595" y="8448"/>
                    <a:pt x="2235" y="7925"/>
                  </a:cubicBezTo>
                  <a:cubicBezTo>
                    <a:pt x="1766" y="7243"/>
                    <a:pt x="1384" y="6605"/>
                    <a:pt x="1065" y="5980"/>
                  </a:cubicBezTo>
                  <a:cubicBezTo>
                    <a:pt x="697" y="5256"/>
                    <a:pt x="457" y="4623"/>
                    <a:pt x="332" y="4043"/>
                  </a:cubicBezTo>
                  <a:cubicBezTo>
                    <a:pt x="268" y="3711"/>
                    <a:pt x="240" y="3404"/>
                    <a:pt x="250" y="3135"/>
                  </a:cubicBezTo>
                  <a:cubicBezTo>
                    <a:pt x="263" y="2932"/>
                    <a:pt x="298" y="2743"/>
                    <a:pt x="355" y="2559"/>
                  </a:cubicBezTo>
                  <a:cubicBezTo>
                    <a:pt x="411" y="2410"/>
                    <a:pt x="477" y="2267"/>
                    <a:pt x="545" y="2160"/>
                  </a:cubicBezTo>
                  <a:cubicBezTo>
                    <a:pt x="562" y="2135"/>
                    <a:pt x="579" y="2108"/>
                    <a:pt x="599" y="2082"/>
                  </a:cubicBezTo>
                  <a:cubicBezTo>
                    <a:pt x="638" y="2032"/>
                    <a:pt x="634" y="1966"/>
                    <a:pt x="587" y="1928"/>
                  </a:cubicBezTo>
                  <a:cubicBezTo>
                    <a:pt x="572" y="1916"/>
                    <a:pt x="561" y="1907"/>
                    <a:pt x="541" y="1903"/>
                  </a:cubicBezTo>
                  <a:cubicBezTo>
                    <a:pt x="533" y="1901"/>
                    <a:pt x="525" y="1900"/>
                    <a:pt x="518" y="1900"/>
                  </a:cubicBezTo>
                  <a:cubicBezTo>
                    <a:pt x="484" y="1900"/>
                    <a:pt x="452" y="1916"/>
                    <a:pt x="433" y="1941"/>
                  </a:cubicBezTo>
                  <a:cubicBezTo>
                    <a:pt x="312" y="2108"/>
                    <a:pt x="219" y="2289"/>
                    <a:pt x="149" y="2481"/>
                  </a:cubicBezTo>
                  <a:cubicBezTo>
                    <a:pt x="88" y="2664"/>
                    <a:pt x="48" y="2865"/>
                    <a:pt x="29" y="3092"/>
                  </a:cubicBezTo>
                  <a:cubicBezTo>
                    <a:pt x="1" y="3495"/>
                    <a:pt x="52" y="3935"/>
                    <a:pt x="187" y="4436"/>
                  </a:cubicBezTo>
                  <a:cubicBezTo>
                    <a:pt x="355" y="5058"/>
                    <a:pt x="618" y="5692"/>
                    <a:pt x="1010" y="6437"/>
                  </a:cubicBezTo>
                  <a:cubicBezTo>
                    <a:pt x="1325" y="7027"/>
                    <a:pt x="1714" y="7662"/>
                    <a:pt x="2200" y="8377"/>
                  </a:cubicBezTo>
                  <a:cubicBezTo>
                    <a:pt x="3074" y="9661"/>
                    <a:pt x="4075" y="10882"/>
                    <a:pt x="4949" y="11925"/>
                  </a:cubicBezTo>
                  <a:cubicBezTo>
                    <a:pt x="5211" y="12243"/>
                    <a:pt x="5476" y="12557"/>
                    <a:pt x="5741" y="12872"/>
                  </a:cubicBezTo>
                  <a:lnTo>
                    <a:pt x="5779" y="12916"/>
                  </a:lnTo>
                  <a:lnTo>
                    <a:pt x="5818" y="12959"/>
                  </a:lnTo>
                  <a:cubicBezTo>
                    <a:pt x="6892" y="14239"/>
                    <a:pt x="8004" y="15565"/>
                    <a:pt x="9022" y="16954"/>
                  </a:cubicBezTo>
                  <a:cubicBezTo>
                    <a:pt x="9364" y="17419"/>
                    <a:pt x="9667" y="17850"/>
                    <a:pt x="9944" y="18272"/>
                  </a:cubicBezTo>
                  <a:cubicBezTo>
                    <a:pt x="10190" y="18641"/>
                    <a:pt x="10447" y="19052"/>
                    <a:pt x="10776" y="19604"/>
                  </a:cubicBezTo>
                  <a:cubicBezTo>
                    <a:pt x="11014" y="20004"/>
                    <a:pt x="11251" y="20405"/>
                    <a:pt x="11485" y="20809"/>
                  </a:cubicBezTo>
                  <a:lnTo>
                    <a:pt x="11571" y="20923"/>
                  </a:lnTo>
                  <a:lnTo>
                    <a:pt x="11571" y="20923"/>
                  </a:lnTo>
                  <a:lnTo>
                    <a:pt x="11517" y="20882"/>
                  </a:lnTo>
                  <a:lnTo>
                    <a:pt x="11464" y="20840"/>
                  </a:lnTo>
                  <a:cubicBezTo>
                    <a:pt x="11385" y="20783"/>
                    <a:pt x="11265" y="20695"/>
                    <a:pt x="11135" y="20625"/>
                  </a:cubicBezTo>
                  <a:cubicBezTo>
                    <a:pt x="11033" y="20567"/>
                    <a:pt x="10924" y="20510"/>
                    <a:pt x="10802" y="20480"/>
                  </a:cubicBezTo>
                  <a:lnTo>
                    <a:pt x="10758" y="20471"/>
                  </a:lnTo>
                  <a:cubicBezTo>
                    <a:pt x="10695" y="20458"/>
                    <a:pt x="10639" y="20451"/>
                    <a:pt x="10587" y="20451"/>
                  </a:cubicBezTo>
                  <a:cubicBezTo>
                    <a:pt x="10540" y="20451"/>
                    <a:pt x="10497" y="20456"/>
                    <a:pt x="10458" y="20467"/>
                  </a:cubicBezTo>
                  <a:cubicBezTo>
                    <a:pt x="10395" y="20481"/>
                    <a:pt x="10345" y="20503"/>
                    <a:pt x="10287" y="20533"/>
                  </a:cubicBezTo>
                  <a:cubicBezTo>
                    <a:pt x="10257" y="20554"/>
                    <a:pt x="10221" y="20576"/>
                    <a:pt x="10194" y="20607"/>
                  </a:cubicBezTo>
                  <a:cubicBezTo>
                    <a:pt x="9836" y="20958"/>
                    <a:pt x="10158" y="21462"/>
                    <a:pt x="10437" y="21817"/>
                  </a:cubicBezTo>
                  <a:cubicBezTo>
                    <a:pt x="10487" y="21879"/>
                    <a:pt x="10539" y="21943"/>
                    <a:pt x="10610" y="21973"/>
                  </a:cubicBezTo>
                  <a:cubicBezTo>
                    <a:pt x="10567" y="21962"/>
                    <a:pt x="10524" y="21950"/>
                    <a:pt x="10481" y="21943"/>
                  </a:cubicBezTo>
                  <a:lnTo>
                    <a:pt x="10386" y="21925"/>
                  </a:lnTo>
                  <a:cubicBezTo>
                    <a:pt x="10316" y="21914"/>
                    <a:pt x="10245" y="21904"/>
                    <a:pt x="10171" y="21904"/>
                  </a:cubicBezTo>
                  <a:cubicBezTo>
                    <a:pt x="10163" y="21904"/>
                    <a:pt x="10154" y="21904"/>
                    <a:pt x="10145" y="21904"/>
                  </a:cubicBezTo>
                  <a:cubicBezTo>
                    <a:pt x="10085" y="21904"/>
                    <a:pt x="10012" y="21907"/>
                    <a:pt x="9943" y="21929"/>
                  </a:cubicBezTo>
                  <a:cubicBezTo>
                    <a:pt x="9808" y="21969"/>
                    <a:pt x="9717" y="22032"/>
                    <a:pt x="9667" y="22118"/>
                  </a:cubicBezTo>
                  <a:cubicBezTo>
                    <a:pt x="9604" y="22226"/>
                    <a:pt x="9591" y="22360"/>
                    <a:pt x="9628" y="22472"/>
                  </a:cubicBezTo>
                  <a:cubicBezTo>
                    <a:pt x="9654" y="22548"/>
                    <a:pt x="9681" y="22605"/>
                    <a:pt x="9713" y="22657"/>
                  </a:cubicBezTo>
                  <a:cubicBezTo>
                    <a:pt x="9750" y="22715"/>
                    <a:pt x="9792" y="22771"/>
                    <a:pt x="9836" y="22822"/>
                  </a:cubicBezTo>
                  <a:cubicBezTo>
                    <a:pt x="9937" y="22933"/>
                    <a:pt x="10006" y="22987"/>
                    <a:pt x="10078" y="23009"/>
                  </a:cubicBezTo>
                  <a:cubicBezTo>
                    <a:pt x="10002" y="22999"/>
                    <a:pt x="9927" y="22987"/>
                    <a:pt x="9825" y="22979"/>
                  </a:cubicBezTo>
                  <a:cubicBezTo>
                    <a:pt x="9766" y="22973"/>
                    <a:pt x="9669" y="22965"/>
                    <a:pt x="9566" y="22965"/>
                  </a:cubicBezTo>
                  <a:cubicBezTo>
                    <a:pt x="9536" y="22965"/>
                    <a:pt x="9506" y="22966"/>
                    <a:pt x="9476" y="22967"/>
                  </a:cubicBezTo>
                  <a:cubicBezTo>
                    <a:pt x="9334" y="22975"/>
                    <a:pt x="9232" y="22982"/>
                    <a:pt x="9130" y="23009"/>
                  </a:cubicBezTo>
                  <a:cubicBezTo>
                    <a:pt x="9005" y="23043"/>
                    <a:pt x="8921" y="23079"/>
                    <a:pt x="8848" y="23131"/>
                  </a:cubicBezTo>
                  <a:cubicBezTo>
                    <a:pt x="8755" y="23190"/>
                    <a:pt x="8679" y="23269"/>
                    <a:pt x="8640" y="23349"/>
                  </a:cubicBezTo>
                  <a:cubicBezTo>
                    <a:pt x="8598" y="23431"/>
                    <a:pt x="8554" y="23539"/>
                    <a:pt x="8565" y="23654"/>
                  </a:cubicBezTo>
                  <a:cubicBezTo>
                    <a:pt x="8570" y="23697"/>
                    <a:pt x="8575" y="23744"/>
                    <a:pt x="8591" y="23792"/>
                  </a:cubicBezTo>
                  <a:cubicBezTo>
                    <a:pt x="8607" y="23846"/>
                    <a:pt x="8630" y="23894"/>
                    <a:pt x="8654" y="23930"/>
                  </a:cubicBezTo>
                  <a:cubicBezTo>
                    <a:pt x="8663" y="23943"/>
                    <a:pt x="8670" y="23954"/>
                    <a:pt x="8679" y="23960"/>
                  </a:cubicBezTo>
                  <a:cubicBezTo>
                    <a:pt x="8223" y="23775"/>
                    <a:pt x="7846" y="23634"/>
                    <a:pt x="7458" y="23502"/>
                  </a:cubicBezTo>
                  <a:cubicBezTo>
                    <a:pt x="6991" y="23349"/>
                    <a:pt x="6569" y="23236"/>
                    <a:pt x="6171" y="23154"/>
                  </a:cubicBezTo>
                  <a:cubicBezTo>
                    <a:pt x="6047" y="23130"/>
                    <a:pt x="5922" y="23107"/>
                    <a:pt x="5797" y="23085"/>
                  </a:cubicBezTo>
                  <a:cubicBezTo>
                    <a:pt x="5793" y="23084"/>
                    <a:pt x="5788" y="23084"/>
                    <a:pt x="5783" y="23084"/>
                  </a:cubicBezTo>
                  <a:cubicBezTo>
                    <a:pt x="5762" y="23084"/>
                    <a:pt x="5742" y="23092"/>
                    <a:pt x="5718" y="23108"/>
                  </a:cubicBezTo>
                  <a:cubicBezTo>
                    <a:pt x="5693" y="23130"/>
                    <a:pt x="5678" y="23157"/>
                    <a:pt x="5677" y="23186"/>
                  </a:cubicBezTo>
                  <a:cubicBezTo>
                    <a:pt x="5670" y="23243"/>
                    <a:pt x="5711" y="23293"/>
                    <a:pt x="5774" y="23308"/>
                  </a:cubicBezTo>
                  <a:cubicBezTo>
                    <a:pt x="5897" y="23328"/>
                    <a:pt x="6014" y="23349"/>
                    <a:pt x="6136" y="23375"/>
                  </a:cubicBezTo>
                  <a:cubicBezTo>
                    <a:pt x="6248" y="23400"/>
                    <a:pt x="6359" y="23423"/>
                    <a:pt x="6467" y="23450"/>
                  </a:cubicBezTo>
                  <a:cubicBezTo>
                    <a:pt x="7406" y="23683"/>
                    <a:pt x="8249" y="24024"/>
                    <a:pt x="9528" y="24553"/>
                  </a:cubicBezTo>
                  <a:cubicBezTo>
                    <a:pt x="9408" y="24573"/>
                    <a:pt x="9296" y="24600"/>
                    <a:pt x="9200" y="24636"/>
                  </a:cubicBezTo>
                  <a:cubicBezTo>
                    <a:pt x="9003" y="24701"/>
                    <a:pt x="8808" y="24787"/>
                    <a:pt x="8707" y="24967"/>
                  </a:cubicBezTo>
                  <a:cubicBezTo>
                    <a:pt x="8664" y="25040"/>
                    <a:pt x="8641" y="25140"/>
                    <a:pt x="8644" y="25240"/>
                  </a:cubicBezTo>
                  <a:cubicBezTo>
                    <a:pt x="8649" y="25327"/>
                    <a:pt x="8677" y="25413"/>
                    <a:pt x="8723" y="25484"/>
                  </a:cubicBezTo>
                  <a:cubicBezTo>
                    <a:pt x="8819" y="25626"/>
                    <a:pt x="8982" y="25728"/>
                    <a:pt x="9210" y="25788"/>
                  </a:cubicBezTo>
                  <a:lnTo>
                    <a:pt x="9316" y="25778"/>
                  </a:lnTo>
                  <a:lnTo>
                    <a:pt x="9316" y="25778"/>
                  </a:lnTo>
                  <a:cubicBezTo>
                    <a:pt x="9229" y="25831"/>
                    <a:pt x="9143" y="25889"/>
                    <a:pt x="9059" y="25956"/>
                  </a:cubicBezTo>
                  <a:cubicBezTo>
                    <a:pt x="8959" y="26038"/>
                    <a:pt x="8886" y="26114"/>
                    <a:pt x="8829" y="26193"/>
                  </a:cubicBezTo>
                  <a:cubicBezTo>
                    <a:pt x="8799" y="26233"/>
                    <a:pt x="8773" y="26275"/>
                    <a:pt x="8746" y="26330"/>
                  </a:cubicBezTo>
                  <a:cubicBezTo>
                    <a:pt x="8726" y="26373"/>
                    <a:pt x="8706" y="26417"/>
                    <a:pt x="8694" y="26460"/>
                  </a:cubicBezTo>
                  <a:cubicBezTo>
                    <a:pt x="8663" y="26603"/>
                    <a:pt x="8663" y="26719"/>
                    <a:pt x="8696" y="26825"/>
                  </a:cubicBezTo>
                  <a:cubicBezTo>
                    <a:pt x="8713" y="26880"/>
                    <a:pt x="8732" y="26949"/>
                    <a:pt x="8785" y="27022"/>
                  </a:cubicBezTo>
                  <a:cubicBezTo>
                    <a:pt x="8809" y="27056"/>
                    <a:pt x="8835" y="27094"/>
                    <a:pt x="8868" y="27123"/>
                  </a:cubicBezTo>
                  <a:cubicBezTo>
                    <a:pt x="8960" y="27203"/>
                    <a:pt x="9039" y="27249"/>
                    <a:pt x="9151" y="27272"/>
                  </a:cubicBezTo>
                  <a:cubicBezTo>
                    <a:pt x="9163" y="27275"/>
                    <a:pt x="9176" y="27278"/>
                    <a:pt x="9191" y="27281"/>
                  </a:cubicBezTo>
                  <a:cubicBezTo>
                    <a:pt x="9072" y="27375"/>
                    <a:pt x="8976" y="27473"/>
                    <a:pt x="8908" y="27569"/>
                  </a:cubicBezTo>
                  <a:cubicBezTo>
                    <a:pt x="8844" y="27658"/>
                    <a:pt x="8801" y="27753"/>
                    <a:pt x="8782" y="27846"/>
                  </a:cubicBezTo>
                  <a:cubicBezTo>
                    <a:pt x="8775" y="27881"/>
                    <a:pt x="8766" y="27927"/>
                    <a:pt x="8766" y="27969"/>
                  </a:cubicBezTo>
                  <a:cubicBezTo>
                    <a:pt x="8768" y="28000"/>
                    <a:pt x="8773" y="28033"/>
                    <a:pt x="8778" y="28062"/>
                  </a:cubicBezTo>
                  <a:cubicBezTo>
                    <a:pt x="8781" y="28106"/>
                    <a:pt x="8794" y="28154"/>
                    <a:pt x="8825" y="28226"/>
                  </a:cubicBezTo>
                  <a:cubicBezTo>
                    <a:pt x="8837" y="28250"/>
                    <a:pt x="8851" y="28273"/>
                    <a:pt x="8865" y="28297"/>
                  </a:cubicBezTo>
                  <a:cubicBezTo>
                    <a:pt x="8897" y="28343"/>
                    <a:pt x="8917" y="28374"/>
                    <a:pt x="8940" y="28391"/>
                  </a:cubicBezTo>
                  <a:cubicBezTo>
                    <a:pt x="8980" y="28430"/>
                    <a:pt x="9023" y="28470"/>
                    <a:pt x="9081" y="28496"/>
                  </a:cubicBezTo>
                  <a:cubicBezTo>
                    <a:pt x="9138" y="28529"/>
                    <a:pt x="9183" y="28552"/>
                    <a:pt x="9235" y="28563"/>
                  </a:cubicBezTo>
                  <a:cubicBezTo>
                    <a:pt x="9295" y="28575"/>
                    <a:pt x="9357" y="28588"/>
                    <a:pt x="9418" y="28588"/>
                  </a:cubicBezTo>
                  <a:cubicBezTo>
                    <a:pt x="9429" y="28588"/>
                    <a:pt x="9441" y="28588"/>
                    <a:pt x="9452" y="28588"/>
                  </a:cubicBezTo>
                  <a:cubicBezTo>
                    <a:pt x="9660" y="28588"/>
                    <a:pt x="9887" y="28537"/>
                    <a:pt x="10164" y="28430"/>
                  </a:cubicBezTo>
                  <a:lnTo>
                    <a:pt x="10297" y="28378"/>
                  </a:lnTo>
                  <a:cubicBezTo>
                    <a:pt x="10381" y="28345"/>
                    <a:pt x="10465" y="28312"/>
                    <a:pt x="10523" y="28266"/>
                  </a:cubicBezTo>
                  <a:lnTo>
                    <a:pt x="10523" y="28266"/>
                  </a:lnTo>
                  <a:lnTo>
                    <a:pt x="10454" y="28408"/>
                  </a:lnTo>
                  <a:cubicBezTo>
                    <a:pt x="10412" y="28500"/>
                    <a:pt x="10362" y="28616"/>
                    <a:pt x="10339" y="28735"/>
                  </a:cubicBezTo>
                  <a:cubicBezTo>
                    <a:pt x="10316" y="28843"/>
                    <a:pt x="10297" y="28944"/>
                    <a:pt x="10307" y="29077"/>
                  </a:cubicBezTo>
                  <a:cubicBezTo>
                    <a:pt x="10312" y="29130"/>
                    <a:pt x="10316" y="29181"/>
                    <a:pt x="10340" y="29253"/>
                  </a:cubicBezTo>
                  <a:cubicBezTo>
                    <a:pt x="10353" y="29293"/>
                    <a:pt x="10366" y="29334"/>
                    <a:pt x="10388" y="29369"/>
                  </a:cubicBezTo>
                  <a:cubicBezTo>
                    <a:pt x="10445" y="29465"/>
                    <a:pt x="10513" y="29543"/>
                    <a:pt x="10596" y="29597"/>
                  </a:cubicBezTo>
                  <a:cubicBezTo>
                    <a:pt x="10671" y="29652"/>
                    <a:pt x="10754" y="29688"/>
                    <a:pt x="10839" y="29705"/>
                  </a:cubicBezTo>
                  <a:cubicBezTo>
                    <a:pt x="10883" y="29714"/>
                    <a:pt x="10928" y="29719"/>
                    <a:pt x="10975" y="29719"/>
                  </a:cubicBezTo>
                  <a:cubicBezTo>
                    <a:pt x="11220" y="29719"/>
                    <a:pt x="11507" y="29591"/>
                    <a:pt x="11844" y="29333"/>
                  </a:cubicBezTo>
                  <a:lnTo>
                    <a:pt x="11919" y="29232"/>
                  </a:lnTo>
                  <a:lnTo>
                    <a:pt x="11919" y="29232"/>
                  </a:lnTo>
                  <a:lnTo>
                    <a:pt x="11902" y="29313"/>
                  </a:lnTo>
                  <a:cubicBezTo>
                    <a:pt x="11854" y="29577"/>
                    <a:pt x="11873" y="29820"/>
                    <a:pt x="11952" y="30035"/>
                  </a:cubicBezTo>
                  <a:cubicBezTo>
                    <a:pt x="11969" y="30086"/>
                    <a:pt x="11992" y="30137"/>
                    <a:pt x="12050" y="30172"/>
                  </a:cubicBezTo>
                  <a:cubicBezTo>
                    <a:pt x="12076" y="30189"/>
                    <a:pt x="12100" y="30201"/>
                    <a:pt x="12126" y="30205"/>
                  </a:cubicBezTo>
                  <a:cubicBezTo>
                    <a:pt x="12140" y="30208"/>
                    <a:pt x="12154" y="30209"/>
                    <a:pt x="12167" y="30209"/>
                  </a:cubicBezTo>
                  <a:cubicBezTo>
                    <a:pt x="12188" y="30209"/>
                    <a:pt x="12208" y="30206"/>
                    <a:pt x="12226" y="30198"/>
                  </a:cubicBezTo>
                  <a:cubicBezTo>
                    <a:pt x="12340" y="30166"/>
                    <a:pt x="12443" y="30124"/>
                    <a:pt x="12542" y="30071"/>
                  </a:cubicBezTo>
                  <a:lnTo>
                    <a:pt x="12571" y="30045"/>
                  </a:lnTo>
                  <a:lnTo>
                    <a:pt x="12571" y="30045"/>
                  </a:lnTo>
                  <a:cubicBezTo>
                    <a:pt x="12499" y="30218"/>
                    <a:pt x="12429" y="30389"/>
                    <a:pt x="12356" y="30560"/>
                  </a:cubicBezTo>
                  <a:lnTo>
                    <a:pt x="12318" y="30647"/>
                  </a:lnTo>
                  <a:lnTo>
                    <a:pt x="12185" y="30966"/>
                  </a:lnTo>
                  <a:lnTo>
                    <a:pt x="12050" y="31288"/>
                  </a:lnTo>
                  <a:cubicBezTo>
                    <a:pt x="11791" y="31914"/>
                    <a:pt x="11497" y="32647"/>
                    <a:pt x="11296" y="33412"/>
                  </a:cubicBezTo>
                  <a:cubicBezTo>
                    <a:pt x="11188" y="33821"/>
                    <a:pt x="11112" y="34225"/>
                    <a:pt x="11061" y="34620"/>
                  </a:cubicBezTo>
                  <a:cubicBezTo>
                    <a:pt x="11064" y="34619"/>
                    <a:pt x="11069" y="34617"/>
                    <a:pt x="11070" y="34617"/>
                  </a:cubicBezTo>
                  <a:cubicBezTo>
                    <a:pt x="11036" y="34890"/>
                    <a:pt x="11014" y="35163"/>
                    <a:pt x="11005" y="35432"/>
                  </a:cubicBezTo>
                  <a:cubicBezTo>
                    <a:pt x="11004" y="35436"/>
                    <a:pt x="11000" y="35437"/>
                    <a:pt x="10998" y="35440"/>
                  </a:cubicBezTo>
                  <a:cubicBezTo>
                    <a:pt x="10997" y="35490"/>
                    <a:pt x="10997" y="35544"/>
                    <a:pt x="10997" y="35594"/>
                  </a:cubicBezTo>
                  <a:cubicBezTo>
                    <a:pt x="10997" y="35647"/>
                    <a:pt x="11037" y="35690"/>
                    <a:pt x="11105" y="35703"/>
                  </a:cubicBezTo>
                  <a:cubicBezTo>
                    <a:pt x="11136" y="35699"/>
                    <a:pt x="11163" y="35690"/>
                    <a:pt x="11184" y="35670"/>
                  </a:cubicBezTo>
                  <a:cubicBezTo>
                    <a:pt x="11207" y="35651"/>
                    <a:pt x="11217" y="35620"/>
                    <a:pt x="11215" y="35595"/>
                  </a:cubicBezTo>
                  <a:cubicBezTo>
                    <a:pt x="11219" y="35238"/>
                    <a:pt x="11245" y="34893"/>
                    <a:pt x="11298" y="34570"/>
                  </a:cubicBezTo>
                  <a:cubicBezTo>
                    <a:pt x="11373" y="34123"/>
                    <a:pt x="11487" y="33679"/>
                    <a:pt x="11632" y="33250"/>
                  </a:cubicBezTo>
                  <a:cubicBezTo>
                    <a:pt x="11768" y="32859"/>
                    <a:pt x="11930" y="32453"/>
                    <a:pt x="12129" y="32012"/>
                  </a:cubicBezTo>
                  <a:cubicBezTo>
                    <a:pt x="12284" y="31676"/>
                    <a:pt x="12445" y="31342"/>
                    <a:pt x="12606" y="31009"/>
                  </a:cubicBezTo>
                  <a:lnTo>
                    <a:pt x="12831" y="30535"/>
                  </a:lnTo>
                  <a:cubicBezTo>
                    <a:pt x="13059" y="30057"/>
                    <a:pt x="13281" y="29583"/>
                    <a:pt x="13483" y="29063"/>
                  </a:cubicBezTo>
                  <a:cubicBezTo>
                    <a:pt x="13505" y="29030"/>
                    <a:pt x="13526" y="28988"/>
                    <a:pt x="13532" y="28945"/>
                  </a:cubicBezTo>
                  <a:cubicBezTo>
                    <a:pt x="13535" y="29159"/>
                    <a:pt x="13549" y="29408"/>
                    <a:pt x="13615" y="29655"/>
                  </a:cubicBezTo>
                  <a:cubicBezTo>
                    <a:pt x="13634" y="29728"/>
                    <a:pt x="13687" y="29780"/>
                    <a:pt x="13769" y="29806"/>
                  </a:cubicBezTo>
                  <a:cubicBezTo>
                    <a:pt x="13781" y="29808"/>
                    <a:pt x="13792" y="29809"/>
                    <a:pt x="13803" y="29809"/>
                  </a:cubicBezTo>
                  <a:cubicBezTo>
                    <a:pt x="13845" y="29809"/>
                    <a:pt x="13879" y="29795"/>
                    <a:pt x="13907" y="29781"/>
                  </a:cubicBezTo>
                  <a:cubicBezTo>
                    <a:pt x="14086" y="29708"/>
                    <a:pt x="14243" y="29573"/>
                    <a:pt x="14345" y="29406"/>
                  </a:cubicBezTo>
                  <a:cubicBezTo>
                    <a:pt x="14437" y="29250"/>
                    <a:pt x="14509" y="29070"/>
                    <a:pt x="14553" y="28873"/>
                  </a:cubicBezTo>
                  <a:cubicBezTo>
                    <a:pt x="14570" y="28781"/>
                    <a:pt x="14588" y="28687"/>
                    <a:pt x="14563" y="28602"/>
                  </a:cubicBezTo>
                  <a:lnTo>
                    <a:pt x="14563" y="28602"/>
                  </a:lnTo>
                  <a:cubicBezTo>
                    <a:pt x="14599" y="28651"/>
                    <a:pt x="14641" y="28697"/>
                    <a:pt x="14688" y="28740"/>
                  </a:cubicBezTo>
                  <a:cubicBezTo>
                    <a:pt x="14812" y="28853"/>
                    <a:pt x="14934" y="28929"/>
                    <a:pt x="15056" y="28967"/>
                  </a:cubicBezTo>
                  <a:cubicBezTo>
                    <a:pt x="15083" y="28975"/>
                    <a:pt x="15113" y="28981"/>
                    <a:pt x="15143" y="28988"/>
                  </a:cubicBezTo>
                  <a:cubicBezTo>
                    <a:pt x="15190" y="28999"/>
                    <a:pt x="15237" y="29004"/>
                    <a:pt x="15282" y="29004"/>
                  </a:cubicBezTo>
                  <a:cubicBezTo>
                    <a:pt x="15325" y="29004"/>
                    <a:pt x="15367" y="28999"/>
                    <a:pt x="15409" y="28991"/>
                  </a:cubicBezTo>
                  <a:cubicBezTo>
                    <a:pt x="15482" y="28980"/>
                    <a:pt x="15537" y="28961"/>
                    <a:pt x="15580" y="28935"/>
                  </a:cubicBezTo>
                  <a:cubicBezTo>
                    <a:pt x="15625" y="28909"/>
                    <a:pt x="15669" y="28881"/>
                    <a:pt x="15701" y="28843"/>
                  </a:cubicBezTo>
                  <a:cubicBezTo>
                    <a:pt x="15741" y="28792"/>
                    <a:pt x="15774" y="28750"/>
                    <a:pt x="15791" y="28695"/>
                  </a:cubicBezTo>
                  <a:cubicBezTo>
                    <a:pt x="15813" y="28645"/>
                    <a:pt x="15817" y="28612"/>
                    <a:pt x="15798" y="28600"/>
                  </a:cubicBezTo>
                  <a:lnTo>
                    <a:pt x="15798" y="28600"/>
                  </a:lnTo>
                  <a:cubicBezTo>
                    <a:pt x="15875" y="28644"/>
                    <a:pt x="15954" y="28682"/>
                    <a:pt x="16033" y="28714"/>
                  </a:cubicBezTo>
                  <a:cubicBezTo>
                    <a:pt x="16179" y="28771"/>
                    <a:pt x="16307" y="28812"/>
                    <a:pt x="16436" y="28837"/>
                  </a:cubicBezTo>
                  <a:cubicBezTo>
                    <a:pt x="16481" y="28846"/>
                    <a:pt x="16527" y="28853"/>
                    <a:pt x="16571" y="28860"/>
                  </a:cubicBezTo>
                  <a:cubicBezTo>
                    <a:pt x="16650" y="28869"/>
                    <a:pt x="16718" y="28873"/>
                    <a:pt x="16778" y="28873"/>
                  </a:cubicBezTo>
                  <a:cubicBezTo>
                    <a:pt x="16863" y="28873"/>
                    <a:pt x="16933" y="28865"/>
                    <a:pt x="16996" y="28849"/>
                  </a:cubicBezTo>
                  <a:cubicBezTo>
                    <a:pt x="17138" y="28820"/>
                    <a:pt x="17248" y="28763"/>
                    <a:pt x="17325" y="28679"/>
                  </a:cubicBezTo>
                  <a:cubicBezTo>
                    <a:pt x="17404" y="28593"/>
                    <a:pt x="17447" y="28478"/>
                    <a:pt x="17442" y="28353"/>
                  </a:cubicBezTo>
                  <a:cubicBezTo>
                    <a:pt x="17439" y="28251"/>
                    <a:pt x="17403" y="28158"/>
                    <a:pt x="17338" y="28098"/>
                  </a:cubicBezTo>
                  <a:lnTo>
                    <a:pt x="17338" y="28098"/>
                  </a:lnTo>
                  <a:cubicBezTo>
                    <a:pt x="17354" y="28098"/>
                    <a:pt x="17369" y="28099"/>
                    <a:pt x="17384" y="28099"/>
                  </a:cubicBezTo>
                  <a:cubicBezTo>
                    <a:pt x="17434" y="28099"/>
                    <a:pt x="17482" y="28095"/>
                    <a:pt x="17528" y="28086"/>
                  </a:cubicBezTo>
                  <a:cubicBezTo>
                    <a:pt x="17623" y="28076"/>
                    <a:pt x="17697" y="28045"/>
                    <a:pt x="17766" y="27979"/>
                  </a:cubicBezTo>
                  <a:lnTo>
                    <a:pt x="17766" y="27979"/>
                  </a:lnTo>
                  <a:lnTo>
                    <a:pt x="17730" y="28030"/>
                  </a:lnTo>
                  <a:cubicBezTo>
                    <a:pt x="17808" y="28007"/>
                    <a:pt x="17874" y="27970"/>
                    <a:pt x="17930" y="27918"/>
                  </a:cubicBezTo>
                  <a:cubicBezTo>
                    <a:pt x="17987" y="27862"/>
                    <a:pt x="18028" y="27812"/>
                    <a:pt x="18046" y="27765"/>
                  </a:cubicBezTo>
                  <a:cubicBezTo>
                    <a:pt x="18075" y="27707"/>
                    <a:pt x="18102" y="27648"/>
                    <a:pt x="18121" y="27545"/>
                  </a:cubicBezTo>
                  <a:cubicBezTo>
                    <a:pt x="18124" y="27520"/>
                    <a:pt x="18130" y="27492"/>
                    <a:pt x="18125" y="27467"/>
                  </a:cubicBezTo>
                  <a:cubicBezTo>
                    <a:pt x="18128" y="27431"/>
                    <a:pt x="18124" y="27401"/>
                    <a:pt x="18118" y="27370"/>
                  </a:cubicBezTo>
                  <a:cubicBezTo>
                    <a:pt x="18107" y="27255"/>
                    <a:pt x="18061" y="27160"/>
                    <a:pt x="17987" y="27100"/>
                  </a:cubicBezTo>
                  <a:lnTo>
                    <a:pt x="17987" y="27100"/>
                  </a:lnTo>
                  <a:cubicBezTo>
                    <a:pt x="18092" y="27108"/>
                    <a:pt x="18200" y="27114"/>
                    <a:pt x="18305" y="27117"/>
                  </a:cubicBezTo>
                  <a:cubicBezTo>
                    <a:pt x="18423" y="27121"/>
                    <a:pt x="18537" y="27124"/>
                    <a:pt x="18648" y="27124"/>
                  </a:cubicBezTo>
                  <a:cubicBezTo>
                    <a:pt x="18992" y="27124"/>
                    <a:pt x="19300" y="27102"/>
                    <a:pt x="19580" y="27059"/>
                  </a:cubicBezTo>
                  <a:cubicBezTo>
                    <a:pt x="19981" y="27000"/>
                    <a:pt x="20415" y="26901"/>
                    <a:pt x="20945" y="26752"/>
                  </a:cubicBezTo>
                  <a:cubicBezTo>
                    <a:pt x="21417" y="26621"/>
                    <a:pt x="21893" y="26468"/>
                    <a:pt x="22298" y="26333"/>
                  </a:cubicBezTo>
                  <a:lnTo>
                    <a:pt x="22812" y="26160"/>
                  </a:lnTo>
                  <a:cubicBezTo>
                    <a:pt x="23425" y="25953"/>
                    <a:pt x="24191" y="25699"/>
                    <a:pt x="24946" y="25515"/>
                  </a:cubicBezTo>
                  <a:cubicBezTo>
                    <a:pt x="24972" y="25508"/>
                    <a:pt x="24991" y="25494"/>
                    <a:pt x="25004" y="25471"/>
                  </a:cubicBezTo>
                  <a:cubicBezTo>
                    <a:pt x="25019" y="25442"/>
                    <a:pt x="25024" y="25406"/>
                    <a:pt x="25011" y="25377"/>
                  </a:cubicBezTo>
                  <a:cubicBezTo>
                    <a:pt x="24996" y="25340"/>
                    <a:pt x="24968" y="25314"/>
                    <a:pt x="24936" y="25307"/>
                  </a:cubicBezTo>
                  <a:cubicBezTo>
                    <a:pt x="24932" y="25306"/>
                    <a:pt x="24927" y="25306"/>
                    <a:pt x="24922" y="25306"/>
                  </a:cubicBezTo>
                  <a:cubicBezTo>
                    <a:pt x="24909" y="25306"/>
                    <a:pt x="24895" y="25309"/>
                    <a:pt x="24876" y="25313"/>
                  </a:cubicBezTo>
                  <a:cubicBezTo>
                    <a:pt x="24242" y="25462"/>
                    <a:pt x="23598" y="25646"/>
                    <a:pt x="22961" y="25828"/>
                  </a:cubicBezTo>
                  <a:lnTo>
                    <a:pt x="22897" y="25847"/>
                  </a:lnTo>
                  <a:lnTo>
                    <a:pt x="22848" y="25861"/>
                  </a:lnTo>
                  <a:lnTo>
                    <a:pt x="22502" y="25962"/>
                  </a:lnTo>
                  <a:lnTo>
                    <a:pt x="22423" y="25986"/>
                  </a:lnTo>
                  <a:cubicBezTo>
                    <a:pt x="22216" y="26045"/>
                    <a:pt x="22013" y="26104"/>
                    <a:pt x="21805" y="26160"/>
                  </a:cubicBezTo>
                  <a:cubicBezTo>
                    <a:pt x="21479" y="26249"/>
                    <a:pt x="21153" y="26335"/>
                    <a:pt x="20824" y="26413"/>
                  </a:cubicBezTo>
                  <a:cubicBezTo>
                    <a:pt x="20458" y="26496"/>
                    <a:pt x="20100" y="26571"/>
                    <a:pt x="19738" y="26617"/>
                  </a:cubicBezTo>
                  <a:cubicBezTo>
                    <a:pt x="19418" y="26652"/>
                    <a:pt x="19115" y="26669"/>
                    <a:pt x="18816" y="26669"/>
                  </a:cubicBezTo>
                  <a:cubicBezTo>
                    <a:pt x="18755" y="26669"/>
                    <a:pt x="18695" y="26669"/>
                    <a:pt x="18635" y="26667"/>
                  </a:cubicBezTo>
                  <a:cubicBezTo>
                    <a:pt x="18305" y="26653"/>
                    <a:pt x="17959" y="26618"/>
                    <a:pt x="17546" y="26565"/>
                  </a:cubicBezTo>
                  <a:cubicBezTo>
                    <a:pt x="17700" y="26537"/>
                    <a:pt x="17845" y="26491"/>
                    <a:pt x="17980" y="26433"/>
                  </a:cubicBezTo>
                  <a:cubicBezTo>
                    <a:pt x="18006" y="26422"/>
                    <a:pt x="18023" y="26404"/>
                    <a:pt x="18035" y="26376"/>
                  </a:cubicBezTo>
                  <a:cubicBezTo>
                    <a:pt x="18043" y="26345"/>
                    <a:pt x="18042" y="26311"/>
                    <a:pt x="18028" y="26284"/>
                  </a:cubicBezTo>
                  <a:cubicBezTo>
                    <a:pt x="17959" y="26160"/>
                    <a:pt x="17872" y="26054"/>
                    <a:pt x="17765" y="25963"/>
                  </a:cubicBezTo>
                  <a:cubicBezTo>
                    <a:pt x="17709" y="25915"/>
                    <a:pt x="17658" y="25884"/>
                    <a:pt x="17601" y="25872"/>
                  </a:cubicBezTo>
                  <a:cubicBezTo>
                    <a:pt x="17592" y="25867"/>
                    <a:pt x="17584" y="25867"/>
                    <a:pt x="17577" y="25866"/>
                  </a:cubicBezTo>
                  <a:cubicBezTo>
                    <a:pt x="17706" y="25844"/>
                    <a:pt x="17816" y="25814"/>
                    <a:pt x="17913" y="25774"/>
                  </a:cubicBezTo>
                  <a:cubicBezTo>
                    <a:pt x="17989" y="25744"/>
                    <a:pt x="18381" y="25567"/>
                    <a:pt x="18408" y="25244"/>
                  </a:cubicBezTo>
                  <a:cubicBezTo>
                    <a:pt x="18431" y="24977"/>
                    <a:pt x="18200" y="24797"/>
                    <a:pt x="17977" y="24753"/>
                  </a:cubicBezTo>
                  <a:cubicBezTo>
                    <a:pt x="18072" y="24725"/>
                    <a:pt x="18167" y="24697"/>
                    <a:pt x="18259" y="24662"/>
                  </a:cubicBezTo>
                  <a:cubicBezTo>
                    <a:pt x="18375" y="24622"/>
                    <a:pt x="18499" y="24573"/>
                    <a:pt x="18616" y="24507"/>
                  </a:cubicBezTo>
                  <a:cubicBezTo>
                    <a:pt x="18767" y="24422"/>
                    <a:pt x="18975" y="24284"/>
                    <a:pt x="19057" y="24057"/>
                  </a:cubicBezTo>
                  <a:cubicBezTo>
                    <a:pt x="19116" y="23902"/>
                    <a:pt x="19121" y="23678"/>
                    <a:pt x="18993" y="23532"/>
                  </a:cubicBezTo>
                  <a:cubicBezTo>
                    <a:pt x="18919" y="23447"/>
                    <a:pt x="18813" y="23390"/>
                    <a:pt x="18685" y="23364"/>
                  </a:cubicBezTo>
                  <a:cubicBezTo>
                    <a:pt x="18641" y="23355"/>
                    <a:pt x="18598" y="23349"/>
                    <a:pt x="18552" y="23349"/>
                  </a:cubicBezTo>
                  <a:cubicBezTo>
                    <a:pt x="18538" y="23349"/>
                    <a:pt x="18524" y="23350"/>
                    <a:pt x="18510" y="23351"/>
                  </a:cubicBezTo>
                  <a:cubicBezTo>
                    <a:pt x="18506" y="23351"/>
                    <a:pt x="18501" y="23351"/>
                    <a:pt x="18497" y="23351"/>
                  </a:cubicBezTo>
                  <a:cubicBezTo>
                    <a:pt x="18330" y="23351"/>
                    <a:pt x="18189" y="23377"/>
                    <a:pt x="18068" y="23438"/>
                  </a:cubicBezTo>
                  <a:cubicBezTo>
                    <a:pt x="18273" y="23280"/>
                    <a:pt x="18483" y="23101"/>
                    <a:pt x="18649" y="22870"/>
                  </a:cubicBezTo>
                  <a:cubicBezTo>
                    <a:pt x="18815" y="22646"/>
                    <a:pt x="18879" y="22436"/>
                    <a:pt x="18842" y="22246"/>
                  </a:cubicBezTo>
                  <a:cubicBezTo>
                    <a:pt x="18829" y="22189"/>
                    <a:pt x="18807" y="22129"/>
                    <a:pt x="18772" y="22057"/>
                  </a:cubicBezTo>
                  <a:cubicBezTo>
                    <a:pt x="18743" y="22011"/>
                    <a:pt x="18710" y="21952"/>
                    <a:pt x="18660" y="21913"/>
                  </a:cubicBezTo>
                  <a:cubicBezTo>
                    <a:pt x="18560" y="21820"/>
                    <a:pt x="18458" y="21759"/>
                    <a:pt x="18355" y="21738"/>
                  </a:cubicBezTo>
                  <a:cubicBezTo>
                    <a:pt x="18289" y="21725"/>
                    <a:pt x="18222" y="21718"/>
                    <a:pt x="18154" y="21718"/>
                  </a:cubicBezTo>
                  <a:cubicBezTo>
                    <a:pt x="18095" y="21718"/>
                    <a:pt x="18035" y="21723"/>
                    <a:pt x="17974" y="21734"/>
                  </a:cubicBezTo>
                  <a:cubicBezTo>
                    <a:pt x="17858" y="21751"/>
                    <a:pt x="17730" y="21790"/>
                    <a:pt x="17579" y="21851"/>
                  </a:cubicBezTo>
                  <a:cubicBezTo>
                    <a:pt x="17440" y="21907"/>
                    <a:pt x="17340" y="21965"/>
                    <a:pt x="17268" y="22042"/>
                  </a:cubicBezTo>
                  <a:lnTo>
                    <a:pt x="17288" y="22009"/>
                  </a:lnTo>
                  <a:lnTo>
                    <a:pt x="17360" y="21894"/>
                  </a:lnTo>
                  <a:cubicBezTo>
                    <a:pt x="17492" y="21673"/>
                    <a:pt x="17584" y="21485"/>
                    <a:pt x="17648" y="21295"/>
                  </a:cubicBezTo>
                  <a:cubicBezTo>
                    <a:pt x="17723" y="21069"/>
                    <a:pt x="17759" y="20859"/>
                    <a:pt x="17762" y="20656"/>
                  </a:cubicBezTo>
                  <a:cubicBezTo>
                    <a:pt x="17763" y="20557"/>
                    <a:pt x="17691" y="20465"/>
                    <a:pt x="17598" y="20448"/>
                  </a:cubicBezTo>
                  <a:lnTo>
                    <a:pt x="17558" y="20445"/>
                  </a:lnTo>
                  <a:cubicBezTo>
                    <a:pt x="17355" y="20450"/>
                    <a:pt x="17153" y="20506"/>
                    <a:pt x="16955" y="20616"/>
                  </a:cubicBezTo>
                  <a:cubicBezTo>
                    <a:pt x="16874" y="20665"/>
                    <a:pt x="16804" y="20709"/>
                    <a:pt x="16765" y="20780"/>
                  </a:cubicBezTo>
                  <a:cubicBezTo>
                    <a:pt x="17161" y="20034"/>
                    <a:pt x="17505" y="19349"/>
                    <a:pt x="17819" y="18683"/>
                  </a:cubicBezTo>
                  <a:cubicBezTo>
                    <a:pt x="18289" y="17683"/>
                    <a:pt x="18677" y="16758"/>
                    <a:pt x="19007" y="15855"/>
                  </a:cubicBezTo>
                  <a:cubicBezTo>
                    <a:pt x="19365" y="14887"/>
                    <a:pt x="19682" y="13887"/>
                    <a:pt x="19946" y="12887"/>
                  </a:cubicBezTo>
                  <a:cubicBezTo>
                    <a:pt x="20099" y="12300"/>
                    <a:pt x="20221" y="11780"/>
                    <a:pt x="20321" y="11289"/>
                  </a:cubicBezTo>
                  <a:cubicBezTo>
                    <a:pt x="20383" y="10999"/>
                    <a:pt x="20441" y="10710"/>
                    <a:pt x="20492" y="10417"/>
                  </a:cubicBezTo>
                  <a:lnTo>
                    <a:pt x="20538" y="10156"/>
                  </a:lnTo>
                  <a:cubicBezTo>
                    <a:pt x="20570" y="9983"/>
                    <a:pt x="20600" y="9809"/>
                    <a:pt x="20636" y="9636"/>
                  </a:cubicBezTo>
                  <a:cubicBezTo>
                    <a:pt x="20831" y="8619"/>
                    <a:pt x="21068" y="7712"/>
                    <a:pt x="21360" y="6858"/>
                  </a:cubicBezTo>
                  <a:cubicBezTo>
                    <a:pt x="21615" y="6133"/>
                    <a:pt x="21914" y="5433"/>
                    <a:pt x="22247" y="4778"/>
                  </a:cubicBezTo>
                  <a:cubicBezTo>
                    <a:pt x="22562" y="4168"/>
                    <a:pt x="22947" y="3523"/>
                    <a:pt x="23359" y="2915"/>
                  </a:cubicBezTo>
                  <a:cubicBezTo>
                    <a:pt x="23970" y="2036"/>
                    <a:pt x="24679" y="1144"/>
                    <a:pt x="25525" y="189"/>
                  </a:cubicBezTo>
                  <a:cubicBezTo>
                    <a:pt x="25544" y="169"/>
                    <a:pt x="25554" y="140"/>
                    <a:pt x="25551" y="110"/>
                  </a:cubicBezTo>
                  <a:cubicBezTo>
                    <a:pt x="25549" y="81"/>
                    <a:pt x="25537" y="54"/>
                    <a:pt x="25514" y="34"/>
                  </a:cubicBezTo>
                  <a:cubicBezTo>
                    <a:pt x="25498" y="20"/>
                    <a:pt x="25483" y="11"/>
                    <a:pt x="25465" y="10"/>
                  </a:cubicBezTo>
                  <a:cubicBezTo>
                    <a:pt x="25458" y="7"/>
                    <a:pt x="25450" y="5"/>
                    <a:pt x="25442" y="5"/>
                  </a:cubicBezTo>
                  <a:cubicBezTo>
                    <a:pt x="25433" y="2"/>
                    <a:pt x="25424" y="0"/>
                    <a:pt x="25416" y="0"/>
                  </a:cubicBezTo>
                  <a:close/>
                </a:path>
              </a:pathLst>
            </a:custGeom>
            <a:solidFill>
              <a:srgbClr val="CA7E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28" name="Google Shape;5328;p16"/>
            <p:cNvSpPr/>
            <p:nvPr/>
          </p:nvSpPr>
          <p:spPr>
            <a:xfrm>
              <a:off x="4036000" y="-589750"/>
              <a:ext cx="464475" cy="536850"/>
            </a:xfrm>
            <a:custGeom>
              <a:avLst/>
              <a:gdLst/>
              <a:ahLst/>
              <a:cxnLst/>
              <a:rect l="l" t="t" r="r" b="b"/>
              <a:pathLst>
                <a:path w="18579" h="21474" extrusionOk="0">
                  <a:moveTo>
                    <a:pt x="10532" y="9112"/>
                  </a:moveTo>
                  <a:cubicBezTo>
                    <a:pt x="10527" y="9121"/>
                    <a:pt x="10522" y="9129"/>
                    <a:pt x="10517" y="9137"/>
                  </a:cubicBezTo>
                  <a:cubicBezTo>
                    <a:pt x="10522" y="9128"/>
                    <a:pt x="10527" y="9120"/>
                    <a:pt x="10532" y="9112"/>
                  </a:cubicBezTo>
                  <a:close/>
                  <a:moveTo>
                    <a:pt x="5896" y="15326"/>
                  </a:moveTo>
                  <a:lnTo>
                    <a:pt x="5853" y="15396"/>
                  </a:lnTo>
                  <a:lnTo>
                    <a:pt x="5881" y="15353"/>
                  </a:lnTo>
                  <a:lnTo>
                    <a:pt x="5896" y="15326"/>
                  </a:lnTo>
                  <a:close/>
                  <a:moveTo>
                    <a:pt x="5856" y="15398"/>
                  </a:moveTo>
                  <a:cubicBezTo>
                    <a:pt x="5855" y="15399"/>
                    <a:pt x="5854" y="15401"/>
                    <a:pt x="5853" y="15403"/>
                  </a:cubicBezTo>
                  <a:lnTo>
                    <a:pt x="5853" y="15403"/>
                  </a:lnTo>
                  <a:cubicBezTo>
                    <a:pt x="5854" y="15401"/>
                    <a:pt x="5855" y="15399"/>
                    <a:pt x="5856" y="15398"/>
                  </a:cubicBezTo>
                  <a:close/>
                  <a:moveTo>
                    <a:pt x="2928" y="19209"/>
                  </a:moveTo>
                  <a:cubicBezTo>
                    <a:pt x="2915" y="19219"/>
                    <a:pt x="2905" y="19231"/>
                    <a:pt x="2893" y="19241"/>
                  </a:cubicBezTo>
                  <a:cubicBezTo>
                    <a:pt x="2905" y="19231"/>
                    <a:pt x="2916" y="19219"/>
                    <a:pt x="2928" y="19209"/>
                  </a:cubicBezTo>
                  <a:close/>
                  <a:moveTo>
                    <a:pt x="18475" y="0"/>
                  </a:moveTo>
                  <a:cubicBezTo>
                    <a:pt x="18463" y="0"/>
                    <a:pt x="18452" y="3"/>
                    <a:pt x="18441" y="7"/>
                  </a:cubicBezTo>
                  <a:cubicBezTo>
                    <a:pt x="17865" y="280"/>
                    <a:pt x="17306" y="596"/>
                    <a:pt x="16782" y="957"/>
                  </a:cubicBezTo>
                  <a:cubicBezTo>
                    <a:pt x="16502" y="1148"/>
                    <a:pt x="16233" y="1352"/>
                    <a:pt x="15969" y="1564"/>
                  </a:cubicBezTo>
                  <a:cubicBezTo>
                    <a:pt x="15718" y="1768"/>
                    <a:pt x="15469" y="1974"/>
                    <a:pt x="15235" y="2193"/>
                  </a:cubicBezTo>
                  <a:cubicBezTo>
                    <a:pt x="14743" y="2652"/>
                    <a:pt x="14266" y="3127"/>
                    <a:pt x="13818" y="3630"/>
                  </a:cubicBezTo>
                  <a:cubicBezTo>
                    <a:pt x="13385" y="4118"/>
                    <a:pt x="12970" y="4624"/>
                    <a:pt x="12565" y="5135"/>
                  </a:cubicBezTo>
                  <a:cubicBezTo>
                    <a:pt x="12276" y="5503"/>
                    <a:pt x="11989" y="5870"/>
                    <a:pt x="11706" y="6244"/>
                  </a:cubicBezTo>
                  <a:cubicBezTo>
                    <a:pt x="11397" y="6652"/>
                    <a:pt x="11092" y="7058"/>
                    <a:pt x="10794" y="7472"/>
                  </a:cubicBezTo>
                  <a:cubicBezTo>
                    <a:pt x="10116" y="8420"/>
                    <a:pt x="9477" y="9395"/>
                    <a:pt x="8861" y="10386"/>
                  </a:cubicBezTo>
                  <a:cubicBezTo>
                    <a:pt x="8226" y="11410"/>
                    <a:pt x="7610" y="12444"/>
                    <a:pt x="7000" y="13480"/>
                  </a:cubicBezTo>
                  <a:cubicBezTo>
                    <a:pt x="6636" y="14098"/>
                    <a:pt x="6276" y="14717"/>
                    <a:pt x="5899" y="15327"/>
                  </a:cubicBezTo>
                  <a:cubicBezTo>
                    <a:pt x="5902" y="15324"/>
                    <a:pt x="5904" y="15320"/>
                    <a:pt x="5906" y="15317"/>
                  </a:cubicBezTo>
                  <a:lnTo>
                    <a:pt x="5906" y="15317"/>
                  </a:lnTo>
                  <a:cubicBezTo>
                    <a:pt x="5899" y="15328"/>
                    <a:pt x="5889" y="15341"/>
                    <a:pt x="5882" y="15354"/>
                  </a:cubicBezTo>
                  <a:cubicBezTo>
                    <a:pt x="5874" y="15369"/>
                    <a:pt x="5865" y="15384"/>
                    <a:pt x="5856" y="15398"/>
                  </a:cubicBezTo>
                  <a:lnTo>
                    <a:pt x="5856" y="15398"/>
                  </a:lnTo>
                  <a:cubicBezTo>
                    <a:pt x="5856" y="15398"/>
                    <a:pt x="5856" y="15397"/>
                    <a:pt x="5856" y="15397"/>
                  </a:cubicBezTo>
                  <a:lnTo>
                    <a:pt x="5856" y="15397"/>
                  </a:lnTo>
                  <a:cubicBezTo>
                    <a:pt x="5854" y="15400"/>
                    <a:pt x="5852" y="15403"/>
                    <a:pt x="5850" y="15406"/>
                  </a:cubicBezTo>
                  <a:lnTo>
                    <a:pt x="5850" y="15406"/>
                  </a:lnTo>
                  <a:cubicBezTo>
                    <a:pt x="5851" y="15405"/>
                    <a:pt x="5852" y="15404"/>
                    <a:pt x="5853" y="15403"/>
                  </a:cubicBezTo>
                  <a:lnTo>
                    <a:pt x="5853" y="15403"/>
                  </a:lnTo>
                  <a:cubicBezTo>
                    <a:pt x="5850" y="15407"/>
                    <a:pt x="5847" y="15411"/>
                    <a:pt x="5845" y="15415"/>
                  </a:cubicBezTo>
                  <a:cubicBezTo>
                    <a:pt x="5846" y="15414"/>
                    <a:pt x="5847" y="15412"/>
                    <a:pt x="5848" y="15411"/>
                  </a:cubicBezTo>
                  <a:lnTo>
                    <a:pt x="5848" y="15411"/>
                  </a:lnTo>
                  <a:cubicBezTo>
                    <a:pt x="5429" y="16077"/>
                    <a:pt x="4993" y="16737"/>
                    <a:pt x="4522" y="17368"/>
                  </a:cubicBezTo>
                  <a:cubicBezTo>
                    <a:pt x="4018" y="18043"/>
                    <a:pt x="3475" y="18694"/>
                    <a:pt x="2863" y="19274"/>
                  </a:cubicBezTo>
                  <a:cubicBezTo>
                    <a:pt x="2457" y="19644"/>
                    <a:pt x="2023" y="19982"/>
                    <a:pt x="1544" y="20253"/>
                  </a:cubicBezTo>
                  <a:cubicBezTo>
                    <a:pt x="1289" y="20388"/>
                    <a:pt x="1020" y="20499"/>
                    <a:pt x="743" y="20577"/>
                  </a:cubicBezTo>
                  <a:cubicBezTo>
                    <a:pt x="630" y="20604"/>
                    <a:pt x="513" y="20625"/>
                    <a:pt x="395" y="20636"/>
                  </a:cubicBezTo>
                  <a:cubicBezTo>
                    <a:pt x="170" y="20660"/>
                    <a:pt x="0" y="20877"/>
                    <a:pt x="26" y="21101"/>
                  </a:cubicBezTo>
                  <a:cubicBezTo>
                    <a:pt x="52" y="21315"/>
                    <a:pt x="238" y="21474"/>
                    <a:pt x="449" y="21474"/>
                  </a:cubicBezTo>
                  <a:cubicBezTo>
                    <a:pt x="463" y="21474"/>
                    <a:pt x="477" y="21473"/>
                    <a:pt x="492" y="21471"/>
                  </a:cubicBezTo>
                  <a:cubicBezTo>
                    <a:pt x="891" y="21431"/>
                    <a:pt x="1284" y="21332"/>
                    <a:pt x="1655" y="21171"/>
                  </a:cubicBezTo>
                  <a:cubicBezTo>
                    <a:pt x="2053" y="20997"/>
                    <a:pt x="2432" y="20772"/>
                    <a:pt x="2778" y="20511"/>
                  </a:cubicBezTo>
                  <a:cubicBezTo>
                    <a:pt x="3519" y="19952"/>
                    <a:pt x="4169" y="19268"/>
                    <a:pt x="4747" y="18546"/>
                  </a:cubicBezTo>
                  <a:cubicBezTo>
                    <a:pt x="5688" y="17378"/>
                    <a:pt x="6485" y="16100"/>
                    <a:pt x="7231" y="14801"/>
                  </a:cubicBezTo>
                  <a:cubicBezTo>
                    <a:pt x="8334" y="12882"/>
                    <a:pt x="9398" y="10939"/>
                    <a:pt x="10567" y="9058"/>
                  </a:cubicBezTo>
                  <a:lnTo>
                    <a:pt x="10567" y="9058"/>
                  </a:lnTo>
                  <a:cubicBezTo>
                    <a:pt x="10563" y="9063"/>
                    <a:pt x="10560" y="9069"/>
                    <a:pt x="10556" y="9074"/>
                  </a:cubicBezTo>
                  <a:lnTo>
                    <a:pt x="10556" y="9074"/>
                  </a:lnTo>
                  <a:cubicBezTo>
                    <a:pt x="11005" y="8354"/>
                    <a:pt x="11469" y="7638"/>
                    <a:pt x="11953" y="6939"/>
                  </a:cubicBezTo>
                  <a:cubicBezTo>
                    <a:pt x="12355" y="6354"/>
                    <a:pt x="12759" y="5768"/>
                    <a:pt x="13183" y="5200"/>
                  </a:cubicBezTo>
                  <a:cubicBezTo>
                    <a:pt x="13621" y="4612"/>
                    <a:pt x="14075" y="4038"/>
                    <a:pt x="14550" y="3482"/>
                  </a:cubicBezTo>
                  <a:cubicBezTo>
                    <a:pt x="14787" y="3203"/>
                    <a:pt x="15028" y="2929"/>
                    <a:pt x="15283" y="2665"/>
                  </a:cubicBezTo>
                  <a:cubicBezTo>
                    <a:pt x="15531" y="2407"/>
                    <a:pt x="15784" y="2158"/>
                    <a:pt x="16044" y="1912"/>
                  </a:cubicBezTo>
                  <a:cubicBezTo>
                    <a:pt x="16367" y="1610"/>
                    <a:pt x="16712" y="1323"/>
                    <a:pt x="17068" y="1062"/>
                  </a:cubicBezTo>
                  <a:cubicBezTo>
                    <a:pt x="17408" y="812"/>
                    <a:pt x="17757" y="575"/>
                    <a:pt x="18125" y="372"/>
                  </a:cubicBezTo>
                  <a:lnTo>
                    <a:pt x="18125" y="372"/>
                  </a:lnTo>
                  <a:cubicBezTo>
                    <a:pt x="18124" y="374"/>
                    <a:pt x="18119" y="375"/>
                    <a:pt x="18116" y="378"/>
                  </a:cubicBezTo>
                  <a:cubicBezTo>
                    <a:pt x="18246" y="306"/>
                    <a:pt x="18375" y="239"/>
                    <a:pt x="18507" y="177"/>
                  </a:cubicBezTo>
                  <a:cubicBezTo>
                    <a:pt x="18553" y="154"/>
                    <a:pt x="18579" y="107"/>
                    <a:pt x="18560" y="58"/>
                  </a:cubicBezTo>
                  <a:cubicBezTo>
                    <a:pt x="18549" y="29"/>
                    <a:pt x="18520" y="6"/>
                    <a:pt x="18490" y="2"/>
                  </a:cubicBezTo>
                  <a:cubicBezTo>
                    <a:pt x="18485" y="1"/>
                    <a:pt x="18480" y="0"/>
                    <a:pt x="18475" y="0"/>
                  </a:cubicBezTo>
                  <a:close/>
                </a:path>
              </a:pathLst>
            </a:custGeom>
            <a:solidFill>
              <a:srgbClr val="CA7E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29" name="Google Shape;5329;p16"/>
            <p:cNvSpPr/>
            <p:nvPr/>
          </p:nvSpPr>
          <p:spPr>
            <a:xfrm>
              <a:off x="4094875" y="-373025"/>
              <a:ext cx="163175" cy="284850"/>
            </a:xfrm>
            <a:custGeom>
              <a:avLst/>
              <a:gdLst/>
              <a:ahLst/>
              <a:cxnLst/>
              <a:rect l="l" t="t" r="r" b="b"/>
              <a:pathLst>
                <a:path w="6527" h="11394" extrusionOk="0">
                  <a:moveTo>
                    <a:pt x="6425" y="1"/>
                  </a:moveTo>
                  <a:cubicBezTo>
                    <a:pt x="6399" y="1"/>
                    <a:pt x="6373" y="12"/>
                    <a:pt x="6357" y="34"/>
                  </a:cubicBezTo>
                  <a:cubicBezTo>
                    <a:pt x="5794" y="753"/>
                    <a:pt x="5294" y="1516"/>
                    <a:pt x="4840" y="2309"/>
                  </a:cubicBezTo>
                  <a:cubicBezTo>
                    <a:pt x="4386" y="3096"/>
                    <a:pt x="3975" y="3912"/>
                    <a:pt x="3574" y="4729"/>
                  </a:cubicBezTo>
                  <a:cubicBezTo>
                    <a:pt x="2770" y="6376"/>
                    <a:pt x="2009" y="8054"/>
                    <a:pt x="1042" y="9617"/>
                  </a:cubicBezTo>
                  <a:cubicBezTo>
                    <a:pt x="1045" y="9615"/>
                    <a:pt x="1045" y="9614"/>
                    <a:pt x="1047" y="9612"/>
                  </a:cubicBezTo>
                  <a:lnTo>
                    <a:pt x="1047" y="9612"/>
                  </a:lnTo>
                  <a:cubicBezTo>
                    <a:pt x="890" y="9861"/>
                    <a:pt x="729" y="10111"/>
                    <a:pt x="560" y="10355"/>
                  </a:cubicBezTo>
                  <a:cubicBezTo>
                    <a:pt x="402" y="10583"/>
                    <a:pt x="238" y="10803"/>
                    <a:pt x="76" y="11026"/>
                  </a:cubicBezTo>
                  <a:cubicBezTo>
                    <a:pt x="1" y="11125"/>
                    <a:pt x="7" y="11261"/>
                    <a:pt x="106" y="11342"/>
                  </a:cubicBezTo>
                  <a:cubicBezTo>
                    <a:pt x="147" y="11376"/>
                    <a:pt x="199" y="11393"/>
                    <a:pt x="251" y="11393"/>
                  </a:cubicBezTo>
                  <a:cubicBezTo>
                    <a:pt x="317" y="11393"/>
                    <a:pt x="382" y="11366"/>
                    <a:pt x="423" y="11312"/>
                  </a:cubicBezTo>
                  <a:cubicBezTo>
                    <a:pt x="719" y="10928"/>
                    <a:pt x="985" y="10520"/>
                    <a:pt x="1240" y="10107"/>
                  </a:cubicBezTo>
                  <a:cubicBezTo>
                    <a:pt x="1486" y="9710"/>
                    <a:pt x="1717" y="9307"/>
                    <a:pt x="1937" y="8896"/>
                  </a:cubicBezTo>
                  <a:cubicBezTo>
                    <a:pt x="2377" y="8068"/>
                    <a:pt x="2776" y="7222"/>
                    <a:pt x="3165" y="6369"/>
                  </a:cubicBezTo>
                  <a:cubicBezTo>
                    <a:pt x="3936" y="4676"/>
                    <a:pt x="4675" y="2958"/>
                    <a:pt x="5656" y="1371"/>
                  </a:cubicBezTo>
                  <a:lnTo>
                    <a:pt x="5656" y="1371"/>
                  </a:lnTo>
                  <a:cubicBezTo>
                    <a:pt x="5656" y="1371"/>
                    <a:pt x="5655" y="1371"/>
                    <a:pt x="5655" y="1372"/>
                  </a:cubicBezTo>
                  <a:lnTo>
                    <a:pt x="5655" y="1372"/>
                  </a:lnTo>
                  <a:cubicBezTo>
                    <a:pt x="5915" y="953"/>
                    <a:pt x="6194" y="544"/>
                    <a:pt x="6496" y="150"/>
                  </a:cubicBezTo>
                  <a:cubicBezTo>
                    <a:pt x="6526" y="111"/>
                    <a:pt x="6522" y="54"/>
                    <a:pt x="6483" y="21"/>
                  </a:cubicBezTo>
                  <a:cubicBezTo>
                    <a:pt x="6471" y="12"/>
                    <a:pt x="6460" y="5"/>
                    <a:pt x="6447" y="4"/>
                  </a:cubicBezTo>
                  <a:cubicBezTo>
                    <a:pt x="6440" y="2"/>
                    <a:pt x="6432" y="1"/>
                    <a:pt x="6425" y="1"/>
                  </a:cubicBezTo>
                  <a:close/>
                </a:path>
              </a:pathLst>
            </a:custGeom>
            <a:solidFill>
              <a:srgbClr val="CA7E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30" name="Google Shape;5330;p16"/>
            <p:cNvSpPr/>
            <p:nvPr/>
          </p:nvSpPr>
          <p:spPr>
            <a:xfrm>
              <a:off x="4056900" y="-552500"/>
              <a:ext cx="231625" cy="485825"/>
            </a:xfrm>
            <a:custGeom>
              <a:avLst/>
              <a:gdLst/>
              <a:ahLst/>
              <a:cxnLst/>
              <a:rect l="l" t="t" r="r" b="b"/>
              <a:pathLst>
                <a:path w="9265" h="19433" extrusionOk="0">
                  <a:moveTo>
                    <a:pt x="147" y="18944"/>
                  </a:moveTo>
                  <a:lnTo>
                    <a:pt x="147" y="18944"/>
                  </a:lnTo>
                  <a:cubicBezTo>
                    <a:pt x="146" y="18945"/>
                    <a:pt x="145" y="18946"/>
                    <a:pt x="144" y="18947"/>
                  </a:cubicBezTo>
                  <a:lnTo>
                    <a:pt x="144" y="18947"/>
                  </a:lnTo>
                  <a:lnTo>
                    <a:pt x="144" y="18947"/>
                  </a:lnTo>
                  <a:cubicBezTo>
                    <a:pt x="145" y="18946"/>
                    <a:pt x="146" y="18945"/>
                    <a:pt x="147" y="18944"/>
                  </a:cubicBezTo>
                  <a:close/>
                  <a:moveTo>
                    <a:pt x="9155" y="0"/>
                  </a:moveTo>
                  <a:cubicBezTo>
                    <a:pt x="9119" y="0"/>
                    <a:pt x="9089" y="23"/>
                    <a:pt x="9071" y="54"/>
                  </a:cubicBezTo>
                  <a:cubicBezTo>
                    <a:pt x="8604" y="896"/>
                    <a:pt x="8202" y="1772"/>
                    <a:pt x="7837" y="2663"/>
                  </a:cubicBezTo>
                  <a:cubicBezTo>
                    <a:pt x="7471" y="3555"/>
                    <a:pt x="7140" y="4462"/>
                    <a:pt x="6826" y="5374"/>
                  </a:cubicBezTo>
                  <a:cubicBezTo>
                    <a:pt x="6202" y="7188"/>
                    <a:pt x="5639" y="9025"/>
                    <a:pt x="4971" y="10825"/>
                  </a:cubicBezTo>
                  <a:cubicBezTo>
                    <a:pt x="4319" y="12585"/>
                    <a:pt x="3577" y="14318"/>
                    <a:pt x="2586" y="15920"/>
                  </a:cubicBezTo>
                  <a:cubicBezTo>
                    <a:pt x="2235" y="16477"/>
                    <a:pt x="1860" y="17015"/>
                    <a:pt x="1445" y="17525"/>
                  </a:cubicBezTo>
                  <a:cubicBezTo>
                    <a:pt x="1043" y="18027"/>
                    <a:pt x="607" y="18496"/>
                    <a:pt x="147" y="18944"/>
                  </a:cubicBezTo>
                  <a:lnTo>
                    <a:pt x="147" y="18944"/>
                  </a:lnTo>
                  <a:cubicBezTo>
                    <a:pt x="149" y="18943"/>
                    <a:pt x="150" y="18942"/>
                    <a:pt x="153" y="18942"/>
                  </a:cubicBezTo>
                  <a:lnTo>
                    <a:pt x="153" y="18942"/>
                  </a:lnTo>
                  <a:cubicBezTo>
                    <a:pt x="145" y="18947"/>
                    <a:pt x="138" y="18954"/>
                    <a:pt x="131" y="18962"/>
                  </a:cubicBezTo>
                  <a:cubicBezTo>
                    <a:pt x="132" y="18958"/>
                    <a:pt x="136" y="18956"/>
                    <a:pt x="140" y="18951"/>
                  </a:cubicBezTo>
                  <a:lnTo>
                    <a:pt x="140" y="18951"/>
                  </a:lnTo>
                  <a:cubicBezTo>
                    <a:pt x="140" y="18951"/>
                    <a:pt x="140" y="18951"/>
                    <a:pt x="140" y="18951"/>
                  </a:cubicBezTo>
                  <a:cubicBezTo>
                    <a:pt x="140" y="18951"/>
                    <a:pt x="141" y="18951"/>
                    <a:pt x="141" y="18950"/>
                  </a:cubicBezTo>
                  <a:lnTo>
                    <a:pt x="141" y="18950"/>
                  </a:lnTo>
                  <a:cubicBezTo>
                    <a:pt x="141" y="18951"/>
                    <a:pt x="140" y="18951"/>
                    <a:pt x="140" y="18951"/>
                  </a:cubicBezTo>
                  <a:lnTo>
                    <a:pt x="140" y="18951"/>
                  </a:lnTo>
                  <a:cubicBezTo>
                    <a:pt x="140" y="18951"/>
                    <a:pt x="140" y="18950"/>
                    <a:pt x="141" y="18950"/>
                  </a:cubicBezTo>
                  <a:lnTo>
                    <a:pt x="141" y="18950"/>
                  </a:lnTo>
                  <a:cubicBezTo>
                    <a:pt x="141" y="18950"/>
                    <a:pt x="141" y="18950"/>
                    <a:pt x="141" y="18950"/>
                  </a:cubicBezTo>
                  <a:cubicBezTo>
                    <a:pt x="142" y="18949"/>
                    <a:pt x="143" y="18948"/>
                    <a:pt x="144" y="18947"/>
                  </a:cubicBezTo>
                  <a:lnTo>
                    <a:pt x="144" y="18947"/>
                  </a:lnTo>
                  <a:lnTo>
                    <a:pt x="141" y="18949"/>
                  </a:lnTo>
                  <a:cubicBezTo>
                    <a:pt x="137" y="18954"/>
                    <a:pt x="133" y="18958"/>
                    <a:pt x="129" y="18962"/>
                  </a:cubicBezTo>
                  <a:lnTo>
                    <a:pt x="129" y="18962"/>
                  </a:lnTo>
                  <a:cubicBezTo>
                    <a:pt x="123" y="18968"/>
                    <a:pt x="117" y="18973"/>
                    <a:pt x="111" y="18979"/>
                  </a:cubicBezTo>
                  <a:cubicBezTo>
                    <a:pt x="75" y="19006"/>
                    <a:pt x="48" y="19038"/>
                    <a:pt x="31" y="19078"/>
                  </a:cubicBezTo>
                  <a:cubicBezTo>
                    <a:pt x="22" y="19100"/>
                    <a:pt x="16" y="19121"/>
                    <a:pt x="10" y="19143"/>
                  </a:cubicBezTo>
                  <a:cubicBezTo>
                    <a:pt x="0" y="19209"/>
                    <a:pt x="16" y="19275"/>
                    <a:pt x="55" y="19329"/>
                  </a:cubicBezTo>
                  <a:cubicBezTo>
                    <a:pt x="95" y="19383"/>
                    <a:pt x="154" y="19418"/>
                    <a:pt x="219" y="19430"/>
                  </a:cubicBezTo>
                  <a:cubicBezTo>
                    <a:pt x="230" y="19432"/>
                    <a:pt x="243" y="19432"/>
                    <a:pt x="255" y="19432"/>
                  </a:cubicBezTo>
                  <a:cubicBezTo>
                    <a:pt x="308" y="19432"/>
                    <a:pt x="368" y="19418"/>
                    <a:pt x="405" y="19385"/>
                  </a:cubicBezTo>
                  <a:cubicBezTo>
                    <a:pt x="727" y="19087"/>
                    <a:pt x="1039" y="18779"/>
                    <a:pt x="1332" y="18453"/>
                  </a:cubicBezTo>
                  <a:cubicBezTo>
                    <a:pt x="1606" y="18144"/>
                    <a:pt x="1869" y="17827"/>
                    <a:pt x="2115" y="17498"/>
                  </a:cubicBezTo>
                  <a:cubicBezTo>
                    <a:pt x="2609" y="16839"/>
                    <a:pt x="3050" y="16142"/>
                    <a:pt x="3443" y="15421"/>
                  </a:cubicBezTo>
                  <a:cubicBezTo>
                    <a:pt x="4245" y="13959"/>
                    <a:pt x="4858" y="12402"/>
                    <a:pt x="5391" y="10828"/>
                  </a:cubicBezTo>
                  <a:cubicBezTo>
                    <a:pt x="6008" y="9005"/>
                    <a:pt x="6531" y="7154"/>
                    <a:pt x="7127" y="5325"/>
                  </a:cubicBezTo>
                  <a:cubicBezTo>
                    <a:pt x="7422" y="4428"/>
                    <a:pt x="7731" y="3532"/>
                    <a:pt x="8081" y="2654"/>
                  </a:cubicBezTo>
                  <a:cubicBezTo>
                    <a:pt x="8424" y="1794"/>
                    <a:pt x="8806" y="953"/>
                    <a:pt x="9240" y="136"/>
                  </a:cubicBezTo>
                  <a:cubicBezTo>
                    <a:pt x="9264" y="92"/>
                    <a:pt x="9239" y="33"/>
                    <a:pt x="9194" y="13"/>
                  </a:cubicBezTo>
                  <a:cubicBezTo>
                    <a:pt x="9187" y="10"/>
                    <a:pt x="9180" y="8"/>
                    <a:pt x="9174" y="3"/>
                  </a:cubicBezTo>
                  <a:cubicBezTo>
                    <a:pt x="9167" y="1"/>
                    <a:pt x="9161" y="0"/>
                    <a:pt x="9155" y="0"/>
                  </a:cubicBezTo>
                  <a:close/>
                </a:path>
              </a:pathLst>
            </a:custGeom>
            <a:solidFill>
              <a:srgbClr val="CA7E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31" name="Google Shape;5331;p16"/>
            <p:cNvSpPr/>
            <p:nvPr/>
          </p:nvSpPr>
          <p:spPr>
            <a:xfrm>
              <a:off x="3918075" y="-674525"/>
              <a:ext cx="165275" cy="548125"/>
            </a:xfrm>
            <a:custGeom>
              <a:avLst/>
              <a:gdLst/>
              <a:ahLst/>
              <a:cxnLst/>
              <a:rect l="l" t="t" r="r" b="b"/>
              <a:pathLst>
                <a:path w="6611" h="21925" extrusionOk="0">
                  <a:moveTo>
                    <a:pt x="3244" y="14097"/>
                  </a:moveTo>
                  <a:cubicBezTo>
                    <a:pt x="3250" y="14113"/>
                    <a:pt x="3254" y="14128"/>
                    <a:pt x="3260" y="14143"/>
                  </a:cubicBezTo>
                  <a:cubicBezTo>
                    <a:pt x="3255" y="14129"/>
                    <a:pt x="3250" y="14113"/>
                    <a:pt x="3244" y="14097"/>
                  </a:cubicBezTo>
                  <a:close/>
                  <a:moveTo>
                    <a:pt x="97" y="0"/>
                  </a:moveTo>
                  <a:cubicBezTo>
                    <a:pt x="53" y="0"/>
                    <a:pt x="1" y="38"/>
                    <a:pt x="5" y="88"/>
                  </a:cubicBezTo>
                  <a:cubicBezTo>
                    <a:pt x="116" y="1870"/>
                    <a:pt x="344" y="3641"/>
                    <a:pt x="623" y="5404"/>
                  </a:cubicBezTo>
                  <a:cubicBezTo>
                    <a:pt x="773" y="6359"/>
                    <a:pt x="947" y="7311"/>
                    <a:pt x="1142" y="8257"/>
                  </a:cubicBezTo>
                  <a:cubicBezTo>
                    <a:pt x="1339" y="9203"/>
                    <a:pt x="1545" y="10148"/>
                    <a:pt x="1785" y="11083"/>
                  </a:cubicBezTo>
                  <a:cubicBezTo>
                    <a:pt x="1909" y="11570"/>
                    <a:pt x="2043" y="12055"/>
                    <a:pt x="2179" y="12540"/>
                  </a:cubicBezTo>
                  <a:cubicBezTo>
                    <a:pt x="2313" y="13023"/>
                    <a:pt x="2454" y="13504"/>
                    <a:pt x="2600" y="13983"/>
                  </a:cubicBezTo>
                  <a:cubicBezTo>
                    <a:pt x="2893" y="14930"/>
                    <a:pt x="3218" y="15870"/>
                    <a:pt x="3577" y="16793"/>
                  </a:cubicBezTo>
                  <a:cubicBezTo>
                    <a:pt x="3920" y="17675"/>
                    <a:pt x="4285" y="18548"/>
                    <a:pt x="4690" y="19403"/>
                  </a:cubicBezTo>
                  <a:cubicBezTo>
                    <a:pt x="4884" y="19810"/>
                    <a:pt x="5085" y="20216"/>
                    <a:pt x="5298" y="20614"/>
                  </a:cubicBezTo>
                  <a:cubicBezTo>
                    <a:pt x="5405" y="20815"/>
                    <a:pt x="5515" y="21016"/>
                    <a:pt x="5628" y="21214"/>
                  </a:cubicBezTo>
                  <a:cubicBezTo>
                    <a:pt x="5730" y="21394"/>
                    <a:pt x="5838" y="21569"/>
                    <a:pt x="5943" y="21749"/>
                  </a:cubicBezTo>
                  <a:cubicBezTo>
                    <a:pt x="5987" y="21825"/>
                    <a:pt x="6047" y="21884"/>
                    <a:pt x="6136" y="21911"/>
                  </a:cubicBezTo>
                  <a:cubicBezTo>
                    <a:pt x="6166" y="21920"/>
                    <a:pt x="6198" y="21925"/>
                    <a:pt x="6229" y="21925"/>
                  </a:cubicBezTo>
                  <a:cubicBezTo>
                    <a:pt x="6280" y="21925"/>
                    <a:pt x="6331" y="21913"/>
                    <a:pt x="6378" y="21889"/>
                  </a:cubicBezTo>
                  <a:cubicBezTo>
                    <a:pt x="6530" y="21813"/>
                    <a:pt x="6610" y="21605"/>
                    <a:pt x="6520" y="21453"/>
                  </a:cubicBezTo>
                  <a:cubicBezTo>
                    <a:pt x="6362" y="21186"/>
                    <a:pt x="6217" y="20908"/>
                    <a:pt x="6070" y="20635"/>
                  </a:cubicBezTo>
                  <a:cubicBezTo>
                    <a:pt x="5920" y="20352"/>
                    <a:pt x="5772" y="20068"/>
                    <a:pt x="5627" y="19781"/>
                  </a:cubicBezTo>
                  <a:cubicBezTo>
                    <a:pt x="5328" y="19189"/>
                    <a:pt x="5046" y="18586"/>
                    <a:pt x="4775" y="17978"/>
                  </a:cubicBezTo>
                  <a:cubicBezTo>
                    <a:pt x="4205" y="16700"/>
                    <a:pt x="3705" y="15392"/>
                    <a:pt x="3234" y="14072"/>
                  </a:cubicBezTo>
                  <a:lnTo>
                    <a:pt x="3234" y="14072"/>
                  </a:lnTo>
                  <a:cubicBezTo>
                    <a:pt x="3235" y="14076"/>
                    <a:pt x="3236" y="14080"/>
                    <a:pt x="3237" y="14083"/>
                  </a:cubicBezTo>
                  <a:lnTo>
                    <a:pt x="3237" y="14083"/>
                  </a:lnTo>
                  <a:cubicBezTo>
                    <a:pt x="3009" y="13441"/>
                    <a:pt x="2788" y="12794"/>
                    <a:pt x="2583" y="12144"/>
                  </a:cubicBezTo>
                  <a:cubicBezTo>
                    <a:pt x="2279" y="11182"/>
                    <a:pt x="2006" y="10208"/>
                    <a:pt x="1743" y="9233"/>
                  </a:cubicBezTo>
                  <a:cubicBezTo>
                    <a:pt x="1486" y="8273"/>
                    <a:pt x="1259" y="7304"/>
                    <a:pt x="1058" y="6327"/>
                  </a:cubicBezTo>
                  <a:cubicBezTo>
                    <a:pt x="864" y="5385"/>
                    <a:pt x="693" y="4440"/>
                    <a:pt x="552" y="3488"/>
                  </a:cubicBezTo>
                  <a:cubicBezTo>
                    <a:pt x="423" y="2593"/>
                    <a:pt x="315" y="1692"/>
                    <a:pt x="240" y="792"/>
                  </a:cubicBezTo>
                  <a:lnTo>
                    <a:pt x="240" y="792"/>
                  </a:lnTo>
                  <a:cubicBezTo>
                    <a:pt x="240" y="799"/>
                    <a:pt x="242" y="806"/>
                    <a:pt x="242" y="815"/>
                  </a:cubicBezTo>
                  <a:cubicBezTo>
                    <a:pt x="225" y="575"/>
                    <a:pt x="205" y="333"/>
                    <a:pt x="190" y="94"/>
                  </a:cubicBezTo>
                  <a:cubicBezTo>
                    <a:pt x="184" y="50"/>
                    <a:pt x="161" y="9"/>
                    <a:pt x="114" y="2"/>
                  </a:cubicBezTo>
                  <a:cubicBezTo>
                    <a:pt x="111" y="0"/>
                    <a:pt x="105" y="0"/>
                    <a:pt x="100" y="0"/>
                  </a:cubicBezTo>
                  <a:cubicBezTo>
                    <a:pt x="99" y="0"/>
                    <a:pt x="98" y="0"/>
                    <a:pt x="97" y="0"/>
                  </a:cubicBezTo>
                  <a:close/>
                </a:path>
              </a:pathLst>
            </a:custGeom>
            <a:solidFill>
              <a:srgbClr val="CA7E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32" name="Google Shape;5332;p16"/>
            <p:cNvSpPr/>
            <p:nvPr/>
          </p:nvSpPr>
          <p:spPr>
            <a:xfrm>
              <a:off x="3928450" y="-406225"/>
              <a:ext cx="128400" cy="273475"/>
            </a:xfrm>
            <a:custGeom>
              <a:avLst/>
              <a:gdLst/>
              <a:ahLst/>
              <a:cxnLst/>
              <a:rect l="l" t="t" r="r" b="b"/>
              <a:pathLst>
                <a:path w="5136" h="10939" extrusionOk="0">
                  <a:moveTo>
                    <a:pt x="99" y="1"/>
                  </a:moveTo>
                  <a:cubicBezTo>
                    <a:pt x="84" y="1"/>
                    <a:pt x="70" y="4"/>
                    <a:pt x="58" y="10"/>
                  </a:cubicBezTo>
                  <a:cubicBezTo>
                    <a:pt x="12" y="35"/>
                    <a:pt x="1" y="85"/>
                    <a:pt x="19" y="132"/>
                  </a:cubicBezTo>
                  <a:cubicBezTo>
                    <a:pt x="381" y="1059"/>
                    <a:pt x="775" y="1968"/>
                    <a:pt x="1190" y="2871"/>
                  </a:cubicBezTo>
                  <a:cubicBezTo>
                    <a:pt x="1594" y="3752"/>
                    <a:pt x="2014" y="4622"/>
                    <a:pt x="2431" y="5497"/>
                  </a:cubicBezTo>
                  <a:cubicBezTo>
                    <a:pt x="2856" y="6389"/>
                    <a:pt x="3286" y="7279"/>
                    <a:pt x="3695" y="8178"/>
                  </a:cubicBezTo>
                  <a:cubicBezTo>
                    <a:pt x="3899" y="8629"/>
                    <a:pt x="4096" y="9082"/>
                    <a:pt x="4291" y="9537"/>
                  </a:cubicBezTo>
                  <a:cubicBezTo>
                    <a:pt x="4475" y="9971"/>
                    <a:pt x="4650" y="10410"/>
                    <a:pt x="4822" y="10850"/>
                  </a:cubicBezTo>
                  <a:cubicBezTo>
                    <a:pt x="4838" y="10887"/>
                    <a:pt x="4881" y="10919"/>
                    <a:pt x="4919" y="10930"/>
                  </a:cubicBezTo>
                  <a:cubicBezTo>
                    <a:pt x="4935" y="10936"/>
                    <a:pt x="4952" y="10938"/>
                    <a:pt x="4969" y="10938"/>
                  </a:cubicBezTo>
                  <a:cubicBezTo>
                    <a:pt x="4993" y="10938"/>
                    <a:pt x="5018" y="10933"/>
                    <a:pt x="5041" y="10922"/>
                  </a:cubicBezTo>
                  <a:cubicBezTo>
                    <a:pt x="5078" y="10900"/>
                    <a:pt x="5110" y="10866"/>
                    <a:pt x="5121" y="10823"/>
                  </a:cubicBezTo>
                  <a:cubicBezTo>
                    <a:pt x="5135" y="10780"/>
                    <a:pt x="5127" y="10742"/>
                    <a:pt x="5111" y="10701"/>
                  </a:cubicBezTo>
                  <a:cubicBezTo>
                    <a:pt x="4746" y="9783"/>
                    <a:pt x="4335" y="8884"/>
                    <a:pt x="3913" y="7990"/>
                  </a:cubicBezTo>
                  <a:cubicBezTo>
                    <a:pt x="3498" y="7117"/>
                    <a:pt x="3070" y="6252"/>
                    <a:pt x="2639" y="5389"/>
                  </a:cubicBezTo>
                  <a:cubicBezTo>
                    <a:pt x="1766" y="3634"/>
                    <a:pt x="901" y="1872"/>
                    <a:pt x="183" y="48"/>
                  </a:cubicBezTo>
                  <a:cubicBezTo>
                    <a:pt x="172" y="22"/>
                    <a:pt x="149" y="6"/>
                    <a:pt x="121" y="3"/>
                  </a:cubicBezTo>
                  <a:cubicBezTo>
                    <a:pt x="114" y="2"/>
                    <a:pt x="106" y="1"/>
                    <a:pt x="99" y="1"/>
                  </a:cubicBezTo>
                  <a:close/>
                </a:path>
              </a:pathLst>
            </a:custGeom>
            <a:solidFill>
              <a:srgbClr val="CA7E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33" name="Google Shape;5333;p16"/>
            <p:cNvSpPr/>
            <p:nvPr/>
          </p:nvSpPr>
          <p:spPr>
            <a:xfrm>
              <a:off x="4040750" y="-616475"/>
              <a:ext cx="66875" cy="564325"/>
            </a:xfrm>
            <a:custGeom>
              <a:avLst/>
              <a:gdLst/>
              <a:ahLst/>
              <a:cxnLst/>
              <a:rect l="l" t="t" r="r" b="b"/>
              <a:pathLst>
                <a:path w="2675" h="22573" extrusionOk="0">
                  <a:moveTo>
                    <a:pt x="113" y="0"/>
                  </a:moveTo>
                  <a:cubicBezTo>
                    <a:pt x="107" y="0"/>
                    <a:pt x="101" y="1"/>
                    <a:pt x="93" y="4"/>
                  </a:cubicBezTo>
                  <a:cubicBezTo>
                    <a:pt x="43" y="15"/>
                    <a:pt x="0" y="70"/>
                    <a:pt x="16" y="121"/>
                  </a:cubicBezTo>
                  <a:cubicBezTo>
                    <a:pt x="247" y="844"/>
                    <a:pt x="448" y="1573"/>
                    <a:pt x="632" y="2310"/>
                  </a:cubicBezTo>
                  <a:cubicBezTo>
                    <a:pt x="819" y="3067"/>
                    <a:pt x="993" y="3828"/>
                    <a:pt x="1139" y="4597"/>
                  </a:cubicBezTo>
                  <a:cubicBezTo>
                    <a:pt x="1451" y="6216"/>
                    <a:pt x="1685" y="7846"/>
                    <a:pt x="1827" y="9486"/>
                  </a:cubicBezTo>
                  <a:cubicBezTo>
                    <a:pt x="1948" y="10941"/>
                    <a:pt x="2001" y="12403"/>
                    <a:pt x="1963" y="13864"/>
                  </a:cubicBezTo>
                  <a:cubicBezTo>
                    <a:pt x="1928" y="15289"/>
                    <a:pt x="1807" y="16712"/>
                    <a:pt x="1567" y="18118"/>
                  </a:cubicBezTo>
                  <a:cubicBezTo>
                    <a:pt x="1451" y="18792"/>
                    <a:pt x="1303" y="19458"/>
                    <a:pt x="1120" y="20116"/>
                  </a:cubicBezTo>
                  <a:cubicBezTo>
                    <a:pt x="1028" y="20452"/>
                    <a:pt x="928" y="20782"/>
                    <a:pt x="819" y="21113"/>
                  </a:cubicBezTo>
                  <a:cubicBezTo>
                    <a:pt x="708" y="21435"/>
                    <a:pt x="598" y="21758"/>
                    <a:pt x="471" y="22074"/>
                  </a:cubicBezTo>
                  <a:cubicBezTo>
                    <a:pt x="435" y="22163"/>
                    <a:pt x="454" y="22282"/>
                    <a:pt x="497" y="22364"/>
                  </a:cubicBezTo>
                  <a:cubicBezTo>
                    <a:pt x="543" y="22454"/>
                    <a:pt x="628" y="22526"/>
                    <a:pt x="727" y="22556"/>
                  </a:cubicBezTo>
                  <a:cubicBezTo>
                    <a:pt x="764" y="22567"/>
                    <a:pt x="803" y="22573"/>
                    <a:pt x="841" y="22573"/>
                  </a:cubicBezTo>
                  <a:cubicBezTo>
                    <a:pt x="902" y="22573"/>
                    <a:pt x="962" y="22559"/>
                    <a:pt x="1017" y="22532"/>
                  </a:cubicBezTo>
                  <a:cubicBezTo>
                    <a:pt x="1115" y="22482"/>
                    <a:pt x="1171" y="22403"/>
                    <a:pt x="1209" y="22302"/>
                  </a:cubicBezTo>
                  <a:cubicBezTo>
                    <a:pt x="1372" y="21900"/>
                    <a:pt x="1524" y="21498"/>
                    <a:pt x="1653" y="21084"/>
                  </a:cubicBezTo>
                  <a:cubicBezTo>
                    <a:pt x="1782" y="20662"/>
                    <a:pt x="1899" y="20237"/>
                    <a:pt x="1999" y="19807"/>
                  </a:cubicBezTo>
                  <a:cubicBezTo>
                    <a:pt x="2205" y="18928"/>
                    <a:pt x="2353" y="18032"/>
                    <a:pt x="2453" y="17133"/>
                  </a:cubicBezTo>
                  <a:cubicBezTo>
                    <a:pt x="2666" y="15254"/>
                    <a:pt x="2674" y="13357"/>
                    <a:pt x="2537" y="11475"/>
                  </a:cubicBezTo>
                  <a:cubicBezTo>
                    <a:pt x="2391" y="9466"/>
                    <a:pt x="2093" y="7471"/>
                    <a:pt x="1678" y="5502"/>
                  </a:cubicBezTo>
                  <a:cubicBezTo>
                    <a:pt x="1479" y="4559"/>
                    <a:pt x="1250" y="3620"/>
                    <a:pt x="998" y="2688"/>
                  </a:cubicBezTo>
                  <a:cubicBezTo>
                    <a:pt x="761" y="1810"/>
                    <a:pt x="493" y="941"/>
                    <a:pt x="213" y="78"/>
                  </a:cubicBezTo>
                  <a:cubicBezTo>
                    <a:pt x="201" y="41"/>
                    <a:pt x="172" y="11"/>
                    <a:pt x="132" y="4"/>
                  </a:cubicBezTo>
                  <a:cubicBezTo>
                    <a:pt x="126" y="1"/>
                    <a:pt x="120" y="0"/>
                    <a:pt x="113" y="0"/>
                  </a:cubicBezTo>
                  <a:close/>
                </a:path>
              </a:pathLst>
            </a:custGeom>
            <a:solidFill>
              <a:srgbClr val="CA7E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34" name="Google Shape;5334;p16"/>
            <p:cNvSpPr/>
            <p:nvPr/>
          </p:nvSpPr>
          <p:spPr>
            <a:xfrm>
              <a:off x="4049425" y="-304750"/>
              <a:ext cx="24400" cy="212800"/>
            </a:xfrm>
            <a:custGeom>
              <a:avLst/>
              <a:gdLst/>
              <a:ahLst/>
              <a:cxnLst/>
              <a:rect l="l" t="t" r="r" b="b"/>
              <a:pathLst>
                <a:path w="976" h="8512" extrusionOk="0">
                  <a:moveTo>
                    <a:pt x="169" y="0"/>
                  </a:moveTo>
                  <a:cubicBezTo>
                    <a:pt x="159" y="0"/>
                    <a:pt x="148" y="2"/>
                    <a:pt x="137" y="4"/>
                  </a:cubicBezTo>
                  <a:cubicBezTo>
                    <a:pt x="51" y="22"/>
                    <a:pt x="1" y="106"/>
                    <a:pt x="16" y="190"/>
                  </a:cubicBezTo>
                  <a:cubicBezTo>
                    <a:pt x="213" y="1271"/>
                    <a:pt x="353" y="2363"/>
                    <a:pt x="446" y="3460"/>
                  </a:cubicBezTo>
                  <a:cubicBezTo>
                    <a:pt x="446" y="3457"/>
                    <a:pt x="446" y="3453"/>
                    <a:pt x="446" y="3449"/>
                  </a:cubicBezTo>
                  <a:lnTo>
                    <a:pt x="446" y="3449"/>
                  </a:lnTo>
                  <a:cubicBezTo>
                    <a:pt x="577" y="5062"/>
                    <a:pt x="612" y="6685"/>
                    <a:pt x="559" y="8303"/>
                  </a:cubicBezTo>
                  <a:cubicBezTo>
                    <a:pt x="554" y="8411"/>
                    <a:pt x="640" y="8506"/>
                    <a:pt x="749" y="8512"/>
                  </a:cubicBezTo>
                  <a:cubicBezTo>
                    <a:pt x="751" y="8512"/>
                    <a:pt x="752" y="8512"/>
                    <a:pt x="754" y="8512"/>
                  </a:cubicBezTo>
                  <a:cubicBezTo>
                    <a:pt x="858" y="8512"/>
                    <a:pt x="957" y="8427"/>
                    <a:pt x="957" y="8319"/>
                  </a:cubicBezTo>
                  <a:cubicBezTo>
                    <a:pt x="976" y="6942"/>
                    <a:pt x="947" y="5564"/>
                    <a:pt x="841" y="4191"/>
                  </a:cubicBezTo>
                  <a:cubicBezTo>
                    <a:pt x="739" y="2828"/>
                    <a:pt x="572" y="1469"/>
                    <a:pt x="322" y="125"/>
                  </a:cubicBezTo>
                  <a:cubicBezTo>
                    <a:pt x="309" y="62"/>
                    <a:pt x="259" y="17"/>
                    <a:pt x="200" y="4"/>
                  </a:cubicBezTo>
                  <a:cubicBezTo>
                    <a:pt x="190" y="2"/>
                    <a:pt x="180" y="0"/>
                    <a:pt x="169" y="0"/>
                  </a:cubicBezTo>
                  <a:close/>
                </a:path>
              </a:pathLst>
            </a:custGeom>
            <a:solidFill>
              <a:srgbClr val="CA7E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35" name="Google Shape;5335;p16"/>
            <p:cNvSpPr/>
            <p:nvPr/>
          </p:nvSpPr>
          <p:spPr>
            <a:xfrm>
              <a:off x="3780525" y="-576675"/>
              <a:ext cx="263150" cy="529100"/>
            </a:xfrm>
            <a:custGeom>
              <a:avLst/>
              <a:gdLst/>
              <a:ahLst/>
              <a:cxnLst/>
              <a:rect l="l" t="t" r="r" b="b"/>
              <a:pathLst>
                <a:path w="10526" h="21164" extrusionOk="0">
                  <a:moveTo>
                    <a:pt x="99" y="1"/>
                  </a:moveTo>
                  <a:cubicBezTo>
                    <a:pt x="84" y="1"/>
                    <a:pt x="69" y="4"/>
                    <a:pt x="56" y="10"/>
                  </a:cubicBezTo>
                  <a:cubicBezTo>
                    <a:pt x="7" y="35"/>
                    <a:pt x="0" y="86"/>
                    <a:pt x="17" y="132"/>
                  </a:cubicBezTo>
                  <a:cubicBezTo>
                    <a:pt x="500" y="1474"/>
                    <a:pt x="1102" y="2768"/>
                    <a:pt x="1765" y="4029"/>
                  </a:cubicBezTo>
                  <a:cubicBezTo>
                    <a:pt x="2423" y="5273"/>
                    <a:pt x="3130" y="6486"/>
                    <a:pt x="3860" y="7690"/>
                  </a:cubicBezTo>
                  <a:cubicBezTo>
                    <a:pt x="4793" y="9228"/>
                    <a:pt x="5744" y="10761"/>
                    <a:pt x="6622" y="12334"/>
                  </a:cubicBezTo>
                  <a:cubicBezTo>
                    <a:pt x="7493" y="13898"/>
                    <a:pt x="8286" y="15511"/>
                    <a:pt x="8889" y="17195"/>
                  </a:cubicBezTo>
                  <a:cubicBezTo>
                    <a:pt x="9098" y="17786"/>
                    <a:pt x="9283" y="18385"/>
                    <a:pt x="9437" y="18991"/>
                  </a:cubicBezTo>
                  <a:cubicBezTo>
                    <a:pt x="9598" y="19617"/>
                    <a:pt x="9727" y="20249"/>
                    <a:pt x="9830" y="20888"/>
                  </a:cubicBezTo>
                  <a:cubicBezTo>
                    <a:pt x="9859" y="21052"/>
                    <a:pt x="10019" y="21164"/>
                    <a:pt x="10178" y="21164"/>
                  </a:cubicBezTo>
                  <a:cubicBezTo>
                    <a:pt x="10201" y="21164"/>
                    <a:pt x="10223" y="21161"/>
                    <a:pt x="10245" y="21157"/>
                  </a:cubicBezTo>
                  <a:cubicBezTo>
                    <a:pt x="10337" y="21135"/>
                    <a:pt x="10416" y="21079"/>
                    <a:pt x="10466" y="21000"/>
                  </a:cubicBezTo>
                  <a:cubicBezTo>
                    <a:pt x="10518" y="20920"/>
                    <a:pt x="10525" y="20834"/>
                    <a:pt x="10512" y="20742"/>
                  </a:cubicBezTo>
                  <a:cubicBezTo>
                    <a:pt x="10435" y="20210"/>
                    <a:pt x="10334" y="19685"/>
                    <a:pt x="10205" y="19163"/>
                  </a:cubicBezTo>
                  <a:cubicBezTo>
                    <a:pt x="9771" y="17402"/>
                    <a:pt x="9088" y="15709"/>
                    <a:pt x="8257" y="14099"/>
                  </a:cubicBezTo>
                  <a:cubicBezTo>
                    <a:pt x="7432" y="12497"/>
                    <a:pt x="6469" y="10975"/>
                    <a:pt x="5487" y="9467"/>
                  </a:cubicBezTo>
                  <a:cubicBezTo>
                    <a:pt x="4994" y="8710"/>
                    <a:pt x="4493" y="7953"/>
                    <a:pt x="3999" y="7196"/>
                  </a:cubicBezTo>
                  <a:cubicBezTo>
                    <a:pt x="3505" y="6440"/>
                    <a:pt x="3024" y="5673"/>
                    <a:pt x="2557" y="4899"/>
                  </a:cubicBezTo>
                  <a:cubicBezTo>
                    <a:pt x="1629" y="3357"/>
                    <a:pt x="807" y="1741"/>
                    <a:pt x="183" y="52"/>
                  </a:cubicBezTo>
                  <a:cubicBezTo>
                    <a:pt x="173" y="24"/>
                    <a:pt x="148" y="9"/>
                    <a:pt x="119" y="3"/>
                  </a:cubicBezTo>
                  <a:cubicBezTo>
                    <a:pt x="113" y="2"/>
                    <a:pt x="106" y="1"/>
                    <a:pt x="99" y="1"/>
                  </a:cubicBezTo>
                  <a:close/>
                </a:path>
              </a:pathLst>
            </a:custGeom>
            <a:solidFill>
              <a:srgbClr val="CA7E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36" name="Google Shape;5336;p16"/>
            <p:cNvSpPr/>
            <p:nvPr/>
          </p:nvSpPr>
          <p:spPr>
            <a:xfrm>
              <a:off x="3883675" y="-457775"/>
              <a:ext cx="177200" cy="405075"/>
            </a:xfrm>
            <a:custGeom>
              <a:avLst/>
              <a:gdLst/>
              <a:ahLst/>
              <a:cxnLst/>
              <a:rect l="l" t="t" r="r" b="b"/>
              <a:pathLst>
                <a:path w="7088" h="16203" extrusionOk="0">
                  <a:moveTo>
                    <a:pt x="128" y="0"/>
                  </a:moveTo>
                  <a:cubicBezTo>
                    <a:pt x="110" y="0"/>
                    <a:pt x="92" y="4"/>
                    <a:pt x="75" y="13"/>
                  </a:cubicBezTo>
                  <a:cubicBezTo>
                    <a:pt x="18" y="41"/>
                    <a:pt x="1" y="110"/>
                    <a:pt x="25" y="168"/>
                  </a:cubicBezTo>
                  <a:cubicBezTo>
                    <a:pt x="216" y="584"/>
                    <a:pt x="396" y="1006"/>
                    <a:pt x="572" y="1430"/>
                  </a:cubicBezTo>
                  <a:cubicBezTo>
                    <a:pt x="1015" y="2486"/>
                    <a:pt x="1430" y="3556"/>
                    <a:pt x="1862" y="4617"/>
                  </a:cubicBezTo>
                  <a:cubicBezTo>
                    <a:pt x="2079" y="5149"/>
                    <a:pt x="2296" y="5680"/>
                    <a:pt x="2521" y="6206"/>
                  </a:cubicBezTo>
                  <a:cubicBezTo>
                    <a:pt x="2737" y="6707"/>
                    <a:pt x="2951" y="7208"/>
                    <a:pt x="3185" y="7698"/>
                  </a:cubicBezTo>
                  <a:cubicBezTo>
                    <a:pt x="3591" y="8544"/>
                    <a:pt x="4048" y="9363"/>
                    <a:pt x="4469" y="10199"/>
                  </a:cubicBezTo>
                  <a:cubicBezTo>
                    <a:pt x="4894" y="11051"/>
                    <a:pt x="5312" y="11905"/>
                    <a:pt x="5635" y="12803"/>
                  </a:cubicBezTo>
                  <a:cubicBezTo>
                    <a:pt x="5884" y="13522"/>
                    <a:pt x="6066" y="14262"/>
                    <a:pt x="6138" y="15022"/>
                  </a:cubicBezTo>
                  <a:cubicBezTo>
                    <a:pt x="6157" y="15265"/>
                    <a:pt x="6164" y="15510"/>
                    <a:pt x="6158" y="15754"/>
                  </a:cubicBezTo>
                  <a:cubicBezTo>
                    <a:pt x="6155" y="15987"/>
                    <a:pt x="6330" y="16192"/>
                    <a:pt x="6569" y="16203"/>
                  </a:cubicBezTo>
                  <a:cubicBezTo>
                    <a:pt x="6576" y="16203"/>
                    <a:pt x="6583" y="16203"/>
                    <a:pt x="6589" y="16203"/>
                  </a:cubicBezTo>
                  <a:cubicBezTo>
                    <a:pt x="6816" y="16203"/>
                    <a:pt x="7009" y="16020"/>
                    <a:pt x="7018" y="15792"/>
                  </a:cubicBezTo>
                  <a:cubicBezTo>
                    <a:pt x="7087" y="14253"/>
                    <a:pt x="6609" y="12754"/>
                    <a:pt x="5958" y="11375"/>
                  </a:cubicBezTo>
                  <a:cubicBezTo>
                    <a:pt x="5552" y="10510"/>
                    <a:pt x="5071" y="9685"/>
                    <a:pt x="4582" y="8860"/>
                  </a:cubicBezTo>
                  <a:cubicBezTo>
                    <a:pt x="4078" y="8013"/>
                    <a:pt x="3571" y="7167"/>
                    <a:pt x="3109" y="6296"/>
                  </a:cubicBezTo>
                  <a:cubicBezTo>
                    <a:pt x="2573" y="5285"/>
                    <a:pt x="2108" y="4241"/>
                    <a:pt x="1639" y="3197"/>
                  </a:cubicBezTo>
                  <a:cubicBezTo>
                    <a:pt x="1404" y="2677"/>
                    <a:pt x="1177" y="2153"/>
                    <a:pt x="944" y="1628"/>
                  </a:cubicBezTo>
                  <a:cubicBezTo>
                    <a:pt x="712" y="1106"/>
                    <a:pt x="473" y="586"/>
                    <a:pt x="233" y="64"/>
                  </a:cubicBezTo>
                  <a:cubicBezTo>
                    <a:pt x="219" y="34"/>
                    <a:pt x="189" y="13"/>
                    <a:pt x="153" y="3"/>
                  </a:cubicBezTo>
                  <a:cubicBezTo>
                    <a:pt x="145" y="1"/>
                    <a:pt x="137" y="0"/>
                    <a:pt x="128" y="0"/>
                  </a:cubicBezTo>
                  <a:close/>
                </a:path>
              </a:pathLst>
            </a:custGeom>
            <a:solidFill>
              <a:srgbClr val="CA7E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37" name="Google Shape;5337;p16"/>
            <p:cNvSpPr/>
            <p:nvPr/>
          </p:nvSpPr>
          <p:spPr>
            <a:xfrm>
              <a:off x="3465025" y="-408975"/>
              <a:ext cx="564075" cy="374825"/>
            </a:xfrm>
            <a:custGeom>
              <a:avLst/>
              <a:gdLst/>
              <a:ahLst/>
              <a:cxnLst/>
              <a:rect l="l" t="t" r="r" b="b"/>
              <a:pathLst>
                <a:path w="22563" h="14993" extrusionOk="0">
                  <a:moveTo>
                    <a:pt x="8871" y="3359"/>
                  </a:moveTo>
                  <a:cubicBezTo>
                    <a:pt x="8883" y="3364"/>
                    <a:pt x="8896" y="3370"/>
                    <a:pt x="8909" y="3376"/>
                  </a:cubicBezTo>
                  <a:lnTo>
                    <a:pt x="8909" y="3376"/>
                  </a:lnTo>
                  <a:cubicBezTo>
                    <a:pt x="8898" y="3371"/>
                    <a:pt x="8886" y="3365"/>
                    <a:pt x="8874" y="3360"/>
                  </a:cubicBezTo>
                  <a:lnTo>
                    <a:pt x="8874" y="3360"/>
                  </a:lnTo>
                  <a:cubicBezTo>
                    <a:pt x="8873" y="3360"/>
                    <a:pt x="8872" y="3359"/>
                    <a:pt x="8871" y="3359"/>
                  </a:cubicBezTo>
                  <a:close/>
                  <a:moveTo>
                    <a:pt x="137" y="1"/>
                  </a:moveTo>
                  <a:cubicBezTo>
                    <a:pt x="39" y="1"/>
                    <a:pt x="0" y="155"/>
                    <a:pt x="109" y="188"/>
                  </a:cubicBezTo>
                  <a:cubicBezTo>
                    <a:pt x="1602" y="640"/>
                    <a:pt x="3090" y="1121"/>
                    <a:pt x="4561" y="1644"/>
                  </a:cubicBezTo>
                  <a:cubicBezTo>
                    <a:pt x="6017" y="2159"/>
                    <a:pt x="7464" y="2717"/>
                    <a:pt x="8871" y="3359"/>
                  </a:cubicBezTo>
                  <a:lnTo>
                    <a:pt x="8871" y="3359"/>
                  </a:lnTo>
                  <a:cubicBezTo>
                    <a:pt x="8870" y="3358"/>
                    <a:pt x="8869" y="3358"/>
                    <a:pt x="8868" y="3357"/>
                  </a:cubicBezTo>
                  <a:lnTo>
                    <a:pt x="8868" y="3357"/>
                  </a:lnTo>
                  <a:cubicBezTo>
                    <a:pt x="8870" y="3358"/>
                    <a:pt x="8872" y="3359"/>
                    <a:pt x="8874" y="3360"/>
                  </a:cubicBezTo>
                  <a:lnTo>
                    <a:pt x="8874" y="3360"/>
                  </a:lnTo>
                  <a:cubicBezTo>
                    <a:pt x="8887" y="3366"/>
                    <a:pt x="8900" y="3372"/>
                    <a:pt x="8913" y="3378"/>
                  </a:cubicBezTo>
                  <a:cubicBezTo>
                    <a:pt x="8912" y="3377"/>
                    <a:pt x="8910" y="3377"/>
                    <a:pt x="8909" y="3376"/>
                  </a:cubicBezTo>
                  <a:lnTo>
                    <a:pt x="8909" y="3376"/>
                  </a:lnTo>
                  <a:cubicBezTo>
                    <a:pt x="10209" y="3975"/>
                    <a:pt x="11490" y="4622"/>
                    <a:pt x="12718" y="5360"/>
                  </a:cubicBezTo>
                  <a:cubicBezTo>
                    <a:pt x="13933" y="6091"/>
                    <a:pt x="15102" y="6901"/>
                    <a:pt x="16192" y="7809"/>
                  </a:cubicBezTo>
                  <a:cubicBezTo>
                    <a:pt x="16168" y="7790"/>
                    <a:pt x="16143" y="7769"/>
                    <a:pt x="16118" y="7748"/>
                  </a:cubicBezTo>
                  <a:lnTo>
                    <a:pt x="16118" y="7748"/>
                  </a:lnTo>
                  <a:cubicBezTo>
                    <a:pt x="17629" y="9012"/>
                    <a:pt x="18982" y="10454"/>
                    <a:pt x="20115" y="12064"/>
                  </a:cubicBezTo>
                  <a:cubicBezTo>
                    <a:pt x="20403" y="12484"/>
                    <a:pt x="20681" y="12913"/>
                    <a:pt x="20941" y="13353"/>
                  </a:cubicBezTo>
                  <a:cubicBezTo>
                    <a:pt x="21215" y="13817"/>
                    <a:pt x="21463" y="14291"/>
                    <a:pt x="21715" y="14765"/>
                  </a:cubicBezTo>
                  <a:cubicBezTo>
                    <a:pt x="21792" y="14908"/>
                    <a:pt x="21940" y="14993"/>
                    <a:pt x="22094" y="14993"/>
                  </a:cubicBezTo>
                  <a:cubicBezTo>
                    <a:pt x="22157" y="14993"/>
                    <a:pt x="22222" y="14978"/>
                    <a:pt x="22282" y="14947"/>
                  </a:cubicBezTo>
                  <a:cubicBezTo>
                    <a:pt x="22492" y="14839"/>
                    <a:pt x="22562" y="14588"/>
                    <a:pt x="22465" y="14380"/>
                  </a:cubicBezTo>
                  <a:cubicBezTo>
                    <a:pt x="22253" y="13930"/>
                    <a:pt x="22011" y="13492"/>
                    <a:pt x="21755" y="13064"/>
                  </a:cubicBezTo>
                  <a:cubicBezTo>
                    <a:pt x="21508" y="12646"/>
                    <a:pt x="21244" y="12237"/>
                    <a:pt x="20965" y="11838"/>
                  </a:cubicBezTo>
                  <a:cubicBezTo>
                    <a:pt x="20425" y="11059"/>
                    <a:pt x="19836" y="10315"/>
                    <a:pt x="19196" y="9618"/>
                  </a:cubicBezTo>
                  <a:cubicBezTo>
                    <a:pt x="17982" y="8304"/>
                    <a:pt x="16597" y="7145"/>
                    <a:pt x="15115" y="6145"/>
                  </a:cubicBezTo>
                  <a:cubicBezTo>
                    <a:pt x="13633" y="5147"/>
                    <a:pt x="12054" y="4297"/>
                    <a:pt x="10428" y="3563"/>
                  </a:cubicBezTo>
                  <a:cubicBezTo>
                    <a:pt x="9608" y="3194"/>
                    <a:pt x="8772" y="2852"/>
                    <a:pt x="7935" y="2529"/>
                  </a:cubicBezTo>
                  <a:cubicBezTo>
                    <a:pt x="7088" y="2203"/>
                    <a:pt x="6233" y="1897"/>
                    <a:pt x="5373" y="1608"/>
                  </a:cubicBezTo>
                  <a:cubicBezTo>
                    <a:pt x="4511" y="1320"/>
                    <a:pt x="3643" y="1041"/>
                    <a:pt x="2773" y="777"/>
                  </a:cubicBezTo>
                  <a:cubicBezTo>
                    <a:pt x="1905" y="511"/>
                    <a:pt x="1035" y="260"/>
                    <a:pt x="166" y="5"/>
                  </a:cubicBezTo>
                  <a:cubicBezTo>
                    <a:pt x="163" y="5"/>
                    <a:pt x="159" y="2"/>
                    <a:pt x="156" y="2"/>
                  </a:cubicBezTo>
                  <a:cubicBezTo>
                    <a:pt x="149" y="1"/>
                    <a:pt x="143" y="1"/>
                    <a:pt x="137" y="1"/>
                  </a:cubicBezTo>
                  <a:close/>
                </a:path>
              </a:pathLst>
            </a:custGeom>
            <a:solidFill>
              <a:srgbClr val="CA7E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38" name="Google Shape;5338;p16"/>
            <p:cNvSpPr/>
            <p:nvPr/>
          </p:nvSpPr>
          <p:spPr>
            <a:xfrm>
              <a:off x="3842025" y="-292725"/>
              <a:ext cx="164375" cy="206800"/>
            </a:xfrm>
            <a:custGeom>
              <a:avLst/>
              <a:gdLst/>
              <a:ahLst/>
              <a:cxnLst/>
              <a:rect l="l" t="t" r="r" b="b"/>
              <a:pathLst>
                <a:path w="6575" h="8272" extrusionOk="0">
                  <a:moveTo>
                    <a:pt x="834" y="780"/>
                  </a:moveTo>
                  <a:cubicBezTo>
                    <a:pt x="836" y="785"/>
                    <a:pt x="841" y="786"/>
                    <a:pt x="844" y="789"/>
                  </a:cubicBezTo>
                  <a:cubicBezTo>
                    <a:pt x="841" y="787"/>
                    <a:pt x="836" y="785"/>
                    <a:pt x="834" y="780"/>
                  </a:cubicBezTo>
                  <a:close/>
                  <a:moveTo>
                    <a:pt x="4447" y="4683"/>
                  </a:moveTo>
                  <a:cubicBezTo>
                    <a:pt x="4448" y="4683"/>
                    <a:pt x="4448" y="4684"/>
                    <a:pt x="4449" y="4685"/>
                  </a:cubicBezTo>
                  <a:lnTo>
                    <a:pt x="4449" y="4685"/>
                  </a:lnTo>
                  <a:cubicBezTo>
                    <a:pt x="4448" y="4684"/>
                    <a:pt x="4448" y="4683"/>
                    <a:pt x="4447" y="4683"/>
                  </a:cubicBezTo>
                  <a:close/>
                  <a:moveTo>
                    <a:pt x="4453" y="4691"/>
                  </a:moveTo>
                  <a:cubicBezTo>
                    <a:pt x="4453" y="4691"/>
                    <a:pt x="4453" y="4691"/>
                    <a:pt x="4453" y="4691"/>
                  </a:cubicBezTo>
                  <a:cubicBezTo>
                    <a:pt x="4453" y="4691"/>
                    <a:pt x="4453" y="4691"/>
                    <a:pt x="4453" y="4691"/>
                  </a:cubicBezTo>
                  <a:lnTo>
                    <a:pt x="4453" y="4691"/>
                  </a:lnTo>
                  <a:cubicBezTo>
                    <a:pt x="4453" y="4691"/>
                    <a:pt x="4453" y="4691"/>
                    <a:pt x="4453" y="4691"/>
                  </a:cubicBezTo>
                  <a:close/>
                  <a:moveTo>
                    <a:pt x="4459" y="4699"/>
                  </a:moveTo>
                  <a:cubicBezTo>
                    <a:pt x="4459" y="4700"/>
                    <a:pt x="4461" y="4701"/>
                    <a:pt x="4462" y="4703"/>
                  </a:cubicBezTo>
                  <a:cubicBezTo>
                    <a:pt x="4461" y="4702"/>
                    <a:pt x="4460" y="4700"/>
                    <a:pt x="4459" y="4699"/>
                  </a:cubicBezTo>
                  <a:close/>
                  <a:moveTo>
                    <a:pt x="4462" y="4705"/>
                  </a:moveTo>
                  <a:lnTo>
                    <a:pt x="4462" y="4705"/>
                  </a:lnTo>
                  <a:cubicBezTo>
                    <a:pt x="4462" y="4706"/>
                    <a:pt x="4463" y="4706"/>
                    <a:pt x="4463" y="4707"/>
                  </a:cubicBezTo>
                  <a:cubicBezTo>
                    <a:pt x="4463" y="4706"/>
                    <a:pt x="4462" y="4706"/>
                    <a:pt x="4462" y="4705"/>
                  </a:cubicBezTo>
                  <a:close/>
                  <a:moveTo>
                    <a:pt x="105" y="1"/>
                  </a:moveTo>
                  <a:cubicBezTo>
                    <a:pt x="74" y="1"/>
                    <a:pt x="43" y="17"/>
                    <a:pt x="28" y="45"/>
                  </a:cubicBezTo>
                  <a:cubicBezTo>
                    <a:pt x="1" y="89"/>
                    <a:pt x="16" y="140"/>
                    <a:pt x="57" y="170"/>
                  </a:cubicBezTo>
                  <a:cubicBezTo>
                    <a:pt x="325" y="371"/>
                    <a:pt x="588" y="578"/>
                    <a:pt x="847" y="793"/>
                  </a:cubicBezTo>
                  <a:lnTo>
                    <a:pt x="847" y="793"/>
                  </a:lnTo>
                  <a:cubicBezTo>
                    <a:pt x="2205" y="1931"/>
                    <a:pt x="3427" y="3232"/>
                    <a:pt x="4446" y="4681"/>
                  </a:cubicBezTo>
                  <a:cubicBezTo>
                    <a:pt x="4444" y="4680"/>
                    <a:pt x="4444" y="4678"/>
                    <a:pt x="4442" y="4677"/>
                  </a:cubicBezTo>
                  <a:lnTo>
                    <a:pt x="4442" y="4677"/>
                  </a:lnTo>
                  <a:cubicBezTo>
                    <a:pt x="4446" y="4680"/>
                    <a:pt x="4447" y="4685"/>
                    <a:pt x="4451" y="4688"/>
                  </a:cubicBezTo>
                  <a:lnTo>
                    <a:pt x="4451" y="4688"/>
                  </a:lnTo>
                  <a:cubicBezTo>
                    <a:pt x="4452" y="4689"/>
                    <a:pt x="4452" y="4690"/>
                    <a:pt x="4453" y="4691"/>
                  </a:cubicBezTo>
                  <a:lnTo>
                    <a:pt x="4453" y="4691"/>
                  </a:lnTo>
                  <a:cubicBezTo>
                    <a:pt x="4453" y="4691"/>
                    <a:pt x="4453" y="4691"/>
                    <a:pt x="4453" y="4691"/>
                  </a:cubicBezTo>
                  <a:lnTo>
                    <a:pt x="4453" y="4691"/>
                  </a:lnTo>
                  <a:cubicBezTo>
                    <a:pt x="4453" y="4691"/>
                    <a:pt x="4453" y="4691"/>
                    <a:pt x="4453" y="4692"/>
                  </a:cubicBezTo>
                  <a:lnTo>
                    <a:pt x="4453" y="4692"/>
                  </a:lnTo>
                  <a:cubicBezTo>
                    <a:pt x="4453" y="4692"/>
                    <a:pt x="4453" y="4692"/>
                    <a:pt x="4453" y="4691"/>
                  </a:cubicBezTo>
                  <a:lnTo>
                    <a:pt x="4453" y="4691"/>
                  </a:lnTo>
                  <a:cubicBezTo>
                    <a:pt x="4453" y="4692"/>
                    <a:pt x="4454" y="4692"/>
                    <a:pt x="4454" y="4692"/>
                  </a:cubicBezTo>
                  <a:lnTo>
                    <a:pt x="4454" y="4692"/>
                  </a:lnTo>
                  <a:cubicBezTo>
                    <a:pt x="4456" y="4696"/>
                    <a:pt x="4460" y="4701"/>
                    <a:pt x="4462" y="4705"/>
                  </a:cubicBezTo>
                  <a:lnTo>
                    <a:pt x="4462" y="4705"/>
                  </a:lnTo>
                  <a:cubicBezTo>
                    <a:pt x="4462" y="4704"/>
                    <a:pt x="4461" y="4703"/>
                    <a:pt x="4461" y="4702"/>
                  </a:cubicBezTo>
                  <a:lnTo>
                    <a:pt x="4461" y="4702"/>
                  </a:lnTo>
                  <a:cubicBezTo>
                    <a:pt x="5144" y="5692"/>
                    <a:pt x="5730" y="6753"/>
                    <a:pt x="6142" y="7883"/>
                  </a:cubicBezTo>
                  <a:cubicBezTo>
                    <a:pt x="6172" y="7967"/>
                    <a:pt x="6201" y="8052"/>
                    <a:pt x="6230" y="8138"/>
                  </a:cubicBezTo>
                  <a:cubicBezTo>
                    <a:pt x="6246" y="8183"/>
                    <a:pt x="6264" y="8219"/>
                    <a:pt x="6306" y="8246"/>
                  </a:cubicBezTo>
                  <a:cubicBezTo>
                    <a:pt x="6333" y="8263"/>
                    <a:pt x="6364" y="8271"/>
                    <a:pt x="6395" y="8271"/>
                  </a:cubicBezTo>
                  <a:cubicBezTo>
                    <a:pt x="6407" y="8271"/>
                    <a:pt x="6419" y="8270"/>
                    <a:pt x="6431" y="8268"/>
                  </a:cubicBezTo>
                  <a:cubicBezTo>
                    <a:pt x="6475" y="8258"/>
                    <a:pt x="6516" y="8232"/>
                    <a:pt x="6539" y="8191"/>
                  </a:cubicBezTo>
                  <a:cubicBezTo>
                    <a:pt x="6560" y="8157"/>
                    <a:pt x="6574" y="8105"/>
                    <a:pt x="6563" y="8067"/>
                  </a:cubicBezTo>
                  <a:cubicBezTo>
                    <a:pt x="6286" y="7255"/>
                    <a:pt x="5914" y="6481"/>
                    <a:pt x="5474" y="5744"/>
                  </a:cubicBezTo>
                  <a:cubicBezTo>
                    <a:pt x="5019" y="4981"/>
                    <a:pt x="4498" y="4255"/>
                    <a:pt x="3930" y="3568"/>
                  </a:cubicBezTo>
                  <a:cubicBezTo>
                    <a:pt x="2826" y="2235"/>
                    <a:pt x="1553" y="1040"/>
                    <a:pt x="157" y="16"/>
                  </a:cubicBezTo>
                  <a:cubicBezTo>
                    <a:pt x="147" y="10"/>
                    <a:pt x="138" y="6"/>
                    <a:pt x="124" y="3"/>
                  </a:cubicBezTo>
                  <a:cubicBezTo>
                    <a:pt x="118" y="2"/>
                    <a:pt x="112" y="1"/>
                    <a:pt x="105" y="1"/>
                  </a:cubicBezTo>
                  <a:close/>
                </a:path>
              </a:pathLst>
            </a:custGeom>
            <a:solidFill>
              <a:srgbClr val="CA7E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39" name="Google Shape;5339;p16"/>
            <p:cNvSpPr/>
            <p:nvPr/>
          </p:nvSpPr>
          <p:spPr>
            <a:xfrm>
              <a:off x="3653150" y="-442525"/>
              <a:ext cx="382875" cy="380975"/>
            </a:xfrm>
            <a:custGeom>
              <a:avLst/>
              <a:gdLst/>
              <a:ahLst/>
              <a:cxnLst/>
              <a:rect l="l" t="t" r="r" b="b"/>
              <a:pathLst>
                <a:path w="15315" h="15239" extrusionOk="0">
                  <a:moveTo>
                    <a:pt x="14596" y="14821"/>
                  </a:moveTo>
                  <a:lnTo>
                    <a:pt x="14596" y="14821"/>
                  </a:lnTo>
                  <a:cubicBezTo>
                    <a:pt x="14601" y="14837"/>
                    <a:pt x="14601" y="14851"/>
                    <a:pt x="14602" y="14867"/>
                  </a:cubicBezTo>
                  <a:lnTo>
                    <a:pt x="14602" y="14879"/>
                  </a:lnTo>
                  <a:cubicBezTo>
                    <a:pt x="14601" y="14859"/>
                    <a:pt x="14598" y="14841"/>
                    <a:pt x="14596" y="14821"/>
                  </a:cubicBezTo>
                  <a:close/>
                  <a:moveTo>
                    <a:pt x="104" y="0"/>
                  </a:moveTo>
                  <a:cubicBezTo>
                    <a:pt x="66" y="0"/>
                    <a:pt x="28" y="31"/>
                    <a:pt x="16" y="65"/>
                  </a:cubicBezTo>
                  <a:cubicBezTo>
                    <a:pt x="1" y="116"/>
                    <a:pt x="32" y="158"/>
                    <a:pt x="77" y="180"/>
                  </a:cubicBezTo>
                  <a:cubicBezTo>
                    <a:pt x="97" y="191"/>
                    <a:pt x="117" y="198"/>
                    <a:pt x="137" y="208"/>
                  </a:cubicBezTo>
                  <a:cubicBezTo>
                    <a:pt x="136" y="208"/>
                    <a:pt x="136" y="207"/>
                    <a:pt x="133" y="207"/>
                  </a:cubicBezTo>
                  <a:cubicBezTo>
                    <a:pt x="444" y="351"/>
                    <a:pt x="749" y="503"/>
                    <a:pt x="1055" y="658"/>
                  </a:cubicBezTo>
                  <a:cubicBezTo>
                    <a:pt x="1359" y="812"/>
                    <a:pt x="1665" y="968"/>
                    <a:pt x="1968" y="1132"/>
                  </a:cubicBezTo>
                  <a:cubicBezTo>
                    <a:pt x="2566" y="1452"/>
                    <a:pt x="3155" y="1788"/>
                    <a:pt x="3731" y="2146"/>
                  </a:cubicBezTo>
                  <a:cubicBezTo>
                    <a:pt x="4865" y="2851"/>
                    <a:pt x="5954" y="3631"/>
                    <a:pt x="6982" y="4487"/>
                  </a:cubicBezTo>
                  <a:cubicBezTo>
                    <a:pt x="6967" y="4474"/>
                    <a:pt x="6951" y="4461"/>
                    <a:pt x="6937" y="4450"/>
                  </a:cubicBezTo>
                  <a:lnTo>
                    <a:pt x="6937" y="4450"/>
                  </a:lnTo>
                  <a:cubicBezTo>
                    <a:pt x="7535" y="4950"/>
                    <a:pt x="8109" y="5478"/>
                    <a:pt x="8676" y="6012"/>
                  </a:cubicBezTo>
                  <a:cubicBezTo>
                    <a:pt x="9153" y="6468"/>
                    <a:pt x="9627" y="6924"/>
                    <a:pt x="10089" y="7397"/>
                  </a:cubicBezTo>
                  <a:cubicBezTo>
                    <a:pt x="11066" y="8397"/>
                    <a:pt x="11995" y="9449"/>
                    <a:pt x="12799" y="10594"/>
                  </a:cubicBezTo>
                  <a:cubicBezTo>
                    <a:pt x="12797" y="10591"/>
                    <a:pt x="12794" y="10586"/>
                    <a:pt x="12791" y="10583"/>
                  </a:cubicBezTo>
                  <a:lnTo>
                    <a:pt x="12791" y="10583"/>
                  </a:lnTo>
                  <a:cubicBezTo>
                    <a:pt x="13367" y="11413"/>
                    <a:pt x="13875" y="12299"/>
                    <a:pt x="14223" y="13251"/>
                  </a:cubicBezTo>
                  <a:cubicBezTo>
                    <a:pt x="14408" y="13781"/>
                    <a:pt x="14537" y="14326"/>
                    <a:pt x="14601" y="14884"/>
                  </a:cubicBezTo>
                  <a:cubicBezTo>
                    <a:pt x="14601" y="14942"/>
                    <a:pt x="14614" y="14995"/>
                    <a:pt x="14638" y="15045"/>
                  </a:cubicBezTo>
                  <a:cubicBezTo>
                    <a:pt x="14657" y="15071"/>
                    <a:pt x="14674" y="15097"/>
                    <a:pt x="14693" y="15123"/>
                  </a:cubicBezTo>
                  <a:cubicBezTo>
                    <a:pt x="14757" y="15190"/>
                    <a:pt x="14846" y="15233"/>
                    <a:pt x="14938" y="15238"/>
                  </a:cubicBezTo>
                  <a:cubicBezTo>
                    <a:pt x="14945" y="15238"/>
                    <a:pt x="14952" y="15238"/>
                    <a:pt x="14958" y="15238"/>
                  </a:cubicBezTo>
                  <a:cubicBezTo>
                    <a:pt x="15045" y="15238"/>
                    <a:pt x="15130" y="15204"/>
                    <a:pt x="15192" y="15144"/>
                  </a:cubicBezTo>
                  <a:cubicBezTo>
                    <a:pt x="15256" y="15088"/>
                    <a:pt x="15314" y="14988"/>
                    <a:pt x="15307" y="14899"/>
                  </a:cubicBezTo>
                  <a:cubicBezTo>
                    <a:pt x="15291" y="14698"/>
                    <a:pt x="15277" y="14494"/>
                    <a:pt x="15245" y="14296"/>
                  </a:cubicBezTo>
                  <a:cubicBezTo>
                    <a:pt x="15214" y="14109"/>
                    <a:pt x="15178" y="13922"/>
                    <a:pt x="15131" y="13737"/>
                  </a:cubicBezTo>
                  <a:cubicBezTo>
                    <a:pt x="15030" y="13345"/>
                    <a:pt x="14896" y="12961"/>
                    <a:pt x="14740" y="12588"/>
                  </a:cubicBezTo>
                  <a:cubicBezTo>
                    <a:pt x="14414" y="11815"/>
                    <a:pt x="13984" y="11095"/>
                    <a:pt x="13505" y="10410"/>
                  </a:cubicBezTo>
                  <a:cubicBezTo>
                    <a:pt x="12532" y="9013"/>
                    <a:pt x="11343" y="7782"/>
                    <a:pt x="10105" y="6621"/>
                  </a:cubicBezTo>
                  <a:cubicBezTo>
                    <a:pt x="9506" y="6063"/>
                    <a:pt x="8896" y="5515"/>
                    <a:pt x="8277" y="4984"/>
                  </a:cubicBezTo>
                  <a:cubicBezTo>
                    <a:pt x="7459" y="4286"/>
                    <a:pt x="6608" y="3627"/>
                    <a:pt x="5720" y="3021"/>
                  </a:cubicBezTo>
                  <a:cubicBezTo>
                    <a:pt x="4848" y="2426"/>
                    <a:pt x="3945" y="1879"/>
                    <a:pt x="3014" y="1380"/>
                  </a:cubicBezTo>
                  <a:cubicBezTo>
                    <a:pt x="2544" y="1129"/>
                    <a:pt x="2069" y="888"/>
                    <a:pt x="1585" y="658"/>
                  </a:cubicBezTo>
                  <a:cubicBezTo>
                    <a:pt x="1107" y="430"/>
                    <a:pt x="618" y="220"/>
                    <a:pt x="130" y="6"/>
                  </a:cubicBezTo>
                  <a:cubicBezTo>
                    <a:pt x="126" y="3"/>
                    <a:pt x="121" y="2"/>
                    <a:pt x="117" y="2"/>
                  </a:cubicBezTo>
                  <a:cubicBezTo>
                    <a:pt x="113" y="1"/>
                    <a:pt x="108" y="0"/>
                    <a:pt x="104" y="0"/>
                  </a:cubicBezTo>
                  <a:close/>
                </a:path>
              </a:pathLst>
            </a:custGeom>
            <a:solidFill>
              <a:srgbClr val="CA7E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40" name="Google Shape;5340;p16"/>
            <p:cNvSpPr/>
            <p:nvPr/>
          </p:nvSpPr>
          <p:spPr>
            <a:xfrm>
              <a:off x="3591850" y="-227700"/>
              <a:ext cx="418200" cy="169350"/>
            </a:xfrm>
            <a:custGeom>
              <a:avLst/>
              <a:gdLst/>
              <a:ahLst/>
              <a:cxnLst/>
              <a:rect l="l" t="t" r="r" b="b"/>
              <a:pathLst>
                <a:path w="16728" h="6774" extrusionOk="0">
                  <a:moveTo>
                    <a:pt x="4992" y="960"/>
                  </a:moveTo>
                  <a:lnTo>
                    <a:pt x="4992" y="960"/>
                  </a:lnTo>
                  <a:cubicBezTo>
                    <a:pt x="5004" y="964"/>
                    <a:pt x="5015" y="967"/>
                    <a:pt x="5025" y="970"/>
                  </a:cubicBezTo>
                  <a:cubicBezTo>
                    <a:pt x="5015" y="966"/>
                    <a:pt x="5004" y="964"/>
                    <a:pt x="4992" y="960"/>
                  </a:cubicBezTo>
                  <a:close/>
                  <a:moveTo>
                    <a:pt x="99" y="0"/>
                  </a:moveTo>
                  <a:cubicBezTo>
                    <a:pt x="52" y="0"/>
                    <a:pt x="12" y="33"/>
                    <a:pt x="7" y="81"/>
                  </a:cubicBezTo>
                  <a:cubicBezTo>
                    <a:pt x="1" y="130"/>
                    <a:pt x="37" y="177"/>
                    <a:pt x="87" y="181"/>
                  </a:cubicBezTo>
                  <a:cubicBezTo>
                    <a:pt x="939" y="242"/>
                    <a:pt x="1785" y="349"/>
                    <a:pt x="2626" y="484"/>
                  </a:cubicBezTo>
                  <a:cubicBezTo>
                    <a:pt x="3432" y="614"/>
                    <a:pt x="4237" y="773"/>
                    <a:pt x="5032" y="967"/>
                  </a:cubicBezTo>
                  <a:cubicBezTo>
                    <a:pt x="5029" y="967"/>
                    <a:pt x="5026" y="966"/>
                    <a:pt x="5024" y="966"/>
                  </a:cubicBezTo>
                  <a:cubicBezTo>
                    <a:pt x="6209" y="1260"/>
                    <a:pt x="7375" y="1625"/>
                    <a:pt x="8514" y="2070"/>
                  </a:cubicBezTo>
                  <a:cubicBezTo>
                    <a:pt x="9641" y="2511"/>
                    <a:pt x="10739" y="3031"/>
                    <a:pt x="11797" y="3616"/>
                  </a:cubicBezTo>
                  <a:cubicBezTo>
                    <a:pt x="11794" y="3613"/>
                    <a:pt x="11790" y="3611"/>
                    <a:pt x="11786" y="3609"/>
                  </a:cubicBezTo>
                  <a:lnTo>
                    <a:pt x="11786" y="3609"/>
                  </a:lnTo>
                  <a:cubicBezTo>
                    <a:pt x="12577" y="4052"/>
                    <a:pt x="13345" y="4529"/>
                    <a:pt x="14087" y="5046"/>
                  </a:cubicBezTo>
                  <a:cubicBezTo>
                    <a:pt x="14462" y="5308"/>
                    <a:pt x="14829" y="5576"/>
                    <a:pt x="15193" y="5855"/>
                  </a:cubicBezTo>
                  <a:cubicBezTo>
                    <a:pt x="15559" y="6136"/>
                    <a:pt x="15918" y="6425"/>
                    <a:pt x="16276" y="6718"/>
                  </a:cubicBezTo>
                  <a:cubicBezTo>
                    <a:pt x="16321" y="6756"/>
                    <a:pt x="16377" y="6773"/>
                    <a:pt x="16434" y="6773"/>
                  </a:cubicBezTo>
                  <a:cubicBezTo>
                    <a:pt x="16523" y="6773"/>
                    <a:pt x="16612" y="6731"/>
                    <a:pt x="16665" y="6661"/>
                  </a:cubicBezTo>
                  <a:cubicBezTo>
                    <a:pt x="16709" y="6600"/>
                    <a:pt x="16728" y="6523"/>
                    <a:pt x="16717" y="6449"/>
                  </a:cubicBezTo>
                  <a:cubicBezTo>
                    <a:pt x="16704" y="6373"/>
                    <a:pt x="16663" y="6317"/>
                    <a:pt x="16607" y="6270"/>
                  </a:cubicBezTo>
                  <a:cubicBezTo>
                    <a:pt x="15945" y="5698"/>
                    <a:pt x="15243" y="5173"/>
                    <a:pt x="14519" y="4683"/>
                  </a:cubicBezTo>
                  <a:cubicBezTo>
                    <a:pt x="13827" y="4210"/>
                    <a:pt x="13111" y="3772"/>
                    <a:pt x="12376" y="3370"/>
                  </a:cubicBezTo>
                  <a:cubicBezTo>
                    <a:pt x="10513" y="2349"/>
                    <a:pt x="8530" y="1552"/>
                    <a:pt x="6479" y="1000"/>
                  </a:cubicBezTo>
                  <a:cubicBezTo>
                    <a:pt x="5888" y="841"/>
                    <a:pt x="5294" y="698"/>
                    <a:pt x="4695" y="572"/>
                  </a:cubicBezTo>
                  <a:cubicBezTo>
                    <a:pt x="4251" y="482"/>
                    <a:pt x="3806" y="400"/>
                    <a:pt x="3359" y="331"/>
                  </a:cubicBezTo>
                  <a:cubicBezTo>
                    <a:pt x="2825" y="246"/>
                    <a:pt x="2286" y="176"/>
                    <a:pt x="1747" y="124"/>
                  </a:cubicBezTo>
                  <a:cubicBezTo>
                    <a:pt x="1200" y="69"/>
                    <a:pt x="653" y="32"/>
                    <a:pt x="107" y="0"/>
                  </a:cubicBezTo>
                  <a:cubicBezTo>
                    <a:pt x="104" y="0"/>
                    <a:pt x="101" y="0"/>
                    <a:pt x="99" y="0"/>
                  </a:cubicBezTo>
                  <a:close/>
                </a:path>
              </a:pathLst>
            </a:custGeom>
            <a:solidFill>
              <a:srgbClr val="CA7E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41" name="Google Shape;5341;p16"/>
            <p:cNvSpPr/>
            <p:nvPr/>
          </p:nvSpPr>
          <p:spPr>
            <a:xfrm>
              <a:off x="3801700" y="-216900"/>
              <a:ext cx="229900" cy="171650"/>
            </a:xfrm>
            <a:custGeom>
              <a:avLst/>
              <a:gdLst/>
              <a:ahLst/>
              <a:cxnLst/>
              <a:rect l="l" t="t" r="r" b="b"/>
              <a:pathLst>
                <a:path w="9196" h="6866" extrusionOk="0">
                  <a:moveTo>
                    <a:pt x="120" y="0"/>
                  </a:moveTo>
                  <a:cubicBezTo>
                    <a:pt x="79" y="0"/>
                    <a:pt x="39" y="25"/>
                    <a:pt x="22" y="65"/>
                  </a:cubicBezTo>
                  <a:cubicBezTo>
                    <a:pt x="1" y="119"/>
                    <a:pt x="28" y="180"/>
                    <a:pt x="80" y="202"/>
                  </a:cubicBezTo>
                  <a:cubicBezTo>
                    <a:pt x="844" y="509"/>
                    <a:pt x="1583" y="864"/>
                    <a:pt x="2302" y="1263"/>
                  </a:cubicBezTo>
                  <a:cubicBezTo>
                    <a:pt x="2294" y="1259"/>
                    <a:pt x="2289" y="1256"/>
                    <a:pt x="2281" y="1252"/>
                  </a:cubicBezTo>
                  <a:lnTo>
                    <a:pt x="2281" y="1252"/>
                  </a:lnTo>
                  <a:cubicBezTo>
                    <a:pt x="3950" y="2182"/>
                    <a:pt x="5499" y="3324"/>
                    <a:pt x="6880" y="4643"/>
                  </a:cubicBezTo>
                  <a:lnTo>
                    <a:pt x="6879" y="4641"/>
                  </a:lnTo>
                  <a:lnTo>
                    <a:pt x="6879" y="4641"/>
                  </a:lnTo>
                  <a:cubicBezTo>
                    <a:pt x="7581" y="5318"/>
                    <a:pt x="8236" y="6036"/>
                    <a:pt x="8841" y="6797"/>
                  </a:cubicBezTo>
                  <a:cubicBezTo>
                    <a:pt x="8878" y="6842"/>
                    <a:pt x="8933" y="6865"/>
                    <a:pt x="8988" y="6865"/>
                  </a:cubicBezTo>
                  <a:cubicBezTo>
                    <a:pt x="9029" y="6865"/>
                    <a:pt x="9070" y="6852"/>
                    <a:pt x="9104" y="6825"/>
                  </a:cubicBezTo>
                  <a:cubicBezTo>
                    <a:pt x="9183" y="6761"/>
                    <a:pt x="9196" y="6644"/>
                    <a:pt x="9131" y="6565"/>
                  </a:cubicBezTo>
                  <a:cubicBezTo>
                    <a:pt x="8539" y="5834"/>
                    <a:pt x="7897" y="5148"/>
                    <a:pt x="7211" y="4509"/>
                  </a:cubicBezTo>
                  <a:cubicBezTo>
                    <a:pt x="6521" y="3864"/>
                    <a:pt x="5793" y="3257"/>
                    <a:pt x="5028" y="2701"/>
                  </a:cubicBezTo>
                  <a:cubicBezTo>
                    <a:pt x="3524" y="1605"/>
                    <a:pt x="1894" y="682"/>
                    <a:pt x="157" y="8"/>
                  </a:cubicBezTo>
                  <a:lnTo>
                    <a:pt x="141" y="2"/>
                  </a:lnTo>
                  <a:cubicBezTo>
                    <a:pt x="134" y="1"/>
                    <a:pt x="127" y="0"/>
                    <a:pt x="120" y="0"/>
                  </a:cubicBezTo>
                  <a:close/>
                </a:path>
              </a:pathLst>
            </a:custGeom>
            <a:solidFill>
              <a:srgbClr val="CA7E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42" name="Google Shape;5342;p16"/>
            <p:cNvSpPr/>
            <p:nvPr/>
          </p:nvSpPr>
          <p:spPr>
            <a:xfrm>
              <a:off x="3469425" y="-6950"/>
              <a:ext cx="530300" cy="62625"/>
            </a:xfrm>
            <a:custGeom>
              <a:avLst/>
              <a:gdLst/>
              <a:ahLst/>
              <a:cxnLst/>
              <a:rect l="l" t="t" r="r" b="b"/>
              <a:pathLst>
                <a:path w="21212" h="2505" extrusionOk="0">
                  <a:moveTo>
                    <a:pt x="9912" y="1138"/>
                  </a:moveTo>
                  <a:lnTo>
                    <a:pt x="9912" y="1138"/>
                  </a:lnTo>
                  <a:cubicBezTo>
                    <a:pt x="9904" y="1138"/>
                    <a:pt x="9896" y="1138"/>
                    <a:pt x="9888" y="1138"/>
                  </a:cubicBezTo>
                  <a:cubicBezTo>
                    <a:pt x="9896" y="1138"/>
                    <a:pt x="9904" y="1138"/>
                    <a:pt x="9912" y="1138"/>
                  </a:cubicBezTo>
                  <a:close/>
                  <a:moveTo>
                    <a:pt x="376" y="2427"/>
                  </a:moveTo>
                  <a:cubicBezTo>
                    <a:pt x="374" y="2427"/>
                    <a:pt x="373" y="2428"/>
                    <a:pt x="372" y="2428"/>
                  </a:cubicBezTo>
                  <a:cubicBezTo>
                    <a:pt x="373" y="2428"/>
                    <a:pt x="375" y="2428"/>
                    <a:pt x="376" y="2427"/>
                  </a:cubicBezTo>
                  <a:close/>
                  <a:moveTo>
                    <a:pt x="20834" y="1"/>
                  </a:moveTo>
                  <a:cubicBezTo>
                    <a:pt x="20801" y="2"/>
                    <a:pt x="20766" y="5"/>
                    <a:pt x="20732" y="5"/>
                  </a:cubicBezTo>
                  <a:cubicBezTo>
                    <a:pt x="20055" y="47"/>
                    <a:pt x="19380" y="91"/>
                    <a:pt x="18704" y="130"/>
                  </a:cubicBezTo>
                  <a:cubicBezTo>
                    <a:pt x="18051" y="166"/>
                    <a:pt x="17398" y="199"/>
                    <a:pt x="16744" y="226"/>
                  </a:cubicBezTo>
                  <a:cubicBezTo>
                    <a:pt x="15445" y="284"/>
                    <a:pt x="14145" y="334"/>
                    <a:pt x="12845" y="400"/>
                  </a:cubicBezTo>
                  <a:cubicBezTo>
                    <a:pt x="12305" y="429"/>
                    <a:pt x="11766" y="463"/>
                    <a:pt x="11228" y="496"/>
                  </a:cubicBezTo>
                  <a:cubicBezTo>
                    <a:pt x="10689" y="531"/>
                    <a:pt x="10150" y="567"/>
                    <a:pt x="9613" y="610"/>
                  </a:cubicBezTo>
                  <a:cubicBezTo>
                    <a:pt x="8537" y="695"/>
                    <a:pt x="7465" y="798"/>
                    <a:pt x="6396" y="940"/>
                  </a:cubicBezTo>
                  <a:cubicBezTo>
                    <a:pt x="5324" y="1082"/>
                    <a:pt x="4257" y="1269"/>
                    <a:pt x="3200" y="1496"/>
                  </a:cubicBezTo>
                  <a:cubicBezTo>
                    <a:pt x="2667" y="1611"/>
                    <a:pt x="2137" y="1736"/>
                    <a:pt x="1609" y="1877"/>
                  </a:cubicBezTo>
                  <a:cubicBezTo>
                    <a:pt x="1090" y="2017"/>
                    <a:pt x="577" y="2170"/>
                    <a:pt x="65" y="2332"/>
                  </a:cubicBezTo>
                  <a:cubicBezTo>
                    <a:pt x="19" y="2348"/>
                    <a:pt x="0" y="2412"/>
                    <a:pt x="20" y="2454"/>
                  </a:cubicBezTo>
                  <a:cubicBezTo>
                    <a:pt x="36" y="2489"/>
                    <a:pt x="67" y="2504"/>
                    <a:pt x="102" y="2504"/>
                  </a:cubicBezTo>
                  <a:cubicBezTo>
                    <a:pt x="115" y="2504"/>
                    <a:pt x="128" y="2502"/>
                    <a:pt x="141" y="2499"/>
                  </a:cubicBezTo>
                  <a:cubicBezTo>
                    <a:pt x="218" y="2476"/>
                    <a:pt x="297" y="2450"/>
                    <a:pt x="376" y="2427"/>
                  </a:cubicBezTo>
                  <a:lnTo>
                    <a:pt x="376" y="2427"/>
                  </a:lnTo>
                  <a:cubicBezTo>
                    <a:pt x="376" y="2427"/>
                    <a:pt x="376" y="2427"/>
                    <a:pt x="376" y="2427"/>
                  </a:cubicBezTo>
                  <a:lnTo>
                    <a:pt x="376" y="2427"/>
                  </a:lnTo>
                  <a:cubicBezTo>
                    <a:pt x="1170" y="2188"/>
                    <a:pt x="1980" y="1996"/>
                    <a:pt x="2797" y="1836"/>
                  </a:cubicBezTo>
                  <a:cubicBezTo>
                    <a:pt x="3584" y="1680"/>
                    <a:pt x="4376" y="1562"/>
                    <a:pt x="5174" y="1466"/>
                  </a:cubicBezTo>
                  <a:cubicBezTo>
                    <a:pt x="6756" y="1277"/>
                    <a:pt x="8348" y="1179"/>
                    <a:pt x="9941" y="1136"/>
                  </a:cubicBezTo>
                  <a:lnTo>
                    <a:pt x="9941" y="1136"/>
                  </a:lnTo>
                  <a:cubicBezTo>
                    <a:pt x="9931" y="1137"/>
                    <a:pt x="9922" y="1137"/>
                    <a:pt x="9912" y="1138"/>
                  </a:cubicBezTo>
                  <a:lnTo>
                    <a:pt x="9912" y="1138"/>
                  </a:lnTo>
                  <a:cubicBezTo>
                    <a:pt x="10356" y="1125"/>
                    <a:pt x="10802" y="1114"/>
                    <a:pt x="11246" y="1110"/>
                  </a:cubicBezTo>
                  <a:cubicBezTo>
                    <a:pt x="11699" y="1101"/>
                    <a:pt x="12154" y="1101"/>
                    <a:pt x="12608" y="1098"/>
                  </a:cubicBezTo>
                  <a:cubicBezTo>
                    <a:pt x="13519" y="1091"/>
                    <a:pt x="14429" y="1085"/>
                    <a:pt x="15337" y="1069"/>
                  </a:cubicBezTo>
                  <a:cubicBezTo>
                    <a:pt x="16265" y="1051"/>
                    <a:pt x="17194" y="1026"/>
                    <a:pt x="18122" y="979"/>
                  </a:cubicBezTo>
                  <a:cubicBezTo>
                    <a:pt x="19034" y="933"/>
                    <a:pt x="19952" y="875"/>
                    <a:pt x="20859" y="766"/>
                  </a:cubicBezTo>
                  <a:cubicBezTo>
                    <a:pt x="21069" y="742"/>
                    <a:pt x="21211" y="524"/>
                    <a:pt x="21180" y="323"/>
                  </a:cubicBezTo>
                  <a:cubicBezTo>
                    <a:pt x="21163" y="223"/>
                    <a:pt x="21108" y="134"/>
                    <a:pt x="21026" y="73"/>
                  </a:cubicBezTo>
                  <a:cubicBezTo>
                    <a:pt x="20980" y="40"/>
                    <a:pt x="20928" y="18"/>
                    <a:pt x="20868" y="7"/>
                  </a:cubicBezTo>
                  <a:cubicBezTo>
                    <a:pt x="20858" y="5"/>
                    <a:pt x="20845" y="4"/>
                    <a:pt x="20834" y="1"/>
                  </a:cubicBezTo>
                  <a:close/>
                </a:path>
              </a:pathLst>
            </a:custGeom>
            <a:solidFill>
              <a:srgbClr val="CA7E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43" name="Google Shape;5343;p16"/>
            <p:cNvSpPr/>
            <p:nvPr/>
          </p:nvSpPr>
          <p:spPr>
            <a:xfrm>
              <a:off x="3732500" y="-23550"/>
              <a:ext cx="262875" cy="16475"/>
            </a:xfrm>
            <a:custGeom>
              <a:avLst/>
              <a:gdLst/>
              <a:ahLst/>
              <a:cxnLst/>
              <a:rect l="l" t="t" r="r" b="b"/>
              <a:pathLst>
                <a:path w="10515" h="659" extrusionOk="0">
                  <a:moveTo>
                    <a:pt x="107" y="1"/>
                  </a:moveTo>
                  <a:cubicBezTo>
                    <a:pt x="57" y="1"/>
                    <a:pt x="13" y="40"/>
                    <a:pt x="8" y="90"/>
                  </a:cubicBezTo>
                  <a:cubicBezTo>
                    <a:pt x="1" y="146"/>
                    <a:pt x="42" y="195"/>
                    <a:pt x="97" y="202"/>
                  </a:cubicBezTo>
                  <a:cubicBezTo>
                    <a:pt x="1796" y="403"/>
                    <a:pt x="3504" y="497"/>
                    <a:pt x="5213" y="546"/>
                  </a:cubicBezTo>
                  <a:cubicBezTo>
                    <a:pt x="6069" y="569"/>
                    <a:pt x="6922" y="584"/>
                    <a:pt x="7778" y="600"/>
                  </a:cubicBezTo>
                  <a:cubicBezTo>
                    <a:pt x="8610" y="615"/>
                    <a:pt x="9439" y="635"/>
                    <a:pt x="10269" y="658"/>
                  </a:cubicBezTo>
                  <a:cubicBezTo>
                    <a:pt x="10275" y="658"/>
                    <a:pt x="10280" y="658"/>
                    <a:pt x="10286" y="658"/>
                  </a:cubicBezTo>
                  <a:cubicBezTo>
                    <a:pt x="10338" y="658"/>
                    <a:pt x="10386" y="645"/>
                    <a:pt x="10428" y="612"/>
                  </a:cubicBezTo>
                  <a:cubicBezTo>
                    <a:pt x="10473" y="576"/>
                    <a:pt x="10502" y="521"/>
                    <a:pt x="10507" y="464"/>
                  </a:cubicBezTo>
                  <a:cubicBezTo>
                    <a:pt x="10515" y="406"/>
                    <a:pt x="10496" y="349"/>
                    <a:pt x="10460" y="304"/>
                  </a:cubicBezTo>
                  <a:cubicBezTo>
                    <a:pt x="10434" y="270"/>
                    <a:pt x="10387" y="237"/>
                    <a:pt x="10336" y="231"/>
                  </a:cubicBezTo>
                  <a:cubicBezTo>
                    <a:pt x="10328" y="230"/>
                    <a:pt x="10321" y="227"/>
                    <a:pt x="10312" y="227"/>
                  </a:cubicBezTo>
                  <a:cubicBezTo>
                    <a:pt x="9919" y="221"/>
                    <a:pt x="9526" y="219"/>
                    <a:pt x="9133" y="219"/>
                  </a:cubicBezTo>
                  <a:cubicBezTo>
                    <a:pt x="8671" y="219"/>
                    <a:pt x="8209" y="222"/>
                    <a:pt x="7745" y="225"/>
                  </a:cubicBezTo>
                  <a:cubicBezTo>
                    <a:pt x="7071" y="230"/>
                    <a:pt x="6397" y="235"/>
                    <a:pt x="5722" y="235"/>
                  </a:cubicBezTo>
                  <a:cubicBezTo>
                    <a:pt x="5539" y="235"/>
                    <a:pt x="5356" y="235"/>
                    <a:pt x="5173" y="234"/>
                  </a:cubicBezTo>
                  <a:cubicBezTo>
                    <a:pt x="3487" y="227"/>
                    <a:pt x="1796" y="182"/>
                    <a:pt x="117" y="1"/>
                  </a:cubicBezTo>
                  <a:cubicBezTo>
                    <a:pt x="114" y="1"/>
                    <a:pt x="110" y="1"/>
                    <a:pt x="107" y="1"/>
                  </a:cubicBezTo>
                  <a:close/>
                </a:path>
              </a:pathLst>
            </a:custGeom>
            <a:solidFill>
              <a:srgbClr val="CA7E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44" name="Google Shape;5344;p16"/>
            <p:cNvSpPr/>
            <p:nvPr/>
          </p:nvSpPr>
          <p:spPr>
            <a:xfrm>
              <a:off x="3781350" y="-59250"/>
              <a:ext cx="212725" cy="30975"/>
            </a:xfrm>
            <a:custGeom>
              <a:avLst/>
              <a:gdLst/>
              <a:ahLst/>
              <a:cxnLst/>
              <a:rect l="l" t="t" r="r" b="b"/>
              <a:pathLst>
                <a:path w="8509" h="1239" extrusionOk="0">
                  <a:moveTo>
                    <a:pt x="7146" y="906"/>
                  </a:moveTo>
                  <a:cubicBezTo>
                    <a:pt x="7152" y="908"/>
                    <a:pt x="7154" y="908"/>
                    <a:pt x="7160" y="911"/>
                  </a:cubicBezTo>
                  <a:cubicBezTo>
                    <a:pt x="7156" y="908"/>
                    <a:pt x="7152" y="906"/>
                    <a:pt x="7146" y="906"/>
                  </a:cubicBezTo>
                  <a:close/>
                  <a:moveTo>
                    <a:pt x="118" y="0"/>
                  </a:moveTo>
                  <a:cubicBezTo>
                    <a:pt x="62" y="0"/>
                    <a:pt x="13" y="32"/>
                    <a:pt x="6" y="92"/>
                  </a:cubicBezTo>
                  <a:cubicBezTo>
                    <a:pt x="0" y="142"/>
                    <a:pt x="42" y="203"/>
                    <a:pt x="96" y="204"/>
                  </a:cubicBezTo>
                  <a:cubicBezTo>
                    <a:pt x="682" y="214"/>
                    <a:pt x="1266" y="230"/>
                    <a:pt x="1850" y="253"/>
                  </a:cubicBezTo>
                  <a:cubicBezTo>
                    <a:pt x="2446" y="279"/>
                    <a:pt x="3041" y="312"/>
                    <a:pt x="3637" y="362"/>
                  </a:cubicBezTo>
                  <a:cubicBezTo>
                    <a:pt x="4813" y="463"/>
                    <a:pt x="5987" y="626"/>
                    <a:pt x="7139" y="904"/>
                  </a:cubicBezTo>
                  <a:cubicBezTo>
                    <a:pt x="7526" y="998"/>
                    <a:pt x="7907" y="1107"/>
                    <a:pt x="8285" y="1230"/>
                  </a:cubicBezTo>
                  <a:cubicBezTo>
                    <a:pt x="8303" y="1236"/>
                    <a:pt x="8321" y="1238"/>
                    <a:pt x="8339" y="1238"/>
                  </a:cubicBezTo>
                  <a:cubicBezTo>
                    <a:pt x="8400" y="1238"/>
                    <a:pt x="8456" y="1206"/>
                    <a:pt x="8480" y="1145"/>
                  </a:cubicBezTo>
                  <a:cubicBezTo>
                    <a:pt x="8509" y="1073"/>
                    <a:pt x="8473" y="978"/>
                    <a:pt x="8395" y="951"/>
                  </a:cubicBezTo>
                  <a:cubicBezTo>
                    <a:pt x="7851" y="777"/>
                    <a:pt x="7298" y="638"/>
                    <a:pt x="6738" y="520"/>
                  </a:cubicBezTo>
                  <a:cubicBezTo>
                    <a:pt x="5926" y="353"/>
                    <a:pt x="5102" y="243"/>
                    <a:pt x="4280" y="167"/>
                  </a:cubicBezTo>
                  <a:cubicBezTo>
                    <a:pt x="3571" y="101"/>
                    <a:pt x="2858" y="59"/>
                    <a:pt x="2147" y="36"/>
                  </a:cubicBezTo>
                  <a:cubicBezTo>
                    <a:pt x="1471" y="12"/>
                    <a:pt x="796" y="6"/>
                    <a:pt x="118" y="0"/>
                  </a:cubicBezTo>
                  <a:close/>
                </a:path>
              </a:pathLst>
            </a:custGeom>
            <a:solidFill>
              <a:srgbClr val="CA7E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45" name="Google Shape;5345;p16"/>
            <p:cNvSpPr/>
            <p:nvPr/>
          </p:nvSpPr>
          <p:spPr>
            <a:xfrm>
              <a:off x="3584800" y="-9525"/>
              <a:ext cx="422275" cy="144475"/>
            </a:xfrm>
            <a:custGeom>
              <a:avLst/>
              <a:gdLst/>
              <a:ahLst/>
              <a:cxnLst/>
              <a:rect l="l" t="t" r="r" b="b"/>
              <a:pathLst>
                <a:path w="16891" h="5779" extrusionOk="0">
                  <a:moveTo>
                    <a:pt x="16491" y="0"/>
                  </a:moveTo>
                  <a:cubicBezTo>
                    <a:pt x="16402" y="0"/>
                    <a:pt x="16301" y="26"/>
                    <a:pt x="16239" y="87"/>
                  </a:cubicBezTo>
                  <a:cubicBezTo>
                    <a:pt x="15884" y="428"/>
                    <a:pt x="15518" y="760"/>
                    <a:pt x="15128" y="1063"/>
                  </a:cubicBezTo>
                  <a:cubicBezTo>
                    <a:pt x="14762" y="1347"/>
                    <a:pt x="14386" y="1608"/>
                    <a:pt x="13995" y="1854"/>
                  </a:cubicBezTo>
                  <a:lnTo>
                    <a:pt x="13995" y="1854"/>
                  </a:lnTo>
                  <a:cubicBezTo>
                    <a:pt x="13996" y="1853"/>
                    <a:pt x="13997" y="1852"/>
                    <a:pt x="13998" y="1852"/>
                  </a:cubicBezTo>
                  <a:lnTo>
                    <a:pt x="13998" y="1852"/>
                  </a:lnTo>
                  <a:cubicBezTo>
                    <a:pt x="13995" y="1854"/>
                    <a:pt x="13992" y="1856"/>
                    <a:pt x="13988" y="1858"/>
                  </a:cubicBezTo>
                  <a:lnTo>
                    <a:pt x="13988" y="1858"/>
                  </a:lnTo>
                  <a:cubicBezTo>
                    <a:pt x="13991" y="1856"/>
                    <a:pt x="13993" y="1855"/>
                    <a:pt x="13995" y="1854"/>
                  </a:cubicBezTo>
                  <a:lnTo>
                    <a:pt x="13995" y="1854"/>
                  </a:lnTo>
                  <a:cubicBezTo>
                    <a:pt x="13983" y="1861"/>
                    <a:pt x="13970" y="1869"/>
                    <a:pt x="13957" y="1877"/>
                  </a:cubicBezTo>
                  <a:lnTo>
                    <a:pt x="13957" y="1877"/>
                  </a:lnTo>
                  <a:cubicBezTo>
                    <a:pt x="13968" y="1870"/>
                    <a:pt x="13978" y="1864"/>
                    <a:pt x="13988" y="1858"/>
                  </a:cubicBezTo>
                  <a:lnTo>
                    <a:pt x="13988" y="1858"/>
                  </a:lnTo>
                  <a:cubicBezTo>
                    <a:pt x="13974" y="1867"/>
                    <a:pt x="13959" y="1876"/>
                    <a:pt x="13945" y="1885"/>
                  </a:cubicBezTo>
                  <a:cubicBezTo>
                    <a:pt x="13949" y="1882"/>
                    <a:pt x="13953" y="1879"/>
                    <a:pt x="13957" y="1877"/>
                  </a:cubicBezTo>
                  <a:lnTo>
                    <a:pt x="13957" y="1877"/>
                  </a:lnTo>
                  <a:cubicBezTo>
                    <a:pt x="13251" y="2307"/>
                    <a:pt x="12511" y="2674"/>
                    <a:pt x="11755" y="3008"/>
                  </a:cubicBezTo>
                  <a:cubicBezTo>
                    <a:pt x="10989" y="3343"/>
                    <a:pt x="10203" y="3621"/>
                    <a:pt x="9406" y="3863"/>
                  </a:cubicBezTo>
                  <a:cubicBezTo>
                    <a:pt x="9409" y="3860"/>
                    <a:pt x="9413" y="3860"/>
                    <a:pt x="9416" y="3858"/>
                  </a:cubicBezTo>
                  <a:lnTo>
                    <a:pt x="9416" y="3858"/>
                  </a:lnTo>
                  <a:cubicBezTo>
                    <a:pt x="6384" y="4763"/>
                    <a:pt x="3233" y="5151"/>
                    <a:pt x="111" y="5596"/>
                  </a:cubicBezTo>
                  <a:cubicBezTo>
                    <a:pt x="1" y="5614"/>
                    <a:pt x="22" y="5778"/>
                    <a:pt x="127" y="5778"/>
                  </a:cubicBezTo>
                  <a:cubicBezTo>
                    <a:pt x="132" y="5778"/>
                    <a:pt x="137" y="5778"/>
                    <a:pt x="142" y="5777"/>
                  </a:cubicBezTo>
                  <a:cubicBezTo>
                    <a:pt x="1277" y="5622"/>
                    <a:pt x="2413" y="5496"/>
                    <a:pt x="3549" y="5353"/>
                  </a:cubicBezTo>
                  <a:cubicBezTo>
                    <a:pt x="4725" y="5206"/>
                    <a:pt x="5902" y="5045"/>
                    <a:pt x="7067" y="4841"/>
                  </a:cubicBezTo>
                  <a:cubicBezTo>
                    <a:pt x="7950" y="4684"/>
                    <a:pt x="8829" y="4499"/>
                    <a:pt x="9696" y="4269"/>
                  </a:cubicBezTo>
                  <a:cubicBezTo>
                    <a:pt x="10133" y="4154"/>
                    <a:pt x="10564" y="4029"/>
                    <a:pt x="10990" y="3893"/>
                  </a:cubicBezTo>
                  <a:cubicBezTo>
                    <a:pt x="11413" y="3756"/>
                    <a:pt x="11835" y="3616"/>
                    <a:pt x="12246" y="3455"/>
                  </a:cubicBezTo>
                  <a:cubicBezTo>
                    <a:pt x="13059" y="3133"/>
                    <a:pt x="13849" y="2747"/>
                    <a:pt x="14594" y="2290"/>
                  </a:cubicBezTo>
                  <a:cubicBezTo>
                    <a:pt x="15353" y="1824"/>
                    <a:pt x="16086" y="1309"/>
                    <a:pt x="16737" y="698"/>
                  </a:cubicBezTo>
                  <a:cubicBezTo>
                    <a:pt x="16813" y="625"/>
                    <a:pt x="16868" y="545"/>
                    <a:pt x="16881" y="434"/>
                  </a:cubicBezTo>
                  <a:cubicBezTo>
                    <a:pt x="16891" y="331"/>
                    <a:pt x="16861" y="226"/>
                    <a:pt x="16796" y="145"/>
                  </a:cubicBezTo>
                  <a:cubicBezTo>
                    <a:pt x="16739" y="74"/>
                    <a:pt x="16658" y="25"/>
                    <a:pt x="16565" y="8"/>
                  </a:cubicBezTo>
                  <a:cubicBezTo>
                    <a:pt x="16553" y="6"/>
                    <a:pt x="16540" y="3"/>
                    <a:pt x="16529" y="2"/>
                  </a:cubicBezTo>
                  <a:cubicBezTo>
                    <a:pt x="16517" y="1"/>
                    <a:pt x="16504" y="0"/>
                    <a:pt x="16491" y="0"/>
                  </a:cubicBezTo>
                  <a:close/>
                </a:path>
              </a:pathLst>
            </a:custGeom>
            <a:solidFill>
              <a:srgbClr val="CA7E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46" name="Google Shape;5346;p16"/>
            <p:cNvSpPr/>
            <p:nvPr/>
          </p:nvSpPr>
          <p:spPr>
            <a:xfrm>
              <a:off x="3835750" y="9900"/>
              <a:ext cx="195600" cy="136075"/>
            </a:xfrm>
            <a:custGeom>
              <a:avLst/>
              <a:gdLst/>
              <a:ahLst/>
              <a:cxnLst/>
              <a:rect l="l" t="t" r="r" b="b"/>
              <a:pathLst>
                <a:path w="7824" h="5443" extrusionOk="0">
                  <a:moveTo>
                    <a:pt x="1229" y="4813"/>
                  </a:moveTo>
                  <a:lnTo>
                    <a:pt x="1229" y="4813"/>
                  </a:lnTo>
                  <a:cubicBezTo>
                    <a:pt x="1228" y="4813"/>
                    <a:pt x="1227" y="4813"/>
                    <a:pt x="1227" y="4813"/>
                  </a:cubicBezTo>
                  <a:cubicBezTo>
                    <a:pt x="1227" y="4813"/>
                    <a:pt x="1228" y="4813"/>
                    <a:pt x="1229" y="4813"/>
                  </a:cubicBezTo>
                  <a:close/>
                  <a:moveTo>
                    <a:pt x="1224" y="4812"/>
                  </a:moveTo>
                  <a:cubicBezTo>
                    <a:pt x="1222" y="4812"/>
                    <a:pt x="1220" y="4813"/>
                    <a:pt x="1217" y="4814"/>
                  </a:cubicBezTo>
                  <a:lnTo>
                    <a:pt x="1217" y="4814"/>
                  </a:lnTo>
                  <a:cubicBezTo>
                    <a:pt x="1219" y="4813"/>
                    <a:pt x="1222" y="4812"/>
                    <a:pt x="1224" y="4812"/>
                  </a:cubicBezTo>
                  <a:close/>
                  <a:moveTo>
                    <a:pt x="1217" y="4814"/>
                  </a:moveTo>
                  <a:cubicBezTo>
                    <a:pt x="1215" y="4815"/>
                    <a:pt x="1212" y="4816"/>
                    <a:pt x="1210" y="4817"/>
                  </a:cubicBezTo>
                  <a:lnTo>
                    <a:pt x="1210" y="4817"/>
                  </a:lnTo>
                  <a:cubicBezTo>
                    <a:pt x="1212" y="4816"/>
                    <a:pt x="1215" y="4815"/>
                    <a:pt x="1217" y="4814"/>
                  </a:cubicBezTo>
                  <a:close/>
                  <a:moveTo>
                    <a:pt x="1210" y="4817"/>
                  </a:moveTo>
                  <a:cubicBezTo>
                    <a:pt x="1209" y="4817"/>
                    <a:pt x="1209" y="4818"/>
                    <a:pt x="1208" y="4818"/>
                  </a:cubicBezTo>
                  <a:cubicBezTo>
                    <a:pt x="1207" y="4818"/>
                    <a:pt x="1207" y="4818"/>
                    <a:pt x="1205" y="4819"/>
                  </a:cubicBezTo>
                  <a:cubicBezTo>
                    <a:pt x="1207" y="4819"/>
                    <a:pt x="1208" y="4818"/>
                    <a:pt x="1210" y="4817"/>
                  </a:cubicBezTo>
                  <a:close/>
                  <a:moveTo>
                    <a:pt x="7566" y="1"/>
                  </a:moveTo>
                  <a:cubicBezTo>
                    <a:pt x="7504" y="1"/>
                    <a:pt x="7442" y="23"/>
                    <a:pt x="7397" y="69"/>
                  </a:cubicBezTo>
                  <a:cubicBezTo>
                    <a:pt x="6797" y="690"/>
                    <a:pt x="6201" y="1316"/>
                    <a:pt x="5572" y="1908"/>
                  </a:cubicBezTo>
                  <a:cubicBezTo>
                    <a:pt x="4955" y="2485"/>
                    <a:pt x="4316" y="3037"/>
                    <a:pt x="3628" y="3525"/>
                  </a:cubicBezTo>
                  <a:cubicBezTo>
                    <a:pt x="3641" y="3516"/>
                    <a:pt x="3651" y="3509"/>
                    <a:pt x="3663" y="3502"/>
                  </a:cubicBezTo>
                  <a:lnTo>
                    <a:pt x="3663" y="3502"/>
                  </a:lnTo>
                  <a:cubicBezTo>
                    <a:pt x="2905" y="4035"/>
                    <a:pt x="2097" y="4490"/>
                    <a:pt x="1229" y="4813"/>
                  </a:cubicBezTo>
                  <a:lnTo>
                    <a:pt x="1229" y="4813"/>
                  </a:lnTo>
                  <a:cubicBezTo>
                    <a:pt x="1230" y="4812"/>
                    <a:pt x="1232" y="4812"/>
                    <a:pt x="1234" y="4812"/>
                  </a:cubicBezTo>
                  <a:lnTo>
                    <a:pt x="1234" y="4812"/>
                  </a:lnTo>
                  <a:cubicBezTo>
                    <a:pt x="1226" y="4814"/>
                    <a:pt x="1218" y="4817"/>
                    <a:pt x="1210" y="4819"/>
                  </a:cubicBezTo>
                  <a:cubicBezTo>
                    <a:pt x="1209" y="4820"/>
                    <a:pt x="1208" y="4820"/>
                    <a:pt x="1206" y="4821"/>
                  </a:cubicBezTo>
                  <a:lnTo>
                    <a:pt x="1206" y="4821"/>
                  </a:lnTo>
                  <a:cubicBezTo>
                    <a:pt x="858" y="4947"/>
                    <a:pt x="501" y="5050"/>
                    <a:pt x="138" y="5129"/>
                  </a:cubicBezTo>
                  <a:cubicBezTo>
                    <a:pt x="53" y="5147"/>
                    <a:pt x="0" y="5234"/>
                    <a:pt x="17" y="5319"/>
                  </a:cubicBezTo>
                  <a:cubicBezTo>
                    <a:pt x="35" y="5393"/>
                    <a:pt x="101" y="5442"/>
                    <a:pt x="174" y="5442"/>
                  </a:cubicBezTo>
                  <a:cubicBezTo>
                    <a:pt x="185" y="5442"/>
                    <a:pt x="197" y="5441"/>
                    <a:pt x="208" y="5438"/>
                  </a:cubicBezTo>
                  <a:cubicBezTo>
                    <a:pt x="964" y="5283"/>
                    <a:pt x="1696" y="5033"/>
                    <a:pt x="2393" y="4699"/>
                  </a:cubicBezTo>
                  <a:cubicBezTo>
                    <a:pt x="3087" y="4368"/>
                    <a:pt x="3740" y="3963"/>
                    <a:pt x="4361" y="3511"/>
                  </a:cubicBezTo>
                  <a:cubicBezTo>
                    <a:pt x="5595" y="2612"/>
                    <a:pt x="6692" y="1542"/>
                    <a:pt x="7742" y="438"/>
                  </a:cubicBezTo>
                  <a:cubicBezTo>
                    <a:pt x="7788" y="388"/>
                    <a:pt x="7819" y="331"/>
                    <a:pt x="7822" y="260"/>
                  </a:cubicBezTo>
                  <a:cubicBezTo>
                    <a:pt x="7824" y="194"/>
                    <a:pt x="7799" y="128"/>
                    <a:pt x="7755" y="79"/>
                  </a:cubicBezTo>
                  <a:cubicBezTo>
                    <a:pt x="7719" y="41"/>
                    <a:pt x="7670" y="15"/>
                    <a:pt x="7620" y="6"/>
                  </a:cubicBezTo>
                  <a:cubicBezTo>
                    <a:pt x="7602" y="3"/>
                    <a:pt x="7584" y="1"/>
                    <a:pt x="7566" y="1"/>
                  </a:cubicBezTo>
                  <a:close/>
                </a:path>
              </a:pathLst>
            </a:custGeom>
            <a:solidFill>
              <a:srgbClr val="CA7E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47" name="Google Shape;5347;p16"/>
            <p:cNvSpPr/>
            <p:nvPr/>
          </p:nvSpPr>
          <p:spPr>
            <a:xfrm>
              <a:off x="3904550" y="-2475"/>
              <a:ext cx="113950" cy="95700"/>
            </a:xfrm>
            <a:custGeom>
              <a:avLst/>
              <a:gdLst/>
              <a:ahLst/>
              <a:cxnLst/>
              <a:rect l="l" t="t" r="r" b="b"/>
              <a:pathLst>
                <a:path w="4558" h="3828" extrusionOk="0">
                  <a:moveTo>
                    <a:pt x="4385" y="1"/>
                  </a:moveTo>
                  <a:cubicBezTo>
                    <a:pt x="4346" y="1"/>
                    <a:pt x="4300" y="17"/>
                    <a:pt x="4275" y="44"/>
                  </a:cubicBezTo>
                  <a:cubicBezTo>
                    <a:pt x="3821" y="579"/>
                    <a:pt x="3327" y="1077"/>
                    <a:pt x="2801" y="1537"/>
                  </a:cubicBezTo>
                  <a:cubicBezTo>
                    <a:pt x="2278" y="1996"/>
                    <a:pt x="1724" y="2424"/>
                    <a:pt x="1156" y="2828"/>
                  </a:cubicBezTo>
                  <a:cubicBezTo>
                    <a:pt x="1168" y="2821"/>
                    <a:pt x="1178" y="2812"/>
                    <a:pt x="1189" y="2805"/>
                  </a:cubicBezTo>
                  <a:lnTo>
                    <a:pt x="1189" y="2805"/>
                  </a:lnTo>
                  <a:cubicBezTo>
                    <a:pt x="825" y="3064"/>
                    <a:pt x="457" y="3311"/>
                    <a:pt x="81" y="3555"/>
                  </a:cubicBezTo>
                  <a:cubicBezTo>
                    <a:pt x="49" y="3578"/>
                    <a:pt x="22" y="3602"/>
                    <a:pt x="12" y="3641"/>
                  </a:cubicBezTo>
                  <a:cubicBezTo>
                    <a:pt x="0" y="3677"/>
                    <a:pt x="4" y="3714"/>
                    <a:pt x="20" y="3749"/>
                  </a:cubicBezTo>
                  <a:cubicBezTo>
                    <a:pt x="43" y="3795"/>
                    <a:pt x="99" y="3827"/>
                    <a:pt x="153" y="3827"/>
                  </a:cubicBezTo>
                  <a:cubicBezTo>
                    <a:pt x="175" y="3827"/>
                    <a:pt x="196" y="3822"/>
                    <a:pt x="214" y="3810"/>
                  </a:cubicBezTo>
                  <a:cubicBezTo>
                    <a:pt x="990" y="3309"/>
                    <a:pt x="1754" y="2786"/>
                    <a:pt x="2479" y="2212"/>
                  </a:cubicBezTo>
                  <a:cubicBezTo>
                    <a:pt x="2844" y="1923"/>
                    <a:pt x="3197" y="1623"/>
                    <a:pt x="3538" y="1304"/>
                  </a:cubicBezTo>
                  <a:cubicBezTo>
                    <a:pt x="3877" y="984"/>
                    <a:pt x="4198" y="646"/>
                    <a:pt x="4502" y="291"/>
                  </a:cubicBezTo>
                  <a:cubicBezTo>
                    <a:pt x="4532" y="256"/>
                    <a:pt x="4552" y="223"/>
                    <a:pt x="4555" y="174"/>
                  </a:cubicBezTo>
                  <a:cubicBezTo>
                    <a:pt x="4558" y="131"/>
                    <a:pt x="4540" y="87"/>
                    <a:pt x="4510" y="56"/>
                  </a:cubicBezTo>
                  <a:cubicBezTo>
                    <a:pt x="4487" y="30"/>
                    <a:pt x="4454" y="13"/>
                    <a:pt x="4423" y="6"/>
                  </a:cubicBezTo>
                  <a:cubicBezTo>
                    <a:pt x="4412" y="4"/>
                    <a:pt x="4404" y="1"/>
                    <a:pt x="4395" y="1"/>
                  </a:cubicBezTo>
                  <a:cubicBezTo>
                    <a:pt x="4392" y="1"/>
                    <a:pt x="4389" y="1"/>
                    <a:pt x="4385" y="1"/>
                  </a:cubicBezTo>
                  <a:close/>
                </a:path>
              </a:pathLst>
            </a:custGeom>
            <a:solidFill>
              <a:srgbClr val="CA7E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48" name="Google Shape;5348;p16"/>
            <p:cNvSpPr/>
            <p:nvPr/>
          </p:nvSpPr>
          <p:spPr>
            <a:xfrm>
              <a:off x="3691850" y="-20450"/>
              <a:ext cx="350525" cy="107900"/>
            </a:xfrm>
            <a:custGeom>
              <a:avLst/>
              <a:gdLst/>
              <a:ahLst/>
              <a:cxnLst/>
              <a:rect l="l" t="t" r="r" b="b"/>
              <a:pathLst>
                <a:path w="14021" h="4316" extrusionOk="0">
                  <a:moveTo>
                    <a:pt x="13623" y="0"/>
                  </a:moveTo>
                  <a:cubicBezTo>
                    <a:pt x="13570" y="0"/>
                    <a:pt x="13516" y="12"/>
                    <a:pt x="13465" y="38"/>
                  </a:cubicBezTo>
                  <a:cubicBezTo>
                    <a:pt x="12502" y="531"/>
                    <a:pt x="11517" y="964"/>
                    <a:pt x="10503" y="1338"/>
                  </a:cubicBezTo>
                  <a:cubicBezTo>
                    <a:pt x="10530" y="1329"/>
                    <a:pt x="10556" y="1318"/>
                    <a:pt x="10584" y="1309"/>
                  </a:cubicBezTo>
                  <a:lnTo>
                    <a:pt x="10584" y="1309"/>
                  </a:lnTo>
                  <a:cubicBezTo>
                    <a:pt x="8900" y="1925"/>
                    <a:pt x="7165" y="2384"/>
                    <a:pt x="5424" y="2796"/>
                  </a:cubicBezTo>
                  <a:cubicBezTo>
                    <a:pt x="4535" y="3008"/>
                    <a:pt x="3645" y="3202"/>
                    <a:pt x="2756" y="3406"/>
                  </a:cubicBezTo>
                  <a:cubicBezTo>
                    <a:pt x="1874" y="3609"/>
                    <a:pt x="992" y="3823"/>
                    <a:pt x="119" y="4054"/>
                  </a:cubicBezTo>
                  <a:cubicBezTo>
                    <a:pt x="50" y="4073"/>
                    <a:pt x="1" y="4140"/>
                    <a:pt x="20" y="4212"/>
                  </a:cubicBezTo>
                  <a:cubicBezTo>
                    <a:pt x="33" y="4271"/>
                    <a:pt x="87" y="4315"/>
                    <a:pt x="147" y="4315"/>
                  </a:cubicBezTo>
                  <a:cubicBezTo>
                    <a:pt x="157" y="4315"/>
                    <a:pt x="167" y="4314"/>
                    <a:pt x="178" y="4311"/>
                  </a:cubicBezTo>
                  <a:cubicBezTo>
                    <a:pt x="617" y="4200"/>
                    <a:pt x="1061" y="4097"/>
                    <a:pt x="1505" y="4001"/>
                  </a:cubicBezTo>
                  <a:cubicBezTo>
                    <a:pt x="2548" y="3772"/>
                    <a:pt x="3596" y="3571"/>
                    <a:pt x="4645" y="3375"/>
                  </a:cubicBezTo>
                  <a:cubicBezTo>
                    <a:pt x="5679" y="3178"/>
                    <a:pt x="6717" y="2988"/>
                    <a:pt x="7744" y="2758"/>
                  </a:cubicBezTo>
                  <a:cubicBezTo>
                    <a:pt x="9827" y="2293"/>
                    <a:pt x="11898" y="1667"/>
                    <a:pt x="13785" y="650"/>
                  </a:cubicBezTo>
                  <a:cubicBezTo>
                    <a:pt x="13950" y="562"/>
                    <a:pt x="14021" y="354"/>
                    <a:pt x="13932" y="186"/>
                  </a:cubicBezTo>
                  <a:cubicBezTo>
                    <a:pt x="13881" y="93"/>
                    <a:pt x="13794" y="31"/>
                    <a:pt x="13695" y="8"/>
                  </a:cubicBezTo>
                  <a:cubicBezTo>
                    <a:pt x="13671" y="3"/>
                    <a:pt x="13647" y="0"/>
                    <a:pt x="13623" y="0"/>
                  </a:cubicBezTo>
                  <a:close/>
                </a:path>
              </a:pathLst>
            </a:custGeom>
            <a:solidFill>
              <a:srgbClr val="CA7E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49" name="Google Shape;5349;p16"/>
            <p:cNvSpPr/>
            <p:nvPr/>
          </p:nvSpPr>
          <p:spPr>
            <a:xfrm>
              <a:off x="4085800" y="-459075"/>
              <a:ext cx="517550" cy="438975"/>
            </a:xfrm>
            <a:custGeom>
              <a:avLst/>
              <a:gdLst/>
              <a:ahLst/>
              <a:cxnLst/>
              <a:rect l="l" t="t" r="r" b="b"/>
              <a:pathLst>
                <a:path w="20702" h="17559" extrusionOk="0">
                  <a:moveTo>
                    <a:pt x="16053" y="2417"/>
                  </a:moveTo>
                  <a:lnTo>
                    <a:pt x="16053" y="2417"/>
                  </a:lnTo>
                  <a:cubicBezTo>
                    <a:pt x="16046" y="2422"/>
                    <a:pt x="16039" y="2427"/>
                    <a:pt x="16031" y="2432"/>
                  </a:cubicBezTo>
                  <a:cubicBezTo>
                    <a:pt x="16039" y="2428"/>
                    <a:pt x="16046" y="2423"/>
                    <a:pt x="16053" y="2417"/>
                  </a:cubicBezTo>
                  <a:close/>
                  <a:moveTo>
                    <a:pt x="898" y="16124"/>
                  </a:moveTo>
                  <a:cubicBezTo>
                    <a:pt x="894" y="16128"/>
                    <a:pt x="890" y="16133"/>
                    <a:pt x="885" y="16137"/>
                  </a:cubicBezTo>
                  <a:lnTo>
                    <a:pt x="885" y="16137"/>
                  </a:lnTo>
                  <a:cubicBezTo>
                    <a:pt x="889" y="16134"/>
                    <a:pt x="893" y="16129"/>
                    <a:pt x="898" y="16124"/>
                  </a:cubicBezTo>
                  <a:close/>
                  <a:moveTo>
                    <a:pt x="885" y="16137"/>
                  </a:moveTo>
                  <a:lnTo>
                    <a:pt x="885" y="16137"/>
                  </a:lnTo>
                  <a:cubicBezTo>
                    <a:pt x="885" y="16137"/>
                    <a:pt x="884" y="16138"/>
                    <a:pt x="884" y="16138"/>
                  </a:cubicBezTo>
                  <a:cubicBezTo>
                    <a:pt x="877" y="16145"/>
                    <a:pt x="870" y="16154"/>
                    <a:pt x="862" y="16161"/>
                  </a:cubicBezTo>
                  <a:cubicBezTo>
                    <a:pt x="870" y="16154"/>
                    <a:pt x="877" y="16145"/>
                    <a:pt x="885" y="16137"/>
                  </a:cubicBezTo>
                  <a:close/>
                  <a:moveTo>
                    <a:pt x="20608" y="0"/>
                  </a:moveTo>
                  <a:cubicBezTo>
                    <a:pt x="20595" y="0"/>
                    <a:pt x="20582" y="3"/>
                    <a:pt x="20570" y="7"/>
                  </a:cubicBezTo>
                  <a:cubicBezTo>
                    <a:pt x="20491" y="32"/>
                    <a:pt x="20410" y="60"/>
                    <a:pt x="20331" y="86"/>
                  </a:cubicBezTo>
                  <a:cubicBezTo>
                    <a:pt x="19349" y="418"/>
                    <a:pt x="18392" y="807"/>
                    <a:pt x="17466" y="1277"/>
                  </a:cubicBezTo>
                  <a:cubicBezTo>
                    <a:pt x="16554" y="1738"/>
                    <a:pt x="15671" y="2255"/>
                    <a:pt x="14810" y="2809"/>
                  </a:cubicBezTo>
                  <a:cubicBezTo>
                    <a:pt x="13940" y="3368"/>
                    <a:pt x="13095" y="3970"/>
                    <a:pt x="12268" y="4589"/>
                  </a:cubicBezTo>
                  <a:cubicBezTo>
                    <a:pt x="11399" y="5242"/>
                    <a:pt x="10539" y="5906"/>
                    <a:pt x="9717" y="6617"/>
                  </a:cubicBezTo>
                  <a:cubicBezTo>
                    <a:pt x="8850" y="7368"/>
                    <a:pt x="8011" y="8149"/>
                    <a:pt x="7189" y="8944"/>
                  </a:cubicBezTo>
                  <a:cubicBezTo>
                    <a:pt x="6776" y="9343"/>
                    <a:pt x="6366" y="9744"/>
                    <a:pt x="5957" y="10142"/>
                  </a:cubicBezTo>
                  <a:cubicBezTo>
                    <a:pt x="5568" y="10521"/>
                    <a:pt x="5171" y="10894"/>
                    <a:pt x="4802" y="11296"/>
                  </a:cubicBezTo>
                  <a:cubicBezTo>
                    <a:pt x="4442" y="11691"/>
                    <a:pt x="4095" y="12096"/>
                    <a:pt x="3761" y="12517"/>
                  </a:cubicBezTo>
                  <a:cubicBezTo>
                    <a:pt x="3433" y="12927"/>
                    <a:pt x="3117" y="13345"/>
                    <a:pt x="2798" y="13763"/>
                  </a:cubicBezTo>
                  <a:cubicBezTo>
                    <a:pt x="2191" y="14570"/>
                    <a:pt x="1581" y="15375"/>
                    <a:pt x="903" y="16125"/>
                  </a:cubicBezTo>
                  <a:lnTo>
                    <a:pt x="914" y="16115"/>
                  </a:lnTo>
                  <a:lnTo>
                    <a:pt x="914" y="16115"/>
                  </a:lnTo>
                  <a:cubicBezTo>
                    <a:pt x="907" y="16124"/>
                    <a:pt x="898" y="16131"/>
                    <a:pt x="891" y="16140"/>
                  </a:cubicBezTo>
                  <a:cubicBezTo>
                    <a:pt x="874" y="16157"/>
                    <a:pt x="859" y="16174"/>
                    <a:pt x="844" y="16190"/>
                  </a:cubicBezTo>
                  <a:cubicBezTo>
                    <a:pt x="851" y="16181"/>
                    <a:pt x="859" y="16173"/>
                    <a:pt x="867" y="16164"/>
                  </a:cubicBezTo>
                  <a:lnTo>
                    <a:pt x="867" y="16164"/>
                  </a:lnTo>
                  <a:cubicBezTo>
                    <a:pt x="633" y="16417"/>
                    <a:pt x="388" y="16661"/>
                    <a:pt x="141" y="16902"/>
                  </a:cubicBezTo>
                  <a:cubicBezTo>
                    <a:pt x="68" y="16974"/>
                    <a:pt x="18" y="17055"/>
                    <a:pt x="9" y="17159"/>
                  </a:cubicBezTo>
                  <a:cubicBezTo>
                    <a:pt x="1" y="17256"/>
                    <a:pt x="31" y="17352"/>
                    <a:pt x="94" y="17425"/>
                  </a:cubicBezTo>
                  <a:cubicBezTo>
                    <a:pt x="165" y="17513"/>
                    <a:pt x="273" y="17558"/>
                    <a:pt x="382" y="17558"/>
                  </a:cubicBezTo>
                  <a:cubicBezTo>
                    <a:pt x="466" y="17558"/>
                    <a:pt x="551" y="17531"/>
                    <a:pt x="618" y="17474"/>
                  </a:cubicBezTo>
                  <a:cubicBezTo>
                    <a:pt x="864" y="17261"/>
                    <a:pt x="1095" y="17034"/>
                    <a:pt x="1319" y="16795"/>
                  </a:cubicBezTo>
                  <a:cubicBezTo>
                    <a:pt x="1540" y="16560"/>
                    <a:pt x="1756" y="16321"/>
                    <a:pt x="1964" y="16075"/>
                  </a:cubicBezTo>
                  <a:cubicBezTo>
                    <a:pt x="2368" y="15598"/>
                    <a:pt x="2748" y="15104"/>
                    <a:pt x="3126" y="14604"/>
                  </a:cubicBezTo>
                  <a:cubicBezTo>
                    <a:pt x="3874" y="13616"/>
                    <a:pt x="4601" y="12609"/>
                    <a:pt x="5438" y="11687"/>
                  </a:cubicBezTo>
                  <a:cubicBezTo>
                    <a:pt x="5675" y="11431"/>
                    <a:pt x="5925" y="11184"/>
                    <a:pt x="6169" y="10936"/>
                  </a:cubicBezTo>
                  <a:cubicBezTo>
                    <a:pt x="6977" y="10120"/>
                    <a:pt x="7778" y="9297"/>
                    <a:pt x="8591" y="8491"/>
                  </a:cubicBezTo>
                  <a:cubicBezTo>
                    <a:pt x="9404" y="7684"/>
                    <a:pt x="10236" y="6894"/>
                    <a:pt x="11110" y="6152"/>
                  </a:cubicBezTo>
                  <a:cubicBezTo>
                    <a:pt x="12684" y="4816"/>
                    <a:pt x="14311" y="3524"/>
                    <a:pt x="16057" y="2415"/>
                  </a:cubicBezTo>
                  <a:lnTo>
                    <a:pt x="16057" y="2415"/>
                  </a:lnTo>
                  <a:cubicBezTo>
                    <a:pt x="16056" y="2416"/>
                    <a:pt x="16055" y="2417"/>
                    <a:pt x="16053" y="2417"/>
                  </a:cubicBezTo>
                  <a:lnTo>
                    <a:pt x="16053" y="2417"/>
                  </a:lnTo>
                  <a:cubicBezTo>
                    <a:pt x="16777" y="1960"/>
                    <a:pt x="17521" y="1537"/>
                    <a:pt x="18289" y="1158"/>
                  </a:cubicBezTo>
                  <a:cubicBezTo>
                    <a:pt x="19050" y="780"/>
                    <a:pt x="19833" y="444"/>
                    <a:pt x="20640" y="172"/>
                  </a:cubicBezTo>
                  <a:cubicBezTo>
                    <a:pt x="20686" y="158"/>
                    <a:pt x="20702" y="90"/>
                    <a:pt x="20683" y="52"/>
                  </a:cubicBezTo>
                  <a:cubicBezTo>
                    <a:pt x="20670" y="23"/>
                    <a:pt x="20649" y="7"/>
                    <a:pt x="20629" y="3"/>
                  </a:cubicBezTo>
                  <a:cubicBezTo>
                    <a:pt x="20622" y="1"/>
                    <a:pt x="20615" y="0"/>
                    <a:pt x="20608" y="0"/>
                  </a:cubicBezTo>
                  <a:close/>
                </a:path>
              </a:pathLst>
            </a:custGeom>
            <a:solidFill>
              <a:srgbClr val="CA7E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50" name="Google Shape;5350;p16"/>
            <p:cNvSpPr/>
            <p:nvPr/>
          </p:nvSpPr>
          <p:spPr>
            <a:xfrm>
              <a:off x="4049350" y="-285675"/>
              <a:ext cx="363700" cy="280625"/>
            </a:xfrm>
            <a:custGeom>
              <a:avLst/>
              <a:gdLst/>
              <a:ahLst/>
              <a:cxnLst/>
              <a:rect l="l" t="t" r="r" b="b"/>
              <a:pathLst>
                <a:path w="14548" h="11225" extrusionOk="0">
                  <a:moveTo>
                    <a:pt x="4465" y="8878"/>
                  </a:moveTo>
                  <a:cubicBezTo>
                    <a:pt x="4463" y="8879"/>
                    <a:pt x="4460" y="8881"/>
                    <a:pt x="4458" y="8882"/>
                  </a:cubicBezTo>
                  <a:lnTo>
                    <a:pt x="4458" y="8882"/>
                  </a:lnTo>
                  <a:cubicBezTo>
                    <a:pt x="4460" y="8881"/>
                    <a:pt x="4462" y="8879"/>
                    <a:pt x="4465" y="8878"/>
                  </a:cubicBezTo>
                  <a:close/>
                  <a:moveTo>
                    <a:pt x="4458" y="8882"/>
                  </a:moveTo>
                  <a:cubicBezTo>
                    <a:pt x="4453" y="8885"/>
                    <a:pt x="4448" y="8888"/>
                    <a:pt x="4443" y="8892"/>
                  </a:cubicBezTo>
                  <a:cubicBezTo>
                    <a:pt x="4446" y="8892"/>
                    <a:pt x="4449" y="8890"/>
                    <a:pt x="4450" y="8888"/>
                  </a:cubicBezTo>
                  <a:cubicBezTo>
                    <a:pt x="4453" y="8886"/>
                    <a:pt x="4455" y="8884"/>
                    <a:pt x="4458" y="8882"/>
                  </a:cubicBezTo>
                  <a:close/>
                  <a:moveTo>
                    <a:pt x="4431" y="8901"/>
                  </a:moveTo>
                  <a:cubicBezTo>
                    <a:pt x="4430" y="8901"/>
                    <a:pt x="4430" y="8902"/>
                    <a:pt x="4429" y="8902"/>
                  </a:cubicBezTo>
                  <a:cubicBezTo>
                    <a:pt x="4429" y="8902"/>
                    <a:pt x="4430" y="8902"/>
                    <a:pt x="4430" y="8901"/>
                  </a:cubicBezTo>
                  <a:lnTo>
                    <a:pt x="4430" y="8901"/>
                  </a:lnTo>
                  <a:cubicBezTo>
                    <a:pt x="4430" y="8901"/>
                    <a:pt x="4431" y="8901"/>
                    <a:pt x="4431" y="8901"/>
                  </a:cubicBezTo>
                  <a:close/>
                  <a:moveTo>
                    <a:pt x="14447" y="1"/>
                  </a:moveTo>
                  <a:cubicBezTo>
                    <a:pt x="14426" y="1"/>
                    <a:pt x="14405" y="7"/>
                    <a:pt x="14388" y="21"/>
                  </a:cubicBezTo>
                  <a:cubicBezTo>
                    <a:pt x="13470" y="727"/>
                    <a:pt x="12609" y="1498"/>
                    <a:pt x="11774" y="2299"/>
                  </a:cubicBezTo>
                  <a:cubicBezTo>
                    <a:pt x="11178" y="2872"/>
                    <a:pt x="10589" y="3454"/>
                    <a:pt x="10007" y="4043"/>
                  </a:cubicBezTo>
                  <a:cubicBezTo>
                    <a:pt x="9420" y="4635"/>
                    <a:pt x="8834" y="5228"/>
                    <a:pt x="8232" y="5804"/>
                  </a:cubicBezTo>
                  <a:cubicBezTo>
                    <a:pt x="7062" y="6927"/>
                    <a:pt x="5836" y="8007"/>
                    <a:pt x="4465" y="8880"/>
                  </a:cubicBezTo>
                  <a:cubicBezTo>
                    <a:pt x="4473" y="8876"/>
                    <a:pt x="4483" y="8870"/>
                    <a:pt x="4492" y="8864"/>
                  </a:cubicBezTo>
                  <a:lnTo>
                    <a:pt x="4492" y="8864"/>
                  </a:lnTo>
                  <a:cubicBezTo>
                    <a:pt x="4479" y="8873"/>
                    <a:pt x="4464" y="8882"/>
                    <a:pt x="4450" y="8890"/>
                  </a:cubicBezTo>
                  <a:cubicBezTo>
                    <a:pt x="4447" y="8892"/>
                    <a:pt x="4444" y="8894"/>
                    <a:pt x="4441" y="8896"/>
                  </a:cubicBezTo>
                  <a:lnTo>
                    <a:pt x="4441" y="8896"/>
                  </a:lnTo>
                  <a:cubicBezTo>
                    <a:pt x="4441" y="8895"/>
                    <a:pt x="4442" y="8894"/>
                    <a:pt x="4443" y="8893"/>
                  </a:cubicBezTo>
                  <a:lnTo>
                    <a:pt x="4443" y="8893"/>
                  </a:lnTo>
                  <a:cubicBezTo>
                    <a:pt x="4439" y="8896"/>
                    <a:pt x="4435" y="8898"/>
                    <a:pt x="4431" y="8901"/>
                  </a:cubicBezTo>
                  <a:lnTo>
                    <a:pt x="4431" y="8901"/>
                  </a:lnTo>
                  <a:cubicBezTo>
                    <a:pt x="4432" y="8900"/>
                    <a:pt x="4433" y="8900"/>
                    <a:pt x="4434" y="8900"/>
                  </a:cubicBezTo>
                  <a:lnTo>
                    <a:pt x="4434" y="8900"/>
                  </a:lnTo>
                  <a:cubicBezTo>
                    <a:pt x="4433" y="8900"/>
                    <a:pt x="4431" y="8901"/>
                    <a:pt x="4430" y="8901"/>
                  </a:cubicBezTo>
                  <a:lnTo>
                    <a:pt x="4430" y="8901"/>
                  </a:lnTo>
                  <a:cubicBezTo>
                    <a:pt x="3565" y="9436"/>
                    <a:pt x="2650" y="9879"/>
                    <a:pt x="1681" y="10187"/>
                  </a:cubicBezTo>
                  <a:cubicBezTo>
                    <a:pt x="1710" y="10179"/>
                    <a:pt x="1740" y="10170"/>
                    <a:pt x="1769" y="10162"/>
                  </a:cubicBezTo>
                  <a:lnTo>
                    <a:pt x="1769" y="10162"/>
                  </a:lnTo>
                  <a:cubicBezTo>
                    <a:pt x="1296" y="10308"/>
                    <a:pt x="814" y="10430"/>
                    <a:pt x="325" y="10513"/>
                  </a:cubicBezTo>
                  <a:cubicBezTo>
                    <a:pt x="133" y="10545"/>
                    <a:pt x="1" y="10739"/>
                    <a:pt x="37" y="10930"/>
                  </a:cubicBezTo>
                  <a:cubicBezTo>
                    <a:pt x="66" y="11106"/>
                    <a:pt x="224" y="11225"/>
                    <a:pt x="396" y="11225"/>
                  </a:cubicBezTo>
                  <a:cubicBezTo>
                    <a:pt x="415" y="11225"/>
                    <a:pt x="434" y="11223"/>
                    <a:pt x="453" y="11220"/>
                  </a:cubicBezTo>
                  <a:cubicBezTo>
                    <a:pt x="795" y="11163"/>
                    <a:pt x="1138" y="11095"/>
                    <a:pt x="1474" y="11002"/>
                  </a:cubicBezTo>
                  <a:cubicBezTo>
                    <a:pt x="1818" y="10906"/>
                    <a:pt x="2157" y="10798"/>
                    <a:pt x="2490" y="10671"/>
                  </a:cubicBezTo>
                  <a:cubicBezTo>
                    <a:pt x="3119" y="10432"/>
                    <a:pt x="3725" y="10134"/>
                    <a:pt x="4305" y="9790"/>
                  </a:cubicBezTo>
                  <a:cubicBezTo>
                    <a:pt x="5013" y="9369"/>
                    <a:pt x="5683" y="8893"/>
                    <a:pt x="6316" y="8371"/>
                  </a:cubicBezTo>
                  <a:cubicBezTo>
                    <a:pt x="6950" y="7845"/>
                    <a:pt x="7553" y="7282"/>
                    <a:pt x="8132" y="6696"/>
                  </a:cubicBezTo>
                  <a:cubicBezTo>
                    <a:pt x="9305" y="5513"/>
                    <a:pt x="10399" y="4256"/>
                    <a:pt x="11517" y="3021"/>
                  </a:cubicBezTo>
                  <a:lnTo>
                    <a:pt x="11517" y="3021"/>
                  </a:lnTo>
                  <a:cubicBezTo>
                    <a:pt x="11517" y="3022"/>
                    <a:pt x="11516" y="3022"/>
                    <a:pt x="11516" y="3023"/>
                  </a:cubicBezTo>
                  <a:lnTo>
                    <a:pt x="11516" y="3023"/>
                  </a:lnTo>
                  <a:cubicBezTo>
                    <a:pt x="11517" y="3022"/>
                    <a:pt x="11518" y="3020"/>
                    <a:pt x="11519" y="3019"/>
                  </a:cubicBezTo>
                  <a:lnTo>
                    <a:pt x="11519" y="3019"/>
                  </a:lnTo>
                  <a:cubicBezTo>
                    <a:pt x="11519" y="3020"/>
                    <a:pt x="11518" y="3021"/>
                    <a:pt x="11517" y="3021"/>
                  </a:cubicBezTo>
                  <a:lnTo>
                    <a:pt x="11517" y="3021"/>
                  </a:lnTo>
                  <a:cubicBezTo>
                    <a:pt x="11520" y="3018"/>
                    <a:pt x="11524" y="3014"/>
                    <a:pt x="11526" y="3011"/>
                  </a:cubicBezTo>
                  <a:lnTo>
                    <a:pt x="11526" y="3011"/>
                  </a:lnTo>
                  <a:cubicBezTo>
                    <a:pt x="11524" y="3014"/>
                    <a:pt x="11522" y="3016"/>
                    <a:pt x="11519" y="3019"/>
                  </a:cubicBezTo>
                  <a:lnTo>
                    <a:pt x="11519" y="3019"/>
                  </a:lnTo>
                  <a:cubicBezTo>
                    <a:pt x="11522" y="3016"/>
                    <a:pt x="11525" y="3012"/>
                    <a:pt x="11528" y="3009"/>
                  </a:cubicBezTo>
                  <a:lnTo>
                    <a:pt x="11528" y="3009"/>
                  </a:lnTo>
                  <a:cubicBezTo>
                    <a:pt x="11528" y="3010"/>
                    <a:pt x="11527" y="3010"/>
                    <a:pt x="11526" y="3011"/>
                  </a:cubicBezTo>
                  <a:lnTo>
                    <a:pt x="11526" y="3011"/>
                  </a:lnTo>
                  <a:cubicBezTo>
                    <a:pt x="12454" y="1999"/>
                    <a:pt x="13420" y="1007"/>
                    <a:pt x="14503" y="159"/>
                  </a:cubicBezTo>
                  <a:cubicBezTo>
                    <a:pt x="14545" y="126"/>
                    <a:pt x="14548" y="67"/>
                    <a:pt x="14516" y="30"/>
                  </a:cubicBezTo>
                  <a:cubicBezTo>
                    <a:pt x="14503" y="14"/>
                    <a:pt x="14486" y="4"/>
                    <a:pt x="14467" y="3"/>
                  </a:cubicBezTo>
                  <a:cubicBezTo>
                    <a:pt x="14460" y="1"/>
                    <a:pt x="14454" y="1"/>
                    <a:pt x="14447" y="1"/>
                  </a:cubicBezTo>
                  <a:close/>
                </a:path>
              </a:pathLst>
            </a:custGeom>
            <a:solidFill>
              <a:srgbClr val="CA7E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51" name="Google Shape;5351;p16"/>
            <p:cNvSpPr/>
            <p:nvPr/>
          </p:nvSpPr>
          <p:spPr>
            <a:xfrm>
              <a:off x="4044250" y="-177350"/>
              <a:ext cx="214225" cy="163875"/>
            </a:xfrm>
            <a:custGeom>
              <a:avLst/>
              <a:gdLst/>
              <a:ahLst/>
              <a:cxnLst/>
              <a:rect l="l" t="t" r="r" b="b"/>
              <a:pathLst>
                <a:path w="8569" h="6555" extrusionOk="0">
                  <a:moveTo>
                    <a:pt x="8258" y="162"/>
                  </a:moveTo>
                  <a:cubicBezTo>
                    <a:pt x="8256" y="165"/>
                    <a:pt x="8254" y="167"/>
                    <a:pt x="8252" y="169"/>
                  </a:cubicBezTo>
                  <a:lnTo>
                    <a:pt x="8252" y="169"/>
                  </a:lnTo>
                  <a:cubicBezTo>
                    <a:pt x="8254" y="166"/>
                    <a:pt x="8256" y="164"/>
                    <a:pt x="8258" y="162"/>
                  </a:cubicBezTo>
                  <a:close/>
                  <a:moveTo>
                    <a:pt x="2871" y="4626"/>
                  </a:moveTo>
                  <a:cubicBezTo>
                    <a:pt x="2869" y="4628"/>
                    <a:pt x="2866" y="4628"/>
                    <a:pt x="2865" y="4631"/>
                  </a:cubicBezTo>
                  <a:cubicBezTo>
                    <a:pt x="2866" y="4631"/>
                    <a:pt x="2869" y="4629"/>
                    <a:pt x="2871" y="4626"/>
                  </a:cubicBezTo>
                  <a:close/>
                  <a:moveTo>
                    <a:pt x="8452" y="0"/>
                  </a:moveTo>
                  <a:cubicBezTo>
                    <a:pt x="8420" y="0"/>
                    <a:pt x="8389" y="17"/>
                    <a:pt x="8366" y="43"/>
                  </a:cubicBezTo>
                  <a:cubicBezTo>
                    <a:pt x="8324" y="88"/>
                    <a:pt x="8281" y="135"/>
                    <a:pt x="8241" y="181"/>
                  </a:cubicBezTo>
                  <a:cubicBezTo>
                    <a:pt x="8241" y="181"/>
                    <a:pt x="8241" y="181"/>
                    <a:pt x="8241" y="181"/>
                  </a:cubicBezTo>
                  <a:lnTo>
                    <a:pt x="8241" y="181"/>
                  </a:lnTo>
                  <a:cubicBezTo>
                    <a:pt x="7440" y="1052"/>
                    <a:pt x="6575" y="1870"/>
                    <a:pt x="5658" y="2621"/>
                  </a:cubicBezTo>
                  <a:cubicBezTo>
                    <a:pt x="4776" y="3347"/>
                    <a:pt x="3841" y="4015"/>
                    <a:pt x="2877" y="4627"/>
                  </a:cubicBezTo>
                  <a:lnTo>
                    <a:pt x="2877" y="4627"/>
                  </a:lnTo>
                  <a:cubicBezTo>
                    <a:pt x="2873" y="4628"/>
                    <a:pt x="2867" y="4632"/>
                    <a:pt x="2865" y="4634"/>
                  </a:cubicBezTo>
                  <a:cubicBezTo>
                    <a:pt x="1980" y="5191"/>
                    <a:pt x="1068" y="5702"/>
                    <a:pt x="142" y="6183"/>
                  </a:cubicBezTo>
                  <a:cubicBezTo>
                    <a:pt x="47" y="6232"/>
                    <a:pt x="1" y="6341"/>
                    <a:pt x="47" y="6440"/>
                  </a:cubicBezTo>
                  <a:cubicBezTo>
                    <a:pt x="78" y="6508"/>
                    <a:pt x="151" y="6554"/>
                    <a:pt x="225" y="6554"/>
                  </a:cubicBezTo>
                  <a:cubicBezTo>
                    <a:pt x="251" y="6554"/>
                    <a:pt x="278" y="6548"/>
                    <a:pt x="302" y="6535"/>
                  </a:cubicBezTo>
                  <a:cubicBezTo>
                    <a:pt x="1849" y="5718"/>
                    <a:pt x="3340" y="4790"/>
                    <a:pt x="4726" y="3726"/>
                  </a:cubicBezTo>
                  <a:cubicBezTo>
                    <a:pt x="5420" y="3194"/>
                    <a:pt x="6088" y="2627"/>
                    <a:pt x="6726" y="2030"/>
                  </a:cubicBezTo>
                  <a:cubicBezTo>
                    <a:pt x="7358" y="1434"/>
                    <a:pt x="7956" y="803"/>
                    <a:pt x="8532" y="155"/>
                  </a:cubicBezTo>
                  <a:cubicBezTo>
                    <a:pt x="8568" y="114"/>
                    <a:pt x="8550" y="42"/>
                    <a:pt x="8508" y="14"/>
                  </a:cubicBezTo>
                  <a:cubicBezTo>
                    <a:pt x="8496" y="7"/>
                    <a:pt x="8485" y="1"/>
                    <a:pt x="8472" y="1"/>
                  </a:cubicBezTo>
                  <a:cubicBezTo>
                    <a:pt x="8471" y="1"/>
                    <a:pt x="8469" y="1"/>
                    <a:pt x="8468" y="2"/>
                  </a:cubicBezTo>
                  <a:cubicBezTo>
                    <a:pt x="8462" y="1"/>
                    <a:pt x="8457" y="0"/>
                    <a:pt x="8452" y="0"/>
                  </a:cubicBezTo>
                  <a:close/>
                </a:path>
              </a:pathLst>
            </a:custGeom>
            <a:solidFill>
              <a:srgbClr val="CA7E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52" name="Google Shape;5352;p16"/>
            <p:cNvSpPr/>
            <p:nvPr/>
          </p:nvSpPr>
          <p:spPr>
            <a:xfrm>
              <a:off x="3993275" y="-110250"/>
              <a:ext cx="326750" cy="88100"/>
            </a:xfrm>
            <a:custGeom>
              <a:avLst/>
              <a:gdLst/>
              <a:ahLst/>
              <a:cxnLst/>
              <a:rect l="l" t="t" r="r" b="b"/>
              <a:pathLst>
                <a:path w="13070" h="3524" extrusionOk="0">
                  <a:moveTo>
                    <a:pt x="12260" y="390"/>
                  </a:moveTo>
                  <a:cubicBezTo>
                    <a:pt x="12259" y="391"/>
                    <a:pt x="12258" y="392"/>
                    <a:pt x="12256" y="392"/>
                  </a:cubicBezTo>
                  <a:lnTo>
                    <a:pt x="12256" y="392"/>
                  </a:lnTo>
                  <a:cubicBezTo>
                    <a:pt x="12258" y="392"/>
                    <a:pt x="12259" y="391"/>
                    <a:pt x="12260" y="390"/>
                  </a:cubicBezTo>
                  <a:close/>
                  <a:moveTo>
                    <a:pt x="8944" y="1912"/>
                  </a:moveTo>
                  <a:cubicBezTo>
                    <a:pt x="8943" y="1912"/>
                    <a:pt x="8942" y="1913"/>
                    <a:pt x="8941" y="1913"/>
                  </a:cubicBezTo>
                  <a:lnTo>
                    <a:pt x="8941" y="1913"/>
                  </a:lnTo>
                  <a:cubicBezTo>
                    <a:pt x="8942" y="1913"/>
                    <a:pt x="8943" y="1912"/>
                    <a:pt x="8944" y="1912"/>
                  </a:cubicBezTo>
                  <a:close/>
                  <a:moveTo>
                    <a:pt x="8934" y="1912"/>
                  </a:moveTo>
                  <a:cubicBezTo>
                    <a:pt x="8928" y="1913"/>
                    <a:pt x="8921" y="1917"/>
                    <a:pt x="8915" y="1918"/>
                  </a:cubicBezTo>
                  <a:lnTo>
                    <a:pt x="8915" y="1918"/>
                  </a:lnTo>
                  <a:cubicBezTo>
                    <a:pt x="8918" y="1918"/>
                    <a:pt x="8921" y="1918"/>
                    <a:pt x="8924" y="1917"/>
                  </a:cubicBezTo>
                  <a:cubicBezTo>
                    <a:pt x="8927" y="1914"/>
                    <a:pt x="8931" y="1914"/>
                    <a:pt x="8934" y="1912"/>
                  </a:cubicBezTo>
                  <a:close/>
                  <a:moveTo>
                    <a:pt x="8915" y="1918"/>
                  </a:moveTo>
                  <a:lnTo>
                    <a:pt x="8915" y="1918"/>
                  </a:lnTo>
                  <a:cubicBezTo>
                    <a:pt x="8914" y="1919"/>
                    <a:pt x="8912" y="1919"/>
                    <a:pt x="8911" y="1919"/>
                  </a:cubicBezTo>
                  <a:cubicBezTo>
                    <a:pt x="8912" y="1919"/>
                    <a:pt x="8914" y="1919"/>
                    <a:pt x="8915" y="1918"/>
                  </a:cubicBezTo>
                  <a:close/>
                  <a:moveTo>
                    <a:pt x="12895" y="1"/>
                  </a:moveTo>
                  <a:cubicBezTo>
                    <a:pt x="12856" y="1"/>
                    <a:pt x="12816" y="14"/>
                    <a:pt x="12782" y="38"/>
                  </a:cubicBezTo>
                  <a:cubicBezTo>
                    <a:pt x="12601" y="169"/>
                    <a:pt x="12414" y="292"/>
                    <a:pt x="12223" y="416"/>
                  </a:cubicBezTo>
                  <a:cubicBezTo>
                    <a:pt x="12235" y="407"/>
                    <a:pt x="12246" y="399"/>
                    <a:pt x="12256" y="392"/>
                  </a:cubicBezTo>
                  <a:lnTo>
                    <a:pt x="12256" y="392"/>
                  </a:lnTo>
                  <a:cubicBezTo>
                    <a:pt x="11222" y="1045"/>
                    <a:pt x="10100" y="1541"/>
                    <a:pt x="8935" y="1914"/>
                  </a:cubicBezTo>
                  <a:cubicBezTo>
                    <a:pt x="8936" y="1914"/>
                    <a:pt x="8937" y="1914"/>
                    <a:pt x="8937" y="1914"/>
                  </a:cubicBezTo>
                  <a:lnTo>
                    <a:pt x="8937" y="1914"/>
                  </a:lnTo>
                  <a:cubicBezTo>
                    <a:pt x="8933" y="1915"/>
                    <a:pt x="8929" y="1916"/>
                    <a:pt x="8925" y="1918"/>
                  </a:cubicBezTo>
                  <a:cubicBezTo>
                    <a:pt x="8916" y="1920"/>
                    <a:pt x="8909" y="1923"/>
                    <a:pt x="8900" y="1925"/>
                  </a:cubicBezTo>
                  <a:lnTo>
                    <a:pt x="8900" y="1925"/>
                  </a:lnTo>
                  <a:cubicBezTo>
                    <a:pt x="8904" y="1924"/>
                    <a:pt x="8909" y="1922"/>
                    <a:pt x="8912" y="1921"/>
                  </a:cubicBezTo>
                  <a:lnTo>
                    <a:pt x="8912" y="1921"/>
                  </a:lnTo>
                  <a:cubicBezTo>
                    <a:pt x="7027" y="2507"/>
                    <a:pt x="5058" y="2773"/>
                    <a:pt x="3092" y="2877"/>
                  </a:cubicBezTo>
                  <a:lnTo>
                    <a:pt x="3092" y="2877"/>
                  </a:lnTo>
                  <a:cubicBezTo>
                    <a:pt x="3098" y="2877"/>
                    <a:pt x="3104" y="2876"/>
                    <a:pt x="3110" y="2876"/>
                  </a:cubicBezTo>
                  <a:cubicBezTo>
                    <a:pt x="3099" y="2876"/>
                    <a:pt x="3087" y="2876"/>
                    <a:pt x="3075" y="2878"/>
                  </a:cubicBezTo>
                  <a:lnTo>
                    <a:pt x="3075" y="2878"/>
                  </a:lnTo>
                  <a:cubicBezTo>
                    <a:pt x="3062" y="2879"/>
                    <a:pt x="3049" y="2880"/>
                    <a:pt x="3037" y="2880"/>
                  </a:cubicBezTo>
                  <a:cubicBezTo>
                    <a:pt x="2357" y="2913"/>
                    <a:pt x="1676" y="2926"/>
                    <a:pt x="994" y="2926"/>
                  </a:cubicBezTo>
                  <a:cubicBezTo>
                    <a:pt x="775" y="2926"/>
                    <a:pt x="555" y="2924"/>
                    <a:pt x="335" y="2922"/>
                  </a:cubicBezTo>
                  <a:cubicBezTo>
                    <a:pt x="330" y="2922"/>
                    <a:pt x="324" y="2922"/>
                    <a:pt x="319" y="2922"/>
                  </a:cubicBezTo>
                  <a:cubicBezTo>
                    <a:pt x="245" y="2922"/>
                    <a:pt x="179" y="2941"/>
                    <a:pt x="119" y="2989"/>
                  </a:cubicBezTo>
                  <a:cubicBezTo>
                    <a:pt x="58" y="3040"/>
                    <a:pt x="19" y="3116"/>
                    <a:pt x="13" y="3195"/>
                  </a:cubicBezTo>
                  <a:cubicBezTo>
                    <a:pt x="0" y="3350"/>
                    <a:pt x="125" y="3512"/>
                    <a:pt x="288" y="3515"/>
                  </a:cubicBezTo>
                  <a:cubicBezTo>
                    <a:pt x="543" y="3521"/>
                    <a:pt x="798" y="3524"/>
                    <a:pt x="1054" y="3524"/>
                  </a:cubicBezTo>
                  <a:cubicBezTo>
                    <a:pt x="1461" y="3524"/>
                    <a:pt x="1869" y="3516"/>
                    <a:pt x="2275" y="3499"/>
                  </a:cubicBezTo>
                  <a:cubicBezTo>
                    <a:pt x="4180" y="3422"/>
                    <a:pt x="6090" y="3189"/>
                    <a:pt x="7929" y="2678"/>
                  </a:cubicBezTo>
                  <a:cubicBezTo>
                    <a:pt x="8839" y="2426"/>
                    <a:pt x="9735" y="2113"/>
                    <a:pt x="10593" y="1717"/>
                  </a:cubicBezTo>
                  <a:cubicBezTo>
                    <a:pt x="11017" y="1517"/>
                    <a:pt x="11433" y="1303"/>
                    <a:pt x="11838" y="1063"/>
                  </a:cubicBezTo>
                  <a:cubicBezTo>
                    <a:pt x="12236" y="826"/>
                    <a:pt x="12621" y="566"/>
                    <a:pt x="12994" y="291"/>
                  </a:cubicBezTo>
                  <a:cubicBezTo>
                    <a:pt x="13066" y="238"/>
                    <a:pt x="13069" y="124"/>
                    <a:pt x="13013" y="58"/>
                  </a:cubicBezTo>
                  <a:cubicBezTo>
                    <a:pt x="12989" y="28"/>
                    <a:pt x="12959" y="9"/>
                    <a:pt x="12925" y="3"/>
                  </a:cubicBezTo>
                  <a:cubicBezTo>
                    <a:pt x="12916" y="2"/>
                    <a:pt x="12905" y="1"/>
                    <a:pt x="12895" y="1"/>
                  </a:cubicBezTo>
                  <a:close/>
                </a:path>
              </a:pathLst>
            </a:custGeom>
            <a:solidFill>
              <a:srgbClr val="CA7E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53" name="Google Shape;5353;p16"/>
            <p:cNvSpPr/>
            <p:nvPr/>
          </p:nvSpPr>
          <p:spPr>
            <a:xfrm>
              <a:off x="4045575" y="-40825"/>
              <a:ext cx="169775" cy="194825"/>
            </a:xfrm>
            <a:custGeom>
              <a:avLst/>
              <a:gdLst/>
              <a:ahLst/>
              <a:cxnLst/>
              <a:rect l="l" t="t" r="r" b="b"/>
              <a:pathLst>
                <a:path w="6791" h="7793" extrusionOk="0">
                  <a:moveTo>
                    <a:pt x="4159" y="6079"/>
                  </a:moveTo>
                  <a:cubicBezTo>
                    <a:pt x="4165" y="6084"/>
                    <a:pt x="4171" y="6089"/>
                    <a:pt x="4178" y="6094"/>
                  </a:cubicBezTo>
                  <a:cubicBezTo>
                    <a:pt x="4172" y="6089"/>
                    <a:pt x="4166" y="6083"/>
                    <a:pt x="4159" y="6079"/>
                  </a:cubicBezTo>
                  <a:close/>
                  <a:moveTo>
                    <a:pt x="214" y="0"/>
                  </a:moveTo>
                  <a:cubicBezTo>
                    <a:pt x="199" y="0"/>
                    <a:pt x="184" y="2"/>
                    <a:pt x="169" y="6"/>
                  </a:cubicBezTo>
                  <a:cubicBezTo>
                    <a:pt x="66" y="32"/>
                    <a:pt x="1" y="141"/>
                    <a:pt x="25" y="247"/>
                  </a:cubicBezTo>
                  <a:cubicBezTo>
                    <a:pt x="239" y="1103"/>
                    <a:pt x="548" y="1940"/>
                    <a:pt x="960" y="2723"/>
                  </a:cubicBezTo>
                  <a:cubicBezTo>
                    <a:pt x="1360" y="3474"/>
                    <a:pt x="1847" y="4182"/>
                    <a:pt x="2415" y="4813"/>
                  </a:cubicBezTo>
                  <a:cubicBezTo>
                    <a:pt x="2986" y="5446"/>
                    <a:pt x="3629" y="6008"/>
                    <a:pt x="4326" y="6496"/>
                  </a:cubicBezTo>
                  <a:cubicBezTo>
                    <a:pt x="4683" y="6748"/>
                    <a:pt x="5054" y="6982"/>
                    <a:pt x="5437" y="7191"/>
                  </a:cubicBezTo>
                  <a:cubicBezTo>
                    <a:pt x="5828" y="7407"/>
                    <a:pt x="6232" y="7601"/>
                    <a:pt x="6641" y="7780"/>
                  </a:cubicBezTo>
                  <a:cubicBezTo>
                    <a:pt x="6658" y="7788"/>
                    <a:pt x="6675" y="7792"/>
                    <a:pt x="6692" y="7792"/>
                  </a:cubicBezTo>
                  <a:cubicBezTo>
                    <a:pt x="6721" y="7792"/>
                    <a:pt x="6749" y="7779"/>
                    <a:pt x="6767" y="7750"/>
                  </a:cubicBezTo>
                  <a:cubicBezTo>
                    <a:pt x="6790" y="7711"/>
                    <a:pt x="6782" y="7645"/>
                    <a:pt x="6734" y="7625"/>
                  </a:cubicBezTo>
                  <a:cubicBezTo>
                    <a:pt x="5818" y="7214"/>
                    <a:pt x="4949" y="6694"/>
                    <a:pt x="4155" y="6077"/>
                  </a:cubicBezTo>
                  <a:lnTo>
                    <a:pt x="4155" y="6077"/>
                  </a:lnTo>
                  <a:cubicBezTo>
                    <a:pt x="4156" y="6078"/>
                    <a:pt x="4157" y="6078"/>
                    <a:pt x="4159" y="6079"/>
                  </a:cubicBezTo>
                  <a:lnTo>
                    <a:pt x="4159" y="6079"/>
                  </a:lnTo>
                  <a:cubicBezTo>
                    <a:pt x="3434" y="5505"/>
                    <a:pt x="2782" y="4842"/>
                    <a:pt x="2221" y="4105"/>
                  </a:cubicBezTo>
                  <a:lnTo>
                    <a:pt x="2221" y="4105"/>
                  </a:lnTo>
                  <a:lnTo>
                    <a:pt x="2231" y="4121"/>
                  </a:lnTo>
                  <a:cubicBezTo>
                    <a:pt x="2227" y="4114"/>
                    <a:pt x="2222" y="4108"/>
                    <a:pt x="2217" y="4101"/>
                  </a:cubicBezTo>
                  <a:lnTo>
                    <a:pt x="2217" y="4101"/>
                  </a:lnTo>
                  <a:cubicBezTo>
                    <a:pt x="2218" y="4102"/>
                    <a:pt x="2219" y="4104"/>
                    <a:pt x="2220" y="4105"/>
                  </a:cubicBezTo>
                  <a:cubicBezTo>
                    <a:pt x="2217" y="4101"/>
                    <a:pt x="2214" y="4097"/>
                    <a:pt x="2211" y="4093"/>
                  </a:cubicBezTo>
                  <a:lnTo>
                    <a:pt x="2211" y="4093"/>
                  </a:lnTo>
                  <a:cubicBezTo>
                    <a:pt x="1680" y="3381"/>
                    <a:pt x="1242" y="2605"/>
                    <a:pt x="909" y="1782"/>
                  </a:cubicBezTo>
                  <a:lnTo>
                    <a:pt x="909" y="1782"/>
                  </a:lnTo>
                  <a:cubicBezTo>
                    <a:pt x="910" y="1784"/>
                    <a:pt x="910" y="1787"/>
                    <a:pt x="913" y="1790"/>
                  </a:cubicBezTo>
                  <a:cubicBezTo>
                    <a:pt x="700" y="1255"/>
                    <a:pt x="534" y="708"/>
                    <a:pt x="407" y="149"/>
                  </a:cubicBezTo>
                  <a:cubicBezTo>
                    <a:pt x="392" y="75"/>
                    <a:pt x="327" y="19"/>
                    <a:pt x="255" y="4"/>
                  </a:cubicBezTo>
                  <a:cubicBezTo>
                    <a:pt x="242" y="2"/>
                    <a:pt x="228" y="0"/>
                    <a:pt x="214" y="0"/>
                  </a:cubicBezTo>
                  <a:close/>
                </a:path>
              </a:pathLst>
            </a:custGeom>
            <a:solidFill>
              <a:srgbClr val="CA7E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54" name="Google Shape;5354;p16"/>
            <p:cNvSpPr/>
            <p:nvPr/>
          </p:nvSpPr>
          <p:spPr>
            <a:xfrm>
              <a:off x="4049825" y="-44525"/>
              <a:ext cx="198675" cy="148550"/>
            </a:xfrm>
            <a:custGeom>
              <a:avLst/>
              <a:gdLst/>
              <a:ahLst/>
              <a:cxnLst/>
              <a:rect l="l" t="t" r="r" b="b"/>
              <a:pathLst>
                <a:path w="7947" h="5942" extrusionOk="0">
                  <a:moveTo>
                    <a:pt x="3659" y="3645"/>
                  </a:moveTo>
                  <a:lnTo>
                    <a:pt x="3659" y="3645"/>
                  </a:lnTo>
                  <a:cubicBezTo>
                    <a:pt x="3661" y="3647"/>
                    <a:pt x="3663" y="3648"/>
                    <a:pt x="3665" y="3650"/>
                  </a:cubicBezTo>
                  <a:lnTo>
                    <a:pt x="3665" y="3650"/>
                  </a:lnTo>
                  <a:cubicBezTo>
                    <a:pt x="3663" y="3648"/>
                    <a:pt x="3661" y="3647"/>
                    <a:pt x="3659" y="3645"/>
                  </a:cubicBezTo>
                  <a:close/>
                  <a:moveTo>
                    <a:pt x="6080" y="5105"/>
                  </a:moveTo>
                  <a:lnTo>
                    <a:pt x="6080" y="5105"/>
                  </a:lnTo>
                  <a:cubicBezTo>
                    <a:pt x="6085" y="5107"/>
                    <a:pt x="6091" y="5109"/>
                    <a:pt x="6096" y="5112"/>
                  </a:cubicBezTo>
                  <a:cubicBezTo>
                    <a:pt x="6090" y="5109"/>
                    <a:pt x="6085" y="5107"/>
                    <a:pt x="6080" y="5105"/>
                  </a:cubicBezTo>
                  <a:close/>
                  <a:moveTo>
                    <a:pt x="346" y="1"/>
                  </a:moveTo>
                  <a:cubicBezTo>
                    <a:pt x="295" y="1"/>
                    <a:pt x="245" y="13"/>
                    <a:pt x="200" y="39"/>
                  </a:cubicBezTo>
                  <a:cubicBezTo>
                    <a:pt x="65" y="115"/>
                    <a:pt x="0" y="309"/>
                    <a:pt x="89" y="444"/>
                  </a:cubicBezTo>
                  <a:cubicBezTo>
                    <a:pt x="539" y="1138"/>
                    <a:pt x="1059" y="1791"/>
                    <a:pt x="1623" y="2394"/>
                  </a:cubicBezTo>
                  <a:cubicBezTo>
                    <a:pt x="2165" y="2969"/>
                    <a:pt x="2754" y="3499"/>
                    <a:pt x="3389" y="3964"/>
                  </a:cubicBezTo>
                  <a:cubicBezTo>
                    <a:pt x="4039" y="4441"/>
                    <a:pt x="4736" y="4855"/>
                    <a:pt x="5473" y="5184"/>
                  </a:cubicBezTo>
                  <a:cubicBezTo>
                    <a:pt x="5835" y="5344"/>
                    <a:pt x="6202" y="5492"/>
                    <a:pt x="6577" y="5614"/>
                  </a:cubicBezTo>
                  <a:cubicBezTo>
                    <a:pt x="6969" y="5741"/>
                    <a:pt x="7366" y="5847"/>
                    <a:pt x="7766" y="5938"/>
                  </a:cubicBezTo>
                  <a:cubicBezTo>
                    <a:pt x="7778" y="5940"/>
                    <a:pt x="7789" y="5942"/>
                    <a:pt x="7800" y="5942"/>
                  </a:cubicBezTo>
                  <a:cubicBezTo>
                    <a:pt x="7856" y="5942"/>
                    <a:pt x="7909" y="5909"/>
                    <a:pt x="7926" y="5851"/>
                  </a:cubicBezTo>
                  <a:cubicBezTo>
                    <a:pt x="7946" y="5787"/>
                    <a:pt x="7907" y="5709"/>
                    <a:pt x="7840" y="5693"/>
                  </a:cubicBezTo>
                  <a:cubicBezTo>
                    <a:pt x="7232" y="5550"/>
                    <a:pt x="6642" y="5349"/>
                    <a:pt x="6072" y="5102"/>
                  </a:cubicBezTo>
                  <a:lnTo>
                    <a:pt x="6072" y="5102"/>
                  </a:lnTo>
                  <a:cubicBezTo>
                    <a:pt x="6075" y="5103"/>
                    <a:pt x="6077" y="5104"/>
                    <a:pt x="6080" y="5105"/>
                  </a:cubicBezTo>
                  <a:lnTo>
                    <a:pt x="6080" y="5105"/>
                  </a:lnTo>
                  <a:cubicBezTo>
                    <a:pt x="5222" y="4725"/>
                    <a:pt x="4418" y="4237"/>
                    <a:pt x="3679" y="3661"/>
                  </a:cubicBezTo>
                  <a:lnTo>
                    <a:pt x="3679" y="3661"/>
                  </a:lnTo>
                  <a:cubicBezTo>
                    <a:pt x="3674" y="3657"/>
                    <a:pt x="3670" y="3654"/>
                    <a:pt x="3665" y="3650"/>
                  </a:cubicBezTo>
                  <a:lnTo>
                    <a:pt x="3665" y="3650"/>
                  </a:lnTo>
                  <a:cubicBezTo>
                    <a:pt x="3667" y="3651"/>
                    <a:pt x="3669" y="3653"/>
                    <a:pt x="3670" y="3654"/>
                  </a:cubicBezTo>
                  <a:lnTo>
                    <a:pt x="3670" y="3654"/>
                  </a:lnTo>
                  <a:cubicBezTo>
                    <a:pt x="3664" y="3649"/>
                    <a:pt x="3658" y="3644"/>
                    <a:pt x="3651" y="3640"/>
                  </a:cubicBezTo>
                  <a:lnTo>
                    <a:pt x="3651" y="3640"/>
                  </a:lnTo>
                  <a:cubicBezTo>
                    <a:pt x="3654" y="3641"/>
                    <a:pt x="3657" y="3643"/>
                    <a:pt x="3659" y="3645"/>
                  </a:cubicBezTo>
                  <a:lnTo>
                    <a:pt x="3659" y="3645"/>
                  </a:lnTo>
                  <a:cubicBezTo>
                    <a:pt x="2817" y="2972"/>
                    <a:pt x="2071" y="2189"/>
                    <a:pt x="1419" y="1333"/>
                  </a:cubicBezTo>
                  <a:lnTo>
                    <a:pt x="1419" y="1333"/>
                  </a:lnTo>
                  <a:cubicBezTo>
                    <a:pt x="1417" y="1332"/>
                    <a:pt x="1416" y="1330"/>
                    <a:pt x="1415" y="1329"/>
                  </a:cubicBezTo>
                  <a:lnTo>
                    <a:pt x="1415" y="1329"/>
                  </a:lnTo>
                  <a:cubicBezTo>
                    <a:pt x="1416" y="1330"/>
                    <a:pt x="1417" y="1332"/>
                    <a:pt x="1419" y="1333"/>
                  </a:cubicBezTo>
                  <a:lnTo>
                    <a:pt x="1419" y="1333"/>
                  </a:lnTo>
                  <a:cubicBezTo>
                    <a:pt x="1420" y="1334"/>
                    <a:pt x="1421" y="1336"/>
                    <a:pt x="1422" y="1337"/>
                  </a:cubicBezTo>
                  <a:cubicBezTo>
                    <a:pt x="1415" y="1329"/>
                    <a:pt x="1411" y="1321"/>
                    <a:pt x="1405" y="1314"/>
                  </a:cubicBezTo>
                  <a:lnTo>
                    <a:pt x="1405" y="1314"/>
                  </a:lnTo>
                  <a:cubicBezTo>
                    <a:pt x="1409" y="1319"/>
                    <a:pt x="1412" y="1324"/>
                    <a:pt x="1415" y="1329"/>
                  </a:cubicBezTo>
                  <a:lnTo>
                    <a:pt x="1415" y="1329"/>
                  </a:lnTo>
                  <a:cubicBezTo>
                    <a:pt x="1405" y="1315"/>
                    <a:pt x="1394" y="1301"/>
                    <a:pt x="1384" y="1287"/>
                  </a:cubicBezTo>
                  <a:cubicBezTo>
                    <a:pt x="1111" y="918"/>
                    <a:pt x="854" y="537"/>
                    <a:pt x="604" y="151"/>
                  </a:cubicBezTo>
                  <a:cubicBezTo>
                    <a:pt x="561" y="82"/>
                    <a:pt x="506" y="34"/>
                    <a:pt x="428" y="10"/>
                  </a:cubicBezTo>
                  <a:cubicBezTo>
                    <a:pt x="423" y="9"/>
                    <a:pt x="415" y="7"/>
                    <a:pt x="408" y="7"/>
                  </a:cubicBezTo>
                  <a:cubicBezTo>
                    <a:pt x="388" y="3"/>
                    <a:pt x="367" y="1"/>
                    <a:pt x="346" y="1"/>
                  </a:cubicBezTo>
                  <a:close/>
                </a:path>
              </a:pathLst>
            </a:custGeom>
            <a:solidFill>
              <a:srgbClr val="CA7E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55" name="Google Shape;5355;p16"/>
            <p:cNvSpPr/>
            <p:nvPr/>
          </p:nvSpPr>
          <p:spPr>
            <a:xfrm>
              <a:off x="4060175" y="-41450"/>
              <a:ext cx="76350" cy="114950"/>
            </a:xfrm>
            <a:custGeom>
              <a:avLst/>
              <a:gdLst/>
              <a:ahLst/>
              <a:cxnLst/>
              <a:rect l="l" t="t" r="r" b="b"/>
              <a:pathLst>
                <a:path w="3054" h="4598" extrusionOk="0">
                  <a:moveTo>
                    <a:pt x="1884" y="3332"/>
                  </a:moveTo>
                  <a:cubicBezTo>
                    <a:pt x="1889" y="3338"/>
                    <a:pt x="1894" y="3345"/>
                    <a:pt x="1899" y="3351"/>
                  </a:cubicBezTo>
                  <a:cubicBezTo>
                    <a:pt x="1894" y="3344"/>
                    <a:pt x="1889" y="3338"/>
                    <a:pt x="1884" y="3332"/>
                  </a:cubicBezTo>
                  <a:close/>
                  <a:moveTo>
                    <a:pt x="2722" y="4192"/>
                  </a:moveTo>
                  <a:lnTo>
                    <a:pt x="2723" y="4193"/>
                  </a:lnTo>
                  <a:cubicBezTo>
                    <a:pt x="2725" y="4194"/>
                    <a:pt x="2728" y="4194"/>
                    <a:pt x="2729" y="4196"/>
                  </a:cubicBezTo>
                  <a:lnTo>
                    <a:pt x="2729" y="4196"/>
                  </a:lnTo>
                  <a:cubicBezTo>
                    <a:pt x="2728" y="4194"/>
                    <a:pt x="2723" y="4193"/>
                    <a:pt x="2722" y="4192"/>
                  </a:cubicBezTo>
                  <a:close/>
                  <a:moveTo>
                    <a:pt x="201" y="0"/>
                  </a:moveTo>
                  <a:cubicBezTo>
                    <a:pt x="185" y="0"/>
                    <a:pt x="170" y="2"/>
                    <a:pt x="154" y="6"/>
                  </a:cubicBezTo>
                  <a:cubicBezTo>
                    <a:pt x="106" y="16"/>
                    <a:pt x="65" y="49"/>
                    <a:pt x="37" y="92"/>
                  </a:cubicBezTo>
                  <a:cubicBezTo>
                    <a:pt x="13" y="131"/>
                    <a:pt x="0" y="192"/>
                    <a:pt x="16" y="236"/>
                  </a:cubicBezTo>
                  <a:cubicBezTo>
                    <a:pt x="312" y="1075"/>
                    <a:pt x="639" y="1909"/>
                    <a:pt x="1097" y="2673"/>
                  </a:cubicBezTo>
                  <a:cubicBezTo>
                    <a:pt x="1327" y="3061"/>
                    <a:pt x="1587" y="3435"/>
                    <a:pt x="1890" y="3769"/>
                  </a:cubicBezTo>
                  <a:cubicBezTo>
                    <a:pt x="2035" y="3927"/>
                    <a:pt x="2189" y="4080"/>
                    <a:pt x="2356" y="4216"/>
                  </a:cubicBezTo>
                  <a:cubicBezTo>
                    <a:pt x="2514" y="4347"/>
                    <a:pt x="2680" y="4472"/>
                    <a:pt x="2857" y="4581"/>
                  </a:cubicBezTo>
                  <a:cubicBezTo>
                    <a:pt x="2874" y="4592"/>
                    <a:pt x="2894" y="4597"/>
                    <a:pt x="2914" y="4597"/>
                  </a:cubicBezTo>
                  <a:cubicBezTo>
                    <a:pt x="2955" y="4597"/>
                    <a:pt x="2997" y="4575"/>
                    <a:pt x="3019" y="4538"/>
                  </a:cubicBezTo>
                  <a:cubicBezTo>
                    <a:pt x="3054" y="4480"/>
                    <a:pt x="3032" y="4410"/>
                    <a:pt x="2979" y="4374"/>
                  </a:cubicBezTo>
                  <a:cubicBezTo>
                    <a:pt x="2893" y="4318"/>
                    <a:pt x="2809" y="4259"/>
                    <a:pt x="2728" y="4199"/>
                  </a:cubicBezTo>
                  <a:lnTo>
                    <a:pt x="2728" y="4199"/>
                  </a:lnTo>
                  <a:cubicBezTo>
                    <a:pt x="2728" y="4199"/>
                    <a:pt x="2729" y="4200"/>
                    <a:pt x="2729" y="4200"/>
                  </a:cubicBezTo>
                  <a:lnTo>
                    <a:pt x="2729" y="4200"/>
                  </a:lnTo>
                  <a:cubicBezTo>
                    <a:pt x="2727" y="4199"/>
                    <a:pt x="2724" y="4197"/>
                    <a:pt x="2722" y="4194"/>
                  </a:cubicBezTo>
                  <a:cubicBezTo>
                    <a:pt x="2721" y="4194"/>
                    <a:pt x="2719" y="4193"/>
                    <a:pt x="2718" y="4192"/>
                  </a:cubicBezTo>
                  <a:lnTo>
                    <a:pt x="2718" y="4192"/>
                  </a:lnTo>
                  <a:cubicBezTo>
                    <a:pt x="2719" y="4192"/>
                    <a:pt x="2719" y="4193"/>
                    <a:pt x="2720" y="4193"/>
                  </a:cubicBezTo>
                  <a:cubicBezTo>
                    <a:pt x="2404" y="3937"/>
                    <a:pt x="2124" y="3646"/>
                    <a:pt x="1877" y="3324"/>
                  </a:cubicBezTo>
                  <a:lnTo>
                    <a:pt x="1877" y="3324"/>
                  </a:lnTo>
                  <a:cubicBezTo>
                    <a:pt x="1880" y="3326"/>
                    <a:pt x="1882" y="3329"/>
                    <a:pt x="1884" y="3332"/>
                  </a:cubicBezTo>
                  <a:lnTo>
                    <a:pt x="1884" y="3332"/>
                  </a:lnTo>
                  <a:cubicBezTo>
                    <a:pt x="1423" y="2713"/>
                    <a:pt x="1089" y="2020"/>
                    <a:pt x="800" y="1308"/>
                  </a:cubicBezTo>
                  <a:lnTo>
                    <a:pt x="800" y="1308"/>
                  </a:lnTo>
                  <a:cubicBezTo>
                    <a:pt x="807" y="1322"/>
                    <a:pt x="813" y="1336"/>
                    <a:pt x="819" y="1351"/>
                  </a:cubicBezTo>
                  <a:cubicBezTo>
                    <a:pt x="661" y="953"/>
                    <a:pt x="517" y="548"/>
                    <a:pt x="386" y="138"/>
                  </a:cubicBezTo>
                  <a:cubicBezTo>
                    <a:pt x="369" y="88"/>
                    <a:pt x="345" y="49"/>
                    <a:pt x="297" y="22"/>
                  </a:cubicBezTo>
                  <a:cubicBezTo>
                    <a:pt x="280" y="12"/>
                    <a:pt x="260" y="5"/>
                    <a:pt x="238" y="5"/>
                  </a:cubicBezTo>
                  <a:cubicBezTo>
                    <a:pt x="226" y="2"/>
                    <a:pt x="214" y="0"/>
                    <a:pt x="201" y="0"/>
                  </a:cubicBezTo>
                  <a:close/>
                </a:path>
              </a:pathLst>
            </a:custGeom>
            <a:solidFill>
              <a:srgbClr val="CA7E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56" name="Google Shape;5356;p16"/>
            <p:cNvSpPr/>
            <p:nvPr/>
          </p:nvSpPr>
          <p:spPr>
            <a:xfrm>
              <a:off x="4055500" y="-69325"/>
              <a:ext cx="228525" cy="88950"/>
            </a:xfrm>
            <a:custGeom>
              <a:avLst/>
              <a:gdLst/>
              <a:ahLst/>
              <a:cxnLst/>
              <a:rect l="l" t="t" r="r" b="b"/>
              <a:pathLst>
                <a:path w="9141" h="3558" extrusionOk="0">
                  <a:moveTo>
                    <a:pt x="1146" y="706"/>
                  </a:moveTo>
                  <a:lnTo>
                    <a:pt x="1146" y="706"/>
                  </a:lnTo>
                  <a:cubicBezTo>
                    <a:pt x="1153" y="711"/>
                    <a:pt x="1159" y="716"/>
                    <a:pt x="1165" y="721"/>
                  </a:cubicBezTo>
                  <a:cubicBezTo>
                    <a:pt x="1159" y="715"/>
                    <a:pt x="1153" y="710"/>
                    <a:pt x="1146" y="706"/>
                  </a:cubicBezTo>
                  <a:close/>
                  <a:moveTo>
                    <a:pt x="3376" y="2037"/>
                  </a:moveTo>
                  <a:cubicBezTo>
                    <a:pt x="3377" y="2037"/>
                    <a:pt x="3378" y="2037"/>
                    <a:pt x="3379" y="2038"/>
                  </a:cubicBezTo>
                  <a:cubicBezTo>
                    <a:pt x="3378" y="2037"/>
                    <a:pt x="3377" y="2037"/>
                    <a:pt x="3376" y="2037"/>
                  </a:cubicBezTo>
                  <a:close/>
                  <a:moveTo>
                    <a:pt x="3380" y="2040"/>
                  </a:moveTo>
                  <a:cubicBezTo>
                    <a:pt x="3385" y="2042"/>
                    <a:pt x="3390" y="2044"/>
                    <a:pt x="3396" y="2047"/>
                  </a:cubicBezTo>
                  <a:lnTo>
                    <a:pt x="3396" y="2047"/>
                  </a:lnTo>
                  <a:cubicBezTo>
                    <a:pt x="3390" y="2045"/>
                    <a:pt x="3385" y="2043"/>
                    <a:pt x="3380" y="2040"/>
                  </a:cubicBezTo>
                  <a:close/>
                  <a:moveTo>
                    <a:pt x="3398" y="2048"/>
                  </a:moveTo>
                  <a:lnTo>
                    <a:pt x="3398" y="2048"/>
                  </a:lnTo>
                  <a:cubicBezTo>
                    <a:pt x="3400" y="2048"/>
                    <a:pt x="3401" y="2049"/>
                    <a:pt x="3403" y="2049"/>
                  </a:cubicBezTo>
                  <a:cubicBezTo>
                    <a:pt x="3404" y="2051"/>
                    <a:pt x="3407" y="2051"/>
                    <a:pt x="3410" y="2053"/>
                  </a:cubicBezTo>
                  <a:cubicBezTo>
                    <a:pt x="3406" y="2051"/>
                    <a:pt x="3402" y="2049"/>
                    <a:pt x="3398" y="2048"/>
                  </a:cubicBezTo>
                  <a:close/>
                  <a:moveTo>
                    <a:pt x="6909" y="3033"/>
                  </a:moveTo>
                  <a:cubicBezTo>
                    <a:pt x="6923" y="3035"/>
                    <a:pt x="6937" y="3037"/>
                    <a:pt x="6950" y="3039"/>
                  </a:cubicBezTo>
                  <a:lnTo>
                    <a:pt x="6950" y="3039"/>
                  </a:lnTo>
                  <a:cubicBezTo>
                    <a:pt x="6936" y="3036"/>
                    <a:pt x="6924" y="3034"/>
                    <a:pt x="6909" y="3033"/>
                  </a:cubicBezTo>
                  <a:close/>
                  <a:moveTo>
                    <a:pt x="251" y="1"/>
                  </a:moveTo>
                  <a:cubicBezTo>
                    <a:pt x="195" y="1"/>
                    <a:pt x="139" y="22"/>
                    <a:pt x="94" y="66"/>
                  </a:cubicBezTo>
                  <a:cubicBezTo>
                    <a:pt x="6" y="152"/>
                    <a:pt x="0" y="304"/>
                    <a:pt x="89" y="390"/>
                  </a:cubicBezTo>
                  <a:cubicBezTo>
                    <a:pt x="1246" y="1518"/>
                    <a:pt x="2692" y="2313"/>
                    <a:pt x="4223" y="2805"/>
                  </a:cubicBezTo>
                  <a:cubicBezTo>
                    <a:pt x="4997" y="3053"/>
                    <a:pt x="5791" y="3233"/>
                    <a:pt x="6596" y="3353"/>
                  </a:cubicBezTo>
                  <a:cubicBezTo>
                    <a:pt x="7001" y="3414"/>
                    <a:pt x="7407" y="3462"/>
                    <a:pt x="7815" y="3494"/>
                  </a:cubicBezTo>
                  <a:cubicBezTo>
                    <a:pt x="8202" y="3524"/>
                    <a:pt x="8589" y="3543"/>
                    <a:pt x="8977" y="3557"/>
                  </a:cubicBezTo>
                  <a:cubicBezTo>
                    <a:pt x="8979" y="3557"/>
                    <a:pt x="8981" y="3557"/>
                    <a:pt x="8982" y="3557"/>
                  </a:cubicBezTo>
                  <a:cubicBezTo>
                    <a:pt x="9066" y="3557"/>
                    <a:pt x="9137" y="3487"/>
                    <a:pt x="9138" y="3405"/>
                  </a:cubicBezTo>
                  <a:cubicBezTo>
                    <a:pt x="9141" y="3317"/>
                    <a:pt x="9071" y="3247"/>
                    <a:pt x="8986" y="3243"/>
                  </a:cubicBezTo>
                  <a:cubicBezTo>
                    <a:pt x="8303" y="3213"/>
                    <a:pt x="7625" y="3142"/>
                    <a:pt x="6950" y="3039"/>
                  </a:cubicBezTo>
                  <a:lnTo>
                    <a:pt x="6950" y="3039"/>
                  </a:lnTo>
                  <a:cubicBezTo>
                    <a:pt x="6951" y="3040"/>
                    <a:pt x="6952" y="3040"/>
                    <a:pt x="6953" y="3040"/>
                  </a:cubicBezTo>
                  <a:cubicBezTo>
                    <a:pt x="5738" y="2849"/>
                    <a:pt x="4545" y="2539"/>
                    <a:pt x="3413" y="2052"/>
                  </a:cubicBezTo>
                  <a:lnTo>
                    <a:pt x="3413" y="2052"/>
                  </a:lnTo>
                  <a:cubicBezTo>
                    <a:pt x="3414" y="2055"/>
                    <a:pt x="3417" y="2055"/>
                    <a:pt x="3420" y="2056"/>
                  </a:cubicBezTo>
                  <a:cubicBezTo>
                    <a:pt x="3414" y="2055"/>
                    <a:pt x="3410" y="2051"/>
                    <a:pt x="3404" y="2049"/>
                  </a:cubicBezTo>
                  <a:cubicBezTo>
                    <a:pt x="3402" y="2049"/>
                    <a:pt x="3400" y="2048"/>
                    <a:pt x="3398" y="2047"/>
                  </a:cubicBezTo>
                  <a:lnTo>
                    <a:pt x="3398" y="2047"/>
                  </a:lnTo>
                  <a:cubicBezTo>
                    <a:pt x="3392" y="2045"/>
                    <a:pt x="3386" y="2042"/>
                    <a:pt x="3380" y="2040"/>
                  </a:cubicBezTo>
                  <a:lnTo>
                    <a:pt x="3380" y="2040"/>
                  </a:lnTo>
                  <a:cubicBezTo>
                    <a:pt x="3376" y="2038"/>
                    <a:pt x="3372" y="2036"/>
                    <a:pt x="3368" y="2035"/>
                  </a:cubicBezTo>
                  <a:cubicBezTo>
                    <a:pt x="3371" y="2035"/>
                    <a:pt x="3374" y="2036"/>
                    <a:pt x="3376" y="2037"/>
                  </a:cubicBezTo>
                  <a:lnTo>
                    <a:pt x="3376" y="2037"/>
                  </a:lnTo>
                  <a:cubicBezTo>
                    <a:pt x="2580" y="1681"/>
                    <a:pt x="1828" y="1239"/>
                    <a:pt x="1141" y="702"/>
                  </a:cubicBezTo>
                  <a:lnTo>
                    <a:pt x="1141" y="702"/>
                  </a:lnTo>
                  <a:cubicBezTo>
                    <a:pt x="1143" y="703"/>
                    <a:pt x="1145" y="704"/>
                    <a:pt x="1146" y="706"/>
                  </a:cubicBezTo>
                  <a:lnTo>
                    <a:pt x="1146" y="706"/>
                  </a:lnTo>
                  <a:cubicBezTo>
                    <a:pt x="892" y="503"/>
                    <a:pt x="648" y="291"/>
                    <a:pt x="415" y="67"/>
                  </a:cubicBezTo>
                  <a:cubicBezTo>
                    <a:pt x="381" y="35"/>
                    <a:pt x="339" y="14"/>
                    <a:pt x="298" y="5"/>
                  </a:cubicBezTo>
                  <a:cubicBezTo>
                    <a:pt x="282" y="2"/>
                    <a:pt x="267" y="1"/>
                    <a:pt x="251" y="1"/>
                  </a:cubicBezTo>
                  <a:close/>
                </a:path>
              </a:pathLst>
            </a:custGeom>
            <a:solidFill>
              <a:srgbClr val="CA7E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57" name="Google Shape;5357;p16"/>
            <p:cNvSpPr/>
            <p:nvPr/>
          </p:nvSpPr>
          <p:spPr>
            <a:xfrm>
              <a:off x="4056925" y="-51575"/>
              <a:ext cx="140275" cy="269475"/>
            </a:xfrm>
            <a:custGeom>
              <a:avLst/>
              <a:gdLst/>
              <a:ahLst/>
              <a:cxnLst/>
              <a:rect l="l" t="t" r="r" b="b"/>
              <a:pathLst>
                <a:path w="5611" h="10779" extrusionOk="0">
                  <a:moveTo>
                    <a:pt x="861" y="2547"/>
                  </a:moveTo>
                  <a:lnTo>
                    <a:pt x="861" y="2547"/>
                  </a:lnTo>
                  <a:cubicBezTo>
                    <a:pt x="861" y="2553"/>
                    <a:pt x="862" y="2559"/>
                    <a:pt x="863" y="2564"/>
                  </a:cubicBezTo>
                  <a:cubicBezTo>
                    <a:pt x="862" y="2558"/>
                    <a:pt x="862" y="2553"/>
                    <a:pt x="861" y="2547"/>
                  </a:cubicBezTo>
                  <a:close/>
                  <a:moveTo>
                    <a:pt x="863" y="2566"/>
                  </a:moveTo>
                  <a:cubicBezTo>
                    <a:pt x="863" y="2569"/>
                    <a:pt x="864" y="2574"/>
                    <a:pt x="864" y="2579"/>
                  </a:cubicBezTo>
                  <a:cubicBezTo>
                    <a:pt x="864" y="2579"/>
                    <a:pt x="864" y="2579"/>
                    <a:pt x="864" y="2579"/>
                  </a:cubicBezTo>
                  <a:lnTo>
                    <a:pt x="864" y="2579"/>
                  </a:lnTo>
                  <a:cubicBezTo>
                    <a:pt x="864" y="2574"/>
                    <a:pt x="864" y="2570"/>
                    <a:pt x="863" y="2566"/>
                  </a:cubicBezTo>
                  <a:close/>
                  <a:moveTo>
                    <a:pt x="864" y="2579"/>
                  </a:moveTo>
                  <a:cubicBezTo>
                    <a:pt x="865" y="2581"/>
                    <a:pt x="865" y="2584"/>
                    <a:pt x="865" y="2586"/>
                  </a:cubicBezTo>
                  <a:cubicBezTo>
                    <a:pt x="865" y="2583"/>
                    <a:pt x="865" y="2581"/>
                    <a:pt x="864" y="2579"/>
                  </a:cubicBezTo>
                  <a:close/>
                  <a:moveTo>
                    <a:pt x="863" y="2586"/>
                  </a:moveTo>
                  <a:cubicBezTo>
                    <a:pt x="863" y="2587"/>
                    <a:pt x="863" y="2589"/>
                    <a:pt x="863" y="2590"/>
                  </a:cubicBezTo>
                  <a:lnTo>
                    <a:pt x="863" y="2590"/>
                  </a:lnTo>
                  <a:cubicBezTo>
                    <a:pt x="863" y="2589"/>
                    <a:pt x="863" y="2587"/>
                    <a:pt x="863" y="2586"/>
                  </a:cubicBezTo>
                  <a:close/>
                  <a:moveTo>
                    <a:pt x="486" y="0"/>
                  </a:moveTo>
                  <a:cubicBezTo>
                    <a:pt x="385" y="0"/>
                    <a:pt x="287" y="40"/>
                    <a:pt x="215" y="111"/>
                  </a:cubicBezTo>
                  <a:cubicBezTo>
                    <a:pt x="165" y="158"/>
                    <a:pt x="131" y="216"/>
                    <a:pt x="111" y="282"/>
                  </a:cubicBezTo>
                  <a:cubicBezTo>
                    <a:pt x="42" y="709"/>
                    <a:pt x="1" y="1137"/>
                    <a:pt x="7" y="1569"/>
                  </a:cubicBezTo>
                  <a:cubicBezTo>
                    <a:pt x="25" y="3443"/>
                    <a:pt x="641" y="5275"/>
                    <a:pt x="1617" y="6863"/>
                  </a:cubicBezTo>
                  <a:cubicBezTo>
                    <a:pt x="1744" y="7070"/>
                    <a:pt x="1875" y="7277"/>
                    <a:pt x="2014" y="7474"/>
                  </a:cubicBezTo>
                  <a:cubicBezTo>
                    <a:pt x="2149" y="7659"/>
                    <a:pt x="2292" y="7838"/>
                    <a:pt x="2435" y="8018"/>
                  </a:cubicBezTo>
                  <a:cubicBezTo>
                    <a:pt x="2723" y="8381"/>
                    <a:pt x="3027" y="8729"/>
                    <a:pt x="3350" y="9059"/>
                  </a:cubicBezTo>
                  <a:cubicBezTo>
                    <a:pt x="3672" y="9387"/>
                    <a:pt x="4011" y="9695"/>
                    <a:pt x="4369" y="9983"/>
                  </a:cubicBezTo>
                  <a:cubicBezTo>
                    <a:pt x="4712" y="10258"/>
                    <a:pt x="5074" y="10511"/>
                    <a:pt x="5437" y="10763"/>
                  </a:cubicBezTo>
                  <a:cubicBezTo>
                    <a:pt x="5452" y="10774"/>
                    <a:pt x="5470" y="10779"/>
                    <a:pt x="5488" y="10779"/>
                  </a:cubicBezTo>
                  <a:cubicBezTo>
                    <a:pt x="5525" y="10779"/>
                    <a:pt x="5563" y="10758"/>
                    <a:pt x="5581" y="10727"/>
                  </a:cubicBezTo>
                  <a:cubicBezTo>
                    <a:pt x="5611" y="10675"/>
                    <a:pt x="5591" y="10616"/>
                    <a:pt x="5545" y="10583"/>
                  </a:cubicBezTo>
                  <a:cubicBezTo>
                    <a:pt x="5460" y="10523"/>
                    <a:pt x="5375" y="10461"/>
                    <a:pt x="5294" y="10399"/>
                  </a:cubicBezTo>
                  <a:cubicBezTo>
                    <a:pt x="5101" y="10248"/>
                    <a:pt x="4919" y="10088"/>
                    <a:pt x="4741" y="9921"/>
                  </a:cubicBezTo>
                  <a:cubicBezTo>
                    <a:pt x="4557" y="9747"/>
                    <a:pt x="4373" y="9569"/>
                    <a:pt x="4201" y="9384"/>
                  </a:cubicBezTo>
                  <a:cubicBezTo>
                    <a:pt x="3857" y="9018"/>
                    <a:pt x="3530" y="8643"/>
                    <a:pt x="3227" y="8245"/>
                  </a:cubicBezTo>
                  <a:cubicBezTo>
                    <a:pt x="2882" y="7787"/>
                    <a:pt x="2582" y="7298"/>
                    <a:pt x="2297" y="6801"/>
                  </a:cubicBezTo>
                  <a:cubicBezTo>
                    <a:pt x="2013" y="6306"/>
                    <a:pt x="1767" y="5793"/>
                    <a:pt x="1553" y="5264"/>
                  </a:cubicBezTo>
                  <a:cubicBezTo>
                    <a:pt x="1219" y="4404"/>
                    <a:pt x="980" y="3513"/>
                    <a:pt x="864" y="2598"/>
                  </a:cubicBezTo>
                  <a:lnTo>
                    <a:pt x="864" y="2598"/>
                  </a:lnTo>
                  <a:cubicBezTo>
                    <a:pt x="864" y="2591"/>
                    <a:pt x="863" y="2585"/>
                    <a:pt x="863" y="2579"/>
                  </a:cubicBezTo>
                  <a:cubicBezTo>
                    <a:pt x="861" y="2554"/>
                    <a:pt x="857" y="2533"/>
                    <a:pt x="855" y="2511"/>
                  </a:cubicBezTo>
                  <a:lnTo>
                    <a:pt x="855" y="2511"/>
                  </a:lnTo>
                  <a:cubicBezTo>
                    <a:pt x="857" y="2523"/>
                    <a:pt x="859" y="2535"/>
                    <a:pt x="861" y="2547"/>
                  </a:cubicBezTo>
                  <a:lnTo>
                    <a:pt x="861" y="2547"/>
                  </a:lnTo>
                  <a:cubicBezTo>
                    <a:pt x="789" y="1832"/>
                    <a:pt x="797" y="1112"/>
                    <a:pt x="880" y="400"/>
                  </a:cubicBezTo>
                  <a:cubicBezTo>
                    <a:pt x="893" y="302"/>
                    <a:pt x="837" y="187"/>
                    <a:pt x="769" y="117"/>
                  </a:cubicBezTo>
                  <a:cubicBezTo>
                    <a:pt x="715" y="61"/>
                    <a:pt x="643" y="23"/>
                    <a:pt x="567" y="8"/>
                  </a:cubicBezTo>
                  <a:cubicBezTo>
                    <a:pt x="545" y="3"/>
                    <a:pt x="519" y="0"/>
                    <a:pt x="496" y="0"/>
                  </a:cubicBezTo>
                  <a:cubicBezTo>
                    <a:pt x="493" y="0"/>
                    <a:pt x="489" y="0"/>
                    <a:pt x="486" y="0"/>
                  </a:cubicBezTo>
                  <a:close/>
                </a:path>
              </a:pathLst>
            </a:custGeom>
            <a:solidFill>
              <a:srgbClr val="CA7E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58" name="Google Shape;5358;p16"/>
            <p:cNvSpPr/>
            <p:nvPr/>
          </p:nvSpPr>
          <p:spPr>
            <a:xfrm>
              <a:off x="4034700" y="-22700"/>
              <a:ext cx="38850" cy="211075"/>
            </a:xfrm>
            <a:custGeom>
              <a:avLst/>
              <a:gdLst/>
              <a:ahLst/>
              <a:cxnLst/>
              <a:rect l="l" t="t" r="r" b="b"/>
              <a:pathLst>
                <a:path w="1554" h="8443" extrusionOk="0">
                  <a:moveTo>
                    <a:pt x="393" y="6282"/>
                  </a:moveTo>
                  <a:lnTo>
                    <a:pt x="393" y="6282"/>
                  </a:lnTo>
                  <a:cubicBezTo>
                    <a:pt x="393" y="6282"/>
                    <a:pt x="393" y="6282"/>
                    <a:pt x="393" y="6283"/>
                  </a:cubicBezTo>
                  <a:cubicBezTo>
                    <a:pt x="393" y="6282"/>
                    <a:pt x="393" y="6282"/>
                    <a:pt x="393" y="6282"/>
                  </a:cubicBezTo>
                  <a:close/>
                  <a:moveTo>
                    <a:pt x="1333" y="0"/>
                  </a:moveTo>
                  <a:cubicBezTo>
                    <a:pt x="1299" y="0"/>
                    <a:pt x="1264" y="8"/>
                    <a:pt x="1233" y="25"/>
                  </a:cubicBezTo>
                  <a:cubicBezTo>
                    <a:pt x="1180" y="53"/>
                    <a:pt x="1151" y="96"/>
                    <a:pt x="1130" y="148"/>
                  </a:cubicBezTo>
                  <a:cubicBezTo>
                    <a:pt x="855" y="796"/>
                    <a:pt x="637" y="1467"/>
                    <a:pt x="462" y="2149"/>
                  </a:cubicBezTo>
                  <a:cubicBezTo>
                    <a:pt x="282" y="2848"/>
                    <a:pt x="144" y="3561"/>
                    <a:pt x="77" y="4282"/>
                  </a:cubicBezTo>
                  <a:cubicBezTo>
                    <a:pt x="8" y="4993"/>
                    <a:pt x="1" y="5708"/>
                    <a:pt x="88" y="6416"/>
                  </a:cubicBezTo>
                  <a:cubicBezTo>
                    <a:pt x="172" y="7090"/>
                    <a:pt x="345" y="7748"/>
                    <a:pt x="626" y="8368"/>
                  </a:cubicBezTo>
                  <a:cubicBezTo>
                    <a:pt x="647" y="8416"/>
                    <a:pt x="698" y="8443"/>
                    <a:pt x="749" y="8443"/>
                  </a:cubicBezTo>
                  <a:cubicBezTo>
                    <a:pt x="771" y="8443"/>
                    <a:pt x="793" y="8437"/>
                    <a:pt x="812" y="8427"/>
                  </a:cubicBezTo>
                  <a:cubicBezTo>
                    <a:pt x="883" y="8390"/>
                    <a:pt x="900" y="8308"/>
                    <a:pt x="870" y="8239"/>
                  </a:cubicBezTo>
                  <a:cubicBezTo>
                    <a:pt x="824" y="8131"/>
                    <a:pt x="781" y="8023"/>
                    <a:pt x="739" y="7913"/>
                  </a:cubicBezTo>
                  <a:cubicBezTo>
                    <a:pt x="553" y="7385"/>
                    <a:pt x="445" y="6833"/>
                    <a:pt x="390" y="6273"/>
                  </a:cubicBezTo>
                  <a:lnTo>
                    <a:pt x="390" y="6273"/>
                  </a:lnTo>
                  <a:cubicBezTo>
                    <a:pt x="391" y="6276"/>
                    <a:pt x="392" y="6279"/>
                    <a:pt x="393" y="6282"/>
                  </a:cubicBezTo>
                  <a:lnTo>
                    <a:pt x="393" y="6282"/>
                  </a:lnTo>
                  <a:cubicBezTo>
                    <a:pt x="314" y="5356"/>
                    <a:pt x="386" y="4425"/>
                    <a:pt x="547" y="3513"/>
                  </a:cubicBezTo>
                  <a:lnTo>
                    <a:pt x="547" y="3516"/>
                  </a:lnTo>
                  <a:cubicBezTo>
                    <a:pt x="653" y="2935"/>
                    <a:pt x="792" y="2360"/>
                    <a:pt x="972" y="1797"/>
                  </a:cubicBezTo>
                  <a:cubicBezTo>
                    <a:pt x="1135" y="1283"/>
                    <a:pt x="1326" y="777"/>
                    <a:pt x="1535" y="279"/>
                  </a:cubicBezTo>
                  <a:cubicBezTo>
                    <a:pt x="1553" y="229"/>
                    <a:pt x="1545" y="163"/>
                    <a:pt x="1520" y="117"/>
                  </a:cubicBezTo>
                  <a:cubicBezTo>
                    <a:pt x="1494" y="66"/>
                    <a:pt x="1450" y="30"/>
                    <a:pt x="1398" y="12"/>
                  </a:cubicBezTo>
                  <a:cubicBezTo>
                    <a:pt x="1391" y="10"/>
                    <a:pt x="1384" y="9"/>
                    <a:pt x="1377" y="5"/>
                  </a:cubicBezTo>
                  <a:cubicBezTo>
                    <a:pt x="1362" y="2"/>
                    <a:pt x="1348" y="0"/>
                    <a:pt x="1333" y="0"/>
                  </a:cubicBezTo>
                  <a:close/>
                </a:path>
              </a:pathLst>
            </a:custGeom>
            <a:solidFill>
              <a:srgbClr val="CA7E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59" name="Google Shape;5359;p16"/>
            <p:cNvSpPr/>
            <p:nvPr/>
          </p:nvSpPr>
          <p:spPr>
            <a:xfrm>
              <a:off x="4013975" y="-24575"/>
              <a:ext cx="54125" cy="150725"/>
            </a:xfrm>
            <a:custGeom>
              <a:avLst/>
              <a:gdLst/>
              <a:ahLst/>
              <a:cxnLst/>
              <a:rect l="l" t="t" r="r" b="b"/>
              <a:pathLst>
                <a:path w="2165" h="6029" extrusionOk="0">
                  <a:moveTo>
                    <a:pt x="1873" y="1"/>
                  </a:moveTo>
                  <a:cubicBezTo>
                    <a:pt x="1756" y="1"/>
                    <a:pt x="1653" y="78"/>
                    <a:pt x="1610" y="193"/>
                  </a:cubicBezTo>
                  <a:cubicBezTo>
                    <a:pt x="1258" y="1119"/>
                    <a:pt x="871" y="2034"/>
                    <a:pt x="565" y="2978"/>
                  </a:cubicBezTo>
                  <a:cubicBezTo>
                    <a:pt x="415" y="3449"/>
                    <a:pt x="275" y="3925"/>
                    <a:pt x="182" y="4411"/>
                  </a:cubicBezTo>
                  <a:cubicBezTo>
                    <a:pt x="90" y="4893"/>
                    <a:pt x="33" y="5375"/>
                    <a:pt x="4" y="5864"/>
                  </a:cubicBezTo>
                  <a:cubicBezTo>
                    <a:pt x="1" y="5950"/>
                    <a:pt x="68" y="6026"/>
                    <a:pt x="153" y="6029"/>
                  </a:cubicBezTo>
                  <a:cubicBezTo>
                    <a:pt x="156" y="6029"/>
                    <a:pt x="158" y="6029"/>
                    <a:pt x="161" y="6029"/>
                  </a:cubicBezTo>
                  <a:cubicBezTo>
                    <a:pt x="245" y="6029"/>
                    <a:pt x="313" y="5962"/>
                    <a:pt x="318" y="5881"/>
                  </a:cubicBezTo>
                  <a:cubicBezTo>
                    <a:pt x="334" y="5667"/>
                    <a:pt x="357" y="5454"/>
                    <a:pt x="396" y="5244"/>
                  </a:cubicBezTo>
                  <a:lnTo>
                    <a:pt x="396" y="5244"/>
                  </a:lnTo>
                  <a:cubicBezTo>
                    <a:pt x="392" y="5257"/>
                    <a:pt x="390" y="5272"/>
                    <a:pt x="386" y="5286"/>
                  </a:cubicBezTo>
                  <a:cubicBezTo>
                    <a:pt x="544" y="4430"/>
                    <a:pt x="807" y="3597"/>
                    <a:pt x="1123" y="2786"/>
                  </a:cubicBezTo>
                  <a:cubicBezTo>
                    <a:pt x="1442" y="1968"/>
                    <a:pt x="1801" y="1171"/>
                    <a:pt x="2137" y="361"/>
                  </a:cubicBezTo>
                  <a:cubicBezTo>
                    <a:pt x="2164" y="295"/>
                    <a:pt x="2151" y="210"/>
                    <a:pt x="2120" y="148"/>
                  </a:cubicBezTo>
                  <a:cubicBezTo>
                    <a:pt x="2085" y="85"/>
                    <a:pt x="2026" y="38"/>
                    <a:pt x="1959" y="15"/>
                  </a:cubicBezTo>
                  <a:cubicBezTo>
                    <a:pt x="1949" y="12"/>
                    <a:pt x="1937" y="9"/>
                    <a:pt x="1927" y="6"/>
                  </a:cubicBezTo>
                  <a:cubicBezTo>
                    <a:pt x="1909" y="2"/>
                    <a:pt x="1890" y="1"/>
                    <a:pt x="1873" y="1"/>
                  </a:cubicBezTo>
                  <a:close/>
                </a:path>
              </a:pathLst>
            </a:custGeom>
            <a:solidFill>
              <a:srgbClr val="CA7E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60" name="Google Shape;5360;p16"/>
            <p:cNvSpPr/>
            <p:nvPr/>
          </p:nvSpPr>
          <p:spPr>
            <a:xfrm>
              <a:off x="4085225" y="-131325"/>
              <a:ext cx="38475" cy="65100"/>
            </a:xfrm>
            <a:custGeom>
              <a:avLst/>
              <a:gdLst/>
              <a:ahLst/>
              <a:cxnLst/>
              <a:rect l="l" t="t" r="r" b="b"/>
              <a:pathLst>
                <a:path w="1539" h="2604" extrusionOk="0">
                  <a:moveTo>
                    <a:pt x="1445" y="0"/>
                  </a:moveTo>
                  <a:cubicBezTo>
                    <a:pt x="1420" y="0"/>
                    <a:pt x="1394" y="9"/>
                    <a:pt x="1379" y="31"/>
                  </a:cubicBezTo>
                  <a:cubicBezTo>
                    <a:pt x="1117" y="407"/>
                    <a:pt x="837" y="772"/>
                    <a:pt x="595" y="1162"/>
                  </a:cubicBezTo>
                  <a:cubicBezTo>
                    <a:pt x="466" y="1374"/>
                    <a:pt x="344" y="1590"/>
                    <a:pt x="242" y="1814"/>
                  </a:cubicBezTo>
                  <a:cubicBezTo>
                    <a:pt x="151" y="2013"/>
                    <a:pt x="77" y="2214"/>
                    <a:pt x="14" y="2419"/>
                  </a:cubicBezTo>
                  <a:cubicBezTo>
                    <a:pt x="1" y="2455"/>
                    <a:pt x="15" y="2504"/>
                    <a:pt x="35" y="2534"/>
                  </a:cubicBezTo>
                  <a:cubicBezTo>
                    <a:pt x="57" y="2569"/>
                    <a:pt x="93" y="2594"/>
                    <a:pt x="133" y="2602"/>
                  </a:cubicBezTo>
                  <a:cubicBezTo>
                    <a:pt x="141" y="2603"/>
                    <a:pt x="149" y="2603"/>
                    <a:pt x="157" y="2603"/>
                  </a:cubicBezTo>
                  <a:cubicBezTo>
                    <a:pt x="188" y="2603"/>
                    <a:pt x="220" y="2594"/>
                    <a:pt x="248" y="2577"/>
                  </a:cubicBezTo>
                  <a:cubicBezTo>
                    <a:pt x="269" y="2563"/>
                    <a:pt x="285" y="2544"/>
                    <a:pt x="299" y="2520"/>
                  </a:cubicBezTo>
                  <a:cubicBezTo>
                    <a:pt x="446" y="2096"/>
                    <a:pt x="630" y="1684"/>
                    <a:pt x="837" y="1284"/>
                  </a:cubicBezTo>
                  <a:cubicBezTo>
                    <a:pt x="1032" y="908"/>
                    <a:pt x="1247" y="538"/>
                    <a:pt x="1487" y="186"/>
                  </a:cubicBezTo>
                  <a:lnTo>
                    <a:pt x="1487" y="186"/>
                  </a:lnTo>
                  <a:cubicBezTo>
                    <a:pt x="1484" y="193"/>
                    <a:pt x="1479" y="199"/>
                    <a:pt x="1476" y="206"/>
                  </a:cubicBezTo>
                  <a:cubicBezTo>
                    <a:pt x="1487" y="189"/>
                    <a:pt x="1500" y="168"/>
                    <a:pt x="1513" y="150"/>
                  </a:cubicBezTo>
                  <a:cubicBezTo>
                    <a:pt x="1527" y="128"/>
                    <a:pt x="1539" y="111"/>
                    <a:pt x="1536" y="84"/>
                  </a:cubicBezTo>
                  <a:cubicBezTo>
                    <a:pt x="1535" y="61"/>
                    <a:pt x="1522" y="38"/>
                    <a:pt x="1506" y="21"/>
                  </a:cubicBezTo>
                  <a:cubicBezTo>
                    <a:pt x="1496" y="11"/>
                    <a:pt x="1479" y="3"/>
                    <a:pt x="1464" y="2"/>
                  </a:cubicBezTo>
                  <a:cubicBezTo>
                    <a:pt x="1458" y="1"/>
                    <a:pt x="1451" y="0"/>
                    <a:pt x="1445" y="0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61" name="Google Shape;5361;p16"/>
            <p:cNvSpPr/>
            <p:nvPr/>
          </p:nvSpPr>
          <p:spPr>
            <a:xfrm>
              <a:off x="4070925" y="-87500"/>
              <a:ext cx="60500" cy="58900"/>
            </a:xfrm>
            <a:custGeom>
              <a:avLst/>
              <a:gdLst/>
              <a:ahLst/>
              <a:cxnLst/>
              <a:rect l="l" t="t" r="r" b="b"/>
              <a:pathLst>
                <a:path w="2420" h="2356" extrusionOk="0">
                  <a:moveTo>
                    <a:pt x="2284" y="0"/>
                  </a:moveTo>
                  <a:cubicBezTo>
                    <a:pt x="2261" y="0"/>
                    <a:pt x="2236" y="7"/>
                    <a:pt x="2216" y="20"/>
                  </a:cubicBezTo>
                  <a:cubicBezTo>
                    <a:pt x="1390" y="564"/>
                    <a:pt x="560" y="1179"/>
                    <a:pt x="31" y="2035"/>
                  </a:cubicBezTo>
                  <a:cubicBezTo>
                    <a:pt x="1" y="2084"/>
                    <a:pt x="1" y="2153"/>
                    <a:pt x="18" y="2206"/>
                  </a:cubicBezTo>
                  <a:cubicBezTo>
                    <a:pt x="37" y="2259"/>
                    <a:pt x="76" y="2304"/>
                    <a:pt x="126" y="2331"/>
                  </a:cubicBezTo>
                  <a:cubicBezTo>
                    <a:pt x="157" y="2347"/>
                    <a:pt x="193" y="2355"/>
                    <a:pt x="230" y="2355"/>
                  </a:cubicBezTo>
                  <a:cubicBezTo>
                    <a:pt x="292" y="2355"/>
                    <a:pt x="354" y="2332"/>
                    <a:pt x="390" y="2282"/>
                  </a:cubicBezTo>
                  <a:cubicBezTo>
                    <a:pt x="611" y="1985"/>
                    <a:pt x="827" y="1683"/>
                    <a:pt x="1064" y="1397"/>
                  </a:cubicBezTo>
                  <a:cubicBezTo>
                    <a:pt x="1299" y="1114"/>
                    <a:pt x="1552" y="851"/>
                    <a:pt x="1832" y="612"/>
                  </a:cubicBezTo>
                  <a:lnTo>
                    <a:pt x="1832" y="612"/>
                  </a:lnTo>
                  <a:cubicBezTo>
                    <a:pt x="1830" y="614"/>
                    <a:pt x="1827" y="616"/>
                    <a:pt x="1825" y="618"/>
                  </a:cubicBezTo>
                  <a:lnTo>
                    <a:pt x="1825" y="618"/>
                  </a:lnTo>
                  <a:cubicBezTo>
                    <a:pt x="1992" y="475"/>
                    <a:pt x="2165" y="343"/>
                    <a:pt x="2348" y="219"/>
                  </a:cubicBezTo>
                  <a:cubicBezTo>
                    <a:pt x="2402" y="182"/>
                    <a:pt x="2420" y="106"/>
                    <a:pt x="2381" y="53"/>
                  </a:cubicBezTo>
                  <a:cubicBezTo>
                    <a:pt x="2364" y="26"/>
                    <a:pt x="2335" y="8"/>
                    <a:pt x="2308" y="3"/>
                  </a:cubicBezTo>
                  <a:cubicBezTo>
                    <a:pt x="2300" y="1"/>
                    <a:pt x="2292" y="0"/>
                    <a:pt x="2284" y="0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62" name="Google Shape;5362;p16"/>
            <p:cNvSpPr/>
            <p:nvPr/>
          </p:nvSpPr>
          <p:spPr>
            <a:xfrm>
              <a:off x="4063750" y="-150525"/>
              <a:ext cx="21975" cy="89250"/>
            </a:xfrm>
            <a:custGeom>
              <a:avLst/>
              <a:gdLst/>
              <a:ahLst/>
              <a:cxnLst/>
              <a:rect l="l" t="t" r="r" b="b"/>
              <a:pathLst>
                <a:path w="879" h="3570" extrusionOk="0">
                  <a:moveTo>
                    <a:pt x="774" y="1"/>
                  </a:moveTo>
                  <a:cubicBezTo>
                    <a:pt x="731" y="1"/>
                    <a:pt x="689" y="31"/>
                    <a:pt x="680" y="76"/>
                  </a:cubicBezTo>
                  <a:cubicBezTo>
                    <a:pt x="633" y="355"/>
                    <a:pt x="571" y="635"/>
                    <a:pt x="519" y="914"/>
                  </a:cubicBezTo>
                  <a:cubicBezTo>
                    <a:pt x="465" y="1191"/>
                    <a:pt x="413" y="1471"/>
                    <a:pt x="361" y="1749"/>
                  </a:cubicBezTo>
                  <a:cubicBezTo>
                    <a:pt x="309" y="2028"/>
                    <a:pt x="255" y="2308"/>
                    <a:pt x="196" y="2587"/>
                  </a:cubicBezTo>
                  <a:cubicBezTo>
                    <a:pt x="141" y="2841"/>
                    <a:pt x="81" y="3094"/>
                    <a:pt x="24" y="3349"/>
                  </a:cubicBezTo>
                  <a:cubicBezTo>
                    <a:pt x="1" y="3446"/>
                    <a:pt x="70" y="3546"/>
                    <a:pt x="167" y="3566"/>
                  </a:cubicBezTo>
                  <a:cubicBezTo>
                    <a:pt x="179" y="3568"/>
                    <a:pt x="191" y="3570"/>
                    <a:pt x="203" y="3570"/>
                  </a:cubicBezTo>
                  <a:cubicBezTo>
                    <a:pt x="239" y="3570"/>
                    <a:pt x="274" y="3560"/>
                    <a:pt x="305" y="3539"/>
                  </a:cubicBezTo>
                  <a:cubicBezTo>
                    <a:pt x="347" y="3510"/>
                    <a:pt x="370" y="3472"/>
                    <a:pt x="384" y="3423"/>
                  </a:cubicBezTo>
                  <a:cubicBezTo>
                    <a:pt x="532" y="2874"/>
                    <a:pt x="611" y="2307"/>
                    <a:pt x="679" y="1742"/>
                  </a:cubicBezTo>
                  <a:cubicBezTo>
                    <a:pt x="715" y="1459"/>
                    <a:pt x="748" y="1175"/>
                    <a:pt x="775" y="892"/>
                  </a:cubicBezTo>
                  <a:cubicBezTo>
                    <a:pt x="799" y="633"/>
                    <a:pt x="828" y="372"/>
                    <a:pt x="871" y="114"/>
                  </a:cubicBezTo>
                  <a:cubicBezTo>
                    <a:pt x="878" y="62"/>
                    <a:pt x="848" y="12"/>
                    <a:pt x="794" y="3"/>
                  </a:cubicBezTo>
                  <a:cubicBezTo>
                    <a:pt x="787" y="1"/>
                    <a:pt x="780" y="1"/>
                    <a:pt x="774" y="1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63" name="Google Shape;5363;p16"/>
            <p:cNvSpPr/>
            <p:nvPr/>
          </p:nvSpPr>
          <p:spPr>
            <a:xfrm>
              <a:off x="4034500" y="-112050"/>
              <a:ext cx="13700" cy="84025"/>
            </a:xfrm>
            <a:custGeom>
              <a:avLst/>
              <a:gdLst/>
              <a:ahLst/>
              <a:cxnLst/>
              <a:rect l="l" t="t" r="r" b="b"/>
              <a:pathLst>
                <a:path w="548" h="3361" extrusionOk="0">
                  <a:moveTo>
                    <a:pt x="135" y="1996"/>
                  </a:moveTo>
                  <a:cubicBezTo>
                    <a:pt x="133" y="2008"/>
                    <a:pt x="132" y="2021"/>
                    <a:pt x="132" y="2034"/>
                  </a:cubicBezTo>
                  <a:lnTo>
                    <a:pt x="132" y="2034"/>
                  </a:lnTo>
                  <a:cubicBezTo>
                    <a:pt x="133" y="2021"/>
                    <a:pt x="134" y="2009"/>
                    <a:pt x="135" y="1996"/>
                  </a:cubicBezTo>
                  <a:close/>
                  <a:moveTo>
                    <a:pt x="262" y="1"/>
                  </a:moveTo>
                  <a:cubicBezTo>
                    <a:pt x="195" y="4"/>
                    <a:pt x="139" y="65"/>
                    <a:pt x="147" y="131"/>
                  </a:cubicBezTo>
                  <a:cubicBezTo>
                    <a:pt x="160" y="294"/>
                    <a:pt x="174" y="455"/>
                    <a:pt x="175" y="614"/>
                  </a:cubicBezTo>
                  <a:cubicBezTo>
                    <a:pt x="178" y="772"/>
                    <a:pt x="178" y="934"/>
                    <a:pt x="172" y="1094"/>
                  </a:cubicBezTo>
                  <a:cubicBezTo>
                    <a:pt x="164" y="1414"/>
                    <a:pt x="154" y="1731"/>
                    <a:pt x="132" y="2050"/>
                  </a:cubicBezTo>
                  <a:cubicBezTo>
                    <a:pt x="132" y="2045"/>
                    <a:pt x="132" y="2040"/>
                    <a:pt x="132" y="2034"/>
                  </a:cubicBezTo>
                  <a:lnTo>
                    <a:pt x="132" y="2034"/>
                  </a:lnTo>
                  <a:cubicBezTo>
                    <a:pt x="106" y="2386"/>
                    <a:pt x="61" y="2735"/>
                    <a:pt x="10" y="3084"/>
                  </a:cubicBezTo>
                  <a:cubicBezTo>
                    <a:pt x="0" y="3146"/>
                    <a:pt x="7" y="3204"/>
                    <a:pt x="43" y="3257"/>
                  </a:cubicBezTo>
                  <a:cubicBezTo>
                    <a:pt x="75" y="3307"/>
                    <a:pt x="129" y="3343"/>
                    <a:pt x="188" y="3356"/>
                  </a:cubicBezTo>
                  <a:cubicBezTo>
                    <a:pt x="203" y="3359"/>
                    <a:pt x="218" y="3361"/>
                    <a:pt x="234" y="3361"/>
                  </a:cubicBezTo>
                  <a:cubicBezTo>
                    <a:pt x="339" y="3361"/>
                    <a:pt x="447" y="3287"/>
                    <a:pt x="461" y="3178"/>
                  </a:cubicBezTo>
                  <a:cubicBezTo>
                    <a:pt x="530" y="2661"/>
                    <a:pt x="547" y="2137"/>
                    <a:pt x="530" y="1617"/>
                  </a:cubicBezTo>
                  <a:cubicBezTo>
                    <a:pt x="523" y="1367"/>
                    <a:pt x="503" y="1118"/>
                    <a:pt x="474" y="870"/>
                  </a:cubicBezTo>
                  <a:cubicBezTo>
                    <a:pt x="445" y="620"/>
                    <a:pt x="418" y="368"/>
                    <a:pt x="395" y="117"/>
                  </a:cubicBezTo>
                  <a:cubicBezTo>
                    <a:pt x="389" y="61"/>
                    <a:pt x="351" y="17"/>
                    <a:pt x="296" y="2"/>
                  </a:cubicBezTo>
                  <a:cubicBezTo>
                    <a:pt x="286" y="1"/>
                    <a:pt x="273" y="1"/>
                    <a:pt x="262" y="1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64" name="Google Shape;5364;p16"/>
            <p:cNvSpPr/>
            <p:nvPr/>
          </p:nvSpPr>
          <p:spPr>
            <a:xfrm>
              <a:off x="4042575" y="-180250"/>
              <a:ext cx="17250" cy="77125"/>
            </a:xfrm>
            <a:custGeom>
              <a:avLst/>
              <a:gdLst/>
              <a:ahLst/>
              <a:cxnLst/>
              <a:rect l="l" t="t" r="r" b="b"/>
              <a:pathLst>
                <a:path w="690" h="3085" extrusionOk="0">
                  <a:moveTo>
                    <a:pt x="103" y="1"/>
                  </a:moveTo>
                  <a:cubicBezTo>
                    <a:pt x="93" y="1"/>
                    <a:pt x="83" y="2"/>
                    <a:pt x="74" y="6"/>
                  </a:cubicBezTo>
                  <a:cubicBezTo>
                    <a:pt x="20" y="24"/>
                    <a:pt x="0" y="77"/>
                    <a:pt x="13" y="129"/>
                  </a:cubicBezTo>
                  <a:cubicBezTo>
                    <a:pt x="43" y="258"/>
                    <a:pt x="75" y="390"/>
                    <a:pt x="101" y="523"/>
                  </a:cubicBezTo>
                  <a:lnTo>
                    <a:pt x="101" y="520"/>
                  </a:lnTo>
                  <a:cubicBezTo>
                    <a:pt x="178" y="912"/>
                    <a:pt x="239" y="1307"/>
                    <a:pt x="283" y="1703"/>
                  </a:cubicBezTo>
                  <a:cubicBezTo>
                    <a:pt x="331" y="2107"/>
                    <a:pt x="341" y="2513"/>
                    <a:pt x="315" y="2918"/>
                  </a:cubicBezTo>
                  <a:cubicBezTo>
                    <a:pt x="312" y="2961"/>
                    <a:pt x="344" y="3010"/>
                    <a:pt x="374" y="3039"/>
                  </a:cubicBezTo>
                  <a:cubicBezTo>
                    <a:pt x="404" y="3068"/>
                    <a:pt x="445" y="3084"/>
                    <a:pt x="488" y="3084"/>
                  </a:cubicBezTo>
                  <a:cubicBezTo>
                    <a:pt x="493" y="3084"/>
                    <a:pt x="498" y="3084"/>
                    <a:pt x="503" y="3084"/>
                  </a:cubicBezTo>
                  <a:cubicBezTo>
                    <a:pt x="549" y="3081"/>
                    <a:pt x="592" y="3059"/>
                    <a:pt x="624" y="3025"/>
                  </a:cubicBezTo>
                  <a:cubicBezTo>
                    <a:pt x="657" y="2987"/>
                    <a:pt x="667" y="2944"/>
                    <a:pt x="668" y="2895"/>
                  </a:cubicBezTo>
                  <a:cubicBezTo>
                    <a:pt x="690" y="2397"/>
                    <a:pt x="631" y="1901"/>
                    <a:pt x="533" y="1413"/>
                  </a:cubicBezTo>
                  <a:cubicBezTo>
                    <a:pt x="446" y="958"/>
                    <a:pt x="309" y="513"/>
                    <a:pt x="197" y="64"/>
                  </a:cubicBezTo>
                  <a:cubicBezTo>
                    <a:pt x="188" y="31"/>
                    <a:pt x="158" y="8"/>
                    <a:pt x="124" y="3"/>
                  </a:cubicBezTo>
                  <a:cubicBezTo>
                    <a:pt x="117" y="1"/>
                    <a:pt x="110" y="1"/>
                    <a:pt x="103" y="1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65" name="Google Shape;5365;p16"/>
            <p:cNvSpPr/>
            <p:nvPr/>
          </p:nvSpPr>
          <p:spPr>
            <a:xfrm>
              <a:off x="3991475" y="-166975"/>
              <a:ext cx="32275" cy="111850"/>
            </a:xfrm>
            <a:custGeom>
              <a:avLst/>
              <a:gdLst/>
              <a:ahLst/>
              <a:cxnLst/>
              <a:rect l="l" t="t" r="r" b="b"/>
              <a:pathLst>
                <a:path w="1291" h="4474" extrusionOk="0">
                  <a:moveTo>
                    <a:pt x="169" y="0"/>
                  </a:moveTo>
                  <a:cubicBezTo>
                    <a:pt x="154" y="0"/>
                    <a:pt x="138" y="3"/>
                    <a:pt x="121" y="9"/>
                  </a:cubicBezTo>
                  <a:cubicBezTo>
                    <a:pt x="49" y="33"/>
                    <a:pt x="0" y="119"/>
                    <a:pt x="29" y="194"/>
                  </a:cubicBezTo>
                  <a:cubicBezTo>
                    <a:pt x="163" y="533"/>
                    <a:pt x="282" y="878"/>
                    <a:pt x="393" y="1225"/>
                  </a:cubicBezTo>
                  <a:cubicBezTo>
                    <a:pt x="497" y="1560"/>
                    <a:pt x="594" y="1898"/>
                    <a:pt x="663" y="2241"/>
                  </a:cubicBezTo>
                  <a:cubicBezTo>
                    <a:pt x="663" y="2236"/>
                    <a:pt x="663" y="2232"/>
                    <a:pt x="662" y="2227"/>
                  </a:cubicBezTo>
                  <a:lnTo>
                    <a:pt x="662" y="2227"/>
                  </a:lnTo>
                  <a:cubicBezTo>
                    <a:pt x="728" y="2558"/>
                    <a:pt x="776" y="2890"/>
                    <a:pt x="796" y="3223"/>
                  </a:cubicBezTo>
                  <a:cubicBezTo>
                    <a:pt x="816" y="3529"/>
                    <a:pt x="813" y="3837"/>
                    <a:pt x="795" y="4144"/>
                  </a:cubicBezTo>
                  <a:cubicBezTo>
                    <a:pt x="793" y="4160"/>
                    <a:pt x="793" y="4176"/>
                    <a:pt x="790" y="4193"/>
                  </a:cubicBezTo>
                  <a:cubicBezTo>
                    <a:pt x="783" y="4232"/>
                    <a:pt x="785" y="4273"/>
                    <a:pt x="800" y="4315"/>
                  </a:cubicBezTo>
                  <a:cubicBezTo>
                    <a:pt x="808" y="4332"/>
                    <a:pt x="818" y="4351"/>
                    <a:pt x="826" y="4368"/>
                  </a:cubicBezTo>
                  <a:cubicBezTo>
                    <a:pt x="861" y="4420"/>
                    <a:pt x="917" y="4456"/>
                    <a:pt x="976" y="4469"/>
                  </a:cubicBezTo>
                  <a:cubicBezTo>
                    <a:pt x="992" y="4472"/>
                    <a:pt x="1008" y="4473"/>
                    <a:pt x="1024" y="4473"/>
                  </a:cubicBezTo>
                  <a:cubicBezTo>
                    <a:pt x="1070" y="4473"/>
                    <a:pt x="1115" y="4460"/>
                    <a:pt x="1154" y="4434"/>
                  </a:cubicBezTo>
                  <a:cubicBezTo>
                    <a:pt x="1200" y="4402"/>
                    <a:pt x="1249" y="4345"/>
                    <a:pt x="1254" y="4286"/>
                  </a:cubicBezTo>
                  <a:cubicBezTo>
                    <a:pt x="1290" y="3921"/>
                    <a:pt x="1284" y="3555"/>
                    <a:pt x="1239" y="3192"/>
                  </a:cubicBezTo>
                  <a:cubicBezTo>
                    <a:pt x="1190" y="2830"/>
                    <a:pt x="1116" y="2472"/>
                    <a:pt x="1020" y="2119"/>
                  </a:cubicBezTo>
                  <a:cubicBezTo>
                    <a:pt x="924" y="1761"/>
                    <a:pt x="816" y="1406"/>
                    <a:pt x="688" y="1057"/>
                  </a:cubicBezTo>
                  <a:cubicBezTo>
                    <a:pt x="571" y="734"/>
                    <a:pt x="437" y="418"/>
                    <a:pt x="308" y="101"/>
                  </a:cubicBezTo>
                  <a:cubicBezTo>
                    <a:pt x="288" y="50"/>
                    <a:pt x="247" y="15"/>
                    <a:pt x="194" y="3"/>
                  </a:cubicBezTo>
                  <a:cubicBezTo>
                    <a:pt x="186" y="1"/>
                    <a:pt x="178" y="0"/>
                    <a:pt x="169" y="0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66" name="Google Shape;5366;p16"/>
            <p:cNvSpPr/>
            <p:nvPr/>
          </p:nvSpPr>
          <p:spPr>
            <a:xfrm>
              <a:off x="3961550" y="-139425"/>
              <a:ext cx="39975" cy="57075"/>
            </a:xfrm>
            <a:custGeom>
              <a:avLst/>
              <a:gdLst/>
              <a:ahLst/>
              <a:cxnLst/>
              <a:rect l="l" t="t" r="r" b="b"/>
              <a:pathLst>
                <a:path w="1599" h="2283" extrusionOk="0">
                  <a:moveTo>
                    <a:pt x="1144" y="1987"/>
                  </a:moveTo>
                  <a:cubicBezTo>
                    <a:pt x="1147" y="1995"/>
                    <a:pt x="1151" y="2003"/>
                    <a:pt x="1154" y="2011"/>
                  </a:cubicBezTo>
                  <a:cubicBezTo>
                    <a:pt x="1151" y="2003"/>
                    <a:pt x="1147" y="1995"/>
                    <a:pt x="1144" y="1987"/>
                  </a:cubicBezTo>
                  <a:close/>
                  <a:moveTo>
                    <a:pt x="157" y="1"/>
                  </a:moveTo>
                  <a:cubicBezTo>
                    <a:pt x="132" y="1"/>
                    <a:pt x="109" y="7"/>
                    <a:pt x="87" y="19"/>
                  </a:cubicBezTo>
                  <a:cubicBezTo>
                    <a:pt x="31" y="53"/>
                    <a:pt x="1" y="141"/>
                    <a:pt x="41" y="198"/>
                  </a:cubicBezTo>
                  <a:cubicBezTo>
                    <a:pt x="257" y="494"/>
                    <a:pt x="465" y="796"/>
                    <a:pt x="662" y="1104"/>
                  </a:cubicBezTo>
                  <a:cubicBezTo>
                    <a:pt x="841" y="1389"/>
                    <a:pt x="1008" y="1680"/>
                    <a:pt x="1144" y="1987"/>
                  </a:cubicBezTo>
                  <a:lnTo>
                    <a:pt x="1144" y="1987"/>
                  </a:lnTo>
                  <a:cubicBezTo>
                    <a:pt x="1141" y="1979"/>
                    <a:pt x="1138" y="1971"/>
                    <a:pt x="1136" y="1963"/>
                  </a:cubicBezTo>
                  <a:lnTo>
                    <a:pt x="1136" y="1963"/>
                  </a:lnTo>
                  <a:cubicBezTo>
                    <a:pt x="1159" y="2021"/>
                    <a:pt x="1186" y="2080"/>
                    <a:pt x="1209" y="2140"/>
                  </a:cubicBezTo>
                  <a:cubicBezTo>
                    <a:pt x="1218" y="2174"/>
                    <a:pt x="1238" y="2203"/>
                    <a:pt x="1262" y="2229"/>
                  </a:cubicBezTo>
                  <a:cubicBezTo>
                    <a:pt x="1286" y="2252"/>
                    <a:pt x="1317" y="2268"/>
                    <a:pt x="1348" y="2276"/>
                  </a:cubicBezTo>
                  <a:cubicBezTo>
                    <a:pt x="1364" y="2280"/>
                    <a:pt x="1380" y="2282"/>
                    <a:pt x="1395" y="2282"/>
                  </a:cubicBezTo>
                  <a:cubicBezTo>
                    <a:pt x="1431" y="2282"/>
                    <a:pt x="1465" y="2273"/>
                    <a:pt x="1496" y="2255"/>
                  </a:cubicBezTo>
                  <a:cubicBezTo>
                    <a:pt x="1539" y="2230"/>
                    <a:pt x="1571" y="2187"/>
                    <a:pt x="1584" y="2137"/>
                  </a:cubicBezTo>
                  <a:cubicBezTo>
                    <a:pt x="1598" y="2081"/>
                    <a:pt x="1584" y="2039"/>
                    <a:pt x="1562" y="1989"/>
                  </a:cubicBezTo>
                  <a:cubicBezTo>
                    <a:pt x="1483" y="1812"/>
                    <a:pt x="1388" y="1644"/>
                    <a:pt x="1288" y="1479"/>
                  </a:cubicBezTo>
                  <a:cubicBezTo>
                    <a:pt x="1187" y="1313"/>
                    <a:pt x="1081" y="1152"/>
                    <a:pt x="968" y="994"/>
                  </a:cubicBezTo>
                  <a:cubicBezTo>
                    <a:pt x="744" y="678"/>
                    <a:pt x="498" y="373"/>
                    <a:pt x="267" y="63"/>
                  </a:cubicBezTo>
                  <a:cubicBezTo>
                    <a:pt x="245" y="33"/>
                    <a:pt x="221" y="11"/>
                    <a:pt x="185" y="3"/>
                  </a:cubicBezTo>
                  <a:lnTo>
                    <a:pt x="182" y="3"/>
                  </a:lnTo>
                  <a:cubicBezTo>
                    <a:pt x="174" y="1"/>
                    <a:pt x="165" y="1"/>
                    <a:pt x="157" y="1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67" name="Google Shape;5367;p16"/>
            <p:cNvSpPr/>
            <p:nvPr/>
          </p:nvSpPr>
          <p:spPr>
            <a:xfrm>
              <a:off x="3952825" y="-89500"/>
              <a:ext cx="54900" cy="56925"/>
            </a:xfrm>
            <a:custGeom>
              <a:avLst/>
              <a:gdLst/>
              <a:ahLst/>
              <a:cxnLst/>
              <a:rect l="l" t="t" r="r" b="b"/>
              <a:pathLst>
                <a:path w="2196" h="2277" extrusionOk="0">
                  <a:moveTo>
                    <a:pt x="1345" y="1571"/>
                  </a:moveTo>
                  <a:cubicBezTo>
                    <a:pt x="1345" y="1572"/>
                    <a:pt x="1345" y="1572"/>
                    <a:pt x="1345" y="1572"/>
                  </a:cubicBezTo>
                  <a:cubicBezTo>
                    <a:pt x="1345" y="1572"/>
                    <a:pt x="1345" y="1572"/>
                    <a:pt x="1345" y="1571"/>
                  </a:cubicBezTo>
                  <a:close/>
                  <a:moveTo>
                    <a:pt x="126" y="0"/>
                  </a:moveTo>
                  <a:cubicBezTo>
                    <a:pt x="98" y="0"/>
                    <a:pt x="70" y="12"/>
                    <a:pt x="45" y="35"/>
                  </a:cubicBezTo>
                  <a:cubicBezTo>
                    <a:pt x="5" y="78"/>
                    <a:pt x="1" y="159"/>
                    <a:pt x="50" y="200"/>
                  </a:cubicBezTo>
                  <a:cubicBezTo>
                    <a:pt x="182" y="312"/>
                    <a:pt x="311" y="423"/>
                    <a:pt x="433" y="545"/>
                  </a:cubicBezTo>
                  <a:cubicBezTo>
                    <a:pt x="538" y="651"/>
                    <a:pt x="644" y="759"/>
                    <a:pt x="745" y="870"/>
                  </a:cubicBezTo>
                  <a:cubicBezTo>
                    <a:pt x="953" y="1099"/>
                    <a:pt x="1154" y="1332"/>
                    <a:pt x="1345" y="1571"/>
                  </a:cubicBezTo>
                  <a:lnTo>
                    <a:pt x="1345" y="1571"/>
                  </a:lnTo>
                  <a:cubicBezTo>
                    <a:pt x="1344" y="1570"/>
                    <a:pt x="1343" y="1567"/>
                    <a:pt x="1342" y="1565"/>
                  </a:cubicBezTo>
                  <a:lnTo>
                    <a:pt x="1342" y="1565"/>
                  </a:lnTo>
                  <a:cubicBezTo>
                    <a:pt x="1349" y="1574"/>
                    <a:pt x="1356" y="1585"/>
                    <a:pt x="1363" y="1594"/>
                  </a:cubicBezTo>
                  <a:cubicBezTo>
                    <a:pt x="1364" y="1596"/>
                    <a:pt x="1367" y="1599"/>
                    <a:pt x="1370" y="1602"/>
                  </a:cubicBezTo>
                  <a:lnTo>
                    <a:pt x="1365" y="1599"/>
                  </a:lnTo>
                  <a:lnTo>
                    <a:pt x="1365" y="1599"/>
                  </a:lnTo>
                  <a:cubicBezTo>
                    <a:pt x="1515" y="1790"/>
                    <a:pt x="1660" y="1986"/>
                    <a:pt x="1801" y="2182"/>
                  </a:cubicBezTo>
                  <a:cubicBezTo>
                    <a:pt x="1832" y="2226"/>
                    <a:pt x="1867" y="2256"/>
                    <a:pt x="1920" y="2270"/>
                  </a:cubicBezTo>
                  <a:cubicBezTo>
                    <a:pt x="1936" y="2274"/>
                    <a:pt x="1952" y="2276"/>
                    <a:pt x="1968" y="2276"/>
                  </a:cubicBezTo>
                  <a:cubicBezTo>
                    <a:pt x="2003" y="2276"/>
                    <a:pt x="2037" y="2267"/>
                    <a:pt x="2066" y="2249"/>
                  </a:cubicBezTo>
                  <a:cubicBezTo>
                    <a:pt x="2153" y="2197"/>
                    <a:pt x="2196" y="2068"/>
                    <a:pt x="2134" y="1981"/>
                  </a:cubicBezTo>
                  <a:cubicBezTo>
                    <a:pt x="1867" y="1601"/>
                    <a:pt x="1565" y="1239"/>
                    <a:pt x="1233" y="914"/>
                  </a:cubicBezTo>
                  <a:cubicBezTo>
                    <a:pt x="910" y="598"/>
                    <a:pt x="560" y="314"/>
                    <a:pt x="211" y="31"/>
                  </a:cubicBezTo>
                  <a:cubicBezTo>
                    <a:pt x="193" y="14"/>
                    <a:pt x="172" y="5"/>
                    <a:pt x="152" y="4"/>
                  </a:cubicBezTo>
                  <a:cubicBezTo>
                    <a:pt x="143" y="1"/>
                    <a:pt x="135" y="0"/>
                    <a:pt x="126" y="0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68" name="Google Shape;5368;p16"/>
            <p:cNvSpPr/>
            <p:nvPr/>
          </p:nvSpPr>
          <p:spPr>
            <a:xfrm>
              <a:off x="3961425" y="-38750"/>
              <a:ext cx="57975" cy="38875"/>
            </a:xfrm>
            <a:custGeom>
              <a:avLst/>
              <a:gdLst/>
              <a:ahLst/>
              <a:cxnLst/>
              <a:rect l="l" t="t" r="r" b="b"/>
              <a:pathLst>
                <a:path w="2319" h="1555" extrusionOk="0">
                  <a:moveTo>
                    <a:pt x="151" y="0"/>
                  </a:moveTo>
                  <a:cubicBezTo>
                    <a:pt x="90" y="0"/>
                    <a:pt x="35" y="40"/>
                    <a:pt x="17" y="102"/>
                  </a:cubicBezTo>
                  <a:cubicBezTo>
                    <a:pt x="0" y="173"/>
                    <a:pt x="45" y="249"/>
                    <a:pt x="115" y="266"/>
                  </a:cubicBezTo>
                  <a:cubicBezTo>
                    <a:pt x="210" y="287"/>
                    <a:pt x="302" y="316"/>
                    <a:pt x="394" y="349"/>
                  </a:cubicBezTo>
                  <a:cubicBezTo>
                    <a:pt x="647" y="454"/>
                    <a:pt x="885" y="588"/>
                    <a:pt x="1109" y="747"/>
                  </a:cubicBezTo>
                  <a:cubicBezTo>
                    <a:pt x="1260" y="859"/>
                    <a:pt x="1406" y="977"/>
                    <a:pt x="1544" y="1103"/>
                  </a:cubicBezTo>
                  <a:cubicBezTo>
                    <a:pt x="1682" y="1230"/>
                    <a:pt x="1813" y="1363"/>
                    <a:pt x="1946" y="1498"/>
                  </a:cubicBezTo>
                  <a:cubicBezTo>
                    <a:pt x="1984" y="1536"/>
                    <a:pt x="2035" y="1554"/>
                    <a:pt x="2086" y="1554"/>
                  </a:cubicBezTo>
                  <a:cubicBezTo>
                    <a:pt x="2142" y="1554"/>
                    <a:pt x="2198" y="1532"/>
                    <a:pt x="2237" y="1491"/>
                  </a:cubicBezTo>
                  <a:cubicBezTo>
                    <a:pt x="2318" y="1408"/>
                    <a:pt x="2313" y="1279"/>
                    <a:pt x="2231" y="1200"/>
                  </a:cubicBezTo>
                  <a:cubicBezTo>
                    <a:pt x="2084" y="1053"/>
                    <a:pt x="1928" y="912"/>
                    <a:pt x="1763" y="783"/>
                  </a:cubicBezTo>
                  <a:cubicBezTo>
                    <a:pt x="1603" y="655"/>
                    <a:pt x="1437" y="533"/>
                    <a:pt x="1260" y="430"/>
                  </a:cubicBezTo>
                  <a:cubicBezTo>
                    <a:pt x="1086" y="328"/>
                    <a:pt x="907" y="236"/>
                    <a:pt x="720" y="164"/>
                  </a:cubicBezTo>
                  <a:cubicBezTo>
                    <a:pt x="545" y="98"/>
                    <a:pt x="362" y="45"/>
                    <a:pt x="180" y="6"/>
                  </a:cubicBezTo>
                  <a:cubicBezTo>
                    <a:pt x="178" y="6"/>
                    <a:pt x="178" y="6"/>
                    <a:pt x="180" y="3"/>
                  </a:cubicBezTo>
                  <a:cubicBezTo>
                    <a:pt x="170" y="1"/>
                    <a:pt x="161" y="0"/>
                    <a:pt x="151" y="0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69" name="Google Shape;5369;p16"/>
            <p:cNvSpPr/>
            <p:nvPr/>
          </p:nvSpPr>
          <p:spPr>
            <a:xfrm>
              <a:off x="4052800" y="-39475"/>
              <a:ext cx="73600" cy="48750"/>
            </a:xfrm>
            <a:custGeom>
              <a:avLst/>
              <a:gdLst/>
              <a:ahLst/>
              <a:cxnLst/>
              <a:rect l="l" t="t" r="r" b="b"/>
              <a:pathLst>
                <a:path w="2944" h="1950" extrusionOk="0">
                  <a:moveTo>
                    <a:pt x="2812" y="0"/>
                  </a:moveTo>
                  <a:cubicBezTo>
                    <a:pt x="2792" y="0"/>
                    <a:pt x="2771" y="4"/>
                    <a:pt x="2751" y="12"/>
                  </a:cubicBezTo>
                  <a:cubicBezTo>
                    <a:pt x="2503" y="102"/>
                    <a:pt x="2254" y="196"/>
                    <a:pt x="2011" y="306"/>
                  </a:cubicBezTo>
                  <a:cubicBezTo>
                    <a:pt x="1769" y="416"/>
                    <a:pt x="1533" y="532"/>
                    <a:pt x="1300" y="660"/>
                  </a:cubicBezTo>
                  <a:cubicBezTo>
                    <a:pt x="861" y="898"/>
                    <a:pt x="427" y="1184"/>
                    <a:pt x="81" y="1550"/>
                  </a:cubicBezTo>
                  <a:cubicBezTo>
                    <a:pt x="37" y="1595"/>
                    <a:pt x="8" y="1645"/>
                    <a:pt x="3" y="1710"/>
                  </a:cubicBezTo>
                  <a:cubicBezTo>
                    <a:pt x="1" y="1769"/>
                    <a:pt x="22" y="1829"/>
                    <a:pt x="61" y="1873"/>
                  </a:cubicBezTo>
                  <a:cubicBezTo>
                    <a:pt x="106" y="1922"/>
                    <a:pt x="172" y="1949"/>
                    <a:pt x="238" y="1949"/>
                  </a:cubicBezTo>
                  <a:cubicBezTo>
                    <a:pt x="291" y="1949"/>
                    <a:pt x="345" y="1931"/>
                    <a:pt x="384" y="1891"/>
                  </a:cubicBezTo>
                  <a:cubicBezTo>
                    <a:pt x="574" y="1707"/>
                    <a:pt x="762" y="1520"/>
                    <a:pt x="964" y="1349"/>
                  </a:cubicBezTo>
                  <a:cubicBezTo>
                    <a:pt x="1138" y="1201"/>
                    <a:pt x="1318" y="1063"/>
                    <a:pt x="1507" y="933"/>
                  </a:cubicBezTo>
                  <a:cubicBezTo>
                    <a:pt x="1928" y="651"/>
                    <a:pt x="2388" y="417"/>
                    <a:pt x="2860" y="230"/>
                  </a:cubicBezTo>
                  <a:cubicBezTo>
                    <a:pt x="2922" y="206"/>
                    <a:pt x="2944" y="121"/>
                    <a:pt x="2915" y="65"/>
                  </a:cubicBezTo>
                  <a:cubicBezTo>
                    <a:pt x="2898" y="29"/>
                    <a:pt x="2867" y="9"/>
                    <a:pt x="2836" y="2"/>
                  </a:cubicBezTo>
                  <a:cubicBezTo>
                    <a:pt x="2828" y="1"/>
                    <a:pt x="2820" y="0"/>
                    <a:pt x="2812" y="0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70" name="Google Shape;5370;p16"/>
            <p:cNvSpPr/>
            <p:nvPr/>
          </p:nvSpPr>
          <p:spPr>
            <a:xfrm>
              <a:off x="4042825" y="4175"/>
              <a:ext cx="54700" cy="29075"/>
            </a:xfrm>
            <a:custGeom>
              <a:avLst/>
              <a:gdLst/>
              <a:ahLst/>
              <a:cxnLst/>
              <a:rect l="l" t="t" r="r" b="b"/>
              <a:pathLst>
                <a:path w="2188" h="1163" extrusionOk="0">
                  <a:moveTo>
                    <a:pt x="2057" y="1"/>
                  </a:moveTo>
                  <a:cubicBezTo>
                    <a:pt x="2049" y="1"/>
                    <a:pt x="2041" y="2"/>
                    <a:pt x="2033" y="4"/>
                  </a:cubicBezTo>
                  <a:cubicBezTo>
                    <a:pt x="1853" y="47"/>
                    <a:pt x="1678" y="94"/>
                    <a:pt x="1504" y="156"/>
                  </a:cubicBezTo>
                  <a:cubicBezTo>
                    <a:pt x="1340" y="215"/>
                    <a:pt x="1178" y="280"/>
                    <a:pt x="1020" y="351"/>
                  </a:cubicBezTo>
                  <a:cubicBezTo>
                    <a:pt x="862" y="423"/>
                    <a:pt x="707" y="501"/>
                    <a:pt x="553" y="581"/>
                  </a:cubicBezTo>
                  <a:cubicBezTo>
                    <a:pt x="402" y="665"/>
                    <a:pt x="247" y="741"/>
                    <a:pt x="101" y="833"/>
                  </a:cubicBezTo>
                  <a:cubicBezTo>
                    <a:pt x="62" y="860"/>
                    <a:pt x="29" y="887"/>
                    <a:pt x="15" y="937"/>
                  </a:cubicBezTo>
                  <a:cubicBezTo>
                    <a:pt x="0" y="978"/>
                    <a:pt x="5" y="1027"/>
                    <a:pt x="25" y="1067"/>
                  </a:cubicBezTo>
                  <a:cubicBezTo>
                    <a:pt x="53" y="1125"/>
                    <a:pt x="118" y="1162"/>
                    <a:pt x="183" y="1162"/>
                  </a:cubicBezTo>
                  <a:cubicBezTo>
                    <a:pt x="209" y="1162"/>
                    <a:pt x="235" y="1156"/>
                    <a:pt x="259" y="1143"/>
                  </a:cubicBezTo>
                  <a:cubicBezTo>
                    <a:pt x="410" y="1060"/>
                    <a:pt x="553" y="960"/>
                    <a:pt x="701" y="870"/>
                  </a:cubicBezTo>
                  <a:cubicBezTo>
                    <a:pt x="832" y="791"/>
                    <a:pt x="963" y="716"/>
                    <a:pt x="1098" y="644"/>
                  </a:cubicBezTo>
                  <a:cubicBezTo>
                    <a:pt x="1356" y="508"/>
                    <a:pt x="1620" y="386"/>
                    <a:pt x="1896" y="287"/>
                  </a:cubicBezTo>
                  <a:cubicBezTo>
                    <a:pt x="1958" y="267"/>
                    <a:pt x="2021" y="250"/>
                    <a:pt x="2083" y="231"/>
                  </a:cubicBezTo>
                  <a:cubicBezTo>
                    <a:pt x="2145" y="215"/>
                    <a:pt x="2188" y="158"/>
                    <a:pt x="2173" y="93"/>
                  </a:cubicBezTo>
                  <a:cubicBezTo>
                    <a:pt x="2162" y="48"/>
                    <a:pt x="2125" y="13"/>
                    <a:pt x="2080" y="4"/>
                  </a:cubicBezTo>
                  <a:cubicBezTo>
                    <a:pt x="2072" y="2"/>
                    <a:pt x="2065" y="1"/>
                    <a:pt x="2057" y="1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71" name="Google Shape;5371;p16"/>
            <p:cNvSpPr/>
            <p:nvPr/>
          </p:nvSpPr>
          <p:spPr>
            <a:xfrm>
              <a:off x="4022675" y="-31975"/>
              <a:ext cx="41075" cy="52450"/>
            </a:xfrm>
            <a:custGeom>
              <a:avLst/>
              <a:gdLst/>
              <a:ahLst/>
              <a:cxnLst/>
              <a:rect l="l" t="t" r="r" b="b"/>
              <a:pathLst>
                <a:path w="1643" h="2098" extrusionOk="0">
                  <a:moveTo>
                    <a:pt x="1449" y="1"/>
                  </a:moveTo>
                  <a:cubicBezTo>
                    <a:pt x="1408" y="1"/>
                    <a:pt x="1367" y="13"/>
                    <a:pt x="1336" y="44"/>
                  </a:cubicBezTo>
                  <a:cubicBezTo>
                    <a:pt x="1073" y="288"/>
                    <a:pt x="828" y="544"/>
                    <a:pt x="617" y="834"/>
                  </a:cubicBezTo>
                  <a:cubicBezTo>
                    <a:pt x="403" y="1122"/>
                    <a:pt x="209" y="1431"/>
                    <a:pt x="44" y="1750"/>
                  </a:cubicBezTo>
                  <a:cubicBezTo>
                    <a:pt x="16" y="1806"/>
                    <a:pt x="1" y="1858"/>
                    <a:pt x="13" y="1921"/>
                  </a:cubicBezTo>
                  <a:cubicBezTo>
                    <a:pt x="26" y="1978"/>
                    <a:pt x="59" y="2029"/>
                    <a:pt x="110" y="2062"/>
                  </a:cubicBezTo>
                  <a:cubicBezTo>
                    <a:pt x="147" y="2085"/>
                    <a:pt x="191" y="2098"/>
                    <a:pt x="235" y="2098"/>
                  </a:cubicBezTo>
                  <a:cubicBezTo>
                    <a:pt x="250" y="2098"/>
                    <a:pt x="265" y="2096"/>
                    <a:pt x="279" y="2093"/>
                  </a:cubicBezTo>
                  <a:cubicBezTo>
                    <a:pt x="331" y="2083"/>
                    <a:pt x="396" y="2047"/>
                    <a:pt x="421" y="1997"/>
                  </a:cubicBezTo>
                  <a:cubicBezTo>
                    <a:pt x="551" y="1730"/>
                    <a:pt x="684" y="1464"/>
                    <a:pt x="845" y="1213"/>
                  </a:cubicBezTo>
                  <a:cubicBezTo>
                    <a:pt x="992" y="980"/>
                    <a:pt x="1151" y="760"/>
                    <a:pt x="1326" y="549"/>
                  </a:cubicBezTo>
                  <a:cubicBezTo>
                    <a:pt x="1401" y="462"/>
                    <a:pt x="1480" y="380"/>
                    <a:pt x="1563" y="298"/>
                  </a:cubicBezTo>
                  <a:cubicBezTo>
                    <a:pt x="1629" y="233"/>
                    <a:pt x="1642" y="130"/>
                    <a:pt x="1578" y="58"/>
                  </a:cubicBezTo>
                  <a:cubicBezTo>
                    <a:pt x="1552" y="29"/>
                    <a:pt x="1517" y="11"/>
                    <a:pt x="1483" y="4"/>
                  </a:cubicBezTo>
                  <a:cubicBezTo>
                    <a:pt x="1472" y="2"/>
                    <a:pt x="1460" y="1"/>
                    <a:pt x="1449" y="1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72" name="Google Shape;5372;p16"/>
            <p:cNvSpPr/>
            <p:nvPr/>
          </p:nvSpPr>
          <p:spPr>
            <a:xfrm>
              <a:off x="4091825" y="-22950"/>
              <a:ext cx="49550" cy="21575"/>
            </a:xfrm>
            <a:custGeom>
              <a:avLst/>
              <a:gdLst/>
              <a:ahLst/>
              <a:cxnLst/>
              <a:rect l="l" t="t" r="r" b="b"/>
              <a:pathLst>
                <a:path w="1982" h="863" extrusionOk="0">
                  <a:moveTo>
                    <a:pt x="1867" y="1"/>
                  </a:moveTo>
                  <a:cubicBezTo>
                    <a:pt x="1859" y="1"/>
                    <a:pt x="1852" y="2"/>
                    <a:pt x="1845" y="3"/>
                  </a:cubicBezTo>
                  <a:cubicBezTo>
                    <a:pt x="1687" y="36"/>
                    <a:pt x="1529" y="68"/>
                    <a:pt x="1371" y="102"/>
                  </a:cubicBezTo>
                  <a:cubicBezTo>
                    <a:pt x="1213" y="135"/>
                    <a:pt x="1055" y="167"/>
                    <a:pt x="900" y="211"/>
                  </a:cubicBezTo>
                  <a:cubicBezTo>
                    <a:pt x="755" y="253"/>
                    <a:pt x="607" y="295"/>
                    <a:pt x="466" y="352"/>
                  </a:cubicBezTo>
                  <a:cubicBezTo>
                    <a:pt x="392" y="382"/>
                    <a:pt x="317" y="412"/>
                    <a:pt x="248" y="453"/>
                  </a:cubicBezTo>
                  <a:cubicBezTo>
                    <a:pt x="180" y="490"/>
                    <a:pt x="119" y="532"/>
                    <a:pt x="58" y="576"/>
                  </a:cubicBezTo>
                  <a:cubicBezTo>
                    <a:pt x="25" y="599"/>
                    <a:pt x="5" y="649"/>
                    <a:pt x="5" y="690"/>
                  </a:cubicBezTo>
                  <a:cubicBezTo>
                    <a:pt x="1" y="733"/>
                    <a:pt x="15" y="774"/>
                    <a:pt x="44" y="806"/>
                  </a:cubicBezTo>
                  <a:cubicBezTo>
                    <a:pt x="75" y="839"/>
                    <a:pt x="124" y="862"/>
                    <a:pt x="171" y="862"/>
                  </a:cubicBezTo>
                  <a:cubicBezTo>
                    <a:pt x="194" y="862"/>
                    <a:pt x="218" y="856"/>
                    <a:pt x="238" y="843"/>
                  </a:cubicBezTo>
                  <a:cubicBezTo>
                    <a:pt x="377" y="760"/>
                    <a:pt x="511" y="672"/>
                    <a:pt x="654" y="598"/>
                  </a:cubicBezTo>
                  <a:cubicBezTo>
                    <a:pt x="781" y="534"/>
                    <a:pt x="909" y="480"/>
                    <a:pt x="1041" y="433"/>
                  </a:cubicBezTo>
                  <a:lnTo>
                    <a:pt x="1041" y="433"/>
                  </a:lnTo>
                  <a:cubicBezTo>
                    <a:pt x="1031" y="437"/>
                    <a:pt x="1019" y="440"/>
                    <a:pt x="1011" y="444"/>
                  </a:cubicBezTo>
                  <a:cubicBezTo>
                    <a:pt x="1163" y="392"/>
                    <a:pt x="1318" y="343"/>
                    <a:pt x="1476" y="306"/>
                  </a:cubicBezTo>
                  <a:cubicBezTo>
                    <a:pt x="1612" y="272"/>
                    <a:pt x="1750" y="241"/>
                    <a:pt x="1888" y="210"/>
                  </a:cubicBezTo>
                  <a:cubicBezTo>
                    <a:pt x="1944" y="198"/>
                    <a:pt x="1982" y="142"/>
                    <a:pt x="1969" y="86"/>
                  </a:cubicBezTo>
                  <a:cubicBezTo>
                    <a:pt x="1959" y="45"/>
                    <a:pt x="1926" y="13"/>
                    <a:pt x="1888" y="3"/>
                  </a:cubicBezTo>
                  <a:cubicBezTo>
                    <a:pt x="1881" y="2"/>
                    <a:pt x="1874" y="1"/>
                    <a:pt x="1867" y="1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73" name="Google Shape;5373;p16"/>
            <p:cNvSpPr/>
            <p:nvPr/>
          </p:nvSpPr>
          <p:spPr>
            <a:xfrm>
              <a:off x="4089250" y="-163925"/>
              <a:ext cx="27450" cy="53650"/>
            </a:xfrm>
            <a:custGeom>
              <a:avLst/>
              <a:gdLst/>
              <a:ahLst/>
              <a:cxnLst/>
              <a:rect l="l" t="t" r="r" b="b"/>
              <a:pathLst>
                <a:path w="1098" h="2146" extrusionOk="0">
                  <a:moveTo>
                    <a:pt x="936" y="0"/>
                  </a:moveTo>
                  <a:cubicBezTo>
                    <a:pt x="890" y="0"/>
                    <a:pt x="844" y="22"/>
                    <a:pt x="819" y="63"/>
                  </a:cubicBezTo>
                  <a:cubicBezTo>
                    <a:pt x="640" y="355"/>
                    <a:pt x="487" y="664"/>
                    <a:pt x="352" y="980"/>
                  </a:cubicBezTo>
                  <a:cubicBezTo>
                    <a:pt x="225" y="1286"/>
                    <a:pt x="114" y="1596"/>
                    <a:pt x="25" y="1916"/>
                  </a:cubicBezTo>
                  <a:cubicBezTo>
                    <a:pt x="0" y="2007"/>
                    <a:pt x="42" y="2106"/>
                    <a:pt x="135" y="2136"/>
                  </a:cubicBezTo>
                  <a:cubicBezTo>
                    <a:pt x="154" y="2142"/>
                    <a:pt x="172" y="2146"/>
                    <a:pt x="190" y="2146"/>
                  </a:cubicBezTo>
                  <a:cubicBezTo>
                    <a:pt x="262" y="2146"/>
                    <a:pt x="330" y="2099"/>
                    <a:pt x="354" y="2027"/>
                  </a:cubicBezTo>
                  <a:cubicBezTo>
                    <a:pt x="440" y="1776"/>
                    <a:pt x="516" y="1523"/>
                    <a:pt x="597" y="1271"/>
                  </a:cubicBezTo>
                  <a:cubicBezTo>
                    <a:pt x="675" y="1032"/>
                    <a:pt x="766" y="796"/>
                    <a:pt x="871" y="565"/>
                  </a:cubicBezTo>
                  <a:lnTo>
                    <a:pt x="871" y="565"/>
                  </a:lnTo>
                  <a:cubicBezTo>
                    <a:pt x="929" y="447"/>
                    <a:pt x="992" y="333"/>
                    <a:pt x="1058" y="221"/>
                  </a:cubicBezTo>
                  <a:cubicBezTo>
                    <a:pt x="1098" y="154"/>
                    <a:pt x="1085" y="68"/>
                    <a:pt x="1016" y="23"/>
                  </a:cubicBezTo>
                  <a:cubicBezTo>
                    <a:pt x="1002" y="15"/>
                    <a:pt x="986" y="7"/>
                    <a:pt x="966" y="3"/>
                  </a:cubicBezTo>
                  <a:cubicBezTo>
                    <a:pt x="956" y="1"/>
                    <a:pt x="946" y="0"/>
                    <a:pt x="936" y="0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74" name="Google Shape;5374;p16"/>
            <p:cNvSpPr/>
            <p:nvPr/>
          </p:nvSpPr>
          <p:spPr>
            <a:xfrm>
              <a:off x="3920550" y="-82425"/>
              <a:ext cx="54025" cy="36500"/>
            </a:xfrm>
            <a:custGeom>
              <a:avLst/>
              <a:gdLst/>
              <a:ahLst/>
              <a:cxnLst/>
              <a:rect l="l" t="t" r="r" b="b"/>
              <a:pathLst>
                <a:path w="2161" h="1460" extrusionOk="0">
                  <a:moveTo>
                    <a:pt x="1044" y="775"/>
                  </a:moveTo>
                  <a:cubicBezTo>
                    <a:pt x="1045" y="775"/>
                    <a:pt x="1045" y="776"/>
                    <a:pt x="1046" y="776"/>
                  </a:cubicBezTo>
                  <a:cubicBezTo>
                    <a:pt x="1045" y="776"/>
                    <a:pt x="1045" y="775"/>
                    <a:pt x="1044" y="775"/>
                  </a:cubicBezTo>
                  <a:close/>
                  <a:moveTo>
                    <a:pt x="141" y="1"/>
                  </a:moveTo>
                  <a:cubicBezTo>
                    <a:pt x="96" y="1"/>
                    <a:pt x="50" y="30"/>
                    <a:pt x="29" y="73"/>
                  </a:cubicBezTo>
                  <a:cubicBezTo>
                    <a:pt x="1" y="134"/>
                    <a:pt x="29" y="205"/>
                    <a:pt x="90" y="235"/>
                  </a:cubicBezTo>
                  <a:cubicBezTo>
                    <a:pt x="415" y="402"/>
                    <a:pt x="736" y="579"/>
                    <a:pt x="1044" y="775"/>
                  </a:cubicBezTo>
                  <a:lnTo>
                    <a:pt x="1044" y="775"/>
                  </a:lnTo>
                  <a:cubicBezTo>
                    <a:pt x="1034" y="768"/>
                    <a:pt x="1025" y="761"/>
                    <a:pt x="1016" y="755"/>
                  </a:cubicBezTo>
                  <a:lnTo>
                    <a:pt x="1016" y="755"/>
                  </a:lnTo>
                  <a:cubicBezTo>
                    <a:pt x="1325" y="952"/>
                    <a:pt x="1614" y="1174"/>
                    <a:pt x="1881" y="1423"/>
                  </a:cubicBezTo>
                  <a:cubicBezTo>
                    <a:pt x="1908" y="1448"/>
                    <a:pt x="1944" y="1460"/>
                    <a:pt x="1979" y="1460"/>
                  </a:cubicBezTo>
                  <a:cubicBezTo>
                    <a:pt x="2026" y="1460"/>
                    <a:pt x="2073" y="1440"/>
                    <a:pt x="2103" y="1404"/>
                  </a:cubicBezTo>
                  <a:cubicBezTo>
                    <a:pt x="2161" y="1336"/>
                    <a:pt x="2151" y="1239"/>
                    <a:pt x="2086" y="1181"/>
                  </a:cubicBezTo>
                  <a:cubicBezTo>
                    <a:pt x="1806" y="927"/>
                    <a:pt x="1492" y="713"/>
                    <a:pt x="1164" y="523"/>
                  </a:cubicBezTo>
                  <a:cubicBezTo>
                    <a:pt x="848" y="338"/>
                    <a:pt x="522" y="176"/>
                    <a:pt x="195" y="14"/>
                  </a:cubicBezTo>
                  <a:cubicBezTo>
                    <a:pt x="186" y="8"/>
                    <a:pt x="177" y="6"/>
                    <a:pt x="166" y="4"/>
                  </a:cubicBezTo>
                  <a:cubicBezTo>
                    <a:pt x="158" y="2"/>
                    <a:pt x="150" y="1"/>
                    <a:pt x="141" y="1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75" name="Google Shape;5375;p16"/>
            <p:cNvSpPr/>
            <p:nvPr/>
          </p:nvSpPr>
          <p:spPr>
            <a:xfrm>
              <a:off x="3944750" y="-150"/>
              <a:ext cx="61900" cy="13250"/>
            </a:xfrm>
            <a:custGeom>
              <a:avLst/>
              <a:gdLst/>
              <a:ahLst/>
              <a:cxnLst/>
              <a:rect l="l" t="t" r="r" b="b"/>
              <a:pathLst>
                <a:path w="2476" h="530" extrusionOk="0">
                  <a:moveTo>
                    <a:pt x="1354" y="354"/>
                  </a:moveTo>
                  <a:lnTo>
                    <a:pt x="1354" y="354"/>
                  </a:lnTo>
                  <a:cubicBezTo>
                    <a:pt x="1355" y="354"/>
                    <a:pt x="1356" y="354"/>
                    <a:pt x="1357" y="354"/>
                  </a:cubicBezTo>
                  <a:cubicBezTo>
                    <a:pt x="1356" y="354"/>
                    <a:pt x="1355" y="354"/>
                    <a:pt x="1354" y="354"/>
                  </a:cubicBezTo>
                  <a:close/>
                  <a:moveTo>
                    <a:pt x="1398" y="1"/>
                  </a:moveTo>
                  <a:cubicBezTo>
                    <a:pt x="1324" y="1"/>
                    <a:pt x="1249" y="4"/>
                    <a:pt x="1174" y="10"/>
                  </a:cubicBezTo>
                  <a:cubicBezTo>
                    <a:pt x="983" y="29"/>
                    <a:pt x="797" y="66"/>
                    <a:pt x="613" y="122"/>
                  </a:cubicBezTo>
                  <a:cubicBezTo>
                    <a:pt x="439" y="178"/>
                    <a:pt x="265" y="237"/>
                    <a:pt x="94" y="302"/>
                  </a:cubicBezTo>
                  <a:cubicBezTo>
                    <a:pt x="32" y="325"/>
                    <a:pt x="1" y="389"/>
                    <a:pt x="22" y="451"/>
                  </a:cubicBezTo>
                  <a:cubicBezTo>
                    <a:pt x="38" y="498"/>
                    <a:pt x="85" y="530"/>
                    <a:pt x="134" y="530"/>
                  </a:cubicBezTo>
                  <a:cubicBezTo>
                    <a:pt x="147" y="530"/>
                    <a:pt x="159" y="527"/>
                    <a:pt x="172" y="523"/>
                  </a:cubicBezTo>
                  <a:cubicBezTo>
                    <a:pt x="287" y="481"/>
                    <a:pt x="402" y="444"/>
                    <a:pt x="519" y="417"/>
                  </a:cubicBezTo>
                  <a:cubicBezTo>
                    <a:pt x="667" y="388"/>
                    <a:pt x="815" y="374"/>
                    <a:pt x="966" y="365"/>
                  </a:cubicBezTo>
                  <a:cubicBezTo>
                    <a:pt x="1069" y="357"/>
                    <a:pt x="1172" y="353"/>
                    <a:pt x="1276" y="353"/>
                  </a:cubicBezTo>
                  <a:cubicBezTo>
                    <a:pt x="1302" y="353"/>
                    <a:pt x="1328" y="353"/>
                    <a:pt x="1354" y="354"/>
                  </a:cubicBezTo>
                  <a:lnTo>
                    <a:pt x="1354" y="354"/>
                  </a:lnTo>
                  <a:cubicBezTo>
                    <a:pt x="1348" y="353"/>
                    <a:pt x="1341" y="352"/>
                    <a:pt x="1335" y="352"/>
                  </a:cubicBezTo>
                  <a:cubicBezTo>
                    <a:pt x="1344" y="352"/>
                    <a:pt x="1351" y="354"/>
                    <a:pt x="1360" y="354"/>
                  </a:cubicBezTo>
                  <a:lnTo>
                    <a:pt x="1361" y="354"/>
                  </a:lnTo>
                  <a:cubicBezTo>
                    <a:pt x="1490" y="362"/>
                    <a:pt x="1621" y="375"/>
                    <a:pt x="1747" y="401"/>
                  </a:cubicBezTo>
                  <a:cubicBezTo>
                    <a:pt x="1890" y="427"/>
                    <a:pt x="2027" y="467"/>
                    <a:pt x="2167" y="509"/>
                  </a:cubicBezTo>
                  <a:cubicBezTo>
                    <a:pt x="2162" y="507"/>
                    <a:pt x="2157" y="505"/>
                    <a:pt x="2152" y="503"/>
                  </a:cubicBezTo>
                  <a:lnTo>
                    <a:pt x="2152" y="503"/>
                  </a:lnTo>
                  <a:cubicBezTo>
                    <a:pt x="2160" y="505"/>
                    <a:pt x="2169" y="507"/>
                    <a:pt x="2175" y="510"/>
                  </a:cubicBezTo>
                  <a:cubicBezTo>
                    <a:pt x="2204" y="522"/>
                    <a:pt x="2231" y="528"/>
                    <a:pt x="2261" y="528"/>
                  </a:cubicBezTo>
                  <a:cubicBezTo>
                    <a:pt x="2266" y="528"/>
                    <a:pt x="2273" y="528"/>
                    <a:pt x="2279" y="527"/>
                  </a:cubicBezTo>
                  <a:cubicBezTo>
                    <a:pt x="2315" y="524"/>
                    <a:pt x="2348" y="514"/>
                    <a:pt x="2376" y="494"/>
                  </a:cubicBezTo>
                  <a:cubicBezTo>
                    <a:pt x="2422" y="464"/>
                    <a:pt x="2455" y="415"/>
                    <a:pt x="2464" y="361"/>
                  </a:cubicBezTo>
                  <a:cubicBezTo>
                    <a:pt x="2476" y="308"/>
                    <a:pt x="2463" y="256"/>
                    <a:pt x="2432" y="210"/>
                  </a:cubicBezTo>
                  <a:cubicBezTo>
                    <a:pt x="2399" y="158"/>
                    <a:pt x="2353" y="141"/>
                    <a:pt x="2299" y="122"/>
                  </a:cubicBezTo>
                  <a:cubicBezTo>
                    <a:pt x="2220" y="99"/>
                    <a:pt x="2139" y="78"/>
                    <a:pt x="2056" y="61"/>
                  </a:cubicBezTo>
                  <a:cubicBezTo>
                    <a:pt x="1938" y="36"/>
                    <a:pt x="1818" y="20"/>
                    <a:pt x="1696" y="13"/>
                  </a:cubicBezTo>
                  <a:cubicBezTo>
                    <a:pt x="1596" y="6"/>
                    <a:pt x="1497" y="1"/>
                    <a:pt x="1398" y="1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76" name="Google Shape;5376;p16"/>
            <p:cNvSpPr/>
            <p:nvPr/>
          </p:nvSpPr>
          <p:spPr>
            <a:xfrm>
              <a:off x="3986550" y="21775"/>
              <a:ext cx="25225" cy="10375"/>
            </a:xfrm>
            <a:custGeom>
              <a:avLst/>
              <a:gdLst/>
              <a:ahLst/>
              <a:cxnLst/>
              <a:rect l="l" t="t" r="r" b="b"/>
              <a:pathLst>
                <a:path w="1009" h="415" extrusionOk="0">
                  <a:moveTo>
                    <a:pt x="841" y="1"/>
                  </a:moveTo>
                  <a:cubicBezTo>
                    <a:pt x="590" y="12"/>
                    <a:pt x="338" y="73"/>
                    <a:pt x="103" y="159"/>
                  </a:cubicBezTo>
                  <a:cubicBezTo>
                    <a:pt x="37" y="185"/>
                    <a:pt x="1" y="258"/>
                    <a:pt x="24" y="327"/>
                  </a:cubicBezTo>
                  <a:cubicBezTo>
                    <a:pt x="42" y="381"/>
                    <a:pt x="95" y="414"/>
                    <a:pt x="149" y="414"/>
                  </a:cubicBezTo>
                  <a:cubicBezTo>
                    <a:pt x="163" y="414"/>
                    <a:pt x="177" y="412"/>
                    <a:pt x="190" y="407"/>
                  </a:cubicBezTo>
                  <a:cubicBezTo>
                    <a:pt x="281" y="373"/>
                    <a:pt x="373" y="346"/>
                    <a:pt x="466" y="327"/>
                  </a:cubicBezTo>
                  <a:cubicBezTo>
                    <a:pt x="598" y="305"/>
                    <a:pt x="732" y="298"/>
                    <a:pt x="865" y="298"/>
                  </a:cubicBezTo>
                  <a:cubicBezTo>
                    <a:pt x="947" y="295"/>
                    <a:pt x="1009" y="212"/>
                    <a:pt x="1002" y="136"/>
                  </a:cubicBezTo>
                  <a:cubicBezTo>
                    <a:pt x="997" y="68"/>
                    <a:pt x="944" y="15"/>
                    <a:pt x="880" y="5"/>
                  </a:cubicBezTo>
                  <a:cubicBezTo>
                    <a:pt x="867" y="1"/>
                    <a:pt x="855" y="1"/>
                    <a:pt x="841" y="1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77" name="Google Shape;5377;p16"/>
            <p:cNvSpPr/>
            <p:nvPr/>
          </p:nvSpPr>
          <p:spPr>
            <a:xfrm>
              <a:off x="4100225" y="-178975"/>
              <a:ext cx="28075" cy="27700"/>
            </a:xfrm>
            <a:custGeom>
              <a:avLst/>
              <a:gdLst/>
              <a:ahLst/>
              <a:cxnLst/>
              <a:rect l="l" t="t" r="r" b="b"/>
              <a:pathLst>
                <a:path w="1123" h="1108" extrusionOk="0">
                  <a:moveTo>
                    <a:pt x="542" y="1"/>
                  </a:moveTo>
                  <a:cubicBezTo>
                    <a:pt x="280" y="1"/>
                    <a:pt x="48" y="241"/>
                    <a:pt x="17" y="490"/>
                  </a:cubicBezTo>
                  <a:cubicBezTo>
                    <a:pt x="1" y="634"/>
                    <a:pt x="43" y="782"/>
                    <a:pt x="132" y="895"/>
                  </a:cubicBezTo>
                  <a:cubicBezTo>
                    <a:pt x="229" y="1017"/>
                    <a:pt x="351" y="1069"/>
                    <a:pt x="498" y="1099"/>
                  </a:cubicBezTo>
                  <a:cubicBezTo>
                    <a:pt x="526" y="1105"/>
                    <a:pt x="554" y="1108"/>
                    <a:pt x="582" y="1108"/>
                  </a:cubicBezTo>
                  <a:cubicBezTo>
                    <a:pt x="844" y="1108"/>
                    <a:pt x="1076" y="869"/>
                    <a:pt x="1107" y="618"/>
                  </a:cubicBezTo>
                  <a:cubicBezTo>
                    <a:pt x="1123" y="474"/>
                    <a:pt x="1083" y="328"/>
                    <a:pt x="992" y="214"/>
                  </a:cubicBezTo>
                  <a:cubicBezTo>
                    <a:pt x="896" y="94"/>
                    <a:pt x="774" y="41"/>
                    <a:pt x="626" y="9"/>
                  </a:cubicBezTo>
                  <a:cubicBezTo>
                    <a:pt x="598" y="3"/>
                    <a:pt x="570" y="1"/>
                    <a:pt x="542" y="1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78" name="Google Shape;5378;p16"/>
            <p:cNvSpPr/>
            <p:nvPr/>
          </p:nvSpPr>
          <p:spPr>
            <a:xfrm>
              <a:off x="4112450" y="-139600"/>
              <a:ext cx="22200" cy="21825"/>
            </a:xfrm>
            <a:custGeom>
              <a:avLst/>
              <a:gdLst/>
              <a:ahLst/>
              <a:cxnLst/>
              <a:rect l="l" t="t" r="r" b="b"/>
              <a:pathLst>
                <a:path w="888" h="873" extrusionOk="0">
                  <a:moveTo>
                    <a:pt x="428" y="0"/>
                  </a:moveTo>
                  <a:cubicBezTo>
                    <a:pt x="223" y="0"/>
                    <a:pt x="38" y="190"/>
                    <a:pt x="15" y="386"/>
                  </a:cubicBezTo>
                  <a:cubicBezTo>
                    <a:pt x="0" y="499"/>
                    <a:pt x="35" y="614"/>
                    <a:pt x="105" y="703"/>
                  </a:cubicBezTo>
                  <a:cubicBezTo>
                    <a:pt x="181" y="801"/>
                    <a:pt x="278" y="843"/>
                    <a:pt x="394" y="866"/>
                  </a:cubicBezTo>
                  <a:cubicBezTo>
                    <a:pt x="417" y="871"/>
                    <a:pt x="439" y="873"/>
                    <a:pt x="462" y="873"/>
                  </a:cubicBezTo>
                  <a:cubicBezTo>
                    <a:pt x="666" y="873"/>
                    <a:pt x="850" y="682"/>
                    <a:pt x="874" y="487"/>
                  </a:cubicBezTo>
                  <a:cubicBezTo>
                    <a:pt x="888" y="373"/>
                    <a:pt x="853" y="258"/>
                    <a:pt x="783" y="169"/>
                  </a:cubicBezTo>
                  <a:cubicBezTo>
                    <a:pt x="708" y="71"/>
                    <a:pt x="611" y="31"/>
                    <a:pt x="494" y="7"/>
                  </a:cubicBezTo>
                  <a:cubicBezTo>
                    <a:pt x="472" y="2"/>
                    <a:pt x="450" y="0"/>
                    <a:pt x="428" y="0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79" name="Google Shape;5379;p16"/>
            <p:cNvSpPr/>
            <p:nvPr/>
          </p:nvSpPr>
          <p:spPr>
            <a:xfrm>
              <a:off x="4116500" y="-100550"/>
              <a:ext cx="28075" cy="27700"/>
            </a:xfrm>
            <a:custGeom>
              <a:avLst/>
              <a:gdLst/>
              <a:ahLst/>
              <a:cxnLst/>
              <a:rect l="l" t="t" r="r" b="b"/>
              <a:pathLst>
                <a:path w="1123" h="1108" extrusionOk="0">
                  <a:moveTo>
                    <a:pt x="542" y="1"/>
                  </a:moveTo>
                  <a:cubicBezTo>
                    <a:pt x="280" y="1"/>
                    <a:pt x="48" y="241"/>
                    <a:pt x="16" y="490"/>
                  </a:cubicBezTo>
                  <a:cubicBezTo>
                    <a:pt x="1" y="634"/>
                    <a:pt x="41" y="782"/>
                    <a:pt x="131" y="894"/>
                  </a:cubicBezTo>
                  <a:cubicBezTo>
                    <a:pt x="228" y="1016"/>
                    <a:pt x="350" y="1069"/>
                    <a:pt x="498" y="1099"/>
                  </a:cubicBezTo>
                  <a:cubicBezTo>
                    <a:pt x="526" y="1105"/>
                    <a:pt x="554" y="1107"/>
                    <a:pt x="581" y="1107"/>
                  </a:cubicBezTo>
                  <a:cubicBezTo>
                    <a:pt x="843" y="1107"/>
                    <a:pt x="1075" y="867"/>
                    <a:pt x="1107" y="618"/>
                  </a:cubicBezTo>
                  <a:cubicBezTo>
                    <a:pt x="1122" y="474"/>
                    <a:pt x="1081" y="326"/>
                    <a:pt x="992" y="214"/>
                  </a:cubicBezTo>
                  <a:cubicBezTo>
                    <a:pt x="895" y="92"/>
                    <a:pt x="772" y="38"/>
                    <a:pt x="625" y="9"/>
                  </a:cubicBezTo>
                  <a:cubicBezTo>
                    <a:pt x="597" y="3"/>
                    <a:pt x="569" y="1"/>
                    <a:pt x="542" y="1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80" name="Google Shape;5380;p16"/>
            <p:cNvSpPr/>
            <p:nvPr/>
          </p:nvSpPr>
          <p:spPr>
            <a:xfrm>
              <a:off x="4070800" y="-164075"/>
              <a:ext cx="28050" cy="27700"/>
            </a:xfrm>
            <a:custGeom>
              <a:avLst/>
              <a:gdLst/>
              <a:ahLst/>
              <a:cxnLst/>
              <a:rect l="l" t="t" r="r" b="b"/>
              <a:pathLst>
                <a:path w="1122" h="1108" extrusionOk="0">
                  <a:moveTo>
                    <a:pt x="541" y="1"/>
                  </a:moveTo>
                  <a:cubicBezTo>
                    <a:pt x="279" y="1"/>
                    <a:pt x="47" y="241"/>
                    <a:pt x="16" y="490"/>
                  </a:cubicBezTo>
                  <a:cubicBezTo>
                    <a:pt x="0" y="634"/>
                    <a:pt x="42" y="782"/>
                    <a:pt x="131" y="895"/>
                  </a:cubicBezTo>
                  <a:cubicBezTo>
                    <a:pt x="229" y="1017"/>
                    <a:pt x="351" y="1069"/>
                    <a:pt x="497" y="1099"/>
                  </a:cubicBezTo>
                  <a:cubicBezTo>
                    <a:pt x="525" y="1105"/>
                    <a:pt x="554" y="1108"/>
                    <a:pt x="581" y="1108"/>
                  </a:cubicBezTo>
                  <a:cubicBezTo>
                    <a:pt x="843" y="1108"/>
                    <a:pt x="1075" y="869"/>
                    <a:pt x="1106" y="618"/>
                  </a:cubicBezTo>
                  <a:cubicBezTo>
                    <a:pt x="1122" y="475"/>
                    <a:pt x="1082" y="328"/>
                    <a:pt x="991" y="215"/>
                  </a:cubicBezTo>
                  <a:cubicBezTo>
                    <a:pt x="896" y="92"/>
                    <a:pt x="773" y="41"/>
                    <a:pt x="625" y="9"/>
                  </a:cubicBezTo>
                  <a:cubicBezTo>
                    <a:pt x="597" y="4"/>
                    <a:pt x="569" y="1"/>
                    <a:pt x="541" y="1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81" name="Google Shape;5381;p16"/>
            <p:cNvSpPr/>
            <p:nvPr/>
          </p:nvSpPr>
          <p:spPr>
            <a:xfrm>
              <a:off x="4029675" y="-191000"/>
              <a:ext cx="27850" cy="27400"/>
            </a:xfrm>
            <a:custGeom>
              <a:avLst/>
              <a:gdLst/>
              <a:ahLst/>
              <a:cxnLst/>
              <a:rect l="l" t="t" r="r" b="b"/>
              <a:pathLst>
                <a:path w="1114" h="1096" extrusionOk="0">
                  <a:moveTo>
                    <a:pt x="535" y="0"/>
                  </a:moveTo>
                  <a:cubicBezTo>
                    <a:pt x="277" y="0"/>
                    <a:pt x="48" y="237"/>
                    <a:pt x="19" y="486"/>
                  </a:cubicBezTo>
                  <a:cubicBezTo>
                    <a:pt x="1" y="627"/>
                    <a:pt x="42" y="773"/>
                    <a:pt x="131" y="884"/>
                  </a:cubicBezTo>
                  <a:cubicBezTo>
                    <a:pt x="225" y="1006"/>
                    <a:pt x="347" y="1056"/>
                    <a:pt x="495" y="1086"/>
                  </a:cubicBezTo>
                  <a:cubicBezTo>
                    <a:pt x="524" y="1092"/>
                    <a:pt x="553" y="1095"/>
                    <a:pt x="581" y="1095"/>
                  </a:cubicBezTo>
                  <a:cubicBezTo>
                    <a:pt x="838" y="1095"/>
                    <a:pt x="1067" y="858"/>
                    <a:pt x="1097" y="611"/>
                  </a:cubicBezTo>
                  <a:cubicBezTo>
                    <a:pt x="1114" y="469"/>
                    <a:pt x="1072" y="323"/>
                    <a:pt x="983" y="213"/>
                  </a:cubicBezTo>
                  <a:cubicBezTo>
                    <a:pt x="888" y="92"/>
                    <a:pt x="766" y="41"/>
                    <a:pt x="620" y="9"/>
                  </a:cubicBezTo>
                  <a:cubicBezTo>
                    <a:pt x="591" y="3"/>
                    <a:pt x="563" y="0"/>
                    <a:pt x="535" y="0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82" name="Google Shape;5382;p16"/>
            <p:cNvSpPr/>
            <p:nvPr/>
          </p:nvSpPr>
          <p:spPr>
            <a:xfrm>
              <a:off x="4031300" y="-124025"/>
              <a:ext cx="28075" cy="27700"/>
            </a:xfrm>
            <a:custGeom>
              <a:avLst/>
              <a:gdLst/>
              <a:ahLst/>
              <a:cxnLst/>
              <a:rect l="l" t="t" r="r" b="b"/>
              <a:pathLst>
                <a:path w="1123" h="1108" extrusionOk="0">
                  <a:moveTo>
                    <a:pt x="541" y="0"/>
                  </a:moveTo>
                  <a:cubicBezTo>
                    <a:pt x="279" y="0"/>
                    <a:pt x="47" y="240"/>
                    <a:pt x="16" y="490"/>
                  </a:cubicBezTo>
                  <a:cubicBezTo>
                    <a:pt x="0" y="633"/>
                    <a:pt x="42" y="781"/>
                    <a:pt x="131" y="895"/>
                  </a:cubicBezTo>
                  <a:cubicBezTo>
                    <a:pt x="229" y="1017"/>
                    <a:pt x="351" y="1069"/>
                    <a:pt x="497" y="1099"/>
                  </a:cubicBezTo>
                  <a:cubicBezTo>
                    <a:pt x="525" y="1104"/>
                    <a:pt x="554" y="1107"/>
                    <a:pt x="581" y="1107"/>
                  </a:cubicBezTo>
                  <a:cubicBezTo>
                    <a:pt x="843" y="1107"/>
                    <a:pt x="1075" y="868"/>
                    <a:pt x="1106" y="618"/>
                  </a:cubicBezTo>
                  <a:cubicBezTo>
                    <a:pt x="1122" y="474"/>
                    <a:pt x="1082" y="327"/>
                    <a:pt x="991" y="214"/>
                  </a:cubicBezTo>
                  <a:cubicBezTo>
                    <a:pt x="897" y="93"/>
                    <a:pt x="773" y="40"/>
                    <a:pt x="625" y="9"/>
                  </a:cubicBezTo>
                  <a:cubicBezTo>
                    <a:pt x="597" y="3"/>
                    <a:pt x="569" y="0"/>
                    <a:pt x="541" y="0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83" name="Google Shape;5383;p16"/>
            <p:cNvSpPr/>
            <p:nvPr/>
          </p:nvSpPr>
          <p:spPr>
            <a:xfrm>
              <a:off x="3981600" y="-176875"/>
              <a:ext cx="28100" cy="27675"/>
            </a:xfrm>
            <a:custGeom>
              <a:avLst/>
              <a:gdLst/>
              <a:ahLst/>
              <a:cxnLst/>
              <a:rect l="l" t="t" r="r" b="b"/>
              <a:pathLst>
                <a:path w="1124" h="1107" extrusionOk="0">
                  <a:moveTo>
                    <a:pt x="541" y="0"/>
                  </a:moveTo>
                  <a:cubicBezTo>
                    <a:pt x="279" y="0"/>
                    <a:pt x="48" y="239"/>
                    <a:pt x="18" y="490"/>
                  </a:cubicBezTo>
                  <a:cubicBezTo>
                    <a:pt x="0" y="633"/>
                    <a:pt x="42" y="780"/>
                    <a:pt x="133" y="893"/>
                  </a:cubicBezTo>
                  <a:cubicBezTo>
                    <a:pt x="229" y="1015"/>
                    <a:pt x="351" y="1067"/>
                    <a:pt x="499" y="1099"/>
                  </a:cubicBezTo>
                  <a:cubicBezTo>
                    <a:pt x="527" y="1104"/>
                    <a:pt x="555" y="1107"/>
                    <a:pt x="583" y="1107"/>
                  </a:cubicBezTo>
                  <a:cubicBezTo>
                    <a:pt x="845" y="1107"/>
                    <a:pt x="1077" y="867"/>
                    <a:pt x="1106" y="617"/>
                  </a:cubicBezTo>
                  <a:cubicBezTo>
                    <a:pt x="1124" y="474"/>
                    <a:pt x="1082" y="326"/>
                    <a:pt x="991" y="212"/>
                  </a:cubicBezTo>
                  <a:cubicBezTo>
                    <a:pt x="897" y="90"/>
                    <a:pt x="773" y="39"/>
                    <a:pt x="625" y="8"/>
                  </a:cubicBezTo>
                  <a:cubicBezTo>
                    <a:pt x="597" y="3"/>
                    <a:pt x="569" y="0"/>
                    <a:pt x="541" y="0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84" name="Google Shape;5384;p16"/>
            <p:cNvSpPr/>
            <p:nvPr/>
          </p:nvSpPr>
          <p:spPr>
            <a:xfrm>
              <a:off x="3949025" y="-151025"/>
              <a:ext cx="28075" cy="27675"/>
            </a:xfrm>
            <a:custGeom>
              <a:avLst/>
              <a:gdLst/>
              <a:ahLst/>
              <a:cxnLst/>
              <a:rect l="l" t="t" r="r" b="b"/>
              <a:pathLst>
                <a:path w="1123" h="1107" extrusionOk="0">
                  <a:moveTo>
                    <a:pt x="541" y="0"/>
                  </a:moveTo>
                  <a:cubicBezTo>
                    <a:pt x="280" y="0"/>
                    <a:pt x="48" y="239"/>
                    <a:pt x="17" y="490"/>
                  </a:cubicBezTo>
                  <a:cubicBezTo>
                    <a:pt x="1" y="633"/>
                    <a:pt x="42" y="780"/>
                    <a:pt x="131" y="893"/>
                  </a:cubicBezTo>
                  <a:cubicBezTo>
                    <a:pt x="229" y="1015"/>
                    <a:pt x="351" y="1067"/>
                    <a:pt x="498" y="1099"/>
                  </a:cubicBezTo>
                  <a:cubicBezTo>
                    <a:pt x="526" y="1104"/>
                    <a:pt x="554" y="1107"/>
                    <a:pt x="581" y="1107"/>
                  </a:cubicBezTo>
                  <a:cubicBezTo>
                    <a:pt x="843" y="1107"/>
                    <a:pt x="1075" y="867"/>
                    <a:pt x="1107" y="618"/>
                  </a:cubicBezTo>
                  <a:cubicBezTo>
                    <a:pt x="1122" y="474"/>
                    <a:pt x="1081" y="326"/>
                    <a:pt x="992" y="212"/>
                  </a:cubicBezTo>
                  <a:cubicBezTo>
                    <a:pt x="894" y="90"/>
                    <a:pt x="772" y="39"/>
                    <a:pt x="626" y="9"/>
                  </a:cubicBezTo>
                  <a:cubicBezTo>
                    <a:pt x="597" y="3"/>
                    <a:pt x="569" y="0"/>
                    <a:pt x="541" y="0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85" name="Google Shape;5385;p16"/>
            <p:cNvSpPr/>
            <p:nvPr/>
          </p:nvSpPr>
          <p:spPr>
            <a:xfrm>
              <a:off x="3942575" y="-104350"/>
              <a:ext cx="28050" cy="27700"/>
            </a:xfrm>
            <a:custGeom>
              <a:avLst/>
              <a:gdLst/>
              <a:ahLst/>
              <a:cxnLst/>
              <a:rect l="l" t="t" r="r" b="b"/>
              <a:pathLst>
                <a:path w="1122" h="1108" extrusionOk="0">
                  <a:moveTo>
                    <a:pt x="541" y="0"/>
                  </a:moveTo>
                  <a:cubicBezTo>
                    <a:pt x="279" y="0"/>
                    <a:pt x="47" y="239"/>
                    <a:pt x="16" y="490"/>
                  </a:cubicBezTo>
                  <a:cubicBezTo>
                    <a:pt x="0" y="634"/>
                    <a:pt x="42" y="780"/>
                    <a:pt x="131" y="893"/>
                  </a:cubicBezTo>
                  <a:cubicBezTo>
                    <a:pt x="229" y="1016"/>
                    <a:pt x="351" y="1067"/>
                    <a:pt x="497" y="1099"/>
                  </a:cubicBezTo>
                  <a:cubicBezTo>
                    <a:pt x="525" y="1104"/>
                    <a:pt x="553" y="1107"/>
                    <a:pt x="581" y="1107"/>
                  </a:cubicBezTo>
                  <a:cubicBezTo>
                    <a:pt x="843" y="1107"/>
                    <a:pt x="1075" y="867"/>
                    <a:pt x="1106" y="618"/>
                  </a:cubicBezTo>
                  <a:cubicBezTo>
                    <a:pt x="1122" y="474"/>
                    <a:pt x="1080" y="326"/>
                    <a:pt x="991" y="213"/>
                  </a:cubicBezTo>
                  <a:cubicBezTo>
                    <a:pt x="896" y="91"/>
                    <a:pt x="771" y="39"/>
                    <a:pt x="625" y="9"/>
                  </a:cubicBezTo>
                  <a:cubicBezTo>
                    <a:pt x="597" y="3"/>
                    <a:pt x="569" y="0"/>
                    <a:pt x="541" y="0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86" name="Google Shape;5386;p16"/>
            <p:cNvSpPr/>
            <p:nvPr/>
          </p:nvSpPr>
          <p:spPr>
            <a:xfrm>
              <a:off x="3911575" y="-94350"/>
              <a:ext cx="27975" cy="27450"/>
            </a:xfrm>
            <a:custGeom>
              <a:avLst/>
              <a:gdLst/>
              <a:ahLst/>
              <a:cxnLst/>
              <a:rect l="l" t="t" r="r" b="b"/>
              <a:pathLst>
                <a:path w="1119" h="1098" extrusionOk="0">
                  <a:moveTo>
                    <a:pt x="537" y="1"/>
                  </a:moveTo>
                  <a:cubicBezTo>
                    <a:pt x="278" y="1"/>
                    <a:pt x="48" y="238"/>
                    <a:pt x="19" y="486"/>
                  </a:cubicBezTo>
                  <a:cubicBezTo>
                    <a:pt x="1" y="628"/>
                    <a:pt x="42" y="774"/>
                    <a:pt x="133" y="887"/>
                  </a:cubicBezTo>
                  <a:cubicBezTo>
                    <a:pt x="228" y="1009"/>
                    <a:pt x="350" y="1059"/>
                    <a:pt x="496" y="1090"/>
                  </a:cubicBezTo>
                  <a:cubicBezTo>
                    <a:pt x="524" y="1095"/>
                    <a:pt x="553" y="1098"/>
                    <a:pt x="580" y="1098"/>
                  </a:cubicBezTo>
                  <a:cubicBezTo>
                    <a:pt x="840" y="1098"/>
                    <a:pt x="1071" y="862"/>
                    <a:pt x="1099" y="613"/>
                  </a:cubicBezTo>
                  <a:cubicBezTo>
                    <a:pt x="1118" y="471"/>
                    <a:pt x="1076" y="325"/>
                    <a:pt x="987" y="212"/>
                  </a:cubicBezTo>
                  <a:cubicBezTo>
                    <a:pt x="891" y="90"/>
                    <a:pt x="769" y="40"/>
                    <a:pt x="623" y="9"/>
                  </a:cubicBezTo>
                  <a:cubicBezTo>
                    <a:pt x="594" y="4"/>
                    <a:pt x="565" y="1"/>
                    <a:pt x="537" y="1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87" name="Google Shape;5387;p16"/>
            <p:cNvSpPr/>
            <p:nvPr/>
          </p:nvSpPr>
          <p:spPr>
            <a:xfrm>
              <a:off x="3956350" y="-49050"/>
              <a:ext cx="22175" cy="21800"/>
            </a:xfrm>
            <a:custGeom>
              <a:avLst/>
              <a:gdLst/>
              <a:ahLst/>
              <a:cxnLst/>
              <a:rect l="l" t="t" r="r" b="b"/>
              <a:pathLst>
                <a:path w="887" h="872" extrusionOk="0">
                  <a:moveTo>
                    <a:pt x="425" y="0"/>
                  </a:moveTo>
                  <a:cubicBezTo>
                    <a:pt x="220" y="0"/>
                    <a:pt x="37" y="190"/>
                    <a:pt x="15" y="385"/>
                  </a:cubicBezTo>
                  <a:cubicBezTo>
                    <a:pt x="1" y="498"/>
                    <a:pt x="34" y="613"/>
                    <a:pt x="104" y="704"/>
                  </a:cubicBezTo>
                  <a:cubicBezTo>
                    <a:pt x="182" y="800"/>
                    <a:pt x="276" y="842"/>
                    <a:pt x="393" y="865"/>
                  </a:cubicBezTo>
                  <a:cubicBezTo>
                    <a:pt x="416" y="869"/>
                    <a:pt x="439" y="872"/>
                    <a:pt x="462" y="872"/>
                  </a:cubicBezTo>
                  <a:cubicBezTo>
                    <a:pt x="668" y="872"/>
                    <a:pt x="851" y="682"/>
                    <a:pt x="873" y="485"/>
                  </a:cubicBezTo>
                  <a:cubicBezTo>
                    <a:pt x="887" y="373"/>
                    <a:pt x="852" y="259"/>
                    <a:pt x="784" y="168"/>
                  </a:cubicBezTo>
                  <a:cubicBezTo>
                    <a:pt x="707" y="73"/>
                    <a:pt x="611" y="32"/>
                    <a:pt x="493" y="7"/>
                  </a:cubicBezTo>
                  <a:cubicBezTo>
                    <a:pt x="470" y="2"/>
                    <a:pt x="448" y="0"/>
                    <a:pt x="425" y="0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88" name="Google Shape;5388;p16"/>
            <p:cNvSpPr/>
            <p:nvPr/>
          </p:nvSpPr>
          <p:spPr>
            <a:xfrm>
              <a:off x="3932550" y="-2100"/>
              <a:ext cx="24550" cy="24175"/>
            </a:xfrm>
            <a:custGeom>
              <a:avLst/>
              <a:gdLst/>
              <a:ahLst/>
              <a:cxnLst/>
              <a:rect l="l" t="t" r="r" b="b"/>
              <a:pathLst>
                <a:path w="982" h="967" extrusionOk="0">
                  <a:moveTo>
                    <a:pt x="473" y="1"/>
                  </a:moveTo>
                  <a:cubicBezTo>
                    <a:pt x="246" y="1"/>
                    <a:pt x="41" y="209"/>
                    <a:pt x="16" y="429"/>
                  </a:cubicBezTo>
                  <a:cubicBezTo>
                    <a:pt x="0" y="552"/>
                    <a:pt x="36" y="681"/>
                    <a:pt x="115" y="781"/>
                  </a:cubicBezTo>
                  <a:cubicBezTo>
                    <a:pt x="200" y="887"/>
                    <a:pt x="306" y="931"/>
                    <a:pt x="436" y="959"/>
                  </a:cubicBezTo>
                  <a:cubicBezTo>
                    <a:pt x="460" y="964"/>
                    <a:pt x="485" y="966"/>
                    <a:pt x="509" y="966"/>
                  </a:cubicBezTo>
                  <a:cubicBezTo>
                    <a:pt x="736" y="966"/>
                    <a:pt x="941" y="757"/>
                    <a:pt x="964" y="538"/>
                  </a:cubicBezTo>
                  <a:cubicBezTo>
                    <a:pt x="981" y="414"/>
                    <a:pt x="946" y="285"/>
                    <a:pt x="867" y="186"/>
                  </a:cubicBezTo>
                  <a:cubicBezTo>
                    <a:pt x="782" y="80"/>
                    <a:pt x="674" y="35"/>
                    <a:pt x="546" y="8"/>
                  </a:cubicBezTo>
                  <a:cubicBezTo>
                    <a:pt x="522" y="3"/>
                    <a:pt x="497" y="1"/>
                    <a:pt x="473" y="1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89" name="Google Shape;5389;p16"/>
            <p:cNvSpPr/>
            <p:nvPr/>
          </p:nvSpPr>
          <p:spPr>
            <a:xfrm>
              <a:off x="3974800" y="19250"/>
              <a:ext cx="18575" cy="18200"/>
            </a:xfrm>
            <a:custGeom>
              <a:avLst/>
              <a:gdLst/>
              <a:ahLst/>
              <a:cxnLst/>
              <a:rect l="l" t="t" r="r" b="b"/>
              <a:pathLst>
                <a:path w="743" h="728" extrusionOk="0">
                  <a:moveTo>
                    <a:pt x="355" y="1"/>
                  </a:moveTo>
                  <a:cubicBezTo>
                    <a:pt x="184" y="1"/>
                    <a:pt x="32" y="160"/>
                    <a:pt x="12" y="323"/>
                  </a:cubicBezTo>
                  <a:cubicBezTo>
                    <a:pt x="1" y="416"/>
                    <a:pt x="28" y="514"/>
                    <a:pt x="87" y="587"/>
                  </a:cubicBezTo>
                  <a:cubicBezTo>
                    <a:pt x="152" y="666"/>
                    <a:pt x="234" y="702"/>
                    <a:pt x="330" y="722"/>
                  </a:cubicBezTo>
                  <a:cubicBezTo>
                    <a:pt x="348" y="726"/>
                    <a:pt x="367" y="728"/>
                    <a:pt x="385" y="728"/>
                  </a:cubicBezTo>
                  <a:cubicBezTo>
                    <a:pt x="558" y="728"/>
                    <a:pt x="711" y="570"/>
                    <a:pt x="731" y="406"/>
                  </a:cubicBezTo>
                  <a:cubicBezTo>
                    <a:pt x="742" y="313"/>
                    <a:pt x="715" y="215"/>
                    <a:pt x="656" y="142"/>
                  </a:cubicBezTo>
                  <a:cubicBezTo>
                    <a:pt x="593" y="63"/>
                    <a:pt x="512" y="27"/>
                    <a:pt x="413" y="7"/>
                  </a:cubicBezTo>
                  <a:cubicBezTo>
                    <a:pt x="394" y="3"/>
                    <a:pt x="374" y="1"/>
                    <a:pt x="355" y="1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90" name="Google Shape;5390;p16"/>
            <p:cNvSpPr/>
            <p:nvPr/>
          </p:nvSpPr>
          <p:spPr>
            <a:xfrm>
              <a:off x="4049200" y="-48325"/>
              <a:ext cx="28075" cy="27675"/>
            </a:xfrm>
            <a:custGeom>
              <a:avLst/>
              <a:gdLst/>
              <a:ahLst/>
              <a:cxnLst/>
              <a:rect l="l" t="t" r="r" b="b"/>
              <a:pathLst>
                <a:path w="1123" h="1107" extrusionOk="0">
                  <a:moveTo>
                    <a:pt x="542" y="0"/>
                  </a:moveTo>
                  <a:cubicBezTo>
                    <a:pt x="280" y="0"/>
                    <a:pt x="48" y="239"/>
                    <a:pt x="17" y="490"/>
                  </a:cubicBezTo>
                  <a:cubicBezTo>
                    <a:pt x="1" y="633"/>
                    <a:pt x="43" y="780"/>
                    <a:pt x="132" y="893"/>
                  </a:cubicBezTo>
                  <a:cubicBezTo>
                    <a:pt x="229" y="1015"/>
                    <a:pt x="351" y="1067"/>
                    <a:pt x="498" y="1098"/>
                  </a:cubicBezTo>
                  <a:cubicBezTo>
                    <a:pt x="526" y="1104"/>
                    <a:pt x="554" y="1107"/>
                    <a:pt x="582" y="1107"/>
                  </a:cubicBezTo>
                  <a:cubicBezTo>
                    <a:pt x="844" y="1107"/>
                    <a:pt x="1076" y="867"/>
                    <a:pt x="1107" y="617"/>
                  </a:cubicBezTo>
                  <a:cubicBezTo>
                    <a:pt x="1123" y="474"/>
                    <a:pt x="1081" y="326"/>
                    <a:pt x="992" y="212"/>
                  </a:cubicBezTo>
                  <a:cubicBezTo>
                    <a:pt x="897" y="90"/>
                    <a:pt x="772" y="39"/>
                    <a:pt x="626" y="8"/>
                  </a:cubicBezTo>
                  <a:cubicBezTo>
                    <a:pt x="598" y="3"/>
                    <a:pt x="569" y="0"/>
                    <a:pt x="542" y="0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91" name="Google Shape;5391;p16"/>
            <p:cNvSpPr/>
            <p:nvPr/>
          </p:nvSpPr>
          <p:spPr>
            <a:xfrm>
              <a:off x="4109900" y="-51850"/>
              <a:ext cx="26950" cy="26525"/>
            </a:xfrm>
            <a:custGeom>
              <a:avLst/>
              <a:gdLst/>
              <a:ahLst/>
              <a:cxnLst/>
              <a:rect l="l" t="t" r="r" b="b"/>
              <a:pathLst>
                <a:path w="1078" h="1061" extrusionOk="0">
                  <a:moveTo>
                    <a:pt x="517" y="0"/>
                  </a:moveTo>
                  <a:cubicBezTo>
                    <a:pt x="268" y="0"/>
                    <a:pt x="43" y="231"/>
                    <a:pt x="16" y="471"/>
                  </a:cubicBezTo>
                  <a:cubicBezTo>
                    <a:pt x="0" y="608"/>
                    <a:pt x="39" y="747"/>
                    <a:pt x="125" y="856"/>
                  </a:cubicBezTo>
                  <a:cubicBezTo>
                    <a:pt x="219" y="974"/>
                    <a:pt x="336" y="1024"/>
                    <a:pt x="477" y="1053"/>
                  </a:cubicBezTo>
                  <a:cubicBezTo>
                    <a:pt x="504" y="1058"/>
                    <a:pt x="531" y="1061"/>
                    <a:pt x="558" y="1061"/>
                  </a:cubicBezTo>
                  <a:cubicBezTo>
                    <a:pt x="807" y="1061"/>
                    <a:pt x="1032" y="830"/>
                    <a:pt x="1059" y="590"/>
                  </a:cubicBezTo>
                  <a:cubicBezTo>
                    <a:pt x="1078" y="454"/>
                    <a:pt x="1036" y="315"/>
                    <a:pt x="950" y="205"/>
                  </a:cubicBezTo>
                  <a:cubicBezTo>
                    <a:pt x="858" y="88"/>
                    <a:pt x="740" y="37"/>
                    <a:pt x="598" y="9"/>
                  </a:cubicBezTo>
                  <a:cubicBezTo>
                    <a:pt x="571" y="3"/>
                    <a:pt x="544" y="0"/>
                    <a:pt x="517" y="0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92" name="Google Shape;5392;p16"/>
            <p:cNvSpPr/>
            <p:nvPr/>
          </p:nvSpPr>
          <p:spPr>
            <a:xfrm>
              <a:off x="4131400" y="-31450"/>
              <a:ext cx="21850" cy="21575"/>
            </a:xfrm>
            <a:custGeom>
              <a:avLst/>
              <a:gdLst/>
              <a:ahLst/>
              <a:cxnLst/>
              <a:rect l="l" t="t" r="r" b="b"/>
              <a:pathLst>
                <a:path w="874" h="863" extrusionOk="0">
                  <a:moveTo>
                    <a:pt x="420" y="0"/>
                  </a:moveTo>
                  <a:cubicBezTo>
                    <a:pt x="219" y="0"/>
                    <a:pt x="36" y="187"/>
                    <a:pt x="15" y="382"/>
                  </a:cubicBezTo>
                  <a:cubicBezTo>
                    <a:pt x="1" y="495"/>
                    <a:pt x="32" y="607"/>
                    <a:pt x="103" y="696"/>
                  </a:cubicBezTo>
                  <a:cubicBezTo>
                    <a:pt x="176" y="793"/>
                    <a:pt x="274" y="833"/>
                    <a:pt x="388" y="856"/>
                  </a:cubicBezTo>
                  <a:cubicBezTo>
                    <a:pt x="410" y="860"/>
                    <a:pt x="432" y="862"/>
                    <a:pt x="453" y="862"/>
                  </a:cubicBezTo>
                  <a:cubicBezTo>
                    <a:pt x="655" y="862"/>
                    <a:pt x="839" y="676"/>
                    <a:pt x="860" y="481"/>
                  </a:cubicBezTo>
                  <a:cubicBezTo>
                    <a:pt x="874" y="367"/>
                    <a:pt x="842" y="254"/>
                    <a:pt x="772" y="166"/>
                  </a:cubicBezTo>
                  <a:cubicBezTo>
                    <a:pt x="697" y="72"/>
                    <a:pt x="601" y="30"/>
                    <a:pt x="486" y="7"/>
                  </a:cubicBezTo>
                  <a:cubicBezTo>
                    <a:pt x="464" y="2"/>
                    <a:pt x="442" y="0"/>
                    <a:pt x="420" y="0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93" name="Google Shape;5393;p16"/>
            <p:cNvSpPr/>
            <p:nvPr/>
          </p:nvSpPr>
          <p:spPr>
            <a:xfrm>
              <a:off x="4076575" y="-6975"/>
              <a:ext cx="28100" cy="27700"/>
            </a:xfrm>
            <a:custGeom>
              <a:avLst/>
              <a:gdLst/>
              <a:ahLst/>
              <a:cxnLst/>
              <a:rect l="l" t="t" r="r" b="b"/>
              <a:pathLst>
                <a:path w="1124" h="1108" extrusionOk="0">
                  <a:moveTo>
                    <a:pt x="541" y="1"/>
                  </a:moveTo>
                  <a:cubicBezTo>
                    <a:pt x="280" y="1"/>
                    <a:pt x="48" y="241"/>
                    <a:pt x="18" y="490"/>
                  </a:cubicBezTo>
                  <a:cubicBezTo>
                    <a:pt x="0" y="634"/>
                    <a:pt x="42" y="782"/>
                    <a:pt x="133" y="895"/>
                  </a:cubicBezTo>
                  <a:cubicBezTo>
                    <a:pt x="229" y="1017"/>
                    <a:pt x="351" y="1069"/>
                    <a:pt x="499" y="1099"/>
                  </a:cubicBezTo>
                  <a:cubicBezTo>
                    <a:pt x="527" y="1105"/>
                    <a:pt x="555" y="1107"/>
                    <a:pt x="583" y="1107"/>
                  </a:cubicBezTo>
                  <a:cubicBezTo>
                    <a:pt x="845" y="1107"/>
                    <a:pt x="1077" y="869"/>
                    <a:pt x="1106" y="618"/>
                  </a:cubicBezTo>
                  <a:cubicBezTo>
                    <a:pt x="1124" y="474"/>
                    <a:pt x="1082" y="328"/>
                    <a:pt x="991" y="214"/>
                  </a:cubicBezTo>
                  <a:cubicBezTo>
                    <a:pt x="897" y="94"/>
                    <a:pt x="773" y="41"/>
                    <a:pt x="625" y="9"/>
                  </a:cubicBezTo>
                  <a:cubicBezTo>
                    <a:pt x="597" y="3"/>
                    <a:pt x="569" y="1"/>
                    <a:pt x="541" y="1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94" name="Google Shape;5394;p16"/>
            <p:cNvSpPr/>
            <p:nvPr/>
          </p:nvSpPr>
          <p:spPr>
            <a:xfrm>
              <a:off x="3996775" y="-73450"/>
              <a:ext cx="30875" cy="54700"/>
            </a:xfrm>
            <a:custGeom>
              <a:avLst/>
              <a:gdLst/>
              <a:ahLst/>
              <a:cxnLst/>
              <a:rect l="l" t="t" r="r" b="b"/>
              <a:pathLst>
                <a:path w="1235" h="2188" extrusionOk="0">
                  <a:moveTo>
                    <a:pt x="238" y="0"/>
                  </a:moveTo>
                  <a:cubicBezTo>
                    <a:pt x="192" y="0"/>
                    <a:pt x="146" y="16"/>
                    <a:pt x="110" y="45"/>
                  </a:cubicBezTo>
                  <a:cubicBezTo>
                    <a:pt x="24" y="113"/>
                    <a:pt x="1" y="254"/>
                    <a:pt x="76" y="340"/>
                  </a:cubicBezTo>
                  <a:cubicBezTo>
                    <a:pt x="211" y="492"/>
                    <a:pt x="333" y="651"/>
                    <a:pt x="441" y="825"/>
                  </a:cubicBezTo>
                  <a:cubicBezTo>
                    <a:pt x="564" y="1036"/>
                    <a:pt x="662" y="1259"/>
                    <a:pt x="735" y="1495"/>
                  </a:cubicBezTo>
                  <a:cubicBezTo>
                    <a:pt x="784" y="1670"/>
                    <a:pt x="818" y="1846"/>
                    <a:pt x="840" y="2026"/>
                  </a:cubicBezTo>
                  <a:cubicBezTo>
                    <a:pt x="850" y="2120"/>
                    <a:pt x="940" y="2188"/>
                    <a:pt x="1031" y="2188"/>
                  </a:cubicBezTo>
                  <a:cubicBezTo>
                    <a:pt x="1041" y="2188"/>
                    <a:pt x="1050" y="2187"/>
                    <a:pt x="1060" y="2185"/>
                  </a:cubicBezTo>
                  <a:cubicBezTo>
                    <a:pt x="1166" y="2170"/>
                    <a:pt x="1235" y="2069"/>
                    <a:pt x="1222" y="1964"/>
                  </a:cubicBezTo>
                  <a:cubicBezTo>
                    <a:pt x="1144" y="1275"/>
                    <a:pt x="883" y="593"/>
                    <a:pt x="405" y="80"/>
                  </a:cubicBezTo>
                  <a:cubicBezTo>
                    <a:pt x="369" y="42"/>
                    <a:pt x="331" y="15"/>
                    <a:pt x="281" y="4"/>
                  </a:cubicBezTo>
                  <a:cubicBezTo>
                    <a:pt x="275" y="4"/>
                    <a:pt x="270" y="2"/>
                    <a:pt x="264" y="2"/>
                  </a:cubicBezTo>
                  <a:cubicBezTo>
                    <a:pt x="255" y="1"/>
                    <a:pt x="246" y="0"/>
                    <a:pt x="238" y="0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95" name="Google Shape;5395;p16"/>
            <p:cNvSpPr/>
            <p:nvPr/>
          </p:nvSpPr>
          <p:spPr>
            <a:xfrm>
              <a:off x="3983225" y="-87125"/>
              <a:ext cx="28100" cy="27700"/>
            </a:xfrm>
            <a:custGeom>
              <a:avLst/>
              <a:gdLst/>
              <a:ahLst/>
              <a:cxnLst/>
              <a:rect l="l" t="t" r="r" b="b"/>
              <a:pathLst>
                <a:path w="1124" h="1108" extrusionOk="0">
                  <a:moveTo>
                    <a:pt x="541" y="1"/>
                  </a:moveTo>
                  <a:cubicBezTo>
                    <a:pt x="279" y="1"/>
                    <a:pt x="47" y="240"/>
                    <a:pt x="17" y="490"/>
                  </a:cubicBezTo>
                  <a:cubicBezTo>
                    <a:pt x="0" y="634"/>
                    <a:pt x="42" y="780"/>
                    <a:pt x="132" y="894"/>
                  </a:cubicBezTo>
                  <a:cubicBezTo>
                    <a:pt x="228" y="1016"/>
                    <a:pt x="351" y="1068"/>
                    <a:pt x="498" y="1099"/>
                  </a:cubicBezTo>
                  <a:cubicBezTo>
                    <a:pt x="527" y="1105"/>
                    <a:pt x="555" y="1108"/>
                    <a:pt x="582" y="1108"/>
                  </a:cubicBezTo>
                  <a:cubicBezTo>
                    <a:pt x="844" y="1108"/>
                    <a:pt x="1076" y="868"/>
                    <a:pt x="1106" y="618"/>
                  </a:cubicBezTo>
                  <a:cubicBezTo>
                    <a:pt x="1123" y="475"/>
                    <a:pt x="1082" y="327"/>
                    <a:pt x="991" y="213"/>
                  </a:cubicBezTo>
                  <a:cubicBezTo>
                    <a:pt x="896" y="91"/>
                    <a:pt x="773" y="38"/>
                    <a:pt x="625" y="9"/>
                  </a:cubicBezTo>
                  <a:cubicBezTo>
                    <a:pt x="597" y="4"/>
                    <a:pt x="569" y="1"/>
                    <a:pt x="541" y="1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96" name="Google Shape;5396;p16"/>
            <p:cNvSpPr/>
            <p:nvPr/>
          </p:nvSpPr>
          <p:spPr>
            <a:xfrm>
              <a:off x="4047950" y="-114800"/>
              <a:ext cx="41825" cy="59250"/>
            </a:xfrm>
            <a:custGeom>
              <a:avLst/>
              <a:gdLst/>
              <a:ahLst/>
              <a:cxnLst/>
              <a:rect l="l" t="t" r="r" b="b"/>
              <a:pathLst>
                <a:path w="1673" h="2370" extrusionOk="0">
                  <a:moveTo>
                    <a:pt x="1511" y="0"/>
                  </a:moveTo>
                  <a:cubicBezTo>
                    <a:pt x="1504" y="0"/>
                    <a:pt x="1496" y="1"/>
                    <a:pt x="1489" y="3"/>
                  </a:cubicBezTo>
                  <a:cubicBezTo>
                    <a:pt x="1451" y="10"/>
                    <a:pt x="1424" y="29"/>
                    <a:pt x="1398" y="56"/>
                  </a:cubicBezTo>
                  <a:cubicBezTo>
                    <a:pt x="831" y="668"/>
                    <a:pt x="302" y="1350"/>
                    <a:pt x="29" y="2150"/>
                  </a:cubicBezTo>
                  <a:cubicBezTo>
                    <a:pt x="1" y="2232"/>
                    <a:pt x="32" y="2324"/>
                    <a:pt x="116" y="2359"/>
                  </a:cubicBezTo>
                  <a:cubicBezTo>
                    <a:pt x="135" y="2366"/>
                    <a:pt x="154" y="2370"/>
                    <a:pt x="174" y="2370"/>
                  </a:cubicBezTo>
                  <a:cubicBezTo>
                    <a:pt x="238" y="2370"/>
                    <a:pt x="301" y="2332"/>
                    <a:pt x="324" y="2269"/>
                  </a:cubicBezTo>
                  <a:cubicBezTo>
                    <a:pt x="425" y="2003"/>
                    <a:pt x="544" y="1745"/>
                    <a:pt x="681" y="1493"/>
                  </a:cubicBezTo>
                  <a:lnTo>
                    <a:pt x="681" y="1493"/>
                  </a:lnTo>
                  <a:cubicBezTo>
                    <a:pt x="680" y="1495"/>
                    <a:pt x="679" y="1497"/>
                    <a:pt x="677" y="1500"/>
                  </a:cubicBezTo>
                  <a:cubicBezTo>
                    <a:pt x="680" y="1494"/>
                    <a:pt x="683" y="1489"/>
                    <a:pt x="687" y="1483"/>
                  </a:cubicBezTo>
                  <a:lnTo>
                    <a:pt x="687" y="1483"/>
                  </a:lnTo>
                  <a:cubicBezTo>
                    <a:pt x="685" y="1487"/>
                    <a:pt x="683" y="1490"/>
                    <a:pt x="681" y="1493"/>
                  </a:cubicBezTo>
                  <a:lnTo>
                    <a:pt x="681" y="1493"/>
                  </a:lnTo>
                  <a:cubicBezTo>
                    <a:pt x="686" y="1485"/>
                    <a:pt x="691" y="1478"/>
                    <a:pt x="695" y="1469"/>
                  </a:cubicBezTo>
                  <a:lnTo>
                    <a:pt x="695" y="1469"/>
                  </a:lnTo>
                  <a:cubicBezTo>
                    <a:pt x="692" y="1474"/>
                    <a:pt x="689" y="1479"/>
                    <a:pt x="687" y="1483"/>
                  </a:cubicBezTo>
                  <a:lnTo>
                    <a:pt x="687" y="1483"/>
                  </a:lnTo>
                  <a:cubicBezTo>
                    <a:pt x="690" y="1477"/>
                    <a:pt x="694" y="1470"/>
                    <a:pt x="697" y="1464"/>
                  </a:cubicBezTo>
                  <a:lnTo>
                    <a:pt x="697" y="1464"/>
                  </a:lnTo>
                  <a:cubicBezTo>
                    <a:pt x="696" y="1466"/>
                    <a:pt x="696" y="1467"/>
                    <a:pt x="695" y="1469"/>
                  </a:cubicBezTo>
                  <a:lnTo>
                    <a:pt x="695" y="1469"/>
                  </a:lnTo>
                  <a:cubicBezTo>
                    <a:pt x="956" y="1020"/>
                    <a:pt x="1271" y="608"/>
                    <a:pt x="1622" y="226"/>
                  </a:cubicBezTo>
                  <a:cubicBezTo>
                    <a:pt x="1673" y="168"/>
                    <a:pt x="1650" y="73"/>
                    <a:pt x="1594" y="30"/>
                  </a:cubicBezTo>
                  <a:cubicBezTo>
                    <a:pt x="1576" y="17"/>
                    <a:pt x="1558" y="9"/>
                    <a:pt x="1539" y="3"/>
                  </a:cubicBezTo>
                  <a:cubicBezTo>
                    <a:pt x="1530" y="1"/>
                    <a:pt x="1521" y="0"/>
                    <a:pt x="1511" y="0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97" name="Google Shape;5397;p16"/>
            <p:cNvSpPr/>
            <p:nvPr/>
          </p:nvSpPr>
          <p:spPr>
            <a:xfrm>
              <a:off x="4070550" y="-125275"/>
              <a:ext cx="28050" cy="27675"/>
            </a:xfrm>
            <a:custGeom>
              <a:avLst/>
              <a:gdLst/>
              <a:ahLst/>
              <a:cxnLst/>
              <a:rect l="l" t="t" r="r" b="b"/>
              <a:pathLst>
                <a:path w="1122" h="1107" extrusionOk="0">
                  <a:moveTo>
                    <a:pt x="541" y="0"/>
                  </a:moveTo>
                  <a:cubicBezTo>
                    <a:pt x="279" y="0"/>
                    <a:pt x="47" y="240"/>
                    <a:pt x="16" y="490"/>
                  </a:cubicBezTo>
                  <a:cubicBezTo>
                    <a:pt x="0" y="633"/>
                    <a:pt x="40" y="781"/>
                    <a:pt x="131" y="895"/>
                  </a:cubicBezTo>
                  <a:cubicBezTo>
                    <a:pt x="227" y="1017"/>
                    <a:pt x="349" y="1068"/>
                    <a:pt x="497" y="1099"/>
                  </a:cubicBezTo>
                  <a:cubicBezTo>
                    <a:pt x="525" y="1104"/>
                    <a:pt x="553" y="1107"/>
                    <a:pt x="581" y="1107"/>
                  </a:cubicBezTo>
                  <a:cubicBezTo>
                    <a:pt x="843" y="1107"/>
                    <a:pt x="1075" y="867"/>
                    <a:pt x="1106" y="617"/>
                  </a:cubicBezTo>
                  <a:cubicBezTo>
                    <a:pt x="1122" y="474"/>
                    <a:pt x="1080" y="327"/>
                    <a:pt x="991" y="214"/>
                  </a:cubicBezTo>
                  <a:cubicBezTo>
                    <a:pt x="894" y="93"/>
                    <a:pt x="771" y="40"/>
                    <a:pt x="625" y="8"/>
                  </a:cubicBezTo>
                  <a:cubicBezTo>
                    <a:pt x="597" y="3"/>
                    <a:pt x="569" y="0"/>
                    <a:pt x="541" y="0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98" name="Google Shape;5398;p16"/>
            <p:cNvSpPr/>
            <p:nvPr/>
          </p:nvSpPr>
          <p:spPr>
            <a:xfrm>
              <a:off x="4004575" y="-11850"/>
              <a:ext cx="26275" cy="52675"/>
            </a:xfrm>
            <a:custGeom>
              <a:avLst/>
              <a:gdLst/>
              <a:ahLst/>
              <a:cxnLst/>
              <a:rect l="l" t="t" r="r" b="b"/>
              <a:pathLst>
                <a:path w="1051" h="2107" extrusionOk="0">
                  <a:moveTo>
                    <a:pt x="423" y="842"/>
                  </a:moveTo>
                  <a:lnTo>
                    <a:pt x="423" y="842"/>
                  </a:lnTo>
                  <a:cubicBezTo>
                    <a:pt x="426" y="852"/>
                    <a:pt x="430" y="863"/>
                    <a:pt x="433" y="875"/>
                  </a:cubicBezTo>
                  <a:lnTo>
                    <a:pt x="433" y="875"/>
                  </a:lnTo>
                  <a:cubicBezTo>
                    <a:pt x="430" y="864"/>
                    <a:pt x="426" y="853"/>
                    <a:pt x="423" y="842"/>
                  </a:cubicBezTo>
                  <a:close/>
                  <a:moveTo>
                    <a:pt x="184" y="1"/>
                  </a:moveTo>
                  <a:cubicBezTo>
                    <a:pt x="105" y="1"/>
                    <a:pt x="25" y="61"/>
                    <a:pt x="19" y="144"/>
                  </a:cubicBezTo>
                  <a:cubicBezTo>
                    <a:pt x="1" y="491"/>
                    <a:pt x="42" y="849"/>
                    <a:pt x="173" y="1176"/>
                  </a:cubicBezTo>
                  <a:cubicBezTo>
                    <a:pt x="305" y="1504"/>
                    <a:pt x="503" y="1795"/>
                    <a:pt x="755" y="2042"/>
                  </a:cubicBezTo>
                  <a:cubicBezTo>
                    <a:pt x="788" y="2075"/>
                    <a:pt x="818" y="2098"/>
                    <a:pt x="864" y="2104"/>
                  </a:cubicBezTo>
                  <a:cubicBezTo>
                    <a:pt x="871" y="2105"/>
                    <a:pt x="879" y="2106"/>
                    <a:pt x="886" y="2106"/>
                  </a:cubicBezTo>
                  <a:cubicBezTo>
                    <a:pt x="923" y="2106"/>
                    <a:pt x="959" y="2092"/>
                    <a:pt x="987" y="2070"/>
                  </a:cubicBezTo>
                  <a:cubicBezTo>
                    <a:pt x="1020" y="2042"/>
                    <a:pt x="1042" y="2004"/>
                    <a:pt x="1048" y="1961"/>
                  </a:cubicBezTo>
                  <a:cubicBezTo>
                    <a:pt x="1051" y="1920"/>
                    <a:pt x="1042" y="1867"/>
                    <a:pt x="1013" y="1838"/>
                  </a:cubicBezTo>
                  <a:cubicBezTo>
                    <a:pt x="883" y="1709"/>
                    <a:pt x="769" y="1568"/>
                    <a:pt x="669" y="1413"/>
                  </a:cubicBezTo>
                  <a:cubicBezTo>
                    <a:pt x="570" y="1242"/>
                    <a:pt x="495" y="1067"/>
                    <a:pt x="435" y="880"/>
                  </a:cubicBezTo>
                  <a:lnTo>
                    <a:pt x="435" y="880"/>
                  </a:lnTo>
                  <a:cubicBezTo>
                    <a:pt x="377" y="665"/>
                    <a:pt x="345" y="447"/>
                    <a:pt x="337" y="226"/>
                  </a:cubicBezTo>
                  <a:lnTo>
                    <a:pt x="337" y="211"/>
                  </a:lnTo>
                  <a:lnTo>
                    <a:pt x="337" y="203"/>
                  </a:lnTo>
                  <a:lnTo>
                    <a:pt x="337" y="180"/>
                  </a:lnTo>
                  <a:cubicBezTo>
                    <a:pt x="335" y="135"/>
                    <a:pt x="331" y="96"/>
                    <a:pt x="302" y="60"/>
                  </a:cubicBezTo>
                  <a:cubicBezTo>
                    <a:pt x="279" y="32"/>
                    <a:pt x="243" y="13"/>
                    <a:pt x="208" y="3"/>
                  </a:cubicBezTo>
                  <a:cubicBezTo>
                    <a:pt x="205" y="3"/>
                    <a:pt x="200" y="1"/>
                    <a:pt x="197" y="1"/>
                  </a:cubicBezTo>
                  <a:cubicBezTo>
                    <a:pt x="193" y="1"/>
                    <a:pt x="189" y="1"/>
                    <a:pt x="184" y="1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99" name="Google Shape;5399;p16"/>
            <p:cNvSpPr/>
            <p:nvPr/>
          </p:nvSpPr>
          <p:spPr>
            <a:xfrm>
              <a:off x="3998825" y="-28700"/>
              <a:ext cx="28125" cy="27700"/>
            </a:xfrm>
            <a:custGeom>
              <a:avLst/>
              <a:gdLst/>
              <a:ahLst/>
              <a:cxnLst/>
              <a:rect l="l" t="t" r="r" b="b"/>
              <a:pathLst>
                <a:path w="1125" h="1108" extrusionOk="0">
                  <a:moveTo>
                    <a:pt x="542" y="1"/>
                  </a:moveTo>
                  <a:cubicBezTo>
                    <a:pt x="280" y="1"/>
                    <a:pt x="48" y="241"/>
                    <a:pt x="18" y="490"/>
                  </a:cubicBezTo>
                  <a:cubicBezTo>
                    <a:pt x="1" y="634"/>
                    <a:pt x="43" y="782"/>
                    <a:pt x="133" y="895"/>
                  </a:cubicBezTo>
                  <a:cubicBezTo>
                    <a:pt x="229" y="1017"/>
                    <a:pt x="351" y="1069"/>
                    <a:pt x="499" y="1099"/>
                  </a:cubicBezTo>
                  <a:cubicBezTo>
                    <a:pt x="528" y="1105"/>
                    <a:pt x="556" y="1107"/>
                    <a:pt x="583" y="1107"/>
                  </a:cubicBezTo>
                  <a:cubicBezTo>
                    <a:pt x="845" y="1107"/>
                    <a:pt x="1077" y="869"/>
                    <a:pt x="1107" y="618"/>
                  </a:cubicBezTo>
                  <a:cubicBezTo>
                    <a:pt x="1124" y="474"/>
                    <a:pt x="1082" y="328"/>
                    <a:pt x="992" y="214"/>
                  </a:cubicBezTo>
                  <a:cubicBezTo>
                    <a:pt x="896" y="92"/>
                    <a:pt x="774" y="41"/>
                    <a:pt x="626" y="9"/>
                  </a:cubicBezTo>
                  <a:cubicBezTo>
                    <a:pt x="598" y="3"/>
                    <a:pt x="570" y="1"/>
                    <a:pt x="542" y="1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00" name="Google Shape;5400;p16"/>
            <p:cNvSpPr/>
            <p:nvPr/>
          </p:nvSpPr>
          <p:spPr>
            <a:xfrm>
              <a:off x="3300225" y="-654350"/>
              <a:ext cx="537225" cy="624275"/>
            </a:xfrm>
            <a:custGeom>
              <a:avLst/>
              <a:gdLst/>
              <a:ahLst/>
              <a:cxnLst/>
              <a:rect l="l" t="t" r="r" b="b"/>
              <a:pathLst>
                <a:path w="21489" h="24971" extrusionOk="0">
                  <a:moveTo>
                    <a:pt x="11445" y="0"/>
                  </a:moveTo>
                  <a:cubicBezTo>
                    <a:pt x="10968" y="61"/>
                    <a:pt x="10495" y="150"/>
                    <a:pt x="10044" y="266"/>
                  </a:cubicBezTo>
                  <a:cubicBezTo>
                    <a:pt x="9180" y="486"/>
                    <a:pt x="8393" y="776"/>
                    <a:pt x="7700" y="1132"/>
                  </a:cubicBezTo>
                  <a:cubicBezTo>
                    <a:pt x="6929" y="1521"/>
                    <a:pt x="6254" y="1974"/>
                    <a:pt x="5694" y="2475"/>
                  </a:cubicBezTo>
                  <a:cubicBezTo>
                    <a:pt x="5394" y="2748"/>
                    <a:pt x="5119" y="3042"/>
                    <a:pt x="4881" y="3353"/>
                  </a:cubicBezTo>
                  <a:cubicBezTo>
                    <a:pt x="4647" y="3659"/>
                    <a:pt x="4421" y="3998"/>
                    <a:pt x="4187" y="4394"/>
                  </a:cubicBezTo>
                  <a:cubicBezTo>
                    <a:pt x="3704" y="5213"/>
                    <a:pt x="3302" y="6051"/>
                    <a:pt x="2930" y="6841"/>
                  </a:cubicBezTo>
                  <a:lnTo>
                    <a:pt x="2771" y="7180"/>
                  </a:lnTo>
                  <a:cubicBezTo>
                    <a:pt x="2491" y="7782"/>
                    <a:pt x="2160" y="8486"/>
                    <a:pt x="1796" y="9157"/>
                  </a:cubicBezTo>
                  <a:cubicBezTo>
                    <a:pt x="1587" y="9519"/>
                    <a:pt x="1393" y="9822"/>
                    <a:pt x="1182" y="10152"/>
                  </a:cubicBezTo>
                  <a:cubicBezTo>
                    <a:pt x="963" y="10484"/>
                    <a:pt x="749" y="10811"/>
                    <a:pt x="566" y="11145"/>
                  </a:cubicBezTo>
                  <a:cubicBezTo>
                    <a:pt x="302" y="11620"/>
                    <a:pt x="22" y="12179"/>
                    <a:pt x="7" y="12782"/>
                  </a:cubicBezTo>
                  <a:cubicBezTo>
                    <a:pt x="0" y="13095"/>
                    <a:pt x="36" y="13394"/>
                    <a:pt x="114" y="13695"/>
                  </a:cubicBezTo>
                  <a:cubicBezTo>
                    <a:pt x="193" y="14016"/>
                    <a:pt x="315" y="14396"/>
                    <a:pt x="473" y="14830"/>
                  </a:cubicBezTo>
                  <a:lnTo>
                    <a:pt x="661" y="15353"/>
                  </a:lnTo>
                  <a:lnTo>
                    <a:pt x="751" y="15603"/>
                  </a:lnTo>
                  <a:cubicBezTo>
                    <a:pt x="810" y="15768"/>
                    <a:pt x="871" y="15935"/>
                    <a:pt x="928" y="16101"/>
                  </a:cubicBezTo>
                  <a:cubicBezTo>
                    <a:pt x="1057" y="16476"/>
                    <a:pt x="1185" y="16855"/>
                    <a:pt x="1309" y="17233"/>
                  </a:cubicBezTo>
                  <a:lnTo>
                    <a:pt x="1474" y="17739"/>
                  </a:lnTo>
                  <a:cubicBezTo>
                    <a:pt x="1875" y="18958"/>
                    <a:pt x="2281" y="20192"/>
                    <a:pt x="2850" y="21329"/>
                  </a:cubicBezTo>
                  <a:cubicBezTo>
                    <a:pt x="3200" y="22027"/>
                    <a:pt x="3564" y="22616"/>
                    <a:pt x="3964" y="23128"/>
                  </a:cubicBezTo>
                  <a:cubicBezTo>
                    <a:pt x="4124" y="23330"/>
                    <a:pt x="4295" y="23528"/>
                    <a:pt x="4473" y="23719"/>
                  </a:cubicBezTo>
                  <a:lnTo>
                    <a:pt x="4368" y="23863"/>
                  </a:lnTo>
                  <a:cubicBezTo>
                    <a:pt x="4069" y="24244"/>
                    <a:pt x="3739" y="24601"/>
                    <a:pt x="3446" y="24916"/>
                  </a:cubicBezTo>
                  <a:lnTo>
                    <a:pt x="3406" y="24970"/>
                  </a:lnTo>
                  <a:cubicBezTo>
                    <a:pt x="3706" y="24805"/>
                    <a:pt x="4033" y="24629"/>
                    <a:pt x="4368" y="24465"/>
                  </a:cubicBezTo>
                  <a:cubicBezTo>
                    <a:pt x="4810" y="24252"/>
                    <a:pt x="5230" y="24086"/>
                    <a:pt x="5651" y="23955"/>
                  </a:cubicBezTo>
                  <a:cubicBezTo>
                    <a:pt x="6156" y="23795"/>
                    <a:pt x="6670" y="23709"/>
                    <a:pt x="7179" y="23698"/>
                  </a:cubicBezTo>
                  <a:lnTo>
                    <a:pt x="7301" y="23696"/>
                  </a:lnTo>
                  <a:cubicBezTo>
                    <a:pt x="8120" y="23696"/>
                    <a:pt x="8918" y="23897"/>
                    <a:pt x="9661" y="24116"/>
                  </a:cubicBezTo>
                  <a:lnTo>
                    <a:pt x="9965" y="24208"/>
                  </a:lnTo>
                  <a:lnTo>
                    <a:pt x="10034" y="24229"/>
                  </a:lnTo>
                  <a:cubicBezTo>
                    <a:pt x="10313" y="24313"/>
                    <a:pt x="10593" y="24394"/>
                    <a:pt x="10873" y="24466"/>
                  </a:cubicBezTo>
                  <a:cubicBezTo>
                    <a:pt x="11302" y="24580"/>
                    <a:pt x="11696" y="24650"/>
                    <a:pt x="12074" y="24686"/>
                  </a:cubicBezTo>
                  <a:cubicBezTo>
                    <a:pt x="12207" y="24695"/>
                    <a:pt x="12339" y="24700"/>
                    <a:pt x="12473" y="24700"/>
                  </a:cubicBezTo>
                  <a:cubicBezTo>
                    <a:pt x="12526" y="24700"/>
                    <a:pt x="12582" y="24700"/>
                    <a:pt x="12635" y="24697"/>
                  </a:cubicBezTo>
                  <a:cubicBezTo>
                    <a:pt x="12836" y="24690"/>
                    <a:pt x="13045" y="24669"/>
                    <a:pt x="13277" y="24629"/>
                  </a:cubicBezTo>
                  <a:cubicBezTo>
                    <a:pt x="13665" y="24557"/>
                    <a:pt x="14079" y="24417"/>
                    <a:pt x="14398" y="24305"/>
                  </a:cubicBezTo>
                  <a:cubicBezTo>
                    <a:pt x="14724" y="24188"/>
                    <a:pt x="15077" y="24050"/>
                    <a:pt x="15476" y="23882"/>
                  </a:cubicBezTo>
                  <a:cubicBezTo>
                    <a:pt x="16006" y="23659"/>
                    <a:pt x="16532" y="23425"/>
                    <a:pt x="17056" y="23192"/>
                  </a:cubicBezTo>
                  <a:cubicBezTo>
                    <a:pt x="17306" y="23080"/>
                    <a:pt x="17555" y="22967"/>
                    <a:pt x="17805" y="22858"/>
                  </a:cubicBezTo>
                  <a:cubicBezTo>
                    <a:pt x="18771" y="22431"/>
                    <a:pt x="19527" y="22127"/>
                    <a:pt x="20255" y="21872"/>
                  </a:cubicBezTo>
                  <a:cubicBezTo>
                    <a:pt x="20692" y="21723"/>
                    <a:pt x="21095" y="21602"/>
                    <a:pt x="21489" y="21502"/>
                  </a:cubicBezTo>
                  <a:lnTo>
                    <a:pt x="21433" y="21486"/>
                  </a:lnTo>
                  <a:cubicBezTo>
                    <a:pt x="21170" y="21454"/>
                    <a:pt x="20880" y="21441"/>
                    <a:pt x="20574" y="21441"/>
                  </a:cubicBezTo>
                  <a:cubicBezTo>
                    <a:pt x="19772" y="21441"/>
                    <a:pt x="19005" y="21540"/>
                    <a:pt x="18427" y="21628"/>
                  </a:cubicBezTo>
                  <a:cubicBezTo>
                    <a:pt x="17993" y="21694"/>
                    <a:pt x="17562" y="21769"/>
                    <a:pt x="17131" y="21846"/>
                  </a:cubicBezTo>
                  <a:lnTo>
                    <a:pt x="17043" y="21862"/>
                  </a:lnTo>
                  <a:lnTo>
                    <a:pt x="16714" y="21920"/>
                  </a:lnTo>
                  <a:cubicBezTo>
                    <a:pt x="16319" y="21989"/>
                    <a:pt x="15920" y="22059"/>
                    <a:pt x="15522" y="22131"/>
                  </a:cubicBezTo>
                  <a:lnTo>
                    <a:pt x="15571" y="22119"/>
                  </a:lnTo>
                  <a:lnTo>
                    <a:pt x="15571" y="22119"/>
                  </a:lnTo>
                  <a:cubicBezTo>
                    <a:pt x="14961" y="22184"/>
                    <a:pt x="14434" y="22220"/>
                    <a:pt x="13960" y="22220"/>
                  </a:cubicBezTo>
                  <a:cubicBezTo>
                    <a:pt x="13616" y="22220"/>
                    <a:pt x="13302" y="22203"/>
                    <a:pt x="13000" y="22167"/>
                  </a:cubicBezTo>
                  <a:cubicBezTo>
                    <a:pt x="12733" y="22132"/>
                    <a:pt x="12441" y="22082"/>
                    <a:pt x="12110" y="22012"/>
                  </a:cubicBezTo>
                  <a:cubicBezTo>
                    <a:pt x="11784" y="21946"/>
                    <a:pt x="11456" y="21869"/>
                    <a:pt x="11133" y="21788"/>
                  </a:cubicBezTo>
                  <a:cubicBezTo>
                    <a:pt x="10969" y="21746"/>
                    <a:pt x="10804" y="21703"/>
                    <a:pt x="10642" y="21660"/>
                  </a:cubicBezTo>
                  <a:lnTo>
                    <a:pt x="10594" y="21650"/>
                  </a:lnTo>
                  <a:cubicBezTo>
                    <a:pt x="10255" y="21559"/>
                    <a:pt x="9860" y="21456"/>
                    <a:pt x="9487" y="21378"/>
                  </a:cubicBezTo>
                  <a:lnTo>
                    <a:pt x="9266" y="21335"/>
                  </a:lnTo>
                  <a:cubicBezTo>
                    <a:pt x="8865" y="21263"/>
                    <a:pt x="8518" y="21227"/>
                    <a:pt x="8202" y="21227"/>
                  </a:cubicBezTo>
                  <a:cubicBezTo>
                    <a:pt x="7966" y="21227"/>
                    <a:pt x="7742" y="21247"/>
                    <a:pt x="7514" y="21288"/>
                  </a:cubicBezTo>
                  <a:cubicBezTo>
                    <a:pt x="6996" y="21380"/>
                    <a:pt x="6498" y="21608"/>
                    <a:pt x="6027" y="21963"/>
                  </a:cubicBezTo>
                  <a:lnTo>
                    <a:pt x="6017" y="21891"/>
                  </a:lnTo>
                  <a:cubicBezTo>
                    <a:pt x="5968" y="21717"/>
                    <a:pt x="5932" y="21538"/>
                    <a:pt x="5906" y="21344"/>
                  </a:cubicBezTo>
                  <a:cubicBezTo>
                    <a:pt x="5882" y="21163"/>
                    <a:pt x="5870" y="20979"/>
                    <a:pt x="5878" y="20799"/>
                  </a:cubicBezTo>
                  <a:cubicBezTo>
                    <a:pt x="5882" y="20661"/>
                    <a:pt x="5902" y="20516"/>
                    <a:pt x="5935" y="20366"/>
                  </a:cubicBezTo>
                  <a:cubicBezTo>
                    <a:pt x="5964" y="20242"/>
                    <a:pt x="6011" y="20114"/>
                    <a:pt x="6082" y="19966"/>
                  </a:cubicBezTo>
                  <a:cubicBezTo>
                    <a:pt x="6139" y="19854"/>
                    <a:pt x="6212" y="19755"/>
                    <a:pt x="6283" y="19663"/>
                  </a:cubicBezTo>
                  <a:cubicBezTo>
                    <a:pt x="6354" y="19570"/>
                    <a:pt x="6436" y="19484"/>
                    <a:pt x="6537" y="19398"/>
                  </a:cubicBezTo>
                  <a:cubicBezTo>
                    <a:pt x="6817" y="19152"/>
                    <a:pt x="7152" y="18974"/>
                    <a:pt x="7475" y="18803"/>
                  </a:cubicBezTo>
                  <a:lnTo>
                    <a:pt x="7512" y="18778"/>
                  </a:lnTo>
                  <a:lnTo>
                    <a:pt x="7514" y="18781"/>
                  </a:lnTo>
                  <a:cubicBezTo>
                    <a:pt x="7808" y="18626"/>
                    <a:pt x="8087" y="18478"/>
                    <a:pt x="8338" y="18286"/>
                  </a:cubicBezTo>
                  <a:cubicBezTo>
                    <a:pt x="8483" y="18170"/>
                    <a:pt x="8602" y="18053"/>
                    <a:pt x="8700" y="17930"/>
                  </a:cubicBezTo>
                  <a:cubicBezTo>
                    <a:pt x="8777" y="17822"/>
                    <a:pt x="8842" y="17703"/>
                    <a:pt x="8897" y="17579"/>
                  </a:cubicBezTo>
                  <a:cubicBezTo>
                    <a:pt x="8951" y="17430"/>
                    <a:pt x="8990" y="17278"/>
                    <a:pt x="9009" y="17111"/>
                  </a:cubicBezTo>
                  <a:cubicBezTo>
                    <a:pt x="9030" y="16963"/>
                    <a:pt x="9030" y="16778"/>
                    <a:pt x="9012" y="16604"/>
                  </a:cubicBezTo>
                  <a:cubicBezTo>
                    <a:pt x="8986" y="16446"/>
                    <a:pt x="8944" y="16299"/>
                    <a:pt x="8884" y="16156"/>
                  </a:cubicBezTo>
                  <a:cubicBezTo>
                    <a:pt x="8815" y="16009"/>
                    <a:pt x="8736" y="15877"/>
                    <a:pt x="8647" y="15762"/>
                  </a:cubicBezTo>
                  <a:cubicBezTo>
                    <a:pt x="8499" y="15583"/>
                    <a:pt x="8329" y="15419"/>
                    <a:pt x="8123" y="15262"/>
                  </a:cubicBezTo>
                  <a:cubicBezTo>
                    <a:pt x="7776" y="15007"/>
                    <a:pt x="7364" y="14794"/>
                    <a:pt x="7084" y="14658"/>
                  </a:cubicBezTo>
                  <a:cubicBezTo>
                    <a:pt x="6859" y="14543"/>
                    <a:pt x="6629" y="14435"/>
                    <a:pt x="6399" y="14329"/>
                  </a:cubicBezTo>
                  <a:cubicBezTo>
                    <a:pt x="6234" y="14254"/>
                    <a:pt x="6070" y="14177"/>
                    <a:pt x="5906" y="14098"/>
                  </a:cubicBezTo>
                  <a:cubicBezTo>
                    <a:pt x="5600" y="13953"/>
                    <a:pt x="5201" y="13751"/>
                    <a:pt x="4832" y="13494"/>
                  </a:cubicBezTo>
                  <a:cubicBezTo>
                    <a:pt x="4480" y="13249"/>
                    <a:pt x="4224" y="12996"/>
                    <a:pt x="4052" y="12717"/>
                  </a:cubicBezTo>
                  <a:cubicBezTo>
                    <a:pt x="3885" y="12446"/>
                    <a:pt x="3794" y="12123"/>
                    <a:pt x="3788" y="11784"/>
                  </a:cubicBezTo>
                  <a:cubicBezTo>
                    <a:pt x="3786" y="11610"/>
                    <a:pt x="3812" y="11420"/>
                    <a:pt x="3864" y="11203"/>
                  </a:cubicBezTo>
                  <a:cubicBezTo>
                    <a:pt x="3914" y="11002"/>
                    <a:pt x="3987" y="10798"/>
                    <a:pt x="4102" y="10540"/>
                  </a:cubicBezTo>
                  <a:cubicBezTo>
                    <a:pt x="4211" y="10310"/>
                    <a:pt x="4345" y="10073"/>
                    <a:pt x="4509" y="9816"/>
                  </a:cubicBezTo>
                  <a:cubicBezTo>
                    <a:pt x="4739" y="9463"/>
                    <a:pt x="4958" y="9173"/>
                    <a:pt x="5181" y="8933"/>
                  </a:cubicBezTo>
                  <a:cubicBezTo>
                    <a:pt x="5424" y="8668"/>
                    <a:pt x="5702" y="8429"/>
                    <a:pt x="5926" y="8235"/>
                  </a:cubicBezTo>
                  <a:lnTo>
                    <a:pt x="6097" y="8087"/>
                  </a:lnTo>
                  <a:cubicBezTo>
                    <a:pt x="6357" y="7857"/>
                    <a:pt x="6693" y="7547"/>
                    <a:pt x="6968" y="7183"/>
                  </a:cubicBezTo>
                  <a:cubicBezTo>
                    <a:pt x="7297" y="6727"/>
                    <a:pt x="7535" y="6184"/>
                    <a:pt x="7707" y="5764"/>
                  </a:cubicBezTo>
                  <a:cubicBezTo>
                    <a:pt x="7815" y="5500"/>
                    <a:pt x="7907" y="5250"/>
                    <a:pt x="7999" y="5000"/>
                  </a:cubicBezTo>
                  <a:cubicBezTo>
                    <a:pt x="8092" y="4747"/>
                    <a:pt x="8187" y="4496"/>
                    <a:pt x="8288" y="4246"/>
                  </a:cubicBezTo>
                  <a:cubicBezTo>
                    <a:pt x="8380" y="4021"/>
                    <a:pt x="8477" y="3797"/>
                    <a:pt x="8582" y="3575"/>
                  </a:cubicBezTo>
                  <a:cubicBezTo>
                    <a:pt x="8681" y="3370"/>
                    <a:pt x="8789" y="3169"/>
                    <a:pt x="8898" y="2971"/>
                  </a:cubicBezTo>
                  <a:cubicBezTo>
                    <a:pt x="9293" y="2254"/>
                    <a:pt x="9727" y="1629"/>
                    <a:pt x="10192" y="1112"/>
                  </a:cubicBezTo>
                  <a:cubicBezTo>
                    <a:pt x="10566" y="694"/>
                    <a:pt x="10989" y="328"/>
                    <a:pt x="11450" y="26"/>
                  </a:cubicBezTo>
                  <a:cubicBezTo>
                    <a:pt x="11452" y="25"/>
                    <a:pt x="11445" y="0"/>
                    <a:pt x="11445" y="0"/>
                  </a:cubicBezTo>
                  <a:close/>
                </a:path>
              </a:pathLst>
            </a:custGeom>
            <a:solidFill>
              <a:srgbClr val="EFBC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01" name="Google Shape;5401;p16"/>
            <p:cNvSpPr/>
            <p:nvPr/>
          </p:nvSpPr>
          <p:spPr>
            <a:xfrm>
              <a:off x="3780225" y="-950700"/>
              <a:ext cx="548450" cy="267975"/>
            </a:xfrm>
            <a:custGeom>
              <a:avLst/>
              <a:gdLst/>
              <a:ahLst/>
              <a:cxnLst/>
              <a:rect l="l" t="t" r="r" b="b"/>
              <a:pathLst>
                <a:path w="21938" h="10719" extrusionOk="0">
                  <a:moveTo>
                    <a:pt x="8205" y="1"/>
                  </a:moveTo>
                  <a:cubicBezTo>
                    <a:pt x="7976" y="1"/>
                    <a:pt x="7744" y="32"/>
                    <a:pt x="7514" y="94"/>
                  </a:cubicBezTo>
                  <a:cubicBezTo>
                    <a:pt x="7133" y="192"/>
                    <a:pt x="6741" y="363"/>
                    <a:pt x="6349" y="601"/>
                  </a:cubicBezTo>
                  <a:cubicBezTo>
                    <a:pt x="6138" y="733"/>
                    <a:pt x="5914" y="871"/>
                    <a:pt x="5720" y="1035"/>
                  </a:cubicBezTo>
                  <a:cubicBezTo>
                    <a:pt x="5569" y="1160"/>
                    <a:pt x="5426" y="1303"/>
                    <a:pt x="5295" y="1461"/>
                  </a:cubicBezTo>
                  <a:cubicBezTo>
                    <a:pt x="4999" y="1825"/>
                    <a:pt x="4756" y="2215"/>
                    <a:pt x="4557" y="2550"/>
                  </a:cubicBezTo>
                  <a:lnTo>
                    <a:pt x="4489" y="2662"/>
                  </a:lnTo>
                  <a:cubicBezTo>
                    <a:pt x="4305" y="2968"/>
                    <a:pt x="4111" y="3293"/>
                    <a:pt x="3883" y="3596"/>
                  </a:cubicBezTo>
                  <a:cubicBezTo>
                    <a:pt x="3749" y="3767"/>
                    <a:pt x="3603" y="3915"/>
                    <a:pt x="3441" y="4045"/>
                  </a:cubicBezTo>
                  <a:cubicBezTo>
                    <a:pt x="3329" y="4126"/>
                    <a:pt x="3212" y="4195"/>
                    <a:pt x="3074" y="4256"/>
                  </a:cubicBezTo>
                  <a:cubicBezTo>
                    <a:pt x="2934" y="4311"/>
                    <a:pt x="2791" y="4348"/>
                    <a:pt x="2651" y="4368"/>
                  </a:cubicBezTo>
                  <a:cubicBezTo>
                    <a:pt x="2554" y="4377"/>
                    <a:pt x="2461" y="4383"/>
                    <a:pt x="2366" y="4383"/>
                  </a:cubicBezTo>
                  <a:cubicBezTo>
                    <a:pt x="2230" y="4383"/>
                    <a:pt x="2099" y="4374"/>
                    <a:pt x="1968" y="4355"/>
                  </a:cubicBezTo>
                  <a:cubicBezTo>
                    <a:pt x="1820" y="4335"/>
                    <a:pt x="1675" y="4310"/>
                    <a:pt x="1530" y="4281"/>
                  </a:cubicBezTo>
                  <a:lnTo>
                    <a:pt x="1434" y="4259"/>
                  </a:lnTo>
                  <a:lnTo>
                    <a:pt x="1369" y="4246"/>
                  </a:lnTo>
                  <a:cubicBezTo>
                    <a:pt x="1196" y="4210"/>
                    <a:pt x="1046" y="4180"/>
                    <a:pt x="895" y="4154"/>
                  </a:cubicBezTo>
                  <a:cubicBezTo>
                    <a:pt x="715" y="4126"/>
                    <a:pt x="505" y="4094"/>
                    <a:pt x="278" y="4080"/>
                  </a:cubicBezTo>
                  <a:cubicBezTo>
                    <a:pt x="239" y="4077"/>
                    <a:pt x="199" y="4077"/>
                    <a:pt x="160" y="4077"/>
                  </a:cubicBezTo>
                  <a:cubicBezTo>
                    <a:pt x="106" y="4077"/>
                    <a:pt x="54" y="4080"/>
                    <a:pt x="1" y="4081"/>
                  </a:cubicBezTo>
                  <a:cubicBezTo>
                    <a:pt x="271" y="4324"/>
                    <a:pt x="577" y="4541"/>
                    <a:pt x="900" y="4735"/>
                  </a:cubicBezTo>
                  <a:cubicBezTo>
                    <a:pt x="1295" y="4963"/>
                    <a:pt x="1675" y="5130"/>
                    <a:pt x="2065" y="5245"/>
                  </a:cubicBezTo>
                  <a:cubicBezTo>
                    <a:pt x="2424" y="5338"/>
                    <a:pt x="2737" y="5382"/>
                    <a:pt x="3047" y="5394"/>
                  </a:cubicBezTo>
                  <a:cubicBezTo>
                    <a:pt x="3196" y="5394"/>
                    <a:pt x="3294" y="5387"/>
                    <a:pt x="3398" y="5377"/>
                  </a:cubicBezTo>
                  <a:cubicBezTo>
                    <a:pt x="3520" y="5365"/>
                    <a:pt x="3642" y="5338"/>
                    <a:pt x="3764" y="5308"/>
                  </a:cubicBezTo>
                  <a:cubicBezTo>
                    <a:pt x="4345" y="5145"/>
                    <a:pt x="4857" y="4867"/>
                    <a:pt x="5352" y="4598"/>
                  </a:cubicBezTo>
                  <a:lnTo>
                    <a:pt x="5444" y="4548"/>
                  </a:lnTo>
                  <a:cubicBezTo>
                    <a:pt x="5556" y="4486"/>
                    <a:pt x="5668" y="4426"/>
                    <a:pt x="5782" y="4367"/>
                  </a:cubicBezTo>
                  <a:cubicBezTo>
                    <a:pt x="6172" y="4162"/>
                    <a:pt x="6486" y="4031"/>
                    <a:pt x="6792" y="3939"/>
                  </a:cubicBezTo>
                  <a:cubicBezTo>
                    <a:pt x="6970" y="3887"/>
                    <a:pt x="7146" y="3850"/>
                    <a:pt x="7314" y="3831"/>
                  </a:cubicBezTo>
                  <a:cubicBezTo>
                    <a:pt x="7412" y="3818"/>
                    <a:pt x="7510" y="3811"/>
                    <a:pt x="7609" y="3811"/>
                  </a:cubicBezTo>
                  <a:cubicBezTo>
                    <a:pt x="7704" y="3811"/>
                    <a:pt x="7800" y="3818"/>
                    <a:pt x="7895" y="3828"/>
                  </a:cubicBezTo>
                  <a:cubicBezTo>
                    <a:pt x="8054" y="3844"/>
                    <a:pt x="8232" y="3884"/>
                    <a:pt x="8439" y="3953"/>
                  </a:cubicBezTo>
                  <a:cubicBezTo>
                    <a:pt x="8620" y="4014"/>
                    <a:pt x="8781" y="4106"/>
                    <a:pt x="8920" y="4189"/>
                  </a:cubicBezTo>
                  <a:cubicBezTo>
                    <a:pt x="9183" y="4345"/>
                    <a:pt x="9434" y="4575"/>
                    <a:pt x="9689" y="4893"/>
                  </a:cubicBezTo>
                  <a:cubicBezTo>
                    <a:pt x="9913" y="5168"/>
                    <a:pt x="10095" y="5482"/>
                    <a:pt x="10280" y="5803"/>
                  </a:cubicBezTo>
                  <a:cubicBezTo>
                    <a:pt x="10374" y="5970"/>
                    <a:pt x="10466" y="6138"/>
                    <a:pt x="10555" y="6307"/>
                  </a:cubicBezTo>
                  <a:cubicBezTo>
                    <a:pt x="10641" y="6465"/>
                    <a:pt x="10727" y="6625"/>
                    <a:pt x="10816" y="6783"/>
                  </a:cubicBezTo>
                  <a:cubicBezTo>
                    <a:pt x="10935" y="6991"/>
                    <a:pt x="11049" y="7171"/>
                    <a:pt x="11162" y="7333"/>
                  </a:cubicBezTo>
                  <a:cubicBezTo>
                    <a:pt x="11293" y="7520"/>
                    <a:pt x="11452" y="7709"/>
                    <a:pt x="11650" y="7915"/>
                  </a:cubicBezTo>
                  <a:cubicBezTo>
                    <a:pt x="11826" y="8084"/>
                    <a:pt x="11966" y="8210"/>
                    <a:pt x="12106" y="8320"/>
                  </a:cubicBezTo>
                  <a:cubicBezTo>
                    <a:pt x="12245" y="8432"/>
                    <a:pt x="12397" y="8535"/>
                    <a:pt x="12570" y="8640"/>
                  </a:cubicBezTo>
                  <a:cubicBezTo>
                    <a:pt x="12715" y="8726"/>
                    <a:pt x="12874" y="8807"/>
                    <a:pt x="13061" y="8887"/>
                  </a:cubicBezTo>
                  <a:cubicBezTo>
                    <a:pt x="13216" y="8953"/>
                    <a:pt x="13381" y="9011"/>
                    <a:pt x="13569" y="9065"/>
                  </a:cubicBezTo>
                  <a:cubicBezTo>
                    <a:pt x="14005" y="9186"/>
                    <a:pt x="14479" y="9247"/>
                    <a:pt x="15019" y="9259"/>
                  </a:cubicBezTo>
                  <a:cubicBezTo>
                    <a:pt x="15465" y="9259"/>
                    <a:pt x="15923" y="9225"/>
                    <a:pt x="16499" y="9151"/>
                  </a:cubicBezTo>
                  <a:lnTo>
                    <a:pt x="16637" y="9130"/>
                  </a:lnTo>
                  <a:cubicBezTo>
                    <a:pt x="16821" y="9104"/>
                    <a:pt x="17004" y="9078"/>
                    <a:pt x="17186" y="9059"/>
                  </a:cubicBezTo>
                  <a:cubicBezTo>
                    <a:pt x="17387" y="9038"/>
                    <a:pt x="17614" y="9028"/>
                    <a:pt x="17861" y="9028"/>
                  </a:cubicBezTo>
                  <a:cubicBezTo>
                    <a:pt x="18282" y="9028"/>
                    <a:pt x="18667" y="9064"/>
                    <a:pt x="19040" y="9137"/>
                  </a:cubicBezTo>
                  <a:cubicBezTo>
                    <a:pt x="19392" y="9204"/>
                    <a:pt x="19743" y="9312"/>
                    <a:pt x="20082" y="9459"/>
                  </a:cubicBezTo>
                  <a:cubicBezTo>
                    <a:pt x="20389" y="9591"/>
                    <a:pt x="20693" y="9765"/>
                    <a:pt x="20989" y="9977"/>
                  </a:cubicBezTo>
                  <a:cubicBezTo>
                    <a:pt x="21254" y="10167"/>
                    <a:pt x="21506" y="10394"/>
                    <a:pt x="21763" y="10672"/>
                  </a:cubicBezTo>
                  <a:lnTo>
                    <a:pt x="21807" y="10718"/>
                  </a:lnTo>
                  <a:lnTo>
                    <a:pt x="21937" y="10583"/>
                  </a:lnTo>
                  <a:cubicBezTo>
                    <a:pt x="21832" y="10310"/>
                    <a:pt x="21712" y="10045"/>
                    <a:pt x="21578" y="9789"/>
                  </a:cubicBezTo>
                  <a:cubicBezTo>
                    <a:pt x="21109" y="8873"/>
                    <a:pt x="20540" y="8094"/>
                    <a:pt x="19886" y="7472"/>
                  </a:cubicBezTo>
                  <a:cubicBezTo>
                    <a:pt x="19474" y="7079"/>
                    <a:pt x="19078" y="6776"/>
                    <a:pt x="18675" y="6546"/>
                  </a:cubicBezTo>
                  <a:cubicBezTo>
                    <a:pt x="18286" y="6320"/>
                    <a:pt x="17825" y="6112"/>
                    <a:pt x="17261" y="5911"/>
                  </a:cubicBezTo>
                  <a:cubicBezTo>
                    <a:pt x="16896" y="5785"/>
                    <a:pt x="16520" y="5668"/>
                    <a:pt x="16152" y="5556"/>
                  </a:cubicBezTo>
                  <a:lnTo>
                    <a:pt x="16058" y="5527"/>
                  </a:lnTo>
                  <a:lnTo>
                    <a:pt x="16011" y="5513"/>
                  </a:lnTo>
                  <a:cubicBezTo>
                    <a:pt x="15494" y="5355"/>
                    <a:pt x="14909" y="5178"/>
                    <a:pt x="14365" y="4953"/>
                  </a:cubicBezTo>
                  <a:cubicBezTo>
                    <a:pt x="13841" y="4730"/>
                    <a:pt x="13401" y="4482"/>
                    <a:pt x="13021" y="4195"/>
                  </a:cubicBezTo>
                  <a:cubicBezTo>
                    <a:pt x="12393" y="3692"/>
                    <a:pt x="11923" y="3093"/>
                    <a:pt x="11416" y="2421"/>
                  </a:cubicBezTo>
                  <a:lnTo>
                    <a:pt x="11293" y="2260"/>
                  </a:lnTo>
                  <a:lnTo>
                    <a:pt x="11235" y="2185"/>
                  </a:lnTo>
                  <a:lnTo>
                    <a:pt x="11201" y="2142"/>
                  </a:lnTo>
                  <a:cubicBezTo>
                    <a:pt x="11075" y="1973"/>
                    <a:pt x="10945" y="1803"/>
                    <a:pt x="10810" y="1635"/>
                  </a:cubicBezTo>
                  <a:cubicBezTo>
                    <a:pt x="10629" y="1408"/>
                    <a:pt x="10408" y="1142"/>
                    <a:pt x="10150" y="894"/>
                  </a:cubicBezTo>
                  <a:cubicBezTo>
                    <a:pt x="9885" y="637"/>
                    <a:pt x="9648" y="456"/>
                    <a:pt x="9403" y="319"/>
                  </a:cubicBezTo>
                  <a:cubicBezTo>
                    <a:pt x="9169" y="189"/>
                    <a:pt x="8927" y="95"/>
                    <a:pt x="8685" y="41"/>
                  </a:cubicBezTo>
                  <a:cubicBezTo>
                    <a:pt x="8626" y="31"/>
                    <a:pt x="8585" y="24"/>
                    <a:pt x="8544" y="18"/>
                  </a:cubicBezTo>
                  <a:cubicBezTo>
                    <a:pt x="8433" y="9"/>
                    <a:pt x="8320" y="1"/>
                    <a:pt x="8205" y="1"/>
                  </a:cubicBezTo>
                  <a:close/>
                </a:path>
              </a:pathLst>
            </a:custGeom>
            <a:solidFill>
              <a:srgbClr val="EFBC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02" name="Google Shape;5402;p16"/>
            <p:cNvSpPr/>
            <p:nvPr/>
          </p:nvSpPr>
          <p:spPr>
            <a:xfrm>
              <a:off x="4011550" y="-197600"/>
              <a:ext cx="690975" cy="512475"/>
            </a:xfrm>
            <a:custGeom>
              <a:avLst/>
              <a:gdLst/>
              <a:ahLst/>
              <a:cxnLst/>
              <a:rect l="l" t="t" r="r" b="b"/>
              <a:pathLst>
                <a:path w="27639" h="20499" extrusionOk="0">
                  <a:moveTo>
                    <a:pt x="17783" y="0"/>
                  </a:moveTo>
                  <a:cubicBezTo>
                    <a:pt x="17466" y="4"/>
                    <a:pt x="17143" y="69"/>
                    <a:pt x="16844" y="190"/>
                  </a:cubicBezTo>
                  <a:cubicBezTo>
                    <a:pt x="16534" y="315"/>
                    <a:pt x="16230" y="494"/>
                    <a:pt x="15942" y="725"/>
                  </a:cubicBezTo>
                  <a:cubicBezTo>
                    <a:pt x="15630" y="1061"/>
                    <a:pt x="15334" y="1419"/>
                    <a:pt x="15038" y="1817"/>
                  </a:cubicBezTo>
                  <a:cubicBezTo>
                    <a:pt x="14603" y="2399"/>
                    <a:pt x="14192" y="3041"/>
                    <a:pt x="13816" y="3724"/>
                  </a:cubicBezTo>
                  <a:cubicBezTo>
                    <a:pt x="13603" y="4099"/>
                    <a:pt x="13428" y="4437"/>
                    <a:pt x="13273" y="4756"/>
                  </a:cubicBezTo>
                  <a:cubicBezTo>
                    <a:pt x="13091" y="5128"/>
                    <a:pt x="12918" y="5517"/>
                    <a:pt x="12732" y="5982"/>
                  </a:cubicBezTo>
                  <a:cubicBezTo>
                    <a:pt x="12279" y="7131"/>
                    <a:pt x="11923" y="8335"/>
                    <a:pt x="11608" y="9396"/>
                  </a:cubicBezTo>
                  <a:lnTo>
                    <a:pt x="11588" y="9464"/>
                  </a:lnTo>
                  <a:cubicBezTo>
                    <a:pt x="11295" y="10446"/>
                    <a:pt x="10962" y="11561"/>
                    <a:pt x="10563" y="12609"/>
                  </a:cubicBezTo>
                  <a:cubicBezTo>
                    <a:pt x="10413" y="12996"/>
                    <a:pt x="10233" y="13448"/>
                    <a:pt x="10016" y="13879"/>
                  </a:cubicBezTo>
                  <a:cubicBezTo>
                    <a:pt x="9872" y="14155"/>
                    <a:pt x="9710" y="14428"/>
                    <a:pt x="9520" y="14713"/>
                  </a:cubicBezTo>
                  <a:cubicBezTo>
                    <a:pt x="9157" y="15252"/>
                    <a:pt x="8723" y="15775"/>
                    <a:pt x="8227" y="16266"/>
                  </a:cubicBezTo>
                  <a:cubicBezTo>
                    <a:pt x="7758" y="16731"/>
                    <a:pt x="7223" y="17170"/>
                    <a:pt x="6637" y="17569"/>
                  </a:cubicBezTo>
                  <a:cubicBezTo>
                    <a:pt x="6084" y="17942"/>
                    <a:pt x="5488" y="18265"/>
                    <a:pt x="4866" y="18531"/>
                  </a:cubicBezTo>
                  <a:cubicBezTo>
                    <a:pt x="4270" y="18784"/>
                    <a:pt x="3656" y="18962"/>
                    <a:pt x="3044" y="19060"/>
                  </a:cubicBezTo>
                  <a:cubicBezTo>
                    <a:pt x="2713" y="19110"/>
                    <a:pt x="2408" y="19136"/>
                    <a:pt x="2133" y="19137"/>
                  </a:cubicBezTo>
                  <a:lnTo>
                    <a:pt x="2080" y="19139"/>
                  </a:lnTo>
                  <a:cubicBezTo>
                    <a:pt x="1816" y="19139"/>
                    <a:pt x="1537" y="19116"/>
                    <a:pt x="1254" y="19070"/>
                  </a:cubicBezTo>
                  <a:cubicBezTo>
                    <a:pt x="1184" y="19060"/>
                    <a:pt x="1122" y="19050"/>
                    <a:pt x="1065" y="19037"/>
                  </a:cubicBezTo>
                  <a:cubicBezTo>
                    <a:pt x="717" y="18965"/>
                    <a:pt x="359" y="18847"/>
                    <a:pt x="0" y="18685"/>
                  </a:cubicBezTo>
                  <a:lnTo>
                    <a:pt x="0" y="18685"/>
                  </a:lnTo>
                  <a:cubicBezTo>
                    <a:pt x="98" y="18787"/>
                    <a:pt x="207" y="18876"/>
                    <a:pt x="332" y="18965"/>
                  </a:cubicBezTo>
                  <a:cubicBezTo>
                    <a:pt x="948" y="19402"/>
                    <a:pt x="1678" y="19748"/>
                    <a:pt x="2498" y="19996"/>
                  </a:cubicBezTo>
                  <a:cubicBezTo>
                    <a:pt x="2817" y="20094"/>
                    <a:pt x="3162" y="20183"/>
                    <a:pt x="3521" y="20256"/>
                  </a:cubicBezTo>
                  <a:cubicBezTo>
                    <a:pt x="4035" y="20360"/>
                    <a:pt x="4553" y="20430"/>
                    <a:pt x="5062" y="20464"/>
                  </a:cubicBezTo>
                  <a:cubicBezTo>
                    <a:pt x="5388" y="20487"/>
                    <a:pt x="5715" y="20499"/>
                    <a:pt x="6037" y="20499"/>
                  </a:cubicBezTo>
                  <a:cubicBezTo>
                    <a:pt x="6594" y="20499"/>
                    <a:pt x="7140" y="20463"/>
                    <a:pt x="7657" y="20393"/>
                  </a:cubicBezTo>
                  <a:cubicBezTo>
                    <a:pt x="8081" y="20338"/>
                    <a:pt x="8467" y="20263"/>
                    <a:pt x="8838" y="20166"/>
                  </a:cubicBezTo>
                  <a:cubicBezTo>
                    <a:pt x="9262" y="20055"/>
                    <a:pt x="9603" y="19940"/>
                    <a:pt x="9917" y="19809"/>
                  </a:cubicBezTo>
                  <a:cubicBezTo>
                    <a:pt x="10699" y="19475"/>
                    <a:pt x="11462" y="18943"/>
                    <a:pt x="12184" y="18231"/>
                  </a:cubicBezTo>
                  <a:cubicBezTo>
                    <a:pt x="12475" y="17945"/>
                    <a:pt x="12756" y="17642"/>
                    <a:pt x="13005" y="17375"/>
                  </a:cubicBezTo>
                  <a:lnTo>
                    <a:pt x="13085" y="17289"/>
                  </a:lnTo>
                  <a:lnTo>
                    <a:pt x="13135" y="17233"/>
                  </a:lnTo>
                  <a:cubicBezTo>
                    <a:pt x="13420" y="16925"/>
                    <a:pt x="13723" y="16599"/>
                    <a:pt x="14019" y="16295"/>
                  </a:cubicBezTo>
                  <a:lnTo>
                    <a:pt x="14059" y="16262"/>
                  </a:lnTo>
                  <a:cubicBezTo>
                    <a:pt x="14419" y="15911"/>
                    <a:pt x="14856" y="15511"/>
                    <a:pt x="15366" y="15203"/>
                  </a:cubicBezTo>
                  <a:cubicBezTo>
                    <a:pt x="15576" y="15087"/>
                    <a:pt x="15815" y="14985"/>
                    <a:pt x="16078" y="14902"/>
                  </a:cubicBezTo>
                  <a:cubicBezTo>
                    <a:pt x="16404" y="14823"/>
                    <a:pt x="16742" y="14784"/>
                    <a:pt x="17107" y="14782"/>
                  </a:cubicBezTo>
                  <a:cubicBezTo>
                    <a:pt x="17540" y="14784"/>
                    <a:pt x="18011" y="14834"/>
                    <a:pt x="18292" y="14863"/>
                  </a:cubicBezTo>
                  <a:lnTo>
                    <a:pt x="18508" y="14886"/>
                  </a:lnTo>
                  <a:cubicBezTo>
                    <a:pt x="18908" y="14923"/>
                    <a:pt x="19370" y="14965"/>
                    <a:pt x="19836" y="14965"/>
                  </a:cubicBezTo>
                  <a:lnTo>
                    <a:pt x="19981" y="14965"/>
                  </a:lnTo>
                  <a:cubicBezTo>
                    <a:pt x="20627" y="14956"/>
                    <a:pt x="21322" y="14863"/>
                    <a:pt x="22046" y="14690"/>
                  </a:cubicBezTo>
                  <a:cubicBezTo>
                    <a:pt x="22875" y="14497"/>
                    <a:pt x="23596" y="14251"/>
                    <a:pt x="24246" y="13939"/>
                  </a:cubicBezTo>
                  <a:cubicBezTo>
                    <a:pt x="25012" y="13580"/>
                    <a:pt x="25635" y="13181"/>
                    <a:pt x="26150" y="12716"/>
                  </a:cubicBezTo>
                  <a:cubicBezTo>
                    <a:pt x="26455" y="12437"/>
                    <a:pt x="26687" y="12184"/>
                    <a:pt x="26879" y="11917"/>
                  </a:cubicBezTo>
                  <a:cubicBezTo>
                    <a:pt x="27105" y="11602"/>
                    <a:pt x="27276" y="11294"/>
                    <a:pt x="27385" y="11001"/>
                  </a:cubicBezTo>
                  <a:cubicBezTo>
                    <a:pt x="27520" y="10642"/>
                    <a:pt x="27597" y="10294"/>
                    <a:pt x="27617" y="9968"/>
                  </a:cubicBezTo>
                  <a:cubicBezTo>
                    <a:pt x="27639" y="9563"/>
                    <a:pt x="27606" y="9181"/>
                    <a:pt x="27521" y="8833"/>
                  </a:cubicBezTo>
                  <a:cubicBezTo>
                    <a:pt x="27416" y="8379"/>
                    <a:pt x="27268" y="7984"/>
                    <a:pt x="27072" y="7630"/>
                  </a:cubicBezTo>
                  <a:cubicBezTo>
                    <a:pt x="26945" y="7404"/>
                    <a:pt x="26829" y="7222"/>
                    <a:pt x="26701" y="7057"/>
                  </a:cubicBezTo>
                  <a:cubicBezTo>
                    <a:pt x="26543" y="6857"/>
                    <a:pt x="26420" y="6715"/>
                    <a:pt x="26300" y="6598"/>
                  </a:cubicBezTo>
                  <a:cubicBezTo>
                    <a:pt x="26019" y="6304"/>
                    <a:pt x="25687" y="6017"/>
                    <a:pt x="25315" y="5742"/>
                  </a:cubicBezTo>
                  <a:cubicBezTo>
                    <a:pt x="25013" y="5521"/>
                    <a:pt x="24657" y="5283"/>
                    <a:pt x="24229" y="5011"/>
                  </a:cubicBezTo>
                  <a:lnTo>
                    <a:pt x="24037" y="4891"/>
                  </a:lnTo>
                  <a:lnTo>
                    <a:pt x="23985" y="4858"/>
                  </a:lnTo>
                  <a:lnTo>
                    <a:pt x="23933" y="4823"/>
                  </a:lnTo>
                  <a:cubicBezTo>
                    <a:pt x="23671" y="4657"/>
                    <a:pt x="23405" y="4487"/>
                    <a:pt x="23148" y="4309"/>
                  </a:cubicBezTo>
                  <a:cubicBezTo>
                    <a:pt x="22839" y="4099"/>
                    <a:pt x="22513" y="3869"/>
                    <a:pt x="22205" y="3572"/>
                  </a:cubicBezTo>
                  <a:cubicBezTo>
                    <a:pt x="21833" y="3187"/>
                    <a:pt x="21532" y="2761"/>
                    <a:pt x="21240" y="2347"/>
                  </a:cubicBezTo>
                  <a:cubicBezTo>
                    <a:pt x="21061" y="2090"/>
                    <a:pt x="20898" y="1863"/>
                    <a:pt x="20725" y="1640"/>
                  </a:cubicBezTo>
                  <a:cubicBezTo>
                    <a:pt x="20538" y="1399"/>
                    <a:pt x="20249" y="1047"/>
                    <a:pt x="19897" y="766"/>
                  </a:cubicBezTo>
                  <a:cubicBezTo>
                    <a:pt x="19596" y="524"/>
                    <a:pt x="19244" y="328"/>
                    <a:pt x="18879" y="197"/>
                  </a:cubicBezTo>
                  <a:cubicBezTo>
                    <a:pt x="18688" y="129"/>
                    <a:pt x="18533" y="85"/>
                    <a:pt x="18386" y="53"/>
                  </a:cubicBezTo>
                  <a:cubicBezTo>
                    <a:pt x="18361" y="47"/>
                    <a:pt x="18333" y="43"/>
                    <a:pt x="18307" y="40"/>
                  </a:cubicBezTo>
                  <a:cubicBezTo>
                    <a:pt x="18149" y="19"/>
                    <a:pt x="17981" y="4"/>
                    <a:pt x="17783" y="0"/>
                  </a:cubicBezTo>
                  <a:close/>
                </a:path>
              </a:pathLst>
            </a:custGeom>
            <a:solidFill>
              <a:srgbClr val="EFBC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03" name="Google Shape;5403;p16"/>
            <p:cNvSpPr/>
            <p:nvPr/>
          </p:nvSpPr>
          <p:spPr>
            <a:xfrm>
              <a:off x="4660075" y="-612150"/>
              <a:ext cx="152975" cy="523675"/>
            </a:xfrm>
            <a:custGeom>
              <a:avLst/>
              <a:gdLst/>
              <a:ahLst/>
              <a:cxnLst/>
              <a:rect l="l" t="t" r="r" b="b"/>
              <a:pathLst>
                <a:path w="6119" h="20947" extrusionOk="0">
                  <a:moveTo>
                    <a:pt x="6097" y="0"/>
                  </a:moveTo>
                  <a:cubicBezTo>
                    <a:pt x="6096" y="0"/>
                    <a:pt x="6090" y="6"/>
                    <a:pt x="6090" y="7"/>
                  </a:cubicBezTo>
                  <a:cubicBezTo>
                    <a:pt x="5962" y="201"/>
                    <a:pt x="5817" y="361"/>
                    <a:pt x="5633" y="514"/>
                  </a:cubicBezTo>
                  <a:cubicBezTo>
                    <a:pt x="5480" y="642"/>
                    <a:pt x="5299" y="756"/>
                    <a:pt x="5062" y="880"/>
                  </a:cubicBezTo>
                  <a:cubicBezTo>
                    <a:pt x="4874" y="978"/>
                    <a:pt x="4655" y="1071"/>
                    <a:pt x="4374" y="1171"/>
                  </a:cubicBezTo>
                  <a:cubicBezTo>
                    <a:pt x="4131" y="1257"/>
                    <a:pt x="3885" y="1329"/>
                    <a:pt x="3640" y="1399"/>
                  </a:cubicBezTo>
                  <a:lnTo>
                    <a:pt x="3417" y="1458"/>
                  </a:lnTo>
                  <a:lnTo>
                    <a:pt x="3278" y="1495"/>
                  </a:lnTo>
                  <a:lnTo>
                    <a:pt x="3229" y="1508"/>
                  </a:lnTo>
                  <a:cubicBezTo>
                    <a:pt x="3081" y="1544"/>
                    <a:pt x="2950" y="1579"/>
                    <a:pt x="2821" y="1617"/>
                  </a:cubicBezTo>
                  <a:cubicBezTo>
                    <a:pt x="2597" y="1693"/>
                    <a:pt x="2406" y="1782"/>
                    <a:pt x="2238" y="1889"/>
                  </a:cubicBezTo>
                  <a:cubicBezTo>
                    <a:pt x="2060" y="2008"/>
                    <a:pt x="1913" y="2130"/>
                    <a:pt x="1773" y="2275"/>
                  </a:cubicBezTo>
                  <a:cubicBezTo>
                    <a:pt x="1616" y="2452"/>
                    <a:pt x="1490" y="2636"/>
                    <a:pt x="1383" y="2841"/>
                  </a:cubicBezTo>
                  <a:cubicBezTo>
                    <a:pt x="1277" y="3056"/>
                    <a:pt x="1195" y="3292"/>
                    <a:pt x="1134" y="3561"/>
                  </a:cubicBezTo>
                  <a:cubicBezTo>
                    <a:pt x="1069" y="3895"/>
                    <a:pt x="1044" y="4244"/>
                    <a:pt x="1062" y="4600"/>
                  </a:cubicBezTo>
                  <a:cubicBezTo>
                    <a:pt x="1089" y="4998"/>
                    <a:pt x="1174" y="5422"/>
                    <a:pt x="1303" y="5827"/>
                  </a:cubicBezTo>
                  <a:cubicBezTo>
                    <a:pt x="1379" y="6054"/>
                    <a:pt x="1472" y="6277"/>
                    <a:pt x="1577" y="6489"/>
                  </a:cubicBezTo>
                  <a:cubicBezTo>
                    <a:pt x="1679" y="6690"/>
                    <a:pt x="1796" y="6897"/>
                    <a:pt x="1936" y="7115"/>
                  </a:cubicBezTo>
                  <a:cubicBezTo>
                    <a:pt x="2133" y="7426"/>
                    <a:pt x="2356" y="7734"/>
                    <a:pt x="2588" y="8052"/>
                  </a:cubicBezTo>
                  <a:cubicBezTo>
                    <a:pt x="2801" y="8346"/>
                    <a:pt x="3022" y="8652"/>
                    <a:pt x="3225" y="8963"/>
                  </a:cubicBezTo>
                  <a:cubicBezTo>
                    <a:pt x="3436" y="9290"/>
                    <a:pt x="3617" y="9622"/>
                    <a:pt x="3762" y="9951"/>
                  </a:cubicBezTo>
                  <a:cubicBezTo>
                    <a:pt x="3921" y="10320"/>
                    <a:pt x="4036" y="10700"/>
                    <a:pt x="4104" y="11085"/>
                  </a:cubicBezTo>
                  <a:cubicBezTo>
                    <a:pt x="4157" y="11384"/>
                    <a:pt x="4171" y="11720"/>
                    <a:pt x="4147" y="12079"/>
                  </a:cubicBezTo>
                  <a:cubicBezTo>
                    <a:pt x="4127" y="12361"/>
                    <a:pt x="4077" y="12670"/>
                    <a:pt x="3985" y="13050"/>
                  </a:cubicBezTo>
                  <a:cubicBezTo>
                    <a:pt x="3897" y="13408"/>
                    <a:pt x="3785" y="13757"/>
                    <a:pt x="3677" y="14081"/>
                  </a:cubicBezTo>
                  <a:cubicBezTo>
                    <a:pt x="3634" y="14221"/>
                    <a:pt x="3587" y="14357"/>
                    <a:pt x="3539" y="14497"/>
                  </a:cubicBezTo>
                  <a:lnTo>
                    <a:pt x="3495" y="14636"/>
                  </a:lnTo>
                  <a:lnTo>
                    <a:pt x="3447" y="14782"/>
                  </a:lnTo>
                  <a:lnTo>
                    <a:pt x="3401" y="14926"/>
                  </a:lnTo>
                  <a:cubicBezTo>
                    <a:pt x="3363" y="15037"/>
                    <a:pt x="3335" y="15151"/>
                    <a:pt x="3308" y="15266"/>
                  </a:cubicBezTo>
                  <a:cubicBezTo>
                    <a:pt x="3218" y="15694"/>
                    <a:pt x="3187" y="16141"/>
                    <a:pt x="3159" y="16575"/>
                  </a:cubicBezTo>
                  <a:cubicBezTo>
                    <a:pt x="3144" y="16790"/>
                    <a:pt x="3130" y="16999"/>
                    <a:pt x="3108" y="17204"/>
                  </a:cubicBezTo>
                  <a:cubicBezTo>
                    <a:pt x="3075" y="17537"/>
                    <a:pt x="3017" y="17855"/>
                    <a:pt x="2932" y="18149"/>
                  </a:cubicBezTo>
                  <a:cubicBezTo>
                    <a:pt x="2846" y="18441"/>
                    <a:pt x="2705" y="18726"/>
                    <a:pt x="2514" y="18999"/>
                  </a:cubicBezTo>
                  <a:cubicBezTo>
                    <a:pt x="2376" y="19190"/>
                    <a:pt x="2205" y="19380"/>
                    <a:pt x="1974" y="19594"/>
                  </a:cubicBezTo>
                  <a:cubicBezTo>
                    <a:pt x="1745" y="19807"/>
                    <a:pt x="1494" y="19990"/>
                    <a:pt x="1257" y="20156"/>
                  </a:cubicBezTo>
                  <a:cubicBezTo>
                    <a:pt x="977" y="20349"/>
                    <a:pt x="681" y="20530"/>
                    <a:pt x="394" y="20704"/>
                  </a:cubicBezTo>
                  <a:lnTo>
                    <a:pt x="329" y="20744"/>
                  </a:lnTo>
                  <a:lnTo>
                    <a:pt x="0" y="20947"/>
                  </a:lnTo>
                  <a:cubicBezTo>
                    <a:pt x="332" y="20889"/>
                    <a:pt x="645" y="20802"/>
                    <a:pt x="960" y="20686"/>
                  </a:cubicBezTo>
                  <a:cubicBezTo>
                    <a:pt x="1659" y="20434"/>
                    <a:pt x="2221" y="20127"/>
                    <a:pt x="2676" y="19745"/>
                  </a:cubicBezTo>
                  <a:cubicBezTo>
                    <a:pt x="3182" y="19315"/>
                    <a:pt x="3582" y="18762"/>
                    <a:pt x="3837" y="18143"/>
                  </a:cubicBezTo>
                  <a:cubicBezTo>
                    <a:pt x="4041" y="17648"/>
                    <a:pt x="4174" y="17111"/>
                    <a:pt x="4280" y="16650"/>
                  </a:cubicBezTo>
                  <a:cubicBezTo>
                    <a:pt x="4344" y="16385"/>
                    <a:pt x="4401" y="16121"/>
                    <a:pt x="4454" y="15855"/>
                  </a:cubicBezTo>
                  <a:lnTo>
                    <a:pt x="4482" y="15726"/>
                  </a:lnTo>
                  <a:lnTo>
                    <a:pt x="4500" y="15644"/>
                  </a:lnTo>
                  <a:cubicBezTo>
                    <a:pt x="4552" y="15397"/>
                    <a:pt x="4601" y="15177"/>
                    <a:pt x="4652" y="14959"/>
                  </a:cubicBezTo>
                  <a:cubicBezTo>
                    <a:pt x="4716" y="14693"/>
                    <a:pt x="4795" y="14383"/>
                    <a:pt x="4885" y="14074"/>
                  </a:cubicBezTo>
                  <a:cubicBezTo>
                    <a:pt x="4960" y="13839"/>
                    <a:pt x="5040" y="13609"/>
                    <a:pt x="5132" y="13353"/>
                  </a:cubicBezTo>
                  <a:lnTo>
                    <a:pt x="5161" y="13271"/>
                  </a:lnTo>
                  <a:cubicBezTo>
                    <a:pt x="5373" y="12675"/>
                    <a:pt x="5510" y="12194"/>
                    <a:pt x="5587" y="11756"/>
                  </a:cubicBezTo>
                  <a:cubicBezTo>
                    <a:pt x="5681" y="11245"/>
                    <a:pt x="5724" y="10739"/>
                    <a:pt x="5714" y="10252"/>
                  </a:cubicBezTo>
                  <a:cubicBezTo>
                    <a:pt x="5707" y="9842"/>
                    <a:pt x="5665" y="9428"/>
                    <a:pt x="5628" y="9063"/>
                  </a:cubicBezTo>
                  <a:lnTo>
                    <a:pt x="5622" y="9023"/>
                  </a:lnTo>
                  <a:lnTo>
                    <a:pt x="5610" y="8917"/>
                  </a:lnTo>
                  <a:cubicBezTo>
                    <a:pt x="5599" y="8797"/>
                    <a:pt x="5587" y="8694"/>
                    <a:pt x="5582" y="8596"/>
                  </a:cubicBezTo>
                  <a:cubicBezTo>
                    <a:pt x="5481" y="7410"/>
                    <a:pt x="5450" y="6426"/>
                    <a:pt x="5480" y="5504"/>
                  </a:cubicBezTo>
                  <a:cubicBezTo>
                    <a:pt x="5510" y="4523"/>
                    <a:pt x="5618" y="3496"/>
                    <a:pt x="5807" y="2367"/>
                  </a:cubicBezTo>
                  <a:cubicBezTo>
                    <a:pt x="5823" y="2266"/>
                    <a:pt x="5840" y="2167"/>
                    <a:pt x="5860" y="2061"/>
                  </a:cubicBezTo>
                  <a:lnTo>
                    <a:pt x="5873" y="1995"/>
                  </a:lnTo>
                  <a:lnTo>
                    <a:pt x="5895" y="1887"/>
                  </a:lnTo>
                  <a:cubicBezTo>
                    <a:pt x="5962" y="1521"/>
                    <a:pt x="6033" y="1145"/>
                    <a:pt x="6073" y="774"/>
                  </a:cubicBezTo>
                  <a:cubicBezTo>
                    <a:pt x="6096" y="543"/>
                    <a:pt x="6119" y="276"/>
                    <a:pt x="6110" y="4"/>
                  </a:cubicBezTo>
                  <a:lnTo>
                    <a:pt x="6110" y="4"/>
                  </a:lnTo>
                  <a:cubicBezTo>
                    <a:pt x="6110" y="5"/>
                    <a:pt x="6109" y="5"/>
                    <a:pt x="6108" y="5"/>
                  </a:cubicBezTo>
                  <a:cubicBezTo>
                    <a:pt x="6104" y="5"/>
                    <a:pt x="6100" y="0"/>
                    <a:pt x="6097" y="0"/>
                  </a:cubicBezTo>
                  <a:close/>
                </a:path>
              </a:pathLst>
            </a:custGeom>
            <a:solidFill>
              <a:srgbClr val="EFBC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04" name="Google Shape;5404;p16"/>
            <p:cNvSpPr/>
            <p:nvPr/>
          </p:nvSpPr>
          <p:spPr>
            <a:xfrm>
              <a:off x="3386150" y="157575"/>
              <a:ext cx="588800" cy="172600"/>
            </a:xfrm>
            <a:custGeom>
              <a:avLst/>
              <a:gdLst/>
              <a:ahLst/>
              <a:cxnLst/>
              <a:rect l="l" t="t" r="r" b="b"/>
              <a:pathLst>
                <a:path w="23552" h="6904" extrusionOk="0">
                  <a:moveTo>
                    <a:pt x="16406" y="1"/>
                  </a:moveTo>
                  <a:cubicBezTo>
                    <a:pt x="16218" y="1"/>
                    <a:pt x="16034" y="15"/>
                    <a:pt x="15860" y="44"/>
                  </a:cubicBezTo>
                  <a:cubicBezTo>
                    <a:pt x="15610" y="94"/>
                    <a:pt x="15376" y="170"/>
                    <a:pt x="15140" y="278"/>
                  </a:cubicBezTo>
                  <a:cubicBezTo>
                    <a:pt x="14595" y="537"/>
                    <a:pt x="14109" y="934"/>
                    <a:pt x="13619" y="1351"/>
                  </a:cubicBezTo>
                  <a:lnTo>
                    <a:pt x="13196" y="1713"/>
                  </a:lnTo>
                  <a:cubicBezTo>
                    <a:pt x="12895" y="1971"/>
                    <a:pt x="12597" y="2230"/>
                    <a:pt x="12291" y="2483"/>
                  </a:cubicBezTo>
                  <a:cubicBezTo>
                    <a:pt x="12019" y="2707"/>
                    <a:pt x="11743" y="2922"/>
                    <a:pt x="11463" y="3138"/>
                  </a:cubicBezTo>
                  <a:cubicBezTo>
                    <a:pt x="11308" y="3256"/>
                    <a:pt x="11142" y="3379"/>
                    <a:pt x="10962" y="3493"/>
                  </a:cubicBezTo>
                  <a:cubicBezTo>
                    <a:pt x="10794" y="3597"/>
                    <a:pt x="10609" y="3695"/>
                    <a:pt x="10413" y="3780"/>
                  </a:cubicBezTo>
                  <a:cubicBezTo>
                    <a:pt x="10126" y="3906"/>
                    <a:pt x="9812" y="3985"/>
                    <a:pt x="9481" y="4018"/>
                  </a:cubicBezTo>
                  <a:cubicBezTo>
                    <a:pt x="9402" y="4025"/>
                    <a:pt x="9322" y="4030"/>
                    <a:pt x="9243" y="4030"/>
                  </a:cubicBezTo>
                  <a:cubicBezTo>
                    <a:pt x="9030" y="4030"/>
                    <a:pt x="8808" y="4005"/>
                    <a:pt x="8565" y="3958"/>
                  </a:cubicBezTo>
                  <a:cubicBezTo>
                    <a:pt x="8289" y="3905"/>
                    <a:pt x="8026" y="3819"/>
                    <a:pt x="7713" y="3711"/>
                  </a:cubicBezTo>
                  <a:cubicBezTo>
                    <a:pt x="7570" y="3661"/>
                    <a:pt x="7427" y="3609"/>
                    <a:pt x="7284" y="3557"/>
                  </a:cubicBezTo>
                  <a:lnTo>
                    <a:pt x="7226" y="3536"/>
                  </a:lnTo>
                  <a:lnTo>
                    <a:pt x="7086" y="3485"/>
                  </a:lnTo>
                  <a:lnTo>
                    <a:pt x="6808" y="3385"/>
                  </a:lnTo>
                  <a:cubicBezTo>
                    <a:pt x="6544" y="3293"/>
                    <a:pt x="6298" y="3220"/>
                    <a:pt x="6059" y="3159"/>
                  </a:cubicBezTo>
                  <a:cubicBezTo>
                    <a:pt x="5767" y="3090"/>
                    <a:pt x="5470" y="3042"/>
                    <a:pt x="5180" y="3019"/>
                  </a:cubicBezTo>
                  <a:cubicBezTo>
                    <a:pt x="5066" y="3011"/>
                    <a:pt x="4950" y="3008"/>
                    <a:pt x="4833" y="3008"/>
                  </a:cubicBezTo>
                  <a:cubicBezTo>
                    <a:pt x="4513" y="3008"/>
                    <a:pt x="4183" y="3036"/>
                    <a:pt x="3851" y="3090"/>
                  </a:cubicBezTo>
                  <a:lnTo>
                    <a:pt x="3809" y="3106"/>
                  </a:lnTo>
                  <a:cubicBezTo>
                    <a:pt x="3404" y="3177"/>
                    <a:pt x="3028" y="3289"/>
                    <a:pt x="2693" y="3439"/>
                  </a:cubicBezTo>
                  <a:cubicBezTo>
                    <a:pt x="2499" y="3533"/>
                    <a:pt x="2300" y="3646"/>
                    <a:pt x="2044" y="3809"/>
                  </a:cubicBezTo>
                  <a:lnTo>
                    <a:pt x="1777" y="3981"/>
                  </a:lnTo>
                  <a:lnTo>
                    <a:pt x="1685" y="4040"/>
                  </a:lnTo>
                  <a:cubicBezTo>
                    <a:pt x="1574" y="4112"/>
                    <a:pt x="1465" y="4183"/>
                    <a:pt x="1352" y="4252"/>
                  </a:cubicBezTo>
                  <a:cubicBezTo>
                    <a:pt x="944" y="4504"/>
                    <a:pt x="519" y="4749"/>
                    <a:pt x="86" y="4979"/>
                  </a:cubicBezTo>
                  <a:lnTo>
                    <a:pt x="43" y="5002"/>
                  </a:lnTo>
                  <a:lnTo>
                    <a:pt x="0" y="5025"/>
                  </a:lnTo>
                  <a:cubicBezTo>
                    <a:pt x="53" y="5047"/>
                    <a:pt x="111" y="5052"/>
                    <a:pt x="177" y="5052"/>
                  </a:cubicBezTo>
                  <a:cubicBezTo>
                    <a:pt x="206" y="5052"/>
                    <a:pt x="234" y="5051"/>
                    <a:pt x="263" y="5049"/>
                  </a:cubicBezTo>
                  <a:cubicBezTo>
                    <a:pt x="456" y="5029"/>
                    <a:pt x="599" y="5002"/>
                    <a:pt x="723" y="4963"/>
                  </a:cubicBezTo>
                  <a:cubicBezTo>
                    <a:pt x="855" y="4925"/>
                    <a:pt x="984" y="4881"/>
                    <a:pt x="1111" y="4831"/>
                  </a:cubicBezTo>
                  <a:lnTo>
                    <a:pt x="1362" y="4733"/>
                  </a:lnTo>
                  <a:lnTo>
                    <a:pt x="1518" y="4672"/>
                  </a:lnTo>
                  <a:cubicBezTo>
                    <a:pt x="1905" y="4514"/>
                    <a:pt x="2385" y="4318"/>
                    <a:pt x="2870" y="4245"/>
                  </a:cubicBezTo>
                  <a:cubicBezTo>
                    <a:pt x="2942" y="4238"/>
                    <a:pt x="3014" y="4234"/>
                    <a:pt x="3085" y="4234"/>
                  </a:cubicBezTo>
                  <a:cubicBezTo>
                    <a:pt x="3141" y="4234"/>
                    <a:pt x="3196" y="4235"/>
                    <a:pt x="3254" y="4241"/>
                  </a:cubicBezTo>
                  <a:cubicBezTo>
                    <a:pt x="3330" y="4252"/>
                    <a:pt x="3407" y="4265"/>
                    <a:pt x="3485" y="4282"/>
                  </a:cubicBezTo>
                  <a:cubicBezTo>
                    <a:pt x="3739" y="4334"/>
                    <a:pt x="3995" y="4410"/>
                    <a:pt x="4246" y="4508"/>
                  </a:cubicBezTo>
                  <a:cubicBezTo>
                    <a:pt x="4605" y="4662"/>
                    <a:pt x="4967" y="4856"/>
                    <a:pt x="5425" y="5136"/>
                  </a:cubicBezTo>
                  <a:lnTo>
                    <a:pt x="5725" y="5322"/>
                  </a:lnTo>
                  <a:cubicBezTo>
                    <a:pt x="6076" y="5541"/>
                    <a:pt x="6416" y="5753"/>
                    <a:pt x="6755" y="5930"/>
                  </a:cubicBezTo>
                  <a:cubicBezTo>
                    <a:pt x="7275" y="6204"/>
                    <a:pt x="7751" y="6411"/>
                    <a:pt x="8212" y="6559"/>
                  </a:cubicBezTo>
                  <a:cubicBezTo>
                    <a:pt x="8476" y="6645"/>
                    <a:pt x="8736" y="6714"/>
                    <a:pt x="8986" y="6767"/>
                  </a:cubicBezTo>
                  <a:cubicBezTo>
                    <a:pt x="9434" y="6856"/>
                    <a:pt x="9879" y="6904"/>
                    <a:pt x="10313" y="6904"/>
                  </a:cubicBezTo>
                  <a:cubicBezTo>
                    <a:pt x="10485" y="6904"/>
                    <a:pt x="10655" y="6895"/>
                    <a:pt x="10826" y="6882"/>
                  </a:cubicBezTo>
                  <a:cubicBezTo>
                    <a:pt x="11578" y="6823"/>
                    <a:pt x="12377" y="6637"/>
                    <a:pt x="13269" y="6313"/>
                  </a:cubicBezTo>
                  <a:cubicBezTo>
                    <a:pt x="13914" y="6081"/>
                    <a:pt x="14537" y="5825"/>
                    <a:pt x="15227" y="5538"/>
                  </a:cubicBezTo>
                  <a:lnTo>
                    <a:pt x="15749" y="5319"/>
                  </a:lnTo>
                  <a:cubicBezTo>
                    <a:pt x="16304" y="5095"/>
                    <a:pt x="16900" y="4857"/>
                    <a:pt x="17549" y="4649"/>
                  </a:cubicBezTo>
                  <a:cubicBezTo>
                    <a:pt x="17810" y="4564"/>
                    <a:pt x="18073" y="4484"/>
                    <a:pt x="18338" y="4403"/>
                  </a:cubicBezTo>
                  <a:lnTo>
                    <a:pt x="18464" y="4364"/>
                  </a:lnTo>
                  <a:lnTo>
                    <a:pt x="18629" y="4313"/>
                  </a:lnTo>
                  <a:cubicBezTo>
                    <a:pt x="18863" y="4241"/>
                    <a:pt x="19100" y="4168"/>
                    <a:pt x="19336" y="4089"/>
                  </a:cubicBezTo>
                  <a:cubicBezTo>
                    <a:pt x="20061" y="3847"/>
                    <a:pt x="20587" y="3636"/>
                    <a:pt x="21042" y="3402"/>
                  </a:cubicBezTo>
                  <a:cubicBezTo>
                    <a:pt x="21625" y="3106"/>
                    <a:pt x="22174" y="2734"/>
                    <a:pt x="22672" y="2302"/>
                  </a:cubicBezTo>
                  <a:cubicBezTo>
                    <a:pt x="22970" y="2040"/>
                    <a:pt x="23244" y="1768"/>
                    <a:pt x="23487" y="1492"/>
                  </a:cubicBezTo>
                  <a:cubicBezTo>
                    <a:pt x="23495" y="1223"/>
                    <a:pt x="23517" y="950"/>
                    <a:pt x="23551" y="679"/>
                  </a:cubicBezTo>
                  <a:lnTo>
                    <a:pt x="23551" y="679"/>
                  </a:lnTo>
                  <a:cubicBezTo>
                    <a:pt x="22674" y="1054"/>
                    <a:pt x="21844" y="1248"/>
                    <a:pt x="21078" y="1248"/>
                  </a:cubicBezTo>
                  <a:cubicBezTo>
                    <a:pt x="21025" y="1248"/>
                    <a:pt x="20973" y="1248"/>
                    <a:pt x="20923" y="1245"/>
                  </a:cubicBezTo>
                  <a:cubicBezTo>
                    <a:pt x="20715" y="1238"/>
                    <a:pt x="20499" y="1215"/>
                    <a:pt x="20284" y="1173"/>
                  </a:cubicBezTo>
                  <a:cubicBezTo>
                    <a:pt x="20084" y="1133"/>
                    <a:pt x="19880" y="1074"/>
                    <a:pt x="19659" y="992"/>
                  </a:cubicBezTo>
                  <a:cubicBezTo>
                    <a:pt x="19548" y="950"/>
                    <a:pt x="19438" y="901"/>
                    <a:pt x="19330" y="851"/>
                  </a:cubicBezTo>
                  <a:cubicBezTo>
                    <a:pt x="19184" y="782"/>
                    <a:pt x="19036" y="715"/>
                    <a:pt x="18885" y="652"/>
                  </a:cubicBezTo>
                  <a:cubicBezTo>
                    <a:pt x="18645" y="547"/>
                    <a:pt x="18381" y="442"/>
                    <a:pt x="18078" y="336"/>
                  </a:cubicBezTo>
                  <a:cubicBezTo>
                    <a:pt x="17569" y="160"/>
                    <a:pt x="17108" y="55"/>
                    <a:pt x="16663" y="17"/>
                  </a:cubicBezTo>
                  <a:cubicBezTo>
                    <a:pt x="16569" y="4"/>
                    <a:pt x="16486" y="1"/>
                    <a:pt x="16406" y="1"/>
                  </a:cubicBezTo>
                  <a:close/>
                </a:path>
              </a:pathLst>
            </a:custGeom>
            <a:solidFill>
              <a:srgbClr val="EFBC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5405" name="Google Shape;5405;p16"/>
          <p:cNvGrpSpPr/>
          <p:nvPr/>
        </p:nvGrpSpPr>
        <p:grpSpPr>
          <a:xfrm>
            <a:off x="3562867" y="4682234"/>
            <a:ext cx="5066267" cy="5412767"/>
            <a:chOff x="2672150" y="3511675"/>
            <a:chExt cx="3799700" cy="4059575"/>
          </a:xfrm>
        </p:grpSpPr>
        <p:sp>
          <p:nvSpPr>
            <p:cNvPr id="5406" name="Google Shape;5406;p16"/>
            <p:cNvSpPr/>
            <p:nvPr/>
          </p:nvSpPr>
          <p:spPr>
            <a:xfrm>
              <a:off x="2701975" y="5410675"/>
              <a:ext cx="386875" cy="227975"/>
            </a:xfrm>
            <a:custGeom>
              <a:avLst/>
              <a:gdLst/>
              <a:ahLst/>
              <a:cxnLst/>
              <a:rect l="l" t="t" r="r" b="b"/>
              <a:pathLst>
                <a:path w="15475" h="9119" extrusionOk="0">
                  <a:moveTo>
                    <a:pt x="9754" y="0"/>
                  </a:moveTo>
                  <a:cubicBezTo>
                    <a:pt x="9667" y="0"/>
                    <a:pt x="9579" y="1"/>
                    <a:pt x="9490" y="3"/>
                  </a:cubicBezTo>
                  <a:cubicBezTo>
                    <a:pt x="9050" y="16"/>
                    <a:pt x="8606" y="64"/>
                    <a:pt x="8168" y="146"/>
                  </a:cubicBezTo>
                  <a:cubicBezTo>
                    <a:pt x="7281" y="311"/>
                    <a:pt x="6458" y="611"/>
                    <a:pt x="5724" y="1042"/>
                  </a:cubicBezTo>
                  <a:cubicBezTo>
                    <a:pt x="5465" y="1193"/>
                    <a:pt x="5220" y="1359"/>
                    <a:pt x="4993" y="1537"/>
                  </a:cubicBezTo>
                  <a:cubicBezTo>
                    <a:pt x="4948" y="1565"/>
                    <a:pt x="4908" y="1596"/>
                    <a:pt x="4869" y="1629"/>
                  </a:cubicBezTo>
                  <a:cubicBezTo>
                    <a:pt x="4697" y="1773"/>
                    <a:pt x="4523" y="1935"/>
                    <a:pt x="4338" y="2128"/>
                  </a:cubicBezTo>
                  <a:cubicBezTo>
                    <a:pt x="4079" y="2395"/>
                    <a:pt x="3849" y="2686"/>
                    <a:pt x="3677" y="2909"/>
                  </a:cubicBezTo>
                  <a:cubicBezTo>
                    <a:pt x="3485" y="3160"/>
                    <a:pt x="3289" y="3439"/>
                    <a:pt x="3078" y="3762"/>
                  </a:cubicBezTo>
                  <a:cubicBezTo>
                    <a:pt x="2623" y="4462"/>
                    <a:pt x="2216" y="5207"/>
                    <a:pt x="1824" y="5927"/>
                  </a:cubicBezTo>
                  <a:cubicBezTo>
                    <a:pt x="1563" y="6402"/>
                    <a:pt x="1294" y="6896"/>
                    <a:pt x="1014" y="7372"/>
                  </a:cubicBezTo>
                  <a:lnTo>
                    <a:pt x="1043" y="7334"/>
                  </a:lnTo>
                  <a:lnTo>
                    <a:pt x="1043" y="7334"/>
                  </a:lnTo>
                  <a:cubicBezTo>
                    <a:pt x="711" y="7880"/>
                    <a:pt x="389" y="8367"/>
                    <a:pt x="52" y="8819"/>
                  </a:cubicBezTo>
                  <a:cubicBezTo>
                    <a:pt x="2" y="8887"/>
                    <a:pt x="0" y="8979"/>
                    <a:pt x="50" y="9045"/>
                  </a:cubicBezTo>
                  <a:cubicBezTo>
                    <a:pt x="82" y="9088"/>
                    <a:pt x="139" y="9118"/>
                    <a:pt x="197" y="9118"/>
                  </a:cubicBezTo>
                  <a:cubicBezTo>
                    <a:pt x="221" y="9118"/>
                    <a:pt x="245" y="9113"/>
                    <a:pt x="267" y="9102"/>
                  </a:cubicBezTo>
                  <a:cubicBezTo>
                    <a:pt x="964" y="8763"/>
                    <a:pt x="1701" y="8488"/>
                    <a:pt x="2459" y="8279"/>
                  </a:cubicBezTo>
                  <a:cubicBezTo>
                    <a:pt x="2980" y="8139"/>
                    <a:pt x="3516" y="8037"/>
                    <a:pt x="4055" y="7972"/>
                  </a:cubicBezTo>
                  <a:cubicBezTo>
                    <a:pt x="4466" y="7923"/>
                    <a:pt x="4917" y="7898"/>
                    <a:pt x="5436" y="7898"/>
                  </a:cubicBezTo>
                  <a:cubicBezTo>
                    <a:pt x="5464" y="7898"/>
                    <a:pt x="5493" y="7899"/>
                    <a:pt x="5523" y="7899"/>
                  </a:cubicBezTo>
                  <a:lnTo>
                    <a:pt x="5511" y="7896"/>
                  </a:lnTo>
                  <a:lnTo>
                    <a:pt x="5511" y="7896"/>
                  </a:lnTo>
                  <a:cubicBezTo>
                    <a:pt x="6076" y="7900"/>
                    <a:pt x="6647" y="7925"/>
                    <a:pt x="7203" y="7952"/>
                  </a:cubicBezTo>
                  <a:cubicBezTo>
                    <a:pt x="7794" y="7980"/>
                    <a:pt x="8396" y="8008"/>
                    <a:pt x="8999" y="8008"/>
                  </a:cubicBezTo>
                  <a:cubicBezTo>
                    <a:pt x="9587" y="8008"/>
                    <a:pt x="10176" y="7981"/>
                    <a:pt x="10758" y="7900"/>
                  </a:cubicBezTo>
                  <a:cubicBezTo>
                    <a:pt x="11634" y="7778"/>
                    <a:pt x="12417" y="7528"/>
                    <a:pt x="13091" y="7155"/>
                  </a:cubicBezTo>
                  <a:cubicBezTo>
                    <a:pt x="13418" y="6972"/>
                    <a:pt x="13727" y="6761"/>
                    <a:pt x="14010" y="6527"/>
                  </a:cubicBezTo>
                  <a:cubicBezTo>
                    <a:pt x="14255" y="6322"/>
                    <a:pt x="14479" y="6099"/>
                    <a:pt x="14678" y="5863"/>
                  </a:cubicBezTo>
                  <a:cubicBezTo>
                    <a:pt x="14837" y="5674"/>
                    <a:pt x="14984" y="5460"/>
                    <a:pt x="15113" y="5229"/>
                  </a:cubicBezTo>
                  <a:cubicBezTo>
                    <a:pt x="15228" y="5022"/>
                    <a:pt x="15320" y="4796"/>
                    <a:pt x="15390" y="4538"/>
                  </a:cubicBezTo>
                  <a:cubicBezTo>
                    <a:pt x="15449" y="4311"/>
                    <a:pt x="15475" y="4065"/>
                    <a:pt x="15462" y="3807"/>
                  </a:cubicBezTo>
                  <a:cubicBezTo>
                    <a:pt x="15450" y="3570"/>
                    <a:pt x="15390" y="3314"/>
                    <a:pt x="15282" y="3047"/>
                  </a:cubicBezTo>
                  <a:cubicBezTo>
                    <a:pt x="15289" y="3025"/>
                    <a:pt x="15289" y="3002"/>
                    <a:pt x="15285" y="2981"/>
                  </a:cubicBezTo>
                  <a:cubicBezTo>
                    <a:pt x="15239" y="2752"/>
                    <a:pt x="15160" y="2530"/>
                    <a:pt x="15052" y="2319"/>
                  </a:cubicBezTo>
                  <a:cubicBezTo>
                    <a:pt x="14948" y="2110"/>
                    <a:pt x="14804" y="1906"/>
                    <a:pt x="14614" y="1698"/>
                  </a:cubicBezTo>
                  <a:cubicBezTo>
                    <a:pt x="14308" y="1366"/>
                    <a:pt x="13918" y="1078"/>
                    <a:pt x="13418" y="815"/>
                  </a:cubicBezTo>
                  <a:cubicBezTo>
                    <a:pt x="13065" y="631"/>
                    <a:pt x="12654" y="475"/>
                    <a:pt x="12128" y="327"/>
                  </a:cubicBezTo>
                  <a:cubicBezTo>
                    <a:pt x="11707" y="209"/>
                    <a:pt x="11268" y="121"/>
                    <a:pt x="10824" y="64"/>
                  </a:cubicBezTo>
                  <a:cubicBezTo>
                    <a:pt x="10481" y="21"/>
                    <a:pt x="10130" y="0"/>
                    <a:pt x="9754" y="0"/>
                  </a:cubicBezTo>
                  <a:close/>
                </a:path>
              </a:pathLst>
            </a:custGeom>
            <a:solidFill>
              <a:srgbClr val="B3B4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07" name="Google Shape;5407;p16"/>
            <p:cNvSpPr/>
            <p:nvPr/>
          </p:nvSpPr>
          <p:spPr>
            <a:xfrm>
              <a:off x="3135975" y="4775150"/>
              <a:ext cx="229525" cy="508450"/>
            </a:xfrm>
            <a:custGeom>
              <a:avLst/>
              <a:gdLst/>
              <a:ahLst/>
              <a:cxnLst/>
              <a:rect l="l" t="t" r="r" b="b"/>
              <a:pathLst>
                <a:path w="9181" h="20338" extrusionOk="0">
                  <a:moveTo>
                    <a:pt x="4020" y="1"/>
                  </a:moveTo>
                  <a:cubicBezTo>
                    <a:pt x="3975" y="1"/>
                    <a:pt x="3929" y="16"/>
                    <a:pt x="3896" y="44"/>
                  </a:cubicBezTo>
                  <a:cubicBezTo>
                    <a:pt x="3879" y="58"/>
                    <a:pt x="3864" y="74"/>
                    <a:pt x="3856" y="92"/>
                  </a:cubicBezTo>
                  <a:cubicBezTo>
                    <a:pt x="3636" y="531"/>
                    <a:pt x="3443" y="1000"/>
                    <a:pt x="3261" y="1529"/>
                  </a:cubicBezTo>
                  <a:cubicBezTo>
                    <a:pt x="3106" y="1990"/>
                    <a:pt x="2969" y="2465"/>
                    <a:pt x="2837" y="2928"/>
                  </a:cubicBezTo>
                  <a:lnTo>
                    <a:pt x="2797" y="3071"/>
                  </a:lnTo>
                  <a:cubicBezTo>
                    <a:pt x="2678" y="3478"/>
                    <a:pt x="2550" y="3913"/>
                    <a:pt x="2405" y="4348"/>
                  </a:cubicBezTo>
                  <a:cubicBezTo>
                    <a:pt x="2274" y="4739"/>
                    <a:pt x="2134" y="5127"/>
                    <a:pt x="1993" y="5510"/>
                  </a:cubicBezTo>
                  <a:cubicBezTo>
                    <a:pt x="1885" y="5799"/>
                    <a:pt x="1774" y="6090"/>
                    <a:pt x="1664" y="6379"/>
                  </a:cubicBezTo>
                  <a:cubicBezTo>
                    <a:pt x="1167" y="7690"/>
                    <a:pt x="651" y="9046"/>
                    <a:pt x="322" y="10434"/>
                  </a:cubicBezTo>
                  <a:cubicBezTo>
                    <a:pt x="118" y="11298"/>
                    <a:pt x="15" y="12080"/>
                    <a:pt x="8" y="12822"/>
                  </a:cubicBezTo>
                  <a:cubicBezTo>
                    <a:pt x="1" y="13730"/>
                    <a:pt x="172" y="14636"/>
                    <a:pt x="518" y="15515"/>
                  </a:cubicBezTo>
                  <a:cubicBezTo>
                    <a:pt x="1091" y="16970"/>
                    <a:pt x="2122" y="18173"/>
                    <a:pt x="3117" y="19337"/>
                  </a:cubicBezTo>
                  <a:cubicBezTo>
                    <a:pt x="3369" y="19630"/>
                    <a:pt x="3620" y="19923"/>
                    <a:pt x="3864" y="20222"/>
                  </a:cubicBezTo>
                  <a:cubicBezTo>
                    <a:pt x="3889" y="20251"/>
                    <a:pt x="3924" y="20263"/>
                    <a:pt x="3959" y="20263"/>
                  </a:cubicBezTo>
                  <a:cubicBezTo>
                    <a:pt x="3995" y="20263"/>
                    <a:pt x="4031" y="20251"/>
                    <a:pt x="4057" y="20229"/>
                  </a:cubicBezTo>
                  <a:lnTo>
                    <a:pt x="4077" y="20202"/>
                  </a:lnTo>
                  <a:cubicBezTo>
                    <a:pt x="4085" y="20231"/>
                    <a:pt x="4104" y="20258"/>
                    <a:pt x="4123" y="20280"/>
                  </a:cubicBezTo>
                  <a:cubicBezTo>
                    <a:pt x="4152" y="20307"/>
                    <a:pt x="4203" y="20338"/>
                    <a:pt x="4250" y="20338"/>
                  </a:cubicBezTo>
                  <a:cubicBezTo>
                    <a:pt x="4254" y="20338"/>
                    <a:pt x="4258" y="20337"/>
                    <a:pt x="4262" y="20337"/>
                  </a:cubicBezTo>
                  <a:cubicBezTo>
                    <a:pt x="4506" y="20310"/>
                    <a:pt x="4732" y="20262"/>
                    <a:pt x="4954" y="20193"/>
                  </a:cubicBezTo>
                  <a:cubicBezTo>
                    <a:pt x="5163" y="20129"/>
                    <a:pt x="5377" y="20037"/>
                    <a:pt x="5628" y="19903"/>
                  </a:cubicBezTo>
                  <a:cubicBezTo>
                    <a:pt x="5846" y="19787"/>
                    <a:pt x="6057" y="19650"/>
                    <a:pt x="6215" y="19543"/>
                  </a:cubicBezTo>
                  <a:cubicBezTo>
                    <a:pt x="6384" y="19428"/>
                    <a:pt x="6553" y="19310"/>
                    <a:pt x="6714" y="19185"/>
                  </a:cubicBezTo>
                  <a:cubicBezTo>
                    <a:pt x="6791" y="19126"/>
                    <a:pt x="6866" y="19066"/>
                    <a:pt x="6942" y="19003"/>
                  </a:cubicBezTo>
                  <a:cubicBezTo>
                    <a:pt x="7103" y="18868"/>
                    <a:pt x="7258" y="18727"/>
                    <a:pt x="7405" y="18580"/>
                  </a:cubicBezTo>
                  <a:cubicBezTo>
                    <a:pt x="7596" y="18391"/>
                    <a:pt x="7785" y="18171"/>
                    <a:pt x="7984" y="17911"/>
                  </a:cubicBezTo>
                  <a:cubicBezTo>
                    <a:pt x="8294" y="17502"/>
                    <a:pt x="8557" y="17021"/>
                    <a:pt x="8765" y="16481"/>
                  </a:cubicBezTo>
                  <a:cubicBezTo>
                    <a:pt x="8944" y="16009"/>
                    <a:pt x="9062" y="15500"/>
                    <a:pt x="9125" y="14921"/>
                  </a:cubicBezTo>
                  <a:cubicBezTo>
                    <a:pt x="9180" y="14422"/>
                    <a:pt x="9179" y="13894"/>
                    <a:pt x="9121" y="13299"/>
                  </a:cubicBezTo>
                  <a:cubicBezTo>
                    <a:pt x="9071" y="12751"/>
                    <a:pt x="8973" y="12186"/>
                    <a:pt x="8824" y="11571"/>
                  </a:cubicBezTo>
                  <a:cubicBezTo>
                    <a:pt x="8504" y="10254"/>
                    <a:pt x="8007" y="9005"/>
                    <a:pt x="7610" y="8064"/>
                  </a:cubicBezTo>
                  <a:cubicBezTo>
                    <a:pt x="7196" y="7083"/>
                    <a:pt x="6735" y="6105"/>
                    <a:pt x="6289" y="5158"/>
                  </a:cubicBezTo>
                  <a:lnTo>
                    <a:pt x="6215" y="5005"/>
                  </a:lnTo>
                  <a:lnTo>
                    <a:pt x="6088" y="4736"/>
                  </a:lnTo>
                  <a:cubicBezTo>
                    <a:pt x="5688" y="3894"/>
                    <a:pt x="5276" y="3023"/>
                    <a:pt x="4911" y="2148"/>
                  </a:cubicBezTo>
                  <a:lnTo>
                    <a:pt x="4911" y="2148"/>
                  </a:lnTo>
                  <a:lnTo>
                    <a:pt x="4913" y="2156"/>
                  </a:lnTo>
                  <a:cubicBezTo>
                    <a:pt x="4768" y="1807"/>
                    <a:pt x="4638" y="1471"/>
                    <a:pt x="4518" y="1134"/>
                  </a:cubicBezTo>
                  <a:cubicBezTo>
                    <a:pt x="4400" y="803"/>
                    <a:pt x="4298" y="462"/>
                    <a:pt x="4205" y="140"/>
                  </a:cubicBezTo>
                  <a:cubicBezTo>
                    <a:pt x="4185" y="74"/>
                    <a:pt x="4134" y="24"/>
                    <a:pt x="4071" y="8"/>
                  </a:cubicBezTo>
                  <a:cubicBezTo>
                    <a:pt x="4055" y="3"/>
                    <a:pt x="4038" y="1"/>
                    <a:pt x="4020" y="1"/>
                  </a:cubicBezTo>
                  <a:close/>
                </a:path>
              </a:pathLst>
            </a:custGeom>
            <a:solidFill>
              <a:srgbClr val="B3B4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08" name="Google Shape;5408;p16"/>
            <p:cNvSpPr/>
            <p:nvPr/>
          </p:nvSpPr>
          <p:spPr>
            <a:xfrm>
              <a:off x="3456550" y="4926250"/>
              <a:ext cx="235950" cy="426625"/>
            </a:xfrm>
            <a:custGeom>
              <a:avLst/>
              <a:gdLst/>
              <a:ahLst/>
              <a:cxnLst/>
              <a:rect l="l" t="t" r="r" b="b"/>
              <a:pathLst>
                <a:path w="9438" h="17065" extrusionOk="0">
                  <a:moveTo>
                    <a:pt x="7266" y="1"/>
                  </a:moveTo>
                  <a:cubicBezTo>
                    <a:pt x="7231" y="1"/>
                    <a:pt x="7193" y="15"/>
                    <a:pt x="7164" y="38"/>
                  </a:cubicBezTo>
                  <a:cubicBezTo>
                    <a:pt x="7152" y="48"/>
                    <a:pt x="7141" y="61"/>
                    <a:pt x="7131" y="77"/>
                  </a:cubicBezTo>
                  <a:cubicBezTo>
                    <a:pt x="6848" y="532"/>
                    <a:pt x="6529" y="973"/>
                    <a:pt x="6252" y="1345"/>
                  </a:cubicBezTo>
                  <a:cubicBezTo>
                    <a:pt x="5911" y="1806"/>
                    <a:pt x="5561" y="2260"/>
                    <a:pt x="5209" y="2712"/>
                  </a:cubicBezTo>
                  <a:cubicBezTo>
                    <a:pt x="4909" y="3097"/>
                    <a:pt x="4607" y="3482"/>
                    <a:pt x="4310" y="3868"/>
                  </a:cubicBezTo>
                  <a:cubicBezTo>
                    <a:pt x="3921" y="4373"/>
                    <a:pt x="3434" y="5010"/>
                    <a:pt x="2960" y="5677"/>
                  </a:cubicBezTo>
                  <a:cubicBezTo>
                    <a:pt x="2115" y="6862"/>
                    <a:pt x="1503" y="7866"/>
                    <a:pt x="1034" y="8837"/>
                  </a:cubicBezTo>
                  <a:cubicBezTo>
                    <a:pt x="478" y="9981"/>
                    <a:pt x="166" y="11033"/>
                    <a:pt x="76" y="12047"/>
                  </a:cubicBezTo>
                  <a:cubicBezTo>
                    <a:pt x="1" y="12903"/>
                    <a:pt x="116" y="13763"/>
                    <a:pt x="406" y="14534"/>
                  </a:cubicBezTo>
                  <a:cubicBezTo>
                    <a:pt x="726" y="15377"/>
                    <a:pt x="1278" y="16183"/>
                    <a:pt x="2048" y="16929"/>
                  </a:cubicBezTo>
                  <a:cubicBezTo>
                    <a:pt x="2067" y="16948"/>
                    <a:pt x="2093" y="16957"/>
                    <a:pt x="2119" y="16957"/>
                  </a:cubicBezTo>
                  <a:cubicBezTo>
                    <a:pt x="2141" y="16957"/>
                    <a:pt x="2164" y="16950"/>
                    <a:pt x="2183" y="16934"/>
                  </a:cubicBezTo>
                  <a:cubicBezTo>
                    <a:pt x="2211" y="16973"/>
                    <a:pt x="2254" y="17012"/>
                    <a:pt x="2306" y="17025"/>
                  </a:cubicBezTo>
                  <a:cubicBezTo>
                    <a:pt x="2452" y="17057"/>
                    <a:pt x="2601" y="17065"/>
                    <a:pt x="2749" y="17065"/>
                  </a:cubicBezTo>
                  <a:cubicBezTo>
                    <a:pt x="2822" y="17065"/>
                    <a:pt x="2895" y="17063"/>
                    <a:pt x="2967" y="17061"/>
                  </a:cubicBezTo>
                  <a:lnTo>
                    <a:pt x="3013" y="17059"/>
                  </a:lnTo>
                  <a:cubicBezTo>
                    <a:pt x="3241" y="17054"/>
                    <a:pt x="3491" y="17028"/>
                    <a:pt x="3778" y="16975"/>
                  </a:cubicBezTo>
                  <a:cubicBezTo>
                    <a:pt x="4145" y="16910"/>
                    <a:pt x="4538" y="16788"/>
                    <a:pt x="4979" y="16607"/>
                  </a:cubicBezTo>
                  <a:cubicBezTo>
                    <a:pt x="5322" y="16465"/>
                    <a:pt x="5648" y="16300"/>
                    <a:pt x="5950" y="16113"/>
                  </a:cubicBezTo>
                  <a:cubicBezTo>
                    <a:pt x="6191" y="15965"/>
                    <a:pt x="6436" y="15788"/>
                    <a:pt x="6675" y="15587"/>
                  </a:cubicBezTo>
                  <a:lnTo>
                    <a:pt x="6789" y="15491"/>
                  </a:lnTo>
                  <a:cubicBezTo>
                    <a:pt x="7738" y="14665"/>
                    <a:pt x="8475" y="13473"/>
                    <a:pt x="8916" y="12045"/>
                  </a:cubicBezTo>
                  <a:cubicBezTo>
                    <a:pt x="9114" y="11406"/>
                    <a:pt x="9251" y="10715"/>
                    <a:pt x="9337" y="9928"/>
                  </a:cubicBezTo>
                  <a:cubicBezTo>
                    <a:pt x="9414" y="9224"/>
                    <a:pt x="9437" y="8475"/>
                    <a:pt x="9404" y="7693"/>
                  </a:cubicBezTo>
                  <a:cubicBezTo>
                    <a:pt x="9376" y="6978"/>
                    <a:pt x="9295" y="6220"/>
                    <a:pt x="9164" y="5440"/>
                  </a:cubicBezTo>
                  <a:cubicBezTo>
                    <a:pt x="9045" y="4723"/>
                    <a:pt x="8880" y="3996"/>
                    <a:pt x="8676" y="3277"/>
                  </a:cubicBezTo>
                  <a:cubicBezTo>
                    <a:pt x="8510" y="2694"/>
                    <a:pt x="8313" y="2119"/>
                    <a:pt x="8093" y="1570"/>
                  </a:cubicBezTo>
                  <a:cubicBezTo>
                    <a:pt x="7857" y="980"/>
                    <a:pt x="7635" y="506"/>
                    <a:pt x="7394" y="77"/>
                  </a:cubicBezTo>
                  <a:cubicBezTo>
                    <a:pt x="7372" y="38"/>
                    <a:pt x="7335" y="11"/>
                    <a:pt x="7290" y="3"/>
                  </a:cubicBezTo>
                  <a:cubicBezTo>
                    <a:pt x="7282" y="2"/>
                    <a:pt x="7274" y="1"/>
                    <a:pt x="7266" y="1"/>
                  </a:cubicBezTo>
                  <a:close/>
                </a:path>
              </a:pathLst>
            </a:custGeom>
            <a:solidFill>
              <a:srgbClr val="B3B4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09" name="Google Shape;5409;p16"/>
            <p:cNvSpPr/>
            <p:nvPr/>
          </p:nvSpPr>
          <p:spPr>
            <a:xfrm>
              <a:off x="3149550" y="5868275"/>
              <a:ext cx="230225" cy="245575"/>
            </a:xfrm>
            <a:custGeom>
              <a:avLst/>
              <a:gdLst/>
              <a:ahLst/>
              <a:cxnLst/>
              <a:rect l="l" t="t" r="r" b="b"/>
              <a:pathLst>
                <a:path w="9209" h="9823" extrusionOk="0">
                  <a:moveTo>
                    <a:pt x="6912" y="1"/>
                  </a:moveTo>
                  <a:cubicBezTo>
                    <a:pt x="6866" y="1"/>
                    <a:pt x="6818" y="2"/>
                    <a:pt x="6770" y="4"/>
                  </a:cubicBezTo>
                  <a:cubicBezTo>
                    <a:pt x="6093" y="27"/>
                    <a:pt x="5388" y="210"/>
                    <a:pt x="4614" y="562"/>
                  </a:cubicBezTo>
                  <a:cubicBezTo>
                    <a:pt x="4302" y="704"/>
                    <a:pt x="3981" y="881"/>
                    <a:pt x="3632" y="1104"/>
                  </a:cubicBezTo>
                  <a:cubicBezTo>
                    <a:pt x="3415" y="1246"/>
                    <a:pt x="3205" y="1401"/>
                    <a:pt x="3010" y="1563"/>
                  </a:cubicBezTo>
                  <a:cubicBezTo>
                    <a:pt x="2948" y="1614"/>
                    <a:pt x="2889" y="1664"/>
                    <a:pt x="2831" y="1718"/>
                  </a:cubicBezTo>
                  <a:cubicBezTo>
                    <a:pt x="2294" y="2201"/>
                    <a:pt x="1849" y="2855"/>
                    <a:pt x="1471" y="3715"/>
                  </a:cubicBezTo>
                  <a:cubicBezTo>
                    <a:pt x="1076" y="4613"/>
                    <a:pt x="847" y="5553"/>
                    <a:pt x="656" y="6438"/>
                  </a:cubicBezTo>
                  <a:cubicBezTo>
                    <a:pt x="558" y="6885"/>
                    <a:pt x="475" y="7336"/>
                    <a:pt x="388" y="7787"/>
                  </a:cubicBezTo>
                  <a:cubicBezTo>
                    <a:pt x="299" y="8255"/>
                    <a:pt x="210" y="8722"/>
                    <a:pt x="110" y="9187"/>
                  </a:cubicBezTo>
                  <a:cubicBezTo>
                    <a:pt x="80" y="9327"/>
                    <a:pt x="45" y="9473"/>
                    <a:pt x="11" y="9614"/>
                  </a:cubicBezTo>
                  <a:cubicBezTo>
                    <a:pt x="2" y="9640"/>
                    <a:pt x="1" y="9667"/>
                    <a:pt x="3" y="9693"/>
                  </a:cubicBezTo>
                  <a:cubicBezTo>
                    <a:pt x="11" y="9734"/>
                    <a:pt x="34" y="9770"/>
                    <a:pt x="68" y="9796"/>
                  </a:cubicBezTo>
                  <a:cubicBezTo>
                    <a:pt x="90" y="9812"/>
                    <a:pt x="115" y="9819"/>
                    <a:pt x="144" y="9822"/>
                  </a:cubicBezTo>
                  <a:cubicBezTo>
                    <a:pt x="149" y="9822"/>
                    <a:pt x="153" y="9823"/>
                    <a:pt x="157" y="9823"/>
                  </a:cubicBezTo>
                  <a:cubicBezTo>
                    <a:pt x="197" y="9823"/>
                    <a:pt x="229" y="9806"/>
                    <a:pt x="256" y="9786"/>
                  </a:cubicBezTo>
                  <a:cubicBezTo>
                    <a:pt x="282" y="9769"/>
                    <a:pt x="306" y="9755"/>
                    <a:pt x="331" y="9739"/>
                  </a:cubicBezTo>
                  <a:cubicBezTo>
                    <a:pt x="802" y="9444"/>
                    <a:pt x="1290" y="9190"/>
                    <a:pt x="1753" y="8957"/>
                  </a:cubicBezTo>
                  <a:cubicBezTo>
                    <a:pt x="2065" y="8799"/>
                    <a:pt x="2380" y="8643"/>
                    <a:pt x="2695" y="8489"/>
                  </a:cubicBezTo>
                  <a:cubicBezTo>
                    <a:pt x="2942" y="8367"/>
                    <a:pt x="3189" y="8244"/>
                    <a:pt x="3435" y="8123"/>
                  </a:cubicBezTo>
                  <a:cubicBezTo>
                    <a:pt x="4117" y="7781"/>
                    <a:pt x="4671" y="7487"/>
                    <a:pt x="5181" y="7194"/>
                  </a:cubicBezTo>
                  <a:cubicBezTo>
                    <a:pt x="5803" y="6837"/>
                    <a:pt x="6335" y="6493"/>
                    <a:pt x="6806" y="6137"/>
                  </a:cubicBezTo>
                  <a:cubicBezTo>
                    <a:pt x="6942" y="6035"/>
                    <a:pt x="7076" y="5930"/>
                    <a:pt x="7206" y="5821"/>
                  </a:cubicBezTo>
                  <a:cubicBezTo>
                    <a:pt x="8031" y="5135"/>
                    <a:pt x="8587" y="4426"/>
                    <a:pt x="8908" y="3656"/>
                  </a:cubicBezTo>
                  <a:cubicBezTo>
                    <a:pt x="9108" y="3176"/>
                    <a:pt x="9209" y="2641"/>
                    <a:pt x="9197" y="2108"/>
                  </a:cubicBezTo>
                  <a:cubicBezTo>
                    <a:pt x="9186" y="1535"/>
                    <a:pt x="9043" y="921"/>
                    <a:pt x="8773" y="288"/>
                  </a:cubicBezTo>
                  <a:cubicBezTo>
                    <a:pt x="8762" y="256"/>
                    <a:pt x="8738" y="233"/>
                    <a:pt x="8706" y="220"/>
                  </a:cubicBezTo>
                  <a:cubicBezTo>
                    <a:pt x="8690" y="215"/>
                    <a:pt x="8674" y="212"/>
                    <a:pt x="8658" y="212"/>
                  </a:cubicBezTo>
                  <a:cubicBezTo>
                    <a:pt x="8640" y="212"/>
                    <a:pt x="8623" y="216"/>
                    <a:pt x="8607" y="223"/>
                  </a:cubicBezTo>
                  <a:cubicBezTo>
                    <a:pt x="8604" y="226"/>
                    <a:pt x="8598" y="228"/>
                    <a:pt x="8594" y="232"/>
                  </a:cubicBezTo>
                  <a:cubicBezTo>
                    <a:pt x="8534" y="284"/>
                    <a:pt x="8521" y="341"/>
                    <a:pt x="8542" y="390"/>
                  </a:cubicBezTo>
                  <a:cubicBezTo>
                    <a:pt x="8580" y="478"/>
                    <a:pt x="8614" y="568"/>
                    <a:pt x="8648" y="656"/>
                  </a:cubicBezTo>
                  <a:cubicBezTo>
                    <a:pt x="8613" y="604"/>
                    <a:pt x="8570" y="557"/>
                    <a:pt x="8521" y="513"/>
                  </a:cubicBezTo>
                  <a:cubicBezTo>
                    <a:pt x="8455" y="456"/>
                    <a:pt x="8377" y="403"/>
                    <a:pt x="8288" y="348"/>
                  </a:cubicBezTo>
                  <a:cubicBezTo>
                    <a:pt x="8127" y="255"/>
                    <a:pt x="7958" y="177"/>
                    <a:pt x="7780" y="124"/>
                  </a:cubicBezTo>
                  <a:cubicBezTo>
                    <a:pt x="7522" y="43"/>
                    <a:pt x="7230" y="1"/>
                    <a:pt x="6912" y="1"/>
                  </a:cubicBezTo>
                  <a:close/>
                </a:path>
              </a:pathLst>
            </a:custGeom>
            <a:solidFill>
              <a:srgbClr val="B3B4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10" name="Google Shape;5410;p16"/>
            <p:cNvSpPr/>
            <p:nvPr/>
          </p:nvSpPr>
          <p:spPr>
            <a:xfrm>
              <a:off x="3456375" y="4937375"/>
              <a:ext cx="172450" cy="415400"/>
            </a:xfrm>
            <a:custGeom>
              <a:avLst/>
              <a:gdLst/>
              <a:ahLst/>
              <a:cxnLst/>
              <a:rect l="l" t="t" r="r" b="b"/>
              <a:pathLst>
                <a:path w="6898" h="16616" extrusionOk="0">
                  <a:moveTo>
                    <a:pt x="3747" y="10903"/>
                  </a:moveTo>
                  <a:cubicBezTo>
                    <a:pt x="3747" y="10903"/>
                    <a:pt x="3747" y="10903"/>
                    <a:pt x="3747" y="10904"/>
                  </a:cubicBezTo>
                  <a:cubicBezTo>
                    <a:pt x="3747" y="10903"/>
                    <a:pt x="3747" y="10903"/>
                    <a:pt x="3747" y="10903"/>
                  </a:cubicBezTo>
                  <a:close/>
                  <a:moveTo>
                    <a:pt x="3746" y="10903"/>
                  </a:moveTo>
                  <a:lnTo>
                    <a:pt x="3746" y="10903"/>
                  </a:lnTo>
                  <a:cubicBezTo>
                    <a:pt x="3746" y="10905"/>
                    <a:pt x="3745" y="10906"/>
                    <a:pt x="3745" y="10906"/>
                  </a:cubicBezTo>
                  <a:lnTo>
                    <a:pt x="3745" y="10906"/>
                  </a:lnTo>
                  <a:cubicBezTo>
                    <a:pt x="3745" y="10905"/>
                    <a:pt x="3746" y="10904"/>
                    <a:pt x="3746" y="10903"/>
                  </a:cubicBezTo>
                  <a:close/>
                  <a:moveTo>
                    <a:pt x="2208" y="15724"/>
                  </a:moveTo>
                  <a:cubicBezTo>
                    <a:pt x="2209" y="15725"/>
                    <a:pt x="2210" y="15726"/>
                    <a:pt x="2211" y="15728"/>
                  </a:cubicBezTo>
                  <a:lnTo>
                    <a:pt x="2211" y="15728"/>
                  </a:lnTo>
                  <a:cubicBezTo>
                    <a:pt x="2210" y="15727"/>
                    <a:pt x="2209" y="15725"/>
                    <a:pt x="2208" y="15724"/>
                  </a:cubicBezTo>
                  <a:close/>
                  <a:moveTo>
                    <a:pt x="6898" y="1"/>
                  </a:moveTo>
                  <a:lnTo>
                    <a:pt x="6898" y="1"/>
                  </a:lnTo>
                  <a:cubicBezTo>
                    <a:pt x="6687" y="310"/>
                    <a:pt x="6465" y="611"/>
                    <a:pt x="6254" y="896"/>
                  </a:cubicBezTo>
                  <a:cubicBezTo>
                    <a:pt x="5913" y="1358"/>
                    <a:pt x="5562" y="1812"/>
                    <a:pt x="5210" y="2263"/>
                  </a:cubicBezTo>
                  <a:cubicBezTo>
                    <a:pt x="4911" y="2646"/>
                    <a:pt x="4610" y="3033"/>
                    <a:pt x="4312" y="3421"/>
                  </a:cubicBezTo>
                  <a:cubicBezTo>
                    <a:pt x="3971" y="3861"/>
                    <a:pt x="3461" y="4528"/>
                    <a:pt x="2962" y="5229"/>
                  </a:cubicBezTo>
                  <a:cubicBezTo>
                    <a:pt x="2119" y="6414"/>
                    <a:pt x="1505" y="7416"/>
                    <a:pt x="1035" y="8389"/>
                  </a:cubicBezTo>
                  <a:cubicBezTo>
                    <a:pt x="482" y="9533"/>
                    <a:pt x="167" y="10583"/>
                    <a:pt x="78" y="11600"/>
                  </a:cubicBezTo>
                  <a:cubicBezTo>
                    <a:pt x="1" y="12456"/>
                    <a:pt x="116" y="13317"/>
                    <a:pt x="410" y="14089"/>
                  </a:cubicBezTo>
                  <a:cubicBezTo>
                    <a:pt x="727" y="14934"/>
                    <a:pt x="1280" y="15740"/>
                    <a:pt x="2053" y="16487"/>
                  </a:cubicBezTo>
                  <a:cubicBezTo>
                    <a:pt x="2074" y="16508"/>
                    <a:pt x="2102" y="16518"/>
                    <a:pt x="2130" y="16518"/>
                  </a:cubicBezTo>
                  <a:cubicBezTo>
                    <a:pt x="2154" y="16518"/>
                    <a:pt x="2179" y="16510"/>
                    <a:pt x="2198" y="16494"/>
                  </a:cubicBezTo>
                  <a:cubicBezTo>
                    <a:pt x="2208" y="16522"/>
                    <a:pt x="2257" y="16571"/>
                    <a:pt x="2316" y="16587"/>
                  </a:cubicBezTo>
                  <a:cubicBezTo>
                    <a:pt x="2381" y="16601"/>
                    <a:pt x="2448" y="16610"/>
                    <a:pt x="2514" y="16616"/>
                  </a:cubicBezTo>
                  <a:cubicBezTo>
                    <a:pt x="2503" y="16580"/>
                    <a:pt x="2494" y="16544"/>
                    <a:pt x="2484" y="16511"/>
                  </a:cubicBezTo>
                  <a:cubicBezTo>
                    <a:pt x="2405" y="16250"/>
                    <a:pt x="2312" y="15994"/>
                    <a:pt x="2219" y="15740"/>
                  </a:cubicBezTo>
                  <a:lnTo>
                    <a:pt x="2219" y="15740"/>
                  </a:lnTo>
                  <a:cubicBezTo>
                    <a:pt x="2220" y="15741"/>
                    <a:pt x="2220" y="15742"/>
                    <a:pt x="2221" y="15744"/>
                  </a:cubicBezTo>
                  <a:cubicBezTo>
                    <a:pt x="2211" y="15714"/>
                    <a:pt x="2198" y="15682"/>
                    <a:pt x="2187" y="15652"/>
                  </a:cubicBezTo>
                  <a:cubicBezTo>
                    <a:pt x="2184" y="15645"/>
                    <a:pt x="2182" y="15638"/>
                    <a:pt x="2178" y="15629"/>
                  </a:cubicBezTo>
                  <a:cubicBezTo>
                    <a:pt x="2056" y="15302"/>
                    <a:pt x="1934" y="14976"/>
                    <a:pt x="1854" y="14638"/>
                  </a:cubicBezTo>
                  <a:cubicBezTo>
                    <a:pt x="1773" y="14302"/>
                    <a:pt x="1720" y="13946"/>
                    <a:pt x="1770" y="13602"/>
                  </a:cubicBezTo>
                  <a:cubicBezTo>
                    <a:pt x="1803" y="13383"/>
                    <a:pt x="1845" y="13160"/>
                    <a:pt x="1934" y="12956"/>
                  </a:cubicBezTo>
                  <a:cubicBezTo>
                    <a:pt x="1964" y="12886"/>
                    <a:pt x="1997" y="12815"/>
                    <a:pt x="2039" y="12751"/>
                  </a:cubicBezTo>
                  <a:cubicBezTo>
                    <a:pt x="2076" y="12692"/>
                    <a:pt x="2115" y="12634"/>
                    <a:pt x="2162" y="12580"/>
                  </a:cubicBezTo>
                  <a:cubicBezTo>
                    <a:pt x="2254" y="12475"/>
                    <a:pt x="2358" y="12382"/>
                    <a:pt x="2473" y="12298"/>
                  </a:cubicBezTo>
                  <a:cubicBezTo>
                    <a:pt x="2579" y="12222"/>
                    <a:pt x="2690" y="12148"/>
                    <a:pt x="2799" y="12073"/>
                  </a:cubicBezTo>
                  <a:lnTo>
                    <a:pt x="2799" y="12073"/>
                  </a:lnTo>
                  <a:cubicBezTo>
                    <a:pt x="2798" y="12073"/>
                    <a:pt x="2798" y="12074"/>
                    <a:pt x="2797" y="12074"/>
                  </a:cubicBezTo>
                  <a:cubicBezTo>
                    <a:pt x="2798" y="12073"/>
                    <a:pt x="2800" y="12073"/>
                    <a:pt x="2801" y="12072"/>
                  </a:cubicBezTo>
                  <a:lnTo>
                    <a:pt x="2801" y="12072"/>
                  </a:lnTo>
                  <a:cubicBezTo>
                    <a:pt x="2806" y="12068"/>
                    <a:pt x="2811" y="12065"/>
                    <a:pt x="2816" y="12061"/>
                  </a:cubicBezTo>
                  <a:lnTo>
                    <a:pt x="2816" y="12061"/>
                  </a:lnTo>
                  <a:cubicBezTo>
                    <a:pt x="2814" y="12062"/>
                    <a:pt x="2812" y="12064"/>
                    <a:pt x="2811" y="12065"/>
                  </a:cubicBezTo>
                  <a:lnTo>
                    <a:pt x="2811" y="12065"/>
                  </a:lnTo>
                  <a:cubicBezTo>
                    <a:pt x="2902" y="11999"/>
                    <a:pt x="2992" y="11933"/>
                    <a:pt x="3076" y="11857"/>
                  </a:cubicBezTo>
                  <a:cubicBezTo>
                    <a:pt x="3161" y="11781"/>
                    <a:pt x="3240" y="11701"/>
                    <a:pt x="3311" y="11615"/>
                  </a:cubicBezTo>
                  <a:cubicBezTo>
                    <a:pt x="3410" y="11494"/>
                    <a:pt x="3498" y="11365"/>
                    <a:pt x="3576" y="11230"/>
                  </a:cubicBezTo>
                  <a:cubicBezTo>
                    <a:pt x="3636" y="11122"/>
                    <a:pt x="3693" y="11013"/>
                    <a:pt x="3747" y="10902"/>
                  </a:cubicBezTo>
                  <a:lnTo>
                    <a:pt x="3747" y="10902"/>
                  </a:lnTo>
                  <a:cubicBezTo>
                    <a:pt x="3747" y="10903"/>
                    <a:pt x="3747" y="10903"/>
                    <a:pt x="3746" y="10903"/>
                  </a:cubicBezTo>
                  <a:lnTo>
                    <a:pt x="3746" y="10903"/>
                  </a:lnTo>
                  <a:cubicBezTo>
                    <a:pt x="3747" y="10902"/>
                    <a:pt x="3747" y="10902"/>
                    <a:pt x="3748" y="10901"/>
                  </a:cubicBezTo>
                  <a:lnTo>
                    <a:pt x="3748" y="10901"/>
                  </a:lnTo>
                  <a:cubicBezTo>
                    <a:pt x="3748" y="10901"/>
                    <a:pt x="3747" y="10902"/>
                    <a:pt x="3747" y="10903"/>
                  </a:cubicBezTo>
                  <a:lnTo>
                    <a:pt x="3747" y="10903"/>
                  </a:lnTo>
                  <a:cubicBezTo>
                    <a:pt x="3748" y="10902"/>
                    <a:pt x="3749" y="10901"/>
                    <a:pt x="3749" y="10899"/>
                  </a:cubicBezTo>
                  <a:lnTo>
                    <a:pt x="3749" y="10899"/>
                  </a:lnTo>
                  <a:cubicBezTo>
                    <a:pt x="3749" y="10900"/>
                    <a:pt x="3749" y="10900"/>
                    <a:pt x="3748" y="10901"/>
                  </a:cubicBezTo>
                  <a:lnTo>
                    <a:pt x="3748" y="10901"/>
                  </a:lnTo>
                  <a:cubicBezTo>
                    <a:pt x="3750" y="10897"/>
                    <a:pt x="3752" y="10895"/>
                    <a:pt x="3752" y="10891"/>
                  </a:cubicBezTo>
                  <a:lnTo>
                    <a:pt x="3752" y="10891"/>
                  </a:lnTo>
                  <a:cubicBezTo>
                    <a:pt x="3753" y="10890"/>
                    <a:pt x="3754" y="10889"/>
                    <a:pt x="3755" y="10888"/>
                  </a:cubicBezTo>
                  <a:cubicBezTo>
                    <a:pt x="3754" y="10888"/>
                    <a:pt x="3753" y="10888"/>
                    <a:pt x="3753" y="10888"/>
                  </a:cubicBezTo>
                  <a:lnTo>
                    <a:pt x="3753" y="10888"/>
                  </a:lnTo>
                  <a:cubicBezTo>
                    <a:pt x="3865" y="10651"/>
                    <a:pt x="3956" y="10408"/>
                    <a:pt x="4030" y="10157"/>
                  </a:cubicBezTo>
                  <a:cubicBezTo>
                    <a:pt x="4097" y="9918"/>
                    <a:pt x="4153" y="9677"/>
                    <a:pt x="4198" y="9431"/>
                  </a:cubicBezTo>
                  <a:cubicBezTo>
                    <a:pt x="4396" y="8320"/>
                    <a:pt x="4384" y="7179"/>
                    <a:pt x="4613" y="6073"/>
                  </a:cubicBezTo>
                  <a:cubicBezTo>
                    <a:pt x="4732" y="5499"/>
                    <a:pt x="4909" y="4934"/>
                    <a:pt x="5186" y="4413"/>
                  </a:cubicBezTo>
                  <a:cubicBezTo>
                    <a:pt x="5260" y="4269"/>
                    <a:pt x="5342" y="4130"/>
                    <a:pt x="5421" y="3989"/>
                  </a:cubicBezTo>
                  <a:cubicBezTo>
                    <a:pt x="5496" y="3851"/>
                    <a:pt x="5574" y="3714"/>
                    <a:pt x="5645" y="3573"/>
                  </a:cubicBezTo>
                  <a:cubicBezTo>
                    <a:pt x="5775" y="3327"/>
                    <a:pt x="5902" y="3082"/>
                    <a:pt x="6020" y="2830"/>
                  </a:cubicBezTo>
                  <a:cubicBezTo>
                    <a:pt x="6211" y="2431"/>
                    <a:pt x="6381" y="2023"/>
                    <a:pt x="6522" y="1605"/>
                  </a:cubicBezTo>
                  <a:cubicBezTo>
                    <a:pt x="6661" y="1189"/>
                    <a:pt x="6767" y="765"/>
                    <a:pt x="6846" y="334"/>
                  </a:cubicBezTo>
                  <a:cubicBezTo>
                    <a:pt x="6866" y="223"/>
                    <a:pt x="6882" y="111"/>
                    <a:pt x="6898" y="1"/>
                  </a:cubicBezTo>
                  <a:close/>
                </a:path>
              </a:pathLst>
            </a:custGeom>
            <a:solidFill>
              <a:srgbClr val="7279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11" name="Google Shape;5411;p16"/>
            <p:cNvSpPr/>
            <p:nvPr/>
          </p:nvSpPr>
          <p:spPr>
            <a:xfrm>
              <a:off x="3223700" y="4822400"/>
              <a:ext cx="141900" cy="461425"/>
            </a:xfrm>
            <a:custGeom>
              <a:avLst/>
              <a:gdLst/>
              <a:ahLst/>
              <a:cxnLst/>
              <a:rect l="l" t="t" r="r" b="b"/>
              <a:pathLst>
                <a:path w="5676" h="18457" extrusionOk="0">
                  <a:moveTo>
                    <a:pt x="1316" y="130"/>
                  </a:moveTo>
                  <a:lnTo>
                    <a:pt x="1316" y="130"/>
                  </a:lnTo>
                  <a:cubicBezTo>
                    <a:pt x="1318" y="136"/>
                    <a:pt x="1318" y="141"/>
                    <a:pt x="1318" y="147"/>
                  </a:cubicBezTo>
                  <a:cubicBezTo>
                    <a:pt x="1316" y="143"/>
                    <a:pt x="1318" y="137"/>
                    <a:pt x="1316" y="130"/>
                  </a:cubicBezTo>
                  <a:close/>
                  <a:moveTo>
                    <a:pt x="1303" y="1"/>
                  </a:moveTo>
                  <a:lnTo>
                    <a:pt x="1303" y="1"/>
                  </a:lnTo>
                  <a:cubicBezTo>
                    <a:pt x="1309" y="51"/>
                    <a:pt x="1313" y="104"/>
                    <a:pt x="1318" y="154"/>
                  </a:cubicBezTo>
                  <a:lnTo>
                    <a:pt x="1318" y="152"/>
                  </a:lnTo>
                  <a:cubicBezTo>
                    <a:pt x="1338" y="350"/>
                    <a:pt x="1359" y="545"/>
                    <a:pt x="1382" y="740"/>
                  </a:cubicBezTo>
                  <a:cubicBezTo>
                    <a:pt x="1497" y="1621"/>
                    <a:pt x="1682" y="2488"/>
                    <a:pt x="1911" y="3344"/>
                  </a:cubicBezTo>
                  <a:cubicBezTo>
                    <a:pt x="2136" y="4198"/>
                    <a:pt x="2398" y="5042"/>
                    <a:pt x="2649" y="5890"/>
                  </a:cubicBezTo>
                  <a:cubicBezTo>
                    <a:pt x="2919" y="6812"/>
                    <a:pt x="3176" y="7739"/>
                    <a:pt x="3383" y="8676"/>
                  </a:cubicBezTo>
                  <a:cubicBezTo>
                    <a:pt x="3478" y="9111"/>
                    <a:pt x="3561" y="9548"/>
                    <a:pt x="3616" y="9987"/>
                  </a:cubicBezTo>
                  <a:cubicBezTo>
                    <a:pt x="3662" y="10342"/>
                    <a:pt x="3695" y="10701"/>
                    <a:pt x="3698" y="11060"/>
                  </a:cubicBezTo>
                  <a:cubicBezTo>
                    <a:pt x="3700" y="11640"/>
                    <a:pt x="3630" y="12226"/>
                    <a:pt x="3439" y="12775"/>
                  </a:cubicBezTo>
                  <a:cubicBezTo>
                    <a:pt x="3262" y="13279"/>
                    <a:pt x="2997" y="13745"/>
                    <a:pt x="2689" y="14181"/>
                  </a:cubicBezTo>
                  <a:cubicBezTo>
                    <a:pt x="2327" y="14693"/>
                    <a:pt x="1918" y="15172"/>
                    <a:pt x="1516" y="15653"/>
                  </a:cubicBezTo>
                  <a:cubicBezTo>
                    <a:pt x="1394" y="15800"/>
                    <a:pt x="1273" y="15948"/>
                    <a:pt x="1151" y="16094"/>
                  </a:cubicBezTo>
                  <a:cubicBezTo>
                    <a:pt x="1029" y="16244"/>
                    <a:pt x="905" y="16393"/>
                    <a:pt x="788" y="16544"/>
                  </a:cubicBezTo>
                  <a:cubicBezTo>
                    <a:pt x="548" y="16856"/>
                    <a:pt x="327" y="17182"/>
                    <a:pt x="154" y="17536"/>
                  </a:cubicBezTo>
                  <a:cubicBezTo>
                    <a:pt x="97" y="17663"/>
                    <a:pt x="44" y="17789"/>
                    <a:pt x="1" y="17923"/>
                  </a:cubicBezTo>
                  <a:cubicBezTo>
                    <a:pt x="117" y="18061"/>
                    <a:pt x="233" y="18199"/>
                    <a:pt x="347" y="18338"/>
                  </a:cubicBezTo>
                  <a:cubicBezTo>
                    <a:pt x="373" y="18369"/>
                    <a:pt x="410" y="18382"/>
                    <a:pt x="448" y="18382"/>
                  </a:cubicBezTo>
                  <a:cubicBezTo>
                    <a:pt x="486" y="18382"/>
                    <a:pt x="524" y="18369"/>
                    <a:pt x="552" y="18347"/>
                  </a:cubicBezTo>
                  <a:cubicBezTo>
                    <a:pt x="566" y="18347"/>
                    <a:pt x="578" y="18362"/>
                    <a:pt x="595" y="18381"/>
                  </a:cubicBezTo>
                  <a:cubicBezTo>
                    <a:pt x="639" y="18425"/>
                    <a:pt x="691" y="18456"/>
                    <a:pt x="739" y="18456"/>
                  </a:cubicBezTo>
                  <a:cubicBezTo>
                    <a:pt x="743" y="18456"/>
                    <a:pt x="746" y="18456"/>
                    <a:pt x="750" y="18456"/>
                  </a:cubicBezTo>
                  <a:cubicBezTo>
                    <a:pt x="990" y="18431"/>
                    <a:pt x="1216" y="18384"/>
                    <a:pt x="1445" y="18311"/>
                  </a:cubicBezTo>
                  <a:cubicBezTo>
                    <a:pt x="1652" y="18246"/>
                    <a:pt x="1866" y="18155"/>
                    <a:pt x="2119" y="18023"/>
                  </a:cubicBezTo>
                  <a:cubicBezTo>
                    <a:pt x="2343" y="17903"/>
                    <a:pt x="2551" y="17766"/>
                    <a:pt x="2708" y="17660"/>
                  </a:cubicBezTo>
                  <a:cubicBezTo>
                    <a:pt x="2876" y="17545"/>
                    <a:pt x="3045" y="17427"/>
                    <a:pt x="3206" y="17304"/>
                  </a:cubicBezTo>
                  <a:cubicBezTo>
                    <a:pt x="3284" y="17243"/>
                    <a:pt x="3360" y="17183"/>
                    <a:pt x="3436" y="17120"/>
                  </a:cubicBezTo>
                  <a:cubicBezTo>
                    <a:pt x="3591" y="16992"/>
                    <a:pt x="3748" y="16848"/>
                    <a:pt x="3900" y="16698"/>
                  </a:cubicBezTo>
                  <a:cubicBezTo>
                    <a:pt x="4090" y="16508"/>
                    <a:pt x="4279" y="16288"/>
                    <a:pt x="4477" y="16027"/>
                  </a:cubicBezTo>
                  <a:cubicBezTo>
                    <a:pt x="4786" y="15619"/>
                    <a:pt x="5049" y="15138"/>
                    <a:pt x="5259" y="14596"/>
                  </a:cubicBezTo>
                  <a:cubicBezTo>
                    <a:pt x="5440" y="14124"/>
                    <a:pt x="5559" y="13612"/>
                    <a:pt x="5619" y="13032"/>
                  </a:cubicBezTo>
                  <a:cubicBezTo>
                    <a:pt x="5675" y="12531"/>
                    <a:pt x="5675" y="12000"/>
                    <a:pt x="5618" y="11409"/>
                  </a:cubicBezTo>
                  <a:cubicBezTo>
                    <a:pt x="5566" y="10856"/>
                    <a:pt x="5468" y="10290"/>
                    <a:pt x="5321" y="9681"/>
                  </a:cubicBezTo>
                  <a:cubicBezTo>
                    <a:pt x="5002" y="8370"/>
                    <a:pt x="4505" y="7118"/>
                    <a:pt x="4107" y="6174"/>
                  </a:cubicBezTo>
                  <a:cubicBezTo>
                    <a:pt x="3686" y="5177"/>
                    <a:pt x="3228" y="4206"/>
                    <a:pt x="2785" y="3268"/>
                  </a:cubicBezTo>
                  <a:lnTo>
                    <a:pt x="2711" y="3115"/>
                  </a:lnTo>
                  <a:lnTo>
                    <a:pt x="2584" y="2847"/>
                  </a:lnTo>
                  <a:cubicBezTo>
                    <a:pt x="2187" y="2009"/>
                    <a:pt x="1777" y="1141"/>
                    <a:pt x="1408" y="258"/>
                  </a:cubicBezTo>
                  <a:cubicBezTo>
                    <a:pt x="1372" y="170"/>
                    <a:pt x="1338" y="85"/>
                    <a:pt x="1303" y="1"/>
                  </a:cubicBezTo>
                  <a:close/>
                </a:path>
              </a:pathLst>
            </a:custGeom>
            <a:solidFill>
              <a:srgbClr val="7279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12" name="Google Shape;5412;p16"/>
            <p:cNvSpPr/>
            <p:nvPr/>
          </p:nvSpPr>
          <p:spPr>
            <a:xfrm>
              <a:off x="2755100" y="5467450"/>
              <a:ext cx="333750" cy="152600"/>
            </a:xfrm>
            <a:custGeom>
              <a:avLst/>
              <a:gdLst/>
              <a:ahLst/>
              <a:cxnLst/>
              <a:rect l="l" t="t" r="r" b="b"/>
              <a:pathLst>
                <a:path w="13350" h="6104" extrusionOk="0">
                  <a:moveTo>
                    <a:pt x="11234" y="151"/>
                  </a:moveTo>
                  <a:cubicBezTo>
                    <a:pt x="11231" y="153"/>
                    <a:pt x="11228" y="153"/>
                    <a:pt x="11224" y="155"/>
                  </a:cubicBezTo>
                  <a:cubicBezTo>
                    <a:pt x="11227" y="153"/>
                    <a:pt x="11231" y="153"/>
                    <a:pt x="11234" y="151"/>
                  </a:cubicBezTo>
                  <a:close/>
                  <a:moveTo>
                    <a:pt x="12193" y="0"/>
                  </a:moveTo>
                  <a:cubicBezTo>
                    <a:pt x="12179" y="0"/>
                    <a:pt x="12165" y="0"/>
                    <a:pt x="12150" y="0"/>
                  </a:cubicBezTo>
                  <a:lnTo>
                    <a:pt x="12173" y="0"/>
                  </a:lnTo>
                  <a:cubicBezTo>
                    <a:pt x="12010" y="6"/>
                    <a:pt x="11845" y="16"/>
                    <a:pt x="11681" y="45"/>
                  </a:cubicBezTo>
                  <a:cubicBezTo>
                    <a:pt x="11521" y="72"/>
                    <a:pt x="11363" y="108"/>
                    <a:pt x="11207" y="153"/>
                  </a:cubicBezTo>
                  <a:cubicBezTo>
                    <a:pt x="11211" y="153"/>
                    <a:pt x="11214" y="151"/>
                    <a:pt x="11218" y="151"/>
                  </a:cubicBezTo>
                  <a:cubicBezTo>
                    <a:pt x="11030" y="209"/>
                    <a:pt x="10845" y="279"/>
                    <a:pt x="10667" y="361"/>
                  </a:cubicBezTo>
                  <a:cubicBezTo>
                    <a:pt x="10480" y="448"/>
                    <a:pt x="10299" y="548"/>
                    <a:pt x="10122" y="655"/>
                  </a:cubicBezTo>
                  <a:cubicBezTo>
                    <a:pt x="10128" y="652"/>
                    <a:pt x="10135" y="648"/>
                    <a:pt x="10143" y="645"/>
                  </a:cubicBezTo>
                  <a:lnTo>
                    <a:pt x="10143" y="645"/>
                  </a:lnTo>
                  <a:cubicBezTo>
                    <a:pt x="9559" y="1006"/>
                    <a:pt x="9037" y="1452"/>
                    <a:pt x="8538" y="1918"/>
                  </a:cubicBezTo>
                  <a:cubicBezTo>
                    <a:pt x="8234" y="2201"/>
                    <a:pt x="7939" y="2492"/>
                    <a:pt x="7642" y="2780"/>
                  </a:cubicBezTo>
                  <a:cubicBezTo>
                    <a:pt x="7365" y="3045"/>
                    <a:pt x="7089" y="3311"/>
                    <a:pt x="6790" y="3551"/>
                  </a:cubicBezTo>
                  <a:cubicBezTo>
                    <a:pt x="6543" y="3752"/>
                    <a:pt x="6280" y="3937"/>
                    <a:pt x="6000" y="4092"/>
                  </a:cubicBezTo>
                  <a:cubicBezTo>
                    <a:pt x="5694" y="4259"/>
                    <a:pt x="5367" y="4391"/>
                    <a:pt x="5034" y="4497"/>
                  </a:cubicBezTo>
                  <a:cubicBezTo>
                    <a:pt x="4607" y="4632"/>
                    <a:pt x="4172" y="4736"/>
                    <a:pt x="3735" y="4826"/>
                  </a:cubicBezTo>
                  <a:cubicBezTo>
                    <a:pt x="3485" y="4877"/>
                    <a:pt x="3238" y="4930"/>
                    <a:pt x="2991" y="4993"/>
                  </a:cubicBezTo>
                  <a:cubicBezTo>
                    <a:pt x="2774" y="5049"/>
                    <a:pt x="2557" y="5108"/>
                    <a:pt x="2343" y="5172"/>
                  </a:cubicBezTo>
                  <a:cubicBezTo>
                    <a:pt x="2344" y="5172"/>
                    <a:pt x="2344" y="5172"/>
                    <a:pt x="2345" y="5172"/>
                  </a:cubicBezTo>
                  <a:lnTo>
                    <a:pt x="2345" y="5172"/>
                  </a:lnTo>
                  <a:cubicBezTo>
                    <a:pt x="1598" y="5402"/>
                    <a:pt x="871" y="5687"/>
                    <a:pt x="165" y="6024"/>
                  </a:cubicBezTo>
                  <a:cubicBezTo>
                    <a:pt x="110" y="6050"/>
                    <a:pt x="54" y="6076"/>
                    <a:pt x="1" y="6103"/>
                  </a:cubicBezTo>
                  <a:cubicBezTo>
                    <a:pt x="116" y="6074"/>
                    <a:pt x="225" y="6041"/>
                    <a:pt x="334" y="6011"/>
                  </a:cubicBezTo>
                  <a:cubicBezTo>
                    <a:pt x="864" y="5869"/>
                    <a:pt x="1401" y="5767"/>
                    <a:pt x="1928" y="5704"/>
                  </a:cubicBezTo>
                  <a:cubicBezTo>
                    <a:pt x="2342" y="5654"/>
                    <a:pt x="2805" y="5631"/>
                    <a:pt x="3343" y="5631"/>
                  </a:cubicBezTo>
                  <a:cubicBezTo>
                    <a:pt x="3359" y="5631"/>
                    <a:pt x="3376" y="5631"/>
                    <a:pt x="3392" y="5631"/>
                  </a:cubicBezTo>
                  <a:cubicBezTo>
                    <a:pt x="3952" y="5632"/>
                    <a:pt x="4521" y="5659"/>
                    <a:pt x="5071" y="5684"/>
                  </a:cubicBezTo>
                  <a:cubicBezTo>
                    <a:pt x="5665" y="5711"/>
                    <a:pt x="6261" y="5738"/>
                    <a:pt x="6856" y="5738"/>
                  </a:cubicBezTo>
                  <a:cubicBezTo>
                    <a:pt x="7450" y="5738"/>
                    <a:pt x="8043" y="5711"/>
                    <a:pt x="8629" y="5631"/>
                  </a:cubicBezTo>
                  <a:cubicBezTo>
                    <a:pt x="9502" y="5510"/>
                    <a:pt x="10286" y="5259"/>
                    <a:pt x="10963" y="4885"/>
                  </a:cubicBezTo>
                  <a:cubicBezTo>
                    <a:pt x="11292" y="4703"/>
                    <a:pt x="11602" y="4490"/>
                    <a:pt x="11882" y="4257"/>
                  </a:cubicBezTo>
                  <a:cubicBezTo>
                    <a:pt x="12126" y="4054"/>
                    <a:pt x="12352" y="3831"/>
                    <a:pt x="12550" y="3594"/>
                  </a:cubicBezTo>
                  <a:cubicBezTo>
                    <a:pt x="12712" y="3400"/>
                    <a:pt x="12859" y="3185"/>
                    <a:pt x="12988" y="2955"/>
                  </a:cubicBezTo>
                  <a:cubicBezTo>
                    <a:pt x="13106" y="2745"/>
                    <a:pt x="13195" y="2520"/>
                    <a:pt x="13264" y="2264"/>
                  </a:cubicBezTo>
                  <a:cubicBezTo>
                    <a:pt x="13324" y="2028"/>
                    <a:pt x="13350" y="1783"/>
                    <a:pt x="13335" y="1530"/>
                  </a:cubicBezTo>
                  <a:cubicBezTo>
                    <a:pt x="13324" y="1292"/>
                    <a:pt x="13261" y="1034"/>
                    <a:pt x="13153" y="769"/>
                  </a:cubicBezTo>
                  <a:cubicBezTo>
                    <a:pt x="13163" y="750"/>
                    <a:pt x="13163" y="726"/>
                    <a:pt x="13159" y="704"/>
                  </a:cubicBezTo>
                  <a:cubicBezTo>
                    <a:pt x="13114" y="484"/>
                    <a:pt x="13038" y="269"/>
                    <a:pt x="12936" y="64"/>
                  </a:cubicBezTo>
                  <a:cubicBezTo>
                    <a:pt x="12847" y="48"/>
                    <a:pt x="12757" y="32"/>
                    <a:pt x="12665" y="23"/>
                  </a:cubicBezTo>
                  <a:cubicBezTo>
                    <a:pt x="12507" y="7"/>
                    <a:pt x="12351" y="0"/>
                    <a:pt x="12193" y="0"/>
                  </a:cubicBezTo>
                  <a:close/>
                </a:path>
              </a:pathLst>
            </a:custGeom>
            <a:solidFill>
              <a:srgbClr val="7279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13" name="Google Shape;5413;p16"/>
            <p:cNvSpPr/>
            <p:nvPr/>
          </p:nvSpPr>
          <p:spPr>
            <a:xfrm>
              <a:off x="3232325" y="5868175"/>
              <a:ext cx="147750" cy="205025"/>
            </a:xfrm>
            <a:custGeom>
              <a:avLst/>
              <a:gdLst/>
              <a:ahLst/>
              <a:cxnLst/>
              <a:rect l="l" t="t" r="r" b="b"/>
              <a:pathLst>
                <a:path w="5910" h="8201" extrusionOk="0">
                  <a:moveTo>
                    <a:pt x="359" y="7715"/>
                  </a:moveTo>
                  <a:lnTo>
                    <a:pt x="359" y="7715"/>
                  </a:lnTo>
                  <a:cubicBezTo>
                    <a:pt x="358" y="7715"/>
                    <a:pt x="358" y="7716"/>
                    <a:pt x="357" y="7716"/>
                  </a:cubicBezTo>
                  <a:lnTo>
                    <a:pt x="357" y="7716"/>
                  </a:lnTo>
                  <a:cubicBezTo>
                    <a:pt x="358" y="7716"/>
                    <a:pt x="358" y="7715"/>
                    <a:pt x="359" y="7715"/>
                  </a:cubicBezTo>
                  <a:close/>
                  <a:moveTo>
                    <a:pt x="357" y="7716"/>
                  </a:moveTo>
                  <a:cubicBezTo>
                    <a:pt x="354" y="7719"/>
                    <a:pt x="353" y="7722"/>
                    <a:pt x="352" y="7725"/>
                  </a:cubicBezTo>
                  <a:cubicBezTo>
                    <a:pt x="354" y="7721"/>
                    <a:pt x="355" y="7719"/>
                    <a:pt x="357" y="7716"/>
                  </a:cubicBezTo>
                  <a:close/>
                  <a:moveTo>
                    <a:pt x="349" y="7731"/>
                  </a:moveTo>
                  <a:cubicBezTo>
                    <a:pt x="348" y="7733"/>
                    <a:pt x="347" y="7734"/>
                    <a:pt x="346" y="7735"/>
                  </a:cubicBezTo>
                  <a:lnTo>
                    <a:pt x="346" y="7735"/>
                  </a:lnTo>
                  <a:cubicBezTo>
                    <a:pt x="347" y="7734"/>
                    <a:pt x="348" y="7733"/>
                    <a:pt x="349" y="7731"/>
                  </a:cubicBezTo>
                  <a:close/>
                  <a:moveTo>
                    <a:pt x="346" y="7735"/>
                  </a:moveTo>
                  <a:cubicBezTo>
                    <a:pt x="345" y="7736"/>
                    <a:pt x="345" y="7736"/>
                    <a:pt x="345" y="7736"/>
                  </a:cubicBezTo>
                  <a:cubicBezTo>
                    <a:pt x="345" y="7736"/>
                    <a:pt x="345" y="7736"/>
                    <a:pt x="346" y="7735"/>
                  </a:cubicBezTo>
                  <a:close/>
                  <a:moveTo>
                    <a:pt x="3686" y="0"/>
                  </a:moveTo>
                  <a:cubicBezTo>
                    <a:pt x="3605" y="124"/>
                    <a:pt x="3529" y="253"/>
                    <a:pt x="3462" y="387"/>
                  </a:cubicBezTo>
                  <a:cubicBezTo>
                    <a:pt x="3462" y="384"/>
                    <a:pt x="3463" y="382"/>
                    <a:pt x="3463" y="381"/>
                  </a:cubicBezTo>
                  <a:lnTo>
                    <a:pt x="3463" y="381"/>
                  </a:lnTo>
                  <a:cubicBezTo>
                    <a:pt x="3407" y="494"/>
                    <a:pt x="3355" y="609"/>
                    <a:pt x="3314" y="729"/>
                  </a:cubicBezTo>
                  <a:cubicBezTo>
                    <a:pt x="3276" y="839"/>
                    <a:pt x="3246" y="951"/>
                    <a:pt x="3223" y="1065"/>
                  </a:cubicBezTo>
                  <a:cubicBezTo>
                    <a:pt x="3205" y="1164"/>
                    <a:pt x="3190" y="1264"/>
                    <a:pt x="3189" y="1363"/>
                  </a:cubicBezTo>
                  <a:cubicBezTo>
                    <a:pt x="3183" y="1444"/>
                    <a:pt x="3187" y="1526"/>
                    <a:pt x="3190" y="1607"/>
                  </a:cubicBezTo>
                  <a:lnTo>
                    <a:pt x="3190" y="1607"/>
                  </a:lnTo>
                  <a:cubicBezTo>
                    <a:pt x="3190" y="1605"/>
                    <a:pt x="3190" y="1604"/>
                    <a:pt x="3189" y="1603"/>
                  </a:cubicBezTo>
                  <a:lnTo>
                    <a:pt x="3189" y="1603"/>
                  </a:lnTo>
                  <a:cubicBezTo>
                    <a:pt x="3189" y="1608"/>
                    <a:pt x="3189" y="1610"/>
                    <a:pt x="3190" y="1615"/>
                  </a:cubicBezTo>
                  <a:lnTo>
                    <a:pt x="3190" y="1618"/>
                  </a:lnTo>
                  <a:lnTo>
                    <a:pt x="3190" y="1621"/>
                  </a:lnTo>
                  <a:lnTo>
                    <a:pt x="3190" y="1623"/>
                  </a:lnTo>
                  <a:lnTo>
                    <a:pt x="3190" y="1629"/>
                  </a:lnTo>
                  <a:lnTo>
                    <a:pt x="3190" y="1631"/>
                  </a:lnTo>
                  <a:cubicBezTo>
                    <a:pt x="3203" y="1789"/>
                    <a:pt x="3229" y="1947"/>
                    <a:pt x="3269" y="2103"/>
                  </a:cubicBezTo>
                  <a:cubicBezTo>
                    <a:pt x="3305" y="2247"/>
                    <a:pt x="3348" y="2386"/>
                    <a:pt x="3396" y="2525"/>
                  </a:cubicBezTo>
                  <a:cubicBezTo>
                    <a:pt x="3440" y="2658"/>
                    <a:pt x="3486" y="2788"/>
                    <a:pt x="3531" y="2922"/>
                  </a:cubicBezTo>
                  <a:cubicBezTo>
                    <a:pt x="3572" y="3044"/>
                    <a:pt x="3614" y="3169"/>
                    <a:pt x="3641" y="3297"/>
                  </a:cubicBezTo>
                  <a:cubicBezTo>
                    <a:pt x="3666" y="3412"/>
                    <a:pt x="3686" y="3528"/>
                    <a:pt x="3687" y="3647"/>
                  </a:cubicBezTo>
                  <a:cubicBezTo>
                    <a:pt x="3689" y="3786"/>
                    <a:pt x="3671" y="3927"/>
                    <a:pt x="3644" y="4062"/>
                  </a:cubicBezTo>
                  <a:cubicBezTo>
                    <a:pt x="3581" y="4364"/>
                    <a:pt x="3463" y="4651"/>
                    <a:pt x="3298" y="4910"/>
                  </a:cubicBezTo>
                  <a:cubicBezTo>
                    <a:pt x="2935" y="5481"/>
                    <a:pt x="2413" y="5929"/>
                    <a:pt x="1892" y="6355"/>
                  </a:cubicBezTo>
                  <a:cubicBezTo>
                    <a:pt x="1356" y="6791"/>
                    <a:pt x="805" y="7214"/>
                    <a:pt x="349" y="7731"/>
                  </a:cubicBezTo>
                  <a:lnTo>
                    <a:pt x="349" y="7731"/>
                  </a:lnTo>
                  <a:cubicBezTo>
                    <a:pt x="350" y="7731"/>
                    <a:pt x="351" y="7730"/>
                    <a:pt x="352" y="7729"/>
                  </a:cubicBezTo>
                  <a:lnTo>
                    <a:pt x="352" y="7729"/>
                  </a:lnTo>
                  <a:cubicBezTo>
                    <a:pt x="256" y="7841"/>
                    <a:pt x="163" y="7955"/>
                    <a:pt x="81" y="8077"/>
                  </a:cubicBezTo>
                  <a:cubicBezTo>
                    <a:pt x="53" y="8117"/>
                    <a:pt x="26" y="8157"/>
                    <a:pt x="0" y="8200"/>
                  </a:cubicBezTo>
                  <a:cubicBezTo>
                    <a:pt x="43" y="8179"/>
                    <a:pt x="84" y="8159"/>
                    <a:pt x="127" y="8137"/>
                  </a:cubicBezTo>
                  <a:cubicBezTo>
                    <a:pt x="794" y="7805"/>
                    <a:pt x="1350" y="7509"/>
                    <a:pt x="1876" y="7209"/>
                  </a:cubicBezTo>
                  <a:cubicBezTo>
                    <a:pt x="2489" y="6857"/>
                    <a:pt x="3021" y="6511"/>
                    <a:pt x="3500" y="6152"/>
                  </a:cubicBezTo>
                  <a:cubicBezTo>
                    <a:pt x="3637" y="6047"/>
                    <a:pt x="3772" y="5944"/>
                    <a:pt x="3903" y="5833"/>
                  </a:cubicBezTo>
                  <a:cubicBezTo>
                    <a:pt x="4726" y="5148"/>
                    <a:pt x="5284" y="4439"/>
                    <a:pt x="5609" y="3664"/>
                  </a:cubicBezTo>
                  <a:cubicBezTo>
                    <a:pt x="5807" y="3188"/>
                    <a:pt x="5909" y="2650"/>
                    <a:pt x="5898" y="2116"/>
                  </a:cubicBezTo>
                  <a:cubicBezTo>
                    <a:pt x="5885" y="1539"/>
                    <a:pt x="5743" y="927"/>
                    <a:pt x="5473" y="292"/>
                  </a:cubicBezTo>
                  <a:cubicBezTo>
                    <a:pt x="5460" y="260"/>
                    <a:pt x="5434" y="236"/>
                    <a:pt x="5401" y="223"/>
                  </a:cubicBezTo>
                  <a:cubicBezTo>
                    <a:pt x="5385" y="216"/>
                    <a:pt x="5367" y="212"/>
                    <a:pt x="5350" y="212"/>
                  </a:cubicBezTo>
                  <a:cubicBezTo>
                    <a:pt x="5332" y="212"/>
                    <a:pt x="5313" y="216"/>
                    <a:pt x="5296" y="224"/>
                  </a:cubicBezTo>
                  <a:cubicBezTo>
                    <a:pt x="5225" y="285"/>
                    <a:pt x="5202" y="344"/>
                    <a:pt x="5228" y="401"/>
                  </a:cubicBezTo>
                  <a:cubicBezTo>
                    <a:pt x="5266" y="489"/>
                    <a:pt x="5300" y="579"/>
                    <a:pt x="5335" y="667"/>
                  </a:cubicBezTo>
                  <a:cubicBezTo>
                    <a:pt x="5312" y="612"/>
                    <a:pt x="5273" y="566"/>
                    <a:pt x="5217" y="516"/>
                  </a:cubicBezTo>
                  <a:cubicBezTo>
                    <a:pt x="5152" y="459"/>
                    <a:pt x="5075" y="404"/>
                    <a:pt x="4983" y="351"/>
                  </a:cubicBezTo>
                  <a:cubicBezTo>
                    <a:pt x="4820" y="253"/>
                    <a:pt x="4650" y="178"/>
                    <a:pt x="4473" y="124"/>
                  </a:cubicBezTo>
                  <a:cubicBezTo>
                    <a:pt x="4233" y="51"/>
                    <a:pt x="3970" y="8"/>
                    <a:pt x="3686" y="0"/>
                  </a:cubicBezTo>
                  <a:close/>
                </a:path>
              </a:pathLst>
            </a:custGeom>
            <a:solidFill>
              <a:srgbClr val="7279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14" name="Google Shape;5414;p16"/>
            <p:cNvSpPr/>
            <p:nvPr/>
          </p:nvSpPr>
          <p:spPr>
            <a:xfrm>
              <a:off x="3312075" y="5908600"/>
              <a:ext cx="25" cy="100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cubicBezTo>
                    <a:pt x="0" y="1"/>
                    <a:pt x="0" y="1"/>
                    <a:pt x="0" y="4"/>
                  </a:cubicBezTo>
                  <a:lnTo>
                    <a:pt x="0" y="1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7279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15" name="Google Shape;5415;p16"/>
            <p:cNvSpPr/>
            <p:nvPr/>
          </p:nvSpPr>
          <p:spPr>
            <a:xfrm>
              <a:off x="3413175" y="5038925"/>
              <a:ext cx="205900" cy="680675"/>
            </a:xfrm>
            <a:custGeom>
              <a:avLst/>
              <a:gdLst/>
              <a:ahLst/>
              <a:cxnLst/>
              <a:rect l="l" t="t" r="r" b="b"/>
              <a:pathLst>
                <a:path w="8236" h="27227" extrusionOk="0">
                  <a:moveTo>
                    <a:pt x="6578" y="5743"/>
                  </a:moveTo>
                  <a:lnTo>
                    <a:pt x="6578" y="5743"/>
                  </a:lnTo>
                  <a:cubicBezTo>
                    <a:pt x="6577" y="5744"/>
                    <a:pt x="6577" y="5745"/>
                    <a:pt x="6576" y="5747"/>
                  </a:cubicBezTo>
                  <a:lnTo>
                    <a:pt x="6576" y="5747"/>
                  </a:lnTo>
                  <a:cubicBezTo>
                    <a:pt x="6577" y="5745"/>
                    <a:pt x="6577" y="5744"/>
                    <a:pt x="6578" y="5743"/>
                  </a:cubicBezTo>
                  <a:close/>
                  <a:moveTo>
                    <a:pt x="8141" y="1"/>
                  </a:moveTo>
                  <a:cubicBezTo>
                    <a:pt x="8119" y="1"/>
                    <a:pt x="8098" y="8"/>
                    <a:pt x="8083" y="22"/>
                  </a:cubicBezTo>
                  <a:cubicBezTo>
                    <a:pt x="8066" y="28"/>
                    <a:pt x="8056" y="44"/>
                    <a:pt x="8051" y="65"/>
                  </a:cubicBezTo>
                  <a:cubicBezTo>
                    <a:pt x="7699" y="1994"/>
                    <a:pt x="7201" y="3896"/>
                    <a:pt x="6573" y="5751"/>
                  </a:cubicBezTo>
                  <a:cubicBezTo>
                    <a:pt x="6574" y="5751"/>
                    <a:pt x="6575" y="5750"/>
                    <a:pt x="6576" y="5749"/>
                  </a:cubicBezTo>
                  <a:lnTo>
                    <a:pt x="6576" y="5749"/>
                  </a:lnTo>
                  <a:cubicBezTo>
                    <a:pt x="6252" y="6700"/>
                    <a:pt x="5896" y="7642"/>
                    <a:pt x="5510" y="8572"/>
                  </a:cubicBezTo>
                  <a:cubicBezTo>
                    <a:pt x="5126" y="9502"/>
                    <a:pt x="4709" y="10419"/>
                    <a:pt x="4272" y="11329"/>
                  </a:cubicBezTo>
                  <a:cubicBezTo>
                    <a:pt x="3396" y="13161"/>
                    <a:pt x="2430" y="14950"/>
                    <a:pt x="1424" y="16715"/>
                  </a:cubicBezTo>
                  <a:cubicBezTo>
                    <a:pt x="1302" y="16924"/>
                    <a:pt x="1183" y="17134"/>
                    <a:pt x="1064" y="17347"/>
                  </a:cubicBezTo>
                  <a:cubicBezTo>
                    <a:pt x="957" y="17535"/>
                    <a:pt x="861" y="17730"/>
                    <a:pt x="771" y="17926"/>
                  </a:cubicBezTo>
                  <a:cubicBezTo>
                    <a:pt x="604" y="18290"/>
                    <a:pt x="469" y="18672"/>
                    <a:pt x="366" y="19060"/>
                  </a:cubicBezTo>
                  <a:cubicBezTo>
                    <a:pt x="170" y="19771"/>
                    <a:pt x="100" y="20511"/>
                    <a:pt x="88" y="21246"/>
                  </a:cubicBezTo>
                  <a:cubicBezTo>
                    <a:pt x="80" y="21959"/>
                    <a:pt x="134" y="22668"/>
                    <a:pt x="178" y="23379"/>
                  </a:cubicBezTo>
                  <a:cubicBezTo>
                    <a:pt x="222" y="24112"/>
                    <a:pt x="251" y="24844"/>
                    <a:pt x="211" y="25577"/>
                  </a:cubicBezTo>
                  <a:cubicBezTo>
                    <a:pt x="196" y="25801"/>
                    <a:pt x="175" y="26023"/>
                    <a:pt x="147" y="26245"/>
                  </a:cubicBezTo>
                  <a:cubicBezTo>
                    <a:pt x="114" y="26486"/>
                    <a:pt x="73" y="26727"/>
                    <a:pt x="25" y="26967"/>
                  </a:cubicBezTo>
                  <a:cubicBezTo>
                    <a:pt x="1" y="27085"/>
                    <a:pt x="80" y="27198"/>
                    <a:pt x="195" y="27223"/>
                  </a:cubicBezTo>
                  <a:cubicBezTo>
                    <a:pt x="207" y="27225"/>
                    <a:pt x="220" y="27226"/>
                    <a:pt x="233" y="27226"/>
                  </a:cubicBezTo>
                  <a:cubicBezTo>
                    <a:pt x="277" y="27226"/>
                    <a:pt x="320" y="27213"/>
                    <a:pt x="357" y="27190"/>
                  </a:cubicBezTo>
                  <a:cubicBezTo>
                    <a:pt x="407" y="27157"/>
                    <a:pt x="435" y="27108"/>
                    <a:pt x="448" y="27052"/>
                  </a:cubicBezTo>
                  <a:cubicBezTo>
                    <a:pt x="732" y="25993"/>
                    <a:pt x="738" y="24880"/>
                    <a:pt x="669" y="23791"/>
                  </a:cubicBezTo>
                  <a:cubicBezTo>
                    <a:pt x="604" y="22749"/>
                    <a:pt x="483" y="21704"/>
                    <a:pt x="538" y="20656"/>
                  </a:cubicBezTo>
                  <a:cubicBezTo>
                    <a:pt x="558" y="20336"/>
                    <a:pt x="595" y="20014"/>
                    <a:pt x="651" y="19696"/>
                  </a:cubicBezTo>
                  <a:cubicBezTo>
                    <a:pt x="710" y="19363"/>
                    <a:pt x="795" y="19036"/>
                    <a:pt x="901" y="18714"/>
                  </a:cubicBezTo>
                  <a:cubicBezTo>
                    <a:pt x="1042" y="18305"/>
                    <a:pt x="1219" y="17911"/>
                    <a:pt x="1426" y="17529"/>
                  </a:cubicBezTo>
                  <a:cubicBezTo>
                    <a:pt x="1542" y="17315"/>
                    <a:pt x="1664" y="17105"/>
                    <a:pt x="1780" y="16893"/>
                  </a:cubicBezTo>
                  <a:cubicBezTo>
                    <a:pt x="1911" y="16662"/>
                    <a:pt x="2039" y="16429"/>
                    <a:pt x="2167" y="16196"/>
                  </a:cubicBezTo>
                  <a:cubicBezTo>
                    <a:pt x="2657" y="15304"/>
                    <a:pt x="3128" y="14404"/>
                    <a:pt x="3580" y="13493"/>
                  </a:cubicBezTo>
                  <a:cubicBezTo>
                    <a:pt x="4030" y="12588"/>
                    <a:pt x="4462" y="11676"/>
                    <a:pt x="4870" y="10751"/>
                  </a:cubicBezTo>
                  <a:cubicBezTo>
                    <a:pt x="5276" y="9829"/>
                    <a:pt x="5657" y="8896"/>
                    <a:pt x="6013" y="7952"/>
                  </a:cubicBezTo>
                  <a:cubicBezTo>
                    <a:pt x="6490" y="6694"/>
                    <a:pt x="6917" y="5420"/>
                    <a:pt x="7287" y="4127"/>
                  </a:cubicBezTo>
                  <a:cubicBezTo>
                    <a:pt x="7665" y="2803"/>
                    <a:pt x="7978" y="1460"/>
                    <a:pt x="8227" y="105"/>
                  </a:cubicBezTo>
                  <a:cubicBezTo>
                    <a:pt x="8235" y="58"/>
                    <a:pt x="8202" y="12"/>
                    <a:pt x="8156" y="2"/>
                  </a:cubicBezTo>
                  <a:cubicBezTo>
                    <a:pt x="8151" y="1"/>
                    <a:pt x="8146" y="1"/>
                    <a:pt x="8141" y="1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16" name="Google Shape;5416;p16"/>
            <p:cNvSpPr/>
            <p:nvPr/>
          </p:nvSpPr>
          <p:spPr>
            <a:xfrm>
              <a:off x="2806625" y="5474275"/>
              <a:ext cx="368225" cy="92475"/>
            </a:xfrm>
            <a:custGeom>
              <a:avLst/>
              <a:gdLst/>
              <a:ahLst/>
              <a:cxnLst/>
              <a:rect l="l" t="t" r="r" b="b"/>
              <a:pathLst>
                <a:path w="14729" h="3699" extrusionOk="0">
                  <a:moveTo>
                    <a:pt x="10078" y="1242"/>
                  </a:moveTo>
                  <a:lnTo>
                    <a:pt x="10078" y="1242"/>
                  </a:lnTo>
                  <a:cubicBezTo>
                    <a:pt x="10085" y="1243"/>
                    <a:pt x="10091" y="1244"/>
                    <a:pt x="10098" y="1244"/>
                  </a:cubicBezTo>
                  <a:cubicBezTo>
                    <a:pt x="10091" y="1243"/>
                    <a:pt x="10085" y="1243"/>
                    <a:pt x="10078" y="1242"/>
                  </a:cubicBezTo>
                  <a:close/>
                  <a:moveTo>
                    <a:pt x="5205" y="1410"/>
                  </a:moveTo>
                  <a:lnTo>
                    <a:pt x="5205" y="1410"/>
                  </a:lnTo>
                  <a:cubicBezTo>
                    <a:pt x="5198" y="1411"/>
                    <a:pt x="5192" y="1412"/>
                    <a:pt x="5185" y="1413"/>
                  </a:cubicBezTo>
                  <a:lnTo>
                    <a:pt x="5185" y="1413"/>
                  </a:lnTo>
                  <a:cubicBezTo>
                    <a:pt x="5191" y="1412"/>
                    <a:pt x="5199" y="1412"/>
                    <a:pt x="5205" y="1410"/>
                  </a:cubicBezTo>
                  <a:close/>
                  <a:moveTo>
                    <a:pt x="5185" y="1413"/>
                  </a:moveTo>
                  <a:lnTo>
                    <a:pt x="5185" y="1413"/>
                  </a:lnTo>
                  <a:cubicBezTo>
                    <a:pt x="5184" y="1413"/>
                    <a:pt x="5183" y="1413"/>
                    <a:pt x="5182" y="1414"/>
                  </a:cubicBezTo>
                  <a:cubicBezTo>
                    <a:pt x="5183" y="1413"/>
                    <a:pt x="5184" y="1413"/>
                    <a:pt x="5185" y="1413"/>
                  </a:cubicBezTo>
                  <a:close/>
                  <a:moveTo>
                    <a:pt x="2144" y="2290"/>
                  </a:moveTo>
                  <a:lnTo>
                    <a:pt x="2144" y="2290"/>
                  </a:lnTo>
                  <a:cubicBezTo>
                    <a:pt x="2142" y="2290"/>
                    <a:pt x="2141" y="2291"/>
                    <a:pt x="2140" y="2292"/>
                  </a:cubicBezTo>
                  <a:lnTo>
                    <a:pt x="2140" y="2292"/>
                  </a:lnTo>
                  <a:cubicBezTo>
                    <a:pt x="2142" y="2291"/>
                    <a:pt x="2143" y="2291"/>
                    <a:pt x="2144" y="2290"/>
                  </a:cubicBezTo>
                  <a:close/>
                  <a:moveTo>
                    <a:pt x="14551" y="0"/>
                  </a:moveTo>
                  <a:cubicBezTo>
                    <a:pt x="14520" y="0"/>
                    <a:pt x="14490" y="9"/>
                    <a:pt x="14464" y="28"/>
                  </a:cubicBezTo>
                  <a:cubicBezTo>
                    <a:pt x="14252" y="180"/>
                    <a:pt x="14046" y="342"/>
                    <a:pt x="13834" y="494"/>
                  </a:cubicBezTo>
                  <a:cubicBezTo>
                    <a:pt x="13660" y="618"/>
                    <a:pt x="13473" y="727"/>
                    <a:pt x="13278" y="817"/>
                  </a:cubicBezTo>
                  <a:cubicBezTo>
                    <a:pt x="13051" y="914"/>
                    <a:pt x="12818" y="984"/>
                    <a:pt x="12576" y="1029"/>
                  </a:cubicBezTo>
                  <a:cubicBezTo>
                    <a:pt x="12320" y="1069"/>
                    <a:pt x="12062" y="1083"/>
                    <a:pt x="11803" y="1083"/>
                  </a:cubicBezTo>
                  <a:cubicBezTo>
                    <a:pt x="11699" y="1083"/>
                    <a:pt x="11594" y="1081"/>
                    <a:pt x="11490" y="1077"/>
                  </a:cubicBezTo>
                  <a:cubicBezTo>
                    <a:pt x="11066" y="1065"/>
                    <a:pt x="10642" y="1021"/>
                    <a:pt x="10219" y="986"/>
                  </a:cubicBezTo>
                  <a:cubicBezTo>
                    <a:pt x="9725" y="943"/>
                    <a:pt x="9229" y="925"/>
                    <a:pt x="8733" y="925"/>
                  </a:cubicBezTo>
                  <a:cubicBezTo>
                    <a:pt x="8463" y="925"/>
                    <a:pt x="8194" y="930"/>
                    <a:pt x="7925" y="940"/>
                  </a:cubicBezTo>
                  <a:cubicBezTo>
                    <a:pt x="7055" y="970"/>
                    <a:pt x="6187" y="1054"/>
                    <a:pt x="5328" y="1197"/>
                  </a:cubicBezTo>
                  <a:cubicBezTo>
                    <a:pt x="4476" y="1335"/>
                    <a:pt x="3633" y="1536"/>
                    <a:pt x="2822" y="1824"/>
                  </a:cubicBezTo>
                  <a:cubicBezTo>
                    <a:pt x="2277" y="2018"/>
                    <a:pt x="1752" y="2257"/>
                    <a:pt x="1258" y="2554"/>
                  </a:cubicBezTo>
                  <a:cubicBezTo>
                    <a:pt x="1008" y="2705"/>
                    <a:pt x="768" y="2871"/>
                    <a:pt x="542" y="3058"/>
                  </a:cubicBezTo>
                  <a:cubicBezTo>
                    <a:pt x="363" y="3210"/>
                    <a:pt x="190" y="3374"/>
                    <a:pt x="33" y="3549"/>
                  </a:cubicBezTo>
                  <a:cubicBezTo>
                    <a:pt x="1" y="3585"/>
                    <a:pt x="1" y="3641"/>
                    <a:pt x="37" y="3674"/>
                  </a:cubicBezTo>
                  <a:cubicBezTo>
                    <a:pt x="53" y="3690"/>
                    <a:pt x="76" y="3698"/>
                    <a:pt x="99" y="3698"/>
                  </a:cubicBezTo>
                  <a:cubicBezTo>
                    <a:pt x="123" y="3698"/>
                    <a:pt x="146" y="3690"/>
                    <a:pt x="162" y="3671"/>
                  </a:cubicBezTo>
                  <a:cubicBezTo>
                    <a:pt x="334" y="3479"/>
                    <a:pt x="522" y="3302"/>
                    <a:pt x="724" y="3139"/>
                  </a:cubicBezTo>
                  <a:lnTo>
                    <a:pt x="724" y="3139"/>
                  </a:lnTo>
                  <a:cubicBezTo>
                    <a:pt x="721" y="3141"/>
                    <a:pt x="720" y="3143"/>
                    <a:pt x="718" y="3146"/>
                  </a:cubicBezTo>
                  <a:cubicBezTo>
                    <a:pt x="1152" y="2801"/>
                    <a:pt x="1635" y="2523"/>
                    <a:pt x="2140" y="2292"/>
                  </a:cubicBezTo>
                  <a:lnTo>
                    <a:pt x="2140" y="2292"/>
                  </a:lnTo>
                  <a:cubicBezTo>
                    <a:pt x="2139" y="2292"/>
                    <a:pt x="2138" y="2292"/>
                    <a:pt x="2137" y="2293"/>
                  </a:cubicBezTo>
                  <a:cubicBezTo>
                    <a:pt x="3112" y="1854"/>
                    <a:pt x="4153" y="1587"/>
                    <a:pt x="5206" y="1409"/>
                  </a:cubicBezTo>
                  <a:lnTo>
                    <a:pt x="5206" y="1409"/>
                  </a:lnTo>
                  <a:cubicBezTo>
                    <a:pt x="5206" y="1409"/>
                    <a:pt x="5205" y="1410"/>
                    <a:pt x="5205" y="1410"/>
                  </a:cubicBezTo>
                  <a:lnTo>
                    <a:pt x="5205" y="1410"/>
                  </a:lnTo>
                  <a:cubicBezTo>
                    <a:pt x="6059" y="1270"/>
                    <a:pt x="6920" y="1192"/>
                    <a:pt x="7786" y="1166"/>
                  </a:cubicBezTo>
                  <a:cubicBezTo>
                    <a:pt x="7962" y="1162"/>
                    <a:pt x="8138" y="1160"/>
                    <a:pt x="8314" y="1160"/>
                  </a:cubicBezTo>
                  <a:cubicBezTo>
                    <a:pt x="8902" y="1160"/>
                    <a:pt x="9491" y="1186"/>
                    <a:pt x="10078" y="1242"/>
                  </a:cubicBezTo>
                  <a:lnTo>
                    <a:pt x="10078" y="1242"/>
                  </a:lnTo>
                  <a:cubicBezTo>
                    <a:pt x="10076" y="1242"/>
                    <a:pt x="10074" y="1241"/>
                    <a:pt x="10072" y="1241"/>
                  </a:cubicBezTo>
                  <a:lnTo>
                    <a:pt x="10072" y="1241"/>
                  </a:lnTo>
                  <a:cubicBezTo>
                    <a:pt x="10503" y="1284"/>
                    <a:pt x="10928" y="1345"/>
                    <a:pt x="11358" y="1386"/>
                  </a:cubicBezTo>
                  <a:cubicBezTo>
                    <a:pt x="11605" y="1411"/>
                    <a:pt x="11853" y="1427"/>
                    <a:pt x="12100" y="1427"/>
                  </a:cubicBezTo>
                  <a:cubicBezTo>
                    <a:pt x="12259" y="1427"/>
                    <a:pt x="12418" y="1420"/>
                    <a:pt x="12577" y="1405"/>
                  </a:cubicBezTo>
                  <a:cubicBezTo>
                    <a:pt x="12764" y="1386"/>
                    <a:pt x="12946" y="1352"/>
                    <a:pt x="13129" y="1307"/>
                  </a:cubicBezTo>
                  <a:cubicBezTo>
                    <a:pt x="13315" y="1261"/>
                    <a:pt x="13492" y="1189"/>
                    <a:pt x="13669" y="1110"/>
                  </a:cubicBezTo>
                  <a:cubicBezTo>
                    <a:pt x="13855" y="1024"/>
                    <a:pt x="14029" y="917"/>
                    <a:pt x="14193" y="794"/>
                  </a:cubicBezTo>
                  <a:cubicBezTo>
                    <a:pt x="14292" y="720"/>
                    <a:pt x="14383" y="639"/>
                    <a:pt x="14470" y="552"/>
                  </a:cubicBezTo>
                  <a:cubicBezTo>
                    <a:pt x="14558" y="461"/>
                    <a:pt x="14632" y="359"/>
                    <a:pt x="14707" y="257"/>
                  </a:cubicBezTo>
                  <a:cubicBezTo>
                    <a:pt x="14722" y="230"/>
                    <a:pt x="14729" y="200"/>
                    <a:pt x="14729" y="167"/>
                  </a:cubicBezTo>
                  <a:cubicBezTo>
                    <a:pt x="14726" y="122"/>
                    <a:pt x="14707" y="79"/>
                    <a:pt x="14674" y="49"/>
                  </a:cubicBezTo>
                  <a:cubicBezTo>
                    <a:pt x="14643" y="19"/>
                    <a:pt x="14597" y="0"/>
                    <a:pt x="14551" y="0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17" name="Google Shape;5417;p16"/>
            <p:cNvSpPr/>
            <p:nvPr/>
          </p:nvSpPr>
          <p:spPr>
            <a:xfrm>
              <a:off x="3212600" y="5820075"/>
              <a:ext cx="315000" cy="205725"/>
            </a:xfrm>
            <a:custGeom>
              <a:avLst/>
              <a:gdLst/>
              <a:ahLst/>
              <a:cxnLst/>
              <a:rect l="l" t="t" r="r" b="b"/>
              <a:pathLst>
                <a:path w="12600" h="8229" extrusionOk="0">
                  <a:moveTo>
                    <a:pt x="10071" y="201"/>
                  </a:moveTo>
                  <a:lnTo>
                    <a:pt x="10071" y="201"/>
                  </a:lnTo>
                  <a:cubicBezTo>
                    <a:pt x="10075" y="202"/>
                    <a:pt x="10078" y="202"/>
                    <a:pt x="10081" y="202"/>
                  </a:cubicBezTo>
                  <a:cubicBezTo>
                    <a:pt x="10077" y="202"/>
                    <a:pt x="10075" y="202"/>
                    <a:pt x="10071" y="201"/>
                  </a:cubicBezTo>
                  <a:close/>
                  <a:moveTo>
                    <a:pt x="8172" y="580"/>
                  </a:moveTo>
                  <a:cubicBezTo>
                    <a:pt x="8171" y="580"/>
                    <a:pt x="8171" y="580"/>
                    <a:pt x="8171" y="580"/>
                  </a:cubicBezTo>
                  <a:lnTo>
                    <a:pt x="8171" y="580"/>
                  </a:lnTo>
                  <a:cubicBezTo>
                    <a:pt x="8171" y="580"/>
                    <a:pt x="8172" y="580"/>
                    <a:pt x="8172" y="580"/>
                  </a:cubicBezTo>
                  <a:close/>
                  <a:moveTo>
                    <a:pt x="5088" y="2513"/>
                  </a:moveTo>
                  <a:lnTo>
                    <a:pt x="5088" y="2513"/>
                  </a:lnTo>
                  <a:cubicBezTo>
                    <a:pt x="5088" y="2514"/>
                    <a:pt x="5087" y="2514"/>
                    <a:pt x="5086" y="2515"/>
                  </a:cubicBezTo>
                  <a:lnTo>
                    <a:pt x="5086" y="2515"/>
                  </a:lnTo>
                  <a:cubicBezTo>
                    <a:pt x="5087" y="2514"/>
                    <a:pt x="5088" y="2514"/>
                    <a:pt x="5088" y="2513"/>
                  </a:cubicBezTo>
                  <a:close/>
                  <a:moveTo>
                    <a:pt x="9864" y="0"/>
                  </a:moveTo>
                  <a:cubicBezTo>
                    <a:pt x="9628" y="0"/>
                    <a:pt x="9394" y="21"/>
                    <a:pt x="9160" y="63"/>
                  </a:cubicBezTo>
                  <a:cubicBezTo>
                    <a:pt x="8805" y="126"/>
                    <a:pt x="8462" y="238"/>
                    <a:pt x="8130" y="375"/>
                  </a:cubicBezTo>
                  <a:cubicBezTo>
                    <a:pt x="7439" y="660"/>
                    <a:pt x="6803" y="1064"/>
                    <a:pt x="6183" y="1479"/>
                  </a:cubicBezTo>
                  <a:cubicBezTo>
                    <a:pt x="5819" y="1723"/>
                    <a:pt x="5453" y="1967"/>
                    <a:pt x="5110" y="2242"/>
                  </a:cubicBezTo>
                  <a:cubicBezTo>
                    <a:pt x="5056" y="2285"/>
                    <a:pt x="5000" y="2331"/>
                    <a:pt x="4947" y="2375"/>
                  </a:cubicBezTo>
                  <a:cubicBezTo>
                    <a:pt x="4610" y="2654"/>
                    <a:pt x="4289" y="2957"/>
                    <a:pt x="3985" y="3273"/>
                  </a:cubicBezTo>
                  <a:cubicBezTo>
                    <a:pt x="3268" y="4013"/>
                    <a:pt x="2631" y="4827"/>
                    <a:pt x="2003" y="5643"/>
                  </a:cubicBezTo>
                  <a:cubicBezTo>
                    <a:pt x="1364" y="6469"/>
                    <a:pt x="733" y="7303"/>
                    <a:pt x="32" y="8079"/>
                  </a:cubicBezTo>
                  <a:cubicBezTo>
                    <a:pt x="1" y="8115"/>
                    <a:pt x="1" y="8171"/>
                    <a:pt x="35" y="8205"/>
                  </a:cubicBezTo>
                  <a:cubicBezTo>
                    <a:pt x="51" y="8221"/>
                    <a:pt x="74" y="8229"/>
                    <a:pt x="97" y="8229"/>
                  </a:cubicBezTo>
                  <a:cubicBezTo>
                    <a:pt x="120" y="8229"/>
                    <a:pt x="144" y="8220"/>
                    <a:pt x="160" y="8202"/>
                  </a:cubicBezTo>
                  <a:cubicBezTo>
                    <a:pt x="1006" y="7266"/>
                    <a:pt x="1752" y="6243"/>
                    <a:pt x="2529" y="5252"/>
                  </a:cubicBezTo>
                  <a:cubicBezTo>
                    <a:pt x="3299" y="4268"/>
                    <a:pt x="4112" y="3306"/>
                    <a:pt x="5084" y="2516"/>
                  </a:cubicBezTo>
                  <a:lnTo>
                    <a:pt x="5084" y="2516"/>
                  </a:lnTo>
                  <a:cubicBezTo>
                    <a:pt x="5225" y="2405"/>
                    <a:pt x="5368" y="2297"/>
                    <a:pt x="5515" y="2196"/>
                  </a:cubicBezTo>
                  <a:cubicBezTo>
                    <a:pt x="5660" y="2092"/>
                    <a:pt x="5811" y="1998"/>
                    <a:pt x="5957" y="1901"/>
                  </a:cubicBezTo>
                  <a:cubicBezTo>
                    <a:pt x="6200" y="1743"/>
                    <a:pt x="6441" y="1584"/>
                    <a:pt x="6681" y="1426"/>
                  </a:cubicBezTo>
                  <a:cubicBezTo>
                    <a:pt x="7153" y="1119"/>
                    <a:pt x="7636" y="826"/>
                    <a:pt x="8147" y="590"/>
                  </a:cubicBezTo>
                  <a:lnTo>
                    <a:pt x="8146" y="590"/>
                  </a:lnTo>
                  <a:cubicBezTo>
                    <a:pt x="8147" y="589"/>
                    <a:pt x="8150" y="589"/>
                    <a:pt x="8153" y="587"/>
                  </a:cubicBezTo>
                  <a:cubicBezTo>
                    <a:pt x="8158" y="585"/>
                    <a:pt x="8163" y="582"/>
                    <a:pt x="8170" y="580"/>
                  </a:cubicBezTo>
                  <a:lnTo>
                    <a:pt x="8170" y="580"/>
                  </a:lnTo>
                  <a:cubicBezTo>
                    <a:pt x="8169" y="581"/>
                    <a:pt x="8168" y="581"/>
                    <a:pt x="8167" y="581"/>
                  </a:cubicBezTo>
                  <a:cubicBezTo>
                    <a:pt x="8170" y="581"/>
                    <a:pt x="8170" y="581"/>
                    <a:pt x="8171" y="580"/>
                  </a:cubicBezTo>
                  <a:lnTo>
                    <a:pt x="8171" y="580"/>
                  </a:lnTo>
                  <a:cubicBezTo>
                    <a:pt x="8171" y="580"/>
                    <a:pt x="8170" y="580"/>
                    <a:pt x="8170" y="580"/>
                  </a:cubicBezTo>
                  <a:lnTo>
                    <a:pt x="8170" y="580"/>
                  </a:lnTo>
                  <a:cubicBezTo>
                    <a:pt x="8512" y="430"/>
                    <a:pt x="8865" y="310"/>
                    <a:pt x="9235" y="242"/>
                  </a:cubicBezTo>
                  <a:cubicBezTo>
                    <a:pt x="9429" y="211"/>
                    <a:pt x="9626" y="193"/>
                    <a:pt x="9822" y="193"/>
                  </a:cubicBezTo>
                  <a:cubicBezTo>
                    <a:pt x="9902" y="193"/>
                    <a:pt x="9982" y="196"/>
                    <a:pt x="10062" y="202"/>
                  </a:cubicBezTo>
                  <a:lnTo>
                    <a:pt x="10058" y="202"/>
                  </a:lnTo>
                  <a:cubicBezTo>
                    <a:pt x="10062" y="202"/>
                    <a:pt x="10065" y="202"/>
                    <a:pt x="10069" y="205"/>
                  </a:cubicBezTo>
                  <a:cubicBezTo>
                    <a:pt x="10075" y="205"/>
                    <a:pt x="10079" y="205"/>
                    <a:pt x="10085" y="207"/>
                  </a:cubicBezTo>
                  <a:lnTo>
                    <a:pt x="10079" y="207"/>
                  </a:lnTo>
                  <a:cubicBezTo>
                    <a:pt x="10319" y="234"/>
                    <a:pt x="10550" y="286"/>
                    <a:pt x="10776" y="367"/>
                  </a:cubicBezTo>
                  <a:cubicBezTo>
                    <a:pt x="11027" y="468"/>
                    <a:pt x="11263" y="594"/>
                    <a:pt x="11485" y="745"/>
                  </a:cubicBezTo>
                  <a:cubicBezTo>
                    <a:pt x="11705" y="906"/>
                    <a:pt x="11889" y="1100"/>
                    <a:pt x="12061" y="1308"/>
                  </a:cubicBezTo>
                  <a:cubicBezTo>
                    <a:pt x="12068" y="1320"/>
                    <a:pt x="12079" y="1328"/>
                    <a:pt x="12086" y="1340"/>
                  </a:cubicBezTo>
                  <a:cubicBezTo>
                    <a:pt x="12100" y="1357"/>
                    <a:pt x="12114" y="1373"/>
                    <a:pt x="12130" y="1392"/>
                  </a:cubicBezTo>
                  <a:cubicBezTo>
                    <a:pt x="12165" y="1426"/>
                    <a:pt x="12205" y="1449"/>
                    <a:pt x="12254" y="1459"/>
                  </a:cubicBezTo>
                  <a:cubicBezTo>
                    <a:pt x="12274" y="1464"/>
                    <a:pt x="12295" y="1467"/>
                    <a:pt x="12316" y="1467"/>
                  </a:cubicBezTo>
                  <a:cubicBezTo>
                    <a:pt x="12366" y="1467"/>
                    <a:pt x="12416" y="1453"/>
                    <a:pt x="12459" y="1427"/>
                  </a:cubicBezTo>
                  <a:cubicBezTo>
                    <a:pt x="12518" y="1390"/>
                    <a:pt x="12563" y="1330"/>
                    <a:pt x="12578" y="1258"/>
                  </a:cubicBezTo>
                  <a:cubicBezTo>
                    <a:pt x="12600" y="1172"/>
                    <a:pt x="12575" y="1060"/>
                    <a:pt x="12504" y="1002"/>
                  </a:cubicBezTo>
                  <a:cubicBezTo>
                    <a:pt x="12323" y="854"/>
                    <a:pt x="12136" y="715"/>
                    <a:pt x="11939" y="587"/>
                  </a:cubicBezTo>
                  <a:cubicBezTo>
                    <a:pt x="11745" y="461"/>
                    <a:pt x="11534" y="365"/>
                    <a:pt x="11319" y="281"/>
                  </a:cubicBezTo>
                  <a:cubicBezTo>
                    <a:pt x="10963" y="145"/>
                    <a:pt x="10592" y="51"/>
                    <a:pt x="10211" y="16"/>
                  </a:cubicBezTo>
                  <a:cubicBezTo>
                    <a:pt x="10095" y="5"/>
                    <a:pt x="9979" y="0"/>
                    <a:pt x="9864" y="0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18" name="Google Shape;5418;p16"/>
            <p:cNvSpPr/>
            <p:nvPr/>
          </p:nvSpPr>
          <p:spPr>
            <a:xfrm>
              <a:off x="2933425" y="4757950"/>
              <a:ext cx="266675" cy="495675"/>
            </a:xfrm>
            <a:custGeom>
              <a:avLst/>
              <a:gdLst/>
              <a:ahLst/>
              <a:cxnLst/>
              <a:rect l="l" t="t" r="r" b="b"/>
              <a:pathLst>
                <a:path w="10667" h="19827" extrusionOk="0">
                  <a:moveTo>
                    <a:pt x="1879" y="1"/>
                  </a:moveTo>
                  <a:cubicBezTo>
                    <a:pt x="1860" y="1"/>
                    <a:pt x="1842" y="3"/>
                    <a:pt x="1826" y="8"/>
                  </a:cubicBezTo>
                  <a:cubicBezTo>
                    <a:pt x="1802" y="13"/>
                    <a:pt x="1780" y="25"/>
                    <a:pt x="1761" y="41"/>
                  </a:cubicBezTo>
                  <a:cubicBezTo>
                    <a:pt x="1723" y="72"/>
                    <a:pt x="1700" y="123"/>
                    <a:pt x="1695" y="183"/>
                  </a:cubicBezTo>
                  <a:cubicBezTo>
                    <a:pt x="1675" y="701"/>
                    <a:pt x="1632" y="1263"/>
                    <a:pt x="1557" y="1950"/>
                  </a:cubicBezTo>
                  <a:lnTo>
                    <a:pt x="1567" y="1908"/>
                  </a:lnTo>
                  <a:lnTo>
                    <a:pt x="1567" y="1908"/>
                  </a:lnTo>
                  <a:cubicBezTo>
                    <a:pt x="1395" y="3340"/>
                    <a:pt x="1134" y="4782"/>
                    <a:pt x="881" y="6175"/>
                  </a:cubicBezTo>
                  <a:cubicBezTo>
                    <a:pt x="756" y="6850"/>
                    <a:pt x="634" y="7527"/>
                    <a:pt x="522" y="8205"/>
                  </a:cubicBezTo>
                  <a:cubicBezTo>
                    <a:pt x="351" y="9235"/>
                    <a:pt x="230" y="10080"/>
                    <a:pt x="143" y="10860"/>
                  </a:cubicBezTo>
                  <a:cubicBezTo>
                    <a:pt x="34" y="11856"/>
                    <a:pt x="0" y="12683"/>
                    <a:pt x="38" y="13463"/>
                  </a:cubicBezTo>
                  <a:cubicBezTo>
                    <a:pt x="81" y="14365"/>
                    <a:pt x="242" y="15197"/>
                    <a:pt x="510" y="15935"/>
                  </a:cubicBezTo>
                  <a:cubicBezTo>
                    <a:pt x="653" y="16323"/>
                    <a:pt x="835" y="16702"/>
                    <a:pt x="1056" y="17061"/>
                  </a:cubicBezTo>
                  <a:cubicBezTo>
                    <a:pt x="1273" y="17414"/>
                    <a:pt x="1544" y="17757"/>
                    <a:pt x="1859" y="18078"/>
                  </a:cubicBezTo>
                  <a:cubicBezTo>
                    <a:pt x="2126" y="18354"/>
                    <a:pt x="2439" y="18614"/>
                    <a:pt x="2814" y="18872"/>
                  </a:cubicBezTo>
                  <a:cubicBezTo>
                    <a:pt x="3150" y="19103"/>
                    <a:pt x="3512" y="19301"/>
                    <a:pt x="3893" y="19457"/>
                  </a:cubicBezTo>
                  <a:cubicBezTo>
                    <a:pt x="4479" y="19701"/>
                    <a:pt x="5085" y="19826"/>
                    <a:pt x="5669" y="19826"/>
                  </a:cubicBezTo>
                  <a:cubicBezTo>
                    <a:pt x="5857" y="19826"/>
                    <a:pt x="6043" y="19813"/>
                    <a:pt x="6225" y="19787"/>
                  </a:cubicBezTo>
                  <a:cubicBezTo>
                    <a:pt x="6609" y="19734"/>
                    <a:pt x="6995" y="19613"/>
                    <a:pt x="7376" y="19426"/>
                  </a:cubicBezTo>
                  <a:cubicBezTo>
                    <a:pt x="7383" y="19421"/>
                    <a:pt x="7390" y="19416"/>
                    <a:pt x="7396" y="19412"/>
                  </a:cubicBezTo>
                  <a:cubicBezTo>
                    <a:pt x="7418" y="19395"/>
                    <a:pt x="7426" y="19380"/>
                    <a:pt x="7432" y="19363"/>
                  </a:cubicBezTo>
                  <a:cubicBezTo>
                    <a:pt x="7693" y="19333"/>
                    <a:pt x="7966" y="19233"/>
                    <a:pt x="8266" y="19065"/>
                  </a:cubicBezTo>
                  <a:cubicBezTo>
                    <a:pt x="8414" y="18981"/>
                    <a:pt x="8559" y="18881"/>
                    <a:pt x="8699" y="18764"/>
                  </a:cubicBezTo>
                  <a:cubicBezTo>
                    <a:pt x="8835" y="18651"/>
                    <a:pt x="8969" y="18520"/>
                    <a:pt x="9098" y="18377"/>
                  </a:cubicBezTo>
                  <a:cubicBezTo>
                    <a:pt x="9328" y="18117"/>
                    <a:pt x="9539" y="17803"/>
                    <a:pt x="9743" y="17421"/>
                  </a:cubicBezTo>
                  <a:cubicBezTo>
                    <a:pt x="9917" y="17094"/>
                    <a:pt x="10069" y="16731"/>
                    <a:pt x="10210" y="16308"/>
                  </a:cubicBezTo>
                  <a:cubicBezTo>
                    <a:pt x="10447" y="15600"/>
                    <a:pt x="10593" y="14846"/>
                    <a:pt x="10643" y="14069"/>
                  </a:cubicBezTo>
                  <a:cubicBezTo>
                    <a:pt x="10666" y="13717"/>
                    <a:pt x="10658" y="13344"/>
                    <a:pt x="10616" y="12891"/>
                  </a:cubicBezTo>
                  <a:cubicBezTo>
                    <a:pt x="10573" y="12432"/>
                    <a:pt x="10494" y="11969"/>
                    <a:pt x="10378" y="11518"/>
                  </a:cubicBezTo>
                  <a:cubicBezTo>
                    <a:pt x="10175" y="10730"/>
                    <a:pt x="9822" y="9915"/>
                    <a:pt x="9328" y="9094"/>
                  </a:cubicBezTo>
                  <a:cubicBezTo>
                    <a:pt x="8838" y="8279"/>
                    <a:pt x="8236" y="7525"/>
                    <a:pt x="7657" y="6834"/>
                  </a:cubicBezTo>
                  <a:cubicBezTo>
                    <a:pt x="6988" y="6033"/>
                    <a:pt x="6326" y="5229"/>
                    <a:pt x="5661" y="4423"/>
                  </a:cubicBezTo>
                  <a:cubicBezTo>
                    <a:pt x="4861" y="3449"/>
                    <a:pt x="4058" y="2478"/>
                    <a:pt x="3248" y="1514"/>
                  </a:cubicBezTo>
                  <a:cubicBezTo>
                    <a:pt x="3043" y="1269"/>
                    <a:pt x="2836" y="1022"/>
                    <a:pt x="2626" y="778"/>
                  </a:cubicBezTo>
                  <a:lnTo>
                    <a:pt x="2536" y="673"/>
                  </a:lnTo>
                  <a:cubicBezTo>
                    <a:pt x="2360" y="464"/>
                    <a:pt x="2182" y="256"/>
                    <a:pt x="2001" y="49"/>
                  </a:cubicBezTo>
                  <a:cubicBezTo>
                    <a:pt x="1971" y="15"/>
                    <a:pt x="1923" y="1"/>
                    <a:pt x="1879" y="1"/>
                  </a:cubicBezTo>
                  <a:close/>
                </a:path>
              </a:pathLst>
            </a:custGeom>
            <a:solidFill>
              <a:srgbClr val="A3BE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19" name="Google Shape;5419;p16"/>
            <p:cNvSpPr/>
            <p:nvPr/>
          </p:nvSpPr>
          <p:spPr>
            <a:xfrm>
              <a:off x="2672150" y="5294650"/>
              <a:ext cx="450200" cy="237200"/>
            </a:xfrm>
            <a:custGeom>
              <a:avLst/>
              <a:gdLst/>
              <a:ahLst/>
              <a:cxnLst/>
              <a:rect l="l" t="t" r="r" b="b"/>
              <a:pathLst>
                <a:path w="18008" h="9488" extrusionOk="0">
                  <a:moveTo>
                    <a:pt x="11377" y="1"/>
                  </a:moveTo>
                  <a:cubicBezTo>
                    <a:pt x="10383" y="1"/>
                    <a:pt x="9290" y="173"/>
                    <a:pt x="8037" y="522"/>
                  </a:cubicBezTo>
                  <a:cubicBezTo>
                    <a:pt x="7155" y="771"/>
                    <a:pt x="6260" y="1059"/>
                    <a:pt x="5380" y="1383"/>
                  </a:cubicBezTo>
                  <a:cubicBezTo>
                    <a:pt x="4383" y="1749"/>
                    <a:pt x="3493" y="2124"/>
                    <a:pt x="2655" y="2530"/>
                  </a:cubicBezTo>
                  <a:cubicBezTo>
                    <a:pt x="2178" y="2761"/>
                    <a:pt x="1722" y="3004"/>
                    <a:pt x="1301" y="3254"/>
                  </a:cubicBezTo>
                  <a:cubicBezTo>
                    <a:pt x="887" y="3501"/>
                    <a:pt x="475" y="3775"/>
                    <a:pt x="73" y="4071"/>
                  </a:cubicBezTo>
                  <a:lnTo>
                    <a:pt x="66" y="4077"/>
                  </a:lnTo>
                  <a:cubicBezTo>
                    <a:pt x="15" y="4120"/>
                    <a:pt x="1" y="4203"/>
                    <a:pt x="14" y="4259"/>
                  </a:cubicBezTo>
                  <a:cubicBezTo>
                    <a:pt x="30" y="4327"/>
                    <a:pt x="81" y="4386"/>
                    <a:pt x="145" y="4403"/>
                  </a:cubicBezTo>
                  <a:cubicBezTo>
                    <a:pt x="330" y="4449"/>
                    <a:pt x="514" y="4491"/>
                    <a:pt x="700" y="4532"/>
                  </a:cubicBezTo>
                  <a:lnTo>
                    <a:pt x="1024" y="4606"/>
                  </a:lnTo>
                  <a:cubicBezTo>
                    <a:pt x="1335" y="4679"/>
                    <a:pt x="1617" y="4756"/>
                    <a:pt x="1883" y="4843"/>
                  </a:cubicBezTo>
                  <a:cubicBezTo>
                    <a:pt x="2349" y="4995"/>
                    <a:pt x="2839" y="5195"/>
                    <a:pt x="3379" y="5449"/>
                  </a:cubicBezTo>
                  <a:lnTo>
                    <a:pt x="3391" y="5454"/>
                  </a:lnTo>
                  <a:lnTo>
                    <a:pt x="3391" y="5454"/>
                  </a:lnTo>
                  <a:lnTo>
                    <a:pt x="3389" y="5453"/>
                  </a:lnTo>
                  <a:lnTo>
                    <a:pt x="3389" y="5453"/>
                  </a:lnTo>
                  <a:cubicBezTo>
                    <a:pt x="3401" y="5459"/>
                    <a:pt x="3414" y="5463"/>
                    <a:pt x="3427" y="5470"/>
                  </a:cubicBezTo>
                  <a:lnTo>
                    <a:pt x="3394" y="5447"/>
                  </a:lnTo>
                  <a:lnTo>
                    <a:pt x="3394" y="5447"/>
                  </a:lnTo>
                  <a:cubicBezTo>
                    <a:pt x="4274" y="5878"/>
                    <a:pt x="5113" y="6375"/>
                    <a:pt x="5897" y="6848"/>
                  </a:cubicBezTo>
                  <a:lnTo>
                    <a:pt x="6133" y="6990"/>
                  </a:lnTo>
                  <a:cubicBezTo>
                    <a:pt x="6861" y="7429"/>
                    <a:pt x="7613" y="7883"/>
                    <a:pt x="8383" y="8283"/>
                  </a:cubicBezTo>
                  <a:cubicBezTo>
                    <a:pt x="9324" y="8769"/>
                    <a:pt x="10180" y="9106"/>
                    <a:pt x="11004" y="9317"/>
                  </a:cubicBezTo>
                  <a:cubicBezTo>
                    <a:pt x="11285" y="9387"/>
                    <a:pt x="11586" y="9434"/>
                    <a:pt x="11958" y="9466"/>
                  </a:cubicBezTo>
                  <a:cubicBezTo>
                    <a:pt x="12137" y="9480"/>
                    <a:pt x="12324" y="9487"/>
                    <a:pt x="12522" y="9487"/>
                  </a:cubicBezTo>
                  <a:cubicBezTo>
                    <a:pt x="12693" y="9487"/>
                    <a:pt x="12873" y="9482"/>
                    <a:pt x="13063" y="9470"/>
                  </a:cubicBezTo>
                  <a:cubicBezTo>
                    <a:pt x="13561" y="9442"/>
                    <a:pt x="14062" y="9367"/>
                    <a:pt x="14549" y="9248"/>
                  </a:cubicBezTo>
                  <a:cubicBezTo>
                    <a:pt x="15069" y="9121"/>
                    <a:pt x="15550" y="8945"/>
                    <a:pt x="15980" y="8722"/>
                  </a:cubicBezTo>
                  <a:cubicBezTo>
                    <a:pt x="16248" y="8584"/>
                    <a:pt x="16497" y="8420"/>
                    <a:pt x="16715" y="8235"/>
                  </a:cubicBezTo>
                  <a:cubicBezTo>
                    <a:pt x="16856" y="8119"/>
                    <a:pt x="16987" y="7994"/>
                    <a:pt x="17102" y="7860"/>
                  </a:cubicBezTo>
                  <a:cubicBezTo>
                    <a:pt x="17389" y="7536"/>
                    <a:pt x="17597" y="7141"/>
                    <a:pt x="17705" y="6717"/>
                  </a:cubicBezTo>
                  <a:cubicBezTo>
                    <a:pt x="17718" y="6711"/>
                    <a:pt x="17732" y="6704"/>
                    <a:pt x="17742" y="6694"/>
                  </a:cubicBezTo>
                  <a:cubicBezTo>
                    <a:pt x="17758" y="6681"/>
                    <a:pt x="17769" y="6667"/>
                    <a:pt x="17778" y="6651"/>
                  </a:cubicBezTo>
                  <a:cubicBezTo>
                    <a:pt x="17814" y="6579"/>
                    <a:pt x="17848" y="6507"/>
                    <a:pt x="17879" y="6431"/>
                  </a:cubicBezTo>
                  <a:cubicBezTo>
                    <a:pt x="17904" y="6361"/>
                    <a:pt x="17926" y="6288"/>
                    <a:pt x="17943" y="6214"/>
                  </a:cubicBezTo>
                  <a:cubicBezTo>
                    <a:pt x="17981" y="6059"/>
                    <a:pt x="18002" y="5884"/>
                    <a:pt x="18006" y="5696"/>
                  </a:cubicBezTo>
                  <a:cubicBezTo>
                    <a:pt x="18008" y="5542"/>
                    <a:pt x="17993" y="5375"/>
                    <a:pt x="17963" y="5187"/>
                  </a:cubicBezTo>
                  <a:cubicBezTo>
                    <a:pt x="17937" y="5025"/>
                    <a:pt x="17894" y="4857"/>
                    <a:pt x="17833" y="4656"/>
                  </a:cubicBezTo>
                  <a:cubicBezTo>
                    <a:pt x="17632" y="4025"/>
                    <a:pt x="17277" y="3376"/>
                    <a:pt x="16750" y="2670"/>
                  </a:cubicBezTo>
                  <a:cubicBezTo>
                    <a:pt x="16299" y="2071"/>
                    <a:pt x="15787" y="1559"/>
                    <a:pt x="15233" y="1153"/>
                  </a:cubicBezTo>
                  <a:cubicBezTo>
                    <a:pt x="14598" y="690"/>
                    <a:pt x="13822" y="348"/>
                    <a:pt x="12987" y="167"/>
                  </a:cubicBezTo>
                  <a:cubicBezTo>
                    <a:pt x="12475" y="57"/>
                    <a:pt x="11942" y="1"/>
                    <a:pt x="11377" y="1"/>
                  </a:cubicBezTo>
                  <a:close/>
                </a:path>
              </a:pathLst>
            </a:custGeom>
            <a:solidFill>
              <a:srgbClr val="A3BE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20" name="Google Shape;5420;p16"/>
            <p:cNvSpPr/>
            <p:nvPr/>
          </p:nvSpPr>
          <p:spPr>
            <a:xfrm>
              <a:off x="3536500" y="5125100"/>
              <a:ext cx="226550" cy="367325"/>
            </a:xfrm>
            <a:custGeom>
              <a:avLst/>
              <a:gdLst/>
              <a:ahLst/>
              <a:cxnLst/>
              <a:rect l="l" t="t" r="r" b="b"/>
              <a:pathLst>
                <a:path w="9062" h="14693" extrusionOk="0">
                  <a:moveTo>
                    <a:pt x="162" y="0"/>
                  </a:moveTo>
                  <a:cubicBezTo>
                    <a:pt x="139" y="0"/>
                    <a:pt x="117" y="5"/>
                    <a:pt x="95" y="14"/>
                  </a:cubicBezTo>
                  <a:cubicBezTo>
                    <a:pt x="81" y="14"/>
                    <a:pt x="70" y="21"/>
                    <a:pt x="58" y="32"/>
                  </a:cubicBezTo>
                  <a:cubicBezTo>
                    <a:pt x="22" y="61"/>
                    <a:pt x="0" y="101"/>
                    <a:pt x="0" y="140"/>
                  </a:cubicBezTo>
                  <a:cubicBezTo>
                    <a:pt x="2" y="226"/>
                    <a:pt x="9" y="312"/>
                    <a:pt x="22" y="399"/>
                  </a:cubicBezTo>
                  <a:lnTo>
                    <a:pt x="39" y="508"/>
                  </a:lnTo>
                  <a:cubicBezTo>
                    <a:pt x="55" y="582"/>
                    <a:pt x="66" y="659"/>
                    <a:pt x="73" y="736"/>
                  </a:cubicBezTo>
                  <a:lnTo>
                    <a:pt x="75" y="804"/>
                  </a:lnTo>
                  <a:cubicBezTo>
                    <a:pt x="78" y="877"/>
                    <a:pt x="78" y="949"/>
                    <a:pt x="83" y="1025"/>
                  </a:cubicBezTo>
                  <a:cubicBezTo>
                    <a:pt x="88" y="1161"/>
                    <a:pt x="98" y="1298"/>
                    <a:pt x="111" y="1434"/>
                  </a:cubicBezTo>
                  <a:cubicBezTo>
                    <a:pt x="137" y="1693"/>
                    <a:pt x="175" y="1950"/>
                    <a:pt x="216" y="2205"/>
                  </a:cubicBezTo>
                  <a:lnTo>
                    <a:pt x="246" y="2404"/>
                  </a:lnTo>
                  <a:cubicBezTo>
                    <a:pt x="316" y="2856"/>
                    <a:pt x="388" y="3323"/>
                    <a:pt x="411" y="3790"/>
                  </a:cubicBezTo>
                  <a:cubicBezTo>
                    <a:pt x="434" y="4571"/>
                    <a:pt x="398" y="5339"/>
                    <a:pt x="365" y="6081"/>
                  </a:cubicBezTo>
                  <a:cubicBezTo>
                    <a:pt x="351" y="6404"/>
                    <a:pt x="335" y="6725"/>
                    <a:pt x="323" y="7049"/>
                  </a:cubicBezTo>
                  <a:cubicBezTo>
                    <a:pt x="307" y="7541"/>
                    <a:pt x="302" y="8030"/>
                    <a:pt x="305" y="8504"/>
                  </a:cubicBezTo>
                  <a:cubicBezTo>
                    <a:pt x="310" y="8996"/>
                    <a:pt x="338" y="9429"/>
                    <a:pt x="386" y="9824"/>
                  </a:cubicBezTo>
                  <a:cubicBezTo>
                    <a:pt x="438" y="10249"/>
                    <a:pt x="533" y="10672"/>
                    <a:pt x="669" y="11082"/>
                  </a:cubicBezTo>
                  <a:cubicBezTo>
                    <a:pt x="803" y="11484"/>
                    <a:pt x="997" y="11883"/>
                    <a:pt x="1258" y="12295"/>
                  </a:cubicBezTo>
                  <a:cubicBezTo>
                    <a:pt x="1408" y="12531"/>
                    <a:pt x="1581" y="12748"/>
                    <a:pt x="1790" y="12963"/>
                  </a:cubicBezTo>
                  <a:cubicBezTo>
                    <a:pt x="1971" y="13153"/>
                    <a:pt x="2183" y="13342"/>
                    <a:pt x="2442" y="13548"/>
                  </a:cubicBezTo>
                  <a:cubicBezTo>
                    <a:pt x="2732" y="13779"/>
                    <a:pt x="3046" y="13987"/>
                    <a:pt x="3374" y="14168"/>
                  </a:cubicBezTo>
                  <a:cubicBezTo>
                    <a:pt x="3739" y="14371"/>
                    <a:pt x="4081" y="14513"/>
                    <a:pt x="4418" y="14601"/>
                  </a:cubicBezTo>
                  <a:cubicBezTo>
                    <a:pt x="4648" y="14662"/>
                    <a:pt x="4870" y="14693"/>
                    <a:pt x="5082" y="14693"/>
                  </a:cubicBezTo>
                  <a:cubicBezTo>
                    <a:pt x="5189" y="14693"/>
                    <a:pt x="5292" y="14685"/>
                    <a:pt x="5393" y="14670"/>
                  </a:cubicBezTo>
                  <a:cubicBezTo>
                    <a:pt x="5672" y="14628"/>
                    <a:pt x="5939" y="14507"/>
                    <a:pt x="6163" y="14321"/>
                  </a:cubicBezTo>
                  <a:cubicBezTo>
                    <a:pt x="6196" y="14295"/>
                    <a:pt x="6226" y="14267"/>
                    <a:pt x="6257" y="14239"/>
                  </a:cubicBezTo>
                  <a:cubicBezTo>
                    <a:pt x="6280" y="14243"/>
                    <a:pt x="6303" y="14245"/>
                    <a:pt x="6326" y="14245"/>
                  </a:cubicBezTo>
                  <a:cubicBezTo>
                    <a:pt x="6359" y="14245"/>
                    <a:pt x="6390" y="14240"/>
                    <a:pt x="6420" y="14227"/>
                  </a:cubicBezTo>
                  <a:cubicBezTo>
                    <a:pt x="6639" y="14127"/>
                    <a:pt x="6848" y="13995"/>
                    <a:pt x="7058" y="13818"/>
                  </a:cubicBezTo>
                  <a:cubicBezTo>
                    <a:pt x="7210" y="13691"/>
                    <a:pt x="7363" y="13544"/>
                    <a:pt x="7521" y="13368"/>
                  </a:cubicBezTo>
                  <a:cubicBezTo>
                    <a:pt x="7805" y="13052"/>
                    <a:pt x="8062" y="12657"/>
                    <a:pt x="8303" y="12162"/>
                  </a:cubicBezTo>
                  <a:cubicBezTo>
                    <a:pt x="8504" y="11750"/>
                    <a:pt x="8672" y="11290"/>
                    <a:pt x="8800" y="10794"/>
                  </a:cubicBezTo>
                  <a:cubicBezTo>
                    <a:pt x="8921" y="10331"/>
                    <a:pt x="8999" y="9865"/>
                    <a:pt x="9032" y="9416"/>
                  </a:cubicBezTo>
                  <a:cubicBezTo>
                    <a:pt x="9062" y="8989"/>
                    <a:pt x="9046" y="8557"/>
                    <a:pt x="8980" y="8130"/>
                  </a:cubicBezTo>
                  <a:cubicBezTo>
                    <a:pt x="8925" y="7755"/>
                    <a:pt x="8816" y="7365"/>
                    <a:pt x="8655" y="6967"/>
                  </a:cubicBezTo>
                  <a:cubicBezTo>
                    <a:pt x="8379" y="6284"/>
                    <a:pt x="7914" y="5607"/>
                    <a:pt x="7275" y="4949"/>
                  </a:cubicBezTo>
                  <a:cubicBezTo>
                    <a:pt x="6779" y="4443"/>
                    <a:pt x="6211" y="3998"/>
                    <a:pt x="5659" y="3568"/>
                  </a:cubicBezTo>
                  <a:lnTo>
                    <a:pt x="5629" y="3545"/>
                  </a:lnTo>
                  <a:cubicBezTo>
                    <a:pt x="4906" y="2981"/>
                    <a:pt x="4250" y="2511"/>
                    <a:pt x="3618" y="2108"/>
                  </a:cubicBezTo>
                  <a:cubicBezTo>
                    <a:pt x="3528" y="2050"/>
                    <a:pt x="3439" y="1994"/>
                    <a:pt x="3347" y="1938"/>
                  </a:cubicBezTo>
                  <a:lnTo>
                    <a:pt x="3153" y="1818"/>
                  </a:lnTo>
                  <a:cubicBezTo>
                    <a:pt x="3025" y="1737"/>
                    <a:pt x="2900" y="1651"/>
                    <a:pt x="2774" y="1565"/>
                  </a:cubicBezTo>
                  <a:cubicBezTo>
                    <a:pt x="2611" y="1451"/>
                    <a:pt x="2449" y="1335"/>
                    <a:pt x="2285" y="1219"/>
                  </a:cubicBezTo>
                  <a:cubicBezTo>
                    <a:pt x="2167" y="1134"/>
                    <a:pt x="2051" y="1049"/>
                    <a:pt x="1932" y="966"/>
                  </a:cubicBezTo>
                  <a:cubicBezTo>
                    <a:pt x="1699" y="801"/>
                    <a:pt x="1388" y="588"/>
                    <a:pt x="1064" y="400"/>
                  </a:cubicBezTo>
                  <a:cubicBezTo>
                    <a:pt x="761" y="222"/>
                    <a:pt x="483" y="94"/>
                    <a:pt x="216" y="8"/>
                  </a:cubicBezTo>
                  <a:cubicBezTo>
                    <a:pt x="197" y="3"/>
                    <a:pt x="180" y="0"/>
                    <a:pt x="162" y="0"/>
                  </a:cubicBezTo>
                  <a:close/>
                </a:path>
              </a:pathLst>
            </a:custGeom>
            <a:solidFill>
              <a:srgbClr val="A3BE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21" name="Google Shape;5421;p16"/>
            <p:cNvSpPr/>
            <p:nvPr/>
          </p:nvSpPr>
          <p:spPr>
            <a:xfrm>
              <a:off x="3040100" y="5783050"/>
              <a:ext cx="340900" cy="173425"/>
            </a:xfrm>
            <a:custGeom>
              <a:avLst/>
              <a:gdLst/>
              <a:ahLst/>
              <a:cxnLst/>
              <a:rect l="l" t="t" r="r" b="b"/>
              <a:pathLst>
                <a:path w="13636" h="6937" extrusionOk="0">
                  <a:moveTo>
                    <a:pt x="9054" y="1"/>
                  </a:moveTo>
                  <a:cubicBezTo>
                    <a:pt x="8672" y="1"/>
                    <a:pt x="8277" y="35"/>
                    <a:pt x="7872" y="105"/>
                  </a:cubicBezTo>
                  <a:cubicBezTo>
                    <a:pt x="7238" y="215"/>
                    <a:pt x="6590" y="405"/>
                    <a:pt x="5895" y="691"/>
                  </a:cubicBezTo>
                  <a:cubicBezTo>
                    <a:pt x="5387" y="899"/>
                    <a:pt x="4861" y="1159"/>
                    <a:pt x="4289" y="1484"/>
                  </a:cubicBezTo>
                  <a:cubicBezTo>
                    <a:pt x="3778" y="1777"/>
                    <a:pt x="3255" y="2107"/>
                    <a:pt x="2734" y="2467"/>
                  </a:cubicBezTo>
                  <a:cubicBezTo>
                    <a:pt x="2283" y="2782"/>
                    <a:pt x="1825" y="3124"/>
                    <a:pt x="1336" y="3512"/>
                  </a:cubicBezTo>
                  <a:cubicBezTo>
                    <a:pt x="1154" y="3661"/>
                    <a:pt x="970" y="3809"/>
                    <a:pt x="788" y="3963"/>
                  </a:cubicBezTo>
                  <a:cubicBezTo>
                    <a:pt x="549" y="4161"/>
                    <a:pt x="314" y="4362"/>
                    <a:pt x="77" y="4566"/>
                  </a:cubicBezTo>
                  <a:cubicBezTo>
                    <a:pt x="25" y="4610"/>
                    <a:pt x="1" y="4666"/>
                    <a:pt x="11" y="4725"/>
                  </a:cubicBezTo>
                  <a:cubicBezTo>
                    <a:pt x="19" y="4800"/>
                    <a:pt x="77" y="4860"/>
                    <a:pt x="156" y="4876"/>
                  </a:cubicBezTo>
                  <a:cubicBezTo>
                    <a:pt x="515" y="4951"/>
                    <a:pt x="890" y="5044"/>
                    <a:pt x="1298" y="5161"/>
                  </a:cubicBezTo>
                  <a:lnTo>
                    <a:pt x="1293" y="5159"/>
                  </a:lnTo>
                  <a:lnTo>
                    <a:pt x="1293" y="5159"/>
                  </a:lnTo>
                  <a:cubicBezTo>
                    <a:pt x="1941" y="5347"/>
                    <a:pt x="2592" y="5570"/>
                    <a:pt x="3219" y="5784"/>
                  </a:cubicBezTo>
                  <a:cubicBezTo>
                    <a:pt x="4244" y="6133"/>
                    <a:pt x="5301" y="6493"/>
                    <a:pt x="6378" y="6722"/>
                  </a:cubicBezTo>
                  <a:cubicBezTo>
                    <a:pt x="7054" y="6865"/>
                    <a:pt x="7674" y="6937"/>
                    <a:pt x="8254" y="6937"/>
                  </a:cubicBezTo>
                  <a:cubicBezTo>
                    <a:pt x="8475" y="6937"/>
                    <a:pt x="8691" y="6926"/>
                    <a:pt x="8901" y="6906"/>
                  </a:cubicBezTo>
                  <a:cubicBezTo>
                    <a:pt x="9256" y="6873"/>
                    <a:pt x="9628" y="6795"/>
                    <a:pt x="10038" y="6672"/>
                  </a:cubicBezTo>
                  <a:cubicBezTo>
                    <a:pt x="10411" y="6558"/>
                    <a:pt x="10786" y="6400"/>
                    <a:pt x="11156" y="6202"/>
                  </a:cubicBezTo>
                  <a:cubicBezTo>
                    <a:pt x="11511" y="6014"/>
                    <a:pt x="11840" y="5792"/>
                    <a:pt x="12133" y="5548"/>
                  </a:cubicBezTo>
                  <a:cubicBezTo>
                    <a:pt x="12374" y="5346"/>
                    <a:pt x="12596" y="5125"/>
                    <a:pt x="12790" y="4892"/>
                  </a:cubicBezTo>
                  <a:cubicBezTo>
                    <a:pt x="13005" y="4629"/>
                    <a:pt x="13186" y="4338"/>
                    <a:pt x="13332" y="4024"/>
                  </a:cubicBezTo>
                  <a:cubicBezTo>
                    <a:pt x="13479" y="3706"/>
                    <a:pt x="13578" y="3357"/>
                    <a:pt x="13624" y="2987"/>
                  </a:cubicBezTo>
                  <a:cubicBezTo>
                    <a:pt x="13635" y="2910"/>
                    <a:pt x="13587" y="2838"/>
                    <a:pt x="13513" y="2822"/>
                  </a:cubicBezTo>
                  <a:lnTo>
                    <a:pt x="13513" y="2822"/>
                  </a:lnTo>
                  <a:cubicBezTo>
                    <a:pt x="13515" y="2822"/>
                    <a:pt x="13516" y="2822"/>
                    <a:pt x="13517" y="2822"/>
                  </a:cubicBezTo>
                  <a:cubicBezTo>
                    <a:pt x="13528" y="2822"/>
                    <a:pt x="13537" y="2816"/>
                    <a:pt x="13545" y="2808"/>
                  </a:cubicBezTo>
                  <a:cubicBezTo>
                    <a:pt x="13588" y="2772"/>
                    <a:pt x="13611" y="2716"/>
                    <a:pt x="13604" y="2660"/>
                  </a:cubicBezTo>
                  <a:cubicBezTo>
                    <a:pt x="13535" y="2149"/>
                    <a:pt x="13163" y="1757"/>
                    <a:pt x="12847" y="1472"/>
                  </a:cubicBezTo>
                  <a:cubicBezTo>
                    <a:pt x="12692" y="1333"/>
                    <a:pt x="12512" y="1192"/>
                    <a:pt x="12281" y="1028"/>
                  </a:cubicBezTo>
                  <a:cubicBezTo>
                    <a:pt x="12125" y="915"/>
                    <a:pt x="11956" y="807"/>
                    <a:pt x="11765" y="699"/>
                  </a:cubicBezTo>
                  <a:cubicBezTo>
                    <a:pt x="11195" y="370"/>
                    <a:pt x="10550" y="154"/>
                    <a:pt x="9854" y="54"/>
                  </a:cubicBezTo>
                  <a:cubicBezTo>
                    <a:pt x="9595" y="18"/>
                    <a:pt x="9328" y="1"/>
                    <a:pt x="9054" y="1"/>
                  </a:cubicBezTo>
                  <a:close/>
                </a:path>
              </a:pathLst>
            </a:custGeom>
            <a:solidFill>
              <a:srgbClr val="A3BE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22" name="Google Shape;5422;p16"/>
            <p:cNvSpPr/>
            <p:nvPr/>
          </p:nvSpPr>
          <p:spPr>
            <a:xfrm>
              <a:off x="3753125" y="5327575"/>
              <a:ext cx="168450" cy="268825"/>
            </a:xfrm>
            <a:custGeom>
              <a:avLst/>
              <a:gdLst/>
              <a:ahLst/>
              <a:cxnLst/>
              <a:rect l="l" t="t" r="r" b="b"/>
              <a:pathLst>
                <a:path w="6738" h="10753" extrusionOk="0">
                  <a:moveTo>
                    <a:pt x="5586" y="0"/>
                  </a:moveTo>
                  <a:cubicBezTo>
                    <a:pt x="5556" y="0"/>
                    <a:pt x="5525" y="12"/>
                    <a:pt x="5503" y="31"/>
                  </a:cubicBezTo>
                  <a:cubicBezTo>
                    <a:pt x="5491" y="41"/>
                    <a:pt x="5483" y="51"/>
                    <a:pt x="5475" y="64"/>
                  </a:cubicBezTo>
                  <a:cubicBezTo>
                    <a:pt x="5395" y="236"/>
                    <a:pt x="5289" y="415"/>
                    <a:pt x="5142" y="620"/>
                  </a:cubicBezTo>
                  <a:cubicBezTo>
                    <a:pt x="4970" y="864"/>
                    <a:pt x="4783" y="1094"/>
                    <a:pt x="4625" y="1288"/>
                  </a:cubicBezTo>
                  <a:cubicBezTo>
                    <a:pt x="4273" y="1712"/>
                    <a:pt x="3880" y="2154"/>
                    <a:pt x="3501" y="2583"/>
                  </a:cubicBezTo>
                  <a:cubicBezTo>
                    <a:pt x="3190" y="2932"/>
                    <a:pt x="2881" y="3281"/>
                    <a:pt x="2580" y="3639"/>
                  </a:cubicBezTo>
                  <a:cubicBezTo>
                    <a:pt x="1892" y="4446"/>
                    <a:pt x="1185" y="5328"/>
                    <a:pt x="655" y="6292"/>
                  </a:cubicBezTo>
                  <a:cubicBezTo>
                    <a:pt x="415" y="6727"/>
                    <a:pt x="246" y="7129"/>
                    <a:pt x="132" y="7521"/>
                  </a:cubicBezTo>
                  <a:cubicBezTo>
                    <a:pt x="79" y="7707"/>
                    <a:pt x="40" y="7905"/>
                    <a:pt x="19" y="8106"/>
                  </a:cubicBezTo>
                  <a:cubicBezTo>
                    <a:pt x="0" y="8294"/>
                    <a:pt x="2" y="8494"/>
                    <a:pt x="25" y="8695"/>
                  </a:cubicBezTo>
                  <a:cubicBezTo>
                    <a:pt x="43" y="8863"/>
                    <a:pt x="88" y="9040"/>
                    <a:pt x="161" y="9233"/>
                  </a:cubicBezTo>
                  <a:cubicBezTo>
                    <a:pt x="227" y="9406"/>
                    <a:pt x="323" y="9575"/>
                    <a:pt x="454" y="9753"/>
                  </a:cubicBezTo>
                  <a:cubicBezTo>
                    <a:pt x="700" y="10092"/>
                    <a:pt x="1057" y="10387"/>
                    <a:pt x="1549" y="10655"/>
                  </a:cubicBezTo>
                  <a:cubicBezTo>
                    <a:pt x="1574" y="10668"/>
                    <a:pt x="1601" y="10675"/>
                    <a:pt x="1629" y="10675"/>
                  </a:cubicBezTo>
                  <a:cubicBezTo>
                    <a:pt x="1642" y="10675"/>
                    <a:pt x="1654" y="10674"/>
                    <a:pt x="1666" y="10671"/>
                  </a:cubicBezTo>
                  <a:cubicBezTo>
                    <a:pt x="1754" y="10701"/>
                    <a:pt x="1829" y="10729"/>
                    <a:pt x="1911" y="10742"/>
                  </a:cubicBezTo>
                  <a:cubicBezTo>
                    <a:pt x="1962" y="10749"/>
                    <a:pt x="2016" y="10753"/>
                    <a:pt x="2074" y="10753"/>
                  </a:cubicBezTo>
                  <a:cubicBezTo>
                    <a:pt x="2108" y="10753"/>
                    <a:pt x="2143" y="10751"/>
                    <a:pt x="2181" y="10749"/>
                  </a:cubicBezTo>
                  <a:cubicBezTo>
                    <a:pt x="2344" y="10737"/>
                    <a:pt x="2507" y="10703"/>
                    <a:pt x="2660" y="10673"/>
                  </a:cubicBezTo>
                  <a:lnTo>
                    <a:pt x="2788" y="10648"/>
                  </a:lnTo>
                  <a:cubicBezTo>
                    <a:pt x="2971" y="10609"/>
                    <a:pt x="3164" y="10569"/>
                    <a:pt x="3353" y="10512"/>
                  </a:cubicBezTo>
                  <a:cubicBezTo>
                    <a:pt x="3528" y="10459"/>
                    <a:pt x="3709" y="10390"/>
                    <a:pt x="3908" y="10298"/>
                  </a:cubicBezTo>
                  <a:cubicBezTo>
                    <a:pt x="4220" y="10156"/>
                    <a:pt x="4527" y="9960"/>
                    <a:pt x="4820" y="9716"/>
                  </a:cubicBezTo>
                  <a:cubicBezTo>
                    <a:pt x="5072" y="9506"/>
                    <a:pt x="5316" y="9244"/>
                    <a:pt x="5544" y="8936"/>
                  </a:cubicBezTo>
                  <a:cubicBezTo>
                    <a:pt x="5738" y="8673"/>
                    <a:pt x="5915" y="8366"/>
                    <a:pt x="6084" y="7998"/>
                  </a:cubicBezTo>
                  <a:cubicBezTo>
                    <a:pt x="6230" y="7682"/>
                    <a:pt x="6350" y="7338"/>
                    <a:pt x="6454" y="6944"/>
                  </a:cubicBezTo>
                  <a:cubicBezTo>
                    <a:pt x="6640" y="6242"/>
                    <a:pt x="6737" y="5463"/>
                    <a:pt x="6737" y="4627"/>
                  </a:cubicBezTo>
                  <a:cubicBezTo>
                    <a:pt x="6738" y="4244"/>
                    <a:pt x="6715" y="3842"/>
                    <a:pt x="6666" y="3399"/>
                  </a:cubicBezTo>
                  <a:cubicBezTo>
                    <a:pt x="6620" y="2996"/>
                    <a:pt x="6551" y="2581"/>
                    <a:pt x="6461" y="2170"/>
                  </a:cubicBezTo>
                  <a:cubicBezTo>
                    <a:pt x="6377" y="1791"/>
                    <a:pt x="6271" y="1423"/>
                    <a:pt x="6149" y="1075"/>
                  </a:cubicBezTo>
                  <a:cubicBezTo>
                    <a:pt x="6014" y="690"/>
                    <a:pt x="5878" y="366"/>
                    <a:pt x="5728" y="79"/>
                  </a:cubicBezTo>
                  <a:cubicBezTo>
                    <a:pt x="5705" y="34"/>
                    <a:pt x="5658" y="5"/>
                    <a:pt x="5608" y="2"/>
                  </a:cubicBezTo>
                  <a:cubicBezTo>
                    <a:pt x="5601" y="1"/>
                    <a:pt x="5593" y="0"/>
                    <a:pt x="5586" y="0"/>
                  </a:cubicBezTo>
                  <a:close/>
                </a:path>
              </a:pathLst>
            </a:custGeom>
            <a:solidFill>
              <a:srgbClr val="A3BE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23" name="Google Shape;5423;p16"/>
            <p:cNvSpPr/>
            <p:nvPr/>
          </p:nvSpPr>
          <p:spPr>
            <a:xfrm>
              <a:off x="2717150" y="5294625"/>
              <a:ext cx="397950" cy="108350"/>
            </a:xfrm>
            <a:custGeom>
              <a:avLst/>
              <a:gdLst/>
              <a:ahLst/>
              <a:cxnLst/>
              <a:rect l="l" t="t" r="r" b="b"/>
              <a:pathLst>
                <a:path w="15918" h="4334" extrusionOk="0">
                  <a:moveTo>
                    <a:pt x="9573" y="0"/>
                  </a:moveTo>
                  <a:cubicBezTo>
                    <a:pt x="8578" y="0"/>
                    <a:pt x="7483" y="173"/>
                    <a:pt x="6228" y="523"/>
                  </a:cubicBezTo>
                  <a:cubicBezTo>
                    <a:pt x="5354" y="770"/>
                    <a:pt x="4459" y="1059"/>
                    <a:pt x="3571" y="1385"/>
                  </a:cubicBezTo>
                  <a:cubicBezTo>
                    <a:pt x="2560" y="1757"/>
                    <a:pt x="1668" y="2135"/>
                    <a:pt x="847" y="2533"/>
                  </a:cubicBezTo>
                  <a:cubicBezTo>
                    <a:pt x="562" y="2671"/>
                    <a:pt x="278" y="2817"/>
                    <a:pt x="1" y="2968"/>
                  </a:cubicBezTo>
                  <a:cubicBezTo>
                    <a:pt x="197" y="2939"/>
                    <a:pt x="387" y="2910"/>
                    <a:pt x="577" y="2877"/>
                  </a:cubicBezTo>
                  <a:cubicBezTo>
                    <a:pt x="782" y="2841"/>
                    <a:pt x="989" y="2803"/>
                    <a:pt x="1194" y="2748"/>
                  </a:cubicBezTo>
                  <a:cubicBezTo>
                    <a:pt x="1199" y="2747"/>
                    <a:pt x="1204" y="2747"/>
                    <a:pt x="1210" y="2745"/>
                  </a:cubicBezTo>
                  <a:cubicBezTo>
                    <a:pt x="1211" y="2745"/>
                    <a:pt x="1213" y="2742"/>
                    <a:pt x="1216" y="2742"/>
                  </a:cubicBezTo>
                  <a:cubicBezTo>
                    <a:pt x="1510" y="2655"/>
                    <a:pt x="1792" y="2538"/>
                    <a:pt x="2067" y="2403"/>
                  </a:cubicBezTo>
                  <a:cubicBezTo>
                    <a:pt x="2346" y="2271"/>
                    <a:pt x="2618" y="2125"/>
                    <a:pt x="2898" y="1995"/>
                  </a:cubicBezTo>
                  <a:cubicBezTo>
                    <a:pt x="3169" y="1872"/>
                    <a:pt x="3445" y="1758"/>
                    <a:pt x="3734" y="1684"/>
                  </a:cubicBezTo>
                  <a:cubicBezTo>
                    <a:pt x="3957" y="1626"/>
                    <a:pt x="4185" y="1577"/>
                    <a:pt x="4417" y="1577"/>
                  </a:cubicBezTo>
                  <a:cubicBezTo>
                    <a:pt x="4421" y="1577"/>
                    <a:pt x="4424" y="1577"/>
                    <a:pt x="4427" y="1577"/>
                  </a:cubicBezTo>
                  <a:cubicBezTo>
                    <a:pt x="4592" y="1579"/>
                    <a:pt x="4763" y="1600"/>
                    <a:pt x="4917" y="1664"/>
                  </a:cubicBezTo>
                  <a:cubicBezTo>
                    <a:pt x="5056" y="1721"/>
                    <a:pt x="5187" y="1799"/>
                    <a:pt x="5306" y="1891"/>
                  </a:cubicBezTo>
                  <a:cubicBezTo>
                    <a:pt x="5441" y="1993"/>
                    <a:pt x="5569" y="2103"/>
                    <a:pt x="5700" y="2207"/>
                  </a:cubicBezTo>
                  <a:cubicBezTo>
                    <a:pt x="5848" y="2319"/>
                    <a:pt x="5999" y="2425"/>
                    <a:pt x="6157" y="2517"/>
                  </a:cubicBezTo>
                  <a:cubicBezTo>
                    <a:pt x="6345" y="2620"/>
                    <a:pt x="6540" y="2704"/>
                    <a:pt x="6747" y="2760"/>
                  </a:cubicBezTo>
                  <a:cubicBezTo>
                    <a:pt x="6922" y="2801"/>
                    <a:pt x="7098" y="2822"/>
                    <a:pt x="7277" y="2822"/>
                  </a:cubicBezTo>
                  <a:cubicBezTo>
                    <a:pt x="7289" y="2822"/>
                    <a:pt x="7301" y="2821"/>
                    <a:pt x="7313" y="2821"/>
                  </a:cubicBezTo>
                  <a:cubicBezTo>
                    <a:pt x="7311" y="2821"/>
                    <a:pt x="7311" y="2821"/>
                    <a:pt x="7310" y="2821"/>
                  </a:cubicBezTo>
                  <a:cubicBezTo>
                    <a:pt x="7310" y="2821"/>
                    <a:pt x="7309" y="2821"/>
                    <a:pt x="7309" y="2820"/>
                  </a:cubicBezTo>
                  <a:cubicBezTo>
                    <a:pt x="7573" y="2813"/>
                    <a:pt x="7831" y="2764"/>
                    <a:pt x="8084" y="2695"/>
                  </a:cubicBezTo>
                  <a:cubicBezTo>
                    <a:pt x="8452" y="2587"/>
                    <a:pt x="8804" y="2439"/>
                    <a:pt x="9161" y="2296"/>
                  </a:cubicBezTo>
                  <a:cubicBezTo>
                    <a:pt x="9508" y="2153"/>
                    <a:pt x="9858" y="2020"/>
                    <a:pt x="10221" y="1926"/>
                  </a:cubicBezTo>
                  <a:cubicBezTo>
                    <a:pt x="10595" y="1831"/>
                    <a:pt x="10980" y="1779"/>
                    <a:pt x="11365" y="1779"/>
                  </a:cubicBezTo>
                  <a:cubicBezTo>
                    <a:pt x="11394" y="1779"/>
                    <a:pt x="11424" y="1779"/>
                    <a:pt x="11454" y="1780"/>
                  </a:cubicBezTo>
                  <a:cubicBezTo>
                    <a:pt x="11860" y="1790"/>
                    <a:pt x="12262" y="1852"/>
                    <a:pt x="12650" y="1967"/>
                  </a:cubicBezTo>
                  <a:cubicBezTo>
                    <a:pt x="13039" y="2084"/>
                    <a:pt x="13413" y="2245"/>
                    <a:pt x="13766" y="2444"/>
                  </a:cubicBezTo>
                  <a:cubicBezTo>
                    <a:pt x="14132" y="2648"/>
                    <a:pt x="14476" y="2889"/>
                    <a:pt x="14793" y="3162"/>
                  </a:cubicBezTo>
                  <a:cubicBezTo>
                    <a:pt x="14961" y="3302"/>
                    <a:pt x="15121" y="3450"/>
                    <a:pt x="15274" y="3607"/>
                  </a:cubicBezTo>
                  <a:cubicBezTo>
                    <a:pt x="15425" y="3758"/>
                    <a:pt x="15573" y="3910"/>
                    <a:pt x="15709" y="4071"/>
                  </a:cubicBezTo>
                  <a:cubicBezTo>
                    <a:pt x="15781" y="4156"/>
                    <a:pt x="15852" y="4243"/>
                    <a:pt x="15918" y="4334"/>
                  </a:cubicBezTo>
                  <a:cubicBezTo>
                    <a:pt x="15707" y="3804"/>
                    <a:pt x="15389" y="3258"/>
                    <a:pt x="14951" y="2673"/>
                  </a:cubicBezTo>
                  <a:cubicBezTo>
                    <a:pt x="14497" y="2072"/>
                    <a:pt x="13987" y="1560"/>
                    <a:pt x="13430" y="1154"/>
                  </a:cubicBezTo>
                  <a:cubicBezTo>
                    <a:pt x="12798" y="691"/>
                    <a:pt x="12021" y="348"/>
                    <a:pt x="11181" y="167"/>
                  </a:cubicBezTo>
                  <a:cubicBezTo>
                    <a:pt x="10670" y="56"/>
                    <a:pt x="10137" y="0"/>
                    <a:pt x="9573" y="0"/>
                  </a:cubicBezTo>
                  <a:close/>
                </a:path>
              </a:pathLst>
            </a:custGeom>
            <a:solidFill>
              <a:srgbClr val="C0DD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24" name="Google Shape;5424;p16"/>
            <p:cNvSpPr/>
            <p:nvPr/>
          </p:nvSpPr>
          <p:spPr>
            <a:xfrm>
              <a:off x="2747250" y="5363175"/>
              <a:ext cx="200" cy="125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0"/>
                  </a:moveTo>
                  <a:cubicBezTo>
                    <a:pt x="7" y="0"/>
                    <a:pt x="6" y="0"/>
                    <a:pt x="5" y="1"/>
                  </a:cubicBezTo>
                  <a:lnTo>
                    <a:pt x="5" y="1"/>
                  </a:lnTo>
                  <a:cubicBezTo>
                    <a:pt x="6" y="0"/>
                    <a:pt x="7" y="0"/>
                    <a:pt x="7" y="0"/>
                  </a:cubicBezTo>
                  <a:close/>
                  <a:moveTo>
                    <a:pt x="5" y="1"/>
                  </a:moveTo>
                  <a:cubicBezTo>
                    <a:pt x="4" y="1"/>
                    <a:pt x="1" y="3"/>
                    <a:pt x="0" y="5"/>
                  </a:cubicBezTo>
                  <a:cubicBezTo>
                    <a:pt x="2" y="3"/>
                    <a:pt x="2" y="3"/>
                    <a:pt x="5" y="3"/>
                  </a:cubicBezTo>
                  <a:cubicBezTo>
                    <a:pt x="5" y="2"/>
                    <a:pt x="5" y="1"/>
                    <a:pt x="5" y="1"/>
                  </a:cubicBezTo>
                  <a:close/>
                </a:path>
              </a:pathLst>
            </a:custGeom>
            <a:solidFill>
              <a:srgbClr val="C0DD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25" name="Google Shape;5425;p16"/>
            <p:cNvSpPr/>
            <p:nvPr/>
          </p:nvSpPr>
          <p:spPr>
            <a:xfrm>
              <a:off x="2747425" y="5363175"/>
              <a:ext cx="50" cy="25"/>
            </a:xfrm>
            <a:custGeom>
              <a:avLst/>
              <a:gdLst/>
              <a:ahLst/>
              <a:cxnLst/>
              <a:rect l="l" t="t" r="r" b="b"/>
              <a:pathLst>
                <a:path w="2" h="1" extrusionOk="0">
                  <a:moveTo>
                    <a:pt x="2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C0DD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26" name="Google Shape;5426;p16"/>
            <p:cNvSpPr/>
            <p:nvPr/>
          </p:nvSpPr>
          <p:spPr>
            <a:xfrm>
              <a:off x="2933250" y="4816475"/>
              <a:ext cx="225050" cy="437225"/>
            </a:xfrm>
            <a:custGeom>
              <a:avLst/>
              <a:gdLst/>
              <a:ahLst/>
              <a:cxnLst/>
              <a:rect l="l" t="t" r="r" b="b"/>
              <a:pathLst>
                <a:path w="9002" h="17489" extrusionOk="0">
                  <a:moveTo>
                    <a:pt x="1518" y="1"/>
                  </a:moveTo>
                  <a:cubicBezTo>
                    <a:pt x="1343" y="1283"/>
                    <a:pt x="1111" y="2562"/>
                    <a:pt x="885" y="3804"/>
                  </a:cubicBezTo>
                  <a:lnTo>
                    <a:pt x="852" y="3986"/>
                  </a:lnTo>
                  <a:cubicBezTo>
                    <a:pt x="737" y="4611"/>
                    <a:pt x="624" y="5235"/>
                    <a:pt x="522" y="5861"/>
                  </a:cubicBezTo>
                  <a:cubicBezTo>
                    <a:pt x="349" y="6905"/>
                    <a:pt x="229" y="7748"/>
                    <a:pt x="141" y="8518"/>
                  </a:cubicBezTo>
                  <a:cubicBezTo>
                    <a:pt x="30" y="9509"/>
                    <a:pt x="0" y="10335"/>
                    <a:pt x="36" y="11118"/>
                  </a:cubicBezTo>
                  <a:cubicBezTo>
                    <a:pt x="81" y="12025"/>
                    <a:pt x="242" y="12856"/>
                    <a:pt x="510" y="13592"/>
                  </a:cubicBezTo>
                  <a:cubicBezTo>
                    <a:pt x="652" y="13983"/>
                    <a:pt x="835" y="14364"/>
                    <a:pt x="1056" y="14718"/>
                  </a:cubicBezTo>
                  <a:cubicBezTo>
                    <a:pt x="1271" y="15072"/>
                    <a:pt x="1543" y="15415"/>
                    <a:pt x="1859" y="15740"/>
                  </a:cubicBezTo>
                  <a:cubicBezTo>
                    <a:pt x="2126" y="16013"/>
                    <a:pt x="2439" y="16273"/>
                    <a:pt x="2815" y="16531"/>
                  </a:cubicBezTo>
                  <a:cubicBezTo>
                    <a:pt x="3146" y="16762"/>
                    <a:pt x="3511" y="16960"/>
                    <a:pt x="3894" y="17118"/>
                  </a:cubicBezTo>
                  <a:cubicBezTo>
                    <a:pt x="4484" y="17364"/>
                    <a:pt x="5091" y="17489"/>
                    <a:pt x="5675" y="17489"/>
                  </a:cubicBezTo>
                  <a:cubicBezTo>
                    <a:pt x="5863" y="17489"/>
                    <a:pt x="6049" y="17476"/>
                    <a:pt x="6231" y="17450"/>
                  </a:cubicBezTo>
                  <a:cubicBezTo>
                    <a:pt x="6613" y="17399"/>
                    <a:pt x="6999" y="17276"/>
                    <a:pt x="7381" y="17090"/>
                  </a:cubicBezTo>
                  <a:cubicBezTo>
                    <a:pt x="7386" y="17085"/>
                    <a:pt x="7390" y="17083"/>
                    <a:pt x="7396" y="17078"/>
                  </a:cubicBezTo>
                  <a:cubicBezTo>
                    <a:pt x="7432" y="17048"/>
                    <a:pt x="7436" y="17037"/>
                    <a:pt x="7442" y="17025"/>
                  </a:cubicBezTo>
                  <a:cubicBezTo>
                    <a:pt x="7699" y="16998"/>
                    <a:pt x="7972" y="16899"/>
                    <a:pt x="8276" y="16726"/>
                  </a:cubicBezTo>
                  <a:cubicBezTo>
                    <a:pt x="8430" y="16640"/>
                    <a:pt x="8575" y="16540"/>
                    <a:pt x="8710" y="16426"/>
                  </a:cubicBezTo>
                  <a:cubicBezTo>
                    <a:pt x="8808" y="16344"/>
                    <a:pt x="8905" y="16252"/>
                    <a:pt x="9002" y="16152"/>
                  </a:cubicBezTo>
                  <a:cubicBezTo>
                    <a:pt x="8999" y="16143"/>
                    <a:pt x="8994" y="16135"/>
                    <a:pt x="8990" y="16127"/>
                  </a:cubicBezTo>
                  <a:cubicBezTo>
                    <a:pt x="8944" y="16041"/>
                    <a:pt x="8897" y="15952"/>
                    <a:pt x="8839" y="15873"/>
                  </a:cubicBezTo>
                  <a:cubicBezTo>
                    <a:pt x="8793" y="15811"/>
                    <a:pt x="8749" y="15750"/>
                    <a:pt x="8699" y="15692"/>
                  </a:cubicBezTo>
                  <a:cubicBezTo>
                    <a:pt x="8621" y="15612"/>
                    <a:pt x="8541" y="15540"/>
                    <a:pt x="8447" y="15475"/>
                  </a:cubicBezTo>
                  <a:cubicBezTo>
                    <a:pt x="8365" y="15425"/>
                    <a:pt x="8279" y="15383"/>
                    <a:pt x="8187" y="15349"/>
                  </a:cubicBezTo>
                  <a:cubicBezTo>
                    <a:pt x="8107" y="15326"/>
                    <a:pt x="8025" y="15310"/>
                    <a:pt x="7942" y="15299"/>
                  </a:cubicBezTo>
                  <a:cubicBezTo>
                    <a:pt x="7927" y="15298"/>
                    <a:pt x="7913" y="15298"/>
                    <a:pt x="7900" y="15298"/>
                  </a:cubicBezTo>
                  <a:cubicBezTo>
                    <a:pt x="7817" y="15298"/>
                    <a:pt x="7737" y="15305"/>
                    <a:pt x="7656" y="15319"/>
                  </a:cubicBezTo>
                  <a:cubicBezTo>
                    <a:pt x="7463" y="15366"/>
                    <a:pt x="7282" y="15441"/>
                    <a:pt x="7103" y="15529"/>
                  </a:cubicBezTo>
                  <a:cubicBezTo>
                    <a:pt x="6919" y="15618"/>
                    <a:pt x="6738" y="15714"/>
                    <a:pt x="6544" y="15783"/>
                  </a:cubicBezTo>
                  <a:cubicBezTo>
                    <a:pt x="6449" y="15816"/>
                    <a:pt x="6354" y="15843"/>
                    <a:pt x="6254" y="15862"/>
                  </a:cubicBezTo>
                  <a:cubicBezTo>
                    <a:pt x="6171" y="15876"/>
                    <a:pt x="6088" y="15884"/>
                    <a:pt x="6005" y="15884"/>
                  </a:cubicBezTo>
                  <a:cubicBezTo>
                    <a:pt x="5987" y="15884"/>
                    <a:pt x="5970" y="15884"/>
                    <a:pt x="5952" y="15883"/>
                  </a:cubicBezTo>
                  <a:cubicBezTo>
                    <a:pt x="5846" y="15879"/>
                    <a:pt x="5738" y="15865"/>
                    <a:pt x="5636" y="15834"/>
                  </a:cubicBezTo>
                  <a:cubicBezTo>
                    <a:pt x="5536" y="15806"/>
                    <a:pt x="5435" y="15771"/>
                    <a:pt x="5342" y="15722"/>
                  </a:cubicBezTo>
                  <a:cubicBezTo>
                    <a:pt x="5164" y="15633"/>
                    <a:pt x="5001" y="15514"/>
                    <a:pt x="4865" y="15371"/>
                  </a:cubicBezTo>
                  <a:cubicBezTo>
                    <a:pt x="4729" y="15227"/>
                    <a:pt x="4606" y="15073"/>
                    <a:pt x="4499" y="14907"/>
                  </a:cubicBezTo>
                  <a:cubicBezTo>
                    <a:pt x="4394" y="14739"/>
                    <a:pt x="4293" y="14566"/>
                    <a:pt x="4187" y="14400"/>
                  </a:cubicBezTo>
                  <a:cubicBezTo>
                    <a:pt x="4092" y="14243"/>
                    <a:pt x="3989" y="14091"/>
                    <a:pt x="3870" y="13953"/>
                  </a:cubicBezTo>
                  <a:lnTo>
                    <a:pt x="3870" y="13953"/>
                  </a:lnTo>
                  <a:cubicBezTo>
                    <a:pt x="3874" y="13956"/>
                    <a:pt x="3877" y="13960"/>
                    <a:pt x="3880" y="13963"/>
                  </a:cubicBezTo>
                  <a:cubicBezTo>
                    <a:pt x="3874" y="13956"/>
                    <a:pt x="3870" y="13949"/>
                    <a:pt x="3862" y="13944"/>
                  </a:cubicBezTo>
                  <a:cubicBezTo>
                    <a:pt x="3862" y="13942"/>
                    <a:pt x="3861" y="13941"/>
                    <a:pt x="3860" y="13941"/>
                  </a:cubicBezTo>
                  <a:lnTo>
                    <a:pt x="3860" y="13941"/>
                  </a:lnTo>
                  <a:cubicBezTo>
                    <a:pt x="3783" y="13858"/>
                    <a:pt x="3699" y="13783"/>
                    <a:pt x="3607" y="13722"/>
                  </a:cubicBezTo>
                  <a:cubicBezTo>
                    <a:pt x="3541" y="13681"/>
                    <a:pt x="3475" y="13647"/>
                    <a:pt x="3403" y="13621"/>
                  </a:cubicBezTo>
                  <a:cubicBezTo>
                    <a:pt x="3311" y="13594"/>
                    <a:pt x="3223" y="13575"/>
                    <a:pt x="3127" y="13568"/>
                  </a:cubicBezTo>
                  <a:cubicBezTo>
                    <a:pt x="3104" y="13567"/>
                    <a:pt x="3081" y="13567"/>
                    <a:pt x="3057" y="13567"/>
                  </a:cubicBezTo>
                  <a:cubicBezTo>
                    <a:pt x="2990" y="13567"/>
                    <a:pt x="2921" y="13571"/>
                    <a:pt x="2854" y="13582"/>
                  </a:cubicBezTo>
                  <a:cubicBezTo>
                    <a:pt x="2844" y="13585"/>
                    <a:pt x="2836" y="13588"/>
                    <a:pt x="2825" y="13592"/>
                  </a:cubicBezTo>
                  <a:cubicBezTo>
                    <a:pt x="2818" y="13597"/>
                    <a:pt x="2811" y="13601"/>
                    <a:pt x="2807" y="13607"/>
                  </a:cubicBezTo>
                  <a:cubicBezTo>
                    <a:pt x="2803" y="13608"/>
                    <a:pt x="2800" y="13614"/>
                    <a:pt x="2797" y="13618"/>
                  </a:cubicBezTo>
                  <a:cubicBezTo>
                    <a:pt x="2790" y="13631"/>
                    <a:pt x="2785" y="13644"/>
                    <a:pt x="2778" y="13658"/>
                  </a:cubicBezTo>
                  <a:cubicBezTo>
                    <a:pt x="2765" y="13703"/>
                    <a:pt x="2758" y="13750"/>
                    <a:pt x="2749" y="13796"/>
                  </a:cubicBezTo>
                  <a:cubicBezTo>
                    <a:pt x="2744" y="13819"/>
                    <a:pt x="2738" y="13845"/>
                    <a:pt x="2731" y="13868"/>
                  </a:cubicBezTo>
                  <a:cubicBezTo>
                    <a:pt x="2724" y="13888"/>
                    <a:pt x="2716" y="13913"/>
                    <a:pt x="2706" y="13933"/>
                  </a:cubicBezTo>
                  <a:cubicBezTo>
                    <a:pt x="2693" y="13951"/>
                    <a:pt x="2682" y="13969"/>
                    <a:pt x="2666" y="13987"/>
                  </a:cubicBezTo>
                  <a:cubicBezTo>
                    <a:pt x="2652" y="14003"/>
                    <a:pt x="2632" y="14018"/>
                    <a:pt x="2613" y="14028"/>
                  </a:cubicBezTo>
                  <a:cubicBezTo>
                    <a:pt x="2571" y="14051"/>
                    <a:pt x="2525" y="14058"/>
                    <a:pt x="2479" y="14058"/>
                  </a:cubicBezTo>
                  <a:cubicBezTo>
                    <a:pt x="2471" y="14058"/>
                    <a:pt x="2463" y="14058"/>
                    <a:pt x="2455" y="14058"/>
                  </a:cubicBezTo>
                  <a:cubicBezTo>
                    <a:pt x="2343" y="14052"/>
                    <a:pt x="2222" y="14010"/>
                    <a:pt x="2135" y="13939"/>
                  </a:cubicBezTo>
                  <a:cubicBezTo>
                    <a:pt x="2057" y="13875"/>
                    <a:pt x="1991" y="13796"/>
                    <a:pt x="1941" y="13710"/>
                  </a:cubicBezTo>
                  <a:cubicBezTo>
                    <a:pt x="1787" y="13447"/>
                    <a:pt x="1702" y="13147"/>
                    <a:pt x="1639" y="12851"/>
                  </a:cubicBezTo>
                  <a:cubicBezTo>
                    <a:pt x="1572" y="12531"/>
                    <a:pt x="1523" y="12209"/>
                    <a:pt x="1487" y="11885"/>
                  </a:cubicBezTo>
                  <a:cubicBezTo>
                    <a:pt x="1471" y="11752"/>
                    <a:pt x="1458" y="11620"/>
                    <a:pt x="1444" y="11488"/>
                  </a:cubicBezTo>
                  <a:cubicBezTo>
                    <a:pt x="1431" y="11352"/>
                    <a:pt x="1411" y="11217"/>
                    <a:pt x="1396" y="11082"/>
                  </a:cubicBezTo>
                  <a:cubicBezTo>
                    <a:pt x="1343" y="10579"/>
                    <a:pt x="1320" y="10073"/>
                    <a:pt x="1325" y="9568"/>
                  </a:cubicBezTo>
                  <a:cubicBezTo>
                    <a:pt x="1342" y="8570"/>
                    <a:pt x="1457" y="7576"/>
                    <a:pt x="1632" y="6593"/>
                  </a:cubicBezTo>
                  <a:cubicBezTo>
                    <a:pt x="1783" y="5750"/>
                    <a:pt x="1990" y="4913"/>
                    <a:pt x="2047" y="4057"/>
                  </a:cubicBezTo>
                  <a:lnTo>
                    <a:pt x="2047" y="4060"/>
                  </a:lnTo>
                  <a:cubicBezTo>
                    <a:pt x="2061" y="3807"/>
                    <a:pt x="2063" y="3553"/>
                    <a:pt x="2046" y="3298"/>
                  </a:cubicBezTo>
                  <a:cubicBezTo>
                    <a:pt x="2025" y="3043"/>
                    <a:pt x="1988" y="2787"/>
                    <a:pt x="1938" y="2534"/>
                  </a:cubicBezTo>
                  <a:lnTo>
                    <a:pt x="1938" y="2534"/>
                  </a:lnTo>
                  <a:cubicBezTo>
                    <a:pt x="1939" y="2543"/>
                    <a:pt x="1941" y="2550"/>
                    <a:pt x="1942" y="2557"/>
                  </a:cubicBezTo>
                  <a:cubicBezTo>
                    <a:pt x="1911" y="2408"/>
                    <a:pt x="1876" y="2261"/>
                    <a:pt x="1837" y="2118"/>
                  </a:cubicBezTo>
                  <a:cubicBezTo>
                    <a:pt x="1797" y="1974"/>
                    <a:pt x="1753" y="1836"/>
                    <a:pt x="1712" y="1693"/>
                  </a:cubicBezTo>
                  <a:cubicBezTo>
                    <a:pt x="1626" y="1391"/>
                    <a:pt x="1573" y="1078"/>
                    <a:pt x="1550" y="766"/>
                  </a:cubicBezTo>
                  <a:cubicBezTo>
                    <a:pt x="1530" y="511"/>
                    <a:pt x="1523" y="256"/>
                    <a:pt x="1518" y="1"/>
                  </a:cubicBezTo>
                  <a:close/>
                </a:path>
              </a:pathLst>
            </a:custGeom>
            <a:solidFill>
              <a:srgbClr val="C0DD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27" name="Google Shape;5427;p16"/>
            <p:cNvSpPr/>
            <p:nvPr/>
          </p:nvSpPr>
          <p:spPr>
            <a:xfrm>
              <a:off x="3003375" y="5156475"/>
              <a:ext cx="300" cy="225"/>
            </a:xfrm>
            <a:custGeom>
              <a:avLst/>
              <a:gdLst/>
              <a:ahLst/>
              <a:cxnLst/>
              <a:rect l="l" t="t" r="r" b="b"/>
              <a:pathLst>
                <a:path w="12" h="9" extrusionOk="0">
                  <a:moveTo>
                    <a:pt x="12" y="1"/>
                  </a:moveTo>
                  <a:lnTo>
                    <a:pt x="12" y="1"/>
                  </a:lnTo>
                  <a:cubicBezTo>
                    <a:pt x="9" y="2"/>
                    <a:pt x="3" y="5"/>
                    <a:pt x="0" y="8"/>
                  </a:cubicBezTo>
                  <a:cubicBezTo>
                    <a:pt x="3" y="5"/>
                    <a:pt x="9" y="2"/>
                    <a:pt x="12" y="1"/>
                  </a:cubicBezTo>
                  <a:close/>
                </a:path>
              </a:pathLst>
            </a:custGeom>
            <a:solidFill>
              <a:srgbClr val="C0DD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28" name="Google Shape;5428;p16"/>
            <p:cNvSpPr/>
            <p:nvPr/>
          </p:nvSpPr>
          <p:spPr>
            <a:xfrm>
              <a:off x="3003725" y="5156350"/>
              <a:ext cx="150" cy="125"/>
            </a:xfrm>
            <a:custGeom>
              <a:avLst/>
              <a:gdLst/>
              <a:ahLst/>
              <a:cxnLst/>
              <a:rect l="l" t="t" r="r" b="b"/>
              <a:pathLst>
                <a:path w="6" h="5" extrusionOk="0">
                  <a:moveTo>
                    <a:pt x="5" y="0"/>
                  </a:moveTo>
                  <a:cubicBezTo>
                    <a:pt x="4" y="1"/>
                    <a:pt x="3" y="2"/>
                    <a:pt x="2" y="3"/>
                  </a:cubicBezTo>
                  <a:lnTo>
                    <a:pt x="2" y="3"/>
                  </a:lnTo>
                  <a:cubicBezTo>
                    <a:pt x="4" y="3"/>
                    <a:pt x="5" y="2"/>
                    <a:pt x="5" y="0"/>
                  </a:cubicBezTo>
                  <a:close/>
                  <a:moveTo>
                    <a:pt x="2" y="3"/>
                  </a:moveTo>
                  <a:cubicBezTo>
                    <a:pt x="2" y="4"/>
                    <a:pt x="1" y="4"/>
                    <a:pt x="1" y="5"/>
                  </a:cubicBezTo>
                  <a:cubicBezTo>
                    <a:pt x="1" y="5"/>
                    <a:pt x="2" y="4"/>
                    <a:pt x="2" y="3"/>
                  </a:cubicBezTo>
                  <a:close/>
                </a:path>
              </a:pathLst>
            </a:custGeom>
            <a:solidFill>
              <a:srgbClr val="C0DD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29" name="Google Shape;5429;p16"/>
            <p:cNvSpPr/>
            <p:nvPr/>
          </p:nvSpPr>
          <p:spPr>
            <a:xfrm>
              <a:off x="3017800" y="5156800"/>
              <a:ext cx="250" cy="100"/>
            </a:xfrm>
            <a:custGeom>
              <a:avLst/>
              <a:gdLst/>
              <a:ahLst/>
              <a:cxnLst/>
              <a:rect l="l" t="t" r="r" b="b"/>
              <a:pathLst>
                <a:path w="10" h="4" extrusionOk="0">
                  <a:moveTo>
                    <a:pt x="1" y="1"/>
                  </a:moveTo>
                  <a:lnTo>
                    <a:pt x="1" y="1"/>
                  </a:lnTo>
                  <a:cubicBezTo>
                    <a:pt x="2" y="2"/>
                    <a:pt x="7" y="4"/>
                    <a:pt x="9" y="4"/>
                  </a:cubicBezTo>
                  <a:cubicBezTo>
                    <a:pt x="7" y="2"/>
                    <a:pt x="5" y="2"/>
                    <a:pt x="1" y="1"/>
                  </a:cubicBezTo>
                  <a:close/>
                </a:path>
              </a:pathLst>
            </a:custGeom>
            <a:solidFill>
              <a:srgbClr val="C0DD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30" name="Google Shape;5430;p16"/>
            <p:cNvSpPr/>
            <p:nvPr/>
          </p:nvSpPr>
          <p:spPr>
            <a:xfrm>
              <a:off x="3123875" y="5199425"/>
              <a:ext cx="625" cy="175"/>
            </a:xfrm>
            <a:custGeom>
              <a:avLst/>
              <a:gdLst/>
              <a:ahLst/>
              <a:cxnLst/>
              <a:rect l="l" t="t" r="r" b="b"/>
              <a:pathLst>
                <a:path w="25" h="7" extrusionOk="0">
                  <a:moveTo>
                    <a:pt x="25" y="1"/>
                  </a:moveTo>
                  <a:lnTo>
                    <a:pt x="25" y="1"/>
                  </a:lnTo>
                  <a:cubicBezTo>
                    <a:pt x="16" y="4"/>
                    <a:pt x="9" y="5"/>
                    <a:pt x="1" y="7"/>
                  </a:cubicBezTo>
                  <a:cubicBezTo>
                    <a:pt x="8" y="7"/>
                    <a:pt x="16" y="4"/>
                    <a:pt x="25" y="1"/>
                  </a:cubicBezTo>
                  <a:close/>
                </a:path>
              </a:pathLst>
            </a:custGeom>
            <a:solidFill>
              <a:srgbClr val="C0DD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31" name="Google Shape;5431;p16"/>
            <p:cNvSpPr/>
            <p:nvPr/>
          </p:nvSpPr>
          <p:spPr>
            <a:xfrm>
              <a:off x="3158025" y="5219650"/>
              <a:ext cx="325" cy="600"/>
            </a:xfrm>
            <a:custGeom>
              <a:avLst/>
              <a:gdLst/>
              <a:ahLst/>
              <a:cxnLst/>
              <a:rect l="l" t="t" r="r" b="b"/>
              <a:pathLst>
                <a:path w="13" h="24" extrusionOk="0">
                  <a:moveTo>
                    <a:pt x="1" y="0"/>
                  </a:moveTo>
                  <a:cubicBezTo>
                    <a:pt x="5" y="9"/>
                    <a:pt x="8" y="16"/>
                    <a:pt x="12" y="23"/>
                  </a:cubicBezTo>
                  <a:cubicBezTo>
                    <a:pt x="8" y="15"/>
                    <a:pt x="5" y="8"/>
                    <a:pt x="1" y="0"/>
                  </a:cubicBezTo>
                  <a:close/>
                </a:path>
              </a:pathLst>
            </a:custGeom>
            <a:solidFill>
              <a:srgbClr val="C0DD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32" name="Google Shape;5432;p16"/>
            <p:cNvSpPr/>
            <p:nvPr/>
          </p:nvSpPr>
          <p:spPr>
            <a:xfrm>
              <a:off x="3536300" y="5124950"/>
              <a:ext cx="186175" cy="367750"/>
            </a:xfrm>
            <a:custGeom>
              <a:avLst/>
              <a:gdLst/>
              <a:ahLst/>
              <a:cxnLst/>
              <a:rect l="l" t="t" r="r" b="b"/>
              <a:pathLst>
                <a:path w="7447" h="14710" extrusionOk="0">
                  <a:moveTo>
                    <a:pt x="1581" y="5048"/>
                  </a:moveTo>
                  <a:lnTo>
                    <a:pt x="1581" y="5062"/>
                  </a:lnTo>
                  <a:cubicBezTo>
                    <a:pt x="1579" y="5060"/>
                    <a:pt x="1581" y="5054"/>
                    <a:pt x="1581" y="5048"/>
                  </a:cubicBezTo>
                  <a:close/>
                  <a:moveTo>
                    <a:pt x="168" y="0"/>
                  </a:moveTo>
                  <a:cubicBezTo>
                    <a:pt x="145" y="0"/>
                    <a:pt x="122" y="5"/>
                    <a:pt x="100" y="14"/>
                  </a:cubicBezTo>
                  <a:cubicBezTo>
                    <a:pt x="86" y="21"/>
                    <a:pt x="73" y="27"/>
                    <a:pt x="60" y="38"/>
                  </a:cubicBezTo>
                  <a:cubicBezTo>
                    <a:pt x="24" y="61"/>
                    <a:pt x="1" y="106"/>
                    <a:pt x="1" y="146"/>
                  </a:cubicBezTo>
                  <a:cubicBezTo>
                    <a:pt x="1" y="232"/>
                    <a:pt x="10" y="318"/>
                    <a:pt x="22" y="406"/>
                  </a:cubicBezTo>
                  <a:lnTo>
                    <a:pt x="43" y="515"/>
                  </a:lnTo>
                  <a:cubicBezTo>
                    <a:pt x="57" y="591"/>
                    <a:pt x="68" y="666"/>
                    <a:pt x="76" y="743"/>
                  </a:cubicBezTo>
                  <a:lnTo>
                    <a:pt x="76" y="811"/>
                  </a:lnTo>
                  <a:cubicBezTo>
                    <a:pt x="76" y="886"/>
                    <a:pt x="78" y="959"/>
                    <a:pt x="83" y="1032"/>
                  </a:cubicBezTo>
                  <a:cubicBezTo>
                    <a:pt x="89" y="1169"/>
                    <a:pt x="100" y="1307"/>
                    <a:pt x="112" y="1443"/>
                  </a:cubicBezTo>
                  <a:cubicBezTo>
                    <a:pt x="137" y="1702"/>
                    <a:pt x="175" y="1959"/>
                    <a:pt x="215" y="2217"/>
                  </a:cubicBezTo>
                  <a:lnTo>
                    <a:pt x="245" y="2412"/>
                  </a:lnTo>
                  <a:cubicBezTo>
                    <a:pt x="315" y="2865"/>
                    <a:pt x="387" y="3332"/>
                    <a:pt x="410" y="3798"/>
                  </a:cubicBezTo>
                  <a:cubicBezTo>
                    <a:pt x="433" y="4591"/>
                    <a:pt x="397" y="5364"/>
                    <a:pt x="366" y="6051"/>
                  </a:cubicBezTo>
                  <a:lnTo>
                    <a:pt x="363" y="6089"/>
                  </a:lnTo>
                  <a:cubicBezTo>
                    <a:pt x="347" y="6413"/>
                    <a:pt x="333" y="6734"/>
                    <a:pt x="323" y="7057"/>
                  </a:cubicBezTo>
                  <a:cubicBezTo>
                    <a:pt x="305" y="7533"/>
                    <a:pt x="303" y="8023"/>
                    <a:pt x="304" y="8514"/>
                  </a:cubicBezTo>
                  <a:cubicBezTo>
                    <a:pt x="310" y="9004"/>
                    <a:pt x="337" y="9436"/>
                    <a:pt x="384" y="9834"/>
                  </a:cubicBezTo>
                  <a:cubicBezTo>
                    <a:pt x="435" y="10252"/>
                    <a:pt x="532" y="10677"/>
                    <a:pt x="669" y="11095"/>
                  </a:cubicBezTo>
                  <a:cubicBezTo>
                    <a:pt x="799" y="11494"/>
                    <a:pt x="992" y="11891"/>
                    <a:pt x="1258" y="12311"/>
                  </a:cubicBezTo>
                  <a:cubicBezTo>
                    <a:pt x="1407" y="12546"/>
                    <a:pt x="1581" y="12765"/>
                    <a:pt x="1789" y="12978"/>
                  </a:cubicBezTo>
                  <a:cubicBezTo>
                    <a:pt x="1972" y="13165"/>
                    <a:pt x="2186" y="13357"/>
                    <a:pt x="2441" y="13564"/>
                  </a:cubicBezTo>
                  <a:cubicBezTo>
                    <a:pt x="2736" y="13798"/>
                    <a:pt x="3049" y="14006"/>
                    <a:pt x="3375" y="14186"/>
                  </a:cubicBezTo>
                  <a:cubicBezTo>
                    <a:pt x="3742" y="14390"/>
                    <a:pt x="4086" y="14532"/>
                    <a:pt x="4419" y="14617"/>
                  </a:cubicBezTo>
                  <a:cubicBezTo>
                    <a:pt x="4648" y="14679"/>
                    <a:pt x="4869" y="14710"/>
                    <a:pt x="5082" y="14710"/>
                  </a:cubicBezTo>
                  <a:cubicBezTo>
                    <a:pt x="5189" y="14710"/>
                    <a:pt x="5295" y="14702"/>
                    <a:pt x="5397" y="14686"/>
                  </a:cubicBezTo>
                  <a:cubicBezTo>
                    <a:pt x="5677" y="14645"/>
                    <a:pt x="5946" y="14525"/>
                    <a:pt x="6171" y="14338"/>
                  </a:cubicBezTo>
                  <a:cubicBezTo>
                    <a:pt x="6204" y="14311"/>
                    <a:pt x="6234" y="14282"/>
                    <a:pt x="6265" y="14253"/>
                  </a:cubicBezTo>
                  <a:cubicBezTo>
                    <a:pt x="6290" y="14258"/>
                    <a:pt x="6313" y="14261"/>
                    <a:pt x="6335" y="14261"/>
                  </a:cubicBezTo>
                  <a:cubicBezTo>
                    <a:pt x="6370" y="14261"/>
                    <a:pt x="6401" y="14255"/>
                    <a:pt x="6427" y="14243"/>
                  </a:cubicBezTo>
                  <a:cubicBezTo>
                    <a:pt x="6650" y="14143"/>
                    <a:pt x="6858" y="14008"/>
                    <a:pt x="7067" y="13831"/>
                  </a:cubicBezTo>
                  <a:cubicBezTo>
                    <a:pt x="7191" y="13729"/>
                    <a:pt x="7315" y="13608"/>
                    <a:pt x="7447" y="13472"/>
                  </a:cubicBezTo>
                  <a:cubicBezTo>
                    <a:pt x="7414" y="13458"/>
                    <a:pt x="7379" y="13446"/>
                    <a:pt x="7346" y="13435"/>
                  </a:cubicBezTo>
                  <a:cubicBezTo>
                    <a:pt x="7197" y="13393"/>
                    <a:pt x="7045" y="13377"/>
                    <a:pt x="6891" y="13374"/>
                  </a:cubicBezTo>
                  <a:lnTo>
                    <a:pt x="6908" y="13374"/>
                  </a:lnTo>
                  <a:cubicBezTo>
                    <a:pt x="6888" y="13374"/>
                    <a:pt x="6869" y="13374"/>
                    <a:pt x="6849" y="13374"/>
                  </a:cubicBezTo>
                  <a:cubicBezTo>
                    <a:pt x="6503" y="13374"/>
                    <a:pt x="6159" y="13419"/>
                    <a:pt x="5812" y="13426"/>
                  </a:cubicBezTo>
                  <a:cubicBezTo>
                    <a:pt x="5772" y="13427"/>
                    <a:pt x="5732" y="13427"/>
                    <a:pt x="5691" y="13427"/>
                  </a:cubicBezTo>
                  <a:cubicBezTo>
                    <a:pt x="5542" y="13427"/>
                    <a:pt x="5393" y="13421"/>
                    <a:pt x="5245" y="13399"/>
                  </a:cubicBezTo>
                  <a:cubicBezTo>
                    <a:pt x="5070" y="13371"/>
                    <a:pt x="4890" y="13328"/>
                    <a:pt x="4729" y="13249"/>
                  </a:cubicBezTo>
                  <a:cubicBezTo>
                    <a:pt x="4564" y="13167"/>
                    <a:pt x="4416" y="13060"/>
                    <a:pt x="4291" y="12922"/>
                  </a:cubicBezTo>
                  <a:cubicBezTo>
                    <a:pt x="4219" y="12840"/>
                    <a:pt x="4159" y="12751"/>
                    <a:pt x="4104" y="12655"/>
                  </a:cubicBezTo>
                  <a:cubicBezTo>
                    <a:pt x="4028" y="12518"/>
                    <a:pt x="3959" y="12375"/>
                    <a:pt x="3900" y="12231"/>
                  </a:cubicBezTo>
                  <a:cubicBezTo>
                    <a:pt x="3764" y="11906"/>
                    <a:pt x="3655" y="11570"/>
                    <a:pt x="3537" y="11240"/>
                  </a:cubicBezTo>
                  <a:cubicBezTo>
                    <a:pt x="3432" y="10938"/>
                    <a:pt x="3314" y="10642"/>
                    <a:pt x="3164" y="10361"/>
                  </a:cubicBezTo>
                  <a:lnTo>
                    <a:pt x="3164" y="10362"/>
                  </a:lnTo>
                  <a:cubicBezTo>
                    <a:pt x="3164" y="10362"/>
                    <a:pt x="3164" y="10361"/>
                    <a:pt x="3162" y="10359"/>
                  </a:cubicBezTo>
                  <a:cubicBezTo>
                    <a:pt x="3162" y="10359"/>
                    <a:pt x="3162" y="10357"/>
                    <a:pt x="3161" y="10357"/>
                  </a:cubicBezTo>
                  <a:cubicBezTo>
                    <a:pt x="3161" y="10357"/>
                    <a:pt x="3159" y="10355"/>
                    <a:pt x="3159" y="10354"/>
                  </a:cubicBezTo>
                  <a:lnTo>
                    <a:pt x="3156" y="10352"/>
                  </a:lnTo>
                  <a:cubicBezTo>
                    <a:pt x="3156" y="10349"/>
                    <a:pt x="3155" y="10349"/>
                    <a:pt x="3155" y="10348"/>
                  </a:cubicBezTo>
                  <a:cubicBezTo>
                    <a:pt x="3083" y="10220"/>
                    <a:pt x="3006" y="10100"/>
                    <a:pt x="2917" y="9983"/>
                  </a:cubicBezTo>
                  <a:cubicBezTo>
                    <a:pt x="2832" y="9875"/>
                    <a:pt x="2743" y="9773"/>
                    <a:pt x="2645" y="9674"/>
                  </a:cubicBezTo>
                  <a:cubicBezTo>
                    <a:pt x="2489" y="9514"/>
                    <a:pt x="2331" y="9351"/>
                    <a:pt x="2187" y="9182"/>
                  </a:cubicBezTo>
                  <a:cubicBezTo>
                    <a:pt x="2069" y="9040"/>
                    <a:pt x="1961" y="8894"/>
                    <a:pt x="1871" y="8735"/>
                  </a:cubicBezTo>
                  <a:cubicBezTo>
                    <a:pt x="1785" y="8580"/>
                    <a:pt x="1719" y="8413"/>
                    <a:pt x="1676" y="8238"/>
                  </a:cubicBezTo>
                  <a:cubicBezTo>
                    <a:pt x="1617" y="8007"/>
                    <a:pt x="1582" y="7770"/>
                    <a:pt x="1565" y="7533"/>
                  </a:cubicBezTo>
                  <a:cubicBezTo>
                    <a:pt x="1543" y="7248"/>
                    <a:pt x="1536" y="6964"/>
                    <a:pt x="1538" y="6678"/>
                  </a:cubicBezTo>
                  <a:cubicBezTo>
                    <a:pt x="1538" y="6134"/>
                    <a:pt x="1566" y="5591"/>
                    <a:pt x="1582" y="5048"/>
                  </a:cubicBezTo>
                  <a:lnTo>
                    <a:pt x="1582" y="5055"/>
                  </a:lnTo>
                  <a:cubicBezTo>
                    <a:pt x="1604" y="4241"/>
                    <a:pt x="1591" y="3418"/>
                    <a:pt x="1400" y="2622"/>
                  </a:cubicBezTo>
                  <a:lnTo>
                    <a:pt x="1400" y="2625"/>
                  </a:lnTo>
                  <a:cubicBezTo>
                    <a:pt x="1325" y="2342"/>
                    <a:pt x="1232" y="2068"/>
                    <a:pt x="1117" y="1801"/>
                  </a:cubicBezTo>
                  <a:cubicBezTo>
                    <a:pt x="1012" y="1551"/>
                    <a:pt x="894" y="1308"/>
                    <a:pt x="774" y="1067"/>
                  </a:cubicBezTo>
                  <a:cubicBezTo>
                    <a:pt x="603" y="723"/>
                    <a:pt x="426" y="380"/>
                    <a:pt x="275" y="27"/>
                  </a:cubicBezTo>
                  <a:cubicBezTo>
                    <a:pt x="258" y="21"/>
                    <a:pt x="242" y="15"/>
                    <a:pt x="224" y="10"/>
                  </a:cubicBezTo>
                  <a:cubicBezTo>
                    <a:pt x="205" y="3"/>
                    <a:pt x="187" y="0"/>
                    <a:pt x="168" y="0"/>
                  </a:cubicBezTo>
                  <a:close/>
                </a:path>
              </a:pathLst>
            </a:custGeom>
            <a:solidFill>
              <a:srgbClr val="C0DD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33" name="Google Shape;5433;p16"/>
            <p:cNvSpPr/>
            <p:nvPr/>
          </p:nvSpPr>
          <p:spPr>
            <a:xfrm>
              <a:off x="3571325" y="5190575"/>
              <a:ext cx="125" cy="300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0" y="0"/>
                  </a:moveTo>
                  <a:cubicBezTo>
                    <a:pt x="2" y="6"/>
                    <a:pt x="2" y="9"/>
                    <a:pt x="5" y="12"/>
                  </a:cubicBezTo>
                  <a:cubicBezTo>
                    <a:pt x="5" y="7"/>
                    <a:pt x="2" y="6"/>
                    <a:pt x="0" y="0"/>
                  </a:cubicBezTo>
                  <a:close/>
                </a:path>
              </a:pathLst>
            </a:custGeom>
            <a:solidFill>
              <a:srgbClr val="C0DD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34" name="Google Shape;5434;p16"/>
            <p:cNvSpPr/>
            <p:nvPr/>
          </p:nvSpPr>
          <p:spPr>
            <a:xfrm>
              <a:off x="3615100" y="5383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0DD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35" name="Google Shape;5435;p16"/>
            <p:cNvSpPr/>
            <p:nvPr/>
          </p:nvSpPr>
          <p:spPr>
            <a:xfrm>
              <a:off x="3615125" y="5383525"/>
              <a:ext cx="50" cy="50"/>
            </a:xfrm>
            <a:custGeom>
              <a:avLst/>
              <a:gdLst/>
              <a:ahLst/>
              <a:cxnLst/>
              <a:rect l="l" t="t" r="r" b="b"/>
              <a:pathLst>
                <a:path w="2" h="2" extrusionOk="0">
                  <a:moveTo>
                    <a:pt x="1" y="1"/>
                  </a:moveTo>
                  <a:cubicBezTo>
                    <a:pt x="1" y="1"/>
                    <a:pt x="1" y="2"/>
                    <a:pt x="1" y="2"/>
                  </a:cubicBezTo>
                  <a:cubicBezTo>
                    <a:pt x="1" y="2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C0DD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36" name="Google Shape;5436;p16"/>
            <p:cNvSpPr/>
            <p:nvPr/>
          </p:nvSpPr>
          <p:spPr>
            <a:xfrm>
              <a:off x="3615175" y="5383575"/>
              <a:ext cx="25" cy="50"/>
            </a:xfrm>
            <a:custGeom>
              <a:avLst/>
              <a:gdLst/>
              <a:ahLst/>
              <a:cxnLst/>
              <a:rect l="l" t="t" r="r" b="b"/>
              <a:pathLst>
                <a:path w="1" h="2" extrusionOk="0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cubicBezTo>
                    <a:pt x="0" y="0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C0DD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37" name="Google Shape;5437;p16"/>
            <p:cNvSpPr/>
            <p:nvPr/>
          </p:nvSpPr>
          <p:spPr>
            <a:xfrm>
              <a:off x="3615175" y="5383600"/>
              <a:ext cx="75" cy="50"/>
            </a:xfrm>
            <a:custGeom>
              <a:avLst/>
              <a:gdLst/>
              <a:ahLst/>
              <a:cxnLst/>
              <a:rect l="l" t="t" r="r" b="b"/>
              <a:pathLst>
                <a:path w="3" h="2" extrusionOk="0">
                  <a:moveTo>
                    <a:pt x="3" y="1"/>
                  </a:moveTo>
                  <a:cubicBezTo>
                    <a:pt x="0" y="2"/>
                    <a:pt x="3" y="2"/>
                    <a:pt x="3" y="2"/>
                  </a:cubicBezTo>
                  <a:lnTo>
                    <a:pt x="3" y="1"/>
                  </a:lnTo>
                  <a:close/>
                </a:path>
              </a:pathLst>
            </a:custGeom>
            <a:solidFill>
              <a:srgbClr val="C0DD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38" name="Google Shape;5438;p16"/>
            <p:cNvSpPr/>
            <p:nvPr/>
          </p:nvSpPr>
          <p:spPr>
            <a:xfrm>
              <a:off x="3615225" y="5383650"/>
              <a:ext cx="25" cy="75"/>
            </a:xfrm>
            <a:custGeom>
              <a:avLst/>
              <a:gdLst/>
              <a:ahLst/>
              <a:cxnLst/>
              <a:rect l="l" t="t" r="r" b="b"/>
              <a:pathLst>
                <a:path w="1" h="3" extrusionOk="0">
                  <a:moveTo>
                    <a:pt x="1" y="3"/>
                  </a:moveTo>
                  <a:lnTo>
                    <a:pt x="1" y="3"/>
                  </a:lnTo>
                  <a:lnTo>
                    <a:pt x="1" y="3"/>
                  </a:lnTo>
                  <a:cubicBezTo>
                    <a:pt x="1" y="0"/>
                    <a:pt x="1" y="0"/>
                    <a:pt x="1" y="3"/>
                  </a:cubicBezTo>
                  <a:close/>
                </a:path>
              </a:pathLst>
            </a:custGeom>
            <a:solidFill>
              <a:srgbClr val="C0DD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39" name="Google Shape;5439;p16"/>
            <p:cNvSpPr/>
            <p:nvPr/>
          </p:nvSpPr>
          <p:spPr>
            <a:xfrm>
              <a:off x="3615250" y="5383725"/>
              <a:ext cx="50" cy="50"/>
            </a:xfrm>
            <a:custGeom>
              <a:avLst/>
              <a:gdLst/>
              <a:ahLst/>
              <a:cxnLst/>
              <a:rect l="l" t="t" r="r" b="b"/>
              <a:pathLst>
                <a:path w="2" h="2" extrusionOk="0">
                  <a:moveTo>
                    <a:pt x="1" y="0"/>
                  </a:moveTo>
                  <a:cubicBezTo>
                    <a:pt x="1" y="0"/>
                    <a:pt x="1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0DD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40" name="Google Shape;5440;p16"/>
            <p:cNvSpPr/>
            <p:nvPr/>
          </p:nvSpPr>
          <p:spPr>
            <a:xfrm>
              <a:off x="3719125" y="5460375"/>
              <a:ext cx="650" cy="225"/>
            </a:xfrm>
            <a:custGeom>
              <a:avLst/>
              <a:gdLst/>
              <a:ahLst/>
              <a:cxnLst/>
              <a:rect l="l" t="t" r="r" b="b"/>
              <a:pathLst>
                <a:path w="26" h="9" extrusionOk="0">
                  <a:moveTo>
                    <a:pt x="0" y="0"/>
                  </a:moveTo>
                  <a:lnTo>
                    <a:pt x="0" y="0"/>
                  </a:lnTo>
                  <a:cubicBezTo>
                    <a:pt x="10" y="3"/>
                    <a:pt x="19" y="8"/>
                    <a:pt x="26" y="9"/>
                  </a:cubicBezTo>
                  <a:cubicBezTo>
                    <a:pt x="19" y="8"/>
                    <a:pt x="10" y="2"/>
                    <a:pt x="0" y="0"/>
                  </a:cubicBezTo>
                  <a:close/>
                </a:path>
              </a:pathLst>
            </a:custGeom>
            <a:solidFill>
              <a:srgbClr val="C0DD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41" name="Google Shape;5441;p16"/>
            <p:cNvSpPr/>
            <p:nvPr/>
          </p:nvSpPr>
          <p:spPr>
            <a:xfrm>
              <a:off x="3067575" y="5879650"/>
              <a:ext cx="307850" cy="77025"/>
            </a:xfrm>
            <a:custGeom>
              <a:avLst/>
              <a:gdLst/>
              <a:ahLst/>
              <a:cxnLst/>
              <a:rect l="l" t="t" r="r" b="b"/>
              <a:pathLst>
                <a:path w="12314" h="3081" extrusionOk="0">
                  <a:moveTo>
                    <a:pt x="7275" y="991"/>
                  </a:moveTo>
                  <a:cubicBezTo>
                    <a:pt x="7268" y="992"/>
                    <a:pt x="7260" y="992"/>
                    <a:pt x="7252" y="993"/>
                  </a:cubicBezTo>
                  <a:cubicBezTo>
                    <a:pt x="7260" y="993"/>
                    <a:pt x="7265" y="992"/>
                    <a:pt x="7272" y="992"/>
                  </a:cubicBezTo>
                  <a:cubicBezTo>
                    <a:pt x="7274" y="992"/>
                    <a:pt x="7275" y="992"/>
                    <a:pt x="7275" y="991"/>
                  </a:cubicBezTo>
                  <a:close/>
                  <a:moveTo>
                    <a:pt x="12314" y="1"/>
                  </a:moveTo>
                  <a:lnTo>
                    <a:pt x="12314" y="1"/>
                  </a:lnTo>
                  <a:cubicBezTo>
                    <a:pt x="12258" y="7"/>
                    <a:pt x="12205" y="12"/>
                    <a:pt x="12149" y="20"/>
                  </a:cubicBezTo>
                  <a:cubicBezTo>
                    <a:pt x="12144" y="20"/>
                    <a:pt x="12140" y="21"/>
                    <a:pt x="12136" y="21"/>
                  </a:cubicBezTo>
                  <a:cubicBezTo>
                    <a:pt x="12137" y="21"/>
                    <a:pt x="12142" y="20"/>
                    <a:pt x="12143" y="20"/>
                  </a:cubicBezTo>
                  <a:cubicBezTo>
                    <a:pt x="12140" y="20"/>
                    <a:pt x="12136" y="20"/>
                    <a:pt x="12133" y="21"/>
                  </a:cubicBezTo>
                  <a:cubicBezTo>
                    <a:pt x="11728" y="86"/>
                    <a:pt x="11339" y="204"/>
                    <a:pt x="10952" y="343"/>
                  </a:cubicBezTo>
                  <a:cubicBezTo>
                    <a:pt x="10553" y="484"/>
                    <a:pt x="10154" y="639"/>
                    <a:pt x="9743" y="755"/>
                  </a:cubicBezTo>
                  <a:cubicBezTo>
                    <a:pt x="9540" y="814"/>
                    <a:pt x="9335" y="864"/>
                    <a:pt x="9125" y="891"/>
                  </a:cubicBezTo>
                  <a:cubicBezTo>
                    <a:pt x="8923" y="917"/>
                    <a:pt x="8717" y="929"/>
                    <a:pt x="8513" y="935"/>
                  </a:cubicBezTo>
                  <a:cubicBezTo>
                    <a:pt x="8101" y="946"/>
                    <a:pt x="7689" y="939"/>
                    <a:pt x="7280" y="992"/>
                  </a:cubicBezTo>
                  <a:lnTo>
                    <a:pt x="7281" y="991"/>
                  </a:lnTo>
                  <a:lnTo>
                    <a:pt x="7278" y="991"/>
                  </a:lnTo>
                  <a:lnTo>
                    <a:pt x="7278" y="992"/>
                  </a:lnTo>
                  <a:lnTo>
                    <a:pt x="7272" y="992"/>
                  </a:lnTo>
                  <a:cubicBezTo>
                    <a:pt x="7091" y="1019"/>
                    <a:pt x="6915" y="1058"/>
                    <a:pt x="6742" y="1123"/>
                  </a:cubicBezTo>
                  <a:lnTo>
                    <a:pt x="6744" y="1123"/>
                  </a:lnTo>
                  <a:cubicBezTo>
                    <a:pt x="6669" y="1153"/>
                    <a:pt x="6596" y="1192"/>
                    <a:pt x="6524" y="1235"/>
                  </a:cubicBezTo>
                  <a:lnTo>
                    <a:pt x="6524" y="1238"/>
                  </a:lnTo>
                  <a:cubicBezTo>
                    <a:pt x="6606" y="1397"/>
                    <a:pt x="6755" y="1519"/>
                    <a:pt x="6798" y="1699"/>
                  </a:cubicBezTo>
                  <a:cubicBezTo>
                    <a:pt x="6806" y="1732"/>
                    <a:pt x="6809" y="1781"/>
                    <a:pt x="6797" y="1811"/>
                  </a:cubicBezTo>
                  <a:cubicBezTo>
                    <a:pt x="6790" y="1832"/>
                    <a:pt x="6780" y="1852"/>
                    <a:pt x="6770" y="1870"/>
                  </a:cubicBezTo>
                  <a:cubicBezTo>
                    <a:pt x="6758" y="1884"/>
                    <a:pt x="6750" y="1895"/>
                    <a:pt x="6737" y="1907"/>
                  </a:cubicBezTo>
                  <a:cubicBezTo>
                    <a:pt x="6718" y="1927"/>
                    <a:pt x="6682" y="1949"/>
                    <a:pt x="6658" y="1962"/>
                  </a:cubicBezTo>
                  <a:lnTo>
                    <a:pt x="6577" y="2005"/>
                  </a:lnTo>
                  <a:cubicBezTo>
                    <a:pt x="6513" y="2033"/>
                    <a:pt x="6448" y="2062"/>
                    <a:pt x="6382" y="2082"/>
                  </a:cubicBezTo>
                  <a:cubicBezTo>
                    <a:pt x="6152" y="2152"/>
                    <a:pt x="5912" y="2177"/>
                    <a:pt x="5673" y="2177"/>
                  </a:cubicBezTo>
                  <a:cubicBezTo>
                    <a:pt x="5587" y="2177"/>
                    <a:pt x="5501" y="2174"/>
                    <a:pt x="5415" y="2168"/>
                  </a:cubicBezTo>
                  <a:cubicBezTo>
                    <a:pt x="5085" y="2144"/>
                    <a:pt x="4756" y="2092"/>
                    <a:pt x="4430" y="2041"/>
                  </a:cubicBezTo>
                  <a:cubicBezTo>
                    <a:pt x="4289" y="2018"/>
                    <a:pt x="4149" y="2000"/>
                    <a:pt x="4008" y="1976"/>
                  </a:cubicBezTo>
                  <a:cubicBezTo>
                    <a:pt x="3871" y="1954"/>
                    <a:pt x="3739" y="1927"/>
                    <a:pt x="3604" y="1897"/>
                  </a:cubicBezTo>
                  <a:cubicBezTo>
                    <a:pt x="3305" y="1828"/>
                    <a:pt x="3010" y="1748"/>
                    <a:pt x="2714" y="1667"/>
                  </a:cubicBezTo>
                  <a:cubicBezTo>
                    <a:pt x="2109" y="1503"/>
                    <a:pt x="1499" y="1338"/>
                    <a:pt x="875" y="1261"/>
                  </a:cubicBezTo>
                  <a:lnTo>
                    <a:pt x="875" y="1261"/>
                  </a:lnTo>
                  <a:cubicBezTo>
                    <a:pt x="878" y="1262"/>
                    <a:pt x="880" y="1262"/>
                    <a:pt x="882" y="1262"/>
                  </a:cubicBezTo>
                  <a:cubicBezTo>
                    <a:pt x="885" y="1262"/>
                    <a:pt x="887" y="1262"/>
                    <a:pt x="890" y="1263"/>
                  </a:cubicBezTo>
                  <a:cubicBezTo>
                    <a:pt x="720" y="1244"/>
                    <a:pt x="550" y="1232"/>
                    <a:pt x="379" y="1232"/>
                  </a:cubicBezTo>
                  <a:cubicBezTo>
                    <a:pt x="253" y="1232"/>
                    <a:pt x="126" y="1239"/>
                    <a:pt x="0" y="1252"/>
                  </a:cubicBezTo>
                  <a:cubicBezTo>
                    <a:pt x="69" y="1266"/>
                    <a:pt x="131" y="1285"/>
                    <a:pt x="197" y="1302"/>
                  </a:cubicBezTo>
                  <a:cubicBezTo>
                    <a:pt x="841" y="1489"/>
                    <a:pt x="1501" y="1716"/>
                    <a:pt x="2086" y="1916"/>
                  </a:cubicBezTo>
                  <a:lnTo>
                    <a:pt x="2123" y="1927"/>
                  </a:lnTo>
                  <a:cubicBezTo>
                    <a:pt x="3145" y="2276"/>
                    <a:pt x="4202" y="2637"/>
                    <a:pt x="5283" y="2866"/>
                  </a:cubicBezTo>
                  <a:cubicBezTo>
                    <a:pt x="5960" y="3010"/>
                    <a:pt x="6579" y="3081"/>
                    <a:pt x="7160" y="3081"/>
                  </a:cubicBezTo>
                  <a:cubicBezTo>
                    <a:pt x="7381" y="3081"/>
                    <a:pt x="7596" y="3070"/>
                    <a:pt x="7807" y="3050"/>
                  </a:cubicBezTo>
                  <a:cubicBezTo>
                    <a:pt x="8164" y="3016"/>
                    <a:pt x="8538" y="2940"/>
                    <a:pt x="8944" y="2816"/>
                  </a:cubicBezTo>
                  <a:cubicBezTo>
                    <a:pt x="9315" y="2703"/>
                    <a:pt x="9693" y="2545"/>
                    <a:pt x="10065" y="2349"/>
                  </a:cubicBezTo>
                  <a:cubicBezTo>
                    <a:pt x="10419" y="2160"/>
                    <a:pt x="10750" y="1939"/>
                    <a:pt x="11041" y="1694"/>
                  </a:cubicBezTo>
                  <a:cubicBezTo>
                    <a:pt x="11280" y="1495"/>
                    <a:pt x="11501" y="1274"/>
                    <a:pt x="11699" y="1037"/>
                  </a:cubicBezTo>
                  <a:cubicBezTo>
                    <a:pt x="11917" y="768"/>
                    <a:pt x="12100" y="475"/>
                    <a:pt x="12242" y="166"/>
                  </a:cubicBezTo>
                  <a:cubicBezTo>
                    <a:pt x="12266" y="113"/>
                    <a:pt x="12291" y="57"/>
                    <a:pt x="12314" y="1"/>
                  </a:cubicBezTo>
                  <a:close/>
                </a:path>
              </a:pathLst>
            </a:custGeom>
            <a:solidFill>
              <a:srgbClr val="C0DD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42" name="Google Shape;5442;p16"/>
            <p:cNvSpPr/>
            <p:nvPr/>
          </p:nvSpPr>
          <p:spPr>
            <a:xfrm>
              <a:off x="3371125" y="5879975"/>
              <a:ext cx="600" cy="100"/>
            </a:xfrm>
            <a:custGeom>
              <a:avLst/>
              <a:gdLst/>
              <a:ahLst/>
              <a:cxnLst/>
              <a:rect l="l" t="t" r="r" b="b"/>
              <a:pathLst>
                <a:path w="24" h="4" extrusionOk="0">
                  <a:moveTo>
                    <a:pt x="24" y="1"/>
                  </a:moveTo>
                  <a:cubicBezTo>
                    <a:pt x="17" y="1"/>
                    <a:pt x="8" y="2"/>
                    <a:pt x="1" y="4"/>
                  </a:cubicBezTo>
                  <a:lnTo>
                    <a:pt x="5" y="4"/>
                  </a:lnTo>
                  <a:cubicBezTo>
                    <a:pt x="12" y="2"/>
                    <a:pt x="17" y="2"/>
                    <a:pt x="24" y="1"/>
                  </a:cubicBezTo>
                  <a:close/>
                </a:path>
              </a:pathLst>
            </a:custGeom>
            <a:solidFill>
              <a:srgbClr val="C0DD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43" name="Google Shape;5443;p16"/>
            <p:cNvSpPr/>
            <p:nvPr/>
          </p:nvSpPr>
          <p:spPr>
            <a:xfrm>
              <a:off x="3752875" y="5405725"/>
              <a:ext cx="75525" cy="189575"/>
            </a:xfrm>
            <a:custGeom>
              <a:avLst/>
              <a:gdLst/>
              <a:ahLst/>
              <a:cxnLst/>
              <a:rect l="l" t="t" r="r" b="b"/>
              <a:pathLst>
                <a:path w="3021" h="7583" extrusionOk="0">
                  <a:moveTo>
                    <a:pt x="3021" y="0"/>
                  </a:moveTo>
                  <a:cubicBezTo>
                    <a:pt x="2871" y="171"/>
                    <a:pt x="2728" y="338"/>
                    <a:pt x="2584" y="507"/>
                  </a:cubicBezTo>
                  <a:cubicBezTo>
                    <a:pt x="1900" y="1313"/>
                    <a:pt x="1192" y="2194"/>
                    <a:pt x="658" y="3163"/>
                  </a:cubicBezTo>
                  <a:cubicBezTo>
                    <a:pt x="418" y="3597"/>
                    <a:pt x="246" y="3998"/>
                    <a:pt x="135" y="4393"/>
                  </a:cubicBezTo>
                  <a:cubicBezTo>
                    <a:pt x="84" y="4578"/>
                    <a:pt x="43" y="4775"/>
                    <a:pt x="22" y="4977"/>
                  </a:cubicBezTo>
                  <a:cubicBezTo>
                    <a:pt x="0" y="5164"/>
                    <a:pt x="5" y="5363"/>
                    <a:pt x="28" y="5570"/>
                  </a:cubicBezTo>
                  <a:cubicBezTo>
                    <a:pt x="48" y="5738"/>
                    <a:pt x="92" y="5915"/>
                    <a:pt x="165" y="6109"/>
                  </a:cubicBezTo>
                  <a:cubicBezTo>
                    <a:pt x="230" y="6281"/>
                    <a:pt x="328" y="6454"/>
                    <a:pt x="458" y="6632"/>
                  </a:cubicBezTo>
                  <a:cubicBezTo>
                    <a:pt x="707" y="6971"/>
                    <a:pt x="1063" y="7265"/>
                    <a:pt x="1556" y="7534"/>
                  </a:cubicBezTo>
                  <a:cubicBezTo>
                    <a:pt x="1582" y="7549"/>
                    <a:pt x="1612" y="7557"/>
                    <a:pt x="1640" y="7557"/>
                  </a:cubicBezTo>
                  <a:cubicBezTo>
                    <a:pt x="1652" y="7557"/>
                    <a:pt x="1664" y="7555"/>
                    <a:pt x="1675" y="7552"/>
                  </a:cubicBezTo>
                  <a:cubicBezTo>
                    <a:pt x="1708" y="7562"/>
                    <a:pt x="1737" y="7574"/>
                    <a:pt x="1767" y="7583"/>
                  </a:cubicBezTo>
                  <a:cubicBezTo>
                    <a:pt x="1686" y="7501"/>
                    <a:pt x="1609" y="7412"/>
                    <a:pt x="1537" y="7321"/>
                  </a:cubicBezTo>
                  <a:cubicBezTo>
                    <a:pt x="1431" y="7182"/>
                    <a:pt x="1330" y="7042"/>
                    <a:pt x="1251" y="6886"/>
                  </a:cubicBezTo>
                  <a:cubicBezTo>
                    <a:pt x="1182" y="6751"/>
                    <a:pt x="1119" y="6613"/>
                    <a:pt x="1070" y="6469"/>
                  </a:cubicBezTo>
                  <a:cubicBezTo>
                    <a:pt x="967" y="6155"/>
                    <a:pt x="918" y="5823"/>
                    <a:pt x="907" y="5493"/>
                  </a:cubicBezTo>
                  <a:cubicBezTo>
                    <a:pt x="896" y="5132"/>
                    <a:pt x="918" y="4772"/>
                    <a:pt x="963" y="4413"/>
                  </a:cubicBezTo>
                  <a:cubicBezTo>
                    <a:pt x="975" y="4306"/>
                    <a:pt x="990" y="4201"/>
                    <a:pt x="1004" y="4098"/>
                  </a:cubicBezTo>
                  <a:cubicBezTo>
                    <a:pt x="1019" y="4008"/>
                    <a:pt x="1031" y="3917"/>
                    <a:pt x="1050" y="3827"/>
                  </a:cubicBezTo>
                  <a:cubicBezTo>
                    <a:pt x="1089" y="3649"/>
                    <a:pt x="1139" y="3473"/>
                    <a:pt x="1204" y="3302"/>
                  </a:cubicBezTo>
                  <a:cubicBezTo>
                    <a:pt x="1333" y="2969"/>
                    <a:pt x="1498" y="2653"/>
                    <a:pt x="1682" y="2347"/>
                  </a:cubicBezTo>
                  <a:cubicBezTo>
                    <a:pt x="2081" y="1691"/>
                    <a:pt x="2548" y="1075"/>
                    <a:pt x="2871" y="374"/>
                  </a:cubicBezTo>
                  <a:lnTo>
                    <a:pt x="2871" y="377"/>
                  </a:lnTo>
                  <a:cubicBezTo>
                    <a:pt x="2925" y="255"/>
                    <a:pt x="2978" y="128"/>
                    <a:pt x="3021" y="0"/>
                  </a:cubicBezTo>
                  <a:close/>
                </a:path>
              </a:pathLst>
            </a:custGeom>
            <a:solidFill>
              <a:srgbClr val="C0DD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44" name="Google Shape;5444;p16"/>
            <p:cNvSpPr/>
            <p:nvPr/>
          </p:nvSpPr>
          <p:spPr>
            <a:xfrm>
              <a:off x="2940925" y="4757725"/>
              <a:ext cx="259125" cy="495925"/>
            </a:xfrm>
            <a:custGeom>
              <a:avLst/>
              <a:gdLst/>
              <a:ahLst/>
              <a:cxnLst/>
              <a:rect l="l" t="t" r="r" b="b"/>
              <a:pathLst>
                <a:path w="10365" h="19837" extrusionOk="0">
                  <a:moveTo>
                    <a:pt x="1186" y="6927"/>
                  </a:moveTo>
                  <a:cubicBezTo>
                    <a:pt x="1186" y="6928"/>
                    <a:pt x="1186" y="6929"/>
                    <a:pt x="1186" y="6930"/>
                  </a:cubicBezTo>
                  <a:cubicBezTo>
                    <a:pt x="1186" y="6929"/>
                    <a:pt x="1186" y="6928"/>
                    <a:pt x="1186" y="6927"/>
                  </a:cubicBezTo>
                  <a:close/>
                  <a:moveTo>
                    <a:pt x="1186" y="6933"/>
                  </a:moveTo>
                  <a:cubicBezTo>
                    <a:pt x="1186" y="6934"/>
                    <a:pt x="1185" y="6936"/>
                    <a:pt x="1184" y="6937"/>
                  </a:cubicBezTo>
                  <a:lnTo>
                    <a:pt x="1184" y="6937"/>
                  </a:lnTo>
                  <a:cubicBezTo>
                    <a:pt x="1186" y="6935"/>
                    <a:pt x="1186" y="6934"/>
                    <a:pt x="1186" y="6933"/>
                  </a:cubicBezTo>
                  <a:close/>
                  <a:moveTo>
                    <a:pt x="5632" y="19776"/>
                  </a:moveTo>
                  <a:lnTo>
                    <a:pt x="5632" y="19776"/>
                  </a:lnTo>
                  <a:cubicBezTo>
                    <a:pt x="5632" y="19776"/>
                    <a:pt x="5632" y="19776"/>
                    <a:pt x="5632" y="19776"/>
                  </a:cubicBezTo>
                  <a:lnTo>
                    <a:pt x="5632" y="19776"/>
                  </a:lnTo>
                  <a:cubicBezTo>
                    <a:pt x="5632" y="19776"/>
                    <a:pt x="5632" y="19776"/>
                    <a:pt x="5632" y="19776"/>
                  </a:cubicBezTo>
                  <a:close/>
                  <a:moveTo>
                    <a:pt x="1567" y="1"/>
                  </a:moveTo>
                  <a:cubicBezTo>
                    <a:pt x="1549" y="1"/>
                    <a:pt x="1531" y="3"/>
                    <a:pt x="1515" y="8"/>
                  </a:cubicBezTo>
                  <a:cubicBezTo>
                    <a:pt x="1487" y="17"/>
                    <a:pt x="1464" y="30"/>
                    <a:pt x="1446" y="43"/>
                  </a:cubicBezTo>
                  <a:cubicBezTo>
                    <a:pt x="1417" y="77"/>
                    <a:pt x="1394" y="129"/>
                    <a:pt x="1388" y="189"/>
                  </a:cubicBezTo>
                  <a:cubicBezTo>
                    <a:pt x="1368" y="733"/>
                    <a:pt x="1323" y="1294"/>
                    <a:pt x="1250" y="1956"/>
                  </a:cubicBezTo>
                  <a:lnTo>
                    <a:pt x="1275" y="1916"/>
                  </a:lnTo>
                  <a:lnTo>
                    <a:pt x="1275" y="1916"/>
                  </a:lnTo>
                  <a:cubicBezTo>
                    <a:pt x="1088" y="3339"/>
                    <a:pt x="829" y="4769"/>
                    <a:pt x="578" y="6154"/>
                  </a:cubicBezTo>
                  <a:lnTo>
                    <a:pt x="545" y="6336"/>
                  </a:lnTo>
                  <a:cubicBezTo>
                    <a:pt x="430" y="6961"/>
                    <a:pt x="317" y="7585"/>
                    <a:pt x="215" y="8211"/>
                  </a:cubicBezTo>
                  <a:cubicBezTo>
                    <a:pt x="131" y="8711"/>
                    <a:pt x="60" y="9163"/>
                    <a:pt x="1" y="9582"/>
                  </a:cubicBezTo>
                  <a:cubicBezTo>
                    <a:pt x="111" y="9315"/>
                    <a:pt x="236" y="9052"/>
                    <a:pt x="365" y="8793"/>
                  </a:cubicBezTo>
                  <a:cubicBezTo>
                    <a:pt x="521" y="8482"/>
                    <a:pt x="683" y="8173"/>
                    <a:pt x="828" y="7859"/>
                  </a:cubicBezTo>
                  <a:cubicBezTo>
                    <a:pt x="966" y="7559"/>
                    <a:pt x="1088" y="7256"/>
                    <a:pt x="1183" y="6941"/>
                  </a:cubicBezTo>
                  <a:cubicBezTo>
                    <a:pt x="1183" y="6940"/>
                    <a:pt x="1184" y="6938"/>
                    <a:pt x="1184" y="6937"/>
                  </a:cubicBezTo>
                  <a:lnTo>
                    <a:pt x="1184" y="6937"/>
                  </a:lnTo>
                  <a:cubicBezTo>
                    <a:pt x="1184" y="6937"/>
                    <a:pt x="1183" y="6938"/>
                    <a:pt x="1183" y="6938"/>
                  </a:cubicBezTo>
                  <a:cubicBezTo>
                    <a:pt x="1186" y="6935"/>
                    <a:pt x="1186" y="6930"/>
                    <a:pt x="1187" y="6925"/>
                  </a:cubicBezTo>
                  <a:cubicBezTo>
                    <a:pt x="1187" y="6925"/>
                    <a:pt x="1187" y="6925"/>
                    <a:pt x="1187" y="6925"/>
                  </a:cubicBezTo>
                  <a:lnTo>
                    <a:pt x="1187" y="6925"/>
                  </a:lnTo>
                  <a:cubicBezTo>
                    <a:pt x="1322" y="6454"/>
                    <a:pt x="1391" y="5967"/>
                    <a:pt x="1433" y="5479"/>
                  </a:cubicBezTo>
                  <a:cubicBezTo>
                    <a:pt x="1470" y="5014"/>
                    <a:pt x="1484" y="4548"/>
                    <a:pt x="1509" y="4084"/>
                  </a:cubicBezTo>
                  <a:cubicBezTo>
                    <a:pt x="1533" y="3622"/>
                    <a:pt x="1566" y="3158"/>
                    <a:pt x="1652" y="2703"/>
                  </a:cubicBezTo>
                  <a:cubicBezTo>
                    <a:pt x="1695" y="2473"/>
                    <a:pt x="1749" y="2247"/>
                    <a:pt x="1820" y="2025"/>
                  </a:cubicBezTo>
                  <a:cubicBezTo>
                    <a:pt x="1891" y="1802"/>
                    <a:pt x="1977" y="1587"/>
                    <a:pt x="2076" y="1375"/>
                  </a:cubicBezTo>
                  <a:cubicBezTo>
                    <a:pt x="2080" y="1364"/>
                    <a:pt x="2090" y="1352"/>
                    <a:pt x="2101" y="1344"/>
                  </a:cubicBezTo>
                  <a:cubicBezTo>
                    <a:pt x="2113" y="1332"/>
                    <a:pt x="2129" y="1325"/>
                    <a:pt x="2148" y="1324"/>
                  </a:cubicBezTo>
                  <a:cubicBezTo>
                    <a:pt x="2151" y="1323"/>
                    <a:pt x="2154" y="1323"/>
                    <a:pt x="2158" y="1323"/>
                  </a:cubicBezTo>
                  <a:cubicBezTo>
                    <a:pt x="2178" y="1323"/>
                    <a:pt x="2200" y="1330"/>
                    <a:pt x="2211" y="1342"/>
                  </a:cubicBezTo>
                  <a:cubicBezTo>
                    <a:pt x="2625" y="1769"/>
                    <a:pt x="3003" y="2229"/>
                    <a:pt x="3349" y="2711"/>
                  </a:cubicBezTo>
                  <a:cubicBezTo>
                    <a:pt x="3958" y="3556"/>
                    <a:pt x="4492" y="4446"/>
                    <a:pt x="5029" y="5335"/>
                  </a:cubicBezTo>
                  <a:cubicBezTo>
                    <a:pt x="5301" y="5782"/>
                    <a:pt x="5571" y="6230"/>
                    <a:pt x="5854" y="6673"/>
                  </a:cubicBezTo>
                  <a:cubicBezTo>
                    <a:pt x="6128" y="7102"/>
                    <a:pt x="6409" y="7526"/>
                    <a:pt x="6714" y="7932"/>
                  </a:cubicBezTo>
                  <a:cubicBezTo>
                    <a:pt x="6797" y="8044"/>
                    <a:pt x="6881" y="8153"/>
                    <a:pt x="6965" y="8263"/>
                  </a:cubicBezTo>
                  <a:cubicBezTo>
                    <a:pt x="7033" y="8347"/>
                    <a:pt x="7099" y="8432"/>
                    <a:pt x="7163" y="8518"/>
                  </a:cubicBezTo>
                  <a:cubicBezTo>
                    <a:pt x="7288" y="8682"/>
                    <a:pt x="7412" y="8847"/>
                    <a:pt x="7528" y="9015"/>
                  </a:cubicBezTo>
                  <a:cubicBezTo>
                    <a:pt x="7758" y="9345"/>
                    <a:pt x="7972" y="9687"/>
                    <a:pt x="8165" y="10042"/>
                  </a:cubicBezTo>
                  <a:cubicBezTo>
                    <a:pt x="8511" y="10686"/>
                    <a:pt x="8776" y="11375"/>
                    <a:pt x="8910" y="12093"/>
                  </a:cubicBezTo>
                  <a:cubicBezTo>
                    <a:pt x="8979" y="12456"/>
                    <a:pt x="9016" y="12828"/>
                    <a:pt x="9022" y="13199"/>
                  </a:cubicBezTo>
                  <a:cubicBezTo>
                    <a:pt x="9026" y="13583"/>
                    <a:pt x="9002" y="13969"/>
                    <a:pt x="8944" y="14350"/>
                  </a:cubicBezTo>
                  <a:cubicBezTo>
                    <a:pt x="8884" y="14776"/>
                    <a:pt x="8792" y="15200"/>
                    <a:pt x="8672" y="15615"/>
                  </a:cubicBezTo>
                  <a:cubicBezTo>
                    <a:pt x="8618" y="15799"/>
                    <a:pt x="8560" y="15977"/>
                    <a:pt x="8482" y="16151"/>
                  </a:cubicBezTo>
                  <a:cubicBezTo>
                    <a:pt x="8410" y="16310"/>
                    <a:pt x="8333" y="16467"/>
                    <a:pt x="8244" y="16617"/>
                  </a:cubicBezTo>
                  <a:cubicBezTo>
                    <a:pt x="8065" y="16916"/>
                    <a:pt x="7863" y="17198"/>
                    <a:pt x="7636" y="17465"/>
                  </a:cubicBezTo>
                  <a:cubicBezTo>
                    <a:pt x="7411" y="17732"/>
                    <a:pt x="7169" y="17985"/>
                    <a:pt x="6926" y="18236"/>
                  </a:cubicBezTo>
                  <a:cubicBezTo>
                    <a:pt x="6459" y="18717"/>
                    <a:pt x="5987" y="19202"/>
                    <a:pt x="5632" y="19776"/>
                  </a:cubicBezTo>
                  <a:lnTo>
                    <a:pt x="5632" y="19776"/>
                  </a:lnTo>
                  <a:cubicBezTo>
                    <a:pt x="5632" y="19776"/>
                    <a:pt x="5632" y="19776"/>
                    <a:pt x="5632" y="19776"/>
                  </a:cubicBezTo>
                  <a:lnTo>
                    <a:pt x="5632" y="19776"/>
                  </a:lnTo>
                  <a:cubicBezTo>
                    <a:pt x="5631" y="19777"/>
                    <a:pt x="5630" y="19779"/>
                    <a:pt x="5630" y="19780"/>
                  </a:cubicBezTo>
                  <a:cubicBezTo>
                    <a:pt x="5630" y="19783"/>
                    <a:pt x="5627" y="19783"/>
                    <a:pt x="5627" y="19784"/>
                  </a:cubicBezTo>
                  <a:cubicBezTo>
                    <a:pt x="5617" y="19802"/>
                    <a:pt x="5608" y="19818"/>
                    <a:pt x="5596" y="19836"/>
                  </a:cubicBezTo>
                  <a:cubicBezTo>
                    <a:pt x="5704" y="19830"/>
                    <a:pt x="5812" y="19820"/>
                    <a:pt x="5918" y="19803"/>
                  </a:cubicBezTo>
                  <a:cubicBezTo>
                    <a:pt x="6300" y="19751"/>
                    <a:pt x="6688" y="19629"/>
                    <a:pt x="7069" y="19441"/>
                  </a:cubicBezTo>
                  <a:cubicBezTo>
                    <a:pt x="7074" y="19437"/>
                    <a:pt x="7077" y="19434"/>
                    <a:pt x="7082" y="19430"/>
                  </a:cubicBezTo>
                  <a:cubicBezTo>
                    <a:pt x="7118" y="19400"/>
                    <a:pt x="7123" y="19389"/>
                    <a:pt x="7128" y="19375"/>
                  </a:cubicBezTo>
                  <a:cubicBezTo>
                    <a:pt x="7385" y="19348"/>
                    <a:pt x="7658" y="19249"/>
                    <a:pt x="7961" y="19076"/>
                  </a:cubicBezTo>
                  <a:cubicBezTo>
                    <a:pt x="8116" y="18989"/>
                    <a:pt x="8261" y="18888"/>
                    <a:pt x="8394" y="18776"/>
                  </a:cubicBezTo>
                  <a:cubicBezTo>
                    <a:pt x="8527" y="18666"/>
                    <a:pt x="8662" y="18535"/>
                    <a:pt x="8792" y="18387"/>
                  </a:cubicBezTo>
                  <a:cubicBezTo>
                    <a:pt x="9023" y="18126"/>
                    <a:pt x="9235" y="17811"/>
                    <a:pt x="9439" y="17430"/>
                  </a:cubicBezTo>
                  <a:cubicBezTo>
                    <a:pt x="9609" y="17109"/>
                    <a:pt x="9763" y="16744"/>
                    <a:pt x="9907" y="16316"/>
                  </a:cubicBezTo>
                  <a:cubicBezTo>
                    <a:pt x="10147" y="15605"/>
                    <a:pt x="10292" y="14851"/>
                    <a:pt x="10342" y="14072"/>
                  </a:cubicBezTo>
                  <a:cubicBezTo>
                    <a:pt x="10365" y="13719"/>
                    <a:pt x="10356" y="13344"/>
                    <a:pt x="10315" y="12895"/>
                  </a:cubicBezTo>
                  <a:cubicBezTo>
                    <a:pt x="10273" y="12439"/>
                    <a:pt x="10194" y="11975"/>
                    <a:pt x="10076" y="11521"/>
                  </a:cubicBezTo>
                  <a:cubicBezTo>
                    <a:pt x="9874" y="10737"/>
                    <a:pt x="9519" y="9920"/>
                    <a:pt x="9023" y="9094"/>
                  </a:cubicBezTo>
                  <a:cubicBezTo>
                    <a:pt x="8528" y="8273"/>
                    <a:pt x="7929" y="7521"/>
                    <a:pt x="7355" y="6833"/>
                  </a:cubicBezTo>
                  <a:cubicBezTo>
                    <a:pt x="6685" y="6033"/>
                    <a:pt x="6020" y="5228"/>
                    <a:pt x="5358" y="4423"/>
                  </a:cubicBezTo>
                  <a:cubicBezTo>
                    <a:pt x="4557" y="3451"/>
                    <a:pt x="3755" y="2479"/>
                    <a:pt x="2945" y="1515"/>
                  </a:cubicBezTo>
                  <a:cubicBezTo>
                    <a:pt x="2737" y="1266"/>
                    <a:pt x="2530" y="1021"/>
                    <a:pt x="2322" y="777"/>
                  </a:cubicBezTo>
                  <a:lnTo>
                    <a:pt x="2233" y="672"/>
                  </a:lnTo>
                  <a:lnTo>
                    <a:pt x="2142" y="568"/>
                  </a:lnTo>
                  <a:lnTo>
                    <a:pt x="2053" y="463"/>
                  </a:lnTo>
                  <a:cubicBezTo>
                    <a:pt x="1934" y="324"/>
                    <a:pt x="1816" y="186"/>
                    <a:pt x="1695" y="51"/>
                  </a:cubicBezTo>
                  <a:cubicBezTo>
                    <a:pt x="1662" y="16"/>
                    <a:pt x="1613" y="1"/>
                    <a:pt x="1567" y="1"/>
                  </a:cubicBezTo>
                  <a:close/>
                </a:path>
              </a:pathLst>
            </a:custGeom>
            <a:solidFill>
              <a:srgbClr val="739F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45" name="Google Shape;5445;p16"/>
            <p:cNvSpPr/>
            <p:nvPr/>
          </p:nvSpPr>
          <p:spPr>
            <a:xfrm>
              <a:off x="2970525" y="4931175"/>
              <a:ext cx="50" cy="225"/>
            </a:xfrm>
            <a:custGeom>
              <a:avLst/>
              <a:gdLst/>
              <a:ahLst/>
              <a:cxnLst/>
              <a:rect l="l" t="t" r="r" b="b"/>
              <a:pathLst>
                <a:path w="2" h="9" extrusionOk="0">
                  <a:moveTo>
                    <a:pt x="2" y="0"/>
                  </a:moveTo>
                  <a:lnTo>
                    <a:pt x="2" y="0"/>
                  </a:lnTo>
                  <a:cubicBezTo>
                    <a:pt x="2" y="0"/>
                    <a:pt x="0" y="2"/>
                    <a:pt x="0" y="5"/>
                  </a:cubicBezTo>
                  <a:lnTo>
                    <a:pt x="0" y="9"/>
                  </a:lnTo>
                  <a:cubicBezTo>
                    <a:pt x="0" y="6"/>
                    <a:pt x="2" y="5"/>
                    <a:pt x="2" y="0"/>
                  </a:cubicBezTo>
                  <a:close/>
                </a:path>
              </a:pathLst>
            </a:custGeom>
            <a:solidFill>
              <a:srgbClr val="739F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46" name="Google Shape;5446;p16"/>
            <p:cNvSpPr/>
            <p:nvPr/>
          </p:nvSpPr>
          <p:spPr>
            <a:xfrm>
              <a:off x="2730800" y="5367875"/>
              <a:ext cx="391750" cy="164175"/>
            </a:xfrm>
            <a:custGeom>
              <a:avLst/>
              <a:gdLst/>
              <a:ahLst/>
              <a:cxnLst/>
              <a:rect l="l" t="t" r="r" b="b"/>
              <a:pathLst>
                <a:path w="15670" h="6567" extrusionOk="0">
                  <a:moveTo>
                    <a:pt x="14302" y="661"/>
                  </a:moveTo>
                  <a:lnTo>
                    <a:pt x="14302" y="661"/>
                  </a:lnTo>
                  <a:cubicBezTo>
                    <a:pt x="14301" y="665"/>
                    <a:pt x="14301" y="670"/>
                    <a:pt x="14300" y="674"/>
                  </a:cubicBezTo>
                  <a:lnTo>
                    <a:pt x="14300" y="674"/>
                  </a:lnTo>
                  <a:cubicBezTo>
                    <a:pt x="14301" y="670"/>
                    <a:pt x="14302" y="666"/>
                    <a:pt x="14302" y="661"/>
                  </a:cubicBezTo>
                  <a:close/>
                  <a:moveTo>
                    <a:pt x="14599" y="0"/>
                  </a:moveTo>
                  <a:cubicBezTo>
                    <a:pt x="14560" y="35"/>
                    <a:pt x="14524" y="72"/>
                    <a:pt x="14491" y="114"/>
                  </a:cubicBezTo>
                  <a:cubicBezTo>
                    <a:pt x="14455" y="164"/>
                    <a:pt x="14424" y="219"/>
                    <a:pt x="14398" y="278"/>
                  </a:cubicBezTo>
                  <a:cubicBezTo>
                    <a:pt x="14347" y="407"/>
                    <a:pt x="14318" y="541"/>
                    <a:pt x="14300" y="680"/>
                  </a:cubicBezTo>
                  <a:lnTo>
                    <a:pt x="14300" y="680"/>
                  </a:lnTo>
                  <a:cubicBezTo>
                    <a:pt x="14300" y="678"/>
                    <a:pt x="14300" y="676"/>
                    <a:pt x="14300" y="674"/>
                  </a:cubicBezTo>
                  <a:lnTo>
                    <a:pt x="14300" y="674"/>
                  </a:lnTo>
                  <a:cubicBezTo>
                    <a:pt x="14299" y="678"/>
                    <a:pt x="14299" y="682"/>
                    <a:pt x="14299" y="686"/>
                  </a:cubicBezTo>
                  <a:cubicBezTo>
                    <a:pt x="14299" y="684"/>
                    <a:pt x="14299" y="682"/>
                    <a:pt x="14300" y="680"/>
                  </a:cubicBezTo>
                  <a:lnTo>
                    <a:pt x="14300" y="680"/>
                  </a:lnTo>
                  <a:cubicBezTo>
                    <a:pt x="14256" y="1082"/>
                    <a:pt x="14296" y="1490"/>
                    <a:pt x="14323" y="1894"/>
                  </a:cubicBezTo>
                  <a:cubicBezTo>
                    <a:pt x="14335" y="2087"/>
                    <a:pt x="14346" y="2281"/>
                    <a:pt x="14339" y="2474"/>
                  </a:cubicBezTo>
                  <a:cubicBezTo>
                    <a:pt x="14335" y="2560"/>
                    <a:pt x="14330" y="2648"/>
                    <a:pt x="14316" y="2734"/>
                  </a:cubicBezTo>
                  <a:cubicBezTo>
                    <a:pt x="14305" y="2803"/>
                    <a:pt x="14290" y="2870"/>
                    <a:pt x="14266" y="2935"/>
                  </a:cubicBezTo>
                  <a:cubicBezTo>
                    <a:pt x="14230" y="3027"/>
                    <a:pt x="14181" y="3114"/>
                    <a:pt x="14126" y="3195"/>
                  </a:cubicBezTo>
                  <a:cubicBezTo>
                    <a:pt x="14065" y="3288"/>
                    <a:pt x="13996" y="3379"/>
                    <a:pt x="13918" y="3462"/>
                  </a:cubicBezTo>
                  <a:cubicBezTo>
                    <a:pt x="13742" y="3659"/>
                    <a:pt x="13535" y="3831"/>
                    <a:pt x="13315" y="3982"/>
                  </a:cubicBezTo>
                  <a:cubicBezTo>
                    <a:pt x="13068" y="4151"/>
                    <a:pt x="12804" y="4301"/>
                    <a:pt x="12532" y="4430"/>
                  </a:cubicBezTo>
                  <a:cubicBezTo>
                    <a:pt x="12258" y="4559"/>
                    <a:pt x="11975" y="4676"/>
                    <a:pt x="11685" y="4773"/>
                  </a:cubicBezTo>
                  <a:cubicBezTo>
                    <a:pt x="11308" y="4901"/>
                    <a:pt x="10922" y="5006"/>
                    <a:pt x="10531" y="5078"/>
                  </a:cubicBezTo>
                  <a:cubicBezTo>
                    <a:pt x="10215" y="5136"/>
                    <a:pt x="9894" y="5180"/>
                    <a:pt x="9572" y="5180"/>
                  </a:cubicBezTo>
                  <a:cubicBezTo>
                    <a:pt x="9562" y="5180"/>
                    <a:pt x="9552" y="5180"/>
                    <a:pt x="9542" y="5180"/>
                  </a:cubicBezTo>
                  <a:cubicBezTo>
                    <a:pt x="9329" y="5177"/>
                    <a:pt x="9114" y="5163"/>
                    <a:pt x="8904" y="5141"/>
                  </a:cubicBezTo>
                  <a:cubicBezTo>
                    <a:pt x="8702" y="5121"/>
                    <a:pt x="8500" y="5096"/>
                    <a:pt x="8299" y="5063"/>
                  </a:cubicBezTo>
                  <a:cubicBezTo>
                    <a:pt x="7863" y="4990"/>
                    <a:pt x="7430" y="4894"/>
                    <a:pt x="7005" y="4772"/>
                  </a:cubicBezTo>
                  <a:cubicBezTo>
                    <a:pt x="5289" y="4281"/>
                    <a:pt x="3687" y="3473"/>
                    <a:pt x="2040" y="2800"/>
                  </a:cubicBezTo>
                  <a:cubicBezTo>
                    <a:pt x="1563" y="2606"/>
                    <a:pt x="1083" y="2424"/>
                    <a:pt x="594" y="2263"/>
                  </a:cubicBezTo>
                  <a:cubicBezTo>
                    <a:pt x="398" y="2198"/>
                    <a:pt x="200" y="2139"/>
                    <a:pt x="0" y="2083"/>
                  </a:cubicBezTo>
                  <a:lnTo>
                    <a:pt x="0" y="2083"/>
                  </a:lnTo>
                  <a:cubicBezTo>
                    <a:pt x="329" y="2214"/>
                    <a:pt x="671" y="2359"/>
                    <a:pt x="1029" y="2530"/>
                  </a:cubicBezTo>
                  <a:cubicBezTo>
                    <a:pt x="1030" y="2530"/>
                    <a:pt x="1047" y="2535"/>
                    <a:pt x="1055" y="2535"/>
                  </a:cubicBezTo>
                  <a:cubicBezTo>
                    <a:pt x="1057" y="2535"/>
                    <a:pt x="1058" y="2535"/>
                    <a:pt x="1059" y="2534"/>
                  </a:cubicBezTo>
                  <a:cubicBezTo>
                    <a:pt x="1060" y="2534"/>
                    <a:pt x="1082" y="2538"/>
                    <a:pt x="1082" y="2538"/>
                  </a:cubicBezTo>
                  <a:lnTo>
                    <a:pt x="1050" y="2515"/>
                  </a:lnTo>
                  <a:lnTo>
                    <a:pt x="1050" y="2515"/>
                  </a:lnTo>
                  <a:cubicBezTo>
                    <a:pt x="1929" y="2964"/>
                    <a:pt x="2767" y="3458"/>
                    <a:pt x="3545" y="3927"/>
                  </a:cubicBezTo>
                  <a:lnTo>
                    <a:pt x="3781" y="4069"/>
                  </a:lnTo>
                  <a:lnTo>
                    <a:pt x="3841" y="4105"/>
                  </a:lnTo>
                  <a:cubicBezTo>
                    <a:pt x="4549" y="4533"/>
                    <a:pt x="5282" y="4974"/>
                    <a:pt x="6031" y="5361"/>
                  </a:cubicBezTo>
                  <a:cubicBezTo>
                    <a:pt x="6972" y="5848"/>
                    <a:pt x="7831" y="6187"/>
                    <a:pt x="8657" y="6396"/>
                  </a:cubicBezTo>
                  <a:cubicBezTo>
                    <a:pt x="8933" y="6467"/>
                    <a:pt x="9236" y="6513"/>
                    <a:pt x="9612" y="6546"/>
                  </a:cubicBezTo>
                  <a:cubicBezTo>
                    <a:pt x="9788" y="6560"/>
                    <a:pt x="9974" y="6567"/>
                    <a:pt x="10176" y="6567"/>
                  </a:cubicBezTo>
                  <a:cubicBezTo>
                    <a:pt x="10345" y="6567"/>
                    <a:pt x="10524" y="6562"/>
                    <a:pt x="10717" y="6551"/>
                  </a:cubicBezTo>
                  <a:cubicBezTo>
                    <a:pt x="11214" y="6521"/>
                    <a:pt x="11715" y="6447"/>
                    <a:pt x="12205" y="6326"/>
                  </a:cubicBezTo>
                  <a:cubicBezTo>
                    <a:pt x="12722" y="6202"/>
                    <a:pt x="13203" y="6024"/>
                    <a:pt x="13635" y="5800"/>
                  </a:cubicBezTo>
                  <a:cubicBezTo>
                    <a:pt x="13907" y="5659"/>
                    <a:pt x="14154" y="5497"/>
                    <a:pt x="14375" y="5312"/>
                  </a:cubicBezTo>
                  <a:cubicBezTo>
                    <a:pt x="14511" y="5197"/>
                    <a:pt x="14641" y="5072"/>
                    <a:pt x="14761" y="4938"/>
                  </a:cubicBezTo>
                  <a:cubicBezTo>
                    <a:pt x="15049" y="4610"/>
                    <a:pt x="15258" y="4213"/>
                    <a:pt x="15365" y="3789"/>
                  </a:cubicBezTo>
                  <a:cubicBezTo>
                    <a:pt x="15365" y="3790"/>
                    <a:pt x="15366" y="3790"/>
                    <a:pt x="15366" y="3790"/>
                  </a:cubicBezTo>
                  <a:cubicBezTo>
                    <a:pt x="15375" y="3790"/>
                    <a:pt x="15390" y="3780"/>
                    <a:pt x="15400" y="3771"/>
                  </a:cubicBezTo>
                  <a:cubicBezTo>
                    <a:pt x="15416" y="3756"/>
                    <a:pt x="15429" y="3742"/>
                    <a:pt x="15436" y="3726"/>
                  </a:cubicBezTo>
                  <a:cubicBezTo>
                    <a:pt x="15474" y="3654"/>
                    <a:pt x="15508" y="3583"/>
                    <a:pt x="15538" y="3508"/>
                  </a:cubicBezTo>
                  <a:cubicBezTo>
                    <a:pt x="15564" y="3438"/>
                    <a:pt x="15584" y="3364"/>
                    <a:pt x="15603" y="3288"/>
                  </a:cubicBezTo>
                  <a:cubicBezTo>
                    <a:pt x="15642" y="3137"/>
                    <a:pt x="15663" y="2962"/>
                    <a:pt x="15668" y="2768"/>
                  </a:cubicBezTo>
                  <a:cubicBezTo>
                    <a:pt x="15669" y="2612"/>
                    <a:pt x="15655" y="2448"/>
                    <a:pt x="15624" y="2255"/>
                  </a:cubicBezTo>
                  <a:cubicBezTo>
                    <a:pt x="15597" y="2095"/>
                    <a:pt x="15556" y="1927"/>
                    <a:pt x="15491" y="1724"/>
                  </a:cubicBezTo>
                  <a:cubicBezTo>
                    <a:pt x="15316" y="1171"/>
                    <a:pt x="15023" y="607"/>
                    <a:pt x="14599" y="0"/>
                  </a:cubicBezTo>
                  <a:close/>
                </a:path>
              </a:pathLst>
            </a:custGeom>
            <a:solidFill>
              <a:srgbClr val="739F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47" name="Google Shape;5447;p16"/>
            <p:cNvSpPr/>
            <p:nvPr/>
          </p:nvSpPr>
          <p:spPr>
            <a:xfrm>
              <a:off x="2985700" y="54918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739F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48" name="Google Shape;5448;p16"/>
            <p:cNvSpPr/>
            <p:nvPr/>
          </p:nvSpPr>
          <p:spPr>
            <a:xfrm>
              <a:off x="3079250" y="5783025"/>
              <a:ext cx="301975" cy="83300"/>
            </a:xfrm>
            <a:custGeom>
              <a:avLst/>
              <a:gdLst/>
              <a:ahLst/>
              <a:cxnLst/>
              <a:rect l="l" t="t" r="r" b="b"/>
              <a:pathLst>
                <a:path w="12079" h="3332" extrusionOk="0">
                  <a:moveTo>
                    <a:pt x="7492" y="1"/>
                  </a:moveTo>
                  <a:cubicBezTo>
                    <a:pt x="7107" y="1"/>
                    <a:pt x="6710" y="36"/>
                    <a:pt x="6306" y="107"/>
                  </a:cubicBezTo>
                  <a:cubicBezTo>
                    <a:pt x="5674" y="215"/>
                    <a:pt x="5026" y="406"/>
                    <a:pt x="4329" y="692"/>
                  </a:cubicBezTo>
                  <a:cubicBezTo>
                    <a:pt x="3819" y="899"/>
                    <a:pt x="3294" y="1157"/>
                    <a:pt x="2722" y="1483"/>
                  </a:cubicBezTo>
                  <a:cubicBezTo>
                    <a:pt x="2208" y="1778"/>
                    <a:pt x="1685" y="2111"/>
                    <a:pt x="1167" y="2470"/>
                  </a:cubicBezTo>
                  <a:cubicBezTo>
                    <a:pt x="793" y="2730"/>
                    <a:pt x="410" y="3011"/>
                    <a:pt x="0" y="3332"/>
                  </a:cubicBezTo>
                  <a:cubicBezTo>
                    <a:pt x="35" y="3313"/>
                    <a:pt x="69" y="3297"/>
                    <a:pt x="104" y="3283"/>
                  </a:cubicBezTo>
                  <a:lnTo>
                    <a:pt x="104" y="3283"/>
                  </a:lnTo>
                  <a:cubicBezTo>
                    <a:pt x="95" y="3284"/>
                    <a:pt x="91" y="3289"/>
                    <a:pt x="84" y="3290"/>
                  </a:cubicBezTo>
                  <a:cubicBezTo>
                    <a:pt x="708" y="3013"/>
                    <a:pt x="1300" y="2672"/>
                    <a:pt x="1908" y="2359"/>
                  </a:cubicBezTo>
                  <a:cubicBezTo>
                    <a:pt x="2201" y="2209"/>
                    <a:pt x="2497" y="2063"/>
                    <a:pt x="2801" y="1936"/>
                  </a:cubicBezTo>
                  <a:cubicBezTo>
                    <a:pt x="3094" y="1814"/>
                    <a:pt x="3390" y="1706"/>
                    <a:pt x="3697" y="1631"/>
                  </a:cubicBezTo>
                  <a:cubicBezTo>
                    <a:pt x="4015" y="1552"/>
                    <a:pt x="4338" y="1503"/>
                    <a:pt x="4665" y="1498"/>
                  </a:cubicBezTo>
                  <a:cubicBezTo>
                    <a:pt x="4706" y="1497"/>
                    <a:pt x="4747" y="1496"/>
                    <a:pt x="4788" y="1496"/>
                  </a:cubicBezTo>
                  <a:cubicBezTo>
                    <a:pt x="5077" y="1496"/>
                    <a:pt x="5367" y="1515"/>
                    <a:pt x="5655" y="1554"/>
                  </a:cubicBezTo>
                  <a:cubicBezTo>
                    <a:pt x="5972" y="1597"/>
                    <a:pt x="6284" y="1660"/>
                    <a:pt x="6600" y="1720"/>
                  </a:cubicBezTo>
                  <a:cubicBezTo>
                    <a:pt x="6906" y="1778"/>
                    <a:pt x="7210" y="1828"/>
                    <a:pt x="7519" y="1861"/>
                  </a:cubicBezTo>
                  <a:cubicBezTo>
                    <a:pt x="7716" y="1878"/>
                    <a:pt x="7913" y="1887"/>
                    <a:pt x="8110" y="1887"/>
                  </a:cubicBezTo>
                  <a:cubicBezTo>
                    <a:pt x="8235" y="1887"/>
                    <a:pt x="8360" y="1883"/>
                    <a:pt x="8484" y="1875"/>
                  </a:cubicBezTo>
                  <a:cubicBezTo>
                    <a:pt x="8640" y="1865"/>
                    <a:pt x="8796" y="1859"/>
                    <a:pt x="8953" y="1859"/>
                  </a:cubicBezTo>
                  <a:cubicBezTo>
                    <a:pt x="9077" y="1859"/>
                    <a:pt x="9201" y="1863"/>
                    <a:pt x="9326" y="1871"/>
                  </a:cubicBezTo>
                  <a:cubicBezTo>
                    <a:pt x="9600" y="1890"/>
                    <a:pt x="9873" y="1924"/>
                    <a:pt x="10141" y="1989"/>
                  </a:cubicBezTo>
                  <a:cubicBezTo>
                    <a:pt x="10382" y="2048"/>
                    <a:pt x="10620" y="2125"/>
                    <a:pt x="10847" y="2233"/>
                  </a:cubicBezTo>
                  <a:cubicBezTo>
                    <a:pt x="11304" y="2448"/>
                    <a:pt x="11719" y="2764"/>
                    <a:pt x="12018" y="3177"/>
                  </a:cubicBezTo>
                  <a:cubicBezTo>
                    <a:pt x="12025" y="3185"/>
                    <a:pt x="12029" y="3195"/>
                    <a:pt x="12036" y="3205"/>
                  </a:cubicBezTo>
                  <a:cubicBezTo>
                    <a:pt x="12049" y="3135"/>
                    <a:pt x="12061" y="3063"/>
                    <a:pt x="12069" y="2991"/>
                  </a:cubicBezTo>
                  <a:cubicBezTo>
                    <a:pt x="12078" y="2918"/>
                    <a:pt x="12035" y="2845"/>
                    <a:pt x="11963" y="2823"/>
                  </a:cubicBezTo>
                  <a:cubicBezTo>
                    <a:pt x="11975" y="2816"/>
                    <a:pt x="11983" y="2810"/>
                    <a:pt x="11992" y="2803"/>
                  </a:cubicBezTo>
                  <a:cubicBezTo>
                    <a:pt x="12041" y="2761"/>
                    <a:pt x="12057" y="2711"/>
                    <a:pt x="12049" y="2665"/>
                  </a:cubicBezTo>
                  <a:cubicBezTo>
                    <a:pt x="11979" y="2151"/>
                    <a:pt x="11608" y="1759"/>
                    <a:pt x="11290" y="1473"/>
                  </a:cubicBezTo>
                  <a:cubicBezTo>
                    <a:pt x="11122" y="1324"/>
                    <a:pt x="10942" y="1182"/>
                    <a:pt x="10721" y="1029"/>
                  </a:cubicBezTo>
                  <a:cubicBezTo>
                    <a:pt x="10560" y="913"/>
                    <a:pt x="10390" y="805"/>
                    <a:pt x="10204" y="699"/>
                  </a:cubicBezTo>
                  <a:cubicBezTo>
                    <a:pt x="9634" y="373"/>
                    <a:pt x="8989" y="155"/>
                    <a:pt x="8288" y="54"/>
                  </a:cubicBezTo>
                  <a:cubicBezTo>
                    <a:pt x="8029" y="18"/>
                    <a:pt x="7763" y="1"/>
                    <a:pt x="7492" y="1"/>
                  </a:cubicBezTo>
                  <a:close/>
                </a:path>
              </a:pathLst>
            </a:custGeom>
            <a:solidFill>
              <a:srgbClr val="739F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49" name="Google Shape;5449;p16"/>
            <p:cNvSpPr/>
            <p:nvPr/>
          </p:nvSpPr>
          <p:spPr>
            <a:xfrm>
              <a:off x="3536275" y="5124900"/>
              <a:ext cx="227000" cy="294950"/>
            </a:xfrm>
            <a:custGeom>
              <a:avLst/>
              <a:gdLst/>
              <a:ahLst/>
              <a:cxnLst/>
              <a:rect l="l" t="t" r="r" b="b"/>
              <a:pathLst>
                <a:path w="9080" h="11798" extrusionOk="0">
                  <a:moveTo>
                    <a:pt x="174" y="1"/>
                  </a:moveTo>
                  <a:cubicBezTo>
                    <a:pt x="150" y="1"/>
                    <a:pt x="128" y="6"/>
                    <a:pt x="107" y="14"/>
                  </a:cubicBezTo>
                  <a:cubicBezTo>
                    <a:pt x="92" y="22"/>
                    <a:pt x="81" y="27"/>
                    <a:pt x="67" y="39"/>
                  </a:cubicBezTo>
                  <a:cubicBezTo>
                    <a:pt x="25" y="63"/>
                    <a:pt x="0" y="108"/>
                    <a:pt x="2" y="148"/>
                  </a:cubicBezTo>
                  <a:cubicBezTo>
                    <a:pt x="2" y="234"/>
                    <a:pt x="11" y="320"/>
                    <a:pt x="23" y="407"/>
                  </a:cubicBezTo>
                  <a:lnTo>
                    <a:pt x="44" y="516"/>
                  </a:lnTo>
                  <a:cubicBezTo>
                    <a:pt x="58" y="600"/>
                    <a:pt x="69" y="669"/>
                    <a:pt x="75" y="744"/>
                  </a:cubicBezTo>
                  <a:lnTo>
                    <a:pt x="75" y="812"/>
                  </a:lnTo>
                  <a:lnTo>
                    <a:pt x="77" y="889"/>
                  </a:lnTo>
                  <a:cubicBezTo>
                    <a:pt x="79" y="939"/>
                    <a:pt x="79" y="985"/>
                    <a:pt x="82" y="1033"/>
                  </a:cubicBezTo>
                  <a:cubicBezTo>
                    <a:pt x="88" y="1169"/>
                    <a:pt x="100" y="1307"/>
                    <a:pt x="111" y="1444"/>
                  </a:cubicBezTo>
                  <a:cubicBezTo>
                    <a:pt x="137" y="1702"/>
                    <a:pt x="176" y="1959"/>
                    <a:pt x="216" y="2216"/>
                  </a:cubicBezTo>
                  <a:lnTo>
                    <a:pt x="246" y="2413"/>
                  </a:lnTo>
                  <a:cubicBezTo>
                    <a:pt x="309" y="2817"/>
                    <a:pt x="388" y="3316"/>
                    <a:pt x="411" y="3799"/>
                  </a:cubicBezTo>
                  <a:cubicBezTo>
                    <a:pt x="434" y="4555"/>
                    <a:pt x="403" y="5299"/>
                    <a:pt x="368" y="6017"/>
                  </a:cubicBezTo>
                  <a:lnTo>
                    <a:pt x="364" y="6089"/>
                  </a:lnTo>
                  <a:lnTo>
                    <a:pt x="357" y="6259"/>
                  </a:lnTo>
                  <a:cubicBezTo>
                    <a:pt x="345" y="6525"/>
                    <a:pt x="332" y="6791"/>
                    <a:pt x="324" y="7058"/>
                  </a:cubicBezTo>
                  <a:cubicBezTo>
                    <a:pt x="309" y="7585"/>
                    <a:pt x="302" y="8076"/>
                    <a:pt x="305" y="8514"/>
                  </a:cubicBezTo>
                  <a:cubicBezTo>
                    <a:pt x="306" y="8622"/>
                    <a:pt x="309" y="8727"/>
                    <a:pt x="312" y="8828"/>
                  </a:cubicBezTo>
                  <a:cubicBezTo>
                    <a:pt x="357" y="8335"/>
                    <a:pt x="434" y="7842"/>
                    <a:pt x="519" y="7354"/>
                  </a:cubicBezTo>
                  <a:cubicBezTo>
                    <a:pt x="605" y="6845"/>
                    <a:pt x="699" y="6337"/>
                    <a:pt x="766" y="5829"/>
                  </a:cubicBezTo>
                  <a:cubicBezTo>
                    <a:pt x="834" y="5337"/>
                    <a:pt x="878" y="4849"/>
                    <a:pt x="879" y="4356"/>
                  </a:cubicBezTo>
                  <a:cubicBezTo>
                    <a:pt x="878" y="4170"/>
                    <a:pt x="872" y="3983"/>
                    <a:pt x="858" y="3798"/>
                  </a:cubicBezTo>
                  <a:cubicBezTo>
                    <a:pt x="842" y="3585"/>
                    <a:pt x="828" y="3374"/>
                    <a:pt x="821" y="3163"/>
                  </a:cubicBezTo>
                  <a:cubicBezTo>
                    <a:pt x="815" y="3002"/>
                    <a:pt x="813" y="2838"/>
                    <a:pt x="818" y="2677"/>
                  </a:cubicBezTo>
                  <a:cubicBezTo>
                    <a:pt x="821" y="2542"/>
                    <a:pt x="828" y="2409"/>
                    <a:pt x="848" y="2275"/>
                  </a:cubicBezTo>
                  <a:cubicBezTo>
                    <a:pt x="862" y="2177"/>
                    <a:pt x="878" y="2081"/>
                    <a:pt x="908" y="1985"/>
                  </a:cubicBezTo>
                  <a:cubicBezTo>
                    <a:pt x="933" y="1913"/>
                    <a:pt x="961" y="1844"/>
                    <a:pt x="1004" y="1783"/>
                  </a:cubicBezTo>
                  <a:cubicBezTo>
                    <a:pt x="1029" y="1748"/>
                    <a:pt x="1056" y="1715"/>
                    <a:pt x="1091" y="1688"/>
                  </a:cubicBezTo>
                  <a:cubicBezTo>
                    <a:pt x="1142" y="1643"/>
                    <a:pt x="1206" y="1614"/>
                    <a:pt x="1277" y="1607"/>
                  </a:cubicBezTo>
                  <a:cubicBezTo>
                    <a:pt x="1293" y="1606"/>
                    <a:pt x="1309" y="1605"/>
                    <a:pt x="1324" y="1605"/>
                  </a:cubicBezTo>
                  <a:cubicBezTo>
                    <a:pt x="1484" y="1605"/>
                    <a:pt x="1635" y="1682"/>
                    <a:pt x="1769" y="1765"/>
                  </a:cubicBezTo>
                  <a:cubicBezTo>
                    <a:pt x="2010" y="1913"/>
                    <a:pt x="2225" y="2100"/>
                    <a:pt x="2436" y="2287"/>
                  </a:cubicBezTo>
                  <a:cubicBezTo>
                    <a:pt x="2724" y="2544"/>
                    <a:pt x="3004" y="2809"/>
                    <a:pt x="3288" y="3069"/>
                  </a:cubicBezTo>
                  <a:cubicBezTo>
                    <a:pt x="3565" y="3327"/>
                    <a:pt x="3850" y="3582"/>
                    <a:pt x="4131" y="3839"/>
                  </a:cubicBezTo>
                  <a:cubicBezTo>
                    <a:pt x="4647" y="4312"/>
                    <a:pt x="5157" y="4793"/>
                    <a:pt x="5645" y="5296"/>
                  </a:cubicBezTo>
                  <a:cubicBezTo>
                    <a:pt x="6129" y="5798"/>
                    <a:pt x="6595" y="6321"/>
                    <a:pt x="7010" y="6881"/>
                  </a:cubicBezTo>
                  <a:cubicBezTo>
                    <a:pt x="7403" y="7413"/>
                    <a:pt x="7758" y="7977"/>
                    <a:pt x="8028" y="8582"/>
                  </a:cubicBezTo>
                  <a:cubicBezTo>
                    <a:pt x="8284" y="9164"/>
                    <a:pt x="8470" y="9783"/>
                    <a:pt x="8534" y="10419"/>
                  </a:cubicBezTo>
                  <a:cubicBezTo>
                    <a:pt x="8564" y="10739"/>
                    <a:pt x="8569" y="11065"/>
                    <a:pt x="8541" y="11386"/>
                  </a:cubicBezTo>
                  <a:cubicBezTo>
                    <a:pt x="8528" y="11525"/>
                    <a:pt x="8511" y="11661"/>
                    <a:pt x="8488" y="11798"/>
                  </a:cubicBezTo>
                  <a:cubicBezTo>
                    <a:pt x="8617" y="11486"/>
                    <a:pt x="8726" y="11153"/>
                    <a:pt x="8818" y="10804"/>
                  </a:cubicBezTo>
                  <a:cubicBezTo>
                    <a:pt x="8937" y="10344"/>
                    <a:pt x="9013" y="9882"/>
                    <a:pt x="9049" y="9425"/>
                  </a:cubicBezTo>
                  <a:cubicBezTo>
                    <a:pt x="9079" y="8994"/>
                    <a:pt x="9064" y="8562"/>
                    <a:pt x="8997" y="8138"/>
                  </a:cubicBezTo>
                  <a:cubicBezTo>
                    <a:pt x="8943" y="7762"/>
                    <a:pt x="8832" y="7370"/>
                    <a:pt x="8674" y="6973"/>
                  </a:cubicBezTo>
                  <a:cubicBezTo>
                    <a:pt x="8397" y="6291"/>
                    <a:pt x="7932" y="5612"/>
                    <a:pt x="7291" y="4954"/>
                  </a:cubicBezTo>
                  <a:cubicBezTo>
                    <a:pt x="6793" y="4444"/>
                    <a:pt x="6214" y="3993"/>
                    <a:pt x="5704" y="3597"/>
                  </a:cubicBezTo>
                  <a:lnTo>
                    <a:pt x="5674" y="3571"/>
                  </a:lnTo>
                  <a:lnTo>
                    <a:pt x="5644" y="3546"/>
                  </a:lnTo>
                  <a:cubicBezTo>
                    <a:pt x="4928" y="2989"/>
                    <a:pt x="4272" y="2519"/>
                    <a:pt x="3633" y="2110"/>
                  </a:cubicBezTo>
                  <a:cubicBezTo>
                    <a:pt x="3542" y="2053"/>
                    <a:pt x="3450" y="1997"/>
                    <a:pt x="3361" y="1940"/>
                  </a:cubicBezTo>
                  <a:lnTo>
                    <a:pt x="3169" y="1821"/>
                  </a:lnTo>
                  <a:cubicBezTo>
                    <a:pt x="3041" y="1739"/>
                    <a:pt x="2916" y="1653"/>
                    <a:pt x="2790" y="1567"/>
                  </a:cubicBezTo>
                  <a:cubicBezTo>
                    <a:pt x="2679" y="1489"/>
                    <a:pt x="2567" y="1412"/>
                    <a:pt x="2457" y="1332"/>
                  </a:cubicBezTo>
                  <a:lnTo>
                    <a:pt x="2337" y="1245"/>
                  </a:lnTo>
                  <a:lnTo>
                    <a:pt x="2301" y="1221"/>
                  </a:lnTo>
                  <a:lnTo>
                    <a:pt x="2126" y="1095"/>
                  </a:lnTo>
                  <a:lnTo>
                    <a:pt x="1948" y="968"/>
                  </a:lnTo>
                  <a:cubicBezTo>
                    <a:pt x="1713" y="803"/>
                    <a:pt x="1402" y="589"/>
                    <a:pt x="1081" y="402"/>
                  </a:cubicBezTo>
                  <a:cubicBezTo>
                    <a:pt x="772" y="223"/>
                    <a:pt x="495" y="93"/>
                    <a:pt x="230" y="10"/>
                  </a:cubicBezTo>
                  <a:cubicBezTo>
                    <a:pt x="211" y="4"/>
                    <a:pt x="192" y="1"/>
                    <a:pt x="174" y="1"/>
                  </a:cubicBezTo>
                  <a:close/>
                </a:path>
              </a:pathLst>
            </a:custGeom>
            <a:solidFill>
              <a:srgbClr val="739F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50" name="Google Shape;5450;p16"/>
            <p:cNvSpPr/>
            <p:nvPr/>
          </p:nvSpPr>
          <p:spPr>
            <a:xfrm>
              <a:off x="3787525" y="5327175"/>
              <a:ext cx="134250" cy="269250"/>
            </a:xfrm>
            <a:custGeom>
              <a:avLst/>
              <a:gdLst/>
              <a:ahLst/>
              <a:cxnLst/>
              <a:rect l="l" t="t" r="r" b="b"/>
              <a:pathLst>
                <a:path w="5370" h="10770" extrusionOk="0">
                  <a:moveTo>
                    <a:pt x="4224" y="1"/>
                  </a:moveTo>
                  <a:cubicBezTo>
                    <a:pt x="4189" y="1"/>
                    <a:pt x="4151" y="14"/>
                    <a:pt x="4125" y="37"/>
                  </a:cubicBezTo>
                  <a:cubicBezTo>
                    <a:pt x="4112" y="50"/>
                    <a:pt x="4101" y="61"/>
                    <a:pt x="4094" y="76"/>
                  </a:cubicBezTo>
                  <a:cubicBezTo>
                    <a:pt x="4015" y="244"/>
                    <a:pt x="3911" y="421"/>
                    <a:pt x="3762" y="633"/>
                  </a:cubicBezTo>
                  <a:cubicBezTo>
                    <a:pt x="3594" y="872"/>
                    <a:pt x="3414" y="1094"/>
                    <a:pt x="3245" y="1297"/>
                  </a:cubicBezTo>
                  <a:cubicBezTo>
                    <a:pt x="2985" y="1611"/>
                    <a:pt x="2700" y="1936"/>
                    <a:pt x="2418" y="2258"/>
                  </a:cubicBezTo>
                  <a:cubicBezTo>
                    <a:pt x="2498" y="2226"/>
                    <a:pt x="2584" y="2206"/>
                    <a:pt x="2675" y="2206"/>
                  </a:cubicBezTo>
                  <a:cubicBezTo>
                    <a:pt x="2785" y="2206"/>
                    <a:pt x="2897" y="2237"/>
                    <a:pt x="2992" y="2299"/>
                  </a:cubicBezTo>
                  <a:cubicBezTo>
                    <a:pt x="3088" y="2364"/>
                    <a:pt x="3166" y="2449"/>
                    <a:pt x="3232" y="2539"/>
                  </a:cubicBezTo>
                  <a:cubicBezTo>
                    <a:pt x="3318" y="2380"/>
                    <a:pt x="3429" y="2230"/>
                    <a:pt x="3536" y="2084"/>
                  </a:cubicBezTo>
                  <a:cubicBezTo>
                    <a:pt x="3676" y="1896"/>
                    <a:pt x="3818" y="1706"/>
                    <a:pt x="3936" y="1505"/>
                  </a:cubicBezTo>
                  <a:lnTo>
                    <a:pt x="3936" y="1505"/>
                  </a:lnTo>
                  <a:cubicBezTo>
                    <a:pt x="3933" y="1512"/>
                    <a:pt x="3929" y="1518"/>
                    <a:pt x="3926" y="1525"/>
                  </a:cubicBezTo>
                  <a:cubicBezTo>
                    <a:pt x="3967" y="1450"/>
                    <a:pt x="4006" y="1373"/>
                    <a:pt x="4035" y="1292"/>
                  </a:cubicBezTo>
                  <a:cubicBezTo>
                    <a:pt x="4049" y="1256"/>
                    <a:pt x="4082" y="1239"/>
                    <a:pt x="4116" y="1239"/>
                  </a:cubicBezTo>
                  <a:cubicBezTo>
                    <a:pt x="4150" y="1239"/>
                    <a:pt x="4184" y="1256"/>
                    <a:pt x="4199" y="1290"/>
                  </a:cubicBezTo>
                  <a:cubicBezTo>
                    <a:pt x="4621" y="2255"/>
                    <a:pt x="4894" y="3296"/>
                    <a:pt x="4920" y="4353"/>
                  </a:cubicBezTo>
                  <a:cubicBezTo>
                    <a:pt x="4931" y="4722"/>
                    <a:pt x="4917" y="5096"/>
                    <a:pt x="4865" y="5465"/>
                  </a:cubicBezTo>
                  <a:cubicBezTo>
                    <a:pt x="4815" y="5821"/>
                    <a:pt x="4737" y="6176"/>
                    <a:pt x="4625" y="6520"/>
                  </a:cubicBezTo>
                  <a:cubicBezTo>
                    <a:pt x="4405" y="7206"/>
                    <a:pt x="4064" y="7853"/>
                    <a:pt x="3605" y="8412"/>
                  </a:cubicBezTo>
                  <a:cubicBezTo>
                    <a:pt x="3373" y="8696"/>
                    <a:pt x="3114" y="8959"/>
                    <a:pt x="2830" y="9195"/>
                  </a:cubicBezTo>
                  <a:cubicBezTo>
                    <a:pt x="2531" y="9440"/>
                    <a:pt x="2209" y="9660"/>
                    <a:pt x="1867" y="9846"/>
                  </a:cubicBezTo>
                  <a:cubicBezTo>
                    <a:pt x="1679" y="9947"/>
                    <a:pt x="1485" y="10044"/>
                    <a:pt x="1290" y="10127"/>
                  </a:cubicBezTo>
                  <a:cubicBezTo>
                    <a:pt x="1085" y="10213"/>
                    <a:pt x="876" y="10288"/>
                    <a:pt x="668" y="10360"/>
                  </a:cubicBezTo>
                  <a:cubicBezTo>
                    <a:pt x="448" y="10436"/>
                    <a:pt x="226" y="10508"/>
                    <a:pt x="0" y="10574"/>
                  </a:cubicBezTo>
                  <a:cubicBezTo>
                    <a:pt x="56" y="10607"/>
                    <a:pt x="114" y="10640"/>
                    <a:pt x="171" y="10671"/>
                  </a:cubicBezTo>
                  <a:cubicBezTo>
                    <a:pt x="197" y="10686"/>
                    <a:pt x="226" y="10694"/>
                    <a:pt x="254" y="10694"/>
                  </a:cubicBezTo>
                  <a:cubicBezTo>
                    <a:pt x="267" y="10694"/>
                    <a:pt x="280" y="10692"/>
                    <a:pt x="292" y="10689"/>
                  </a:cubicBezTo>
                  <a:cubicBezTo>
                    <a:pt x="378" y="10719"/>
                    <a:pt x="451" y="10746"/>
                    <a:pt x="535" y="10758"/>
                  </a:cubicBezTo>
                  <a:cubicBezTo>
                    <a:pt x="585" y="10766"/>
                    <a:pt x="636" y="10769"/>
                    <a:pt x="689" y="10769"/>
                  </a:cubicBezTo>
                  <a:cubicBezTo>
                    <a:pt x="727" y="10769"/>
                    <a:pt x="766" y="10768"/>
                    <a:pt x="807" y="10765"/>
                  </a:cubicBezTo>
                  <a:cubicBezTo>
                    <a:pt x="961" y="10755"/>
                    <a:pt x="1109" y="10725"/>
                    <a:pt x="1286" y="10687"/>
                  </a:cubicBezTo>
                  <a:lnTo>
                    <a:pt x="1414" y="10661"/>
                  </a:lnTo>
                  <a:cubicBezTo>
                    <a:pt x="1586" y="10628"/>
                    <a:pt x="1786" y="10587"/>
                    <a:pt x="1979" y="10528"/>
                  </a:cubicBezTo>
                  <a:cubicBezTo>
                    <a:pt x="2165" y="10470"/>
                    <a:pt x="2346" y="10400"/>
                    <a:pt x="2534" y="10314"/>
                  </a:cubicBezTo>
                  <a:cubicBezTo>
                    <a:pt x="2850" y="10170"/>
                    <a:pt x="3157" y="9975"/>
                    <a:pt x="3450" y="9732"/>
                  </a:cubicBezTo>
                  <a:cubicBezTo>
                    <a:pt x="3699" y="9524"/>
                    <a:pt x="3941" y="9261"/>
                    <a:pt x="4176" y="8949"/>
                  </a:cubicBezTo>
                  <a:cubicBezTo>
                    <a:pt x="4369" y="8686"/>
                    <a:pt x="4545" y="8380"/>
                    <a:pt x="4716" y="8010"/>
                  </a:cubicBezTo>
                  <a:cubicBezTo>
                    <a:pt x="4859" y="7695"/>
                    <a:pt x="4981" y="7351"/>
                    <a:pt x="5085" y="6954"/>
                  </a:cubicBezTo>
                  <a:cubicBezTo>
                    <a:pt x="5271" y="6252"/>
                    <a:pt x="5368" y="5473"/>
                    <a:pt x="5369" y="4635"/>
                  </a:cubicBezTo>
                  <a:cubicBezTo>
                    <a:pt x="5369" y="4253"/>
                    <a:pt x="5348" y="3848"/>
                    <a:pt x="5299" y="3405"/>
                  </a:cubicBezTo>
                  <a:cubicBezTo>
                    <a:pt x="5253" y="2997"/>
                    <a:pt x="5184" y="2585"/>
                    <a:pt x="5092" y="2176"/>
                  </a:cubicBezTo>
                  <a:cubicBezTo>
                    <a:pt x="5004" y="1786"/>
                    <a:pt x="4901" y="1417"/>
                    <a:pt x="4780" y="1078"/>
                  </a:cubicBezTo>
                  <a:cubicBezTo>
                    <a:pt x="4647" y="695"/>
                    <a:pt x="4510" y="370"/>
                    <a:pt x="4359" y="82"/>
                  </a:cubicBezTo>
                  <a:cubicBezTo>
                    <a:pt x="4335" y="34"/>
                    <a:pt x="4286" y="4"/>
                    <a:pt x="4234" y="1"/>
                  </a:cubicBezTo>
                  <a:cubicBezTo>
                    <a:pt x="4231" y="1"/>
                    <a:pt x="4228" y="1"/>
                    <a:pt x="4224" y="1"/>
                  </a:cubicBezTo>
                  <a:close/>
                </a:path>
              </a:pathLst>
            </a:custGeom>
            <a:solidFill>
              <a:srgbClr val="739F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51" name="Google Shape;5451;p16"/>
            <p:cNvSpPr/>
            <p:nvPr/>
          </p:nvSpPr>
          <p:spPr>
            <a:xfrm>
              <a:off x="3010375" y="5025475"/>
              <a:ext cx="984275" cy="1062350"/>
            </a:xfrm>
            <a:custGeom>
              <a:avLst/>
              <a:gdLst/>
              <a:ahLst/>
              <a:cxnLst/>
              <a:rect l="l" t="t" r="r" b="b"/>
              <a:pathLst>
                <a:path w="39371" h="42494" extrusionOk="0">
                  <a:moveTo>
                    <a:pt x="512" y="1350"/>
                  </a:moveTo>
                  <a:cubicBezTo>
                    <a:pt x="512" y="1351"/>
                    <a:pt x="512" y="1351"/>
                    <a:pt x="512" y="1352"/>
                  </a:cubicBezTo>
                  <a:lnTo>
                    <a:pt x="512" y="1352"/>
                  </a:lnTo>
                  <a:cubicBezTo>
                    <a:pt x="512" y="1351"/>
                    <a:pt x="512" y="1351"/>
                    <a:pt x="512" y="1350"/>
                  </a:cubicBezTo>
                  <a:close/>
                  <a:moveTo>
                    <a:pt x="2738" y="6129"/>
                  </a:moveTo>
                  <a:lnTo>
                    <a:pt x="2738" y="6129"/>
                  </a:lnTo>
                  <a:cubicBezTo>
                    <a:pt x="2742" y="6135"/>
                    <a:pt x="2746" y="6141"/>
                    <a:pt x="2750" y="6147"/>
                  </a:cubicBezTo>
                  <a:lnTo>
                    <a:pt x="2750" y="6147"/>
                  </a:lnTo>
                  <a:cubicBezTo>
                    <a:pt x="2746" y="6141"/>
                    <a:pt x="2743" y="6135"/>
                    <a:pt x="2738" y="6129"/>
                  </a:cubicBezTo>
                  <a:close/>
                  <a:moveTo>
                    <a:pt x="91" y="1"/>
                  </a:moveTo>
                  <a:cubicBezTo>
                    <a:pt x="69" y="1"/>
                    <a:pt x="47" y="8"/>
                    <a:pt x="31" y="22"/>
                  </a:cubicBezTo>
                  <a:cubicBezTo>
                    <a:pt x="11" y="40"/>
                    <a:pt x="0" y="65"/>
                    <a:pt x="8" y="99"/>
                  </a:cubicBezTo>
                  <a:cubicBezTo>
                    <a:pt x="191" y="938"/>
                    <a:pt x="431" y="1762"/>
                    <a:pt x="723" y="2569"/>
                  </a:cubicBezTo>
                  <a:cubicBezTo>
                    <a:pt x="1030" y="3418"/>
                    <a:pt x="1405" y="4243"/>
                    <a:pt x="1822" y="5044"/>
                  </a:cubicBezTo>
                  <a:cubicBezTo>
                    <a:pt x="2215" y="5801"/>
                    <a:pt x="2659" y="6531"/>
                    <a:pt x="3129" y="7243"/>
                  </a:cubicBezTo>
                  <a:cubicBezTo>
                    <a:pt x="3641" y="8020"/>
                    <a:pt x="4216" y="8757"/>
                    <a:pt x="4714" y="9543"/>
                  </a:cubicBezTo>
                  <a:cubicBezTo>
                    <a:pt x="4706" y="9530"/>
                    <a:pt x="4699" y="9518"/>
                    <a:pt x="4690" y="9505"/>
                  </a:cubicBezTo>
                  <a:lnTo>
                    <a:pt x="4690" y="9505"/>
                  </a:lnTo>
                  <a:cubicBezTo>
                    <a:pt x="5118" y="10189"/>
                    <a:pt x="5501" y="10894"/>
                    <a:pt x="5846" y="11624"/>
                  </a:cubicBezTo>
                  <a:cubicBezTo>
                    <a:pt x="6179" y="12331"/>
                    <a:pt x="6472" y="13054"/>
                    <a:pt x="6754" y="13781"/>
                  </a:cubicBezTo>
                  <a:cubicBezTo>
                    <a:pt x="7350" y="15324"/>
                    <a:pt x="7864" y="16902"/>
                    <a:pt x="8591" y="18389"/>
                  </a:cubicBezTo>
                  <a:cubicBezTo>
                    <a:pt x="10049" y="21365"/>
                    <a:pt x="12219" y="23939"/>
                    <a:pt x="14576" y="26241"/>
                  </a:cubicBezTo>
                  <a:cubicBezTo>
                    <a:pt x="17011" y="28621"/>
                    <a:pt x="19686" y="30734"/>
                    <a:pt x="22366" y="32825"/>
                  </a:cubicBezTo>
                  <a:cubicBezTo>
                    <a:pt x="23020" y="33335"/>
                    <a:pt x="23675" y="33843"/>
                    <a:pt x="24327" y="34356"/>
                  </a:cubicBezTo>
                  <a:cubicBezTo>
                    <a:pt x="24975" y="34866"/>
                    <a:pt x="25611" y="35390"/>
                    <a:pt x="26275" y="35883"/>
                  </a:cubicBezTo>
                  <a:cubicBezTo>
                    <a:pt x="27580" y="36848"/>
                    <a:pt x="28973" y="37684"/>
                    <a:pt x="30387" y="38478"/>
                  </a:cubicBezTo>
                  <a:cubicBezTo>
                    <a:pt x="31714" y="39225"/>
                    <a:pt x="33067" y="39920"/>
                    <a:pt x="34443" y="40574"/>
                  </a:cubicBezTo>
                  <a:cubicBezTo>
                    <a:pt x="35142" y="40904"/>
                    <a:pt x="35850" y="41222"/>
                    <a:pt x="36561" y="41528"/>
                  </a:cubicBezTo>
                  <a:cubicBezTo>
                    <a:pt x="36922" y="41684"/>
                    <a:pt x="37280" y="41844"/>
                    <a:pt x="37636" y="42002"/>
                  </a:cubicBezTo>
                  <a:cubicBezTo>
                    <a:pt x="37998" y="42161"/>
                    <a:pt x="38357" y="42323"/>
                    <a:pt x="38726" y="42464"/>
                  </a:cubicBezTo>
                  <a:cubicBezTo>
                    <a:pt x="38777" y="42484"/>
                    <a:pt x="38831" y="42493"/>
                    <a:pt x="38884" y="42493"/>
                  </a:cubicBezTo>
                  <a:cubicBezTo>
                    <a:pt x="39036" y="42493"/>
                    <a:pt x="39186" y="42417"/>
                    <a:pt x="39273" y="42290"/>
                  </a:cubicBezTo>
                  <a:cubicBezTo>
                    <a:pt x="39342" y="42190"/>
                    <a:pt x="39371" y="42065"/>
                    <a:pt x="39351" y="41944"/>
                  </a:cubicBezTo>
                  <a:cubicBezTo>
                    <a:pt x="39329" y="41815"/>
                    <a:pt x="39257" y="41714"/>
                    <a:pt x="39155" y="41635"/>
                  </a:cubicBezTo>
                  <a:cubicBezTo>
                    <a:pt x="38816" y="41368"/>
                    <a:pt x="38454" y="41134"/>
                    <a:pt x="38090" y="40910"/>
                  </a:cubicBezTo>
                  <a:cubicBezTo>
                    <a:pt x="37703" y="40669"/>
                    <a:pt x="37304" y="40445"/>
                    <a:pt x="36908" y="40226"/>
                  </a:cubicBezTo>
                  <a:cubicBezTo>
                    <a:pt x="36092" y="39777"/>
                    <a:pt x="35249" y="39382"/>
                    <a:pt x="34395" y="39014"/>
                  </a:cubicBezTo>
                  <a:cubicBezTo>
                    <a:pt x="32797" y="38321"/>
                    <a:pt x="31161" y="37709"/>
                    <a:pt x="29607" y="36920"/>
                  </a:cubicBezTo>
                  <a:lnTo>
                    <a:pt x="29607" y="36920"/>
                  </a:lnTo>
                  <a:cubicBezTo>
                    <a:pt x="29608" y="36921"/>
                    <a:pt x="29610" y="36922"/>
                    <a:pt x="29611" y="36923"/>
                  </a:cubicBezTo>
                  <a:cubicBezTo>
                    <a:pt x="29604" y="36919"/>
                    <a:pt x="29597" y="36915"/>
                    <a:pt x="29589" y="36911"/>
                  </a:cubicBezTo>
                  <a:lnTo>
                    <a:pt x="29589" y="36911"/>
                  </a:lnTo>
                  <a:cubicBezTo>
                    <a:pt x="29595" y="36914"/>
                    <a:pt x="29601" y="36917"/>
                    <a:pt x="29607" y="36920"/>
                  </a:cubicBezTo>
                  <a:lnTo>
                    <a:pt x="29607" y="36920"/>
                  </a:lnTo>
                  <a:cubicBezTo>
                    <a:pt x="29583" y="36907"/>
                    <a:pt x="29557" y="36894"/>
                    <a:pt x="29531" y="36881"/>
                  </a:cubicBezTo>
                  <a:lnTo>
                    <a:pt x="29531" y="36881"/>
                  </a:lnTo>
                  <a:cubicBezTo>
                    <a:pt x="29551" y="36891"/>
                    <a:pt x="29570" y="36901"/>
                    <a:pt x="29589" y="36911"/>
                  </a:cubicBezTo>
                  <a:lnTo>
                    <a:pt x="29589" y="36911"/>
                  </a:lnTo>
                  <a:cubicBezTo>
                    <a:pt x="29559" y="36896"/>
                    <a:pt x="29529" y="36881"/>
                    <a:pt x="29499" y="36865"/>
                  </a:cubicBezTo>
                  <a:lnTo>
                    <a:pt x="29499" y="36865"/>
                  </a:lnTo>
                  <a:cubicBezTo>
                    <a:pt x="29510" y="36871"/>
                    <a:pt x="29520" y="36876"/>
                    <a:pt x="29531" y="36881"/>
                  </a:cubicBezTo>
                  <a:lnTo>
                    <a:pt x="29531" y="36881"/>
                  </a:lnTo>
                  <a:cubicBezTo>
                    <a:pt x="28923" y="36564"/>
                    <a:pt x="28329" y="36224"/>
                    <a:pt x="27748" y="35854"/>
                  </a:cubicBezTo>
                  <a:cubicBezTo>
                    <a:pt x="27101" y="35443"/>
                    <a:pt x="26481" y="34988"/>
                    <a:pt x="25880" y="34507"/>
                  </a:cubicBezTo>
                  <a:cubicBezTo>
                    <a:pt x="24721" y="33579"/>
                    <a:pt x="23537" y="32683"/>
                    <a:pt x="22355" y="31785"/>
                  </a:cubicBezTo>
                  <a:cubicBezTo>
                    <a:pt x="19906" y="29925"/>
                    <a:pt x="17449" y="28071"/>
                    <a:pt x="15176" y="25995"/>
                  </a:cubicBezTo>
                  <a:lnTo>
                    <a:pt x="15176" y="25995"/>
                  </a:lnTo>
                  <a:lnTo>
                    <a:pt x="15181" y="26001"/>
                  </a:lnTo>
                  <a:cubicBezTo>
                    <a:pt x="13224" y="24202"/>
                    <a:pt x="11422" y="22224"/>
                    <a:pt x="9993" y="19975"/>
                  </a:cubicBezTo>
                  <a:cubicBezTo>
                    <a:pt x="9651" y="19429"/>
                    <a:pt x="9332" y="18866"/>
                    <a:pt x="9039" y="18291"/>
                  </a:cubicBezTo>
                  <a:cubicBezTo>
                    <a:pt x="8742" y="17705"/>
                    <a:pt x="8479" y="17099"/>
                    <a:pt x="8243" y="16484"/>
                  </a:cubicBezTo>
                  <a:cubicBezTo>
                    <a:pt x="7775" y="15261"/>
                    <a:pt x="7330" y="14028"/>
                    <a:pt x="6820" y="12822"/>
                  </a:cubicBezTo>
                  <a:cubicBezTo>
                    <a:pt x="6330" y="11667"/>
                    <a:pt x="5761" y="10550"/>
                    <a:pt x="5086" y="9492"/>
                  </a:cubicBezTo>
                  <a:cubicBezTo>
                    <a:pt x="4901" y="9204"/>
                    <a:pt x="4707" y="8922"/>
                    <a:pt x="4508" y="8644"/>
                  </a:cubicBezTo>
                  <a:cubicBezTo>
                    <a:pt x="4305" y="8358"/>
                    <a:pt x="4090" y="8083"/>
                    <a:pt x="3883" y="7803"/>
                  </a:cubicBezTo>
                  <a:cubicBezTo>
                    <a:pt x="3483" y="7265"/>
                    <a:pt x="3107" y="6712"/>
                    <a:pt x="2750" y="6147"/>
                  </a:cubicBezTo>
                  <a:lnTo>
                    <a:pt x="2750" y="6147"/>
                  </a:lnTo>
                  <a:cubicBezTo>
                    <a:pt x="2752" y="6151"/>
                    <a:pt x="2754" y="6154"/>
                    <a:pt x="2757" y="6159"/>
                  </a:cubicBezTo>
                  <a:cubicBezTo>
                    <a:pt x="2294" y="5421"/>
                    <a:pt x="1871" y="4659"/>
                    <a:pt x="1491" y="3874"/>
                  </a:cubicBezTo>
                  <a:cubicBezTo>
                    <a:pt x="1102" y="3058"/>
                    <a:pt x="778" y="2213"/>
                    <a:pt x="512" y="1352"/>
                  </a:cubicBezTo>
                  <a:lnTo>
                    <a:pt x="512" y="1352"/>
                  </a:lnTo>
                  <a:cubicBezTo>
                    <a:pt x="513" y="1354"/>
                    <a:pt x="513" y="1357"/>
                    <a:pt x="514" y="1360"/>
                  </a:cubicBezTo>
                  <a:lnTo>
                    <a:pt x="514" y="1360"/>
                  </a:lnTo>
                  <a:cubicBezTo>
                    <a:pt x="512" y="1354"/>
                    <a:pt x="510" y="1348"/>
                    <a:pt x="509" y="1341"/>
                  </a:cubicBezTo>
                  <a:lnTo>
                    <a:pt x="509" y="1341"/>
                  </a:lnTo>
                  <a:cubicBezTo>
                    <a:pt x="510" y="1344"/>
                    <a:pt x="511" y="1348"/>
                    <a:pt x="512" y="1350"/>
                  </a:cubicBezTo>
                  <a:cubicBezTo>
                    <a:pt x="512" y="1348"/>
                    <a:pt x="511" y="1344"/>
                    <a:pt x="509" y="1341"/>
                  </a:cubicBezTo>
                  <a:lnTo>
                    <a:pt x="509" y="1341"/>
                  </a:lnTo>
                  <a:cubicBezTo>
                    <a:pt x="509" y="1341"/>
                    <a:pt x="509" y="1341"/>
                    <a:pt x="509" y="1341"/>
                  </a:cubicBezTo>
                  <a:lnTo>
                    <a:pt x="509" y="1341"/>
                  </a:lnTo>
                  <a:cubicBezTo>
                    <a:pt x="508" y="1341"/>
                    <a:pt x="508" y="1340"/>
                    <a:pt x="507" y="1340"/>
                  </a:cubicBezTo>
                  <a:lnTo>
                    <a:pt x="507" y="1340"/>
                  </a:lnTo>
                  <a:cubicBezTo>
                    <a:pt x="508" y="1340"/>
                    <a:pt x="508" y="1341"/>
                    <a:pt x="509" y="1341"/>
                  </a:cubicBezTo>
                  <a:lnTo>
                    <a:pt x="509" y="1341"/>
                  </a:lnTo>
                  <a:cubicBezTo>
                    <a:pt x="383" y="923"/>
                    <a:pt x="275" y="499"/>
                    <a:pt x="179" y="70"/>
                  </a:cubicBezTo>
                  <a:cubicBezTo>
                    <a:pt x="168" y="23"/>
                    <a:pt x="129" y="1"/>
                    <a:pt x="91" y="1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52" name="Google Shape;5452;p16"/>
            <p:cNvSpPr/>
            <p:nvPr/>
          </p:nvSpPr>
          <p:spPr>
            <a:xfrm>
              <a:off x="3172400" y="5845800"/>
              <a:ext cx="476400" cy="46800"/>
            </a:xfrm>
            <a:custGeom>
              <a:avLst/>
              <a:gdLst/>
              <a:ahLst/>
              <a:cxnLst/>
              <a:rect l="l" t="t" r="r" b="b"/>
              <a:pathLst>
                <a:path w="19056" h="1872" extrusionOk="0">
                  <a:moveTo>
                    <a:pt x="13263" y="0"/>
                  </a:moveTo>
                  <a:cubicBezTo>
                    <a:pt x="12898" y="0"/>
                    <a:pt x="12532" y="10"/>
                    <a:pt x="12168" y="24"/>
                  </a:cubicBezTo>
                  <a:cubicBezTo>
                    <a:pt x="11384" y="52"/>
                    <a:pt x="10601" y="104"/>
                    <a:pt x="9819" y="134"/>
                  </a:cubicBezTo>
                  <a:lnTo>
                    <a:pt x="9834" y="134"/>
                  </a:lnTo>
                  <a:cubicBezTo>
                    <a:pt x="9493" y="147"/>
                    <a:pt x="9148" y="154"/>
                    <a:pt x="8806" y="156"/>
                  </a:cubicBezTo>
                  <a:cubicBezTo>
                    <a:pt x="8793" y="156"/>
                    <a:pt x="8779" y="156"/>
                    <a:pt x="8766" y="156"/>
                  </a:cubicBezTo>
                  <a:cubicBezTo>
                    <a:pt x="8477" y="156"/>
                    <a:pt x="8192" y="144"/>
                    <a:pt x="7904" y="144"/>
                  </a:cubicBezTo>
                  <a:cubicBezTo>
                    <a:pt x="7846" y="144"/>
                    <a:pt x="7787" y="144"/>
                    <a:pt x="7729" y="146"/>
                  </a:cubicBezTo>
                  <a:cubicBezTo>
                    <a:pt x="7034" y="154"/>
                    <a:pt x="6343" y="243"/>
                    <a:pt x="5660" y="364"/>
                  </a:cubicBezTo>
                  <a:cubicBezTo>
                    <a:pt x="5000" y="480"/>
                    <a:pt x="4346" y="624"/>
                    <a:pt x="3687" y="750"/>
                  </a:cubicBezTo>
                  <a:cubicBezTo>
                    <a:pt x="3005" y="878"/>
                    <a:pt x="2320" y="977"/>
                    <a:pt x="1624" y="1005"/>
                  </a:cubicBezTo>
                  <a:cubicBezTo>
                    <a:pt x="1628" y="1004"/>
                    <a:pt x="1632" y="1004"/>
                    <a:pt x="1636" y="1004"/>
                  </a:cubicBezTo>
                  <a:cubicBezTo>
                    <a:pt x="1640" y="1004"/>
                    <a:pt x="1644" y="1004"/>
                    <a:pt x="1647" y="1003"/>
                  </a:cubicBezTo>
                  <a:lnTo>
                    <a:pt x="1647" y="1003"/>
                  </a:lnTo>
                  <a:cubicBezTo>
                    <a:pt x="1549" y="1006"/>
                    <a:pt x="1451" y="1008"/>
                    <a:pt x="1352" y="1008"/>
                  </a:cubicBezTo>
                  <a:cubicBezTo>
                    <a:pt x="936" y="1008"/>
                    <a:pt x="520" y="980"/>
                    <a:pt x="106" y="918"/>
                  </a:cubicBezTo>
                  <a:cubicBezTo>
                    <a:pt x="103" y="918"/>
                    <a:pt x="99" y="918"/>
                    <a:pt x="96" y="918"/>
                  </a:cubicBezTo>
                  <a:cubicBezTo>
                    <a:pt x="76" y="918"/>
                    <a:pt x="58" y="925"/>
                    <a:pt x="43" y="938"/>
                  </a:cubicBezTo>
                  <a:cubicBezTo>
                    <a:pt x="20" y="957"/>
                    <a:pt x="7" y="980"/>
                    <a:pt x="6" y="1002"/>
                  </a:cubicBezTo>
                  <a:cubicBezTo>
                    <a:pt x="0" y="1052"/>
                    <a:pt x="37" y="1091"/>
                    <a:pt x="86" y="1096"/>
                  </a:cubicBezTo>
                  <a:cubicBezTo>
                    <a:pt x="525" y="1161"/>
                    <a:pt x="965" y="1190"/>
                    <a:pt x="1407" y="1190"/>
                  </a:cubicBezTo>
                  <a:cubicBezTo>
                    <a:pt x="1562" y="1190"/>
                    <a:pt x="1717" y="1186"/>
                    <a:pt x="1873" y="1180"/>
                  </a:cubicBezTo>
                  <a:cubicBezTo>
                    <a:pt x="2475" y="1154"/>
                    <a:pt x="3074" y="1075"/>
                    <a:pt x="3668" y="982"/>
                  </a:cubicBezTo>
                  <a:cubicBezTo>
                    <a:pt x="4257" y="888"/>
                    <a:pt x="4846" y="779"/>
                    <a:pt x="5435" y="684"/>
                  </a:cubicBezTo>
                  <a:cubicBezTo>
                    <a:pt x="6024" y="591"/>
                    <a:pt x="6618" y="519"/>
                    <a:pt x="7215" y="495"/>
                  </a:cubicBezTo>
                  <a:lnTo>
                    <a:pt x="7194" y="495"/>
                  </a:lnTo>
                  <a:cubicBezTo>
                    <a:pt x="7207" y="495"/>
                    <a:pt x="7222" y="495"/>
                    <a:pt x="7233" y="493"/>
                  </a:cubicBezTo>
                  <a:cubicBezTo>
                    <a:pt x="7323" y="491"/>
                    <a:pt x="7413" y="490"/>
                    <a:pt x="7503" y="490"/>
                  </a:cubicBezTo>
                  <a:cubicBezTo>
                    <a:pt x="7738" y="490"/>
                    <a:pt x="7972" y="498"/>
                    <a:pt x="8206" y="513"/>
                  </a:cubicBezTo>
                  <a:cubicBezTo>
                    <a:pt x="8546" y="535"/>
                    <a:pt x="8888" y="545"/>
                    <a:pt x="9228" y="548"/>
                  </a:cubicBezTo>
                  <a:cubicBezTo>
                    <a:pt x="9318" y="549"/>
                    <a:pt x="9407" y="549"/>
                    <a:pt x="9496" y="549"/>
                  </a:cubicBezTo>
                  <a:cubicBezTo>
                    <a:pt x="10134" y="549"/>
                    <a:pt x="10774" y="528"/>
                    <a:pt x="11411" y="513"/>
                  </a:cubicBezTo>
                  <a:cubicBezTo>
                    <a:pt x="11879" y="501"/>
                    <a:pt x="12346" y="492"/>
                    <a:pt x="12814" y="492"/>
                  </a:cubicBezTo>
                  <a:cubicBezTo>
                    <a:pt x="13075" y="492"/>
                    <a:pt x="13336" y="495"/>
                    <a:pt x="13597" y="502"/>
                  </a:cubicBezTo>
                  <a:cubicBezTo>
                    <a:pt x="13941" y="512"/>
                    <a:pt x="14284" y="531"/>
                    <a:pt x="14624" y="564"/>
                  </a:cubicBezTo>
                  <a:cubicBezTo>
                    <a:pt x="14962" y="594"/>
                    <a:pt x="15302" y="635"/>
                    <a:pt x="15634" y="703"/>
                  </a:cubicBezTo>
                  <a:cubicBezTo>
                    <a:pt x="16710" y="953"/>
                    <a:pt x="17652" y="1563"/>
                    <a:pt x="18711" y="1859"/>
                  </a:cubicBezTo>
                  <a:cubicBezTo>
                    <a:pt x="18739" y="1867"/>
                    <a:pt x="18767" y="1871"/>
                    <a:pt x="18795" y="1871"/>
                  </a:cubicBezTo>
                  <a:cubicBezTo>
                    <a:pt x="18826" y="1871"/>
                    <a:pt x="18856" y="1866"/>
                    <a:pt x="18887" y="1852"/>
                  </a:cubicBezTo>
                  <a:cubicBezTo>
                    <a:pt x="18945" y="1826"/>
                    <a:pt x="18989" y="1777"/>
                    <a:pt x="19011" y="1720"/>
                  </a:cubicBezTo>
                  <a:cubicBezTo>
                    <a:pt x="19055" y="1596"/>
                    <a:pt x="18988" y="1467"/>
                    <a:pt x="18869" y="1420"/>
                  </a:cubicBezTo>
                  <a:cubicBezTo>
                    <a:pt x="18149" y="1127"/>
                    <a:pt x="17445" y="796"/>
                    <a:pt x="16717" y="529"/>
                  </a:cubicBezTo>
                  <a:cubicBezTo>
                    <a:pt x="16354" y="397"/>
                    <a:pt x="15985" y="286"/>
                    <a:pt x="15605" y="203"/>
                  </a:cubicBezTo>
                  <a:cubicBezTo>
                    <a:pt x="15245" y="124"/>
                    <a:pt x="14873" y="81"/>
                    <a:pt x="14502" y="48"/>
                  </a:cubicBezTo>
                  <a:cubicBezTo>
                    <a:pt x="14091" y="13"/>
                    <a:pt x="13677" y="0"/>
                    <a:pt x="13263" y="0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53" name="Google Shape;5453;p16"/>
            <p:cNvSpPr/>
            <p:nvPr/>
          </p:nvSpPr>
          <p:spPr>
            <a:xfrm>
              <a:off x="3602100" y="5251125"/>
              <a:ext cx="146275" cy="712450"/>
            </a:xfrm>
            <a:custGeom>
              <a:avLst/>
              <a:gdLst/>
              <a:ahLst/>
              <a:cxnLst/>
              <a:rect l="l" t="t" r="r" b="b"/>
              <a:pathLst>
                <a:path w="5851" h="28498" extrusionOk="0">
                  <a:moveTo>
                    <a:pt x="94" y="1"/>
                  </a:moveTo>
                  <a:cubicBezTo>
                    <a:pt x="78" y="1"/>
                    <a:pt x="63" y="5"/>
                    <a:pt x="49" y="13"/>
                  </a:cubicBezTo>
                  <a:cubicBezTo>
                    <a:pt x="45" y="15"/>
                    <a:pt x="39" y="17"/>
                    <a:pt x="35" y="21"/>
                  </a:cubicBezTo>
                  <a:cubicBezTo>
                    <a:pt x="6" y="47"/>
                    <a:pt x="0" y="92"/>
                    <a:pt x="19" y="130"/>
                  </a:cubicBezTo>
                  <a:cubicBezTo>
                    <a:pt x="817" y="1827"/>
                    <a:pt x="1681" y="3498"/>
                    <a:pt x="2361" y="5251"/>
                  </a:cubicBezTo>
                  <a:lnTo>
                    <a:pt x="2361" y="5249"/>
                  </a:lnTo>
                  <a:cubicBezTo>
                    <a:pt x="2630" y="5947"/>
                    <a:pt x="2866" y="6655"/>
                    <a:pt x="3057" y="7376"/>
                  </a:cubicBezTo>
                  <a:cubicBezTo>
                    <a:pt x="3245" y="8096"/>
                    <a:pt x="3373" y="8834"/>
                    <a:pt x="3452" y="9575"/>
                  </a:cubicBezTo>
                  <a:cubicBezTo>
                    <a:pt x="3498" y="10068"/>
                    <a:pt x="3511" y="10559"/>
                    <a:pt x="3512" y="11053"/>
                  </a:cubicBezTo>
                  <a:cubicBezTo>
                    <a:pt x="3515" y="11560"/>
                    <a:pt x="3495" y="12065"/>
                    <a:pt x="3460" y="12569"/>
                  </a:cubicBezTo>
                  <a:cubicBezTo>
                    <a:pt x="3394" y="13576"/>
                    <a:pt x="3286" y="14581"/>
                    <a:pt x="3157" y="15582"/>
                  </a:cubicBezTo>
                  <a:cubicBezTo>
                    <a:pt x="2900" y="17573"/>
                    <a:pt x="2591" y="19572"/>
                    <a:pt x="2626" y="21587"/>
                  </a:cubicBezTo>
                  <a:cubicBezTo>
                    <a:pt x="2636" y="22215"/>
                    <a:pt x="2703" y="22842"/>
                    <a:pt x="2820" y="23457"/>
                  </a:cubicBezTo>
                  <a:cubicBezTo>
                    <a:pt x="2940" y="24086"/>
                    <a:pt x="3130" y="24697"/>
                    <a:pt x="3365" y="25288"/>
                  </a:cubicBezTo>
                  <a:cubicBezTo>
                    <a:pt x="3591" y="25856"/>
                    <a:pt x="3877" y="26400"/>
                    <a:pt x="4211" y="26912"/>
                  </a:cubicBezTo>
                  <a:cubicBezTo>
                    <a:pt x="4384" y="27177"/>
                    <a:pt x="4572" y="27433"/>
                    <a:pt x="4767" y="27683"/>
                  </a:cubicBezTo>
                  <a:cubicBezTo>
                    <a:pt x="4973" y="27943"/>
                    <a:pt x="5190" y="28193"/>
                    <a:pt x="5427" y="28424"/>
                  </a:cubicBezTo>
                  <a:cubicBezTo>
                    <a:pt x="5474" y="28472"/>
                    <a:pt x="5538" y="28497"/>
                    <a:pt x="5601" y="28497"/>
                  </a:cubicBezTo>
                  <a:cubicBezTo>
                    <a:pt x="5641" y="28497"/>
                    <a:pt x="5680" y="28487"/>
                    <a:pt x="5717" y="28467"/>
                  </a:cubicBezTo>
                  <a:cubicBezTo>
                    <a:pt x="5773" y="28437"/>
                    <a:pt x="5816" y="28382"/>
                    <a:pt x="5834" y="28322"/>
                  </a:cubicBezTo>
                  <a:cubicBezTo>
                    <a:pt x="5850" y="28267"/>
                    <a:pt x="5849" y="28187"/>
                    <a:pt x="5813" y="28137"/>
                  </a:cubicBezTo>
                  <a:cubicBezTo>
                    <a:pt x="5619" y="27871"/>
                    <a:pt x="5425" y="27605"/>
                    <a:pt x="5238" y="27334"/>
                  </a:cubicBezTo>
                  <a:cubicBezTo>
                    <a:pt x="5042" y="27048"/>
                    <a:pt x="4859" y="26754"/>
                    <a:pt x="4683" y="26456"/>
                  </a:cubicBezTo>
                  <a:cubicBezTo>
                    <a:pt x="4358" y="25903"/>
                    <a:pt x="4075" y="25324"/>
                    <a:pt x="3838" y="24727"/>
                  </a:cubicBezTo>
                  <a:cubicBezTo>
                    <a:pt x="3538" y="23938"/>
                    <a:pt x="3331" y="23123"/>
                    <a:pt x="3239" y="22282"/>
                  </a:cubicBezTo>
                  <a:cubicBezTo>
                    <a:pt x="3195" y="21795"/>
                    <a:pt x="3193" y="21309"/>
                    <a:pt x="3200" y="20822"/>
                  </a:cubicBezTo>
                  <a:cubicBezTo>
                    <a:pt x="3209" y="20322"/>
                    <a:pt x="3236" y="19819"/>
                    <a:pt x="3271" y="19319"/>
                  </a:cubicBezTo>
                  <a:cubicBezTo>
                    <a:pt x="3338" y="18315"/>
                    <a:pt x="3447" y="17316"/>
                    <a:pt x="3555" y="16316"/>
                  </a:cubicBezTo>
                  <a:cubicBezTo>
                    <a:pt x="3773" y="14311"/>
                    <a:pt x="4005" y="12293"/>
                    <a:pt x="3867" y="10272"/>
                  </a:cubicBezTo>
                  <a:cubicBezTo>
                    <a:pt x="3837" y="9820"/>
                    <a:pt x="3782" y="9367"/>
                    <a:pt x="3707" y="8920"/>
                  </a:cubicBezTo>
                  <a:cubicBezTo>
                    <a:pt x="3630" y="8475"/>
                    <a:pt x="3523" y="8034"/>
                    <a:pt x="3404" y="7598"/>
                  </a:cubicBezTo>
                  <a:cubicBezTo>
                    <a:pt x="3169" y="6732"/>
                    <a:pt x="2864" y="5888"/>
                    <a:pt x="2524" y="5058"/>
                  </a:cubicBezTo>
                  <a:cubicBezTo>
                    <a:pt x="1820" y="3352"/>
                    <a:pt x="955" y="1715"/>
                    <a:pt x="170" y="46"/>
                  </a:cubicBezTo>
                  <a:cubicBezTo>
                    <a:pt x="156" y="17"/>
                    <a:pt x="125" y="1"/>
                    <a:pt x="94" y="1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54" name="Google Shape;5454;p16"/>
            <p:cNvSpPr/>
            <p:nvPr/>
          </p:nvSpPr>
          <p:spPr>
            <a:xfrm>
              <a:off x="3673975" y="5448250"/>
              <a:ext cx="188000" cy="294075"/>
            </a:xfrm>
            <a:custGeom>
              <a:avLst/>
              <a:gdLst/>
              <a:ahLst/>
              <a:cxnLst/>
              <a:rect l="l" t="t" r="r" b="b"/>
              <a:pathLst>
                <a:path w="7520" h="11763" extrusionOk="0">
                  <a:moveTo>
                    <a:pt x="5496" y="4605"/>
                  </a:moveTo>
                  <a:lnTo>
                    <a:pt x="5496" y="4605"/>
                  </a:lnTo>
                  <a:cubicBezTo>
                    <a:pt x="5495" y="4605"/>
                    <a:pt x="5495" y="4606"/>
                    <a:pt x="5495" y="4608"/>
                  </a:cubicBezTo>
                  <a:cubicBezTo>
                    <a:pt x="5495" y="4607"/>
                    <a:pt x="5496" y="4606"/>
                    <a:pt x="5496" y="4605"/>
                  </a:cubicBezTo>
                  <a:close/>
                  <a:moveTo>
                    <a:pt x="4165" y="6819"/>
                  </a:moveTo>
                  <a:cubicBezTo>
                    <a:pt x="4163" y="6823"/>
                    <a:pt x="4161" y="6827"/>
                    <a:pt x="4159" y="6831"/>
                  </a:cubicBezTo>
                  <a:cubicBezTo>
                    <a:pt x="4161" y="6827"/>
                    <a:pt x="4163" y="6823"/>
                    <a:pt x="4165" y="6819"/>
                  </a:cubicBezTo>
                  <a:close/>
                  <a:moveTo>
                    <a:pt x="2722" y="9096"/>
                  </a:moveTo>
                  <a:lnTo>
                    <a:pt x="2711" y="9118"/>
                  </a:lnTo>
                  <a:cubicBezTo>
                    <a:pt x="2714" y="9110"/>
                    <a:pt x="2718" y="9103"/>
                    <a:pt x="2722" y="9096"/>
                  </a:cubicBezTo>
                  <a:close/>
                  <a:moveTo>
                    <a:pt x="7422" y="1"/>
                  </a:moveTo>
                  <a:cubicBezTo>
                    <a:pt x="7402" y="1"/>
                    <a:pt x="7381" y="8"/>
                    <a:pt x="7365" y="21"/>
                  </a:cubicBezTo>
                  <a:cubicBezTo>
                    <a:pt x="7356" y="23"/>
                    <a:pt x="7350" y="29"/>
                    <a:pt x="7347" y="36"/>
                  </a:cubicBezTo>
                  <a:cubicBezTo>
                    <a:pt x="7109" y="379"/>
                    <a:pt x="6905" y="741"/>
                    <a:pt x="6731" y="1120"/>
                  </a:cubicBezTo>
                  <a:cubicBezTo>
                    <a:pt x="6570" y="1479"/>
                    <a:pt x="6442" y="1851"/>
                    <a:pt x="6323" y="2228"/>
                  </a:cubicBezTo>
                  <a:cubicBezTo>
                    <a:pt x="6205" y="2602"/>
                    <a:pt x="6099" y="2985"/>
                    <a:pt x="5983" y="3359"/>
                  </a:cubicBezTo>
                  <a:cubicBezTo>
                    <a:pt x="5921" y="3555"/>
                    <a:pt x="5855" y="3750"/>
                    <a:pt x="5782" y="3943"/>
                  </a:cubicBezTo>
                  <a:cubicBezTo>
                    <a:pt x="5702" y="4164"/>
                    <a:pt x="5613" y="4383"/>
                    <a:pt x="5503" y="4590"/>
                  </a:cubicBezTo>
                  <a:lnTo>
                    <a:pt x="5503" y="4590"/>
                  </a:lnTo>
                  <a:cubicBezTo>
                    <a:pt x="5503" y="4590"/>
                    <a:pt x="5503" y="4590"/>
                    <a:pt x="5503" y="4590"/>
                  </a:cubicBezTo>
                  <a:lnTo>
                    <a:pt x="5503" y="4590"/>
                  </a:lnTo>
                  <a:cubicBezTo>
                    <a:pt x="5502" y="4590"/>
                    <a:pt x="5502" y="4593"/>
                    <a:pt x="5502" y="4593"/>
                  </a:cubicBezTo>
                  <a:cubicBezTo>
                    <a:pt x="5502" y="4592"/>
                    <a:pt x="5503" y="4591"/>
                    <a:pt x="5503" y="4590"/>
                  </a:cubicBezTo>
                  <a:lnTo>
                    <a:pt x="5503" y="4590"/>
                  </a:lnTo>
                  <a:cubicBezTo>
                    <a:pt x="5503" y="4593"/>
                    <a:pt x="5502" y="4593"/>
                    <a:pt x="5502" y="4595"/>
                  </a:cubicBezTo>
                  <a:lnTo>
                    <a:pt x="5502" y="4595"/>
                  </a:lnTo>
                  <a:cubicBezTo>
                    <a:pt x="5502" y="4595"/>
                    <a:pt x="5502" y="4593"/>
                    <a:pt x="5503" y="4593"/>
                  </a:cubicBezTo>
                  <a:cubicBezTo>
                    <a:pt x="5503" y="4594"/>
                    <a:pt x="5502" y="4594"/>
                    <a:pt x="5502" y="4595"/>
                  </a:cubicBezTo>
                  <a:lnTo>
                    <a:pt x="5502" y="4595"/>
                  </a:lnTo>
                  <a:cubicBezTo>
                    <a:pt x="5502" y="4595"/>
                    <a:pt x="5502" y="4595"/>
                    <a:pt x="5502" y="4595"/>
                  </a:cubicBezTo>
                  <a:lnTo>
                    <a:pt x="5502" y="4595"/>
                  </a:lnTo>
                  <a:cubicBezTo>
                    <a:pt x="5501" y="4595"/>
                    <a:pt x="5501" y="4595"/>
                    <a:pt x="5501" y="4596"/>
                  </a:cubicBezTo>
                  <a:lnTo>
                    <a:pt x="5501" y="4596"/>
                  </a:lnTo>
                  <a:cubicBezTo>
                    <a:pt x="5499" y="4598"/>
                    <a:pt x="5498" y="4601"/>
                    <a:pt x="5496" y="4605"/>
                  </a:cubicBezTo>
                  <a:lnTo>
                    <a:pt x="5496" y="4605"/>
                  </a:lnTo>
                  <a:cubicBezTo>
                    <a:pt x="5496" y="4604"/>
                    <a:pt x="5497" y="4603"/>
                    <a:pt x="5497" y="4603"/>
                  </a:cubicBezTo>
                  <a:lnTo>
                    <a:pt x="5497" y="4603"/>
                  </a:lnTo>
                  <a:cubicBezTo>
                    <a:pt x="5495" y="4607"/>
                    <a:pt x="5492" y="4612"/>
                    <a:pt x="5489" y="4618"/>
                  </a:cubicBezTo>
                  <a:lnTo>
                    <a:pt x="5495" y="4606"/>
                  </a:lnTo>
                  <a:lnTo>
                    <a:pt x="5495" y="4606"/>
                  </a:lnTo>
                  <a:cubicBezTo>
                    <a:pt x="5375" y="4810"/>
                    <a:pt x="5239" y="4998"/>
                    <a:pt x="5087" y="5176"/>
                  </a:cubicBezTo>
                  <a:cubicBezTo>
                    <a:pt x="4926" y="5367"/>
                    <a:pt x="4748" y="5547"/>
                    <a:pt x="4577" y="5731"/>
                  </a:cubicBezTo>
                  <a:cubicBezTo>
                    <a:pt x="4399" y="5925"/>
                    <a:pt x="4229" y="6126"/>
                    <a:pt x="4075" y="6343"/>
                  </a:cubicBezTo>
                  <a:cubicBezTo>
                    <a:pt x="3938" y="6538"/>
                    <a:pt x="3817" y="6746"/>
                    <a:pt x="3705" y="6957"/>
                  </a:cubicBezTo>
                  <a:cubicBezTo>
                    <a:pt x="3511" y="7318"/>
                    <a:pt x="3346" y="7691"/>
                    <a:pt x="3189" y="8068"/>
                  </a:cubicBezTo>
                  <a:cubicBezTo>
                    <a:pt x="3047" y="8408"/>
                    <a:pt x="2908" y="8747"/>
                    <a:pt x="2735" y="9072"/>
                  </a:cubicBezTo>
                  <a:cubicBezTo>
                    <a:pt x="2567" y="9372"/>
                    <a:pt x="2372" y="9650"/>
                    <a:pt x="2141" y="9903"/>
                  </a:cubicBezTo>
                  <a:cubicBezTo>
                    <a:pt x="1891" y="10160"/>
                    <a:pt x="1612" y="10384"/>
                    <a:pt x="1316" y="10585"/>
                  </a:cubicBezTo>
                  <a:cubicBezTo>
                    <a:pt x="916" y="10854"/>
                    <a:pt x="495" y="11095"/>
                    <a:pt x="100" y="11374"/>
                  </a:cubicBezTo>
                  <a:cubicBezTo>
                    <a:pt x="18" y="11429"/>
                    <a:pt x="1" y="11549"/>
                    <a:pt x="38" y="11634"/>
                  </a:cubicBezTo>
                  <a:cubicBezTo>
                    <a:pt x="61" y="11686"/>
                    <a:pt x="107" y="11726"/>
                    <a:pt x="159" y="11747"/>
                  </a:cubicBezTo>
                  <a:cubicBezTo>
                    <a:pt x="183" y="11757"/>
                    <a:pt x="212" y="11762"/>
                    <a:pt x="241" y="11762"/>
                  </a:cubicBezTo>
                  <a:cubicBezTo>
                    <a:pt x="271" y="11762"/>
                    <a:pt x="301" y="11756"/>
                    <a:pt x="327" y="11742"/>
                  </a:cubicBezTo>
                  <a:cubicBezTo>
                    <a:pt x="624" y="11571"/>
                    <a:pt x="914" y="11393"/>
                    <a:pt x="1206" y="11210"/>
                  </a:cubicBezTo>
                  <a:cubicBezTo>
                    <a:pt x="1490" y="11029"/>
                    <a:pt x="1773" y="10844"/>
                    <a:pt x="2034" y="10630"/>
                  </a:cubicBezTo>
                  <a:cubicBezTo>
                    <a:pt x="2422" y="10308"/>
                    <a:pt x="2745" y="9912"/>
                    <a:pt x="2991" y="9474"/>
                  </a:cubicBezTo>
                  <a:cubicBezTo>
                    <a:pt x="3219" y="9072"/>
                    <a:pt x="3385" y="8639"/>
                    <a:pt x="3550" y="8208"/>
                  </a:cubicBezTo>
                  <a:cubicBezTo>
                    <a:pt x="3635" y="7986"/>
                    <a:pt x="3721" y="7765"/>
                    <a:pt x="3814" y="7546"/>
                  </a:cubicBezTo>
                  <a:cubicBezTo>
                    <a:pt x="3922" y="7293"/>
                    <a:pt x="4043" y="7043"/>
                    <a:pt x="4174" y="6802"/>
                  </a:cubicBezTo>
                  <a:lnTo>
                    <a:pt x="4174" y="6802"/>
                  </a:lnTo>
                  <a:cubicBezTo>
                    <a:pt x="4171" y="6808"/>
                    <a:pt x="4168" y="6813"/>
                    <a:pt x="4165" y="6819"/>
                  </a:cubicBezTo>
                  <a:lnTo>
                    <a:pt x="4165" y="6819"/>
                  </a:lnTo>
                  <a:cubicBezTo>
                    <a:pt x="4229" y="6701"/>
                    <a:pt x="4298" y="6587"/>
                    <a:pt x="4368" y="6473"/>
                  </a:cubicBezTo>
                  <a:cubicBezTo>
                    <a:pt x="4456" y="6335"/>
                    <a:pt x="4557" y="6206"/>
                    <a:pt x="4657" y="6078"/>
                  </a:cubicBezTo>
                  <a:cubicBezTo>
                    <a:pt x="4840" y="5853"/>
                    <a:pt x="5038" y="5640"/>
                    <a:pt x="5223" y="5416"/>
                  </a:cubicBezTo>
                  <a:cubicBezTo>
                    <a:pt x="5408" y="5194"/>
                    <a:pt x="5569" y="4957"/>
                    <a:pt x="5706" y="4702"/>
                  </a:cubicBezTo>
                  <a:cubicBezTo>
                    <a:pt x="5776" y="4570"/>
                    <a:pt x="5831" y="4432"/>
                    <a:pt x="5882" y="4294"/>
                  </a:cubicBezTo>
                  <a:cubicBezTo>
                    <a:pt x="5938" y="4151"/>
                    <a:pt x="5989" y="4006"/>
                    <a:pt x="6036" y="3859"/>
                  </a:cubicBezTo>
                  <a:cubicBezTo>
                    <a:pt x="6208" y="3345"/>
                    <a:pt x="6343" y="2818"/>
                    <a:pt x="6500" y="2298"/>
                  </a:cubicBezTo>
                  <a:cubicBezTo>
                    <a:pt x="6661" y="1758"/>
                    <a:pt x="6858" y="1229"/>
                    <a:pt x="7123" y="732"/>
                  </a:cubicBezTo>
                  <a:lnTo>
                    <a:pt x="7123" y="732"/>
                  </a:lnTo>
                  <a:cubicBezTo>
                    <a:pt x="7122" y="734"/>
                    <a:pt x="7121" y="736"/>
                    <a:pt x="7120" y="738"/>
                  </a:cubicBezTo>
                  <a:lnTo>
                    <a:pt x="7120" y="738"/>
                  </a:lnTo>
                  <a:cubicBezTo>
                    <a:pt x="7233" y="533"/>
                    <a:pt x="7358" y="333"/>
                    <a:pt x="7492" y="139"/>
                  </a:cubicBezTo>
                  <a:cubicBezTo>
                    <a:pt x="7520" y="102"/>
                    <a:pt x="7513" y="46"/>
                    <a:pt x="7472" y="17"/>
                  </a:cubicBezTo>
                  <a:cubicBezTo>
                    <a:pt x="7457" y="6"/>
                    <a:pt x="7440" y="1"/>
                    <a:pt x="7422" y="1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55" name="Google Shape;5455;p16"/>
            <p:cNvSpPr/>
            <p:nvPr/>
          </p:nvSpPr>
          <p:spPr>
            <a:xfrm>
              <a:off x="3194175" y="4999775"/>
              <a:ext cx="82325" cy="405950"/>
            </a:xfrm>
            <a:custGeom>
              <a:avLst/>
              <a:gdLst/>
              <a:ahLst/>
              <a:cxnLst/>
              <a:rect l="l" t="t" r="r" b="b"/>
              <a:pathLst>
                <a:path w="3293" h="16238" extrusionOk="0">
                  <a:moveTo>
                    <a:pt x="1992" y="0"/>
                  </a:moveTo>
                  <a:cubicBezTo>
                    <a:pt x="1989" y="0"/>
                    <a:pt x="1986" y="1"/>
                    <a:pt x="1983" y="1"/>
                  </a:cubicBezTo>
                  <a:cubicBezTo>
                    <a:pt x="1964" y="1"/>
                    <a:pt x="1947" y="8"/>
                    <a:pt x="1936" y="20"/>
                  </a:cubicBezTo>
                  <a:cubicBezTo>
                    <a:pt x="1913" y="37"/>
                    <a:pt x="1900" y="64"/>
                    <a:pt x="1900" y="94"/>
                  </a:cubicBezTo>
                  <a:cubicBezTo>
                    <a:pt x="1905" y="525"/>
                    <a:pt x="1943" y="956"/>
                    <a:pt x="2009" y="1384"/>
                  </a:cubicBezTo>
                  <a:cubicBezTo>
                    <a:pt x="2071" y="1786"/>
                    <a:pt x="2157" y="2183"/>
                    <a:pt x="2250" y="2576"/>
                  </a:cubicBezTo>
                  <a:cubicBezTo>
                    <a:pt x="2440" y="3368"/>
                    <a:pt x="2671" y="4146"/>
                    <a:pt x="2835" y="4946"/>
                  </a:cubicBezTo>
                  <a:lnTo>
                    <a:pt x="2835" y="4942"/>
                  </a:lnTo>
                  <a:cubicBezTo>
                    <a:pt x="2964" y="5587"/>
                    <a:pt x="3037" y="6240"/>
                    <a:pt x="3000" y="6900"/>
                  </a:cubicBezTo>
                  <a:cubicBezTo>
                    <a:pt x="3000" y="6888"/>
                    <a:pt x="3001" y="6878"/>
                    <a:pt x="3001" y="6866"/>
                  </a:cubicBezTo>
                  <a:lnTo>
                    <a:pt x="3001" y="6866"/>
                  </a:lnTo>
                  <a:cubicBezTo>
                    <a:pt x="2970" y="7362"/>
                    <a:pt x="2872" y="7847"/>
                    <a:pt x="2718" y="8316"/>
                  </a:cubicBezTo>
                  <a:cubicBezTo>
                    <a:pt x="2718" y="8314"/>
                    <a:pt x="2720" y="8311"/>
                    <a:pt x="2720" y="8309"/>
                  </a:cubicBezTo>
                  <a:lnTo>
                    <a:pt x="2720" y="8309"/>
                  </a:lnTo>
                  <a:cubicBezTo>
                    <a:pt x="2719" y="8312"/>
                    <a:pt x="2718" y="8315"/>
                    <a:pt x="2717" y="8318"/>
                  </a:cubicBezTo>
                  <a:lnTo>
                    <a:pt x="2717" y="8318"/>
                  </a:lnTo>
                  <a:cubicBezTo>
                    <a:pt x="2717" y="8317"/>
                    <a:pt x="2717" y="8316"/>
                    <a:pt x="2717" y="8314"/>
                  </a:cubicBezTo>
                  <a:lnTo>
                    <a:pt x="2717" y="8314"/>
                  </a:lnTo>
                  <a:cubicBezTo>
                    <a:pt x="2715" y="8318"/>
                    <a:pt x="2714" y="8322"/>
                    <a:pt x="2713" y="8327"/>
                  </a:cubicBezTo>
                  <a:lnTo>
                    <a:pt x="2713" y="8327"/>
                  </a:lnTo>
                  <a:cubicBezTo>
                    <a:pt x="2713" y="8327"/>
                    <a:pt x="2713" y="8327"/>
                    <a:pt x="2713" y="8327"/>
                  </a:cubicBezTo>
                  <a:lnTo>
                    <a:pt x="2713" y="8327"/>
                  </a:lnTo>
                  <a:cubicBezTo>
                    <a:pt x="2713" y="8328"/>
                    <a:pt x="2713" y="8328"/>
                    <a:pt x="2712" y="8329"/>
                  </a:cubicBezTo>
                  <a:lnTo>
                    <a:pt x="2712" y="8329"/>
                  </a:lnTo>
                  <a:cubicBezTo>
                    <a:pt x="2713" y="8329"/>
                    <a:pt x="2713" y="8329"/>
                    <a:pt x="2713" y="8329"/>
                  </a:cubicBezTo>
                  <a:lnTo>
                    <a:pt x="2713" y="8329"/>
                  </a:lnTo>
                  <a:cubicBezTo>
                    <a:pt x="2712" y="8330"/>
                    <a:pt x="2712" y="8331"/>
                    <a:pt x="2711" y="8332"/>
                  </a:cubicBezTo>
                  <a:lnTo>
                    <a:pt x="2711" y="8332"/>
                  </a:lnTo>
                  <a:cubicBezTo>
                    <a:pt x="2712" y="8331"/>
                    <a:pt x="2712" y="8330"/>
                    <a:pt x="2712" y="8329"/>
                  </a:cubicBezTo>
                  <a:lnTo>
                    <a:pt x="2712" y="8329"/>
                  </a:lnTo>
                  <a:cubicBezTo>
                    <a:pt x="2712" y="8330"/>
                    <a:pt x="2711" y="8332"/>
                    <a:pt x="2711" y="8334"/>
                  </a:cubicBezTo>
                  <a:lnTo>
                    <a:pt x="2711" y="8334"/>
                  </a:lnTo>
                  <a:cubicBezTo>
                    <a:pt x="2711" y="8333"/>
                    <a:pt x="2711" y="8333"/>
                    <a:pt x="2711" y="8332"/>
                  </a:cubicBezTo>
                  <a:lnTo>
                    <a:pt x="2711" y="8332"/>
                  </a:lnTo>
                  <a:cubicBezTo>
                    <a:pt x="2711" y="8333"/>
                    <a:pt x="2711" y="8334"/>
                    <a:pt x="2710" y="8335"/>
                  </a:cubicBezTo>
                  <a:lnTo>
                    <a:pt x="2710" y="8335"/>
                  </a:lnTo>
                  <a:cubicBezTo>
                    <a:pt x="2711" y="8335"/>
                    <a:pt x="2711" y="8334"/>
                    <a:pt x="2711" y="8334"/>
                  </a:cubicBezTo>
                  <a:lnTo>
                    <a:pt x="2711" y="8334"/>
                  </a:lnTo>
                  <a:cubicBezTo>
                    <a:pt x="2709" y="8337"/>
                    <a:pt x="2708" y="8340"/>
                    <a:pt x="2707" y="8343"/>
                  </a:cubicBezTo>
                  <a:cubicBezTo>
                    <a:pt x="2707" y="8342"/>
                    <a:pt x="2708" y="8339"/>
                    <a:pt x="2708" y="8337"/>
                  </a:cubicBezTo>
                  <a:lnTo>
                    <a:pt x="2708" y="8337"/>
                  </a:lnTo>
                  <a:cubicBezTo>
                    <a:pt x="2529" y="8841"/>
                    <a:pt x="2282" y="9318"/>
                    <a:pt x="2061" y="9804"/>
                  </a:cubicBezTo>
                  <a:cubicBezTo>
                    <a:pt x="1836" y="10299"/>
                    <a:pt x="1634" y="10803"/>
                    <a:pt x="1487" y="11328"/>
                  </a:cubicBezTo>
                  <a:cubicBezTo>
                    <a:pt x="1408" y="11609"/>
                    <a:pt x="1354" y="11896"/>
                    <a:pt x="1311" y="12185"/>
                  </a:cubicBezTo>
                  <a:cubicBezTo>
                    <a:pt x="1271" y="12459"/>
                    <a:pt x="1248" y="12735"/>
                    <a:pt x="1222" y="13012"/>
                  </a:cubicBezTo>
                  <a:cubicBezTo>
                    <a:pt x="1174" y="13531"/>
                    <a:pt x="1117" y="14051"/>
                    <a:pt x="953" y="14549"/>
                  </a:cubicBezTo>
                  <a:cubicBezTo>
                    <a:pt x="863" y="14798"/>
                    <a:pt x="748" y="15030"/>
                    <a:pt x="607" y="15253"/>
                  </a:cubicBezTo>
                  <a:cubicBezTo>
                    <a:pt x="452" y="15474"/>
                    <a:pt x="278" y="15678"/>
                    <a:pt x="87" y="15871"/>
                  </a:cubicBezTo>
                  <a:cubicBezTo>
                    <a:pt x="1" y="15957"/>
                    <a:pt x="22" y="16108"/>
                    <a:pt x="109" y="16182"/>
                  </a:cubicBezTo>
                  <a:cubicBezTo>
                    <a:pt x="151" y="16218"/>
                    <a:pt x="204" y="16237"/>
                    <a:pt x="259" y="16237"/>
                  </a:cubicBezTo>
                  <a:cubicBezTo>
                    <a:pt x="263" y="16237"/>
                    <a:pt x="267" y="16237"/>
                    <a:pt x="271" y="16237"/>
                  </a:cubicBezTo>
                  <a:cubicBezTo>
                    <a:pt x="331" y="16233"/>
                    <a:pt x="380" y="16204"/>
                    <a:pt x="423" y="16161"/>
                  </a:cubicBezTo>
                  <a:cubicBezTo>
                    <a:pt x="603" y="15986"/>
                    <a:pt x="769" y="15799"/>
                    <a:pt x="917" y="15593"/>
                  </a:cubicBezTo>
                  <a:cubicBezTo>
                    <a:pt x="1064" y="15391"/>
                    <a:pt x="1184" y="15170"/>
                    <a:pt x="1282" y="14940"/>
                  </a:cubicBezTo>
                  <a:cubicBezTo>
                    <a:pt x="1463" y="14508"/>
                    <a:pt x="1543" y="14047"/>
                    <a:pt x="1592" y="13581"/>
                  </a:cubicBezTo>
                  <a:cubicBezTo>
                    <a:pt x="1641" y="13104"/>
                    <a:pt x="1660" y="12623"/>
                    <a:pt x="1723" y="12145"/>
                  </a:cubicBezTo>
                  <a:cubicBezTo>
                    <a:pt x="1786" y="11671"/>
                    <a:pt x="1907" y="11204"/>
                    <a:pt x="2061" y="10752"/>
                  </a:cubicBezTo>
                  <a:lnTo>
                    <a:pt x="2061" y="10752"/>
                  </a:lnTo>
                  <a:cubicBezTo>
                    <a:pt x="2058" y="10758"/>
                    <a:pt x="2056" y="10765"/>
                    <a:pt x="2053" y="10772"/>
                  </a:cubicBezTo>
                  <a:cubicBezTo>
                    <a:pt x="2058" y="10757"/>
                    <a:pt x="2064" y="10743"/>
                    <a:pt x="2069" y="10728"/>
                  </a:cubicBezTo>
                  <a:lnTo>
                    <a:pt x="2069" y="10728"/>
                  </a:lnTo>
                  <a:cubicBezTo>
                    <a:pt x="2066" y="10736"/>
                    <a:pt x="2063" y="10744"/>
                    <a:pt x="2061" y="10752"/>
                  </a:cubicBezTo>
                  <a:lnTo>
                    <a:pt x="2061" y="10752"/>
                  </a:lnTo>
                  <a:cubicBezTo>
                    <a:pt x="2064" y="10744"/>
                    <a:pt x="2067" y="10736"/>
                    <a:pt x="2069" y="10728"/>
                  </a:cubicBezTo>
                  <a:lnTo>
                    <a:pt x="2069" y="10728"/>
                  </a:lnTo>
                  <a:cubicBezTo>
                    <a:pt x="2069" y="10728"/>
                    <a:pt x="2069" y="10728"/>
                    <a:pt x="2069" y="10728"/>
                  </a:cubicBezTo>
                  <a:lnTo>
                    <a:pt x="2069" y="10728"/>
                  </a:lnTo>
                  <a:cubicBezTo>
                    <a:pt x="2069" y="10728"/>
                    <a:pt x="2069" y="10728"/>
                    <a:pt x="2069" y="10727"/>
                  </a:cubicBezTo>
                  <a:lnTo>
                    <a:pt x="2069" y="10727"/>
                  </a:lnTo>
                  <a:cubicBezTo>
                    <a:pt x="2069" y="10727"/>
                    <a:pt x="2069" y="10727"/>
                    <a:pt x="2069" y="10728"/>
                  </a:cubicBezTo>
                  <a:lnTo>
                    <a:pt x="2069" y="10728"/>
                  </a:lnTo>
                  <a:cubicBezTo>
                    <a:pt x="2206" y="10344"/>
                    <a:pt x="2367" y="9969"/>
                    <a:pt x="2524" y="9594"/>
                  </a:cubicBezTo>
                  <a:cubicBezTo>
                    <a:pt x="2618" y="9377"/>
                    <a:pt x="2711" y="9162"/>
                    <a:pt x="2799" y="8942"/>
                  </a:cubicBezTo>
                  <a:cubicBezTo>
                    <a:pt x="2879" y="8748"/>
                    <a:pt x="2945" y="8551"/>
                    <a:pt x="3007" y="8350"/>
                  </a:cubicBezTo>
                  <a:cubicBezTo>
                    <a:pt x="3225" y="7625"/>
                    <a:pt x="3293" y="6859"/>
                    <a:pt x="3235" y="6104"/>
                  </a:cubicBezTo>
                  <a:cubicBezTo>
                    <a:pt x="3182" y="5403"/>
                    <a:pt x="3020" y="4712"/>
                    <a:pt x="2840" y="4036"/>
                  </a:cubicBezTo>
                  <a:cubicBezTo>
                    <a:pt x="2649" y="3323"/>
                    <a:pt x="2435" y="2614"/>
                    <a:pt x="2285" y="1890"/>
                  </a:cubicBezTo>
                  <a:lnTo>
                    <a:pt x="2285" y="1891"/>
                  </a:lnTo>
                  <a:cubicBezTo>
                    <a:pt x="2285" y="1890"/>
                    <a:pt x="2285" y="1888"/>
                    <a:pt x="2283" y="1887"/>
                  </a:cubicBezTo>
                  <a:cubicBezTo>
                    <a:pt x="2282" y="1881"/>
                    <a:pt x="2282" y="1875"/>
                    <a:pt x="2280" y="1868"/>
                  </a:cubicBezTo>
                  <a:lnTo>
                    <a:pt x="2280" y="1870"/>
                  </a:lnTo>
                  <a:cubicBezTo>
                    <a:pt x="2161" y="1281"/>
                    <a:pt x="2084" y="683"/>
                    <a:pt x="2076" y="81"/>
                  </a:cubicBezTo>
                  <a:cubicBezTo>
                    <a:pt x="2076" y="37"/>
                    <a:pt x="2035" y="0"/>
                    <a:pt x="1992" y="0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56" name="Google Shape;5456;p16"/>
            <p:cNvSpPr/>
            <p:nvPr/>
          </p:nvSpPr>
          <p:spPr>
            <a:xfrm>
              <a:off x="2843125" y="5398325"/>
              <a:ext cx="387775" cy="88050"/>
            </a:xfrm>
            <a:custGeom>
              <a:avLst/>
              <a:gdLst/>
              <a:ahLst/>
              <a:cxnLst/>
              <a:rect l="l" t="t" r="r" b="b"/>
              <a:pathLst>
                <a:path w="15511" h="3522" extrusionOk="0">
                  <a:moveTo>
                    <a:pt x="1637" y="1"/>
                  </a:moveTo>
                  <a:cubicBezTo>
                    <a:pt x="1466" y="1"/>
                    <a:pt x="1294" y="4"/>
                    <a:pt x="1122" y="9"/>
                  </a:cubicBezTo>
                  <a:cubicBezTo>
                    <a:pt x="774" y="21"/>
                    <a:pt x="425" y="48"/>
                    <a:pt x="79" y="84"/>
                  </a:cubicBezTo>
                  <a:cubicBezTo>
                    <a:pt x="61" y="85"/>
                    <a:pt x="45" y="92"/>
                    <a:pt x="32" y="102"/>
                  </a:cubicBezTo>
                  <a:cubicBezTo>
                    <a:pt x="13" y="127"/>
                    <a:pt x="0" y="153"/>
                    <a:pt x="2" y="184"/>
                  </a:cubicBezTo>
                  <a:cubicBezTo>
                    <a:pt x="7" y="229"/>
                    <a:pt x="47" y="263"/>
                    <a:pt x="94" y="263"/>
                  </a:cubicBezTo>
                  <a:cubicBezTo>
                    <a:pt x="96" y="263"/>
                    <a:pt x="97" y="263"/>
                    <a:pt x="99" y="263"/>
                  </a:cubicBezTo>
                  <a:cubicBezTo>
                    <a:pt x="554" y="214"/>
                    <a:pt x="1009" y="193"/>
                    <a:pt x="1466" y="193"/>
                  </a:cubicBezTo>
                  <a:cubicBezTo>
                    <a:pt x="1623" y="193"/>
                    <a:pt x="1780" y="195"/>
                    <a:pt x="1938" y="200"/>
                  </a:cubicBezTo>
                  <a:lnTo>
                    <a:pt x="1931" y="200"/>
                  </a:lnTo>
                  <a:cubicBezTo>
                    <a:pt x="2742" y="229"/>
                    <a:pt x="3551" y="322"/>
                    <a:pt x="4348" y="473"/>
                  </a:cubicBezTo>
                  <a:cubicBezTo>
                    <a:pt x="5147" y="623"/>
                    <a:pt x="5935" y="830"/>
                    <a:pt x="6714" y="1067"/>
                  </a:cubicBezTo>
                  <a:lnTo>
                    <a:pt x="6714" y="1067"/>
                  </a:lnTo>
                  <a:cubicBezTo>
                    <a:pt x="6713" y="1067"/>
                    <a:pt x="6713" y="1067"/>
                    <a:pt x="6712" y="1067"/>
                  </a:cubicBezTo>
                  <a:lnTo>
                    <a:pt x="6712" y="1067"/>
                  </a:lnTo>
                  <a:cubicBezTo>
                    <a:pt x="6715" y="1068"/>
                    <a:pt x="6717" y="1069"/>
                    <a:pt x="6720" y="1069"/>
                  </a:cubicBezTo>
                  <a:lnTo>
                    <a:pt x="6720" y="1069"/>
                  </a:lnTo>
                  <a:cubicBezTo>
                    <a:pt x="6718" y="1069"/>
                    <a:pt x="6716" y="1068"/>
                    <a:pt x="6714" y="1067"/>
                  </a:cubicBezTo>
                  <a:lnTo>
                    <a:pt x="6714" y="1067"/>
                  </a:lnTo>
                  <a:cubicBezTo>
                    <a:pt x="6717" y="1069"/>
                    <a:pt x="6720" y="1070"/>
                    <a:pt x="6723" y="1070"/>
                  </a:cubicBezTo>
                  <a:lnTo>
                    <a:pt x="6723" y="1070"/>
                  </a:lnTo>
                  <a:cubicBezTo>
                    <a:pt x="6722" y="1070"/>
                    <a:pt x="6721" y="1070"/>
                    <a:pt x="6720" y="1069"/>
                  </a:cubicBezTo>
                  <a:lnTo>
                    <a:pt x="6720" y="1069"/>
                  </a:lnTo>
                  <a:cubicBezTo>
                    <a:pt x="6721" y="1070"/>
                    <a:pt x="6722" y="1070"/>
                    <a:pt x="6723" y="1070"/>
                  </a:cubicBezTo>
                  <a:cubicBezTo>
                    <a:pt x="6723" y="1070"/>
                    <a:pt x="6723" y="1070"/>
                    <a:pt x="6723" y="1070"/>
                  </a:cubicBezTo>
                  <a:lnTo>
                    <a:pt x="6723" y="1070"/>
                  </a:lnTo>
                  <a:cubicBezTo>
                    <a:pt x="7485" y="1310"/>
                    <a:pt x="8233" y="1583"/>
                    <a:pt x="8973" y="1882"/>
                  </a:cubicBezTo>
                  <a:cubicBezTo>
                    <a:pt x="9346" y="2034"/>
                    <a:pt x="9715" y="2192"/>
                    <a:pt x="10083" y="2357"/>
                  </a:cubicBezTo>
                  <a:cubicBezTo>
                    <a:pt x="10442" y="2518"/>
                    <a:pt x="10800" y="2683"/>
                    <a:pt x="11160" y="2836"/>
                  </a:cubicBezTo>
                  <a:cubicBezTo>
                    <a:pt x="11801" y="3107"/>
                    <a:pt x="12466" y="3341"/>
                    <a:pt x="13157" y="3455"/>
                  </a:cubicBezTo>
                  <a:cubicBezTo>
                    <a:pt x="13436" y="3500"/>
                    <a:pt x="13721" y="3522"/>
                    <a:pt x="14004" y="3522"/>
                  </a:cubicBezTo>
                  <a:cubicBezTo>
                    <a:pt x="14072" y="3522"/>
                    <a:pt x="14140" y="3520"/>
                    <a:pt x="14208" y="3518"/>
                  </a:cubicBezTo>
                  <a:cubicBezTo>
                    <a:pt x="14398" y="3511"/>
                    <a:pt x="14584" y="3488"/>
                    <a:pt x="14768" y="3453"/>
                  </a:cubicBezTo>
                  <a:cubicBezTo>
                    <a:pt x="14968" y="3413"/>
                    <a:pt x="15163" y="3361"/>
                    <a:pt x="15353" y="3284"/>
                  </a:cubicBezTo>
                  <a:cubicBezTo>
                    <a:pt x="15448" y="3245"/>
                    <a:pt x="15511" y="3153"/>
                    <a:pt x="15501" y="3047"/>
                  </a:cubicBezTo>
                  <a:cubicBezTo>
                    <a:pt x="15490" y="2929"/>
                    <a:pt x="15388" y="2840"/>
                    <a:pt x="15271" y="2840"/>
                  </a:cubicBezTo>
                  <a:cubicBezTo>
                    <a:pt x="15264" y="2840"/>
                    <a:pt x="15257" y="2841"/>
                    <a:pt x="15249" y="2841"/>
                  </a:cubicBezTo>
                  <a:cubicBezTo>
                    <a:pt x="15002" y="2860"/>
                    <a:pt x="14754" y="2892"/>
                    <a:pt x="14507" y="2909"/>
                  </a:cubicBezTo>
                  <a:cubicBezTo>
                    <a:pt x="14332" y="2922"/>
                    <a:pt x="14155" y="2929"/>
                    <a:pt x="13980" y="2929"/>
                  </a:cubicBezTo>
                  <a:cubicBezTo>
                    <a:pt x="13938" y="2929"/>
                    <a:pt x="13896" y="2928"/>
                    <a:pt x="13855" y="2928"/>
                  </a:cubicBezTo>
                  <a:cubicBezTo>
                    <a:pt x="13557" y="2916"/>
                    <a:pt x="13260" y="2882"/>
                    <a:pt x="12966" y="2829"/>
                  </a:cubicBezTo>
                  <a:cubicBezTo>
                    <a:pt x="12660" y="2773"/>
                    <a:pt x="12359" y="2693"/>
                    <a:pt x="12061" y="2602"/>
                  </a:cubicBezTo>
                  <a:lnTo>
                    <a:pt x="12061" y="2602"/>
                  </a:lnTo>
                  <a:cubicBezTo>
                    <a:pt x="12072" y="2605"/>
                    <a:pt x="12083" y="2609"/>
                    <a:pt x="12094" y="2612"/>
                  </a:cubicBezTo>
                  <a:cubicBezTo>
                    <a:pt x="11686" y="2484"/>
                    <a:pt x="11288" y="2334"/>
                    <a:pt x="10889" y="2176"/>
                  </a:cubicBezTo>
                  <a:cubicBezTo>
                    <a:pt x="10452" y="2004"/>
                    <a:pt x="10020" y="1825"/>
                    <a:pt x="9582" y="1658"/>
                  </a:cubicBezTo>
                  <a:cubicBezTo>
                    <a:pt x="8678" y="1315"/>
                    <a:pt x="7763" y="1012"/>
                    <a:pt x="6831" y="752"/>
                  </a:cubicBezTo>
                  <a:cubicBezTo>
                    <a:pt x="5142" y="283"/>
                    <a:pt x="3392" y="1"/>
                    <a:pt x="1637" y="1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57" name="Google Shape;5457;p16"/>
            <p:cNvSpPr/>
            <p:nvPr/>
          </p:nvSpPr>
          <p:spPr>
            <a:xfrm>
              <a:off x="3118100" y="5185350"/>
              <a:ext cx="62225" cy="62900"/>
            </a:xfrm>
            <a:custGeom>
              <a:avLst/>
              <a:gdLst/>
              <a:ahLst/>
              <a:cxnLst/>
              <a:rect l="l" t="t" r="r" b="b"/>
              <a:pathLst>
                <a:path w="2489" h="2516" extrusionOk="0">
                  <a:moveTo>
                    <a:pt x="1886" y="739"/>
                  </a:moveTo>
                  <a:cubicBezTo>
                    <a:pt x="1886" y="739"/>
                    <a:pt x="1885" y="740"/>
                    <a:pt x="1885" y="740"/>
                  </a:cubicBezTo>
                  <a:lnTo>
                    <a:pt x="1885" y="740"/>
                  </a:lnTo>
                  <a:cubicBezTo>
                    <a:pt x="1885" y="740"/>
                    <a:pt x="1886" y="739"/>
                    <a:pt x="1886" y="739"/>
                  </a:cubicBezTo>
                  <a:close/>
                  <a:moveTo>
                    <a:pt x="1219" y="1246"/>
                  </a:moveTo>
                  <a:cubicBezTo>
                    <a:pt x="1217" y="1248"/>
                    <a:pt x="1215" y="1249"/>
                    <a:pt x="1213" y="1250"/>
                  </a:cubicBezTo>
                  <a:cubicBezTo>
                    <a:pt x="1215" y="1249"/>
                    <a:pt x="1217" y="1248"/>
                    <a:pt x="1219" y="1246"/>
                  </a:cubicBezTo>
                  <a:close/>
                  <a:moveTo>
                    <a:pt x="2390" y="0"/>
                  </a:moveTo>
                  <a:cubicBezTo>
                    <a:pt x="2369" y="0"/>
                    <a:pt x="2348" y="8"/>
                    <a:pt x="2331" y="21"/>
                  </a:cubicBezTo>
                  <a:cubicBezTo>
                    <a:pt x="2321" y="31"/>
                    <a:pt x="2311" y="41"/>
                    <a:pt x="2307" y="57"/>
                  </a:cubicBezTo>
                  <a:cubicBezTo>
                    <a:pt x="2267" y="159"/>
                    <a:pt x="2222" y="255"/>
                    <a:pt x="2172" y="354"/>
                  </a:cubicBezTo>
                  <a:cubicBezTo>
                    <a:pt x="2087" y="500"/>
                    <a:pt x="1987" y="631"/>
                    <a:pt x="1872" y="755"/>
                  </a:cubicBezTo>
                  <a:lnTo>
                    <a:pt x="1872" y="755"/>
                  </a:lnTo>
                  <a:cubicBezTo>
                    <a:pt x="1877" y="750"/>
                    <a:pt x="1880" y="745"/>
                    <a:pt x="1885" y="740"/>
                  </a:cubicBezTo>
                  <a:lnTo>
                    <a:pt x="1885" y="740"/>
                  </a:lnTo>
                  <a:cubicBezTo>
                    <a:pt x="1694" y="935"/>
                    <a:pt x="1469" y="1092"/>
                    <a:pt x="1237" y="1235"/>
                  </a:cubicBezTo>
                  <a:lnTo>
                    <a:pt x="1237" y="1235"/>
                  </a:lnTo>
                  <a:cubicBezTo>
                    <a:pt x="1241" y="1233"/>
                    <a:pt x="1245" y="1230"/>
                    <a:pt x="1248" y="1227"/>
                  </a:cubicBezTo>
                  <a:lnTo>
                    <a:pt x="1248" y="1227"/>
                  </a:lnTo>
                  <a:cubicBezTo>
                    <a:pt x="806" y="1493"/>
                    <a:pt x="321" y="1747"/>
                    <a:pt x="42" y="2201"/>
                  </a:cubicBezTo>
                  <a:cubicBezTo>
                    <a:pt x="20" y="2230"/>
                    <a:pt x="9" y="2263"/>
                    <a:pt x="5" y="2297"/>
                  </a:cubicBezTo>
                  <a:cubicBezTo>
                    <a:pt x="0" y="2349"/>
                    <a:pt x="13" y="2401"/>
                    <a:pt x="46" y="2441"/>
                  </a:cubicBezTo>
                  <a:cubicBezTo>
                    <a:pt x="78" y="2480"/>
                    <a:pt x="125" y="2507"/>
                    <a:pt x="177" y="2514"/>
                  </a:cubicBezTo>
                  <a:cubicBezTo>
                    <a:pt x="184" y="2515"/>
                    <a:pt x="192" y="2516"/>
                    <a:pt x="199" y="2516"/>
                  </a:cubicBezTo>
                  <a:cubicBezTo>
                    <a:pt x="243" y="2516"/>
                    <a:pt x="291" y="2502"/>
                    <a:pt x="321" y="2473"/>
                  </a:cubicBezTo>
                  <a:cubicBezTo>
                    <a:pt x="415" y="2379"/>
                    <a:pt x="509" y="2284"/>
                    <a:pt x="606" y="2193"/>
                  </a:cubicBezTo>
                  <a:cubicBezTo>
                    <a:pt x="698" y="2105"/>
                    <a:pt x="795" y="2025"/>
                    <a:pt x="892" y="1941"/>
                  </a:cubicBezTo>
                  <a:cubicBezTo>
                    <a:pt x="1093" y="1773"/>
                    <a:pt x="1300" y="1611"/>
                    <a:pt x="1503" y="1444"/>
                  </a:cubicBezTo>
                  <a:cubicBezTo>
                    <a:pt x="1704" y="1281"/>
                    <a:pt x="1889" y="1098"/>
                    <a:pt x="2049" y="893"/>
                  </a:cubicBezTo>
                  <a:cubicBezTo>
                    <a:pt x="2229" y="661"/>
                    <a:pt x="2364" y="394"/>
                    <a:pt x="2471" y="121"/>
                  </a:cubicBezTo>
                  <a:cubicBezTo>
                    <a:pt x="2488" y="75"/>
                    <a:pt x="2466" y="24"/>
                    <a:pt x="2422" y="7"/>
                  </a:cubicBezTo>
                  <a:cubicBezTo>
                    <a:pt x="2412" y="2"/>
                    <a:pt x="2401" y="0"/>
                    <a:pt x="2390" y="0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58" name="Google Shape;5458;p16"/>
            <p:cNvSpPr/>
            <p:nvPr/>
          </p:nvSpPr>
          <p:spPr>
            <a:xfrm>
              <a:off x="2999950" y="5225650"/>
              <a:ext cx="127975" cy="32875"/>
            </a:xfrm>
            <a:custGeom>
              <a:avLst/>
              <a:gdLst/>
              <a:ahLst/>
              <a:cxnLst/>
              <a:rect l="l" t="t" r="r" b="b"/>
              <a:pathLst>
                <a:path w="5119" h="1315" extrusionOk="0">
                  <a:moveTo>
                    <a:pt x="106" y="0"/>
                  </a:moveTo>
                  <a:cubicBezTo>
                    <a:pt x="85" y="0"/>
                    <a:pt x="63" y="8"/>
                    <a:pt x="47" y="22"/>
                  </a:cubicBezTo>
                  <a:cubicBezTo>
                    <a:pt x="38" y="26"/>
                    <a:pt x="31" y="35"/>
                    <a:pt x="25" y="43"/>
                  </a:cubicBezTo>
                  <a:cubicBezTo>
                    <a:pt x="1" y="86"/>
                    <a:pt x="18" y="137"/>
                    <a:pt x="58" y="163"/>
                  </a:cubicBezTo>
                  <a:cubicBezTo>
                    <a:pt x="232" y="279"/>
                    <a:pt x="406" y="392"/>
                    <a:pt x="584" y="500"/>
                  </a:cubicBezTo>
                  <a:cubicBezTo>
                    <a:pt x="778" y="616"/>
                    <a:pt x="979" y="724"/>
                    <a:pt x="1180" y="823"/>
                  </a:cubicBezTo>
                  <a:cubicBezTo>
                    <a:pt x="1562" y="1011"/>
                    <a:pt x="1964" y="1154"/>
                    <a:pt x="2382" y="1243"/>
                  </a:cubicBezTo>
                  <a:cubicBezTo>
                    <a:pt x="2582" y="1284"/>
                    <a:pt x="2789" y="1310"/>
                    <a:pt x="2991" y="1315"/>
                  </a:cubicBezTo>
                  <a:cubicBezTo>
                    <a:pt x="3002" y="1315"/>
                    <a:pt x="3014" y="1315"/>
                    <a:pt x="3025" y="1315"/>
                  </a:cubicBezTo>
                  <a:cubicBezTo>
                    <a:pt x="3119" y="1315"/>
                    <a:pt x="3211" y="1305"/>
                    <a:pt x="3304" y="1293"/>
                  </a:cubicBezTo>
                  <a:cubicBezTo>
                    <a:pt x="3409" y="1279"/>
                    <a:pt x="3516" y="1260"/>
                    <a:pt x="3620" y="1238"/>
                  </a:cubicBezTo>
                  <a:cubicBezTo>
                    <a:pt x="3826" y="1195"/>
                    <a:pt x="4025" y="1132"/>
                    <a:pt x="4227" y="1078"/>
                  </a:cubicBezTo>
                  <a:cubicBezTo>
                    <a:pt x="4413" y="1026"/>
                    <a:pt x="4604" y="983"/>
                    <a:pt x="4794" y="953"/>
                  </a:cubicBezTo>
                  <a:cubicBezTo>
                    <a:pt x="4836" y="947"/>
                    <a:pt x="4876" y="945"/>
                    <a:pt x="4917" y="941"/>
                  </a:cubicBezTo>
                  <a:cubicBezTo>
                    <a:pt x="5001" y="937"/>
                    <a:pt x="5073" y="888"/>
                    <a:pt x="5094" y="805"/>
                  </a:cubicBezTo>
                  <a:cubicBezTo>
                    <a:pt x="5118" y="708"/>
                    <a:pt x="5058" y="609"/>
                    <a:pt x="4963" y="583"/>
                  </a:cubicBezTo>
                  <a:cubicBezTo>
                    <a:pt x="4830" y="549"/>
                    <a:pt x="4694" y="531"/>
                    <a:pt x="4557" y="531"/>
                  </a:cubicBezTo>
                  <a:cubicBezTo>
                    <a:pt x="4541" y="531"/>
                    <a:pt x="4526" y="531"/>
                    <a:pt x="4511" y="532"/>
                  </a:cubicBezTo>
                  <a:cubicBezTo>
                    <a:pt x="4420" y="535"/>
                    <a:pt x="4334" y="550"/>
                    <a:pt x="4247" y="565"/>
                  </a:cubicBezTo>
                  <a:cubicBezTo>
                    <a:pt x="4162" y="579"/>
                    <a:pt x="4077" y="601"/>
                    <a:pt x="3995" y="622"/>
                  </a:cubicBezTo>
                  <a:cubicBezTo>
                    <a:pt x="3844" y="661"/>
                    <a:pt x="3694" y="711"/>
                    <a:pt x="3544" y="759"/>
                  </a:cubicBezTo>
                  <a:cubicBezTo>
                    <a:pt x="3381" y="809"/>
                    <a:pt x="3215" y="852"/>
                    <a:pt x="3046" y="879"/>
                  </a:cubicBezTo>
                  <a:cubicBezTo>
                    <a:pt x="2936" y="893"/>
                    <a:pt x="2826" y="898"/>
                    <a:pt x="2716" y="898"/>
                  </a:cubicBezTo>
                  <a:cubicBezTo>
                    <a:pt x="2575" y="898"/>
                    <a:pt x="2434" y="889"/>
                    <a:pt x="2295" y="874"/>
                  </a:cubicBezTo>
                  <a:cubicBezTo>
                    <a:pt x="1926" y="825"/>
                    <a:pt x="1566" y="724"/>
                    <a:pt x="1219" y="588"/>
                  </a:cubicBezTo>
                  <a:lnTo>
                    <a:pt x="1219" y="588"/>
                  </a:lnTo>
                  <a:cubicBezTo>
                    <a:pt x="1229" y="592"/>
                    <a:pt x="1238" y="595"/>
                    <a:pt x="1248" y="601"/>
                  </a:cubicBezTo>
                  <a:cubicBezTo>
                    <a:pt x="863" y="443"/>
                    <a:pt x="496" y="243"/>
                    <a:pt x="147" y="12"/>
                  </a:cubicBezTo>
                  <a:cubicBezTo>
                    <a:pt x="135" y="4"/>
                    <a:pt x="120" y="0"/>
                    <a:pt x="106" y="0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59" name="Google Shape;5459;p16"/>
            <p:cNvSpPr/>
            <p:nvPr/>
          </p:nvSpPr>
          <p:spPr>
            <a:xfrm>
              <a:off x="3058525" y="5235375"/>
              <a:ext cx="68825" cy="12100"/>
            </a:xfrm>
            <a:custGeom>
              <a:avLst/>
              <a:gdLst/>
              <a:ahLst/>
              <a:cxnLst/>
              <a:rect l="l" t="t" r="r" b="b"/>
              <a:pathLst>
                <a:path w="2753" h="484" extrusionOk="0">
                  <a:moveTo>
                    <a:pt x="993" y="155"/>
                  </a:moveTo>
                  <a:lnTo>
                    <a:pt x="993" y="155"/>
                  </a:lnTo>
                  <a:cubicBezTo>
                    <a:pt x="985" y="156"/>
                    <a:pt x="977" y="157"/>
                    <a:pt x="969" y="159"/>
                  </a:cubicBezTo>
                  <a:cubicBezTo>
                    <a:pt x="976" y="157"/>
                    <a:pt x="984" y="156"/>
                    <a:pt x="993" y="155"/>
                  </a:cubicBezTo>
                  <a:close/>
                  <a:moveTo>
                    <a:pt x="102" y="1"/>
                  </a:moveTo>
                  <a:cubicBezTo>
                    <a:pt x="81" y="1"/>
                    <a:pt x="61" y="8"/>
                    <a:pt x="44" y="22"/>
                  </a:cubicBezTo>
                  <a:cubicBezTo>
                    <a:pt x="38" y="31"/>
                    <a:pt x="31" y="38"/>
                    <a:pt x="25" y="47"/>
                  </a:cubicBezTo>
                  <a:cubicBezTo>
                    <a:pt x="1" y="88"/>
                    <a:pt x="16" y="141"/>
                    <a:pt x="58" y="164"/>
                  </a:cubicBezTo>
                  <a:cubicBezTo>
                    <a:pt x="202" y="250"/>
                    <a:pt x="354" y="311"/>
                    <a:pt x="519" y="348"/>
                  </a:cubicBezTo>
                  <a:cubicBezTo>
                    <a:pt x="690" y="385"/>
                    <a:pt x="868" y="393"/>
                    <a:pt x="1043" y="394"/>
                  </a:cubicBezTo>
                  <a:cubicBezTo>
                    <a:pt x="1057" y="394"/>
                    <a:pt x="1071" y="394"/>
                    <a:pt x="1085" y="394"/>
                  </a:cubicBezTo>
                  <a:cubicBezTo>
                    <a:pt x="1255" y="394"/>
                    <a:pt x="1424" y="379"/>
                    <a:pt x="1595" y="371"/>
                  </a:cubicBezTo>
                  <a:cubicBezTo>
                    <a:pt x="1663" y="368"/>
                    <a:pt x="1732" y="366"/>
                    <a:pt x="1799" y="366"/>
                  </a:cubicBezTo>
                  <a:cubicBezTo>
                    <a:pt x="1915" y="366"/>
                    <a:pt x="2031" y="371"/>
                    <a:pt x="2146" y="384"/>
                  </a:cubicBezTo>
                  <a:cubicBezTo>
                    <a:pt x="2273" y="401"/>
                    <a:pt x="2395" y="433"/>
                    <a:pt x="2517" y="477"/>
                  </a:cubicBezTo>
                  <a:cubicBezTo>
                    <a:pt x="2533" y="481"/>
                    <a:pt x="2549" y="483"/>
                    <a:pt x="2565" y="483"/>
                  </a:cubicBezTo>
                  <a:cubicBezTo>
                    <a:pt x="2580" y="483"/>
                    <a:pt x="2595" y="481"/>
                    <a:pt x="2610" y="476"/>
                  </a:cubicBezTo>
                  <a:cubicBezTo>
                    <a:pt x="2658" y="463"/>
                    <a:pt x="2696" y="433"/>
                    <a:pt x="2722" y="390"/>
                  </a:cubicBezTo>
                  <a:cubicBezTo>
                    <a:pt x="2745" y="348"/>
                    <a:pt x="2752" y="296"/>
                    <a:pt x="2738" y="250"/>
                  </a:cubicBezTo>
                  <a:cubicBezTo>
                    <a:pt x="2728" y="207"/>
                    <a:pt x="2695" y="157"/>
                    <a:pt x="2652" y="140"/>
                  </a:cubicBezTo>
                  <a:cubicBezTo>
                    <a:pt x="2582" y="110"/>
                    <a:pt x="2514" y="84"/>
                    <a:pt x="2441" y="62"/>
                  </a:cubicBezTo>
                  <a:cubicBezTo>
                    <a:pt x="2372" y="41"/>
                    <a:pt x="2301" y="32"/>
                    <a:pt x="2233" y="21"/>
                  </a:cubicBezTo>
                  <a:cubicBezTo>
                    <a:pt x="2159" y="13"/>
                    <a:pt x="2088" y="9"/>
                    <a:pt x="2017" y="9"/>
                  </a:cubicBezTo>
                  <a:cubicBezTo>
                    <a:pt x="1946" y="9"/>
                    <a:pt x="1875" y="13"/>
                    <a:pt x="1803" y="21"/>
                  </a:cubicBezTo>
                  <a:cubicBezTo>
                    <a:pt x="1530" y="48"/>
                    <a:pt x="1265" y="114"/>
                    <a:pt x="994" y="155"/>
                  </a:cubicBezTo>
                  <a:lnTo>
                    <a:pt x="994" y="155"/>
                  </a:lnTo>
                  <a:cubicBezTo>
                    <a:pt x="909" y="165"/>
                    <a:pt x="825" y="171"/>
                    <a:pt x="740" y="171"/>
                  </a:cubicBezTo>
                  <a:cubicBezTo>
                    <a:pt x="696" y="171"/>
                    <a:pt x="651" y="170"/>
                    <a:pt x="607" y="166"/>
                  </a:cubicBezTo>
                  <a:lnTo>
                    <a:pt x="605" y="166"/>
                  </a:lnTo>
                  <a:cubicBezTo>
                    <a:pt x="603" y="166"/>
                    <a:pt x="602" y="166"/>
                    <a:pt x="600" y="166"/>
                  </a:cubicBezTo>
                  <a:lnTo>
                    <a:pt x="600" y="166"/>
                  </a:lnTo>
                  <a:cubicBezTo>
                    <a:pt x="598" y="165"/>
                    <a:pt x="596" y="164"/>
                    <a:pt x="594" y="164"/>
                  </a:cubicBezTo>
                  <a:lnTo>
                    <a:pt x="594" y="164"/>
                  </a:lnTo>
                  <a:cubicBezTo>
                    <a:pt x="596" y="164"/>
                    <a:pt x="597" y="165"/>
                    <a:pt x="599" y="165"/>
                  </a:cubicBezTo>
                  <a:lnTo>
                    <a:pt x="599" y="165"/>
                  </a:lnTo>
                  <a:cubicBezTo>
                    <a:pt x="594" y="165"/>
                    <a:pt x="589" y="164"/>
                    <a:pt x="584" y="164"/>
                  </a:cubicBezTo>
                  <a:lnTo>
                    <a:pt x="592" y="164"/>
                  </a:lnTo>
                  <a:cubicBezTo>
                    <a:pt x="485" y="150"/>
                    <a:pt x="384" y="125"/>
                    <a:pt x="282" y="84"/>
                  </a:cubicBezTo>
                  <a:cubicBezTo>
                    <a:pt x="236" y="62"/>
                    <a:pt x="189" y="36"/>
                    <a:pt x="144" y="12"/>
                  </a:cubicBezTo>
                  <a:cubicBezTo>
                    <a:pt x="131" y="4"/>
                    <a:pt x="116" y="1"/>
                    <a:pt x="102" y="1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60" name="Google Shape;5460;p16"/>
            <p:cNvSpPr/>
            <p:nvPr/>
          </p:nvSpPr>
          <p:spPr>
            <a:xfrm>
              <a:off x="3113675" y="5154975"/>
              <a:ext cx="56200" cy="92800"/>
            </a:xfrm>
            <a:custGeom>
              <a:avLst/>
              <a:gdLst/>
              <a:ahLst/>
              <a:cxnLst/>
              <a:rect l="l" t="t" r="r" b="b"/>
              <a:pathLst>
                <a:path w="2248" h="3712" extrusionOk="0">
                  <a:moveTo>
                    <a:pt x="1602" y="1185"/>
                  </a:moveTo>
                  <a:lnTo>
                    <a:pt x="1602" y="1185"/>
                  </a:lnTo>
                  <a:cubicBezTo>
                    <a:pt x="1602" y="1186"/>
                    <a:pt x="1601" y="1186"/>
                    <a:pt x="1601" y="1187"/>
                  </a:cubicBezTo>
                  <a:lnTo>
                    <a:pt x="1601" y="1187"/>
                  </a:lnTo>
                  <a:cubicBezTo>
                    <a:pt x="1601" y="1186"/>
                    <a:pt x="1602" y="1186"/>
                    <a:pt x="1602" y="1185"/>
                  </a:cubicBezTo>
                  <a:close/>
                  <a:moveTo>
                    <a:pt x="2151" y="0"/>
                  </a:moveTo>
                  <a:cubicBezTo>
                    <a:pt x="2130" y="0"/>
                    <a:pt x="2111" y="8"/>
                    <a:pt x="2096" y="22"/>
                  </a:cubicBezTo>
                  <a:cubicBezTo>
                    <a:pt x="2083" y="38"/>
                    <a:pt x="2073" y="54"/>
                    <a:pt x="2068" y="74"/>
                  </a:cubicBezTo>
                  <a:cubicBezTo>
                    <a:pt x="2042" y="206"/>
                    <a:pt x="2012" y="335"/>
                    <a:pt x="1970" y="465"/>
                  </a:cubicBezTo>
                  <a:cubicBezTo>
                    <a:pt x="1970" y="463"/>
                    <a:pt x="1971" y="460"/>
                    <a:pt x="1971" y="457"/>
                  </a:cubicBezTo>
                  <a:lnTo>
                    <a:pt x="1971" y="457"/>
                  </a:lnTo>
                  <a:cubicBezTo>
                    <a:pt x="1882" y="713"/>
                    <a:pt x="1756" y="952"/>
                    <a:pt x="1608" y="1176"/>
                  </a:cubicBezTo>
                  <a:cubicBezTo>
                    <a:pt x="1608" y="1174"/>
                    <a:pt x="1609" y="1174"/>
                    <a:pt x="1609" y="1173"/>
                  </a:cubicBezTo>
                  <a:lnTo>
                    <a:pt x="1609" y="1173"/>
                  </a:lnTo>
                  <a:cubicBezTo>
                    <a:pt x="1608" y="1174"/>
                    <a:pt x="1605" y="1176"/>
                    <a:pt x="1605" y="1180"/>
                  </a:cubicBezTo>
                  <a:cubicBezTo>
                    <a:pt x="1605" y="1180"/>
                    <a:pt x="1605" y="1180"/>
                    <a:pt x="1605" y="1180"/>
                  </a:cubicBezTo>
                  <a:lnTo>
                    <a:pt x="1605" y="1180"/>
                  </a:lnTo>
                  <a:lnTo>
                    <a:pt x="1596" y="1193"/>
                  </a:lnTo>
                  <a:cubicBezTo>
                    <a:pt x="1598" y="1192"/>
                    <a:pt x="1599" y="1190"/>
                    <a:pt x="1600" y="1189"/>
                  </a:cubicBezTo>
                  <a:lnTo>
                    <a:pt x="1600" y="1189"/>
                  </a:lnTo>
                  <a:cubicBezTo>
                    <a:pt x="1597" y="1193"/>
                    <a:pt x="1594" y="1197"/>
                    <a:pt x="1591" y="1201"/>
                  </a:cubicBezTo>
                  <a:cubicBezTo>
                    <a:pt x="1594" y="1197"/>
                    <a:pt x="1595" y="1196"/>
                    <a:pt x="1596" y="1193"/>
                  </a:cubicBezTo>
                  <a:lnTo>
                    <a:pt x="1596" y="1193"/>
                  </a:lnTo>
                  <a:cubicBezTo>
                    <a:pt x="1476" y="1362"/>
                    <a:pt x="1346" y="1525"/>
                    <a:pt x="1210" y="1681"/>
                  </a:cubicBezTo>
                  <a:cubicBezTo>
                    <a:pt x="1056" y="1858"/>
                    <a:pt x="891" y="2026"/>
                    <a:pt x="742" y="2205"/>
                  </a:cubicBezTo>
                  <a:cubicBezTo>
                    <a:pt x="432" y="2576"/>
                    <a:pt x="159" y="2992"/>
                    <a:pt x="25" y="3464"/>
                  </a:cubicBezTo>
                  <a:cubicBezTo>
                    <a:pt x="1" y="3551"/>
                    <a:pt x="58" y="3650"/>
                    <a:pt x="136" y="3689"/>
                  </a:cubicBezTo>
                  <a:cubicBezTo>
                    <a:pt x="165" y="3704"/>
                    <a:pt x="196" y="3711"/>
                    <a:pt x="227" y="3711"/>
                  </a:cubicBezTo>
                  <a:cubicBezTo>
                    <a:pt x="303" y="3711"/>
                    <a:pt x="375" y="3667"/>
                    <a:pt x="413" y="3596"/>
                  </a:cubicBezTo>
                  <a:cubicBezTo>
                    <a:pt x="496" y="3448"/>
                    <a:pt x="577" y="3297"/>
                    <a:pt x="664" y="3149"/>
                  </a:cubicBezTo>
                  <a:cubicBezTo>
                    <a:pt x="749" y="3007"/>
                    <a:pt x="842" y="2869"/>
                    <a:pt x="934" y="2731"/>
                  </a:cubicBezTo>
                  <a:cubicBezTo>
                    <a:pt x="1023" y="2596"/>
                    <a:pt x="1117" y="2461"/>
                    <a:pt x="1206" y="2325"/>
                  </a:cubicBezTo>
                  <a:cubicBezTo>
                    <a:pt x="1295" y="2191"/>
                    <a:pt x="1380" y="2055"/>
                    <a:pt x="1467" y="1920"/>
                  </a:cubicBezTo>
                  <a:cubicBezTo>
                    <a:pt x="1644" y="1645"/>
                    <a:pt x="1806" y="1367"/>
                    <a:pt x="1943" y="1071"/>
                  </a:cubicBezTo>
                  <a:cubicBezTo>
                    <a:pt x="2085" y="765"/>
                    <a:pt x="2180" y="436"/>
                    <a:pt x="2237" y="106"/>
                  </a:cubicBezTo>
                  <a:cubicBezTo>
                    <a:pt x="2247" y="58"/>
                    <a:pt x="2215" y="12"/>
                    <a:pt x="2169" y="2"/>
                  </a:cubicBezTo>
                  <a:cubicBezTo>
                    <a:pt x="2163" y="1"/>
                    <a:pt x="2157" y="0"/>
                    <a:pt x="2151" y="0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61" name="Google Shape;5461;p16"/>
            <p:cNvSpPr/>
            <p:nvPr/>
          </p:nvSpPr>
          <p:spPr>
            <a:xfrm>
              <a:off x="3052750" y="5458050"/>
              <a:ext cx="70650" cy="62550"/>
            </a:xfrm>
            <a:custGeom>
              <a:avLst/>
              <a:gdLst/>
              <a:ahLst/>
              <a:cxnLst/>
              <a:rect l="l" t="t" r="r" b="b"/>
              <a:pathLst>
                <a:path w="2826" h="2502" extrusionOk="0">
                  <a:moveTo>
                    <a:pt x="2087" y="1049"/>
                  </a:moveTo>
                  <a:cubicBezTo>
                    <a:pt x="2083" y="1053"/>
                    <a:pt x="2077" y="1060"/>
                    <a:pt x="2071" y="1066"/>
                  </a:cubicBezTo>
                  <a:cubicBezTo>
                    <a:pt x="2077" y="1060"/>
                    <a:pt x="2081" y="1053"/>
                    <a:pt x="2087" y="1049"/>
                  </a:cubicBezTo>
                  <a:close/>
                  <a:moveTo>
                    <a:pt x="1056" y="1711"/>
                  </a:moveTo>
                  <a:cubicBezTo>
                    <a:pt x="1054" y="1712"/>
                    <a:pt x="1053" y="1714"/>
                    <a:pt x="1052" y="1716"/>
                  </a:cubicBezTo>
                  <a:cubicBezTo>
                    <a:pt x="1052" y="1716"/>
                    <a:pt x="1052" y="1716"/>
                    <a:pt x="1052" y="1716"/>
                  </a:cubicBezTo>
                  <a:lnTo>
                    <a:pt x="1052" y="1716"/>
                  </a:lnTo>
                  <a:cubicBezTo>
                    <a:pt x="1053" y="1714"/>
                    <a:pt x="1055" y="1713"/>
                    <a:pt x="1056" y="1711"/>
                  </a:cubicBezTo>
                  <a:close/>
                  <a:moveTo>
                    <a:pt x="199" y="2288"/>
                  </a:moveTo>
                  <a:cubicBezTo>
                    <a:pt x="197" y="2288"/>
                    <a:pt x="197" y="2288"/>
                    <a:pt x="196" y="2291"/>
                  </a:cubicBezTo>
                  <a:cubicBezTo>
                    <a:pt x="197" y="2288"/>
                    <a:pt x="199" y="2288"/>
                    <a:pt x="199" y="2288"/>
                  </a:cubicBezTo>
                  <a:close/>
                  <a:moveTo>
                    <a:pt x="2588" y="1"/>
                  </a:moveTo>
                  <a:cubicBezTo>
                    <a:pt x="2557" y="1"/>
                    <a:pt x="2525" y="8"/>
                    <a:pt x="2497" y="24"/>
                  </a:cubicBezTo>
                  <a:cubicBezTo>
                    <a:pt x="2393" y="83"/>
                    <a:pt x="2295" y="152"/>
                    <a:pt x="2205" y="227"/>
                  </a:cubicBezTo>
                  <a:cubicBezTo>
                    <a:pt x="1992" y="396"/>
                    <a:pt x="1817" y="612"/>
                    <a:pt x="1658" y="837"/>
                  </a:cubicBezTo>
                  <a:cubicBezTo>
                    <a:pt x="1554" y="988"/>
                    <a:pt x="1460" y="1146"/>
                    <a:pt x="1359" y="1301"/>
                  </a:cubicBezTo>
                  <a:cubicBezTo>
                    <a:pt x="1266" y="1443"/>
                    <a:pt x="1165" y="1580"/>
                    <a:pt x="1056" y="1711"/>
                  </a:cubicBezTo>
                  <a:lnTo>
                    <a:pt x="1056" y="1711"/>
                  </a:lnTo>
                  <a:cubicBezTo>
                    <a:pt x="1057" y="1710"/>
                    <a:pt x="1058" y="1710"/>
                    <a:pt x="1059" y="1709"/>
                  </a:cubicBezTo>
                  <a:lnTo>
                    <a:pt x="1059" y="1709"/>
                  </a:lnTo>
                  <a:cubicBezTo>
                    <a:pt x="1057" y="1711"/>
                    <a:pt x="1056" y="1713"/>
                    <a:pt x="1052" y="1716"/>
                  </a:cubicBezTo>
                  <a:lnTo>
                    <a:pt x="1052" y="1716"/>
                  </a:lnTo>
                  <a:cubicBezTo>
                    <a:pt x="1049" y="1719"/>
                    <a:pt x="1047" y="1722"/>
                    <a:pt x="1044" y="1725"/>
                  </a:cubicBezTo>
                  <a:cubicBezTo>
                    <a:pt x="932" y="1846"/>
                    <a:pt x="813" y="1955"/>
                    <a:pt x="680" y="2050"/>
                  </a:cubicBezTo>
                  <a:cubicBezTo>
                    <a:pt x="608" y="2098"/>
                    <a:pt x="535" y="2142"/>
                    <a:pt x="460" y="2180"/>
                  </a:cubicBezTo>
                  <a:cubicBezTo>
                    <a:pt x="377" y="2226"/>
                    <a:pt x="289" y="2258"/>
                    <a:pt x="200" y="2291"/>
                  </a:cubicBezTo>
                  <a:cubicBezTo>
                    <a:pt x="194" y="2292"/>
                    <a:pt x="191" y="2294"/>
                    <a:pt x="186" y="2296"/>
                  </a:cubicBezTo>
                  <a:lnTo>
                    <a:pt x="186" y="2296"/>
                  </a:lnTo>
                  <a:cubicBezTo>
                    <a:pt x="152" y="2307"/>
                    <a:pt x="116" y="2316"/>
                    <a:pt x="79" y="2327"/>
                  </a:cubicBezTo>
                  <a:cubicBezTo>
                    <a:pt x="32" y="2338"/>
                    <a:pt x="0" y="2380"/>
                    <a:pt x="10" y="2430"/>
                  </a:cubicBezTo>
                  <a:cubicBezTo>
                    <a:pt x="17" y="2468"/>
                    <a:pt x="56" y="2501"/>
                    <a:pt x="96" y="2501"/>
                  </a:cubicBezTo>
                  <a:cubicBezTo>
                    <a:pt x="101" y="2501"/>
                    <a:pt x="107" y="2501"/>
                    <a:pt x="112" y="2499"/>
                  </a:cubicBezTo>
                  <a:cubicBezTo>
                    <a:pt x="331" y="2439"/>
                    <a:pt x="543" y="2363"/>
                    <a:pt x="747" y="2258"/>
                  </a:cubicBezTo>
                  <a:cubicBezTo>
                    <a:pt x="927" y="2169"/>
                    <a:pt x="1089" y="2050"/>
                    <a:pt x="1247" y="1926"/>
                  </a:cubicBezTo>
                  <a:cubicBezTo>
                    <a:pt x="1402" y="1803"/>
                    <a:pt x="1540" y="1660"/>
                    <a:pt x="1675" y="1517"/>
                  </a:cubicBezTo>
                  <a:cubicBezTo>
                    <a:pt x="1819" y="1362"/>
                    <a:pt x="1955" y="1206"/>
                    <a:pt x="2093" y="1049"/>
                  </a:cubicBezTo>
                  <a:lnTo>
                    <a:pt x="2093" y="1049"/>
                  </a:lnTo>
                  <a:lnTo>
                    <a:pt x="2087" y="1053"/>
                  </a:lnTo>
                  <a:cubicBezTo>
                    <a:pt x="2185" y="942"/>
                    <a:pt x="2284" y="833"/>
                    <a:pt x="2385" y="725"/>
                  </a:cubicBezTo>
                  <a:cubicBezTo>
                    <a:pt x="2497" y="603"/>
                    <a:pt x="2616" y="490"/>
                    <a:pt x="2732" y="373"/>
                  </a:cubicBezTo>
                  <a:cubicBezTo>
                    <a:pt x="2798" y="305"/>
                    <a:pt x="2825" y="210"/>
                    <a:pt x="2782" y="119"/>
                  </a:cubicBezTo>
                  <a:cubicBezTo>
                    <a:pt x="2746" y="47"/>
                    <a:pt x="2667" y="1"/>
                    <a:pt x="2588" y="1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62" name="Google Shape;5462;p16"/>
            <p:cNvSpPr/>
            <p:nvPr/>
          </p:nvSpPr>
          <p:spPr>
            <a:xfrm>
              <a:off x="3084450" y="5355350"/>
              <a:ext cx="42325" cy="109925"/>
            </a:xfrm>
            <a:custGeom>
              <a:avLst/>
              <a:gdLst/>
              <a:ahLst/>
              <a:cxnLst/>
              <a:rect l="l" t="t" r="r" b="b"/>
              <a:pathLst>
                <a:path w="1693" h="4397" extrusionOk="0">
                  <a:moveTo>
                    <a:pt x="638" y="1063"/>
                  </a:moveTo>
                  <a:cubicBezTo>
                    <a:pt x="641" y="1072"/>
                    <a:pt x="645" y="1079"/>
                    <a:pt x="650" y="1087"/>
                  </a:cubicBezTo>
                  <a:cubicBezTo>
                    <a:pt x="645" y="1079"/>
                    <a:pt x="643" y="1072"/>
                    <a:pt x="638" y="1063"/>
                  </a:cubicBezTo>
                  <a:close/>
                  <a:moveTo>
                    <a:pt x="999" y="2237"/>
                  </a:moveTo>
                  <a:lnTo>
                    <a:pt x="999" y="2237"/>
                  </a:lnTo>
                  <a:cubicBezTo>
                    <a:pt x="999" y="2240"/>
                    <a:pt x="1000" y="2244"/>
                    <a:pt x="1001" y="2247"/>
                  </a:cubicBezTo>
                  <a:lnTo>
                    <a:pt x="1001" y="2247"/>
                  </a:lnTo>
                  <a:cubicBezTo>
                    <a:pt x="1000" y="2244"/>
                    <a:pt x="999" y="2240"/>
                    <a:pt x="999" y="2237"/>
                  </a:cubicBezTo>
                  <a:close/>
                  <a:moveTo>
                    <a:pt x="108" y="1"/>
                  </a:moveTo>
                  <a:cubicBezTo>
                    <a:pt x="89" y="1"/>
                    <a:pt x="71" y="6"/>
                    <a:pt x="58" y="15"/>
                  </a:cubicBezTo>
                  <a:cubicBezTo>
                    <a:pt x="57" y="16"/>
                    <a:pt x="52" y="17"/>
                    <a:pt x="51" y="19"/>
                  </a:cubicBezTo>
                  <a:cubicBezTo>
                    <a:pt x="18" y="45"/>
                    <a:pt x="1" y="102"/>
                    <a:pt x="31" y="134"/>
                  </a:cubicBezTo>
                  <a:cubicBezTo>
                    <a:pt x="278" y="425"/>
                    <a:pt x="486" y="744"/>
                    <a:pt x="651" y="1089"/>
                  </a:cubicBezTo>
                  <a:cubicBezTo>
                    <a:pt x="820" y="1461"/>
                    <a:pt x="931" y="1858"/>
                    <a:pt x="1004" y="2263"/>
                  </a:cubicBezTo>
                  <a:lnTo>
                    <a:pt x="1004" y="2263"/>
                  </a:lnTo>
                  <a:cubicBezTo>
                    <a:pt x="1003" y="2258"/>
                    <a:pt x="1002" y="2253"/>
                    <a:pt x="1001" y="2247"/>
                  </a:cubicBezTo>
                  <a:lnTo>
                    <a:pt x="1001" y="2247"/>
                  </a:lnTo>
                  <a:cubicBezTo>
                    <a:pt x="1054" y="2557"/>
                    <a:pt x="1085" y="2866"/>
                    <a:pt x="1121" y="3177"/>
                  </a:cubicBezTo>
                  <a:cubicBezTo>
                    <a:pt x="1161" y="3541"/>
                    <a:pt x="1219" y="3901"/>
                    <a:pt x="1299" y="4256"/>
                  </a:cubicBezTo>
                  <a:cubicBezTo>
                    <a:pt x="1319" y="4340"/>
                    <a:pt x="1408" y="4397"/>
                    <a:pt x="1490" y="4397"/>
                  </a:cubicBezTo>
                  <a:cubicBezTo>
                    <a:pt x="1492" y="4397"/>
                    <a:pt x="1494" y="4397"/>
                    <a:pt x="1496" y="4397"/>
                  </a:cubicBezTo>
                  <a:cubicBezTo>
                    <a:pt x="1606" y="4391"/>
                    <a:pt x="1693" y="4298"/>
                    <a:pt x="1687" y="4190"/>
                  </a:cubicBezTo>
                  <a:cubicBezTo>
                    <a:pt x="1678" y="4003"/>
                    <a:pt x="1667" y="3821"/>
                    <a:pt x="1649" y="3635"/>
                  </a:cubicBezTo>
                  <a:cubicBezTo>
                    <a:pt x="1629" y="3437"/>
                    <a:pt x="1601" y="3242"/>
                    <a:pt x="1566" y="3048"/>
                  </a:cubicBezTo>
                  <a:cubicBezTo>
                    <a:pt x="1500" y="2683"/>
                    <a:pt x="1415" y="2323"/>
                    <a:pt x="1299" y="1971"/>
                  </a:cubicBezTo>
                  <a:cubicBezTo>
                    <a:pt x="1190" y="1638"/>
                    <a:pt x="1046" y="1317"/>
                    <a:pt x="874" y="1010"/>
                  </a:cubicBezTo>
                  <a:cubicBezTo>
                    <a:pt x="676" y="655"/>
                    <a:pt x="429" y="331"/>
                    <a:pt x="164" y="23"/>
                  </a:cubicBezTo>
                  <a:cubicBezTo>
                    <a:pt x="150" y="8"/>
                    <a:pt x="129" y="1"/>
                    <a:pt x="108" y="1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63" name="Google Shape;5463;p16"/>
            <p:cNvSpPr/>
            <p:nvPr/>
          </p:nvSpPr>
          <p:spPr>
            <a:xfrm>
              <a:off x="3093600" y="5394200"/>
              <a:ext cx="32050" cy="69175"/>
            </a:xfrm>
            <a:custGeom>
              <a:avLst/>
              <a:gdLst/>
              <a:ahLst/>
              <a:cxnLst/>
              <a:rect l="l" t="t" r="r" b="b"/>
              <a:pathLst>
                <a:path w="1282" h="2767" extrusionOk="0">
                  <a:moveTo>
                    <a:pt x="200" y="437"/>
                  </a:moveTo>
                  <a:lnTo>
                    <a:pt x="200" y="437"/>
                  </a:lnTo>
                  <a:cubicBezTo>
                    <a:pt x="202" y="440"/>
                    <a:pt x="203" y="443"/>
                    <a:pt x="205" y="446"/>
                  </a:cubicBezTo>
                  <a:lnTo>
                    <a:pt x="205" y="446"/>
                  </a:lnTo>
                  <a:cubicBezTo>
                    <a:pt x="203" y="443"/>
                    <a:pt x="202" y="440"/>
                    <a:pt x="200" y="437"/>
                  </a:cubicBezTo>
                  <a:close/>
                  <a:moveTo>
                    <a:pt x="102" y="1"/>
                  </a:moveTo>
                  <a:cubicBezTo>
                    <a:pt x="86" y="1"/>
                    <a:pt x="70" y="5"/>
                    <a:pt x="55" y="15"/>
                  </a:cubicBezTo>
                  <a:cubicBezTo>
                    <a:pt x="51" y="16"/>
                    <a:pt x="50" y="18"/>
                    <a:pt x="48" y="20"/>
                  </a:cubicBezTo>
                  <a:cubicBezTo>
                    <a:pt x="11" y="52"/>
                    <a:pt x="1" y="102"/>
                    <a:pt x="27" y="141"/>
                  </a:cubicBezTo>
                  <a:cubicBezTo>
                    <a:pt x="97" y="243"/>
                    <a:pt x="157" y="346"/>
                    <a:pt x="212" y="460"/>
                  </a:cubicBezTo>
                  <a:cubicBezTo>
                    <a:pt x="209" y="456"/>
                    <a:pt x="207" y="451"/>
                    <a:pt x="205" y="446"/>
                  </a:cubicBezTo>
                  <a:lnTo>
                    <a:pt x="205" y="446"/>
                  </a:lnTo>
                  <a:cubicBezTo>
                    <a:pt x="282" y="620"/>
                    <a:pt x="339" y="799"/>
                    <a:pt x="387" y="981"/>
                  </a:cubicBezTo>
                  <a:cubicBezTo>
                    <a:pt x="442" y="1187"/>
                    <a:pt x="485" y="1395"/>
                    <a:pt x="537" y="1600"/>
                  </a:cubicBezTo>
                  <a:cubicBezTo>
                    <a:pt x="582" y="1790"/>
                    <a:pt x="640" y="1977"/>
                    <a:pt x="712" y="2160"/>
                  </a:cubicBezTo>
                  <a:cubicBezTo>
                    <a:pt x="791" y="2356"/>
                    <a:pt x="894" y="2541"/>
                    <a:pt x="1023" y="2708"/>
                  </a:cubicBezTo>
                  <a:cubicBezTo>
                    <a:pt x="1045" y="2736"/>
                    <a:pt x="1068" y="2757"/>
                    <a:pt x="1104" y="2764"/>
                  </a:cubicBezTo>
                  <a:cubicBezTo>
                    <a:pt x="1113" y="2766"/>
                    <a:pt x="1123" y="2767"/>
                    <a:pt x="1132" y="2767"/>
                  </a:cubicBezTo>
                  <a:cubicBezTo>
                    <a:pt x="1156" y="2767"/>
                    <a:pt x="1180" y="2760"/>
                    <a:pt x="1203" y="2745"/>
                  </a:cubicBezTo>
                  <a:cubicBezTo>
                    <a:pt x="1260" y="2709"/>
                    <a:pt x="1282" y="2623"/>
                    <a:pt x="1242" y="2565"/>
                  </a:cubicBezTo>
                  <a:cubicBezTo>
                    <a:pt x="1147" y="2433"/>
                    <a:pt x="1068" y="2295"/>
                    <a:pt x="998" y="2148"/>
                  </a:cubicBezTo>
                  <a:cubicBezTo>
                    <a:pt x="845" y="1800"/>
                    <a:pt x="751" y="1429"/>
                    <a:pt x="640" y="1067"/>
                  </a:cubicBezTo>
                  <a:cubicBezTo>
                    <a:pt x="532" y="705"/>
                    <a:pt x="393" y="352"/>
                    <a:pt x="177" y="42"/>
                  </a:cubicBezTo>
                  <a:cubicBezTo>
                    <a:pt x="160" y="16"/>
                    <a:pt x="131" y="1"/>
                    <a:pt x="102" y="1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64" name="Google Shape;5464;p16"/>
            <p:cNvSpPr/>
            <p:nvPr/>
          </p:nvSpPr>
          <p:spPr>
            <a:xfrm>
              <a:off x="3034075" y="5462925"/>
              <a:ext cx="80600" cy="46525"/>
            </a:xfrm>
            <a:custGeom>
              <a:avLst/>
              <a:gdLst/>
              <a:ahLst/>
              <a:cxnLst/>
              <a:rect l="l" t="t" r="r" b="b"/>
              <a:pathLst>
                <a:path w="3224" h="1861" extrusionOk="0">
                  <a:moveTo>
                    <a:pt x="3108" y="1"/>
                  </a:moveTo>
                  <a:cubicBezTo>
                    <a:pt x="3095" y="1"/>
                    <a:pt x="3082" y="4"/>
                    <a:pt x="3070" y="10"/>
                  </a:cubicBezTo>
                  <a:cubicBezTo>
                    <a:pt x="2992" y="51"/>
                    <a:pt x="2913" y="89"/>
                    <a:pt x="2839" y="134"/>
                  </a:cubicBezTo>
                  <a:cubicBezTo>
                    <a:pt x="2738" y="191"/>
                    <a:pt x="2645" y="255"/>
                    <a:pt x="2548" y="319"/>
                  </a:cubicBezTo>
                  <a:cubicBezTo>
                    <a:pt x="2382" y="436"/>
                    <a:pt x="2224" y="563"/>
                    <a:pt x="2066" y="691"/>
                  </a:cubicBezTo>
                  <a:cubicBezTo>
                    <a:pt x="1767" y="934"/>
                    <a:pt x="1473" y="1185"/>
                    <a:pt x="1141" y="1380"/>
                  </a:cubicBezTo>
                  <a:lnTo>
                    <a:pt x="1141" y="1380"/>
                  </a:lnTo>
                  <a:cubicBezTo>
                    <a:pt x="1143" y="1379"/>
                    <a:pt x="1145" y="1378"/>
                    <a:pt x="1147" y="1376"/>
                  </a:cubicBezTo>
                  <a:lnTo>
                    <a:pt x="1147" y="1376"/>
                  </a:lnTo>
                  <a:cubicBezTo>
                    <a:pt x="1052" y="1429"/>
                    <a:pt x="957" y="1477"/>
                    <a:pt x="858" y="1519"/>
                  </a:cubicBezTo>
                  <a:cubicBezTo>
                    <a:pt x="753" y="1562"/>
                    <a:pt x="648" y="1595"/>
                    <a:pt x="540" y="1620"/>
                  </a:cubicBezTo>
                  <a:lnTo>
                    <a:pt x="542" y="1620"/>
                  </a:lnTo>
                  <a:cubicBezTo>
                    <a:pt x="472" y="1638"/>
                    <a:pt x="404" y="1649"/>
                    <a:pt x="332" y="1662"/>
                  </a:cubicBezTo>
                  <a:cubicBezTo>
                    <a:pt x="249" y="1675"/>
                    <a:pt x="167" y="1678"/>
                    <a:pt x="84" y="1684"/>
                  </a:cubicBezTo>
                  <a:cubicBezTo>
                    <a:pt x="68" y="1684"/>
                    <a:pt x="52" y="1691"/>
                    <a:pt x="39" y="1702"/>
                  </a:cubicBezTo>
                  <a:cubicBezTo>
                    <a:pt x="12" y="1722"/>
                    <a:pt x="0" y="1753"/>
                    <a:pt x="2" y="1781"/>
                  </a:cubicBezTo>
                  <a:cubicBezTo>
                    <a:pt x="7" y="1830"/>
                    <a:pt x="49" y="1860"/>
                    <a:pt x="95" y="1860"/>
                  </a:cubicBezTo>
                  <a:cubicBezTo>
                    <a:pt x="96" y="1860"/>
                    <a:pt x="97" y="1860"/>
                    <a:pt x="98" y="1860"/>
                  </a:cubicBezTo>
                  <a:cubicBezTo>
                    <a:pt x="260" y="1853"/>
                    <a:pt x="420" y="1833"/>
                    <a:pt x="579" y="1800"/>
                  </a:cubicBezTo>
                  <a:cubicBezTo>
                    <a:pt x="716" y="1774"/>
                    <a:pt x="849" y="1731"/>
                    <a:pt x="979" y="1682"/>
                  </a:cubicBezTo>
                  <a:cubicBezTo>
                    <a:pt x="1234" y="1585"/>
                    <a:pt x="1477" y="1444"/>
                    <a:pt x="1704" y="1289"/>
                  </a:cubicBezTo>
                  <a:cubicBezTo>
                    <a:pt x="1942" y="1125"/>
                    <a:pt x="2163" y="938"/>
                    <a:pt x="2388" y="757"/>
                  </a:cubicBezTo>
                  <a:cubicBezTo>
                    <a:pt x="2639" y="556"/>
                    <a:pt x="2896" y="359"/>
                    <a:pt x="3173" y="194"/>
                  </a:cubicBezTo>
                  <a:cubicBezTo>
                    <a:pt x="3213" y="170"/>
                    <a:pt x="3223" y="110"/>
                    <a:pt x="3208" y="69"/>
                  </a:cubicBezTo>
                  <a:cubicBezTo>
                    <a:pt x="3193" y="31"/>
                    <a:pt x="3151" y="1"/>
                    <a:pt x="3108" y="1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65" name="Google Shape;5465;p16"/>
            <p:cNvSpPr/>
            <p:nvPr/>
          </p:nvSpPr>
          <p:spPr>
            <a:xfrm>
              <a:off x="3089775" y="5459450"/>
              <a:ext cx="25375" cy="9350"/>
            </a:xfrm>
            <a:custGeom>
              <a:avLst/>
              <a:gdLst/>
              <a:ahLst/>
              <a:cxnLst/>
              <a:rect l="l" t="t" r="r" b="b"/>
              <a:pathLst>
                <a:path w="1015" h="374" extrusionOk="0">
                  <a:moveTo>
                    <a:pt x="910" y="1"/>
                  </a:moveTo>
                  <a:cubicBezTo>
                    <a:pt x="906" y="1"/>
                    <a:pt x="902" y="1"/>
                    <a:pt x="898" y="1"/>
                  </a:cubicBezTo>
                  <a:cubicBezTo>
                    <a:pt x="748" y="19"/>
                    <a:pt x="602" y="47"/>
                    <a:pt x="454" y="85"/>
                  </a:cubicBezTo>
                  <a:cubicBezTo>
                    <a:pt x="322" y="118"/>
                    <a:pt x="190" y="162"/>
                    <a:pt x="60" y="207"/>
                  </a:cubicBezTo>
                  <a:cubicBezTo>
                    <a:pt x="52" y="211"/>
                    <a:pt x="43" y="214"/>
                    <a:pt x="37" y="220"/>
                  </a:cubicBezTo>
                  <a:cubicBezTo>
                    <a:pt x="10" y="241"/>
                    <a:pt x="0" y="284"/>
                    <a:pt x="14" y="319"/>
                  </a:cubicBezTo>
                  <a:cubicBezTo>
                    <a:pt x="28" y="355"/>
                    <a:pt x="61" y="374"/>
                    <a:pt x="98" y="374"/>
                  </a:cubicBezTo>
                  <a:cubicBezTo>
                    <a:pt x="108" y="374"/>
                    <a:pt x="119" y="372"/>
                    <a:pt x="129" y="369"/>
                  </a:cubicBezTo>
                  <a:cubicBezTo>
                    <a:pt x="208" y="342"/>
                    <a:pt x="289" y="317"/>
                    <a:pt x="369" y="297"/>
                  </a:cubicBezTo>
                  <a:cubicBezTo>
                    <a:pt x="553" y="254"/>
                    <a:pt x="735" y="221"/>
                    <a:pt x="921" y="200"/>
                  </a:cubicBezTo>
                  <a:cubicBezTo>
                    <a:pt x="975" y="195"/>
                    <a:pt x="1014" y="142"/>
                    <a:pt x="1008" y="89"/>
                  </a:cubicBezTo>
                  <a:cubicBezTo>
                    <a:pt x="1004" y="39"/>
                    <a:pt x="959" y="1"/>
                    <a:pt x="910" y="1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66" name="Google Shape;5466;p16"/>
            <p:cNvSpPr/>
            <p:nvPr/>
          </p:nvSpPr>
          <p:spPr>
            <a:xfrm>
              <a:off x="3330875" y="5848675"/>
              <a:ext cx="53675" cy="83400"/>
            </a:xfrm>
            <a:custGeom>
              <a:avLst/>
              <a:gdLst/>
              <a:ahLst/>
              <a:cxnLst/>
              <a:rect l="l" t="t" r="r" b="b"/>
              <a:pathLst>
                <a:path w="2147" h="3336" extrusionOk="0">
                  <a:moveTo>
                    <a:pt x="1953" y="0"/>
                  </a:moveTo>
                  <a:cubicBezTo>
                    <a:pt x="1908" y="0"/>
                    <a:pt x="1866" y="17"/>
                    <a:pt x="1832" y="46"/>
                  </a:cubicBezTo>
                  <a:cubicBezTo>
                    <a:pt x="1805" y="68"/>
                    <a:pt x="1783" y="97"/>
                    <a:pt x="1770" y="128"/>
                  </a:cubicBezTo>
                  <a:cubicBezTo>
                    <a:pt x="1648" y="423"/>
                    <a:pt x="1569" y="734"/>
                    <a:pt x="1479" y="1040"/>
                  </a:cubicBezTo>
                  <a:cubicBezTo>
                    <a:pt x="1394" y="1327"/>
                    <a:pt x="1291" y="1607"/>
                    <a:pt x="1157" y="1872"/>
                  </a:cubicBezTo>
                  <a:lnTo>
                    <a:pt x="1157" y="1872"/>
                  </a:lnTo>
                  <a:cubicBezTo>
                    <a:pt x="1157" y="1872"/>
                    <a:pt x="1157" y="1872"/>
                    <a:pt x="1157" y="1872"/>
                  </a:cubicBezTo>
                  <a:lnTo>
                    <a:pt x="1157" y="1872"/>
                  </a:lnTo>
                  <a:cubicBezTo>
                    <a:pt x="1088" y="2003"/>
                    <a:pt x="1015" y="2129"/>
                    <a:pt x="933" y="2251"/>
                  </a:cubicBezTo>
                  <a:cubicBezTo>
                    <a:pt x="830" y="2401"/>
                    <a:pt x="713" y="2540"/>
                    <a:pt x="591" y="2675"/>
                  </a:cubicBezTo>
                  <a:cubicBezTo>
                    <a:pt x="597" y="2668"/>
                    <a:pt x="604" y="2660"/>
                    <a:pt x="610" y="2653"/>
                  </a:cubicBezTo>
                  <a:lnTo>
                    <a:pt x="610" y="2653"/>
                  </a:lnTo>
                  <a:cubicBezTo>
                    <a:pt x="432" y="2841"/>
                    <a:pt x="244" y="3018"/>
                    <a:pt x="43" y="3180"/>
                  </a:cubicBezTo>
                  <a:cubicBezTo>
                    <a:pt x="4" y="3212"/>
                    <a:pt x="1" y="3267"/>
                    <a:pt x="31" y="3305"/>
                  </a:cubicBezTo>
                  <a:cubicBezTo>
                    <a:pt x="48" y="3326"/>
                    <a:pt x="72" y="3336"/>
                    <a:pt x="97" y="3336"/>
                  </a:cubicBezTo>
                  <a:cubicBezTo>
                    <a:pt x="117" y="3336"/>
                    <a:pt x="138" y="3329"/>
                    <a:pt x="155" y="3315"/>
                  </a:cubicBezTo>
                  <a:cubicBezTo>
                    <a:pt x="410" y="3111"/>
                    <a:pt x="657" y="2903"/>
                    <a:pt x="891" y="2673"/>
                  </a:cubicBezTo>
                  <a:cubicBezTo>
                    <a:pt x="1102" y="2462"/>
                    <a:pt x="1304" y="2237"/>
                    <a:pt x="1476" y="1994"/>
                  </a:cubicBezTo>
                  <a:cubicBezTo>
                    <a:pt x="1653" y="1747"/>
                    <a:pt x="1799" y="1478"/>
                    <a:pt x="1918" y="1197"/>
                  </a:cubicBezTo>
                  <a:cubicBezTo>
                    <a:pt x="1977" y="1055"/>
                    <a:pt x="2025" y="908"/>
                    <a:pt x="2062" y="759"/>
                  </a:cubicBezTo>
                  <a:cubicBezTo>
                    <a:pt x="2106" y="579"/>
                    <a:pt x="2135" y="394"/>
                    <a:pt x="2142" y="210"/>
                  </a:cubicBezTo>
                  <a:cubicBezTo>
                    <a:pt x="2147" y="124"/>
                    <a:pt x="2101" y="42"/>
                    <a:pt x="2017" y="12"/>
                  </a:cubicBezTo>
                  <a:cubicBezTo>
                    <a:pt x="1995" y="4"/>
                    <a:pt x="1974" y="0"/>
                    <a:pt x="1953" y="0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67" name="Google Shape;5467;p16"/>
            <p:cNvSpPr/>
            <p:nvPr/>
          </p:nvSpPr>
          <p:spPr>
            <a:xfrm>
              <a:off x="3307150" y="5787625"/>
              <a:ext cx="80900" cy="70675"/>
            </a:xfrm>
            <a:custGeom>
              <a:avLst/>
              <a:gdLst/>
              <a:ahLst/>
              <a:cxnLst/>
              <a:rect l="l" t="t" r="r" b="b"/>
              <a:pathLst>
                <a:path w="3236" h="2827" extrusionOk="0">
                  <a:moveTo>
                    <a:pt x="2300" y="1850"/>
                  </a:moveTo>
                  <a:lnTo>
                    <a:pt x="2300" y="1850"/>
                  </a:lnTo>
                  <a:cubicBezTo>
                    <a:pt x="2300" y="1851"/>
                    <a:pt x="2301" y="1851"/>
                    <a:pt x="2301" y="1852"/>
                  </a:cubicBezTo>
                  <a:cubicBezTo>
                    <a:pt x="2301" y="1851"/>
                    <a:pt x="2300" y="1851"/>
                    <a:pt x="2300" y="1850"/>
                  </a:cubicBezTo>
                  <a:close/>
                  <a:moveTo>
                    <a:pt x="100" y="1"/>
                  </a:moveTo>
                  <a:cubicBezTo>
                    <a:pt x="79" y="1"/>
                    <a:pt x="59" y="8"/>
                    <a:pt x="44" y="21"/>
                  </a:cubicBezTo>
                  <a:cubicBezTo>
                    <a:pt x="29" y="31"/>
                    <a:pt x="18" y="47"/>
                    <a:pt x="12" y="64"/>
                  </a:cubicBezTo>
                  <a:cubicBezTo>
                    <a:pt x="0" y="113"/>
                    <a:pt x="29" y="157"/>
                    <a:pt x="75" y="172"/>
                  </a:cubicBezTo>
                  <a:cubicBezTo>
                    <a:pt x="170" y="199"/>
                    <a:pt x="262" y="232"/>
                    <a:pt x="354" y="268"/>
                  </a:cubicBezTo>
                  <a:cubicBezTo>
                    <a:pt x="664" y="397"/>
                    <a:pt x="956" y="570"/>
                    <a:pt x="1226" y="768"/>
                  </a:cubicBezTo>
                  <a:cubicBezTo>
                    <a:pt x="1631" y="1079"/>
                    <a:pt x="1986" y="1449"/>
                    <a:pt x="2300" y="1850"/>
                  </a:cubicBezTo>
                  <a:lnTo>
                    <a:pt x="2300" y="1850"/>
                  </a:lnTo>
                  <a:cubicBezTo>
                    <a:pt x="2297" y="1847"/>
                    <a:pt x="2295" y="1843"/>
                    <a:pt x="2293" y="1840"/>
                  </a:cubicBezTo>
                  <a:lnTo>
                    <a:pt x="2293" y="1840"/>
                  </a:lnTo>
                  <a:cubicBezTo>
                    <a:pt x="2300" y="1850"/>
                    <a:pt x="2308" y="1859"/>
                    <a:pt x="2314" y="1868"/>
                  </a:cubicBezTo>
                  <a:cubicBezTo>
                    <a:pt x="2315" y="1869"/>
                    <a:pt x="2315" y="1869"/>
                    <a:pt x="2316" y="1870"/>
                  </a:cubicBezTo>
                  <a:lnTo>
                    <a:pt x="2316" y="1870"/>
                  </a:lnTo>
                  <a:cubicBezTo>
                    <a:pt x="2316" y="1870"/>
                    <a:pt x="2316" y="1870"/>
                    <a:pt x="2316" y="1870"/>
                  </a:cubicBezTo>
                  <a:lnTo>
                    <a:pt x="2316" y="1870"/>
                  </a:lnTo>
                  <a:cubicBezTo>
                    <a:pt x="2316" y="1870"/>
                    <a:pt x="2316" y="1870"/>
                    <a:pt x="2316" y="1870"/>
                  </a:cubicBezTo>
                  <a:lnTo>
                    <a:pt x="2316" y="1870"/>
                  </a:lnTo>
                  <a:cubicBezTo>
                    <a:pt x="2316" y="1870"/>
                    <a:pt x="2316" y="1870"/>
                    <a:pt x="2316" y="1870"/>
                  </a:cubicBezTo>
                  <a:lnTo>
                    <a:pt x="2316" y="1870"/>
                  </a:lnTo>
                  <a:cubicBezTo>
                    <a:pt x="2316" y="1871"/>
                    <a:pt x="2317" y="1872"/>
                    <a:pt x="2317" y="1872"/>
                  </a:cubicBezTo>
                  <a:cubicBezTo>
                    <a:pt x="2317" y="1872"/>
                    <a:pt x="2316" y="1871"/>
                    <a:pt x="2316" y="1870"/>
                  </a:cubicBezTo>
                  <a:lnTo>
                    <a:pt x="2316" y="1870"/>
                  </a:lnTo>
                  <a:cubicBezTo>
                    <a:pt x="2318" y="1873"/>
                    <a:pt x="2321" y="1876"/>
                    <a:pt x="2323" y="1879"/>
                  </a:cubicBezTo>
                  <a:lnTo>
                    <a:pt x="2317" y="1874"/>
                  </a:lnTo>
                  <a:lnTo>
                    <a:pt x="2317" y="1874"/>
                  </a:lnTo>
                  <a:cubicBezTo>
                    <a:pt x="2413" y="2002"/>
                    <a:pt x="2502" y="2131"/>
                    <a:pt x="2590" y="2263"/>
                  </a:cubicBezTo>
                  <a:cubicBezTo>
                    <a:pt x="2695" y="2417"/>
                    <a:pt x="2795" y="2572"/>
                    <a:pt x="2885" y="2734"/>
                  </a:cubicBezTo>
                  <a:cubicBezTo>
                    <a:pt x="2917" y="2793"/>
                    <a:pt x="2979" y="2827"/>
                    <a:pt x="3043" y="2827"/>
                  </a:cubicBezTo>
                  <a:cubicBezTo>
                    <a:pt x="3059" y="2827"/>
                    <a:pt x="3075" y="2824"/>
                    <a:pt x="3090" y="2820"/>
                  </a:cubicBezTo>
                  <a:cubicBezTo>
                    <a:pt x="3136" y="2807"/>
                    <a:pt x="3178" y="2777"/>
                    <a:pt x="3201" y="2734"/>
                  </a:cubicBezTo>
                  <a:cubicBezTo>
                    <a:pt x="3222" y="2697"/>
                    <a:pt x="3235" y="2639"/>
                    <a:pt x="3219" y="2598"/>
                  </a:cubicBezTo>
                  <a:cubicBezTo>
                    <a:pt x="3162" y="2440"/>
                    <a:pt x="3100" y="2284"/>
                    <a:pt x="3021" y="2137"/>
                  </a:cubicBezTo>
                  <a:cubicBezTo>
                    <a:pt x="2939" y="1980"/>
                    <a:pt x="2834" y="1838"/>
                    <a:pt x="2727" y="1698"/>
                  </a:cubicBezTo>
                  <a:cubicBezTo>
                    <a:pt x="2508" y="1413"/>
                    <a:pt x="2243" y="1164"/>
                    <a:pt x="1958" y="944"/>
                  </a:cubicBezTo>
                  <a:cubicBezTo>
                    <a:pt x="1412" y="518"/>
                    <a:pt x="788" y="195"/>
                    <a:pt x="123" y="4"/>
                  </a:cubicBezTo>
                  <a:cubicBezTo>
                    <a:pt x="115" y="2"/>
                    <a:pt x="108" y="1"/>
                    <a:pt x="100" y="1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68" name="Google Shape;5468;p16"/>
            <p:cNvSpPr/>
            <p:nvPr/>
          </p:nvSpPr>
          <p:spPr>
            <a:xfrm>
              <a:off x="3337525" y="5816950"/>
              <a:ext cx="50150" cy="42125"/>
            </a:xfrm>
            <a:custGeom>
              <a:avLst/>
              <a:gdLst/>
              <a:ahLst/>
              <a:cxnLst/>
              <a:rect l="l" t="t" r="r" b="b"/>
              <a:pathLst>
                <a:path w="2006" h="1685" extrusionOk="0">
                  <a:moveTo>
                    <a:pt x="99" y="1"/>
                  </a:moveTo>
                  <a:cubicBezTo>
                    <a:pt x="79" y="1"/>
                    <a:pt x="59" y="7"/>
                    <a:pt x="44" y="21"/>
                  </a:cubicBezTo>
                  <a:cubicBezTo>
                    <a:pt x="36" y="31"/>
                    <a:pt x="29" y="39"/>
                    <a:pt x="24" y="47"/>
                  </a:cubicBezTo>
                  <a:cubicBezTo>
                    <a:pt x="1" y="89"/>
                    <a:pt x="15" y="146"/>
                    <a:pt x="57" y="168"/>
                  </a:cubicBezTo>
                  <a:cubicBezTo>
                    <a:pt x="115" y="198"/>
                    <a:pt x="173" y="228"/>
                    <a:pt x="230" y="263"/>
                  </a:cubicBezTo>
                  <a:cubicBezTo>
                    <a:pt x="304" y="309"/>
                    <a:pt x="374" y="359"/>
                    <a:pt x="442" y="411"/>
                  </a:cubicBezTo>
                  <a:cubicBezTo>
                    <a:pt x="684" y="602"/>
                    <a:pt x="901" y="821"/>
                    <a:pt x="1119" y="1041"/>
                  </a:cubicBezTo>
                  <a:cubicBezTo>
                    <a:pt x="1223" y="1149"/>
                    <a:pt x="1328" y="1252"/>
                    <a:pt x="1437" y="1354"/>
                  </a:cubicBezTo>
                  <a:cubicBezTo>
                    <a:pt x="1555" y="1466"/>
                    <a:pt x="1680" y="1570"/>
                    <a:pt x="1810" y="1669"/>
                  </a:cubicBezTo>
                  <a:cubicBezTo>
                    <a:pt x="1828" y="1680"/>
                    <a:pt x="1848" y="1685"/>
                    <a:pt x="1869" y="1685"/>
                  </a:cubicBezTo>
                  <a:cubicBezTo>
                    <a:pt x="1902" y="1685"/>
                    <a:pt x="1932" y="1670"/>
                    <a:pt x="1955" y="1649"/>
                  </a:cubicBezTo>
                  <a:cubicBezTo>
                    <a:pt x="2000" y="1604"/>
                    <a:pt x="2006" y="1521"/>
                    <a:pt x="1957" y="1476"/>
                  </a:cubicBezTo>
                  <a:cubicBezTo>
                    <a:pt x="1810" y="1348"/>
                    <a:pt x="1667" y="1218"/>
                    <a:pt x="1526" y="1084"/>
                  </a:cubicBezTo>
                  <a:cubicBezTo>
                    <a:pt x="1388" y="952"/>
                    <a:pt x="1252" y="820"/>
                    <a:pt x="1112" y="691"/>
                  </a:cubicBezTo>
                  <a:cubicBezTo>
                    <a:pt x="980" y="570"/>
                    <a:pt x="842" y="455"/>
                    <a:pt x="699" y="349"/>
                  </a:cubicBezTo>
                  <a:cubicBezTo>
                    <a:pt x="525" y="220"/>
                    <a:pt x="338" y="110"/>
                    <a:pt x="144" y="11"/>
                  </a:cubicBezTo>
                  <a:cubicBezTo>
                    <a:pt x="129" y="5"/>
                    <a:pt x="114" y="1"/>
                    <a:pt x="99" y="1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69" name="Google Shape;5469;p16"/>
            <p:cNvSpPr/>
            <p:nvPr/>
          </p:nvSpPr>
          <p:spPr>
            <a:xfrm>
              <a:off x="3313900" y="5863125"/>
              <a:ext cx="64975" cy="55300"/>
            </a:xfrm>
            <a:custGeom>
              <a:avLst/>
              <a:gdLst/>
              <a:ahLst/>
              <a:cxnLst/>
              <a:rect l="l" t="t" r="r" b="b"/>
              <a:pathLst>
                <a:path w="2599" h="2212" extrusionOk="0">
                  <a:moveTo>
                    <a:pt x="374" y="1906"/>
                  </a:moveTo>
                  <a:cubicBezTo>
                    <a:pt x="373" y="1906"/>
                    <a:pt x="373" y="1907"/>
                    <a:pt x="372" y="1908"/>
                  </a:cubicBezTo>
                  <a:lnTo>
                    <a:pt x="372" y="1908"/>
                  </a:lnTo>
                  <a:cubicBezTo>
                    <a:pt x="373" y="1907"/>
                    <a:pt x="373" y="1907"/>
                    <a:pt x="374" y="1906"/>
                  </a:cubicBezTo>
                  <a:close/>
                  <a:moveTo>
                    <a:pt x="360" y="1913"/>
                  </a:moveTo>
                  <a:cubicBezTo>
                    <a:pt x="359" y="1913"/>
                    <a:pt x="359" y="1913"/>
                    <a:pt x="359" y="1913"/>
                  </a:cubicBezTo>
                  <a:lnTo>
                    <a:pt x="359" y="1913"/>
                  </a:lnTo>
                  <a:cubicBezTo>
                    <a:pt x="359" y="1913"/>
                    <a:pt x="359" y="1913"/>
                    <a:pt x="360" y="1913"/>
                  </a:cubicBezTo>
                  <a:close/>
                  <a:moveTo>
                    <a:pt x="359" y="1913"/>
                  </a:moveTo>
                  <a:lnTo>
                    <a:pt x="359" y="1913"/>
                  </a:lnTo>
                  <a:cubicBezTo>
                    <a:pt x="357" y="1914"/>
                    <a:pt x="355" y="1914"/>
                    <a:pt x="353" y="1916"/>
                  </a:cubicBezTo>
                  <a:lnTo>
                    <a:pt x="353" y="1916"/>
                  </a:lnTo>
                  <a:cubicBezTo>
                    <a:pt x="355" y="1915"/>
                    <a:pt x="357" y="1914"/>
                    <a:pt x="359" y="1913"/>
                  </a:cubicBezTo>
                  <a:close/>
                  <a:moveTo>
                    <a:pt x="2482" y="0"/>
                  </a:moveTo>
                  <a:cubicBezTo>
                    <a:pt x="2461" y="0"/>
                    <a:pt x="2438" y="4"/>
                    <a:pt x="2424" y="17"/>
                  </a:cubicBezTo>
                  <a:cubicBezTo>
                    <a:pt x="2425" y="20"/>
                    <a:pt x="2425" y="20"/>
                    <a:pt x="2425" y="21"/>
                  </a:cubicBezTo>
                  <a:cubicBezTo>
                    <a:pt x="2184" y="237"/>
                    <a:pt x="1973" y="480"/>
                    <a:pt x="1757" y="718"/>
                  </a:cubicBezTo>
                  <a:cubicBezTo>
                    <a:pt x="1543" y="956"/>
                    <a:pt x="1330" y="1192"/>
                    <a:pt x="1094" y="1409"/>
                  </a:cubicBezTo>
                  <a:cubicBezTo>
                    <a:pt x="1091" y="1412"/>
                    <a:pt x="1088" y="1414"/>
                    <a:pt x="1085" y="1417"/>
                  </a:cubicBezTo>
                  <a:lnTo>
                    <a:pt x="1085" y="1417"/>
                  </a:lnTo>
                  <a:cubicBezTo>
                    <a:pt x="1089" y="1415"/>
                    <a:pt x="1091" y="1413"/>
                    <a:pt x="1095" y="1409"/>
                  </a:cubicBezTo>
                  <a:lnTo>
                    <a:pt x="1095" y="1409"/>
                  </a:lnTo>
                  <a:cubicBezTo>
                    <a:pt x="1091" y="1413"/>
                    <a:pt x="1088" y="1416"/>
                    <a:pt x="1084" y="1417"/>
                  </a:cubicBezTo>
                  <a:lnTo>
                    <a:pt x="1084" y="1417"/>
                  </a:lnTo>
                  <a:cubicBezTo>
                    <a:pt x="1084" y="1417"/>
                    <a:pt x="1084" y="1417"/>
                    <a:pt x="1085" y="1417"/>
                  </a:cubicBezTo>
                  <a:lnTo>
                    <a:pt x="1085" y="1417"/>
                  </a:lnTo>
                  <a:cubicBezTo>
                    <a:pt x="1084" y="1417"/>
                    <a:pt x="1084" y="1417"/>
                    <a:pt x="1083" y="1417"/>
                  </a:cubicBezTo>
                  <a:cubicBezTo>
                    <a:pt x="1084" y="1417"/>
                    <a:pt x="1084" y="1417"/>
                    <a:pt x="1084" y="1417"/>
                  </a:cubicBezTo>
                  <a:lnTo>
                    <a:pt x="1084" y="1417"/>
                  </a:lnTo>
                  <a:cubicBezTo>
                    <a:pt x="985" y="1506"/>
                    <a:pt x="883" y="1588"/>
                    <a:pt x="775" y="1665"/>
                  </a:cubicBezTo>
                  <a:cubicBezTo>
                    <a:pt x="647" y="1755"/>
                    <a:pt x="509" y="1837"/>
                    <a:pt x="372" y="1908"/>
                  </a:cubicBezTo>
                  <a:lnTo>
                    <a:pt x="372" y="1908"/>
                  </a:lnTo>
                  <a:cubicBezTo>
                    <a:pt x="372" y="1908"/>
                    <a:pt x="372" y="1908"/>
                    <a:pt x="372" y="1908"/>
                  </a:cubicBezTo>
                  <a:lnTo>
                    <a:pt x="372" y="1908"/>
                  </a:lnTo>
                  <a:cubicBezTo>
                    <a:pt x="371" y="1909"/>
                    <a:pt x="369" y="1909"/>
                    <a:pt x="367" y="1910"/>
                  </a:cubicBezTo>
                  <a:cubicBezTo>
                    <a:pt x="367" y="1910"/>
                    <a:pt x="367" y="1910"/>
                    <a:pt x="367" y="1910"/>
                  </a:cubicBezTo>
                  <a:lnTo>
                    <a:pt x="367" y="1910"/>
                  </a:lnTo>
                  <a:lnTo>
                    <a:pt x="366" y="1910"/>
                  </a:lnTo>
                  <a:lnTo>
                    <a:pt x="366" y="1910"/>
                  </a:lnTo>
                  <a:cubicBezTo>
                    <a:pt x="367" y="1910"/>
                    <a:pt x="367" y="1910"/>
                    <a:pt x="367" y="1910"/>
                  </a:cubicBezTo>
                  <a:lnTo>
                    <a:pt x="367" y="1910"/>
                  </a:lnTo>
                  <a:cubicBezTo>
                    <a:pt x="366" y="1910"/>
                    <a:pt x="366" y="1910"/>
                    <a:pt x="366" y="1911"/>
                  </a:cubicBezTo>
                  <a:lnTo>
                    <a:pt x="366" y="1911"/>
                  </a:lnTo>
                  <a:lnTo>
                    <a:pt x="360" y="1913"/>
                  </a:lnTo>
                  <a:cubicBezTo>
                    <a:pt x="361" y="1913"/>
                    <a:pt x="362" y="1913"/>
                    <a:pt x="363" y="1912"/>
                  </a:cubicBezTo>
                  <a:lnTo>
                    <a:pt x="363" y="1912"/>
                  </a:lnTo>
                  <a:cubicBezTo>
                    <a:pt x="360" y="1914"/>
                    <a:pt x="356" y="1916"/>
                    <a:pt x="352" y="1917"/>
                  </a:cubicBezTo>
                  <a:cubicBezTo>
                    <a:pt x="353" y="1917"/>
                    <a:pt x="353" y="1916"/>
                    <a:pt x="353" y="1916"/>
                  </a:cubicBezTo>
                  <a:lnTo>
                    <a:pt x="353" y="1916"/>
                  </a:lnTo>
                  <a:cubicBezTo>
                    <a:pt x="261" y="1961"/>
                    <a:pt x="168" y="2000"/>
                    <a:pt x="71" y="2039"/>
                  </a:cubicBezTo>
                  <a:cubicBezTo>
                    <a:pt x="26" y="2057"/>
                    <a:pt x="0" y="2105"/>
                    <a:pt x="18" y="2153"/>
                  </a:cubicBezTo>
                  <a:cubicBezTo>
                    <a:pt x="29" y="2187"/>
                    <a:pt x="63" y="2212"/>
                    <a:pt x="99" y="2212"/>
                  </a:cubicBezTo>
                  <a:cubicBezTo>
                    <a:pt x="109" y="2212"/>
                    <a:pt x="119" y="2210"/>
                    <a:pt x="128" y="2206"/>
                  </a:cubicBezTo>
                  <a:cubicBezTo>
                    <a:pt x="250" y="2157"/>
                    <a:pt x="372" y="2105"/>
                    <a:pt x="492" y="2048"/>
                  </a:cubicBezTo>
                  <a:cubicBezTo>
                    <a:pt x="609" y="1991"/>
                    <a:pt x="723" y="1926"/>
                    <a:pt x="836" y="1858"/>
                  </a:cubicBezTo>
                  <a:cubicBezTo>
                    <a:pt x="1059" y="1721"/>
                    <a:pt x="1267" y="1558"/>
                    <a:pt x="1458" y="1380"/>
                  </a:cubicBezTo>
                  <a:cubicBezTo>
                    <a:pt x="1645" y="1209"/>
                    <a:pt x="1820" y="1024"/>
                    <a:pt x="1988" y="836"/>
                  </a:cubicBezTo>
                  <a:cubicBezTo>
                    <a:pt x="2086" y="729"/>
                    <a:pt x="2179" y="625"/>
                    <a:pt x="2273" y="518"/>
                  </a:cubicBezTo>
                  <a:cubicBezTo>
                    <a:pt x="2370" y="405"/>
                    <a:pt x="2469" y="294"/>
                    <a:pt x="2564" y="179"/>
                  </a:cubicBezTo>
                  <a:cubicBezTo>
                    <a:pt x="2597" y="141"/>
                    <a:pt x="2599" y="86"/>
                    <a:pt x="2570" y="46"/>
                  </a:cubicBezTo>
                  <a:cubicBezTo>
                    <a:pt x="2554" y="23"/>
                    <a:pt x="2531" y="7"/>
                    <a:pt x="2503" y="1"/>
                  </a:cubicBezTo>
                  <a:cubicBezTo>
                    <a:pt x="2496" y="1"/>
                    <a:pt x="2490" y="0"/>
                    <a:pt x="2482" y="0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70" name="Google Shape;5470;p16"/>
            <p:cNvSpPr/>
            <p:nvPr/>
          </p:nvSpPr>
          <p:spPr>
            <a:xfrm>
              <a:off x="3357425" y="5856400"/>
              <a:ext cx="19350" cy="16350"/>
            </a:xfrm>
            <a:custGeom>
              <a:avLst/>
              <a:gdLst/>
              <a:ahLst/>
              <a:cxnLst/>
              <a:rect l="l" t="t" r="r" b="b"/>
              <a:pathLst>
                <a:path w="774" h="654" extrusionOk="0">
                  <a:moveTo>
                    <a:pt x="262" y="526"/>
                  </a:moveTo>
                  <a:lnTo>
                    <a:pt x="256" y="531"/>
                  </a:lnTo>
                  <a:lnTo>
                    <a:pt x="256" y="531"/>
                  </a:lnTo>
                  <a:cubicBezTo>
                    <a:pt x="259" y="530"/>
                    <a:pt x="260" y="527"/>
                    <a:pt x="262" y="526"/>
                  </a:cubicBezTo>
                  <a:close/>
                  <a:moveTo>
                    <a:pt x="665" y="0"/>
                  </a:moveTo>
                  <a:cubicBezTo>
                    <a:pt x="645" y="0"/>
                    <a:pt x="628" y="6"/>
                    <a:pt x="611" y="18"/>
                  </a:cubicBezTo>
                  <a:cubicBezTo>
                    <a:pt x="550" y="51"/>
                    <a:pt x="496" y="85"/>
                    <a:pt x="440" y="125"/>
                  </a:cubicBezTo>
                  <a:cubicBezTo>
                    <a:pt x="420" y="140"/>
                    <a:pt x="400" y="155"/>
                    <a:pt x="381" y="171"/>
                  </a:cubicBezTo>
                  <a:cubicBezTo>
                    <a:pt x="348" y="198"/>
                    <a:pt x="316" y="227"/>
                    <a:pt x="285" y="256"/>
                  </a:cubicBezTo>
                  <a:cubicBezTo>
                    <a:pt x="197" y="335"/>
                    <a:pt x="115" y="423"/>
                    <a:pt x="32" y="509"/>
                  </a:cubicBezTo>
                  <a:cubicBezTo>
                    <a:pt x="0" y="543"/>
                    <a:pt x="9" y="602"/>
                    <a:pt x="43" y="634"/>
                  </a:cubicBezTo>
                  <a:cubicBezTo>
                    <a:pt x="60" y="647"/>
                    <a:pt x="79" y="653"/>
                    <a:pt x="97" y="653"/>
                  </a:cubicBezTo>
                  <a:cubicBezTo>
                    <a:pt x="123" y="653"/>
                    <a:pt x="148" y="642"/>
                    <a:pt x="167" y="622"/>
                  </a:cubicBezTo>
                  <a:cubicBezTo>
                    <a:pt x="194" y="594"/>
                    <a:pt x="219" y="567"/>
                    <a:pt x="246" y="540"/>
                  </a:cubicBezTo>
                  <a:lnTo>
                    <a:pt x="246" y="540"/>
                  </a:lnTo>
                  <a:cubicBezTo>
                    <a:pt x="246" y="541"/>
                    <a:pt x="246" y="542"/>
                    <a:pt x="246" y="542"/>
                  </a:cubicBezTo>
                  <a:lnTo>
                    <a:pt x="249" y="537"/>
                  </a:lnTo>
                  <a:lnTo>
                    <a:pt x="256" y="531"/>
                  </a:lnTo>
                  <a:lnTo>
                    <a:pt x="256" y="531"/>
                  </a:lnTo>
                  <a:cubicBezTo>
                    <a:pt x="255" y="531"/>
                    <a:pt x="255" y="532"/>
                    <a:pt x="255" y="532"/>
                  </a:cubicBezTo>
                  <a:cubicBezTo>
                    <a:pt x="402" y="404"/>
                    <a:pt x="562" y="292"/>
                    <a:pt x="718" y="175"/>
                  </a:cubicBezTo>
                  <a:cubicBezTo>
                    <a:pt x="762" y="142"/>
                    <a:pt x="773" y="85"/>
                    <a:pt x="743" y="40"/>
                  </a:cubicBezTo>
                  <a:cubicBezTo>
                    <a:pt x="728" y="20"/>
                    <a:pt x="707" y="5"/>
                    <a:pt x="683" y="2"/>
                  </a:cubicBezTo>
                  <a:cubicBezTo>
                    <a:pt x="677" y="1"/>
                    <a:pt x="671" y="0"/>
                    <a:pt x="665" y="0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71" name="Google Shape;5471;p16"/>
            <p:cNvSpPr/>
            <p:nvPr/>
          </p:nvSpPr>
          <p:spPr>
            <a:xfrm>
              <a:off x="3596025" y="5461500"/>
              <a:ext cx="97775" cy="34875"/>
            </a:xfrm>
            <a:custGeom>
              <a:avLst/>
              <a:gdLst/>
              <a:ahLst/>
              <a:cxnLst/>
              <a:rect l="l" t="t" r="r" b="b"/>
              <a:pathLst>
                <a:path w="3911" h="1395" extrusionOk="0">
                  <a:moveTo>
                    <a:pt x="110" y="1"/>
                  </a:moveTo>
                  <a:cubicBezTo>
                    <a:pt x="88" y="1"/>
                    <a:pt x="66" y="9"/>
                    <a:pt x="49" y="23"/>
                  </a:cubicBezTo>
                  <a:cubicBezTo>
                    <a:pt x="38" y="31"/>
                    <a:pt x="32" y="39"/>
                    <a:pt x="26" y="46"/>
                  </a:cubicBezTo>
                  <a:cubicBezTo>
                    <a:pt x="0" y="89"/>
                    <a:pt x="19" y="138"/>
                    <a:pt x="56" y="168"/>
                  </a:cubicBezTo>
                  <a:cubicBezTo>
                    <a:pt x="329" y="376"/>
                    <a:pt x="595" y="596"/>
                    <a:pt x="878" y="794"/>
                  </a:cubicBezTo>
                  <a:cubicBezTo>
                    <a:pt x="940" y="840"/>
                    <a:pt x="1004" y="880"/>
                    <a:pt x="1069" y="922"/>
                  </a:cubicBezTo>
                  <a:cubicBezTo>
                    <a:pt x="1148" y="974"/>
                    <a:pt x="1230" y="1024"/>
                    <a:pt x="1313" y="1070"/>
                  </a:cubicBezTo>
                  <a:cubicBezTo>
                    <a:pt x="1463" y="1147"/>
                    <a:pt x="1619" y="1214"/>
                    <a:pt x="1777" y="1270"/>
                  </a:cubicBezTo>
                  <a:cubicBezTo>
                    <a:pt x="1944" y="1328"/>
                    <a:pt x="2116" y="1364"/>
                    <a:pt x="2290" y="1386"/>
                  </a:cubicBezTo>
                  <a:cubicBezTo>
                    <a:pt x="2338" y="1392"/>
                    <a:pt x="2386" y="1394"/>
                    <a:pt x="2433" y="1394"/>
                  </a:cubicBezTo>
                  <a:cubicBezTo>
                    <a:pt x="2553" y="1394"/>
                    <a:pt x="2672" y="1379"/>
                    <a:pt x="2790" y="1360"/>
                  </a:cubicBezTo>
                  <a:cubicBezTo>
                    <a:pt x="2948" y="1336"/>
                    <a:pt x="3099" y="1287"/>
                    <a:pt x="3249" y="1235"/>
                  </a:cubicBezTo>
                  <a:cubicBezTo>
                    <a:pt x="3425" y="1173"/>
                    <a:pt x="3603" y="1116"/>
                    <a:pt x="3777" y="1050"/>
                  </a:cubicBezTo>
                  <a:cubicBezTo>
                    <a:pt x="3805" y="1041"/>
                    <a:pt x="3831" y="1028"/>
                    <a:pt x="3854" y="1007"/>
                  </a:cubicBezTo>
                  <a:cubicBezTo>
                    <a:pt x="3889" y="975"/>
                    <a:pt x="3906" y="929"/>
                    <a:pt x="3909" y="882"/>
                  </a:cubicBezTo>
                  <a:cubicBezTo>
                    <a:pt x="3910" y="836"/>
                    <a:pt x="3891" y="793"/>
                    <a:pt x="3861" y="760"/>
                  </a:cubicBezTo>
                  <a:cubicBezTo>
                    <a:pt x="3827" y="721"/>
                    <a:pt x="3787" y="711"/>
                    <a:pt x="3738" y="705"/>
                  </a:cubicBezTo>
                  <a:cubicBezTo>
                    <a:pt x="3691" y="700"/>
                    <a:pt x="3643" y="698"/>
                    <a:pt x="3596" y="698"/>
                  </a:cubicBezTo>
                  <a:cubicBezTo>
                    <a:pt x="3422" y="698"/>
                    <a:pt x="3247" y="730"/>
                    <a:pt x="3077" y="767"/>
                  </a:cubicBezTo>
                  <a:cubicBezTo>
                    <a:pt x="2972" y="788"/>
                    <a:pt x="2872" y="817"/>
                    <a:pt x="2768" y="840"/>
                  </a:cubicBezTo>
                  <a:cubicBezTo>
                    <a:pt x="2659" y="869"/>
                    <a:pt x="2551" y="889"/>
                    <a:pt x="2439" y="905"/>
                  </a:cubicBezTo>
                  <a:cubicBezTo>
                    <a:pt x="2373" y="912"/>
                    <a:pt x="2307" y="915"/>
                    <a:pt x="2240" y="918"/>
                  </a:cubicBezTo>
                  <a:cubicBezTo>
                    <a:pt x="2159" y="918"/>
                    <a:pt x="2079" y="911"/>
                    <a:pt x="2000" y="899"/>
                  </a:cubicBezTo>
                  <a:cubicBezTo>
                    <a:pt x="1869" y="876"/>
                    <a:pt x="1743" y="847"/>
                    <a:pt x="1615" y="810"/>
                  </a:cubicBezTo>
                  <a:cubicBezTo>
                    <a:pt x="1543" y="788"/>
                    <a:pt x="1471" y="760"/>
                    <a:pt x="1402" y="732"/>
                  </a:cubicBezTo>
                  <a:cubicBezTo>
                    <a:pt x="1338" y="709"/>
                    <a:pt x="1270" y="682"/>
                    <a:pt x="1206" y="655"/>
                  </a:cubicBezTo>
                  <a:cubicBezTo>
                    <a:pt x="831" y="484"/>
                    <a:pt x="483" y="264"/>
                    <a:pt x="153" y="14"/>
                  </a:cubicBezTo>
                  <a:cubicBezTo>
                    <a:pt x="140" y="5"/>
                    <a:pt x="125" y="1"/>
                    <a:pt x="110" y="1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72" name="Google Shape;5472;p16"/>
            <p:cNvSpPr/>
            <p:nvPr/>
          </p:nvSpPr>
          <p:spPr>
            <a:xfrm>
              <a:off x="3684250" y="5387850"/>
              <a:ext cx="74275" cy="99550"/>
            </a:xfrm>
            <a:custGeom>
              <a:avLst/>
              <a:gdLst/>
              <a:ahLst/>
              <a:cxnLst/>
              <a:rect l="l" t="t" r="r" b="b"/>
              <a:pathLst>
                <a:path w="2971" h="3982" extrusionOk="0">
                  <a:moveTo>
                    <a:pt x="2513" y="944"/>
                  </a:moveTo>
                  <a:cubicBezTo>
                    <a:pt x="2513" y="945"/>
                    <a:pt x="2513" y="945"/>
                    <a:pt x="2513" y="945"/>
                  </a:cubicBezTo>
                  <a:cubicBezTo>
                    <a:pt x="2513" y="945"/>
                    <a:pt x="2513" y="944"/>
                    <a:pt x="2513" y="944"/>
                  </a:cubicBezTo>
                  <a:close/>
                  <a:moveTo>
                    <a:pt x="2513" y="944"/>
                  </a:moveTo>
                  <a:cubicBezTo>
                    <a:pt x="2511" y="945"/>
                    <a:pt x="2511" y="945"/>
                    <a:pt x="2511" y="948"/>
                  </a:cubicBezTo>
                  <a:cubicBezTo>
                    <a:pt x="2508" y="952"/>
                    <a:pt x="2507" y="957"/>
                    <a:pt x="2505" y="962"/>
                  </a:cubicBezTo>
                  <a:cubicBezTo>
                    <a:pt x="2507" y="957"/>
                    <a:pt x="2511" y="951"/>
                    <a:pt x="2513" y="944"/>
                  </a:cubicBezTo>
                  <a:close/>
                  <a:moveTo>
                    <a:pt x="1792" y="2255"/>
                  </a:moveTo>
                  <a:cubicBezTo>
                    <a:pt x="1792" y="2255"/>
                    <a:pt x="1792" y="2255"/>
                    <a:pt x="1792" y="2255"/>
                  </a:cubicBezTo>
                  <a:lnTo>
                    <a:pt x="1792" y="2255"/>
                  </a:lnTo>
                  <a:cubicBezTo>
                    <a:pt x="1792" y="2255"/>
                    <a:pt x="1792" y="2255"/>
                    <a:pt x="1792" y="2255"/>
                  </a:cubicBezTo>
                  <a:close/>
                  <a:moveTo>
                    <a:pt x="1779" y="2272"/>
                  </a:moveTo>
                  <a:lnTo>
                    <a:pt x="1779" y="2272"/>
                  </a:lnTo>
                  <a:cubicBezTo>
                    <a:pt x="1778" y="2272"/>
                    <a:pt x="1778" y="2273"/>
                    <a:pt x="1777" y="2274"/>
                  </a:cubicBezTo>
                  <a:cubicBezTo>
                    <a:pt x="1778" y="2273"/>
                    <a:pt x="1778" y="2272"/>
                    <a:pt x="1779" y="2272"/>
                  </a:cubicBezTo>
                  <a:close/>
                  <a:moveTo>
                    <a:pt x="2874" y="0"/>
                  </a:moveTo>
                  <a:cubicBezTo>
                    <a:pt x="2853" y="0"/>
                    <a:pt x="2833" y="9"/>
                    <a:pt x="2817" y="22"/>
                  </a:cubicBezTo>
                  <a:cubicBezTo>
                    <a:pt x="2810" y="33"/>
                    <a:pt x="2800" y="47"/>
                    <a:pt x="2794" y="68"/>
                  </a:cubicBezTo>
                  <a:cubicBezTo>
                    <a:pt x="2717" y="366"/>
                    <a:pt x="2622" y="657"/>
                    <a:pt x="2513" y="944"/>
                  </a:cubicBezTo>
                  <a:lnTo>
                    <a:pt x="2513" y="944"/>
                  </a:lnTo>
                  <a:cubicBezTo>
                    <a:pt x="2513" y="944"/>
                    <a:pt x="2513" y="944"/>
                    <a:pt x="2514" y="944"/>
                  </a:cubicBezTo>
                  <a:cubicBezTo>
                    <a:pt x="2514" y="945"/>
                    <a:pt x="2513" y="947"/>
                    <a:pt x="2513" y="949"/>
                  </a:cubicBezTo>
                  <a:cubicBezTo>
                    <a:pt x="2508" y="957"/>
                    <a:pt x="2507" y="964"/>
                    <a:pt x="2504" y="971"/>
                  </a:cubicBezTo>
                  <a:cubicBezTo>
                    <a:pt x="2504" y="968"/>
                    <a:pt x="2505" y="967"/>
                    <a:pt x="2505" y="964"/>
                  </a:cubicBezTo>
                  <a:lnTo>
                    <a:pt x="2505" y="964"/>
                  </a:lnTo>
                  <a:cubicBezTo>
                    <a:pt x="2461" y="1074"/>
                    <a:pt x="2413" y="1185"/>
                    <a:pt x="2362" y="1294"/>
                  </a:cubicBezTo>
                  <a:cubicBezTo>
                    <a:pt x="2307" y="1410"/>
                    <a:pt x="2247" y="1521"/>
                    <a:pt x="2185" y="1633"/>
                  </a:cubicBezTo>
                  <a:cubicBezTo>
                    <a:pt x="2070" y="1842"/>
                    <a:pt x="1944" y="2045"/>
                    <a:pt x="1805" y="2238"/>
                  </a:cubicBezTo>
                  <a:lnTo>
                    <a:pt x="1805" y="2238"/>
                  </a:lnTo>
                  <a:cubicBezTo>
                    <a:pt x="1806" y="2237"/>
                    <a:pt x="1807" y="2237"/>
                    <a:pt x="1807" y="2236"/>
                  </a:cubicBezTo>
                  <a:lnTo>
                    <a:pt x="1807" y="2236"/>
                  </a:lnTo>
                  <a:cubicBezTo>
                    <a:pt x="1805" y="2238"/>
                    <a:pt x="1803" y="2241"/>
                    <a:pt x="1802" y="2243"/>
                  </a:cubicBezTo>
                  <a:lnTo>
                    <a:pt x="1802" y="2243"/>
                  </a:lnTo>
                  <a:cubicBezTo>
                    <a:pt x="1803" y="2241"/>
                    <a:pt x="1804" y="2239"/>
                    <a:pt x="1805" y="2238"/>
                  </a:cubicBezTo>
                  <a:lnTo>
                    <a:pt x="1805" y="2238"/>
                  </a:lnTo>
                  <a:cubicBezTo>
                    <a:pt x="1803" y="2240"/>
                    <a:pt x="1802" y="2242"/>
                    <a:pt x="1800" y="2244"/>
                  </a:cubicBezTo>
                  <a:lnTo>
                    <a:pt x="1800" y="2244"/>
                  </a:lnTo>
                  <a:cubicBezTo>
                    <a:pt x="1801" y="2244"/>
                    <a:pt x="1801" y="2243"/>
                    <a:pt x="1802" y="2243"/>
                  </a:cubicBezTo>
                  <a:lnTo>
                    <a:pt x="1802" y="2243"/>
                  </a:lnTo>
                  <a:cubicBezTo>
                    <a:pt x="1801" y="2243"/>
                    <a:pt x="1801" y="2244"/>
                    <a:pt x="1800" y="2245"/>
                  </a:cubicBezTo>
                  <a:cubicBezTo>
                    <a:pt x="1800" y="2245"/>
                    <a:pt x="1800" y="2245"/>
                    <a:pt x="1800" y="2244"/>
                  </a:cubicBezTo>
                  <a:lnTo>
                    <a:pt x="1800" y="2244"/>
                  </a:lnTo>
                  <a:cubicBezTo>
                    <a:pt x="1798" y="2248"/>
                    <a:pt x="1796" y="2251"/>
                    <a:pt x="1793" y="2253"/>
                  </a:cubicBezTo>
                  <a:lnTo>
                    <a:pt x="1793" y="2253"/>
                  </a:lnTo>
                  <a:cubicBezTo>
                    <a:pt x="1796" y="2250"/>
                    <a:pt x="1798" y="2247"/>
                    <a:pt x="1800" y="2244"/>
                  </a:cubicBezTo>
                  <a:lnTo>
                    <a:pt x="1800" y="2244"/>
                  </a:lnTo>
                  <a:cubicBezTo>
                    <a:pt x="1796" y="2246"/>
                    <a:pt x="1794" y="2249"/>
                    <a:pt x="1793" y="2252"/>
                  </a:cubicBezTo>
                  <a:cubicBezTo>
                    <a:pt x="1793" y="2253"/>
                    <a:pt x="1793" y="2254"/>
                    <a:pt x="1792" y="2255"/>
                  </a:cubicBezTo>
                  <a:lnTo>
                    <a:pt x="1792" y="2255"/>
                  </a:lnTo>
                  <a:cubicBezTo>
                    <a:pt x="1792" y="2254"/>
                    <a:pt x="1793" y="2254"/>
                    <a:pt x="1793" y="2254"/>
                  </a:cubicBezTo>
                  <a:cubicBezTo>
                    <a:pt x="1793" y="2253"/>
                    <a:pt x="1793" y="2253"/>
                    <a:pt x="1793" y="2253"/>
                  </a:cubicBezTo>
                  <a:lnTo>
                    <a:pt x="1793" y="2253"/>
                  </a:lnTo>
                  <a:cubicBezTo>
                    <a:pt x="1793" y="2254"/>
                    <a:pt x="1792" y="2255"/>
                    <a:pt x="1792" y="2255"/>
                  </a:cubicBezTo>
                  <a:lnTo>
                    <a:pt x="1792" y="2255"/>
                  </a:lnTo>
                  <a:cubicBezTo>
                    <a:pt x="1792" y="2255"/>
                    <a:pt x="1792" y="2255"/>
                    <a:pt x="1792" y="2255"/>
                  </a:cubicBezTo>
                  <a:lnTo>
                    <a:pt x="1792" y="2255"/>
                  </a:lnTo>
                  <a:cubicBezTo>
                    <a:pt x="1791" y="2256"/>
                    <a:pt x="1789" y="2257"/>
                    <a:pt x="1789" y="2258"/>
                  </a:cubicBezTo>
                  <a:cubicBezTo>
                    <a:pt x="1790" y="2257"/>
                    <a:pt x="1791" y="2256"/>
                    <a:pt x="1792" y="2255"/>
                  </a:cubicBezTo>
                  <a:lnTo>
                    <a:pt x="1792" y="2255"/>
                  </a:lnTo>
                  <a:cubicBezTo>
                    <a:pt x="1790" y="2258"/>
                    <a:pt x="1788" y="2260"/>
                    <a:pt x="1786" y="2262"/>
                  </a:cubicBezTo>
                  <a:lnTo>
                    <a:pt x="1786" y="2262"/>
                  </a:lnTo>
                  <a:cubicBezTo>
                    <a:pt x="1787" y="2261"/>
                    <a:pt x="1787" y="2260"/>
                    <a:pt x="1787" y="2259"/>
                  </a:cubicBezTo>
                  <a:lnTo>
                    <a:pt x="1787" y="2259"/>
                  </a:lnTo>
                  <a:cubicBezTo>
                    <a:pt x="1727" y="2338"/>
                    <a:pt x="1665" y="2414"/>
                    <a:pt x="1598" y="2486"/>
                  </a:cubicBezTo>
                  <a:cubicBezTo>
                    <a:pt x="1517" y="2572"/>
                    <a:pt x="1428" y="2651"/>
                    <a:pt x="1338" y="2726"/>
                  </a:cubicBezTo>
                  <a:cubicBezTo>
                    <a:pt x="1139" y="2877"/>
                    <a:pt x="927" y="3008"/>
                    <a:pt x="716" y="3144"/>
                  </a:cubicBezTo>
                  <a:cubicBezTo>
                    <a:pt x="489" y="3291"/>
                    <a:pt x="273" y="3449"/>
                    <a:pt x="77" y="3632"/>
                  </a:cubicBezTo>
                  <a:cubicBezTo>
                    <a:pt x="9" y="3696"/>
                    <a:pt x="0" y="3803"/>
                    <a:pt x="45" y="3881"/>
                  </a:cubicBezTo>
                  <a:cubicBezTo>
                    <a:pt x="74" y="3928"/>
                    <a:pt x="121" y="3961"/>
                    <a:pt x="173" y="3974"/>
                  </a:cubicBezTo>
                  <a:cubicBezTo>
                    <a:pt x="190" y="3979"/>
                    <a:pt x="208" y="3981"/>
                    <a:pt x="227" y="3981"/>
                  </a:cubicBezTo>
                  <a:cubicBezTo>
                    <a:pt x="263" y="3981"/>
                    <a:pt x="300" y="3972"/>
                    <a:pt x="325" y="3953"/>
                  </a:cubicBezTo>
                  <a:cubicBezTo>
                    <a:pt x="638" y="3721"/>
                    <a:pt x="976" y="3525"/>
                    <a:pt x="1287" y="3292"/>
                  </a:cubicBezTo>
                  <a:cubicBezTo>
                    <a:pt x="1450" y="3171"/>
                    <a:pt x="1599" y="3039"/>
                    <a:pt x="1737" y="2893"/>
                  </a:cubicBezTo>
                  <a:cubicBezTo>
                    <a:pt x="1882" y="2741"/>
                    <a:pt x="2003" y="2565"/>
                    <a:pt x="2110" y="2387"/>
                  </a:cubicBezTo>
                  <a:cubicBezTo>
                    <a:pt x="2209" y="2228"/>
                    <a:pt x="2296" y="2058"/>
                    <a:pt x="2376" y="1886"/>
                  </a:cubicBezTo>
                  <a:cubicBezTo>
                    <a:pt x="2462" y="1703"/>
                    <a:pt x="2533" y="1511"/>
                    <a:pt x="2600" y="1319"/>
                  </a:cubicBezTo>
                  <a:cubicBezTo>
                    <a:pt x="2742" y="922"/>
                    <a:pt x="2856" y="517"/>
                    <a:pt x="2959" y="109"/>
                  </a:cubicBezTo>
                  <a:cubicBezTo>
                    <a:pt x="2971" y="62"/>
                    <a:pt x="2942" y="14"/>
                    <a:pt x="2895" y="3"/>
                  </a:cubicBezTo>
                  <a:cubicBezTo>
                    <a:pt x="2888" y="1"/>
                    <a:pt x="2881" y="0"/>
                    <a:pt x="2874" y="0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73" name="Google Shape;5473;p16"/>
            <p:cNvSpPr/>
            <p:nvPr/>
          </p:nvSpPr>
          <p:spPr>
            <a:xfrm>
              <a:off x="3688925" y="5412625"/>
              <a:ext cx="51725" cy="72075"/>
            </a:xfrm>
            <a:custGeom>
              <a:avLst/>
              <a:gdLst/>
              <a:ahLst/>
              <a:cxnLst/>
              <a:rect l="l" t="t" r="r" b="b"/>
              <a:pathLst>
                <a:path w="2069" h="2883" extrusionOk="0">
                  <a:moveTo>
                    <a:pt x="1472" y="971"/>
                  </a:moveTo>
                  <a:cubicBezTo>
                    <a:pt x="1469" y="975"/>
                    <a:pt x="1466" y="979"/>
                    <a:pt x="1464" y="982"/>
                  </a:cubicBezTo>
                  <a:lnTo>
                    <a:pt x="1464" y="982"/>
                  </a:lnTo>
                  <a:cubicBezTo>
                    <a:pt x="1467" y="979"/>
                    <a:pt x="1469" y="975"/>
                    <a:pt x="1472" y="971"/>
                  </a:cubicBezTo>
                  <a:close/>
                  <a:moveTo>
                    <a:pt x="1972" y="0"/>
                  </a:moveTo>
                  <a:cubicBezTo>
                    <a:pt x="1952" y="0"/>
                    <a:pt x="1931" y="8"/>
                    <a:pt x="1916" y="22"/>
                  </a:cubicBezTo>
                  <a:cubicBezTo>
                    <a:pt x="1903" y="37"/>
                    <a:pt x="1893" y="53"/>
                    <a:pt x="1889" y="70"/>
                  </a:cubicBezTo>
                  <a:cubicBezTo>
                    <a:pt x="1862" y="188"/>
                    <a:pt x="1830" y="302"/>
                    <a:pt x="1788" y="412"/>
                  </a:cubicBezTo>
                  <a:cubicBezTo>
                    <a:pt x="1745" y="519"/>
                    <a:pt x="1695" y="621"/>
                    <a:pt x="1638" y="720"/>
                  </a:cubicBezTo>
                  <a:cubicBezTo>
                    <a:pt x="1582" y="816"/>
                    <a:pt x="1520" y="908"/>
                    <a:pt x="1452" y="998"/>
                  </a:cubicBezTo>
                  <a:cubicBezTo>
                    <a:pt x="1456" y="993"/>
                    <a:pt x="1460" y="987"/>
                    <a:pt x="1464" y="982"/>
                  </a:cubicBezTo>
                  <a:lnTo>
                    <a:pt x="1464" y="982"/>
                  </a:lnTo>
                  <a:cubicBezTo>
                    <a:pt x="1355" y="1122"/>
                    <a:pt x="1238" y="1250"/>
                    <a:pt x="1113" y="1376"/>
                  </a:cubicBezTo>
                  <a:cubicBezTo>
                    <a:pt x="984" y="1505"/>
                    <a:pt x="852" y="1627"/>
                    <a:pt x="721" y="1757"/>
                  </a:cubicBezTo>
                  <a:cubicBezTo>
                    <a:pt x="441" y="2035"/>
                    <a:pt x="194" y="2348"/>
                    <a:pt x="23" y="2703"/>
                  </a:cubicBezTo>
                  <a:cubicBezTo>
                    <a:pt x="0" y="2752"/>
                    <a:pt x="3" y="2809"/>
                    <a:pt x="45" y="2847"/>
                  </a:cubicBezTo>
                  <a:cubicBezTo>
                    <a:pt x="66" y="2870"/>
                    <a:pt x="99" y="2883"/>
                    <a:pt x="131" y="2883"/>
                  </a:cubicBezTo>
                  <a:cubicBezTo>
                    <a:pt x="160" y="2881"/>
                    <a:pt x="197" y="2868"/>
                    <a:pt x="214" y="2845"/>
                  </a:cubicBezTo>
                  <a:cubicBezTo>
                    <a:pt x="297" y="2741"/>
                    <a:pt x="384" y="2637"/>
                    <a:pt x="476" y="2534"/>
                  </a:cubicBezTo>
                  <a:cubicBezTo>
                    <a:pt x="576" y="2423"/>
                    <a:pt x="681" y="2314"/>
                    <a:pt x="782" y="2205"/>
                  </a:cubicBezTo>
                  <a:cubicBezTo>
                    <a:pt x="970" y="2004"/>
                    <a:pt x="1152" y="1798"/>
                    <a:pt x="1324" y="1584"/>
                  </a:cubicBezTo>
                  <a:cubicBezTo>
                    <a:pt x="1492" y="1376"/>
                    <a:pt x="1645" y="1158"/>
                    <a:pt x="1773" y="921"/>
                  </a:cubicBezTo>
                  <a:cubicBezTo>
                    <a:pt x="1909" y="669"/>
                    <a:pt x="1997" y="389"/>
                    <a:pt x="2057" y="109"/>
                  </a:cubicBezTo>
                  <a:cubicBezTo>
                    <a:pt x="2068" y="62"/>
                    <a:pt x="2041" y="14"/>
                    <a:pt x="1994" y="3"/>
                  </a:cubicBezTo>
                  <a:cubicBezTo>
                    <a:pt x="1987" y="1"/>
                    <a:pt x="1980" y="0"/>
                    <a:pt x="1972" y="0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74" name="Google Shape;5474;p16"/>
            <p:cNvSpPr/>
            <p:nvPr/>
          </p:nvSpPr>
          <p:spPr>
            <a:xfrm>
              <a:off x="3636700" y="5459075"/>
              <a:ext cx="56650" cy="26700"/>
            </a:xfrm>
            <a:custGeom>
              <a:avLst/>
              <a:gdLst/>
              <a:ahLst/>
              <a:cxnLst/>
              <a:rect l="l" t="t" r="r" b="b"/>
              <a:pathLst>
                <a:path w="2266" h="1068" extrusionOk="0">
                  <a:moveTo>
                    <a:pt x="1097" y="534"/>
                  </a:moveTo>
                  <a:cubicBezTo>
                    <a:pt x="1100" y="535"/>
                    <a:pt x="1104" y="535"/>
                    <a:pt x="1110" y="536"/>
                  </a:cubicBezTo>
                  <a:cubicBezTo>
                    <a:pt x="1104" y="536"/>
                    <a:pt x="1100" y="535"/>
                    <a:pt x="1097" y="534"/>
                  </a:cubicBezTo>
                  <a:close/>
                  <a:moveTo>
                    <a:pt x="97" y="0"/>
                  </a:moveTo>
                  <a:cubicBezTo>
                    <a:pt x="75" y="0"/>
                    <a:pt x="52" y="9"/>
                    <a:pt x="35" y="24"/>
                  </a:cubicBezTo>
                  <a:cubicBezTo>
                    <a:pt x="28" y="28"/>
                    <a:pt x="25" y="32"/>
                    <a:pt x="21" y="35"/>
                  </a:cubicBezTo>
                  <a:cubicBezTo>
                    <a:pt x="8" y="54"/>
                    <a:pt x="1" y="77"/>
                    <a:pt x="4" y="98"/>
                  </a:cubicBezTo>
                  <a:cubicBezTo>
                    <a:pt x="7" y="123"/>
                    <a:pt x="18" y="141"/>
                    <a:pt x="35" y="159"/>
                  </a:cubicBezTo>
                  <a:cubicBezTo>
                    <a:pt x="90" y="209"/>
                    <a:pt x="144" y="258"/>
                    <a:pt x="200" y="305"/>
                  </a:cubicBezTo>
                  <a:cubicBezTo>
                    <a:pt x="255" y="348"/>
                    <a:pt x="314" y="387"/>
                    <a:pt x="373" y="424"/>
                  </a:cubicBezTo>
                  <a:cubicBezTo>
                    <a:pt x="493" y="502"/>
                    <a:pt x="621" y="564"/>
                    <a:pt x="752" y="618"/>
                  </a:cubicBezTo>
                  <a:cubicBezTo>
                    <a:pt x="1012" y="730"/>
                    <a:pt x="1291" y="798"/>
                    <a:pt x="1563" y="877"/>
                  </a:cubicBezTo>
                  <a:lnTo>
                    <a:pt x="1561" y="877"/>
                  </a:lnTo>
                  <a:cubicBezTo>
                    <a:pt x="1744" y="930"/>
                    <a:pt x="1925" y="989"/>
                    <a:pt x="2105" y="1059"/>
                  </a:cubicBezTo>
                  <a:cubicBezTo>
                    <a:pt x="2119" y="1065"/>
                    <a:pt x="2133" y="1067"/>
                    <a:pt x="2147" y="1067"/>
                  </a:cubicBezTo>
                  <a:cubicBezTo>
                    <a:pt x="2186" y="1067"/>
                    <a:pt x="2223" y="1045"/>
                    <a:pt x="2241" y="1005"/>
                  </a:cubicBezTo>
                  <a:cubicBezTo>
                    <a:pt x="2266" y="953"/>
                    <a:pt x="2240" y="891"/>
                    <a:pt x="2188" y="868"/>
                  </a:cubicBezTo>
                  <a:cubicBezTo>
                    <a:pt x="2020" y="793"/>
                    <a:pt x="1846" y="736"/>
                    <a:pt x="1671" y="686"/>
                  </a:cubicBezTo>
                  <a:cubicBezTo>
                    <a:pt x="1477" y="631"/>
                    <a:pt x="1283" y="582"/>
                    <a:pt x="1090" y="528"/>
                  </a:cubicBezTo>
                  <a:cubicBezTo>
                    <a:pt x="986" y="496"/>
                    <a:pt x="884" y="463"/>
                    <a:pt x="784" y="424"/>
                  </a:cubicBezTo>
                  <a:cubicBezTo>
                    <a:pt x="674" y="383"/>
                    <a:pt x="568" y="328"/>
                    <a:pt x="468" y="269"/>
                  </a:cubicBezTo>
                  <a:lnTo>
                    <a:pt x="468" y="269"/>
                  </a:lnTo>
                  <a:cubicBezTo>
                    <a:pt x="475" y="272"/>
                    <a:pt x="482" y="278"/>
                    <a:pt x="488" y="279"/>
                  </a:cubicBezTo>
                  <a:cubicBezTo>
                    <a:pt x="429" y="243"/>
                    <a:pt x="371" y="205"/>
                    <a:pt x="315" y="163"/>
                  </a:cubicBezTo>
                  <a:cubicBezTo>
                    <a:pt x="256" y="120"/>
                    <a:pt x="202" y="70"/>
                    <a:pt x="149" y="19"/>
                  </a:cubicBezTo>
                  <a:cubicBezTo>
                    <a:pt x="134" y="6"/>
                    <a:pt x="116" y="0"/>
                    <a:pt x="97" y="0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75" name="Google Shape;5475;p16"/>
            <p:cNvSpPr/>
            <p:nvPr/>
          </p:nvSpPr>
          <p:spPr>
            <a:xfrm>
              <a:off x="3641600" y="5478725"/>
              <a:ext cx="34050" cy="9100"/>
            </a:xfrm>
            <a:custGeom>
              <a:avLst/>
              <a:gdLst/>
              <a:ahLst/>
              <a:cxnLst/>
              <a:rect l="l" t="t" r="r" b="b"/>
              <a:pathLst>
                <a:path w="1362" h="364" extrusionOk="0">
                  <a:moveTo>
                    <a:pt x="94" y="0"/>
                  </a:moveTo>
                  <a:cubicBezTo>
                    <a:pt x="74" y="0"/>
                    <a:pt x="54" y="9"/>
                    <a:pt x="40" y="22"/>
                  </a:cubicBezTo>
                  <a:cubicBezTo>
                    <a:pt x="25" y="35"/>
                    <a:pt x="12" y="52"/>
                    <a:pt x="9" y="74"/>
                  </a:cubicBezTo>
                  <a:cubicBezTo>
                    <a:pt x="0" y="122"/>
                    <a:pt x="33" y="165"/>
                    <a:pt x="82" y="174"/>
                  </a:cubicBezTo>
                  <a:cubicBezTo>
                    <a:pt x="276" y="214"/>
                    <a:pt x="470" y="247"/>
                    <a:pt x="664" y="279"/>
                  </a:cubicBezTo>
                  <a:cubicBezTo>
                    <a:pt x="859" y="309"/>
                    <a:pt x="1053" y="334"/>
                    <a:pt x="1248" y="362"/>
                  </a:cubicBezTo>
                  <a:cubicBezTo>
                    <a:pt x="1253" y="363"/>
                    <a:pt x="1257" y="363"/>
                    <a:pt x="1262" y="363"/>
                  </a:cubicBezTo>
                  <a:cubicBezTo>
                    <a:pt x="1306" y="363"/>
                    <a:pt x="1347" y="332"/>
                    <a:pt x="1355" y="286"/>
                  </a:cubicBezTo>
                  <a:cubicBezTo>
                    <a:pt x="1362" y="236"/>
                    <a:pt x="1326" y="187"/>
                    <a:pt x="1276" y="181"/>
                  </a:cubicBezTo>
                  <a:cubicBezTo>
                    <a:pt x="888" y="118"/>
                    <a:pt x="494" y="79"/>
                    <a:pt x="108" y="2"/>
                  </a:cubicBezTo>
                  <a:cubicBezTo>
                    <a:pt x="103" y="1"/>
                    <a:pt x="98" y="0"/>
                    <a:pt x="94" y="0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76" name="Google Shape;5476;p16"/>
            <p:cNvSpPr/>
            <p:nvPr/>
          </p:nvSpPr>
          <p:spPr>
            <a:xfrm>
              <a:off x="3751975" y="5524725"/>
              <a:ext cx="39600" cy="71275"/>
            </a:xfrm>
            <a:custGeom>
              <a:avLst/>
              <a:gdLst/>
              <a:ahLst/>
              <a:cxnLst/>
              <a:rect l="l" t="t" r="r" b="b"/>
              <a:pathLst>
                <a:path w="1584" h="2851" extrusionOk="0">
                  <a:moveTo>
                    <a:pt x="207" y="529"/>
                  </a:moveTo>
                  <a:cubicBezTo>
                    <a:pt x="207" y="530"/>
                    <a:pt x="208" y="531"/>
                    <a:pt x="208" y="532"/>
                  </a:cubicBezTo>
                  <a:lnTo>
                    <a:pt x="208" y="532"/>
                  </a:lnTo>
                  <a:cubicBezTo>
                    <a:pt x="208" y="531"/>
                    <a:pt x="207" y="530"/>
                    <a:pt x="207" y="529"/>
                  </a:cubicBezTo>
                  <a:close/>
                  <a:moveTo>
                    <a:pt x="93" y="0"/>
                  </a:moveTo>
                  <a:cubicBezTo>
                    <a:pt x="92" y="0"/>
                    <a:pt x="92" y="0"/>
                    <a:pt x="91" y="0"/>
                  </a:cubicBezTo>
                  <a:cubicBezTo>
                    <a:pt x="71" y="0"/>
                    <a:pt x="51" y="7"/>
                    <a:pt x="36" y="20"/>
                  </a:cubicBezTo>
                  <a:cubicBezTo>
                    <a:pt x="15" y="40"/>
                    <a:pt x="2" y="65"/>
                    <a:pt x="0" y="92"/>
                  </a:cubicBezTo>
                  <a:cubicBezTo>
                    <a:pt x="0" y="249"/>
                    <a:pt x="6" y="404"/>
                    <a:pt x="22" y="559"/>
                  </a:cubicBezTo>
                  <a:cubicBezTo>
                    <a:pt x="35" y="682"/>
                    <a:pt x="58" y="806"/>
                    <a:pt x="86" y="927"/>
                  </a:cubicBezTo>
                  <a:cubicBezTo>
                    <a:pt x="143" y="1161"/>
                    <a:pt x="242" y="1385"/>
                    <a:pt x="364" y="1593"/>
                  </a:cubicBezTo>
                  <a:cubicBezTo>
                    <a:pt x="479" y="1790"/>
                    <a:pt x="622" y="1972"/>
                    <a:pt x="764" y="2152"/>
                  </a:cubicBezTo>
                  <a:cubicBezTo>
                    <a:pt x="843" y="2252"/>
                    <a:pt x="924" y="2349"/>
                    <a:pt x="1004" y="2448"/>
                  </a:cubicBezTo>
                  <a:cubicBezTo>
                    <a:pt x="1105" y="2570"/>
                    <a:pt x="1205" y="2692"/>
                    <a:pt x="1312" y="2808"/>
                  </a:cubicBezTo>
                  <a:cubicBezTo>
                    <a:pt x="1336" y="2837"/>
                    <a:pt x="1375" y="2851"/>
                    <a:pt x="1413" y="2851"/>
                  </a:cubicBezTo>
                  <a:cubicBezTo>
                    <a:pt x="1441" y="2851"/>
                    <a:pt x="1470" y="2843"/>
                    <a:pt x="1493" y="2828"/>
                  </a:cubicBezTo>
                  <a:cubicBezTo>
                    <a:pt x="1564" y="2785"/>
                    <a:pt x="1583" y="2693"/>
                    <a:pt x="1543" y="2623"/>
                  </a:cubicBezTo>
                  <a:cubicBezTo>
                    <a:pt x="1418" y="2403"/>
                    <a:pt x="1256" y="2206"/>
                    <a:pt x="1089" y="2015"/>
                  </a:cubicBezTo>
                  <a:cubicBezTo>
                    <a:pt x="940" y="1844"/>
                    <a:pt x="780" y="1681"/>
                    <a:pt x="637" y="1503"/>
                  </a:cubicBezTo>
                  <a:lnTo>
                    <a:pt x="637" y="1503"/>
                  </a:lnTo>
                  <a:cubicBezTo>
                    <a:pt x="639" y="1507"/>
                    <a:pt x="644" y="1513"/>
                    <a:pt x="647" y="1517"/>
                  </a:cubicBezTo>
                  <a:cubicBezTo>
                    <a:pt x="641" y="1510"/>
                    <a:pt x="635" y="1501"/>
                    <a:pt x="629" y="1494"/>
                  </a:cubicBezTo>
                  <a:cubicBezTo>
                    <a:pt x="628" y="1493"/>
                    <a:pt x="628" y="1491"/>
                    <a:pt x="625" y="1488"/>
                  </a:cubicBezTo>
                  <a:lnTo>
                    <a:pt x="625" y="1488"/>
                  </a:lnTo>
                  <a:lnTo>
                    <a:pt x="629" y="1493"/>
                  </a:lnTo>
                  <a:cubicBezTo>
                    <a:pt x="575" y="1422"/>
                    <a:pt x="523" y="1350"/>
                    <a:pt x="477" y="1277"/>
                  </a:cubicBezTo>
                  <a:cubicBezTo>
                    <a:pt x="426" y="1200"/>
                    <a:pt x="385" y="1118"/>
                    <a:pt x="346" y="1034"/>
                  </a:cubicBezTo>
                  <a:lnTo>
                    <a:pt x="346" y="1034"/>
                  </a:lnTo>
                  <a:cubicBezTo>
                    <a:pt x="347" y="1035"/>
                    <a:pt x="348" y="1037"/>
                    <a:pt x="349" y="1039"/>
                  </a:cubicBezTo>
                  <a:cubicBezTo>
                    <a:pt x="281" y="876"/>
                    <a:pt x="236" y="706"/>
                    <a:pt x="208" y="532"/>
                  </a:cubicBezTo>
                  <a:lnTo>
                    <a:pt x="208" y="532"/>
                  </a:lnTo>
                  <a:cubicBezTo>
                    <a:pt x="209" y="539"/>
                    <a:pt x="209" y="546"/>
                    <a:pt x="209" y="553"/>
                  </a:cubicBezTo>
                  <a:cubicBezTo>
                    <a:pt x="187" y="399"/>
                    <a:pt x="178" y="243"/>
                    <a:pt x="178" y="86"/>
                  </a:cubicBezTo>
                  <a:cubicBezTo>
                    <a:pt x="178" y="38"/>
                    <a:pt x="138" y="0"/>
                    <a:pt x="93" y="0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77" name="Google Shape;5477;p16"/>
            <p:cNvSpPr/>
            <p:nvPr/>
          </p:nvSpPr>
          <p:spPr>
            <a:xfrm>
              <a:off x="3782250" y="5566125"/>
              <a:ext cx="9250" cy="26275"/>
            </a:xfrm>
            <a:custGeom>
              <a:avLst/>
              <a:gdLst/>
              <a:ahLst/>
              <a:cxnLst/>
              <a:rect l="l" t="t" r="r" b="b"/>
              <a:pathLst>
                <a:path w="370" h="1051" extrusionOk="0">
                  <a:moveTo>
                    <a:pt x="93" y="1"/>
                  </a:moveTo>
                  <a:cubicBezTo>
                    <a:pt x="85" y="1"/>
                    <a:pt x="76" y="2"/>
                    <a:pt x="68" y="5"/>
                  </a:cubicBezTo>
                  <a:cubicBezTo>
                    <a:pt x="58" y="9"/>
                    <a:pt x="46" y="15"/>
                    <a:pt x="37" y="22"/>
                  </a:cubicBezTo>
                  <a:cubicBezTo>
                    <a:pt x="14" y="43"/>
                    <a:pt x="0" y="79"/>
                    <a:pt x="10" y="112"/>
                  </a:cubicBezTo>
                  <a:cubicBezTo>
                    <a:pt x="36" y="194"/>
                    <a:pt x="59" y="273"/>
                    <a:pt x="79" y="354"/>
                  </a:cubicBezTo>
                  <a:cubicBezTo>
                    <a:pt x="104" y="456"/>
                    <a:pt x="122" y="560"/>
                    <a:pt x="138" y="664"/>
                  </a:cubicBezTo>
                  <a:cubicBezTo>
                    <a:pt x="138" y="655"/>
                    <a:pt x="137" y="647"/>
                    <a:pt x="137" y="637"/>
                  </a:cubicBezTo>
                  <a:lnTo>
                    <a:pt x="137" y="637"/>
                  </a:lnTo>
                  <a:cubicBezTo>
                    <a:pt x="151" y="741"/>
                    <a:pt x="160" y="843"/>
                    <a:pt x="164" y="950"/>
                  </a:cubicBezTo>
                  <a:cubicBezTo>
                    <a:pt x="167" y="1005"/>
                    <a:pt x="209" y="1050"/>
                    <a:pt x="265" y="1050"/>
                  </a:cubicBezTo>
                  <a:cubicBezTo>
                    <a:pt x="266" y="1050"/>
                    <a:pt x="266" y="1050"/>
                    <a:pt x="267" y="1050"/>
                  </a:cubicBezTo>
                  <a:cubicBezTo>
                    <a:pt x="322" y="1047"/>
                    <a:pt x="369" y="1001"/>
                    <a:pt x="368" y="948"/>
                  </a:cubicBezTo>
                  <a:cubicBezTo>
                    <a:pt x="362" y="813"/>
                    <a:pt x="345" y="680"/>
                    <a:pt x="318" y="547"/>
                  </a:cubicBezTo>
                  <a:cubicBezTo>
                    <a:pt x="286" y="382"/>
                    <a:pt x="230" y="224"/>
                    <a:pt x="178" y="65"/>
                  </a:cubicBezTo>
                  <a:cubicBezTo>
                    <a:pt x="166" y="27"/>
                    <a:pt x="132" y="1"/>
                    <a:pt x="93" y="1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78" name="Google Shape;5478;p16"/>
            <p:cNvSpPr/>
            <p:nvPr/>
          </p:nvSpPr>
          <p:spPr>
            <a:xfrm>
              <a:off x="3789425" y="5547250"/>
              <a:ext cx="9825" cy="45925"/>
            </a:xfrm>
            <a:custGeom>
              <a:avLst/>
              <a:gdLst/>
              <a:ahLst/>
              <a:cxnLst/>
              <a:rect l="l" t="t" r="r" b="b"/>
              <a:pathLst>
                <a:path w="393" h="1837" extrusionOk="0">
                  <a:moveTo>
                    <a:pt x="176" y="1070"/>
                  </a:moveTo>
                  <a:lnTo>
                    <a:pt x="176" y="1070"/>
                  </a:lnTo>
                  <a:cubicBezTo>
                    <a:pt x="176" y="1071"/>
                    <a:pt x="176" y="1073"/>
                    <a:pt x="176" y="1074"/>
                  </a:cubicBezTo>
                  <a:cubicBezTo>
                    <a:pt x="176" y="1073"/>
                    <a:pt x="176" y="1071"/>
                    <a:pt x="176" y="1070"/>
                  </a:cubicBezTo>
                  <a:close/>
                  <a:moveTo>
                    <a:pt x="219" y="0"/>
                  </a:moveTo>
                  <a:cubicBezTo>
                    <a:pt x="211" y="0"/>
                    <a:pt x="202" y="1"/>
                    <a:pt x="194" y="4"/>
                  </a:cubicBezTo>
                  <a:cubicBezTo>
                    <a:pt x="181" y="8"/>
                    <a:pt x="170" y="13"/>
                    <a:pt x="163" y="20"/>
                  </a:cubicBezTo>
                  <a:cubicBezTo>
                    <a:pt x="138" y="40"/>
                    <a:pt x="128" y="76"/>
                    <a:pt x="135" y="112"/>
                  </a:cubicBezTo>
                  <a:cubicBezTo>
                    <a:pt x="151" y="181"/>
                    <a:pt x="164" y="247"/>
                    <a:pt x="174" y="314"/>
                  </a:cubicBezTo>
                  <a:cubicBezTo>
                    <a:pt x="189" y="429"/>
                    <a:pt x="196" y="543"/>
                    <a:pt x="200" y="658"/>
                  </a:cubicBezTo>
                  <a:cubicBezTo>
                    <a:pt x="203" y="792"/>
                    <a:pt x="193" y="929"/>
                    <a:pt x="177" y="1063"/>
                  </a:cubicBezTo>
                  <a:lnTo>
                    <a:pt x="177" y="1063"/>
                  </a:lnTo>
                  <a:cubicBezTo>
                    <a:pt x="177" y="1062"/>
                    <a:pt x="177" y="1062"/>
                    <a:pt x="177" y="1061"/>
                  </a:cubicBezTo>
                  <a:lnTo>
                    <a:pt x="177" y="1061"/>
                  </a:lnTo>
                  <a:cubicBezTo>
                    <a:pt x="163" y="1175"/>
                    <a:pt x="141" y="1288"/>
                    <a:pt x="117" y="1399"/>
                  </a:cubicBezTo>
                  <a:cubicBezTo>
                    <a:pt x="91" y="1511"/>
                    <a:pt x="58" y="1618"/>
                    <a:pt x="18" y="1726"/>
                  </a:cubicBezTo>
                  <a:cubicBezTo>
                    <a:pt x="0" y="1771"/>
                    <a:pt x="38" y="1822"/>
                    <a:pt x="81" y="1834"/>
                  </a:cubicBezTo>
                  <a:cubicBezTo>
                    <a:pt x="88" y="1836"/>
                    <a:pt x="95" y="1836"/>
                    <a:pt x="102" y="1836"/>
                  </a:cubicBezTo>
                  <a:cubicBezTo>
                    <a:pt x="118" y="1836"/>
                    <a:pt x="133" y="1832"/>
                    <a:pt x="147" y="1825"/>
                  </a:cubicBezTo>
                  <a:cubicBezTo>
                    <a:pt x="168" y="1812"/>
                    <a:pt x="177" y="1794"/>
                    <a:pt x="187" y="1771"/>
                  </a:cubicBezTo>
                  <a:cubicBezTo>
                    <a:pt x="232" y="1646"/>
                    <a:pt x="269" y="1518"/>
                    <a:pt x="299" y="1387"/>
                  </a:cubicBezTo>
                  <a:cubicBezTo>
                    <a:pt x="332" y="1244"/>
                    <a:pt x="349" y="1097"/>
                    <a:pt x="364" y="952"/>
                  </a:cubicBezTo>
                  <a:cubicBezTo>
                    <a:pt x="392" y="656"/>
                    <a:pt x="370" y="355"/>
                    <a:pt x="303" y="63"/>
                  </a:cubicBezTo>
                  <a:cubicBezTo>
                    <a:pt x="294" y="25"/>
                    <a:pt x="257" y="0"/>
                    <a:pt x="219" y="0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79" name="Google Shape;5479;p16"/>
            <p:cNvSpPr/>
            <p:nvPr/>
          </p:nvSpPr>
          <p:spPr>
            <a:xfrm>
              <a:off x="3789125" y="5572125"/>
              <a:ext cx="81250" cy="27225"/>
            </a:xfrm>
            <a:custGeom>
              <a:avLst/>
              <a:gdLst/>
              <a:ahLst/>
              <a:cxnLst/>
              <a:rect l="l" t="t" r="r" b="b"/>
              <a:pathLst>
                <a:path w="3250" h="1089" extrusionOk="0">
                  <a:moveTo>
                    <a:pt x="2406" y="365"/>
                  </a:moveTo>
                  <a:cubicBezTo>
                    <a:pt x="2401" y="366"/>
                    <a:pt x="2397" y="368"/>
                    <a:pt x="2392" y="370"/>
                  </a:cubicBezTo>
                  <a:lnTo>
                    <a:pt x="2392" y="370"/>
                  </a:lnTo>
                  <a:cubicBezTo>
                    <a:pt x="2397" y="368"/>
                    <a:pt x="2401" y="367"/>
                    <a:pt x="2406" y="365"/>
                  </a:cubicBezTo>
                  <a:close/>
                  <a:moveTo>
                    <a:pt x="3145" y="0"/>
                  </a:moveTo>
                  <a:cubicBezTo>
                    <a:pt x="3130" y="0"/>
                    <a:pt x="3116" y="4"/>
                    <a:pt x="3103" y="12"/>
                  </a:cubicBezTo>
                  <a:cubicBezTo>
                    <a:pt x="2883" y="151"/>
                    <a:pt x="2649" y="267"/>
                    <a:pt x="2406" y="365"/>
                  </a:cubicBezTo>
                  <a:lnTo>
                    <a:pt x="2406" y="365"/>
                  </a:lnTo>
                  <a:cubicBezTo>
                    <a:pt x="2408" y="364"/>
                    <a:pt x="2409" y="364"/>
                    <a:pt x="2411" y="364"/>
                  </a:cubicBezTo>
                  <a:lnTo>
                    <a:pt x="2411" y="364"/>
                  </a:lnTo>
                  <a:cubicBezTo>
                    <a:pt x="2404" y="366"/>
                    <a:pt x="2398" y="368"/>
                    <a:pt x="2391" y="371"/>
                  </a:cubicBezTo>
                  <a:lnTo>
                    <a:pt x="2391" y="371"/>
                  </a:lnTo>
                  <a:cubicBezTo>
                    <a:pt x="2391" y="371"/>
                    <a:pt x="2392" y="370"/>
                    <a:pt x="2392" y="370"/>
                  </a:cubicBezTo>
                  <a:lnTo>
                    <a:pt x="2392" y="370"/>
                  </a:lnTo>
                  <a:cubicBezTo>
                    <a:pt x="2392" y="370"/>
                    <a:pt x="2391" y="371"/>
                    <a:pt x="2390" y="371"/>
                  </a:cubicBezTo>
                  <a:lnTo>
                    <a:pt x="2390" y="371"/>
                  </a:lnTo>
                  <a:cubicBezTo>
                    <a:pt x="2309" y="400"/>
                    <a:pt x="2225" y="431"/>
                    <a:pt x="2141" y="458"/>
                  </a:cubicBezTo>
                  <a:cubicBezTo>
                    <a:pt x="2032" y="494"/>
                    <a:pt x="1921" y="521"/>
                    <a:pt x="1808" y="546"/>
                  </a:cubicBezTo>
                  <a:cubicBezTo>
                    <a:pt x="1581" y="596"/>
                    <a:pt x="1354" y="634"/>
                    <a:pt x="1121" y="659"/>
                  </a:cubicBezTo>
                  <a:cubicBezTo>
                    <a:pt x="1138" y="658"/>
                    <a:pt x="1154" y="655"/>
                    <a:pt x="1170" y="655"/>
                  </a:cubicBezTo>
                  <a:cubicBezTo>
                    <a:pt x="1019" y="672"/>
                    <a:pt x="866" y="681"/>
                    <a:pt x="712" y="688"/>
                  </a:cubicBezTo>
                  <a:cubicBezTo>
                    <a:pt x="539" y="695"/>
                    <a:pt x="366" y="694"/>
                    <a:pt x="193" y="698"/>
                  </a:cubicBezTo>
                  <a:cubicBezTo>
                    <a:pt x="147" y="701"/>
                    <a:pt x="106" y="713"/>
                    <a:pt x="71" y="741"/>
                  </a:cubicBezTo>
                  <a:cubicBezTo>
                    <a:pt x="64" y="744"/>
                    <a:pt x="61" y="746"/>
                    <a:pt x="57" y="748"/>
                  </a:cubicBezTo>
                  <a:cubicBezTo>
                    <a:pt x="22" y="783"/>
                    <a:pt x="1" y="827"/>
                    <a:pt x="1" y="876"/>
                  </a:cubicBezTo>
                  <a:cubicBezTo>
                    <a:pt x="1" y="925"/>
                    <a:pt x="20" y="974"/>
                    <a:pt x="54" y="1010"/>
                  </a:cubicBezTo>
                  <a:cubicBezTo>
                    <a:pt x="66" y="1018"/>
                    <a:pt x="78" y="1029"/>
                    <a:pt x="91" y="1039"/>
                  </a:cubicBezTo>
                  <a:cubicBezTo>
                    <a:pt x="119" y="1054"/>
                    <a:pt x="149" y="1063"/>
                    <a:pt x="180" y="1063"/>
                  </a:cubicBezTo>
                  <a:cubicBezTo>
                    <a:pt x="295" y="1081"/>
                    <a:pt x="410" y="1088"/>
                    <a:pt x="526" y="1088"/>
                  </a:cubicBezTo>
                  <a:cubicBezTo>
                    <a:pt x="677" y="1088"/>
                    <a:pt x="829" y="1075"/>
                    <a:pt x="980" y="1056"/>
                  </a:cubicBezTo>
                  <a:cubicBezTo>
                    <a:pt x="1248" y="1021"/>
                    <a:pt x="1512" y="957"/>
                    <a:pt x="1765" y="871"/>
                  </a:cubicBezTo>
                  <a:cubicBezTo>
                    <a:pt x="2269" y="701"/>
                    <a:pt x="2743" y="451"/>
                    <a:pt x="3189" y="165"/>
                  </a:cubicBezTo>
                  <a:cubicBezTo>
                    <a:pt x="3231" y="138"/>
                    <a:pt x="3250" y="91"/>
                    <a:pt x="3224" y="45"/>
                  </a:cubicBezTo>
                  <a:cubicBezTo>
                    <a:pt x="3208" y="18"/>
                    <a:pt x="3176" y="0"/>
                    <a:pt x="3145" y="0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80" name="Google Shape;5480;p16"/>
            <p:cNvSpPr/>
            <p:nvPr/>
          </p:nvSpPr>
          <p:spPr>
            <a:xfrm>
              <a:off x="3797325" y="5580175"/>
              <a:ext cx="30500" cy="12450"/>
            </a:xfrm>
            <a:custGeom>
              <a:avLst/>
              <a:gdLst/>
              <a:ahLst/>
              <a:cxnLst/>
              <a:rect l="l" t="t" r="r" b="b"/>
              <a:pathLst>
                <a:path w="1220" h="498" extrusionOk="0">
                  <a:moveTo>
                    <a:pt x="1120" y="1"/>
                  </a:moveTo>
                  <a:cubicBezTo>
                    <a:pt x="1106" y="1"/>
                    <a:pt x="1090" y="5"/>
                    <a:pt x="1076" y="13"/>
                  </a:cubicBezTo>
                  <a:cubicBezTo>
                    <a:pt x="1006" y="49"/>
                    <a:pt x="935" y="80"/>
                    <a:pt x="864" y="113"/>
                  </a:cubicBezTo>
                  <a:cubicBezTo>
                    <a:pt x="747" y="158"/>
                    <a:pt x="627" y="194"/>
                    <a:pt x="506" y="224"/>
                  </a:cubicBezTo>
                  <a:cubicBezTo>
                    <a:pt x="362" y="261"/>
                    <a:pt x="217" y="293"/>
                    <a:pt x="74" y="324"/>
                  </a:cubicBezTo>
                  <a:cubicBezTo>
                    <a:pt x="61" y="329"/>
                    <a:pt x="49" y="333"/>
                    <a:pt x="38" y="343"/>
                  </a:cubicBezTo>
                  <a:cubicBezTo>
                    <a:pt x="15" y="365"/>
                    <a:pt x="0" y="398"/>
                    <a:pt x="9" y="431"/>
                  </a:cubicBezTo>
                  <a:cubicBezTo>
                    <a:pt x="19" y="471"/>
                    <a:pt x="56" y="497"/>
                    <a:pt x="96" y="497"/>
                  </a:cubicBezTo>
                  <a:cubicBezTo>
                    <a:pt x="103" y="497"/>
                    <a:pt x="109" y="497"/>
                    <a:pt x="115" y="495"/>
                  </a:cubicBezTo>
                  <a:cubicBezTo>
                    <a:pt x="301" y="454"/>
                    <a:pt x="487" y="412"/>
                    <a:pt x="670" y="362"/>
                  </a:cubicBezTo>
                  <a:cubicBezTo>
                    <a:pt x="841" y="314"/>
                    <a:pt x="1006" y="250"/>
                    <a:pt x="1162" y="166"/>
                  </a:cubicBezTo>
                  <a:cubicBezTo>
                    <a:pt x="1203" y="143"/>
                    <a:pt x="1220" y="89"/>
                    <a:pt x="1195" y="46"/>
                  </a:cubicBezTo>
                  <a:cubicBezTo>
                    <a:pt x="1180" y="17"/>
                    <a:pt x="1151" y="1"/>
                    <a:pt x="1120" y="1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81" name="Google Shape;5481;p16"/>
            <p:cNvSpPr/>
            <p:nvPr/>
          </p:nvSpPr>
          <p:spPr>
            <a:xfrm>
              <a:off x="3814550" y="5579400"/>
              <a:ext cx="29625" cy="13950"/>
            </a:xfrm>
            <a:custGeom>
              <a:avLst/>
              <a:gdLst/>
              <a:ahLst/>
              <a:cxnLst/>
              <a:rect l="l" t="t" r="r" b="b"/>
              <a:pathLst>
                <a:path w="1185" h="558" extrusionOk="0">
                  <a:moveTo>
                    <a:pt x="1082" y="1"/>
                  </a:moveTo>
                  <a:cubicBezTo>
                    <a:pt x="1067" y="1"/>
                    <a:pt x="1053" y="5"/>
                    <a:pt x="1041" y="12"/>
                  </a:cubicBezTo>
                  <a:cubicBezTo>
                    <a:pt x="969" y="55"/>
                    <a:pt x="894" y="94"/>
                    <a:pt x="821" y="133"/>
                  </a:cubicBezTo>
                  <a:cubicBezTo>
                    <a:pt x="746" y="170"/>
                    <a:pt x="670" y="202"/>
                    <a:pt x="591" y="233"/>
                  </a:cubicBezTo>
                  <a:cubicBezTo>
                    <a:pt x="598" y="232"/>
                    <a:pt x="605" y="228"/>
                    <a:pt x="613" y="226"/>
                  </a:cubicBezTo>
                  <a:lnTo>
                    <a:pt x="613" y="226"/>
                  </a:lnTo>
                  <a:cubicBezTo>
                    <a:pt x="535" y="255"/>
                    <a:pt x="456" y="284"/>
                    <a:pt x="377" y="309"/>
                  </a:cubicBezTo>
                  <a:cubicBezTo>
                    <a:pt x="279" y="340"/>
                    <a:pt x="175" y="364"/>
                    <a:pt x="73" y="386"/>
                  </a:cubicBezTo>
                  <a:cubicBezTo>
                    <a:pt x="60" y="390"/>
                    <a:pt x="47" y="396"/>
                    <a:pt x="37" y="404"/>
                  </a:cubicBezTo>
                  <a:cubicBezTo>
                    <a:pt x="14" y="422"/>
                    <a:pt x="1" y="457"/>
                    <a:pt x="8" y="490"/>
                  </a:cubicBezTo>
                  <a:cubicBezTo>
                    <a:pt x="19" y="530"/>
                    <a:pt x="55" y="557"/>
                    <a:pt x="95" y="557"/>
                  </a:cubicBezTo>
                  <a:cubicBezTo>
                    <a:pt x="102" y="557"/>
                    <a:pt x="108" y="556"/>
                    <a:pt x="114" y="555"/>
                  </a:cubicBezTo>
                  <a:cubicBezTo>
                    <a:pt x="195" y="536"/>
                    <a:pt x="277" y="518"/>
                    <a:pt x="358" y="496"/>
                  </a:cubicBezTo>
                  <a:cubicBezTo>
                    <a:pt x="459" y="469"/>
                    <a:pt x="557" y="433"/>
                    <a:pt x="654" y="397"/>
                  </a:cubicBezTo>
                  <a:cubicBezTo>
                    <a:pt x="818" y="334"/>
                    <a:pt x="973" y="255"/>
                    <a:pt x="1124" y="166"/>
                  </a:cubicBezTo>
                  <a:cubicBezTo>
                    <a:pt x="1166" y="141"/>
                    <a:pt x="1184" y="90"/>
                    <a:pt x="1160" y="47"/>
                  </a:cubicBezTo>
                  <a:cubicBezTo>
                    <a:pt x="1144" y="18"/>
                    <a:pt x="1113" y="1"/>
                    <a:pt x="1082" y="1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82" name="Google Shape;5482;p16"/>
            <p:cNvSpPr/>
            <p:nvPr/>
          </p:nvSpPr>
          <p:spPr>
            <a:xfrm>
              <a:off x="3051525" y="5502175"/>
              <a:ext cx="37200" cy="70475"/>
            </a:xfrm>
            <a:custGeom>
              <a:avLst/>
              <a:gdLst/>
              <a:ahLst/>
              <a:cxnLst/>
              <a:rect l="l" t="t" r="r" b="b"/>
              <a:pathLst>
                <a:path w="1488" h="2819" extrusionOk="0">
                  <a:moveTo>
                    <a:pt x="1106" y="853"/>
                  </a:moveTo>
                  <a:lnTo>
                    <a:pt x="1106" y="853"/>
                  </a:lnTo>
                  <a:cubicBezTo>
                    <a:pt x="1105" y="861"/>
                    <a:pt x="1105" y="871"/>
                    <a:pt x="1102" y="878"/>
                  </a:cubicBezTo>
                  <a:cubicBezTo>
                    <a:pt x="1102" y="868"/>
                    <a:pt x="1105" y="861"/>
                    <a:pt x="1106" y="853"/>
                  </a:cubicBezTo>
                  <a:close/>
                  <a:moveTo>
                    <a:pt x="1232" y="1"/>
                  </a:moveTo>
                  <a:cubicBezTo>
                    <a:pt x="1221" y="1"/>
                    <a:pt x="1210" y="2"/>
                    <a:pt x="1200" y="5"/>
                  </a:cubicBezTo>
                  <a:cubicBezTo>
                    <a:pt x="1178" y="10"/>
                    <a:pt x="1157" y="20"/>
                    <a:pt x="1138" y="35"/>
                  </a:cubicBezTo>
                  <a:cubicBezTo>
                    <a:pt x="1128" y="49"/>
                    <a:pt x="1116" y="62"/>
                    <a:pt x="1108" y="76"/>
                  </a:cubicBezTo>
                  <a:cubicBezTo>
                    <a:pt x="1086" y="112"/>
                    <a:pt x="1085" y="150"/>
                    <a:pt x="1091" y="191"/>
                  </a:cubicBezTo>
                  <a:cubicBezTo>
                    <a:pt x="1098" y="247"/>
                    <a:pt x="1106" y="305"/>
                    <a:pt x="1109" y="362"/>
                  </a:cubicBezTo>
                  <a:cubicBezTo>
                    <a:pt x="1124" y="536"/>
                    <a:pt x="1122" y="710"/>
                    <a:pt x="1099" y="882"/>
                  </a:cubicBezTo>
                  <a:cubicBezTo>
                    <a:pt x="1063" y="1095"/>
                    <a:pt x="999" y="1297"/>
                    <a:pt x="915" y="1495"/>
                  </a:cubicBezTo>
                  <a:cubicBezTo>
                    <a:pt x="796" y="1757"/>
                    <a:pt x="640" y="1998"/>
                    <a:pt x="460" y="2222"/>
                  </a:cubicBezTo>
                  <a:lnTo>
                    <a:pt x="460" y="2221"/>
                  </a:lnTo>
                  <a:cubicBezTo>
                    <a:pt x="329" y="2379"/>
                    <a:pt x="189" y="2528"/>
                    <a:pt x="36" y="2667"/>
                  </a:cubicBezTo>
                  <a:cubicBezTo>
                    <a:pt x="2" y="2699"/>
                    <a:pt x="0" y="2756"/>
                    <a:pt x="32" y="2791"/>
                  </a:cubicBezTo>
                  <a:cubicBezTo>
                    <a:pt x="49" y="2809"/>
                    <a:pt x="72" y="2818"/>
                    <a:pt x="95" y="2818"/>
                  </a:cubicBezTo>
                  <a:cubicBezTo>
                    <a:pt x="117" y="2818"/>
                    <a:pt x="139" y="2810"/>
                    <a:pt x="156" y="2794"/>
                  </a:cubicBezTo>
                  <a:cubicBezTo>
                    <a:pt x="543" y="2445"/>
                    <a:pt x="905" y="2060"/>
                    <a:pt x="1174" y="1609"/>
                  </a:cubicBezTo>
                  <a:cubicBezTo>
                    <a:pt x="1310" y="1382"/>
                    <a:pt x="1415" y="1126"/>
                    <a:pt x="1458" y="862"/>
                  </a:cubicBezTo>
                  <a:cubicBezTo>
                    <a:pt x="1480" y="730"/>
                    <a:pt x="1487" y="599"/>
                    <a:pt x="1473" y="466"/>
                  </a:cubicBezTo>
                  <a:cubicBezTo>
                    <a:pt x="1467" y="407"/>
                    <a:pt x="1455" y="349"/>
                    <a:pt x="1444" y="290"/>
                  </a:cubicBezTo>
                  <a:cubicBezTo>
                    <a:pt x="1427" y="219"/>
                    <a:pt x="1398" y="148"/>
                    <a:pt x="1368" y="82"/>
                  </a:cubicBezTo>
                  <a:cubicBezTo>
                    <a:pt x="1345" y="30"/>
                    <a:pt x="1287" y="1"/>
                    <a:pt x="1232" y="1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83" name="Google Shape;5483;p16"/>
            <p:cNvSpPr/>
            <p:nvPr/>
          </p:nvSpPr>
          <p:spPr>
            <a:xfrm>
              <a:off x="3068375" y="5508400"/>
              <a:ext cx="15450" cy="27675"/>
            </a:xfrm>
            <a:custGeom>
              <a:avLst/>
              <a:gdLst/>
              <a:ahLst/>
              <a:cxnLst/>
              <a:rect l="l" t="t" r="r" b="b"/>
              <a:pathLst>
                <a:path w="618" h="1107" extrusionOk="0">
                  <a:moveTo>
                    <a:pt x="504" y="1"/>
                  </a:moveTo>
                  <a:cubicBezTo>
                    <a:pt x="479" y="1"/>
                    <a:pt x="456" y="11"/>
                    <a:pt x="438" y="27"/>
                  </a:cubicBezTo>
                  <a:cubicBezTo>
                    <a:pt x="422" y="41"/>
                    <a:pt x="411" y="59"/>
                    <a:pt x="404" y="79"/>
                  </a:cubicBezTo>
                  <a:cubicBezTo>
                    <a:pt x="371" y="176"/>
                    <a:pt x="339" y="277"/>
                    <a:pt x="305" y="373"/>
                  </a:cubicBezTo>
                  <a:cubicBezTo>
                    <a:pt x="274" y="463"/>
                    <a:pt x="240" y="549"/>
                    <a:pt x="202" y="636"/>
                  </a:cubicBezTo>
                  <a:lnTo>
                    <a:pt x="202" y="636"/>
                  </a:lnTo>
                  <a:cubicBezTo>
                    <a:pt x="203" y="636"/>
                    <a:pt x="203" y="635"/>
                    <a:pt x="203" y="635"/>
                  </a:cubicBezTo>
                  <a:lnTo>
                    <a:pt x="203" y="635"/>
                  </a:lnTo>
                  <a:cubicBezTo>
                    <a:pt x="152" y="748"/>
                    <a:pt x="93" y="856"/>
                    <a:pt x="26" y="963"/>
                  </a:cubicBezTo>
                  <a:cubicBezTo>
                    <a:pt x="0" y="1007"/>
                    <a:pt x="16" y="1065"/>
                    <a:pt x="59" y="1093"/>
                  </a:cubicBezTo>
                  <a:cubicBezTo>
                    <a:pt x="74" y="1102"/>
                    <a:pt x="91" y="1107"/>
                    <a:pt x="108" y="1107"/>
                  </a:cubicBezTo>
                  <a:cubicBezTo>
                    <a:pt x="139" y="1107"/>
                    <a:pt x="169" y="1091"/>
                    <a:pt x="188" y="1063"/>
                  </a:cubicBezTo>
                  <a:cubicBezTo>
                    <a:pt x="276" y="922"/>
                    <a:pt x="359" y="778"/>
                    <a:pt x="431" y="632"/>
                  </a:cubicBezTo>
                  <a:cubicBezTo>
                    <a:pt x="463" y="567"/>
                    <a:pt x="490" y="502"/>
                    <a:pt x="517" y="433"/>
                  </a:cubicBezTo>
                  <a:cubicBezTo>
                    <a:pt x="556" y="339"/>
                    <a:pt x="585" y="238"/>
                    <a:pt x="605" y="136"/>
                  </a:cubicBezTo>
                  <a:cubicBezTo>
                    <a:pt x="618" y="80"/>
                    <a:pt x="590" y="23"/>
                    <a:pt x="533" y="5"/>
                  </a:cubicBezTo>
                  <a:cubicBezTo>
                    <a:pt x="523" y="2"/>
                    <a:pt x="514" y="1"/>
                    <a:pt x="504" y="1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84" name="Google Shape;5484;p16"/>
            <p:cNvSpPr/>
            <p:nvPr/>
          </p:nvSpPr>
          <p:spPr>
            <a:xfrm>
              <a:off x="3365900" y="5887375"/>
              <a:ext cx="17475" cy="59400"/>
            </a:xfrm>
            <a:custGeom>
              <a:avLst/>
              <a:gdLst/>
              <a:ahLst/>
              <a:cxnLst/>
              <a:rect l="l" t="t" r="r" b="b"/>
              <a:pathLst>
                <a:path w="699" h="2376" extrusionOk="0">
                  <a:moveTo>
                    <a:pt x="159" y="1"/>
                  </a:moveTo>
                  <a:cubicBezTo>
                    <a:pt x="134" y="1"/>
                    <a:pt x="110" y="6"/>
                    <a:pt x="89" y="17"/>
                  </a:cubicBezTo>
                  <a:cubicBezTo>
                    <a:pt x="81" y="22"/>
                    <a:pt x="73" y="28"/>
                    <a:pt x="66" y="34"/>
                  </a:cubicBezTo>
                  <a:cubicBezTo>
                    <a:pt x="51" y="42"/>
                    <a:pt x="39" y="55"/>
                    <a:pt x="30" y="71"/>
                  </a:cubicBezTo>
                  <a:cubicBezTo>
                    <a:pt x="13" y="100"/>
                    <a:pt x="0" y="149"/>
                    <a:pt x="15" y="185"/>
                  </a:cubicBezTo>
                  <a:cubicBezTo>
                    <a:pt x="184" y="644"/>
                    <a:pt x="375" y="1105"/>
                    <a:pt x="433" y="1597"/>
                  </a:cubicBezTo>
                  <a:cubicBezTo>
                    <a:pt x="445" y="1755"/>
                    <a:pt x="441" y="1911"/>
                    <a:pt x="420" y="2068"/>
                  </a:cubicBezTo>
                  <a:cubicBezTo>
                    <a:pt x="407" y="2134"/>
                    <a:pt x="392" y="2198"/>
                    <a:pt x="377" y="2263"/>
                  </a:cubicBezTo>
                  <a:cubicBezTo>
                    <a:pt x="367" y="2310"/>
                    <a:pt x="391" y="2358"/>
                    <a:pt x="438" y="2372"/>
                  </a:cubicBezTo>
                  <a:cubicBezTo>
                    <a:pt x="446" y="2374"/>
                    <a:pt x="454" y="2375"/>
                    <a:pt x="462" y="2375"/>
                  </a:cubicBezTo>
                  <a:cubicBezTo>
                    <a:pt x="500" y="2375"/>
                    <a:pt x="537" y="2350"/>
                    <a:pt x="547" y="2312"/>
                  </a:cubicBezTo>
                  <a:cubicBezTo>
                    <a:pt x="649" y="1931"/>
                    <a:pt x="698" y="1530"/>
                    <a:pt x="677" y="1135"/>
                  </a:cubicBezTo>
                  <a:cubicBezTo>
                    <a:pt x="665" y="934"/>
                    <a:pt x="625" y="738"/>
                    <a:pt x="558" y="547"/>
                  </a:cubicBezTo>
                  <a:cubicBezTo>
                    <a:pt x="530" y="462"/>
                    <a:pt x="491" y="380"/>
                    <a:pt x="450" y="301"/>
                  </a:cubicBezTo>
                  <a:cubicBezTo>
                    <a:pt x="402" y="210"/>
                    <a:pt x="338" y="124"/>
                    <a:pt x="269" y="48"/>
                  </a:cubicBezTo>
                  <a:cubicBezTo>
                    <a:pt x="242" y="16"/>
                    <a:pt x="200" y="1"/>
                    <a:pt x="159" y="1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85" name="Google Shape;5485;p16"/>
            <p:cNvSpPr/>
            <p:nvPr/>
          </p:nvSpPr>
          <p:spPr>
            <a:xfrm>
              <a:off x="3364250" y="5892775"/>
              <a:ext cx="7775" cy="31500"/>
            </a:xfrm>
            <a:custGeom>
              <a:avLst/>
              <a:gdLst/>
              <a:ahLst/>
              <a:cxnLst/>
              <a:rect l="l" t="t" r="r" b="b"/>
              <a:pathLst>
                <a:path w="311" h="1260" extrusionOk="0">
                  <a:moveTo>
                    <a:pt x="189" y="0"/>
                  </a:moveTo>
                  <a:cubicBezTo>
                    <a:pt x="184" y="0"/>
                    <a:pt x="178" y="1"/>
                    <a:pt x="173" y="2"/>
                  </a:cubicBezTo>
                  <a:cubicBezTo>
                    <a:pt x="158" y="6"/>
                    <a:pt x="147" y="12"/>
                    <a:pt x="137" y="20"/>
                  </a:cubicBezTo>
                  <a:cubicBezTo>
                    <a:pt x="131" y="26"/>
                    <a:pt x="124" y="33"/>
                    <a:pt x="118" y="42"/>
                  </a:cubicBezTo>
                  <a:cubicBezTo>
                    <a:pt x="104" y="63"/>
                    <a:pt x="104" y="84"/>
                    <a:pt x="108" y="108"/>
                  </a:cubicBezTo>
                  <a:cubicBezTo>
                    <a:pt x="109" y="127"/>
                    <a:pt x="111" y="141"/>
                    <a:pt x="112" y="158"/>
                  </a:cubicBezTo>
                  <a:cubicBezTo>
                    <a:pt x="119" y="249"/>
                    <a:pt x="125" y="339"/>
                    <a:pt x="125" y="431"/>
                  </a:cubicBezTo>
                  <a:cubicBezTo>
                    <a:pt x="127" y="540"/>
                    <a:pt x="117" y="648"/>
                    <a:pt x="102" y="756"/>
                  </a:cubicBezTo>
                  <a:cubicBezTo>
                    <a:pt x="101" y="760"/>
                    <a:pt x="101" y="765"/>
                    <a:pt x="100" y="770"/>
                  </a:cubicBezTo>
                  <a:lnTo>
                    <a:pt x="100" y="770"/>
                  </a:lnTo>
                  <a:cubicBezTo>
                    <a:pt x="100" y="769"/>
                    <a:pt x="101" y="768"/>
                    <a:pt x="101" y="767"/>
                  </a:cubicBezTo>
                  <a:lnTo>
                    <a:pt x="101" y="767"/>
                  </a:lnTo>
                  <a:cubicBezTo>
                    <a:pt x="101" y="770"/>
                    <a:pt x="101" y="772"/>
                    <a:pt x="99" y="774"/>
                  </a:cubicBezTo>
                  <a:lnTo>
                    <a:pt x="99" y="774"/>
                  </a:lnTo>
                  <a:cubicBezTo>
                    <a:pt x="99" y="773"/>
                    <a:pt x="100" y="771"/>
                    <a:pt x="100" y="770"/>
                  </a:cubicBezTo>
                  <a:lnTo>
                    <a:pt x="100" y="770"/>
                  </a:lnTo>
                  <a:cubicBezTo>
                    <a:pt x="99" y="772"/>
                    <a:pt x="98" y="774"/>
                    <a:pt x="98" y="776"/>
                  </a:cubicBezTo>
                  <a:cubicBezTo>
                    <a:pt x="98" y="775"/>
                    <a:pt x="99" y="775"/>
                    <a:pt x="99" y="774"/>
                  </a:cubicBezTo>
                  <a:lnTo>
                    <a:pt x="99" y="774"/>
                  </a:lnTo>
                  <a:cubicBezTo>
                    <a:pt x="78" y="901"/>
                    <a:pt x="50" y="1025"/>
                    <a:pt x="15" y="1148"/>
                  </a:cubicBezTo>
                  <a:cubicBezTo>
                    <a:pt x="0" y="1192"/>
                    <a:pt x="29" y="1243"/>
                    <a:pt x="73" y="1256"/>
                  </a:cubicBezTo>
                  <a:cubicBezTo>
                    <a:pt x="82" y="1258"/>
                    <a:pt x="90" y="1259"/>
                    <a:pt x="98" y="1259"/>
                  </a:cubicBezTo>
                  <a:cubicBezTo>
                    <a:pt x="136" y="1259"/>
                    <a:pt x="171" y="1233"/>
                    <a:pt x="183" y="1197"/>
                  </a:cubicBezTo>
                  <a:cubicBezTo>
                    <a:pt x="211" y="1103"/>
                    <a:pt x="233" y="1010"/>
                    <a:pt x="253" y="917"/>
                  </a:cubicBezTo>
                  <a:cubicBezTo>
                    <a:pt x="269" y="833"/>
                    <a:pt x="280" y="749"/>
                    <a:pt x="289" y="667"/>
                  </a:cubicBezTo>
                  <a:cubicBezTo>
                    <a:pt x="310" y="467"/>
                    <a:pt x="302" y="266"/>
                    <a:pt x="277" y="66"/>
                  </a:cubicBezTo>
                  <a:cubicBezTo>
                    <a:pt x="275" y="45"/>
                    <a:pt x="256" y="23"/>
                    <a:pt x="239" y="13"/>
                  </a:cubicBezTo>
                  <a:cubicBezTo>
                    <a:pt x="224" y="5"/>
                    <a:pt x="206" y="0"/>
                    <a:pt x="189" y="0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86" name="Google Shape;5486;p16"/>
            <p:cNvSpPr/>
            <p:nvPr/>
          </p:nvSpPr>
          <p:spPr>
            <a:xfrm>
              <a:off x="3355850" y="5895225"/>
              <a:ext cx="13025" cy="24125"/>
            </a:xfrm>
            <a:custGeom>
              <a:avLst/>
              <a:gdLst/>
              <a:ahLst/>
              <a:cxnLst/>
              <a:rect l="l" t="t" r="r" b="b"/>
              <a:pathLst>
                <a:path w="521" h="965" extrusionOk="0">
                  <a:moveTo>
                    <a:pt x="148" y="535"/>
                  </a:moveTo>
                  <a:lnTo>
                    <a:pt x="148" y="535"/>
                  </a:lnTo>
                  <a:cubicBezTo>
                    <a:pt x="147" y="537"/>
                    <a:pt x="147" y="538"/>
                    <a:pt x="146" y="539"/>
                  </a:cubicBezTo>
                  <a:lnTo>
                    <a:pt x="146" y="539"/>
                  </a:lnTo>
                  <a:cubicBezTo>
                    <a:pt x="147" y="538"/>
                    <a:pt x="147" y="536"/>
                    <a:pt x="148" y="535"/>
                  </a:cubicBezTo>
                  <a:close/>
                  <a:moveTo>
                    <a:pt x="419" y="1"/>
                  </a:moveTo>
                  <a:cubicBezTo>
                    <a:pt x="399" y="1"/>
                    <a:pt x="380" y="8"/>
                    <a:pt x="366" y="20"/>
                  </a:cubicBezTo>
                  <a:cubicBezTo>
                    <a:pt x="353" y="33"/>
                    <a:pt x="345" y="47"/>
                    <a:pt x="338" y="66"/>
                  </a:cubicBezTo>
                  <a:cubicBezTo>
                    <a:pt x="280" y="223"/>
                    <a:pt x="217" y="376"/>
                    <a:pt x="151" y="528"/>
                  </a:cubicBezTo>
                  <a:lnTo>
                    <a:pt x="151" y="527"/>
                  </a:lnTo>
                  <a:cubicBezTo>
                    <a:pt x="149" y="528"/>
                    <a:pt x="149" y="533"/>
                    <a:pt x="147" y="534"/>
                  </a:cubicBezTo>
                  <a:cubicBezTo>
                    <a:pt x="145" y="539"/>
                    <a:pt x="144" y="543"/>
                    <a:pt x="142" y="547"/>
                  </a:cubicBezTo>
                  <a:lnTo>
                    <a:pt x="142" y="547"/>
                  </a:lnTo>
                  <a:cubicBezTo>
                    <a:pt x="143" y="545"/>
                    <a:pt x="143" y="544"/>
                    <a:pt x="144" y="543"/>
                  </a:cubicBezTo>
                  <a:lnTo>
                    <a:pt x="144" y="543"/>
                  </a:lnTo>
                  <a:cubicBezTo>
                    <a:pt x="141" y="544"/>
                    <a:pt x="141" y="547"/>
                    <a:pt x="139" y="550"/>
                  </a:cubicBezTo>
                  <a:cubicBezTo>
                    <a:pt x="140" y="549"/>
                    <a:pt x="141" y="548"/>
                    <a:pt x="142" y="547"/>
                  </a:cubicBezTo>
                  <a:lnTo>
                    <a:pt x="142" y="547"/>
                  </a:lnTo>
                  <a:cubicBezTo>
                    <a:pt x="101" y="642"/>
                    <a:pt x="58" y="734"/>
                    <a:pt x="16" y="826"/>
                  </a:cubicBezTo>
                  <a:cubicBezTo>
                    <a:pt x="6" y="849"/>
                    <a:pt x="0" y="870"/>
                    <a:pt x="6" y="895"/>
                  </a:cubicBezTo>
                  <a:cubicBezTo>
                    <a:pt x="10" y="918"/>
                    <a:pt x="24" y="938"/>
                    <a:pt x="46" y="951"/>
                  </a:cubicBezTo>
                  <a:cubicBezTo>
                    <a:pt x="61" y="960"/>
                    <a:pt x="79" y="964"/>
                    <a:pt x="96" y="964"/>
                  </a:cubicBezTo>
                  <a:cubicBezTo>
                    <a:pt x="103" y="964"/>
                    <a:pt x="110" y="963"/>
                    <a:pt x="116" y="962"/>
                  </a:cubicBezTo>
                  <a:cubicBezTo>
                    <a:pt x="138" y="956"/>
                    <a:pt x="164" y="941"/>
                    <a:pt x="172" y="921"/>
                  </a:cubicBezTo>
                  <a:cubicBezTo>
                    <a:pt x="297" y="658"/>
                    <a:pt x="405" y="389"/>
                    <a:pt x="504" y="115"/>
                  </a:cubicBezTo>
                  <a:cubicBezTo>
                    <a:pt x="520" y="69"/>
                    <a:pt x="488" y="17"/>
                    <a:pt x="442" y="4"/>
                  </a:cubicBezTo>
                  <a:cubicBezTo>
                    <a:pt x="435" y="2"/>
                    <a:pt x="427" y="1"/>
                    <a:pt x="419" y="1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87" name="Google Shape;5487;p16"/>
            <p:cNvSpPr/>
            <p:nvPr/>
          </p:nvSpPr>
          <p:spPr>
            <a:xfrm>
              <a:off x="3181700" y="5219750"/>
              <a:ext cx="55850" cy="64925"/>
            </a:xfrm>
            <a:custGeom>
              <a:avLst/>
              <a:gdLst/>
              <a:ahLst/>
              <a:cxnLst/>
              <a:rect l="l" t="t" r="r" b="b"/>
              <a:pathLst>
                <a:path w="2234" h="2597" extrusionOk="0">
                  <a:moveTo>
                    <a:pt x="100" y="0"/>
                  </a:moveTo>
                  <a:cubicBezTo>
                    <a:pt x="84" y="0"/>
                    <a:pt x="67" y="5"/>
                    <a:pt x="52" y="17"/>
                  </a:cubicBezTo>
                  <a:cubicBezTo>
                    <a:pt x="50" y="18"/>
                    <a:pt x="49" y="18"/>
                    <a:pt x="46" y="19"/>
                  </a:cubicBezTo>
                  <a:cubicBezTo>
                    <a:pt x="14" y="47"/>
                    <a:pt x="0" y="104"/>
                    <a:pt x="30" y="137"/>
                  </a:cubicBezTo>
                  <a:cubicBezTo>
                    <a:pt x="386" y="542"/>
                    <a:pt x="656" y="1010"/>
                    <a:pt x="955" y="1457"/>
                  </a:cubicBezTo>
                  <a:cubicBezTo>
                    <a:pt x="1099" y="1673"/>
                    <a:pt x="1251" y="1885"/>
                    <a:pt x="1423" y="2081"/>
                  </a:cubicBezTo>
                  <a:cubicBezTo>
                    <a:pt x="1510" y="2180"/>
                    <a:pt x="1600" y="2272"/>
                    <a:pt x="1696" y="2359"/>
                  </a:cubicBezTo>
                  <a:cubicBezTo>
                    <a:pt x="1790" y="2442"/>
                    <a:pt x="1895" y="2517"/>
                    <a:pt x="2002" y="2582"/>
                  </a:cubicBezTo>
                  <a:cubicBezTo>
                    <a:pt x="2023" y="2591"/>
                    <a:pt x="2045" y="2596"/>
                    <a:pt x="2069" y="2596"/>
                  </a:cubicBezTo>
                  <a:cubicBezTo>
                    <a:pt x="2071" y="2596"/>
                    <a:pt x="2074" y="2596"/>
                    <a:pt x="2077" y="2596"/>
                  </a:cubicBezTo>
                  <a:cubicBezTo>
                    <a:pt x="2117" y="2592"/>
                    <a:pt x="2156" y="2575"/>
                    <a:pt x="2182" y="2543"/>
                  </a:cubicBezTo>
                  <a:cubicBezTo>
                    <a:pt x="2233" y="2481"/>
                    <a:pt x="2226" y="2385"/>
                    <a:pt x="2163" y="2332"/>
                  </a:cubicBezTo>
                  <a:cubicBezTo>
                    <a:pt x="2061" y="2246"/>
                    <a:pt x="1961" y="2164"/>
                    <a:pt x="1863" y="2072"/>
                  </a:cubicBezTo>
                  <a:cubicBezTo>
                    <a:pt x="1762" y="1980"/>
                    <a:pt x="1669" y="1881"/>
                    <a:pt x="1579" y="1780"/>
                  </a:cubicBezTo>
                  <a:lnTo>
                    <a:pt x="1579" y="1780"/>
                  </a:lnTo>
                  <a:cubicBezTo>
                    <a:pt x="1587" y="1792"/>
                    <a:pt x="1596" y="1800"/>
                    <a:pt x="1604" y="1810"/>
                  </a:cubicBezTo>
                  <a:cubicBezTo>
                    <a:pt x="1344" y="1526"/>
                    <a:pt x="1109" y="1220"/>
                    <a:pt x="876" y="916"/>
                  </a:cubicBezTo>
                  <a:cubicBezTo>
                    <a:pt x="649" y="617"/>
                    <a:pt x="424" y="317"/>
                    <a:pt x="174" y="38"/>
                  </a:cubicBezTo>
                  <a:cubicBezTo>
                    <a:pt x="154" y="15"/>
                    <a:pt x="127" y="0"/>
                    <a:pt x="100" y="0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88" name="Google Shape;5488;p16"/>
            <p:cNvSpPr/>
            <p:nvPr/>
          </p:nvSpPr>
          <p:spPr>
            <a:xfrm>
              <a:off x="3234125" y="5207950"/>
              <a:ext cx="112650" cy="81900"/>
            </a:xfrm>
            <a:custGeom>
              <a:avLst/>
              <a:gdLst/>
              <a:ahLst/>
              <a:cxnLst/>
              <a:rect l="l" t="t" r="r" b="b"/>
              <a:pathLst>
                <a:path w="4506" h="3276" extrusionOk="0">
                  <a:moveTo>
                    <a:pt x="4404" y="0"/>
                  </a:moveTo>
                  <a:cubicBezTo>
                    <a:pt x="4374" y="0"/>
                    <a:pt x="4346" y="15"/>
                    <a:pt x="4329" y="40"/>
                  </a:cubicBezTo>
                  <a:cubicBezTo>
                    <a:pt x="4214" y="206"/>
                    <a:pt x="4089" y="366"/>
                    <a:pt x="3957" y="520"/>
                  </a:cubicBezTo>
                  <a:cubicBezTo>
                    <a:pt x="3579" y="951"/>
                    <a:pt x="3151" y="1340"/>
                    <a:pt x="2680" y="1669"/>
                  </a:cubicBezTo>
                  <a:cubicBezTo>
                    <a:pt x="2495" y="1796"/>
                    <a:pt x="2308" y="1913"/>
                    <a:pt x="2114" y="2025"/>
                  </a:cubicBezTo>
                  <a:cubicBezTo>
                    <a:pt x="1899" y="2147"/>
                    <a:pt x="1679" y="2262"/>
                    <a:pt x="1452" y="2367"/>
                  </a:cubicBezTo>
                  <a:cubicBezTo>
                    <a:pt x="1230" y="2472"/>
                    <a:pt x="1004" y="2567"/>
                    <a:pt x="776" y="2657"/>
                  </a:cubicBezTo>
                  <a:cubicBezTo>
                    <a:pt x="554" y="2745"/>
                    <a:pt x="332" y="2824"/>
                    <a:pt x="111" y="2912"/>
                  </a:cubicBezTo>
                  <a:cubicBezTo>
                    <a:pt x="96" y="2917"/>
                    <a:pt x="85" y="2926"/>
                    <a:pt x="73" y="2935"/>
                  </a:cubicBezTo>
                  <a:cubicBezTo>
                    <a:pt x="24" y="2978"/>
                    <a:pt x="0" y="3057"/>
                    <a:pt x="14" y="3121"/>
                  </a:cubicBezTo>
                  <a:cubicBezTo>
                    <a:pt x="22" y="3156"/>
                    <a:pt x="37" y="3184"/>
                    <a:pt x="59" y="3212"/>
                  </a:cubicBezTo>
                  <a:cubicBezTo>
                    <a:pt x="88" y="3246"/>
                    <a:pt x="139" y="3275"/>
                    <a:pt x="183" y="3275"/>
                  </a:cubicBezTo>
                  <a:cubicBezTo>
                    <a:pt x="186" y="3275"/>
                    <a:pt x="188" y="3275"/>
                    <a:pt x="190" y="3275"/>
                  </a:cubicBezTo>
                  <a:cubicBezTo>
                    <a:pt x="299" y="3268"/>
                    <a:pt x="407" y="3258"/>
                    <a:pt x="514" y="3239"/>
                  </a:cubicBezTo>
                  <a:cubicBezTo>
                    <a:pt x="625" y="3219"/>
                    <a:pt x="730" y="3190"/>
                    <a:pt x="836" y="3160"/>
                  </a:cubicBezTo>
                  <a:cubicBezTo>
                    <a:pt x="1056" y="3095"/>
                    <a:pt x="1267" y="3009"/>
                    <a:pt x="1472" y="2910"/>
                  </a:cubicBezTo>
                  <a:cubicBezTo>
                    <a:pt x="1887" y="2709"/>
                    <a:pt x="2268" y="2445"/>
                    <a:pt x="2628" y="2162"/>
                  </a:cubicBezTo>
                  <a:cubicBezTo>
                    <a:pt x="2809" y="2018"/>
                    <a:pt x="2980" y="1863"/>
                    <a:pt x="3148" y="1705"/>
                  </a:cubicBezTo>
                  <a:cubicBezTo>
                    <a:pt x="3316" y="1547"/>
                    <a:pt x="3479" y="1382"/>
                    <a:pt x="3632" y="1211"/>
                  </a:cubicBezTo>
                  <a:cubicBezTo>
                    <a:pt x="3777" y="1050"/>
                    <a:pt x="3917" y="884"/>
                    <a:pt x="4053" y="714"/>
                  </a:cubicBezTo>
                  <a:cubicBezTo>
                    <a:pt x="4203" y="529"/>
                    <a:pt x="4343" y="333"/>
                    <a:pt x="4477" y="137"/>
                  </a:cubicBezTo>
                  <a:cubicBezTo>
                    <a:pt x="4506" y="96"/>
                    <a:pt x="4490" y="39"/>
                    <a:pt x="4451" y="15"/>
                  </a:cubicBezTo>
                  <a:cubicBezTo>
                    <a:pt x="4436" y="5"/>
                    <a:pt x="4420" y="0"/>
                    <a:pt x="4404" y="0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89" name="Google Shape;5489;p16"/>
            <p:cNvSpPr/>
            <p:nvPr/>
          </p:nvSpPr>
          <p:spPr>
            <a:xfrm>
              <a:off x="3238375" y="5256775"/>
              <a:ext cx="34250" cy="24525"/>
            </a:xfrm>
            <a:custGeom>
              <a:avLst/>
              <a:gdLst/>
              <a:ahLst/>
              <a:cxnLst/>
              <a:rect l="l" t="t" r="r" b="b"/>
              <a:pathLst>
                <a:path w="1370" h="981" extrusionOk="0">
                  <a:moveTo>
                    <a:pt x="1271" y="0"/>
                  </a:moveTo>
                  <a:cubicBezTo>
                    <a:pt x="1250" y="0"/>
                    <a:pt x="1230" y="7"/>
                    <a:pt x="1215" y="22"/>
                  </a:cubicBezTo>
                  <a:cubicBezTo>
                    <a:pt x="1150" y="84"/>
                    <a:pt x="1081" y="146"/>
                    <a:pt x="1011" y="203"/>
                  </a:cubicBezTo>
                  <a:cubicBezTo>
                    <a:pt x="923" y="275"/>
                    <a:pt x="831" y="340"/>
                    <a:pt x="738" y="404"/>
                  </a:cubicBezTo>
                  <a:cubicBezTo>
                    <a:pt x="745" y="398"/>
                    <a:pt x="751" y="396"/>
                    <a:pt x="756" y="390"/>
                  </a:cubicBezTo>
                  <a:lnTo>
                    <a:pt x="756" y="390"/>
                  </a:lnTo>
                  <a:cubicBezTo>
                    <a:pt x="532" y="541"/>
                    <a:pt x="294" y="676"/>
                    <a:pt x="61" y="814"/>
                  </a:cubicBezTo>
                  <a:cubicBezTo>
                    <a:pt x="56" y="816"/>
                    <a:pt x="53" y="819"/>
                    <a:pt x="48" y="822"/>
                  </a:cubicBezTo>
                  <a:cubicBezTo>
                    <a:pt x="17" y="849"/>
                    <a:pt x="1" y="893"/>
                    <a:pt x="22" y="931"/>
                  </a:cubicBezTo>
                  <a:cubicBezTo>
                    <a:pt x="36" y="961"/>
                    <a:pt x="69" y="981"/>
                    <a:pt x="102" y="981"/>
                  </a:cubicBezTo>
                  <a:cubicBezTo>
                    <a:pt x="115" y="981"/>
                    <a:pt x="128" y="978"/>
                    <a:pt x="140" y="972"/>
                  </a:cubicBezTo>
                  <a:cubicBezTo>
                    <a:pt x="354" y="845"/>
                    <a:pt x="570" y="720"/>
                    <a:pt x="779" y="585"/>
                  </a:cubicBezTo>
                  <a:cubicBezTo>
                    <a:pt x="861" y="532"/>
                    <a:pt x="940" y="476"/>
                    <a:pt x="1021" y="417"/>
                  </a:cubicBezTo>
                  <a:cubicBezTo>
                    <a:pt x="1130" y="335"/>
                    <a:pt x="1232" y="246"/>
                    <a:pt x="1331" y="153"/>
                  </a:cubicBezTo>
                  <a:cubicBezTo>
                    <a:pt x="1367" y="120"/>
                    <a:pt x="1370" y="67"/>
                    <a:pt x="1338" y="29"/>
                  </a:cubicBezTo>
                  <a:cubicBezTo>
                    <a:pt x="1322" y="10"/>
                    <a:pt x="1296" y="0"/>
                    <a:pt x="1271" y="0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90" name="Google Shape;5490;p16"/>
            <p:cNvSpPr/>
            <p:nvPr/>
          </p:nvSpPr>
          <p:spPr>
            <a:xfrm>
              <a:off x="3264125" y="5237900"/>
              <a:ext cx="42750" cy="37425"/>
            </a:xfrm>
            <a:custGeom>
              <a:avLst/>
              <a:gdLst/>
              <a:ahLst/>
              <a:cxnLst/>
              <a:rect l="l" t="t" r="r" b="b"/>
              <a:pathLst>
                <a:path w="1710" h="1497" extrusionOk="0">
                  <a:moveTo>
                    <a:pt x="1608" y="0"/>
                  </a:moveTo>
                  <a:cubicBezTo>
                    <a:pt x="1590" y="0"/>
                    <a:pt x="1572" y="6"/>
                    <a:pt x="1558" y="17"/>
                  </a:cubicBezTo>
                  <a:cubicBezTo>
                    <a:pt x="1558" y="19"/>
                    <a:pt x="1556" y="20"/>
                    <a:pt x="1553" y="22"/>
                  </a:cubicBezTo>
                  <a:cubicBezTo>
                    <a:pt x="1085" y="504"/>
                    <a:pt x="574" y="938"/>
                    <a:pt x="38" y="1342"/>
                  </a:cubicBezTo>
                  <a:cubicBezTo>
                    <a:pt x="1" y="1372"/>
                    <a:pt x="2" y="1434"/>
                    <a:pt x="31" y="1468"/>
                  </a:cubicBezTo>
                  <a:cubicBezTo>
                    <a:pt x="45" y="1484"/>
                    <a:pt x="68" y="1494"/>
                    <a:pt x="93" y="1497"/>
                  </a:cubicBezTo>
                  <a:cubicBezTo>
                    <a:pt x="94" y="1497"/>
                    <a:pt x="96" y="1497"/>
                    <a:pt x="98" y="1497"/>
                  </a:cubicBezTo>
                  <a:cubicBezTo>
                    <a:pt x="120" y="1497"/>
                    <a:pt x="137" y="1488"/>
                    <a:pt x="156" y="1474"/>
                  </a:cubicBezTo>
                  <a:cubicBezTo>
                    <a:pt x="692" y="1069"/>
                    <a:pt x="1202" y="635"/>
                    <a:pt x="1671" y="154"/>
                  </a:cubicBezTo>
                  <a:cubicBezTo>
                    <a:pt x="1704" y="119"/>
                    <a:pt x="1710" y="68"/>
                    <a:pt x="1678" y="30"/>
                  </a:cubicBezTo>
                  <a:cubicBezTo>
                    <a:pt x="1661" y="12"/>
                    <a:pt x="1635" y="0"/>
                    <a:pt x="1608" y="0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91" name="Google Shape;5491;p16"/>
            <p:cNvSpPr/>
            <p:nvPr/>
          </p:nvSpPr>
          <p:spPr>
            <a:xfrm>
              <a:off x="3205750" y="5236125"/>
              <a:ext cx="36175" cy="45450"/>
            </a:xfrm>
            <a:custGeom>
              <a:avLst/>
              <a:gdLst/>
              <a:ahLst/>
              <a:cxnLst/>
              <a:rect l="l" t="t" r="r" b="b"/>
              <a:pathLst>
                <a:path w="1447" h="1818" extrusionOk="0">
                  <a:moveTo>
                    <a:pt x="103" y="1"/>
                  </a:moveTo>
                  <a:cubicBezTo>
                    <a:pt x="90" y="1"/>
                    <a:pt x="76" y="4"/>
                    <a:pt x="64" y="11"/>
                  </a:cubicBezTo>
                  <a:cubicBezTo>
                    <a:pt x="58" y="12"/>
                    <a:pt x="52" y="17"/>
                    <a:pt x="49" y="21"/>
                  </a:cubicBezTo>
                  <a:cubicBezTo>
                    <a:pt x="18" y="47"/>
                    <a:pt x="0" y="95"/>
                    <a:pt x="23" y="129"/>
                  </a:cubicBezTo>
                  <a:cubicBezTo>
                    <a:pt x="71" y="203"/>
                    <a:pt x="115" y="275"/>
                    <a:pt x="157" y="351"/>
                  </a:cubicBezTo>
                  <a:cubicBezTo>
                    <a:pt x="200" y="427"/>
                    <a:pt x="233" y="506"/>
                    <a:pt x="272" y="584"/>
                  </a:cubicBezTo>
                  <a:cubicBezTo>
                    <a:pt x="344" y="739"/>
                    <a:pt x="413" y="894"/>
                    <a:pt x="494" y="1045"/>
                  </a:cubicBezTo>
                  <a:cubicBezTo>
                    <a:pt x="571" y="1187"/>
                    <a:pt x="661" y="1319"/>
                    <a:pt x="763" y="1446"/>
                  </a:cubicBezTo>
                  <a:cubicBezTo>
                    <a:pt x="818" y="1510"/>
                    <a:pt x="879" y="1569"/>
                    <a:pt x="947" y="1622"/>
                  </a:cubicBezTo>
                  <a:cubicBezTo>
                    <a:pt x="973" y="1647"/>
                    <a:pt x="1000" y="1670"/>
                    <a:pt x="1029" y="1690"/>
                  </a:cubicBezTo>
                  <a:cubicBezTo>
                    <a:pt x="1080" y="1730"/>
                    <a:pt x="1142" y="1763"/>
                    <a:pt x="1201" y="1795"/>
                  </a:cubicBezTo>
                  <a:cubicBezTo>
                    <a:pt x="1227" y="1809"/>
                    <a:pt x="1254" y="1817"/>
                    <a:pt x="1282" y="1817"/>
                  </a:cubicBezTo>
                  <a:cubicBezTo>
                    <a:pt x="1291" y="1817"/>
                    <a:pt x="1300" y="1816"/>
                    <a:pt x="1309" y="1815"/>
                  </a:cubicBezTo>
                  <a:cubicBezTo>
                    <a:pt x="1346" y="1806"/>
                    <a:pt x="1381" y="1783"/>
                    <a:pt x="1402" y="1750"/>
                  </a:cubicBezTo>
                  <a:cubicBezTo>
                    <a:pt x="1447" y="1683"/>
                    <a:pt x="1424" y="1598"/>
                    <a:pt x="1359" y="1550"/>
                  </a:cubicBezTo>
                  <a:cubicBezTo>
                    <a:pt x="1293" y="1505"/>
                    <a:pt x="1230" y="1456"/>
                    <a:pt x="1170" y="1405"/>
                  </a:cubicBezTo>
                  <a:cubicBezTo>
                    <a:pt x="1093" y="1338"/>
                    <a:pt x="1022" y="1268"/>
                    <a:pt x="955" y="1190"/>
                  </a:cubicBezTo>
                  <a:cubicBezTo>
                    <a:pt x="871" y="1097"/>
                    <a:pt x="796" y="995"/>
                    <a:pt x="724" y="890"/>
                  </a:cubicBezTo>
                  <a:lnTo>
                    <a:pt x="724" y="890"/>
                  </a:lnTo>
                  <a:cubicBezTo>
                    <a:pt x="731" y="901"/>
                    <a:pt x="739" y="911"/>
                    <a:pt x="743" y="921"/>
                  </a:cubicBezTo>
                  <a:cubicBezTo>
                    <a:pt x="549" y="634"/>
                    <a:pt x="374" y="337"/>
                    <a:pt x="181" y="50"/>
                  </a:cubicBezTo>
                  <a:cubicBezTo>
                    <a:pt x="167" y="28"/>
                    <a:pt x="154" y="14"/>
                    <a:pt x="130" y="5"/>
                  </a:cubicBezTo>
                  <a:cubicBezTo>
                    <a:pt x="121" y="2"/>
                    <a:pt x="112" y="1"/>
                    <a:pt x="103" y="1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92" name="Google Shape;5492;p16"/>
            <p:cNvSpPr/>
            <p:nvPr/>
          </p:nvSpPr>
          <p:spPr>
            <a:xfrm>
              <a:off x="3455875" y="5241450"/>
              <a:ext cx="59200" cy="109875"/>
            </a:xfrm>
            <a:custGeom>
              <a:avLst/>
              <a:gdLst/>
              <a:ahLst/>
              <a:cxnLst/>
              <a:rect l="l" t="t" r="r" b="b"/>
              <a:pathLst>
                <a:path w="2368" h="4395" extrusionOk="0">
                  <a:moveTo>
                    <a:pt x="532" y="1615"/>
                  </a:moveTo>
                  <a:cubicBezTo>
                    <a:pt x="533" y="1619"/>
                    <a:pt x="533" y="1622"/>
                    <a:pt x="536" y="1623"/>
                  </a:cubicBezTo>
                  <a:cubicBezTo>
                    <a:pt x="538" y="1628"/>
                    <a:pt x="538" y="1630"/>
                    <a:pt x="539" y="1633"/>
                  </a:cubicBezTo>
                  <a:cubicBezTo>
                    <a:pt x="538" y="1628"/>
                    <a:pt x="536" y="1620"/>
                    <a:pt x="532" y="1615"/>
                  </a:cubicBezTo>
                  <a:close/>
                  <a:moveTo>
                    <a:pt x="539" y="1635"/>
                  </a:moveTo>
                  <a:cubicBezTo>
                    <a:pt x="539" y="1635"/>
                    <a:pt x="539" y="1636"/>
                    <a:pt x="539" y="1636"/>
                  </a:cubicBezTo>
                  <a:cubicBezTo>
                    <a:pt x="539" y="1636"/>
                    <a:pt x="539" y="1635"/>
                    <a:pt x="539" y="1635"/>
                  </a:cubicBezTo>
                  <a:close/>
                  <a:moveTo>
                    <a:pt x="93" y="0"/>
                  </a:moveTo>
                  <a:cubicBezTo>
                    <a:pt x="71" y="0"/>
                    <a:pt x="49" y="10"/>
                    <a:pt x="31" y="25"/>
                  </a:cubicBezTo>
                  <a:cubicBezTo>
                    <a:pt x="14" y="42"/>
                    <a:pt x="1" y="63"/>
                    <a:pt x="2" y="89"/>
                  </a:cubicBezTo>
                  <a:cubicBezTo>
                    <a:pt x="19" y="277"/>
                    <a:pt x="42" y="466"/>
                    <a:pt x="71" y="652"/>
                  </a:cubicBezTo>
                  <a:cubicBezTo>
                    <a:pt x="103" y="868"/>
                    <a:pt x="150" y="1083"/>
                    <a:pt x="206" y="1296"/>
                  </a:cubicBezTo>
                  <a:cubicBezTo>
                    <a:pt x="308" y="1688"/>
                    <a:pt x="452" y="2069"/>
                    <a:pt x="624" y="2435"/>
                  </a:cubicBezTo>
                  <a:cubicBezTo>
                    <a:pt x="709" y="2613"/>
                    <a:pt x="803" y="2787"/>
                    <a:pt x="904" y="2956"/>
                  </a:cubicBezTo>
                  <a:cubicBezTo>
                    <a:pt x="1012" y="3137"/>
                    <a:pt x="1134" y="3311"/>
                    <a:pt x="1262" y="3480"/>
                  </a:cubicBezTo>
                  <a:cubicBezTo>
                    <a:pt x="1392" y="3654"/>
                    <a:pt x="1537" y="3819"/>
                    <a:pt x="1693" y="3976"/>
                  </a:cubicBezTo>
                  <a:cubicBezTo>
                    <a:pt x="1762" y="4048"/>
                    <a:pt x="1839" y="4112"/>
                    <a:pt x="1915" y="4178"/>
                  </a:cubicBezTo>
                  <a:cubicBezTo>
                    <a:pt x="1955" y="4213"/>
                    <a:pt x="1996" y="4247"/>
                    <a:pt x="2039" y="4278"/>
                  </a:cubicBezTo>
                  <a:cubicBezTo>
                    <a:pt x="2088" y="4313"/>
                    <a:pt x="2135" y="4345"/>
                    <a:pt x="2185" y="4378"/>
                  </a:cubicBezTo>
                  <a:cubicBezTo>
                    <a:pt x="2204" y="4389"/>
                    <a:pt x="2225" y="4394"/>
                    <a:pt x="2246" y="4394"/>
                  </a:cubicBezTo>
                  <a:cubicBezTo>
                    <a:pt x="2278" y="4394"/>
                    <a:pt x="2309" y="4383"/>
                    <a:pt x="2332" y="4359"/>
                  </a:cubicBezTo>
                  <a:cubicBezTo>
                    <a:pt x="2353" y="4338"/>
                    <a:pt x="2368" y="4308"/>
                    <a:pt x="2368" y="4278"/>
                  </a:cubicBezTo>
                  <a:cubicBezTo>
                    <a:pt x="2368" y="4243"/>
                    <a:pt x="2355" y="4216"/>
                    <a:pt x="2333" y="4191"/>
                  </a:cubicBezTo>
                  <a:cubicBezTo>
                    <a:pt x="2296" y="4143"/>
                    <a:pt x="2256" y="4098"/>
                    <a:pt x="2214" y="4053"/>
                  </a:cubicBezTo>
                  <a:cubicBezTo>
                    <a:pt x="2174" y="4008"/>
                    <a:pt x="2131" y="3964"/>
                    <a:pt x="2090" y="3920"/>
                  </a:cubicBezTo>
                  <a:cubicBezTo>
                    <a:pt x="1996" y="3818"/>
                    <a:pt x="1901" y="3716"/>
                    <a:pt x="1807" y="3611"/>
                  </a:cubicBezTo>
                  <a:cubicBezTo>
                    <a:pt x="1638" y="3422"/>
                    <a:pt x="1475" y="3226"/>
                    <a:pt x="1320" y="3024"/>
                  </a:cubicBezTo>
                  <a:lnTo>
                    <a:pt x="1320" y="3024"/>
                  </a:lnTo>
                  <a:cubicBezTo>
                    <a:pt x="1162" y="2806"/>
                    <a:pt x="1016" y="2584"/>
                    <a:pt x="884" y="2354"/>
                  </a:cubicBezTo>
                  <a:cubicBezTo>
                    <a:pt x="752" y="2123"/>
                    <a:pt x="638" y="1880"/>
                    <a:pt x="538" y="1630"/>
                  </a:cubicBezTo>
                  <a:lnTo>
                    <a:pt x="538" y="1630"/>
                  </a:lnTo>
                  <a:cubicBezTo>
                    <a:pt x="538" y="1631"/>
                    <a:pt x="538" y="1631"/>
                    <a:pt x="538" y="1632"/>
                  </a:cubicBezTo>
                  <a:lnTo>
                    <a:pt x="538" y="1632"/>
                  </a:lnTo>
                  <a:cubicBezTo>
                    <a:pt x="537" y="1628"/>
                    <a:pt x="535" y="1626"/>
                    <a:pt x="533" y="1622"/>
                  </a:cubicBezTo>
                  <a:cubicBezTo>
                    <a:pt x="532" y="1616"/>
                    <a:pt x="531" y="1613"/>
                    <a:pt x="529" y="1607"/>
                  </a:cubicBezTo>
                  <a:lnTo>
                    <a:pt x="529" y="1607"/>
                  </a:lnTo>
                  <a:cubicBezTo>
                    <a:pt x="529" y="1609"/>
                    <a:pt x="531" y="1612"/>
                    <a:pt x="531" y="1613"/>
                  </a:cubicBezTo>
                  <a:cubicBezTo>
                    <a:pt x="450" y="1398"/>
                    <a:pt x="378" y="1178"/>
                    <a:pt x="321" y="955"/>
                  </a:cubicBezTo>
                  <a:cubicBezTo>
                    <a:pt x="261" y="724"/>
                    <a:pt x="220" y="487"/>
                    <a:pt x="192" y="249"/>
                  </a:cubicBezTo>
                  <a:lnTo>
                    <a:pt x="192" y="249"/>
                  </a:lnTo>
                  <a:cubicBezTo>
                    <a:pt x="192" y="257"/>
                    <a:pt x="193" y="265"/>
                    <a:pt x="193" y="272"/>
                  </a:cubicBezTo>
                  <a:cubicBezTo>
                    <a:pt x="187" y="213"/>
                    <a:pt x="180" y="151"/>
                    <a:pt x="176" y="91"/>
                  </a:cubicBezTo>
                  <a:cubicBezTo>
                    <a:pt x="174" y="65"/>
                    <a:pt x="169" y="46"/>
                    <a:pt x="151" y="28"/>
                  </a:cubicBezTo>
                  <a:cubicBezTo>
                    <a:pt x="136" y="12"/>
                    <a:pt x="114" y="3"/>
                    <a:pt x="93" y="0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93" name="Google Shape;5493;p16"/>
            <p:cNvSpPr/>
            <p:nvPr/>
          </p:nvSpPr>
          <p:spPr>
            <a:xfrm>
              <a:off x="3510275" y="5347950"/>
              <a:ext cx="32800" cy="5825"/>
            </a:xfrm>
            <a:custGeom>
              <a:avLst/>
              <a:gdLst/>
              <a:ahLst/>
              <a:cxnLst/>
              <a:rect l="l" t="t" r="r" b="b"/>
              <a:pathLst>
                <a:path w="1312" h="233" extrusionOk="0">
                  <a:moveTo>
                    <a:pt x="102" y="1"/>
                  </a:moveTo>
                  <a:cubicBezTo>
                    <a:pt x="80" y="1"/>
                    <a:pt x="59" y="9"/>
                    <a:pt x="42" y="25"/>
                  </a:cubicBezTo>
                  <a:cubicBezTo>
                    <a:pt x="24" y="42"/>
                    <a:pt x="9" y="66"/>
                    <a:pt x="6" y="92"/>
                  </a:cubicBezTo>
                  <a:cubicBezTo>
                    <a:pt x="1" y="148"/>
                    <a:pt x="44" y="196"/>
                    <a:pt x="98" y="203"/>
                  </a:cubicBezTo>
                  <a:cubicBezTo>
                    <a:pt x="266" y="224"/>
                    <a:pt x="435" y="232"/>
                    <a:pt x="604" y="232"/>
                  </a:cubicBezTo>
                  <a:cubicBezTo>
                    <a:pt x="813" y="232"/>
                    <a:pt x="1023" y="220"/>
                    <a:pt x="1230" y="203"/>
                  </a:cubicBezTo>
                  <a:cubicBezTo>
                    <a:pt x="1279" y="199"/>
                    <a:pt x="1312" y="145"/>
                    <a:pt x="1302" y="99"/>
                  </a:cubicBezTo>
                  <a:cubicBezTo>
                    <a:pt x="1294" y="52"/>
                    <a:pt x="1253" y="27"/>
                    <a:pt x="1208" y="27"/>
                  </a:cubicBezTo>
                  <a:cubicBezTo>
                    <a:pt x="1205" y="27"/>
                    <a:pt x="1202" y="27"/>
                    <a:pt x="1200" y="28"/>
                  </a:cubicBezTo>
                  <a:cubicBezTo>
                    <a:pt x="1125" y="35"/>
                    <a:pt x="1046" y="39"/>
                    <a:pt x="970" y="42"/>
                  </a:cubicBezTo>
                  <a:cubicBezTo>
                    <a:pt x="917" y="44"/>
                    <a:pt x="863" y="44"/>
                    <a:pt x="810" y="44"/>
                  </a:cubicBezTo>
                  <a:cubicBezTo>
                    <a:pt x="721" y="44"/>
                    <a:pt x="633" y="42"/>
                    <a:pt x="545" y="38"/>
                  </a:cubicBezTo>
                  <a:cubicBezTo>
                    <a:pt x="401" y="32"/>
                    <a:pt x="258" y="18"/>
                    <a:pt x="116" y="2"/>
                  </a:cubicBezTo>
                  <a:cubicBezTo>
                    <a:pt x="111" y="1"/>
                    <a:pt x="106" y="1"/>
                    <a:pt x="102" y="1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94" name="Google Shape;5494;p16"/>
            <p:cNvSpPr/>
            <p:nvPr/>
          </p:nvSpPr>
          <p:spPr>
            <a:xfrm>
              <a:off x="3485900" y="5298750"/>
              <a:ext cx="32625" cy="51875"/>
            </a:xfrm>
            <a:custGeom>
              <a:avLst/>
              <a:gdLst/>
              <a:ahLst/>
              <a:cxnLst/>
              <a:rect l="l" t="t" r="r" b="b"/>
              <a:pathLst>
                <a:path w="1305" h="2075" extrusionOk="0">
                  <a:moveTo>
                    <a:pt x="94" y="0"/>
                  </a:moveTo>
                  <a:cubicBezTo>
                    <a:pt x="79" y="0"/>
                    <a:pt x="65" y="4"/>
                    <a:pt x="52" y="11"/>
                  </a:cubicBezTo>
                  <a:cubicBezTo>
                    <a:pt x="48" y="14"/>
                    <a:pt x="42" y="16"/>
                    <a:pt x="39" y="19"/>
                  </a:cubicBezTo>
                  <a:cubicBezTo>
                    <a:pt x="8" y="49"/>
                    <a:pt x="0" y="95"/>
                    <a:pt x="19" y="133"/>
                  </a:cubicBezTo>
                  <a:cubicBezTo>
                    <a:pt x="176" y="454"/>
                    <a:pt x="344" y="768"/>
                    <a:pt x="523" y="1076"/>
                  </a:cubicBezTo>
                  <a:cubicBezTo>
                    <a:pt x="701" y="1388"/>
                    <a:pt x="882" y="1697"/>
                    <a:pt x="1057" y="2007"/>
                  </a:cubicBezTo>
                  <a:cubicBezTo>
                    <a:pt x="1081" y="2049"/>
                    <a:pt x="1126" y="2074"/>
                    <a:pt x="1172" y="2074"/>
                  </a:cubicBezTo>
                  <a:cubicBezTo>
                    <a:pt x="1193" y="2074"/>
                    <a:pt x="1213" y="2069"/>
                    <a:pt x="1233" y="2059"/>
                  </a:cubicBezTo>
                  <a:cubicBezTo>
                    <a:pt x="1263" y="2043"/>
                    <a:pt x="1286" y="2014"/>
                    <a:pt x="1294" y="1980"/>
                  </a:cubicBezTo>
                  <a:cubicBezTo>
                    <a:pt x="1305" y="1945"/>
                    <a:pt x="1299" y="1915"/>
                    <a:pt x="1284" y="1884"/>
                  </a:cubicBezTo>
                  <a:cubicBezTo>
                    <a:pt x="1139" y="1555"/>
                    <a:pt x="940" y="1254"/>
                    <a:pt x="737" y="959"/>
                  </a:cubicBezTo>
                  <a:cubicBezTo>
                    <a:pt x="637" y="809"/>
                    <a:pt x="533" y="663"/>
                    <a:pt x="438" y="512"/>
                  </a:cubicBezTo>
                  <a:cubicBezTo>
                    <a:pt x="339" y="361"/>
                    <a:pt x="250" y="206"/>
                    <a:pt x="171" y="47"/>
                  </a:cubicBezTo>
                  <a:cubicBezTo>
                    <a:pt x="157" y="17"/>
                    <a:pt x="126" y="0"/>
                    <a:pt x="94" y="0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95" name="Google Shape;5495;p16"/>
            <p:cNvSpPr/>
            <p:nvPr/>
          </p:nvSpPr>
          <p:spPr>
            <a:xfrm>
              <a:off x="3511400" y="5338950"/>
              <a:ext cx="23100" cy="10025"/>
            </a:xfrm>
            <a:custGeom>
              <a:avLst/>
              <a:gdLst/>
              <a:ahLst/>
              <a:cxnLst/>
              <a:rect l="l" t="t" r="r" b="b"/>
              <a:pathLst>
                <a:path w="924" h="401" extrusionOk="0">
                  <a:moveTo>
                    <a:pt x="789" y="1"/>
                  </a:moveTo>
                  <a:cubicBezTo>
                    <a:pt x="770" y="1"/>
                    <a:pt x="751" y="5"/>
                    <a:pt x="733" y="14"/>
                  </a:cubicBezTo>
                  <a:cubicBezTo>
                    <a:pt x="687" y="39"/>
                    <a:pt x="638" y="60"/>
                    <a:pt x="589" y="82"/>
                  </a:cubicBezTo>
                  <a:cubicBezTo>
                    <a:pt x="539" y="99"/>
                    <a:pt x="490" y="115"/>
                    <a:pt x="438" y="128"/>
                  </a:cubicBezTo>
                  <a:cubicBezTo>
                    <a:pt x="386" y="142"/>
                    <a:pt x="332" y="151"/>
                    <a:pt x="279" y="158"/>
                  </a:cubicBezTo>
                  <a:cubicBezTo>
                    <a:pt x="228" y="162"/>
                    <a:pt x="177" y="164"/>
                    <a:pt x="124" y="164"/>
                  </a:cubicBezTo>
                  <a:cubicBezTo>
                    <a:pt x="95" y="164"/>
                    <a:pt x="69" y="175"/>
                    <a:pt x="48" y="192"/>
                  </a:cubicBezTo>
                  <a:cubicBezTo>
                    <a:pt x="20" y="215"/>
                    <a:pt x="3" y="247"/>
                    <a:pt x="3" y="283"/>
                  </a:cubicBezTo>
                  <a:cubicBezTo>
                    <a:pt x="0" y="344"/>
                    <a:pt x="53" y="401"/>
                    <a:pt x="116" y="401"/>
                  </a:cubicBezTo>
                  <a:cubicBezTo>
                    <a:pt x="116" y="401"/>
                    <a:pt x="117" y="401"/>
                    <a:pt x="118" y="401"/>
                  </a:cubicBezTo>
                  <a:cubicBezTo>
                    <a:pt x="244" y="401"/>
                    <a:pt x="369" y="388"/>
                    <a:pt x="493" y="362"/>
                  </a:cubicBezTo>
                  <a:cubicBezTo>
                    <a:pt x="616" y="334"/>
                    <a:pt x="736" y="280"/>
                    <a:pt x="846" y="221"/>
                  </a:cubicBezTo>
                  <a:cubicBezTo>
                    <a:pt x="902" y="191"/>
                    <a:pt x="924" y="119"/>
                    <a:pt x="892" y="63"/>
                  </a:cubicBezTo>
                  <a:cubicBezTo>
                    <a:pt x="871" y="22"/>
                    <a:pt x="831" y="1"/>
                    <a:pt x="789" y="1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96" name="Google Shape;5496;p16"/>
            <p:cNvSpPr/>
            <p:nvPr/>
          </p:nvSpPr>
          <p:spPr>
            <a:xfrm>
              <a:off x="3474150" y="3705075"/>
              <a:ext cx="228575" cy="240450"/>
            </a:xfrm>
            <a:custGeom>
              <a:avLst/>
              <a:gdLst/>
              <a:ahLst/>
              <a:cxnLst/>
              <a:rect l="l" t="t" r="r" b="b"/>
              <a:pathLst>
                <a:path w="9143" h="9618" extrusionOk="0">
                  <a:moveTo>
                    <a:pt x="2947" y="1"/>
                  </a:moveTo>
                  <a:cubicBezTo>
                    <a:pt x="2808" y="1"/>
                    <a:pt x="2671" y="8"/>
                    <a:pt x="2534" y="22"/>
                  </a:cubicBezTo>
                  <a:cubicBezTo>
                    <a:pt x="2134" y="65"/>
                    <a:pt x="1753" y="181"/>
                    <a:pt x="1403" y="370"/>
                  </a:cubicBezTo>
                  <a:cubicBezTo>
                    <a:pt x="1382" y="381"/>
                    <a:pt x="1367" y="391"/>
                    <a:pt x="1349" y="401"/>
                  </a:cubicBezTo>
                  <a:cubicBezTo>
                    <a:pt x="1048" y="575"/>
                    <a:pt x="778" y="826"/>
                    <a:pt x="567" y="1128"/>
                  </a:cubicBezTo>
                  <a:cubicBezTo>
                    <a:pt x="337" y="1454"/>
                    <a:pt x="174" y="1840"/>
                    <a:pt x="85" y="2271"/>
                  </a:cubicBezTo>
                  <a:cubicBezTo>
                    <a:pt x="25" y="2560"/>
                    <a:pt x="1" y="2875"/>
                    <a:pt x="6" y="3259"/>
                  </a:cubicBezTo>
                  <a:cubicBezTo>
                    <a:pt x="11" y="3577"/>
                    <a:pt x="50" y="3922"/>
                    <a:pt x="121" y="4311"/>
                  </a:cubicBezTo>
                  <a:cubicBezTo>
                    <a:pt x="245" y="4969"/>
                    <a:pt x="492" y="5651"/>
                    <a:pt x="861" y="6336"/>
                  </a:cubicBezTo>
                  <a:cubicBezTo>
                    <a:pt x="1163" y="6902"/>
                    <a:pt x="1559" y="7465"/>
                    <a:pt x="2076" y="8064"/>
                  </a:cubicBezTo>
                  <a:cubicBezTo>
                    <a:pt x="2520" y="8578"/>
                    <a:pt x="3033" y="9076"/>
                    <a:pt x="3642" y="9579"/>
                  </a:cubicBezTo>
                  <a:cubicBezTo>
                    <a:pt x="3672" y="9604"/>
                    <a:pt x="3708" y="9617"/>
                    <a:pt x="3744" y="9617"/>
                  </a:cubicBezTo>
                  <a:cubicBezTo>
                    <a:pt x="3769" y="9617"/>
                    <a:pt x="3794" y="9611"/>
                    <a:pt x="3815" y="9598"/>
                  </a:cubicBezTo>
                  <a:cubicBezTo>
                    <a:pt x="3828" y="9591"/>
                    <a:pt x="3841" y="9581"/>
                    <a:pt x="3851" y="9569"/>
                  </a:cubicBezTo>
                  <a:cubicBezTo>
                    <a:pt x="4144" y="9552"/>
                    <a:pt x="4420" y="9469"/>
                    <a:pt x="4627" y="9400"/>
                  </a:cubicBezTo>
                  <a:cubicBezTo>
                    <a:pt x="4900" y="9306"/>
                    <a:pt x="5164" y="9191"/>
                    <a:pt x="5454" y="9059"/>
                  </a:cubicBezTo>
                  <a:cubicBezTo>
                    <a:pt x="5776" y="8913"/>
                    <a:pt x="6063" y="8765"/>
                    <a:pt x="6329" y="8613"/>
                  </a:cubicBezTo>
                  <a:lnTo>
                    <a:pt x="6471" y="8531"/>
                  </a:lnTo>
                  <a:cubicBezTo>
                    <a:pt x="6816" y="8320"/>
                    <a:pt x="7141" y="8090"/>
                    <a:pt x="7438" y="7843"/>
                  </a:cubicBezTo>
                  <a:cubicBezTo>
                    <a:pt x="7785" y="7557"/>
                    <a:pt x="8068" y="7277"/>
                    <a:pt x="8307" y="6987"/>
                  </a:cubicBezTo>
                  <a:cubicBezTo>
                    <a:pt x="8574" y="6661"/>
                    <a:pt x="8778" y="6327"/>
                    <a:pt x="8916" y="5991"/>
                  </a:cubicBezTo>
                  <a:cubicBezTo>
                    <a:pt x="9067" y="5624"/>
                    <a:pt x="9143" y="5246"/>
                    <a:pt x="9137" y="4868"/>
                  </a:cubicBezTo>
                  <a:cubicBezTo>
                    <a:pt x="9136" y="4703"/>
                    <a:pt x="9110" y="4523"/>
                    <a:pt x="9062" y="4319"/>
                  </a:cubicBezTo>
                  <a:cubicBezTo>
                    <a:pt x="9019" y="4133"/>
                    <a:pt x="8945" y="3959"/>
                    <a:pt x="8850" y="3756"/>
                  </a:cubicBezTo>
                  <a:cubicBezTo>
                    <a:pt x="8664" y="3361"/>
                    <a:pt x="8392" y="3020"/>
                    <a:pt x="8147" y="2740"/>
                  </a:cubicBezTo>
                  <a:cubicBezTo>
                    <a:pt x="7882" y="2438"/>
                    <a:pt x="7564" y="2142"/>
                    <a:pt x="7176" y="1830"/>
                  </a:cubicBezTo>
                  <a:cubicBezTo>
                    <a:pt x="6845" y="1565"/>
                    <a:pt x="6481" y="1310"/>
                    <a:pt x="6070" y="1059"/>
                  </a:cubicBezTo>
                  <a:cubicBezTo>
                    <a:pt x="5268" y="568"/>
                    <a:pt x="4539" y="253"/>
                    <a:pt x="3838" y="98"/>
                  </a:cubicBezTo>
                  <a:cubicBezTo>
                    <a:pt x="3539" y="33"/>
                    <a:pt x="3241" y="1"/>
                    <a:pt x="29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97" name="Google Shape;5497;p16"/>
            <p:cNvSpPr/>
            <p:nvPr/>
          </p:nvSpPr>
          <p:spPr>
            <a:xfrm>
              <a:off x="3858750" y="3959050"/>
              <a:ext cx="280625" cy="315650"/>
            </a:xfrm>
            <a:custGeom>
              <a:avLst/>
              <a:gdLst/>
              <a:ahLst/>
              <a:cxnLst/>
              <a:rect l="l" t="t" r="r" b="b"/>
              <a:pathLst>
                <a:path w="11225" h="12626" extrusionOk="0">
                  <a:moveTo>
                    <a:pt x="6416" y="0"/>
                  </a:moveTo>
                  <a:cubicBezTo>
                    <a:pt x="6367" y="0"/>
                    <a:pt x="6319" y="1"/>
                    <a:pt x="6270" y="2"/>
                  </a:cubicBezTo>
                  <a:cubicBezTo>
                    <a:pt x="5898" y="10"/>
                    <a:pt x="5509" y="59"/>
                    <a:pt x="5077" y="154"/>
                  </a:cubicBezTo>
                  <a:cubicBezTo>
                    <a:pt x="4699" y="239"/>
                    <a:pt x="4311" y="362"/>
                    <a:pt x="3925" y="523"/>
                  </a:cubicBezTo>
                  <a:cubicBezTo>
                    <a:pt x="3642" y="642"/>
                    <a:pt x="3362" y="782"/>
                    <a:pt x="3093" y="937"/>
                  </a:cubicBezTo>
                  <a:cubicBezTo>
                    <a:pt x="3004" y="987"/>
                    <a:pt x="2918" y="1040"/>
                    <a:pt x="2830" y="1095"/>
                  </a:cubicBezTo>
                  <a:cubicBezTo>
                    <a:pt x="2506" y="1302"/>
                    <a:pt x="2178" y="1550"/>
                    <a:pt x="1859" y="1840"/>
                  </a:cubicBezTo>
                  <a:cubicBezTo>
                    <a:pt x="1255" y="2386"/>
                    <a:pt x="766" y="3041"/>
                    <a:pt x="448" y="3733"/>
                  </a:cubicBezTo>
                  <a:cubicBezTo>
                    <a:pt x="285" y="4084"/>
                    <a:pt x="165" y="4457"/>
                    <a:pt x="88" y="4844"/>
                  </a:cubicBezTo>
                  <a:cubicBezTo>
                    <a:pt x="17" y="5218"/>
                    <a:pt x="1" y="5621"/>
                    <a:pt x="41" y="6039"/>
                  </a:cubicBezTo>
                  <a:cubicBezTo>
                    <a:pt x="99" y="6615"/>
                    <a:pt x="275" y="7235"/>
                    <a:pt x="573" y="7877"/>
                  </a:cubicBezTo>
                  <a:cubicBezTo>
                    <a:pt x="845" y="8472"/>
                    <a:pt x="1200" y="9061"/>
                    <a:pt x="1660" y="9680"/>
                  </a:cubicBezTo>
                  <a:cubicBezTo>
                    <a:pt x="2039" y="10188"/>
                    <a:pt x="2478" y="10698"/>
                    <a:pt x="3008" y="11237"/>
                  </a:cubicBezTo>
                  <a:cubicBezTo>
                    <a:pt x="3449" y="11688"/>
                    <a:pt x="3931" y="12123"/>
                    <a:pt x="4436" y="12531"/>
                  </a:cubicBezTo>
                  <a:cubicBezTo>
                    <a:pt x="4466" y="12555"/>
                    <a:pt x="4501" y="12568"/>
                    <a:pt x="4537" y="12568"/>
                  </a:cubicBezTo>
                  <a:cubicBezTo>
                    <a:pt x="4555" y="12568"/>
                    <a:pt x="4574" y="12565"/>
                    <a:pt x="4591" y="12558"/>
                  </a:cubicBezTo>
                  <a:cubicBezTo>
                    <a:pt x="4617" y="12588"/>
                    <a:pt x="4657" y="12610"/>
                    <a:pt x="4702" y="12621"/>
                  </a:cubicBezTo>
                  <a:cubicBezTo>
                    <a:pt x="4717" y="12624"/>
                    <a:pt x="4733" y="12626"/>
                    <a:pt x="4749" y="12626"/>
                  </a:cubicBezTo>
                  <a:cubicBezTo>
                    <a:pt x="4790" y="12626"/>
                    <a:pt x="4834" y="12615"/>
                    <a:pt x="4879" y="12590"/>
                  </a:cubicBezTo>
                  <a:cubicBezTo>
                    <a:pt x="4949" y="12552"/>
                    <a:pt x="5015" y="12516"/>
                    <a:pt x="5087" y="12482"/>
                  </a:cubicBezTo>
                  <a:cubicBezTo>
                    <a:pt x="5286" y="12391"/>
                    <a:pt x="5493" y="12314"/>
                    <a:pt x="5697" y="12239"/>
                  </a:cubicBezTo>
                  <a:lnTo>
                    <a:pt x="5875" y="12172"/>
                  </a:lnTo>
                  <a:cubicBezTo>
                    <a:pt x="6092" y="12090"/>
                    <a:pt x="6312" y="11989"/>
                    <a:pt x="6527" y="11876"/>
                  </a:cubicBezTo>
                  <a:cubicBezTo>
                    <a:pt x="6578" y="11848"/>
                    <a:pt x="6628" y="11820"/>
                    <a:pt x="6678" y="11791"/>
                  </a:cubicBezTo>
                  <a:cubicBezTo>
                    <a:pt x="6902" y="11662"/>
                    <a:pt x="7126" y="11511"/>
                    <a:pt x="7362" y="11334"/>
                  </a:cubicBezTo>
                  <a:cubicBezTo>
                    <a:pt x="7912" y="10921"/>
                    <a:pt x="8445" y="10405"/>
                    <a:pt x="8942" y="9800"/>
                  </a:cubicBezTo>
                  <a:cubicBezTo>
                    <a:pt x="9427" y="9213"/>
                    <a:pt x="9858" y="8562"/>
                    <a:pt x="10220" y="7867"/>
                  </a:cubicBezTo>
                  <a:cubicBezTo>
                    <a:pt x="10582" y="7169"/>
                    <a:pt x="10849" y="6455"/>
                    <a:pt x="11012" y="5751"/>
                  </a:cubicBezTo>
                  <a:cubicBezTo>
                    <a:pt x="11182" y="5023"/>
                    <a:pt x="11224" y="4325"/>
                    <a:pt x="11136" y="3676"/>
                  </a:cubicBezTo>
                  <a:cubicBezTo>
                    <a:pt x="11045" y="2991"/>
                    <a:pt x="10792" y="2353"/>
                    <a:pt x="10403" y="1835"/>
                  </a:cubicBezTo>
                  <a:cubicBezTo>
                    <a:pt x="9983" y="1270"/>
                    <a:pt x="9393" y="816"/>
                    <a:pt x="8646" y="484"/>
                  </a:cubicBezTo>
                  <a:cubicBezTo>
                    <a:pt x="8245" y="306"/>
                    <a:pt x="7842" y="176"/>
                    <a:pt x="7444" y="97"/>
                  </a:cubicBezTo>
                  <a:cubicBezTo>
                    <a:pt x="7123" y="33"/>
                    <a:pt x="6778" y="0"/>
                    <a:pt x="64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98" name="Google Shape;5498;p16"/>
            <p:cNvSpPr/>
            <p:nvPr/>
          </p:nvSpPr>
          <p:spPr>
            <a:xfrm>
              <a:off x="3775375" y="4308050"/>
              <a:ext cx="116375" cy="149200"/>
            </a:xfrm>
            <a:custGeom>
              <a:avLst/>
              <a:gdLst/>
              <a:ahLst/>
              <a:cxnLst/>
              <a:rect l="l" t="t" r="r" b="b"/>
              <a:pathLst>
                <a:path w="4655" h="5968" extrusionOk="0">
                  <a:moveTo>
                    <a:pt x="2799" y="1"/>
                  </a:moveTo>
                  <a:cubicBezTo>
                    <a:pt x="2668" y="1"/>
                    <a:pt x="2526" y="13"/>
                    <a:pt x="2363" y="39"/>
                  </a:cubicBezTo>
                  <a:cubicBezTo>
                    <a:pt x="2022" y="92"/>
                    <a:pt x="1693" y="192"/>
                    <a:pt x="1384" y="342"/>
                  </a:cubicBezTo>
                  <a:cubicBezTo>
                    <a:pt x="1338" y="365"/>
                    <a:pt x="1291" y="389"/>
                    <a:pt x="1246" y="415"/>
                  </a:cubicBezTo>
                  <a:cubicBezTo>
                    <a:pt x="1046" y="530"/>
                    <a:pt x="858" y="681"/>
                    <a:pt x="690" y="862"/>
                  </a:cubicBezTo>
                  <a:cubicBezTo>
                    <a:pt x="348" y="1234"/>
                    <a:pt x="131" y="1764"/>
                    <a:pt x="60" y="2391"/>
                  </a:cubicBezTo>
                  <a:cubicBezTo>
                    <a:pt x="1" y="2923"/>
                    <a:pt x="38" y="3496"/>
                    <a:pt x="182" y="4197"/>
                  </a:cubicBezTo>
                  <a:cubicBezTo>
                    <a:pt x="295" y="4745"/>
                    <a:pt x="469" y="5303"/>
                    <a:pt x="712" y="5899"/>
                  </a:cubicBezTo>
                  <a:cubicBezTo>
                    <a:pt x="726" y="5937"/>
                    <a:pt x="762" y="5968"/>
                    <a:pt x="806" y="5968"/>
                  </a:cubicBezTo>
                  <a:cubicBezTo>
                    <a:pt x="815" y="5968"/>
                    <a:pt x="825" y="5966"/>
                    <a:pt x="835" y="5963"/>
                  </a:cubicBezTo>
                  <a:cubicBezTo>
                    <a:pt x="837" y="5960"/>
                    <a:pt x="838" y="5960"/>
                    <a:pt x="841" y="5959"/>
                  </a:cubicBezTo>
                  <a:cubicBezTo>
                    <a:pt x="893" y="5929"/>
                    <a:pt x="917" y="5881"/>
                    <a:pt x="901" y="5837"/>
                  </a:cubicBezTo>
                  <a:cubicBezTo>
                    <a:pt x="1217" y="5821"/>
                    <a:pt x="1496" y="5767"/>
                    <a:pt x="1763" y="5680"/>
                  </a:cubicBezTo>
                  <a:cubicBezTo>
                    <a:pt x="1977" y="5613"/>
                    <a:pt x="2198" y="5512"/>
                    <a:pt x="2422" y="5382"/>
                  </a:cubicBezTo>
                  <a:cubicBezTo>
                    <a:pt x="2468" y="5354"/>
                    <a:pt x="2516" y="5326"/>
                    <a:pt x="2560" y="5297"/>
                  </a:cubicBezTo>
                  <a:cubicBezTo>
                    <a:pt x="2809" y="5145"/>
                    <a:pt x="3027" y="4958"/>
                    <a:pt x="3208" y="4796"/>
                  </a:cubicBezTo>
                  <a:cubicBezTo>
                    <a:pt x="3416" y="4609"/>
                    <a:pt x="3620" y="4395"/>
                    <a:pt x="3810" y="4164"/>
                  </a:cubicBezTo>
                  <a:cubicBezTo>
                    <a:pt x="4245" y="3641"/>
                    <a:pt x="4521" y="2971"/>
                    <a:pt x="4587" y="2276"/>
                  </a:cubicBezTo>
                  <a:cubicBezTo>
                    <a:pt x="4654" y="1587"/>
                    <a:pt x="4492" y="979"/>
                    <a:pt x="4134" y="564"/>
                  </a:cubicBezTo>
                  <a:cubicBezTo>
                    <a:pt x="4045" y="459"/>
                    <a:pt x="3945" y="370"/>
                    <a:pt x="3831" y="293"/>
                  </a:cubicBezTo>
                  <a:cubicBezTo>
                    <a:pt x="3714" y="214"/>
                    <a:pt x="3577" y="149"/>
                    <a:pt x="3416" y="93"/>
                  </a:cubicBezTo>
                  <a:cubicBezTo>
                    <a:pt x="3258" y="39"/>
                    <a:pt x="3096" y="20"/>
                    <a:pt x="2957" y="7"/>
                  </a:cubicBezTo>
                  <a:cubicBezTo>
                    <a:pt x="2906" y="3"/>
                    <a:pt x="2853" y="1"/>
                    <a:pt x="279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99" name="Google Shape;5499;p16"/>
            <p:cNvSpPr/>
            <p:nvPr/>
          </p:nvSpPr>
          <p:spPr>
            <a:xfrm>
              <a:off x="3624325" y="4600300"/>
              <a:ext cx="223250" cy="167475"/>
            </a:xfrm>
            <a:custGeom>
              <a:avLst/>
              <a:gdLst/>
              <a:ahLst/>
              <a:cxnLst/>
              <a:rect l="l" t="t" r="r" b="b"/>
              <a:pathLst>
                <a:path w="8930" h="6699" extrusionOk="0">
                  <a:moveTo>
                    <a:pt x="2833" y="1"/>
                  </a:moveTo>
                  <a:cubicBezTo>
                    <a:pt x="2431" y="1"/>
                    <a:pt x="1992" y="63"/>
                    <a:pt x="1557" y="238"/>
                  </a:cubicBezTo>
                  <a:cubicBezTo>
                    <a:pt x="1448" y="280"/>
                    <a:pt x="1343" y="332"/>
                    <a:pt x="1241" y="392"/>
                  </a:cubicBezTo>
                  <a:cubicBezTo>
                    <a:pt x="1063" y="494"/>
                    <a:pt x="901" y="617"/>
                    <a:pt x="753" y="758"/>
                  </a:cubicBezTo>
                  <a:cubicBezTo>
                    <a:pt x="532" y="969"/>
                    <a:pt x="352" y="1225"/>
                    <a:pt x="221" y="1515"/>
                  </a:cubicBezTo>
                  <a:cubicBezTo>
                    <a:pt x="99" y="1788"/>
                    <a:pt x="26" y="2108"/>
                    <a:pt x="13" y="2440"/>
                  </a:cubicBezTo>
                  <a:cubicBezTo>
                    <a:pt x="0" y="2766"/>
                    <a:pt x="49" y="3108"/>
                    <a:pt x="161" y="3483"/>
                  </a:cubicBezTo>
                  <a:cubicBezTo>
                    <a:pt x="265" y="3829"/>
                    <a:pt x="441" y="4187"/>
                    <a:pt x="695" y="4574"/>
                  </a:cubicBezTo>
                  <a:cubicBezTo>
                    <a:pt x="925" y="4921"/>
                    <a:pt x="1220" y="5261"/>
                    <a:pt x="1570" y="5586"/>
                  </a:cubicBezTo>
                  <a:cubicBezTo>
                    <a:pt x="1852" y="5846"/>
                    <a:pt x="2176" y="6072"/>
                    <a:pt x="2535" y="6262"/>
                  </a:cubicBezTo>
                  <a:cubicBezTo>
                    <a:pt x="2841" y="6424"/>
                    <a:pt x="3182" y="6544"/>
                    <a:pt x="3551" y="6623"/>
                  </a:cubicBezTo>
                  <a:cubicBezTo>
                    <a:pt x="3783" y="6674"/>
                    <a:pt x="4035" y="6699"/>
                    <a:pt x="4302" y="6699"/>
                  </a:cubicBezTo>
                  <a:cubicBezTo>
                    <a:pt x="4394" y="6699"/>
                    <a:pt x="4487" y="6696"/>
                    <a:pt x="4582" y="6690"/>
                  </a:cubicBezTo>
                  <a:cubicBezTo>
                    <a:pt x="4897" y="6671"/>
                    <a:pt x="5228" y="6607"/>
                    <a:pt x="5599" y="6490"/>
                  </a:cubicBezTo>
                  <a:cubicBezTo>
                    <a:pt x="5908" y="6391"/>
                    <a:pt x="6217" y="6255"/>
                    <a:pt x="6517" y="6081"/>
                  </a:cubicBezTo>
                  <a:cubicBezTo>
                    <a:pt x="6844" y="5893"/>
                    <a:pt x="7163" y="5659"/>
                    <a:pt x="7466" y="5390"/>
                  </a:cubicBezTo>
                  <a:cubicBezTo>
                    <a:pt x="8029" y="4889"/>
                    <a:pt x="8516" y="4264"/>
                    <a:pt x="8910" y="3532"/>
                  </a:cubicBezTo>
                  <a:cubicBezTo>
                    <a:pt x="8927" y="3496"/>
                    <a:pt x="8930" y="3454"/>
                    <a:pt x="8915" y="3412"/>
                  </a:cubicBezTo>
                  <a:cubicBezTo>
                    <a:pt x="8898" y="3365"/>
                    <a:pt x="8861" y="3323"/>
                    <a:pt x="8816" y="3303"/>
                  </a:cubicBezTo>
                  <a:cubicBezTo>
                    <a:pt x="8795" y="3295"/>
                    <a:pt x="8769" y="3289"/>
                    <a:pt x="8747" y="3289"/>
                  </a:cubicBezTo>
                  <a:cubicBezTo>
                    <a:pt x="8746" y="3252"/>
                    <a:pt x="8732" y="3211"/>
                    <a:pt x="8709" y="3178"/>
                  </a:cubicBezTo>
                  <a:cubicBezTo>
                    <a:pt x="8473" y="2829"/>
                    <a:pt x="8163" y="2489"/>
                    <a:pt x="7759" y="2138"/>
                  </a:cubicBezTo>
                  <a:cubicBezTo>
                    <a:pt x="7412" y="1838"/>
                    <a:pt x="7009" y="1557"/>
                    <a:pt x="6495" y="1251"/>
                  </a:cubicBezTo>
                  <a:cubicBezTo>
                    <a:pt x="6054" y="992"/>
                    <a:pt x="5600" y="761"/>
                    <a:pt x="5141" y="567"/>
                  </a:cubicBezTo>
                  <a:cubicBezTo>
                    <a:pt x="4685" y="372"/>
                    <a:pt x="4259" y="227"/>
                    <a:pt x="3838" y="123"/>
                  </a:cubicBezTo>
                  <a:cubicBezTo>
                    <a:pt x="3559" y="56"/>
                    <a:pt x="3213" y="1"/>
                    <a:pt x="2833" y="1"/>
                  </a:cubicBezTo>
                  <a:close/>
                </a:path>
              </a:pathLst>
            </a:custGeom>
            <a:solidFill>
              <a:srgbClr val="82A3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00" name="Google Shape;5500;p16"/>
            <p:cNvSpPr/>
            <p:nvPr/>
          </p:nvSpPr>
          <p:spPr>
            <a:xfrm>
              <a:off x="4072025" y="4624525"/>
              <a:ext cx="247775" cy="273225"/>
            </a:xfrm>
            <a:custGeom>
              <a:avLst/>
              <a:gdLst/>
              <a:ahLst/>
              <a:cxnLst/>
              <a:rect l="l" t="t" r="r" b="b"/>
              <a:pathLst>
                <a:path w="9911" h="10929" extrusionOk="0">
                  <a:moveTo>
                    <a:pt x="5758" y="0"/>
                  </a:moveTo>
                  <a:cubicBezTo>
                    <a:pt x="4816" y="0"/>
                    <a:pt x="3848" y="267"/>
                    <a:pt x="2973" y="773"/>
                  </a:cubicBezTo>
                  <a:cubicBezTo>
                    <a:pt x="2601" y="988"/>
                    <a:pt x="2248" y="1244"/>
                    <a:pt x="1925" y="1536"/>
                  </a:cubicBezTo>
                  <a:cubicBezTo>
                    <a:pt x="1366" y="2040"/>
                    <a:pt x="928" y="2620"/>
                    <a:pt x="626" y="3261"/>
                  </a:cubicBezTo>
                  <a:cubicBezTo>
                    <a:pt x="467" y="3592"/>
                    <a:pt x="338" y="3969"/>
                    <a:pt x="218" y="4438"/>
                  </a:cubicBezTo>
                  <a:cubicBezTo>
                    <a:pt x="115" y="4841"/>
                    <a:pt x="50" y="5280"/>
                    <a:pt x="23" y="5745"/>
                  </a:cubicBezTo>
                  <a:cubicBezTo>
                    <a:pt x="0" y="6176"/>
                    <a:pt x="13" y="6620"/>
                    <a:pt x="60" y="7064"/>
                  </a:cubicBezTo>
                  <a:cubicBezTo>
                    <a:pt x="105" y="7463"/>
                    <a:pt x="184" y="7880"/>
                    <a:pt x="305" y="8338"/>
                  </a:cubicBezTo>
                  <a:cubicBezTo>
                    <a:pt x="510" y="9122"/>
                    <a:pt x="835" y="9947"/>
                    <a:pt x="1301" y="10857"/>
                  </a:cubicBezTo>
                  <a:cubicBezTo>
                    <a:pt x="1314" y="10885"/>
                    <a:pt x="1326" y="10903"/>
                    <a:pt x="1357" y="10918"/>
                  </a:cubicBezTo>
                  <a:cubicBezTo>
                    <a:pt x="1372" y="10925"/>
                    <a:pt x="1389" y="10929"/>
                    <a:pt x="1407" y="10929"/>
                  </a:cubicBezTo>
                  <a:cubicBezTo>
                    <a:pt x="1419" y="10929"/>
                    <a:pt x="1432" y="10927"/>
                    <a:pt x="1444" y="10923"/>
                  </a:cubicBezTo>
                  <a:cubicBezTo>
                    <a:pt x="1445" y="10923"/>
                    <a:pt x="1445" y="10922"/>
                    <a:pt x="1446" y="10922"/>
                  </a:cubicBezTo>
                  <a:cubicBezTo>
                    <a:pt x="1504" y="10887"/>
                    <a:pt x="1534" y="10829"/>
                    <a:pt x="1510" y="10780"/>
                  </a:cubicBezTo>
                  <a:cubicBezTo>
                    <a:pt x="1510" y="10780"/>
                    <a:pt x="1511" y="10778"/>
                    <a:pt x="1512" y="10778"/>
                  </a:cubicBezTo>
                  <a:cubicBezTo>
                    <a:pt x="1523" y="10772"/>
                    <a:pt x="1540" y="10772"/>
                    <a:pt x="1560" y="10767"/>
                  </a:cubicBezTo>
                  <a:lnTo>
                    <a:pt x="1639" y="10742"/>
                  </a:lnTo>
                  <a:cubicBezTo>
                    <a:pt x="1673" y="10799"/>
                    <a:pt x="1736" y="10832"/>
                    <a:pt x="1805" y="10832"/>
                  </a:cubicBezTo>
                  <a:cubicBezTo>
                    <a:pt x="1825" y="10832"/>
                    <a:pt x="1846" y="10829"/>
                    <a:pt x="1867" y="10823"/>
                  </a:cubicBezTo>
                  <a:lnTo>
                    <a:pt x="1936" y="10801"/>
                  </a:lnTo>
                  <a:cubicBezTo>
                    <a:pt x="2140" y="10737"/>
                    <a:pt x="2343" y="10672"/>
                    <a:pt x="2542" y="10597"/>
                  </a:cubicBezTo>
                  <a:cubicBezTo>
                    <a:pt x="2753" y="10514"/>
                    <a:pt x="2962" y="10422"/>
                    <a:pt x="3167" y="10324"/>
                  </a:cubicBezTo>
                  <a:cubicBezTo>
                    <a:pt x="3486" y="10171"/>
                    <a:pt x="3822" y="9995"/>
                    <a:pt x="4161" y="9797"/>
                  </a:cubicBezTo>
                  <a:cubicBezTo>
                    <a:pt x="4305" y="9715"/>
                    <a:pt x="4445" y="9631"/>
                    <a:pt x="4586" y="9544"/>
                  </a:cubicBezTo>
                  <a:cubicBezTo>
                    <a:pt x="5646" y="8892"/>
                    <a:pt x="6629" y="8141"/>
                    <a:pt x="7505" y="7311"/>
                  </a:cubicBezTo>
                  <a:cubicBezTo>
                    <a:pt x="7969" y="6872"/>
                    <a:pt x="8364" y="6441"/>
                    <a:pt x="8708" y="5995"/>
                  </a:cubicBezTo>
                  <a:cubicBezTo>
                    <a:pt x="9075" y="5524"/>
                    <a:pt x="9353" y="5075"/>
                    <a:pt x="9560" y="4622"/>
                  </a:cubicBezTo>
                  <a:cubicBezTo>
                    <a:pt x="9662" y="4392"/>
                    <a:pt x="9745" y="4158"/>
                    <a:pt x="9806" y="3926"/>
                  </a:cubicBezTo>
                  <a:cubicBezTo>
                    <a:pt x="9862" y="3712"/>
                    <a:pt x="9893" y="3480"/>
                    <a:pt x="9903" y="3238"/>
                  </a:cubicBezTo>
                  <a:cubicBezTo>
                    <a:pt x="9910" y="3032"/>
                    <a:pt x="9886" y="2814"/>
                    <a:pt x="9831" y="2571"/>
                  </a:cubicBezTo>
                  <a:cubicBezTo>
                    <a:pt x="9786" y="2372"/>
                    <a:pt x="9704" y="2166"/>
                    <a:pt x="9580" y="1941"/>
                  </a:cubicBezTo>
                  <a:cubicBezTo>
                    <a:pt x="9472" y="1750"/>
                    <a:pt x="9324" y="1557"/>
                    <a:pt x="9129" y="1355"/>
                  </a:cubicBezTo>
                  <a:cubicBezTo>
                    <a:pt x="8955" y="1175"/>
                    <a:pt x="8737" y="1000"/>
                    <a:pt x="8467" y="823"/>
                  </a:cubicBezTo>
                  <a:cubicBezTo>
                    <a:pt x="8173" y="631"/>
                    <a:pt x="7861" y="467"/>
                    <a:pt x="7542" y="339"/>
                  </a:cubicBezTo>
                  <a:cubicBezTo>
                    <a:pt x="7170" y="188"/>
                    <a:pt x="6772" y="86"/>
                    <a:pt x="6360" y="38"/>
                  </a:cubicBezTo>
                  <a:cubicBezTo>
                    <a:pt x="6161" y="13"/>
                    <a:pt x="5960" y="0"/>
                    <a:pt x="5758" y="0"/>
                  </a:cubicBezTo>
                  <a:close/>
                </a:path>
              </a:pathLst>
            </a:custGeom>
            <a:solidFill>
              <a:srgbClr val="82A3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01" name="Google Shape;5501;p16"/>
            <p:cNvSpPr/>
            <p:nvPr/>
          </p:nvSpPr>
          <p:spPr>
            <a:xfrm>
              <a:off x="4107525" y="4884175"/>
              <a:ext cx="21750" cy="12325"/>
            </a:xfrm>
            <a:custGeom>
              <a:avLst/>
              <a:gdLst/>
              <a:ahLst/>
              <a:cxnLst/>
              <a:rect l="l" t="t" r="r" b="b"/>
              <a:pathLst>
                <a:path w="870" h="493" extrusionOk="0">
                  <a:moveTo>
                    <a:pt x="343" y="201"/>
                  </a:moveTo>
                  <a:cubicBezTo>
                    <a:pt x="343" y="201"/>
                    <a:pt x="343" y="201"/>
                    <a:pt x="342" y="201"/>
                  </a:cubicBezTo>
                  <a:cubicBezTo>
                    <a:pt x="343" y="201"/>
                    <a:pt x="343" y="201"/>
                    <a:pt x="343" y="201"/>
                  </a:cubicBezTo>
                  <a:close/>
                  <a:moveTo>
                    <a:pt x="333" y="207"/>
                  </a:moveTo>
                  <a:cubicBezTo>
                    <a:pt x="332" y="207"/>
                    <a:pt x="332" y="207"/>
                    <a:pt x="331" y="207"/>
                  </a:cubicBezTo>
                  <a:cubicBezTo>
                    <a:pt x="332" y="207"/>
                    <a:pt x="333" y="207"/>
                    <a:pt x="333" y="207"/>
                  </a:cubicBezTo>
                  <a:close/>
                  <a:moveTo>
                    <a:pt x="757" y="1"/>
                  </a:moveTo>
                  <a:cubicBezTo>
                    <a:pt x="741" y="1"/>
                    <a:pt x="726" y="5"/>
                    <a:pt x="712" y="13"/>
                  </a:cubicBezTo>
                  <a:cubicBezTo>
                    <a:pt x="593" y="83"/>
                    <a:pt x="469" y="144"/>
                    <a:pt x="343" y="201"/>
                  </a:cubicBezTo>
                  <a:lnTo>
                    <a:pt x="343" y="201"/>
                  </a:lnTo>
                  <a:cubicBezTo>
                    <a:pt x="346" y="200"/>
                    <a:pt x="348" y="200"/>
                    <a:pt x="350" y="200"/>
                  </a:cubicBezTo>
                  <a:cubicBezTo>
                    <a:pt x="347" y="201"/>
                    <a:pt x="344" y="202"/>
                    <a:pt x="340" y="204"/>
                  </a:cubicBezTo>
                  <a:lnTo>
                    <a:pt x="340" y="204"/>
                  </a:lnTo>
                  <a:cubicBezTo>
                    <a:pt x="340" y="204"/>
                    <a:pt x="341" y="204"/>
                    <a:pt x="341" y="204"/>
                  </a:cubicBezTo>
                  <a:cubicBezTo>
                    <a:pt x="340" y="204"/>
                    <a:pt x="340" y="205"/>
                    <a:pt x="339" y="205"/>
                  </a:cubicBezTo>
                  <a:lnTo>
                    <a:pt x="339" y="205"/>
                  </a:lnTo>
                  <a:cubicBezTo>
                    <a:pt x="339" y="205"/>
                    <a:pt x="340" y="204"/>
                    <a:pt x="340" y="204"/>
                  </a:cubicBezTo>
                  <a:lnTo>
                    <a:pt x="340" y="204"/>
                  </a:lnTo>
                  <a:cubicBezTo>
                    <a:pt x="339" y="205"/>
                    <a:pt x="338" y="206"/>
                    <a:pt x="335" y="206"/>
                  </a:cubicBezTo>
                  <a:cubicBezTo>
                    <a:pt x="335" y="206"/>
                    <a:pt x="334" y="207"/>
                    <a:pt x="333" y="207"/>
                  </a:cubicBezTo>
                  <a:lnTo>
                    <a:pt x="333" y="207"/>
                  </a:lnTo>
                  <a:cubicBezTo>
                    <a:pt x="335" y="206"/>
                    <a:pt x="337" y="206"/>
                    <a:pt x="339" y="205"/>
                  </a:cubicBezTo>
                  <a:lnTo>
                    <a:pt x="339" y="205"/>
                  </a:lnTo>
                  <a:cubicBezTo>
                    <a:pt x="339" y="205"/>
                    <a:pt x="338" y="205"/>
                    <a:pt x="338" y="206"/>
                  </a:cubicBezTo>
                  <a:lnTo>
                    <a:pt x="332" y="208"/>
                  </a:lnTo>
                  <a:lnTo>
                    <a:pt x="332" y="208"/>
                  </a:lnTo>
                  <a:cubicBezTo>
                    <a:pt x="332" y="208"/>
                    <a:pt x="331" y="209"/>
                    <a:pt x="331" y="209"/>
                  </a:cubicBezTo>
                  <a:lnTo>
                    <a:pt x="331" y="209"/>
                  </a:lnTo>
                  <a:cubicBezTo>
                    <a:pt x="331" y="209"/>
                    <a:pt x="332" y="209"/>
                    <a:pt x="332" y="208"/>
                  </a:cubicBezTo>
                  <a:lnTo>
                    <a:pt x="332" y="208"/>
                  </a:lnTo>
                  <a:lnTo>
                    <a:pt x="329" y="210"/>
                  </a:lnTo>
                  <a:lnTo>
                    <a:pt x="329" y="210"/>
                  </a:lnTo>
                  <a:cubicBezTo>
                    <a:pt x="330" y="210"/>
                    <a:pt x="330" y="209"/>
                    <a:pt x="331" y="209"/>
                  </a:cubicBezTo>
                  <a:lnTo>
                    <a:pt x="331" y="209"/>
                  </a:lnTo>
                  <a:cubicBezTo>
                    <a:pt x="248" y="242"/>
                    <a:pt x="167" y="273"/>
                    <a:pt x="81" y="305"/>
                  </a:cubicBezTo>
                  <a:cubicBezTo>
                    <a:pt x="74" y="306"/>
                    <a:pt x="67" y="309"/>
                    <a:pt x="59" y="313"/>
                  </a:cubicBezTo>
                  <a:cubicBezTo>
                    <a:pt x="22" y="333"/>
                    <a:pt x="1" y="376"/>
                    <a:pt x="12" y="421"/>
                  </a:cubicBezTo>
                  <a:cubicBezTo>
                    <a:pt x="23" y="461"/>
                    <a:pt x="62" y="492"/>
                    <a:pt x="103" y="492"/>
                  </a:cubicBezTo>
                  <a:cubicBezTo>
                    <a:pt x="113" y="492"/>
                    <a:pt x="122" y="490"/>
                    <a:pt x="131" y="487"/>
                  </a:cubicBezTo>
                  <a:cubicBezTo>
                    <a:pt x="230" y="453"/>
                    <a:pt x="327" y="417"/>
                    <a:pt x="424" y="376"/>
                  </a:cubicBezTo>
                  <a:cubicBezTo>
                    <a:pt x="555" y="319"/>
                    <a:pt x="683" y="254"/>
                    <a:pt x="808" y="180"/>
                  </a:cubicBezTo>
                  <a:cubicBezTo>
                    <a:pt x="852" y="154"/>
                    <a:pt x="870" y="93"/>
                    <a:pt x="842" y="49"/>
                  </a:cubicBezTo>
                  <a:cubicBezTo>
                    <a:pt x="824" y="19"/>
                    <a:pt x="790" y="1"/>
                    <a:pt x="757" y="1"/>
                  </a:cubicBezTo>
                  <a:close/>
                </a:path>
              </a:pathLst>
            </a:custGeom>
            <a:solidFill>
              <a:srgbClr val="82A3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02" name="Google Shape;5502;p16"/>
            <p:cNvSpPr/>
            <p:nvPr/>
          </p:nvSpPr>
          <p:spPr>
            <a:xfrm>
              <a:off x="4107525" y="4885150"/>
              <a:ext cx="20025" cy="10550"/>
            </a:xfrm>
            <a:custGeom>
              <a:avLst/>
              <a:gdLst/>
              <a:ahLst/>
              <a:cxnLst/>
              <a:rect l="l" t="t" r="r" b="b"/>
              <a:pathLst>
                <a:path w="801" h="422" extrusionOk="0">
                  <a:moveTo>
                    <a:pt x="691" y="1"/>
                  </a:moveTo>
                  <a:cubicBezTo>
                    <a:pt x="674" y="1"/>
                    <a:pt x="658" y="5"/>
                    <a:pt x="643" y="14"/>
                  </a:cubicBezTo>
                  <a:cubicBezTo>
                    <a:pt x="601" y="39"/>
                    <a:pt x="559" y="62"/>
                    <a:pt x="519" y="86"/>
                  </a:cubicBezTo>
                  <a:cubicBezTo>
                    <a:pt x="484" y="104"/>
                    <a:pt x="449" y="121"/>
                    <a:pt x="411" y="137"/>
                  </a:cubicBezTo>
                  <a:lnTo>
                    <a:pt x="411" y="137"/>
                  </a:lnTo>
                  <a:cubicBezTo>
                    <a:pt x="410" y="137"/>
                    <a:pt x="408" y="138"/>
                    <a:pt x="408" y="138"/>
                  </a:cubicBezTo>
                  <a:cubicBezTo>
                    <a:pt x="408" y="138"/>
                    <a:pt x="407" y="138"/>
                    <a:pt x="407" y="138"/>
                  </a:cubicBezTo>
                  <a:lnTo>
                    <a:pt x="407" y="138"/>
                  </a:lnTo>
                  <a:cubicBezTo>
                    <a:pt x="407" y="138"/>
                    <a:pt x="407" y="138"/>
                    <a:pt x="407" y="138"/>
                  </a:cubicBezTo>
                  <a:lnTo>
                    <a:pt x="407" y="138"/>
                  </a:lnTo>
                  <a:cubicBezTo>
                    <a:pt x="365" y="154"/>
                    <a:pt x="324" y="169"/>
                    <a:pt x="281" y="182"/>
                  </a:cubicBezTo>
                  <a:cubicBezTo>
                    <a:pt x="213" y="205"/>
                    <a:pt x="144" y="218"/>
                    <a:pt x="74" y="231"/>
                  </a:cubicBezTo>
                  <a:cubicBezTo>
                    <a:pt x="65" y="233"/>
                    <a:pt x="57" y="237"/>
                    <a:pt x="48" y="240"/>
                  </a:cubicBezTo>
                  <a:cubicBezTo>
                    <a:pt x="16" y="263"/>
                    <a:pt x="1" y="312"/>
                    <a:pt x="11" y="352"/>
                  </a:cubicBezTo>
                  <a:cubicBezTo>
                    <a:pt x="18" y="375"/>
                    <a:pt x="32" y="396"/>
                    <a:pt x="54" y="409"/>
                  </a:cubicBezTo>
                  <a:cubicBezTo>
                    <a:pt x="68" y="418"/>
                    <a:pt x="83" y="421"/>
                    <a:pt x="98" y="421"/>
                  </a:cubicBezTo>
                  <a:cubicBezTo>
                    <a:pt x="108" y="421"/>
                    <a:pt x="117" y="420"/>
                    <a:pt x="127" y="418"/>
                  </a:cubicBezTo>
                  <a:cubicBezTo>
                    <a:pt x="174" y="411"/>
                    <a:pt x="219" y="402"/>
                    <a:pt x="266" y="388"/>
                  </a:cubicBezTo>
                  <a:cubicBezTo>
                    <a:pt x="334" y="370"/>
                    <a:pt x="400" y="346"/>
                    <a:pt x="467" y="320"/>
                  </a:cubicBezTo>
                  <a:cubicBezTo>
                    <a:pt x="564" y="284"/>
                    <a:pt x="654" y="233"/>
                    <a:pt x="739" y="181"/>
                  </a:cubicBezTo>
                  <a:cubicBezTo>
                    <a:pt x="785" y="154"/>
                    <a:pt x="801" y="95"/>
                    <a:pt x="773" y="47"/>
                  </a:cubicBezTo>
                  <a:cubicBezTo>
                    <a:pt x="757" y="18"/>
                    <a:pt x="724" y="1"/>
                    <a:pt x="691" y="1"/>
                  </a:cubicBezTo>
                  <a:close/>
                </a:path>
              </a:pathLst>
            </a:custGeom>
            <a:solidFill>
              <a:srgbClr val="82A3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03" name="Google Shape;5503;p16"/>
            <p:cNvSpPr/>
            <p:nvPr/>
          </p:nvSpPr>
          <p:spPr>
            <a:xfrm>
              <a:off x="4106925" y="4885325"/>
              <a:ext cx="22075" cy="11200"/>
            </a:xfrm>
            <a:custGeom>
              <a:avLst/>
              <a:gdLst/>
              <a:ahLst/>
              <a:cxnLst/>
              <a:rect l="l" t="t" r="r" b="b"/>
              <a:pathLst>
                <a:path w="883" h="448" extrusionOk="0">
                  <a:moveTo>
                    <a:pt x="773" y="0"/>
                  </a:moveTo>
                  <a:cubicBezTo>
                    <a:pt x="757" y="0"/>
                    <a:pt x="741" y="4"/>
                    <a:pt x="725" y="12"/>
                  </a:cubicBezTo>
                  <a:cubicBezTo>
                    <a:pt x="646" y="55"/>
                    <a:pt x="566" y="95"/>
                    <a:pt x="484" y="132"/>
                  </a:cubicBezTo>
                  <a:cubicBezTo>
                    <a:pt x="420" y="157"/>
                    <a:pt x="355" y="183"/>
                    <a:pt x="287" y="204"/>
                  </a:cubicBezTo>
                  <a:cubicBezTo>
                    <a:pt x="220" y="227"/>
                    <a:pt x="149" y="241"/>
                    <a:pt x="79" y="257"/>
                  </a:cubicBezTo>
                  <a:cubicBezTo>
                    <a:pt x="71" y="260"/>
                    <a:pt x="63" y="263"/>
                    <a:pt x="55" y="267"/>
                  </a:cubicBezTo>
                  <a:cubicBezTo>
                    <a:pt x="19" y="290"/>
                    <a:pt x="0" y="338"/>
                    <a:pt x="13" y="376"/>
                  </a:cubicBezTo>
                  <a:cubicBezTo>
                    <a:pt x="27" y="423"/>
                    <a:pt x="65" y="448"/>
                    <a:pt x="107" y="448"/>
                  </a:cubicBezTo>
                  <a:cubicBezTo>
                    <a:pt x="115" y="448"/>
                    <a:pt x="122" y="447"/>
                    <a:pt x="129" y="445"/>
                  </a:cubicBezTo>
                  <a:cubicBezTo>
                    <a:pt x="178" y="434"/>
                    <a:pt x="223" y="424"/>
                    <a:pt x="270" y="411"/>
                  </a:cubicBezTo>
                  <a:cubicBezTo>
                    <a:pt x="341" y="392"/>
                    <a:pt x="408" y="368"/>
                    <a:pt x="474" y="342"/>
                  </a:cubicBezTo>
                  <a:cubicBezTo>
                    <a:pt x="595" y="299"/>
                    <a:pt x="710" y="241"/>
                    <a:pt x="823" y="180"/>
                  </a:cubicBezTo>
                  <a:cubicBezTo>
                    <a:pt x="868" y="155"/>
                    <a:pt x="882" y="93"/>
                    <a:pt x="858" y="47"/>
                  </a:cubicBezTo>
                  <a:cubicBezTo>
                    <a:pt x="839" y="16"/>
                    <a:pt x="807" y="0"/>
                    <a:pt x="773" y="0"/>
                  </a:cubicBezTo>
                  <a:close/>
                </a:path>
              </a:pathLst>
            </a:custGeom>
            <a:solidFill>
              <a:srgbClr val="82A3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04" name="Google Shape;5504;p16"/>
            <p:cNvSpPr/>
            <p:nvPr/>
          </p:nvSpPr>
          <p:spPr>
            <a:xfrm>
              <a:off x="4106200" y="4886400"/>
              <a:ext cx="23250" cy="11550"/>
            </a:xfrm>
            <a:custGeom>
              <a:avLst/>
              <a:gdLst/>
              <a:ahLst/>
              <a:cxnLst/>
              <a:rect l="l" t="t" r="r" b="b"/>
              <a:pathLst>
                <a:path w="930" h="462" extrusionOk="0">
                  <a:moveTo>
                    <a:pt x="815" y="0"/>
                  </a:moveTo>
                  <a:cubicBezTo>
                    <a:pt x="799" y="0"/>
                    <a:pt x="783" y="4"/>
                    <a:pt x="769" y="12"/>
                  </a:cubicBezTo>
                  <a:cubicBezTo>
                    <a:pt x="693" y="59"/>
                    <a:pt x="611" y="101"/>
                    <a:pt x="528" y="138"/>
                  </a:cubicBezTo>
                  <a:cubicBezTo>
                    <a:pt x="467" y="161"/>
                    <a:pt x="408" y="184"/>
                    <a:pt x="348" y="206"/>
                  </a:cubicBezTo>
                  <a:cubicBezTo>
                    <a:pt x="259" y="237"/>
                    <a:pt x="166" y="254"/>
                    <a:pt x="77" y="273"/>
                  </a:cubicBezTo>
                  <a:cubicBezTo>
                    <a:pt x="68" y="275"/>
                    <a:pt x="61" y="277"/>
                    <a:pt x="54" y="282"/>
                  </a:cubicBezTo>
                  <a:cubicBezTo>
                    <a:pt x="19" y="302"/>
                    <a:pt x="0" y="349"/>
                    <a:pt x="12" y="391"/>
                  </a:cubicBezTo>
                  <a:cubicBezTo>
                    <a:pt x="24" y="438"/>
                    <a:pt x="65" y="462"/>
                    <a:pt x="108" y="462"/>
                  </a:cubicBezTo>
                  <a:cubicBezTo>
                    <a:pt x="114" y="462"/>
                    <a:pt x="121" y="461"/>
                    <a:pt x="128" y="460"/>
                  </a:cubicBezTo>
                  <a:cubicBezTo>
                    <a:pt x="199" y="445"/>
                    <a:pt x="265" y="431"/>
                    <a:pt x="334" y="412"/>
                  </a:cubicBezTo>
                  <a:cubicBezTo>
                    <a:pt x="401" y="395"/>
                    <a:pt x="467" y="369"/>
                    <a:pt x="532" y="345"/>
                  </a:cubicBezTo>
                  <a:cubicBezTo>
                    <a:pt x="650" y="299"/>
                    <a:pt x="760" y="241"/>
                    <a:pt x="868" y="180"/>
                  </a:cubicBezTo>
                  <a:cubicBezTo>
                    <a:pt x="912" y="152"/>
                    <a:pt x="930" y="94"/>
                    <a:pt x="901" y="48"/>
                  </a:cubicBezTo>
                  <a:cubicBezTo>
                    <a:pt x="882" y="17"/>
                    <a:pt x="849" y="0"/>
                    <a:pt x="815" y="0"/>
                  </a:cubicBezTo>
                  <a:close/>
                </a:path>
              </a:pathLst>
            </a:custGeom>
            <a:solidFill>
              <a:srgbClr val="82A3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05" name="Google Shape;5505;p16"/>
            <p:cNvSpPr/>
            <p:nvPr/>
          </p:nvSpPr>
          <p:spPr>
            <a:xfrm>
              <a:off x="3864875" y="5033125"/>
              <a:ext cx="196925" cy="111025"/>
            </a:xfrm>
            <a:custGeom>
              <a:avLst/>
              <a:gdLst/>
              <a:ahLst/>
              <a:cxnLst/>
              <a:rect l="l" t="t" r="r" b="b"/>
              <a:pathLst>
                <a:path w="7877" h="4441" extrusionOk="0">
                  <a:moveTo>
                    <a:pt x="1521" y="0"/>
                  </a:moveTo>
                  <a:cubicBezTo>
                    <a:pt x="1479" y="0"/>
                    <a:pt x="1436" y="1"/>
                    <a:pt x="1390" y="3"/>
                  </a:cubicBezTo>
                  <a:cubicBezTo>
                    <a:pt x="1146" y="9"/>
                    <a:pt x="918" y="62"/>
                    <a:pt x="727" y="155"/>
                  </a:cubicBezTo>
                  <a:cubicBezTo>
                    <a:pt x="697" y="168"/>
                    <a:pt x="675" y="179"/>
                    <a:pt x="654" y="192"/>
                  </a:cubicBezTo>
                  <a:cubicBezTo>
                    <a:pt x="487" y="289"/>
                    <a:pt x="343" y="426"/>
                    <a:pt x="237" y="595"/>
                  </a:cubicBezTo>
                  <a:cubicBezTo>
                    <a:pt x="83" y="834"/>
                    <a:pt x="0" y="1120"/>
                    <a:pt x="0" y="1418"/>
                  </a:cubicBezTo>
                  <a:cubicBezTo>
                    <a:pt x="0" y="1725"/>
                    <a:pt x="85" y="2057"/>
                    <a:pt x="251" y="2401"/>
                  </a:cubicBezTo>
                  <a:cubicBezTo>
                    <a:pt x="323" y="2548"/>
                    <a:pt x="411" y="2696"/>
                    <a:pt x="521" y="2858"/>
                  </a:cubicBezTo>
                  <a:cubicBezTo>
                    <a:pt x="625" y="3010"/>
                    <a:pt x="748" y="3163"/>
                    <a:pt x="896" y="3325"/>
                  </a:cubicBezTo>
                  <a:cubicBezTo>
                    <a:pt x="1156" y="3606"/>
                    <a:pt x="1448" y="3848"/>
                    <a:pt x="1761" y="4043"/>
                  </a:cubicBezTo>
                  <a:cubicBezTo>
                    <a:pt x="2068" y="4231"/>
                    <a:pt x="2376" y="4356"/>
                    <a:pt x="2673" y="4414"/>
                  </a:cubicBezTo>
                  <a:cubicBezTo>
                    <a:pt x="2777" y="4434"/>
                    <a:pt x="2880" y="4440"/>
                    <a:pt x="2983" y="4440"/>
                  </a:cubicBezTo>
                  <a:cubicBezTo>
                    <a:pt x="3047" y="4440"/>
                    <a:pt x="3110" y="4438"/>
                    <a:pt x="3174" y="4435"/>
                  </a:cubicBezTo>
                  <a:cubicBezTo>
                    <a:pt x="3388" y="4427"/>
                    <a:pt x="3618" y="4392"/>
                    <a:pt x="3904" y="4326"/>
                  </a:cubicBezTo>
                  <a:cubicBezTo>
                    <a:pt x="4394" y="4211"/>
                    <a:pt x="4868" y="4017"/>
                    <a:pt x="5266" y="3843"/>
                  </a:cubicBezTo>
                  <a:cubicBezTo>
                    <a:pt x="5501" y="3741"/>
                    <a:pt x="5732" y="3631"/>
                    <a:pt x="5966" y="3523"/>
                  </a:cubicBezTo>
                  <a:cubicBezTo>
                    <a:pt x="6501" y="3272"/>
                    <a:pt x="7057" y="3013"/>
                    <a:pt x="7633" y="2838"/>
                  </a:cubicBezTo>
                  <a:lnTo>
                    <a:pt x="7719" y="2815"/>
                  </a:lnTo>
                  <a:lnTo>
                    <a:pt x="7789" y="2796"/>
                  </a:lnTo>
                  <a:cubicBezTo>
                    <a:pt x="7793" y="2793"/>
                    <a:pt x="7801" y="2791"/>
                    <a:pt x="7805" y="2788"/>
                  </a:cubicBezTo>
                  <a:cubicBezTo>
                    <a:pt x="7861" y="2755"/>
                    <a:pt x="7877" y="2722"/>
                    <a:pt x="7871" y="2681"/>
                  </a:cubicBezTo>
                  <a:cubicBezTo>
                    <a:pt x="7865" y="2654"/>
                    <a:pt x="7848" y="2628"/>
                    <a:pt x="7822" y="2611"/>
                  </a:cubicBezTo>
                  <a:cubicBezTo>
                    <a:pt x="7807" y="2603"/>
                    <a:pt x="7791" y="2598"/>
                    <a:pt x="7776" y="2598"/>
                  </a:cubicBezTo>
                  <a:cubicBezTo>
                    <a:pt x="7769" y="2598"/>
                    <a:pt x="7763" y="2599"/>
                    <a:pt x="7756" y="2601"/>
                  </a:cubicBezTo>
                  <a:lnTo>
                    <a:pt x="7578" y="2650"/>
                  </a:lnTo>
                  <a:cubicBezTo>
                    <a:pt x="7591" y="2607"/>
                    <a:pt x="7582" y="2571"/>
                    <a:pt x="7561" y="2544"/>
                  </a:cubicBezTo>
                  <a:cubicBezTo>
                    <a:pt x="7539" y="2519"/>
                    <a:pt x="7512" y="2503"/>
                    <a:pt x="7475" y="2495"/>
                  </a:cubicBezTo>
                  <a:lnTo>
                    <a:pt x="7406" y="2480"/>
                  </a:lnTo>
                  <a:cubicBezTo>
                    <a:pt x="7404" y="2480"/>
                    <a:pt x="7387" y="2473"/>
                    <a:pt x="7368" y="2467"/>
                  </a:cubicBezTo>
                  <a:lnTo>
                    <a:pt x="7317" y="2439"/>
                  </a:lnTo>
                  <a:lnTo>
                    <a:pt x="7250" y="2402"/>
                  </a:lnTo>
                  <a:lnTo>
                    <a:pt x="7250" y="2402"/>
                  </a:lnTo>
                  <a:cubicBezTo>
                    <a:pt x="7169" y="2356"/>
                    <a:pt x="7090" y="2305"/>
                    <a:pt x="7011" y="2256"/>
                  </a:cubicBezTo>
                  <a:cubicBezTo>
                    <a:pt x="6901" y="2187"/>
                    <a:pt x="6791" y="2124"/>
                    <a:pt x="6679" y="2061"/>
                  </a:cubicBezTo>
                  <a:lnTo>
                    <a:pt x="6461" y="1937"/>
                  </a:lnTo>
                  <a:cubicBezTo>
                    <a:pt x="6268" y="1827"/>
                    <a:pt x="6076" y="1719"/>
                    <a:pt x="5883" y="1611"/>
                  </a:cubicBezTo>
                  <a:cubicBezTo>
                    <a:pt x="5395" y="1344"/>
                    <a:pt x="4747" y="1000"/>
                    <a:pt x="4063" y="699"/>
                  </a:cubicBezTo>
                  <a:cubicBezTo>
                    <a:pt x="3381" y="403"/>
                    <a:pt x="2772" y="201"/>
                    <a:pt x="2202" y="80"/>
                  </a:cubicBezTo>
                  <a:cubicBezTo>
                    <a:pt x="2070" y="52"/>
                    <a:pt x="1938" y="30"/>
                    <a:pt x="1807" y="16"/>
                  </a:cubicBezTo>
                  <a:cubicBezTo>
                    <a:pt x="1718" y="5"/>
                    <a:pt x="1625" y="0"/>
                    <a:pt x="1521" y="0"/>
                  </a:cubicBezTo>
                  <a:close/>
                </a:path>
              </a:pathLst>
            </a:custGeom>
            <a:solidFill>
              <a:srgbClr val="82A3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06" name="Google Shape;5506;p16"/>
            <p:cNvSpPr/>
            <p:nvPr/>
          </p:nvSpPr>
          <p:spPr>
            <a:xfrm>
              <a:off x="3375775" y="3884825"/>
              <a:ext cx="164725" cy="149250"/>
            </a:xfrm>
            <a:custGeom>
              <a:avLst/>
              <a:gdLst/>
              <a:ahLst/>
              <a:cxnLst/>
              <a:rect l="l" t="t" r="r" b="b"/>
              <a:pathLst>
                <a:path w="6589" h="5970" extrusionOk="0">
                  <a:moveTo>
                    <a:pt x="2353" y="0"/>
                  </a:moveTo>
                  <a:cubicBezTo>
                    <a:pt x="2344" y="0"/>
                    <a:pt x="2336" y="0"/>
                    <a:pt x="2327" y="1"/>
                  </a:cubicBezTo>
                  <a:cubicBezTo>
                    <a:pt x="2081" y="2"/>
                    <a:pt x="1833" y="57"/>
                    <a:pt x="1590" y="160"/>
                  </a:cubicBezTo>
                  <a:cubicBezTo>
                    <a:pt x="1518" y="199"/>
                    <a:pt x="1445" y="235"/>
                    <a:pt x="1375" y="275"/>
                  </a:cubicBezTo>
                  <a:cubicBezTo>
                    <a:pt x="1214" y="368"/>
                    <a:pt x="1059" y="486"/>
                    <a:pt x="899" y="631"/>
                  </a:cubicBezTo>
                  <a:cubicBezTo>
                    <a:pt x="635" y="877"/>
                    <a:pt x="425" y="1178"/>
                    <a:pt x="275" y="1527"/>
                  </a:cubicBezTo>
                  <a:cubicBezTo>
                    <a:pt x="128" y="1866"/>
                    <a:pt x="43" y="2246"/>
                    <a:pt x="22" y="2652"/>
                  </a:cubicBezTo>
                  <a:cubicBezTo>
                    <a:pt x="0" y="3030"/>
                    <a:pt x="52" y="3425"/>
                    <a:pt x="174" y="3794"/>
                  </a:cubicBezTo>
                  <a:cubicBezTo>
                    <a:pt x="293" y="4151"/>
                    <a:pt x="489" y="4479"/>
                    <a:pt x="741" y="4742"/>
                  </a:cubicBezTo>
                  <a:cubicBezTo>
                    <a:pt x="851" y="4857"/>
                    <a:pt x="987" y="4963"/>
                    <a:pt x="1158" y="5068"/>
                  </a:cubicBezTo>
                  <a:cubicBezTo>
                    <a:pt x="1310" y="5163"/>
                    <a:pt x="1493" y="5236"/>
                    <a:pt x="1709" y="5298"/>
                  </a:cubicBezTo>
                  <a:cubicBezTo>
                    <a:pt x="1840" y="5334"/>
                    <a:pt x="1977" y="5357"/>
                    <a:pt x="2112" y="5378"/>
                  </a:cubicBezTo>
                  <a:cubicBezTo>
                    <a:pt x="2255" y="5401"/>
                    <a:pt x="2400" y="5417"/>
                    <a:pt x="2545" y="5433"/>
                  </a:cubicBezTo>
                  <a:cubicBezTo>
                    <a:pt x="2850" y="5464"/>
                    <a:pt x="3154" y="5471"/>
                    <a:pt x="3386" y="5474"/>
                  </a:cubicBezTo>
                  <a:cubicBezTo>
                    <a:pt x="3513" y="5476"/>
                    <a:pt x="3640" y="5479"/>
                    <a:pt x="3766" y="5479"/>
                  </a:cubicBezTo>
                  <a:cubicBezTo>
                    <a:pt x="3914" y="5480"/>
                    <a:pt x="4061" y="5480"/>
                    <a:pt x="4210" y="5483"/>
                  </a:cubicBezTo>
                  <a:cubicBezTo>
                    <a:pt x="4502" y="5493"/>
                    <a:pt x="4767" y="5512"/>
                    <a:pt x="5026" y="5545"/>
                  </a:cubicBezTo>
                  <a:cubicBezTo>
                    <a:pt x="5210" y="5572"/>
                    <a:pt x="5395" y="5606"/>
                    <a:pt x="5579" y="5651"/>
                  </a:cubicBezTo>
                  <a:cubicBezTo>
                    <a:pt x="5783" y="5701"/>
                    <a:pt x="5995" y="5769"/>
                    <a:pt x="6221" y="5861"/>
                  </a:cubicBezTo>
                  <a:cubicBezTo>
                    <a:pt x="6278" y="5884"/>
                    <a:pt x="6357" y="5922"/>
                    <a:pt x="6438" y="5958"/>
                  </a:cubicBezTo>
                  <a:cubicBezTo>
                    <a:pt x="6454" y="5966"/>
                    <a:pt x="6471" y="5969"/>
                    <a:pt x="6487" y="5969"/>
                  </a:cubicBezTo>
                  <a:cubicBezTo>
                    <a:pt x="6505" y="5969"/>
                    <a:pt x="6523" y="5965"/>
                    <a:pt x="6538" y="5955"/>
                  </a:cubicBezTo>
                  <a:cubicBezTo>
                    <a:pt x="6553" y="5947"/>
                    <a:pt x="6566" y="5937"/>
                    <a:pt x="6573" y="5920"/>
                  </a:cubicBezTo>
                  <a:cubicBezTo>
                    <a:pt x="6587" y="5897"/>
                    <a:pt x="6589" y="5865"/>
                    <a:pt x="6580" y="5838"/>
                  </a:cubicBezTo>
                  <a:cubicBezTo>
                    <a:pt x="6573" y="5812"/>
                    <a:pt x="6557" y="5793"/>
                    <a:pt x="6535" y="5783"/>
                  </a:cubicBezTo>
                  <a:cubicBezTo>
                    <a:pt x="6476" y="5754"/>
                    <a:pt x="6415" y="5729"/>
                    <a:pt x="6354" y="5703"/>
                  </a:cubicBezTo>
                  <a:lnTo>
                    <a:pt x="6413" y="5673"/>
                  </a:lnTo>
                  <a:lnTo>
                    <a:pt x="6412" y="5675"/>
                  </a:lnTo>
                  <a:cubicBezTo>
                    <a:pt x="6419" y="5676"/>
                    <a:pt x="6425" y="5677"/>
                    <a:pt x="6431" y="5677"/>
                  </a:cubicBezTo>
                  <a:cubicBezTo>
                    <a:pt x="6451" y="5677"/>
                    <a:pt x="6466" y="5672"/>
                    <a:pt x="6478" y="5665"/>
                  </a:cubicBezTo>
                  <a:cubicBezTo>
                    <a:pt x="6507" y="5650"/>
                    <a:pt x="6524" y="5618"/>
                    <a:pt x="6528" y="5586"/>
                  </a:cubicBezTo>
                  <a:cubicBezTo>
                    <a:pt x="6538" y="5448"/>
                    <a:pt x="6538" y="5331"/>
                    <a:pt x="6528" y="5222"/>
                  </a:cubicBezTo>
                  <a:cubicBezTo>
                    <a:pt x="6524" y="5180"/>
                    <a:pt x="6521" y="5137"/>
                    <a:pt x="6514" y="5097"/>
                  </a:cubicBezTo>
                  <a:cubicBezTo>
                    <a:pt x="6514" y="5026"/>
                    <a:pt x="6510" y="4953"/>
                    <a:pt x="6505" y="4881"/>
                  </a:cubicBezTo>
                  <a:cubicBezTo>
                    <a:pt x="6485" y="4630"/>
                    <a:pt x="6435" y="4364"/>
                    <a:pt x="6357" y="4091"/>
                  </a:cubicBezTo>
                  <a:cubicBezTo>
                    <a:pt x="6287" y="3837"/>
                    <a:pt x="6191" y="3571"/>
                    <a:pt x="6053" y="3258"/>
                  </a:cubicBezTo>
                  <a:cubicBezTo>
                    <a:pt x="5935" y="2995"/>
                    <a:pt x="5796" y="2728"/>
                    <a:pt x="5623" y="2441"/>
                  </a:cubicBezTo>
                  <a:cubicBezTo>
                    <a:pt x="5471" y="2188"/>
                    <a:pt x="5293" y="1934"/>
                    <a:pt x="5080" y="1665"/>
                  </a:cubicBezTo>
                  <a:cubicBezTo>
                    <a:pt x="4892" y="1427"/>
                    <a:pt x="4685" y="1200"/>
                    <a:pt x="4466" y="993"/>
                  </a:cubicBezTo>
                  <a:cubicBezTo>
                    <a:pt x="4015" y="575"/>
                    <a:pt x="3542" y="279"/>
                    <a:pt x="3061" y="116"/>
                  </a:cubicBezTo>
                  <a:cubicBezTo>
                    <a:pt x="2831" y="39"/>
                    <a:pt x="2594" y="0"/>
                    <a:pt x="23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07" name="Google Shape;5507;p16"/>
            <p:cNvSpPr/>
            <p:nvPr/>
          </p:nvSpPr>
          <p:spPr>
            <a:xfrm>
              <a:off x="3717275" y="4091275"/>
              <a:ext cx="138925" cy="147650"/>
            </a:xfrm>
            <a:custGeom>
              <a:avLst/>
              <a:gdLst/>
              <a:ahLst/>
              <a:cxnLst/>
              <a:rect l="l" t="t" r="r" b="b"/>
              <a:pathLst>
                <a:path w="5557" h="5906" extrusionOk="0">
                  <a:moveTo>
                    <a:pt x="3493" y="1"/>
                  </a:moveTo>
                  <a:cubicBezTo>
                    <a:pt x="3404" y="1"/>
                    <a:pt x="3309" y="6"/>
                    <a:pt x="3207" y="16"/>
                  </a:cubicBezTo>
                  <a:cubicBezTo>
                    <a:pt x="3043" y="34"/>
                    <a:pt x="2866" y="73"/>
                    <a:pt x="2665" y="136"/>
                  </a:cubicBezTo>
                  <a:cubicBezTo>
                    <a:pt x="2477" y="195"/>
                    <a:pt x="2286" y="279"/>
                    <a:pt x="2083" y="393"/>
                  </a:cubicBezTo>
                  <a:cubicBezTo>
                    <a:pt x="2069" y="401"/>
                    <a:pt x="2056" y="406"/>
                    <a:pt x="2042" y="416"/>
                  </a:cubicBezTo>
                  <a:cubicBezTo>
                    <a:pt x="1710" y="607"/>
                    <a:pt x="1388" y="873"/>
                    <a:pt x="1087" y="1202"/>
                  </a:cubicBezTo>
                  <a:cubicBezTo>
                    <a:pt x="831" y="1481"/>
                    <a:pt x="611" y="1812"/>
                    <a:pt x="436" y="2190"/>
                  </a:cubicBezTo>
                  <a:cubicBezTo>
                    <a:pt x="279" y="2525"/>
                    <a:pt x="167" y="2916"/>
                    <a:pt x="107" y="3346"/>
                  </a:cubicBezTo>
                  <a:cubicBezTo>
                    <a:pt x="1" y="4113"/>
                    <a:pt x="97" y="4946"/>
                    <a:pt x="393" y="5823"/>
                  </a:cubicBezTo>
                  <a:cubicBezTo>
                    <a:pt x="402" y="5853"/>
                    <a:pt x="425" y="5877"/>
                    <a:pt x="455" y="5892"/>
                  </a:cubicBezTo>
                  <a:cubicBezTo>
                    <a:pt x="474" y="5901"/>
                    <a:pt x="494" y="5906"/>
                    <a:pt x="514" y="5906"/>
                  </a:cubicBezTo>
                  <a:cubicBezTo>
                    <a:pt x="530" y="5906"/>
                    <a:pt x="547" y="5902"/>
                    <a:pt x="562" y="5896"/>
                  </a:cubicBezTo>
                  <a:cubicBezTo>
                    <a:pt x="564" y="5896"/>
                    <a:pt x="564" y="5894"/>
                    <a:pt x="567" y="5894"/>
                  </a:cubicBezTo>
                  <a:cubicBezTo>
                    <a:pt x="636" y="5853"/>
                    <a:pt x="657" y="5788"/>
                    <a:pt x="636" y="5725"/>
                  </a:cubicBezTo>
                  <a:lnTo>
                    <a:pt x="597" y="5601"/>
                  </a:lnTo>
                  <a:lnTo>
                    <a:pt x="597" y="5601"/>
                  </a:lnTo>
                  <a:cubicBezTo>
                    <a:pt x="628" y="5631"/>
                    <a:pt x="667" y="5647"/>
                    <a:pt x="706" y="5647"/>
                  </a:cubicBezTo>
                  <a:cubicBezTo>
                    <a:pt x="727" y="5647"/>
                    <a:pt x="748" y="5642"/>
                    <a:pt x="768" y="5633"/>
                  </a:cubicBezTo>
                  <a:cubicBezTo>
                    <a:pt x="975" y="5538"/>
                    <a:pt x="1186" y="5456"/>
                    <a:pt x="1400" y="5374"/>
                  </a:cubicBezTo>
                  <a:lnTo>
                    <a:pt x="1525" y="5327"/>
                  </a:lnTo>
                  <a:cubicBezTo>
                    <a:pt x="1829" y="5212"/>
                    <a:pt x="2129" y="5097"/>
                    <a:pt x="2433" y="4975"/>
                  </a:cubicBezTo>
                  <a:cubicBezTo>
                    <a:pt x="3031" y="4732"/>
                    <a:pt x="3477" y="4523"/>
                    <a:pt x="3872" y="4293"/>
                  </a:cubicBezTo>
                  <a:cubicBezTo>
                    <a:pt x="4002" y="4217"/>
                    <a:pt x="4130" y="4138"/>
                    <a:pt x="4257" y="4053"/>
                  </a:cubicBezTo>
                  <a:cubicBezTo>
                    <a:pt x="4857" y="3654"/>
                    <a:pt x="5238" y="3224"/>
                    <a:pt x="5423" y="2739"/>
                  </a:cubicBezTo>
                  <a:cubicBezTo>
                    <a:pt x="5522" y="2480"/>
                    <a:pt x="5556" y="2189"/>
                    <a:pt x="5521" y="1890"/>
                  </a:cubicBezTo>
                  <a:cubicBezTo>
                    <a:pt x="5505" y="1759"/>
                    <a:pt x="5469" y="1617"/>
                    <a:pt x="5410" y="1439"/>
                  </a:cubicBezTo>
                  <a:cubicBezTo>
                    <a:pt x="5348" y="1252"/>
                    <a:pt x="5251" y="1058"/>
                    <a:pt x="5126" y="867"/>
                  </a:cubicBezTo>
                  <a:cubicBezTo>
                    <a:pt x="4926" y="561"/>
                    <a:pt x="4637" y="317"/>
                    <a:pt x="4290" y="161"/>
                  </a:cubicBezTo>
                  <a:cubicBezTo>
                    <a:pt x="4149" y="96"/>
                    <a:pt x="3984" y="52"/>
                    <a:pt x="3787" y="23"/>
                  </a:cubicBezTo>
                  <a:cubicBezTo>
                    <a:pt x="3696" y="8"/>
                    <a:pt x="3599" y="1"/>
                    <a:pt x="34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08" name="Google Shape;5508;p16"/>
            <p:cNvSpPr/>
            <p:nvPr/>
          </p:nvSpPr>
          <p:spPr>
            <a:xfrm>
              <a:off x="3432350" y="4160475"/>
              <a:ext cx="174900" cy="115125"/>
            </a:xfrm>
            <a:custGeom>
              <a:avLst/>
              <a:gdLst/>
              <a:ahLst/>
              <a:cxnLst/>
              <a:rect l="l" t="t" r="r" b="b"/>
              <a:pathLst>
                <a:path w="6996" h="4605" extrusionOk="0">
                  <a:moveTo>
                    <a:pt x="2634" y="0"/>
                  </a:moveTo>
                  <a:cubicBezTo>
                    <a:pt x="2258" y="0"/>
                    <a:pt x="1884" y="52"/>
                    <a:pt x="1522" y="155"/>
                  </a:cubicBezTo>
                  <a:cubicBezTo>
                    <a:pt x="1263" y="228"/>
                    <a:pt x="1049" y="316"/>
                    <a:pt x="867" y="422"/>
                  </a:cubicBezTo>
                  <a:cubicBezTo>
                    <a:pt x="748" y="491"/>
                    <a:pt x="640" y="567"/>
                    <a:pt x="545" y="653"/>
                  </a:cubicBezTo>
                  <a:cubicBezTo>
                    <a:pt x="324" y="850"/>
                    <a:pt x="163" y="1104"/>
                    <a:pt x="81" y="1388"/>
                  </a:cubicBezTo>
                  <a:cubicBezTo>
                    <a:pt x="8" y="1643"/>
                    <a:pt x="1" y="1931"/>
                    <a:pt x="58" y="2246"/>
                  </a:cubicBezTo>
                  <a:cubicBezTo>
                    <a:pt x="106" y="2490"/>
                    <a:pt x="199" y="2747"/>
                    <a:pt x="337" y="3006"/>
                  </a:cubicBezTo>
                  <a:cubicBezTo>
                    <a:pt x="473" y="3259"/>
                    <a:pt x="651" y="3501"/>
                    <a:pt x="864" y="3722"/>
                  </a:cubicBezTo>
                  <a:cubicBezTo>
                    <a:pt x="1062" y="3928"/>
                    <a:pt x="1286" y="4107"/>
                    <a:pt x="1532" y="4255"/>
                  </a:cubicBezTo>
                  <a:cubicBezTo>
                    <a:pt x="1644" y="4321"/>
                    <a:pt x="1769" y="4385"/>
                    <a:pt x="1904" y="4441"/>
                  </a:cubicBezTo>
                  <a:cubicBezTo>
                    <a:pt x="2069" y="4508"/>
                    <a:pt x="2256" y="4558"/>
                    <a:pt x="2457" y="4586"/>
                  </a:cubicBezTo>
                  <a:cubicBezTo>
                    <a:pt x="2545" y="4598"/>
                    <a:pt x="2636" y="4604"/>
                    <a:pt x="2729" y="4604"/>
                  </a:cubicBezTo>
                  <a:cubicBezTo>
                    <a:pt x="2955" y="4604"/>
                    <a:pt x="3197" y="4568"/>
                    <a:pt x="3462" y="4494"/>
                  </a:cubicBezTo>
                  <a:cubicBezTo>
                    <a:pt x="3856" y="4386"/>
                    <a:pt x="4221" y="4211"/>
                    <a:pt x="4495" y="4069"/>
                  </a:cubicBezTo>
                  <a:cubicBezTo>
                    <a:pt x="4692" y="3968"/>
                    <a:pt x="4886" y="3860"/>
                    <a:pt x="5080" y="3753"/>
                  </a:cubicBezTo>
                  <a:cubicBezTo>
                    <a:pt x="5554" y="3490"/>
                    <a:pt x="6046" y="3217"/>
                    <a:pt x="6572" y="3050"/>
                  </a:cubicBezTo>
                  <a:cubicBezTo>
                    <a:pt x="6671" y="3022"/>
                    <a:pt x="6772" y="2997"/>
                    <a:pt x="6875" y="2976"/>
                  </a:cubicBezTo>
                  <a:cubicBezTo>
                    <a:pt x="6885" y="2971"/>
                    <a:pt x="6892" y="2966"/>
                    <a:pt x="6899" y="2963"/>
                  </a:cubicBezTo>
                  <a:cubicBezTo>
                    <a:pt x="6942" y="2937"/>
                    <a:pt x="6957" y="2912"/>
                    <a:pt x="6958" y="2885"/>
                  </a:cubicBezTo>
                  <a:cubicBezTo>
                    <a:pt x="6990" y="2839"/>
                    <a:pt x="6996" y="2779"/>
                    <a:pt x="6973" y="2731"/>
                  </a:cubicBezTo>
                  <a:cubicBezTo>
                    <a:pt x="6629" y="1986"/>
                    <a:pt x="6038" y="1324"/>
                    <a:pt x="5263" y="815"/>
                  </a:cubicBezTo>
                  <a:cubicBezTo>
                    <a:pt x="4511" y="321"/>
                    <a:pt x="3662" y="40"/>
                    <a:pt x="2810" y="4"/>
                  </a:cubicBezTo>
                  <a:cubicBezTo>
                    <a:pt x="2751" y="1"/>
                    <a:pt x="2692" y="0"/>
                    <a:pt x="26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09" name="Google Shape;5509;p16"/>
            <p:cNvSpPr/>
            <p:nvPr/>
          </p:nvSpPr>
          <p:spPr>
            <a:xfrm>
              <a:off x="3546050" y="4270850"/>
              <a:ext cx="140225" cy="121900"/>
            </a:xfrm>
            <a:custGeom>
              <a:avLst/>
              <a:gdLst/>
              <a:ahLst/>
              <a:cxnLst/>
              <a:rect l="l" t="t" r="r" b="b"/>
              <a:pathLst>
                <a:path w="5609" h="4876" extrusionOk="0">
                  <a:moveTo>
                    <a:pt x="1548" y="1"/>
                  </a:moveTo>
                  <a:cubicBezTo>
                    <a:pt x="1480" y="1"/>
                    <a:pt x="1410" y="4"/>
                    <a:pt x="1339" y="11"/>
                  </a:cubicBezTo>
                  <a:cubicBezTo>
                    <a:pt x="1128" y="28"/>
                    <a:pt x="925" y="93"/>
                    <a:pt x="746" y="198"/>
                  </a:cubicBezTo>
                  <a:cubicBezTo>
                    <a:pt x="668" y="243"/>
                    <a:pt x="596" y="294"/>
                    <a:pt x="530" y="352"/>
                  </a:cubicBezTo>
                  <a:cubicBezTo>
                    <a:pt x="243" y="603"/>
                    <a:pt x="118" y="949"/>
                    <a:pt x="62" y="1193"/>
                  </a:cubicBezTo>
                  <a:cubicBezTo>
                    <a:pt x="20" y="1377"/>
                    <a:pt x="0" y="1574"/>
                    <a:pt x="3" y="1795"/>
                  </a:cubicBezTo>
                  <a:cubicBezTo>
                    <a:pt x="4" y="2031"/>
                    <a:pt x="29" y="2278"/>
                    <a:pt x="82" y="2528"/>
                  </a:cubicBezTo>
                  <a:cubicBezTo>
                    <a:pt x="190" y="3075"/>
                    <a:pt x="445" y="3560"/>
                    <a:pt x="823" y="3927"/>
                  </a:cubicBezTo>
                  <a:cubicBezTo>
                    <a:pt x="1164" y="4258"/>
                    <a:pt x="1620" y="4508"/>
                    <a:pt x="2180" y="4669"/>
                  </a:cubicBezTo>
                  <a:cubicBezTo>
                    <a:pt x="2662" y="4808"/>
                    <a:pt x="3209" y="4876"/>
                    <a:pt x="3854" y="4876"/>
                  </a:cubicBezTo>
                  <a:cubicBezTo>
                    <a:pt x="4374" y="4876"/>
                    <a:pt x="4917" y="4831"/>
                    <a:pt x="5514" y="4740"/>
                  </a:cubicBezTo>
                  <a:cubicBezTo>
                    <a:pt x="5521" y="4737"/>
                    <a:pt x="5527" y="4732"/>
                    <a:pt x="5534" y="4729"/>
                  </a:cubicBezTo>
                  <a:cubicBezTo>
                    <a:pt x="5592" y="4695"/>
                    <a:pt x="5609" y="4653"/>
                    <a:pt x="5602" y="4615"/>
                  </a:cubicBezTo>
                  <a:cubicBezTo>
                    <a:pt x="5599" y="4583"/>
                    <a:pt x="5580" y="4557"/>
                    <a:pt x="5554" y="4540"/>
                  </a:cubicBezTo>
                  <a:cubicBezTo>
                    <a:pt x="5583" y="4510"/>
                    <a:pt x="5602" y="4459"/>
                    <a:pt x="5590" y="4414"/>
                  </a:cubicBezTo>
                  <a:cubicBezTo>
                    <a:pt x="5457" y="3906"/>
                    <a:pt x="5225" y="3430"/>
                    <a:pt x="5019" y="3029"/>
                  </a:cubicBezTo>
                  <a:cubicBezTo>
                    <a:pt x="4772" y="2558"/>
                    <a:pt x="4494" y="2110"/>
                    <a:pt x="4197" y="1692"/>
                  </a:cubicBezTo>
                  <a:cubicBezTo>
                    <a:pt x="4058" y="1499"/>
                    <a:pt x="3914" y="1315"/>
                    <a:pt x="3766" y="1147"/>
                  </a:cubicBezTo>
                  <a:cubicBezTo>
                    <a:pt x="3631" y="995"/>
                    <a:pt x="3476" y="846"/>
                    <a:pt x="3307" y="708"/>
                  </a:cubicBezTo>
                  <a:cubicBezTo>
                    <a:pt x="3014" y="467"/>
                    <a:pt x="2672" y="273"/>
                    <a:pt x="2318" y="145"/>
                  </a:cubicBezTo>
                  <a:cubicBezTo>
                    <a:pt x="2175" y="93"/>
                    <a:pt x="2017" y="54"/>
                    <a:pt x="1836" y="23"/>
                  </a:cubicBezTo>
                  <a:cubicBezTo>
                    <a:pt x="1745" y="8"/>
                    <a:pt x="1649" y="1"/>
                    <a:pt x="15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10" name="Google Shape;5510;p16"/>
            <p:cNvSpPr/>
            <p:nvPr/>
          </p:nvSpPr>
          <p:spPr>
            <a:xfrm>
              <a:off x="4027450" y="4333875"/>
              <a:ext cx="180325" cy="184675"/>
            </a:xfrm>
            <a:custGeom>
              <a:avLst/>
              <a:gdLst/>
              <a:ahLst/>
              <a:cxnLst/>
              <a:rect l="l" t="t" r="r" b="b"/>
              <a:pathLst>
                <a:path w="7213" h="7387" extrusionOk="0">
                  <a:moveTo>
                    <a:pt x="4046" y="1"/>
                  </a:moveTo>
                  <a:cubicBezTo>
                    <a:pt x="3915" y="1"/>
                    <a:pt x="3782" y="6"/>
                    <a:pt x="3649" y="17"/>
                  </a:cubicBezTo>
                  <a:cubicBezTo>
                    <a:pt x="3171" y="55"/>
                    <a:pt x="2717" y="152"/>
                    <a:pt x="2296" y="307"/>
                  </a:cubicBezTo>
                  <a:cubicBezTo>
                    <a:pt x="2100" y="376"/>
                    <a:pt x="1914" y="459"/>
                    <a:pt x="1741" y="552"/>
                  </a:cubicBezTo>
                  <a:cubicBezTo>
                    <a:pt x="1711" y="568"/>
                    <a:pt x="1681" y="587"/>
                    <a:pt x="1648" y="604"/>
                  </a:cubicBezTo>
                  <a:cubicBezTo>
                    <a:pt x="1523" y="676"/>
                    <a:pt x="1395" y="765"/>
                    <a:pt x="1254" y="873"/>
                  </a:cubicBezTo>
                  <a:cubicBezTo>
                    <a:pt x="993" y="1075"/>
                    <a:pt x="756" y="1342"/>
                    <a:pt x="571" y="1641"/>
                  </a:cubicBezTo>
                  <a:cubicBezTo>
                    <a:pt x="253" y="2154"/>
                    <a:pt x="77" y="2802"/>
                    <a:pt x="34" y="3618"/>
                  </a:cubicBezTo>
                  <a:cubicBezTo>
                    <a:pt x="1" y="4257"/>
                    <a:pt x="59" y="4897"/>
                    <a:pt x="123" y="5442"/>
                  </a:cubicBezTo>
                  <a:cubicBezTo>
                    <a:pt x="170" y="5851"/>
                    <a:pt x="230" y="6256"/>
                    <a:pt x="289" y="6664"/>
                  </a:cubicBezTo>
                  <a:cubicBezTo>
                    <a:pt x="319" y="6874"/>
                    <a:pt x="350" y="7085"/>
                    <a:pt x="378" y="7294"/>
                  </a:cubicBezTo>
                  <a:cubicBezTo>
                    <a:pt x="383" y="7322"/>
                    <a:pt x="398" y="7346"/>
                    <a:pt x="426" y="7365"/>
                  </a:cubicBezTo>
                  <a:cubicBezTo>
                    <a:pt x="447" y="7379"/>
                    <a:pt x="472" y="7386"/>
                    <a:pt x="496" y="7386"/>
                  </a:cubicBezTo>
                  <a:cubicBezTo>
                    <a:pt x="505" y="7386"/>
                    <a:pt x="513" y="7385"/>
                    <a:pt x="521" y="7383"/>
                  </a:cubicBezTo>
                  <a:cubicBezTo>
                    <a:pt x="529" y="7381"/>
                    <a:pt x="536" y="7376"/>
                    <a:pt x="544" y="7372"/>
                  </a:cubicBezTo>
                  <a:cubicBezTo>
                    <a:pt x="592" y="7343"/>
                    <a:pt x="611" y="7310"/>
                    <a:pt x="612" y="7274"/>
                  </a:cubicBezTo>
                  <a:cubicBezTo>
                    <a:pt x="627" y="7286"/>
                    <a:pt x="644" y="7289"/>
                    <a:pt x="663" y="7289"/>
                  </a:cubicBezTo>
                  <a:cubicBezTo>
                    <a:pt x="1068" y="7276"/>
                    <a:pt x="1431" y="7246"/>
                    <a:pt x="1772" y="7194"/>
                  </a:cubicBezTo>
                  <a:cubicBezTo>
                    <a:pt x="2158" y="7132"/>
                    <a:pt x="2560" y="7037"/>
                    <a:pt x="2969" y="6909"/>
                  </a:cubicBezTo>
                  <a:cubicBezTo>
                    <a:pt x="3372" y="6785"/>
                    <a:pt x="3771" y="6624"/>
                    <a:pt x="4159" y="6437"/>
                  </a:cubicBezTo>
                  <a:cubicBezTo>
                    <a:pt x="4317" y="6362"/>
                    <a:pt x="4472" y="6279"/>
                    <a:pt x="4623" y="6191"/>
                  </a:cubicBezTo>
                  <a:cubicBezTo>
                    <a:pt x="4831" y="6072"/>
                    <a:pt x="5038" y="5939"/>
                    <a:pt x="5255" y="5786"/>
                  </a:cubicBezTo>
                  <a:cubicBezTo>
                    <a:pt x="5604" y="5541"/>
                    <a:pt x="5914" y="5269"/>
                    <a:pt x="6180" y="4982"/>
                  </a:cubicBezTo>
                  <a:cubicBezTo>
                    <a:pt x="6457" y="4683"/>
                    <a:pt x="6679" y="4367"/>
                    <a:pt x="6840" y="4044"/>
                  </a:cubicBezTo>
                  <a:cubicBezTo>
                    <a:pt x="6921" y="3882"/>
                    <a:pt x="6988" y="3719"/>
                    <a:pt x="7040" y="3551"/>
                  </a:cubicBezTo>
                  <a:cubicBezTo>
                    <a:pt x="7115" y="3309"/>
                    <a:pt x="7168" y="3043"/>
                    <a:pt x="7192" y="2761"/>
                  </a:cubicBezTo>
                  <a:cubicBezTo>
                    <a:pt x="7212" y="2549"/>
                    <a:pt x="7205" y="2326"/>
                    <a:pt x="7169" y="2081"/>
                  </a:cubicBezTo>
                  <a:cubicBezTo>
                    <a:pt x="7139" y="1881"/>
                    <a:pt x="7070" y="1668"/>
                    <a:pt x="6968" y="1453"/>
                  </a:cubicBezTo>
                  <a:cubicBezTo>
                    <a:pt x="6891" y="1295"/>
                    <a:pt x="6783" y="1136"/>
                    <a:pt x="6646" y="978"/>
                  </a:cubicBezTo>
                  <a:cubicBezTo>
                    <a:pt x="6523" y="835"/>
                    <a:pt x="6368" y="703"/>
                    <a:pt x="6174" y="573"/>
                  </a:cubicBezTo>
                  <a:cubicBezTo>
                    <a:pt x="6030" y="473"/>
                    <a:pt x="5864" y="387"/>
                    <a:pt x="5652" y="295"/>
                  </a:cubicBezTo>
                  <a:cubicBezTo>
                    <a:pt x="5460" y="215"/>
                    <a:pt x="5246" y="150"/>
                    <a:pt x="4996" y="99"/>
                  </a:cubicBezTo>
                  <a:cubicBezTo>
                    <a:pt x="4692" y="34"/>
                    <a:pt x="4374" y="1"/>
                    <a:pt x="40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11" name="Google Shape;5511;p16"/>
            <p:cNvSpPr/>
            <p:nvPr/>
          </p:nvSpPr>
          <p:spPr>
            <a:xfrm>
              <a:off x="3473950" y="3705100"/>
              <a:ext cx="229000" cy="236175"/>
            </a:xfrm>
            <a:custGeom>
              <a:avLst/>
              <a:gdLst/>
              <a:ahLst/>
              <a:cxnLst/>
              <a:rect l="l" t="t" r="r" b="b"/>
              <a:pathLst>
                <a:path w="9160" h="9447" extrusionOk="0">
                  <a:moveTo>
                    <a:pt x="2960" y="0"/>
                  </a:moveTo>
                  <a:cubicBezTo>
                    <a:pt x="2819" y="0"/>
                    <a:pt x="2679" y="8"/>
                    <a:pt x="2541" y="22"/>
                  </a:cubicBezTo>
                  <a:cubicBezTo>
                    <a:pt x="2139" y="66"/>
                    <a:pt x="1757" y="185"/>
                    <a:pt x="1406" y="372"/>
                  </a:cubicBezTo>
                  <a:cubicBezTo>
                    <a:pt x="1389" y="380"/>
                    <a:pt x="1370" y="390"/>
                    <a:pt x="1353" y="400"/>
                  </a:cubicBezTo>
                  <a:cubicBezTo>
                    <a:pt x="1051" y="567"/>
                    <a:pt x="780" y="818"/>
                    <a:pt x="567" y="1123"/>
                  </a:cubicBezTo>
                  <a:cubicBezTo>
                    <a:pt x="339" y="1449"/>
                    <a:pt x="175" y="1837"/>
                    <a:pt x="83" y="2270"/>
                  </a:cubicBezTo>
                  <a:cubicBezTo>
                    <a:pt x="24" y="2565"/>
                    <a:pt x="0" y="2878"/>
                    <a:pt x="4" y="3260"/>
                  </a:cubicBezTo>
                  <a:cubicBezTo>
                    <a:pt x="10" y="3579"/>
                    <a:pt x="47" y="3923"/>
                    <a:pt x="122" y="4314"/>
                  </a:cubicBezTo>
                  <a:cubicBezTo>
                    <a:pt x="243" y="4971"/>
                    <a:pt x="491" y="5653"/>
                    <a:pt x="862" y="6341"/>
                  </a:cubicBezTo>
                  <a:cubicBezTo>
                    <a:pt x="1161" y="6907"/>
                    <a:pt x="1560" y="7470"/>
                    <a:pt x="2077" y="8070"/>
                  </a:cubicBezTo>
                  <a:cubicBezTo>
                    <a:pt x="2482" y="8541"/>
                    <a:pt x="2942" y="8992"/>
                    <a:pt x="3477" y="9446"/>
                  </a:cubicBezTo>
                  <a:cubicBezTo>
                    <a:pt x="3385" y="9291"/>
                    <a:pt x="3292" y="9134"/>
                    <a:pt x="3202" y="8978"/>
                  </a:cubicBezTo>
                  <a:cubicBezTo>
                    <a:pt x="2907" y="8474"/>
                    <a:pt x="2617" y="7965"/>
                    <a:pt x="2354" y="7445"/>
                  </a:cubicBezTo>
                  <a:cubicBezTo>
                    <a:pt x="2100" y="6937"/>
                    <a:pt x="1863" y="6420"/>
                    <a:pt x="1675" y="5883"/>
                  </a:cubicBezTo>
                  <a:cubicBezTo>
                    <a:pt x="1478" y="5330"/>
                    <a:pt x="1320" y="4761"/>
                    <a:pt x="1240" y="4179"/>
                  </a:cubicBezTo>
                  <a:cubicBezTo>
                    <a:pt x="1211" y="3979"/>
                    <a:pt x="1184" y="3778"/>
                    <a:pt x="1172" y="3576"/>
                  </a:cubicBezTo>
                  <a:cubicBezTo>
                    <a:pt x="1158" y="3382"/>
                    <a:pt x="1152" y="3182"/>
                    <a:pt x="1169" y="2987"/>
                  </a:cubicBezTo>
                  <a:cubicBezTo>
                    <a:pt x="1202" y="2622"/>
                    <a:pt x="1290" y="2240"/>
                    <a:pt x="1538" y="1959"/>
                  </a:cubicBezTo>
                  <a:cubicBezTo>
                    <a:pt x="1606" y="1881"/>
                    <a:pt x="1679" y="1809"/>
                    <a:pt x="1765" y="1750"/>
                  </a:cubicBezTo>
                  <a:cubicBezTo>
                    <a:pt x="1805" y="1724"/>
                    <a:pt x="1841" y="1700"/>
                    <a:pt x="1883" y="1676"/>
                  </a:cubicBezTo>
                  <a:cubicBezTo>
                    <a:pt x="1930" y="1647"/>
                    <a:pt x="1984" y="1621"/>
                    <a:pt x="2037" y="1600"/>
                  </a:cubicBezTo>
                  <a:cubicBezTo>
                    <a:pt x="2186" y="1536"/>
                    <a:pt x="2338" y="1482"/>
                    <a:pt x="2502" y="1475"/>
                  </a:cubicBezTo>
                  <a:cubicBezTo>
                    <a:pt x="2513" y="1474"/>
                    <a:pt x="2525" y="1474"/>
                    <a:pt x="2536" y="1474"/>
                  </a:cubicBezTo>
                  <a:cubicBezTo>
                    <a:pt x="2669" y="1474"/>
                    <a:pt x="2801" y="1498"/>
                    <a:pt x="2921" y="1554"/>
                  </a:cubicBezTo>
                  <a:cubicBezTo>
                    <a:pt x="3044" y="1610"/>
                    <a:pt x="3156" y="1689"/>
                    <a:pt x="3252" y="1782"/>
                  </a:cubicBezTo>
                  <a:cubicBezTo>
                    <a:pt x="3480" y="2002"/>
                    <a:pt x="3657" y="2267"/>
                    <a:pt x="3848" y="2519"/>
                  </a:cubicBezTo>
                  <a:cubicBezTo>
                    <a:pt x="3918" y="2608"/>
                    <a:pt x="3990" y="2698"/>
                    <a:pt x="4068" y="2780"/>
                  </a:cubicBezTo>
                  <a:cubicBezTo>
                    <a:pt x="4150" y="2866"/>
                    <a:pt x="4239" y="2947"/>
                    <a:pt x="4332" y="3021"/>
                  </a:cubicBezTo>
                  <a:cubicBezTo>
                    <a:pt x="4466" y="3118"/>
                    <a:pt x="4606" y="3197"/>
                    <a:pt x="4759" y="3261"/>
                  </a:cubicBezTo>
                  <a:cubicBezTo>
                    <a:pt x="4915" y="3325"/>
                    <a:pt x="5073" y="3375"/>
                    <a:pt x="5237" y="3411"/>
                  </a:cubicBezTo>
                  <a:cubicBezTo>
                    <a:pt x="5399" y="3447"/>
                    <a:pt x="5564" y="3474"/>
                    <a:pt x="5732" y="3495"/>
                  </a:cubicBezTo>
                  <a:cubicBezTo>
                    <a:pt x="6043" y="3534"/>
                    <a:pt x="6357" y="3563"/>
                    <a:pt x="6666" y="3620"/>
                  </a:cubicBezTo>
                  <a:cubicBezTo>
                    <a:pt x="6811" y="3648"/>
                    <a:pt x="6956" y="3679"/>
                    <a:pt x="7094" y="3728"/>
                  </a:cubicBezTo>
                  <a:cubicBezTo>
                    <a:pt x="7228" y="3776"/>
                    <a:pt x="7357" y="3827"/>
                    <a:pt x="7477" y="3900"/>
                  </a:cubicBezTo>
                  <a:cubicBezTo>
                    <a:pt x="7608" y="3981"/>
                    <a:pt x="7737" y="4079"/>
                    <a:pt x="7839" y="4193"/>
                  </a:cubicBezTo>
                  <a:cubicBezTo>
                    <a:pt x="7947" y="4311"/>
                    <a:pt x="8042" y="4441"/>
                    <a:pt x="8114" y="4584"/>
                  </a:cubicBezTo>
                  <a:cubicBezTo>
                    <a:pt x="8196" y="4742"/>
                    <a:pt x="8267" y="4910"/>
                    <a:pt x="8308" y="5084"/>
                  </a:cubicBezTo>
                  <a:cubicBezTo>
                    <a:pt x="8348" y="5252"/>
                    <a:pt x="8371" y="5429"/>
                    <a:pt x="8369" y="5602"/>
                  </a:cubicBezTo>
                  <a:cubicBezTo>
                    <a:pt x="8368" y="5999"/>
                    <a:pt x="8283" y="6392"/>
                    <a:pt x="8147" y="6764"/>
                  </a:cubicBezTo>
                  <a:cubicBezTo>
                    <a:pt x="8042" y="7045"/>
                    <a:pt x="7916" y="7317"/>
                    <a:pt x="7768" y="7579"/>
                  </a:cubicBezTo>
                  <a:cubicBezTo>
                    <a:pt x="7977" y="7385"/>
                    <a:pt x="8161" y="7191"/>
                    <a:pt x="8322" y="6994"/>
                  </a:cubicBezTo>
                  <a:cubicBezTo>
                    <a:pt x="8586" y="6671"/>
                    <a:pt x="8793" y="6336"/>
                    <a:pt x="8932" y="5997"/>
                  </a:cubicBezTo>
                  <a:cubicBezTo>
                    <a:pt x="9086" y="5630"/>
                    <a:pt x="9159" y="5251"/>
                    <a:pt x="9154" y="4871"/>
                  </a:cubicBezTo>
                  <a:cubicBezTo>
                    <a:pt x="9152" y="4706"/>
                    <a:pt x="9128" y="4527"/>
                    <a:pt x="9079" y="4323"/>
                  </a:cubicBezTo>
                  <a:cubicBezTo>
                    <a:pt x="9036" y="4142"/>
                    <a:pt x="8965" y="3972"/>
                    <a:pt x="8866" y="3758"/>
                  </a:cubicBezTo>
                  <a:cubicBezTo>
                    <a:pt x="8681" y="3366"/>
                    <a:pt x="8407" y="3024"/>
                    <a:pt x="8165" y="2741"/>
                  </a:cubicBezTo>
                  <a:cubicBezTo>
                    <a:pt x="7887" y="2427"/>
                    <a:pt x="7565" y="2128"/>
                    <a:pt x="7190" y="1831"/>
                  </a:cubicBezTo>
                  <a:cubicBezTo>
                    <a:pt x="6854" y="1564"/>
                    <a:pt x="6494" y="1312"/>
                    <a:pt x="6084" y="1061"/>
                  </a:cubicBezTo>
                  <a:cubicBezTo>
                    <a:pt x="5280" y="567"/>
                    <a:pt x="4549" y="252"/>
                    <a:pt x="3851" y="99"/>
                  </a:cubicBezTo>
                  <a:cubicBezTo>
                    <a:pt x="3551" y="33"/>
                    <a:pt x="3253" y="0"/>
                    <a:pt x="2960" y="0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12" name="Google Shape;5512;p16"/>
            <p:cNvSpPr/>
            <p:nvPr/>
          </p:nvSpPr>
          <p:spPr>
            <a:xfrm>
              <a:off x="3432825" y="4209025"/>
              <a:ext cx="172375" cy="66775"/>
            </a:xfrm>
            <a:custGeom>
              <a:avLst/>
              <a:gdLst/>
              <a:ahLst/>
              <a:cxnLst/>
              <a:rect l="l" t="t" r="r" b="b"/>
              <a:pathLst>
                <a:path w="6895" h="2671" extrusionOk="0">
                  <a:moveTo>
                    <a:pt x="1930" y="1292"/>
                  </a:moveTo>
                  <a:cubicBezTo>
                    <a:pt x="1932" y="1296"/>
                    <a:pt x="1933" y="1300"/>
                    <a:pt x="1935" y="1304"/>
                  </a:cubicBezTo>
                  <a:lnTo>
                    <a:pt x="1935" y="1304"/>
                  </a:lnTo>
                  <a:cubicBezTo>
                    <a:pt x="1933" y="1300"/>
                    <a:pt x="1932" y="1296"/>
                    <a:pt x="1930" y="1292"/>
                  </a:cubicBezTo>
                  <a:close/>
                  <a:moveTo>
                    <a:pt x="2" y="1"/>
                  </a:moveTo>
                  <a:cubicBezTo>
                    <a:pt x="1" y="94"/>
                    <a:pt x="12" y="198"/>
                    <a:pt x="32" y="304"/>
                  </a:cubicBezTo>
                  <a:cubicBezTo>
                    <a:pt x="80" y="548"/>
                    <a:pt x="173" y="807"/>
                    <a:pt x="311" y="1067"/>
                  </a:cubicBezTo>
                  <a:cubicBezTo>
                    <a:pt x="449" y="1322"/>
                    <a:pt x="628" y="1562"/>
                    <a:pt x="842" y="1783"/>
                  </a:cubicBezTo>
                  <a:cubicBezTo>
                    <a:pt x="1038" y="1992"/>
                    <a:pt x="1264" y="2171"/>
                    <a:pt x="1511" y="2319"/>
                  </a:cubicBezTo>
                  <a:cubicBezTo>
                    <a:pt x="1618" y="2381"/>
                    <a:pt x="1743" y="2445"/>
                    <a:pt x="1883" y="2506"/>
                  </a:cubicBezTo>
                  <a:cubicBezTo>
                    <a:pt x="2052" y="2573"/>
                    <a:pt x="2237" y="2624"/>
                    <a:pt x="2438" y="2652"/>
                  </a:cubicBezTo>
                  <a:cubicBezTo>
                    <a:pt x="2525" y="2664"/>
                    <a:pt x="2615" y="2670"/>
                    <a:pt x="2707" y="2670"/>
                  </a:cubicBezTo>
                  <a:cubicBezTo>
                    <a:pt x="2935" y="2670"/>
                    <a:pt x="3180" y="2634"/>
                    <a:pt x="3448" y="2559"/>
                  </a:cubicBezTo>
                  <a:cubicBezTo>
                    <a:pt x="3844" y="2451"/>
                    <a:pt x="4209" y="2276"/>
                    <a:pt x="4482" y="2134"/>
                  </a:cubicBezTo>
                  <a:cubicBezTo>
                    <a:pt x="4679" y="2033"/>
                    <a:pt x="4872" y="1926"/>
                    <a:pt x="5066" y="1818"/>
                  </a:cubicBezTo>
                  <a:cubicBezTo>
                    <a:pt x="5546" y="1554"/>
                    <a:pt x="6036" y="1282"/>
                    <a:pt x="6556" y="1115"/>
                  </a:cubicBezTo>
                  <a:cubicBezTo>
                    <a:pt x="6655" y="1087"/>
                    <a:pt x="6755" y="1059"/>
                    <a:pt x="6859" y="1041"/>
                  </a:cubicBezTo>
                  <a:cubicBezTo>
                    <a:pt x="6862" y="1038"/>
                    <a:pt x="6866" y="1035"/>
                    <a:pt x="6870" y="1034"/>
                  </a:cubicBezTo>
                  <a:cubicBezTo>
                    <a:pt x="6879" y="1028"/>
                    <a:pt x="6888" y="1022"/>
                    <a:pt x="6895" y="1019"/>
                  </a:cubicBezTo>
                  <a:cubicBezTo>
                    <a:pt x="6842" y="995"/>
                    <a:pt x="6790" y="973"/>
                    <a:pt x="6735" y="956"/>
                  </a:cubicBezTo>
                  <a:cubicBezTo>
                    <a:pt x="6625" y="922"/>
                    <a:pt x="6510" y="899"/>
                    <a:pt x="6395" y="886"/>
                  </a:cubicBezTo>
                  <a:cubicBezTo>
                    <a:pt x="6353" y="883"/>
                    <a:pt x="6311" y="882"/>
                    <a:pt x="6269" y="882"/>
                  </a:cubicBezTo>
                  <a:cubicBezTo>
                    <a:pt x="6160" y="882"/>
                    <a:pt x="6050" y="891"/>
                    <a:pt x="5942" y="907"/>
                  </a:cubicBezTo>
                  <a:lnTo>
                    <a:pt x="5940" y="907"/>
                  </a:lnTo>
                  <a:cubicBezTo>
                    <a:pt x="5560" y="978"/>
                    <a:pt x="5204" y="1128"/>
                    <a:pt x="4858" y="1288"/>
                  </a:cubicBezTo>
                  <a:cubicBezTo>
                    <a:pt x="4508" y="1452"/>
                    <a:pt x="4163" y="1627"/>
                    <a:pt x="3800" y="1755"/>
                  </a:cubicBezTo>
                  <a:cubicBezTo>
                    <a:pt x="3513" y="1854"/>
                    <a:pt x="3214" y="1929"/>
                    <a:pt x="2912" y="1929"/>
                  </a:cubicBezTo>
                  <a:cubicBezTo>
                    <a:pt x="2847" y="1929"/>
                    <a:pt x="2783" y="1926"/>
                    <a:pt x="2718" y="1918"/>
                  </a:cubicBezTo>
                  <a:cubicBezTo>
                    <a:pt x="2619" y="1907"/>
                    <a:pt x="2523" y="1893"/>
                    <a:pt x="2428" y="1867"/>
                  </a:cubicBezTo>
                  <a:cubicBezTo>
                    <a:pt x="2356" y="1845"/>
                    <a:pt x="2280" y="1825"/>
                    <a:pt x="2220" y="1778"/>
                  </a:cubicBezTo>
                  <a:cubicBezTo>
                    <a:pt x="2179" y="1745"/>
                    <a:pt x="2138" y="1706"/>
                    <a:pt x="2109" y="1661"/>
                  </a:cubicBezTo>
                  <a:cubicBezTo>
                    <a:pt x="2083" y="1622"/>
                    <a:pt x="2062" y="1581"/>
                    <a:pt x="2040" y="1538"/>
                  </a:cubicBezTo>
                  <a:cubicBezTo>
                    <a:pt x="2001" y="1461"/>
                    <a:pt x="1970" y="1383"/>
                    <a:pt x="1936" y="1306"/>
                  </a:cubicBezTo>
                  <a:lnTo>
                    <a:pt x="1936" y="1306"/>
                  </a:lnTo>
                  <a:cubicBezTo>
                    <a:pt x="1936" y="1307"/>
                    <a:pt x="1936" y="1307"/>
                    <a:pt x="1937" y="1308"/>
                  </a:cubicBezTo>
                  <a:cubicBezTo>
                    <a:pt x="1936" y="1307"/>
                    <a:pt x="1936" y="1305"/>
                    <a:pt x="1935" y="1304"/>
                  </a:cubicBezTo>
                  <a:lnTo>
                    <a:pt x="1935" y="1304"/>
                  </a:lnTo>
                  <a:cubicBezTo>
                    <a:pt x="1935" y="1305"/>
                    <a:pt x="1936" y="1305"/>
                    <a:pt x="1936" y="1306"/>
                  </a:cubicBezTo>
                  <a:lnTo>
                    <a:pt x="1936" y="1306"/>
                  </a:lnTo>
                  <a:cubicBezTo>
                    <a:pt x="1933" y="1299"/>
                    <a:pt x="1932" y="1291"/>
                    <a:pt x="1927" y="1285"/>
                  </a:cubicBezTo>
                  <a:lnTo>
                    <a:pt x="1927" y="1285"/>
                  </a:lnTo>
                  <a:cubicBezTo>
                    <a:pt x="1928" y="1287"/>
                    <a:pt x="1929" y="1290"/>
                    <a:pt x="1930" y="1292"/>
                  </a:cubicBezTo>
                  <a:lnTo>
                    <a:pt x="1930" y="1292"/>
                  </a:lnTo>
                  <a:cubicBezTo>
                    <a:pt x="1919" y="1269"/>
                    <a:pt x="1905" y="1245"/>
                    <a:pt x="1892" y="1222"/>
                  </a:cubicBezTo>
                  <a:cubicBezTo>
                    <a:pt x="1876" y="1194"/>
                    <a:pt x="1861" y="1170"/>
                    <a:pt x="1842" y="1146"/>
                  </a:cubicBezTo>
                  <a:cubicBezTo>
                    <a:pt x="1827" y="1128"/>
                    <a:pt x="1812" y="1114"/>
                    <a:pt x="1793" y="1100"/>
                  </a:cubicBezTo>
                  <a:cubicBezTo>
                    <a:pt x="1786" y="1094"/>
                    <a:pt x="1782" y="1088"/>
                    <a:pt x="1774" y="1085"/>
                  </a:cubicBezTo>
                  <a:cubicBezTo>
                    <a:pt x="1753" y="1072"/>
                    <a:pt x="1731" y="1065"/>
                    <a:pt x="1710" y="1058"/>
                  </a:cubicBezTo>
                  <a:lnTo>
                    <a:pt x="1710" y="1058"/>
                  </a:lnTo>
                  <a:cubicBezTo>
                    <a:pt x="1717" y="1062"/>
                    <a:pt x="1724" y="1064"/>
                    <a:pt x="1731" y="1067"/>
                  </a:cubicBezTo>
                  <a:cubicBezTo>
                    <a:pt x="1700" y="1058"/>
                    <a:pt x="1669" y="1055"/>
                    <a:pt x="1638" y="1051"/>
                  </a:cubicBezTo>
                  <a:cubicBezTo>
                    <a:pt x="1619" y="1050"/>
                    <a:pt x="1601" y="1050"/>
                    <a:pt x="1582" y="1050"/>
                  </a:cubicBezTo>
                  <a:cubicBezTo>
                    <a:pt x="1528" y="1050"/>
                    <a:pt x="1473" y="1053"/>
                    <a:pt x="1420" y="1058"/>
                  </a:cubicBezTo>
                  <a:cubicBezTo>
                    <a:pt x="1355" y="1063"/>
                    <a:pt x="1291" y="1071"/>
                    <a:pt x="1226" y="1071"/>
                  </a:cubicBezTo>
                  <a:cubicBezTo>
                    <a:pt x="1218" y="1071"/>
                    <a:pt x="1209" y="1071"/>
                    <a:pt x="1200" y="1071"/>
                  </a:cubicBezTo>
                  <a:cubicBezTo>
                    <a:pt x="1138" y="1070"/>
                    <a:pt x="1079" y="1065"/>
                    <a:pt x="1017" y="1049"/>
                  </a:cubicBezTo>
                  <a:cubicBezTo>
                    <a:pt x="986" y="1042"/>
                    <a:pt x="956" y="1028"/>
                    <a:pt x="928" y="1013"/>
                  </a:cubicBezTo>
                  <a:cubicBezTo>
                    <a:pt x="910" y="1001"/>
                    <a:pt x="894" y="991"/>
                    <a:pt x="878" y="979"/>
                  </a:cubicBezTo>
                  <a:cubicBezTo>
                    <a:pt x="740" y="868"/>
                    <a:pt x="604" y="755"/>
                    <a:pt x="479" y="631"/>
                  </a:cubicBezTo>
                  <a:cubicBezTo>
                    <a:pt x="362" y="512"/>
                    <a:pt x="248" y="389"/>
                    <a:pt x="153" y="251"/>
                  </a:cubicBezTo>
                  <a:cubicBezTo>
                    <a:pt x="104" y="180"/>
                    <a:pt x="58" y="109"/>
                    <a:pt x="18" y="31"/>
                  </a:cubicBezTo>
                  <a:cubicBezTo>
                    <a:pt x="12" y="21"/>
                    <a:pt x="8" y="10"/>
                    <a:pt x="2" y="1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13" name="Google Shape;5513;p16"/>
            <p:cNvSpPr/>
            <p:nvPr/>
          </p:nvSpPr>
          <p:spPr>
            <a:xfrm>
              <a:off x="3545850" y="4270725"/>
              <a:ext cx="129475" cy="122175"/>
            </a:xfrm>
            <a:custGeom>
              <a:avLst/>
              <a:gdLst/>
              <a:ahLst/>
              <a:cxnLst/>
              <a:rect l="l" t="t" r="r" b="b"/>
              <a:pathLst>
                <a:path w="5179" h="4887" extrusionOk="0">
                  <a:moveTo>
                    <a:pt x="1555" y="0"/>
                  </a:moveTo>
                  <a:cubicBezTo>
                    <a:pt x="1485" y="0"/>
                    <a:pt x="1415" y="4"/>
                    <a:pt x="1344" y="12"/>
                  </a:cubicBezTo>
                  <a:cubicBezTo>
                    <a:pt x="1134" y="29"/>
                    <a:pt x="927" y="92"/>
                    <a:pt x="749" y="197"/>
                  </a:cubicBezTo>
                  <a:cubicBezTo>
                    <a:pt x="673" y="239"/>
                    <a:pt x="598" y="291"/>
                    <a:pt x="532" y="348"/>
                  </a:cubicBezTo>
                  <a:cubicBezTo>
                    <a:pt x="245" y="601"/>
                    <a:pt x="119" y="948"/>
                    <a:pt x="60" y="1197"/>
                  </a:cubicBezTo>
                  <a:cubicBezTo>
                    <a:pt x="20" y="1384"/>
                    <a:pt x="1" y="1582"/>
                    <a:pt x="1" y="1802"/>
                  </a:cubicBezTo>
                  <a:cubicBezTo>
                    <a:pt x="1" y="2036"/>
                    <a:pt x="28" y="2281"/>
                    <a:pt x="80" y="2533"/>
                  </a:cubicBezTo>
                  <a:cubicBezTo>
                    <a:pt x="189" y="3084"/>
                    <a:pt x="448" y="3568"/>
                    <a:pt x="825" y="3936"/>
                  </a:cubicBezTo>
                  <a:cubicBezTo>
                    <a:pt x="1169" y="4269"/>
                    <a:pt x="1624" y="4522"/>
                    <a:pt x="2184" y="4681"/>
                  </a:cubicBezTo>
                  <a:cubicBezTo>
                    <a:pt x="2665" y="4819"/>
                    <a:pt x="3213" y="4887"/>
                    <a:pt x="3859" y="4887"/>
                  </a:cubicBezTo>
                  <a:cubicBezTo>
                    <a:pt x="3868" y="4887"/>
                    <a:pt x="3878" y="4887"/>
                    <a:pt x="3888" y="4887"/>
                  </a:cubicBezTo>
                  <a:cubicBezTo>
                    <a:pt x="4301" y="4887"/>
                    <a:pt x="4727" y="4857"/>
                    <a:pt x="5179" y="4798"/>
                  </a:cubicBezTo>
                  <a:cubicBezTo>
                    <a:pt x="5139" y="4789"/>
                    <a:pt x="5100" y="4781"/>
                    <a:pt x="5060" y="4774"/>
                  </a:cubicBezTo>
                  <a:lnTo>
                    <a:pt x="5060" y="4774"/>
                  </a:lnTo>
                  <a:cubicBezTo>
                    <a:pt x="5063" y="4774"/>
                    <a:pt x="5067" y="4775"/>
                    <a:pt x="5071" y="4775"/>
                  </a:cubicBezTo>
                  <a:cubicBezTo>
                    <a:pt x="4856" y="4743"/>
                    <a:pt x="4639" y="4736"/>
                    <a:pt x="4423" y="4733"/>
                  </a:cubicBezTo>
                  <a:cubicBezTo>
                    <a:pt x="4206" y="4732"/>
                    <a:pt x="3985" y="4733"/>
                    <a:pt x="3771" y="4707"/>
                  </a:cubicBezTo>
                  <a:cubicBezTo>
                    <a:pt x="3664" y="4693"/>
                    <a:pt x="3554" y="4676"/>
                    <a:pt x="3448" y="4647"/>
                  </a:cubicBezTo>
                  <a:cubicBezTo>
                    <a:pt x="3409" y="4637"/>
                    <a:pt x="3371" y="4625"/>
                    <a:pt x="3333" y="4611"/>
                  </a:cubicBezTo>
                  <a:cubicBezTo>
                    <a:pt x="3313" y="4604"/>
                    <a:pt x="3296" y="4595"/>
                    <a:pt x="3274" y="4588"/>
                  </a:cubicBezTo>
                  <a:cubicBezTo>
                    <a:pt x="3233" y="4571"/>
                    <a:pt x="3190" y="4549"/>
                    <a:pt x="3152" y="4523"/>
                  </a:cubicBezTo>
                  <a:cubicBezTo>
                    <a:pt x="3108" y="4489"/>
                    <a:pt x="3059" y="4456"/>
                    <a:pt x="3019" y="4414"/>
                  </a:cubicBezTo>
                  <a:cubicBezTo>
                    <a:pt x="2987" y="4380"/>
                    <a:pt x="2958" y="4345"/>
                    <a:pt x="2930" y="4309"/>
                  </a:cubicBezTo>
                  <a:cubicBezTo>
                    <a:pt x="2901" y="4273"/>
                    <a:pt x="2872" y="4238"/>
                    <a:pt x="2842" y="4206"/>
                  </a:cubicBezTo>
                  <a:cubicBezTo>
                    <a:pt x="2815" y="4173"/>
                    <a:pt x="2785" y="4147"/>
                    <a:pt x="2753" y="4120"/>
                  </a:cubicBezTo>
                  <a:cubicBezTo>
                    <a:pt x="2713" y="4090"/>
                    <a:pt x="2667" y="4062"/>
                    <a:pt x="2619" y="4036"/>
                  </a:cubicBezTo>
                  <a:cubicBezTo>
                    <a:pt x="2569" y="4015"/>
                    <a:pt x="2513" y="3996"/>
                    <a:pt x="2458" y="3985"/>
                  </a:cubicBezTo>
                  <a:cubicBezTo>
                    <a:pt x="2408" y="3975"/>
                    <a:pt x="2361" y="3963"/>
                    <a:pt x="2312" y="3956"/>
                  </a:cubicBezTo>
                  <a:lnTo>
                    <a:pt x="2313" y="3956"/>
                  </a:lnTo>
                  <a:cubicBezTo>
                    <a:pt x="2236" y="3946"/>
                    <a:pt x="2160" y="3934"/>
                    <a:pt x="2081" y="3926"/>
                  </a:cubicBezTo>
                  <a:cubicBezTo>
                    <a:pt x="2003" y="3917"/>
                    <a:pt x="1926" y="3906"/>
                    <a:pt x="1852" y="3890"/>
                  </a:cubicBezTo>
                  <a:cubicBezTo>
                    <a:pt x="1700" y="3855"/>
                    <a:pt x="1545" y="3805"/>
                    <a:pt x="1423" y="3705"/>
                  </a:cubicBezTo>
                  <a:cubicBezTo>
                    <a:pt x="1319" y="3623"/>
                    <a:pt x="1222" y="3529"/>
                    <a:pt x="1137" y="3425"/>
                  </a:cubicBezTo>
                  <a:cubicBezTo>
                    <a:pt x="1039" y="3303"/>
                    <a:pt x="949" y="3178"/>
                    <a:pt x="868" y="3044"/>
                  </a:cubicBezTo>
                  <a:cubicBezTo>
                    <a:pt x="785" y="2902"/>
                    <a:pt x="712" y="2755"/>
                    <a:pt x="653" y="2603"/>
                  </a:cubicBezTo>
                  <a:cubicBezTo>
                    <a:pt x="604" y="2475"/>
                    <a:pt x="567" y="2344"/>
                    <a:pt x="554" y="2209"/>
                  </a:cubicBezTo>
                  <a:cubicBezTo>
                    <a:pt x="544" y="2100"/>
                    <a:pt x="551" y="1980"/>
                    <a:pt x="603" y="1881"/>
                  </a:cubicBezTo>
                  <a:cubicBezTo>
                    <a:pt x="624" y="1837"/>
                    <a:pt x="649" y="1800"/>
                    <a:pt x="677" y="1763"/>
                  </a:cubicBezTo>
                  <a:cubicBezTo>
                    <a:pt x="696" y="1737"/>
                    <a:pt x="716" y="1710"/>
                    <a:pt x="733" y="1685"/>
                  </a:cubicBezTo>
                  <a:cubicBezTo>
                    <a:pt x="754" y="1659"/>
                    <a:pt x="771" y="1634"/>
                    <a:pt x="788" y="1606"/>
                  </a:cubicBezTo>
                  <a:cubicBezTo>
                    <a:pt x="805" y="1578"/>
                    <a:pt x="820" y="1549"/>
                    <a:pt x="833" y="1519"/>
                  </a:cubicBezTo>
                  <a:lnTo>
                    <a:pt x="833" y="1519"/>
                  </a:lnTo>
                  <a:lnTo>
                    <a:pt x="821" y="1540"/>
                  </a:lnTo>
                  <a:cubicBezTo>
                    <a:pt x="834" y="1507"/>
                    <a:pt x="843" y="1473"/>
                    <a:pt x="847" y="1441"/>
                  </a:cubicBezTo>
                  <a:lnTo>
                    <a:pt x="847" y="1441"/>
                  </a:lnTo>
                  <a:cubicBezTo>
                    <a:pt x="846" y="1450"/>
                    <a:pt x="843" y="1457"/>
                    <a:pt x="841" y="1465"/>
                  </a:cubicBezTo>
                  <a:cubicBezTo>
                    <a:pt x="841" y="1455"/>
                    <a:pt x="841" y="1444"/>
                    <a:pt x="843" y="1435"/>
                  </a:cubicBezTo>
                  <a:cubicBezTo>
                    <a:pt x="841" y="1427"/>
                    <a:pt x="838" y="1418"/>
                    <a:pt x="835" y="1408"/>
                  </a:cubicBezTo>
                  <a:cubicBezTo>
                    <a:pt x="820" y="1369"/>
                    <a:pt x="802" y="1333"/>
                    <a:pt x="778" y="1297"/>
                  </a:cubicBezTo>
                  <a:cubicBezTo>
                    <a:pt x="762" y="1270"/>
                    <a:pt x="746" y="1243"/>
                    <a:pt x="732" y="1214"/>
                  </a:cubicBezTo>
                  <a:cubicBezTo>
                    <a:pt x="713" y="1177"/>
                    <a:pt x="695" y="1134"/>
                    <a:pt x="695" y="1091"/>
                  </a:cubicBezTo>
                  <a:cubicBezTo>
                    <a:pt x="695" y="1032"/>
                    <a:pt x="709" y="970"/>
                    <a:pt x="728" y="913"/>
                  </a:cubicBezTo>
                  <a:cubicBezTo>
                    <a:pt x="749" y="855"/>
                    <a:pt x="769" y="795"/>
                    <a:pt x="804" y="744"/>
                  </a:cubicBezTo>
                  <a:cubicBezTo>
                    <a:pt x="833" y="700"/>
                    <a:pt x="864" y="650"/>
                    <a:pt x="907" y="615"/>
                  </a:cubicBezTo>
                  <a:cubicBezTo>
                    <a:pt x="940" y="588"/>
                    <a:pt x="976" y="559"/>
                    <a:pt x="1014" y="536"/>
                  </a:cubicBezTo>
                  <a:cubicBezTo>
                    <a:pt x="1022" y="530"/>
                    <a:pt x="1029" y="528"/>
                    <a:pt x="1039" y="523"/>
                  </a:cubicBezTo>
                  <a:cubicBezTo>
                    <a:pt x="1090" y="500"/>
                    <a:pt x="1143" y="477"/>
                    <a:pt x="1197" y="463"/>
                  </a:cubicBezTo>
                  <a:cubicBezTo>
                    <a:pt x="1269" y="444"/>
                    <a:pt x="1338" y="436"/>
                    <a:pt x="1413" y="428"/>
                  </a:cubicBezTo>
                  <a:cubicBezTo>
                    <a:pt x="1476" y="422"/>
                    <a:pt x="1543" y="417"/>
                    <a:pt x="1608" y="417"/>
                  </a:cubicBezTo>
                  <a:cubicBezTo>
                    <a:pt x="1634" y="417"/>
                    <a:pt x="1660" y="418"/>
                    <a:pt x="1686" y="420"/>
                  </a:cubicBezTo>
                  <a:cubicBezTo>
                    <a:pt x="1748" y="424"/>
                    <a:pt x="1815" y="430"/>
                    <a:pt x="1875" y="446"/>
                  </a:cubicBezTo>
                  <a:cubicBezTo>
                    <a:pt x="1995" y="474"/>
                    <a:pt x="2111" y="520"/>
                    <a:pt x="2214" y="586"/>
                  </a:cubicBezTo>
                  <a:cubicBezTo>
                    <a:pt x="2418" y="719"/>
                    <a:pt x="2585" y="898"/>
                    <a:pt x="2772" y="1053"/>
                  </a:cubicBezTo>
                  <a:cubicBezTo>
                    <a:pt x="2773" y="1055"/>
                    <a:pt x="2774" y="1056"/>
                    <a:pt x="2777" y="1056"/>
                  </a:cubicBezTo>
                  <a:lnTo>
                    <a:pt x="2777" y="1056"/>
                  </a:lnTo>
                  <a:cubicBezTo>
                    <a:pt x="2778" y="1057"/>
                    <a:pt x="2779" y="1058"/>
                    <a:pt x="2780" y="1059"/>
                  </a:cubicBezTo>
                  <a:cubicBezTo>
                    <a:pt x="2832" y="1098"/>
                    <a:pt x="2886" y="1139"/>
                    <a:pt x="2943" y="1171"/>
                  </a:cubicBezTo>
                  <a:cubicBezTo>
                    <a:pt x="2990" y="1203"/>
                    <a:pt x="3040" y="1227"/>
                    <a:pt x="3089" y="1253"/>
                  </a:cubicBezTo>
                  <a:cubicBezTo>
                    <a:pt x="3122" y="1267"/>
                    <a:pt x="3154" y="1279"/>
                    <a:pt x="3188" y="1289"/>
                  </a:cubicBezTo>
                  <a:cubicBezTo>
                    <a:pt x="3217" y="1296"/>
                    <a:pt x="3246" y="1300"/>
                    <a:pt x="3274" y="1307"/>
                  </a:cubicBezTo>
                  <a:cubicBezTo>
                    <a:pt x="3313" y="1311"/>
                    <a:pt x="3352" y="1313"/>
                    <a:pt x="3391" y="1313"/>
                  </a:cubicBezTo>
                  <a:cubicBezTo>
                    <a:pt x="3424" y="1313"/>
                    <a:pt x="3458" y="1312"/>
                    <a:pt x="3491" y="1310"/>
                  </a:cubicBezTo>
                  <a:cubicBezTo>
                    <a:pt x="3539" y="1308"/>
                    <a:pt x="3589" y="1304"/>
                    <a:pt x="3638" y="1304"/>
                  </a:cubicBezTo>
                  <a:cubicBezTo>
                    <a:pt x="3671" y="1304"/>
                    <a:pt x="3704" y="1306"/>
                    <a:pt x="3737" y="1310"/>
                  </a:cubicBezTo>
                  <a:cubicBezTo>
                    <a:pt x="3806" y="1318"/>
                    <a:pt x="3873" y="1326"/>
                    <a:pt x="3942" y="1343"/>
                  </a:cubicBezTo>
                  <a:cubicBezTo>
                    <a:pt x="3888" y="1276"/>
                    <a:pt x="3833" y="1211"/>
                    <a:pt x="3778" y="1148"/>
                  </a:cubicBezTo>
                  <a:cubicBezTo>
                    <a:pt x="3636" y="989"/>
                    <a:pt x="3481" y="841"/>
                    <a:pt x="3316" y="709"/>
                  </a:cubicBezTo>
                  <a:cubicBezTo>
                    <a:pt x="3023" y="466"/>
                    <a:pt x="2680" y="270"/>
                    <a:pt x="2326" y="143"/>
                  </a:cubicBezTo>
                  <a:cubicBezTo>
                    <a:pt x="2184" y="92"/>
                    <a:pt x="2026" y="54"/>
                    <a:pt x="1844" y="22"/>
                  </a:cubicBezTo>
                  <a:cubicBezTo>
                    <a:pt x="1749" y="8"/>
                    <a:pt x="1653" y="0"/>
                    <a:pt x="1555" y="0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14" name="Google Shape;5514;p16"/>
            <p:cNvSpPr/>
            <p:nvPr/>
          </p:nvSpPr>
          <p:spPr>
            <a:xfrm>
              <a:off x="3615275" y="4297075"/>
              <a:ext cx="300" cy="275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0" y="1"/>
                  </a:moveTo>
                  <a:cubicBezTo>
                    <a:pt x="4" y="3"/>
                    <a:pt x="6" y="5"/>
                    <a:pt x="8" y="6"/>
                  </a:cubicBezTo>
                  <a:lnTo>
                    <a:pt x="8" y="6"/>
                  </a:lnTo>
                  <a:cubicBezTo>
                    <a:pt x="7" y="5"/>
                    <a:pt x="6" y="4"/>
                    <a:pt x="3" y="2"/>
                  </a:cubicBezTo>
                  <a:cubicBezTo>
                    <a:pt x="2" y="2"/>
                    <a:pt x="2" y="1"/>
                    <a:pt x="0" y="1"/>
                  </a:cubicBezTo>
                  <a:close/>
                  <a:moveTo>
                    <a:pt x="8" y="6"/>
                  </a:moveTo>
                  <a:cubicBezTo>
                    <a:pt x="10" y="7"/>
                    <a:pt x="11" y="9"/>
                    <a:pt x="12" y="11"/>
                  </a:cubicBezTo>
                  <a:cubicBezTo>
                    <a:pt x="11" y="9"/>
                    <a:pt x="10" y="8"/>
                    <a:pt x="8" y="6"/>
                  </a:cubicBezTo>
                  <a:close/>
                </a:path>
              </a:pathLst>
            </a:custGeom>
            <a:solidFill>
              <a:srgbClr val="A6C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15" name="Google Shape;5515;p16"/>
            <p:cNvSpPr/>
            <p:nvPr/>
          </p:nvSpPr>
          <p:spPr>
            <a:xfrm>
              <a:off x="3624100" y="4599975"/>
              <a:ext cx="219525" cy="167925"/>
            </a:xfrm>
            <a:custGeom>
              <a:avLst/>
              <a:gdLst/>
              <a:ahLst/>
              <a:cxnLst/>
              <a:rect l="l" t="t" r="r" b="b"/>
              <a:pathLst>
                <a:path w="8781" h="6717" extrusionOk="0">
                  <a:moveTo>
                    <a:pt x="2835" y="1"/>
                  </a:moveTo>
                  <a:cubicBezTo>
                    <a:pt x="2434" y="1"/>
                    <a:pt x="1995" y="63"/>
                    <a:pt x="1558" y="240"/>
                  </a:cubicBezTo>
                  <a:cubicBezTo>
                    <a:pt x="1450" y="283"/>
                    <a:pt x="1345" y="335"/>
                    <a:pt x="1243" y="393"/>
                  </a:cubicBezTo>
                  <a:cubicBezTo>
                    <a:pt x="1069" y="498"/>
                    <a:pt x="906" y="622"/>
                    <a:pt x="756" y="765"/>
                  </a:cubicBezTo>
                  <a:cubicBezTo>
                    <a:pt x="538" y="975"/>
                    <a:pt x="358" y="1231"/>
                    <a:pt x="223" y="1525"/>
                  </a:cubicBezTo>
                  <a:cubicBezTo>
                    <a:pt x="100" y="1798"/>
                    <a:pt x="27" y="2117"/>
                    <a:pt x="14" y="2453"/>
                  </a:cubicBezTo>
                  <a:cubicBezTo>
                    <a:pt x="1" y="2785"/>
                    <a:pt x="49" y="3127"/>
                    <a:pt x="159" y="3496"/>
                  </a:cubicBezTo>
                  <a:cubicBezTo>
                    <a:pt x="265" y="3845"/>
                    <a:pt x="439" y="4201"/>
                    <a:pt x="694" y="4592"/>
                  </a:cubicBezTo>
                  <a:cubicBezTo>
                    <a:pt x="931" y="4945"/>
                    <a:pt x="1227" y="5285"/>
                    <a:pt x="1572" y="5604"/>
                  </a:cubicBezTo>
                  <a:cubicBezTo>
                    <a:pt x="1858" y="5866"/>
                    <a:pt x="2182" y="6093"/>
                    <a:pt x="2537" y="6279"/>
                  </a:cubicBezTo>
                  <a:cubicBezTo>
                    <a:pt x="2842" y="6439"/>
                    <a:pt x="3183" y="6561"/>
                    <a:pt x="3555" y="6641"/>
                  </a:cubicBezTo>
                  <a:cubicBezTo>
                    <a:pt x="3786" y="6690"/>
                    <a:pt x="4035" y="6716"/>
                    <a:pt x="4300" y="6716"/>
                  </a:cubicBezTo>
                  <a:cubicBezTo>
                    <a:pt x="4394" y="6716"/>
                    <a:pt x="4491" y="6713"/>
                    <a:pt x="4590" y="6706"/>
                  </a:cubicBezTo>
                  <a:cubicBezTo>
                    <a:pt x="4903" y="6690"/>
                    <a:pt x="5235" y="6624"/>
                    <a:pt x="5607" y="6508"/>
                  </a:cubicBezTo>
                  <a:cubicBezTo>
                    <a:pt x="5912" y="6411"/>
                    <a:pt x="6224" y="6275"/>
                    <a:pt x="6526" y="6098"/>
                  </a:cubicBezTo>
                  <a:cubicBezTo>
                    <a:pt x="6852" y="5910"/>
                    <a:pt x="7172" y="5678"/>
                    <a:pt x="7477" y="5406"/>
                  </a:cubicBezTo>
                  <a:cubicBezTo>
                    <a:pt x="7979" y="4959"/>
                    <a:pt x="8416" y="4416"/>
                    <a:pt x="8781" y="3793"/>
                  </a:cubicBezTo>
                  <a:lnTo>
                    <a:pt x="8781" y="3793"/>
                  </a:lnTo>
                  <a:cubicBezTo>
                    <a:pt x="8646" y="3815"/>
                    <a:pt x="8512" y="3842"/>
                    <a:pt x="8381" y="3876"/>
                  </a:cubicBezTo>
                  <a:cubicBezTo>
                    <a:pt x="8238" y="3916"/>
                    <a:pt x="8101" y="3963"/>
                    <a:pt x="7961" y="4017"/>
                  </a:cubicBezTo>
                  <a:lnTo>
                    <a:pt x="7961" y="4017"/>
                  </a:lnTo>
                  <a:cubicBezTo>
                    <a:pt x="7962" y="4017"/>
                    <a:pt x="7963" y="4016"/>
                    <a:pt x="7963" y="4016"/>
                  </a:cubicBezTo>
                  <a:lnTo>
                    <a:pt x="7963" y="4016"/>
                  </a:lnTo>
                  <a:cubicBezTo>
                    <a:pt x="7955" y="4019"/>
                    <a:pt x="7948" y="4021"/>
                    <a:pt x="7938" y="4026"/>
                  </a:cubicBezTo>
                  <a:cubicBezTo>
                    <a:pt x="7945" y="4023"/>
                    <a:pt x="7953" y="4020"/>
                    <a:pt x="7961" y="4017"/>
                  </a:cubicBezTo>
                  <a:lnTo>
                    <a:pt x="7961" y="4017"/>
                  </a:lnTo>
                  <a:cubicBezTo>
                    <a:pt x="7580" y="4173"/>
                    <a:pt x="7226" y="4385"/>
                    <a:pt x="6885" y="4615"/>
                  </a:cubicBezTo>
                  <a:cubicBezTo>
                    <a:pt x="6576" y="4823"/>
                    <a:pt x="6272" y="5041"/>
                    <a:pt x="5944" y="5219"/>
                  </a:cubicBezTo>
                  <a:cubicBezTo>
                    <a:pt x="5617" y="5399"/>
                    <a:pt x="5265" y="5543"/>
                    <a:pt x="4896" y="5601"/>
                  </a:cubicBezTo>
                  <a:cubicBezTo>
                    <a:pt x="4719" y="5632"/>
                    <a:pt x="4537" y="5650"/>
                    <a:pt x="4358" y="5650"/>
                  </a:cubicBezTo>
                  <a:cubicBezTo>
                    <a:pt x="4334" y="5650"/>
                    <a:pt x="4309" y="5649"/>
                    <a:pt x="4285" y="5649"/>
                  </a:cubicBezTo>
                  <a:cubicBezTo>
                    <a:pt x="4152" y="5644"/>
                    <a:pt x="4021" y="5634"/>
                    <a:pt x="3887" y="5619"/>
                  </a:cubicBezTo>
                  <a:cubicBezTo>
                    <a:pt x="3813" y="5610"/>
                    <a:pt x="3737" y="5596"/>
                    <a:pt x="3664" y="5586"/>
                  </a:cubicBezTo>
                  <a:lnTo>
                    <a:pt x="3664" y="5586"/>
                  </a:lnTo>
                  <a:cubicBezTo>
                    <a:pt x="3664" y="5586"/>
                    <a:pt x="3664" y="5586"/>
                    <a:pt x="3665" y="5586"/>
                  </a:cubicBezTo>
                  <a:cubicBezTo>
                    <a:pt x="3511" y="5566"/>
                    <a:pt x="3360" y="5557"/>
                    <a:pt x="3205" y="5557"/>
                  </a:cubicBezTo>
                  <a:cubicBezTo>
                    <a:pt x="3193" y="5557"/>
                    <a:pt x="3181" y="5557"/>
                    <a:pt x="3169" y="5557"/>
                  </a:cubicBezTo>
                  <a:cubicBezTo>
                    <a:pt x="3094" y="5558"/>
                    <a:pt x="3020" y="5562"/>
                    <a:pt x="2945" y="5562"/>
                  </a:cubicBezTo>
                  <a:cubicBezTo>
                    <a:pt x="2903" y="5562"/>
                    <a:pt x="2862" y="5560"/>
                    <a:pt x="2820" y="5557"/>
                  </a:cubicBezTo>
                  <a:cubicBezTo>
                    <a:pt x="2717" y="5550"/>
                    <a:pt x="2615" y="5528"/>
                    <a:pt x="2520" y="5482"/>
                  </a:cubicBezTo>
                  <a:cubicBezTo>
                    <a:pt x="2415" y="5428"/>
                    <a:pt x="2320" y="5350"/>
                    <a:pt x="2241" y="5264"/>
                  </a:cubicBezTo>
                  <a:cubicBezTo>
                    <a:pt x="2105" y="5117"/>
                    <a:pt x="1987" y="4954"/>
                    <a:pt x="1876" y="4787"/>
                  </a:cubicBezTo>
                  <a:cubicBezTo>
                    <a:pt x="1721" y="4550"/>
                    <a:pt x="1578" y="4306"/>
                    <a:pt x="1428" y="4065"/>
                  </a:cubicBezTo>
                  <a:cubicBezTo>
                    <a:pt x="1312" y="3871"/>
                    <a:pt x="1191" y="3680"/>
                    <a:pt x="1097" y="3474"/>
                  </a:cubicBezTo>
                  <a:cubicBezTo>
                    <a:pt x="1022" y="3322"/>
                    <a:pt x="956" y="3160"/>
                    <a:pt x="931" y="2992"/>
                  </a:cubicBezTo>
                  <a:cubicBezTo>
                    <a:pt x="910" y="2848"/>
                    <a:pt x="907" y="2703"/>
                    <a:pt x="941" y="2561"/>
                  </a:cubicBezTo>
                  <a:cubicBezTo>
                    <a:pt x="976" y="2411"/>
                    <a:pt x="1036" y="2266"/>
                    <a:pt x="1121" y="2137"/>
                  </a:cubicBezTo>
                  <a:cubicBezTo>
                    <a:pt x="1335" y="1801"/>
                    <a:pt x="1631" y="1508"/>
                    <a:pt x="1961" y="1285"/>
                  </a:cubicBezTo>
                  <a:cubicBezTo>
                    <a:pt x="2023" y="1245"/>
                    <a:pt x="2085" y="1205"/>
                    <a:pt x="2149" y="1169"/>
                  </a:cubicBezTo>
                  <a:cubicBezTo>
                    <a:pt x="2419" y="1012"/>
                    <a:pt x="2714" y="896"/>
                    <a:pt x="3017" y="826"/>
                  </a:cubicBezTo>
                  <a:cubicBezTo>
                    <a:pt x="3310" y="759"/>
                    <a:pt x="3611" y="726"/>
                    <a:pt x="3911" y="726"/>
                  </a:cubicBezTo>
                  <a:cubicBezTo>
                    <a:pt x="4001" y="726"/>
                    <a:pt x="4091" y="729"/>
                    <a:pt x="4180" y="735"/>
                  </a:cubicBezTo>
                  <a:cubicBezTo>
                    <a:pt x="4588" y="764"/>
                    <a:pt x="4990" y="837"/>
                    <a:pt x="5384" y="952"/>
                  </a:cubicBezTo>
                  <a:cubicBezTo>
                    <a:pt x="5783" y="1068"/>
                    <a:pt x="6174" y="1218"/>
                    <a:pt x="6549" y="1399"/>
                  </a:cubicBezTo>
                  <a:cubicBezTo>
                    <a:pt x="6911" y="1575"/>
                    <a:pt x="7260" y="1777"/>
                    <a:pt x="7590" y="2008"/>
                  </a:cubicBezTo>
                  <a:cubicBezTo>
                    <a:pt x="7635" y="2038"/>
                    <a:pt x="7678" y="2071"/>
                    <a:pt x="7721" y="2103"/>
                  </a:cubicBezTo>
                  <a:cubicBezTo>
                    <a:pt x="7388" y="1820"/>
                    <a:pt x="7000" y="1550"/>
                    <a:pt x="6504" y="1255"/>
                  </a:cubicBezTo>
                  <a:cubicBezTo>
                    <a:pt x="6066" y="998"/>
                    <a:pt x="5611" y="767"/>
                    <a:pt x="5148" y="567"/>
                  </a:cubicBezTo>
                  <a:cubicBezTo>
                    <a:pt x="4696" y="373"/>
                    <a:pt x="4266" y="228"/>
                    <a:pt x="3843" y="125"/>
                  </a:cubicBezTo>
                  <a:cubicBezTo>
                    <a:pt x="3564" y="57"/>
                    <a:pt x="3216" y="1"/>
                    <a:pt x="2835" y="1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16" name="Google Shape;5516;p16"/>
            <p:cNvSpPr/>
            <p:nvPr/>
          </p:nvSpPr>
          <p:spPr>
            <a:xfrm>
              <a:off x="3736950" y="4093775"/>
              <a:ext cx="119600" cy="138450"/>
            </a:xfrm>
            <a:custGeom>
              <a:avLst/>
              <a:gdLst/>
              <a:ahLst/>
              <a:cxnLst/>
              <a:rect l="l" t="t" r="r" b="b"/>
              <a:pathLst>
                <a:path w="4784" h="5538" extrusionOk="0">
                  <a:moveTo>
                    <a:pt x="3712" y="1816"/>
                  </a:moveTo>
                  <a:cubicBezTo>
                    <a:pt x="3711" y="1817"/>
                    <a:pt x="3711" y="1817"/>
                    <a:pt x="3711" y="1819"/>
                  </a:cubicBezTo>
                  <a:cubicBezTo>
                    <a:pt x="3711" y="1819"/>
                    <a:pt x="3711" y="1819"/>
                    <a:pt x="3711" y="1818"/>
                  </a:cubicBezTo>
                  <a:lnTo>
                    <a:pt x="3711" y="1818"/>
                  </a:lnTo>
                  <a:cubicBezTo>
                    <a:pt x="3711" y="1818"/>
                    <a:pt x="3712" y="1817"/>
                    <a:pt x="3712" y="1816"/>
                  </a:cubicBezTo>
                  <a:close/>
                  <a:moveTo>
                    <a:pt x="377" y="5026"/>
                  </a:moveTo>
                  <a:cubicBezTo>
                    <a:pt x="376" y="5026"/>
                    <a:pt x="374" y="5029"/>
                    <a:pt x="370" y="5033"/>
                  </a:cubicBezTo>
                  <a:lnTo>
                    <a:pt x="377" y="5026"/>
                  </a:lnTo>
                  <a:close/>
                  <a:moveTo>
                    <a:pt x="3383" y="0"/>
                  </a:moveTo>
                  <a:lnTo>
                    <a:pt x="3383" y="0"/>
                  </a:lnTo>
                  <a:cubicBezTo>
                    <a:pt x="3514" y="94"/>
                    <a:pt x="3642" y="203"/>
                    <a:pt x="3750" y="326"/>
                  </a:cubicBezTo>
                  <a:cubicBezTo>
                    <a:pt x="3797" y="384"/>
                    <a:pt x="3843" y="440"/>
                    <a:pt x="3886" y="503"/>
                  </a:cubicBezTo>
                  <a:cubicBezTo>
                    <a:pt x="3905" y="533"/>
                    <a:pt x="3926" y="566"/>
                    <a:pt x="3944" y="599"/>
                  </a:cubicBezTo>
                  <a:cubicBezTo>
                    <a:pt x="3969" y="661"/>
                    <a:pt x="3997" y="727"/>
                    <a:pt x="4002" y="796"/>
                  </a:cubicBezTo>
                  <a:cubicBezTo>
                    <a:pt x="4008" y="875"/>
                    <a:pt x="4005" y="951"/>
                    <a:pt x="3994" y="1030"/>
                  </a:cubicBezTo>
                  <a:cubicBezTo>
                    <a:pt x="3977" y="1137"/>
                    <a:pt x="3955" y="1243"/>
                    <a:pt x="3945" y="1351"/>
                  </a:cubicBezTo>
                  <a:cubicBezTo>
                    <a:pt x="3941" y="1382"/>
                    <a:pt x="3938" y="1417"/>
                    <a:pt x="3931" y="1450"/>
                  </a:cubicBezTo>
                  <a:cubicBezTo>
                    <a:pt x="3926" y="1473"/>
                    <a:pt x="3919" y="1494"/>
                    <a:pt x="3912" y="1516"/>
                  </a:cubicBezTo>
                  <a:cubicBezTo>
                    <a:pt x="3896" y="1547"/>
                    <a:pt x="3882" y="1582"/>
                    <a:pt x="3860" y="1610"/>
                  </a:cubicBezTo>
                  <a:cubicBezTo>
                    <a:pt x="3810" y="1681"/>
                    <a:pt x="3754" y="1745"/>
                    <a:pt x="3711" y="1818"/>
                  </a:cubicBezTo>
                  <a:lnTo>
                    <a:pt x="3711" y="1818"/>
                  </a:lnTo>
                  <a:cubicBezTo>
                    <a:pt x="3703" y="1835"/>
                    <a:pt x="3698" y="1853"/>
                    <a:pt x="3694" y="1869"/>
                  </a:cubicBezTo>
                  <a:cubicBezTo>
                    <a:pt x="3689" y="1881"/>
                    <a:pt x="3689" y="1888"/>
                    <a:pt x="3688" y="1896"/>
                  </a:cubicBezTo>
                  <a:cubicBezTo>
                    <a:pt x="3757" y="1918"/>
                    <a:pt x="3826" y="1931"/>
                    <a:pt x="3896" y="1954"/>
                  </a:cubicBezTo>
                  <a:cubicBezTo>
                    <a:pt x="3919" y="1962"/>
                    <a:pt x="3945" y="1971"/>
                    <a:pt x="3968" y="1982"/>
                  </a:cubicBezTo>
                  <a:cubicBezTo>
                    <a:pt x="3988" y="1991"/>
                    <a:pt x="4005" y="2003"/>
                    <a:pt x="4024" y="2013"/>
                  </a:cubicBezTo>
                  <a:cubicBezTo>
                    <a:pt x="4041" y="2024"/>
                    <a:pt x="4057" y="2036"/>
                    <a:pt x="4071" y="2050"/>
                  </a:cubicBezTo>
                  <a:lnTo>
                    <a:pt x="4096" y="2074"/>
                  </a:lnTo>
                  <a:lnTo>
                    <a:pt x="4127" y="2122"/>
                  </a:lnTo>
                  <a:cubicBezTo>
                    <a:pt x="4136" y="2140"/>
                    <a:pt x="4143" y="2158"/>
                    <a:pt x="4148" y="2178"/>
                  </a:cubicBezTo>
                  <a:cubicBezTo>
                    <a:pt x="4153" y="2211"/>
                    <a:pt x="4155" y="2242"/>
                    <a:pt x="4155" y="2277"/>
                  </a:cubicBezTo>
                  <a:cubicBezTo>
                    <a:pt x="4149" y="2347"/>
                    <a:pt x="4136" y="2422"/>
                    <a:pt x="4110" y="2488"/>
                  </a:cubicBezTo>
                  <a:cubicBezTo>
                    <a:pt x="4077" y="2571"/>
                    <a:pt x="4034" y="2652"/>
                    <a:pt x="3981" y="2722"/>
                  </a:cubicBezTo>
                  <a:cubicBezTo>
                    <a:pt x="3921" y="2797"/>
                    <a:pt x="3859" y="2872"/>
                    <a:pt x="3788" y="2936"/>
                  </a:cubicBezTo>
                  <a:cubicBezTo>
                    <a:pt x="3639" y="3073"/>
                    <a:pt x="3477" y="3190"/>
                    <a:pt x="3307" y="3298"/>
                  </a:cubicBezTo>
                  <a:cubicBezTo>
                    <a:pt x="3154" y="3397"/>
                    <a:pt x="2994" y="3486"/>
                    <a:pt x="2839" y="3584"/>
                  </a:cubicBezTo>
                  <a:cubicBezTo>
                    <a:pt x="2625" y="3715"/>
                    <a:pt x="2410" y="3837"/>
                    <a:pt x="2186" y="3946"/>
                  </a:cubicBezTo>
                  <a:cubicBezTo>
                    <a:pt x="1765" y="4154"/>
                    <a:pt x="1333" y="4333"/>
                    <a:pt x="935" y="4580"/>
                  </a:cubicBezTo>
                  <a:lnTo>
                    <a:pt x="935" y="4580"/>
                  </a:lnTo>
                  <a:cubicBezTo>
                    <a:pt x="936" y="4579"/>
                    <a:pt x="936" y="4576"/>
                    <a:pt x="936" y="4576"/>
                  </a:cubicBezTo>
                  <a:lnTo>
                    <a:pt x="936" y="4576"/>
                  </a:lnTo>
                  <a:cubicBezTo>
                    <a:pt x="831" y="4645"/>
                    <a:pt x="726" y="4714"/>
                    <a:pt x="630" y="4796"/>
                  </a:cubicBezTo>
                  <a:cubicBezTo>
                    <a:pt x="540" y="4871"/>
                    <a:pt x="452" y="4950"/>
                    <a:pt x="370" y="5036"/>
                  </a:cubicBezTo>
                  <a:cubicBezTo>
                    <a:pt x="290" y="5128"/>
                    <a:pt x="206" y="5221"/>
                    <a:pt x="139" y="5323"/>
                  </a:cubicBezTo>
                  <a:cubicBezTo>
                    <a:pt x="90" y="5394"/>
                    <a:pt x="43" y="5466"/>
                    <a:pt x="1" y="5537"/>
                  </a:cubicBezTo>
                  <a:cubicBezTo>
                    <a:pt x="172" y="5457"/>
                    <a:pt x="350" y="5387"/>
                    <a:pt x="528" y="5318"/>
                  </a:cubicBezTo>
                  <a:lnTo>
                    <a:pt x="573" y="5300"/>
                  </a:lnTo>
                  <a:lnTo>
                    <a:pt x="623" y="5280"/>
                  </a:lnTo>
                  <a:lnTo>
                    <a:pt x="749" y="5231"/>
                  </a:lnTo>
                  <a:cubicBezTo>
                    <a:pt x="1052" y="5116"/>
                    <a:pt x="1354" y="5002"/>
                    <a:pt x="1656" y="4879"/>
                  </a:cubicBezTo>
                  <a:cubicBezTo>
                    <a:pt x="2259" y="4634"/>
                    <a:pt x="2704" y="4424"/>
                    <a:pt x="3098" y="4197"/>
                  </a:cubicBezTo>
                  <a:cubicBezTo>
                    <a:pt x="3228" y="4123"/>
                    <a:pt x="3356" y="4044"/>
                    <a:pt x="3481" y="3959"/>
                  </a:cubicBezTo>
                  <a:cubicBezTo>
                    <a:pt x="4083" y="3557"/>
                    <a:pt x="4465" y="3127"/>
                    <a:pt x="4650" y="2642"/>
                  </a:cubicBezTo>
                  <a:cubicBezTo>
                    <a:pt x="4749" y="2379"/>
                    <a:pt x="4784" y="2083"/>
                    <a:pt x="4748" y="1789"/>
                  </a:cubicBezTo>
                  <a:cubicBezTo>
                    <a:pt x="4731" y="1654"/>
                    <a:pt x="4698" y="1510"/>
                    <a:pt x="4637" y="1335"/>
                  </a:cubicBezTo>
                  <a:cubicBezTo>
                    <a:pt x="4573" y="1145"/>
                    <a:pt x="4478" y="951"/>
                    <a:pt x="4353" y="762"/>
                  </a:cubicBezTo>
                  <a:cubicBezTo>
                    <a:pt x="4152" y="454"/>
                    <a:pt x="3860" y="209"/>
                    <a:pt x="3514" y="52"/>
                  </a:cubicBezTo>
                  <a:cubicBezTo>
                    <a:pt x="3472" y="35"/>
                    <a:pt x="3428" y="16"/>
                    <a:pt x="3383" y="0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17" name="Google Shape;5517;p16"/>
            <p:cNvSpPr/>
            <p:nvPr/>
          </p:nvSpPr>
          <p:spPr>
            <a:xfrm>
              <a:off x="3806625" y="4311200"/>
              <a:ext cx="85200" cy="141925"/>
            </a:xfrm>
            <a:custGeom>
              <a:avLst/>
              <a:gdLst/>
              <a:ahLst/>
              <a:cxnLst/>
              <a:rect l="l" t="t" r="r" b="b"/>
              <a:pathLst>
                <a:path w="3408" h="5677" extrusionOk="0">
                  <a:moveTo>
                    <a:pt x="2277" y="0"/>
                  </a:moveTo>
                  <a:cubicBezTo>
                    <a:pt x="2356" y="52"/>
                    <a:pt x="2425" y="108"/>
                    <a:pt x="2492" y="168"/>
                  </a:cubicBezTo>
                  <a:cubicBezTo>
                    <a:pt x="2581" y="253"/>
                    <a:pt x="2660" y="346"/>
                    <a:pt x="2724" y="451"/>
                  </a:cubicBezTo>
                  <a:cubicBezTo>
                    <a:pt x="2780" y="545"/>
                    <a:pt x="2827" y="641"/>
                    <a:pt x="2860" y="746"/>
                  </a:cubicBezTo>
                  <a:cubicBezTo>
                    <a:pt x="2942" y="1011"/>
                    <a:pt x="2959" y="1299"/>
                    <a:pt x="2899" y="1571"/>
                  </a:cubicBezTo>
                  <a:cubicBezTo>
                    <a:pt x="2857" y="1755"/>
                    <a:pt x="2770" y="1932"/>
                    <a:pt x="2636" y="2067"/>
                  </a:cubicBezTo>
                  <a:cubicBezTo>
                    <a:pt x="2365" y="2344"/>
                    <a:pt x="1980" y="2452"/>
                    <a:pt x="1619" y="2567"/>
                  </a:cubicBezTo>
                  <a:cubicBezTo>
                    <a:pt x="1625" y="2565"/>
                    <a:pt x="1630" y="2565"/>
                    <a:pt x="1635" y="2564"/>
                  </a:cubicBezTo>
                  <a:lnTo>
                    <a:pt x="1635" y="2564"/>
                  </a:lnTo>
                  <a:cubicBezTo>
                    <a:pt x="1452" y="2623"/>
                    <a:pt x="1273" y="2685"/>
                    <a:pt x="1109" y="2781"/>
                  </a:cubicBezTo>
                  <a:cubicBezTo>
                    <a:pt x="1065" y="2814"/>
                    <a:pt x="1020" y="2847"/>
                    <a:pt x="978" y="2887"/>
                  </a:cubicBezTo>
                  <a:cubicBezTo>
                    <a:pt x="950" y="2919"/>
                    <a:pt x="925" y="2952"/>
                    <a:pt x="905" y="2988"/>
                  </a:cubicBezTo>
                  <a:cubicBezTo>
                    <a:pt x="884" y="3032"/>
                    <a:pt x="869" y="3077"/>
                    <a:pt x="856" y="3124"/>
                  </a:cubicBezTo>
                  <a:cubicBezTo>
                    <a:pt x="851" y="3159"/>
                    <a:pt x="849" y="3189"/>
                    <a:pt x="849" y="3220"/>
                  </a:cubicBezTo>
                  <a:cubicBezTo>
                    <a:pt x="852" y="3255"/>
                    <a:pt x="858" y="3288"/>
                    <a:pt x="869" y="3324"/>
                  </a:cubicBezTo>
                  <a:cubicBezTo>
                    <a:pt x="885" y="3360"/>
                    <a:pt x="899" y="3391"/>
                    <a:pt x="920" y="3426"/>
                  </a:cubicBezTo>
                  <a:cubicBezTo>
                    <a:pt x="957" y="3480"/>
                    <a:pt x="994" y="3533"/>
                    <a:pt x="1037" y="3584"/>
                  </a:cubicBezTo>
                  <a:cubicBezTo>
                    <a:pt x="1078" y="3630"/>
                    <a:pt x="1118" y="3676"/>
                    <a:pt x="1157" y="3723"/>
                  </a:cubicBezTo>
                  <a:cubicBezTo>
                    <a:pt x="1228" y="3816"/>
                    <a:pt x="1302" y="3917"/>
                    <a:pt x="1330" y="4035"/>
                  </a:cubicBezTo>
                  <a:cubicBezTo>
                    <a:pt x="1342" y="4081"/>
                    <a:pt x="1349" y="4122"/>
                    <a:pt x="1353" y="4168"/>
                  </a:cubicBezTo>
                  <a:cubicBezTo>
                    <a:pt x="1355" y="4194"/>
                    <a:pt x="1355" y="4217"/>
                    <a:pt x="1353" y="4240"/>
                  </a:cubicBezTo>
                  <a:cubicBezTo>
                    <a:pt x="1346" y="4303"/>
                    <a:pt x="1338" y="4368"/>
                    <a:pt x="1316" y="4425"/>
                  </a:cubicBezTo>
                  <a:cubicBezTo>
                    <a:pt x="1290" y="4490"/>
                    <a:pt x="1261" y="4555"/>
                    <a:pt x="1224" y="4612"/>
                  </a:cubicBezTo>
                  <a:cubicBezTo>
                    <a:pt x="1194" y="4660"/>
                    <a:pt x="1159" y="4707"/>
                    <a:pt x="1122" y="4749"/>
                  </a:cubicBezTo>
                  <a:cubicBezTo>
                    <a:pt x="800" y="5116"/>
                    <a:pt x="371" y="5365"/>
                    <a:pt x="0" y="5676"/>
                  </a:cubicBezTo>
                  <a:cubicBezTo>
                    <a:pt x="173" y="5653"/>
                    <a:pt x="342" y="5612"/>
                    <a:pt x="515" y="5559"/>
                  </a:cubicBezTo>
                  <a:cubicBezTo>
                    <a:pt x="733" y="5487"/>
                    <a:pt x="953" y="5386"/>
                    <a:pt x="1174" y="5258"/>
                  </a:cubicBezTo>
                  <a:cubicBezTo>
                    <a:pt x="1221" y="5231"/>
                    <a:pt x="1267" y="5202"/>
                    <a:pt x="1312" y="5174"/>
                  </a:cubicBezTo>
                  <a:cubicBezTo>
                    <a:pt x="1557" y="5023"/>
                    <a:pt x="1770" y="4843"/>
                    <a:pt x="1964" y="4671"/>
                  </a:cubicBezTo>
                  <a:cubicBezTo>
                    <a:pt x="2178" y="4477"/>
                    <a:pt x="2380" y="4266"/>
                    <a:pt x="2564" y="4039"/>
                  </a:cubicBezTo>
                  <a:cubicBezTo>
                    <a:pt x="2999" y="3513"/>
                    <a:pt x="3277" y="2843"/>
                    <a:pt x="3341" y="2149"/>
                  </a:cubicBezTo>
                  <a:cubicBezTo>
                    <a:pt x="3407" y="1457"/>
                    <a:pt x="3248" y="848"/>
                    <a:pt x="2889" y="430"/>
                  </a:cubicBezTo>
                  <a:cubicBezTo>
                    <a:pt x="2801" y="326"/>
                    <a:pt x="2698" y="236"/>
                    <a:pt x="2580" y="157"/>
                  </a:cubicBezTo>
                  <a:cubicBezTo>
                    <a:pt x="2488" y="96"/>
                    <a:pt x="2389" y="45"/>
                    <a:pt x="2277" y="0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18" name="Google Shape;5518;p16"/>
            <p:cNvSpPr/>
            <p:nvPr/>
          </p:nvSpPr>
          <p:spPr>
            <a:xfrm>
              <a:off x="3831325" y="4383050"/>
              <a:ext cx="125" cy="150"/>
            </a:xfrm>
            <a:custGeom>
              <a:avLst/>
              <a:gdLst/>
              <a:ahLst/>
              <a:cxnLst/>
              <a:rect l="l" t="t" r="r" b="b"/>
              <a:pathLst>
                <a:path w="5" h="6" extrusionOk="0">
                  <a:moveTo>
                    <a:pt x="5" y="0"/>
                  </a:moveTo>
                  <a:cubicBezTo>
                    <a:pt x="3" y="0"/>
                    <a:pt x="1" y="5"/>
                    <a:pt x="1" y="6"/>
                  </a:cubicBezTo>
                  <a:cubicBezTo>
                    <a:pt x="1" y="5"/>
                    <a:pt x="5" y="2"/>
                    <a:pt x="5" y="0"/>
                  </a:cubicBezTo>
                  <a:close/>
                </a:path>
              </a:pathLst>
            </a:custGeom>
            <a:solidFill>
              <a:srgbClr val="A6C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19" name="Google Shape;5519;p16"/>
            <p:cNvSpPr/>
            <p:nvPr/>
          </p:nvSpPr>
          <p:spPr>
            <a:xfrm>
              <a:off x="3858550" y="3958850"/>
              <a:ext cx="188075" cy="310150"/>
            </a:xfrm>
            <a:custGeom>
              <a:avLst/>
              <a:gdLst/>
              <a:ahLst/>
              <a:cxnLst/>
              <a:rect l="l" t="t" r="r" b="b"/>
              <a:pathLst>
                <a:path w="7523" h="12406" extrusionOk="0">
                  <a:moveTo>
                    <a:pt x="4934" y="1891"/>
                  </a:moveTo>
                  <a:lnTo>
                    <a:pt x="4934" y="1891"/>
                  </a:lnTo>
                  <a:cubicBezTo>
                    <a:pt x="4933" y="1891"/>
                    <a:pt x="4933" y="1891"/>
                    <a:pt x="4932" y="1891"/>
                  </a:cubicBezTo>
                  <a:lnTo>
                    <a:pt x="4934" y="1891"/>
                  </a:lnTo>
                  <a:cubicBezTo>
                    <a:pt x="4934" y="1891"/>
                    <a:pt x="4934" y="1891"/>
                    <a:pt x="4934" y="1891"/>
                  </a:cubicBezTo>
                  <a:close/>
                  <a:moveTo>
                    <a:pt x="6443" y="0"/>
                  </a:moveTo>
                  <a:cubicBezTo>
                    <a:pt x="6388" y="0"/>
                    <a:pt x="6332" y="1"/>
                    <a:pt x="6275" y="3"/>
                  </a:cubicBezTo>
                  <a:cubicBezTo>
                    <a:pt x="5892" y="11"/>
                    <a:pt x="5503" y="62"/>
                    <a:pt x="5079" y="156"/>
                  </a:cubicBezTo>
                  <a:cubicBezTo>
                    <a:pt x="4707" y="237"/>
                    <a:pt x="4319" y="362"/>
                    <a:pt x="3927" y="524"/>
                  </a:cubicBezTo>
                  <a:cubicBezTo>
                    <a:pt x="3636" y="650"/>
                    <a:pt x="3354" y="788"/>
                    <a:pt x="3094" y="939"/>
                  </a:cubicBezTo>
                  <a:cubicBezTo>
                    <a:pt x="3009" y="988"/>
                    <a:pt x="2923" y="1041"/>
                    <a:pt x="2836" y="1096"/>
                  </a:cubicBezTo>
                  <a:cubicBezTo>
                    <a:pt x="2514" y="1298"/>
                    <a:pt x="2186" y="1550"/>
                    <a:pt x="1862" y="1841"/>
                  </a:cubicBezTo>
                  <a:cubicBezTo>
                    <a:pt x="1258" y="2384"/>
                    <a:pt x="770" y="3040"/>
                    <a:pt x="448" y="3738"/>
                  </a:cubicBezTo>
                  <a:cubicBezTo>
                    <a:pt x="286" y="4085"/>
                    <a:pt x="165" y="4459"/>
                    <a:pt x="88" y="4847"/>
                  </a:cubicBezTo>
                  <a:cubicBezTo>
                    <a:pt x="16" y="5228"/>
                    <a:pt x="0" y="5630"/>
                    <a:pt x="39" y="6047"/>
                  </a:cubicBezTo>
                  <a:cubicBezTo>
                    <a:pt x="95" y="6620"/>
                    <a:pt x="275" y="7242"/>
                    <a:pt x="570" y="7889"/>
                  </a:cubicBezTo>
                  <a:cubicBezTo>
                    <a:pt x="842" y="8480"/>
                    <a:pt x="1198" y="9070"/>
                    <a:pt x="1659" y="9692"/>
                  </a:cubicBezTo>
                  <a:cubicBezTo>
                    <a:pt x="2038" y="10200"/>
                    <a:pt x="2479" y="10710"/>
                    <a:pt x="3009" y="11252"/>
                  </a:cubicBezTo>
                  <a:cubicBezTo>
                    <a:pt x="3403" y="11652"/>
                    <a:pt x="3824" y="12040"/>
                    <a:pt x="4265" y="12405"/>
                  </a:cubicBezTo>
                  <a:cubicBezTo>
                    <a:pt x="4239" y="12335"/>
                    <a:pt x="4212" y="12267"/>
                    <a:pt x="4183" y="12200"/>
                  </a:cubicBezTo>
                  <a:lnTo>
                    <a:pt x="4183" y="12200"/>
                  </a:lnTo>
                  <a:cubicBezTo>
                    <a:pt x="4184" y="12200"/>
                    <a:pt x="4184" y="12200"/>
                    <a:pt x="4186" y="12200"/>
                  </a:cubicBezTo>
                  <a:cubicBezTo>
                    <a:pt x="3982" y="11710"/>
                    <a:pt x="3733" y="11239"/>
                    <a:pt x="3455" y="10789"/>
                  </a:cubicBezTo>
                  <a:cubicBezTo>
                    <a:pt x="3202" y="10374"/>
                    <a:pt x="2926" y="9972"/>
                    <a:pt x="2673" y="9557"/>
                  </a:cubicBezTo>
                  <a:cubicBezTo>
                    <a:pt x="2464" y="9214"/>
                    <a:pt x="2268" y="8860"/>
                    <a:pt x="2112" y="8487"/>
                  </a:cubicBezTo>
                  <a:cubicBezTo>
                    <a:pt x="1949" y="8105"/>
                    <a:pt x="1833" y="7703"/>
                    <a:pt x="1777" y="7292"/>
                  </a:cubicBezTo>
                  <a:cubicBezTo>
                    <a:pt x="1745" y="7058"/>
                    <a:pt x="1725" y="6821"/>
                    <a:pt x="1725" y="6585"/>
                  </a:cubicBezTo>
                  <a:cubicBezTo>
                    <a:pt x="1725" y="6331"/>
                    <a:pt x="1738" y="6075"/>
                    <a:pt x="1770" y="5821"/>
                  </a:cubicBezTo>
                  <a:cubicBezTo>
                    <a:pt x="1784" y="5698"/>
                    <a:pt x="1803" y="5571"/>
                    <a:pt x="1816" y="5446"/>
                  </a:cubicBezTo>
                  <a:cubicBezTo>
                    <a:pt x="1826" y="5346"/>
                    <a:pt x="1834" y="5242"/>
                    <a:pt x="1844" y="5140"/>
                  </a:cubicBezTo>
                  <a:cubicBezTo>
                    <a:pt x="1863" y="4925"/>
                    <a:pt x="1880" y="4709"/>
                    <a:pt x="1903" y="4495"/>
                  </a:cubicBezTo>
                  <a:cubicBezTo>
                    <a:pt x="1952" y="4057"/>
                    <a:pt x="2018" y="3619"/>
                    <a:pt x="2179" y="3207"/>
                  </a:cubicBezTo>
                  <a:cubicBezTo>
                    <a:pt x="2254" y="3019"/>
                    <a:pt x="2349" y="2836"/>
                    <a:pt x="2472" y="2677"/>
                  </a:cubicBezTo>
                  <a:cubicBezTo>
                    <a:pt x="2603" y="2510"/>
                    <a:pt x="2757" y="2354"/>
                    <a:pt x="2929" y="2229"/>
                  </a:cubicBezTo>
                  <a:cubicBezTo>
                    <a:pt x="2982" y="2189"/>
                    <a:pt x="3038" y="2153"/>
                    <a:pt x="3097" y="2118"/>
                  </a:cubicBezTo>
                  <a:cubicBezTo>
                    <a:pt x="3203" y="2058"/>
                    <a:pt x="3312" y="2008"/>
                    <a:pt x="3429" y="1975"/>
                  </a:cubicBezTo>
                  <a:cubicBezTo>
                    <a:pt x="3578" y="1934"/>
                    <a:pt x="3733" y="1910"/>
                    <a:pt x="3887" y="1906"/>
                  </a:cubicBezTo>
                  <a:cubicBezTo>
                    <a:pt x="3938" y="1904"/>
                    <a:pt x="3988" y="1903"/>
                    <a:pt x="4039" y="1903"/>
                  </a:cubicBezTo>
                  <a:cubicBezTo>
                    <a:pt x="4164" y="1903"/>
                    <a:pt x="4288" y="1908"/>
                    <a:pt x="4413" y="1909"/>
                  </a:cubicBezTo>
                  <a:cubicBezTo>
                    <a:pt x="4453" y="1910"/>
                    <a:pt x="4492" y="1910"/>
                    <a:pt x="4532" y="1910"/>
                  </a:cubicBezTo>
                  <a:cubicBezTo>
                    <a:pt x="4661" y="1910"/>
                    <a:pt x="4790" y="1905"/>
                    <a:pt x="4920" y="1891"/>
                  </a:cubicBezTo>
                  <a:lnTo>
                    <a:pt x="4920" y="1891"/>
                  </a:lnTo>
                  <a:cubicBezTo>
                    <a:pt x="4914" y="1893"/>
                    <a:pt x="4911" y="1893"/>
                    <a:pt x="4905" y="1894"/>
                  </a:cubicBezTo>
                  <a:cubicBezTo>
                    <a:pt x="4914" y="1893"/>
                    <a:pt x="4922" y="1893"/>
                    <a:pt x="4932" y="1891"/>
                  </a:cubicBezTo>
                  <a:lnTo>
                    <a:pt x="4921" y="1891"/>
                  </a:lnTo>
                  <a:cubicBezTo>
                    <a:pt x="4924" y="1891"/>
                    <a:pt x="4926" y="1890"/>
                    <a:pt x="4929" y="1890"/>
                  </a:cubicBezTo>
                  <a:cubicBezTo>
                    <a:pt x="4930" y="1890"/>
                    <a:pt x="4932" y="1890"/>
                    <a:pt x="4934" y="1891"/>
                  </a:cubicBezTo>
                  <a:lnTo>
                    <a:pt x="4934" y="1891"/>
                  </a:lnTo>
                  <a:cubicBezTo>
                    <a:pt x="5015" y="1878"/>
                    <a:pt x="5099" y="1867"/>
                    <a:pt x="5180" y="1844"/>
                  </a:cubicBezTo>
                  <a:cubicBezTo>
                    <a:pt x="5282" y="1817"/>
                    <a:pt x="5381" y="1787"/>
                    <a:pt x="5478" y="1749"/>
                  </a:cubicBezTo>
                  <a:lnTo>
                    <a:pt x="5478" y="1749"/>
                  </a:lnTo>
                  <a:lnTo>
                    <a:pt x="5451" y="1759"/>
                  </a:lnTo>
                  <a:cubicBezTo>
                    <a:pt x="5543" y="1720"/>
                    <a:pt x="5632" y="1677"/>
                    <a:pt x="5717" y="1626"/>
                  </a:cubicBezTo>
                  <a:cubicBezTo>
                    <a:pt x="5797" y="1575"/>
                    <a:pt x="5876" y="1519"/>
                    <a:pt x="5954" y="1461"/>
                  </a:cubicBezTo>
                  <a:cubicBezTo>
                    <a:pt x="6107" y="1334"/>
                    <a:pt x="6251" y="1202"/>
                    <a:pt x="6392" y="1060"/>
                  </a:cubicBezTo>
                  <a:cubicBezTo>
                    <a:pt x="6522" y="931"/>
                    <a:pt x="6650" y="796"/>
                    <a:pt x="6782" y="668"/>
                  </a:cubicBezTo>
                  <a:cubicBezTo>
                    <a:pt x="6905" y="550"/>
                    <a:pt x="7031" y="435"/>
                    <a:pt x="7166" y="333"/>
                  </a:cubicBezTo>
                  <a:cubicBezTo>
                    <a:pt x="7242" y="277"/>
                    <a:pt x="7318" y="220"/>
                    <a:pt x="7400" y="175"/>
                  </a:cubicBezTo>
                  <a:cubicBezTo>
                    <a:pt x="7440" y="151"/>
                    <a:pt x="7482" y="129"/>
                    <a:pt x="7522" y="110"/>
                  </a:cubicBezTo>
                  <a:cubicBezTo>
                    <a:pt x="7499" y="105"/>
                    <a:pt x="7475" y="99"/>
                    <a:pt x="7450" y="96"/>
                  </a:cubicBezTo>
                  <a:cubicBezTo>
                    <a:pt x="7131" y="32"/>
                    <a:pt x="6793" y="0"/>
                    <a:pt x="6443" y="0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20" name="Google Shape;5520;p16"/>
            <p:cNvSpPr/>
            <p:nvPr/>
          </p:nvSpPr>
          <p:spPr>
            <a:xfrm>
              <a:off x="3991075" y="4058550"/>
              <a:ext cx="148075" cy="210550"/>
            </a:xfrm>
            <a:custGeom>
              <a:avLst/>
              <a:gdLst/>
              <a:ahLst/>
              <a:cxnLst/>
              <a:rect l="l" t="t" r="r" b="b"/>
              <a:pathLst>
                <a:path w="5923" h="8422" extrusionOk="0">
                  <a:moveTo>
                    <a:pt x="4235" y="3835"/>
                  </a:moveTo>
                  <a:cubicBezTo>
                    <a:pt x="4235" y="3836"/>
                    <a:pt x="4235" y="3836"/>
                    <a:pt x="4235" y="3837"/>
                  </a:cubicBezTo>
                  <a:cubicBezTo>
                    <a:pt x="4235" y="3836"/>
                    <a:pt x="4235" y="3836"/>
                    <a:pt x="4235" y="3835"/>
                  </a:cubicBezTo>
                  <a:close/>
                  <a:moveTo>
                    <a:pt x="364" y="7519"/>
                  </a:moveTo>
                  <a:lnTo>
                    <a:pt x="364" y="7519"/>
                  </a:lnTo>
                  <a:cubicBezTo>
                    <a:pt x="357" y="7526"/>
                    <a:pt x="352" y="7532"/>
                    <a:pt x="347" y="7541"/>
                  </a:cubicBezTo>
                  <a:cubicBezTo>
                    <a:pt x="352" y="7534"/>
                    <a:pt x="358" y="7526"/>
                    <a:pt x="364" y="7519"/>
                  </a:cubicBezTo>
                  <a:close/>
                  <a:moveTo>
                    <a:pt x="5881" y="0"/>
                  </a:moveTo>
                  <a:lnTo>
                    <a:pt x="5881" y="0"/>
                  </a:lnTo>
                  <a:cubicBezTo>
                    <a:pt x="5783" y="312"/>
                    <a:pt x="5665" y="619"/>
                    <a:pt x="5543" y="921"/>
                  </a:cubicBezTo>
                  <a:cubicBezTo>
                    <a:pt x="5322" y="1455"/>
                    <a:pt x="5084" y="1982"/>
                    <a:pt x="4840" y="2507"/>
                  </a:cubicBezTo>
                  <a:cubicBezTo>
                    <a:pt x="4635" y="2942"/>
                    <a:pt x="4426" y="3377"/>
                    <a:pt x="4240" y="3823"/>
                  </a:cubicBezTo>
                  <a:lnTo>
                    <a:pt x="4240" y="3823"/>
                  </a:lnTo>
                  <a:cubicBezTo>
                    <a:pt x="4242" y="3821"/>
                    <a:pt x="4244" y="3818"/>
                    <a:pt x="4245" y="3814"/>
                  </a:cubicBezTo>
                  <a:lnTo>
                    <a:pt x="4245" y="3814"/>
                  </a:lnTo>
                  <a:cubicBezTo>
                    <a:pt x="4244" y="3818"/>
                    <a:pt x="4243" y="3821"/>
                    <a:pt x="4240" y="3824"/>
                  </a:cubicBezTo>
                  <a:lnTo>
                    <a:pt x="4240" y="3824"/>
                  </a:lnTo>
                  <a:cubicBezTo>
                    <a:pt x="4240" y="3824"/>
                    <a:pt x="4240" y="3824"/>
                    <a:pt x="4240" y="3823"/>
                  </a:cubicBezTo>
                  <a:lnTo>
                    <a:pt x="4240" y="3823"/>
                  </a:lnTo>
                  <a:cubicBezTo>
                    <a:pt x="4240" y="3824"/>
                    <a:pt x="4240" y="3825"/>
                    <a:pt x="4239" y="3825"/>
                  </a:cubicBezTo>
                  <a:cubicBezTo>
                    <a:pt x="4239" y="3825"/>
                    <a:pt x="4240" y="3825"/>
                    <a:pt x="4240" y="3824"/>
                  </a:cubicBezTo>
                  <a:lnTo>
                    <a:pt x="4240" y="3824"/>
                  </a:lnTo>
                  <a:cubicBezTo>
                    <a:pt x="4240" y="3825"/>
                    <a:pt x="4239" y="3826"/>
                    <a:pt x="4239" y="3827"/>
                  </a:cubicBezTo>
                  <a:lnTo>
                    <a:pt x="4239" y="3827"/>
                  </a:lnTo>
                  <a:cubicBezTo>
                    <a:pt x="4239" y="3829"/>
                    <a:pt x="4238" y="3830"/>
                    <a:pt x="4237" y="3832"/>
                  </a:cubicBezTo>
                  <a:lnTo>
                    <a:pt x="4237" y="3832"/>
                  </a:lnTo>
                  <a:cubicBezTo>
                    <a:pt x="4238" y="3830"/>
                    <a:pt x="4238" y="3828"/>
                    <a:pt x="4239" y="3827"/>
                  </a:cubicBezTo>
                  <a:lnTo>
                    <a:pt x="4239" y="3827"/>
                  </a:lnTo>
                  <a:cubicBezTo>
                    <a:pt x="4239" y="3826"/>
                    <a:pt x="4239" y="3826"/>
                    <a:pt x="4239" y="3825"/>
                  </a:cubicBezTo>
                  <a:lnTo>
                    <a:pt x="4239" y="3825"/>
                  </a:lnTo>
                  <a:cubicBezTo>
                    <a:pt x="4238" y="3828"/>
                    <a:pt x="4238" y="3831"/>
                    <a:pt x="4236" y="3832"/>
                  </a:cubicBezTo>
                  <a:cubicBezTo>
                    <a:pt x="4236" y="3832"/>
                    <a:pt x="4237" y="3832"/>
                    <a:pt x="4237" y="3832"/>
                  </a:cubicBezTo>
                  <a:lnTo>
                    <a:pt x="4237" y="3832"/>
                  </a:lnTo>
                  <a:cubicBezTo>
                    <a:pt x="4237" y="3832"/>
                    <a:pt x="4236" y="3833"/>
                    <a:pt x="4236" y="3833"/>
                  </a:cubicBezTo>
                  <a:lnTo>
                    <a:pt x="4236" y="3833"/>
                  </a:lnTo>
                  <a:cubicBezTo>
                    <a:pt x="4236" y="3833"/>
                    <a:pt x="4236" y="3833"/>
                    <a:pt x="4236" y="3832"/>
                  </a:cubicBezTo>
                  <a:lnTo>
                    <a:pt x="4236" y="3832"/>
                  </a:lnTo>
                  <a:cubicBezTo>
                    <a:pt x="4215" y="3888"/>
                    <a:pt x="4192" y="3944"/>
                    <a:pt x="4170" y="4000"/>
                  </a:cubicBezTo>
                  <a:cubicBezTo>
                    <a:pt x="4134" y="4095"/>
                    <a:pt x="4103" y="4190"/>
                    <a:pt x="4065" y="4283"/>
                  </a:cubicBezTo>
                  <a:cubicBezTo>
                    <a:pt x="3972" y="4513"/>
                    <a:pt x="3870" y="4742"/>
                    <a:pt x="3739" y="4951"/>
                  </a:cubicBezTo>
                  <a:cubicBezTo>
                    <a:pt x="3619" y="5142"/>
                    <a:pt x="3485" y="5326"/>
                    <a:pt x="3327" y="5487"/>
                  </a:cubicBezTo>
                  <a:cubicBezTo>
                    <a:pt x="3196" y="5619"/>
                    <a:pt x="3057" y="5740"/>
                    <a:pt x="2903" y="5848"/>
                  </a:cubicBezTo>
                  <a:cubicBezTo>
                    <a:pt x="2595" y="6064"/>
                    <a:pt x="2256" y="6227"/>
                    <a:pt x="1917" y="6389"/>
                  </a:cubicBezTo>
                  <a:cubicBezTo>
                    <a:pt x="1747" y="6472"/>
                    <a:pt x="1581" y="6554"/>
                    <a:pt x="1420" y="6650"/>
                  </a:cubicBezTo>
                  <a:cubicBezTo>
                    <a:pt x="1250" y="6747"/>
                    <a:pt x="1091" y="6853"/>
                    <a:pt x="936" y="6968"/>
                  </a:cubicBezTo>
                  <a:cubicBezTo>
                    <a:pt x="727" y="7130"/>
                    <a:pt x="529" y="7310"/>
                    <a:pt x="364" y="7519"/>
                  </a:cubicBezTo>
                  <a:lnTo>
                    <a:pt x="364" y="7519"/>
                  </a:lnTo>
                  <a:cubicBezTo>
                    <a:pt x="366" y="7517"/>
                    <a:pt x="369" y="7514"/>
                    <a:pt x="371" y="7512"/>
                  </a:cubicBezTo>
                  <a:lnTo>
                    <a:pt x="371" y="7512"/>
                  </a:lnTo>
                  <a:cubicBezTo>
                    <a:pt x="317" y="7585"/>
                    <a:pt x="266" y="7660"/>
                    <a:pt x="225" y="7742"/>
                  </a:cubicBezTo>
                  <a:cubicBezTo>
                    <a:pt x="195" y="7801"/>
                    <a:pt x="167" y="7858"/>
                    <a:pt x="143" y="7917"/>
                  </a:cubicBezTo>
                  <a:cubicBezTo>
                    <a:pt x="98" y="8038"/>
                    <a:pt x="57" y="8161"/>
                    <a:pt x="28" y="8288"/>
                  </a:cubicBezTo>
                  <a:lnTo>
                    <a:pt x="1" y="8421"/>
                  </a:lnTo>
                  <a:cubicBezTo>
                    <a:pt x="136" y="8367"/>
                    <a:pt x="272" y="8314"/>
                    <a:pt x="409" y="8263"/>
                  </a:cubicBezTo>
                  <a:lnTo>
                    <a:pt x="587" y="8197"/>
                  </a:lnTo>
                  <a:cubicBezTo>
                    <a:pt x="814" y="8108"/>
                    <a:pt x="1033" y="8009"/>
                    <a:pt x="1236" y="7901"/>
                  </a:cubicBezTo>
                  <a:cubicBezTo>
                    <a:pt x="1288" y="7873"/>
                    <a:pt x="1338" y="7844"/>
                    <a:pt x="1387" y="7815"/>
                  </a:cubicBezTo>
                  <a:cubicBezTo>
                    <a:pt x="1609" y="7686"/>
                    <a:pt x="1833" y="7535"/>
                    <a:pt x="2073" y="7359"/>
                  </a:cubicBezTo>
                  <a:cubicBezTo>
                    <a:pt x="2626" y="6939"/>
                    <a:pt x="3158" y="6422"/>
                    <a:pt x="3650" y="5822"/>
                  </a:cubicBezTo>
                  <a:cubicBezTo>
                    <a:pt x="4139" y="5236"/>
                    <a:pt x="4568" y="4585"/>
                    <a:pt x="4931" y="3887"/>
                  </a:cubicBezTo>
                  <a:cubicBezTo>
                    <a:pt x="5293" y="3192"/>
                    <a:pt x="5561" y="2479"/>
                    <a:pt x="5724" y="1771"/>
                  </a:cubicBezTo>
                  <a:cubicBezTo>
                    <a:pt x="5868" y="1154"/>
                    <a:pt x="5922" y="561"/>
                    <a:pt x="5881" y="0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21" name="Google Shape;5521;p16"/>
            <p:cNvSpPr/>
            <p:nvPr/>
          </p:nvSpPr>
          <p:spPr>
            <a:xfrm>
              <a:off x="4027200" y="4333775"/>
              <a:ext cx="180825" cy="184725"/>
            </a:xfrm>
            <a:custGeom>
              <a:avLst/>
              <a:gdLst/>
              <a:ahLst/>
              <a:cxnLst/>
              <a:rect l="l" t="t" r="r" b="b"/>
              <a:pathLst>
                <a:path w="7233" h="7389" extrusionOk="0">
                  <a:moveTo>
                    <a:pt x="4065" y="1"/>
                  </a:moveTo>
                  <a:cubicBezTo>
                    <a:pt x="3931" y="1"/>
                    <a:pt x="3796" y="7"/>
                    <a:pt x="3660" y="18"/>
                  </a:cubicBezTo>
                  <a:cubicBezTo>
                    <a:pt x="3181" y="54"/>
                    <a:pt x="2725" y="151"/>
                    <a:pt x="2304" y="305"/>
                  </a:cubicBezTo>
                  <a:cubicBezTo>
                    <a:pt x="2100" y="383"/>
                    <a:pt x="1914" y="463"/>
                    <a:pt x="1750" y="551"/>
                  </a:cubicBezTo>
                  <a:cubicBezTo>
                    <a:pt x="1717" y="568"/>
                    <a:pt x="1687" y="585"/>
                    <a:pt x="1657" y="604"/>
                  </a:cubicBezTo>
                  <a:cubicBezTo>
                    <a:pt x="1537" y="668"/>
                    <a:pt x="1411" y="756"/>
                    <a:pt x="1262" y="867"/>
                  </a:cubicBezTo>
                  <a:cubicBezTo>
                    <a:pt x="997" y="1075"/>
                    <a:pt x="759" y="1344"/>
                    <a:pt x="578" y="1641"/>
                  </a:cubicBezTo>
                  <a:cubicBezTo>
                    <a:pt x="256" y="2155"/>
                    <a:pt x="82" y="2803"/>
                    <a:pt x="36" y="3619"/>
                  </a:cubicBezTo>
                  <a:cubicBezTo>
                    <a:pt x="1" y="4248"/>
                    <a:pt x="62" y="4894"/>
                    <a:pt x="127" y="5446"/>
                  </a:cubicBezTo>
                  <a:cubicBezTo>
                    <a:pt x="173" y="5855"/>
                    <a:pt x="233" y="6260"/>
                    <a:pt x="294" y="6668"/>
                  </a:cubicBezTo>
                  <a:lnTo>
                    <a:pt x="327" y="6899"/>
                  </a:lnTo>
                  <a:cubicBezTo>
                    <a:pt x="345" y="7033"/>
                    <a:pt x="365" y="7163"/>
                    <a:pt x="384" y="7298"/>
                  </a:cubicBezTo>
                  <a:cubicBezTo>
                    <a:pt x="387" y="7327"/>
                    <a:pt x="407" y="7353"/>
                    <a:pt x="434" y="7373"/>
                  </a:cubicBezTo>
                  <a:cubicBezTo>
                    <a:pt x="443" y="7380"/>
                    <a:pt x="452" y="7385"/>
                    <a:pt x="463" y="7389"/>
                  </a:cubicBezTo>
                  <a:cubicBezTo>
                    <a:pt x="473" y="7336"/>
                    <a:pt x="485" y="7280"/>
                    <a:pt x="493" y="7224"/>
                  </a:cubicBezTo>
                  <a:lnTo>
                    <a:pt x="493" y="7229"/>
                  </a:lnTo>
                  <a:cubicBezTo>
                    <a:pt x="654" y="6215"/>
                    <a:pt x="582" y="5183"/>
                    <a:pt x="707" y="4166"/>
                  </a:cubicBezTo>
                  <a:cubicBezTo>
                    <a:pt x="768" y="3678"/>
                    <a:pt x="862" y="3185"/>
                    <a:pt x="1062" y="2732"/>
                  </a:cubicBezTo>
                  <a:cubicBezTo>
                    <a:pt x="1164" y="2501"/>
                    <a:pt x="1282" y="2276"/>
                    <a:pt x="1430" y="2072"/>
                  </a:cubicBezTo>
                  <a:cubicBezTo>
                    <a:pt x="1556" y="1898"/>
                    <a:pt x="1694" y="1726"/>
                    <a:pt x="1863" y="1592"/>
                  </a:cubicBezTo>
                  <a:cubicBezTo>
                    <a:pt x="1971" y="1506"/>
                    <a:pt x="2086" y="1428"/>
                    <a:pt x="2204" y="1361"/>
                  </a:cubicBezTo>
                  <a:cubicBezTo>
                    <a:pt x="2392" y="1253"/>
                    <a:pt x="2592" y="1165"/>
                    <a:pt x="2797" y="1091"/>
                  </a:cubicBezTo>
                  <a:cubicBezTo>
                    <a:pt x="3178" y="959"/>
                    <a:pt x="3574" y="872"/>
                    <a:pt x="3976" y="837"/>
                  </a:cubicBezTo>
                  <a:cubicBezTo>
                    <a:pt x="4117" y="824"/>
                    <a:pt x="4259" y="817"/>
                    <a:pt x="4401" y="817"/>
                  </a:cubicBezTo>
                  <a:cubicBezTo>
                    <a:pt x="4648" y="817"/>
                    <a:pt x="4895" y="839"/>
                    <a:pt x="5135" y="893"/>
                  </a:cubicBezTo>
                  <a:cubicBezTo>
                    <a:pt x="5308" y="930"/>
                    <a:pt x="5479" y="982"/>
                    <a:pt x="5638" y="1059"/>
                  </a:cubicBezTo>
                  <a:cubicBezTo>
                    <a:pt x="5708" y="1094"/>
                    <a:pt x="5779" y="1131"/>
                    <a:pt x="5843" y="1174"/>
                  </a:cubicBezTo>
                  <a:cubicBezTo>
                    <a:pt x="5899" y="1213"/>
                    <a:pt x="5951" y="1253"/>
                    <a:pt x="6004" y="1298"/>
                  </a:cubicBezTo>
                  <a:cubicBezTo>
                    <a:pt x="6197" y="1456"/>
                    <a:pt x="6369" y="1647"/>
                    <a:pt x="6491" y="1865"/>
                  </a:cubicBezTo>
                  <a:cubicBezTo>
                    <a:pt x="6597" y="2062"/>
                    <a:pt x="6671" y="2277"/>
                    <a:pt x="6692" y="2497"/>
                  </a:cubicBezTo>
                  <a:cubicBezTo>
                    <a:pt x="6705" y="2613"/>
                    <a:pt x="6708" y="2731"/>
                    <a:pt x="6701" y="2847"/>
                  </a:cubicBezTo>
                  <a:cubicBezTo>
                    <a:pt x="6691" y="2958"/>
                    <a:pt x="6676" y="3071"/>
                    <a:pt x="6653" y="3179"/>
                  </a:cubicBezTo>
                  <a:cubicBezTo>
                    <a:pt x="6597" y="3425"/>
                    <a:pt x="6507" y="3663"/>
                    <a:pt x="6398" y="3890"/>
                  </a:cubicBezTo>
                  <a:cubicBezTo>
                    <a:pt x="6144" y="4414"/>
                    <a:pt x="5789" y="4887"/>
                    <a:pt x="5400" y="5318"/>
                  </a:cubicBezTo>
                  <a:cubicBezTo>
                    <a:pt x="5041" y="5716"/>
                    <a:pt x="4647" y="6085"/>
                    <a:pt x="4229" y="6422"/>
                  </a:cubicBezTo>
                  <a:cubicBezTo>
                    <a:pt x="4370" y="6353"/>
                    <a:pt x="4506" y="6282"/>
                    <a:pt x="4638" y="6204"/>
                  </a:cubicBezTo>
                  <a:cubicBezTo>
                    <a:pt x="4844" y="6086"/>
                    <a:pt x="5052" y="5955"/>
                    <a:pt x="5272" y="5797"/>
                  </a:cubicBezTo>
                  <a:cubicBezTo>
                    <a:pt x="5628" y="5545"/>
                    <a:pt x="5940" y="5273"/>
                    <a:pt x="6198" y="4992"/>
                  </a:cubicBezTo>
                  <a:cubicBezTo>
                    <a:pt x="6477" y="4692"/>
                    <a:pt x="6699" y="4377"/>
                    <a:pt x="6859" y="4054"/>
                  </a:cubicBezTo>
                  <a:cubicBezTo>
                    <a:pt x="6942" y="3887"/>
                    <a:pt x="7008" y="3723"/>
                    <a:pt x="7063" y="3560"/>
                  </a:cubicBezTo>
                  <a:cubicBezTo>
                    <a:pt x="7136" y="3320"/>
                    <a:pt x="7186" y="3054"/>
                    <a:pt x="7214" y="2767"/>
                  </a:cubicBezTo>
                  <a:cubicBezTo>
                    <a:pt x="7232" y="2551"/>
                    <a:pt x="7225" y="2329"/>
                    <a:pt x="7189" y="2086"/>
                  </a:cubicBezTo>
                  <a:cubicBezTo>
                    <a:pt x="7159" y="1891"/>
                    <a:pt x="7093" y="1677"/>
                    <a:pt x="6988" y="1456"/>
                  </a:cubicBezTo>
                  <a:cubicBezTo>
                    <a:pt x="6912" y="1296"/>
                    <a:pt x="6804" y="1137"/>
                    <a:pt x="6665" y="979"/>
                  </a:cubicBezTo>
                  <a:cubicBezTo>
                    <a:pt x="6543" y="838"/>
                    <a:pt x="6388" y="706"/>
                    <a:pt x="6191" y="572"/>
                  </a:cubicBezTo>
                  <a:cubicBezTo>
                    <a:pt x="6052" y="476"/>
                    <a:pt x="5885" y="388"/>
                    <a:pt x="5665" y="295"/>
                  </a:cubicBezTo>
                  <a:cubicBezTo>
                    <a:pt x="5479" y="217"/>
                    <a:pt x="5265" y="153"/>
                    <a:pt x="5012" y="97"/>
                  </a:cubicBezTo>
                  <a:cubicBezTo>
                    <a:pt x="4707" y="34"/>
                    <a:pt x="4389" y="1"/>
                    <a:pt x="4065" y="1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22" name="Google Shape;5522;p16"/>
            <p:cNvSpPr/>
            <p:nvPr/>
          </p:nvSpPr>
          <p:spPr>
            <a:xfrm>
              <a:off x="4126850" y="4359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6C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23" name="Google Shape;5523;p16"/>
            <p:cNvSpPr/>
            <p:nvPr/>
          </p:nvSpPr>
          <p:spPr>
            <a:xfrm>
              <a:off x="3864650" y="5049600"/>
              <a:ext cx="163125" cy="94725"/>
            </a:xfrm>
            <a:custGeom>
              <a:avLst/>
              <a:gdLst/>
              <a:ahLst/>
              <a:cxnLst/>
              <a:rect l="l" t="t" r="r" b="b"/>
              <a:pathLst>
                <a:path w="6525" h="3789" extrusionOk="0">
                  <a:moveTo>
                    <a:pt x="194" y="0"/>
                  </a:moveTo>
                  <a:cubicBezTo>
                    <a:pt x="68" y="233"/>
                    <a:pt x="2" y="490"/>
                    <a:pt x="2" y="759"/>
                  </a:cubicBezTo>
                  <a:cubicBezTo>
                    <a:pt x="0" y="1067"/>
                    <a:pt x="85" y="1399"/>
                    <a:pt x="252" y="1747"/>
                  </a:cubicBezTo>
                  <a:cubicBezTo>
                    <a:pt x="319" y="1886"/>
                    <a:pt x="408" y="2035"/>
                    <a:pt x="520" y="2201"/>
                  </a:cubicBezTo>
                  <a:cubicBezTo>
                    <a:pt x="627" y="2353"/>
                    <a:pt x="749" y="2506"/>
                    <a:pt x="898" y="2669"/>
                  </a:cubicBezTo>
                  <a:cubicBezTo>
                    <a:pt x="1162" y="2953"/>
                    <a:pt x="1454" y="3193"/>
                    <a:pt x="1766" y="3387"/>
                  </a:cubicBezTo>
                  <a:cubicBezTo>
                    <a:pt x="2069" y="3577"/>
                    <a:pt x="2376" y="3701"/>
                    <a:pt x="2679" y="3763"/>
                  </a:cubicBezTo>
                  <a:cubicBezTo>
                    <a:pt x="2785" y="3782"/>
                    <a:pt x="2888" y="3789"/>
                    <a:pt x="2988" y="3789"/>
                  </a:cubicBezTo>
                  <a:cubicBezTo>
                    <a:pt x="3054" y="3789"/>
                    <a:pt x="3119" y="3786"/>
                    <a:pt x="3182" y="3782"/>
                  </a:cubicBezTo>
                  <a:cubicBezTo>
                    <a:pt x="3390" y="3775"/>
                    <a:pt x="3623" y="3742"/>
                    <a:pt x="3910" y="3673"/>
                  </a:cubicBezTo>
                  <a:cubicBezTo>
                    <a:pt x="4411" y="3556"/>
                    <a:pt x="4904" y="3352"/>
                    <a:pt x="5275" y="3192"/>
                  </a:cubicBezTo>
                  <a:cubicBezTo>
                    <a:pt x="5478" y="3104"/>
                    <a:pt x="5681" y="3011"/>
                    <a:pt x="5882" y="2916"/>
                  </a:cubicBezTo>
                  <a:lnTo>
                    <a:pt x="5975" y="2873"/>
                  </a:lnTo>
                  <a:cubicBezTo>
                    <a:pt x="6156" y="2788"/>
                    <a:pt x="6340" y="2702"/>
                    <a:pt x="6524" y="2617"/>
                  </a:cubicBezTo>
                  <a:lnTo>
                    <a:pt x="6524" y="2617"/>
                  </a:lnTo>
                  <a:cubicBezTo>
                    <a:pt x="6199" y="2705"/>
                    <a:pt x="5881" y="2817"/>
                    <a:pt x="5565" y="2920"/>
                  </a:cubicBezTo>
                  <a:cubicBezTo>
                    <a:pt x="5259" y="3024"/>
                    <a:pt x="4954" y="3126"/>
                    <a:pt x="4641" y="3205"/>
                  </a:cubicBezTo>
                  <a:cubicBezTo>
                    <a:pt x="4361" y="3276"/>
                    <a:pt x="4075" y="3337"/>
                    <a:pt x="3785" y="3354"/>
                  </a:cubicBezTo>
                  <a:cubicBezTo>
                    <a:pt x="3728" y="3357"/>
                    <a:pt x="3671" y="3359"/>
                    <a:pt x="3614" y="3359"/>
                  </a:cubicBezTo>
                  <a:cubicBezTo>
                    <a:pt x="3527" y="3359"/>
                    <a:pt x="3440" y="3355"/>
                    <a:pt x="3354" y="3342"/>
                  </a:cubicBezTo>
                  <a:cubicBezTo>
                    <a:pt x="3235" y="3328"/>
                    <a:pt x="3119" y="3307"/>
                    <a:pt x="3004" y="3268"/>
                  </a:cubicBezTo>
                  <a:cubicBezTo>
                    <a:pt x="2929" y="3242"/>
                    <a:pt x="2857" y="3212"/>
                    <a:pt x="2783" y="3179"/>
                  </a:cubicBezTo>
                  <a:cubicBezTo>
                    <a:pt x="2701" y="3141"/>
                    <a:pt x="2616" y="3104"/>
                    <a:pt x="2541" y="3055"/>
                  </a:cubicBezTo>
                  <a:cubicBezTo>
                    <a:pt x="2484" y="3019"/>
                    <a:pt x="2428" y="2982"/>
                    <a:pt x="2376" y="2937"/>
                  </a:cubicBezTo>
                  <a:cubicBezTo>
                    <a:pt x="2340" y="2906"/>
                    <a:pt x="2300" y="2873"/>
                    <a:pt x="2270" y="2834"/>
                  </a:cubicBezTo>
                  <a:cubicBezTo>
                    <a:pt x="2208" y="2758"/>
                    <a:pt x="2156" y="2673"/>
                    <a:pt x="2132" y="2580"/>
                  </a:cubicBezTo>
                  <a:cubicBezTo>
                    <a:pt x="2113" y="2502"/>
                    <a:pt x="2105" y="2422"/>
                    <a:pt x="2110" y="2341"/>
                  </a:cubicBezTo>
                  <a:cubicBezTo>
                    <a:pt x="2125" y="2178"/>
                    <a:pt x="2175" y="2022"/>
                    <a:pt x="2205" y="1863"/>
                  </a:cubicBezTo>
                  <a:cubicBezTo>
                    <a:pt x="2214" y="1803"/>
                    <a:pt x="2220" y="1741"/>
                    <a:pt x="2215" y="1678"/>
                  </a:cubicBezTo>
                  <a:cubicBezTo>
                    <a:pt x="2211" y="1648"/>
                    <a:pt x="2204" y="1617"/>
                    <a:pt x="2194" y="1589"/>
                  </a:cubicBezTo>
                  <a:cubicBezTo>
                    <a:pt x="2179" y="1559"/>
                    <a:pt x="2165" y="1531"/>
                    <a:pt x="2148" y="1504"/>
                  </a:cubicBezTo>
                  <a:cubicBezTo>
                    <a:pt x="2120" y="1468"/>
                    <a:pt x="2093" y="1432"/>
                    <a:pt x="2062" y="1398"/>
                  </a:cubicBezTo>
                  <a:cubicBezTo>
                    <a:pt x="2031" y="1368"/>
                    <a:pt x="1998" y="1336"/>
                    <a:pt x="1964" y="1309"/>
                  </a:cubicBezTo>
                  <a:cubicBezTo>
                    <a:pt x="1914" y="1273"/>
                    <a:pt x="1863" y="1240"/>
                    <a:pt x="1809" y="1214"/>
                  </a:cubicBezTo>
                  <a:cubicBezTo>
                    <a:pt x="1695" y="1166"/>
                    <a:pt x="1579" y="1139"/>
                    <a:pt x="1460" y="1118"/>
                  </a:cubicBezTo>
                  <a:cubicBezTo>
                    <a:pt x="1332" y="1095"/>
                    <a:pt x="1201" y="1077"/>
                    <a:pt x="1079" y="1036"/>
                  </a:cubicBezTo>
                  <a:cubicBezTo>
                    <a:pt x="1019" y="1014"/>
                    <a:pt x="957" y="991"/>
                    <a:pt x="901" y="960"/>
                  </a:cubicBezTo>
                  <a:cubicBezTo>
                    <a:pt x="833" y="922"/>
                    <a:pt x="770" y="881"/>
                    <a:pt x="711" y="833"/>
                  </a:cubicBezTo>
                  <a:cubicBezTo>
                    <a:pt x="591" y="736"/>
                    <a:pt x="487" y="615"/>
                    <a:pt x="403" y="488"/>
                  </a:cubicBezTo>
                  <a:cubicBezTo>
                    <a:pt x="322" y="366"/>
                    <a:pt x="250" y="231"/>
                    <a:pt x="214" y="89"/>
                  </a:cubicBezTo>
                  <a:cubicBezTo>
                    <a:pt x="207" y="59"/>
                    <a:pt x="200" y="30"/>
                    <a:pt x="194" y="0"/>
                  </a:cubicBezTo>
                  <a:close/>
                </a:path>
              </a:pathLst>
            </a:custGeom>
            <a:solidFill>
              <a:srgbClr val="A6C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24" name="Google Shape;5524;p16"/>
            <p:cNvSpPr/>
            <p:nvPr/>
          </p:nvSpPr>
          <p:spPr>
            <a:xfrm>
              <a:off x="4071800" y="4624325"/>
              <a:ext cx="146550" cy="271475"/>
            </a:xfrm>
            <a:custGeom>
              <a:avLst/>
              <a:gdLst/>
              <a:ahLst/>
              <a:cxnLst/>
              <a:rect l="l" t="t" r="r" b="b"/>
              <a:pathLst>
                <a:path w="5862" h="10859" extrusionOk="0">
                  <a:moveTo>
                    <a:pt x="1468" y="6345"/>
                  </a:moveTo>
                  <a:lnTo>
                    <a:pt x="1468" y="6345"/>
                  </a:lnTo>
                  <a:cubicBezTo>
                    <a:pt x="1465" y="6353"/>
                    <a:pt x="1462" y="6361"/>
                    <a:pt x="1460" y="6370"/>
                  </a:cubicBezTo>
                  <a:cubicBezTo>
                    <a:pt x="1462" y="6362"/>
                    <a:pt x="1466" y="6353"/>
                    <a:pt x="1468" y="6345"/>
                  </a:cubicBezTo>
                  <a:close/>
                  <a:moveTo>
                    <a:pt x="5766" y="0"/>
                  </a:moveTo>
                  <a:cubicBezTo>
                    <a:pt x="4823" y="0"/>
                    <a:pt x="3853" y="265"/>
                    <a:pt x="2975" y="775"/>
                  </a:cubicBezTo>
                  <a:cubicBezTo>
                    <a:pt x="2604" y="986"/>
                    <a:pt x="2251" y="1245"/>
                    <a:pt x="1928" y="1538"/>
                  </a:cubicBezTo>
                  <a:cubicBezTo>
                    <a:pt x="1369" y="2041"/>
                    <a:pt x="931" y="2622"/>
                    <a:pt x="628" y="3266"/>
                  </a:cubicBezTo>
                  <a:cubicBezTo>
                    <a:pt x="469" y="3596"/>
                    <a:pt x="338" y="3971"/>
                    <a:pt x="217" y="4444"/>
                  </a:cubicBezTo>
                  <a:cubicBezTo>
                    <a:pt x="115" y="4847"/>
                    <a:pt x="49" y="5287"/>
                    <a:pt x="25" y="5753"/>
                  </a:cubicBezTo>
                  <a:cubicBezTo>
                    <a:pt x="0" y="6177"/>
                    <a:pt x="12" y="6621"/>
                    <a:pt x="62" y="7072"/>
                  </a:cubicBezTo>
                  <a:cubicBezTo>
                    <a:pt x="108" y="7483"/>
                    <a:pt x="187" y="7901"/>
                    <a:pt x="305" y="8346"/>
                  </a:cubicBezTo>
                  <a:cubicBezTo>
                    <a:pt x="510" y="9133"/>
                    <a:pt x="833" y="9953"/>
                    <a:pt x="1296" y="10858"/>
                  </a:cubicBezTo>
                  <a:cubicBezTo>
                    <a:pt x="1259" y="10585"/>
                    <a:pt x="1208" y="10312"/>
                    <a:pt x="1158" y="10041"/>
                  </a:cubicBezTo>
                  <a:cubicBezTo>
                    <a:pt x="1075" y="9601"/>
                    <a:pt x="987" y="9156"/>
                    <a:pt x="964" y="8709"/>
                  </a:cubicBezTo>
                  <a:cubicBezTo>
                    <a:pt x="953" y="8503"/>
                    <a:pt x="951" y="8293"/>
                    <a:pt x="971" y="8085"/>
                  </a:cubicBezTo>
                  <a:cubicBezTo>
                    <a:pt x="994" y="7869"/>
                    <a:pt x="1032" y="7657"/>
                    <a:pt x="1089" y="7448"/>
                  </a:cubicBezTo>
                  <a:cubicBezTo>
                    <a:pt x="1195" y="7073"/>
                    <a:pt x="1345" y="6713"/>
                    <a:pt x="1468" y="6342"/>
                  </a:cubicBezTo>
                  <a:lnTo>
                    <a:pt x="1468" y="6342"/>
                  </a:lnTo>
                  <a:cubicBezTo>
                    <a:pt x="1468" y="6343"/>
                    <a:pt x="1468" y="6344"/>
                    <a:pt x="1468" y="6345"/>
                  </a:cubicBezTo>
                  <a:lnTo>
                    <a:pt x="1468" y="6345"/>
                  </a:lnTo>
                  <a:cubicBezTo>
                    <a:pt x="1515" y="6201"/>
                    <a:pt x="1558" y="6054"/>
                    <a:pt x="1586" y="5904"/>
                  </a:cubicBezTo>
                  <a:cubicBezTo>
                    <a:pt x="1615" y="5762"/>
                    <a:pt x="1633" y="5621"/>
                    <a:pt x="1642" y="5478"/>
                  </a:cubicBezTo>
                  <a:cubicBezTo>
                    <a:pt x="1651" y="5238"/>
                    <a:pt x="1629" y="5004"/>
                    <a:pt x="1583" y="4770"/>
                  </a:cubicBezTo>
                  <a:cubicBezTo>
                    <a:pt x="1547" y="4619"/>
                    <a:pt x="1503" y="4469"/>
                    <a:pt x="1460" y="4321"/>
                  </a:cubicBezTo>
                  <a:cubicBezTo>
                    <a:pt x="1425" y="4204"/>
                    <a:pt x="1392" y="4082"/>
                    <a:pt x="1385" y="3960"/>
                  </a:cubicBezTo>
                  <a:cubicBezTo>
                    <a:pt x="1376" y="3823"/>
                    <a:pt x="1392" y="3690"/>
                    <a:pt x="1440" y="3559"/>
                  </a:cubicBezTo>
                  <a:cubicBezTo>
                    <a:pt x="1496" y="3405"/>
                    <a:pt x="1582" y="3263"/>
                    <a:pt x="1679" y="3132"/>
                  </a:cubicBezTo>
                  <a:cubicBezTo>
                    <a:pt x="1836" y="2924"/>
                    <a:pt x="2013" y="2731"/>
                    <a:pt x="2221" y="2572"/>
                  </a:cubicBezTo>
                  <a:cubicBezTo>
                    <a:pt x="2436" y="2408"/>
                    <a:pt x="2669" y="2275"/>
                    <a:pt x="2907" y="2148"/>
                  </a:cubicBezTo>
                  <a:cubicBezTo>
                    <a:pt x="3169" y="2010"/>
                    <a:pt x="3432" y="1883"/>
                    <a:pt x="3679" y="1720"/>
                  </a:cubicBezTo>
                  <a:cubicBezTo>
                    <a:pt x="3781" y="1653"/>
                    <a:pt x="3881" y="1582"/>
                    <a:pt x="3978" y="1503"/>
                  </a:cubicBezTo>
                  <a:cubicBezTo>
                    <a:pt x="4042" y="1452"/>
                    <a:pt x="4105" y="1400"/>
                    <a:pt x="4169" y="1345"/>
                  </a:cubicBezTo>
                  <a:cubicBezTo>
                    <a:pt x="4443" y="1113"/>
                    <a:pt x="4709" y="869"/>
                    <a:pt x="4986" y="639"/>
                  </a:cubicBezTo>
                  <a:cubicBezTo>
                    <a:pt x="5260" y="409"/>
                    <a:pt x="5543" y="184"/>
                    <a:pt x="5852" y="7"/>
                  </a:cubicBezTo>
                  <a:cubicBezTo>
                    <a:pt x="5856" y="4"/>
                    <a:pt x="5858" y="3"/>
                    <a:pt x="5862" y="1"/>
                  </a:cubicBezTo>
                  <a:cubicBezTo>
                    <a:pt x="5830" y="0"/>
                    <a:pt x="5798" y="0"/>
                    <a:pt x="5766" y="0"/>
                  </a:cubicBezTo>
                  <a:close/>
                </a:path>
              </a:pathLst>
            </a:custGeom>
            <a:solidFill>
              <a:srgbClr val="A6C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25" name="Google Shape;5525;p16"/>
            <p:cNvSpPr/>
            <p:nvPr/>
          </p:nvSpPr>
          <p:spPr>
            <a:xfrm>
              <a:off x="4174775" y="4730625"/>
              <a:ext cx="140175" cy="139700"/>
            </a:xfrm>
            <a:custGeom>
              <a:avLst/>
              <a:gdLst/>
              <a:ahLst/>
              <a:cxnLst/>
              <a:rect l="l" t="t" r="r" b="b"/>
              <a:pathLst>
                <a:path w="5607" h="5588" extrusionOk="0">
                  <a:moveTo>
                    <a:pt x="4054" y="1474"/>
                  </a:moveTo>
                  <a:cubicBezTo>
                    <a:pt x="4052" y="1474"/>
                    <a:pt x="4051" y="1476"/>
                    <a:pt x="4051" y="1477"/>
                  </a:cubicBezTo>
                  <a:lnTo>
                    <a:pt x="4051" y="1477"/>
                  </a:lnTo>
                  <a:cubicBezTo>
                    <a:pt x="4052" y="1476"/>
                    <a:pt x="4053" y="1475"/>
                    <a:pt x="4054" y="1474"/>
                  </a:cubicBezTo>
                  <a:close/>
                  <a:moveTo>
                    <a:pt x="5607" y="1"/>
                  </a:moveTo>
                  <a:cubicBezTo>
                    <a:pt x="5411" y="249"/>
                    <a:pt x="5190" y="469"/>
                    <a:pt x="4962" y="680"/>
                  </a:cubicBezTo>
                  <a:cubicBezTo>
                    <a:pt x="4666" y="953"/>
                    <a:pt x="4353" y="1211"/>
                    <a:pt x="4050" y="1478"/>
                  </a:cubicBezTo>
                  <a:cubicBezTo>
                    <a:pt x="4050" y="1478"/>
                    <a:pt x="4050" y="1478"/>
                    <a:pt x="4051" y="1477"/>
                  </a:cubicBezTo>
                  <a:lnTo>
                    <a:pt x="4051" y="1477"/>
                  </a:lnTo>
                  <a:cubicBezTo>
                    <a:pt x="3841" y="1663"/>
                    <a:pt x="3634" y="1856"/>
                    <a:pt x="3446" y="2066"/>
                  </a:cubicBezTo>
                  <a:cubicBezTo>
                    <a:pt x="3333" y="2191"/>
                    <a:pt x="3228" y="2324"/>
                    <a:pt x="3107" y="2444"/>
                  </a:cubicBezTo>
                  <a:cubicBezTo>
                    <a:pt x="2990" y="2557"/>
                    <a:pt x="2872" y="2666"/>
                    <a:pt x="2748" y="2771"/>
                  </a:cubicBezTo>
                  <a:cubicBezTo>
                    <a:pt x="2181" y="3251"/>
                    <a:pt x="1549" y="3649"/>
                    <a:pt x="992" y="4143"/>
                  </a:cubicBezTo>
                  <a:lnTo>
                    <a:pt x="1005" y="4130"/>
                  </a:lnTo>
                  <a:lnTo>
                    <a:pt x="1005" y="4130"/>
                  </a:lnTo>
                  <a:cubicBezTo>
                    <a:pt x="878" y="4245"/>
                    <a:pt x="755" y="4360"/>
                    <a:pt x="644" y="4486"/>
                  </a:cubicBezTo>
                  <a:cubicBezTo>
                    <a:pt x="531" y="4611"/>
                    <a:pt x="424" y="4745"/>
                    <a:pt x="328" y="4883"/>
                  </a:cubicBezTo>
                  <a:lnTo>
                    <a:pt x="344" y="4861"/>
                  </a:lnTo>
                  <a:lnTo>
                    <a:pt x="344" y="4861"/>
                  </a:lnTo>
                  <a:cubicBezTo>
                    <a:pt x="279" y="4957"/>
                    <a:pt x="218" y="5058"/>
                    <a:pt x="164" y="5164"/>
                  </a:cubicBezTo>
                  <a:cubicBezTo>
                    <a:pt x="116" y="5264"/>
                    <a:pt x="73" y="5365"/>
                    <a:pt x="36" y="5470"/>
                  </a:cubicBezTo>
                  <a:lnTo>
                    <a:pt x="36" y="5470"/>
                  </a:lnTo>
                  <a:cubicBezTo>
                    <a:pt x="36" y="5469"/>
                    <a:pt x="37" y="5468"/>
                    <a:pt x="37" y="5467"/>
                  </a:cubicBezTo>
                  <a:lnTo>
                    <a:pt x="37" y="5467"/>
                  </a:lnTo>
                  <a:cubicBezTo>
                    <a:pt x="37" y="5470"/>
                    <a:pt x="35" y="5471"/>
                    <a:pt x="35" y="5473"/>
                  </a:cubicBezTo>
                  <a:cubicBezTo>
                    <a:pt x="36" y="5472"/>
                    <a:pt x="36" y="5471"/>
                    <a:pt x="36" y="5470"/>
                  </a:cubicBezTo>
                  <a:lnTo>
                    <a:pt x="36" y="5470"/>
                  </a:lnTo>
                  <a:cubicBezTo>
                    <a:pt x="36" y="5471"/>
                    <a:pt x="36" y="5472"/>
                    <a:pt x="35" y="5473"/>
                  </a:cubicBezTo>
                  <a:lnTo>
                    <a:pt x="35" y="5473"/>
                  </a:lnTo>
                  <a:cubicBezTo>
                    <a:pt x="35" y="5473"/>
                    <a:pt x="35" y="5473"/>
                    <a:pt x="35" y="5473"/>
                  </a:cubicBezTo>
                  <a:lnTo>
                    <a:pt x="35" y="5473"/>
                  </a:lnTo>
                  <a:cubicBezTo>
                    <a:pt x="35" y="5473"/>
                    <a:pt x="34" y="5474"/>
                    <a:pt x="34" y="5475"/>
                  </a:cubicBezTo>
                  <a:lnTo>
                    <a:pt x="34" y="5475"/>
                  </a:lnTo>
                  <a:cubicBezTo>
                    <a:pt x="35" y="5474"/>
                    <a:pt x="35" y="5474"/>
                    <a:pt x="35" y="5473"/>
                  </a:cubicBezTo>
                  <a:lnTo>
                    <a:pt x="35" y="5473"/>
                  </a:lnTo>
                  <a:cubicBezTo>
                    <a:pt x="35" y="5474"/>
                    <a:pt x="35" y="5475"/>
                    <a:pt x="34" y="5476"/>
                  </a:cubicBezTo>
                  <a:lnTo>
                    <a:pt x="34" y="5476"/>
                  </a:lnTo>
                  <a:cubicBezTo>
                    <a:pt x="34" y="5475"/>
                    <a:pt x="34" y="5475"/>
                    <a:pt x="34" y="5475"/>
                  </a:cubicBezTo>
                  <a:lnTo>
                    <a:pt x="34" y="5475"/>
                  </a:lnTo>
                  <a:cubicBezTo>
                    <a:pt x="34" y="5476"/>
                    <a:pt x="34" y="5476"/>
                    <a:pt x="34" y="5477"/>
                  </a:cubicBezTo>
                  <a:cubicBezTo>
                    <a:pt x="34" y="5477"/>
                    <a:pt x="34" y="5477"/>
                    <a:pt x="34" y="5477"/>
                  </a:cubicBezTo>
                  <a:lnTo>
                    <a:pt x="34" y="5477"/>
                  </a:lnTo>
                  <a:cubicBezTo>
                    <a:pt x="34" y="5478"/>
                    <a:pt x="34" y="5478"/>
                    <a:pt x="34" y="5479"/>
                  </a:cubicBezTo>
                  <a:lnTo>
                    <a:pt x="34" y="5474"/>
                  </a:lnTo>
                  <a:cubicBezTo>
                    <a:pt x="32" y="5480"/>
                    <a:pt x="29" y="5487"/>
                    <a:pt x="28" y="5494"/>
                  </a:cubicBezTo>
                  <a:cubicBezTo>
                    <a:pt x="29" y="5489"/>
                    <a:pt x="31" y="5486"/>
                    <a:pt x="34" y="5480"/>
                  </a:cubicBezTo>
                  <a:lnTo>
                    <a:pt x="34" y="5480"/>
                  </a:lnTo>
                  <a:cubicBezTo>
                    <a:pt x="22" y="5516"/>
                    <a:pt x="9" y="5552"/>
                    <a:pt x="1" y="5588"/>
                  </a:cubicBezTo>
                  <a:cubicBezTo>
                    <a:pt x="19" y="5578"/>
                    <a:pt x="38" y="5566"/>
                    <a:pt x="57" y="5556"/>
                  </a:cubicBezTo>
                  <a:cubicBezTo>
                    <a:pt x="199" y="5473"/>
                    <a:pt x="343" y="5388"/>
                    <a:pt x="482" y="5302"/>
                  </a:cubicBezTo>
                  <a:cubicBezTo>
                    <a:pt x="1552" y="4640"/>
                    <a:pt x="2534" y="3887"/>
                    <a:pt x="3402" y="3067"/>
                  </a:cubicBezTo>
                  <a:cubicBezTo>
                    <a:pt x="3857" y="2636"/>
                    <a:pt x="4252" y="2205"/>
                    <a:pt x="4605" y="1747"/>
                  </a:cubicBezTo>
                  <a:cubicBezTo>
                    <a:pt x="4972" y="1277"/>
                    <a:pt x="5250" y="828"/>
                    <a:pt x="5457" y="374"/>
                  </a:cubicBezTo>
                  <a:cubicBezTo>
                    <a:pt x="5513" y="252"/>
                    <a:pt x="5564" y="127"/>
                    <a:pt x="5607" y="1"/>
                  </a:cubicBezTo>
                  <a:close/>
                </a:path>
              </a:pathLst>
            </a:custGeom>
            <a:solidFill>
              <a:srgbClr val="A6C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26" name="Google Shape;5526;p16"/>
            <p:cNvSpPr/>
            <p:nvPr/>
          </p:nvSpPr>
          <p:spPr>
            <a:xfrm>
              <a:off x="3450775" y="4169400"/>
              <a:ext cx="134900" cy="40725"/>
            </a:xfrm>
            <a:custGeom>
              <a:avLst/>
              <a:gdLst/>
              <a:ahLst/>
              <a:cxnLst/>
              <a:rect l="l" t="t" r="r" b="b"/>
              <a:pathLst>
                <a:path w="5396" h="1629" extrusionOk="0">
                  <a:moveTo>
                    <a:pt x="2224" y="0"/>
                  </a:moveTo>
                  <a:cubicBezTo>
                    <a:pt x="1937" y="0"/>
                    <a:pt x="1648" y="25"/>
                    <a:pt x="1359" y="73"/>
                  </a:cubicBezTo>
                  <a:cubicBezTo>
                    <a:pt x="908" y="148"/>
                    <a:pt x="505" y="287"/>
                    <a:pt x="163" y="486"/>
                  </a:cubicBezTo>
                  <a:cubicBezTo>
                    <a:pt x="124" y="509"/>
                    <a:pt x="84" y="532"/>
                    <a:pt x="47" y="555"/>
                  </a:cubicBezTo>
                  <a:cubicBezTo>
                    <a:pt x="25" y="569"/>
                    <a:pt x="11" y="593"/>
                    <a:pt x="5" y="618"/>
                  </a:cubicBezTo>
                  <a:cubicBezTo>
                    <a:pt x="1" y="645"/>
                    <a:pt x="5" y="672"/>
                    <a:pt x="22" y="693"/>
                  </a:cubicBezTo>
                  <a:cubicBezTo>
                    <a:pt x="40" y="720"/>
                    <a:pt x="70" y="736"/>
                    <a:pt x="102" y="736"/>
                  </a:cubicBezTo>
                  <a:cubicBezTo>
                    <a:pt x="115" y="736"/>
                    <a:pt x="127" y="733"/>
                    <a:pt x="140" y="728"/>
                  </a:cubicBezTo>
                  <a:cubicBezTo>
                    <a:pt x="170" y="759"/>
                    <a:pt x="201" y="775"/>
                    <a:pt x="228" y="775"/>
                  </a:cubicBezTo>
                  <a:cubicBezTo>
                    <a:pt x="232" y="775"/>
                    <a:pt x="235" y="775"/>
                    <a:pt x="239" y="774"/>
                  </a:cubicBezTo>
                  <a:cubicBezTo>
                    <a:pt x="263" y="770"/>
                    <a:pt x="288" y="764"/>
                    <a:pt x="312" y="760"/>
                  </a:cubicBezTo>
                  <a:cubicBezTo>
                    <a:pt x="340" y="749"/>
                    <a:pt x="367" y="740"/>
                    <a:pt x="393" y="731"/>
                  </a:cubicBezTo>
                  <a:lnTo>
                    <a:pt x="433" y="717"/>
                  </a:lnTo>
                  <a:cubicBezTo>
                    <a:pt x="515" y="688"/>
                    <a:pt x="601" y="664"/>
                    <a:pt x="686" y="642"/>
                  </a:cubicBezTo>
                  <a:cubicBezTo>
                    <a:pt x="778" y="624"/>
                    <a:pt x="857" y="612"/>
                    <a:pt x="933" y="603"/>
                  </a:cubicBezTo>
                  <a:cubicBezTo>
                    <a:pt x="985" y="598"/>
                    <a:pt x="1038" y="597"/>
                    <a:pt x="1090" y="597"/>
                  </a:cubicBezTo>
                  <a:cubicBezTo>
                    <a:pt x="1122" y="597"/>
                    <a:pt x="1153" y="597"/>
                    <a:pt x="1184" y="598"/>
                  </a:cubicBezTo>
                  <a:cubicBezTo>
                    <a:pt x="1336" y="609"/>
                    <a:pt x="1492" y="635"/>
                    <a:pt x="1671" y="682"/>
                  </a:cubicBezTo>
                  <a:cubicBezTo>
                    <a:pt x="1786" y="711"/>
                    <a:pt x="1899" y="746"/>
                    <a:pt x="2013" y="782"/>
                  </a:cubicBezTo>
                  <a:lnTo>
                    <a:pt x="2167" y="828"/>
                  </a:lnTo>
                  <a:cubicBezTo>
                    <a:pt x="2323" y="875"/>
                    <a:pt x="2530" y="930"/>
                    <a:pt x="2740" y="955"/>
                  </a:cubicBezTo>
                  <a:cubicBezTo>
                    <a:pt x="2810" y="964"/>
                    <a:pt x="2881" y="967"/>
                    <a:pt x="2952" y="967"/>
                  </a:cubicBezTo>
                  <a:cubicBezTo>
                    <a:pt x="2994" y="967"/>
                    <a:pt x="3035" y="966"/>
                    <a:pt x="3076" y="964"/>
                  </a:cubicBezTo>
                  <a:lnTo>
                    <a:pt x="3150" y="963"/>
                  </a:lnTo>
                  <a:cubicBezTo>
                    <a:pt x="3214" y="962"/>
                    <a:pt x="3277" y="959"/>
                    <a:pt x="3341" y="959"/>
                  </a:cubicBezTo>
                  <a:cubicBezTo>
                    <a:pt x="3370" y="959"/>
                    <a:pt x="3400" y="960"/>
                    <a:pt x="3429" y="961"/>
                  </a:cubicBezTo>
                  <a:cubicBezTo>
                    <a:pt x="3511" y="965"/>
                    <a:pt x="3596" y="977"/>
                    <a:pt x="3675" y="991"/>
                  </a:cubicBezTo>
                  <a:cubicBezTo>
                    <a:pt x="3754" y="1006"/>
                    <a:pt x="3830" y="1029"/>
                    <a:pt x="3903" y="1054"/>
                  </a:cubicBezTo>
                  <a:cubicBezTo>
                    <a:pt x="4150" y="1142"/>
                    <a:pt x="4370" y="1243"/>
                    <a:pt x="4555" y="1330"/>
                  </a:cubicBezTo>
                  <a:cubicBezTo>
                    <a:pt x="4766" y="1431"/>
                    <a:pt x="4980" y="1530"/>
                    <a:pt x="5197" y="1618"/>
                  </a:cubicBezTo>
                  <a:cubicBezTo>
                    <a:pt x="5217" y="1625"/>
                    <a:pt x="5236" y="1628"/>
                    <a:pt x="5254" y="1628"/>
                  </a:cubicBezTo>
                  <a:cubicBezTo>
                    <a:pt x="5276" y="1628"/>
                    <a:pt x="5297" y="1623"/>
                    <a:pt x="5316" y="1612"/>
                  </a:cubicBezTo>
                  <a:cubicBezTo>
                    <a:pt x="5367" y="1579"/>
                    <a:pt x="5395" y="1511"/>
                    <a:pt x="5370" y="1460"/>
                  </a:cubicBezTo>
                  <a:lnTo>
                    <a:pt x="5352" y="1424"/>
                  </a:lnTo>
                  <a:cubicBezTo>
                    <a:pt x="5339" y="1401"/>
                    <a:pt x="5326" y="1375"/>
                    <a:pt x="5314" y="1352"/>
                  </a:cubicBezTo>
                  <a:cubicBezTo>
                    <a:pt x="5283" y="1299"/>
                    <a:pt x="5246" y="1250"/>
                    <a:pt x="5210" y="1202"/>
                  </a:cubicBezTo>
                  <a:cubicBezTo>
                    <a:pt x="5134" y="1102"/>
                    <a:pt x="5046" y="1011"/>
                    <a:pt x="4972" y="937"/>
                  </a:cubicBezTo>
                  <a:cubicBezTo>
                    <a:pt x="4824" y="792"/>
                    <a:pt x="4637" y="657"/>
                    <a:pt x="4400" y="523"/>
                  </a:cubicBezTo>
                  <a:cubicBezTo>
                    <a:pt x="4205" y="410"/>
                    <a:pt x="3982" y="315"/>
                    <a:pt x="3718" y="230"/>
                  </a:cubicBezTo>
                  <a:cubicBezTo>
                    <a:pt x="3454" y="145"/>
                    <a:pt x="3179" y="85"/>
                    <a:pt x="2903" y="46"/>
                  </a:cubicBezTo>
                  <a:cubicBezTo>
                    <a:pt x="2679" y="16"/>
                    <a:pt x="2452" y="0"/>
                    <a:pt x="2224" y="0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27" name="Google Shape;5527;p16"/>
            <p:cNvSpPr/>
            <p:nvPr/>
          </p:nvSpPr>
          <p:spPr>
            <a:xfrm>
              <a:off x="4049400" y="3977025"/>
              <a:ext cx="73875" cy="175175"/>
            </a:xfrm>
            <a:custGeom>
              <a:avLst/>
              <a:gdLst/>
              <a:ahLst/>
              <a:cxnLst/>
              <a:rect l="l" t="t" r="r" b="b"/>
              <a:pathLst>
                <a:path w="2955" h="7007" extrusionOk="0">
                  <a:moveTo>
                    <a:pt x="175" y="0"/>
                  </a:moveTo>
                  <a:cubicBezTo>
                    <a:pt x="158" y="0"/>
                    <a:pt x="140" y="5"/>
                    <a:pt x="125" y="14"/>
                  </a:cubicBezTo>
                  <a:cubicBezTo>
                    <a:pt x="89" y="33"/>
                    <a:pt x="78" y="37"/>
                    <a:pt x="65" y="46"/>
                  </a:cubicBezTo>
                  <a:cubicBezTo>
                    <a:pt x="27" y="67"/>
                    <a:pt x="0" y="113"/>
                    <a:pt x="20" y="163"/>
                  </a:cubicBezTo>
                  <a:cubicBezTo>
                    <a:pt x="36" y="211"/>
                    <a:pt x="58" y="255"/>
                    <a:pt x="79" y="300"/>
                  </a:cubicBezTo>
                  <a:cubicBezTo>
                    <a:pt x="96" y="343"/>
                    <a:pt x="122" y="383"/>
                    <a:pt x="145" y="425"/>
                  </a:cubicBezTo>
                  <a:cubicBezTo>
                    <a:pt x="217" y="550"/>
                    <a:pt x="293" y="642"/>
                    <a:pt x="365" y="731"/>
                  </a:cubicBezTo>
                  <a:lnTo>
                    <a:pt x="473" y="870"/>
                  </a:lnTo>
                  <a:lnTo>
                    <a:pt x="589" y="1018"/>
                  </a:lnTo>
                  <a:cubicBezTo>
                    <a:pt x="678" y="1134"/>
                    <a:pt x="767" y="1255"/>
                    <a:pt x="850" y="1376"/>
                  </a:cubicBezTo>
                  <a:cubicBezTo>
                    <a:pt x="1148" y="1789"/>
                    <a:pt x="1409" y="2217"/>
                    <a:pt x="1630" y="2652"/>
                  </a:cubicBezTo>
                  <a:cubicBezTo>
                    <a:pt x="1701" y="2790"/>
                    <a:pt x="1765" y="2930"/>
                    <a:pt x="1826" y="3072"/>
                  </a:cubicBezTo>
                  <a:cubicBezTo>
                    <a:pt x="1854" y="3136"/>
                    <a:pt x="1880" y="3201"/>
                    <a:pt x="1903" y="3269"/>
                  </a:cubicBezTo>
                  <a:cubicBezTo>
                    <a:pt x="1921" y="3320"/>
                    <a:pt x="1933" y="3372"/>
                    <a:pt x="1946" y="3427"/>
                  </a:cubicBezTo>
                  <a:cubicBezTo>
                    <a:pt x="1956" y="3494"/>
                    <a:pt x="1969" y="3566"/>
                    <a:pt x="1975" y="3643"/>
                  </a:cubicBezTo>
                  <a:cubicBezTo>
                    <a:pt x="1981" y="3724"/>
                    <a:pt x="1982" y="3807"/>
                    <a:pt x="1978" y="3890"/>
                  </a:cubicBezTo>
                  <a:cubicBezTo>
                    <a:pt x="1948" y="4271"/>
                    <a:pt x="1846" y="4614"/>
                    <a:pt x="1751" y="4903"/>
                  </a:cubicBezTo>
                  <a:cubicBezTo>
                    <a:pt x="1708" y="5029"/>
                    <a:pt x="1655" y="5176"/>
                    <a:pt x="1602" y="5325"/>
                  </a:cubicBezTo>
                  <a:cubicBezTo>
                    <a:pt x="1536" y="5511"/>
                    <a:pt x="1468" y="5696"/>
                    <a:pt x="1408" y="5883"/>
                  </a:cubicBezTo>
                  <a:cubicBezTo>
                    <a:pt x="1352" y="6055"/>
                    <a:pt x="1306" y="6224"/>
                    <a:pt x="1271" y="6388"/>
                  </a:cubicBezTo>
                  <a:cubicBezTo>
                    <a:pt x="1235" y="6555"/>
                    <a:pt x="1215" y="6731"/>
                    <a:pt x="1214" y="6912"/>
                  </a:cubicBezTo>
                  <a:cubicBezTo>
                    <a:pt x="1214" y="6945"/>
                    <a:pt x="1238" y="6983"/>
                    <a:pt x="1270" y="6997"/>
                  </a:cubicBezTo>
                  <a:cubicBezTo>
                    <a:pt x="1283" y="7004"/>
                    <a:pt x="1297" y="7007"/>
                    <a:pt x="1311" y="7007"/>
                  </a:cubicBezTo>
                  <a:cubicBezTo>
                    <a:pt x="1330" y="7007"/>
                    <a:pt x="1349" y="7002"/>
                    <a:pt x="1365" y="6993"/>
                  </a:cubicBezTo>
                  <a:cubicBezTo>
                    <a:pt x="1596" y="6717"/>
                    <a:pt x="1775" y="6421"/>
                    <a:pt x="1955" y="6042"/>
                  </a:cubicBezTo>
                  <a:cubicBezTo>
                    <a:pt x="2041" y="5863"/>
                    <a:pt x="2119" y="5677"/>
                    <a:pt x="2191" y="5492"/>
                  </a:cubicBezTo>
                  <a:cubicBezTo>
                    <a:pt x="2249" y="5344"/>
                    <a:pt x="2307" y="5193"/>
                    <a:pt x="2370" y="5045"/>
                  </a:cubicBezTo>
                  <a:lnTo>
                    <a:pt x="2445" y="4866"/>
                  </a:lnTo>
                  <a:cubicBezTo>
                    <a:pt x="2667" y="4346"/>
                    <a:pt x="2897" y="3807"/>
                    <a:pt x="2945" y="3234"/>
                  </a:cubicBezTo>
                  <a:cubicBezTo>
                    <a:pt x="2955" y="3109"/>
                    <a:pt x="2953" y="2984"/>
                    <a:pt x="2943" y="2846"/>
                  </a:cubicBezTo>
                  <a:cubicBezTo>
                    <a:pt x="2930" y="2710"/>
                    <a:pt x="2897" y="2566"/>
                    <a:pt x="2845" y="2408"/>
                  </a:cubicBezTo>
                  <a:cubicBezTo>
                    <a:pt x="2800" y="2267"/>
                    <a:pt x="2729" y="2121"/>
                    <a:pt x="2627" y="1941"/>
                  </a:cubicBezTo>
                  <a:cubicBezTo>
                    <a:pt x="2551" y="1814"/>
                    <a:pt x="2455" y="1686"/>
                    <a:pt x="2330" y="1548"/>
                  </a:cubicBezTo>
                  <a:cubicBezTo>
                    <a:pt x="2218" y="1424"/>
                    <a:pt x="2093" y="1305"/>
                    <a:pt x="1954" y="1187"/>
                  </a:cubicBezTo>
                  <a:cubicBezTo>
                    <a:pt x="1817" y="1075"/>
                    <a:pt x="1673" y="973"/>
                    <a:pt x="1528" y="873"/>
                  </a:cubicBezTo>
                  <a:cubicBezTo>
                    <a:pt x="1346" y="749"/>
                    <a:pt x="1159" y="632"/>
                    <a:pt x="975" y="515"/>
                  </a:cubicBezTo>
                  <a:lnTo>
                    <a:pt x="677" y="327"/>
                  </a:lnTo>
                  <a:cubicBezTo>
                    <a:pt x="527" y="229"/>
                    <a:pt x="382" y="129"/>
                    <a:pt x="243" y="24"/>
                  </a:cubicBezTo>
                  <a:cubicBezTo>
                    <a:pt x="223" y="8"/>
                    <a:pt x="199" y="0"/>
                    <a:pt x="175" y="0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28" name="Google Shape;5528;p16"/>
            <p:cNvSpPr/>
            <p:nvPr/>
          </p:nvSpPr>
          <p:spPr>
            <a:xfrm>
              <a:off x="3787050" y="4314975"/>
              <a:ext cx="62150" cy="88575"/>
            </a:xfrm>
            <a:custGeom>
              <a:avLst/>
              <a:gdLst/>
              <a:ahLst/>
              <a:cxnLst/>
              <a:rect l="l" t="t" r="r" b="b"/>
              <a:pathLst>
                <a:path w="2486" h="3543" extrusionOk="0">
                  <a:moveTo>
                    <a:pt x="1898" y="0"/>
                  </a:moveTo>
                  <a:cubicBezTo>
                    <a:pt x="1686" y="0"/>
                    <a:pt x="1462" y="65"/>
                    <a:pt x="1253" y="184"/>
                  </a:cubicBezTo>
                  <a:cubicBezTo>
                    <a:pt x="1188" y="223"/>
                    <a:pt x="1128" y="264"/>
                    <a:pt x="1071" y="309"/>
                  </a:cubicBezTo>
                  <a:cubicBezTo>
                    <a:pt x="1032" y="338"/>
                    <a:pt x="1009" y="381"/>
                    <a:pt x="1003" y="427"/>
                  </a:cubicBezTo>
                  <a:cubicBezTo>
                    <a:pt x="908" y="493"/>
                    <a:pt x="812" y="576"/>
                    <a:pt x="709" y="676"/>
                  </a:cubicBezTo>
                  <a:cubicBezTo>
                    <a:pt x="512" y="875"/>
                    <a:pt x="357" y="1135"/>
                    <a:pt x="252" y="1446"/>
                  </a:cubicBezTo>
                  <a:cubicBezTo>
                    <a:pt x="149" y="1754"/>
                    <a:pt x="110" y="2083"/>
                    <a:pt x="84" y="2364"/>
                  </a:cubicBezTo>
                  <a:cubicBezTo>
                    <a:pt x="68" y="2534"/>
                    <a:pt x="58" y="2702"/>
                    <a:pt x="47" y="2868"/>
                  </a:cubicBezTo>
                  <a:cubicBezTo>
                    <a:pt x="34" y="3055"/>
                    <a:pt x="22" y="3242"/>
                    <a:pt x="3" y="3428"/>
                  </a:cubicBezTo>
                  <a:cubicBezTo>
                    <a:pt x="1" y="3477"/>
                    <a:pt x="22" y="3517"/>
                    <a:pt x="62" y="3535"/>
                  </a:cubicBezTo>
                  <a:cubicBezTo>
                    <a:pt x="75" y="3540"/>
                    <a:pt x="88" y="3543"/>
                    <a:pt x="101" y="3543"/>
                  </a:cubicBezTo>
                  <a:cubicBezTo>
                    <a:pt x="119" y="3543"/>
                    <a:pt x="138" y="3538"/>
                    <a:pt x="154" y="3529"/>
                  </a:cubicBezTo>
                  <a:cubicBezTo>
                    <a:pt x="173" y="3519"/>
                    <a:pt x="187" y="3502"/>
                    <a:pt x="194" y="3484"/>
                  </a:cubicBezTo>
                  <a:cubicBezTo>
                    <a:pt x="288" y="3256"/>
                    <a:pt x="328" y="3012"/>
                    <a:pt x="368" y="2775"/>
                  </a:cubicBezTo>
                  <a:cubicBezTo>
                    <a:pt x="396" y="2611"/>
                    <a:pt x="424" y="2443"/>
                    <a:pt x="469" y="2281"/>
                  </a:cubicBezTo>
                  <a:cubicBezTo>
                    <a:pt x="496" y="2192"/>
                    <a:pt x="539" y="2090"/>
                    <a:pt x="594" y="1992"/>
                  </a:cubicBezTo>
                  <a:cubicBezTo>
                    <a:pt x="635" y="1929"/>
                    <a:pt x="680" y="1873"/>
                    <a:pt x="732" y="1817"/>
                  </a:cubicBezTo>
                  <a:cubicBezTo>
                    <a:pt x="801" y="1754"/>
                    <a:pt x="880" y="1698"/>
                    <a:pt x="989" y="1634"/>
                  </a:cubicBezTo>
                  <a:lnTo>
                    <a:pt x="1023" y="1616"/>
                  </a:lnTo>
                  <a:cubicBezTo>
                    <a:pt x="1122" y="1563"/>
                    <a:pt x="1247" y="1507"/>
                    <a:pt x="1372" y="1446"/>
                  </a:cubicBezTo>
                  <a:cubicBezTo>
                    <a:pt x="1448" y="1410"/>
                    <a:pt x="1526" y="1375"/>
                    <a:pt x="1602" y="1337"/>
                  </a:cubicBezTo>
                  <a:cubicBezTo>
                    <a:pt x="1661" y="1308"/>
                    <a:pt x="1720" y="1275"/>
                    <a:pt x="1779" y="1242"/>
                  </a:cubicBezTo>
                  <a:lnTo>
                    <a:pt x="1833" y="1211"/>
                  </a:lnTo>
                  <a:cubicBezTo>
                    <a:pt x="1937" y="1150"/>
                    <a:pt x="2029" y="1071"/>
                    <a:pt x="2113" y="995"/>
                  </a:cubicBezTo>
                  <a:cubicBezTo>
                    <a:pt x="2172" y="944"/>
                    <a:pt x="2227" y="888"/>
                    <a:pt x="2279" y="829"/>
                  </a:cubicBezTo>
                  <a:cubicBezTo>
                    <a:pt x="2323" y="777"/>
                    <a:pt x="2366" y="715"/>
                    <a:pt x="2409" y="641"/>
                  </a:cubicBezTo>
                  <a:cubicBezTo>
                    <a:pt x="2468" y="536"/>
                    <a:pt x="2485" y="412"/>
                    <a:pt x="2457" y="312"/>
                  </a:cubicBezTo>
                  <a:cubicBezTo>
                    <a:pt x="2381" y="40"/>
                    <a:pt x="2044" y="4"/>
                    <a:pt x="1944" y="1"/>
                  </a:cubicBezTo>
                  <a:cubicBezTo>
                    <a:pt x="1929" y="1"/>
                    <a:pt x="1913" y="0"/>
                    <a:pt x="1898" y="0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29" name="Google Shape;5529;p16"/>
            <p:cNvSpPr/>
            <p:nvPr/>
          </p:nvSpPr>
          <p:spPr>
            <a:xfrm>
              <a:off x="3804725" y="4319025"/>
              <a:ext cx="20225" cy="17675"/>
            </a:xfrm>
            <a:custGeom>
              <a:avLst/>
              <a:gdLst/>
              <a:ahLst/>
              <a:cxnLst/>
              <a:rect l="l" t="t" r="r" b="b"/>
              <a:pathLst>
                <a:path w="809" h="707" extrusionOk="0">
                  <a:moveTo>
                    <a:pt x="308" y="500"/>
                  </a:moveTo>
                  <a:cubicBezTo>
                    <a:pt x="307" y="501"/>
                    <a:pt x="307" y="501"/>
                    <a:pt x="306" y="502"/>
                  </a:cubicBezTo>
                  <a:lnTo>
                    <a:pt x="306" y="502"/>
                  </a:lnTo>
                  <a:cubicBezTo>
                    <a:pt x="307" y="501"/>
                    <a:pt x="307" y="501"/>
                    <a:pt x="308" y="500"/>
                  </a:cubicBezTo>
                  <a:close/>
                  <a:moveTo>
                    <a:pt x="700" y="1"/>
                  </a:moveTo>
                  <a:cubicBezTo>
                    <a:pt x="686" y="1"/>
                    <a:pt x="672" y="4"/>
                    <a:pt x="658" y="10"/>
                  </a:cubicBezTo>
                  <a:cubicBezTo>
                    <a:pt x="595" y="38"/>
                    <a:pt x="537" y="68"/>
                    <a:pt x="481" y="99"/>
                  </a:cubicBezTo>
                  <a:cubicBezTo>
                    <a:pt x="418" y="141"/>
                    <a:pt x="358" y="188"/>
                    <a:pt x="302" y="236"/>
                  </a:cubicBezTo>
                  <a:cubicBezTo>
                    <a:pt x="193" y="326"/>
                    <a:pt x="105" y="441"/>
                    <a:pt x="29" y="558"/>
                  </a:cubicBezTo>
                  <a:cubicBezTo>
                    <a:pt x="0" y="602"/>
                    <a:pt x="13" y="662"/>
                    <a:pt x="58" y="691"/>
                  </a:cubicBezTo>
                  <a:cubicBezTo>
                    <a:pt x="73" y="701"/>
                    <a:pt x="91" y="706"/>
                    <a:pt x="109" y="706"/>
                  </a:cubicBezTo>
                  <a:cubicBezTo>
                    <a:pt x="141" y="706"/>
                    <a:pt x="173" y="691"/>
                    <a:pt x="191" y="662"/>
                  </a:cubicBezTo>
                  <a:cubicBezTo>
                    <a:pt x="227" y="606"/>
                    <a:pt x="264" y="556"/>
                    <a:pt x="306" y="502"/>
                  </a:cubicBezTo>
                  <a:lnTo>
                    <a:pt x="306" y="502"/>
                  </a:lnTo>
                  <a:cubicBezTo>
                    <a:pt x="302" y="506"/>
                    <a:pt x="299" y="509"/>
                    <a:pt x="295" y="513"/>
                  </a:cubicBezTo>
                  <a:cubicBezTo>
                    <a:pt x="322" y="483"/>
                    <a:pt x="351" y="451"/>
                    <a:pt x="381" y="423"/>
                  </a:cubicBezTo>
                  <a:cubicBezTo>
                    <a:pt x="428" y="375"/>
                    <a:pt x="481" y="335"/>
                    <a:pt x="533" y="296"/>
                  </a:cubicBezTo>
                  <a:lnTo>
                    <a:pt x="533" y="296"/>
                  </a:lnTo>
                  <a:cubicBezTo>
                    <a:pt x="532" y="297"/>
                    <a:pt x="531" y="297"/>
                    <a:pt x="530" y="298"/>
                  </a:cubicBezTo>
                  <a:lnTo>
                    <a:pt x="530" y="298"/>
                  </a:lnTo>
                  <a:cubicBezTo>
                    <a:pt x="560" y="277"/>
                    <a:pt x="593" y="257"/>
                    <a:pt x="624" y="240"/>
                  </a:cubicBezTo>
                  <a:cubicBezTo>
                    <a:pt x="662" y="219"/>
                    <a:pt x="703" y="200"/>
                    <a:pt x="741" y="183"/>
                  </a:cubicBezTo>
                  <a:cubicBezTo>
                    <a:pt x="790" y="161"/>
                    <a:pt x="809" y="99"/>
                    <a:pt x="784" y="53"/>
                  </a:cubicBezTo>
                  <a:cubicBezTo>
                    <a:pt x="768" y="19"/>
                    <a:pt x="735" y="1"/>
                    <a:pt x="700" y="1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30" name="Google Shape;5530;p16"/>
            <p:cNvSpPr/>
            <p:nvPr/>
          </p:nvSpPr>
          <p:spPr>
            <a:xfrm>
              <a:off x="4219950" y="4639200"/>
              <a:ext cx="84475" cy="161625"/>
            </a:xfrm>
            <a:custGeom>
              <a:avLst/>
              <a:gdLst/>
              <a:ahLst/>
              <a:cxnLst/>
              <a:rect l="l" t="t" r="r" b="b"/>
              <a:pathLst>
                <a:path w="3379" h="6465" extrusionOk="0">
                  <a:moveTo>
                    <a:pt x="844" y="0"/>
                  </a:moveTo>
                  <a:cubicBezTo>
                    <a:pt x="827" y="0"/>
                    <a:pt x="812" y="5"/>
                    <a:pt x="798" y="14"/>
                  </a:cubicBezTo>
                  <a:cubicBezTo>
                    <a:pt x="736" y="14"/>
                    <a:pt x="683" y="14"/>
                    <a:pt x="628" y="17"/>
                  </a:cubicBezTo>
                  <a:cubicBezTo>
                    <a:pt x="568" y="17"/>
                    <a:pt x="506" y="38"/>
                    <a:pt x="439" y="78"/>
                  </a:cubicBezTo>
                  <a:cubicBezTo>
                    <a:pt x="423" y="87"/>
                    <a:pt x="406" y="97"/>
                    <a:pt x="391" y="107"/>
                  </a:cubicBezTo>
                  <a:cubicBezTo>
                    <a:pt x="361" y="126"/>
                    <a:pt x="337" y="159"/>
                    <a:pt x="315" y="186"/>
                  </a:cubicBezTo>
                  <a:cubicBezTo>
                    <a:pt x="275" y="233"/>
                    <a:pt x="253" y="287"/>
                    <a:pt x="236" y="333"/>
                  </a:cubicBezTo>
                  <a:cubicBezTo>
                    <a:pt x="196" y="439"/>
                    <a:pt x="196" y="551"/>
                    <a:pt x="197" y="657"/>
                  </a:cubicBezTo>
                  <a:cubicBezTo>
                    <a:pt x="202" y="773"/>
                    <a:pt x="226" y="903"/>
                    <a:pt x="279" y="1061"/>
                  </a:cubicBezTo>
                  <a:cubicBezTo>
                    <a:pt x="331" y="1222"/>
                    <a:pt x="397" y="1381"/>
                    <a:pt x="487" y="1549"/>
                  </a:cubicBezTo>
                  <a:cubicBezTo>
                    <a:pt x="549" y="1670"/>
                    <a:pt x="631" y="1806"/>
                    <a:pt x="756" y="1915"/>
                  </a:cubicBezTo>
                  <a:cubicBezTo>
                    <a:pt x="848" y="1997"/>
                    <a:pt x="956" y="2065"/>
                    <a:pt x="1101" y="2138"/>
                  </a:cubicBezTo>
                  <a:cubicBezTo>
                    <a:pt x="1157" y="2167"/>
                    <a:pt x="1214" y="2193"/>
                    <a:pt x="1269" y="2218"/>
                  </a:cubicBezTo>
                  <a:cubicBezTo>
                    <a:pt x="1326" y="2244"/>
                    <a:pt x="1385" y="2270"/>
                    <a:pt x="1441" y="2299"/>
                  </a:cubicBezTo>
                  <a:cubicBezTo>
                    <a:pt x="1496" y="2329"/>
                    <a:pt x="1545" y="2359"/>
                    <a:pt x="1591" y="2399"/>
                  </a:cubicBezTo>
                  <a:cubicBezTo>
                    <a:pt x="1619" y="2431"/>
                    <a:pt x="1645" y="2464"/>
                    <a:pt x="1670" y="2500"/>
                  </a:cubicBezTo>
                  <a:cubicBezTo>
                    <a:pt x="1695" y="2543"/>
                    <a:pt x="1717" y="2587"/>
                    <a:pt x="1734" y="2633"/>
                  </a:cubicBezTo>
                  <a:cubicBezTo>
                    <a:pt x="1739" y="2651"/>
                    <a:pt x="1741" y="2666"/>
                    <a:pt x="1741" y="2682"/>
                  </a:cubicBezTo>
                  <a:cubicBezTo>
                    <a:pt x="1734" y="2718"/>
                    <a:pt x="1727" y="2737"/>
                    <a:pt x="1720" y="2753"/>
                  </a:cubicBezTo>
                  <a:cubicBezTo>
                    <a:pt x="1677" y="2816"/>
                    <a:pt x="1625" y="2873"/>
                    <a:pt x="1573" y="2928"/>
                  </a:cubicBezTo>
                  <a:lnTo>
                    <a:pt x="1517" y="2990"/>
                  </a:lnTo>
                  <a:cubicBezTo>
                    <a:pt x="1467" y="3047"/>
                    <a:pt x="1425" y="3106"/>
                    <a:pt x="1387" y="3172"/>
                  </a:cubicBezTo>
                  <a:cubicBezTo>
                    <a:pt x="1345" y="3244"/>
                    <a:pt x="1316" y="3321"/>
                    <a:pt x="1289" y="3403"/>
                  </a:cubicBezTo>
                  <a:cubicBezTo>
                    <a:pt x="1223" y="3597"/>
                    <a:pt x="1196" y="3805"/>
                    <a:pt x="1171" y="4004"/>
                  </a:cubicBezTo>
                  <a:cubicBezTo>
                    <a:pt x="1152" y="4144"/>
                    <a:pt x="1135" y="4284"/>
                    <a:pt x="1105" y="4420"/>
                  </a:cubicBezTo>
                  <a:cubicBezTo>
                    <a:pt x="1074" y="4539"/>
                    <a:pt x="1030" y="4654"/>
                    <a:pt x="970" y="4774"/>
                  </a:cubicBezTo>
                  <a:cubicBezTo>
                    <a:pt x="943" y="4819"/>
                    <a:pt x="914" y="4863"/>
                    <a:pt x="884" y="4907"/>
                  </a:cubicBezTo>
                  <a:cubicBezTo>
                    <a:pt x="848" y="4957"/>
                    <a:pt x="803" y="5006"/>
                    <a:pt x="758" y="5052"/>
                  </a:cubicBezTo>
                  <a:cubicBezTo>
                    <a:pt x="699" y="5114"/>
                    <a:pt x="643" y="5167"/>
                    <a:pt x="589" y="5222"/>
                  </a:cubicBezTo>
                  <a:cubicBezTo>
                    <a:pt x="459" y="5351"/>
                    <a:pt x="324" y="5483"/>
                    <a:pt x="209" y="5632"/>
                  </a:cubicBezTo>
                  <a:cubicBezTo>
                    <a:pt x="126" y="5737"/>
                    <a:pt x="65" y="5857"/>
                    <a:pt x="32" y="5976"/>
                  </a:cubicBezTo>
                  <a:cubicBezTo>
                    <a:pt x="1" y="6099"/>
                    <a:pt x="2" y="6224"/>
                    <a:pt x="39" y="6351"/>
                  </a:cubicBezTo>
                  <a:cubicBezTo>
                    <a:pt x="51" y="6388"/>
                    <a:pt x="64" y="6415"/>
                    <a:pt x="94" y="6438"/>
                  </a:cubicBezTo>
                  <a:cubicBezTo>
                    <a:pt x="116" y="6454"/>
                    <a:pt x="147" y="6465"/>
                    <a:pt x="178" y="6465"/>
                  </a:cubicBezTo>
                  <a:cubicBezTo>
                    <a:pt x="196" y="6465"/>
                    <a:pt x="214" y="6461"/>
                    <a:pt x="230" y="6453"/>
                  </a:cubicBezTo>
                  <a:cubicBezTo>
                    <a:pt x="312" y="6407"/>
                    <a:pt x="390" y="6356"/>
                    <a:pt x="469" y="6302"/>
                  </a:cubicBezTo>
                  <a:cubicBezTo>
                    <a:pt x="555" y="6241"/>
                    <a:pt x="634" y="6171"/>
                    <a:pt x="713" y="6104"/>
                  </a:cubicBezTo>
                  <a:cubicBezTo>
                    <a:pt x="891" y="5943"/>
                    <a:pt x="1051" y="5759"/>
                    <a:pt x="1184" y="5597"/>
                  </a:cubicBezTo>
                  <a:cubicBezTo>
                    <a:pt x="1308" y="5450"/>
                    <a:pt x="1424" y="5296"/>
                    <a:pt x="1543" y="5146"/>
                  </a:cubicBezTo>
                  <a:cubicBezTo>
                    <a:pt x="1718" y="4920"/>
                    <a:pt x="1899" y="4684"/>
                    <a:pt x="2098" y="4470"/>
                  </a:cubicBezTo>
                  <a:cubicBezTo>
                    <a:pt x="2205" y="4358"/>
                    <a:pt x="2319" y="4248"/>
                    <a:pt x="2431" y="4140"/>
                  </a:cubicBezTo>
                  <a:cubicBezTo>
                    <a:pt x="2625" y="3952"/>
                    <a:pt x="2826" y="3758"/>
                    <a:pt x="3001" y="3547"/>
                  </a:cubicBezTo>
                  <a:cubicBezTo>
                    <a:pt x="3132" y="3389"/>
                    <a:pt x="3235" y="3211"/>
                    <a:pt x="3300" y="3031"/>
                  </a:cubicBezTo>
                  <a:cubicBezTo>
                    <a:pt x="3318" y="2984"/>
                    <a:pt x="3334" y="2937"/>
                    <a:pt x="3343" y="2886"/>
                  </a:cubicBezTo>
                  <a:lnTo>
                    <a:pt x="3350" y="2846"/>
                  </a:lnTo>
                  <a:cubicBezTo>
                    <a:pt x="3376" y="2721"/>
                    <a:pt x="3379" y="2582"/>
                    <a:pt x="3362" y="2441"/>
                  </a:cubicBezTo>
                  <a:cubicBezTo>
                    <a:pt x="3349" y="2335"/>
                    <a:pt x="3316" y="2227"/>
                    <a:pt x="3285" y="2134"/>
                  </a:cubicBezTo>
                  <a:cubicBezTo>
                    <a:pt x="3234" y="1979"/>
                    <a:pt x="3153" y="1835"/>
                    <a:pt x="3089" y="1727"/>
                  </a:cubicBezTo>
                  <a:cubicBezTo>
                    <a:pt x="3041" y="1648"/>
                    <a:pt x="2988" y="1575"/>
                    <a:pt x="2931" y="1505"/>
                  </a:cubicBezTo>
                  <a:cubicBezTo>
                    <a:pt x="2898" y="1454"/>
                    <a:pt x="2865" y="1407"/>
                    <a:pt x="2826" y="1361"/>
                  </a:cubicBezTo>
                  <a:cubicBezTo>
                    <a:pt x="2712" y="1213"/>
                    <a:pt x="2573" y="1087"/>
                    <a:pt x="2429" y="959"/>
                  </a:cubicBezTo>
                  <a:cubicBezTo>
                    <a:pt x="2175" y="736"/>
                    <a:pt x="1884" y="555"/>
                    <a:pt x="1601" y="380"/>
                  </a:cubicBezTo>
                  <a:lnTo>
                    <a:pt x="1444" y="282"/>
                  </a:lnTo>
                  <a:cubicBezTo>
                    <a:pt x="1286" y="182"/>
                    <a:pt x="1135" y="110"/>
                    <a:pt x="980" y="60"/>
                  </a:cubicBezTo>
                  <a:lnTo>
                    <a:pt x="926" y="31"/>
                  </a:lnTo>
                  <a:cubicBezTo>
                    <a:pt x="895" y="10"/>
                    <a:pt x="868" y="0"/>
                    <a:pt x="844" y="0"/>
                  </a:cubicBezTo>
                  <a:close/>
                </a:path>
              </a:pathLst>
            </a:custGeom>
            <a:solidFill>
              <a:srgbClr val="A4BF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31" name="Google Shape;5531;p16"/>
            <p:cNvSpPr/>
            <p:nvPr/>
          </p:nvSpPr>
          <p:spPr>
            <a:xfrm>
              <a:off x="3707350" y="4628725"/>
              <a:ext cx="112975" cy="40300"/>
            </a:xfrm>
            <a:custGeom>
              <a:avLst/>
              <a:gdLst/>
              <a:ahLst/>
              <a:cxnLst/>
              <a:rect l="l" t="t" r="r" b="b"/>
              <a:pathLst>
                <a:path w="4519" h="1612" extrusionOk="0">
                  <a:moveTo>
                    <a:pt x="532" y="0"/>
                  </a:moveTo>
                  <a:cubicBezTo>
                    <a:pt x="491" y="0"/>
                    <a:pt x="451" y="2"/>
                    <a:pt x="412" y="6"/>
                  </a:cubicBezTo>
                  <a:cubicBezTo>
                    <a:pt x="345" y="18"/>
                    <a:pt x="274" y="41"/>
                    <a:pt x="215" y="75"/>
                  </a:cubicBezTo>
                  <a:cubicBezTo>
                    <a:pt x="181" y="95"/>
                    <a:pt x="151" y="118"/>
                    <a:pt x="124" y="143"/>
                  </a:cubicBezTo>
                  <a:cubicBezTo>
                    <a:pt x="72" y="191"/>
                    <a:pt x="11" y="257"/>
                    <a:pt x="4" y="342"/>
                  </a:cubicBezTo>
                  <a:cubicBezTo>
                    <a:pt x="0" y="414"/>
                    <a:pt x="29" y="477"/>
                    <a:pt x="95" y="536"/>
                  </a:cubicBezTo>
                  <a:cubicBezTo>
                    <a:pt x="118" y="555"/>
                    <a:pt x="145" y="571"/>
                    <a:pt x="169" y="585"/>
                  </a:cubicBezTo>
                  <a:cubicBezTo>
                    <a:pt x="227" y="615"/>
                    <a:pt x="274" y="629"/>
                    <a:pt x="320" y="644"/>
                  </a:cubicBezTo>
                  <a:cubicBezTo>
                    <a:pt x="441" y="681"/>
                    <a:pt x="560" y="706"/>
                    <a:pt x="682" y="727"/>
                  </a:cubicBezTo>
                  <a:cubicBezTo>
                    <a:pt x="781" y="743"/>
                    <a:pt x="880" y="757"/>
                    <a:pt x="980" y="770"/>
                  </a:cubicBezTo>
                  <a:cubicBezTo>
                    <a:pt x="1110" y="789"/>
                    <a:pt x="1234" y="823"/>
                    <a:pt x="1382" y="871"/>
                  </a:cubicBezTo>
                  <a:cubicBezTo>
                    <a:pt x="1568" y="932"/>
                    <a:pt x="1774" y="1019"/>
                    <a:pt x="1982" y="1109"/>
                  </a:cubicBezTo>
                  <a:cubicBezTo>
                    <a:pt x="2172" y="1190"/>
                    <a:pt x="2396" y="1283"/>
                    <a:pt x="2628" y="1359"/>
                  </a:cubicBezTo>
                  <a:cubicBezTo>
                    <a:pt x="2840" y="1428"/>
                    <a:pt x="3045" y="1468"/>
                    <a:pt x="3239" y="1477"/>
                  </a:cubicBezTo>
                  <a:cubicBezTo>
                    <a:pt x="3280" y="1479"/>
                    <a:pt x="3321" y="1480"/>
                    <a:pt x="3362" y="1480"/>
                  </a:cubicBezTo>
                  <a:cubicBezTo>
                    <a:pt x="3430" y="1480"/>
                    <a:pt x="3498" y="1478"/>
                    <a:pt x="3566" y="1477"/>
                  </a:cubicBezTo>
                  <a:cubicBezTo>
                    <a:pt x="3630" y="1476"/>
                    <a:pt x="3694" y="1475"/>
                    <a:pt x="3756" y="1475"/>
                  </a:cubicBezTo>
                  <a:cubicBezTo>
                    <a:pt x="3802" y="1475"/>
                    <a:pt x="3848" y="1476"/>
                    <a:pt x="3894" y="1477"/>
                  </a:cubicBezTo>
                  <a:cubicBezTo>
                    <a:pt x="3951" y="1483"/>
                    <a:pt x="4004" y="1488"/>
                    <a:pt x="4065" y="1497"/>
                  </a:cubicBezTo>
                  <a:cubicBezTo>
                    <a:pt x="4115" y="1504"/>
                    <a:pt x="4165" y="1518"/>
                    <a:pt x="4216" y="1531"/>
                  </a:cubicBezTo>
                  <a:lnTo>
                    <a:pt x="4303" y="1577"/>
                  </a:lnTo>
                  <a:lnTo>
                    <a:pt x="4339" y="1599"/>
                  </a:lnTo>
                  <a:cubicBezTo>
                    <a:pt x="4352" y="1608"/>
                    <a:pt x="4369" y="1612"/>
                    <a:pt x="4387" y="1612"/>
                  </a:cubicBezTo>
                  <a:cubicBezTo>
                    <a:pt x="4407" y="1612"/>
                    <a:pt x="4429" y="1606"/>
                    <a:pt x="4448" y="1596"/>
                  </a:cubicBezTo>
                  <a:cubicBezTo>
                    <a:pt x="4519" y="1526"/>
                    <a:pt x="4514" y="1454"/>
                    <a:pt x="4467" y="1409"/>
                  </a:cubicBezTo>
                  <a:cubicBezTo>
                    <a:pt x="4039" y="993"/>
                    <a:pt x="3450" y="701"/>
                    <a:pt x="2617" y="493"/>
                  </a:cubicBezTo>
                  <a:cubicBezTo>
                    <a:pt x="2501" y="463"/>
                    <a:pt x="2384" y="437"/>
                    <a:pt x="2265" y="413"/>
                  </a:cubicBezTo>
                  <a:lnTo>
                    <a:pt x="2108" y="378"/>
                  </a:lnTo>
                  <a:lnTo>
                    <a:pt x="2007" y="355"/>
                  </a:lnTo>
                  <a:lnTo>
                    <a:pt x="1813" y="312"/>
                  </a:lnTo>
                  <a:cubicBezTo>
                    <a:pt x="1739" y="295"/>
                    <a:pt x="1670" y="279"/>
                    <a:pt x="1603" y="262"/>
                  </a:cubicBezTo>
                  <a:cubicBezTo>
                    <a:pt x="1524" y="237"/>
                    <a:pt x="1446" y="213"/>
                    <a:pt x="1367" y="186"/>
                  </a:cubicBezTo>
                  <a:lnTo>
                    <a:pt x="1247" y="147"/>
                  </a:lnTo>
                  <a:cubicBezTo>
                    <a:pt x="1066" y="89"/>
                    <a:pt x="916" y="49"/>
                    <a:pt x="780" y="25"/>
                  </a:cubicBezTo>
                  <a:cubicBezTo>
                    <a:pt x="694" y="8"/>
                    <a:pt x="611" y="0"/>
                    <a:pt x="532" y="0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32" name="Google Shape;5532;p16"/>
            <p:cNvSpPr/>
            <p:nvPr/>
          </p:nvSpPr>
          <p:spPr>
            <a:xfrm>
              <a:off x="4049475" y="4158325"/>
              <a:ext cx="29275" cy="36575"/>
            </a:xfrm>
            <a:custGeom>
              <a:avLst/>
              <a:gdLst/>
              <a:ahLst/>
              <a:cxnLst/>
              <a:rect l="l" t="t" r="r" b="b"/>
              <a:pathLst>
                <a:path w="1171" h="1463" extrusionOk="0">
                  <a:moveTo>
                    <a:pt x="220" y="1407"/>
                  </a:moveTo>
                  <a:cubicBezTo>
                    <a:pt x="220" y="1408"/>
                    <a:pt x="219" y="1408"/>
                    <a:pt x="219" y="1408"/>
                  </a:cubicBezTo>
                  <a:lnTo>
                    <a:pt x="219" y="1408"/>
                  </a:lnTo>
                  <a:cubicBezTo>
                    <a:pt x="219" y="1408"/>
                    <a:pt x="219" y="1407"/>
                    <a:pt x="220" y="1407"/>
                  </a:cubicBezTo>
                  <a:close/>
                  <a:moveTo>
                    <a:pt x="997" y="0"/>
                  </a:moveTo>
                  <a:cubicBezTo>
                    <a:pt x="970" y="0"/>
                    <a:pt x="944" y="8"/>
                    <a:pt x="919" y="21"/>
                  </a:cubicBezTo>
                  <a:cubicBezTo>
                    <a:pt x="903" y="32"/>
                    <a:pt x="889" y="45"/>
                    <a:pt x="876" y="58"/>
                  </a:cubicBezTo>
                  <a:cubicBezTo>
                    <a:pt x="832" y="110"/>
                    <a:pt x="790" y="162"/>
                    <a:pt x="750" y="212"/>
                  </a:cubicBezTo>
                  <a:cubicBezTo>
                    <a:pt x="692" y="284"/>
                    <a:pt x="635" y="354"/>
                    <a:pt x="579" y="426"/>
                  </a:cubicBezTo>
                  <a:cubicBezTo>
                    <a:pt x="565" y="443"/>
                    <a:pt x="552" y="462"/>
                    <a:pt x="537" y="479"/>
                  </a:cubicBezTo>
                  <a:cubicBezTo>
                    <a:pt x="445" y="567"/>
                    <a:pt x="358" y="659"/>
                    <a:pt x="277" y="759"/>
                  </a:cubicBezTo>
                  <a:cubicBezTo>
                    <a:pt x="214" y="838"/>
                    <a:pt x="161" y="923"/>
                    <a:pt x="114" y="1011"/>
                  </a:cubicBezTo>
                  <a:cubicBezTo>
                    <a:pt x="60" y="1111"/>
                    <a:pt x="29" y="1225"/>
                    <a:pt x="9" y="1335"/>
                  </a:cubicBezTo>
                  <a:cubicBezTo>
                    <a:pt x="0" y="1384"/>
                    <a:pt x="30" y="1434"/>
                    <a:pt x="76" y="1454"/>
                  </a:cubicBezTo>
                  <a:cubicBezTo>
                    <a:pt x="90" y="1460"/>
                    <a:pt x="105" y="1462"/>
                    <a:pt x="119" y="1462"/>
                  </a:cubicBezTo>
                  <a:cubicBezTo>
                    <a:pt x="123" y="1462"/>
                    <a:pt x="127" y="1462"/>
                    <a:pt x="131" y="1462"/>
                  </a:cubicBezTo>
                  <a:cubicBezTo>
                    <a:pt x="162" y="1459"/>
                    <a:pt x="185" y="1443"/>
                    <a:pt x="207" y="1420"/>
                  </a:cubicBezTo>
                  <a:cubicBezTo>
                    <a:pt x="209" y="1416"/>
                    <a:pt x="213" y="1414"/>
                    <a:pt x="217" y="1410"/>
                  </a:cubicBezTo>
                  <a:lnTo>
                    <a:pt x="217" y="1410"/>
                  </a:lnTo>
                  <a:cubicBezTo>
                    <a:pt x="217" y="1410"/>
                    <a:pt x="217" y="1411"/>
                    <a:pt x="217" y="1411"/>
                  </a:cubicBezTo>
                  <a:cubicBezTo>
                    <a:pt x="316" y="1315"/>
                    <a:pt x="425" y="1233"/>
                    <a:pt x="539" y="1154"/>
                  </a:cubicBezTo>
                  <a:cubicBezTo>
                    <a:pt x="659" y="1069"/>
                    <a:pt x="789" y="995"/>
                    <a:pt x="896" y="894"/>
                  </a:cubicBezTo>
                  <a:cubicBezTo>
                    <a:pt x="938" y="855"/>
                    <a:pt x="974" y="817"/>
                    <a:pt x="1007" y="772"/>
                  </a:cubicBezTo>
                  <a:cubicBezTo>
                    <a:pt x="1050" y="718"/>
                    <a:pt x="1083" y="654"/>
                    <a:pt x="1112" y="593"/>
                  </a:cubicBezTo>
                  <a:cubicBezTo>
                    <a:pt x="1120" y="565"/>
                    <a:pt x="1129" y="539"/>
                    <a:pt x="1136" y="514"/>
                  </a:cubicBezTo>
                  <a:cubicBezTo>
                    <a:pt x="1148" y="468"/>
                    <a:pt x="1156" y="427"/>
                    <a:pt x="1161" y="381"/>
                  </a:cubicBezTo>
                  <a:cubicBezTo>
                    <a:pt x="1171" y="300"/>
                    <a:pt x="1162" y="216"/>
                    <a:pt x="1148" y="136"/>
                  </a:cubicBezTo>
                  <a:cubicBezTo>
                    <a:pt x="1139" y="80"/>
                    <a:pt x="1109" y="34"/>
                    <a:pt x="1056" y="12"/>
                  </a:cubicBezTo>
                  <a:cubicBezTo>
                    <a:pt x="1037" y="4"/>
                    <a:pt x="1017" y="0"/>
                    <a:pt x="997" y="0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33" name="Google Shape;5533;p16"/>
            <p:cNvSpPr/>
            <p:nvPr/>
          </p:nvSpPr>
          <p:spPr>
            <a:xfrm>
              <a:off x="4067675" y="4473850"/>
              <a:ext cx="55575" cy="32400"/>
            </a:xfrm>
            <a:custGeom>
              <a:avLst/>
              <a:gdLst/>
              <a:ahLst/>
              <a:cxnLst/>
              <a:rect l="l" t="t" r="r" b="b"/>
              <a:pathLst>
                <a:path w="2223" h="1296" extrusionOk="0">
                  <a:moveTo>
                    <a:pt x="1979" y="253"/>
                  </a:moveTo>
                  <a:lnTo>
                    <a:pt x="1979" y="253"/>
                  </a:lnTo>
                  <a:cubicBezTo>
                    <a:pt x="1977" y="262"/>
                    <a:pt x="1972" y="269"/>
                    <a:pt x="1969" y="278"/>
                  </a:cubicBezTo>
                  <a:cubicBezTo>
                    <a:pt x="1969" y="273"/>
                    <a:pt x="1968" y="269"/>
                    <a:pt x="1965" y="265"/>
                  </a:cubicBezTo>
                  <a:cubicBezTo>
                    <a:pt x="1965" y="262"/>
                    <a:pt x="1964" y="261"/>
                    <a:pt x="1962" y="259"/>
                  </a:cubicBezTo>
                  <a:cubicBezTo>
                    <a:pt x="1968" y="258"/>
                    <a:pt x="1975" y="255"/>
                    <a:pt x="1979" y="253"/>
                  </a:cubicBezTo>
                  <a:close/>
                  <a:moveTo>
                    <a:pt x="709" y="396"/>
                  </a:moveTo>
                  <a:cubicBezTo>
                    <a:pt x="710" y="398"/>
                    <a:pt x="711" y="401"/>
                    <a:pt x="713" y="403"/>
                  </a:cubicBezTo>
                  <a:cubicBezTo>
                    <a:pt x="711" y="401"/>
                    <a:pt x="710" y="398"/>
                    <a:pt x="709" y="396"/>
                  </a:cubicBezTo>
                  <a:close/>
                  <a:moveTo>
                    <a:pt x="720" y="419"/>
                  </a:moveTo>
                  <a:cubicBezTo>
                    <a:pt x="722" y="420"/>
                    <a:pt x="726" y="423"/>
                    <a:pt x="730" y="425"/>
                  </a:cubicBezTo>
                  <a:lnTo>
                    <a:pt x="730" y="425"/>
                  </a:lnTo>
                  <a:cubicBezTo>
                    <a:pt x="727" y="424"/>
                    <a:pt x="722" y="422"/>
                    <a:pt x="720" y="419"/>
                  </a:cubicBezTo>
                  <a:close/>
                  <a:moveTo>
                    <a:pt x="700" y="627"/>
                  </a:moveTo>
                  <a:cubicBezTo>
                    <a:pt x="704" y="627"/>
                    <a:pt x="705" y="628"/>
                    <a:pt x="708" y="628"/>
                  </a:cubicBezTo>
                  <a:cubicBezTo>
                    <a:pt x="707" y="631"/>
                    <a:pt x="704" y="631"/>
                    <a:pt x="701" y="633"/>
                  </a:cubicBezTo>
                  <a:cubicBezTo>
                    <a:pt x="701" y="631"/>
                    <a:pt x="700" y="628"/>
                    <a:pt x="700" y="627"/>
                  </a:cubicBezTo>
                  <a:close/>
                  <a:moveTo>
                    <a:pt x="2118" y="1"/>
                  </a:moveTo>
                  <a:cubicBezTo>
                    <a:pt x="2112" y="1"/>
                    <a:pt x="2107" y="1"/>
                    <a:pt x="2102" y="2"/>
                  </a:cubicBezTo>
                  <a:cubicBezTo>
                    <a:pt x="1918" y="35"/>
                    <a:pt x="1741" y="115"/>
                    <a:pt x="1569" y="193"/>
                  </a:cubicBezTo>
                  <a:cubicBezTo>
                    <a:pt x="1373" y="279"/>
                    <a:pt x="1178" y="370"/>
                    <a:pt x="971" y="427"/>
                  </a:cubicBezTo>
                  <a:cubicBezTo>
                    <a:pt x="917" y="440"/>
                    <a:pt x="865" y="447"/>
                    <a:pt x="809" y="449"/>
                  </a:cubicBezTo>
                  <a:cubicBezTo>
                    <a:pt x="793" y="447"/>
                    <a:pt x="779" y="446"/>
                    <a:pt x="763" y="442"/>
                  </a:cubicBezTo>
                  <a:cubicBezTo>
                    <a:pt x="754" y="439"/>
                    <a:pt x="747" y="434"/>
                    <a:pt x="740" y="431"/>
                  </a:cubicBezTo>
                  <a:cubicBezTo>
                    <a:pt x="737" y="429"/>
                    <a:pt x="734" y="427"/>
                    <a:pt x="731" y="425"/>
                  </a:cubicBezTo>
                  <a:lnTo>
                    <a:pt x="731" y="425"/>
                  </a:lnTo>
                  <a:cubicBezTo>
                    <a:pt x="731" y="425"/>
                    <a:pt x="732" y="426"/>
                    <a:pt x="733" y="426"/>
                  </a:cubicBezTo>
                  <a:cubicBezTo>
                    <a:pt x="732" y="425"/>
                    <a:pt x="731" y="425"/>
                    <a:pt x="731" y="425"/>
                  </a:cubicBezTo>
                  <a:lnTo>
                    <a:pt x="731" y="425"/>
                  </a:lnTo>
                  <a:cubicBezTo>
                    <a:pt x="728" y="423"/>
                    <a:pt x="725" y="421"/>
                    <a:pt x="723" y="419"/>
                  </a:cubicBezTo>
                  <a:cubicBezTo>
                    <a:pt x="714" y="408"/>
                    <a:pt x="705" y="396"/>
                    <a:pt x="700" y="381"/>
                  </a:cubicBezTo>
                  <a:lnTo>
                    <a:pt x="700" y="381"/>
                  </a:lnTo>
                  <a:cubicBezTo>
                    <a:pt x="703" y="386"/>
                    <a:pt x="706" y="391"/>
                    <a:pt x="709" y="396"/>
                  </a:cubicBezTo>
                  <a:lnTo>
                    <a:pt x="709" y="396"/>
                  </a:lnTo>
                  <a:cubicBezTo>
                    <a:pt x="706" y="390"/>
                    <a:pt x="704" y="383"/>
                    <a:pt x="701" y="378"/>
                  </a:cubicBezTo>
                  <a:cubicBezTo>
                    <a:pt x="684" y="341"/>
                    <a:pt x="647" y="318"/>
                    <a:pt x="609" y="318"/>
                  </a:cubicBezTo>
                  <a:cubicBezTo>
                    <a:pt x="593" y="318"/>
                    <a:pt x="577" y="322"/>
                    <a:pt x="562" y="331"/>
                  </a:cubicBezTo>
                  <a:cubicBezTo>
                    <a:pt x="560" y="332"/>
                    <a:pt x="556" y="334"/>
                    <a:pt x="555" y="337"/>
                  </a:cubicBezTo>
                  <a:cubicBezTo>
                    <a:pt x="497" y="375"/>
                    <a:pt x="443" y="419"/>
                    <a:pt x="395" y="467"/>
                  </a:cubicBezTo>
                  <a:cubicBezTo>
                    <a:pt x="339" y="526"/>
                    <a:pt x="289" y="588"/>
                    <a:pt x="242" y="654"/>
                  </a:cubicBezTo>
                  <a:cubicBezTo>
                    <a:pt x="144" y="798"/>
                    <a:pt x="76" y="963"/>
                    <a:pt x="17" y="1127"/>
                  </a:cubicBezTo>
                  <a:cubicBezTo>
                    <a:pt x="0" y="1174"/>
                    <a:pt x="17" y="1230"/>
                    <a:pt x="68" y="1252"/>
                  </a:cubicBezTo>
                  <a:cubicBezTo>
                    <a:pt x="81" y="1257"/>
                    <a:pt x="95" y="1259"/>
                    <a:pt x="109" y="1259"/>
                  </a:cubicBezTo>
                  <a:cubicBezTo>
                    <a:pt x="133" y="1281"/>
                    <a:pt x="164" y="1296"/>
                    <a:pt x="199" y="1296"/>
                  </a:cubicBezTo>
                  <a:cubicBezTo>
                    <a:pt x="204" y="1296"/>
                    <a:pt x="210" y="1295"/>
                    <a:pt x="216" y="1295"/>
                  </a:cubicBezTo>
                  <a:cubicBezTo>
                    <a:pt x="411" y="1279"/>
                    <a:pt x="603" y="1239"/>
                    <a:pt x="795" y="1194"/>
                  </a:cubicBezTo>
                  <a:cubicBezTo>
                    <a:pt x="1027" y="1137"/>
                    <a:pt x="1251" y="1062"/>
                    <a:pt x="1468" y="964"/>
                  </a:cubicBezTo>
                  <a:cubicBezTo>
                    <a:pt x="1810" y="811"/>
                    <a:pt x="2216" y="542"/>
                    <a:pt x="2222" y="124"/>
                  </a:cubicBezTo>
                  <a:cubicBezTo>
                    <a:pt x="2222" y="95"/>
                    <a:pt x="2221" y="71"/>
                    <a:pt x="2202" y="45"/>
                  </a:cubicBezTo>
                  <a:cubicBezTo>
                    <a:pt x="2182" y="19"/>
                    <a:pt x="2151" y="1"/>
                    <a:pt x="2118" y="1"/>
                  </a:cubicBezTo>
                  <a:close/>
                </a:path>
              </a:pathLst>
            </a:custGeom>
            <a:solidFill>
              <a:srgbClr val="A4BF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34" name="Google Shape;5534;p16"/>
            <p:cNvSpPr/>
            <p:nvPr/>
          </p:nvSpPr>
          <p:spPr>
            <a:xfrm>
              <a:off x="4126850" y="4383700"/>
              <a:ext cx="55325" cy="90425"/>
            </a:xfrm>
            <a:custGeom>
              <a:avLst/>
              <a:gdLst/>
              <a:ahLst/>
              <a:cxnLst/>
              <a:rect l="l" t="t" r="r" b="b"/>
              <a:pathLst>
                <a:path w="2213" h="3617" extrusionOk="0">
                  <a:moveTo>
                    <a:pt x="1952" y="629"/>
                  </a:moveTo>
                  <a:lnTo>
                    <a:pt x="1952" y="629"/>
                  </a:lnTo>
                  <a:cubicBezTo>
                    <a:pt x="1949" y="661"/>
                    <a:pt x="1946" y="692"/>
                    <a:pt x="1944" y="723"/>
                  </a:cubicBezTo>
                  <a:cubicBezTo>
                    <a:pt x="1935" y="717"/>
                    <a:pt x="1925" y="714"/>
                    <a:pt x="1916" y="711"/>
                  </a:cubicBezTo>
                  <a:cubicBezTo>
                    <a:pt x="1928" y="684"/>
                    <a:pt x="1939" y="656"/>
                    <a:pt x="1952" y="629"/>
                  </a:cubicBezTo>
                  <a:close/>
                  <a:moveTo>
                    <a:pt x="1148" y="2716"/>
                  </a:moveTo>
                  <a:cubicBezTo>
                    <a:pt x="1154" y="2733"/>
                    <a:pt x="1162" y="2751"/>
                    <a:pt x="1175" y="2765"/>
                  </a:cubicBezTo>
                  <a:cubicBezTo>
                    <a:pt x="1152" y="2788"/>
                    <a:pt x="1129" y="2813"/>
                    <a:pt x="1105" y="2838"/>
                  </a:cubicBezTo>
                  <a:lnTo>
                    <a:pt x="1105" y="2838"/>
                  </a:lnTo>
                  <a:cubicBezTo>
                    <a:pt x="1052" y="2885"/>
                    <a:pt x="998" y="2931"/>
                    <a:pt x="940" y="2973"/>
                  </a:cubicBezTo>
                  <a:cubicBezTo>
                    <a:pt x="1013" y="2890"/>
                    <a:pt x="1083" y="2804"/>
                    <a:pt x="1148" y="2716"/>
                  </a:cubicBezTo>
                  <a:close/>
                  <a:moveTo>
                    <a:pt x="2093" y="0"/>
                  </a:moveTo>
                  <a:cubicBezTo>
                    <a:pt x="2074" y="0"/>
                    <a:pt x="2057" y="6"/>
                    <a:pt x="2041" y="14"/>
                  </a:cubicBezTo>
                  <a:cubicBezTo>
                    <a:pt x="2021" y="26"/>
                    <a:pt x="2004" y="46"/>
                    <a:pt x="1992" y="68"/>
                  </a:cubicBezTo>
                  <a:cubicBezTo>
                    <a:pt x="1885" y="261"/>
                    <a:pt x="1788" y="460"/>
                    <a:pt x="1705" y="662"/>
                  </a:cubicBezTo>
                  <a:cubicBezTo>
                    <a:pt x="1618" y="866"/>
                    <a:pt x="1544" y="1073"/>
                    <a:pt x="1468" y="1280"/>
                  </a:cubicBezTo>
                  <a:cubicBezTo>
                    <a:pt x="1425" y="1395"/>
                    <a:pt x="1382" y="1511"/>
                    <a:pt x="1339" y="1626"/>
                  </a:cubicBezTo>
                  <a:cubicBezTo>
                    <a:pt x="1256" y="1803"/>
                    <a:pt x="1169" y="1975"/>
                    <a:pt x="1073" y="2142"/>
                  </a:cubicBezTo>
                  <a:cubicBezTo>
                    <a:pt x="980" y="2295"/>
                    <a:pt x="876" y="2443"/>
                    <a:pt x="766" y="2585"/>
                  </a:cubicBezTo>
                  <a:cubicBezTo>
                    <a:pt x="639" y="2745"/>
                    <a:pt x="500" y="2890"/>
                    <a:pt x="356" y="3032"/>
                  </a:cubicBezTo>
                  <a:cubicBezTo>
                    <a:pt x="269" y="3117"/>
                    <a:pt x="173" y="3197"/>
                    <a:pt x="82" y="3278"/>
                  </a:cubicBezTo>
                  <a:cubicBezTo>
                    <a:pt x="55" y="3299"/>
                    <a:pt x="33" y="3322"/>
                    <a:pt x="20" y="3355"/>
                  </a:cubicBezTo>
                  <a:cubicBezTo>
                    <a:pt x="0" y="3401"/>
                    <a:pt x="0" y="3451"/>
                    <a:pt x="19" y="3499"/>
                  </a:cubicBezTo>
                  <a:cubicBezTo>
                    <a:pt x="47" y="3572"/>
                    <a:pt x="119" y="3616"/>
                    <a:pt x="195" y="3616"/>
                  </a:cubicBezTo>
                  <a:cubicBezTo>
                    <a:pt x="201" y="3616"/>
                    <a:pt x="208" y="3616"/>
                    <a:pt x="214" y="3615"/>
                  </a:cubicBezTo>
                  <a:cubicBezTo>
                    <a:pt x="407" y="3594"/>
                    <a:pt x="592" y="3549"/>
                    <a:pt x="769" y="3473"/>
                  </a:cubicBezTo>
                  <a:cubicBezTo>
                    <a:pt x="934" y="3404"/>
                    <a:pt x="1088" y="3301"/>
                    <a:pt x="1220" y="3183"/>
                  </a:cubicBezTo>
                  <a:cubicBezTo>
                    <a:pt x="1494" y="2940"/>
                    <a:pt x="1689" y="2618"/>
                    <a:pt x="1833" y="2284"/>
                  </a:cubicBezTo>
                  <a:cubicBezTo>
                    <a:pt x="1988" y="1928"/>
                    <a:pt x="2076" y="1546"/>
                    <a:pt x="2136" y="1163"/>
                  </a:cubicBezTo>
                  <a:cubicBezTo>
                    <a:pt x="2166" y="977"/>
                    <a:pt x="2183" y="787"/>
                    <a:pt x="2196" y="598"/>
                  </a:cubicBezTo>
                  <a:cubicBezTo>
                    <a:pt x="2208" y="432"/>
                    <a:pt x="2212" y="263"/>
                    <a:pt x="2205" y="98"/>
                  </a:cubicBezTo>
                  <a:cubicBezTo>
                    <a:pt x="2204" y="47"/>
                    <a:pt x="2158" y="7"/>
                    <a:pt x="2110" y="1"/>
                  </a:cubicBezTo>
                  <a:cubicBezTo>
                    <a:pt x="2104" y="1"/>
                    <a:pt x="2099" y="0"/>
                    <a:pt x="2093" y="0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35" name="Google Shape;5535;p16"/>
            <p:cNvSpPr/>
            <p:nvPr/>
          </p:nvSpPr>
          <p:spPr>
            <a:xfrm>
              <a:off x="4141125" y="4434575"/>
              <a:ext cx="18300" cy="32875"/>
            </a:xfrm>
            <a:custGeom>
              <a:avLst/>
              <a:gdLst/>
              <a:ahLst/>
              <a:cxnLst/>
              <a:rect l="l" t="t" r="r" b="b"/>
              <a:pathLst>
                <a:path w="732" h="1315" extrusionOk="0">
                  <a:moveTo>
                    <a:pt x="392" y="0"/>
                  </a:moveTo>
                  <a:cubicBezTo>
                    <a:pt x="383" y="0"/>
                    <a:pt x="374" y="1"/>
                    <a:pt x="364" y="2"/>
                  </a:cubicBezTo>
                  <a:cubicBezTo>
                    <a:pt x="338" y="6"/>
                    <a:pt x="310" y="15"/>
                    <a:pt x="284" y="29"/>
                  </a:cubicBezTo>
                  <a:cubicBezTo>
                    <a:pt x="267" y="40"/>
                    <a:pt x="248" y="56"/>
                    <a:pt x="234" y="74"/>
                  </a:cubicBezTo>
                  <a:cubicBezTo>
                    <a:pt x="189" y="137"/>
                    <a:pt x="152" y="201"/>
                    <a:pt x="117" y="272"/>
                  </a:cubicBezTo>
                  <a:cubicBezTo>
                    <a:pt x="86" y="339"/>
                    <a:pt x="67" y="418"/>
                    <a:pt x="47" y="493"/>
                  </a:cubicBezTo>
                  <a:cubicBezTo>
                    <a:pt x="28" y="569"/>
                    <a:pt x="18" y="651"/>
                    <a:pt x="11" y="731"/>
                  </a:cubicBezTo>
                  <a:cubicBezTo>
                    <a:pt x="2" y="828"/>
                    <a:pt x="1" y="925"/>
                    <a:pt x="2" y="1021"/>
                  </a:cubicBezTo>
                  <a:cubicBezTo>
                    <a:pt x="4" y="1060"/>
                    <a:pt x="24" y="1098"/>
                    <a:pt x="53" y="1125"/>
                  </a:cubicBezTo>
                  <a:cubicBezTo>
                    <a:pt x="50" y="1128"/>
                    <a:pt x="45" y="1134"/>
                    <a:pt x="43" y="1136"/>
                  </a:cubicBezTo>
                  <a:cubicBezTo>
                    <a:pt x="4" y="1184"/>
                    <a:pt x="14" y="1254"/>
                    <a:pt x="58" y="1292"/>
                  </a:cubicBezTo>
                  <a:cubicBezTo>
                    <a:pt x="79" y="1307"/>
                    <a:pt x="103" y="1315"/>
                    <a:pt x="126" y="1315"/>
                  </a:cubicBezTo>
                  <a:cubicBezTo>
                    <a:pt x="158" y="1315"/>
                    <a:pt x="190" y="1301"/>
                    <a:pt x="212" y="1274"/>
                  </a:cubicBezTo>
                  <a:cubicBezTo>
                    <a:pt x="275" y="1211"/>
                    <a:pt x="337" y="1144"/>
                    <a:pt x="394" y="1075"/>
                  </a:cubicBezTo>
                  <a:cubicBezTo>
                    <a:pt x="410" y="1056"/>
                    <a:pt x="426" y="1039"/>
                    <a:pt x="442" y="1019"/>
                  </a:cubicBezTo>
                  <a:cubicBezTo>
                    <a:pt x="534" y="914"/>
                    <a:pt x="619" y="806"/>
                    <a:pt x="700" y="694"/>
                  </a:cubicBezTo>
                  <a:cubicBezTo>
                    <a:pt x="732" y="652"/>
                    <a:pt x="729" y="593"/>
                    <a:pt x="686" y="559"/>
                  </a:cubicBezTo>
                  <a:cubicBezTo>
                    <a:pt x="686" y="559"/>
                    <a:pt x="685" y="559"/>
                    <a:pt x="685" y="558"/>
                  </a:cubicBezTo>
                  <a:cubicBezTo>
                    <a:pt x="676" y="537"/>
                    <a:pt x="663" y="517"/>
                    <a:pt x="643" y="503"/>
                  </a:cubicBezTo>
                  <a:cubicBezTo>
                    <a:pt x="640" y="502"/>
                    <a:pt x="637" y="497"/>
                    <a:pt x="634" y="496"/>
                  </a:cubicBezTo>
                  <a:cubicBezTo>
                    <a:pt x="637" y="392"/>
                    <a:pt x="631" y="288"/>
                    <a:pt x="613" y="186"/>
                  </a:cubicBezTo>
                  <a:cubicBezTo>
                    <a:pt x="603" y="119"/>
                    <a:pt x="561" y="49"/>
                    <a:pt x="495" y="23"/>
                  </a:cubicBezTo>
                  <a:cubicBezTo>
                    <a:pt x="485" y="22"/>
                    <a:pt x="481" y="18"/>
                    <a:pt x="471" y="16"/>
                  </a:cubicBezTo>
                  <a:cubicBezTo>
                    <a:pt x="445" y="5"/>
                    <a:pt x="419" y="0"/>
                    <a:pt x="392" y="0"/>
                  </a:cubicBezTo>
                  <a:close/>
                </a:path>
              </a:pathLst>
            </a:custGeom>
            <a:solidFill>
              <a:srgbClr val="A4BF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36" name="Google Shape;5536;p16"/>
            <p:cNvSpPr/>
            <p:nvPr/>
          </p:nvSpPr>
          <p:spPr>
            <a:xfrm>
              <a:off x="3614050" y="4309750"/>
              <a:ext cx="59525" cy="58650"/>
            </a:xfrm>
            <a:custGeom>
              <a:avLst/>
              <a:gdLst/>
              <a:ahLst/>
              <a:cxnLst/>
              <a:rect l="l" t="t" r="r" b="b"/>
              <a:pathLst>
                <a:path w="2381" h="2346" extrusionOk="0">
                  <a:moveTo>
                    <a:pt x="2139" y="1812"/>
                  </a:moveTo>
                  <a:cubicBezTo>
                    <a:pt x="2140" y="1815"/>
                    <a:pt x="2141" y="1817"/>
                    <a:pt x="2143" y="1819"/>
                  </a:cubicBezTo>
                  <a:lnTo>
                    <a:pt x="2143" y="1819"/>
                  </a:lnTo>
                  <a:cubicBezTo>
                    <a:pt x="2142" y="1817"/>
                    <a:pt x="2140" y="1814"/>
                    <a:pt x="2139" y="1812"/>
                  </a:cubicBezTo>
                  <a:close/>
                  <a:moveTo>
                    <a:pt x="116" y="0"/>
                  </a:moveTo>
                  <a:cubicBezTo>
                    <a:pt x="98" y="0"/>
                    <a:pt x="82" y="4"/>
                    <a:pt x="67" y="14"/>
                  </a:cubicBezTo>
                  <a:cubicBezTo>
                    <a:pt x="25" y="38"/>
                    <a:pt x="0" y="96"/>
                    <a:pt x="23" y="141"/>
                  </a:cubicBezTo>
                  <a:cubicBezTo>
                    <a:pt x="44" y="183"/>
                    <a:pt x="64" y="222"/>
                    <a:pt x="87" y="258"/>
                  </a:cubicBezTo>
                  <a:cubicBezTo>
                    <a:pt x="124" y="317"/>
                    <a:pt x="166" y="368"/>
                    <a:pt x="216" y="417"/>
                  </a:cubicBezTo>
                  <a:cubicBezTo>
                    <a:pt x="296" y="501"/>
                    <a:pt x="390" y="569"/>
                    <a:pt x="487" y="634"/>
                  </a:cubicBezTo>
                  <a:cubicBezTo>
                    <a:pt x="597" y="707"/>
                    <a:pt x="710" y="772"/>
                    <a:pt x="821" y="841"/>
                  </a:cubicBezTo>
                  <a:cubicBezTo>
                    <a:pt x="928" y="907"/>
                    <a:pt x="1029" y="980"/>
                    <a:pt x="1122" y="1065"/>
                  </a:cubicBezTo>
                  <a:cubicBezTo>
                    <a:pt x="1171" y="1112"/>
                    <a:pt x="1213" y="1163"/>
                    <a:pt x="1250" y="1216"/>
                  </a:cubicBezTo>
                  <a:cubicBezTo>
                    <a:pt x="1273" y="1260"/>
                    <a:pt x="1293" y="1306"/>
                    <a:pt x="1310" y="1357"/>
                  </a:cubicBezTo>
                  <a:cubicBezTo>
                    <a:pt x="1331" y="1408"/>
                    <a:pt x="1343" y="1464"/>
                    <a:pt x="1359" y="1516"/>
                  </a:cubicBezTo>
                  <a:cubicBezTo>
                    <a:pt x="1375" y="1573"/>
                    <a:pt x="1395" y="1624"/>
                    <a:pt x="1422" y="1677"/>
                  </a:cubicBezTo>
                  <a:cubicBezTo>
                    <a:pt x="1444" y="1723"/>
                    <a:pt x="1476" y="1766"/>
                    <a:pt x="1504" y="1806"/>
                  </a:cubicBezTo>
                  <a:cubicBezTo>
                    <a:pt x="1530" y="1842"/>
                    <a:pt x="1567" y="1875"/>
                    <a:pt x="1601" y="1904"/>
                  </a:cubicBezTo>
                  <a:cubicBezTo>
                    <a:pt x="1641" y="1943"/>
                    <a:pt x="1694" y="1976"/>
                    <a:pt x="1740" y="2006"/>
                  </a:cubicBezTo>
                  <a:cubicBezTo>
                    <a:pt x="1790" y="2039"/>
                    <a:pt x="1842" y="2070"/>
                    <a:pt x="1895" y="2101"/>
                  </a:cubicBezTo>
                  <a:cubicBezTo>
                    <a:pt x="1924" y="2119"/>
                    <a:pt x="1952" y="2139"/>
                    <a:pt x="1978" y="2161"/>
                  </a:cubicBezTo>
                  <a:cubicBezTo>
                    <a:pt x="2033" y="2215"/>
                    <a:pt x="2090" y="2266"/>
                    <a:pt x="2148" y="2319"/>
                  </a:cubicBezTo>
                  <a:cubicBezTo>
                    <a:pt x="2169" y="2337"/>
                    <a:pt x="2196" y="2345"/>
                    <a:pt x="2224" y="2345"/>
                  </a:cubicBezTo>
                  <a:cubicBezTo>
                    <a:pt x="2258" y="2345"/>
                    <a:pt x="2292" y="2333"/>
                    <a:pt x="2316" y="2315"/>
                  </a:cubicBezTo>
                  <a:cubicBezTo>
                    <a:pt x="2379" y="2264"/>
                    <a:pt x="2380" y="2180"/>
                    <a:pt x="2337" y="2118"/>
                  </a:cubicBezTo>
                  <a:cubicBezTo>
                    <a:pt x="2269" y="2019"/>
                    <a:pt x="2205" y="1918"/>
                    <a:pt x="2143" y="1819"/>
                  </a:cubicBezTo>
                  <a:lnTo>
                    <a:pt x="2143" y="1819"/>
                  </a:lnTo>
                  <a:cubicBezTo>
                    <a:pt x="2143" y="1820"/>
                    <a:pt x="2143" y="1820"/>
                    <a:pt x="2143" y="1821"/>
                  </a:cubicBezTo>
                  <a:cubicBezTo>
                    <a:pt x="2142" y="1818"/>
                    <a:pt x="2140" y="1815"/>
                    <a:pt x="2138" y="1812"/>
                  </a:cubicBezTo>
                  <a:lnTo>
                    <a:pt x="2138" y="1812"/>
                  </a:lnTo>
                  <a:cubicBezTo>
                    <a:pt x="2138" y="1812"/>
                    <a:pt x="2138" y="1812"/>
                    <a:pt x="2139" y="1812"/>
                  </a:cubicBezTo>
                  <a:lnTo>
                    <a:pt x="2139" y="1812"/>
                  </a:lnTo>
                  <a:cubicBezTo>
                    <a:pt x="2138" y="1811"/>
                    <a:pt x="2137" y="1810"/>
                    <a:pt x="2137" y="1809"/>
                  </a:cubicBezTo>
                  <a:lnTo>
                    <a:pt x="2137" y="1809"/>
                  </a:lnTo>
                  <a:cubicBezTo>
                    <a:pt x="2009" y="1597"/>
                    <a:pt x="1890" y="1379"/>
                    <a:pt x="1767" y="1166"/>
                  </a:cubicBezTo>
                  <a:cubicBezTo>
                    <a:pt x="1655" y="976"/>
                    <a:pt x="1537" y="791"/>
                    <a:pt x="1392" y="626"/>
                  </a:cubicBezTo>
                  <a:cubicBezTo>
                    <a:pt x="1256" y="468"/>
                    <a:pt x="1088" y="331"/>
                    <a:pt x="905" y="233"/>
                  </a:cubicBezTo>
                  <a:cubicBezTo>
                    <a:pt x="901" y="232"/>
                    <a:pt x="897" y="231"/>
                    <a:pt x="892" y="226"/>
                  </a:cubicBezTo>
                  <a:lnTo>
                    <a:pt x="891" y="225"/>
                  </a:lnTo>
                  <a:cubicBezTo>
                    <a:pt x="767" y="133"/>
                    <a:pt x="628" y="54"/>
                    <a:pt x="480" y="17"/>
                  </a:cubicBezTo>
                  <a:cubicBezTo>
                    <a:pt x="461" y="8"/>
                    <a:pt x="439" y="4"/>
                    <a:pt x="417" y="4"/>
                  </a:cubicBezTo>
                  <a:cubicBezTo>
                    <a:pt x="406" y="4"/>
                    <a:pt x="395" y="5"/>
                    <a:pt x="384" y="6"/>
                  </a:cubicBezTo>
                  <a:cubicBezTo>
                    <a:pt x="360" y="9"/>
                    <a:pt x="337" y="18"/>
                    <a:pt x="316" y="31"/>
                  </a:cubicBezTo>
                  <a:cubicBezTo>
                    <a:pt x="253" y="18"/>
                    <a:pt x="190" y="9"/>
                    <a:pt x="125" y="1"/>
                  </a:cubicBezTo>
                  <a:cubicBezTo>
                    <a:pt x="122" y="0"/>
                    <a:pt x="119" y="0"/>
                    <a:pt x="116" y="0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37" name="Google Shape;5537;p16"/>
            <p:cNvSpPr/>
            <p:nvPr/>
          </p:nvSpPr>
          <p:spPr>
            <a:xfrm>
              <a:off x="3886775" y="5041225"/>
              <a:ext cx="111875" cy="45800"/>
            </a:xfrm>
            <a:custGeom>
              <a:avLst/>
              <a:gdLst/>
              <a:ahLst/>
              <a:cxnLst/>
              <a:rect l="l" t="t" r="r" b="b"/>
              <a:pathLst>
                <a:path w="4475" h="1832" extrusionOk="0">
                  <a:moveTo>
                    <a:pt x="1189" y="295"/>
                  </a:moveTo>
                  <a:cubicBezTo>
                    <a:pt x="1191" y="295"/>
                    <a:pt x="1192" y="295"/>
                    <a:pt x="1193" y="296"/>
                  </a:cubicBezTo>
                  <a:lnTo>
                    <a:pt x="1193" y="296"/>
                  </a:lnTo>
                  <a:cubicBezTo>
                    <a:pt x="1192" y="296"/>
                    <a:pt x="1191" y="295"/>
                    <a:pt x="1189" y="295"/>
                  </a:cubicBezTo>
                  <a:close/>
                  <a:moveTo>
                    <a:pt x="332" y="397"/>
                  </a:moveTo>
                  <a:cubicBezTo>
                    <a:pt x="331" y="400"/>
                    <a:pt x="328" y="401"/>
                    <a:pt x="325" y="403"/>
                  </a:cubicBezTo>
                  <a:cubicBezTo>
                    <a:pt x="316" y="408"/>
                    <a:pt x="308" y="414"/>
                    <a:pt x="300" y="420"/>
                  </a:cubicBezTo>
                  <a:cubicBezTo>
                    <a:pt x="299" y="418"/>
                    <a:pt x="296" y="417"/>
                    <a:pt x="295" y="417"/>
                  </a:cubicBezTo>
                  <a:cubicBezTo>
                    <a:pt x="308" y="410"/>
                    <a:pt x="320" y="403"/>
                    <a:pt x="332" y="397"/>
                  </a:cubicBezTo>
                  <a:close/>
                  <a:moveTo>
                    <a:pt x="1216" y="302"/>
                  </a:moveTo>
                  <a:cubicBezTo>
                    <a:pt x="1366" y="341"/>
                    <a:pt x="1514" y="391"/>
                    <a:pt x="1658" y="450"/>
                  </a:cubicBezTo>
                  <a:cubicBezTo>
                    <a:pt x="1653" y="453"/>
                    <a:pt x="1652" y="457"/>
                    <a:pt x="1649" y="460"/>
                  </a:cubicBezTo>
                  <a:cubicBezTo>
                    <a:pt x="1646" y="464"/>
                    <a:pt x="1645" y="467"/>
                    <a:pt x="1642" y="469"/>
                  </a:cubicBezTo>
                  <a:cubicBezTo>
                    <a:pt x="1566" y="436"/>
                    <a:pt x="1492" y="401"/>
                    <a:pt x="1416" y="371"/>
                  </a:cubicBezTo>
                  <a:cubicBezTo>
                    <a:pt x="1352" y="343"/>
                    <a:pt x="1283" y="321"/>
                    <a:pt x="1216" y="302"/>
                  </a:cubicBezTo>
                  <a:close/>
                  <a:moveTo>
                    <a:pt x="2563" y="653"/>
                  </a:moveTo>
                  <a:lnTo>
                    <a:pt x="2563" y="653"/>
                  </a:lnTo>
                  <a:cubicBezTo>
                    <a:pt x="2563" y="653"/>
                    <a:pt x="2563" y="653"/>
                    <a:pt x="2564" y="653"/>
                  </a:cubicBezTo>
                  <a:lnTo>
                    <a:pt x="2564" y="653"/>
                  </a:lnTo>
                  <a:cubicBezTo>
                    <a:pt x="2564" y="653"/>
                    <a:pt x="2563" y="653"/>
                    <a:pt x="2563" y="653"/>
                  </a:cubicBezTo>
                  <a:close/>
                  <a:moveTo>
                    <a:pt x="1903" y="981"/>
                  </a:moveTo>
                  <a:cubicBezTo>
                    <a:pt x="1975" y="1025"/>
                    <a:pt x="2045" y="1069"/>
                    <a:pt x="2117" y="1112"/>
                  </a:cubicBezTo>
                  <a:cubicBezTo>
                    <a:pt x="2159" y="1137"/>
                    <a:pt x="2202" y="1162"/>
                    <a:pt x="2245" y="1187"/>
                  </a:cubicBezTo>
                  <a:cubicBezTo>
                    <a:pt x="2247" y="1193"/>
                    <a:pt x="2248" y="1197"/>
                    <a:pt x="2249" y="1201"/>
                  </a:cubicBezTo>
                  <a:cubicBezTo>
                    <a:pt x="2130" y="1134"/>
                    <a:pt x="2017" y="1058"/>
                    <a:pt x="1903" y="981"/>
                  </a:cubicBezTo>
                  <a:close/>
                  <a:moveTo>
                    <a:pt x="840" y="0"/>
                  </a:moveTo>
                  <a:cubicBezTo>
                    <a:pt x="833" y="0"/>
                    <a:pt x="827" y="0"/>
                    <a:pt x="820" y="0"/>
                  </a:cubicBezTo>
                  <a:cubicBezTo>
                    <a:pt x="761" y="2"/>
                    <a:pt x="704" y="9"/>
                    <a:pt x="647" y="19"/>
                  </a:cubicBezTo>
                  <a:cubicBezTo>
                    <a:pt x="576" y="31"/>
                    <a:pt x="506" y="57"/>
                    <a:pt x="438" y="77"/>
                  </a:cubicBezTo>
                  <a:cubicBezTo>
                    <a:pt x="352" y="102"/>
                    <a:pt x="267" y="136"/>
                    <a:pt x="190" y="180"/>
                  </a:cubicBezTo>
                  <a:cubicBezTo>
                    <a:pt x="181" y="181"/>
                    <a:pt x="178" y="184"/>
                    <a:pt x="174" y="187"/>
                  </a:cubicBezTo>
                  <a:cubicBezTo>
                    <a:pt x="112" y="223"/>
                    <a:pt x="63" y="266"/>
                    <a:pt x="29" y="331"/>
                  </a:cubicBezTo>
                  <a:cubicBezTo>
                    <a:pt x="0" y="384"/>
                    <a:pt x="6" y="447"/>
                    <a:pt x="29" y="505"/>
                  </a:cubicBezTo>
                  <a:cubicBezTo>
                    <a:pt x="50" y="556"/>
                    <a:pt x="99" y="598"/>
                    <a:pt x="145" y="628"/>
                  </a:cubicBezTo>
                  <a:cubicBezTo>
                    <a:pt x="206" y="668"/>
                    <a:pt x="272" y="696"/>
                    <a:pt x="338" y="717"/>
                  </a:cubicBezTo>
                  <a:cubicBezTo>
                    <a:pt x="364" y="726"/>
                    <a:pt x="389" y="734"/>
                    <a:pt x="415" y="743"/>
                  </a:cubicBezTo>
                  <a:cubicBezTo>
                    <a:pt x="415" y="756"/>
                    <a:pt x="417" y="770"/>
                    <a:pt x="424" y="785"/>
                  </a:cubicBezTo>
                  <a:cubicBezTo>
                    <a:pt x="439" y="817"/>
                    <a:pt x="478" y="842"/>
                    <a:pt x="515" y="842"/>
                  </a:cubicBezTo>
                  <a:cubicBezTo>
                    <a:pt x="528" y="842"/>
                    <a:pt x="540" y="839"/>
                    <a:pt x="552" y="832"/>
                  </a:cubicBezTo>
                  <a:cubicBezTo>
                    <a:pt x="573" y="819"/>
                    <a:pt x="595" y="808"/>
                    <a:pt x="618" y="798"/>
                  </a:cubicBezTo>
                  <a:cubicBezTo>
                    <a:pt x="708" y="819"/>
                    <a:pt x="797" y="835"/>
                    <a:pt x="888" y="851"/>
                  </a:cubicBezTo>
                  <a:cubicBezTo>
                    <a:pt x="1090" y="890"/>
                    <a:pt x="1294" y="917"/>
                    <a:pt x="1498" y="940"/>
                  </a:cubicBezTo>
                  <a:cubicBezTo>
                    <a:pt x="1626" y="1019"/>
                    <a:pt x="1751" y="1108"/>
                    <a:pt x="1877" y="1194"/>
                  </a:cubicBezTo>
                  <a:cubicBezTo>
                    <a:pt x="1969" y="1257"/>
                    <a:pt x="2063" y="1318"/>
                    <a:pt x="2160" y="1371"/>
                  </a:cubicBezTo>
                  <a:cubicBezTo>
                    <a:pt x="2261" y="1425"/>
                    <a:pt x="2366" y="1468"/>
                    <a:pt x="2473" y="1504"/>
                  </a:cubicBezTo>
                  <a:cubicBezTo>
                    <a:pt x="2600" y="1547"/>
                    <a:pt x="2729" y="1576"/>
                    <a:pt x="2857" y="1605"/>
                  </a:cubicBezTo>
                  <a:cubicBezTo>
                    <a:pt x="3022" y="1641"/>
                    <a:pt x="3189" y="1665"/>
                    <a:pt x="3357" y="1684"/>
                  </a:cubicBezTo>
                  <a:cubicBezTo>
                    <a:pt x="3690" y="1730"/>
                    <a:pt x="4023" y="1760"/>
                    <a:pt x="4352" y="1830"/>
                  </a:cubicBezTo>
                  <a:cubicBezTo>
                    <a:pt x="4357" y="1831"/>
                    <a:pt x="4361" y="1832"/>
                    <a:pt x="4365" y="1832"/>
                  </a:cubicBezTo>
                  <a:cubicBezTo>
                    <a:pt x="4405" y="1832"/>
                    <a:pt x="4444" y="1799"/>
                    <a:pt x="4458" y="1764"/>
                  </a:cubicBezTo>
                  <a:cubicBezTo>
                    <a:pt x="4474" y="1723"/>
                    <a:pt x="4458" y="1672"/>
                    <a:pt x="4421" y="1645"/>
                  </a:cubicBezTo>
                  <a:cubicBezTo>
                    <a:pt x="4138" y="1445"/>
                    <a:pt x="3835" y="1282"/>
                    <a:pt x="3526" y="1129"/>
                  </a:cubicBezTo>
                  <a:cubicBezTo>
                    <a:pt x="3207" y="969"/>
                    <a:pt x="2882" y="820"/>
                    <a:pt x="2565" y="654"/>
                  </a:cubicBezTo>
                  <a:lnTo>
                    <a:pt x="2565" y="654"/>
                  </a:lnTo>
                  <a:cubicBezTo>
                    <a:pt x="2565" y="654"/>
                    <a:pt x="2565" y="654"/>
                    <a:pt x="2565" y="654"/>
                  </a:cubicBezTo>
                  <a:cubicBezTo>
                    <a:pt x="2565" y="654"/>
                    <a:pt x="2564" y="653"/>
                    <a:pt x="2564" y="653"/>
                  </a:cubicBezTo>
                  <a:lnTo>
                    <a:pt x="2564" y="653"/>
                  </a:lnTo>
                  <a:cubicBezTo>
                    <a:pt x="2564" y="653"/>
                    <a:pt x="2564" y="653"/>
                    <a:pt x="2564" y="653"/>
                  </a:cubicBezTo>
                  <a:lnTo>
                    <a:pt x="2564" y="653"/>
                  </a:lnTo>
                  <a:cubicBezTo>
                    <a:pt x="2564" y="653"/>
                    <a:pt x="2563" y="653"/>
                    <a:pt x="2563" y="653"/>
                  </a:cubicBezTo>
                  <a:cubicBezTo>
                    <a:pt x="2563" y="653"/>
                    <a:pt x="2563" y="653"/>
                    <a:pt x="2563" y="653"/>
                  </a:cubicBezTo>
                  <a:lnTo>
                    <a:pt x="2563" y="653"/>
                  </a:lnTo>
                  <a:cubicBezTo>
                    <a:pt x="2424" y="578"/>
                    <a:pt x="2287" y="498"/>
                    <a:pt x="2147" y="426"/>
                  </a:cubicBezTo>
                  <a:cubicBezTo>
                    <a:pt x="2011" y="352"/>
                    <a:pt x="1875" y="285"/>
                    <a:pt x="1732" y="223"/>
                  </a:cubicBezTo>
                  <a:cubicBezTo>
                    <a:pt x="1455" y="99"/>
                    <a:pt x="1148" y="0"/>
                    <a:pt x="840" y="0"/>
                  </a:cubicBezTo>
                  <a:close/>
                </a:path>
              </a:pathLst>
            </a:custGeom>
            <a:solidFill>
              <a:srgbClr val="A4BF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38" name="Google Shape;5538;p16"/>
            <p:cNvSpPr/>
            <p:nvPr/>
          </p:nvSpPr>
          <p:spPr>
            <a:xfrm>
              <a:off x="3889500" y="5048450"/>
              <a:ext cx="43900" cy="17175"/>
            </a:xfrm>
            <a:custGeom>
              <a:avLst/>
              <a:gdLst/>
              <a:ahLst/>
              <a:cxnLst/>
              <a:rect l="l" t="t" r="r" b="b"/>
              <a:pathLst>
                <a:path w="1756" h="687" extrusionOk="0">
                  <a:moveTo>
                    <a:pt x="453" y="394"/>
                  </a:moveTo>
                  <a:cubicBezTo>
                    <a:pt x="456" y="395"/>
                    <a:pt x="460" y="395"/>
                    <a:pt x="464" y="396"/>
                  </a:cubicBezTo>
                  <a:lnTo>
                    <a:pt x="464" y="396"/>
                  </a:lnTo>
                  <a:cubicBezTo>
                    <a:pt x="460" y="395"/>
                    <a:pt x="457" y="394"/>
                    <a:pt x="453" y="394"/>
                  </a:cubicBezTo>
                  <a:close/>
                  <a:moveTo>
                    <a:pt x="306" y="0"/>
                  </a:moveTo>
                  <a:cubicBezTo>
                    <a:pt x="281" y="0"/>
                    <a:pt x="256" y="1"/>
                    <a:pt x="230" y="3"/>
                  </a:cubicBezTo>
                  <a:cubicBezTo>
                    <a:pt x="211" y="6"/>
                    <a:pt x="190" y="10"/>
                    <a:pt x="170" y="17"/>
                  </a:cubicBezTo>
                  <a:cubicBezTo>
                    <a:pt x="158" y="19"/>
                    <a:pt x="148" y="25"/>
                    <a:pt x="137" y="27"/>
                  </a:cubicBezTo>
                  <a:cubicBezTo>
                    <a:pt x="121" y="39"/>
                    <a:pt x="104" y="49"/>
                    <a:pt x="87" y="58"/>
                  </a:cubicBezTo>
                  <a:cubicBezTo>
                    <a:pt x="75" y="71"/>
                    <a:pt x="62" y="85"/>
                    <a:pt x="48" y="98"/>
                  </a:cubicBezTo>
                  <a:cubicBezTo>
                    <a:pt x="42" y="106"/>
                    <a:pt x="36" y="118"/>
                    <a:pt x="32" y="127"/>
                  </a:cubicBezTo>
                  <a:cubicBezTo>
                    <a:pt x="20" y="142"/>
                    <a:pt x="13" y="162"/>
                    <a:pt x="12" y="184"/>
                  </a:cubicBezTo>
                  <a:cubicBezTo>
                    <a:pt x="0" y="233"/>
                    <a:pt x="8" y="276"/>
                    <a:pt x="18" y="323"/>
                  </a:cubicBezTo>
                  <a:cubicBezTo>
                    <a:pt x="22" y="358"/>
                    <a:pt x="42" y="387"/>
                    <a:pt x="62" y="415"/>
                  </a:cubicBezTo>
                  <a:cubicBezTo>
                    <a:pt x="85" y="445"/>
                    <a:pt x="120" y="470"/>
                    <a:pt x="151" y="487"/>
                  </a:cubicBezTo>
                  <a:cubicBezTo>
                    <a:pt x="191" y="510"/>
                    <a:pt x="236" y="529"/>
                    <a:pt x="279" y="545"/>
                  </a:cubicBezTo>
                  <a:cubicBezTo>
                    <a:pt x="380" y="580"/>
                    <a:pt x="486" y="599"/>
                    <a:pt x="589" y="616"/>
                  </a:cubicBezTo>
                  <a:cubicBezTo>
                    <a:pt x="731" y="639"/>
                    <a:pt x="875" y="652"/>
                    <a:pt x="1017" y="664"/>
                  </a:cubicBezTo>
                  <a:cubicBezTo>
                    <a:pt x="1227" y="680"/>
                    <a:pt x="1437" y="682"/>
                    <a:pt x="1648" y="687"/>
                  </a:cubicBezTo>
                  <a:cubicBezTo>
                    <a:pt x="1649" y="687"/>
                    <a:pt x="1650" y="687"/>
                    <a:pt x="1651" y="687"/>
                  </a:cubicBezTo>
                  <a:cubicBezTo>
                    <a:pt x="1700" y="687"/>
                    <a:pt x="1746" y="653"/>
                    <a:pt x="1751" y="601"/>
                  </a:cubicBezTo>
                  <a:cubicBezTo>
                    <a:pt x="1755" y="552"/>
                    <a:pt x="1715" y="499"/>
                    <a:pt x="1665" y="496"/>
                  </a:cubicBezTo>
                  <a:cubicBezTo>
                    <a:pt x="1497" y="493"/>
                    <a:pt x="1332" y="489"/>
                    <a:pt x="1162" y="480"/>
                  </a:cubicBezTo>
                  <a:cubicBezTo>
                    <a:pt x="929" y="467"/>
                    <a:pt x="694" y="445"/>
                    <a:pt x="464" y="396"/>
                  </a:cubicBezTo>
                  <a:lnTo>
                    <a:pt x="464" y="396"/>
                  </a:lnTo>
                  <a:cubicBezTo>
                    <a:pt x="469" y="398"/>
                    <a:pt x="474" y="399"/>
                    <a:pt x="479" y="401"/>
                  </a:cubicBezTo>
                  <a:cubicBezTo>
                    <a:pt x="400" y="381"/>
                    <a:pt x="322" y="359"/>
                    <a:pt x="249" y="323"/>
                  </a:cubicBezTo>
                  <a:cubicBezTo>
                    <a:pt x="236" y="315"/>
                    <a:pt x="223" y="306"/>
                    <a:pt x="211" y="295"/>
                  </a:cubicBezTo>
                  <a:cubicBezTo>
                    <a:pt x="207" y="292"/>
                    <a:pt x="206" y="287"/>
                    <a:pt x="204" y="286"/>
                  </a:cubicBezTo>
                  <a:cubicBezTo>
                    <a:pt x="201" y="273"/>
                    <a:pt x="199" y="262"/>
                    <a:pt x="197" y="249"/>
                  </a:cubicBezTo>
                  <a:lnTo>
                    <a:pt x="197" y="224"/>
                  </a:lnTo>
                  <a:cubicBezTo>
                    <a:pt x="194" y="234"/>
                    <a:pt x="193" y="241"/>
                    <a:pt x="190" y="250"/>
                  </a:cubicBezTo>
                  <a:cubicBezTo>
                    <a:pt x="192" y="240"/>
                    <a:pt x="193" y="233"/>
                    <a:pt x="196" y="225"/>
                  </a:cubicBezTo>
                  <a:lnTo>
                    <a:pt x="196" y="225"/>
                  </a:lnTo>
                  <a:cubicBezTo>
                    <a:pt x="196" y="224"/>
                    <a:pt x="197" y="223"/>
                    <a:pt x="197" y="223"/>
                  </a:cubicBezTo>
                  <a:lnTo>
                    <a:pt x="197" y="223"/>
                  </a:lnTo>
                  <a:cubicBezTo>
                    <a:pt x="197" y="223"/>
                    <a:pt x="196" y="224"/>
                    <a:pt x="196" y="225"/>
                  </a:cubicBezTo>
                  <a:lnTo>
                    <a:pt x="196" y="225"/>
                  </a:lnTo>
                  <a:cubicBezTo>
                    <a:pt x="197" y="222"/>
                    <a:pt x="197" y="219"/>
                    <a:pt x="199" y="216"/>
                  </a:cubicBezTo>
                  <a:lnTo>
                    <a:pt x="200" y="214"/>
                  </a:lnTo>
                  <a:cubicBezTo>
                    <a:pt x="201" y="213"/>
                    <a:pt x="204" y="210"/>
                    <a:pt x="206" y="207"/>
                  </a:cubicBezTo>
                  <a:cubicBezTo>
                    <a:pt x="213" y="203"/>
                    <a:pt x="220" y="201"/>
                    <a:pt x="227" y="198"/>
                  </a:cubicBezTo>
                  <a:cubicBezTo>
                    <a:pt x="233" y="197"/>
                    <a:pt x="239" y="196"/>
                    <a:pt x="245" y="195"/>
                  </a:cubicBezTo>
                  <a:lnTo>
                    <a:pt x="245" y="195"/>
                  </a:lnTo>
                  <a:cubicBezTo>
                    <a:pt x="240" y="196"/>
                    <a:pt x="234" y="199"/>
                    <a:pt x="229" y="200"/>
                  </a:cubicBezTo>
                  <a:cubicBezTo>
                    <a:pt x="236" y="198"/>
                    <a:pt x="242" y="197"/>
                    <a:pt x="249" y="194"/>
                  </a:cubicBezTo>
                  <a:cubicBezTo>
                    <a:pt x="248" y="194"/>
                    <a:pt x="248" y="194"/>
                    <a:pt x="248" y="194"/>
                  </a:cubicBezTo>
                  <a:lnTo>
                    <a:pt x="248" y="194"/>
                  </a:lnTo>
                  <a:cubicBezTo>
                    <a:pt x="259" y="192"/>
                    <a:pt x="270" y="191"/>
                    <a:pt x="280" y="191"/>
                  </a:cubicBezTo>
                  <a:lnTo>
                    <a:pt x="293" y="191"/>
                  </a:lnTo>
                  <a:cubicBezTo>
                    <a:pt x="392" y="194"/>
                    <a:pt x="489" y="213"/>
                    <a:pt x="585" y="236"/>
                  </a:cubicBezTo>
                  <a:cubicBezTo>
                    <a:pt x="589" y="237"/>
                    <a:pt x="593" y="237"/>
                    <a:pt x="597" y="237"/>
                  </a:cubicBezTo>
                  <a:cubicBezTo>
                    <a:pt x="617" y="237"/>
                    <a:pt x="639" y="226"/>
                    <a:pt x="654" y="214"/>
                  </a:cubicBezTo>
                  <a:cubicBezTo>
                    <a:pt x="674" y="198"/>
                    <a:pt x="687" y="175"/>
                    <a:pt x="688" y="150"/>
                  </a:cubicBezTo>
                  <a:cubicBezTo>
                    <a:pt x="690" y="125"/>
                    <a:pt x="683" y="99"/>
                    <a:pt x="667" y="79"/>
                  </a:cubicBezTo>
                  <a:cubicBezTo>
                    <a:pt x="650" y="58"/>
                    <a:pt x="628" y="50"/>
                    <a:pt x="602" y="43"/>
                  </a:cubicBezTo>
                  <a:cubicBezTo>
                    <a:pt x="545" y="32"/>
                    <a:pt x="486" y="19"/>
                    <a:pt x="428" y="10"/>
                  </a:cubicBezTo>
                  <a:cubicBezTo>
                    <a:pt x="387" y="3"/>
                    <a:pt x="347" y="0"/>
                    <a:pt x="306" y="0"/>
                  </a:cubicBezTo>
                  <a:close/>
                </a:path>
              </a:pathLst>
            </a:custGeom>
            <a:solidFill>
              <a:srgbClr val="A4BF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39" name="Google Shape;5539;p16"/>
            <p:cNvSpPr/>
            <p:nvPr/>
          </p:nvSpPr>
          <p:spPr>
            <a:xfrm>
              <a:off x="3913375" y="5057050"/>
              <a:ext cx="31225" cy="16000"/>
            </a:xfrm>
            <a:custGeom>
              <a:avLst/>
              <a:gdLst/>
              <a:ahLst/>
              <a:cxnLst/>
              <a:rect l="l" t="t" r="r" b="b"/>
              <a:pathLst>
                <a:path w="1249" h="640" extrusionOk="0">
                  <a:moveTo>
                    <a:pt x="244" y="1"/>
                  </a:moveTo>
                  <a:cubicBezTo>
                    <a:pt x="238" y="1"/>
                    <a:pt x="232" y="1"/>
                    <a:pt x="226" y="2"/>
                  </a:cubicBezTo>
                  <a:cubicBezTo>
                    <a:pt x="204" y="7"/>
                    <a:pt x="184" y="18"/>
                    <a:pt x="170" y="34"/>
                  </a:cubicBezTo>
                  <a:cubicBezTo>
                    <a:pt x="150" y="30"/>
                    <a:pt x="133" y="24"/>
                    <a:pt x="113" y="21"/>
                  </a:cubicBezTo>
                  <a:cubicBezTo>
                    <a:pt x="108" y="20"/>
                    <a:pt x="104" y="20"/>
                    <a:pt x="99" y="20"/>
                  </a:cubicBezTo>
                  <a:cubicBezTo>
                    <a:pt x="85" y="20"/>
                    <a:pt x="71" y="24"/>
                    <a:pt x="58" y="32"/>
                  </a:cubicBezTo>
                  <a:cubicBezTo>
                    <a:pt x="36" y="44"/>
                    <a:pt x="21" y="64"/>
                    <a:pt x="13" y="84"/>
                  </a:cubicBezTo>
                  <a:cubicBezTo>
                    <a:pt x="0" y="122"/>
                    <a:pt x="12" y="173"/>
                    <a:pt x="48" y="195"/>
                  </a:cubicBezTo>
                  <a:cubicBezTo>
                    <a:pt x="192" y="278"/>
                    <a:pt x="338" y="351"/>
                    <a:pt x="492" y="419"/>
                  </a:cubicBezTo>
                  <a:cubicBezTo>
                    <a:pt x="658" y="494"/>
                    <a:pt x="832" y="554"/>
                    <a:pt x="1003" y="611"/>
                  </a:cubicBezTo>
                  <a:cubicBezTo>
                    <a:pt x="1014" y="615"/>
                    <a:pt x="1025" y="617"/>
                    <a:pt x="1036" y="617"/>
                  </a:cubicBezTo>
                  <a:cubicBezTo>
                    <a:pt x="1047" y="617"/>
                    <a:pt x="1058" y="615"/>
                    <a:pt x="1068" y="611"/>
                  </a:cubicBezTo>
                  <a:cubicBezTo>
                    <a:pt x="1083" y="619"/>
                    <a:pt x="1102" y="626"/>
                    <a:pt x="1118" y="633"/>
                  </a:cubicBezTo>
                  <a:cubicBezTo>
                    <a:pt x="1128" y="637"/>
                    <a:pt x="1139" y="639"/>
                    <a:pt x="1150" y="639"/>
                  </a:cubicBezTo>
                  <a:cubicBezTo>
                    <a:pt x="1180" y="639"/>
                    <a:pt x="1211" y="624"/>
                    <a:pt x="1229" y="598"/>
                  </a:cubicBezTo>
                  <a:cubicBezTo>
                    <a:pt x="1243" y="580"/>
                    <a:pt x="1249" y="552"/>
                    <a:pt x="1246" y="527"/>
                  </a:cubicBezTo>
                  <a:cubicBezTo>
                    <a:pt x="1240" y="501"/>
                    <a:pt x="1227" y="482"/>
                    <a:pt x="1206" y="465"/>
                  </a:cubicBezTo>
                  <a:cubicBezTo>
                    <a:pt x="1085" y="360"/>
                    <a:pt x="956" y="272"/>
                    <a:pt x="815" y="199"/>
                  </a:cubicBezTo>
                  <a:cubicBezTo>
                    <a:pt x="737" y="160"/>
                    <a:pt x="660" y="124"/>
                    <a:pt x="579" y="94"/>
                  </a:cubicBezTo>
                  <a:cubicBezTo>
                    <a:pt x="480" y="57"/>
                    <a:pt x="378" y="30"/>
                    <a:pt x="273" y="7"/>
                  </a:cubicBezTo>
                  <a:cubicBezTo>
                    <a:pt x="264" y="2"/>
                    <a:pt x="254" y="1"/>
                    <a:pt x="244" y="1"/>
                  </a:cubicBezTo>
                  <a:close/>
                </a:path>
              </a:pathLst>
            </a:custGeom>
            <a:solidFill>
              <a:srgbClr val="A4BF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40" name="Google Shape;5540;p16"/>
            <p:cNvSpPr/>
            <p:nvPr/>
          </p:nvSpPr>
          <p:spPr>
            <a:xfrm>
              <a:off x="3901700" y="5055500"/>
              <a:ext cx="39525" cy="17850"/>
            </a:xfrm>
            <a:custGeom>
              <a:avLst/>
              <a:gdLst/>
              <a:ahLst/>
              <a:cxnLst/>
              <a:rect l="l" t="t" r="r" b="b"/>
              <a:pathLst>
                <a:path w="1581" h="714" extrusionOk="0">
                  <a:moveTo>
                    <a:pt x="98" y="0"/>
                  </a:moveTo>
                  <a:cubicBezTo>
                    <a:pt x="83" y="0"/>
                    <a:pt x="68" y="5"/>
                    <a:pt x="55" y="13"/>
                  </a:cubicBezTo>
                  <a:cubicBezTo>
                    <a:pt x="35" y="24"/>
                    <a:pt x="18" y="41"/>
                    <a:pt x="11" y="63"/>
                  </a:cubicBezTo>
                  <a:cubicBezTo>
                    <a:pt x="1" y="84"/>
                    <a:pt x="4" y="113"/>
                    <a:pt x="14" y="135"/>
                  </a:cubicBezTo>
                  <a:cubicBezTo>
                    <a:pt x="24" y="161"/>
                    <a:pt x="44" y="175"/>
                    <a:pt x="67" y="188"/>
                  </a:cubicBezTo>
                  <a:cubicBezTo>
                    <a:pt x="279" y="286"/>
                    <a:pt x="495" y="372"/>
                    <a:pt x="713" y="454"/>
                  </a:cubicBezTo>
                  <a:cubicBezTo>
                    <a:pt x="956" y="541"/>
                    <a:pt x="1199" y="622"/>
                    <a:pt x="1440" y="708"/>
                  </a:cubicBezTo>
                  <a:cubicBezTo>
                    <a:pt x="1451" y="712"/>
                    <a:pt x="1462" y="714"/>
                    <a:pt x="1473" y="714"/>
                  </a:cubicBezTo>
                  <a:cubicBezTo>
                    <a:pt x="1513" y="714"/>
                    <a:pt x="1549" y="690"/>
                    <a:pt x="1563" y="652"/>
                  </a:cubicBezTo>
                  <a:cubicBezTo>
                    <a:pt x="1581" y="603"/>
                    <a:pt x="1555" y="547"/>
                    <a:pt x="1506" y="530"/>
                  </a:cubicBezTo>
                  <a:cubicBezTo>
                    <a:pt x="1285" y="451"/>
                    <a:pt x="1064" y="377"/>
                    <a:pt x="845" y="298"/>
                  </a:cubicBezTo>
                  <a:cubicBezTo>
                    <a:pt x="602" y="212"/>
                    <a:pt x="365" y="117"/>
                    <a:pt x="133" y="8"/>
                  </a:cubicBezTo>
                  <a:cubicBezTo>
                    <a:pt x="122" y="3"/>
                    <a:pt x="110" y="0"/>
                    <a:pt x="98" y="0"/>
                  </a:cubicBezTo>
                  <a:close/>
                </a:path>
              </a:pathLst>
            </a:custGeom>
            <a:solidFill>
              <a:srgbClr val="A4BF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41" name="Google Shape;5541;p16"/>
            <p:cNvSpPr/>
            <p:nvPr/>
          </p:nvSpPr>
          <p:spPr>
            <a:xfrm>
              <a:off x="3899875" y="5056875"/>
              <a:ext cx="45025" cy="17325"/>
            </a:xfrm>
            <a:custGeom>
              <a:avLst/>
              <a:gdLst/>
              <a:ahLst/>
              <a:cxnLst/>
              <a:rect l="l" t="t" r="r" b="b"/>
              <a:pathLst>
                <a:path w="1801" h="693" extrusionOk="0">
                  <a:moveTo>
                    <a:pt x="109" y="0"/>
                  </a:moveTo>
                  <a:cubicBezTo>
                    <a:pt x="91" y="0"/>
                    <a:pt x="74" y="5"/>
                    <a:pt x="58" y="14"/>
                  </a:cubicBezTo>
                  <a:cubicBezTo>
                    <a:pt x="42" y="25"/>
                    <a:pt x="28" y="41"/>
                    <a:pt x="19" y="62"/>
                  </a:cubicBezTo>
                  <a:cubicBezTo>
                    <a:pt x="0" y="108"/>
                    <a:pt x="23" y="172"/>
                    <a:pt x="74" y="186"/>
                  </a:cubicBezTo>
                  <a:cubicBezTo>
                    <a:pt x="607" y="343"/>
                    <a:pt x="1141" y="489"/>
                    <a:pt x="1659" y="687"/>
                  </a:cubicBezTo>
                  <a:cubicBezTo>
                    <a:pt x="1669" y="691"/>
                    <a:pt x="1680" y="692"/>
                    <a:pt x="1690" y="692"/>
                  </a:cubicBezTo>
                  <a:cubicBezTo>
                    <a:pt x="1730" y="692"/>
                    <a:pt x="1769" y="667"/>
                    <a:pt x="1781" y="630"/>
                  </a:cubicBezTo>
                  <a:cubicBezTo>
                    <a:pt x="1800" y="581"/>
                    <a:pt x="1774" y="525"/>
                    <a:pt x="1725" y="506"/>
                  </a:cubicBezTo>
                  <a:cubicBezTo>
                    <a:pt x="1207" y="308"/>
                    <a:pt x="673" y="162"/>
                    <a:pt x="141" y="5"/>
                  </a:cubicBezTo>
                  <a:cubicBezTo>
                    <a:pt x="130" y="2"/>
                    <a:pt x="120" y="0"/>
                    <a:pt x="109" y="0"/>
                  </a:cubicBezTo>
                  <a:close/>
                </a:path>
              </a:pathLst>
            </a:custGeom>
            <a:solidFill>
              <a:srgbClr val="A4BF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42" name="Google Shape;5542;p16"/>
            <p:cNvSpPr/>
            <p:nvPr/>
          </p:nvSpPr>
          <p:spPr>
            <a:xfrm>
              <a:off x="3889775" y="5047475"/>
              <a:ext cx="37775" cy="19800"/>
            </a:xfrm>
            <a:custGeom>
              <a:avLst/>
              <a:gdLst/>
              <a:ahLst/>
              <a:cxnLst/>
              <a:rect l="l" t="t" r="r" b="b"/>
              <a:pathLst>
                <a:path w="1511" h="792" extrusionOk="0">
                  <a:moveTo>
                    <a:pt x="568" y="469"/>
                  </a:moveTo>
                  <a:lnTo>
                    <a:pt x="568" y="469"/>
                  </a:lnTo>
                  <a:cubicBezTo>
                    <a:pt x="570" y="469"/>
                    <a:pt x="571" y="470"/>
                    <a:pt x="575" y="470"/>
                  </a:cubicBezTo>
                  <a:cubicBezTo>
                    <a:pt x="574" y="470"/>
                    <a:pt x="570" y="469"/>
                    <a:pt x="568" y="469"/>
                  </a:cubicBezTo>
                  <a:close/>
                  <a:moveTo>
                    <a:pt x="1364" y="780"/>
                  </a:moveTo>
                  <a:cubicBezTo>
                    <a:pt x="1367" y="780"/>
                    <a:pt x="1371" y="783"/>
                    <a:pt x="1372" y="783"/>
                  </a:cubicBezTo>
                  <a:lnTo>
                    <a:pt x="1368" y="783"/>
                  </a:lnTo>
                  <a:cubicBezTo>
                    <a:pt x="1367" y="783"/>
                    <a:pt x="1365" y="783"/>
                    <a:pt x="1364" y="780"/>
                  </a:cubicBezTo>
                  <a:close/>
                  <a:moveTo>
                    <a:pt x="1374" y="785"/>
                  </a:moveTo>
                  <a:cubicBezTo>
                    <a:pt x="1375" y="786"/>
                    <a:pt x="1376" y="786"/>
                    <a:pt x="1378" y="786"/>
                  </a:cubicBezTo>
                  <a:cubicBezTo>
                    <a:pt x="1376" y="786"/>
                    <a:pt x="1375" y="786"/>
                    <a:pt x="1374" y="785"/>
                  </a:cubicBezTo>
                  <a:close/>
                  <a:moveTo>
                    <a:pt x="160" y="0"/>
                  </a:moveTo>
                  <a:cubicBezTo>
                    <a:pt x="143" y="0"/>
                    <a:pt x="125" y="5"/>
                    <a:pt x="110" y="13"/>
                  </a:cubicBezTo>
                  <a:cubicBezTo>
                    <a:pt x="100" y="18"/>
                    <a:pt x="88" y="26"/>
                    <a:pt x="81" y="39"/>
                  </a:cubicBezTo>
                  <a:cubicBezTo>
                    <a:pt x="65" y="68"/>
                    <a:pt x="50" y="95"/>
                    <a:pt x="35" y="124"/>
                  </a:cubicBezTo>
                  <a:cubicBezTo>
                    <a:pt x="18" y="158"/>
                    <a:pt x="11" y="194"/>
                    <a:pt x="4" y="232"/>
                  </a:cubicBezTo>
                  <a:cubicBezTo>
                    <a:pt x="1" y="255"/>
                    <a:pt x="7" y="282"/>
                    <a:pt x="7" y="305"/>
                  </a:cubicBezTo>
                  <a:cubicBezTo>
                    <a:pt x="8" y="336"/>
                    <a:pt x="24" y="368"/>
                    <a:pt x="37" y="395"/>
                  </a:cubicBezTo>
                  <a:cubicBezTo>
                    <a:pt x="64" y="449"/>
                    <a:pt x="111" y="489"/>
                    <a:pt x="160" y="523"/>
                  </a:cubicBezTo>
                  <a:cubicBezTo>
                    <a:pt x="183" y="539"/>
                    <a:pt x="211" y="552"/>
                    <a:pt x="234" y="563"/>
                  </a:cubicBezTo>
                  <a:cubicBezTo>
                    <a:pt x="274" y="584"/>
                    <a:pt x="317" y="599"/>
                    <a:pt x="360" y="614"/>
                  </a:cubicBezTo>
                  <a:cubicBezTo>
                    <a:pt x="440" y="640"/>
                    <a:pt x="525" y="660"/>
                    <a:pt x="610" y="674"/>
                  </a:cubicBezTo>
                  <a:cubicBezTo>
                    <a:pt x="705" y="693"/>
                    <a:pt x="799" y="706"/>
                    <a:pt x="894" y="719"/>
                  </a:cubicBezTo>
                  <a:cubicBezTo>
                    <a:pt x="1051" y="739"/>
                    <a:pt x="1209" y="753"/>
                    <a:pt x="1364" y="783"/>
                  </a:cubicBezTo>
                  <a:cubicBezTo>
                    <a:pt x="1360" y="783"/>
                    <a:pt x="1357" y="782"/>
                    <a:pt x="1354" y="782"/>
                  </a:cubicBezTo>
                  <a:cubicBezTo>
                    <a:pt x="1360" y="783"/>
                    <a:pt x="1365" y="783"/>
                    <a:pt x="1368" y="785"/>
                  </a:cubicBezTo>
                  <a:cubicBezTo>
                    <a:pt x="1371" y="785"/>
                    <a:pt x="1372" y="785"/>
                    <a:pt x="1374" y="785"/>
                  </a:cubicBezTo>
                  <a:lnTo>
                    <a:pt x="1374" y="785"/>
                  </a:lnTo>
                  <a:cubicBezTo>
                    <a:pt x="1373" y="785"/>
                    <a:pt x="1373" y="785"/>
                    <a:pt x="1372" y="785"/>
                  </a:cubicBezTo>
                  <a:cubicBezTo>
                    <a:pt x="1374" y="785"/>
                    <a:pt x="1375" y="786"/>
                    <a:pt x="1378" y="786"/>
                  </a:cubicBezTo>
                  <a:cubicBezTo>
                    <a:pt x="1391" y="789"/>
                    <a:pt x="1404" y="792"/>
                    <a:pt x="1417" y="792"/>
                  </a:cubicBezTo>
                  <a:cubicBezTo>
                    <a:pt x="1428" y="792"/>
                    <a:pt x="1440" y="790"/>
                    <a:pt x="1451" y="785"/>
                  </a:cubicBezTo>
                  <a:cubicBezTo>
                    <a:pt x="1474" y="775"/>
                    <a:pt x="1493" y="754"/>
                    <a:pt x="1502" y="731"/>
                  </a:cubicBezTo>
                  <a:cubicBezTo>
                    <a:pt x="1510" y="707"/>
                    <a:pt x="1509" y="681"/>
                    <a:pt x="1500" y="660"/>
                  </a:cubicBezTo>
                  <a:cubicBezTo>
                    <a:pt x="1490" y="638"/>
                    <a:pt x="1467" y="614"/>
                    <a:pt x="1446" y="607"/>
                  </a:cubicBezTo>
                  <a:cubicBezTo>
                    <a:pt x="1324" y="578"/>
                    <a:pt x="1200" y="563"/>
                    <a:pt x="1077" y="549"/>
                  </a:cubicBezTo>
                  <a:cubicBezTo>
                    <a:pt x="904" y="528"/>
                    <a:pt x="732" y="506"/>
                    <a:pt x="561" y="470"/>
                  </a:cubicBezTo>
                  <a:cubicBezTo>
                    <a:pt x="469" y="449"/>
                    <a:pt x="380" y="423"/>
                    <a:pt x="295" y="381"/>
                  </a:cubicBezTo>
                  <a:cubicBezTo>
                    <a:pt x="274" y="368"/>
                    <a:pt x="254" y="354"/>
                    <a:pt x="234" y="339"/>
                  </a:cubicBezTo>
                  <a:cubicBezTo>
                    <a:pt x="223" y="329"/>
                    <a:pt x="215" y="316"/>
                    <a:pt x="205" y="303"/>
                  </a:cubicBezTo>
                  <a:cubicBezTo>
                    <a:pt x="203" y="298"/>
                    <a:pt x="200" y="293"/>
                    <a:pt x="198" y="286"/>
                  </a:cubicBezTo>
                  <a:cubicBezTo>
                    <a:pt x="196" y="280"/>
                    <a:pt x="196" y="275"/>
                    <a:pt x="195" y="269"/>
                  </a:cubicBezTo>
                  <a:cubicBezTo>
                    <a:pt x="195" y="262"/>
                    <a:pt x="195" y="253"/>
                    <a:pt x="196" y="246"/>
                  </a:cubicBezTo>
                  <a:cubicBezTo>
                    <a:pt x="197" y="244"/>
                    <a:pt x="197" y="243"/>
                    <a:pt x="198" y="241"/>
                  </a:cubicBezTo>
                  <a:lnTo>
                    <a:pt x="198" y="241"/>
                  </a:lnTo>
                  <a:cubicBezTo>
                    <a:pt x="198" y="242"/>
                    <a:pt x="198" y="242"/>
                    <a:pt x="198" y="242"/>
                  </a:cubicBezTo>
                  <a:cubicBezTo>
                    <a:pt x="199" y="239"/>
                    <a:pt x="200" y="235"/>
                    <a:pt x="201" y="231"/>
                  </a:cubicBezTo>
                  <a:lnTo>
                    <a:pt x="201" y="231"/>
                  </a:lnTo>
                  <a:cubicBezTo>
                    <a:pt x="200" y="235"/>
                    <a:pt x="199" y="238"/>
                    <a:pt x="198" y="241"/>
                  </a:cubicBezTo>
                  <a:lnTo>
                    <a:pt x="198" y="241"/>
                  </a:lnTo>
                  <a:cubicBezTo>
                    <a:pt x="198" y="236"/>
                    <a:pt x="200" y="229"/>
                    <a:pt x="202" y="222"/>
                  </a:cubicBezTo>
                  <a:lnTo>
                    <a:pt x="202" y="222"/>
                  </a:lnTo>
                  <a:cubicBezTo>
                    <a:pt x="202" y="224"/>
                    <a:pt x="202" y="228"/>
                    <a:pt x="201" y="231"/>
                  </a:cubicBezTo>
                  <a:lnTo>
                    <a:pt x="201" y="231"/>
                  </a:lnTo>
                  <a:cubicBezTo>
                    <a:pt x="207" y="214"/>
                    <a:pt x="212" y="198"/>
                    <a:pt x="219" y="181"/>
                  </a:cubicBezTo>
                  <a:lnTo>
                    <a:pt x="219" y="183"/>
                  </a:lnTo>
                  <a:cubicBezTo>
                    <a:pt x="225" y="173"/>
                    <a:pt x="232" y="161"/>
                    <a:pt x="238" y="153"/>
                  </a:cubicBezTo>
                  <a:cubicBezTo>
                    <a:pt x="265" y="108"/>
                    <a:pt x="261" y="52"/>
                    <a:pt x="216" y="18"/>
                  </a:cubicBezTo>
                  <a:cubicBezTo>
                    <a:pt x="200" y="6"/>
                    <a:pt x="180" y="0"/>
                    <a:pt x="160" y="0"/>
                  </a:cubicBezTo>
                  <a:close/>
                </a:path>
              </a:pathLst>
            </a:custGeom>
            <a:solidFill>
              <a:srgbClr val="A4BF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43" name="Google Shape;5543;p16"/>
            <p:cNvSpPr/>
            <p:nvPr/>
          </p:nvSpPr>
          <p:spPr>
            <a:xfrm>
              <a:off x="3916150" y="5055600"/>
              <a:ext cx="47600" cy="22925"/>
            </a:xfrm>
            <a:custGeom>
              <a:avLst/>
              <a:gdLst/>
              <a:ahLst/>
              <a:cxnLst/>
              <a:rect l="l" t="t" r="r" b="b"/>
              <a:pathLst>
                <a:path w="1904" h="917" extrusionOk="0">
                  <a:moveTo>
                    <a:pt x="97" y="0"/>
                  </a:moveTo>
                  <a:cubicBezTo>
                    <a:pt x="93" y="0"/>
                    <a:pt x="88" y="1"/>
                    <a:pt x="83" y="1"/>
                  </a:cubicBezTo>
                  <a:cubicBezTo>
                    <a:pt x="72" y="4"/>
                    <a:pt x="60" y="7"/>
                    <a:pt x="50" y="14"/>
                  </a:cubicBezTo>
                  <a:cubicBezTo>
                    <a:pt x="39" y="16"/>
                    <a:pt x="29" y="24"/>
                    <a:pt x="22" y="36"/>
                  </a:cubicBezTo>
                  <a:cubicBezTo>
                    <a:pt x="4" y="57"/>
                    <a:pt x="0" y="83"/>
                    <a:pt x="3" y="108"/>
                  </a:cubicBezTo>
                  <a:cubicBezTo>
                    <a:pt x="7" y="129"/>
                    <a:pt x="22" y="158"/>
                    <a:pt x="43" y="171"/>
                  </a:cubicBezTo>
                  <a:cubicBezTo>
                    <a:pt x="310" y="320"/>
                    <a:pt x="583" y="451"/>
                    <a:pt x="865" y="572"/>
                  </a:cubicBezTo>
                  <a:cubicBezTo>
                    <a:pt x="1159" y="697"/>
                    <a:pt x="1459" y="806"/>
                    <a:pt x="1761" y="911"/>
                  </a:cubicBezTo>
                  <a:cubicBezTo>
                    <a:pt x="1772" y="914"/>
                    <a:pt x="1783" y="916"/>
                    <a:pt x="1794" y="916"/>
                  </a:cubicBezTo>
                  <a:cubicBezTo>
                    <a:pt x="1833" y="916"/>
                    <a:pt x="1869" y="893"/>
                    <a:pt x="1884" y="855"/>
                  </a:cubicBezTo>
                  <a:cubicBezTo>
                    <a:pt x="1903" y="806"/>
                    <a:pt x="1877" y="747"/>
                    <a:pt x="1828" y="731"/>
                  </a:cubicBezTo>
                  <a:cubicBezTo>
                    <a:pt x="1569" y="643"/>
                    <a:pt x="1311" y="549"/>
                    <a:pt x="1057" y="447"/>
                  </a:cubicBezTo>
                  <a:cubicBezTo>
                    <a:pt x="783" y="336"/>
                    <a:pt x="514" y="210"/>
                    <a:pt x="253" y="72"/>
                  </a:cubicBezTo>
                  <a:lnTo>
                    <a:pt x="253" y="72"/>
                  </a:lnTo>
                  <a:cubicBezTo>
                    <a:pt x="260" y="76"/>
                    <a:pt x="269" y="80"/>
                    <a:pt x="276" y="85"/>
                  </a:cubicBezTo>
                  <a:cubicBezTo>
                    <a:pt x="237" y="63"/>
                    <a:pt x="195" y="40"/>
                    <a:pt x="154" y="19"/>
                  </a:cubicBezTo>
                  <a:cubicBezTo>
                    <a:pt x="135" y="8"/>
                    <a:pt x="118" y="0"/>
                    <a:pt x="97" y="0"/>
                  </a:cubicBezTo>
                  <a:close/>
                </a:path>
              </a:pathLst>
            </a:custGeom>
            <a:solidFill>
              <a:srgbClr val="A4BF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44" name="Google Shape;5544;p16"/>
            <p:cNvSpPr/>
            <p:nvPr/>
          </p:nvSpPr>
          <p:spPr>
            <a:xfrm>
              <a:off x="3962925" y="5076550"/>
              <a:ext cx="23500" cy="8400"/>
            </a:xfrm>
            <a:custGeom>
              <a:avLst/>
              <a:gdLst/>
              <a:ahLst/>
              <a:cxnLst/>
              <a:rect l="l" t="t" r="r" b="b"/>
              <a:pathLst>
                <a:path w="940" h="336" extrusionOk="0">
                  <a:moveTo>
                    <a:pt x="95" y="1"/>
                  </a:moveTo>
                  <a:cubicBezTo>
                    <a:pt x="79" y="1"/>
                    <a:pt x="62" y="7"/>
                    <a:pt x="49" y="15"/>
                  </a:cubicBezTo>
                  <a:cubicBezTo>
                    <a:pt x="47" y="18"/>
                    <a:pt x="42" y="21"/>
                    <a:pt x="39" y="24"/>
                  </a:cubicBezTo>
                  <a:cubicBezTo>
                    <a:pt x="19" y="40"/>
                    <a:pt x="6" y="65"/>
                    <a:pt x="5" y="90"/>
                  </a:cubicBezTo>
                  <a:cubicBezTo>
                    <a:pt x="1" y="116"/>
                    <a:pt x="8" y="140"/>
                    <a:pt x="26" y="160"/>
                  </a:cubicBezTo>
                  <a:cubicBezTo>
                    <a:pt x="44" y="182"/>
                    <a:pt x="65" y="189"/>
                    <a:pt x="91" y="195"/>
                  </a:cubicBezTo>
                  <a:cubicBezTo>
                    <a:pt x="335" y="248"/>
                    <a:pt x="582" y="297"/>
                    <a:pt x="831" y="334"/>
                  </a:cubicBezTo>
                  <a:cubicBezTo>
                    <a:pt x="835" y="335"/>
                    <a:pt x="839" y="335"/>
                    <a:pt x="843" y="335"/>
                  </a:cubicBezTo>
                  <a:cubicBezTo>
                    <a:pt x="890" y="335"/>
                    <a:pt x="932" y="293"/>
                    <a:pt x="934" y="248"/>
                  </a:cubicBezTo>
                  <a:cubicBezTo>
                    <a:pt x="940" y="195"/>
                    <a:pt x="898" y="152"/>
                    <a:pt x="848" y="144"/>
                  </a:cubicBezTo>
                  <a:cubicBezTo>
                    <a:pt x="598" y="104"/>
                    <a:pt x="352" y="58"/>
                    <a:pt x="107" y="2"/>
                  </a:cubicBezTo>
                  <a:cubicBezTo>
                    <a:pt x="103" y="1"/>
                    <a:pt x="99" y="1"/>
                    <a:pt x="95" y="1"/>
                  </a:cubicBezTo>
                  <a:close/>
                </a:path>
              </a:pathLst>
            </a:custGeom>
            <a:solidFill>
              <a:srgbClr val="A4BF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45" name="Google Shape;5545;p16"/>
            <p:cNvSpPr/>
            <p:nvPr/>
          </p:nvSpPr>
          <p:spPr>
            <a:xfrm>
              <a:off x="3551500" y="3872900"/>
              <a:ext cx="604425" cy="1410225"/>
            </a:xfrm>
            <a:custGeom>
              <a:avLst/>
              <a:gdLst/>
              <a:ahLst/>
              <a:cxnLst/>
              <a:rect l="l" t="t" r="r" b="b"/>
              <a:pathLst>
                <a:path w="24177" h="56409" extrusionOk="0">
                  <a:moveTo>
                    <a:pt x="3959" y="12718"/>
                  </a:moveTo>
                  <a:lnTo>
                    <a:pt x="3960" y="12722"/>
                  </a:lnTo>
                  <a:cubicBezTo>
                    <a:pt x="3960" y="12721"/>
                    <a:pt x="3959" y="12719"/>
                    <a:pt x="3959" y="12718"/>
                  </a:cubicBezTo>
                  <a:close/>
                  <a:moveTo>
                    <a:pt x="23129" y="51361"/>
                  </a:moveTo>
                  <a:cubicBezTo>
                    <a:pt x="23130" y="51375"/>
                    <a:pt x="23132" y="51389"/>
                    <a:pt x="23134" y="51404"/>
                  </a:cubicBezTo>
                  <a:lnTo>
                    <a:pt x="23134" y="51404"/>
                  </a:lnTo>
                  <a:cubicBezTo>
                    <a:pt x="23132" y="51390"/>
                    <a:pt x="23131" y="51375"/>
                    <a:pt x="23129" y="51361"/>
                  </a:cubicBezTo>
                  <a:close/>
                  <a:moveTo>
                    <a:pt x="23134" y="51404"/>
                  </a:moveTo>
                  <a:lnTo>
                    <a:pt x="23134" y="51404"/>
                  </a:lnTo>
                  <a:cubicBezTo>
                    <a:pt x="23135" y="51409"/>
                    <a:pt x="23136" y="51415"/>
                    <a:pt x="23136" y="51420"/>
                  </a:cubicBezTo>
                  <a:cubicBezTo>
                    <a:pt x="23136" y="51415"/>
                    <a:pt x="23135" y="51409"/>
                    <a:pt x="23134" y="51404"/>
                  </a:cubicBezTo>
                  <a:close/>
                  <a:moveTo>
                    <a:pt x="192" y="0"/>
                  </a:moveTo>
                  <a:cubicBezTo>
                    <a:pt x="177" y="0"/>
                    <a:pt x="162" y="2"/>
                    <a:pt x="148" y="5"/>
                  </a:cubicBezTo>
                  <a:cubicBezTo>
                    <a:pt x="133" y="9"/>
                    <a:pt x="117" y="17"/>
                    <a:pt x="102" y="25"/>
                  </a:cubicBezTo>
                  <a:cubicBezTo>
                    <a:pt x="69" y="38"/>
                    <a:pt x="44" y="65"/>
                    <a:pt x="26" y="96"/>
                  </a:cubicBezTo>
                  <a:cubicBezTo>
                    <a:pt x="0" y="144"/>
                    <a:pt x="2" y="189"/>
                    <a:pt x="8" y="241"/>
                  </a:cubicBezTo>
                  <a:cubicBezTo>
                    <a:pt x="240" y="2070"/>
                    <a:pt x="578" y="3877"/>
                    <a:pt x="1007" y="5671"/>
                  </a:cubicBezTo>
                  <a:cubicBezTo>
                    <a:pt x="1432" y="7451"/>
                    <a:pt x="1980" y="9202"/>
                    <a:pt x="2596" y="10925"/>
                  </a:cubicBezTo>
                  <a:cubicBezTo>
                    <a:pt x="3212" y="12649"/>
                    <a:pt x="3914" y="14342"/>
                    <a:pt x="4657" y="16013"/>
                  </a:cubicBezTo>
                  <a:cubicBezTo>
                    <a:pt x="5405" y="17700"/>
                    <a:pt x="6210" y="19365"/>
                    <a:pt x="7043" y="21017"/>
                  </a:cubicBezTo>
                  <a:cubicBezTo>
                    <a:pt x="7874" y="22663"/>
                    <a:pt x="8737" y="24299"/>
                    <a:pt x="9611" y="25926"/>
                  </a:cubicBezTo>
                  <a:cubicBezTo>
                    <a:pt x="10411" y="27420"/>
                    <a:pt x="11316" y="28859"/>
                    <a:pt x="12252" y="30272"/>
                  </a:cubicBezTo>
                  <a:cubicBezTo>
                    <a:pt x="14193" y="33211"/>
                    <a:pt x="16288" y="36046"/>
                    <a:pt x="18165" y="39028"/>
                  </a:cubicBezTo>
                  <a:cubicBezTo>
                    <a:pt x="19415" y="41013"/>
                    <a:pt x="20563" y="43068"/>
                    <a:pt x="21469" y="45234"/>
                  </a:cubicBezTo>
                  <a:cubicBezTo>
                    <a:pt x="21864" y="46202"/>
                    <a:pt x="22210" y="47187"/>
                    <a:pt x="22493" y="48193"/>
                  </a:cubicBezTo>
                  <a:cubicBezTo>
                    <a:pt x="22783" y="49232"/>
                    <a:pt x="22988" y="50291"/>
                    <a:pt x="23129" y="51361"/>
                  </a:cubicBezTo>
                  <a:lnTo>
                    <a:pt x="23129" y="51361"/>
                  </a:lnTo>
                  <a:cubicBezTo>
                    <a:pt x="23128" y="51357"/>
                    <a:pt x="23128" y="51353"/>
                    <a:pt x="23128" y="51350"/>
                  </a:cubicBezTo>
                  <a:lnTo>
                    <a:pt x="23128" y="51350"/>
                  </a:lnTo>
                  <a:cubicBezTo>
                    <a:pt x="23223" y="52111"/>
                    <a:pt x="23286" y="52878"/>
                    <a:pt x="23320" y="53646"/>
                  </a:cubicBezTo>
                  <a:cubicBezTo>
                    <a:pt x="23355" y="54446"/>
                    <a:pt x="23345" y="55245"/>
                    <a:pt x="23340" y="56046"/>
                  </a:cubicBezTo>
                  <a:cubicBezTo>
                    <a:pt x="23337" y="56243"/>
                    <a:pt x="23503" y="56408"/>
                    <a:pt x="23701" y="56408"/>
                  </a:cubicBezTo>
                  <a:cubicBezTo>
                    <a:pt x="23704" y="56408"/>
                    <a:pt x="23707" y="56409"/>
                    <a:pt x="23710" y="56409"/>
                  </a:cubicBezTo>
                  <a:cubicBezTo>
                    <a:pt x="23802" y="56409"/>
                    <a:pt x="23893" y="56369"/>
                    <a:pt x="23961" y="56301"/>
                  </a:cubicBezTo>
                  <a:cubicBezTo>
                    <a:pt x="24033" y="56227"/>
                    <a:pt x="24051" y="56147"/>
                    <a:pt x="24066" y="56049"/>
                  </a:cubicBezTo>
                  <a:cubicBezTo>
                    <a:pt x="24176" y="55144"/>
                    <a:pt x="24163" y="54230"/>
                    <a:pt x="24110" y="53319"/>
                  </a:cubicBezTo>
                  <a:cubicBezTo>
                    <a:pt x="24056" y="52410"/>
                    <a:pt x="23945" y="51505"/>
                    <a:pt x="23809" y="50606"/>
                  </a:cubicBezTo>
                  <a:cubicBezTo>
                    <a:pt x="23551" y="48912"/>
                    <a:pt x="23076" y="47265"/>
                    <a:pt x="22457" y="45672"/>
                  </a:cubicBezTo>
                  <a:cubicBezTo>
                    <a:pt x="21193" y="42417"/>
                    <a:pt x="19342" y="39426"/>
                    <a:pt x="17395" y="36542"/>
                  </a:cubicBezTo>
                  <a:cubicBezTo>
                    <a:pt x="15439" y="33640"/>
                    <a:pt x="13361" y="30822"/>
                    <a:pt x="11537" y="27835"/>
                  </a:cubicBezTo>
                  <a:cubicBezTo>
                    <a:pt x="11100" y="27119"/>
                    <a:pt x="10682" y="26390"/>
                    <a:pt x="10283" y="25652"/>
                  </a:cubicBezTo>
                  <a:cubicBezTo>
                    <a:pt x="9849" y="24844"/>
                    <a:pt x="9425" y="24031"/>
                    <a:pt x="9002" y="23217"/>
                  </a:cubicBezTo>
                  <a:cubicBezTo>
                    <a:pt x="8141" y="21580"/>
                    <a:pt x="7298" y="19934"/>
                    <a:pt x="6482" y="18275"/>
                  </a:cubicBezTo>
                  <a:cubicBezTo>
                    <a:pt x="5577" y="16428"/>
                    <a:pt x="4719" y="14559"/>
                    <a:pt x="3934" y="12657"/>
                  </a:cubicBezTo>
                  <a:lnTo>
                    <a:pt x="3934" y="12657"/>
                  </a:lnTo>
                  <a:cubicBezTo>
                    <a:pt x="3122" y="10675"/>
                    <a:pt x="2395" y="8662"/>
                    <a:pt x="1783" y="6609"/>
                  </a:cubicBezTo>
                  <a:cubicBezTo>
                    <a:pt x="1152" y="4493"/>
                    <a:pt x="667" y="2336"/>
                    <a:pt x="387" y="146"/>
                  </a:cubicBezTo>
                  <a:cubicBezTo>
                    <a:pt x="377" y="55"/>
                    <a:pt x="278" y="0"/>
                    <a:pt x="19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46" name="Google Shape;5546;p16"/>
            <p:cNvSpPr/>
            <p:nvPr/>
          </p:nvSpPr>
          <p:spPr>
            <a:xfrm>
              <a:off x="3728600" y="4670575"/>
              <a:ext cx="211650" cy="67275"/>
            </a:xfrm>
            <a:custGeom>
              <a:avLst/>
              <a:gdLst/>
              <a:ahLst/>
              <a:cxnLst/>
              <a:rect l="l" t="t" r="r" b="b"/>
              <a:pathLst>
                <a:path w="8466" h="2691" extrusionOk="0">
                  <a:moveTo>
                    <a:pt x="4658" y="896"/>
                  </a:moveTo>
                  <a:cubicBezTo>
                    <a:pt x="4665" y="900"/>
                    <a:pt x="4670" y="902"/>
                    <a:pt x="4677" y="906"/>
                  </a:cubicBezTo>
                  <a:cubicBezTo>
                    <a:pt x="4670" y="903"/>
                    <a:pt x="4665" y="900"/>
                    <a:pt x="4658" y="896"/>
                  </a:cubicBezTo>
                  <a:close/>
                  <a:moveTo>
                    <a:pt x="112" y="1"/>
                  </a:moveTo>
                  <a:cubicBezTo>
                    <a:pt x="95" y="1"/>
                    <a:pt x="78" y="6"/>
                    <a:pt x="63" y="13"/>
                  </a:cubicBezTo>
                  <a:cubicBezTo>
                    <a:pt x="38" y="30"/>
                    <a:pt x="20" y="48"/>
                    <a:pt x="13" y="74"/>
                  </a:cubicBezTo>
                  <a:cubicBezTo>
                    <a:pt x="0" y="126"/>
                    <a:pt x="32" y="176"/>
                    <a:pt x="81" y="192"/>
                  </a:cubicBezTo>
                  <a:cubicBezTo>
                    <a:pt x="648" y="367"/>
                    <a:pt x="1233" y="446"/>
                    <a:pt x="1823" y="491"/>
                  </a:cubicBezTo>
                  <a:cubicBezTo>
                    <a:pt x="2393" y="534"/>
                    <a:pt x="2968" y="557"/>
                    <a:pt x="3538" y="629"/>
                  </a:cubicBezTo>
                  <a:cubicBezTo>
                    <a:pt x="3525" y="627"/>
                    <a:pt x="3512" y="626"/>
                    <a:pt x="3502" y="626"/>
                  </a:cubicBezTo>
                  <a:cubicBezTo>
                    <a:pt x="3908" y="680"/>
                    <a:pt x="4321" y="765"/>
                    <a:pt x="4704" y="917"/>
                  </a:cubicBezTo>
                  <a:cubicBezTo>
                    <a:pt x="4996" y="1050"/>
                    <a:pt x="5257" y="1225"/>
                    <a:pt x="5508" y="1419"/>
                  </a:cubicBezTo>
                  <a:cubicBezTo>
                    <a:pt x="5513" y="1423"/>
                    <a:pt x="5518" y="1426"/>
                    <a:pt x="5523" y="1430"/>
                  </a:cubicBezTo>
                  <a:lnTo>
                    <a:pt x="5523" y="1430"/>
                  </a:lnTo>
                  <a:cubicBezTo>
                    <a:pt x="5523" y="1430"/>
                    <a:pt x="5523" y="1430"/>
                    <a:pt x="5523" y="1430"/>
                  </a:cubicBezTo>
                  <a:lnTo>
                    <a:pt x="5523" y="1430"/>
                  </a:lnTo>
                  <a:cubicBezTo>
                    <a:pt x="5525" y="1432"/>
                    <a:pt x="5526" y="1433"/>
                    <a:pt x="5528" y="1434"/>
                  </a:cubicBezTo>
                  <a:lnTo>
                    <a:pt x="5528" y="1434"/>
                  </a:lnTo>
                  <a:cubicBezTo>
                    <a:pt x="5526" y="1433"/>
                    <a:pt x="5525" y="1432"/>
                    <a:pt x="5523" y="1430"/>
                  </a:cubicBezTo>
                  <a:lnTo>
                    <a:pt x="5523" y="1430"/>
                  </a:lnTo>
                  <a:cubicBezTo>
                    <a:pt x="5530" y="1435"/>
                    <a:pt x="5539" y="1442"/>
                    <a:pt x="5546" y="1447"/>
                  </a:cubicBezTo>
                  <a:cubicBezTo>
                    <a:pt x="5540" y="1443"/>
                    <a:pt x="5535" y="1439"/>
                    <a:pt x="5528" y="1434"/>
                  </a:cubicBezTo>
                  <a:lnTo>
                    <a:pt x="5528" y="1434"/>
                  </a:lnTo>
                  <a:cubicBezTo>
                    <a:pt x="5917" y="1746"/>
                    <a:pt x="6290" y="2084"/>
                    <a:pt x="6721" y="2338"/>
                  </a:cubicBezTo>
                  <a:cubicBezTo>
                    <a:pt x="6943" y="2471"/>
                    <a:pt x="7190" y="2573"/>
                    <a:pt x="7445" y="2634"/>
                  </a:cubicBezTo>
                  <a:cubicBezTo>
                    <a:pt x="7577" y="2667"/>
                    <a:pt x="7718" y="2683"/>
                    <a:pt x="7855" y="2690"/>
                  </a:cubicBezTo>
                  <a:cubicBezTo>
                    <a:pt x="7874" y="2691"/>
                    <a:pt x="7894" y="2691"/>
                    <a:pt x="7913" y="2691"/>
                  </a:cubicBezTo>
                  <a:cubicBezTo>
                    <a:pt x="8036" y="2691"/>
                    <a:pt x="8161" y="2675"/>
                    <a:pt x="8281" y="2644"/>
                  </a:cubicBezTo>
                  <a:cubicBezTo>
                    <a:pt x="8388" y="2617"/>
                    <a:pt x="8466" y="2516"/>
                    <a:pt x="8466" y="2404"/>
                  </a:cubicBezTo>
                  <a:cubicBezTo>
                    <a:pt x="8466" y="2361"/>
                    <a:pt x="8457" y="2322"/>
                    <a:pt x="8433" y="2285"/>
                  </a:cubicBezTo>
                  <a:cubicBezTo>
                    <a:pt x="8404" y="2232"/>
                    <a:pt x="8344" y="2174"/>
                    <a:pt x="8282" y="2166"/>
                  </a:cubicBezTo>
                  <a:cubicBezTo>
                    <a:pt x="8209" y="2155"/>
                    <a:pt x="8135" y="2145"/>
                    <a:pt x="8062" y="2137"/>
                  </a:cubicBezTo>
                  <a:cubicBezTo>
                    <a:pt x="7848" y="2107"/>
                    <a:pt x="7643" y="2058"/>
                    <a:pt x="7442" y="1983"/>
                  </a:cubicBezTo>
                  <a:cubicBezTo>
                    <a:pt x="6988" y="1782"/>
                    <a:pt x="6604" y="1468"/>
                    <a:pt x="6211" y="1167"/>
                  </a:cubicBezTo>
                  <a:cubicBezTo>
                    <a:pt x="6010" y="1014"/>
                    <a:pt x="5804" y="863"/>
                    <a:pt x="5587" y="729"/>
                  </a:cubicBezTo>
                  <a:cubicBezTo>
                    <a:pt x="5350" y="583"/>
                    <a:pt x="5092" y="465"/>
                    <a:pt x="4825" y="383"/>
                  </a:cubicBezTo>
                  <a:cubicBezTo>
                    <a:pt x="4681" y="341"/>
                    <a:pt x="4533" y="317"/>
                    <a:pt x="4387" y="293"/>
                  </a:cubicBezTo>
                  <a:cubicBezTo>
                    <a:pt x="4229" y="268"/>
                    <a:pt x="4069" y="254"/>
                    <a:pt x="3911" y="241"/>
                  </a:cubicBezTo>
                  <a:cubicBezTo>
                    <a:pt x="3703" y="226"/>
                    <a:pt x="3494" y="221"/>
                    <a:pt x="3285" y="221"/>
                  </a:cubicBezTo>
                  <a:cubicBezTo>
                    <a:pt x="3158" y="221"/>
                    <a:pt x="3032" y="222"/>
                    <a:pt x="2906" y="225"/>
                  </a:cubicBezTo>
                  <a:cubicBezTo>
                    <a:pt x="2601" y="232"/>
                    <a:pt x="2298" y="245"/>
                    <a:pt x="1993" y="245"/>
                  </a:cubicBezTo>
                  <a:cubicBezTo>
                    <a:pt x="1978" y="245"/>
                    <a:pt x="1963" y="245"/>
                    <a:pt x="1948" y="245"/>
                  </a:cubicBezTo>
                  <a:cubicBezTo>
                    <a:pt x="1603" y="245"/>
                    <a:pt x="1263" y="225"/>
                    <a:pt x="921" y="181"/>
                  </a:cubicBezTo>
                  <a:cubicBezTo>
                    <a:pt x="655" y="140"/>
                    <a:pt x="394" y="83"/>
                    <a:pt x="135" y="4"/>
                  </a:cubicBezTo>
                  <a:cubicBezTo>
                    <a:pt x="127" y="2"/>
                    <a:pt x="119" y="1"/>
                    <a:pt x="112" y="1"/>
                  </a:cubicBezTo>
                  <a:close/>
                </a:path>
              </a:pathLst>
            </a:custGeom>
            <a:solidFill>
              <a:srgbClr val="2E3E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47" name="Google Shape;5547;p16"/>
            <p:cNvSpPr/>
            <p:nvPr/>
          </p:nvSpPr>
          <p:spPr>
            <a:xfrm>
              <a:off x="3977250" y="5095025"/>
              <a:ext cx="166025" cy="62875"/>
            </a:xfrm>
            <a:custGeom>
              <a:avLst/>
              <a:gdLst/>
              <a:ahLst/>
              <a:cxnLst/>
              <a:rect l="l" t="t" r="r" b="b"/>
              <a:pathLst>
                <a:path w="6641" h="2515" extrusionOk="0">
                  <a:moveTo>
                    <a:pt x="4094" y="562"/>
                  </a:moveTo>
                  <a:cubicBezTo>
                    <a:pt x="4107" y="567"/>
                    <a:pt x="4117" y="572"/>
                    <a:pt x="4130" y="577"/>
                  </a:cubicBezTo>
                  <a:cubicBezTo>
                    <a:pt x="4117" y="572"/>
                    <a:pt x="4107" y="566"/>
                    <a:pt x="4094" y="562"/>
                  </a:cubicBezTo>
                  <a:close/>
                  <a:moveTo>
                    <a:pt x="112" y="0"/>
                  </a:moveTo>
                  <a:cubicBezTo>
                    <a:pt x="96" y="0"/>
                    <a:pt x="80" y="6"/>
                    <a:pt x="65" y="14"/>
                  </a:cubicBezTo>
                  <a:cubicBezTo>
                    <a:pt x="38" y="30"/>
                    <a:pt x="21" y="52"/>
                    <a:pt x="15" y="76"/>
                  </a:cubicBezTo>
                  <a:cubicBezTo>
                    <a:pt x="1" y="131"/>
                    <a:pt x="35" y="175"/>
                    <a:pt x="84" y="194"/>
                  </a:cubicBezTo>
                  <a:cubicBezTo>
                    <a:pt x="215" y="241"/>
                    <a:pt x="350" y="282"/>
                    <a:pt x="486" y="312"/>
                  </a:cubicBezTo>
                  <a:cubicBezTo>
                    <a:pt x="624" y="345"/>
                    <a:pt x="763" y="363"/>
                    <a:pt x="906" y="381"/>
                  </a:cubicBezTo>
                  <a:cubicBezTo>
                    <a:pt x="1060" y="397"/>
                    <a:pt x="1215" y="403"/>
                    <a:pt x="1369" y="403"/>
                  </a:cubicBezTo>
                  <a:cubicBezTo>
                    <a:pt x="1492" y="403"/>
                    <a:pt x="1615" y="400"/>
                    <a:pt x="1737" y="395"/>
                  </a:cubicBezTo>
                  <a:cubicBezTo>
                    <a:pt x="2013" y="384"/>
                    <a:pt x="2286" y="361"/>
                    <a:pt x="2563" y="349"/>
                  </a:cubicBezTo>
                  <a:cubicBezTo>
                    <a:pt x="2642" y="346"/>
                    <a:pt x="2722" y="345"/>
                    <a:pt x="2802" y="345"/>
                  </a:cubicBezTo>
                  <a:cubicBezTo>
                    <a:pt x="2995" y="345"/>
                    <a:pt x="3189" y="354"/>
                    <a:pt x="3382" y="376"/>
                  </a:cubicBezTo>
                  <a:cubicBezTo>
                    <a:pt x="3640" y="414"/>
                    <a:pt x="3892" y="478"/>
                    <a:pt x="4134" y="577"/>
                  </a:cubicBezTo>
                  <a:cubicBezTo>
                    <a:pt x="4393" y="692"/>
                    <a:pt x="4631" y="837"/>
                    <a:pt x="4857" y="1008"/>
                  </a:cubicBezTo>
                  <a:cubicBezTo>
                    <a:pt x="5120" y="1217"/>
                    <a:pt x="5358" y="1448"/>
                    <a:pt x="5586" y="1691"/>
                  </a:cubicBezTo>
                  <a:cubicBezTo>
                    <a:pt x="5816" y="1936"/>
                    <a:pt x="6033" y="2195"/>
                    <a:pt x="6257" y="2446"/>
                  </a:cubicBezTo>
                  <a:cubicBezTo>
                    <a:pt x="6298" y="2492"/>
                    <a:pt x="6357" y="2515"/>
                    <a:pt x="6416" y="2515"/>
                  </a:cubicBezTo>
                  <a:cubicBezTo>
                    <a:pt x="6474" y="2515"/>
                    <a:pt x="6532" y="2493"/>
                    <a:pt x="6573" y="2452"/>
                  </a:cubicBezTo>
                  <a:cubicBezTo>
                    <a:pt x="6616" y="2410"/>
                    <a:pt x="6641" y="2351"/>
                    <a:pt x="6641" y="2292"/>
                  </a:cubicBezTo>
                  <a:cubicBezTo>
                    <a:pt x="6641" y="2229"/>
                    <a:pt x="6615" y="2183"/>
                    <a:pt x="6577" y="2134"/>
                  </a:cubicBezTo>
                  <a:cubicBezTo>
                    <a:pt x="6231" y="1702"/>
                    <a:pt x="5862" y="1281"/>
                    <a:pt x="5441" y="921"/>
                  </a:cubicBezTo>
                  <a:cubicBezTo>
                    <a:pt x="5233" y="743"/>
                    <a:pt x="5010" y="583"/>
                    <a:pt x="4771" y="448"/>
                  </a:cubicBezTo>
                  <a:cubicBezTo>
                    <a:pt x="4516" y="305"/>
                    <a:pt x="4236" y="201"/>
                    <a:pt x="3950" y="134"/>
                  </a:cubicBezTo>
                  <a:cubicBezTo>
                    <a:pt x="3696" y="73"/>
                    <a:pt x="3432" y="53"/>
                    <a:pt x="3172" y="50"/>
                  </a:cubicBezTo>
                  <a:cubicBezTo>
                    <a:pt x="3153" y="50"/>
                    <a:pt x="3135" y="50"/>
                    <a:pt x="3116" y="50"/>
                  </a:cubicBezTo>
                  <a:cubicBezTo>
                    <a:pt x="2858" y="50"/>
                    <a:pt x="2600" y="77"/>
                    <a:pt x="2343" y="103"/>
                  </a:cubicBezTo>
                  <a:cubicBezTo>
                    <a:pt x="2088" y="132"/>
                    <a:pt x="1832" y="162"/>
                    <a:pt x="1573" y="181"/>
                  </a:cubicBezTo>
                  <a:cubicBezTo>
                    <a:pt x="1468" y="189"/>
                    <a:pt x="1362" y="193"/>
                    <a:pt x="1257" y="193"/>
                  </a:cubicBezTo>
                  <a:cubicBezTo>
                    <a:pt x="1087" y="193"/>
                    <a:pt x="918" y="182"/>
                    <a:pt x="750" y="161"/>
                  </a:cubicBezTo>
                  <a:lnTo>
                    <a:pt x="750" y="161"/>
                  </a:lnTo>
                  <a:cubicBezTo>
                    <a:pt x="751" y="161"/>
                    <a:pt x="751" y="161"/>
                    <a:pt x="752" y="161"/>
                  </a:cubicBezTo>
                  <a:cubicBezTo>
                    <a:pt x="541" y="129"/>
                    <a:pt x="337" y="79"/>
                    <a:pt x="136" y="4"/>
                  </a:cubicBezTo>
                  <a:cubicBezTo>
                    <a:pt x="128" y="2"/>
                    <a:pt x="120" y="0"/>
                    <a:pt x="112" y="0"/>
                  </a:cubicBezTo>
                  <a:close/>
                </a:path>
              </a:pathLst>
            </a:custGeom>
            <a:solidFill>
              <a:srgbClr val="2E3E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48" name="Google Shape;5548;p16"/>
            <p:cNvSpPr/>
            <p:nvPr/>
          </p:nvSpPr>
          <p:spPr>
            <a:xfrm>
              <a:off x="3935425" y="4096625"/>
              <a:ext cx="64650" cy="642800"/>
            </a:xfrm>
            <a:custGeom>
              <a:avLst/>
              <a:gdLst/>
              <a:ahLst/>
              <a:cxnLst/>
              <a:rect l="l" t="t" r="r" b="b"/>
              <a:pathLst>
                <a:path w="2586" h="25712" extrusionOk="0">
                  <a:moveTo>
                    <a:pt x="2466" y="1"/>
                  </a:moveTo>
                  <a:cubicBezTo>
                    <a:pt x="2463" y="1"/>
                    <a:pt x="2460" y="1"/>
                    <a:pt x="2456" y="1"/>
                  </a:cubicBezTo>
                  <a:cubicBezTo>
                    <a:pt x="2442" y="3"/>
                    <a:pt x="2429" y="6"/>
                    <a:pt x="2418" y="13"/>
                  </a:cubicBezTo>
                  <a:cubicBezTo>
                    <a:pt x="2386" y="29"/>
                    <a:pt x="2369" y="65"/>
                    <a:pt x="2370" y="102"/>
                  </a:cubicBezTo>
                  <a:cubicBezTo>
                    <a:pt x="2389" y="514"/>
                    <a:pt x="2386" y="929"/>
                    <a:pt x="2369" y="1341"/>
                  </a:cubicBezTo>
                  <a:lnTo>
                    <a:pt x="2369" y="1316"/>
                  </a:lnTo>
                  <a:cubicBezTo>
                    <a:pt x="2278" y="3277"/>
                    <a:pt x="1817" y="5192"/>
                    <a:pt x="1320" y="7082"/>
                  </a:cubicBezTo>
                  <a:cubicBezTo>
                    <a:pt x="1070" y="8032"/>
                    <a:pt x="819" y="8980"/>
                    <a:pt x="604" y="9936"/>
                  </a:cubicBezTo>
                  <a:cubicBezTo>
                    <a:pt x="390" y="10888"/>
                    <a:pt x="214" y="11848"/>
                    <a:pt x="108" y="12817"/>
                  </a:cubicBezTo>
                  <a:cubicBezTo>
                    <a:pt x="29" y="13540"/>
                    <a:pt x="0" y="14267"/>
                    <a:pt x="23" y="14993"/>
                  </a:cubicBezTo>
                  <a:cubicBezTo>
                    <a:pt x="49" y="15803"/>
                    <a:pt x="131" y="16612"/>
                    <a:pt x="232" y="17414"/>
                  </a:cubicBezTo>
                  <a:cubicBezTo>
                    <a:pt x="431" y="19003"/>
                    <a:pt x="681" y="20595"/>
                    <a:pt x="615" y="22205"/>
                  </a:cubicBezTo>
                  <a:cubicBezTo>
                    <a:pt x="586" y="22722"/>
                    <a:pt x="525" y="23233"/>
                    <a:pt x="438" y="23743"/>
                  </a:cubicBezTo>
                  <a:cubicBezTo>
                    <a:pt x="392" y="24009"/>
                    <a:pt x="335" y="24272"/>
                    <a:pt x="270" y="24536"/>
                  </a:cubicBezTo>
                  <a:cubicBezTo>
                    <a:pt x="200" y="24822"/>
                    <a:pt x="102" y="25098"/>
                    <a:pt x="23" y="25378"/>
                  </a:cubicBezTo>
                  <a:cubicBezTo>
                    <a:pt x="15" y="25429"/>
                    <a:pt x="19" y="25477"/>
                    <a:pt x="36" y="25527"/>
                  </a:cubicBezTo>
                  <a:cubicBezTo>
                    <a:pt x="62" y="25596"/>
                    <a:pt x="114" y="25654"/>
                    <a:pt x="180" y="25684"/>
                  </a:cubicBezTo>
                  <a:cubicBezTo>
                    <a:pt x="219" y="25703"/>
                    <a:pt x="259" y="25712"/>
                    <a:pt x="299" y="25712"/>
                  </a:cubicBezTo>
                  <a:cubicBezTo>
                    <a:pt x="404" y="25712"/>
                    <a:pt x="503" y="25648"/>
                    <a:pt x="558" y="25550"/>
                  </a:cubicBezTo>
                  <a:cubicBezTo>
                    <a:pt x="675" y="25326"/>
                    <a:pt x="760" y="25082"/>
                    <a:pt x="835" y="24842"/>
                  </a:cubicBezTo>
                  <a:cubicBezTo>
                    <a:pt x="918" y="24584"/>
                    <a:pt x="984" y="24321"/>
                    <a:pt x="1043" y="24056"/>
                  </a:cubicBezTo>
                  <a:cubicBezTo>
                    <a:pt x="1162" y="23528"/>
                    <a:pt x="1251" y="22991"/>
                    <a:pt x="1302" y="22451"/>
                  </a:cubicBezTo>
                  <a:cubicBezTo>
                    <a:pt x="1399" y="21392"/>
                    <a:pt x="1326" y="20334"/>
                    <a:pt x="1182" y="19285"/>
                  </a:cubicBezTo>
                  <a:cubicBezTo>
                    <a:pt x="1042" y="18271"/>
                    <a:pt x="841" y="17266"/>
                    <a:pt x="691" y="16253"/>
                  </a:cubicBezTo>
                  <a:cubicBezTo>
                    <a:pt x="617" y="15740"/>
                    <a:pt x="553" y="15227"/>
                    <a:pt x="523" y="14710"/>
                  </a:cubicBezTo>
                  <a:cubicBezTo>
                    <a:pt x="497" y="14261"/>
                    <a:pt x="494" y="13811"/>
                    <a:pt x="512" y="13360"/>
                  </a:cubicBezTo>
                  <a:lnTo>
                    <a:pt x="512" y="13360"/>
                  </a:lnTo>
                  <a:lnTo>
                    <a:pt x="512" y="13366"/>
                  </a:lnTo>
                  <a:cubicBezTo>
                    <a:pt x="512" y="13353"/>
                    <a:pt x="513" y="13341"/>
                    <a:pt x="513" y="13328"/>
                  </a:cubicBezTo>
                  <a:lnTo>
                    <a:pt x="513" y="13328"/>
                  </a:lnTo>
                  <a:cubicBezTo>
                    <a:pt x="513" y="13331"/>
                    <a:pt x="512" y="13334"/>
                    <a:pt x="512" y="13337"/>
                  </a:cubicBezTo>
                  <a:cubicBezTo>
                    <a:pt x="512" y="13334"/>
                    <a:pt x="513" y="13331"/>
                    <a:pt x="513" y="13327"/>
                  </a:cubicBezTo>
                  <a:lnTo>
                    <a:pt x="513" y="13327"/>
                  </a:lnTo>
                  <a:cubicBezTo>
                    <a:pt x="513" y="13328"/>
                    <a:pt x="513" y="13328"/>
                    <a:pt x="513" y="13328"/>
                  </a:cubicBezTo>
                  <a:lnTo>
                    <a:pt x="513" y="13328"/>
                  </a:lnTo>
                  <a:cubicBezTo>
                    <a:pt x="514" y="13320"/>
                    <a:pt x="515" y="13312"/>
                    <a:pt x="515" y="13305"/>
                  </a:cubicBezTo>
                  <a:lnTo>
                    <a:pt x="515" y="13305"/>
                  </a:lnTo>
                  <a:cubicBezTo>
                    <a:pt x="515" y="13312"/>
                    <a:pt x="514" y="13319"/>
                    <a:pt x="513" y="13327"/>
                  </a:cubicBezTo>
                  <a:lnTo>
                    <a:pt x="513" y="13327"/>
                  </a:lnTo>
                  <a:cubicBezTo>
                    <a:pt x="558" y="12364"/>
                    <a:pt x="685" y="11409"/>
                    <a:pt x="864" y="10463"/>
                  </a:cubicBezTo>
                  <a:cubicBezTo>
                    <a:pt x="1046" y="9501"/>
                    <a:pt x="1269" y="8544"/>
                    <a:pt x="1493" y="7594"/>
                  </a:cubicBezTo>
                  <a:cubicBezTo>
                    <a:pt x="1941" y="5690"/>
                    <a:pt x="2400" y="3776"/>
                    <a:pt x="2537" y="1821"/>
                  </a:cubicBezTo>
                  <a:cubicBezTo>
                    <a:pt x="2577" y="1245"/>
                    <a:pt x="2586" y="665"/>
                    <a:pt x="2561" y="87"/>
                  </a:cubicBezTo>
                  <a:cubicBezTo>
                    <a:pt x="2559" y="38"/>
                    <a:pt x="2513" y="1"/>
                    <a:pt x="246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49" name="Google Shape;5549;p16"/>
            <p:cNvSpPr/>
            <p:nvPr/>
          </p:nvSpPr>
          <p:spPr>
            <a:xfrm>
              <a:off x="3953525" y="4454525"/>
              <a:ext cx="121200" cy="151775"/>
            </a:xfrm>
            <a:custGeom>
              <a:avLst/>
              <a:gdLst/>
              <a:ahLst/>
              <a:cxnLst/>
              <a:rect l="l" t="t" r="r" b="b"/>
              <a:pathLst>
                <a:path w="4848" h="6071" extrusionOk="0">
                  <a:moveTo>
                    <a:pt x="4737" y="1"/>
                  </a:moveTo>
                  <a:cubicBezTo>
                    <a:pt x="4720" y="1"/>
                    <a:pt x="4704" y="6"/>
                    <a:pt x="4690" y="14"/>
                  </a:cubicBezTo>
                  <a:cubicBezTo>
                    <a:pt x="4675" y="21"/>
                    <a:pt x="4661" y="37"/>
                    <a:pt x="4650" y="55"/>
                  </a:cubicBezTo>
                  <a:cubicBezTo>
                    <a:pt x="4352" y="565"/>
                    <a:pt x="4075" y="1084"/>
                    <a:pt x="3795" y="1605"/>
                  </a:cubicBezTo>
                  <a:cubicBezTo>
                    <a:pt x="3544" y="2072"/>
                    <a:pt x="3288" y="2536"/>
                    <a:pt x="3001" y="2981"/>
                  </a:cubicBezTo>
                  <a:cubicBezTo>
                    <a:pt x="2823" y="3250"/>
                    <a:pt x="2634" y="3508"/>
                    <a:pt x="2433" y="3755"/>
                  </a:cubicBezTo>
                  <a:cubicBezTo>
                    <a:pt x="2218" y="4020"/>
                    <a:pt x="1977" y="4264"/>
                    <a:pt x="1727" y="4494"/>
                  </a:cubicBezTo>
                  <a:lnTo>
                    <a:pt x="1727" y="4494"/>
                  </a:lnTo>
                  <a:cubicBezTo>
                    <a:pt x="1741" y="4479"/>
                    <a:pt x="1755" y="4466"/>
                    <a:pt x="1770" y="4452"/>
                  </a:cubicBezTo>
                  <a:lnTo>
                    <a:pt x="1770" y="4452"/>
                  </a:lnTo>
                  <a:cubicBezTo>
                    <a:pt x="1543" y="4659"/>
                    <a:pt x="1303" y="4847"/>
                    <a:pt x="1052" y="5024"/>
                  </a:cubicBezTo>
                  <a:cubicBezTo>
                    <a:pt x="754" y="5233"/>
                    <a:pt x="441" y="5414"/>
                    <a:pt x="131" y="5605"/>
                  </a:cubicBezTo>
                  <a:cubicBezTo>
                    <a:pt x="33" y="5664"/>
                    <a:pt x="0" y="5801"/>
                    <a:pt x="38" y="5903"/>
                  </a:cubicBezTo>
                  <a:cubicBezTo>
                    <a:pt x="61" y="5966"/>
                    <a:pt x="108" y="6016"/>
                    <a:pt x="168" y="6045"/>
                  </a:cubicBezTo>
                  <a:cubicBezTo>
                    <a:pt x="202" y="6061"/>
                    <a:pt x="244" y="6071"/>
                    <a:pt x="286" y="6071"/>
                  </a:cubicBezTo>
                  <a:cubicBezTo>
                    <a:pt x="314" y="6071"/>
                    <a:pt x="342" y="6066"/>
                    <a:pt x="367" y="6055"/>
                  </a:cubicBezTo>
                  <a:cubicBezTo>
                    <a:pt x="983" y="5768"/>
                    <a:pt x="1530" y="5355"/>
                    <a:pt x="2010" y="4880"/>
                  </a:cubicBezTo>
                  <a:cubicBezTo>
                    <a:pt x="2426" y="4466"/>
                    <a:pt x="2768" y="3985"/>
                    <a:pt x="3068" y="3482"/>
                  </a:cubicBezTo>
                  <a:cubicBezTo>
                    <a:pt x="3371" y="2971"/>
                    <a:pt x="3633" y="2435"/>
                    <a:pt x="3895" y="1904"/>
                  </a:cubicBezTo>
                  <a:cubicBezTo>
                    <a:pt x="4189" y="1308"/>
                    <a:pt x="4489" y="713"/>
                    <a:pt x="4820" y="137"/>
                  </a:cubicBezTo>
                  <a:cubicBezTo>
                    <a:pt x="4848" y="93"/>
                    <a:pt x="4819" y="31"/>
                    <a:pt x="4776" y="9"/>
                  </a:cubicBezTo>
                  <a:cubicBezTo>
                    <a:pt x="4763" y="3"/>
                    <a:pt x="4750" y="1"/>
                    <a:pt x="4737" y="1"/>
                  </a:cubicBezTo>
                  <a:close/>
                </a:path>
              </a:pathLst>
            </a:custGeom>
            <a:solidFill>
              <a:srgbClr val="2E3E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50" name="Google Shape;5550;p16"/>
            <p:cNvSpPr/>
            <p:nvPr/>
          </p:nvSpPr>
          <p:spPr>
            <a:xfrm>
              <a:off x="4099975" y="4764150"/>
              <a:ext cx="78925" cy="252250"/>
            </a:xfrm>
            <a:custGeom>
              <a:avLst/>
              <a:gdLst/>
              <a:ahLst/>
              <a:cxnLst/>
              <a:rect l="l" t="t" r="r" b="b"/>
              <a:pathLst>
                <a:path w="3157" h="10090" extrusionOk="0">
                  <a:moveTo>
                    <a:pt x="2566" y="657"/>
                  </a:moveTo>
                  <a:cubicBezTo>
                    <a:pt x="2563" y="661"/>
                    <a:pt x="2560" y="666"/>
                    <a:pt x="2558" y="670"/>
                  </a:cubicBezTo>
                  <a:cubicBezTo>
                    <a:pt x="2561" y="666"/>
                    <a:pt x="2563" y="661"/>
                    <a:pt x="2566" y="657"/>
                  </a:cubicBezTo>
                  <a:close/>
                  <a:moveTo>
                    <a:pt x="659" y="4712"/>
                  </a:moveTo>
                  <a:cubicBezTo>
                    <a:pt x="657" y="4715"/>
                    <a:pt x="657" y="4719"/>
                    <a:pt x="656" y="4722"/>
                  </a:cubicBezTo>
                  <a:cubicBezTo>
                    <a:pt x="656" y="4718"/>
                    <a:pt x="657" y="4715"/>
                    <a:pt x="659" y="4712"/>
                  </a:cubicBezTo>
                  <a:close/>
                  <a:moveTo>
                    <a:pt x="3046" y="1"/>
                  </a:moveTo>
                  <a:cubicBezTo>
                    <a:pt x="3029" y="1"/>
                    <a:pt x="3013" y="6"/>
                    <a:pt x="2998" y="14"/>
                  </a:cubicBezTo>
                  <a:cubicBezTo>
                    <a:pt x="2978" y="23"/>
                    <a:pt x="2964" y="37"/>
                    <a:pt x="2954" y="54"/>
                  </a:cubicBezTo>
                  <a:cubicBezTo>
                    <a:pt x="2826" y="256"/>
                    <a:pt x="2696" y="457"/>
                    <a:pt x="2566" y="657"/>
                  </a:cubicBezTo>
                  <a:lnTo>
                    <a:pt x="2566" y="657"/>
                  </a:lnTo>
                  <a:cubicBezTo>
                    <a:pt x="2568" y="654"/>
                    <a:pt x="2570" y="652"/>
                    <a:pt x="2572" y="650"/>
                  </a:cubicBezTo>
                  <a:lnTo>
                    <a:pt x="2572" y="650"/>
                  </a:lnTo>
                  <a:cubicBezTo>
                    <a:pt x="2171" y="1265"/>
                    <a:pt x="1772" y="1878"/>
                    <a:pt x="1403" y="2510"/>
                  </a:cubicBezTo>
                  <a:cubicBezTo>
                    <a:pt x="1014" y="3178"/>
                    <a:pt x="657" y="3866"/>
                    <a:pt x="392" y="4596"/>
                  </a:cubicBezTo>
                  <a:cubicBezTo>
                    <a:pt x="268" y="4933"/>
                    <a:pt x="169" y="5281"/>
                    <a:pt x="99" y="5634"/>
                  </a:cubicBezTo>
                  <a:cubicBezTo>
                    <a:pt x="27" y="5993"/>
                    <a:pt x="1" y="6360"/>
                    <a:pt x="12" y="6724"/>
                  </a:cubicBezTo>
                  <a:cubicBezTo>
                    <a:pt x="25" y="7092"/>
                    <a:pt x="87" y="7457"/>
                    <a:pt x="140" y="7820"/>
                  </a:cubicBezTo>
                  <a:cubicBezTo>
                    <a:pt x="193" y="8160"/>
                    <a:pt x="234" y="8499"/>
                    <a:pt x="228" y="8846"/>
                  </a:cubicBezTo>
                  <a:lnTo>
                    <a:pt x="228" y="8846"/>
                  </a:lnTo>
                  <a:cubicBezTo>
                    <a:pt x="228" y="8845"/>
                    <a:pt x="228" y="8844"/>
                    <a:pt x="228" y="8843"/>
                  </a:cubicBezTo>
                  <a:lnTo>
                    <a:pt x="228" y="8843"/>
                  </a:lnTo>
                  <a:cubicBezTo>
                    <a:pt x="228" y="8849"/>
                    <a:pt x="228" y="8854"/>
                    <a:pt x="227" y="8859"/>
                  </a:cubicBezTo>
                  <a:lnTo>
                    <a:pt x="227" y="8859"/>
                  </a:lnTo>
                  <a:cubicBezTo>
                    <a:pt x="227" y="8855"/>
                    <a:pt x="227" y="8850"/>
                    <a:pt x="228" y="8846"/>
                  </a:cubicBezTo>
                  <a:lnTo>
                    <a:pt x="228" y="8846"/>
                  </a:lnTo>
                  <a:cubicBezTo>
                    <a:pt x="226" y="8858"/>
                    <a:pt x="226" y="8870"/>
                    <a:pt x="226" y="8880"/>
                  </a:cubicBezTo>
                  <a:cubicBezTo>
                    <a:pt x="226" y="8873"/>
                    <a:pt x="227" y="8866"/>
                    <a:pt x="227" y="8859"/>
                  </a:cubicBezTo>
                  <a:lnTo>
                    <a:pt x="227" y="8859"/>
                  </a:lnTo>
                  <a:cubicBezTo>
                    <a:pt x="227" y="8870"/>
                    <a:pt x="227" y="8880"/>
                    <a:pt x="226" y="8890"/>
                  </a:cubicBezTo>
                  <a:cubicBezTo>
                    <a:pt x="211" y="9144"/>
                    <a:pt x="163" y="9396"/>
                    <a:pt x="89" y="9640"/>
                  </a:cubicBezTo>
                  <a:cubicBezTo>
                    <a:pt x="73" y="9685"/>
                    <a:pt x="55" y="9732"/>
                    <a:pt x="40" y="9776"/>
                  </a:cubicBezTo>
                  <a:cubicBezTo>
                    <a:pt x="20" y="9834"/>
                    <a:pt x="11" y="9888"/>
                    <a:pt x="33" y="9947"/>
                  </a:cubicBezTo>
                  <a:cubicBezTo>
                    <a:pt x="51" y="10001"/>
                    <a:pt x="94" y="10046"/>
                    <a:pt x="145" y="10069"/>
                  </a:cubicBezTo>
                  <a:cubicBezTo>
                    <a:pt x="173" y="10083"/>
                    <a:pt x="205" y="10090"/>
                    <a:pt x="237" y="10090"/>
                  </a:cubicBezTo>
                  <a:cubicBezTo>
                    <a:pt x="320" y="10090"/>
                    <a:pt x="403" y="10045"/>
                    <a:pt x="436" y="9965"/>
                  </a:cubicBezTo>
                  <a:cubicBezTo>
                    <a:pt x="501" y="9811"/>
                    <a:pt x="551" y="9653"/>
                    <a:pt x="594" y="9491"/>
                  </a:cubicBezTo>
                  <a:cubicBezTo>
                    <a:pt x="637" y="9323"/>
                    <a:pt x="657" y="9150"/>
                    <a:pt x="669" y="8978"/>
                  </a:cubicBezTo>
                  <a:cubicBezTo>
                    <a:pt x="686" y="8665"/>
                    <a:pt x="659" y="8355"/>
                    <a:pt x="611" y="8047"/>
                  </a:cubicBezTo>
                  <a:cubicBezTo>
                    <a:pt x="564" y="7741"/>
                    <a:pt x="494" y="7440"/>
                    <a:pt x="442" y="7134"/>
                  </a:cubicBezTo>
                  <a:cubicBezTo>
                    <a:pt x="389" y="6816"/>
                    <a:pt x="356" y="6499"/>
                    <a:pt x="369" y="6176"/>
                  </a:cubicBezTo>
                  <a:cubicBezTo>
                    <a:pt x="400" y="5673"/>
                    <a:pt x="512" y="5180"/>
                    <a:pt x="663" y="4701"/>
                  </a:cubicBezTo>
                  <a:cubicBezTo>
                    <a:pt x="942" y="3860"/>
                    <a:pt x="1341" y="3069"/>
                    <a:pt x="1782" y="2302"/>
                  </a:cubicBezTo>
                  <a:cubicBezTo>
                    <a:pt x="2203" y="1565"/>
                    <a:pt x="2672" y="856"/>
                    <a:pt x="3128" y="137"/>
                  </a:cubicBezTo>
                  <a:cubicBezTo>
                    <a:pt x="3156" y="94"/>
                    <a:pt x="3126" y="31"/>
                    <a:pt x="3083" y="10"/>
                  </a:cubicBezTo>
                  <a:cubicBezTo>
                    <a:pt x="3070" y="4"/>
                    <a:pt x="3058" y="1"/>
                    <a:pt x="3046" y="1"/>
                  </a:cubicBezTo>
                  <a:close/>
                </a:path>
              </a:pathLst>
            </a:custGeom>
            <a:solidFill>
              <a:srgbClr val="2E3E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51" name="Google Shape;5551;p16"/>
            <p:cNvSpPr/>
            <p:nvPr/>
          </p:nvSpPr>
          <p:spPr>
            <a:xfrm>
              <a:off x="3511850" y="4215775"/>
              <a:ext cx="166500" cy="56650"/>
            </a:xfrm>
            <a:custGeom>
              <a:avLst/>
              <a:gdLst/>
              <a:ahLst/>
              <a:cxnLst/>
              <a:rect l="l" t="t" r="r" b="b"/>
              <a:pathLst>
                <a:path w="6660" h="2266" extrusionOk="0">
                  <a:moveTo>
                    <a:pt x="95" y="1"/>
                  </a:moveTo>
                  <a:cubicBezTo>
                    <a:pt x="79" y="1"/>
                    <a:pt x="64" y="6"/>
                    <a:pt x="51" y="12"/>
                  </a:cubicBezTo>
                  <a:cubicBezTo>
                    <a:pt x="31" y="31"/>
                    <a:pt x="11" y="57"/>
                    <a:pt x="8" y="86"/>
                  </a:cubicBezTo>
                  <a:cubicBezTo>
                    <a:pt x="1" y="139"/>
                    <a:pt x="37" y="185"/>
                    <a:pt x="88" y="193"/>
                  </a:cubicBezTo>
                  <a:cubicBezTo>
                    <a:pt x="728" y="310"/>
                    <a:pt x="1374" y="384"/>
                    <a:pt x="2019" y="466"/>
                  </a:cubicBezTo>
                  <a:cubicBezTo>
                    <a:pt x="2615" y="542"/>
                    <a:pt x="3210" y="627"/>
                    <a:pt x="3790" y="785"/>
                  </a:cubicBezTo>
                  <a:lnTo>
                    <a:pt x="3790" y="785"/>
                  </a:lnTo>
                  <a:cubicBezTo>
                    <a:pt x="3790" y="785"/>
                    <a:pt x="3790" y="785"/>
                    <a:pt x="3790" y="785"/>
                  </a:cubicBezTo>
                  <a:lnTo>
                    <a:pt x="3790" y="785"/>
                  </a:lnTo>
                  <a:cubicBezTo>
                    <a:pt x="3791" y="786"/>
                    <a:pt x="3793" y="786"/>
                    <a:pt x="3794" y="786"/>
                  </a:cubicBezTo>
                  <a:lnTo>
                    <a:pt x="3794" y="786"/>
                  </a:lnTo>
                  <a:cubicBezTo>
                    <a:pt x="3793" y="786"/>
                    <a:pt x="3791" y="786"/>
                    <a:pt x="3790" y="785"/>
                  </a:cubicBezTo>
                  <a:lnTo>
                    <a:pt x="3790" y="785"/>
                  </a:lnTo>
                  <a:cubicBezTo>
                    <a:pt x="3802" y="789"/>
                    <a:pt x="3815" y="793"/>
                    <a:pt x="3829" y="796"/>
                  </a:cubicBezTo>
                  <a:lnTo>
                    <a:pt x="3829" y="796"/>
                  </a:lnTo>
                  <a:cubicBezTo>
                    <a:pt x="3817" y="793"/>
                    <a:pt x="3806" y="790"/>
                    <a:pt x="3794" y="786"/>
                  </a:cubicBezTo>
                  <a:lnTo>
                    <a:pt x="3794" y="786"/>
                  </a:lnTo>
                  <a:cubicBezTo>
                    <a:pt x="3807" y="790"/>
                    <a:pt x="3819" y="793"/>
                    <a:pt x="3831" y="797"/>
                  </a:cubicBezTo>
                  <a:cubicBezTo>
                    <a:pt x="3830" y="796"/>
                    <a:pt x="3830" y="796"/>
                    <a:pt x="3829" y="796"/>
                  </a:cubicBezTo>
                  <a:lnTo>
                    <a:pt x="3829" y="796"/>
                  </a:lnTo>
                  <a:cubicBezTo>
                    <a:pt x="4058" y="861"/>
                    <a:pt x="4282" y="935"/>
                    <a:pt x="4501" y="1024"/>
                  </a:cubicBezTo>
                  <a:cubicBezTo>
                    <a:pt x="4759" y="1126"/>
                    <a:pt x="5008" y="1249"/>
                    <a:pt x="5246" y="1390"/>
                  </a:cubicBezTo>
                  <a:cubicBezTo>
                    <a:pt x="5239" y="1386"/>
                    <a:pt x="5232" y="1381"/>
                    <a:pt x="5223" y="1375"/>
                  </a:cubicBezTo>
                  <a:lnTo>
                    <a:pt x="5223" y="1375"/>
                  </a:lnTo>
                  <a:cubicBezTo>
                    <a:pt x="5404" y="1485"/>
                    <a:pt x="5581" y="1605"/>
                    <a:pt x="5750" y="1730"/>
                  </a:cubicBezTo>
                  <a:cubicBezTo>
                    <a:pt x="5961" y="1885"/>
                    <a:pt x="6163" y="2056"/>
                    <a:pt x="6359" y="2229"/>
                  </a:cubicBezTo>
                  <a:cubicBezTo>
                    <a:pt x="6390" y="2254"/>
                    <a:pt x="6429" y="2266"/>
                    <a:pt x="6468" y="2266"/>
                  </a:cubicBezTo>
                  <a:cubicBezTo>
                    <a:pt x="6509" y="2266"/>
                    <a:pt x="6549" y="2253"/>
                    <a:pt x="6580" y="2230"/>
                  </a:cubicBezTo>
                  <a:cubicBezTo>
                    <a:pt x="6618" y="2201"/>
                    <a:pt x="6645" y="2158"/>
                    <a:pt x="6652" y="2109"/>
                  </a:cubicBezTo>
                  <a:cubicBezTo>
                    <a:pt x="6659" y="2065"/>
                    <a:pt x="6649" y="2007"/>
                    <a:pt x="6618" y="1973"/>
                  </a:cubicBezTo>
                  <a:cubicBezTo>
                    <a:pt x="6404" y="1735"/>
                    <a:pt x="6173" y="1521"/>
                    <a:pt x="5914" y="1331"/>
                  </a:cubicBezTo>
                  <a:cubicBezTo>
                    <a:pt x="5683" y="1156"/>
                    <a:pt x="5430" y="1011"/>
                    <a:pt x="5171" y="883"/>
                  </a:cubicBezTo>
                  <a:cubicBezTo>
                    <a:pt x="4672" y="637"/>
                    <a:pt x="4130" y="489"/>
                    <a:pt x="3583" y="399"/>
                  </a:cubicBezTo>
                  <a:cubicBezTo>
                    <a:pt x="3040" y="307"/>
                    <a:pt x="2490" y="270"/>
                    <a:pt x="1941" y="225"/>
                  </a:cubicBezTo>
                  <a:cubicBezTo>
                    <a:pt x="1329" y="175"/>
                    <a:pt x="715" y="113"/>
                    <a:pt x="110" y="2"/>
                  </a:cubicBezTo>
                  <a:cubicBezTo>
                    <a:pt x="105" y="1"/>
                    <a:pt x="100" y="1"/>
                    <a:pt x="9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52" name="Google Shape;5552;p16"/>
            <p:cNvSpPr/>
            <p:nvPr/>
          </p:nvSpPr>
          <p:spPr>
            <a:xfrm>
              <a:off x="3588400" y="4334700"/>
              <a:ext cx="164050" cy="91625"/>
            </a:xfrm>
            <a:custGeom>
              <a:avLst/>
              <a:gdLst/>
              <a:ahLst/>
              <a:cxnLst/>
              <a:rect l="l" t="t" r="r" b="b"/>
              <a:pathLst>
                <a:path w="6562" h="3665" extrusionOk="0">
                  <a:moveTo>
                    <a:pt x="114" y="1"/>
                  </a:moveTo>
                  <a:cubicBezTo>
                    <a:pt x="96" y="1"/>
                    <a:pt x="78" y="6"/>
                    <a:pt x="63" y="15"/>
                  </a:cubicBezTo>
                  <a:cubicBezTo>
                    <a:pt x="51" y="15"/>
                    <a:pt x="43" y="22"/>
                    <a:pt x="35" y="31"/>
                  </a:cubicBezTo>
                  <a:cubicBezTo>
                    <a:pt x="1" y="76"/>
                    <a:pt x="14" y="130"/>
                    <a:pt x="51" y="168"/>
                  </a:cubicBezTo>
                  <a:cubicBezTo>
                    <a:pt x="229" y="333"/>
                    <a:pt x="418" y="485"/>
                    <a:pt x="614" y="629"/>
                  </a:cubicBezTo>
                  <a:cubicBezTo>
                    <a:pt x="810" y="771"/>
                    <a:pt x="1018" y="897"/>
                    <a:pt x="1229" y="1016"/>
                  </a:cubicBezTo>
                  <a:cubicBezTo>
                    <a:pt x="1657" y="1259"/>
                    <a:pt x="2109" y="1454"/>
                    <a:pt x="2563" y="1640"/>
                  </a:cubicBezTo>
                  <a:cubicBezTo>
                    <a:pt x="2996" y="1815"/>
                    <a:pt x="3434" y="1977"/>
                    <a:pt x="3867" y="2155"/>
                  </a:cubicBezTo>
                  <a:cubicBezTo>
                    <a:pt x="4300" y="2332"/>
                    <a:pt x="4725" y="2530"/>
                    <a:pt x="5131" y="2766"/>
                  </a:cubicBezTo>
                  <a:lnTo>
                    <a:pt x="5120" y="2760"/>
                  </a:lnTo>
                  <a:lnTo>
                    <a:pt x="5120" y="2760"/>
                  </a:lnTo>
                  <a:cubicBezTo>
                    <a:pt x="5315" y="2875"/>
                    <a:pt x="5505" y="3000"/>
                    <a:pt x="5692" y="3136"/>
                  </a:cubicBezTo>
                  <a:cubicBezTo>
                    <a:pt x="5897" y="3286"/>
                    <a:pt x="6089" y="3455"/>
                    <a:pt x="6275" y="3630"/>
                  </a:cubicBezTo>
                  <a:cubicBezTo>
                    <a:pt x="6300" y="3654"/>
                    <a:pt x="6334" y="3665"/>
                    <a:pt x="6369" y="3665"/>
                  </a:cubicBezTo>
                  <a:cubicBezTo>
                    <a:pt x="6406" y="3665"/>
                    <a:pt x="6444" y="3653"/>
                    <a:pt x="6472" y="3632"/>
                  </a:cubicBezTo>
                  <a:cubicBezTo>
                    <a:pt x="6540" y="3580"/>
                    <a:pt x="6562" y="3472"/>
                    <a:pt x="6506" y="3405"/>
                  </a:cubicBezTo>
                  <a:cubicBezTo>
                    <a:pt x="6347" y="3208"/>
                    <a:pt x="6167" y="3027"/>
                    <a:pt x="5975" y="2861"/>
                  </a:cubicBezTo>
                  <a:cubicBezTo>
                    <a:pt x="5775" y="2688"/>
                    <a:pt x="5557" y="2540"/>
                    <a:pt x="5328" y="2407"/>
                  </a:cubicBezTo>
                  <a:cubicBezTo>
                    <a:pt x="4882" y="2145"/>
                    <a:pt x="4402" y="1951"/>
                    <a:pt x="3913" y="1785"/>
                  </a:cubicBezTo>
                  <a:cubicBezTo>
                    <a:pt x="3437" y="1621"/>
                    <a:pt x="2953" y="1480"/>
                    <a:pt x="2476" y="1317"/>
                  </a:cubicBezTo>
                  <a:cubicBezTo>
                    <a:pt x="1982" y="1146"/>
                    <a:pt x="1499" y="943"/>
                    <a:pt x="1047" y="677"/>
                  </a:cubicBezTo>
                  <a:cubicBezTo>
                    <a:pt x="732" y="486"/>
                    <a:pt x="439" y="271"/>
                    <a:pt x="170" y="22"/>
                  </a:cubicBezTo>
                  <a:cubicBezTo>
                    <a:pt x="155" y="7"/>
                    <a:pt x="135" y="1"/>
                    <a:pt x="11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53" name="Google Shape;5553;p16"/>
            <p:cNvSpPr/>
            <p:nvPr/>
          </p:nvSpPr>
          <p:spPr>
            <a:xfrm>
              <a:off x="3413100" y="3956600"/>
              <a:ext cx="195875" cy="150850"/>
            </a:xfrm>
            <a:custGeom>
              <a:avLst/>
              <a:gdLst/>
              <a:ahLst/>
              <a:cxnLst/>
              <a:rect l="l" t="t" r="r" b="b"/>
              <a:pathLst>
                <a:path w="7835" h="6034" extrusionOk="0">
                  <a:moveTo>
                    <a:pt x="1447" y="455"/>
                  </a:moveTo>
                  <a:cubicBezTo>
                    <a:pt x="1450" y="456"/>
                    <a:pt x="1451" y="456"/>
                    <a:pt x="1452" y="456"/>
                  </a:cubicBezTo>
                  <a:lnTo>
                    <a:pt x="1452" y="456"/>
                  </a:lnTo>
                  <a:cubicBezTo>
                    <a:pt x="1451" y="456"/>
                    <a:pt x="1449" y="455"/>
                    <a:pt x="1447" y="455"/>
                  </a:cubicBezTo>
                  <a:close/>
                  <a:moveTo>
                    <a:pt x="2762" y="1007"/>
                  </a:moveTo>
                  <a:cubicBezTo>
                    <a:pt x="2766" y="1009"/>
                    <a:pt x="2769" y="1011"/>
                    <a:pt x="2773" y="1013"/>
                  </a:cubicBezTo>
                  <a:cubicBezTo>
                    <a:pt x="2769" y="1011"/>
                    <a:pt x="2766" y="1009"/>
                    <a:pt x="2762" y="1007"/>
                  </a:cubicBezTo>
                  <a:close/>
                  <a:moveTo>
                    <a:pt x="5203" y="3732"/>
                  </a:moveTo>
                  <a:lnTo>
                    <a:pt x="5203" y="3732"/>
                  </a:lnTo>
                  <a:cubicBezTo>
                    <a:pt x="5204" y="3734"/>
                    <a:pt x="5205" y="3736"/>
                    <a:pt x="5206" y="3738"/>
                  </a:cubicBezTo>
                  <a:cubicBezTo>
                    <a:pt x="5205" y="3736"/>
                    <a:pt x="5204" y="3734"/>
                    <a:pt x="5203" y="3732"/>
                  </a:cubicBezTo>
                  <a:close/>
                  <a:moveTo>
                    <a:pt x="102" y="1"/>
                  </a:moveTo>
                  <a:cubicBezTo>
                    <a:pt x="86" y="1"/>
                    <a:pt x="70" y="6"/>
                    <a:pt x="56" y="12"/>
                  </a:cubicBezTo>
                  <a:cubicBezTo>
                    <a:pt x="31" y="24"/>
                    <a:pt x="14" y="50"/>
                    <a:pt x="8" y="80"/>
                  </a:cubicBezTo>
                  <a:cubicBezTo>
                    <a:pt x="1" y="130"/>
                    <a:pt x="38" y="182"/>
                    <a:pt x="90" y="187"/>
                  </a:cubicBezTo>
                  <a:cubicBezTo>
                    <a:pt x="550" y="252"/>
                    <a:pt x="1006" y="333"/>
                    <a:pt x="1453" y="456"/>
                  </a:cubicBezTo>
                  <a:cubicBezTo>
                    <a:pt x="1453" y="456"/>
                    <a:pt x="1453" y="456"/>
                    <a:pt x="1452" y="456"/>
                  </a:cubicBezTo>
                  <a:lnTo>
                    <a:pt x="1452" y="456"/>
                  </a:lnTo>
                  <a:cubicBezTo>
                    <a:pt x="1910" y="586"/>
                    <a:pt x="2352" y="767"/>
                    <a:pt x="2762" y="1007"/>
                  </a:cubicBezTo>
                  <a:lnTo>
                    <a:pt x="2762" y="1007"/>
                  </a:lnTo>
                  <a:cubicBezTo>
                    <a:pt x="2755" y="1002"/>
                    <a:pt x="2748" y="997"/>
                    <a:pt x="2740" y="992"/>
                  </a:cubicBezTo>
                  <a:lnTo>
                    <a:pt x="2740" y="992"/>
                  </a:lnTo>
                  <a:cubicBezTo>
                    <a:pt x="2934" y="1108"/>
                    <a:pt x="3119" y="1235"/>
                    <a:pt x="3297" y="1372"/>
                  </a:cubicBezTo>
                  <a:cubicBezTo>
                    <a:pt x="3485" y="1517"/>
                    <a:pt x="3659" y="1680"/>
                    <a:pt x="3829" y="1846"/>
                  </a:cubicBezTo>
                  <a:cubicBezTo>
                    <a:pt x="4086" y="2111"/>
                    <a:pt x="4320" y="2392"/>
                    <a:pt x="4540" y="2688"/>
                  </a:cubicBezTo>
                  <a:cubicBezTo>
                    <a:pt x="4665" y="2858"/>
                    <a:pt x="4787" y="3031"/>
                    <a:pt x="4899" y="3211"/>
                  </a:cubicBezTo>
                  <a:cubicBezTo>
                    <a:pt x="5004" y="3379"/>
                    <a:pt x="5102" y="3552"/>
                    <a:pt x="5198" y="3724"/>
                  </a:cubicBezTo>
                  <a:lnTo>
                    <a:pt x="5198" y="3724"/>
                  </a:lnTo>
                  <a:cubicBezTo>
                    <a:pt x="5197" y="3722"/>
                    <a:pt x="5196" y="3721"/>
                    <a:pt x="5195" y="3719"/>
                  </a:cubicBezTo>
                  <a:lnTo>
                    <a:pt x="5195" y="3719"/>
                  </a:lnTo>
                  <a:cubicBezTo>
                    <a:pt x="5468" y="4211"/>
                    <a:pt x="5733" y="4715"/>
                    <a:pt x="6097" y="5150"/>
                  </a:cubicBezTo>
                  <a:cubicBezTo>
                    <a:pt x="6463" y="5589"/>
                    <a:pt x="6956" y="5963"/>
                    <a:pt x="7540" y="6032"/>
                  </a:cubicBezTo>
                  <a:cubicBezTo>
                    <a:pt x="7550" y="6033"/>
                    <a:pt x="7559" y="6033"/>
                    <a:pt x="7568" y="6033"/>
                  </a:cubicBezTo>
                  <a:cubicBezTo>
                    <a:pt x="7660" y="6033"/>
                    <a:pt x="7746" y="5983"/>
                    <a:pt x="7784" y="5897"/>
                  </a:cubicBezTo>
                  <a:cubicBezTo>
                    <a:pt x="7835" y="5776"/>
                    <a:pt x="7774" y="5651"/>
                    <a:pt x="7664" y="5595"/>
                  </a:cubicBezTo>
                  <a:cubicBezTo>
                    <a:pt x="7537" y="5532"/>
                    <a:pt x="7411" y="5470"/>
                    <a:pt x="7289" y="5401"/>
                  </a:cubicBezTo>
                  <a:cubicBezTo>
                    <a:pt x="7185" y="5338"/>
                    <a:pt x="7085" y="5269"/>
                    <a:pt x="6989" y="5197"/>
                  </a:cubicBezTo>
                  <a:cubicBezTo>
                    <a:pt x="6884" y="5118"/>
                    <a:pt x="6787" y="5029"/>
                    <a:pt x="6696" y="4937"/>
                  </a:cubicBezTo>
                  <a:cubicBezTo>
                    <a:pt x="6170" y="4377"/>
                    <a:pt x="5831" y="3681"/>
                    <a:pt x="5401" y="3049"/>
                  </a:cubicBezTo>
                  <a:cubicBezTo>
                    <a:pt x="5177" y="2720"/>
                    <a:pt x="4916" y="2417"/>
                    <a:pt x="4649" y="2122"/>
                  </a:cubicBezTo>
                  <a:cubicBezTo>
                    <a:pt x="4410" y="1861"/>
                    <a:pt x="4155" y="1611"/>
                    <a:pt x="3882" y="1384"/>
                  </a:cubicBezTo>
                  <a:cubicBezTo>
                    <a:pt x="3635" y="1180"/>
                    <a:pt x="3368" y="1000"/>
                    <a:pt x="3089" y="844"/>
                  </a:cubicBezTo>
                  <a:cubicBezTo>
                    <a:pt x="2815" y="687"/>
                    <a:pt x="2522" y="565"/>
                    <a:pt x="2221" y="462"/>
                  </a:cubicBezTo>
                  <a:cubicBezTo>
                    <a:pt x="1907" y="353"/>
                    <a:pt x="1582" y="269"/>
                    <a:pt x="1258" y="198"/>
                  </a:cubicBezTo>
                  <a:cubicBezTo>
                    <a:pt x="881" y="116"/>
                    <a:pt x="499" y="54"/>
                    <a:pt x="117" y="2"/>
                  </a:cubicBezTo>
                  <a:cubicBezTo>
                    <a:pt x="112" y="1"/>
                    <a:pt x="107" y="1"/>
                    <a:pt x="10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54" name="Google Shape;5554;p16"/>
            <p:cNvSpPr/>
            <p:nvPr/>
          </p:nvSpPr>
          <p:spPr>
            <a:xfrm>
              <a:off x="3698250" y="4146850"/>
              <a:ext cx="84050" cy="187075"/>
            </a:xfrm>
            <a:custGeom>
              <a:avLst/>
              <a:gdLst/>
              <a:ahLst/>
              <a:cxnLst/>
              <a:rect l="l" t="t" r="r" b="b"/>
              <a:pathLst>
                <a:path w="3362" h="7483" extrusionOk="0">
                  <a:moveTo>
                    <a:pt x="3257" y="1"/>
                  </a:moveTo>
                  <a:cubicBezTo>
                    <a:pt x="3239" y="1"/>
                    <a:pt x="3222" y="5"/>
                    <a:pt x="3208" y="13"/>
                  </a:cubicBezTo>
                  <a:cubicBezTo>
                    <a:pt x="3202" y="15"/>
                    <a:pt x="3194" y="23"/>
                    <a:pt x="3186" y="32"/>
                  </a:cubicBezTo>
                  <a:cubicBezTo>
                    <a:pt x="2753" y="573"/>
                    <a:pt x="2350" y="1138"/>
                    <a:pt x="1990" y="1728"/>
                  </a:cubicBezTo>
                  <a:cubicBezTo>
                    <a:pt x="1660" y="2272"/>
                    <a:pt x="1381" y="2847"/>
                    <a:pt x="1142" y="3436"/>
                  </a:cubicBezTo>
                  <a:cubicBezTo>
                    <a:pt x="911" y="4010"/>
                    <a:pt x="719" y="4602"/>
                    <a:pt x="539" y="5195"/>
                  </a:cubicBezTo>
                  <a:cubicBezTo>
                    <a:pt x="440" y="5520"/>
                    <a:pt x="350" y="5850"/>
                    <a:pt x="259" y="6181"/>
                  </a:cubicBezTo>
                  <a:cubicBezTo>
                    <a:pt x="166" y="6537"/>
                    <a:pt x="67" y="6892"/>
                    <a:pt x="14" y="7258"/>
                  </a:cubicBezTo>
                  <a:cubicBezTo>
                    <a:pt x="1" y="7341"/>
                    <a:pt x="41" y="7424"/>
                    <a:pt x="117" y="7465"/>
                  </a:cubicBezTo>
                  <a:cubicBezTo>
                    <a:pt x="142" y="7477"/>
                    <a:pt x="170" y="7482"/>
                    <a:pt x="198" y="7482"/>
                  </a:cubicBezTo>
                  <a:cubicBezTo>
                    <a:pt x="270" y="7482"/>
                    <a:pt x="343" y="7444"/>
                    <a:pt x="373" y="7374"/>
                  </a:cubicBezTo>
                  <a:cubicBezTo>
                    <a:pt x="502" y="7071"/>
                    <a:pt x="591" y="6754"/>
                    <a:pt x="680" y="6438"/>
                  </a:cubicBezTo>
                  <a:cubicBezTo>
                    <a:pt x="763" y="6142"/>
                    <a:pt x="841" y="5843"/>
                    <a:pt x="918" y="5546"/>
                  </a:cubicBezTo>
                  <a:cubicBezTo>
                    <a:pt x="1064" y="4991"/>
                    <a:pt x="1206" y="4436"/>
                    <a:pt x="1379" y="3891"/>
                  </a:cubicBezTo>
                  <a:lnTo>
                    <a:pt x="1379" y="3891"/>
                  </a:lnTo>
                  <a:cubicBezTo>
                    <a:pt x="1379" y="3892"/>
                    <a:pt x="1378" y="3893"/>
                    <a:pt x="1378" y="3894"/>
                  </a:cubicBezTo>
                  <a:cubicBezTo>
                    <a:pt x="1381" y="3884"/>
                    <a:pt x="1384" y="3875"/>
                    <a:pt x="1387" y="3865"/>
                  </a:cubicBezTo>
                  <a:lnTo>
                    <a:pt x="1387" y="3865"/>
                  </a:lnTo>
                  <a:cubicBezTo>
                    <a:pt x="1385" y="3874"/>
                    <a:pt x="1382" y="3882"/>
                    <a:pt x="1379" y="3891"/>
                  </a:cubicBezTo>
                  <a:lnTo>
                    <a:pt x="1379" y="3891"/>
                  </a:lnTo>
                  <a:cubicBezTo>
                    <a:pt x="1383" y="3881"/>
                    <a:pt x="1386" y="3870"/>
                    <a:pt x="1389" y="3859"/>
                  </a:cubicBezTo>
                  <a:lnTo>
                    <a:pt x="1389" y="3859"/>
                  </a:lnTo>
                  <a:cubicBezTo>
                    <a:pt x="1389" y="3861"/>
                    <a:pt x="1388" y="3863"/>
                    <a:pt x="1387" y="3865"/>
                  </a:cubicBezTo>
                  <a:lnTo>
                    <a:pt x="1387" y="3865"/>
                  </a:lnTo>
                  <a:cubicBezTo>
                    <a:pt x="1388" y="3862"/>
                    <a:pt x="1390" y="3858"/>
                    <a:pt x="1391" y="3855"/>
                  </a:cubicBezTo>
                  <a:lnTo>
                    <a:pt x="1391" y="3855"/>
                  </a:lnTo>
                  <a:cubicBezTo>
                    <a:pt x="1390" y="3856"/>
                    <a:pt x="1390" y="3858"/>
                    <a:pt x="1389" y="3859"/>
                  </a:cubicBezTo>
                  <a:lnTo>
                    <a:pt x="1389" y="3859"/>
                  </a:lnTo>
                  <a:cubicBezTo>
                    <a:pt x="1543" y="3390"/>
                    <a:pt x="1715" y="2925"/>
                    <a:pt x="1915" y="2475"/>
                  </a:cubicBezTo>
                  <a:cubicBezTo>
                    <a:pt x="2142" y="1965"/>
                    <a:pt x="2412" y="1474"/>
                    <a:pt x="2715" y="1003"/>
                  </a:cubicBezTo>
                  <a:cubicBezTo>
                    <a:pt x="2908" y="713"/>
                    <a:pt x="3112" y="433"/>
                    <a:pt x="3330" y="157"/>
                  </a:cubicBezTo>
                  <a:cubicBezTo>
                    <a:pt x="3362" y="117"/>
                    <a:pt x="3360" y="56"/>
                    <a:pt x="3318" y="23"/>
                  </a:cubicBezTo>
                  <a:cubicBezTo>
                    <a:pt x="3301" y="8"/>
                    <a:pt x="3279" y="1"/>
                    <a:pt x="325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55" name="Google Shape;5555;p16"/>
            <p:cNvSpPr/>
            <p:nvPr/>
          </p:nvSpPr>
          <p:spPr>
            <a:xfrm>
              <a:off x="3786725" y="4411750"/>
              <a:ext cx="23775" cy="87625"/>
            </a:xfrm>
            <a:custGeom>
              <a:avLst/>
              <a:gdLst/>
              <a:ahLst/>
              <a:cxnLst/>
              <a:rect l="l" t="t" r="r" b="b"/>
              <a:pathLst>
                <a:path w="951" h="3505" extrusionOk="0">
                  <a:moveTo>
                    <a:pt x="846" y="0"/>
                  </a:moveTo>
                  <a:cubicBezTo>
                    <a:pt x="827" y="0"/>
                    <a:pt x="809" y="5"/>
                    <a:pt x="792" y="14"/>
                  </a:cubicBezTo>
                  <a:cubicBezTo>
                    <a:pt x="776" y="23"/>
                    <a:pt x="763" y="37"/>
                    <a:pt x="756" y="53"/>
                  </a:cubicBezTo>
                  <a:cubicBezTo>
                    <a:pt x="546" y="574"/>
                    <a:pt x="387" y="1109"/>
                    <a:pt x="262" y="1654"/>
                  </a:cubicBezTo>
                  <a:cubicBezTo>
                    <a:pt x="200" y="1932"/>
                    <a:pt x="147" y="2213"/>
                    <a:pt x="101" y="2495"/>
                  </a:cubicBezTo>
                  <a:cubicBezTo>
                    <a:pt x="52" y="2789"/>
                    <a:pt x="9" y="3084"/>
                    <a:pt x="1" y="3384"/>
                  </a:cubicBezTo>
                  <a:cubicBezTo>
                    <a:pt x="2" y="3407"/>
                    <a:pt x="9" y="3428"/>
                    <a:pt x="24" y="3448"/>
                  </a:cubicBezTo>
                  <a:cubicBezTo>
                    <a:pt x="44" y="3477"/>
                    <a:pt x="74" y="3497"/>
                    <a:pt x="108" y="3503"/>
                  </a:cubicBezTo>
                  <a:cubicBezTo>
                    <a:pt x="116" y="3504"/>
                    <a:pt x="123" y="3505"/>
                    <a:pt x="130" y="3505"/>
                  </a:cubicBezTo>
                  <a:cubicBezTo>
                    <a:pt x="194" y="3505"/>
                    <a:pt x="253" y="3460"/>
                    <a:pt x="265" y="3395"/>
                  </a:cubicBezTo>
                  <a:cubicBezTo>
                    <a:pt x="297" y="3177"/>
                    <a:pt x="318" y="2957"/>
                    <a:pt x="340" y="2739"/>
                  </a:cubicBezTo>
                  <a:cubicBezTo>
                    <a:pt x="363" y="2498"/>
                    <a:pt x="393" y="2258"/>
                    <a:pt x="432" y="2019"/>
                  </a:cubicBezTo>
                  <a:cubicBezTo>
                    <a:pt x="500" y="1551"/>
                    <a:pt x="607" y="1087"/>
                    <a:pt x="749" y="635"/>
                  </a:cubicBezTo>
                  <a:cubicBezTo>
                    <a:pt x="805" y="467"/>
                    <a:pt x="864" y="301"/>
                    <a:pt x="930" y="136"/>
                  </a:cubicBezTo>
                  <a:cubicBezTo>
                    <a:pt x="950" y="86"/>
                    <a:pt x="936" y="31"/>
                    <a:pt x="885" y="8"/>
                  </a:cubicBezTo>
                  <a:cubicBezTo>
                    <a:pt x="873" y="3"/>
                    <a:pt x="860" y="0"/>
                    <a:pt x="84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56" name="Google Shape;5556;p16"/>
            <p:cNvSpPr/>
            <p:nvPr/>
          </p:nvSpPr>
          <p:spPr>
            <a:xfrm>
              <a:off x="4949550" y="5153725"/>
              <a:ext cx="133525" cy="131375"/>
            </a:xfrm>
            <a:custGeom>
              <a:avLst/>
              <a:gdLst/>
              <a:ahLst/>
              <a:cxnLst/>
              <a:rect l="l" t="t" r="r" b="b"/>
              <a:pathLst>
                <a:path w="5341" h="5255" extrusionOk="0">
                  <a:moveTo>
                    <a:pt x="3497" y="1"/>
                  </a:moveTo>
                  <a:cubicBezTo>
                    <a:pt x="3434" y="1"/>
                    <a:pt x="3367" y="15"/>
                    <a:pt x="3297" y="43"/>
                  </a:cubicBezTo>
                  <a:cubicBezTo>
                    <a:pt x="3225" y="75"/>
                    <a:pt x="3153" y="125"/>
                    <a:pt x="3079" y="201"/>
                  </a:cubicBezTo>
                  <a:cubicBezTo>
                    <a:pt x="2919" y="352"/>
                    <a:pt x="2797" y="543"/>
                    <a:pt x="2688" y="713"/>
                  </a:cubicBezTo>
                  <a:lnTo>
                    <a:pt x="2662" y="750"/>
                  </a:lnTo>
                  <a:lnTo>
                    <a:pt x="2608" y="835"/>
                  </a:lnTo>
                  <a:lnTo>
                    <a:pt x="2582" y="874"/>
                  </a:lnTo>
                  <a:cubicBezTo>
                    <a:pt x="2415" y="1131"/>
                    <a:pt x="2257" y="1372"/>
                    <a:pt x="2073" y="1582"/>
                  </a:cubicBezTo>
                  <a:cubicBezTo>
                    <a:pt x="1984" y="1674"/>
                    <a:pt x="1879" y="1761"/>
                    <a:pt x="1756" y="1855"/>
                  </a:cubicBezTo>
                  <a:cubicBezTo>
                    <a:pt x="1638" y="1942"/>
                    <a:pt x="1516" y="2023"/>
                    <a:pt x="1394" y="2102"/>
                  </a:cubicBezTo>
                  <a:lnTo>
                    <a:pt x="1240" y="2201"/>
                  </a:lnTo>
                  <a:cubicBezTo>
                    <a:pt x="907" y="2423"/>
                    <a:pt x="528" y="2675"/>
                    <a:pt x="259" y="3014"/>
                  </a:cubicBezTo>
                  <a:cubicBezTo>
                    <a:pt x="156" y="3140"/>
                    <a:pt x="80" y="3292"/>
                    <a:pt x="44" y="3448"/>
                  </a:cubicBezTo>
                  <a:cubicBezTo>
                    <a:pt x="1" y="3624"/>
                    <a:pt x="11" y="3811"/>
                    <a:pt x="73" y="4002"/>
                  </a:cubicBezTo>
                  <a:cubicBezTo>
                    <a:pt x="94" y="4067"/>
                    <a:pt x="120" y="4131"/>
                    <a:pt x="152" y="4192"/>
                  </a:cubicBezTo>
                  <a:cubicBezTo>
                    <a:pt x="206" y="4305"/>
                    <a:pt x="281" y="4418"/>
                    <a:pt x="371" y="4535"/>
                  </a:cubicBezTo>
                  <a:cubicBezTo>
                    <a:pt x="475" y="4663"/>
                    <a:pt x="607" y="4780"/>
                    <a:pt x="769" y="4887"/>
                  </a:cubicBezTo>
                  <a:cubicBezTo>
                    <a:pt x="1031" y="5058"/>
                    <a:pt x="1358" y="5167"/>
                    <a:pt x="1769" y="5224"/>
                  </a:cubicBezTo>
                  <a:cubicBezTo>
                    <a:pt x="1914" y="5245"/>
                    <a:pt x="2067" y="5255"/>
                    <a:pt x="2229" y="5255"/>
                  </a:cubicBezTo>
                  <a:cubicBezTo>
                    <a:pt x="2445" y="5255"/>
                    <a:pt x="2678" y="5237"/>
                    <a:pt x="2931" y="5200"/>
                  </a:cubicBezTo>
                  <a:cubicBezTo>
                    <a:pt x="3298" y="5150"/>
                    <a:pt x="3688" y="5049"/>
                    <a:pt x="4087" y="4901"/>
                  </a:cubicBezTo>
                  <a:cubicBezTo>
                    <a:pt x="4435" y="4770"/>
                    <a:pt x="4752" y="4605"/>
                    <a:pt x="5029" y="4410"/>
                  </a:cubicBezTo>
                  <a:cubicBezTo>
                    <a:pt x="5107" y="4357"/>
                    <a:pt x="5179" y="4295"/>
                    <a:pt x="5248" y="4233"/>
                  </a:cubicBezTo>
                  <a:cubicBezTo>
                    <a:pt x="5319" y="4170"/>
                    <a:pt x="5341" y="4074"/>
                    <a:pt x="5301" y="3993"/>
                  </a:cubicBezTo>
                  <a:cubicBezTo>
                    <a:pt x="5293" y="3979"/>
                    <a:pt x="5283" y="3966"/>
                    <a:pt x="5273" y="3955"/>
                  </a:cubicBezTo>
                  <a:cubicBezTo>
                    <a:pt x="5266" y="3944"/>
                    <a:pt x="5253" y="3933"/>
                    <a:pt x="5236" y="3921"/>
                  </a:cubicBezTo>
                  <a:cubicBezTo>
                    <a:pt x="5276" y="3742"/>
                    <a:pt x="5289" y="3528"/>
                    <a:pt x="5279" y="3271"/>
                  </a:cubicBezTo>
                  <a:cubicBezTo>
                    <a:pt x="5260" y="2903"/>
                    <a:pt x="5193" y="2528"/>
                    <a:pt x="5071" y="2123"/>
                  </a:cubicBezTo>
                  <a:cubicBezTo>
                    <a:pt x="4993" y="1843"/>
                    <a:pt x="4887" y="1577"/>
                    <a:pt x="4765" y="1332"/>
                  </a:cubicBezTo>
                  <a:cubicBezTo>
                    <a:pt x="4738" y="1279"/>
                    <a:pt x="4712" y="1226"/>
                    <a:pt x="4680" y="1172"/>
                  </a:cubicBezTo>
                  <a:cubicBezTo>
                    <a:pt x="4591" y="1009"/>
                    <a:pt x="4485" y="856"/>
                    <a:pt x="4386" y="714"/>
                  </a:cubicBezTo>
                  <a:cubicBezTo>
                    <a:pt x="4267" y="548"/>
                    <a:pt x="4156" y="413"/>
                    <a:pt x="4053" y="305"/>
                  </a:cubicBezTo>
                  <a:cubicBezTo>
                    <a:pt x="3972" y="223"/>
                    <a:pt x="3889" y="153"/>
                    <a:pt x="3807" y="101"/>
                  </a:cubicBezTo>
                  <a:cubicBezTo>
                    <a:pt x="3728" y="51"/>
                    <a:pt x="3639" y="16"/>
                    <a:pt x="3543" y="3"/>
                  </a:cubicBezTo>
                  <a:cubicBezTo>
                    <a:pt x="3528" y="2"/>
                    <a:pt x="3512" y="1"/>
                    <a:pt x="3497" y="1"/>
                  </a:cubicBezTo>
                  <a:close/>
                </a:path>
              </a:pathLst>
            </a:custGeom>
            <a:solidFill>
              <a:srgbClr val="EB93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57" name="Google Shape;5557;p16"/>
            <p:cNvSpPr/>
            <p:nvPr/>
          </p:nvSpPr>
          <p:spPr>
            <a:xfrm>
              <a:off x="5374600" y="5104175"/>
              <a:ext cx="123225" cy="134475"/>
            </a:xfrm>
            <a:custGeom>
              <a:avLst/>
              <a:gdLst/>
              <a:ahLst/>
              <a:cxnLst/>
              <a:rect l="l" t="t" r="r" b="b"/>
              <a:pathLst>
                <a:path w="4929" h="5379" extrusionOk="0">
                  <a:moveTo>
                    <a:pt x="2676" y="0"/>
                  </a:moveTo>
                  <a:cubicBezTo>
                    <a:pt x="2581" y="0"/>
                    <a:pt x="2493" y="25"/>
                    <a:pt x="2435" y="46"/>
                  </a:cubicBezTo>
                  <a:cubicBezTo>
                    <a:pt x="2349" y="81"/>
                    <a:pt x="2261" y="131"/>
                    <a:pt x="2140" y="211"/>
                  </a:cubicBezTo>
                  <a:cubicBezTo>
                    <a:pt x="2010" y="303"/>
                    <a:pt x="1889" y="407"/>
                    <a:pt x="1780" y="506"/>
                  </a:cubicBezTo>
                  <a:cubicBezTo>
                    <a:pt x="1607" y="661"/>
                    <a:pt x="1474" y="795"/>
                    <a:pt x="1357" y="934"/>
                  </a:cubicBezTo>
                  <a:cubicBezTo>
                    <a:pt x="1253" y="1052"/>
                    <a:pt x="1155" y="1200"/>
                    <a:pt x="1046" y="1398"/>
                  </a:cubicBezTo>
                  <a:cubicBezTo>
                    <a:pt x="904" y="1653"/>
                    <a:pt x="794" y="1929"/>
                    <a:pt x="690" y="2196"/>
                  </a:cubicBezTo>
                  <a:lnTo>
                    <a:pt x="616" y="2383"/>
                  </a:lnTo>
                  <a:cubicBezTo>
                    <a:pt x="493" y="2698"/>
                    <a:pt x="333" y="3062"/>
                    <a:pt x="108" y="3380"/>
                  </a:cubicBezTo>
                  <a:lnTo>
                    <a:pt x="65" y="3436"/>
                  </a:lnTo>
                  <a:cubicBezTo>
                    <a:pt x="13" y="3501"/>
                    <a:pt x="0" y="3564"/>
                    <a:pt x="27" y="3618"/>
                  </a:cubicBezTo>
                  <a:cubicBezTo>
                    <a:pt x="36" y="3636"/>
                    <a:pt x="45" y="3647"/>
                    <a:pt x="58" y="3659"/>
                  </a:cubicBezTo>
                  <a:cubicBezTo>
                    <a:pt x="59" y="3693"/>
                    <a:pt x="66" y="3722"/>
                    <a:pt x="78" y="3743"/>
                  </a:cubicBezTo>
                  <a:cubicBezTo>
                    <a:pt x="88" y="3762"/>
                    <a:pt x="102" y="3782"/>
                    <a:pt x="122" y="3796"/>
                  </a:cubicBezTo>
                  <a:lnTo>
                    <a:pt x="381" y="4009"/>
                  </a:lnTo>
                  <a:cubicBezTo>
                    <a:pt x="647" y="4229"/>
                    <a:pt x="885" y="4426"/>
                    <a:pt x="1135" y="4607"/>
                  </a:cubicBezTo>
                  <a:cubicBezTo>
                    <a:pt x="1314" y="4739"/>
                    <a:pt x="1492" y="4856"/>
                    <a:pt x="1676" y="4961"/>
                  </a:cubicBezTo>
                  <a:cubicBezTo>
                    <a:pt x="1867" y="5073"/>
                    <a:pt x="2071" y="5167"/>
                    <a:pt x="2300" y="5247"/>
                  </a:cubicBezTo>
                  <a:cubicBezTo>
                    <a:pt x="2478" y="5310"/>
                    <a:pt x="2672" y="5349"/>
                    <a:pt x="2907" y="5371"/>
                  </a:cubicBezTo>
                  <a:cubicBezTo>
                    <a:pt x="2960" y="5376"/>
                    <a:pt x="3015" y="5379"/>
                    <a:pt x="3071" y="5379"/>
                  </a:cubicBezTo>
                  <a:cubicBezTo>
                    <a:pt x="3228" y="5379"/>
                    <a:pt x="3396" y="5357"/>
                    <a:pt x="3579" y="5312"/>
                  </a:cubicBezTo>
                  <a:cubicBezTo>
                    <a:pt x="3747" y="5274"/>
                    <a:pt x="3924" y="5205"/>
                    <a:pt x="4121" y="5108"/>
                  </a:cubicBezTo>
                  <a:cubicBezTo>
                    <a:pt x="4267" y="5030"/>
                    <a:pt x="4405" y="4925"/>
                    <a:pt x="4532" y="4796"/>
                  </a:cubicBezTo>
                  <a:cubicBezTo>
                    <a:pt x="4736" y="4591"/>
                    <a:pt x="4865" y="4299"/>
                    <a:pt x="4899" y="3977"/>
                  </a:cubicBezTo>
                  <a:cubicBezTo>
                    <a:pt x="4928" y="3710"/>
                    <a:pt x="4894" y="3416"/>
                    <a:pt x="4796" y="3075"/>
                  </a:cubicBezTo>
                  <a:cubicBezTo>
                    <a:pt x="4726" y="2856"/>
                    <a:pt x="4634" y="2630"/>
                    <a:pt x="4514" y="2387"/>
                  </a:cubicBezTo>
                  <a:cubicBezTo>
                    <a:pt x="4476" y="2313"/>
                    <a:pt x="4437" y="2235"/>
                    <a:pt x="4397" y="2159"/>
                  </a:cubicBezTo>
                  <a:cubicBezTo>
                    <a:pt x="4249" y="1890"/>
                    <a:pt x="4078" y="1620"/>
                    <a:pt x="3875" y="1339"/>
                  </a:cubicBezTo>
                  <a:cubicBezTo>
                    <a:pt x="3815" y="1254"/>
                    <a:pt x="3750" y="1171"/>
                    <a:pt x="3686" y="1088"/>
                  </a:cubicBezTo>
                  <a:lnTo>
                    <a:pt x="3610" y="993"/>
                  </a:lnTo>
                  <a:cubicBezTo>
                    <a:pt x="3561" y="928"/>
                    <a:pt x="3535" y="895"/>
                    <a:pt x="3512" y="864"/>
                  </a:cubicBezTo>
                  <a:cubicBezTo>
                    <a:pt x="3447" y="779"/>
                    <a:pt x="3394" y="690"/>
                    <a:pt x="3340" y="599"/>
                  </a:cubicBezTo>
                  <a:lnTo>
                    <a:pt x="3223" y="398"/>
                  </a:lnTo>
                  <a:cubicBezTo>
                    <a:pt x="3161" y="299"/>
                    <a:pt x="3064" y="155"/>
                    <a:pt x="2916" y="65"/>
                  </a:cubicBezTo>
                  <a:cubicBezTo>
                    <a:pt x="2838" y="17"/>
                    <a:pt x="2754" y="0"/>
                    <a:pt x="2676" y="0"/>
                  </a:cubicBezTo>
                  <a:close/>
                </a:path>
              </a:pathLst>
            </a:custGeom>
            <a:solidFill>
              <a:srgbClr val="EB93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58" name="Google Shape;5558;p16"/>
            <p:cNvSpPr/>
            <p:nvPr/>
          </p:nvSpPr>
          <p:spPr>
            <a:xfrm>
              <a:off x="5279575" y="4790025"/>
              <a:ext cx="93500" cy="92575"/>
            </a:xfrm>
            <a:custGeom>
              <a:avLst/>
              <a:gdLst/>
              <a:ahLst/>
              <a:cxnLst/>
              <a:rect l="l" t="t" r="r" b="b"/>
              <a:pathLst>
                <a:path w="3740" h="3703" extrusionOk="0">
                  <a:moveTo>
                    <a:pt x="772" y="0"/>
                  </a:moveTo>
                  <a:cubicBezTo>
                    <a:pt x="754" y="0"/>
                    <a:pt x="736" y="2"/>
                    <a:pt x="717" y="6"/>
                  </a:cubicBezTo>
                  <a:cubicBezTo>
                    <a:pt x="656" y="16"/>
                    <a:pt x="598" y="45"/>
                    <a:pt x="539" y="95"/>
                  </a:cubicBezTo>
                  <a:cubicBezTo>
                    <a:pt x="468" y="150"/>
                    <a:pt x="413" y="221"/>
                    <a:pt x="351" y="309"/>
                  </a:cubicBezTo>
                  <a:cubicBezTo>
                    <a:pt x="282" y="405"/>
                    <a:pt x="222" y="510"/>
                    <a:pt x="164" y="613"/>
                  </a:cubicBezTo>
                  <a:cubicBezTo>
                    <a:pt x="131" y="669"/>
                    <a:pt x="104" y="725"/>
                    <a:pt x="81" y="784"/>
                  </a:cubicBezTo>
                  <a:cubicBezTo>
                    <a:pt x="61" y="832"/>
                    <a:pt x="50" y="883"/>
                    <a:pt x="37" y="934"/>
                  </a:cubicBezTo>
                  <a:cubicBezTo>
                    <a:pt x="6" y="1057"/>
                    <a:pt x="2" y="1184"/>
                    <a:pt x="2" y="1280"/>
                  </a:cubicBezTo>
                  <a:cubicBezTo>
                    <a:pt x="1" y="1411"/>
                    <a:pt x="11" y="1544"/>
                    <a:pt x="25" y="1676"/>
                  </a:cubicBezTo>
                  <a:cubicBezTo>
                    <a:pt x="50" y="1880"/>
                    <a:pt x="83" y="2078"/>
                    <a:pt x="121" y="2280"/>
                  </a:cubicBezTo>
                  <a:cubicBezTo>
                    <a:pt x="180" y="2606"/>
                    <a:pt x="241" y="2943"/>
                    <a:pt x="238" y="3271"/>
                  </a:cubicBezTo>
                  <a:cubicBezTo>
                    <a:pt x="236" y="3317"/>
                    <a:pt x="229" y="3390"/>
                    <a:pt x="218" y="3462"/>
                  </a:cubicBezTo>
                  <a:cubicBezTo>
                    <a:pt x="187" y="3486"/>
                    <a:pt x="173" y="3528"/>
                    <a:pt x="180" y="3575"/>
                  </a:cubicBezTo>
                  <a:cubicBezTo>
                    <a:pt x="182" y="3589"/>
                    <a:pt x="186" y="3607"/>
                    <a:pt x="193" y="3623"/>
                  </a:cubicBezTo>
                  <a:cubicBezTo>
                    <a:pt x="217" y="3672"/>
                    <a:pt x="269" y="3703"/>
                    <a:pt x="324" y="3703"/>
                  </a:cubicBezTo>
                  <a:cubicBezTo>
                    <a:pt x="330" y="3703"/>
                    <a:pt x="335" y="3702"/>
                    <a:pt x="341" y="3702"/>
                  </a:cubicBezTo>
                  <a:cubicBezTo>
                    <a:pt x="778" y="3666"/>
                    <a:pt x="1210" y="3598"/>
                    <a:pt x="1627" y="3499"/>
                  </a:cubicBezTo>
                  <a:cubicBezTo>
                    <a:pt x="1877" y="3443"/>
                    <a:pt x="2099" y="3386"/>
                    <a:pt x="2307" y="3321"/>
                  </a:cubicBezTo>
                  <a:cubicBezTo>
                    <a:pt x="2577" y="3238"/>
                    <a:pt x="2836" y="3130"/>
                    <a:pt x="3074" y="2998"/>
                  </a:cubicBezTo>
                  <a:cubicBezTo>
                    <a:pt x="3181" y="2939"/>
                    <a:pt x="3283" y="2867"/>
                    <a:pt x="3377" y="2782"/>
                  </a:cubicBezTo>
                  <a:cubicBezTo>
                    <a:pt x="3482" y="2693"/>
                    <a:pt x="3563" y="2594"/>
                    <a:pt x="3620" y="2488"/>
                  </a:cubicBezTo>
                  <a:cubicBezTo>
                    <a:pt x="3673" y="2393"/>
                    <a:pt x="3708" y="2290"/>
                    <a:pt x="3724" y="2172"/>
                  </a:cubicBezTo>
                  <a:cubicBezTo>
                    <a:pt x="3739" y="2048"/>
                    <a:pt x="3715" y="1928"/>
                    <a:pt x="3692" y="1824"/>
                  </a:cubicBezTo>
                  <a:cubicBezTo>
                    <a:pt x="3679" y="1787"/>
                    <a:pt x="3663" y="1752"/>
                    <a:pt x="3649" y="1724"/>
                  </a:cubicBezTo>
                  <a:lnTo>
                    <a:pt x="3629" y="1684"/>
                  </a:lnTo>
                  <a:cubicBezTo>
                    <a:pt x="3599" y="1630"/>
                    <a:pt x="3563" y="1582"/>
                    <a:pt x="3518" y="1537"/>
                  </a:cubicBezTo>
                  <a:cubicBezTo>
                    <a:pt x="3439" y="1454"/>
                    <a:pt x="3339" y="1388"/>
                    <a:pt x="3211" y="1336"/>
                  </a:cubicBezTo>
                  <a:cubicBezTo>
                    <a:pt x="3096" y="1286"/>
                    <a:pt x="2970" y="1263"/>
                    <a:pt x="2860" y="1243"/>
                  </a:cubicBezTo>
                  <a:cubicBezTo>
                    <a:pt x="2715" y="1217"/>
                    <a:pt x="2567" y="1207"/>
                    <a:pt x="2421" y="1198"/>
                  </a:cubicBezTo>
                  <a:lnTo>
                    <a:pt x="2249" y="1187"/>
                  </a:lnTo>
                  <a:cubicBezTo>
                    <a:pt x="2055" y="1176"/>
                    <a:pt x="1855" y="1165"/>
                    <a:pt x="1671" y="1119"/>
                  </a:cubicBezTo>
                  <a:cubicBezTo>
                    <a:pt x="1624" y="1105"/>
                    <a:pt x="1582" y="1087"/>
                    <a:pt x="1545" y="1069"/>
                  </a:cubicBezTo>
                  <a:cubicBezTo>
                    <a:pt x="1523" y="1054"/>
                    <a:pt x="1503" y="1037"/>
                    <a:pt x="1483" y="1020"/>
                  </a:cubicBezTo>
                  <a:cubicBezTo>
                    <a:pt x="1440" y="968"/>
                    <a:pt x="1408" y="921"/>
                    <a:pt x="1381" y="869"/>
                  </a:cubicBezTo>
                  <a:lnTo>
                    <a:pt x="1352" y="813"/>
                  </a:lnTo>
                  <a:cubicBezTo>
                    <a:pt x="1311" y="731"/>
                    <a:pt x="1275" y="645"/>
                    <a:pt x="1240" y="560"/>
                  </a:cubicBezTo>
                  <a:lnTo>
                    <a:pt x="1197" y="460"/>
                  </a:lnTo>
                  <a:cubicBezTo>
                    <a:pt x="1176" y="411"/>
                    <a:pt x="1154" y="361"/>
                    <a:pt x="1131" y="310"/>
                  </a:cubicBezTo>
                  <a:cubicBezTo>
                    <a:pt x="1094" y="233"/>
                    <a:pt x="1054" y="174"/>
                    <a:pt x="1008" y="122"/>
                  </a:cubicBezTo>
                  <a:cubicBezTo>
                    <a:pt x="939" y="42"/>
                    <a:pt x="857" y="0"/>
                    <a:pt x="772" y="0"/>
                  </a:cubicBezTo>
                  <a:close/>
                </a:path>
              </a:pathLst>
            </a:custGeom>
            <a:solidFill>
              <a:srgbClr val="EB93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59" name="Google Shape;5559;p16"/>
            <p:cNvSpPr/>
            <p:nvPr/>
          </p:nvSpPr>
          <p:spPr>
            <a:xfrm>
              <a:off x="5424600" y="4864350"/>
              <a:ext cx="85925" cy="91275"/>
            </a:xfrm>
            <a:custGeom>
              <a:avLst/>
              <a:gdLst/>
              <a:ahLst/>
              <a:cxnLst/>
              <a:rect l="l" t="t" r="r" b="b"/>
              <a:pathLst>
                <a:path w="3437" h="3651" extrusionOk="0">
                  <a:moveTo>
                    <a:pt x="1288" y="0"/>
                  </a:moveTo>
                  <a:cubicBezTo>
                    <a:pt x="1150" y="0"/>
                    <a:pt x="996" y="13"/>
                    <a:pt x="873" y="82"/>
                  </a:cubicBezTo>
                  <a:cubicBezTo>
                    <a:pt x="821" y="114"/>
                    <a:pt x="779" y="153"/>
                    <a:pt x="745" y="203"/>
                  </a:cubicBezTo>
                  <a:cubicBezTo>
                    <a:pt x="713" y="246"/>
                    <a:pt x="693" y="303"/>
                    <a:pt x="686" y="379"/>
                  </a:cubicBezTo>
                  <a:cubicBezTo>
                    <a:pt x="679" y="418"/>
                    <a:pt x="685" y="463"/>
                    <a:pt x="692" y="504"/>
                  </a:cubicBezTo>
                  <a:cubicBezTo>
                    <a:pt x="706" y="578"/>
                    <a:pt x="723" y="627"/>
                    <a:pt x="742" y="677"/>
                  </a:cubicBezTo>
                  <a:lnTo>
                    <a:pt x="756" y="720"/>
                  </a:lnTo>
                  <a:lnTo>
                    <a:pt x="815" y="869"/>
                  </a:lnTo>
                  <a:cubicBezTo>
                    <a:pt x="843" y="934"/>
                    <a:pt x="870" y="1000"/>
                    <a:pt x="894" y="1066"/>
                  </a:cubicBezTo>
                  <a:cubicBezTo>
                    <a:pt x="923" y="1152"/>
                    <a:pt x="942" y="1237"/>
                    <a:pt x="950" y="1327"/>
                  </a:cubicBezTo>
                  <a:cubicBezTo>
                    <a:pt x="952" y="1373"/>
                    <a:pt x="950" y="1421"/>
                    <a:pt x="943" y="1467"/>
                  </a:cubicBezTo>
                  <a:lnTo>
                    <a:pt x="913" y="1547"/>
                  </a:lnTo>
                  <a:cubicBezTo>
                    <a:pt x="838" y="1688"/>
                    <a:pt x="729" y="1816"/>
                    <a:pt x="642" y="1919"/>
                  </a:cubicBezTo>
                  <a:lnTo>
                    <a:pt x="594" y="1975"/>
                  </a:lnTo>
                  <a:cubicBezTo>
                    <a:pt x="451" y="2139"/>
                    <a:pt x="328" y="2278"/>
                    <a:pt x="226" y="2423"/>
                  </a:cubicBezTo>
                  <a:cubicBezTo>
                    <a:pt x="83" y="2622"/>
                    <a:pt x="10" y="2810"/>
                    <a:pt x="5" y="2983"/>
                  </a:cubicBezTo>
                  <a:cubicBezTo>
                    <a:pt x="1" y="3068"/>
                    <a:pt x="20" y="3156"/>
                    <a:pt x="67" y="3264"/>
                  </a:cubicBezTo>
                  <a:cubicBezTo>
                    <a:pt x="90" y="3311"/>
                    <a:pt x="117" y="3347"/>
                    <a:pt x="142" y="3378"/>
                  </a:cubicBezTo>
                  <a:cubicBezTo>
                    <a:pt x="191" y="3442"/>
                    <a:pt x="242" y="3483"/>
                    <a:pt x="297" y="3522"/>
                  </a:cubicBezTo>
                  <a:cubicBezTo>
                    <a:pt x="405" y="3608"/>
                    <a:pt x="541" y="3651"/>
                    <a:pt x="702" y="3651"/>
                  </a:cubicBezTo>
                  <a:cubicBezTo>
                    <a:pt x="757" y="3651"/>
                    <a:pt x="816" y="3646"/>
                    <a:pt x="877" y="3636"/>
                  </a:cubicBezTo>
                  <a:cubicBezTo>
                    <a:pt x="982" y="3620"/>
                    <a:pt x="1085" y="3580"/>
                    <a:pt x="1182" y="3544"/>
                  </a:cubicBezTo>
                  <a:cubicBezTo>
                    <a:pt x="1298" y="3499"/>
                    <a:pt x="1409" y="3439"/>
                    <a:pt x="1513" y="3381"/>
                  </a:cubicBezTo>
                  <a:cubicBezTo>
                    <a:pt x="1782" y="3228"/>
                    <a:pt x="2012" y="3058"/>
                    <a:pt x="2200" y="2912"/>
                  </a:cubicBezTo>
                  <a:cubicBezTo>
                    <a:pt x="2637" y="2567"/>
                    <a:pt x="3011" y="2186"/>
                    <a:pt x="3314" y="1780"/>
                  </a:cubicBezTo>
                  <a:cubicBezTo>
                    <a:pt x="3323" y="1768"/>
                    <a:pt x="3330" y="1754"/>
                    <a:pt x="3340" y="1734"/>
                  </a:cubicBezTo>
                  <a:cubicBezTo>
                    <a:pt x="3392" y="1705"/>
                    <a:pt x="3437" y="1633"/>
                    <a:pt x="3414" y="1560"/>
                  </a:cubicBezTo>
                  <a:cubicBezTo>
                    <a:pt x="3370" y="1415"/>
                    <a:pt x="3319" y="1281"/>
                    <a:pt x="3258" y="1159"/>
                  </a:cubicBezTo>
                  <a:cubicBezTo>
                    <a:pt x="3227" y="1093"/>
                    <a:pt x="3190" y="1027"/>
                    <a:pt x="3148" y="963"/>
                  </a:cubicBezTo>
                  <a:cubicBezTo>
                    <a:pt x="3024" y="762"/>
                    <a:pt x="2862" y="576"/>
                    <a:pt x="2681" y="430"/>
                  </a:cubicBezTo>
                  <a:cubicBezTo>
                    <a:pt x="2486" y="272"/>
                    <a:pt x="2275" y="154"/>
                    <a:pt x="2055" y="86"/>
                  </a:cubicBezTo>
                  <a:cubicBezTo>
                    <a:pt x="1959" y="58"/>
                    <a:pt x="1848" y="38"/>
                    <a:pt x="1714" y="25"/>
                  </a:cubicBezTo>
                  <a:cubicBezTo>
                    <a:pt x="1582" y="9"/>
                    <a:pt x="1447" y="0"/>
                    <a:pt x="1312" y="0"/>
                  </a:cubicBezTo>
                  <a:cubicBezTo>
                    <a:pt x="1304" y="0"/>
                    <a:pt x="1296" y="0"/>
                    <a:pt x="1288" y="0"/>
                  </a:cubicBezTo>
                  <a:close/>
                </a:path>
              </a:pathLst>
            </a:custGeom>
            <a:solidFill>
              <a:srgbClr val="EB93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60" name="Google Shape;5560;p16"/>
            <p:cNvSpPr/>
            <p:nvPr/>
          </p:nvSpPr>
          <p:spPr>
            <a:xfrm>
              <a:off x="5323650" y="4895925"/>
              <a:ext cx="89925" cy="74100"/>
            </a:xfrm>
            <a:custGeom>
              <a:avLst/>
              <a:gdLst/>
              <a:ahLst/>
              <a:cxnLst/>
              <a:rect l="l" t="t" r="r" b="b"/>
              <a:pathLst>
                <a:path w="3597" h="2964" extrusionOk="0">
                  <a:moveTo>
                    <a:pt x="1822" y="1"/>
                  </a:moveTo>
                  <a:cubicBezTo>
                    <a:pt x="1516" y="1"/>
                    <a:pt x="1228" y="16"/>
                    <a:pt x="948" y="50"/>
                  </a:cubicBezTo>
                  <a:cubicBezTo>
                    <a:pt x="858" y="60"/>
                    <a:pt x="767" y="76"/>
                    <a:pt x="678" y="97"/>
                  </a:cubicBezTo>
                  <a:cubicBezTo>
                    <a:pt x="639" y="109"/>
                    <a:pt x="610" y="116"/>
                    <a:pt x="580" y="131"/>
                  </a:cubicBezTo>
                  <a:cubicBezTo>
                    <a:pt x="542" y="146"/>
                    <a:pt x="513" y="169"/>
                    <a:pt x="473" y="198"/>
                  </a:cubicBezTo>
                  <a:cubicBezTo>
                    <a:pt x="358" y="294"/>
                    <a:pt x="264" y="403"/>
                    <a:pt x="197" y="520"/>
                  </a:cubicBezTo>
                  <a:cubicBezTo>
                    <a:pt x="155" y="589"/>
                    <a:pt x="121" y="655"/>
                    <a:pt x="92" y="728"/>
                  </a:cubicBezTo>
                  <a:cubicBezTo>
                    <a:pt x="65" y="794"/>
                    <a:pt x="47" y="866"/>
                    <a:pt x="33" y="938"/>
                  </a:cubicBezTo>
                  <a:cubicBezTo>
                    <a:pt x="0" y="1081"/>
                    <a:pt x="0" y="1228"/>
                    <a:pt x="4" y="1350"/>
                  </a:cubicBezTo>
                  <a:cubicBezTo>
                    <a:pt x="7" y="1537"/>
                    <a:pt x="42" y="1726"/>
                    <a:pt x="65" y="1853"/>
                  </a:cubicBezTo>
                  <a:cubicBezTo>
                    <a:pt x="109" y="2084"/>
                    <a:pt x="172" y="2321"/>
                    <a:pt x="236" y="2542"/>
                  </a:cubicBezTo>
                  <a:lnTo>
                    <a:pt x="287" y="2732"/>
                  </a:lnTo>
                  <a:cubicBezTo>
                    <a:pt x="279" y="2780"/>
                    <a:pt x="282" y="2819"/>
                    <a:pt x="302" y="2858"/>
                  </a:cubicBezTo>
                  <a:cubicBezTo>
                    <a:pt x="332" y="2918"/>
                    <a:pt x="385" y="2956"/>
                    <a:pt x="444" y="2959"/>
                  </a:cubicBezTo>
                  <a:cubicBezTo>
                    <a:pt x="489" y="2962"/>
                    <a:pt x="535" y="2964"/>
                    <a:pt x="582" y="2964"/>
                  </a:cubicBezTo>
                  <a:cubicBezTo>
                    <a:pt x="753" y="2964"/>
                    <a:pt x="940" y="2941"/>
                    <a:pt x="1172" y="2894"/>
                  </a:cubicBezTo>
                  <a:cubicBezTo>
                    <a:pt x="1485" y="2831"/>
                    <a:pt x="1794" y="2737"/>
                    <a:pt x="2090" y="2614"/>
                  </a:cubicBezTo>
                  <a:cubicBezTo>
                    <a:pt x="2244" y="2549"/>
                    <a:pt x="2390" y="2477"/>
                    <a:pt x="2534" y="2398"/>
                  </a:cubicBezTo>
                  <a:cubicBezTo>
                    <a:pt x="2692" y="2308"/>
                    <a:pt x="2824" y="2222"/>
                    <a:pt x="2940" y="2134"/>
                  </a:cubicBezTo>
                  <a:cubicBezTo>
                    <a:pt x="3052" y="2049"/>
                    <a:pt x="3157" y="1953"/>
                    <a:pt x="3263" y="1835"/>
                  </a:cubicBezTo>
                  <a:cubicBezTo>
                    <a:pt x="3354" y="1739"/>
                    <a:pt x="3436" y="1619"/>
                    <a:pt x="3502" y="1481"/>
                  </a:cubicBezTo>
                  <a:cubicBezTo>
                    <a:pt x="3530" y="1422"/>
                    <a:pt x="3546" y="1360"/>
                    <a:pt x="3562" y="1301"/>
                  </a:cubicBezTo>
                  <a:cubicBezTo>
                    <a:pt x="3578" y="1236"/>
                    <a:pt x="3587" y="1182"/>
                    <a:pt x="3589" y="1117"/>
                  </a:cubicBezTo>
                  <a:cubicBezTo>
                    <a:pt x="3597" y="971"/>
                    <a:pt x="3572" y="826"/>
                    <a:pt x="3515" y="683"/>
                  </a:cubicBezTo>
                  <a:cubicBezTo>
                    <a:pt x="3508" y="663"/>
                    <a:pt x="3497" y="643"/>
                    <a:pt x="3489" y="625"/>
                  </a:cubicBezTo>
                  <a:cubicBezTo>
                    <a:pt x="3466" y="576"/>
                    <a:pt x="3437" y="531"/>
                    <a:pt x="3410" y="485"/>
                  </a:cubicBezTo>
                  <a:cubicBezTo>
                    <a:pt x="3368" y="419"/>
                    <a:pt x="3316" y="360"/>
                    <a:pt x="3266" y="304"/>
                  </a:cubicBezTo>
                  <a:cubicBezTo>
                    <a:pt x="3236" y="268"/>
                    <a:pt x="3203" y="237"/>
                    <a:pt x="3171" y="204"/>
                  </a:cubicBezTo>
                  <a:cubicBezTo>
                    <a:pt x="3157" y="189"/>
                    <a:pt x="3136" y="175"/>
                    <a:pt x="3105" y="159"/>
                  </a:cubicBezTo>
                  <a:cubicBezTo>
                    <a:pt x="3051" y="126"/>
                    <a:pt x="2995" y="112"/>
                    <a:pt x="2943" y="97"/>
                  </a:cubicBezTo>
                  <a:cubicBezTo>
                    <a:pt x="2807" y="59"/>
                    <a:pt x="2676" y="44"/>
                    <a:pt x="2557" y="33"/>
                  </a:cubicBezTo>
                  <a:cubicBezTo>
                    <a:pt x="2374" y="16"/>
                    <a:pt x="2189" y="7"/>
                    <a:pt x="2004" y="3"/>
                  </a:cubicBezTo>
                  <a:cubicBezTo>
                    <a:pt x="1942" y="1"/>
                    <a:pt x="1882" y="1"/>
                    <a:pt x="1822" y="1"/>
                  </a:cubicBezTo>
                  <a:close/>
                </a:path>
              </a:pathLst>
            </a:custGeom>
            <a:solidFill>
              <a:srgbClr val="EB93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61" name="Google Shape;5561;p16"/>
            <p:cNvSpPr/>
            <p:nvPr/>
          </p:nvSpPr>
          <p:spPr>
            <a:xfrm>
              <a:off x="5513350" y="4698875"/>
              <a:ext cx="152625" cy="135400"/>
            </a:xfrm>
            <a:custGeom>
              <a:avLst/>
              <a:gdLst/>
              <a:ahLst/>
              <a:cxnLst/>
              <a:rect l="l" t="t" r="r" b="b"/>
              <a:pathLst>
                <a:path w="6105" h="5416" extrusionOk="0">
                  <a:moveTo>
                    <a:pt x="1089" y="1"/>
                  </a:moveTo>
                  <a:cubicBezTo>
                    <a:pt x="1050" y="1"/>
                    <a:pt x="1008" y="8"/>
                    <a:pt x="964" y="22"/>
                  </a:cubicBezTo>
                  <a:cubicBezTo>
                    <a:pt x="886" y="48"/>
                    <a:pt x="823" y="109"/>
                    <a:pt x="770" y="165"/>
                  </a:cubicBezTo>
                  <a:cubicBezTo>
                    <a:pt x="692" y="242"/>
                    <a:pt x="633" y="341"/>
                    <a:pt x="582" y="429"/>
                  </a:cubicBezTo>
                  <a:cubicBezTo>
                    <a:pt x="474" y="606"/>
                    <a:pt x="395" y="769"/>
                    <a:pt x="313" y="943"/>
                  </a:cubicBezTo>
                  <a:cubicBezTo>
                    <a:pt x="226" y="1133"/>
                    <a:pt x="164" y="1308"/>
                    <a:pt x="109" y="1500"/>
                  </a:cubicBezTo>
                  <a:cubicBezTo>
                    <a:pt x="30" y="1788"/>
                    <a:pt x="0" y="2109"/>
                    <a:pt x="20" y="2480"/>
                  </a:cubicBezTo>
                  <a:cubicBezTo>
                    <a:pt x="36" y="2799"/>
                    <a:pt x="101" y="3138"/>
                    <a:pt x="221" y="3518"/>
                  </a:cubicBezTo>
                  <a:cubicBezTo>
                    <a:pt x="296" y="3751"/>
                    <a:pt x="391" y="3985"/>
                    <a:pt x="513" y="4229"/>
                  </a:cubicBezTo>
                  <a:cubicBezTo>
                    <a:pt x="556" y="4317"/>
                    <a:pt x="600" y="4403"/>
                    <a:pt x="648" y="4489"/>
                  </a:cubicBezTo>
                  <a:cubicBezTo>
                    <a:pt x="804" y="4774"/>
                    <a:pt x="1004" y="5068"/>
                    <a:pt x="1242" y="5365"/>
                  </a:cubicBezTo>
                  <a:cubicBezTo>
                    <a:pt x="1269" y="5398"/>
                    <a:pt x="1308" y="5416"/>
                    <a:pt x="1346" y="5416"/>
                  </a:cubicBezTo>
                  <a:cubicBezTo>
                    <a:pt x="1371" y="5416"/>
                    <a:pt x="1396" y="5408"/>
                    <a:pt x="1418" y="5393"/>
                  </a:cubicBezTo>
                  <a:cubicBezTo>
                    <a:pt x="1418" y="5393"/>
                    <a:pt x="1458" y="5381"/>
                    <a:pt x="1459" y="5381"/>
                  </a:cubicBezTo>
                  <a:cubicBezTo>
                    <a:pt x="1466" y="5383"/>
                    <a:pt x="1474" y="5384"/>
                    <a:pt x="1483" y="5384"/>
                  </a:cubicBezTo>
                  <a:cubicBezTo>
                    <a:pt x="1510" y="5384"/>
                    <a:pt x="1544" y="5375"/>
                    <a:pt x="1566" y="5355"/>
                  </a:cubicBezTo>
                  <a:cubicBezTo>
                    <a:pt x="1719" y="5212"/>
                    <a:pt x="1895" y="5087"/>
                    <a:pt x="2098" y="4975"/>
                  </a:cubicBezTo>
                  <a:cubicBezTo>
                    <a:pt x="2509" y="4758"/>
                    <a:pt x="2962" y="4610"/>
                    <a:pt x="3361" y="4481"/>
                  </a:cubicBezTo>
                  <a:lnTo>
                    <a:pt x="3454" y="4450"/>
                  </a:lnTo>
                  <a:cubicBezTo>
                    <a:pt x="3683" y="4377"/>
                    <a:pt x="3910" y="4300"/>
                    <a:pt x="4135" y="4215"/>
                  </a:cubicBezTo>
                  <a:cubicBezTo>
                    <a:pt x="4362" y="4129"/>
                    <a:pt x="4583" y="4025"/>
                    <a:pt x="4813" y="3900"/>
                  </a:cubicBezTo>
                  <a:cubicBezTo>
                    <a:pt x="5008" y="3796"/>
                    <a:pt x="5192" y="3663"/>
                    <a:pt x="5359" y="3510"/>
                  </a:cubicBezTo>
                  <a:cubicBezTo>
                    <a:pt x="5439" y="3436"/>
                    <a:pt x="5514" y="3357"/>
                    <a:pt x="5583" y="3273"/>
                  </a:cubicBezTo>
                  <a:cubicBezTo>
                    <a:pt x="5666" y="3175"/>
                    <a:pt x="5731" y="3067"/>
                    <a:pt x="5798" y="2948"/>
                  </a:cubicBezTo>
                  <a:cubicBezTo>
                    <a:pt x="5853" y="2855"/>
                    <a:pt x="5896" y="2754"/>
                    <a:pt x="5939" y="2654"/>
                  </a:cubicBezTo>
                  <a:cubicBezTo>
                    <a:pt x="5972" y="2570"/>
                    <a:pt x="6002" y="2484"/>
                    <a:pt x="6028" y="2398"/>
                  </a:cubicBezTo>
                  <a:cubicBezTo>
                    <a:pt x="6053" y="2320"/>
                    <a:pt x="6070" y="2240"/>
                    <a:pt x="6086" y="2160"/>
                  </a:cubicBezTo>
                  <a:cubicBezTo>
                    <a:pt x="6100" y="2075"/>
                    <a:pt x="6101" y="1990"/>
                    <a:pt x="6101" y="1908"/>
                  </a:cubicBezTo>
                  <a:cubicBezTo>
                    <a:pt x="6104" y="1796"/>
                    <a:pt x="6078" y="1674"/>
                    <a:pt x="6032" y="1564"/>
                  </a:cubicBezTo>
                  <a:cubicBezTo>
                    <a:pt x="6032" y="1564"/>
                    <a:pt x="6032" y="1564"/>
                    <a:pt x="6032" y="1564"/>
                  </a:cubicBezTo>
                  <a:cubicBezTo>
                    <a:pt x="6028" y="1564"/>
                    <a:pt x="6014" y="1533"/>
                    <a:pt x="6014" y="1533"/>
                  </a:cubicBezTo>
                  <a:cubicBezTo>
                    <a:pt x="5971" y="1444"/>
                    <a:pt x="5903" y="1361"/>
                    <a:pt x="5804" y="1275"/>
                  </a:cubicBezTo>
                  <a:cubicBezTo>
                    <a:pt x="5729" y="1210"/>
                    <a:pt x="5630" y="1151"/>
                    <a:pt x="5511" y="1105"/>
                  </a:cubicBezTo>
                  <a:cubicBezTo>
                    <a:pt x="5401" y="1062"/>
                    <a:pt x="5277" y="1032"/>
                    <a:pt x="5113" y="1005"/>
                  </a:cubicBezTo>
                  <a:cubicBezTo>
                    <a:pt x="4909" y="973"/>
                    <a:pt x="4701" y="964"/>
                    <a:pt x="4489" y="964"/>
                  </a:cubicBezTo>
                  <a:cubicBezTo>
                    <a:pt x="4398" y="964"/>
                    <a:pt x="4307" y="965"/>
                    <a:pt x="4214" y="967"/>
                  </a:cubicBezTo>
                  <a:cubicBezTo>
                    <a:pt x="4030" y="973"/>
                    <a:pt x="3849" y="980"/>
                    <a:pt x="3665" y="989"/>
                  </a:cubicBezTo>
                  <a:lnTo>
                    <a:pt x="3548" y="995"/>
                  </a:lnTo>
                  <a:lnTo>
                    <a:pt x="3262" y="1006"/>
                  </a:lnTo>
                  <a:cubicBezTo>
                    <a:pt x="3168" y="1009"/>
                    <a:pt x="3074" y="1011"/>
                    <a:pt x="2978" y="1011"/>
                  </a:cubicBezTo>
                  <a:cubicBezTo>
                    <a:pt x="2946" y="1011"/>
                    <a:pt x="2914" y="1011"/>
                    <a:pt x="2881" y="1011"/>
                  </a:cubicBezTo>
                  <a:cubicBezTo>
                    <a:pt x="2713" y="1005"/>
                    <a:pt x="2519" y="993"/>
                    <a:pt x="2330" y="942"/>
                  </a:cubicBezTo>
                  <a:cubicBezTo>
                    <a:pt x="2285" y="927"/>
                    <a:pt x="2200" y="891"/>
                    <a:pt x="2096" y="834"/>
                  </a:cubicBezTo>
                  <a:cubicBezTo>
                    <a:pt x="1976" y="756"/>
                    <a:pt x="1860" y="662"/>
                    <a:pt x="1744" y="544"/>
                  </a:cubicBezTo>
                  <a:cubicBezTo>
                    <a:pt x="1693" y="491"/>
                    <a:pt x="1646" y="436"/>
                    <a:pt x="1600" y="380"/>
                  </a:cubicBezTo>
                  <a:lnTo>
                    <a:pt x="1568" y="344"/>
                  </a:lnTo>
                  <a:lnTo>
                    <a:pt x="1537" y="308"/>
                  </a:lnTo>
                  <a:cubicBezTo>
                    <a:pt x="1482" y="249"/>
                    <a:pt x="1431" y="190"/>
                    <a:pt x="1372" y="134"/>
                  </a:cubicBezTo>
                  <a:cubicBezTo>
                    <a:pt x="1320" y="84"/>
                    <a:pt x="1258" y="43"/>
                    <a:pt x="1199" y="21"/>
                  </a:cubicBezTo>
                  <a:cubicBezTo>
                    <a:pt x="1164" y="7"/>
                    <a:pt x="1127" y="1"/>
                    <a:pt x="1089" y="1"/>
                  </a:cubicBezTo>
                  <a:close/>
                </a:path>
              </a:pathLst>
            </a:custGeom>
            <a:solidFill>
              <a:srgbClr val="EB93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62" name="Google Shape;5562;p16"/>
            <p:cNvSpPr/>
            <p:nvPr/>
          </p:nvSpPr>
          <p:spPr>
            <a:xfrm>
              <a:off x="5746675" y="4709750"/>
              <a:ext cx="180025" cy="166925"/>
            </a:xfrm>
            <a:custGeom>
              <a:avLst/>
              <a:gdLst/>
              <a:ahLst/>
              <a:cxnLst/>
              <a:rect l="l" t="t" r="r" b="b"/>
              <a:pathLst>
                <a:path w="7201" h="6677" extrusionOk="0">
                  <a:moveTo>
                    <a:pt x="5749" y="0"/>
                  </a:moveTo>
                  <a:cubicBezTo>
                    <a:pt x="5685" y="0"/>
                    <a:pt x="5619" y="3"/>
                    <a:pt x="5550" y="8"/>
                  </a:cubicBezTo>
                  <a:cubicBezTo>
                    <a:pt x="5373" y="18"/>
                    <a:pt x="5210" y="57"/>
                    <a:pt x="5063" y="123"/>
                  </a:cubicBezTo>
                  <a:cubicBezTo>
                    <a:pt x="4868" y="209"/>
                    <a:pt x="4718" y="346"/>
                    <a:pt x="4593" y="466"/>
                  </a:cubicBezTo>
                  <a:cubicBezTo>
                    <a:pt x="4457" y="593"/>
                    <a:pt x="4342" y="742"/>
                    <a:pt x="4216" y="909"/>
                  </a:cubicBezTo>
                  <a:cubicBezTo>
                    <a:pt x="4105" y="1052"/>
                    <a:pt x="3976" y="1216"/>
                    <a:pt x="3832" y="1366"/>
                  </a:cubicBezTo>
                  <a:cubicBezTo>
                    <a:pt x="3763" y="1424"/>
                    <a:pt x="3694" y="1479"/>
                    <a:pt x="3614" y="1525"/>
                  </a:cubicBezTo>
                  <a:cubicBezTo>
                    <a:pt x="3566" y="1547"/>
                    <a:pt x="3522" y="1562"/>
                    <a:pt x="3473" y="1580"/>
                  </a:cubicBezTo>
                  <a:cubicBezTo>
                    <a:pt x="3420" y="1591"/>
                    <a:pt x="3362" y="1597"/>
                    <a:pt x="3302" y="1601"/>
                  </a:cubicBezTo>
                  <a:cubicBezTo>
                    <a:pt x="3220" y="1597"/>
                    <a:pt x="3134" y="1582"/>
                    <a:pt x="3035" y="1555"/>
                  </a:cubicBezTo>
                  <a:cubicBezTo>
                    <a:pt x="2759" y="1473"/>
                    <a:pt x="2495" y="1330"/>
                    <a:pt x="2261" y="1202"/>
                  </a:cubicBezTo>
                  <a:cubicBezTo>
                    <a:pt x="1952" y="1034"/>
                    <a:pt x="1650" y="869"/>
                    <a:pt x="1326" y="791"/>
                  </a:cubicBezTo>
                  <a:cubicBezTo>
                    <a:pt x="1248" y="774"/>
                    <a:pt x="1168" y="766"/>
                    <a:pt x="1091" y="766"/>
                  </a:cubicBezTo>
                  <a:cubicBezTo>
                    <a:pt x="1037" y="766"/>
                    <a:pt x="984" y="770"/>
                    <a:pt x="934" y="778"/>
                  </a:cubicBezTo>
                  <a:cubicBezTo>
                    <a:pt x="796" y="800"/>
                    <a:pt x="658" y="863"/>
                    <a:pt x="534" y="959"/>
                  </a:cubicBezTo>
                  <a:cubicBezTo>
                    <a:pt x="398" y="1065"/>
                    <a:pt x="306" y="1206"/>
                    <a:pt x="226" y="1340"/>
                  </a:cubicBezTo>
                  <a:cubicBezTo>
                    <a:pt x="157" y="1450"/>
                    <a:pt x="101" y="1582"/>
                    <a:pt x="58" y="1745"/>
                  </a:cubicBezTo>
                  <a:cubicBezTo>
                    <a:pt x="0" y="1969"/>
                    <a:pt x="22" y="2219"/>
                    <a:pt x="115" y="2446"/>
                  </a:cubicBezTo>
                  <a:cubicBezTo>
                    <a:pt x="126" y="2471"/>
                    <a:pt x="139" y="2499"/>
                    <a:pt x="151" y="2522"/>
                  </a:cubicBezTo>
                  <a:cubicBezTo>
                    <a:pt x="236" y="2690"/>
                    <a:pt x="369" y="2859"/>
                    <a:pt x="567" y="3047"/>
                  </a:cubicBezTo>
                  <a:cubicBezTo>
                    <a:pt x="793" y="3260"/>
                    <a:pt x="1054" y="3437"/>
                    <a:pt x="1283" y="3580"/>
                  </a:cubicBezTo>
                  <a:cubicBezTo>
                    <a:pt x="1484" y="3710"/>
                    <a:pt x="1691" y="3832"/>
                    <a:pt x="1895" y="3954"/>
                  </a:cubicBezTo>
                  <a:lnTo>
                    <a:pt x="2004" y="4018"/>
                  </a:lnTo>
                  <a:lnTo>
                    <a:pt x="2133" y="4094"/>
                  </a:lnTo>
                  <a:lnTo>
                    <a:pt x="2554" y="4343"/>
                  </a:lnTo>
                  <a:cubicBezTo>
                    <a:pt x="2950" y="4586"/>
                    <a:pt x="3361" y="4861"/>
                    <a:pt x="3697" y="5213"/>
                  </a:cubicBezTo>
                  <a:cubicBezTo>
                    <a:pt x="3819" y="5347"/>
                    <a:pt x="3913" y="5479"/>
                    <a:pt x="3986" y="5616"/>
                  </a:cubicBezTo>
                  <a:cubicBezTo>
                    <a:pt x="4042" y="5728"/>
                    <a:pt x="4076" y="5814"/>
                    <a:pt x="4098" y="5904"/>
                  </a:cubicBezTo>
                  <a:cubicBezTo>
                    <a:pt x="4119" y="5993"/>
                    <a:pt x="4129" y="6082"/>
                    <a:pt x="4134" y="6180"/>
                  </a:cubicBezTo>
                  <a:cubicBezTo>
                    <a:pt x="4132" y="6242"/>
                    <a:pt x="4128" y="6305"/>
                    <a:pt x="4119" y="6367"/>
                  </a:cubicBezTo>
                  <a:cubicBezTo>
                    <a:pt x="4114" y="6388"/>
                    <a:pt x="4118" y="6410"/>
                    <a:pt x="4127" y="6430"/>
                  </a:cubicBezTo>
                  <a:cubicBezTo>
                    <a:pt x="4114" y="6473"/>
                    <a:pt x="4114" y="6520"/>
                    <a:pt x="4129" y="6563"/>
                  </a:cubicBezTo>
                  <a:cubicBezTo>
                    <a:pt x="4162" y="6627"/>
                    <a:pt x="4228" y="6677"/>
                    <a:pt x="4299" y="6677"/>
                  </a:cubicBezTo>
                  <a:cubicBezTo>
                    <a:pt x="4319" y="6677"/>
                    <a:pt x="4339" y="6673"/>
                    <a:pt x="4359" y="6664"/>
                  </a:cubicBezTo>
                  <a:cubicBezTo>
                    <a:pt x="4565" y="6566"/>
                    <a:pt x="4764" y="6430"/>
                    <a:pt x="4967" y="6245"/>
                  </a:cubicBezTo>
                  <a:cubicBezTo>
                    <a:pt x="5175" y="6058"/>
                    <a:pt x="5375" y="5838"/>
                    <a:pt x="5576" y="5574"/>
                  </a:cubicBezTo>
                  <a:cubicBezTo>
                    <a:pt x="5770" y="5328"/>
                    <a:pt x="5956" y="5047"/>
                    <a:pt x="6146" y="4722"/>
                  </a:cubicBezTo>
                  <a:cubicBezTo>
                    <a:pt x="6318" y="4433"/>
                    <a:pt x="6482" y="4112"/>
                    <a:pt x="6636" y="3768"/>
                  </a:cubicBezTo>
                  <a:cubicBezTo>
                    <a:pt x="6778" y="3442"/>
                    <a:pt x="6899" y="3112"/>
                    <a:pt x="6992" y="2785"/>
                  </a:cubicBezTo>
                  <a:cubicBezTo>
                    <a:pt x="7088" y="2451"/>
                    <a:pt x="7149" y="2148"/>
                    <a:pt x="7172" y="1858"/>
                  </a:cubicBezTo>
                  <a:cubicBezTo>
                    <a:pt x="7200" y="1562"/>
                    <a:pt x="7187" y="1291"/>
                    <a:pt x="7130" y="1052"/>
                  </a:cubicBezTo>
                  <a:cubicBezTo>
                    <a:pt x="7105" y="915"/>
                    <a:pt x="7065" y="797"/>
                    <a:pt x="7012" y="690"/>
                  </a:cubicBezTo>
                  <a:cubicBezTo>
                    <a:pt x="6962" y="588"/>
                    <a:pt x="6896" y="492"/>
                    <a:pt x="6818" y="410"/>
                  </a:cubicBezTo>
                  <a:cubicBezTo>
                    <a:pt x="6741" y="330"/>
                    <a:pt x="6670" y="268"/>
                    <a:pt x="6600" y="225"/>
                  </a:cubicBezTo>
                  <a:cubicBezTo>
                    <a:pt x="6504" y="162"/>
                    <a:pt x="6405" y="116"/>
                    <a:pt x="6298" y="80"/>
                  </a:cubicBezTo>
                  <a:cubicBezTo>
                    <a:pt x="6132" y="27"/>
                    <a:pt x="5952" y="0"/>
                    <a:pt x="5749" y="0"/>
                  </a:cubicBezTo>
                  <a:close/>
                </a:path>
              </a:pathLst>
            </a:custGeom>
            <a:solidFill>
              <a:srgbClr val="EB93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63" name="Google Shape;5563;p16"/>
            <p:cNvSpPr/>
            <p:nvPr/>
          </p:nvSpPr>
          <p:spPr>
            <a:xfrm>
              <a:off x="6026425" y="4815850"/>
              <a:ext cx="121575" cy="98200"/>
            </a:xfrm>
            <a:custGeom>
              <a:avLst/>
              <a:gdLst/>
              <a:ahLst/>
              <a:cxnLst/>
              <a:rect l="l" t="t" r="r" b="b"/>
              <a:pathLst>
                <a:path w="4863" h="3928" extrusionOk="0">
                  <a:moveTo>
                    <a:pt x="941" y="1"/>
                  </a:moveTo>
                  <a:cubicBezTo>
                    <a:pt x="916" y="1"/>
                    <a:pt x="894" y="2"/>
                    <a:pt x="871" y="3"/>
                  </a:cubicBezTo>
                  <a:cubicBezTo>
                    <a:pt x="730" y="11"/>
                    <a:pt x="634" y="72"/>
                    <a:pt x="553" y="123"/>
                  </a:cubicBezTo>
                  <a:cubicBezTo>
                    <a:pt x="477" y="177"/>
                    <a:pt x="413" y="253"/>
                    <a:pt x="348" y="360"/>
                  </a:cubicBezTo>
                  <a:cubicBezTo>
                    <a:pt x="209" y="584"/>
                    <a:pt x="151" y="847"/>
                    <a:pt x="104" y="1099"/>
                  </a:cubicBezTo>
                  <a:cubicBezTo>
                    <a:pt x="58" y="1361"/>
                    <a:pt x="26" y="1666"/>
                    <a:pt x="15" y="2022"/>
                  </a:cubicBezTo>
                  <a:cubicBezTo>
                    <a:pt x="2" y="2321"/>
                    <a:pt x="0" y="2618"/>
                    <a:pt x="3" y="2917"/>
                  </a:cubicBezTo>
                  <a:lnTo>
                    <a:pt x="5" y="3092"/>
                  </a:lnTo>
                  <a:cubicBezTo>
                    <a:pt x="7" y="3262"/>
                    <a:pt x="7" y="3398"/>
                    <a:pt x="2" y="3536"/>
                  </a:cubicBezTo>
                  <a:cubicBezTo>
                    <a:pt x="2" y="3566"/>
                    <a:pt x="7" y="3593"/>
                    <a:pt x="19" y="3619"/>
                  </a:cubicBezTo>
                  <a:cubicBezTo>
                    <a:pt x="30" y="3638"/>
                    <a:pt x="45" y="3658"/>
                    <a:pt x="61" y="3671"/>
                  </a:cubicBezTo>
                  <a:cubicBezTo>
                    <a:pt x="61" y="3671"/>
                    <a:pt x="61" y="3672"/>
                    <a:pt x="62" y="3672"/>
                  </a:cubicBezTo>
                  <a:cubicBezTo>
                    <a:pt x="94" y="3736"/>
                    <a:pt x="130" y="3770"/>
                    <a:pt x="177" y="3787"/>
                  </a:cubicBezTo>
                  <a:cubicBezTo>
                    <a:pt x="454" y="3882"/>
                    <a:pt x="737" y="3908"/>
                    <a:pt x="978" y="3921"/>
                  </a:cubicBezTo>
                  <a:cubicBezTo>
                    <a:pt x="1061" y="3925"/>
                    <a:pt x="1144" y="3927"/>
                    <a:pt x="1230" y="3927"/>
                  </a:cubicBezTo>
                  <a:cubicBezTo>
                    <a:pt x="1476" y="3927"/>
                    <a:pt x="1739" y="3910"/>
                    <a:pt x="2027" y="3875"/>
                  </a:cubicBezTo>
                  <a:cubicBezTo>
                    <a:pt x="2399" y="3836"/>
                    <a:pt x="2769" y="3764"/>
                    <a:pt x="3131" y="3662"/>
                  </a:cubicBezTo>
                  <a:cubicBezTo>
                    <a:pt x="3502" y="3556"/>
                    <a:pt x="3814" y="3425"/>
                    <a:pt x="4081" y="3260"/>
                  </a:cubicBezTo>
                  <a:cubicBezTo>
                    <a:pt x="4364" y="3082"/>
                    <a:pt x="4572" y="2877"/>
                    <a:pt x="4701" y="2650"/>
                  </a:cubicBezTo>
                  <a:cubicBezTo>
                    <a:pt x="4763" y="2538"/>
                    <a:pt x="4808" y="2413"/>
                    <a:pt x="4836" y="2269"/>
                  </a:cubicBezTo>
                  <a:cubicBezTo>
                    <a:pt x="4862" y="2133"/>
                    <a:pt x="4855" y="1976"/>
                    <a:pt x="4815" y="1789"/>
                  </a:cubicBezTo>
                  <a:cubicBezTo>
                    <a:pt x="4795" y="1690"/>
                    <a:pt x="4762" y="1590"/>
                    <a:pt x="4716" y="1498"/>
                  </a:cubicBezTo>
                  <a:cubicBezTo>
                    <a:pt x="4678" y="1425"/>
                    <a:pt x="4641" y="1364"/>
                    <a:pt x="4594" y="1307"/>
                  </a:cubicBezTo>
                  <a:cubicBezTo>
                    <a:pt x="4555" y="1258"/>
                    <a:pt x="4500" y="1209"/>
                    <a:pt x="4433" y="1165"/>
                  </a:cubicBezTo>
                  <a:cubicBezTo>
                    <a:pt x="4377" y="1124"/>
                    <a:pt x="4303" y="1094"/>
                    <a:pt x="4210" y="1071"/>
                  </a:cubicBezTo>
                  <a:cubicBezTo>
                    <a:pt x="4135" y="1054"/>
                    <a:pt x="4060" y="1047"/>
                    <a:pt x="3985" y="1047"/>
                  </a:cubicBezTo>
                  <a:cubicBezTo>
                    <a:pt x="3756" y="1047"/>
                    <a:pt x="3531" y="1116"/>
                    <a:pt x="3312" y="1182"/>
                  </a:cubicBezTo>
                  <a:lnTo>
                    <a:pt x="3249" y="1201"/>
                  </a:lnTo>
                  <a:cubicBezTo>
                    <a:pt x="3074" y="1254"/>
                    <a:pt x="2927" y="1297"/>
                    <a:pt x="2775" y="1316"/>
                  </a:cubicBezTo>
                  <a:cubicBezTo>
                    <a:pt x="2643" y="1321"/>
                    <a:pt x="2507" y="1326"/>
                    <a:pt x="2372" y="1330"/>
                  </a:cubicBezTo>
                  <a:lnTo>
                    <a:pt x="2321" y="1331"/>
                  </a:lnTo>
                  <a:lnTo>
                    <a:pt x="2273" y="1331"/>
                  </a:lnTo>
                  <a:cubicBezTo>
                    <a:pt x="2295" y="1254"/>
                    <a:pt x="2284" y="1150"/>
                    <a:pt x="2237" y="1024"/>
                  </a:cubicBezTo>
                  <a:cubicBezTo>
                    <a:pt x="2228" y="1000"/>
                    <a:pt x="2215" y="972"/>
                    <a:pt x="2202" y="945"/>
                  </a:cubicBezTo>
                  <a:cubicBezTo>
                    <a:pt x="2156" y="852"/>
                    <a:pt x="2086" y="754"/>
                    <a:pt x="1984" y="636"/>
                  </a:cubicBezTo>
                  <a:cubicBezTo>
                    <a:pt x="1870" y="505"/>
                    <a:pt x="1727" y="376"/>
                    <a:pt x="1546" y="241"/>
                  </a:cubicBezTo>
                  <a:cubicBezTo>
                    <a:pt x="1437" y="161"/>
                    <a:pt x="1316" y="95"/>
                    <a:pt x="1195" y="50"/>
                  </a:cubicBezTo>
                  <a:cubicBezTo>
                    <a:pt x="1142" y="30"/>
                    <a:pt x="1086" y="19"/>
                    <a:pt x="1030" y="8"/>
                  </a:cubicBezTo>
                  <a:cubicBezTo>
                    <a:pt x="997" y="2"/>
                    <a:pt x="968" y="1"/>
                    <a:pt x="941" y="1"/>
                  </a:cubicBezTo>
                  <a:close/>
                </a:path>
              </a:pathLst>
            </a:custGeom>
            <a:solidFill>
              <a:srgbClr val="EB93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64" name="Google Shape;5564;p16"/>
            <p:cNvSpPr/>
            <p:nvPr/>
          </p:nvSpPr>
          <p:spPr>
            <a:xfrm>
              <a:off x="6110700" y="4955600"/>
              <a:ext cx="201650" cy="177550"/>
            </a:xfrm>
            <a:custGeom>
              <a:avLst/>
              <a:gdLst/>
              <a:ahLst/>
              <a:cxnLst/>
              <a:rect l="l" t="t" r="r" b="b"/>
              <a:pathLst>
                <a:path w="8066" h="7102" extrusionOk="0">
                  <a:moveTo>
                    <a:pt x="5101" y="1"/>
                  </a:moveTo>
                  <a:cubicBezTo>
                    <a:pt x="5086" y="1"/>
                    <a:pt x="5071" y="1"/>
                    <a:pt x="5056" y="1"/>
                  </a:cubicBezTo>
                  <a:cubicBezTo>
                    <a:pt x="4835" y="11"/>
                    <a:pt x="4617" y="57"/>
                    <a:pt x="4347" y="155"/>
                  </a:cubicBezTo>
                  <a:cubicBezTo>
                    <a:pt x="4128" y="234"/>
                    <a:pt x="3898" y="345"/>
                    <a:pt x="3626" y="507"/>
                  </a:cubicBezTo>
                  <a:cubicBezTo>
                    <a:pt x="3137" y="796"/>
                    <a:pt x="2643" y="1179"/>
                    <a:pt x="2117" y="1679"/>
                  </a:cubicBezTo>
                  <a:cubicBezTo>
                    <a:pt x="1606" y="2163"/>
                    <a:pt x="1149" y="2684"/>
                    <a:pt x="763" y="3224"/>
                  </a:cubicBezTo>
                  <a:cubicBezTo>
                    <a:pt x="586" y="3470"/>
                    <a:pt x="430" y="3718"/>
                    <a:pt x="296" y="3961"/>
                  </a:cubicBezTo>
                  <a:cubicBezTo>
                    <a:pt x="158" y="4217"/>
                    <a:pt x="66" y="4432"/>
                    <a:pt x="9" y="4639"/>
                  </a:cubicBezTo>
                  <a:cubicBezTo>
                    <a:pt x="0" y="4675"/>
                    <a:pt x="5" y="4712"/>
                    <a:pt x="19" y="4744"/>
                  </a:cubicBezTo>
                  <a:lnTo>
                    <a:pt x="63" y="4806"/>
                  </a:lnTo>
                  <a:cubicBezTo>
                    <a:pt x="394" y="5169"/>
                    <a:pt x="780" y="5502"/>
                    <a:pt x="1244" y="5831"/>
                  </a:cubicBezTo>
                  <a:cubicBezTo>
                    <a:pt x="1652" y="6120"/>
                    <a:pt x="2109" y="6376"/>
                    <a:pt x="2599" y="6590"/>
                  </a:cubicBezTo>
                  <a:cubicBezTo>
                    <a:pt x="3050" y="6786"/>
                    <a:pt x="3548" y="6934"/>
                    <a:pt x="4085" y="7028"/>
                  </a:cubicBezTo>
                  <a:cubicBezTo>
                    <a:pt x="4316" y="7065"/>
                    <a:pt x="4555" y="7089"/>
                    <a:pt x="4796" y="7100"/>
                  </a:cubicBezTo>
                  <a:cubicBezTo>
                    <a:pt x="4833" y="7101"/>
                    <a:pt x="4872" y="7101"/>
                    <a:pt x="4911" y="7101"/>
                  </a:cubicBezTo>
                  <a:cubicBezTo>
                    <a:pt x="5041" y="7101"/>
                    <a:pt x="5184" y="7095"/>
                    <a:pt x="5352" y="7081"/>
                  </a:cubicBezTo>
                  <a:cubicBezTo>
                    <a:pt x="5744" y="7052"/>
                    <a:pt x="6130" y="6973"/>
                    <a:pt x="6504" y="6844"/>
                  </a:cubicBezTo>
                  <a:cubicBezTo>
                    <a:pt x="6907" y="6706"/>
                    <a:pt x="7232" y="6525"/>
                    <a:pt x="7498" y="6288"/>
                  </a:cubicBezTo>
                  <a:cubicBezTo>
                    <a:pt x="7624" y="6177"/>
                    <a:pt x="7739" y="6038"/>
                    <a:pt x="7832" y="5883"/>
                  </a:cubicBezTo>
                  <a:cubicBezTo>
                    <a:pt x="7878" y="5804"/>
                    <a:pt x="7916" y="5721"/>
                    <a:pt x="7952" y="5637"/>
                  </a:cubicBezTo>
                  <a:cubicBezTo>
                    <a:pt x="7993" y="5534"/>
                    <a:pt x="8013" y="5426"/>
                    <a:pt x="8031" y="5323"/>
                  </a:cubicBezTo>
                  <a:cubicBezTo>
                    <a:pt x="8065" y="5139"/>
                    <a:pt x="8059" y="4925"/>
                    <a:pt x="8015" y="4708"/>
                  </a:cubicBezTo>
                  <a:cubicBezTo>
                    <a:pt x="7998" y="4612"/>
                    <a:pt x="7959" y="4510"/>
                    <a:pt x="7898" y="4388"/>
                  </a:cubicBezTo>
                  <a:cubicBezTo>
                    <a:pt x="7814" y="4227"/>
                    <a:pt x="7715" y="4112"/>
                    <a:pt x="7631" y="4016"/>
                  </a:cubicBezTo>
                  <a:cubicBezTo>
                    <a:pt x="7547" y="3922"/>
                    <a:pt x="7449" y="3841"/>
                    <a:pt x="7354" y="3760"/>
                  </a:cubicBezTo>
                  <a:lnTo>
                    <a:pt x="7219" y="3647"/>
                  </a:lnTo>
                  <a:lnTo>
                    <a:pt x="7150" y="3588"/>
                  </a:lnTo>
                  <a:lnTo>
                    <a:pt x="7109" y="3553"/>
                  </a:lnTo>
                  <a:lnTo>
                    <a:pt x="7004" y="3469"/>
                  </a:lnTo>
                  <a:cubicBezTo>
                    <a:pt x="6942" y="3415"/>
                    <a:pt x="6880" y="3358"/>
                    <a:pt x="6823" y="3298"/>
                  </a:cubicBezTo>
                  <a:cubicBezTo>
                    <a:pt x="6758" y="3233"/>
                    <a:pt x="6702" y="3161"/>
                    <a:pt x="6650" y="3087"/>
                  </a:cubicBezTo>
                  <a:cubicBezTo>
                    <a:pt x="6593" y="3000"/>
                    <a:pt x="6541" y="2913"/>
                    <a:pt x="6494" y="2821"/>
                  </a:cubicBezTo>
                  <a:cubicBezTo>
                    <a:pt x="6472" y="2778"/>
                    <a:pt x="6454" y="2733"/>
                    <a:pt x="6435" y="2687"/>
                  </a:cubicBezTo>
                  <a:cubicBezTo>
                    <a:pt x="6413" y="2627"/>
                    <a:pt x="6399" y="2558"/>
                    <a:pt x="6390" y="2475"/>
                  </a:cubicBezTo>
                  <a:cubicBezTo>
                    <a:pt x="6385" y="2368"/>
                    <a:pt x="6392" y="2261"/>
                    <a:pt x="6398" y="2151"/>
                  </a:cubicBezTo>
                  <a:lnTo>
                    <a:pt x="6406" y="2015"/>
                  </a:lnTo>
                  <a:cubicBezTo>
                    <a:pt x="6419" y="1807"/>
                    <a:pt x="6410" y="1591"/>
                    <a:pt x="6377" y="1356"/>
                  </a:cubicBezTo>
                  <a:cubicBezTo>
                    <a:pt x="6342" y="1089"/>
                    <a:pt x="6277" y="862"/>
                    <a:pt x="6184" y="675"/>
                  </a:cubicBezTo>
                  <a:cubicBezTo>
                    <a:pt x="6168" y="643"/>
                    <a:pt x="6152" y="612"/>
                    <a:pt x="6133" y="583"/>
                  </a:cubicBezTo>
                  <a:cubicBezTo>
                    <a:pt x="6013" y="381"/>
                    <a:pt x="5853" y="224"/>
                    <a:pt x="5672" y="131"/>
                  </a:cubicBezTo>
                  <a:cubicBezTo>
                    <a:pt x="5504" y="46"/>
                    <a:pt x="5306" y="1"/>
                    <a:pt x="5101" y="1"/>
                  </a:cubicBezTo>
                  <a:close/>
                </a:path>
              </a:pathLst>
            </a:custGeom>
            <a:solidFill>
              <a:srgbClr val="EB93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65" name="Google Shape;5565;p16"/>
            <p:cNvSpPr/>
            <p:nvPr/>
          </p:nvSpPr>
          <p:spPr>
            <a:xfrm>
              <a:off x="6021825" y="5232425"/>
              <a:ext cx="161425" cy="173775"/>
            </a:xfrm>
            <a:custGeom>
              <a:avLst/>
              <a:gdLst/>
              <a:ahLst/>
              <a:cxnLst/>
              <a:rect l="l" t="t" r="r" b="b"/>
              <a:pathLst>
                <a:path w="6457" h="6951" extrusionOk="0">
                  <a:moveTo>
                    <a:pt x="4850" y="1"/>
                  </a:moveTo>
                  <a:cubicBezTo>
                    <a:pt x="4435" y="1"/>
                    <a:pt x="3981" y="130"/>
                    <a:pt x="3471" y="390"/>
                  </a:cubicBezTo>
                  <a:cubicBezTo>
                    <a:pt x="3153" y="552"/>
                    <a:pt x="2830" y="755"/>
                    <a:pt x="2457" y="1029"/>
                  </a:cubicBezTo>
                  <a:cubicBezTo>
                    <a:pt x="2148" y="1258"/>
                    <a:pt x="1826" y="1525"/>
                    <a:pt x="1477" y="1846"/>
                  </a:cubicBezTo>
                  <a:cubicBezTo>
                    <a:pt x="1055" y="2231"/>
                    <a:pt x="625" y="2665"/>
                    <a:pt x="167" y="3172"/>
                  </a:cubicBezTo>
                  <a:cubicBezTo>
                    <a:pt x="123" y="3181"/>
                    <a:pt x="74" y="3215"/>
                    <a:pt x="42" y="3261"/>
                  </a:cubicBezTo>
                  <a:cubicBezTo>
                    <a:pt x="12" y="3309"/>
                    <a:pt x="0" y="3360"/>
                    <a:pt x="8" y="3426"/>
                  </a:cubicBezTo>
                  <a:cubicBezTo>
                    <a:pt x="42" y="3741"/>
                    <a:pt x="112" y="4078"/>
                    <a:pt x="220" y="4459"/>
                  </a:cubicBezTo>
                  <a:cubicBezTo>
                    <a:pt x="321" y="4797"/>
                    <a:pt x="440" y="5105"/>
                    <a:pt x="576" y="5377"/>
                  </a:cubicBezTo>
                  <a:cubicBezTo>
                    <a:pt x="608" y="5437"/>
                    <a:pt x="640" y="5499"/>
                    <a:pt x="674" y="5558"/>
                  </a:cubicBezTo>
                  <a:cubicBezTo>
                    <a:pt x="766" y="5717"/>
                    <a:pt x="874" y="5880"/>
                    <a:pt x="1003" y="6048"/>
                  </a:cubicBezTo>
                  <a:cubicBezTo>
                    <a:pt x="1104" y="6175"/>
                    <a:pt x="1227" y="6297"/>
                    <a:pt x="1405" y="6448"/>
                  </a:cubicBezTo>
                  <a:cubicBezTo>
                    <a:pt x="1543" y="6565"/>
                    <a:pt x="1715" y="6671"/>
                    <a:pt x="1931" y="6771"/>
                  </a:cubicBezTo>
                  <a:cubicBezTo>
                    <a:pt x="2004" y="6807"/>
                    <a:pt x="2077" y="6839"/>
                    <a:pt x="2155" y="6866"/>
                  </a:cubicBezTo>
                  <a:cubicBezTo>
                    <a:pt x="2235" y="6895"/>
                    <a:pt x="2317" y="6911"/>
                    <a:pt x="2401" y="6929"/>
                  </a:cubicBezTo>
                  <a:cubicBezTo>
                    <a:pt x="2476" y="6943"/>
                    <a:pt x="2546" y="6950"/>
                    <a:pt x="2617" y="6950"/>
                  </a:cubicBezTo>
                  <a:cubicBezTo>
                    <a:pt x="2685" y="6950"/>
                    <a:pt x="2754" y="6944"/>
                    <a:pt x="2830" y="6932"/>
                  </a:cubicBezTo>
                  <a:cubicBezTo>
                    <a:pt x="2896" y="6924"/>
                    <a:pt x="2962" y="6902"/>
                    <a:pt x="3025" y="6881"/>
                  </a:cubicBezTo>
                  <a:cubicBezTo>
                    <a:pt x="3091" y="6858"/>
                    <a:pt x="3152" y="6829"/>
                    <a:pt x="3211" y="6794"/>
                  </a:cubicBezTo>
                  <a:cubicBezTo>
                    <a:pt x="3427" y="6667"/>
                    <a:pt x="3617" y="6461"/>
                    <a:pt x="3785" y="6167"/>
                  </a:cubicBezTo>
                  <a:cubicBezTo>
                    <a:pt x="3940" y="5903"/>
                    <a:pt x="4039" y="5632"/>
                    <a:pt x="4167" y="5281"/>
                  </a:cubicBezTo>
                  <a:cubicBezTo>
                    <a:pt x="4207" y="5166"/>
                    <a:pt x="4248" y="5049"/>
                    <a:pt x="4286" y="4932"/>
                  </a:cubicBezTo>
                  <a:lnTo>
                    <a:pt x="4325" y="4814"/>
                  </a:lnTo>
                  <a:lnTo>
                    <a:pt x="4345" y="4756"/>
                  </a:lnTo>
                  <a:cubicBezTo>
                    <a:pt x="4373" y="4670"/>
                    <a:pt x="4401" y="4587"/>
                    <a:pt x="4437" y="4504"/>
                  </a:cubicBezTo>
                  <a:cubicBezTo>
                    <a:pt x="4562" y="4271"/>
                    <a:pt x="4720" y="4071"/>
                    <a:pt x="4928" y="3816"/>
                  </a:cubicBezTo>
                  <a:lnTo>
                    <a:pt x="5132" y="3574"/>
                  </a:lnTo>
                  <a:lnTo>
                    <a:pt x="5237" y="3448"/>
                  </a:lnTo>
                  <a:cubicBezTo>
                    <a:pt x="5377" y="3288"/>
                    <a:pt x="5513" y="3126"/>
                    <a:pt x="5645" y="2964"/>
                  </a:cubicBezTo>
                  <a:cubicBezTo>
                    <a:pt x="5843" y="2721"/>
                    <a:pt x="6067" y="2427"/>
                    <a:pt x="6240" y="2088"/>
                  </a:cubicBezTo>
                  <a:cubicBezTo>
                    <a:pt x="6320" y="1927"/>
                    <a:pt x="6372" y="1793"/>
                    <a:pt x="6406" y="1661"/>
                  </a:cubicBezTo>
                  <a:cubicBezTo>
                    <a:pt x="6425" y="1592"/>
                    <a:pt x="6436" y="1517"/>
                    <a:pt x="6447" y="1446"/>
                  </a:cubicBezTo>
                  <a:cubicBezTo>
                    <a:pt x="6457" y="1371"/>
                    <a:pt x="6454" y="1298"/>
                    <a:pt x="6448" y="1227"/>
                  </a:cubicBezTo>
                  <a:cubicBezTo>
                    <a:pt x="6444" y="1092"/>
                    <a:pt x="6414" y="982"/>
                    <a:pt x="6360" y="874"/>
                  </a:cubicBezTo>
                  <a:cubicBezTo>
                    <a:pt x="6289" y="730"/>
                    <a:pt x="6177" y="590"/>
                    <a:pt x="6017" y="445"/>
                  </a:cubicBezTo>
                  <a:cubicBezTo>
                    <a:pt x="5799" y="243"/>
                    <a:pt x="5535" y="106"/>
                    <a:pt x="5247" y="42"/>
                  </a:cubicBezTo>
                  <a:cubicBezTo>
                    <a:pt x="5119" y="15"/>
                    <a:pt x="4986" y="1"/>
                    <a:pt x="4850" y="1"/>
                  </a:cubicBezTo>
                  <a:close/>
                </a:path>
              </a:pathLst>
            </a:custGeom>
            <a:solidFill>
              <a:srgbClr val="EB93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66" name="Google Shape;5566;p16"/>
            <p:cNvSpPr/>
            <p:nvPr/>
          </p:nvSpPr>
          <p:spPr>
            <a:xfrm>
              <a:off x="5883075" y="5473550"/>
              <a:ext cx="190850" cy="213300"/>
            </a:xfrm>
            <a:custGeom>
              <a:avLst/>
              <a:gdLst/>
              <a:ahLst/>
              <a:cxnLst/>
              <a:rect l="l" t="t" r="r" b="b"/>
              <a:pathLst>
                <a:path w="7634" h="8532" extrusionOk="0">
                  <a:moveTo>
                    <a:pt x="5091" y="0"/>
                  </a:moveTo>
                  <a:cubicBezTo>
                    <a:pt x="4884" y="0"/>
                    <a:pt x="4666" y="29"/>
                    <a:pt x="4401" y="90"/>
                  </a:cubicBezTo>
                  <a:cubicBezTo>
                    <a:pt x="4018" y="174"/>
                    <a:pt x="3611" y="347"/>
                    <a:pt x="3125" y="631"/>
                  </a:cubicBezTo>
                  <a:cubicBezTo>
                    <a:pt x="2821" y="805"/>
                    <a:pt x="2531" y="1006"/>
                    <a:pt x="2251" y="1201"/>
                  </a:cubicBezTo>
                  <a:lnTo>
                    <a:pt x="2179" y="1250"/>
                  </a:lnTo>
                  <a:lnTo>
                    <a:pt x="1918" y="1431"/>
                  </a:lnTo>
                  <a:cubicBezTo>
                    <a:pt x="1576" y="1668"/>
                    <a:pt x="1164" y="1938"/>
                    <a:pt x="719" y="2149"/>
                  </a:cubicBezTo>
                  <a:cubicBezTo>
                    <a:pt x="516" y="2240"/>
                    <a:pt x="334" y="2306"/>
                    <a:pt x="144" y="2357"/>
                  </a:cubicBezTo>
                  <a:cubicBezTo>
                    <a:pt x="57" y="2383"/>
                    <a:pt x="1" y="2484"/>
                    <a:pt x="25" y="2573"/>
                  </a:cubicBezTo>
                  <a:cubicBezTo>
                    <a:pt x="19" y="2597"/>
                    <a:pt x="25" y="2629"/>
                    <a:pt x="39" y="2659"/>
                  </a:cubicBezTo>
                  <a:cubicBezTo>
                    <a:pt x="156" y="2866"/>
                    <a:pt x="262" y="3068"/>
                    <a:pt x="365" y="3274"/>
                  </a:cubicBezTo>
                  <a:lnTo>
                    <a:pt x="488" y="3506"/>
                  </a:lnTo>
                  <a:cubicBezTo>
                    <a:pt x="559" y="3646"/>
                    <a:pt x="631" y="3782"/>
                    <a:pt x="704" y="3919"/>
                  </a:cubicBezTo>
                  <a:lnTo>
                    <a:pt x="887" y="4256"/>
                  </a:lnTo>
                  <a:lnTo>
                    <a:pt x="924" y="4328"/>
                  </a:lnTo>
                  <a:cubicBezTo>
                    <a:pt x="1193" y="4835"/>
                    <a:pt x="1421" y="5257"/>
                    <a:pt x="1670" y="5668"/>
                  </a:cubicBezTo>
                  <a:cubicBezTo>
                    <a:pt x="1964" y="6159"/>
                    <a:pt x="2281" y="6605"/>
                    <a:pt x="2613" y="6988"/>
                  </a:cubicBezTo>
                  <a:cubicBezTo>
                    <a:pt x="2962" y="7395"/>
                    <a:pt x="3359" y="7735"/>
                    <a:pt x="3797" y="8001"/>
                  </a:cubicBezTo>
                  <a:cubicBezTo>
                    <a:pt x="4216" y="8253"/>
                    <a:pt x="4673" y="8426"/>
                    <a:pt x="5118" y="8498"/>
                  </a:cubicBezTo>
                  <a:cubicBezTo>
                    <a:pt x="5261" y="8521"/>
                    <a:pt x="5404" y="8532"/>
                    <a:pt x="5545" y="8532"/>
                  </a:cubicBezTo>
                  <a:cubicBezTo>
                    <a:pt x="5792" y="8532"/>
                    <a:pt x="6032" y="8497"/>
                    <a:pt x="6256" y="8429"/>
                  </a:cubicBezTo>
                  <a:cubicBezTo>
                    <a:pt x="6576" y="8327"/>
                    <a:pt x="6870" y="8141"/>
                    <a:pt x="7107" y="7886"/>
                  </a:cubicBezTo>
                  <a:cubicBezTo>
                    <a:pt x="7329" y="7643"/>
                    <a:pt x="7488" y="7327"/>
                    <a:pt x="7570" y="6972"/>
                  </a:cubicBezTo>
                  <a:cubicBezTo>
                    <a:pt x="7616" y="6777"/>
                    <a:pt x="7633" y="6549"/>
                    <a:pt x="7620" y="6297"/>
                  </a:cubicBezTo>
                  <a:cubicBezTo>
                    <a:pt x="7609" y="6066"/>
                    <a:pt x="7561" y="5816"/>
                    <a:pt x="7482" y="5556"/>
                  </a:cubicBezTo>
                  <a:cubicBezTo>
                    <a:pt x="7409" y="5316"/>
                    <a:pt x="7303" y="5091"/>
                    <a:pt x="7199" y="4882"/>
                  </a:cubicBezTo>
                  <a:lnTo>
                    <a:pt x="7129" y="4742"/>
                  </a:lnTo>
                  <a:lnTo>
                    <a:pt x="7017" y="4526"/>
                  </a:lnTo>
                  <a:cubicBezTo>
                    <a:pt x="6959" y="4416"/>
                    <a:pt x="6915" y="4327"/>
                    <a:pt x="6870" y="4238"/>
                  </a:cubicBezTo>
                  <a:cubicBezTo>
                    <a:pt x="6837" y="4171"/>
                    <a:pt x="6807" y="4107"/>
                    <a:pt x="6777" y="4042"/>
                  </a:cubicBezTo>
                  <a:cubicBezTo>
                    <a:pt x="6689" y="3841"/>
                    <a:pt x="6641" y="3695"/>
                    <a:pt x="6612" y="3554"/>
                  </a:cubicBezTo>
                  <a:cubicBezTo>
                    <a:pt x="6589" y="3405"/>
                    <a:pt x="6583" y="3248"/>
                    <a:pt x="6598" y="3078"/>
                  </a:cubicBezTo>
                  <a:cubicBezTo>
                    <a:pt x="6633" y="2751"/>
                    <a:pt x="6707" y="2408"/>
                    <a:pt x="6823" y="2031"/>
                  </a:cubicBezTo>
                  <a:lnTo>
                    <a:pt x="6886" y="1839"/>
                  </a:lnTo>
                  <a:cubicBezTo>
                    <a:pt x="6951" y="1642"/>
                    <a:pt x="7023" y="1417"/>
                    <a:pt x="7049" y="1190"/>
                  </a:cubicBezTo>
                  <a:cubicBezTo>
                    <a:pt x="7063" y="1060"/>
                    <a:pt x="7057" y="936"/>
                    <a:pt x="7027" y="811"/>
                  </a:cubicBezTo>
                  <a:cubicBezTo>
                    <a:pt x="7020" y="773"/>
                    <a:pt x="7005" y="734"/>
                    <a:pt x="6985" y="696"/>
                  </a:cubicBezTo>
                  <a:cubicBezTo>
                    <a:pt x="6952" y="631"/>
                    <a:pt x="6902" y="561"/>
                    <a:pt x="6836" y="487"/>
                  </a:cubicBezTo>
                  <a:cubicBezTo>
                    <a:pt x="6791" y="439"/>
                    <a:pt x="6734" y="398"/>
                    <a:pt x="6687" y="365"/>
                  </a:cubicBezTo>
                  <a:cubicBezTo>
                    <a:pt x="6613" y="319"/>
                    <a:pt x="6541" y="281"/>
                    <a:pt x="6462" y="248"/>
                  </a:cubicBezTo>
                  <a:cubicBezTo>
                    <a:pt x="6254" y="157"/>
                    <a:pt x="6039" y="110"/>
                    <a:pt x="5852" y="74"/>
                  </a:cubicBezTo>
                  <a:cubicBezTo>
                    <a:pt x="5588" y="23"/>
                    <a:pt x="5334" y="0"/>
                    <a:pt x="5091" y="0"/>
                  </a:cubicBezTo>
                  <a:close/>
                </a:path>
              </a:pathLst>
            </a:custGeom>
            <a:solidFill>
              <a:srgbClr val="EB93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67" name="Google Shape;5567;p16"/>
            <p:cNvSpPr/>
            <p:nvPr/>
          </p:nvSpPr>
          <p:spPr>
            <a:xfrm>
              <a:off x="5538700" y="5658450"/>
              <a:ext cx="139650" cy="163675"/>
            </a:xfrm>
            <a:custGeom>
              <a:avLst/>
              <a:gdLst/>
              <a:ahLst/>
              <a:cxnLst/>
              <a:rect l="l" t="t" r="r" b="b"/>
              <a:pathLst>
                <a:path w="5586" h="6547" extrusionOk="0">
                  <a:moveTo>
                    <a:pt x="4486" y="1"/>
                  </a:moveTo>
                  <a:cubicBezTo>
                    <a:pt x="4362" y="1"/>
                    <a:pt x="4227" y="11"/>
                    <a:pt x="4071" y="32"/>
                  </a:cubicBezTo>
                  <a:cubicBezTo>
                    <a:pt x="3825" y="63"/>
                    <a:pt x="3545" y="122"/>
                    <a:pt x="3219" y="215"/>
                  </a:cubicBezTo>
                  <a:cubicBezTo>
                    <a:pt x="2676" y="375"/>
                    <a:pt x="2101" y="602"/>
                    <a:pt x="1464" y="908"/>
                  </a:cubicBezTo>
                  <a:cubicBezTo>
                    <a:pt x="1161" y="1056"/>
                    <a:pt x="883" y="1205"/>
                    <a:pt x="618" y="1363"/>
                  </a:cubicBezTo>
                  <a:cubicBezTo>
                    <a:pt x="394" y="1502"/>
                    <a:pt x="208" y="1622"/>
                    <a:pt x="43" y="1780"/>
                  </a:cubicBezTo>
                  <a:cubicBezTo>
                    <a:pt x="9" y="1813"/>
                    <a:pt x="0" y="1869"/>
                    <a:pt x="22" y="1912"/>
                  </a:cubicBezTo>
                  <a:cubicBezTo>
                    <a:pt x="14" y="2157"/>
                    <a:pt x="59" y="2380"/>
                    <a:pt x="106" y="2565"/>
                  </a:cubicBezTo>
                  <a:cubicBezTo>
                    <a:pt x="180" y="2838"/>
                    <a:pt x="295" y="3107"/>
                    <a:pt x="395" y="3336"/>
                  </a:cubicBezTo>
                  <a:cubicBezTo>
                    <a:pt x="431" y="3418"/>
                    <a:pt x="471" y="3499"/>
                    <a:pt x="510" y="3578"/>
                  </a:cubicBezTo>
                  <a:cubicBezTo>
                    <a:pt x="738" y="4037"/>
                    <a:pt x="1036" y="4506"/>
                    <a:pt x="1393" y="4971"/>
                  </a:cubicBezTo>
                  <a:cubicBezTo>
                    <a:pt x="1840" y="5548"/>
                    <a:pt x="2256" y="5949"/>
                    <a:pt x="2706" y="6235"/>
                  </a:cubicBezTo>
                  <a:cubicBezTo>
                    <a:pt x="2908" y="6366"/>
                    <a:pt x="3255" y="6546"/>
                    <a:pt x="3630" y="6546"/>
                  </a:cubicBezTo>
                  <a:cubicBezTo>
                    <a:pt x="3763" y="6546"/>
                    <a:pt x="3900" y="6523"/>
                    <a:pt x="4036" y="6468"/>
                  </a:cubicBezTo>
                  <a:cubicBezTo>
                    <a:pt x="4206" y="6396"/>
                    <a:pt x="4356" y="6287"/>
                    <a:pt x="4487" y="6143"/>
                  </a:cubicBezTo>
                  <a:cubicBezTo>
                    <a:pt x="4634" y="5982"/>
                    <a:pt x="4759" y="5777"/>
                    <a:pt x="4873" y="5501"/>
                  </a:cubicBezTo>
                  <a:cubicBezTo>
                    <a:pt x="4902" y="5429"/>
                    <a:pt x="4924" y="5340"/>
                    <a:pt x="4935" y="5232"/>
                  </a:cubicBezTo>
                  <a:cubicBezTo>
                    <a:pt x="4948" y="5143"/>
                    <a:pt x="4952" y="5053"/>
                    <a:pt x="4950" y="4964"/>
                  </a:cubicBezTo>
                  <a:cubicBezTo>
                    <a:pt x="4947" y="4876"/>
                    <a:pt x="4934" y="4786"/>
                    <a:pt x="4919" y="4700"/>
                  </a:cubicBezTo>
                  <a:cubicBezTo>
                    <a:pt x="4906" y="4603"/>
                    <a:pt x="4885" y="4519"/>
                    <a:pt x="4863" y="4434"/>
                  </a:cubicBezTo>
                  <a:cubicBezTo>
                    <a:pt x="4823" y="4282"/>
                    <a:pt x="4780" y="4151"/>
                    <a:pt x="4737" y="4017"/>
                  </a:cubicBezTo>
                  <a:cubicBezTo>
                    <a:pt x="4662" y="3793"/>
                    <a:pt x="4593" y="3581"/>
                    <a:pt x="4555" y="3368"/>
                  </a:cubicBezTo>
                  <a:cubicBezTo>
                    <a:pt x="4540" y="3232"/>
                    <a:pt x="4540" y="3095"/>
                    <a:pt x="4555" y="2939"/>
                  </a:cubicBezTo>
                  <a:cubicBezTo>
                    <a:pt x="4569" y="2854"/>
                    <a:pt x="4590" y="2772"/>
                    <a:pt x="4619" y="2689"/>
                  </a:cubicBezTo>
                  <a:cubicBezTo>
                    <a:pt x="4648" y="2624"/>
                    <a:pt x="4687" y="2559"/>
                    <a:pt x="4733" y="2495"/>
                  </a:cubicBezTo>
                  <a:cubicBezTo>
                    <a:pt x="4790" y="2426"/>
                    <a:pt x="4855" y="2363"/>
                    <a:pt x="4919" y="2299"/>
                  </a:cubicBezTo>
                  <a:lnTo>
                    <a:pt x="5043" y="2177"/>
                  </a:lnTo>
                  <a:cubicBezTo>
                    <a:pt x="5208" y="2017"/>
                    <a:pt x="5326" y="1854"/>
                    <a:pt x="5405" y="1688"/>
                  </a:cubicBezTo>
                  <a:cubicBezTo>
                    <a:pt x="5472" y="1545"/>
                    <a:pt x="5521" y="1379"/>
                    <a:pt x="5553" y="1181"/>
                  </a:cubicBezTo>
                  <a:cubicBezTo>
                    <a:pt x="5579" y="1037"/>
                    <a:pt x="5586" y="912"/>
                    <a:pt x="5571" y="796"/>
                  </a:cubicBezTo>
                  <a:cubicBezTo>
                    <a:pt x="5563" y="676"/>
                    <a:pt x="5534" y="567"/>
                    <a:pt x="5485" y="474"/>
                  </a:cubicBezTo>
                  <a:cubicBezTo>
                    <a:pt x="5442" y="388"/>
                    <a:pt x="5388" y="316"/>
                    <a:pt x="5323" y="260"/>
                  </a:cubicBezTo>
                  <a:cubicBezTo>
                    <a:pt x="5197" y="136"/>
                    <a:pt x="5017" y="57"/>
                    <a:pt x="4792" y="24"/>
                  </a:cubicBezTo>
                  <a:cubicBezTo>
                    <a:pt x="4696" y="9"/>
                    <a:pt x="4596" y="1"/>
                    <a:pt x="4486" y="1"/>
                  </a:cubicBezTo>
                  <a:close/>
                </a:path>
              </a:pathLst>
            </a:custGeom>
            <a:solidFill>
              <a:srgbClr val="EB93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68" name="Google Shape;5568;p16"/>
            <p:cNvSpPr/>
            <p:nvPr/>
          </p:nvSpPr>
          <p:spPr>
            <a:xfrm>
              <a:off x="5697125" y="5777300"/>
              <a:ext cx="92000" cy="94650"/>
            </a:xfrm>
            <a:custGeom>
              <a:avLst/>
              <a:gdLst/>
              <a:ahLst/>
              <a:cxnLst/>
              <a:rect l="l" t="t" r="r" b="b"/>
              <a:pathLst>
                <a:path w="3680" h="3786" extrusionOk="0">
                  <a:moveTo>
                    <a:pt x="2297" y="1"/>
                  </a:moveTo>
                  <a:cubicBezTo>
                    <a:pt x="2276" y="1"/>
                    <a:pt x="2256" y="6"/>
                    <a:pt x="2239" y="16"/>
                  </a:cubicBezTo>
                  <a:cubicBezTo>
                    <a:pt x="2232" y="14"/>
                    <a:pt x="2224" y="14"/>
                    <a:pt x="2215" y="14"/>
                  </a:cubicBezTo>
                  <a:cubicBezTo>
                    <a:pt x="2190" y="14"/>
                    <a:pt x="2160" y="20"/>
                    <a:pt x="2139" y="35"/>
                  </a:cubicBezTo>
                  <a:cubicBezTo>
                    <a:pt x="1903" y="214"/>
                    <a:pt x="1691" y="375"/>
                    <a:pt x="1481" y="544"/>
                  </a:cubicBezTo>
                  <a:cubicBezTo>
                    <a:pt x="1352" y="648"/>
                    <a:pt x="1225" y="753"/>
                    <a:pt x="1107" y="882"/>
                  </a:cubicBezTo>
                  <a:cubicBezTo>
                    <a:pt x="932" y="1064"/>
                    <a:pt x="763" y="1287"/>
                    <a:pt x="590" y="1564"/>
                  </a:cubicBezTo>
                  <a:cubicBezTo>
                    <a:pt x="427" y="1820"/>
                    <a:pt x="290" y="2088"/>
                    <a:pt x="184" y="2363"/>
                  </a:cubicBezTo>
                  <a:cubicBezTo>
                    <a:pt x="75" y="2644"/>
                    <a:pt x="19" y="2878"/>
                    <a:pt x="7" y="3097"/>
                  </a:cubicBezTo>
                  <a:cubicBezTo>
                    <a:pt x="0" y="3189"/>
                    <a:pt x="10" y="3285"/>
                    <a:pt x="36" y="3393"/>
                  </a:cubicBezTo>
                  <a:cubicBezTo>
                    <a:pt x="46" y="3427"/>
                    <a:pt x="57" y="3460"/>
                    <a:pt x="75" y="3490"/>
                  </a:cubicBezTo>
                  <a:cubicBezTo>
                    <a:pt x="98" y="3536"/>
                    <a:pt x="128" y="3582"/>
                    <a:pt x="169" y="3628"/>
                  </a:cubicBezTo>
                  <a:cubicBezTo>
                    <a:pt x="221" y="3684"/>
                    <a:pt x="303" y="3730"/>
                    <a:pt x="408" y="3765"/>
                  </a:cubicBezTo>
                  <a:cubicBezTo>
                    <a:pt x="451" y="3776"/>
                    <a:pt x="501" y="3780"/>
                    <a:pt x="544" y="3785"/>
                  </a:cubicBezTo>
                  <a:cubicBezTo>
                    <a:pt x="559" y="3785"/>
                    <a:pt x="573" y="3786"/>
                    <a:pt x="587" y="3786"/>
                  </a:cubicBezTo>
                  <a:cubicBezTo>
                    <a:pt x="642" y="3786"/>
                    <a:pt x="694" y="3781"/>
                    <a:pt x="744" y="3773"/>
                  </a:cubicBezTo>
                  <a:cubicBezTo>
                    <a:pt x="879" y="3757"/>
                    <a:pt x="1023" y="3717"/>
                    <a:pt x="1195" y="3651"/>
                  </a:cubicBezTo>
                  <a:cubicBezTo>
                    <a:pt x="1255" y="3628"/>
                    <a:pt x="1319" y="3599"/>
                    <a:pt x="1380" y="3571"/>
                  </a:cubicBezTo>
                  <a:lnTo>
                    <a:pt x="1426" y="3551"/>
                  </a:lnTo>
                  <a:cubicBezTo>
                    <a:pt x="1531" y="3502"/>
                    <a:pt x="1640" y="3452"/>
                    <a:pt x="1735" y="3384"/>
                  </a:cubicBezTo>
                  <a:cubicBezTo>
                    <a:pt x="1884" y="3276"/>
                    <a:pt x="1973" y="3121"/>
                    <a:pt x="2048" y="2970"/>
                  </a:cubicBezTo>
                  <a:cubicBezTo>
                    <a:pt x="2073" y="2919"/>
                    <a:pt x="2096" y="2867"/>
                    <a:pt x="2117" y="2812"/>
                  </a:cubicBezTo>
                  <a:lnTo>
                    <a:pt x="2152" y="2733"/>
                  </a:lnTo>
                  <a:cubicBezTo>
                    <a:pt x="2189" y="2650"/>
                    <a:pt x="2231" y="2567"/>
                    <a:pt x="2285" y="2489"/>
                  </a:cubicBezTo>
                  <a:cubicBezTo>
                    <a:pt x="2317" y="2446"/>
                    <a:pt x="2351" y="2413"/>
                    <a:pt x="2390" y="2377"/>
                  </a:cubicBezTo>
                  <a:lnTo>
                    <a:pt x="2437" y="2348"/>
                  </a:lnTo>
                  <a:cubicBezTo>
                    <a:pt x="2554" y="2305"/>
                    <a:pt x="2684" y="2274"/>
                    <a:pt x="2782" y="2252"/>
                  </a:cubicBezTo>
                  <a:lnTo>
                    <a:pt x="3015" y="2201"/>
                  </a:lnTo>
                  <a:lnTo>
                    <a:pt x="3227" y="2155"/>
                  </a:lnTo>
                  <a:cubicBezTo>
                    <a:pt x="3278" y="2144"/>
                    <a:pt x="3329" y="2130"/>
                    <a:pt x="3377" y="2114"/>
                  </a:cubicBezTo>
                  <a:cubicBezTo>
                    <a:pt x="3421" y="2100"/>
                    <a:pt x="3451" y="2083"/>
                    <a:pt x="3473" y="2058"/>
                  </a:cubicBezTo>
                  <a:cubicBezTo>
                    <a:pt x="3515" y="2015"/>
                    <a:pt x="3542" y="1956"/>
                    <a:pt x="3563" y="1906"/>
                  </a:cubicBezTo>
                  <a:cubicBezTo>
                    <a:pt x="3618" y="1784"/>
                    <a:pt x="3645" y="1689"/>
                    <a:pt x="3658" y="1581"/>
                  </a:cubicBezTo>
                  <a:cubicBezTo>
                    <a:pt x="3680" y="1448"/>
                    <a:pt x="3661" y="1300"/>
                    <a:pt x="3607" y="1138"/>
                  </a:cubicBezTo>
                  <a:cubicBezTo>
                    <a:pt x="3599" y="1100"/>
                    <a:pt x="3585" y="1064"/>
                    <a:pt x="3568" y="1030"/>
                  </a:cubicBezTo>
                  <a:cubicBezTo>
                    <a:pt x="3509" y="911"/>
                    <a:pt x="3427" y="807"/>
                    <a:pt x="3371" y="741"/>
                  </a:cubicBezTo>
                  <a:cubicBezTo>
                    <a:pt x="3256" y="599"/>
                    <a:pt x="3108" y="483"/>
                    <a:pt x="2965" y="376"/>
                  </a:cubicBezTo>
                  <a:cubicBezTo>
                    <a:pt x="2765" y="228"/>
                    <a:pt x="2547" y="111"/>
                    <a:pt x="2357" y="14"/>
                  </a:cubicBezTo>
                  <a:cubicBezTo>
                    <a:pt x="2337" y="5"/>
                    <a:pt x="2316" y="1"/>
                    <a:pt x="2297" y="1"/>
                  </a:cubicBezTo>
                  <a:close/>
                </a:path>
              </a:pathLst>
            </a:custGeom>
            <a:solidFill>
              <a:srgbClr val="EB93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69" name="Google Shape;5569;p16"/>
            <p:cNvSpPr/>
            <p:nvPr/>
          </p:nvSpPr>
          <p:spPr>
            <a:xfrm>
              <a:off x="5826275" y="5707175"/>
              <a:ext cx="124525" cy="132050"/>
            </a:xfrm>
            <a:custGeom>
              <a:avLst/>
              <a:gdLst/>
              <a:ahLst/>
              <a:cxnLst/>
              <a:rect l="l" t="t" r="r" b="b"/>
              <a:pathLst>
                <a:path w="4981" h="5282" extrusionOk="0">
                  <a:moveTo>
                    <a:pt x="2932" y="1"/>
                  </a:moveTo>
                  <a:cubicBezTo>
                    <a:pt x="2761" y="1"/>
                    <a:pt x="2575" y="10"/>
                    <a:pt x="2359" y="29"/>
                  </a:cubicBezTo>
                  <a:cubicBezTo>
                    <a:pt x="2194" y="43"/>
                    <a:pt x="2028" y="62"/>
                    <a:pt x="1863" y="79"/>
                  </a:cubicBezTo>
                  <a:cubicBezTo>
                    <a:pt x="1535" y="114"/>
                    <a:pt x="1196" y="150"/>
                    <a:pt x="862" y="150"/>
                  </a:cubicBezTo>
                  <a:cubicBezTo>
                    <a:pt x="762" y="150"/>
                    <a:pt x="662" y="147"/>
                    <a:pt x="563" y="139"/>
                  </a:cubicBezTo>
                  <a:lnTo>
                    <a:pt x="516" y="132"/>
                  </a:lnTo>
                  <a:lnTo>
                    <a:pt x="397" y="115"/>
                  </a:lnTo>
                  <a:cubicBezTo>
                    <a:pt x="372" y="85"/>
                    <a:pt x="334" y="62"/>
                    <a:pt x="296" y="53"/>
                  </a:cubicBezTo>
                  <a:cubicBezTo>
                    <a:pt x="282" y="50"/>
                    <a:pt x="267" y="48"/>
                    <a:pt x="252" y="48"/>
                  </a:cubicBezTo>
                  <a:cubicBezTo>
                    <a:pt x="216" y="48"/>
                    <a:pt x="181" y="58"/>
                    <a:pt x="147" y="78"/>
                  </a:cubicBezTo>
                  <a:cubicBezTo>
                    <a:pt x="108" y="103"/>
                    <a:pt x="65" y="154"/>
                    <a:pt x="58" y="207"/>
                  </a:cubicBezTo>
                  <a:cubicBezTo>
                    <a:pt x="28" y="463"/>
                    <a:pt x="10" y="665"/>
                    <a:pt x="8" y="845"/>
                  </a:cubicBezTo>
                  <a:cubicBezTo>
                    <a:pt x="0" y="1069"/>
                    <a:pt x="8" y="1313"/>
                    <a:pt x="32" y="1587"/>
                  </a:cubicBezTo>
                  <a:cubicBezTo>
                    <a:pt x="75" y="2104"/>
                    <a:pt x="183" y="2600"/>
                    <a:pt x="348" y="3059"/>
                  </a:cubicBezTo>
                  <a:cubicBezTo>
                    <a:pt x="398" y="3202"/>
                    <a:pt x="460" y="3339"/>
                    <a:pt x="526" y="3474"/>
                  </a:cubicBezTo>
                  <a:cubicBezTo>
                    <a:pt x="568" y="3559"/>
                    <a:pt x="612" y="3640"/>
                    <a:pt x="658" y="3720"/>
                  </a:cubicBezTo>
                  <a:cubicBezTo>
                    <a:pt x="776" y="3921"/>
                    <a:pt x="915" y="4111"/>
                    <a:pt x="1088" y="4297"/>
                  </a:cubicBezTo>
                  <a:cubicBezTo>
                    <a:pt x="1384" y="4631"/>
                    <a:pt x="1812" y="4909"/>
                    <a:pt x="2357" y="5128"/>
                  </a:cubicBezTo>
                  <a:cubicBezTo>
                    <a:pt x="2538" y="5199"/>
                    <a:pt x="2785" y="5282"/>
                    <a:pt x="3044" y="5282"/>
                  </a:cubicBezTo>
                  <a:cubicBezTo>
                    <a:pt x="3134" y="5282"/>
                    <a:pt x="3225" y="5272"/>
                    <a:pt x="3315" y="5248"/>
                  </a:cubicBezTo>
                  <a:cubicBezTo>
                    <a:pt x="3537" y="5189"/>
                    <a:pt x="3728" y="5004"/>
                    <a:pt x="3840" y="4743"/>
                  </a:cubicBezTo>
                  <a:cubicBezTo>
                    <a:pt x="3952" y="4480"/>
                    <a:pt x="3979" y="4204"/>
                    <a:pt x="4005" y="3868"/>
                  </a:cubicBezTo>
                  <a:cubicBezTo>
                    <a:pt x="4015" y="3752"/>
                    <a:pt x="4019" y="3637"/>
                    <a:pt x="4025" y="3519"/>
                  </a:cubicBezTo>
                  <a:lnTo>
                    <a:pt x="4029" y="3451"/>
                  </a:lnTo>
                  <a:lnTo>
                    <a:pt x="4029" y="3410"/>
                  </a:lnTo>
                  <a:cubicBezTo>
                    <a:pt x="4036" y="3235"/>
                    <a:pt x="4044" y="3058"/>
                    <a:pt x="4058" y="2883"/>
                  </a:cubicBezTo>
                  <a:cubicBezTo>
                    <a:pt x="4074" y="2713"/>
                    <a:pt x="4101" y="2512"/>
                    <a:pt x="4166" y="2320"/>
                  </a:cubicBezTo>
                  <a:cubicBezTo>
                    <a:pt x="4210" y="2205"/>
                    <a:pt x="4270" y="2094"/>
                    <a:pt x="4348" y="1981"/>
                  </a:cubicBezTo>
                  <a:cubicBezTo>
                    <a:pt x="4457" y="1836"/>
                    <a:pt x="4591" y="1699"/>
                    <a:pt x="4707" y="1579"/>
                  </a:cubicBezTo>
                  <a:cubicBezTo>
                    <a:pt x="4819" y="1461"/>
                    <a:pt x="4931" y="1331"/>
                    <a:pt x="4967" y="1173"/>
                  </a:cubicBezTo>
                  <a:cubicBezTo>
                    <a:pt x="4980" y="1112"/>
                    <a:pt x="4977" y="1046"/>
                    <a:pt x="4956" y="968"/>
                  </a:cubicBezTo>
                  <a:cubicBezTo>
                    <a:pt x="4947" y="941"/>
                    <a:pt x="4935" y="918"/>
                    <a:pt x="4925" y="895"/>
                  </a:cubicBezTo>
                  <a:cubicBezTo>
                    <a:pt x="4900" y="843"/>
                    <a:pt x="4861" y="796"/>
                    <a:pt x="4819" y="747"/>
                  </a:cubicBezTo>
                  <a:cubicBezTo>
                    <a:pt x="4724" y="635"/>
                    <a:pt x="4614" y="556"/>
                    <a:pt x="4535" y="498"/>
                  </a:cubicBezTo>
                  <a:cubicBezTo>
                    <a:pt x="4368" y="376"/>
                    <a:pt x="4226" y="287"/>
                    <a:pt x="4088" y="220"/>
                  </a:cubicBezTo>
                  <a:cubicBezTo>
                    <a:pt x="3860" y="105"/>
                    <a:pt x="3582" y="36"/>
                    <a:pt x="3262" y="13"/>
                  </a:cubicBezTo>
                  <a:cubicBezTo>
                    <a:pt x="3156" y="5"/>
                    <a:pt x="3048" y="1"/>
                    <a:pt x="2932" y="1"/>
                  </a:cubicBezTo>
                  <a:close/>
                </a:path>
              </a:pathLst>
            </a:custGeom>
            <a:solidFill>
              <a:srgbClr val="EB93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70" name="Google Shape;5570;p16"/>
            <p:cNvSpPr/>
            <p:nvPr/>
          </p:nvSpPr>
          <p:spPr>
            <a:xfrm>
              <a:off x="5913700" y="5385150"/>
              <a:ext cx="64100" cy="81575"/>
            </a:xfrm>
            <a:custGeom>
              <a:avLst/>
              <a:gdLst/>
              <a:ahLst/>
              <a:cxnLst/>
              <a:rect l="l" t="t" r="r" b="b"/>
              <a:pathLst>
                <a:path w="2564" h="3263" extrusionOk="0">
                  <a:moveTo>
                    <a:pt x="1663" y="0"/>
                  </a:moveTo>
                  <a:cubicBezTo>
                    <a:pt x="1472" y="0"/>
                    <a:pt x="1261" y="55"/>
                    <a:pt x="1023" y="164"/>
                  </a:cubicBezTo>
                  <a:cubicBezTo>
                    <a:pt x="740" y="296"/>
                    <a:pt x="485" y="484"/>
                    <a:pt x="239" y="665"/>
                  </a:cubicBezTo>
                  <a:lnTo>
                    <a:pt x="80" y="780"/>
                  </a:lnTo>
                  <a:cubicBezTo>
                    <a:pt x="8" y="832"/>
                    <a:pt x="1" y="931"/>
                    <a:pt x="32" y="997"/>
                  </a:cubicBezTo>
                  <a:cubicBezTo>
                    <a:pt x="75" y="1059"/>
                    <a:pt x="104" y="1076"/>
                    <a:pt x="139" y="1088"/>
                  </a:cubicBezTo>
                  <a:cubicBezTo>
                    <a:pt x="179" y="1246"/>
                    <a:pt x="252" y="1405"/>
                    <a:pt x="305" y="1511"/>
                  </a:cubicBezTo>
                  <a:cubicBezTo>
                    <a:pt x="396" y="1692"/>
                    <a:pt x="499" y="1868"/>
                    <a:pt x="653" y="2093"/>
                  </a:cubicBezTo>
                  <a:cubicBezTo>
                    <a:pt x="794" y="2297"/>
                    <a:pt x="942" y="2488"/>
                    <a:pt x="1092" y="2656"/>
                  </a:cubicBezTo>
                  <a:cubicBezTo>
                    <a:pt x="1259" y="2840"/>
                    <a:pt x="1418" y="2984"/>
                    <a:pt x="1582" y="3097"/>
                  </a:cubicBezTo>
                  <a:cubicBezTo>
                    <a:pt x="1742" y="3206"/>
                    <a:pt x="1891" y="3262"/>
                    <a:pt x="2026" y="3262"/>
                  </a:cubicBezTo>
                  <a:cubicBezTo>
                    <a:pt x="2029" y="3262"/>
                    <a:pt x="2032" y="3262"/>
                    <a:pt x="2035" y="3262"/>
                  </a:cubicBezTo>
                  <a:cubicBezTo>
                    <a:pt x="2102" y="3262"/>
                    <a:pt x="2171" y="3246"/>
                    <a:pt x="2236" y="3215"/>
                  </a:cubicBezTo>
                  <a:cubicBezTo>
                    <a:pt x="2300" y="3183"/>
                    <a:pt x="2362" y="3123"/>
                    <a:pt x="2415" y="3040"/>
                  </a:cubicBezTo>
                  <a:cubicBezTo>
                    <a:pt x="2467" y="2956"/>
                    <a:pt x="2496" y="2857"/>
                    <a:pt x="2516" y="2782"/>
                  </a:cubicBezTo>
                  <a:cubicBezTo>
                    <a:pt x="2542" y="2675"/>
                    <a:pt x="2556" y="2548"/>
                    <a:pt x="2559" y="2409"/>
                  </a:cubicBezTo>
                  <a:cubicBezTo>
                    <a:pt x="2563" y="2329"/>
                    <a:pt x="2549" y="2254"/>
                    <a:pt x="2513" y="2185"/>
                  </a:cubicBezTo>
                  <a:cubicBezTo>
                    <a:pt x="2438" y="2036"/>
                    <a:pt x="2292" y="1921"/>
                    <a:pt x="2161" y="1819"/>
                  </a:cubicBezTo>
                  <a:lnTo>
                    <a:pt x="2085" y="1758"/>
                  </a:lnTo>
                  <a:lnTo>
                    <a:pt x="2036" y="1711"/>
                  </a:lnTo>
                  <a:cubicBezTo>
                    <a:pt x="2072" y="1687"/>
                    <a:pt x="2105" y="1651"/>
                    <a:pt x="2139" y="1613"/>
                  </a:cubicBezTo>
                  <a:cubicBezTo>
                    <a:pt x="2279" y="1462"/>
                    <a:pt x="2386" y="1290"/>
                    <a:pt x="2458" y="1105"/>
                  </a:cubicBezTo>
                  <a:cubicBezTo>
                    <a:pt x="2530" y="915"/>
                    <a:pt x="2536" y="708"/>
                    <a:pt x="2474" y="536"/>
                  </a:cubicBezTo>
                  <a:cubicBezTo>
                    <a:pt x="2465" y="512"/>
                    <a:pt x="2455" y="484"/>
                    <a:pt x="2442" y="460"/>
                  </a:cubicBezTo>
                  <a:cubicBezTo>
                    <a:pt x="2369" y="312"/>
                    <a:pt x="2240" y="187"/>
                    <a:pt x="2069" y="98"/>
                  </a:cubicBezTo>
                  <a:cubicBezTo>
                    <a:pt x="1945" y="33"/>
                    <a:pt x="1810" y="0"/>
                    <a:pt x="1663" y="0"/>
                  </a:cubicBezTo>
                  <a:close/>
                </a:path>
              </a:pathLst>
            </a:custGeom>
            <a:solidFill>
              <a:srgbClr val="EB93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71" name="Google Shape;5571;p16"/>
            <p:cNvSpPr/>
            <p:nvPr/>
          </p:nvSpPr>
          <p:spPr>
            <a:xfrm>
              <a:off x="5080150" y="4852300"/>
              <a:ext cx="97275" cy="64550"/>
            </a:xfrm>
            <a:custGeom>
              <a:avLst/>
              <a:gdLst/>
              <a:ahLst/>
              <a:cxnLst/>
              <a:rect l="l" t="t" r="r" b="b"/>
              <a:pathLst>
                <a:path w="3891" h="2582" extrusionOk="0">
                  <a:moveTo>
                    <a:pt x="3098" y="1"/>
                  </a:moveTo>
                  <a:cubicBezTo>
                    <a:pt x="3059" y="1"/>
                    <a:pt x="3018" y="9"/>
                    <a:pt x="2965" y="23"/>
                  </a:cubicBezTo>
                  <a:cubicBezTo>
                    <a:pt x="2929" y="33"/>
                    <a:pt x="2889" y="50"/>
                    <a:pt x="2853" y="66"/>
                  </a:cubicBezTo>
                  <a:cubicBezTo>
                    <a:pt x="2742" y="117"/>
                    <a:pt x="2663" y="184"/>
                    <a:pt x="2615" y="230"/>
                  </a:cubicBezTo>
                  <a:cubicBezTo>
                    <a:pt x="2528" y="303"/>
                    <a:pt x="2451" y="383"/>
                    <a:pt x="2376" y="465"/>
                  </a:cubicBezTo>
                  <a:lnTo>
                    <a:pt x="2256" y="600"/>
                  </a:lnTo>
                  <a:cubicBezTo>
                    <a:pt x="2131" y="741"/>
                    <a:pt x="2030" y="856"/>
                    <a:pt x="1917" y="952"/>
                  </a:cubicBezTo>
                  <a:cubicBezTo>
                    <a:pt x="1869" y="988"/>
                    <a:pt x="1825" y="1017"/>
                    <a:pt x="1776" y="1042"/>
                  </a:cubicBezTo>
                  <a:cubicBezTo>
                    <a:pt x="1757" y="1051"/>
                    <a:pt x="1737" y="1058"/>
                    <a:pt x="1718" y="1064"/>
                  </a:cubicBezTo>
                  <a:cubicBezTo>
                    <a:pt x="1595" y="1047"/>
                    <a:pt x="1506" y="1017"/>
                    <a:pt x="1402" y="979"/>
                  </a:cubicBezTo>
                  <a:lnTo>
                    <a:pt x="1283" y="932"/>
                  </a:lnTo>
                  <a:cubicBezTo>
                    <a:pt x="1142" y="879"/>
                    <a:pt x="1039" y="840"/>
                    <a:pt x="933" y="801"/>
                  </a:cubicBezTo>
                  <a:cubicBezTo>
                    <a:pt x="746" y="738"/>
                    <a:pt x="602" y="706"/>
                    <a:pt x="464" y="699"/>
                  </a:cubicBezTo>
                  <a:cubicBezTo>
                    <a:pt x="455" y="699"/>
                    <a:pt x="446" y="698"/>
                    <a:pt x="437" y="698"/>
                  </a:cubicBezTo>
                  <a:cubicBezTo>
                    <a:pt x="387" y="698"/>
                    <a:pt x="332" y="705"/>
                    <a:pt x="271" y="722"/>
                  </a:cubicBezTo>
                  <a:cubicBezTo>
                    <a:pt x="217" y="737"/>
                    <a:pt x="167" y="768"/>
                    <a:pt x="114" y="820"/>
                  </a:cubicBezTo>
                  <a:cubicBezTo>
                    <a:pt x="101" y="834"/>
                    <a:pt x="80" y="859"/>
                    <a:pt x="65" y="884"/>
                  </a:cubicBezTo>
                  <a:cubicBezTo>
                    <a:pt x="48" y="913"/>
                    <a:pt x="34" y="945"/>
                    <a:pt x="21" y="986"/>
                  </a:cubicBezTo>
                  <a:cubicBezTo>
                    <a:pt x="9" y="1021"/>
                    <a:pt x="8" y="1053"/>
                    <a:pt x="5" y="1086"/>
                  </a:cubicBezTo>
                  <a:cubicBezTo>
                    <a:pt x="1" y="1133"/>
                    <a:pt x="1" y="1180"/>
                    <a:pt x="2" y="1232"/>
                  </a:cubicBezTo>
                  <a:cubicBezTo>
                    <a:pt x="5" y="1272"/>
                    <a:pt x="9" y="1312"/>
                    <a:pt x="16" y="1354"/>
                  </a:cubicBezTo>
                  <a:cubicBezTo>
                    <a:pt x="22" y="1394"/>
                    <a:pt x="31" y="1445"/>
                    <a:pt x="55" y="1498"/>
                  </a:cubicBezTo>
                  <a:cubicBezTo>
                    <a:pt x="98" y="1584"/>
                    <a:pt x="141" y="1634"/>
                    <a:pt x="192" y="1693"/>
                  </a:cubicBezTo>
                  <a:cubicBezTo>
                    <a:pt x="245" y="1751"/>
                    <a:pt x="309" y="1798"/>
                    <a:pt x="374" y="1841"/>
                  </a:cubicBezTo>
                  <a:cubicBezTo>
                    <a:pt x="500" y="1926"/>
                    <a:pt x="598" y="1976"/>
                    <a:pt x="699" y="2026"/>
                  </a:cubicBezTo>
                  <a:cubicBezTo>
                    <a:pt x="884" y="2115"/>
                    <a:pt x="1082" y="2191"/>
                    <a:pt x="1272" y="2266"/>
                  </a:cubicBezTo>
                  <a:lnTo>
                    <a:pt x="1315" y="2283"/>
                  </a:lnTo>
                  <a:lnTo>
                    <a:pt x="1405" y="2316"/>
                  </a:lnTo>
                  <a:cubicBezTo>
                    <a:pt x="1543" y="2370"/>
                    <a:pt x="1681" y="2421"/>
                    <a:pt x="1812" y="2489"/>
                  </a:cubicBezTo>
                  <a:cubicBezTo>
                    <a:pt x="1812" y="2489"/>
                    <a:pt x="1812" y="2492"/>
                    <a:pt x="1815" y="2492"/>
                  </a:cubicBezTo>
                  <a:cubicBezTo>
                    <a:pt x="1843" y="2551"/>
                    <a:pt x="1887" y="2582"/>
                    <a:pt x="1942" y="2582"/>
                  </a:cubicBezTo>
                  <a:cubicBezTo>
                    <a:pt x="1951" y="2582"/>
                    <a:pt x="1960" y="2581"/>
                    <a:pt x="1970" y="2579"/>
                  </a:cubicBezTo>
                  <a:cubicBezTo>
                    <a:pt x="2284" y="2516"/>
                    <a:pt x="2605" y="2364"/>
                    <a:pt x="2951" y="2112"/>
                  </a:cubicBezTo>
                  <a:cubicBezTo>
                    <a:pt x="3114" y="1993"/>
                    <a:pt x="3272" y="1853"/>
                    <a:pt x="3423" y="1693"/>
                  </a:cubicBezTo>
                  <a:cubicBezTo>
                    <a:pt x="3591" y="1516"/>
                    <a:pt x="3719" y="1331"/>
                    <a:pt x="3804" y="1143"/>
                  </a:cubicBezTo>
                  <a:cubicBezTo>
                    <a:pt x="3847" y="1045"/>
                    <a:pt x="3873" y="943"/>
                    <a:pt x="3883" y="834"/>
                  </a:cubicBezTo>
                  <a:cubicBezTo>
                    <a:pt x="3890" y="729"/>
                    <a:pt x="3877" y="627"/>
                    <a:pt x="3843" y="527"/>
                  </a:cubicBezTo>
                  <a:cubicBezTo>
                    <a:pt x="3833" y="510"/>
                    <a:pt x="3823" y="488"/>
                    <a:pt x="3812" y="467"/>
                  </a:cubicBezTo>
                  <a:cubicBezTo>
                    <a:pt x="3785" y="410"/>
                    <a:pt x="3744" y="352"/>
                    <a:pt x="3686" y="284"/>
                  </a:cubicBezTo>
                  <a:cubicBezTo>
                    <a:pt x="3646" y="232"/>
                    <a:pt x="3591" y="189"/>
                    <a:pt x="3538" y="151"/>
                  </a:cubicBezTo>
                  <a:cubicBezTo>
                    <a:pt x="3491" y="116"/>
                    <a:pt x="3446" y="87"/>
                    <a:pt x="3395" y="60"/>
                  </a:cubicBezTo>
                  <a:cubicBezTo>
                    <a:pt x="3316" y="20"/>
                    <a:pt x="3223" y="1"/>
                    <a:pt x="3119" y="1"/>
                  </a:cubicBezTo>
                  <a:cubicBezTo>
                    <a:pt x="3115" y="1"/>
                    <a:pt x="3111" y="1"/>
                    <a:pt x="3107" y="1"/>
                  </a:cubicBezTo>
                  <a:cubicBezTo>
                    <a:pt x="3104" y="1"/>
                    <a:pt x="3101" y="1"/>
                    <a:pt x="3098" y="1"/>
                  </a:cubicBezTo>
                  <a:close/>
                </a:path>
              </a:pathLst>
            </a:custGeom>
            <a:solidFill>
              <a:srgbClr val="EB93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72" name="Google Shape;5572;p16"/>
            <p:cNvSpPr/>
            <p:nvPr/>
          </p:nvSpPr>
          <p:spPr>
            <a:xfrm>
              <a:off x="5695275" y="4934625"/>
              <a:ext cx="85200" cy="63525"/>
            </a:xfrm>
            <a:custGeom>
              <a:avLst/>
              <a:gdLst/>
              <a:ahLst/>
              <a:cxnLst/>
              <a:rect l="l" t="t" r="r" b="b"/>
              <a:pathLst>
                <a:path w="3408" h="2541" extrusionOk="0">
                  <a:moveTo>
                    <a:pt x="1588" y="0"/>
                  </a:moveTo>
                  <a:cubicBezTo>
                    <a:pt x="1499" y="0"/>
                    <a:pt x="1415" y="8"/>
                    <a:pt x="1334" y="22"/>
                  </a:cubicBezTo>
                  <a:cubicBezTo>
                    <a:pt x="1153" y="56"/>
                    <a:pt x="975" y="141"/>
                    <a:pt x="808" y="277"/>
                  </a:cubicBezTo>
                  <a:cubicBezTo>
                    <a:pt x="669" y="388"/>
                    <a:pt x="544" y="539"/>
                    <a:pt x="422" y="743"/>
                  </a:cubicBezTo>
                  <a:cubicBezTo>
                    <a:pt x="292" y="960"/>
                    <a:pt x="183" y="1201"/>
                    <a:pt x="80" y="1504"/>
                  </a:cubicBezTo>
                  <a:cubicBezTo>
                    <a:pt x="18" y="1577"/>
                    <a:pt x="1" y="1662"/>
                    <a:pt x="37" y="1735"/>
                  </a:cubicBezTo>
                  <a:cubicBezTo>
                    <a:pt x="50" y="1760"/>
                    <a:pt x="68" y="1780"/>
                    <a:pt x="91" y="1798"/>
                  </a:cubicBezTo>
                  <a:cubicBezTo>
                    <a:pt x="292" y="1953"/>
                    <a:pt x="521" y="2067"/>
                    <a:pt x="717" y="2157"/>
                  </a:cubicBezTo>
                  <a:cubicBezTo>
                    <a:pt x="977" y="2275"/>
                    <a:pt x="1263" y="2373"/>
                    <a:pt x="1588" y="2453"/>
                  </a:cubicBezTo>
                  <a:cubicBezTo>
                    <a:pt x="1826" y="2511"/>
                    <a:pt x="2058" y="2541"/>
                    <a:pt x="2281" y="2541"/>
                  </a:cubicBezTo>
                  <a:cubicBezTo>
                    <a:pt x="2344" y="2541"/>
                    <a:pt x="2407" y="2539"/>
                    <a:pt x="2468" y="2534"/>
                  </a:cubicBezTo>
                  <a:cubicBezTo>
                    <a:pt x="2605" y="2524"/>
                    <a:pt x="2741" y="2491"/>
                    <a:pt x="2863" y="2442"/>
                  </a:cubicBezTo>
                  <a:cubicBezTo>
                    <a:pt x="2919" y="2420"/>
                    <a:pt x="2971" y="2389"/>
                    <a:pt x="3023" y="2359"/>
                  </a:cubicBezTo>
                  <a:cubicBezTo>
                    <a:pt x="3077" y="2325"/>
                    <a:pt x="3122" y="2282"/>
                    <a:pt x="3171" y="2234"/>
                  </a:cubicBezTo>
                  <a:cubicBezTo>
                    <a:pt x="3222" y="2183"/>
                    <a:pt x="3254" y="2132"/>
                    <a:pt x="3281" y="2087"/>
                  </a:cubicBezTo>
                  <a:cubicBezTo>
                    <a:pt x="3311" y="2037"/>
                    <a:pt x="3332" y="1989"/>
                    <a:pt x="3353" y="1925"/>
                  </a:cubicBezTo>
                  <a:cubicBezTo>
                    <a:pt x="3396" y="1793"/>
                    <a:pt x="3408" y="1649"/>
                    <a:pt x="3393" y="1471"/>
                  </a:cubicBezTo>
                  <a:cubicBezTo>
                    <a:pt x="3389" y="1428"/>
                    <a:pt x="3386" y="1401"/>
                    <a:pt x="3382" y="1378"/>
                  </a:cubicBezTo>
                  <a:lnTo>
                    <a:pt x="3369" y="1327"/>
                  </a:lnTo>
                  <a:cubicBezTo>
                    <a:pt x="3372" y="1297"/>
                    <a:pt x="3365" y="1264"/>
                    <a:pt x="3355" y="1228"/>
                  </a:cubicBezTo>
                  <a:lnTo>
                    <a:pt x="3347" y="1214"/>
                  </a:lnTo>
                  <a:cubicBezTo>
                    <a:pt x="3337" y="1192"/>
                    <a:pt x="3323" y="1174"/>
                    <a:pt x="3300" y="1148"/>
                  </a:cubicBezTo>
                  <a:cubicBezTo>
                    <a:pt x="3242" y="1085"/>
                    <a:pt x="3178" y="1027"/>
                    <a:pt x="3110" y="970"/>
                  </a:cubicBezTo>
                  <a:cubicBezTo>
                    <a:pt x="2942" y="822"/>
                    <a:pt x="2791" y="702"/>
                    <a:pt x="2641" y="585"/>
                  </a:cubicBezTo>
                  <a:lnTo>
                    <a:pt x="2450" y="434"/>
                  </a:lnTo>
                  <a:lnTo>
                    <a:pt x="2342" y="345"/>
                  </a:lnTo>
                  <a:lnTo>
                    <a:pt x="2266" y="285"/>
                  </a:lnTo>
                  <a:lnTo>
                    <a:pt x="2154" y="195"/>
                  </a:lnTo>
                  <a:lnTo>
                    <a:pt x="2111" y="162"/>
                  </a:lnTo>
                  <a:cubicBezTo>
                    <a:pt x="2082" y="138"/>
                    <a:pt x="2052" y="115"/>
                    <a:pt x="2025" y="91"/>
                  </a:cubicBezTo>
                  <a:cubicBezTo>
                    <a:pt x="2010" y="63"/>
                    <a:pt x="1979" y="43"/>
                    <a:pt x="1938" y="35"/>
                  </a:cubicBezTo>
                  <a:cubicBezTo>
                    <a:pt x="1814" y="12"/>
                    <a:pt x="1698" y="0"/>
                    <a:pt x="1588" y="0"/>
                  </a:cubicBezTo>
                  <a:close/>
                </a:path>
              </a:pathLst>
            </a:custGeom>
            <a:solidFill>
              <a:srgbClr val="EB93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73" name="Google Shape;5573;p16"/>
            <p:cNvSpPr/>
            <p:nvPr/>
          </p:nvSpPr>
          <p:spPr>
            <a:xfrm>
              <a:off x="5980025" y="4948650"/>
              <a:ext cx="95900" cy="91900"/>
            </a:xfrm>
            <a:custGeom>
              <a:avLst/>
              <a:gdLst/>
              <a:ahLst/>
              <a:cxnLst/>
              <a:rect l="l" t="t" r="r" b="b"/>
              <a:pathLst>
                <a:path w="3836" h="3676" extrusionOk="0">
                  <a:moveTo>
                    <a:pt x="2653" y="1"/>
                  </a:moveTo>
                  <a:cubicBezTo>
                    <a:pt x="2476" y="1"/>
                    <a:pt x="2287" y="30"/>
                    <a:pt x="2082" y="90"/>
                  </a:cubicBezTo>
                  <a:cubicBezTo>
                    <a:pt x="1828" y="163"/>
                    <a:pt x="1555" y="285"/>
                    <a:pt x="1249" y="466"/>
                  </a:cubicBezTo>
                  <a:cubicBezTo>
                    <a:pt x="1003" y="613"/>
                    <a:pt x="759" y="794"/>
                    <a:pt x="523" y="1003"/>
                  </a:cubicBezTo>
                  <a:cubicBezTo>
                    <a:pt x="321" y="1181"/>
                    <a:pt x="161" y="1359"/>
                    <a:pt x="35" y="1548"/>
                  </a:cubicBezTo>
                  <a:cubicBezTo>
                    <a:pt x="5" y="1592"/>
                    <a:pt x="1" y="1651"/>
                    <a:pt x="26" y="1704"/>
                  </a:cubicBezTo>
                  <a:cubicBezTo>
                    <a:pt x="113" y="1991"/>
                    <a:pt x="192" y="2215"/>
                    <a:pt x="279" y="2431"/>
                  </a:cubicBezTo>
                  <a:cubicBezTo>
                    <a:pt x="307" y="2497"/>
                    <a:pt x="337" y="2562"/>
                    <a:pt x="370" y="2626"/>
                  </a:cubicBezTo>
                  <a:cubicBezTo>
                    <a:pt x="475" y="2839"/>
                    <a:pt x="600" y="3020"/>
                    <a:pt x="740" y="3166"/>
                  </a:cubicBezTo>
                  <a:cubicBezTo>
                    <a:pt x="775" y="3202"/>
                    <a:pt x="812" y="3235"/>
                    <a:pt x="851" y="3267"/>
                  </a:cubicBezTo>
                  <a:lnTo>
                    <a:pt x="882" y="3294"/>
                  </a:lnTo>
                  <a:cubicBezTo>
                    <a:pt x="940" y="3343"/>
                    <a:pt x="997" y="3389"/>
                    <a:pt x="1056" y="3436"/>
                  </a:cubicBezTo>
                  <a:cubicBezTo>
                    <a:pt x="1150" y="3507"/>
                    <a:pt x="1246" y="3561"/>
                    <a:pt x="1342" y="3604"/>
                  </a:cubicBezTo>
                  <a:cubicBezTo>
                    <a:pt x="1450" y="3652"/>
                    <a:pt x="1551" y="3676"/>
                    <a:pt x="1643" y="3676"/>
                  </a:cubicBezTo>
                  <a:cubicBezTo>
                    <a:pt x="1696" y="3676"/>
                    <a:pt x="1745" y="3668"/>
                    <a:pt x="1792" y="3653"/>
                  </a:cubicBezTo>
                  <a:cubicBezTo>
                    <a:pt x="1863" y="3630"/>
                    <a:pt x="1924" y="3594"/>
                    <a:pt x="1983" y="3543"/>
                  </a:cubicBezTo>
                  <a:cubicBezTo>
                    <a:pt x="2030" y="3502"/>
                    <a:pt x="2073" y="3446"/>
                    <a:pt x="2112" y="3377"/>
                  </a:cubicBezTo>
                  <a:cubicBezTo>
                    <a:pt x="2188" y="3250"/>
                    <a:pt x="2233" y="3107"/>
                    <a:pt x="2280" y="2921"/>
                  </a:cubicBezTo>
                  <a:cubicBezTo>
                    <a:pt x="2299" y="2832"/>
                    <a:pt x="2317" y="2743"/>
                    <a:pt x="2335" y="2654"/>
                  </a:cubicBezTo>
                  <a:cubicBezTo>
                    <a:pt x="2389" y="2375"/>
                    <a:pt x="2439" y="2118"/>
                    <a:pt x="2543" y="1884"/>
                  </a:cubicBezTo>
                  <a:cubicBezTo>
                    <a:pt x="2572" y="1826"/>
                    <a:pt x="2600" y="1783"/>
                    <a:pt x="2632" y="1742"/>
                  </a:cubicBezTo>
                  <a:cubicBezTo>
                    <a:pt x="2679" y="1691"/>
                    <a:pt x="2730" y="1648"/>
                    <a:pt x="2787" y="1608"/>
                  </a:cubicBezTo>
                  <a:cubicBezTo>
                    <a:pt x="2913" y="1526"/>
                    <a:pt x="3046" y="1457"/>
                    <a:pt x="3179" y="1390"/>
                  </a:cubicBezTo>
                  <a:cubicBezTo>
                    <a:pt x="3239" y="1359"/>
                    <a:pt x="3301" y="1328"/>
                    <a:pt x="3360" y="1296"/>
                  </a:cubicBezTo>
                  <a:cubicBezTo>
                    <a:pt x="3451" y="1249"/>
                    <a:pt x="3537" y="1196"/>
                    <a:pt x="3617" y="1137"/>
                  </a:cubicBezTo>
                  <a:cubicBezTo>
                    <a:pt x="3702" y="1074"/>
                    <a:pt x="3767" y="996"/>
                    <a:pt x="3800" y="916"/>
                  </a:cubicBezTo>
                  <a:cubicBezTo>
                    <a:pt x="3831" y="840"/>
                    <a:pt x="3836" y="759"/>
                    <a:pt x="3818" y="682"/>
                  </a:cubicBezTo>
                  <a:cubicBezTo>
                    <a:pt x="3811" y="663"/>
                    <a:pt x="3802" y="628"/>
                    <a:pt x="3788" y="598"/>
                  </a:cubicBezTo>
                  <a:cubicBezTo>
                    <a:pt x="3755" y="534"/>
                    <a:pt x="3703" y="469"/>
                    <a:pt x="3632" y="404"/>
                  </a:cubicBezTo>
                  <a:cubicBezTo>
                    <a:pt x="3518" y="294"/>
                    <a:pt x="3379" y="209"/>
                    <a:pt x="3271" y="149"/>
                  </a:cubicBezTo>
                  <a:cubicBezTo>
                    <a:pt x="3160" y="85"/>
                    <a:pt x="3030" y="41"/>
                    <a:pt x="2893" y="19"/>
                  </a:cubicBezTo>
                  <a:cubicBezTo>
                    <a:pt x="2816" y="7"/>
                    <a:pt x="2736" y="1"/>
                    <a:pt x="2653" y="1"/>
                  </a:cubicBezTo>
                  <a:close/>
                </a:path>
              </a:pathLst>
            </a:custGeom>
            <a:solidFill>
              <a:srgbClr val="EB93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74" name="Google Shape;5574;p16"/>
            <p:cNvSpPr/>
            <p:nvPr/>
          </p:nvSpPr>
          <p:spPr>
            <a:xfrm>
              <a:off x="5988575" y="5137475"/>
              <a:ext cx="107775" cy="74325"/>
            </a:xfrm>
            <a:custGeom>
              <a:avLst/>
              <a:gdLst/>
              <a:ahLst/>
              <a:cxnLst/>
              <a:rect l="l" t="t" r="r" b="b"/>
              <a:pathLst>
                <a:path w="4311" h="2973" extrusionOk="0">
                  <a:moveTo>
                    <a:pt x="1410" y="0"/>
                  </a:moveTo>
                  <a:cubicBezTo>
                    <a:pt x="1279" y="0"/>
                    <a:pt x="1153" y="15"/>
                    <a:pt x="1035" y="44"/>
                  </a:cubicBezTo>
                  <a:cubicBezTo>
                    <a:pt x="592" y="164"/>
                    <a:pt x="285" y="524"/>
                    <a:pt x="33" y="853"/>
                  </a:cubicBezTo>
                  <a:cubicBezTo>
                    <a:pt x="5" y="886"/>
                    <a:pt x="0" y="936"/>
                    <a:pt x="22" y="984"/>
                  </a:cubicBezTo>
                  <a:cubicBezTo>
                    <a:pt x="18" y="1012"/>
                    <a:pt x="23" y="1044"/>
                    <a:pt x="39" y="1076"/>
                  </a:cubicBezTo>
                  <a:cubicBezTo>
                    <a:pt x="260" y="1502"/>
                    <a:pt x="513" y="1952"/>
                    <a:pt x="878" y="2335"/>
                  </a:cubicBezTo>
                  <a:cubicBezTo>
                    <a:pt x="1046" y="2512"/>
                    <a:pt x="1236" y="2657"/>
                    <a:pt x="1438" y="2769"/>
                  </a:cubicBezTo>
                  <a:cubicBezTo>
                    <a:pt x="1520" y="2815"/>
                    <a:pt x="1616" y="2858"/>
                    <a:pt x="1731" y="2900"/>
                  </a:cubicBezTo>
                  <a:cubicBezTo>
                    <a:pt x="1806" y="2924"/>
                    <a:pt x="1885" y="2938"/>
                    <a:pt x="1964" y="2953"/>
                  </a:cubicBezTo>
                  <a:cubicBezTo>
                    <a:pt x="2040" y="2966"/>
                    <a:pt x="2122" y="2972"/>
                    <a:pt x="2212" y="2972"/>
                  </a:cubicBezTo>
                  <a:cubicBezTo>
                    <a:pt x="2271" y="2972"/>
                    <a:pt x="2333" y="2969"/>
                    <a:pt x="2399" y="2964"/>
                  </a:cubicBezTo>
                  <a:cubicBezTo>
                    <a:pt x="2561" y="2951"/>
                    <a:pt x="2729" y="2923"/>
                    <a:pt x="2895" y="2878"/>
                  </a:cubicBezTo>
                  <a:cubicBezTo>
                    <a:pt x="3223" y="2788"/>
                    <a:pt x="3521" y="2643"/>
                    <a:pt x="3779" y="2443"/>
                  </a:cubicBezTo>
                  <a:cubicBezTo>
                    <a:pt x="4032" y="2252"/>
                    <a:pt x="4210" y="2002"/>
                    <a:pt x="4276" y="1736"/>
                  </a:cubicBezTo>
                  <a:cubicBezTo>
                    <a:pt x="4306" y="1606"/>
                    <a:pt x="4311" y="1465"/>
                    <a:pt x="4288" y="1318"/>
                  </a:cubicBezTo>
                  <a:cubicBezTo>
                    <a:pt x="4275" y="1249"/>
                    <a:pt x="4249" y="1183"/>
                    <a:pt x="4226" y="1117"/>
                  </a:cubicBezTo>
                  <a:cubicBezTo>
                    <a:pt x="4215" y="1071"/>
                    <a:pt x="4203" y="1045"/>
                    <a:pt x="4189" y="1018"/>
                  </a:cubicBezTo>
                  <a:cubicBezTo>
                    <a:pt x="4160" y="959"/>
                    <a:pt x="4124" y="903"/>
                    <a:pt x="4085" y="846"/>
                  </a:cubicBezTo>
                  <a:cubicBezTo>
                    <a:pt x="4065" y="817"/>
                    <a:pt x="4045" y="794"/>
                    <a:pt x="4022" y="768"/>
                  </a:cubicBezTo>
                  <a:cubicBezTo>
                    <a:pt x="4011" y="755"/>
                    <a:pt x="3998" y="745"/>
                    <a:pt x="3983" y="732"/>
                  </a:cubicBezTo>
                  <a:cubicBezTo>
                    <a:pt x="3896" y="655"/>
                    <a:pt x="3831" y="623"/>
                    <a:pt x="3775" y="592"/>
                  </a:cubicBezTo>
                  <a:cubicBezTo>
                    <a:pt x="3570" y="484"/>
                    <a:pt x="3361" y="409"/>
                    <a:pt x="3201" y="357"/>
                  </a:cubicBezTo>
                  <a:cubicBezTo>
                    <a:pt x="2869" y="245"/>
                    <a:pt x="2518" y="156"/>
                    <a:pt x="2156" y="87"/>
                  </a:cubicBezTo>
                  <a:cubicBezTo>
                    <a:pt x="1942" y="46"/>
                    <a:pt x="1753" y="21"/>
                    <a:pt x="1570" y="7"/>
                  </a:cubicBezTo>
                  <a:cubicBezTo>
                    <a:pt x="1516" y="2"/>
                    <a:pt x="1463" y="0"/>
                    <a:pt x="1410" y="0"/>
                  </a:cubicBezTo>
                  <a:close/>
                </a:path>
              </a:pathLst>
            </a:custGeom>
            <a:solidFill>
              <a:srgbClr val="EB93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75" name="Google Shape;5575;p16"/>
            <p:cNvSpPr/>
            <p:nvPr/>
          </p:nvSpPr>
          <p:spPr>
            <a:xfrm>
              <a:off x="5674575" y="5208025"/>
              <a:ext cx="82250" cy="75875"/>
            </a:xfrm>
            <a:custGeom>
              <a:avLst/>
              <a:gdLst/>
              <a:ahLst/>
              <a:cxnLst/>
              <a:rect l="l" t="t" r="r" b="b"/>
              <a:pathLst>
                <a:path w="3290" h="3035" extrusionOk="0">
                  <a:moveTo>
                    <a:pt x="1635" y="1"/>
                  </a:moveTo>
                  <a:cubicBezTo>
                    <a:pt x="1570" y="1"/>
                    <a:pt x="1507" y="34"/>
                    <a:pt x="1472" y="89"/>
                  </a:cubicBezTo>
                  <a:lnTo>
                    <a:pt x="1321" y="152"/>
                  </a:lnTo>
                  <a:cubicBezTo>
                    <a:pt x="1169" y="217"/>
                    <a:pt x="1015" y="283"/>
                    <a:pt x="855" y="361"/>
                  </a:cubicBezTo>
                  <a:cubicBezTo>
                    <a:pt x="714" y="431"/>
                    <a:pt x="570" y="517"/>
                    <a:pt x="429" y="616"/>
                  </a:cubicBezTo>
                  <a:cubicBezTo>
                    <a:pt x="286" y="720"/>
                    <a:pt x="174" y="835"/>
                    <a:pt x="101" y="954"/>
                  </a:cubicBezTo>
                  <a:cubicBezTo>
                    <a:pt x="30" y="1057"/>
                    <a:pt x="0" y="1185"/>
                    <a:pt x="13" y="1310"/>
                  </a:cubicBezTo>
                  <a:cubicBezTo>
                    <a:pt x="23" y="1412"/>
                    <a:pt x="39" y="1488"/>
                    <a:pt x="66" y="1561"/>
                  </a:cubicBezTo>
                  <a:cubicBezTo>
                    <a:pt x="102" y="1633"/>
                    <a:pt x="144" y="1683"/>
                    <a:pt x="187" y="1708"/>
                  </a:cubicBezTo>
                  <a:cubicBezTo>
                    <a:pt x="247" y="1746"/>
                    <a:pt x="308" y="1761"/>
                    <a:pt x="369" y="1761"/>
                  </a:cubicBezTo>
                  <a:cubicBezTo>
                    <a:pt x="482" y="1761"/>
                    <a:pt x="595" y="1711"/>
                    <a:pt x="705" y="1660"/>
                  </a:cubicBezTo>
                  <a:cubicBezTo>
                    <a:pt x="750" y="1640"/>
                    <a:pt x="786" y="1625"/>
                    <a:pt x="822" y="1610"/>
                  </a:cubicBezTo>
                  <a:cubicBezTo>
                    <a:pt x="846" y="1602"/>
                    <a:pt x="872" y="1596"/>
                    <a:pt x="898" y="1593"/>
                  </a:cubicBezTo>
                  <a:cubicBezTo>
                    <a:pt x="959" y="1645"/>
                    <a:pt x="1005" y="1704"/>
                    <a:pt x="1053" y="1768"/>
                  </a:cubicBezTo>
                  <a:lnTo>
                    <a:pt x="1181" y="1942"/>
                  </a:lnTo>
                  <a:lnTo>
                    <a:pt x="1357" y="2179"/>
                  </a:lnTo>
                  <a:cubicBezTo>
                    <a:pt x="1534" y="2409"/>
                    <a:pt x="1752" y="2672"/>
                    <a:pt x="2015" y="2861"/>
                  </a:cubicBezTo>
                  <a:cubicBezTo>
                    <a:pt x="2126" y="2943"/>
                    <a:pt x="2242" y="2996"/>
                    <a:pt x="2351" y="3019"/>
                  </a:cubicBezTo>
                  <a:cubicBezTo>
                    <a:pt x="2400" y="3029"/>
                    <a:pt x="2444" y="3034"/>
                    <a:pt x="2489" y="3034"/>
                  </a:cubicBezTo>
                  <a:cubicBezTo>
                    <a:pt x="2510" y="3034"/>
                    <a:pt x="2531" y="3033"/>
                    <a:pt x="2552" y="3031"/>
                  </a:cubicBezTo>
                  <a:cubicBezTo>
                    <a:pt x="2626" y="3022"/>
                    <a:pt x="2693" y="3001"/>
                    <a:pt x="2759" y="2976"/>
                  </a:cubicBezTo>
                  <a:cubicBezTo>
                    <a:pt x="2992" y="2894"/>
                    <a:pt x="3170" y="2705"/>
                    <a:pt x="3235" y="2468"/>
                  </a:cubicBezTo>
                  <a:cubicBezTo>
                    <a:pt x="3289" y="2257"/>
                    <a:pt x="3268" y="2027"/>
                    <a:pt x="3167" y="1744"/>
                  </a:cubicBezTo>
                  <a:cubicBezTo>
                    <a:pt x="3134" y="1643"/>
                    <a:pt x="3094" y="1546"/>
                    <a:pt x="3046" y="1451"/>
                  </a:cubicBezTo>
                  <a:cubicBezTo>
                    <a:pt x="2979" y="1313"/>
                    <a:pt x="2896" y="1175"/>
                    <a:pt x="2785" y="1011"/>
                  </a:cubicBezTo>
                  <a:cubicBezTo>
                    <a:pt x="2620" y="774"/>
                    <a:pt x="2446" y="570"/>
                    <a:pt x="2256" y="394"/>
                  </a:cubicBezTo>
                  <a:cubicBezTo>
                    <a:pt x="2117" y="259"/>
                    <a:pt x="1926" y="93"/>
                    <a:pt x="1698" y="12"/>
                  </a:cubicBezTo>
                  <a:cubicBezTo>
                    <a:pt x="1677" y="4"/>
                    <a:pt x="1656" y="1"/>
                    <a:pt x="1635" y="1"/>
                  </a:cubicBezTo>
                  <a:close/>
                </a:path>
              </a:pathLst>
            </a:custGeom>
            <a:solidFill>
              <a:srgbClr val="EB93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76" name="Google Shape;5576;p16"/>
            <p:cNvSpPr/>
            <p:nvPr/>
          </p:nvSpPr>
          <p:spPr>
            <a:xfrm>
              <a:off x="5447450" y="5435825"/>
              <a:ext cx="79175" cy="74175"/>
            </a:xfrm>
            <a:custGeom>
              <a:avLst/>
              <a:gdLst/>
              <a:ahLst/>
              <a:cxnLst/>
              <a:rect l="l" t="t" r="r" b="b"/>
              <a:pathLst>
                <a:path w="3167" h="2967" extrusionOk="0">
                  <a:moveTo>
                    <a:pt x="957" y="1"/>
                  </a:moveTo>
                  <a:cubicBezTo>
                    <a:pt x="948" y="1"/>
                    <a:pt x="939" y="1"/>
                    <a:pt x="930" y="1"/>
                  </a:cubicBezTo>
                  <a:cubicBezTo>
                    <a:pt x="800" y="7"/>
                    <a:pt x="668" y="63"/>
                    <a:pt x="566" y="154"/>
                  </a:cubicBezTo>
                  <a:cubicBezTo>
                    <a:pt x="470" y="235"/>
                    <a:pt x="390" y="346"/>
                    <a:pt x="305" y="511"/>
                  </a:cubicBezTo>
                  <a:cubicBezTo>
                    <a:pt x="243" y="642"/>
                    <a:pt x="190" y="799"/>
                    <a:pt x="143" y="990"/>
                  </a:cubicBezTo>
                  <a:cubicBezTo>
                    <a:pt x="64" y="1308"/>
                    <a:pt x="31" y="1624"/>
                    <a:pt x="3" y="1923"/>
                  </a:cubicBezTo>
                  <a:cubicBezTo>
                    <a:pt x="0" y="1939"/>
                    <a:pt x="3" y="1956"/>
                    <a:pt x="13" y="1976"/>
                  </a:cubicBezTo>
                  <a:cubicBezTo>
                    <a:pt x="23" y="1998"/>
                    <a:pt x="42" y="2016"/>
                    <a:pt x="66" y="2028"/>
                  </a:cubicBezTo>
                  <a:cubicBezTo>
                    <a:pt x="75" y="2081"/>
                    <a:pt x="97" y="2140"/>
                    <a:pt x="130" y="2203"/>
                  </a:cubicBezTo>
                  <a:cubicBezTo>
                    <a:pt x="144" y="2233"/>
                    <a:pt x="161" y="2262"/>
                    <a:pt x="179" y="2291"/>
                  </a:cubicBezTo>
                  <a:cubicBezTo>
                    <a:pt x="236" y="2374"/>
                    <a:pt x="309" y="2457"/>
                    <a:pt x="397" y="2534"/>
                  </a:cubicBezTo>
                  <a:cubicBezTo>
                    <a:pt x="555" y="2671"/>
                    <a:pt x="757" y="2778"/>
                    <a:pt x="1019" y="2860"/>
                  </a:cubicBezTo>
                  <a:cubicBezTo>
                    <a:pt x="1231" y="2929"/>
                    <a:pt x="1478" y="2964"/>
                    <a:pt x="1748" y="2966"/>
                  </a:cubicBezTo>
                  <a:cubicBezTo>
                    <a:pt x="1757" y="2966"/>
                    <a:pt x="1765" y="2966"/>
                    <a:pt x="1774" y="2966"/>
                  </a:cubicBezTo>
                  <a:cubicBezTo>
                    <a:pt x="1883" y="2966"/>
                    <a:pt x="1991" y="2957"/>
                    <a:pt x="2099" y="2941"/>
                  </a:cubicBezTo>
                  <a:cubicBezTo>
                    <a:pt x="2215" y="2926"/>
                    <a:pt x="2329" y="2904"/>
                    <a:pt x="2442" y="2870"/>
                  </a:cubicBezTo>
                  <a:cubicBezTo>
                    <a:pt x="2656" y="2808"/>
                    <a:pt x="2837" y="2703"/>
                    <a:pt x="2962" y="2567"/>
                  </a:cubicBezTo>
                  <a:cubicBezTo>
                    <a:pt x="3096" y="2430"/>
                    <a:pt x="3166" y="2243"/>
                    <a:pt x="3153" y="2055"/>
                  </a:cubicBezTo>
                  <a:cubicBezTo>
                    <a:pt x="3155" y="1952"/>
                    <a:pt x="3124" y="1844"/>
                    <a:pt x="3067" y="1728"/>
                  </a:cubicBezTo>
                  <a:cubicBezTo>
                    <a:pt x="3017" y="1627"/>
                    <a:pt x="2946" y="1528"/>
                    <a:pt x="2853" y="1423"/>
                  </a:cubicBezTo>
                  <a:cubicBezTo>
                    <a:pt x="2831" y="1402"/>
                    <a:pt x="2808" y="1382"/>
                    <a:pt x="2783" y="1366"/>
                  </a:cubicBezTo>
                  <a:cubicBezTo>
                    <a:pt x="2747" y="1339"/>
                    <a:pt x="2714" y="1316"/>
                    <a:pt x="2673" y="1294"/>
                  </a:cubicBezTo>
                  <a:cubicBezTo>
                    <a:pt x="2616" y="1264"/>
                    <a:pt x="2550" y="1242"/>
                    <a:pt x="2464" y="1224"/>
                  </a:cubicBezTo>
                  <a:cubicBezTo>
                    <a:pt x="2390" y="1208"/>
                    <a:pt x="2314" y="1201"/>
                    <a:pt x="2241" y="1194"/>
                  </a:cubicBezTo>
                  <a:lnTo>
                    <a:pt x="2126" y="1183"/>
                  </a:lnTo>
                  <a:lnTo>
                    <a:pt x="1991" y="1172"/>
                  </a:lnTo>
                  <a:cubicBezTo>
                    <a:pt x="1924" y="1160"/>
                    <a:pt x="1860" y="1148"/>
                    <a:pt x="1794" y="1123"/>
                  </a:cubicBezTo>
                  <a:cubicBezTo>
                    <a:pt x="1773" y="1115"/>
                    <a:pt x="1748" y="1100"/>
                    <a:pt x="1727" y="1087"/>
                  </a:cubicBezTo>
                  <a:cubicBezTo>
                    <a:pt x="1682" y="1031"/>
                    <a:pt x="1662" y="998"/>
                    <a:pt x="1645" y="964"/>
                  </a:cubicBezTo>
                  <a:cubicBezTo>
                    <a:pt x="1633" y="941"/>
                    <a:pt x="1622" y="919"/>
                    <a:pt x="1611" y="893"/>
                  </a:cubicBezTo>
                  <a:cubicBezTo>
                    <a:pt x="1572" y="790"/>
                    <a:pt x="1537" y="689"/>
                    <a:pt x="1504" y="592"/>
                  </a:cubicBezTo>
                  <a:lnTo>
                    <a:pt x="1453" y="444"/>
                  </a:lnTo>
                  <a:cubicBezTo>
                    <a:pt x="1431" y="381"/>
                    <a:pt x="1408" y="317"/>
                    <a:pt x="1381" y="258"/>
                  </a:cubicBezTo>
                  <a:lnTo>
                    <a:pt x="1356" y="201"/>
                  </a:lnTo>
                  <a:cubicBezTo>
                    <a:pt x="1336" y="159"/>
                    <a:pt x="1313" y="128"/>
                    <a:pt x="1284" y="99"/>
                  </a:cubicBezTo>
                  <a:cubicBezTo>
                    <a:pt x="1250" y="60"/>
                    <a:pt x="1214" y="37"/>
                    <a:pt x="1180" y="29"/>
                  </a:cubicBezTo>
                  <a:cubicBezTo>
                    <a:pt x="1090" y="10"/>
                    <a:pt x="1023" y="1"/>
                    <a:pt x="957" y="1"/>
                  </a:cubicBezTo>
                  <a:close/>
                </a:path>
              </a:pathLst>
            </a:custGeom>
            <a:solidFill>
              <a:srgbClr val="EB93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77" name="Google Shape;5577;p16"/>
            <p:cNvSpPr/>
            <p:nvPr/>
          </p:nvSpPr>
          <p:spPr>
            <a:xfrm>
              <a:off x="5506775" y="5527675"/>
              <a:ext cx="86350" cy="96000"/>
            </a:xfrm>
            <a:custGeom>
              <a:avLst/>
              <a:gdLst/>
              <a:ahLst/>
              <a:cxnLst/>
              <a:rect l="l" t="t" r="r" b="b"/>
              <a:pathLst>
                <a:path w="3454" h="3840" extrusionOk="0">
                  <a:moveTo>
                    <a:pt x="2480" y="1"/>
                  </a:moveTo>
                  <a:cubicBezTo>
                    <a:pt x="2450" y="1"/>
                    <a:pt x="2420" y="2"/>
                    <a:pt x="2389" y="4"/>
                  </a:cubicBezTo>
                  <a:cubicBezTo>
                    <a:pt x="2304" y="10"/>
                    <a:pt x="2259" y="26"/>
                    <a:pt x="2224" y="63"/>
                  </a:cubicBezTo>
                  <a:lnTo>
                    <a:pt x="2043" y="67"/>
                  </a:lnTo>
                  <a:lnTo>
                    <a:pt x="1982" y="62"/>
                  </a:lnTo>
                  <a:cubicBezTo>
                    <a:pt x="1777" y="46"/>
                    <a:pt x="1594" y="33"/>
                    <a:pt x="1414" y="30"/>
                  </a:cubicBezTo>
                  <a:cubicBezTo>
                    <a:pt x="1380" y="29"/>
                    <a:pt x="1344" y="29"/>
                    <a:pt x="1307" y="29"/>
                  </a:cubicBezTo>
                  <a:cubicBezTo>
                    <a:pt x="1042" y="29"/>
                    <a:pt x="699" y="59"/>
                    <a:pt x="417" y="236"/>
                  </a:cubicBezTo>
                  <a:cubicBezTo>
                    <a:pt x="309" y="304"/>
                    <a:pt x="220" y="399"/>
                    <a:pt x="141" y="529"/>
                  </a:cubicBezTo>
                  <a:cubicBezTo>
                    <a:pt x="94" y="602"/>
                    <a:pt x="63" y="687"/>
                    <a:pt x="39" y="763"/>
                  </a:cubicBezTo>
                  <a:cubicBezTo>
                    <a:pt x="12" y="846"/>
                    <a:pt x="0" y="916"/>
                    <a:pt x="6" y="975"/>
                  </a:cubicBezTo>
                  <a:cubicBezTo>
                    <a:pt x="6" y="1036"/>
                    <a:pt x="27" y="1096"/>
                    <a:pt x="48" y="1153"/>
                  </a:cubicBezTo>
                  <a:cubicBezTo>
                    <a:pt x="68" y="1201"/>
                    <a:pt x="86" y="1244"/>
                    <a:pt x="108" y="1287"/>
                  </a:cubicBezTo>
                  <a:lnTo>
                    <a:pt x="141" y="1352"/>
                  </a:lnTo>
                  <a:lnTo>
                    <a:pt x="227" y="1514"/>
                  </a:lnTo>
                  <a:cubicBezTo>
                    <a:pt x="263" y="1577"/>
                    <a:pt x="295" y="1642"/>
                    <a:pt x="328" y="1706"/>
                  </a:cubicBezTo>
                  <a:lnTo>
                    <a:pt x="371" y="1797"/>
                  </a:lnTo>
                  <a:cubicBezTo>
                    <a:pt x="398" y="1866"/>
                    <a:pt x="415" y="1922"/>
                    <a:pt x="427" y="1984"/>
                  </a:cubicBezTo>
                  <a:cubicBezTo>
                    <a:pt x="430" y="2012"/>
                    <a:pt x="427" y="2041"/>
                    <a:pt x="422" y="2070"/>
                  </a:cubicBezTo>
                  <a:cubicBezTo>
                    <a:pt x="407" y="2127"/>
                    <a:pt x="394" y="2166"/>
                    <a:pt x="378" y="2206"/>
                  </a:cubicBezTo>
                  <a:cubicBezTo>
                    <a:pt x="345" y="2279"/>
                    <a:pt x="306" y="2351"/>
                    <a:pt x="266" y="2423"/>
                  </a:cubicBezTo>
                  <a:cubicBezTo>
                    <a:pt x="207" y="2526"/>
                    <a:pt x="157" y="2618"/>
                    <a:pt x="115" y="2717"/>
                  </a:cubicBezTo>
                  <a:cubicBezTo>
                    <a:pt x="98" y="2759"/>
                    <a:pt x="85" y="2799"/>
                    <a:pt x="71" y="2841"/>
                  </a:cubicBezTo>
                  <a:cubicBezTo>
                    <a:pt x="65" y="2861"/>
                    <a:pt x="62" y="2881"/>
                    <a:pt x="61" y="2900"/>
                  </a:cubicBezTo>
                  <a:cubicBezTo>
                    <a:pt x="50" y="2986"/>
                    <a:pt x="53" y="3025"/>
                    <a:pt x="62" y="3068"/>
                  </a:cubicBezTo>
                  <a:cubicBezTo>
                    <a:pt x="72" y="3118"/>
                    <a:pt x="83" y="3168"/>
                    <a:pt x="98" y="3220"/>
                  </a:cubicBezTo>
                  <a:cubicBezTo>
                    <a:pt x="118" y="3285"/>
                    <a:pt x="147" y="3349"/>
                    <a:pt x="177" y="3410"/>
                  </a:cubicBezTo>
                  <a:cubicBezTo>
                    <a:pt x="204" y="3464"/>
                    <a:pt x="241" y="3513"/>
                    <a:pt x="276" y="3559"/>
                  </a:cubicBezTo>
                  <a:cubicBezTo>
                    <a:pt x="356" y="3660"/>
                    <a:pt x="464" y="3736"/>
                    <a:pt x="586" y="3782"/>
                  </a:cubicBezTo>
                  <a:cubicBezTo>
                    <a:pt x="686" y="3820"/>
                    <a:pt x="795" y="3840"/>
                    <a:pt x="915" y="3840"/>
                  </a:cubicBezTo>
                  <a:cubicBezTo>
                    <a:pt x="1044" y="3840"/>
                    <a:pt x="1187" y="3817"/>
                    <a:pt x="1343" y="3772"/>
                  </a:cubicBezTo>
                  <a:cubicBezTo>
                    <a:pt x="1462" y="3736"/>
                    <a:pt x="1590" y="3683"/>
                    <a:pt x="1745" y="3604"/>
                  </a:cubicBezTo>
                  <a:cubicBezTo>
                    <a:pt x="1877" y="3538"/>
                    <a:pt x="2014" y="3453"/>
                    <a:pt x="2179" y="3338"/>
                  </a:cubicBezTo>
                  <a:cubicBezTo>
                    <a:pt x="2448" y="3147"/>
                    <a:pt x="2693" y="2920"/>
                    <a:pt x="2907" y="2663"/>
                  </a:cubicBezTo>
                  <a:cubicBezTo>
                    <a:pt x="3120" y="2412"/>
                    <a:pt x="3259" y="2172"/>
                    <a:pt x="3338" y="1925"/>
                  </a:cubicBezTo>
                  <a:cubicBezTo>
                    <a:pt x="3397" y="1735"/>
                    <a:pt x="3419" y="1537"/>
                    <a:pt x="3436" y="1354"/>
                  </a:cubicBezTo>
                  <a:cubicBezTo>
                    <a:pt x="3453" y="1140"/>
                    <a:pt x="3436" y="925"/>
                    <a:pt x="3381" y="717"/>
                  </a:cubicBezTo>
                  <a:cubicBezTo>
                    <a:pt x="3367" y="648"/>
                    <a:pt x="3342" y="583"/>
                    <a:pt x="3311" y="520"/>
                  </a:cubicBezTo>
                  <a:cubicBezTo>
                    <a:pt x="3261" y="418"/>
                    <a:pt x="3193" y="325"/>
                    <a:pt x="3113" y="241"/>
                  </a:cubicBezTo>
                  <a:cubicBezTo>
                    <a:pt x="3080" y="210"/>
                    <a:pt x="3038" y="178"/>
                    <a:pt x="3002" y="154"/>
                  </a:cubicBezTo>
                  <a:cubicBezTo>
                    <a:pt x="2962" y="126"/>
                    <a:pt x="2923" y="103"/>
                    <a:pt x="2880" y="83"/>
                  </a:cubicBezTo>
                  <a:cubicBezTo>
                    <a:pt x="2752" y="24"/>
                    <a:pt x="2620" y="10"/>
                    <a:pt x="2532" y="3"/>
                  </a:cubicBezTo>
                  <a:cubicBezTo>
                    <a:pt x="2515" y="1"/>
                    <a:pt x="2498" y="1"/>
                    <a:pt x="2480" y="1"/>
                  </a:cubicBezTo>
                  <a:close/>
                </a:path>
              </a:pathLst>
            </a:custGeom>
            <a:solidFill>
              <a:srgbClr val="EB93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78" name="Google Shape;5578;p16"/>
            <p:cNvSpPr/>
            <p:nvPr/>
          </p:nvSpPr>
          <p:spPr>
            <a:xfrm>
              <a:off x="5456775" y="5785650"/>
              <a:ext cx="77425" cy="112925"/>
            </a:xfrm>
            <a:custGeom>
              <a:avLst/>
              <a:gdLst/>
              <a:ahLst/>
              <a:cxnLst/>
              <a:rect l="l" t="t" r="r" b="b"/>
              <a:pathLst>
                <a:path w="3097" h="4517" extrusionOk="0">
                  <a:moveTo>
                    <a:pt x="1744" y="0"/>
                  </a:moveTo>
                  <a:cubicBezTo>
                    <a:pt x="1645" y="0"/>
                    <a:pt x="1533" y="20"/>
                    <a:pt x="1400" y="60"/>
                  </a:cubicBezTo>
                  <a:cubicBezTo>
                    <a:pt x="1321" y="83"/>
                    <a:pt x="1245" y="117"/>
                    <a:pt x="1170" y="153"/>
                  </a:cubicBezTo>
                  <a:cubicBezTo>
                    <a:pt x="1091" y="189"/>
                    <a:pt x="1015" y="232"/>
                    <a:pt x="942" y="275"/>
                  </a:cubicBezTo>
                  <a:cubicBezTo>
                    <a:pt x="677" y="435"/>
                    <a:pt x="453" y="610"/>
                    <a:pt x="229" y="794"/>
                  </a:cubicBezTo>
                  <a:lnTo>
                    <a:pt x="51" y="931"/>
                  </a:lnTo>
                  <a:cubicBezTo>
                    <a:pt x="25" y="953"/>
                    <a:pt x="15" y="988"/>
                    <a:pt x="21" y="1023"/>
                  </a:cubicBezTo>
                  <a:cubicBezTo>
                    <a:pt x="9" y="1038"/>
                    <a:pt x="4" y="1059"/>
                    <a:pt x="4" y="1082"/>
                  </a:cubicBezTo>
                  <a:cubicBezTo>
                    <a:pt x="1" y="1281"/>
                    <a:pt x="1" y="1492"/>
                    <a:pt x="31" y="1693"/>
                  </a:cubicBezTo>
                  <a:cubicBezTo>
                    <a:pt x="47" y="1793"/>
                    <a:pt x="73" y="1894"/>
                    <a:pt x="103" y="1991"/>
                  </a:cubicBezTo>
                  <a:cubicBezTo>
                    <a:pt x="172" y="2218"/>
                    <a:pt x="267" y="2455"/>
                    <a:pt x="403" y="2740"/>
                  </a:cubicBezTo>
                  <a:lnTo>
                    <a:pt x="442" y="2820"/>
                  </a:lnTo>
                  <a:cubicBezTo>
                    <a:pt x="561" y="3059"/>
                    <a:pt x="700" y="3296"/>
                    <a:pt x="858" y="3528"/>
                  </a:cubicBezTo>
                  <a:cubicBezTo>
                    <a:pt x="1045" y="3795"/>
                    <a:pt x="1229" y="4005"/>
                    <a:pt x="1416" y="4170"/>
                  </a:cubicBezTo>
                  <a:cubicBezTo>
                    <a:pt x="1617" y="4351"/>
                    <a:pt x="1812" y="4459"/>
                    <a:pt x="2015" y="4502"/>
                  </a:cubicBezTo>
                  <a:cubicBezTo>
                    <a:pt x="2063" y="4512"/>
                    <a:pt x="2113" y="4516"/>
                    <a:pt x="2162" y="4516"/>
                  </a:cubicBezTo>
                  <a:cubicBezTo>
                    <a:pt x="2218" y="4516"/>
                    <a:pt x="2273" y="4510"/>
                    <a:pt x="2328" y="4498"/>
                  </a:cubicBezTo>
                  <a:cubicBezTo>
                    <a:pt x="2422" y="4481"/>
                    <a:pt x="2517" y="4433"/>
                    <a:pt x="2622" y="4351"/>
                  </a:cubicBezTo>
                  <a:cubicBezTo>
                    <a:pt x="2715" y="4278"/>
                    <a:pt x="2796" y="4186"/>
                    <a:pt x="2881" y="4063"/>
                  </a:cubicBezTo>
                  <a:cubicBezTo>
                    <a:pt x="2925" y="3998"/>
                    <a:pt x="2963" y="3926"/>
                    <a:pt x="3000" y="3853"/>
                  </a:cubicBezTo>
                  <a:cubicBezTo>
                    <a:pt x="3047" y="3760"/>
                    <a:pt x="3077" y="3662"/>
                    <a:pt x="3089" y="3563"/>
                  </a:cubicBezTo>
                  <a:cubicBezTo>
                    <a:pt x="3093" y="3508"/>
                    <a:pt x="3096" y="3458"/>
                    <a:pt x="3093" y="3402"/>
                  </a:cubicBezTo>
                  <a:cubicBezTo>
                    <a:pt x="3093" y="3360"/>
                    <a:pt x="3086" y="3317"/>
                    <a:pt x="3077" y="3276"/>
                  </a:cubicBezTo>
                  <a:cubicBezTo>
                    <a:pt x="3057" y="3152"/>
                    <a:pt x="3014" y="3050"/>
                    <a:pt x="2978" y="2977"/>
                  </a:cubicBezTo>
                  <a:lnTo>
                    <a:pt x="2947" y="2908"/>
                  </a:lnTo>
                  <a:cubicBezTo>
                    <a:pt x="2918" y="2850"/>
                    <a:pt x="2888" y="2791"/>
                    <a:pt x="2855" y="2735"/>
                  </a:cubicBezTo>
                  <a:lnTo>
                    <a:pt x="2830" y="2691"/>
                  </a:lnTo>
                  <a:lnTo>
                    <a:pt x="2809" y="2646"/>
                  </a:lnTo>
                  <a:cubicBezTo>
                    <a:pt x="2776" y="2590"/>
                    <a:pt x="2747" y="2533"/>
                    <a:pt x="2718" y="2476"/>
                  </a:cubicBezTo>
                  <a:lnTo>
                    <a:pt x="2695" y="2428"/>
                  </a:lnTo>
                  <a:lnTo>
                    <a:pt x="2674" y="2381"/>
                  </a:lnTo>
                  <a:cubicBezTo>
                    <a:pt x="2595" y="2174"/>
                    <a:pt x="2537" y="1953"/>
                    <a:pt x="2504" y="1723"/>
                  </a:cubicBezTo>
                  <a:cubicBezTo>
                    <a:pt x="2496" y="1634"/>
                    <a:pt x="2487" y="1509"/>
                    <a:pt x="2478" y="1390"/>
                  </a:cubicBezTo>
                  <a:lnTo>
                    <a:pt x="2468" y="1282"/>
                  </a:lnTo>
                  <a:cubicBezTo>
                    <a:pt x="2457" y="1141"/>
                    <a:pt x="2437" y="1005"/>
                    <a:pt x="2415" y="868"/>
                  </a:cubicBezTo>
                  <a:lnTo>
                    <a:pt x="2407" y="808"/>
                  </a:lnTo>
                  <a:cubicBezTo>
                    <a:pt x="2401" y="753"/>
                    <a:pt x="2401" y="700"/>
                    <a:pt x="2407" y="646"/>
                  </a:cubicBezTo>
                  <a:cubicBezTo>
                    <a:pt x="2421" y="565"/>
                    <a:pt x="2445" y="489"/>
                    <a:pt x="2476" y="410"/>
                  </a:cubicBezTo>
                  <a:cubicBezTo>
                    <a:pt x="2506" y="328"/>
                    <a:pt x="2507" y="262"/>
                    <a:pt x="2480" y="210"/>
                  </a:cubicBezTo>
                  <a:lnTo>
                    <a:pt x="2477" y="205"/>
                  </a:lnTo>
                  <a:cubicBezTo>
                    <a:pt x="2441" y="136"/>
                    <a:pt x="2381" y="107"/>
                    <a:pt x="2313" y="81"/>
                  </a:cubicBezTo>
                  <a:cubicBezTo>
                    <a:pt x="2259" y="60"/>
                    <a:pt x="2201" y="52"/>
                    <a:pt x="2144" y="45"/>
                  </a:cubicBezTo>
                  <a:cubicBezTo>
                    <a:pt x="2076" y="34"/>
                    <a:pt x="2025" y="27"/>
                    <a:pt x="1977" y="21"/>
                  </a:cubicBezTo>
                  <a:lnTo>
                    <a:pt x="1904" y="14"/>
                  </a:lnTo>
                  <a:lnTo>
                    <a:pt x="1825" y="5"/>
                  </a:lnTo>
                  <a:cubicBezTo>
                    <a:pt x="1799" y="2"/>
                    <a:pt x="1772" y="0"/>
                    <a:pt x="1744" y="0"/>
                  </a:cubicBezTo>
                  <a:close/>
                </a:path>
              </a:pathLst>
            </a:custGeom>
            <a:solidFill>
              <a:srgbClr val="EB93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79" name="Google Shape;5579;p16"/>
            <p:cNvSpPr/>
            <p:nvPr/>
          </p:nvSpPr>
          <p:spPr>
            <a:xfrm>
              <a:off x="5627525" y="4766900"/>
              <a:ext cx="275" cy="200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cubicBezTo>
                    <a:pt x="9" y="1"/>
                    <a:pt x="8" y="2"/>
                    <a:pt x="7" y="3"/>
                  </a:cubicBezTo>
                  <a:lnTo>
                    <a:pt x="7" y="3"/>
                  </a:lnTo>
                  <a:cubicBezTo>
                    <a:pt x="8" y="2"/>
                    <a:pt x="10" y="1"/>
                    <a:pt x="11" y="0"/>
                  </a:cubicBezTo>
                  <a:close/>
                  <a:moveTo>
                    <a:pt x="7" y="3"/>
                  </a:moveTo>
                  <a:lnTo>
                    <a:pt x="7" y="3"/>
                  </a:lnTo>
                  <a:cubicBezTo>
                    <a:pt x="5" y="4"/>
                    <a:pt x="2" y="6"/>
                    <a:pt x="0" y="7"/>
                  </a:cubicBezTo>
                  <a:cubicBezTo>
                    <a:pt x="2" y="6"/>
                    <a:pt x="5" y="5"/>
                    <a:pt x="7" y="3"/>
                  </a:cubicBezTo>
                  <a:close/>
                </a:path>
              </a:pathLst>
            </a:custGeom>
            <a:solidFill>
              <a:srgbClr val="FFF5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80" name="Google Shape;5580;p16"/>
            <p:cNvSpPr/>
            <p:nvPr/>
          </p:nvSpPr>
          <p:spPr>
            <a:xfrm>
              <a:off x="5626700" y="4767925"/>
              <a:ext cx="100" cy="25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cubicBezTo>
                    <a:pt x="0" y="1"/>
                    <a:pt x="3" y="1"/>
                    <a:pt x="0" y="1"/>
                  </a:cubicBezTo>
                  <a:cubicBezTo>
                    <a:pt x="3" y="1"/>
                    <a:pt x="3" y="1"/>
                    <a:pt x="0" y="1"/>
                  </a:cubicBezTo>
                  <a:cubicBezTo>
                    <a:pt x="3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FF5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81" name="Google Shape;5581;p16"/>
            <p:cNvSpPr/>
            <p:nvPr/>
          </p:nvSpPr>
          <p:spPr>
            <a:xfrm>
              <a:off x="5626650" y="4767975"/>
              <a:ext cx="75" cy="50"/>
            </a:xfrm>
            <a:custGeom>
              <a:avLst/>
              <a:gdLst/>
              <a:ahLst/>
              <a:cxnLst/>
              <a:rect l="l" t="t" r="r" b="b"/>
              <a:pathLst>
                <a:path w="3" h="2" extrusionOk="0">
                  <a:moveTo>
                    <a:pt x="2" y="0"/>
                  </a:moveTo>
                  <a:cubicBezTo>
                    <a:pt x="2" y="0"/>
                    <a:pt x="1" y="0"/>
                    <a:pt x="1" y="2"/>
                  </a:cubicBezTo>
                  <a:cubicBezTo>
                    <a:pt x="2" y="2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FFF5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82" name="Google Shape;5582;p16"/>
            <p:cNvSpPr/>
            <p:nvPr/>
          </p:nvSpPr>
          <p:spPr>
            <a:xfrm>
              <a:off x="5626150" y="4768900"/>
              <a:ext cx="75" cy="100"/>
            </a:xfrm>
            <a:custGeom>
              <a:avLst/>
              <a:gdLst/>
              <a:ahLst/>
              <a:cxnLst/>
              <a:rect l="l" t="t" r="r" b="b"/>
              <a:pathLst>
                <a:path w="3" h="4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2" y="2"/>
                    <a:pt x="2" y="2"/>
                  </a:cubicBezTo>
                  <a:lnTo>
                    <a:pt x="2" y="2"/>
                  </a:lnTo>
                  <a:cubicBezTo>
                    <a:pt x="2" y="1"/>
                    <a:pt x="2" y="1"/>
                    <a:pt x="1" y="1"/>
                  </a:cubicBezTo>
                  <a:close/>
                  <a:moveTo>
                    <a:pt x="2" y="2"/>
                  </a:moveTo>
                  <a:cubicBezTo>
                    <a:pt x="2" y="3"/>
                    <a:pt x="1" y="4"/>
                    <a:pt x="1" y="4"/>
                  </a:cubicBezTo>
                  <a:cubicBezTo>
                    <a:pt x="1" y="4"/>
                    <a:pt x="3" y="4"/>
                    <a:pt x="2" y="2"/>
                  </a:cubicBezTo>
                  <a:close/>
                </a:path>
              </a:pathLst>
            </a:custGeom>
            <a:solidFill>
              <a:srgbClr val="FFF5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83" name="Google Shape;5583;p16"/>
            <p:cNvSpPr/>
            <p:nvPr/>
          </p:nvSpPr>
          <p:spPr>
            <a:xfrm>
              <a:off x="4977450" y="5235300"/>
              <a:ext cx="75" cy="325"/>
            </a:xfrm>
            <a:custGeom>
              <a:avLst/>
              <a:gdLst/>
              <a:ahLst/>
              <a:cxnLst/>
              <a:rect l="l" t="t" r="r" b="b"/>
              <a:pathLst>
                <a:path w="3" h="13" extrusionOk="0">
                  <a:moveTo>
                    <a:pt x="2" y="12"/>
                  </a:moveTo>
                  <a:cubicBezTo>
                    <a:pt x="2" y="8"/>
                    <a:pt x="2" y="5"/>
                    <a:pt x="1" y="1"/>
                  </a:cubicBezTo>
                  <a:cubicBezTo>
                    <a:pt x="2" y="5"/>
                    <a:pt x="2" y="8"/>
                    <a:pt x="2" y="12"/>
                  </a:cubicBezTo>
                  <a:close/>
                </a:path>
              </a:pathLst>
            </a:custGeom>
            <a:solidFill>
              <a:srgbClr val="FFF5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84" name="Google Shape;5584;p16"/>
            <p:cNvSpPr/>
            <p:nvPr/>
          </p:nvSpPr>
          <p:spPr>
            <a:xfrm>
              <a:off x="5849650" y="4865200"/>
              <a:ext cx="2575" cy="10900"/>
            </a:xfrm>
            <a:custGeom>
              <a:avLst/>
              <a:gdLst/>
              <a:ahLst/>
              <a:cxnLst/>
              <a:rect l="l" t="t" r="r" b="b"/>
              <a:pathLst>
                <a:path w="103" h="436" extrusionOk="0">
                  <a:moveTo>
                    <a:pt x="19" y="1"/>
                  </a:moveTo>
                  <a:cubicBezTo>
                    <a:pt x="16" y="48"/>
                    <a:pt x="13" y="98"/>
                    <a:pt x="6" y="149"/>
                  </a:cubicBezTo>
                  <a:cubicBezTo>
                    <a:pt x="0" y="170"/>
                    <a:pt x="2" y="192"/>
                    <a:pt x="13" y="212"/>
                  </a:cubicBezTo>
                  <a:cubicBezTo>
                    <a:pt x="0" y="255"/>
                    <a:pt x="2" y="302"/>
                    <a:pt x="16" y="345"/>
                  </a:cubicBezTo>
                  <a:cubicBezTo>
                    <a:pt x="35" y="383"/>
                    <a:pt x="66" y="414"/>
                    <a:pt x="102" y="436"/>
                  </a:cubicBezTo>
                  <a:cubicBezTo>
                    <a:pt x="81" y="289"/>
                    <a:pt x="52" y="144"/>
                    <a:pt x="19" y="1"/>
                  </a:cubicBezTo>
                  <a:close/>
                </a:path>
              </a:pathLst>
            </a:custGeom>
            <a:solidFill>
              <a:srgbClr val="FFF5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85" name="Google Shape;5585;p16"/>
            <p:cNvSpPr/>
            <p:nvPr/>
          </p:nvSpPr>
          <p:spPr>
            <a:xfrm>
              <a:off x="5756800" y="5780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F5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86" name="Google Shape;5586;p16"/>
            <p:cNvSpPr/>
            <p:nvPr/>
          </p:nvSpPr>
          <p:spPr>
            <a:xfrm>
              <a:off x="5768850" y="4709550"/>
              <a:ext cx="158175" cy="165275"/>
            </a:xfrm>
            <a:custGeom>
              <a:avLst/>
              <a:gdLst/>
              <a:ahLst/>
              <a:cxnLst/>
              <a:rect l="l" t="t" r="r" b="b"/>
              <a:pathLst>
                <a:path w="6327" h="6611" extrusionOk="0">
                  <a:moveTo>
                    <a:pt x="4873" y="0"/>
                  </a:moveTo>
                  <a:cubicBezTo>
                    <a:pt x="4806" y="0"/>
                    <a:pt x="4738" y="3"/>
                    <a:pt x="4667" y="9"/>
                  </a:cubicBezTo>
                  <a:cubicBezTo>
                    <a:pt x="4489" y="18"/>
                    <a:pt x="4324" y="56"/>
                    <a:pt x="4176" y="123"/>
                  </a:cubicBezTo>
                  <a:cubicBezTo>
                    <a:pt x="3988" y="206"/>
                    <a:pt x="3839" y="339"/>
                    <a:pt x="3706" y="470"/>
                  </a:cubicBezTo>
                  <a:cubicBezTo>
                    <a:pt x="3563" y="607"/>
                    <a:pt x="3435" y="769"/>
                    <a:pt x="3329" y="910"/>
                  </a:cubicBezTo>
                  <a:cubicBezTo>
                    <a:pt x="3228" y="1042"/>
                    <a:pt x="3095" y="1214"/>
                    <a:pt x="2945" y="1369"/>
                  </a:cubicBezTo>
                  <a:cubicBezTo>
                    <a:pt x="2879" y="1425"/>
                    <a:pt x="2809" y="1478"/>
                    <a:pt x="2728" y="1526"/>
                  </a:cubicBezTo>
                  <a:cubicBezTo>
                    <a:pt x="2681" y="1547"/>
                    <a:pt x="2636" y="1563"/>
                    <a:pt x="2588" y="1579"/>
                  </a:cubicBezTo>
                  <a:cubicBezTo>
                    <a:pt x="2549" y="1590"/>
                    <a:pt x="2498" y="1598"/>
                    <a:pt x="2421" y="1603"/>
                  </a:cubicBezTo>
                  <a:cubicBezTo>
                    <a:pt x="2333" y="1598"/>
                    <a:pt x="2249" y="1582"/>
                    <a:pt x="2157" y="1559"/>
                  </a:cubicBezTo>
                  <a:cubicBezTo>
                    <a:pt x="1884" y="1478"/>
                    <a:pt x="1617" y="1332"/>
                    <a:pt x="1401" y="1216"/>
                  </a:cubicBezTo>
                  <a:cubicBezTo>
                    <a:pt x="1064" y="1032"/>
                    <a:pt x="768" y="871"/>
                    <a:pt x="447" y="793"/>
                  </a:cubicBezTo>
                  <a:lnTo>
                    <a:pt x="403" y="785"/>
                  </a:lnTo>
                  <a:cubicBezTo>
                    <a:pt x="353" y="808"/>
                    <a:pt x="310" y="829"/>
                    <a:pt x="266" y="855"/>
                  </a:cubicBezTo>
                  <a:cubicBezTo>
                    <a:pt x="216" y="891"/>
                    <a:pt x="173" y="930"/>
                    <a:pt x="129" y="973"/>
                  </a:cubicBezTo>
                  <a:cubicBezTo>
                    <a:pt x="100" y="1007"/>
                    <a:pt x="74" y="1042"/>
                    <a:pt x="52" y="1079"/>
                  </a:cubicBezTo>
                  <a:cubicBezTo>
                    <a:pt x="32" y="1122"/>
                    <a:pt x="21" y="1158"/>
                    <a:pt x="8" y="1201"/>
                  </a:cubicBezTo>
                  <a:cubicBezTo>
                    <a:pt x="2" y="1246"/>
                    <a:pt x="1" y="1286"/>
                    <a:pt x="1" y="1329"/>
                  </a:cubicBezTo>
                  <a:cubicBezTo>
                    <a:pt x="4" y="1386"/>
                    <a:pt x="17" y="1441"/>
                    <a:pt x="38" y="1510"/>
                  </a:cubicBezTo>
                  <a:cubicBezTo>
                    <a:pt x="45" y="1533"/>
                    <a:pt x="57" y="1559"/>
                    <a:pt x="67" y="1583"/>
                  </a:cubicBezTo>
                  <a:lnTo>
                    <a:pt x="100" y="1631"/>
                  </a:lnTo>
                  <a:cubicBezTo>
                    <a:pt x="114" y="1658"/>
                    <a:pt x="129" y="1677"/>
                    <a:pt x="152" y="1702"/>
                  </a:cubicBezTo>
                  <a:cubicBezTo>
                    <a:pt x="175" y="1727"/>
                    <a:pt x="199" y="1748"/>
                    <a:pt x="223" y="1770"/>
                  </a:cubicBezTo>
                  <a:cubicBezTo>
                    <a:pt x="271" y="1804"/>
                    <a:pt x="320" y="1842"/>
                    <a:pt x="373" y="1875"/>
                  </a:cubicBezTo>
                  <a:lnTo>
                    <a:pt x="452" y="1927"/>
                  </a:lnTo>
                  <a:lnTo>
                    <a:pt x="531" y="1978"/>
                  </a:lnTo>
                  <a:cubicBezTo>
                    <a:pt x="581" y="2013"/>
                    <a:pt x="628" y="2049"/>
                    <a:pt x="679" y="2086"/>
                  </a:cubicBezTo>
                  <a:cubicBezTo>
                    <a:pt x="719" y="2119"/>
                    <a:pt x="755" y="2148"/>
                    <a:pt x="782" y="2184"/>
                  </a:cubicBezTo>
                  <a:cubicBezTo>
                    <a:pt x="848" y="2263"/>
                    <a:pt x="908" y="2353"/>
                    <a:pt x="966" y="2465"/>
                  </a:cubicBezTo>
                  <a:lnTo>
                    <a:pt x="998" y="2524"/>
                  </a:lnTo>
                  <a:cubicBezTo>
                    <a:pt x="1041" y="2612"/>
                    <a:pt x="1087" y="2701"/>
                    <a:pt x="1138" y="2784"/>
                  </a:cubicBezTo>
                  <a:cubicBezTo>
                    <a:pt x="1173" y="2830"/>
                    <a:pt x="1196" y="2856"/>
                    <a:pt x="1220" y="2880"/>
                  </a:cubicBezTo>
                  <a:lnTo>
                    <a:pt x="1259" y="2916"/>
                  </a:lnTo>
                  <a:cubicBezTo>
                    <a:pt x="1286" y="2938"/>
                    <a:pt x="1315" y="2955"/>
                    <a:pt x="1345" y="2971"/>
                  </a:cubicBezTo>
                  <a:cubicBezTo>
                    <a:pt x="1421" y="3005"/>
                    <a:pt x="1467" y="3021"/>
                    <a:pt x="1516" y="3032"/>
                  </a:cubicBezTo>
                  <a:cubicBezTo>
                    <a:pt x="1558" y="3040"/>
                    <a:pt x="1596" y="3043"/>
                    <a:pt x="1638" y="3043"/>
                  </a:cubicBezTo>
                  <a:cubicBezTo>
                    <a:pt x="1670" y="3043"/>
                    <a:pt x="1703" y="3043"/>
                    <a:pt x="1737" y="3041"/>
                  </a:cubicBezTo>
                  <a:cubicBezTo>
                    <a:pt x="1798" y="3038"/>
                    <a:pt x="1878" y="3027"/>
                    <a:pt x="1960" y="3014"/>
                  </a:cubicBezTo>
                  <a:lnTo>
                    <a:pt x="2049" y="2999"/>
                  </a:lnTo>
                  <a:cubicBezTo>
                    <a:pt x="2106" y="2992"/>
                    <a:pt x="2164" y="2985"/>
                    <a:pt x="2221" y="2982"/>
                  </a:cubicBezTo>
                  <a:cubicBezTo>
                    <a:pt x="2250" y="2980"/>
                    <a:pt x="2278" y="2978"/>
                    <a:pt x="2306" y="2978"/>
                  </a:cubicBezTo>
                  <a:cubicBezTo>
                    <a:pt x="2326" y="2978"/>
                    <a:pt x="2346" y="2979"/>
                    <a:pt x="2366" y="2981"/>
                  </a:cubicBezTo>
                  <a:cubicBezTo>
                    <a:pt x="2424" y="2985"/>
                    <a:pt x="2484" y="2991"/>
                    <a:pt x="2537" y="3007"/>
                  </a:cubicBezTo>
                  <a:cubicBezTo>
                    <a:pt x="2589" y="3021"/>
                    <a:pt x="2636" y="3038"/>
                    <a:pt x="2685" y="3060"/>
                  </a:cubicBezTo>
                  <a:cubicBezTo>
                    <a:pt x="2725" y="3077"/>
                    <a:pt x="2773" y="3103"/>
                    <a:pt x="2822" y="3136"/>
                  </a:cubicBezTo>
                  <a:cubicBezTo>
                    <a:pt x="2865" y="3167"/>
                    <a:pt x="2909" y="3198"/>
                    <a:pt x="2947" y="3234"/>
                  </a:cubicBezTo>
                  <a:cubicBezTo>
                    <a:pt x="2990" y="3277"/>
                    <a:pt x="3034" y="3320"/>
                    <a:pt x="3063" y="3376"/>
                  </a:cubicBezTo>
                  <a:lnTo>
                    <a:pt x="3092" y="3420"/>
                  </a:lnTo>
                  <a:cubicBezTo>
                    <a:pt x="3097" y="3440"/>
                    <a:pt x="3105" y="3462"/>
                    <a:pt x="3112" y="3481"/>
                  </a:cubicBezTo>
                  <a:cubicBezTo>
                    <a:pt x="3128" y="3534"/>
                    <a:pt x="3138" y="3580"/>
                    <a:pt x="3139" y="3631"/>
                  </a:cubicBezTo>
                  <a:cubicBezTo>
                    <a:pt x="3139" y="3677"/>
                    <a:pt x="3140" y="3720"/>
                    <a:pt x="3136" y="3765"/>
                  </a:cubicBezTo>
                  <a:lnTo>
                    <a:pt x="3116" y="3893"/>
                  </a:lnTo>
                  <a:cubicBezTo>
                    <a:pt x="3103" y="3966"/>
                    <a:pt x="3090" y="4038"/>
                    <a:pt x="3089" y="4111"/>
                  </a:cubicBezTo>
                  <a:cubicBezTo>
                    <a:pt x="3082" y="4225"/>
                    <a:pt x="3086" y="4335"/>
                    <a:pt x="3092" y="4449"/>
                  </a:cubicBezTo>
                  <a:cubicBezTo>
                    <a:pt x="3112" y="4750"/>
                    <a:pt x="3174" y="5096"/>
                    <a:pt x="3284" y="5542"/>
                  </a:cubicBezTo>
                  <a:lnTo>
                    <a:pt x="3340" y="5769"/>
                  </a:lnTo>
                  <a:cubicBezTo>
                    <a:pt x="3415" y="6066"/>
                    <a:pt x="3484" y="6336"/>
                    <a:pt x="3527" y="6610"/>
                  </a:cubicBezTo>
                  <a:cubicBezTo>
                    <a:pt x="3669" y="6589"/>
                    <a:pt x="3795" y="6501"/>
                    <a:pt x="3915" y="6409"/>
                  </a:cubicBezTo>
                  <a:cubicBezTo>
                    <a:pt x="4042" y="6112"/>
                    <a:pt x="4155" y="5815"/>
                    <a:pt x="4271" y="5517"/>
                  </a:cubicBezTo>
                  <a:lnTo>
                    <a:pt x="4321" y="5389"/>
                  </a:lnTo>
                  <a:cubicBezTo>
                    <a:pt x="4511" y="4895"/>
                    <a:pt x="4687" y="4453"/>
                    <a:pt x="4920" y="4029"/>
                  </a:cubicBezTo>
                  <a:cubicBezTo>
                    <a:pt x="5067" y="3768"/>
                    <a:pt x="5193" y="3577"/>
                    <a:pt x="5328" y="3404"/>
                  </a:cubicBezTo>
                  <a:cubicBezTo>
                    <a:pt x="5436" y="3265"/>
                    <a:pt x="5549" y="3133"/>
                    <a:pt x="5660" y="2998"/>
                  </a:cubicBezTo>
                  <a:lnTo>
                    <a:pt x="5717" y="2930"/>
                  </a:lnTo>
                  <a:lnTo>
                    <a:pt x="5775" y="2862"/>
                  </a:lnTo>
                  <a:cubicBezTo>
                    <a:pt x="5913" y="2696"/>
                    <a:pt x="6053" y="2533"/>
                    <a:pt x="6177" y="2357"/>
                  </a:cubicBezTo>
                  <a:lnTo>
                    <a:pt x="6211" y="2309"/>
                  </a:lnTo>
                  <a:lnTo>
                    <a:pt x="6243" y="2260"/>
                  </a:lnTo>
                  <a:cubicBezTo>
                    <a:pt x="6269" y="2123"/>
                    <a:pt x="6285" y="1997"/>
                    <a:pt x="6297" y="1869"/>
                  </a:cubicBezTo>
                  <a:cubicBezTo>
                    <a:pt x="6326" y="1566"/>
                    <a:pt x="6313" y="1293"/>
                    <a:pt x="6256" y="1060"/>
                  </a:cubicBezTo>
                  <a:cubicBezTo>
                    <a:pt x="6226" y="915"/>
                    <a:pt x="6184" y="795"/>
                    <a:pt x="6134" y="694"/>
                  </a:cubicBezTo>
                  <a:cubicBezTo>
                    <a:pt x="6083" y="594"/>
                    <a:pt x="6017" y="500"/>
                    <a:pt x="5937" y="413"/>
                  </a:cubicBezTo>
                  <a:cubicBezTo>
                    <a:pt x="5859" y="328"/>
                    <a:pt x="5789" y="269"/>
                    <a:pt x="5719" y="227"/>
                  </a:cubicBezTo>
                  <a:cubicBezTo>
                    <a:pt x="5615" y="160"/>
                    <a:pt x="5516" y="111"/>
                    <a:pt x="5417" y="78"/>
                  </a:cubicBezTo>
                  <a:cubicBezTo>
                    <a:pt x="5251" y="26"/>
                    <a:pt x="5071" y="0"/>
                    <a:pt x="4873" y="0"/>
                  </a:cubicBezTo>
                  <a:close/>
                </a:path>
              </a:pathLst>
            </a:custGeom>
            <a:solidFill>
              <a:srgbClr val="FFE5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87" name="Google Shape;5587;p16"/>
            <p:cNvSpPr/>
            <p:nvPr/>
          </p:nvSpPr>
          <p:spPr>
            <a:xfrm>
              <a:off x="6026525" y="4815775"/>
              <a:ext cx="121550" cy="85800"/>
            </a:xfrm>
            <a:custGeom>
              <a:avLst/>
              <a:gdLst/>
              <a:ahLst/>
              <a:cxnLst/>
              <a:rect l="l" t="t" r="r" b="b"/>
              <a:pathLst>
                <a:path w="4862" h="3432" extrusionOk="0">
                  <a:moveTo>
                    <a:pt x="929" y="1"/>
                  </a:moveTo>
                  <a:cubicBezTo>
                    <a:pt x="910" y="1"/>
                    <a:pt x="894" y="2"/>
                    <a:pt x="880" y="3"/>
                  </a:cubicBezTo>
                  <a:cubicBezTo>
                    <a:pt x="730" y="13"/>
                    <a:pt x="631" y="70"/>
                    <a:pt x="551" y="125"/>
                  </a:cubicBezTo>
                  <a:cubicBezTo>
                    <a:pt x="472" y="180"/>
                    <a:pt x="406" y="257"/>
                    <a:pt x="344" y="365"/>
                  </a:cubicBezTo>
                  <a:cubicBezTo>
                    <a:pt x="202" y="592"/>
                    <a:pt x="144" y="855"/>
                    <a:pt x="98" y="1106"/>
                  </a:cubicBezTo>
                  <a:cubicBezTo>
                    <a:pt x="49" y="1385"/>
                    <a:pt x="19" y="1686"/>
                    <a:pt x="11" y="2032"/>
                  </a:cubicBezTo>
                  <a:cubicBezTo>
                    <a:pt x="6" y="2119"/>
                    <a:pt x="3" y="2205"/>
                    <a:pt x="1" y="2294"/>
                  </a:cubicBezTo>
                  <a:cubicBezTo>
                    <a:pt x="32" y="2310"/>
                    <a:pt x="49" y="2325"/>
                    <a:pt x="61" y="2347"/>
                  </a:cubicBezTo>
                  <a:cubicBezTo>
                    <a:pt x="90" y="2478"/>
                    <a:pt x="107" y="2590"/>
                    <a:pt x="116" y="2699"/>
                  </a:cubicBezTo>
                  <a:lnTo>
                    <a:pt x="123" y="2808"/>
                  </a:lnTo>
                  <a:lnTo>
                    <a:pt x="128" y="2901"/>
                  </a:lnTo>
                  <a:cubicBezTo>
                    <a:pt x="133" y="2950"/>
                    <a:pt x="137" y="3002"/>
                    <a:pt x="154" y="3058"/>
                  </a:cubicBezTo>
                  <a:cubicBezTo>
                    <a:pt x="156" y="3059"/>
                    <a:pt x="166" y="3075"/>
                    <a:pt x="169" y="3078"/>
                  </a:cubicBezTo>
                  <a:cubicBezTo>
                    <a:pt x="170" y="3078"/>
                    <a:pt x="183" y="3094"/>
                    <a:pt x="184" y="3094"/>
                  </a:cubicBezTo>
                  <a:lnTo>
                    <a:pt x="222" y="3128"/>
                  </a:lnTo>
                  <a:cubicBezTo>
                    <a:pt x="298" y="3163"/>
                    <a:pt x="373" y="3180"/>
                    <a:pt x="452" y="3199"/>
                  </a:cubicBezTo>
                  <a:cubicBezTo>
                    <a:pt x="460" y="3201"/>
                    <a:pt x="495" y="3206"/>
                    <a:pt x="528" y="3207"/>
                  </a:cubicBezTo>
                  <a:cubicBezTo>
                    <a:pt x="621" y="3194"/>
                    <a:pt x="681" y="3180"/>
                    <a:pt x="747" y="3158"/>
                  </a:cubicBezTo>
                  <a:lnTo>
                    <a:pt x="809" y="3138"/>
                  </a:lnTo>
                  <a:cubicBezTo>
                    <a:pt x="841" y="3128"/>
                    <a:pt x="874" y="3117"/>
                    <a:pt x="904" y="3110"/>
                  </a:cubicBezTo>
                  <a:cubicBezTo>
                    <a:pt x="987" y="3091"/>
                    <a:pt x="1039" y="3079"/>
                    <a:pt x="1091" y="3078"/>
                  </a:cubicBezTo>
                  <a:cubicBezTo>
                    <a:pt x="1109" y="3076"/>
                    <a:pt x="1128" y="3075"/>
                    <a:pt x="1146" y="3075"/>
                  </a:cubicBezTo>
                  <a:cubicBezTo>
                    <a:pt x="1171" y="3075"/>
                    <a:pt x="1195" y="3077"/>
                    <a:pt x="1219" y="3084"/>
                  </a:cubicBezTo>
                  <a:cubicBezTo>
                    <a:pt x="1246" y="3087"/>
                    <a:pt x="1267" y="3095"/>
                    <a:pt x="1285" y="3105"/>
                  </a:cubicBezTo>
                  <a:cubicBezTo>
                    <a:pt x="1303" y="3115"/>
                    <a:pt x="1319" y="3128"/>
                    <a:pt x="1335" y="3143"/>
                  </a:cubicBezTo>
                  <a:lnTo>
                    <a:pt x="1369" y="3190"/>
                  </a:lnTo>
                  <a:cubicBezTo>
                    <a:pt x="1397" y="3258"/>
                    <a:pt x="1404" y="3293"/>
                    <a:pt x="1408" y="3331"/>
                  </a:cubicBezTo>
                  <a:lnTo>
                    <a:pt x="1415" y="3378"/>
                  </a:lnTo>
                  <a:cubicBezTo>
                    <a:pt x="1552" y="3408"/>
                    <a:pt x="1672" y="3423"/>
                    <a:pt x="1787" y="3428"/>
                  </a:cubicBezTo>
                  <a:cubicBezTo>
                    <a:pt x="1850" y="3430"/>
                    <a:pt x="1913" y="3431"/>
                    <a:pt x="1975" y="3431"/>
                  </a:cubicBezTo>
                  <a:cubicBezTo>
                    <a:pt x="2056" y="3431"/>
                    <a:pt x="2137" y="3430"/>
                    <a:pt x="2218" y="3426"/>
                  </a:cubicBezTo>
                  <a:cubicBezTo>
                    <a:pt x="2412" y="3410"/>
                    <a:pt x="2564" y="3388"/>
                    <a:pt x="2698" y="3359"/>
                  </a:cubicBezTo>
                  <a:cubicBezTo>
                    <a:pt x="2857" y="3325"/>
                    <a:pt x="3017" y="3285"/>
                    <a:pt x="3175" y="3236"/>
                  </a:cubicBezTo>
                  <a:cubicBezTo>
                    <a:pt x="3314" y="3187"/>
                    <a:pt x="3475" y="3128"/>
                    <a:pt x="3632" y="3051"/>
                  </a:cubicBezTo>
                  <a:cubicBezTo>
                    <a:pt x="3768" y="2983"/>
                    <a:pt x="3903" y="2907"/>
                    <a:pt x="4029" y="2822"/>
                  </a:cubicBezTo>
                  <a:cubicBezTo>
                    <a:pt x="4180" y="2719"/>
                    <a:pt x="4285" y="2634"/>
                    <a:pt x="4374" y="2542"/>
                  </a:cubicBezTo>
                  <a:cubicBezTo>
                    <a:pt x="4413" y="2506"/>
                    <a:pt x="4449" y="2469"/>
                    <a:pt x="4486" y="2432"/>
                  </a:cubicBezTo>
                  <a:lnTo>
                    <a:pt x="4539" y="2376"/>
                  </a:lnTo>
                  <a:cubicBezTo>
                    <a:pt x="4581" y="2333"/>
                    <a:pt x="4623" y="2289"/>
                    <a:pt x="4666" y="2248"/>
                  </a:cubicBezTo>
                  <a:cubicBezTo>
                    <a:pt x="4729" y="2187"/>
                    <a:pt x="4791" y="2126"/>
                    <a:pt x="4861" y="2078"/>
                  </a:cubicBezTo>
                  <a:cubicBezTo>
                    <a:pt x="4861" y="1985"/>
                    <a:pt x="4851" y="1896"/>
                    <a:pt x="4829" y="1800"/>
                  </a:cubicBezTo>
                  <a:cubicBezTo>
                    <a:pt x="4801" y="1691"/>
                    <a:pt x="4766" y="1587"/>
                    <a:pt x="4722" y="1498"/>
                  </a:cubicBezTo>
                  <a:cubicBezTo>
                    <a:pt x="4683" y="1425"/>
                    <a:pt x="4646" y="1364"/>
                    <a:pt x="4597" y="1306"/>
                  </a:cubicBezTo>
                  <a:cubicBezTo>
                    <a:pt x="4561" y="1260"/>
                    <a:pt x="4506" y="1211"/>
                    <a:pt x="4432" y="1163"/>
                  </a:cubicBezTo>
                  <a:cubicBezTo>
                    <a:pt x="4374" y="1123"/>
                    <a:pt x="4301" y="1092"/>
                    <a:pt x="4208" y="1069"/>
                  </a:cubicBezTo>
                  <a:cubicBezTo>
                    <a:pt x="4132" y="1052"/>
                    <a:pt x="4056" y="1045"/>
                    <a:pt x="3981" y="1045"/>
                  </a:cubicBezTo>
                  <a:cubicBezTo>
                    <a:pt x="3742" y="1045"/>
                    <a:pt x="3507" y="1118"/>
                    <a:pt x="3294" y="1184"/>
                  </a:cubicBezTo>
                  <a:lnTo>
                    <a:pt x="3242" y="1198"/>
                  </a:lnTo>
                  <a:cubicBezTo>
                    <a:pt x="3094" y="1242"/>
                    <a:pt x="2928" y="1296"/>
                    <a:pt x="2770" y="1311"/>
                  </a:cubicBezTo>
                  <a:cubicBezTo>
                    <a:pt x="2636" y="1319"/>
                    <a:pt x="2500" y="1324"/>
                    <a:pt x="2368" y="1327"/>
                  </a:cubicBezTo>
                  <a:lnTo>
                    <a:pt x="2317" y="1329"/>
                  </a:lnTo>
                  <a:lnTo>
                    <a:pt x="2269" y="1329"/>
                  </a:lnTo>
                  <a:cubicBezTo>
                    <a:pt x="2299" y="1264"/>
                    <a:pt x="2289" y="1161"/>
                    <a:pt x="2244" y="1027"/>
                  </a:cubicBezTo>
                  <a:cubicBezTo>
                    <a:pt x="2233" y="998"/>
                    <a:pt x="2223" y="974"/>
                    <a:pt x="2210" y="947"/>
                  </a:cubicBezTo>
                  <a:cubicBezTo>
                    <a:pt x="2165" y="857"/>
                    <a:pt x="2095" y="758"/>
                    <a:pt x="1988" y="638"/>
                  </a:cubicBezTo>
                  <a:cubicBezTo>
                    <a:pt x="1868" y="500"/>
                    <a:pt x="1724" y="371"/>
                    <a:pt x="1549" y="243"/>
                  </a:cubicBezTo>
                  <a:cubicBezTo>
                    <a:pt x="1444" y="164"/>
                    <a:pt x="1325" y="98"/>
                    <a:pt x="1198" y="49"/>
                  </a:cubicBezTo>
                  <a:cubicBezTo>
                    <a:pt x="1161" y="34"/>
                    <a:pt x="1124" y="26"/>
                    <a:pt x="1084" y="17"/>
                  </a:cubicBezTo>
                  <a:cubicBezTo>
                    <a:pt x="1012" y="4"/>
                    <a:pt x="965" y="1"/>
                    <a:pt x="929" y="1"/>
                  </a:cubicBezTo>
                  <a:close/>
                </a:path>
              </a:pathLst>
            </a:custGeom>
            <a:solidFill>
              <a:srgbClr val="FFE5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88" name="Google Shape;5588;p16"/>
            <p:cNvSpPr/>
            <p:nvPr/>
          </p:nvSpPr>
          <p:spPr>
            <a:xfrm>
              <a:off x="6127350" y="4955325"/>
              <a:ext cx="185250" cy="165650"/>
            </a:xfrm>
            <a:custGeom>
              <a:avLst/>
              <a:gdLst/>
              <a:ahLst/>
              <a:cxnLst/>
              <a:rect l="l" t="t" r="r" b="b"/>
              <a:pathLst>
                <a:path w="7410" h="6626" extrusionOk="0">
                  <a:moveTo>
                    <a:pt x="4458" y="1"/>
                  </a:moveTo>
                  <a:cubicBezTo>
                    <a:pt x="4436" y="1"/>
                    <a:pt x="4414" y="1"/>
                    <a:pt x="4391" y="2"/>
                  </a:cubicBezTo>
                  <a:cubicBezTo>
                    <a:pt x="4176" y="9"/>
                    <a:pt x="3958" y="55"/>
                    <a:pt x="3679" y="155"/>
                  </a:cubicBezTo>
                  <a:cubicBezTo>
                    <a:pt x="3458" y="235"/>
                    <a:pt x="3228" y="347"/>
                    <a:pt x="2958" y="506"/>
                  </a:cubicBezTo>
                  <a:cubicBezTo>
                    <a:pt x="2689" y="664"/>
                    <a:pt x="2424" y="850"/>
                    <a:pt x="2144" y="1072"/>
                  </a:cubicBezTo>
                  <a:cubicBezTo>
                    <a:pt x="2058" y="1183"/>
                    <a:pt x="1976" y="1301"/>
                    <a:pt x="1902" y="1417"/>
                  </a:cubicBezTo>
                  <a:cubicBezTo>
                    <a:pt x="1798" y="1584"/>
                    <a:pt x="1703" y="1756"/>
                    <a:pt x="1609" y="1943"/>
                  </a:cubicBezTo>
                  <a:cubicBezTo>
                    <a:pt x="1530" y="2108"/>
                    <a:pt x="1454" y="2277"/>
                    <a:pt x="1390" y="2447"/>
                  </a:cubicBezTo>
                  <a:cubicBezTo>
                    <a:pt x="1361" y="2529"/>
                    <a:pt x="1328" y="2605"/>
                    <a:pt x="1286" y="2680"/>
                  </a:cubicBezTo>
                  <a:cubicBezTo>
                    <a:pt x="1177" y="2866"/>
                    <a:pt x="1045" y="3042"/>
                    <a:pt x="919" y="3211"/>
                  </a:cubicBezTo>
                  <a:lnTo>
                    <a:pt x="779" y="3393"/>
                  </a:lnTo>
                  <a:cubicBezTo>
                    <a:pt x="660" y="3551"/>
                    <a:pt x="539" y="3708"/>
                    <a:pt x="424" y="3869"/>
                  </a:cubicBezTo>
                  <a:cubicBezTo>
                    <a:pt x="295" y="4047"/>
                    <a:pt x="172" y="4225"/>
                    <a:pt x="71" y="4420"/>
                  </a:cubicBezTo>
                  <a:cubicBezTo>
                    <a:pt x="45" y="4475"/>
                    <a:pt x="22" y="4532"/>
                    <a:pt x="6" y="4590"/>
                  </a:cubicBezTo>
                  <a:cubicBezTo>
                    <a:pt x="2" y="4609"/>
                    <a:pt x="1" y="4629"/>
                    <a:pt x="1" y="4652"/>
                  </a:cubicBezTo>
                  <a:lnTo>
                    <a:pt x="31" y="4686"/>
                  </a:lnTo>
                  <a:cubicBezTo>
                    <a:pt x="111" y="4752"/>
                    <a:pt x="195" y="4814"/>
                    <a:pt x="279" y="4874"/>
                  </a:cubicBezTo>
                  <a:cubicBezTo>
                    <a:pt x="389" y="4950"/>
                    <a:pt x="498" y="5025"/>
                    <a:pt x="610" y="5101"/>
                  </a:cubicBezTo>
                  <a:lnTo>
                    <a:pt x="703" y="5164"/>
                  </a:lnTo>
                  <a:cubicBezTo>
                    <a:pt x="864" y="5269"/>
                    <a:pt x="1022" y="5373"/>
                    <a:pt x="1184" y="5456"/>
                  </a:cubicBezTo>
                  <a:cubicBezTo>
                    <a:pt x="1275" y="5502"/>
                    <a:pt x="1367" y="5539"/>
                    <a:pt x="1466" y="5569"/>
                  </a:cubicBezTo>
                  <a:cubicBezTo>
                    <a:pt x="1562" y="5598"/>
                    <a:pt x="1658" y="5624"/>
                    <a:pt x="1756" y="5646"/>
                  </a:cubicBezTo>
                  <a:cubicBezTo>
                    <a:pt x="2022" y="5693"/>
                    <a:pt x="2286" y="5712"/>
                    <a:pt x="2534" y="5727"/>
                  </a:cubicBezTo>
                  <a:lnTo>
                    <a:pt x="2616" y="5733"/>
                  </a:lnTo>
                  <a:cubicBezTo>
                    <a:pt x="2715" y="5740"/>
                    <a:pt x="2814" y="5746"/>
                    <a:pt x="2912" y="5756"/>
                  </a:cubicBezTo>
                  <a:cubicBezTo>
                    <a:pt x="3053" y="5772"/>
                    <a:pt x="3162" y="5785"/>
                    <a:pt x="3270" y="5808"/>
                  </a:cubicBezTo>
                  <a:cubicBezTo>
                    <a:pt x="3426" y="5841"/>
                    <a:pt x="3568" y="5885"/>
                    <a:pt x="3702" y="5943"/>
                  </a:cubicBezTo>
                  <a:cubicBezTo>
                    <a:pt x="3803" y="5987"/>
                    <a:pt x="3903" y="6035"/>
                    <a:pt x="4001" y="6085"/>
                  </a:cubicBezTo>
                  <a:cubicBezTo>
                    <a:pt x="4086" y="6130"/>
                    <a:pt x="4167" y="6174"/>
                    <a:pt x="4251" y="6221"/>
                  </a:cubicBezTo>
                  <a:lnTo>
                    <a:pt x="4290" y="6243"/>
                  </a:lnTo>
                  <a:cubicBezTo>
                    <a:pt x="4397" y="6303"/>
                    <a:pt x="4506" y="6367"/>
                    <a:pt x="4618" y="6424"/>
                  </a:cubicBezTo>
                  <a:cubicBezTo>
                    <a:pt x="4735" y="6480"/>
                    <a:pt x="4822" y="6517"/>
                    <a:pt x="4914" y="6548"/>
                  </a:cubicBezTo>
                  <a:cubicBezTo>
                    <a:pt x="4979" y="6569"/>
                    <a:pt x="5044" y="6586"/>
                    <a:pt x="5110" y="6602"/>
                  </a:cubicBezTo>
                  <a:cubicBezTo>
                    <a:pt x="5177" y="6612"/>
                    <a:pt x="5242" y="6622"/>
                    <a:pt x="5304" y="6624"/>
                  </a:cubicBezTo>
                  <a:cubicBezTo>
                    <a:pt x="5351" y="6625"/>
                    <a:pt x="5394" y="6625"/>
                    <a:pt x="5439" y="6625"/>
                  </a:cubicBezTo>
                  <a:cubicBezTo>
                    <a:pt x="5543" y="6618"/>
                    <a:pt x="5648" y="6605"/>
                    <a:pt x="5752" y="6581"/>
                  </a:cubicBezTo>
                  <a:cubicBezTo>
                    <a:pt x="5838" y="6560"/>
                    <a:pt x="5918" y="6539"/>
                    <a:pt x="5999" y="6510"/>
                  </a:cubicBezTo>
                  <a:cubicBezTo>
                    <a:pt x="6150" y="6453"/>
                    <a:pt x="6277" y="6397"/>
                    <a:pt x="6401" y="6332"/>
                  </a:cubicBezTo>
                  <a:cubicBezTo>
                    <a:pt x="6529" y="6265"/>
                    <a:pt x="6652" y="6191"/>
                    <a:pt x="6773" y="6112"/>
                  </a:cubicBezTo>
                  <a:cubicBezTo>
                    <a:pt x="6960" y="5979"/>
                    <a:pt x="7113" y="5862"/>
                    <a:pt x="7254" y="5740"/>
                  </a:cubicBezTo>
                  <a:lnTo>
                    <a:pt x="7277" y="5691"/>
                  </a:lnTo>
                  <a:lnTo>
                    <a:pt x="7297" y="5646"/>
                  </a:lnTo>
                  <a:cubicBezTo>
                    <a:pt x="7337" y="5538"/>
                    <a:pt x="7359" y="5427"/>
                    <a:pt x="7376" y="5331"/>
                  </a:cubicBezTo>
                  <a:cubicBezTo>
                    <a:pt x="7409" y="5144"/>
                    <a:pt x="7405" y="4930"/>
                    <a:pt x="7357" y="4712"/>
                  </a:cubicBezTo>
                  <a:cubicBezTo>
                    <a:pt x="7342" y="4613"/>
                    <a:pt x="7304" y="4511"/>
                    <a:pt x="7243" y="4386"/>
                  </a:cubicBezTo>
                  <a:cubicBezTo>
                    <a:pt x="7158" y="4224"/>
                    <a:pt x="7059" y="4109"/>
                    <a:pt x="6971" y="4015"/>
                  </a:cubicBezTo>
                  <a:cubicBezTo>
                    <a:pt x="6889" y="3923"/>
                    <a:pt x="6796" y="3843"/>
                    <a:pt x="6702" y="3761"/>
                  </a:cubicBezTo>
                  <a:lnTo>
                    <a:pt x="6668" y="3732"/>
                  </a:lnTo>
                  <a:cubicBezTo>
                    <a:pt x="6586" y="3663"/>
                    <a:pt x="6517" y="3605"/>
                    <a:pt x="6448" y="3549"/>
                  </a:cubicBezTo>
                  <a:lnTo>
                    <a:pt x="6343" y="3461"/>
                  </a:lnTo>
                  <a:cubicBezTo>
                    <a:pt x="6280" y="3408"/>
                    <a:pt x="6220" y="3350"/>
                    <a:pt x="6162" y="3293"/>
                  </a:cubicBezTo>
                  <a:cubicBezTo>
                    <a:pt x="6099" y="3230"/>
                    <a:pt x="6048" y="3158"/>
                    <a:pt x="5996" y="3086"/>
                  </a:cubicBezTo>
                  <a:cubicBezTo>
                    <a:pt x="5936" y="2997"/>
                    <a:pt x="5882" y="2909"/>
                    <a:pt x="5838" y="2817"/>
                  </a:cubicBezTo>
                  <a:cubicBezTo>
                    <a:pt x="5816" y="2773"/>
                    <a:pt x="5796" y="2730"/>
                    <a:pt x="5778" y="2687"/>
                  </a:cubicBezTo>
                  <a:cubicBezTo>
                    <a:pt x="5756" y="2618"/>
                    <a:pt x="5739" y="2549"/>
                    <a:pt x="5730" y="2474"/>
                  </a:cubicBezTo>
                  <a:cubicBezTo>
                    <a:pt x="5726" y="2368"/>
                    <a:pt x="5732" y="2262"/>
                    <a:pt x="5740" y="2157"/>
                  </a:cubicBezTo>
                  <a:lnTo>
                    <a:pt x="5749" y="2019"/>
                  </a:lnTo>
                  <a:cubicBezTo>
                    <a:pt x="5762" y="1806"/>
                    <a:pt x="5753" y="1591"/>
                    <a:pt x="5720" y="1358"/>
                  </a:cubicBezTo>
                  <a:cubicBezTo>
                    <a:pt x="5687" y="1097"/>
                    <a:pt x="5622" y="870"/>
                    <a:pt x="5526" y="679"/>
                  </a:cubicBezTo>
                  <a:cubicBezTo>
                    <a:pt x="5510" y="647"/>
                    <a:pt x="5496" y="616"/>
                    <a:pt x="5479" y="587"/>
                  </a:cubicBezTo>
                  <a:cubicBezTo>
                    <a:pt x="5352" y="381"/>
                    <a:pt x="5192" y="223"/>
                    <a:pt x="5012" y="132"/>
                  </a:cubicBezTo>
                  <a:cubicBezTo>
                    <a:pt x="4844" y="46"/>
                    <a:pt x="4654" y="1"/>
                    <a:pt x="4458" y="1"/>
                  </a:cubicBezTo>
                  <a:close/>
                </a:path>
              </a:pathLst>
            </a:custGeom>
            <a:solidFill>
              <a:srgbClr val="FFE5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89" name="Google Shape;5589;p16"/>
            <p:cNvSpPr/>
            <p:nvPr/>
          </p:nvSpPr>
          <p:spPr>
            <a:xfrm>
              <a:off x="6043575" y="5232175"/>
              <a:ext cx="140000" cy="149150"/>
            </a:xfrm>
            <a:custGeom>
              <a:avLst/>
              <a:gdLst/>
              <a:ahLst/>
              <a:cxnLst/>
              <a:rect l="l" t="t" r="r" b="b"/>
              <a:pathLst>
                <a:path w="5600" h="5966" extrusionOk="0">
                  <a:moveTo>
                    <a:pt x="3983" y="0"/>
                  </a:moveTo>
                  <a:cubicBezTo>
                    <a:pt x="3566" y="0"/>
                    <a:pt x="3109" y="129"/>
                    <a:pt x="2598" y="391"/>
                  </a:cubicBezTo>
                  <a:lnTo>
                    <a:pt x="2549" y="419"/>
                  </a:lnTo>
                  <a:cubicBezTo>
                    <a:pt x="2319" y="663"/>
                    <a:pt x="2060" y="901"/>
                    <a:pt x="1734" y="1168"/>
                  </a:cubicBezTo>
                  <a:cubicBezTo>
                    <a:pt x="1674" y="1220"/>
                    <a:pt x="1615" y="1275"/>
                    <a:pt x="1556" y="1325"/>
                  </a:cubicBezTo>
                  <a:lnTo>
                    <a:pt x="1523" y="1352"/>
                  </a:lnTo>
                  <a:lnTo>
                    <a:pt x="1361" y="1490"/>
                  </a:lnTo>
                  <a:cubicBezTo>
                    <a:pt x="1375" y="1517"/>
                    <a:pt x="1384" y="1535"/>
                    <a:pt x="1394" y="1553"/>
                  </a:cubicBezTo>
                  <a:cubicBezTo>
                    <a:pt x="1413" y="1589"/>
                    <a:pt x="1421" y="1628"/>
                    <a:pt x="1423" y="1671"/>
                  </a:cubicBezTo>
                  <a:cubicBezTo>
                    <a:pt x="1423" y="1742"/>
                    <a:pt x="1398" y="1820"/>
                    <a:pt x="1354" y="1898"/>
                  </a:cubicBezTo>
                  <a:cubicBezTo>
                    <a:pt x="1305" y="1984"/>
                    <a:pt x="1243" y="2059"/>
                    <a:pt x="1184" y="2128"/>
                  </a:cubicBezTo>
                  <a:cubicBezTo>
                    <a:pt x="1011" y="2325"/>
                    <a:pt x="809" y="2503"/>
                    <a:pt x="614" y="2675"/>
                  </a:cubicBezTo>
                  <a:lnTo>
                    <a:pt x="516" y="2761"/>
                  </a:lnTo>
                  <a:cubicBezTo>
                    <a:pt x="445" y="2824"/>
                    <a:pt x="374" y="2885"/>
                    <a:pt x="307" y="2952"/>
                  </a:cubicBezTo>
                  <a:cubicBezTo>
                    <a:pt x="236" y="3014"/>
                    <a:pt x="169" y="3079"/>
                    <a:pt x="107" y="3151"/>
                  </a:cubicBezTo>
                  <a:cubicBezTo>
                    <a:pt x="93" y="3168"/>
                    <a:pt x="73" y="3194"/>
                    <a:pt x="55" y="3227"/>
                  </a:cubicBezTo>
                  <a:cubicBezTo>
                    <a:pt x="41" y="3258"/>
                    <a:pt x="32" y="3294"/>
                    <a:pt x="22" y="3327"/>
                  </a:cubicBezTo>
                  <a:cubicBezTo>
                    <a:pt x="5" y="3428"/>
                    <a:pt x="1" y="3530"/>
                    <a:pt x="8" y="3639"/>
                  </a:cubicBezTo>
                  <a:cubicBezTo>
                    <a:pt x="28" y="3879"/>
                    <a:pt x="86" y="4131"/>
                    <a:pt x="183" y="4414"/>
                  </a:cubicBezTo>
                  <a:cubicBezTo>
                    <a:pt x="249" y="4598"/>
                    <a:pt x="324" y="4771"/>
                    <a:pt x="402" y="4929"/>
                  </a:cubicBezTo>
                  <a:cubicBezTo>
                    <a:pt x="473" y="5074"/>
                    <a:pt x="552" y="5212"/>
                    <a:pt x="637" y="5344"/>
                  </a:cubicBezTo>
                  <a:cubicBezTo>
                    <a:pt x="758" y="5516"/>
                    <a:pt x="870" y="5648"/>
                    <a:pt x="995" y="5757"/>
                  </a:cubicBezTo>
                  <a:cubicBezTo>
                    <a:pt x="1054" y="5808"/>
                    <a:pt x="1113" y="5849"/>
                    <a:pt x="1174" y="5882"/>
                  </a:cubicBezTo>
                  <a:cubicBezTo>
                    <a:pt x="1239" y="5913"/>
                    <a:pt x="1314" y="5937"/>
                    <a:pt x="1408" y="5957"/>
                  </a:cubicBezTo>
                  <a:cubicBezTo>
                    <a:pt x="1447" y="5964"/>
                    <a:pt x="1485" y="5966"/>
                    <a:pt x="1520" y="5966"/>
                  </a:cubicBezTo>
                  <a:cubicBezTo>
                    <a:pt x="1585" y="5961"/>
                    <a:pt x="1620" y="5956"/>
                    <a:pt x="1657" y="5944"/>
                  </a:cubicBezTo>
                  <a:cubicBezTo>
                    <a:pt x="1720" y="5921"/>
                    <a:pt x="1753" y="5901"/>
                    <a:pt x="1792" y="5879"/>
                  </a:cubicBezTo>
                  <a:cubicBezTo>
                    <a:pt x="1845" y="5836"/>
                    <a:pt x="1888" y="5798"/>
                    <a:pt x="1925" y="5755"/>
                  </a:cubicBezTo>
                  <a:cubicBezTo>
                    <a:pt x="1996" y="5670"/>
                    <a:pt x="2059" y="5582"/>
                    <a:pt x="2115" y="5490"/>
                  </a:cubicBezTo>
                  <a:lnTo>
                    <a:pt x="2165" y="5410"/>
                  </a:lnTo>
                  <a:lnTo>
                    <a:pt x="2263" y="5247"/>
                  </a:lnTo>
                  <a:cubicBezTo>
                    <a:pt x="2313" y="5171"/>
                    <a:pt x="2366" y="5100"/>
                    <a:pt x="2424" y="5028"/>
                  </a:cubicBezTo>
                  <a:lnTo>
                    <a:pt x="2519" y="4921"/>
                  </a:lnTo>
                  <a:cubicBezTo>
                    <a:pt x="2799" y="4608"/>
                    <a:pt x="3030" y="4383"/>
                    <a:pt x="3271" y="4189"/>
                  </a:cubicBezTo>
                  <a:cubicBezTo>
                    <a:pt x="3412" y="4070"/>
                    <a:pt x="3551" y="3968"/>
                    <a:pt x="3696" y="3874"/>
                  </a:cubicBezTo>
                  <a:cubicBezTo>
                    <a:pt x="3842" y="3782"/>
                    <a:pt x="4001" y="3688"/>
                    <a:pt x="4178" y="3623"/>
                  </a:cubicBezTo>
                  <a:cubicBezTo>
                    <a:pt x="4206" y="3613"/>
                    <a:pt x="4235" y="3602"/>
                    <a:pt x="4264" y="3593"/>
                  </a:cubicBezTo>
                  <a:lnTo>
                    <a:pt x="4377" y="3458"/>
                  </a:lnTo>
                  <a:cubicBezTo>
                    <a:pt x="4515" y="3298"/>
                    <a:pt x="4652" y="3136"/>
                    <a:pt x="4784" y="2974"/>
                  </a:cubicBezTo>
                  <a:cubicBezTo>
                    <a:pt x="4983" y="2725"/>
                    <a:pt x="5210" y="2428"/>
                    <a:pt x="5378" y="2093"/>
                  </a:cubicBezTo>
                  <a:cubicBezTo>
                    <a:pt x="5456" y="1944"/>
                    <a:pt x="5508" y="1810"/>
                    <a:pt x="5548" y="1670"/>
                  </a:cubicBezTo>
                  <a:cubicBezTo>
                    <a:pt x="5566" y="1599"/>
                    <a:pt x="5579" y="1526"/>
                    <a:pt x="5588" y="1451"/>
                  </a:cubicBezTo>
                  <a:cubicBezTo>
                    <a:pt x="5600" y="1380"/>
                    <a:pt x="5595" y="1311"/>
                    <a:pt x="5591" y="1230"/>
                  </a:cubicBezTo>
                  <a:cubicBezTo>
                    <a:pt x="5581" y="1102"/>
                    <a:pt x="5552" y="989"/>
                    <a:pt x="5498" y="880"/>
                  </a:cubicBezTo>
                  <a:cubicBezTo>
                    <a:pt x="5427" y="739"/>
                    <a:pt x="5314" y="598"/>
                    <a:pt x="5150" y="446"/>
                  </a:cubicBezTo>
                  <a:cubicBezTo>
                    <a:pt x="4930" y="242"/>
                    <a:pt x="4662" y="103"/>
                    <a:pt x="4379" y="41"/>
                  </a:cubicBezTo>
                  <a:cubicBezTo>
                    <a:pt x="4251" y="14"/>
                    <a:pt x="4119" y="0"/>
                    <a:pt x="3983" y="0"/>
                  </a:cubicBezTo>
                  <a:close/>
                </a:path>
              </a:pathLst>
            </a:custGeom>
            <a:solidFill>
              <a:srgbClr val="FFE5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90" name="Google Shape;5590;p16"/>
            <p:cNvSpPr/>
            <p:nvPr/>
          </p:nvSpPr>
          <p:spPr>
            <a:xfrm>
              <a:off x="5990400" y="5137325"/>
              <a:ext cx="106125" cy="65000"/>
            </a:xfrm>
            <a:custGeom>
              <a:avLst/>
              <a:gdLst/>
              <a:ahLst/>
              <a:cxnLst/>
              <a:rect l="l" t="t" r="r" b="b"/>
              <a:pathLst>
                <a:path w="4245" h="2600" extrusionOk="0">
                  <a:moveTo>
                    <a:pt x="1348" y="1"/>
                  </a:moveTo>
                  <a:cubicBezTo>
                    <a:pt x="1215" y="1"/>
                    <a:pt x="1086" y="16"/>
                    <a:pt x="963" y="46"/>
                  </a:cubicBezTo>
                  <a:cubicBezTo>
                    <a:pt x="548" y="155"/>
                    <a:pt x="256" y="471"/>
                    <a:pt x="1" y="797"/>
                  </a:cubicBezTo>
                  <a:lnTo>
                    <a:pt x="60" y="857"/>
                  </a:lnTo>
                  <a:cubicBezTo>
                    <a:pt x="166" y="952"/>
                    <a:pt x="261" y="1054"/>
                    <a:pt x="343" y="1159"/>
                  </a:cubicBezTo>
                  <a:lnTo>
                    <a:pt x="432" y="1275"/>
                  </a:lnTo>
                  <a:cubicBezTo>
                    <a:pt x="490" y="1353"/>
                    <a:pt x="541" y="1419"/>
                    <a:pt x="595" y="1484"/>
                  </a:cubicBezTo>
                  <a:cubicBezTo>
                    <a:pt x="648" y="1548"/>
                    <a:pt x="684" y="1587"/>
                    <a:pt x="725" y="1626"/>
                  </a:cubicBezTo>
                  <a:cubicBezTo>
                    <a:pt x="771" y="1673"/>
                    <a:pt x="819" y="1721"/>
                    <a:pt x="874" y="1765"/>
                  </a:cubicBezTo>
                  <a:cubicBezTo>
                    <a:pt x="934" y="1817"/>
                    <a:pt x="1000" y="1866"/>
                    <a:pt x="1071" y="1906"/>
                  </a:cubicBezTo>
                  <a:cubicBezTo>
                    <a:pt x="1094" y="1917"/>
                    <a:pt x="1118" y="1928"/>
                    <a:pt x="1144" y="1935"/>
                  </a:cubicBezTo>
                  <a:lnTo>
                    <a:pt x="1193" y="1938"/>
                  </a:lnTo>
                  <a:lnTo>
                    <a:pt x="1245" y="1916"/>
                  </a:lnTo>
                  <a:cubicBezTo>
                    <a:pt x="1278" y="1892"/>
                    <a:pt x="1306" y="1864"/>
                    <a:pt x="1334" y="1837"/>
                  </a:cubicBezTo>
                  <a:cubicBezTo>
                    <a:pt x="1384" y="1788"/>
                    <a:pt x="1421" y="1752"/>
                    <a:pt x="1471" y="1722"/>
                  </a:cubicBezTo>
                  <a:cubicBezTo>
                    <a:pt x="1523" y="1685"/>
                    <a:pt x="1579" y="1658"/>
                    <a:pt x="1635" y="1645"/>
                  </a:cubicBezTo>
                  <a:cubicBezTo>
                    <a:pt x="1693" y="1633"/>
                    <a:pt x="1748" y="1626"/>
                    <a:pt x="1798" y="1626"/>
                  </a:cubicBezTo>
                  <a:cubicBezTo>
                    <a:pt x="1821" y="1626"/>
                    <a:pt x="1842" y="1628"/>
                    <a:pt x="1862" y="1630"/>
                  </a:cubicBezTo>
                  <a:cubicBezTo>
                    <a:pt x="1934" y="1642"/>
                    <a:pt x="1963" y="1647"/>
                    <a:pt x="1984" y="1656"/>
                  </a:cubicBezTo>
                  <a:cubicBezTo>
                    <a:pt x="2037" y="1676"/>
                    <a:pt x="2068" y="1688"/>
                    <a:pt x="2091" y="1705"/>
                  </a:cubicBezTo>
                  <a:cubicBezTo>
                    <a:pt x="2128" y="1734"/>
                    <a:pt x="2154" y="1752"/>
                    <a:pt x="2177" y="1778"/>
                  </a:cubicBezTo>
                  <a:cubicBezTo>
                    <a:pt x="2213" y="1823"/>
                    <a:pt x="2228" y="1844"/>
                    <a:pt x="2241" y="1870"/>
                  </a:cubicBezTo>
                  <a:cubicBezTo>
                    <a:pt x="2254" y="1892"/>
                    <a:pt x="2267" y="1910"/>
                    <a:pt x="2277" y="1932"/>
                  </a:cubicBezTo>
                  <a:cubicBezTo>
                    <a:pt x="2307" y="1995"/>
                    <a:pt x="2335" y="2064"/>
                    <a:pt x="2361" y="2131"/>
                  </a:cubicBezTo>
                  <a:lnTo>
                    <a:pt x="2376" y="2173"/>
                  </a:lnTo>
                  <a:cubicBezTo>
                    <a:pt x="2392" y="2216"/>
                    <a:pt x="2405" y="2245"/>
                    <a:pt x="2418" y="2274"/>
                  </a:cubicBezTo>
                  <a:cubicBezTo>
                    <a:pt x="2455" y="2351"/>
                    <a:pt x="2471" y="2377"/>
                    <a:pt x="2490" y="2404"/>
                  </a:cubicBezTo>
                  <a:cubicBezTo>
                    <a:pt x="2504" y="2424"/>
                    <a:pt x="2523" y="2446"/>
                    <a:pt x="2541" y="2463"/>
                  </a:cubicBezTo>
                  <a:cubicBezTo>
                    <a:pt x="2595" y="2512"/>
                    <a:pt x="2620" y="2531"/>
                    <a:pt x="2648" y="2545"/>
                  </a:cubicBezTo>
                  <a:cubicBezTo>
                    <a:pt x="2656" y="2549"/>
                    <a:pt x="2689" y="2564"/>
                    <a:pt x="2722" y="2575"/>
                  </a:cubicBezTo>
                  <a:cubicBezTo>
                    <a:pt x="2753" y="2584"/>
                    <a:pt x="2781" y="2593"/>
                    <a:pt x="2814" y="2597"/>
                  </a:cubicBezTo>
                  <a:cubicBezTo>
                    <a:pt x="2837" y="2598"/>
                    <a:pt x="2882" y="2600"/>
                    <a:pt x="2931" y="2600"/>
                  </a:cubicBezTo>
                  <a:cubicBezTo>
                    <a:pt x="2951" y="2600"/>
                    <a:pt x="3000" y="2597"/>
                    <a:pt x="3047" y="2585"/>
                  </a:cubicBezTo>
                  <a:cubicBezTo>
                    <a:pt x="3097" y="2577"/>
                    <a:pt x="3145" y="2562"/>
                    <a:pt x="3191" y="2547"/>
                  </a:cubicBezTo>
                  <a:cubicBezTo>
                    <a:pt x="3251" y="2525"/>
                    <a:pt x="3308" y="2502"/>
                    <a:pt x="3363" y="2470"/>
                  </a:cubicBezTo>
                  <a:cubicBezTo>
                    <a:pt x="3428" y="2437"/>
                    <a:pt x="3488" y="2399"/>
                    <a:pt x="3548" y="2360"/>
                  </a:cubicBezTo>
                  <a:cubicBezTo>
                    <a:pt x="3712" y="2251"/>
                    <a:pt x="3876" y="2101"/>
                    <a:pt x="4024" y="1932"/>
                  </a:cubicBezTo>
                  <a:cubicBezTo>
                    <a:pt x="4071" y="1874"/>
                    <a:pt x="4101" y="1834"/>
                    <a:pt x="4129" y="1791"/>
                  </a:cubicBezTo>
                  <a:cubicBezTo>
                    <a:pt x="4166" y="1729"/>
                    <a:pt x="4202" y="1669"/>
                    <a:pt x="4236" y="1604"/>
                  </a:cubicBezTo>
                  <a:cubicBezTo>
                    <a:pt x="4245" y="1508"/>
                    <a:pt x="4244" y="1418"/>
                    <a:pt x="4228" y="1321"/>
                  </a:cubicBezTo>
                  <a:cubicBezTo>
                    <a:pt x="4216" y="1254"/>
                    <a:pt x="4192" y="1184"/>
                    <a:pt x="4166" y="1119"/>
                  </a:cubicBezTo>
                  <a:cubicBezTo>
                    <a:pt x="4150" y="1074"/>
                    <a:pt x="4139" y="1047"/>
                    <a:pt x="4124" y="1020"/>
                  </a:cubicBezTo>
                  <a:cubicBezTo>
                    <a:pt x="4096" y="961"/>
                    <a:pt x="4060" y="905"/>
                    <a:pt x="4022" y="849"/>
                  </a:cubicBezTo>
                  <a:cubicBezTo>
                    <a:pt x="4002" y="819"/>
                    <a:pt x="3981" y="794"/>
                    <a:pt x="3956" y="768"/>
                  </a:cubicBezTo>
                  <a:lnTo>
                    <a:pt x="3919" y="733"/>
                  </a:lnTo>
                  <a:cubicBezTo>
                    <a:pt x="3836" y="661"/>
                    <a:pt x="3775" y="628"/>
                    <a:pt x="3721" y="598"/>
                  </a:cubicBezTo>
                  <a:cubicBezTo>
                    <a:pt x="3494" y="481"/>
                    <a:pt x="3277" y="404"/>
                    <a:pt x="3133" y="356"/>
                  </a:cubicBezTo>
                  <a:cubicBezTo>
                    <a:pt x="2803" y="244"/>
                    <a:pt x="2454" y="155"/>
                    <a:pt x="2089" y="86"/>
                  </a:cubicBezTo>
                  <a:cubicBezTo>
                    <a:pt x="1875" y="47"/>
                    <a:pt x="1683" y="20"/>
                    <a:pt x="1502" y="7"/>
                  </a:cubicBezTo>
                  <a:cubicBezTo>
                    <a:pt x="1450" y="3"/>
                    <a:pt x="1399" y="1"/>
                    <a:pt x="1348" y="1"/>
                  </a:cubicBezTo>
                  <a:close/>
                </a:path>
              </a:pathLst>
            </a:custGeom>
            <a:solidFill>
              <a:srgbClr val="FFE5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91" name="Google Shape;5591;p16"/>
            <p:cNvSpPr/>
            <p:nvPr/>
          </p:nvSpPr>
          <p:spPr>
            <a:xfrm>
              <a:off x="5990700" y="4948475"/>
              <a:ext cx="85375" cy="79450"/>
            </a:xfrm>
            <a:custGeom>
              <a:avLst/>
              <a:gdLst/>
              <a:ahLst/>
              <a:cxnLst/>
              <a:rect l="l" t="t" r="r" b="b"/>
              <a:pathLst>
                <a:path w="3415" h="3178" extrusionOk="0">
                  <a:moveTo>
                    <a:pt x="2226" y="1"/>
                  </a:moveTo>
                  <a:cubicBezTo>
                    <a:pt x="2047" y="1"/>
                    <a:pt x="1856" y="30"/>
                    <a:pt x="1648" y="90"/>
                  </a:cubicBezTo>
                  <a:cubicBezTo>
                    <a:pt x="1393" y="163"/>
                    <a:pt x="1120" y="285"/>
                    <a:pt x="815" y="466"/>
                  </a:cubicBezTo>
                  <a:cubicBezTo>
                    <a:pt x="568" y="614"/>
                    <a:pt x="323" y="795"/>
                    <a:pt x="88" y="1007"/>
                  </a:cubicBezTo>
                  <a:lnTo>
                    <a:pt x="30" y="1058"/>
                  </a:lnTo>
                  <a:lnTo>
                    <a:pt x="12" y="1125"/>
                  </a:lnTo>
                  <a:cubicBezTo>
                    <a:pt x="2" y="1188"/>
                    <a:pt x="0" y="1252"/>
                    <a:pt x="3" y="1318"/>
                  </a:cubicBezTo>
                  <a:cubicBezTo>
                    <a:pt x="15" y="1420"/>
                    <a:pt x="36" y="1519"/>
                    <a:pt x="73" y="1626"/>
                  </a:cubicBezTo>
                  <a:cubicBezTo>
                    <a:pt x="105" y="1708"/>
                    <a:pt x="141" y="1792"/>
                    <a:pt x="181" y="1871"/>
                  </a:cubicBezTo>
                  <a:cubicBezTo>
                    <a:pt x="283" y="2077"/>
                    <a:pt x="410" y="2266"/>
                    <a:pt x="500" y="2403"/>
                  </a:cubicBezTo>
                  <a:cubicBezTo>
                    <a:pt x="565" y="2498"/>
                    <a:pt x="649" y="2616"/>
                    <a:pt x="733" y="2732"/>
                  </a:cubicBezTo>
                  <a:cubicBezTo>
                    <a:pt x="769" y="2783"/>
                    <a:pt x="802" y="2834"/>
                    <a:pt x="836" y="2885"/>
                  </a:cubicBezTo>
                  <a:lnTo>
                    <a:pt x="892" y="2965"/>
                  </a:lnTo>
                  <a:lnTo>
                    <a:pt x="931" y="3027"/>
                  </a:lnTo>
                  <a:cubicBezTo>
                    <a:pt x="960" y="3070"/>
                    <a:pt x="980" y="3091"/>
                    <a:pt x="998" y="3112"/>
                  </a:cubicBezTo>
                  <a:cubicBezTo>
                    <a:pt x="1037" y="3128"/>
                    <a:pt x="1042" y="3129"/>
                    <a:pt x="1044" y="3129"/>
                  </a:cubicBezTo>
                  <a:cubicBezTo>
                    <a:pt x="1044" y="3129"/>
                    <a:pt x="1044" y="3129"/>
                    <a:pt x="1044" y="3129"/>
                  </a:cubicBezTo>
                  <a:cubicBezTo>
                    <a:pt x="1086" y="3136"/>
                    <a:pt x="1129" y="3142"/>
                    <a:pt x="1172" y="3147"/>
                  </a:cubicBezTo>
                  <a:lnTo>
                    <a:pt x="1224" y="3152"/>
                  </a:lnTo>
                  <a:lnTo>
                    <a:pt x="1281" y="3162"/>
                  </a:lnTo>
                  <a:lnTo>
                    <a:pt x="1376" y="3173"/>
                  </a:lnTo>
                  <a:cubicBezTo>
                    <a:pt x="1411" y="3178"/>
                    <a:pt x="1445" y="3178"/>
                    <a:pt x="1480" y="3178"/>
                  </a:cubicBezTo>
                  <a:cubicBezTo>
                    <a:pt x="1527" y="3170"/>
                    <a:pt x="1576" y="3159"/>
                    <a:pt x="1626" y="3147"/>
                  </a:cubicBezTo>
                  <a:lnTo>
                    <a:pt x="1704" y="3123"/>
                  </a:lnTo>
                  <a:lnTo>
                    <a:pt x="1775" y="3102"/>
                  </a:lnTo>
                  <a:lnTo>
                    <a:pt x="1814" y="3087"/>
                  </a:lnTo>
                  <a:cubicBezTo>
                    <a:pt x="1830" y="3040"/>
                    <a:pt x="1846" y="2991"/>
                    <a:pt x="1857" y="2936"/>
                  </a:cubicBezTo>
                  <a:lnTo>
                    <a:pt x="1883" y="2817"/>
                  </a:lnTo>
                  <a:lnTo>
                    <a:pt x="1908" y="2696"/>
                  </a:lnTo>
                  <a:lnTo>
                    <a:pt x="1916" y="2646"/>
                  </a:lnTo>
                  <a:cubicBezTo>
                    <a:pt x="1969" y="2380"/>
                    <a:pt x="2017" y="2129"/>
                    <a:pt x="2122" y="1899"/>
                  </a:cubicBezTo>
                  <a:cubicBezTo>
                    <a:pt x="2146" y="1848"/>
                    <a:pt x="2173" y="1802"/>
                    <a:pt x="2208" y="1759"/>
                  </a:cubicBezTo>
                  <a:cubicBezTo>
                    <a:pt x="2259" y="1705"/>
                    <a:pt x="2310" y="1662"/>
                    <a:pt x="2361" y="1628"/>
                  </a:cubicBezTo>
                  <a:cubicBezTo>
                    <a:pt x="2488" y="1545"/>
                    <a:pt x="2620" y="1477"/>
                    <a:pt x="2754" y="1410"/>
                  </a:cubicBezTo>
                  <a:cubicBezTo>
                    <a:pt x="2814" y="1378"/>
                    <a:pt x="2876" y="1348"/>
                    <a:pt x="2935" y="1316"/>
                  </a:cubicBezTo>
                  <a:cubicBezTo>
                    <a:pt x="3025" y="1269"/>
                    <a:pt x="3111" y="1216"/>
                    <a:pt x="3192" y="1155"/>
                  </a:cubicBezTo>
                  <a:cubicBezTo>
                    <a:pt x="3279" y="1088"/>
                    <a:pt x="3344" y="1010"/>
                    <a:pt x="3378" y="930"/>
                  </a:cubicBezTo>
                  <a:cubicBezTo>
                    <a:pt x="3407" y="852"/>
                    <a:pt x="3414" y="770"/>
                    <a:pt x="3394" y="693"/>
                  </a:cubicBezTo>
                  <a:cubicBezTo>
                    <a:pt x="3391" y="667"/>
                    <a:pt x="3384" y="634"/>
                    <a:pt x="3368" y="601"/>
                  </a:cubicBezTo>
                  <a:cubicBezTo>
                    <a:pt x="3335" y="536"/>
                    <a:pt x="3284" y="472"/>
                    <a:pt x="3206" y="406"/>
                  </a:cubicBezTo>
                  <a:cubicBezTo>
                    <a:pt x="3093" y="296"/>
                    <a:pt x="2953" y="212"/>
                    <a:pt x="2845" y="150"/>
                  </a:cubicBezTo>
                  <a:cubicBezTo>
                    <a:pt x="2739" y="85"/>
                    <a:pt x="2606" y="41"/>
                    <a:pt x="2462" y="19"/>
                  </a:cubicBezTo>
                  <a:cubicBezTo>
                    <a:pt x="2386" y="7"/>
                    <a:pt x="2307" y="1"/>
                    <a:pt x="2226" y="1"/>
                  </a:cubicBezTo>
                  <a:close/>
                </a:path>
              </a:pathLst>
            </a:custGeom>
            <a:solidFill>
              <a:srgbClr val="FFE5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92" name="Google Shape;5592;p16"/>
            <p:cNvSpPr/>
            <p:nvPr/>
          </p:nvSpPr>
          <p:spPr>
            <a:xfrm>
              <a:off x="5695650" y="4934475"/>
              <a:ext cx="76200" cy="50650"/>
            </a:xfrm>
            <a:custGeom>
              <a:avLst/>
              <a:gdLst/>
              <a:ahLst/>
              <a:cxnLst/>
              <a:rect l="l" t="t" r="r" b="b"/>
              <a:pathLst>
                <a:path w="3048" h="2026" extrusionOk="0">
                  <a:moveTo>
                    <a:pt x="1566" y="0"/>
                  </a:moveTo>
                  <a:cubicBezTo>
                    <a:pt x="1478" y="0"/>
                    <a:pt x="1396" y="7"/>
                    <a:pt x="1320" y="22"/>
                  </a:cubicBezTo>
                  <a:cubicBezTo>
                    <a:pt x="1135" y="58"/>
                    <a:pt x="955" y="145"/>
                    <a:pt x="789" y="278"/>
                  </a:cubicBezTo>
                  <a:cubicBezTo>
                    <a:pt x="652" y="387"/>
                    <a:pt x="527" y="539"/>
                    <a:pt x="405" y="744"/>
                  </a:cubicBezTo>
                  <a:cubicBezTo>
                    <a:pt x="273" y="963"/>
                    <a:pt x="164" y="1205"/>
                    <a:pt x="62" y="1508"/>
                  </a:cubicBezTo>
                  <a:cubicBezTo>
                    <a:pt x="22" y="1554"/>
                    <a:pt x="3" y="1605"/>
                    <a:pt x="0" y="1651"/>
                  </a:cubicBezTo>
                  <a:lnTo>
                    <a:pt x="76" y="1664"/>
                  </a:lnTo>
                  <a:cubicBezTo>
                    <a:pt x="135" y="1671"/>
                    <a:pt x="191" y="1677"/>
                    <a:pt x="249" y="1685"/>
                  </a:cubicBezTo>
                  <a:cubicBezTo>
                    <a:pt x="427" y="1714"/>
                    <a:pt x="603" y="1750"/>
                    <a:pt x="779" y="1796"/>
                  </a:cubicBezTo>
                  <a:lnTo>
                    <a:pt x="947" y="1842"/>
                  </a:lnTo>
                  <a:lnTo>
                    <a:pt x="1017" y="1859"/>
                  </a:lnTo>
                  <a:cubicBezTo>
                    <a:pt x="1106" y="1882"/>
                    <a:pt x="1198" y="1908"/>
                    <a:pt x="1288" y="1928"/>
                  </a:cubicBezTo>
                  <a:cubicBezTo>
                    <a:pt x="1482" y="1972"/>
                    <a:pt x="1671" y="2004"/>
                    <a:pt x="1849" y="2023"/>
                  </a:cubicBezTo>
                  <a:cubicBezTo>
                    <a:pt x="1869" y="2025"/>
                    <a:pt x="1891" y="2026"/>
                    <a:pt x="1915" y="2026"/>
                  </a:cubicBezTo>
                  <a:cubicBezTo>
                    <a:pt x="1980" y="2026"/>
                    <a:pt x="2054" y="2019"/>
                    <a:pt x="2123" y="2008"/>
                  </a:cubicBezTo>
                  <a:cubicBezTo>
                    <a:pt x="2241" y="1982"/>
                    <a:pt x="2346" y="1949"/>
                    <a:pt x="2446" y="1903"/>
                  </a:cubicBezTo>
                  <a:cubicBezTo>
                    <a:pt x="2534" y="1865"/>
                    <a:pt x="2634" y="1800"/>
                    <a:pt x="2729" y="1721"/>
                  </a:cubicBezTo>
                  <a:cubicBezTo>
                    <a:pt x="2804" y="1656"/>
                    <a:pt x="2861" y="1592"/>
                    <a:pt x="2913" y="1521"/>
                  </a:cubicBezTo>
                  <a:cubicBezTo>
                    <a:pt x="2950" y="1461"/>
                    <a:pt x="2985" y="1399"/>
                    <a:pt x="3012" y="1333"/>
                  </a:cubicBezTo>
                  <a:cubicBezTo>
                    <a:pt x="3028" y="1279"/>
                    <a:pt x="3038" y="1227"/>
                    <a:pt x="3045" y="1174"/>
                  </a:cubicBezTo>
                  <a:cubicBezTo>
                    <a:pt x="3048" y="1112"/>
                    <a:pt x="3048" y="1055"/>
                    <a:pt x="3041" y="997"/>
                  </a:cubicBezTo>
                  <a:lnTo>
                    <a:pt x="3015" y="901"/>
                  </a:lnTo>
                  <a:cubicBezTo>
                    <a:pt x="3016" y="901"/>
                    <a:pt x="3016" y="897"/>
                    <a:pt x="3016" y="897"/>
                  </a:cubicBezTo>
                  <a:lnTo>
                    <a:pt x="3013" y="895"/>
                  </a:lnTo>
                  <a:cubicBezTo>
                    <a:pt x="2887" y="789"/>
                    <a:pt x="2758" y="685"/>
                    <a:pt x="2629" y="584"/>
                  </a:cubicBezTo>
                  <a:lnTo>
                    <a:pt x="2440" y="434"/>
                  </a:lnTo>
                  <a:cubicBezTo>
                    <a:pt x="2380" y="385"/>
                    <a:pt x="2317" y="335"/>
                    <a:pt x="2255" y="285"/>
                  </a:cubicBezTo>
                  <a:lnTo>
                    <a:pt x="2145" y="197"/>
                  </a:lnTo>
                  <a:lnTo>
                    <a:pt x="2101" y="163"/>
                  </a:lnTo>
                  <a:cubicBezTo>
                    <a:pt x="2073" y="140"/>
                    <a:pt x="2043" y="115"/>
                    <a:pt x="2017" y="92"/>
                  </a:cubicBezTo>
                  <a:cubicBezTo>
                    <a:pt x="2004" y="65"/>
                    <a:pt x="1972" y="46"/>
                    <a:pt x="1929" y="35"/>
                  </a:cubicBezTo>
                  <a:cubicBezTo>
                    <a:pt x="1797" y="12"/>
                    <a:pt x="1676" y="0"/>
                    <a:pt x="1566" y="0"/>
                  </a:cubicBezTo>
                  <a:close/>
                </a:path>
              </a:pathLst>
            </a:custGeom>
            <a:solidFill>
              <a:srgbClr val="FFE5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93" name="Google Shape;5593;p16"/>
            <p:cNvSpPr/>
            <p:nvPr/>
          </p:nvSpPr>
          <p:spPr>
            <a:xfrm>
              <a:off x="5518975" y="4698725"/>
              <a:ext cx="138775" cy="111700"/>
            </a:xfrm>
            <a:custGeom>
              <a:avLst/>
              <a:gdLst/>
              <a:ahLst/>
              <a:cxnLst/>
              <a:rect l="l" t="t" r="r" b="b"/>
              <a:pathLst>
                <a:path w="5551" h="4468" extrusionOk="0">
                  <a:moveTo>
                    <a:pt x="864" y="0"/>
                  </a:moveTo>
                  <a:cubicBezTo>
                    <a:pt x="824" y="0"/>
                    <a:pt x="783" y="7"/>
                    <a:pt x="737" y="20"/>
                  </a:cubicBezTo>
                  <a:cubicBezTo>
                    <a:pt x="660" y="47"/>
                    <a:pt x="597" y="107"/>
                    <a:pt x="539" y="166"/>
                  </a:cubicBezTo>
                  <a:cubicBezTo>
                    <a:pt x="464" y="241"/>
                    <a:pt x="408" y="334"/>
                    <a:pt x="358" y="416"/>
                  </a:cubicBezTo>
                  <a:cubicBezTo>
                    <a:pt x="245" y="603"/>
                    <a:pt x="170" y="761"/>
                    <a:pt x="91" y="928"/>
                  </a:cubicBezTo>
                  <a:lnTo>
                    <a:pt x="72" y="968"/>
                  </a:lnTo>
                  <a:cubicBezTo>
                    <a:pt x="48" y="1024"/>
                    <a:pt x="22" y="1081"/>
                    <a:pt x="1" y="1136"/>
                  </a:cubicBezTo>
                  <a:lnTo>
                    <a:pt x="12" y="1249"/>
                  </a:lnTo>
                  <a:lnTo>
                    <a:pt x="19" y="1304"/>
                  </a:lnTo>
                  <a:cubicBezTo>
                    <a:pt x="44" y="1430"/>
                    <a:pt x="71" y="1537"/>
                    <a:pt x="108" y="1638"/>
                  </a:cubicBezTo>
                  <a:cubicBezTo>
                    <a:pt x="144" y="1738"/>
                    <a:pt x="184" y="1832"/>
                    <a:pt x="227" y="1930"/>
                  </a:cubicBezTo>
                  <a:lnTo>
                    <a:pt x="271" y="2015"/>
                  </a:lnTo>
                  <a:lnTo>
                    <a:pt x="311" y="2104"/>
                  </a:lnTo>
                  <a:cubicBezTo>
                    <a:pt x="335" y="2151"/>
                    <a:pt x="358" y="2196"/>
                    <a:pt x="378" y="2242"/>
                  </a:cubicBezTo>
                  <a:cubicBezTo>
                    <a:pt x="439" y="2382"/>
                    <a:pt x="480" y="2505"/>
                    <a:pt x="508" y="2625"/>
                  </a:cubicBezTo>
                  <a:cubicBezTo>
                    <a:pt x="545" y="2786"/>
                    <a:pt x="566" y="2948"/>
                    <a:pt x="589" y="3111"/>
                  </a:cubicBezTo>
                  <a:lnTo>
                    <a:pt x="597" y="3167"/>
                  </a:lnTo>
                  <a:cubicBezTo>
                    <a:pt x="608" y="3247"/>
                    <a:pt x="618" y="3330"/>
                    <a:pt x="631" y="3409"/>
                  </a:cubicBezTo>
                  <a:cubicBezTo>
                    <a:pt x="668" y="3635"/>
                    <a:pt x="719" y="3817"/>
                    <a:pt x="785" y="3980"/>
                  </a:cubicBezTo>
                  <a:cubicBezTo>
                    <a:pt x="834" y="4077"/>
                    <a:pt x="871" y="4138"/>
                    <a:pt x="913" y="4195"/>
                  </a:cubicBezTo>
                  <a:cubicBezTo>
                    <a:pt x="963" y="4257"/>
                    <a:pt x="1013" y="4303"/>
                    <a:pt x="1068" y="4343"/>
                  </a:cubicBezTo>
                  <a:cubicBezTo>
                    <a:pt x="1111" y="4372"/>
                    <a:pt x="1157" y="4395"/>
                    <a:pt x="1206" y="4416"/>
                  </a:cubicBezTo>
                  <a:cubicBezTo>
                    <a:pt x="1280" y="4442"/>
                    <a:pt x="1361" y="4458"/>
                    <a:pt x="1443" y="4467"/>
                  </a:cubicBezTo>
                  <a:cubicBezTo>
                    <a:pt x="1464" y="4467"/>
                    <a:pt x="1485" y="4468"/>
                    <a:pt x="1506" y="4468"/>
                  </a:cubicBezTo>
                  <a:cubicBezTo>
                    <a:pt x="1592" y="4468"/>
                    <a:pt x="1677" y="4461"/>
                    <a:pt x="1761" y="4451"/>
                  </a:cubicBezTo>
                  <a:cubicBezTo>
                    <a:pt x="2070" y="4396"/>
                    <a:pt x="2350" y="4300"/>
                    <a:pt x="2622" y="4205"/>
                  </a:cubicBezTo>
                  <a:lnTo>
                    <a:pt x="2882" y="4115"/>
                  </a:lnTo>
                  <a:lnTo>
                    <a:pt x="2939" y="4095"/>
                  </a:lnTo>
                  <a:cubicBezTo>
                    <a:pt x="3023" y="4069"/>
                    <a:pt x="3096" y="4043"/>
                    <a:pt x="3172" y="4023"/>
                  </a:cubicBezTo>
                  <a:cubicBezTo>
                    <a:pt x="3254" y="4000"/>
                    <a:pt x="3341" y="3983"/>
                    <a:pt x="3430" y="3962"/>
                  </a:cubicBezTo>
                  <a:cubicBezTo>
                    <a:pt x="3639" y="3915"/>
                    <a:pt x="3841" y="3869"/>
                    <a:pt x="4037" y="3786"/>
                  </a:cubicBezTo>
                  <a:cubicBezTo>
                    <a:pt x="4094" y="3757"/>
                    <a:pt x="4146" y="3727"/>
                    <a:pt x="4195" y="3692"/>
                  </a:cubicBezTo>
                  <a:cubicBezTo>
                    <a:pt x="4229" y="3662"/>
                    <a:pt x="4256" y="3635"/>
                    <a:pt x="4285" y="3602"/>
                  </a:cubicBezTo>
                  <a:lnTo>
                    <a:pt x="4308" y="3562"/>
                  </a:lnTo>
                  <a:lnTo>
                    <a:pt x="4322" y="3519"/>
                  </a:lnTo>
                  <a:cubicBezTo>
                    <a:pt x="4337" y="3484"/>
                    <a:pt x="4342" y="3455"/>
                    <a:pt x="4342" y="3430"/>
                  </a:cubicBezTo>
                  <a:cubicBezTo>
                    <a:pt x="4342" y="3417"/>
                    <a:pt x="4338" y="3386"/>
                    <a:pt x="4332" y="3359"/>
                  </a:cubicBezTo>
                  <a:lnTo>
                    <a:pt x="4302" y="3276"/>
                  </a:lnTo>
                  <a:cubicBezTo>
                    <a:pt x="4282" y="3239"/>
                    <a:pt x="4259" y="3203"/>
                    <a:pt x="4238" y="3167"/>
                  </a:cubicBezTo>
                  <a:lnTo>
                    <a:pt x="4193" y="3093"/>
                  </a:lnTo>
                  <a:cubicBezTo>
                    <a:pt x="4172" y="3059"/>
                    <a:pt x="4153" y="3025"/>
                    <a:pt x="4136" y="2989"/>
                  </a:cubicBezTo>
                  <a:cubicBezTo>
                    <a:pt x="4127" y="2971"/>
                    <a:pt x="4117" y="2951"/>
                    <a:pt x="4110" y="2931"/>
                  </a:cubicBezTo>
                  <a:cubicBezTo>
                    <a:pt x="4098" y="2887"/>
                    <a:pt x="4085" y="2835"/>
                    <a:pt x="4095" y="2786"/>
                  </a:cubicBezTo>
                  <a:cubicBezTo>
                    <a:pt x="4113" y="2719"/>
                    <a:pt x="4131" y="2675"/>
                    <a:pt x="4163" y="2640"/>
                  </a:cubicBezTo>
                  <a:cubicBezTo>
                    <a:pt x="4196" y="2602"/>
                    <a:pt x="4229" y="2568"/>
                    <a:pt x="4275" y="2553"/>
                  </a:cubicBezTo>
                  <a:cubicBezTo>
                    <a:pt x="4316" y="2537"/>
                    <a:pt x="4357" y="2528"/>
                    <a:pt x="4393" y="2528"/>
                  </a:cubicBezTo>
                  <a:cubicBezTo>
                    <a:pt x="4398" y="2528"/>
                    <a:pt x="4403" y="2529"/>
                    <a:pt x="4409" y="2529"/>
                  </a:cubicBezTo>
                  <a:cubicBezTo>
                    <a:pt x="4490" y="2532"/>
                    <a:pt x="4569" y="2542"/>
                    <a:pt x="4648" y="2555"/>
                  </a:cubicBezTo>
                  <a:lnTo>
                    <a:pt x="4759" y="2569"/>
                  </a:lnTo>
                  <a:cubicBezTo>
                    <a:pt x="4799" y="2572"/>
                    <a:pt x="4841" y="2575"/>
                    <a:pt x="4881" y="2575"/>
                  </a:cubicBezTo>
                  <a:cubicBezTo>
                    <a:pt x="4918" y="2575"/>
                    <a:pt x="4954" y="2569"/>
                    <a:pt x="4989" y="2563"/>
                  </a:cubicBezTo>
                  <a:cubicBezTo>
                    <a:pt x="5036" y="2553"/>
                    <a:pt x="5072" y="2542"/>
                    <a:pt x="5107" y="2526"/>
                  </a:cubicBezTo>
                  <a:cubicBezTo>
                    <a:pt x="5131" y="2516"/>
                    <a:pt x="5151" y="2499"/>
                    <a:pt x="5171" y="2487"/>
                  </a:cubicBezTo>
                  <a:cubicBezTo>
                    <a:pt x="5181" y="2483"/>
                    <a:pt x="5204" y="2459"/>
                    <a:pt x="5229" y="2433"/>
                  </a:cubicBezTo>
                  <a:cubicBezTo>
                    <a:pt x="5255" y="2405"/>
                    <a:pt x="5275" y="2380"/>
                    <a:pt x="5293" y="2351"/>
                  </a:cubicBezTo>
                  <a:lnTo>
                    <a:pt x="5326" y="2289"/>
                  </a:lnTo>
                  <a:cubicBezTo>
                    <a:pt x="5341" y="2260"/>
                    <a:pt x="5354" y="2230"/>
                    <a:pt x="5364" y="2202"/>
                  </a:cubicBezTo>
                  <a:cubicBezTo>
                    <a:pt x="5378" y="2150"/>
                    <a:pt x="5397" y="2072"/>
                    <a:pt x="5407" y="1992"/>
                  </a:cubicBezTo>
                  <a:lnTo>
                    <a:pt x="5427" y="1834"/>
                  </a:lnTo>
                  <a:lnTo>
                    <a:pt x="5430" y="1792"/>
                  </a:lnTo>
                  <a:cubicBezTo>
                    <a:pt x="5448" y="1627"/>
                    <a:pt x="5461" y="1506"/>
                    <a:pt x="5497" y="1393"/>
                  </a:cubicBezTo>
                  <a:cubicBezTo>
                    <a:pt x="5513" y="1347"/>
                    <a:pt x="5529" y="1300"/>
                    <a:pt x="5548" y="1255"/>
                  </a:cubicBezTo>
                  <a:cubicBezTo>
                    <a:pt x="5550" y="1254"/>
                    <a:pt x="5550" y="1248"/>
                    <a:pt x="5550" y="1246"/>
                  </a:cubicBezTo>
                  <a:lnTo>
                    <a:pt x="5549" y="1245"/>
                  </a:lnTo>
                  <a:cubicBezTo>
                    <a:pt x="5473" y="1189"/>
                    <a:pt x="5385" y="1140"/>
                    <a:pt x="5289" y="1103"/>
                  </a:cubicBezTo>
                  <a:cubicBezTo>
                    <a:pt x="5176" y="1058"/>
                    <a:pt x="5048" y="1027"/>
                    <a:pt x="4890" y="1002"/>
                  </a:cubicBezTo>
                  <a:cubicBezTo>
                    <a:pt x="4693" y="970"/>
                    <a:pt x="4494" y="961"/>
                    <a:pt x="4292" y="961"/>
                  </a:cubicBezTo>
                  <a:cubicBezTo>
                    <a:pt x="4192" y="961"/>
                    <a:pt x="4092" y="963"/>
                    <a:pt x="3991" y="966"/>
                  </a:cubicBezTo>
                  <a:cubicBezTo>
                    <a:pt x="3807" y="972"/>
                    <a:pt x="3624" y="981"/>
                    <a:pt x="3440" y="988"/>
                  </a:cubicBezTo>
                  <a:lnTo>
                    <a:pt x="3333" y="994"/>
                  </a:lnTo>
                  <a:lnTo>
                    <a:pt x="3037" y="1005"/>
                  </a:lnTo>
                  <a:cubicBezTo>
                    <a:pt x="2936" y="1007"/>
                    <a:pt x="2832" y="1010"/>
                    <a:pt x="2728" y="1010"/>
                  </a:cubicBezTo>
                  <a:cubicBezTo>
                    <a:pt x="2705" y="1010"/>
                    <a:pt x="2681" y="1010"/>
                    <a:pt x="2658" y="1009"/>
                  </a:cubicBezTo>
                  <a:cubicBezTo>
                    <a:pt x="2480" y="1002"/>
                    <a:pt x="2290" y="989"/>
                    <a:pt x="2109" y="940"/>
                  </a:cubicBezTo>
                  <a:cubicBezTo>
                    <a:pt x="2070" y="930"/>
                    <a:pt x="1987" y="896"/>
                    <a:pt x="1876" y="834"/>
                  </a:cubicBezTo>
                  <a:cubicBezTo>
                    <a:pt x="1759" y="758"/>
                    <a:pt x="1644" y="663"/>
                    <a:pt x="1527" y="544"/>
                  </a:cubicBezTo>
                  <a:cubicBezTo>
                    <a:pt x="1477" y="492"/>
                    <a:pt x="1428" y="436"/>
                    <a:pt x="1381" y="383"/>
                  </a:cubicBezTo>
                  <a:cubicBezTo>
                    <a:pt x="1309" y="298"/>
                    <a:pt x="1234" y="214"/>
                    <a:pt x="1154" y="135"/>
                  </a:cubicBezTo>
                  <a:cubicBezTo>
                    <a:pt x="1106" y="89"/>
                    <a:pt x="1042" y="44"/>
                    <a:pt x="977" y="20"/>
                  </a:cubicBezTo>
                  <a:cubicBezTo>
                    <a:pt x="941" y="7"/>
                    <a:pt x="903" y="0"/>
                    <a:pt x="864" y="0"/>
                  </a:cubicBezTo>
                  <a:close/>
                </a:path>
              </a:pathLst>
            </a:custGeom>
            <a:solidFill>
              <a:srgbClr val="FFE5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94" name="Google Shape;5594;p16"/>
            <p:cNvSpPr/>
            <p:nvPr/>
          </p:nvSpPr>
          <p:spPr>
            <a:xfrm>
              <a:off x="5290850" y="4793075"/>
              <a:ext cx="82250" cy="77600"/>
            </a:xfrm>
            <a:custGeom>
              <a:avLst/>
              <a:gdLst/>
              <a:ahLst/>
              <a:cxnLst/>
              <a:rect l="l" t="t" r="r" b="b"/>
              <a:pathLst>
                <a:path w="3290" h="3104" extrusionOk="0">
                  <a:moveTo>
                    <a:pt x="558" y="0"/>
                  </a:moveTo>
                  <a:cubicBezTo>
                    <a:pt x="466" y="38"/>
                    <a:pt x="387" y="86"/>
                    <a:pt x="301" y="154"/>
                  </a:cubicBezTo>
                  <a:cubicBezTo>
                    <a:pt x="258" y="200"/>
                    <a:pt x="206" y="253"/>
                    <a:pt x="160" y="310"/>
                  </a:cubicBezTo>
                  <a:cubicBezTo>
                    <a:pt x="133" y="348"/>
                    <a:pt x="117" y="375"/>
                    <a:pt x="100" y="402"/>
                  </a:cubicBezTo>
                  <a:cubicBezTo>
                    <a:pt x="84" y="437"/>
                    <a:pt x="70" y="473"/>
                    <a:pt x="57" y="504"/>
                  </a:cubicBezTo>
                  <a:cubicBezTo>
                    <a:pt x="38" y="576"/>
                    <a:pt x="21" y="647"/>
                    <a:pt x="15" y="721"/>
                  </a:cubicBezTo>
                  <a:cubicBezTo>
                    <a:pt x="1" y="918"/>
                    <a:pt x="24" y="1111"/>
                    <a:pt x="52" y="1309"/>
                  </a:cubicBezTo>
                  <a:lnTo>
                    <a:pt x="62" y="1386"/>
                  </a:lnTo>
                  <a:cubicBezTo>
                    <a:pt x="74" y="1441"/>
                    <a:pt x="83" y="1501"/>
                    <a:pt x="87" y="1557"/>
                  </a:cubicBezTo>
                  <a:cubicBezTo>
                    <a:pt x="91" y="1625"/>
                    <a:pt x="94" y="1689"/>
                    <a:pt x="96" y="1755"/>
                  </a:cubicBezTo>
                  <a:lnTo>
                    <a:pt x="98" y="1992"/>
                  </a:lnTo>
                  <a:lnTo>
                    <a:pt x="101" y="2097"/>
                  </a:lnTo>
                  <a:cubicBezTo>
                    <a:pt x="101" y="2168"/>
                    <a:pt x="103" y="2237"/>
                    <a:pt x="104" y="2307"/>
                  </a:cubicBezTo>
                  <a:cubicBezTo>
                    <a:pt x="110" y="2472"/>
                    <a:pt x="117" y="2647"/>
                    <a:pt x="144" y="2820"/>
                  </a:cubicBezTo>
                  <a:cubicBezTo>
                    <a:pt x="156" y="2884"/>
                    <a:pt x="167" y="2939"/>
                    <a:pt x="189" y="2985"/>
                  </a:cubicBezTo>
                  <a:cubicBezTo>
                    <a:pt x="255" y="3021"/>
                    <a:pt x="314" y="3031"/>
                    <a:pt x="370" y="3035"/>
                  </a:cubicBezTo>
                  <a:cubicBezTo>
                    <a:pt x="453" y="3048"/>
                    <a:pt x="536" y="3057"/>
                    <a:pt x="621" y="3062"/>
                  </a:cubicBezTo>
                  <a:cubicBezTo>
                    <a:pt x="809" y="3081"/>
                    <a:pt x="1025" y="3097"/>
                    <a:pt x="1240" y="3103"/>
                  </a:cubicBezTo>
                  <a:cubicBezTo>
                    <a:pt x="1263" y="3103"/>
                    <a:pt x="1286" y="3103"/>
                    <a:pt x="1308" y="3103"/>
                  </a:cubicBezTo>
                  <a:cubicBezTo>
                    <a:pt x="1591" y="3103"/>
                    <a:pt x="1866" y="3063"/>
                    <a:pt x="2145" y="3016"/>
                  </a:cubicBezTo>
                  <a:lnTo>
                    <a:pt x="2243" y="2999"/>
                  </a:lnTo>
                  <a:lnTo>
                    <a:pt x="2475" y="2960"/>
                  </a:lnTo>
                  <a:cubicBezTo>
                    <a:pt x="2526" y="2937"/>
                    <a:pt x="2575" y="2912"/>
                    <a:pt x="2622" y="2887"/>
                  </a:cubicBezTo>
                  <a:cubicBezTo>
                    <a:pt x="2725" y="2830"/>
                    <a:pt x="2827" y="2755"/>
                    <a:pt x="2926" y="2667"/>
                  </a:cubicBezTo>
                  <a:cubicBezTo>
                    <a:pt x="3033" y="2574"/>
                    <a:pt x="3115" y="2475"/>
                    <a:pt x="3171" y="2372"/>
                  </a:cubicBezTo>
                  <a:cubicBezTo>
                    <a:pt x="3227" y="2274"/>
                    <a:pt x="3263" y="2170"/>
                    <a:pt x="3277" y="2054"/>
                  </a:cubicBezTo>
                  <a:cubicBezTo>
                    <a:pt x="3290" y="1952"/>
                    <a:pt x="3278" y="1839"/>
                    <a:pt x="3242" y="1704"/>
                  </a:cubicBezTo>
                  <a:cubicBezTo>
                    <a:pt x="3235" y="1661"/>
                    <a:pt x="3219" y="1625"/>
                    <a:pt x="3205" y="1597"/>
                  </a:cubicBezTo>
                  <a:lnTo>
                    <a:pt x="3185" y="1559"/>
                  </a:lnTo>
                  <a:cubicBezTo>
                    <a:pt x="3155" y="1504"/>
                    <a:pt x="3117" y="1457"/>
                    <a:pt x="3070" y="1409"/>
                  </a:cubicBezTo>
                  <a:cubicBezTo>
                    <a:pt x="2995" y="1329"/>
                    <a:pt x="2895" y="1263"/>
                    <a:pt x="2763" y="1208"/>
                  </a:cubicBezTo>
                  <a:cubicBezTo>
                    <a:pt x="2639" y="1158"/>
                    <a:pt x="2516" y="1133"/>
                    <a:pt x="2411" y="1115"/>
                  </a:cubicBezTo>
                  <a:cubicBezTo>
                    <a:pt x="2264" y="1092"/>
                    <a:pt x="2116" y="1079"/>
                    <a:pt x="1970" y="1070"/>
                  </a:cubicBezTo>
                  <a:lnTo>
                    <a:pt x="1798" y="1059"/>
                  </a:lnTo>
                  <a:cubicBezTo>
                    <a:pt x="1571" y="1044"/>
                    <a:pt x="1391" y="1036"/>
                    <a:pt x="1223" y="991"/>
                  </a:cubicBezTo>
                  <a:cubicBezTo>
                    <a:pt x="1176" y="977"/>
                    <a:pt x="1134" y="963"/>
                    <a:pt x="1097" y="941"/>
                  </a:cubicBezTo>
                  <a:cubicBezTo>
                    <a:pt x="1077" y="928"/>
                    <a:pt x="1055" y="912"/>
                    <a:pt x="1036" y="894"/>
                  </a:cubicBezTo>
                  <a:cubicBezTo>
                    <a:pt x="996" y="846"/>
                    <a:pt x="964" y="799"/>
                    <a:pt x="936" y="747"/>
                  </a:cubicBezTo>
                  <a:lnTo>
                    <a:pt x="907" y="691"/>
                  </a:lnTo>
                  <a:cubicBezTo>
                    <a:pt x="865" y="609"/>
                    <a:pt x="829" y="525"/>
                    <a:pt x="794" y="440"/>
                  </a:cubicBezTo>
                  <a:lnTo>
                    <a:pt x="750" y="339"/>
                  </a:lnTo>
                  <a:cubicBezTo>
                    <a:pt x="729" y="290"/>
                    <a:pt x="707" y="240"/>
                    <a:pt x="684" y="190"/>
                  </a:cubicBezTo>
                  <a:cubicBezTo>
                    <a:pt x="649" y="117"/>
                    <a:pt x="607" y="56"/>
                    <a:pt x="558" y="0"/>
                  </a:cubicBezTo>
                  <a:close/>
                </a:path>
              </a:pathLst>
            </a:custGeom>
            <a:solidFill>
              <a:srgbClr val="FFE5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95" name="Google Shape;5595;p16"/>
            <p:cNvSpPr/>
            <p:nvPr/>
          </p:nvSpPr>
          <p:spPr>
            <a:xfrm>
              <a:off x="5425575" y="4864150"/>
              <a:ext cx="81800" cy="79450"/>
            </a:xfrm>
            <a:custGeom>
              <a:avLst/>
              <a:gdLst/>
              <a:ahLst/>
              <a:cxnLst/>
              <a:rect l="l" t="t" r="r" b="b"/>
              <a:pathLst>
                <a:path w="3272" h="3178" extrusionOk="0">
                  <a:moveTo>
                    <a:pt x="1247" y="1"/>
                  </a:moveTo>
                  <a:cubicBezTo>
                    <a:pt x="1108" y="1"/>
                    <a:pt x="953" y="14"/>
                    <a:pt x="827" y="83"/>
                  </a:cubicBezTo>
                  <a:cubicBezTo>
                    <a:pt x="775" y="117"/>
                    <a:pt x="733" y="158"/>
                    <a:pt x="697" y="205"/>
                  </a:cubicBezTo>
                  <a:cubicBezTo>
                    <a:pt x="666" y="248"/>
                    <a:pt x="646" y="308"/>
                    <a:pt x="637" y="387"/>
                  </a:cubicBezTo>
                  <a:cubicBezTo>
                    <a:pt x="630" y="428"/>
                    <a:pt x="637" y="474"/>
                    <a:pt x="641" y="514"/>
                  </a:cubicBezTo>
                  <a:cubicBezTo>
                    <a:pt x="654" y="589"/>
                    <a:pt x="673" y="639"/>
                    <a:pt x="690" y="686"/>
                  </a:cubicBezTo>
                  <a:lnTo>
                    <a:pt x="705" y="732"/>
                  </a:lnTo>
                  <a:lnTo>
                    <a:pt x="766" y="879"/>
                  </a:lnTo>
                  <a:lnTo>
                    <a:pt x="792" y="943"/>
                  </a:lnTo>
                  <a:lnTo>
                    <a:pt x="811" y="988"/>
                  </a:lnTo>
                  <a:lnTo>
                    <a:pt x="842" y="1075"/>
                  </a:lnTo>
                  <a:cubicBezTo>
                    <a:pt x="874" y="1160"/>
                    <a:pt x="891" y="1245"/>
                    <a:pt x="900" y="1333"/>
                  </a:cubicBezTo>
                  <a:cubicBezTo>
                    <a:pt x="900" y="1380"/>
                    <a:pt x="898" y="1424"/>
                    <a:pt x="891" y="1473"/>
                  </a:cubicBezTo>
                  <a:lnTo>
                    <a:pt x="861" y="1552"/>
                  </a:lnTo>
                  <a:cubicBezTo>
                    <a:pt x="791" y="1684"/>
                    <a:pt x="689" y="1807"/>
                    <a:pt x="590" y="1920"/>
                  </a:cubicBezTo>
                  <a:lnTo>
                    <a:pt x="544" y="1977"/>
                  </a:lnTo>
                  <a:cubicBezTo>
                    <a:pt x="419" y="2118"/>
                    <a:pt x="288" y="2269"/>
                    <a:pt x="175" y="2427"/>
                  </a:cubicBezTo>
                  <a:cubicBezTo>
                    <a:pt x="98" y="2535"/>
                    <a:pt x="38" y="2642"/>
                    <a:pt x="1" y="2750"/>
                  </a:cubicBezTo>
                  <a:lnTo>
                    <a:pt x="51" y="2882"/>
                  </a:lnTo>
                  <a:lnTo>
                    <a:pt x="85" y="2951"/>
                  </a:lnTo>
                  <a:cubicBezTo>
                    <a:pt x="98" y="2976"/>
                    <a:pt x="108" y="2999"/>
                    <a:pt x="123" y="3019"/>
                  </a:cubicBezTo>
                  <a:cubicBezTo>
                    <a:pt x="136" y="3040"/>
                    <a:pt x="152" y="3059"/>
                    <a:pt x="164" y="3073"/>
                  </a:cubicBezTo>
                  <a:cubicBezTo>
                    <a:pt x="187" y="3098"/>
                    <a:pt x="209" y="3118"/>
                    <a:pt x="235" y="3135"/>
                  </a:cubicBezTo>
                  <a:cubicBezTo>
                    <a:pt x="264" y="3152"/>
                    <a:pt x="274" y="3157"/>
                    <a:pt x="287" y="3162"/>
                  </a:cubicBezTo>
                  <a:cubicBezTo>
                    <a:pt x="307" y="3170"/>
                    <a:pt x="324" y="3174"/>
                    <a:pt x="345" y="3177"/>
                  </a:cubicBezTo>
                  <a:cubicBezTo>
                    <a:pt x="355" y="3177"/>
                    <a:pt x="365" y="3177"/>
                    <a:pt x="375" y="3177"/>
                  </a:cubicBezTo>
                  <a:cubicBezTo>
                    <a:pt x="400" y="3177"/>
                    <a:pt x="424" y="3176"/>
                    <a:pt x="447" y="3174"/>
                  </a:cubicBezTo>
                  <a:cubicBezTo>
                    <a:pt x="552" y="3152"/>
                    <a:pt x="644" y="3119"/>
                    <a:pt x="733" y="3083"/>
                  </a:cubicBezTo>
                  <a:cubicBezTo>
                    <a:pt x="841" y="3039"/>
                    <a:pt x="949" y="2994"/>
                    <a:pt x="1056" y="2951"/>
                  </a:cubicBezTo>
                  <a:cubicBezTo>
                    <a:pt x="1313" y="2848"/>
                    <a:pt x="1571" y="2743"/>
                    <a:pt x="1823" y="2631"/>
                  </a:cubicBezTo>
                  <a:cubicBezTo>
                    <a:pt x="1881" y="2604"/>
                    <a:pt x="1938" y="2575"/>
                    <a:pt x="1991" y="2542"/>
                  </a:cubicBezTo>
                  <a:cubicBezTo>
                    <a:pt x="2053" y="2502"/>
                    <a:pt x="2111" y="2460"/>
                    <a:pt x="2168" y="2416"/>
                  </a:cubicBezTo>
                  <a:cubicBezTo>
                    <a:pt x="2320" y="2285"/>
                    <a:pt x="2458" y="2130"/>
                    <a:pt x="2585" y="1983"/>
                  </a:cubicBezTo>
                  <a:lnTo>
                    <a:pt x="2635" y="1924"/>
                  </a:lnTo>
                  <a:cubicBezTo>
                    <a:pt x="2737" y="1798"/>
                    <a:pt x="2840" y="1674"/>
                    <a:pt x="2954" y="1559"/>
                  </a:cubicBezTo>
                  <a:cubicBezTo>
                    <a:pt x="3018" y="1493"/>
                    <a:pt x="3087" y="1430"/>
                    <a:pt x="3158" y="1371"/>
                  </a:cubicBezTo>
                  <a:cubicBezTo>
                    <a:pt x="3195" y="1343"/>
                    <a:pt x="3232" y="1311"/>
                    <a:pt x="3271" y="1285"/>
                  </a:cubicBezTo>
                  <a:cubicBezTo>
                    <a:pt x="3263" y="1235"/>
                    <a:pt x="3245" y="1199"/>
                    <a:pt x="3227" y="1165"/>
                  </a:cubicBezTo>
                  <a:cubicBezTo>
                    <a:pt x="3194" y="1096"/>
                    <a:pt x="3158" y="1030"/>
                    <a:pt x="3116" y="966"/>
                  </a:cubicBezTo>
                  <a:cubicBezTo>
                    <a:pt x="2994" y="770"/>
                    <a:pt x="2832" y="584"/>
                    <a:pt x="2644" y="432"/>
                  </a:cubicBezTo>
                  <a:cubicBezTo>
                    <a:pt x="2444" y="270"/>
                    <a:pt x="2233" y="155"/>
                    <a:pt x="2016" y="89"/>
                  </a:cubicBezTo>
                  <a:cubicBezTo>
                    <a:pt x="1912" y="59"/>
                    <a:pt x="1802" y="38"/>
                    <a:pt x="1674" y="26"/>
                  </a:cubicBezTo>
                  <a:cubicBezTo>
                    <a:pt x="1542" y="10"/>
                    <a:pt x="1407" y="1"/>
                    <a:pt x="1272" y="1"/>
                  </a:cubicBezTo>
                  <a:cubicBezTo>
                    <a:pt x="1264" y="1"/>
                    <a:pt x="1256" y="1"/>
                    <a:pt x="1247" y="1"/>
                  </a:cubicBezTo>
                  <a:close/>
                </a:path>
              </a:pathLst>
            </a:custGeom>
            <a:solidFill>
              <a:srgbClr val="FFE5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96" name="Google Shape;5596;p16"/>
            <p:cNvSpPr/>
            <p:nvPr/>
          </p:nvSpPr>
          <p:spPr>
            <a:xfrm>
              <a:off x="5337600" y="4895775"/>
              <a:ext cx="76300" cy="72200"/>
            </a:xfrm>
            <a:custGeom>
              <a:avLst/>
              <a:gdLst/>
              <a:ahLst/>
              <a:cxnLst/>
              <a:rect l="l" t="t" r="r" b="b"/>
              <a:pathLst>
                <a:path w="3052" h="2888" extrusionOk="0">
                  <a:moveTo>
                    <a:pt x="1259" y="1"/>
                  </a:moveTo>
                  <a:cubicBezTo>
                    <a:pt x="1000" y="1"/>
                    <a:pt x="750" y="13"/>
                    <a:pt x="502" y="37"/>
                  </a:cubicBezTo>
                  <a:cubicBezTo>
                    <a:pt x="525" y="106"/>
                    <a:pt x="515" y="158"/>
                    <a:pt x="472" y="188"/>
                  </a:cubicBezTo>
                  <a:cubicBezTo>
                    <a:pt x="432" y="214"/>
                    <a:pt x="396" y="240"/>
                    <a:pt x="361" y="267"/>
                  </a:cubicBezTo>
                  <a:cubicBezTo>
                    <a:pt x="285" y="333"/>
                    <a:pt x="221" y="398"/>
                    <a:pt x="162" y="473"/>
                  </a:cubicBezTo>
                  <a:cubicBezTo>
                    <a:pt x="107" y="554"/>
                    <a:pt x="75" y="613"/>
                    <a:pt x="51" y="677"/>
                  </a:cubicBezTo>
                  <a:cubicBezTo>
                    <a:pt x="31" y="733"/>
                    <a:pt x="15" y="812"/>
                    <a:pt x="7" y="892"/>
                  </a:cubicBezTo>
                  <a:cubicBezTo>
                    <a:pt x="1" y="978"/>
                    <a:pt x="4" y="1070"/>
                    <a:pt x="21" y="1174"/>
                  </a:cubicBezTo>
                  <a:cubicBezTo>
                    <a:pt x="67" y="1431"/>
                    <a:pt x="162" y="1665"/>
                    <a:pt x="267" y="1897"/>
                  </a:cubicBezTo>
                  <a:lnTo>
                    <a:pt x="368" y="2117"/>
                  </a:lnTo>
                  <a:cubicBezTo>
                    <a:pt x="445" y="2277"/>
                    <a:pt x="519" y="2437"/>
                    <a:pt x="587" y="2603"/>
                  </a:cubicBezTo>
                  <a:cubicBezTo>
                    <a:pt x="624" y="2696"/>
                    <a:pt x="660" y="2789"/>
                    <a:pt x="689" y="2887"/>
                  </a:cubicBezTo>
                  <a:cubicBezTo>
                    <a:pt x="979" y="2831"/>
                    <a:pt x="1263" y="2743"/>
                    <a:pt x="1542" y="2627"/>
                  </a:cubicBezTo>
                  <a:cubicBezTo>
                    <a:pt x="1694" y="2564"/>
                    <a:pt x="1839" y="2491"/>
                    <a:pt x="1983" y="2413"/>
                  </a:cubicBezTo>
                  <a:cubicBezTo>
                    <a:pt x="2124" y="2334"/>
                    <a:pt x="2257" y="2248"/>
                    <a:pt x="2391" y="2149"/>
                  </a:cubicBezTo>
                  <a:cubicBezTo>
                    <a:pt x="2500" y="2067"/>
                    <a:pt x="2606" y="1968"/>
                    <a:pt x="2714" y="1849"/>
                  </a:cubicBezTo>
                  <a:cubicBezTo>
                    <a:pt x="2807" y="1752"/>
                    <a:pt x="2888" y="1630"/>
                    <a:pt x="2954" y="1489"/>
                  </a:cubicBezTo>
                  <a:cubicBezTo>
                    <a:pt x="2983" y="1431"/>
                    <a:pt x="2998" y="1370"/>
                    <a:pt x="3016" y="1310"/>
                  </a:cubicBezTo>
                  <a:cubicBezTo>
                    <a:pt x="3031" y="1245"/>
                    <a:pt x="3039" y="1191"/>
                    <a:pt x="3041" y="1126"/>
                  </a:cubicBezTo>
                  <a:cubicBezTo>
                    <a:pt x="3051" y="975"/>
                    <a:pt x="3026" y="827"/>
                    <a:pt x="2968" y="688"/>
                  </a:cubicBezTo>
                  <a:cubicBezTo>
                    <a:pt x="2958" y="666"/>
                    <a:pt x="2950" y="645"/>
                    <a:pt x="2939" y="626"/>
                  </a:cubicBezTo>
                  <a:cubicBezTo>
                    <a:pt x="2916" y="577"/>
                    <a:pt x="2888" y="533"/>
                    <a:pt x="2860" y="488"/>
                  </a:cubicBezTo>
                  <a:cubicBezTo>
                    <a:pt x="2820" y="422"/>
                    <a:pt x="2767" y="362"/>
                    <a:pt x="2715" y="307"/>
                  </a:cubicBezTo>
                  <a:cubicBezTo>
                    <a:pt x="2685" y="272"/>
                    <a:pt x="2652" y="238"/>
                    <a:pt x="2621" y="207"/>
                  </a:cubicBezTo>
                  <a:cubicBezTo>
                    <a:pt x="2608" y="193"/>
                    <a:pt x="2588" y="180"/>
                    <a:pt x="2562" y="165"/>
                  </a:cubicBezTo>
                  <a:cubicBezTo>
                    <a:pt x="2506" y="131"/>
                    <a:pt x="2455" y="116"/>
                    <a:pt x="2412" y="102"/>
                  </a:cubicBezTo>
                  <a:cubicBezTo>
                    <a:pt x="2247" y="58"/>
                    <a:pt x="2114" y="43"/>
                    <a:pt x="2002" y="32"/>
                  </a:cubicBezTo>
                  <a:cubicBezTo>
                    <a:pt x="1818" y="14"/>
                    <a:pt x="1631" y="7"/>
                    <a:pt x="1446" y="3"/>
                  </a:cubicBezTo>
                  <a:cubicBezTo>
                    <a:pt x="1383" y="2"/>
                    <a:pt x="1320" y="1"/>
                    <a:pt x="1259" y="1"/>
                  </a:cubicBezTo>
                  <a:close/>
                </a:path>
              </a:pathLst>
            </a:custGeom>
            <a:solidFill>
              <a:srgbClr val="FFE5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97" name="Google Shape;5597;p16"/>
            <p:cNvSpPr/>
            <p:nvPr/>
          </p:nvSpPr>
          <p:spPr>
            <a:xfrm>
              <a:off x="5095200" y="4852150"/>
              <a:ext cx="82400" cy="64175"/>
            </a:xfrm>
            <a:custGeom>
              <a:avLst/>
              <a:gdLst/>
              <a:ahLst/>
              <a:cxnLst/>
              <a:rect l="l" t="t" r="r" b="b"/>
              <a:pathLst>
                <a:path w="3296" h="2567" extrusionOk="0">
                  <a:moveTo>
                    <a:pt x="2491" y="1"/>
                  </a:moveTo>
                  <a:cubicBezTo>
                    <a:pt x="2451" y="1"/>
                    <a:pt x="2410" y="10"/>
                    <a:pt x="2370" y="22"/>
                  </a:cubicBezTo>
                  <a:cubicBezTo>
                    <a:pt x="2337" y="30"/>
                    <a:pt x="2308" y="42"/>
                    <a:pt x="2283" y="52"/>
                  </a:cubicBezTo>
                  <a:cubicBezTo>
                    <a:pt x="2146" y="113"/>
                    <a:pt x="2070" y="178"/>
                    <a:pt x="2010" y="233"/>
                  </a:cubicBezTo>
                  <a:cubicBezTo>
                    <a:pt x="1924" y="307"/>
                    <a:pt x="1846" y="388"/>
                    <a:pt x="1770" y="470"/>
                  </a:cubicBezTo>
                  <a:lnTo>
                    <a:pt x="1651" y="605"/>
                  </a:lnTo>
                  <a:lnTo>
                    <a:pt x="1616" y="641"/>
                  </a:lnTo>
                  <a:cubicBezTo>
                    <a:pt x="1500" y="770"/>
                    <a:pt x="1409" y="870"/>
                    <a:pt x="1310" y="957"/>
                  </a:cubicBezTo>
                  <a:cubicBezTo>
                    <a:pt x="1266" y="991"/>
                    <a:pt x="1221" y="1020"/>
                    <a:pt x="1171" y="1044"/>
                  </a:cubicBezTo>
                  <a:cubicBezTo>
                    <a:pt x="1151" y="1051"/>
                    <a:pt x="1134" y="1061"/>
                    <a:pt x="1115" y="1064"/>
                  </a:cubicBezTo>
                  <a:cubicBezTo>
                    <a:pt x="977" y="1046"/>
                    <a:pt x="876" y="1007"/>
                    <a:pt x="803" y="980"/>
                  </a:cubicBezTo>
                  <a:lnTo>
                    <a:pt x="684" y="935"/>
                  </a:lnTo>
                  <a:cubicBezTo>
                    <a:pt x="561" y="886"/>
                    <a:pt x="447" y="846"/>
                    <a:pt x="332" y="801"/>
                  </a:cubicBezTo>
                  <a:cubicBezTo>
                    <a:pt x="204" y="758"/>
                    <a:pt x="101" y="730"/>
                    <a:pt x="3" y="715"/>
                  </a:cubicBezTo>
                  <a:lnTo>
                    <a:pt x="0" y="787"/>
                  </a:lnTo>
                  <a:cubicBezTo>
                    <a:pt x="10" y="837"/>
                    <a:pt x="28" y="886"/>
                    <a:pt x="53" y="951"/>
                  </a:cubicBezTo>
                  <a:cubicBezTo>
                    <a:pt x="111" y="1063"/>
                    <a:pt x="187" y="1171"/>
                    <a:pt x="308" y="1311"/>
                  </a:cubicBezTo>
                  <a:cubicBezTo>
                    <a:pt x="454" y="1482"/>
                    <a:pt x="617" y="1642"/>
                    <a:pt x="776" y="1804"/>
                  </a:cubicBezTo>
                  <a:cubicBezTo>
                    <a:pt x="964" y="1992"/>
                    <a:pt x="1134" y="2163"/>
                    <a:pt x="1293" y="2348"/>
                  </a:cubicBezTo>
                  <a:cubicBezTo>
                    <a:pt x="1352" y="2416"/>
                    <a:pt x="1409" y="2492"/>
                    <a:pt x="1465" y="2567"/>
                  </a:cubicBezTo>
                  <a:cubicBezTo>
                    <a:pt x="1748" y="2499"/>
                    <a:pt x="2038" y="2355"/>
                    <a:pt x="2350" y="2130"/>
                  </a:cubicBezTo>
                  <a:cubicBezTo>
                    <a:pt x="2510" y="2011"/>
                    <a:pt x="2670" y="1869"/>
                    <a:pt x="2824" y="1711"/>
                  </a:cubicBezTo>
                  <a:cubicBezTo>
                    <a:pt x="2994" y="1531"/>
                    <a:pt x="3123" y="1344"/>
                    <a:pt x="3206" y="1158"/>
                  </a:cubicBezTo>
                  <a:cubicBezTo>
                    <a:pt x="3252" y="1056"/>
                    <a:pt x="3278" y="951"/>
                    <a:pt x="3285" y="845"/>
                  </a:cubicBezTo>
                  <a:cubicBezTo>
                    <a:pt x="3295" y="741"/>
                    <a:pt x="3282" y="636"/>
                    <a:pt x="3248" y="534"/>
                  </a:cubicBezTo>
                  <a:cubicBezTo>
                    <a:pt x="3239" y="511"/>
                    <a:pt x="3231" y="488"/>
                    <a:pt x="3219" y="468"/>
                  </a:cubicBezTo>
                  <a:cubicBezTo>
                    <a:pt x="3183" y="396"/>
                    <a:pt x="3133" y="337"/>
                    <a:pt x="3090" y="287"/>
                  </a:cubicBezTo>
                  <a:cubicBezTo>
                    <a:pt x="3047" y="233"/>
                    <a:pt x="2991" y="188"/>
                    <a:pt x="2940" y="151"/>
                  </a:cubicBezTo>
                  <a:cubicBezTo>
                    <a:pt x="2894" y="116"/>
                    <a:pt x="2850" y="88"/>
                    <a:pt x="2797" y="60"/>
                  </a:cubicBezTo>
                  <a:cubicBezTo>
                    <a:pt x="2719" y="20"/>
                    <a:pt x="2633" y="1"/>
                    <a:pt x="2529" y="1"/>
                  </a:cubicBezTo>
                  <a:cubicBezTo>
                    <a:pt x="2522" y="1"/>
                    <a:pt x="2514" y="1"/>
                    <a:pt x="2507" y="1"/>
                  </a:cubicBezTo>
                  <a:cubicBezTo>
                    <a:pt x="2502" y="1"/>
                    <a:pt x="2496" y="1"/>
                    <a:pt x="2491" y="1"/>
                  </a:cubicBezTo>
                  <a:close/>
                </a:path>
              </a:pathLst>
            </a:custGeom>
            <a:solidFill>
              <a:srgbClr val="FFE5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98" name="Google Shape;5598;p16"/>
            <p:cNvSpPr/>
            <p:nvPr/>
          </p:nvSpPr>
          <p:spPr>
            <a:xfrm>
              <a:off x="4977275" y="5153575"/>
              <a:ext cx="93900" cy="117225"/>
            </a:xfrm>
            <a:custGeom>
              <a:avLst/>
              <a:gdLst/>
              <a:ahLst/>
              <a:cxnLst/>
              <a:rect l="l" t="t" r="r" b="b"/>
              <a:pathLst>
                <a:path w="3756" h="4689" extrusionOk="0">
                  <a:moveTo>
                    <a:pt x="2388" y="1"/>
                  </a:moveTo>
                  <a:cubicBezTo>
                    <a:pt x="2324" y="1"/>
                    <a:pt x="2257" y="15"/>
                    <a:pt x="2185" y="44"/>
                  </a:cubicBezTo>
                  <a:cubicBezTo>
                    <a:pt x="2116" y="74"/>
                    <a:pt x="2044" y="126"/>
                    <a:pt x="1965" y="202"/>
                  </a:cubicBezTo>
                  <a:cubicBezTo>
                    <a:pt x="1816" y="342"/>
                    <a:pt x="1700" y="518"/>
                    <a:pt x="1573" y="714"/>
                  </a:cubicBezTo>
                  <a:lnTo>
                    <a:pt x="1549" y="753"/>
                  </a:lnTo>
                  <a:lnTo>
                    <a:pt x="1493" y="837"/>
                  </a:lnTo>
                  <a:cubicBezTo>
                    <a:pt x="1328" y="1092"/>
                    <a:pt x="1178" y="1321"/>
                    <a:pt x="1002" y="1529"/>
                  </a:cubicBezTo>
                  <a:cubicBezTo>
                    <a:pt x="984" y="1581"/>
                    <a:pt x="966" y="1627"/>
                    <a:pt x="943" y="1674"/>
                  </a:cubicBezTo>
                  <a:cubicBezTo>
                    <a:pt x="914" y="1734"/>
                    <a:pt x="880" y="1795"/>
                    <a:pt x="842" y="1852"/>
                  </a:cubicBezTo>
                  <a:cubicBezTo>
                    <a:pt x="772" y="1955"/>
                    <a:pt x="696" y="2053"/>
                    <a:pt x="618" y="2151"/>
                  </a:cubicBezTo>
                  <a:lnTo>
                    <a:pt x="578" y="2204"/>
                  </a:lnTo>
                  <a:cubicBezTo>
                    <a:pt x="510" y="2290"/>
                    <a:pt x="441" y="2376"/>
                    <a:pt x="377" y="2465"/>
                  </a:cubicBezTo>
                  <a:cubicBezTo>
                    <a:pt x="275" y="2616"/>
                    <a:pt x="203" y="2722"/>
                    <a:pt x="115" y="2822"/>
                  </a:cubicBezTo>
                  <a:lnTo>
                    <a:pt x="64" y="2879"/>
                  </a:lnTo>
                  <a:lnTo>
                    <a:pt x="9" y="2938"/>
                  </a:lnTo>
                  <a:cubicBezTo>
                    <a:pt x="1" y="2987"/>
                    <a:pt x="1" y="3013"/>
                    <a:pt x="1" y="3038"/>
                  </a:cubicBezTo>
                  <a:lnTo>
                    <a:pt x="1" y="3094"/>
                  </a:lnTo>
                  <a:cubicBezTo>
                    <a:pt x="2" y="3138"/>
                    <a:pt x="2" y="3181"/>
                    <a:pt x="2" y="3224"/>
                  </a:cubicBezTo>
                  <a:cubicBezTo>
                    <a:pt x="12" y="3304"/>
                    <a:pt x="26" y="3343"/>
                    <a:pt x="42" y="3382"/>
                  </a:cubicBezTo>
                  <a:lnTo>
                    <a:pt x="57" y="3425"/>
                  </a:lnTo>
                  <a:cubicBezTo>
                    <a:pt x="94" y="3522"/>
                    <a:pt x="131" y="3620"/>
                    <a:pt x="171" y="3716"/>
                  </a:cubicBezTo>
                  <a:cubicBezTo>
                    <a:pt x="258" y="3939"/>
                    <a:pt x="337" y="4137"/>
                    <a:pt x="426" y="4331"/>
                  </a:cubicBezTo>
                  <a:cubicBezTo>
                    <a:pt x="434" y="4348"/>
                    <a:pt x="446" y="4367"/>
                    <a:pt x="456" y="4384"/>
                  </a:cubicBezTo>
                  <a:cubicBezTo>
                    <a:pt x="492" y="4419"/>
                    <a:pt x="531" y="4452"/>
                    <a:pt x="568" y="4480"/>
                  </a:cubicBezTo>
                  <a:cubicBezTo>
                    <a:pt x="635" y="4521"/>
                    <a:pt x="703" y="4557"/>
                    <a:pt x="775" y="4585"/>
                  </a:cubicBezTo>
                  <a:cubicBezTo>
                    <a:pt x="842" y="4611"/>
                    <a:pt x="914" y="4633"/>
                    <a:pt x="986" y="4647"/>
                  </a:cubicBezTo>
                  <a:cubicBezTo>
                    <a:pt x="1063" y="4661"/>
                    <a:pt x="1137" y="4671"/>
                    <a:pt x="1214" y="4682"/>
                  </a:cubicBezTo>
                  <a:cubicBezTo>
                    <a:pt x="1283" y="4686"/>
                    <a:pt x="1352" y="4688"/>
                    <a:pt x="1421" y="4688"/>
                  </a:cubicBezTo>
                  <a:cubicBezTo>
                    <a:pt x="1586" y="4688"/>
                    <a:pt x="1750" y="4675"/>
                    <a:pt x="1912" y="4650"/>
                  </a:cubicBezTo>
                  <a:cubicBezTo>
                    <a:pt x="2139" y="4610"/>
                    <a:pt x="2320" y="4555"/>
                    <a:pt x="2487" y="4483"/>
                  </a:cubicBezTo>
                  <a:cubicBezTo>
                    <a:pt x="2538" y="4459"/>
                    <a:pt x="2599" y="4432"/>
                    <a:pt x="2653" y="4394"/>
                  </a:cubicBezTo>
                  <a:cubicBezTo>
                    <a:pt x="2715" y="4353"/>
                    <a:pt x="2771" y="4308"/>
                    <a:pt x="2829" y="4261"/>
                  </a:cubicBezTo>
                  <a:cubicBezTo>
                    <a:pt x="2888" y="4209"/>
                    <a:pt x="2939" y="4154"/>
                    <a:pt x="2988" y="4093"/>
                  </a:cubicBezTo>
                  <a:cubicBezTo>
                    <a:pt x="3020" y="4044"/>
                    <a:pt x="3041" y="4004"/>
                    <a:pt x="3058" y="3963"/>
                  </a:cubicBezTo>
                  <a:cubicBezTo>
                    <a:pt x="3070" y="3923"/>
                    <a:pt x="3080" y="3886"/>
                    <a:pt x="3083" y="3843"/>
                  </a:cubicBezTo>
                  <a:cubicBezTo>
                    <a:pt x="3084" y="3767"/>
                    <a:pt x="3080" y="3698"/>
                    <a:pt x="3067" y="3623"/>
                  </a:cubicBezTo>
                  <a:lnTo>
                    <a:pt x="3048" y="3528"/>
                  </a:lnTo>
                  <a:cubicBezTo>
                    <a:pt x="3031" y="3441"/>
                    <a:pt x="3015" y="3354"/>
                    <a:pt x="3002" y="3267"/>
                  </a:cubicBezTo>
                  <a:cubicBezTo>
                    <a:pt x="2988" y="3102"/>
                    <a:pt x="2995" y="2958"/>
                    <a:pt x="3025" y="2836"/>
                  </a:cubicBezTo>
                  <a:cubicBezTo>
                    <a:pt x="3038" y="2781"/>
                    <a:pt x="3048" y="2744"/>
                    <a:pt x="3063" y="2708"/>
                  </a:cubicBezTo>
                  <a:cubicBezTo>
                    <a:pt x="3070" y="2682"/>
                    <a:pt x="3083" y="2658"/>
                    <a:pt x="3099" y="2631"/>
                  </a:cubicBezTo>
                  <a:cubicBezTo>
                    <a:pt x="3140" y="2563"/>
                    <a:pt x="3203" y="2513"/>
                    <a:pt x="3228" y="2494"/>
                  </a:cubicBezTo>
                  <a:cubicBezTo>
                    <a:pt x="3282" y="2452"/>
                    <a:pt x="3336" y="2419"/>
                    <a:pt x="3390" y="2385"/>
                  </a:cubicBezTo>
                  <a:lnTo>
                    <a:pt x="3443" y="2350"/>
                  </a:lnTo>
                  <a:cubicBezTo>
                    <a:pt x="3501" y="2315"/>
                    <a:pt x="3557" y="2276"/>
                    <a:pt x="3611" y="2231"/>
                  </a:cubicBezTo>
                  <a:cubicBezTo>
                    <a:pt x="3633" y="2213"/>
                    <a:pt x="3650" y="2192"/>
                    <a:pt x="3669" y="2169"/>
                  </a:cubicBezTo>
                  <a:cubicBezTo>
                    <a:pt x="3708" y="2112"/>
                    <a:pt x="3721" y="2083"/>
                    <a:pt x="3729" y="2055"/>
                  </a:cubicBezTo>
                  <a:cubicBezTo>
                    <a:pt x="3738" y="2006"/>
                    <a:pt x="3745" y="1971"/>
                    <a:pt x="3749" y="1935"/>
                  </a:cubicBezTo>
                  <a:cubicBezTo>
                    <a:pt x="3752" y="1885"/>
                    <a:pt x="3755" y="1835"/>
                    <a:pt x="3751" y="1785"/>
                  </a:cubicBezTo>
                  <a:cubicBezTo>
                    <a:pt x="3748" y="1737"/>
                    <a:pt x="3742" y="1687"/>
                    <a:pt x="3735" y="1639"/>
                  </a:cubicBezTo>
                  <a:cubicBezTo>
                    <a:pt x="3722" y="1539"/>
                    <a:pt x="3698" y="1444"/>
                    <a:pt x="3670" y="1346"/>
                  </a:cubicBezTo>
                  <a:lnTo>
                    <a:pt x="3665" y="1336"/>
                  </a:lnTo>
                  <a:cubicBezTo>
                    <a:pt x="3639" y="1282"/>
                    <a:pt x="3609" y="1229"/>
                    <a:pt x="3578" y="1177"/>
                  </a:cubicBezTo>
                  <a:cubicBezTo>
                    <a:pt x="3491" y="1016"/>
                    <a:pt x="3390" y="870"/>
                    <a:pt x="3288" y="722"/>
                  </a:cubicBezTo>
                  <a:cubicBezTo>
                    <a:pt x="3166" y="555"/>
                    <a:pt x="3057" y="420"/>
                    <a:pt x="2949" y="309"/>
                  </a:cubicBezTo>
                  <a:cubicBezTo>
                    <a:pt x="2870" y="229"/>
                    <a:pt x="2787" y="159"/>
                    <a:pt x="2701" y="101"/>
                  </a:cubicBezTo>
                  <a:cubicBezTo>
                    <a:pt x="2626" y="51"/>
                    <a:pt x="2536" y="18"/>
                    <a:pt x="2435" y="4"/>
                  </a:cubicBezTo>
                  <a:cubicBezTo>
                    <a:pt x="2420" y="2"/>
                    <a:pt x="2404" y="1"/>
                    <a:pt x="2388" y="1"/>
                  </a:cubicBezTo>
                  <a:close/>
                </a:path>
              </a:pathLst>
            </a:custGeom>
            <a:solidFill>
              <a:srgbClr val="FFE5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99" name="Google Shape;5599;p16"/>
            <p:cNvSpPr/>
            <p:nvPr/>
          </p:nvSpPr>
          <p:spPr>
            <a:xfrm>
              <a:off x="5374975" y="5142225"/>
              <a:ext cx="122600" cy="96825"/>
            </a:xfrm>
            <a:custGeom>
              <a:avLst/>
              <a:gdLst/>
              <a:ahLst/>
              <a:cxnLst/>
              <a:rect l="l" t="t" r="r" b="b"/>
              <a:pathLst>
                <a:path w="4904" h="3873" extrusionOk="0">
                  <a:moveTo>
                    <a:pt x="3095" y="1"/>
                  </a:moveTo>
                  <a:lnTo>
                    <a:pt x="3042" y="17"/>
                  </a:lnTo>
                  <a:cubicBezTo>
                    <a:pt x="2963" y="37"/>
                    <a:pt x="2878" y="47"/>
                    <a:pt x="2795" y="55"/>
                  </a:cubicBezTo>
                  <a:cubicBezTo>
                    <a:pt x="2697" y="67"/>
                    <a:pt x="2598" y="75"/>
                    <a:pt x="2499" y="81"/>
                  </a:cubicBezTo>
                  <a:cubicBezTo>
                    <a:pt x="2397" y="88"/>
                    <a:pt x="2292" y="91"/>
                    <a:pt x="2190" y="91"/>
                  </a:cubicBezTo>
                  <a:cubicBezTo>
                    <a:pt x="2154" y="91"/>
                    <a:pt x="2117" y="91"/>
                    <a:pt x="2081" y="88"/>
                  </a:cubicBezTo>
                  <a:lnTo>
                    <a:pt x="2010" y="80"/>
                  </a:lnTo>
                  <a:lnTo>
                    <a:pt x="1872" y="123"/>
                  </a:lnTo>
                  <a:cubicBezTo>
                    <a:pt x="1821" y="146"/>
                    <a:pt x="1745" y="185"/>
                    <a:pt x="1674" y="233"/>
                  </a:cubicBezTo>
                  <a:cubicBezTo>
                    <a:pt x="1613" y="275"/>
                    <a:pt x="1551" y="321"/>
                    <a:pt x="1493" y="371"/>
                  </a:cubicBezTo>
                  <a:cubicBezTo>
                    <a:pt x="1376" y="476"/>
                    <a:pt x="1268" y="591"/>
                    <a:pt x="1172" y="713"/>
                  </a:cubicBezTo>
                  <a:cubicBezTo>
                    <a:pt x="1085" y="822"/>
                    <a:pt x="1006" y="936"/>
                    <a:pt x="927" y="1051"/>
                  </a:cubicBezTo>
                  <a:lnTo>
                    <a:pt x="867" y="1138"/>
                  </a:lnTo>
                  <a:cubicBezTo>
                    <a:pt x="696" y="1384"/>
                    <a:pt x="537" y="1614"/>
                    <a:pt x="341" y="1808"/>
                  </a:cubicBezTo>
                  <a:cubicBezTo>
                    <a:pt x="212" y="1934"/>
                    <a:pt x="107" y="2022"/>
                    <a:pt x="1" y="2092"/>
                  </a:cubicBezTo>
                  <a:lnTo>
                    <a:pt x="35" y="2145"/>
                  </a:lnTo>
                  <a:lnTo>
                    <a:pt x="33" y="2145"/>
                  </a:lnTo>
                  <a:cubicBezTo>
                    <a:pt x="33" y="2178"/>
                    <a:pt x="40" y="2208"/>
                    <a:pt x="51" y="2231"/>
                  </a:cubicBezTo>
                  <a:cubicBezTo>
                    <a:pt x="58" y="2249"/>
                    <a:pt x="76" y="2270"/>
                    <a:pt x="100" y="2287"/>
                  </a:cubicBezTo>
                  <a:lnTo>
                    <a:pt x="359" y="2500"/>
                  </a:lnTo>
                  <a:cubicBezTo>
                    <a:pt x="653" y="2744"/>
                    <a:pt x="880" y="2931"/>
                    <a:pt x="1113" y="3097"/>
                  </a:cubicBezTo>
                  <a:cubicBezTo>
                    <a:pt x="1305" y="3237"/>
                    <a:pt x="1480" y="3355"/>
                    <a:pt x="1656" y="3452"/>
                  </a:cubicBezTo>
                  <a:cubicBezTo>
                    <a:pt x="1851" y="3567"/>
                    <a:pt x="2055" y="3660"/>
                    <a:pt x="2282" y="3739"/>
                  </a:cubicBezTo>
                  <a:cubicBezTo>
                    <a:pt x="2461" y="3804"/>
                    <a:pt x="2655" y="3844"/>
                    <a:pt x="2891" y="3864"/>
                  </a:cubicBezTo>
                  <a:cubicBezTo>
                    <a:pt x="2943" y="3870"/>
                    <a:pt x="2996" y="3873"/>
                    <a:pt x="3051" y="3873"/>
                  </a:cubicBezTo>
                  <a:cubicBezTo>
                    <a:pt x="3207" y="3873"/>
                    <a:pt x="3378" y="3850"/>
                    <a:pt x="3567" y="3807"/>
                  </a:cubicBezTo>
                  <a:cubicBezTo>
                    <a:pt x="3743" y="3764"/>
                    <a:pt x="3921" y="3696"/>
                    <a:pt x="4109" y="3602"/>
                  </a:cubicBezTo>
                  <a:cubicBezTo>
                    <a:pt x="4260" y="3523"/>
                    <a:pt x="4399" y="3419"/>
                    <a:pt x="4522" y="3287"/>
                  </a:cubicBezTo>
                  <a:cubicBezTo>
                    <a:pt x="4729" y="3079"/>
                    <a:pt x="4860" y="2787"/>
                    <a:pt x="4894" y="2464"/>
                  </a:cubicBezTo>
                  <a:cubicBezTo>
                    <a:pt x="4899" y="2414"/>
                    <a:pt x="4903" y="2358"/>
                    <a:pt x="4903" y="2302"/>
                  </a:cubicBezTo>
                  <a:lnTo>
                    <a:pt x="4903" y="2293"/>
                  </a:lnTo>
                  <a:lnTo>
                    <a:pt x="4902" y="2290"/>
                  </a:lnTo>
                  <a:lnTo>
                    <a:pt x="4899" y="2290"/>
                  </a:lnTo>
                  <a:cubicBezTo>
                    <a:pt x="4797" y="2260"/>
                    <a:pt x="4680" y="2221"/>
                    <a:pt x="4571" y="2160"/>
                  </a:cubicBezTo>
                  <a:cubicBezTo>
                    <a:pt x="4458" y="2096"/>
                    <a:pt x="4372" y="2037"/>
                    <a:pt x="4301" y="1977"/>
                  </a:cubicBezTo>
                  <a:cubicBezTo>
                    <a:pt x="4149" y="1842"/>
                    <a:pt x="4014" y="1683"/>
                    <a:pt x="3899" y="1503"/>
                  </a:cubicBezTo>
                  <a:cubicBezTo>
                    <a:pt x="3833" y="1397"/>
                    <a:pt x="3764" y="1288"/>
                    <a:pt x="3707" y="1176"/>
                  </a:cubicBezTo>
                  <a:cubicBezTo>
                    <a:pt x="3666" y="1094"/>
                    <a:pt x="3626" y="1009"/>
                    <a:pt x="3596" y="921"/>
                  </a:cubicBezTo>
                  <a:cubicBezTo>
                    <a:pt x="3570" y="851"/>
                    <a:pt x="3549" y="778"/>
                    <a:pt x="3527" y="706"/>
                  </a:cubicBezTo>
                  <a:cubicBezTo>
                    <a:pt x="3488" y="571"/>
                    <a:pt x="3447" y="433"/>
                    <a:pt x="3388" y="304"/>
                  </a:cubicBezTo>
                  <a:cubicBezTo>
                    <a:pt x="3375" y="277"/>
                    <a:pt x="3359" y="252"/>
                    <a:pt x="3345" y="225"/>
                  </a:cubicBezTo>
                  <a:cubicBezTo>
                    <a:pt x="3333" y="209"/>
                    <a:pt x="3323" y="195"/>
                    <a:pt x="3312" y="182"/>
                  </a:cubicBezTo>
                  <a:lnTo>
                    <a:pt x="3312" y="180"/>
                  </a:lnTo>
                  <a:cubicBezTo>
                    <a:pt x="3310" y="176"/>
                    <a:pt x="3302" y="166"/>
                    <a:pt x="3300" y="163"/>
                  </a:cubicBezTo>
                  <a:cubicBezTo>
                    <a:pt x="3297" y="162"/>
                    <a:pt x="3283" y="146"/>
                    <a:pt x="3281" y="146"/>
                  </a:cubicBezTo>
                  <a:cubicBezTo>
                    <a:pt x="3251" y="111"/>
                    <a:pt x="3230" y="90"/>
                    <a:pt x="3207" y="73"/>
                  </a:cubicBezTo>
                  <a:lnTo>
                    <a:pt x="3171" y="45"/>
                  </a:lnTo>
                  <a:cubicBezTo>
                    <a:pt x="3138" y="22"/>
                    <a:pt x="3116" y="11"/>
                    <a:pt x="3095" y="1"/>
                  </a:cubicBezTo>
                  <a:close/>
                </a:path>
              </a:pathLst>
            </a:custGeom>
            <a:solidFill>
              <a:srgbClr val="FFE5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00" name="Google Shape;5600;p16"/>
            <p:cNvSpPr/>
            <p:nvPr/>
          </p:nvSpPr>
          <p:spPr>
            <a:xfrm>
              <a:off x="5697000" y="5208150"/>
              <a:ext cx="60200" cy="76075"/>
            </a:xfrm>
            <a:custGeom>
              <a:avLst/>
              <a:gdLst/>
              <a:ahLst/>
              <a:cxnLst/>
              <a:rect l="l" t="t" r="r" b="b"/>
              <a:pathLst>
                <a:path w="2408" h="3043" extrusionOk="0">
                  <a:moveTo>
                    <a:pt x="806" y="1"/>
                  </a:moveTo>
                  <a:cubicBezTo>
                    <a:pt x="762" y="53"/>
                    <a:pt x="742" y="78"/>
                    <a:pt x="713" y="86"/>
                  </a:cubicBezTo>
                  <a:cubicBezTo>
                    <a:pt x="643" y="103"/>
                    <a:pt x="577" y="124"/>
                    <a:pt x="516" y="152"/>
                  </a:cubicBezTo>
                  <a:cubicBezTo>
                    <a:pt x="463" y="179"/>
                    <a:pt x="417" y="211"/>
                    <a:pt x="370" y="246"/>
                  </a:cubicBezTo>
                  <a:cubicBezTo>
                    <a:pt x="308" y="305"/>
                    <a:pt x="272" y="347"/>
                    <a:pt x="242" y="390"/>
                  </a:cubicBezTo>
                  <a:cubicBezTo>
                    <a:pt x="202" y="456"/>
                    <a:pt x="167" y="524"/>
                    <a:pt x="139" y="595"/>
                  </a:cubicBezTo>
                  <a:cubicBezTo>
                    <a:pt x="75" y="785"/>
                    <a:pt x="51" y="973"/>
                    <a:pt x="37" y="1117"/>
                  </a:cubicBezTo>
                  <a:lnTo>
                    <a:pt x="21" y="1328"/>
                  </a:lnTo>
                  <a:lnTo>
                    <a:pt x="1" y="1594"/>
                  </a:lnTo>
                  <a:cubicBezTo>
                    <a:pt x="68" y="1654"/>
                    <a:pt x="113" y="1716"/>
                    <a:pt x="156" y="1775"/>
                  </a:cubicBezTo>
                  <a:lnTo>
                    <a:pt x="284" y="1948"/>
                  </a:lnTo>
                  <a:lnTo>
                    <a:pt x="460" y="2185"/>
                  </a:lnTo>
                  <a:cubicBezTo>
                    <a:pt x="637" y="2415"/>
                    <a:pt x="850" y="2675"/>
                    <a:pt x="1122" y="2869"/>
                  </a:cubicBezTo>
                  <a:cubicBezTo>
                    <a:pt x="1232" y="2952"/>
                    <a:pt x="1349" y="3006"/>
                    <a:pt x="1461" y="3030"/>
                  </a:cubicBezTo>
                  <a:cubicBezTo>
                    <a:pt x="1502" y="3039"/>
                    <a:pt x="1542" y="3043"/>
                    <a:pt x="1584" y="3043"/>
                  </a:cubicBezTo>
                  <a:cubicBezTo>
                    <a:pt x="1609" y="3043"/>
                    <a:pt x="1635" y="3041"/>
                    <a:pt x="1662" y="3039"/>
                  </a:cubicBezTo>
                  <a:cubicBezTo>
                    <a:pt x="1739" y="3031"/>
                    <a:pt x="1806" y="3008"/>
                    <a:pt x="1872" y="2984"/>
                  </a:cubicBezTo>
                  <a:cubicBezTo>
                    <a:pt x="2108" y="2902"/>
                    <a:pt x="2287" y="2710"/>
                    <a:pt x="2353" y="2471"/>
                  </a:cubicBezTo>
                  <a:cubicBezTo>
                    <a:pt x="2408" y="2257"/>
                    <a:pt x="2386" y="2025"/>
                    <a:pt x="2286" y="1740"/>
                  </a:cubicBezTo>
                  <a:cubicBezTo>
                    <a:pt x="2247" y="1634"/>
                    <a:pt x="2205" y="1538"/>
                    <a:pt x="2158" y="1444"/>
                  </a:cubicBezTo>
                  <a:cubicBezTo>
                    <a:pt x="2092" y="1314"/>
                    <a:pt x="2012" y="1177"/>
                    <a:pt x="1897" y="1005"/>
                  </a:cubicBezTo>
                  <a:cubicBezTo>
                    <a:pt x="1720" y="755"/>
                    <a:pt x="1546" y="552"/>
                    <a:pt x="1367" y="384"/>
                  </a:cubicBezTo>
                  <a:cubicBezTo>
                    <a:pt x="1226" y="251"/>
                    <a:pt x="1036" y="86"/>
                    <a:pt x="806" y="1"/>
                  </a:cubicBezTo>
                  <a:close/>
                </a:path>
              </a:pathLst>
            </a:custGeom>
            <a:solidFill>
              <a:srgbClr val="FFE5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01" name="Google Shape;5601;p16"/>
            <p:cNvSpPr/>
            <p:nvPr/>
          </p:nvSpPr>
          <p:spPr>
            <a:xfrm>
              <a:off x="5917900" y="5385000"/>
              <a:ext cx="60100" cy="65350"/>
            </a:xfrm>
            <a:custGeom>
              <a:avLst/>
              <a:gdLst/>
              <a:ahLst/>
              <a:cxnLst/>
              <a:rect l="l" t="t" r="r" b="b"/>
              <a:pathLst>
                <a:path w="2404" h="2614" extrusionOk="0">
                  <a:moveTo>
                    <a:pt x="1498" y="0"/>
                  </a:moveTo>
                  <a:cubicBezTo>
                    <a:pt x="1306" y="0"/>
                    <a:pt x="1093" y="55"/>
                    <a:pt x="854" y="164"/>
                  </a:cubicBezTo>
                  <a:cubicBezTo>
                    <a:pt x="572" y="294"/>
                    <a:pt x="312" y="485"/>
                    <a:pt x="83" y="654"/>
                  </a:cubicBezTo>
                  <a:lnTo>
                    <a:pt x="1" y="713"/>
                  </a:lnTo>
                  <a:lnTo>
                    <a:pt x="42" y="778"/>
                  </a:lnTo>
                  <a:lnTo>
                    <a:pt x="78" y="821"/>
                  </a:lnTo>
                  <a:cubicBezTo>
                    <a:pt x="206" y="980"/>
                    <a:pt x="330" y="1144"/>
                    <a:pt x="453" y="1309"/>
                  </a:cubicBezTo>
                  <a:cubicBezTo>
                    <a:pt x="616" y="1522"/>
                    <a:pt x="776" y="1733"/>
                    <a:pt x="949" y="1940"/>
                  </a:cubicBezTo>
                  <a:cubicBezTo>
                    <a:pt x="1104" y="2115"/>
                    <a:pt x="1275" y="2300"/>
                    <a:pt x="1483" y="2451"/>
                  </a:cubicBezTo>
                  <a:cubicBezTo>
                    <a:pt x="1558" y="2500"/>
                    <a:pt x="1634" y="2544"/>
                    <a:pt x="1714" y="2577"/>
                  </a:cubicBezTo>
                  <a:cubicBezTo>
                    <a:pt x="1770" y="2593"/>
                    <a:pt x="1825" y="2607"/>
                    <a:pt x="1882" y="2613"/>
                  </a:cubicBezTo>
                  <a:cubicBezTo>
                    <a:pt x="1893" y="2614"/>
                    <a:pt x="1903" y="2614"/>
                    <a:pt x="1914" y="2614"/>
                  </a:cubicBezTo>
                  <a:cubicBezTo>
                    <a:pt x="1949" y="2614"/>
                    <a:pt x="1983" y="2612"/>
                    <a:pt x="2019" y="2606"/>
                  </a:cubicBezTo>
                  <a:cubicBezTo>
                    <a:pt x="2076" y="2593"/>
                    <a:pt x="2121" y="2579"/>
                    <a:pt x="2167" y="2557"/>
                  </a:cubicBezTo>
                  <a:cubicBezTo>
                    <a:pt x="2218" y="2528"/>
                    <a:pt x="2270" y="2495"/>
                    <a:pt x="2319" y="2458"/>
                  </a:cubicBezTo>
                  <a:cubicBezTo>
                    <a:pt x="2331" y="2448"/>
                    <a:pt x="2348" y="2442"/>
                    <a:pt x="2366" y="2442"/>
                  </a:cubicBezTo>
                  <a:cubicBezTo>
                    <a:pt x="2373" y="2442"/>
                    <a:pt x="2381" y="2443"/>
                    <a:pt x="2388" y="2445"/>
                  </a:cubicBezTo>
                  <a:cubicBezTo>
                    <a:pt x="2404" y="2342"/>
                    <a:pt x="2391" y="2264"/>
                    <a:pt x="2352" y="2187"/>
                  </a:cubicBezTo>
                  <a:cubicBezTo>
                    <a:pt x="2277" y="2039"/>
                    <a:pt x="2131" y="1925"/>
                    <a:pt x="2003" y="1826"/>
                  </a:cubicBezTo>
                  <a:lnTo>
                    <a:pt x="1921" y="1763"/>
                  </a:lnTo>
                  <a:lnTo>
                    <a:pt x="1872" y="1716"/>
                  </a:lnTo>
                  <a:cubicBezTo>
                    <a:pt x="1905" y="1705"/>
                    <a:pt x="1940" y="1670"/>
                    <a:pt x="1971" y="1637"/>
                  </a:cubicBezTo>
                  <a:cubicBezTo>
                    <a:pt x="2112" y="1483"/>
                    <a:pt x="2224" y="1309"/>
                    <a:pt x="2299" y="1121"/>
                  </a:cubicBezTo>
                  <a:cubicBezTo>
                    <a:pt x="2371" y="930"/>
                    <a:pt x="2376" y="720"/>
                    <a:pt x="2316" y="546"/>
                  </a:cubicBezTo>
                  <a:cubicBezTo>
                    <a:pt x="2306" y="512"/>
                    <a:pt x="2296" y="487"/>
                    <a:pt x="2283" y="460"/>
                  </a:cubicBezTo>
                  <a:cubicBezTo>
                    <a:pt x="2210" y="314"/>
                    <a:pt x="2081" y="189"/>
                    <a:pt x="1907" y="97"/>
                  </a:cubicBezTo>
                  <a:cubicBezTo>
                    <a:pt x="1782" y="32"/>
                    <a:pt x="1646" y="0"/>
                    <a:pt x="1498" y="0"/>
                  </a:cubicBezTo>
                  <a:close/>
                </a:path>
              </a:pathLst>
            </a:custGeom>
            <a:solidFill>
              <a:srgbClr val="FFE5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02" name="Google Shape;5602;p16"/>
            <p:cNvSpPr/>
            <p:nvPr/>
          </p:nvSpPr>
          <p:spPr>
            <a:xfrm>
              <a:off x="5922900" y="5474350"/>
              <a:ext cx="150475" cy="203475"/>
            </a:xfrm>
            <a:custGeom>
              <a:avLst/>
              <a:gdLst/>
              <a:ahLst/>
              <a:cxnLst/>
              <a:rect l="l" t="t" r="r" b="b"/>
              <a:pathLst>
                <a:path w="6019" h="8139" extrusionOk="0">
                  <a:moveTo>
                    <a:pt x="4065" y="0"/>
                  </a:moveTo>
                  <a:cubicBezTo>
                    <a:pt x="3980" y="26"/>
                    <a:pt x="3899" y="49"/>
                    <a:pt x="3818" y="72"/>
                  </a:cubicBezTo>
                  <a:lnTo>
                    <a:pt x="3705" y="105"/>
                  </a:lnTo>
                  <a:lnTo>
                    <a:pt x="3525" y="155"/>
                  </a:lnTo>
                  <a:lnTo>
                    <a:pt x="3466" y="172"/>
                  </a:lnTo>
                  <a:cubicBezTo>
                    <a:pt x="3366" y="204"/>
                    <a:pt x="3267" y="233"/>
                    <a:pt x="3166" y="269"/>
                  </a:cubicBezTo>
                  <a:cubicBezTo>
                    <a:pt x="3047" y="310"/>
                    <a:pt x="2935" y="355"/>
                    <a:pt x="2820" y="407"/>
                  </a:cubicBezTo>
                  <a:cubicBezTo>
                    <a:pt x="2755" y="437"/>
                    <a:pt x="2665" y="481"/>
                    <a:pt x="2583" y="536"/>
                  </a:cubicBezTo>
                  <a:cubicBezTo>
                    <a:pt x="2501" y="589"/>
                    <a:pt x="2425" y="645"/>
                    <a:pt x="2349" y="708"/>
                  </a:cubicBezTo>
                  <a:cubicBezTo>
                    <a:pt x="2307" y="744"/>
                    <a:pt x="2268" y="781"/>
                    <a:pt x="2232" y="825"/>
                  </a:cubicBezTo>
                  <a:cubicBezTo>
                    <a:pt x="2209" y="853"/>
                    <a:pt x="2185" y="882"/>
                    <a:pt x="2166" y="915"/>
                  </a:cubicBezTo>
                  <a:cubicBezTo>
                    <a:pt x="2138" y="960"/>
                    <a:pt x="2109" y="1007"/>
                    <a:pt x="2080" y="1053"/>
                  </a:cubicBezTo>
                  <a:lnTo>
                    <a:pt x="2006" y="1174"/>
                  </a:lnTo>
                  <a:cubicBezTo>
                    <a:pt x="1941" y="1270"/>
                    <a:pt x="1886" y="1353"/>
                    <a:pt x="1817" y="1419"/>
                  </a:cubicBezTo>
                  <a:lnTo>
                    <a:pt x="1787" y="1448"/>
                  </a:lnTo>
                  <a:cubicBezTo>
                    <a:pt x="1753" y="1481"/>
                    <a:pt x="1731" y="1502"/>
                    <a:pt x="1707" y="1518"/>
                  </a:cubicBezTo>
                  <a:cubicBezTo>
                    <a:pt x="1658" y="1554"/>
                    <a:pt x="1611" y="1590"/>
                    <a:pt x="1560" y="1620"/>
                  </a:cubicBezTo>
                  <a:cubicBezTo>
                    <a:pt x="1464" y="1683"/>
                    <a:pt x="1369" y="1742"/>
                    <a:pt x="1269" y="1798"/>
                  </a:cubicBezTo>
                  <a:cubicBezTo>
                    <a:pt x="862" y="2021"/>
                    <a:pt x="437" y="2190"/>
                    <a:pt x="0" y="2304"/>
                  </a:cubicBezTo>
                  <a:lnTo>
                    <a:pt x="18" y="2360"/>
                  </a:lnTo>
                  <a:cubicBezTo>
                    <a:pt x="143" y="2607"/>
                    <a:pt x="230" y="2870"/>
                    <a:pt x="281" y="3138"/>
                  </a:cubicBezTo>
                  <a:cubicBezTo>
                    <a:pt x="311" y="3311"/>
                    <a:pt x="338" y="3496"/>
                    <a:pt x="337" y="3684"/>
                  </a:cubicBezTo>
                  <a:lnTo>
                    <a:pt x="332" y="3852"/>
                  </a:lnTo>
                  <a:cubicBezTo>
                    <a:pt x="331" y="3969"/>
                    <a:pt x="329" y="4046"/>
                    <a:pt x="331" y="4122"/>
                  </a:cubicBezTo>
                  <a:cubicBezTo>
                    <a:pt x="332" y="4240"/>
                    <a:pt x="342" y="4359"/>
                    <a:pt x="357" y="4480"/>
                  </a:cubicBezTo>
                  <a:cubicBezTo>
                    <a:pt x="377" y="4589"/>
                    <a:pt x="403" y="4671"/>
                    <a:pt x="437" y="4750"/>
                  </a:cubicBezTo>
                  <a:cubicBezTo>
                    <a:pt x="470" y="4816"/>
                    <a:pt x="512" y="4876"/>
                    <a:pt x="562" y="4938"/>
                  </a:cubicBezTo>
                  <a:cubicBezTo>
                    <a:pt x="700" y="5089"/>
                    <a:pt x="865" y="5218"/>
                    <a:pt x="1027" y="5342"/>
                  </a:cubicBezTo>
                  <a:lnTo>
                    <a:pt x="1147" y="5432"/>
                  </a:lnTo>
                  <a:lnTo>
                    <a:pt x="1197" y="5472"/>
                  </a:lnTo>
                  <a:cubicBezTo>
                    <a:pt x="1257" y="5520"/>
                    <a:pt x="1316" y="5569"/>
                    <a:pt x="1376" y="5615"/>
                  </a:cubicBezTo>
                  <a:cubicBezTo>
                    <a:pt x="1430" y="5658"/>
                    <a:pt x="1481" y="5705"/>
                    <a:pt x="1529" y="5752"/>
                  </a:cubicBezTo>
                  <a:cubicBezTo>
                    <a:pt x="1608" y="5837"/>
                    <a:pt x="1682" y="5928"/>
                    <a:pt x="1751" y="6018"/>
                  </a:cubicBezTo>
                  <a:cubicBezTo>
                    <a:pt x="1892" y="6209"/>
                    <a:pt x="2017" y="6417"/>
                    <a:pt x="2136" y="6619"/>
                  </a:cubicBezTo>
                  <a:lnTo>
                    <a:pt x="2168" y="6669"/>
                  </a:lnTo>
                  <a:lnTo>
                    <a:pt x="2208" y="6741"/>
                  </a:lnTo>
                  <a:cubicBezTo>
                    <a:pt x="2383" y="7031"/>
                    <a:pt x="2527" y="7252"/>
                    <a:pt x="2699" y="7459"/>
                  </a:cubicBezTo>
                  <a:cubicBezTo>
                    <a:pt x="2758" y="7526"/>
                    <a:pt x="2821" y="7595"/>
                    <a:pt x="2887" y="7656"/>
                  </a:cubicBezTo>
                  <a:cubicBezTo>
                    <a:pt x="2958" y="7720"/>
                    <a:pt x="3031" y="7780"/>
                    <a:pt x="3111" y="7835"/>
                  </a:cubicBezTo>
                  <a:cubicBezTo>
                    <a:pt x="3178" y="7881"/>
                    <a:pt x="3234" y="7914"/>
                    <a:pt x="3294" y="7943"/>
                  </a:cubicBezTo>
                  <a:cubicBezTo>
                    <a:pt x="3366" y="7977"/>
                    <a:pt x="3439" y="8010"/>
                    <a:pt x="3514" y="8036"/>
                  </a:cubicBezTo>
                  <a:cubicBezTo>
                    <a:pt x="3585" y="8061"/>
                    <a:pt x="3667" y="8086"/>
                    <a:pt x="3749" y="8104"/>
                  </a:cubicBezTo>
                  <a:cubicBezTo>
                    <a:pt x="3825" y="8119"/>
                    <a:pt x="3901" y="8130"/>
                    <a:pt x="3979" y="8137"/>
                  </a:cubicBezTo>
                  <a:cubicBezTo>
                    <a:pt x="4008" y="8138"/>
                    <a:pt x="4036" y="8139"/>
                    <a:pt x="4065" y="8139"/>
                  </a:cubicBezTo>
                  <a:cubicBezTo>
                    <a:pt x="4122" y="8139"/>
                    <a:pt x="4178" y="8136"/>
                    <a:pt x="4235" y="8128"/>
                  </a:cubicBezTo>
                  <a:cubicBezTo>
                    <a:pt x="4332" y="8108"/>
                    <a:pt x="4421" y="8082"/>
                    <a:pt x="4502" y="8046"/>
                  </a:cubicBezTo>
                  <a:cubicBezTo>
                    <a:pt x="4581" y="8005"/>
                    <a:pt x="4658" y="7953"/>
                    <a:pt x="4730" y="7893"/>
                  </a:cubicBezTo>
                  <a:cubicBezTo>
                    <a:pt x="4849" y="7783"/>
                    <a:pt x="4946" y="7674"/>
                    <a:pt x="5040" y="7536"/>
                  </a:cubicBezTo>
                  <a:cubicBezTo>
                    <a:pt x="5154" y="7368"/>
                    <a:pt x="5252" y="7189"/>
                    <a:pt x="5352" y="7005"/>
                  </a:cubicBezTo>
                  <a:cubicBezTo>
                    <a:pt x="5451" y="6820"/>
                    <a:pt x="5536" y="6667"/>
                    <a:pt x="5639" y="6518"/>
                  </a:cubicBezTo>
                  <a:cubicBezTo>
                    <a:pt x="5687" y="6452"/>
                    <a:pt x="5733" y="6384"/>
                    <a:pt x="5790" y="6327"/>
                  </a:cubicBezTo>
                  <a:cubicBezTo>
                    <a:pt x="5825" y="6294"/>
                    <a:pt x="5888" y="6229"/>
                    <a:pt x="5960" y="6182"/>
                  </a:cubicBezTo>
                  <a:cubicBezTo>
                    <a:pt x="5978" y="6169"/>
                    <a:pt x="5998" y="6157"/>
                    <a:pt x="6019" y="6146"/>
                  </a:cubicBezTo>
                  <a:cubicBezTo>
                    <a:pt x="6013" y="5959"/>
                    <a:pt x="5974" y="5758"/>
                    <a:pt x="5904" y="5521"/>
                  </a:cubicBezTo>
                  <a:cubicBezTo>
                    <a:pt x="5830" y="5283"/>
                    <a:pt x="5724" y="5059"/>
                    <a:pt x="5622" y="4850"/>
                  </a:cubicBezTo>
                  <a:lnTo>
                    <a:pt x="5552" y="4710"/>
                  </a:lnTo>
                  <a:lnTo>
                    <a:pt x="5441" y="4493"/>
                  </a:lnTo>
                  <a:cubicBezTo>
                    <a:pt x="5384" y="4384"/>
                    <a:pt x="5338" y="4293"/>
                    <a:pt x="5293" y="4204"/>
                  </a:cubicBezTo>
                  <a:cubicBezTo>
                    <a:pt x="5262" y="4139"/>
                    <a:pt x="5230" y="4075"/>
                    <a:pt x="5200" y="4007"/>
                  </a:cubicBezTo>
                  <a:cubicBezTo>
                    <a:pt x="5111" y="3803"/>
                    <a:pt x="5062" y="3658"/>
                    <a:pt x="5033" y="3523"/>
                  </a:cubicBezTo>
                  <a:cubicBezTo>
                    <a:pt x="5012" y="3381"/>
                    <a:pt x="5006" y="3225"/>
                    <a:pt x="5019" y="3048"/>
                  </a:cubicBezTo>
                  <a:cubicBezTo>
                    <a:pt x="5056" y="2713"/>
                    <a:pt x="5132" y="2370"/>
                    <a:pt x="5247" y="2002"/>
                  </a:cubicBezTo>
                  <a:lnTo>
                    <a:pt x="5308" y="1808"/>
                  </a:lnTo>
                  <a:cubicBezTo>
                    <a:pt x="5365" y="1635"/>
                    <a:pt x="5443" y="1398"/>
                    <a:pt x="5470" y="1156"/>
                  </a:cubicBezTo>
                  <a:cubicBezTo>
                    <a:pt x="5486" y="1030"/>
                    <a:pt x="5478" y="905"/>
                    <a:pt x="5448" y="779"/>
                  </a:cubicBezTo>
                  <a:cubicBezTo>
                    <a:pt x="5434" y="737"/>
                    <a:pt x="5421" y="701"/>
                    <a:pt x="5399" y="659"/>
                  </a:cubicBezTo>
                  <a:cubicBezTo>
                    <a:pt x="5364" y="586"/>
                    <a:pt x="5315" y="521"/>
                    <a:pt x="5247" y="448"/>
                  </a:cubicBezTo>
                  <a:cubicBezTo>
                    <a:pt x="5208" y="408"/>
                    <a:pt x="5163" y="374"/>
                    <a:pt x="5121" y="342"/>
                  </a:cubicBezTo>
                  <a:cubicBezTo>
                    <a:pt x="5025" y="282"/>
                    <a:pt x="4950" y="240"/>
                    <a:pt x="4871" y="205"/>
                  </a:cubicBezTo>
                  <a:cubicBezTo>
                    <a:pt x="4666" y="115"/>
                    <a:pt x="4446" y="69"/>
                    <a:pt x="4261" y="33"/>
                  </a:cubicBezTo>
                  <a:cubicBezTo>
                    <a:pt x="4196" y="20"/>
                    <a:pt x="4130" y="10"/>
                    <a:pt x="4065" y="0"/>
                  </a:cubicBezTo>
                  <a:close/>
                </a:path>
              </a:pathLst>
            </a:custGeom>
            <a:solidFill>
              <a:srgbClr val="FFE5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03" name="Google Shape;5603;p16"/>
            <p:cNvSpPr/>
            <p:nvPr/>
          </p:nvSpPr>
          <p:spPr>
            <a:xfrm>
              <a:off x="5838275" y="5707000"/>
              <a:ext cx="112650" cy="116100"/>
            </a:xfrm>
            <a:custGeom>
              <a:avLst/>
              <a:gdLst/>
              <a:ahLst/>
              <a:cxnLst/>
              <a:rect l="l" t="t" r="r" b="b"/>
              <a:pathLst>
                <a:path w="4506" h="4644" extrusionOk="0">
                  <a:moveTo>
                    <a:pt x="2462" y="0"/>
                  </a:moveTo>
                  <a:cubicBezTo>
                    <a:pt x="2288" y="0"/>
                    <a:pt x="2099" y="10"/>
                    <a:pt x="1879" y="31"/>
                  </a:cubicBezTo>
                  <a:cubicBezTo>
                    <a:pt x="1714" y="43"/>
                    <a:pt x="1548" y="62"/>
                    <a:pt x="1383" y="79"/>
                  </a:cubicBezTo>
                  <a:cubicBezTo>
                    <a:pt x="1092" y="110"/>
                    <a:pt x="733" y="150"/>
                    <a:pt x="384" y="150"/>
                  </a:cubicBezTo>
                  <a:cubicBezTo>
                    <a:pt x="366" y="150"/>
                    <a:pt x="348" y="149"/>
                    <a:pt x="330" y="149"/>
                  </a:cubicBezTo>
                  <a:lnTo>
                    <a:pt x="330" y="149"/>
                  </a:lnTo>
                  <a:cubicBezTo>
                    <a:pt x="335" y="300"/>
                    <a:pt x="319" y="442"/>
                    <a:pt x="276" y="574"/>
                  </a:cubicBezTo>
                  <a:cubicBezTo>
                    <a:pt x="247" y="666"/>
                    <a:pt x="213" y="757"/>
                    <a:pt x="181" y="846"/>
                  </a:cubicBezTo>
                  <a:lnTo>
                    <a:pt x="134" y="972"/>
                  </a:lnTo>
                  <a:cubicBezTo>
                    <a:pt x="112" y="1031"/>
                    <a:pt x="83" y="1116"/>
                    <a:pt x="62" y="1203"/>
                  </a:cubicBezTo>
                  <a:cubicBezTo>
                    <a:pt x="39" y="1301"/>
                    <a:pt x="25" y="1403"/>
                    <a:pt x="12" y="1502"/>
                  </a:cubicBezTo>
                  <a:cubicBezTo>
                    <a:pt x="4" y="1591"/>
                    <a:pt x="0" y="1679"/>
                    <a:pt x="3" y="1768"/>
                  </a:cubicBezTo>
                  <a:cubicBezTo>
                    <a:pt x="3" y="1817"/>
                    <a:pt x="9" y="1867"/>
                    <a:pt x="16" y="1914"/>
                  </a:cubicBezTo>
                  <a:cubicBezTo>
                    <a:pt x="23" y="1958"/>
                    <a:pt x="32" y="2002"/>
                    <a:pt x="47" y="2044"/>
                  </a:cubicBezTo>
                  <a:cubicBezTo>
                    <a:pt x="55" y="2064"/>
                    <a:pt x="62" y="2085"/>
                    <a:pt x="73" y="2104"/>
                  </a:cubicBezTo>
                  <a:cubicBezTo>
                    <a:pt x="104" y="2163"/>
                    <a:pt x="138" y="2215"/>
                    <a:pt x="178" y="2268"/>
                  </a:cubicBezTo>
                  <a:cubicBezTo>
                    <a:pt x="270" y="2367"/>
                    <a:pt x="362" y="2447"/>
                    <a:pt x="455" y="2532"/>
                  </a:cubicBezTo>
                  <a:lnTo>
                    <a:pt x="494" y="2565"/>
                  </a:lnTo>
                  <a:cubicBezTo>
                    <a:pt x="537" y="2604"/>
                    <a:pt x="580" y="2643"/>
                    <a:pt x="622" y="2683"/>
                  </a:cubicBezTo>
                  <a:cubicBezTo>
                    <a:pt x="687" y="2745"/>
                    <a:pt x="751" y="2809"/>
                    <a:pt x="814" y="2878"/>
                  </a:cubicBezTo>
                  <a:lnTo>
                    <a:pt x="945" y="3025"/>
                  </a:lnTo>
                  <a:cubicBezTo>
                    <a:pt x="1033" y="3124"/>
                    <a:pt x="1122" y="3221"/>
                    <a:pt x="1211" y="3316"/>
                  </a:cubicBezTo>
                  <a:cubicBezTo>
                    <a:pt x="1405" y="3527"/>
                    <a:pt x="1584" y="3711"/>
                    <a:pt x="1761" y="3878"/>
                  </a:cubicBezTo>
                  <a:cubicBezTo>
                    <a:pt x="1974" y="4083"/>
                    <a:pt x="2163" y="4241"/>
                    <a:pt x="2356" y="4375"/>
                  </a:cubicBezTo>
                  <a:cubicBezTo>
                    <a:pt x="2499" y="4474"/>
                    <a:pt x="2630" y="4546"/>
                    <a:pt x="2755" y="4596"/>
                  </a:cubicBezTo>
                  <a:cubicBezTo>
                    <a:pt x="2838" y="4623"/>
                    <a:pt x="2904" y="4639"/>
                    <a:pt x="2969" y="4643"/>
                  </a:cubicBezTo>
                  <a:cubicBezTo>
                    <a:pt x="2977" y="4644"/>
                    <a:pt x="2985" y="4644"/>
                    <a:pt x="2993" y="4644"/>
                  </a:cubicBezTo>
                  <a:cubicBezTo>
                    <a:pt x="3018" y="4644"/>
                    <a:pt x="3043" y="4642"/>
                    <a:pt x="3069" y="4638"/>
                  </a:cubicBezTo>
                  <a:cubicBezTo>
                    <a:pt x="3098" y="4633"/>
                    <a:pt x="3127" y="4623"/>
                    <a:pt x="3154" y="4615"/>
                  </a:cubicBezTo>
                  <a:lnTo>
                    <a:pt x="3199" y="4586"/>
                  </a:lnTo>
                  <a:cubicBezTo>
                    <a:pt x="3248" y="4544"/>
                    <a:pt x="3275" y="4516"/>
                    <a:pt x="3298" y="4481"/>
                  </a:cubicBezTo>
                  <a:cubicBezTo>
                    <a:pt x="3328" y="4431"/>
                    <a:pt x="3355" y="4379"/>
                    <a:pt x="3378" y="4323"/>
                  </a:cubicBezTo>
                  <a:cubicBezTo>
                    <a:pt x="3423" y="4188"/>
                    <a:pt x="3452" y="4037"/>
                    <a:pt x="3470" y="3851"/>
                  </a:cubicBezTo>
                  <a:cubicBezTo>
                    <a:pt x="3472" y="3833"/>
                    <a:pt x="3492" y="3807"/>
                    <a:pt x="3512" y="3796"/>
                  </a:cubicBezTo>
                  <a:cubicBezTo>
                    <a:pt x="3549" y="3703"/>
                    <a:pt x="3551" y="3626"/>
                    <a:pt x="3552" y="3559"/>
                  </a:cubicBezTo>
                  <a:lnTo>
                    <a:pt x="3558" y="3415"/>
                  </a:lnTo>
                  <a:lnTo>
                    <a:pt x="3559" y="3365"/>
                  </a:lnTo>
                  <a:cubicBezTo>
                    <a:pt x="3566" y="3204"/>
                    <a:pt x="3574" y="3043"/>
                    <a:pt x="3585" y="2887"/>
                  </a:cubicBezTo>
                  <a:cubicBezTo>
                    <a:pt x="3602" y="2668"/>
                    <a:pt x="3638" y="2485"/>
                    <a:pt x="3691" y="2327"/>
                  </a:cubicBezTo>
                  <a:cubicBezTo>
                    <a:pt x="3732" y="2219"/>
                    <a:pt x="3793" y="2108"/>
                    <a:pt x="3872" y="1988"/>
                  </a:cubicBezTo>
                  <a:cubicBezTo>
                    <a:pt x="3976" y="1854"/>
                    <a:pt x="4096" y="1728"/>
                    <a:pt x="4206" y="1614"/>
                  </a:cubicBezTo>
                  <a:cubicBezTo>
                    <a:pt x="4346" y="1465"/>
                    <a:pt x="4460" y="1337"/>
                    <a:pt x="4491" y="1179"/>
                  </a:cubicBezTo>
                  <a:cubicBezTo>
                    <a:pt x="4506" y="1119"/>
                    <a:pt x="4503" y="1053"/>
                    <a:pt x="4478" y="968"/>
                  </a:cubicBezTo>
                  <a:cubicBezTo>
                    <a:pt x="4474" y="946"/>
                    <a:pt x="4463" y="922"/>
                    <a:pt x="4453" y="898"/>
                  </a:cubicBezTo>
                  <a:cubicBezTo>
                    <a:pt x="4425" y="843"/>
                    <a:pt x="4384" y="794"/>
                    <a:pt x="4345" y="750"/>
                  </a:cubicBezTo>
                  <a:cubicBezTo>
                    <a:pt x="4253" y="639"/>
                    <a:pt x="4155" y="567"/>
                    <a:pt x="4059" y="500"/>
                  </a:cubicBezTo>
                  <a:cubicBezTo>
                    <a:pt x="3892" y="378"/>
                    <a:pt x="3750" y="290"/>
                    <a:pt x="3612" y="220"/>
                  </a:cubicBezTo>
                  <a:cubicBezTo>
                    <a:pt x="3380" y="105"/>
                    <a:pt x="3100" y="36"/>
                    <a:pt x="2782" y="13"/>
                  </a:cubicBezTo>
                  <a:cubicBezTo>
                    <a:pt x="2679" y="4"/>
                    <a:pt x="2574" y="0"/>
                    <a:pt x="2462" y="0"/>
                  </a:cubicBezTo>
                  <a:close/>
                </a:path>
              </a:pathLst>
            </a:custGeom>
            <a:solidFill>
              <a:srgbClr val="FFE5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04" name="Google Shape;5604;p16"/>
            <p:cNvSpPr/>
            <p:nvPr/>
          </p:nvSpPr>
          <p:spPr>
            <a:xfrm>
              <a:off x="5563150" y="5658250"/>
              <a:ext cx="115450" cy="150825"/>
            </a:xfrm>
            <a:custGeom>
              <a:avLst/>
              <a:gdLst/>
              <a:ahLst/>
              <a:cxnLst/>
              <a:rect l="l" t="t" r="r" b="b"/>
              <a:pathLst>
                <a:path w="4618" h="6033" extrusionOk="0">
                  <a:moveTo>
                    <a:pt x="3517" y="1"/>
                  </a:moveTo>
                  <a:cubicBezTo>
                    <a:pt x="3391" y="1"/>
                    <a:pt x="3253" y="12"/>
                    <a:pt x="3094" y="32"/>
                  </a:cubicBezTo>
                  <a:cubicBezTo>
                    <a:pt x="2877" y="58"/>
                    <a:pt x="2627" y="110"/>
                    <a:pt x="2327" y="192"/>
                  </a:cubicBezTo>
                  <a:lnTo>
                    <a:pt x="2277" y="233"/>
                  </a:lnTo>
                  <a:lnTo>
                    <a:pt x="2274" y="233"/>
                  </a:lnTo>
                  <a:cubicBezTo>
                    <a:pt x="2268" y="282"/>
                    <a:pt x="2254" y="312"/>
                    <a:pt x="2231" y="325"/>
                  </a:cubicBezTo>
                  <a:cubicBezTo>
                    <a:pt x="1889" y="499"/>
                    <a:pt x="1543" y="657"/>
                    <a:pt x="1197" y="815"/>
                  </a:cubicBezTo>
                  <a:lnTo>
                    <a:pt x="1008" y="901"/>
                  </a:lnTo>
                  <a:cubicBezTo>
                    <a:pt x="882" y="959"/>
                    <a:pt x="757" y="1016"/>
                    <a:pt x="631" y="1077"/>
                  </a:cubicBezTo>
                  <a:lnTo>
                    <a:pt x="510" y="1133"/>
                  </a:lnTo>
                  <a:lnTo>
                    <a:pt x="365" y="1202"/>
                  </a:lnTo>
                  <a:cubicBezTo>
                    <a:pt x="345" y="1235"/>
                    <a:pt x="335" y="1260"/>
                    <a:pt x="322" y="1292"/>
                  </a:cubicBezTo>
                  <a:cubicBezTo>
                    <a:pt x="305" y="1344"/>
                    <a:pt x="290" y="1420"/>
                    <a:pt x="283" y="1505"/>
                  </a:cubicBezTo>
                  <a:cubicBezTo>
                    <a:pt x="266" y="1710"/>
                    <a:pt x="280" y="1918"/>
                    <a:pt x="295" y="2121"/>
                  </a:cubicBezTo>
                  <a:lnTo>
                    <a:pt x="308" y="2318"/>
                  </a:lnTo>
                  <a:cubicBezTo>
                    <a:pt x="313" y="2399"/>
                    <a:pt x="315" y="2437"/>
                    <a:pt x="313" y="2473"/>
                  </a:cubicBezTo>
                  <a:cubicBezTo>
                    <a:pt x="312" y="2523"/>
                    <a:pt x="312" y="2552"/>
                    <a:pt x="297" y="2575"/>
                  </a:cubicBezTo>
                  <a:cubicBezTo>
                    <a:pt x="277" y="2613"/>
                    <a:pt x="257" y="2638"/>
                    <a:pt x="233" y="2661"/>
                  </a:cubicBezTo>
                  <a:lnTo>
                    <a:pt x="170" y="2713"/>
                  </a:lnTo>
                  <a:lnTo>
                    <a:pt x="142" y="2753"/>
                  </a:lnTo>
                  <a:lnTo>
                    <a:pt x="141" y="2748"/>
                  </a:lnTo>
                  <a:cubicBezTo>
                    <a:pt x="98" y="2774"/>
                    <a:pt x="63" y="2812"/>
                    <a:pt x="36" y="2846"/>
                  </a:cubicBezTo>
                  <a:lnTo>
                    <a:pt x="13" y="2889"/>
                  </a:lnTo>
                  <a:lnTo>
                    <a:pt x="3" y="2934"/>
                  </a:lnTo>
                  <a:cubicBezTo>
                    <a:pt x="0" y="2962"/>
                    <a:pt x="3" y="2990"/>
                    <a:pt x="6" y="3018"/>
                  </a:cubicBezTo>
                  <a:cubicBezTo>
                    <a:pt x="6" y="3033"/>
                    <a:pt x="15" y="3070"/>
                    <a:pt x="27" y="3110"/>
                  </a:cubicBezTo>
                  <a:lnTo>
                    <a:pt x="49" y="3162"/>
                  </a:lnTo>
                  <a:cubicBezTo>
                    <a:pt x="83" y="3228"/>
                    <a:pt x="121" y="3293"/>
                    <a:pt x="165" y="3352"/>
                  </a:cubicBezTo>
                  <a:cubicBezTo>
                    <a:pt x="204" y="3405"/>
                    <a:pt x="243" y="3455"/>
                    <a:pt x="286" y="3502"/>
                  </a:cubicBezTo>
                  <a:cubicBezTo>
                    <a:pt x="382" y="3622"/>
                    <a:pt x="443" y="3695"/>
                    <a:pt x="490" y="3774"/>
                  </a:cubicBezTo>
                  <a:cubicBezTo>
                    <a:pt x="601" y="3945"/>
                    <a:pt x="690" y="4117"/>
                    <a:pt x="810" y="4360"/>
                  </a:cubicBezTo>
                  <a:lnTo>
                    <a:pt x="869" y="4478"/>
                  </a:lnTo>
                  <a:lnTo>
                    <a:pt x="985" y="4718"/>
                  </a:lnTo>
                  <a:cubicBezTo>
                    <a:pt x="1046" y="4837"/>
                    <a:pt x="1106" y="4956"/>
                    <a:pt x="1169" y="5071"/>
                  </a:cubicBezTo>
                  <a:cubicBezTo>
                    <a:pt x="1234" y="5187"/>
                    <a:pt x="1356" y="5404"/>
                    <a:pt x="1505" y="5595"/>
                  </a:cubicBezTo>
                  <a:lnTo>
                    <a:pt x="1546" y="5638"/>
                  </a:lnTo>
                  <a:cubicBezTo>
                    <a:pt x="1563" y="5655"/>
                    <a:pt x="1579" y="5671"/>
                    <a:pt x="1596" y="5689"/>
                  </a:cubicBezTo>
                  <a:lnTo>
                    <a:pt x="1694" y="5768"/>
                  </a:lnTo>
                  <a:cubicBezTo>
                    <a:pt x="1757" y="5812"/>
                    <a:pt x="1810" y="5847"/>
                    <a:pt x="1867" y="5875"/>
                  </a:cubicBezTo>
                  <a:cubicBezTo>
                    <a:pt x="1926" y="5904"/>
                    <a:pt x="1984" y="5928"/>
                    <a:pt x="2045" y="5954"/>
                  </a:cubicBezTo>
                  <a:cubicBezTo>
                    <a:pt x="2097" y="5973"/>
                    <a:pt x="2152" y="5992"/>
                    <a:pt x="2206" y="6002"/>
                  </a:cubicBezTo>
                  <a:lnTo>
                    <a:pt x="2281" y="6015"/>
                  </a:lnTo>
                  <a:lnTo>
                    <a:pt x="2354" y="6026"/>
                  </a:lnTo>
                  <a:cubicBezTo>
                    <a:pt x="2396" y="6029"/>
                    <a:pt x="2433" y="6032"/>
                    <a:pt x="2467" y="6032"/>
                  </a:cubicBezTo>
                  <a:cubicBezTo>
                    <a:pt x="2481" y="6032"/>
                    <a:pt x="2494" y="6032"/>
                    <a:pt x="2508" y="6030"/>
                  </a:cubicBezTo>
                  <a:lnTo>
                    <a:pt x="2587" y="6023"/>
                  </a:lnTo>
                  <a:cubicBezTo>
                    <a:pt x="2650" y="6012"/>
                    <a:pt x="2670" y="6007"/>
                    <a:pt x="2692" y="6000"/>
                  </a:cubicBezTo>
                  <a:cubicBezTo>
                    <a:pt x="2719" y="5992"/>
                    <a:pt x="2744" y="5983"/>
                    <a:pt x="2769" y="5970"/>
                  </a:cubicBezTo>
                  <a:cubicBezTo>
                    <a:pt x="2810" y="5944"/>
                    <a:pt x="2848" y="5923"/>
                    <a:pt x="2887" y="5892"/>
                  </a:cubicBezTo>
                  <a:lnTo>
                    <a:pt x="2920" y="5858"/>
                  </a:lnTo>
                  <a:lnTo>
                    <a:pt x="2952" y="5825"/>
                  </a:lnTo>
                  <a:lnTo>
                    <a:pt x="2979" y="5786"/>
                  </a:lnTo>
                  <a:cubicBezTo>
                    <a:pt x="3006" y="5734"/>
                    <a:pt x="3009" y="5719"/>
                    <a:pt x="3012" y="5703"/>
                  </a:cubicBezTo>
                  <a:cubicBezTo>
                    <a:pt x="3012" y="5667"/>
                    <a:pt x="3009" y="5638"/>
                    <a:pt x="3006" y="5607"/>
                  </a:cubicBezTo>
                  <a:cubicBezTo>
                    <a:pt x="2988" y="5512"/>
                    <a:pt x="2956" y="5424"/>
                    <a:pt x="2922" y="5334"/>
                  </a:cubicBezTo>
                  <a:lnTo>
                    <a:pt x="2906" y="5288"/>
                  </a:lnTo>
                  <a:cubicBezTo>
                    <a:pt x="2883" y="5217"/>
                    <a:pt x="2864" y="5169"/>
                    <a:pt x="2856" y="5118"/>
                  </a:cubicBezTo>
                  <a:cubicBezTo>
                    <a:pt x="2843" y="5046"/>
                    <a:pt x="2835" y="5005"/>
                    <a:pt x="2837" y="4965"/>
                  </a:cubicBezTo>
                  <a:cubicBezTo>
                    <a:pt x="2837" y="4942"/>
                    <a:pt x="2837" y="4920"/>
                    <a:pt x="2841" y="4896"/>
                  </a:cubicBezTo>
                  <a:cubicBezTo>
                    <a:pt x="2843" y="4871"/>
                    <a:pt x="2848" y="4844"/>
                    <a:pt x="2857" y="4815"/>
                  </a:cubicBezTo>
                  <a:lnTo>
                    <a:pt x="2881" y="4751"/>
                  </a:lnTo>
                  <a:cubicBezTo>
                    <a:pt x="2894" y="4722"/>
                    <a:pt x="2909" y="4697"/>
                    <a:pt x="2927" y="4672"/>
                  </a:cubicBezTo>
                  <a:cubicBezTo>
                    <a:pt x="2959" y="4623"/>
                    <a:pt x="2999" y="4583"/>
                    <a:pt x="3037" y="4544"/>
                  </a:cubicBezTo>
                  <a:cubicBezTo>
                    <a:pt x="3057" y="4527"/>
                    <a:pt x="3088" y="4499"/>
                    <a:pt x="3117" y="4483"/>
                  </a:cubicBezTo>
                  <a:cubicBezTo>
                    <a:pt x="3160" y="4458"/>
                    <a:pt x="3196" y="4439"/>
                    <a:pt x="3230" y="4429"/>
                  </a:cubicBezTo>
                  <a:cubicBezTo>
                    <a:pt x="3274" y="4421"/>
                    <a:pt x="3307" y="4414"/>
                    <a:pt x="3338" y="4414"/>
                  </a:cubicBezTo>
                  <a:cubicBezTo>
                    <a:pt x="3341" y="4414"/>
                    <a:pt x="3344" y="4414"/>
                    <a:pt x="3347" y="4415"/>
                  </a:cubicBezTo>
                  <a:cubicBezTo>
                    <a:pt x="3390" y="4419"/>
                    <a:pt x="3426" y="4420"/>
                    <a:pt x="3459" y="4432"/>
                  </a:cubicBezTo>
                  <a:cubicBezTo>
                    <a:pt x="3500" y="4443"/>
                    <a:pt x="3519" y="4450"/>
                    <a:pt x="3541" y="4460"/>
                  </a:cubicBezTo>
                  <a:cubicBezTo>
                    <a:pt x="3615" y="4492"/>
                    <a:pt x="3681" y="4535"/>
                    <a:pt x="3747" y="4578"/>
                  </a:cubicBezTo>
                  <a:cubicBezTo>
                    <a:pt x="3806" y="4620"/>
                    <a:pt x="3849" y="4647"/>
                    <a:pt x="3895" y="4669"/>
                  </a:cubicBezTo>
                  <a:cubicBezTo>
                    <a:pt x="3903" y="4664"/>
                    <a:pt x="3924" y="4647"/>
                    <a:pt x="3939" y="4636"/>
                  </a:cubicBezTo>
                  <a:cubicBezTo>
                    <a:pt x="3931" y="4570"/>
                    <a:pt x="3917" y="4512"/>
                    <a:pt x="3900" y="4456"/>
                  </a:cubicBezTo>
                  <a:cubicBezTo>
                    <a:pt x="3858" y="4292"/>
                    <a:pt x="3815" y="4160"/>
                    <a:pt x="3770" y="4030"/>
                  </a:cubicBezTo>
                  <a:cubicBezTo>
                    <a:pt x="3691" y="3793"/>
                    <a:pt x="3624" y="3587"/>
                    <a:pt x="3588" y="3380"/>
                  </a:cubicBezTo>
                  <a:cubicBezTo>
                    <a:pt x="3574" y="3234"/>
                    <a:pt x="3574" y="3097"/>
                    <a:pt x="3588" y="2954"/>
                  </a:cubicBezTo>
                  <a:cubicBezTo>
                    <a:pt x="3604" y="2871"/>
                    <a:pt x="3625" y="2789"/>
                    <a:pt x="3654" y="2704"/>
                  </a:cubicBezTo>
                  <a:cubicBezTo>
                    <a:pt x="3684" y="2636"/>
                    <a:pt x="3720" y="2572"/>
                    <a:pt x="3763" y="2514"/>
                  </a:cubicBezTo>
                  <a:cubicBezTo>
                    <a:pt x="3805" y="2464"/>
                    <a:pt x="3849" y="2417"/>
                    <a:pt x="3897" y="2371"/>
                  </a:cubicBezTo>
                  <a:lnTo>
                    <a:pt x="3930" y="2335"/>
                  </a:lnTo>
                  <a:lnTo>
                    <a:pt x="4074" y="2194"/>
                  </a:lnTo>
                  <a:cubicBezTo>
                    <a:pt x="4239" y="2030"/>
                    <a:pt x="4358" y="1869"/>
                    <a:pt x="4437" y="1700"/>
                  </a:cubicBezTo>
                  <a:cubicBezTo>
                    <a:pt x="4504" y="1556"/>
                    <a:pt x="4553" y="1391"/>
                    <a:pt x="4586" y="1194"/>
                  </a:cubicBezTo>
                  <a:cubicBezTo>
                    <a:pt x="4612" y="1044"/>
                    <a:pt x="4618" y="916"/>
                    <a:pt x="4604" y="807"/>
                  </a:cubicBezTo>
                  <a:cubicBezTo>
                    <a:pt x="4593" y="683"/>
                    <a:pt x="4565" y="571"/>
                    <a:pt x="4516" y="476"/>
                  </a:cubicBezTo>
                  <a:cubicBezTo>
                    <a:pt x="4474" y="391"/>
                    <a:pt x="4417" y="318"/>
                    <a:pt x="4351" y="261"/>
                  </a:cubicBezTo>
                  <a:cubicBezTo>
                    <a:pt x="4221" y="136"/>
                    <a:pt x="4042" y="57"/>
                    <a:pt x="3816" y="25"/>
                  </a:cubicBezTo>
                  <a:cubicBezTo>
                    <a:pt x="3722" y="9"/>
                    <a:pt x="3624" y="1"/>
                    <a:pt x="3517" y="1"/>
                  </a:cubicBezTo>
                  <a:close/>
                </a:path>
              </a:pathLst>
            </a:custGeom>
            <a:solidFill>
              <a:srgbClr val="FFE5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05" name="Google Shape;5605;p16"/>
            <p:cNvSpPr/>
            <p:nvPr/>
          </p:nvSpPr>
          <p:spPr>
            <a:xfrm>
              <a:off x="5456650" y="5785450"/>
              <a:ext cx="77575" cy="99350"/>
            </a:xfrm>
            <a:custGeom>
              <a:avLst/>
              <a:gdLst/>
              <a:ahLst/>
              <a:cxnLst/>
              <a:rect l="l" t="t" r="r" b="b"/>
              <a:pathLst>
                <a:path w="3103" h="3974" extrusionOk="0">
                  <a:moveTo>
                    <a:pt x="1747" y="1"/>
                  </a:moveTo>
                  <a:cubicBezTo>
                    <a:pt x="1651" y="1"/>
                    <a:pt x="1538" y="20"/>
                    <a:pt x="1401" y="60"/>
                  </a:cubicBezTo>
                  <a:cubicBezTo>
                    <a:pt x="1322" y="83"/>
                    <a:pt x="1247" y="118"/>
                    <a:pt x="1171" y="154"/>
                  </a:cubicBezTo>
                  <a:cubicBezTo>
                    <a:pt x="1092" y="190"/>
                    <a:pt x="1017" y="231"/>
                    <a:pt x="942" y="276"/>
                  </a:cubicBezTo>
                  <a:cubicBezTo>
                    <a:pt x="697" y="425"/>
                    <a:pt x="490" y="588"/>
                    <a:pt x="246" y="781"/>
                  </a:cubicBezTo>
                  <a:lnTo>
                    <a:pt x="49" y="934"/>
                  </a:lnTo>
                  <a:cubicBezTo>
                    <a:pt x="22" y="960"/>
                    <a:pt x="12" y="996"/>
                    <a:pt x="19" y="1033"/>
                  </a:cubicBezTo>
                  <a:cubicBezTo>
                    <a:pt x="6" y="1041"/>
                    <a:pt x="2" y="1070"/>
                    <a:pt x="2" y="1092"/>
                  </a:cubicBezTo>
                  <a:cubicBezTo>
                    <a:pt x="0" y="1142"/>
                    <a:pt x="0" y="1197"/>
                    <a:pt x="0" y="1247"/>
                  </a:cubicBezTo>
                  <a:cubicBezTo>
                    <a:pt x="43" y="1310"/>
                    <a:pt x="85" y="1372"/>
                    <a:pt x="124" y="1435"/>
                  </a:cubicBezTo>
                  <a:cubicBezTo>
                    <a:pt x="177" y="1523"/>
                    <a:pt x="227" y="1615"/>
                    <a:pt x="272" y="1708"/>
                  </a:cubicBezTo>
                  <a:cubicBezTo>
                    <a:pt x="313" y="1791"/>
                    <a:pt x="352" y="1873"/>
                    <a:pt x="386" y="1958"/>
                  </a:cubicBezTo>
                  <a:cubicBezTo>
                    <a:pt x="438" y="2080"/>
                    <a:pt x="487" y="2203"/>
                    <a:pt x="536" y="2327"/>
                  </a:cubicBezTo>
                  <a:lnTo>
                    <a:pt x="572" y="2420"/>
                  </a:lnTo>
                  <a:cubicBezTo>
                    <a:pt x="659" y="2652"/>
                    <a:pt x="751" y="2884"/>
                    <a:pt x="856" y="3113"/>
                  </a:cubicBezTo>
                  <a:lnTo>
                    <a:pt x="875" y="3150"/>
                  </a:lnTo>
                  <a:cubicBezTo>
                    <a:pt x="916" y="3235"/>
                    <a:pt x="961" y="3317"/>
                    <a:pt x="1011" y="3394"/>
                  </a:cubicBezTo>
                  <a:cubicBezTo>
                    <a:pt x="1057" y="3467"/>
                    <a:pt x="1108" y="3536"/>
                    <a:pt x="1165" y="3605"/>
                  </a:cubicBezTo>
                  <a:cubicBezTo>
                    <a:pt x="1250" y="3701"/>
                    <a:pt x="1329" y="3773"/>
                    <a:pt x="1412" y="3834"/>
                  </a:cubicBezTo>
                  <a:cubicBezTo>
                    <a:pt x="1465" y="3868"/>
                    <a:pt x="1520" y="3895"/>
                    <a:pt x="1579" y="3920"/>
                  </a:cubicBezTo>
                  <a:cubicBezTo>
                    <a:pt x="1652" y="3943"/>
                    <a:pt x="1724" y="3957"/>
                    <a:pt x="1800" y="3967"/>
                  </a:cubicBezTo>
                  <a:cubicBezTo>
                    <a:pt x="1857" y="3972"/>
                    <a:pt x="1913" y="3974"/>
                    <a:pt x="1968" y="3974"/>
                  </a:cubicBezTo>
                  <a:cubicBezTo>
                    <a:pt x="2082" y="3974"/>
                    <a:pt x="2192" y="3965"/>
                    <a:pt x="2297" y="3956"/>
                  </a:cubicBezTo>
                  <a:lnTo>
                    <a:pt x="2369" y="3950"/>
                  </a:lnTo>
                  <a:cubicBezTo>
                    <a:pt x="2459" y="3944"/>
                    <a:pt x="2548" y="3938"/>
                    <a:pt x="2635" y="3938"/>
                  </a:cubicBezTo>
                  <a:cubicBezTo>
                    <a:pt x="2672" y="3938"/>
                    <a:pt x="2708" y="3939"/>
                    <a:pt x="2743" y="3941"/>
                  </a:cubicBezTo>
                  <a:cubicBezTo>
                    <a:pt x="2810" y="3947"/>
                    <a:pt x="2878" y="3954"/>
                    <a:pt x="2945" y="3972"/>
                  </a:cubicBezTo>
                  <a:lnTo>
                    <a:pt x="3008" y="3870"/>
                  </a:lnTo>
                  <a:cubicBezTo>
                    <a:pt x="3057" y="3775"/>
                    <a:pt x="3085" y="3676"/>
                    <a:pt x="3095" y="3577"/>
                  </a:cubicBezTo>
                  <a:cubicBezTo>
                    <a:pt x="3101" y="3522"/>
                    <a:pt x="3103" y="3472"/>
                    <a:pt x="3101" y="3416"/>
                  </a:cubicBezTo>
                  <a:cubicBezTo>
                    <a:pt x="3101" y="3374"/>
                    <a:pt x="3094" y="3331"/>
                    <a:pt x="3085" y="3288"/>
                  </a:cubicBezTo>
                  <a:cubicBezTo>
                    <a:pt x="3065" y="3157"/>
                    <a:pt x="3021" y="3052"/>
                    <a:pt x="2988" y="2985"/>
                  </a:cubicBezTo>
                  <a:lnTo>
                    <a:pt x="2956" y="2916"/>
                  </a:lnTo>
                  <a:cubicBezTo>
                    <a:pt x="2927" y="2858"/>
                    <a:pt x="2896" y="2799"/>
                    <a:pt x="2864" y="2743"/>
                  </a:cubicBezTo>
                  <a:lnTo>
                    <a:pt x="2838" y="2699"/>
                  </a:lnTo>
                  <a:lnTo>
                    <a:pt x="2817" y="2654"/>
                  </a:lnTo>
                  <a:cubicBezTo>
                    <a:pt x="2785" y="2598"/>
                    <a:pt x="2756" y="2541"/>
                    <a:pt x="2728" y="2485"/>
                  </a:cubicBezTo>
                  <a:lnTo>
                    <a:pt x="2705" y="2439"/>
                  </a:lnTo>
                  <a:lnTo>
                    <a:pt x="2683" y="2390"/>
                  </a:lnTo>
                  <a:cubicBezTo>
                    <a:pt x="2606" y="2196"/>
                    <a:pt x="2548" y="1975"/>
                    <a:pt x="2511" y="1735"/>
                  </a:cubicBezTo>
                  <a:cubicBezTo>
                    <a:pt x="2501" y="1648"/>
                    <a:pt x="2492" y="1523"/>
                    <a:pt x="2485" y="1401"/>
                  </a:cubicBezTo>
                  <a:lnTo>
                    <a:pt x="2476" y="1293"/>
                  </a:lnTo>
                  <a:cubicBezTo>
                    <a:pt x="2463" y="1153"/>
                    <a:pt x="2443" y="1016"/>
                    <a:pt x="2420" y="878"/>
                  </a:cubicBezTo>
                  <a:lnTo>
                    <a:pt x="2412" y="817"/>
                  </a:lnTo>
                  <a:cubicBezTo>
                    <a:pt x="2406" y="766"/>
                    <a:pt x="2406" y="711"/>
                    <a:pt x="2412" y="658"/>
                  </a:cubicBezTo>
                  <a:cubicBezTo>
                    <a:pt x="2427" y="580"/>
                    <a:pt x="2453" y="503"/>
                    <a:pt x="2482" y="427"/>
                  </a:cubicBezTo>
                  <a:cubicBezTo>
                    <a:pt x="2519" y="336"/>
                    <a:pt x="2521" y="266"/>
                    <a:pt x="2494" y="214"/>
                  </a:cubicBezTo>
                  <a:lnTo>
                    <a:pt x="2491" y="208"/>
                  </a:lnTo>
                  <a:cubicBezTo>
                    <a:pt x="2453" y="137"/>
                    <a:pt x="2390" y="108"/>
                    <a:pt x="2321" y="82"/>
                  </a:cubicBezTo>
                  <a:cubicBezTo>
                    <a:pt x="2268" y="63"/>
                    <a:pt x="2209" y="50"/>
                    <a:pt x="2140" y="46"/>
                  </a:cubicBezTo>
                  <a:cubicBezTo>
                    <a:pt x="2088" y="35"/>
                    <a:pt x="2044" y="29"/>
                    <a:pt x="1998" y="25"/>
                  </a:cubicBezTo>
                  <a:lnTo>
                    <a:pt x="1909" y="15"/>
                  </a:lnTo>
                  <a:lnTo>
                    <a:pt x="1830" y="6"/>
                  </a:lnTo>
                  <a:cubicBezTo>
                    <a:pt x="1804" y="3"/>
                    <a:pt x="1776" y="1"/>
                    <a:pt x="1747" y="1"/>
                  </a:cubicBezTo>
                  <a:close/>
                </a:path>
              </a:pathLst>
            </a:custGeom>
            <a:solidFill>
              <a:srgbClr val="FFE5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06" name="Google Shape;5606;p16"/>
            <p:cNvSpPr/>
            <p:nvPr/>
          </p:nvSpPr>
          <p:spPr>
            <a:xfrm>
              <a:off x="5709100" y="5780775"/>
              <a:ext cx="80250" cy="91325"/>
            </a:xfrm>
            <a:custGeom>
              <a:avLst/>
              <a:gdLst/>
              <a:ahLst/>
              <a:cxnLst/>
              <a:rect l="l" t="t" r="r" b="b"/>
              <a:pathLst>
                <a:path w="3210" h="3653" extrusionOk="0">
                  <a:moveTo>
                    <a:pt x="2132" y="0"/>
                  </a:moveTo>
                  <a:cubicBezTo>
                    <a:pt x="2103" y="41"/>
                    <a:pt x="2083" y="72"/>
                    <a:pt x="2062" y="101"/>
                  </a:cubicBezTo>
                  <a:cubicBezTo>
                    <a:pt x="1990" y="197"/>
                    <a:pt x="1910" y="270"/>
                    <a:pt x="1822" y="324"/>
                  </a:cubicBezTo>
                  <a:cubicBezTo>
                    <a:pt x="1737" y="378"/>
                    <a:pt x="1651" y="420"/>
                    <a:pt x="1563" y="464"/>
                  </a:cubicBezTo>
                  <a:lnTo>
                    <a:pt x="1505" y="493"/>
                  </a:lnTo>
                  <a:cubicBezTo>
                    <a:pt x="1441" y="525"/>
                    <a:pt x="1377" y="556"/>
                    <a:pt x="1318" y="594"/>
                  </a:cubicBezTo>
                  <a:cubicBezTo>
                    <a:pt x="1272" y="622"/>
                    <a:pt x="1229" y="651"/>
                    <a:pt x="1184" y="687"/>
                  </a:cubicBezTo>
                  <a:cubicBezTo>
                    <a:pt x="1148" y="719"/>
                    <a:pt x="1112" y="753"/>
                    <a:pt x="1082" y="789"/>
                  </a:cubicBezTo>
                  <a:cubicBezTo>
                    <a:pt x="1055" y="822"/>
                    <a:pt x="1031" y="854"/>
                    <a:pt x="1009" y="889"/>
                  </a:cubicBezTo>
                  <a:cubicBezTo>
                    <a:pt x="1002" y="902"/>
                    <a:pt x="982" y="940"/>
                    <a:pt x="962" y="976"/>
                  </a:cubicBezTo>
                  <a:cubicBezTo>
                    <a:pt x="947" y="1003"/>
                    <a:pt x="937" y="1030"/>
                    <a:pt x="926" y="1056"/>
                  </a:cubicBezTo>
                  <a:cubicBezTo>
                    <a:pt x="910" y="1106"/>
                    <a:pt x="891" y="1157"/>
                    <a:pt x="883" y="1210"/>
                  </a:cubicBezTo>
                  <a:cubicBezTo>
                    <a:pt x="875" y="1261"/>
                    <a:pt x="868" y="1312"/>
                    <a:pt x="863" y="1362"/>
                  </a:cubicBezTo>
                  <a:lnTo>
                    <a:pt x="855" y="1509"/>
                  </a:lnTo>
                  <a:cubicBezTo>
                    <a:pt x="852" y="1595"/>
                    <a:pt x="847" y="1679"/>
                    <a:pt x="840" y="1766"/>
                  </a:cubicBezTo>
                  <a:cubicBezTo>
                    <a:pt x="827" y="1921"/>
                    <a:pt x="794" y="2069"/>
                    <a:pt x="761" y="2209"/>
                  </a:cubicBezTo>
                  <a:cubicBezTo>
                    <a:pt x="723" y="2366"/>
                    <a:pt x="682" y="2525"/>
                    <a:pt x="624" y="2678"/>
                  </a:cubicBezTo>
                  <a:cubicBezTo>
                    <a:pt x="571" y="2834"/>
                    <a:pt x="521" y="2964"/>
                    <a:pt x="452" y="3084"/>
                  </a:cubicBezTo>
                  <a:cubicBezTo>
                    <a:pt x="367" y="3235"/>
                    <a:pt x="294" y="3343"/>
                    <a:pt x="212" y="3433"/>
                  </a:cubicBezTo>
                  <a:cubicBezTo>
                    <a:pt x="136" y="3518"/>
                    <a:pt x="68" y="3581"/>
                    <a:pt x="1" y="3630"/>
                  </a:cubicBezTo>
                  <a:lnTo>
                    <a:pt x="65" y="3651"/>
                  </a:lnTo>
                  <a:cubicBezTo>
                    <a:pt x="77" y="3652"/>
                    <a:pt x="88" y="3652"/>
                    <a:pt x="99" y="3652"/>
                  </a:cubicBezTo>
                  <a:cubicBezTo>
                    <a:pt x="160" y="3652"/>
                    <a:pt x="214" y="3646"/>
                    <a:pt x="266" y="3640"/>
                  </a:cubicBezTo>
                  <a:cubicBezTo>
                    <a:pt x="399" y="3624"/>
                    <a:pt x="538" y="3587"/>
                    <a:pt x="722" y="3519"/>
                  </a:cubicBezTo>
                  <a:cubicBezTo>
                    <a:pt x="784" y="3496"/>
                    <a:pt x="845" y="3468"/>
                    <a:pt x="906" y="3439"/>
                  </a:cubicBezTo>
                  <a:lnTo>
                    <a:pt x="953" y="3419"/>
                  </a:lnTo>
                  <a:cubicBezTo>
                    <a:pt x="1075" y="3361"/>
                    <a:pt x="1177" y="3314"/>
                    <a:pt x="1262" y="3251"/>
                  </a:cubicBezTo>
                  <a:cubicBezTo>
                    <a:pt x="1415" y="3139"/>
                    <a:pt x="1506" y="2978"/>
                    <a:pt x="1578" y="2834"/>
                  </a:cubicBezTo>
                  <a:cubicBezTo>
                    <a:pt x="1602" y="2783"/>
                    <a:pt x="1627" y="2729"/>
                    <a:pt x="1648" y="2676"/>
                  </a:cubicBezTo>
                  <a:lnTo>
                    <a:pt x="1681" y="2597"/>
                  </a:lnTo>
                  <a:cubicBezTo>
                    <a:pt x="1717" y="2513"/>
                    <a:pt x="1760" y="2431"/>
                    <a:pt x="1813" y="2355"/>
                  </a:cubicBezTo>
                  <a:cubicBezTo>
                    <a:pt x="1845" y="2311"/>
                    <a:pt x="1879" y="2277"/>
                    <a:pt x="1917" y="2241"/>
                  </a:cubicBezTo>
                  <a:lnTo>
                    <a:pt x="1964" y="2217"/>
                  </a:lnTo>
                  <a:cubicBezTo>
                    <a:pt x="2073" y="2174"/>
                    <a:pt x="2198" y="2145"/>
                    <a:pt x="2295" y="2122"/>
                  </a:cubicBezTo>
                  <a:lnTo>
                    <a:pt x="2539" y="2066"/>
                  </a:lnTo>
                  <a:lnTo>
                    <a:pt x="2750" y="2018"/>
                  </a:lnTo>
                  <a:cubicBezTo>
                    <a:pt x="2802" y="2008"/>
                    <a:pt x="2855" y="1995"/>
                    <a:pt x="2901" y="1980"/>
                  </a:cubicBezTo>
                  <a:cubicBezTo>
                    <a:pt x="2948" y="1964"/>
                    <a:pt x="2978" y="1945"/>
                    <a:pt x="3001" y="1921"/>
                  </a:cubicBezTo>
                  <a:cubicBezTo>
                    <a:pt x="3044" y="1875"/>
                    <a:pt x="3073" y="1814"/>
                    <a:pt x="3093" y="1766"/>
                  </a:cubicBezTo>
                  <a:cubicBezTo>
                    <a:pt x="3149" y="1641"/>
                    <a:pt x="3175" y="1544"/>
                    <a:pt x="3188" y="1437"/>
                  </a:cubicBezTo>
                  <a:cubicBezTo>
                    <a:pt x="3209" y="1305"/>
                    <a:pt x="3194" y="1154"/>
                    <a:pt x="3136" y="990"/>
                  </a:cubicBezTo>
                  <a:cubicBezTo>
                    <a:pt x="3128" y="958"/>
                    <a:pt x="3113" y="923"/>
                    <a:pt x="3096" y="887"/>
                  </a:cubicBezTo>
                  <a:cubicBezTo>
                    <a:pt x="3039" y="769"/>
                    <a:pt x="2958" y="671"/>
                    <a:pt x="2895" y="595"/>
                  </a:cubicBezTo>
                  <a:cubicBezTo>
                    <a:pt x="2780" y="453"/>
                    <a:pt x="2633" y="337"/>
                    <a:pt x="2490" y="230"/>
                  </a:cubicBezTo>
                  <a:cubicBezTo>
                    <a:pt x="2389" y="154"/>
                    <a:pt x="2272" y="78"/>
                    <a:pt x="2132" y="0"/>
                  </a:cubicBezTo>
                  <a:close/>
                </a:path>
              </a:pathLst>
            </a:custGeom>
            <a:solidFill>
              <a:srgbClr val="FFE5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07" name="Google Shape;5607;p16"/>
            <p:cNvSpPr/>
            <p:nvPr/>
          </p:nvSpPr>
          <p:spPr>
            <a:xfrm>
              <a:off x="5506600" y="5527450"/>
              <a:ext cx="71250" cy="81850"/>
            </a:xfrm>
            <a:custGeom>
              <a:avLst/>
              <a:gdLst/>
              <a:ahLst/>
              <a:cxnLst/>
              <a:rect l="l" t="t" r="r" b="b"/>
              <a:pathLst>
                <a:path w="2850" h="3274" extrusionOk="0">
                  <a:moveTo>
                    <a:pt x="2473" y="0"/>
                  </a:moveTo>
                  <a:cubicBezTo>
                    <a:pt x="2310" y="13"/>
                    <a:pt x="2262" y="26"/>
                    <a:pt x="2226" y="66"/>
                  </a:cubicBezTo>
                  <a:lnTo>
                    <a:pt x="2051" y="66"/>
                  </a:lnTo>
                  <a:cubicBezTo>
                    <a:pt x="1841" y="49"/>
                    <a:pt x="1630" y="31"/>
                    <a:pt x="1421" y="28"/>
                  </a:cubicBezTo>
                  <a:cubicBezTo>
                    <a:pt x="1387" y="27"/>
                    <a:pt x="1354" y="26"/>
                    <a:pt x="1322" y="26"/>
                  </a:cubicBezTo>
                  <a:cubicBezTo>
                    <a:pt x="944" y="26"/>
                    <a:pt x="648" y="96"/>
                    <a:pt x="419" y="234"/>
                  </a:cubicBezTo>
                  <a:cubicBezTo>
                    <a:pt x="309" y="306"/>
                    <a:pt x="218" y="403"/>
                    <a:pt x="141" y="530"/>
                  </a:cubicBezTo>
                  <a:cubicBezTo>
                    <a:pt x="93" y="604"/>
                    <a:pt x="63" y="690"/>
                    <a:pt x="39" y="766"/>
                  </a:cubicBezTo>
                  <a:cubicBezTo>
                    <a:pt x="11" y="851"/>
                    <a:pt x="0" y="920"/>
                    <a:pt x="4" y="981"/>
                  </a:cubicBezTo>
                  <a:cubicBezTo>
                    <a:pt x="6" y="1042"/>
                    <a:pt x="26" y="1099"/>
                    <a:pt x="46" y="1157"/>
                  </a:cubicBezTo>
                  <a:cubicBezTo>
                    <a:pt x="65" y="1210"/>
                    <a:pt x="85" y="1254"/>
                    <a:pt x="106" y="1297"/>
                  </a:cubicBezTo>
                  <a:lnTo>
                    <a:pt x="139" y="1362"/>
                  </a:lnTo>
                  <a:lnTo>
                    <a:pt x="184" y="1444"/>
                  </a:lnTo>
                  <a:lnTo>
                    <a:pt x="227" y="1526"/>
                  </a:lnTo>
                  <a:cubicBezTo>
                    <a:pt x="263" y="1587"/>
                    <a:pt x="294" y="1652"/>
                    <a:pt x="327" y="1717"/>
                  </a:cubicBezTo>
                  <a:lnTo>
                    <a:pt x="371" y="1807"/>
                  </a:lnTo>
                  <a:cubicBezTo>
                    <a:pt x="398" y="1879"/>
                    <a:pt x="415" y="1931"/>
                    <a:pt x="427" y="1993"/>
                  </a:cubicBezTo>
                  <a:cubicBezTo>
                    <a:pt x="428" y="2024"/>
                    <a:pt x="427" y="2054"/>
                    <a:pt x="421" y="2094"/>
                  </a:cubicBezTo>
                  <a:cubicBezTo>
                    <a:pt x="408" y="2132"/>
                    <a:pt x="395" y="2172"/>
                    <a:pt x="379" y="2211"/>
                  </a:cubicBezTo>
                  <a:cubicBezTo>
                    <a:pt x="350" y="2273"/>
                    <a:pt x="319" y="2333"/>
                    <a:pt x="284" y="2395"/>
                  </a:cubicBezTo>
                  <a:lnTo>
                    <a:pt x="277" y="2478"/>
                  </a:lnTo>
                  <a:lnTo>
                    <a:pt x="323" y="2524"/>
                  </a:lnTo>
                  <a:cubicBezTo>
                    <a:pt x="388" y="2583"/>
                    <a:pt x="451" y="2643"/>
                    <a:pt x="514" y="2706"/>
                  </a:cubicBezTo>
                  <a:cubicBezTo>
                    <a:pt x="682" y="2876"/>
                    <a:pt x="826" y="3015"/>
                    <a:pt x="990" y="3131"/>
                  </a:cubicBezTo>
                  <a:cubicBezTo>
                    <a:pt x="1046" y="3172"/>
                    <a:pt x="1109" y="3206"/>
                    <a:pt x="1185" y="3238"/>
                  </a:cubicBezTo>
                  <a:cubicBezTo>
                    <a:pt x="1231" y="3254"/>
                    <a:pt x="1277" y="3265"/>
                    <a:pt x="1329" y="3272"/>
                  </a:cubicBezTo>
                  <a:cubicBezTo>
                    <a:pt x="1344" y="3273"/>
                    <a:pt x="1359" y="3274"/>
                    <a:pt x="1373" y="3274"/>
                  </a:cubicBezTo>
                  <a:cubicBezTo>
                    <a:pt x="1404" y="3274"/>
                    <a:pt x="1433" y="3271"/>
                    <a:pt x="1461" y="3267"/>
                  </a:cubicBezTo>
                  <a:cubicBezTo>
                    <a:pt x="1521" y="3255"/>
                    <a:pt x="1573" y="3239"/>
                    <a:pt x="1623" y="3216"/>
                  </a:cubicBezTo>
                  <a:cubicBezTo>
                    <a:pt x="1705" y="3173"/>
                    <a:pt x="1778" y="3121"/>
                    <a:pt x="1851" y="3060"/>
                  </a:cubicBezTo>
                  <a:cubicBezTo>
                    <a:pt x="1979" y="2945"/>
                    <a:pt x="2087" y="2824"/>
                    <a:pt x="2173" y="2701"/>
                  </a:cubicBezTo>
                  <a:cubicBezTo>
                    <a:pt x="2302" y="2508"/>
                    <a:pt x="2413" y="2278"/>
                    <a:pt x="2524" y="1981"/>
                  </a:cubicBezTo>
                  <a:cubicBezTo>
                    <a:pt x="2683" y="1536"/>
                    <a:pt x="2785" y="1065"/>
                    <a:pt x="2830" y="582"/>
                  </a:cubicBezTo>
                  <a:cubicBezTo>
                    <a:pt x="2847" y="392"/>
                    <a:pt x="2850" y="224"/>
                    <a:pt x="2840" y="71"/>
                  </a:cubicBezTo>
                  <a:cubicBezTo>
                    <a:pt x="2840" y="68"/>
                    <a:pt x="2841" y="65"/>
                    <a:pt x="2840" y="65"/>
                  </a:cubicBezTo>
                  <a:cubicBezTo>
                    <a:pt x="2840" y="64"/>
                    <a:pt x="2835" y="62"/>
                    <a:pt x="2835" y="62"/>
                  </a:cubicBezTo>
                  <a:cubicBezTo>
                    <a:pt x="2751" y="32"/>
                    <a:pt x="2650" y="12"/>
                    <a:pt x="2539" y="3"/>
                  </a:cubicBezTo>
                  <a:cubicBezTo>
                    <a:pt x="2516" y="0"/>
                    <a:pt x="2496" y="0"/>
                    <a:pt x="2473" y="0"/>
                  </a:cubicBezTo>
                  <a:close/>
                </a:path>
              </a:pathLst>
            </a:custGeom>
            <a:solidFill>
              <a:srgbClr val="FFE5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08" name="Google Shape;5608;p16"/>
            <p:cNvSpPr/>
            <p:nvPr/>
          </p:nvSpPr>
          <p:spPr>
            <a:xfrm>
              <a:off x="5461875" y="5436050"/>
              <a:ext cx="65100" cy="74175"/>
            </a:xfrm>
            <a:custGeom>
              <a:avLst/>
              <a:gdLst/>
              <a:ahLst/>
              <a:cxnLst/>
              <a:rect l="l" t="t" r="r" b="b"/>
              <a:pathLst>
                <a:path w="2604" h="2967" extrusionOk="0">
                  <a:moveTo>
                    <a:pt x="537" y="1"/>
                  </a:moveTo>
                  <a:cubicBezTo>
                    <a:pt x="475" y="34"/>
                    <a:pt x="417" y="71"/>
                    <a:pt x="364" y="113"/>
                  </a:cubicBezTo>
                  <a:cubicBezTo>
                    <a:pt x="321" y="153"/>
                    <a:pt x="284" y="196"/>
                    <a:pt x="248" y="242"/>
                  </a:cubicBezTo>
                  <a:cubicBezTo>
                    <a:pt x="213" y="297"/>
                    <a:pt x="185" y="354"/>
                    <a:pt x="162" y="415"/>
                  </a:cubicBezTo>
                  <a:cubicBezTo>
                    <a:pt x="134" y="498"/>
                    <a:pt x="120" y="581"/>
                    <a:pt x="109" y="669"/>
                  </a:cubicBezTo>
                  <a:cubicBezTo>
                    <a:pt x="91" y="907"/>
                    <a:pt x="114" y="1149"/>
                    <a:pt x="136" y="1381"/>
                  </a:cubicBezTo>
                  <a:lnTo>
                    <a:pt x="147" y="1437"/>
                  </a:lnTo>
                  <a:cubicBezTo>
                    <a:pt x="166" y="1669"/>
                    <a:pt x="192" y="1931"/>
                    <a:pt x="162" y="2188"/>
                  </a:cubicBezTo>
                  <a:cubicBezTo>
                    <a:pt x="143" y="2325"/>
                    <a:pt x="113" y="2437"/>
                    <a:pt x="70" y="2529"/>
                  </a:cubicBezTo>
                  <a:cubicBezTo>
                    <a:pt x="50" y="2572"/>
                    <a:pt x="28" y="2615"/>
                    <a:pt x="1" y="2657"/>
                  </a:cubicBezTo>
                  <a:cubicBezTo>
                    <a:pt x="126" y="2744"/>
                    <a:pt x="269" y="2809"/>
                    <a:pt x="445" y="2864"/>
                  </a:cubicBezTo>
                  <a:cubicBezTo>
                    <a:pt x="662" y="2931"/>
                    <a:pt x="909" y="2966"/>
                    <a:pt x="1177" y="2967"/>
                  </a:cubicBezTo>
                  <a:cubicBezTo>
                    <a:pt x="1296" y="2967"/>
                    <a:pt x="1413" y="2960"/>
                    <a:pt x="1529" y="2944"/>
                  </a:cubicBezTo>
                  <a:cubicBezTo>
                    <a:pt x="1638" y="2928"/>
                    <a:pt x="1757" y="2909"/>
                    <a:pt x="1874" y="2874"/>
                  </a:cubicBezTo>
                  <a:cubicBezTo>
                    <a:pt x="2088" y="2812"/>
                    <a:pt x="2269" y="2706"/>
                    <a:pt x="2398" y="2568"/>
                  </a:cubicBezTo>
                  <a:cubicBezTo>
                    <a:pt x="2533" y="2430"/>
                    <a:pt x="2603" y="2242"/>
                    <a:pt x="2590" y="2049"/>
                  </a:cubicBezTo>
                  <a:cubicBezTo>
                    <a:pt x="2585" y="1939"/>
                    <a:pt x="2555" y="1829"/>
                    <a:pt x="2497" y="1716"/>
                  </a:cubicBezTo>
                  <a:cubicBezTo>
                    <a:pt x="2447" y="1617"/>
                    <a:pt x="2376" y="1516"/>
                    <a:pt x="2282" y="1409"/>
                  </a:cubicBezTo>
                  <a:cubicBezTo>
                    <a:pt x="2260" y="1387"/>
                    <a:pt x="2237" y="1367"/>
                    <a:pt x="2211" y="1351"/>
                  </a:cubicBezTo>
                  <a:cubicBezTo>
                    <a:pt x="2175" y="1324"/>
                    <a:pt x="2144" y="1304"/>
                    <a:pt x="2102" y="1282"/>
                  </a:cubicBezTo>
                  <a:cubicBezTo>
                    <a:pt x="2043" y="1249"/>
                    <a:pt x="1979" y="1228"/>
                    <a:pt x="1888" y="1207"/>
                  </a:cubicBezTo>
                  <a:cubicBezTo>
                    <a:pt x="1818" y="1193"/>
                    <a:pt x="1743" y="1185"/>
                    <a:pt x="1671" y="1179"/>
                  </a:cubicBezTo>
                  <a:lnTo>
                    <a:pt x="1551" y="1169"/>
                  </a:lnTo>
                  <a:lnTo>
                    <a:pt x="1416" y="1157"/>
                  </a:lnTo>
                  <a:cubicBezTo>
                    <a:pt x="1350" y="1147"/>
                    <a:pt x="1286" y="1130"/>
                    <a:pt x="1220" y="1108"/>
                  </a:cubicBezTo>
                  <a:cubicBezTo>
                    <a:pt x="1200" y="1100"/>
                    <a:pt x="1179" y="1090"/>
                    <a:pt x="1157" y="1075"/>
                  </a:cubicBezTo>
                  <a:cubicBezTo>
                    <a:pt x="1114" y="1019"/>
                    <a:pt x="1095" y="986"/>
                    <a:pt x="1078" y="953"/>
                  </a:cubicBezTo>
                  <a:cubicBezTo>
                    <a:pt x="1068" y="929"/>
                    <a:pt x="1055" y="907"/>
                    <a:pt x="1045" y="883"/>
                  </a:cubicBezTo>
                  <a:cubicBezTo>
                    <a:pt x="1005" y="778"/>
                    <a:pt x="970" y="677"/>
                    <a:pt x="939" y="581"/>
                  </a:cubicBezTo>
                  <a:lnTo>
                    <a:pt x="887" y="432"/>
                  </a:lnTo>
                  <a:cubicBezTo>
                    <a:pt x="865" y="369"/>
                    <a:pt x="841" y="307"/>
                    <a:pt x="815" y="247"/>
                  </a:cubicBezTo>
                  <a:lnTo>
                    <a:pt x="789" y="189"/>
                  </a:lnTo>
                  <a:cubicBezTo>
                    <a:pt x="768" y="146"/>
                    <a:pt x="745" y="114"/>
                    <a:pt x="716" y="86"/>
                  </a:cubicBezTo>
                  <a:cubicBezTo>
                    <a:pt x="680" y="48"/>
                    <a:pt x="644" y="23"/>
                    <a:pt x="608" y="14"/>
                  </a:cubicBezTo>
                  <a:lnTo>
                    <a:pt x="537" y="1"/>
                  </a:lnTo>
                  <a:close/>
                </a:path>
              </a:pathLst>
            </a:custGeom>
            <a:solidFill>
              <a:srgbClr val="FFE5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09" name="Google Shape;5609;p16"/>
            <p:cNvSpPr/>
            <p:nvPr/>
          </p:nvSpPr>
          <p:spPr>
            <a:xfrm>
              <a:off x="5627525" y="4766900"/>
              <a:ext cx="275" cy="200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cubicBezTo>
                    <a:pt x="9" y="1"/>
                    <a:pt x="8" y="2"/>
                    <a:pt x="7" y="3"/>
                  </a:cubicBezTo>
                  <a:lnTo>
                    <a:pt x="7" y="3"/>
                  </a:lnTo>
                  <a:cubicBezTo>
                    <a:pt x="8" y="2"/>
                    <a:pt x="10" y="1"/>
                    <a:pt x="11" y="0"/>
                  </a:cubicBezTo>
                  <a:close/>
                  <a:moveTo>
                    <a:pt x="7" y="3"/>
                  </a:moveTo>
                  <a:lnTo>
                    <a:pt x="7" y="3"/>
                  </a:lnTo>
                  <a:cubicBezTo>
                    <a:pt x="5" y="4"/>
                    <a:pt x="2" y="6"/>
                    <a:pt x="0" y="7"/>
                  </a:cubicBezTo>
                  <a:cubicBezTo>
                    <a:pt x="2" y="6"/>
                    <a:pt x="5" y="5"/>
                    <a:pt x="7" y="3"/>
                  </a:cubicBezTo>
                  <a:close/>
                </a:path>
              </a:pathLst>
            </a:custGeom>
            <a:solidFill>
              <a:srgbClr val="FFF5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10" name="Google Shape;5610;p16"/>
            <p:cNvSpPr/>
            <p:nvPr/>
          </p:nvSpPr>
          <p:spPr>
            <a:xfrm>
              <a:off x="5626700" y="4767925"/>
              <a:ext cx="100" cy="25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cubicBezTo>
                    <a:pt x="0" y="1"/>
                    <a:pt x="3" y="1"/>
                    <a:pt x="0" y="1"/>
                  </a:cubicBezTo>
                  <a:cubicBezTo>
                    <a:pt x="3" y="1"/>
                    <a:pt x="3" y="1"/>
                    <a:pt x="0" y="1"/>
                  </a:cubicBezTo>
                  <a:cubicBezTo>
                    <a:pt x="3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FF5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11" name="Google Shape;5611;p16"/>
            <p:cNvSpPr/>
            <p:nvPr/>
          </p:nvSpPr>
          <p:spPr>
            <a:xfrm>
              <a:off x="5626650" y="4767975"/>
              <a:ext cx="75" cy="50"/>
            </a:xfrm>
            <a:custGeom>
              <a:avLst/>
              <a:gdLst/>
              <a:ahLst/>
              <a:cxnLst/>
              <a:rect l="l" t="t" r="r" b="b"/>
              <a:pathLst>
                <a:path w="3" h="2" extrusionOk="0">
                  <a:moveTo>
                    <a:pt x="2" y="0"/>
                  </a:moveTo>
                  <a:cubicBezTo>
                    <a:pt x="2" y="0"/>
                    <a:pt x="1" y="0"/>
                    <a:pt x="1" y="2"/>
                  </a:cubicBezTo>
                  <a:cubicBezTo>
                    <a:pt x="2" y="2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FFF5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12" name="Google Shape;5612;p16"/>
            <p:cNvSpPr/>
            <p:nvPr/>
          </p:nvSpPr>
          <p:spPr>
            <a:xfrm>
              <a:off x="5626150" y="4768900"/>
              <a:ext cx="75" cy="100"/>
            </a:xfrm>
            <a:custGeom>
              <a:avLst/>
              <a:gdLst/>
              <a:ahLst/>
              <a:cxnLst/>
              <a:rect l="l" t="t" r="r" b="b"/>
              <a:pathLst>
                <a:path w="3" h="4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2" y="2"/>
                    <a:pt x="2" y="2"/>
                  </a:cubicBezTo>
                  <a:lnTo>
                    <a:pt x="2" y="2"/>
                  </a:lnTo>
                  <a:cubicBezTo>
                    <a:pt x="2" y="1"/>
                    <a:pt x="2" y="1"/>
                    <a:pt x="1" y="1"/>
                  </a:cubicBezTo>
                  <a:close/>
                  <a:moveTo>
                    <a:pt x="2" y="2"/>
                  </a:moveTo>
                  <a:cubicBezTo>
                    <a:pt x="2" y="3"/>
                    <a:pt x="1" y="4"/>
                    <a:pt x="1" y="4"/>
                  </a:cubicBezTo>
                  <a:cubicBezTo>
                    <a:pt x="1" y="4"/>
                    <a:pt x="3" y="4"/>
                    <a:pt x="2" y="2"/>
                  </a:cubicBezTo>
                  <a:close/>
                </a:path>
              </a:pathLst>
            </a:custGeom>
            <a:solidFill>
              <a:srgbClr val="FFF5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13" name="Google Shape;5613;p16"/>
            <p:cNvSpPr/>
            <p:nvPr/>
          </p:nvSpPr>
          <p:spPr>
            <a:xfrm>
              <a:off x="5849650" y="4865200"/>
              <a:ext cx="2575" cy="10900"/>
            </a:xfrm>
            <a:custGeom>
              <a:avLst/>
              <a:gdLst/>
              <a:ahLst/>
              <a:cxnLst/>
              <a:rect l="l" t="t" r="r" b="b"/>
              <a:pathLst>
                <a:path w="103" h="436" extrusionOk="0">
                  <a:moveTo>
                    <a:pt x="19" y="1"/>
                  </a:moveTo>
                  <a:cubicBezTo>
                    <a:pt x="16" y="48"/>
                    <a:pt x="13" y="98"/>
                    <a:pt x="6" y="149"/>
                  </a:cubicBezTo>
                  <a:cubicBezTo>
                    <a:pt x="0" y="170"/>
                    <a:pt x="2" y="192"/>
                    <a:pt x="13" y="212"/>
                  </a:cubicBezTo>
                  <a:cubicBezTo>
                    <a:pt x="0" y="255"/>
                    <a:pt x="2" y="302"/>
                    <a:pt x="16" y="345"/>
                  </a:cubicBezTo>
                  <a:cubicBezTo>
                    <a:pt x="35" y="383"/>
                    <a:pt x="66" y="414"/>
                    <a:pt x="102" y="436"/>
                  </a:cubicBezTo>
                  <a:cubicBezTo>
                    <a:pt x="81" y="289"/>
                    <a:pt x="52" y="144"/>
                    <a:pt x="19" y="1"/>
                  </a:cubicBezTo>
                  <a:close/>
                </a:path>
              </a:pathLst>
            </a:custGeom>
            <a:solidFill>
              <a:srgbClr val="FFF5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14" name="Google Shape;5614;p16"/>
            <p:cNvSpPr/>
            <p:nvPr/>
          </p:nvSpPr>
          <p:spPr>
            <a:xfrm>
              <a:off x="5756800" y="5780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F5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15" name="Google Shape;5615;p16"/>
            <p:cNvSpPr/>
            <p:nvPr/>
          </p:nvSpPr>
          <p:spPr>
            <a:xfrm>
              <a:off x="6023050" y="5151125"/>
              <a:ext cx="50" cy="25"/>
            </a:xfrm>
            <a:custGeom>
              <a:avLst/>
              <a:gdLst/>
              <a:ahLst/>
              <a:cxnLst/>
              <a:rect l="l" t="t" r="r" b="b"/>
              <a:pathLst>
                <a:path w="2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2" y="1"/>
                    <a:pt x="2" y="1"/>
                    <a:pt x="0" y="1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FFD7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16" name="Google Shape;5616;p16"/>
            <p:cNvSpPr/>
            <p:nvPr/>
          </p:nvSpPr>
          <p:spPr>
            <a:xfrm>
              <a:off x="6102475" y="5304175"/>
              <a:ext cx="300" cy="50"/>
            </a:xfrm>
            <a:custGeom>
              <a:avLst/>
              <a:gdLst/>
              <a:ahLst/>
              <a:cxnLst/>
              <a:rect l="l" t="t" r="r" b="b"/>
              <a:pathLst>
                <a:path w="12" h="2" extrusionOk="0">
                  <a:moveTo>
                    <a:pt x="0" y="0"/>
                  </a:moveTo>
                  <a:cubicBezTo>
                    <a:pt x="5" y="2"/>
                    <a:pt x="8" y="2"/>
                    <a:pt x="12" y="2"/>
                  </a:cubicBezTo>
                  <a:cubicBezTo>
                    <a:pt x="8" y="2"/>
                    <a:pt x="5" y="0"/>
                    <a:pt x="0" y="0"/>
                  </a:cubicBezTo>
                  <a:close/>
                </a:path>
              </a:pathLst>
            </a:custGeom>
            <a:solidFill>
              <a:srgbClr val="FFD7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17" name="Google Shape;5617;p16"/>
            <p:cNvSpPr/>
            <p:nvPr/>
          </p:nvSpPr>
          <p:spPr>
            <a:xfrm>
              <a:off x="6015925" y="5599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D7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18" name="Google Shape;5618;p16"/>
            <p:cNvSpPr/>
            <p:nvPr/>
          </p:nvSpPr>
          <p:spPr>
            <a:xfrm>
              <a:off x="5524350" y="4698450"/>
              <a:ext cx="109450" cy="43850"/>
            </a:xfrm>
            <a:custGeom>
              <a:avLst/>
              <a:gdLst/>
              <a:ahLst/>
              <a:cxnLst/>
              <a:rect l="l" t="t" r="r" b="b"/>
              <a:pathLst>
                <a:path w="4378" h="1754" extrusionOk="0">
                  <a:moveTo>
                    <a:pt x="649" y="1"/>
                  </a:moveTo>
                  <a:cubicBezTo>
                    <a:pt x="609" y="1"/>
                    <a:pt x="565" y="7"/>
                    <a:pt x="518" y="19"/>
                  </a:cubicBezTo>
                  <a:cubicBezTo>
                    <a:pt x="439" y="48"/>
                    <a:pt x="374" y="110"/>
                    <a:pt x="317" y="172"/>
                  </a:cubicBezTo>
                  <a:cubicBezTo>
                    <a:pt x="244" y="243"/>
                    <a:pt x="186" y="338"/>
                    <a:pt x="140" y="413"/>
                  </a:cubicBezTo>
                  <a:cubicBezTo>
                    <a:pt x="84" y="505"/>
                    <a:pt x="41" y="584"/>
                    <a:pt x="1" y="658"/>
                  </a:cubicBezTo>
                  <a:cubicBezTo>
                    <a:pt x="109" y="611"/>
                    <a:pt x="188" y="579"/>
                    <a:pt x="262" y="561"/>
                  </a:cubicBezTo>
                  <a:cubicBezTo>
                    <a:pt x="337" y="542"/>
                    <a:pt x="409" y="533"/>
                    <a:pt x="472" y="533"/>
                  </a:cubicBezTo>
                  <a:cubicBezTo>
                    <a:pt x="477" y="533"/>
                    <a:pt x="482" y="533"/>
                    <a:pt x="486" y="533"/>
                  </a:cubicBezTo>
                  <a:cubicBezTo>
                    <a:pt x="558" y="536"/>
                    <a:pt x="640" y="546"/>
                    <a:pt x="722" y="575"/>
                  </a:cubicBezTo>
                  <a:cubicBezTo>
                    <a:pt x="827" y="611"/>
                    <a:pt x="906" y="648"/>
                    <a:pt x="969" y="693"/>
                  </a:cubicBezTo>
                  <a:cubicBezTo>
                    <a:pt x="1052" y="755"/>
                    <a:pt x="1131" y="821"/>
                    <a:pt x="1203" y="894"/>
                  </a:cubicBezTo>
                  <a:cubicBezTo>
                    <a:pt x="1268" y="960"/>
                    <a:pt x="1330" y="1030"/>
                    <a:pt x="1393" y="1099"/>
                  </a:cubicBezTo>
                  <a:cubicBezTo>
                    <a:pt x="1488" y="1204"/>
                    <a:pt x="1584" y="1309"/>
                    <a:pt x="1689" y="1405"/>
                  </a:cubicBezTo>
                  <a:cubicBezTo>
                    <a:pt x="1736" y="1444"/>
                    <a:pt x="1793" y="1491"/>
                    <a:pt x="1860" y="1530"/>
                  </a:cubicBezTo>
                  <a:cubicBezTo>
                    <a:pt x="1930" y="1569"/>
                    <a:pt x="1974" y="1595"/>
                    <a:pt x="2025" y="1618"/>
                  </a:cubicBezTo>
                  <a:cubicBezTo>
                    <a:pt x="2097" y="1651"/>
                    <a:pt x="2170" y="1681"/>
                    <a:pt x="2246" y="1703"/>
                  </a:cubicBezTo>
                  <a:cubicBezTo>
                    <a:pt x="2292" y="1717"/>
                    <a:pt x="2338" y="1728"/>
                    <a:pt x="2385" y="1736"/>
                  </a:cubicBezTo>
                  <a:cubicBezTo>
                    <a:pt x="2448" y="1746"/>
                    <a:pt x="2496" y="1753"/>
                    <a:pt x="2540" y="1753"/>
                  </a:cubicBezTo>
                  <a:cubicBezTo>
                    <a:pt x="2561" y="1753"/>
                    <a:pt x="2582" y="1754"/>
                    <a:pt x="2603" y="1754"/>
                  </a:cubicBezTo>
                  <a:cubicBezTo>
                    <a:pt x="2632" y="1754"/>
                    <a:pt x="2662" y="1753"/>
                    <a:pt x="2691" y="1751"/>
                  </a:cubicBezTo>
                  <a:cubicBezTo>
                    <a:pt x="2747" y="1747"/>
                    <a:pt x="2802" y="1740"/>
                    <a:pt x="2858" y="1727"/>
                  </a:cubicBezTo>
                  <a:cubicBezTo>
                    <a:pt x="2915" y="1716"/>
                    <a:pt x="2973" y="1698"/>
                    <a:pt x="3030" y="1681"/>
                  </a:cubicBezTo>
                  <a:cubicBezTo>
                    <a:pt x="3197" y="1618"/>
                    <a:pt x="3358" y="1539"/>
                    <a:pt x="3547" y="1430"/>
                  </a:cubicBezTo>
                  <a:lnTo>
                    <a:pt x="3714" y="1331"/>
                  </a:lnTo>
                  <a:cubicBezTo>
                    <a:pt x="3834" y="1259"/>
                    <a:pt x="3954" y="1188"/>
                    <a:pt x="4077" y="1125"/>
                  </a:cubicBezTo>
                  <a:cubicBezTo>
                    <a:pt x="4176" y="1075"/>
                    <a:pt x="4274" y="1028"/>
                    <a:pt x="4377" y="987"/>
                  </a:cubicBezTo>
                  <a:lnTo>
                    <a:pt x="4377" y="979"/>
                  </a:lnTo>
                  <a:cubicBezTo>
                    <a:pt x="4375" y="977"/>
                    <a:pt x="4370" y="976"/>
                    <a:pt x="4367" y="976"/>
                  </a:cubicBezTo>
                  <a:cubicBezTo>
                    <a:pt x="4262" y="969"/>
                    <a:pt x="4156" y="966"/>
                    <a:pt x="4048" y="966"/>
                  </a:cubicBezTo>
                  <a:cubicBezTo>
                    <a:pt x="3958" y="966"/>
                    <a:pt x="3867" y="968"/>
                    <a:pt x="3774" y="970"/>
                  </a:cubicBezTo>
                  <a:cubicBezTo>
                    <a:pt x="3590" y="976"/>
                    <a:pt x="3408" y="984"/>
                    <a:pt x="3224" y="992"/>
                  </a:cubicBezTo>
                  <a:lnTo>
                    <a:pt x="3116" y="997"/>
                  </a:lnTo>
                  <a:lnTo>
                    <a:pt x="2820" y="1009"/>
                  </a:lnTo>
                  <a:cubicBezTo>
                    <a:pt x="2720" y="1011"/>
                    <a:pt x="2616" y="1014"/>
                    <a:pt x="2512" y="1014"/>
                  </a:cubicBezTo>
                  <a:cubicBezTo>
                    <a:pt x="2488" y="1014"/>
                    <a:pt x="2465" y="1013"/>
                    <a:pt x="2441" y="1013"/>
                  </a:cubicBezTo>
                  <a:cubicBezTo>
                    <a:pt x="2270" y="1006"/>
                    <a:pt x="2075" y="993"/>
                    <a:pt x="1894" y="943"/>
                  </a:cubicBezTo>
                  <a:cubicBezTo>
                    <a:pt x="1861" y="936"/>
                    <a:pt x="1782" y="904"/>
                    <a:pt x="1664" y="838"/>
                  </a:cubicBezTo>
                  <a:cubicBezTo>
                    <a:pt x="1545" y="762"/>
                    <a:pt x="1433" y="666"/>
                    <a:pt x="1315" y="548"/>
                  </a:cubicBezTo>
                  <a:cubicBezTo>
                    <a:pt x="1265" y="496"/>
                    <a:pt x="1218" y="440"/>
                    <a:pt x="1170" y="387"/>
                  </a:cubicBezTo>
                  <a:cubicBezTo>
                    <a:pt x="1097" y="299"/>
                    <a:pt x="1022" y="216"/>
                    <a:pt x="942" y="137"/>
                  </a:cubicBezTo>
                  <a:cubicBezTo>
                    <a:pt x="891" y="88"/>
                    <a:pt x="828" y="47"/>
                    <a:pt x="762" y="19"/>
                  </a:cubicBezTo>
                  <a:cubicBezTo>
                    <a:pt x="726" y="7"/>
                    <a:pt x="689" y="1"/>
                    <a:pt x="649" y="1"/>
                  </a:cubicBezTo>
                  <a:close/>
                </a:path>
              </a:pathLst>
            </a:custGeom>
            <a:solidFill>
              <a:srgbClr val="FEF3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19" name="Google Shape;5619;p16"/>
            <p:cNvSpPr/>
            <p:nvPr/>
          </p:nvSpPr>
          <p:spPr>
            <a:xfrm>
              <a:off x="5844725" y="4709325"/>
              <a:ext cx="79675" cy="31675"/>
            </a:xfrm>
            <a:custGeom>
              <a:avLst/>
              <a:gdLst/>
              <a:ahLst/>
              <a:cxnLst/>
              <a:rect l="l" t="t" r="r" b="b"/>
              <a:pathLst>
                <a:path w="3187" h="1267" extrusionOk="0">
                  <a:moveTo>
                    <a:pt x="1845" y="1"/>
                  </a:moveTo>
                  <a:cubicBezTo>
                    <a:pt x="1776" y="1"/>
                    <a:pt x="1705" y="4"/>
                    <a:pt x="1631" y="11"/>
                  </a:cubicBezTo>
                  <a:cubicBezTo>
                    <a:pt x="1458" y="19"/>
                    <a:pt x="1293" y="57"/>
                    <a:pt x="1137" y="124"/>
                  </a:cubicBezTo>
                  <a:cubicBezTo>
                    <a:pt x="946" y="211"/>
                    <a:pt x="798" y="343"/>
                    <a:pt x="663" y="473"/>
                  </a:cubicBezTo>
                  <a:cubicBezTo>
                    <a:pt x="519" y="610"/>
                    <a:pt x="391" y="772"/>
                    <a:pt x="285" y="914"/>
                  </a:cubicBezTo>
                  <a:cubicBezTo>
                    <a:pt x="206" y="1016"/>
                    <a:pt x="108" y="1141"/>
                    <a:pt x="1" y="1266"/>
                  </a:cubicBezTo>
                  <a:cubicBezTo>
                    <a:pt x="45" y="1256"/>
                    <a:pt x="81" y="1235"/>
                    <a:pt x="113" y="1216"/>
                  </a:cubicBezTo>
                  <a:cubicBezTo>
                    <a:pt x="238" y="1127"/>
                    <a:pt x="350" y="1029"/>
                    <a:pt x="463" y="930"/>
                  </a:cubicBezTo>
                  <a:lnTo>
                    <a:pt x="548" y="854"/>
                  </a:lnTo>
                  <a:cubicBezTo>
                    <a:pt x="704" y="722"/>
                    <a:pt x="837" y="613"/>
                    <a:pt x="993" y="534"/>
                  </a:cubicBezTo>
                  <a:cubicBezTo>
                    <a:pt x="1262" y="391"/>
                    <a:pt x="1525" y="315"/>
                    <a:pt x="1774" y="308"/>
                  </a:cubicBezTo>
                  <a:cubicBezTo>
                    <a:pt x="1797" y="307"/>
                    <a:pt x="1819" y="307"/>
                    <a:pt x="1840" y="307"/>
                  </a:cubicBezTo>
                  <a:cubicBezTo>
                    <a:pt x="1948" y="307"/>
                    <a:pt x="2050" y="319"/>
                    <a:pt x="2151" y="341"/>
                  </a:cubicBezTo>
                  <a:cubicBezTo>
                    <a:pt x="2231" y="358"/>
                    <a:pt x="2310" y="380"/>
                    <a:pt x="2388" y="414"/>
                  </a:cubicBezTo>
                  <a:cubicBezTo>
                    <a:pt x="2593" y="506"/>
                    <a:pt x="2766" y="607"/>
                    <a:pt x="2916" y="722"/>
                  </a:cubicBezTo>
                  <a:cubicBezTo>
                    <a:pt x="3011" y="794"/>
                    <a:pt x="3100" y="871"/>
                    <a:pt x="3186" y="953"/>
                  </a:cubicBezTo>
                  <a:cubicBezTo>
                    <a:pt x="3176" y="864"/>
                    <a:pt x="3148" y="781"/>
                    <a:pt x="3106" y="699"/>
                  </a:cubicBezTo>
                  <a:cubicBezTo>
                    <a:pt x="3057" y="600"/>
                    <a:pt x="2990" y="506"/>
                    <a:pt x="2905" y="416"/>
                  </a:cubicBezTo>
                  <a:cubicBezTo>
                    <a:pt x="2833" y="335"/>
                    <a:pt x="2761" y="275"/>
                    <a:pt x="2688" y="229"/>
                  </a:cubicBezTo>
                  <a:cubicBezTo>
                    <a:pt x="2589" y="163"/>
                    <a:pt x="2490" y="114"/>
                    <a:pt x="2385" y="78"/>
                  </a:cubicBezTo>
                  <a:cubicBezTo>
                    <a:pt x="2218" y="27"/>
                    <a:pt x="2041" y="1"/>
                    <a:pt x="1845" y="1"/>
                  </a:cubicBezTo>
                  <a:close/>
                </a:path>
              </a:pathLst>
            </a:custGeom>
            <a:solidFill>
              <a:srgbClr val="FEF3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20" name="Google Shape;5620;p16"/>
            <p:cNvSpPr/>
            <p:nvPr/>
          </p:nvSpPr>
          <p:spPr>
            <a:xfrm>
              <a:off x="6026275" y="4815550"/>
              <a:ext cx="41900" cy="60125"/>
            </a:xfrm>
            <a:custGeom>
              <a:avLst/>
              <a:gdLst/>
              <a:ahLst/>
              <a:cxnLst/>
              <a:rect l="l" t="t" r="r" b="b"/>
              <a:pathLst>
                <a:path w="1676" h="2405" extrusionOk="0">
                  <a:moveTo>
                    <a:pt x="924" y="1"/>
                  </a:moveTo>
                  <a:cubicBezTo>
                    <a:pt x="911" y="1"/>
                    <a:pt x="899" y="1"/>
                    <a:pt x="887" y="2"/>
                  </a:cubicBezTo>
                  <a:cubicBezTo>
                    <a:pt x="740" y="12"/>
                    <a:pt x="640" y="66"/>
                    <a:pt x="555" y="124"/>
                  </a:cubicBezTo>
                  <a:cubicBezTo>
                    <a:pt x="472" y="184"/>
                    <a:pt x="407" y="259"/>
                    <a:pt x="345" y="367"/>
                  </a:cubicBezTo>
                  <a:cubicBezTo>
                    <a:pt x="202" y="596"/>
                    <a:pt x="144" y="861"/>
                    <a:pt x="97" y="1111"/>
                  </a:cubicBezTo>
                  <a:cubicBezTo>
                    <a:pt x="48" y="1385"/>
                    <a:pt x="19" y="1688"/>
                    <a:pt x="9" y="2038"/>
                  </a:cubicBezTo>
                  <a:cubicBezTo>
                    <a:pt x="6" y="2125"/>
                    <a:pt x="2" y="2211"/>
                    <a:pt x="1" y="2297"/>
                  </a:cubicBezTo>
                  <a:cubicBezTo>
                    <a:pt x="34" y="2321"/>
                    <a:pt x="48" y="2336"/>
                    <a:pt x="58" y="2354"/>
                  </a:cubicBezTo>
                  <a:cubicBezTo>
                    <a:pt x="64" y="2370"/>
                    <a:pt x="67" y="2389"/>
                    <a:pt x="69" y="2405"/>
                  </a:cubicBezTo>
                  <a:cubicBezTo>
                    <a:pt x="148" y="2240"/>
                    <a:pt x="203" y="2070"/>
                    <a:pt x="262" y="1883"/>
                  </a:cubicBezTo>
                  <a:cubicBezTo>
                    <a:pt x="298" y="1771"/>
                    <a:pt x="332" y="1658"/>
                    <a:pt x="371" y="1546"/>
                  </a:cubicBezTo>
                  <a:cubicBezTo>
                    <a:pt x="410" y="1442"/>
                    <a:pt x="447" y="1336"/>
                    <a:pt x="489" y="1236"/>
                  </a:cubicBezTo>
                  <a:lnTo>
                    <a:pt x="510" y="1185"/>
                  </a:lnTo>
                  <a:cubicBezTo>
                    <a:pt x="542" y="1108"/>
                    <a:pt x="572" y="1033"/>
                    <a:pt x="612" y="964"/>
                  </a:cubicBezTo>
                  <a:cubicBezTo>
                    <a:pt x="694" y="822"/>
                    <a:pt x="798" y="700"/>
                    <a:pt x="905" y="611"/>
                  </a:cubicBezTo>
                  <a:cubicBezTo>
                    <a:pt x="1045" y="499"/>
                    <a:pt x="1180" y="426"/>
                    <a:pt x="1316" y="387"/>
                  </a:cubicBezTo>
                  <a:cubicBezTo>
                    <a:pt x="1397" y="362"/>
                    <a:pt x="1468" y="351"/>
                    <a:pt x="1535" y="345"/>
                  </a:cubicBezTo>
                  <a:cubicBezTo>
                    <a:pt x="1557" y="343"/>
                    <a:pt x="1580" y="342"/>
                    <a:pt x="1603" y="342"/>
                  </a:cubicBezTo>
                  <a:cubicBezTo>
                    <a:pt x="1625" y="342"/>
                    <a:pt x="1647" y="343"/>
                    <a:pt x="1668" y="345"/>
                  </a:cubicBezTo>
                  <a:cubicBezTo>
                    <a:pt x="1668" y="344"/>
                    <a:pt x="1675" y="331"/>
                    <a:pt x="1675" y="331"/>
                  </a:cubicBezTo>
                  <a:lnTo>
                    <a:pt x="1674" y="331"/>
                  </a:lnTo>
                  <a:cubicBezTo>
                    <a:pt x="1639" y="302"/>
                    <a:pt x="1602" y="275"/>
                    <a:pt x="1562" y="246"/>
                  </a:cubicBezTo>
                  <a:cubicBezTo>
                    <a:pt x="1460" y="166"/>
                    <a:pt x="1338" y="98"/>
                    <a:pt x="1210" y="49"/>
                  </a:cubicBezTo>
                  <a:cubicBezTo>
                    <a:pt x="1185" y="41"/>
                    <a:pt x="1158" y="33"/>
                    <a:pt x="1132" y="26"/>
                  </a:cubicBezTo>
                  <a:cubicBezTo>
                    <a:pt x="1022" y="6"/>
                    <a:pt x="966" y="1"/>
                    <a:pt x="924" y="1"/>
                  </a:cubicBezTo>
                  <a:close/>
                </a:path>
              </a:pathLst>
            </a:custGeom>
            <a:solidFill>
              <a:srgbClr val="FEF3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21" name="Google Shape;5621;p16"/>
            <p:cNvSpPr/>
            <p:nvPr/>
          </p:nvSpPr>
          <p:spPr>
            <a:xfrm>
              <a:off x="6158475" y="4973900"/>
              <a:ext cx="96600" cy="70575"/>
            </a:xfrm>
            <a:custGeom>
              <a:avLst/>
              <a:gdLst/>
              <a:ahLst/>
              <a:cxnLst/>
              <a:rect l="l" t="t" r="r" b="b"/>
              <a:pathLst>
                <a:path w="3864" h="2823" extrusionOk="0">
                  <a:moveTo>
                    <a:pt x="3338" y="0"/>
                  </a:moveTo>
                  <a:cubicBezTo>
                    <a:pt x="3271" y="0"/>
                    <a:pt x="3207" y="0"/>
                    <a:pt x="3142" y="2"/>
                  </a:cubicBezTo>
                  <a:cubicBezTo>
                    <a:pt x="3063" y="8"/>
                    <a:pt x="2960" y="16"/>
                    <a:pt x="2858" y="41"/>
                  </a:cubicBezTo>
                  <a:cubicBezTo>
                    <a:pt x="2762" y="59"/>
                    <a:pt x="2670" y="85"/>
                    <a:pt x="2576" y="117"/>
                  </a:cubicBezTo>
                  <a:cubicBezTo>
                    <a:pt x="2490" y="148"/>
                    <a:pt x="2405" y="184"/>
                    <a:pt x="2326" y="224"/>
                  </a:cubicBezTo>
                  <a:cubicBezTo>
                    <a:pt x="2247" y="268"/>
                    <a:pt x="2170" y="311"/>
                    <a:pt x="2095" y="360"/>
                  </a:cubicBezTo>
                  <a:cubicBezTo>
                    <a:pt x="1929" y="479"/>
                    <a:pt x="1796" y="586"/>
                    <a:pt x="1681" y="697"/>
                  </a:cubicBezTo>
                  <a:cubicBezTo>
                    <a:pt x="1565" y="812"/>
                    <a:pt x="1452" y="931"/>
                    <a:pt x="1344" y="1055"/>
                  </a:cubicBezTo>
                  <a:cubicBezTo>
                    <a:pt x="1107" y="1335"/>
                    <a:pt x="863" y="1672"/>
                    <a:pt x="667" y="1945"/>
                  </a:cubicBezTo>
                  <a:cubicBezTo>
                    <a:pt x="479" y="2207"/>
                    <a:pt x="245" y="2533"/>
                    <a:pt x="1" y="2823"/>
                  </a:cubicBezTo>
                  <a:lnTo>
                    <a:pt x="158" y="2793"/>
                  </a:lnTo>
                  <a:lnTo>
                    <a:pt x="238" y="2770"/>
                  </a:lnTo>
                  <a:cubicBezTo>
                    <a:pt x="576" y="2671"/>
                    <a:pt x="917" y="2571"/>
                    <a:pt x="1251" y="2461"/>
                  </a:cubicBezTo>
                  <a:cubicBezTo>
                    <a:pt x="1732" y="2293"/>
                    <a:pt x="2295" y="2077"/>
                    <a:pt x="2808" y="1746"/>
                  </a:cubicBezTo>
                  <a:cubicBezTo>
                    <a:pt x="2922" y="1667"/>
                    <a:pt x="3053" y="1572"/>
                    <a:pt x="3168" y="1460"/>
                  </a:cubicBezTo>
                  <a:cubicBezTo>
                    <a:pt x="3243" y="1391"/>
                    <a:pt x="3312" y="1315"/>
                    <a:pt x="3379" y="1240"/>
                  </a:cubicBezTo>
                  <a:cubicBezTo>
                    <a:pt x="3553" y="1036"/>
                    <a:pt x="3684" y="845"/>
                    <a:pt x="3778" y="651"/>
                  </a:cubicBezTo>
                  <a:cubicBezTo>
                    <a:pt x="3811" y="581"/>
                    <a:pt x="3836" y="512"/>
                    <a:pt x="3855" y="439"/>
                  </a:cubicBezTo>
                  <a:cubicBezTo>
                    <a:pt x="3860" y="400"/>
                    <a:pt x="3863" y="360"/>
                    <a:pt x="3862" y="322"/>
                  </a:cubicBezTo>
                  <a:lnTo>
                    <a:pt x="3853" y="272"/>
                  </a:lnTo>
                  <a:lnTo>
                    <a:pt x="3839" y="229"/>
                  </a:lnTo>
                  <a:cubicBezTo>
                    <a:pt x="3836" y="227"/>
                    <a:pt x="3826" y="213"/>
                    <a:pt x="3822" y="213"/>
                  </a:cubicBezTo>
                  <a:cubicBezTo>
                    <a:pt x="3822" y="213"/>
                    <a:pt x="3822" y="213"/>
                    <a:pt x="3822" y="213"/>
                  </a:cubicBezTo>
                  <a:cubicBezTo>
                    <a:pt x="3781" y="171"/>
                    <a:pt x="3763" y="158"/>
                    <a:pt x="3741" y="148"/>
                  </a:cubicBezTo>
                  <a:cubicBezTo>
                    <a:pt x="3704" y="131"/>
                    <a:pt x="3666" y="120"/>
                    <a:pt x="3623" y="108"/>
                  </a:cubicBezTo>
                  <a:cubicBezTo>
                    <a:pt x="3576" y="101"/>
                    <a:pt x="3553" y="100"/>
                    <a:pt x="3530" y="100"/>
                  </a:cubicBezTo>
                  <a:cubicBezTo>
                    <a:pt x="3497" y="95"/>
                    <a:pt x="3465" y="74"/>
                    <a:pt x="3451" y="45"/>
                  </a:cubicBezTo>
                  <a:cubicBezTo>
                    <a:pt x="3402" y="2"/>
                    <a:pt x="3368" y="0"/>
                    <a:pt x="3338" y="0"/>
                  </a:cubicBezTo>
                  <a:close/>
                </a:path>
              </a:pathLst>
            </a:custGeom>
            <a:solidFill>
              <a:srgbClr val="FEF3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22" name="Google Shape;5622;p16"/>
            <p:cNvSpPr/>
            <p:nvPr/>
          </p:nvSpPr>
          <p:spPr>
            <a:xfrm>
              <a:off x="6102250" y="5231950"/>
              <a:ext cx="77725" cy="72100"/>
            </a:xfrm>
            <a:custGeom>
              <a:avLst/>
              <a:gdLst/>
              <a:ahLst/>
              <a:cxnLst/>
              <a:rect l="l" t="t" r="r" b="b"/>
              <a:pathLst>
                <a:path w="3109" h="2884" extrusionOk="0">
                  <a:moveTo>
                    <a:pt x="1635" y="1"/>
                  </a:moveTo>
                  <a:cubicBezTo>
                    <a:pt x="1424" y="1"/>
                    <a:pt x="1204" y="33"/>
                    <a:pt x="969" y="99"/>
                  </a:cubicBezTo>
                  <a:cubicBezTo>
                    <a:pt x="999" y="119"/>
                    <a:pt x="1028" y="123"/>
                    <a:pt x="1056" y="130"/>
                  </a:cubicBezTo>
                  <a:cubicBezTo>
                    <a:pt x="1293" y="185"/>
                    <a:pt x="1443" y="250"/>
                    <a:pt x="1572" y="352"/>
                  </a:cubicBezTo>
                  <a:cubicBezTo>
                    <a:pt x="1631" y="399"/>
                    <a:pt x="1680" y="451"/>
                    <a:pt x="1717" y="511"/>
                  </a:cubicBezTo>
                  <a:cubicBezTo>
                    <a:pt x="1736" y="537"/>
                    <a:pt x="1752" y="561"/>
                    <a:pt x="1765" y="587"/>
                  </a:cubicBezTo>
                  <a:lnTo>
                    <a:pt x="1788" y="643"/>
                  </a:lnTo>
                  <a:cubicBezTo>
                    <a:pt x="1802" y="689"/>
                    <a:pt x="1809" y="708"/>
                    <a:pt x="1812" y="726"/>
                  </a:cubicBezTo>
                  <a:cubicBezTo>
                    <a:pt x="1825" y="797"/>
                    <a:pt x="1836" y="874"/>
                    <a:pt x="1823" y="946"/>
                  </a:cubicBezTo>
                  <a:cubicBezTo>
                    <a:pt x="1819" y="978"/>
                    <a:pt x="1815" y="1011"/>
                    <a:pt x="1805" y="1042"/>
                  </a:cubicBezTo>
                  <a:cubicBezTo>
                    <a:pt x="1795" y="1078"/>
                    <a:pt x="1782" y="1111"/>
                    <a:pt x="1767" y="1146"/>
                  </a:cubicBezTo>
                  <a:cubicBezTo>
                    <a:pt x="1740" y="1210"/>
                    <a:pt x="1703" y="1271"/>
                    <a:pt x="1654" y="1328"/>
                  </a:cubicBezTo>
                  <a:cubicBezTo>
                    <a:pt x="1604" y="1390"/>
                    <a:pt x="1552" y="1447"/>
                    <a:pt x="1495" y="1499"/>
                  </a:cubicBezTo>
                  <a:cubicBezTo>
                    <a:pt x="1314" y="1657"/>
                    <a:pt x="1107" y="1789"/>
                    <a:pt x="907" y="1917"/>
                  </a:cubicBezTo>
                  <a:cubicBezTo>
                    <a:pt x="799" y="1986"/>
                    <a:pt x="705" y="2045"/>
                    <a:pt x="615" y="2105"/>
                  </a:cubicBezTo>
                  <a:cubicBezTo>
                    <a:pt x="522" y="2173"/>
                    <a:pt x="414" y="2253"/>
                    <a:pt x="324" y="2355"/>
                  </a:cubicBezTo>
                  <a:cubicBezTo>
                    <a:pt x="265" y="2434"/>
                    <a:pt x="208" y="2515"/>
                    <a:pt x="152" y="2596"/>
                  </a:cubicBezTo>
                  <a:cubicBezTo>
                    <a:pt x="108" y="2663"/>
                    <a:pt x="70" y="2727"/>
                    <a:pt x="34" y="2798"/>
                  </a:cubicBezTo>
                  <a:cubicBezTo>
                    <a:pt x="21" y="2826"/>
                    <a:pt x="9" y="2855"/>
                    <a:pt x="1" y="2884"/>
                  </a:cubicBezTo>
                  <a:cubicBezTo>
                    <a:pt x="152" y="2884"/>
                    <a:pt x="266" y="2845"/>
                    <a:pt x="348" y="2816"/>
                  </a:cubicBezTo>
                  <a:lnTo>
                    <a:pt x="389" y="2802"/>
                  </a:lnTo>
                  <a:cubicBezTo>
                    <a:pt x="472" y="2772"/>
                    <a:pt x="545" y="2744"/>
                    <a:pt x="618" y="2713"/>
                  </a:cubicBezTo>
                  <a:cubicBezTo>
                    <a:pt x="657" y="2697"/>
                    <a:pt x="699" y="2677"/>
                    <a:pt x="739" y="2655"/>
                  </a:cubicBezTo>
                  <a:cubicBezTo>
                    <a:pt x="771" y="2640"/>
                    <a:pt x="799" y="2621"/>
                    <a:pt x="831" y="2601"/>
                  </a:cubicBezTo>
                  <a:lnTo>
                    <a:pt x="942" y="2520"/>
                  </a:lnTo>
                  <a:cubicBezTo>
                    <a:pt x="1029" y="2456"/>
                    <a:pt x="1098" y="2405"/>
                    <a:pt x="1171" y="2362"/>
                  </a:cubicBezTo>
                  <a:cubicBezTo>
                    <a:pt x="1243" y="2316"/>
                    <a:pt x="1322" y="2263"/>
                    <a:pt x="1407" y="2237"/>
                  </a:cubicBezTo>
                  <a:cubicBezTo>
                    <a:pt x="1482" y="2209"/>
                    <a:pt x="1528" y="2191"/>
                    <a:pt x="1565" y="2187"/>
                  </a:cubicBezTo>
                  <a:cubicBezTo>
                    <a:pt x="1589" y="2181"/>
                    <a:pt x="1614" y="2180"/>
                    <a:pt x="1638" y="2180"/>
                  </a:cubicBezTo>
                  <a:cubicBezTo>
                    <a:pt x="1674" y="2180"/>
                    <a:pt x="1704" y="2183"/>
                    <a:pt x="1729" y="2189"/>
                  </a:cubicBezTo>
                  <a:cubicBezTo>
                    <a:pt x="1767" y="2196"/>
                    <a:pt x="1809" y="2206"/>
                    <a:pt x="1846" y="2220"/>
                  </a:cubicBezTo>
                  <a:lnTo>
                    <a:pt x="1902" y="2242"/>
                  </a:lnTo>
                  <a:cubicBezTo>
                    <a:pt x="1974" y="2270"/>
                    <a:pt x="2047" y="2302"/>
                    <a:pt x="2124" y="2319"/>
                  </a:cubicBezTo>
                  <a:cubicBezTo>
                    <a:pt x="2145" y="2321"/>
                    <a:pt x="2164" y="2324"/>
                    <a:pt x="2182" y="2324"/>
                  </a:cubicBezTo>
                  <a:cubicBezTo>
                    <a:pt x="2249" y="2312"/>
                    <a:pt x="2313" y="2292"/>
                    <a:pt x="2378" y="2269"/>
                  </a:cubicBezTo>
                  <a:cubicBezTo>
                    <a:pt x="2430" y="2247"/>
                    <a:pt x="2490" y="2224"/>
                    <a:pt x="2547" y="2194"/>
                  </a:cubicBezTo>
                  <a:cubicBezTo>
                    <a:pt x="2599" y="2166"/>
                    <a:pt x="2651" y="2137"/>
                    <a:pt x="2701" y="2104"/>
                  </a:cubicBezTo>
                  <a:cubicBezTo>
                    <a:pt x="2781" y="2045"/>
                    <a:pt x="2850" y="1983"/>
                    <a:pt x="2911" y="1917"/>
                  </a:cubicBezTo>
                  <a:cubicBezTo>
                    <a:pt x="2954" y="1861"/>
                    <a:pt x="2994" y="1804"/>
                    <a:pt x="3026" y="1743"/>
                  </a:cubicBezTo>
                  <a:cubicBezTo>
                    <a:pt x="3057" y="1677"/>
                    <a:pt x="3080" y="1610"/>
                    <a:pt x="3096" y="1541"/>
                  </a:cubicBezTo>
                  <a:cubicBezTo>
                    <a:pt x="3105" y="1469"/>
                    <a:pt x="3109" y="1400"/>
                    <a:pt x="3109" y="1330"/>
                  </a:cubicBezTo>
                  <a:cubicBezTo>
                    <a:pt x="3100" y="1236"/>
                    <a:pt x="3083" y="1149"/>
                    <a:pt x="3062" y="1060"/>
                  </a:cubicBezTo>
                  <a:cubicBezTo>
                    <a:pt x="3057" y="1042"/>
                    <a:pt x="3059" y="1027"/>
                    <a:pt x="3066" y="1005"/>
                  </a:cubicBezTo>
                  <a:cubicBezTo>
                    <a:pt x="3027" y="890"/>
                    <a:pt x="2987" y="781"/>
                    <a:pt x="2938" y="676"/>
                  </a:cubicBezTo>
                  <a:lnTo>
                    <a:pt x="2908" y="614"/>
                  </a:lnTo>
                  <a:lnTo>
                    <a:pt x="2879" y="550"/>
                  </a:lnTo>
                  <a:cubicBezTo>
                    <a:pt x="2873" y="543"/>
                    <a:pt x="2858" y="508"/>
                    <a:pt x="2858" y="508"/>
                  </a:cubicBezTo>
                  <a:lnTo>
                    <a:pt x="2849" y="494"/>
                  </a:lnTo>
                  <a:cubicBezTo>
                    <a:pt x="2829" y="469"/>
                    <a:pt x="2817" y="458"/>
                    <a:pt x="2806" y="446"/>
                  </a:cubicBezTo>
                  <a:cubicBezTo>
                    <a:pt x="2585" y="242"/>
                    <a:pt x="2318" y="102"/>
                    <a:pt x="2032" y="41"/>
                  </a:cubicBezTo>
                  <a:cubicBezTo>
                    <a:pt x="1903" y="14"/>
                    <a:pt x="1771" y="1"/>
                    <a:pt x="1635" y="1"/>
                  </a:cubicBezTo>
                  <a:close/>
                </a:path>
              </a:pathLst>
            </a:custGeom>
            <a:solidFill>
              <a:srgbClr val="FEF3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23" name="Google Shape;5623;p16"/>
            <p:cNvSpPr/>
            <p:nvPr/>
          </p:nvSpPr>
          <p:spPr>
            <a:xfrm>
              <a:off x="5998350" y="5137075"/>
              <a:ext cx="98225" cy="38775"/>
            </a:xfrm>
            <a:custGeom>
              <a:avLst/>
              <a:gdLst/>
              <a:ahLst/>
              <a:cxnLst/>
              <a:rect l="l" t="t" r="r" b="b"/>
              <a:pathLst>
                <a:path w="3929" h="1551" extrusionOk="0">
                  <a:moveTo>
                    <a:pt x="1027" y="0"/>
                  </a:moveTo>
                  <a:cubicBezTo>
                    <a:pt x="893" y="0"/>
                    <a:pt x="765" y="16"/>
                    <a:pt x="644" y="46"/>
                  </a:cubicBezTo>
                  <a:cubicBezTo>
                    <a:pt x="418" y="103"/>
                    <a:pt x="208" y="230"/>
                    <a:pt x="0" y="431"/>
                  </a:cubicBezTo>
                  <a:cubicBezTo>
                    <a:pt x="177" y="383"/>
                    <a:pt x="336" y="349"/>
                    <a:pt x="481" y="337"/>
                  </a:cubicBezTo>
                  <a:cubicBezTo>
                    <a:pt x="542" y="333"/>
                    <a:pt x="600" y="331"/>
                    <a:pt x="656" y="331"/>
                  </a:cubicBezTo>
                  <a:cubicBezTo>
                    <a:pt x="758" y="331"/>
                    <a:pt x="851" y="338"/>
                    <a:pt x="938" y="353"/>
                  </a:cubicBezTo>
                  <a:cubicBezTo>
                    <a:pt x="1090" y="378"/>
                    <a:pt x="1237" y="414"/>
                    <a:pt x="1372" y="464"/>
                  </a:cubicBezTo>
                  <a:cubicBezTo>
                    <a:pt x="1708" y="589"/>
                    <a:pt x="2020" y="773"/>
                    <a:pt x="2321" y="952"/>
                  </a:cubicBezTo>
                  <a:lnTo>
                    <a:pt x="2371" y="978"/>
                  </a:lnTo>
                  <a:lnTo>
                    <a:pt x="2370" y="981"/>
                  </a:lnTo>
                  <a:cubicBezTo>
                    <a:pt x="2568" y="1100"/>
                    <a:pt x="2771" y="1222"/>
                    <a:pt x="2982" y="1326"/>
                  </a:cubicBezTo>
                  <a:cubicBezTo>
                    <a:pt x="3183" y="1422"/>
                    <a:pt x="3367" y="1487"/>
                    <a:pt x="3539" y="1525"/>
                  </a:cubicBezTo>
                  <a:cubicBezTo>
                    <a:pt x="3639" y="1542"/>
                    <a:pt x="3732" y="1550"/>
                    <a:pt x="3822" y="1550"/>
                  </a:cubicBezTo>
                  <a:cubicBezTo>
                    <a:pt x="3848" y="1550"/>
                    <a:pt x="3873" y="1550"/>
                    <a:pt x="3898" y="1548"/>
                  </a:cubicBezTo>
                  <a:cubicBezTo>
                    <a:pt x="3928" y="1468"/>
                    <a:pt x="3923" y="1393"/>
                    <a:pt x="3913" y="1330"/>
                  </a:cubicBezTo>
                  <a:cubicBezTo>
                    <a:pt x="3901" y="1257"/>
                    <a:pt x="3875" y="1181"/>
                    <a:pt x="3851" y="1123"/>
                  </a:cubicBezTo>
                  <a:cubicBezTo>
                    <a:pt x="3841" y="1080"/>
                    <a:pt x="3828" y="1054"/>
                    <a:pt x="3816" y="1027"/>
                  </a:cubicBezTo>
                  <a:cubicBezTo>
                    <a:pt x="3786" y="967"/>
                    <a:pt x="3750" y="911"/>
                    <a:pt x="3712" y="855"/>
                  </a:cubicBezTo>
                  <a:cubicBezTo>
                    <a:pt x="3691" y="823"/>
                    <a:pt x="3668" y="799"/>
                    <a:pt x="3643" y="771"/>
                  </a:cubicBezTo>
                  <a:lnTo>
                    <a:pt x="3605" y="735"/>
                  </a:lnTo>
                  <a:cubicBezTo>
                    <a:pt x="3519" y="662"/>
                    <a:pt x="3460" y="628"/>
                    <a:pt x="3406" y="600"/>
                  </a:cubicBezTo>
                  <a:cubicBezTo>
                    <a:pt x="3182" y="484"/>
                    <a:pt x="2963" y="405"/>
                    <a:pt x="2817" y="356"/>
                  </a:cubicBezTo>
                  <a:cubicBezTo>
                    <a:pt x="2486" y="246"/>
                    <a:pt x="2137" y="155"/>
                    <a:pt x="1773" y="88"/>
                  </a:cubicBezTo>
                  <a:cubicBezTo>
                    <a:pt x="1560" y="47"/>
                    <a:pt x="1366" y="22"/>
                    <a:pt x="1184" y="7"/>
                  </a:cubicBezTo>
                  <a:cubicBezTo>
                    <a:pt x="1131" y="2"/>
                    <a:pt x="1078" y="0"/>
                    <a:pt x="1027" y="0"/>
                  </a:cubicBezTo>
                  <a:close/>
                </a:path>
              </a:pathLst>
            </a:custGeom>
            <a:solidFill>
              <a:srgbClr val="FEF3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24" name="Google Shape;5624;p16"/>
            <p:cNvSpPr/>
            <p:nvPr/>
          </p:nvSpPr>
          <p:spPr>
            <a:xfrm>
              <a:off x="6019625" y="4948275"/>
              <a:ext cx="56650" cy="33725"/>
            </a:xfrm>
            <a:custGeom>
              <a:avLst/>
              <a:gdLst/>
              <a:ahLst/>
              <a:cxnLst/>
              <a:rect l="l" t="t" r="r" b="b"/>
              <a:pathLst>
                <a:path w="2266" h="1349" extrusionOk="0">
                  <a:moveTo>
                    <a:pt x="1069" y="0"/>
                  </a:moveTo>
                  <a:cubicBezTo>
                    <a:pt x="891" y="0"/>
                    <a:pt x="700" y="31"/>
                    <a:pt x="489" y="90"/>
                  </a:cubicBezTo>
                  <a:cubicBezTo>
                    <a:pt x="331" y="135"/>
                    <a:pt x="167" y="200"/>
                    <a:pt x="1" y="283"/>
                  </a:cubicBezTo>
                  <a:lnTo>
                    <a:pt x="61" y="283"/>
                  </a:lnTo>
                  <a:cubicBezTo>
                    <a:pt x="152" y="270"/>
                    <a:pt x="241" y="257"/>
                    <a:pt x="331" y="251"/>
                  </a:cubicBezTo>
                  <a:cubicBezTo>
                    <a:pt x="388" y="248"/>
                    <a:pt x="438" y="246"/>
                    <a:pt x="484" y="246"/>
                  </a:cubicBezTo>
                  <a:cubicBezTo>
                    <a:pt x="538" y="246"/>
                    <a:pt x="587" y="249"/>
                    <a:pt x="633" y="254"/>
                  </a:cubicBezTo>
                  <a:cubicBezTo>
                    <a:pt x="729" y="266"/>
                    <a:pt x="828" y="280"/>
                    <a:pt x="922" y="309"/>
                  </a:cubicBezTo>
                  <a:cubicBezTo>
                    <a:pt x="1143" y="381"/>
                    <a:pt x="1325" y="493"/>
                    <a:pt x="1467" y="639"/>
                  </a:cubicBezTo>
                  <a:cubicBezTo>
                    <a:pt x="1509" y="682"/>
                    <a:pt x="1545" y="725"/>
                    <a:pt x="1576" y="771"/>
                  </a:cubicBezTo>
                  <a:cubicBezTo>
                    <a:pt x="1602" y="803"/>
                    <a:pt x="1627" y="839"/>
                    <a:pt x="1645" y="876"/>
                  </a:cubicBezTo>
                  <a:cubicBezTo>
                    <a:pt x="1690" y="969"/>
                    <a:pt x="1711" y="1037"/>
                    <a:pt x="1719" y="1097"/>
                  </a:cubicBezTo>
                  <a:cubicBezTo>
                    <a:pt x="1730" y="1176"/>
                    <a:pt x="1727" y="1252"/>
                    <a:pt x="1713" y="1327"/>
                  </a:cubicBezTo>
                  <a:cubicBezTo>
                    <a:pt x="1725" y="1343"/>
                    <a:pt x="1738" y="1348"/>
                    <a:pt x="1749" y="1348"/>
                  </a:cubicBezTo>
                  <a:cubicBezTo>
                    <a:pt x="1763" y="1348"/>
                    <a:pt x="1775" y="1340"/>
                    <a:pt x="1783" y="1334"/>
                  </a:cubicBezTo>
                  <a:cubicBezTo>
                    <a:pt x="1874" y="1288"/>
                    <a:pt x="1957" y="1234"/>
                    <a:pt x="2040" y="1175"/>
                  </a:cubicBezTo>
                  <a:cubicBezTo>
                    <a:pt x="2134" y="1102"/>
                    <a:pt x="2198" y="1023"/>
                    <a:pt x="2233" y="941"/>
                  </a:cubicBezTo>
                  <a:cubicBezTo>
                    <a:pt x="2262" y="862"/>
                    <a:pt x="2266" y="780"/>
                    <a:pt x="2247" y="702"/>
                  </a:cubicBezTo>
                  <a:cubicBezTo>
                    <a:pt x="2240" y="666"/>
                    <a:pt x="2234" y="635"/>
                    <a:pt x="2220" y="603"/>
                  </a:cubicBezTo>
                  <a:cubicBezTo>
                    <a:pt x="2187" y="539"/>
                    <a:pt x="2134" y="474"/>
                    <a:pt x="2055" y="406"/>
                  </a:cubicBezTo>
                  <a:cubicBezTo>
                    <a:pt x="1941" y="297"/>
                    <a:pt x="1802" y="212"/>
                    <a:pt x="1694" y="151"/>
                  </a:cubicBezTo>
                  <a:cubicBezTo>
                    <a:pt x="1588" y="86"/>
                    <a:pt x="1454" y="40"/>
                    <a:pt x="1308" y="20"/>
                  </a:cubicBezTo>
                  <a:cubicBezTo>
                    <a:pt x="1231" y="7"/>
                    <a:pt x="1151" y="0"/>
                    <a:pt x="1069" y="0"/>
                  </a:cubicBezTo>
                  <a:close/>
                </a:path>
              </a:pathLst>
            </a:custGeom>
            <a:solidFill>
              <a:srgbClr val="FEF3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25" name="Google Shape;5625;p16"/>
            <p:cNvSpPr/>
            <p:nvPr/>
          </p:nvSpPr>
          <p:spPr>
            <a:xfrm>
              <a:off x="5705650" y="4934250"/>
              <a:ext cx="44550" cy="18775"/>
            </a:xfrm>
            <a:custGeom>
              <a:avLst/>
              <a:gdLst/>
              <a:ahLst/>
              <a:cxnLst/>
              <a:rect l="l" t="t" r="r" b="b"/>
              <a:pathLst>
                <a:path w="1782" h="751" extrusionOk="0">
                  <a:moveTo>
                    <a:pt x="1167" y="1"/>
                  </a:moveTo>
                  <a:cubicBezTo>
                    <a:pt x="1078" y="1"/>
                    <a:pt x="996" y="8"/>
                    <a:pt x="922" y="22"/>
                  </a:cubicBezTo>
                  <a:cubicBezTo>
                    <a:pt x="736" y="58"/>
                    <a:pt x="555" y="144"/>
                    <a:pt x="383" y="279"/>
                  </a:cubicBezTo>
                  <a:cubicBezTo>
                    <a:pt x="244" y="393"/>
                    <a:pt x="120" y="547"/>
                    <a:pt x="1" y="751"/>
                  </a:cubicBezTo>
                  <a:cubicBezTo>
                    <a:pt x="180" y="672"/>
                    <a:pt x="387" y="575"/>
                    <a:pt x="591" y="508"/>
                  </a:cubicBezTo>
                  <a:cubicBezTo>
                    <a:pt x="886" y="403"/>
                    <a:pt x="1160" y="331"/>
                    <a:pt x="1433" y="287"/>
                  </a:cubicBezTo>
                  <a:cubicBezTo>
                    <a:pt x="1546" y="269"/>
                    <a:pt x="1661" y="252"/>
                    <a:pt x="1776" y="241"/>
                  </a:cubicBezTo>
                  <a:cubicBezTo>
                    <a:pt x="1775" y="238"/>
                    <a:pt x="1782" y="226"/>
                    <a:pt x="1782" y="223"/>
                  </a:cubicBezTo>
                  <a:lnTo>
                    <a:pt x="1780" y="223"/>
                  </a:lnTo>
                  <a:lnTo>
                    <a:pt x="1709" y="166"/>
                  </a:lnTo>
                  <a:cubicBezTo>
                    <a:pt x="1680" y="143"/>
                    <a:pt x="1650" y="120"/>
                    <a:pt x="1624" y="97"/>
                  </a:cubicBezTo>
                  <a:cubicBezTo>
                    <a:pt x="1610" y="70"/>
                    <a:pt x="1578" y="47"/>
                    <a:pt x="1535" y="35"/>
                  </a:cubicBezTo>
                  <a:cubicBezTo>
                    <a:pt x="1400" y="12"/>
                    <a:pt x="1277" y="1"/>
                    <a:pt x="1167" y="1"/>
                  </a:cubicBezTo>
                  <a:close/>
                </a:path>
              </a:pathLst>
            </a:custGeom>
            <a:solidFill>
              <a:srgbClr val="FEF3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26" name="Google Shape;5626;p16"/>
            <p:cNvSpPr/>
            <p:nvPr/>
          </p:nvSpPr>
          <p:spPr>
            <a:xfrm>
              <a:off x="5393050" y="5210700"/>
              <a:ext cx="97875" cy="28425"/>
            </a:xfrm>
            <a:custGeom>
              <a:avLst/>
              <a:gdLst/>
              <a:ahLst/>
              <a:cxnLst/>
              <a:rect l="l" t="t" r="r" b="b"/>
              <a:pathLst>
                <a:path w="3915" h="1137" extrusionOk="0">
                  <a:moveTo>
                    <a:pt x="986" y="0"/>
                  </a:moveTo>
                  <a:cubicBezTo>
                    <a:pt x="967" y="0"/>
                    <a:pt x="949" y="1"/>
                    <a:pt x="930" y="1"/>
                  </a:cubicBezTo>
                  <a:cubicBezTo>
                    <a:pt x="766" y="2"/>
                    <a:pt x="604" y="12"/>
                    <a:pt x="440" y="21"/>
                  </a:cubicBezTo>
                  <a:lnTo>
                    <a:pt x="209" y="31"/>
                  </a:lnTo>
                  <a:lnTo>
                    <a:pt x="146" y="35"/>
                  </a:lnTo>
                  <a:lnTo>
                    <a:pt x="0" y="42"/>
                  </a:lnTo>
                  <a:cubicBezTo>
                    <a:pt x="133" y="166"/>
                    <a:pt x="262" y="267"/>
                    <a:pt x="390" y="358"/>
                  </a:cubicBezTo>
                  <a:cubicBezTo>
                    <a:pt x="586" y="504"/>
                    <a:pt x="765" y="620"/>
                    <a:pt x="931" y="716"/>
                  </a:cubicBezTo>
                  <a:cubicBezTo>
                    <a:pt x="1122" y="828"/>
                    <a:pt x="1326" y="921"/>
                    <a:pt x="1559" y="1005"/>
                  </a:cubicBezTo>
                  <a:cubicBezTo>
                    <a:pt x="1738" y="1069"/>
                    <a:pt x="1934" y="1107"/>
                    <a:pt x="2169" y="1127"/>
                  </a:cubicBezTo>
                  <a:cubicBezTo>
                    <a:pt x="2223" y="1133"/>
                    <a:pt x="2278" y="1136"/>
                    <a:pt x="2335" y="1136"/>
                  </a:cubicBezTo>
                  <a:cubicBezTo>
                    <a:pt x="2490" y="1136"/>
                    <a:pt x="2658" y="1114"/>
                    <a:pt x="2846" y="1071"/>
                  </a:cubicBezTo>
                  <a:cubicBezTo>
                    <a:pt x="3027" y="1028"/>
                    <a:pt x="3205" y="962"/>
                    <a:pt x="3392" y="867"/>
                  </a:cubicBezTo>
                  <a:cubicBezTo>
                    <a:pt x="3537" y="791"/>
                    <a:pt x="3677" y="684"/>
                    <a:pt x="3807" y="551"/>
                  </a:cubicBezTo>
                  <a:cubicBezTo>
                    <a:pt x="3844" y="511"/>
                    <a:pt x="3881" y="469"/>
                    <a:pt x="3914" y="426"/>
                  </a:cubicBezTo>
                  <a:cubicBezTo>
                    <a:pt x="3910" y="425"/>
                    <a:pt x="3913" y="416"/>
                    <a:pt x="3910" y="414"/>
                  </a:cubicBezTo>
                  <a:lnTo>
                    <a:pt x="3909" y="412"/>
                  </a:lnTo>
                  <a:cubicBezTo>
                    <a:pt x="3851" y="443"/>
                    <a:pt x="3799" y="469"/>
                    <a:pt x="3745" y="493"/>
                  </a:cubicBezTo>
                  <a:cubicBezTo>
                    <a:pt x="3687" y="516"/>
                    <a:pt x="3629" y="538"/>
                    <a:pt x="3570" y="552"/>
                  </a:cubicBezTo>
                  <a:cubicBezTo>
                    <a:pt x="3519" y="562"/>
                    <a:pt x="3469" y="570"/>
                    <a:pt x="3419" y="574"/>
                  </a:cubicBezTo>
                  <a:cubicBezTo>
                    <a:pt x="3394" y="576"/>
                    <a:pt x="3370" y="577"/>
                    <a:pt x="3346" y="577"/>
                  </a:cubicBezTo>
                  <a:cubicBezTo>
                    <a:pt x="3279" y="577"/>
                    <a:pt x="3210" y="570"/>
                    <a:pt x="3126" y="554"/>
                  </a:cubicBezTo>
                  <a:cubicBezTo>
                    <a:pt x="2910" y="518"/>
                    <a:pt x="2706" y="432"/>
                    <a:pt x="2508" y="350"/>
                  </a:cubicBezTo>
                  <a:lnTo>
                    <a:pt x="2426" y="315"/>
                  </a:lnTo>
                  <a:lnTo>
                    <a:pt x="2386" y="300"/>
                  </a:lnTo>
                  <a:lnTo>
                    <a:pt x="2347" y="282"/>
                  </a:lnTo>
                  <a:cubicBezTo>
                    <a:pt x="2244" y="242"/>
                    <a:pt x="2142" y="199"/>
                    <a:pt x="2039" y="163"/>
                  </a:cubicBezTo>
                  <a:cubicBezTo>
                    <a:pt x="1916" y="121"/>
                    <a:pt x="1791" y="86"/>
                    <a:pt x="1668" y="58"/>
                  </a:cubicBezTo>
                  <a:cubicBezTo>
                    <a:pt x="1454" y="18"/>
                    <a:pt x="1230" y="0"/>
                    <a:pt x="986" y="0"/>
                  </a:cubicBezTo>
                  <a:close/>
                </a:path>
              </a:pathLst>
            </a:custGeom>
            <a:solidFill>
              <a:srgbClr val="FEF3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27" name="Google Shape;5627;p16"/>
            <p:cNvSpPr/>
            <p:nvPr/>
          </p:nvSpPr>
          <p:spPr>
            <a:xfrm>
              <a:off x="5732400" y="5239975"/>
              <a:ext cx="24925" cy="44325"/>
            </a:xfrm>
            <a:custGeom>
              <a:avLst/>
              <a:gdLst/>
              <a:ahLst/>
              <a:cxnLst/>
              <a:rect l="l" t="t" r="r" b="b"/>
              <a:pathLst>
                <a:path w="997" h="1773" extrusionOk="0">
                  <a:moveTo>
                    <a:pt x="660" y="0"/>
                  </a:moveTo>
                  <a:lnTo>
                    <a:pt x="660" y="0"/>
                  </a:lnTo>
                  <a:cubicBezTo>
                    <a:pt x="669" y="239"/>
                    <a:pt x="663" y="426"/>
                    <a:pt x="639" y="591"/>
                  </a:cubicBezTo>
                  <a:cubicBezTo>
                    <a:pt x="611" y="747"/>
                    <a:pt x="574" y="928"/>
                    <a:pt x="495" y="1098"/>
                  </a:cubicBezTo>
                  <a:cubicBezTo>
                    <a:pt x="459" y="1178"/>
                    <a:pt x="419" y="1260"/>
                    <a:pt x="369" y="1336"/>
                  </a:cubicBezTo>
                  <a:cubicBezTo>
                    <a:pt x="318" y="1411"/>
                    <a:pt x="265" y="1486"/>
                    <a:pt x="203" y="1552"/>
                  </a:cubicBezTo>
                  <a:cubicBezTo>
                    <a:pt x="143" y="1618"/>
                    <a:pt x="74" y="1682"/>
                    <a:pt x="1" y="1737"/>
                  </a:cubicBezTo>
                  <a:cubicBezTo>
                    <a:pt x="79" y="1764"/>
                    <a:pt x="134" y="1772"/>
                    <a:pt x="187" y="1772"/>
                  </a:cubicBezTo>
                  <a:cubicBezTo>
                    <a:pt x="206" y="1772"/>
                    <a:pt x="224" y="1771"/>
                    <a:pt x="244" y="1770"/>
                  </a:cubicBezTo>
                  <a:cubicBezTo>
                    <a:pt x="321" y="1763"/>
                    <a:pt x="389" y="1740"/>
                    <a:pt x="455" y="1717"/>
                  </a:cubicBezTo>
                  <a:cubicBezTo>
                    <a:pt x="696" y="1632"/>
                    <a:pt x="876" y="1438"/>
                    <a:pt x="942" y="1195"/>
                  </a:cubicBezTo>
                  <a:cubicBezTo>
                    <a:pt x="996" y="983"/>
                    <a:pt x="975" y="747"/>
                    <a:pt x="874" y="460"/>
                  </a:cubicBezTo>
                  <a:cubicBezTo>
                    <a:pt x="838" y="357"/>
                    <a:pt x="797" y="259"/>
                    <a:pt x="749" y="164"/>
                  </a:cubicBezTo>
                  <a:cubicBezTo>
                    <a:pt x="723" y="110"/>
                    <a:pt x="695" y="56"/>
                    <a:pt x="660" y="0"/>
                  </a:cubicBezTo>
                  <a:close/>
                </a:path>
              </a:pathLst>
            </a:custGeom>
            <a:solidFill>
              <a:srgbClr val="FEF3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28" name="Google Shape;5628;p16"/>
            <p:cNvSpPr/>
            <p:nvPr/>
          </p:nvSpPr>
          <p:spPr>
            <a:xfrm>
              <a:off x="5447300" y="4863900"/>
              <a:ext cx="58425" cy="29275"/>
            </a:xfrm>
            <a:custGeom>
              <a:avLst/>
              <a:gdLst/>
              <a:ahLst/>
              <a:cxnLst/>
              <a:rect l="l" t="t" r="r" b="b"/>
              <a:pathLst>
                <a:path w="2337" h="1171" extrusionOk="0">
                  <a:moveTo>
                    <a:pt x="375" y="1"/>
                  </a:moveTo>
                  <a:cubicBezTo>
                    <a:pt x="262" y="1"/>
                    <a:pt x="124" y="10"/>
                    <a:pt x="1" y="63"/>
                  </a:cubicBezTo>
                  <a:cubicBezTo>
                    <a:pt x="149" y="133"/>
                    <a:pt x="274" y="237"/>
                    <a:pt x="366" y="320"/>
                  </a:cubicBezTo>
                  <a:lnTo>
                    <a:pt x="509" y="458"/>
                  </a:lnTo>
                  <a:lnTo>
                    <a:pt x="561" y="508"/>
                  </a:lnTo>
                  <a:cubicBezTo>
                    <a:pt x="608" y="553"/>
                    <a:pt x="656" y="600"/>
                    <a:pt x="704" y="642"/>
                  </a:cubicBezTo>
                  <a:cubicBezTo>
                    <a:pt x="733" y="666"/>
                    <a:pt x="773" y="696"/>
                    <a:pt x="814" y="724"/>
                  </a:cubicBezTo>
                  <a:lnTo>
                    <a:pt x="933" y="795"/>
                  </a:lnTo>
                  <a:lnTo>
                    <a:pt x="979" y="823"/>
                  </a:lnTo>
                  <a:cubicBezTo>
                    <a:pt x="1089" y="886"/>
                    <a:pt x="1199" y="946"/>
                    <a:pt x="1312" y="1002"/>
                  </a:cubicBezTo>
                  <a:cubicBezTo>
                    <a:pt x="1466" y="1074"/>
                    <a:pt x="1595" y="1119"/>
                    <a:pt x="1730" y="1149"/>
                  </a:cubicBezTo>
                  <a:cubicBezTo>
                    <a:pt x="1810" y="1163"/>
                    <a:pt x="1891" y="1171"/>
                    <a:pt x="1980" y="1171"/>
                  </a:cubicBezTo>
                  <a:cubicBezTo>
                    <a:pt x="2006" y="1171"/>
                    <a:pt x="2033" y="1170"/>
                    <a:pt x="2060" y="1169"/>
                  </a:cubicBezTo>
                  <a:cubicBezTo>
                    <a:pt x="2131" y="1166"/>
                    <a:pt x="2226" y="1153"/>
                    <a:pt x="2317" y="1130"/>
                  </a:cubicBezTo>
                  <a:cubicBezTo>
                    <a:pt x="2319" y="1127"/>
                    <a:pt x="2336" y="1113"/>
                    <a:pt x="2336" y="1113"/>
                  </a:cubicBezTo>
                  <a:cubicBezTo>
                    <a:pt x="2310" y="1062"/>
                    <a:pt x="2283" y="1018"/>
                    <a:pt x="2254" y="972"/>
                  </a:cubicBezTo>
                  <a:cubicBezTo>
                    <a:pt x="2128" y="768"/>
                    <a:pt x="1963" y="584"/>
                    <a:pt x="1780" y="436"/>
                  </a:cubicBezTo>
                  <a:cubicBezTo>
                    <a:pt x="1578" y="271"/>
                    <a:pt x="1365" y="156"/>
                    <a:pt x="1150" y="90"/>
                  </a:cubicBezTo>
                  <a:cubicBezTo>
                    <a:pt x="1049" y="60"/>
                    <a:pt x="936" y="40"/>
                    <a:pt x="806" y="27"/>
                  </a:cubicBezTo>
                  <a:cubicBezTo>
                    <a:pt x="674" y="11"/>
                    <a:pt x="539" y="1"/>
                    <a:pt x="404" y="1"/>
                  </a:cubicBezTo>
                  <a:cubicBezTo>
                    <a:pt x="395" y="1"/>
                    <a:pt x="385" y="1"/>
                    <a:pt x="375" y="1"/>
                  </a:cubicBezTo>
                  <a:close/>
                </a:path>
              </a:pathLst>
            </a:custGeom>
            <a:solidFill>
              <a:srgbClr val="FEF3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29" name="Google Shape;5629;p16"/>
            <p:cNvSpPr/>
            <p:nvPr/>
          </p:nvSpPr>
          <p:spPr>
            <a:xfrm>
              <a:off x="5326775" y="4818575"/>
              <a:ext cx="46575" cy="49100"/>
            </a:xfrm>
            <a:custGeom>
              <a:avLst/>
              <a:gdLst/>
              <a:ahLst/>
              <a:cxnLst/>
              <a:rect l="l" t="t" r="r" b="b"/>
              <a:pathLst>
                <a:path w="1863" h="1964" extrusionOk="0">
                  <a:moveTo>
                    <a:pt x="0" y="0"/>
                  </a:moveTo>
                  <a:lnTo>
                    <a:pt x="32" y="52"/>
                  </a:lnTo>
                  <a:cubicBezTo>
                    <a:pt x="109" y="115"/>
                    <a:pt x="194" y="168"/>
                    <a:pt x="290" y="215"/>
                  </a:cubicBezTo>
                  <a:cubicBezTo>
                    <a:pt x="349" y="243"/>
                    <a:pt x="412" y="267"/>
                    <a:pt x="477" y="293"/>
                  </a:cubicBezTo>
                  <a:lnTo>
                    <a:pt x="544" y="316"/>
                  </a:lnTo>
                  <a:lnTo>
                    <a:pt x="543" y="319"/>
                  </a:lnTo>
                  <a:cubicBezTo>
                    <a:pt x="636" y="358"/>
                    <a:pt x="731" y="395"/>
                    <a:pt x="822" y="441"/>
                  </a:cubicBezTo>
                  <a:cubicBezTo>
                    <a:pt x="916" y="488"/>
                    <a:pt x="990" y="539"/>
                    <a:pt x="1053" y="596"/>
                  </a:cubicBezTo>
                  <a:cubicBezTo>
                    <a:pt x="1086" y="626"/>
                    <a:pt x="1116" y="659"/>
                    <a:pt x="1146" y="702"/>
                  </a:cubicBezTo>
                  <a:cubicBezTo>
                    <a:pt x="1169" y="731"/>
                    <a:pt x="1191" y="761"/>
                    <a:pt x="1212" y="806"/>
                  </a:cubicBezTo>
                  <a:cubicBezTo>
                    <a:pt x="1304" y="1008"/>
                    <a:pt x="1330" y="1202"/>
                    <a:pt x="1284" y="1380"/>
                  </a:cubicBezTo>
                  <a:cubicBezTo>
                    <a:pt x="1247" y="1537"/>
                    <a:pt x="1162" y="1683"/>
                    <a:pt x="1037" y="1808"/>
                  </a:cubicBezTo>
                  <a:cubicBezTo>
                    <a:pt x="978" y="1863"/>
                    <a:pt x="911" y="1917"/>
                    <a:pt x="846" y="1963"/>
                  </a:cubicBezTo>
                  <a:lnTo>
                    <a:pt x="1044" y="1946"/>
                  </a:lnTo>
                  <a:cubicBezTo>
                    <a:pt x="1097" y="1923"/>
                    <a:pt x="1146" y="1897"/>
                    <a:pt x="1194" y="1873"/>
                  </a:cubicBezTo>
                  <a:cubicBezTo>
                    <a:pt x="1303" y="1810"/>
                    <a:pt x="1406" y="1737"/>
                    <a:pt x="1498" y="1652"/>
                  </a:cubicBezTo>
                  <a:cubicBezTo>
                    <a:pt x="1607" y="1557"/>
                    <a:pt x="1691" y="1456"/>
                    <a:pt x="1742" y="1356"/>
                  </a:cubicBezTo>
                  <a:cubicBezTo>
                    <a:pt x="1800" y="1258"/>
                    <a:pt x="1836" y="1152"/>
                    <a:pt x="1850" y="1033"/>
                  </a:cubicBezTo>
                  <a:cubicBezTo>
                    <a:pt x="1863" y="928"/>
                    <a:pt x="1851" y="813"/>
                    <a:pt x="1818" y="681"/>
                  </a:cubicBezTo>
                  <a:cubicBezTo>
                    <a:pt x="1807" y="648"/>
                    <a:pt x="1795" y="612"/>
                    <a:pt x="1777" y="575"/>
                  </a:cubicBezTo>
                  <a:lnTo>
                    <a:pt x="1757" y="534"/>
                  </a:lnTo>
                  <a:cubicBezTo>
                    <a:pt x="1724" y="475"/>
                    <a:pt x="1683" y="427"/>
                    <a:pt x="1640" y="384"/>
                  </a:cubicBezTo>
                  <a:cubicBezTo>
                    <a:pt x="1563" y="302"/>
                    <a:pt x="1462" y="236"/>
                    <a:pt x="1331" y="180"/>
                  </a:cubicBezTo>
                  <a:cubicBezTo>
                    <a:pt x="1199" y="125"/>
                    <a:pt x="1064" y="101"/>
                    <a:pt x="977" y="86"/>
                  </a:cubicBezTo>
                  <a:cubicBezTo>
                    <a:pt x="829" y="63"/>
                    <a:pt x="682" y="50"/>
                    <a:pt x="534" y="39"/>
                  </a:cubicBezTo>
                  <a:lnTo>
                    <a:pt x="362" y="29"/>
                  </a:lnTo>
                  <a:lnTo>
                    <a:pt x="313" y="24"/>
                  </a:lnTo>
                  <a:cubicBezTo>
                    <a:pt x="177" y="16"/>
                    <a:pt x="86" y="10"/>
                    <a:pt x="0" y="0"/>
                  </a:cubicBezTo>
                  <a:close/>
                </a:path>
              </a:pathLst>
            </a:custGeom>
            <a:solidFill>
              <a:srgbClr val="FEF3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30" name="Google Shape;5630;p16"/>
            <p:cNvSpPr/>
            <p:nvPr/>
          </p:nvSpPr>
          <p:spPr>
            <a:xfrm>
              <a:off x="5390400" y="4897550"/>
              <a:ext cx="23575" cy="56400"/>
            </a:xfrm>
            <a:custGeom>
              <a:avLst/>
              <a:gdLst/>
              <a:ahLst/>
              <a:cxnLst/>
              <a:rect l="l" t="t" r="r" b="b"/>
              <a:pathLst>
                <a:path w="943" h="2256" extrusionOk="0">
                  <a:moveTo>
                    <a:pt x="207" y="1"/>
                  </a:moveTo>
                  <a:lnTo>
                    <a:pt x="249" y="96"/>
                  </a:lnTo>
                  <a:lnTo>
                    <a:pt x="287" y="173"/>
                  </a:lnTo>
                  <a:lnTo>
                    <a:pt x="308" y="212"/>
                  </a:lnTo>
                  <a:cubicBezTo>
                    <a:pt x="401" y="416"/>
                    <a:pt x="454" y="598"/>
                    <a:pt x="471" y="771"/>
                  </a:cubicBezTo>
                  <a:cubicBezTo>
                    <a:pt x="481" y="866"/>
                    <a:pt x="487" y="965"/>
                    <a:pt x="480" y="1062"/>
                  </a:cubicBezTo>
                  <a:cubicBezTo>
                    <a:pt x="474" y="1143"/>
                    <a:pt x="464" y="1223"/>
                    <a:pt x="445" y="1304"/>
                  </a:cubicBezTo>
                  <a:cubicBezTo>
                    <a:pt x="408" y="1487"/>
                    <a:pt x="345" y="1666"/>
                    <a:pt x="260" y="1834"/>
                  </a:cubicBezTo>
                  <a:cubicBezTo>
                    <a:pt x="191" y="1976"/>
                    <a:pt x="102" y="2118"/>
                    <a:pt x="0" y="2256"/>
                  </a:cubicBezTo>
                  <a:cubicBezTo>
                    <a:pt x="101" y="2213"/>
                    <a:pt x="191" y="2151"/>
                    <a:pt x="279" y="2085"/>
                  </a:cubicBezTo>
                  <a:cubicBezTo>
                    <a:pt x="394" y="1997"/>
                    <a:pt x="500" y="1898"/>
                    <a:pt x="603" y="1783"/>
                  </a:cubicBezTo>
                  <a:cubicBezTo>
                    <a:pt x="698" y="1684"/>
                    <a:pt x="780" y="1562"/>
                    <a:pt x="846" y="1421"/>
                  </a:cubicBezTo>
                  <a:cubicBezTo>
                    <a:pt x="875" y="1361"/>
                    <a:pt x="891" y="1301"/>
                    <a:pt x="906" y="1242"/>
                  </a:cubicBezTo>
                  <a:cubicBezTo>
                    <a:pt x="925" y="1174"/>
                    <a:pt x="932" y="1117"/>
                    <a:pt x="934" y="1055"/>
                  </a:cubicBezTo>
                  <a:cubicBezTo>
                    <a:pt x="942" y="904"/>
                    <a:pt x="918" y="755"/>
                    <a:pt x="860" y="613"/>
                  </a:cubicBezTo>
                  <a:lnTo>
                    <a:pt x="835" y="550"/>
                  </a:lnTo>
                  <a:cubicBezTo>
                    <a:pt x="812" y="502"/>
                    <a:pt x="783" y="456"/>
                    <a:pt x="756" y="412"/>
                  </a:cubicBezTo>
                  <a:cubicBezTo>
                    <a:pt x="715" y="346"/>
                    <a:pt x="661" y="284"/>
                    <a:pt x="608" y="231"/>
                  </a:cubicBezTo>
                  <a:cubicBezTo>
                    <a:pt x="576" y="195"/>
                    <a:pt x="545" y="162"/>
                    <a:pt x="511" y="130"/>
                  </a:cubicBezTo>
                  <a:cubicBezTo>
                    <a:pt x="497" y="114"/>
                    <a:pt x="478" y="100"/>
                    <a:pt x="451" y="86"/>
                  </a:cubicBezTo>
                  <a:cubicBezTo>
                    <a:pt x="397" y="53"/>
                    <a:pt x="349" y="38"/>
                    <a:pt x="308" y="25"/>
                  </a:cubicBezTo>
                  <a:cubicBezTo>
                    <a:pt x="267" y="15"/>
                    <a:pt x="237" y="7"/>
                    <a:pt x="207" y="1"/>
                  </a:cubicBezTo>
                  <a:close/>
                </a:path>
              </a:pathLst>
            </a:custGeom>
            <a:solidFill>
              <a:srgbClr val="FEF3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31" name="Google Shape;5631;p16"/>
            <p:cNvSpPr/>
            <p:nvPr/>
          </p:nvSpPr>
          <p:spPr>
            <a:xfrm>
              <a:off x="5139250" y="4851925"/>
              <a:ext cx="38525" cy="39525"/>
            </a:xfrm>
            <a:custGeom>
              <a:avLst/>
              <a:gdLst/>
              <a:ahLst/>
              <a:cxnLst/>
              <a:rect l="l" t="t" r="r" b="b"/>
              <a:pathLst>
                <a:path w="1541" h="1581" extrusionOk="0">
                  <a:moveTo>
                    <a:pt x="725" y="1"/>
                  </a:moveTo>
                  <a:cubicBezTo>
                    <a:pt x="686" y="1"/>
                    <a:pt x="645" y="10"/>
                    <a:pt x="607" y="19"/>
                  </a:cubicBezTo>
                  <a:cubicBezTo>
                    <a:pt x="572" y="29"/>
                    <a:pt x="544" y="39"/>
                    <a:pt x="516" y="52"/>
                  </a:cubicBezTo>
                  <a:cubicBezTo>
                    <a:pt x="384" y="111"/>
                    <a:pt x="305" y="176"/>
                    <a:pt x="241" y="237"/>
                  </a:cubicBezTo>
                  <a:cubicBezTo>
                    <a:pt x="154" y="311"/>
                    <a:pt x="77" y="391"/>
                    <a:pt x="1" y="474"/>
                  </a:cubicBezTo>
                  <a:cubicBezTo>
                    <a:pt x="114" y="449"/>
                    <a:pt x="218" y="435"/>
                    <a:pt x="315" y="435"/>
                  </a:cubicBezTo>
                  <a:cubicBezTo>
                    <a:pt x="376" y="435"/>
                    <a:pt x="434" y="440"/>
                    <a:pt x="489" y="453"/>
                  </a:cubicBezTo>
                  <a:cubicBezTo>
                    <a:pt x="621" y="477"/>
                    <a:pt x="745" y="540"/>
                    <a:pt x="844" y="634"/>
                  </a:cubicBezTo>
                  <a:cubicBezTo>
                    <a:pt x="924" y="708"/>
                    <a:pt x="992" y="800"/>
                    <a:pt x="1042" y="901"/>
                  </a:cubicBezTo>
                  <a:cubicBezTo>
                    <a:pt x="1056" y="930"/>
                    <a:pt x="1069" y="957"/>
                    <a:pt x="1081" y="986"/>
                  </a:cubicBezTo>
                  <a:cubicBezTo>
                    <a:pt x="1143" y="1147"/>
                    <a:pt x="1176" y="1315"/>
                    <a:pt x="1176" y="1480"/>
                  </a:cubicBezTo>
                  <a:cubicBezTo>
                    <a:pt x="1176" y="1513"/>
                    <a:pt x="1176" y="1547"/>
                    <a:pt x="1174" y="1580"/>
                  </a:cubicBezTo>
                  <a:cubicBezTo>
                    <a:pt x="1289" y="1461"/>
                    <a:pt x="1380" y="1323"/>
                    <a:pt x="1450" y="1171"/>
                  </a:cubicBezTo>
                  <a:cubicBezTo>
                    <a:pt x="1494" y="1068"/>
                    <a:pt x="1522" y="963"/>
                    <a:pt x="1529" y="855"/>
                  </a:cubicBezTo>
                  <a:cubicBezTo>
                    <a:pt x="1540" y="750"/>
                    <a:pt x="1527" y="644"/>
                    <a:pt x="1492" y="540"/>
                  </a:cubicBezTo>
                  <a:cubicBezTo>
                    <a:pt x="1486" y="517"/>
                    <a:pt x="1476" y="496"/>
                    <a:pt x="1466" y="474"/>
                  </a:cubicBezTo>
                  <a:cubicBezTo>
                    <a:pt x="1430" y="403"/>
                    <a:pt x="1380" y="345"/>
                    <a:pt x="1334" y="290"/>
                  </a:cubicBezTo>
                  <a:cubicBezTo>
                    <a:pt x="1299" y="246"/>
                    <a:pt x="1250" y="201"/>
                    <a:pt x="1184" y="154"/>
                  </a:cubicBezTo>
                  <a:cubicBezTo>
                    <a:pt x="1138" y="118"/>
                    <a:pt x="1091" y="91"/>
                    <a:pt x="1039" y="62"/>
                  </a:cubicBezTo>
                  <a:cubicBezTo>
                    <a:pt x="959" y="22"/>
                    <a:pt x="871" y="1"/>
                    <a:pt x="773" y="1"/>
                  </a:cubicBezTo>
                  <a:cubicBezTo>
                    <a:pt x="764" y="1"/>
                    <a:pt x="754" y="1"/>
                    <a:pt x="745" y="2"/>
                  </a:cubicBezTo>
                  <a:cubicBezTo>
                    <a:pt x="738" y="1"/>
                    <a:pt x="731" y="1"/>
                    <a:pt x="725" y="1"/>
                  </a:cubicBezTo>
                  <a:close/>
                </a:path>
              </a:pathLst>
            </a:custGeom>
            <a:solidFill>
              <a:srgbClr val="FEF3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32" name="Google Shape;5632;p16"/>
            <p:cNvSpPr/>
            <p:nvPr/>
          </p:nvSpPr>
          <p:spPr>
            <a:xfrm>
              <a:off x="5019475" y="5153400"/>
              <a:ext cx="51900" cy="61850"/>
            </a:xfrm>
            <a:custGeom>
              <a:avLst/>
              <a:gdLst/>
              <a:ahLst/>
              <a:cxnLst/>
              <a:rect l="l" t="t" r="r" b="b"/>
              <a:pathLst>
                <a:path w="2076" h="2474" extrusionOk="0">
                  <a:moveTo>
                    <a:pt x="694" y="0"/>
                  </a:moveTo>
                  <a:cubicBezTo>
                    <a:pt x="632" y="0"/>
                    <a:pt x="565" y="14"/>
                    <a:pt x="490" y="42"/>
                  </a:cubicBezTo>
                  <a:cubicBezTo>
                    <a:pt x="421" y="72"/>
                    <a:pt x="346" y="125"/>
                    <a:pt x="267" y="203"/>
                  </a:cubicBezTo>
                  <a:cubicBezTo>
                    <a:pt x="174" y="293"/>
                    <a:pt x="91" y="397"/>
                    <a:pt x="0" y="529"/>
                  </a:cubicBezTo>
                  <a:lnTo>
                    <a:pt x="52" y="526"/>
                  </a:lnTo>
                  <a:cubicBezTo>
                    <a:pt x="108" y="508"/>
                    <a:pt x="163" y="499"/>
                    <a:pt x="216" y="499"/>
                  </a:cubicBezTo>
                  <a:cubicBezTo>
                    <a:pt x="257" y="499"/>
                    <a:pt x="297" y="504"/>
                    <a:pt x="336" y="515"/>
                  </a:cubicBezTo>
                  <a:cubicBezTo>
                    <a:pt x="422" y="539"/>
                    <a:pt x="503" y="585"/>
                    <a:pt x="573" y="655"/>
                  </a:cubicBezTo>
                  <a:cubicBezTo>
                    <a:pt x="642" y="726"/>
                    <a:pt x="705" y="812"/>
                    <a:pt x="766" y="915"/>
                  </a:cubicBezTo>
                  <a:cubicBezTo>
                    <a:pt x="797" y="967"/>
                    <a:pt x="825" y="1020"/>
                    <a:pt x="852" y="1075"/>
                  </a:cubicBezTo>
                  <a:cubicBezTo>
                    <a:pt x="882" y="1137"/>
                    <a:pt x="911" y="1197"/>
                    <a:pt x="935" y="1259"/>
                  </a:cubicBezTo>
                  <a:lnTo>
                    <a:pt x="1020" y="1447"/>
                  </a:lnTo>
                  <a:lnTo>
                    <a:pt x="1105" y="1638"/>
                  </a:lnTo>
                  <a:cubicBezTo>
                    <a:pt x="1126" y="1684"/>
                    <a:pt x="1148" y="1730"/>
                    <a:pt x="1171" y="1776"/>
                  </a:cubicBezTo>
                  <a:cubicBezTo>
                    <a:pt x="1210" y="1856"/>
                    <a:pt x="1256" y="1937"/>
                    <a:pt x="1300" y="2016"/>
                  </a:cubicBezTo>
                  <a:cubicBezTo>
                    <a:pt x="1389" y="2169"/>
                    <a:pt x="1481" y="2322"/>
                    <a:pt x="1574" y="2474"/>
                  </a:cubicBezTo>
                  <a:cubicBezTo>
                    <a:pt x="1625" y="2451"/>
                    <a:pt x="1665" y="2428"/>
                    <a:pt x="1702" y="2402"/>
                  </a:cubicBezTo>
                  <a:lnTo>
                    <a:pt x="1761" y="2366"/>
                  </a:lnTo>
                  <a:cubicBezTo>
                    <a:pt x="1819" y="2330"/>
                    <a:pt x="1875" y="2291"/>
                    <a:pt x="1931" y="2244"/>
                  </a:cubicBezTo>
                  <a:cubicBezTo>
                    <a:pt x="1952" y="2224"/>
                    <a:pt x="1969" y="2205"/>
                    <a:pt x="1988" y="2181"/>
                  </a:cubicBezTo>
                  <a:cubicBezTo>
                    <a:pt x="2028" y="2122"/>
                    <a:pt x="2041" y="2093"/>
                    <a:pt x="2050" y="2064"/>
                  </a:cubicBezTo>
                  <a:cubicBezTo>
                    <a:pt x="2061" y="2007"/>
                    <a:pt x="2067" y="1977"/>
                    <a:pt x="2070" y="1942"/>
                  </a:cubicBezTo>
                  <a:cubicBezTo>
                    <a:pt x="2074" y="1892"/>
                    <a:pt x="2076" y="1842"/>
                    <a:pt x="2073" y="1792"/>
                  </a:cubicBezTo>
                  <a:cubicBezTo>
                    <a:pt x="2068" y="1743"/>
                    <a:pt x="2063" y="1692"/>
                    <a:pt x="2056" y="1646"/>
                  </a:cubicBezTo>
                  <a:cubicBezTo>
                    <a:pt x="2044" y="1563"/>
                    <a:pt x="2023" y="1484"/>
                    <a:pt x="2001" y="1402"/>
                  </a:cubicBezTo>
                  <a:cubicBezTo>
                    <a:pt x="2002" y="1399"/>
                    <a:pt x="1989" y="1351"/>
                    <a:pt x="1989" y="1351"/>
                  </a:cubicBezTo>
                  <a:lnTo>
                    <a:pt x="1984" y="1339"/>
                  </a:lnTo>
                  <a:cubicBezTo>
                    <a:pt x="1958" y="1286"/>
                    <a:pt x="1929" y="1231"/>
                    <a:pt x="1898" y="1180"/>
                  </a:cubicBezTo>
                  <a:cubicBezTo>
                    <a:pt x="1810" y="1020"/>
                    <a:pt x="1709" y="872"/>
                    <a:pt x="1607" y="726"/>
                  </a:cubicBezTo>
                  <a:cubicBezTo>
                    <a:pt x="1478" y="549"/>
                    <a:pt x="1369" y="417"/>
                    <a:pt x="1264" y="311"/>
                  </a:cubicBezTo>
                  <a:cubicBezTo>
                    <a:pt x="1185" y="230"/>
                    <a:pt x="1103" y="160"/>
                    <a:pt x="1017" y="102"/>
                  </a:cubicBezTo>
                  <a:cubicBezTo>
                    <a:pt x="941" y="51"/>
                    <a:pt x="849" y="18"/>
                    <a:pt x="746" y="3"/>
                  </a:cubicBezTo>
                  <a:cubicBezTo>
                    <a:pt x="729" y="1"/>
                    <a:pt x="711" y="0"/>
                    <a:pt x="694" y="0"/>
                  </a:cubicBezTo>
                  <a:close/>
                </a:path>
              </a:pathLst>
            </a:custGeom>
            <a:solidFill>
              <a:srgbClr val="FEF3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33" name="Google Shape;5633;p16"/>
            <p:cNvSpPr/>
            <p:nvPr/>
          </p:nvSpPr>
          <p:spPr>
            <a:xfrm>
              <a:off x="5462175" y="5472575"/>
              <a:ext cx="64975" cy="37800"/>
            </a:xfrm>
            <a:custGeom>
              <a:avLst/>
              <a:gdLst/>
              <a:ahLst/>
              <a:cxnLst/>
              <a:rect l="l" t="t" r="r" b="b"/>
              <a:pathLst>
                <a:path w="2599" h="1512" extrusionOk="0">
                  <a:moveTo>
                    <a:pt x="2326" y="1"/>
                  </a:moveTo>
                  <a:lnTo>
                    <a:pt x="2293" y="62"/>
                  </a:lnTo>
                  <a:cubicBezTo>
                    <a:pt x="2270" y="134"/>
                    <a:pt x="2244" y="205"/>
                    <a:pt x="2208" y="274"/>
                  </a:cubicBezTo>
                  <a:cubicBezTo>
                    <a:pt x="2135" y="422"/>
                    <a:pt x="2050" y="545"/>
                    <a:pt x="1949" y="651"/>
                  </a:cubicBezTo>
                  <a:cubicBezTo>
                    <a:pt x="1833" y="771"/>
                    <a:pt x="1715" y="864"/>
                    <a:pt x="1595" y="934"/>
                  </a:cubicBezTo>
                  <a:cubicBezTo>
                    <a:pt x="1465" y="1012"/>
                    <a:pt x="1322" y="1075"/>
                    <a:pt x="1171" y="1122"/>
                  </a:cubicBezTo>
                  <a:cubicBezTo>
                    <a:pt x="999" y="1174"/>
                    <a:pt x="836" y="1207"/>
                    <a:pt x="688" y="1217"/>
                  </a:cubicBezTo>
                  <a:cubicBezTo>
                    <a:pt x="612" y="1222"/>
                    <a:pt x="542" y="1224"/>
                    <a:pt x="477" y="1224"/>
                  </a:cubicBezTo>
                  <a:cubicBezTo>
                    <a:pt x="380" y="1224"/>
                    <a:pt x="293" y="1219"/>
                    <a:pt x="210" y="1209"/>
                  </a:cubicBezTo>
                  <a:cubicBezTo>
                    <a:pt x="138" y="1200"/>
                    <a:pt x="71" y="1187"/>
                    <a:pt x="0" y="1171"/>
                  </a:cubicBezTo>
                  <a:lnTo>
                    <a:pt x="0" y="1171"/>
                  </a:lnTo>
                  <a:cubicBezTo>
                    <a:pt x="94" y="1273"/>
                    <a:pt x="223" y="1341"/>
                    <a:pt x="430" y="1408"/>
                  </a:cubicBezTo>
                  <a:cubicBezTo>
                    <a:pt x="654" y="1477"/>
                    <a:pt x="901" y="1512"/>
                    <a:pt x="1165" y="1512"/>
                  </a:cubicBezTo>
                  <a:cubicBezTo>
                    <a:pt x="1284" y="1512"/>
                    <a:pt x="1401" y="1505"/>
                    <a:pt x="1517" y="1489"/>
                  </a:cubicBezTo>
                  <a:cubicBezTo>
                    <a:pt x="1612" y="1476"/>
                    <a:pt x="1738" y="1459"/>
                    <a:pt x="1866" y="1418"/>
                  </a:cubicBezTo>
                  <a:cubicBezTo>
                    <a:pt x="2079" y="1355"/>
                    <a:pt x="2261" y="1247"/>
                    <a:pt x="2392" y="1110"/>
                  </a:cubicBezTo>
                  <a:cubicBezTo>
                    <a:pt x="2527" y="970"/>
                    <a:pt x="2599" y="779"/>
                    <a:pt x="2586" y="587"/>
                  </a:cubicBezTo>
                  <a:cubicBezTo>
                    <a:pt x="2581" y="476"/>
                    <a:pt x="2551" y="366"/>
                    <a:pt x="2494" y="249"/>
                  </a:cubicBezTo>
                  <a:cubicBezTo>
                    <a:pt x="2452" y="167"/>
                    <a:pt x="2397" y="85"/>
                    <a:pt x="2326" y="1"/>
                  </a:cubicBezTo>
                  <a:close/>
                </a:path>
              </a:pathLst>
            </a:custGeom>
            <a:solidFill>
              <a:srgbClr val="FEF3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34" name="Google Shape;5634;p16"/>
            <p:cNvSpPr/>
            <p:nvPr/>
          </p:nvSpPr>
          <p:spPr>
            <a:xfrm>
              <a:off x="5629850" y="5658125"/>
              <a:ext cx="48950" cy="95200"/>
            </a:xfrm>
            <a:custGeom>
              <a:avLst/>
              <a:gdLst/>
              <a:ahLst/>
              <a:cxnLst/>
              <a:rect l="l" t="t" r="r" b="b"/>
              <a:pathLst>
                <a:path w="1958" h="3808" extrusionOk="0">
                  <a:moveTo>
                    <a:pt x="857" y="0"/>
                  </a:moveTo>
                  <a:lnTo>
                    <a:pt x="891" y="80"/>
                  </a:lnTo>
                  <a:cubicBezTo>
                    <a:pt x="906" y="109"/>
                    <a:pt x="916" y="138"/>
                    <a:pt x="926" y="168"/>
                  </a:cubicBezTo>
                  <a:cubicBezTo>
                    <a:pt x="957" y="272"/>
                    <a:pt x="962" y="391"/>
                    <a:pt x="940" y="526"/>
                  </a:cubicBezTo>
                  <a:cubicBezTo>
                    <a:pt x="919" y="659"/>
                    <a:pt x="880" y="796"/>
                    <a:pt x="830" y="932"/>
                  </a:cubicBezTo>
                  <a:cubicBezTo>
                    <a:pt x="741" y="1173"/>
                    <a:pt x="633" y="1408"/>
                    <a:pt x="509" y="1666"/>
                  </a:cubicBezTo>
                  <a:lnTo>
                    <a:pt x="397" y="1902"/>
                  </a:lnTo>
                  <a:cubicBezTo>
                    <a:pt x="241" y="2241"/>
                    <a:pt x="104" y="2549"/>
                    <a:pt x="32" y="2880"/>
                  </a:cubicBezTo>
                  <a:cubicBezTo>
                    <a:pt x="8" y="3012"/>
                    <a:pt x="1" y="3128"/>
                    <a:pt x="8" y="3232"/>
                  </a:cubicBezTo>
                  <a:cubicBezTo>
                    <a:pt x="14" y="3292"/>
                    <a:pt x="25" y="3355"/>
                    <a:pt x="47" y="3427"/>
                  </a:cubicBezTo>
                  <a:lnTo>
                    <a:pt x="76" y="3484"/>
                  </a:lnTo>
                  <a:cubicBezTo>
                    <a:pt x="90" y="3515"/>
                    <a:pt x="107" y="3543"/>
                    <a:pt x="126" y="3571"/>
                  </a:cubicBezTo>
                  <a:cubicBezTo>
                    <a:pt x="157" y="3611"/>
                    <a:pt x="189" y="3645"/>
                    <a:pt x="225" y="3677"/>
                  </a:cubicBezTo>
                  <a:cubicBezTo>
                    <a:pt x="274" y="3720"/>
                    <a:pt x="346" y="3765"/>
                    <a:pt x="430" y="3808"/>
                  </a:cubicBezTo>
                  <a:cubicBezTo>
                    <a:pt x="468" y="3776"/>
                    <a:pt x="481" y="3739"/>
                    <a:pt x="495" y="3703"/>
                  </a:cubicBezTo>
                  <a:cubicBezTo>
                    <a:pt x="521" y="3632"/>
                    <a:pt x="545" y="3571"/>
                    <a:pt x="577" y="3518"/>
                  </a:cubicBezTo>
                  <a:cubicBezTo>
                    <a:pt x="657" y="3377"/>
                    <a:pt x="755" y="3255"/>
                    <a:pt x="865" y="3156"/>
                  </a:cubicBezTo>
                  <a:lnTo>
                    <a:pt x="914" y="3112"/>
                  </a:lnTo>
                  <a:cubicBezTo>
                    <a:pt x="920" y="3045"/>
                    <a:pt x="921" y="3002"/>
                    <a:pt x="927" y="2959"/>
                  </a:cubicBezTo>
                  <a:cubicBezTo>
                    <a:pt x="943" y="2878"/>
                    <a:pt x="965" y="2795"/>
                    <a:pt x="993" y="2710"/>
                  </a:cubicBezTo>
                  <a:cubicBezTo>
                    <a:pt x="1019" y="2651"/>
                    <a:pt x="1055" y="2587"/>
                    <a:pt x="1101" y="2522"/>
                  </a:cubicBezTo>
                  <a:cubicBezTo>
                    <a:pt x="1143" y="2472"/>
                    <a:pt x="1187" y="2426"/>
                    <a:pt x="1235" y="2379"/>
                  </a:cubicBezTo>
                  <a:lnTo>
                    <a:pt x="1268" y="2343"/>
                  </a:lnTo>
                  <a:lnTo>
                    <a:pt x="1411" y="2203"/>
                  </a:lnTo>
                  <a:cubicBezTo>
                    <a:pt x="1575" y="2041"/>
                    <a:pt x="1694" y="1880"/>
                    <a:pt x="1776" y="1708"/>
                  </a:cubicBezTo>
                  <a:cubicBezTo>
                    <a:pt x="1842" y="1564"/>
                    <a:pt x="1892" y="1399"/>
                    <a:pt x="1925" y="1201"/>
                  </a:cubicBezTo>
                  <a:cubicBezTo>
                    <a:pt x="1953" y="1049"/>
                    <a:pt x="1957" y="921"/>
                    <a:pt x="1941" y="810"/>
                  </a:cubicBezTo>
                  <a:cubicBezTo>
                    <a:pt x="1933" y="682"/>
                    <a:pt x="1904" y="572"/>
                    <a:pt x="1857" y="478"/>
                  </a:cubicBezTo>
                  <a:cubicBezTo>
                    <a:pt x="1816" y="395"/>
                    <a:pt x="1759" y="322"/>
                    <a:pt x="1688" y="260"/>
                  </a:cubicBezTo>
                  <a:cubicBezTo>
                    <a:pt x="1559" y="132"/>
                    <a:pt x="1378" y="55"/>
                    <a:pt x="1148" y="23"/>
                  </a:cubicBezTo>
                  <a:cubicBezTo>
                    <a:pt x="1058" y="7"/>
                    <a:pt x="962" y="0"/>
                    <a:pt x="857" y="0"/>
                  </a:cubicBezTo>
                  <a:close/>
                </a:path>
              </a:pathLst>
            </a:custGeom>
            <a:solidFill>
              <a:srgbClr val="FEF3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35" name="Google Shape;5635;p16"/>
            <p:cNvSpPr/>
            <p:nvPr/>
          </p:nvSpPr>
          <p:spPr>
            <a:xfrm>
              <a:off x="5506400" y="5527900"/>
              <a:ext cx="45625" cy="27225"/>
            </a:xfrm>
            <a:custGeom>
              <a:avLst/>
              <a:gdLst/>
              <a:ahLst/>
              <a:cxnLst/>
              <a:rect l="l" t="t" r="r" b="b"/>
              <a:pathLst>
                <a:path w="1825" h="1089" extrusionOk="0">
                  <a:moveTo>
                    <a:pt x="1319" y="1"/>
                  </a:moveTo>
                  <a:cubicBezTo>
                    <a:pt x="946" y="1"/>
                    <a:pt x="652" y="68"/>
                    <a:pt x="425" y="209"/>
                  </a:cubicBezTo>
                  <a:cubicBezTo>
                    <a:pt x="313" y="287"/>
                    <a:pt x="221" y="385"/>
                    <a:pt x="144" y="509"/>
                  </a:cubicBezTo>
                  <a:cubicBezTo>
                    <a:pt x="97" y="583"/>
                    <a:pt x="64" y="669"/>
                    <a:pt x="40" y="746"/>
                  </a:cubicBezTo>
                  <a:cubicBezTo>
                    <a:pt x="12" y="828"/>
                    <a:pt x="1" y="902"/>
                    <a:pt x="7" y="965"/>
                  </a:cubicBezTo>
                  <a:cubicBezTo>
                    <a:pt x="7" y="1001"/>
                    <a:pt x="14" y="1041"/>
                    <a:pt x="28" y="1088"/>
                  </a:cubicBezTo>
                  <a:cubicBezTo>
                    <a:pt x="149" y="907"/>
                    <a:pt x="317" y="742"/>
                    <a:pt x="537" y="600"/>
                  </a:cubicBezTo>
                  <a:cubicBezTo>
                    <a:pt x="911" y="354"/>
                    <a:pt x="1341" y="205"/>
                    <a:pt x="1756" y="61"/>
                  </a:cubicBezTo>
                  <a:lnTo>
                    <a:pt x="1821" y="40"/>
                  </a:lnTo>
                  <a:lnTo>
                    <a:pt x="1825" y="28"/>
                  </a:lnTo>
                  <a:cubicBezTo>
                    <a:pt x="1823" y="25"/>
                    <a:pt x="1818" y="24"/>
                    <a:pt x="1816" y="24"/>
                  </a:cubicBezTo>
                  <a:cubicBezTo>
                    <a:pt x="1691" y="14"/>
                    <a:pt x="1559" y="7"/>
                    <a:pt x="1430" y="2"/>
                  </a:cubicBezTo>
                  <a:cubicBezTo>
                    <a:pt x="1392" y="1"/>
                    <a:pt x="1355" y="1"/>
                    <a:pt x="1319" y="1"/>
                  </a:cubicBezTo>
                  <a:close/>
                </a:path>
              </a:pathLst>
            </a:custGeom>
            <a:solidFill>
              <a:srgbClr val="FEF3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36" name="Google Shape;5636;p16"/>
            <p:cNvSpPr/>
            <p:nvPr/>
          </p:nvSpPr>
          <p:spPr>
            <a:xfrm>
              <a:off x="5939175" y="5384825"/>
              <a:ext cx="38425" cy="29975"/>
            </a:xfrm>
            <a:custGeom>
              <a:avLst/>
              <a:gdLst/>
              <a:ahLst/>
              <a:cxnLst/>
              <a:rect l="l" t="t" r="r" b="b"/>
              <a:pathLst>
                <a:path w="1537" h="1199" extrusionOk="0">
                  <a:moveTo>
                    <a:pt x="647" y="1"/>
                  </a:moveTo>
                  <a:cubicBezTo>
                    <a:pt x="454" y="1"/>
                    <a:pt x="240" y="56"/>
                    <a:pt x="0" y="166"/>
                  </a:cubicBezTo>
                  <a:lnTo>
                    <a:pt x="86" y="180"/>
                  </a:lnTo>
                  <a:cubicBezTo>
                    <a:pt x="134" y="183"/>
                    <a:pt x="183" y="186"/>
                    <a:pt x="231" y="193"/>
                  </a:cubicBezTo>
                  <a:cubicBezTo>
                    <a:pt x="397" y="213"/>
                    <a:pt x="514" y="243"/>
                    <a:pt x="618" y="285"/>
                  </a:cubicBezTo>
                  <a:cubicBezTo>
                    <a:pt x="708" y="324"/>
                    <a:pt x="843" y="384"/>
                    <a:pt x="952" y="477"/>
                  </a:cubicBezTo>
                  <a:cubicBezTo>
                    <a:pt x="1023" y="539"/>
                    <a:pt x="1066" y="576"/>
                    <a:pt x="1107" y="624"/>
                  </a:cubicBezTo>
                  <a:cubicBezTo>
                    <a:pt x="1152" y="680"/>
                    <a:pt x="1181" y="716"/>
                    <a:pt x="1208" y="757"/>
                  </a:cubicBezTo>
                  <a:cubicBezTo>
                    <a:pt x="1242" y="808"/>
                    <a:pt x="1271" y="859"/>
                    <a:pt x="1300" y="914"/>
                  </a:cubicBezTo>
                  <a:cubicBezTo>
                    <a:pt x="1337" y="989"/>
                    <a:pt x="1367" y="1069"/>
                    <a:pt x="1390" y="1151"/>
                  </a:cubicBezTo>
                  <a:lnTo>
                    <a:pt x="1409" y="1198"/>
                  </a:lnTo>
                  <a:lnTo>
                    <a:pt x="1459" y="1126"/>
                  </a:lnTo>
                  <a:cubicBezTo>
                    <a:pt x="1530" y="937"/>
                    <a:pt x="1537" y="726"/>
                    <a:pt x="1475" y="545"/>
                  </a:cubicBezTo>
                  <a:cubicBezTo>
                    <a:pt x="1465" y="513"/>
                    <a:pt x="1454" y="489"/>
                    <a:pt x="1441" y="463"/>
                  </a:cubicBezTo>
                  <a:cubicBezTo>
                    <a:pt x="1367" y="316"/>
                    <a:pt x="1237" y="190"/>
                    <a:pt x="1059" y="100"/>
                  </a:cubicBezTo>
                  <a:cubicBezTo>
                    <a:pt x="933" y="34"/>
                    <a:pt x="797" y="1"/>
                    <a:pt x="647" y="1"/>
                  </a:cubicBezTo>
                  <a:close/>
                </a:path>
              </a:pathLst>
            </a:custGeom>
            <a:solidFill>
              <a:srgbClr val="FEF3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37" name="Google Shape;5637;p16"/>
            <p:cNvSpPr/>
            <p:nvPr/>
          </p:nvSpPr>
          <p:spPr>
            <a:xfrm>
              <a:off x="5980350" y="5495975"/>
              <a:ext cx="85800" cy="107725"/>
            </a:xfrm>
            <a:custGeom>
              <a:avLst/>
              <a:gdLst/>
              <a:ahLst/>
              <a:cxnLst/>
              <a:rect l="l" t="t" r="r" b="b"/>
              <a:pathLst>
                <a:path w="3432" h="4309" extrusionOk="0">
                  <a:moveTo>
                    <a:pt x="1480" y="1"/>
                  </a:moveTo>
                  <a:cubicBezTo>
                    <a:pt x="1473" y="1"/>
                    <a:pt x="1466" y="1"/>
                    <a:pt x="1460" y="1"/>
                  </a:cubicBezTo>
                  <a:cubicBezTo>
                    <a:pt x="1348" y="8"/>
                    <a:pt x="1247" y="39"/>
                    <a:pt x="1170" y="63"/>
                  </a:cubicBezTo>
                  <a:cubicBezTo>
                    <a:pt x="983" y="128"/>
                    <a:pt x="778" y="232"/>
                    <a:pt x="587" y="339"/>
                  </a:cubicBezTo>
                  <a:cubicBezTo>
                    <a:pt x="522" y="398"/>
                    <a:pt x="460" y="459"/>
                    <a:pt x="404" y="525"/>
                  </a:cubicBezTo>
                  <a:cubicBezTo>
                    <a:pt x="331" y="620"/>
                    <a:pt x="271" y="718"/>
                    <a:pt x="217" y="821"/>
                  </a:cubicBezTo>
                  <a:cubicBezTo>
                    <a:pt x="177" y="909"/>
                    <a:pt x="141" y="999"/>
                    <a:pt x="114" y="1093"/>
                  </a:cubicBezTo>
                  <a:cubicBezTo>
                    <a:pt x="91" y="1172"/>
                    <a:pt x="69" y="1249"/>
                    <a:pt x="52" y="1331"/>
                  </a:cubicBezTo>
                  <a:cubicBezTo>
                    <a:pt x="26" y="1479"/>
                    <a:pt x="12" y="1616"/>
                    <a:pt x="6" y="1748"/>
                  </a:cubicBezTo>
                  <a:cubicBezTo>
                    <a:pt x="1" y="1868"/>
                    <a:pt x="1" y="1990"/>
                    <a:pt x="8" y="2113"/>
                  </a:cubicBezTo>
                  <a:cubicBezTo>
                    <a:pt x="31" y="2398"/>
                    <a:pt x="87" y="2674"/>
                    <a:pt x="171" y="2937"/>
                  </a:cubicBezTo>
                  <a:cubicBezTo>
                    <a:pt x="209" y="3040"/>
                    <a:pt x="246" y="3132"/>
                    <a:pt x="292" y="3223"/>
                  </a:cubicBezTo>
                  <a:cubicBezTo>
                    <a:pt x="325" y="3290"/>
                    <a:pt x="365" y="3361"/>
                    <a:pt x="407" y="3427"/>
                  </a:cubicBezTo>
                  <a:cubicBezTo>
                    <a:pt x="503" y="3569"/>
                    <a:pt x="611" y="3692"/>
                    <a:pt x="733" y="3803"/>
                  </a:cubicBezTo>
                  <a:cubicBezTo>
                    <a:pt x="789" y="3852"/>
                    <a:pt x="848" y="3896"/>
                    <a:pt x="911" y="3937"/>
                  </a:cubicBezTo>
                  <a:cubicBezTo>
                    <a:pt x="957" y="3964"/>
                    <a:pt x="1003" y="3990"/>
                    <a:pt x="1049" y="4014"/>
                  </a:cubicBezTo>
                  <a:cubicBezTo>
                    <a:pt x="1162" y="4066"/>
                    <a:pt x="1276" y="4105"/>
                    <a:pt x="1407" y="4133"/>
                  </a:cubicBezTo>
                  <a:cubicBezTo>
                    <a:pt x="1573" y="4162"/>
                    <a:pt x="1744" y="4176"/>
                    <a:pt x="1936" y="4176"/>
                  </a:cubicBezTo>
                  <a:cubicBezTo>
                    <a:pt x="1963" y="4176"/>
                    <a:pt x="1991" y="4176"/>
                    <a:pt x="2019" y="4175"/>
                  </a:cubicBezTo>
                  <a:lnTo>
                    <a:pt x="2210" y="4169"/>
                  </a:lnTo>
                  <a:lnTo>
                    <a:pt x="2263" y="4168"/>
                  </a:lnTo>
                  <a:cubicBezTo>
                    <a:pt x="2346" y="4167"/>
                    <a:pt x="2430" y="4164"/>
                    <a:pt x="2515" y="4164"/>
                  </a:cubicBezTo>
                  <a:cubicBezTo>
                    <a:pt x="2541" y="4164"/>
                    <a:pt x="2568" y="4164"/>
                    <a:pt x="2594" y="4165"/>
                  </a:cubicBezTo>
                  <a:cubicBezTo>
                    <a:pt x="2758" y="4166"/>
                    <a:pt x="2951" y="4175"/>
                    <a:pt x="3145" y="4222"/>
                  </a:cubicBezTo>
                  <a:cubicBezTo>
                    <a:pt x="3238" y="4244"/>
                    <a:pt x="3331" y="4270"/>
                    <a:pt x="3420" y="4309"/>
                  </a:cubicBezTo>
                  <a:cubicBezTo>
                    <a:pt x="3432" y="4280"/>
                    <a:pt x="3419" y="4258"/>
                    <a:pt x="3410" y="4237"/>
                  </a:cubicBezTo>
                  <a:cubicBezTo>
                    <a:pt x="3376" y="4175"/>
                    <a:pt x="3341" y="4116"/>
                    <a:pt x="3304" y="4057"/>
                  </a:cubicBezTo>
                  <a:cubicBezTo>
                    <a:pt x="3191" y="3889"/>
                    <a:pt x="3054" y="3734"/>
                    <a:pt x="2886" y="3573"/>
                  </a:cubicBezTo>
                  <a:cubicBezTo>
                    <a:pt x="2803" y="3494"/>
                    <a:pt x="2719" y="3418"/>
                    <a:pt x="2633" y="3339"/>
                  </a:cubicBezTo>
                  <a:lnTo>
                    <a:pt x="2414" y="3138"/>
                  </a:lnTo>
                  <a:cubicBezTo>
                    <a:pt x="2234" y="2966"/>
                    <a:pt x="2106" y="2822"/>
                    <a:pt x="2001" y="2673"/>
                  </a:cubicBezTo>
                  <a:cubicBezTo>
                    <a:pt x="1945" y="2595"/>
                    <a:pt x="1895" y="2513"/>
                    <a:pt x="1852" y="2427"/>
                  </a:cubicBezTo>
                  <a:cubicBezTo>
                    <a:pt x="1807" y="2335"/>
                    <a:pt x="1771" y="2243"/>
                    <a:pt x="1747" y="2151"/>
                  </a:cubicBezTo>
                  <a:cubicBezTo>
                    <a:pt x="1731" y="2098"/>
                    <a:pt x="1715" y="2042"/>
                    <a:pt x="1705" y="1989"/>
                  </a:cubicBezTo>
                  <a:cubicBezTo>
                    <a:pt x="1695" y="1929"/>
                    <a:pt x="1688" y="1870"/>
                    <a:pt x="1682" y="1809"/>
                  </a:cubicBezTo>
                  <a:cubicBezTo>
                    <a:pt x="1675" y="1732"/>
                    <a:pt x="1674" y="1654"/>
                    <a:pt x="1675" y="1580"/>
                  </a:cubicBezTo>
                  <a:cubicBezTo>
                    <a:pt x="1680" y="1432"/>
                    <a:pt x="1691" y="1285"/>
                    <a:pt x="1708" y="1139"/>
                  </a:cubicBezTo>
                  <a:lnTo>
                    <a:pt x="1726" y="972"/>
                  </a:lnTo>
                  <a:cubicBezTo>
                    <a:pt x="1750" y="757"/>
                    <a:pt x="1769" y="563"/>
                    <a:pt x="1760" y="373"/>
                  </a:cubicBezTo>
                  <a:cubicBezTo>
                    <a:pt x="1753" y="287"/>
                    <a:pt x="1741" y="225"/>
                    <a:pt x="1724" y="168"/>
                  </a:cubicBezTo>
                  <a:cubicBezTo>
                    <a:pt x="1721" y="152"/>
                    <a:pt x="1711" y="138"/>
                    <a:pt x="1704" y="123"/>
                  </a:cubicBezTo>
                  <a:lnTo>
                    <a:pt x="1688" y="92"/>
                  </a:lnTo>
                  <a:lnTo>
                    <a:pt x="1657" y="56"/>
                  </a:lnTo>
                  <a:cubicBezTo>
                    <a:pt x="1642" y="44"/>
                    <a:pt x="1625" y="34"/>
                    <a:pt x="1609" y="24"/>
                  </a:cubicBezTo>
                  <a:lnTo>
                    <a:pt x="1566" y="8"/>
                  </a:lnTo>
                  <a:cubicBezTo>
                    <a:pt x="1540" y="4"/>
                    <a:pt x="1511" y="1"/>
                    <a:pt x="1480" y="1"/>
                  </a:cubicBezTo>
                  <a:close/>
                </a:path>
              </a:pathLst>
            </a:custGeom>
            <a:solidFill>
              <a:srgbClr val="FEF3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38" name="Google Shape;5638;p16"/>
            <p:cNvSpPr/>
            <p:nvPr/>
          </p:nvSpPr>
          <p:spPr>
            <a:xfrm>
              <a:off x="5895650" y="5706750"/>
              <a:ext cx="55450" cy="49800"/>
            </a:xfrm>
            <a:custGeom>
              <a:avLst/>
              <a:gdLst/>
              <a:ahLst/>
              <a:cxnLst/>
              <a:rect l="l" t="t" r="r" b="b"/>
              <a:pathLst>
                <a:path w="2218" h="1992" extrusionOk="0">
                  <a:moveTo>
                    <a:pt x="149" y="1"/>
                  </a:moveTo>
                  <a:cubicBezTo>
                    <a:pt x="101" y="1"/>
                    <a:pt x="51" y="1"/>
                    <a:pt x="0" y="3"/>
                  </a:cubicBezTo>
                  <a:lnTo>
                    <a:pt x="33" y="44"/>
                  </a:lnTo>
                  <a:cubicBezTo>
                    <a:pt x="53" y="63"/>
                    <a:pt x="72" y="82"/>
                    <a:pt x="91" y="103"/>
                  </a:cubicBezTo>
                  <a:cubicBezTo>
                    <a:pt x="111" y="125"/>
                    <a:pt x="128" y="149"/>
                    <a:pt x="144" y="171"/>
                  </a:cubicBezTo>
                  <a:cubicBezTo>
                    <a:pt x="191" y="237"/>
                    <a:pt x="220" y="287"/>
                    <a:pt x="244" y="336"/>
                  </a:cubicBezTo>
                  <a:cubicBezTo>
                    <a:pt x="292" y="431"/>
                    <a:pt x="331" y="530"/>
                    <a:pt x="367" y="627"/>
                  </a:cubicBezTo>
                  <a:lnTo>
                    <a:pt x="410" y="742"/>
                  </a:lnTo>
                  <a:cubicBezTo>
                    <a:pt x="458" y="869"/>
                    <a:pt x="509" y="992"/>
                    <a:pt x="566" y="1113"/>
                  </a:cubicBezTo>
                  <a:cubicBezTo>
                    <a:pt x="624" y="1228"/>
                    <a:pt x="685" y="1341"/>
                    <a:pt x="757" y="1449"/>
                  </a:cubicBezTo>
                  <a:cubicBezTo>
                    <a:pt x="843" y="1574"/>
                    <a:pt x="934" y="1682"/>
                    <a:pt x="1039" y="1776"/>
                  </a:cubicBezTo>
                  <a:cubicBezTo>
                    <a:pt x="1102" y="1833"/>
                    <a:pt x="1169" y="1880"/>
                    <a:pt x="1247" y="1923"/>
                  </a:cubicBezTo>
                  <a:cubicBezTo>
                    <a:pt x="1306" y="1949"/>
                    <a:pt x="1363" y="1969"/>
                    <a:pt x="1425" y="1983"/>
                  </a:cubicBezTo>
                  <a:cubicBezTo>
                    <a:pt x="1475" y="1989"/>
                    <a:pt x="1523" y="1992"/>
                    <a:pt x="1573" y="1992"/>
                  </a:cubicBezTo>
                  <a:cubicBezTo>
                    <a:pt x="1698" y="1860"/>
                    <a:pt x="1810" y="1738"/>
                    <a:pt x="1915" y="1630"/>
                  </a:cubicBezTo>
                  <a:cubicBezTo>
                    <a:pt x="2053" y="1486"/>
                    <a:pt x="2168" y="1353"/>
                    <a:pt x="2204" y="1192"/>
                  </a:cubicBezTo>
                  <a:cubicBezTo>
                    <a:pt x="2218" y="1130"/>
                    <a:pt x="2215" y="1064"/>
                    <a:pt x="2194" y="976"/>
                  </a:cubicBezTo>
                  <a:cubicBezTo>
                    <a:pt x="2188" y="953"/>
                    <a:pt x="2176" y="929"/>
                    <a:pt x="2165" y="905"/>
                  </a:cubicBezTo>
                  <a:cubicBezTo>
                    <a:pt x="2138" y="849"/>
                    <a:pt x="2096" y="803"/>
                    <a:pt x="2054" y="755"/>
                  </a:cubicBezTo>
                  <a:cubicBezTo>
                    <a:pt x="1964" y="645"/>
                    <a:pt x="1865" y="573"/>
                    <a:pt x="1770" y="504"/>
                  </a:cubicBezTo>
                  <a:cubicBezTo>
                    <a:pt x="1597" y="380"/>
                    <a:pt x="1458" y="293"/>
                    <a:pt x="1320" y="222"/>
                  </a:cubicBezTo>
                  <a:cubicBezTo>
                    <a:pt x="1088" y="108"/>
                    <a:pt x="807" y="37"/>
                    <a:pt x="489" y="14"/>
                  </a:cubicBezTo>
                  <a:cubicBezTo>
                    <a:pt x="383" y="5"/>
                    <a:pt x="270" y="1"/>
                    <a:pt x="149" y="1"/>
                  </a:cubicBezTo>
                  <a:close/>
                </a:path>
              </a:pathLst>
            </a:custGeom>
            <a:solidFill>
              <a:srgbClr val="FEF3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39" name="Google Shape;5639;p16"/>
            <p:cNvSpPr/>
            <p:nvPr/>
          </p:nvSpPr>
          <p:spPr>
            <a:xfrm>
              <a:off x="5729900" y="5786525"/>
              <a:ext cx="59700" cy="80875"/>
            </a:xfrm>
            <a:custGeom>
              <a:avLst/>
              <a:gdLst/>
              <a:ahLst/>
              <a:cxnLst/>
              <a:rect l="l" t="t" r="r" b="b"/>
              <a:pathLst>
                <a:path w="2388" h="3235" extrusionOk="0">
                  <a:moveTo>
                    <a:pt x="1668" y="0"/>
                  </a:moveTo>
                  <a:cubicBezTo>
                    <a:pt x="1600" y="58"/>
                    <a:pt x="1544" y="115"/>
                    <a:pt x="1493" y="178"/>
                  </a:cubicBezTo>
                  <a:cubicBezTo>
                    <a:pt x="1343" y="356"/>
                    <a:pt x="1201" y="585"/>
                    <a:pt x="1070" y="852"/>
                  </a:cubicBezTo>
                  <a:cubicBezTo>
                    <a:pt x="920" y="1164"/>
                    <a:pt x="792" y="1498"/>
                    <a:pt x="680" y="1793"/>
                  </a:cubicBezTo>
                  <a:cubicBezTo>
                    <a:pt x="573" y="2070"/>
                    <a:pt x="453" y="2387"/>
                    <a:pt x="309" y="2686"/>
                  </a:cubicBezTo>
                  <a:cubicBezTo>
                    <a:pt x="216" y="2884"/>
                    <a:pt x="111" y="3067"/>
                    <a:pt x="0" y="3235"/>
                  </a:cubicBezTo>
                  <a:lnTo>
                    <a:pt x="75" y="3213"/>
                  </a:lnTo>
                  <a:lnTo>
                    <a:pt x="125" y="3196"/>
                  </a:lnTo>
                  <a:cubicBezTo>
                    <a:pt x="268" y="3128"/>
                    <a:pt x="359" y="3084"/>
                    <a:pt x="434" y="3028"/>
                  </a:cubicBezTo>
                  <a:cubicBezTo>
                    <a:pt x="589" y="2916"/>
                    <a:pt x="681" y="2758"/>
                    <a:pt x="756" y="2606"/>
                  </a:cubicBezTo>
                  <a:cubicBezTo>
                    <a:pt x="782" y="2554"/>
                    <a:pt x="805" y="2502"/>
                    <a:pt x="826" y="2448"/>
                  </a:cubicBezTo>
                  <a:lnTo>
                    <a:pt x="861" y="2369"/>
                  </a:lnTo>
                  <a:cubicBezTo>
                    <a:pt x="897" y="2284"/>
                    <a:pt x="935" y="2205"/>
                    <a:pt x="990" y="2129"/>
                  </a:cubicBezTo>
                  <a:cubicBezTo>
                    <a:pt x="1022" y="2086"/>
                    <a:pt x="1056" y="2051"/>
                    <a:pt x="1093" y="2015"/>
                  </a:cubicBezTo>
                  <a:lnTo>
                    <a:pt x="1138" y="1994"/>
                  </a:lnTo>
                  <a:cubicBezTo>
                    <a:pt x="1243" y="1954"/>
                    <a:pt x="1358" y="1925"/>
                    <a:pt x="1447" y="1903"/>
                  </a:cubicBezTo>
                  <a:lnTo>
                    <a:pt x="1710" y="1844"/>
                  </a:lnTo>
                  <a:lnTo>
                    <a:pt x="1921" y="1798"/>
                  </a:lnTo>
                  <a:cubicBezTo>
                    <a:pt x="1975" y="1788"/>
                    <a:pt x="2028" y="1774"/>
                    <a:pt x="2076" y="1758"/>
                  </a:cubicBezTo>
                  <a:cubicBezTo>
                    <a:pt x="2125" y="1741"/>
                    <a:pt x="2155" y="1722"/>
                    <a:pt x="2178" y="1695"/>
                  </a:cubicBezTo>
                  <a:cubicBezTo>
                    <a:pt x="2221" y="1652"/>
                    <a:pt x="2248" y="1595"/>
                    <a:pt x="2271" y="1540"/>
                  </a:cubicBezTo>
                  <a:cubicBezTo>
                    <a:pt x="2329" y="1408"/>
                    <a:pt x="2356" y="1313"/>
                    <a:pt x="2366" y="1210"/>
                  </a:cubicBezTo>
                  <a:cubicBezTo>
                    <a:pt x="2387" y="1080"/>
                    <a:pt x="2372" y="927"/>
                    <a:pt x="2316" y="759"/>
                  </a:cubicBezTo>
                  <a:cubicBezTo>
                    <a:pt x="2306" y="724"/>
                    <a:pt x="2291" y="688"/>
                    <a:pt x="2274" y="652"/>
                  </a:cubicBezTo>
                  <a:cubicBezTo>
                    <a:pt x="2217" y="537"/>
                    <a:pt x="2139" y="441"/>
                    <a:pt x="2070" y="362"/>
                  </a:cubicBezTo>
                  <a:cubicBezTo>
                    <a:pt x="1957" y="221"/>
                    <a:pt x="1810" y="105"/>
                    <a:pt x="1668" y="0"/>
                  </a:cubicBezTo>
                  <a:close/>
                </a:path>
              </a:pathLst>
            </a:custGeom>
            <a:solidFill>
              <a:srgbClr val="FEF3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40" name="Google Shape;5640;p16"/>
            <p:cNvSpPr/>
            <p:nvPr/>
          </p:nvSpPr>
          <p:spPr>
            <a:xfrm>
              <a:off x="5495950" y="5785400"/>
              <a:ext cx="27800" cy="59925"/>
            </a:xfrm>
            <a:custGeom>
              <a:avLst/>
              <a:gdLst/>
              <a:ahLst/>
              <a:cxnLst/>
              <a:rect l="l" t="t" r="r" b="b"/>
              <a:pathLst>
                <a:path w="1112" h="2397" extrusionOk="0">
                  <a:moveTo>
                    <a:pt x="271" y="1"/>
                  </a:moveTo>
                  <a:cubicBezTo>
                    <a:pt x="238" y="38"/>
                    <a:pt x="215" y="74"/>
                    <a:pt x="192" y="108"/>
                  </a:cubicBezTo>
                  <a:cubicBezTo>
                    <a:pt x="163" y="157"/>
                    <a:pt x="136" y="203"/>
                    <a:pt x="113" y="252"/>
                  </a:cubicBezTo>
                  <a:cubicBezTo>
                    <a:pt x="74" y="337"/>
                    <a:pt x="45" y="423"/>
                    <a:pt x="27" y="512"/>
                  </a:cubicBezTo>
                  <a:cubicBezTo>
                    <a:pt x="8" y="614"/>
                    <a:pt x="1" y="713"/>
                    <a:pt x="5" y="814"/>
                  </a:cubicBezTo>
                  <a:cubicBezTo>
                    <a:pt x="14" y="911"/>
                    <a:pt x="37" y="1022"/>
                    <a:pt x="73" y="1137"/>
                  </a:cubicBezTo>
                  <a:cubicBezTo>
                    <a:pt x="99" y="1201"/>
                    <a:pt x="127" y="1266"/>
                    <a:pt x="159" y="1331"/>
                  </a:cubicBezTo>
                  <a:cubicBezTo>
                    <a:pt x="203" y="1421"/>
                    <a:pt x="254" y="1509"/>
                    <a:pt x="310" y="1592"/>
                  </a:cubicBezTo>
                  <a:cubicBezTo>
                    <a:pt x="458" y="1802"/>
                    <a:pt x="659" y="2017"/>
                    <a:pt x="907" y="2233"/>
                  </a:cubicBezTo>
                  <a:cubicBezTo>
                    <a:pt x="962" y="2277"/>
                    <a:pt x="1035" y="2338"/>
                    <a:pt x="1111" y="2396"/>
                  </a:cubicBezTo>
                  <a:cubicBezTo>
                    <a:pt x="1041" y="2177"/>
                    <a:pt x="985" y="1956"/>
                    <a:pt x="950" y="1736"/>
                  </a:cubicBezTo>
                  <a:cubicBezTo>
                    <a:pt x="942" y="1647"/>
                    <a:pt x="933" y="1523"/>
                    <a:pt x="926" y="1401"/>
                  </a:cubicBezTo>
                  <a:lnTo>
                    <a:pt x="917" y="1293"/>
                  </a:lnTo>
                  <a:cubicBezTo>
                    <a:pt x="904" y="1153"/>
                    <a:pt x="884" y="1015"/>
                    <a:pt x="861" y="878"/>
                  </a:cubicBezTo>
                  <a:lnTo>
                    <a:pt x="853" y="818"/>
                  </a:lnTo>
                  <a:cubicBezTo>
                    <a:pt x="847" y="766"/>
                    <a:pt x="847" y="712"/>
                    <a:pt x="853" y="659"/>
                  </a:cubicBezTo>
                  <a:cubicBezTo>
                    <a:pt x="868" y="584"/>
                    <a:pt x="893" y="508"/>
                    <a:pt x="922" y="430"/>
                  </a:cubicBezTo>
                  <a:cubicBezTo>
                    <a:pt x="955" y="338"/>
                    <a:pt x="956" y="265"/>
                    <a:pt x="929" y="210"/>
                  </a:cubicBezTo>
                  <a:lnTo>
                    <a:pt x="926" y="206"/>
                  </a:lnTo>
                  <a:cubicBezTo>
                    <a:pt x="884" y="127"/>
                    <a:pt x="811" y="98"/>
                    <a:pt x="752" y="74"/>
                  </a:cubicBezTo>
                  <a:cubicBezTo>
                    <a:pt x="696" y="57"/>
                    <a:pt x="634" y="44"/>
                    <a:pt x="570" y="38"/>
                  </a:cubicBezTo>
                  <a:cubicBezTo>
                    <a:pt x="524" y="28"/>
                    <a:pt x="479" y="24"/>
                    <a:pt x="437" y="18"/>
                  </a:cubicBezTo>
                  <a:lnTo>
                    <a:pt x="338" y="8"/>
                  </a:lnTo>
                  <a:lnTo>
                    <a:pt x="271" y="1"/>
                  </a:lnTo>
                  <a:close/>
                </a:path>
              </a:pathLst>
            </a:custGeom>
            <a:solidFill>
              <a:srgbClr val="FEF3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41" name="Google Shape;5641;p16"/>
            <p:cNvSpPr/>
            <p:nvPr/>
          </p:nvSpPr>
          <p:spPr>
            <a:xfrm>
              <a:off x="4760225" y="4778475"/>
              <a:ext cx="1386725" cy="1041825"/>
            </a:xfrm>
            <a:custGeom>
              <a:avLst/>
              <a:gdLst/>
              <a:ahLst/>
              <a:cxnLst/>
              <a:rect l="l" t="t" r="r" b="b"/>
              <a:pathLst>
                <a:path w="55469" h="41673" extrusionOk="0">
                  <a:moveTo>
                    <a:pt x="31756" y="1"/>
                  </a:moveTo>
                  <a:cubicBezTo>
                    <a:pt x="31708" y="1"/>
                    <a:pt x="31665" y="32"/>
                    <a:pt x="31649" y="83"/>
                  </a:cubicBezTo>
                  <a:cubicBezTo>
                    <a:pt x="31560" y="344"/>
                    <a:pt x="31491" y="581"/>
                    <a:pt x="31439" y="811"/>
                  </a:cubicBezTo>
                  <a:cubicBezTo>
                    <a:pt x="31390" y="1024"/>
                    <a:pt x="31359" y="1255"/>
                    <a:pt x="31342" y="1503"/>
                  </a:cubicBezTo>
                  <a:cubicBezTo>
                    <a:pt x="31316" y="1891"/>
                    <a:pt x="31352" y="2311"/>
                    <a:pt x="31449" y="2789"/>
                  </a:cubicBezTo>
                  <a:cubicBezTo>
                    <a:pt x="31527" y="3148"/>
                    <a:pt x="31640" y="3501"/>
                    <a:pt x="31749" y="3845"/>
                  </a:cubicBezTo>
                  <a:cubicBezTo>
                    <a:pt x="31794" y="3983"/>
                    <a:pt x="31840" y="4118"/>
                    <a:pt x="31880" y="4255"/>
                  </a:cubicBezTo>
                  <a:cubicBezTo>
                    <a:pt x="32035" y="4758"/>
                    <a:pt x="32149" y="5269"/>
                    <a:pt x="32216" y="5776"/>
                  </a:cubicBezTo>
                  <a:lnTo>
                    <a:pt x="32228" y="5874"/>
                  </a:lnTo>
                  <a:lnTo>
                    <a:pt x="32163" y="5888"/>
                  </a:lnTo>
                  <a:cubicBezTo>
                    <a:pt x="32116" y="5903"/>
                    <a:pt x="32067" y="5913"/>
                    <a:pt x="32017" y="5920"/>
                  </a:cubicBezTo>
                  <a:cubicBezTo>
                    <a:pt x="31995" y="5921"/>
                    <a:pt x="31974" y="5922"/>
                    <a:pt x="31953" y="5922"/>
                  </a:cubicBezTo>
                  <a:cubicBezTo>
                    <a:pt x="31923" y="5922"/>
                    <a:pt x="31894" y="5921"/>
                    <a:pt x="31864" y="5917"/>
                  </a:cubicBezTo>
                  <a:cubicBezTo>
                    <a:pt x="31808" y="5907"/>
                    <a:pt x="31757" y="5893"/>
                    <a:pt x="31704" y="5873"/>
                  </a:cubicBezTo>
                  <a:cubicBezTo>
                    <a:pt x="31570" y="5820"/>
                    <a:pt x="31445" y="5742"/>
                    <a:pt x="31323" y="5669"/>
                  </a:cubicBezTo>
                  <a:cubicBezTo>
                    <a:pt x="31237" y="5616"/>
                    <a:pt x="31168" y="5573"/>
                    <a:pt x="31097" y="5535"/>
                  </a:cubicBezTo>
                  <a:cubicBezTo>
                    <a:pt x="30931" y="5442"/>
                    <a:pt x="30681" y="5304"/>
                    <a:pt x="30427" y="5195"/>
                  </a:cubicBezTo>
                  <a:cubicBezTo>
                    <a:pt x="30233" y="5111"/>
                    <a:pt x="30032" y="5058"/>
                    <a:pt x="29832" y="5030"/>
                  </a:cubicBezTo>
                  <a:cubicBezTo>
                    <a:pt x="29713" y="5012"/>
                    <a:pt x="29595" y="5006"/>
                    <a:pt x="29481" y="5006"/>
                  </a:cubicBezTo>
                  <a:cubicBezTo>
                    <a:pt x="29319" y="5006"/>
                    <a:pt x="29167" y="5019"/>
                    <a:pt x="29039" y="5032"/>
                  </a:cubicBezTo>
                  <a:cubicBezTo>
                    <a:pt x="29005" y="5034"/>
                    <a:pt x="28982" y="5045"/>
                    <a:pt x="28962" y="5067"/>
                  </a:cubicBezTo>
                  <a:cubicBezTo>
                    <a:pt x="28940" y="5087"/>
                    <a:pt x="28927" y="5116"/>
                    <a:pt x="28929" y="5144"/>
                  </a:cubicBezTo>
                  <a:cubicBezTo>
                    <a:pt x="28929" y="5163"/>
                    <a:pt x="28934" y="5180"/>
                    <a:pt x="28940" y="5192"/>
                  </a:cubicBezTo>
                  <a:cubicBezTo>
                    <a:pt x="28960" y="5231"/>
                    <a:pt x="28995" y="5256"/>
                    <a:pt x="29032" y="5256"/>
                  </a:cubicBezTo>
                  <a:cubicBezTo>
                    <a:pt x="29035" y="5256"/>
                    <a:pt x="29038" y="5255"/>
                    <a:pt x="29041" y="5255"/>
                  </a:cubicBezTo>
                  <a:cubicBezTo>
                    <a:pt x="29206" y="5238"/>
                    <a:pt x="29354" y="5229"/>
                    <a:pt x="29490" y="5229"/>
                  </a:cubicBezTo>
                  <a:cubicBezTo>
                    <a:pt x="29594" y="5229"/>
                    <a:pt x="29691" y="5234"/>
                    <a:pt x="29783" y="5245"/>
                  </a:cubicBezTo>
                  <a:cubicBezTo>
                    <a:pt x="29872" y="5257"/>
                    <a:pt x="29958" y="5275"/>
                    <a:pt x="30045" y="5297"/>
                  </a:cubicBezTo>
                  <a:cubicBezTo>
                    <a:pt x="30131" y="5318"/>
                    <a:pt x="30210" y="5346"/>
                    <a:pt x="30290" y="5377"/>
                  </a:cubicBezTo>
                  <a:cubicBezTo>
                    <a:pt x="30473" y="5453"/>
                    <a:pt x="30648" y="5542"/>
                    <a:pt x="30779" y="5613"/>
                  </a:cubicBezTo>
                  <a:cubicBezTo>
                    <a:pt x="30866" y="5659"/>
                    <a:pt x="30952" y="5706"/>
                    <a:pt x="31039" y="5755"/>
                  </a:cubicBezTo>
                  <a:cubicBezTo>
                    <a:pt x="31097" y="5787"/>
                    <a:pt x="31155" y="5822"/>
                    <a:pt x="31212" y="5860"/>
                  </a:cubicBezTo>
                  <a:lnTo>
                    <a:pt x="31309" y="5920"/>
                  </a:lnTo>
                  <a:cubicBezTo>
                    <a:pt x="31441" y="6001"/>
                    <a:pt x="31589" y="6081"/>
                    <a:pt x="31765" y="6124"/>
                  </a:cubicBezTo>
                  <a:cubicBezTo>
                    <a:pt x="31816" y="6138"/>
                    <a:pt x="31872" y="6143"/>
                    <a:pt x="31937" y="6143"/>
                  </a:cubicBezTo>
                  <a:cubicBezTo>
                    <a:pt x="31967" y="6143"/>
                    <a:pt x="31999" y="6142"/>
                    <a:pt x="32034" y="6140"/>
                  </a:cubicBezTo>
                  <a:cubicBezTo>
                    <a:pt x="32100" y="6136"/>
                    <a:pt x="32172" y="6121"/>
                    <a:pt x="32258" y="6092"/>
                  </a:cubicBezTo>
                  <a:cubicBezTo>
                    <a:pt x="32271" y="6362"/>
                    <a:pt x="32279" y="6632"/>
                    <a:pt x="32278" y="6890"/>
                  </a:cubicBezTo>
                  <a:cubicBezTo>
                    <a:pt x="32274" y="7241"/>
                    <a:pt x="32245" y="7605"/>
                    <a:pt x="32188" y="8006"/>
                  </a:cubicBezTo>
                  <a:cubicBezTo>
                    <a:pt x="32113" y="8491"/>
                    <a:pt x="32015" y="8922"/>
                    <a:pt x="31890" y="9321"/>
                  </a:cubicBezTo>
                  <a:cubicBezTo>
                    <a:pt x="31793" y="9642"/>
                    <a:pt x="31669" y="9982"/>
                    <a:pt x="31490" y="10426"/>
                  </a:cubicBezTo>
                  <a:cubicBezTo>
                    <a:pt x="31385" y="10686"/>
                    <a:pt x="31277" y="10947"/>
                    <a:pt x="31169" y="11206"/>
                  </a:cubicBezTo>
                  <a:lnTo>
                    <a:pt x="31152" y="11250"/>
                  </a:lnTo>
                  <a:cubicBezTo>
                    <a:pt x="30944" y="11754"/>
                    <a:pt x="30728" y="12276"/>
                    <a:pt x="30540" y="12797"/>
                  </a:cubicBezTo>
                  <a:cubicBezTo>
                    <a:pt x="30204" y="13744"/>
                    <a:pt x="30033" y="14521"/>
                    <a:pt x="30003" y="15242"/>
                  </a:cubicBezTo>
                  <a:cubicBezTo>
                    <a:pt x="29983" y="15641"/>
                    <a:pt x="30023" y="16040"/>
                    <a:pt x="30119" y="16424"/>
                  </a:cubicBezTo>
                  <a:cubicBezTo>
                    <a:pt x="30167" y="16602"/>
                    <a:pt x="30234" y="16790"/>
                    <a:pt x="30322" y="16988"/>
                  </a:cubicBezTo>
                  <a:lnTo>
                    <a:pt x="30358" y="17060"/>
                  </a:lnTo>
                  <a:cubicBezTo>
                    <a:pt x="30415" y="17173"/>
                    <a:pt x="30480" y="17281"/>
                    <a:pt x="30550" y="17377"/>
                  </a:cubicBezTo>
                  <a:cubicBezTo>
                    <a:pt x="30368" y="17561"/>
                    <a:pt x="30185" y="17755"/>
                    <a:pt x="30004" y="17949"/>
                  </a:cubicBezTo>
                  <a:lnTo>
                    <a:pt x="29869" y="18093"/>
                  </a:lnTo>
                  <a:cubicBezTo>
                    <a:pt x="29607" y="18376"/>
                    <a:pt x="29342" y="18660"/>
                    <a:pt x="29072" y="18942"/>
                  </a:cubicBezTo>
                  <a:cubicBezTo>
                    <a:pt x="28210" y="19838"/>
                    <a:pt x="27455" y="20500"/>
                    <a:pt x="26699" y="21024"/>
                  </a:cubicBezTo>
                  <a:lnTo>
                    <a:pt x="26664" y="21049"/>
                  </a:lnTo>
                  <a:cubicBezTo>
                    <a:pt x="25431" y="21867"/>
                    <a:pt x="24072" y="22432"/>
                    <a:pt x="23028" y="22830"/>
                  </a:cubicBezTo>
                  <a:cubicBezTo>
                    <a:pt x="22648" y="22976"/>
                    <a:pt x="22264" y="23115"/>
                    <a:pt x="21882" y="23256"/>
                  </a:cubicBezTo>
                  <a:lnTo>
                    <a:pt x="21693" y="23325"/>
                  </a:lnTo>
                  <a:lnTo>
                    <a:pt x="21086" y="23546"/>
                  </a:lnTo>
                  <a:cubicBezTo>
                    <a:pt x="20760" y="23667"/>
                    <a:pt x="20437" y="23789"/>
                    <a:pt x="20115" y="23924"/>
                  </a:cubicBezTo>
                  <a:cubicBezTo>
                    <a:pt x="19812" y="24053"/>
                    <a:pt x="19481" y="24204"/>
                    <a:pt x="19073" y="24401"/>
                  </a:cubicBezTo>
                  <a:cubicBezTo>
                    <a:pt x="18123" y="24866"/>
                    <a:pt x="17200" y="25398"/>
                    <a:pt x="16309" y="25913"/>
                  </a:cubicBezTo>
                  <a:lnTo>
                    <a:pt x="16193" y="25981"/>
                  </a:lnTo>
                  <a:cubicBezTo>
                    <a:pt x="16214" y="25900"/>
                    <a:pt x="16214" y="25813"/>
                    <a:pt x="16214" y="25724"/>
                  </a:cubicBezTo>
                  <a:cubicBezTo>
                    <a:pt x="16217" y="25590"/>
                    <a:pt x="16213" y="25454"/>
                    <a:pt x="16207" y="25317"/>
                  </a:cubicBezTo>
                  <a:cubicBezTo>
                    <a:pt x="16202" y="25184"/>
                    <a:pt x="16196" y="25082"/>
                    <a:pt x="16194" y="24977"/>
                  </a:cubicBezTo>
                  <a:cubicBezTo>
                    <a:pt x="16196" y="24853"/>
                    <a:pt x="16206" y="24703"/>
                    <a:pt x="16222" y="24553"/>
                  </a:cubicBezTo>
                  <a:cubicBezTo>
                    <a:pt x="16237" y="24415"/>
                    <a:pt x="16266" y="24277"/>
                    <a:pt x="16301" y="24139"/>
                  </a:cubicBezTo>
                  <a:cubicBezTo>
                    <a:pt x="16354" y="23943"/>
                    <a:pt x="16421" y="23746"/>
                    <a:pt x="16507" y="23538"/>
                  </a:cubicBezTo>
                  <a:cubicBezTo>
                    <a:pt x="16594" y="23331"/>
                    <a:pt x="16694" y="23134"/>
                    <a:pt x="16790" y="22950"/>
                  </a:cubicBezTo>
                  <a:cubicBezTo>
                    <a:pt x="16862" y="22814"/>
                    <a:pt x="16936" y="22679"/>
                    <a:pt x="17010" y="22547"/>
                  </a:cubicBezTo>
                  <a:cubicBezTo>
                    <a:pt x="17148" y="22295"/>
                    <a:pt x="17302" y="22009"/>
                    <a:pt x="17434" y="21728"/>
                  </a:cubicBezTo>
                  <a:cubicBezTo>
                    <a:pt x="17621" y="21324"/>
                    <a:pt x="17754" y="20886"/>
                    <a:pt x="17830" y="20428"/>
                  </a:cubicBezTo>
                  <a:cubicBezTo>
                    <a:pt x="17901" y="20014"/>
                    <a:pt x="17918" y="19565"/>
                    <a:pt x="17886" y="19006"/>
                  </a:cubicBezTo>
                  <a:cubicBezTo>
                    <a:pt x="17858" y="18478"/>
                    <a:pt x="17771" y="17958"/>
                    <a:pt x="17708" y="17613"/>
                  </a:cubicBezTo>
                  <a:cubicBezTo>
                    <a:pt x="17657" y="17320"/>
                    <a:pt x="17599" y="17031"/>
                    <a:pt x="17537" y="16740"/>
                  </a:cubicBezTo>
                  <a:cubicBezTo>
                    <a:pt x="17592" y="16688"/>
                    <a:pt x="17651" y="16636"/>
                    <a:pt x="17715" y="16587"/>
                  </a:cubicBezTo>
                  <a:cubicBezTo>
                    <a:pt x="17829" y="16513"/>
                    <a:pt x="17927" y="16455"/>
                    <a:pt x="18026" y="16412"/>
                  </a:cubicBezTo>
                  <a:cubicBezTo>
                    <a:pt x="18162" y="16356"/>
                    <a:pt x="18311" y="16315"/>
                    <a:pt x="18478" y="16287"/>
                  </a:cubicBezTo>
                  <a:cubicBezTo>
                    <a:pt x="18577" y="16279"/>
                    <a:pt x="18656" y="16273"/>
                    <a:pt x="18734" y="16271"/>
                  </a:cubicBezTo>
                  <a:cubicBezTo>
                    <a:pt x="18740" y="16271"/>
                    <a:pt x="18747" y="16271"/>
                    <a:pt x="18754" y="16271"/>
                  </a:cubicBezTo>
                  <a:cubicBezTo>
                    <a:pt x="18838" y="16271"/>
                    <a:pt x="18923" y="16279"/>
                    <a:pt x="19008" y="16290"/>
                  </a:cubicBezTo>
                  <a:cubicBezTo>
                    <a:pt x="19351" y="16340"/>
                    <a:pt x="19643" y="16434"/>
                    <a:pt x="19926" y="16521"/>
                  </a:cubicBezTo>
                  <a:lnTo>
                    <a:pt x="20012" y="16549"/>
                  </a:lnTo>
                  <a:lnTo>
                    <a:pt x="20289" y="16639"/>
                  </a:lnTo>
                  <a:lnTo>
                    <a:pt x="20416" y="16681"/>
                  </a:lnTo>
                  <a:cubicBezTo>
                    <a:pt x="20581" y="16735"/>
                    <a:pt x="20747" y="16789"/>
                    <a:pt x="20914" y="16840"/>
                  </a:cubicBezTo>
                  <a:cubicBezTo>
                    <a:pt x="21240" y="16938"/>
                    <a:pt x="21524" y="17005"/>
                    <a:pt x="21789" y="17053"/>
                  </a:cubicBezTo>
                  <a:cubicBezTo>
                    <a:pt x="22031" y="17094"/>
                    <a:pt x="22285" y="17115"/>
                    <a:pt x="22545" y="17115"/>
                  </a:cubicBezTo>
                  <a:cubicBezTo>
                    <a:pt x="22604" y="17115"/>
                    <a:pt x="22662" y="17114"/>
                    <a:pt x="22721" y="17112"/>
                  </a:cubicBezTo>
                  <a:cubicBezTo>
                    <a:pt x="23079" y="17102"/>
                    <a:pt x="23426" y="17037"/>
                    <a:pt x="23722" y="16974"/>
                  </a:cubicBezTo>
                  <a:lnTo>
                    <a:pt x="23815" y="16954"/>
                  </a:lnTo>
                  <a:cubicBezTo>
                    <a:pt x="24185" y="16876"/>
                    <a:pt x="24529" y="16804"/>
                    <a:pt x="24870" y="16718"/>
                  </a:cubicBezTo>
                  <a:cubicBezTo>
                    <a:pt x="25308" y="16610"/>
                    <a:pt x="25660" y="16496"/>
                    <a:pt x="25980" y="16362"/>
                  </a:cubicBezTo>
                  <a:cubicBezTo>
                    <a:pt x="26157" y="16284"/>
                    <a:pt x="26317" y="16204"/>
                    <a:pt x="26470" y="16119"/>
                  </a:cubicBezTo>
                  <a:cubicBezTo>
                    <a:pt x="26615" y="16034"/>
                    <a:pt x="26764" y="15927"/>
                    <a:pt x="26924" y="15795"/>
                  </a:cubicBezTo>
                  <a:cubicBezTo>
                    <a:pt x="26961" y="15762"/>
                    <a:pt x="26964" y="15703"/>
                    <a:pt x="26944" y="15665"/>
                  </a:cubicBezTo>
                  <a:cubicBezTo>
                    <a:pt x="26910" y="15628"/>
                    <a:pt x="26874" y="15609"/>
                    <a:pt x="26838" y="15609"/>
                  </a:cubicBezTo>
                  <a:cubicBezTo>
                    <a:pt x="26813" y="15609"/>
                    <a:pt x="26787" y="15618"/>
                    <a:pt x="26764" y="15638"/>
                  </a:cubicBezTo>
                  <a:cubicBezTo>
                    <a:pt x="26738" y="15660"/>
                    <a:pt x="26714" y="15681"/>
                    <a:pt x="26688" y="15701"/>
                  </a:cubicBezTo>
                  <a:cubicBezTo>
                    <a:pt x="26559" y="15799"/>
                    <a:pt x="26428" y="15884"/>
                    <a:pt x="26297" y="15955"/>
                  </a:cubicBezTo>
                  <a:cubicBezTo>
                    <a:pt x="26178" y="16022"/>
                    <a:pt x="26045" y="16086"/>
                    <a:pt x="25888" y="16151"/>
                  </a:cubicBezTo>
                  <a:cubicBezTo>
                    <a:pt x="25500" y="16306"/>
                    <a:pt x="25082" y="16422"/>
                    <a:pt x="24529" y="16531"/>
                  </a:cubicBezTo>
                  <a:cubicBezTo>
                    <a:pt x="24332" y="16572"/>
                    <a:pt x="24139" y="16606"/>
                    <a:pt x="23943" y="16639"/>
                  </a:cubicBezTo>
                  <a:lnTo>
                    <a:pt x="23848" y="16658"/>
                  </a:lnTo>
                  <a:lnTo>
                    <a:pt x="23751" y="16675"/>
                  </a:lnTo>
                  <a:lnTo>
                    <a:pt x="23662" y="16692"/>
                  </a:lnTo>
                  <a:cubicBezTo>
                    <a:pt x="23511" y="16718"/>
                    <a:pt x="23362" y="16745"/>
                    <a:pt x="23212" y="16768"/>
                  </a:cubicBezTo>
                  <a:cubicBezTo>
                    <a:pt x="23014" y="16793"/>
                    <a:pt x="22836" y="16804"/>
                    <a:pt x="22659" y="16807"/>
                  </a:cubicBezTo>
                  <a:cubicBezTo>
                    <a:pt x="22633" y="16808"/>
                    <a:pt x="22606" y="16808"/>
                    <a:pt x="22578" y="16808"/>
                  </a:cubicBezTo>
                  <a:cubicBezTo>
                    <a:pt x="22441" y="16808"/>
                    <a:pt x="22293" y="16799"/>
                    <a:pt x="22119" y="16781"/>
                  </a:cubicBezTo>
                  <a:cubicBezTo>
                    <a:pt x="21786" y="16738"/>
                    <a:pt x="21441" y="16658"/>
                    <a:pt x="20999" y="16520"/>
                  </a:cubicBezTo>
                  <a:cubicBezTo>
                    <a:pt x="20847" y="16471"/>
                    <a:pt x="20691" y="16421"/>
                    <a:pt x="20539" y="16371"/>
                  </a:cubicBezTo>
                  <a:cubicBezTo>
                    <a:pt x="20278" y="16284"/>
                    <a:pt x="20015" y="16197"/>
                    <a:pt x="19749" y="16121"/>
                  </a:cubicBezTo>
                  <a:cubicBezTo>
                    <a:pt x="19646" y="16092"/>
                    <a:pt x="19541" y="16065"/>
                    <a:pt x="19438" y="16039"/>
                  </a:cubicBezTo>
                  <a:cubicBezTo>
                    <a:pt x="19315" y="16007"/>
                    <a:pt x="19188" y="15993"/>
                    <a:pt x="19064" y="15978"/>
                  </a:cubicBezTo>
                  <a:cubicBezTo>
                    <a:pt x="18994" y="15971"/>
                    <a:pt x="18922" y="15967"/>
                    <a:pt x="18849" y="15967"/>
                  </a:cubicBezTo>
                  <a:cubicBezTo>
                    <a:pt x="18700" y="15967"/>
                    <a:pt x="18544" y="15983"/>
                    <a:pt x="18375" y="16014"/>
                  </a:cubicBezTo>
                  <a:cubicBezTo>
                    <a:pt x="18171" y="16050"/>
                    <a:pt x="17960" y="16134"/>
                    <a:pt x="17747" y="16261"/>
                  </a:cubicBezTo>
                  <a:cubicBezTo>
                    <a:pt x="17644" y="16327"/>
                    <a:pt x="17550" y="16408"/>
                    <a:pt x="17471" y="16478"/>
                  </a:cubicBezTo>
                  <a:lnTo>
                    <a:pt x="17420" y="16171"/>
                  </a:lnTo>
                  <a:cubicBezTo>
                    <a:pt x="17257" y="15371"/>
                    <a:pt x="17098" y="14518"/>
                    <a:pt x="17085" y="13649"/>
                  </a:cubicBezTo>
                  <a:cubicBezTo>
                    <a:pt x="17085" y="13205"/>
                    <a:pt x="17128" y="12804"/>
                    <a:pt x="17220" y="12428"/>
                  </a:cubicBezTo>
                  <a:lnTo>
                    <a:pt x="17226" y="12385"/>
                  </a:lnTo>
                  <a:cubicBezTo>
                    <a:pt x="17309" y="12106"/>
                    <a:pt x="17415" y="11852"/>
                    <a:pt x="17536" y="11626"/>
                  </a:cubicBezTo>
                  <a:cubicBezTo>
                    <a:pt x="17681" y="11374"/>
                    <a:pt x="17865" y="11127"/>
                    <a:pt x="18085" y="10893"/>
                  </a:cubicBezTo>
                  <a:cubicBezTo>
                    <a:pt x="18247" y="10729"/>
                    <a:pt x="18408" y="10589"/>
                    <a:pt x="18592" y="10452"/>
                  </a:cubicBezTo>
                  <a:cubicBezTo>
                    <a:pt x="18808" y="10284"/>
                    <a:pt x="19040" y="10144"/>
                    <a:pt x="19241" y="10025"/>
                  </a:cubicBezTo>
                  <a:cubicBezTo>
                    <a:pt x="19506" y="9870"/>
                    <a:pt x="19778" y="9713"/>
                    <a:pt x="20049" y="9557"/>
                  </a:cubicBezTo>
                  <a:cubicBezTo>
                    <a:pt x="20670" y="9202"/>
                    <a:pt x="21287" y="8847"/>
                    <a:pt x="21874" y="8455"/>
                  </a:cubicBezTo>
                  <a:cubicBezTo>
                    <a:pt x="22299" y="8169"/>
                    <a:pt x="22698" y="7861"/>
                    <a:pt x="23060" y="7533"/>
                  </a:cubicBezTo>
                  <a:cubicBezTo>
                    <a:pt x="23453" y="7180"/>
                    <a:pt x="23811" y="6786"/>
                    <a:pt x="24123" y="6365"/>
                  </a:cubicBezTo>
                  <a:cubicBezTo>
                    <a:pt x="24149" y="6331"/>
                    <a:pt x="24153" y="6286"/>
                    <a:pt x="24134" y="6250"/>
                  </a:cubicBezTo>
                  <a:cubicBezTo>
                    <a:pt x="24127" y="6233"/>
                    <a:pt x="24114" y="6222"/>
                    <a:pt x="24100" y="6210"/>
                  </a:cubicBezTo>
                  <a:cubicBezTo>
                    <a:pt x="24081" y="6196"/>
                    <a:pt x="24057" y="6189"/>
                    <a:pt x="24033" y="6189"/>
                  </a:cubicBezTo>
                  <a:cubicBezTo>
                    <a:pt x="24027" y="6189"/>
                    <a:pt x="24022" y="6189"/>
                    <a:pt x="24016" y="6190"/>
                  </a:cubicBezTo>
                  <a:cubicBezTo>
                    <a:pt x="23988" y="6196"/>
                    <a:pt x="23962" y="6210"/>
                    <a:pt x="23945" y="6233"/>
                  </a:cubicBezTo>
                  <a:cubicBezTo>
                    <a:pt x="23761" y="6480"/>
                    <a:pt x="23554" y="6722"/>
                    <a:pt x="23333" y="6954"/>
                  </a:cubicBezTo>
                  <a:cubicBezTo>
                    <a:pt x="23004" y="7286"/>
                    <a:pt x="22645" y="7595"/>
                    <a:pt x="22246" y="7889"/>
                  </a:cubicBezTo>
                  <a:cubicBezTo>
                    <a:pt x="21826" y="8199"/>
                    <a:pt x="21387" y="8470"/>
                    <a:pt x="21051" y="8668"/>
                  </a:cubicBezTo>
                  <a:cubicBezTo>
                    <a:pt x="20717" y="8864"/>
                    <a:pt x="20351" y="9068"/>
                    <a:pt x="19986" y="9271"/>
                  </a:cubicBezTo>
                  <a:lnTo>
                    <a:pt x="19502" y="9542"/>
                  </a:lnTo>
                  <a:lnTo>
                    <a:pt x="19453" y="9571"/>
                  </a:lnTo>
                  <a:cubicBezTo>
                    <a:pt x="19024" y="9812"/>
                    <a:pt x="18580" y="10059"/>
                    <a:pt x="18185" y="10375"/>
                  </a:cubicBezTo>
                  <a:cubicBezTo>
                    <a:pt x="17858" y="10646"/>
                    <a:pt x="17579" y="10947"/>
                    <a:pt x="17362" y="11273"/>
                  </a:cubicBezTo>
                  <a:cubicBezTo>
                    <a:pt x="17283" y="11390"/>
                    <a:pt x="17214" y="11512"/>
                    <a:pt x="17151" y="11638"/>
                  </a:cubicBezTo>
                  <a:cubicBezTo>
                    <a:pt x="17184" y="11322"/>
                    <a:pt x="17162" y="11005"/>
                    <a:pt x="17141" y="10763"/>
                  </a:cubicBezTo>
                  <a:cubicBezTo>
                    <a:pt x="17132" y="10638"/>
                    <a:pt x="17119" y="10512"/>
                    <a:pt x="17108" y="10387"/>
                  </a:cubicBezTo>
                  <a:cubicBezTo>
                    <a:pt x="17092" y="10223"/>
                    <a:pt x="17076" y="10061"/>
                    <a:pt x="17065" y="9899"/>
                  </a:cubicBezTo>
                  <a:cubicBezTo>
                    <a:pt x="17043" y="9573"/>
                    <a:pt x="17048" y="9284"/>
                    <a:pt x="17075" y="9012"/>
                  </a:cubicBezTo>
                  <a:cubicBezTo>
                    <a:pt x="17091" y="8893"/>
                    <a:pt x="17112" y="8771"/>
                    <a:pt x="17142" y="8649"/>
                  </a:cubicBezTo>
                  <a:cubicBezTo>
                    <a:pt x="17170" y="8530"/>
                    <a:pt x="17208" y="8415"/>
                    <a:pt x="17251" y="8300"/>
                  </a:cubicBezTo>
                  <a:cubicBezTo>
                    <a:pt x="17326" y="8122"/>
                    <a:pt x="17407" y="7957"/>
                    <a:pt x="17507" y="7782"/>
                  </a:cubicBezTo>
                  <a:cubicBezTo>
                    <a:pt x="17596" y="7629"/>
                    <a:pt x="17697" y="7480"/>
                    <a:pt x="17822" y="7310"/>
                  </a:cubicBezTo>
                  <a:cubicBezTo>
                    <a:pt x="18333" y="6643"/>
                    <a:pt x="18978" y="6082"/>
                    <a:pt x="19603" y="5542"/>
                  </a:cubicBezTo>
                  <a:lnTo>
                    <a:pt x="19683" y="5471"/>
                  </a:lnTo>
                  <a:lnTo>
                    <a:pt x="19804" y="5367"/>
                  </a:lnTo>
                  <a:cubicBezTo>
                    <a:pt x="20410" y="4840"/>
                    <a:pt x="21036" y="4299"/>
                    <a:pt x="21545" y="3645"/>
                  </a:cubicBezTo>
                  <a:cubicBezTo>
                    <a:pt x="21568" y="3618"/>
                    <a:pt x="21578" y="3595"/>
                    <a:pt x="21578" y="3567"/>
                  </a:cubicBezTo>
                  <a:cubicBezTo>
                    <a:pt x="21579" y="3553"/>
                    <a:pt x="21575" y="3536"/>
                    <a:pt x="21568" y="3519"/>
                  </a:cubicBezTo>
                  <a:cubicBezTo>
                    <a:pt x="21532" y="3478"/>
                    <a:pt x="21500" y="3458"/>
                    <a:pt x="21466" y="3458"/>
                  </a:cubicBezTo>
                  <a:cubicBezTo>
                    <a:pt x="21462" y="3458"/>
                    <a:pt x="21459" y="3458"/>
                    <a:pt x="21456" y="3458"/>
                  </a:cubicBezTo>
                  <a:cubicBezTo>
                    <a:pt x="21428" y="3458"/>
                    <a:pt x="21402" y="3471"/>
                    <a:pt x="21387" y="3493"/>
                  </a:cubicBezTo>
                  <a:cubicBezTo>
                    <a:pt x="20849" y="4179"/>
                    <a:pt x="20177" y="4747"/>
                    <a:pt x="19524" y="5295"/>
                  </a:cubicBezTo>
                  <a:lnTo>
                    <a:pt x="19369" y="5426"/>
                  </a:lnTo>
                  <a:cubicBezTo>
                    <a:pt x="19045" y="5699"/>
                    <a:pt x="18666" y="6025"/>
                    <a:pt x="18307" y="6380"/>
                  </a:cubicBezTo>
                  <a:cubicBezTo>
                    <a:pt x="17951" y="6729"/>
                    <a:pt x="17645" y="7091"/>
                    <a:pt x="17399" y="7453"/>
                  </a:cubicBezTo>
                  <a:cubicBezTo>
                    <a:pt x="17285" y="7616"/>
                    <a:pt x="17178" y="7797"/>
                    <a:pt x="17076" y="8010"/>
                  </a:cubicBezTo>
                  <a:cubicBezTo>
                    <a:pt x="16974" y="8221"/>
                    <a:pt x="16891" y="8455"/>
                    <a:pt x="16832" y="8701"/>
                  </a:cubicBezTo>
                  <a:cubicBezTo>
                    <a:pt x="16790" y="8883"/>
                    <a:pt x="16766" y="9090"/>
                    <a:pt x="16753" y="9350"/>
                  </a:cubicBezTo>
                  <a:cubicBezTo>
                    <a:pt x="16739" y="9608"/>
                    <a:pt x="16753" y="9866"/>
                    <a:pt x="16767" y="10087"/>
                  </a:cubicBezTo>
                  <a:cubicBezTo>
                    <a:pt x="16775" y="10190"/>
                    <a:pt x="16782" y="10295"/>
                    <a:pt x="16790" y="10401"/>
                  </a:cubicBezTo>
                  <a:lnTo>
                    <a:pt x="16802" y="10532"/>
                  </a:lnTo>
                  <a:cubicBezTo>
                    <a:pt x="16828" y="10837"/>
                    <a:pt x="16857" y="11184"/>
                    <a:pt x="16855" y="11519"/>
                  </a:cubicBezTo>
                  <a:lnTo>
                    <a:pt x="16854" y="11581"/>
                  </a:lnTo>
                  <a:cubicBezTo>
                    <a:pt x="16790" y="11461"/>
                    <a:pt x="16701" y="11336"/>
                    <a:pt x="16612" y="11214"/>
                  </a:cubicBezTo>
                  <a:cubicBezTo>
                    <a:pt x="16541" y="11119"/>
                    <a:pt x="16469" y="11026"/>
                    <a:pt x="16395" y="10933"/>
                  </a:cubicBezTo>
                  <a:lnTo>
                    <a:pt x="16302" y="10814"/>
                  </a:lnTo>
                  <a:cubicBezTo>
                    <a:pt x="16186" y="10664"/>
                    <a:pt x="16069" y="10512"/>
                    <a:pt x="15962" y="10354"/>
                  </a:cubicBezTo>
                  <a:lnTo>
                    <a:pt x="15962" y="10354"/>
                  </a:lnTo>
                  <a:lnTo>
                    <a:pt x="15970" y="10403"/>
                  </a:lnTo>
                  <a:cubicBezTo>
                    <a:pt x="15893" y="10253"/>
                    <a:pt x="15807" y="10107"/>
                    <a:pt x="15729" y="9956"/>
                  </a:cubicBezTo>
                  <a:cubicBezTo>
                    <a:pt x="15653" y="9801"/>
                    <a:pt x="15600" y="9663"/>
                    <a:pt x="15539" y="9491"/>
                  </a:cubicBezTo>
                  <a:lnTo>
                    <a:pt x="15538" y="9537"/>
                  </a:lnTo>
                  <a:lnTo>
                    <a:pt x="15519" y="9448"/>
                  </a:lnTo>
                  <a:cubicBezTo>
                    <a:pt x="15476" y="9297"/>
                    <a:pt x="15433" y="9147"/>
                    <a:pt x="15394" y="8997"/>
                  </a:cubicBezTo>
                  <a:cubicBezTo>
                    <a:pt x="15344" y="8797"/>
                    <a:pt x="15305" y="8596"/>
                    <a:pt x="15269" y="8392"/>
                  </a:cubicBezTo>
                  <a:cubicBezTo>
                    <a:pt x="15203" y="8003"/>
                    <a:pt x="15159" y="7612"/>
                    <a:pt x="15123" y="7249"/>
                  </a:cubicBezTo>
                  <a:cubicBezTo>
                    <a:pt x="15086" y="6865"/>
                    <a:pt x="15045" y="6483"/>
                    <a:pt x="14995" y="6103"/>
                  </a:cubicBezTo>
                  <a:cubicBezTo>
                    <a:pt x="14945" y="5712"/>
                    <a:pt x="14872" y="5325"/>
                    <a:pt x="14774" y="4959"/>
                  </a:cubicBezTo>
                  <a:cubicBezTo>
                    <a:pt x="14744" y="4899"/>
                    <a:pt x="14707" y="4870"/>
                    <a:pt x="14667" y="4870"/>
                  </a:cubicBezTo>
                  <a:cubicBezTo>
                    <a:pt x="14659" y="4870"/>
                    <a:pt x="14651" y="4871"/>
                    <a:pt x="14643" y="4873"/>
                  </a:cubicBezTo>
                  <a:cubicBezTo>
                    <a:pt x="14614" y="4879"/>
                    <a:pt x="14586" y="4897"/>
                    <a:pt x="14570" y="4925"/>
                  </a:cubicBezTo>
                  <a:cubicBezTo>
                    <a:pt x="14556" y="4948"/>
                    <a:pt x="14550" y="4976"/>
                    <a:pt x="14556" y="5004"/>
                  </a:cubicBezTo>
                  <a:cubicBezTo>
                    <a:pt x="14630" y="5290"/>
                    <a:pt x="14692" y="5598"/>
                    <a:pt x="14738" y="5946"/>
                  </a:cubicBezTo>
                  <a:cubicBezTo>
                    <a:pt x="14780" y="6260"/>
                    <a:pt x="14807" y="6576"/>
                    <a:pt x="14831" y="6892"/>
                  </a:cubicBezTo>
                  <a:lnTo>
                    <a:pt x="14857" y="7266"/>
                  </a:lnTo>
                  <a:cubicBezTo>
                    <a:pt x="14870" y="7460"/>
                    <a:pt x="14884" y="7652"/>
                    <a:pt x="14902" y="7842"/>
                  </a:cubicBezTo>
                  <a:cubicBezTo>
                    <a:pt x="14935" y="8204"/>
                    <a:pt x="14972" y="8505"/>
                    <a:pt x="15022" y="8790"/>
                  </a:cubicBezTo>
                  <a:cubicBezTo>
                    <a:pt x="15078" y="9109"/>
                    <a:pt x="15159" y="9428"/>
                    <a:pt x="15261" y="9736"/>
                  </a:cubicBezTo>
                  <a:cubicBezTo>
                    <a:pt x="15311" y="9887"/>
                    <a:pt x="15367" y="10038"/>
                    <a:pt x="15432" y="10183"/>
                  </a:cubicBezTo>
                  <a:lnTo>
                    <a:pt x="15460" y="10243"/>
                  </a:lnTo>
                  <a:cubicBezTo>
                    <a:pt x="15527" y="10375"/>
                    <a:pt x="15603" y="10502"/>
                    <a:pt x="15682" y="10624"/>
                  </a:cubicBezTo>
                  <a:cubicBezTo>
                    <a:pt x="15832" y="10851"/>
                    <a:pt x="16005" y="11069"/>
                    <a:pt x="16170" y="11280"/>
                  </a:cubicBezTo>
                  <a:lnTo>
                    <a:pt x="16199" y="11318"/>
                  </a:lnTo>
                  <a:lnTo>
                    <a:pt x="16272" y="11411"/>
                  </a:lnTo>
                  <a:cubicBezTo>
                    <a:pt x="16388" y="11558"/>
                    <a:pt x="16487" y="11681"/>
                    <a:pt x="16581" y="11809"/>
                  </a:cubicBezTo>
                  <a:cubicBezTo>
                    <a:pt x="16645" y="11891"/>
                    <a:pt x="16703" y="11977"/>
                    <a:pt x="16762" y="12063"/>
                  </a:cubicBezTo>
                  <a:lnTo>
                    <a:pt x="16798" y="12115"/>
                  </a:lnTo>
                  <a:lnTo>
                    <a:pt x="16834" y="12168"/>
                  </a:lnTo>
                  <a:cubicBezTo>
                    <a:pt x="16823" y="12343"/>
                    <a:pt x="16812" y="12527"/>
                    <a:pt x="16799" y="12709"/>
                  </a:cubicBezTo>
                  <a:cubicBezTo>
                    <a:pt x="16697" y="13288"/>
                    <a:pt x="16694" y="13937"/>
                    <a:pt x="16789" y="14750"/>
                  </a:cubicBezTo>
                  <a:cubicBezTo>
                    <a:pt x="16862" y="15387"/>
                    <a:pt x="16993" y="16022"/>
                    <a:pt x="17121" y="16636"/>
                  </a:cubicBezTo>
                  <a:cubicBezTo>
                    <a:pt x="17204" y="17034"/>
                    <a:pt x="17283" y="17412"/>
                    <a:pt x="17349" y="17791"/>
                  </a:cubicBezTo>
                  <a:cubicBezTo>
                    <a:pt x="17458" y="18426"/>
                    <a:pt x="17514" y="18954"/>
                    <a:pt x="17520" y="19450"/>
                  </a:cubicBezTo>
                  <a:cubicBezTo>
                    <a:pt x="17517" y="19934"/>
                    <a:pt x="17467" y="20371"/>
                    <a:pt x="17366" y="20786"/>
                  </a:cubicBezTo>
                  <a:cubicBezTo>
                    <a:pt x="17316" y="20980"/>
                    <a:pt x="17247" y="21185"/>
                    <a:pt x="17151" y="21415"/>
                  </a:cubicBezTo>
                  <a:cubicBezTo>
                    <a:pt x="17108" y="21520"/>
                    <a:pt x="17062" y="21623"/>
                    <a:pt x="17010" y="21727"/>
                  </a:cubicBezTo>
                  <a:cubicBezTo>
                    <a:pt x="17003" y="21685"/>
                    <a:pt x="16986" y="21642"/>
                    <a:pt x="16969" y="21599"/>
                  </a:cubicBezTo>
                  <a:lnTo>
                    <a:pt x="16947" y="21543"/>
                  </a:lnTo>
                  <a:cubicBezTo>
                    <a:pt x="16897" y="21421"/>
                    <a:pt x="16852" y="21297"/>
                    <a:pt x="16809" y="21171"/>
                  </a:cubicBezTo>
                  <a:lnTo>
                    <a:pt x="16749" y="20998"/>
                  </a:lnTo>
                  <a:lnTo>
                    <a:pt x="16719" y="20905"/>
                  </a:lnTo>
                  <a:cubicBezTo>
                    <a:pt x="16677" y="20780"/>
                    <a:pt x="16645" y="20675"/>
                    <a:pt x="16609" y="20573"/>
                  </a:cubicBezTo>
                  <a:cubicBezTo>
                    <a:pt x="16574" y="20467"/>
                    <a:pt x="16530" y="20365"/>
                    <a:pt x="16480" y="20264"/>
                  </a:cubicBezTo>
                  <a:cubicBezTo>
                    <a:pt x="16450" y="20204"/>
                    <a:pt x="16417" y="20144"/>
                    <a:pt x="16381" y="20086"/>
                  </a:cubicBezTo>
                  <a:cubicBezTo>
                    <a:pt x="16292" y="19943"/>
                    <a:pt x="16167" y="19812"/>
                    <a:pt x="16012" y="19701"/>
                  </a:cubicBezTo>
                  <a:cubicBezTo>
                    <a:pt x="15855" y="19588"/>
                    <a:pt x="15669" y="19500"/>
                    <a:pt x="15403" y="19416"/>
                  </a:cubicBezTo>
                  <a:cubicBezTo>
                    <a:pt x="15172" y="19342"/>
                    <a:pt x="14918" y="19293"/>
                    <a:pt x="14693" y="19250"/>
                  </a:cubicBezTo>
                  <a:lnTo>
                    <a:pt x="14594" y="19230"/>
                  </a:lnTo>
                  <a:lnTo>
                    <a:pt x="14185" y="19157"/>
                  </a:lnTo>
                  <a:lnTo>
                    <a:pt x="13776" y="19084"/>
                  </a:lnTo>
                  <a:cubicBezTo>
                    <a:pt x="13493" y="19028"/>
                    <a:pt x="13233" y="18966"/>
                    <a:pt x="13000" y="18901"/>
                  </a:cubicBezTo>
                  <a:cubicBezTo>
                    <a:pt x="12826" y="18848"/>
                    <a:pt x="12674" y="18794"/>
                    <a:pt x="12525" y="18733"/>
                  </a:cubicBezTo>
                  <a:cubicBezTo>
                    <a:pt x="12358" y="18664"/>
                    <a:pt x="12184" y="18577"/>
                    <a:pt x="12008" y="18470"/>
                  </a:cubicBezTo>
                  <a:cubicBezTo>
                    <a:pt x="11940" y="18427"/>
                    <a:pt x="11871" y="18383"/>
                    <a:pt x="11804" y="18337"/>
                  </a:cubicBezTo>
                  <a:cubicBezTo>
                    <a:pt x="11780" y="18320"/>
                    <a:pt x="11755" y="18312"/>
                    <a:pt x="11731" y="18312"/>
                  </a:cubicBezTo>
                  <a:cubicBezTo>
                    <a:pt x="11699" y="18312"/>
                    <a:pt x="11669" y="18326"/>
                    <a:pt x="11648" y="18354"/>
                  </a:cubicBezTo>
                  <a:cubicBezTo>
                    <a:pt x="11621" y="18384"/>
                    <a:pt x="11617" y="18437"/>
                    <a:pt x="11636" y="18475"/>
                  </a:cubicBezTo>
                  <a:cubicBezTo>
                    <a:pt x="11643" y="18491"/>
                    <a:pt x="11654" y="18502"/>
                    <a:pt x="11667" y="18511"/>
                  </a:cubicBezTo>
                  <a:cubicBezTo>
                    <a:pt x="11911" y="18679"/>
                    <a:pt x="12170" y="18827"/>
                    <a:pt x="12436" y="18943"/>
                  </a:cubicBezTo>
                  <a:cubicBezTo>
                    <a:pt x="12737" y="19077"/>
                    <a:pt x="13058" y="19167"/>
                    <a:pt x="13302" y="19232"/>
                  </a:cubicBezTo>
                  <a:cubicBezTo>
                    <a:pt x="13595" y="19309"/>
                    <a:pt x="13896" y="19371"/>
                    <a:pt x="14207" y="19430"/>
                  </a:cubicBezTo>
                  <a:cubicBezTo>
                    <a:pt x="14551" y="19497"/>
                    <a:pt x="14877" y="19562"/>
                    <a:pt x="15193" y="19651"/>
                  </a:cubicBezTo>
                  <a:cubicBezTo>
                    <a:pt x="15396" y="19711"/>
                    <a:pt x="15568" y="19785"/>
                    <a:pt x="15720" y="19874"/>
                  </a:cubicBezTo>
                  <a:cubicBezTo>
                    <a:pt x="15808" y="19931"/>
                    <a:pt x="15890" y="19993"/>
                    <a:pt x="15966" y="20068"/>
                  </a:cubicBezTo>
                  <a:cubicBezTo>
                    <a:pt x="16029" y="20139"/>
                    <a:pt x="16088" y="20218"/>
                    <a:pt x="16138" y="20302"/>
                  </a:cubicBezTo>
                  <a:lnTo>
                    <a:pt x="16167" y="20355"/>
                  </a:lnTo>
                  <a:cubicBezTo>
                    <a:pt x="16268" y="20557"/>
                    <a:pt x="16337" y="20779"/>
                    <a:pt x="16397" y="20974"/>
                  </a:cubicBezTo>
                  <a:lnTo>
                    <a:pt x="16421" y="21049"/>
                  </a:lnTo>
                  <a:cubicBezTo>
                    <a:pt x="16469" y="21199"/>
                    <a:pt x="16519" y="21350"/>
                    <a:pt x="16575" y="21500"/>
                  </a:cubicBezTo>
                  <a:cubicBezTo>
                    <a:pt x="16611" y="21597"/>
                    <a:pt x="16653" y="21692"/>
                    <a:pt x="16697" y="21787"/>
                  </a:cubicBezTo>
                  <a:cubicBezTo>
                    <a:pt x="16755" y="21902"/>
                    <a:pt x="16802" y="21974"/>
                    <a:pt x="16852" y="22043"/>
                  </a:cubicBezTo>
                  <a:cubicBezTo>
                    <a:pt x="16762" y="22203"/>
                    <a:pt x="16687" y="22338"/>
                    <a:pt x="16612" y="22473"/>
                  </a:cubicBezTo>
                  <a:cubicBezTo>
                    <a:pt x="16483" y="22705"/>
                    <a:pt x="16324" y="22993"/>
                    <a:pt x="16189" y="23278"/>
                  </a:cubicBezTo>
                  <a:cubicBezTo>
                    <a:pt x="15983" y="23717"/>
                    <a:pt x="15850" y="24171"/>
                    <a:pt x="15794" y="24629"/>
                  </a:cubicBezTo>
                  <a:cubicBezTo>
                    <a:pt x="15768" y="24845"/>
                    <a:pt x="15765" y="25062"/>
                    <a:pt x="15768" y="25304"/>
                  </a:cubicBezTo>
                  <a:lnTo>
                    <a:pt x="15769" y="25458"/>
                  </a:lnTo>
                  <a:cubicBezTo>
                    <a:pt x="15768" y="25741"/>
                    <a:pt x="15746" y="26002"/>
                    <a:pt x="15705" y="26258"/>
                  </a:cubicBezTo>
                  <a:lnTo>
                    <a:pt x="15374" y="26442"/>
                  </a:lnTo>
                  <a:cubicBezTo>
                    <a:pt x="14705" y="26820"/>
                    <a:pt x="14140" y="27110"/>
                    <a:pt x="13599" y="27360"/>
                  </a:cubicBezTo>
                  <a:cubicBezTo>
                    <a:pt x="13010" y="27630"/>
                    <a:pt x="12385" y="27877"/>
                    <a:pt x="11689" y="28118"/>
                  </a:cubicBezTo>
                  <a:lnTo>
                    <a:pt x="11735" y="28119"/>
                  </a:lnTo>
                  <a:cubicBezTo>
                    <a:pt x="10741" y="28438"/>
                    <a:pt x="9735" y="28703"/>
                    <a:pt x="8658" y="28922"/>
                  </a:cubicBezTo>
                  <a:cubicBezTo>
                    <a:pt x="8160" y="29023"/>
                    <a:pt x="7648" y="29112"/>
                    <a:pt x="7047" y="29202"/>
                  </a:cubicBezTo>
                  <a:cubicBezTo>
                    <a:pt x="6777" y="29244"/>
                    <a:pt x="6507" y="29280"/>
                    <a:pt x="6238" y="29316"/>
                  </a:cubicBezTo>
                  <a:cubicBezTo>
                    <a:pt x="5967" y="29352"/>
                    <a:pt x="5696" y="29389"/>
                    <a:pt x="5428" y="29429"/>
                  </a:cubicBezTo>
                  <a:cubicBezTo>
                    <a:pt x="4842" y="29520"/>
                    <a:pt x="4359" y="29615"/>
                    <a:pt x="3905" y="29732"/>
                  </a:cubicBezTo>
                  <a:cubicBezTo>
                    <a:pt x="3431" y="29855"/>
                    <a:pt x="2953" y="30023"/>
                    <a:pt x="2485" y="30232"/>
                  </a:cubicBezTo>
                  <a:cubicBezTo>
                    <a:pt x="2047" y="30428"/>
                    <a:pt x="1609" y="30692"/>
                    <a:pt x="1182" y="31012"/>
                  </a:cubicBezTo>
                  <a:cubicBezTo>
                    <a:pt x="975" y="31166"/>
                    <a:pt x="792" y="31338"/>
                    <a:pt x="626" y="31502"/>
                  </a:cubicBezTo>
                  <a:cubicBezTo>
                    <a:pt x="401" y="31720"/>
                    <a:pt x="214" y="31947"/>
                    <a:pt x="71" y="32173"/>
                  </a:cubicBezTo>
                  <a:cubicBezTo>
                    <a:pt x="7" y="32270"/>
                    <a:pt x="0" y="32392"/>
                    <a:pt x="50" y="32494"/>
                  </a:cubicBezTo>
                  <a:cubicBezTo>
                    <a:pt x="63" y="32520"/>
                    <a:pt x="79" y="32543"/>
                    <a:pt x="101" y="32566"/>
                  </a:cubicBezTo>
                  <a:cubicBezTo>
                    <a:pt x="163" y="32637"/>
                    <a:pt x="249" y="32672"/>
                    <a:pt x="337" y="32672"/>
                  </a:cubicBezTo>
                  <a:cubicBezTo>
                    <a:pt x="413" y="32672"/>
                    <a:pt x="491" y="32646"/>
                    <a:pt x="557" y="32592"/>
                  </a:cubicBezTo>
                  <a:cubicBezTo>
                    <a:pt x="682" y="32489"/>
                    <a:pt x="804" y="32381"/>
                    <a:pt x="927" y="32273"/>
                  </a:cubicBezTo>
                  <a:cubicBezTo>
                    <a:pt x="1026" y="32184"/>
                    <a:pt x="1128" y="32097"/>
                    <a:pt x="1230" y="32010"/>
                  </a:cubicBezTo>
                  <a:cubicBezTo>
                    <a:pt x="1415" y="31855"/>
                    <a:pt x="1609" y="31712"/>
                    <a:pt x="1839" y="31554"/>
                  </a:cubicBezTo>
                  <a:cubicBezTo>
                    <a:pt x="2104" y="31378"/>
                    <a:pt x="2386" y="31215"/>
                    <a:pt x="2679" y="31067"/>
                  </a:cubicBezTo>
                  <a:cubicBezTo>
                    <a:pt x="2963" y="30923"/>
                    <a:pt x="3276" y="30794"/>
                    <a:pt x="3667" y="30662"/>
                  </a:cubicBezTo>
                  <a:cubicBezTo>
                    <a:pt x="4379" y="30433"/>
                    <a:pt x="5154" y="30260"/>
                    <a:pt x="6109" y="30109"/>
                  </a:cubicBezTo>
                  <a:cubicBezTo>
                    <a:pt x="6317" y="30076"/>
                    <a:pt x="6525" y="30047"/>
                    <a:pt x="6733" y="30018"/>
                  </a:cubicBezTo>
                  <a:cubicBezTo>
                    <a:pt x="6959" y="29987"/>
                    <a:pt x="7186" y="29954"/>
                    <a:pt x="7411" y="29918"/>
                  </a:cubicBezTo>
                  <a:cubicBezTo>
                    <a:pt x="7847" y="29849"/>
                    <a:pt x="8300" y="29763"/>
                    <a:pt x="8802" y="29652"/>
                  </a:cubicBezTo>
                  <a:cubicBezTo>
                    <a:pt x="10455" y="29297"/>
                    <a:pt x="12029" y="28787"/>
                    <a:pt x="13478" y="28134"/>
                  </a:cubicBezTo>
                  <a:cubicBezTo>
                    <a:pt x="13740" y="28309"/>
                    <a:pt x="14054" y="28450"/>
                    <a:pt x="14433" y="28565"/>
                  </a:cubicBezTo>
                  <a:cubicBezTo>
                    <a:pt x="14737" y="28654"/>
                    <a:pt x="15074" y="28726"/>
                    <a:pt x="15496" y="28793"/>
                  </a:cubicBezTo>
                  <a:cubicBezTo>
                    <a:pt x="15728" y="28830"/>
                    <a:pt x="15963" y="28859"/>
                    <a:pt x="16199" y="28888"/>
                  </a:cubicBezTo>
                  <a:lnTo>
                    <a:pt x="16453" y="28918"/>
                  </a:lnTo>
                  <a:cubicBezTo>
                    <a:pt x="16611" y="28938"/>
                    <a:pt x="16769" y="28960"/>
                    <a:pt x="16924" y="28987"/>
                  </a:cubicBezTo>
                  <a:cubicBezTo>
                    <a:pt x="17075" y="29013"/>
                    <a:pt x="17226" y="29044"/>
                    <a:pt x="17374" y="29077"/>
                  </a:cubicBezTo>
                  <a:cubicBezTo>
                    <a:pt x="17879" y="29195"/>
                    <a:pt x="18349" y="29363"/>
                    <a:pt x="18770" y="29583"/>
                  </a:cubicBezTo>
                  <a:cubicBezTo>
                    <a:pt x="19117" y="29778"/>
                    <a:pt x="19445" y="30015"/>
                    <a:pt x="19742" y="30288"/>
                  </a:cubicBezTo>
                  <a:cubicBezTo>
                    <a:pt x="20031" y="30564"/>
                    <a:pt x="20308" y="30877"/>
                    <a:pt x="20588" y="31243"/>
                  </a:cubicBezTo>
                  <a:cubicBezTo>
                    <a:pt x="20831" y="31552"/>
                    <a:pt x="21043" y="31874"/>
                    <a:pt x="21262" y="32204"/>
                  </a:cubicBezTo>
                  <a:lnTo>
                    <a:pt x="21428" y="32457"/>
                  </a:lnTo>
                  <a:cubicBezTo>
                    <a:pt x="21773" y="32983"/>
                    <a:pt x="22119" y="33513"/>
                    <a:pt x="22544" y="33968"/>
                  </a:cubicBezTo>
                  <a:cubicBezTo>
                    <a:pt x="22793" y="34237"/>
                    <a:pt x="23069" y="34477"/>
                    <a:pt x="23367" y="34682"/>
                  </a:cubicBezTo>
                  <a:cubicBezTo>
                    <a:pt x="23669" y="34887"/>
                    <a:pt x="24022" y="35065"/>
                    <a:pt x="24417" y="35210"/>
                  </a:cubicBezTo>
                  <a:cubicBezTo>
                    <a:pt x="24446" y="35251"/>
                    <a:pt x="24469" y="35278"/>
                    <a:pt x="24496" y="35307"/>
                  </a:cubicBezTo>
                  <a:cubicBezTo>
                    <a:pt x="24534" y="35353"/>
                    <a:pt x="24569" y="35401"/>
                    <a:pt x="24604" y="35453"/>
                  </a:cubicBezTo>
                  <a:cubicBezTo>
                    <a:pt x="24623" y="35483"/>
                    <a:pt x="24638" y="35512"/>
                    <a:pt x="24653" y="35544"/>
                  </a:cubicBezTo>
                  <a:cubicBezTo>
                    <a:pt x="24677" y="35595"/>
                    <a:pt x="24702" y="35647"/>
                    <a:pt x="24719" y="35705"/>
                  </a:cubicBezTo>
                  <a:cubicBezTo>
                    <a:pt x="24745" y="35795"/>
                    <a:pt x="24759" y="35886"/>
                    <a:pt x="24766" y="35979"/>
                  </a:cubicBezTo>
                  <a:cubicBezTo>
                    <a:pt x="24763" y="36158"/>
                    <a:pt x="24745" y="36335"/>
                    <a:pt x="24699" y="36543"/>
                  </a:cubicBezTo>
                  <a:cubicBezTo>
                    <a:pt x="24677" y="36642"/>
                    <a:pt x="24648" y="36746"/>
                    <a:pt x="24623" y="36846"/>
                  </a:cubicBezTo>
                  <a:lnTo>
                    <a:pt x="24605" y="36905"/>
                  </a:lnTo>
                  <a:cubicBezTo>
                    <a:pt x="24577" y="37013"/>
                    <a:pt x="24551" y="37121"/>
                    <a:pt x="24525" y="37227"/>
                  </a:cubicBezTo>
                  <a:cubicBezTo>
                    <a:pt x="24498" y="37356"/>
                    <a:pt x="24475" y="37486"/>
                    <a:pt x="24462" y="37616"/>
                  </a:cubicBezTo>
                  <a:cubicBezTo>
                    <a:pt x="24450" y="37721"/>
                    <a:pt x="24450" y="37837"/>
                    <a:pt x="24459" y="37985"/>
                  </a:cubicBezTo>
                  <a:cubicBezTo>
                    <a:pt x="24472" y="38123"/>
                    <a:pt x="24500" y="38270"/>
                    <a:pt x="24551" y="38449"/>
                  </a:cubicBezTo>
                  <a:cubicBezTo>
                    <a:pt x="24588" y="38581"/>
                    <a:pt x="24638" y="38718"/>
                    <a:pt x="24706" y="38866"/>
                  </a:cubicBezTo>
                  <a:lnTo>
                    <a:pt x="24748" y="38955"/>
                  </a:lnTo>
                  <a:cubicBezTo>
                    <a:pt x="24861" y="39180"/>
                    <a:pt x="25013" y="39409"/>
                    <a:pt x="25216" y="39653"/>
                  </a:cubicBezTo>
                  <a:cubicBezTo>
                    <a:pt x="25402" y="39878"/>
                    <a:pt x="25632" y="40098"/>
                    <a:pt x="25917" y="40327"/>
                  </a:cubicBezTo>
                  <a:cubicBezTo>
                    <a:pt x="26154" y="40518"/>
                    <a:pt x="26432" y="40707"/>
                    <a:pt x="26767" y="40903"/>
                  </a:cubicBezTo>
                  <a:cubicBezTo>
                    <a:pt x="27301" y="41213"/>
                    <a:pt x="27890" y="41470"/>
                    <a:pt x="28518" y="41667"/>
                  </a:cubicBezTo>
                  <a:cubicBezTo>
                    <a:pt x="28531" y="41671"/>
                    <a:pt x="28545" y="41673"/>
                    <a:pt x="28558" y="41673"/>
                  </a:cubicBezTo>
                  <a:cubicBezTo>
                    <a:pt x="28608" y="41673"/>
                    <a:pt x="28652" y="41644"/>
                    <a:pt x="28673" y="41595"/>
                  </a:cubicBezTo>
                  <a:cubicBezTo>
                    <a:pt x="28683" y="41565"/>
                    <a:pt x="28680" y="41529"/>
                    <a:pt x="28666" y="41499"/>
                  </a:cubicBezTo>
                  <a:cubicBezTo>
                    <a:pt x="28653" y="41471"/>
                    <a:pt x="28627" y="41450"/>
                    <a:pt x="28601" y="41441"/>
                  </a:cubicBezTo>
                  <a:cubicBezTo>
                    <a:pt x="28096" y="41283"/>
                    <a:pt x="27599" y="41078"/>
                    <a:pt x="27125" y="40831"/>
                  </a:cubicBezTo>
                  <a:cubicBezTo>
                    <a:pt x="26579" y="40536"/>
                    <a:pt x="26119" y="40216"/>
                    <a:pt x="25721" y="39848"/>
                  </a:cubicBezTo>
                  <a:cubicBezTo>
                    <a:pt x="25618" y="39748"/>
                    <a:pt x="25503" y="39627"/>
                    <a:pt x="25395" y="39502"/>
                  </a:cubicBezTo>
                  <a:cubicBezTo>
                    <a:pt x="25290" y="39379"/>
                    <a:pt x="25190" y="39242"/>
                    <a:pt x="25087" y="39084"/>
                  </a:cubicBezTo>
                  <a:cubicBezTo>
                    <a:pt x="25035" y="38995"/>
                    <a:pt x="24983" y="38905"/>
                    <a:pt x="24936" y="38811"/>
                  </a:cubicBezTo>
                  <a:lnTo>
                    <a:pt x="24918" y="38770"/>
                  </a:lnTo>
                  <a:cubicBezTo>
                    <a:pt x="24864" y="38660"/>
                    <a:pt x="24816" y="38535"/>
                    <a:pt x="24775" y="38392"/>
                  </a:cubicBezTo>
                  <a:cubicBezTo>
                    <a:pt x="24723" y="38217"/>
                    <a:pt x="24692" y="38046"/>
                    <a:pt x="24680" y="37872"/>
                  </a:cubicBezTo>
                  <a:cubicBezTo>
                    <a:pt x="24677" y="37679"/>
                    <a:pt x="24702" y="37483"/>
                    <a:pt x="24753" y="37249"/>
                  </a:cubicBezTo>
                  <a:cubicBezTo>
                    <a:pt x="24771" y="37167"/>
                    <a:pt x="24799" y="37056"/>
                    <a:pt x="24827" y="36948"/>
                  </a:cubicBezTo>
                  <a:cubicBezTo>
                    <a:pt x="24893" y="36697"/>
                    <a:pt x="24970" y="36414"/>
                    <a:pt x="24986" y="36121"/>
                  </a:cubicBezTo>
                  <a:cubicBezTo>
                    <a:pt x="24990" y="36036"/>
                    <a:pt x="24986" y="35953"/>
                    <a:pt x="24979" y="35868"/>
                  </a:cubicBezTo>
                  <a:cubicBezTo>
                    <a:pt x="24972" y="35781"/>
                    <a:pt x="24950" y="35687"/>
                    <a:pt x="24913" y="35574"/>
                  </a:cubicBezTo>
                  <a:cubicBezTo>
                    <a:pt x="24898" y="35532"/>
                    <a:pt x="24881" y="35491"/>
                    <a:pt x="24861" y="35450"/>
                  </a:cubicBezTo>
                  <a:cubicBezTo>
                    <a:pt x="24839" y="35409"/>
                    <a:pt x="24818" y="35368"/>
                    <a:pt x="24795" y="35331"/>
                  </a:cubicBezTo>
                  <a:lnTo>
                    <a:pt x="24795" y="35331"/>
                  </a:lnTo>
                  <a:cubicBezTo>
                    <a:pt x="25032" y="35390"/>
                    <a:pt x="25308" y="35446"/>
                    <a:pt x="25573" y="35498"/>
                  </a:cubicBezTo>
                  <a:lnTo>
                    <a:pt x="25825" y="35551"/>
                  </a:lnTo>
                  <a:cubicBezTo>
                    <a:pt x="26292" y="35647"/>
                    <a:pt x="26755" y="35746"/>
                    <a:pt x="27219" y="35850"/>
                  </a:cubicBezTo>
                  <a:cubicBezTo>
                    <a:pt x="28223" y="36079"/>
                    <a:pt x="29084" y="36316"/>
                    <a:pt x="29851" y="36575"/>
                  </a:cubicBezTo>
                  <a:cubicBezTo>
                    <a:pt x="30766" y="36884"/>
                    <a:pt x="31689" y="37282"/>
                    <a:pt x="32595" y="37753"/>
                  </a:cubicBezTo>
                  <a:cubicBezTo>
                    <a:pt x="32608" y="37759"/>
                    <a:pt x="32621" y="37762"/>
                    <a:pt x="32635" y="37762"/>
                  </a:cubicBezTo>
                  <a:cubicBezTo>
                    <a:pt x="32646" y="37762"/>
                    <a:pt x="32658" y="37760"/>
                    <a:pt x="32669" y="37756"/>
                  </a:cubicBezTo>
                  <a:cubicBezTo>
                    <a:pt x="32699" y="37744"/>
                    <a:pt x="32726" y="37717"/>
                    <a:pt x="32739" y="37688"/>
                  </a:cubicBezTo>
                  <a:cubicBezTo>
                    <a:pt x="32749" y="37659"/>
                    <a:pt x="32748" y="37629"/>
                    <a:pt x="32735" y="37605"/>
                  </a:cubicBezTo>
                  <a:cubicBezTo>
                    <a:pt x="32725" y="37583"/>
                    <a:pt x="32702" y="37562"/>
                    <a:pt x="32673" y="37547"/>
                  </a:cubicBezTo>
                  <a:cubicBezTo>
                    <a:pt x="31963" y="37175"/>
                    <a:pt x="31247" y="36848"/>
                    <a:pt x="30542" y="36575"/>
                  </a:cubicBezTo>
                  <a:cubicBezTo>
                    <a:pt x="29888" y="36321"/>
                    <a:pt x="29191" y="36091"/>
                    <a:pt x="28412" y="35871"/>
                  </a:cubicBezTo>
                  <a:cubicBezTo>
                    <a:pt x="27670" y="35661"/>
                    <a:pt x="26931" y="35486"/>
                    <a:pt x="26238" y="35321"/>
                  </a:cubicBezTo>
                  <a:lnTo>
                    <a:pt x="25889" y="35242"/>
                  </a:lnTo>
                  <a:cubicBezTo>
                    <a:pt x="25606" y="35177"/>
                    <a:pt x="25336" y="35116"/>
                    <a:pt x="25071" y="35042"/>
                  </a:cubicBezTo>
                  <a:cubicBezTo>
                    <a:pt x="24716" y="34948"/>
                    <a:pt x="24364" y="34811"/>
                    <a:pt x="24028" y="34636"/>
                  </a:cubicBezTo>
                  <a:cubicBezTo>
                    <a:pt x="23703" y="34461"/>
                    <a:pt x="23399" y="34245"/>
                    <a:pt x="23126" y="33995"/>
                  </a:cubicBezTo>
                  <a:cubicBezTo>
                    <a:pt x="22564" y="33461"/>
                    <a:pt x="22145" y="32797"/>
                    <a:pt x="21738" y="32157"/>
                  </a:cubicBezTo>
                  <a:lnTo>
                    <a:pt x="21625" y="31977"/>
                  </a:lnTo>
                  <a:cubicBezTo>
                    <a:pt x="21359" y="31562"/>
                    <a:pt x="21134" y="31232"/>
                    <a:pt x="20911" y="30937"/>
                  </a:cubicBezTo>
                  <a:cubicBezTo>
                    <a:pt x="20931" y="30904"/>
                    <a:pt x="20946" y="30863"/>
                    <a:pt x="20960" y="30815"/>
                  </a:cubicBezTo>
                  <a:cubicBezTo>
                    <a:pt x="20969" y="30779"/>
                    <a:pt x="20977" y="30742"/>
                    <a:pt x="20984" y="30706"/>
                  </a:cubicBezTo>
                  <a:lnTo>
                    <a:pt x="20996" y="30656"/>
                  </a:lnTo>
                  <a:cubicBezTo>
                    <a:pt x="21006" y="30604"/>
                    <a:pt x="21019" y="30553"/>
                    <a:pt x="21033" y="30502"/>
                  </a:cubicBezTo>
                  <a:cubicBezTo>
                    <a:pt x="21075" y="30346"/>
                    <a:pt x="21144" y="30114"/>
                    <a:pt x="21263" y="29900"/>
                  </a:cubicBezTo>
                  <a:cubicBezTo>
                    <a:pt x="21302" y="29837"/>
                    <a:pt x="21359" y="29757"/>
                    <a:pt x="21424" y="29686"/>
                  </a:cubicBezTo>
                  <a:cubicBezTo>
                    <a:pt x="21486" y="29628"/>
                    <a:pt x="21552" y="29576"/>
                    <a:pt x="21624" y="29528"/>
                  </a:cubicBezTo>
                  <a:cubicBezTo>
                    <a:pt x="21730" y="29471"/>
                    <a:pt x="21832" y="29428"/>
                    <a:pt x="21938" y="29399"/>
                  </a:cubicBezTo>
                  <a:cubicBezTo>
                    <a:pt x="22264" y="29317"/>
                    <a:pt x="22597" y="29307"/>
                    <a:pt x="22936" y="29307"/>
                  </a:cubicBezTo>
                  <a:cubicBezTo>
                    <a:pt x="23152" y="29307"/>
                    <a:pt x="23387" y="29313"/>
                    <a:pt x="23626" y="29319"/>
                  </a:cubicBezTo>
                  <a:lnTo>
                    <a:pt x="23718" y="29320"/>
                  </a:lnTo>
                  <a:cubicBezTo>
                    <a:pt x="23955" y="29325"/>
                    <a:pt x="24192" y="29329"/>
                    <a:pt x="24429" y="29329"/>
                  </a:cubicBezTo>
                  <a:cubicBezTo>
                    <a:pt x="24976" y="29329"/>
                    <a:pt x="25434" y="29299"/>
                    <a:pt x="25868" y="29238"/>
                  </a:cubicBezTo>
                  <a:cubicBezTo>
                    <a:pt x="26340" y="29174"/>
                    <a:pt x="26799" y="29044"/>
                    <a:pt x="27227" y="28855"/>
                  </a:cubicBezTo>
                  <a:cubicBezTo>
                    <a:pt x="27668" y="28660"/>
                    <a:pt x="28093" y="28371"/>
                    <a:pt x="28493" y="27997"/>
                  </a:cubicBezTo>
                  <a:cubicBezTo>
                    <a:pt x="28534" y="27957"/>
                    <a:pt x="28545" y="27905"/>
                    <a:pt x="28524" y="27862"/>
                  </a:cubicBezTo>
                  <a:cubicBezTo>
                    <a:pt x="28495" y="27825"/>
                    <a:pt x="28462" y="27803"/>
                    <a:pt x="28429" y="27799"/>
                  </a:cubicBezTo>
                  <a:cubicBezTo>
                    <a:pt x="28427" y="27799"/>
                    <a:pt x="28425" y="27799"/>
                    <a:pt x="28423" y="27799"/>
                  </a:cubicBezTo>
                  <a:cubicBezTo>
                    <a:pt x="28396" y="27799"/>
                    <a:pt x="28371" y="27808"/>
                    <a:pt x="28353" y="27826"/>
                  </a:cubicBezTo>
                  <a:cubicBezTo>
                    <a:pt x="28223" y="27947"/>
                    <a:pt x="28091" y="28061"/>
                    <a:pt x="27952" y="28165"/>
                  </a:cubicBezTo>
                  <a:cubicBezTo>
                    <a:pt x="27827" y="28263"/>
                    <a:pt x="27692" y="28349"/>
                    <a:pt x="27557" y="28431"/>
                  </a:cubicBezTo>
                  <a:cubicBezTo>
                    <a:pt x="27389" y="28529"/>
                    <a:pt x="27237" y="28606"/>
                    <a:pt x="27079" y="28674"/>
                  </a:cubicBezTo>
                  <a:cubicBezTo>
                    <a:pt x="26889" y="28757"/>
                    <a:pt x="26702" y="28816"/>
                    <a:pt x="26527" y="28868"/>
                  </a:cubicBezTo>
                  <a:cubicBezTo>
                    <a:pt x="26236" y="28948"/>
                    <a:pt x="25917" y="29009"/>
                    <a:pt x="25575" y="29044"/>
                  </a:cubicBezTo>
                  <a:cubicBezTo>
                    <a:pt x="25227" y="29082"/>
                    <a:pt x="24883" y="29089"/>
                    <a:pt x="24590" y="29090"/>
                  </a:cubicBezTo>
                  <a:cubicBezTo>
                    <a:pt x="24292" y="29090"/>
                    <a:pt x="24012" y="29082"/>
                    <a:pt x="23735" y="29075"/>
                  </a:cubicBezTo>
                  <a:lnTo>
                    <a:pt x="23675" y="29073"/>
                  </a:lnTo>
                  <a:lnTo>
                    <a:pt x="23574" y="29069"/>
                  </a:lnTo>
                  <a:cubicBezTo>
                    <a:pt x="23382" y="29063"/>
                    <a:pt x="23191" y="29059"/>
                    <a:pt x="23000" y="29056"/>
                  </a:cubicBezTo>
                  <a:cubicBezTo>
                    <a:pt x="22939" y="29055"/>
                    <a:pt x="22881" y="29054"/>
                    <a:pt x="22826" y="29054"/>
                  </a:cubicBezTo>
                  <a:cubicBezTo>
                    <a:pt x="22646" y="29054"/>
                    <a:pt x="22490" y="29060"/>
                    <a:pt x="22340" y="29073"/>
                  </a:cubicBezTo>
                  <a:cubicBezTo>
                    <a:pt x="22174" y="29083"/>
                    <a:pt x="22001" y="29112"/>
                    <a:pt x="21810" y="29162"/>
                  </a:cubicBezTo>
                  <a:cubicBezTo>
                    <a:pt x="21681" y="29200"/>
                    <a:pt x="21553" y="29260"/>
                    <a:pt x="21424" y="29342"/>
                  </a:cubicBezTo>
                  <a:cubicBezTo>
                    <a:pt x="21309" y="29415"/>
                    <a:pt x="21204" y="29521"/>
                    <a:pt x="21099" y="29665"/>
                  </a:cubicBezTo>
                  <a:cubicBezTo>
                    <a:pt x="20986" y="29820"/>
                    <a:pt x="20914" y="29997"/>
                    <a:pt x="20861" y="30150"/>
                  </a:cubicBezTo>
                  <a:cubicBezTo>
                    <a:pt x="20826" y="30247"/>
                    <a:pt x="20798" y="30347"/>
                    <a:pt x="20770" y="30448"/>
                  </a:cubicBezTo>
                  <a:lnTo>
                    <a:pt x="20746" y="30555"/>
                  </a:lnTo>
                  <a:lnTo>
                    <a:pt x="20732" y="30617"/>
                  </a:lnTo>
                  <a:lnTo>
                    <a:pt x="20712" y="30711"/>
                  </a:lnTo>
                  <a:cubicBezTo>
                    <a:pt x="20433" y="30346"/>
                    <a:pt x="20113" y="30015"/>
                    <a:pt x="19764" y="29722"/>
                  </a:cubicBezTo>
                  <a:cubicBezTo>
                    <a:pt x="19438" y="29447"/>
                    <a:pt x="19047" y="29195"/>
                    <a:pt x="18607" y="28973"/>
                  </a:cubicBezTo>
                  <a:cubicBezTo>
                    <a:pt x="18257" y="28797"/>
                    <a:pt x="17862" y="28649"/>
                    <a:pt x="17362" y="28503"/>
                  </a:cubicBezTo>
                  <a:cubicBezTo>
                    <a:pt x="17204" y="28458"/>
                    <a:pt x="17043" y="28417"/>
                    <a:pt x="16884" y="28377"/>
                  </a:cubicBezTo>
                  <a:lnTo>
                    <a:pt x="16749" y="28341"/>
                  </a:lnTo>
                  <a:cubicBezTo>
                    <a:pt x="16526" y="28283"/>
                    <a:pt x="16302" y="28229"/>
                    <a:pt x="16079" y="28177"/>
                  </a:cubicBezTo>
                  <a:cubicBezTo>
                    <a:pt x="15775" y="28107"/>
                    <a:pt x="15470" y="28039"/>
                    <a:pt x="15166" y="27970"/>
                  </a:cubicBezTo>
                  <a:lnTo>
                    <a:pt x="14709" y="27868"/>
                  </a:lnTo>
                  <a:lnTo>
                    <a:pt x="14765" y="27897"/>
                  </a:lnTo>
                  <a:lnTo>
                    <a:pt x="14613" y="27845"/>
                  </a:lnTo>
                  <a:lnTo>
                    <a:pt x="14494" y="27818"/>
                  </a:lnTo>
                  <a:lnTo>
                    <a:pt x="14232" y="27756"/>
                  </a:lnTo>
                  <a:cubicBezTo>
                    <a:pt x="14953" y="27409"/>
                    <a:pt x="15646" y="27002"/>
                    <a:pt x="16350" y="26581"/>
                  </a:cubicBezTo>
                  <a:lnTo>
                    <a:pt x="16502" y="26489"/>
                  </a:lnTo>
                  <a:cubicBezTo>
                    <a:pt x="17213" y="26061"/>
                    <a:pt x="18017" y="25579"/>
                    <a:pt x="18817" y="25152"/>
                  </a:cubicBezTo>
                  <a:cubicBezTo>
                    <a:pt x="19229" y="24932"/>
                    <a:pt x="19641" y="24726"/>
                    <a:pt x="20045" y="24539"/>
                  </a:cubicBezTo>
                  <a:cubicBezTo>
                    <a:pt x="20508" y="24326"/>
                    <a:pt x="20984" y="24137"/>
                    <a:pt x="21431" y="23964"/>
                  </a:cubicBezTo>
                  <a:lnTo>
                    <a:pt x="22142" y="23694"/>
                  </a:lnTo>
                  <a:lnTo>
                    <a:pt x="22214" y="23667"/>
                  </a:lnTo>
                  <a:cubicBezTo>
                    <a:pt x="22837" y="23431"/>
                    <a:pt x="23481" y="23187"/>
                    <a:pt x="24107" y="22927"/>
                  </a:cubicBezTo>
                  <a:cubicBezTo>
                    <a:pt x="25173" y="22476"/>
                    <a:pt x="26069" y="22009"/>
                    <a:pt x="26845" y="21501"/>
                  </a:cubicBezTo>
                  <a:cubicBezTo>
                    <a:pt x="26961" y="21422"/>
                    <a:pt x="27076" y="21346"/>
                    <a:pt x="27189" y="21261"/>
                  </a:cubicBezTo>
                  <a:cubicBezTo>
                    <a:pt x="27244" y="21339"/>
                    <a:pt x="27317" y="21413"/>
                    <a:pt x="27409" y="21487"/>
                  </a:cubicBezTo>
                  <a:cubicBezTo>
                    <a:pt x="27538" y="21592"/>
                    <a:pt x="27676" y="21683"/>
                    <a:pt x="27820" y="21757"/>
                  </a:cubicBezTo>
                  <a:cubicBezTo>
                    <a:pt x="27952" y="21827"/>
                    <a:pt x="28103" y="21889"/>
                    <a:pt x="28292" y="21953"/>
                  </a:cubicBezTo>
                  <a:cubicBezTo>
                    <a:pt x="28489" y="22015"/>
                    <a:pt x="28696" y="22051"/>
                    <a:pt x="28834" y="22074"/>
                  </a:cubicBezTo>
                  <a:cubicBezTo>
                    <a:pt x="29126" y="22122"/>
                    <a:pt x="29417" y="22131"/>
                    <a:pt x="29644" y="22131"/>
                  </a:cubicBezTo>
                  <a:cubicBezTo>
                    <a:pt x="29694" y="22131"/>
                    <a:pt x="29740" y="22131"/>
                    <a:pt x="29783" y="22130"/>
                  </a:cubicBezTo>
                  <a:cubicBezTo>
                    <a:pt x="30089" y="22124"/>
                    <a:pt x="30414" y="22104"/>
                    <a:pt x="30777" y="22073"/>
                  </a:cubicBezTo>
                  <a:cubicBezTo>
                    <a:pt x="31032" y="22051"/>
                    <a:pt x="31265" y="22040"/>
                    <a:pt x="31484" y="22040"/>
                  </a:cubicBezTo>
                  <a:cubicBezTo>
                    <a:pt x="31774" y="22040"/>
                    <a:pt x="32038" y="22059"/>
                    <a:pt x="32288" y="22097"/>
                  </a:cubicBezTo>
                  <a:cubicBezTo>
                    <a:pt x="32572" y="22150"/>
                    <a:pt x="32841" y="22234"/>
                    <a:pt x="33091" y="22347"/>
                  </a:cubicBezTo>
                  <a:cubicBezTo>
                    <a:pt x="33204" y="22402"/>
                    <a:pt x="33315" y="22463"/>
                    <a:pt x="33423" y="22532"/>
                  </a:cubicBezTo>
                  <a:cubicBezTo>
                    <a:pt x="33542" y="22610"/>
                    <a:pt x="33664" y="22700"/>
                    <a:pt x="33803" y="22820"/>
                  </a:cubicBezTo>
                  <a:cubicBezTo>
                    <a:pt x="34104" y="23081"/>
                    <a:pt x="34397" y="23418"/>
                    <a:pt x="34672" y="23821"/>
                  </a:cubicBezTo>
                  <a:lnTo>
                    <a:pt x="34664" y="23775"/>
                  </a:lnTo>
                  <a:lnTo>
                    <a:pt x="34664" y="23775"/>
                  </a:lnTo>
                  <a:cubicBezTo>
                    <a:pt x="34895" y="24150"/>
                    <a:pt x="35118" y="24545"/>
                    <a:pt x="35356" y="25020"/>
                  </a:cubicBezTo>
                  <a:cubicBezTo>
                    <a:pt x="35441" y="25189"/>
                    <a:pt x="35524" y="25362"/>
                    <a:pt x="35605" y="25534"/>
                  </a:cubicBezTo>
                  <a:cubicBezTo>
                    <a:pt x="35592" y="25785"/>
                    <a:pt x="35553" y="26051"/>
                    <a:pt x="35475" y="26390"/>
                  </a:cubicBezTo>
                  <a:lnTo>
                    <a:pt x="35416" y="26639"/>
                  </a:lnTo>
                  <a:cubicBezTo>
                    <a:pt x="35337" y="26962"/>
                    <a:pt x="35255" y="27295"/>
                    <a:pt x="35225" y="27633"/>
                  </a:cubicBezTo>
                  <a:lnTo>
                    <a:pt x="35191" y="27610"/>
                  </a:lnTo>
                  <a:cubicBezTo>
                    <a:pt x="35093" y="27577"/>
                    <a:pt x="34988" y="27558"/>
                    <a:pt x="34885" y="27544"/>
                  </a:cubicBezTo>
                  <a:cubicBezTo>
                    <a:pt x="34827" y="27536"/>
                    <a:pt x="34769" y="27533"/>
                    <a:pt x="34712" y="27533"/>
                  </a:cubicBezTo>
                  <a:cubicBezTo>
                    <a:pt x="34672" y="27533"/>
                    <a:pt x="34632" y="27535"/>
                    <a:pt x="34592" y="27536"/>
                  </a:cubicBezTo>
                  <a:cubicBezTo>
                    <a:pt x="34511" y="27538"/>
                    <a:pt x="34425" y="27551"/>
                    <a:pt x="34326" y="27577"/>
                  </a:cubicBezTo>
                  <a:cubicBezTo>
                    <a:pt x="34236" y="27598"/>
                    <a:pt x="34152" y="27627"/>
                    <a:pt x="34069" y="27663"/>
                  </a:cubicBezTo>
                  <a:cubicBezTo>
                    <a:pt x="33989" y="27699"/>
                    <a:pt x="33911" y="27747"/>
                    <a:pt x="33836" y="27796"/>
                  </a:cubicBezTo>
                  <a:cubicBezTo>
                    <a:pt x="33676" y="27900"/>
                    <a:pt x="33538" y="28042"/>
                    <a:pt x="33437" y="28155"/>
                  </a:cubicBezTo>
                  <a:cubicBezTo>
                    <a:pt x="33337" y="28266"/>
                    <a:pt x="33243" y="28395"/>
                    <a:pt x="33133" y="28575"/>
                  </a:cubicBezTo>
                  <a:cubicBezTo>
                    <a:pt x="33021" y="28747"/>
                    <a:pt x="32927" y="28925"/>
                    <a:pt x="32841" y="29095"/>
                  </a:cubicBezTo>
                  <a:cubicBezTo>
                    <a:pt x="32774" y="29228"/>
                    <a:pt x="32709" y="29363"/>
                    <a:pt x="32641" y="29498"/>
                  </a:cubicBezTo>
                  <a:cubicBezTo>
                    <a:pt x="32525" y="29737"/>
                    <a:pt x="32416" y="29961"/>
                    <a:pt x="32300" y="30176"/>
                  </a:cubicBezTo>
                  <a:cubicBezTo>
                    <a:pt x="32144" y="30449"/>
                    <a:pt x="32007" y="30646"/>
                    <a:pt x="31854" y="30811"/>
                  </a:cubicBezTo>
                  <a:cubicBezTo>
                    <a:pt x="31798" y="30866"/>
                    <a:pt x="31751" y="30907"/>
                    <a:pt x="31706" y="30949"/>
                  </a:cubicBezTo>
                  <a:cubicBezTo>
                    <a:pt x="31665" y="30983"/>
                    <a:pt x="31653" y="31041"/>
                    <a:pt x="31676" y="31085"/>
                  </a:cubicBezTo>
                  <a:cubicBezTo>
                    <a:pt x="31704" y="31123"/>
                    <a:pt x="31729" y="31141"/>
                    <a:pt x="31764" y="31146"/>
                  </a:cubicBezTo>
                  <a:cubicBezTo>
                    <a:pt x="31768" y="31146"/>
                    <a:pt x="31771" y="31146"/>
                    <a:pt x="31775" y="31146"/>
                  </a:cubicBezTo>
                  <a:cubicBezTo>
                    <a:pt x="31803" y="31146"/>
                    <a:pt x="31825" y="31137"/>
                    <a:pt x="31844" y="31121"/>
                  </a:cubicBezTo>
                  <a:cubicBezTo>
                    <a:pt x="32245" y="30790"/>
                    <a:pt x="32509" y="30330"/>
                    <a:pt x="32764" y="29885"/>
                  </a:cubicBezTo>
                  <a:lnTo>
                    <a:pt x="32797" y="29827"/>
                  </a:lnTo>
                  <a:lnTo>
                    <a:pt x="32891" y="29663"/>
                  </a:lnTo>
                  <a:cubicBezTo>
                    <a:pt x="33136" y="29235"/>
                    <a:pt x="33387" y="28796"/>
                    <a:pt x="33722" y="28427"/>
                  </a:cubicBezTo>
                  <a:cubicBezTo>
                    <a:pt x="33851" y="28293"/>
                    <a:pt x="33977" y="28187"/>
                    <a:pt x="34114" y="28104"/>
                  </a:cubicBezTo>
                  <a:cubicBezTo>
                    <a:pt x="34210" y="28049"/>
                    <a:pt x="34305" y="28010"/>
                    <a:pt x="34405" y="27977"/>
                  </a:cubicBezTo>
                  <a:cubicBezTo>
                    <a:pt x="34516" y="27950"/>
                    <a:pt x="34624" y="27936"/>
                    <a:pt x="34736" y="27933"/>
                  </a:cubicBezTo>
                  <a:cubicBezTo>
                    <a:pt x="34822" y="27933"/>
                    <a:pt x="34908" y="27940"/>
                    <a:pt x="34994" y="27950"/>
                  </a:cubicBezTo>
                  <a:lnTo>
                    <a:pt x="35129" y="27974"/>
                  </a:lnTo>
                  <a:lnTo>
                    <a:pt x="35225" y="27990"/>
                  </a:lnTo>
                  <a:cubicBezTo>
                    <a:pt x="35220" y="28035"/>
                    <a:pt x="35222" y="28089"/>
                    <a:pt x="35227" y="28141"/>
                  </a:cubicBezTo>
                  <a:cubicBezTo>
                    <a:pt x="35238" y="28269"/>
                    <a:pt x="35261" y="28395"/>
                    <a:pt x="35287" y="28520"/>
                  </a:cubicBezTo>
                  <a:cubicBezTo>
                    <a:pt x="35339" y="28779"/>
                    <a:pt x="35409" y="29046"/>
                    <a:pt x="35504" y="29340"/>
                  </a:cubicBezTo>
                  <a:cubicBezTo>
                    <a:pt x="35622" y="29712"/>
                    <a:pt x="35777" y="30090"/>
                    <a:pt x="35964" y="30466"/>
                  </a:cubicBezTo>
                  <a:cubicBezTo>
                    <a:pt x="36247" y="31035"/>
                    <a:pt x="36620" y="31625"/>
                    <a:pt x="37075" y="32220"/>
                  </a:cubicBezTo>
                  <a:cubicBezTo>
                    <a:pt x="37396" y="32642"/>
                    <a:pt x="37760" y="33063"/>
                    <a:pt x="38188" y="33513"/>
                  </a:cubicBezTo>
                  <a:cubicBezTo>
                    <a:pt x="38265" y="33595"/>
                    <a:pt x="38344" y="33678"/>
                    <a:pt x="38423" y="33758"/>
                  </a:cubicBezTo>
                  <a:cubicBezTo>
                    <a:pt x="38400" y="33763"/>
                    <a:pt x="38379" y="33786"/>
                    <a:pt x="38368" y="33816"/>
                  </a:cubicBezTo>
                  <a:cubicBezTo>
                    <a:pt x="38276" y="34061"/>
                    <a:pt x="38214" y="34319"/>
                    <a:pt x="38155" y="34564"/>
                  </a:cubicBezTo>
                  <a:cubicBezTo>
                    <a:pt x="38084" y="34876"/>
                    <a:pt x="38040" y="35103"/>
                    <a:pt x="38012" y="35317"/>
                  </a:cubicBezTo>
                  <a:cubicBezTo>
                    <a:pt x="37976" y="35574"/>
                    <a:pt x="37963" y="35828"/>
                    <a:pt x="37976" y="36072"/>
                  </a:cubicBezTo>
                  <a:cubicBezTo>
                    <a:pt x="37982" y="36206"/>
                    <a:pt x="37995" y="36341"/>
                    <a:pt x="38013" y="36474"/>
                  </a:cubicBezTo>
                  <a:cubicBezTo>
                    <a:pt x="38035" y="36631"/>
                    <a:pt x="38071" y="36795"/>
                    <a:pt x="38128" y="36990"/>
                  </a:cubicBezTo>
                  <a:cubicBezTo>
                    <a:pt x="38204" y="37250"/>
                    <a:pt x="38308" y="37520"/>
                    <a:pt x="38448" y="37816"/>
                  </a:cubicBezTo>
                  <a:lnTo>
                    <a:pt x="38473" y="37866"/>
                  </a:lnTo>
                  <a:cubicBezTo>
                    <a:pt x="38598" y="38116"/>
                    <a:pt x="38744" y="38363"/>
                    <a:pt x="38885" y="38600"/>
                  </a:cubicBezTo>
                  <a:lnTo>
                    <a:pt x="38925" y="38670"/>
                  </a:lnTo>
                  <a:lnTo>
                    <a:pt x="38973" y="38748"/>
                  </a:lnTo>
                  <a:lnTo>
                    <a:pt x="39016" y="38821"/>
                  </a:lnTo>
                  <a:cubicBezTo>
                    <a:pt x="39139" y="39030"/>
                    <a:pt x="39263" y="39239"/>
                    <a:pt x="39378" y="39455"/>
                  </a:cubicBezTo>
                  <a:cubicBezTo>
                    <a:pt x="39409" y="39509"/>
                    <a:pt x="39435" y="39562"/>
                    <a:pt x="39462" y="39617"/>
                  </a:cubicBezTo>
                  <a:cubicBezTo>
                    <a:pt x="39583" y="39857"/>
                    <a:pt x="39685" y="40107"/>
                    <a:pt x="39764" y="40358"/>
                  </a:cubicBezTo>
                  <a:cubicBezTo>
                    <a:pt x="39797" y="40474"/>
                    <a:pt x="39827" y="40592"/>
                    <a:pt x="39852" y="40711"/>
                  </a:cubicBezTo>
                  <a:cubicBezTo>
                    <a:pt x="39855" y="40714"/>
                    <a:pt x="39855" y="40717"/>
                    <a:pt x="39856" y="40719"/>
                  </a:cubicBezTo>
                  <a:cubicBezTo>
                    <a:pt x="39885" y="40777"/>
                    <a:pt x="39919" y="40806"/>
                    <a:pt x="39958" y="40806"/>
                  </a:cubicBezTo>
                  <a:cubicBezTo>
                    <a:pt x="39964" y="40806"/>
                    <a:pt x="39971" y="40805"/>
                    <a:pt x="39978" y="40803"/>
                  </a:cubicBezTo>
                  <a:cubicBezTo>
                    <a:pt x="40007" y="40801"/>
                    <a:pt x="40035" y="40782"/>
                    <a:pt x="40056" y="40753"/>
                  </a:cubicBezTo>
                  <a:cubicBezTo>
                    <a:pt x="40071" y="40729"/>
                    <a:pt x="40077" y="40701"/>
                    <a:pt x="40070" y="40676"/>
                  </a:cubicBezTo>
                  <a:cubicBezTo>
                    <a:pt x="40007" y="40377"/>
                    <a:pt x="39913" y="40069"/>
                    <a:pt x="39791" y="39764"/>
                  </a:cubicBezTo>
                  <a:cubicBezTo>
                    <a:pt x="39714" y="39572"/>
                    <a:pt x="39622" y="39376"/>
                    <a:pt x="39490" y="39107"/>
                  </a:cubicBezTo>
                  <a:lnTo>
                    <a:pt x="39376" y="38879"/>
                  </a:lnTo>
                  <a:lnTo>
                    <a:pt x="39247" y="38633"/>
                  </a:lnTo>
                  <a:cubicBezTo>
                    <a:pt x="39167" y="38477"/>
                    <a:pt x="39083" y="38319"/>
                    <a:pt x="39004" y="38161"/>
                  </a:cubicBezTo>
                  <a:lnTo>
                    <a:pt x="38931" y="38010"/>
                  </a:lnTo>
                  <a:cubicBezTo>
                    <a:pt x="38766" y="37665"/>
                    <a:pt x="38642" y="37361"/>
                    <a:pt x="38552" y="37073"/>
                  </a:cubicBezTo>
                  <a:lnTo>
                    <a:pt x="38535" y="37030"/>
                  </a:lnTo>
                  <a:cubicBezTo>
                    <a:pt x="38520" y="36976"/>
                    <a:pt x="38507" y="36911"/>
                    <a:pt x="38493" y="36844"/>
                  </a:cubicBezTo>
                  <a:cubicBezTo>
                    <a:pt x="38479" y="36772"/>
                    <a:pt x="38463" y="36696"/>
                    <a:pt x="38450" y="36621"/>
                  </a:cubicBezTo>
                  <a:cubicBezTo>
                    <a:pt x="38427" y="36492"/>
                    <a:pt x="38412" y="36357"/>
                    <a:pt x="38404" y="36191"/>
                  </a:cubicBezTo>
                  <a:cubicBezTo>
                    <a:pt x="38398" y="36005"/>
                    <a:pt x="38405" y="35814"/>
                    <a:pt x="38423" y="35610"/>
                  </a:cubicBezTo>
                  <a:cubicBezTo>
                    <a:pt x="38441" y="35422"/>
                    <a:pt x="38470" y="35232"/>
                    <a:pt x="38500" y="35045"/>
                  </a:cubicBezTo>
                  <a:lnTo>
                    <a:pt x="38533" y="34857"/>
                  </a:lnTo>
                  <a:lnTo>
                    <a:pt x="38547" y="34771"/>
                  </a:lnTo>
                  <a:cubicBezTo>
                    <a:pt x="38563" y="34672"/>
                    <a:pt x="38579" y="34576"/>
                    <a:pt x="38593" y="34477"/>
                  </a:cubicBezTo>
                  <a:cubicBezTo>
                    <a:pt x="38612" y="34367"/>
                    <a:pt x="38624" y="34260"/>
                    <a:pt x="38634" y="34148"/>
                  </a:cubicBezTo>
                  <a:cubicBezTo>
                    <a:pt x="38638" y="34083"/>
                    <a:pt x="38642" y="34021"/>
                    <a:pt x="38638" y="33954"/>
                  </a:cubicBezTo>
                  <a:lnTo>
                    <a:pt x="38638" y="33954"/>
                  </a:lnTo>
                  <a:cubicBezTo>
                    <a:pt x="38861" y="34195"/>
                    <a:pt x="39115" y="34439"/>
                    <a:pt x="39405" y="34701"/>
                  </a:cubicBezTo>
                  <a:cubicBezTo>
                    <a:pt x="40087" y="35328"/>
                    <a:pt x="40792" y="35931"/>
                    <a:pt x="41475" y="36513"/>
                  </a:cubicBezTo>
                  <a:lnTo>
                    <a:pt x="41989" y="36948"/>
                  </a:lnTo>
                  <a:cubicBezTo>
                    <a:pt x="42398" y="37300"/>
                    <a:pt x="42871" y="37710"/>
                    <a:pt x="43323" y="38136"/>
                  </a:cubicBezTo>
                  <a:cubicBezTo>
                    <a:pt x="43412" y="38217"/>
                    <a:pt x="43500" y="38303"/>
                    <a:pt x="43589" y="38389"/>
                  </a:cubicBezTo>
                  <a:cubicBezTo>
                    <a:pt x="43617" y="38417"/>
                    <a:pt x="43649" y="38430"/>
                    <a:pt x="43680" y="38430"/>
                  </a:cubicBezTo>
                  <a:cubicBezTo>
                    <a:pt x="43704" y="38430"/>
                    <a:pt x="43727" y="38422"/>
                    <a:pt x="43748" y="38406"/>
                  </a:cubicBezTo>
                  <a:cubicBezTo>
                    <a:pt x="43786" y="38375"/>
                    <a:pt x="43801" y="38311"/>
                    <a:pt x="43780" y="38270"/>
                  </a:cubicBezTo>
                  <a:cubicBezTo>
                    <a:pt x="43033" y="37537"/>
                    <a:pt x="42260" y="36861"/>
                    <a:pt x="41575" y="36263"/>
                  </a:cubicBezTo>
                  <a:lnTo>
                    <a:pt x="41538" y="36229"/>
                  </a:lnTo>
                  <a:cubicBezTo>
                    <a:pt x="40955" y="35719"/>
                    <a:pt x="40353" y="35192"/>
                    <a:pt x="39778" y="34655"/>
                  </a:cubicBezTo>
                  <a:cubicBezTo>
                    <a:pt x="39155" y="34066"/>
                    <a:pt x="38628" y="33526"/>
                    <a:pt x="38163" y="33003"/>
                  </a:cubicBezTo>
                  <a:cubicBezTo>
                    <a:pt x="37630" y="32403"/>
                    <a:pt x="37159" y="31775"/>
                    <a:pt x="36762" y="31134"/>
                  </a:cubicBezTo>
                  <a:cubicBezTo>
                    <a:pt x="36616" y="30892"/>
                    <a:pt x="36476" y="30639"/>
                    <a:pt x="36350" y="30385"/>
                  </a:cubicBezTo>
                  <a:cubicBezTo>
                    <a:pt x="36314" y="30311"/>
                    <a:pt x="36275" y="30238"/>
                    <a:pt x="36244" y="30165"/>
                  </a:cubicBezTo>
                  <a:cubicBezTo>
                    <a:pt x="36087" y="29837"/>
                    <a:pt x="35955" y="29487"/>
                    <a:pt x="35833" y="29095"/>
                  </a:cubicBezTo>
                  <a:cubicBezTo>
                    <a:pt x="35777" y="28908"/>
                    <a:pt x="35728" y="28716"/>
                    <a:pt x="35685" y="28525"/>
                  </a:cubicBezTo>
                  <a:cubicBezTo>
                    <a:pt x="35643" y="28345"/>
                    <a:pt x="35617" y="28168"/>
                    <a:pt x="35605" y="27983"/>
                  </a:cubicBezTo>
                  <a:cubicBezTo>
                    <a:pt x="35600" y="27773"/>
                    <a:pt x="35613" y="27561"/>
                    <a:pt x="35642" y="27354"/>
                  </a:cubicBezTo>
                  <a:cubicBezTo>
                    <a:pt x="35662" y="27213"/>
                    <a:pt x="35686" y="27072"/>
                    <a:pt x="35712" y="26930"/>
                  </a:cubicBezTo>
                  <a:lnTo>
                    <a:pt x="35728" y="26840"/>
                  </a:lnTo>
                  <a:lnTo>
                    <a:pt x="35751" y="26718"/>
                  </a:lnTo>
                  <a:cubicBezTo>
                    <a:pt x="35798" y="26469"/>
                    <a:pt x="35827" y="26267"/>
                    <a:pt x="35844" y="26076"/>
                  </a:cubicBezTo>
                  <a:lnTo>
                    <a:pt x="35850" y="26018"/>
                  </a:lnTo>
                  <a:cubicBezTo>
                    <a:pt x="35945" y="26259"/>
                    <a:pt x="36057" y="26496"/>
                    <a:pt x="36173" y="26733"/>
                  </a:cubicBezTo>
                  <a:cubicBezTo>
                    <a:pt x="36484" y="27357"/>
                    <a:pt x="36759" y="27814"/>
                    <a:pt x="37065" y="28221"/>
                  </a:cubicBezTo>
                  <a:cubicBezTo>
                    <a:pt x="37302" y="28535"/>
                    <a:pt x="37581" y="28819"/>
                    <a:pt x="37894" y="29070"/>
                  </a:cubicBezTo>
                  <a:cubicBezTo>
                    <a:pt x="38193" y="29313"/>
                    <a:pt x="38552" y="29518"/>
                    <a:pt x="38960" y="29676"/>
                  </a:cubicBezTo>
                  <a:cubicBezTo>
                    <a:pt x="39141" y="29744"/>
                    <a:pt x="39348" y="29803"/>
                    <a:pt x="39592" y="29857"/>
                  </a:cubicBezTo>
                  <a:cubicBezTo>
                    <a:pt x="39813" y="29902"/>
                    <a:pt x="40050" y="29925"/>
                    <a:pt x="40337" y="29932"/>
                  </a:cubicBezTo>
                  <a:cubicBezTo>
                    <a:pt x="40373" y="29933"/>
                    <a:pt x="40408" y="29933"/>
                    <a:pt x="40443" y="29933"/>
                  </a:cubicBezTo>
                  <a:cubicBezTo>
                    <a:pt x="40674" y="29933"/>
                    <a:pt x="40900" y="29918"/>
                    <a:pt x="41114" y="29900"/>
                  </a:cubicBezTo>
                  <a:cubicBezTo>
                    <a:pt x="41233" y="29892"/>
                    <a:pt x="41353" y="29880"/>
                    <a:pt x="41472" y="29867"/>
                  </a:cubicBezTo>
                  <a:lnTo>
                    <a:pt x="41829" y="29836"/>
                  </a:lnTo>
                  <a:cubicBezTo>
                    <a:pt x="42066" y="29816"/>
                    <a:pt x="42301" y="29801"/>
                    <a:pt x="42540" y="29799"/>
                  </a:cubicBezTo>
                  <a:cubicBezTo>
                    <a:pt x="42777" y="29799"/>
                    <a:pt x="43017" y="29816"/>
                    <a:pt x="43254" y="29853"/>
                  </a:cubicBezTo>
                  <a:cubicBezTo>
                    <a:pt x="43777" y="29952"/>
                    <a:pt x="44283" y="30153"/>
                    <a:pt x="44774" y="30347"/>
                  </a:cubicBezTo>
                  <a:cubicBezTo>
                    <a:pt x="45142" y="30497"/>
                    <a:pt x="45482" y="30632"/>
                    <a:pt x="45825" y="30735"/>
                  </a:cubicBezTo>
                  <a:cubicBezTo>
                    <a:pt x="45835" y="30737"/>
                    <a:pt x="45845" y="30739"/>
                    <a:pt x="45855" y="30739"/>
                  </a:cubicBezTo>
                  <a:cubicBezTo>
                    <a:pt x="45904" y="30739"/>
                    <a:pt x="45949" y="30710"/>
                    <a:pt x="45966" y="30662"/>
                  </a:cubicBezTo>
                  <a:cubicBezTo>
                    <a:pt x="45975" y="30634"/>
                    <a:pt x="45973" y="30604"/>
                    <a:pt x="45959" y="30577"/>
                  </a:cubicBezTo>
                  <a:cubicBezTo>
                    <a:pt x="45946" y="30550"/>
                    <a:pt x="45920" y="30528"/>
                    <a:pt x="45891" y="30521"/>
                  </a:cubicBezTo>
                  <a:cubicBezTo>
                    <a:pt x="45518" y="30410"/>
                    <a:pt x="45144" y="30258"/>
                    <a:pt x="44817" y="30125"/>
                  </a:cubicBezTo>
                  <a:cubicBezTo>
                    <a:pt x="44410" y="29959"/>
                    <a:pt x="43995" y="29791"/>
                    <a:pt x="43569" y="29678"/>
                  </a:cubicBezTo>
                  <a:cubicBezTo>
                    <a:pt x="43225" y="29587"/>
                    <a:pt x="42857" y="29544"/>
                    <a:pt x="42440" y="29544"/>
                  </a:cubicBezTo>
                  <a:cubicBezTo>
                    <a:pt x="42433" y="29544"/>
                    <a:pt x="42427" y="29544"/>
                    <a:pt x="42420" y="29544"/>
                  </a:cubicBezTo>
                  <a:cubicBezTo>
                    <a:pt x="42105" y="29544"/>
                    <a:pt x="41789" y="29573"/>
                    <a:pt x="41482" y="29602"/>
                  </a:cubicBezTo>
                  <a:lnTo>
                    <a:pt x="41315" y="29619"/>
                  </a:lnTo>
                  <a:cubicBezTo>
                    <a:pt x="41014" y="29645"/>
                    <a:pt x="40768" y="29658"/>
                    <a:pt x="40544" y="29662"/>
                  </a:cubicBezTo>
                  <a:cubicBezTo>
                    <a:pt x="40535" y="29662"/>
                    <a:pt x="40526" y="29662"/>
                    <a:pt x="40517" y="29662"/>
                  </a:cubicBezTo>
                  <a:cubicBezTo>
                    <a:pt x="40258" y="29662"/>
                    <a:pt x="40007" y="29642"/>
                    <a:pt x="39771" y="29602"/>
                  </a:cubicBezTo>
                  <a:cubicBezTo>
                    <a:pt x="39445" y="29541"/>
                    <a:pt x="39123" y="29437"/>
                    <a:pt x="38813" y="29293"/>
                  </a:cubicBezTo>
                  <a:cubicBezTo>
                    <a:pt x="38513" y="29146"/>
                    <a:pt x="38242" y="28968"/>
                    <a:pt x="37987" y="28753"/>
                  </a:cubicBezTo>
                  <a:cubicBezTo>
                    <a:pt x="37694" y="28494"/>
                    <a:pt x="37424" y="28184"/>
                    <a:pt x="37166" y="27803"/>
                  </a:cubicBezTo>
                  <a:cubicBezTo>
                    <a:pt x="36950" y="27479"/>
                    <a:pt x="36746" y="27117"/>
                    <a:pt x="36524" y="26670"/>
                  </a:cubicBezTo>
                  <a:cubicBezTo>
                    <a:pt x="36360" y="26341"/>
                    <a:pt x="36206" y="26008"/>
                    <a:pt x="36053" y="25673"/>
                  </a:cubicBezTo>
                  <a:lnTo>
                    <a:pt x="35931" y="25408"/>
                  </a:lnTo>
                  <a:cubicBezTo>
                    <a:pt x="35830" y="25192"/>
                    <a:pt x="35728" y="24975"/>
                    <a:pt x="35622" y="24764"/>
                  </a:cubicBezTo>
                  <a:cubicBezTo>
                    <a:pt x="35263" y="24042"/>
                    <a:pt x="34937" y="23522"/>
                    <a:pt x="34565" y="23077"/>
                  </a:cubicBezTo>
                  <a:cubicBezTo>
                    <a:pt x="34274" y="22726"/>
                    <a:pt x="33944" y="22432"/>
                    <a:pt x="33585" y="22200"/>
                  </a:cubicBezTo>
                  <a:cubicBezTo>
                    <a:pt x="33272" y="21997"/>
                    <a:pt x="32891" y="21839"/>
                    <a:pt x="32455" y="21731"/>
                  </a:cubicBezTo>
                  <a:cubicBezTo>
                    <a:pt x="32044" y="21630"/>
                    <a:pt x="31622" y="21593"/>
                    <a:pt x="31263" y="21570"/>
                  </a:cubicBezTo>
                  <a:cubicBezTo>
                    <a:pt x="30860" y="21544"/>
                    <a:pt x="30457" y="21527"/>
                    <a:pt x="30055" y="21520"/>
                  </a:cubicBezTo>
                  <a:cubicBezTo>
                    <a:pt x="29717" y="21511"/>
                    <a:pt x="29273" y="21491"/>
                    <a:pt x="28827" y="21419"/>
                  </a:cubicBezTo>
                  <a:cubicBezTo>
                    <a:pt x="28654" y="21386"/>
                    <a:pt x="28479" y="21343"/>
                    <a:pt x="28304" y="21291"/>
                  </a:cubicBezTo>
                  <a:cubicBezTo>
                    <a:pt x="28114" y="21234"/>
                    <a:pt x="27923" y="21161"/>
                    <a:pt x="27721" y="21066"/>
                  </a:cubicBezTo>
                  <a:lnTo>
                    <a:pt x="27665" y="21040"/>
                  </a:lnTo>
                  <a:lnTo>
                    <a:pt x="27553" y="20984"/>
                  </a:lnTo>
                  <a:cubicBezTo>
                    <a:pt x="28015" y="20638"/>
                    <a:pt x="28486" y="20214"/>
                    <a:pt x="29036" y="19661"/>
                  </a:cubicBezTo>
                  <a:cubicBezTo>
                    <a:pt x="29472" y="19224"/>
                    <a:pt x="29895" y="18763"/>
                    <a:pt x="30303" y="18318"/>
                  </a:cubicBezTo>
                  <a:lnTo>
                    <a:pt x="30332" y="18288"/>
                  </a:lnTo>
                  <a:cubicBezTo>
                    <a:pt x="30536" y="18065"/>
                    <a:pt x="30738" y="17841"/>
                    <a:pt x="30945" y="17620"/>
                  </a:cubicBezTo>
                  <a:cubicBezTo>
                    <a:pt x="31367" y="17171"/>
                    <a:pt x="31669" y="16860"/>
                    <a:pt x="31956" y="16580"/>
                  </a:cubicBezTo>
                  <a:cubicBezTo>
                    <a:pt x="32130" y="16414"/>
                    <a:pt x="32304" y="16250"/>
                    <a:pt x="32486" y="16092"/>
                  </a:cubicBezTo>
                  <a:cubicBezTo>
                    <a:pt x="32598" y="15996"/>
                    <a:pt x="32718" y="15904"/>
                    <a:pt x="32838" y="15816"/>
                  </a:cubicBezTo>
                  <a:cubicBezTo>
                    <a:pt x="33019" y="15847"/>
                    <a:pt x="33194" y="15857"/>
                    <a:pt x="33356" y="15857"/>
                  </a:cubicBezTo>
                  <a:cubicBezTo>
                    <a:pt x="33458" y="15857"/>
                    <a:pt x="33556" y="15853"/>
                    <a:pt x="33647" y="15848"/>
                  </a:cubicBezTo>
                  <a:cubicBezTo>
                    <a:pt x="33946" y="15838"/>
                    <a:pt x="34246" y="15802"/>
                    <a:pt x="34444" y="15777"/>
                  </a:cubicBezTo>
                  <a:cubicBezTo>
                    <a:pt x="34613" y="15759"/>
                    <a:pt x="34782" y="15734"/>
                    <a:pt x="34950" y="15713"/>
                  </a:cubicBezTo>
                  <a:cubicBezTo>
                    <a:pt x="35297" y="15667"/>
                    <a:pt x="35636" y="15622"/>
                    <a:pt x="35978" y="15596"/>
                  </a:cubicBezTo>
                  <a:lnTo>
                    <a:pt x="36109" y="15591"/>
                  </a:lnTo>
                  <a:cubicBezTo>
                    <a:pt x="36135" y="15612"/>
                    <a:pt x="36165" y="15634"/>
                    <a:pt x="36196" y="15658"/>
                  </a:cubicBezTo>
                  <a:cubicBezTo>
                    <a:pt x="36261" y="15704"/>
                    <a:pt x="36333" y="15747"/>
                    <a:pt x="36403" y="15789"/>
                  </a:cubicBezTo>
                  <a:cubicBezTo>
                    <a:pt x="36502" y="15849"/>
                    <a:pt x="36588" y="15899"/>
                    <a:pt x="36676" y="15950"/>
                  </a:cubicBezTo>
                  <a:lnTo>
                    <a:pt x="36805" y="16024"/>
                  </a:lnTo>
                  <a:cubicBezTo>
                    <a:pt x="37105" y="16197"/>
                    <a:pt x="37337" y="16352"/>
                    <a:pt x="37536" y="16514"/>
                  </a:cubicBezTo>
                  <a:cubicBezTo>
                    <a:pt x="37610" y="16579"/>
                    <a:pt x="37680" y="16645"/>
                    <a:pt x="37750" y="16715"/>
                  </a:cubicBezTo>
                  <a:cubicBezTo>
                    <a:pt x="37812" y="16780"/>
                    <a:pt x="37868" y="16853"/>
                    <a:pt x="37920" y="16925"/>
                  </a:cubicBezTo>
                  <a:cubicBezTo>
                    <a:pt x="37963" y="16991"/>
                    <a:pt x="38005" y="17059"/>
                    <a:pt x="38040" y="17126"/>
                  </a:cubicBezTo>
                  <a:lnTo>
                    <a:pt x="38062" y="17166"/>
                  </a:lnTo>
                  <a:cubicBezTo>
                    <a:pt x="38092" y="17227"/>
                    <a:pt x="38118" y="17291"/>
                    <a:pt x="38141" y="17357"/>
                  </a:cubicBezTo>
                  <a:cubicBezTo>
                    <a:pt x="38161" y="17415"/>
                    <a:pt x="38184" y="17500"/>
                    <a:pt x="38207" y="17587"/>
                  </a:cubicBezTo>
                  <a:cubicBezTo>
                    <a:pt x="38229" y="17680"/>
                    <a:pt x="38242" y="17777"/>
                    <a:pt x="38250" y="17873"/>
                  </a:cubicBezTo>
                  <a:cubicBezTo>
                    <a:pt x="38250" y="17874"/>
                    <a:pt x="38253" y="17877"/>
                    <a:pt x="38253" y="17879"/>
                  </a:cubicBezTo>
                  <a:cubicBezTo>
                    <a:pt x="38283" y="17940"/>
                    <a:pt x="38325" y="17963"/>
                    <a:pt x="38363" y="17963"/>
                  </a:cubicBezTo>
                  <a:cubicBezTo>
                    <a:pt x="38370" y="17963"/>
                    <a:pt x="38377" y="17962"/>
                    <a:pt x="38384" y="17961"/>
                  </a:cubicBezTo>
                  <a:cubicBezTo>
                    <a:pt x="38412" y="17956"/>
                    <a:pt x="38437" y="17938"/>
                    <a:pt x="38454" y="17913"/>
                  </a:cubicBezTo>
                  <a:cubicBezTo>
                    <a:pt x="38470" y="17887"/>
                    <a:pt x="38473" y="17864"/>
                    <a:pt x="38470" y="17828"/>
                  </a:cubicBezTo>
                  <a:cubicBezTo>
                    <a:pt x="38451" y="17659"/>
                    <a:pt x="38423" y="17501"/>
                    <a:pt x="38379" y="17342"/>
                  </a:cubicBezTo>
                  <a:cubicBezTo>
                    <a:pt x="38349" y="17234"/>
                    <a:pt x="38305" y="17113"/>
                    <a:pt x="38234" y="16961"/>
                  </a:cubicBezTo>
                  <a:cubicBezTo>
                    <a:pt x="38109" y="16708"/>
                    <a:pt x="37944" y="16487"/>
                    <a:pt x="37716" y="16269"/>
                  </a:cubicBezTo>
                  <a:cubicBezTo>
                    <a:pt x="37531" y="16090"/>
                    <a:pt x="37299" y="15921"/>
                    <a:pt x="36991" y="15739"/>
                  </a:cubicBezTo>
                  <a:cubicBezTo>
                    <a:pt x="36897" y="15681"/>
                    <a:pt x="36800" y="15627"/>
                    <a:pt x="36703" y="15576"/>
                  </a:cubicBezTo>
                  <a:lnTo>
                    <a:pt x="36703" y="15576"/>
                  </a:lnTo>
                  <a:cubicBezTo>
                    <a:pt x="36899" y="15602"/>
                    <a:pt x="37107" y="15627"/>
                    <a:pt x="37322" y="15667"/>
                  </a:cubicBezTo>
                  <a:cubicBezTo>
                    <a:pt x="37585" y="15723"/>
                    <a:pt x="37808" y="15785"/>
                    <a:pt x="38020" y="15866"/>
                  </a:cubicBezTo>
                  <a:cubicBezTo>
                    <a:pt x="38111" y="15897"/>
                    <a:pt x="38197" y="15934"/>
                    <a:pt x="38283" y="15971"/>
                  </a:cubicBezTo>
                  <a:lnTo>
                    <a:pt x="38349" y="16000"/>
                  </a:lnTo>
                  <a:lnTo>
                    <a:pt x="38737" y="16162"/>
                  </a:lnTo>
                  <a:cubicBezTo>
                    <a:pt x="39044" y="16287"/>
                    <a:pt x="39349" y="16412"/>
                    <a:pt x="39656" y="16536"/>
                  </a:cubicBezTo>
                  <a:lnTo>
                    <a:pt x="39941" y="16651"/>
                  </a:lnTo>
                  <a:cubicBezTo>
                    <a:pt x="39955" y="16773"/>
                    <a:pt x="39984" y="16891"/>
                    <a:pt x="40028" y="17005"/>
                  </a:cubicBezTo>
                  <a:cubicBezTo>
                    <a:pt x="40060" y="17083"/>
                    <a:pt x="40094" y="17162"/>
                    <a:pt x="40132" y="17238"/>
                  </a:cubicBezTo>
                  <a:cubicBezTo>
                    <a:pt x="40156" y="17284"/>
                    <a:pt x="40181" y="17331"/>
                    <a:pt x="40206" y="17377"/>
                  </a:cubicBezTo>
                  <a:lnTo>
                    <a:pt x="40242" y="17446"/>
                  </a:lnTo>
                  <a:cubicBezTo>
                    <a:pt x="40372" y="17685"/>
                    <a:pt x="40520" y="17923"/>
                    <a:pt x="40711" y="18200"/>
                  </a:cubicBezTo>
                  <a:cubicBezTo>
                    <a:pt x="40870" y="18430"/>
                    <a:pt x="41034" y="18653"/>
                    <a:pt x="41199" y="18875"/>
                  </a:cubicBezTo>
                  <a:cubicBezTo>
                    <a:pt x="41370" y="19107"/>
                    <a:pt x="41539" y="19338"/>
                    <a:pt x="41702" y="19575"/>
                  </a:cubicBezTo>
                  <a:cubicBezTo>
                    <a:pt x="41888" y="19852"/>
                    <a:pt x="42055" y="20137"/>
                    <a:pt x="42199" y="20427"/>
                  </a:cubicBezTo>
                  <a:lnTo>
                    <a:pt x="42257" y="20549"/>
                  </a:lnTo>
                  <a:cubicBezTo>
                    <a:pt x="42342" y="20730"/>
                    <a:pt x="42415" y="20918"/>
                    <a:pt x="42484" y="21106"/>
                  </a:cubicBezTo>
                  <a:cubicBezTo>
                    <a:pt x="42543" y="21268"/>
                    <a:pt x="42605" y="21426"/>
                    <a:pt x="42670" y="21586"/>
                  </a:cubicBezTo>
                  <a:cubicBezTo>
                    <a:pt x="42752" y="21785"/>
                    <a:pt x="42842" y="21981"/>
                    <a:pt x="42938" y="22176"/>
                  </a:cubicBezTo>
                  <a:cubicBezTo>
                    <a:pt x="43144" y="22588"/>
                    <a:pt x="43381" y="22985"/>
                    <a:pt x="43646" y="23354"/>
                  </a:cubicBezTo>
                  <a:cubicBezTo>
                    <a:pt x="44036" y="23897"/>
                    <a:pt x="44494" y="24366"/>
                    <a:pt x="45007" y="24751"/>
                  </a:cubicBezTo>
                  <a:cubicBezTo>
                    <a:pt x="45545" y="25155"/>
                    <a:pt x="46174" y="25441"/>
                    <a:pt x="46825" y="25577"/>
                  </a:cubicBezTo>
                  <a:cubicBezTo>
                    <a:pt x="46836" y="25580"/>
                    <a:pt x="46847" y="25581"/>
                    <a:pt x="46858" y="25581"/>
                  </a:cubicBezTo>
                  <a:cubicBezTo>
                    <a:pt x="46903" y="25581"/>
                    <a:pt x="46948" y="25559"/>
                    <a:pt x="46966" y="25505"/>
                  </a:cubicBezTo>
                  <a:cubicBezTo>
                    <a:pt x="46974" y="25478"/>
                    <a:pt x="46971" y="25447"/>
                    <a:pt x="46958" y="25418"/>
                  </a:cubicBezTo>
                  <a:cubicBezTo>
                    <a:pt x="46946" y="25391"/>
                    <a:pt x="46923" y="25370"/>
                    <a:pt x="46894" y="25363"/>
                  </a:cubicBezTo>
                  <a:cubicBezTo>
                    <a:pt x="46571" y="25297"/>
                    <a:pt x="46263" y="25195"/>
                    <a:pt x="45953" y="25054"/>
                  </a:cubicBezTo>
                  <a:cubicBezTo>
                    <a:pt x="45784" y="24974"/>
                    <a:pt x="45608" y="24876"/>
                    <a:pt x="45416" y="24759"/>
                  </a:cubicBezTo>
                  <a:cubicBezTo>
                    <a:pt x="45235" y="24639"/>
                    <a:pt x="45054" y="24506"/>
                    <a:pt x="44861" y="24343"/>
                  </a:cubicBezTo>
                  <a:cubicBezTo>
                    <a:pt x="44682" y="24185"/>
                    <a:pt x="44498" y="24004"/>
                    <a:pt x="44303" y="23789"/>
                  </a:cubicBezTo>
                  <a:cubicBezTo>
                    <a:pt x="44125" y="23588"/>
                    <a:pt x="43951" y="23361"/>
                    <a:pt x="43770" y="23095"/>
                  </a:cubicBezTo>
                  <a:cubicBezTo>
                    <a:pt x="43579" y="22815"/>
                    <a:pt x="43396" y="22499"/>
                    <a:pt x="43226" y="22159"/>
                  </a:cubicBezTo>
                  <a:cubicBezTo>
                    <a:pt x="43072" y="21849"/>
                    <a:pt x="42933" y="21523"/>
                    <a:pt x="42815" y="21192"/>
                  </a:cubicBezTo>
                  <a:lnTo>
                    <a:pt x="42775" y="21076"/>
                  </a:lnTo>
                  <a:lnTo>
                    <a:pt x="42749" y="20998"/>
                  </a:lnTo>
                  <a:cubicBezTo>
                    <a:pt x="42730" y="20944"/>
                    <a:pt x="42710" y="20888"/>
                    <a:pt x="42691" y="20832"/>
                  </a:cubicBezTo>
                  <a:cubicBezTo>
                    <a:pt x="42631" y="20668"/>
                    <a:pt x="42565" y="20509"/>
                    <a:pt x="42493" y="20351"/>
                  </a:cubicBezTo>
                  <a:cubicBezTo>
                    <a:pt x="42464" y="20287"/>
                    <a:pt x="42437" y="20230"/>
                    <a:pt x="42408" y="20172"/>
                  </a:cubicBezTo>
                  <a:cubicBezTo>
                    <a:pt x="42311" y="19974"/>
                    <a:pt x="42189" y="19759"/>
                    <a:pt x="42035" y="19516"/>
                  </a:cubicBezTo>
                  <a:cubicBezTo>
                    <a:pt x="41848" y="19220"/>
                    <a:pt x="41638" y="18929"/>
                    <a:pt x="41436" y="18649"/>
                  </a:cubicBezTo>
                  <a:lnTo>
                    <a:pt x="41403" y="18604"/>
                  </a:lnTo>
                  <a:lnTo>
                    <a:pt x="41330" y="18502"/>
                  </a:lnTo>
                  <a:cubicBezTo>
                    <a:pt x="41228" y="18360"/>
                    <a:pt x="41126" y="18218"/>
                    <a:pt x="41025" y="18074"/>
                  </a:cubicBezTo>
                  <a:cubicBezTo>
                    <a:pt x="40881" y="17860"/>
                    <a:pt x="40745" y="17645"/>
                    <a:pt x="40617" y="17425"/>
                  </a:cubicBezTo>
                  <a:cubicBezTo>
                    <a:pt x="40545" y="17303"/>
                    <a:pt x="40476" y="17178"/>
                    <a:pt x="40412" y="17051"/>
                  </a:cubicBezTo>
                  <a:cubicBezTo>
                    <a:pt x="40367" y="16961"/>
                    <a:pt x="40326" y="16872"/>
                    <a:pt x="40288" y="16778"/>
                  </a:cubicBezTo>
                  <a:lnTo>
                    <a:pt x="40288" y="16778"/>
                  </a:lnTo>
                  <a:lnTo>
                    <a:pt x="40333" y="16804"/>
                  </a:lnTo>
                  <a:cubicBezTo>
                    <a:pt x="41272" y="17192"/>
                    <a:pt x="42243" y="17593"/>
                    <a:pt x="43203" y="18065"/>
                  </a:cubicBezTo>
                  <a:cubicBezTo>
                    <a:pt x="43615" y="18268"/>
                    <a:pt x="43971" y="18456"/>
                    <a:pt x="44314" y="18650"/>
                  </a:cubicBezTo>
                  <a:cubicBezTo>
                    <a:pt x="44495" y="18753"/>
                    <a:pt x="44676" y="18863"/>
                    <a:pt x="44854" y="18976"/>
                  </a:cubicBezTo>
                  <a:cubicBezTo>
                    <a:pt x="44982" y="19056"/>
                    <a:pt x="45107" y="19138"/>
                    <a:pt x="45231" y="19222"/>
                  </a:cubicBezTo>
                  <a:lnTo>
                    <a:pt x="45407" y="19337"/>
                  </a:lnTo>
                  <a:cubicBezTo>
                    <a:pt x="46127" y="19812"/>
                    <a:pt x="46786" y="20207"/>
                    <a:pt x="47427" y="20544"/>
                  </a:cubicBezTo>
                  <a:cubicBezTo>
                    <a:pt x="48161" y="20929"/>
                    <a:pt x="48853" y="21214"/>
                    <a:pt x="49539" y="21415"/>
                  </a:cubicBezTo>
                  <a:cubicBezTo>
                    <a:pt x="50271" y="21627"/>
                    <a:pt x="51019" y="21732"/>
                    <a:pt x="51763" y="21732"/>
                  </a:cubicBezTo>
                  <a:cubicBezTo>
                    <a:pt x="51811" y="21732"/>
                    <a:pt x="51859" y="21732"/>
                    <a:pt x="51906" y="21731"/>
                  </a:cubicBezTo>
                  <a:cubicBezTo>
                    <a:pt x="51971" y="21731"/>
                    <a:pt x="52020" y="21686"/>
                    <a:pt x="52024" y="21627"/>
                  </a:cubicBezTo>
                  <a:cubicBezTo>
                    <a:pt x="52029" y="21604"/>
                    <a:pt x="52017" y="21579"/>
                    <a:pt x="52014" y="21571"/>
                  </a:cubicBezTo>
                  <a:cubicBezTo>
                    <a:pt x="51995" y="21536"/>
                    <a:pt x="51962" y="21511"/>
                    <a:pt x="51928" y="21511"/>
                  </a:cubicBezTo>
                  <a:cubicBezTo>
                    <a:pt x="51926" y="21511"/>
                    <a:pt x="51924" y="21511"/>
                    <a:pt x="51922" y="21511"/>
                  </a:cubicBezTo>
                  <a:cubicBezTo>
                    <a:pt x="51882" y="21512"/>
                    <a:pt x="51842" y="21512"/>
                    <a:pt x="51802" y="21512"/>
                  </a:cubicBezTo>
                  <a:cubicBezTo>
                    <a:pt x="51320" y="21512"/>
                    <a:pt x="50827" y="21464"/>
                    <a:pt x="50339" y="21370"/>
                  </a:cubicBezTo>
                  <a:cubicBezTo>
                    <a:pt x="49597" y="21220"/>
                    <a:pt x="48847" y="20958"/>
                    <a:pt x="48049" y="20567"/>
                  </a:cubicBezTo>
                  <a:cubicBezTo>
                    <a:pt x="47104" y="20105"/>
                    <a:pt x="46206" y="19509"/>
                    <a:pt x="45370" y="18940"/>
                  </a:cubicBezTo>
                  <a:cubicBezTo>
                    <a:pt x="45011" y="18693"/>
                    <a:pt x="44630" y="18459"/>
                    <a:pt x="44204" y="18218"/>
                  </a:cubicBezTo>
                  <a:cubicBezTo>
                    <a:pt x="44267" y="18218"/>
                    <a:pt x="44330" y="18198"/>
                    <a:pt x="44395" y="18179"/>
                  </a:cubicBezTo>
                  <a:cubicBezTo>
                    <a:pt x="44554" y="18129"/>
                    <a:pt x="44712" y="18061"/>
                    <a:pt x="44879" y="17972"/>
                  </a:cubicBezTo>
                  <a:cubicBezTo>
                    <a:pt x="45048" y="17882"/>
                    <a:pt x="45200" y="17777"/>
                    <a:pt x="45314" y="17693"/>
                  </a:cubicBezTo>
                  <a:cubicBezTo>
                    <a:pt x="45478" y="17573"/>
                    <a:pt x="45623" y="17441"/>
                    <a:pt x="45745" y="17326"/>
                  </a:cubicBezTo>
                  <a:cubicBezTo>
                    <a:pt x="45911" y="17169"/>
                    <a:pt x="46068" y="17004"/>
                    <a:pt x="46226" y="16839"/>
                  </a:cubicBezTo>
                  <a:lnTo>
                    <a:pt x="46283" y="16780"/>
                  </a:lnTo>
                  <a:cubicBezTo>
                    <a:pt x="46371" y="16687"/>
                    <a:pt x="46461" y="16593"/>
                    <a:pt x="46552" y="16501"/>
                  </a:cubicBezTo>
                  <a:cubicBezTo>
                    <a:pt x="46811" y="16244"/>
                    <a:pt x="47055" y="16034"/>
                    <a:pt x="47299" y="15864"/>
                  </a:cubicBezTo>
                  <a:cubicBezTo>
                    <a:pt x="47513" y="15718"/>
                    <a:pt x="47735" y="15602"/>
                    <a:pt x="47964" y="15517"/>
                  </a:cubicBezTo>
                  <a:cubicBezTo>
                    <a:pt x="48215" y="15433"/>
                    <a:pt x="48475" y="15382"/>
                    <a:pt x="48760" y="15361"/>
                  </a:cubicBezTo>
                  <a:cubicBezTo>
                    <a:pt x="48829" y="15358"/>
                    <a:pt x="48900" y="15356"/>
                    <a:pt x="48972" y="15356"/>
                  </a:cubicBezTo>
                  <a:cubicBezTo>
                    <a:pt x="49307" y="15356"/>
                    <a:pt x="49677" y="15390"/>
                    <a:pt x="50134" y="15464"/>
                  </a:cubicBezTo>
                  <a:cubicBezTo>
                    <a:pt x="50139" y="15465"/>
                    <a:pt x="50143" y="15465"/>
                    <a:pt x="50147" y="15465"/>
                  </a:cubicBezTo>
                  <a:cubicBezTo>
                    <a:pt x="50169" y="15465"/>
                    <a:pt x="50190" y="15457"/>
                    <a:pt x="50210" y="15443"/>
                  </a:cubicBezTo>
                  <a:cubicBezTo>
                    <a:pt x="50235" y="15423"/>
                    <a:pt x="50253" y="15390"/>
                    <a:pt x="50253" y="15359"/>
                  </a:cubicBezTo>
                  <a:cubicBezTo>
                    <a:pt x="50255" y="15342"/>
                    <a:pt x="50250" y="15324"/>
                    <a:pt x="50242" y="15306"/>
                  </a:cubicBezTo>
                  <a:cubicBezTo>
                    <a:pt x="50226" y="15273"/>
                    <a:pt x="50190" y="15249"/>
                    <a:pt x="50148" y="15242"/>
                  </a:cubicBezTo>
                  <a:cubicBezTo>
                    <a:pt x="49837" y="15191"/>
                    <a:pt x="49575" y="15160"/>
                    <a:pt x="49327" y="15143"/>
                  </a:cubicBezTo>
                  <a:cubicBezTo>
                    <a:pt x="49216" y="15134"/>
                    <a:pt x="49105" y="15130"/>
                    <a:pt x="48994" y="15130"/>
                  </a:cubicBezTo>
                  <a:cubicBezTo>
                    <a:pt x="48865" y="15130"/>
                    <a:pt x="48735" y="15135"/>
                    <a:pt x="48606" y="15145"/>
                  </a:cubicBezTo>
                  <a:cubicBezTo>
                    <a:pt x="48201" y="15178"/>
                    <a:pt x="47806" y="15295"/>
                    <a:pt x="47432" y="15494"/>
                  </a:cubicBezTo>
                  <a:cubicBezTo>
                    <a:pt x="47231" y="15604"/>
                    <a:pt x="47045" y="15739"/>
                    <a:pt x="46923" y="15831"/>
                  </a:cubicBezTo>
                  <a:cubicBezTo>
                    <a:pt x="46698" y="16000"/>
                    <a:pt x="46497" y="16191"/>
                    <a:pt x="46326" y="16355"/>
                  </a:cubicBezTo>
                  <a:cubicBezTo>
                    <a:pt x="46219" y="16458"/>
                    <a:pt x="46112" y="16566"/>
                    <a:pt x="46006" y="16675"/>
                  </a:cubicBezTo>
                  <a:cubicBezTo>
                    <a:pt x="45911" y="16776"/>
                    <a:pt x="45815" y="16873"/>
                    <a:pt x="45715" y="16972"/>
                  </a:cubicBezTo>
                  <a:cubicBezTo>
                    <a:pt x="45482" y="17199"/>
                    <a:pt x="45256" y="17390"/>
                    <a:pt x="45025" y="17551"/>
                  </a:cubicBezTo>
                  <a:cubicBezTo>
                    <a:pt x="44913" y="17626"/>
                    <a:pt x="44803" y="17693"/>
                    <a:pt x="44688" y="17752"/>
                  </a:cubicBezTo>
                  <a:cubicBezTo>
                    <a:pt x="44581" y="17813"/>
                    <a:pt x="44455" y="17866"/>
                    <a:pt x="44303" y="17917"/>
                  </a:cubicBezTo>
                  <a:cubicBezTo>
                    <a:pt x="44165" y="17965"/>
                    <a:pt x="44021" y="18002"/>
                    <a:pt x="43866" y="18035"/>
                  </a:cubicBezTo>
                  <a:cubicBezTo>
                    <a:pt x="43396" y="17778"/>
                    <a:pt x="42865" y="17515"/>
                    <a:pt x="42246" y="17234"/>
                  </a:cubicBezTo>
                  <a:cubicBezTo>
                    <a:pt x="41269" y="16789"/>
                    <a:pt x="40258" y="16385"/>
                    <a:pt x="39368" y="16027"/>
                  </a:cubicBezTo>
                  <a:lnTo>
                    <a:pt x="38858" y="15820"/>
                  </a:lnTo>
                  <a:lnTo>
                    <a:pt x="38660" y="15741"/>
                  </a:lnTo>
                  <a:cubicBezTo>
                    <a:pt x="38464" y="15662"/>
                    <a:pt x="38269" y="15583"/>
                    <a:pt x="38071" y="15515"/>
                  </a:cubicBezTo>
                  <a:cubicBezTo>
                    <a:pt x="37831" y="15428"/>
                    <a:pt x="37564" y="15359"/>
                    <a:pt x="37255" y="15302"/>
                  </a:cubicBezTo>
                  <a:cubicBezTo>
                    <a:pt x="36962" y="15248"/>
                    <a:pt x="36649" y="15221"/>
                    <a:pt x="36307" y="15221"/>
                  </a:cubicBezTo>
                  <a:cubicBezTo>
                    <a:pt x="36129" y="15221"/>
                    <a:pt x="35943" y="15228"/>
                    <a:pt x="35748" y="15243"/>
                  </a:cubicBezTo>
                  <a:cubicBezTo>
                    <a:pt x="35373" y="15272"/>
                    <a:pt x="34987" y="15321"/>
                    <a:pt x="34648" y="15364"/>
                  </a:cubicBezTo>
                  <a:lnTo>
                    <a:pt x="34494" y="15382"/>
                  </a:lnTo>
                  <a:cubicBezTo>
                    <a:pt x="34069" y="15437"/>
                    <a:pt x="33666" y="15479"/>
                    <a:pt x="33298" y="15504"/>
                  </a:cubicBezTo>
                  <a:cubicBezTo>
                    <a:pt x="33877" y="15174"/>
                    <a:pt x="34522" y="14884"/>
                    <a:pt x="35274" y="14625"/>
                  </a:cubicBezTo>
                  <a:lnTo>
                    <a:pt x="35316" y="14605"/>
                  </a:lnTo>
                  <a:cubicBezTo>
                    <a:pt x="36274" y="14294"/>
                    <a:pt x="37276" y="14065"/>
                    <a:pt x="38246" y="13846"/>
                  </a:cubicBezTo>
                  <a:lnTo>
                    <a:pt x="38303" y="13834"/>
                  </a:lnTo>
                  <a:lnTo>
                    <a:pt x="38523" y="13784"/>
                  </a:lnTo>
                  <a:cubicBezTo>
                    <a:pt x="38818" y="13716"/>
                    <a:pt x="39111" y="13649"/>
                    <a:pt x="39404" y="13578"/>
                  </a:cubicBezTo>
                  <a:lnTo>
                    <a:pt x="39593" y="13534"/>
                  </a:lnTo>
                  <a:cubicBezTo>
                    <a:pt x="39863" y="13468"/>
                    <a:pt x="40132" y="13405"/>
                    <a:pt x="40402" y="13349"/>
                  </a:cubicBezTo>
                  <a:cubicBezTo>
                    <a:pt x="40718" y="13284"/>
                    <a:pt x="41051" y="13227"/>
                    <a:pt x="41422" y="13173"/>
                  </a:cubicBezTo>
                  <a:cubicBezTo>
                    <a:pt x="42049" y="13083"/>
                    <a:pt x="42721" y="13017"/>
                    <a:pt x="43534" y="12967"/>
                  </a:cubicBezTo>
                  <a:cubicBezTo>
                    <a:pt x="44181" y="12926"/>
                    <a:pt x="44805" y="12900"/>
                    <a:pt x="45430" y="12875"/>
                  </a:cubicBezTo>
                  <a:lnTo>
                    <a:pt x="45729" y="12862"/>
                  </a:lnTo>
                  <a:cubicBezTo>
                    <a:pt x="46025" y="12850"/>
                    <a:pt x="46321" y="12837"/>
                    <a:pt x="46615" y="12821"/>
                  </a:cubicBezTo>
                  <a:cubicBezTo>
                    <a:pt x="47109" y="12797"/>
                    <a:pt x="47603" y="12765"/>
                    <a:pt x="48096" y="12725"/>
                  </a:cubicBezTo>
                  <a:cubicBezTo>
                    <a:pt x="48372" y="12702"/>
                    <a:pt x="48645" y="12675"/>
                    <a:pt x="48918" y="12643"/>
                  </a:cubicBezTo>
                  <a:cubicBezTo>
                    <a:pt x="49027" y="12632"/>
                    <a:pt x="49134" y="12618"/>
                    <a:pt x="49244" y="12603"/>
                  </a:cubicBezTo>
                  <a:lnTo>
                    <a:pt x="49341" y="12592"/>
                  </a:lnTo>
                  <a:cubicBezTo>
                    <a:pt x="49456" y="12574"/>
                    <a:pt x="49573" y="12560"/>
                    <a:pt x="49689" y="12544"/>
                  </a:cubicBezTo>
                  <a:cubicBezTo>
                    <a:pt x="50103" y="12494"/>
                    <a:pt x="50522" y="12462"/>
                    <a:pt x="50930" y="12431"/>
                  </a:cubicBezTo>
                  <a:lnTo>
                    <a:pt x="51083" y="12419"/>
                  </a:lnTo>
                  <a:cubicBezTo>
                    <a:pt x="51615" y="12379"/>
                    <a:pt x="52138" y="12340"/>
                    <a:pt x="52659" y="12280"/>
                  </a:cubicBezTo>
                  <a:cubicBezTo>
                    <a:pt x="53511" y="12187"/>
                    <a:pt x="54505" y="12034"/>
                    <a:pt x="55412" y="11615"/>
                  </a:cubicBezTo>
                  <a:cubicBezTo>
                    <a:pt x="55440" y="11602"/>
                    <a:pt x="55457" y="11581"/>
                    <a:pt x="55469" y="11552"/>
                  </a:cubicBezTo>
                  <a:cubicBezTo>
                    <a:pt x="55461" y="11507"/>
                    <a:pt x="55460" y="11477"/>
                    <a:pt x="55446" y="11450"/>
                  </a:cubicBezTo>
                  <a:cubicBezTo>
                    <a:pt x="55426" y="11411"/>
                    <a:pt x="55387" y="11389"/>
                    <a:pt x="55346" y="11389"/>
                  </a:cubicBezTo>
                  <a:cubicBezTo>
                    <a:pt x="55329" y="11389"/>
                    <a:pt x="55313" y="11392"/>
                    <a:pt x="55296" y="11400"/>
                  </a:cubicBezTo>
                  <a:cubicBezTo>
                    <a:pt x="55137" y="11473"/>
                    <a:pt x="54973" y="11539"/>
                    <a:pt x="54806" y="11599"/>
                  </a:cubicBezTo>
                  <a:cubicBezTo>
                    <a:pt x="53722" y="11970"/>
                    <a:pt x="52504" y="12047"/>
                    <a:pt x="51433" y="12118"/>
                  </a:cubicBezTo>
                  <a:lnTo>
                    <a:pt x="51124" y="12135"/>
                  </a:lnTo>
                  <a:lnTo>
                    <a:pt x="51022" y="12142"/>
                  </a:lnTo>
                  <a:cubicBezTo>
                    <a:pt x="50559" y="12171"/>
                    <a:pt x="50084" y="12200"/>
                    <a:pt x="49618" y="12250"/>
                  </a:cubicBezTo>
                  <a:lnTo>
                    <a:pt x="49234" y="12293"/>
                  </a:lnTo>
                  <a:cubicBezTo>
                    <a:pt x="49035" y="12316"/>
                    <a:pt x="48839" y="12340"/>
                    <a:pt x="48639" y="12359"/>
                  </a:cubicBezTo>
                  <a:cubicBezTo>
                    <a:pt x="48303" y="12392"/>
                    <a:pt x="47970" y="12415"/>
                    <a:pt x="47635" y="12437"/>
                  </a:cubicBezTo>
                  <a:cubicBezTo>
                    <a:pt x="46940" y="12478"/>
                    <a:pt x="46220" y="12503"/>
                    <a:pt x="45524" y="12527"/>
                  </a:cubicBezTo>
                  <a:lnTo>
                    <a:pt x="45445" y="12530"/>
                  </a:lnTo>
                  <a:cubicBezTo>
                    <a:pt x="44501" y="12564"/>
                    <a:pt x="43524" y="12599"/>
                    <a:pt x="42565" y="12681"/>
                  </a:cubicBezTo>
                  <a:cubicBezTo>
                    <a:pt x="41666" y="12757"/>
                    <a:pt x="40853" y="12872"/>
                    <a:pt x="40081" y="13037"/>
                  </a:cubicBezTo>
                  <a:cubicBezTo>
                    <a:pt x="40106" y="13004"/>
                    <a:pt x="40122" y="12962"/>
                    <a:pt x="40139" y="12919"/>
                  </a:cubicBezTo>
                  <a:cubicBezTo>
                    <a:pt x="40225" y="12732"/>
                    <a:pt x="40308" y="12596"/>
                    <a:pt x="40407" y="12465"/>
                  </a:cubicBezTo>
                  <a:cubicBezTo>
                    <a:pt x="40548" y="12293"/>
                    <a:pt x="40711" y="12146"/>
                    <a:pt x="40877" y="11998"/>
                  </a:cubicBezTo>
                  <a:lnTo>
                    <a:pt x="40927" y="11955"/>
                  </a:lnTo>
                  <a:lnTo>
                    <a:pt x="40969" y="11919"/>
                  </a:lnTo>
                  <a:cubicBezTo>
                    <a:pt x="41127" y="11780"/>
                    <a:pt x="41287" y="11639"/>
                    <a:pt x="41434" y="11489"/>
                  </a:cubicBezTo>
                  <a:cubicBezTo>
                    <a:pt x="41618" y="11303"/>
                    <a:pt x="41766" y="11105"/>
                    <a:pt x="41873" y="10900"/>
                  </a:cubicBezTo>
                  <a:cubicBezTo>
                    <a:pt x="41963" y="10727"/>
                    <a:pt x="42033" y="10523"/>
                    <a:pt x="42078" y="10288"/>
                  </a:cubicBezTo>
                  <a:cubicBezTo>
                    <a:pt x="42154" y="9877"/>
                    <a:pt x="42118" y="9469"/>
                    <a:pt x="42066" y="9017"/>
                  </a:cubicBezTo>
                  <a:lnTo>
                    <a:pt x="42062" y="8974"/>
                  </a:lnTo>
                  <a:cubicBezTo>
                    <a:pt x="42394" y="8875"/>
                    <a:pt x="42703" y="8721"/>
                    <a:pt x="42989" y="8570"/>
                  </a:cubicBezTo>
                  <a:cubicBezTo>
                    <a:pt x="43168" y="8472"/>
                    <a:pt x="43345" y="8369"/>
                    <a:pt x="43520" y="8264"/>
                  </a:cubicBezTo>
                  <a:cubicBezTo>
                    <a:pt x="43748" y="8330"/>
                    <a:pt x="43994" y="8356"/>
                    <a:pt x="44231" y="8379"/>
                  </a:cubicBezTo>
                  <a:cubicBezTo>
                    <a:pt x="44488" y="8402"/>
                    <a:pt x="44747" y="8415"/>
                    <a:pt x="45080" y="8421"/>
                  </a:cubicBezTo>
                  <a:cubicBezTo>
                    <a:pt x="45103" y="8421"/>
                    <a:pt x="45125" y="8421"/>
                    <a:pt x="45148" y="8421"/>
                  </a:cubicBezTo>
                  <a:cubicBezTo>
                    <a:pt x="45397" y="8421"/>
                    <a:pt x="45644" y="8414"/>
                    <a:pt x="45888" y="8401"/>
                  </a:cubicBezTo>
                  <a:lnTo>
                    <a:pt x="46064" y="8391"/>
                  </a:lnTo>
                  <a:cubicBezTo>
                    <a:pt x="46157" y="8383"/>
                    <a:pt x="46249" y="8378"/>
                    <a:pt x="46342" y="8372"/>
                  </a:cubicBezTo>
                  <a:lnTo>
                    <a:pt x="46545" y="8366"/>
                  </a:lnTo>
                  <a:lnTo>
                    <a:pt x="46612" y="8365"/>
                  </a:lnTo>
                  <a:lnTo>
                    <a:pt x="46760" y="8363"/>
                  </a:lnTo>
                  <a:cubicBezTo>
                    <a:pt x="47333" y="8366"/>
                    <a:pt x="47957" y="8419"/>
                    <a:pt x="48458" y="8459"/>
                  </a:cubicBezTo>
                  <a:cubicBezTo>
                    <a:pt x="48777" y="8487"/>
                    <a:pt x="49100" y="8514"/>
                    <a:pt x="49422" y="8531"/>
                  </a:cubicBezTo>
                  <a:cubicBezTo>
                    <a:pt x="49425" y="8532"/>
                    <a:pt x="49428" y="8532"/>
                    <a:pt x="49431" y="8532"/>
                  </a:cubicBezTo>
                  <a:cubicBezTo>
                    <a:pt x="49482" y="8532"/>
                    <a:pt x="49536" y="8499"/>
                    <a:pt x="49544" y="8435"/>
                  </a:cubicBezTo>
                  <a:cubicBezTo>
                    <a:pt x="49547" y="8414"/>
                    <a:pt x="49544" y="8388"/>
                    <a:pt x="49535" y="8370"/>
                  </a:cubicBezTo>
                  <a:cubicBezTo>
                    <a:pt x="49518" y="8336"/>
                    <a:pt x="49485" y="8313"/>
                    <a:pt x="49449" y="8312"/>
                  </a:cubicBezTo>
                  <a:cubicBezTo>
                    <a:pt x="48984" y="8284"/>
                    <a:pt x="48513" y="8222"/>
                    <a:pt x="48057" y="8164"/>
                  </a:cubicBezTo>
                  <a:lnTo>
                    <a:pt x="47575" y="8103"/>
                  </a:lnTo>
                  <a:cubicBezTo>
                    <a:pt x="47233" y="8062"/>
                    <a:pt x="46928" y="8034"/>
                    <a:pt x="46642" y="8020"/>
                  </a:cubicBezTo>
                  <a:cubicBezTo>
                    <a:pt x="46508" y="8013"/>
                    <a:pt x="46374" y="8010"/>
                    <a:pt x="46240" y="8010"/>
                  </a:cubicBezTo>
                  <a:cubicBezTo>
                    <a:pt x="46140" y="8010"/>
                    <a:pt x="46041" y="8012"/>
                    <a:pt x="45942" y="8013"/>
                  </a:cubicBezTo>
                  <a:lnTo>
                    <a:pt x="45616" y="8017"/>
                  </a:lnTo>
                  <a:cubicBezTo>
                    <a:pt x="45281" y="8013"/>
                    <a:pt x="44942" y="8003"/>
                    <a:pt x="44604" y="7990"/>
                  </a:cubicBezTo>
                  <a:cubicBezTo>
                    <a:pt x="44429" y="7983"/>
                    <a:pt x="44251" y="7975"/>
                    <a:pt x="44074" y="7970"/>
                  </a:cubicBezTo>
                  <a:lnTo>
                    <a:pt x="43984" y="7967"/>
                  </a:lnTo>
                  <a:lnTo>
                    <a:pt x="44096" y="7917"/>
                  </a:lnTo>
                  <a:cubicBezTo>
                    <a:pt x="44438" y="7720"/>
                    <a:pt x="44705" y="7582"/>
                    <a:pt x="44963" y="7471"/>
                  </a:cubicBezTo>
                  <a:cubicBezTo>
                    <a:pt x="45236" y="7352"/>
                    <a:pt x="45528" y="7264"/>
                    <a:pt x="45809" y="7178"/>
                  </a:cubicBezTo>
                  <a:lnTo>
                    <a:pt x="45901" y="7151"/>
                  </a:lnTo>
                  <a:cubicBezTo>
                    <a:pt x="46191" y="7062"/>
                    <a:pt x="46486" y="6977"/>
                    <a:pt x="46779" y="6892"/>
                  </a:cubicBezTo>
                  <a:lnTo>
                    <a:pt x="47012" y="6825"/>
                  </a:lnTo>
                  <a:cubicBezTo>
                    <a:pt x="47259" y="6753"/>
                    <a:pt x="47506" y="6681"/>
                    <a:pt x="47751" y="6605"/>
                  </a:cubicBezTo>
                  <a:cubicBezTo>
                    <a:pt x="48462" y="6390"/>
                    <a:pt x="49032" y="6183"/>
                    <a:pt x="49542" y="5960"/>
                  </a:cubicBezTo>
                  <a:cubicBezTo>
                    <a:pt x="50171" y="5683"/>
                    <a:pt x="50772" y="5327"/>
                    <a:pt x="51325" y="4908"/>
                  </a:cubicBezTo>
                  <a:cubicBezTo>
                    <a:pt x="51366" y="4873"/>
                    <a:pt x="51381" y="4816"/>
                    <a:pt x="51356" y="4768"/>
                  </a:cubicBezTo>
                  <a:cubicBezTo>
                    <a:pt x="51332" y="4735"/>
                    <a:pt x="51302" y="4715"/>
                    <a:pt x="51267" y="4709"/>
                  </a:cubicBezTo>
                  <a:cubicBezTo>
                    <a:pt x="51263" y="4709"/>
                    <a:pt x="51260" y="4709"/>
                    <a:pt x="51256" y="4709"/>
                  </a:cubicBezTo>
                  <a:cubicBezTo>
                    <a:pt x="51232" y="4709"/>
                    <a:pt x="51208" y="4716"/>
                    <a:pt x="51190" y="4731"/>
                  </a:cubicBezTo>
                  <a:cubicBezTo>
                    <a:pt x="50954" y="4912"/>
                    <a:pt x="50694" y="5087"/>
                    <a:pt x="50421" y="5249"/>
                  </a:cubicBezTo>
                  <a:cubicBezTo>
                    <a:pt x="50018" y="5485"/>
                    <a:pt x="49552" y="5705"/>
                    <a:pt x="49041" y="5900"/>
                  </a:cubicBezTo>
                  <a:cubicBezTo>
                    <a:pt x="48508" y="6103"/>
                    <a:pt x="47965" y="6259"/>
                    <a:pt x="47504" y="6384"/>
                  </a:cubicBezTo>
                  <a:cubicBezTo>
                    <a:pt x="47345" y="6427"/>
                    <a:pt x="47162" y="6475"/>
                    <a:pt x="46979" y="6523"/>
                  </a:cubicBezTo>
                  <a:lnTo>
                    <a:pt x="46770" y="6576"/>
                  </a:lnTo>
                  <a:cubicBezTo>
                    <a:pt x="46176" y="6729"/>
                    <a:pt x="45643" y="6869"/>
                    <a:pt x="45114" y="7033"/>
                  </a:cubicBezTo>
                  <a:cubicBezTo>
                    <a:pt x="44688" y="7165"/>
                    <a:pt x="44300" y="7368"/>
                    <a:pt x="43944" y="7569"/>
                  </a:cubicBezTo>
                  <a:cubicBezTo>
                    <a:pt x="43708" y="7703"/>
                    <a:pt x="43478" y="7842"/>
                    <a:pt x="43248" y="7984"/>
                  </a:cubicBezTo>
                  <a:cubicBezTo>
                    <a:pt x="43108" y="8070"/>
                    <a:pt x="42974" y="8151"/>
                    <a:pt x="42839" y="8230"/>
                  </a:cubicBezTo>
                  <a:lnTo>
                    <a:pt x="42810" y="8263"/>
                  </a:lnTo>
                  <a:lnTo>
                    <a:pt x="42809" y="8258"/>
                  </a:lnTo>
                  <a:cubicBezTo>
                    <a:pt x="42730" y="8300"/>
                    <a:pt x="42650" y="8342"/>
                    <a:pt x="42569" y="8385"/>
                  </a:cubicBezTo>
                  <a:cubicBezTo>
                    <a:pt x="42486" y="8429"/>
                    <a:pt x="42401" y="8472"/>
                    <a:pt x="42318" y="8515"/>
                  </a:cubicBezTo>
                  <a:cubicBezTo>
                    <a:pt x="42220" y="8566"/>
                    <a:pt x="42121" y="8610"/>
                    <a:pt x="42020" y="8658"/>
                  </a:cubicBezTo>
                  <a:cubicBezTo>
                    <a:pt x="42020" y="8577"/>
                    <a:pt x="42013" y="8487"/>
                    <a:pt x="42006" y="8399"/>
                  </a:cubicBezTo>
                  <a:cubicBezTo>
                    <a:pt x="41990" y="8106"/>
                    <a:pt x="41997" y="7871"/>
                    <a:pt x="42026" y="7658"/>
                  </a:cubicBezTo>
                  <a:cubicBezTo>
                    <a:pt x="42075" y="7365"/>
                    <a:pt x="42171" y="7055"/>
                    <a:pt x="42325" y="6710"/>
                  </a:cubicBezTo>
                  <a:cubicBezTo>
                    <a:pt x="42538" y="6230"/>
                    <a:pt x="42813" y="5771"/>
                    <a:pt x="43079" y="5327"/>
                  </a:cubicBezTo>
                  <a:cubicBezTo>
                    <a:pt x="43217" y="5097"/>
                    <a:pt x="43342" y="4889"/>
                    <a:pt x="43461" y="4678"/>
                  </a:cubicBezTo>
                  <a:cubicBezTo>
                    <a:pt x="43668" y="4313"/>
                    <a:pt x="43833" y="3978"/>
                    <a:pt x="43962" y="3654"/>
                  </a:cubicBezTo>
                  <a:cubicBezTo>
                    <a:pt x="44100" y="3303"/>
                    <a:pt x="44192" y="2941"/>
                    <a:pt x="44235" y="2576"/>
                  </a:cubicBezTo>
                  <a:cubicBezTo>
                    <a:pt x="44238" y="2561"/>
                    <a:pt x="44235" y="2542"/>
                    <a:pt x="44225" y="2526"/>
                  </a:cubicBezTo>
                  <a:cubicBezTo>
                    <a:pt x="44208" y="2490"/>
                    <a:pt x="44167" y="2463"/>
                    <a:pt x="44126" y="2463"/>
                  </a:cubicBezTo>
                  <a:cubicBezTo>
                    <a:pt x="44125" y="2463"/>
                    <a:pt x="44124" y="2463"/>
                    <a:pt x="44123" y="2463"/>
                  </a:cubicBezTo>
                  <a:cubicBezTo>
                    <a:pt x="44064" y="2463"/>
                    <a:pt x="44020" y="2506"/>
                    <a:pt x="44013" y="2574"/>
                  </a:cubicBezTo>
                  <a:lnTo>
                    <a:pt x="44005" y="2628"/>
                  </a:lnTo>
                  <a:lnTo>
                    <a:pt x="43998" y="2684"/>
                  </a:lnTo>
                  <a:cubicBezTo>
                    <a:pt x="43948" y="2993"/>
                    <a:pt x="43857" y="3300"/>
                    <a:pt x="43725" y="3618"/>
                  </a:cubicBezTo>
                  <a:cubicBezTo>
                    <a:pt x="43490" y="4153"/>
                    <a:pt x="43172" y="4652"/>
                    <a:pt x="42864" y="5133"/>
                  </a:cubicBezTo>
                  <a:lnTo>
                    <a:pt x="42792" y="5246"/>
                  </a:lnTo>
                  <a:cubicBezTo>
                    <a:pt x="42621" y="5512"/>
                    <a:pt x="42451" y="5781"/>
                    <a:pt x="42296" y="6057"/>
                  </a:cubicBezTo>
                  <a:cubicBezTo>
                    <a:pt x="42147" y="6319"/>
                    <a:pt x="42012" y="6597"/>
                    <a:pt x="41895" y="6880"/>
                  </a:cubicBezTo>
                  <a:cubicBezTo>
                    <a:pt x="41838" y="7020"/>
                    <a:pt x="41789" y="7165"/>
                    <a:pt x="41746" y="7310"/>
                  </a:cubicBezTo>
                  <a:cubicBezTo>
                    <a:pt x="41707" y="7447"/>
                    <a:pt x="41686" y="7586"/>
                    <a:pt x="41666" y="7730"/>
                  </a:cubicBezTo>
                  <a:cubicBezTo>
                    <a:pt x="41624" y="8014"/>
                    <a:pt x="41631" y="8307"/>
                    <a:pt x="41644" y="8557"/>
                  </a:cubicBezTo>
                  <a:cubicBezTo>
                    <a:pt x="41651" y="8704"/>
                    <a:pt x="41664" y="8853"/>
                    <a:pt x="41676" y="9001"/>
                  </a:cubicBezTo>
                  <a:cubicBezTo>
                    <a:pt x="41709" y="9396"/>
                    <a:pt x="41739" y="9778"/>
                    <a:pt x="41689" y="10154"/>
                  </a:cubicBezTo>
                  <a:cubicBezTo>
                    <a:pt x="41660" y="10319"/>
                    <a:pt x="41617" y="10475"/>
                    <a:pt x="41557" y="10624"/>
                  </a:cubicBezTo>
                  <a:cubicBezTo>
                    <a:pt x="41482" y="10785"/>
                    <a:pt x="41386" y="10941"/>
                    <a:pt x="41262" y="11098"/>
                  </a:cubicBezTo>
                  <a:cubicBezTo>
                    <a:pt x="41134" y="11252"/>
                    <a:pt x="40976" y="11410"/>
                    <a:pt x="40836" y="11545"/>
                  </a:cubicBezTo>
                  <a:lnTo>
                    <a:pt x="40705" y="11667"/>
                  </a:lnTo>
                  <a:cubicBezTo>
                    <a:pt x="40588" y="11774"/>
                    <a:pt x="40472" y="11884"/>
                    <a:pt x="40362" y="12000"/>
                  </a:cubicBezTo>
                  <a:cubicBezTo>
                    <a:pt x="40228" y="12142"/>
                    <a:pt x="40109" y="12299"/>
                    <a:pt x="40013" y="12465"/>
                  </a:cubicBezTo>
                  <a:cubicBezTo>
                    <a:pt x="39902" y="12652"/>
                    <a:pt x="39823" y="12872"/>
                    <a:pt x="39784" y="13103"/>
                  </a:cubicBezTo>
                  <a:cubicBezTo>
                    <a:pt x="39671" y="13125"/>
                    <a:pt x="39553" y="13153"/>
                    <a:pt x="39434" y="13182"/>
                  </a:cubicBezTo>
                  <a:lnTo>
                    <a:pt x="39332" y="13206"/>
                  </a:lnTo>
                  <a:lnTo>
                    <a:pt x="39175" y="13245"/>
                  </a:lnTo>
                  <a:cubicBezTo>
                    <a:pt x="39059" y="13274"/>
                    <a:pt x="38944" y="13303"/>
                    <a:pt x="38829" y="13327"/>
                  </a:cubicBezTo>
                  <a:lnTo>
                    <a:pt x="38174" y="13475"/>
                  </a:lnTo>
                  <a:lnTo>
                    <a:pt x="37518" y="13622"/>
                  </a:lnTo>
                  <a:cubicBezTo>
                    <a:pt x="35883" y="13989"/>
                    <a:pt x="34167" y="14427"/>
                    <a:pt x="32730" y="15387"/>
                  </a:cubicBezTo>
                  <a:cubicBezTo>
                    <a:pt x="32446" y="15575"/>
                    <a:pt x="32156" y="15809"/>
                    <a:pt x="31816" y="16119"/>
                  </a:cubicBezTo>
                  <a:cubicBezTo>
                    <a:pt x="31452" y="16445"/>
                    <a:pt x="31109" y="16793"/>
                    <a:pt x="30850" y="17059"/>
                  </a:cubicBezTo>
                  <a:lnTo>
                    <a:pt x="30836" y="17017"/>
                  </a:lnTo>
                  <a:cubicBezTo>
                    <a:pt x="30791" y="16926"/>
                    <a:pt x="30756" y="16826"/>
                    <a:pt x="30723" y="16721"/>
                  </a:cubicBezTo>
                  <a:cubicBezTo>
                    <a:pt x="30659" y="16524"/>
                    <a:pt x="30612" y="16313"/>
                    <a:pt x="30576" y="16072"/>
                  </a:cubicBezTo>
                  <a:cubicBezTo>
                    <a:pt x="30523" y="15637"/>
                    <a:pt x="30530" y="15181"/>
                    <a:pt x="30598" y="14681"/>
                  </a:cubicBezTo>
                  <a:cubicBezTo>
                    <a:pt x="30735" y="13798"/>
                    <a:pt x="31030" y="12959"/>
                    <a:pt x="31330" y="12185"/>
                  </a:cubicBezTo>
                  <a:cubicBezTo>
                    <a:pt x="31418" y="11954"/>
                    <a:pt x="31510" y="11726"/>
                    <a:pt x="31603" y="11496"/>
                  </a:cubicBezTo>
                  <a:lnTo>
                    <a:pt x="31660" y="11352"/>
                  </a:lnTo>
                  <a:lnTo>
                    <a:pt x="31768" y="11085"/>
                  </a:lnTo>
                  <a:lnTo>
                    <a:pt x="31857" y="11098"/>
                  </a:lnTo>
                  <a:cubicBezTo>
                    <a:pt x="31923" y="11108"/>
                    <a:pt x="31992" y="11122"/>
                    <a:pt x="32060" y="11138"/>
                  </a:cubicBezTo>
                  <a:cubicBezTo>
                    <a:pt x="32142" y="11153"/>
                    <a:pt x="32221" y="11165"/>
                    <a:pt x="32300" y="11174"/>
                  </a:cubicBezTo>
                  <a:cubicBezTo>
                    <a:pt x="32393" y="11187"/>
                    <a:pt x="32492" y="11193"/>
                    <a:pt x="32595" y="11193"/>
                  </a:cubicBezTo>
                  <a:cubicBezTo>
                    <a:pt x="32688" y="11193"/>
                    <a:pt x="32786" y="11188"/>
                    <a:pt x="32886" y="11177"/>
                  </a:cubicBezTo>
                  <a:cubicBezTo>
                    <a:pt x="33036" y="11163"/>
                    <a:pt x="33186" y="11128"/>
                    <a:pt x="33344" y="11072"/>
                  </a:cubicBezTo>
                  <a:cubicBezTo>
                    <a:pt x="33485" y="11022"/>
                    <a:pt x="33624" y="10949"/>
                    <a:pt x="33772" y="10847"/>
                  </a:cubicBezTo>
                  <a:cubicBezTo>
                    <a:pt x="34035" y="10660"/>
                    <a:pt x="34240" y="10406"/>
                    <a:pt x="34422" y="10160"/>
                  </a:cubicBezTo>
                  <a:cubicBezTo>
                    <a:pt x="34522" y="10029"/>
                    <a:pt x="34615" y="9893"/>
                    <a:pt x="34707" y="9756"/>
                  </a:cubicBezTo>
                  <a:lnTo>
                    <a:pt x="34746" y="9699"/>
                  </a:lnTo>
                  <a:cubicBezTo>
                    <a:pt x="34873" y="9511"/>
                    <a:pt x="34985" y="9343"/>
                    <a:pt x="35108" y="9185"/>
                  </a:cubicBezTo>
                  <a:cubicBezTo>
                    <a:pt x="35165" y="9116"/>
                    <a:pt x="35241" y="9030"/>
                    <a:pt x="35326" y="8945"/>
                  </a:cubicBezTo>
                  <a:cubicBezTo>
                    <a:pt x="35398" y="8875"/>
                    <a:pt x="35481" y="8810"/>
                    <a:pt x="35560" y="8751"/>
                  </a:cubicBezTo>
                  <a:cubicBezTo>
                    <a:pt x="35662" y="8679"/>
                    <a:pt x="35768" y="8613"/>
                    <a:pt x="35876" y="8556"/>
                  </a:cubicBezTo>
                  <a:cubicBezTo>
                    <a:pt x="35985" y="8498"/>
                    <a:pt x="36099" y="8449"/>
                    <a:pt x="36214" y="8405"/>
                  </a:cubicBezTo>
                  <a:cubicBezTo>
                    <a:pt x="36439" y="8316"/>
                    <a:pt x="36702" y="8241"/>
                    <a:pt x="36955" y="8169"/>
                  </a:cubicBezTo>
                  <a:lnTo>
                    <a:pt x="37256" y="8082"/>
                  </a:lnTo>
                  <a:cubicBezTo>
                    <a:pt x="37430" y="8029"/>
                    <a:pt x="37600" y="7971"/>
                    <a:pt x="37768" y="7904"/>
                  </a:cubicBezTo>
                  <a:cubicBezTo>
                    <a:pt x="38002" y="7806"/>
                    <a:pt x="38198" y="7705"/>
                    <a:pt x="38371" y="7601"/>
                  </a:cubicBezTo>
                  <a:cubicBezTo>
                    <a:pt x="38423" y="7568"/>
                    <a:pt x="38443" y="7504"/>
                    <a:pt x="38418" y="7454"/>
                  </a:cubicBezTo>
                  <a:cubicBezTo>
                    <a:pt x="38398" y="7424"/>
                    <a:pt x="38372" y="7402"/>
                    <a:pt x="38342" y="7395"/>
                  </a:cubicBezTo>
                  <a:cubicBezTo>
                    <a:pt x="38333" y="7393"/>
                    <a:pt x="38323" y="7392"/>
                    <a:pt x="38314" y="7392"/>
                  </a:cubicBezTo>
                  <a:cubicBezTo>
                    <a:pt x="38296" y="7392"/>
                    <a:pt x="38278" y="7396"/>
                    <a:pt x="38263" y="7404"/>
                  </a:cubicBezTo>
                  <a:cubicBezTo>
                    <a:pt x="38084" y="7517"/>
                    <a:pt x="37888" y="7615"/>
                    <a:pt x="37661" y="7705"/>
                  </a:cubicBezTo>
                  <a:cubicBezTo>
                    <a:pt x="37396" y="7810"/>
                    <a:pt x="37085" y="7898"/>
                    <a:pt x="36811" y="7975"/>
                  </a:cubicBezTo>
                  <a:lnTo>
                    <a:pt x="36654" y="8019"/>
                  </a:lnTo>
                  <a:cubicBezTo>
                    <a:pt x="36347" y="8106"/>
                    <a:pt x="35988" y="8222"/>
                    <a:pt x="35653" y="8409"/>
                  </a:cubicBezTo>
                  <a:cubicBezTo>
                    <a:pt x="35528" y="8480"/>
                    <a:pt x="35405" y="8567"/>
                    <a:pt x="35260" y="8685"/>
                  </a:cubicBezTo>
                  <a:cubicBezTo>
                    <a:pt x="35087" y="8826"/>
                    <a:pt x="34945" y="8998"/>
                    <a:pt x="34853" y="9117"/>
                  </a:cubicBezTo>
                  <a:cubicBezTo>
                    <a:pt x="34815" y="9166"/>
                    <a:pt x="34779" y="9216"/>
                    <a:pt x="34743" y="9267"/>
                  </a:cubicBezTo>
                  <a:lnTo>
                    <a:pt x="34678" y="9357"/>
                  </a:lnTo>
                  <a:lnTo>
                    <a:pt x="34476" y="9647"/>
                  </a:lnTo>
                  <a:cubicBezTo>
                    <a:pt x="34364" y="9808"/>
                    <a:pt x="34249" y="9966"/>
                    <a:pt x="34127" y="10121"/>
                  </a:cubicBezTo>
                  <a:cubicBezTo>
                    <a:pt x="33967" y="10312"/>
                    <a:pt x="33825" y="10456"/>
                    <a:pt x="33676" y="10574"/>
                  </a:cubicBezTo>
                  <a:cubicBezTo>
                    <a:pt x="33618" y="10614"/>
                    <a:pt x="33559" y="10654"/>
                    <a:pt x="33496" y="10691"/>
                  </a:cubicBezTo>
                  <a:cubicBezTo>
                    <a:pt x="33431" y="10729"/>
                    <a:pt x="33362" y="10758"/>
                    <a:pt x="33292" y="10789"/>
                  </a:cubicBezTo>
                  <a:cubicBezTo>
                    <a:pt x="33192" y="10825"/>
                    <a:pt x="33058" y="10857"/>
                    <a:pt x="32924" y="10872"/>
                  </a:cubicBezTo>
                  <a:cubicBezTo>
                    <a:pt x="32845" y="10880"/>
                    <a:pt x="32764" y="10884"/>
                    <a:pt x="32685" y="10885"/>
                  </a:cubicBezTo>
                  <a:cubicBezTo>
                    <a:pt x="32678" y="10885"/>
                    <a:pt x="32672" y="10885"/>
                    <a:pt x="32665" y="10885"/>
                  </a:cubicBezTo>
                  <a:cubicBezTo>
                    <a:pt x="32557" y="10885"/>
                    <a:pt x="32448" y="10874"/>
                    <a:pt x="32344" y="10858"/>
                  </a:cubicBezTo>
                  <a:cubicBezTo>
                    <a:pt x="32239" y="10841"/>
                    <a:pt x="32137" y="10815"/>
                    <a:pt x="32035" y="10789"/>
                  </a:cubicBezTo>
                  <a:cubicBezTo>
                    <a:pt x="31988" y="10776"/>
                    <a:pt x="31941" y="10765"/>
                    <a:pt x="31890" y="10758"/>
                  </a:cubicBezTo>
                  <a:cubicBezTo>
                    <a:pt x="32041" y="10403"/>
                    <a:pt x="32163" y="10080"/>
                    <a:pt x="32265" y="9772"/>
                  </a:cubicBezTo>
                  <a:cubicBezTo>
                    <a:pt x="32397" y="9374"/>
                    <a:pt x="32505" y="8954"/>
                    <a:pt x="32594" y="8487"/>
                  </a:cubicBezTo>
                  <a:cubicBezTo>
                    <a:pt x="32692" y="7940"/>
                    <a:pt x="32739" y="7402"/>
                    <a:pt x="32735" y="6892"/>
                  </a:cubicBezTo>
                  <a:cubicBezTo>
                    <a:pt x="32732" y="6418"/>
                    <a:pt x="32674" y="5916"/>
                    <a:pt x="32558" y="5357"/>
                  </a:cubicBezTo>
                  <a:cubicBezTo>
                    <a:pt x="32511" y="5132"/>
                    <a:pt x="32448" y="4886"/>
                    <a:pt x="32364" y="4609"/>
                  </a:cubicBezTo>
                  <a:cubicBezTo>
                    <a:pt x="32281" y="4343"/>
                    <a:pt x="32188" y="4090"/>
                    <a:pt x="32071" y="3789"/>
                  </a:cubicBezTo>
                  <a:cubicBezTo>
                    <a:pt x="31883" y="3295"/>
                    <a:pt x="31679" y="2710"/>
                    <a:pt x="31600" y="2101"/>
                  </a:cubicBezTo>
                  <a:cubicBezTo>
                    <a:pt x="31567" y="1801"/>
                    <a:pt x="31570" y="1470"/>
                    <a:pt x="31612" y="1142"/>
                  </a:cubicBezTo>
                  <a:cubicBezTo>
                    <a:pt x="31658" y="831"/>
                    <a:pt x="31741" y="507"/>
                    <a:pt x="31864" y="143"/>
                  </a:cubicBezTo>
                  <a:cubicBezTo>
                    <a:pt x="31873" y="119"/>
                    <a:pt x="31870" y="92"/>
                    <a:pt x="31857" y="67"/>
                  </a:cubicBezTo>
                  <a:cubicBezTo>
                    <a:pt x="31843" y="38"/>
                    <a:pt x="31816" y="14"/>
                    <a:pt x="31787" y="5"/>
                  </a:cubicBezTo>
                  <a:cubicBezTo>
                    <a:pt x="31776" y="2"/>
                    <a:pt x="31766" y="1"/>
                    <a:pt x="31756" y="1"/>
                  </a:cubicBezTo>
                  <a:close/>
                </a:path>
              </a:pathLst>
            </a:custGeom>
            <a:solidFill>
              <a:srgbClr val="7279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42" name="Google Shape;5642;p16"/>
            <p:cNvSpPr/>
            <p:nvPr/>
          </p:nvSpPr>
          <p:spPr>
            <a:xfrm>
              <a:off x="3714625" y="6077300"/>
              <a:ext cx="99350" cy="95950"/>
            </a:xfrm>
            <a:custGeom>
              <a:avLst/>
              <a:gdLst/>
              <a:ahLst/>
              <a:cxnLst/>
              <a:rect l="l" t="t" r="r" b="b"/>
              <a:pathLst>
                <a:path w="3974" h="3838" extrusionOk="0">
                  <a:moveTo>
                    <a:pt x="2128" y="1"/>
                  </a:moveTo>
                  <a:cubicBezTo>
                    <a:pt x="2053" y="1"/>
                    <a:pt x="1975" y="3"/>
                    <a:pt x="1894" y="8"/>
                  </a:cubicBezTo>
                  <a:cubicBezTo>
                    <a:pt x="1615" y="19"/>
                    <a:pt x="1319" y="68"/>
                    <a:pt x="1012" y="148"/>
                  </a:cubicBezTo>
                  <a:cubicBezTo>
                    <a:pt x="745" y="223"/>
                    <a:pt x="496" y="324"/>
                    <a:pt x="275" y="450"/>
                  </a:cubicBezTo>
                  <a:cubicBezTo>
                    <a:pt x="215" y="484"/>
                    <a:pt x="157" y="526"/>
                    <a:pt x="100" y="568"/>
                  </a:cubicBezTo>
                  <a:cubicBezTo>
                    <a:pt x="42" y="608"/>
                    <a:pt x="21" y="680"/>
                    <a:pt x="44" y="743"/>
                  </a:cubicBezTo>
                  <a:cubicBezTo>
                    <a:pt x="48" y="754"/>
                    <a:pt x="55" y="764"/>
                    <a:pt x="62" y="773"/>
                  </a:cubicBezTo>
                  <a:cubicBezTo>
                    <a:pt x="65" y="780"/>
                    <a:pt x="74" y="792"/>
                    <a:pt x="87" y="802"/>
                  </a:cubicBezTo>
                  <a:cubicBezTo>
                    <a:pt x="44" y="934"/>
                    <a:pt x="19" y="1092"/>
                    <a:pt x="12" y="1283"/>
                  </a:cubicBezTo>
                  <a:cubicBezTo>
                    <a:pt x="1" y="1559"/>
                    <a:pt x="26" y="1843"/>
                    <a:pt x="90" y="2152"/>
                  </a:cubicBezTo>
                  <a:cubicBezTo>
                    <a:pt x="131" y="2365"/>
                    <a:pt x="192" y="2570"/>
                    <a:pt x="266" y="2761"/>
                  </a:cubicBezTo>
                  <a:cubicBezTo>
                    <a:pt x="284" y="2803"/>
                    <a:pt x="301" y="2844"/>
                    <a:pt x="319" y="2886"/>
                  </a:cubicBezTo>
                  <a:cubicBezTo>
                    <a:pt x="374" y="3012"/>
                    <a:pt x="443" y="3134"/>
                    <a:pt x="508" y="3246"/>
                  </a:cubicBezTo>
                  <a:cubicBezTo>
                    <a:pt x="587" y="3379"/>
                    <a:pt x="658" y="3485"/>
                    <a:pt x="729" y="3572"/>
                  </a:cubicBezTo>
                  <a:cubicBezTo>
                    <a:pt x="782" y="3641"/>
                    <a:pt x="839" y="3697"/>
                    <a:pt x="897" y="3742"/>
                  </a:cubicBezTo>
                  <a:cubicBezTo>
                    <a:pt x="953" y="3785"/>
                    <a:pt x="1016" y="3815"/>
                    <a:pt x="1085" y="3831"/>
                  </a:cubicBezTo>
                  <a:cubicBezTo>
                    <a:pt x="1106" y="3836"/>
                    <a:pt x="1127" y="3838"/>
                    <a:pt x="1149" y="3838"/>
                  </a:cubicBezTo>
                  <a:cubicBezTo>
                    <a:pt x="1188" y="3838"/>
                    <a:pt x="1229" y="3831"/>
                    <a:pt x="1272" y="3819"/>
                  </a:cubicBezTo>
                  <a:cubicBezTo>
                    <a:pt x="1328" y="3801"/>
                    <a:pt x="1385" y="3766"/>
                    <a:pt x="1444" y="3716"/>
                  </a:cubicBezTo>
                  <a:cubicBezTo>
                    <a:pt x="1573" y="3614"/>
                    <a:pt x="1678" y="3482"/>
                    <a:pt x="1770" y="3363"/>
                  </a:cubicBezTo>
                  <a:lnTo>
                    <a:pt x="1792" y="3335"/>
                  </a:lnTo>
                  <a:lnTo>
                    <a:pt x="1838" y="3277"/>
                  </a:lnTo>
                  <a:lnTo>
                    <a:pt x="1859" y="3249"/>
                  </a:lnTo>
                  <a:cubicBezTo>
                    <a:pt x="2001" y="3070"/>
                    <a:pt x="2133" y="2902"/>
                    <a:pt x="2286" y="2758"/>
                  </a:cubicBezTo>
                  <a:cubicBezTo>
                    <a:pt x="2359" y="2696"/>
                    <a:pt x="2442" y="2637"/>
                    <a:pt x="2541" y="2577"/>
                  </a:cubicBezTo>
                  <a:cubicBezTo>
                    <a:pt x="2635" y="2520"/>
                    <a:pt x="2731" y="2466"/>
                    <a:pt x="2829" y="2416"/>
                  </a:cubicBezTo>
                  <a:lnTo>
                    <a:pt x="2949" y="2354"/>
                  </a:lnTo>
                  <a:cubicBezTo>
                    <a:pt x="3212" y="2211"/>
                    <a:pt x="3512" y="2049"/>
                    <a:pt x="3735" y="1816"/>
                  </a:cubicBezTo>
                  <a:cubicBezTo>
                    <a:pt x="3820" y="1730"/>
                    <a:pt x="3887" y="1619"/>
                    <a:pt x="3926" y="1508"/>
                  </a:cubicBezTo>
                  <a:cubicBezTo>
                    <a:pt x="3969" y="1379"/>
                    <a:pt x="3973" y="1238"/>
                    <a:pt x="3942" y="1093"/>
                  </a:cubicBezTo>
                  <a:cubicBezTo>
                    <a:pt x="3932" y="1043"/>
                    <a:pt x="3914" y="994"/>
                    <a:pt x="3896" y="947"/>
                  </a:cubicBezTo>
                  <a:cubicBezTo>
                    <a:pt x="3861" y="858"/>
                    <a:pt x="3814" y="770"/>
                    <a:pt x="3754" y="675"/>
                  </a:cubicBezTo>
                  <a:cubicBezTo>
                    <a:pt x="3685" y="573"/>
                    <a:pt x="3596" y="476"/>
                    <a:pt x="3482" y="385"/>
                  </a:cubicBezTo>
                  <a:cubicBezTo>
                    <a:pt x="3300" y="240"/>
                    <a:pt x="3061" y="137"/>
                    <a:pt x="2761" y="66"/>
                  </a:cubicBezTo>
                  <a:cubicBezTo>
                    <a:pt x="2573" y="23"/>
                    <a:pt x="2365" y="1"/>
                    <a:pt x="2128" y="1"/>
                  </a:cubicBezTo>
                  <a:close/>
                </a:path>
              </a:pathLst>
            </a:custGeom>
            <a:solidFill>
              <a:srgbClr val="EB93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43" name="Google Shape;5643;p16"/>
            <p:cNvSpPr/>
            <p:nvPr/>
          </p:nvSpPr>
          <p:spPr>
            <a:xfrm>
              <a:off x="3402375" y="6081675"/>
              <a:ext cx="91600" cy="100975"/>
            </a:xfrm>
            <a:custGeom>
              <a:avLst/>
              <a:gdLst/>
              <a:ahLst/>
              <a:cxnLst/>
              <a:rect l="l" t="t" r="r" b="b"/>
              <a:pathLst>
                <a:path w="3664" h="4039" extrusionOk="0">
                  <a:moveTo>
                    <a:pt x="1380" y="0"/>
                  </a:moveTo>
                  <a:cubicBezTo>
                    <a:pt x="1297" y="0"/>
                    <a:pt x="1209" y="7"/>
                    <a:pt x="1114" y="21"/>
                  </a:cubicBezTo>
                  <a:cubicBezTo>
                    <a:pt x="986" y="36"/>
                    <a:pt x="849" y="77"/>
                    <a:pt x="697" y="136"/>
                  </a:cubicBezTo>
                  <a:cubicBezTo>
                    <a:pt x="582" y="183"/>
                    <a:pt x="473" y="251"/>
                    <a:pt x="370" y="338"/>
                  </a:cubicBezTo>
                  <a:cubicBezTo>
                    <a:pt x="204" y="479"/>
                    <a:pt x="87" y="686"/>
                    <a:pt x="39" y="924"/>
                  </a:cubicBezTo>
                  <a:cubicBezTo>
                    <a:pt x="1" y="1121"/>
                    <a:pt x="6" y="1342"/>
                    <a:pt x="57" y="1602"/>
                  </a:cubicBezTo>
                  <a:cubicBezTo>
                    <a:pt x="95" y="1774"/>
                    <a:pt x="148" y="1950"/>
                    <a:pt x="222" y="2138"/>
                  </a:cubicBezTo>
                  <a:cubicBezTo>
                    <a:pt x="245" y="2197"/>
                    <a:pt x="268" y="2256"/>
                    <a:pt x="294" y="2316"/>
                  </a:cubicBezTo>
                  <a:cubicBezTo>
                    <a:pt x="387" y="2526"/>
                    <a:pt x="495" y="2737"/>
                    <a:pt x="625" y="2962"/>
                  </a:cubicBezTo>
                  <a:cubicBezTo>
                    <a:pt x="666" y="3028"/>
                    <a:pt x="706" y="3094"/>
                    <a:pt x="747" y="3160"/>
                  </a:cubicBezTo>
                  <a:lnTo>
                    <a:pt x="799" y="3237"/>
                  </a:lnTo>
                  <a:cubicBezTo>
                    <a:pt x="832" y="3287"/>
                    <a:pt x="848" y="3314"/>
                    <a:pt x="862" y="3339"/>
                  </a:cubicBezTo>
                  <a:cubicBezTo>
                    <a:pt x="905" y="3407"/>
                    <a:pt x="940" y="3476"/>
                    <a:pt x="974" y="3547"/>
                  </a:cubicBezTo>
                  <a:lnTo>
                    <a:pt x="1048" y="3703"/>
                  </a:lnTo>
                  <a:cubicBezTo>
                    <a:pt x="1086" y="3782"/>
                    <a:pt x="1150" y="3893"/>
                    <a:pt x="1254" y="3972"/>
                  </a:cubicBezTo>
                  <a:cubicBezTo>
                    <a:pt x="1322" y="4023"/>
                    <a:pt x="1399" y="4038"/>
                    <a:pt x="1468" y="4038"/>
                  </a:cubicBezTo>
                  <a:cubicBezTo>
                    <a:pt x="1524" y="4038"/>
                    <a:pt x="1575" y="4028"/>
                    <a:pt x="1611" y="4018"/>
                  </a:cubicBezTo>
                  <a:cubicBezTo>
                    <a:pt x="1678" y="3998"/>
                    <a:pt x="1747" y="3968"/>
                    <a:pt x="1840" y="3914"/>
                  </a:cubicBezTo>
                  <a:cubicBezTo>
                    <a:pt x="1945" y="3856"/>
                    <a:pt x="2040" y="3785"/>
                    <a:pt x="2131" y="3719"/>
                  </a:cubicBezTo>
                  <a:cubicBezTo>
                    <a:pt x="2268" y="3617"/>
                    <a:pt x="2378" y="3525"/>
                    <a:pt x="2472" y="3430"/>
                  </a:cubicBezTo>
                  <a:cubicBezTo>
                    <a:pt x="2557" y="3350"/>
                    <a:pt x="2642" y="3245"/>
                    <a:pt x="2737" y="3106"/>
                  </a:cubicBezTo>
                  <a:cubicBezTo>
                    <a:pt x="2860" y="2926"/>
                    <a:pt x="2959" y="2727"/>
                    <a:pt x="3057" y="2534"/>
                  </a:cubicBezTo>
                  <a:lnTo>
                    <a:pt x="3124" y="2402"/>
                  </a:lnTo>
                  <a:cubicBezTo>
                    <a:pt x="3239" y="2175"/>
                    <a:pt x="3382" y="1915"/>
                    <a:pt x="3570" y="1694"/>
                  </a:cubicBezTo>
                  <a:lnTo>
                    <a:pt x="3606" y="1657"/>
                  </a:lnTo>
                  <a:cubicBezTo>
                    <a:pt x="3649" y="1612"/>
                    <a:pt x="3663" y="1566"/>
                    <a:pt x="3644" y="1523"/>
                  </a:cubicBezTo>
                  <a:cubicBezTo>
                    <a:pt x="3640" y="1512"/>
                    <a:pt x="3634" y="1500"/>
                    <a:pt x="3626" y="1491"/>
                  </a:cubicBezTo>
                  <a:cubicBezTo>
                    <a:pt x="3626" y="1466"/>
                    <a:pt x="3621" y="1444"/>
                    <a:pt x="3617" y="1427"/>
                  </a:cubicBezTo>
                  <a:cubicBezTo>
                    <a:pt x="3611" y="1411"/>
                    <a:pt x="3600" y="1397"/>
                    <a:pt x="3586" y="1384"/>
                  </a:cubicBezTo>
                  <a:lnTo>
                    <a:pt x="3407" y="1207"/>
                  </a:lnTo>
                  <a:cubicBezTo>
                    <a:pt x="3225" y="1026"/>
                    <a:pt x="3061" y="862"/>
                    <a:pt x="2887" y="712"/>
                  </a:cubicBezTo>
                  <a:cubicBezTo>
                    <a:pt x="2761" y="601"/>
                    <a:pt x="2638" y="502"/>
                    <a:pt x="2508" y="410"/>
                  </a:cubicBezTo>
                  <a:cubicBezTo>
                    <a:pt x="2375" y="315"/>
                    <a:pt x="2228" y="230"/>
                    <a:pt x="2063" y="156"/>
                  </a:cubicBezTo>
                  <a:cubicBezTo>
                    <a:pt x="1934" y="97"/>
                    <a:pt x="1794" y="54"/>
                    <a:pt x="1621" y="22"/>
                  </a:cubicBezTo>
                  <a:cubicBezTo>
                    <a:pt x="1545" y="8"/>
                    <a:pt x="1465" y="0"/>
                    <a:pt x="1380" y="0"/>
                  </a:cubicBezTo>
                  <a:close/>
                </a:path>
              </a:pathLst>
            </a:custGeom>
            <a:solidFill>
              <a:srgbClr val="EB93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44" name="Google Shape;5644;p16"/>
            <p:cNvSpPr/>
            <p:nvPr/>
          </p:nvSpPr>
          <p:spPr>
            <a:xfrm>
              <a:off x="3471150" y="6357975"/>
              <a:ext cx="69000" cy="68250"/>
            </a:xfrm>
            <a:custGeom>
              <a:avLst/>
              <a:gdLst/>
              <a:ahLst/>
              <a:cxnLst/>
              <a:rect l="l" t="t" r="r" b="b"/>
              <a:pathLst>
                <a:path w="2760" h="2730" extrusionOk="0">
                  <a:moveTo>
                    <a:pt x="2612" y="1"/>
                  </a:moveTo>
                  <a:cubicBezTo>
                    <a:pt x="2296" y="1"/>
                    <a:pt x="1980" y="21"/>
                    <a:pt x="1673" y="64"/>
                  </a:cubicBezTo>
                  <a:cubicBezTo>
                    <a:pt x="1485" y="88"/>
                    <a:pt x="1314" y="116"/>
                    <a:pt x="1155" y="150"/>
                  </a:cubicBezTo>
                  <a:cubicBezTo>
                    <a:pt x="948" y="193"/>
                    <a:pt x="748" y="258"/>
                    <a:pt x="562" y="338"/>
                  </a:cubicBezTo>
                  <a:cubicBezTo>
                    <a:pt x="480" y="374"/>
                    <a:pt x="396" y="423"/>
                    <a:pt x="322" y="479"/>
                  </a:cubicBezTo>
                  <a:cubicBezTo>
                    <a:pt x="238" y="538"/>
                    <a:pt x="171" y="607"/>
                    <a:pt x="121" y="682"/>
                  </a:cubicBezTo>
                  <a:cubicBezTo>
                    <a:pt x="73" y="751"/>
                    <a:pt x="42" y="824"/>
                    <a:pt x="22" y="910"/>
                  </a:cubicBezTo>
                  <a:cubicBezTo>
                    <a:pt x="0" y="999"/>
                    <a:pt x="10" y="1092"/>
                    <a:pt x="22" y="1171"/>
                  </a:cubicBezTo>
                  <a:cubicBezTo>
                    <a:pt x="27" y="1204"/>
                    <a:pt x="36" y="1232"/>
                    <a:pt x="45" y="1253"/>
                  </a:cubicBezTo>
                  <a:lnTo>
                    <a:pt x="57" y="1283"/>
                  </a:lnTo>
                  <a:cubicBezTo>
                    <a:pt x="78" y="1325"/>
                    <a:pt x="101" y="1364"/>
                    <a:pt x="131" y="1400"/>
                  </a:cubicBezTo>
                  <a:cubicBezTo>
                    <a:pt x="185" y="1466"/>
                    <a:pt x="256" y="1522"/>
                    <a:pt x="346" y="1571"/>
                  </a:cubicBezTo>
                  <a:cubicBezTo>
                    <a:pt x="429" y="1615"/>
                    <a:pt x="521" y="1643"/>
                    <a:pt x="602" y="1664"/>
                  </a:cubicBezTo>
                  <a:cubicBezTo>
                    <a:pt x="708" y="1693"/>
                    <a:pt x="817" y="1710"/>
                    <a:pt x="926" y="1726"/>
                  </a:cubicBezTo>
                  <a:lnTo>
                    <a:pt x="1054" y="1746"/>
                  </a:lnTo>
                  <a:cubicBezTo>
                    <a:pt x="1198" y="1768"/>
                    <a:pt x="1344" y="1789"/>
                    <a:pt x="1479" y="1836"/>
                  </a:cubicBezTo>
                  <a:cubicBezTo>
                    <a:pt x="1514" y="1851"/>
                    <a:pt x="1544" y="1865"/>
                    <a:pt x="1571" y="1882"/>
                  </a:cubicBezTo>
                  <a:cubicBezTo>
                    <a:pt x="1586" y="1895"/>
                    <a:pt x="1600" y="1908"/>
                    <a:pt x="1614" y="1924"/>
                  </a:cubicBezTo>
                  <a:cubicBezTo>
                    <a:pt x="1643" y="1966"/>
                    <a:pt x="1665" y="2003"/>
                    <a:pt x="1681" y="2043"/>
                  </a:cubicBezTo>
                  <a:lnTo>
                    <a:pt x="1699" y="2086"/>
                  </a:lnTo>
                  <a:cubicBezTo>
                    <a:pt x="1724" y="2148"/>
                    <a:pt x="1744" y="2217"/>
                    <a:pt x="1765" y="2282"/>
                  </a:cubicBezTo>
                  <a:lnTo>
                    <a:pt x="1790" y="2359"/>
                  </a:lnTo>
                  <a:cubicBezTo>
                    <a:pt x="1803" y="2397"/>
                    <a:pt x="1816" y="2435"/>
                    <a:pt x="1830" y="2474"/>
                  </a:cubicBezTo>
                  <a:cubicBezTo>
                    <a:pt x="1853" y="2533"/>
                    <a:pt x="1877" y="2582"/>
                    <a:pt x="1909" y="2622"/>
                  </a:cubicBezTo>
                  <a:cubicBezTo>
                    <a:pt x="1958" y="2692"/>
                    <a:pt x="2024" y="2730"/>
                    <a:pt x="2095" y="2730"/>
                  </a:cubicBezTo>
                  <a:cubicBezTo>
                    <a:pt x="2102" y="2730"/>
                    <a:pt x="2110" y="2729"/>
                    <a:pt x="2117" y="2728"/>
                  </a:cubicBezTo>
                  <a:cubicBezTo>
                    <a:pt x="2162" y="2726"/>
                    <a:pt x="2208" y="2707"/>
                    <a:pt x="2255" y="2672"/>
                  </a:cubicBezTo>
                  <a:cubicBezTo>
                    <a:pt x="2312" y="2636"/>
                    <a:pt x="2357" y="2588"/>
                    <a:pt x="2412" y="2527"/>
                  </a:cubicBezTo>
                  <a:cubicBezTo>
                    <a:pt x="2469" y="2458"/>
                    <a:pt x="2521" y="2387"/>
                    <a:pt x="2571" y="2313"/>
                  </a:cubicBezTo>
                  <a:cubicBezTo>
                    <a:pt x="2600" y="2275"/>
                    <a:pt x="2623" y="2234"/>
                    <a:pt x="2644" y="2191"/>
                  </a:cubicBezTo>
                  <a:cubicBezTo>
                    <a:pt x="2663" y="2157"/>
                    <a:pt x="2674" y="2119"/>
                    <a:pt x="2687" y="2084"/>
                  </a:cubicBezTo>
                  <a:cubicBezTo>
                    <a:pt x="2718" y="1994"/>
                    <a:pt x="2730" y="1901"/>
                    <a:pt x="2736" y="1829"/>
                  </a:cubicBezTo>
                  <a:cubicBezTo>
                    <a:pt x="2745" y="1730"/>
                    <a:pt x="2746" y="1631"/>
                    <a:pt x="2745" y="1532"/>
                  </a:cubicBezTo>
                  <a:cubicBezTo>
                    <a:pt x="2742" y="1380"/>
                    <a:pt x="2729" y="1229"/>
                    <a:pt x="2715" y="1077"/>
                  </a:cubicBezTo>
                  <a:cubicBezTo>
                    <a:pt x="2693" y="831"/>
                    <a:pt x="2670" y="575"/>
                    <a:pt x="2695" y="331"/>
                  </a:cubicBezTo>
                  <a:cubicBezTo>
                    <a:pt x="2700" y="298"/>
                    <a:pt x="2709" y="244"/>
                    <a:pt x="2722" y="192"/>
                  </a:cubicBezTo>
                  <a:cubicBezTo>
                    <a:pt x="2745" y="176"/>
                    <a:pt x="2759" y="145"/>
                    <a:pt x="2758" y="109"/>
                  </a:cubicBezTo>
                  <a:cubicBezTo>
                    <a:pt x="2758" y="99"/>
                    <a:pt x="2756" y="84"/>
                    <a:pt x="2751" y="71"/>
                  </a:cubicBezTo>
                  <a:cubicBezTo>
                    <a:pt x="2735" y="30"/>
                    <a:pt x="2692" y="1"/>
                    <a:pt x="2644" y="1"/>
                  </a:cubicBezTo>
                  <a:cubicBezTo>
                    <a:pt x="2633" y="1"/>
                    <a:pt x="2623" y="1"/>
                    <a:pt x="2612" y="1"/>
                  </a:cubicBezTo>
                  <a:close/>
                </a:path>
              </a:pathLst>
            </a:custGeom>
            <a:solidFill>
              <a:srgbClr val="EB93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45" name="Google Shape;5645;p16"/>
            <p:cNvSpPr/>
            <p:nvPr/>
          </p:nvSpPr>
          <p:spPr>
            <a:xfrm>
              <a:off x="3373175" y="6293125"/>
              <a:ext cx="66400" cy="67225"/>
            </a:xfrm>
            <a:custGeom>
              <a:avLst/>
              <a:gdLst/>
              <a:ahLst/>
              <a:cxnLst/>
              <a:rect l="l" t="t" r="r" b="b"/>
              <a:pathLst>
                <a:path w="2656" h="2689" extrusionOk="0">
                  <a:moveTo>
                    <a:pt x="2101" y="0"/>
                  </a:moveTo>
                  <a:cubicBezTo>
                    <a:pt x="2083" y="0"/>
                    <a:pt x="2063" y="1"/>
                    <a:pt x="2043" y="2"/>
                  </a:cubicBezTo>
                  <a:cubicBezTo>
                    <a:pt x="1961" y="8"/>
                    <a:pt x="1885" y="30"/>
                    <a:pt x="1809" y="50"/>
                  </a:cubicBezTo>
                  <a:cubicBezTo>
                    <a:pt x="1720" y="74"/>
                    <a:pt x="1634" y="113"/>
                    <a:pt x="1551" y="149"/>
                  </a:cubicBezTo>
                  <a:cubicBezTo>
                    <a:pt x="1341" y="244"/>
                    <a:pt x="1160" y="354"/>
                    <a:pt x="1009" y="452"/>
                  </a:cubicBezTo>
                  <a:cubicBezTo>
                    <a:pt x="660" y="677"/>
                    <a:pt x="356" y="936"/>
                    <a:pt x="101" y="1220"/>
                  </a:cubicBezTo>
                  <a:cubicBezTo>
                    <a:pt x="94" y="1228"/>
                    <a:pt x="87" y="1238"/>
                    <a:pt x="80" y="1252"/>
                  </a:cubicBezTo>
                  <a:cubicBezTo>
                    <a:pt x="41" y="1271"/>
                    <a:pt x="1" y="1321"/>
                    <a:pt x="14" y="1377"/>
                  </a:cubicBezTo>
                  <a:cubicBezTo>
                    <a:pt x="34" y="1487"/>
                    <a:pt x="63" y="1589"/>
                    <a:pt x="98" y="1686"/>
                  </a:cubicBezTo>
                  <a:cubicBezTo>
                    <a:pt x="119" y="1737"/>
                    <a:pt x="142" y="1789"/>
                    <a:pt x="167" y="1839"/>
                  </a:cubicBezTo>
                  <a:cubicBezTo>
                    <a:pt x="246" y="1997"/>
                    <a:pt x="354" y="2147"/>
                    <a:pt x="478" y="2269"/>
                  </a:cubicBezTo>
                  <a:cubicBezTo>
                    <a:pt x="611" y="2400"/>
                    <a:pt x="761" y="2500"/>
                    <a:pt x="921" y="2566"/>
                  </a:cubicBezTo>
                  <a:cubicBezTo>
                    <a:pt x="990" y="2593"/>
                    <a:pt x="1072" y="2616"/>
                    <a:pt x="1169" y="2635"/>
                  </a:cubicBezTo>
                  <a:cubicBezTo>
                    <a:pt x="1268" y="2657"/>
                    <a:pt x="1365" y="2671"/>
                    <a:pt x="1466" y="2681"/>
                  </a:cubicBezTo>
                  <a:cubicBezTo>
                    <a:pt x="1505" y="2685"/>
                    <a:pt x="1546" y="2688"/>
                    <a:pt x="1587" y="2688"/>
                  </a:cubicBezTo>
                  <a:cubicBezTo>
                    <a:pt x="1660" y="2688"/>
                    <a:pt x="1734" y="2679"/>
                    <a:pt x="1800" y="2649"/>
                  </a:cubicBezTo>
                  <a:cubicBezTo>
                    <a:pt x="1839" y="2629"/>
                    <a:pt x="1874" y="2602"/>
                    <a:pt x="1902" y="2569"/>
                  </a:cubicBezTo>
                  <a:cubicBezTo>
                    <a:pt x="1930" y="2540"/>
                    <a:pt x="1947" y="2497"/>
                    <a:pt x="1958" y="2441"/>
                  </a:cubicBezTo>
                  <a:cubicBezTo>
                    <a:pt x="1967" y="2412"/>
                    <a:pt x="1966" y="2378"/>
                    <a:pt x="1964" y="2348"/>
                  </a:cubicBezTo>
                  <a:cubicBezTo>
                    <a:pt x="1958" y="2292"/>
                    <a:pt x="1947" y="2254"/>
                    <a:pt x="1938" y="2217"/>
                  </a:cubicBezTo>
                  <a:lnTo>
                    <a:pt x="1931" y="2184"/>
                  </a:lnTo>
                  <a:lnTo>
                    <a:pt x="1897" y="2069"/>
                  </a:lnTo>
                  <a:cubicBezTo>
                    <a:pt x="1881" y="2019"/>
                    <a:pt x="1865" y="1969"/>
                    <a:pt x="1852" y="1917"/>
                  </a:cubicBezTo>
                  <a:cubicBezTo>
                    <a:pt x="1836" y="1851"/>
                    <a:pt x="1829" y="1786"/>
                    <a:pt x="1829" y="1719"/>
                  </a:cubicBezTo>
                  <a:cubicBezTo>
                    <a:pt x="1831" y="1683"/>
                    <a:pt x="1836" y="1651"/>
                    <a:pt x="1844" y="1615"/>
                  </a:cubicBezTo>
                  <a:lnTo>
                    <a:pt x="1872" y="1558"/>
                  </a:lnTo>
                  <a:cubicBezTo>
                    <a:pt x="1937" y="1459"/>
                    <a:pt x="2026" y="1371"/>
                    <a:pt x="2101" y="1299"/>
                  </a:cubicBezTo>
                  <a:lnTo>
                    <a:pt x="2139" y="1262"/>
                  </a:lnTo>
                  <a:cubicBezTo>
                    <a:pt x="2259" y="1150"/>
                    <a:pt x="2359" y="1054"/>
                    <a:pt x="2445" y="953"/>
                  </a:cubicBezTo>
                  <a:cubicBezTo>
                    <a:pt x="2565" y="817"/>
                    <a:pt x="2634" y="680"/>
                    <a:pt x="2646" y="551"/>
                  </a:cubicBezTo>
                  <a:cubicBezTo>
                    <a:pt x="2655" y="488"/>
                    <a:pt x="2648" y="422"/>
                    <a:pt x="2621" y="337"/>
                  </a:cubicBezTo>
                  <a:cubicBezTo>
                    <a:pt x="2606" y="301"/>
                    <a:pt x="2589" y="272"/>
                    <a:pt x="2572" y="245"/>
                  </a:cubicBezTo>
                  <a:cubicBezTo>
                    <a:pt x="2540" y="195"/>
                    <a:pt x="2504" y="160"/>
                    <a:pt x="2467" y="127"/>
                  </a:cubicBezTo>
                  <a:cubicBezTo>
                    <a:pt x="2378" y="42"/>
                    <a:pt x="2254" y="0"/>
                    <a:pt x="2101" y="0"/>
                  </a:cubicBezTo>
                  <a:close/>
                </a:path>
              </a:pathLst>
            </a:custGeom>
            <a:solidFill>
              <a:srgbClr val="EB93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46" name="Google Shape;5646;p16"/>
            <p:cNvSpPr/>
            <p:nvPr/>
          </p:nvSpPr>
          <p:spPr>
            <a:xfrm>
              <a:off x="3446400" y="6289300"/>
              <a:ext cx="67825" cy="53850"/>
            </a:xfrm>
            <a:custGeom>
              <a:avLst/>
              <a:gdLst/>
              <a:ahLst/>
              <a:cxnLst/>
              <a:rect l="l" t="t" r="r" b="b"/>
              <a:pathLst>
                <a:path w="2713" h="2154" extrusionOk="0">
                  <a:moveTo>
                    <a:pt x="2227" y="1"/>
                  </a:moveTo>
                  <a:cubicBezTo>
                    <a:pt x="2139" y="1"/>
                    <a:pt x="2043" y="7"/>
                    <a:pt x="1934" y="19"/>
                  </a:cubicBezTo>
                  <a:cubicBezTo>
                    <a:pt x="1697" y="45"/>
                    <a:pt x="1463" y="94"/>
                    <a:pt x="1233" y="167"/>
                  </a:cubicBezTo>
                  <a:cubicBezTo>
                    <a:pt x="1114" y="204"/>
                    <a:pt x="999" y="247"/>
                    <a:pt x="888" y="296"/>
                  </a:cubicBezTo>
                  <a:cubicBezTo>
                    <a:pt x="763" y="352"/>
                    <a:pt x="660" y="407"/>
                    <a:pt x="568" y="464"/>
                  </a:cubicBezTo>
                  <a:cubicBezTo>
                    <a:pt x="479" y="520"/>
                    <a:pt x="394" y="585"/>
                    <a:pt x="308" y="664"/>
                  </a:cubicBezTo>
                  <a:cubicBezTo>
                    <a:pt x="232" y="730"/>
                    <a:pt x="166" y="813"/>
                    <a:pt x="107" y="914"/>
                  </a:cubicBezTo>
                  <a:cubicBezTo>
                    <a:pt x="81" y="955"/>
                    <a:pt x="65" y="1000"/>
                    <a:pt x="49" y="1043"/>
                  </a:cubicBezTo>
                  <a:cubicBezTo>
                    <a:pt x="33" y="1089"/>
                    <a:pt x="23" y="1129"/>
                    <a:pt x="16" y="1178"/>
                  </a:cubicBezTo>
                  <a:cubicBezTo>
                    <a:pt x="0" y="1287"/>
                    <a:pt x="9" y="1396"/>
                    <a:pt x="44" y="1505"/>
                  </a:cubicBezTo>
                  <a:cubicBezTo>
                    <a:pt x="44" y="1524"/>
                    <a:pt x="49" y="1540"/>
                    <a:pt x="55" y="1554"/>
                  </a:cubicBezTo>
                  <a:cubicBezTo>
                    <a:pt x="69" y="1592"/>
                    <a:pt x="87" y="1628"/>
                    <a:pt x="105" y="1662"/>
                  </a:cubicBezTo>
                  <a:cubicBezTo>
                    <a:pt x="133" y="1714"/>
                    <a:pt x="166" y="1761"/>
                    <a:pt x="200" y="1806"/>
                  </a:cubicBezTo>
                  <a:cubicBezTo>
                    <a:pt x="220" y="1834"/>
                    <a:pt x="242" y="1860"/>
                    <a:pt x="263" y="1886"/>
                  </a:cubicBezTo>
                  <a:cubicBezTo>
                    <a:pt x="272" y="1898"/>
                    <a:pt x="288" y="1911"/>
                    <a:pt x="309" y="1925"/>
                  </a:cubicBezTo>
                  <a:cubicBezTo>
                    <a:pt x="347" y="1954"/>
                    <a:pt x="388" y="1968"/>
                    <a:pt x="426" y="1982"/>
                  </a:cubicBezTo>
                  <a:cubicBezTo>
                    <a:pt x="525" y="2020"/>
                    <a:pt x="622" y="2040"/>
                    <a:pt x="710" y="2056"/>
                  </a:cubicBezTo>
                  <a:cubicBezTo>
                    <a:pt x="845" y="2083"/>
                    <a:pt x="983" y="2100"/>
                    <a:pt x="1119" y="2114"/>
                  </a:cubicBezTo>
                  <a:cubicBezTo>
                    <a:pt x="1355" y="2140"/>
                    <a:pt x="1576" y="2153"/>
                    <a:pt x="1791" y="2153"/>
                  </a:cubicBezTo>
                  <a:cubicBezTo>
                    <a:pt x="1831" y="2153"/>
                    <a:pt x="1870" y="2153"/>
                    <a:pt x="1909" y="2152"/>
                  </a:cubicBezTo>
                  <a:cubicBezTo>
                    <a:pt x="1977" y="2150"/>
                    <a:pt x="2046" y="2145"/>
                    <a:pt x="2113" y="2135"/>
                  </a:cubicBezTo>
                  <a:cubicBezTo>
                    <a:pt x="2142" y="2129"/>
                    <a:pt x="2163" y="2126"/>
                    <a:pt x="2188" y="2119"/>
                  </a:cubicBezTo>
                  <a:cubicBezTo>
                    <a:pt x="2218" y="2109"/>
                    <a:pt x="2241" y="2093"/>
                    <a:pt x="2271" y="2076"/>
                  </a:cubicBezTo>
                  <a:cubicBezTo>
                    <a:pt x="2363" y="2012"/>
                    <a:pt x="2441" y="1936"/>
                    <a:pt x="2500" y="1855"/>
                  </a:cubicBezTo>
                  <a:cubicBezTo>
                    <a:pt x="2535" y="1807"/>
                    <a:pt x="2564" y="1760"/>
                    <a:pt x="2592" y="1707"/>
                  </a:cubicBezTo>
                  <a:cubicBezTo>
                    <a:pt x="2614" y="1659"/>
                    <a:pt x="2635" y="1606"/>
                    <a:pt x="2650" y="1554"/>
                  </a:cubicBezTo>
                  <a:cubicBezTo>
                    <a:pt x="2685" y="1451"/>
                    <a:pt x="2695" y="1340"/>
                    <a:pt x="2701" y="1250"/>
                  </a:cubicBezTo>
                  <a:cubicBezTo>
                    <a:pt x="2712" y="1109"/>
                    <a:pt x="2699" y="965"/>
                    <a:pt x="2688" y="871"/>
                  </a:cubicBezTo>
                  <a:cubicBezTo>
                    <a:pt x="2672" y="694"/>
                    <a:pt x="2640" y="514"/>
                    <a:pt x="2607" y="346"/>
                  </a:cubicBezTo>
                  <a:lnTo>
                    <a:pt x="2583" y="201"/>
                  </a:lnTo>
                  <a:cubicBezTo>
                    <a:pt x="2593" y="165"/>
                    <a:pt x="2592" y="137"/>
                    <a:pt x="2580" y="105"/>
                  </a:cubicBezTo>
                  <a:cubicBezTo>
                    <a:pt x="2563" y="59"/>
                    <a:pt x="2525" y="26"/>
                    <a:pt x="2482" y="22"/>
                  </a:cubicBezTo>
                  <a:cubicBezTo>
                    <a:pt x="2403" y="8"/>
                    <a:pt x="2320" y="1"/>
                    <a:pt x="2227" y="1"/>
                  </a:cubicBezTo>
                  <a:close/>
                </a:path>
              </a:pathLst>
            </a:custGeom>
            <a:solidFill>
              <a:srgbClr val="EB93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47" name="Google Shape;5647;p16"/>
            <p:cNvSpPr/>
            <p:nvPr/>
          </p:nvSpPr>
          <p:spPr>
            <a:xfrm>
              <a:off x="3246525" y="6376475"/>
              <a:ext cx="114650" cy="101250"/>
            </a:xfrm>
            <a:custGeom>
              <a:avLst/>
              <a:gdLst/>
              <a:ahLst/>
              <a:cxnLst/>
              <a:rect l="l" t="t" r="r" b="b"/>
              <a:pathLst>
                <a:path w="4586" h="4050" extrusionOk="0">
                  <a:moveTo>
                    <a:pt x="3778" y="1"/>
                  </a:moveTo>
                  <a:cubicBezTo>
                    <a:pt x="3762" y="1"/>
                    <a:pt x="3746" y="5"/>
                    <a:pt x="3731" y="14"/>
                  </a:cubicBezTo>
                  <a:lnTo>
                    <a:pt x="3701" y="19"/>
                  </a:lnTo>
                  <a:cubicBezTo>
                    <a:pt x="3693" y="17"/>
                    <a:pt x="3684" y="15"/>
                    <a:pt x="3674" y="15"/>
                  </a:cubicBezTo>
                  <a:cubicBezTo>
                    <a:pt x="3656" y="15"/>
                    <a:pt x="3635" y="20"/>
                    <a:pt x="3620" y="34"/>
                  </a:cubicBezTo>
                  <a:cubicBezTo>
                    <a:pt x="3494" y="130"/>
                    <a:pt x="3356" y="210"/>
                    <a:pt x="3198" y="279"/>
                  </a:cubicBezTo>
                  <a:cubicBezTo>
                    <a:pt x="2876" y="414"/>
                    <a:pt x="2530" y="490"/>
                    <a:pt x="2226" y="561"/>
                  </a:cubicBezTo>
                  <a:lnTo>
                    <a:pt x="2154" y="577"/>
                  </a:lnTo>
                  <a:cubicBezTo>
                    <a:pt x="1977" y="617"/>
                    <a:pt x="1804" y="658"/>
                    <a:pt x="1631" y="706"/>
                  </a:cubicBezTo>
                  <a:cubicBezTo>
                    <a:pt x="1455" y="755"/>
                    <a:pt x="1285" y="818"/>
                    <a:pt x="1106" y="895"/>
                  </a:cubicBezTo>
                  <a:cubicBezTo>
                    <a:pt x="952" y="961"/>
                    <a:pt x="807" y="1046"/>
                    <a:pt x="673" y="1148"/>
                  </a:cubicBezTo>
                  <a:cubicBezTo>
                    <a:pt x="609" y="1198"/>
                    <a:pt x="547" y="1250"/>
                    <a:pt x="489" y="1309"/>
                  </a:cubicBezTo>
                  <a:cubicBezTo>
                    <a:pt x="422" y="1377"/>
                    <a:pt x="367" y="1451"/>
                    <a:pt x="305" y="1537"/>
                  </a:cubicBezTo>
                  <a:cubicBezTo>
                    <a:pt x="260" y="1603"/>
                    <a:pt x="219" y="1675"/>
                    <a:pt x="182" y="1747"/>
                  </a:cubicBezTo>
                  <a:cubicBezTo>
                    <a:pt x="152" y="1807"/>
                    <a:pt x="123" y="1868"/>
                    <a:pt x="97" y="1931"/>
                  </a:cubicBezTo>
                  <a:cubicBezTo>
                    <a:pt x="76" y="1987"/>
                    <a:pt x="57" y="2046"/>
                    <a:pt x="38" y="2105"/>
                  </a:cubicBezTo>
                  <a:cubicBezTo>
                    <a:pt x="23" y="2167"/>
                    <a:pt x="15" y="2228"/>
                    <a:pt x="10" y="2290"/>
                  </a:cubicBezTo>
                  <a:cubicBezTo>
                    <a:pt x="1" y="2372"/>
                    <a:pt x="11" y="2465"/>
                    <a:pt x="38" y="2551"/>
                  </a:cubicBezTo>
                  <a:cubicBezTo>
                    <a:pt x="38" y="2551"/>
                    <a:pt x="38" y="2551"/>
                    <a:pt x="38" y="2551"/>
                  </a:cubicBezTo>
                  <a:lnTo>
                    <a:pt x="38" y="2551"/>
                  </a:lnTo>
                  <a:cubicBezTo>
                    <a:pt x="38" y="2551"/>
                    <a:pt x="46" y="2574"/>
                    <a:pt x="46" y="2574"/>
                  </a:cubicBezTo>
                  <a:cubicBezTo>
                    <a:pt x="73" y="2642"/>
                    <a:pt x="117" y="2711"/>
                    <a:pt x="185" y="2780"/>
                  </a:cubicBezTo>
                  <a:cubicBezTo>
                    <a:pt x="237" y="2834"/>
                    <a:pt x="307" y="2883"/>
                    <a:pt x="390" y="2926"/>
                  </a:cubicBezTo>
                  <a:cubicBezTo>
                    <a:pt x="472" y="2965"/>
                    <a:pt x="560" y="2998"/>
                    <a:pt x="682" y="3028"/>
                  </a:cubicBezTo>
                  <a:cubicBezTo>
                    <a:pt x="896" y="3084"/>
                    <a:pt x="1120" y="3102"/>
                    <a:pt x="1348" y="3117"/>
                  </a:cubicBezTo>
                  <a:cubicBezTo>
                    <a:pt x="1485" y="3127"/>
                    <a:pt x="1621" y="3132"/>
                    <a:pt x="1758" y="3139"/>
                  </a:cubicBezTo>
                  <a:lnTo>
                    <a:pt x="1845" y="3143"/>
                  </a:lnTo>
                  <a:lnTo>
                    <a:pt x="2059" y="3152"/>
                  </a:lnTo>
                  <a:cubicBezTo>
                    <a:pt x="2153" y="3158"/>
                    <a:pt x="2247" y="3165"/>
                    <a:pt x="2342" y="3175"/>
                  </a:cubicBezTo>
                  <a:cubicBezTo>
                    <a:pt x="2466" y="3192"/>
                    <a:pt x="2612" y="3211"/>
                    <a:pt x="2749" y="3264"/>
                  </a:cubicBezTo>
                  <a:cubicBezTo>
                    <a:pt x="2780" y="3275"/>
                    <a:pt x="2842" y="3308"/>
                    <a:pt x="2915" y="3360"/>
                  </a:cubicBezTo>
                  <a:cubicBezTo>
                    <a:pt x="2997" y="3425"/>
                    <a:pt x="3079" y="3504"/>
                    <a:pt x="3158" y="3600"/>
                  </a:cubicBezTo>
                  <a:cubicBezTo>
                    <a:pt x="3190" y="3643"/>
                    <a:pt x="3223" y="3686"/>
                    <a:pt x="3254" y="3732"/>
                  </a:cubicBezTo>
                  <a:lnTo>
                    <a:pt x="3274" y="3761"/>
                  </a:lnTo>
                  <a:lnTo>
                    <a:pt x="3296" y="3790"/>
                  </a:lnTo>
                  <a:cubicBezTo>
                    <a:pt x="3332" y="3838"/>
                    <a:pt x="3368" y="3884"/>
                    <a:pt x="3406" y="3930"/>
                  </a:cubicBezTo>
                  <a:cubicBezTo>
                    <a:pt x="3442" y="3972"/>
                    <a:pt x="3484" y="4006"/>
                    <a:pt x="3527" y="4027"/>
                  </a:cubicBezTo>
                  <a:cubicBezTo>
                    <a:pt x="3560" y="4042"/>
                    <a:pt x="3595" y="4049"/>
                    <a:pt x="3633" y="4049"/>
                  </a:cubicBezTo>
                  <a:cubicBezTo>
                    <a:pt x="3655" y="4049"/>
                    <a:pt x="3679" y="4047"/>
                    <a:pt x="3704" y="4042"/>
                  </a:cubicBezTo>
                  <a:cubicBezTo>
                    <a:pt x="3763" y="4028"/>
                    <a:pt x="3814" y="3988"/>
                    <a:pt x="3857" y="3950"/>
                  </a:cubicBezTo>
                  <a:cubicBezTo>
                    <a:pt x="3921" y="3899"/>
                    <a:pt x="3971" y="3828"/>
                    <a:pt x="4015" y="3768"/>
                  </a:cubicBezTo>
                  <a:cubicBezTo>
                    <a:pt x="4109" y="3643"/>
                    <a:pt x="4178" y="3525"/>
                    <a:pt x="4251" y="3402"/>
                  </a:cubicBezTo>
                  <a:cubicBezTo>
                    <a:pt x="4330" y="3267"/>
                    <a:pt x="4389" y="3140"/>
                    <a:pt x="4441" y="3001"/>
                  </a:cubicBezTo>
                  <a:cubicBezTo>
                    <a:pt x="4520" y="2793"/>
                    <a:pt x="4563" y="2556"/>
                    <a:pt x="4576" y="2277"/>
                  </a:cubicBezTo>
                  <a:cubicBezTo>
                    <a:pt x="4586" y="2039"/>
                    <a:pt x="4560" y="1782"/>
                    <a:pt x="4497" y="1491"/>
                  </a:cubicBezTo>
                  <a:cubicBezTo>
                    <a:pt x="4456" y="1312"/>
                    <a:pt x="4402" y="1132"/>
                    <a:pt x="4326" y="941"/>
                  </a:cubicBezTo>
                  <a:cubicBezTo>
                    <a:pt x="4298" y="874"/>
                    <a:pt x="4273" y="805"/>
                    <a:pt x="4244" y="739"/>
                  </a:cubicBezTo>
                  <a:cubicBezTo>
                    <a:pt x="4146" y="518"/>
                    <a:pt x="4018" y="285"/>
                    <a:pt x="3860" y="45"/>
                  </a:cubicBezTo>
                  <a:cubicBezTo>
                    <a:pt x="3840" y="17"/>
                    <a:pt x="3809" y="1"/>
                    <a:pt x="3778" y="1"/>
                  </a:cubicBezTo>
                  <a:close/>
                </a:path>
              </a:pathLst>
            </a:custGeom>
            <a:solidFill>
              <a:srgbClr val="EB93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48" name="Google Shape;5648;p16"/>
            <p:cNvSpPr/>
            <p:nvPr/>
          </p:nvSpPr>
          <p:spPr>
            <a:xfrm>
              <a:off x="3052375" y="6324050"/>
              <a:ext cx="135050" cy="122000"/>
            </a:xfrm>
            <a:custGeom>
              <a:avLst/>
              <a:gdLst/>
              <a:ahLst/>
              <a:cxnLst/>
              <a:rect l="l" t="t" r="r" b="b"/>
              <a:pathLst>
                <a:path w="5402" h="4880" extrusionOk="0">
                  <a:moveTo>
                    <a:pt x="2509" y="0"/>
                  </a:moveTo>
                  <a:cubicBezTo>
                    <a:pt x="2497" y="0"/>
                    <a:pt x="2484" y="2"/>
                    <a:pt x="2471" y="6"/>
                  </a:cubicBezTo>
                  <a:cubicBezTo>
                    <a:pt x="2310" y="64"/>
                    <a:pt x="2155" y="154"/>
                    <a:pt x="1992" y="278"/>
                  </a:cubicBezTo>
                  <a:cubicBezTo>
                    <a:pt x="1825" y="403"/>
                    <a:pt x="1661" y="552"/>
                    <a:pt x="1492" y="736"/>
                  </a:cubicBezTo>
                  <a:cubicBezTo>
                    <a:pt x="1331" y="905"/>
                    <a:pt x="1173" y="1099"/>
                    <a:pt x="1009" y="1332"/>
                  </a:cubicBezTo>
                  <a:cubicBezTo>
                    <a:pt x="863" y="1536"/>
                    <a:pt x="716" y="1763"/>
                    <a:pt x="580" y="2009"/>
                  </a:cubicBezTo>
                  <a:cubicBezTo>
                    <a:pt x="453" y="2241"/>
                    <a:pt x="341" y="2481"/>
                    <a:pt x="248" y="2715"/>
                  </a:cubicBezTo>
                  <a:cubicBezTo>
                    <a:pt x="153" y="2958"/>
                    <a:pt x="89" y="3181"/>
                    <a:pt x="51" y="3393"/>
                  </a:cubicBezTo>
                  <a:cubicBezTo>
                    <a:pt x="10" y="3611"/>
                    <a:pt x="1" y="3814"/>
                    <a:pt x="25" y="3996"/>
                  </a:cubicBezTo>
                  <a:cubicBezTo>
                    <a:pt x="38" y="4098"/>
                    <a:pt x="60" y="4190"/>
                    <a:pt x="91" y="4272"/>
                  </a:cubicBezTo>
                  <a:cubicBezTo>
                    <a:pt x="123" y="4351"/>
                    <a:pt x="165" y="4427"/>
                    <a:pt x="218" y="4493"/>
                  </a:cubicBezTo>
                  <a:cubicBezTo>
                    <a:pt x="270" y="4559"/>
                    <a:pt x="318" y="4608"/>
                    <a:pt x="367" y="4646"/>
                  </a:cubicBezTo>
                  <a:cubicBezTo>
                    <a:pt x="435" y="4700"/>
                    <a:pt x="505" y="4740"/>
                    <a:pt x="580" y="4775"/>
                  </a:cubicBezTo>
                  <a:cubicBezTo>
                    <a:pt x="738" y="4844"/>
                    <a:pt x="917" y="4877"/>
                    <a:pt x="1131" y="4880"/>
                  </a:cubicBezTo>
                  <a:cubicBezTo>
                    <a:pt x="1141" y="4880"/>
                    <a:pt x="1152" y="4880"/>
                    <a:pt x="1162" y="4880"/>
                  </a:cubicBezTo>
                  <a:cubicBezTo>
                    <a:pt x="1284" y="4880"/>
                    <a:pt x="1397" y="4864"/>
                    <a:pt x="1502" y="4827"/>
                  </a:cubicBezTo>
                  <a:cubicBezTo>
                    <a:pt x="1653" y="4776"/>
                    <a:pt x="1772" y="4686"/>
                    <a:pt x="1875" y="4602"/>
                  </a:cubicBezTo>
                  <a:cubicBezTo>
                    <a:pt x="1986" y="4516"/>
                    <a:pt x="2081" y="4414"/>
                    <a:pt x="2186" y="4299"/>
                  </a:cubicBezTo>
                  <a:cubicBezTo>
                    <a:pt x="2276" y="4200"/>
                    <a:pt x="2387" y="4087"/>
                    <a:pt x="2503" y="3986"/>
                  </a:cubicBezTo>
                  <a:cubicBezTo>
                    <a:pt x="2559" y="3948"/>
                    <a:pt x="2615" y="3912"/>
                    <a:pt x="2677" y="3883"/>
                  </a:cubicBezTo>
                  <a:cubicBezTo>
                    <a:pt x="2713" y="3870"/>
                    <a:pt x="2747" y="3861"/>
                    <a:pt x="2784" y="3853"/>
                  </a:cubicBezTo>
                  <a:cubicBezTo>
                    <a:pt x="2812" y="3849"/>
                    <a:pt x="2841" y="3848"/>
                    <a:pt x="2870" y="3848"/>
                  </a:cubicBezTo>
                  <a:cubicBezTo>
                    <a:pt x="2884" y="3848"/>
                    <a:pt x="2899" y="3848"/>
                    <a:pt x="2914" y="3848"/>
                  </a:cubicBezTo>
                  <a:cubicBezTo>
                    <a:pt x="2976" y="3857"/>
                    <a:pt x="3039" y="3874"/>
                    <a:pt x="3111" y="3899"/>
                  </a:cubicBezTo>
                  <a:cubicBezTo>
                    <a:pt x="3312" y="3979"/>
                    <a:pt x="3498" y="4104"/>
                    <a:pt x="3663" y="4215"/>
                  </a:cubicBezTo>
                  <a:cubicBezTo>
                    <a:pt x="3882" y="4363"/>
                    <a:pt x="4096" y="4506"/>
                    <a:pt x="4331" y="4585"/>
                  </a:cubicBezTo>
                  <a:cubicBezTo>
                    <a:pt x="4410" y="4610"/>
                    <a:pt x="4492" y="4623"/>
                    <a:pt x="4570" y="4623"/>
                  </a:cubicBezTo>
                  <a:cubicBezTo>
                    <a:pt x="4587" y="4623"/>
                    <a:pt x="4605" y="4622"/>
                    <a:pt x="4621" y="4621"/>
                  </a:cubicBezTo>
                  <a:cubicBezTo>
                    <a:pt x="4726" y="4614"/>
                    <a:pt x="4834" y="4575"/>
                    <a:pt x="4932" y="4513"/>
                  </a:cubicBezTo>
                  <a:cubicBezTo>
                    <a:pt x="5039" y="4444"/>
                    <a:pt x="5118" y="4345"/>
                    <a:pt x="5189" y="4251"/>
                  </a:cubicBezTo>
                  <a:cubicBezTo>
                    <a:pt x="5248" y="4173"/>
                    <a:pt x="5297" y="4078"/>
                    <a:pt x="5341" y="3962"/>
                  </a:cubicBezTo>
                  <a:cubicBezTo>
                    <a:pt x="5399" y="3798"/>
                    <a:pt x="5401" y="3611"/>
                    <a:pt x="5347" y="3436"/>
                  </a:cubicBezTo>
                  <a:lnTo>
                    <a:pt x="5325" y="3376"/>
                  </a:lnTo>
                  <a:cubicBezTo>
                    <a:pt x="5274" y="3245"/>
                    <a:pt x="5187" y="3110"/>
                    <a:pt x="5051" y="2956"/>
                  </a:cubicBezTo>
                  <a:cubicBezTo>
                    <a:pt x="4899" y="2783"/>
                    <a:pt x="4715" y="2633"/>
                    <a:pt x="4555" y="2511"/>
                  </a:cubicBezTo>
                  <a:cubicBezTo>
                    <a:pt x="4415" y="2402"/>
                    <a:pt x="4270" y="2296"/>
                    <a:pt x="4125" y="2191"/>
                  </a:cubicBezTo>
                  <a:lnTo>
                    <a:pt x="4047" y="2136"/>
                  </a:lnTo>
                  <a:lnTo>
                    <a:pt x="3955" y="2072"/>
                  </a:lnTo>
                  <a:lnTo>
                    <a:pt x="3659" y="1856"/>
                  </a:lnTo>
                  <a:cubicBezTo>
                    <a:pt x="3381" y="1648"/>
                    <a:pt x="3092" y="1415"/>
                    <a:pt x="2866" y="1132"/>
                  </a:cubicBezTo>
                  <a:cubicBezTo>
                    <a:pt x="2784" y="1025"/>
                    <a:pt x="2723" y="920"/>
                    <a:pt x="2677" y="812"/>
                  </a:cubicBezTo>
                  <a:cubicBezTo>
                    <a:pt x="2644" y="724"/>
                    <a:pt x="2624" y="658"/>
                    <a:pt x="2615" y="589"/>
                  </a:cubicBezTo>
                  <a:cubicBezTo>
                    <a:pt x="2605" y="522"/>
                    <a:pt x="2602" y="456"/>
                    <a:pt x="2608" y="381"/>
                  </a:cubicBezTo>
                  <a:cubicBezTo>
                    <a:pt x="2612" y="337"/>
                    <a:pt x="2619" y="291"/>
                    <a:pt x="2631" y="243"/>
                  </a:cubicBezTo>
                  <a:cubicBezTo>
                    <a:pt x="2637" y="228"/>
                    <a:pt x="2637" y="212"/>
                    <a:pt x="2629" y="194"/>
                  </a:cubicBezTo>
                  <a:cubicBezTo>
                    <a:pt x="2641" y="163"/>
                    <a:pt x="2645" y="128"/>
                    <a:pt x="2637" y="97"/>
                  </a:cubicBezTo>
                  <a:cubicBezTo>
                    <a:pt x="2615" y="44"/>
                    <a:pt x="2566" y="0"/>
                    <a:pt x="2509" y="0"/>
                  </a:cubicBezTo>
                  <a:close/>
                </a:path>
              </a:pathLst>
            </a:custGeom>
            <a:solidFill>
              <a:srgbClr val="EB93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49" name="Google Shape;5649;p16"/>
            <p:cNvSpPr/>
            <p:nvPr/>
          </p:nvSpPr>
          <p:spPr>
            <a:xfrm>
              <a:off x="2895900" y="6281775"/>
              <a:ext cx="93025" cy="74200"/>
            </a:xfrm>
            <a:custGeom>
              <a:avLst/>
              <a:gdLst/>
              <a:ahLst/>
              <a:cxnLst/>
              <a:rect l="l" t="t" r="r" b="b"/>
              <a:pathLst>
                <a:path w="3721" h="2968" extrusionOk="0">
                  <a:moveTo>
                    <a:pt x="2398" y="0"/>
                  </a:moveTo>
                  <a:cubicBezTo>
                    <a:pt x="2345" y="0"/>
                    <a:pt x="2291" y="1"/>
                    <a:pt x="2235" y="2"/>
                  </a:cubicBezTo>
                  <a:cubicBezTo>
                    <a:pt x="1955" y="5"/>
                    <a:pt x="1674" y="34"/>
                    <a:pt x="1399" y="87"/>
                  </a:cubicBezTo>
                  <a:cubicBezTo>
                    <a:pt x="1115" y="140"/>
                    <a:pt x="875" y="218"/>
                    <a:pt x="666" y="320"/>
                  </a:cubicBezTo>
                  <a:cubicBezTo>
                    <a:pt x="443" y="433"/>
                    <a:pt x="272" y="571"/>
                    <a:pt x="160" y="731"/>
                  </a:cubicBezTo>
                  <a:cubicBezTo>
                    <a:pt x="107" y="810"/>
                    <a:pt x="65" y="900"/>
                    <a:pt x="35" y="1006"/>
                  </a:cubicBezTo>
                  <a:cubicBezTo>
                    <a:pt x="6" y="1104"/>
                    <a:pt x="1" y="1223"/>
                    <a:pt x="19" y="1363"/>
                  </a:cubicBezTo>
                  <a:cubicBezTo>
                    <a:pt x="26" y="1447"/>
                    <a:pt x="44" y="1525"/>
                    <a:pt x="72" y="1597"/>
                  </a:cubicBezTo>
                  <a:cubicBezTo>
                    <a:pt x="95" y="1654"/>
                    <a:pt x="120" y="1703"/>
                    <a:pt x="150" y="1748"/>
                  </a:cubicBezTo>
                  <a:cubicBezTo>
                    <a:pt x="174" y="1788"/>
                    <a:pt x="212" y="1827"/>
                    <a:pt x="261" y="1864"/>
                  </a:cubicBezTo>
                  <a:cubicBezTo>
                    <a:pt x="301" y="1898"/>
                    <a:pt x="352" y="1926"/>
                    <a:pt x="421" y="1949"/>
                  </a:cubicBezTo>
                  <a:cubicBezTo>
                    <a:pt x="503" y="1975"/>
                    <a:pt x="586" y="1985"/>
                    <a:pt x="670" y="1985"/>
                  </a:cubicBezTo>
                  <a:cubicBezTo>
                    <a:pt x="812" y="1985"/>
                    <a:pt x="956" y="1956"/>
                    <a:pt x="1096" y="1926"/>
                  </a:cubicBezTo>
                  <a:lnTo>
                    <a:pt x="1144" y="1917"/>
                  </a:lnTo>
                  <a:cubicBezTo>
                    <a:pt x="1279" y="1887"/>
                    <a:pt x="1391" y="1865"/>
                    <a:pt x="1506" y="1864"/>
                  </a:cubicBezTo>
                  <a:lnTo>
                    <a:pt x="1807" y="1881"/>
                  </a:lnTo>
                  <a:lnTo>
                    <a:pt x="1845" y="1883"/>
                  </a:lnTo>
                  <a:lnTo>
                    <a:pt x="1881" y="1885"/>
                  </a:lnTo>
                  <a:cubicBezTo>
                    <a:pt x="1858" y="1941"/>
                    <a:pt x="1861" y="2020"/>
                    <a:pt x="1886" y="2115"/>
                  </a:cubicBezTo>
                  <a:cubicBezTo>
                    <a:pt x="1891" y="2135"/>
                    <a:pt x="1898" y="2157"/>
                    <a:pt x="1905" y="2177"/>
                  </a:cubicBezTo>
                  <a:cubicBezTo>
                    <a:pt x="1934" y="2250"/>
                    <a:pt x="1980" y="2328"/>
                    <a:pt x="2047" y="2421"/>
                  </a:cubicBezTo>
                  <a:cubicBezTo>
                    <a:pt x="2123" y="2528"/>
                    <a:pt x="2221" y="2632"/>
                    <a:pt x="2347" y="2744"/>
                  </a:cubicBezTo>
                  <a:cubicBezTo>
                    <a:pt x="2422" y="2810"/>
                    <a:pt x="2508" y="2869"/>
                    <a:pt x="2594" y="2911"/>
                  </a:cubicBezTo>
                  <a:cubicBezTo>
                    <a:pt x="2633" y="2930"/>
                    <a:pt x="2673" y="2941"/>
                    <a:pt x="2715" y="2953"/>
                  </a:cubicBezTo>
                  <a:cubicBezTo>
                    <a:pt x="2763" y="2966"/>
                    <a:pt x="2798" y="2966"/>
                    <a:pt x="2834" y="2967"/>
                  </a:cubicBezTo>
                  <a:cubicBezTo>
                    <a:pt x="2836" y="2967"/>
                    <a:pt x="2838" y="2967"/>
                    <a:pt x="2840" y="2967"/>
                  </a:cubicBezTo>
                  <a:cubicBezTo>
                    <a:pt x="2942" y="2967"/>
                    <a:pt x="3017" y="2932"/>
                    <a:pt x="3079" y="2898"/>
                  </a:cubicBezTo>
                  <a:cubicBezTo>
                    <a:pt x="3137" y="2862"/>
                    <a:pt x="3191" y="2810"/>
                    <a:pt x="3247" y="2736"/>
                  </a:cubicBezTo>
                  <a:cubicBezTo>
                    <a:pt x="3366" y="2578"/>
                    <a:pt x="3426" y="2385"/>
                    <a:pt x="3478" y="2201"/>
                  </a:cubicBezTo>
                  <a:cubicBezTo>
                    <a:pt x="3532" y="2008"/>
                    <a:pt x="3574" y="1785"/>
                    <a:pt x="3607" y="1519"/>
                  </a:cubicBezTo>
                  <a:cubicBezTo>
                    <a:pt x="3639" y="1299"/>
                    <a:pt x="3657" y="1077"/>
                    <a:pt x="3676" y="856"/>
                  </a:cubicBezTo>
                  <a:lnTo>
                    <a:pt x="3686" y="725"/>
                  </a:lnTo>
                  <a:cubicBezTo>
                    <a:pt x="3698" y="599"/>
                    <a:pt x="3706" y="497"/>
                    <a:pt x="3719" y="395"/>
                  </a:cubicBezTo>
                  <a:cubicBezTo>
                    <a:pt x="3721" y="373"/>
                    <a:pt x="3719" y="352"/>
                    <a:pt x="3712" y="331"/>
                  </a:cubicBezTo>
                  <a:cubicBezTo>
                    <a:pt x="3706" y="316"/>
                    <a:pt x="3696" y="301"/>
                    <a:pt x="3685" y="290"/>
                  </a:cubicBezTo>
                  <a:lnTo>
                    <a:pt x="3685" y="288"/>
                  </a:lnTo>
                  <a:cubicBezTo>
                    <a:pt x="3667" y="239"/>
                    <a:pt x="3642" y="211"/>
                    <a:pt x="3606" y="195"/>
                  </a:cubicBezTo>
                  <a:cubicBezTo>
                    <a:pt x="3406" y="104"/>
                    <a:pt x="3196" y="67"/>
                    <a:pt x="3018" y="40"/>
                  </a:cubicBezTo>
                  <a:cubicBezTo>
                    <a:pt x="2828" y="13"/>
                    <a:pt x="2624" y="0"/>
                    <a:pt x="2398" y="0"/>
                  </a:cubicBezTo>
                  <a:close/>
                </a:path>
              </a:pathLst>
            </a:custGeom>
            <a:solidFill>
              <a:srgbClr val="EB93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50" name="Google Shape;5650;p16"/>
            <p:cNvSpPr/>
            <p:nvPr/>
          </p:nvSpPr>
          <p:spPr>
            <a:xfrm>
              <a:off x="2787850" y="6106875"/>
              <a:ext cx="149700" cy="132400"/>
            </a:xfrm>
            <a:custGeom>
              <a:avLst/>
              <a:gdLst/>
              <a:ahLst/>
              <a:cxnLst/>
              <a:rect l="l" t="t" r="r" b="b"/>
              <a:pathLst>
                <a:path w="5988" h="5296" extrusionOk="0">
                  <a:moveTo>
                    <a:pt x="2099" y="0"/>
                  </a:moveTo>
                  <a:cubicBezTo>
                    <a:pt x="1828" y="0"/>
                    <a:pt x="1554" y="35"/>
                    <a:pt x="1291" y="99"/>
                  </a:cubicBezTo>
                  <a:cubicBezTo>
                    <a:pt x="980" y="175"/>
                    <a:pt x="725" y="288"/>
                    <a:pt x="513" y="446"/>
                  </a:cubicBezTo>
                  <a:cubicBezTo>
                    <a:pt x="412" y="519"/>
                    <a:pt x="317" y="616"/>
                    <a:pt x="236" y="723"/>
                  </a:cubicBezTo>
                  <a:cubicBezTo>
                    <a:pt x="197" y="779"/>
                    <a:pt x="163" y="838"/>
                    <a:pt x="130" y="900"/>
                  </a:cubicBezTo>
                  <a:cubicBezTo>
                    <a:pt x="93" y="973"/>
                    <a:pt x="71" y="1054"/>
                    <a:pt x="50" y="1130"/>
                  </a:cubicBezTo>
                  <a:cubicBezTo>
                    <a:pt x="12" y="1266"/>
                    <a:pt x="1" y="1424"/>
                    <a:pt x="21" y="1589"/>
                  </a:cubicBezTo>
                  <a:cubicBezTo>
                    <a:pt x="28" y="1661"/>
                    <a:pt x="48" y="1740"/>
                    <a:pt x="85" y="1835"/>
                  </a:cubicBezTo>
                  <a:cubicBezTo>
                    <a:pt x="137" y="1961"/>
                    <a:pt x="202" y="2055"/>
                    <a:pt x="259" y="2129"/>
                  </a:cubicBezTo>
                  <a:cubicBezTo>
                    <a:pt x="315" y="2206"/>
                    <a:pt x="381" y="2273"/>
                    <a:pt x="449" y="2339"/>
                  </a:cubicBezTo>
                  <a:lnTo>
                    <a:pt x="539" y="2433"/>
                  </a:lnTo>
                  <a:lnTo>
                    <a:pt x="588" y="2481"/>
                  </a:lnTo>
                  <a:lnTo>
                    <a:pt x="617" y="2509"/>
                  </a:lnTo>
                  <a:lnTo>
                    <a:pt x="689" y="2578"/>
                  </a:lnTo>
                  <a:cubicBezTo>
                    <a:pt x="732" y="2624"/>
                    <a:pt x="773" y="2670"/>
                    <a:pt x="812" y="2718"/>
                  </a:cubicBezTo>
                  <a:cubicBezTo>
                    <a:pt x="855" y="2770"/>
                    <a:pt x="894" y="2827"/>
                    <a:pt x="927" y="2886"/>
                  </a:cubicBezTo>
                  <a:cubicBezTo>
                    <a:pt x="963" y="2955"/>
                    <a:pt x="998" y="3024"/>
                    <a:pt x="1026" y="3096"/>
                  </a:cubicBezTo>
                  <a:cubicBezTo>
                    <a:pt x="1039" y="3129"/>
                    <a:pt x="1052" y="3164"/>
                    <a:pt x="1062" y="3199"/>
                  </a:cubicBezTo>
                  <a:cubicBezTo>
                    <a:pt x="1074" y="3247"/>
                    <a:pt x="1081" y="3299"/>
                    <a:pt x="1082" y="3362"/>
                  </a:cubicBezTo>
                  <a:cubicBezTo>
                    <a:pt x="1078" y="3439"/>
                    <a:pt x="1066" y="3521"/>
                    <a:pt x="1055" y="3600"/>
                  </a:cubicBezTo>
                  <a:lnTo>
                    <a:pt x="1039" y="3702"/>
                  </a:lnTo>
                  <a:cubicBezTo>
                    <a:pt x="1016" y="3857"/>
                    <a:pt x="1009" y="4018"/>
                    <a:pt x="1016" y="4196"/>
                  </a:cubicBezTo>
                  <a:cubicBezTo>
                    <a:pt x="1025" y="4397"/>
                    <a:pt x="1059" y="4570"/>
                    <a:pt x="1114" y="4715"/>
                  </a:cubicBezTo>
                  <a:cubicBezTo>
                    <a:pt x="1124" y="4741"/>
                    <a:pt x="1134" y="4765"/>
                    <a:pt x="1145" y="4787"/>
                  </a:cubicBezTo>
                  <a:cubicBezTo>
                    <a:pt x="1222" y="4946"/>
                    <a:pt x="1329" y="5074"/>
                    <a:pt x="1457" y="5154"/>
                  </a:cubicBezTo>
                  <a:cubicBezTo>
                    <a:pt x="1586" y="5236"/>
                    <a:pt x="1742" y="5284"/>
                    <a:pt x="1907" y="5294"/>
                  </a:cubicBezTo>
                  <a:cubicBezTo>
                    <a:pt x="1931" y="5295"/>
                    <a:pt x="1956" y="5296"/>
                    <a:pt x="1980" y="5296"/>
                  </a:cubicBezTo>
                  <a:cubicBezTo>
                    <a:pt x="2122" y="5296"/>
                    <a:pt x="2269" y="5274"/>
                    <a:pt x="2445" y="5229"/>
                  </a:cubicBezTo>
                  <a:cubicBezTo>
                    <a:pt x="2613" y="5183"/>
                    <a:pt x="2791" y="5117"/>
                    <a:pt x="3005" y="5015"/>
                  </a:cubicBezTo>
                  <a:cubicBezTo>
                    <a:pt x="3389" y="4831"/>
                    <a:pt x="3782" y="4580"/>
                    <a:pt x="4208" y="4245"/>
                  </a:cubicBezTo>
                  <a:cubicBezTo>
                    <a:pt x="4623" y="3918"/>
                    <a:pt x="4996" y="3563"/>
                    <a:pt x="5321" y="3185"/>
                  </a:cubicBezTo>
                  <a:cubicBezTo>
                    <a:pt x="5470" y="3014"/>
                    <a:pt x="5602" y="2840"/>
                    <a:pt x="5717" y="2668"/>
                  </a:cubicBezTo>
                  <a:cubicBezTo>
                    <a:pt x="5838" y="2487"/>
                    <a:pt x="5921" y="2332"/>
                    <a:pt x="5979" y="2181"/>
                  </a:cubicBezTo>
                  <a:cubicBezTo>
                    <a:pt x="5987" y="2155"/>
                    <a:pt x="5987" y="2128"/>
                    <a:pt x="5979" y="2102"/>
                  </a:cubicBezTo>
                  <a:lnTo>
                    <a:pt x="5947" y="2052"/>
                  </a:lnTo>
                  <a:cubicBezTo>
                    <a:pt x="5727" y="1760"/>
                    <a:pt x="5462" y="1485"/>
                    <a:pt x="5138" y="1209"/>
                  </a:cubicBezTo>
                  <a:cubicBezTo>
                    <a:pt x="4854" y="966"/>
                    <a:pt x="4532" y="745"/>
                    <a:pt x="4180" y="554"/>
                  </a:cubicBezTo>
                  <a:cubicBezTo>
                    <a:pt x="3860" y="376"/>
                    <a:pt x="3497" y="232"/>
                    <a:pt x="3103" y="126"/>
                  </a:cubicBezTo>
                  <a:cubicBezTo>
                    <a:pt x="2935" y="81"/>
                    <a:pt x="2757" y="47"/>
                    <a:pt x="2579" y="24"/>
                  </a:cubicBezTo>
                  <a:cubicBezTo>
                    <a:pt x="2460" y="9"/>
                    <a:pt x="2328" y="1"/>
                    <a:pt x="2162" y="1"/>
                  </a:cubicBezTo>
                  <a:cubicBezTo>
                    <a:pt x="2141" y="0"/>
                    <a:pt x="2120" y="0"/>
                    <a:pt x="2099" y="0"/>
                  </a:cubicBezTo>
                  <a:close/>
                </a:path>
              </a:pathLst>
            </a:custGeom>
            <a:solidFill>
              <a:srgbClr val="EB93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51" name="Google Shape;5651;p16"/>
            <p:cNvSpPr/>
            <p:nvPr/>
          </p:nvSpPr>
          <p:spPr>
            <a:xfrm>
              <a:off x="2896550" y="5913875"/>
              <a:ext cx="123750" cy="125775"/>
            </a:xfrm>
            <a:custGeom>
              <a:avLst/>
              <a:gdLst/>
              <a:ahLst/>
              <a:cxnLst/>
              <a:rect l="l" t="t" r="r" b="b"/>
              <a:pathLst>
                <a:path w="4950" h="5031" extrusionOk="0">
                  <a:moveTo>
                    <a:pt x="3155" y="0"/>
                  </a:moveTo>
                  <a:cubicBezTo>
                    <a:pt x="3132" y="0"/>
                    <a:pt x="3109" y="1"/>
                    <a:pt x="3084" y="2"/>
                  </a:cubicBezTo>
                  <a:cubicBezTo>
                    <a:pt x="3034" y="4"/>
                    <a:pt x="2984" y="15"/>
                    <a:pt x="2935" y="27"/>
                  </a:cubicBezTo>
                  <a:cubicBezTo>
                    <a:pt x="2884" y="40"/>
                    <a:pt x="2839" y="58"/>
                    <a:pt x="2791" y="80"/>
                  </a:cubicBezTo>
                  <a:cubicBezTo>
                    <a:pt x="2622" y="160"/>
                    <a:pt x="2467" y="300"/>
                    <a:pt x="2321" y="508"/>
                  </a:cubicBezTo>
                  <a:cubicBezTo>
                    <a:pt x="2188" y="695"/>
                    <a:pt x="2095" y="888"/>
                    <a:pt x="1977" y="1143"/>
                  </a:cubicBezTo>
                  <a:cubicBezTo>
                    <a:pt x="1939" y="1225"/>
                    <a:pt x="1901" y="1309"/>
                    <a:pt x="1865" y="1395"/>
                  </a:cubicBezTo>
                  <a:lnTo>
                    <a:pt x="1827" y="1480"/>
                  </a:lnTo>
                  <a:lnTo>
                    <a:pt x="1810" y="1520"/>
                  </a:lnTo>
                  <a:cubicBezTo>
                    <a:pt x="1783" y="1582"/>
                    <a:pt x="1756" y="1645"/>
                    <a:pt x="1724" y="1704"/>
                  </a:cubicBezTo>
                  <a:cubicBezTo>
                    <a:pt x="1613" y="1869"/>
                    <a:pt x="1483" y="2006"/>
                    <a:pt x="1310" y="2184"/>
                  </a:cubicBezTo>
                  <a:lnTo>
                    <a:pt x="1142" y="2351"/>
                  </a:lnTo>
                  <a:lnTo>
                    <a:pt x="1053" y="2437"/>
                  </a:lnTo>
                  <a:cubicBezTo>
                    <a:pt x="941" y="2546"/>
                    <a:pt x="828" y="2658"/>
                    <a:pt x="719" y="2769"/>
                  </a:cubicBezTo>
                  <a:cubicBezTo>
                    <a:pt x="555" y="2935"/>
                    <a:pt x="368" y="3141"/>
                    <a:pt x="216" y="3380"/>
                  </a:cubicBezTo>
                  <a:cubicBezTo>
                    <a:pt x="145" y="3494"/>
                    <a:pt x="95" y="3592"/>
                    <a:pt x="61" y="3686"/>
                  </a:cubicBezTo>
                  <a:cubicBezTo>
                    <a:pt x="43" y="3738"/>
                    <a:pt x="29" y="3790"/>
                    <a:pt x="16" y="3844"/>
                  </a:cubicBezTo>
                  <a:cubicBezTo>
                    <a:pt x="2" y="3900"/>
                    <a:pt x="2" y="3953"/>
                    <a:pt x="0" y="4008"/>
                  </a:cubicBezTo>
                  <a:cubicBezTo>
                    <a:pt x="2" y="4104"/>
                    <a:pt x="16" y="4189"/>
                    <a:pt x="48" y="4271"/>
                  </a:cubicBezTo>
                  <a:cubicBezTo>
                    <a:pt x="91" y="4383"/>
                    <a:pt x="167" y="4496"/>
                    <a:pt x="275" y="4614"/>
                  </a:cubicBezTo>
                  <a:cubicBezTo>
                    <a:pt x="421" y="4778"/>
                    <a:pt x="611" y="4900"/>
                    <a:pt x="821" y="4966"/>
                  </a:cubicBezTo>
                  <a:cubicBezTo>
                    <a:pt x="957" y="5009"/>
                    <a:pt x="1102" y="5031"/>
                    <a:pt x="1256" y="5031"/>
                  </a:cubicBezTo>
                  <a:cubicBezTo>
                    <a:pt x="1528" y="5031"/>
                    <a:pt x="1829" y="4963"/>
                    <a:pt x="2165" y="4828"/>
                  </a:cubicBezTo>
                  <a:cubicBezTo>
                    <a:pt x="2412" y="4729"/>
                    <a:pt x="2666" y="4600"/>
                    <a:pt x="2963" y="4420"/>
                  </a:cubicBezTo>
                  <a:cubicBezTo>
                    <a:pt x="3211" y="4271"/>
                    <a:pt x="3466" y="4096"/>
                    <a:pt x="3749" y="3880"/>
                  </a:cubicBezTo>
                  <a:cubicBezTo>
                    <a:pt x="4090" y="3623"/>
                    <a:pt x="4439" y="3329"/>
                    <a:pt x="4813" y="2983"/>
                  </a:cubicBezTo>
                  <a:cubicBezTo>
                    <a:pt x="4848" y="2978"/>
                    <a:pt x="4887" y="2955"/>
                    <a:pt x="4913" y="2925"/>
                  </a:cubicBezTo>
                  <a:cubicBezTo>
                    <a:pt x="4937" y="2891"/>
                    <a:pt x="4950" y="2855"/>
                    <a:pt x="4948" y="2804"/>
                  </a:cubicBezTo>
                  <a:cubicBezTo>
                    <a:pt x="4944" y="2567"/>
                    <a:pt x="4915" y="2310"/>
                    <a:pt x="4859" y="2022"/>
                  </a:cubicBezTo>
                  <a:cubicBezTo>
                    <a:pt x="4808" y="1763"/>
                    <a:pt x="4740" y="1526"/>
                    <a:pt x="4657" y="1315"/>
                  </a:cubicBezTo>
                  <a:cubicBezTo>
                    <a:pt x="4640" y="1266"/>
                    <a:pt x="4620" y="1219"/>
                    <a:pt x="4598" y="1173"/>
                  </a:cubicBezTo>
                  <a:cubicBezTo>
                    <a:pt x="4541" y="1046"/>
                    <a:pt x="4472" y="920"/>
                    <a:pt x="4385" y="785"/>
                  </a:cubicBezTo>
                  <a:cubicBezTo>
                    <a:pt x="4319" y="684"/>
                    <a:pt x="4235" y="584"/>
                    <a:pt x="4113" y="460"/>
                  </a:cubicBezTo>
                  <a:cubicBezTo>
                    <a:pt x="4018" y="363"/>
                    <a:pt x="3896" y="274"/>
                    <a:pt x="3743" y="183"/>
                  </a:cubicBezTo>
                  <a:cubicBezTo>
                    <a:pt x="3692" y="152"/>
                    <a:pt x="3637" y="123"/>
                    <a:pt x="3584" y="97"/>
                  </a:cubicBezTo>
                  <a:cubicBezTo>
                    <a:pt x="3527" y="70"/>
                    <a:pt x="3465" y="52"/>
                    <a:pt x="3404" y="34"/>
                  </a:cubicBezTo>
                  <a:cubicBezTo>
                    <a:pt x="3319" y="10"/>
                    <a:pt x="3242" y="0"/>
                    <a:pt x="3155" y="0"/>
                  </a:cubicBezTo>
                  <a:close/>
                </a:path>
              </a:pathLst>
            </a:custGeom>
            <a:solidFill>
              <a:srgbClr val="EB93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52" name="Google Shape;5652;p16"/>
            <p:cNvSpPr/>
            <p:nvPr/>
          </p:nvSpPr>
          <p:spPr>
            <a:xfrm>
              <a:off x="3002975" y="5708975"/>
              <a:ext cx="135550" cy="160150"/>
            </a:xfrm>
            <a:custGeom>
              <a:avLst/>
              <a:gdLst/>
              <a:ahLst/>
              <a:cxnLst/>
              <a:rect l="l" t="t" r="r" b="b"/>
              <a:pathLst>
                <a:path w="5422" h="6406" extrusionOk="0">
                  <a:moveTo>
                    <a:pt x="1529" y="0"/>
                  </a:moveTo>
                  <a:cubicBezTo>
                    <a:pt x="1405" y="0"/>
                    <a:pt x="1284" y="12"/>
                    <a:pt x="1168" y="37"/>
                  </a:cubicBezTo>
                  <a:cubicBezTo>
                    <a:pt x="924" y="90"/>
                    <a:pt x="693" y="211"/>
                    <a:pt x="499" y="385"/>
                  </a:cubicBezTo>
                  <a:cubicBezTo>
                    <a:pt x="317" y="550"/>
                    <a:pt x="177" y="774"/>
                    <a:pt x="91" y="1034"/>
                  </a:cubicBezTo>
                  <a:cubicBezTo>
                    <a:pt x="44" y="1178"/>
                    <a:pt x="15" y="1346"/>
                    <a:pt x="6" y="1534"/>
                  </a:cubicBezTo>
                  <a:cubicBezTo>
                    <a:pt x="1" y="1706"/>
                    <a:pt x="18" y="1896"/>
                    <a:pt x="58" y="2095"/>
                  </a:cubicBezTo>
                  <a:cubicBezTo>
                    <a:pt x="97" y="2279"/>
                    <a:pt x="161" y="2453"/>
                    <a:pt x="223" y="2617"/>
                  </a:cubicBezTo>
                  <a:lnTo>
                    <a:pt x="266" y="2724"/>
                  </a:lnTo>
                  <a:lnTo>
                    <a:pt x="335" y="2893"/>
                  </a:lnTo>
                  <a:cubicBezTo>
                    <a:pt x="370" y="2979"/>
                    <a:pt x="398" y="3049"/>
                    <a:pt x="424" y="3117"/>
                  </a:cubicBezTo>
                  <a:cubicBezTo>
                    <a:pt x="444" y="3168"/>
                    <a:pt x="463" y="3219"/>
                    <a:pt x="482" y="3269"/>
                  </a:cubicBezTo>
                  <a:cubicBezTo>
                    <a:pt x="535" y="3424"/>
                    <a:pt x="561" y="3537"/>
                    <a:pt x="572" y="3645"/>
                  </a:cubicBezTo>
                  <a:cubicBezTo>
                    <a:pt x="579" y="3757"/>
                    <a:pt x="572" y="3872"/>
                    <a:pt x="551" y="4000"/>
                  </a:cubicBezTo>
                  <a:cubicBezTo>
                    <a:pt x="502" y="4241"/>
                    <a:pt x="423" y="4493"/>
                    <a:pt x="309" y="4765"/>
                  </a:cubicBezTo>
                  <a:lnTo>
                    <a:pt x="250" y="4903"/>
                  </a:lnTo>
                  <a:cubicBezTo>
                    <a:pt x="190" y="5047"/>
                    <a:pt x="120" y="5208"/>
                    <a:pt x="85" y="5376"/>
                  </a:cubicBezTo>
                  <a:cubicBezTo>
                    <a:pt x="65" y="5471"/>
                    <a:pt x="62" y="5564"/>
                    <a:pt x="75" y="5659"/>
                  </a:cubicBezTo>
                  <a:cubicBezTo>
                    <a:pt x="82" y="5693"/>
                    <a:pt x="91" y="5722"/>
                    <a:pt x="103" y="5755"/>
                  </a:cubicBezTo>
                  <a:cubicBezTo>
                    <a:pt x="121" y="5805"/>
                    <a:pt x="154" y="5860"/>
                    <a:pt x="199" y="5920"/>
                  </a:cubicBezTo>
                  <a:cubicBezTo>
                    <a:pt x="229" y="5959"/>
                    <a:pt x="269" y="5992"/>
                    <a:pt x="301" y="6021"/>
                  </a:cubicBezTo>
                  <a:cubicBezTo>
                    <a:pt x="354" y="6058"/>
                    <a:pt x="404" y="6093"/>
                    <a:pt x="459" y="6123"/>
                  </a:cubicBezTo>
                  <a:cubicBezTo>
                    <a:pt x="608" y="6205"/>
                    <a:pt x="765" y="6253"/>
                    <a:pt x="901" y="6294"/>
                  </a:cubicBezTo>
                  <a:cubicBezTo>
                    <a:pt x="1094" y="6347"/>
                    <a:pt x="1283" y="6383"/>
                    <a:pt x="1463" y="6399"/>
                  </a:cubicBezTo>
                  <a:cubicBezTo>
                    <a:pt x="1514" y="6403"/>
                    <a:pt x="1567" y="6406"/>
                    <a:pt x="1622" y="6406"/>
                  </a:cubicBezTo>
                  <a:cubicBezTo>
                    <a:pt x="1730" y="6406"/>
                    <a:pt x="1848" y="6397"/>
                    <a:pt x="1981" y="6378"/>
                  </a:cubicBezTo>
                  <a:cubicBezTo>
                    <a:pt x="2274" y="6341"/>
                    <a:pt x="2586" y="6242"/>
                    <a:pt x="2969" y="6062"/>
                  </a:cubicBezTo>
                  <a:cubicBezTo>
                    <a:pt x="3206" y="5953"/>
                    <a:pt x="3436" y="5824"/>
                    <a:pt x="3660" y="5696"/>
                  </a:cubicBezTo>
                  <a:lnTo>
                    <a:pt x="3716" y="5665"/>
                  </a:lnTo>
                  <a:lnTo>
                    <a:pt x="3922" y="5545"/>
                  </a:lnTo>
                  <a:cubicBezTo>
                    <a:pt x="4193" y="5393"/>
                    <a:pt x="4518" y="5219"/>
                    <a:pt x="4865" y="5093"/>
                  </a:cubicBezTo>
                  <a:cubicBezTo>
                    <a:pt x="5023" y="5040"/>
                    <a:pt x="5163" y="5002"/>
                    <a:pt x="5306" y="4977"/>
                  </a:cubicBezTo>
                  <a:cubicBezTo>
                    <a:pt x="5375" y="4964"/>
                    <a:pt x="5421" y="4895"/>
                    <a:pt x="5411" y="4824"/>
                  </a:cubicBezTo>
                  <a:cubicBezTo>
                    <a:pt x="5415" y="4806"/>
                    <a:pt x="5414" y="4783"/>
                    <a:pt x="5405" y="4758"/>
                  </a:cubicBezTo>
                  <a:cubicBezTo>
                    <a:pt x="5332" y="4596"/>
                    <a:pt x="5267" y="4438"/>
                    <a:pt x="5203" y="4279"/>
                  </a:cubicBezTo>
                  <a:lnTo>
                    <a:pt x="5127" y="4095"/>
                  </a:lnTo>
                  <a:cubicBezTo>
                    <a:pt x="5084" y="3987"/>
                    <a:pt x="5039" y="3882"/>
                    <a:pt x="4995" y="3774"/>
                  </a:cubicBezTo>
                  <a:lnTo>
                    <a:pt x="4883" y="3510"/>
                  </a:lnTo>
                  <a:lnTo>
                    <a:pt x="4860" y="3454"/>
                  </a:lnTo>
                  <a:cubicBezTo>
                    <a:pt x="4693" y="3058"/>
                    <a:pt x="4552" y="2727"/>
                    <a:pt x="4396" y="2404"/>
                  </a:cubicBezTo>
                  <a:cubicBezTo>
                    <a:pt x="4209" y="2018"/>
                    <a:pt x="4004" y="1666"/>
                    <a:pt x="3782" y="1357"/>
                  </a:cubicBezTo>
                  <a:cubicBezTo>
                    <a:pt x="3551" y="1033"/>
                    <a:pt x="3278" y="751"/>
                    <a:pt x="2971" y="523"/>
                  </a:cubicBezTo>
                  <a:cubicBezTo>
                    <a:pt x="2676" y="306"/>
                    <a:pt x="2347" y="145"/>
                    <a:pt x="2021" y="63"/>
                  </a:cubicBezTo>
                  <a:cubicBezTo>
                    <a:pt x="1858" y="21"/>
                    <a:pt x="1692" y="0"/>
                    <a:pt x="1529" y="0"/>
                  </a:cubicBezTo>
                  <a:close/>
                </a:path>
              </a:pathLst>
            </a:custGeom>
            <a:solidFill>
              <a:srgbClr val="EB93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53" name="Google Shape;5653;p16"/>
            <p:cNvSpPr/>
            <p:nvPr/>
          </p:nvSpPr>
          <p:spPr>
            <a:xfrm>
              <a:off x="3300925" y="5635175"/>
              <a:ext cx="105825" cy="120775"/>
            </a:xfrm>
            <a:custGeom>
              <a:avLst/>
              <a:gdLst/>
              <a:ahLst/>
              <a:cxnLst/>
              <a:rect l="l" t="t" r="r" b="b"/>
              <a:pathLst>
                <a:path w="4233" h="4831" extrusionOk="0">
                  <a:moveTo>
                    <a:pt x="1762" y="0"/>
                  </a:moveTo>
                  <a:cubicBezTo>
                    <a:pt x="1687" y="0"/>
                    <a:pt x="1610" y="11"/>
                    <a:pt x="1532" y="35"/>
                  </a:cubicBezTo>
                  <a:cubicBezTo>
                    <a:pt x="1401" y="76"/>
                    <a:pt x="1281" y="148"/>
                    <a:pt x="1176" y="247"/>
                  </a:cubicBezTo>
                  <a:cubicBezTo>
                    <a:pt x="1055" y="356"/>
                    <a:pt x="949" y="502"/>
                    <a:pt x="843" y="700"/>
                  </a:cubicBezTo>
                  <a:cubicBezTo>
                    <a:pt x="817" y="751"/>
                    <a:pt x="795" y="816"/>
                    <a:pt x="778" y="895"/>
                  </a:cubicBezTo>
                  <a:cubicBezTo>
                    <a:pt x="762" y="961"/>
                    <a:pt x="754" y="1027"/>
                    <a:pt x="749" y="1095"/>
                  </a:cubicBezTo>
                  <a:cubicBezTo>
                    <a:pt x="746" y="1161"/>
                    <a:pt x="749" y="1227"/>
                    <a:pt x="755" y="1291"/>
                  </a:cubicBezTo>
                  <a:cubicBezTo>
                    <a:pt x="759" y="1363"/>
                    <a:pt x="768" y="1429"/>
                    <a:pt x="778" y="1493"/>
                  </a:cubicBezTo>
                  <a:cubicBezTo>
                    <a:pt x="798" y="1609"/>
                    <a:pt x="821" y="1709"/>
                    <a:pt x="846" y="1810"/>
                  </a:cubicBezTo>
                  <a:cubicBezTo>
                    <a:pt x="884" y="1982"/>
                    <a:pt x="922" y="2145"/>
                    <a:pt x="935" y="2307"/>
                  </a:cubicBezTo>
                  <a:cubicBezTo>
                    <a:pt x="936" y="2410"/>
                    <a:pt x="927" y="2511"/>
                    <a:pt x="906" y="2627"/>
                  </a:cubicBezTo>
                  <a:cubicBezTo>
                    <a:pt x="890" y="2688"/>
                    <a:pt x="867" y="2749"/>
                    <a:pt x="841" y="2808"/>
                  </a:cubicBezTo>
                  <a:cubicBezTo>
                    <a:pt x="817" y="2856"/>
                    <a:pt x="782" y="2900"/>
                    <a:pt x="745" y="2945"/>
                  </a:cubicBezTo>
                  <a:cubicBezTo>
                    <a:pt x="698" y="2993"/>
                    <a:pt x="646" y="3035"/>
                    <a:pt x="591" y="3078"/>
                  </a:cubicBezTo>
                  <a:lnTo>
                    <a:pt x="491" y="3160"/>
                  </a:lnTo>
                  <a:cubicBezTo>
                    <a:pt x="359" y="3271"/>
                    <a:pt x="260" y="3381"/>
                    <a:pt x="189" y="3502"/>
                  </a:cubicBezTo>
                  <a:cubicBezTo>
                    <a:pt x="129" y="3604"/>
                    <a:pt x="81" y="3723"/>
                    <a:pt x="44" y="3868"/>
                  </a:cubicBezTo>
                  <a:cubicBezTo>
                    <a:pt x="15" y="3974"/>
                    <a:pt x="2" y="4068"/>
                    <a:pt x="5" y="4154"/>
                  </a:cubicBezTo>
                  <a:cubicBezTo>
                    <a:pt x="1" y="4247"/>
                    <a:pt x="15" y="4329"/>
                    <a:pt x="44" y="4402"/>
                  </a:cubicBezTo>
                  <a:cubicBezTo>
                    <a:pt x="70" y="4470"/>
                    <a:pt x="106" y="4527"/>
                    <a:pt x="150" y="4573"/>
                  </a:cubicBezTo>
                  <a:cubicBezTo>
                    <a:pt x="238" y="4674"/>
                    <a:pt x="366" y="4746"/>
                    <a:pt x="530" y="4783"/>
                  </a:cubicBezTo>
                  <a:cubicBezTo>
                    <a:pt x="645" y="4814"/>
                    <a:pt x="771" y="4830"/>
                    <a:pt x="927" y="4830"/>
                  </a:cubicBezTo>
                  <a:cubicBezTo>
                    <a:pt x="971" y="4830"/>
                    <a:pt x="1018" y="4829"/>
                    <a:pt x="1068" y="4826"/>
                  </a:cubicBezTo>
                  <a:cubicBezTo>
                    <a:pt x="1255" y="4820"/>
                    <a:pt x="1465" y="4795"/>
                    <a:pt x="1714" y="4747"/>
                  </a:cubicBezTo>
                  <a:cubicBezTo>
                    <a:pt x="2128" y="4667"/>
                    <a:pt x="2572" y="4536"/>
                    <a:pt x="3067" y="4351"/>
                  </a:cubicBezTo>
                  <a:cubicBezTo>
                    <a:pt x="3304" y="4262"/>
                    <a:pt x="3520" y="4170"/>
                    <a:pt x="3728" y="4069"/>
                  </a:cubicBezTo>
                  <a:cubicBezTo>
                    <a:pt x="3906" y="3982"/>
                    <a:pt x="4051" y="3904"/>
                    <a:pt x="4185" y="3798"/>
                  </a:cubicBezTo>
                  <a:cubicBezTo>
                    <a:pt x="4214" y="3775"/>
                    <a:pt x="4222" y="3735"/>
                    <a:pt x="4209" y="3699"/>
                  </a:cubicBezTo>
                  <a:cubicBezTo>
                    <a:pt x="4232" y="3516"/>
                    <a:pt x="4214" y="3347"/>
                    <a:pt x="4192" y="3208"/>
                  </a:cubicBezTo>
                  <a:cubicBezTo>
                    <a:pt x="4153" y="2999"/>
                    <a:pt x="4087" y="2791"/>
                    <a:pt x="4028" y="2613"/>
                  </a:cubicBezTo>
                  <a:cubicBezTo>
                    <a:pt x="4007" y="2550"/>
                    <a:pt x="3984" y="2486"/>
                    <a:pt x="3959" y="2426"/>
                  </a:cubicBezTo>
                  <a:cubicBezTo>
                    <a:pt x="3822" y="2069"/>
                    <a:pt x="3632" y="1699"/>
                    <a:pt x="3398" y="1329"/>
                  </a:cubicBezTo>
                  <a:cubicBezTo>
                    <a:pt x="3103" y="869"/>
                    <a:pt x="2822" y="542"/>
                    <a:pt x="2507" y="299"/>
                  </a:cubicBezTo>
                  <a:cubicBezTo>
                    <a:pt x="2352" y="178"/>
                    <a:pt x="2074" y="0"/>
                    <a:pt x="1762" y="0"/>
                  </a:cubicBezTo>
                  <a:close/>
                </a:path>
              </a:pathLst>
            </a:custGeom>
            <a:solidFill>
              <a:srgbClr val="EB93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54" name="Google Shape;5654;p16"/>
            <p:cNvSpPr/>
            <p:nvPr/>
          </p:nvSpPr>
          <p:spPr>
            <a:xfrm>
              <a:off x="3227325" y="5592500"/>
              <a:ext cx="71525" cy="67650"/>
            </a:xfrm>
            <a:custGeom>
              <a:avLst/>
              <a:gdLst/>
              <a:ahLst/>
              <a:cxnLst/>
              <a:rect l="l" t="t" r="r" b="b"/>
              <a:pathLst>
                <a:path w="2861" h="2706" extrusionOk="0">
                  <a:moveTo>
                    <a:pt x="2407" y="1"/>
                  </a:moveTo>
                  <a:cubicBezTo>
                    <a:pt x="2385" y="1"/>
                    <a:pt x="2364" y="2"/>
                    <a:pt x="2343" y="2"/>
                  </a:cubicBezTo>
                  <a:cubicBezTo>
                    <a:pt x="2241" y="5"/>
                    <a:pt x="2133" y="25"/>
                    <a:pt x="2001" y="61"/>
                  </a:cubicBezTo>
                  <a:cubicBezTo>
                    <a:pt x="1953" y="74"/>
                    <a:pt x="1905" y="91"/>
                    <a:pt x="1858" y="110"/>
                  </a:cubicBezTo>
                  <a:lnTo>
                    <a:pt x="1822" y="120"/>
                  </a:lnTo>
                  <a:cubicBezTo>
                    <a:pt x="1740" y="149"/>
                    <a:pt x="1657" y="180"/>
                    <a:pt x="1579" y="224"/>
                  </a:cubicBezTo>
                  <a:cubicBezTo>
                    <a:pt x="1460" y="293"/>
                    <a:pt x="1382" y="403"/>
                    <a:pt x="1319" y="511"/>
                  </a:cubicBezTo>
                  <a:cubicBezTo>
                    <a:pt x="1295" y="548"/>
                    <a:pt x="1275" y="586"/>
                    <a:pt x="1256" y="623"/>
                  </a:cubicBezTo>
                  <a:lnTo>
                    <a:pt x="1226" y="679"/>
                  </a:lnTo>
                  <a:cubicBezTo>
                    <a:pt x="1191" y="741"/>
                    <a:pt x="1155" y="798"/>
                    <a:pt x="1109" y="851"/>
                  </a:cubicBezTo>
                  <a:cubicBezTo>
                    <a:pt x="1084" y="880"/>
                    <a:pt x="1055" y="906"/>
                    <a:pt x="1023" y="929"/>
                  </a:cubicBezTo>
                  <a:lnTo>
                    <a:pt x="986" y="946"/>
                  </a:lnTo>
                  <a:cubicBezTo>
                    <a:pt x="897" y="972"/>
                    <a:pt x="796" y="985"/>
                    <a:pt x="724" y="995"/>
                  </a:cubicBezTo>
                  <a:lnTo>
                    <a:pt x="546" y="1018"/>
                  </a:lnTo>
                  <a:lnTo>
                    <a:pt x="385" y="1038"/>
                  </a:lnTo>
                  <a:cubicBezTo>
                    <a:pt x="345" y="1042"/>
                    <a:pt x="308" y="1049"/>
                    <a:pt x="272" y="1058"/>
                  </a:cubicBezTo>
                  <a:cubicBezTo>
                    <a:pt x="238" y="1065"/>
                    <a:pt x="213" y="1078"/>
                    <a:pt x="196" y="1093"/>
                  </a:cubicBezTo>
                  <a:cubicBezTo>
                    <a:pt x="161" y="1121"/>
                    <a:pt x="138" y="1164"/>
                    <a:pt x="120" y="1200"/>
                  </a:cubicBezTo>
                  <a:cubicBezTo>
                    <a:pt x="70" y="1288"/>
                    <a:pt x="42" y="1355"/>
                    <a:pt x="26" y="1434"/>
                  </a:cubicBezTo>
                  <a:cubicBezTo>
                    <a:pt x="1" y="1532"/>
                    <a:pt x="5" y="1645"/>
                    <a:pt x="34" y="1769"/>
                  </a:cubicBezTo>
                  <a:cubicBezTo>
                    <a:pt x="41" y="1801"/>
                    <a:pt x="49" y="1828"/>
                    <a:pt x="59" y="1855"/>
                  </a:cubicBezTo>
                  <a:cubicBezTo>
                    <a:pt x="95" y="1949"/>
                    <a:pt x="150" y="2029"/>
                    <a:pt x="187" y="2084"/>
                  </a:cubicBezTo>
                  <a:cubicBezTo>
                    <a:pt x="263" y="2196"/>
                    <a:pt x="365" y="2293"/>
                    <a:pt x="466" y="2381"/>
                  </a:cubicBezTo>
                  <a:cubicBezTo>
                    <a:pt x="604" y="2504"/>
                    <a:pt x="760" y="2608"/>
                    <a:pt x="893" y="2691"/>
                  </a:cubicBezTo>
                  <a:cubicBezTo>
                    <a:pt x="909" y="2701"/>
                    <a:pt x="927" y="2706"/>
                    <a:pt x="944" y="2706"/>
                  </a:cubicBezTo>
                  <a:cubicBezTo>
                    <a:pt x="956" y="2706"/>
                    <a:pt x="968" y="2703"/>
                    <a:pt x="979" y="2698"/>
                  </a:cubicBezTo>
                  <a:cubicBezTo>
                    <a:pt x="987" y="2701"/>
                    <a:pt x="998" y="2702"/>
                    <a:pt x="1010" y="2702"/>
                  </a:cubicBezTo>
                  <a:cubicBezTo>
                    <a:pt x="1026" y="2702"/>
                    <a:pt x="1042" y="2699"/>
                    <a:pt x="1055" y="2691"/>
                  </a:cubicBezTo>
                  <a:cubicBezTo>
                    <a:pt x="1243" y="2575"/>
                    <a:pt x="1412" y="2468"/>
                    <a:pt x="1579" y="2358"/>
                  </a:cubicBezTo>
                  <a:cubicBezTo>
                    <a:pt x="1681" y="2289"/>
                    <a:pt x="1782" y="2220"/>
                    <a:pt x="1881" y="2131"/>
                  </a:cubicBezTo>
                  <a:cubicBezTo>
                    <a:pt x="2023" y="2007"/>
                    <a:pt x="2164" y="1854"/>
                    <a:pt x="2312" y="1657"/>
                  </a:cubicBezTo>
                  <a:cubicBezTo>
                    <a:pt x="2449" y="1477"/>
                    <a:pt x="2570" y="1288"/>
                    <a:pt x="2666" y="1090"/>
                  </a:cubicBezTo>
                  <a:cubicBezTo>
                    <a:pt x="2767" y="887"/>
                    <a:pt x="2824" y="719"/>
                    <a:pt x="2847" y="555"/>
                  </a:cubicBezTo>
                  <a:cubicBezTo>
                    <a:pt x="2860" y="486"/>
                    <a:pt x="2859" y="415"/>
                    <a:pt x="2846" y="333"/>
                  </a:cubicBezTo>
                  <a:cubicBezTo>
                    <a:pt x="2842" y="307"/>
                    <a:pt x="2833" y="281"/>
                    <a:pt x="2824" y="257"/>
                  </a:cubicBezTo>
                  <a:cubicBezTo>
                    <a:pt x="2810" y="221"/>
                    <a:pt x="2790" y="185"/>
                    <a:pt x="2761" y="147"/>
                  </a:cubicBezTo>
                  <a:cubicBezTo>
                    <a:pt x="2725" y="103"/>
                    <a:pt x="2671" y="63"/>
                    <a:pt x="2593" y="31"/>
                  </a:cubicBezTo>
                  <a:cubicBezTo>
                    <a:pt x="2560" y="20"/>
                    <a:pt x="2524" y="12"/>
                    <a:pt x="2493" y="8"/>
                  </a:cubicBezTo>
                  <a:cubicBezTo>
                    <a:pt x="2463" y="2"/>
                    <a:pt x="2435" y="1"/>
                    <a:pt x="2407" y="1"/>
                  </a:cubicBezTo>
                  <a:close/>
                </a:path>
              </a:pathLst>
            </a:custGeom>
            <a:solidFill>
              <a:srgbClr val="EB93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55" name="Google Shape;5655;p16"/>
            <p:cNvSpPr/>
            <p:nvPr/>
          </p:nvSpPr>
          <p:spPr>
            <a:xfrm>
              <a:off x="3101675" y="5603925"/>
              <a:ext cx="93000" cy="102325"/>
            </a:xfrm>
            <a:custGeom>
              <a:avLst/>
              <a:gdLst/>
              <a:ahLst/>
              <a:cxnLst/>
              <a:rect l="l" t="t" r="r" b="b"/>
              <a:pathLst>
                <a:path w="3720" h="4093" extrusionOk="0">
                  <a:moveTo>
                    <a:pt x="1649" y="0"/>
                  </a:moveTo>
                  <a:cubicBezTo>
                    <a:pt x="1607" y="0"/>
                    <a:pt x="1564" y="3"/>
                    <a:pt x="1521" y="11"/>
                  </a:cubicBezTo>
                  <a:cubicBezTo>
                    <a:pt x="1351" y="39"/>
                    <a:pt x="1197" y="164"/>
                    <a:pt x="1097" y="351"/>
                  </a:cubicBezTo>
                  <a:cubicBezTo>
                    <a:pt x="996" y="539"/>
                    <a:pt x="956" y="743"/>
                    <a:pt x="916" y="992"/>
                  </a:cubicBezTo>
                  <a:cubicBezTo>
                    <a:pt x="902" y="1078"/>
                    <a:pt x="889" y="1164"/>
                    <a:pt x="877" y="1250"/>
                  </a:cubicBezTo>
                  <a:lnTo>
                    <a:pt x="870" y="1301"/>
                  </a:lnTo>
                  <a:lnTo>
                    <a:pt x="867" y="1331"/>
                  </a:lnTo>
                  <a:cubicBezTo>
                    <a:pt x="848" y="1463"/>
                    <a:pt x="831" y="1592"/>
                    <a:pt x="810" y="1723"/>
                  </a:cubicBezTo>
                  <a:cubicBezTo>
                    <a:pt x="787" y="1849"/>
                    <a:pt x="752" y="1994"/>
                    <a:pt x="690" y="2134"/>
                  </a:cubicBezTo>
                  <a:cubicBezTo>
                    <a:pt x="650" y="2217"/>
                    <a:pt x="597" y="2296"/>
                    <a:pt x="531" y="2375"/>
                  </a:cubicBezTo>
                  <a:cubicBezTo>
                    <a:pt x="439" y="2475"/>
                    <a:pt x="331" y="2569"/>
                    <a:pt x="237" y="2649"/>
                  </a:cubicBezTo>
                  <a:cubicBezTo>
                    <a:pt x="145" y="2730"/>
                    <a:pt x="51" y="2817"/>
                    <a:pt x="15" y="2932"/>
                  </a:cubicBezTo>
                  <a:cubicBezTo>
                    <a:pt x="1" y="2978"/>
                    <a:pt x="1" y="3028"/>
                    <a:pt x="12" y="3087"/>
                  </a:cubicBezTo>
                  <a:cubicBezTo>
                    <a:pt x="15" y="3107"/>
                    <a:pt x="21" y="3125"/>
                    <a:pt x="28" y="3143"/>
                  </a:cubicBezTo>
                  <a:cubicBezTo>
                    <a:pt x="44" y="3185"/>
                    <a:pt x="70" y="3222"/>
                    <a:pt x="96" y="3260"/>
                  </a:cubicBezTo>
                  <a:cubicBezTo>
                    <a:pt x="159" y="3350"/>
                    <a:pt x="235" y="3416"/>
                    <a:pt x="290" y="3465"/>
                  </a:cubicBezTo>
                  <a:cubicBezTo>
                    <a:pt x="407" y="3567"/>
                    <a:pt x="505" y="3642"/>
                    <a:pt x="603" y="3703"/>
                  </a:cubicBezTo>
                  <a:cubicBezTo>
                    <a:pt x="767" y="3804"/>
                    <a:pt x="968" y="3874"/>
                    <a:pt x="1205" y="3913"/>
                  </a:cubicBezTo>
                  <a:cubicBezTo>
                    <a:pt x="1400" y="3946"/>
                    <a:pt x="1607" y="3962"/>
                    <a:pt x="1878" y="3962"/>
                  </a:cubicBezTo>
                  <a:cubicBezTo>
                    <a:pt x="2002" y="3962"/>
                    <a:pt x="2125" y="3959"/>
                    <a:pt x="2250" y="3958"/>
                  </a:cubicBezTo>
                  <a:cubicBezTo>
                    <a:pt x="2335" y="3957"/>
                    <a:pt x="2421" y="3956"/>
                    <a:pt x="2506" y="3956"/>
                  </a:cubicBezTo>
                  <a:cubicBezTo>
                    <a:pt x="2746" y="3956"/>
                    <a:pt x="2989" y="3963"/>
                    <a:pt x="3223" y="4004"/>
                  </a:cubicBezTo>
                  <a:lnTo>
                    <a:pt x="3258" y="4012"/>
                  </a:lnTo>
                  <a:lnTo>
                    <a:pt x="3346" y="4032"/>
                  </a:lnTo>
                  <a:cubicBezTo>
                    <a:pt x="3362" y="4057"/>
                    <a:pt x="3389" y="4077"/>
                    <a:pt x="3416" y="4085"/>
                  </a:cubicBezTo>
                  <a:cubicBezTo>
                    <a:pt x="3431" y="4090"/>
                    <a:pt x="3446" y="4092"/>
                    <a:pt x="3462" y="4092"/>
                  </a:cubicBezTo>
                  <a:cubicBezTo>
                    <a:pt x="3485" y="4092"/>
                    <a:pt x="3508" y="4087"/>
                    <a:pt x="3530" y="4077"/>
                  </a:cubicBezTo>
                  <a:cubicBezTo>
                    <a:pt x="3560" y="4061"/>
                    <a:pt x="3596" y="4027"/>
                    <a:pt x="3605" y="3986"/>
                  </a:cubicBezTo>
                  <a:cubicBezTo>
                    <a:pt x="3645" y="3800"/>
                    <a:pt x="3669" y="3649"/>
                    <a:pt x="3685" y="3515"/>
                  </a:cubicBezTo>
                  <a:cubicBezTo>
                    <a:pt x="3707" y="3347"/>
                    <a:pt x="3718" y="3166"/>
                    <a:pt x="3718" y="2959"/>
                  </a:cubicBezTo>
                  <a:cubicBezTo>
                    <a:pt x="3720" y="2572"/>
                    <a:pt x="3675" y="2195"/>
                    <a:pt x="3582" y="1842"/>
                  </a:cubicBezTo>
                  <a:cubicBezTo>
                    <a:pt x="3553" y="1731"/>
                    <a:pt x="3518" y="1624"/>
                    <a:pt x="3477" y="1520"/>
                  </a:cubicBezTo>
                  <a:cubicBezTo>
                    <a:pt x="3452" y="1456"/>
                    <a:pt x="3425" y="1391"/>
                    <a:pt x="3395" y="1328"/>
                  </a:cubicBezTo>
                  <a:cubicBezTo>
                    <a:pt x="3322" y="1170"/>
                    <a:pt x="3230" y="1020"/>
                    <a:pt x="3115" y="870"/>
                  </a:cubicBezTo>
                  <a:cubicBezTo>
                    <a:pt x="2917" y="602"/>
                    <a:pt x="2618" y="365"/>
                    <a:pt x="2226" y="164"/>
                  </a:cubicBezTo>
                  <a:cubicBezTo>
                    <a:pt x="2080" y="91"/>
                    <a:pt x="1871" y="0"/>
                    <a:pt x="1649" y="0"/>
                  </a:cubicBezTo>
                  <a:close/>
                </a:path>
              </a:pathLst>
            </a:custGeom>
            <a:solidFill>
              <a:srgbClr val="EB93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56" name="Google Shape;5656;p16"/>
            <p:cNvSpPr/>
            <p:nvPr/>
          </p:nvSpPr>
          <p:spPr>
            <a:xfrm>
              <a:off x="3059500" y="5877150"/>
              <a:ext cx="47625" cy="61450"/>
            </a:xfrm>
            <a:custGeom>
              <a:avLst/>
              <a:gdLst/>
              <a:ahLst/>
              <a:cxnLst/>
              <a:rect l="l" t="t" r="r" b="b"/>
              <a:pathLst>
                <a:path w="1905" h="2458" extrusionOk="0">
                  <a:moveTo>
                    <a:pt x="524" y="1"/>
                  </a:moveTo>
                  <a:cubicBezTo>
                    <a:pt x="481" y="1"/>
                    <a:pt x="437" y="8"/>
                    <a:pt x="394" y="22"/>
                  </a:cubicBezTo>
                  <a:cubicBezTo>
                    <a:pt x="344" y="42"/>
                    <a:pt x="295" y="81"/>
                    <a:pt x="249" y="141"/>
                  </a:cubicBezTo>
                  <a:cubicBezTo>
                    <a:pt x="203" y="199"/>
                    <a:pt x="176" y="270"/>
                    <a:pt x="155" y="325"/>
                  </a:cubicBezTo>
                  <a:cubicBezTo>
                    <a:pt x="128" y="404"/>
                    <a:pt x="109" y="496"/>
                    <a:pt x="98" y="601"/>
                  </a:cubicBezTo>
                  <a:cubicBezTo>
                    <a:pt x="88" y="660"/>
                    <a:pt x="95" y="716"/>
                    <a:pt x="117" y="770"/>
                  </a:cubicBezTo>
                  <a:cubicBezTo>
                    <a:pt x="163" y="888"/>
                    <a:pt x="265" y="983"/>
                    <a:pt x="354" y="1068"/>
                  </a:cubicBezTo>
                  <a:lnTo>
                    <a:pt x="407" y="1115"/>
                  </a:lnTo>
                  <a:lnTo>
                    <a:pt x="441" y="1155"/>
                  </a:lnTo>
                  <a:cubicBezTo>
                    <a:pt x="414" y="1170"/>
                    <a:pt x="385" y="1194"/>
                    <a:pt x="358" y="1220"/>
                  </a:cubicBezTo>
                  <a:cubicBezTo>
                    <a:pt x="243" y="1323"/>
                    <a:pt x="151" y="1444"/>
                    <a:pt x="85" y="1575"/>
                  </a:cubicBezTo>
                  <a:cubicBezTo>
                    <a:pt x="19" y="1711"/>
                    <a:pt x="0" y="1866"/>
                    <a:pt x="35" y="1997"/>
                  </a:cubicBezTo>
                  <a:cubicBezTo>
                    <a:pt x="41" y="2020"/>
                    <a:pt x="48" y="2041"/>
                    <a:pt x="55" y="2060"/>
                  </a:cubicBezTo>
                  <a:cubicBezTo>
                    <a:pt x="99" y="2175"/>
                    <a:pt x="187" y="2277"/>
                    <a:pt x="308" y="2355"/>
                  </a:cubicBezTo>
                  <a:cubicBezTo>
                    <a:pt x="414" y="2423"/>
                    <a:pt x="536" y="2457"/>
                    <a:pt x="675" y="2457"/>
                  </a:cubicBezTo>
                  <a:cubicBezTo>
                    <a:pt x="799" y="2457"/>
                    <a:pt x="936" y="2430"/>
                    <a:pt x="1089" y="2376"/>
                  </a:cubicBezTo>
                  <a:cubicBezTo>
                    <a:pt x="1309" y="2299"/>
                    <a:pt x="1513" y="2175"/>
                    <a:pt x="1708" y="2056"/>
                  </a:cubicBezTo>
                  <a:lnTo>
                    <a:pt x="1836" y="1981"/>
                  </a:lnTo>
                  <a:cubicBezTo>
                    <a:pt x="1890" y="1947"/>
                    <a:pt x="1905" y="1873"/>
                    <a:pt x="1883" y="1822"/>
                  </a:cubicBezTo>
                  <a:cubicBezTo>
                    <a:pt x="1855" y="1773"/>
                    <a:pt x="1836" y="1757"/>
                    <a:pt x="1811" y="1747"/>
                  </a:cubicBezTo>
                  <a:cubicBezTo>
                    <a:pt x="1794" y="1628"/>
                    <a:pt x="1750" y="1503"/>
                    <a:pt x="1717" y="1421"/>
                  </a:cubicBezTo>
                  <a:cubicBezTo>
                    <a:pt x="1662" y="1279"/>
                    <a:pt x="1596" y="1142"/>
                    <a:pt x="1498" y="964"/>
                  </a:cubicBezTo>
                  <a:cubicBezTo>
                    <a:pt x="1406" y="803"/>
                    <a:pt x="1309" y="651"/>
                    <a:pt x="1208" y="516"/>
                  </a:cubicBezTo>
                  <a:cubicBezTo>
                    <a:pt x="1098" y="368"/>
                    <a:pt x="988" y="250"/>
                    <a:pt x="874" y="156"/>
                  </a:cubicBezTo>
                  <a:cubicBezTo>
                    <a:pt x="762" y="64"/>
                    <a:pt x="654" y="12"/>
                    <a:pt x="553" y="2"/>
                  </a:cubicBezTo>
                  <a:cubicBezTo>
                    <a:pt x="543" y="1"/>
                    <a:pt x="534" y="1"/>
                    <a:pt x="524" y="1"/>
                  </a:cubicBezTo>
                  <a:close/>
                </a:path>
              </a:pathLst>
            </a:custGeom>
            <a:solidFill>
              <a:srgbClr val="EB93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57" name="Google Shape;5657;p16"/>
            <p:cNvSpPr/>
            <p:nvPr/>
          </p:nvSpPr>
          <p:spPr>
            <a:xfrm>
              <a:off x="3618825" y="6343250"/>
              <a:ext cx="73175" cy="46300"/>
            </a:xfrm>
            <a:custGeom>
              <a:avLst/>
              <a:gdLst/>
              <a:ahLst/>
              <a:cxnLst/>
              <a:rect l="l" t="t" r="r" b="b"/>
              <a:pathLst>
                <a:path w="2927" h="1852" extrusionOk="0">
                  <a:moveTo>
                    <a:pt x="1569" y="0"/>
                  </a:moveTo>
                  <a:cubicBezTo>
                    <a:pt x="1565" y="0"/>
                    <a:pt x="1560" y="0"/>
                    <a:pt x="1556" y="1"/>
                  </a:cubicBezTo>
                  <a:cubicBezTo>
                    <a:pt x="1318" y="27"/>
                    <a:pt x="1071" y="117"/>
                    <a:pt x="795" y="281"/>
                  </a:cubicBezTo>
                  <a:cubicBezTo>
                    <a:pt x="666" y="359"/>
                    <a:pt x="539" y="453"/>
                    <a:pt x="414" y="561"/>
                  </a:cubicBezTo>
                  <a:cubicBezTo>
                    <a:pt x="276" y="682"/>
                    <a:pt x="169" y="811"/>
                    <a:pt x="94" y="946"/>
                  </a:cubicBezTo>
                  <a:cubicBezTo>
                    <a:pt x="55" y="1014"/>
                    <a:pt x="29" y="1090"/>
                    <a:pt x="12" y="1170"/>
                  </a:cubicBezTo>
                  <a:cubicBezTo>
                    <a:pt x="1" y="1248"/>
                    <a:pt x="3" y="1325"/>
                    <a:pt x="22" y="1401"/>
                  </a:cubicBezTo>
                  <a:cubicBezTo>
                    <a:pt x="29" y="1421"/>
                    <a:pt x="34" y="1437"/>
                    <a:pt x="39" y="1455"/>
                  </a:cubicBezTo>
                  <a:cubicBezTo>
                    <a:pt x="55" y="1498"/>
                    <a:pt x="82" y="1544"/>
                    <a:pt x="120" y="1598"/>
                  </a:cubicBezTo>
                  <a:cubicBezTo>
                    <a:pt x="147" y="1638"/>
                    <a:pt x="184" y="1674"/>
                    <a:pt x="220" y="1709"/>
                  </a:cubicBezTo>
                  <a:cubicBezTo>
                    <a:pt x="253" y="1737"/>
                    <a:pt x="285" y="1760"/>
                    <a:pt x="321" y="1785"/>
                  </a:cubicBezTo>
                  <a:cubicBezTo>
                    <a:pt x="378" y="1821"/>
                    <a:pt x="449" y="1842"/>
                    <a:pt x="531" y="1850"/>
                  </a:cubicBezTo>
                  <a:cubicBezTo>
                    <a:pt x="539" y="1851"/>
                    <a:pt x="548" y="1851"/>
                    <a:pt x="557" y="1851"/>
                  </a:cubicBezTo>
                  <a:cubicBezTo>
                    <a:pt x="580" y="1851"/>
                    <a:pt x="606" y="1848"/>
                    <a:pt x="637" y="1842"/>
                  </a:cubicBezTo>
                  <a:cubicBezTo>
                    <a:pt x="664" y="1837"/>
                    <a:pt x="694" y="1828"/>
                    <a:pt x="723" y="1816"/>
                  </a:cubicBezTo>
                  <a:cubicBezTo>
                    <a:pt x="809" y="1786"/>
                    <a:pt x="872" y="1742"/>
                    <a:pt x="911" y="1710"/>
                  </a:cubicBezTo>
                  <a:cubicBezTo>
                    <a:pt x="980" y="1663"/>
                    <a:pt x="1045" y="1608"/>
                    <a:pt x="1106" y="1549"/>
                  </a:cubicBezTo>
                  <a:lnTo>
                    <a:pt x="1204" y="1457"/>
                  </a:lnTo>
                  <a:cubicBezTo>
                    <a:pt x="1306" y="1361"/>
                    <a:pt x="1391" y="1284"/>
                    <a:pt x="1481" y="1219"/>
                  </a:cubicBezTo>
                  <a:cubicBezTo>
                    <a:pt x="1519" y="1196"/>
                    <a:pt x="1553" y="1176"/>
                    <a:pt x="1592" y="1162"/>
                  </a:cubicBezTo>
                  <a:cubicBezTo>
                    <a:pt x="1609" y="1156"/>
                    <a:pt x="1622" y="1153"/>
                    <a:pt x="1638" y="1149"/>
                  </a:cubicBezTo>
                  <a:cubicBezTo>
                    <a:pt x="1728" y="1170"/>
                    <a:pt x="1793" y="1199"/>
                    <a:pt x="1868" y="1233"/>
                  </a:cubicBezTo>
                  <a:lnTo>
                    <a:pt x="1954" y="1276"/>
                  </a:lnTo>
                  <a:cubicBezTo>
                    <a:pt x="2054" y="1327"/>
                    <a:pt x="2129" y="1363"/>
                    <a:pt x="2205" y="1397"/>
                  </a:cubicBezTo>
                  <a:cubicBezTo>
                    <a:pt x="2339" y="1456"/>
                    <a:pt x="2445" y="1490"/>
                    <a:pt x="2546" y="1505"/>
                  </a:cubicBezTo>
                  <a:cubicBezTo>
                    <a:pt x="2561" y="1508"/>
                    <a:pt x="2578" y="1509"/>
                    <a:pt x="2596" y="1509"/>
                  </a:cubicBezTo>
                  <a:cubicBezTo>
                    <a:pt x="2625" y="1509"/>
                    <a:pt x="2657" y="1505"/>
                    <a:pt x="2691" y="1499"/>
                  </a:cubicBezTo>
                  <a:cubicBezTo>
                    <a:pt x="2731" y="1492"/>
                    <a:pt x="2770" y="1472"/>
                    <a:pt x="2816" y="1437"/>
                  </a:cubicBezTo>
                  <a:cubicBezTo>
                    <a:pt x="2826" y="1429"/>
                    <a:pt x="2844" y="1411"/>
                    <a:pt x="2854" y="1393"/>
                  </a:cubicBezTo>
                  <a:cubicBezTo>
                    <a:pt x="2869" y="1373"/>
                    <a:pt x="2882" y="1350"/>
                    <a:pt x="2896" y="1320"/>
                  </a:cubicBezTo>
                  <a:cubicBezTo>
                    <a:pt x="2905" y="1297"/>
                    <a:pt x="2910" y="1271"/>
                    <a:pt x="2913" y="1248"/>
                  </a:cubicBezTo>
                  <a:cubicBezTo>
                    <a:pt x="2921" y="1212"/>
                    <a:pt x="2923" y="1176"/>
                    <a:pt x="2925" y="1139"/>
                  </a:cubicBezTo>
                  <a:cubicBezTo>
                    <a:pt x="2926" y="1107"/>
                    <a:pt x="2925" y="1077"/>
                    <a:pt x="2923" y="1047"/>
                  </a:cubicBezTo>
                  <a:cubicBezTo>
                    <a:pt x="2921" y="1018"/>
                    <a:pt x="2918" y="978"/>
                    <a:pt x="2905" y="936"/>
                  </a:cubicBezTo>
                  <a:cubicBezTo>
                    <a:pt x="2877" y="869"/>
                    <a:pt x="2849" y="828"/>
                    <a:pt x="2817" y="782"/>
                  </a:cubicBezTo>
                  <a:cubicBezTo>
                    <a:pt x="2781" y="735"/>
                    <a:pt x="2737" y="698"/>
                    <a:pt x="2691" y="660"/>
                  </a:cubicBezTo>
                  <a:cubicBezTo>
                    <a:pt x="2603" y="588"/>
                    <a:pt x="2533" y="545"/>
                    <a:pt x="2461" y="501"/>
                  </a:cubicBezTo>
                  <a:cubicBezTo>
                    <a:pt x="2330" y="422"/>
                    <a:pt x="2188" y="351"/>
                    <a:pt x="2052" y="283"/>
                  </a:cubicBezTo>
                  <a:lnTo>
                    <a:pt x="2021" y="267"/>
                  </a:lnTo>
                  <a:lnTo>
                    <a:pt x="1957" y="235"/>
                  </a:lnTo>
                  <a:cubicBezTo>
                    <a:pt x="1858" y="188"/>
                    <a:pt x="1757" y="137"/>
                    <a:pt x="1667" y="79"/>
                  </a:cubicBezTo>
                  <a:lnTo>
                    <a:pt x="1667" y="77"/>
                  </a:lnTo>
                  <a:cubicBezTo>
                    <a:pt x="1647" y="27"/>
                    <a:pt x="1613" y="0"/>
                    <a:pt x="1569" y="0"/>
                  </a:cubicBezTo>
                  <a:close/>
                </a:path>
              </a:pathLst>
            </a:custGeom>
            <a:solidFill>
              <a:srgbClr val="EB93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58" name="Google Shape;5658;p16"/>
            <p:cNvSpPr/>
            <p:nvPr/>
          </p:nvSpPr>
          <p:spPr>
            <a:xfrm>
              <a:off x="3176800" y="6240325"/>
              <a:ext cx="63525" cy="48775"/>
            </a:xfrm>
            <a:custGeom>
              <a:avLst/>
              <a:gdLst/>
              <a:ahLst/>
              <a:cxnLst/>
              <a:rect l="l" t="t" r="r" b="b"/>
              <a:pathLst>
                <a:path w="2541" h="1951" extrusionOk="0">
                  <a:moveTo>
                    <a:pt x="748" y="0"/>
                  </a:moveTo>
                  <a:cubicBezTo>
                    <a:pt x="649" y="0"/>
                    <a:pt x="551" y="14"/>
                    <a:pt x="460" y="42"/>
                  </a:cubicBezTo>
                  <a:cubicBezTo>
                    <a:pt x="417" y="53"/>
                    <a:pt x="376" y="73"/>
                    <a:pt x="335" y="94"/>
                  </a:cubicBezTo>
                  <a:cubicBezTo>
                    <a:pt x="295" y="114"/>
                    <a:pt x="256" y="142"/>
                    <a:pt x="218" y="175"/>
                  </a:cubicBezTo>
                  <a:cubicBezTo>
                    <a:pt x="174" y="210"/>
                    <a:pt x="147" y="246"/>
                    <a:pt x="124" y="279"/>
                  </a:cubicBezTo>
                  <a:cubicBezTo>
                    <a:pt x="98" y="315"/>
                    <a:pt x="80" y="348"/>
                    <a:pt x="60" y="394"/>
                  </a:cubicBezTo>
                  <a:cubicBezTo>
                    <a:pt x="18" y="490"/>
                    <a:pt x="1" y="596"/>
                    <a:pt x="1" y="728"/>
                  </a:cubicBezTo>
                  <a:cubicBezTo>
                    <a:pt x="1" y="761"/>
                    <a:pt x="1" y="783"/>
                    <a:pt x="2" y="799"/>
                  </a:cubicBezTo>
                  <a:lnTo>
                    <a:pt x="8" y="836"/>
                  </a:lnTo>
                  <a:cubicBezTo>
                    <a:pt x="9" y="860"/>
                    <a:pt x="12" y="883"/>
                    <a:pt x="16" y="911"/>
                  </a:cubicBezTo>
                  <a:lnTo>
                    <a:pt x="19" y="921"/>
                  </a:lnTo>
                  <a:cubicBezTo>
                    <a:pt x="27" y="937"/>
                    <a:pt x="37" y="954"/>
                    <a:pt x="51" y="975"/>
                  </a:cubicBezTo>
                  <a:cubicBezTo>
                    <a:pt x="90" y="1026"/>
                    <a:pt x="133" y="1073"/>
                    <a:pt x="180" y="1120"/>
                  </a:cubicBezTo>
                  <a:cubicBezTo>
                    <a:pt x="297" y="1243"/>
                    <a:pt x="400" y="1342"/>
                    <a:pt x="505" y="1439"/>
                  </a:cubicBezTo>
                  <a:lnTo>
                    <a:pt x="636" y="1564"/>
                  </a:lnTo>
                  <a:lnTo>
                    <a:pt x="712" y="1638"/>
                  </a:lnTo>
                  <a:lnTo>
                    <a:pt x="765" y="1688"/>
                  </a:lnTo>
                  <a:lnTo>
                    <a:pt x="841" y="1761"/>
                  </a:lnTo>
                  <a:lnTo>
                    <a:pt x="870" y="1790"/>
                  </a:lnTo>
                  <a:cubicBezTo>
                    <a:pt x="888" y="1810"/>
                    <a:pt x="910" y="1827"/>
                    <a:pt x="929" y="1849"/>
                  </a:cubicBezTo>
                  <a:cubicBezTo>
                    <a:pt x="937" y="1869"/>
                    <a:pt x="960" y="1889"/>
                    <a:pt x="989" y="1896"/>
                  </a:cubicBezTo>
                  <a:cubicBezTo>
                    <a:pt x="1117" y="1932"/>
                    <a:pt x="1236" y="1950"/>
                    <a:pt x="1348" y="1950"/>
                  </a:cubicBezTo>
                  <a:cubicBezTo>
                    <a:pt x="1379" y="1950"/>
                    <a:pt x="1409" y="1949"/>
                    <a:pt x="1438" y="1946"/>
                  </a:cubicBezTo>
                  <a:cubicBezTo>
                    <a:pt x="1576" y="1933"/>
                    <a:pt x="1713" y="1882"/>
                    <a:pt x="1848" y="1791"/>
                  </a:cubicBezTo>
                  <a:cubicBezTo>
                    <a:pt x="1958" y="1718"/>
                    <a:pt x="2063" y="1615"/>
                    <a:pt x="2165" y="1472"/>
                  </a:cubicBezTo>
                  <a:cubicBezTo>
                    <a:pt x="2277" y="1320"/>
                    <a:pt x="2373" y="1145"/>
                    <a:pt x="2471" y="928"/>
                  </a:cubicBezTo>
                  <a:cubicBezTo>
                    <a:pt x="2523" y="878"/>
                    <a:pt x="2540" y="817"/>
                    <a:pt x="2517" y="760"/>
                  </a:cubicBezTo>
                  <a:cubicBezTo>
                    <a:pt x="2510" y="740"/>
                    <a:pt x="2497" y="724"/>
                    <a:pt x="2481" y="710"/>
                  </a:cubicBezTo>
                  <a:cubicBezTo>
                    <a:pt x="2342" y="580"/>
                    <a:pt x="2180" y="480"/>
                    <a:pt x="2040" y="401"/>
                  </a:cubicBezTo>
                  <a:cubicBezTo>
                    <a:pt x="1855" y="295"/>
                    <a:pt x="1648" y="203"/>
                    <a:pt x="1411" y="121"/>
                  </a:cubicBezTo>
                  <a:cubicBezTo>
                    <a:pt x="1189" y="43"/>
                    <a:pt x="972" y="2"/>
                    <a:pt x="762" y="0"/>
                  </a:cubicBezTo>
                  <a:cubicBezTo>
                    <a:pt x="757" y="0"/>
                    <a:pt x="753" y="0"/>
                    <a:pt x="748" y="0"/>
                  </a:cubicBezTo>
                  <a:close/>
                </a:path>
              </a:pathLst>
            </a:custGeom>
            <a:solidFill>
              <a:srgbClr val="EB93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59" name="Google Shape;5659;p16"/>
            <p:cNvSpPr/>
            <p:nvPr/>
          </p:nvSpPr>
          <p:spPr>
            <a:xfrm>
              <a:off x="2956475" y="6190625"/>
              <a:ext cx="72950" cy="66925"/>
            </a:xfrm>
            <a:custGeom>
              <a:avLst/>
              <a:gdLst/>
              <a:ahLst/>
              <a:cxnLst/>
              <a:rect l="l" t="t" r="r" b="b"/>
              <a:pathLst>
                <a:path w="2918" h="2677" extrusionOk="0">
                  <a:moveTo>
                    <a:pt x="1799" y="1"/>
                  </a:moveTo>
                  <a:cubicBezTo>
                    <a:pt x="1773" y="1"/>
                    <a:pt x="1747" y="4"/>
                    <a:pt x="1723" y="9"/>
                  </a:cubicBezTo>
                  <a:cubicBezTo>
                    <a:pt x="1667" y="22"/>
                    <a:pt x="1619" y="43"/>
                    <a:pt x="1572" y="79"/>
                  </a:cubicBezTo>
                  <a:cubicBezTo>
                    <a:pt x="1535" y="107"/>
                    <a:pt x="1499" y="144"/>
                    <a:pt x="1464" y="194"/>
                  </a:cubicBezTo>
                  <a:cubicBezTo>
                    <a:pt x="1400" y="283"/>
                    <a:pt x="1356" y="387"/>
                    <a:pt x="1308" y="523"/>
                  </a:cubicBezTo>
                  <a:cubicBezTo>
                    <a:pt x="1286" y="588"/>
                    <a:pt x="1267" y="652"/>
                    <a:pt x="1249" y="718"/>
                  </a:cubicBezTo>
                  <a:cubicBezTo>
                    <a:pt x="1190" y="921"/>
                    <a:pt x="1134" y="1109"/>
                    <a:pt x="1040" y="1279"/>
                  </a:cubicBezTo>
                  <a:cubicBezTo>
                    <a:pt x="1016" y="1320"/>
                    <a:pt x="992" y="1350"/>
                    <a:pt x="966" y="1379"/>
                  </a:cubicBezTo>
                  <a:cubicBezTo>
                    <a:pt x="926" y="1414"/>
                    <a:pt x="887" y="1442"/>
                    <a:pt x="839" y="1467"/>
                  </a:cubicBezTo>
                  <a:cubicBezTo>
                    <a:pt x="740" y="1518"/>
                    <a:pt x="637" y="1562"/>
                    <a:pt x="532" y="1603"/>
                  </a:cubicBezTo>
                  <a:cubicBezTo>
                    <a:pt x="486" y="1622"/>
                    <a:pt x="437" y="1641"/>
                    <a:pt x="391" y="1659"/>
                  </a:cubicBezTo>
                  <a:cubicBezTo>
                    <a:pt x="321" y="1688"/>
                    <a:pt x="255" y="1722"/>
                    <a:pt x="190" y="1761"/>
                  </a:cubicBezTo>
                  <a:cubicBezTo>
                    <a:pt x="123" y="1803"/>
                    <a:pt x="70" y="1856"/>
                    <a:pt x="39" y="1913"/>
                  </a:cubicBezTo>
                  <a:cubicBezTo>
                    <a:pt x="12" y="1968"/>
                    <a:pt x="1" y="2028"/>
                    <a:pt x="11" y="2086"/>
                  </a:cubicBezTo>
                  <a:cubicBezTo>
                    <a:pt x="9" y="2097"/>
                    <a:pt x="14" y="2125"/>
                    <a:pt x="24" y="2148"/>
                  </a:cubicBezTo>
                  <a:cubicBezTo>
                    <a:pt x="42" y="2198"/>
                    <a:pt x="77" y="2250"/>
                    <a:pt x="127" y="2304"/>
                  </a:cubicBezTo>
                  <a:cubicBezTo>
                    <a:pt x="205" y="2393"/>
                    <a:pt x="301" y="2465"/>
                    <a:pt x="378" y="2520"/>
                  </a:cubicBezTo>
                  <a:cubicBezTo>
                    <a:pt x="456" y="2573"/>
                    <a:pt x="551" y="2616"/>
                    <a:pt x="651" y="2642"/>
                  </a:cubicBezTo>
                  <a:cubicBezTo>
                    <a:pt x="742" y="2665"/>
                    <a:pt x="839" y="2676"/>
                    <a:pt x="942" y="2676"/>
                  </a:cubicBezTo>
                  <a:cubicBezTo>
                    <a:pt x="1042" y="2676"/>
                    <a:pt x="1148" y="2666"/>
                    <a:pt x="1262" y="2645"/>
                  </a:cubicBezTo>
                  <a:cubicBezTo>
                    <a:pt x="1457" y="2607"/>
                    <a:pt x="1668" y="2534"/>
                    <a:pt x="1908" y="2420"/>
                  </a:cubicBezTo>
                  <a:cubicBezTo>
                    <a:pt x="2102" y="2329"/>
                    <a:pt x="2296" y="2211"/>
                    <a:pt x="2484" y="2070"/>
                  </a:cubicBezTo>
                  <a:cubicBezTo>
                    <a:pt x="2648" y="1952"/>
                    <a:pt x="2778" y="1830"/>
                    <a:pt x="2885" y="1699"/>
                  </a:cubicBezTo>
                  <a:cubicBezTo>
                    <a:pt x="2912" y="1668"/>
                    <a:pt x="2918" y="1623"/>
                    <a:pt x="2903" y="1585"/>
                  </a:cubicBezTo>
                  <a:cubicBezTo>
                    <a:pt x="2857" y="1363"/>
                    <a:pt x="2814" y="1191"/>
                    <a:pt x="2764" y="1026"/>
                  </a:cubicBezTo>
                  <a:cubicBezTo>
                    <a:pt x="2748" y="976"/>
                    <a:pt x="2732" y="924"/>
                    <a:pt x="2712" y="874"/>
                  </a:cubicBezTo>
                  <a:cubicBezTo>
                    <a:pt x="2648" y="708"/>
                    <a:pt x="2567" y="565"/>
                    <a:pt x="2472" y="444"/>
                  </a:cubicBezTo>
                  <a:cubicBezTo>
                    <a:pt x="2448" y="415"/>
                    <a:pt x="2424" y="388"/>
                    <a:pt x="2396" y="361"/>
                  </a:cubicBezTo>
                  <a:lnTo>
                    <a:pt x="2375" y="338"/>
                  </a:lnTo>
                  <a:cubicBezTo>
                    <a:pt x="2335" y="299"/>
                    <a:pt x="2296" y="259"/>
                    <a:pt x="2254" y="221"/>
                  </a:cubicBezTo>
                  <a:cubicBezTo>
                    <a:pt x="2189" y="161"/>
                    <a:pt x="2123" y="115"/>
                    <a:pt x="2053" y="75"/>
                  </a:cubicBezTo>
                  <a:cubicBezTo>
                    <a:pt x="1962" y="25"/>
                    <a:pt x="1877" y="1"/>
                    <a:pt x="1799" y="1"/>
                  </a:cubicBezTo>
                  <a:close/>
                </a:path>
              </a:pathLst>
            </a:custGeom>
            <a:solidFill>
              <a:srgbClr val="EB93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60" name="Google Shape;5660;p16"/>
            <p:cNvSpPr/>
            <p:nvPr/>
          </p:nvSpPr>
          <p:spPr>
            <a:xfrm>
              <a:off x="2955100" y="6061350"/>
              <a:ext cx="79425" cy="57050"/>
            </a:xfrm>
            <a:custGeom>
              <a:avLst/>
              <a:gdLst/>
              <a:ahLst/>
              <a:cxnLst/>
              <a:rect l="l" t="t" r="r" b="b"/>
              <a:pathLst>
                <a:path w="3177" h="2282" extrusionOk="0">
                  <a:moveTo>
                    <a:pt x="1505" y="1"/>
                  </a:moveTo>
                  <a:cubicBezTo>
                    <a:pt x="1390" y="1"/>
                    <a:pt x="1273" y="11"/>
                    <a:pt x="1153" y="31"/>
                  </a:cubicBezTo>
                  <a:cubicBezTo>
                    <a:pt x="902" y="77"/>
                    <a:pt x="670" y="164"/>
                    <a:pt x="463" y="294"/>
                  </a:cubicBezTo>
                  <a:cubicBezTo>
                    <a:pt x="261" y="419"/>
                    <a:pt x="113" y="594"/>
                    <a:pt x="46" y="785"/>
                  </a:cubicBezTo>
                  <a:cubicBezTo>
                    <a:pt x="14" y="881"/>
                    <a:pt x="1" y="985"/>
                    <a:pt x="8" y="1097"/>
                  </a:cubicBezTo>
                  <a:cubicBezTo>
                    <a:pt x="12" y="1147"/>
                    <a:pt x="25" y="1199"/>
                    <a:pt x="40" y="1249"/>
                  </a:cubicBezTo>
                  <a:cubicBezTo>
                    <a:pt x="50" y="1290"/>
                    <a:pt x="57" y="1309"/>
                    <a:pt x="66" y="1331"/>
                  </a:cubicBezTo>
                  <a:cubicBezTo>
                    <a:pt x="83" y="1378"/>
                    <a:pt x="104" y="1421"/>
                    <a:pt x="130" y="1466"/>
                  </a:cubicBezTo>
                  <a:cubicBezTo>
                    <a:pt x="143" y="1487"/>
                    <a:pt x="155" y="1507"/>
                    <a:pt x="172" y="1526"/>
                  </a:cubicBezTo>
                  <a:cubicBezTo>
                    <a:pt x="178" y="1537"/>
                    <a:pt x="188" y="1546"/>
                    <a:pt x="196" y="1556"/>
                  </a:cubicBezTo>
                  <a:cubicBezTo>
                    <a:pt x="257" y="1618"/>
                    <a:pt x="303" y="1647"/>
                    <a:pt x="341" y="1674"/>
                  </a:cubicBezTo>
                  <a:cubicBezTo>
                    <a:pt x="488" y="1767"/>
                    <a:pt x="639" y="1838"/>
                    <a:pt x="752" y="1889"/>
                  </a:cubicBezTo>
                  <a:cubicBezTo>
                    <a:pt x="992" y="1996"/>
                    <a:pt x="1249" y="2085"/>
                    <a:pt x="1512" y="2161"/>
                  </a:cubicBezTo>
                  <a:cubicBezTo>
                    <a:pt x="1669" y="2205"/>
                    <a:pt x="1808" y="2238"/>
                    <a:pt x="1943" y="2260"/>
                  </a:cubicBezTo>
                  <a:cubicBezTo>
                    <a:pt x="2024" y="2274"/>
                    <a:pt x="2103" y="2281"/>
                    <a:pt x="2179" y="2281"/>
                  </a:cubicBezTo>
                  <a:cubicBezTo>
                    <a:pt x="2236" y="2281"/>
                    <a:pt x="2292" y="2277"/>
                    <a:pt x="2345" y="2269"/>
                  </a:cubicBezTo>
                  <a:cubicBezTo>
                    <a:pt x="2683" y="2210"/>
                    <a:pt x="2934" y="1963"/>
                    <a:pt x="3146" y="1736"/>
                  </a:cubicBezTo>
                  <a:cubicBezTo>
                    <a:pt x="3169" y="1711"/>
                    <a:pt x="3177" y="1674"/>
                    <a:pt x="3164" y="1638"/>
                  </a:cubicBezTo>
                  <a:cubicBezTo>
                    <a:pt x="3169" y="1616"/>
                    <a:pt x="3165" y="1592"/>
                    <a:pt x="3157" y="1568"/>
                  </a:cubicBezTo>
                  <a:cubicBezTo>
                    <a:pt x="3022" y="1234"/>
                    <a:pt x="2865" y="883"/>
                    <a:pt x="2618" y="574"/>
                  </a:cubicBezTo>
                  <a:cubicBezTo>
                    <a:pt x="2506" y="430"/>
                    <a:pt x="2374" y="309"/>
                    <a:pt x="2230" y="213"/>
                  </a:cubicBezTo>
                  <a:cubicBezTo>
                    <a:pt x="2173" y="172"/>
                    <a:pt x="2105" y="134"/>
                    <a:pt x="2022" y="94"/>
                  </a:cubicBezTo>
                  <a:cubicBezTo>
                    <a:pt x="1969" y="71"/>
                    <a:pt x="1908" y="55"/>
                    <a:pt x="1851" y="38"/>
                  </a:cubicBezTo>
                  <a:cubicBezTo>
                    <a:pt x="1758" y="15"/>
                    <a:pt x="1654" y="2"/>
                    <a:pt x="1528" y="1"/>
                  </a:cubicBezTo>
                  <a:cubicBezTo>
                    <a:pt x="1520" y="1"/>
                    <a:pt x="1513" y="1"/>
                    <a:pt x="1505" y="1"/>
                  </a:cubicBezTo>
                  <a:close/>
                </a:path>
              </a:pathLst>
            </a:custGeom>
            <a:solidFill>
              <a:srgbClr val="EB93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61" name="Google Shape;5661;p16"/>
            <p:cNvSpPr/>
            <p:nvPr/>
          </p:nvSpPr>
          <p:spPr>
            <a:xfrm>
              <a:off x="3214250" y="6028675"/>
              <a:ext cx="59375" cy="58025"/>
            </a:xfrm>
            <a:custGeom>
              <a:avLst/>
              <a:gdLst/>
              <a:ahLst/>
              <a:cxnLst/>
              <a:rect l="l" t="t" r="r" b="b"/>
              <a:pathLst>
                <a:path w="2375" h="2321" extrusionOk="0">
                  <a:moveTo>
                    <a:pt x="601" y="1"/>
                  </a:moveTo>
                  <a:cubicBezTo>
                    <a:pt x="545" y="2"/>
                    <a:pt x="495" y="14"/>
                    <a:pt x="443" y="28"/>
                  </a:cubicBezTo>
                  <a:cubicBezTo>
                    <a:pt x="264" y="72"/>
                    <a:pt x="119" y="202"/>
                    <a:pt x="55" y="374"/>
                  </a:cubicBezTo>
                  <a:cubicBezTo>
                    <a:pt x="1" y="526"/>
                    <a:pt x="1" y="699"/>
                    <a:pt x="57" y="918"/>
                  </a:cubicBezTo>
                  <a:cubicBezTo>
                    <a:pt x="71" y="997"/>
                    <a:pt x="94" y="1071"/>
                    <a:pt x="123" y="1144"/>
                  </a:cubicBezTo>
                  <a:cubicBezTo>
                    <a:pt x="164" y="1252"/>
                    <a:pt x="216" y="1362"/>
                    <a:pt x="288" y="1489"/>
                  </a:cubicBezTo>
                  <a:cubicBezTo>
                    <a:pt x="394" y="1678"/>
                    <a:pt x="509" y="1839"/>
                    <a:pt x="638" y="1984"/>
                  </a:cubicBezTo>
                  <a:cubicBezTo>
                    <a:pt x="733" y="2095"/>
                    <a:pt x="865" y="2231"/>
                    <a:pt x="1028" y="2307"/>
                  </a:cubicBezTo>
                  <a:cubicBezTo>
                    <a:pt x="1047" y="2316"/>
                    <a:pt x="1068" y="2320"/>
                    <a:pt x="1088" y="2320"/>
                  </a:cubicBezTo>
                  <a:cubicBezTo>
                    <a:pt x="1132" y="2320"/>
                    <a:pt x="1175" y="2301"/>
                    <a:pt x="1203" y="2264"/>
                  </a:cubicBezTo>
                  <a:lnTo>
                    <a:pt x="1319" y="2227"/>
                  </a:lnTo>
                  <a:cubicBezTo>
                    <a:pt x="1437" y="2190"/>
                    <a:pt x="1555" y="2152"/>
                    <a:pt x="1681" y="2103"/>
                  </a:cubicBezTo>
                  <a:cubicBezTo>
                    <a:pt x="1792" y="2060"/>
                    <a:pt x="1902" y="2006"/>
                    <a:pt x="2016" y="1941"/>
                  </a:cubicBezTo>
                  <a:cubicBezTo>
                    <a:pt x="2131" y="1874"/>
                    <a:pt x="2220" y="1796"/>
                    <a:pt x="2283" y="1711"/>
                  </a:cubicBezTo>
                  <a:cubicBezTo>
                    <a:pt x="2342" y="1638"/>
                    <a:pt x="2375" y="1546"/>
                    <a:pt x="2374" y="1451"/>
                  </a:cubicBezTo>
                  <a:cubicBezTo>
                    <a:pt x="2371" y="1377"/>
                    <a:pt x="2366" y="1316"/>
                    <a:pt x="2352" y="1262"/>
                  </a:cubicBezTo>
                  <a:cubicBezTo>
                    <a:pt x="2330" y="1206"/>
                    <a:pt x="2303" y="1165"/>
                    <a:pt x="2273" y="1144"/>
                  </a:cubicBezTo>
                  <a:cubicBezTo>
                    <a:pt x="2223" y="1105"/>
                    <a:pt x="2169" y="1090"/>
                    <a:pt x="2114" y="1090"/>
                  </a:cubicBezTo>
                  <a:cubicBezTo>
                    <a:pt x="2038" y="1090"/>
                    <a:pt x="1960" y="1117"/>
                    <a:pt x="1882" y="1144"/>
                  </a:cubicBezTo>
                  <a:cubicBezTo>
                    <a:pt x="1849" y="1157"/>
                    <a:pt x="1821" y="1165"/>
                    <a:pt x="1793" y="1176"/>
                  </a:cubicBezTo>
                  <a:cubicBezTo>
                    <a:pt x="1775" y="1180"/>
                    <a:pt x="1756" y="1181"/>
                    <a:pt x="1736" y="1184"/>
                  </a:cubicBezTo>
                  <a:cubicBezTo>
                    <a:pt x="1693" y="1141"/>
                    <a:pt x="1663" y="1094"/>
                    <a:pt x="1631" y="1042"/>
                  </a:cubicBezTo>
                  <a:lnTo>
                    <a:pt x="1549" y="904"/>
                  </a:lnTo>
                  <a:lnTo>
                    <a:pt x="1434" y="716"/>
                  </a:lnTo>
                  <a:cubicBezTo>
                    <a:pt x="1318" y="532"/>
                    <a:pt x="1174" y="322"/>
                    <a:pt x="989" y="163"/>
                  </a:cubicBezTo>
                  <a:cubicBezTo>
                    <a:pt x="913" y="94"/>
                    <a:pt x="831" y="48"/>
                    <a:pt x="751" y="22"/>
                  </a:cubicBezTo>
                  <a:cubicBezTo>
                    <a:pt x="697" y="6"/>
                    <a:pt x="653" y="1"/>
                    <a:pt x="601" y="1"/>
                  </a:cubicBezTo>
                  <a:close/>
                </a:path>
              </a:pathLst>
            </a:custGeom>
            <a:solidFill>
              <a:srgbClr val="EB93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62" name="Google Shape;5662;p16"/>
            <p:cNvSpPr/>
            <p:nvPr/>
          </p:nvSpPr>
          <p:spPr>
            <a:xfrm>
              <a:off x="3400750" y="5876875"/>
              <a:ext cx="58600" cy="56875"/>
            </a:xfrm>
            <a:custGeom>
              <a:avLst/>
              <a:gdLst/>
              <a:ahLst/>
              <a:cxnLst/>
              <a:rect l="l" t="t" r="r" b="b"/>
              <a:pathLst>
                <a:path w="2344" h="2275" extrusionOk="0">
                  <a:moveTo>
                    <a:pt x="931" y="1"/>
                  </a:moveTo>
                  <a:cubicBezTo>
                    <a:pt x="904" y="1"/>
                    <a:pt x="877" y="1"/>
                    <a:pt x="850" y="3"/>
                  </a:cubicBezTo>
                  <a:cubicBezTo>
                    <a:pt x="762" y="6"/>
                    <a:pt x="676" y="16"/>
                    <a:pt x="590" y="33"/>
                  </a:cubicBezTo>
                  <a:cubicBezTo>
                    <a:pt x="426" y="66"/>
                    <a:pt x="284" y="132"/>
                    <a:pt x="180" y="224"/>
                  </a:cubicBezTo>
                  <a:cubicBezTo>
                    <a:pt x="73" y="317"/>
                    <a:pt x="8" y="450"/>
                    <a:pt x="2" y="592"/>
                  </a:cubicBezTo>
                  <a:cubicBezTo>
                    <a:pt x="1" y="671"/>
                    <a:pt x="15" y="753"/>
                    <a:pt x="50" y="843"/>
                  </a:cubicBezTo>
                  <a:cubicBezTo>
                    <a:pt x="80" y="922"/>
                    <a:pt x="124" y="1001"/>
                    <a:pt x="188" y="1083"/>
                  </a:cubicBezTo>
                  <a:cubicBezTo>
                    <a:pt x="202" y="1102"/>
                    <a:pt x="218" y="1117"/>
                    <a:pt x="236" y="1132"/>
                  </a:cubicBezTo>
                  <a:cubicBezTo>
                    <a:pt x="261" y="1155"/>
                    <a:pt x="285" y="1173"/>
                    <a:pt x="314" y="1192"/>
                  </a:cubicBezTo>
                  <a:cubicBezTo>
                    <a:pt x="353" y="1219"/>
                    <a:pt x="402" y="1239"/>
                    <a:pt x="465" y="1260"/>
                  </a:cubicBezTo>
                  <a:cubicBezTo>
                    <a:pt x="518" y="1275"/>
                    <a:pt x="574" y="1285"/>
                    <a:pt x="627" y="1297"/>
                  </a:cubicBezTo>
                  <a:lnTo>
                    <a:pt x="712" y="1313"/>
                  </a:lnTo>
                  <a:lnTo>
                    <a:pt x="811" y="1329"/>
                  </a:lnTo>
                  <a:cubicBezTo>
                    <a:pt x="861" y="1341"/>
                    <a:pt x="906" y="1357"/>
                    <a:pt x="955" y="1377"/>
                  </a:cubicBezTo>
                  <a:cubicBezTo>
                    <a:pt x="970" y="1386"/>
                    <a:pt x="986" y="1397"/>
                    <a:pt x="1001" y="1410"/>
                  </a:cubicBezTo>
                  <a:cubicBezTo>
                    <a:pt x="1032" y="1455"/>
                    <a:pt x="1044" y="1479"/>
                    <a:pt x="1054" y="1507"/>
                  </a:cubicBezTo>
                  <a:cubicBezTo>
                    <a:pt x="1061" y="1525"/>
                    <a:pt x="1068" y="1543"/>
                    <a:pt x="1072" y="1563"/>
                  </a:cubicBezTo>
                  <a:cubicBezTo>
                    <a:pt x="1094" y="1643"/>
                    <a:pt x="1114" y="1719"/>
                    <a:pt x="1130" y="1794"/>
                  </a:cubicBezTo>
                  <a:lnTo>
                    <a:pt x="1159" y="1907"/>
                  </a:lnTo>
                  <a:cubicBezTo>
                    <a:pt x="1171" y="1956"/>
                    <a:pt x="1184" y="2004"/>
                    <a:pt x="1200" y="2051"/>
                  </a:cubicBezTo>
                  <a:lnTo>
                    <a:pt x="1215" y="2096"/>
                  </a:lnTo>
                  <a:cubicBezTo>
                    <a:pt x="1227" y="2129"/>
                    <a:pt x="1242" y="2153"/>
                    <a:pt x="1261" y="2176"/>
                  </a:cubicBezTo>
                  <a:cubicBezTo>
                    <a:pt x="1285" y="2208"/>
                    <a:pt x="1309" y="2226"/>
                    <a:pt x="1335" y="2236"/>
                  </a:cubicBezTo>
                  <a:cubicBezTo>
                    <a:pt x="1408" y="2259"/>
                    <a:pt x="1464" y="2269"/>
                    <a:pt x="1519" y="2274"/>
                  </a:cubicBezTo>
                  <a:cubicBezTo>
                    <a:pt x="1526" y="2274"/>
                    <a:pt x="1534" y="2274"/>
                    <a:pt x="1541" y="2274"/>
                  </a:cubicBezTo>
                  <a:cubicBezTo>
                    <a:pt x="1632" y="2274"/>
                    <a:pt x="1725" y="2242"/>
                    <a:pt x="1802" y="2183"/>
                  </a:cubicBezTo>
                  <a:cubicBezTo>
                    <a:pt x="1878" y="2130"/>
                    <a:pt x="1946" y="2052"/>
                    <a:pt x="2019" y="1935"/>
                  </a:cubicBezTo>
                  <a:cubicBezTo>
                    <a:pt x="2075" y="1841"/>
                    <a:pt x="2125" y="1728"/>
                    <a:pt x="2173" y="1590"/>
                  </a:cubicBezTo>
                  <a:cubicBezTo>
                    <a:pt x="2254" y="1359"/>
                    <a:pt x="2300" y="1125"/>
                    <a:pt x="2341" y="903"/>
                  </a:cubicBezTo>
                  <a:cubicBezTo>
                    <a:pt x="2343" y="892"/>
                    <a:pt x="2342" y="879"/>
                    <a:pt x="2336" y="865"/>
                  </a:cubicBezTo>
                  <a:cubicBezTo>
                    <a:pt x="2329" y="849"/>
                    <a:pt x="2316" y="834"/>
                    <a:pt x="2300" y="822"/>
                  </a:cubicBezTo>
                  <a:cubicBezTo>
                    <a:pt x="2298" y="781"/>
                    <a:pt x="2285" y="735"/>
                    <a:pt x="2266" y="687"/>
                  </a:cubicBezTo>
                  <a:cubicBezTo>
                    <a:pt x="2257" y="664"/>
                    <a:pt x="2247" y="641"/>
                    <a:pt x="2236" y="619"/>
                  </a:cubicBezTo>
                  <a:cubicBezTo>
                    <a:pt x="2200" y="551"/>
                    <a:pt x="2150" y="485"/>
                    <a:pt x="2089" y="422"/>
                  </a:cubicBezTo>
                  <a:cubicBezTo>
                    <a:pt x="1982" y="310"/>
                    <a:pt x="1838" y="217"/>
                    <a:pt x="1648" y="138"/>
                  </a:cubicBezTo>
                  <a:cubicBezTo>
                    <a:pt x="1495" y="73"/>
                    <a:pt x="1314" y="30"/>
                    <a:pt x="1113" y="10"/>
                  </a:cubicBezTo>
                  <a:cubicBezTo>
                    <a:pt x="1051" y="4"/>
                    <a:pt x="991" y="1"/>
                    <a:pt x="931" y="1"/>
                  </a:cubicBezTo>
                  <a:close/>
                </a:path>
              </a:pathLst>
            </a:custGeom>
            <a:solidFill>
              <a:srgbClr val="EB93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63" name="Google Shape;5663;p16"/>
            <p:cNvSpPr/>
            <p:nvPr/>
          </p:nvSpPr>
          <p:spPr>
            <a:xfrm>
              <a:off x="3355800" y="5789825"/>
              <a:ext cx="66525" cy="70650"/>
            </a:xfrm>
            <a:custGeom>
              <a:avLst/>
              <a:gdLst/>
              <a:ahLst/>
              <a:cxnLst/>
              <a:rect l="l" t="t" r="r" b="b"/>
              <a:pathLst>
                <a:path w="2661" h="2826" extrusionOk="0">
                  <a:moveTo>
                    <a:pt x="1996" y="1"/>
                  </a:moveTo>
                  <a:cubicBezTo>
                    <a:pt x="1921" y="1"/>
                    <a:pt x="1839" y="9"/>
                    <a:pt x="1750" y="26"/>
                  </a:cubicBezTo>
                  <a:cubicBezTo>
                    <a:pt x="1661" y="45"/>
                    <a:pt x="1560" y="75"/>
                    <a:pt x="1440" y="124"/>
                  </a:cubicBezTo>
                  <a:cubicBezTo>
                    <a:pt x="1338" y="166"/>
                    <a:pt x="1230" y="219"/>
                    <a:pt x="1101" y="292"/>
                  </a:cubicBezTo>
                  <a:cubicBezTo>
                    <a:pt x="887" y="415"/>
                    <a:pt x="689" y="569"/>
                    <a:pt x="512" y="744"/>
                  </a:cubicBezTo>
                  <a:cubicBezTo>
                    <a:pt x="337" y="917"/>
                    <a:pt x="216" y="1088"/>
                    <a:pt x="140" y="1266"/>
                  </a:cubicBezTo>
                  <a:cubicBezTo>
                    <a:pt x="83" y="1404"/>
                    <a:pt x="52" y="1549"/>
                    <a:pt x="28" y="1684"/>
                  </a:cubicBezTo>
                  <a:cubicBezTo>
                    <a:pt x="1" y="1842"/>
                    <a:pt x="1" y="2004"/>
                    <a:pt x="25" y="2162"/>
                  </a:cubicBezTo>
                  <a:cubicBezTo>
                    <a:pt x="34" y="2212"/>
                    <a:pt x="48" y="2263"/>
                    <a:pt x="68" y="2313"/>
                  </a:cubicBezTo>
                  <a:cubicBezTo>
                    <a:pt x="98" y="2392"/>
                    <a:pt x="144" y="2466"/>
                    <a:pt x="197" y="2533"/>
                  </a:cubicBezTo>
                  <a:cubicBezTo>
                    <a:pt x="219" y="2560"/>
                    <a:pt x="248" y="2586"/>
                    <a:pt x="274" y="2607"/>
                  </a:cubicBezTo>
                  <a:cubicBezTo>
                    <a:pt x="302" y="2630"/>
                    <a:pt x="328" y="2650"/>
                    <a:pt x="360" y="2666"/>
                  </a:cubicBezTo>
                  <a:cubicBezTo>
                    <a:pt x="450" y="2718"/>
                    <a:pt x="548" y="2739"/>
                    <a:pt x="613" y="2751"/>
                  </a:cubicBezTo>
                  <a:cubicBezTo>
                    <a:pt x="647" y="2755"/>
                    <a:pt x="684" y="2758"/>
                    <a:pt x="719" y="2758"/>
                  </a:cubicBezTo>
                  <a:cubicBezTo>
                    <a:pt x="723" y="2758"/>
                    <a:pt x="727" y="2758"/>
                    <a:pt x="731" y="2758"/>
                  </a:cubicBezTo>
                  <a:cubicBezTo>
                    <a:pt x="785" y="2758"/>
                    <a:pt x="817" y="2749"/>
                    <a:pt x="844" y="2725"/>
                  </a:cubicBezTo>
                  <a:lnTo>
                    <a:pt x="980" y="2737"/>
                  </a:lnTo>
                  <a:lnTo>
                    <a:pt x="1025" y="2745"/>
                  </a:lnTo>
                  <a:cubicBezTo>
                    <a:pt x="1178" y="2770"/>
                    <a:pt x="1312" y="2794"/>
                    <a:pt x="1447" y="2808"/>
                  </a:cubicBezTo>
                  <a:cubicBezTo>
                    <a:pt x="1521" y="2817"/>
                    <a:pt x="1609" y="2825"/>
                    <a:pt x="1703" y="2825"/>
                  </a:cubicBezTo>
                  <a:cubicBezTo>
                    <a:pt x="1864" y="2825"/>
                    <a:pt x="2043" y="2802"/>
                    <a:pt x="2202" y="2722"/>
                  </a:cubicBezTo>
                  <a:cubicBezTo>
                    <a:pt x="2287" y="2679"/>
                    <a:pt x="2360" y="2612"/>
                    <a:pt x="2429" y="2523"/>
                  </a:cubicBezTo>
                  <a:cubicBezTo>
                    <a:pt x="2468" y="2471"/>
                    <a:pt x="2497" y="2409"/>
                    <a:pt x="2520" y="2356"/>
                  </a:cubicBezTo>
                  <a:cubicBezTo>
                    <a:pt x="2546" y="2294"/>
                    <a:pt x="2559" y="2244"/>
                    <a:pt x="2560" y="2199"/>
                  </a:cubicBezTo>
                  <a:cubicBezTo>
                    <a:pt x="2563" y="2155"/>
                    <a:pt x="2553" y="2107"/>
                    <a:pt x="2540" y="2064"/>
                  </a:cubicBezTo>
                  <a:cubicBezTo>
                    <a:pt x="2530" y="2028"/>
                    <a:pt x="2517" y="1994"/>
                    <a:pt x="2504" y="1961"/>
                  </a:cubicBezTo>
                  <a:lnTo>
                    <a:pt x="2485" y="1911"/>
                  </a:lnTo>
                  <a:lnTo>
                    <a:pt x="2431" y="1783"/>
                  </a:lnTo>
                  <a:cubicBezTo>
                    <a:pt x="2409" y="1733"/>
                    <a:pt x="2388" y="1684"/>
                    <a:pt x="2368" y="1633"/>
                  </a:cubicBezTo>
                  <a:lnTo>
                    <a:pt x="2343" y="1563"/>
                  </a:lnTo>
                  <a:cubicBezTo>
                    <a:pt x="2329" y="1510"/>
                    <a:pt x="2317" y="1467"/>
                    <a:pt x="2315" y="1422"/>
                  </a:cubicBezTo>
                  <a:cubicBezTo>
                    <a:pt x="2315" y="1401"/>
                    <a:pt x="2317" y="1379"/>
                    <a:pt x="2323" y="1358"/>
                  </a:cubicBezTo>
                  <a:cubicBezTo>
                    <a:pt x="2339" y="1316"/>
                    <a:pt x="2350" y="1287"/>
                    <a:pt x="2365" y="1259"/>
                  </a:cubicBezTo>
                  <a:cubicBezTo>
                    <a:pt x="2394" y="1207"/>
                    <a:pt x="2429" y="1154"/>
                    <a:pt x="2464" y="1103"/>
                  </a:cubicBezTo>
                  <a:cubicBezTo>
                    <a:pt x="2514" y="1030"/>
                    <a:pt x="2559" y="966"/>
                    <a:pt x="2595" y="895"/>
                  </a:cubicBezTo>
                  <a:cubicBezTo>
                    <a:pt x="2610" y="866"/>
                    <a:pt x="2623" y="836"/>
                    <a:pt x="2635" y="806"/>
                  </a:cubicBezTo>
                  <a:cubicBezTo>
                    <a:pt x="2641" y="792"/>
                    <a:pt x="2645" y="777"/>
                    <a:pt x="2648" y="763"/>
                  </a:cubicBezTo>
                  <a:cubicBezTo>
                    <a:pt x="2661" y="698"/>
                    <a:pt x="2661" y="671"/>
                    <a:pt x="2658" y="640"/>
                  </a:cubicBezTo>
                  <a:cubicBezTo>
                    <a:pt x="2652" y="601"/>
                    <a:pt x="2648" y="562"/>
                    <a:pt x="2641" y="522"/>
                  </a:cubicBezTo>
                  <a:cubicBezTo>
                    <a:pt x="2631" y="474"/>
                    <a:pt x="2613" y="424"/>
                    <a:pt x="2596" y="375"/>
                  </a:cubicBezTo>
                  <a:cubicBezTo>
                    <a:pt x="2580" y="334"/>
                    <a:pt x="2554" y="295"/>
                    <a:pt x="2531" y="256"/>
                  </a:cubicBezTo>
                  <a:cubicBezTo>
                    <a:pt x="2478" y="176"/>
                    <a:pt x="2402" y="112"/>
                    <a:pt x="2316" y="69"/>
                  </a:cubicBezTo>
                  <a:cubicBezTo>
                    <a:pt x="2224" y="23"/>
                    <a:pt x="2118" y="1"/>
                    <a:pt x="1996" y="1"/>
                  </a:cubicBezTo>
                  <a:close/>
                </a:path>
              </a:pathLst>
            </a:custGeom>
            <a:solidFill>
              <a:srgbClr val="EB93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64" name="Google Shape;5664;p16"/>
            <p:cNvSpPr/>
            <p:nvPr/>
          </p:nvSpPr>
          <p:spPr>
            <a:xfrm>
              <a:off x="3420975" y="5586375"/>
              <a:ext cx="54450" cy="84975"/>
            </a:xfrm>
            <a:custGeom>
              <a:avLst/>
              <a:gdLst/>
              <a:ahLst/>
              <a:cxnLst/>
              <a:rect l="l" t="t" r="r" b="b"/>
              <a:pathLst>
                <a:path w="2178" h="3399" extrusionOk="0">
                  <a:moveTo>
                    <a:pt x="724" y="1"/>
                  </a:moveTo>
                  <a:cubicBezTo>
                    <a:pt x="699" y="1"/>
                    <a:pt x="674" y="2"/>
                    <a:pt x="648" y="6"/>
                  </a:cubicBezTo>
                  <a:cubicBezTo>
                    <a:pt x="576" y="12"/>
                    <a:pt x="500" y="41"/>
                    <a:pt x="418" y="95"/>
                  </a:cubicBezTo>
                  <a:cubicBezTo>
                    <a:pt x="345" y="143"/>
                    <a:pt x="276" y="206"/>
                    <a:pt x="206" y="292"/>
                  </a:cubicBezTo>
                  <a:cubicBezTo>
                    <a:pt x="169" y="336"/>
                    <a:pt x="134" y="390"/>
                    <a:pt x="103" y="440"/>
                  </a:cubicBezTo>
                  <a:cubicBezTo>
                    <a:pt x="61" y="506"/>
                    <a:pt x="32" y="576"/>
                    <a:pt x="16" y="650"/>
                  </a:cubicBezTo>
                  <a:cubicBezTo>
                    <a:pt x="9" y="691"/>
                    <a:pt x="3" y="729"/>
                    <a:pt x="2" y="770"/>
                  </a:cubicBezTo>
                  <a:cubicBezTo>
                    <a:pt x="1" y="800"/>
                    <a:pt x="2" y="832"/>
                    <a:pt x="5" y="865"/>
                  </a:cubicBezTo>
                  <a:cubicBezTo>
                    <a:pt x="12" y="958"/>
                    <a:pt x="38" y="1037"/>
                    <a:pt x="59" y="1095"/>
                  </a:cubicBezTo>
                  <a:lnTo>
                    <a:pt x="80" y="1148"/>
                  </a:lnTo>
                  <a:cubicBezTo>
                    <a:pt x="97" y="1194"/>
                    <a:pt x="115" y="1238"/>
                    <a:pt x="134" y="1283"/>
                  </a:cubicBezTo>
                  <a:lnTo>
                    <a:pt x="148" y="1319"/>
                  </a:lnTo>
                  <a:lnTo>
                    <a:pt x="163" y="1353"/>
                  </a:lnTo>
                  <a:cubicBezTo>
                    <a:pt x="183" y="1398"/>
                    <a:pt x="202" y="1441"/>
                    <a:pt x="219" y="1485"/>
                  </a:cubicBezTo>
                  <a:lnTo>
                    <a:pt x="233" y="1521"/>
                  </a:lnTo>
                  <a:lnTo>
                    <a:pt x="246" y="1560"/>
                  </a:lnTo>
                  <a:cubicBezTo>
                    <a:pt x="291" y="1720"/>
                    <a:pt x="318" y="1886"/>
                    <a:pt x="327" y="2060"/>
                  </a:cubicBezTo>
                  <a:cubicBezTo>
                    <a:pt x="327" y="2129"/>
                    <a:pt x="327" y="2221"/>
                    <a:pt x="324" y="2311"/>
                  </a:cubicBezTo>
                  <a:lnTo>
                    <a:pt x="321" y="2393"/>
                  </a:lnTo>
                  <a:cubicBezTo>
                    <a:pt x="321" y="2497"/>
                    <a:pt x="327" y="2601"/>
                    <a:pt x="334" y="2703"/>
                  </a:cubicBezTo>
                  <a:lnTo>
                    <a:pt x="335" y="2749"/>
                  </a:lnTo>
                  <a:cubicBezTo>
                    <a:pt x="335" y="2791"/>
                    <a:pt x="332" y="2831"/>
                    <a:pt x="325" y="2870"/>
                  </a:cubicBezTo>
                  <a:cubicBezTo>
                    <a:pt x="309" y="2929"/>
                    <a:pt x="283" y="2984"/>
                    <a:pt x="256" y="3041"/>
                  </a:cubicBezTo>
                  <a:cubicBezTo>
                    <a:pt x="239" y="3098"/>
                    <a:pt x="232" y="3149"/>
                    <a:pt x="248" y="3190"/>
                  </a:cubicBezTo>
                  <a:lnTo>
                    <a:pt x="249" y="3193"/>
                  </a:lnTo>
                  <a:cubicBezTo>
                    <a:pt x="271" y="3248"/>
                    <a:pt x="314" y="3272"/>
                    <a:pt x="362" y="3295"/>
                  </a:cubicBezTo>
                  <a:cubicBezTo>
                    <a:pt x="400" y="3315"/>
                    <a:pt x="443" y="3324"/>
                    <a:pt x="485" y="3335"/>
                  </a:cubicBezTo>
                  <a:cubicBezTo>
                    <a:pt x="535" y="3347"/>
                    <a:pt x="572" y="3357"/>
                    <a:pt x="607" y="3364"/>
                  </a:cubicBezTo>
                  <a:lnTo>
                    <a:pt x="661" y="3374"/>
                  </a:lnTo>
                  <a:lnTo>
                    <a:pt x="720" y="3387"/>
                  </a:lnTo>
                  <a:cubicBezTo>
                    <a:pt x="755" y="3395"/>
                    <a:pt x="793" y="3398"/>
                    <a:pt x="834" y="3398"/>
                  </a:cubicBezTo>
                  <a:cubicBezTo>
                    <a:pt x="894" y="3398"/>
                    <a:pt x="961" y="3390"/>
                    <a:pt x="1039" y="3374"/>
                  </a:cubicBezTo>
                  <a:cubicBezTo>
                    <a:pt x="1098" y="3363"/>
                    <a:pt x="1158" y="3343"/>
                    <a:pt x="1217" y="3321"/>
                  </a:cubicBezTo>
                  <a:cubicBezTo>
                    <a:pt x="1279" y="3299"/>
                    <a:pt x="1338" y="3272"/>
                    <a:pt x="1395" y="3245"/>
                  </a:cubicBezTo>
                  <a:cubicBezTo>
                    <a:pt x="1603" y="3144"/>
                    <a:pt x="1782" y="3028"/>
                    <a:pt x="1961" y="2907"/>
                  </a:cubicBezTo>
                  <a:lnTo>
                    <a:pt x="2102" y="2817"/>
                  </a:lnTo>
                  <a:cubicBezTo>
                    <a:pt x="2122" y="2803"/>
                    <a:pt x="2133" y="2777"/>
                    <a:pt x="2131" y="2749"/>
                  </a:cubicBezTo>
                  <a:cubicBezTo>
                    <a:pt x="2141" y="2741"/>
                    <a:pt x="2145" y="2725"/>
                    <a:pt x="2148" y="2706"/>
                  </a:cubicBezTo>
                  <a:cubicBezTo>
                    <a:pt x="2164" y="2560"/>
                    <a:pt x="2178" y="2403"/>
                    <a:pt x="2169" y="2251"/>
                  </a:cubicBezTo>
                  <a:cubicBezTo>
                    <a:pt x="2164" y="2175"/>
                    <a:pt x="2152" y="2099"/>
                    <a:pt x="2136" y="2023"/>
                  </a:cubicBezTo>
                  <a:cubicBezTo>
                    <a:pt x="2100" y="1849"/>
                    <a:pt x="2047" y="1665"/>
                    <a:pt x="1964" y="1445"/>
                  </a:cubicBezTo>
                  <a:lnTo>
                    <a:pt x="1940" y="1382"/>
                  </a:lnTo>
                  <a:cubicBezTo>
                    <a:pt x="1868" y="1197"/>
                    <a:pt x="1779" y="1010"/>
                    <a:pt x="1677" y="828"/>
                  </a:cubicBezTo>
                  <a:cubicBezTo>
                    <a:pt x="1555" y="615"/>
                    <a:pt x="1434" y="447"/>
                    <a:pt x="1305" y="311"/>
                  </a:cubicBezTo>
                  <a:cubicBezTo>
                    <a:pt x="1168" y="161"/>
                    <a:pt x="1029" y="68"/>
                    <a:pt x="881" y="23"/>
                  </a:cubicBezTo>
                  <a:cubicBezTo>
                    <a:pt x="830" y="9"/>
                    <a:pt x="777" y="1"/>
                    <a:pt x="724" y="1"/>
                  </a:cubicBezTo>
                  <a:close/>
                </a:path>
              </a:pathLst>
            </a:custGeom>
            <a:solidFill>
              <a:srgbClr val="EB93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65" name="Google Shape;5665;p16"/>
            <p:cNvSpPr/>
            <p:nvPr/>
          </p:nvSpPr>
          <p:spPr>
            <a:xfrm>
              <a:off x="3276375" y="6421000"/>
              <a:ext cx="275" cy="175"/>
            </a:xfrm>
            <a:custGeom>
              <a:avLst/>
              <a:gdLst/>
              <a:ahLst/>
              <a:cxnLst/>
              <a:rect l="l" t="t" r="r" b="b"/>
              <a:pathLst>
                <a:path w="11" h="7" extrusionOk="0">
                  <a:moveTo>
                    <a:pt x="11" y="1"/>
                  </a:moveTo>
                  <a:cubicBezTo>
                    <a:pt x="6" y="3"/>
                    <a:pt x="3" y="5"/>
                    <a:pt x="1" y="6"/>
                  </a:cubicBezTo>
                  <a:cubicBezTo>
                    <a:pt x="3" y="5"/>
                    <a:pt x="6" y="3"/>
                    <a:pt x="11" y="1"/>
                  </a:cubicBezTo>
                  <a:close/>
                </a:path>
              </a:pathLst>
            </a:custGeom>
            <a:solidFill>
              <a:srgbClr val="FFF5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66" name="Google Shape;5666;p16"/>
            <p:cNvSpPr/>
            <p:nvPr/>
          </p:nvSpPr>
          <p:spPr>
            <a:xfrm>
              <a:off x="3277250" y="6420400"/>
              <a:ext cx="50" cy="50"/>
            </a:xfrm>
            <a:custGeom>
              <a:avLst/>
              <a:gdLst/>
              <a:ahLst/>
              <a:cxnLst/>
              <a:rect l="l" t="t" r="r" b="b"/>
              <a:pathLst>
                <a:path w="2" h="2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FFF5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67" name="Google Shape;5667;p16"/>
            <p:cNvSpPr/>
            <p:nvPr/>
          </p:nvSpPr>
          <p:spPr>
            <a:xfrm>
              <a:off x="3277275" y="6420350"/>
              <a:ext cx="100" cy="75"/>
            </a:xfrm>
            <a:custGeom>
              <a:avLst/>
              <a:gdLst/>
              <a:ahLst/>
              <a:cxnLst/>
              <a:rect l="l" t="t" r="r" b="b"/>
              <a:pathLst>
                <a:path w="4" h="3" extrusionOk="0">
                  <a:moveTo>
                    <a:pt x="3" y="1"/>
                  </a:moveTo>
                  <a:lnTo>
                    <a:pt x="0" y="2"/>
                  </a:lnTo>
                  <a:cubicBezTo>
                    <a:pt x="0" y="2"/>
                    <a:pt x="3" y="2"/>
                    <a:pt x="3" y="1"/>
                  </a:cubicBezTo>
                  <a:close/>
                </a:path>
              </a:pathLst>
            </a:custGeom>
            <a:solidFill>
              <a:srgbClr val="FFF5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68" name="Google Shape;5668;p16"/>
            <p:cNvSpPr/>
            <p:nvPr/>
          </p:nvSpPr>
          <p:spPr>
            <a:xfrm>
              <a:off x="3277750" y="6419675"/>
              <a:ext cx="25" cy="50"/>
            </a:xfrm>
            <a:custGeom>
              <a:avLst/>
              <a:gdLst/>
              <a:ahLst/>
              <a:cxnLst/>
              <a:rect l="l" t="t" r="r" b="b"/>
              <a:pathLst>
                <a:path w="1" h="2" extrusionOk="0">
                  <a:moveTo>
                    <a:pt x="0" y="0"/>
                  </a:moveTo>
                  <a:cubicBezTo>
                    <a:pt x="0" y="0"/>
                    <a:pt x="0" y="2"/>
                    <a:pt x="0" y="0"/>
                  </a:cubicBezTo>
                  <a:cubicBezTo>
                    <a:pt x="0" y="2"/>
                    <a:pt x="0" y="2"/>
                    <a:pt x="0" y="0"/>
                  </a:cubicBezTo>
                  <a:close/>
                </a:path>
              </a:pathLst>
            </a:custGeom>
            <a:solidFill>
              <a:srgbClr val="FFF5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69" name="Google Shape;5669;p16"/>
            <p:cNvSpPr/>
            <p:nvPr/>
          </p:nvSpPr>
          <p:spPr>
            <a:xfrm>
              <a:off x="3792450" y="6116325"/>
              <a:ext cx="25" cy="200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F5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70" name="Google Shape;5670;p16"/>
            <p:cNvSpPr/>
            <p:nvPr/>
          </p:nvSpPr>
          <p:spPr>
            <a:xfrm>
              <a:off x="3116775" y="6324600"/>
              <a:ext cx="1625" cy="8275"/>
            </a:xfrm>
            <a:custGeom>
              <a:avLst/>
              <a:gdLst/>
              <a:ahLst/>
              <a:cxnLst/>
              <a:rect l="l" t="t" r="r" b="b"/>
              <a:pathLst>
                <a:path w="65" h="331" extrusionOk="0">
                  <a:moveTo>
                    <a:pt x="0" y="0"/>
                  </a:moveTo>
                  <a:lnTo>
                    <a:pt x="0" y="0"/>
                  </a:lnTo>
                  <a:cubicBezTo>
                    <a:pt x="7" y="112"/>
                    <a:pt x="19" y="221"/>
                    <a:pt x="33" y="330"/>
                  </a:cubicBezTo>
                  <a:cubicBezTo>
                    <a:pt x="36" y="293"/>
                    <a:pt x="43" y="256"/>
                    <a:pt x="50" y="220"/>
                  </a:cubicBezTo>
                  <a:cubicBezTo>
                    <a:pt x="56" y="204"/>
                    <a:pt x="56" y="187"/>
                    <a:pt x="50" y="172"/>
                  </a:cubicBezTo>
                  <a:cubicBezTo>
                    <a:pt x="63" y="141"/>
                    <a:pt x="65" y="106"/>
                    <a:pt x="58" y="75"/>
                  </a:cubicBezTo>
                  <a:cubicBezTo>
                    <a:pt x="48" y="45"/>
                    <a:pt x="26" y="19"/>
                    <a:pt x="0" y="0"/>
                  </a:cubicBezTo>
                  <a:close/>
                </a:path>
              </a:pathLst>
            </a:custGeom>
            <a:solidFill>
              <a:srgbClr val="FFF5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71" name="Google Shape;5671;p16"/>
            <p:cNvSpPr/>
            <p:nvPr/>
          </p:nvSpPr>
          <p:spPr>
            <a:xfrm>
              <a:off x="3249225" y="5657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5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72" name="Google Shape;5672;p16"/>
            <p:cNvSpPr/>
            <p:nvPr/>
          </p:nvSpPr>
          <p:spPr>
            <a:xfrm>
              <a:off x="3052325" y="6325225"/>
              <a:ext cx="117425" cy="120975"/>
            </a:xfrm>
            <a:custGeom>
              <a:avLst/>
              <a:gdLst/>
              <a:ahLst/>
              <a:cxnLst/>
              <a:rect l="l" t="t" r="r" b="b"/>
              <a:pathLst>
                <a:path w="4697" h="4839" extrusionOk="0">
                  <a:moveTo>
                    <a:pt x="2433" y="1"/>
                  </a:moveTo>
                  <a:cubicBezTo>
                    <a:pt x="2325" y="8"/>
                    <a:pt x="2225" y="64"/>
                    <a:pt x="2132" y="125"/>
                  </a:cubicBezTo>
                  <a:cubicBezTo>
                    <a:pt x="2017" y="339"/>
                    <a:pt x="1913" y="553"/>
                    <a:pt x="1807" y="765"/>
                  </a:cubicBezTo>
                  <a:lnTo>
                    <a:pt x="1762" y="857"/>
                  </a:lnTo>
                  <a:cubicBezTo>
                    <a:pt x="1587" y="1213"/>
                    <a:pt x="1426" y="1531"/>
                    <a:pt x="1224" y="1831"/>
                  </a:cubicBezTo>
                  <a:cubicBezTo>
                    <a:pt x="1096" y="2013"/>
                    <a:pt x="990" y="2150"/>
                    <a:pt x="876" y="2267"/>
                  </a:cubicBezTo>
                  <a:cubicBezTo>
                    <a:pt x="787" y="2364"/>
                    <a:pt x="695" y="2454"/>
                    <a:pt x="602" y="2549"/>
                  </a:cubicBezTo>
                  <a:lnTo>
                    <a:pt x="556" y="2595"/>
                  </a:lnTo>
                  <a:lnTo>
                    <a:pt x="509" y="2642"/>
                  </a:lnTo>
                  <a:cubicBezTo>
                    <a:pt x="394" y="2754"/>
                    <a:pt x="279" y="2868"/>
                    <a:pt x="175" y="2990"/>
                  </a:cubicBezTo>
                  <a:lnTo>
                    <a:pt x="147" y="3024"/>
                  </a:lnTo>
                  <a:lnTo>
                    <a:pt x="118" y="3057"/>
                  </a:lnTo>
                  <a:cubicBezTo>
                    <a:pt x="89" y="3157"/>
                    <a:pt x="69" y="3251"/>
                    <a:pt x="50" y="3345"/>
                  </a:cubicBezTo>
                  <a:cubicBezTo>
                    <a:pt x="7" y="3570"/>
                    <a:pt x="0" y="3773"/>
                    <a:pt x="26" y="3951"/>
                  </a:cubicBezTo>
                  <a:cubicBezTo>
                    <a:pt x="35" y="4057"/>
                    <a:pt x="56" y="4148"/>
                    <a:pt x="86" y="4227"/>
                  </a:cubicBezTo>
                  <a:cubicBezTo>
                    <a:pt x="118" y="4304"/>
                    <a:pt x="161" y="4380"/>
                    <a:pt x="214" y="4449"/>
                  </a:cubicBezTo>
                  <a:cubicBezTo>
                    <a:pt x="266" y="4518"/>
                    <a:pt x="313" y="4567"/>
                    <a:pt x="363" y="4603"/>
                  </a:cubicBezTo>
                  <a:cubicBezTo>
                    <a:pt x="437" y="4660"/>
                    <a:pt x="507" y="4703"/>
                    <a:pt x="579" y="4734"/>
                  </a:cubicBezTo>
                  <a:cubicBezTo>
                    <a:pt x="738" y="4801"/>
                    <a:pt x="919" y="4834"/>
                    <a:pt x="1133" y="4837"/>
                  </a:cubicBezTo>
                  <a:cubicBezTo>
                    <a:pt x="1150" y="4838"/>
                    <a:pt x="1167" y="4838"/>
                    <a:pt x="1183" y="4838"/>
                  </a:cubicBezTo>
                  <a:cubicBezTo>
                    <a:pt x="1298" y="4838"/>
                    <a:pt x="1406" y="4821"/>
                    <a:pt x="1507" y="4787"/>
                  </a:cubicBezTo>
                  <a:cubicBezTo>
                    <a:pt x="1655" y="4736"/>
                    <a:pt x="1772" y="4649"/>
                    <a:pt x="1880" y="4561"/>
                  </a:cubicBezTo>
                  <a:cubicBezTo>
                    <a:pt x="1997" y="4469"/>
                    <a:pt x="2101" y="4359"/>
                    <a:pt x="2190" y="4260"/>
                  </a:cubicBezTo>
                  <a:cubicBezTo>
                    <a:pt x="2275" y="4168"/>
                    <a:pt x="2387" y="4050"/>
                    <a:pt x="2509" y="3944"/>
                  </a:cubicBezTo>
                  <a:cubicBezTo>
                    <a:pt x="2562" y="3908"/>
                    <a:pt x="2618" y="3872"/>
                    <a:pt x="2680" y="3842"/>
                  </a:cubicBezTo>
                  <a:cubicBezTo>
                    <a:pt x="2716" y="3829"/>
                    <a:pt x="2751" y="3820"/>
                    <a:pt x="2788" y="3810"/>
                  </a:cubicBezTo>
                  <a:cubicBezTo>
                    <a:pt x="2811" y="3807"/>
                    <a:pt x="2836" y="3805"/>
                    <a:pt x="2871" y="3805"/>
                  </a:cubicBezTo>
                  <a:cubicBezTo>
                    <a:pt x="2884" y="3805"/>
                    <a:pt x="2898" y="3805"/>
                    <a:pt x="2914" y="3806"/>
                  </a:cubicBezTo>
                  <a:cubicBezTo>
                    <a:pt x="2979" y="3816"/>
                    <a:pt x="3042" y="3832"/>
                    <a:pt x="3108" y="3857"/>
                  </a:cubicBezTo>
                  <a:cubicBezTo>
                    <a:pt x="3305" y="3934"/>
                    <a:pt x="3496" y="4061"/>
                    <a:pt x="3648" y="4165"/>
                  </a:cubicBezTo>
                  <a:cubicBezTo>
                    <a:pt x="3887" y="4324"/>
                    <a:pt x="4095" y="4464"/>
                    <a:pt x="4329" y="4543"/>
                  </a:cubicBezTo>
                  <a:lnTo>
                    <a:pt x="4361" y="4553"/>
                  </a:lnTo>
                  <a:cubicBezTo>
                    <a:pt x="4401" y="4540"/>
                    <a:pt x="4432" y="4525"/>
                    <a:pt x="4467" y="4510"/>
                  </a:cubicBezTo>
                  <a:cubicBezTo>
                    <a:pt x="4507" y="4485"/>
                    <a:pt x="4543" y="4459"/>
                    <a:pt x="4579" y="4431"/>
                  </a:cubicBezTo>
                  <a:cubicBezTo>
                    <a:pt x="4602" y="4406"/>
                    <a:pt x="4623" y="4383"/>
                    <a:pt x="4642" y="4356"/>
                  </a:cubicBezTo>
                  <a:cubicBezTo>
                    <a:pt x="4659" y="4326"/>
                    <a:pt x="4672" y="4298"/>
                    <a:pt x="4682" y="4268"/>
                  </a:cubicBezTo>
                  <a:cubicBezTo>
                    <a:pt x="4690" y="4237"/>
                    <a:pt x="4694" y="4205"/>
                    <a:pt x="4697" y="4173"/>
                  </a:cubicBezTo>
                  <a:cubicBezTo>
                    <a:pt x="4697" y="4130"/>
                    <a:pt x="4694" y="4089"/>
                    <a:pt x="4681" y="4036"/>
                  </a:cubicBezTo>
                  <a:cubicBezTo>
                    <a:pt x="4677" y="4017"/>
                    <a:pt x="4672" y="3997"/>
                    <a:pt x="4665" y="3978"/>
                  </a:cubicBezTo>
                  <a:lnTo>
                    <a:pt x="4644" y="3939"/>
                  </a:lnTo>
                  <a:cubicBezTo>
                    <a:pt x="4634" y="3916"/>
                    <a:pt x="4625" y="3902"/>
                    <a:pt x="4609" y="3882"/>
                  </a:cubicBezTo>
                  <a:cubicBezTo>
                    <a:pt x="4593" y="3863"/>
                    <a:pt x="4576" y="3845"/>
                    <a:pt x="4560" y="3827"/>
                  </a:cubicBezTo>
                  <a:cubicBezTo>
                    <a:pt x="4529" y="3799"/>
                    <a:pt x="4493" y="3767"/>
                    <a:pt x="4457" y="3738"/>
                  </a:cubicBezTo>
                  <a:lnTo>
                    <a:pt x="4401" y="3694"/>
                  </a:lnTo>
                  <a:lnTo>
                    <a:pt x="4345" y="3649"/>
                  </a:lnTo>
                  <a:cubicBezTo>
                    <a:pt x="4309" y="3620"/>
                    <a:pt x="4274" y="3590"/>
                    <a:pt x="4243" y="3559"/>
                  </a:cubicBezTo>
                  <a:cubicBezTo>
                    <a:pt x="4216" y="3533"/>
                    <a:pt x="4191" y="3508"/>
                    <a:pt x="4173" y="3480"/>
                  </a:cubicBezTo>
                  <a:cubicBezTo>
                    <a:pt x="4128" y="3418"/>
                    <a:pt x="4088" y="3346"/>
                    <a:pt x="4055" y="3257"/>
                  </a:cubicBezTo>
                  <a:lnTo>
                    <a:pt x="4035" y="3213"/>
                  </a:lnTo>
                  <a:cubicBezTo>
                    <a:pt x="4007" y="3145"/>
                    <a:pt x="3980" y="3075"/>
                    <a:pt x="3947" y="3010"/>
                  </a:cubicBezTo>
                  <a:cubicBezTo>
                    <a:pt x="3925" y="2974"/>
                    <a:pt x="3908" y="2953"/>
                    <a:pt x="3892" y="2934"/>
                  </a:cubicBezTo>
                  <a:lnTo>
                    <a:pt x="3865" y="2905"/>
                  </a:lnTo>
                  <a:cubicBezTo>
                    <a:pt x="3848" y="2888"/>
                    <a:pt x="3826" y="2874"/>
                    <a:pt x="3806" y="2859"/>
                  </a:cubicBezTo>
                  <a:cubicBezTo>
                    <a:pt x="3753" y="2829"/>
                    <a:pt x="3719" y="2815"/>
                    <a:pt x="3683" y="2802"/>
                  </a:cubicBezTo>
                  <a:cubicBezTo>
                    <a:pt x="3653" y="2795"/>
                    <a:pt x="3624" y="2789"/>
                    <a:pt x="3591" y="2786"/>
                  </a:cubicBezTo>
                  <a:cubicBezTo>
                    <a:pt x="3566" y="2783"/>
                    <a:pt x="3542" y="2780"/>
                    <a:pt x="3518" y="2780"/>
                  </a:cubicBezTo>
                  <a:cubicBezTo>
                    <a:pt x="3508" y="2780"/>
                    <a:pt x="3499" y="2780"/>
                    <a:pt x="3489" y="2780"/>
                  </a:cubicBezTo>
                  <a:cubicBezTo>
                    <a:pt x="3448" y="2780"/>
                    <a:pt x="3400" y="2782"/>
                    <a:pt x="3351" y="2783"/>
                  </a:cubicBezTo>
                  <a:lnTo>
                    <a:pt x="3282" y="2787"/>
                  </a:lnTo>
                  <a:cubicBezTo>
                    <a:pt x="3252" y="2788"/>
                    <a:pt x="3221" y="2789"/>
                    <a:pt x="3191" y="2789"/>
                  </a:cubicBezTo>
                  <a:cubicBezTo>
                    <a:pt x="3178" y="2789"/>
                    <a:pt x="3165" y="2789"/>
                    <a:pt x="3153" y="2789"/>
                  </a:cubicBezTo>
                  <a:cubicBezTo>
                    <a:pt x="3117" y="2787"/>
                    <a:pt x="3079" y="2787"/>
                    <a:pt x="3045" y="2782"/>
                  </a:cubicBezTo>
                  <a:cubicBezTo>
                    <a:pt x="3002" y="2774"/>
                    <a:pt x="2959" y="2766"/>
                    <a:pt x="2920" y="2750"/>
                  </a:cubicBezTo>
                  <a:cubicBezTo>
                    <a:pt x="2883" y="2736"/>
                    <a:pt x="2848" y="2718"/>
                    <a:pt x="2814" y="2701"/>
                  </a:cubicBezTo>
                  <a:cubicBezTo>
                    <a:pt x="2784" y="2685"/>
                    <a:pt x="2751" y="2661"/>
                    <a:pt x="2716" y="2635"/>
                  </a:cubicBezTo>
                  <a:cubicBezTo>
                    <a:pt x="2686" y="2609"/>
                    <a:pt x="2656" y="2585"/>
                    <a:pt x="2630" y="2553"/>
                  </a:cubicBezTo>
                  <a:cubicBezTo>
                    <a:pt x="2601" y="2520"/>
                    <a:pt x="2571" y="2484"/>
                    <a:pt x="2554" y="2441"/>
                  </a:cubicBezTo>
                  <a:lnTo>
                    <a:pt x="2534" y="2405"/>
                  </a:lnTo>
                  <a:cubicBezTo>
                    <a:pt x="2532" y="2388"/>
                    <a:pt x="2527" y="2374"/>
                    <a:pt x="2524" y="2358"/>
                  </a:cubicBezTo>
                  <a:cubicBezTo>
                    <a:pt x="2514" y="2319"/>
                    <a:pt x="2512" y="2283"/>
                    <a:pt x="2514" y="2244"/>
                  </a:cubicBezTo>
                  <a:cubicBezTo>
                    <a:pt x="2515" y="2213"/>
                    <a:pt x="2519" y="2178"/>
                    <a:pt x="2527" y="2147"/>
                  </a:cubicBezTo>
                  <a:lnTo>
                    <a:pt x="2549" y="2053"/>
                  </a:lnTo>
                  <a:cubicBezTo>
                    <a:pt x="2564" y="1999"/>
                    <a:pt x="2578" y="1947"/>
                    <a:pt x="2585" y="1891"/>
                  </a:cubicBezTo>
                  <a:cubicBezTo>
                    <a:pt x="2598" y="1806"/>
                    <a:pt x="2604" y="1725"/>
                    <a:pt x="2607" y="1640"/>
                  </a:cubicBezTo>
                  <a:cubicBezTo>
                    <a:pt x="2613" y="1414"/>
                    <a:pt x="2591" y="1151"/>
                    <a:pt x="2539" y="812"/>
                  </a:cubicBezTo>
                  <a:lnTo>
                    <a:pt x="2514" y="640"/>
                  </a:lnTo>
                  <a:cubicBezTo>
                    <a:pt x="2478" y="412"/>
                    <a:pt x="2446" y="208"/>
                    <a:pt x="2433" y="1"/>
                  </a:cubicBezTo>
                  <a:close/>
                </a:path>
              </a:pathLst>
            </a:custGeom>
            <a:solidFill>
              <a:srgbClr val="FFE5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73" name="Google Shape;5673;p16"/>
            <p:cNvSpPr/>
            <p:nvPr/>
          </p:nvSpPr>
          <p:spPr>
            <a:xfrm>
              <a:off x="2895875" y="6290175"/>
              <a:ext cx="90850" cy="66050"/>
            </a:xfrm>
            <a:custGeom>
              <a:avLst/>
              <a:gdLst/>
              <a:ahLst/>
              <a:cxnLst/>
              <a:rect l="l" t="t" r="r" b="b"/>
              <a:pathLst>
                <a:path w="3634" h="2642" extrusionOk="0">
                  <a:moveTo>
                    <a:pt x="1992" y="0"/>
                  </a:moveTo>
                  <a:cubicBezTo>
                    <a:pt x="1879" y="0"/>
                    <a:pt x="1786" y="6"/>
                    <a:pt x="1702" y="17"/>
                  </a:cubicBezTo>
                  <a:cubicBezTo>
                    <a:pt x="1581" y="31"/>
                    <a:pt x="1458" y="50"/>
                    <a:pt x="1339" y="77"/>
                  </a:cubicBezTo>
                  <a:cubicBezTo>
                    <a:pt x="1234" y="105"/>
                    <a:pt x="1109" y="136"/>
                    <a:pt x="987" y="185"/>
                  </a:cubicBezTo>
                  <a:cubicBezTo>
                    <a:pt x="882" y="227"/>
                    <a:pt x="776" y="275"/>
                    <a:pt x="675" y="327"/>
                  </a:cubicBezTo>
                  <a:cubicBezTo>
                    <a:pt x="555" y="395"/>
                    <a:pt x="473" y="451"/>
                    <a:pt x="401" y="512"/>
                  </a:cubicBezTo>
                  <a:cubicBezTo>
                    <a:pt x="369" y="535"/>
                    <a:pt x="341" y="563"/>
                    <a:pt x="310" y="587"/>
                  </a:cubicBezTo>
                  <a:lnTo>
                    <a:pt x="267" y="625"/>
                  </a:lnTo>
                  <a:cubicBezTo>
                    <a:pt x="233" y="653"/>
                    <a:pt x="201" y="685"/>
                    <a:pt x="165" y="711"/>
                  </a:cubicBezTo>
                  <a:cubicBezTo>
                    <a:pt x="115" y="752"/>
                    <a:pt x="63" y="794"/>
                    <a:pt x="7" y="826"/>
                  </a:cubicBezTo>
                  <a:cubicBezTo>
                    <a:pt x="0" y="895"/>
                    <a:pt x="3" y="962"/>
                    <a:pt x="13" y="1037"/>
                  </a:cubicBezTo>
                  <a:cubicBezTo>
                    <a:pt x="20" y="1116"/>
                    <a:pt x="39" y="1193"/>
                    <a:pt x="66" y="1262"/>
                  </a:cubicBezTo>
                  <a:cubicBezTo>
                    <a:pt x="88" y="1320"/>
                    <a:pt x="114" y="1367"/>
                    <a:pt x="145" y="1413"/>
                  </a:cubicBezTo>
                  <a:cubicBezTo>
                    <a:pt x="168" y="1452"/>
                    <a:pt x="207" y="1491"/>
                    <a:pt x="259" y="1529"/>
                  </a:cubicBezTo>
                  <a:cubicBezTo>
                    <a:pt x="297" y="1564"/>
                    <a:pt x="352" y="1593"/>
                    <a:pt x="418" y="1617"/>
                  </a:cubicBezTo>
                  <a:cubicBezTo>
                    <a:pt x="501" y="1643"/>
                    <a:pt x="585" y="1653"/>
                    <a:pt x="669" y="1653"/>
                  </a:cubicBezTo>
                  <a:cubicBezTo>
                    <a:pt x="820" y="1653"/>
                    <a:pt x="969" y="1621"/>
                    <a:pt x="1106" y="1593"/>
                  </a:cubicBezTo>
                  <a:lnTo>
                    <a:pt x="1145" y="1585"/>
                  </a:lnTo>
                  <a:cubicBezTo>
                    <a:pt x="1258" y="1562"/>
                    <a:pt x="1386" y="1535"/>
                    <a:pt x="1504" y="1534"/>
                  </a:cubicBezTo>
                  <a:cubicBezTo>
                    <a:pt x="1603" y="1538"/>
                    <a:pt x="1705" y="1542"/>
                    <a:pt x="1806" y="1549"/>
                  </a:cubicBezTo>
                  <a:lnTo>
                    <a:pt x="1843" y="1552"/>
                  </a:lnTo>
                  <a:lnTo>
                    <a:pt x="1879" y="1555"/>
                  </a:lnTo>
                  <a:cubicBezTo>
                    <a:pt x="1853" y="1603"/>
                    <a:pt x="1853" y="1679"/>
                    <a:pt x="1877" y="1782"/>
                  </a:cubicBezTo>
                  <a:cubicBezTo>
                    <a:pt x="1883" y="1804"/>
                    <a:pt x="1890" y="1822"/>
                    <a:pt x="1897" y="1844"/>
                  </a:cubicBezTo>
                  <a:cubicBezTo>
                    <a:pt x="1925" y="1914"/>
                    <a:pt x="1969" y="1992"/>
                    <a:pt x="2041" y="2091"/>
                  </a:cubicBezTo>
                  <a:cubicBezTo>
                    <a:pt x="2120" y="2202"/>
                    <a:pt x="2219" y="2308"/>
                    <a:pt x="2341" y="2416"/>
                  </a:cubicBezTo>
                  <a:cubicBezTo>
                    <a:pt x="2413" y="2482"/>
                    <a:pt x="2499" y="2539"/>
                    <a:pt x="2588" y="2584"/>
                  </a:cubicBezTo>
                  <a:cubicBezTo>
                    <a:pt x="2616" y="2598"/>
                    <a:pt x="2643" y="2608"/>
                    <a:pt x="2672" y="2617"/>
                  </a:cubicBezTo>
                  <a:cubicBezTo>
                    <a:pt x="2752" y="2638"/>
                    <a:pt x="2792" y="2640"/>
                    <a:pt x="2822" y="2641"/>
                  </a:cubicBezTo>
                  <a:cubicBezTo>
                    <a:pt x="2827" y="2641"/>
                    <a:pt x="2831" y="2641"/>
                    <a:pt x="2835" y="2641"/>
                  </a:cubicBezTo>
                  <a:cubicBezTo>
                    <a:pt x="2939" y="2641"/>
                    <a:pt x="3014" y="2607"/>
                    <a:pt x="3075" y="2574"/>
                  </a:cubicBezTo>
                  <a:cubicBezTo>
                    <a:pt x="3138" y="2538"/>
                    <a:pt x="3192" y="2486"/>
                    <a:pt x="3246" y="2408"/>
                  </a:cubicBezTo>
                  <a:cubicBezTo>
                    <a:pt x="3367" y="2249"/>
                    <a:pt x="3427" y="2056"/>
                    <a:pt x="3479" y="1873"/>
                  </a:cubicBezTo>
                  <a:cubicBezTo>
                    <a:pt x="3535" y="1670"/>
                    <a:pt x="3576" y="1446"/>
                    <a:pt x="3608" y="1189"/>
                  </a:cubicBezTo>
                  <a:cubicBezTo>
                    <a:pt x="3618" y="1124"/>
                    <a:pt x="3627" y="1061"/>
                    <a:pt x="3634" y="997"/>
                  </a:cubicBezTo>
                  <a:cubicBezTo>
                    <a:pt x="3612" y="982"/>
                    <a:pt x="3599" y="968"/>
                    <a:pt x="3594" y="952"/>
                  </a:cubicBezTo>
                  <a:cubicBezTo>
                    <a:pt x="3581" y="853"/>
                    <a:pt x="3576" y="770"/>
                    <a:pt x="3576" y="686"/>
                  </a:cubicBezTo>
                  <a:lnTo>
                    <a:pt x="3579" y="603"/>
                  </a:lnTo>
                  <a:lnTo>
                    <a:pt x="3582" y="534"/>
                  </a:lnTo>
                  <a:cubicBezTo>
                    <a:pt x="3582" y="498"/>
                    <a:pt x="3582" y="458"/>
                    <a:pt x="3575" y="416"/>
                  </a:cubicBezTo>
                  <a:cubicBezTo>
                    <a:pt x="3575" y="415"/>
                    <a:pt x="3565" y="402"/>
                    <a:pt x="3565" y="402"/>
                  </a:cubicBezTo>
                  <a:cubicBezTo>
                    <a:pt x="3565" y="402"/>
                    <a:pt x="3558" y="390"/>
                    <a:pt x="3556" y="390"/>
                  </a:cubicBezTo>
                  <a:cubicBezTo>
                    <a:pt x="3555" y="390"/>
                    <a:pt x="3555" y="390"/>
                    <a:pt x="3555" y="390"/>
                  </a:cubicBezTo>
                  <a:lnTo>
                    <a:pt x="3529" y="362"/>
                  </a:lnTo>
                  <a:cubicBezTo>
                    <a:pt x="3476" y="330"/>
                    <a:pt x="3420" y="313"/>
                    <a:pt x="3362" y="293"/>
                  </a:cubicBezTo>
                  <a:cubicBezTo>
                    <a:pt x="3357" y="290"/>
                    <a:pt x="3331" y="284"/>
                    <a:pt x="3306" y="280"/>
                  </a:cubicBezTo>
                  <a:cubicBezTo>
                    <a:pt x="3238" y="283"/>
                    <a:pt x="3190" y="290"/>
                    <a:pt x="3140" y="301"/>
                  </a:cubicBezTo>
                  <a:lnTo>
                    <a:pt x="3094" y="313"/>
                  </a:lnTo>
                  <a:cubicBezTo>
                    <a:pt x="3068" y="319"/>
                    <a:pt x="3044" y="324"/>
                    <a:pt x="3022" y="329"/>
                  </a:cubicBezTo>
                  <a:cubicBezTo>
                    <a:pt x="2970" y="336"/>
                    <a:pt x="2934" y="341"/>
                    <a:pt x="2901" y="341"/>
                  </a:cubicBezTo>
                  <a:cubicBezTo>
                    <a:pt x="2894" y="341"/>
                    <a:pt x="2887" y="341"/>
                    <a:pt x="2880" y="340"/>
                  </a:cubicBezTo>
                  <a:cubicBezTo>
                    <a:pt x="2847" y="340"/>
                    <a:pt x="2815" y="337"/>
                    <a:pt x="2785" y="327"/>
                  </a:cubicBezTo>
                  <a:cubicBezTo>
                    <a:pt x="2765" y="321"/>
                    <a:pt x="2751" y="314"/>
                    <a:pt x="2736" y="306"/>
                  </a:cubicBezTo>
                  <a:cubicBezTo>
                    <a:pt x="2723" y="297"/>
                    <a:pt x="2713" y="286"/>
                    <a:pt x="2700" y="273"/>
                  </a:cubicBezTo>
                  <a:lnTo>
                    <a:pt x="2677" y="234"/>
                  </a:lnTo>
                  <a:cubicBezTo>
                    <a:pt x="2660" y="184"/>
                    <a:pt x="2659" y="155"/>
                    <a:pt x="2657" y="126"/>
                  </a:cubicBezTo>
                  <a:lnTo>
                    <a:pt x="2656" y="90"/>
                  </a:lnTo>
                  <a:cubicBezTo>
                    <a:pt x="2557" y="57"/>
                    <a:pt x="2466" y="40"/>
                    <a:pt x="2383" y="27"/>
                  </a:cubicBezTo>
                  <a:cubicBezTo>
                    <a:pt x="2277" y="13"/>
                    <a:pt x="2169" y="4"/>
                    <a:pt x="2063" y="1"/>
                  </a:cubicBezTo>
                  <a:cubicBezTo>
                    <a:pt x="2038" y="1"/>
                    <a:pt x="2014" y="0"/>
                    <a:pt x="1992" y="0"/>
                  </a:cubicBezTo>
                  <a:close/>
                </a:path>
              </a:pathLst>
            </a:custGeom>
            <a:solidFill>
              <a:srgbClr val="FFE5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74" name="Google Shape;5674;p16"/>
            <p:cNvSpPr/>
            <p:nvPr/>
          </p:nvSpPr>
          <p:spPr>
            <a:xfrm>
              <a:off x="2787975" y="6114300"/>
              <a:ext cx="137350" cy="125150"/>
            </a:xfrm>
            <a:custGeom>
              <a:avLst/>
              <a:gdLst/>
              <a:ahLst/>
              <a:cxnLst/>
              <a:rect l="l" t="t" r="r" b="b"/>
              <a:pathLst>
                <a:path w="5494" h="5006" extrusionOk="0">
                  <a:moveTo>
                    <a:pt x="1527" y="1"/>
                  </a:moveTo>
                  <a:cubicBezTo>
                    <a:pt x="1464" y="1"/>
                    <a:pt x="1402" y="3"/>
                    <a:pt x="1342" y="11"/>
                  </a:cubicBezTo>
                  <a:cubicBezTo>
                    <a:pt x="1277" y="21"/>
                    <a:pt x="1214" y="31"/>
                    <a:pt x="1152" y="46"/>
                  </a:cubicBezTo>
                  <a:cubicBezTo>
                    <a:pt x="1036" y="79"/>
                    <a:pt x="936" y="110"/>
                    <a:pt x="842" y="152"/>
                  </a:cubicBezTo>
                  <a:cubicBezTo>
                    <a:pt x="743" y="195"/>
                    <a:pt x="646" y="241"/>
                    <a:pt x="552" y="291"/>
                  </a:cubicBezTo>
                  <a:cubicBezTo>
                    <a:pt x="402" y="377"/>
                    <a:pt x="280" y="455"/>
                    <a:pt x="167" y="535"/>
                  </a:cubicBezTo>
                  <a:lnTo>
                    <a:pt x="147" y="570"/>
                  </a:lnTo>
                  <a:lnTo>
                    <a:pt x="129" y="603"/>
                  </a:lnTo>
                  <a:cubicBezTo>
                    <a:pt x="92" y="679"/>
                    <a:pt x="68" y="761"/>
                    <a:pt x="49" y="830"/>
                  </a:cubicBezTo>
                  <a:cubicBezTo>
                    <a:pt x="10" y="966"/>
                    <a:pt x="0" y="1127"/>
                    <a:pt x="20" y="1292"/>
                  </a:cubicBezTo>
                  <a:cubicBezTo>
                    <a:pt x="24" y="1366"/>
                    <a:pt x="46" y="1445"/>
                    <a:pt x="82" y="1541"/>
                  </a:cubicBezTo>
                  <a:cubicBezTo>
                    <a:pt x="135" y="1669"/>
                    <a:pt x="201" y="1761"/>
                    <a:pt x="260" y="1838"/>
                  </a:cubicBezTo>
                  <a:cubicBezTo>
                    <a:pt x="315" y="1911"/>
                    <a:pt x="379" y="1978"/>
                    <a:pt x="444" y="2044"/>
                  </a:cubicBezTo>
                  <a:lnTo>
                    <a:pt x="467" y="2068"/>
                  </a:lnTo>
                  <a:cubicBezTo>
                    <a:pt x="523" y="2125"/>
                    <a:pt x="570" y="2173"/>
                    <a:pt x="619" y="2220"/>
                  </a:cubicBezTo>
                  <a:lnTo>
                    <a:pt x="691" y="2292"/>
                  </a:lnTo>
                  <a:cubicBezTo>
                    <a:pt x="734" y="2335"/>
                    <a:pt x="776" y="2384"/>
                    <a:pt x="814" y="2430"/>
                  </a:cubicBezTo>
                  <a:cubicBezTo>
                    <a:pt x="858" y="2480"/>
                    <a:pt x="892" y="2538"/>
                    <a:pt x="925" y="2595"/>
                  </a:cubicBezTo>
                  <a:cubicBezTo>
                    <a:pt x="962" y="2666"/>
                    <a:pt x="997" y="2736"/>
                    <a:pt x="1023" y="2808"/>
                  </a:cubicBezTo>
                  <a:cubicBezTo>
                    <a:pt x="1036" y="2841"/>
                    <a:pt x="1049" y="2875"/>
                    <a:pt x="1057" y="2910"/>
                  </a:cubicBezTo>
                  <a:cubicBezTo>
                    <a:pt x="1069" y="2961"/>
                    <a:pt x="1077" y="3013"/>
                    <a:pt x="1079" y="3071"/>
                  </a:cubicBezTo>
                  <a:cubicBezTo>
                    <a:pt x="1076" y="3150"/>
                    <a:pt x="1063" y="3229"/>
                    <a:pt x="1050" y="3308"/>
                  </a:cubicBezTo>
                  <a:lnTo>
                    <a:pt x="1034" y="3411"/>
                  </a:lnTo>
                  <a:cubicBezTo>
                    <a:pt x="1008" y="3566"/>
                    <a:pt x="1001" y="3728"/>
                    <a:pt x="1011" y="3904"/>
                  </a:cubicBezTo>
                  <a:cubicBezTo>
                    <a:pt x="1014" y="4100"/>
                    <a:pt x="1047" y="4274"/>
                    <a:pt x="1105" y="4422"/>
                  </a:cubicBezTo>
                  <a:cubicBezTo>
                    <a:pt x="1113" y="4447"/>
                    <a:pt x="1122" y="4469"/>
                    <a:pt x="1135" y="4494"/>
                  </a:cubicBezTo>
                  <a:cubicBezTo>
                    <a:pt x="1215" y="4655"/>
                    <a:pt x="1323" y="4784"/>
                    <a:pt x="1451" y="4864"/>
                  </a:cubicBezTo>
                  <a:cubicBezTo>
                    <a:pt x="1583" y="4949"/>
                    <a:pt x="1739" y="4997"/>
                    <a:pt x="1903" y="5004"/>
                  </a:cubicBezTo>
                  <a:cubicBezTo>
                    <a:pt x="1927" y="5005"/>
                    <a:pt x="1951" y="5006"/>
                    <a:pt x="1975" y="5006"/>
                  </a:cubicBezTo>
                  <a:cubicBezTo>
                    <a:pt x="2115" y="5006"/>
                    <a:pt x="2263" y="4984"/>
                    <a:pt x="2445" y="4938"/>
                  </a:cubicBezTo>
                  <a:cubicBezTo>
                    <a:pt x="2616" y="4893"/>
                    <a:pt x="2794" y="4826"/>
                    <a:pt x="3005" y="4725"/>
                  </a:cubicBezTo>
                  <a:cubicBezTo>
                    <a:pt x="3216" y="4625"/>
                    <a:pt x="3426" y="4505"/>
                    <a:pt x="3650" y="4359"/>
                  </a:cubicBezTo>
                  <a:cubicBezTo>
                    <a:pt x="3721" y="4281"/>
                    <a:pt x="3790" y="4201"/>
                    <a:pt x="3855" y="4118"/>
                  </a:cubicBezTo>
                  <a:cubicBezTo>
                    <a:pt x="3943" y="4001"/>
                    <a:pt x="4027" y="3879"/>
                    <a:pt x="4108" y="3747"/>
                  </a:cubicBezTo>
                  <a:cubicBezTo>
                    <a:pt x="4178" y="3628"/>
                    <a:pt x="4244" y="3510"/>
                    <a:pt x="4305" y="3385"/>
                  </a:cubicBezTo>
                  <a:cubicBezTo>
                    <a:pt x="4332" y="3328"/>
                    <a:pt x="4362" y="3273"/>
                    <a:pt x="4398" y="3220"/>
                  </a:cubicBezTo>
                  <a:cubicBezTo>
                    <a:pt x="4491" y="3089"/>
                    <a:pt x="4603" y="2967"/>
                    <a:pt x="4710" y="2851"/>
                  </a:cubicBezTo>
                  <a:lnTo>
                    <a:pt x="4826" y="2724"/>
                  </a:lnTo>
                  <a:cubicBezTo>
                    <a:pt x="4927" y="2615"/>
                    <a:pt x="5026" y="2506"/>
                    <a:pt x="5123" y="2394"/>
                  </a:cubicBezTo>
                  <a:cubicBezTo>
                    <a:pt x="5231" y="2271"/>
                    <a:pt x="5336" y="2147"/>
                    <a:pt x="5425" y="2009"/>
                  </a:cubicBezTo>
                  <a:cubicBezTo>
                    <a:pt x="5449" y="1970"/>
                    <a:pt x="5468" y="1930"/>
                    <a:pt x="5485" y="1887"/>
                  </a:cubicBezTo>
                  <a:cubicBezTo>
                    <a:pt x="5490" y="1873"/>
                    <a:pt x="5492" y="1858"/>
                    <a:pt x="5494" y="1840"/>
                  </a:cubicBezTo>
                  <a:lnTo>
                    <a:pt x="5472" y="1812"/>
                  </a:lnTo>
                  <a:cubicBezTo>
                    <a:pt x="5416" y="1758"/>
                    <a:pt x="5359" y="1708"/>
                    <a:pt x="5300" y="1657"/>
                  </a:cubicBezTo>
                  <a:cubicBezTo>
                    <a:pt x="5222" y="1593"/>
                    <a:pt x="5148" y="1529"/>
                    <a:pt x="5070" y="1466"/>
                  </a:cubicBezTo>
                  <a:lnTo>
                    <a:pt x="5004" y="1413"/>
                  </a:lnTo>
                  <a:cubicBezTo>
                    <a:pt x="4891" y="1323"/>
                    <a:pt x="4781" y="1236"/>
                    <a:pt x="4664" y="1162"/>
                  </a:cubicBezTo>
                  <a:cubicBezTo>
                    <a:pt x="4598" y="1121"/>
                    <a:pt x="4533" y="1087"/>
                    <a:pt x="4463" y="1057"/>
                  </a:cubicBezTo>
                  <a:cubicBezTo>
                    <a:pt x="4394" y="1028"/>
                    <a:pt x="4323" y="1005"/>
                    <a:pt x="4251" y="982"/>
                  </a:cubicBezTo>
                  <a:cubicBezTo>
                    <a:pt x="4058" y="928"/>
                    <a:pt x="3862" y="896"/>
                    <a:pt x="3678" y="869"/>
                  </a:cubicBezTo>
                  <a:lnTo>
                    <a:pt x="3618" y="857"/>
                  </a:lnTo>
                  <a:cubicBezTo>
                    <a:pt x="3543" y="847"/>
                    <a:pt x="3472" y="834"/>
                    <a:pt x="3398" y="820"/>
                  </a:cubicBezTo>
                  <a:cubicBezTo>
                    <a:pt x="3295" y="798"/>
                    <a:pt x="3213" y="783"/>
                    <a:pt x="3137" y="757"/>
                  </a:cubicBezTo>
                  <a:cubicBezTo>
                    <a:pt x="3022" y="721"/>
                    <a:pt x="2919" y="679"/>
                    <a:pt x="2824" y="627"/>
                  </a:cubicBezTo>
                  <a:cubicBezTo>
                    <a:pt x="2752" y="589"/>
                    <a:pt x="2680" y="546"/>
                    <a:pt x="2613" y="502"/>
                  </a:cubicBezTo>
                  <a:cubicBezTo>
                    <a:pt x="2552" y="462"/>
                    <a:pt x="2493" y="423"/>
                    <a:pt x="2436" y="383"/>
                  </a:cubicBezTo>
                  <a:lnTo>
                    <a:pt x="2407" y="363"/>
                  </a:lnTo>
                  <a:cubicBezTo>
                    <a:pt x="2333" y="311"/>
                    <a:pt x="2254" y="258"/>
                    <a:pt x="2175" y="208"/>
                  </a:cubicBezTo>
                  <a:cubicBezTo>
                    <a:pt x="2090" y="159"/>
                    <a:pt x="2028" y="125"/>
                    <a:pt x="1962" y="95"/>
                  </a:cubicBezTo>
                  <a:cubicBezTo>
                    <a:pt x="1916" y="74"/>
                    <a:pt x="1869" y="57"/>
                    <a:pt x="1820" y="40"/>
                  </a:cubicBezTo>
                  <a:cubicBezTo>
                    <a:pt x="1772" y="28"/>
                    <a:pt x="1725" y="17"/>
                    <a:pt x="1676" y="11"/>
                  </a:cubicBezTo>
                  <a:cubicBezTo>
                    <a:pt x="1643" y="7"/>
                    <a:pt x="1609" y="4"/>
                    <a:pt x="1576" y="1"/>
                  </a:cubicBezTo>
                  <a:cubicBezTo>
                    <a:pt x="1559" y="1"/>
                    <a:pt x="1543" y="1"/>
                    <a:pt x="1527" y="1"/>
                  </a:cubicBezTo>
                  <a:close/>
                </a:path>
              </a:pathLst>
            </a:custGeom>
            <a:solidFill>
              <a:srgbClr val="FFE5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75" name="Google Shape;5675;p16"/>
            <p:cNvSpPr/>
            <p:nvPr/>
          </p:nvSpPr>
          <p:spPr>
            <a:xfrm>
              <a:off x="2896450" y="5932800"/>
              <a:ext cx="108125" cy="107025"/>
            </a:xfrm>
            <a:custGeom>
              <a:avLst/>
              <a:gdLst/>
              <a:ahLst/>
              <a:cxnLst/>
              <a:rect l="l" t="t" r="r" b="b"/>
              <a:pathLst>
                <a:path w="4325" h="4281" extrusionOk="0">
                  <a:moveTo>
                    <a:pt x="3355" y="1"/>
                  </a:moveTo>
                  <a:cubicBezTo>
                    <a:pt x="3306" y="1"/>
                    <a:pt x="3281" y="2"/>
                    <a:pt x="3253" y="6"/>
                  </a:cubicBezTo>
                  <a:cubicBezTo>
                    <a:pt x="3204" y="21"/>
                    <a:pt x="3177" y="31"/>
                    <a:pt x="3148" y="45"/>
                  </a:cubicBezTo>
                  <a:cubicBezTo>
                    <a:pt x="3105" y="74"/>
                    <a:pt x="3072" y="101"/>
                    <a:pt x="3039" y="130"/>
                  </a:cubicBezTo>
                  <a:cubicBezTo>
                    <a:pt x="2982" y="187"/>
                    <a:pt x="2930" y="248"/>
                    <a:pt x="2881" y="315"/>
                  </a:cubicBezTo>
                  <a:lnTo>
                    <a:pt x="2838" y="370"/>
                  </a:lnTo>
                  <a:lnTo>
                    <a:pt x="2753" y="483"/>
                  </a:lnTo>
                  <a:cubicBezTo>
                    <a:pt x="2713" y="538"/>
                    <a:pt x="2667" y="588"/>
                    <a:pt x="2620" y="638"/>
                  </a:cubicBezTo>
                  <a:lnTo>
                    <a:pt x="2541" y="712"/>
                  </a:lnTo>
                  <a:cubicBezTo>
                    <a:pt x="2311" y="926"/>
                    <a:pt x="2123" y="1078"/>
                    <a:pt x="1930" y="1207"/>
                  </a:cubicBezTo>
                  <a:cubicBezTo>
                    <a:pt x="1817" y="1286"/>
                    <a:pt x="1705" y="1352"/>
                    <a:pt x="1590" y="1413"/>
                  </a:cubicBezTo>
                  <a:cubicBezTo>
                    <a:pt x="1477" y="1471"/>
                    <a:pt x="1350" y="1530"/>
                    <a:pt x="1215" y="1566"/>
                  </a:cubicBezTo>
                  <a:cubicBezTo>
                    <a:pt x="1194" y="1572"/>
                    <a:pt x="1171" y="1579"/>
                    <a:pt x="1149" y="1582"/>
                  </a:cubicBezTo>
                  <a:lnTo>
                    <a:pt x="1056" y="1674"/>
                  </a:lnTo>
                  <a:cubicBezTo>
                    <a:pt x="942" y="1783"/>
                    <a:pt x="829" y="1895"/>
                    <a:pt x="720" y="2006"/>
                  </a:cubicBezTo>
                  <a:cubicBezTo>
                    <a:pt x="554" y="2177"/>
                    <a:pt x="366" y="2384"/>
                    <a:pt x="217" y="2621"/>
                  </a:cubicBezTo>
                  <a:cubicBezTo>
                    <a:pt x="151" y="2727"/>
                    <a:pt x="101" y="2823"/>
                    <a:pt x="63" y="2924"/>
                  </a:cubicBezTo>
                  <a:cubicBezTo>
                    <a:pt x="45" y="2975"/>
                    <a:pt x="29" y="3030"/>
                    <a:pt x="17" y="3083"/>
                  </a:cubicBezTo>
                  <a:cubicBezTo>
                    <a:pt x="6" y="3138"/>
                    <a:pt x="2" y="3188"/>
                    <a:pt x="2" y="3247"/>
                  </a:cubicBezTo>
                  <a:cubicBezTo>
                    <a:pt x="0" y="3346"/>
                    <a:pt x="14" y="3432"/>
                    <a:pt x="47" y="3518"/>
                  </a:cubicBezTo>
                  <a:cubicBezTo>
                    <a:pt x="91" y="3627"/>
                    <a:pt x="164" y="3741"/>
                    <a:pt x="277" y="3864"/>
                  </a:cubicBezTo>
                  <a:cubicBezTo>
                    <a:pt x="428" y="4030"/>
                    <a:pt x="616" y="4152"/>
                    <a:pt x="825" y="4216"/>
                  </a:cubicBezTo>
                  <a:cubicBezTo>
                    <a:pt x="961" y="4259"/>
                    <a:pt x="1106" y="4281"/>
                    <a:pt x="1260" y="4281"/>
                  </a:cubicBezTo>
                  <a:cubicBezTo>
                    <a:pt x="1534" y="4281"/>
                    <a:pt x="1836" y="4213"/>
                    <a:pt x="2175" y="4078"/>
                  </a:cubicBezTo>
                  <a:lnTo>
                    <a:pt x="2212" y="4060"/>
                  </a:lnTo>
                  <a:cubicBezTo>
                    <a:pt x="2400" y="3893"/>
                    <a:pt x="2608" y="3734"/>
                    <a:pt x="2870" y="3557"/>
                  </a:cubicBezTo>
                  <a:cubicBezTo>
                    <a:pt x="2916" y="3521"/>
                    <a:pt x="2965" y="3488"/>
                    <a:pt x="3013" y="3454"/>
                  </a:cubicBezTo>
                  <a:lnTo>
                    <a:pt x="3039" y="3435"/>
                  </a:lnTo>
                  <a:lnTo>
                    <a:pt x="3171" y="3344"/>
                  </a:lnTo>
                  <a:cubicBezTo>
                    <a:pt x="3161" y="3323"/>
                    <a:pt x="3157" y="3310"/>
                    <a:pt x="3151" y="3294"/>
                  </a:cubicBezTo>
                  <a:cubicBezTo>
                    <a:pt x="3140" y="3267"/>
                    <a:pt x="3136" y="3237"/>
                    <a:pt x="3138" y="3204"/>
                  </a:cubicBezTo>
                  <a:cubicBezTo>
                    <a:pt x="3144" y="3152"/>
                    <a:pt x="3167" y="3094"/>
                    <a:pt x="3206" y="3040"/>
                  </a:cubicBezTo>
                  <a:cubicBezTo>
                    <a:pt x="3248" y="2980"/>
                    <a:pt x="3298" y="2928"/>
                    <a:pt x="3347" y="2880"/>
                  </a:cubicBezTo>
                  <a:cubicBezTo>
                    <a:pt x="3490" y="2745"/>
                    <a:pt x="3651" y="2628"/>
                    <a:pt x="3809" y="2513"/>
                  </a:cubicBezTo>
                  <a:lnTo>
                    <a:pt x="3887" y="2455"/>
                  </a:lnTo>
                  <a:cubicBezTo>
                    <a:pt x="3944" y="2414"/>
                    <a:pt x="4000" y="2372"/>
                    <a:pt x="4058" y="2328"/>
                  </a:cubicBezTo>
                  <a:cubicBezTo>
                    <a:pt x="4114" y="2284"/>
                    <a:pt x="4168" y="2241"/>
                    <a:pt x="4218" y="2192"/>
                  </a:cubicBezTo>
                  <a:cubicBezTo>
                    <a:pt x="4231" y="2182"/>
                    <a:pt x="4247" y="2162"/>
                    <a:pt x="4262" y="2141"/>
                  </a:cubicBezTo>
                  <a:cubicBezTo>
                    <a:pt x="4275" y="2118"/>
                    <a:pt x="4286" y="2092"/>
                    <a:pt x="4293" y="2068"/>
                  </a:cubicBezTo>
                  <a:cubicBezTo>
                    <a:pt x="4312" y="1994"/>
                    <a:pt x="4323" y="1918"/>
                    <a:pt x="4323" y="1836"/>
                  </a:cubicBezTo>
                  <a:cubicBezTo>
                    <a:pt x="4325" y="1658"/>
                    <a:pt x="4300" y="1464"/>
                    <a:pt x="4246" y="1247"/>
                  </a:cubicBezTo>
                  <a:cubicBezTo>
                    <a:pt x="4208" y="1107"/>
                    <a:pt x="4165" y="972"/>
                    <a:pt x="4117" y="850"/>
                  </a:cubicBezTo>
                  <a:cubicBezTo>
                    <a:pt x="4072" y="738"/>
                    <a:pt x="4023" y="627"/>
                    <a:pt x="3970" y="525"/>
                  </a:cubicBezTo>
                  <a:cubicBezTo>
                    <a:pt x="3892" y="389"/>
                    <a:pt x="3815" y="282"/>
                    <a:pt x="3730" y="190"/>
                  </a:cubicBezTo>
                  <a:cubicBezTo>
                    <a:pt x="3691" y="150"/>
                    <a:pt x="3648" y="116"/>
                    <a:pt x="3607" y="87"/>
                  </a:cubicBezTo>
                  <a:cubicBezTo>
                    <a:pt x="3561" y="60"/>
                    <a:pt x="3506" y="37"/>
                    <a:pt x="3439" y="15"/>
                  </a:cubicBezTo>
                  <a:cubicBezTo>
                    <a:pt x="3411" y="8"/>
                    <a:pt x="3383" y="4"/>
                    <a:pt x="3355" y="1"/>
                  </a:cubicBezTo>
                  <a:close/>
                </a:path>
              </a:pathLst>
            </a:custGeom>
            <a:solidFill>
              <a:srgbClr val="FFE5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76" name="Google Shape;5676;p16"/>
            <p:cNvSpPr/>
            <p:nvPr/>
          </p:nvSpPr>
          <p:spPr>
            <a:xfrm>
              <a:off x="2955175" y="6067150"/>
              <a:ext cx="77775" cy="51375"/>
            </a:xfrm>
            <a:custGeom>
              <a:avLst/>
              <a:gdLst/>
              <a:ahLst/>
              <a:cxnLst/>
              <a:rect l="l" t="t" r="r" b="b"/>
              <a:pathLst>
                <a:path w="3111" h="2055" extrusionOk="0">
                  <a:moveTo>
                    <a:pt x="1030" y="1"/>
                  </a:moveTo>
                  <a:cubicBezTo>
                    <a:pt x="1012" y="1"/>
                    <a:pt x="991" y="2"/>
                    <a:pt x="970" y="6"/>
                  </a:cubicBezTo>
                  <a:cubicBezTo>
                    <a:pt x="933" y="10"/>
                    <a:pt x="897" y="17"/>
                    <a:pt x="861" y="26"/>
                  </a:cubicBezTo>
                  <a:cubicBezTo>
                    <a:pt x="815" y="36"/>
                    <a:pt x="772" y="50"/>
                    <a:pt x="729" y="69"/>
                  </a:cubicBezTo>
                  <a:cubicBezTo>
                    <a:pt x="679" y="90"/>
                    <a:pt x="631" y="113"/>
                    <a:pt x="583" y="139"/>
                  </a:cubicBezTo>
                  <a:cubicBezTo>
                    <a:pt x="453" y="211"/>
                    <a:pt x="321" y="309"/>
                    <a:pt x="201" y="424"/>
                  </a:cubicBezTo>
                  <a:cubicBezTo>
                    <a:pt x="163" y="464"/>
                    <a:pt x="136" y="493"/>
                    <a:pt x="113" y="523"/>
                  </a:cubicBezTo>
                  <a:cubicBezTo>
                    <a:pt x="80" y="566"/>
                    <a:pt x="50" y="609"/>
                    <a:pt x="20" y="653"/>
                  </a:cubicBezTo>
                  <a:cubicBezTo>
                    <a:pt x="5" y="724"/>
                    <a:pt x="1" y="791"/>
                    <a:pt x="7" y="863"/>
                  </a:cubicBezTo>
                  <a:cubicBezTo>
                    <a:pt x="11" y="916"/>
                    <a:pt x="25" y="969"/>
                    <a:pt x="38" y="1020"/>
                  </a:cubicBezTo>
                  <a:cubicBezTo>
                    <a:pt x="41" y="1060"/>
                    <a:pt x="48" y="1081"/>
                    <a:pt x="55" y="1103"/>
                  </a:cubicBezTo>
                  <a:cubicBezTo>
                    <a:pt x="73" y="1149"/>
                    <a:pt x="94" y="1192"/>
                    <a:pt x="120" y="1235"/>
                  </a:cubicBezTo>
                  <a:cubicBezTo>
                    <a:pt x="133" y="1260"/>
                    <a:pt x="147" y="1278"/>
                    <a:pt x="163" y="1300"/>
                  </a:cubicBezTo>
                  <a:lnTo>
                    <a:pt x="188" y="1328"/>
                  </a:lnTo>
                  <a:cubicBezTo>
                    <a:pt x="245" y="1389"/>
                    <a:pt x="288" y="1418"/>
                    <a:pt x="327" y="1442"/>
                  </a:cubicBezTo>
                  <a:cubicBezTo>
                    <a:pt x="486" y="1544"/>
                    <a:pt x="644" y="1616"/>
                    <a:pt x="748" y="1663"/>
                  </a:cubicBezTo>
                  <a:cubicBezTo>
                    <a:pt x="988" y="1767"/>
                    <a:pt x="1242" y="1858"/>
                    <a:pt x="1508" y="1935"/>
                  </a:cubicBezTo>
                  <a:cubicBezTo>
                    <a:pt x="1664" y="1979"/>
                    <a:pt x="1806" y="2011"/>
                    <a:pt x="1940" y="2032"/>
                  </a:cubicBezTo>
                  <a:cubicBezTo>
                    <a:pt x="2020" y="2047"/>
                    <a:pt x="2099" y="2054"/>
                    <a:pt x="2176" y="2054"/>
                  </a:cubicBezTo>
                  <a:cubicBezTo>
                    <a:pt x="2233" y="2054"/>
                    <a:pt x="2290" y="2050"/>
                    <a:pt x="2345" y="2042"/>
                  </a:cubicBezTo>
                  <a:cubicBezTo>
                    <a:pt x="2661" y="1988"/>
                    <a:pt x="2901" y="1772"/>
                    <a:pt x="3110" y="1547"/>
                  </a:cubicBezTo>
                  <a:lnTo>
                    <a:pt x="3072" y="1498"/>
                  </a:lnTo>
                  <a:cubicBezTo>
                    <a:pt x="2998" y="1419"/>
                    <a:pt x="2935" y="1336"/>
                    <a:pt x="2884" y="1254"/>
                  </a:cubicBezTo>
                  <a:lnTo>
                    <a:pt x="2823" y="1160"/>
                  </a:lnTo>
                  <a:cubicBezTo>
                    <a:pt x="2786" y="1099"/>
                    <a:pt x="2751" y="1046"/>
                    <a:pt x="2715" y="995"/>
                  </a:cubicBezTo>
                  <a:cubicBezTo>
                    <a:pt x="2680" y="944"/>
                    <a:pt x="2657" y="911"/>
                    <a:pt x="2629" y="880"/>
                  </a:cubicBezTo>
                  <a:cubicBezTo>
                    <a:pt x="2599" y="840"/>
                    <a:pt x="2565" y="803"/>
                    <a:pt x="2529" y="765"/>
                  </a:cubicBezTo>
                  <a:cubicBezTo>
                    <a:pt x="2486" y="722"/>
                    <a:pt x="2441" y="682"/>
                    <a:pt x="2391" y="646"/>
                  </a:cubicBezTo>
                  <a:cubicBezTo>
                    <a:pt x="2375" y="636"/>
                    <a:pt x="2359" y="628"/>
                    <a:pt x="2339" y="620"/>
                  </a:cubicBezTo>
                  <a:lnTo>
                    <a:pt x="2303" y="615"/>
                  </a:lnTo>
                  <a:lnTo>
                    <a:pt x="2263" y="628"/>
                  </a:lnTo>
                  <a:cubicBezTo>
                    <a:pt x="2239" y="643"/>
                    <a:pt x="2216" y="661"/>
                    <a:pt x="2194" y="681"/>
                  </a:cubicBezTo>
                  <a:cubicBezTo>
                    <a:pt x="2154" y="714"/>
                    <a:pt x="2122" y="737"/>
                    <a:pt x="2084" y="757"/>
                  </a:cubicBezTo>
                  <a:cubicBezTo>
                    <a:pt x="2043" y="781"/>
                    <a:pt x="2000" y="797"/>
                    <a:pt x="1959" y="803"/>
                  </a:cubicBezTo>
                  <a:cubicBezTo>
                    <a:pt x="1932" y="806"/>
                    <a:pt x="1907" y="807"/>
                    <a:pt x="1884" y="807"/>
                  </a:cubicBezTo>
                  <a:cubicBezTo>
                    <a:pt x="1848" y="807"/>
                    <a:pt x="1816" y="804"/>
                    <a:pt x="1788" y="797"/>
                  </a:cubicBezTo>
                  <a:cubicBezTo>
                    <a:pt x="1736" y="783"/>
                    <a:pt x="1714" y="780"/>
                    <a:pt x="1699" y="771"/>
                  </a:cubicBezTo>
                  <a:cubicBezTo>
                    <a:pt x="1660" y="753"/>
                    <a:pt x="1638" y="742"/>
                    <a:pt x="1622" y="728"/>
                  </a:cubicBezTo>
                  <a:cubicBezTo>
                    <a:pt x="1598" y="704"/>
                    <a:pt x="1579" y="686"/>
                    <a:pt x="1564" y="668"/>
                  </a:cubicBezTo>
                  <a:cubicBezTo>
                    <a:pt x="1541" y="632"/>
                    <a:pt x="1529" y="615"/>
                    <a:pt x="1520" y="595"/>
                  </a:cubicBezTo>
                  <a:cubicBezTo>
                    <a:pt x="1513" y="579"/>
                    <a:pt x="1505" y="563"/>
                    <a:pt x="1499" y="544"/>
                  </a:cubicBezTo>
                  <a:cubicBezTo>
                    <a:pt x="1479" y="495"/>
                    <a:pt x="1464" y="444"/>
                    <a:pt x="1450" y="391"/>
                  </a:cubicBezTo>
                  <a:lnTo>
                    <a:pt x="1441" y="358"/>
                  </a:lnTo>
                  <a:cubicBezTo>
                    <a:pt x="1431" y="323"/>
                    <a:pt x="1426" y="302"/>
                    <a:pt x="1416" y="280"/>
                  </a:cubicBezTo>
                  <a:cubicBezTo>
                    <a:pt x="1393" y="221"/>
                    <a:pt x="1384" y="200"/>
                    <a:pt x="1373" y="178"/>
                  </a:cubicBezTo>
                  <a:cubicBezTo>
                    <a:pt x="1364" y="162"/>
                    <a:pt x="1351" y="146"/>
                    <a:pt x="1339" y="129"/>
                  </a:cubicBezTo>
                  <a:cubicBezTo>
                    <a:pt x="1301" y="90"/>
                    <a:pt x="1285" y="75"/>
                    <a:pt x="1265" y="62"/>
                  </a:cubicBezTo>
                  <a:cubicBezTo>
                    <a:pt x="1261" y="56"/>
                    <a:pt x="1235" y="43"/>
                    <a:pt x="1212" y="34"/>
                  </a:cubicBezTo>
                  <a:cubicBezTo>
                    <a:pt x="1190" y="26"/>
                    <a:pt x="1169" y="17"/>
                    <a:pt x="1144" y="13"/>
                  </a:cubicBezTo>
                  <a:cubicBezTo>
                    <a:pt x="1128" y="11"/>
                    <a:pt x="1095" y="6"/>
                    <a:pt x="1059" y="3"/>
                  </a:cubicBezTo>
                  <a:cubicBezTo>
                    <a:pt x="1052" y="2"/>
                    <a:pt x="1042" y="1"/>
                    <a:pt x="1030" y="1"/>
                  </a:cubicBezTo>
                  <a:close/>
                </a:path>
              </a:pathLst>
            </a:custGeom>
            <a:solidFill>
              <a:srgbClr val="FFE5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77" name="Google Shape;5677;p16"/>
            <p:cNvSpPr/>
            <p:nvPr/>
          </p:nvSpPr>
          <p:spPr>
            <a:xfrm>
              <a:off x="2956200" y="6199750"/>
              <a:ext cx="64500" cy="57900"/>
            </a:xfrm>
            <a:custGeom>
              <a:avLst/>
              <a:gdLst/>
              <a:ahLst/>
              <a:cxnLst/>
              <a:rect l="l" t="t" r="r" b="b"/>
              <a:pathLst>
                <a:path w="2580" h="2316" extrusionOk="0">
                  <a:moveTo>
                    <a:pt x="1607" y="0"/>
                  </a:moveTo>
                  <a:cubicBezTo>
                    <a:pt x="1569" y="2"/>
                    <a:pt x="1533" y="6"/>
                    <a:pt x="1495" y="12"/>
                  </a:cubicBezTo>
                  <a:lnTo>
                    <a:pt x="1436" y="25"/>
                  </a:lnTo>
                  <a:lnTo>
                    <a:pt x="1380" y="36"/>
                  </a:lnTo>
                  <a:cubicBezTo>
                    <a:pt x="1380" y="36"/>
                    <a:pt x="1350" y="43"/>
                    <a:pt x="1350" y="45"/>
                  </a:cubicBezTo>
                  <a:cubicBezTo>
                    <a:pt x="1334" y="81"/>
                    <a:pt x="1321" y="115"/>
                    <a:pt x="1307" y="154"/>
                  </a:cubicBezTo>
                  <a:lnTo>
                    <a:pt x="1280" y="243"/>
                  </a:lnTo>
                  <a:lnTo>
                    <a:pt x="1253" y="330"/>
                  </a:lnTo>
                  <a:lnTo>
                    <a:pt x="1242" y="366"/>
                  </a:lnTo>
                  <a:cubicBezTo>
                    <a:pt x="1185" y="560"/>
                    <a:pt x="1130" y="743"/>
                    <a:pt x="1040" y="908"/>
                  </a:cubicBezTo>
                  <a:cubicBezTo>
                    <a:pt x="1016" y="945"/>
                    <a:pt x="993" y="977"/>
                    <a:pt x="965" y="1006"/>
                  </a:cubicBezTo>
                  <a:cubicBezTo>
                    <a:pt x="922" y="1041"/>
                    <a:pt x="883" y="1070"/>
                    <a:pt x="842" y="1092"/>
                  </a:cubicBezTo>
                  <a:cubicBezTo>
                    <a:pt x="743" y="1143"/>
                    <a:pt x="639" y="1187"/>
                    <a:pt x="534" y="1228"/>
                  </a:cubicBezTo>
                  <a:cubicBezTo>
                    <a:pt x="488" y="1245"/>
                    <a:pt x="440" y="1266"/>
                    <a:pt x="394" y="1284"/>
                  </a:cubicBezTo>
                  <a:cubicBezTo>
                    <a:pt x="323" y="1313"/>
                    <a:pt x="257" y="1346"/>
                    <a:pt x="193" y="1386"/>
                  </a:cubicBezTo>
                  <a:cubicBezTo>
                    <a:pt x="122" y="1431"/>
                    <a:pt x="68" y="1484"/>
                    <a:pt x="37" y="1541"/>
                  </a:cubicBezTo>
                  <a:cubicBezTo>
                    <a:pt x="10" y="1597"/>
                    <a:pt x="0" y="1659"/>
                    <a:pt x="9" y="1718"/>
                  </a:cubicBezTo>
                  <a:cubicBezTo>
                    <a:pt x="14" y="1734"/>
                    <a:pt x="17" y="1760"/>
                    <a:pt x="27" y="1784"/>
                  </a:cubicBezTo>
                  <a:cubicBezTo>
                    <a:pt x="46" y="1834"/>
                    <a:pt x="81" y="1887"/>
                    <a:pt x="132" y="1941"/>
                  </a:cubicBezTo>
                  <a:cubicBezTo>
                    <a:pt x="210" y="2031"/>
                    <a:pt x="307" y="2103"/>
                    <a:pt x="384" y="2156"/>
                  </a:cubicBezTo>
                  <a:cubicBezTo>
                    <a:pt x="460" y="2212"/>
                    <a:pt x="554" y="2254"/>
                    <a:pt x="659" y="2280"/>
                  </a:cubicBezTo>
                  <a:cubicBezTo>
                    <a:pt x="751" y="2304"/>
                    <a:pt x="848" y="2316"/>
                    <a:pt x="952" y="2316"/>
                  </a:cubicBezTo>
                  <a:cubicBezTo>
                    <a:pt x="1051" y="2316"/>
                    <a:pt x="1157" y="2305"/>
                    <a:pt x="1271" y="2284"/>
                  </a:cubicBezTo>
                  <a:cubicBezTo>
                    <a:pt x="1467" y="2245"/>
                    <a:pt x="1676" y="2172"/>
                    <a:pt x="1918" y="2058"/>
                  </a:cubicBezTo>
                  <a:cubicBezTo>
                    <a:pt x="2111" y="1968"/>
                    <a:pt x="2307" y="1847"/>
                    <a:pt x="2495" y="1706"/>
                  </a:cubicBezTo>
                  <a:lnTo>
                    <a:pt x="2542" y="1673"/>
                  </a:lnTo>
                  <a:lnTo>
                    <a:pt x="2560" y="1623"/>
                  </a:lnTo>
                  <a:cubicBezTo>
                    <a:pt x="2572" y="1576"/>
                    <a:pt x="2578" y="1530"/>
                    <a:pt x="2580" y="1481"/>
                  </a:cubicBezTo>
                  <a:cubicBezTo>
                    <a:pt x="2578" y="1403"/>
                    <a:pt x="2570" y="1330"/>
                    <a:pt x="2550" y="1245"/>
                  </a:cubicBezTo>
                  <a:cubicBezTo>
                    <a:pt x="2531" y="1181"/>
                    <a:pt x="2509" y="1118"/>
                    <a:pt x="2486" y="1057"/>
                  </a:cubicBezTo>
                  <a:cubicBezTo>
                    <a:pt x="2423" y="898"/>
                    <a:pt x="2344" y="748"/>
                    <a:pt x="2285" y="639"/>
                  </a:cubicBezTo>
                  <a:cubicBezTo>
                    <a:pt x="2244" y="563"/>
                    <a:pt x="2189" y="471"/>
                    <a:pt x="2134" y="378"/>
                  </a:cubicBezTo>
                  <a:cubicBezTo>
                    <a:pt x="2111" y="339"/>
                    <a:pt x="2090" y="297"/>
                    <a:pt x="2067" y="259"/>
                  </a:cubicBezTo>
                  <a:lnTo>
                    <a:pt x="2031" y="194"/>
                  </a:lnTo>
                  <a:lnTo>
                    <a:pt x="2005" y="145"/>
                  </a:lnTo>
                  <a:cubicBezTo>
                    <a:pt x="1988" y="111"/>
                    <a:pt x="1974" y="93"/>
                    <a:pt x="1961" y="79"/>
                  </a:cubicBezTo>
                  <a:cubicBezTo>
                    <a:pt x="1935" y="65"/>
                    <a:pt x="1929" y="63"/>
                    <a:pt x="1927" y="63"/>
                  </a:cubicBezTo>
                  <a:cubicBezTo>
                    <a:pt x="1927" y="63"/>
                    <a:pt x="1926" y="63"/>
                    <a:pt x="1926" y="63"/>
                  </a:cubicBezTo>
                  <a:cubicBezTo>
                    <a:pt x="1896" y="53"/>
                    <a:pt x="1866" y="48"/>
                    <a:pt x="1833" y="42"/>
                  </a:cubicBezTo>
                  <a:lnTo>
                    <a:pt x="1795" y="35"/>
                  </a:lnTo>
                  <a:lnTo>
                    <a:pt x="1752" y="23"/>
                  </a:lnTo>
                  <a:lnTo>
                    <a:pt x="1682" y="9"/>
                  </a:lnTo>
                  <a:cubicBezTo>
                    <a:pt x="1658" y="3"/>
                    <a:pt x="1632" y="2"/>
                    <a:pt x="1607" y="0"/>
                  </a:cubicBezTo>
                  <a:close/>
                </a:path>
              </a:pathLst>
            </a:custGeom>
            <a:solidFill>
              <a:srgbClr val="FFE5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78" name="Google Shape;5678;p16"/>
            <p:cNvSpPr/>
            <p:nvPr/>
          </p:nvSpPr>
          <p:spPr>
            <a:xfrm>
              <a:off x="3182150" y="6250650"/>
              <a:ext cx="57925" cy="38550"/>
            </a:xfrm>
            <a:custGeom>
              <a:avLst/>
              <a:gdLst/>
              <a:ahLst/>
              <a:cxnLst/>
              <a:rect l="l" t="t" r="r" b="b"/>
              <a:pathLst>
                <a:path w="2317" h="1542" extrusionOk="0">
                  <a:moveTo>
                    <a:pt x="838" y="0"/>
                  </a:moveTo>
                  <a:cubicBezTo>
                    <a:pt x="811" y="0"/>
                    <a:pt x="783" y="2"/>
                    <a:pt x="756" y="4"/>
                  </a:cubicBezTo>
                  <a:cubicBezTo>
                    <a:pt x="666" y="14"/>
                    <a:pt x="585" y="32"/>
                    <a:pt x="508" y="60"/>
                  </a:cubicBezTo>
                  <a:cubicBezTo>
                    <a:pt x="440" y="83"/>
                    <a:pt x="361" y="124"/>
                    <a:pt x="284" y="176"/>
                  </a:cubicBezTo>
                  <a:cubicBezTo>
                    <a:pt x="225" y="219"/>
                    <a:pt x="177" y="262"/>
                    <a:pt x="133" y="312"/>
                  </a:cubicBezTo>
                  <a:cubicBezTo>
                    <a:pt x="100" y="356"/>
                    <a:pt x="70" y="399"/>
                    <a:pt x="47" y="445"/>
                  </a:cubicBezTo>
                  <a:cubicBezTo>
                    <a:pt x="32" y="483"/>
                    <a:pt x="19" y="522"/>
                    <a:pt x="11" y="562"/>
                  </a:cubicBezTo>
                  <a:cubicBezTo>
                    <a:pt x="5" y="607"/>
                    <a:pt x="1" y="650"/>
                    <a:pt x="4" y="693"/>
                  </a:cubicBezTo>
                  <a:lnTo>
                    <a:pt x="15" y="766"/>
                  </a:lnTo>
                  <a:cubicBezTo>
                    <a:pt x="19" y="768"/>
                    <a:pt x="19" y="771"/>
                    <a:pt x="21" y="772"/>
                  </a:cubicBezTo>
                  <a:lnTo>
                    <a:pt x="24" y="774"/>
                  </a:lnTo>
                  <a:cubicBezTo>
                    <a:pt x="108" y="861"/>
                    <a:pt x="197" y="947"/>
                    <a:pt x="287" y="1032"/>
                  </a:cubicBezTo>
                  <a:lnTo>
                    <a:pt x="419" y="1156"/>
                  </a:lnTo>
                  <a:cubicBezTo>
                    <a:pt x="462" y="1196"/>
                    <a:pt x="505" y="1237"/>
                    <a:pt x="545" y="1278"/>
                  </a:cubicBezTo>
                  <a:lnTo>
                    <a:pt x="621" y="1352"/>
                  </a:lnTo>
                  <a:lnTo>
                    <a:pt x="650" y="1381"/>
                  </a:lnTo>
                  <a:cubicBezTo>
                    <a:pt x="669" y="1400"/>
                    <a:pt x="690" y="1418"/>
                    <a:pt x="709" y="1439"/>
                  </a:cubicBezTo>
                  <a:cubicBezTo>
                    <a:pt x="716" y="1457"/>
                    <a:pt x="739" y="1476"/>
                    <a:pt x="771" y="1486"/>
                  </a:cubicBezTo>
                  <a:cubicBezTo>
                    <a:pt x="905" y="1522"/>
                    <a:pt x="1022" y="1541"/>
                    <a:pt x="1130" y="1541"/>
                  </a:cubicBezTo>
                  <a:cubicBezTo>
                    <a:pt x="1162" y="1541"/>
                    <a:pt x="1193" y="1539"/>
                    <a:pt x="1223" y="1536"/>
                  </a:cubicBezTo>
                  <a:cubicBezTo>
                    <a:pt x="1362" y="1522"/>
                    <a:pt x="1500" y="1470"/>
                    <a:pt x="1635" y="1383"/>
                  </a:cubicBezTo>
                  <a:cubicBezTo>
                    <a:pt x="1744" y="1311"/>
                    <a:pt x="1849" y="1204"/>
                    <a:pt x="1953" y="1061"/>
                  </a:cubicBezTo>
                  <a:cubicBezTo>
                    <a:pt x="2065" y="907"/>
                    <a:pt x="2164" y="735"/>
                    <a:pt x="2260" y="515"/>
                  </a:cubicBezTo>
                  <a:cubicBezTo>
                    <a:pt x="2292" y="485"/>
                    <a:pt x="2310" y="449"/>
                    <a:pt x="2316" y="413"/>
                  </a:cubicBezTo>
                  <a:lnTo>
                    <a:pt x="2260" y="399"/>
                  </a:lnTo>
                  <a:cubicBezTo>
                    <a:pt x="2217" y="390"/>
                    <a:pt x="2175" y="380"/>
                    <a:pt x="2132" y="370"/>
                  </a:cubicBezTo>
                  <a:cubicBezTo>
                    <a:pt x="2003" y="337"/>
                    <a:pt x="1872" y="298"/>
                    <a:pt x="1744" y="251"/>
                  </a:cubicBezTo>
                  <a:lnTo>
                    <a:pt x="1621" y="206"/>
                  </a:lnTo>
                  <a:lnTo>
                    <a:pt x="1571" y="189"/>
                  </a:lnTo>
                  <a:cubicBezTo>
                    <a:pt x="1505" y="165"/>
                    <a:pt x="1440" y="140"/>
                    <a:pt x="1374" y="119"/>
                  </a:cubicBezTo>
                  <a:cubicBezTo>
                    <a:pt x="1232" y="71"/>
                    <a:pt x="1094" y="35"/>
                    <a:pt x="962" y="11"/>
                  </a:cubicBezTo>
                  <a:cubicBezTo>
                    <a:pt x="927" y="4"/>
                    <a:pt x="884" y="0"/>
                    <a:pt x="838" y="0"/>
                  </a:cubicBezTo>
                  <a:close/>
                </a:path>
              </a:pathLst>
            </a:custGeom>
            <a:solidFill>
              <a:srgbClr val="FFE5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79" name="Google Shape;5679;p16"/>
            <p:cNvSpPr/>
            <p:nvPr/>
          </p:nvSpPr>
          <p:spPr>
            <a:xfrm>
              <a:off x="3251600" y="6393475"/>
              <a:ext cx="103175" cy="84375"/>
            </a:xfrm>
            <a:custGeom>
              <a:avLst/>
              <a:gdLst/>
              <a:ahLst/>
              <a:cxnLst/>
              <a:rect l="l" t="t" r="r" b="b"/>
              <a:pathLst>
                <a:path w="4127" h="3375" extrusionOk="0">
                  <a:moveTo>
                    <a:pt x="3106" y="1"/>
                  </a:moveTo>
                  <a:cubicBezTo>
                    <a:pt x="3084" y="1"/>
                    <a:pt x="3063" y="1"/>
                    <a:pt x="3041" y="1"/>
                  </a:cubicBezTo>
                  <a:cubicBezTo>
                    <a:pt x="2807" y="21"/>
                    <a:pt x="2592" y="73"/>
                    <a:pt x="2383" y="125"/>
                  </a:cubicBezTo>
                  <a:lnTo>
                    <a:pt x="2184" y="174"/>
                  </a:lnTo>
                  <a:lnTo>
                    <a:pt x="2141" y="185"/>
                  </a:lnTo>
                  <a:cubicBezTo>
                    <a:pt x="2079" y="200"/>
                    <a:pt x="2021" y="214"/>
                    <a:pt x="1964" y="223"/>
                  </a:cubicBezTo>
                  <a:cubicBezTo>
                    <a:pt x="1901" y="235"/>
                    <a:pt x="1835" y="243"/>
                    <a:pt x="1767" y="250"/>
                  </a:cubicBezTo>
                  <a:cubicBezTo>
                    <a:pt x="1609" y="269"/>
                    <a:pt x="1455" y="290"/>
                    <a:pt x="1303" y="339"/>
                  </a:cubicBezTo>
                  <a:cubicBezTo>
                    <a:pt x="1257" y="358"/>
                    <a:pt x="1217" y="375"/>
                    <a:pt x="1178" y="398"/>
                  </a:cubicBezTo>
                  <a:cubicBezTo>
                    <a:pt x="1152" y="418"/>
                    <a:pt x="1128" y="438"/>
                    <a:pt x="1105" y="461"/>
                  </a:cubicBezTo>
                  <a:lnTo>
                    <a:pt x="1085" y="488"/>
                  </a:lnTo>
                  <a:lnTo>
                    <a:pt x="1071" y="518"/>
                  </a:lnTo>
                  <a:cubicBezTo>
                    <a:pt x="1059" y="541"/>
                    <a:pt x="1052" y="563"/>
                    <a:pt x="1049" y="585"/>
                  </a:cubicBezTo>
                  <a:cubicBezTo>
                    <a:pt x="1049" y="595"/>
                    <a:pt x="1049" y="618"/>
                    <a:pt x="1052" y="638"/>
                  </a:cubicBezTo>
                  <a:lnTo>
                    <a:pt x="1068" y="699"/>
                  </a:lnTo>
                  <a:cubicBezTo>
                    <a:pt x="1081" y="731"/>
                    <a:pt x="1095" y="757"/>
                    <a:pt x="1109" y="786"/>
                  </a:cubicBezTo>
                  <a:lnTo>
                    <a:pt x="1138" y="843"/>
                  </a:lnTo>
                  <a:cubicBezTo>
                    <a:pt x="1150" y="870"/>
                    <a:pt x="1162" y="898"/>
                    <a:pt x="1174" y="925"/>
                  </a:cubicBezTo>
                  <a:cubicBezTo>
                    <a:pt x="1178" y="939"/>
                    <a:pt x="1184" y="954"/>
                    <a:pt x="1188" y="969"/>
                  </a:cubicBezTo>
                  <a:cubicBezTo>
                    <a:pt x="1196" y="1004"/>
                    <a:pt x="1200" y="1043"/>
                    <a:pt x="1190" y="1079"/>
                  </a:cubicBezTo>
                  <a:cubicBezTo>
                    <a:pt x="1174" y="1129"/>
                    <a:pt x="1155" y="1159"/>
                    <a:pt x="1131" y="1183"/>
                  </a:cubicBezTo>
                  <a:cubicBezTo>
                    <a:pt x="1104" y="1209"/>
                    <a:pt x="1076" y="1231"/>
                    <a:pt x="1039" y="1241"/>
                  </a:cubicBezTo>
                  <a:cubicBezTo>
                    <a:pt x="1013" y="1248"/>
                    <a:pt x="988" y="1251"/>
                    <a:pt x="965" y="1251"/>
                  </a:cubicBezTo>
                  <a:cubicBezTo>
                    <a:pt x="956" y="1251"/>
                    <a:pt x="947" y="1250"/>
                    <a:pt x="938" y="1250"/>
                  </a:cubicBezTo>
                  <a:cubicBezTo>
                    <a:pt x="877" y="1242"/>
                    <a:pt x="819" y="1228"/>
                    <a:pt x="760" y="1215"/>
                  </a:cubicBezTo>
                  <a:lnTo>
                    <a:pt x="680" y="1198"/>
                  </a:lnTo>
                  <a:cubicBezTo>
                    <a:pt x="650" y="1192"/>
                    <a:pt x="618" y="1186"/>
                    <a:pt x="589" y="1185"/>
                  </a:cubicBezTo>
                  <a:cubicBezTo>
                    <a:pt x="580" y="1184"/>
                    <a:pt x="571" y="1184"/>
                    <a:pt x="562" y="1184"/>
                  </a:cubicBezTo>
                  <a:cubicBezTo>
                    <a:pt x="544" y="1184"/>
                    <a:pt x="527" y="1185"/>
                    <a:pt x="509" y="1185"/>
                  </a:cubicBezTo>
                  <a:cubicBezTo>
                    <a:pt x="472" y="1191"/>
                    <a:pt x="444" y="1195"/>
                    <a:pt x="417" y="1205"/>
                  </a:cubicBezTo>
                  <a:cubicBezTo>
                    <a:pt x="400" y="1212"/>
                    <a:pt x="381" y="1221"/>
                    <a:pt x="365" y="1229"/>
                  </a:cubicBezTo>
                  <a:cubicBezTo>
                    <a:pt x="358" y="1231"/>
                    <a:pt x="341" y="1250"/>
                    <a:pt x="319" y="1265"/>
                  </a:cubicBezTo>
                  <a:cubicBezTo>
                    <a:pt x="299" y="1284"/>
                    <a:pt x="281" y="1301"/>
                    <a:pt x="265" y="1323"/>
                  </a:cubicBezTo>
                  <a:lnTo>
                    <a:pt x="236" y="1366"/>
                  </a:lnTo>
                  <a:cubicBezTo>
                    <a:pt x="223" y="1386"/>
                    <a:pt x="213" y="1408"/>
                    <a:pt x="202" y="1429"/>
                  </a:cubicBezTo>
                  <a:cubicBezTo>
                    <a:pt x="187" y="1466"/>
                    <a:pt x="170" y="1524"/>
                    <a:pt x="156" y="1583"/>
                  </a:cubicBezTo>
                  <a:lnTo>
                    <a:pt x="130" y="1698"/>
                  </a:lnTo>
                  <a:lnTo>
                    <a:pt x="125" y="1729"/>
                  </a:lnTo>
                  <a:cubicBezTo>
                    <a:pt x="100" y="1851"/>
                    <a:pt x="82" y="1939"/>
                    <a:pt x="48" y="2021"/>
                  </a:cubicBezTo>
                  <a:cubicBezTo>
                    <a:pt x="34" y="2055"/>
                    <a:pt x="18" y="2088"/>
                    <a:pt x="1" y="2120"/>
                  </a:cubicBezTo>
                  <a:lnTo>
                    <a:pt x="1" y="2127"/>
                  </a:lnTo>
                  <a:lnTo>
                    <a:pt x="3" y="2129"/>
                  </a:lnTo>
                  <a:cubicBezTo>
                    <a:pt x="55" y="2176"/>
                    <a:pt x="118" y="2218"/>
                    <a:pt x="187" y="2251"/>
                  </a:cubicBezTo>
                  <a:cubicBezTo>
                    <a:pt x="268" y="2292"/>
                    <a:pt x="362" y="2325"/>
                    <a:pt x="479" y="2354"/>
                  </a:cubicBezTo>
                  <a:cubicBezTo>
                    <a:pt x="694" y="2409"/>
                    <a:pt x="917" y="2427"/>
                    <a:pt x="1147" y="2442"/>
                  </a:cubicBezTo>
                  <a:cubicBezTo>
                    <a:pt x="1285" y="2450"/>
                    <a:pt x="1420" y="2456"/>
                    <a:pt x="1557" y="2463"/>
                  </a:cubicBezTo>
                  <a:lnTo>
                    <a:pt x="1638" y="2466"/>
                  </a:lnTo>
                  <a:lnTo>
                    <a:pt x="1861" y="2478"/>
                  </a:lnTo>
                  <a:cubicBezTo>
                    <a:pt x="1954" y="2485"/>
                    <a:pt x="2047" y="2492"/>
                    <a:pt x="2143" y="2501"/>
                  </a:cubicBezTo>
                  <a:cubicBezTo>
                    <a:pt x="2276" y="2516"/>
                    <a:pt x="2416" y="2541"/>
                    <a:pt x="2547" y="2588"/>
                  </a:cubicBezTo>
                  <a:cubicBezTo>
                    <a:pt x="2574" y="2600"/>
                    <a:pt x="2635" y="2630"/>
                    <a:pt x="2712" y="2684"/>
                  </a:cubicBezTo>
                  <a:cubicBezTo>
                    <a:pt x="2794" y="2750"/>
                    <a:pt x="2873" y="2829"/>
                    <a:pt x="2952" y="2924"/>
                  </a:cubicBezTo>
                  <a:cubicBezTo>
                    <a:pt x="2985" y="2967"/>
                    <a:pt x="3020" y="3010"/>
                    <a:pt x="3050" y="3055"/>
                  </a:cubicBezTo>
                  <a:cubicBezTo>
                    <a:pt x="3099" y="3124"/>
                    <a:pt x="3149" y="3191"/>
                    <a:pt x="3202" y="3255"/>
                  </a:cubicBezTo>
                  <a:cubicBezTo>
                    <a:pt x="3235" y="3292"/>
                    <a:pt x="3280" y="3328"/>
                    <a:pt x="3326" y="3352"/>
                  </a:cubicBezTo>
                  <a:cubicBezTo>
                    <a:pt x="3360" y="3367"/>
                    <a:pt x="3396" y="3375"/>
                    <a:pt x="3436" y="3375"/>
                  </a:cubicBezTo>
                  <a:cubicBezTo>
                    <a:pt x="3458" y="3375"/>
                    <a:pt x="3480" y="3373"/>
                    <a:pt x="3504" y="3368"/>
                  </a:cubicBezTo>
                  <a:cubicBezTo>
                    <a:pt x="3563" y="3352"/>
                    <a:pt x="3613" y="3312"/>
                    <a:pt x="3660" y="3272"/>
                  </a:cubicBezTo>
                  <a:cubicBezTo>
                    <a:pt x="3721" y="3224"/>
                    <a:pt x="3769" y="3158"/>
                    <a:pt x="3812" y="3098"/>
                  </a:cubicBezTo>
                  <a:cubicBezTo>
                    <a:pt x="3910" y="2967"/>
                    <a:pt x="3976" y="2854"/>
                    <a:pt x="4047" y="2736"/>
                  </a:cubicBezTo>
                  <a:lnTo>
                    <a:pt x="4062" y="2707"/>
                  </a:lnTo>
                  <a:cubicBezTo>
                    <a:pt x="4085" y="2667"/>
                    <a:pt x="4107" y="2625"/>
                    <a:pt x="4127" y="2587"/>
                  </a:cubicBezTo>
                  <a:lnTo>
                    <a:pt x="4127" y="2502"/>
                  </a:lnTo>
                  <a:lnTo>
                    <a:pt x="4126" y="2460"/>
                  </a:lnTo>
                  <a:cubicBezTo>
                    <a:pt x="4116" y="2364"/>
                    <a:pt x="4101" y="2284"/>
                    <a:pt x="4082" y="2206"/>
                  </a:cubicBezTo>
                  <a:cubicBezTo>
                    <a:pt x="4062" y="2131"/>
                    <a:pt x="4039" y="2057"/>
                    <a:pt x="4014" y="1982"/>
                  </a:cubicBezTo>
                  <a:lnTo>
                    <a:pt x="3989" y="1916"/>
                  </a:lnTo>
                  <a:lnTo>
                    <a:pt x="3963" y="1846"/>
                  </a:lnTo>
                  <a:cubicBezTo>
                    <a:pt x="3949" y="1810"/>
                    <a:pt x="3935" y="1774"/>
                    <a:pt x="3922" y="1738"/>
                  </a:cubicBezTo>
                  <a:cubicBezTo>
                    <a:pt x="3886" y="1630"/>
                    <a:pt x="3864" y="1537"/>
                    <a:pt x="3853" y="1445"/>
                  </a:cubicBezTo>
                  <a:cubicBezTo>
                    <a:pt x="3835" y="1323"/>
                    <a:pt x="3828" y="1201"/>
                    <a:pt x="3824" y="1077"/>
                  </a:cubicBezTo>
                  <a:lnTo>
                    <a:pt x="3821" y="1036"/>
                  </a:lnTo>
                  <a:cubicBezTo>
                    <a:pt x="3820" y="975"/>
                    <a:pt x="3817" y="913"/>
                    <a:pt x="3812" y="853"/>
                  </a:cubicBezTo>
                  <a:cubicBezTo>
                    <a:pt x="3800" y="682"/>
                    <a:pt x="3775" y="544"/>
                    <a:pt x="3735" y="418"/>
                  </a:cubicBezTo>
                  <a:cubicBezTo>
                    <a:pt x="3706" y="343"/>
                    <a:pt x="3682" y="294"/>
                    <a:pt x="3654" y="250"/>
                  </a:cubicBezTo>
                  <a:cubicBezTo>
                    <a:pt x="3620" y="201"/>
                    <a:pt x="3588" y="164"/>
                    <a:pt x="3551" y="129"/>
                  </a:cubicBezTo>
                  <a:cubicBezTo>
                    <a:pt x="3519" y="103"/>
                    <a:pt x="3488" y="85"/>
                    <a:pt x="3453" y="65"/>
                  </a:cubicBezTo>
                  <a:cubicBezTo>
                    <a:pt x="3400" y="42"/>
                    <a:pt x="3340" y="23"/>
                    <a:pt x="3280" y="10"/>
                  </a:cubicBezTo>
                  <a:cubicBezTo>
                    <a:pt x="3221" y="3"/>
                    <a:pt x="3164" y="1"/>
                    <a:pt x="3106" y="1"/>
                  </a:cubicBezTo>
                  <a:close/>
                </a:path>
              </a:pathLst>
            </a:custGeom>
            <a:solidFill>
              <a:srgbClr val="FFE5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80" name="Google Shape;5680;p16"/>
            <p:cNvSpPr/>
            <p:nvPr/>
          </p:nvSpPr>
          <p:spPr>
            <a:xfrm>
              <a:off x="3471150" y="6364150"/>
              <a:ext cx="60200" cy="59400"/>
            </a:xfrm>
            <a:custGeom>
              <a:avLst/>
              <a:gdLst/>
              <a:ahLst/>
              <a:cxnLst/>
              <a:rect l="l" t="t" r="r" b="b"/>
              <a:pathLst>
                <a:path w="2408" h="2376" extrusionOk="0">
                  <a:moveTo>
                    <a:pt x="1316" y="1"/>
                  </a:moveTo>
                  <a:cubicBezTo>
                    <a:pt x="1185" y="1"/>
                    <a:pt x="1054" y="9"/>
                    <a:pt x="922" y="18"/>
                  </a:cubicBezTo>
                  <a:lnTo>
                    <a:pt x="849" y="24"/>
                  </a:lnTo>
                  <a:lnTo>
                    <a:pt x="674" y="38"/>
                  </a:lnTo>
                  <a:cubicBezTo>
                    <a:pt x="633" y="53"/>
                    <a:pt x="596" y="68"/>
                    <a:pt x="560" y="83"/>
                  </a:cubicBezTo>
                  <a:cubicBezTo>
                    <a:pt x="480" y="119"/>
                    <a:pt x="399" y="165"/>
                    <a:pt x="317" y="225"/>
                  </a:cubicBezTo>
                  <a:cubicBezTo>
                    <a:pt x="231" y="287"/>
                    <a:pt x="165" y="356"/>
                    <a:pt x="116" y="429"/>
                  </a:cubicBezTo>
                  <a:cubicBezTo>
                    <a:pt x="68" y="498"/>
                    <a:pt x="36" y="573"/>
                    <a:pt x="16" y="659"/>
                  </a:cubicBezTo>
                  <a:cubicBezTo>
                    <a:pt x="0" y="735"/>
                    <a:pt x="0" y="821"/>
                    <a:pt x="19" y="922"/>
                  </a:cubicBezTo>
                  <a:cubicBezTo>
                    <a:pt x="22" y="959"/>
                    <a:pt x="30" y="988"/>
                    <a:pt x="40" y="1008"/>
                  </a:cubicBezTo>
                  <a:lnTo>
                    <a:pt x="52" y="1038"/>
                  </a:lnTo>
                  <a:cubicBezTo>
                    <a:pt x="72" y="1081"/>
                    <a:pt x="95" y="1118"/>
                    <a:pt x="128" y="1157"/>
                  </a:cubicBezTo>
                  <a:cubicBezTo>
                    <a:pt x="178" y="1222"/>
                    <a:pt x="250" y="1279"/>
                    <a:pt x="343" y="1327"/>
                  </a:cubicBezTo>
                  <a:cubicBezTo>
                    <a:pt x="431" y="1373"/>
                    <a:pt x="523" y="1401"/>
                    <a:pt x="600" y="1420"/>
                  </a:cubicBezTo>
                  <a:cubicBezTo>
                    <a:pt x="708" y="1449"/>
                    <a:pt x="817" y="1467"/>
                    <a:pt x="925" y="1483"/>
                  </a:cubicBezTo>
                  <a:lnTo>
                    <a:pt x="1051" y="1503"/>
                  </a:lnTo>
                  <a:cubicBezTo>
                    <a:pt x="1219" y="1528"/>
                    <a:pt x="1353" y="1548"/>
                    <a:pt x="1475" y="1592"/>
                  </a:cubicBezTo>
                  <a:cubicBezTo>
                    <a:pt x="1510" y="1607"/>
                    <a:pt x="1538" y="1621"/>
                    <a:pt x="1566" y="1638"/>
                  </a:cubicBezTo>
                  <a:cubicBezTo>
                    <a:pt x="1580" y="1648"/>
                    <a:pt x="1594" y="1663"/>
                    <a:pt x="1607" y="1677"/>
                  </a:cubicBezTo>
                  <a:cubicBezTo>
                    <a:pt x="1633" y="1717"/>
                    <a:pt x="1653" y="1753"/>
                    <a:pt x="1672" y="1793"/>
                  </a:cubicBezTo>
                  <a:lnTo>
                    <a:pt x="1688" y="1837"/>
                  </a:lnTo>
                  <a:cubicBezTo>
                    <a:pt x="1712" y="1901"/>
                    <a:pt x="1734" y="1966"/>
                    <a:pt x="1754" y="2033"/>
                  </a:cubicBezTo>
                  <a:lnTo>
                    <a:pt x="1780" y="2109"/>
                  </a:lnTo>
                  <a:cubicBezTo>
                    <a:pt x="1791" y="2148"/>
                    <a:pt x="1804" y="2187"/>
                    <a:pt x="1818" y="2224"/>
                  </a:cubicBezTo>
                  <a:cubicBezTo>
                    <a:pt x="1840" y="2282"/>
                    <a:pt x="1867" y="2331"/>
                    <a:pt x="1899" y="2375"/>
                  </a:cubicBezTo>
                  <a:cubicBezTo>
                    <a:pt x="1969" y="2354"/>
                    <a:pt x="2032" y="2323"/>
                    <a:pt x="2100" y="2276"/>
                  </a:cubicBezTo>
                  <a:cubicBezTo>
                    <a:pt x="2136" y="2246"/>
                    <a:pt x="2177" y="2210"/>
                    <a:pt x="2218" y="2168"/>
                  </a:cubicBezTo>
                  <a:cubicBezTo>
                    <a:pt x="2239" y="2142"/>
                    <a:pt x="2255" y="2124"/>
                    <a:pt x="2268" y="2104"/>
                  </a:cubicBezTo>
                  <a:cubicBezTo>
                    <a:pt x="2282" y="2079"/>
                    <a:pt x="2294" y="2053"/>
                    <a:pt x="2307" y="2030"/>
                  </a:cubicBezTo>
                  <a:cubicBezTo>
                    <a:pt x="2327" y="1979"/>
                    <a:pt x="2343" y="1927"/>
                    <a:pt x="2354" y="1872"/>
                  </a:cubicBezTo>
                  <a:cubicBezTo>
                    <a:pt x="2377" y="1727"/>
                    <a:pt x="2373" y="1582"/>
                    <a:pt x="2366" y="1433"/>
                  </a:cubicBezTo>
                  <a:lnTo>
                    <a:pt x="2363" y="1375"/>
                  </a:lnTo>
                  <a:cubicBezTo>
                    <a:pt x="2358" y="1332"/>
                    <a:pt x="2356" y="1289"/>
                    <a:pt x="2356" y="1246"/>
                  </a:cubicBezTo>
                  <a:cubicBezTo>
                    <a:pt x="2357" y="1196"/>
                    <a:pt x="2358" y="1147"/>
                    <a:pt x="2363" y="1097"/>
                  </a:cubicBezTo>
                  <a:lnTo>
                    <a:pt x="2377" y="922"/>
                  </a:lnTo>
                  <a:lnTo>
                    <a:pt x="2383" y="844"/>
                  </a:lnTo>
                  <a:cubicBezTo>
                    <a:pt x="2386" y="792"/>
                    <a:pt x="2391" y="739"/>
                    <a:pt x="2393" y="687"/>
                  </a:cubicBezTo>
                  <a:cubicBezTo>
                    <a:pt x="2400" y="564"/>
                    <a:pt x="2407" y="433"/>
                    <a:pt x="2399" y="301"/>
                  </a:cubicBezTo>
                  <a:cubicBezTo>
                    <a:pt x="2393" y="251"/>
                    <a:pt x="2389" y="212"/>
                    <a:pt x="2377" y="176"/>
                  </a:cubicBezTo>
                  <a:cubicBezTo>
                    <a:pt x="2331" y="146"/>
                    <a:pt x="2285" y="135"/>
                    <a:pt x="2246" y="126"/>
                  </a:cubicBezTo>
                  <a:cubicBezTo>
                    <a:pt x="2185" y="112"/>
                    <a:pt x="2124" y="99"/>
                    <a:pt x="2061" y="89"/>
                  </a:cubicBezTo>
                  <a:cubicBezTo>
                    <a:pt x="1923" y="63"/>
                    <a:pt x="1761" y="35"/>
                    <a:pt x="1603" y="17"/>
                  </a:cubicBezTo>
                  <a:cubicBezTo>
                    <a:pt x="1507" y="5"/>
                    <a:pt x="1411" y="1"/>
                    <a:pt x="1316" y="1"/>
                  </a:cubicBezTo>
                  <a:close/>
                </a:path>
              </a:pathLst>
            </a:custGeom>
            <a:solidFill>
              <a:srgbClr val="FFE5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81" name="Google Shape;5681;p16"/>
            <p:cNvSpPr/>
            <p:nvPr/>
          </p:nvSpPr>
          <p:spPr>
            <a:xfrm>
              <a:off x="3374900" y="6302600"/>
              <a:ext cx="63325" cy="57875"/>
            </a:xfrm>
            <a:custGeom>
              <a:avLst/>
              <a:gdLst/>
              <a:ahLst/>
              <a:cxnLst/>
              <a:rect l="l" t="t" r="r" b="b"/>
              <a:pathLst>
                <a:path w="2533" h="2315" extrusionOk="0">
                  <a:moveTo>
                    <a:pt x="2250" y="1"/>
                  </a:moveTo>
                  <a:cubicBezTo>
                    <a:pt x="2244" y="1"/>
                    <a:pt x="2237" y="1"/>
                    <a:pt x="2231" y="1"/>
                  </a:cubicBezTo>
                  <a:cubicBezTo>
                    <a:pt x="2152" y="10"/>
                    <a:pt x="2082" y="28"/>
                    <a:pt x="2012" y="47"/>
                  </a:cubicBezTo>
                  <a:cubicBezTo>
                    <a:pt x="1927" y="74"/>
                    <a:pt x="1845" y="100"/>
                    <a:pt x="1762" y="125"/>
                  </a:cubicBezTo>
                  <a:cubicBezTo>
                    <a:pt x="1563" y="184"/>
                    <a:pt x="1365" y="245"/>
                    <a:pt x="1170" y="310"/>
                  </a:cubicBezTo>
                  <a:cubicBezTo>
                    <a:pt x="1125" y="326"/>
                    <a:pt x="1079" y="344"/>
                    <a:pt x="1039" y="366"/>
                  </a:cubicBezTo>
                  <a:cubicBezTo>
                    <a:pt x="990" y="390"/>
                    <a:pt x="946" y="418"/>
                    <a:pt x="898" y="446"/>
                  </a:cubicBezTo>
                  <a:cubicBezTo>
                    <a:pt x="776" y="534"/>
                    <a:pt x="663" y="640"/>
                    <a:pt x="559" y="741"/>
                  </a:cubicBezTo>
                  <a:lnTo>
                    <a:pt x="518" y="782"/>
                  </a:lnTo>
                  <a:cubicBezTo>
                    <a:pt x="433" y="869"/>
                    <a:pt x="347" y="955"/>
                    <a:pt x="256" y="1031"/>
                  </a:cubicBezTo>
                  <a:cubicBezTo>
                    <a:pt x="202" y="1077"/>
                    <a:pt x="149" y="1117"/>
                    <a:pt x="93" y="1159"/>
                  </a:cubicBezTo>
                  <a:cubicBezTo>
                    <a:pt x="63" y="1179"/>
                    <a:pt x="34" y="1196"/>
                    <a:pt x="1" y="1215"/>
                  </a:cubicBezTo>
                  <a:cubicBezTo>
                    <a:pt x="2" y="1254"/>
                    <a:pt x="14" y="1281"/>
                    <a:pt x="24" y="1308"/>
                  </a:cubicBezTo>
                  <a:cubicBezTo>
                    <a:pt x="44" y="1360"/>
                    <a:pt x="67" y="1412"/>
                    <a:pt x="94" y="1462"/>
                  </a:cubicBezTo>
                  <a:cubicBezTo>
                    <a:pt x="172" y="1617"/>
                    <a:pt x="279" y="1766"/>
                    <a:pt x="409" y="1893"/>
                  </a:cubicBezTo>
                  <a:cubicBezTo>
                    <a:pt x="547" y="2028"/>
                    <a:pt x="696" y="2127"/>
                    <a:pt x="852" y="2191"/>
                  </a:cubicBezTo>
                  <a:cubicBezTo>
                    <a:pt x="926" y="2220"/>
                    <a:pt x="1006" y="2243"/>
                    <a:pt x="1101" y="2262"/>
                  </a:cubicBezTo>
                  <a:cubicBezTo>
                    <a:pt x="1200" y="2283"/>
                    <a:pt x="1299" y="2298"/>
                    <a:pt x="1400" y="2308"/>
                  </a:cubicBezTo>
                  <a:cubicBezTo>
                    <a:pt x="1439" y="2312"/>
                    <a:pt x="1481" y="2315"/>
                    <a:pt x="1522" y="2315"/>
                  </a:cubicBezTo>
                  <a:cubicBezTo>
                    <a:pt x="1596" y="2315"/>
                    <a:pt x="1670" y="2306"/>
                    <a:pt x="1737" y="2276"/>
                  </a:cubicBezTo>
                  <a:cubicBezTo>
                    <a:pt x="1779" y="2255"/>
                    <a:pt x="1812" y="2227"/>
                    <a:pt x="1841" y="2193"/>
                  </a:cubicBezTo>
                  <a:cubicBezTo>
                    <a:pt x="1868" y="2163"/>
                    <a:pt x="1888" y="2120"/>
                    <a:pt x="1898" y="2062"/>
                  </a:cubicBezTo>
                  <a:cubicBezTo>
                    <a:pt x="1905" y="2032"/>
                    <a:pt x="1905" y="1999"/>
                    <a:pt x="1904" y="1967"/>
                  </a:cubicBezTo>
                  <a:cubicBezTo>
                    <a:pt x="1898" y="1911"/>
                    <a:pt x="1889" y="1874"/>
                    <a:pt x="1881" y="1835"/>
                  </a:cubicBezTo>
                  <a:lnTo>
                    <a:pt x="1872" y="1802"/>
                  </a:lnTo>
                  <a:lnTo>
                    <a:pt x="1836" y="1687"/>
                  </a:lnTo>
                  <a:lnTo>
                    <a:pt x="1819" y="1637"/>
                  </a:lnTo>
                  <a:lnTo>
                    <a:pt x="1810" y="1603"/>
                  </a:lnTo>
                  <a:lnTo>
                    <a:pt x="1793" y="1534"/>
                  </a:lnTo>
                  <a:cubicBezTo>
                    <a:pt x="1776" y="1469"/>
                    <a:pt x="1767" y="1404"/>
                    <a:pt x="1767" y="1338"/>
                  </a:cubicBezTo>
                  <a:cubicBezTo>
                    <a:pt x="1772" y="1304"/>
                    <a:pt x="1775" y="1271"/>
                    <a:pt x="1783" y="1235"/>
                  </a:cubicBezTo>
                  <a:lnTo>
                    <a:pt x="1810" y="1177"/>
                  </a:lnTo>
                  <a:cubicBezTo>
                    <a:pt x="1872" y="1081"/>
                    <a:pt x="1956" y="999"/>
                    <a:pt x="2037" y="922"/>
                  </a:cubicBezTo>
                  <a:lnTo>
                    <a:pt x="2076" y="883"/>
                  </a:lnTo>
                  <a:cubicBezTo>
                    <a:pt x="2178" y="785"/>
                    <a:pt x="2286" y="683"/>
                    <a:pt x="2382" y="574"/>
                  </a:cubicBezTo>
                  <a:cubicBezTo>
                    <a:pt x="2445" y="498"/>
                    <a:pt x="2498" y="421"/>
                    <a:pt x="2533" y="346"/>
                  </a:cubicBezTo>
                  <a:lnTo>
                    <a:pt x="2504" y="244"/>
                  </a:lnTo>
                  <a:lnTo>
                    <a:pt x="2484" y="191"/>
                  </a:lnTo>
                  <a:cubicBezTo>
                    <a:pt x="2477" y="172"/>
                    <a:pt x="2470" y="153"/>
                    <a:pt x="2461" y="138"/>
                  </a:cubicBezTo>
                  <a:cubicBezTo>
                    <a:pt x="2454" y="122"/>
                    <a:pt x="2442" y="107"/>
                    <a:pt x="2434" y="94"/>
                  </a:cubicBezTo>
                  <a:cubicBezTo>
                    <a:pt x="2418" y="74"/>
                    <a:pt x="2404" y="59"/>
                    <a:pt x="2386" y="43"/>
                  </a:cubicBezTo>
                  <a:cubicBezTo>
                    <a:pt x="2368" y="28"/>
                    <a:pt x="2358" y="23"/>
                    <a:pt x="2349" y="18"/>
                  </a:cubicBezTo>
                  <a:cubicBezTo>
                    <a:pt x="2335" y="14"/>
                    <a:pt x="2322" y="8"/>
                    <a:pt x="2306" y="4"/>
                  </a:cubicBezTo>
                  <a:cubicBezTo>
                    <a:pt x="2286" y="2"/>
                    <a:pt x="2268" y="1"/>
                    <a:pt x="2250" y="1"/>
                  </a:cubicBezTo>
                  <a:close/>
                </a:path>
              </a:pathLst>
            </a:custGeom>
            <a:solidFill>
              <a:srgbClr val="FFE5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82" name="Google Shape;5682;p16"/>
            <p:cNvSpPr/>
            <p:nvPr/>
          </p:nvSpPr>
          <p:spPr>
            <a:xfrm>
              <a:off x="3446225" y="6289900"/>
              <a:ext cx="56850" cy="53525"/>
            </a:xfrm>
            <a:custGeom>
              <a:avLst/>
              <a:gdLst/>
              <a:ahLst/>
              <a:cxnLst/>
              <a:rect l="l" t="t" r="r" b="b"/>
              <a:pathLst>
                <a:path w="2274" h="2141" extrusionOk="0">
                  <a:moveTo>
                    <a:pt x="1889" y="1"/>
                  </a:moveTo>
                  <a:cubicBezTo>
                    <a:pt x="1671" y="22"/>
                    <a:pt x="1451" y="68"/>
                    <a:pt x="1235" y="136"/>
                  </a:cubicBezTo>
                  <a:cubicBezTo>
                    <a:pt x="1119" y="172"/>
                    <a:pt x="1004" y="216"/>
                    <a:pt x="894" y="265"/>
                  </a:cubicBezTo>
                  <a:cubicBezTo>
                    <a:pt x="783" y="312"/>
                    <a:pt x="678" y="368"/>
                    <a:pt x="572" y="433"/>
                  </a:cubicBezTo>
                  <a:cubicBezTo>
                    <a:pt x="484" y="488"/>
                    <a:pt x="400" y="554"/>
                    <a:pt x="309" y="634"/>
                  </a:cubicBezTo>
                  <a:cubicBezTo>
                    <a:pt x="234" y="700"/>
                    <a:pt x="165" y="785"/>
                    <a:pt x="107" y="885"/>
                  </a:cubicBezTo>
                  <a:cubicBezTo>
                    <a:pt x="82" y="927"/>
                    <a:pt x="65" y="972"/>
                    <a:pt x="49" y="1015"/>
                  </a:cubicBezTo>
                  <a:cubicBezTo>
                    <a:pt x="33" y="1062"/>
                    <a:pt x="25" y="1102"/>
                    <a:pt x="17" y="1151"/>
                  </a:cubicBezTo>
                  <a:cubicBezTo>
                    <a:pt x="0" y="1263"/>
                    <a:pt x="10" y="1374"/>
                    <a:pt x="42" y="1483"/>
                  </a:cubicBezTo>
                  <a:cubicBezTo>
                    <a:pt x="43" y="1503"/>
                    <a:pt x="49" y="1520"/>
                    <a:pt x="55" y="1535"/>
                  </a:cubicBezTo>
                  <a:cubicBezTo>
                    <a:pt x="69" y="1572"/>
                    <a:pt x="86" y="1608"/>
                    <a:pt x="105" y="1642"/>
                  </a:cubicBezTo>
                  <a:cubicBezTo>
                    <a:pt x="132" y="1694"/>
                    <a:pt x="165" y="1743"/>
                    <a:pt x="201" y="1787"/>
                  </a:cubicBezTo>
                  <a:cubicBezTo>
                    <a:pt x="221" y="1816"/>
                    <a:pt x="243" y="1841"/>
                    <a:pt x="265" y="1868"/>
                  </a:cubicBezTo>
                  <a:cubicBezTo>
                    <a:pt x="273" y="1879"/>
                    <a:pt x="286" y="1891"/>
                    <a:pt x="306" y="1904"/>
                  </a:cubicBezTo>
                  <a:cubicBezTo>
                    <a:pt x="345" y="1932"/>
                    <a:pt x="381" y="1947"/>
                    <a:pt x="414" y="1961"/>
                  </a:cubicBezTo>
                  <a:cubicBezTo>
                    <a:pt x="535" y="2006"/>
                    <a:pt x="632" y="2026"/>
                    <a:pt x="716" y="2042"/>
                  </a:cubicBezTo>
                  <a:cubicBezTo>
                    <a:pt x="851" y="2069"/>
                    <a:pt x="990" y="2088"/>
                    <a:pt x="1126" y="2102"/>
                  </a:cubicBezTo>
                  <a:cubicBezTo>
                    <a:pt x="1370" y="2128"/>
                    <a:pt x="1602" y="2141"/>
                    <a:pt x="1832" y="2141"/>
                  </a:cubicBezTo>
                  <a:cubicBezTo>
                    <a:pt x="1820" y="2089"/>
                    <a:pt x="1830" y="2049"/>
                    <a:pt x="1866" y="2030"/>
                  </a:cubicBezTo>
                  <a:cubicBezTo>
                    <a:pt x="1896" y="2013"/>
                    <a:pt x="1925" y="1996"/>
                    <a:pt x="1954" y="1980"/>
                  </a:cubicBezTo>
                  <a:cubicBezTo>
                    <a:pt x="2015" y="1934"/>
                    <a:pt x="2069" y="1891"/>
                    <a:pt x="2116" y="1839"/>
                  </a:cubicBezTo>
                  <a:cubicBezTo>
                    <a:pt x="2162" y="1782"/>
                    <a:pt x="2189" y="1740"/>
                    <a:pt x="2212" y="1694"/>
                  </a:cubicBezTo>
                  <a:cubicBezTo>
                    <a:pt x="2231" y="1654"/>
                    <a:pt x="2248" y="1596"/>
                    <a:pt x="2261" y="1536"/>
                  </a:cubicBezTo>
                  <a:cubicBezTo>
                    <a:pt x="2272" y="1473"/>
                    <a:pt x="2274" y="1402"/>
                    <a:pt x="2270" y="1323"/>
                  </a:cubicBezTo>
                  <a:cubicBezTo>
                    <a:pt x="2254" y="1128"/>
                    <a:pt x="2196" y="950"/>
                    <a:pt x="2137" y="768"/>
                  </a:cubicBezTo>
                  <a:lnTo>
                    <a:pt x="2076" y="597"/>
                  </a:lnTo>
                  <a:cubicBezTo>
                    <a:pt x="2031" y="473"/>
                    <a:pt x="1987" y="347"/>
                    <a:pt x="1946" y="219"/>
                  </a:cubicBezTo>
                  <a:cubicBezTo>
                    <a:pt x="1925" y="147"/>
                    <a:pt x="1906" y="74"/>
                    <a:pt x="1889" y="1"/>
                  </a:cubicBezTo>
                  <a:close/>
                </a:path>
              </a:pathLst>
            </a:custGeom>
            <a:solidFill>
              <a:srgbClr val="FFE5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83" name="Google Shape;5683;p16"/>
            <p:cNvSpPr/>
            <p:nvPr/>
          </p:nvSpPr>
          <p:spPr>
            <a:xfrm>
              <a:off x="3618600" y="6343525"/>
              <a:ext cx="61425" cy="46125"/>
            </a:xfrm>
            <a:custGeom>
              <a:avLst/>
              <a:gdLst/>
              <a:ahLst/>
              <a:cxnLst/>
              <a:rect l="l" t="t" r="r" b="b"/>
              <a:pathLst>
                <a:path w="2457" h="1845" extrusionOk="0">
                  <a:moveTo>
                    <a:pt x="1487" y="0"/>
                  </a:moveTo>
                  <a:cubicBezTo>
                    <a:pt x="1272" y="32"/>
                    <a:pt x="1048" y="118"/>
                    <a:pt x="801" y="266"/>
                  </a:cubicBezTo>
                  <a:cubicBezTo>
                    <a:pt x="673" y="345"/>
                    <a:pt x="545" y="438"/>
                    <a:pt x="420" y="547"/>
                  </a:cubicBezTo>
                  <a:cubicBezTo>
                    <a:pt x="282" y="669"/>
                    <a:pt x="175" y="799"/>
                    <a:pt x="97" y="934"/>
                  </a:cubicBezTo>
                  <a:cubicBezTo>
                    <a:pt x="55" y="1007"/>
                    <a:pt x="28" y="1082"/>
                    <a:pt x="15" y="1159"/>
                  </a:cubicBezTo>
                  <a:cubicBezTo>
                    <a:pt x="1" y="1237"/>
                    <a:pt x="4" y="1316"/>
                    <a:pt x="22" y="1395"/>
                  </a:cubicBezTo>
                  <a:cubicBezTo>
                    <a:pt x="31" y="1412"/>
                    <a:pt x="35" y="1431"/>
                    <a:pt x="41" y="1445"/>
                  </a:cubicBezTo>
                  <a:cubicBezTo>
                    <a:pt x="63" y="1501"/>
                    <a:pt x="94" y="1548"/>
                    <a:pt x="126" y="1589"/>
                  </a:cubicBezTo>
                  <a:cubicBezTo>
                    <a:pt x="155" y="1632"/>
                    <a:pt x="192" y="1669"/>
                    <a:pt x="228" y="1699"/>
                  </a:cubicBezTo>
                  <a:cubicBezTo>
                    <a:pt x="259" y="1728"/>
                    <a:pt x="292" y="1751"/>
                    <a:pt x="328" y="1777"/>
                  </a:cubicBezTo>
                  <a:cubicBezTo>
                    <a:pt x="387" y="1814"/>
                    <a:pt x="458" y="1836"/>
                    <a:pt x="540" y="1841"/>
                  </a:cubicBezTo>
                  <a:cubicBezTo>
                    <a:pt x="550" y="1843"/>
                    <a:pt x="561" y="1844"/>
                    <a:pt x="572" y="1844"/>
                  </a:cubicBezTo>
                  <a:cubicBezTo>
                    <a:pt x="596" y="1844"/>
                    <a:pt x="620" y="1841"/>
                    <a:pt x="643" y="1836"/>
                  </a:cubicBezTo>
                  <a:cubicBezTo>
                    <a:pt x="667" y="1833"/>
                    <a:pt x="689" y="1826"/>
                    <a:pt x="709" y="1818"/>
                  </a:cubicBezTo>
                  <a:cubicBezTo>
                    <a:pt x="815" y="1782"/>
                    <a:pt x="876" y="1739"/>
                    <a:pt x="924" y="1702"/>
                  </a:cubicBezTo>
                  <a:cubicBezTo>
                    <a:pt x="992" y="1653"/>
                    <a:pt x="1057" y="1597"/>
                    <a:pt x="1118" y="1540"/>
                  </a:cubicBezTo>
                  <a:lnTo>
                    <a:pt x="1217" y="1448"/>
                  </a:lnTo>
                  <a:lnTo>
                    <a:pt x="1243" y="1423"/>
                  </a:lnTo>
                  <a:cubicBezTo>
                    <a:pt x="1340" y="1336"/>
                    <a:pt x="1413" y="1267"/>
                    <a:pt x="1493" y="1209"/>
                  </a:cubicBezTo>
                  <a:cubicBezTo>
                    <a:pt x="1529" y="1188"/>
                    <a:pt x="1565" y="1168"/>
                    <a:pt x="1602" y="1153"/>
                  </a:cubicBezTo>
                  <a:cubicBezTo>
                    <a:pt x="1617" y="1151"/>
                    <a:pt x="1631" y="1145"/>
                    <a:pt x="1645" y="1143"/>
                  </a:cubicBezTo>
                  <a:cubicBezTo>
                    <a:pt x="1746" y="1166"/>
                    <a:pt x="1821" y="1202"/>
                    <a:pt x="1872" y="1227"/>
                  </a:cubicBezTo>
                  <a:lnTo>
                    <a:pt x="1959" y="1268"/>
                  </a:lnTo>
                  <a:cubicBezTo>
                    <a:pt x="2048" y="1311"/>
                    <a:pt x="2130" y="1352"/>
                    <a:pt x="2211" y="1390"/>
                  </a:cubicBezTo>
                  <a:cubicBezTo>
                    <a:pt x="2303" y="1432"/>
                    <a:pt x="2378" y="1459"/>
                    <a:pt x="2450" y="1477"/>
                  </a:cubicBezTo>
                  <a:lnTo>
                    <a:pt x="2457" y="1423"/>
                  </a:lnTo>
                  <a:cubicBezTo>
                    <a:pt x="2454" y="1386"/>
                    <a:pt x="2445" y="1347"/>
                    <a:pt x="2428" y="1297"/>
                  </a:cubicBezTo>
                  <a:cubicBezTo>
                    <a:pt x="2392" y="1209"/>
                    <a:pt x="2345" y="1125"/>
                    <a:pt x="2266" y="1013"/>
                  </a:cubicBezTo>
                  <a:cubicBezTo>
                    <a:pt x="2167" y="876"/>
                    <a:pt x="2059" y="744"/>
                    <a:pt x="1950" y="613"/>
                  </a:cubicBezTo>
                  <a:cubicBezTo>
                    <a:pt x="1822" y="461"/>
                    <a:pt x="1707" y="323"/>
                    <a:pt x="1601" y="174"/>
                  </a:cubicBezTo>
                  <a:cubicBezTo>
                    <a:pt x="1562" y="118"/>
                    <a:pt x="1523" y="59"/>
                    <a:pt x="1487" y="0"/>
                  </a:cubicBezTo>
                  <a:close/>
                </a:path>
              </a:pathLst>
            </a:custGeom>
            <a:solidFill>
              <a:srgbClr val="FFE5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84" name="Google Shape;5684;p16"/>
            <p:cNvSpPr/>
            <p:nvPr/>
          </p:nvSpPr>
          <p:spPr>
            <a:xfrm>
              <a:off x="3720200" y="6087525"/>
              <a:ext cx="72375" cy="85975"/>
            </a:xfrm>
            <a:custGeom>
              <a:avLst/>
              <a:gdLst/>
              <a:ahLst/>
              <a:cxnLst/>
              <a:rect l="l" t="t" r="r" b="b"/>
              <a:pathLst>
                <a:path w="2895" h="3439" extrusionOk="0">
                  <a:moveTo>
                    <a:pt x="1726" y="1"/>
                  </a:moveTo>
                  <a:cubicBezTo>
                    <a:pt x="1673" y="1"/>
                    <a:pt x="1619" y="2"/>
                    <a:pt x="1566" y="6"/>
                  </a:cubicBezTo>
                  <a:cubicBezTo>
                    <a:pt x="1396" y="22"/>
                    <a:pt x="1256" y="48"/>
                    <a:pt x="1126" y="93"/>
                  </a:cubicBezTo>
                  <a:cubicBezTo>
                    <a:pt x="1085" y="107"/>
                    <a:pt x="1040" y="123"/>
                    <a:pt x="997" y="147"/>
                  </a:cubicBezTo>
                  <a:cubicBezTo>
                    <a:pt x="948" y="174"/>
                    <a:pt x="904" y="203"/>
                    <a:pt x="859" y="236"/>
                  </a:cubicBezTo>
                  <a:cubicBezTo>
                    <a:pt x="812" y="272"/>
                    <a:pt x="769" y="308"/>
                    <a:pt x="730" y="351"/>
                  </a:cubicBezTo>
                  <a:cubicBezTo>
                    <a:pt x="703" y="384"/>
                    <a:pt x="682" y="413"/>
                    <a:pt x="668" y="442"/>
                  </a:cubicBezTo>
                  <a:cubicBezTo>
                    <a:pt x="657" y="470"/>
                    <a:pt x="647" y="498"/>
                    <a:pt x="642" y="531"/>
                  </a:cubicBezTo>
                  <a:cubicBezTo>
                    <a:pt x="635" y="585"/>
                    <a:pt x="635" y="640"/>
                    <a:pt x="638" y="694"/>
                  </a:cubicBezTo>
                  <a:lnTo>
                    <a:pt x="644" y="766"/>
                  </a:lnTo>
                  <a:cubicBezTo>
                    <a:pt x="651" y="834"/>
                    <a:pt x="658" y="900"/>
                    <a:pt x="659" y="964"/>
                  </a:cubicBezTo>
                  <a:cubicBezTo>
                    <a:pt x="659" y="1088"/>
                    <a:pt x="644" y="1196"/>
                    <a:pt x="613" y="1285"/>
                  </a:cubicBezTo>
                  <a:cubicBezTo>
                    <a:pt x="599" y="1324"/>
                    <a:pt x="589" y="1351"/>
                    <a:pt x="575" y="1377"/>
                  </a:cubicBezTo>
                  <a:cubicBezTo>
                    <a:pt x="568" y="1395"/>
                    <a:pt x="557" y="1413"/>
                    <a:pt x="543" y="1433"/>
                  </a:cubicBezTo>
                  <a:cubicBezTo>
                    <a:pt x="507" y="1482"/>
                    <a:pt x="457" y="1515"/>
                    <a:pt x="437" y="1525"/>
                  </a:cubicBezTo>
                  <a:cubicBezTo>
                    <a:pt x="394" y="1552"/>
                    <a:pt x="351" y="1573"/>
                    <a:pt x="309" y="1595"/>
                  </a:cubicBezTo>
                  <a:lnTo>
                    <a:pt x="269" y="1617"/>
                  </a:lnTo>
                  <a:cubicBezTo>
                    <a:pt x="223" y="1640"/>
                    <a:pt x="178" y="1664"/>
                    <a:pt x="135" y="1694"/>
                  </a:cubicBezTo>
                  <a:cubicBezTo>
                    <a:pt x="118" y="1706"/>
                    <a:pt x="104" y="1720"/>
                    <a:pt x="89" y="1736"/>
                  </a:cubicBezTo>
                  <a:cubicBezTo>
                    <a:pt x="55" y="1777"/>
                    <a:pt x="43" y="1798"/>
                    <a:pt x="36" y="1819"/>
                  </a:cubicBezTo>
                  <a:cubicBezTo>
                    <a:pt x="26" y="1855"/>
                    <a:pt x="19" y="1879"/>
                    <a:pt x="13" y="1905"/>
                  </a:cubicBezTo>
                  <a:cubicBezTo>
                    <a:pt x="7" y="1943"/>
                    <a:pt x="3" y="1978"/>
                    <a:pt x="0" y="2017"/>
                  </a:cubicBezTo>
                  <a:cubicBezTo>
                    <a:pt x="0" y="2053"/>
                    <a:pt x="0" y="2091"/>
                    <a:pt x="3" y="2126"/>
                  </a:cubicBezTo>
                  <a:cubicBezTo>
                    <a:pt x="7" y="2198"/>
                    <a:pt x="20" y="2270"/>
                    <a:pt x="33" y="2345"/>
                  </a:cubicBezTo>
                  <a:lnTo>
                    <a:pt x="36" y="2355"/>
                  </a:lnTo>
                  <a:cubicBezTo>
                    <a:pt x="52" y="2398"/>
                    <a:pt x="71" y="2438"/>
                    <a:pt x="88" y="2480"/>
                  </a:cubicBezTo>
                  <a:cubicBezTo>
                    <a:pt x="144" y="2603"/>
                    <a:pt x="208" y="2721"/>
                    <a:pt x="276" y="2839"/>
                  </a:cubicBezTo>
                  <a:cubicBezTo>
                    <a:pt x="355" y="2972"/>
                    <a:pt x="428" y="3080"/>
                    <a:pt x="500" y="3169"/>
                  </a:cubicBezTo>
                  <a:cubicBezTo>
                    <a:pt x="552" y="3235"/>
                    <a:pt x="609" y="3293"/>
                    <a:pt x="671" y="3342"/>
                  </a:cubicBezTo>
                  <a:cubicBezTo>
                    <a:pt x="723" y="3383"/>
                    <a:pt x="787" y="3413"/>
                    <a:pt x="862" y="3432"/>
                  </a:cubicBezTo>
                  <a:cubicBezTo>
                    <a:pt x="883" y="3436"/>
                    <a:pt x="905" y="3438"/>
                    <a:pt x="927" y="3438"/>
                  </a:cubicBezTo>
                  <a:cubicBezTo>
                    <a:pt x="966" y="3438"/>
                    <a:pt x="1007" y="3432"/>
                    <a:pt x="1050" y="3419"/>
                  </a:cubicBezTo>
                  <a:cubicBezTo>
                    <a:pt x="1105" y="3400"/>
                    <a:pt x="1162" y="3367"/>
                    <a:pt x="1227" y="3317"/>
                  </a:cubicBezTo>
                  <a:cubicBezTo>
                    <a:pt x="1347" y="3221"/>
                    <a:pt x="1445" y="3099"/>
                    <a:pt x="1553" y="2961"/>
                  </a:cubicBezTo>
                  <a:lnTo>
                    <a:pt x="1574" y="2934"/>
                  </a:lnTo>
                  <a:lnTo>
                    <a:pt x="1622" y="2875"/>
                  </a:lnTo>
                  <a:cubicBezTo>
                    <a:pt x="1761" y="2695"/>
                    <a:pt x="1889" y="2537"/>
                    <a:pt x="2033" y="2392"/>
                  </a:cubicBezTo>
                  <a:cubicBezTo>
                    <a:pt x="2051" y="2355"/>
                    <a:pt x="2067" y="2320"/>
                    <a:pt x="2087" y="2287"/>
                  </a:cubicBezTo>
                  <a:cubicBezTo>
                    <a:pt x="2112" y="2244"/>
                    <a:pt x="2142" y="2201"/>
                    <a:pt x="2175" y="2162"/>
                  </a:cubicBezTo>
                  <a:cubicBezTo>
                    <a:pt x="2234" y="2091"/>
                    <a:pt x="2298" y="2022"/>
                    <a:pt x="2361" y="1954"/>
                  </a:cubicBezTo>
                  <a:lnTo>
                    <a:pt x="2396" y="1918"/>
                  </a:lnTo>
                  <a:cubicBezTo>
                    <a:pt x="2453" y="1859"/>
                    <a:pt x="2509" y="1799"/>
                    <a:pt x="2564" y="1736"/>
                  </a:cubicBezTo>
                  <a:cubicBezTo>
                    <a:pt x="2650" y="1632"/>
                    <a:pt x="2712" y="1556"/>
                    <a:pt x="2784" y="1489"/>
                  </a:cubicBezTo>
                  <a:lnTo>
                    <a:pt x="2827" y="1448"/>
                  </a:lnTo>
                  <a:lnTo>
                    <a:pt x="2870" y="1410"/>
                  </a:lnTo>
                  <a:cubicBezTo>
                    <a:pt x="2879" y="1374"/>
                    <a:pt x="2883" y="1354"/>
                    <a:pt x="2884" y="1336"/>
                  </a:cubicBezTo>
                  <a:lnTo>
                    <a:pt x="2887" y="1295"/>
                  </a:lnTo>
                  <a:cubicBezTo>
                    <a:pt x="2890" y="1262"/>
                    <a:pt x="2891" y="1230"/>
                    <a:pt x="2894" y="1197"/>
                  </a:cubicBezTo>
                  <a:cubicBezTo>
                    <a:pt x="2893" y="1137"/>
                    <a:pt x="2886" y="1107"/>
                    <a:pt x="2877" y="1078"/>
                  </a:cubicBezTo>
                  <a:lnTo>
                    <a:pt x="2870" y="1045"/>
                  </a:lnTo>
                  <a:cubicBezTo>
                    <a:pt x="2848" y="970"/>
                    <a:pt x="2827" y="894"/>
                    <a:pt x="2804" y="819"/>
                  </a:cubicBezTo>
                  <a:cubicBezTo>
                    <a:pt x="2755" y="647"/>
                    <a:pt x="2710" y="493"/>
                    <a:pt x="2654" y="345"/>
                  </a:cubicBezTo>
                  <a:cubicBezTo>
                    <a:pt x="2649" y="331"/>
                    <a:pt x="2642" y="318"/>
                    <a:pt x="2634" y="304"/>
                  </a:cubicBezTo>
                  <a:cubicBezTo>
                    <a:pt x="2610" y="276"/>
                    <a:pt x="2584" y="249"/>
                    <a:pt x="2560" y="225"/>
                  </a:cubicBezTo>
                  <a:cubicBezTo>
                    <a:pt x="2511" y="189"/>
                    <a:pt x="2463" y="159"/>
                    <a:pt x="2412" y="131"/>
                  </a:cubicBezTo>
                  <a:cubicBezTo>
                    <a:pt x="2363" y="108"/>
                    <a:pt x="2310" y="87"/>
                    <a:pt x="2258" y="71"/>
                  </a:cubicBezTo>
                  <a:cubicBezTo>
                    <a:pt x="2202" y="54"/>
                    <a:pt x="2146" y="42"/>
                    <a:pt x="2089" y="29"/>
                  </a:cubicBezTo>
                  <a:cubicBezTo>
                    <a:pt x="1968" y="10"/>
                    <a:pt x="1847" y="1"/>
                    <a:pt x="1726" y="1"/>
                  </a:cubicBezTo>
                  <a:close/>
                </a:path>
              </a:pathLst>
            </a:custGeom>
            <a:solidFill>
              <a:srgbClr val="FFE5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85" name="Google Shape;5685;p16"/>
            <p:cNvSpPr/>
            <p:nvPr/>
          </p:nvSpPr>
          <p:spPr>
            <a:xfrm>
              <a:off x="3402775" y="6081475"/>
              <a:ext cx="90800" cy="72475"/>
            </a:xfrm>
            <a:custGeom>
              <a:avLst/>
              <a:gdLst/>
              <a:ahLst/>
              <a:cxnLst/>
              <a:rect l="l" t="t" r="r" b="b"/>
              <a:pathLst>
                <a:path w="3632" h="2899" extrusionOk="0">
                  <a:moveTo>
                    <a:pt x="1358" y="0"/>
                  </a:moveTo>
                  <a:cubicBezTo>
                    <a:pt x="1276" y="0"/>
                    <a:pt x="1189" y="7"/>
                    <a:pt x="1096" y="20"/>
                  </a:cubicBezTo>
                  <a:cubicBezTo>
                    <a:pt x="961" y="40"/>
                    <a:pt x="825" y="78"/>
                    <a:pt x="680" y="135"/>
                  </a:cubicBezTo>
                  <a:cubicBezTo>
                    <a:pt x="563" y="182"/>
                    <a:pt x="451" y="251"/>
                    <a:pt x="351" y="339"/>
                  </a:cubicBezTo>
                  <a:cubicBezTo>
                    <a:pt x="184" y="480"/>
                    <a:pt x="65" y="689"/>
                    <a:pt x="19" y="928"/>
                  </a:cubicBezTo>
                  <a:cubicBezTo>
                    <a:pt x="12" y="967"/>
                    <a:pt x="5" y="1005"/>
                    <a:pt x="0" y="1048"/>
                  </a:cubicBezTo>
                  <a:cubicBezTo>
                    <a:pt x="0" y="1053"/>
                    <a:pt x="0" y="1054"/>
                    <a:pt x="3" y="1056"/>
                  </a:cubicBezTo>
                  <a:lnTo>
                    <a:pt x="6" y="1057"/>
                  </a:lnTo>
                  <a:cubicBezTo>
                    <a:pt x="82" y="1089"/>
                    <a:pt x="164" y="1125"/>
                    <a:pt x="242" y="1176"/>
                  </a:cubicBezTo>
                  <a:cubicBezTo>
                    <a:pt x="322" y="1232"/>
                    <a:pt x="381" y="1280"/>
                    <a:pt x="430" y="1330"/>
                  </a:cubicBezTo>
                  <a:cubicBezTo>
                    <a:pt x="535" y="1442"/>
                    <a:pt x="624" y="1570"/>
                    <a:pt x="697" y="1711"/>
                  </a:cubicBezTo>
                  <a:cubicBezTo>
                    <a:pt x="740" y="1795"/>
                    <a:pt x="782" y="1880"/>
                    <a:pt x="818" y="1968"/>
                  </a:cubicBezTo>
                  <a:cubicBezTo>
                    <a:pt x="843" y="2032"/>
                    <a:pt x="866" y="2097"/>
                    <a:pt x="882" y="2166"/>
                  </a:cubicBezTo>
                  <a:cubicBezTo>
                    <a:pt x="895" y="2219"/>
                    <a:pt x="908" y="2275"/>
                    <a:pt x="918" y="2331"/>
                  </a:cubicBezTo>
                  <a:cubicBezTo>
                    <a:pt x="938" y="2433"/>
                    <a:pt x="961" y="2539"/>
                    <a:pt x="996" y="2640"/>
                  </a:cubicBezTo>
                  <a:cubicBezTo>
                    <a:pt x="1003" y="2659"/>
                    <a:pt x="1013" y="2680"/>
                    <a:pt x="1023" y="2700"/>
                  </a:cubicBezTo>
                  <a:cubicBezTo>
                    <a:pt x="1030" y="2713"/>
                    <a:pt x="1037" y="2723"/>
                    <a:pt x="1042" y="2735"/>
                  </a:cubicBezTo>
                  <a:cubicBezTo>
                    <a:pt x="1043" y="2738"/>
                    <a:pt x="1049" y="2745"/>
                    <a:pt x="1049" y="2748"/>
                  </a:cubicBezTo>
                  <a:cubicBezTo>
                    <a:pt x="1049" y="2749"/>
                    <a:pt x="1060" y="2762"/>
                    <a:pt x="1060" y="2762"/>
                  </a:cubicBezTo>
                  <a:cubicBezTo>
                    <a:pt x="1079" y="2788"/>
                    <a:pt x="1095" y="2806"/>
                    <a:pt x="1112" y="2822"/>
                  </a:cubicBezTo>
                  <a:lnTo>
                    <a:pt x="1138" y="2845"/>
                  </a:lnTo>
                  <a:cubicBezTo>
                    <a:pt x="1161" y="2865"/>
                    <a:pt x="1175" y="2874"/>
                    <a:pt x="1190" y="2885"/>
                  </a:cubicBezTo>
                  <a:lnTo>
                    <a:pt x="1231" y="2875"/>
                  </a:lnTo>
                  <a:cubicBezTo>
                    <a:pt x="1292" y="2867"/>
                    <a:pt x="1355" y="2864"/>
                    <a:pt x="1415" y="2864"/>
                  </a:cubicBezTo>
                  <a:cubicBezTo>
                    <a:pt x="1438" y="2863"/>
                    <a:pt x="1461" y="2863"/>
                    <a:pt x="1484" y="2863"/>
                  </a:cubicBezTo>
                  <a:cubicBezTo>
                    <a:pt x="1535" y="2863"/>
                    <a:pt x="1586" y="2864"/>
                    <a:pt x="1638" y="2865"/>
                  </a:cubicBezTo>
                  <a:cubicBezTo>
                    <a:pt x="1715" y="2867"/>
                    <a:pt x="1793" y="2871"/>
                    <a:pt x="1868" y="2878"/>
                  </a:cubicBezTo>
                  <a:cubicBezTo>
                    <a:pt x="1895" y="2880"/>
                    <a:pt x="1924" y="2884"/>
                    <a:pt x="1949" y="2887"/>
                  </a:cubicBezTo>
                  <a:lnTo>
                    <a:pt x="2001" y="2898"/>
                  </a:lnTo>
                  <a:lnTo>
                    <a:pt x="2107" y="2874"/>
                  </a:lnTo>
                  <a:cubicBezTo>
                    <a:pt x="2146" y="2860"/>
                    <a:pt x="2205" y="2837"/>
                    <a:pt x="2261" y="2806"/>
                  </a:cubicBezTo>
                  <a:cubicBezTo>
                    <a:pt x="2310" y="2779"/>
                    <a:pt x="2359" y="2749"/>
                    <a:pt x="2405" y="2715"/>
                  </a:cubicBezTo>
                  <a:cubicBezTo>
                    <a:pt x="2499" y="2644"/>
                    <a:pt x="2589" y="2568"/>
                    <a:pt x="2668" y="2483"/>
                  </a:cubicBezTo>
                  <a:cubicBezTo>
                    <a:pt x="2739" y="2407"/>
                    <a:pt x="2805" y="2328"/>
                    <a:pt x="2871" y="2249"/>
                  </a:cubicBezTo>
                  <a:lnTo>
                    <a:pt x="2923" y="2189"/>
                  </a:lnTo>
                  <a:cubicBezTo>
                    <a:pt x="3067" y="2018"/>
                    <a:pt x="3202" y="1857"/>
                    <a:pt x="3360" y="1728"/>
                  </a:cubicBezTo>
                  <a:cubicBezTo>
                    <a:pt x="3465" y="1643"/>
                    <a:pt x="3548" y="1584"/>
                    <a:pt x="3631" y="1538"/>
                  </a:cubicBezTo>
                  <a:lnTo>
                    <a:pt x="3610" y="1495"/>
                  </a:lnTo>
                  <a:lnTo>
                    <a:pt x="3613" y="1495"/>
                  </a:lnTo>
                  <a:cubicBezTo>
                    <a:pt x="3615" y="1472"/>
                    <a:pt x="3611" y="1449"/>
                    <a:pt x="3604" y="1431"/>
                  </a:cubicBezTo>
                  <a:cubicBezTo>
                    <a:pt x="3598" y="1419"/>
                    <a:pt x="3590" y="1400"/>
                    <a:pt x="3572" y="1386"/>
                  </a:cubicBezTo>
                  <a:lnTo>
                    <a:pt x="3394" y="1211"/>
                  </a:lnTo>
                  <a:cubicBezTo>
                    <a:pt x="3192" y="1007"/>
                    <a:pt x="3035" y="855"/>
                    <a:pt x="2873" y="715"/>
                  </a:cubicBezTo>
                  <a:cubicBezTo>
                    <a:pt x="2741" y="597"/>
                    <a:pt x="2617" y="500"/>
                    <a:pt x="2495" y="414"/>
                  </a:cubicBezTo>
                  <a:cubicBezTo>
                    <a:pt x="2356" y="315"/>
                    <a:pt x="2211" y="230"/>
                    <a:pt x="2047" y="157"/>
                  </a:cubicBezTo>
                  <a:cubicBezTo>
                    <a:pt x="1918" y="96"/>
                    <a:pt x="1777" y="55"/>
                    <a:pt x="1605" y="23"/>
                  </a:cubicBezTo>
                  <a:cubicBezTo>
                    <a:pt x="1528" y="8"/>
                    <a:pt x="1446" y="0"/>
                    <a:pt x="1358" y="0"/>
                  </a:cubicBezTo>
                  <a:close/>
                </a:path>
              </a:pathLst>
            </a:custGeom>
            <a:solidFill>
              <a:srgbClr val="FFE5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86" name="Google Shape;5686;p16"/>
            <p:cNvSpPr/>
            <p:nvPr/>
          </p:nvSpPr>
          <p:spPr>
            <a:xfrm>
              <a:off x="3213850" y="6028500"/>
              <a:ext cx="43775" cy="58050"/>
            </a:xfrm>
            <a:custGeom>
              <a:avLst/>
              <a:gdLst/>
              <a:ahLst/>
              <a:cxnLst/>
              <a:rect l="l" t="t" r="r" b="b"/>
              <a:pathLst>
                <a:path w="1751" h="2322" extrusionOk="0">
                  <a:moveTo>
                    <a:pt x="610" y="0"/>
                  </a:moveTo>
                  <a:cubicBezTo>
                    <a:pt x="552" y="0"/>
                    <a:pt x="502" y="13"/>
                    <a:pt x="448" y="28"/>
                  </a:cubicBezTo>
                  <a:cubicBezTo>
                    <a:pt x="267" y="72"/>
                    <a:pt x="122" y="203"/>
                    <a:pt x="56" y="378"/>
                  </a:cubicBezTo>
                  <a:cubicBezTo>
                    <a:pt x="1" y="533"/>
                    <a:pt x="1" y="709"/>
                    <a:pt x="57" y="927"/>
                  </a:cubicBezTo>
                  <a:cubicBezTo>
                    <a:pt x="80" y="1006"/>
                    <a:pt x="103" y="1079"/>
                    <a:pt x="132" y="1155"/>
                  </a:cubicBezTo>
                  <a:cubicBezTo>
                    <a:pt x="172" y="1257"/>
                    <a:pt x="224" y="1363"/>
                    <a:pt x="297" y="1500"/>
                  </a:cubicBezTo>
                  <a:cubicBezTo>
                    <a:pt x="412" y="1697"/>
                    <a:pt x="527" y="1860"/>
                    <a:pt x="649" y="1997"/>
                  </a:cubicBezTo>
                  <a:cubicBezTo>
                    <a:pt x="745" y="2106"/>
                    <a:pt x="876" y="2242"/>
                    <a:pt x="1041" y="2321"/>
                  </a:cubicBezTo>
                  <a:cubicBezTo>
                    <a:pt x="1078" y="2286"/>
                    <a:pt x="1093" y="2268"/>
                    <a:pt x="1116" y="2264"/>
                  </a:cubicBezTo>
                  <a:cubicBezTo>
                    <a:pt x="1170" y="2257"/>
                    <a:pt x="1220" y="2245"/>
                    <a:pt x="1266" y="2228"/>
                  </a:cubicBezTo>
                  <a:cubicBezTo>
                    <a:pt x="1307" y="2212"/>
                    <a:pt x="1344" y="2192"/>
                    <a:pt x="1381" y="2168"/>
                  </a:cubicBezTo>
                  <a:cubicBezTo>
                    <a:pt x="1434" y="2128"/>
                    <a:pt x="1463" y="2099"/>
                    <a:pt x="1486" y="2070"/>
                  </a:cubicBezTo>
                  <a:cubicBezTo>
                    <a:pt x="1522" y="2024"/>
                    <a:pt x="1552" y="1977"/>
                    <a:pt x="1578" y="1925"/>
                  </a:cubicBezTo>
                  <a:cubicBezTo>
                    <a:pt x="1637" y="1789"/>
                    <a:pt x="1669" y="1649"/>
                    <a:pt x="1690" y="1543"/>
                  </a:cubicBezTo>
                  <a:lnTo>
                    <a:pt x="1716" y="1386"/>
                  </a:lnTo>
                  <a:lnTo>
                    <a:pt x="1750" y="1191"/>
                  </a:lnTo>
                  <a:cubicBezTo>
                    <a:pt x="1703" y="1141"/>
                    <a:pt x="1673" y="1092"/>
                    <a:pt x="1646" y="1046"/>
                  </a:cubicBezTo>
                  <a:lnTo>
                    <a:pt x="1564" y="907"/>
                  </a:lnTo>
                  <a:lnTo>
                    <a:pt x="1449" y="719"/>
                  </a:lnTo>
                  <a:cubicBezTo>
                    <a:pt x="1331" y="536"/>
                    <a:pt x="1192" y="328"/>
                    <a:pt x="1001" y="164"/>
                  </a:cubicBezTo>
                  <a:cubicBezTo>
                    <a:pt x="926" y="95"/>
                    <a:pt x="841" y="45"/>
                    <a:pt x="759" y="22"/>
                  </a:cubicBezTo>
                  <a:cubicBezTo>
                    <a:pt x="710" y="8"/>
                    <a:pt x="663" y="0"/>
                    <a:pt x="610" y="0"/>
                  </a:cubicBezTo>
                  <a:close/>
                </a:path>
              </a:pathLst>
            </a:custGeom>
            <a:solidFill>
              <a:srgbClr val="FFE5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87" name="Google Shape;5687;p16"/>
            <p:cNvSpPr/>
            <p:nvPr/>
          </p:nvSpPr>
          <p:spPr>
            <a:xfrm>
              <a:off x="3059525" y="5889300"/>
              <a:ext cx="44125" cy="49475"/>
            </a:xfrm>
            <a:custGeom>
              <a:avLst/>
              <a:gdLst/>
              <a:ahLst/>
              <a:cxnLst/>
              <a:rect l="l" t="t" r="r" b="b"/>
              <a:pathLst>
                <a:path w="1765" h="1979" extrusionOk="0">
                  <a:moveTo>
                    <a:pt x="417" y="1"/>
                  </a:moveTo>
                  <a:cubicBezTo>
                    <a:pt x="409" y="1"/>
                    <a:pt x="401" y="1"/>
                    <a:pt x="393" y="1"/>
                  </a:cubicBezTo>
                  <a:cubicBezTo>
                    <a:pt x="350" y="7"/>
                    <a:pt x="314" y="16"/>
                    <a:pt x="279" y="26"/>
                  </a:cubicBezTo>
                  <a:cubicBezTo>
                    <a:pt x="238" y="44"/>
                    <a:pt x="199" y="65"/>
                    <a:pt x="159" y="89"/>
                  </a:cubicBezTo>
                  <a:cubicBezTo>
                    <a:pt x="149" y="95"/>
                    <a:pt x="138" y="98"/>
                    <a:pt x="127" y="98"/>
                  </a:cubicBezTo>
                  <a:cubicBezTo>
                    <a:pt x="120" y="98"/>
                    <a:pt x="114" y="97"/>
                    <a:pt x="107" y="95"/>
                  </a:cubicBezTo>
                  <a:lnTo>
                    <a:pt x="107" y="95"/>
                  </a:lnTo>
                  <a:cubicBezTo>
                    <a:pt x="90" y="172"/>
                    <a:pt x="93" y="230"/>
                    <a:pt x="116" y="290"/>
                  </a:cubicBezTo>
                  <a:cubicBezTo>
                    <a:pt x="162" y="405"/>
                    <a:pt x="262" y="500"/>
                    <a:pt x="351" y="583"/>
                  </a:cubicBezTo>
                  <a:lnTo>
                    <a:pt x="409" y="635"/>
                  </a:lnTo>
                  <a:lnTo>
                    <a:pt x="443" y="674"/>
                  </a:lnTo>
                  <a:cubicBezTo>
                    <a:pt x="416" y="678"/>
                    <a:pt x="389" y="704"/>
                    <a:pt x="364" y="727"/>
                  </a:cubicBezTo>
                  <a:cubicBezTo>
                    <a:pt x="248" y="830"/>
                    <a:pt x="154" y="952"/>
                    <a:pt x="85" y="1089"/>
                  </a:cubicBezTo>
                  <a:cubicBezTo>
                    <a:pt x="19" y="1225"/>
                    <a:pt x="1" y="1382"/>
                    <a:pt x="34" y="1517"/>
                  </a:cubicBezTo>
                  <a:cubicBezTo>
                    <a:pt x="34" y="1538"/>
                    <a:pt x="40" y="1558"/>
                    <a:pt x="48" y="1577"/>
                  </a:cubicBezTo>
                  <a:cubicBezTo>
                    <a:pt x="93" y="1690"/>
                    <a:pt x="182" y="1792"/>
                    <a:pt x="305" y="1874"/>
                  </a:cubicBezTo>
                  <a:cubicBezTo>
                    <a:pt x="413" y="1944"/>
                    <a:pt x="536" y="1978"/>
                    <a:pt x="677" y="1978"/>
                  </a:cubicBezTo>
                  <a:cubicBezTo>
                    <a:pt x="801" y="1978"/>
                    <a:pt x="939" y="1951"/>
                    <a:pt x="1091" y="1897"/>
                  </a:cubicBezTo>
                  <a:cubicBezTo>
                    <a:pt x="1308" y="1820"/>
                    <a:pt x="1517" y="1695"/>
                    <a:pt x="1700" y="1584"/>
                  </a:cubicBezTo>
                  <a:lnTo>
                    <a:pt x="1765" y="1545"/>
                  </a:lnTo>
                  <a:lnTo>
                    <a:pt x="1739" y="1495"/>
                  </a:lnTo>
                  <a:lnTo>
                    <a:pt x="1716" y="1461"/>
                  </a:lnTo>
                  <a:cubicBezTo>
                    <a:pt x="1631" y="1333"/>
                    <a:pt x="1551" y="1204"/>
                    <a:pt x="1470" y="1073"/>
                  </a:cubicBezTo>
                  <a:cubicBezTo>
                    <a:pt x="1364" y="905"/>
                    <a:pt x="1258" y="735"/>
                    <a:pt x="1145" y="570"/>
                  </a:cubicBezTo>
                  <a:cubicBezTo>
                    <a:pt x="1042" y="428"/>
                    <a:pt x="929" y="280"/>
                    <a:pt x="782" y="154"/>
                  </a:cubicBezTo>
                  <a:cubicBezTo>
                    <a:pt x="730" y="112"/>
                    <a:pt x="676" y="75"/>
                    <a:pt x="620" y="44"/>
                  </a:cubicBezTo>
                  <a:cubicBezTo>
                    <a:pt x="580" y="29"/>
                    <a:pt x="538" y="14"/>
                    <a:pt x="495" y="7"/>
                  </a:cubicBezTo>
                  <a:cubicBezTo>
                    <a:pt x="469" y="3"/>
                    <a:pt x="443" y="1"/>
                    <a:pt x="417" y="1"/>
                  </a:cubicBezTo>
                  <a:close/>
                </a:path>
              </a:pathLst>
            </a:custGeom>
            <a:solidFill>
              <a:srgbClr val="FFE5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88" name="Google Shape;5688;p16"/>
            <p:cNvSpPr/>
            <p:nvPr/>
          </p:nvSpPr>
          <p:spPr>
            <a:xfrm>
              <a:off x="3003125" y="5715725"/>
              <a:ext cx="105625" cy="151750"/>
            </a:xfrm>
            <a:custGeom>
              <a:avLst/>
              <a:gdLst/>
              <a:ahLst/>
              <a:cxnLst/>
              <a:rect l="l" t="t" r="r" b="b"/>
              <a:pathLst>
                <a:path w="4225" h="6070" extrusionOk="0">
                  <a:moveTo>
                    <a:pt x="1503" y="1"/>
                  </a:moveTo>
                  <a:cubicBezTo>
                    <a:pt x="1493" y="1"/>
                    <a:pt x="1483" y="1"/>
                    <a:pt x="1473" y="1"/>
                  </a:cubicBezTo>
                  <a:cubicBezTo>
                    <a:pt x="1398" y="8"/>
                    <a:pt x="1330" y="23"/>
                    <a:pt x="1269" y="44"/>
                  </a:cubicBezTo>
                  <a:cubicBezTo>
                    <a:pt x="1205" y="70"/>
                    <a:pt x="1146" y="103"/>
                    <a:pt x="1089" y="143"/>
                  </a:cubicBezTo>
                  <a:cubicBezTo>
                    <a:pt x="991" y="217"/>
                    <a:pt x="912" y="293"/>
                    <a:pt x="832" y="389"/>
                  </a:cubicBezTo>
                  <a:cubicBezTo>
                    <a:pt x="737" y="505"/>
                    <a:pt x="651" y="633"/>
                    <a:pt x="562" y="763"/>
                  </a:cubicBezTo>
                  <a:cubicBezTo>
                    <a:pt x="477" y="893"/>
                    <a:pt x="402" y="1001"/>
                    <a:pt x="316" y="1106"/>
                  </a:cubicBezTo>
                  <a:cubicBezTo>
                    <a:pt x="278" y="1152"/>
                    <a:pt x="237" y="1198"/>
                    <a:pt x="193" y="1238"/>
                  </a:cubicBezTo>
                  <a:cubicBezTo>
                    <a:pt x="166" y="1262"/>
                    <a:pt x="114" y="1307"/>
                    <a:pt x="56" y="1336"/>
                  </a:cubicBezTo>
                  <a:cubicBezTo>
                    <a:pt x="42" y="1344"/>
                    <a:pt x="26" y="1351"/>
                    <a:pt x="9" y="1359"/>
                  </a:cubicBezTo>
                  <a:cubicBezTo>
                    <a:pt x="0" y="1496"/>
                    <a:pt x="16" y="1652"/>
                    <a:pt x="52" y="1833"/>
                  </a:cubicBezTo>
                  <a:cubicBezTo>
                    <a:pt x="91" y="2016"/>
                    <a:pt x="155" y="2190"/>
                    <a:pt x="217" y="2351"/>
                  </a:cubicBezTo>
                  <a:lnTo>
                    <a:pt x="260" y="2459"/>
                  </a:lnTo>
                  <a:lnTo>
                    <a:pt x="329" y="2628"/>
                  </a:lnTo>
                  <a:cubicBezTo>
                    <a:pt x="364" y="2714"/>
                    <a:pt x="392" y="2782"/>
                    <a:pt x="418" y="2852"/>
                  </a:cubicBezTo>
                  <a:cubicBezTo>
                    <a:pt x="438" y="2903"/>
                    <a:pt x="457" y="2953"/>
                    <a:pt x="474" y="3005"/>
                  </a:cubicBezTo>
                  <a:cubicBezTo>
                    <a:pt x="526" y="3163"/>
                    <a:pt x="553" y="3275"/>
                    <a:pt x="566" y="3377"/>
                  </a:cubicBezTo>
                  <a:cubicBezTo>
                    <a:pt x="573" y="3484"/>
                    <a:pt x="566" y="3601"/>
                    <a:pt x="545" y="3733"/>
                  </a:cubicBezTo>
                  <a:cubicBezTo>
                    <a:pt x="493" y="3978"/>
                    <a:pt x="415" y="4228"/>
                    <a:pt x="303" y="4494"/>
                  </a:cubicBezTo>
                  <a:lnTo>
                    <a:pt x="244" y="4633"/>
                  </a:lnTo>
                  <a:cubicBezTo>
                    <a:pt x="191" y="4760"/>
                    <a:pt x="115" y="4932"/>
                    <a:pt x="81" y="5107"/>
                  </a:cubicBezTo>
                  <a:cubicBezTo>
                    <a:pt x="59" y="5201"/>
                    <a:pt x="58" y="5294"/>
                    <a:pt x="71" y="5392"/>
                  </a:cubicBezTo>
                  <a:cubicBezTo>
                    <a:pt x="71" y="5428"/>
                    <a:pt x="78" y="5453"/>
                    <a:pt x="91" y="5487"/>
                  </a:cubicBezTo>
                  <a:cubicBezTo>
                    <a:pt x="112" y="5544"/>
                    <a:pt x="143" y="5596"/>
                    <a:pt x="190" y="5655"/>
                  </a:cubicBezTo>
                  <a:cubicBezTo>
                    <a:pt x="214" y="5688"/>
                    <a:pt x="247" y="5716"/>
                    <a:pt x="276" y="5744"/>
                  </a:cubicBezTo>
                  <a:cubicBezTo>
                    <a:pt x="344" y="5795"/>
                    <a:pt x="395" y="5831"/>
                    <a:pt x="451" y="5861"/>
                  </a:cubicBezTo>
                  <a:cubicBezTo>
                    <a:pt x="599" y="5942"/>
                    <a:pt x="759" y="5992"/>
                    <a:pt x="895" y="6032"/>
                  </a:cubicBezTo>
                  <a:cubicBezTo>
                    <a:pt x="944" y="6047"/>
                    <a:pt x="991" y="6057"/>
                    <a:pt x="1039" y="6070"/>
                  </a:cubicBezTo>
                  <a:cubicBezTo>
                    <a:pt x="1103" y="6057"/>
                    <a:pt x="1167" y="6045"/>
                    <a:pt x="1228" y="6034"/>
                  </a:cubicBezTo>
                  <a:lnTo>
                    <a:pt x="1315" y="6018"/>
                  </a:lnTo>
                  <a:lnTo>
                    <a:pt x="1451" y="5992"/>
                  </a:lnTo>
                  <a:lnTo>
                    <a:pt x="1497" y="5983"/>
                  </a:lnTo>
                  <a:cubicBezTo>
                    <a:pt x="1573" y="5968"/>
                    <a:pt x="1649" y="5953"/>
                    <a:pt x="1727" y="5933"/>
                  </a:cubicBezTo>
                  <a:cubicBezTo>
                    <a:pt x="1816" y="5912"/>
                    <a:pt x="1903" y="5884"/>
                    <a:pt x="1994" y="5854"/>
                  </a:cubicBezTo>
                  <a:cubicBezTo>
                    <a:pt x="2044" y="5837"/>
                    <a:pt x="2112" y="5810"/>
                    <a:pt x="2181" y="5774"/>
                  </a:cubicBezTo>
                  <a:cubicBezTo>
                    <a:pt x="2245" y="5739"/>
                    <a:pt x="2306" y="5703"/>
                    <a:pt x="2367" y="5660"/>
                  </a:cubicBezTo>
                  <a:cubicBezTo>
                    <a:pt x="2402" y="5636"/>
                    <a:pt x="2432" y="5610"/>
                    <a:pt x="2462" y="5581"/>
                  </a:cubicBezTo>
                  <a:cubicBezTo>
                    <a:pt x="2482" y="5561"/>
                    <a:pt x="2502" y="5543"/>
                    <a:pt x="2518" y="5518"/>
                  </a:cubicBezTo>
                  <a:cubicBezTo>
                    <a:pt x="2543" y="5487"/>
                    <a:pt x="2568" y="5453"/>
                    <a:pt x="2591" y="5422"/>
                  </a:cubicBezTo>
                  <a:lnTo>
                    <a:pt x="2655" y="5337"/>
                  </a:lnTo>
                  <a:cubicBezTo>
                    <a:pt x="2708" y="5270"/>
                    <a:pt x="2757" y="5212"/>
                    <a:pt x="2813" y="5166"/>
                  </a:cubicBezTo>
                  <a:lnTo>
                    <a:pt x="2837" y="5148"/>
                  </a:lnTo>
                  <a:cubicBezTo>
                    <a:pt x="2866" y="5126"/>
                    <a:pt x="2882" y="5112"/>
                    <a:pt x="2902" y="5100"/>
                  </a:cubicBezTo>
                  <a:cubicBezTo>
                    <a:pt x="2939" y="5077"/>
                    <a:pt x="2978" y="5054"/>
                    <a:pt x="3017" y="5034"/>
                  </a:cubicBezTo>
                  <a:cubicBezTo>
                    <a:pt x="3093" y="4994"/>
                    <a:pt x="3167" y="4955"/>
                    <a:pt x="3246" y="4921"/>
                  </a:cubicBezTo>
                  <a:cubicBezTo>
                    <a:pt x="3564" y="4783"/>
                    <a:pt x="3893" y="4684"/>
                    <a:pt x="4224" y="4630"/>
                  </a:cubicBezTo>
                  <a:lnTo>
                    <a:pt x="4216" y="4587"/>
                  </a:lnTo>
                  <a:cubicBezTo>
                    <a:pt x="4141" y="4393"/>
                    <a:pt x="4092" y="4192"/>
                    <a:pt x="4074" y="3988"/>
                  </a:cubicBezTo>
                  <a:cubicBezTo>
                    <a:pt x="4064" y="3858"/>
                    <a:pt x="4055" y="3718"/>
                    <a:pt x="4069" y="3579"/>
                  </a:cubicBezTo>
                  <a:lnTo>
                    <a:pt x="4084" y="3456"/>
                  </a:lnTo>
                  <a:cubicBezTo>
                    <a:pt x="4092" y="3369"/>
                    <a:pt x="4100" y="3312"/>
                    <a:pt x="4102" y="3255"/>
                  </a:cubicBezTo>
                  <a:cubicBezTo>
                    <a:pt x="4108" y="3167"/>
                    <a:pt x="4112" y="3076"/>
                    <a:pt x="4108" y="2987"/>
                  </a:cubicBezTo>
                  <a:cubicBezTo>
                    <a:pt x="4100" y="2904"/>
                    <a:pt x="4087" y="2842"/>
                    <a:pt x="4066" y="2781"/>
                  </a:cubicBezTo>
                  <a:cubicBezTo>
                    <a:pt x="4045" y="2729"/>
                    <a:pt x="4019" y="2680"/>
                    <a:pt x="3986" y="2631"/>
                  </a:cubicBezTo>
                  <a:cubicBezTo>
                    <a:pt x="3894" y="2509"/>
                    <a:pt x="3779" y="2404"/>
                    <a:pt x="3669" y="2299"/>
                  </a:cubicBezTo>
                  <a:lnTo>
                    <a:pt x="3588" y="2225"/>
                  </a:lnTo>
                  <a:lnTo>
                    <a:pt x="3552" y="2190"/>
                  </a:lnTo>
                  <a:cubicBezTo>
                    <a:pt x="3509" y="2150"/>
                    <a:pt x="3469" y="2111"/>
                    <a:pt x="3427" y="2071"/>
                  </a:cubicBezTo>
                  <a:cubicBezTo>
                    <a:pt x="3390" y="2035"/>
                    <a:pt x="3356" y="1998"/>
                    <a:pt x="3324" y="1959"/>
                  </a:cubicBezTo>
                  <a:cubicBezTo>
                    <a:pt x="3269" y="1890"/>
                    <a:pt x="3219" y="1818"/>
                    <a:pt x="3176" y="1745"/>
                  </a:cubicBezTo>
                  <a:cubicBezTo>
                    <a:pt x="3085" y="1593"/>
                    <a:pt x="3006" y="1429"/>
                    <a:pt x="2930" y="1272"/>
                  </a:cubicBezTo>
                  <a:lnTo>
                    <a:pt x="2910" y="1234"/>
                  </a:lnTo>
                  <a:lnTo>
                    <a:pt x="2886" y="1176"/>
                  </a:lnTo>
                  <a:cubicBezTo>
                    <a:pt x="2777" y="948"/>
                    <a:pt x="2685" y="774"/>
                    <a:pt x="2570" y="606"/>
                  </a:cubicBezTo>
                  <a:cubicBezTo>
                    <a:pt x="2530" y="553"/>
                    <a:pt x="2489" y="497"/>
                    <a:pt x="2442" y="447"/>
                  </a:cubicBezTo>
                  <a:cubicBezTo>
                    <a:pt x="2396" y="395"/>
                    <a:pt x="2343" y="345"/>
                    <a:pt x="2288" y="297"/>
                  </a:cubicBezTo>
                  <a:cubicBezTo>
                    <a:pt x="2241" y="260"/>
                    <a:pt x="2202" y="230"/>
                    <a:pt x="2161" y="204"/>
                  </a:cubicBezTo>
                  <a:cubicBezTo>
                    <a:pt x="2109" y="174"/>
                    <a:pt x="2056" y="145"/>
                    <a:pt x="2003" y="121"/>
                  </a:cubicBezTo>
                  <a:cubicBezTo>
                    <a:pt x="1951" y="96"/>
                    <a:pt x="1893" y="72"/>
                    <a:pt x="1832" y="53"/>
                  </a:cubicBezTo>
                  <a:cubicBezTo>
                    <a:pt x="1776" y="37"/>
                    <a:pt x="1721" y="23"/>
                    <a:pt x="1664" y="13"/>
                  </a:cubicBezTo>
                  <a:cubicBezTo>
                    <a:pt x="1609" y="4"/>
                    <a:pt x="1556" y="1"/>
                    <a:pt x="1503" y="1"/>
                  </a:cubicBezTo>
                  <a:close/>
                </a:path>
              </a:pathLst>
            </a:custGeom>
            <a:solidFill>
              <a:srgbClr val="FFE5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89" name="Google Shape;5689;p16"/>
            <p:cNvSpPr/>
            <p:nvPr/>
          </p:nvSpPr>
          <p:spPr>
            <a:xfrm>
              <a:off x="3101475" y="5615250"/>
              <a:ext cx="85125" cy="88350"/>
            </a:xfrm>
            <a:custGeom>
              <a:avLst/>
              <a:gdLst/>
              <a:ahLst/>
              <a:cxnLst/>
              <a:rect l="l" t="t" r="r" b="b"/>
              <a:pathLst>
                <a:path w="3405" h="3534" extrusionOk="0">
                  <a:moveTo>
                    <a:pt x="1313" y="0"/>
                  </a:moveTo>
                  <a:cubicBezTo>
                    <a:pt x="1292" y="0"/>
                    <a:pt x="1270" y="7"/>
                    <a:pt x="1248" y="13"/>
                  </a:cubicBezTo>
                  <a:lnTo>
                    <a:pt x="1213" y="33"/>
                  </a:lnTo>
                  <a:cubicBezTo>
                    <a:pt x="1172" y="59"/>
                    <a:pt x="1151" y="79"/>
                    <a:pt x="1132" y="102"/>
                  </a:cubicBezTo>
                  <a:cubicBezTo>
                    <a:pt x="1105" y="138"/>
                    <a:pt x="1082" y="174"/>
                    <a:pt x="1062" y="214"/>
                  </a:cubicBezTo>
                  <a:cubicBezTo>
                    <a:pt x="1019" y="310"/>
                    <a:pt x="986" y="421"/>
                    <a:pt x="961" y="559"/>
                  </a:cubicBezTo>
                  <a:cubicBezTo>
                    <a:pt x="957" y="573"/>
                    <a:pt x="941" y="589"/>
                    <a:pt x="927" y="598"/>
                  </a:cubicBezTo>
                  <a:cubicBezTo>
                    <a:pt x="892" y="665"/>
                    <a:pt x="885" y="723"/>
                    <a:pt x="881" y="773"/>
                  </a:cubicBezTo>
                  <a:lnTo>
                    <a:pt x="866" y="881"/>
                  </a:lnTo>
                  <a:lnTo>
                    <a:pt x="861" y="916"/>
                  </a:lnTo>
                  <a:cubicBezTo>
                    <a:pt x="845" y="1034"/>
                    <a:pt x="828" y="1155"/>
                    <a:pt x="809" y="1270"/>
                  </a:cubicBezTo>
                  <a:cubicBezTo>
                    <a:pt x="780" y="1431"/>
                    <a:pt x="741" y="1566"/>
                    <a:pt x="691" y="1679"/>
                  </a:cubicBezTo>
                  <a:cubicBezTo>
                    <a:pt x="652" y="1757"/>
                    <a:pt x="602" y="1836"/>
                    <a:pt x="533" y="1919"/>
                  </a:cubicBezTo>
                  <a:cubicBezTo>
                    <a:pt x="447" y="2011"/>
                    <a:pt x="349" y="2099"/>
                    <a:pt x="259" y="2176"/>
                  </a:cubicBezTo>
                  <a:cubicBezTo>
                    <a:pt x="144" y="2277"/>
                    <a:pt x="52" y="2364"/>
                    <a:pt x="16" y="2479"/>
                  </a:cubicBezTo>
                  <a:cubicBezTo>
                    <a:pt x="2" y="2525"/>
                    <a:pt x="0" y="2573"/>
                    <a:pt x="12" y="2637"/>
                  </a:cubicBezTo>
                  <a:cubicBezTo>
                    <a:pt x="19" y="2656"/>
                    <a:pt x="23" y="2674"/>
                    <a:pt x="31" y="2693"/>
                  </a:cubicBezTo>
                  <a:cubicBezTo>
                    <a:pt x="48" y="2736"/>
                    <a:pt x="74" y="2776"/>
                    <a:pt x="101" y="2812"/>
                  </a:cubicBezTo>
                  <a:cubicBezTo>
                    <a:pt x="160" y="2900"/>
                    <a:pt x="230" y="2959"/>
                    <a:pt x="296" y="3019"/>
                  </a:cubicBezTo>
                  <a:cubicBezTo>
                    <a:pt x="414" y="3121"/>
                    <a:pt x="512" y="3196"/>
                    <a:pt x="611" y="3258"/>
                  </a:cubicBezTo>
                  <a:cubicBezTo>
                    <a:pt x="776" y="3358"/>
                    <a:pt x="978" y="3430"/>
                    <a:pt x="1214" y="3467"/>
                  </a:cubicBezTo>
                  <a:cubicBezTo>
                    <a:pt x="1408" y="3502"/>
                    <a:pt x="1616" y="3516"/>
                    <a:pt x="1888" y="3516"/>
                  </a:cubicBezTo>
                  <a:cubicBezTo>
                    <a:pt x="1924" y="3517"/>
                    <a:pt x="1960" y="3517"/>
                    <a:pt x="1996" y="3517"/>
                  </a:cubicBezTo>
                  <a:cubicBezTo>
                    <a:pt x="2084" y="3517"/>
                    <a:pt x="2172" y="3516"/>
                    <a:pt x="2261" y="3515"/>
                  </a:cubicBezTo>
                  <a:cubicBezTo>
                    <a:pt x="2350" y="3513"/>
                    <a:pt x="2448" y="3511"/>
                    <a:pt x="2551" y="3511"/>
                  </a:cubicBezTo>
                  <a:cubicBezTo>
                    <a:pt x="2712" y="3511"/>
                    <a:pt x="2884" y="3516"/>
                    <a:pt x="3051" y="3533"/>
                  </a:cubicBezTo>
                  <a:cubicBezTo>
                    <a:pt x="3057" y="3423"/>
                    <a:pt x="3080" y="3317"/>
                    <a:pt x="3119" y="3220"/>
                  </a:cubicBezTo>
                  <a:cubicBezTo>
                    <a:pt x="3146" y="3153"/>
                    <a:pt x="3179" y="3088"/>
                    <a:pt x="3209" y="3024"/>
                  </a:cubicBezTo>
                  <a:lnTo>
                    <a:pt x="3252" y="2934"/>
                  </a:lnTo>
                  <a:cubicBezTo>
                    <a:pt x="3272" y="2891"/>
                    <a:pt x="3298" y="2830"/>
                    <a:pt x="3320" y="2768"/>
                  </a:cubicBezTo>
                  <a:cubicBezTo>
                    <a:pt x="3344" y="2696"/>
                    <a:pt x="3361" y="2621"/>
                    <a:pt x="3377" y="2547"/>
                  </a:cubicBezTo>
                  <a:cubicBezTo>
                    <a:pt x="3389" y="2482"/>
                    <a:pt x="3399" y="2417"/>
                    <a:pt x="3402" y="2348"/>
                  </a:cubicBezTo>
                  <a:cubicBezTo>
                    <a:pt x="3404" y="2313"/>
                    <a:pt x="3403" y="2275"/>
                    <a:pt x="3402" y="2239"/>
                  </a:cubicBezTo>
                  <a:cubicBezTo>
                    <a:pt x="3399" y="2206"/>
                    <a:pt x="3394" y="2173"/>
                    <a:pt x="3387" y="2140"/>
                  </a:cubicBezTo>
                  <a:cubicBezTo>
                    <a:pt x="3383" y="2124"/>
                    <a:pt x="3377" y="2109"/>
                    <a:pt x="3373" y="2094"/>
                  </a:cubicBezTo>
                  <a:cubicBezTo>
                    <a:pt x="3353" y="2048"/>
                    <a:pt x="3331" y="2008"/>
                    <a:pt x="3304" y="1965"/>
                  </a:cubicBezTo>
                  <a:cubicBezTo>
                    <a:pt x="3241" y="1886"/>
                    <a:pt x="3180" y="1817"/>
                    <a:pt x="3116" y="1750"/>
                  </a:cubicBezTo>
                  <a:lnTo>
                    <a:pt x="3088" y="1721"/>
                  </a:lnTo>
                  <a:cubicBezTo>
                    <a:pt x="3060" y="1688"/>
                    <a:pt x="3029" y="1658"/>
                    <a:pt x="3001" y="1625"/>
                  </a:cubicBezTo>
                  <a:cubicBezTo>
                    <a:pt x="2956" y="1574"/>
                    <a:pt x="2913" y="1521"/>
                    <a:pt x="2872" y="1467"/>
                  </a:cubicBezTo>
                  <a:lnTo>
                    <a:pt x="2784" y="1349"/>
                  </a:lnTo>
                  <a:cubicBezTo>
                    <a:pt x="2724" y="1270"/>
                    <a:pt x="2665" y="1191"/>
                    <a:pt x="2606" y="1113"/>
                  </a:cubicBezTo>
                  <a:cubicBezTo>
                    <a:pt x="2477" y="942"/>
                    <a:pt x="2354" y="794"/>
                    <a:pt x="2235" y="658"/>
                  </a:cubicBezTo>
                  <a:cubicBezTo>
                    <a:pt x="2090" y="490"/>
                    <a:pt x="1961" y="359"/>
                    <a:pt x="1826" y="246"/>
                  </a:cubicBezTo>
                  <a:cubicBezTo>
                    <a:pt x="1725" y="164"/>
                    <a:pt x="1635" y="101"/>
                    <a:pt x="1544" y="55"/>
                  </a:cubicBezTo>
                  <a:cubicBezTo>
                    <a:pt x="1485" y="27"/>
                    <a:pt x="1437" y="13"/>
                    <a:pt x="1388" y="4"/>
                  </a:cubicBezTo>
                  <a:cubicBezTo>
                    <a:pt x="1363" y="0"/>
                    <a:pt x="1338" y="0"/>
                    <a:pt x="1313" y="0"/>
                  </a:cubicBezTo>
                  <a:close/>
                </a:path>
              </a:pathLst>
            </a:custGeom>
            <a:solidFill>
              <a:srgbClr val="FFE5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90" name="Google Shape;5690;p16"/>
            <p:cNvSpPr/>
            <p:nvPr/>
          </p:nvSpPr>
          <p:spPr>
            <a:xfrm>
              <a:off x="3300750" y="5645375"/>
              <a:ext cx="89625" cy="110700"/>
            </a:xfrm>
            <a:custGeom>
              <a:avLst/>
              <a:gdLst/>
              <a:ahLst/>
              <a:cxnLst/>
              <a:rect l="l" t="t" r="r" b="b"/>
              <a:pathLst>
                <a:path w="3585" h="4428" extrusionOk="0">
                  <a:moveTo>
                    <a:pt x="1862" y="0"/>
                  </a:moveTo>
                  <a:cubicBezTo>
                    <a:pt x="1816" y="6"/>
                    <a:pt x="1799" y="7"/>
                    <a:pt x="1783" y="12"/>
                  </a:cubicBezTo>
                  <a:cubicBezTo>
                    <a:pt x="1763" y="16"/>
                    <a:pt x="1744" y="22"/>
                    <a:pt x="1724" y="29"/>
                  </a:cubicBezTo>
                  <a:cubicBezTo>
                    <a:pt x="1691" y="45"/>
                    <a:pt x="1661" y="58"/>
                    <a:pt x="1631" y="78"/>
                  </a:cubicBezTo>
                  <a:lnTo>
                    <a:pt x="1604" y="101"/>
                  </a:lnTo>
                  <a:lnTo>
                    <a:pt x="1579" y="124"/>
                  </a:lnTo>
                  <a:lnTo>
                    <a:pt x="1555" y="150"/>
                  </a:lnTo>
                  <a:cubicBezTo>
                    <a:pt x="1532" y="187"/>
                    <a:pt x="1529" y="198"/>
                    <a:pt x="1525" y="210"/>
                  </a:cubicBezTo>
                  <a:cubicBezTo>
                    <a:pt x="1522" y="237"/>
                    <a:pt x="1522" y="259"/>
                    <a:pt x="1523" y="282"/>
                  </a:cubicBezTo>
                  <a:cubicBezTo>
                    <a:pt x="1530" y="353"/>
                    <a:pt x="1548" y="422"/>
                    <a:pt x="1566" y="493"/>
                  </a:cubicBezTo>
                  <a:lnTo>
                    <a:pt x="1575" y="529"/>
                  </a:lnTo>
                  <a:cubicBezTo>
                    <a:pt x="1588" y="582"/>
                    <a:pt x="1597" y="619"/>
                    <a:pt x="1601" y="658"/>
                  </a:cubicBezTo>
                  <a:cubicBezTo>
                    <a:pt x="1604" y="711"/>
                    <a:pt x="1608" y="744"/>
                    <a:pt x="1604" y="774"/>
                  </a:cubicBezTo>
                  <a:cubicBezTo>
                    <a:pt x="1602" y="792"/>
                    <a:pt x="1601" y="807"/>
                    <a:pt x="1597" y="825"/>
                  </a:cubicBezTo>
                  <a:cubicBezTo>
                    <a:pt x="1594" y="842"/>
                    <a:pt x="1588" y="862"/>
                    <a:pt x="1579" y="883"/>
                  </a:cubicBezTo>
                  <a:lnTo>
                    <a:pt x="1556" y="931"/>
                  </a:lnTo>
                  <a:cubicBezTo>
                    <a:pt x="1545" y="952"/>
                    <a:pt x="1532" y="970"/>
                    <a:pt x="1518" y="985"/>
                  </a:cubicBezTo>
                  <a:cubicBezTo>
                    <a:pt x="1492" y="1020"/>
                    <a:pt x="1459" y="1047"/>
                    <a:pt x="1428" y="1075"/>
                  </a:cubicBezTo>
                  <a:cubicBezTo>
                    <a:pt x="1413" y="1086"/>
                    <a:pt x="1387" y="1105"/>
                    <a:pt x="1364" y="1115"/>
                  </a:cubicBezTo>
                  <a:cubicBezTo>
                    <a:pt x="1329" y="1132"/>
                    <a:pt x="1302" y="1143"/>
                    <a:pt x="1276" y="1148"/>
                  </a:cubicBezTo>
                  <a:cubicBezTo>
                    <a:pt x="1253" y="1150"/>
                    <a:pt x="1234" y="1152"/>
                    <a:pt x="1216" y="1152"/>
                  </a:cubicBezTo>
                  <a:cubicBezTo>
                    <a:pt x="1206" y="1152"/>
                    <a:pt x="1196" y="1151"/>
                    <a:pt x="1187" y="1149"/>
                  </a:cubicBezTo>
                  <a:cubicBezTo>
                    <a:pt x="1156" y="1143"/>
                    <a:pt x="1130" y="1141"/>
                    <a:pt x="1105" y="1129"/>
                  </a:cubicBezTo>
                  <a:cubicBezTo>
                    <a:pt x="1075" y="1118"/>
                    <a:pt x="1061" y="1112"/>
                    <a:pt x="1046" y="1103"/>
                  </a:cubicBezTo>
                  <a:cubicBezTo>
                    <a:pt x="993" y="1072"/>
                    <a:pt x="947" y="1036"/>
                    <a:pt x="900" y="1000"/>
                  </a:cubicBezTo>
                  <a:cubicBezTo>
                    <a:pt x="860" y="967"/>
                    <a:pt x="828" y="942"/>
                    <a:pt x="797" y="925"/>
                  </a:cubicBezTo>
                  <a:cubicBezTo>
                    <a:pt x="791" y="927"/>
                    <a:pt x="774" y="939"/>
                    <a:pt x="762" y="947"/>
                  </a:cubicBezTo>
                  <a:cubicBezTo>
                    <a:pt x="763" y="997"/>
                    <a:pt x="769" y="1040"/>
                    <a:pt x="778" y="1083"/>
                  </a:cubicBezTo>
                  <a:cubicBezTo>
                    <a:pt x="798" y="1208"/>
                    <a:pt x="821" y="1309"/>
                    <a:pt x="845" y="1409"/>
                  </a:cubicBezTo>
                  <a:cubicBezTo>
                    <a:pt x="888" y="1592"/>
                    <a:pt x="924" y="1750"/>
                    <a:pt x="936" y="1905"/>
                  </a:cubicBezTo>
                  <a:cubicBezTo>
                    <a:pt x="936" y="2017"/>
                    <a:pt x="927" y="2117"/>
                    <a:pt x="907" y="2224"/>
                  </a:cubicBezTo>
                  <a:cubicBezTo>
                    <a:pt x="890" y="2284"/>
                    <a:pt x="868" y="2343"/>
                    <a:pt x="841" y="2405"/>
                  </a:cubicBezTo>
                  <a:cubicBezTo>
                    <a:pt x="814" y="2453"/>
                    <a:pt x="782" y="2498"/>
                    <a:pt x="746" y="2540"/>
                  </a:cubicBezTo>
                  <a:cubicBezTo>
                    <a:pt x="712" y="2573"/>
                    <a:pt x="676" y="2606"/>
                    <a:pt x="639" y="2636"/>
                  </a:cubicBezTo>
                  <a:lnTo>
                    <a:pt x="610" y="2659"/>
                  </a:lnTo>
                  <a:lnTo>
                    <a:pt x="493" y="2755"/>
                  </a:lnTo>
                  <a:cubicBezTo>
                    <a:pt x="358" y="2866"/>
                    <a:pt x="259" y="2978"/>
                    <a:pt x="189" y="3097"/>
                  </a:cubicBezTo>
                  <a:cubicBezTo>
                    <a:pt x="130" y="3200"/>
                    <a:pt x="81" y="3318"/>
                    <a:pt x="44" y="3463"/>
                  </a:cubicBezTo>
                  <a:cubicBezTo>
                    <a:pt x="14" y="3575"/>
                    <a:pt x="1" y="3668"/>
                    <a:pt x="5" y="3750"/>
                  </a:cubicBezTo>
                  <a:cubicBezTo>
                    <a:pt x="2" y="3839"/>
                    <a:pt x="15" y="3923"/>
                    <a:pt x="45" y="3997"/>
                  </a:cubicBezTo>
                  <a:cubicBezTo>
                    <a:pt x="71" y="4062"/>
                    <a:pt x="109" y="4122"/>
                    <a:pt x="153" y="4170"/>
                  </a:cubicBezTo>
                  <a:cubicBezTo>
                    <a:pt x="242" y="4272"/>
                    <a:pt x="371" y="4344"/>
                    <a:pt x="537" y="4381"/>
                  </a:cubicBezTo>
                  <a:cubicBezTo>
                    <a:pt x="652" y="4412"/>
                    <a:pt x="777" y="4428"/>
                    <a:pt x="933" y="4428"/>
                  </a:cubicBezTo>
                  <a:cubicBezTo>
                    <a:pt x="978" y="4428"/>
                    <a:pt x="1025" y="4427"/>
                    <a:pt x="1075" y="4424"/>
                  </a:cubicBezTo>
                  <a:cubicBezTo>
                    <a:pt x="1237" y="4421"/>
                    <a:pt x="1428" y="4400"/>
                    <a:pt x="1657" y="4358"/>
                  </a:cubicBezTo>
                  <a:lnTo>
                    <a:pt x="1697" y="4331"/>
                  </a:lnTo>
                  <a:lnTo>
                    <a:pt x="1701" y="4331"/>
                  </a:lnTo>
                  <a:cubicBezTo>
                    <a:pt x="1709" y="4295"/>
                    <a:pt x="1721" y="4273"/>
                    <a:pt x="1739" y="4266"/>
                  </a:cubicBezTo>
                  <a:cubicBezTo>
                    <a:pt x="2004" y="4160"/>
                    <a:pt x="2274" y="4066"/>
                    <a:pt x="2542" y="3972"/>
                  </a:cubicBezTo>
                  <a:lnTo>
                    <a:pt x="2688" y="3920"/>
                  </a:lnTo>
                  <a:cubicBezTo>
                    <a:pt x="2786" y="3885"/>
                    <a:pt x="2885" y="3851"/>
                    <a:pt x="2981" y="3815"/>
                  </a:cubicBezTo>
                  <a:lnTo>
                    <a:pt x="3074" y="3779"/>
                  </a:lnTo>
                  <a:lnTo>
                    <a:pt x="3188" y="3739"/>
                  </a:lnTo>
                  <a:cubicBezTo>
                    <a:pt x="3204" y="3714"/>
                    <a:pt x="3215" y="3697"/>
                    <a:pt x="3225" y="3676"/>
                  </a:cubicBezTo>
                  <a:cubicBezTo>
                    <a:pt x="3241" y="3638"/>
                    <a:pt x="3257" y="3582"/>
                    <a:pt x="3270" y="3519"/>
                  </a:cubicBezTo>
                  <a:cubicBezTo>
                    <a:pt x="3296" y="3368"/>
                    <a:pt x="3299" y="3212"/>
                    <a:pt x="3303" y="3059"/>
                  </a:cubicBezTo>
                  <a:lnTo>
                    <a:pt x="3306" y="2913"/>
                  </a:lnTo>
                  <a:cubicBezTo>
                    <a:pt x="3307" y="2851"/>
                    <a:pt x="3310" y="2824"/>
                    <a:pt x="3313" y="2798"/>
                  </a:cubicBezTo>
                  <a:cubicBezTo>
                    <a:pt x="3319" y="2759"/>
                    <a:pt x="3320" y="2738"/>
                    <a:pt x="3333" y="2723"/>
                  </a:cubicBezTo>
                  <a:cubicBezTo>
                    <a:pt x="3352" y="2698"/>
                    <a:pt x="3367" y="2679"/>
                    <a:pt x="3388" y="2664"/>
                  </a:cubicBezTo>
                  <a:lnTo>
                    <a:pt x="3436" y="2629"/>
                  </a:lnTo>
                  <a:lnTo>
                    <a:pt x="3461" y="2601"/>
                  </a:lnTo>
                  <a:lnTo>
                    <a:pt x="3462" y="2606"/>
                  </a:lnTo>
                  <a:cubicBezTo>
                    <a:pt x="3497" y="2590"/>
                    <a:pt x="3523" y="2564"/>
                    <a:pt x="3547" y="2541"/>
                  </a:cubicBezTo>
                  <a:lnTo>
                    <a:pt x="3569" y="2511"/>
                  </a:lnTo>
                  <a:lnTo>
                    <a:pt x="3579" y="2478"/>
                  </a:lnTo>
                  <a:cubicBezTo>
                    <a:pt x="3580" y="2456"/>
                    <a:pt x="3583" y="2436"/>
                    <a:pt x="3583" y="2415"/>
                  </a:cubicBezTo>
                  <a:cubicBezTo>
                    <a:pt x="3584" y="2405"/>
                    <a:pt x="3580" y="2376"/>
                    <a:pt x="3571" y="2347"/>
                  </a:cubicBezTo>
                  <a:lnTo>
                    <a:pt x="3559" y="2305"/>
                  </a:lnTo>
                  <a:cubicBezTo>
                    <a:pt x="3537" y="2254"/>
                    <a:pt x="3514" y="2203"/>
                    <a:pt x="3485" y="2155"/>
                  </a:cubicBezTo>
                  <a:cubicBezTo>
                    <a:pt x="3461" y="2113"/>
                    <a:pt x="3435" y="2074"/>
                    <a:pt x="3406" y="2034"/>
                  </a:cubicBezTo>
                  <a:cubicBezTo>
                    <a:pt x="3342" y="1939"/>
                    <a:pt x="3304" y="1882"/>
                    <a:pt x="3271" y="1819"/>
                  </a:cubicBezTo>
                  <a:cubicBezTo>
                    <a:pt x="3202" y="1685"/>
                    <a:pt x="3146" y="1550"/>
                    <a:pt x="3073" y="1362"/>
                  </a:cubicBezTo>
                  <a:lnTo>
                    <a:pt x="3037" y="1270"/>
                  </a:lnTo>
                  <a:lnTo>
                    <a:pt x="2967" y="1085"/>
                  </a:lnTo>
                  <a:cubicBezTo>
                    <a:pt x="2931" y="991"/>
                    <a:pt x="2894" y="899"/>
                    <a:pt x="2853" y="809"/>
                  </a:cubicBezTo>
                  <a:cubicBezTo>
                    <a:pt x="2813" y="717"/>
                    <a:pt x="2737" y="546"/>
                    <a:pt x="2638" y="395"/>
                  </a:cubicBezTo>
                  <a:lnTo>
                    <a:pt x="2611" y="361"/>
                  </a:lnTo>
                  <a:cubicBezTo>
                    <a:pt x="2600" y="346"/>
                    <a:pt x="2589" y="332"/>
                    <a:pt x="2578" y="320"/>
                  </a:cubicBezTo>
                  <a:lnTo>
                    <a:pt x="2510" y="253"/>
                  </a:lnTo>
                  <a:cubicBezTo>
                    <a:pt x="2465" y="216"/>
                    <a:pt x="2430" y="187"/>
                    <a:pt x="2388" y="162"/>
                  </a:cubicBezTo>
                  <a:cubicBezTo>
                    <a:pt x="2348" y="137"/>
                    <a:pt x="2306" y="114"/>
                    <a:pt x="2262" y="92"/>
                  </a:cubicBezTo>
                  <a:cubicBezTo>
                    <a:pt x="2224" y="73"/>
                    <a:pt x="2184" y="58"/>
                    <a:pt x="2144" y="43"/>
                  </a:cubicBezTo>
                  <a:lnTo>
                    <a:pt x="2091" y="29"/>
                  </a:lnTo>
                  <a:lnTo>
                    <a:pt x="2036" y="15"/>
                  </a:lnTo>
                  <a:cubicBezTo>
                    <a:pt x="1992" y="7"/>
                    <a:pt x="1956" y="0"/>
                    <a:pt x="1921" y="0"/>
                  </a:cubicBezTo>
                  <a:close/>
                </a:path>
              </a:pathLst>
            </a:custGeom>
            <a:solidFill>
              <a:srgbClr val="FFE5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91" name="Google Shape;5691;p16"/>
            <p:cNvSpPr/>
            <p:nvPr/>
          </p:nvSpPr>
          <p:spPr>
            <a:xfrm>
              <a:off x="3421050" y="5595500"/>
              <a:ext cx="54175" cy="75975"/>
            </a:xfrm>
            <a:custGeom>
              <a:avLst/>
              <a:gdLst/>
              <a:ahLst/>
              <a:cxnLst/>
              <a:rect l="l" t="t" r="r" b="b"/>
              <a:pathLst>
                <a:path w="2167" h="3039" extrusionOk="0">
                  <a:moveTo>
                    <a:pt x="157" y="0"/>
                  </a:moveTo>
                  <a:lnTo>
                    <a:pt x="102" y="72"/>
                  </a:lnTo>
                  <a:cubicBezTo>
                    <a:pt x="59" y="141"/>
                    <a:pt x="31" y="213"/>
                    <a:pt x="16" y="285"/>
                  </a:cubicBezTo>
                  <a:cubicBezTo>
                    <a:pt x="9" y="326"/>
                    <a:pt x="5" y="364"/>
                    <a:pt x="2" y="405"/>
                  </a:cubicBezTo>
                  <a:cubicBezTo>
                    <a:pt x="0" y="435"/>
                    <a:pt x="2" y="467"/>
                    <a:pt x="6" y="500"/>
                  </a:cubicBezTo>
                  <a:cubicBezTo>
                    <a:pt x="13" y="599"/>
                    <a:pt x="38" y="680"/>
                    <a:pt x="58" y="731"/>
                  </a:cubicBezTo>
                  <a:lnTo>
                    <a:pt x="78" y="786"/>
                  </a:lnTo>
                  <a:cubicBezTo>
                    <a:pt x="95" y="830"/>
                    <a:pt x="114" y="875"/>
                    <a:pt x="134" y="919"/>
                  </a:cubicBezTo>
                  <a:lnTo>
                    <a:pt x="148" y="955"/>
                  </a:lnTo>
                  <a:lnTo>
                    <a:pt x="163" y="990"/>
                  </a:lnTo>
                  <a:cubicBezTo>
                    <a:pt x="181" y="1034"/>
                    <a:pt x="200" y="1077"/>
                    <a:pt x="217" y="1120"/>
                  </a:cubicBezTo>
                  <a:lnTo>
                    <a:pt x="232" y="1159"/>
                  </a:lnTo>
                  <a:lnTo>
                    <a:pt x="245" y="1197"/>
                  </a:lnTo>
                  <a:cubicBezTo>
                    <a:pt x="289" y="1346"/>
                    <a:pt x="316" y="1514"/>
                    <a:pt x="328" y="1695"/>
                  </a:cubicBezTo>
                  <a:cubicBezTo>
                    <a:pt x="328" y="1762"/>
                    <a:pt x="325" y="1853"/>
                    <a:pt x="324" y="1945"/>
                  </a:cubicBezTo>
                  <a:lnTo>
                    <a:pt x="322" y="2025"/>
                  </a:lnTo>
                  <a:cubicBezTo>
                    <a:pt x="322" y="2130"/>
                    <a:pt x="328" y="2236"/>
                    <a:pt x="335" y="2338"/>
                  </a:cubicBezTo>
                  <a:lnTo>
                    <a:pt x="336" y="2384"/>
                  </a:lnTo>
                  <a:cubicBezTo>
                    <a:pt x="336" y="2425"/>
                    <a:pt x="332" y="2463"/>
                    <a:pt x="325" y="2505"/>
                  </a:cubicBezTo>
                  <a:cubicBezTo>
                    <a:pt x="308" y="2562"/>
                    <a:pt x="285" y="2617"/>
                    <a:pt x="257" y="2672"/>
                  </a:cubicBezTo>
                  <a:cubicBezTo>
                    <a:pt x="229" y="2733"/>
                    <a:pt x="223" y="2785"/>
                    <a:pt x="237" y="2827"/>
                  </a:cubicBezTo>
                  <a:lnTo>
                    <a:pt x="239" y="2830"/>
                  </a:lnTo>
                  <a:cubicBezTo>
                    <a:pt x="263" y="2886"/>
                    <a:pt x="308" y="2913"/>
                    <a:pt x="357" y="2936"/>
                  </a:cubicBezTo>
                  <a:cubicBezTo>
                    <a:pt x="395" y="2955"/>
                    <a:pt x="438" y="2966"/>
                    <a:pt x="489" y="2976"/>
                  </a:cubicBezTo>
                  <a:cubicBezTo>
                    <a:pt x="526" y="2986"/>
                    <a:pt x="561" y="2993"/>
                    <a:pt x="594" y="3001"/>
                  </a:cubicBezTo>
                  <a:lnTo>
                    <a:pt x="660" y="3013"/>
                  </a:lnTo>
                  <a:lnTo>
                    <a:pt x="719" y="3025"/>
                  </a:lnTo>
                  <a:cubicBezTo>
                    <a:pt x="755" y="3034"/>
                    <a:pt x="794" y="3038"/>
                    <a:pt x="839" y="3038"/>
                  </a:cubicBezTo>
                  <a:cubicBezTo>
                    <a:pt x="897" y="3038"/>
                    <a:pt x="964" y="3030"/>
                    <a:pt x="1042" y="3015"/>
                  </a:cubicBezTo>
                  <a:cubicBezTo>
                    <a:pt x="1101" y="3002"/>
                    <a:pt x="1161" y="2982"/>
                    <a:pt x="1220" y="2960"/>
                  </a:cubicBezTo>
                  <a:cubicBezTo>
                    <a:pt x="1280" y="2939"/>
                    <a:pt x="1340" y="2913"/>
                    <a:pt x="1398" y="2886"/>
                  </a:cubicBezTo>
                  <a:cubicBezTo>
                    <a:pt x="1592" y="2791"/>
                    <a:pt x="1757" y="2685"/>
                    <a:pt x="1951" y="2555"/>
                  </a:cubicBezTo>
                  <a:lnTo>
                    <a:pt x="2106" y="2455"/>
                  </a:lnTo>
                  <a:cubicBezTo>
                    <a:pt x="2128" y="2439"/>
                    <a:pt x="2139" y="2412"/>
                    <a:pt x="2138" y="2383"/>
                  </a:cubicBezTo>
                  <a:cubicBezTo>
                    <a:pt x="2146" y="2377"/>
                    <a:pt x="2152" y="2356"/>
                    <a:pt x="2153" y="2340"/>
                  </a:cubicBezTo>
                  <a:cubicBezTo>
                    <a:pt x="2159" y="2303"/>
                    <a:pt x="2162" y="2262"/>
                    <a:pt x="2166" y="2225"/>
                  </a:cubicBezTo>
                  <a:cubicBezTo>
                    <a:pt x="2138" y="2175"/>
                    <a:pt x="2110" y="2126"/>
                    <a:pt x="2087" y="2076"/>
                  </a:cubicBezTo>
                  <a:cubicBezTo>
                    <a:pt x="2053" y="2007"/>
                    <a:pt x="2023" y="1935"/>
                    <a:pt x="1995" y="1864"/>
                  </a:cubicBezTo>
                  <a:cubicBezTo>
                    <a:pt x="1970" y="1800"/>
                    <a:pt x="1947" y="1737"/>
                    <a:pt x="1926" y="1671"/>
                  </a:cubicBezTo>
                  <a:cubicBezTo>
                    <a:pt x="1896" y="1574"/>
                    <a:pt x="1869" y="1480"/>
                    <a:pt x="1840" y="1385"/>
                  </a:cubicBezTo>
                  <a:lnTo>
                    <a:pt x="1819" y="1313"/>
                  </a:lnTo>
                  <a:cubicBezTo>
                    <a:pt x="1768" y="1133"/>
                    <a:pt x="1717" y="955"/>
                    <a:pt x="1654" y="780"/>
                  </a:cubicBezTo>
                  <a:lnTo>
                    <a:pt x="1644" y="751"/>
                  </a:lnTo>
                  <a:cubicBezTo>
                    <a:pt x="1618" y="687"/>
                    <a:pt x="1589" y="619"/>
                    <a:pt x="1559" y="559"/>
                  </a:cubicBezTo>
                  <a:cubicBezTo>
                    <a:pt x="1529" y="501"/>
                    <a:pt x="1496" y="445"/>
                    <a:pt x="1458" y="392"/>
                  </a:cubicBezTo>
                  <a:cubicBezTo>
                    <a:pt x="1402" y="315"/>
                    <a:pt x="1349" y="256"/>
                    <a:pt x="1290" y="206"/>
                  </a:cubicBezTo>
                  <a:cubicBezTo>
                    <a:pt x="1251" y="177"/>
                    <a:pt x="1213" y="151"/>
                    <a:pt x="1171" y="129"/>
                  </a:cubicBezTo>
                  <a:cubicBezTo>
                    <a:pt x="1119" y="108"/>
                    <a:pt x="1065" y="92"/>
                    <a:pt x="1010" y="79"/>
                  </a:cubicBezTo>
                  <a:cubicBezTo>
                    <a:pt x="878" y="58"/>
                    <a:pt x="754" y="55"/>
                    <a:pt x="638" y="55"/>
                  </a:cubicBezTo>
                  <a:lnTo>
                    <a:pt x="584" y="55"/>
                  </a:lnTo>
                  <a:cubicBezTo>
                    <a:pt x="489" y="52"/>
                    <a:pt x="395" y="50"/>
                    <a:pt x="303" y="36"/>
                  </a:cubicBezTo>
                  <a:cubicBezTo>
                    <a:pt x="253" y="27"/>
                    <a:pt x="203" y="16"/>
                    <a:pt x="157" y="0"/>
                  </a:cubicBezTo>
                  <a:close/>
                </a:path>
              </a:pathLst>
            </a:custGeom>
            <a:solidFill>
              <a:srgbClr val="FFE5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92" name="Google Shape;5692;p16"/>
            <p:cNvSpPr/>
            <p:nvPr/>
          </p:nvSpPr>
          <p:spPr>
            <a:xfrm>
              <a:off x="3227325" y="5592525"/>
              <a:ext cx="63725" cy="64525"/>
            </a:xfrm>
            <a:custGeom>
              <a:avLst/>
              <a:gdLst/>
              <a:ahLst/>
              <a:cxnLst/>
              <a:rect l="l" t="t" r="r" b="b"/>
              <a:pathLst>
                <a:path w="2549" h="2581" extrusionOk="0">
                  <a:moveTo>
                    <a:pt x="2396" y="1"/>
                  </a:moveTo>
                  <a:cubicBezTo>
                    <a:pt x="2381" y="1"/>
                    <a:pt x="2365" y="1"/>
                    <a:pt x="2350" y="1"/>
                  </a:cubicBezTo>
                  <a:cubicBezTo>
                    <a:pt x="2253" y="4"/>
                    <a:pt x="2146" y="23"/>
                    <a:pt x="2004" y="60"/>
                  </a:cubicBezTo>
                  <a:cubicBezTo>
                    <a:pt x="1955" y="73"/>
                    <a:pt x="1909" y="90"/>
                    <a:pt x="1862" y="109"/>
                  </a:cubicBezTo>
                  <a:lnTo>
                    <a:pt x="1826" y="122"/>
                  </a:lnTo>
                  <a:cubicBezTo>
                    <a:pt x="1731" y="158"/>
                    <a:pt x="1652" y="187"/>
                    <a:pt x="1586" y="225"/>
                  </a:cubicBezTo>
                  <a:cubicBezTo>
                    <a:pt x="1461" y="297"/>
                    <a:pt x="1385" y="412"/>
                    <a:pt x="1322" y="514"/>
                  </a:cubicBezTo>
                  <a:cubicBezTo>
                    <a:pt x="1299" y="553"/>
                    <a:pt x="1279" y="590"/>
                    <a:pt x="1259" y="628"/>
                  </a:cubicBezTo>
                  <a:lnTo>
                    <a:pt x="1229" y="684"/>
                  </a:lnTo>
                  <a:cubicBezTo>
                    <a:pt x="1196" y="744"/>
                    <a:pt x="1158" y="801"/>
                    <a:pt x="1114" y="856"/>
                  </a:cubicBezTo>
                  <a:cubicBezTo>
                    <a:pt x="1086" y="885"/>
                    <a:pt x="1058" y="909"/>
                    <a:pt x="1028" y="934"/>
                  </a:cubicBezTo>
                  <a:lnTo>
                    <a:pt x="990" y="949"/>
                  </a:lnTo>
                  <a:cubicBezTo>
                    <a:pt x="905" y="974"/>
                    <a:pt x="811" y="987"/>
                    <a:pt x="739" y="998"/>
                  </a:cubicBezTo>
                  <a:lnTo>
                    <a:pt x="554" y="1021"/>
                  </a:lnTo>
                  <a:lnTo>
                    <a:pt x="391" y="1041"/>
                  </a:lnTo>
                  <a:cubicBezTo>
                    <a:pt x="352" y="1044"/>
                    <a:pt x="312" y="1051"/>
                    <a:pt x="276" y="1060"/>
                  </a:cubicBezTo>
                  <a:cubicBezTo>
                    <a:pt x="240" y="1070"/>
                    <a:pt x="217" y="1080"/>
                    <a:pt x="197" y="1099"/>
                  </a:cubicBezTo>
                  <a:cubicBezTo>
                    <a:pt x="161" y="1129"/>
                    <a:pt x="137" y="1172"/>
                    <a:pt x="118" y="1206"/>
                  </a:cubicBezTo>
                  <a:cubicBezTo>
                    <a:pt x="68" y="1295"/>
                    <a:pt x="42" y="1366"/>
                    <a:pt x="25" y="1445"/>
                  </a:cubicBezTo>
                  <a:cubicBezTo>
                    <a:pt x="1" y="1541"/>
                    <a:pt x="2" y="1655"/>
                    <a:pt x="32" y="1781"/>
                  </a:cubicBezTo>
                  <a:cubicBezTo>
                    <a:pt x="35" y="1802"/>
                    <a:pt x="44" y="1831"/>
                    <a:pt x="55" y="1857"/>
                  </a:cubicBezTo>
                  <a:cubicBezTo>
                    <a:pt x="91" y="1948"/>
                    <a:pt x="143" y="2028"/>
                    <a:pt x="184" y="2087"/>
                  </a:cubicBezTo>
                  <a:cubicBezTo>
                    <a:pt x="259" y="2200"/>
                    <a:pt x="361" y="2298"/>
                    <a:pt x="462" y="2386"/>
                  </a:cubicBezTo>
                  <a:cubicBezTo>
                    <a:pt x="532" y="2450"/>
                    <a:pt x="615" y="2513"/>
                    <a:pt x="712" y="2581"/>
                  </a:cubicBezTo>
                  <a:cubicBezTo>
                    <a:pt x="737" y="2552"/>
                    <a:pt x="753" y="2531"/>
                    <a:pt x="770" y="2511"/>
                  </a:cubicBezTo>
                  <a:cubicBezTo>
                    <a:pt x="832" y="2445"/>
                    <a:pt x="897" y="2396"/>
                    <a:pt x="964" y="2363"/>
                  </a:cubicBezTo>
                  <a:cubicBezTo>
                    <a:pt x="1032" y="2328"/>
                    <a:pt x="1099" y="2302"/>
                    <a:pt x="1168" y="2276"/>
                  </a:cubicBezTo>
                  <a:lnTo>
                    <a:pt x="1214" y="2259"/>
                  </a:lnTo>
                  <a:cubicBezTo>
                    <a:pt x="1265" y="2241"/>
                    <a:pt x="1313" y="2222"/>
                    <a:pt x="1359" y="2199"/>
                  </a:cubicBezTo>
                  <a:cubicBezTo>
                    <a:pt x="1395" y="2180"/>
                    <a:pt x="1430" y="2162"/>
                    <a:pt x="1464" y="2140"/>
                  </a:cubicBezTo>
                  <a:cubicBezTo>
                    <a:pt x="1493" y="2118"/>
                    <a:pt x="1522" y="2094"/>
                    <a:pt x="1546" y="2070"/>
                  </a:cubicBezTo>
                  <a:cubicBezTo>
                    <a:pt x="1569" y="2048"/>
                    <a:pt x="1589" y="2025"/>
                    <a:pt x="1609" y="1999"/>
                  </a:cubicBezTo>
                  <a:cubicBezTo>
                    <a:pt x="1616" y="1991"/>
                    <a:pt x="1632" y="1963"/>
                    <a:pt x="1651" y="1939"/>
                  </a:cubicBezTo>
                  <a:cubicBezTo>
                    <a:pt x="1662" y="1919"/>
                    <a:pt x="1674" y="1899"/>
                    <a:pt x="1682" y="1881"/>
                  </a:cubicBezTo>
                  <a:cubicBezTo>
                    <a:pt x="1698" y="1846"/>
                    <a:pt x="1716" y="1810"/>
                    <a:pt x="1726" y="1769"/>
                  </a:cubicBezTo>
                  <a:cubicBezTo>
                    <a:pt x="1734" y="1731"/>
                    <a:pt x="1744" y="1695"/>
                    <a:pt x="1751" y="1656"/>
                  </a:cubicBezTo>
                  <a:lnTo>
                    <a:pt x="1767" y="1547"/>
                  </a:lnTo>
                  <a:cubicBezTo>
                    <a:pt x="1776" y="1482"/>
                    <a:pt x="1786" y="1419"/>
                    <a:pt x="1796" y="1357"/>
                  </a:cubicBezTo>
                  <a:cubicBezTo>
                    <a:pt x="1816" y="1242"/>
                    <a:pt x="1852" y="1135"/>
                    <a:pt x="1885" y="1031"/>
                  </a:cubicBezTo>
                  <a:cubicBezTo>
                    <a:pt x="1925" y="916"/>
                    <a:pt x="1967" y="801"/>
                    <a:pt x="2019" y="692"/>
                  </a:cubicBezTo>
                  <a:cubicBezTo>
                    <a:pt x="2070" y="579"/>
                    <a:pt x="2116" y="488"/>
                    <a:pt x="2175" y="402"/>
                  </a:cubicBezTo>
                  <a:cubicBezTo>
                    <a:pt x="2248" y="296"/>
                    <a:pt x="2312" y="220"/>
                    <a:pt x="2378" y="158"/>
                  </a:cubicBezTo>
                  <a:cubicBezTo>
                    <a:pt x="2441" y="100"/>
                    <a:pt x="2494" y="57"/>
                    <a:pt x="2549" y="26"/>
                  </a:cubicBezTo>
                  <a:lnTo>
                    <a:pt x="2501" y="7"/>
                  </a:lnTo>
                  <a:cubicBezTo>
                    <a:pt x="2464" y="2"/>
                    <a:pt x="2430" y="1"/>
                    <a:pt x="2396" y="1"/>
                  </a:cubicBezTo>
                  <a:close/>
                </a:path>
              </a:pathLst>
            </a:custGeom>
            <a:solidFill>
              <a:srgbClr val="FFE5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93" name="Google Shape;5693;p16"/>
            <p:cNvSpPr/>
            <p:nvPr/>
          </p:nvSpPr>
          <p:spPr>
            <a:xfrm>
              <a:off x="3365575" y="5799800"/>
              <a:ext cx="54425" cy="60775"/>
            </a:xfrm>
            <a:custGeom>
              <a:avLst/>
              <a:gdLst/>
              <a:ahLst/>
              <a:cxnLst/>
              <a:rect l="l" t="t" r="r" b="b"/>
              <a:pathLst>
                <a:path w="2177" h="2431" extrusionOk="0">
                  <a:moveTo>
                    <a:pt x="1272" y="0"/>
                  </a:moveTo>
                  <a:cubicBezTo>
                    <a:pt x="1264" y="0"/>
                    <a:pt x="1257" y="0"/>
                    <a:pt x="1250" y="1"/>
                  </a:cubicBezTo>
                  <a:cubicBezTo>
                    <a:pt x="1204" y="5"/>
                    <a:pt x="1164" y="14"/>
                    <a:pt x="1125" y="28"/>
                  </a:cubicBezTo>
                  <a:cubicBezTo>
                    <a:pt x="1062" y="55"/>
                    <a:pt x="1003" y="87"/>
                    <a:pt x="943" y="128"/>
                  </a:cubicBezTo>
                  <a:cubicBezTo>
                    <a:pt x="841" y="206"/>
                    <a:pt x="753" y="288"/>
                    <a:pt x="680" y="374"/>
                  </a:cubicBezTo>
                  <a:cubicBezTo>
                    <a:pt x="569" y="509"/>
                    <a:pt x="471" y="673"/>
                    <a:pt x="371" y="887"/>
                  </a:cubicBezTo>
                  <a:cubicBezTo>
                    <a:pt x="222" y="1207"/>
                    <a:pt x="112" y="1550"/>
                    <a:pt x="45" y="1907"/>
                  </a:cubicBezTo>
                  <a:cubicBezTo>
                    <a:pt x="20" y="2046"/>
                    <a:pt x="6" y="2169"/>
                    <a:pt x="5" y="2287"/>
                  </a:cubicBezTo>
                  <a:cubicBezTo>
                    <a:pt x="2" y="2289"/>
                    <a:pt x="0" y="2289"/>
                    <a:pt x="0" y="2290"/>
                  </a:cubicBezTo>
                  <a:lnTo>
                    <a:pt x="2" y="2292"/>
                  </a:lnTo>
                  <a:cubicBezTo>
                    <a:pt x="64" y="2320"/>
                    <a:pt x="137" y="2342"/>
                    <a:pt x="220" y="2356"/>
                  </a:cubicBezTo>
                  <a:cubicBezTo>
                    <a:pt x="236" y="2361"/>
                    <a:pt x="252" y="2361"/>
                    <a:pt x="267" y="2362"/>
                  </a:cubicBezTo>
                  <a:cubicBezTo>
                    <a:pt x="277" y="2362"/>
                    <a:pt x="286" y="2362"/>
                    <a:pt x="295" y="2362"/>
                  </a:cubicBezTo>
                  <a:cubicBezTo>
                    <a:pt x="395" y="2362"/>
                    <a:pt x="428" y="2354"/>
                    <a:pt x="457" y="2330"/>
                  </a:cubicBezTo>
                  <a:lnTo>
                    <a:pt x="588" y="2342"/>
                  </a:lnTo>
                  <a:cubicBezTo>
                    <a:pt x="741" y="2369"/>
                    <a:pt x="898" y="2396"/>
                    <a:pt x="1055" y="2414"/>
                  </a:cubicBezTo>
                  <a:cubicBezTo>
                    <a:pt x="1146" y="2425"/>
                    <a:pt x="1232" y="2431"/>
                    <a:pt x="1313" y="2431"/>
                  </a:cubicBezTo>
                  <a:cubicBezTo>
                    <a:pt x="1510" y="2431"/>
                    <a:pt x="1674" y="2397"/>
                    <a:pt x="1813" y="2327"/>
                  </a:cubicBezTo>
                  <a:cubicBezTo>
                    <a:pt x="1899" y="2282"/>
                    <a:pt x="1975" y="2215"/>
                    <a:pt x="2041" y="2126"/>
                  </a:cubicBezTo>
                  <a:cubicBezTo>
                    <a:pt x="2082" y="2075"/>
                    <a:pt x="2110" y="2014"/>
                    <a:pt x="2135" y="1958"/>
                  </a:cubicBezTo>
                  <a:cubicBezTo>
                    <a:pt x="2161" y="1897"/>
                    <a:pt x="2175" y="1845"/>
                    <a:pt x="2175" y="1800"/>
                  </a:cubicBezTo>
                  <a:cubicBezTo>
                    <a:pt x="2176" y="1756"/>
                    <a:pt x="2166" y="1710"/>
                    <a:pt x="2156" y="1667"/>
                  </a:cubicBezTo>
                  <a:cubicBezTo>
                    <a:pt x="2146" y="1628"/>
                    <a:pt x="2133" y="1594"/>
                    <a:pt x="2120" y="1559"/>
                  </a:cubicBezTo>
                  <a:lnTo>
                    <a:pt x="2102" y="1509"/>
                  </a:lnTo>
                  <a:lnTo>
                    <a:pt x="2074" y="1444"/>
                  </a:lnTo>
                  <a:lnTo>
                    <a:pt x="2048" y="1382"/>
                  </a:lnTo>
                  <a:cubicBezTo>
                    <a:pt x="2027" y="1332"/>
                    <a:pt x="2005" y="1283"/>
                    <a:pt x="1987" y="1233"/>
                  </a:cubicBezTo>
                  <a:lnTo>
                    <a:pt x="1961" y="1163"/>
                  </a:lnTo>
                  <a:cubicBezTo>
                    <a:pt x="1947" y="1107"/>
                    <a:pt x="1935" y="1068"/>
                    <a:pt x="1932" y="1020"/>
                  </a:cubicBezTo>
                  <a:cubicBezTo>
                    <a:pt x="1932" y="996"/>
                    <a:pt x="1936" y="974"/>
                    <a:pt x="1944" y="946"/>
                  </a:cubicBezTo>
                  <a:cubicBezTo>
                    <a:pt x="1955" y="918"/>
                    <a:pt x="1968" y="890"/>
                    <a:pt x="1982" y="861"/>
                  </a:cubicBezTo>
                  <a:cubicBezTo>
                    <a:pt x="2008" y="818"/>
                    <a:pt x="2037" y="773"/>
                    <a:pt x="2064" y="730"/>
                  </a:cubicBezTo>
                  <a:lnTo>
                    <a:pt x="2077" y="667"/>
                  </a:lnTo>
                  <a:lnTo>
                    <a:pt x="2046" y="631"/>
                  </a:lnTo>
                  <a:cubicBezTo>
                    <a:pt x="2003" y="582"/>
                    <a:pt x="1959" y="532"/>
                    <a:pt x="1916" y="482"/>
                  </a:cubicBezTo>
                  <a:cubicBezTo>
                    <a:pt x="1801" y="345"/>
                    <a:pt x="1704" y="230"/>
                    <a:pt x="1592" y="134"/>
                  </a:cubicBezTo>
                  <a:cubicBezTo>
                    <a:pt x="1553" y="101"/>
                    <a:pt x="1508" y="71"/>
                    <a:pt x="1452" y="42"/>
                  </a:cubicBezTo>
                  <a:cubicBezTo>
                    <a:pt x="1421" y="28"/>
                    <a:pt x="1386" y="15"/>
                    <a:pt x="1349" y="6"/>
                  </a:cubicBezTo>
                  <a:cubicBezTo>
                    <a:pt x="1322" y="2"/>
                    <a:pt x="1296" y="0"/>
                    <a:pt x="1272" y="0"/>
                  </a:cubicBezTo>
                  <a:close/>
                </a:path>
              </a:pathLst>
            </a:custGeom>
            <a:solidFill>
              <a:srgbClr val="FFE5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94" name="Google Shape;5694;p16"/>
            <p:cNvSpPr/>
            <p:nvPr/>
          </p:nvSpPr>
          <p:spPr>
            <a:xfrm>
              <a:off x="3400625" y="5876725"/>
              <a:ext cx="49325" cy="56575"/>
            </a:xfrm>
            <a:custGeom>
              <a:avLst/>
              <a:gdLst/>
              <a:ahLst/>
              <a:cxnLst/>
              <a:rect l="l" t="t" r="r" b="b"/>
              <a:pathLst>
                <a:path w="1973" h="2263" extrusionOk="0">
                  <a:moveTo>
                    <a:pt x="948" y="0"/>
                  </a:moveTo>
                  <a:cubicBezTo>
                    <a:pt x="917" y="0"/>
                    <a:pt x="886" y="1"/>
                    <a:pt x="855" y="3"/>
                  </a:cubicBezTo>
                  <a:cubicBezTo>
                    <a:pt x="773" y="6"/>
                    <a:pt x="682" y="15"/>
                    <a:pt x="595" y="32"/>
                  </a:cubicBezTo>
                  <a:cubicBezTo>
                    <a:pt x="431" y="65"/>
                    <a:pt x="289" y="131"/>
                    <a:pt x="184" y="224"/>
                  </a:cubicBezTo>
                  <a:cubicBezTo>
                    <a:pt x="73" y="318"/>
                    <a:pt x="9" y="453"/>
                    <a:pt x="6" y="596"/>
                  </a:cubicBezTo>
                  <a:cubicBezTo>
                    <a:pt x="0" y="680"/>
                    <a:pt x="15" y="763"/>
                    <a:pt x="49" y="850"/>
                  </a:cubicBezTo>
                  <a:cubicBezTo>
                    <a:pt x="79" y="928"/>
                    <a:pt x="125" y="1007"/>
                    <a:pt x="190" y="1093"/>
                  </a:cubicBezTo>
                  <a:cubicBezTo>
                    <a:pt x="204" y="1110"/>
                    <a:pt x="220" y="1128"/>
                    <a:pt x="237" y="1142"/>
                  </a:cubicBezTo>
                  <a:cubicBezTo>
                    <a:pt x="263" y="1165"/>
                    <a:pt x="286" y="1182"/>
                    <a:pt x="313" y="1201"/>
                  </a:cubicBezTo>
                  <a:cubicBezTo>
                    <a:pt x="355" y="1228"/>
                    <a:pt x="401" y="1250"/>
                    <a:pt x="467" y="1271"/>
                  </a:cubicBezTo>
                  <a:cubicBezTo>
                    <a:pt x="520" y="1287"/>
                    <a:pt x="575" y="1297"/>
                    <a:pt x="628" y="1307"/>
                  </a:cubicBezTo>
                  <a:lnTo>
                    <a:pt x="717" y="1323"/>
                  </a:lnTo>
                  <a:lnTo>
                    <a:pt x="816" y="1339"/>
                  </a:lnTo>
                  <a:cubicBezTo>
                    <a:pt x="865" y="1352"/>
                    <a:pt x="911" y="1368"/>
                    <a:pt x="958" y="1389"/>
                  </a:cubicBezTo>
                  <a:cubicBezTo>
                    <a:pt x="973" y="1398"/>
                    <a:pt x="987" y="1406"/>
                    <a:pt x="1003" y="1419"/>
                  </a:cubicBezTo>
                  <a:cubicBezTo>
                    <a:pt x="1031" y="1464"/>
                    <a:pt x="1044" y="1490"/>
                    <a:pt x="1053" y="1514"/>
                  </a:cubicBezTo>
                  <a:cubicBezTo>
                    <a:pt x="1060" y="1533"/>
                    <a:pt x="1067" y="1550"/>
                    <a:pt x="1073" y="1570"/>
                  </a:cubicBezTo>
                  <a:cubicBezTo>
                    <a:pt x="1095" y="1652"/>
                    <a:pt x="1112" y="1727"/>
                    <a:pt x="1131" y="1801"/>
                  </a:cubicBezTo>
                  <a:lnTo>
                    <a:pt x="1159" y="1915"/>
                  </a:lnTo>
                  <a:cubicBezTo>
                    <a:pt x="1171" y="1964"/>
                    <a:pt x="1184" y="2012"/>
                    <a:pt x="1199" y="2058"/>
                  </a:cubicBezTo>
                  <a:lnTo>
                    <a:pt x="1214" y="2104"/>
                  </a:lnTo>
                  <a:cubicBezTo>
                    <a:pt x="1227" y="2137"/>
                    <a:pt x="1243" y="2163"/>
                    <a:pt x="1263" y="2186"/>
                  </a:cubicBezTo>
                  <a:cubicBezTo>
                    <a:pt x="1286" y="2216"/>
                    <a:pt x="1311" y="2238"/>
                    <a:pt x="1339" y="2248"/>
                  </a:cubicBezTo>
                  <a:lnTo>
                    <a:pt x="1392" y="2262"/>
                  </a:lnTo>
                  <a:cubicBezTo>
                    <a:pt x="1441" y="2242"/>
                    <a:pt x="1485" y="2219"/>
                    <a:pt x="1528" y="2191"/>
                  </a:cubicBezTo>
                  <a:cubicBezTo>
                    <a:pt x="1563" y="2160"/>
                    <a:pt x="1594" y="2133"/>
                    <a:pt x="1623" y="2100"/>
                  </a:cubicBezTo>
                  <a:cubicBezTo>
                    <a:pt x="1652" y="2061"/>
                    <a:pt x="1678" y="2021"/>
                    <a:pt x="1699" y="1978"/>
                  </a:cubicBezTo>
                  <a:cubicBezTo>
                    <a:pt x="1724" y="1918"/>
                    <a:pt x="1740" y="1856"/>
                    <a:pt x="1754" y="1791"/>
                  </a:cubicBezTo>
                  <a:cubicBezTo>
                    <a:pt x="1785" y="1616"/>
                    <a:pt x="1783" y="1434"/>
                    <a:pt x="1783" y="1258"/>
                  </a:cubicBezTo>
                  <a:lnTo>
                    <a:pt x="1780" y="1217"/>
                  </a:lnTo>
                  <a:cubicBezTo>
                    <a:pt x="1781" y="1043"/>
                    <a:pt x="1780" y="848"/>
                    <a:pt x="1821" y="657"/>
                  </a:cubicBezTo>
                  <a:cubicBezTo>
                    <a:pt x="1844" y="556"/>
                    <a:pt x="1873" y="476"/>
                    <a:pt x="1912" y="410"/>
                  </a:cubicBezTo>
                  <a:cubicBezTo>
                    <a:pt x="1931" y="378"/>
                    <a:pt x="1948" y="348"/>
                    <a:pt x="1972" y="319"/>
                  </a:cubicBezTo>
                  <a:cubicBezTo>
                    <a:pt x="1886" y="246"/>
                    <a:pt x="1783" y="187"/>
                    <a:pt x="1656" y="137"/>
                  </a:cubicBezTo>
                  <a:cubicBezTo>
                    <a:pt x="1500" y="72"/>
                    <a:pt x="1319" y="29"/>
                    <a:pt x="1119" y="9"/>
                  </a:cubicBezTo>
                  <a:cubicBezTo>
                    <a:pt x="1062" y="3"/>
                    <a:pt x="1005" y="0"/>
                    <a:pt x="948" y="0"/>
                  </a:cubicBezTo>
                  <a:close/>
                </a:path>
              </a:pathLst>
            </a:custGeom>
            <a:solidFill>
              <a:srgbClr val="FFE5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95" name="Google Shape;5695;p16"/>
            <p:cNvSpPr/>
            <p:nvPr/>
          </p:nvSpPr>
          <p:spPr>
            <a:xfrm>
              <a:off x="3276375" y="6421000"/>
              <a:ext cx="275" cy="175"/>
            </a:xfrm>
            <a:custGeom>
              <a:avLst/>
              <a:gdLst/>
              <a:ahLst/>
              <a:cxnLst/>
              <a:rect l="l" t="t" r="r" b="b"/>
              <a:pathLst>
                <a:path w="11" h="7" extrusionOk="0">
                  <a:moveTo>
                    <a:pt x="11" y="1"/>
                  </a:moveTo>
                  <a:cubicBezTo>
                    <a:pt x="6" y="3"/>
                    <a:pt x="3" y="5"/>
                    <a:pt x="1" y="6"/>
                  </a:cubicBezTo>
                  <a:cubicBezTo>
                    <a:pt x="3" y="5"/>
                    <a:pt x="6" y="3"/>
                    <a:pt x="11" y="1"/>
                  </a:cubicBezTo>
                  <a:close/>
                </a:path>
              </a:pathLst>
            </a:custGeom>
            <a:solidFill>
              <a:srgbClr val="FFF5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96" name="Google Shape;5696;p16"/>
            <p:cNvSpPr/>
            <p:nvPr/>
          </p:nvSpPr>
          <p:spPr>
            <a:xfrm>
              <a:off x="3277250" y="6420400"/>
              <a:ext cx="50" cy="50"/>
            </a:xfrm>
            <a:custGeom>
              <a:avLst/>
              <a:gdLst/>
              <a:ahLst/>
              <a:cxnLst/>
              <a:rect l="l" t="t" r="r" b="b"/>
              <a:pathLst>
                <a:path w="2" h="2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FFF5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97" name="Google Shape;5697;p16"/>
            <p:cNvSpPr/>
            <p:nvPr/>
          </p:nvSpPr>
          <p:spPr>
            <a:xfrm>
              <a:off x="3277275" y="6420350"/>
              <a:ext cx="100" cy="75"/>
            </a:xfrm>
            <a:custGeom>
              <a:avLst/>
              <a:gdLst/>
              <a:ahLst/>
              <a:cxnLst/>
              <a:rect l="l" t="t" r="r" b="b"/>
              <a:pathLst>
                <a:path w="4" h="3" extrusionOk="0">
                  <a:moveTo>
                    <a:pt x="3" y="1"/>
                  </a:moveTo>
                  <a:lnTo>
                    <a:pt x="0" y="2"/>
                  </a:lnTo>
                  <a:cubicBezTo>
                    <a:pt x="0" y="2"/>
                    <a:pt x="3" y="2"/>
                    <a:pt x="3" y="1"/>
                  </a:cubicBezTo>
                  <a:close/>
                </a:path>
              </a:pathLst>
            </a:custGeom>
            <a:solidFill>
              <a:srgbClr val="FFF5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98" name="Google Shape;5698;p16"/>
            <p:cNvSpPr/>
            <p:nvPr/>
          </p:nvSpPr>
          <p:spPr>
            <a:xfrm>
              <a:off x="3277750" y="6419675"/>
              <a:ext cx="25" cy="50"/>
            </a:xfrm>
            <a:custGeom>
              <a:avLst/>
              <a:gdLst/>
              <a:ahLst/>
              <a:cxnLst/>
              <a:rect l="l" t="t" r="r" b="b"/>
              <a:pathLst>
                <a:path w="1" h="2" extrusionOk="0">
                  <a:moveTo>
                    <a:pt x="0" y="0"/>
                  </a:moveTo>
                  <a:cubicBezTo>
                    <a:pt x="0" y="0"/>
                    <a:pt x="0" y="2"/>
                    <a:pt x="0" y="0"/>
                  </a:cubicBezTo>
                  <a:cubicBezTo>
                    <a:pt x="0" y="2"/>
                    <a:pt x="0" y="2"/>
                    <a:pt x="0" y="0"/>
                  </a:cubicBezTo>
                  <a:close/>
                </a:path>
              </a:pathLst>
            </a:custGeom>
            <a:solidFill>
              <a:srgbClr val="FFF5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99" name="Google Shape;5699;p16"/>
            <p:cNvSpPr/>
            <p:nvPr/>
          </p:nvSpPr>
          <p:spPr>
            <a:xfrm>
              <a:off x="3116775" y="6324600"/>
              <a:ext cx="1625" cy="8275"/>
            </a:xfrm>
            <a:custGeom>
              <a:avLst/>
              <a:gdLst/>
              <a:ahLst/>
              <a:cxnLst/>
              <a:rect l="l" t="t" r="r" b="b"/>
              <a:pathLst>
                <a:path w="65" h="331" extrusionOk="0">
                  <a:moveTo>
                    <a:pt x="0" y="0"/>
                  </a:moveTo>
                  <a:lnTo>
                    <a:pt x="0" y="0"/>
                  </a:lnTo>
                  <a:cubicBezTo>
                    <a:pt x="7" y="112"/>
                    <a:pt x="19" y="221"/>
                    <a:pt x="33" y="330"/>
                  </a:cubicBezTo>
                  <a:cubicBezTo>
                    <a:pt x="36" y="293"/>
                    <a:pt x="43" y="256"/>
                    <a:pt x="50" y="220"/>
                  </a:cubicBezTo>
                  <a:cubicBezTo>
                    <a:pt x="56" y="204"/>
                    <a:pt x="56" y="187"/>
                    <a:pt x="50" y="172"/>
                  </a:cubicBezTo>
                  <a:cubicBezTo>
                    <a:pt x="63" y="141"/>
                    <a:pt x="65" y="106"/>
                    <a:pt x="58" y="75"/>
                  </a:cubicBezTo>
                  <a:cubicBezTo>
                    <a:pt x="48" y="45"/>
                    <a:pt x="26" y="19"/>
                    <a:pt x="0" y="0"/>
                  </a:cubicBezTo>
                  <a:close/>
                </a:path>
              </a:pathLst>
            </a:custGeom>
            <a:solidFill>
              <a:srgbClr val="FFF5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00" name="Google Shape;5700;p16"/>
            <p:cNvSpPr/>
            <p:nvPr/>
          </p:nvSpPr>
          <p:spPr>
            <a:xfrm>
              <a:off x="3249225" y="5657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5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01" name="Google Shape;5701;p16"/>
            <p:cNvSpPr/>
            <p:nvPr/>
          </p:nvSpPr>
          <p:spPr>
            <a:xfrm>
              <a:off x="3008225" y="61081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D7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02" name="Google Shape;5702;p16"/>
            <p:cNvSpPr/>
            <p:nvPr/>
          </p:nvSpPr>
          <p:spPr>
            <a:xfrm>
              <a:off x="2959250" y="5988775"/>
              <a:ext cx="225" cy="75"/>
            </a:xfrm>
            <a:custGeom>
              <a:avLst/>
              <a:gdLst/>
              <a:ahLst/>
              <a:cxnLst/>
              <a:rect l="l" t="t" r="r" b="b"/>
              <a:pathLst>
                <a:path w="9" h="3" extrusionOk="0">
                  <a:moveTo>
                    <a:pt x="0" y="1"/>
                  </a:moveTo>
                  <a:cubicBezTo>
                    <a:pt x="3" y="1"/>
                    <a:pt x="7" y="1"/>
                    <a:pt x="9" y="2"/>
                  </a:cubicBezTo>
                  <a:cubicBezTo>
                    <a:pt x="7" y="1"/>
                    <a:pt x="6" y="1"/>
                    <a:pt x="0" y="1"/>
                  </a:cubicBezTo>
                  <a:close/>
                </a:path>
              </a:pathLst>
            </a:custGeom>
            <a:solidFill>
              <a:srgbClr val="FFD7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03" name="Google Shape;5703;p16"/>
            <p:cNvSpPr/>
            <p:nvPr/>
          </p:nvSpPr>
          <p:spPr>
            <a:xfrm>
              <a:off x="3043950" y="5775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D7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04" name="Google Shape;5704;p16"/>
            <p:cNvSpPr/>
            <p:nvPr/>
          </p:nvSpPr>
          <p:spPr>
            <a:xfrm>
              <a:off x="3268975" y="6441975"/>
              <a:ext cx="81000" cy="36100"/>
            </a:xfrm>
            <a:custGeom>
              <a:avLst/>
              <a:gdLst/>
              <a:ahLst/>
              <a:cxnLst/>
              <a:rect l="l" t="t" r="r" b="b"/>
              <a:pathLst>
                <a:path w="3240" h="1444" extrusionOk="0">
                  <a:moveTo>
                    <a:pt x="1316" y="0"/>
                  </a:moveTo>
                  <a:cubicBezTo>
                    <a:pt x="1276" y="0"/>
                    <a:pt x="1233" y="0"/>
                    <a:pt x="1191" y="6"/>
                  </a:cubicBezTo>
                  <a:cubicBezTo>
                    <a:pt x="1147" y="10"/>
                    <a:pt x="1104" y="18"/>
                    <a:pt x="1061" y="29"/>
                  </a:cubicBezTo>
                  <a:cubicBezTo>
                    <a:pt x="931" y="65"/>
                    <a:pt x="806" y="111"/>
                    <a:pt x="659" y="181"/>
                  </a:cubicBezTo>
                  <a:lnTo>
                    <a:pt x="526" y="245"/>
                  </a:lnTo>
                  <a:cubicBezTo>
                    <a:pt x="432" y="289"/>
                    <a:pt x="338" y="334"/>
                    <a:pt x="243" y="372"/>
                  </a:cubicBezTo>
                  <a:cubicBezTo>
                    <a:pt x="166" y="403"/>
                    <a:pt x="88" y="431"/>
                    <a:pt x="9" y="454"/>
                  </a:cubicBezTo>
                  <a:lnTo>
                    <a:pt x="1" y="460"/>
                  </a:lnTo>
                  <a:cubicBezTo>
                    <a:pt x="1" y="461"/>
                    <a:pt x="6" y="464"/>
                    <a:pt x="8" y="464"/>
                  </a:cubicBezTo>
                  <a:cubicBezTo>
                    <a:pt x="151" y="484"/>
                    <a:pt x="299" y="497"/>
                    <a:pt x="450" y="509"/>
                  </a:cubicBezTo>
                  <a:cubicBezTo>
                    <a:pt x="588" y="517"/>
                    <a:pt x="725" y="523"/>
                    <a:pt x="861" y="530"/>
                  </a:cubicBezTo>
                  <a:lnTo>
                    <a:pt x="941" y="533"/>
                  </a:lnTo>
                  <a:lnTo>
                    <a:pt x="1164" y="545"/>
                  </a:lnTo>
                  <a:cubicBezTo>
                    <a:pt x="1257" y="552"/>
                    <a:pt x="1351" y="559"/>
                    <a:pt x="1446" y="568"/>
                  </a:cubicBezTo>
                  <a:cubicBezTo>
                    <a:pt x="1572" y="584"/>
                    <a:pt x="1717" y="608"/>
                    <a:pt x="1848" y="658"/>
                  </a:cubicBezTo>
                  <a:cubicBezTo>
                    <a:pt x="1872" y="664"/>
                    <a:pt x="1930" y="694"/>
                    <a:pt x="2013" y="752"/>
                  </a:cubicBezTo>
                  <a:cubicBezTo>
                    <a:pt x="2096" y="816"/>
                    <a:pt x="2175" y="895"/>
                    <a:pt x="2254" y="991"/>
                  </a:cubicBezTo>
                  <a:cubicBezTo>
                    <a:pt x="2286" y="1035"/>
                    <a:pt x="2320" y="1078"/>
                    <a:pt x="2350" y="1121"/>
                  </a:cubicBezTo>
                  <a:cubicBezTo>
                    <a:pt x="2399" y="1188"/>
                    <a:pt x="2450" y="1257"/>
                    <a:pt x="2504" y="1322"/>
                  </a:cubicBezTo>
                  <a:cubicBezTo>
                    <a:pt x="2537" y="1361"/>
                    <a:pt x="2583" y="1396"/>
                    <a:pt x="2629" y="1421"/>
                  </a:cubicBezTo>
                  <a:cubicBezTo>
                    <a:pt x="2663" y="1436"/>
                    <a:pt x="2699" y="1443"/>
                    <a:pt x="2740" y="1443"/>
                  </a:cubicBezTo>
                  <a:cubicBezTo>
                    <a:pt x="2763" y="1443"/>
                    <a:pt x="2787" y="1441"/>
                    <a:pt x="2813" y="1437"/>
                  </a:cubicBezTo>
                  <a:cubicBezTo>
                    <a:pt x="2873" y="1421"/>
                    <a:pt x="2925" y="1379"/>
                    <a:pt x="2972" y="1338"/>
                  </a:cubicBezTo>
                  <a:cubicBezTo>
                    <a:pt x="3031" y="1289"/>
                    <a:pt x="3082" y="1223"/>
                    <a:pt x="3122" y="1170"/>
                  </a:cubicBezTo>
                  <a:cubicBezTo>
                    <a:pt x="3168" y="1105"/>
                    <a:pt x="3205" y="1049"/>
                    <a:pt x="3240" y="997"/>
                  </a:cubicBezTo>
                  <a:lnTo>
                    <a:pt x="3240" y="997"/>
                  </a:lnTo>
                  <a:cubicBezTo>
                    <a:pt x="3155" y="1026"/>
                    <a:pt x="3094" y="1043"/>
                    <a:pt x="3040" y="1052"/>
                  </a:cubicBezTo>
                  <a:cubicBezTo>
                    <a:pt x="3004" y="1058"/>
                    <a:pt x="2970" y="1061"/>
                    <a:pt x="2938" y="1061"/>
                  </a:cubicBezTo>
                  <a:cubicBezTo>
                    <a:pt x="2915" y="1061"/>
                    <a:pt x="2893" y="1059"/>
                    <a:pt x="2872" y="1056"/>
                  </a:cubicBezTo>
                  <a:cubicBezTo>
                    <a:pt x="2820" y="1049"/>
                    <a:pt x="2757" y="1036"/>
                    <a:pt x="2699" y="1009"/>
                  </a:cubicBezTo>
                  <a:cubicBezTo>
                    <a:pt x="2622" y="976"/>
                    <a:pt x="2566" y="943"/>
                    <a:pt x="2523" y="905"/>
                  </a:cubicBezTo>
                  <a:cubicBezTo>
                    <a:pt x="2465" y="855"/>
                    <a:pt x="2412" y="799"/>
                    <a:pt x="2363" y="740"/>
                  </a:cubicBezTo>
                  <a:cubicBezTo>
                    <a:pt x="2320" y="685"/>
                    <a:pt x="2279" y="631"/>
                    <a:pt x="2236" y="575"/>
                  </a:cubicBezTo>
                  <a:cubicBezTo>
                    <a:pt x="2171" y="490"/>
                    <a:pt x="2109" y="405"/>
                    <a:pt x="2037" y="326"/>
                  </a:cubicBezTo>
                  <a:cubicBezTo>
                    <a:pt x="2004" y="295"/>
                    <a:pt x="1966" y="255"/>
                    <a:pt x="1918" y="223"/>
                  </a:cubicBezTo>
                  <a:cubicBezTo>
                    <a:pt x="1868" y="189"/>
                    <a:pt x="1838" y="167"/>
                    <a:pt x="1802" y="145"/>
                  </a:cubicBezTo>
                  <a:cubicBezTo>
                    <a:pt x="1750" y="117"/>
                    <a:pt x="1697" y="88"/>
                    <a:pt x="1644" y="68"/>
                  </a:cubicBezTo>
                  <a:cubicBezTo>
                    <a:pt x="1609" y="54"/>
                    <a:pt x="1578" y="43"/>
                    <a:pt x="1542" y="32"/>
                  </a:cubicBezTo>
                  <a:cubicBezTo>
                    <a:pt x="1494" y="22"/>
                    <a:pt x="1460" y="13"/>
                    <a:pt x="1428" y="9"/>
                  </a:cubicBezTo>
                  <a:cubicBezTo>
                    <a:pt x="1391" y="3"/>
                    <a:pt x="1355" y="0"/>
                    <a:pt x="1316" y="0"/>
                  </a:cubicBezTo>
                  <a:close/>
                </a:path>
              </a:pathLst>
            </a:custGeom>
            <a:solidFill>
              <a:srgbClr val="FEF3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05" name="Google Shape;5705;p16"/>
            <p:cNvSpPr/>
            <p:nvPr/>
          </p:nvSpPr>
          <p:spPr>
            <a:xfrm>
              <a:off x="3053275" y="6425675"/>
              <a:ext cx="59850" cy="20650"/>
            </a:xfrm>
            <a:custGeom>
              <a:avLst/>
              <a:gdLst/>
              <a:ahLst/>
              <a:cxnLst/>
              <a:rect l="l" t="t" r="r" b="b"/>
              <a:pathLst>
                <a:path w="2394" h="826" extrusionOk="0">
                  <a:moveTo>
                    <a:pt x="2394" y="0"/>
                  </a:moveTo>
                  <a:lnTo>
                    <a:pt x="2394" y="0"/>
                  </a:lnTo>
                  <a:cubicBezTo>
                    <a:pt x="2359" y="5"/>
                    <a:pt x="2331" y="16"/>
                    <a:pt x="2306" y="30"/>
                  </a:cubicBezTo>
                  <a:cubicBezTo>
                    <a:pt x="2208" y="88"/>
                    <a:pt x="2117" y="153"/>
                    <a:pt x="2026" y="220"/>
                  </a:cubicBezTo>
                  <a:lnTo>
                    <a:pt x="1957" y="270"/>
                  </a:lnTo>
                  <a:cubicBezTo>
                    <a:pt x="1832" y="359"/>
                    <a:pt x="1726" y="431"/>
                    <a:pt x="1604" y="480"/>
                  </a:cubicBezTo>
                  <a:cubicBezTo>
                    <a:pt x="1418" y="556"/>
                    <a:pt x="1239" y="595"/>
                    <a:pt x="1072" y="595"/>
                  </a:cubicBezTo>
                  <a:cubicBezTo>
                    <a:pt x="1050" y="595"/>
                    <a:pt x="1029" y="595"/>
                    <a:pt x="1008" y="593"/>
                  </a:cubicBezTo>
                  <a:cubicBezTo>
                    <a:pt x="909" y="588"/>
                    <a:pt x="817" y="572"/>
                    <a:pt x="729" y="543"/>
                  </a:cubicBezTo>
                  <a:cubicBezTo>
                    <a:pt x="670" y="523"/>
                    <a:pt x="613" y="502"/>
                    <a:pt x="558" y="473"/>
                  </a:cubicBezTo>
                  <a:cubicBezTo>
                    <a:pt x="412" y="390"/>
                    <a:pt x="291" y="305"/>
                    <a:pt x="188" y="209"/>
                  </a:cubicBezTo>
                  <a:cubicBezTo>
                    <a:pt x="120" y="150"/>
                    <a:pt x="60" y="85"/>
                    <a:pt x="1" y="18"/>
                  </a:cubicBezTo>
                  <a:lnTo>
                    <a:pt x="1" y="18"/>
                  </a:lnTo>
                  <a:cubicBezTo>
                    <a:pt x="2" y="85"/>
                    <a:pt x="18" y="148"/>
                    <a:pt x="44" y="213"/>
                  </a:cubicBezTo>
                  <a:cubicBezTo>
                    <a:pt x="74" y="288"/>
                    <a:pt x="117" y="364"/>
                    <a:pt x="175" y="435"/>
                  </a:cubicBezTo>
                  <a:cubicBezTo>
                    <a:pt x="223" y="500"/>
                    <a:pt x="271" y="550"/>
                    <a:pt x="323" y="589"/>
                  </a:cubicBezTo>
                  <a:cubicBezTo>
                    <a:pt x="392" y="645"/>
                    <a:pt x="463" y="688"/>
                    <a:pt x="538" y="723"/>
                  </a:cubicBezTo>
                  <a:cubicBezTo>
                    <a:pt x="700" y="790"/>
                    <a:pt x="883" y="823"/>
                    <a:pt x="1095" y="825"/>
                  </a:cubicBezTo>
                  <a:cubicBezTo>
                    <a:pt x="1111" y="825"/>
                    <a:pt x="1127" y="826"/>
                    <a:pt x="1143" y="826"/>
                  </a:cubicBezTo>
                  <a:cubicBezTo>
                    <a:pt x="1255" y="826"/>
                    <a:pt x="1365" y="808"/>
                    <a:pt x="1470" y="774"/>
                  </a:cubicBezTo>
                  <a:cubicBezTo>
                    <a:pt x="1618" y="724"/>
                    <a:pt x="1739" y="634"/>
                    <a:pt x="1846" y="545"/>
                  </a:cubicBezTo>
                  <a:cubicBezTo>
                    <a:pt x="1963" y="453"/>
                    <a:pt x="2069" y="341"/>
                    <a:pt x="2157" y="243"/>
                  </a:cubicBezTo>
                  <a:cubicBezTo>
                    <a:pt x="2221" y="173"/>
                    <a:pt x="2303" y="85"/>
                    <a:pt x="2394" y="0"/>
                  </a:cubicBezTo>
                  <a:close/>
                </a:path>
              </a:pathLst>
            </a:custGeom>
            <a:solidFill>
              <a:srgbClr val="FEF3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06" name="Google Shape;5706;p16"/>
            <p:cNvSpPr/>
            <p:nvPr/>
          </p:nvSpPr>
          <p:spPr>
            <a:xfrm>
              <a:off x="2952375" y="6312950"/>
              <a:ext cx="34600" cy="43375"/>
            </a:xfrm>
            <a:custGeom>
              <a:avLst/>
              <a:gdLst/>
              <a:ahLst/>
              <a:cxnLst/>
              <a:rect l="l" t="t" r="r" b="b"/>
              <a:pathLst>
                <a:path w="1384" h="1735" extrusionOk="0">
                  <a:moveTo>
                    <a:pt x="1341" y="1"/>
                  </a:moveTo>
                  <a:cubicBezTo>
                    <a:pt x="1272" y="119"/>
                    <a:pt x="1219" y="241"/>
                    <a:pt x="1164" y="377"/>
                  </a:cubicBezTo>
                  <a:cubicBezTo>
                    <a:pt x="1130" y="458"/>
                    <a:pt x="1095" y="539"/>
                    <a:pt x="1059" y="621"/>
                  </a:cubicBezTo>
                  <a:cubicBezTo>
                    <a:pt x="1023" y="696"/>
                    <a:pt x="989" y="772"/>
                    <a:pt x="950" y="845"/>
                  </a:cubicBezTo>
                  <a:lnTo>
                    <a:pt x="930" y="881"/>
                  </a:lnTo>
                  <a:cubicBezTo>
                    <a:pt x="901" y="937"/>
                    <a:pt x="873" y="990"/>
                    <a:pt x="838" y="1039"/>
                  </a:cubicBezTo>
                  <a:cubicBezTo>
                    <a:pt x="766" y="1140"/>
                    <a:pt x="683" y="1222"/>
                    <a:pt x="597" y="1282"/>
                  </a:cubicBezTo>
                  <a:cubicBezTo>
                    <a:pt x="485" y="1355"/>
                    <a:pt x="379" y="1400"/>
                    <a:pt x="275" y="1420"/>
                  </a:cubicBezTo>
                  <a:cubicBezTo>
                    <a:pt x="212" y="1430"/>
                    <a:pt x="160" y="1436"/>
                    <a:pt x="110" y="1436"/>
                  </a:cubicBezTo>
                  <a:cubicBezTo>
                    <a:pt x="76" y="1434"/>
                    <a:pt x="41" y="1433"/>
                    <a:pt x="11" y="1427"/>
                  </a:cubicBezTo>
                  <a:cubicBezTo>
                    <a:pt x="8" y="1427"/>
                    <a:pt x="1" y="1434"/>
                    <a:pt x="2" y="1436"/>
                  </a:cubicBezTo>
                  <a:cubicBezTo>
                    <a:pt x="27" y="1460"/>
                    <a:pt x="54" y="1483"/>
                    <a:pt x="81" y="1507"/>
                  </a:cubicBezTo>
                  <a:cubicBezTo>
                    <a:pt x="153" y="1575"/>
                    <a:pt x="239" y="1634"/>
                    <a:pt x="328" y="1678"/>
                  </a:cubicBezTo>
                  <a:cubicBezTo>
                    <a:pt x="347" y="1687"/>
                    <a:pt x="367" y="1694"/>
                    <a:pt x="384" y="1700"/>
                  </a:cubicBezTo>
                  <a:cubicBezTo>
                    <a:pt x="492" y="1730"/>
                    <a:pt x="529" y="1733"/>
                    <a:pt x="565" y="1734"/>
                  </a:cubicBezTo>
                  <a:cubicBezTo>
                    <a:pt x="570" y="1734"/>
                    <a:pt x="574" y="1735"/>
                    <a:pt x="579" y="1735"/>
                  </a:cubicBezTo>
                  <a:cubicBezTo>
                    <a:pt x="682" y="1735"/>
                    <a:pt x="758" y="1703"/>
                    <a:pt x="822" y="1665"/>
                  </a:cubicBezTo>
                  <a:cubicBezTo>
                    <a:pt x="887" y="1627"/>
                    <a:pt x="942" y="1576"/>
                    <a:pt x="995" y="1499"/>
                  </a:cubicBezTo>
                  <a:cubicBezTo>
                    <a:pt x="1117" y="1337"/>
                    <a:pt x="1179" y="1145"/>
                    <a:pt x="1230" y="962"/>
                  </a:cubicBezTo>
                  <a:cubicBezTo>
                    <a:pt x="1286" y="761"/>
                    <a:pt x="1327" y="537"/>
                    <a:pt x="1360" y="278"/>
                  </a:cubicBezTo>
                  <a:cubicBezTo>
                    <a:pt x="1368" y="213"/>
                    <a:pt x="1377" y="150"/>
                    <a:pt x="1384" y="86"/>
                  </a:cubicBezTo>
                  <a:cubicBezTo>
                    <a:pt x="1361" y="64"/>
                    <a:pt x="1352" y="54"/>
                    <a:pt x="1347" y="40"/>
                  </a:cubicBezTo>
                  <a:cubicBezTo>
                    <a:pt x="1345" y="27"/>
                    <a:pt x="1341" y="14"/>
                    <a:pt x="1341" y="1"/>
                  </a:cubicBezTo>
                  <a:close/>
                </a:path>
              </a:pathLst>
            </a:custGeom>
            <a:solidFill>
              <a:srgbClr val="FEF3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07" name="Google Shape;5707;p16"/>
            <p:cNvSpPr/>
            <p:nvPr/>
          </p:nvSpPr>
          <p:spPr>
            <a:xfrm>
              <a:off x="2823950" y="6178400"/>
              <a:ext cx="76250" cy="47200"/>
            </a:xfrm>
            <a:custGeom>
              <a:avLst/>
              <a:gdLst/>
              <a:ahLst/>
              <a:cxnLst/>
              <a:rect l="l" t="t" r="r" b="b"/>
              <a:pathLst>
                <a:path w="3050" h="1888" extrusionOk="0">
                  <a:moveTo>
                    <a:pt x="3049" y="1"/>
                  </a:moveTo>
                  <a:lnTo>
                    <a:pt x="2930" y="12"/>
                  </a:lnTo>
                  <a:lnTo>
                    <a:pt x="2868" y="24"/>
                  </a:lnTo>
                  <a:cubicBezTo>
                    <a:pt x="2609" y="74"/>
                    <a:pt x="2349" y="124"/>
                    <a:pt x="2091" y="186"/>
                  </a:cubicBezTo>
                  <a:cubicBezTo>
                    <a:pt x="1722" y="278"/>
                    <a:pt x="1290" y="400"/>
                    <a:pt x="884" y="611"/>
                  </a:cubicBezTo>
                  <a:cubicBezTo>
                    <a:pt x="794" y="663"/>
                    <a:pt x="688" y="725"/>
                    <a:pt x="595" y="800"/>
                  </a:cubicBezTo>
                  <a:cubicBezTo>
                    <a:pt x="536" y="847"/>
                    <a:pt x="478" y="899"/>
                    <a:pt x="424" y="950"/>
                  </a:cubicBezTo>
                  <a:cubicBezTo>
                    <a:pt x="280" y="1090"/>
                    <a:pt x="171" y="1223"/>
                    <a:pt x="86" y="1363"/>
                  </a:cubicBezTo>
                  <a:cubicBezTo>
                    <a:pt x="58" y="1413"/>
                    <a:pt x="35" y="1460"/>
                    <a:pt x="15" y="1515"/>
                  </a:cubicBezTo>
                  <a:cubicBezTo>
                    <a:pt x="7" y="1544"/>
                    <a:pt x="5" y="1572"/>
                    <a:pt x="0" y="1601"/>
                  </a:cubicBezTo>
                  <a:lnTo>
                    <a:pt x="5" y="1638"/>
                  </a:lnTo>
                  <a:lnTo>
                    <a:pt x="15" y="1671"/>
                  </a:lnTo>
                  <a:cubicBezTo>
                    <a:pt x="15" y="1673"/>
                    <a:pt x="23" y="1683"/>
                    <a:pt x="25" y="1683"/>
                  </a:cubicBezTo>
                  <a:cubicBezTo>
                    <a:pt x="26" y="1683"/>
                    <a:pt x="26" y="1683"/>
                    <a:pt x="26" y="1683"/>
                  </a:cubicBezTo>
                  <a:cubicBezTo>
                    <a:pt x="53" y="1717"/>
                    <a:pt x="68" y="1729"/>
                    <a:pt x="82" y="1737"/>
                  </a:cubicBezTo>
                  <a:cubicBezTo>
                    <a:pt x="108" y="1752"/>
                    <a:pt x="135" y="1765"/>
                    <a:pt x="168" y="1775"/>
                  </a:cubicBezTo>
                  <a:cubicBezTo>
                    <a:pt x="201" y="1783"/>
                    <a:pt x="219" y="1786"/>
                    <a:pt x="236" y="1789"/>
                  </a:cubicBezTo>
                  <a:cubicBezTo>
                    <a:pt x="262" y="1795"/>
                    <a:pt x="283" y="1812"/>
                    <a:pt x="290" y="1834"/>
                  </a:cubicBezTo>
                  <a:cubicBezTo>
                    <a:pt x="322" y="1870"/>
                    <a:pt x="349" y="1872"/>
                    <a:pt x="371" y="1875"/>
                  </a:cubicBezTo>
                  <a:cubicBezTo>
                    <a:pt x="421" y="1881"/>
                    <a:pt x="467" y="1884"/>
                    <a:pt x="517" y="1887"/>
                  </a:cubicBezTo>
                  <a:cubicBezTo>
                    <a:pt x="533" y="1887"/>
                    <a:pt x="550" y="1887"/>
                    <a:pt x="568" y="1887"/>
                  </a:cubicBezTo>
                  <a:cubicBezTo>
                    <a:pt x="617" y="1887"/>
                    <a:pt x="674" y="1885"/>
                    <a:pt x="731" y="1877"/>
                  </a:cubicBezTo>
                  <a:cubicBezTo>
                    <a:pt x="805" y="1870"/>
                    <a:pt x="875" y="1855"/>
                    <a:pt x="947" y="1839"/>
                  </a:cubicBezTo>
                  <a:cubicBezTo>
                    <a:pt x="1013" y="1824"/>
                    <a:pt x="1077" y="1802"/>
                    <a:pt x="1141" y="1776"/>
                  </a:cubicBezTo>
                  <a:cubicBezTo>
                    <a:pt x="1204" y="1750"/>
                    <a:pt x="1263" y="1723"/>
                    <a:pt x="1322" y="1693"/>
                  </a:cubicBezTo>
                  <a:cubicBezTo>
                    <a:pt x="1455" y="1615"/>
                    <a:pt x="1559" y="1545"/>
                    <a:pt x="1652" y="1470"/>
                  </a:cubicBezTo>
                  <a:cubicBezTo>
                    <a:pt x="1747" y="1393"/>
                    <a:pt x="1839" y="1312"/>
                    <a:pt x="1929" y="1228"/>
                  </a:cubicBezTo>
                  <a:cubicBezTo>
                    <a:pt x="2124" y="1035"/>
                    <a:pt x="2328" y="800"/>
                    <a:pt x="2492" y="610"/>
                  </a:cubicBezTo>
                  <a:cubicBezTo>
                    <a:pt x="2650" y="429"/>
                    <a:pt x="2847" y="202"/>
                    <a:pt x="3049" y="1"/>
                  </a:cubicBezTo>
                  <a:close/>
                </a:path>
              </a:pathLst>
            </a:custGeom>
            <a:solidFill>
              <a:srgbClr val="FEF3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08" name="Google Shape;5708;p16"/>
            <p:cNvSpPr/>
            <p:nvPr/>
          </p:nvSpPr>
          <p:spPr>
            <a:xfrm>
              <a:off x="2899275" y="5988925"/>
              <a:ext cx="60450" cy="51100"/>
            </a:xfrm>
            <a:custGeom>
              <a:avLst/>
              <a:gdLst/>
              <a:ahLst/>
              <a:cxnLst/>
              <a:rect l="l" t="t" r="r" b="b"/>
              <a:pathLst>
                <a:path w="2418" h="2044" extrusionOk="0">
                  <a:moveTo>
                    <a:pt x="2361" y="1"/>
                  </a:moveTo>
                  <a:cubicBezTo>
                    <a:pt x="2276" y="1"/>
                    <a:pt x="2208" y="18"/>
                    <a:pt x="2155" y="31"/>
                  </a:cubicBezTo>
                  <a:lnTo>
                    <a:pt x="2123" y="38"/>
                  </a:lnTo>
                  <a:cubicBezTo>
                    <a:pt x="2062" y="54"/>
                    <a:pt x="2004" y="70"/>
                    <a:pt x="1948" y="90"/>
                  </a:cubicBezTo>
                  <a:cubicBezTo>
                    <a:pt x="1918" y="98"/>
                    <a:pt x="1885" y="110"/>
                    <a:pt x="1855" y="126"/>
                  </a:cubicBezTo>
                  <a:cubicBezTo>
                    <a:pt x="1829" y="134"/>
                    <a:pt x="1806" y="147"/>
                    <a:pt x="1783" y="160"/>
                  </a:cubicBezTo>
                  <a:lnTo>
                    <a:pt x="1695" y="213"/>
                  </a:lnTo>
                  <a:cubicBezTo>
                    <a:pt x="1625" y="256"/>
                    <a:pt x="1570" y="289"/>
                    <a:pt x="1513" y="315"/>
                  </a:cubicBezTo>
                  <a:cubicBezTo>
                    <a:pt x="1456" y="347"/>
                    <a:pt x="1395" y="378"/>
                    <a:pt x="1331" y="393"/>
                  </a:cubicBezTo>
                  <a:cubicBezTo>
                    <a:pt x="1272" y="409"/>
                    <a:pt x="1239" y="419"/>
                    <a:pt x="1210" y="420"/>
                  </a:cubicBezTo>
                  <a:cubicBezTo>
                    <a:pt x="1201" y="421"/>
                    <a:pt x="1192" y="421"/>
                    <a:pt x="1183" y="421"/>
                  </a:cubicBezTo>
                  <a:cubicBezTo>
                    <a:pt x="1174" y="421"/>
                    <a:pt x="1164" y="421"/>
                    <a:pt x="1154" y="420"/>
                  </a:cubicBezTo>
                  <a:cubicBezTo>
                    <a:pt x="1128" y="419"/>
                    <a:pt x="1107" y="413"/>
                    <a:pt x="1088" y="407"/>
                  </a:cubicBezTo>
                  <a:cubicBezTo>
                    <a:pt x="1059" y="400"/>
                    <a:pt x="1029" y="387"/>
                    <a:pt x="1002" y="376"/>
                  </a:cubicBezTo>
                  <a:lnTo>
                    <a:pt x="963" y="355"/>
                  </a:lnTo>
                  <a:cubicBezTo>
                    <a:pt x="910" y="328"/>
                    <a:pt x="858" y="301"/>
                    <a:pt x="802" y="284"/>
                  </a:cubicBezTo>
                  <a:cubicBezTo>
                    <a:pt x="786" y="279"/>
                    <a:pt x="772" y="278"/>
                    <a:pt x="757" y="276"/>
                  </a:cubicBezTo>
                  <a:cubicBezTo>
                    <a:pt x="707" y="279"/>
                    <a:pt x="657" y="291"/>
                    <a:pt x="608" y="304"/>
                  </a:cubicBezTo>
                  <a:cubicBezTo>
                    <a:pt x="568" y="315"/>
                    <a:pt x="522" y="328"/>
                    <a:pt x="477" y="348"/>
                  </a:cubicBezTo>
                  <a:cubicBezTo>
                    <a:pt x="436" y="365"/>
                    <a:pt x="397" y="384"/>
                    <a:pt x="355" y="404"/>
                  </a:cubicBezTo>
                  <a:cubicBezTo>
                    <a:pt x="291" y="443"/>
                    <a:pt x="235" y="483"/>
                    <a:pt x="187" y="529"/>
                  </a:cubicBezTo>
                  <a:cubicBezTo>
                    <a:pt x="151" y="568"/>
                    <a:pt x="117" y="608"/>
                    <a:pt x="90" y="651"/>
                  </a:cubicBezTo>
                  <a:cubicBezTo>
                    <a:pt x="62" y="700"/>
                    <a:pt x="41" y="748"/>
                    <a:pt x="24" y="798"/>
                  </a:cubicBezTo>
                  <a:cubicBezTo>
                    <a:pt x="11" y="849"/>
                    <a:pt x="3" y="901"/>
                    <a:pt x="1" y="953"/>
                  </a:cubicBezTo>
                  <a:cubicBezTo>
                    <a:pt x="1" y="1023"/>
                    <a:pt x="8" y="1089"/>
                    <a:pt x="16" y="1160"/>
                  </a:cubicBezTo>
                  <a:cubicBezTo>
                    <a:pt x="18" y="1173"/>
                    <a:pt x="16" y="1183"/>
                    <a:pt x="11" y="1200"/>
                  </a:cubicBezTo>
                  <a:cubicBezTo>
                    <a:pt x="31" y="1288"/>
                    <a:pt x="55" y="1372"/>
                    <a:pt x="82" y="1453"/>
                  </a:cubicBezTo>
                  <a:lnTo>
                    <a:pt x="101" y="1502"/>
                  </a:lnTo>
                  <a:lnTo>
                    <a:pt x="117" y="1552"/>
                  </a:lnTo>
                  <a:cubicBezTo>
                    <a:pt x="117" y="1552"/>
                    <a:pt x="117" y="1551"/>
                    <a:pt x="117" y="1551"/>
                  </a:cubicBezTo>
                  <a:cubicBezTo>
                    <a:pt x="118" y="1551"/>
                    <a:pt x="126" y="1576"/>
                    <a:pt x="126" y="1576"/>
                  </a:cubicBezTo>
                  <a:lnTo>
                    <a:pt x="131" y="1588"/>
                  </a:lnTo>
                  <a:cubicBezTo>
                    <a:pt x="144" y="1606"/>
                    <a:pt x="153" y="1616"/>
                    <a:pt x="160" y="1625"/>
                  </a:cubicBezTo>
                  <a:cubicBezTo>
                    <a:pt x="311" y="1792"/>
                    <a:pt x="499" y="1914"/>
                    <a:pt x="710" y="1980"/>
                  </a:cubicBezTo>
                  <a:cubicBezTo>
                    <a:pt x="847" y="2023"/>
                    <a:pt x="991" y="2044"/>
                    <a:pt x="1144" y="2044"/>
                  </a:cubicBezTo>
                  <a:cubicBezTo>
                    <a:pt x="1259" y="2044"/>
                    <a:pt x="1378" y="2032"/>
                    <a:pt x="1504" y="2009"/>
                  </a:cubicBezTo>
                  <a:cubicBezTo>
                    <a:pt x="1483" y="1993"/>
                    <a:pt x="1461" y="1986"/>
                    <a:pt x="1441" y="1980"/>
                  </a:cubicBezTo>
                  <a:cubicBezTo>
                    <a:pt x="1269" y="1925"/>
                    <a:pt x="1161" y="1865"/>
                    <a:pt x="1072" y="1782"/>
                  </a:cubicBezTo>
                  <a:cubicBezTo>
                    <a:pt x="1030" y="1743"/>
                    <a:pt x="999" y="1700"/>
                    <a:pt x="974" y="1652"/>
                  </a:cubicBezTo>
                  <a:cubicBezTo>
                    <a:pt x="964" y="1632"/>
                    <a:pt x="953" y="1612"/>
                    <a:pt x="946" y="1592"/>
                  </a:cubicBezTo>
                  <a:lnTo>
                    <a:pt x="934" y="1549"/>
                  </a:lnTo>
                  <a:cubicBezTo>
                    <a:pt x="924" y="1513"/>
                    <a:pt x="923" y="1499"/>
                    <a:pt x="921" y="1484"/>
                  </a:cubicBezTo>
                  <a:cubicBezTo>
                    <a:pt x="915" y="1431"/>
                    <a:pt x="914" y="1374"/>
                    <a:pt x="928" y="1322"/>
                  </a:cubicBezTo>
                  <a:cubicBezTo>
                    <a:pt x="934" y="1298"/>
                    <a:pt x="938" y="1273"/>
                    <a:pt x="949" y="1252"/>
                  </a:cubicBezTo>
                  <a:cubicBezTo>
                    <a:pt x="959" y="1226"/>
                    <a:pt x="970" y="1201"/>
                    <a:pt x="984" y="1178"/>
                  </a:cubicBezTo>
                  <a:cubicBezTo>
                    <a:pt x="1009" y="1131"/>
                    <a:pt x="1042" y="1088"/>
                    <a:pt x="1081" y="1049"/>
                  </a:cubicBezTo>
                  <a:cubicBezTo>
                    <a:pt x="1122" y="1007"/>
                    <a:pt x="1165" y="967"/>
                    <a:pt x="1211" y="931"/>
                  </a:cubicBezTo>
                  <a:cubicBezTo>
                    <a:pt x="1358" y="827"/>
                    <a:pt x="1519" y="742"/>
                    <a:pt x="1677" y="661"/>
                  </a:cubicBezTo>
                  <a:cubicBezTo>
                    <a:pt x="1761" y="618"/>
                    <a:pt x="1836" y="579"/>
                    <a:pt x="1908" y="541"/>
                  </a:cubicBezTo>
                  <a:cubicBezTo>
                    <a:pt x="1983" y="498"/>
                    <a:pt x="2069" y="443"/>
                    <a:pt x="2142" y="376"/>
                  </a:cubicBezTo>
                  <a:cubicBezTo>
                    <a:pt x="2192" y="321"/>
                    <a:pt x="2241" y="263"/>
                    <a:pt x="2286" y="209"/>
                  </a:cubicBezTo>
                  <a:cubicBezTo>
                    <a:pt x="2322" y="162"/>
                    <a:pt x="2356" y="117"/>
                    <a:pt x="2388" y="67"/>
                  </a:cubicBezTo>
                  <a:cubicBezTo>
                    <a:pt x="2401" y="47"/>
                    <a:pt x="2409" y="25"/>
                    <a:pt x="2418" y="4"/>
                  </a:cubicBezTo>
                  <a:cubicBezTo>
                    <a:pt x="2398" y="2"/>
                    <a:pt x="2379" y="1"/>
                    <a:pt x="2361" y="1"/>
                  </a:cubicBezTo>
                  <a:close/>
                </a:path>
              </a:pathLst>
            </a:custGeom>
            <a:solidFill>
              <a:srgbClr val="FEF3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09" name="Google Shape;5709;p16"/>
            <p:cNvSpPr/>
            <p:nvPr/>
          </p:nvSpPr>
          <p:spPr>
            <a:xfrm>
              <a:off x="2954900" y="6084825"/>
              <a:ext cx="71400" cy="33850"/>
            </a:xfrm>
            <a:custGeom>
              <a:avLst/>
              <a:gdLst/>
              <a:ahLst/>
              <a:cxnLst/>
              <a:rect l="l" t="t" r="r" b="b"/>
              <a:pathLst>
                <a:path w="2856" h="1354" extrusionOk="0">
                  <a:moveTo>
                    <a:pt x="29" y="1"/>
                  </a:moveTo>
                  <a:cubicBezTo>
                    <a:pt x="0" y="60"/>
                    <a:pt x="0" y="116"/>
                    <a:pt x="3" y="162"/>
                  </a:cubicBezTo>
                  <a:cubicBezTo>
                    <a:pt x="8" y="218"/>
                    <a:pt x="22" y="275"/>
                    <a:pt x="33" y="320"/>
                  </a:cubicBezTo>
                  <a:cubicBezTo>
                    <a:pt x="45" y="354"/>
                    <a:pt x="52" y="376"/>
                    <a:pt x="61" y="397"/>
                  </a:cubicBezTo>
                  <a:cubicBezTo>
                    <a:pt x="79" y="445"/>
                    <a:pt x="102" y="489"/>
                    <a:pt x="125" y="532"/>
                  </a:cubicBezTo>
                  <a:cubicBezTo>
                    <a:pt x="138" y="555"/>
                    <a:pt x="154" y="577"/>
                    <a:pt x="170" y="597"/>
                  </a:cubicBezTo>
                  <a:lnTo>
                    <a:pt x="196" y="626"/>
                  </a:lnTo>
                  <a:cubicBezTo>
                    <a:pt x="255" y="686"/>
                    <a:pt x="296" y="715"/>
                    <a:pt x="334" y="741"/>
                  </a:cubicBezTo>
                  <a:cubicBezTo>
                    <a:pt x="493" y="843"/>
                    <a:pt x="651" y="916"/>
                    <a:pt x="756" y="962"/>
                  </a:cubicBezTo>
                  <a:cubicBezTo>
                    <a:pt x="994" y="1065"/>
                    <a:pt x="1250" y="1157"/>
                    <a:pt x="1516" y="1232"/>
                  </a:cubicBezTo>
                  <a:cubicBezTo>
                    <a:pt x="1669" y="1278"/>
                    <a:pt x="1812" y="1309"/>
                    <a:pt x="1948" y="1332"/>
                  </a:cubicBezTo>
                  <a:cubicBezTo>
                    <a:pt x="2024" y="1347"/>
                    <a:pt x="2100" y="1353"/>
                    <a:pt x="2173" y="1353"/>
                  </a:cubicBezTo>
                  <a:cubicBezTo>
                    <a:pt x="2234" y="1353"/>
                    <a:pt x="2294" y="1349"/>
                    <a:pt x="2352" y="1340"/>
                  </a:cubicBezTo>
                  <a:cubicBezTo>
                    <a:pt x="2523" y="1311"/>
                    <a:pt x="2688" y="1232"/>
                    <a:pt x="2856" y="1098"/>
                  </a:cubicBezTo>
                  <a:lnTo>
                    <a:pt x="2856" y="1098"/>
                  </a:lnTo>
                  <a:cubicBezTo>
                    <a:pt x="2728" y="1120"/>
                    <a:pt x="2611" y="1134"/>
                    <a:pt x="2507" y="1134"/>
                  </a:cubicBezTo>
                  <a:cubicBezTo>
                    <a:pt x="2502" y="1134"/>
                    <a:pt x="2497" y="1134"/>
                    <a:pt x="2492" y="1134"/>
                  </a:cubicBezTo>
                  <a:cubicBezTo>
                    <a:pt x="2360" y="1130"/>
                    <a:pt x="2250" y="1117"/>
                    <a:pt x="2155" y="1091"/>
                  </a:cubicBezTo>
                  <a:cubicBezTo>
                    <a:pt x="2041" y="1062"/>
                    <a:pt x="1935" y="1024"/>
                    <a:pt x="1839" y="978"/>
                  </a:cubicBezTo>
                  <a:cubicBezTo>
                    <a:pt x="1596" y="863"/>
                    <a:pt x="1376" y="703"/>
                    <a:pt x="1164" y="550"/>
                  </a:cubicBezTo>
                  <a:lnTo>
                    <a:pt x="1128" y="528"/>
                  </a:lnTo>
                  <a:lnTo>
                    <a:pt x="1129" y="527"/>
                  </a:lnTo>
                  <a:cubicBezTo>
                    <a:pt x="991" y="426"/>
                    <a:pt x="848" y="320"/>
                    <a:pt x="697" y="229"/>
                  </a:cubicBezTo>
                  <a:cubicBezTo>
                    <a:pt x="553" y="145"/>
                    <a:pt x="421" y="83"/>
                    <a:pt x="295" y="43"/>
                  </a:cubicBezTo>
                  <a:cubicBezTo>
                    <a:pt x="201" y="17"/>
                    <a:pt x="115" y="4"/>
                    <a:pt x="29" y="1"/>
                  </a:cubicBezTo>
                  <a:close/>
                </a:path>
              </a:pathLst>
            </a:custGeom>
            <a:solidFill>
              <a:srgbClr val="FEF3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10" name="Google Shape;5710;p16"/>
            <p:cNvSpPr/>
            <p:nvPr/>
          </p:nvSpPr>
          <p:spPr>
            <a:xfrm>
              <a:off x="2956150" y="6231475"/>
              <a:ext cx="41350" cy="26325"/>
            </a:xfrm>
            <a:custGeom>
              <a:avLst/>
              <a:gdLst/>
              <a:ahLst/>
              <a:cxnLst/>
              <a:rect l="l" t="t" r="r" b="b"/>
              <a:pathLst>
                <a:path w="1654" h="1053" extrusionOk="0">
                  <a:moveTo>
                    <a:pt x="419" y="1"/>
                  </a:moveTo>
                  <a:cubicBezTo>
                    <a:pt x="410" y="1"/>
                    <a:pt x="402" y="5"/>
                    <a:pt x="396" y="8"/>
                  </a:cubicBezTo>
                  <a:cubicBezTo>
                    <a:pt x="325" y="37"/>
                    <a:pt x="259" y="70"/>
                    <a:pt x="195" y="110"/>
                  </a:cubicBezTo>
                  <a:cubicBezTo>
                    <a:pt x="120" y="159"/>
                    <a:pt x="67" y="212"/>
                    <a:pt x="37" y="269"/>
                  </a:cubicBezTo>
                  <a:cubicBezTo>
                    <a:pt x="9" y="327"/>
                    <a:pt x="1" y="389"/>
                    <a:pt x="9" y="448"/>
                  </a:cubicBezTo>
                  <a:cubicBezTo>
                    <a:pt x="11" y="470"/>
                    <a:pt x="15" y="496"/>
                    <a:pt x="24" y="519"/>
                  </a:cubicBezTo>
                  <a:cubicBezTo>
                    <a:pt x="44" y="570"/>
                    <a:pt x="80" y="621"/>
                    <a:pt x="133" y="677"/>
                  </a:cubicBezTo>
                  <a:cubicBezTo>
                    <a:pt x="210" y="766"/>
                    <a:pt x="307" y="838"/>
                    <a:pt x="384" y="893"/>
                  </a:cubicBezTo>
                  <a:cubicBezTo>
                    <a:pt x="457" y="949"/>
                    <a:pt x="555" y="992"/>
                    <a:pt x="663" y="1016"/>
                  </a:cubicBezTo>
                  <a:cubicBezTo>
                    <a:pt x="755" y="1041"/>
                    <a:pt x="853" y="1053"/>
                    <a:pt x="958" y="1053"/>
                  </a:cubicBezTo>
                  <a:cubicBezTo>
                    <a:pt x="1057" y="1053"/>
                    <a:pt x="1163" y="1042"/>
                    <a:pt x="1276" y="1021"/>
                  </a:cubicBezTo>
                  <a:cubicBezTo>
                    <a:pt x="1397" y="996"/>
                    <a:pt x="1525" y="960"/>
                    <a:pt x="1654" y="910"/>
                  </a:cubicBezTo>
                  <a:lnTo>
                    <a:pt x="1606" y="907"/>
                  </a:lnTo>
                  <a:cubicBezTo>
                    <a:pt x="1548" y="910"/>
                    <a:pt x="1491" y="913"/>
                    <a:pt x="1432" y="913"/>
                  </a:cubicBezTo>
                  <a:cubicBezTo>
                    <a:pt x="1423" y="913"/>
                    <a:pt x="1413" y="913"/>
                    <a:pt x="1404" y="913"/>
                  </a:cubicBezTo>
                  <a:cubicBezTo>
                    <a:pt x="1312" y="910"/>
                    <a:pt x="1243" y="903"/>
                    <a:pt x="1180" y="891"/>
                  </a:cubicBezTo>
                  <a:cubicBezTo>
                    <a:pt x="1108" y="874"/>
                    <a:pt x="1036" y="857"/>
                    <a:pt x="967" y="830"/>
                  </a:cubicBezTo>
                  <a:cubicBezTo>
                    <a:pt x="808" y="762"/>
                    <a:pt x="679" y="666"/>
                    <a:pt x="584" y="547"/>
                  </a:cubicBezTo>
                  <a:cubicBezTo>
                    <a:pt x="556" y="512"/>
                    <a:pt x="534" y="478"/>
                    <a:pt x="511" y="440"/>
                  </a:cubicBezTo>
                  <a:cubicBezTo>
                    <a:pt x="493" y="414"/>
                    <a:pt x="478" y="386"/>
                    <a:pt x="467" y="357"/>
                  </a:cubicBezTo>
                  <a:cubicBezTo>
                    <a:pt x="440" y="285"/>
                    <a:pt x="427" y="233"/>
                    <a:pt x="427" y="189"/>
                  </a:cubicBezTo>
                  <a:cubicBezTo>
                    <a:pt x="426" y="130"/>
                    <a:pt x="432" y="73"/>
                    <a:pt x="447" y="18"/>
                  </a:cubicBezTo>
                  <a:cubicBezTo>
                    <a:pt x="438" y="5"/>
                    <a:pt x="428" y="1"/>
                    <a:pt x="419" y="1"/>
                  </a:cubicBezTo>
                  <a:close/>
                </a:path>
              </a:pathLst>
            </a:custGeom>
            <a:solidFill>
              <a:srgbClr val="FEF3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11" name="Google Shape;5711;p16"/>
            <p:cNvSpPr/>
            <p:nvPr/>
          </p:nvSpPr>
          <p:spPr>
            <a:xfrm>
              <a:off x="3197025" y="6277300"/>
              <a:ext cx="34125" cy="12075"/>
            </a:xfrm>
            <a:custGeom>
              <a:avLst/>
              <a:gdLst/>
              <a:ahLst/>
              <a:cxnLst/>
              <a:rect l="l" t="t" r="r" b="b"/>
              <a:pathLst>
                <a:path w="1365" h="483" extrusionOk="0">
                  <a:moveTo>
                    <a:pt x="1365" y="1"/>
                  </a:moveTo>
                  <a:lnTo>
                    <a:pt x="1365" y="1"/>
                  </a:lnTo>
                  <a:cubicBezTo>
                    <a:pt x="1225" y="46"/>
                    <a:pt x="1066" y="103"/>
                    <a:pt x="908" y="140"/>
                  </a:cubicBezTo>
                  <a:cubicBezTo>
                    <a:pt x="681" y="197"/>
                    <a:pt x="471" y="233"/>
                    <a:pt x="265" y="248"/>
                  </a:cubicBezTo>
                  <a:cubicBezTo>
                    <a:pt x="180" y="253"/>
                    <a:pt x="92" y="259"/>
                    <a:pt x="6" y="259"/>
                  </a:cubicBezTo>
                  <a:cubicBezTo>
                    <a:pt x="6" y="260"/>
                    <a:pt x="0" y="268"/>
                    <a:pt x="0" y="269"/>
                  </a:cubicBezTo>
                  <a:lnTo>
                    <a:pt x="51" y="318"/>
                  </a:lnTo>
                  <a:cubicBezTo>
                    <a:pt x="71" y="338"/>
                    <a:pt x="92" y="355"/>
                    <a:pt x="111" y="375"/>
                  </a:cubicBezTo>
                  <a:cubicBezTo>
                    <a:pt x="120" y="397"/>
                    <a:pt x="141" y="417"/>
                    <a:pt x="173" y="427"/>
                  </a:cubicBezTo>
                  <a:cubicBezTo>
                    <a:pt x="310" y="464"/>
                    <a:pt x="430" y="482"/>
                    <a:pt x="535" y="482"/>
                  </a:cubicBezTo>
                  <a:cubicBezTo>
                    <a:pt x="568" y="482"/>
                    <a:pt x="599" y="481"/>
                    <a:pt x="629" y="477"/>
                  </a:cubicBezTo>
                  <a:cubicBezTo>
                    <a:pt x="769" y="463"/>
                    <a:pt x="910" y="411"/>
                    <a:pt x="1047" y="324"/>
                  </a:cubicBezTo>
                  <a:cubicBezTo>
                    <a:pt x="1159" y="248"/>
                    <a:pt x="1263" y="141"/>
                    <a:pt x="1365" y="1"/>
                  </a:cubicBezTo>
                  <a:close/>
                </a:path>
              </a:pathLst>
            </a:custGeom>
            <a:solidFill>
              <a:srgbClr val="FEF3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12" name="Google Shape;5712;p16"/>
            <p:cNvSpPr/>
            <p:nvPr/>
          </p:nvSpPr>
          <p:spPr>
            <a:xfrm>
              <a:off x="3409200" y="6081300"/>
              <a:ext cx="72225" cy="24525"/>
            </a:xfrm>
            <a:custGeom>
              <a:avLst/>
              <a:gdLst/>
              <a:ahLst/>
              <a:cxnLst/>
              <a:rect l="l" t="t" r="r" b="b"/>
              <a:pathLst>
                <a:path w="2889" h="981" extrusionOk="0">
                  <a:moveTo>
                    <a:pt x="1099" y="1"/>
                  </a:moveTo>
                  <a:cubicBezTo>
                    <a:pt x="1018" y="1"/>
                    <a:pt x="932" y="8"/>
                    <a:pt x="839" y="21"/>
                  </a:cubicBezTo>
                  <a:cubicBezTo>
                    <a:pt x="701" y="41"/>
                    <a:pt x="565" y="79"/>
                    <a:pt x="418" y="136"/>
                  </a:cubicBezTo>
                  <a:cubicBezTo>
                    <a:pt x="306" y="184"/>
                    <a:pt x="194" y="253"/>
                    <a:pt x="88" y="343"/>
                  </a:cubicBezTo>
                  <a:cubicBezTo>
                    <a:pt x="58" y="370"/>
                    <a:pt x="28" y="399"/>
                    <a:pt x="0" y="428"/>
                  </a:cubicBezTo>
                  <a:cubicBezTo>
                    <a:pt x="5" y="432"/>
                    <a:pt x="2" y="438"/>
                    <a:pt x="2" y="439"/>
                  </a:cubicBezTo>
                  <a:cubicBezTo>
                    <a:pt x="49" y="422"/>
                    <a:pt x="88" y="403"/>
                    <a:pt x="131" y="392"/>
                  </a:cubicBezTo>
                  <a:cubicBezTo>
                    <a:pt x="177" y="378"/>
                    <a:pt x="222" y="365"/>
                    <a:pt x="266" y="359"/>
                  </a:cubicBezTo>
                  <a:cubicBezTo>
                    <a:pt x="295" y="354"/>
                    <a:pt x="324" y="353"/>
                    <a:pt x="353" y="353"/>
                  </a:cubicBezTo>
                  <a:cubicBezTo>
                    <a:pt x="362" y="353"/>
                    <a:pt x="371" y="353"/>
                    <a:pt x="380" y="353"/>
                  </a:cubicBezTo>
                  <a:cubicBezTo>
                    <a:pt x="447" y="353"/>
                    <a:pt x="512" y="365"/>
                    <a:pt x="595" y="388"/>
                  </a:cubicBezTo>
                  <a:cubicBezTo>
                    <a:pt x="753" y="429"/>
                    <a:pt x="900" y="507"/>
                    <a:pt x="1042" y="581"/>
                  </a:cubicBezTo>
                  <a:lnTo>
                    <a:pt x="1101" y="612"/>
                  </a:lnTo>
                  <a:lnTo>
                    <a:pt x="1129" y="626"/>
                  </a:lnTo>
                  <a:lnTo>
                    <a:pt x="1158" y="640"/>
                  </a:lnTo>
                  <a:cubicBezTo>
                    <a:pt x="1231" y="679"/>
                    <a:pt x="1306" y="717"/>
                    <a:pt x="1381" y="751"/>
                  </a:cubicBezTo>
                  <a:cubicBezTo>
                    <a:pt x="1470" y="790"/>
                    <a:pt x="1559" y="824"/>
                    <a:pt x="1651" y="854"/>
                  </a:cubicBezTo>
                  <a:cubicBezTo>
                    <a:pt x="1819" y="903"/>
                    <a:pt x="1997" y="933"/>
                    <a:pt x="2197" y="948"/>
                  </a:cubicBezTo>
                  <a:cubicBezTo>
                    <a:pt x="2319" y="956"/>
                    <a:pt x="2441" y="962"/>
                    <a:pt x="2563" y="968"/>
                  </a:cubicBezTo>
                  <a:lnTo>
                    <a:pt x="2735" y="975"/>
                  </a:lnTo>
                  <a:lnTo>
                    <a:pt x="2781" y="976"/>
                  </a:lnTo>
                  <a:lnTo>
                    <a:pt x="2889" y="981"/>
                  </a:lnTo>
                  <a:cubicBezTo>
                    <a:pt x="2798" y="877"/>
                    <a:pt x="2709" y="795"/>
                    <a:pt x="2620" y="718"/>
                  </a:cubicBezTo>
                  <a:cubicBezTo>
                    <a:pt x="2482" y="596"/>
                    <a:pt x="2357" y="497"/>
                    <a:pt x="2241" y="416"/>
                  </a:cubicBezTo>
                  <a:cubicBezTo>
                    <a:pt x="2106" y="320"/>
                    <a:pt x="1961" y="235"/>
                    <a:pt x="1794" y="158"/>
                  </a:cubicBezTo>
                  <a:cubicBezTo>
                    <a:pt x="1665" y="99"/>
                    <a:pt x="1523" y="56"/>
                    <a:pt x="1348" y="26"/>
                  </a:cubicBezTo>
                  <a:cubicBezTo>
                    <a:pt x="1270" y="9"/>
                    <a:pt x="1188" y="1"/>
                    <a:pt x="1099" y="1"/>
                  </a:cubicBezTo>
                  <a:close/>
                </a:path>
              </a:pathLst>
            </a:custGeom>
            <a:solidFill>
              <a:srgbClr val="FEF3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13" name="Google Shape;5713;p16"/>
            <p:cNvSpPr/>
            <p:nvPr/>
          </p:nvSpPr>
          <p:spPr>
            <a:xfrm>
              <a:off x="3213850" y="6028425"/>
              <a:ext cx="19825" cy="32225"/>
            </a:xfrm>
            <a:custGeom>
              <a:avLst/>
              <a:gdLst/>
              <a:ahLst/>
              <a:cxnLst/>
              <a:rect l="l" t="t" r="r" b="b"/>
              <a:pathLst>
                <a:path w="793" h="1289" extrusionOk="0">
                  <a:moveTo>
                    <a:pt x="616" y="1"/>
                  </a:moveTo>
                  <a:cubicBezTo>
                    <a:pt x="557" y="1"/>
                    <a:pt x="505" y="12"/>
                    <a:pt x="453" y="25"/>
                  </a:cubicBezTo>
                  <a:cubicBezTo>
                    <a:pt x="268" y="72"/>
                    <a:pt x="122" y="205"/>
                    <a:pt x="54" y="378"/>
                  </a:cubicBezTo>
                  <a:cubicBezTo>
                    <a:pt x="1" y="535"/>
                    <a:pt x="1" y="712"/>
                    <a:pt x="54" y="931"/>
                  </a:cubicBezTo>
                  <a:cubicBezTo>
                    <a:pt x="74" y="1013"/>
                    <a:pt x="99" y="1088"/>
                    <a:pt x="127" y="1161"/>
                  </a:cubicBezTo>
                  <a:cubicBezTo>
                    <a:pt x="143" y="1203"/>
                    <a:pt x="160" y="1246"/>
                    <a:pt x="182" y="1289"/>
                  </a:cubicBezTo>
                  <a:cubicBezTo>
                    <a:pt x="192" y="1111"/>
                    <a:pt x="208" y="971"/>
                    <a:pt x="238" y="851"/>
                  </a:cubicBezTo>
                  <a:cubicBezTo>
                    <a:pt x="268" y="736"/>
                    <a:pt x="310" y="604"/>
                    <a:pt x="380" y="483"/>
                  </a:cubicBezTo>
                  <a:cubicBezTo>
                    <a:pt x="412" y="426"/>
                    <a:pt x="448" y="367"/>
                    <a:pt x="491" y="314"/>
                  </a:cubicBezTo>
                  <a:cubicBezTo>
                    <a:pt x="534" y="262"/>
                    <a:pt x="580" y="210"/>
                    <a:pt x="630" y="166"/>
                  </a:cubicBezTo>
                  <a:cubicBezTo>
                    <a:pt x="680" y="120"/>
                    <a:pt x="735" y="77"/>
                    <a:pt x="792" y="41"/>
                  </a:cubicBezTo>
                  <a:cubicBezTo>
                    <a:pt x="716" y="5"/>
                    <a:pt x="669" y="1"/>
                    <a:pt x="616" y="1"/>
                  </a:cubicBezTo>
                  <a:close/>
                </a:path>
              </a:pathLst>
            </a:custGeom>
            <a:solidFill>
              <a:srgbClr val="FEF3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14" name="Google Shape;5714;p16"/>
            <p:cNvSpPr/>
            <p:nvPr/>
          </p:nvSpPr>
          <p:spPr>
            <a:xfrm>
              <a:off x="3375775" y="6335850"/>
              <a:ext cx="41750" cy="24775"/>
            </a:xfrm>
            <a:custGeom>
              <a:avLst/>
              <a:gdLst/>
              <a:ahLst/>
              <a:cxnLst/>
              <a:rect l="l" t="t" r="r" b="b"/>
              <a:pathLst>
                <a:path w="1670" h="991" extrusionOk="0">
                  <a:moveTo>
                    <a:pt x="186" y="1"/>
                  </a:moveTo>
                  <a:cubicBezTo>
                    <a:pt x="137" y="1"/>
                    <a:pt x="77" y="4"/>
                    <a:pt x="17" y="14"/>
                  </a:cubicBezTo>
                  <a:cubicBezTo>
                    <a:pt x="16" y="15"/>
                    <a:pt x="0" y="24"/>
                    <a:pt x="0" y="24"/>
                  </a:cubicBezTo>
                  <a:cubicBezTo>
                    <a:pt x="16" y="64"/>
                    <a:pt x="32" y="100"/>
                    <a:pt x="52" y="136"/>
                  </a:cubicBezTo>
                  <a:cubicBezTo>
                    <a:pt x="132" y="296"/>
                    <a:pt x="243" y="445"/>
                    <a:pt x="368" y="567"/>
                  </a:cubicBezTo>
                  <a:cubicBezTo>
                    <a:pt x="509" y="703"/>
                    <a:pt x="659" y="804"/>
                    <a:pt x="815" y="867"/>
                  </a:cubicBezTo>
                  <a:cubicBezTo>
                    <a:pt x="889" y="896"/>
                    <a:pt x="970" y="919"/>
                    <a:pt x="1066" y="936"/>
                  </a:cubicBezTo>
                  <a:cubicBezTo>
                    <a:pt x="1165" y="958"/>
                    <a:pt x="1264" y="972"/>
                    <a:pt x="1365" y="984"/>
                  </a:cubicBezTo>
                  <a:cubicBezTo>
                    <a:pt x="1402" y="987"/>
                    <a:pt x="1445" y="991"/>
                    <a:pt x="1489" y="991"/>
                  </a:cubicBezTo>
                  <a:cubicBezTo>
                    <a:pt x="1548" y="991"/>
                    <a:pt x="1611" y="985"/>
                    <a:pt x="1669" y="965"/>
                  </a:cubicBezTo>
                  <a:cubicBezTo>
                    <a:pt x="1564" y="903"/>
                    <a:pt x="1480" y="818"/>
                    <a:pt x="1416" y="748"/>
                  </a:cubicBezTo>
                  <a:lnTo>
                    <a:pt x="1317" y="635"/>
                  </a:lnTo>
                  <a:lnTo>
                    <a:pt x="1281" y="596"/>
                  </a:lnTo>
                  <a:cubicBezTo>
                    <a:pt x="1250" y="557"/>
                    <a:pt x="1217" y="521"/>
                    <a:pt x="1185" y="485"/>
                  </a:cubicBezTo>
                  <a:cubicBezTo>
                    <a:pt x="1165" y="466"/>
                    <a:pt x="1138" y="439"/>
                    <a:pt x="1109" y="418"/>
                  </a:cubicBezTo>
                  <a:lnTo>
                    <a:pt x="1027" y="356"/>
                  </a:lnTo>
                  <a:lnTo>
                    <a:pt x="993" y="333"/>
                  </a:lnTo>
                  <a:cubicBezTo>
                    <a:pt x="915" y="280"/>
                    <a:pt x="839" y="225"/>
                    <a:pt x="757" y="176"/>
                  </a:cubicBezTo>
                  <a:cubicBezTo>
                    <a:pt x="647" y="112"/>
                    <a:pt x="553" y="72"/>
                    <a:pt x="456" y="38"/>
                  </a:cubicBezTo>
                  <a:cubicBezTo>
                    <a:pt x="381" y="17"/>
                    <a:pt x="302" y="7"/>
                    <a:pt x="211" y="1"/>
                  </a:cubicBezTo>
                  <a:cubicBezTo>
                    <a:pt x="203" y="1"/>
                    <a:pt x="195" y="1"/>
                    <a:pt x="186" y="1"/>
                  </a:cubicBezTo>
                  <a:close/>
                </a:path>
              </a:pathLst>
            </a:custGeom>
            <a:solidFill>
              <a:srgbClr val="FEF3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15" name="Google Shape;5715;p16"/>
            <p:cNvSpPr/>
            <p:nvPr/>
          </p:nvSpPr>
          <p:spPr>
            <a:xfrm>
              <a:off x="3470925" y="6365050"/>
              <a:ext cx="33125" cy="38025"/>
            </a:xfrm>
            <a:custGeom>
              <a:avLst/>
              <a:gdLst/>
              <a:ahLst/>
              <a:cxnLst/>
              <a:rect l="l" t="t" r="r" b="b"/>
              <a:pathLst>
                <a:path w="1325" h="1521" extrusionOk="0">
                  <a:moveTo>
                    <a:pt x="681" y="1"/>
                  </a:moveTo>
                  <a:cubicBezTo>
                    <a:pt x="640" y="15"/>
                    <a:pt x="602" y="30"/>
                    <a:pt x="563" y="45"/>
                  </a:cubicBezTo>
                  <a:cubicBezTo>
                    <a:pt x="477" y="84"/>
                    <a:pt x="395" y="133"/>
                    <a:pt x="322" y="189"/>
                  </a:cubicBezTo>
                  <a:cubicBezTo>
                    <a:pt x="233" y="252"/>
                    <a:pt x="166" y="321"/>
                    <a:pt x="118" y="393"/>
                  </a:cubicBezTo>
                  <a:cubicBezTo>
                    <a:pt x="68" y="462"/>
                    <a:pt x="36" y="539"/>
                    <a:pt x="16" y="627"/>
                  </a:cubicBezTo>
                  <a:cubicBezTo>
                    <a:pt x="0" y="705"/>
                    <a:pt x="0" y="791"/>
                    <a:pt x="16" y="890"/>
                  </a:cubicBezTo>
                  <a:cubicBezTo>
                    <a:pt x="23" y="917"/>
                    <a:pt x="31" y="944"/>
                    <a:pt x="42" y="973"/>
                  </a:cubicBezTo>
                  <a:lnTo>
                    <a:pt x="54" y="1003"/>
                  </a:lnTo>
                  <a:cubicBezTo>
                    <a:pt x="75" y="1051"/>
                    <a:pt x="101" y="1090"/>
                    <a:pt x="131" y="1124"/>
                  </a:cubicBezTo>
                  <a:cubicBezTo>
                    <a:pt x="183" y="1190"/>
                    <a:pt x="253" y="1248"/>
                    <a:pt x="347" y="1298"/>
                  </a:cubicBezTo>
                  <a:cubicBezTo>
                    <a:pt x="441" y="1347"/>
                    <a:pt x="540" y="1375"/>
                    <a:pt x="605" y="1391"/>
                  </a:cubicBezTo>
                  <a:cubicBezTo>
                    <a:pt x="713" y="1418"/>
                    <a:pt x="822" y="1439"/>
                    <a:pt x="930" y="1456"/>
                  </a:cubicBezTo>
                  <a:lnTo>
                    <a:pt x="1058" y="1476"/>
                  </a:lnTo>
                  <a:lnTo>
                    <a:pt x="1093" y="1482"/>
                  </a:lnTo>
                  <a:cubicBezTo>
                    <a:pt x="1194" y="1497"/>
                    <a:pt x="1263" y="1509"/>
                    <a:pt x="1325" y="1520"/>
                  </a:cubicBezTo>
                  <a:lnTo>
                    <a:pt x="1303" y="1480"/>
                  </a:lnTo>
                  <a:cubicBezTo>
                    <a:pt x="1250" y="1427"/>
                    <a:pt x="1191" y="1381"/>
                    <a:pt x="1122" y="1339"/>
                  </a:cubicBezTo>
                  <a:cubicBezTo>
                    <a:pt x="1081" y="1315"/>
                    <a:pt x="1035" y="1291"/>
                    <a:pt x="990" y="1269"/>
                  </a:cubicBezTo>
                  <a:lnTo>
                    <a:pt x="940" y="1248"/>
                  </a:lnTo>
                  <a:lnTo>
                    <a:pt x="941" y="1245"/>
                  </a:lnTo>
                  <a:cubicBezTo>
                    <a:pt x="875" y="1210"/>
                    <a:pt x="806" y="1174"/>
                    <a:pt x="743" y="1136"/>
                  </a:cubicBezTo>
                  <a:cubicBezTo>
                    <a:pt x="675" y="1094"/>
                    <a:pt x="625" y="1052"/>
                    <a:pt x="582" y="1003"/>
                  </a:cubicBezTo>
                  <a:cubicBezTo>
                    <a:pt x="559" y="979"/>
                    <a:pt x="539" y="952"/>
                    <a:pt x="519" y="920"/>
                  </a:cubicBezTo>
                  <a:cubicBezTo>
                    <a:pt x="503" y="899"/>
                    <a:pt x="490" y="871"/>
                    <a:pt x="476" y="837"/>
                  </a:cubicBezTo>
                  <a:cubicBezTo>
                    <a:pt x="423" y="679"/>
                    <a:pt x="417" y="534"/>
                    <a:pt x="461" y="404"/>
                  </a:cubicBezTo>
                  <a:cubicBezTo>
                    <a:pt x="499" y="291"/>
                    <a:pt x="573" y="186"/>
                    <a:pt x="675" y="103"/>
                  </a:cubicBezTo>
                  <a:cubicBezTo>
                    <a:pt x="724" y="64"/>
                    <a:pt x="776" y="31"/>
                    <a:pt x="828" y="1"/>
                  </a:cubicBezTo>
                  <a:close/>
                </a:path>
              </a:pathLst>
            </a:custGeom>
            <a:solidFill>
              <a:srgbClr val="FEF3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16" name="Google Shape;5716;p16"/>
            <p:cNvSpPr/>
            <p:nvPr/>
          </p:nvSpPr>
          <p:spPr>
            <a:xfrm>
              <a:off x="3445975" y="6297950"/>
              <a:ext cx="19850" cy="41650"/>
            </a:xfrm>
            <a:custGeom>
              <a:avLst/>
              <a:gdLst/>
              <a:ahLst/>
              <a:cxnLst/>
              <a:rect l="l" t="t" r="r" b="b"/>
              <a:pathLst>
                <a:path w="794" h="1666" extrusionOk="0">
                  <a:moveTo>
                    <a:pt x="793" y="0"/>
                  </a:moveTo>
                  <a:cubicBezTo>
                    <a:pt x="714" y="25"/>
                    <a:pt x="644" y="65"/>
                    <a:pt x="575" y="108"/>
                  </a:cubicBezTo>
                  <a:cubicBezTo>
                    <a:pt x="483" y="166"/>
                    <a:pt x="398" y="232"/>
                    <a:pt x="312" y="311"/>
                  </a:cubicBezTo>
                  <a:cubicBezTo>
                    <a:pt x="236" y="380"/>
                    <a:pt x="167" y="463"/>
                    <a:pt x="108" y="563"/>
                  </a:cubicBezTo>
                  <a:cubicBezTo>
                    <a:pt x="82" y="605"/>
                    <a:pt x="66" y="650"/>
                    <a:pt x="50" y="693"/>
                  </a:cubicBezTo>
                  <a:cubicBezTo>
                    <a:pt x="32" y="742"/>
                    <a:pt x="23" y="783"/>
                    <a:pt x="16" y="829"/>
                  </a:cubicBezTo>
                  <a:cubicBezTo>
                    <a:pt x="0" y="941"/>
                    <a:pt x="7" y="1055"/>
                    <a:pt x="40" y="1164"/>
                  </a:cubicBezTo>
                  <a:lnTo>
                    <a:pt x="59" y="1214"/>
                  </a:lnTo>
                  <a:cubicBezTo>
                    <a:pt x="73" y="1251"/>
                    <a:pt x="92" y="1287"/>
                    <a:pt x="109" y="1322"/>
                  </a:cubicBezTo>
                  <a:cubicBezTo>
                    <a:pt x="137" y="1373"/>
                    <a:pt x="173" y="1422"/>
                    <a:pt x="208" y="1467"/>
                  </a:cubicBezTo>
                  <a:cubicBezTo>
                    <a:pt x="227" y="1496"/>
                    <a:pt x="249" y="1521"/>
                    <a:pt x="272" y="1547"/>
                  </a:cubicBezTo>
                  <a:cubicBezTo>
                    <a:pt x="280" y="1562"/>
                    <a:pt x="295" y="1573"/>
                    <a:pt x="312" y="1586"/>
                  </a:cubicBezTo>
                  <a:cubicBezTo>
                    <a:pt x="349" y="1615"/>
                    <a:pt x="384" y="1626"/>
                    <a:pt x="415" y="1639"/>
                  </a:cubicBezTo>
                  <a:cubicBezTo>
                    <a:pt x="443" y="1651"/>
                    <a:pt x="467" y="1659"/>
                    <a:pt x="489" y="1665"/>
                  </a:cubicBezTo>
                  <a:lnTo>
                    <a:pt x="464" y="1590"/>
                  </a:lnTo>
                  <a:lnTo>
                    <a:pt x="441" y="1530"/>
                  </a:lnTo>
                  <a:lnTo>
                    <a:pt x="428" y="1500"/>
                  </a:lnTo>
                  <a:cubicBezTo>
                    <a:pt x="374" y="1342"/>
                    <a:pt x="345" y="1201"/>
                    <a:pt x="345" y="1072"/>
                  </a:cubicBezTo>
                  <a:cubicBezTo>
                    <a:pt x="345" y="1000"/>
                    <a:pt x="346" y="927"/>
                    <a:pt x="356" y="855"/>
                  </a:cubicBezTo>
                  <a:cubicBezTo>
                    <a:pt x="368" y="793"/>
                    <a:pt x="381" y="734"/>
                    <a:pt x="398" y="677"/>
                  </a:cubicBezTo>
                  <a:cubicBezTo>
                    <a:pt x="440" y="542"/>
                    <a:pt x="497" y="415"/>
                    <a:pt x="570" y="296"/>
                  </a:cubicBezTo>
                  <a:cubicBezTo>
                    <a:pt x="634" y="196"/>
                    <a:pt x="707" y="97"/>
                    <a:pt x="793" y="0"/>
                  </a:cubicBezTo>
                  <a:close/>
                </a:path>
              </a:pathLst>
            </a:custGeom>
            <a:solidFill>
              <a:srgbClr val="FEF3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17" name="Google Shape;5717;p16"/>
            <p:cNvSpPr/>
            <p:nvPr/>
          </p:nvSpPr>
          <p:spPr>
            <a:xfrm>
              <a:off x="3618575" y="6359675"/>
              <a:ext cx="28175" cy="30175"/>
            </a:xfrm>
            <a:custGeom>
              <a:avLst/>
              <a:gdLst/>
              <a:ahLst/>
              <a:cxnLst/>
              <a:rect l="l" t="t" r="r" b="b"/>
              <a:pathLst>
                <a:path w="1127" h="1207" extrusionOk="0">
                  <a:moveTo>
                    <a:pt x="329" y="0"/>
                  </a:moveTo>
                  <a:lnTo>
                    <a:pt x="329" y="0"/>
                  </a:lnTo>
                  <a:cubicBezTo>
                    <a:pt x="236" y="81"/>
                    <a:pt x="158" y="177"/>
                    <a:pt x="97" y="288"/>
                  </a:cubicBezTo>
                  <a:cubicBezTo>
                    <a:pt x="55" y="361"/>
                    <a:pt x="28" y="438"/>
                    <a:pt x="15" y="517"/>
                  </a:cubicBezTo>
                  <a:cubicBezTo>
                    <a:pt x="0" y="594"/>
                    <a:pt x="3" y="673"/>
                    <a:pt x="22" y="754"/>
                  </a:cubicBezTo>
                  <a:cubicBezTo>
                    <a:pt x="23" y="769"/>
                    <a:pt x="29" y="786"/>
                    <a:pt x="36" y="802"/>
                  </a:cubicBezTo>
                  <a:cubicBezTo>
                    <a:pt x="58" y="858"/>
                    <a:pt x="91" y="905"/>
                    <a:pt x="123" y="948"/>
                  </a:cubicBezTo>
                  <a:cubicBezTo>
                    <a:pt x="144" y="984"/>
                    <a:pt x="179" y="1020"/>
                    <a:pt x="226" y="1059"/>
                  </a:cubicBezTo>
                  <a:cubicBezTo>
                    <a:pt x="258" y="1089"/>
                    <a:pt x="291" y="1114"/>
                    <a:pt x="328" y="1138"/>
                  </a:cubicBezTo>
                  <a:cubicBezTo>
                    <a:pt x="391" y="1178"/>
                    <a:pt x="460" y="1200"/>
                    <a:pt x="543" y="1204"/>
                  </a:cubicBezTo>
                  <a:cubicBezTo>
                    <a:pt x="553" y="1206"/>
                    <a:pt x="564" y="1206"/>
                    <a:pt x="574" y="1206"/>
                  </a:cubicBezTo>
                  <a:cubicBezTo>
                    <a:pt x="598" y="1206"/>
                    <a:pt x="624" y="1203"/>
                    <a:pt x="647" y="1201"/>
                  </a:cubicBezTo>
                  <a:cubicBezTo>
                    <a:pt x="673" y="1195"/>
                    <a:pt x="696" y="1190"/>
                    <a:pt x="716" y="1182"/>
                  </a:cubicBezTo>
                  <a:cubicBezTo>
                    <a:pt x="818" y="1147"/>
                    <a:pt x="881" y="1106"/>
                    <a:pt x="933" y="1065"/>
                  </a:cubicBezTo>
                  <a:cubicBezTo>
                    <a:pt x="1002" y="1016"/>
                    <a:pt x="1066" y="960"/>
                    <a:pt x="1127" y="902"/>
                  </a:cubicBezTo>
                  <a:lnTo>
                    <a:pt x="1127" y="902"/>
                  </a:lnTo>
                  <a:cubicBezTo>
                    <a:pt x="1071" y="910"/>
                    <a:pt x="1019" y="914"/>
                    <a:pt x="969" y="914"/>
                  </a:cubicBezTo>
                  <a:cubicBezTo>
                    <a:pt x="893" y="914"/>
                    <a:pt x="824" y="905"/>
                    <a:pt x="762" y="887"/>
                  </a:cubicBezTo>
                  <a:cubicBezTo>
                    <a:pt x="665" y="859"/>
                    <a:pt x="579" y="805"/>
                    <a:pt x="510" y="729"/>
                  </a:cubicBezTo>
                  <a:cubicBezTo>
                    <a:pt x="456" y="668"/>
                    <a:pt x="410" y="594"/>
                    <a:pt x="381" y="517"/>
                  </a:cubicBezTo>
                  <a:cubicBezTo>
                    <a:pt x="372" y="496"/>
                    <a:pt x="365" y="474"/>
                    <a:pt x="360" y="450"/>
                  </a:cubicBezTo>
                  <a:cubicBezTo>
                    <a:pt x="324" y="326"/>
                    <a:pt x="312" y="199"/>
                    <a:pt x="322" y="75"/>
                  </a:cubicBezTo>
                  <a:cubicBezTo>
                    <a:pt x="324" y="51"/>
                    <a:pt x="328" y="25"/>
                    <a:pt x="329" y="0"/>
                  </a:cubicBezTo>
                  <a:close/>
                </a:path>
              </a:pathLst>
            </a:custGeom>
            <a:solidFill>
              <a:srgbClr val="FEF3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18" name="Google Shape;5718;p16"/>
            <p:cNvSpPr/>
            <p:nvPr/>
          </p:nvSpPr>
          <p:spPr>
            <a:xfrm>
              <a:off x="3720125" y="6126025"/>
              <a:ext cx="36475" cy="47625"/>
            </a:xfrm>
            <a:custGeom>
              <a:avLst/>
              <a:gdLst/>
              <a:ahLst/>
              <a:cxnLst/>
              <a:rect l="l" t="t" r="r" b="b"/>
              <a:pathLst>
                <a:path w="1459" h="1905" extrusionOk="0">
                  <a:moveTo>
                    <a:pt x="418" y="0"/>
                  </a:moveTo>
                  <a:cubicBezTo>
                    <a:pt x="378" y="15"/>
                    <a:pt x="348" y="29"/>
                    <a:pt x="318" y="46"/>
                  </a:cubicBezTo>
                  <a:lnTo>
                    <a:pt x="270" y="69"/>
                  </a:lnTo>
                  <a:cubicBezTo>
                    <a:pt x="226" y="92"/>
                    <a:pt x="181" y="118"/>
                    <a:pt x="137" y="148"/>
                  </a:cubicBezTo>
                  <a:cubicBezTo>
                    <a:pt x="118" y="161"/>
                    <a:pt x="104" y="176"/>
                    <a:pt x="89" y="191"/>
                  </a:cubicBezTo>
                  <a:cubicBezTo>
                    <a:pt x="55" y="233"/>
                    <a:pt x="43" y="252"/>
                    <a:pt x="35" y="273"/>
                  </a:cubicBezTo>
                  <a:cubicBezTo>
                    <a:pt x="23" y="316"/>
                    <a:pt x="16" y="338"/>
                    <a:pt x="13" y="364"/>
                  </a:cubicBezTo>
                  <a:cubicBezTo>
                    <a:pt x="8" y="401"/>
                    <a:pt x="2" y="437"/>
                    <a:pt x="0" y="474"/>
                  </a:cubicBezTo>
                  <a:cubicBezTo>
                    <a:pt x="0" y="510"/>
                    <a:pt x="0" y="549"/>
                    <a:pt x="2" y="585"/>
                  </a:cubicBezTo>
                  <a:cubicBezTo>
                    <a:pt x="6" y="647"/>
                    <a:pt x="16" y="709"/>
                    <a:pt x="28" y="772"/>
                  </a:cubicBezTo>
                  <a:cubicBezTo>
                    <a:pt x="28" y="772"/>
                    <a:pt x="27" y="772"/>
                    <a:pt x="27" y="772"/>
                  </a:cubicBezTo>
                  <a:cubicBezTo>
                    <a:pt x="25" y="772"/>
                    <a:pt x="30" y="808"/>
                    <a:pt x="30" y="808"/>
                  </a:cubicBezTo>
                  <a:lnTo>
                    <a:pt x="35" y="816"/>
                  </a:lnTo>
                  <a:cubicBezTo>
                    <a:pt x="51" y="859"/>
                    <a:pt x="68" y="901"/>
                    <a:pt x="86" y="941"/>
                  </a:cubicBezTo>
                  <a:cubicBezTo>
                    <a:pt x="143" y="1066"/>
                    <a:pt x="207" y="1182"/>
                    <a:pt x="273" y="1300"/>
                  </a:cubicBezTo>
                  <a:cubicBezTo>
                    <a:pt x="358" y="1441"/>
                    <a:pt x="430" y="1547"/>
                    <a:pt x="502" y="1633"/>
                  </a:cubicBezTo>
                  <a:cubicBezTo>
                    <a:pt x="553" y="1700"/>
                    <a:pt x="611" y="1757"/>
                    <a:pt x="671" y="1806"/>
                  </a:cubicBezTo>
                  <a:cubicBezTo>
                    <a:pt x="726" y="1849"/>
                    <a:pt x="790" y="1881"/>
                    <a:pt x="868" y="1896"/>
                  </a:cubicBezTo>
                  <a:cubicBezTo>
                    <a:pt x="891" y="1902"/>
                    <a:pt x="915" y="1904"/>
                    <a:pt x="940" y="1904"/>
                  </a:cubicBezTo>
                  <a:cubicBezTo>
                    <a:pt x="977" y="1904"/>
                    <a:pt x="1016" y="1898"/>
                    <a:pt x="1059" y="1886"/>
                  </a:cubicBezTo>
                  <a:cubicBezTo>
                    <a:pt x="1113" y="1868"/>
                    <a:pt x="1172" y="1835"/>
                    <a:pt x="1237" y="1780"/>
                  </a:cubicBezTo>
                  <a:cubicBezTo>
                    <a:pt x="1312" y="1720"/>
                    <a:pt x="1382" y="1648"/>
                    <a:pt x="1458" y="1554"/>
                  </a:cubicBezTo>
                  <a:lnTo>
                    <a:pt x="1418" y="1552"/>
                  </a:lnTo>
                  <a:cubicBezTo>
                    <a:pt x="1387" y="1559"/>
                    <a:pt x="1356" y="1563"/>
                    <a:pt x="1326" y="1563"/>
                  </a:cubicBezTo>
                  <a:cubicBezTo>
                    <a:pt x="1284" y="1563"/>
                    <a:pt x="1244" y="1556"/>
                    <a:pt x="1207" y="1542"/>
                  </a:cubicBezTo>
                  <a:cubicBezTo>
                    <a:pt x="1144" y="1519"/>
                    <a:pt x="1088" y="1478"/>
                    <a:pt x="1040" y="1421"/>
                  </a:cubicBezTo>
                  <a:cubicBezTo>
                    <a:pt x="993" y="1363"/>
                    <a:pt x="951" y="1296"/>
                    <a:pt x="914" y="1214"/>
                  </a:cubicBezTo>
                  <a:cubicBezTo>
                    <a:pt x="894" y="1174"/>
                    <a:pt x="876" y="1132"/>
                    <a:pt x="861" y="1091"/>
                  </a:cubicBezTo>
                  <a:cubicBezTo>
                    <a:pt x="842" y="1045"/>
                    <a:pt x="825" y="996"/>
                    <a:pt x="809" y="948"/>
                  </a:cubicBezTo>
                  <a:lnTo>
                    <a:pt x="759" y="803"/>
                  </a:lnTo>
                  <a:lnTo>
                    <a:pt x="708" y="657"/>
                  </a:lnTo>
                  <a:cubicBezTo>
                    <a:pt x="697" y="621"/>
                    <a:pt x="683" y="585"/>
                    <a:pt x="670" y="549"/>
                  </a:cubicBezTo>
                  <a:cubicBezTo>
                    <a:pt x="644" y="486"/>
                    <a:pt x="618" y="423"/>
                    <a:pt x="591" y="359"/>
                  </a:cubicBezTo>
                  <a:cubicBezTo>
                    <a:pt x="533" y="240"/>
                    <a:pt x="476" y="121"/>
                    <a:pt x="418" y="0"/>
                  </a:cubicBezTo>
                  <a:close/>
                </a:path>
              </a:pathLst>
            </a:custGeom>
            <a:solidFill>
              <a:srgbClr val="FEF3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19" name="Google Shape;5719;p16"/>
            <p:cNvSpPr/>
            <p:nvPr/>
          </p:nvSpPr>
          <p:spPr>
            <a:xfrm>
              <a:off x="3400425" y="5876675"/>
              <a:ext cx="49325" cy="26350"/>
            </a:xfrm>
            <a:custGeom>
              <a:avLst/>
              <a:gdLst/>
              <a:ahLst/>
              <a:cxnLst/>
              <a:rect l="l" t="t" r="r" b="b"/>
              <a:pathLst>
                <a:path w="1973" h="1054" extrusionOk="0">
                  <a:moveTo>
                    <a:pt x="967" y="0"/>
                  </a:moveTo>
                  <a:cubicBezTo>
                    <a:pt x="933" y="0"/>
                    <a:pt x="898" y="1"/>
                    <a:pt x="864" y="4"/>
                  </a:cubicBezTo>
                  <a:cubicBezTo>
                    <a:pt x="792" y="5"/>
                    <a:pt x="698" y="12"/>
                    <a:pt x="601" y="32"/>
                  </a:cubicBezTo>
                  <a:cubicBezTo>
                    <a:pt x="438" y="64"/>
                    <a:pt x="294" y="133"/>
                    <a:pt x="188" y="226"/>
                  </a:cubicBezTo>
                  <a:cubicBezTo>
                    <a:pt x="79" y="321"/>
                    <a:pt x="12" y="458"/>
                    <a:pt x="8" y="601"/>
                  </a:cubicBezTo>
                  <a:cubicBezTo>
                    <a:pt x="1" y="682"/>
                    <a:pt x="15" y="765"/>
                    <a:pt x="51" y="857"/>
                  </a:cubicBezTo>
                  <a:cubicBezTo>
                    <a:pt x="77" y="921"/>
                    <a:pt x="113" y="986"/>
                    <a:pt x="162" y="1054"/>
                  </a:cubicBezTo>
                  <a:lnTo>
                    <a:pt x="188" y="1009"/>
                  </a:lnTo>
                  <a:cubicBezTo>
                    <a:pt x="209" y="957"/>
                    <a:pt x="235" y="907"/>
                    <a:pt x="265" y="858"/>
                  </a:cubicBezTo>
                  <a:cubicBezTo>
                    <a:pt x="330" y="752"/>
                    <a:pt x="402" y="666"/>
                    <a:pt x="485" y="594"/>
                  </a:cubicBezTo>
                  <a:cubicBezTo>
                    <a:pt x="580" y="514"/>
                    <a:pt x="675" y="452"/>
                    <a:pt x="768" y="409"/>
                  </a:cubicBezTo>
                  <a:cubicBezTo>
                    <a:pt x="870" y="358"/>
                    <a:pt x="981" y="321"/>
                    <a:pt x="1097" y="298"/>
                  </a:cubicBezTo>
                  <a:cubicBezTo>
                    <a:pt x="1212" y="274"/>
                    <a:pt x="1322" y="260"/>
                    <a:pt x="1423" y="260"/>
                  </a:cubicBezTo>
                  <a:cubicBezTo>
                    <a:pt x="1437" y="260"/>
                    <a:pt x="1450" y="260"/>
                    <a:pt x="1463" y="261"/>
                  </a:cubicBezTo>
                  <a:cubicBezTo>
                    <a:pt x="1607" y="265"/>
                    <a:pt x="1716" y="277"/>
                    <a:pt x="1818" y="300"/>
                  </a:cubicBezTo>
                  <a:cubicBezTo>
                    <a:pt x="1871" y="312"/>
                    <a:pt x="1921" y="325"/>
                    <a:pt x="1973" y="341"/>
                  </a:cubicBezTo>
                  <a:cubicBezTo>
                    <a:pt x="1910" y="258"/>
                    <a:pt x="1818" y="199"/>
                    <a:pt x="1669" y="136"/>
                  </a:cubicBezTo>
                  <a:cubicBezTo>
                    <a:pt x="1506" y="70"/>
                    <a:pt x="1324" y="27"/>
                    <a:pt x="1128" y="9"/>
                  </a:cubicBezTo>
                  <a:cubicBezTo>
                    <a:pt x="1075" y="3"/>
                    <a:pt x="1021" y="0"/>
                    <a:pt x="967" y="0"/>
                  </a:cubicBezTo>
                  <a:close/>
                </a:path>
              </a:pathLst>
            </a:custGeom>
            <a:solidFill>
              <a:srgbClr val="FEF3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20" name="Google Shape;5720;p16"/>
            <p:cNvSpPr/>
            <p:nvPr/>
          </p:nvSpPr>
          <p:spPr>
            <a:xfrm>
              <a:off x="3300575" y="5685875"/>
              <a:ext cx="40275" cy="70100"/>
            </a:xfrm>
            <a:custGeom>
              <a:avLst/>
              <a:gdLst/>
              <a:ahLst/>
              <a:cxnLst/>
              <a:rect l="l" t="t" r="r" b="b"/>
              <a:pathLst>
                <a:path w="1611" h="2804" extrusionOk="0">
                  <a:moveTo>
                    <a:pt x="1336" y="0"/>
                  </a:moveTo>
                  <a:cubicBezTo>
                    <a:pt x="1306" y="22"/>
                    <a:pt x="1293" y="48"/>
                    <a:pt x="1280" y="74"/>
                  </a:cubicBezTo>
                  <a:cubicBezTo>
                    <a:pt x="1256" y="124"/>
                    <a:pt x="1234" y="167"/>
                    <a:pt x="1207" y="206"/>
                  </a:cubicBezTo>
                  <a:cubicBezTo>
                    <a:pt x="1137" y="305"/>
                    <a:pt x="1056" y="390"/>
                    <a:pt x="967" y="456"/>
                  </a:cubicBezTo>
                  <a:cubicBezTo>
                    <a:pt x="954" y="467"/>
                    <a:pt x="940" y="476"/>
                    <a:pt x="927" y="484"/>
                  </a:cubicBezTo>
                  <a:cubicBezTo>
                    <a:pt x="918" y="535"/>
                    <a:pt x="914" y="568"/>
                    <a:pt x="907" y="598"/>
                  </a:cubicBezTo>
                  <a:cubicBezTo>
                    <a:pt x="890" y="657"/>
                    <a:pt x="868" y="716"/>
                    <a:pt x="841" y="777"/>
                  </a:cubicBezTo>
                  <a:cubicBezTo>
                    <a:pt x="818" y="820"/>
                    <a:pt x="788" y="865"/>
                    <a:pt x="747" y="909"/>
                  </a:cubicBezTo>
                  <a:cubicBezTo>
                    <a:pt x="713" y="944"/>
                    <a:pt x="677" y="977"/>
                    <a:pt x="640" y="1007"/>
                  </a:cubicBezTo>
                  <a:lnTo>
                    <a:pt x="611" y="1030"/>
                  </a:lnTo>
                  <a:lnTo>
                    <a:pt x="495" y="1125"/>
                  </a:lnTo>
                  <a:cubicBezTo>
                    <a:pt x="361" y="1236"/>
                    <a:pt x="263" y="1346"/>
                    <a:pt x="189" y="1470"/>
                  </a:cubicBezTo>
                  <a:cubicBezTo>
                    <a:pt x="130" y="1573"/>
                    <a:pt x="81" y="1692"/>
                    <a:pt x="44" y="1836"/>
                  </a:cubicBezTo>
                  <a:cubicBezTo>
                    <a:pt x="14" y="1948"/>
                    <a:pt x="1" y="2043"/>
                    <a:pt x="6" y="2127"/>
                  </a:cubicBezTo>
                  <a:cubicBezTo>
                    <a:pt x="2" y="2222"/>
                    <a:pt x="16" y="2307"/>
                    <a:pt x="45" y="2380"/>
                  </a:cubicBezTo>
                  <a:cubicBezTo>
                    <a:pt x="71" y="2445"/>
                    <a:pt x="108" y="2504"/>
                    <a:pt x="157" y="2553"/>
                  </a:cubicBezTo>
                  <a:cubicBezTo>
                    <a:pt x="245" y="2655"/>
                    <a:pt x="374" y="2726"/>
                    <a:pt x="544" y="2767"/>
                  </a:cubicBezTo>
                  <a:cubicBezTo>
                    <a:pt x="610" y="2784"/>
                    <a:pt x="680" y="2797"/>
                    <a:pt x="759" y="2804"/>
                  </a:cubicBezTo>
                  <a:lnTo>
                    <a:pt x="739" y="2741"/>
                  </a:lnTo>
                  <a:cubicBezTo>
                    <a:pt x="730" y="2719"/>
                    <a:pt x="725" y="2696"/>
                    <a:pt x="719" y="2673"/>
                  </a:cubicBezTo>
                  <a:cubicBezTo>
                    <a:pt x="703" y="2594"/>
                    <a:pt x="706" y="2504"/>
                    <a:pt x="733" y="2406"/>
                  </a:cubicBezTo>
                  <a:cubicBezTo>
                    <a:pt x="759" y="2307"/>
                    <a:pt x="795" y="2208"/>
                    <a:pt x="842" y="2112"/>
                  </a:cubicBezTo>
                  <a:cubicBezTo>
                    <a:pt x="926" y="1936"/>
                    <a:pt x="1022" y="1770"/>
                    <a:pt x="1132" y="1587"/>
                  </a:cubicBezTo>
                  <a:lnTo>
                    <a:pt x="1230" y="1419"/>
                  </a:lnTo>
                  <a:cubicBezTo>
                    <a:pt x="1371" y="1178"/>
                    <a:pt x="1493" y="957"/>
                    <a:pt x="1568" y="716"/>
                  </a:cubicBezTo>
                  <a:cubicBezTo>
                    <a:pt x="1595" y="619"/>
                    <a:pt x="1609" y="535"/>
                    <a:pt x="1611" y="456"/>
                  </a:cubicBezTo>
                  <a:cubicBezTo>
                    <a:pt x="1611" y="411"/>
                    <a:pt x="1606" y="362"/>
                    <a:pt x="1595" y="309"/>
                  </a:cubicBezTo>
                  <a:lnTo>
                    <a:pt x="1578" y="263"/>
                  </a:lnTo>
                  <a:cubicBezTo>
                    <a:pt x="1568" y="240"/>
                    <a:pt x="1558" y="219"/>
                    <a:pt x="1546" y="197"/>
                  </a:cubicBezTo>
                  <a:cubicBezTo>
                    <a:pt x="1527" y="167"/>
                    <a:pt x="1503" y="138"/>
                    <a:pt x="1480" y="111"/>
                  </a:cubicBezTo>
                  <a:cubicBezTo>
                    <a:pt x="1448" y="76"/>
                    <a:pt x="1395" y="38"/>
                    <a:pt x="1336" y="0"/>
                  </a:cubicBezTo>
                  <a:close/>
                </a:path>
              </a:pathLst>
            </a:custGeom>
            <a:solidFill>
              <a:srgbClr val="FEF3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21" name="Google Shape;5721;p16"/>
            <p:cNvSpPr/>
            <p:nvPr/>
          </p:nvSpPr>
          <p:spPr>
            <a:xfrm>
              <a:off x="3384600" y="5842500"/>
              <a:ext cx="35550" cy="18250"/>
            </a:xfrm>
            <a:custGeom>
              <a:avLst/>
              <a:gdLst/>
              <a:ahLst/>
              <a:cxnLst/>
              <a:rect l="l" t="t" r="r" b="b"/>
              <a:pathLst>
                <a:path w="1422" h="730" extrusionOk="0">
                  <a:moveTo>
                    <a:pt x="1412" y="0"/>
                  </a:moveTo>
                  <a:cubicBezTo>
                    <a:pt x="1309" y="128"/>
                    <a:pt x="1173" y="239"/>
                    <a:pt x="1000" y="329"/>
                  </a:cubicBezTo>
                  <a:cubicBezTo>
                    <a:pt x="704" y="487"/>
                    <a:pt x="374" y="568"/>
                    <a:pt x="57" y="647"/>
                  </a:cubicBezTo>
                  <a:lnTo>
                    <a:pt x="6" y="658"/>
                  </a:lnTo>
                  <a:lnTo>
                    <a:pt x="1" y="667"/>
                  </a:lnTo>
                  <a:cubicBezTo>
                    <a:pt x="1" y="668"/>
                    <a:pt x="6" y="670"/>
                    <a:pt x="8" y="670"/>
                  </a:cubicBezTo>
                  <a:cubicBezTo>
                    <a:pt x="101" y="687"/>
                    <a:pt x="196" y="701"/>
                    <a:pt x="294" y="711"/>
                  </a:cubicBezTo>
                  <a:cubicBezTo>
                    <a:pt x="388" y="723"/>
                    <a:pt x="476" y="729"/>
                    <a:pt x="558" y="729"/>
                  </a:cubicBezTo>
                  <a:cubicBezTo>
                    <a:pt x="754" y="729"/>
                    <a:pt x="919" y="695"/>
                    <a:pt x="1056" y="627"/>
                  </a:cubicBezTo>
                  <a:cubicBezTo>
                    <a:pt x="1147" y="576"/>
                    <a:pt x="1221" y="510"/>
                    <a:pt x="1285" y="423"/>
                  </a:cubicBezTo>
                  <a:cubicBezTo>
                    <a:pt x="1326" y="371"/>
                    <a:pt x="1355" y="308"/>
                    <a:pt x="1379" y="253"/>
                  </a:cubicBezTo>
                  <a:cubicBezTo>
                    <a:pt x="1405" y="194"/>
                    <a:pt x="1417" y="141"/>
                    <a:pt x="1420" y="94"/>
                  </a:cubicBezTo>
                  <a:cubicBezTo>
                    <a:pt x="1421" y="66"/>
                    <a:pt x="1420" y="36"/>
                    <a:pt x="1412" y="0"/>
                  </a:cubicBezTo>
                  <a:close/>
                </a:path>
              </a:pathLst>
            </a:custGeom>
            <a:solidFill>
              <a:srgbClr val="FEF3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22" name="Google Shape;5722;p16"/>
            <p:cNvSpPr/>
            <p:nvPr/>
          </p:nvSpPr>
          <p:spPr>
            <a:xfrm>
              <a:off x="3059125" y="5915175"/>
              <a:ext cx="27725" cy="23750"/>
            </a:xfrm>
            <a:custGeom>
              <a:avLst/>
              <a:gdLst/>
              <a:ahLst/>
              <a:cxnLst/>
              <a:rect l="l" t="t" r="r" b="b"/>
              <a:pathLst>
                <a:path w="1109" h="950" extrusionOk="0">
                  <a:moveTo>
                    <a:pt x="127" y="0"/>
                  </a:moveTo>
                  <a:lnTo>
                    <a:pt x="86" y="51"/>
                  </a:lnTo>
                  <a:cubicBezTo>
                    <a:pt x="21" y="186"/>
                    <a:pt x="1" y="344"/>
                    <a:pt x="34" y="483"/>
                  </a:cubicBezTo>
                  <a:cubicBezTo>
                    <a:pt x="43" y="506"/>
                    <a:pt x="48" y="526"/>
                    <a:pt x="57" y="546"/>
                  </a:cubicBezTo>
                  <a:cubicBezTo>
                    <a:pt x="101" y="661"/>
                    <a:pt x="192" y="763"/>
                    <a:pt x="317" y="844"/>
                  </a:cubicBezTo>
                  <a:cubicBezTo>
                    <a:pt x="426" y="914"/>
                    <a:pt x="551" y="949"/>
                    <a:pt x="693" y="949"/>
                  </a:cubicBezTo>
                  <a:cubicBezTo>
                    <a:pt x="818" y="949"/>
                    <a:pt x="955" y="922"/>
                    <a:pt x="1108" y="868"/>
                  </a:cubicBezTo>
                  <a:lnTo>
                    <a:pt x="1047" y="851"/>
                  </a:lnTo>
                  <a:cubicBezTo>
                    <a:pt x="1011" y="846"/>
                    <a:pt x="975" y="841"/>
                    <a:pt x="939" y="832"/>
                  </a:cubicBezTo>
                  <a:cubicBezTo>
                    <a:pt x="818" y="805"/>
                    <a:pt x="731" y="775"/>
                    <a:pt x="656" y="734"/>
                  </a:cubicBezTo>
                  <a:cubicBezTo>
                    <a:pt x="591" y="700"/>
                    <a:pt x="495" y="645"/>
                    <a:pt x="419" y="568"/>
                  </a:cubicBezTo>
                  <a:cubicBezTo>
                    <a:pt x="373" y="518"/>
                    <a:pt x="343" y="487"/>
                    <a:pt x="314" y="449"/>
                  </a:cubicBezTo>
                  <a:cubicBezTo>
                    <a:pt x="285" y="403"/>
                    <a:pt x="265" y="374"/>
                    <a:pt x="247" y="344"/>
                  </a:cubicBezTo>
                  <a:cubicBezTo>
                    <a:pt x="225" y="304"/>
                    <a:pt x="208" y="262"/>
                    <a:pt x="189" y="219"/>
                  </a:cubicBezTo>
                  <a:cubicBezTo>
                    <a:pt x="166" y="160"/>
                    <a:pt x="150" y="101"/>
                    <a:pt x="137" y="36"/>
                  </a:cubicBezTo>
                  <a:lnTo>
                    <a:pt x="127" y="0"/>
                  </a:lnTo>
                  <a:close/>
                </a:path>
              </a:pathLst>
            </a:custGeom>
            <a:solidFill>
              <a:srgbClr val="FEF3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23" name="Google Shape;5723;p16"/>
            <p:cNvSpPr/>
            <p:nvPr/>
          </p:nvSpPr>
          <p:spPr>
            <a:xfrm>
              <a:off x="3006850" y="5768325"/>
              <a:ext cx="60100" cy="83525"/>
            </a:xfrm>
            <a:custGeom>
              <a:avLst/>
              <a:gdLst/>
              <a:ahLst/>
              <a:cxnLst/>
              <a:rect l="l" t="t" r="r" b="b"/>
              <a:pathLst>
                <a:path w="2404" h="3341" extrusionOk="0">
                  <a:moveTo>
                    <a:pt x="9" y="0"/>
                  </a:moveTo>
                  <a:cubicBezTo>
                    <a:pt x="1" y="19"/>
                    <a:pt x="8" y="37"/>
                    <a:pt x="14" y="53"/>
                  </a:cubicBezTo>
                  <a:cubicBezTo>
                    <a:pt x="35" y="101"/>
                    <a:pt x="57" y="148"/>
                    <a:pt x="80" y="194"/>
                  </a:cubicBezTo>
                  <a:cubicBezTo>
                    <a:pt x="153" y="325"/>
                    <a:pt x="243" y="452"/>
                    <a:pt x="358" y="582"/>
                  </a:cubicBezTo>
                  <a:cubicBezTo>
                    <a:pt x="414" y="646"/>
                    <a:pt x="473" y="710"/>
                    <a:pt x="531" y="773"/>
                  </a:cubicBezTo>
                  <a:lnTo>
                    <a:pt x="680" y="937"/>
                  </a:lnTo>
                  <a:cubicBezTo>
                    <a:pt x="801" y="1077"/>
                    <a:pt x="885" y="1192"/>
                    <a:pt x="954" y="1310"/>
                  </a:cubicBezTo>
                  <a:cubicBezTo>
                    <a:pt x="992" y="1372"/>
                    <a:pt x="1022" y="1436"/>
                    <a:pt x="1049" y="1504"/>
                  </a:cubicBezTo>
                  <a:cubicBezTo>
                    <a:pt x="1076" y="1576"/>
                    <a:pt x="1098" y="1646"/>
                    <a:pt x="1108" y="1716"/>
                  </a:cubicBezTo>
                  <a:cubicBezTo>
                    <a:pt x="1117" y="1758"/>
                    <a:pt x="1124" y="1798"/>
                    <a:pt x="1128" y="1841"/>
                  </a:cubicBezTo>
                  <a:cubicBezTo>
                    <a:pt x="1131" y="1887"/>
                    <a:pt x="1134" y="1932"/>
                    <a:pt x="1134" y="1976"/>
                  </a:cubicBezTo>
                  <a:cubicBezTo>
                    <a:pt x="1134" y="2034"/>
                    <a:pt x="1130" y="2091"/>
                    <a:pt x="1122" y="2147"/>
                  </a:cubicBezTo>
                  <a:cubicBezTo>
                    <a:pt x="1110" y="2256"/>
                    <a:pt x="1091" y="2366"/>
                    <a:pt x="1069" y="2473"/>
                  </a:cubicBezTo>
                  <a:lnTo>
                    <a:pt x="1043" y="2595"/>
                  </a:lnTo>
                  <a:cubicBezTo>
                    <a:pt x="1013" y="2753"/>
                    <a:pt x="985" y="2897"/>
                    <a:pt x="977" y="3039"/>
                  </a:cubicBezTo>
                  <a:cubicBezTo>
                    <a:pt x="977" y="3104"/>
                    <a:pt x="980" y="3151"/>
                    <a:pt x="990" y="3194"/>
                  </a:cubicBezTo>
                  <a:cubicBezTo>
                    <a:pt x="993" y="3210"/>
                    <a:pt x="999" y="3220"/>
                    <a:pt x="1005" y="3233"/>
                  </a:cubicBezTo>
                  <a:lnTo>
                    <a:pt x="1015" y="3259"/>
                  </a:lnTo>
                  <a:lnTo>
                    <a:pt x="1036" y="3288"/>
                  </a:lnTo>
                  <a:cubicBezTo>
                    <a:pt x="1048" y="3296"/>
                    <a:pt x="1058" y="3305"/>
                    <a:pt x="1069" y="3312"/>
                  </a:cubicBezTo>
                  <a:lnTo>
                    <a:pt x="1099" y="3328"/>
                  </a:lnTo>
                  <a:cubicBezTo>
                    <a:pt x="1122" y="3335"/>
                    <a:pt x="1150" y="3339"/>
                    <a:pt x="1178" y="3341"/>
                  </a:cubicBezTo>
                  <a:cubicBezTo>
                    <a:pt x="1182" y="3341"/>
                    <a:pt x="1186" y="3341"/>
                    <a:pt x="1190" y="3341"/>
                  </a:cubicBezTo>
                  <a:cubicBezTo>
                    <a:pt x="1270" y="3341"/>
                    <a:pt x="1344" y="3327"/>
                    <a:pt x="1400" y="3314"/>
                  </a:cubicBezTo>
                  <a:cubicBezTo>
                    <a:pt x="1543" y="3278"/>
                    <a:pt x="1701" y="3213"/>
                    <a:pt x="1852" y="3148"/>
                  </a:cubicBezTo>
                  <a:cubicBezTo>
                    <a:pt x="1904" y="3110"/>
                    <a:pt x="1953" y="3068"/>
                    <a:pt x="1999" y="3023"/>
                  </a:cubicBezTo>
                  <a:cubicBezTo>
                    <a:pt x="2060" y="2959"/>
                    <a:pt x="2112" y="2890"/>
                    <a:pt x="2159" y="2815"/>
                  </a:cubicBezTo>
                  <a:cubicBezTo>
                    <a:pt x="2195" y="2752"/>
                    <a:pt x="2228" y="2687"/>
                    <a:pt x="2254" y="2618"/>
                  </a:cubicBezTo>
                  <a:cubicBezTo>
                    <a:pt x="2277" y="2562"/>
                    <a:pt x="2297" y="2506"/>
                    <a:pt x="2315" y="2445"/>
                  </a:cubicBezTo>
                  <a:cubicBezTo>
                    <a:pt x="2346" y="2337"/>
                    <a:pt x="2365" y="2236"/>
                    <a:pt x="2378" y="2137"/>
                  </a:cubicBezTo>
                  <a:cubicBezTo>
                    <a:pt x="2389" y="2048"/>
                    <a:pt x="2398" y="1956"/>
                    <a:pt x="2401" y="1867"/>
                  </a:cubicBezTo>
                  <a:cubicBezTo>
                    <a:pt x="2404" y="1653"/>
                    <a:pt x="2382" y="1444"/>
                    <a:pt x="2335" y="1242"/>
                  </a:cubicBezTo>
                  <a:cubicBezTo>
                    <a:pt x="2313" y="1163"/>
                    <a:pt x="2292" y="1092"/>
                    <a:pt x="2264" y="1021"/>
                  </a:cubicBezTo>
                  <a:cubicBezTo>
                    <a:pt x="2243" y="967"/>
                    <a:pt x="2220" y="914"/>
                    <a:pt x="2192" y="862"/>
                  </a:cubicBezTo>
                  <a:cubicBezTo>
                    <a:pt x="2129" y="750"/>
                    <a:pt x="2057" y="649"/>
                    <a:pt x="1976" y="557"/>
                  </a:cubicBezTo>
                  <a:cubicBezTo>
                    <a:pt x="1935" y="519"/>
                    <a:pt x="1897" y="481"/>
                    <a:pt x="1852" y="447"/>
                  </a:cubicBezTo>
                  <a:cubicBezTo>
                    <a:pt x="1819" y="424"/>
                    <a:pt x="1787" y="399"/>
                    <a:pt x="1753" y="381"/>
                  </a:cubicBezTo>
                  <a:cubicBezTo>
                    <a:pt x="1673" y="333"/>
                    <a:pt x="1591" y="297"/>
                    <a:pt x="1496" y="267"/>
                  </a:cubicBezTo>
                  <a:cubicBezTo>
                    <a:pt x="1357" y="230"/>
                    <a:pt x="1213" y="208"/>
                    <a:pt x="1043" y="195"/>
                  </a:cubicBezTo>
                  <a:lnTo>
                    <a:pt x="903" y="187"/>
                  </a:lnTo>
                  <a:lnTo>
                    <a:pt x="862" y="182"/>
                  </a:lnTo>
                  <a:cubicBezTo>
                    <a:pt x="779" y="177"/>
                    <a:pt x="697" y="172"/>
                    <a:pt x="615" y="162"/>
                  </a:cubicBezTo>
                  <a:cubicBezTo>
                    <a:pt x="493" y="151"/>
                    <a:pt x="351" y="131"/>
                    <a:pt x="209" y="82"/>
                  </a:cubicBezTo>
                  <a:cubicBezTo>
                    <a:pt x="141" y="59"/>
                    <a:pt x="73" y="33"/>
                    <a:pt x="9" y="0"/>
                  </a:cubicBezTo>
                  <a:close/>
                </a:path>
              </a:pathLst>
            </a:custGeom>
            <a:solidFill>
              <a:srgbClr val="FEF3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24" name="Google Shape;5724;p16"/>
            <p:cNvSpPr/>
            <p:nvPr/>
          </p:nvSpPr>
          <p:spPr>
            <a:xfrm>
              <a:off x="3101425" y="5663350"/>
              <a:ext cx="39500" cy="39775"/>
            </a:xfrm>
            <a:custGeom>
              <a:avLst/>
              <a:gdLst/>
              <a:ahLst/>
              <a:cxnLst/>
              <a:rect l="l" t="t" r="r" b="b"/>
              <a:pathLst>
                <a:path w="1580" h="1591" extrusionOk="0">
                  <a:moveTo>
                    <a:pt x="541" y="1"/>
                  </a:moveTo>
                  <a:cubicBezTo>
                    <a:pt x="440" y="93"/>
                    <a:pt x="347" y="176"/>
                    <a:pt x="261" y="248"/>
                  </a:cubicBezTo>
                  <a:cubicBezTo>
                    <a:pt x="150" y="345"/>
                    <a:pt x="53" y="436"/>
                    <a:pt x="17" y="554"/>
                  </a:cubicBezTo>
                  <a:cubicBezTo>
                    <a:pt x="2" y="597"/>
                    <a:pt x="1" y="647"/>
                    <a:pt x="10" y="716"/>
                  </a:cubicBezTo>
                  <a:cubicBezTo>
                    <a:pt x="14" y="733"/>
                    <a:pt x="21" y="752"/>
                    <a:pt x="28" y="772"/>
                  </a:cubicBezTo>
                  <a:cubicBezTo>
                    <a:pt x="44" y="815"/>
                    <a:pt x="71" y="852"/>
                    <a:pt x="100" y="890"/>
                  </a:cubicBezTo>
                  <a:cubicBezTo>
                    <a:pt x="160" y="980"/>
                    <a:pt x="229" y="1039"/>
                    <a:pt x="295" y="1097"/>
                  </a:cubicBezTo>
                  <a:cubicBezTo>
                    <a:pt x="413" y="1200"/>
                    <a:pt x="512" y="1275"/>
                    <a:pt x="611" y="1336"/>
                  </a:cubicBezTo>
                  <a:cubicBezTo>
                    <a:pt x="777" y="1437"/>
                    <a:pt x="980" y="1509"/>
                    <a:pt x="1216" y="1549"/>
                  </a:cubicBezTo>
                  <a:cubicBezTo>
                    <a:pt x="1325" y="1569"/>
                    <a:pt x="1444" y="1581"/>
                    <a:pt x="1579" y="1591"/>
                  </a:cubicBezTo>
                  <a:lnTo>
                    <a:pt x="1558" y="1556"/>
                  </a:lnTo>
                  <a:cubicBezTo>
                    <a:pt x="1545" y="1542"/>
                    <a:pt x="1531" y="1526"/>
                    <a:pt x="1518" y="1509"/>
                  </a:cubicBezTo>
                  <a:cubicBezTo>
                    <a:pt x="1503" y="1493"/>
                    <a:pt x="1493" y="1473"/>
                    <a:pt x="1482" y="1456"/>
                  </a:cubicBezTo>
                  <a:cubicBezTo>
                    <a:pt x="1452" y="1401"/>
                    <a:pt x="1433" y="1364"/>
                    <a:pt x="1419" y="1325"/>
                  </a:cubicBezTo>
                  <a:cubicBezTo>
                    <a:pt x="1390" y="1250"/>
                    <a:pt x="1368" y="1174"/>
                    <a:pt x="1347" y="1098"/>
                  </a:cubicBezTo>
                  <a:lnTo>
                    <a:pt x="1324" y="1010"/>
                  </a:lnTo>
                  <a:cubicBezTo>
                    <a:pt x="1296" y="913"/>
                    <a:pt x="1266" y="818"/>
                    <a:pt x="1232" y="725"/>
                  </a:cubicBezTo>
                  <a:cubicBezTo>
                    <a:pt x="1199" y="636"/>
                    <a:pt x="1159" y="547"/>
                    <a:pt x="1114" y="460"/>
                  </a:cubicBezTo>
                  <a:cubicBezTo>
                    <a:pt x="1058" y="360"/>
                    <a:pt x="998" y="274"/>
                    <a:pt x="926" y="198"/>
                  </a:cubicBezTo>
                  <a:cubicBezTo>
                    <a:pt x="883" y="152"/>
                    <a:pt x="834" y="111"/>
                    <a:pt x="779" y="75"/>
                  </a:cubicBezTo>
                  <a:cubicBezTo>
                    <a:pt x="739" y="51"/>
                    <a:pt x="696" y="32"/>
                    <a:pt x="650" y="18"/>
                  </a:cubicBezTo>
                  <a:cubicBezTo>
                    <a:pt x="613" y="11"/>
                    <a:pt x="577" y="5"/>
                    <a:pt x="541" y="1"/>
                  </a:cubicBezTo>
                  <a:close/>
                </a:path>
              </a:pathLst>
            </a:custGeom>
            <a:solidFill>
              <a:srgbClr val="FEF3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25" name="Google Shape;5725;p16"/>
            <p:cNvSpPr/>
            <p:nvPr/>
          </p:nvSpPr>
          <p:spPr>
            <a:xfrm>
              <a:off x="3227075" y="5594725"/>
              <a:ext cx="48175" cy="57500"/>
            </a:xfrm>
            <a:custGeom>
              <a:avLst/>
              <a:gdLst/>
              <a:ahLst/>
              <a:cxnLst/>
              <a:rect l="l" t="t" r="r" b="b"/>
              <a:pathLst>
                <a:path w="1927" h="2300" extrusionOk="0">
                  <a:moveTo>
                    <a:pt x="1927" y="1"/>
                  </a:moveTo>
                  <a:lnTo>
                    <a:pt x="1869" y="12"/>
                  </a:lnTo>
                  <a:lnTo>
                    <a:pt x="1832" y="21"/>
                  </a:lnTo>
                  <a:cubicBezTo>
                    <a:pt x="1721" y="63"/>
                    <a:pt x="1649" y="89"/>
                    <a:pt x="1590" y="125"/>
                  </a:cubicBezTo>
                  <a:cubicBezTo>
                    <a:pt x="1468" y="196"/>
                    <a:pt x="1389" y="308"/>
                    <a:pt x="1323" y="418"/>
                  </a:cubicBezTo>
                  <a:cubicBezTo>
                    <a:pt x="1299" y="455"/>
                    <a:pt x="1280" y="494"/>
                    <a:pt x="1260" y="531"/>
                  </a:cubicBezTo>
                  <a:lnTo>
                    <a:pt x="1230" y="587"/>
                  </a:lnTo>
                  <a:cubicBezTo>
                    <a:pt x="1197" y="647"/>
                    <a:pt x="1161" y="703"/>
                    <a:pt x="1117" y="756"/>
                  </a:cubicBezTo>
                  <a:cubicBezTo>
                    <a:pt x="1089" y="785"/>
                    <a:pt x="1061" y="811"/>
                    <a:pt x="1030" y="834"/>
                  </a:cubicBezTo>
                  <a:lnTo>
                    <a:pt x="994" y="848"/>
                  </a:lnTo>
                  <a:cubicBezTo>
                    <a:pt x="915" y="871"/>
                    <a:pt x="828" y="884"/>
                    <a:pt x="759" y="896"/>
                  </a:cubicBezTo>
                  <a:lnTo>
                    <a:pt x="561" y="922"/>
                  </a:lnTo>
                  <a:lnTo>
                    <a:pt x="398" y="942"/>
                  </a:lnTo>
                  <a:cubicBezTo>
                    <a:pt x="360" y="946"/>
                    <a:pt x="318" y="950"/>
                    <a:pt x="281" y="960"/>
                  </a:cubicBezTo>
                  <a:cubicBezTo>
                    <a:pt x="242" y="969"/>
                    <a:pt x="219" y="982"/>
                    <a:pt x="199" y="999"/>
                  </a:cubicBezTo>
                  <a:cubicBezTo>
                    <a:pt x="166" y="1028"/>
                    <a:pt x="140" y="1070"/>
                    <a:pt x="118" y="1111"/>
                  </a:cubicBezTo>
                  <a:cubicBezTo>
                    <a:pt x="67" y="1205"/>
                    <a:pt x="39" y="1274"/>
                    <a:pt x="25" y="1350"/>
                  </a:cubicBezTo>
                  <a:cubicBezTo>
                    <a:pt x="1" y="1444"/>
                    <a:pt x="2" y="1558"/>
                    <a:pt x="32" y="1689"/>
                  </a:cubicBezTo>
                  <a:cubicBezTo>
                    <a:pt x="38" y="1716"/>
                    <a:pt x="46" y="1743"/>
                    <a:pt x="58" y="1772"/>
                  </a:cubicBezTo>
                  <a:cubicBezTo>
                    <a:pt x="91" y="1861"/>
                    <a:pt x="144" y="1939"/>
                    <a:pt x="189" y="2003"/>
                  </a:cubicBezTo>
                  <a:cubicBezTo>
                    <a:pt x="263" y="2117"/>
                    <a:pt x="364" y="2211"/>
                    <a:pt x="463" y="2299"/>
                  </a:cubicBezTo>
                  <a:cubicBezTo>
                    <a:pt x="519" y="2262"/>
                    <a:pt x="564" y="2221"/>
                    <a:pt x="607" y="2178"/>
                  </a:cubicBezTo>
                  <a:cubicBezTo>
                    <a:pt x="729" y="2056"/>
                    <a:pt x="851" y="1897"/>
                    <a:pt x="967" y="1704"/>
                  </a:cubicBezTo>
                  <a:cubicBezTo>
                    <a:pt x="1101" y="1482"/>
                    <a:pt x="1218" y="1242"/>
                    <a:pt x="1323" y="1029"/>
                  </a:cubicBezTo>
                  <a:cubicBezTo>
                    <a:pt x="1420" y="828"/>
                    <a:pt x="1532" y="603"/>
                    <a:pt x="1658" y="389"/>
                  </a:cubicBezTo>
                  <a:cubicBezTo>
                    <a:pt x="1741" y="249"/>
                    <a:pt x="1830" y="117"/>
                    <a:pt x="1927" y="1"/>
                  </a:cubicBezTo>
                  <a:close/>
                </a:path>
              </a:pathLst>
            </a:custGeom>
            <a:solidFill>
              <a:srgbClr val="FEF3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26" name="Google Shape;5726;p16"/>
            <p:cNvSpPr/>
            <p:nvPr/>
          </p:nvSpPr>
          <p:spPr>
            <a:xfrm>
              <a:off x="3426425" y="5625300"/>
              <a:ext cx="18625" cy="45975"/>
            </a:xfrm>
            <a:custGeom>
              <a:avLst/>
              <a:gdLst/>
              <a:ahLst/>
              <a:cxnLst/>
              <a:rect l="l" t="t" r="r" b="b"/>
              <a:pathLst>
                <a:path w="745" h="1839" extrusionOk="0">
                  <a:moveTo>
                    <a:pt x="28" y="0"/>
                  </a:moveTo>
                  <a:lnTo>
                    <a:pt x="28" y="0"/>
                  </a:lnTo>
                  <a:cubicBezTo>
                    <a:pt x="64" y="168"/>
                    <a:pt x="91" y="336"/>
                    <a:pt x="101" y="503"/>
                  </a:cubicBezTo>
                  <a:cubicBezTo>
                    <a:pt x="101" y="570"/>
                    <a:pt x="100" y="661"/>
                    <a:pt x="99" y="753"/>
                  </a:cubicBezTo>
                  <a:lnTo>
                    <a:pt x="96" y="833"/>
                  </a:lnTo>
                  <a:cubicBezTo>
                    <a:pt x="96" y="938"/>
                    <a:pt x="101" y="1044"/>
                    <a:pt x="109" y="1146"/>
                  </a:cubicBezTo>
                  <a:lnTo>
                    <a:pt x="110" y="1192"/>
                  </a:lnTo>
                  <a:cubicBezTo>
                    <a:pt x="110" y="1233"/>
                    <a:pt x="107" y="1271"/>
                    <a:pt x="100" y="1313"/>
                  </a:cubicBezTo>
                  <a:cubicBezTo>
                    <a:pt x="81" y="1368"/>
                    <a:pt x="58" y="1422"/>
                    <a:pt x="31" y="1478"/>
                  </a:cubicBezTo>
                  <a:cubicBezTo>
                    <a:pt x="8" y="1541"/>
                    <a:pt x="1" y="1595"/>
                    <a:pt x="17" y="1638"/>
                  </a:cubicBezTo>
                  <a:lnTo>
                    <a:pt x="20" y="1642"/>
                  </a:lnTo>
                  <a:cubicBezTo>
                    <a:pt x="44" y="1705"/>
                    <a:pt x="99" y="1730"/>
                    <a:pt x="139" y="1751"/>
                  </a:cubicBezTo>
                  <a:cubicBezTo>
                    <a:pt x="180" y="1770"/>
                    <a:pt x="223" y="1781"/>
                    <a:pt x="272" y="1791"/>
                  </a:cubicBezTo>
                  <a:cubicBezTo>
                    <a:pt x="307" y="1801"/>
                    <a:pt x="338" y="1809"/>
                    <a:pt x="369" y="1814"/>
                  </a:cubicBezTo>
                  <a:lnTo>
                    <a:pt x="440" y="1829"/>
                  </a:lnTo>
                  <a:lnTo>
                    <a:pt x="491" y="1839"/>
                  </a:lnTo>
                  <a:cubicBezTo>
                    <a:pt x="518" y="1814"/>
                    <a:pt x="538" y="1788"/>
                    <a:pt x="558" y="1764"/>
                  </a:cubicBezTo>
                  <a:cubicBezTo>
                    <a:pt x="583" y="1730"/>
                    <a:pt x="604" y="1695"/>
                    <a:pt x="626" y="1662"/>
                  </a:cubicBezTo>
                  <a:cubicBezTo>
                    <a:pt x="660" y="1600"/>
                    <a:pt x="687" y="1540"/>
                    <a:pt x="709" y="1472"/>
                  </a:cubicBezTo>
                  <a:cubicBezTo>
                    <a:pt x="730" y="1398"/>
                    <a:pt x="741" y="1325"/>
                    <a:pt x="745" y="1250"/>
                  </a:cubicBezTo>
                  <a:cubicBezTo>
                    <a:pt x="745" y="1178"/>
                    <a:pt x="733" y="1095"/>
                    <a:pt x="716" y="1006"/>
                  </a:cubicBezTo>
                  <a:cubicBezTo>
                    <a:pt x="702" y="955"/>
                    <a:pt x="685" y="905"/>
                    <a:pt x="666" y="858"/>
                  </a:cubicBezTo>
                  <a:cubicBezTo>
                    <a:pt x="639" y="787"/>
                    <a:pt x="606" y="718"/>
                    <a:pt x="570" y="652"/>
                  </a:cubicBezTo>
                  <a:cubicBezTo>
                    <a:pt x="475" y="486"/>
                    <a:pt x="340" y="312"/>
                    <a:pt x="167" y="135"/>
                  </a:cubicBezTo>
                  <a:cubicBezTo>
                    <a:pt x="132" y="98"/>
                    <a:pt x="80" y="49"/>
                    <a:pt x="28" y="0"/>
                  </a:cubicBezTo>
                  <a:close/>
                </a:path>
              </a:pathLst>
            </a:custGeom>
            <a:solidFill>
              <a:srgbClr val="FEF3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27" name="Google Shape;5727;p16"/>
            <p:cNvSpPr/>
            <p:nvPr/>
          </p:nvSpPr>
          <p:spPr>
            <a:xfrm>
              <a:off x="2909950" y="5644600"/>
              <a:ext cx="1067825" cy="772950"/>
            </a:xfrm>
            <a:custGeom>
              <a:avLst/>
              <a:gdLst/>
              <a:ahLst/>
              <a:cxnLst/>
              <a:rect l="l" t="t" r="r" b="b"/>
              <a:pathLst>
                <a:path w="42713" h="30918" extrusionOk="0">
                  <a:moveTo>
                    <a:pt x="13532" y="0"/>
                  </a:moveTo>
                  <a:cubicBezTo>
                    <a:pt x="13529" y="0"/>
                    <a:pt x="13526" y="1"/>
                    <a:pt x="13523" y="1"/>
                  </a:cubicBezTo>
                  <a:cubicBezTo>
                    <a:pt x="13501" y="2"/>
                    <a:pt x="13478" y="12"/>
                    <a:pt x="13463" y="33"/>
                  </a:cubicBezTo>
                  <a:cubicBezTo>
                    <a:pt x="13448" y="51"/>
                    <a:pt x="13442" y="70"/>
                    <a:pt x="13445" y="89"/>
                  </a:cubicBezTo>
                  <a:cubicBezTo>
                    <a:pt x="13473" y="314"/>
                    <a:pt x="13521" y="550"/>
                    <a:pt x="13592" y="787"/>
                  </a:cubicBezTo>
                  <a:cubicBezTo>
                    <a:pt x="13636" y="936"/>
                    <a:pt x="13689" y="1088"/>
                    <a:pt x="13771" y="1297"/>
                  </a:cubicBezTo>
                  <a:lnTo>
                    <a:pt x="13840" y="1475"/>
                  </a:lnTo>
                  <a:lnTo>
                    <a:pt x="13919" y="1667"/>
                  </a:lnTo>
                  <a:cubicBezTo>
                    <a:pt x="13970" y="1789"/>
                    <a:pt x="14020" y="1911"/>
                    <a:pt x="14067" y="2035"/>
                  </a:cubicBezTo>
                  <a:lnTo>
                    <a:pt x="14112" y="2151"/>
                  </a:lnTo>
                  <a:cubicBezTo>
                    <a:pt x="14212" y="2418"/>
                    <a:pt x="14284" y="2655"/>
                    <a:pt x="14332" y="2875"/>
                  </a:cubicBezTo>
                  <a:lnTo>
                    <a:pt x="14342" y="2909"/>
                  </a:lnTo>
                  <a:cubicBezTo>
                    <a:pt x="14349" y="2950"/>
                    <a:pt x="14354" y="2999"/>
                    <a:pt x="14360" y="3050"/>
                  </a:cubicBezTo>
                  <a:cubicBezTo>
                    <a:pt x="14365" y="3105"/>
                    <a:pt x="14372" y="3162"/>
                    <a:pt x="14377" y="3220"/>
                  </a:cubicBezTo>
                  <a:cubicBezTo>
                    <a:pt x="14386" y="3316"/>
                    <a:pt x="14389" y="3419"/>
                    <a:pt x="14383" y="3541"/>
                  </a:cubicBezTo>
                  <a:cubicBezTo>
                    <a:pt x="14375" y="3681"/>
                    <a:pt x="14356" y="3822"/>
                    <a:pt x="14329" y="3972"/>
                  </a:cubicBezTo>
                  <a:cubicBezTo>
                    <a:pt x="14304" y="4110"/>
                    <a:pt x="14270" y="4248"/>
                    <a:pt x="14234" y="4386"/>
                  </a:cubicBezTo>
                  <a:lnTo>
                    <a:pt x="14198" y="4525"/>
                  </a:lnTo>
                  <a:lnTo>
                    <a:pt x="14182" y="4587"/>
                  </a:lnTo>
                  <a:cubicBezTo>
                    <a:pt x="14162" y="4659"/>
                    <a:pt x="14145" y="4731"/>
                    <a:pt x="14126" y="4803"/>
                  </a:cubicBezTo>
                  <a:cubicBezTo>
                    <a:pt x="14106" y="4884"/>
                    <a:pt x="14089" y="4963"/>
                    <a:pt x="14074" y="5045"/>
                  </a:cubicBezTo>
                  <a:cubicBezTo>
                    <a:pt x="14066" y="5093"/>
                    <a:pt x="14060" y="5140"/>
                    <a:pt x="14056" y="5189"/>
                  </a:cubicBezTo>
                  <a:cubicBezTo>
                    <a:pt x="13908" y="4995"/>
                    <a:pt x="13735" y="4795"/>
                    <a:pt x="13537" y="4580"/>
                  </a:cubicBezTo>
                  <a:cubicBezTo>
                    <a:pt x="13072" y="4067"/>
                    <a:pt x="12588" y="3572"/>
                    <a:pt x="12120" y="3090"/>
                  </a:cubicBezTo>
                  <a:lnTo>
                    <a:pt x="11768" y="2730"/>
                  </a:lnTo>
                  <a:cubicBezTo>
                    <a:pt x="11488" y="2440"/>
                    <a:pt x="11162" y="2102"/>
                    <a:pt x="10856" y="1755"/>
                  </a:cubicBezTo>
                  <a:cubicBezTo>
                    <a:pt x="10794" y="1689"/>
                    <a:pt x="10735" y="1618"/>
                    <a:pt x="10673" y="1548"/>
                  </a:cubicBezTo>
                  <a:cubicBezTo>
                    <a:pt x="10653" y="1524"/>
                    <a:pt x="10627" y="1511"/>
                    <a:pt x="10601" y="1511"/>
                  </a:cubicBezTo>
                  <a:cubicBezTo>
                    <a:pt x="10586" y="1511"/>
                    <a:pt x="10571" y="1515"/>
                    <a:pt x="10557" y="1525"/>
                  </a:cubicBezTo>
                  <a:cubicBezTo>
                    <a:pt x="10527" y="1546"/>
                    <a:pt x="10511" y="1591"/>
                    <a:pt x="10522" y="1625"/>
                  </a:cubicBezTo>
                  <a:cubicBezTo>
                    <a:pt x="11029" y="2222"/>
                    <a:pt x="11559" y="2777"/>
                    <a:pt x="12028" y="3270"/>
                  </a:cubicBezTo>
                  <a:lnTo>
                    <a:pt x="12055" y="3297"/>
                  </a:lnTo>
                  <a:cubicBezTo>
                    <a:pt x="12453" y="3717"/>
                    <a:pt x="12866" y="4149"/>
                    <a:pt x="13257" y="4590"/>
                  </a:cubicBezTo>
                  <a:cubicBezTo>
                    <a:pt x="13681" y="5071"/>
                    <a:pt x="14039" y="5509"/>
                    <a:pt x="14349" y="5929"/>
                  </a:cubicBezTo>
                  <a:cubicBezTo>
                    <a:pt x="14705" y="6411"/>
                    <a:pt x="15014" y="6911"/>
                    <a:pt x="15265" y="7415"/>
                  </a:cubicBezTo>
                  <a:cubicBezTo>
                    <a:pt x="15358" y="7606"/>
                    <a:pt x="15445" y="7803"/>
                    <a:pt x="15521" y="8001"/>
                  </a:cubicBezTo>
                  <a:cubicBezTo>
                    <a:pt x="15542" y="8059"/>
                    <a:pt x="15567" y="8116"/>
                    <a:pt x="15585" y="8174"/>
                  </a:cubicBezTo>
                  <a:cubicBezTo>
                    <a:pt x="15679" y="8426"/>
                    <a:pt x="15756" y="8698"/>
                    <a:pt x="15820" y="8997"/>
                  </a:cubicBezTo>
                  <a:cubicBezTo>
                    <a:pt x="15848" y="9139"/>
                    <a:pt x="15871" y="9287"/>
                    <a:pt x="15890" y="9432"/>
                  </a:cubicBezTo>
                  <a:cubicBezTo>
                    <a:pt x="15907" y="9568"/>
                    <a:pt x="15916" y="9700"/>
                    <a:pt x="15913" y="9841"/>
                  </a:cubicBezTo>
                  <a:cubicBezTo>
                    <a:pt x="15900" y="9999"/>
                    <a:pt x="15877" y="10156"/>
                    <a:pt x="15843" y="10306"/>
                  </a:cubicBezTo>
                  <a:cubicBezTo>
                    <a:pt x="15820" y="10410"/>
                    <a:pt x="15791" y="10515"/>
                    <a:pt x="15762" y="10617"/>
                  </a:cubicBezTo>
                  <a:lnTo>
                    <a:pt x="15742" y="10684"/>
                  </a:lnTo>
                  <a:lnTo>
                    <a:pt x="15718" y="10775"/>
                  </a:lnTo>
                  <a:cubicBezTo>
                    <a:pt x="15667" y="10956"/>
                    <a:pt x="15631" y="11105"/>
                    <a:pt x="15604" y="11244"/>
                  </a:cubicBezTo>
                  <a:lnTo>
                    <a:pt x="15595" y="11286"/>
                  </a:lnTo>
                  <a:cubicBezTo>
                    <a:pt x="15541" y="11101"/>
                    <a:pt x="15475" y="10917"/>
                    <a:pt x="15403" y="10733"/>
                  </a:cubicBezTo>
                  <a:cubicBezTo>
                    <a:pt x="15215" y="10249"/>
                    <a:pt x="15040" y="9887"/>
                    <a:pt x="14841" y="9564"/>
                  </a:cubicBezTo>
                  <a:cubicBezTo>
                    <a:pt x="14685" y="9317"/>
                    <a:pt x="14498" y="9086"/>
                    <a:pt x="14283" y="8877"/>
                  </a:cubicBezTo>
                  <a:cubicBezTo>
                    <a:pt x="14076" y="8676"/>
                    <a:pt x="13823" y="8500"/>
                    <a:pt x="13530" y="8354"/>
                  </a:cubicBezTo>
                  <a:cubicBezTo>
                    <a:pt x="13401" y="8291"/>
                    <a:pt x="13250" y="8232"/>
                    <a:pt x="13070" y="8176"/>
                  </a:cubicBezTo>
                  <a:cubicBezTo>
                    <a:pt x="12910" y="8128"/>
                    <a:pt x="12734" y="8095"/>
                    <a:pt x="12522" y="8070"/>
                  </a:cubicBezTo>
                  <a:cubicBezTo>
                    <a:pt x="12322" y="8047"/>
                    <a:pt x="12127" y="8044"/>
                    <a:pt x="11940" y="8041"/>
                  </a:cubicBezTo>
                  <a:cubicBezTo>
                    <a:pt x="11895" y="8041"/>
                    <a:pt x="11850" y="8040"/>
                    <a:pt x="11805" y="8040"/>
                  </a:cubicBezTo>
                  <a:cubicBezTo>
                    <a:pt x="11761" y="8040"/>
                    <a:pt x="11716" y="8041"/>
                    <a:pt x="11671" y="8041"/>
                  </a:cubicBezTo>
                  <a:lnTo>
                    <a:pt x="11404" y="8041"/>
                  </a:lnTo>
                  <a:cubicBezTo>
                    <a:pt x="11226" y="8040"/>
                    <a:pt x="11051" y="8034"/>
                    <a:pt x="10871" y="8020"/>
                  </a:cubicBezTo>
                  <a:cubicBezTo>
                    <a:pt x="10695" y="8004"/>
                    <a:pt x="10518" y="7974"/>
                    <a:pt x="10343" y="7931"/>
                  </a:cubicBezTo>
                  <a:cubicBezTo>
                    <a:pt x="9961" y="7822"/>
                    <a:pt x="9599" y="7638"/>
                    <a:pt x="9247" y="7458"/>
                  </a:cubicBezTo>
                  <a:cubicBezTo>
                    <a:pt x="8983" y="7323"/>
                    <a:pt x="8739" y="7200"/>
                    <a:pt x="8489" y="7098"/>
                  </a:cubicBezTo>
                  <a:cubicBezTo>
                    <a:pt x="8478" y="7094"/>
                    <a:pt x="8468" y="7092"/>
                    <a:pt x="8458" y="7092"/>
                  </a:cubicBezTo>
                  <a:cubicBezTo>
                    <a:pt x="8425" y="7092"/>
                    <a:pt x="8395" y="7111"/>
                    <a:pt x="8379" y="7142"/>
                  </a:cubicBezTo>
                  <a:cubicBezTo>
                    <a:pt x="8371" y="7162"/>
                    <a:pt x="8371" y="7185"/>
                    <a:pt x="8379" y="7205"/>
                  </a:cubicBezTo>
                  <a:cubicBezTo>
                    <a:pt x="8388" y="7227"/>
                    <a:pt x="8404" y="7243"/>
                    <a:pt x="8425" y="7251"/>
                  </a:cubicBezTo>
                  <a:cubicBezTo>
                    <a:pt x="8697" y="7362"/>
                    <a:pt x="8964" y="7500"/>
                    <a:pt x="9200" y="7622"/>
                  </a:cubicBezTo>
                  <a:cubicBezTo>
                    <a:pt x="9491" y="7773"/>
                    <a:pt x="9789" y="7926"/>
                    <a:pt x="10099" y="8040"/>
                  </a:cubicBezTo>
                  <a:cubicBezTo>
                    <a:pt x="10353" y="8132"/>
                    <a:pt x="10629" y="8189"/>
                    <a:pt x="10946" y="8218"/>
                  </a:cubicBezTo>
                  <a:cubicBezTo>
                    <a:pt x="11180" y="8238"/>
                    <a:pt x="11419" y="8240"/>
                    <a:pt x="11649" y="8240"/>
                  </a:cubicBezTo>
                  <a:lnTo>
                    <a:pt x="11775" y="8240"/>
                  </a:lnTo>
                  <a:cubicBezTo>
                    <a:pt x="12000" y="8240"/>
                    <a:pt x="12184" y="8247"/>
                    <a:pt x="12352" y="8260"/>
                  </a:cubicBezTo>
                  <a:cubicBezTo>
                    <a:pt x="12552" y="8275"/>
                    <a:pt x="12744" y="8307"/>
                    <a:pt x="12924" y="8356"/>
                  </a:cubicBezTo>
                  <a:cubicBezTo>
                    <a:pt x="13162" y="8425"/>
                    <a:pt x="13395" y="8523"/>
                    <a:pt x="13616" y="8650"/>
                  </a:cubicBezTo>
                  <a:cubicBezTo>
                    <a:pt x="13830" y="8781"/>
                    <a:pt x="14018" y="8930"/>
                    <a:pt x="14195" y="9109"/>
                  </a:cubicBezTo>
                  <a:cubicBezTo>
                    <a:pt x="14396" y="9320"/>
                    <a:pt x="14576" y="9571"/>
                    <a:pt x="14742" y="9871"/>
                  </a:cubicBezTo>
                  <a:cubicBezTo>
                    <a:pt x="14880" y="10128"/>
                    <a:pt x="15008" y="10410"/>
                    <a:pt x="15144" y="10759"/>
                  </a:cubicBezTo>
                  <a:cubicBezTo>
                    <a:pt x="15244" y="11013"/>
                    <a:pt x="15334" y="11273"/>
                    <a:pt x="15426" y="11532"/>
                  </a:cubicBezTo>
                  <a:lnTo>
                    <a:pt x="15498" y="11738"/>
                  </a:lnTo>
                  <a:cubicBezTo>
                    <a:pt x="15557" y="11905"/>
                    <a:pt x="15620" y="12075"/>
                    <a:pt x="15685" y="12240"/>
                  </a:cubicBezTo>
                  <a:cubicBezTo>
                    <a:pt x="15904" y="12801"/>
                    <a:pt x="16110" y="13211"/>
                    <a:pt x="16358" y="13568"/>
                  </a:cubicBezTo>
                  <a:cubicBezTo>
                    <a:pt x="16551" y="13848"/>
                    <a:pt x="16776" y="14091"/>
                    <a:pt x="17029" y="14288"/>
                  </a:cubicBezTo>
                  <a:cubicBezTo>
                    <a:pt x="17249" y="14460"/>
                    <a:pt x="17522" y="14604"/>
                    <a:pt x="17839" y="14713"/>
                  </a:cubicBezTo>
                  <a:cubicBezTo>
                    <a:pt x="18139" y="14816"/>
                    <a:pt x="18451" y="14874"/>
                    <a:pt x="18715" y="14914"/>
                  </a:cubicBezTo>
                  <a:cubicBezTo>
                    <a:pt x="19014" y="14961"/>
                    <a:pt x="19311" y="15000"/>
                    <a:pt x="19611" y="15035"/>
                  </a:cubicBezTo>
                  <a:cubicBezTo>
                    <a:pt x="19863" y="15065"/>
                    <a:pt x="20192" y="15111"/>
                    <a:pt x="20518" y="15193"/>
                  </a:cubicBezTo>
                  <a:cubicBezTo>
                    <a:pt x="20645" y="15229"/>
                    <a:pt x="20773" y="15272"/>
                    <a:pt x="20898" y="15323"/>
                  </a:cubicBezTo>
                  <a:cubicBezTo>
                    <a:pt x="21036" y="15379"/>
                    <a:pt x="21173" y="15448"/>
                    <a:pt x="21319" y="15532"/>
                  </a:cubicBezTo>
                  <a:lnTo>
                    <a:pt x="21358" y="15553"/>
                  </a:lnTo>
                  <a:lnTo>
                    <a:pt x="21438" y="15603"/>
                  </a:lnTo>
                  <a:cubicBezTo>
                    <a:pt x="21071" y="15830"/>
                    <a:pt x="20691" y="16113"/>
                    <a:pt x="20243" y="16487"/>
                  </a:cubicBezTo>
                  <a:cubicBezTo>
                    <a:pt x="19890" y="16781"/>
                    <a:pt x="19542" y="17097"/>
                    <a:pt x="19209" y="17402"/>
                  </a:cubicBezTo>
                  <a:lnTo>
                    <a:pt x="19186" y="17423"/>
                  </a:lnTo>
                  <a:cubicBezTo>
                    <a:pt x="19018" y="17576"/>
                    <a:pt x="18852" y="17728"/>
                    <a:pt x="18683" y="17879"/>
                  </a:cubicBezTo>
                  <a:cubicBezTo>
                    <a:pt x="18339" y="18185"/>
                    <a:pt x="18092" y="18396"/>
                    <a:pt x="17859" y="18584"/>
                  </a:cubicBezTo>
                  <a:cubicBezTo>
                    <a:pt x="17718" y="18697"/>
                    <a:pt x="17578" y="18806"/>
                    <a:pt x="17431" y="18911"/>
                  </a:cubicBezTo>
                  <a:cubicBezTo>
                    <a:pt x="17342" y="18976"/>
                    <a:pt x="17247" y="19035"/>
                    <a:pt x="17151" y="19094"/>
                  </a:cubicBezTo>
                  <a:cubicBezTo>
                    <a:pt x="16934" y="19036"/>
                    <a:pt x="16726" y="19022"/>
                    <a:pt x="16552" y="19015"/>
                  </a:cubicBezTo>
                  <a:cubicBezTo>
                    <a:pt x="16446" y="19010"/>
                    <a:pt x="16338" y="19008"/>
                    <a:pt x="16239" y="19008"/>
                  </a:cubicBezTo>
                  <a:cubicBezTo>
                    <a:pt x="16130" y="19008"/>
                    <a:pt x="16030" y="19010"/>
                    <a:pt x="15952" y="19013"/>
                  </a:cubicBezTo>
                  <a:cubicBezTo>
                    <a:pt x="15825" y="19018"/>
                    <a:pt x="15699" y="19022"/>
                    <a:pt x="15571" y="19028"/>
                  </a:cubicBezTo>
                  <a:cubicBezTo>
                    <a:pt x="15340" y="19038"/>
                    <a:pt x="15113" y="19047"/>
                    <a:pt x="14888" y="19047"/>
                  </a:cubicBezTo>
                  <a:cubicBezTo>
                    <a:pt x="14858" y="19047"/>
                    <a:pt x="14828" y="19047"/>
                    <a:pt x="14798" y="19046"/>
                  </a:cubicBezTo>
                  <a:lnTo>
                    <a:pt x="14699" y="19042"/>
                  </a:lnTo>
                  <a:cubicBezTo>
                    <a:pt x="14683" y="19025"/>
                    <a:pt x="14662" y="19006"/>
                    <a:pt x="14637" y="18986"/>
                  </a:cubicBezTo>
                  <a:cubicBezTo>
                    <a:pt x="14593" y="18947"/>
                    <a:pt x="14543" y="18910"/>
                    <a:pt x="14492" y="18875"/>
                  </a:cubicBezTo>
                  <a:cubicBezTo>
                    <a:pt x="14425" y="18824"/>
                    <a:pt x="14363" y="18781"/>
                    <a:pt x="14300" y="18737"/>
                  </a:cubicBezTo>
                  <a:lnTo>
                    <a:pt x="14211" y="18673"/>
                  </a:lnTo>
                  <a:cubicBezTo>
                    <a:pt x="13998" y="18523"/>
                    <a:pt x="13837" y="18393"/>
                    <a:pt x="13700" y="18258"/>
                  </a:cubicBezTo>
                  <a:cubicBezTo>
                    <a:pt x="13649" y="18206"/>
                    <a:pt x="13600" y="18150"/>
                    <a:pt x="13553" y="18093"/>
                  </a:cubicBezTo>
                  <a:cubicBezTo>
                    <a:pt x="13510" y="18041"/>
                    <a:pt x="13474" y="17981"/>
                    <a:pt x="13441" y="17923"/>
                  </a:cubicBezTo>
                  <a:cubicBezTo>
                    <a:pt x="13412" y="17871"/>
                    <a:pt x="13386" y="17820"/>
                    <a:pt x="13365" y="17765"/>
                  </a:cubicBezTo>
                  <a:lnTo>
                    <a:pt x="13352" y="17735"/>
                  </a:lnTo>
                  <a:cubicBezTo>
                    <a:pt x="13335" y="17686"/>
                    <a:pt x="13320" y="17639"/>
                    <a:pt x="13306" y="17588"/>
                  </a:cubicBezTo>
                  <a:cubicBezTo>
                    <a:pt x="13295" y="17542"/>
                    <a:pt x="13283" y="17481"/>
                    <a:pt x="13272" y="17413"/>
                  </a:cubicBezTo>
                  <a:cubicBezTo>
                    <a:pt x="13263" y="17344"/>
                    <a:pt x="13259" y="17270"/>
                    <a:pt x="13259" y="17198"/>
                  </a:cubicBezTo>
                  <a:cubicBezTo>
                    <a:pt x="13259" y="17196"/>
                    <a:pt x="13257" y="17196"/>
                    <a:pt x="13257" y="17195"/>
                  </a:cubicBezTo>
                  <a:cubicBezTo>
                    <a:pt x="13237" y="17142"/>
                    <a:pt x="13202" y="17124"/>
                    <a:pt x="13172" y="17124"/>
                  </a:cubicBezTo>
                  <a:cubicBezTo>
                    <a:pt x="13170" y="17124"/>
                    <a:pt x="13168" y="17124"/>
                    <a:pt x="13165" y="17125"/>
                  </a:cubicBezTo>
                  <a:cubicBezTo>
                    <a:pt x="13144" y="17126"/>
                    <a:pt x="13125" y="17137"/>
                    <a:pt x="13111" y="17155"/>
                  </a:cubicBezTo>
                  <a:cubicBezTo>
                    <a:pt x="13098" y="17173"/>
                    <a:pt x="13092" y="17189"/>
                    <a:pt x="13092" y="17216"/>
                  </a:cubicBezTo>
                  <a:cubicBezTo>
                    <a:pt x="13093" y="17344"/>
                    <a:pt x="13105" y="17463"/>
                    <a:pt x="13126" y="17584"/>
                  </a:cubicBezTo>
                  <a:cubicBezTo>
                    <a:pt x="13141" y="17667"/>
                    <a:pt x="13168" y="17761"/>
                    <a:pt x="13208" y="17877"/>
                  </a:cubicBezTo>
                  <a:cubicBezTo>
                    <a:pt x="13286" y="18074"/>
                    <a:pt x="13394" y="18249"/>
                    <a:pt x="13549" y="18429"/>
                  </a:cubicBezTo>
                  <a:cubicBezTo>
                    <a:pt x="13674" y="18574"/>
                    <a:pt x="13833" y="18716"/>
                    <a:pt x="14053" y="18871"/>
                  </a:cubicBezTo>
                  <a:cubicBezTo>
                    <a:pt x="14119" y="18920"/>
                    <a:pt x="14188" y="18969"/>
                    <a:pt x="14255" y="19012"/>
                  </a:cubicBezTo>
                  <a:cubicBezTo>
                    <a:pt x="14112" y="18979"/>
                    <a:pt x="13958" y="18947"/>
                    <a:pt x="13800" y="18904"/>
                  </a:cubicBezTo>
                  <a:cubicBezTo>
                    <a:pt x="13608" y="18845"/>
                    <a:pt x="13448" y="18782"/>
                    <a:pt x="13293" y="18709"/>
                  </a:cubicBezTo>
                  <a:cubicBezTo>
                    <a:pt x="13228" y="18680"/>
                    <a:pt x="13168" y="18646"/>
                    <a:pt x="13105" y="18611"/>
                  </a:cubicBezTo>
                  <a:lnTo>
                    <a:pt x="13058" y="18587"/>
                  </a:lnTo>
                  <a:lnTo>
                    <a:pt x="12780" y="18439"/>
                  </a:lnTo>
                  <a:cubicBezTo>
                    <a:pt x="12561" y="18324"/>
                    <a:pt x="12339" y="18210"/>
                    <a:pt x="12121" y="18098"/>
                  </a:cubicBezTo>
                  <a:lnTo>
                    <a:pt x="11919" y="17993"/>
                  </a:lnTo>
                  <a:cubicBezTo>
                    <a:pt x="11916" y="17902"/>
                    <a:pt x="11901" y="17813"/>
                    <a:pt x="11877" y="17722"/>
                  </a:cubicBezTo>
                  <a:cubicBezTo>
                    <a:pt x="11858" y="17663"/>
                    <a:pt x="11837" y="17603"/>
                    <a:pt x="11814" y="17542"/>
                  </a:cubicBezTo>
                  <a:cubicBezTo>
                    <a:pt x="11799" y="17505"/>
                    <a:pt x="11784" y="17469"/>
                    <a:pt x="11769" y="17433"/>
                  </a:cubicBezTo>
                  <a:lnTo>
                    <a:pt x="11748" y="17382"/>
                  </a:lnTo>
                  <a:cubicBezTo>
                    <a:pt x="11667" y="17195"/>
                    <a:pt x="11571" y="17007"/>
                    <a:pt x="11449" y="16787"/>
                  </a:cubicBezTo>
                  <a:cubicBezTo>
                    <a:pt x="11347" y="16606"/>
                    <a:pt x="11239" y="16428"/>
                    <a:pt x="11131" y="16253"/>
                  </a:cubicBezTo>
                  <a:cubicBezTo>
                    <a:pt x="11021" y="16069"/>
                    <a:pt x="10909" y="15884"/>
                    <a:pt x="10805" y="15697"/>
                  </a:cubicBezTo>
                  <a:cubicBezTo>
                    <a:pt x="10685" y="15479"/>
                    <a:pt x="10580" y="15256"/>
                    <a:pt x="10492" y="15032"/>
                  </a:cubicBezTo>
                  <a:lnTo>
                    <a:pt x="10456" y="14936"/>
                  </a:lnTo>
                  <a:cubicBezTo>
                    <a:pt x="10406" y="14795"/>
                    <a:pt x="10364" y="14651"/>
                    <a:pt x="10326" y="14505"/>
                  </a:cubicBezTo>
                  <a:cubicBezTo>
                    <a:pt x="10293" y="14381"/>
                    <a:pt x="10260" y="14259"/>
                    <a:pt x="10221" y="14136"/>
                  </a:cubicBezTo>
                  <a:cubicBezTo>
                    <a:pt x="10173" y="13980"/>
                    <a:pt x="10120" y="13828"/>
                    <a:pt x="10061" y="13677"/>
                  </a:cubicBezTo>
                  <a:cubicBezTo>
                    <a:pt x="9938" y="13359"/>
                    <a:pt x="9787" y="13047"/>
                    <a:pt x="9615" y="12752"/>
                  </a:cubicBezTo>
                  <a:cubicBezTo>
                    <a:pt x="9362" y="12322"/>
                    <a:pt x="9053" y="11941"/>
                    <a:pt x="8697" y="11621"/>
                  </a:cubicBezTo>
                  <a:cubicBezTo>
                    <a:pt x="8323" y="11283"/>
                    <a:pt x="7875" y="11027"/>
                    <a:pt x="7399" y="10882"/>
                  </a:cubicBezTo>
                  <a:cubicBezTo>
                    <a:pt x="7388" y="10879"/>
                    <a:pt x="7377" y="10877"/>
                    <a:pt x="7366" y="10877"/>
                  </a:cubicBezTo>
                  <a:cubicBezTo>
                    <a:pt x="7335" y="10877"/>
                    <a:pt x="7305" y="10891"/>
                    <a:pt x="7291" y="10925"/>
                  </a:cubicBezTo>
                  <a:cubicBezTo>
                    <a:pt x="7282" y="10946"/>
                    <a:pt x="7282" y="10969"/>
                    <a:pt x="7291" y="10990"/>
                  </a:cubicBezTo>
                  <a:cubicBezTo>
                    <a:pt x="7298" y="11012"/>
                    <a:pt x="7315" y="11026"/>
                    <a:pt x="7337" y="11035"/>
                  </a:cubicBezTo>
                  <a:cubicBezTo>
                    <a:pt x="7571" y="11106"/>
                    <a:pt x="7793" y="11204"/>
                    <a:pt x="8016" y="11329"/>
                  </a:cubicBezTo>
                  <a:cubicBezTo>
                    <a:pt x="8137" y="11401"/>
                    <a:pt x="8260" y="11486"/>
                    <a:pt x="8395" y="11586"/>
                  </a:cubicBezTo>
                  <a:cubicBezTo>
                    <a:pt x="8523" y="11687"/>
                    <a:pt x="8648" y="11800"/>
                    <a:pt x="8780" y="11932"/>
                  </a:cubicBezTo>
                  <a:cubicBezTo>
                    <a:pt x="8904" y="12062"/>
                    <a:pt x="9026" y="12210"/>
                    <a:pt x="9157" y="12383"/>
                  </a:cubicBezTo>
                  <a:cubicBezTo>
                    <a:pt x="9276" y="12544"/>
                    <a:pt x="9391" y="12727"/>
                    <a:pt x="9507" y="12935"/>
                  </a:cubicBezTo>
                  <a:cubicBezTo>
                    <a:pt x="9631" y="13157"/>
                    <a:pt x="9745" y="13403"/>
                    <a:pt x="9847" y="13669"/>
                  </a:cubicBezTo>
                  <a:cubicBezTo>
                    <a:pt x="9941" y="13912"/>
                    <a:pt x="10024" y="14163"/>
                    <a:pt x="10089" y="14416"/>
                  </a:cubicBezTo>
                  <a:lnTo>
                    <a:pt x="10110" y="14505"/>
                  </a:lnTo>
                  <a:lnTo>
                    <a:pt x="10125" y="14565"/>
                  </a:lnTo>
                  <a:cubicBezTo>
                    <a:pt x="10135" y="14608"/>
                    <a:pt x="10145" y="14651"/>
                    <a:pt x="10156" y="14694"/>
                  </a:cubicBezTo>
                  <a:cubicBezTo>
                    <a:pt x="10191" y="14819"/>
                    <a:pt x="10228" y="14943"/>
                    <a:pt x="10270" y="15065"/>
                  </a:cubicBezTo>
                  <a:cubicBezTo>
                    <a:pt x="10288" y="15114"/>
                    <a:pt x="10304" y="15158"/>
                    <a:pt x="10320" y="15204"/>
                  </a:cubicBezTo>
                  <a:cubicBezTo>
                    <a:pt x="10382" y="15358"/>
                    <a:pt x="10456" y="15527"/>
                    <a:pt x="10554" y="15718"/>
                  </a:cubicBezTo>
                  <a:cubicBezTo>
                    <a:pt x="10672" y="15952"/>
                    <a:pt x="10808" y="16184"/>
                    <a:pt x="10942" y="16406"/>
                  </a:cubicBezTo>
                  <a:lnTo>
                    <a:pt x="10963" y="16442"/>
                  </a:lnTo>
                  <a:lnTo>
                    <a:pt x="11011" y="16523"/>
                  </a:lnTo>
                  <a:cubicBezTo>
                    <a:pt x="11078" y="16636"/>
                    <a:pt x="11144" y="16748"/>
                    <a:pt x="11209" y="16863"/>
                  </a:cubicBezTo>
                  <a:cubicBezTo>
                    <a:pt x="11302" y="17031"/>
                    <a:pt x="11389" y="17202"/>
                    <a:pt x="11468" y="17374"/>
                  </a:cubicBezTo>
                  <a:cubicBezTo>
                    <a:pt x="11512" y="17469"/>
                    <a:pt x="11555" y="17567"/>
                    <a:pt x="11592" y="17667"/>
                  </a:cubicBezTo>
                  <a:cubicBezTo>
                    <a:pt x="11620" y="17736"/>
                    <a:pt x="11646" y="17807"/>
                    <a:pt x="11667" y="17879"/>
                  </a:cubicBezTo>
                  <a:lnTo>
                    <a:pt x="11634" y="17856"/>
                  </a:lnTo>
                  <a:cubicBezTo>
                    <a:pt x="10961" y="17504"/>
                    <a:pt x="10264" y="17137"/>
                    <a:pt x="9585" y="16722"/>
                  </a:cubicBezTo>
                  <a:cubicBezTo>
                    <a:pt x="9290" y="16543"/>
                    <a:pt x="9039" y="16379"/>
                    <a:pt x="8796" y="16211"/>
                  </a:cubicBezTo>
                  <a:cubicBezTo>
                    <a:pt x="8667" y="16121"/>
                    <a:pt x="8540" y="16027"/>
                    <a:pt x="8415" y="15932"/>
                  </a:cubicBezTo>
                  <a:cubicBezTo>
                    <a:pt x="8325" y="15865"/>
                    <a:pt x="8237" y="15795"/>
                    <a:pt x="8151" y="15724"/>
                  </a:cubicBezTo>
                  <a:lnTo>
                    <a:pt x="8028" y="15628"/>
                  </a:lnTo>
                  <a:cubicBezTo>
                    <a:pt x="7525" y="15226"/>
                    <a:pt x="7060" y="14885"/>
                    <a:pt x="6606" y="14591"/>
                  </a:cubicBezTo>
                  <a:cubicBezTo>
                    <a:pt x="6084" y="14256"/>
                    <a:pt x="5589" y="13998"/>
                    <a:pt x="5090" y="13799"/>
                  </a:cubicBezTo>
                  <a:cubicBezTo>
                    <a:pt x="4526" y="13578"/>
                    <a:pt x="3941" y="13446"/>
                    <a:pt x="3351" y="13403"/>
                  </a:cubicBezTo>
                  <a:cubicBezTo>
                    <a:pt x="3348" y="13403"/>
                    <a:pt x="3345" y="13403"/>
                    <a:pt x="3341" y="13403"/>
                  </a:cubicBezTo>
                  <a:cubicBezTo>
                    <a:pt x="3297" y="13403"/>
                    <a:pt x="3261" y="13430"/>
                    <a:pt x="3255" y="13471"/>
                  </a:cubicBezTo>
                  <a:cubicBezTo>
                    <a:pt x="3252" y="13489"/>
                    <a:pt x="3258" y="13509"/>
                    <a:pt x="3259" y="13514"/>
                  </a:cubicBezTo>
                  <a:cubicBezTo>
                    <a:pt x="3269" y="13545"/>
                    <a:pt x="3296" y="13564"/>
                    <a:pt x="3324" y="13567"/>
                  </a:cubicBezTo>
                  <a:cubicBezTo>
                    <a:pt x="3712" y="13596"/>
                    <a:pt x="4107" y="13667"/>
                    <a:pt x="4494" y="13778"/>
                  </a:cubicBezTo>
                  <a:cubicBezTo>
                    <a:pt x="5036" y="13942"/>
                    <a:pt x="5577" y="14187"/>
                    <a:pt x="6146" y="14531"/>
                  </a:cubicBezTo>
                  <a:cubicBezTo>
                    <a:pt x="6817" y="14940"/>
                    <a:pt x="7446" y="15444"/>
                    <a:pt x="8029" y="15925"/>
                  </a:cubicBezTo>
                  <a:cubicBezTo>
                    <a:pt x="8280" y="16132"/>
                    <a:pt x="8548" y="16333"/>
                    <a:pt x="8848" y="16541"/>
                  </a:cubicBezTo>
                  <a:cubicBezTo>
                    <a:pt x="8840" y="16541"/>
                    <a:pt x="8833" y="16540"/>
                    <a:pt x="8825" y="16540"/>
                  </a:cubicBezTo>
                  <a:cubicBezTo>
                    <a:pt x="8786" y="16540"/>
                    <a:pt x="8745" y="16549"/>
                    <a:pt x="8704" y="16557"/>
                  </a:cubicBezTo>
                  <a:cubicBezTo>
                    <a:pt x="8582" y="16584"/>
                    <a:pt x="8460" y="16623"/>
                    <a:pt x="8329" y="16678"/>
                  </a:cubicBezTo>
                  <a:cubicBezTo>
                    <a:pt x="8199" y="16734"/>
                    <a:pt x="8078" y="16801"/>
                    <a:pt x="7986" y="16856"/>
                  </a:cubicBezTo>
                  <a:cubicBezTo>
                    <a:pt x="7857" y="16935"/>
                    <a:pt x="7739" y="17023"/>
                    <a:pt x="7640" y="17100"/>
                  </a:cubicBezTo>
                  <a:cubicBezTo>
                    <a:pt x="7505" y="17205"/>
                    <a:pt x="7377" y="17317"/>
                    <a:pt x="7248" y="17430"/>
                  </a:cubicBezTo>
                  <a:lnTo>
                    <a:pt x="7202" y="17471"/>
                  </a:lnTo>
                  <a:cubicBezTo>
                    <a:pt x="7130" y="17534"/>
                    <a:pt x="7057" y="17598"/>
                    <a:pt x="6982" y="17660"/>
                  </a:cubicBezTo>
                  <a:cubicBezTo>
                    <a:pt x="6772" y="17834"/>
                    <a:pt x="6577" y="17972"/>
                    <a:pt x="6383" y="18084"/>
                  </a:cubicBezTo>
                  <a:cubicBezTo>
                    <a:pt x="6214" y="18177"/>
                    <a:pt x="6040" y="18249"/>
                    <a:pt x="5865" y="18297"/>
                  </a:cubicBezTo>
                  <a:cubicBezTo>
                    <a:pt x="5692" y="18338"/>
                    <a:pt x="5516" y="18359"/>
                    <a:pt x="5328" y="18359"/>
                  </a:cubicBezTo>
                  <a:cubicBezTo>
                    <a:pt x="5306" y="18359"/>
                    <a:pt x="5284" y="18359"/>
                    <a:pt x="5261" y="18358"/>
                  </a:cubicBezTo>
                  <a:cubicBezTo>
                    <a:pt x="4967" y="18345"/>
                    <a:pt x="4652" y="18294"/>
                    <a:pt x="4244" y="18187"/>
                  </a:cubicBezTo>
                  <a:cubicBezTo>
                    <a:pt x="4240" y="18186"/>
                    <a:pt x="4235" y="18185"/>
                    <a:pt x="4230" y="18185"/>
                  </a:cubicBezTo>
                  <a:cubicBezTo>
                    <a:pt x="4216" y="18185"/>
                    <a:pt x="4201" y="18190"/>
                    <a:pt x="4187" y="18199"/>
                  </a:cubicBezTo>
                  <a:cubicBezTo>
                    <a:pt x="4167" y="18210"/>
                    <a:pt x="4151" y="18235"/>
                    <a:pt x="4150" y="18258"/>
                  </a:cubicBezTo>
                  <a:cubicBezTo>
                    <a:pt x="4145" y="18271"/>
                    <a:pt x="4148" y="18285"/>
                    <a:pt x="4152" y="18299"/>
                  </a:cubicBezTo>
                  <a:cubicBezTo>
                    <a:pt x="4163" y="18324"/>
                    <a:pt x="4187" y="18345"/>
                    <a:pt x="4217" y="18353"/>
                  </a:cubicBezTo>
                  <a:cubicBezTo>
                    <a:pt x="4445" y="18411"/>
                    <a:pt x="4638" y="18452"/>
                    <a:pt x="4823" y="18482"/>
                  </a:cubicBezTo>
                  <a:cubicBezTo>
                    <a:pt x="5000" y="18511"/>
                    <a:pt x="5179" y="18526"/>
                    <a:pt x="5359" y="18529"/>
                  </a:cubicBezTo>
                  <a:cubicBezTo>
                    <a:pt x="5366" y="18529"/>
                    <a:pt x="5373" y="18529"/>
                    <a:pt x="5380" y="18529"/>
                  </a:cubicBezTo>
                  <a:cubicBezTo>
                    <a:pt x="5679" y="18529"/>
                    <a:pt x="5973" y="18469"/>
                    <a:pt x="6257" y="18350"/>
                  </a:cubicBezTo>
                  <a:cubicBezTo>
                    <a:pt x="6415" y="18281"/>
                    <a:pt x="6563" y="18193"/>
                    <a:pt x="6659" y="18134"/>
                  </a:cubicBezTo>
                  <a:cubicBezTo>
                    <a:pt x="6837" y="18022"/>
                    <a:pt x="7001" y="17894"/>
                    <a:pt x="7139" y="17784"/>
                  </a:cubicBezTo>
                  <a:cubicBezTo>
                    <a:pt x="7226" y="17713"/>
                    <a:pt x="7312" y="17640"/>
                    <a:pt x="7399" y="17567"/>
                  </a:cubicBezTo>
                  <a:cubicBezTo>
                    <a:pt x="7476" y="17498"/>
                    <a:pt x="7555" y="17432"/>
                    <a:pt x="7635" y="17366"/>
                  </a:cubicBezTo>
                  <a:cubicBezTo>
                    <a:pt x="7825" y="17211"/>
                    <a:pt x="8006" y="17086"/>
                    <a:pt x="8188" y="16979"/>
                  </a:cubicBezTo>
                  <a:cubicBezTo>
                    <a:pt x="8278" y="16932"/>
                    <a:pt x="8364" y="16889"/>
                    <a:pt x="8453" y="16852"/>
                  </a:cubicBezTo>
                  <a:cubicBezTo>
                    <a:pt x="8536" y="16816"/>
                    <a:pt x="8632" y="16784"/>
                    <a:pt x="8749" y="16755"/>
                  </a:cubicBezTo>
                  <a:cubicBezTo>
                    <a:pt x="8855" y="16730"/>
                    <a:pt x="8964" y="16709"/>
                    <a:pt x="9082" y="16698"/>
                  </a:cubicBezTo>
                  <a:cubicBezTo>
                    <a:pt x="9414" y="16921"/>
                    <a:pt x="9793" y="17152"/>
                    <a:pt x="10234" y="17403"/>
                  </a:cubicBezTo>
                  <a:cubicBezTo>
                    <a:pt x="10930" y="17800"/>
                    <a:pt x="11656" y="18172"/>
                    <a:pt x="12295" y="18496"/>
                  </a:cubicBezTo>
                  <a:lnTo>
                    <a:pt x="12661" y="18684"/>
                  </a:lnTo>
                  <a:lnTo>
                    <a:pt x="12803" y="18756"/>
                  </a:lnTo>
                  <a:cubicBezTo>
                    <a:pt x="12943" y="18828"/>
                    <a:pt x="13083" y="18900"/>
                    <a:pt x="13227" y="18967"/>
                  </a:cubicBezTo>
                  <a:cubicBezTo>
                    <a:pt x="13401" y="19048"/>
                    <a:pt x="13595" y="19118"/>
                    <a:pt x="13822" y="19180"/>
                  </a:cubicBezTo>
                  <a:cubicBezTo>
                    <a:pt x="14146" y="19272"/>
                    <a:pt x="14512" y="19321"/>
                    <a:pt x="14938" y="19328"/>
                  </a:cubicBezTo>
                  <a:cubicBezTo>
                    <a:pt x="14990" y="19329"/>
                    <a:pt x="15042" y="19329"/>
                    <a:pt x="15095" y="19329"/>
                  </a:cubicBezTo>
                  <a:cubicBezTo>
                    <a:pt x="15325" y="19329"/>
                    <a:pt x="15557" y="19320"/>
                    <a:pt x="15765" y="19312"/>
                  </a:cubicBezTo>
                  <a:lnTo>
                    <a:pt x="15880" y="19306"/>
                  </a:lnTo>
                  <a:cubicBezTo>
                    <a:pt x="16094" y="19299"/>
                    <a:pt x="16300" y="19295"/>
                    <a:pt x="16495" y="19295"/>
                  </a:cubicBezTo>
                  <a:cubicBezTo>
                    <a:pt x="16593" y="19295"/>
                    <a:pt x="16688" y="19296"/>
                    <a:pt x="16780" y="19298"/>
                  </a:cubicBezTo>
                  <a:cubicBezTo>
                    <a:pt x="16325" y="19503"/>
                    <a:pt x="15825" y="19675"/>
                    <a:pt x="15248" y="19818"/>
                  </a:cubicBezTo>
                  <a:lnTo>
                    <a:pt x="15216" y="19830"/>
                  </a:lnTo>
                  <a:cubicBezTo>
                    <a:pt x="14482" y="19997"/>
                    <a:pt x="13721" y="20099"/>
                    <a:pt x="12983" y="20197"/>
                  </a:cubicBezTo>
                  <a:lnTo>
                    <a:pt x="12940" y="20202"/>
                  </a:lnTo>
                  <a:lnTo>
                    <a:pt x="12770" y="20225"/>
                  </a:lnTo>
                  <a:cubicBezTo>
                    <a:pt x="12548" y="20256"/>
                    <a:pt x="12324" y="20284"/>
                    <a:pt x="12101" y="20319"/>
                  </a:cubicBezTo>
                  <a:lnTo>
                    <a:pt x="11956" y="20339"/>
                  </a:lnTo>
                  <a:cubicBezTo>
                    <a:pt x="11750" y="20369"/>
                    <a:pt x="11547" y="20398"/>
                    <a:pt x="11341" y="20421"/>
                  </a:cubicBezTo>
                  <a:cubicBezTo>
                    <a:pt x="11101" y="20448"/>
                    <a:pt x="10850" y="20468"/>
                    <a:pt x="10571" y="20483"/>
                  </a:cubicBezTo>
                  <a:cubicBezTo>
                    <a:pt x="10295" y="20496"/>
                    <a:pt x="10008" y="20503"/>
                    <a:pt x="9696" y="20503"/>
                  </a:cubicBezTo>
                  <a:cubicBezTo>
                    <a:pt x="9473" y="20503"/>
                    <a:pt x="9238" y="20499"/>
                    <a:pt x="8984" y="20493"/>
                  </a:cubicBezTo>
                  <a:cubicBezTo>
                    <a:pt x="8502" y="20478"/>
                    <a:pt x="8033" y="20455"/>
                    <a:pt x="7567" y="20432"/>
                  </a:cubicBezTo>
                  <a:lnTo>
                    <a:pt x="7344" y="20421"/>
                  </a:lnTo>
                  <a:cubicBezTo>
                    <a:pt x="7123" y="20411"/>
                    <a:pt x="6900" y="20399"/>
                    <a:pt x="6679" y="20391"/>
                  </a:cubicBezTo>
                  <a:cubicBezTo>
                    <a:pt x="6310" y="20375"/>
                    <a:pt x="5941" y="20365"/>
                    <a:pt x="5572" y="20360"/>
                  </a:cubicBezTo>
                  <a:cubicBezTo>
                    <a:pt x="5514" y="20360"/>
                    <a:pt x="5457" y="20359"/>
                    <a:pt x="5399" y="20359"/>
                  </a:cubicBezTo>
                  <a:cubicBezTo>
                    <a:pt x="5251" y="20359"/>
                    <a:pt x="5103" y="20362"/>
                    <a:pt x="4954" y="20365"/>
                  </a:cubicBezTo>
                  <a:cubicBezTo>
                    <a:pt x="4871" y="20368"/>
                    <a:pt x="4790" y="20369"/>
                    <a:pt x="4708" y="20372"/>
                  </a:cubicBezTo>
                  <a:lnTo>
                    <a:pt x="4634" y="20376"/>
                  </a:lnTo>
                  <a:cubicBezTo>
                    <a:pt x="4546" y="20379"/>
                    <a:pt x="4460" y="20383"/>
                    <a:pt x="4372" y="20386"/>
                  </a:cubicBezTo>
                  <a:cubicBezTo>
                    <a:pt x="4237" y="20391"/>
                    <a:pt x="4101" y="20392"/>
                    <a:pt x="3966" y="20392"/>
                  </a:cubicBezTo>
                  <a:cubicBezTo>
                    <a:pt x="3790" y="20392"/>
                    <a:pt x="3614" y="20390"/>
                    <a:pt x="3440" y="20386"/>
                  </a:cubicBezTo>
                  <a:lnTo>
                    <a:pt x="3325" y="20385"/>
                  </a:lnTo>
                  <a:cubicBezTo>
                    <a:pt x="3081" y="20380"/>
                    <a:pt x="2839" y="20377"/>
                    <a:pt x="2597" y="20377"/>
                  </a:cubicBezTo>
                  <a:cubicBezTo>
                    <a:pt x="2445" y="20377"/>
                    <a:pt x="2294" y="20378"/>
                    <a:pt x="2142" y="20382"/>
                  </a:cubicBezTo>
                  <a:cubicBezTo>
                    <a:pt x="1501" y="20394"/>
                    <a:pt x="751" y="20439"/>
                    <a:pt x="45" y="20691"/>
                  </a:cubicBezTo>
                  <a:cubicBezTo>
                    <a:pt x="26" y="20698"/>
                    <a:pt x="9" y="20714"/>
                    <a:pt x="0" y="20734"/>
                  </a:cubicBezTo>
                  <a:cubicBezTo>
                    <a:pt x="17" y="20740"/>
                    <a:pt x="17" y="20761"/>
                    <a:pt x="25" y="20783"/>
                  </a:cubicBezTo>
                  <a:cubicBezTo>
                    <a:pt x="37" y="20815"/>
                    <a:pt x="68" y="20835"/>
                    <a:pt x="104" y="20835"/>
                  </a:cubicBezTo>
                  <a:cubicBezTo>
                    <a:pt x="113" y="20835"/>
                    <a:pt x="123" y="20833"/>
                    <a:pt x="132" y="20830"/>
                  </a:cubicBezTo>
                  <a:cubicBezTo>
                    <a:pt x="256" y="20786"/>
                    <a:pt x="381" y="20748"/>
                    <a:pt x="509" y="20715"/>
                  </a:cubicBezTo>
                  <a:cubicBezTo>
                    <a:pt x="1080" y="20576"/>
                    <a:pt x="1689" y="20545"/>
                    <a:pt x="2274" y="20545"/>
                  </a:cubicBezTo>
                  <a:cubicBezTo>
                    <a:pt x="2542" y="20545"/>
                    <a:pt x="2804" y="20551"/>
                    <a:pt x="3057" y="20557"/>
                  </a:cubicBezTo>
                  <a:lnTo>
                    <a:pt x="3288" y="20564"/>
                  </a:lnTo>
                  <a:lnTo>
                    <a:pt x="3365" y="20567"/>
                  </a:lnTo>
                  <a:cubicBezTo>
                    <a:pt x="3648" y="20576"/>
                    <a:pt x="3938" y="20583"/>
                    <a:pt x="4225" y="20583"/>
                  </a:cubicBezTo>
                  <a:cubicBezTo>
                    <a:pt x="4289" y="20583"/>
                    <a:pt x="4352" y="20582"/>
                    <a:pt x="4415" y="20582"/>
                  </a:cubicBezTo>
                  <a:lnTo>
                    <a:pt x="4707" y="20576"/>
                  </a:lnTo>
                  <a:cubicBezTo>
                    <a:pt x="4855" y="20572"/>
                    <a:pt x="5004" y="20569"/>
                    <a:pt x="5154" y="20567"/>
                  </a:cubicBezTo>
                  <a:cubicBezTo>
                    <a:pt x="5199" y="20567"/>
                    <a:pt x="5244" y="20567"/>
                    <a:pt x="5289" y="20567"/>
                  </a:cubicBezTo>
                  <a:cubicBezTo>
                    <a:pt x="5495" y="20567"/>
                    <a:pt x="5701" y="20571"/>
                    <a:pt x="5906" y="20577"/>
                  </a:cubicBezTo>
                  <a:cubicBezTo>
                    <a:pt x="6426" y="20593"/>
                    <a:pt x="6963" y="20625"/>
                    <a:pt x="7483" y="20655"/>
                  </a:cubicBezTo>
                  <a:lnTo>
                    <a:pt x="7544" y="20658"/>
                  </a:lnTo>
                  <a:cubicBezTo>
                    <a:pt x="8249" y="20698"/>
                    <a:pt x="8977" y="20737"/>
                    <a:pt x="9698" y="20741"/>
                  </a:cubicBezTo>
                  <a:cubicBezTo>
                    <a:pt x="9750" y="20742"/>
                    <a:pt x="9802" y="20742"/>
                    <a:pt x="9853" y="20742"/>
                  </a:cubicBezTo>
                  <a:cubicBezTo>
                    <a:pt x="10467" y="20742"/>
                    <a:pt x="11031" y="20710"/>
                    <a:pt x="11570" y="20646"/>
                  </a:cubicBezTo>
                  <a:lnTo>
                    <a:pt x="11570" y="20646"/>
                  </a:lnTo>
                  <a:cubicBezTo>
                    <a:pt x="11551" y="20669"/>
                    <a:pt x="11536" y="20698"/>
                    <a:pt x="11519" y="20728"/>
                  </a:cubicBezTo>
                  <a:cubicBezTo>
                    <a:pt x="11443" y="20862"/>
                    <a:pt x="11373" y="20958"/>
                    <a:pt x="11289" y="21048"/>
                  </a:cubicBezTo>
                  <a:cubicBezTo>
                    <a:pt x="11173" y="21166"/>
                    <a:pt x="11042" y="21265"/>
                    <a:pt x="10907" y="21364"/>
                  </a:cubicBezTo>
                  <a:lnTo>
                    <a:pt x="10866" y="21393"/>
                  </a:lnTo>
                  <a:lnTo>
                    <a:pt x="10834" y="21416"/>
                  </a:lnTo>
                  <a:cubicBezTo>
                    <a:pt x="10706" y="21510"/>
                    <a:pt x="10578" y="21603"/>
                    <a:pt x="10459" y="21705"/>
                  </a:cubicBezTo>
                  <a:cubicBezTo>
                    <a:pt x="10310" y="21831"/>
                    <a:pt x="10186" y="21969"/>
                    <a:pt x="10093" y="22114"/>
                  </a:cubicBezTo>
                  <a:cubicBezTo>
                    <a:pt x="10014" y="22236"/>
                    <a:pt x="9946" y="22384"/>
                    <a:pt x="9896" y="22557"/>
                  </a:cubicBezTo>
                  <a:cubicBezTo>
                    <a:pt x="9811" y="22858"/>
                    <a:pt x="9811" y="23163"/>
                    <a:pt x="9820" y="23505"/>
                  </a:cubicBezTo>
                  <a:lnTo>
                    <a:pt x="9820" y="23536"/>
                  </a:lnTo>
                  <a:cubicBezTo>
                    <a:pt x="9566" y="23586"/>
                    <a:pt x="9325" y="23681"/>
                    <a:pt x="9102" y="23775"/>
                  </a:cubicBezTo>
                  <a:cubicBezTo>
                    <a:pt x="8961" y="23835"/>
                    <a:pt x="8823" y="23901"/>
                    <a:pt x="8685" y="23967"/>
                  </a:cubicBezTo>
                  <a:cubicBezTo>
                    <a:pt x="8519" y="23902"/>
                    <a:pt x="8338" y="23866"/>
                    <a:pt x="8164" y="23832"/>
                  </a:cubicBezTo>
                  <a:cubicBezTo>
                    <a:pt x="7974" y="23799"/>
                    <a:pt x="7782" y="23772"/>
                    <a:pt x="7534" y="23743"/>
                  </a:cubicBezTo>
                  <a:cubicBezTo>
                    <a:pt x="7332" y="23723"/>
                    <a:pt x="7131" y="23710"/>
                    <a:pt x="6930" y="23703"/>
                  </a:cubicBezTo>
                  <a:lnTo>
                    <a:pt x="6800" y="23700"/>
                  </a:lnTo>
                  <a:cubicBezTo>
                    <a:pt x="6729" y="23698"/>
                    <a:pt x="6662" y="23698"/>
                    <a:pt x="6591" y="23694"/>
                  </a:cubicBezTo>
                  <a:lnTo>
                    <a:pt x="6439" y="23686"/>
                  </a:lnTo>
                  <a:lnTo>
                    <a:pt x="6390" y="23681"/>
                  </a:lnTo>
                  <a:lnTo>
                    <a:pt x="6280" y="23673"/>
                  </a:lnTo>
                  <a:cubicBezTo>
                    <a:pt x="5852" y="23631"/>
                    <a:pt x="5392" y="23551"/>
                    <a:pt x="5023" y="23484"/>
                  </a:cubicBezTo>
                  <a:cubicBezTo>
                    <a:pt x="4786" y="23443"/>
                    <a:pt x="4549" y="23400"/>
                    <a:pt x="4309" y="23365"/>
                  </a:cubicBezTo>
                  <a:cubicBezTo>
                    <a:pt x="4304" y="23364"/>
                    <a:pt x="4299" y="23364"/>
                    <a:pt x="4293" y="23364"/>
                  </a:cubicBezTo>
                  <a:cubicBezTo>
                    <a:pt x="4258" y="23364"/>
                    <a:pt x="4222" y="23385"/>
                    <a:pt x="4213" y="23428"/>
                  </a:cubicBezTo>
                  <a:cubicBezTo>
                    <a:pt x="4208" y="23444"/>
                    <a:pt x="4208" y="23463"/>
                    <a:pt x="4216" y="23477"/>
                  </a:cubicBezTo>
                  <a:cubicBezTo>
                    <a:pt x="4227" y="23505"/>
                    <a:pt x="4250" y="23523"/>
                    <a:pt x="4276" y="23526"/>
                  </a:cubicBezTo>
                  <a:cubicBezTo>
                    <a:pt x="4621" y="23578"/>
                    <a:pt x="4967" y="23655"/>
                    <a:pt x="5300" y="23730"/>
                  </a:cubicBezTo>
                  <a:lnTo>
                    <a:pt x="5656" y="23808"/>
                  </a:lnTo>
                  <a:cubicBezTo>
                    <a:pt x="5908" y="23861"/>
                    <a:pt x="6133" y="23902"/>
                    <a:pt x="6344" y="23933"/>
                  </a:cubicBezTo>
                  <a:cubicBezTo>
                    <a:pt x="6517" y="23958"/>
                    <a:pt x="6692" y="23973"/>
                    <a:pt x="6864" y="23987"/>
                  </a:cubicBezTo>
                  <a:lnTo>
                    <a:pt x="7108" y="24007"/>
                  </a:lnTo>
                  <a:cubicBezTo>
                    <a:pt x="7357" y="24032"/>
                    <a:pt x="7610" y="24065"/>
                    <a:pt x="7860" y="24096"/>
                  </a:cubicBezTo>
                  <a:cubicBezTo>
                    <a:pt x="7990" y="24115"/>
                    <a:pt x="8121" y="24131"/>
                    <a:pt x="8252" y="24147"/>
                  </a:cubicBezTo>
                  <a:lnTo>
                    <a:pt x="8321" y="24155"/>
                  </a:lnTo>
                  <a:lnTo>
                    <a:pt x="8232" y="24184"/>
                  </a:lnTo>
                  <a:cubicBezTo>
                    <a:pt x="7964" y="24309"/>
                    <a:pt x="7756" y="24391"/>
                    <a:pt x="7555" y="24457"/>
                  </a:cubicBezTo>
                  <a:cubicBezTo>
                    <a:pt x="7344" y="24527"/>
                    <a:pt x="7121" y="24572"/>
                    <a:pt x="6906" y="24618"/>
                  </a:cubicBezTo>
                  <a:lnTo>
                    <a:pt x="6835" y="24629"/>
                  </a:lnTo>
                  <a:cubicBezTo>
                    <a:pt x="6613" y="24677"/>
                    <a:pt x="6389" y="24720"/>
                    <a:pt x="6163" y="24763"/>
                  </a:cubicBezTo>
                  <a:lnTo>
                    <a:pt x="5987" y="24797"/>
                  </a:lnTo>
                  <a:cubicBezTo>
                    <a:pt x="5797" y="24835"/>
                    <a:pt x="5609" y="24870"/>
                    <a:pt x="5421" y="24909"/>
                  </a:cubicBezTo>
                  <a:cubicBezTo>
                    <a:pt x="4876" y="25023"/>
                    <a:pt x="4440" y="25136"/>
                    <a:pt x="4043" y="25268"/>
                  </a:cubicBezTo>
                  <a:cubicBezTo>
                    <a:pt x="3555" y="25433"/>
                    <a:pt x="3085" y="25656"/>
                    <a:pt x="2644" y="25933"/>
                  </a:cubicBezTo>
                  <a:cubicBezTo>
                    <a:pt x="2611" y="25956"/>
                    <a:pt x="2598" y="25998"/>
                    <a:pt x="2613" y="26034"/>
                  </a:cubicBezTo>
                  <a:cubicBezTo>
                    <a:pt x="2629" y="26061"/>
                    <a:pt x="2650" y="26078"/>
                    <a:pt x="2676" y="26084"/>
                  </a:cubicBezTo>
                  <a:cubicBezTo>
                    <a:pt x="2681" y="26086"/>
                    <a:pt x="2687" y="26087"/>
                    <a:pt x="2693" y="26087"/>
                  </a:cubicBezTo>
                  <a:cubicBezTo>
                    <a:pt x="2707" y="26087"/>
                    <a:pt x="2722" y="26082"/>
                    <a:pt x="2735" y="26073"/>
                  </a:cubicBezTo>
                  <a:cubicBezTo>
                    <a:pt x="2923" y="25955"/>
                    <a:pt x="3128" y="25841"/>
                    <a:pt x="3344" y="25739"/>
                  </a:cubicBezTo>
                  <a:cubicBezTo>
                    <a:pt x="3660" y="25591"/>
                    <a:pt x="4020" y="25461"/>
                    <a:pt x="4415" y="25350"/>
                  </a:cubicBezTo>
                  <a:cubicBezTo>
                    <a:pt x="4826" y="25235"/>
                    <a:pt x="5241" y="25156"/>
                    <a:pt x="5593" y="25093"/>
                  </a:cubicBezTo>
                  <a:cubicBezTo>
                    <a:pt x="5715" y="25072"/>
                    <a:pt x="5853" y="25050"/>
                    <a:pt x="5994" y="25027"/>
                  </a:cubicBezTo>
                  <a:lnTo>
                    <a:pt x="6152" y="25001"/>
                  </a:lnTo>
                  <a:cubicBezTo>
                    <a:pt x="6604" y="24928"/>
                    <a:pt x="7011" y="24859"/>
                    <a:pt x="7416" y="24773"/>
                  </a:cubicBezTo>
                  <a:cubicBezTo>
                    <a:pt x="7742" y="24704"/>
                    <a:pt x="8045" y="24577"/>
                    <a:pt x="8323" y="24454"/>
                  </a:cubicBezTo>
                  <a:cubicBezTo>
                    <a:pt x="8507" y="24371"/>
                    <a:pt x="8688" y="24282"/>
                    <a:pt x="8869" y="24191"/>
                  </a:cubicBezTo>
                  <a:cubicBezTo>
                    <a:pt x="8981" y="24138"/>
                    <a:pt x="9086" y="24086"/>
                    <a:pt x="9191" y="24037"/>
                  </a:cubicBezTo>
                  <a:lnTo>
                    <a:pt x="9214" y="24014"/>
                  </a:lnTo>
                  <a:lnTo>
                    <a:pt x="9215" y="24017"/>
                  </a:lnTo>
                  <a:cubicBezTo>
                    <a:pt x="9279" y="23993"/>
                    <a:pt x="9342" y="23967"/>
                    <a:pt x="9405" y="23940"/>
                  </a:cubicBezTo>
                  <a:cubicBezTo>
                    <a:pt x="9470" y="23914"/>
                    <a:pt x="9534" y="23887"/>
                    <a:pt x="9600" y="23859"/>
                  </a:cubicBezTo>
                  <a:cubicBezTo>
                    <a:pt x="9675" y="23829"/>
                    <a:pt x="9753" y="23802"/>
                    <a:pt x="9830" y="23773"/>
                  </a:cubicBezTo>
                  <a:lnTo>
                    <a:pt x="9830" y="23773"/>
                  </a:lnTo>
                  <a:cubicBezTo>
                    <a:pt x="9824" y="23835"/>
                    <a:pt x="9823" y="23901"/>
                    <a:pt x="9823" y="23967"/>
                  </a:cubicBezTo>
                  <a:cubicBezTo>
                    <a:pt x="9816" y="24187"/>
                    <a:pt x="9794" y="24361"/>
                    <a:pt x="9758" y="24519"/>
                  </a:cubicBezTo>
                  <a:cubicBezTo>
                    <a:pt x="9702" y="24734"/>
                    <a:pt x="9609" y="24958"/>
                    <a:pt x="9473" y="25204"/>
                  </a:cubicBezTo>
                  <a:cubicBezTo>
                    <a:pt x="9280" y="25546"/>
                    <a:pt x="9046" y="25870"/>
                    <a:pt x="8818" y="26183"/>
                  </a:cubicBezTo>
                  <a:cubicBezTo>
                    <a:pt x="8698" y="26344"/>
                    <a:pt x="8591" y="26489"/>
                    <a:pt x="8489" y="26640"/>
                  </a:cubicBezTo>
                  <a:cubicBezTo>
                    <a:pt x="8309" y="26897"/>
                    <a:pt x="8165" y="27135"/>
                    <a:pt x="8045" y="27368"/>
                  </a:cubicBezTo>
                  <a:cubicBezTo>
                    <a:pt x="7918" y="27620"/>
                    <a:pt x="7825" y="27882"/>
                    <a:pt x="7769" y="28151"/>
                  </a:cubicBezTo>
                  <a:cubicBezTo>
                    <a:pt x="7765" y="28162"/>
                    <a:pt x="7768" y="28175"/>
                    <a:pt x="7772" y="28188"/>
                  </a:cubicBezTo>
                  <a:cubicBezTo>
                    <a:pt x="7783" y="28217"/>
                    <a:pt x="7814" y="28240"/>
                    <a:pt x="7844" y="28241"/>
                  </a:cubicBezTo>
                  <a:cubicBezTo>
                    <a:pt x="7847" y="28242"/>
                    <a:pt x="7850" y="28242"/>
                    <a:pt x="7853" y="28242"/>
                  </a:cubicBezTo>
                  <a:cubicBezTo>
                    <a:pt x="7894" y="28242"/>
                    <a:pt x="7926" y="28214"/>
                    <a:pt x="7934" y="28168"/>
                  </a:cubicBezTo>
                  <a:lnTo>
                    <a:pt x="7943" y="28127"/>
                  </a:lnTo>
                  <a:lnTo>
                    <a:pt x="7951" y="28086"/>
                  </a:lnTo>
                  <a:cubicBezTo>
                    <a:pt x="8012" y="27858"/>
                    <a:pt x="8098" y="27637"/>
                    <a:pt x="8220" y="27408"/>
                  </a:cubicBezTo>
                  <a:cubicBezTo>
                    <a:pt x="8431" y="27026"/>
                    <a:pt x="8703" y="26676"/>
                    <a:pt x="8964" y="26338"/>
                  </a:cubicBezTo>
                  <a:lnTo>
                    <a:pt x="9026" y="26259"/>
                  </a:lnTo>
                  <a:cubicBezTo>
                    <a:pt x="9171" y="26073"/>
                    <a:pt x="9315" y="25884"/>
                    <a:pt x="9450" y="25691"/>
                  </a:cubicBezTo>
                  <a:cubicBezTo>
                    <a:pt x="9579" y="25505"/>
                    <a:pt x="9697" y="25309"/>
                    <a:pt x="9804" y="25103"/>
                  </a:cubicBezTo>
                  <a:cubicBezTo>
                    <a:pt x="9857" y="25003"/>
                    <a:pt x="9903" y="24898"/>
                    <a:pt x="9945" y="24793"/>
                  </a:cubicBezTo>
                  <a:cubicBezTo>
                    <a:pt x="9984" y="24694"/>
                    <a:pt x="10010" y="24592"/>
                    <a:pt x="10034" y="24488"/>
                  </a:cubicBezTo>
                  <a:cubicBezTo>
                    <a:pt x="10084" y="24277"/>
                    <a:pt x="10099" y="24059"/>
                    <a:pt x="10106" y="23874"/>
                  </a:cubicBezTo>
                  <a:cubicBezTo>
                    <a:pt x="10112" y="23765"/>
                    <a:pt x="10112" y="23652"/>
                    <a:pt x="10112" y="23542"/>
                  </a:cubicBezTo>
                  <a:cubicBezTo>
                    <a:pt x="10116" y="23246"/>
                    <a:pt x="10119" y="22960"/>
                    <a:pt x="10181" y="22682"/>
                  </a:cubicBezTo>
                  <a:cubicBezTo>
                    <a:pt x="10212" y="22561"/>
                    <a:pt x="10255" y="22450"/>
                    <a:pt x="10311" y="22341"/>
                  </a:cubicBezTo>
                  <a:cubicBezTo>
                    <a:pt x="10377" y="22226"/>
                    <a:pt x="10458" y="22116"/>
                    <a:pt x="10563" y="22008"/>
                  </a:cubicBezTo>
                  <a:cubicBezTo>
                    <a:pt x="10669" y="21903"/>
                    <a:pt x="10795" y="21795"/>
                    <a:pt x="10909" y="21705"/>
                  </a:cubicBezTo>
                  <a:lnTo>
                    <a:pt x="11015" y="21623"/>
                  </a:lnTo>
                  <a:cubicBezTo>
                    <a:pt x="11108" y="21548"/>
                    <a:pt x="11203" y="21476"/>
                    <a:pt x="11291" y="21397"/>
                  </a:cubicBezTo>
                  <a:cubicBezTo>
                    <a:pt x="11401" y="21301"/>
                    <a:pt x="11499" y="21194"/>
                    <a:pt x="11584" y="21074"/>
                  </a:cubicBezTo>
                  <a:cubicBezTo>
                    <a:pt x="11679" y="20944"/>
                    <a:pt x="11753" y="20786"/>
                    <a:pt x="11798" y="20615"/>
                  </a:cubicBezTo>
                  <a:cubicBezTo>
                    <a:pt x="11884" y="20606"/>
                    <a:pt x="11973" y="20593"/>
                    <a:pt x="12064" y="20582"/>
                  </a:cubicBezTo>
                  <a:lnTo>
                    <a:pt x="12141" y="20570"/>
                  </a:lnTo>
                  <a:lnTo>
                    <a:pt x="12259" y="20553"/>
                  </a:lnTo>
                  <a:cubicBezTo>
                    <a:pt x="12347" y="20540"/>
                    <a:pt x="12436" y="20526"/>
                    <a:pt x="12523" y="20514"/>
                  </a:cubicBezTo>
                  <a:lnTo>
                    <a:pt x="13020" y="20450"/>
                  </a:lnTo>
                  <a:lnTo>
                    <a:pt x="13517" y="20385"/>
                  </a:lnTo>
                  <a:cubicBezTo>
                    <a:pt x="14760" y="20223"/>
                    <a:pt x="16069" y="20011"/>
                    <a:pt x="17204" y="19397"/>
                  </a:cubicBezTo>
                  <a:cubicBezTo>
                    <a:pt x="17428" y="19275"/>
                    <a:pt x="17659" y="19121"/>
                    <a:pt x="17934" y="18913"/>
                  </a:cubicBezTo>
                  <a:cubicBezTo>
                    <a:pt x="18228" y="18694"/>
                    <a:pt x="18507" y="18459"/>
                    <a:pt x="18717" y="18279"/>
                  </a:cubicBezTo>
                  <a:lnTo>
                    <a:pt x="18724" y="18309"/>
                  </a:lnTo>
                  <a:cubicBezTo>
                    <a:pt x="18751" y="18380"/>
                    <a:pt x="18771" y="18457"/>
                    <a:pt x="18788" y="18538"/>
                  </a:cubicBezTo>
                  <a:cubicBezTo>
                    <a:pt x="18823" y="18687"/>
                    <a:pt x="18844" y="18848"/>
                    <a:pt x="18853" y="19030"/>
                  </a:cubicBezTo>
                  <a:cubicBezTo>
                    <a:pt x="18863" y="19358"/>
                    <a:pt x="18827" y="19695"/>
                    <a:pt x="18742" y="20065"/>
                  </a:cubicBezTo>
                  <a:cubicBezTo>
                    <a:pt x="18580" y="20712"/>
                    <a:pt x="18303" y="21316"/>
                    <a:pt x="18027" y="21871"/>
                  </a:cubicBezTo>
                  <a:cubicBezTo>
                    <a:pt x="17947" y="22037"/>
                    <a:pt x="17862" y="22202"/>
                    <a:pt x="17779" y="22367"/>
                  </a:cubicBezTo>
                  <a:lnTo>
                    <a:pt x="17725" y="22470"/>
                  </a:lnTo>
                  <a:lnTo>
                    <a:pt x="17628" y="22661"/>
                  </a:lnTo>
                  <a:lnTo>
                    <a:pt x="17560" y="22646"/>
                  </a:lnTo>
                  <a:cubicBezTo>
                    <a:pt x="17513" y="22633"/>
                    <a:pt x="17463" y="22617"/>
                    <a:pt x="17412" y="22603"/>
                  </a:cubicBezTo>
                  <a:cubicBezTo>
                    <a:pt x="17352" y="22587"/>
                    <a:pt x="17295" y="22572"/>
                    <a:pt x="17236" y="22559"/>
                  </a:cubicBezTo>
                  <a:cubicBezTo>
                    <a:pt x="17112" y="22531"/>
                    <a:pt x="16972" y="22518"/>
                    <a:pt x="16823" y="22518"/>
                  </a:cubicBezTo>
                  <a:cubicBezTo>
                    <a:pt x="16815" y="22518"/>
                    <a:pt x="16807" y="22518"/>
                    <a:pt x="16799" y="22518"/>
                  </a:cubicBezTo>
                  <a:cubicBezTo>
                    <a:pt x="16687" y="22518"/>
                    <a:pt x="16574" y="22535"/>
                    <a:pt x="16451" y="22565"/>
                  </a:cubicBezTo>
                  <a:cubicBezTo>
                    <a:pt x="16344" y="22592"/>
                    <a:pt x="16235" y="22638"/>
                    <a:pt x="16117" y="22705"/>
                  </a:cubicBezTo>
                  <a:cubicBezTo>
                    <a:pt x="15909" y="22825"/>
                    <a:pt x="15739" y="23002"/>
                    <a:pt x="15585" y="23171"/>
                  </a:cubicBezTo>
                  <a:cubicBezTo>
                    <a:pt x="15504" y="23263"/>
                    <a:pt x="15425" y="23358"/>
                    <a:pt x="15347" y="23454"/>
                  </a:cubicBezTo>
                  <a:lnTo>
                    <a:pt x="15315" y="23493"/>
                  </a:lnTo>
                  <a:cubicBezTo>
                    <a:pt x="15208" y="23624"/>
                    <a:pt x="15111" y="23742"/>
                    <a:pt x="15011" y="23851"/>
                  </a:cubicBezTo>
                  <a:cubicBezTo>
                    <a:pt x="14965" y="23900"/>
                    <a:pt x="14900" y="23958"/>
                    <a:pt x="14831" y="24014"/>
                  </a:cubicBezTo>
                  <a:cubicBezTo>
                    <a:pt x="14772" y="24060"/>
                    <a:pt x="14708" y="24103"/>
                    <a:pt x="14645" y="24141"/>
                  </a:cubicBezTo>
                  <a:cubicBezTo>
                    <a:pt x="14564" y="24188"/>
                    <a:pt x="14482" y="24230"/>
                    <a:pt x="14396" y="24266"/>
                  </a:cubicBezTo>
                  <a:cubicBezTo>
                    <a:pt x="14311" y="24302"/>
                    <a:pt x="14221" y="24328"/>
                    <a:pt x="14135" y="24355"/>
                  </a:cubicBezTo>
                  <a:cubicBezTo>
                    <a:pt x="13961" y="24405"/>
                    <a:pt x="13760" y="24442"/>
                    <a:pt x="13566" y="24481"/>
                  </a:cubicBezTo>
                  <a:lnTo>
                    <a:pt x="13335" y="24526"/>
                  </a:lnTo>
                  <a:cubicBezTo>
                    <a:pt x="13201" y="24553"/>
                    <a:pt x="13070" y="24585"/>
                    <a:pt x="12941" y="24622"/>
                  </a:cubicBezTo>
                  <a:cubicBezTo>
                    <a:pt x="12762" y="24679"/>
                    <a:pt x="12608" y="24740"/>
                    <a:pt x="12472" y="24807"/>
                  </a:cubicBezTo>
                  <a:cubicBezTo>
                    <a:pt x="12430" y="24829"/>
                    <a:pt x="12411" y="24873"/>
                    <a:pt x="12426" y="24914"/>
                  </a:cubicBezTo>
                  <a:cubicBezTo>
                    <a:pt x="12438" y="24938"/>
                    <a:pt x="12457" y="24955"/>
                    <a:pt x="12479" y="24962"/>
                  </a:cubicBezTo>
                  <a:cubicBezTo>
                    <a:pt x="12487" y="24966"/>
                    <a:pt x="12496" y="24967"/>
                    <a:pt x="12506" y="24967"/>
                  </a:cubicBezTo>
                  <a:cubicBezTo>
                    <a:pt x="12516" y="24967"/>
                    <a:pt x="12527" y="24965"/>
                    <a:pt x="12538" y="24960"/>
                  </a:cubicBezTo>
                  <a:cubicBezTo>
                    <a:pt x="12680" y="24888"/>
                    <a:pt x="12832" y="24829"/>
                    <a:pt x="13006" y="24777"/>
                  </a:cubicBezTo>
                  <a:cubicBezTo>
                    <a:pt x="13211" y="24718"/>
                    <a:pt x="13448" y="24672"/>
                    <a:pt x="13658" y="24635"/>
                  </a:cubicBezTo>
                  <a:lnTo>
                    <a:pt x="13776" y="24613"/>
                  </a:lnTo>
                  <a:cubicBezTo>
                    <a:pt x="14011" y="24569"/>
                    <a:pt x="14286" y="24506"/>
                    <a:pt x="14548" y="24391"/>
                  </a:cubicBezTo>
                  <a:cubicBezTo>
                    <a:pt x="14645" y="24346"/>
                    <a:pt x="14744" y="24290"/>
                    <a:pt x="14860" y="24213"/>
                  </a:cubicBezTo>
                  <a:cubicBezTo>
                    <a:pt x="14999" y="24119"/>
                    <a:pt x="15116" y="24001"/>
                    <a:pt x="15193" y="23918"/>
                  </a:cubicBezTo>
                  <a:cubicBezTo>
                    <a:pt x="15225" y="23887"/>
                    <a:pt x="15255" y="23851"/>
                    <a:pt x="15287" y="23815"/>
                  </a:cubicBezTo>
                  <a:lnTo>
                    <a:pt x="15340" y="23750"/>
                  </a:lnTo>
                  <a:lnTo>
                    <a:pt x="15511" y="23548"/>
                  </a:lnTo>
                  <a:cubicBezTo>
                    <a:pt x="15604" y="23434"/>
                    <a:pt x="15700" y="23325"/>
                    <a:pt x="15804" y="23219"/>
                  </a:cubicBezTo>
                  <a:cubicBezTo>
                    <a:pt x="15934" y="23085"/>
                    <a:pt x="16051" y="22989"/>
                    <a:pt x="16170" y="22913"/>
                  </a:cubicBezTo>
                  <a:cubicBezTo>
                    <a:pt x="16216" y="22887"/>
                    <a:pt x="16263" y="22861"/>
                    <a:pt x="16311" y="22838"/>
                  </a:cubicBezTo>
                  <a:cubicBezTo>
                    <a:pt x="16361" y="22815"/>
                    <a:pt x="16416" y="22796"/>
                    <a:pt x="16469" y="22781"/>
                  </a:cubicBezTo>
                  <a:cubicBezTo>
                    <a:pt x="16546" y="22761"/>
                    <a:pt x="16648" y="22746"/>
                    <a:pt x="16749" y="22743"/>
                  </a:cubicBezTo>
                  <a:cubicBezTo>
                    <a:pt x="16809" y="22743"/>
                    <a:pt x="16868" y="22745"/>
                    <a:pt x="16928" y="22750"/>
                  </a:cubicBezTo>
                  <a:cubicBezTo>
                    <a:pt x="17013" y="22758"/>
                    <a:pt x="17099" y="22773"/>
                    <a:pt x="17183" y="22794"/>
                  </a:cubicBezTo>
                  <a:cubicBezTo>
                    <a:pt x="17257" y="22812"/>
                    <a:pt x="17333" y="22838"/>
                    <a:pt x="17408" y="22867"/>
                  </a:cubicBezTo>
                  <a:cubicBezTo>
                    <a:pt x="17443" y="22880"/>
                    <a:pt x="17478" y="22890"/>
                    <a:pt x="17514" y="22898"/>
                  </a:cubicBezTo>
                  <a:cubicBezTo>
                    <a:pt x="17378" y="23153"/>
                    <a:pt x="17264" y="23385"/>
                    <a:pt x="17168" y="23608"/>
                  </a:cubicBezTo>
                  <a:cubicBezTo>
                    <a:pt x="17040" y="23895"/>
                    <a:pt x="16933" y="24203"/>
                    <a:pt x="16835" y="24543"/>
                  </a:cubicBezTo>
                  <a:cubicBezTo>
                    <a:pt x="16724" y="24945"/>
                    <a:pt x="16653" y="25340"/>
                    <a:pt x="16622" y="25721"/>
                  </a:cubicBezTo>
                  <a:cubicBezTo>
                    <a:pt x="16591" y="26076"/>
                    <a:pt x="16601" y="26452"/>
                    <a:pt x="16648" y="26876"/>
                  </a:cubicBezTo>
                  <a:cubicBezTo>
                    <a:pt x="16668" y="27048"/>
                    <a:pt x="16699" y="27235"/>
                    <a:pt x="16742" y="27447"/>
                  </a:cubicBezTo>
                  <a:cubicBezTo>
                    <a:pt x="16785" y="27650"/>
                    <a:pt x="16839" y="27845"/>
                    <a:pt x="16904" y="28076"/>
                  </a:cubicBezTo>
                  <a:cubicBezTo>
                    <a:pt x="17010" y="28455"/>
                    <a:pt x="17121" y="28906"/>
                    <a:pt x="17139" y="29366"/>
                  </a:cubicBezTo>
                  <a:cubicBezTo>
                    <a:pt x="17144" y="29590"/>
                    <a:pt x="17119" y="29839"/>
                    <a:pt x="17065" y="30078"/>
                  </a:cubicBezTo>
                  <a:cubicBezTo>
                    <a:pt x="17010" y="30307"/>
                    <a:pt x="16925" y="30544"/>
                    <a:pt x="16809" y="30804"/>
                  </a:cubicBezTo>
                  <a:cubicBezTo>
                    <a:pt x="16802" y="30822"/>
                    <a:pt x="16802" y="30841"/>
                    <a:pt x="16809" y="30861"/>
                  </a:cubicBezTo>
                  <a:cubicBezTo>
                    <a:pt x="16818" y="30884"/>
                    <a:pt x="16835" y="30903"/>
                    <a:pt x="16855" y="30912"/>
                  </a:cubicBezTo>
                  <a:cubicBezTo>
                    <a:pt x="16865" y="30915"/>
                    <a:pt x="16876" y="30917"/>
                    <a:pt x="16886" y="30917"/>
                  </a:cubicBezTo>
                  <a:cubicBezTo>
                    <a:pt x="16919" y="30917"/>
                    <a:pt x="16950" y="30898"/>
                    <a:pt x="16963" y="30866"/>
                  </a:cubicBezTo>
                  <a:cubicBezTo>
                    <a:pt x="17048" y="30676"/>
                    <a:pt x="17115" y="30504"/>
                    <a:pt x="17170" y="30336"/>
                  </a:cubicBezTo>
                  <a:cubicBezTo>
                    <a:pt x="17220" y="30180"/>
                    <a:pt x="17259" y="30011"/>
                    <a:pt x="17290" y="29827"/>
                  </a:cubicBezTo>
                  <a:cubicBezTo>
                    <a:pt x="17336" y="29540"/>
                    <a:pt x="17338" y="29224"/>
                    <a:pt x="17297" y="28863"/>
                  </a:cubicBezTo>
                  <a:cubicBezTo>
                    <a:pt x="17264" y="28590"/>
                    <a:pt x="17204" y="28319"/>
                    <a:pt x="17147" y="28058"/>
                  </a:cubicBezTo>
                  <a:cubicBezTo>
                    <a:pt x="17121" y="27951"/>
                    <a:pt x="17098" y="27846"/>
                    <a:pt x="17076" y="27743"/>
                  </a:cubicBezTo>
                  <a:cubicBezTo>
                    <a:pt x="16996" y="27357"/>
                    <a:pt x="16946" y="26969"/>
                    <a:pt x="16928" y="26588"/>
                  </a:cubicBezTo>
                  <a:lnTo>
                    <a:pt x="16928" y="26515"/>
                  </a:lnTo>
                  <a:lnTo>
                    <a:pt x="16977" y="26508"/>
                  </a:lnTo>
                  <a:cubicBezTo>
                    <a:pt x="17013" y="26501"/>
                    <a:pt x="17049" y="26496"/>
                    <a:pt x="17089" y="26495"/>
                  </a:cubicBezTo>
                  <a:cubicBezTo>
                    <a:pt x="17128" y="26496"/>
                    <a:pt x="17164" y="26501"/>
                    <a:pt x="17201" y="26508"/>
                  </a:cubicBezTo>
                  <a:cubicBezTo>
                    <a:pt x="17243" y="26521"/>
                    <a:pt x="17279" y="26532"/>
                    <a:pt x="17319" y="26552"/>
                  </a:cubicBezTo>
                  <a:cubicBezTo>
                    <a:pt x="17414" y="26601"/>
                    <a:pt x="17501" y="26667"/>
                    <a:pt x="17588" y="26730"/>
                  </a:cubicBezTo>
                  <a:cubicBezTo>
                    <a:pt x="17646" y="26775"/>
                    <a:pt x="17697" y="26811"/>
                    <a:pt x="17746" y="26845"/>
                  </a:cubicBezTo>
                  <a:cubicBezTo>
                    <a:pt x="17862" y="26926"/>
                    <a:pt x="18040" y="27046"/>
                    <a:pt x="18224" y="27146"/>
                  </a:cubicBezTo>
                  <a:cubicBezTo>
                    <a:pt x="18363" y="27219"/>
                    <a:pt x="18507" y="27275"/>
                    <a:pt x="18655" y="27308"/>
                  </a:cubicBezTo>
                  <a:cubicBezTo>
                    <a:pt x="18845" y="27353"/>
                    <a:pt x="19041" y="27361"/>
                    <a:pt x="19199" y="27361"/>
                  </a:cubicBezTo>
                  <a:cubicBezTo>
                    <a:pt x="19215" y="27361"/>
                    <a:pt x="19231" y="27361"/>
                    <a:pt x="19247" y="27361"/>
                  </a:cubicBezTo>
                  <a:cubicBezTo>
                    <a:pt x="19272" y="27361"/>
                    <a:pt x="19290" y="27355"/>
                    <a:pt x="19308" y="27341"/>
                  </a:cubicBezTo>
                  <a:cubicBezTo>
                    <a:pt x="19326" y="27327"/>
                    <a:pt x="19337" y="27306"/>
                    <a:pt x="19337" y="27285"/>
                  </a:cubicBezTo>
                  <a:cubicBezTo>
                    <a:pt x="19337" y="27271"/>
                    <a:pt x="19334" y="27258"/>
                    <a:pt x="19331" y="27249"/>
                  </a:cubicBezTo>
                  <a:cubicBezTo>
                    <a:pt x="19318" y="27217"/>
                    <a:pt x="19290" y="27196"/>
                    <a:pt x="19261" y="27196"/>
                  </a:cubicBezTo>
                  <a:cubicBezTo>
                    <a:pt x="19250" y="27196"/>
                    <a:pt x="19239" y="27196"/>
                    <a:pt x="19228" y="27196"/>
                  </a:cubicBezTo>
                  <a:cubicBezTo>
                    <a:pt x="19022" y="27196"/>
                    <a:pt x="18857" y="27183"/>
                    <a:pt x="18706" y="27153"/>
                  </a:cubicBezTo>
                  <a:cubicBezTo>
                    <a:pt x="18642" y="27135"/>
                    <a:pt x="18579" y="27117"/>
                    <a:pt x="18515" y="27095"/>
                  </a:cubicBezTo>
                  <a:cubicBezTo>
                    <a:pt x="18454" y="27074"/>
                    <a:pt x="18396" y="27048"/>
                    <a:pt x="18339" y="27019"/>
                  </a:cubicBezTo>
                  <a:cubicBezTo>
                    <a:pt x="18207" y="26952"/>
                    <a:pt x="18083" y="26873"/>
                    <a:pt x="17990" y="26811"/>
                  </a:cubicBezTo>
                  <a:cubicBezTo>
                    <a:pt x="17927" y="26772"/>
                    <a:pt x="17866" y="26730"/>
                    <a:pt x="17804" y="26689"/>
                  </a:cubicBezTo>
                  <a:cubicBezTo>
                    <a:pt x="17764" y="26660"/>
                    <a:pt x="17723" y="26630"/>
                    <a:pt x="17682" y="26600"/>
                  </a:cubicBezTo>
                  <a:lnTo>
                    <a:pt x="17616" y="26549"/>
                  </a:lnTo>
                  <a:cubicBezTo>
                    <a:pt x="17523" y="26479"/>
                    <a:pt x="17420" y="26409"/>
                    <a:pt x="17290" y="26364"/>
                  </a:cubicBezTo>
                  <a:cubicBezTo>
                    <a:pt x="17236" y="26344"/>
                    <a:pt x="17173" y="26335"/>
                    <a:pt x="17092" y="26334"/>
                  </a:cubicBezTo>
                  <a:cubicBezTo>
                    <a:pt x="17085" y="26334"/>
                    <a:pt x="17078" y="26333"/>
                    <a:pt x="17070" y="26333"/>
                  </a:cubicBezTo>
                  <a:cubicBezTo>
                    <a:pt x="17026" y="26333"/>
                    <a:pt x="16979" y="26341"/>
                    <a:pt x="16921" y="26356"/>
                  </a:cubicBezTo>
                  <a:cubicBezTo>
                    <a:pt x="16931" y="26152"/>
                    <a:pt x="16941" y="25951"/>
                    <a:pt x="16961" y="25760"/>
                  </a:cubicBezTo>
                  <a:cubicBezTo>
                    <a:pt x="16986" y="25497"/>
                    <a:pt x="17033" y="25228"/>
                    <a:pt x="17104" y="24934"/>
                  </a:cubicBezTo>
                  <a:cubicBezTo>
                    <a:pt x="17193" y="24577"/>
                    <a:pt x="17293" y="24263"/>
                    <a:pt x="17414" y="23974"/>
                  </a:cubicBezTo>
                  <a:cubicBezTo>
                    <a:pt x="17509" y="23743"/>
                    <a:pt x="17624" y="23499"/>
                    <a:pt x="17787" y="23181"/>
                  </a:cubicBezTo>
                  <a:cubicBezTo>
                    <a:pt x="17882" y="22995"/>
                    <a:pt x="17980" y="22808"/>
                    <a:pt x="18077" y="22623"/>
                  </a:cubicBezTo>
                  <a:lnTo>
                    <a:pt x="18095" y="22590"/>
                  </a:lnTo>
                  <a:cubicBezTo>
                    <a:pt x="18284" y="22229"/>
                    <a:pt x="18480" y="21856"/>
                    <a:pt x="18655" y="21479"/>
                  </a:cubicBezTo>
                  <a:cubicBezTo>
                    <a:pt x="18968" y="20797"/>
                    <a:pt x="19147" y="20230"/>
                    <a:pt x="19219" y="19695"/>
                  </a:cubicBezTo>
                  <a:cubicBezTo>
                    <a:pt x="19261" y="19400"/>
                    <a:pt x="19259" y="19099"/>
                    <a:pt x="19212" y="18808"/>
                  </a:cubicBezTo>
                  <a:cubicBezTo>
                    <a:pt x="19191" y="18673"/>
                    <a:pt x="19152" y="18528"/>
                    <a:pt x="19100" y="18374"/>
                  </a:cubicBezTo>
                  <a:lnTo>
                    <a:pt x="19078" y="18320"/>
                  </a:lnTo>
                  <a:cubicBezTo>
                    <a:pt x="19044" y="18230"/>
                    <a:pt x="19002" y="18146"/>
                    <a:pt x="18956" y="18070"/>
                  </a:cubicBezTo>
                  <a:cubicBezTo>
                    <a:pt x="19104" y="17946"/>
                    <a:pt x="19252" y="17814"/>
                    <a:pt x="19402" y="17682"/>
                  </a:cubicBezTo>
                  <a:lnTo>
                    <a:pt x="19511" y="17584"/>
                  </a:lnTo>
                  <a:cubicBezTo>
                    <a:pt x="19726" y="17390"/>
                    <a:pt x="19943" y="17196"/>
                    <a:pt x="20163" y="17007"/>
                  </a:cubicBezTo>
                  <a:cubicBezTo>
                    <a:pt x="20867" y="16398"/>
                    <a:pt x="21473" y="15957"/>
                    <a:pt x="22070" y="15616"/>
                  </a:cubicBezTo>
                  <a:lnTo>
                    <a:pt x="22099" y="15601"/>
                  </a:lnTo>
                  <a:cubicBezTo>
                    <a:pt x="23073" y="15075"/>
                    <a:pt x="24123" y="14747"/>
                    <a:pt x="24927" y="14522"/>
                  </a:cubicBezTo>
                  <a:cubicBezTo>
                    <a:pt x="25220" y="14439"/>
                    <a:pt x="25515" y="14360"/>
                    <a:pt x="25809" y="14284"/>
                  </a:cubicBezTo>
                  <a:lnTo>
                    <a:pt x="25955" y="14243"/>
                  </a:lnTo>
                  <a:lnTo>
                    <a:pt x="26421" y="14121"/>
                  </a:lnTo>
                  <a:cubicBezTo>
                    <a:pt x="26672" y="14055"/>
                    <a:pt x="26922" y="13985"/>
                    <a:pt x="27169" y="13907"/>
                  </a:cubicBezTo>
                  <a:cubicBezTo>
                    <a:pt x="27405" y="13833"/>
                    <a:pt x="27662" y="13742"/>
                    <a:pt x="27979" y="13623"/>
                  </a:cubicBezTo>
                  <a:cubicBezTo>
                    <a:pt x="28717" y="13340"/>
                    <a:pt x="29441" y="13007"/>
                    <a:pt x="30139" y="12685"/>
                  </a:cubicBezTo>
                  <a:lnTo>
                    <a:pt x="30231" y="12643"/>
                  </a:lnTo>
                  <a:lnTo>
                    <a:pt x="30231" y="12643"/>
                  </a:lnTo>
                  <a:cubicBezTo>
                    <a:pt x="30210" y="12704"/>
                    <a:pt x="30203" y="12768"/>
                    <a:pt x="30197" y="12834"/>
                  </a:cubicBezTo>
                  <a:cubicBezTo>
                    <a:pt x="30185" y="12935"/>
                    <a:pt x="30181" y="13037"/>
                    <a:pt x="30175" y="13137"/>
                  </a:cubicBezTo>
                  <a:cubicBezTo>
                    <a:pt x="30170" y="13236"/>
                    <a:pt x="30168" y="13314"/>
                    <a:pt x="30161" y="13390"/>
                  </a:cubicBezTo>
                  <a:cubicBezTo>
                    <a:pt x="30152" y="13482"/>
                    <a:pt x="30134" y="13594"/>
                    <a:pt x="30112" y="13705"/>
                  </a:cubicBezTo>
                  <a:cubicBezTo>
                    <a:pt x="30091" y="13807"/>
                    <a:pt x="30060" y="13907"/>
                    <a:pt x="30026" y="14008"/>
                  </a:cubicBezTo>
                  <a:cubicBezTo>
                    <a:pt x="29974" y="14150"/>
                    <a:pt x="29910" y="14292"/>
                    <a:pt x="29832" y="14443"/>
                  </a:cubicBezTo>
                  <a:cubicBezTo>
                    <a:pt x="29754" y="14589"/>
                    <a:pt x="29665" y="14730"/>
                    <a:pt x="29581" y="14861"/>
                  </a:cubicBezTo>
                  <a:cubicBezTo>
                    <a:pt x="29517" y="14959"/>
                    <a:pt x="29456" y="15053"/>
                    <a:pt x="29391" y="15148"/>
                  </a:cubicBezTo>
                  <a:cubicBezTo>
                    <a:pt x="29272" y="15326"/>
                    <a:pt x="29135" y="15527"/>
                    <a:pt x="29019" y="15730"/>
                  </a:cubicBezTo>
                  <a:cubicBezTo>
                    <a:pt x="28852" y="16019"/>
                    <a:pt x="28723" y="16335"/>
                    <a:pt x="28634" y="16671"/>
                  </a:cubicBezTo>
                  <a:cubicBezTo>
                    <a:pt x="28554" y="16972"/>
                    <a:pt x="28511" y="17308"/>
                    <a:pt x="28496" y="17725"/>
                  </a:cubicBezTo>
                  <a:cubicBezTo>
                    <a:pt x="28482" y="18120"/>
                    <a:pt x="28511" y="18513"/>
                    <a:pt x="28534" y="18773"/>
                  </a:cubicBezTo>
                  <a:cubicBezTo>
                    <a:pt x="28554" y="18995"/>
                    <a:pt x="28577" y="19214"/>
                    <a:pt x="28603" y="19434"/>
                  </a:cubicBezTo>
                  <a:cubicBezTo>
                    <a:pt x="28559" y="19470"/>
                    <a:pt x="28511" y="19504"/>
                    <a:pt x="28460" y="19536"/>
                  </a:cubicBezTo>
                  <a:cubicBezTo>
                    <a:pt x="28371" y="19585"/>
                    <a:pt x="28294" y="19621"/>
                    <a:pt x="28216" y="19645"/>
                  </a:cubicBezTo>
                  <a:cubicBezTo>
                    <a:pt x="28110" y="19678"/>
                    <a:pt x="27998" y="19698"/>
                    <a:pt x="27871" y="19707"/>
                  </a:cubicBezTo>
                  <a:cubicBezTo>
                    <a:pt x="27798" y="19707"/>
                    <a:pt x="27739" y="19704"/>
                    <a:pt x="27682" y="19701"/>
                  </a:cubicBezTo>
                  <a:cubicBezTo>
                    <a:pt x="27613" y="19695"/>
                    <a:pt x="27547" y="19684"/>
                    <a:pt x="27478" y="19668"/>
                  </a:cubicBezTo>
                  <a:cubicBezTo>
                    <a:pt x="27227" y="19608"/>
                    <a:pt x="27015" y="19520"/>
                    <a:pt x="26810" y="19434"/>
                  </a:cubicBezTo>
                  <a:lnTo>
                    <a:pt x="26750" y="19407"/>
                  </a:lnTo>
                  <a:lnTo>
                    <a:pt x="26549" y="19321"/>
                  </a:lnTo>
                  <a:lnTo>
                    <a:pt x="26457" y="19280"/>
                  </a:lnTo>
                  <a:cubicBezTo>
                    <a:pt x="26336" y="19229"/>
                    <a:pt x="26217" y="19178"/>
                    <a:pt x="26096" y="19128"/>
                  </a:cubicBezTo>
                  <a:cubicBezTo>
                    <a:pt x="25861" y="19035"/>
                    <a:pt x="25652" y="18963"/>
                    <a:pt x="25460" y="18911"/>
                  </a:cubicBezTo>
                  <a:cubicBezTo>
                    <a:pt x="25243" y="18854"/>
                    <a:pt x="25012" y="18818"/>
                    <a:pt x="24771" y="18804"/>
                  </a:cubicBezTo>
                  <a:cubicBezTo>
                    <a:pt x="24712" y="18800"/>
                    <a:pt x="24654" y="18799"/>
                    <a:pt x="24596" y="18799"/>
                  </a:cubicBezTo>
                  <a:cubicBezTo>
                    <a:pt x="24390" y="18799"/>
                    <a:pt x="24190" y="18818"/>
                    <a:pt x="24015" y="18838"/>
                  </a:cubicBezTo>
                  <a:lnTo>
                    <a:pt x="23945" y="18845"/>
                  </a:lnTo>
                  <a:cubicBezTo>
                    <a:pt x="23665" y="18877"/>
                    <a:pt x="23405" y="18907"/>
                    <a:pt x="23145" y="18949"/>
                  </a:cubicBezTo>
                  <a:cubicBezTo>
                    <a:pt x="22810" y="18999"/>
                    <a:pt x="22541" y="19061"/>
                    <a:pt x="22293" y="19140"/>
                  </a:cubicBezTo>
                  <a:cubicBezTo>
                    <a:pt x="22156" y="19184"/>
                    <a:pt x="22032" y="19234"/>
                    <a:pt x="21912" y="19286"/>
                  </a:cubicBezTo>
                  <a:cubicBezTo>
                    <a:pt x="21797" y="19341"/>
                    <a:pt x="21681" y="19408"/>
                    <a:pt x="21552" y="19499"/>
                  </a:cubicBezTo>
                  <a:cubicBezTo>
                    <a:pt x="21522" y="19520"/>
                    <a:pt x="21516" y="19563"/>
                    <a:pt x="21529" y="19594"/>
                  </a:cubicBezTo>
                  <a:cubicBezTo>
                    <a:pt x="21552" y="19626"/>
                    <a:pt x="21581" y="19643"/>
                    <a:pt x="21610" y="19643"/>
                  </a:cubicBezTo>
                  <a:cubicBezTo>
                    <a:pt x="21627" y="19643"/>
                    <a:pt x="21644" y="19637"/>
                    <a:pt x="21660" y="19625"/>
                  </a:cubicBezTo>
                  <a:cubicBezTo>
                    <a:pt x="21680" y="19611"/>
                    <a:pt x="21701" y="19596"/>
                    <a:pt x="21721" y="19585"/>
                  </a:cubicBezTo>
                  <a:cubicBezTo>
                    <a:pt x="21823" y="19520"/>
                    <a:pt x="21927" y="19466"/>
                    <a:pt x="22030" y="19421"/>
                  </a:cubicBezTo>
                  <a:cubicBezTo>
                    <a:pt x="22123" y="19379"/>
                    <a:pt x="22227" y="19341"/>
                    <a:pt x="22347" y="19305"/>
                  </a:cubicBezTo>
                  <a:cubicBezTo>
                    <a:pt x="22648" y="19216"/>
                    <a:pt x="22967" y="19157"/>
                    <a:pt x="23384" y="19112"/>
                  </a:cubicBezTo>
                  <a:cubicBezTo>
                    <a:pt x="23534" y="19097"/>
                    <a:pt x="23682" y="19084"/>
                    <a:pt x="23828" y="19071"/>
                  </a:cubicBezTo>
                  <a:lnTo>
                    <a:pt x="23900" y="19064"/>
                  </a:lnTo>
                  <a:lnTo>
                    <a:pt x="23973" y="19056"/>
                  </a:lnTo>
                  <a:lnTo>
                    <a:pt x="24042" y="19051"/>
                  </a:lnTo>
                  <a:cubicBezTo>
                    <a:pt x="24157" y="19041"/>
                    <a:pt x="24268" y="19032"/>
                    <a:pt x="24381" y="19025"/>
                  </a:cubicBezTo>
                  <a:cubicBezTo>
                    <a:pt x="24422" y="19024"/>
                    <a:pt x="24461" y="19023"/>
                    <a:pt x="24499" y="19023"/>
                  </a:cubicBezTo>
                  <a:cubicBezTo>
                    <a:pt x="24603" y="19023"/>
                    <a:pt x="24701" y="19027"/>
                    <a:pt x="24796" y="19033"/>
                  </a:cubicBezTo>
                  <a:cubicBezTo>
                    <a:pt x="24917" y="19041"/>
                    <a:pt x="25043" y="19058"/>
                    <a:pt x="25199" y="19089"/>
                  </a:cubicBezTo>
                  <a:cubicBezTo>
                    <a:pt x="25444" y="19143"/>
                    <a:pt x="25696" y="19227"/>
                    <a:pt x="26016" y="19361"/>
                  </a:cubicBezTo>
                  <a:cubicBezTo>
                    <a:pt x="26126" y="19407"/>
                    <a:pt x="26238" y="19453"/>
                    <a:pt x="26348" y="19502"/>
                  </a:cubicBezTo>
                  <a:cubicBezTo>
                    <a:pt x="26536" y="19585"/>
                    <a:pt x="26727" y="19667"/>
                    <a:pt x="26918" y="19740"/>
                  </a:cubicBezTo>
                  <a:cubicBezTo>
                    <a:pt x="26994" y="19770"/>
                    <a:pt x="27069" y="19796"/>
                    <a:pt x="27145" y="19823"/>
                  </a:cubicBezTo>
                  <a:cubicBezTo>
                    <a:pt x="27234" y="19853"/>
                    <a:pt x="27326" y="19874"/>
                    <a:pt x="27418" y="19894"/>
                  </a:cubicBezTo>
                  <a:cubicBezTo>
                    <a:pt x="27517" y="19914"/>
                    <a:pt x="27621" y="19924"/>
                    <a:pt x="27733" y="19924"/>
                  </a:cubicBezTo>
                  <a:cubicBezTo>
                    <a:pt x="27797" y="19924"/>
                    <a:pt x="27864" y="19921"/>
                    <a:pt x="27933" y="19914"/>
                  </a:cubicBezTo>
                  <a:cubicBezTo>
                    <a:pt x="28087" y="19901"/>
                    <a:pt x="28249" y="19853"/>
                    <a:pt x="28416" y="19773"/>
                  </a:cubicBezTo>
                  <a:cubicBezTo>
                    <a:pt x="28498" y="19730"/>
                    <a:pt x="28574" y="19678"/>
                    <a:pt x="28637" y="19631"/>
                  </a:cubicBezTo>
                  <a:lnTo>
                    <a:pt x="28654" y="19864"/>
                  </a:lnTo>
                  <a:cubicBezTo>
                    <a:pt x="28720" y="20470"/>
                    <a:pt x="28782" y="21116"/>
                    <a:pt x="28732" y="21764"/>
                  </a:cubicBezTo>
                  <a:cubicBezTo>
                    <a:pt x="28702" y="22094"/>
                    <a:pt x="28641" y="22389"/>
                    <a:pt x="28548" y="22664"/>
                  </a:cubicBezTo>
                  <a:lnTo>
                    <a:pt x="28541" y="22696"/>
                  </a:lnTo>
                  <a:cubicBezTo>
                    <a:pt x="28459" y="22897"/>
                    <a:pt x="28364" y="23079"/>
                    <a:pt x="28259" y="23240"/>
                  </a:cubicBezTo>
                  <a:cubicBezTo>
                    <a:pt x="28134" y="23420"/>
                    <a:pt x="27981" y="23591"/>
                    <a:pt x="27801" y="23750"/>
                  </a:cubicBezTo>
                  <a:cubicBezTo>
                    <a:pt x="27669" y="23859"/>
                    <a:pt x="27540" y="23953"/>
                    <a:pt x="27395" y="24045"/>
                  </a:cubicBezTo>
                  <a:cubicBezTo>
                    <a:pt x="27222" y="24154"/>
                    <a:pt x="27038" y="24244"/>
                    <a:pt x="26880" y="24317"/>
                  </a:cubicBezTo>
                  <a:cubicBezTo>
                    <a:pt x="26672" y="24415"/>
                    <a:pt x="26458" y="24513"/>
                    <a:pt x="26247" y="24612"/>
                  </a:cubicBezTo>
                  <a:cubicBezTo>
                    <a:pt x="25760" y="24835"/>
                    <a:pt x="25276" y="25054"/>
                    <a:pt x="24814" y="25309"/>
                  </a:cubicBezTo>
                  <a:cubicBezTo>
                    <a:pt x="24479" y="25491"/>
                    <a:pt x="24160" y="25696"/>
                    <a:pt x="23869" y="25913"/>
                  </a:cubicBezTo>
                  <a:cubicBezTo>
                    <a:pt x="23553" y="26150"/>
                    <a:pt x="23258" y="26419"/>
                    <a:pt x="22997" y="26710"/>
                  </a:cubicBezTo>
                  <a:cubicBezTo>
                    <a:pt x="22975" y="26733"/>
                    <a:pt x="22971" y="26768"/>
                    <a:pt x="22981" y="26797"/>
                  </a:cubicBezTo>
                  <a:cubicBezTo>
                    <a:pt x="22987" y="26809"/>
                    <a:pt x="22994" y="26820"/>
                    <a:pt x="23004" y="26827"/>
                  </a:cubicBezTo>
                  <a:cubicBezTo>
                    <a:pt x="23021" y="26841"/>
                    <a:pt x="23043" y="26848"/>
                    <a:pt x="23066" y="26848"/>
                  </a:cubicBezTo>
                  <a:cubicBezTo>
                    <a:pt x="23087" y="26847"/>
                    <a:pt x="23107" y="26838"/>
                    <a:pt x="23122" y="26821"/>
                  </a:cubicBezTo>
                  <a:cubicBezTo>
                    <a:pt x="23275" y="26651"/>
                    <a:pt x="23446" y="26483"/>
                    <a:pt x="23626" y="26325"/>
                  </a:cubicBezTo>
                  <a:cubicBezTo>
                    <a:pt x="23893" y="26100"/>
                    <a:pt x="24180" y="25895"/>
                    <a:pt x="24498" y="25704"/>
                  </a:cubicBezTo>
                  <a:cubicBezTo>
                    <a:pt x="24831" y="25500"/>
                    <a:pt x="25177" y="25330"/>
                    <a:pt x="25441" y="25204"/>
                  </a:cubicBezTo>
                  <a:cubicBezTo>
                    <a:pt x="25703" y="25080"/>
                    <a:pt x="25989" y="24954"/>
                    <a:pt x="26276" y="24827"/>
                  </a:cubicBezTo>
                  <a:lnTo>
                    <a:pt x="26655" y="24658"/>
                  </a:lnTo>
                  <a:lnTo>
                    <a:pt x="26692" y="24641"/>
                  </a:lnTo>
                  <a:cubicBezTo>
                    <a:pt x="27028" y="24490"/>
                    <a:pt x="27375" y="24335"/>
                    <a:pt x="27691" y="24126"/>
                  </a:cubicBezTo>
                  <a:cubicBezTo>
                    <a:pt x="27955" y="23948"/>
                    <a:pt x="28180" y="23743"/>
                    <a:pt x="28366" y="23515"/>
                  </a:cubicBezTo>
                  <a:cubicBezTo>
                    <a:pt x="28432" y="23434"/>
                    <a:pt x="28491" y="23348"/>
                    <a:pt x="28547" y="23257"/>
                  </a:cubicBezTo>
                  <a:lnTo>
                    <a:pt x="28547" y="23257"/>
                  </a:lnTo>
                  <a:cubicBezTo>
                    <a:pt x="28502" y="23492"/>
                    <a:pt x="28495" y="23729"/>
                    <a:pt x="28495" y="23910"/>
                  </a:cubicBezTo>
                  <a:cubicBezTo>
                    <a:pt x="28493" y="24004"/>
                    <a:pt x="28493" y="24098"/>
                    <a:pt x="28493" y="24191"/>
                  </a:cubicBezTo>
                  <a:cubicBezTo>
                    <a:pt x="28495" y="24313"/>
                    <a:pt x="28495" y="24435"/>
                    <a:pt x="28493" y="24557"/>
                  </a:cubicBezTo>
                  <a:cubicBezTo>
                    <a:pt x="28486" y="24800"/>
                    <a:pt x="28465" y="25016"/>
                    <a:pt x="28426" y="25217"/>
                  </a:cubicBezTo>
                  <a:cubicBezTo>
                    <a:pt x="28404" y="25306"/>
                    <a:pt x="28381" y="25395"/>
                    <a:pt x="28351" y="25482"/>
                  </a:cubicBezTo>
                  <a:cubicBezTo>
                    <a:pt x="28322" y="25568"/>
                    <a:pt x="28287" y="25650"/>
                    <a:pt x="28245" y="25734"/>
                  </a:cubicBezTo>
                  <a:cubicBezTo>
                    <a:pt x="28179" y="25862"/>
                    <a:pt x="28107" y="25979"/>
                    <a:pt x="28021" y="26103"/>
                  </a:cubicBezTo>
                  <a:cubicBezTo>
                    <a:pt x="27943" y="26211"/>
                    <a:pt x="27859" y="26315"/>
                    <a:pt x="27755" y="26432"/>
                  </a:cubicBezTo>
                  <a:cubicBezTo>
                    <a:pt x="27330" y="26893"/>
                    <a:pt x="26810" y="27266"/>
                    <a:pt x="26307" y="27628"/>
                  </a:cubicBezTo>
                  <a:lnTo>
                    <a:pt x="26243" y="27674"/>
                  </a:lnTo>
                  <a:lnTo>
                    <a:pt x="26147" y="27744"/>
                  </a:lnTo>
                  <a:cubicBezTo>
                    <a:pt x="25658" y="28095"/>
                    <a:pt x="25155" y="28457"/>
                    <a:pt x="24732" y="28908"/>
                  </a:cubicBezTo>
                  <a:cubicBezTo>
                    <a:pt x="24713" y="28925"/>
                    <a:pt x="24704" y="28942"/>
                    <a:pt x="24703" y="28964"/>
                  </a:cubicBezTo>
                  <a:cubicBezTo>
                    <a:pt x="24702" y="28974"/>
                    <a:pt x="24702" y="28987"/>
                    <a:pt x="24706" y="29001"/>
                  </a:cubicBezTo>
                  <a:cubicBezTo>
                    <a:pt x="24733" y="29037"/>
                    <a:pt x="24756" y="29053"/>
                    <a:pt x="24785" y="29054"/>
                  </a:cubicBezTo>
                  <a:cubicBezTo>
                    <a:pt x="24788" y="29055"/>
                    <a:pt x="24791" y="29055"/>
                    <a:pt x="24794" y="29055"/>
                  </a:cubicBezTo>
                  <a:cubicBezTo>
                    <a:pt x="24812" y="29055"/>
                    <a:pt x="24827" y="29048"/>
                    <a:pt x="24838" y="29036"/>
                  </a:cubicBezTo>
                  <a:cubicBezTo>
                    <a:pt x="25283" y="28559"/>
                    <a:pt x="25825" y="28184"/>
                    <a:pt x="26348" y="27819"/>
                  </a:cubicBezTo>
                  <a:lnTo>
                    <a:pt x="26471" y="27733"/>
                  </a:lnTo>
                  <a:cubicBezTo>
                    <a:pt x="26730" y="27552"/>
                    <a:pt x="27036" y="27335"/>
                    <a:pt x="27326" y="27097"/>
                  </a:cubicBezTo>
                  <a:cubicBezTo>
                    <a:pt x="27614" y="26860"/>
                    <a:pt x="27869" y="26611"/>
                    <a:pt x="28077" y="26358"/>
                  </a:cubicBezTo>
                  <a:cubicBezTo>
                    <a:pt x="28173" y="26244"/>
                    <a:pt x="28264" y="26116"/>
                    <a:pt x="28354" y="25966"/>
                  </a:cubicBezTo>
                  <a:cubicBezTo>
                    <a:pt x="28446" y="25816"/>
                    <a:pt x="28524" y="25649"/>
                    <a:pt x="28582" y="25469"/>
                  </a:cubicBezTo>
                  <a:cubicBezTo>
                    <a:pt x="28626" y="25337"/>
                    <a:pt x="28659" y="25184"/>
                    <a:pt x="28684" y="24990"/>
                  </a:cubicBezTo>
                  <a:cubicBezTo>
                    <a:pt x="28713" y="24799"/>
                    <a:pt x="28720" y="24606"/>
                    <a:pt x="28725" y="24441"/>
                  </a:cubicBezTo>
                  <a:cubicBezTo>
                    <a:pt x="28726" y="24362"/>
                    <a:pt x="28728" y="24284"/>
                    <a:pt x="28728" y="24205"/>
                  </a:cubicBezTo>
                  <a:lnTo>
                    <a:pt x="28730" y="24106"/>
                  </a:lnTo>
                  <a:cubicBezTo>
                    <a:pt x="28732" y="23877"/>
                    <a:pt x="28733" y="23617"/>
                    <a:pt x="28756" y="23370"/>
                  </a:cubicBezTo>
                  <a:lnTo>
                    <a:pt x="28762" y="23322"/>
                  </a:lnTo>
                  <a:cubicBezTo>
                    <a:pt x="28802" y="23415"/>
                    <a:pt x="28860" y="23515"/>
                    <a:pt x="28917" y="23611"/>
                  </a:cubicBezTo>
                  <a:cubicBezTo>
                    <a:pt x="28963" y="23687"/>
                    <a:pt x="29012" y="23762"/>
                    <a:pt x="29058" y="23836"/>
                  </a:cubicBezTo>
                  <a:lnTo>
                    <a:pt x="29120" y="23931"/>
                  </a:lnTo>
                  <a:cubicBezTo>
                    <a:pt x="29197" y="24049"/>
                    <a:pt x="29272" y="24171"/>
                    <a:pt x="29342" y="24297"/>
                  </a:cubicBezTo>
                  <a:lnTo>
                    <a:pt x="29338" y="24261"/>
                  </a:lnTo>
                  <a:lnTo>
                    <a:pt x="29338" y="24261"/>
                  </a:lnTo>
                  <a:cubicBezTo>
                    <a:pt x="29387" y="24378"/>
                    <a:pt x="29441" y="24493"/>
                    <a:pt x="29487" y="24609"/>
                  </a:cubicBezTo>
                  <a:cubicBezTo>
                    <a:pt x="29535" y="24730"/>
                    <a:pt x="29565" y="24836"/>
                    <a:pt x="29596" y="24968"/>
                  </a:cubicBezTo>
                  <a:lnTo>
                    <a:pt x="29601" y="24932"/>
                  </a:lnTo>
                  <a:lnTo>
                    <a:pt x="29608" y="25001"/>
                  </a:lnTo>
                  <a:cubicBezTo>
                    <a:pt x="29630" y="25116"/>
                    <a:pt x="29653" y="25231"/>
                    <a:pt x="29671" y="25344"/>
                  </a:cubicBezTo>
                  <a:cubicBezTo>
                    <a:pt x="29694" y="25495"/>
                    <a:pt x="29709" y="25649"/>
                    <a:pt x="29721" y="25801"/>
                  </a:cubicBezTo>
                  <a:cubicBezTo>
                    <a:pt x="29744" y="26096"/>
                    <a:pt x="29750" y="26389"/>
                    <a:pt x="29753" y="26663"/>
                  </a:cubicBezTo>
                  <a:cubicBezTo>
                    <a:pt x="29754" y="26950"/>
                    <a:pt x="29759" y="27237"/>
                    <a:pt x="29769" y="27525"/>
                  </a:cubicBezTo>
                  <a:cubicBezTo>
                    <a:pt x="29780" y="27822"/>
                    <a:pt x="29809" y="28112"/>
                    <a:pt x="29855" y="28392"/>
                  </a:cubicBezTo>
                  <a:cubicBezTo>
                    <a:pt x="29874" y="28443"/>
                    <a:pt x="29902" y="28466"/>
                    <a:pt x="29936" y="28466"/>
                  </a:cubicBezTo>
                  <a:cubicBezTo>
                    <a:pt x="29939" y="28466"/>
                    <a:pt x="29943" y="28466"/>
                    <a:pt x="29947" y="28466"/>
                  </a:cubicBezTo>
                  <a:cubicBezTo>
                    <a:pt x="29968" y="28464"/>
                    <a:pt x="29990" y="28451"/>
                    <a:pt x="30004" y="28432"/>
                  </a:cubicBezTo>
                  <a:cubicBezTo>
                    <a:pt x="30017" y="28415"/>
                    <a:pt x="30023" y="28394"/>
                    <a:pt x="30020" y="28375"/>
                  </a:cubicBezTo>
                  <a:cubicBezTo>
                    <a:pt x="29983" y="28157"/>
                    <a:pt x="29960" y="27924"/>
                    <a:pt x="29948" y="27660"/>
                  </a:cubicBezTo>
                  <a:cubicBezTo>
                    <a:pt x="29940" y="27423"/>
                    <a:pt x="29941" y="27186"/>
                    <a:pt x="29944" y="26949"/>
                  </a:cubicBezTo>
                  <a:lnTo>
                    <a:pt x="29948" y="26669"/>
                  </a:lnTo>
                  <a:cubicBezTo>
                    <a:pt x="29953" y="26524"/>
                    <a:pt x="29956" y="26380"/>
                    <a:pt x="29954" y="26236"/>
                  </a:cubicBezTo>
                  <a:cubicBezTo>
                    <a:pt x="29954" y="25965"/>
                    <a:pt x="29947" y="25739"/>
                    <a:pt x="29930" y="25524"/>
                  </a:cubicBezTo>
                  <a:cubicBezTo>
                    <a:pt x="29910" y="25283"/>
                    <a:pt x="29872" y="25040"/>
                    <a:pt x="29816" y="24803"/>
                  </a:cubicBezTo>
                  <a:cubicBezTo>
                    <a:pt x="29789" y="24687"/>
                    <a:pt x="29759" y="24572"/>
                    <a:pt x="29719" y="24458"/>
                  </a:cubicBezTo>
                  <a:lnTo>
                    <a:pt x="29701" y="24412"/>
                  </a:lnTo>
                  <a:cubicBezTo>
                    <a:pt x="29661" y="24310"/>
                    <a:pt x="29614" y="24211"/>
                    <a:pt x="29561" y="24114"/>
                  </a:cubicBezTo>
                  <a:cubicBezTo>
                    <a:pt x="29464" y="23934"/>
                    <a:pt x="29351" y="23760"/>
                    <a:pt x="29242" y="23592"/>
                  </a:cubicBezTo>
                  <a:lnTo>
                    <a:pt x="29222" y="23561"/>
                  </a:lnTo>
                  <a:lnTo>
                    <a:pt x="29173" y="23487"/>
                  </a:lnTo>
                  <a:cubicBezTo>
                    <a:pt x="29097" y="23372"/>
                    <a:pt x="29032" y="23272"/>
                    <a:pt x="28970" y="23171"/>
                  </a:cubicBezTo>
                  <a:cubicBezTo>
                    <a:pt x="28929" y="23105"/>
                    <a:pt x="28890" y="23036"/>
                    <a:pt x="28852" y="22969"/>
                  </a:cubicBezTo>
                  <a:lnTo>
                    <a:pt x="28828" y="22927"/>
                  </a:lnTo>
                  <a:lnTo>
                    <a:pt x="28805" y="22885"/>
                  </a:lnTo>
                  <a:cubicBezTo>
                    <a:pt x="28825" y="22755"/>
                    <a:pt x="28847" y="22620"/>
                    <a:pt x="28868" y="22486"/>
                  </a:cubicBezTo>
                  <a:cubicBezTo>
                    <a:pt x="28983" y="22062"/>
                    <a:pt x="29029" y="21578"/>
                    <a:pt x="29015" y="20967"/>
                  </a:cubicBezTo>
                  <a:cubicBezTo>
                    <a:pt x="29005" y="20490"/>
                    <a:pt x="28949" y="20006"/>
                    <a:pt x="28897" y="19539"/>
                  </a:cubicBezTo>
                  <a:cubicBezTo>
                    <a:pt x="28863" y="19236"/>
                    <a:pt x="28828" y="18950"/>
                    <a:pt x="28805" y="18666"/>
                  </a:cubicBezTo>
                  <a:cubicBezTo>
                    <a:pt x="28766" y="18185"/>
                    <a:pt x="28762" y="17787"/>
                    <a:pt x="28791" y="17419"/>
                  </a:cubicBezTo>
                  <a:cubicBezTo>
                    <a:pt x="28825" y="17058"/>
                    <a:pt x="28891" y="16737"/>
                    <a:pt x="28996" y="16434"/>
                  </a:cubicBezTo>
                  <a:cubicBezTo>
                    <a:pt x="29046" y="16293"/>
                    <a:pt x="29112" y="16145"/>
                    <a:pt x="29199" y="15980"/>
                  </a:cubicBezTo>
                  <a:cubicBezTo>
                    <a:pt x="29237" y="15905"/>
                    <a:pt x="29279" y="15830"/>
                    <a:pt x="29324" y="15759"/>
                  </a:cubicBezTo>
                  <a:cubicBezTo>
                    <a:pt x="29326" y="15790"/>
                    <a:pt x="29337" y="15823"/>
                    <a:pt x="29345" y="15858"/>
                  </a:cubicBezTo>
                  <a:lnTo>
                    <a:pt x="29358" y="15901"/>
                  </a:lnTo>
                  <a:cubicBezTo>
                    <a:pt x="29387" y="15996"/>
                    <a:pt x="29413" y="16089"/>
                    <a:pt x="29436" y="16185"/>
                  </a:cubicBezTo>
                  <a:cubicBezTo>
                    <a:pt x="29446" y="16231"/>
                    <a:pt x="29457" y="16274"/>
                    <a:pt x="29467" y="16319"/>
                  </a:cubicBezTo>
                  <a:lnTo>
                    <a:pt x="29484" y="16391"/>
                  </a:lnTo>
                  <a:cubicBezTo>
                    <a:pt x="29506" y="16487"/>
                    <a:pt x="29523" y="16566"/>
                    <a:pt x="29543" y="16645"/>
                  </a:cubicBezTo>
                  <a:cubicBezTo>
                    <a:pt x="29563" y="16727"/>
                    <a:pt x="29588" y="16807"/>
                    <a:pt x="29618" y="16885"/>
                  </a:cubicBezTo>
                  <a:cubicBezTo>
                    <a:pt x="29637" y="16931"/>
                    <a:pt x="29658" y="16978"/>
                    <a:pt x="29680" y="17023"/>
                  </a:cubicBezTo>
                  <a:cubicBezTo>
                    <a:pt x="29737" y="17136"/>
                    <a:pt x="29819" y="17241"/>
                    <a:pt x="29927" y="17334"/>
                  </a:cubicBezTo>
                  <a:cubicBezTo>
                    <a:pt x="30035" y="17430"/>
                    <a:pt x="30170" y="17509"/>
                    <a:pt x="30361" y="17588"/>
                  </a:cubicBezTo>
                  <a:cubicBezTo>
                    <a:pt x="30527" y="17657"/>
                    <a:pt x="30714" y="17712"/>
                    <a:pt x="30878" y="17758"/>
                  </a:cubicBezTo>
                  <a:lnTo>
                    <a:pt x="30949" y="17779"/>
                  </a:lnTo>
                  <a:lnTo>
                    <a:pt x="31248" y="17863"/>
                  </a:lnTo>
                  <a:lnTo>
                    <a:pt x="31548" y="17945"/>
                  </a:lnTo>
                  <a:cubicBezTo>
                    <a:pt x="31755" y="18005"/>
                    <a:pt x="31945" y="18070"/>
                    <a:pt x="32114" y="18131"/>
                  </a:cubicBezTo>
                  <a:cubicBezTo>
                    <a:pt x="32239" y="18185"/>
                    <a:pt x="32350" y="18235"/>
                    <a:pt x="32458" y="18289"/>
                  </a:cubicBezTo>
                  <a:cubicBezTo>
                    <a:pt x="32577" y="18351"/>
                    <a:pt x="32699" y="18430"/>
                    <a:pt x="32825" y="18519"/>
                  </a:cubicBezTo>
                  <a:cubicBezTo>
                    <a:pt x="32874" y="18555"/>
                    <a:pt x="32920" y="18595"/>
                    <a:pt x="32969" y="18634"/>
                  </a:cubicBezTo>
                  <a:cubicBezTo>
                    <a:pt x="32987" y="18650"/>
                    <a:pt x="33008" y="18658"/>
                    <a:pt x="33028" y="18658"/>
                  </a:cubicBezTo>
                  <a:cubicBezTo>
                    <a:pt x="33049" y="18658"/>
                    <a:pt x="33070" y="18649"/>
                    <a:pt x="33085" y="18631"/>
                  </a:cubicBezTo>
                  <a:cubicBezTo>
                    <a:pt x="33107" y="18610"/>
                    <a:pt x="33114" y="18572"/>
                    <a:pt x="33104" y="18544"/>
                  </a:cubicBezTo>
                  <a:cubicBezTo>
                    <a:pt x="33098" y="18531"/>
                    <a:pt x="33092" y="18522"/>
                    <a:pt x="33084" y="18515"/>
                  </a:cubicBezTo>
                  <a:cubicBezTo>
                    <a:pt x="32913" y="18373"/>
                    <a:pt x="32732" y="18245"/>
                    <a:pt x="32541" y="18139"/>
                  </a:cubicBezTo>
                  <a:cubicBezTo>
                    <a:pt x="32325" y="18021"/>
                    <a:pt x="32093" y="17929"/>
                    <a:pt x="31915" y="17864"/>
                  </a:cubicBezTo>
                  <a:cubicBezTo>
                    <a:pt x="31701" y="17787"/>
                    <a:pt x="31481" y="17721"/>
                    <a:pt x="31254" y="17656"/>
                  </a:cubicBezTo>
                  <a:cubicBezTo>
                    <a:pt x="31003" y="17583"/>
                    <a:pt x="30764" y="17511"/>
                    <a:pt x="30536" y="17425"/>
                  </a:cubicBezTo>
                  <a:cubicBezTo>
                    <a:pt x="30389" y="17366"/>
                    <a:pt x="30264" y="17298"/>
                    <a:pt x="30157" y="17224"/>
                  </a:cubicBezTo>
                  <a:cubicBezTo>
                    <a:pt x="30095" y="17175"/>
                    <a:pt x="30039" y="17123"/>
                    <a:pt x="29987" y="17061"/>
                  </a:cubicBezTo>
                  <a:cubicBezTo>
                    <a:pt x="29944" y="17004"/>
                    <a:pt x="29905" y="16942"/>
                    <a:pt x="29874" y="16875"/>
                  </a:cubicBezTo>
                  <a:lnTo>
                    <a:pt x="29855" y="16834"/>
                  </a:lnTo>
                  <a:cubicBezTo>
                    <a:pt x="29795" y="16676"/>
                    <a:pt x="29759" y="16507"/>
                    <a:pt x="29726" y="16358"/>
                  </a:cubicBezTo>
                  <a:lnTo>
                    <a:pt x="29714" y="16300"/>
                  </a:lnTo>
                  <a:cubicBezTo>
                    <a:pt x="29688" y="16185"/>
                    <a:pt x="29661" y="16069"/>
                    <a:pt x="29630" y="15954"/>
                  </a:cubicBezTo>
                  <a:cubicBezTo>
                    <a:pt x="29609" y="15879"/>
                    <a:pt x="29585" y="15805"/>
                    <a:pt x="29558" y="15731"/>
                  </a:cubicBezTo>
                  <a:cubicBezTo>
                    <a:pt x="29523" y="15642"/>
                    <a:pt x="29493" y="15585"/>
                    <a:pt x="29460" y="15532"/>
                  </a:cubicBezTo>
                  <a:cubicBezTo>
                    <a:pt x="29538" y="15417"/>
                    <a:pt x="29602" y="15322"/>
                    <a:pt x="29668" y="15227"/>
                  </a:cubicBezTo>
                  <a:cubicBezTo>
                    <a:pt x="29780" y="15063"/>
                    <a:pt x="29920" y="14859"/>
                    <a:pt x="30039" y="14656"/>
                  </a:cubicBezTo>
                  <a:cubicBezTo>
                    <a:pt x="30224" y="14342"/>
                    <a:pt x="30353" y="14014"/>
                    <a:pt x="30425" y="13676"/>
                  </a:cubicBezTo>
                  <a:cubicBezTo>
                    <a:pt x="30458" y="13517"/>
                    <a:pt x="30476" y="13354"/>
                    <a:pt x="30491" y="13175"/>
                  </a:cubicBezTo>
                  <a:lnTo>
                    <a:pt x="30500" y="13060"/>
                  </a:lnTo>
                  <a:cubicBezTo>
                    <a:pt x="30521" y="12850"/>
                    <a:pt x="30554" y="12656"/>
                    <a:pt x="30602" y="12469"/>
                  </a:cubicBezTo>
                  <a:lnTo>
                    <a:pt x="30860" y="12355"/>
                  </a:lnTo>
                  <a:cubicBezTo>
                    <a:pt x="31385" y="12119"/>
                    <a:pt x="31826" y="11941"/>
                    <a:pt x="32245" y="11793"/>
                  </a:cubicBezTo>
                  <a:cubicBezTo>
                    <a:pt x="32703" y="11631"/>
                    <a:pt x="33184" y="11488"/>
                    <a:pt x="33719" y="11358"/>
                  </a:cubicBezTo>
                  <a:lnTo>
                    <a:pt x="33683" y="11355"/>
                  </a:lnTo>
                  <a:cubicBezTo>
                    <a:pt x="34444" y="11184"/>
                    <a:pt x="35212" y="11055"/>
                    <a:pt x="36030" y="10967"/>
                  </a:cubicBezTo>
                  <a:cubicBezTo>
                    <a:pt x="36407" y="10925"/>
                    <a:pt x="36792" y="10892"/>
                    <a:pt x="37248" y="10868"/>
                  </a:cubicBezTo>
                  <a:cubicBezTo>
                    <a:pt x="37452" y="10855"/>
                    <a:pt x="37654" y="10846"/>
                    <a:pt x="37858" y="10839"/>
                  </a:cubicBezTo>
                  <a:cubicBezTo>
                    <a:pt x="38062" y="10831"/>
                    <a:pt x="38265" y="10821"/>
                    <a:pt x="38468" y="10809"/>
                  </a:cubicBezTo>
                  <a:cubicBezTo>
                    <a:pt x="38909" y="10782"/>
                    <a:pt x="39276" y="10742"/>
                    <a:pt x="39622" y="10687"/>
                  </a:cubicBezTo>
                  <a:cubicBezTo>
                    <a:pt x="39984" y="10627"/>
                    <a:pt x="40351" y="10533"/>
                    <a:pt x="40713" y="10410"/>
                  </a:cubicBezTo>
                  <a:cubicBezTo>
                    <a:pt x="41054" y="10293"/>
                    <a:pt x="41399" y="10128"/>
                    <a:pt x="41738" y="9919"/>
                  </a:cubicBezTo>
                  <a:cubicBezTo>
                    <a:pt x="41901" y="9815"/>
                    <a:pt x="42049" y="9700"/>
                    <a:pt x="42184" y="9591"/>
                  </a:cubicBezTo>
                  <a:cubicBezTo>
                    <a:pt x="42368" y="9445"/>
                    <a:pt x="42522" y="9288"/>
                    <a:pt x="42644" y="9129"/>
                  </a:cubicBezTo>
                  <a:cubicBezTo>
                    <a:pt x="42698" y="9060"/>
                    <a:pt x="42713" y="8971"/>
                    <a:pt x="42680" y="8892"/>
                  </a:cubicBezTo>
                  <a:cubicBezTo>
                    <a:pt x="42673" y="8872"/>
                    <a:pt x="42662" y="8853"/>
                    <a:pt x="42648" y="8834"/>
                  </a:cubicBezTo>
                  <a:cubicBezTo>
                    <a:pt x="42602" y="8771"/>
                    <a:pt x="42531" y="8738"/>
                    <a:pt x="42458" y="8738"/>
                  </a:cubicBezTo>
                  <a:cubicBezTo>
                    <a:pt x="42408" y="8738"/>
                    <a:pt x="42357" y="8753"/>
                    <a:pt x="42311" y="8784"/>
                  </a:cubicBezTo>
                  <a:cubicBezTo>
                    <a:pt x="42210" y="8851"/>
                    <a:pt x="42111" y="8923"/>
                    <a:pt x="42013" y="8994"/>
                  </a:cubicBezTo>
                  <a:cubicBezTo>
                    <a:pt x="41933" y="9053"/>
                    <a:pt x="41852" y="9111"/>
                    <a:pt x="41769" y="9169"/>
                  </a:cubicBezTo>
                  <a:cubicBezTo>
                    <a:pt x="41621" y="9272"/>
                    <a:pt x="41466" y="9367"/>
                    <a:pt x="41285" y="9468"/>
                  </a:cubicBezTo>
                  <a:cubicBezTo>
                    <a:pt x="41075" y="9581"/>
                    <a:pt x="40854" y="9683"/>
                    <a:pt x="40626" y="9772"/>
                  </a:cubicBezTo>
                  <a:cubicBezTo>
                    <a:pt x="40405" y="9861"/>
                    <a:pt x="40163" y="9934"/>
                    <a:pt x="39863" y="10008"/>
                  </a:cubicBezTo>
                  <a:cubicBezTo>
                    <a:pt x="39317" y="10128"/>
                    <a:pt x="38728" y="10207"/>
                    <a:pt x="38009" y="10253"/>
                  </a:cubicBezTo>
                  <a:cubicBezTo>
                    <a:pt x="37851" y="10263"/>
                    <a:pt x="37694" y="10272"/>
                    <a:pt x="37538" y="10279"/>
                  </a:cubicBezTo>
                  <a:cubicBezTo>
                    <a:pt x="37367" y="10288"/>
                    <a:pt x="37197" y="10295"/>
                    <a:pt x="37026" y="10308"/>
                  </a:cubicBezTo>
                  <a:cubicBezTo>
                    <a:pt x="36698" y="10331"/>
                    <a:pt x="36353" y="10364"/>
                    <a:pt x="35972" y="10410"/>
                  </a:cubicBezTo>
                  <a:cubicBezTo>
                    <a:pt x="34717" y="10562"/>
                    <a:pt x="33510" y="10835"/>
                    <a:pt x="32387" y="11223"/>
                  </a:cubicBezTo>
                  <a:cubicBezTo>
                    <a:pt x="32203" y="11075"/>
                    <a:pt x="31979" y="10948"/>
                    <a:pt x="31705" y="10838"/>
                  </a:cubicBezTo>
                  <a:cubicBezTo>
                    <a:pt x="31485" y="10749"/>
                    <a:pt x="31238" y="10674"/>
                    <a:pt x="30929" y="10595"/>
                  </a:cubicBezTo>
                  <a:cubicBezTo>
                    <a:pt x="30758" y="10552"/>
                    <a:pt x="30586" y="10515"/>
                    <a:pt x="30414" y="10476"/>
                  </a:cubicBezTo>
                  <a:lnTo>
                    <a:pt x="30226" y="10437"/>
                  </a:lnTo>
                  <a:cubicBezTo>
                    <a:pt x="30111" y="10411"/>
                    <a:pt x="29994" y="10385"/>
                    <a:pt x="29881" y="10354"/>
                  </a:cubicBezTo>
                  <a:cubicBezTo>
                    <a:pt x="29769" y="10324"/>
                    <a:pt x="29660" y="10292"/>
                    <a:pt x="29551" y="10256"/>
                  </a:cubicBezTo>
                  <a:cubicBezTo>
                    <a:pt x="29183" y="10135"/>
                    <a:pt x="28845" y="9978"/>
                    <a:pt x="28545" y="9785"/>
                  </a:cubicBezTo>
                  <a:cubicBezTo>
                    <a:pt x="28300" y="9617"/>
                    <a:pt x="28071" y="9417"/>
                    <a:pt x="27869" y="9193"/>
                  </a:cubicBezTo>
                  <a:cubicBezTo>
                    <a:pt x="27672" y="8966"/>
                    <a:pt x="27488" y="8715"/>
                    <a:pt x="27304" y="8425"/>
                  </a:cubicBezTo>
                  <a:cubicBezTo>
                    <a:pt x="27145" y="8178"/>
                    <a:pt x="27008" y="7924"/>
                    <a:pt x="26868" y="7664"/>
                  </a:cubicBezTo>
                  <a:lnTo>
                    <a:pt x="26760" y="7464"/>
                  </a:lnTo>
                  <a:cubicBezTo>
                    <a:pt x="26540" y="7049"/>
                    <a:pt x="26317" y="6631"/>
                    <a:pt x="26032" y="6263"/>
                  </a:cubicBezTo>
                  <a:cubicBezTo>
                    <a:pt x="25865" y="6048"/>
                    <a:pt x="25675" y="5850"/>
                    <a:pt x="25467" y="5676"/>
                  </a:cubicBezTo>
                  <a:cubicBezTo>
                    <a:pt x="25257" y="5502"/>
                    <a:pt x="25006" y="5345"/>
                    <a:pt x="24720" y="5210"/>
                  </a:cubicBezTo>
                  <a:cubicBezTo>
                    <a:pt x="24702" y="5180"/>
                    <a:pt x="24687" y="5157"/>
                    <a:pt x="24669" y="5133"/>
                  </a:cubicBezTo>
                  <a:cubicBezTo>
                    <a:pt x="24644" y="5096"/>
                    <a:pt x="24620" y="5057"/>
                    <a:pt x="24598" y="5017"/>
                  </a:cubicBezTo>
                  <a:cubicBezTo>
                    <a:pt x="24587" y="4994"/>
                    <a:pt x="24577" y="4971"/>
                    <a:pt x="24568" y="4946"/>
                  </a:cubicBezTo>
                  <a:cubicBezTo>
                    <a:pt x="24552" y="4907"/>
                    <a:pt x="24539" y="4866"/>
                    <a:pt x="24531" y="4821"/>
                  </a:cubicBezTo>
                  <a:cubicBezTo>
                    <a:pt x="24518" y="4752"/>
                    <a:pt x="24512" y="4685"/>
                    <a:pt x="24515" y="4613"/>
                  </a:cubicBezTo>
                  <a:cubicBezTo>
                    <a:pt x="24526" y="4479"/>
                    <a:pt x="24555" y="4349"/>
                    <a:pt x="24602" y="4198"/>
                  </a:cubicBezTo>
                  <a:cubicBezTo>
                    <a:pt x="24625" y="4126"/>
                    <a:pt x="24653" y="4051"/>
                    <a:pt x="24681" y="3977"/>
                  </a:cubicBezTo>
                  <a:lnTo>
                    <a:pt x="24697" y="3934"/>
                  </a:lnTo>
                  <a:cubicBezTo>
                    <a:pt x="24726" y="3855"/>
                    <a:pt x="24753" y="3778"/>
                    <a:pt x="24778" y="3699"/>
                  </a:cubicBezTo>
                  <a:cubicBezTo>
                    <a:pt x="24806" y="3606"/>
                    <a:pt x="24834" y="3510"/>
                    <a:pt x="24852" y="3414"/>
                  </a:cubicBezTo>
                  <a:cubicBezTo>
                    <a:pt x="24868" y="3336"/>
                    <a:pt x="24877" y="3250"/>
                    <a:pt x="24878" y="3139"/>
                  </a:cubicBezTo>
                  <a:cubicBezTo>
                    <a:pt x="24878" y="3034"/>
                    <a:pt x="24868" y="2924"/>
                    <a:pt x="24842" y="2787"/>
                  </a:cubicBezTo>
                  <a:cubicBezTo>
                    <a:pt x="24824" y="2687"/>
                    <a:pt x="24795" y="2582"/>
                    <a:pt x="24755" y="2466"/>
                  </a:cubicBezTo>
                  <a:lnTo>
                    <a:pt x="24730" y="2397"/>
                  </a:lnTo>
                  <a:cubicBezTo>
                    <a:pt x="24661" y="2222"/>
                    <a:pt x="24562" y="2041"/>
                    <a:pt x="24429" y="1847"/>
                  </a:cubicBezTo>
                  <a:cubicBezTo>
                    <a:pt x="24304" y="1664"/>
                    <a:pt x="24149" y="1485"/>
                    <a:pt x="23952" y="1297"/>
                  </a:cubicBezTo>
                  <a:cubicBezTo>
                    <a:pt x="23790" y="1137"/>
                    <a:pt x="23596" y="978"/>
                    <a:pt x="23359" y="810"/>
                  </a:cubicBezTo>
                  <a:cubicBezTo>
                    <a:pt x="22982" y="542"/>
                    <a:pt x="22562" y="311"/>
                    <a:pt x="22106" y="120"/>
                  </a:cubicBezTo>
                  <a:cubicBezTo>
                    <a:pt x="22094" y="116"/>
                    <a:pt x="22081" y="113"/>
                    <a:pt x="22069" y="113"/>
                  </a:cubicBezTo>
                  <a:cubicBezTo>
                    <a:pt x="22035" y="113"/>
                    <a:pt x="22004" y="131"/>
                    <a:pt x="21987" y="163"/>
                  </a:cubicBezTo>
                  <a:cubicBezTo>
                    <a:pt x="21977" y="185"/>
                    <a:pt x="21975" y="212"/>
                    <a:pt x="21984" y="235"/>
                  </a:cubicBezTo>
                  <a:cubicBezTo>
                    <a:pt x="21994" y="257"/>
                    <a:pt x="22010" y="275"/>
                    <a:pt x="22027" y="283"/>
                  </a:cubicBezTo>
                  <a:cubicBezTo>
                    <a:pt x="22392" y="433"/>
                    <a:pt x="22750" y="620"/>
                    <a:pt x="23086" y="837"/>
                  </a:cubicBezTo>
                  <a:cubicBezTo>
                    <a:pt x="23471" y="1093"/>
                    <a:pt x="23792" y="1363"/>
                    <a:pt x="24064" y="1663"/>
                  </a:cubicBezTo>
                  <a:cubicBezTo>
                    <a:pt x="24131" y="1743"/>
                    <a:pt x="24210" y="1841"/>
                    <a:pt x="24282" y="1943"/>
                  </a:cubicBezTo>
                  <a:cubicBezTo>
                    <a:pt x="24353" y="2042"/>
                    <a:pt x="24419" y="2151"/>
                    <a:pt x="24483" y="2275"/>
                  </a:cubicBezTo>
                  <a:cubicBezTo>
                    <a:pt x="24518" y="2345"/>
                    <a:pt x="24548" y="2415"/>
                    <a:pt x="24577" y="2489"/>
                  </a:cubicBezTo>
                  <a:lnTo>
                    <a:pt x="24588" y="2522"/>
                  </a:lnTo>
                  <a:cubicBezTo>
                    <a:pt x="24620" y="2608"/>
                    <a:pt x="24647" y="2701"/>
                    <a:pt x="24670" y="2810"/>
                  </a:cubicBezTo>
                  <a:cubicBezTo>
                    <a:pt x="24697" y="2945"/>
                    <a:pt x="24709" y="3075"/>
                    <a:pt x="24704" y="3205"/>
                  </a:cubicBezTo>
                  <a:cubicBezTo>
                    <a:pt x="24694" y="3349"/>
                    <a:pt x="24663" y="3494"/>
                    <a:pt x="24608" y="3664"/>
                  </a:cubicBezTo>
                  <a:cubicBezTo>
                    <a:pt x="24588" y="3724"/>
                    <a:pt x="24561" y="3803"/>
                    <a:pt x="24532" y="3882"/>
                  </a:cubicBezTo>
                  <a:cubicBezTo>
                    <a:pt x="24466" y="4066"/>
                    <a:pt x="24388" y="4271"/>
                    <a:pt x="24358" y="4487"/>
                  </a:cubicBezTo>
                  <a:cubicBezTo>
                    <a:pt x="24350" y="4550"/>
                    <a:pt x="24345" y="4613"/>
                    <a:pt x="24347" y="4676"/>
                  </a:cubicBezTo>
                  <a:cubicBezTo>
                    <a:pt x="24347" y="4742"/>
                    <a:pt x="24357" y="4813"/>
                    <a:pt x="24378" y="4900"/>
                  </a:cubicBezTo>
                  <a:cubicBezTo>
                    <a:pt x="24386" y="4932"/>
                    <a:pt x="24396" y="4965"/>
                    <a:pt x="24409" y="4995"/>
                  </a:cubicBezTo>
                  <a:cubicBezTo>
                    <a:pt x="24422" y="5028"/>
                    <a:pt x="24433" y="5058"/>
                    <a:pt x="24450" y="5088"/>
                  </a:cubicBezTo>
                  <a:cubicBezTo>
                    <a:pt x="24278" y="5028"/>
                    <a:pt x="24077" y="4968"/>
                    <a:pt x="23880" y="4910"/>
                  </a:cubicBezTo>
                  <a:lnTo>
                    <a:pt x="23696" y="4856"/>
                  </a:lnTo>
                  <a:cubicBezTo>
                    <a:pt x="23354" y="4751"/>
                    <a:pt x="23017" y="4647"/>
                    <a:pt x="22678" y="4537"/>
                  </a:cubicBezTo>
                  <a:cubicBezTo>
                    <a:pt x="21947" y="4298"/>
                    <a:pt x="21322" y="4063"/>
                    <a:pt x="20769" y="3819"/>
                  </a:cubicBezTo>
                  <a:cubicBezTo>
                    <a:pt x="20108" y="3527"/>
                    <a:pt x="19448" y="3169"/>
                    <a:pt x="18806" y="2756"/>
                  </a:cubicBezTo>
                  <a:cubicBezTo>
                    <a:pt x="18795" y="2751"/>
                    <a:pt x="18784" y="2748"/>
                    <a:pt x="18773" y="2748"/>
                  </a:cubicBezTo>
                  <a:cubicBezTo>
                    <a:pt x="18765" y="2748"/>
                    <a:pt x="18758" y="2749"/>
                    <a:pt x="18750" y="2752"/>
                  </a:cubicBezTo>
                  <a:cubicBezTo>
                    <a:pt x="18727" y="2759"/>
                    <a:pt x="18702" y="2774"/>
                    <a:pt x="18692" y="2796"/>
                  </a:cubicBezTo>
                  <a:cubicBezTo>
                    <a:pt x="18683" y="2818"/>
                    <a:pt x="18681" y="2839"/>
                    <a:pt x="18691" y="2859"/>
                  </a:cubicBezTo>
                  <a:cubicBezTo>
                    <a:pt x="18698" y="2875"/>
                    <a:pt x="18712" y="2892"/>
                    <a:pt x="18734" y="2905"/>
                  </a:cubicBezTo>
                  <a:cubicBezTo>
                    <a:pt x="19236" y="3230"/>
                    <a:pt x="19748" y="3523"/>
                    <a:pt x="20253" y="3774"/>
                  </a:cubicBezTo>
                  <a:cubicBezTo>
                    <a:pt x="20723" y="4008"/>
                    <a:pt x="21227" y="4227"/>
                    <a:pt x="21790" y="4443"/>
                  </a:cubicBezTo>
                  <a:cubicBezTo>
                    <a:pt x="22329" y="4650"/>
                    <a:pt x="22867" y="4831"/>
                    <a:pt x="23373" y="5002"/>
                  </a:cubicBezTo>
                  <a:lnTo>
                    <a:pt x="23626" y="5085"/>
                  </a:lnTo>
                  <a:cubicBezTo>
                    <a:pt x="23833" y="5152"/>
                    <a:pt x="24028" y="5216"/>
                    <a:pt x="24222" y="5288"/>
                  </a:cubicBezTo>
                  <a:cubicBezTo>
                    <a:pt x="24480" y="5383"/>
                    <a:pt x="24732" y="5509"/>
                    <a:pt x="24970" y="5661"/>
                  </a:cubicBezTo>
                  <a:cubicBezTo>
                    <a:pt x="25200" y="5814"/>
                    <a:pt x="25413" y="5995"/>
                    <a:pt x="25596" y="6200"/>
                  </a:cubicBezTo>
                  <a:cubicBezTo>
                    <a:pt x="25980" y="6637"/>
                    <a:pt x="26247" y="7158"/>
                    <a:pt x="26506" y="7664"/>
                  </a:cubicBezTo>
                  <a:lnTo>
                    <a:pt x="26577" y="7804"/>
                  </a:lnTo>
                  <a:cubicBezTo>
                    <a:pt x="26745" y="8132"/>
                    <a:pt x="26893" y="8393"/>
                    <a:pt x="27038" y="8627"/>
                  </a:cubicBezTo>
                  <a:cubicBezTo>
                    <a:pt x="27023" y="8650"/>
                    <a:pt x="27008" y="8681"/>
                    <a:pt x="26995" y="8715"/>
                  </a:cubicBezTo>
                  <a:cubicBezTo>
                    <a:pt x="26987" y="8741"/>
                    <a:pt x="26978" y="8770"/>
                    <a:pt x="26971" y="8794"/>
                  </a:cubicBezTo>
                  <a:lnTo>
                    <a:pt x="26959" y="8830"/>
                  </a:lnTo>
                  <a:lnTo>
                    <a:pt x="26922" y="8943"/>
                  </a:lnTo>
                  <a:cubicBezTo>
                    <a:pt x="26880" y="9057"/>
                    <a:pt x="26813" y="9223"/>
                    <a:pt x="26710" y="9376"/>
                  </a:cubicBezTo>
                  <a:cubicBezTo>
                    <a:pt x="26676" y="9420"/>
                    <a:pt x="26628" y="9476"/>
                    <a:pt x="26576" y="9525"/>
                  </a:cubicBezTo>
                  <a:cubicBezTo>
                    <a:pt x="26526" y="9564"/>
                    <a:pt x="26473" y="9598"/>
                    <a:pt x="26418" y="9628"/>
                  </a:cubicBezTo>
                  <a:cubicBezTo>
                    <a:pt x="26335" y="9664"/>
                    <a:pt x="26256" y="9690"/>
                    <a:pt x="26175" y="9705"/>
                  </a:cubicBezTo>
                  <a:cubicBezTo>
                    <a:pt x="26066" y="9722"/>
                    <a:pt x="25957" y="9728"/>
                    <a:pt x="25848" y="9728"/>
                  </a:cubicBezTo>
                  <a:cubicBezTo>
                    <a:pt x="25709" y="9728"/>
                    <a:pt x="25569" y="9718"/>
                    <a:pt x="25427" y="9705"/>
                  </a:cubicBezTo>
                  <a:cubicBezTo>
                    <a:pt x="25266" y="9690"/>
                    <a:pt x="25091" y="9670"/>
                    <a:pt x="24914" y="9650"/>
                  </a:cubicBezTo>
                  <a:lnTo>
                    <a:pt x="24847" y="9643"/>
                  </a:lnTo>
                  <a:cubicBezTo>
                    <a:pt x="24670" y="9624"/>
                    <a:pt x="24495" y="9606"/>
                    <a:pt x="24318" y="9590"/>
                  </a:cubicBezTo>
                  <a:cubicBezTo>
                    <a:pt x="24045" y="9565"/>
                    <a:pt x="23800" y="9552"/>
                    <a:pt x="23569" y="9552"/>
                  </a:cubicBezTo>
                  <a:cubicBezTo>
                    <a:pt x="23457" y="9552"/>
                    <a:pt x="23347" y="9555"/>
                    <a:pt x="23239" y="9561"/>
                  </a:cubicBezTo>
                  <a:cubicBezTo>
                    <a:pt x="22885" y="9577"/>
                    <a:pt x="22534" y="9641"/>
                    <a:pt x="22202" y="9753"/>
                  </a:cubicBezTo>
                  <a:cubicBezTo>
                    <a:pt x="21861" y="9870"/>
                    <a:pt x="21524" y="10055"/>
                    <a:pt x="21201" y="10306"/>
                  </a:cubicBezTo>
                  <a:cubicBezTo>
                    <a:pt x="21170" y="10332"/>
                    <a:pt x="21157" y="10371"/>
                    <a:pt x="21170" y="10404"/>
                  </a:cubicBezTo>
                  <a:cubicBezTo>
                    <a:pt x="21190" y="10436"/>
                    <a:pt x="21211" y="10453"/>
                    <a:pt x="21236" y="10457"/>
                  </a:cubicBezTo>
                  <a:cubicBezTo>
                    <a:pt x="21239" y="10458"/>
                    <a:pt x="21243" y="10458"/>
                    <a:pt x="21247" y="10458"/>
                  </a:cubicBezTo>
                  <a:cubicBezTo>
                    <a:pt x="21265" y="10458"/>
                    <a:pt x="21281" y="10452"/>
                    <a:pt x="21293" y="10443"/>
                  </a:cubicBezTo>
                  <a:cubicBezTo>
                    <a:pt x="21398" y="10361"/>
                    <a:pt x="21503" y="10286"/>
                    <a:pt x="21615" y="10216"/>
                  </a:cubicBezTo>
                  <a:cubicBezTo>
                    <a:pt x="21716" y="10153"/>
                    <a:pt x="21822" y="10098"/>
                    <a:pt x="21927" y="10045"/>
                  </a:cubicBezTo>
                  <a:cubicBezTo>
                    <a:pt x="22060" y="9985"/>
                    <a:pt x="22178" y="9937"/>
                    <a:pt x="22300" y="9899"/>
                  </a:cubicBezTo>
                  <a:cubicBezTo>
                    <a:pt x="22447" y="9850"/>
                    <a:pt x="22590" y="9818"/>
                    <a:pt x="22724" y="9792"/>
                  </a:cubicBezTo>
                  <a:cubicBezTo>
                    <a:pt x="22946" y="9751"/>
                    <a:pt x="23189" y="9729"/>
                    <a:pt x="23445" y="9726"/>
                  </a:cubicBezTo>
                  <a:cubicBezTo>
                    <a:pt x="23471" y="9726"/>
                    <a:pt x="23497" y="9726"/>
                    <a:pt x="23522" y="9726"/>
                  </a:cubicBezTo>
                  <a:cubicBezTo>
                    <a:pt x="23757" y="9726"/>
                    <a:pt x="23985" y="9742"/>
                    <a:pt x="24180" y="9758"/>
                  </a:cubicBezTo>
                  <a:cubicBezTo>
                    <a:pt x="24403" y="9778"/>
                    <a:pt x="24610" y="9804"/>
                    <a:pt x="24816" y="9828"/>
                  </a:cubicBezTo>
                  <a:lnTo>
                    <a:pt x="24861" y="9834"/>
                  </a:lnTo>
                  <a:lnTo>
                    <a:pt x="24936" y="9842"/>
                  </a:lnTo>
                  <a:cubicBezTo>
                    <a:pt x="25078" y="9858"/>
                    <a:pt x="25220" y="9877"/>
                    <a:pt x="25364" y="9891"/>
                  </a:cubicBezTo>
                  <a:cubicBezTo>
                    <a:pt x="25552" y="9913"/>
                    <a:pt x="25708" y="9923"/>
                    <a:pt x="25855" y="9926"/>
                  </a:cubicBezTo>
                  <a:cubicBezTo>
                    <a:pt x="25869" y="9926"/>
                    <a:pt x="25883" y="9926"/>
                    <a:pt x="25897" y="9926"/>
                  </a:cubicBezTo>
                  <a:cubicBezTo>
                    <a:pt x="26009" y="9926"/>
                    <a:pt x="26127" y="9916"/>
                    <a:pt x="26256" y="9894"/>
                  </a:cubicBezTo>
                  <a:cubicBezTo>
                    <a:pt x="26355" y="9876"/>
                    <a:pt x="26454" y="9840"/>
                    <a:pt x="26556" y="9786"/>
                  </a:cubicBezTo>
                  <a:cubicBezTo>
                    <a:pt x="26645" y="9741"/>
                    <a:pt x="26731" y="9669"/>
                    <a:pt x="26820" y="9568"/>
                  </a:cubicBezTo>
                  <a:cubicBezTo>
                    <a:pt x="26915" y="9460"/>
                    <a:pt x="26980" y="9334"/>
                    <a:pt x="27031" y="9223"/>
                  </a:cubicBezTo>
                  <a:cubicBezTo>
                    <a:pt x="27064" y="9153"/>
                    <a:pt x="27093" y="9081"/>
                    <a:pt x="27117" y="9008"/>
                  </a:cubicBezTo>
                  <a:lnTo>
                    <a:pt x="27143" y="8929"/>
                  </a:lnTo>
                  <a:lnTo>
                    <a:pt x="27158" y="8886"/>
                  </a:lnTo>
                  <a:lnTo>
                    <a:pt x="27179" y="8817"/>
                  </a:lnTo>
                  <a:cubicBezTo>
                    <a:pt x="27362" y="9107"/>
                    <a:pt x="27578" y="9376"/>
                    <a:pt x="27818" y="9617"/>
                  </a:cubicBezTo>
                  <a:cubicBezTo>
                    <a:pt x="28042" y="9844"/>
                    <a:pt x="28315" y="10058"/>
                    <a:pt x="28627" y="10253"/>
                  </a:cubicBezTo>
                  <a:cubicBezTo>
                    <a:pt x="28875" y="10407"/>
                    <a:pt x="29161" y="10545"/>
                    <a:pt x="29523" y="10688"/>
                  </a:cubicBezTo>
                  <a:cubicBezTo>
                    <a:pt x="29638" y="10733"/>
                    <a:pt x="29753" y="10775"/>
                    <a:pt x="29869" y="10816"/>
                  </a:cubicBezTo>
                  <a:lnTo>
                    <a:pt x="29967" y="10852"/>
                  </a:lnTo>
                  <a:cubicBezTo>
                    <a:pt x="30128" y="10910"/>
                    <a:pt x="30292" y="10964"/>
                    <a:pt x="30455" y="11019"/>
                  </a:cubicBezTo>
                  <a:cubicBezTo>
                    <a:pt x="30678" y="11092"/>
                    <a:pt x="30899" y="11162"/>
                    <a:pt x="31122" y="11234"/>
                  </a:cubicBezTo>
                  <a:lnTo>
                    <a:pt x="31455" y="11342"/>
                  </a:lnTo>
                  <a:lnTo>
                    <a:pt x="31455" y="11342"/>
                  </a:lnTo>
                  <a:lnTo>
                    <a:pt x="31416" y="11316"/>
                  </a:lnTo>
                  <a:lnTo>
                    <a:pt x="31525" y="11366"/>
                  </a:lnTo>
                  <a:lnTo>
                    <a:pt x="31612" y="11395"/>
                  </a:lnTo>
                  <a:lnTo>
                    <a:pt x="31804" y="11458"/>
                  </a:lnTo>
                  <a:cubicBezTo>
                    <a:pt x="31244" y="11668"/>
                    <a:pt x="30700" y="11924"/>
                    <a:pt x="30148" y="12189"/>
                  </a:cubicBezTo>
                  <a:lnTo>
                    <a:pt x="30030" y="12247"/>
                  </a:lnTo>
                  <a:cubicBezTo>
                    <a:pt x="29472" y="12515"/>
                    <a:pt x="28840" y="12821"/>
                    <a:pt x="28215" y="13086"/>
                  </a:cubicBezTo>
                  <a:cubicBezTo>
                    <a:pt x="27894" y="13219"/>
                    <a:pt x="27571" y="13346"/>
                    <a:pt x="27260" y="13459"/>
                  </a:cubicBezTo>
                  <a:cubicBezTo>
                    <a:pt x="26901" y="13585"/>
                    <a:pt x="26533" y="13696"/>
                    <a:pt x="26188" y="13792"/>
                  </a:cubicBezTo>
                  <a:lnTo>
                    <a:pt x="25639" y="13947"/>
                  </a:lnTo>
                  <a:lnTo>
                    <a:pt x="25585" y="13963"/>
                  </a:lnTo>
                  <a:cubicBezTo>
                    <a:pt x="25105" y="14095"/>
                    <a:pt x="24610" y="14235"/>
                    <a:pt x="24124" y="14387"/>
                  </a:cubicBezTo>
                  <a:cubicBezTo>
                    <a:pt x="23298" y="14648"/>
                    <a:pt x="22600" y="14936"/>
                    <a:pt x="21988" y="15263"/>
                  </a:cubicBezTo>
                  <a:cubicBezTo>
                    <a:pt x="21895" y="15313"/>
                    <a:pt x="21805" y="15364"/>
                    <a:pt x="21716" y="15420"/>
                  </a:cubicBezTo>
                  <a:cubicBezTo>
                    <a:pt x="21680" y="15358"/>
                    <a:pt x="21631" y="15298"/>
                    <a:pt x="21568" y="15236"/>
                  </a:cubicBezTo>
                  <a:cubicBezTo>
                    <a:pt x="21479" y="15150"/>
                    <a:pt x="21381" y="15072"/>
                    <a:pt x="21280" y="15007"/>
                  </a:cubicBezTo>
                  <a:cubicBezTo>
                    <a:pt x="21186" y="14947"/>
                    <a:pt x="21079" y="14890"/>
                    <a:pt x="20943" y="14828"/>
                  </a:cubicBezTo>
                  <a:cubicBezTo>
                    <a:pt x="20799" y="14769"/>
                    <a:pt x="20648" y="14727"/>
                    <a:pt x="20546" y="14703"/>
                  </a:cubicBezTo>
                  <a:cubicBezTo>
                    <a:pt x="20286" y="14634"/>
                    <a:pt x="20021" y="14610"/>
                    <a:pt x="19843" y="14597"/>
                  </a:cubicBezTo>
                  <a:cubicBezTo>
                    <a:pt x="19614" y="14581"/>
                    <a:pt x="19373" y="14572"/>
                    <a:pt x="19100" y="14572"/>
                  </a:cubicBezTo>
                  <a:cubicBezTo>
                    <a:pt x="18655" y="14568"/>
                    <a:pt x="18297" y="14531"/>
                    <a:pt x="17975" y="14450"/>
                  </a:cubicBezTo>
                  <a:cubicBezTo>
                    <a:pt x="17769" y="14393"/>
                    <a:pt x="17573" y="14309"/>
                    <a:pt x="17395" y="14209"/>
                  </a:cubicBezTo>
                  <a:cubicBezTo>
                    <a:pt x="17315" y="14161"/>
                    <a:pt x="17236" y="14107"/>
                    <a:pt x="17161" y="14048"/>
                  </a:cubicBezTo>
                  <a:cubicBezTo>
                    <a:pt x="17078" y="13983"/>
                    <a:pt x="16993" y="13906"/>
                    <a:pt x="16897" y="13810"/>
                  </a:cubicBezTo>
                  <a:cubicBezTo>
                    <a:pt x="16690" y="13594"/>
                    <a:pt x="16496" y="13323"/>
                    <a:pt x="16316" y="13005"/>
                  </a:cubicBezTo>
                  <a:lnTo>
                    <a:pt x="16316" y="13005"/>
                  </a:lnTo>
                  <a:lnTo>
                    <a:pt x="16321" y="13038"/>
                  </a:lnTo>
                  <a:cubicBezTo>
                    <a:pt x="16173" y="12744"/>
                    <a:pt x="16035" y="12435"/>
                    <a:pt x="15890" y="12063"/>
                  </a:cubicBezTo>
                  <a:cubicBezTo>
                    <a:pt x="15837" y="11931"/>
                    <a:pt x="15789" y="11797"/>
                    <a:pt x="15741" y="11664"/>
                  </a:cubicBezTo>
                  <a:cubicBezTo>
                    <a:pt x="15765" y="11477"/>
                    <a:pt x="15814" y="11283"/>
                    <a:pt x="15894" y="11035"/>
                  </a:cubicBezTo>
                  <a:lnTo>
                    <a:pt x="15956" y="10855"/>
                  </a:lnTo>
                  <a:cubicBezTo>
                    <a:pt x="16036" y="10620"/>
                    <a:pt x="16120" y="10378"/>
                    <a:pt x="16166" y="10128"/>
                  </a:cubicBezTo>
                  <a:lnTo>
                    <a:pt x="16189" y="10148"/>
                  </a:lnTo>
                  <a:cubicBezTo>
                    <a:pt x="16260" y="10179"/>
                    <a:pt x="16337" y="10200"/>
                    <a:pt x="16414" y="10217"/>
                  </a:cubicBezTo>
                  <a:cubicBezTo>
                    <a:pt x="16486" y="10235"/>
                    <a:pt x="16559" y="10239"/>
                    <a:pt x="16631" y="10243"/>
                  </a:cubicBezTo>
                  <a:cubicBezTo>
                    <a:pt x="16647" y="10245"/>
                    <a:pt x="16662" y="10245"/>
                    <a:pt x="16679" y="10245"/>
                  </a:cubicBezTo>
                  <a:cubicBezTo>
                    <a:pt x="16725" y="10245"/>
                    <a:pt x="16776" y="10240"/>
                    <a:pt x="16832" y="10230"/>
                  </a:cubicBezTo>
                  <a:cubicBezTo>
                    <a:pt x="16900" y="10222"/>
                    <a:pt x="16964" y="10206"/>
                    <a:pt x="17029" y="10184"/>
                  </a:cubicBezTo>
                  <a:cubicBezTo>
                    <a:pt x="17092" y="10163"/>
                    <a:pt x="17154" y="10131"/>
                    <a:pt x="17213" y="10101"/>
                  </a:cubicBezTo>
                  <a:cubicBezTo>
                    <a:pt x="17341" y="10035"/>
                    <a:pt x="17451" y="9937"/>
                    <a:pt x="17534" y="9861"/>
                  </a:cubicBezTo>
                  <a:cubicBezTo>
                    <a:pt x="17616" y="9785"/>
                    <a:pt x="17695" y="9696"/>
                    <a:pt x="17789" y="9568"/>
                  </a:cubicBezTo>
                  <a:cubicBezTo>
                    <a:pt x="17882" y="9448"/>
                    <a:pt x="17965" y="9320"/>
                    <a:pt x="18040" y="9202"/>
                  </a:cubicBezTo>
                  <a:cubicBezTo>
                    <a:pt x="18099" y="9107"/>
                    <a:pt x="18159" y="9009"/>
                    <a:pt x="18217" y="8915"/>
                  </a:cubicBezTo>
                  <a:cubicBezTo>
                    <a:pt x="18319" y="8744"/>
                    <a:pt x="18415" y="8586"/>
                    <a:pt x="18518" y="8432"/>
                  </a:cubicBezTo>
                  <a:cubicBezTo>
                    <a:pt x="18652" y="8240"/>
                    <a:pt x="18767" y="8103"/>
                    <a:pt x="18893" y="7990"/>
                  </a:cubicBezTo>
                  <a:cubicBezTo>
                    <a:pt x="18938" y="7952"/>
                    <a:pt x="18975" y="7925"/>
                    <a:pt x="19011" y="7896"/>
                  </a:cubicBezTo>
                  <a:cubicBezTo>
                    <a:pt x="19044" y="7875"/>
                    <a:pt x="19058" y="7832"/>
                    <a:pt x="19044" y="7797"/>
                  </a:cubicBezTo>
                  <a:cubicBezTo>
                    <a:pt x="19025" y="7767"/>
                    <a:pt x="19008" y="7753"/>
                    <a:pt x="18982" y="7747"/>
                  </a:cubicBezTo>
                  <a:cubicBezTo>
                    <a:pt x="18978" y="7746"/>
                    <a:pt x="18974" y="7746"/>
                    <a:pt x="18970" y="7746"/>
                  </a:cubicBezTo>
                  <a:cubicBezTo>
                    <a:pt x="18952" y="7746"/>
                    <a:pt x="18935" y="7752"/>
                    <a:pt x="18922" y="7760"/>
                  </a:cubicBezTo>
                  <a:cubicBezTo>
                    <a:pt x="18602" y="7981"/>
                    <a:pt x="18375" y="8306"/>
                    <a:pt x="18154" y="8619"/>
                  </a:cubicBezTo>
                  <a:lnTo>
                    <a:pt x="18125" y="8659"/>
                  </a:lnTo>
                  <a:lnTo>
                    <a:pt x="18044" y="8774"/>
                  </a:lnTo>
                  <a:cubicBezTo>
                    <a:pt x="17833" y="9076"/>
                    <a:pt x="17616" y="9387"/>
                    <a:pt x="17342" y="9639"/>
                  </a:cubicBezTo>
                  <a:cubicBezTo>
                    <a:pt x="17236" y="9728"/>
                    <a:pt x="17134" y="9798"/>
                    <a:pt x="17027" y="9851"/>
                  </a:cubicBezTo>
                  <a:cubicBezTo>
                    <a:pt x="16953" y="9884"/>
                    <a:pt x="16878" y="9909"/>
                    <a:pt x="16802" y="9926"/>
                  </a:cubicBezTo>
                  <a:cubicBezTo>
                    <a:pt x="16742" y="9934"/>
                    <a:pt x="16685" y="9938"/>
                    <a:pt x="16627" y="9938"/>
                  </a:cubicBezTo>
                  <a:cubicBezTo>
                    <a:pt x="16602" y="9938"/>
                    <a:pt x="16577" y="9938"/>
                    <a:pt x="16552" y="9936"/>
                  </a:cubicBezTo>
                  <a:cubicBezTo>
                    <a:pt x="16487" y="9930"/>
                    <a:pt x="16424" y="9919"/>
                    <a:pt x="16361" y="9906"/>
                  </a:cubicBezTo>
                  <a:lnTo>
                    <a:pt x="16263" y="9881"/>
                  </a:lnTo>
                  <a:lnTo>
                    <a:pt x="16193" y="9861"/>
                  </a:lnTo>
                  <a:cubicBezTo>
                    <a:pt x="16200" y="9827"/>
                    <a:pt x="16202" y="9786"/>
                    <a:pt x="16202" y="9749"/>
                  </a:cubicBezTo>
                  <a:cubicBezTo>
                    <a:pt x="16203" y="9653"/>
                    <a:pt x="16194" y="9558"/>
                    <a:pt x="16184" y="9465"/>
                  </a:cubicBezTo>
                  <a:cubicBezTo>
                    <a:pt x="16163" y="9268"/>
                    <a:pt x="16128" y="9064"/>
                    <a:pt x="16078" y="8840"/>
                  </a:cubicBezTo>
                  <a:cubicBezTo>
                    <a:pt x="16015" y="8554"/>
                    <a:pt x="15926" y="8261"/>
                    <a:pt x="15812" y="7971"/>
                  </a:cubicBezTo>
                  <a:cubicBezTo>
                    <a:pt x="15640" y="7527"/>
                    <a:pt x="15402" y="7062"/>
                    <a:pt x="15104" y="6588"/>
                  </a:cubicBezTo>
                  <a:cubicBezTo>
                    <a:pt x="14893" y="6252"/>
                    <a:pt x="14650" y="5913"/>
                    <a:pt x="14363" y="5551"/>
                  </a:cubicBezTo>
                  <a:cubicBezTo>
                    <a:pt x="14311" y="5483"/>
                    <a:pt x="14260" y="5417"/>
                    <a:pt x="14205" y="5351"/>
                  </a:cubicBezTo>
                  <a:cubicBezTo>
                    <a:pt x="14224" y="5348"/>
                    <a:pt x="14240" y="5335"/>
                    <a:pt x="14250" y="5312"/>
                  </a:cubicBezTo>
                  <a:cubicBezTo>
                    <a:pt x="14334" y="5136"/>
                    <a:pt x="14399" y="4950"/>
                    <a:pt x="14458" y="4769"/>
                  </a:cubicBezTo>
                  <a:cubicBezTo>
                    <a:pt x="14533" y="4543"/>
                    <a:pt x="14580" y="4376"/>
                    <a:pt x="14616" y="4219"/>
                  </a:cubicBezTo>
                  <a:cubicBezTo>
                    <a:pt x="14662" y="4031"/>
                    <a:pt x="14688" y="3843"/>
                    <a:pt x="14693" y="3659"/>
                  </a:cubicBezTo>
                  <a:cubicBezTo>
                    <a:pt x="14699" y="3559"/>
                    <a:pt x="14699" y="3458"/>
                    <a:pt x="14692" y="3358"/>
                  </a:cubicBezTo>
                  <a:cubicBezTo>
                    <a:pt x="14686" y="3241"/>
                    <a:pt x="14670" y="3115"/>
                    <a:pt x="14642" y="2967"/>
                  </a:cubicBezTo>
                  <a:cubicBezTo>
                    <a:pt x="14604" y="2767"/>
                    <a:pt x="14544" y="2559"/>
                    <a:pt x="14461" y="2331"/>
                  </a:cubicBezTo>
                  <a:lnTo>
                    <a:pt x="14446" y="2292"/>
                  </a:lnTo>
                  <a:cubicBezTo>
                    <a:pt x="14370" y="2095"/>
                    <a:pt x="14278" y="1904"/>
                    <a:pt x="14189" y="1717"/>
                  </a:cubicBezTo>
                  <a:lnTo>
                    <a:pt x="14162" y="1661"/>
                  </a:lnTo>
                  <a:lnTo>
                    <a:pt x="14132" y="1600"/>
                  </a:lnTo>
                  <a:lnTo>
                    <a:pt x="14105" y="1542"/>
                  </a:lnTo>
                  <a:cubicBezTo>
                    <a:pt x="14027" y="1380"/>
                    <a:pt x="13948" y="1215"/>
                    <a:pt x="13879" y="1047"/>
                  </a:cubicBezTo>
                  <a:cubicBezTo>
                    <a:pt x="13860" y="1006"/>
                    <a:pt x="13843" y="963"/>
                    <a:pt x="13826" y="920"/>
                  </a:cubicBezTo>
                  <a:cubicBezTo>
                    <a:pt x="13753" y="731"/>
                    <a:pt x="13695" y="540"/>
                    <a:pt x="13652" y="347"/>
                  </a:cubicBezTo>
                  <a:cubicBezTo>
                    <a:pt x="13636" y="260"/>
                    <a:pt x="13622" y="169"/>
                    <a:pt x="13610" y="77"/>
                  </a:cubicBezTo>
                  <a:cubicBezTo>
                    <a:pt x="13610" y="76"/>
                    <a:pt x="13609" y="74"/>
                    <a:pt x="13609" y="73"/>
                  </a:cubicBezTo>
                  <a:cubicBezTo>
                    <a:pt x="13589" y="23"/>
                    <a:pt x="13563" y="0"/>
                    <a:pt x="13532" y="0"/>
                  </a:cubicBezTo>
                  <a:close/>
                </a:path>
              </a:pathLst>
            </a:custGeom>
            <a:solidFill>
              <a:srgbClr val="7279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28" name="Google Shape;5728;p16"/>
            <p:cNvSpPr/>
            <p:nvPr/>
          </p:nvSpPr>
          <p:spPr>
            <a:xfrm>
              <a:off x="5940625" y="6029700"/>
              <a:ext cx="323875" cy="304850"/>
            </a:xfrm>
            <a:custGeom>
              <a:avLst/>
              <a:gdLst/>
              <a:ahLst/>
              <a:cxnLst/>
              <a:rect l="l" t="t" r="r" b="b"/>
              <a:pathLst>
                <a:path w="12955" h="12194" extrusionOk="0">
                  <a:moveTo>
                    <a:pt x="12754" y="1"/>
                  </a:moveTo>
                  <a:cubicBezTo>
                    <a:pt x="12736" y="1"/>
                    <a:pt x="12717" y="3"/>
                    <a:pt x="12699" y="8"/>
                  </a:cubicBezTo>
                  <a:cubicBezTo>
                    <a:pt x="12649" y="23"/>
                    <a:pt x="12600" y="40"/>
                    <a:pt x="12554" y="60"/>
                  </a:cubicBezTo>
                  <a:cubicBezTo>
                    <a:pt x="12504" y="80"/>
                    <a:pt x="12454" y="99"/>
                    <a:pt x="12401" y="115"/>
                  </a:cubicBezTo>
                  <a:cubicBezTo>
                    <a:pt x="12369" y="118"/>
                    <a:pt x="12336" y="118"/>
                    <a:pt x="12303" y="119"/>
                  </a:cubicBezTo>
                  <a:lnTo>
                    <a:pt x="12227" y="123"/>
                  </a:lnTo>
                  <a:cubicBezTo>
                    <a:pt x="12148" y="129"/>
                    <a:pt x="12072" y="145"/>
                    <a:pt x="11994" y="159"/>
                  </a:cubicBezTo>
                  <a:cubicBezTo>
                    <a:pt x="11784" y="198"/>
                    <a:pt x="11608" y="264"/>
                    <a:pt x="11443" y="332"/>
                  </a:cubicBezTo>
                  <a:cubicBezTo>
                    <a:pt x="11042" y="497"/>
                    <a:pt x="10664" y="721"/>
                    <a:pt x="10314" y="938"/>
                  </a:cubicBezTo>
                  <a:cubicBezTo>
                    <a:pt x="10062" y="1094"/>
                    <a:pt x="9817" y="1257"/>
                    <a:pt x="9570" y="1417"/>
                  </a:cubicBezTo>
                  <a:lnTo>
                    <a:pt x="9216" y="1652"/>
                  </a:lnTo>
                  <a:cubicBezTo>
                    <a:pt x="8895" y="1857"/>
                    <a:pt x="8553" y="2072"/>
                    <a:pt x="8195" y="2245"/>
                  </a:cubicBezTo>
                  <a:cubicBezTo>
                    <a:pt x="8080" y="2298"/>
                    <a:pt x="7964" y="2342"/>
                    <a:pt x="7846" y="2387"/>
                  </a:cubicBezTo>
                  <a:lnTo>
                    <a:pt x="7695" y="2444"/>
                  </a:lnTo>
                  <a:cubicBezTo>
                    <a:pt x="7437" y="2545"/>
                    <a:pt x="7181" y="2654"/>
                    <a:pt x="6927" y="2766"/>
                  </a:cubicBezTo>
                  <a:cubicBezTo>
                    <a:pt x="6451" y="2976"/>
                    <a:pt x="5960" y="3217"/>
                    <a:pt x="5422" y="3499"/>
                  </a:cubicBezTo>
                  <a:cubicBezTo>
                    <a:pt x="4959" y="3741"/>
                    <a:pt x="4481" y="4009"/>
                    <a:pt x="3959" y="4319"/>
                  </a:cubicBezTo>
                  <a:cubicBezTo>
                    <a:pt x="3750" y="4444"/>
                    <a:pt x="3540" y="4572"/>
                    <a:pt x="3340" y="4712"/>
                  </a:cubicBezTo>
                  <a:cubicBezTo>
                    <a:pt x="3175" y="4829"/>
                    <a:pt x="3009" y="4958"/>
                    <a:pt x="2800" y="5136"/>
                  </a:cubicBezTo>
                  <a:cubicBezTo>
                    <a:pt x="2125" y="5708"/>
                    <a:pt x="1518" y="6453"/>
                    <a:pt x="998" y="7351"/>
                  </a:cubicBezTo>
                  <a:cubicBezTo>
                    <a:pt x="958" y="7420"/>
                    <a:pt x="920" y="7486"/>
                    <a:pt x="883" y="7556"/>
                  </a:cubicBezTo>
                  <a:cubicBezTo>
                    <a:pt x="461" y="8332"/>
                    <a:pt x="169" y="9148"/>
                    <a:pt x="18" y="9984"/>
                  </a:cubicBezTo>
                  <a:cubicBezTo>
                    <a:pt x="1" y="10080"/>
                    <a:pt x="60" y="10172"/>
                    <a:pt x="153" y="10192"/>
                  </a:cubicBezTo>
                  <a:cubicBezTo>
                    <a:pt x="237" y="10307"/>
                    <a:pt x="327" y="10412"/>
                    <a:pt x="435" y="10512"/>
                  </a:cubicBezTo>
                  <a:cubicBezTo>
                    <a:pt x="517" y="10588"/>
                    <a:pt x="603" y="10659"/>
                    <a:pt x="690" y="10728"/>
                  </a:cubicBezTo>
                  <a:lnTo>
                    <a:pt x="777" y="10798"/>
                  </a:lnTo>
                  <a:lnTo>
                    <a:pt x="856" y="10863"/>
                  </a:lnTo>
                  <a:cubicBezTo>
                    <a:pt x="926" y="10920"/>
                    <a:pt x="995" y="10977"/>
                    <a:pt x="1067" y="11033"/>
                  </a:cubicBezTo>
                  <a:cubicBezTo>
                    <a:pt x="1177" y="11118"/>
                    <a:pt x="1292" y="11197"/>
                    <a:pt x="1409" y="11273"/>
                  </a:cubicBezTo>
                  <a:cubicBezTo>
                    <a:pt x="1785" y="11525"/>
                    <a:pt x="2229" y="11739"/>
                    <a:pt x="2724" y="11905"/>
                  </a:cubicBezTo>
                  <a:cubicBezTo>
                    <a:pt x="3294" y="12097"/>
                    <a:pt x="3918" y="12194"/>
                    <a:pt x="4566" y="12194"/>
                  </a:cubicBezTo>
                  <a:cubicBezTo>
                    <a:pt x="4889" y="12194"/>
                    <a:pt x="5219" y="12170"/>
                    <a:pt x="5551" y="12121"/>
                  </a:cubicBezTo>
                  <a:cubicBezTo>
                    <a:pt x="6484" y="11983"/>
                    <a:pt x="7394" y="11652"/>
                    <a:pt x="8260" y="11140"/>
                  </a:cubicBezTo>
                  <a:cubicBezTo>
                    <a:pt x="8653" y="10907"/>
                    <a:pt x="9048" y="10617"/>
                    <a:pt x="9436" y="10275"/>
                  </a:cubicBezTo>
                  <a:cubicBezTo>
                    <a:pt x="9855" y="9906"/>
                    <a:pt x="10243" y="9474"/>
                    <a:pt x="10617" y="8951"/>
                  </a:cubicBezTo>
                  <a:cubicBezTo>
                    <a:pt x="10816" y="8668"/>
                    <a:pt x="10997" y="8375"/>
                    <a:pt x="11157" y="8082"/>
                  </a:cubicBezTo>
                  <a:cubicBezTo>
                    <a:pt x="11322" y="7779"/>
                    <a:pt x="11473" y="7457"/>
                    <a:pt x="11606" y="7128"/>
                  </a:cubicBezTo>
                  <a:cubicBezTo>
                    <a:pt x="11734" y="6816"/>
                    <a:pt x="11835" y="6521"/>
                    <a:pt x="11906" y="6245"/>
                  </a:cubicBezTo>
                  <a:cubicBezTo>
                    <a:pt x="11958" y="6041"/>
                    <a:pt x="11994" y="5818"/>
                    <a:pt x="12023" y="5524"/>
                  </a:cubicBezTo>
                  <a:cubicBezTo>
                    <a:pt x="12073" y="4985"/>
                    <a:pt x="12064" y="4447"/>
                    <a:pt x="12054" y="3924"/>
                  </a:cubicBezTo>
                  <a:lnTo>
                    <a:pt x="12053" y="3828"/>
                  </a:lnTo>
                  <a:cubicBezTo>
                    <a:pt x="12046" y="3303"/>
                    <a:pt x="12039" y="2759"/>
                    <a:pt x="12086" y="2228"/>
                  </a:cubicBezTo>
                  <a:lnTo>
                    <a:pt x="12086" y="2228"/>
                  </a:lnTo>
                  <a:lnTo>
                    <a:pt x="12083" y="2236"/>
                  </a:lnTo>
                  <a:cubicBezTo>
                    <a:pt x="12123" y="1825"/>
                    <a:pt x="12189" y="1491"/>
                    <a:pt x="12296" y="1183"/>
                  </a:cubicBezTo>
                  <a:cubicBezTo>
                    <a:pt x="12339" y="1071"/>
                    <a:pt x="12388" y="961"/>
                    <a:pt x="12445" y="857"/>
                  </a:cubicBezTo>
                  <a:cubicBezTo>
                    <a:pt x="12475" y="801"/>
                    <a:pt x="12510" y="745"/>
                    <a:pt x="12546" y="692"/>
                  </a:cubicBezTo>
                  <a:cubicBezTo>
                    <a:pt x="12635" y="566"/>
                    <a:pt x="12734" y="458"/>
                    <a:pt x="12844" y="360"/>
                  </a:cubicBezTo>
                  <a:cubicBezTo>
                    <a:pt x="12886" y="333"/>
                    <a:pt x="12908" y="310"/>
                    <a:pt x="12922" y="284"/>
                  </a:cubicBezTo>
                  <a:cubicBezTo>
                    <a:pt x="12949" y="234"/>
                    <a:pt x="12955" y="182"/>
                    <a:pt x="12938" y="133"/>
                  </a:cubicBezTo>
                  <a:cubicBezTo>
                    <a:pt x="12923" y="86"/>
                    <a:pt x="12892" y="46"/>
                    <a:pt x="12846" y="23"/>
                  </a:cubicBezTo>
                  <a:cubicBezTo>
                    <a:pt x="12818" y="8"/>
                    <a:pt x="12786" y="1"/>
                    <a:pt x="12754" y="1"/>
                  </a:cubicBezTo>
                  <a:close/>
                </a:path>
              </a:pathLst>
            </a:custGeom>
            <a:solidFill>
              <a:srgbClr val="AAB5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29" name="Google Shape;5729;p16"/>
            <p:cNvSpPr/>
            <p:nvPr/>
          </p:nvSpPr>
          <p:spPr>
            <a:xfrm>
              <a:off x="6056075" y="6377550"/>
              <a:ext cx="252500" cy="195250"/>
            </a:xfrm>
            <a:custGeom>
              <a:avLst/>
              <a:gdLst/>
              <a:ahLst/>
              <a:cxnLst/>
              <a:rect l="l" t="t" r="r" b="b"/>
              <a:pathLst>
                <a:path w="10100" h="7810" extrusionOk="0">
                  <a:moveTo>
                    <a:pt x="1496" y="1"/>
                  </a:moveTo>
                  <a:cubicBezTo>
                    <a:pt x="1397" y="1"/>
                    <a:pt x="1296" y="4"/>
                    <a:pt x="1194" y="11"/>
                  </a:cubicBezTo>
                  <a:cubicBezTo>
                    <a:pt x="894" y="28"/>
                    <a:pt x="572" y="87"/>
                    <a:pt x="210" y="195"/>
                  </a:cubicBezTo>
                  <a:cubicBezTo>
                    <a:pt x="176" y="206"/>
                    <a:pt x="147" y="229"/>
                    <a:pt x="130" y="264"/>
                  </a:cubicBezTo>
                  <a:cubicBezTo>
                    <a:pt x="108" y="302"/>
                    <a:pt x="103" y="353"/>
                    <a:pt x="116" y="394"/>
                  </a:cubicBezTo>
                  <a:cubicBezTo>
                    <a:pt x="108" y="410"/>
                    <a:pt x="103" y="429"/>
                    <a:pt x="98" y="444"/>
                  </a:cubicBezTo>
                  <a:cubicBezTo>
                    <a:pt x="90" y="506"/>
                    <a:pt x="84" y="567"/>
                    <a:pt x="81" y="628"/>
                  </a:cubicBezTo>
                  <a:lnTo>
                    <a:pt x="75" y="693"/>
                  </a:lnTo>
                  <a:lnTo>
                    <a:pt x="61" y="854"/>
                  </a:lnTo>
                  <a:lnTo>
                    <a:pt x="47" y="1016"/>
                  </a:lnTo>
                  <a:cubicBezTo>
                    <a:pt x="25" y="1278"/>
                    <a:pt x="15" y="1536"/>
                    <a:pt x="9" y="1796"/>
                  </a:cubicBezTo>
                  <a:cubicBezTo>
                    <a:pt x="1" y="2340"/>
                    <a:pt x="25" y="2829"/>
                    <a:pt x="88" y="3290"/>
                  </a:cubicBezTo>
                  <a:cubicBezTo>
                    <a:pt x="159" y="3795"/>
                    <a:pt x="276" y="4274"/>
                    <a:pt x="440" y="4716"/>
                  </a:cubicBezTo>
                  <a:cubicBezTo>
                    <a:pt x="607" y="5174"/>
                    <a:pt x="848" y="5608"/>
                    <a:pt x="1153" y="6010"/>
                  </a:cubicBezTo>
                  <a:cubicBezTo>
                    <a:pt x="1283" y="6182"/>
                    <a:pt x="1441" y="6359"/>
                    <a:pt x="1654" y="6565"/>
                  </a:cubicBezTo>
                  <a:cubicBezTo>
                    <a:pt x="1828" y="6737"/>
                    <a:pt x="2026" y="6901"/>
                    <a:pt x="2238" y="7053"/>
                  </a:cubicBezTo>
                  <a:cubicBezTo>
                    <a:pt x="2583" y="7303"/>
                    <a:pt x="2961" y="7495"/>
                    <a:pt x="3357" y="7626"/>
                  </a:cubicBezTo>
                  <a:cubicBezTo>
                    <a:pt x="3739" y="7749"/>
                    <a:pt x="4148" y="7810"/>
                    <a:pt x="4607" y="7810"/>
                  </a:cubicBezTo>
                  <a:cubicBezTo>
                    <a:pt x="4904" y="7810"/>
                    <a:pt x="5223" y="7784"/>
                    <a:pt x="5569" y="7734"/>
                  </a:cubicBezTo>
                  <a:cubicBezTo>
                    <a:pt x="5887" y="7688"/>
                    <a:pt x="6201" y="7625"/>
                    <a:pt x="6517" y="7561"/>
                  </a:cubicBezTo>
                  <a:cubicBezTo>
                    <a:pt x="6684" y="7530"/>
                    <a:pt x="6853" y="7495"/>
                    <a:pt x="7021" y="7465"/>
                  </a:cubicBezTo>
                  <a:cubicBezTo>
                    <a:pt x="7594" y="7359"/>
                    <a:pt x="8061" y="7309"/>
                    <a:pt x="8491" y="7303"/>
                  </a:cubicBezTo>
                  <a:cubicBezTo>
                    <a:pt x="8920" y="7309"/>
                    <a:pt x="9317" y="7359"/>
                    <a:pt x="9700" y="7455"/>
                  </a:cubicBezTo>
                  <a:lnTo>
                    <a:pt x="9802" y="7482"/>
                  </a:lnTo>
                  <a:cubicBezTo>
                    <a:pt x="9826" y="7494"/>
                    <a:pt x="9853" y="7499"/>
                    <a:pt x="9879" y="7499"/>
                  </a:cubicBezTo>
                  <a:cubicBezTo>
                    <a:pt x="9889" y="7499"/>
                    <a:pt x="9900" y="7498"/>
                    <a:pt x="9910" y="7497"/>
                  </a:cubicBezTo>
                  <a:cubicBezTo>
                    <a:pt x="9967" y="7490"/>
                    <a:pt x="10017" y="7461"/>
                    <a:pt x="10053" y="7416"/>
                  </a:cubicBezTo>
                  <a:lnTo>
                    <a:pt x="10069" y="7390"/>
                  </a:lnTo>
                  <a:cubicBezTo>
                    <a:pt x="10091" y="7352"/>
                    <a:pt x="10099" y="7304"/>
                    <a:pt x="10094" y="7260"/>
                  </a:cubicBezTo>
                  <a:cubicBezTo>
                    <a:pt x="10085" y="7194"/>
                    <a:pt x="10049" y="7152"/>
                    <a:pt x="10012" y="7118"/>
                  </a:cubicBezTo>
                  <a:cubicBezTo>
                    <a:pt x="9937" y="7049"/>
                    <a:pt x="9868" y="6980"/>
                    <a:pt x="9798" y="6909"/>
                  </a:cubicBezTo>
                  <a:cubicBezTo>
                    <a:pt x="9299" y="6396"/>
                    <a:pt x="8841" y="5825"/>
                    <a:pt x="8400" y="5272"/>
                  </a:cubicBezTo>
                  <a:lnTo>
                    <a:pt x="8218" y="5042"/>
                  </a:lnTo>
                  <a:lnTo>
                    <a:pt x="8137" y="4942"/>
                  </a:lnTo>
                  <a:cubicBezTo>
                    <a:pt x="7584" y="4251"/>
                    <a:pt x="7013" y="3535"/>
                    <a:pt x="6408" y="2870"/>
                  </a:cubicBezTo>
                  <a:cubicBezTo>
                    <a:pt x="5677" y="2066"/>
                    <a:pt x="5032" y="1477"/>
                    <a:pt x="4379" y="1018"/>
                  </a:cubicBezTo>
                  <a:cubicBezTo>
                    <a:pt x="3627" y="489"/>
                    <a:pt x="2855" y="163"/>
                    <a:pt x="2086" y="44"/>
                  </a:cubicBezTo>
                  <a:cubicBezTo>
                    <a:pt x="1897" y="15"/>
                    <a:pt x="1700" y="1"/>
                    <a:pt x="1496" y="1"/>
                  </a:cubicBezTo>
                  <a:close/>
                </a:path>
              </a:pathLst>
            </a:custGeom>
            <a:solidFill>
              <a:srgbClr val="AAB5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30" name="Google Shape;5730;p16"/>
            <p:cNvSpPr/>
            <p:nvPr/>
          </p:nvSpPr>
          <p:spPr>
            <a:xfrm>
              <a:off x="5701850" y="6369250"/>
              <a:ext cx="212200" cy="436950"/>
            </a:xfrm>
            <a:custGeom>
              <a:avLst/>
              <a:gdLst/>
              <a:ahLst/>
              <a:cxnLst/>
              <a:rect l="l" t="t" r="r" b="b"/>
              <a:pathLst>
                <a:path w="8488" h="17478" extrusionOk="0">
                  <a:moveTo>
                    <a:pt x="2117" y="1"/>
                  </a:moveTo>
                  <a:cubicBezTo>
                    <a:pt x="2072" y="1"/>
                    <a:pt x="2032" y="23"/>
                    <a:pt x="2010" y="64"/>
                  </a:cubicBezTo>
                  <a:cubicBezTo>
                    <a:pt x="1990" y="107"/>
                    <a:pt x="1991" y="145"/>
                    <a:pt x="2007" y="178"/>
                  </a:cubicBezTo>
                  <a:cubicBezTo>
                    <a:pt x="2021" y="208"/>
                    <a:pt x="2043" y="229"/>
                    <a:pt x="2072" y="238"/>
                  </a:cubicBezTo>
                  <a:cubicBezTo>
                    <a:pt x="2079" y="252"/>
                    <a:pt x="2070" y="268"/>
                    <a:pt x="2062" y="287"/>
                  </a:cubicBezTo>
                  <a:cubicBezTo>
                    <a:pt x="1925" y="541"/>
                    <a:pt x="1792" y="818"/>
                    <a:pt x="1667" y="1107"/>
                  </a:cubicBezTo>
                  <a:cubicBezTo>
                    <a:pt x="1552" y="1373"/>
                    <a:pt x="1440" y="1660"/>
                    <a:pt x="1303" y="2039"/>
                  </a:cubicBezTo>
                  <a:cubicBezTo>
                    <a:pt x="1112" y="2580"/>
                    <a:pt x="933" y="3168"/>
                    <a:pt x="740" y="3887"/>
                  </a:cubicBezTo>
                  <a:cubicBezTo>
                    <a:pt x="578" y="4498"/>
                    <a:pt x="437" y="5134"/>
                    <a:pt x="318" y="5775"/>
                  </a:cubicBezTo>
                  <a:cubicBezTo>
                    <a:pt x="261" y="6074"/>
                    <a:pt x="212" y="6374"/>
                    <a:pt x="164" y="6674"/>
                  </a:cubicBezTo>
                  <a:cubicBezTo>
                    <a:pt x="128" y="6901"/>
                    <a:pt x="85" y="7201"/>
                    <a:pt x="65" y="7504"/>
                  </a:cubicBezTo>
                  <a:cubicBezTo>
                    <a:pt x="1" y="8446"/>
                    <a:pt x="140" y="9417"/>
                    <a:pt x="470" y="10312"/>
                  </a:cubicBezTo>
                  <a:cubicBezTo>
                    <a:pt x="620" y="10716"/>
                    <a:pt x="825" y="11132"/>
                    <a:pt x="1099" y="11589"/>
                  </a:cubicBezTo>
                  <a:cubicBezTo>
                    <a:pt x="1332" y="11977"/>
                    <a:pt x="1619" y="12367"/>
                    <a:pt x="1977" y="12784"/>
                  </a:cubicBezTo>
                  <a:cubicBezTo>
                    <a:pt x="2225" y="13073"/>
                    <a:pt x="2493" y="13353"/>
                    <a:pt x="2751" y="13624"/>
                  </a:cubicBezTo>
                  <a:cubicBezTo>
                    <a:pt x="2902" y="13782"/>
                    <a:pt x="3053" y="13940"/>
                    <a:pt x="3202" y="14102"/>
                  </a:cubicBezTo>
                  <a:cubicBezTo>
                    <a:pt x="3528" y="14457"/>
                    <a:pt x="3903" y="14888"/>
                    <a:pt x="4195" y="15397"/>
                  </a:cubicBezTo>
                  <a:cubicBezTo>
                    <a:pt x="4348" y="15677"/>
                    <a:pt x="4462" y="15955"/>
                    <a:pt x="4545" y="16247"/>
                  </a:cubicBezTo>
                  <a:lnTo>
                    <a:pt x="4564" y="16301"/>
                  </a:lnTo>
                  <a:lnTo>
                    <a:pt x="4568" y="16300"/>
                  </a:lnTo>
                  <a:cubicBezTo>
                    <a:pt x="4620" y="16556"/>
                    <a:pt x="4656" y="16850"/>
                    <a:pt x="4663" y="17179"/>
                  </a:cubicBezTo>
                  <a:lnTo>
                    <a:pt x="4667" y="17223"/>
                  </a:lnTo>
                  <a:lnTo>
                    <a:pt x="4663" y="17223"/>
                  </a:lnTo>
                  <a:cubicBezTo>
                    <a:pt x="4657" y="17259"/>
                    <a:pt x="4663" y="17298"/>
                    <a:pt x="4677" y="17336"/>
                  </a:cubicBezTo>
                  <a:cubicBezTo>
                    <a:pt x="4692" y="17371"/>
                    <a:pt x="4715" y="17402"/>
                    <a:pt x="4748" y="17429"/>
                  </a:cubicBezTo>
                  <a:cubicBezTo>
                    <a:pt x="4787" y="17460"/>
                    <a:pt x="4837" y="17477"/>
                    <a:pt x="4886" y="17477"/>
                  </a:cubicBezTo>
                  <a:cubicBezTo>
                    <a:pt x="4915" y="17477"/>
                    <a:pt x="4943" y="17471"/>
                    <a:pt x="4969" y="17459"/>
                  </a:cubicBezTo>
                  <a:cubicBezTo>
                    <a:pt x="5166" y="17367"/>
                    <a:pt x="5339" y="17252"/>
                    <a:pt x="5497" y="17111"/>
                  </a:cubicBezTo>
                  <a:cubicBezTo>
                    <a:pt x="5660" y="16965"/>
                    <a:pt x="5810" y="16784"/>
                    <a:pt x="5957" y="16560"/>
                  </a:cubicBezTo>
                  <a:cubicBezTo>
                    <a:pt x="6017" y="16467"/>
                    <a:pt x="6072" y="16373"/>
                    <a:pt x="6125" y="16276"/>
                  </a:cubicBezTo>
                  <a:cubicBezTo>
                    <a:pt x="6310" y="15934"/>
                    <a:pt x="6448" y="15570"/>
                    <a:pt x="6544" y="15295"/>
                  </a:cubicBezTo>
                  <a:cubicBezTo>
                    <a:pt x="6694" y="14864"/>
                    <a:pt x="6812" y="14397"/>
                    <a:pt x="6928" y="13776"/>
                  </a:cubicBezTo>
                  <a:lnTo>
                    <a:pt x="7005" y="13364"/>
                  </a:lnTo>
                  <a:cubicBezTo>
                    <a:pt x="7076" y="12979"/>
                    <a:pt x="7149" y="12581"/>
                    <a:pt x="7244" y="12195"/>
                  </a:cubicBezTo>
                  <a:cubicBezTo>
                    <a:pt x="7320" y="11915"/>
                    <a:pt x="7408" y="11646"/>
                    <a:pt x="7508" y="11392"/>
                  </a:cubicBezTo>
                  <a:cubicBezTo>
                    <a:pt x="7584" y="11201"/>
                    <a:pt x="7675" y="11016"/>
                    <a:pt x="7765" y="10829"/>
                  </a:cubicBezTo>
                  <a:lnTo>
                    <a:pt x="7873" y="10605"/>
                  </a:lnTo>
                  <a:cubicBezTo>
                    <a:pt x="8038" y="10250"/>
                    <a:pt x="8223" y="9827"/>
                    <a:pt x="8345" y="9371"/>
                  </a:cubicBezTo>
                  <a:cubicBezTo>
                    <a:pt x="8397" y="9173"/>
                    <a:pt x="8433" y="8991"/>
                    <a:pt x="8455" y="8813"/>
                  </a:cubicBezTo>
                  <a:cubicBezTo>
                    <a:pt x="8478" y="8626"/>
                    <a:pt x="8488" y="8425"/>
                    <a:pt x="8481" y="8182"/>
                  </a:cubicBezTo>
                  <a:cubicBezTo>
                    <a:pt x="8465" y="7682"/>
                    <a:pt x="8347" y="7197"/>
                    <a:pt x="8219" y="6746"/>
                  </a:cubicBezTo>
                  <a:cubicBezTo>
                    <a:pt x="7916" y="5666"/>
                    <a:pt x="7553" y="4739"/>
                    <a:pt x="7109" y="3919"/>
                  </a:cubicBezTo>
                  <a:cubicBezTo>
                    <a:pt x="6889" y="3517"/>
                    <a:pt x="6643" y="3133"/>
                    <a:pt x="6373" y="2784"/>
                  </a:cubicBezTo>
                  <a:cubicBezTo>
                    <a:pt x="6118" y="2450"/>
                    <a:pt x="5813" y="2124"/>
                    <a:pt x="5471" y="1815"/>
                  </a:cubicBezTo>
                  <a:cubicBezTo>
                    <a:pt x="4625" y="1048"/>
                    <a:pt x="3543" y="455"/>
                    <a:pt x="2164" y="8"/>
                  </a:cubicBezTo>
                  <a:cubicBezTo>
                    <a:pt x="2148" y="3"/>
                    <a:pt x="2132" y="1"/>
                    <a:pt x="2117" y="1"/>
                  </a:cubicBezTo>
                  <a:close/>
                </a:path>
              </a:pathLst>
            </a:custGeom>
            <a:solidFill>
              <a:srgbClr val="AAB5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31" name="Google Shape;5731;p16"/>
            <p:cNvSpPr/>
            <p:nvPr/>
          </p:nvSpPr>
          <p:spPr>
            <a:xfrm>
              <a:off x="5480725" y="6224525"/>
              <a:ext cx="155800" cy="355350"/>
            </a:xfrm>
            <a:custGeom>
              <a:avLst/>
              <a:gdLst/>
              <a:ahLst/>
              <a:cxnLst/>
              <a:rect l="l" t="t" r="r" b="b"/>
              <a:pathLst>
                <a:path w="6232" h="14214" extrusionOk="0">
                  <a:moveTo>
                    <a:pt x="2028" y="0"/>
                  </a:moveTo>
                  <a:cubicBezTo>
                    <a:pt x="2001" y="0"/>
                    <a:pt x="1975" y="6"/>
                    <a:pt x="1951" y="17"/>
                  </a:cubicBezTo>
                  <a:cubicBezTo>
                    <a:pt x="1921" y="32"/>
                    <a:pt x="1894" y="58"/>
                    <a:pt x="1877" y="89"/>
                  </a:cubicBezTo>
                  <a:cubicBezTo>
                    <a:pt x="1852" y="158"/>
                    <a:pt x="1851" y="216"/>
                    <a:pt x="1875" y="252"/>
                  </a:cubicBezTo>
                  <a:cubicBezTo>
                    <a:pt x="1960" y="376"/>
                    <a:pt x="2048" y="501"/>
                    <a:pt x="2140" y="621"/>
                  </a:cubicBezTo>
                  <a:cubicBezTo>
                    <a:pt x="1918" y="740"/>
                    <a:pt x="1733" y="912"/>
                    <a:pt x="1525" y="1133"/>
                  </a:cubicBezTo>
                  <a:cubicBezTo>
                    <a:pt x="1342" y="1327"/>
                    <a:pt x="1166" y="1540"/>
                    <a:pt x="1001" y="1765"/>
                  </a:cubicBezTo>
                  <a:cubicBezTo>
                    <a:pt x="877" y="1935"/>
                    <a:pt x="762" y="2120"/>
                    <a:pt x="656" y="2313"/>
                  </a:cubicBezTo>
                  <a:cubicBezTo>
                    <a:pt x="565" y="2479"/>
                    <a:pt x="481" y="2657"/>
                    <a:pt x="404" y="2838"/>
                  </a:cubicBezTo>
                  <a:cubicBezTo>
                    <a:pt x="130" y="3490"/>
                    <a:pt x="1" y="4231"/>
                    <a:pt x="34" y="4983"/>
                  </a:cubicBezTo>
                  <a:cubicBezTo>
                    <a:pt x="96" y="6471"/>
                    <a:pt x="749" y="7884"/>
                    <a:pt x="1449" y="9191"/>
                  </a:cubicBezTo>
                  <a:cubicBezTo>
                    <a:pt x="1687" y="9639"/>
                    <a:pt x="1940" y="10079"/>
                    <a:pt x="2193" y="10520"/>
                  </a:cubicBezTo>
                  <a:cubicBezTo>
                    <a:pt x="2372" y="10831"/>
                    <a:pt x="2555" y="11146"/>
                    <a:pt x="2728" y="11462"/>
                  </a:cubicBezTo>
                  <a:cubicBezTo>
                    <a:pt x="2945" y="11852"/>
                    <a:pt x="3135" y="12216"/>
                    <a:pt x="3304" y="12571"/>
                  </a:cubicBezTo>
                  <a:cubicBezTo>
                    <a:pt x="3504" y="12980"/>
                    <a:pt x="3656" y="13349"/>
                    <a:pt x="3777" y="13693"/>
                  </a:cubicBezTo>
                  <a:lnTo>
                    <a:pt x="3777" y="13693"/>
                  </a:lnTo>
                  <a:cubicBezTo>
                    <a:pt x="3818" y="13818"/>
                    <a:pt x="3856" y="13943"/>
                    <a:pt x="3885" y="14072"/>
                  </a:cubicBezTo>
                  <a:cubicBezTo>
                    <a:pt x="3900" y="14143"/>
                    <a:pt x="3956" y="14197"/>
                    <a:pt x="4028" y="14211"/>
                  </a:cubicBezTo>
                  <a:cubicBezTo>
                    <a:pt x="4039" y="14213"/>
                    <a:pt x="4049" y="14213"/>
                    <a:pt x="4059" y="14213"/>
                  </a:cubicBezTo>
                  <a:cubicBezTo>
                    <a:pt x="4118" y="14213"/>
                    <a:pt x="4172" y="14185"/>
                    <a:pt x="4206" y="14136"/>
                  </a:cubicBezTo>
                  <a:cubicBezTo>
                    <a:pt x="4293" y="14005"/>
                    <a:pt x="4373" y="13870"/>
                    <a:pt x="4446" y="13734"/>
                  </a:cubicBezTo>
                  <a:cubicBezTo>
                    <a:pt x="4558" y="13532"/>
                    <a:pt x="4657" y="13322"/>
                    <a:pt x="4754" y="13112"/>
                  </a:cubicBezTo>
                  <a:cubicBezTo>
                    <a:pt x="4920" y="12740"/>
                    <a:pt x="5081" y="12326"/>
                    <a:pt x="5243" y="11845"/>
                  </a:cubicBezTo>
                  <a:cubicBezTo>
                    <a:pt x="5544" y="10962"/>
                    <a:pt x="5788" y="9998"/>
                    <a:pt x="5972" y="8978"/>
                  </a:cubicBezTo>
                  <a:cubicBezTo>
                    <a:pt x="6158" y="7939"/>
                    <a:pt x="6232" y="7087"/>
                    <a:pt x="6203" y="6290"/>
                  </a:cubicBezTo>
                  <a:cubicBezTo>
                    <a:pt x="6187" y="5824"/>
                    <a:pt x="6125" y="5415"/>
                    <a:pt x="6018" y="5037"/>
                  </a:cubicBezTo>
                  <a:cubicBezTo>
                    <a:pt x="5893" y="4598"/>
                    <a:pt x="5686" y="4157"/>
                    <a:pt x="5406" y="3729"/>
                  </a:cubicBezTo>
                  <a:cubicBezTo>
                    <a:pt x="4955" y="3044"/>
                    <a:pt x="4341" y="2442"/>
                    <a:pt x="3847" y="1959"/>
                  </a:cubicBezTo>
                  <a:cubicBezTo>
                    <a:pt x="3267" y="1393"/>
                    <a:pt x="2668" y="806"/>
                    <a:pt x="2190" y="108"/>
                  </a:cubicBezTo>
                  <a:cubicBezTo>
                    <a:pt x="2154" y="53"/>
                    <a:pt x="2127" y="25"/>
                    <a:pt x="2082" y="9"/>
                  </a:cubicBezTo>
                  <a:cubicBezTo>
                    <a:pt x="2064" y="3"/>
                    <a:pt x="2046" y="0"/>
                    <a:pt x="2028" y="0"/>
                  </a:cubicBezTo>
                  <a:close/>
                </a:path>
              </a:pathLst>
            </a:custGeom>
            <a:solidFill>
              <a:srgbClr val="AAB5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32" name="Google Shape;5732;p16"/>
            <p:cNvSpPr/>
            <p:nvPr/>
          </p:nvSpPr>
          <p:spPr>
            <a:xfrm>
              <a:off x="5267625" y="5726575"/>
              <a:ext cx="294000" cy="125000"/>
            </a:xfrm>
            <a:custGeom>
              <a:avLst/>
              <a:gdLst/>
              <a:ahLst/>
              <a:cxnLst/>
              <a:rect l="l" t="t" r="r" b="b"/>
              <a:pathLst>
                <a:path w="11760" h="5000" extrusionOk="0">
                  <a:moveTo>
                    <a:pt x="169" y="0"/>
                  </a:moveTo>
                  <a:cubicBezTo>
                    <a:pt x="114" y="0"/>
                    <a:pt x="63" y="27"/>
                    <a:pt x="32" y="76"/>
                  </a:cubicBezTo>
                  <a:lnTo>
                    <a:pt x="32" y="77"/>
                  </a:lnTo>
                  <a:cubicBezTo>
                    <a:pt x="5" y="126"/>
                    <a:pt x="0" y="176"/>
                    <a:pt x="13" y="219"/>
                  </a:cubicBezTo>
                  <a:cubicBezTo>
                    <a:pt x="26" y="258"/>
                    <a:pt x="49" y="288"/>
                    <a:pt x="84" y="306"/>
                  </a:cubicBezTo>
                  <a:cubicBezTo>
                    <a:pt x="158" y="344"/>
                    <a:pt x="232" y="382"/>
                    <a:pt x="308" y="420"/>
                  </a:cubicBezTo>
                  <a:cubicBezTo>
                    <a:pt x="304" y="428"/>
                    <a:pt x="301" y="432"/>
                    <a:pt x="296" y="439"/>
                  </a:cubicBezTo>
                  <a:cubicBezTo>
                    <a:pt x="266" y="494"/>
                    <a:pt x="263" y="543"/>
                    <a:pt x="275" y="589"/>
                  </a:cubicBezTo>
                  <a:cubicBezTo>
                    <a:pt x="354" y="877"/>
                    <a:pt x="431" y="1162"/>
                    <a:pt x="519" y="1443"/>
                  </a:cubicBezTo>
                  <a:cubicBezTo>
                    <a:pt x="612" y="1743"/>
                    <a:pt x="724" y="2042"/>
                    <a:pt x="845" y="2331"/>
                  </a:cubicBezTo>
                  <a:cubicBezTo>
                    <a:pt x="1032" y="2769"/>
                    <a:pt x="1267" y="3185"/>
                    <a:pt x="1547" y="3567"/>
                  </a:cubicBezTo>
                  <a:cubicBezTo>
                    <a:pt x="1770" y="3870"/>
                    <a:pt x="2039" y="4145"/>
                    <a:pt x="2352" y="4380"/>
                  </a:cubicBezTo>
                  <a:cubicBezTo>
                    <a:pt x="2607" y="4576"/>
                    <a:pt x="2909" y="4731"/>
                    <a:pt x="3245" y="4841"/>
                  </a:cubicBezTo>
                  <a:cubicBezTo>
                    <a:pt x="3534" y="4938"/>
                    <a:pt x="3860" y="4991"/>
                    <a:pt x="4215" y="4998"/>
                  </a:cubicBezTo>
                  <a:cubicBezTo>
                    <a:pt x="4249" y="4999"/>
                    <a:pt x="4283" y="4999"/>
                    <a:pt x="4318" y="4999"/>
                  </a:cubicBezTo>
                  <a:cubicBezTo>
                    <a:pt x="4598" y="4999"/>
                    <a:pt x="4899" y="4968"/>
                    <a:pt x="5233" y="4903"/>
                  </a:cubicBezTo>
                  <a:cubicBezTo>
                    <a:pt x="5547" y="4841"/>
                    <a:pt x="5882" y="4745"/>
                    <a:pt x="6261" y="4609"/>
                  </a:cubicBezTo>
                  <a:cubicBezTo>
                    <a:pt x="6576" y="4495"/>
                    <a:pt x="6913" y="4356"/>
                    <a:pt x="7321" y="4169"/>
                  </a:cubicBezTo>
                  <a:cubicBezTo>
                    <a:pt x="7877" y="3911"/>
                    <a:pt x="8430" y="3621"/>
                    <a:pt x="8966" y="3343"/>
                  </a:cubicBezTo>
                  <a:cubicBezTo>
                    <a:pt x="9815" y="2900"/>
                    <a:pt x="10691" y="2441"/>
                    <a:pt x="11603" y="2095"/>
                  </a:cubicBezTo>
                  <a:lnTo>
                    <a:pt x="11645" y="2081"/>
                  </a:lnTo>
                  <a:cubicBezTo>
                    <a:pt x="11688" y="2064"/>
                    <a:pt x="11713" y="2042"/>
                    <a:pt x="11731" y="2010"/>
                  </a:cubicBezTo>
                  <a:lnTo>
                    <a:pt x="11741" y="1987"/>
                  </a:lnTo>
                  <a:cubicBezTo>
                    <a:pt x="11759" y="1936"/>
                    <a:pt x="11741" y="1860"/>
                    <a:pt x="11683" y="1829"/>
                  </a:cubicBezTo>
                  <a:cubicBezTo>
                    <a:pt x="11518" y="1739"/>
                    <a:pt x="11343" y="1666"/>
                    <a:pt x="11159" y="1608"/>
                  </a:cubicBezTo>
                  <a:cubicBezTo>
                    <a:pt x="10981" y="1552"/>
                    <a:pt x="10778" y="1513"/>
                    <a:pt x="10521" y="1480"/>
                  </a:cubicBezTo>
                  <a:cubicBezTo>
                    <a:pt x="10300" y="1452"/>
                    <a:pt x="10074" y="1442"/>
                    <a:pt x="9853" y="1442"/>
                  </a:cubicBezTo>
                  <a:cubicBezTo>
                    <a:pt x="9598" y="1442"/>
                    <a:pt x="9348" y="1456"/>
                    <a:pt x="9118" y="1470"/>
                  </a:cubicBezTo>
                  <a:cubicBezTo>
                    <a:pt x="8908" y="1483"/>
                    <a:pt x="8697" y="1499"/>
                    <a:pt x="8488" y="1515"/>
                  </a:cubicBezTo>
                  <a:cubicBezTo>
                    <a:pt x="8213" y="1536"/>
                    <a:pt x="7939" y="1558"/>
                    <a:pt x="7663" y="1571"/>
                  </a:cubicBezTo>
                  <a:cubicBezTo>
                    <a:pt x="7497" y="1579"/>
                    <a:pt x="7343" y="1584"/>
                    <a:pt x="7199" y="1584"/>
                  </a:cubicBezTo>
                  <a:cubicBezTo>
                    <a:pt x="6875" y="1584"/>
                    <a:pt x="6599" y="1562"/>
                    <a:pt x="6339" y="1521"/>
                  </a:cubicBezTo>
                  <a:lnTo>
                    <a:pt x="6046" y="1463"/>
                  </a:lnTo>
                  <a:cubicBezTo>
                    <a:pt x="5902" y="1434"/>
                    <a:pt x="5760" y="1407"/>
                    <a:pt x="5615" y="1383"/>
                  </a:cubicBezTo>
                  <a:cubicBezTo>
                    <a:pt x="5355" y="1335"/>
                    <a:pt x="5091" y="1297"/>
                    <a:pt x="4829" y="1256"/>
                  </a:cubicBezTo>
                  <a:lnTo>
                    <a:pt x="4371" y="1190"/>
                  </a:lnTo>
                  <a:cubicBezTo>
                    <a:pt x="4018" y="1140"/>
                    <a:pt x="3663" y="1090"/>
                    <a:pt x="3311" y="1028"/>
                  </a:cubicBezTo>
                  <a:cubicBezTo>
                    <a:pt x="2841" y="946"/>
                    <a:pt x="2428" y="854"/>
                    <a:pt x="2050" y="748"/>
                  </a:cubicBezTo>
                  <a:cubicBezTo>
                    <a:pt x="1612" y="626"/>
                    <a:pt x="1168" y="464"/>
                    <a:pt x="730" y="262"/>
                  </a:cubicBezTo>
                  <a:cubicBezTo>
                    <a:pt x="572" y="186"/>
                    <a:pt x="416" y="107"/>
                    <a:pt x="262" y="25"/>
                  </a:cubicBezTo>
                  <a:cubicBezTo>
                    <a:pt x="232" y="9"/>
                    <a:pt x="200" y="0"/>
                    <a:pt x="169" y="0"/>
                  </a:cubicBezTo>
                  <a:close/>
                </a:path>
              </a:pathLst>
            </a:custGeom>
            <a:solidFill>
              <a:srgbClr val="AAB5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33" name="Google Shape;5733;p16"/>
            <p:cNvSpPr/>
            <p:nvPr/>
          </p:nvSpPr>
          <p:spPr>
            <a:xfrm>
              <a:off x="5455750" y="5827975"/>
              <a:ext cx="489075" cy="301350"/>
            </a:xfrm>
            <a:custGeom>
              <a:avLst/>
              <a:gdLst/>
              <a:ahLst/>
              <a:cxnLst/>
              <a:rect l="l" t="t" r="r" b="b"/>
              <a:pathLst>
                <a:path w="19563" h="12054" extrusionOk="0">
                  <a:moveTo>
                    <a:pt x="19318" y="1"/>
                  </a:moveTo>
                  <a:cubicBezTo>
                    <a:pt x="19275" y="1"/>
                    <a:pt x="19231" y="11"/>
                    <a:pt x="19201" y="37"/>
                  </a:cubicBezTo>
                  <a:cubicBezTo>
                    <a:pt x="18909" y="274"/>
                    <a:pt x="18636" y="527"/>
                    <a:pt x="18455" y="698"/>
                  </a:cubicBezTo>
                  <a:lnTo>
                    <a:pt x="18360" y="785"/>
                  </a:lnTo>
                  <a:cubicBezTo>
                    <a:pt x="18151" y="982"/>
                    <a:pt x="17945" y="1176"/>
                    <a:pt x="17728" y="1358"/>
                  </a:cubicBezTo>
                  <a:cubicBezTo>
                    <a:pt x="17427" y="1604"/>
                    <a:pt x="17118" y="1808"/>
                    <a:pt x="16812" y="1962"/>
                  </a:cubicBezTo>
                  <a:cubicBezTo>
                    <a:pt x="16548" y="2082"/>
                    <a:pt x="16281" y="2167"/>
                    <a:pt x="16015" y="2217"/>
                  </a:cubicBezTo>
                  <a:lnTo>
                    <a:pt x="15966" y="2232"/>
                  </a:lnTo>
                  <a:cubicBezTo>
                    <a:pt x="15818" y="2253"/>
                    <a:pt x="15648" y="2263"/>
                    <a:pt x="15470" y="2263"/>
                  </a:cubicBezTo>
                  <a:cubicBezTo>
                    <a:pt x="15378" y="2263"/>
                    <a:pt x="15284" y="2261"/>
                    <a:pt x="15189" y="2255"/>
                  </a:cubicBezTo>
                  <a:cubicBezTo>
                    <a:pt x="14717" y="2204"/>
                    <a:pt x="14261" y="2085"/>
                    <a:pt x="13822" y="1970"/>
                  </a:cubicBezTo>
                  <a:lnTo>
                    <a:pt x="13761" y="1955"/>
                  </a:lnTo>
                  <a:cubicBezTo>
                    <a:pt x="13516" y="1887"/>
                    <a:pt x="13272" y="1822"/>
                    <a:pt x="13025" y="1761"/>
                  </a:cubicBezTo>
                  <a:cubicBezTo>
                    <a:pt x="12785" y="1702"/>
                    <a:pt x="12510" y="1644"/>
                    <a:pt x="12158" y="1583"/>
                  </a:cubicBezTo>
                  <a:cubicBezTo>
                    <a:pt x="11541" y="1476"/>
                    <a:pt x="10932" y="1422"/>
                    <a:pt x="10335" y="1422"/>
                  </a:cubicBezTo>
                  <a:cubicBezTo>
                    <a:pt x="9832" y="1422"/>
                    <a:pt x="9337" y="1460"/>
                    <a:pt x="8855" y="1537"/>
                  </a:cubicBezTo>
                  <a:cubicBezTo>
                    <a:pt x="7911" y="1687"/>
                    <a:pt x="6936" y="2011"/>
                    <a:pt x="5788" y="2555"/>
                  </a:cubicBezTo>
                  <a:cubicBezTo>
                    <a:pt x="4766" y="3037"/>
                    <a:pt x="3793" y="3642"/>
                    <a:pt x="2903" y="4352"/>
                  </a:cubicBezTo>
                  <a:cubicBezTo>
                    <a:pt x="1702" y="5308"/>
                    <a:pt x="782" y="6365"/>
                    <a:pt x="165" y="7493"/>
                  </a:cubicBezTo>
                  <a:cubicBezTo>
                    <a:pt x="122" y="7572"/>
                    <a:pt x="84" y="7649"/>
                    <a:pt x="43" y="7728"/>
                  </a:cubicBezTo>
                  <a:cubicBezTo>
                    <a:pt x="0" y="7815"/>
                    <a:pt x="32" y="7921"/>
                    <a:pt x="115" y="7965"/>
                  </a:cubicBezTo>
                  <a:cubicBezTo>
                    <a:pt x="191" y="8214"/>
                    <a:pt x="283" y="8429"/>
                    <a:pt x="407" y="8645"/>
                  </a:cubicBezTo>
                  <a:cubicBezTo>
                    <a:pt x="519" y="8846"/>
                    <a:pt x="675" y="9043"/>
                    <a:pt x="882" y="9249"/>
                  </a:cubicBezTo>
                  <a:cubicBezTo>
                    <a:pt x="1057" y="9425"/>
                    <a:pt x="1261" y="9573"/>
                    <a:pt x="1426" y="9692"/>
                  </a:cubicBezTo>
                  <a:cubicBezTo>
                    <a:pt x="1645" y="9841"/>
                    <a:pt x="1844" y="9962"/>
                    <a:pt x="2145" y="10133"/>
                  </a:cubicBezTo>
                  <a:cubicBezTo>
                    <a:pt x="2982" y="10608"/>
                    <a:pt x="3868" y="11015"/>
                    <a:pt x="4777" y="11339"/>
                  </a:cubicBezTo>
                  <a:cubicBezTo>
                    <a:pt x="5705" y="11671"/>
                    <a:pt x="6634" y="11889"/>
                    <a:pt x="7535" y="11990"/>
                  </a:cubicBezTo>
                  <a:cubicBezTo>
                    <a:pt x="7909" y="12032"/>
                    <a:pt x="8280" y="12053"/>
                    <a:pt x="8642" y="12053"/>
                  </a:cubicBezTo>
                  <a:cubicBezTo>
                    <a:pt x="8738" y="12053"/>
                    <a:pt x="8834" y="12052"/>
                    <a:pt x="8928" y="12049"/>
                  </a:cubicBezTo>
                  <a:cubicBezTo>
                    <a:pt x="9352" y="12037"/>
                    <a:pt x="9803" y="11990"/>
                    <a:pt x="10306" y="11898"/>
                  </a:cubicBezTo>
                  <a:cubicBezTo>
                    <a:pt x="11219" y="11727"/>
                    <a:pt x="12107" y="11387"/>
                    <a:pt x="12943" y="10881"/>
                  </a:cubicBezTo>
                  <a:cubicBezTo>
                    <a:pt x="13326" y="10651"/>
                    <a:pt x="13721" y="10358"/>
                    <a:pt x="14185" y="9962"/>
                  </a:cubicBezTo>
                  <a:cubicBezTo>
                    <a:pt x="14577" y="9629"/>
                    <a:pt x="14968" y="9249"/>
                    <a:pt x="15382" y="8804"/>
                  </a:cubicBezTo>
                  <a:cubicBezTo>
                    <a:pt x="16124" y="7998"/>
                    <a:pt x="16812" y="7072"/>
                    <a:pt x="17424" y="6051"/>
                  </a:cubicBezTo>
                  <a:cubicBezTo>
                    <a:pt x="17539" y="5853"/>
                    <a:pt x="17652" y="5656"/>
                    <a:pt x="17761" y="5456"/>
                  </a:cubicBezTo>
                  <a:cubicBezTo>
                    <a:pt x="18192" y="4666"/>
                    <a:pt x="18569" y="3817"/>
                    <a:pt x="18882" y="2931"/>
                  </a:cubicBezTo>
                  <a:cubicBezTo>
                    <a:pt x="19028" y="2525"/>
                    <a:pt x="19159" y="2088"/>
                    <a:pt x="19274" y="1637"/>
                  </a:cubicBezTo>
                  <a:cubicBezTo>
                    <a:pt x="19397" y="1157"/>
                    <a:pt x="19488" y="715"/>
                    <a:pt x="19550" y="280"/>
                  </a:cubicBezTo>
                  <a:cubicBezTo>
                    <a:pt x="19563" y="192"/>
                    <a:pt x="19540" y="116"/>
                    <a:pt x="19481" y="64"/>
                  </a:cubicBezTo>
                  <a:cubicBezTo>
                    <a:pt x="19449" y="34"/>
                    <a:pt x="19416" y="16"/>
                    <a:pt x="19373" y="7"/>
                  </a:cubicBezTo>
                  <a:cubicBezTo>
                    <a:pt x="19356" y="3"/>
                    <a:pt x="19337" y="1"/>
                    <a:pt x="19318" y="1"/>
                  </a:cubicBezTo>
                  <a:close/>
                </a:path>
              </a:pathLst>
            </a:custGeom>
            <a:solidFill>
              <a:srgbClr val="9098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34" name="Google Shape;5734;p16"/>
            <p:cNvSpPr/>
            <p:nvPr/>
          </p:nvSpPr>
          <p:spPr>
            <a:xfrm>
              <a:off x="5768500" y="6082350"/>
              <a:ext cx="285875" cy="148925"/>
            </a:xfrm>
            <a:custGeom>
              <a:avLst/>
              <a:gdLst/>
              <a:ahLst/>
              <a:cxnLst/>
              <a:rect l="l" t="t" r="r" b="b"/>
              <a:pathLst>
                <a:path w="11435" h="5957" extrusionOk="0">
                  <a:moveTo>
                    <a:pt x="10671" y="0"/>
                  </a:moveTo>
                  <a:cubicBezTo>
                    <a:pt x="9933" y="0"/>
                    <a:pt x="9209" y="161"/>
                    <a:pt x="8525" y="344"/>
                  </a:cubicBezTo>
                  <a:cubicBezTo>
                    <a:pt x="8105" y="455"/>
                    <a:pt x="7687" y="583"/>
                    <a:pt x="7274" y="712"/>
                  </a:cubicBezTo>
                  <a:cubicBezTo>
                    <a:pt x="6699" y="889"/>
                    <a:pt x="6105" y="1071"/>
                    <a:pt x="5510" y="1207"/>
                  </a:cubicBezTo>
                  <a:cubicBezTo>
                    <a:pt x="5369" y="1240"/>
                    <a:pt x="5227" y="1269"/>
                    <a:pt x="5083" y="1294"/>
                  </a:cubicBezTo>
                  <a:cubicBezTo>
                    <a:pt x="4979" y="1312"/>
                    <a:pt x="4877" y="1328"/>
                    <a:pt x="4775" y="1341"/>
                  </a:cubicBezTo>
                  <a:lnTo>
                    <a:pt x="4601" y="1365"/>
                  </a:lnTo>
                  <a:cubicBezTo>
                    <a:pt x="4282" y="1417"/>
                    <a:pt x="3969" y="1496"/>
                    <a:pt x="3669" y="1601"/>
                  </a:cubicBezTo>
                  <a:cubicBezTo>
                    <a:pt x="3173" y="1768"/>
                    <a:pt x="2706" y="2038"/>
                    <a:pt x="2284" y="2399"/>
                  </a:cubicBezTo>
                  <a:cubicBezTo>
                    <a:pt x="1882" y="2744"/>
                    <a:pt x="1549" y="3152"/>
                    <a:pt x="1237" y="3541"/>
                  </a:cubicBezTo>
                  <a:lnTo>
                    <a:pt x="1092" y="3722"/>
                  </a:lnTo>
                  <a:cubicBezTo>
                    <a:pt x="734" y="4172"/>
                    <a:pt x="410" y="4575"/>
                    <a:pt x="49" y="4968"/>
                  </a:cubicBezTo>
                  <a:cubicBezTo>
                    <a:pt x="0" y="5057"/>
                    <a:pt x="3" y="5137"/>
                    <a:pt x="56" y="5192"/>
                  </a:cubicBezTo>
                  <a:cubicBezTo>
                    <a:pt x="36" y="5276"/>
                    <a:pt x="87" y="5371"/>
                    <a:pt x="167" y="5403"/>
                  </a:cubicBezTo>
                  <a:cubicBezTo>
                    <a:pt x="660" y="5602"/>
                    <a:pt x="1151" y="5747"/>
                    <a:pt x="1625" y="5839"/>
                  </a:cubicBezTo>
                  <a:cubicBezTo>
                    <a:pt x="2029" y="5916"/>
                    <a:pt x="2461" y="5957"/>
                    <a:pt x="2911" y="5957"/>
                  </a:cubicBezTo>
                  <a:cubicBezTo>
                    <a:pt x="2974" y="5957"/>
                    <a:pt x="3038" y="5956"/>
                    <a:pt x="3101" y="5954"/>
                  </a:cubicBezTo>
                  <a:cubicBezTo>
                    <a:pt x="3562" y="5944"/>
                    <a:pt x="4044" y="5880"/>
                    <a:pt x="4575" y="5755"/>
                  </a:cubicBezTo>
                  <a:cubicBezTo>
                    <a:pt x="5098" y="5633"/>
                    <a:pt x="5616" y="5444"/>
                    <a:pt x="6120" y="5195"/>
                  </a:cubicBezTo>
                  <a:cubicBezTo>
                    <a:pt x="6571" y="4975"/>
                    <a:pt x="7008" y="4695"/>
                    <a:pt x="7415" y="4360"/>
                  </a:cubicBezTo>
                  <a:cubicBezTo>
                    <a:pt x="7778" y="4064"/>
                    <a:pt x="8127" y="3714"/>
                    <a:pt x="8482" y="3290"/>
                  </a:cubicBezTo>
                  <a:cubicBezTo>
                    <a:pt x="8826" y="2879"/>
                    <a:pt x="9134" y="2433"/>
                    <a:pt x="9415" y="2010"/>
                  </a:cubicBezTo>
                  <a:cubicBezTo>
                    <a:pt x="9718" y="1551"/>
                    <a:pt x="9998" y="1143"/>
                    <a:pt x="10370" y="804"/>
                  </a:cubicBezTo>
                  <a:cubicBezTo>
                    <a:pt x="10521" y="675"/>
                    <a:pt x="10672" y="570"/>
                    <a:pt x="10830" y="483"/>
                  </a:cubicBezTo>
                  <a:cubicBezTo>
                    <a:pt x="11002" y="397"/>
                    <a:pt x="11170" y="337"/>
                    <a:pt x="11349" y="294"/>
                  </a:cubicBezTo>
                  <a:cubicBezTo>
                    <a:pt x="11374" y="290"/>
                    <a:pt x="11402" y="271"/>
                    <a:pt x="11417" y="239"/>
                  </a:cubicBezTo>
                  <a:cubicBezTo>
                    <a:pt x="11430" y="216"/>
                    <a:pt x="11435" y="189"/>
                    <a:pt x="11433" y="160"/>
                  </a:cubicBezTo>
                  <a:cubicBezTo>
                    <a:pt x="11430" y="103"/>
                    <a:pt x="11382" y="53"/>
                    <a:pt x="11326" y="45"/>
                  </a:cubicBezTo>
                  <a:cubicBezTo>
                    <a:pt x="11107" y="14"/>
                    <a:pt x="10888" y="0"/>
                    <a:pt x="10671" y="0"/>
                  </a:cubicBezTo>
                  <a:close/>
                </a:path>
              </a:pathLst>
            </a:custGeom>
            <a:solidFill>
              <a:srgbClr val="9098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35" name="Google Shape;5735;p16"/>
            <p:cNvSpPr/>
            <p:nvPr/>
          </p:nvSpPr>
          <p:spPr>
            <a:xfrm>
              <a:off x="6112750" y="6204925"/>
              <a:ext cx="359100" cy="192525"/>
            </a:xfrm>
            <a:custGeom>
              <a:avLst/>
              <a:gdLst/>
              <a:ahLst/>
              <a:cxnLst/>
              <a:rect l="l" t="t" r="r" b="b"/>
              <a:pathLst>
                <a:path w="14364" h="7701" extrusionOk="0">
                  <a:moveTo>
                    <a:pt x="13587" y="0"/>
                  </a:moveTo>
                  <a:cubicBezTo>
                    <a:pt x="13483" y="0"/>
                    <a:pt x="13379" y="4"/>
                    <a:pt x="13274" y="10"/>
                  </a:cubicBezTo>
                  <a:cubicBezTo>
                    <a:pt x="12986" y="26"/>
                    <a:pt x="12687" y="66"/>
                    <a:pt x="12390" y="125"/>
                  </a:cubicBezTo>
                  <a:cubicBezTo>
                    <a:pt x="11852" y="227"/>
                    <a:pt x="11298" y="401"/>
                    <a:pt x="10587" y="687"/>
                  </a:cubicBezTo>
                  <a:cubicBezTo>
                    <a:pt x="10066" y="899"/>
                    <a:pt x="9517" y="1150"/>
                    <a:pt x="8859" y="1482"/>
                  </a:cubicBezTo>
                  <a:lnTo>
                    <a:pt x="8609" y="1609"/>
                  </a:lnTo>
                  <a:lnTo>
                    <a:pt x="8466" y="1680"/>
                  </a:lnTo>
                  <a:lnTo>
                    <a:pt x="8418" y="1703"/>
                  </a:lnTo>
                  <a:cubicBezTo>
                    <a:pt x="8257" y="1782"/>
                    <a:pt x="8098" y="1863"/>
                    <a:pt x="7934" y="1940"/>
                  </a:cubicBezTo>
                  <a:cubicBezTo>
                    <a:pt x="7581" y="2111"/>
                    <a:pt x="7249" y="2249"/>
                    <a:pt x="6917" y="2366"/>
                  </a:cubicBezTo>
                  <a:cubicBezTo>
                    <a:pt x="6777" y="2416"/>
                    <a:pt x="6599" y="2470"/>
                    <a:pt x="6418" y="2515"/>
                  </a:cubicBezTo>
                  <a:cubicBezTo>
                    <a:pt x="6239" y="2558"/>
                    <a:pt x="6063" y="2590"/>
                    <a:pt x="5883" y="2617"/>
                  </a:cubicBezTo>
                  <a:cubicBezTo>
                    <a:pt x="5656" y="2654"/>
                    <a:pt x="5431" y="2682"/>
                    <a:pt x="5204" y="2707"/>
                  </a:cubicBezTo>
                  <a:lnTo>
                    <a:pt x="4800" y="2758"/>
                  </a:lnTo>
                  <a:cubicBezTo>
                    <a:pt x="4378" y="2811"/>
                    <a:pt x="4039" y="2875"/>
                    <a:pt x="3732" y="2959"/>
                  </a:cubicBezTo>
                  <a:cubicBezTo>
                    <a:pt x="3444" y="3039"/>
                    <a:pt x="3157" y="3154"/>
                    <a:pt x="2854" y="3312"/>
                  </a:cubicBezTo>
                  <a:cubicBezTo>
                    <a:pt x="2531" y="3473"/>
                    <a:pt x="2236" y="3673"/>
                    <a:pt x="2044" y="3808"/>
                  </a:cubicBezTo>
                  <a:cubicBezTo>
                    <a:pt x="1773" y="3993"/>
                    <a:pt x="1511" y="4203"/>
                    <a:pt x="1240" y="4447"/>
                  </a:cubicBezTo>
                  <a:cubicBezTo>
                    <a:pt x="1013" y="4649"/>
                    <a:pt x="787" y="4885"/>
                    <a:pt x="566" y="5143"/>
                  </a:cubicBezTo>
                  <a:cubicBezTo>
                    <a:pt x="369" y="5376"/>
                    <a:pt x="206" y="5613"/>
                    <a:pt x="76" y="5850"/>
                  </a:cubicBezTo>
                  <a:lnTo>
                    <a:pt x="33" y="5933"/>
                  </a:lnTo>
                  <a:cubicBezTo>
                    <a:pt x="0" y="5996"/>
                    <a:pt x="13" y="6061"/>
                    <a:pt x="68" y="6100"/>
                  </a:cubicBezTo>
                  <a:cubicBezTo>
                    <a:pt x="87" y="6113"/>
                    <a:pt x="109" y="6119"/>
                    <a:pt x="132" y="6119"/>
                  </a:cubicBezTo>
                  <a:cubicBezTo>
                    <a:pt x="159" y="6119"/>
                    <a:pt x="186" y="6111"/>
                    <a:pt x="208" y="6094"/>
                  </a:cubicBezTo>
                  <a:cubicBezTo>
                    <a:pt x="343" y="6472"/>
                    <a:pt x="658" y="6795"/>
                    <a:pt x="1162" y="7081"/>
                  </a:cubicBezTo>
                  <a:cubicBezTo>
                    <a:pt x="1340" y="7179"/>
                    <a:pt x="1536" y="7269"/>
                    <a:pt x="1798" y="7372"/>
                  </a:cubicBezTo>
                  <a:cubicBezTo>
                    <a:pt x="2038" y="7463"/>
                    <a:pt x="2288" y="7535"/>
                    <a:pt x="2541" y="7588"/>
                  </a:cubicBezTo>
                  <a:cubicBezTo>
                    <a:pt x="2894" y="7663"/>
                    <a:pt x="3272" y="7701"/>
                    <a:pt x="3671" y="7701"/>
                  </a:cubicBezTo>
                  <a:cubicBezTo>
                    <a:pt x="3819" y="7701"/>
                    <a:pt x="3968" y="7696"/>
                    <a:pt x="4121" y="7686"/>
                  </a:cubicBezTo>
                  <a:cubicBezTo>
                    <a:pt x="4637" y="7653"/>
                    <a:pt x="5178" y="7558"/>
                    <a:pt x="5731" y="7401"/>
                  </a:cubicBezTo>
                  <a:cubicBezTo>
                    <a:pt x="6244" y="7256"/>
                    <a:pt x="6755" y="7058"/>
                    <a:pt x="7251" y="6812"/>
                  </a:cubicBezTo>
                  <a:cubicBezTo>
                    <a:pt x="7716" y="6582"/>
                    <a:pt x="8158" y="6308"/>
                    <a:pt x="8565" y="5992"/>
                  </a:cubicBezTo>
                  <a:cubicBezTo>
                    <a:pt x="8928" y="5711"/>
                    <a:pt x="9284" y="5369"/>
                    <a:pt x="9689" y="4915"/>
                  </a:cubicBezTo>
                  <a:cubicBezTo>
                    <a:pt x="10028" y="4536"/>
                    <a:pt x="10340" y="4141"/>
                    <a:pt x="10685" y="3703"/>
                  </a:cubicBezTo>
                  <a:lnTo>
                    <a:pt x="10780" y="3579"/>
                  </a:lnTo>
                  <a:lnTo>
                    <a:pt x="10818" y="3529"/>
                  </a:lnTo>
                  <a:lnTo>
                    <a:pt x="10856" y="3480"/>
                  </a:lnTo>
                  <a:cubicBezTo>
                    <a:pt x="11166" y="3081"/>
                    <a:pt x="11488" y="2666"/>
                    <a:pt x="11825" y="2276"/>
                  </a:cubicBezTo>
                  <a:lnTo>
                    <a:pt x="11825" y="2276"/>
                  </a:lnTo>
                  <a:lnTo>
                    <a:pt x="11776" y="2295"/>
                  </a:lnTo>
                  <a:cubicBezTo>
                    <a:pt x="12064" y="2001"/>
                    <a:pt x="12298" y="1759"/>
                    <a:pt x="12516" y="1551"/>
                  </a:cubicBezTo>
                  <a:cubicBezTo>
                    <a:pt x="12767" y="1311"/>
                    <a:pt x="13040" y="1092"/>
                    <a:pt x="13325" y="895"/>
                  </a:cubicBezTo>
                  <a:cubicBezTo>
                    <a:pt x="13460" y="804"/>
                    <a:pt x="13605" y="714"/>
                    <a:pt x="13756" y="629"/>
                  </a:cubicBezTo>
                  <a:cubicBezTo>
                    <a:pt x="13908" y="546"/>
                    <a:pt x="14073" y="467"/>
                    <a:pt x="14261" y="388"/>
                  </a:cubicBezTo>
                  <a:cubicBezTo>
                    <a:pt x="14297" y="373"/>
                    <a:pt x="14323" y="340"/>
                    <a:pt x="14337" y="316"/>
                  </a:cubicBezTo>
                  <a:cubicBezTo>
                    <a:pt x="14357" y="277"/>
                    <a:pt x="14363" y="227"/>
                    <a:pt x="14357" y="182"/>
                  </a:cubicBezTo>
                  <a:cubicBezTo>
                    <a:pt x="14340" y="102"/>
                    <a:pt x="14273" y="43"/>
                    <a:pt x="14186" y="36"/>
                  </a:cubicBezTo>
                  <a:cubicBezTo>
                    <a:pt x="14034" y="21"/>
                    <a:pt x="13883" y="9"/>
                    <a:pt x="13730" y="3"/>
                  </a:cubicBezTo>
                  <a:cubicBezTo>
                    <a:pt x="13682" y="1"/>
                    <a:pt x="13634" y="0"/>
                    <a:pt x="13587" y="0"/>
                  </a:cubicBezTo>
                  <a:close/>
                </a:path>
              </a:pathLst>
            </a:custGeom>
            <a:solidFill>
              <a:srgbClr val="9098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36" name="Google Shape;5736;p16"/>
            <p:cNvSpPr/>
            <p:nvPr/>
          </p:nvSpPr>
          <p:spPr>
            <a:xfrm>
              <a:off x="5907750" y="6349675"/>
              <a:ext cx="135575" cy="206350"/>
            </a:xfrm>
            <a:custGeom>
              <a:avLst/>
              <a:gdLst/>
              <a:ahLst/>
              <a:cxnLst/>
              <a:rect l="l" t="t" r="r" b="b"/>
              <a:pathLst>
                <a:path w="5423" h="8254" extrusionOk="0">
                  <a:moveTo>
                    <a:pt x="120" y="1"/>
                  </a:moveTo>
                  <a:cubicBezTo>
                    <a:pt x="104" y="1"/>
                    <a:pt x="89" y="4"/>
                    <a:pt x="74" y="10"/>
                  </a:cubicBezTo>
                  <a:cubicBezTo>
                    <a:pt x="48" y="21"/>
                    <a:pt x="29" y="38"/>
                    <a:pt x="16" y="63"/>
                  </a:cubicBezTo>
                  <a:cubicBezTo>
                    <a:pt x="0" y="107"/>
                    <a:pt x="0" y="149"/>
                    <a:pt x="19" y="186"/>
                  </a:cubicBezTo>
                  <a:cubicBezTo>
                    <a:pt x="32" y="212"/>
                    <a:pt x="58" y="231"/>
                    <a:pt x="85" y="238"/>
                  </a:cubicBezTo>
                  <a:lnTo>
                    <a:pt x="226" y="270"/>
                  </a:lnTo>
                  <a:cubicBezTo>
                    <a:pt x="223" y="269"/>
                    <a:pt x="221" y="269"/>
                    <a:pt x="219" y="269"/>
                  </a:cubicBezTo>
                  <a:cubicBezTo>
                    <a:pt x="191" y="269"/>
                    <a:pt x="165" y="291"/>
                    <a:pt x="143" y="327"/>
                  </a:cubicBezTo>
                  <a:cubicBezTo>
                    <a:pt x="131" y="352"/>
                    <a:pt x="124" y="376"/>
                    <a:pt x="120" y="403"/>
                  </a:cubicBezTo>
                  <a:cubicBezTo>
                    <a:pt x="49" y="1055"/>
                    <a:pt x="190" y="1749"/>
                    <a:pt x="538" y="2470"/>
                  </a:cubicBezTo>
                  <a:cubicBezTo>
                    <a:pt x="670" y="2747"/>
                    <a:pt x="846" y="3039"/>
                    <a:pt x="1098" y="3386"/>
                  </a:cubicBezTo>
                  <a:cubicBezTo>
                    <a:pt x="1326" y="3701"/>
                    <a:pt x="1583" y="3988"/>
                    <a:pt x="1870" y="4304"/>
                  </a:cubicBezTo>
                  <a:lnTo>
                    <a:pt x="1913" y="4353"/>
                  </a:lnTo>
                  <a:cubicBezTo>
                    <a:pt x="2158" y="4625"/>
                    <a:pt x="2409" y="4886"/>
                    <a:pt x="2660" y="5150"/>
                  </a:cubicBezTo>
                  <a:lnTo>
                    <a:pt x="2731" y="5223"/>
                  </a:lnTo>
                  <a:cubicBezTo>
                    <a:pt x="3027" y="5532"/>
                    <a:pt x="3322" y="5841"/>
                    <a:pt x="3608" y="6160"/>
                  </a:cubicBezTo>
                  <a:cubicBezTo>
                    <a:pt x="3874" y="6456"/>
                    <a:pt x="4141" y="6773"/>
                    <a:pt x="4404" y="7102"/>
                  </a:cubicBezTo>
                  <a:cubicBezTo>
                    <a:pt x="4542" y="7277"/>
                    <a:pt x="4674" y="7457"/>
                    <a:pt x="4802" y="7639"/>
                  </a:cubicBezTo>
                  <a:cubicBezTo>
                    <a:pt x="4887" y="7756"/>
                    <a:pt x="4966" y="7873"/>
                    <a:pt x="5045" y="7993"/>
                  </a:cubicBezTo>
                  <a:lnTo>
                    <a:pt x="5190" y="8211"/>
                  </a:lnTo>
                  <a:cubicBezTo>
                    <a:pt x="5210" y="8240"/>
                    <a:pt x="5247" y="8254"/>
                    <a:pt x="5279" y="8254"/>
                  </a:cubicBezTo>
                  <a:cubicBezTo>
                    <a:pt x="5287" y="8254"/>
                    <a:pt x="5295" y="8253"/>
                    <a:pt x="5302" y="8251"/>
                  </a:cubicBezTo>
                  <a:cubicBezTo>
                    <a:pt x="5345" y="8244"/>
                    <a:pt x="5375" y="8221"/>
                    <a:pt x="5391" y="8189"/>
                  </a:cubicBezTo>
                  <a:lnTo>
                    <a:pt x="5404" y="8149"/>
                  </a:lnTo>
                  <a:cubicBezTo>
                    <a:pt x="5415" y="7905"/>
                    <a:pt x="5422" y="7718"/>
                    <a:pt x="5419" y="7533"/>
                  </a:cubicBezTo>
                  <a:cubicBezTo>
                    <a:pt x="5419" y="7319"/>
                    <a:pt x="5411" y="7104"/>
                    <a:pt x="5394" y="6890"/>
                  </a:cubicBezTo>
                  <a:cubicBezTo>
                    <a:pt x="5363" y="6456"/>
                    <a:pt x="5297" y="6013"/>
                    <a:pt x="5190" y="5539"/>
                  </a:cubicBezTo>
                  <a:cubicBezTo>
                    <a:pt x="4990" y="4656"/>
                    <a:pt x="4658" y="3819"/>
                    <a:pt x="4204" y="3050"/>
                  </a:cubicBezTo>
                  <a:cubicBezTo>
                    <a:pt x="4000" y="2700"/>
                    <a:pt x="3758" y="2361"/>
                    <a:pt x="3485" y="2039"/>
                  </a:cubicBezTo>
                  <a:cubicBezTo>
                    <a:pt x="3219" y="1725"/>
                    <a:pt x="2907" y="1422"/>
                    <a:pt x="2557" y="1140"/>
                  </a:cubicBezTo>
                  <a:cubicBezTo>
                    <a:pt x="2235" y="882"/>
                    <a:pt x="1868" y="649"/>
                    <a:pt x="1460" y="451"/>
                  </a:cubicBezTo>
                  <a:cubicBezTo>
                    <a:pt x="1075" y="260"/>
                    <a:pt x="641" y="110"/>
                    <a:pt x="163" y="7"/>
                  </a:cubicBezTo>
                  <a:cubicBezTo>
                    <a:pt x="147" y="3"/>
                    <a:pt x="133" y="1"/>
                    <a:pt x="120" y="1"/>
                  </a:cubicBezTo>
                  <a:close/>
                </a:path>
              </a:pathLst>
            </a:custGeom>
            <a:solidFill>
              <a:srgbClr val="9098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37" name="Google Shape;5737;p16"/>
            <p:cNvSpPr/>
            <p:nvPr/>
          </p:nvSpPr>
          <p:spPr>
            <a:xfrm>
              <a:off x="5127325" y="6062250"/>
              <a:ext cx="301900" cy="566275"/>
            </a:xfrm>
            <a:custGeom>
              <a:avLst/>
              <a:gdLst/>
              <a:ahLst/>
              <a:cxnLst/>
              <a:rect l="l" t="t" r="r" b="b"/>
              <a:pathLst>
                <a:path w="12076" h="22651" extrusionOk="0">
                  <a:moveTo>
                    <a:pt x="7795" y="1"/>
                  </a:moveTo>
                  <a:cubicBezTo>
                    <a:pt x="7765" y="1"/>
                    <a:pt x="7734" y="10"/>
                    <a:pt x="7712" y="26"/>
                  </a:cubicBezTo>
                  <a:cubicBezTo>
                    <a:pt x="7694" y="36"/>
                    <a:pt x="7678" y="52"/>
                    <a:pt x="7666" y="74"/>
                  </a:cubicBezTo>
                  <a:cubicBezTo>
                    <a:pt x="7642" y="120"/>
                    <a:pt x="7645" y="177"/>
                    <a:pt x="7676" y="227"/>
                  </a:cubicBezTo>
                  <a:cubicBezTo>
                    <a:pt x="7750" y="361"/>
                    <a:pt x="7824" y="495"/>
                    <a:pt x="7903" y="630"/>
                  </a:cubicBezTo>
                  <a:cubicBezTo>
                    <a:pt x="7889" y="620"/>
                    <a:pt x="7872" y="616"/>
                    <a:pt x="7855" y="616"/>
                  </a:cubicBezTo>
                  <a:cubicBezTo>
                    <a:pt x="7828" y="616"/>
                    <a:pt x="7800" y="627"/>
                    <a:pt x="7777" y="647"/>
                  </a:cubicBezTo>
                  <a:cubicBezTo>
                    <a:pt x="7246" y="1043"/>
                    <a:pt x="6678" y="1441"/>
                    <a:pt x="6186" y="1782"/>
                  </a:cubicBezTo>
                  <a:cubicBezTo>
                    <a:pt x="5735" y="2096"/>
                    <a:pt x="5282" y="2408"/>
                    <a:pt x="4843" y="2735"/>
                  </a:cubicBezTo>
                  <a:cubicBezTo>
                    <a:pt x="4304" y="3130"/>
                    <a:pt x="3849" y="3502"/>
                    <a:pt x="3448" y="3873"/>
                  </a:cubicBezTo>
                  <a:cubicBezTo>
                    <a:pt x="3017" y="4266"/>
                    <a:pt x="2613" y="4702"/>
                    <a:pt x="2249" y="5161"/>
                  </a:cubicBezTo>
                  <a:cubicBezTo>
                    <a:pt x="1852" y="5664"/>
                    <a:pt x="1503" y="6191"/>
                    <a:pt x="1210" y="6728"/>
                  </a:cubicBezTo>
                  <a:cubicBezTo>
                    <a:pt x="1031" y="7059"/>
                    <a:pt x="863" y="7413"/>
                    <a:pt x="707" y="7785"/>
                  </a:cubicBezTo>
                  <a:cubicBezTo>
                    <a:pt x="341" y="8697"/>
                    <a:pt x="121" y="9647"/>
                    <a:pt x="54" y="10606"/>
                  </a:cubicBezTo>
                  <a:cubicBezTo>
                    <a:pt x="1" y="11360"/>
                    <a:pt x="40" y="12123"/>
                    <a:pt x="172" y="12876"/>
                  </a:cubicBezTo>
                  <a:cubicBezTo>
                    <a:pt x="305" y="13650"/>
                    <a:pt x="545" y="14432"/>
                    <a:pt x="878" y="15202"/>
                  </a:cubicBezTo>
                  <a:cubicBezTo>
                    <a:pt x="1222" y="15985"/>
                    <a:pt x="1648" y="16695"/>
                    <a:pt x="2020" y="17286"/>
                  </a:cubicBezTo>
                  <a:lnTo>
                    <a:pt x="2272" y="17680"/>
                  </a:lnTo>
                  <a:lnTo>
                    <a:pt x="2320" y="17755"/>
                  </a:lnTo>
                  <a:cubicBezTo>
                    <a:pt x="2596" y="18191"/>
                    <a:pt x="2859" y="18602"/>
                    <a:pt x="3089" y="19037"/>
                  </a:cubicBezTo>
                  <a:cubicBezTo>
                    <a:pt x="3327" y="19511"/>
                    <a:pt x="3491" y="19956"/>
                    <a:pt x="3593" y="20397"/>
                  </a:cubicBezTo>
                  <a:lnTo>
                    <a:pt x="3615" y="20438"/>
                  </a:lnTo>
                  <a:lnTo>
                    <a:pt x="3612" y="20438"/>
                  </a:lnTo>
                  <a:cubicBezTo>
                    <a:pt x="3686" y="20874"/>
                    <a:pt x="3714" y="21311"/>
                    <a:pt x="3694" y="21737"/>
                  </a:cubicBezTo>
                  <a:cubicBezTo>
                    <a:pt x="3681" y="21960"/>
                    <a:pt x="3662" y="22155"/>
                    <a:pt x="3635" y="22351"/>
                  </a:cubicBezTo>
                  <a:cubicBezTo>
                    <a:pt x="3620" y="22443"/>
                    <a:pt x="3649" y="22529"/>
                    <a:pt x="3715" y="22588"/>
                  </a:cubicBezTo>
                  <a:cubicBezTo>
                    <a:pt x="3762" y="22629"/>
                    <a:pt x="3823" y="22650"/>
                    <a:pt x="3882" y="22650"/>
                  </a:cubicBezTo>
                  <a:cubicBezTo>
                    <a:pt x="3934" y="22650"/>
                    <a:pt x="3984" y="22634"/>
                    <a:pt x="4024" y="22602"/>
                  </a:cubicBezTo>
                  <a:cubicBezTo>
                    <a:pt x="4201" y="22466"/>
                    <a:pt x="4354" y="22329"/>
                    <a:pt x="4484" y="22197"/>
                  </a:cubicBezTo>
                  <a:cubicBezTo>
                    <a:pt x="4627" y="22055"/>
                    <a:pt x="4764" y="21888"/>
                    <a:pt x="4914" y="21674"/>
                  </a:cubicBezTo>
                  <a:cubicBezTo>
                    <a:pt x="5035" y="21502"/>
                    <a:pt x="5146" y="21322"/>
                    <a:pt x="5253" y="21127"/>
                  </a:cubicBezTo>
                  <a:cubicBezTo>
                    <a:pt x="5351" y="20950"/>
                    <a:pt x="5439" y="20769"/>
                    <a:pt x="5523" y="20586"/>
                  </a:cubicBezTo>
                  <a:cubicBezTo>
                    <a:pt x="5627" y="20361"/>
                    <a:pt x="5723" y="20133"/>
                    <a:pt x="5818" y="19906"/>
                  </a:cubicBezTo>
                  <a:lnTo>
                    <a:pt x="5920" y="19663"/>
                  </a:lnTo>
                  <a:lnTo>
                    <a:pt x="6025" y="19421"/>
                  </a:lnTo>
                  <a:cubicBezTo>
                    <a:pt x="6137" y="19161"/>
                    <a:pt x="6252" y="18922"/>
                    <a:pt x="6374" y="18695"/>
                  </a:cubicBezTo>
                  <a:cubicBezTo>
                    <a:pt x="6444" y="18566"/>
                    <a:pt x="6520" y="18438"/>
                    <a:pt x="6601" y="18313"/>
                  </a:cubicBezTo>
                  <a:cubicBezTo>
                    <a:pt x="6795" y="18019"/>
                    <a:pt x="7040" y="17737"/>
                    <a:pt x="7349" y="17450"/>
                  </a:cubicBezTo>
                  <a:cubicBezTo>
                    <a:pt x="7707" y="17131"/>
                    <a:pt x="8125" y="16835"/>
                    <a:pt x="8596" y="16511"/>
                  </a:cubicBezTo>
                  <a:cubicBezTo>
                    <a:pt x="9006" y="16229"/>
                    <a:pt x="9466" y="15915"/>
                    <a:pt x="9883" y="15559"/>
                  </a:cubicBezTo>
                  <a:cubicBezTo>
                    <a:pt x="10071" y="15403"/>
                    <a:pt x="10255" y="15228"/>
                    <a:pt x="10427" y="15044"/>
                  </a:cubicBezTo>
                  <a:cubicBezTo>
                    <a:pt x="10608" y="14853"/>
                    <a:pt x="10779" y="14635"/>
                    <a:pt x="10961" y="14352"/>
                  </a:cubicBezTo>
                  <a:cubicBezTo>
                    <a:pt x="11056" y="14214"/>
                    <a:pt x="11141" y="14075"/>
                    <a:pt x="11218" y="13931"/>
                  </a:cubicBezTo>
                  <a:cubicBezTo>
                    <a:pt x="11399" y="13597"/>
                    <a:pt x="11557" y="13229"/>
                    <a:pt x="11685" y="12835"/>
                  </a:cubicBezTo>
                  <a:cubicBezTo>
                    <a:pt x="11856" y="12308"/>
                    <a:pt x="11968" y="11747"/>
                    <a:pt x="12021" y="11166"/>
                  </a:cubicBezTo>
                  <a:cubicBezTo>
                    <a:pt x="12071" y="10626"/>
                    <a:pt x="12076" y="10068"/>
                    <a:pt x="12036" y="9460"/>
                  </a:cubicBezTo>
                  <a:cubicBezTo>
                    <a:pt x="12004" y="8949"/>
                    <a:pt x="11935" y="8389"/>
                    <a:pt x="11822" y="7748"/>
                  </a:cubicBezTo>
                  <a:cubicBezTo>
                    <a:pt x="11774" y="7482"/>
                    <a:pt x="11721" y="7218"/>
                    <a:pt x="11656" y="6954"/>
                  </a:cubicBezTo>
                  <a:cubicBezTo>
                    <a:pt x="11592" y="6692"/>
                    <a:pt x="11508" y="6414"/>
                    <a:pt x="11399" y="6102"/>
                  </a:cubicBezTo>
                  <a:cubicBezTo>
                    <a:pt x="11001" y="4970"/>
                    <a:pt x="10395" y="3963"/>
                    <a:pt x="9804" y="3045"/>
                  </a:cubicBezTo>
                  <a:cubicBezTo>
                    <a:pt x="9631" y="2778"/>
                    <a:pt x="9453" y="2513"/>
                    <a:pt x="9278" y="2247"/>
                  </a:cubicBezTo>
                  <a:lnTo>
                    <a:pt x="9243" y="2197"/>
                  </a:lnTo>
                  <a:cubicBezTo>
                    <a:pt x="8813" y="1545"/>
                    <a:pt x="8323" y="806"/>
                    <a:pt x="7911" y="64"/>
                  </a:cubicBezTo>
                  <a:cubicBezTo>
                    <a:pt x="7899" y="35"/>
                    <a:pt x="7870" y="15"/>
                    <a:pt x="7836" y="6"/>
                  </a:cubicBezTo>
                  <a:cubicBezTo>
                    <a:pt x="7823" y="3"/>
                    <a:pt x="7809" y="1"/>
                    <a:pt x="7795" y="1"/>
                  </a:cubicBezTo>
                  <a:close/>
                </a:path>
              </a:pathLst>
            </a:custGeom>
            <a:solidFill>
              <a:srgbClr val="9098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38" name="Google Shape;5738;p16"/>
            <p:cNvSpPr/>
            <p:nvPr/>
          </p:nvSpPr>
          <p:spPr>
            <a:xfrm>
              <a:off x="4896350" y="5878975"/>
              <a:ext cx="274600" cy="280625"/>
            </a:xfrm>
            <a:custGeom>
              <a:avLst/>
              <a:gdLst/>
              <a:ahLst/>
              <a:cxnLst/>
              <a:rect l="l" t="t" r="r" b="b"/>
              <a:pathLst>
                <a:path w="10984" h="11225" extrusionOk="0">
                  <a:moveTo>
                    <a:pt x="10753" y="1"/>
                  </a:moveTo>
                  <a:cubicBezTo>
                    <a:pt x="10751" y="1"/>
                    <a:pt x="10750" y="1"/>
                    <a:pt x="10748" y="1"/>
                  </a:cubicBezTo>
                  <a:cubicBezTo>
                    <a:pt x="10705" y="5"/>
                    <a:pt x="10668" y="28"/>
                    <a:pt x="10647" y="65"/>
                  </a:cubicBezTo>
                  <a:cubicBezTo>
                    <a:pt x="10634" y="87"/>
                    <a:pt x="10629" y="113"/>
                    <a:pt x="10629" y="136"/>
                  </a:cubicBezTo>
                  <a:cubicBezTo>
                    <a:pt x="10627" y="291"/>
                    <a:pt x="10632" y="445"/>
                    <a:pt x="10634" y="597"/>
                  </a:cubicBezTo>
                  <a:cubicBezTo>
                    <a:pt x="10622" y="532"/>
                    <a:pt x="10581" y="446"/>
                    <a:pt x="10505" y="417"/>
                  </a:cubicBezTo>
                  <a:cubicBezTo>
                    <a:pt x="10227" y="314"/>
                    <a:pt x="9971" y="255"/>
                    <a:pt x="9722" y="236"/>
                  </a:cubicBezTo>
                  <a:cubicBezTo>
                    <a:pt x="9658" y="231"/>
                    <a:pt x="9593" y="228"/>
                    <a:pt x="9527" y="228"/>
                  </a:cubicBezTo>
                  <a:cubicBezTo>
                    <a:pt x="9393" y="228"/>
                    <a:pt x="9257" y="239"/>
                    <a:pt x="9121" y="259"/>
                  </a:cubicBezTo>
                  <a:cubicBezTo>
                    <a:pt x="8948" y="284"/>
                    <a:pt x="8757" y="331"/>
                    <a:pt x="8546" y="406"/>
                  </a:cubicBezTo>
                  <a:cubicBezTo>
                    <a:pt x="8384" y="463"/>
                    <a:pt x="8216" y="542"/>
                    <a:pt x="8003" y="661"/>
                  </a:cubicBezTo>
                  <a:cubicBezTo>
                    <a:pt x="7692" y="834"/>
                    <a:pt x="7383" y="1071"/>
                    <a:pt x="7028" y="1407"/>
                  </a:cubicBezTo>
                  <a:cubicBezTo>
                    <a:pt x="6755" y="1662"/>
                    <a:pt x="6481" y="1973"/>
                    <a:pt x="6186" y="2359"/>
                  </a:cubicBezTo>
                  <a:cubicBezTo>
                    <a:pt x="5961" y="2655"/>
                    <a:pt x="5748" y="2974"/>
                    <a:pt x="5493" y="3393"/>
                  </a:cubicBezTo>
                  <a:cubicBezTo>
                    <a:pt x="5386" y="3567"/>
                    <a:pt x="5286" y="3745"/>
                    <a:pt x="5189" y="3922"/>
                  </a:cubicBezTo>
                  <a:cubicBezTo>
                    <a:pt x="5087" y="4109"/>
                    <a:pt x="4990" y="4298"/>
                    <a:pt x="4896" y="4488"/>
                  </a:cubicBezTo>
                  <a:cubicBezTo>
                    <a:pt x="4711" y="4868"/>
                    <a:pt x="4549" y="5253"/>
                    <a:pt x="4372" y="5681"/>
                  </a:cubicBezTo>
                  <a:lnTo>
                    <a:pt x="4343" y="5749"/>
                  </a:lnTo>
                  <a:cubicBezTo>
                    <a:pt x="4277" y="5911"/>
                    <a:pt x="4208" y="6073"/>
                    <a:pt x="4141" y="6234"/>
                  </a:cubicBezTo>
                  <a:cubicBezTo>
                    <a:pt x="3946" y="6698"/>
                    <a:pt x="3766" y="7077"/>
                    <a:pt x="3574" y="7426"/>
                  </a:cubicBezTo>
                  <a:cubicBezTo>
                    <a:pt x="3486" y="7589"/>
                    <a:pt x="3394" y="7748"/>
                    <a:pt x="3295" y="7903"/>
                  </a:cubicBezTo>
                  <a:cubicBezTo>
                    <a:pt x="3062" y="8257"/>
                    <a:pt x="2778" y="8587"/>
                    <a:pt x="2426" y="8910"/>
                  </a:cubicBezTo>
                  <a:cubicBezTo>
                    <a:pt x="2132" y="9174"/>
                    <a:pt x="1827" y="9411"/>
                    <a:pt x="1461" y="9691"/>
                  </a:cubicBezTo>
                  <a:lnTo>
                    <a:pt x="1214" y="9881"/>
                  </a:lnTo>
                  <a:cubicBezTo>
                    <a:pt x="1013" y="10038"/>
                    <a:pt x="816" y="10198"/>
                    <a:pt x="623" y="10368"/>
                  </a:cubicBezTo>
                  <a:cubicBezTo>
                    <a:pt x="421" y="10549"/>
                    <a:pt x="227" y="10747"/>
                    <a:pt x="46" y="10955"/>
                  </a:cubicBezTo>
                  <a:cubicBezTo>
                    <a:pt x="10" y="11021"/>
                    <a:pt x="0" y="11072"/>
                    <a:pt x="17" y="11118"/>
                  </a:cubicBezTo>
                  <a:cubicBezTo>
                    <a:pt x="42" y="11185"/>
                    <a:pt x="104" y="11222"/>
                    <a:pt x="180" y="11222"/>
                  </a:cubicBezTo>
                  <a:cubicBezTo>
                    <a:pt x="225" y="11224"/>
                    <a:pt x="271" y="11224"/>
                    <a:pt x="317" y="11224"/>
                  </a:cubicBezTo>
                  <a:cubicBezTo>
                    <a:pt x="1321" y="11224"/>
                    <a:pt x="2300" y="10944"/>
                    <a:pt x="3131" y="10665"/>
                  </a:cubicBezTo>
                  <a:cubicBezTo>
                    <a:pt x="3683" y="10481"/>
                    <a:pt x="4227" y="10273"/>
                    <a:pt x="4753" y="10072"/>
                  </a:cubicBezTo>
                  <a:lnTo>
                    <a:pt x="4803" y="10052"/>
                  </a:lnTo>
                  <a:cubicBezTo>
                    <a:pt x="5263" y="9875"/>
                    <a:pt x="5702" y="9707"/>
                    <a:pt x="6147" y="9551"/>
                  </a:cubicBezTo>
                  <a:cubicBezTo>
                    <a:pt x="6373" y="9472"/>
                    <a:pt x="6603" y="9398"/>
                    <a:pt x="6833" y="9328"/>
                  </a:cubicBezTo>
                  <a:cubicBezTo>
                    <a:pt x="6942" y="9296"/>
                    <a:pt x="7052" y="9263"/>
                    <a:pt x="7164" y="9235"/>
                  </a:cubicBezTo>
                  <a:cubicBezTo>
                    <a:pt x="7342" y="9189"/>
                    <a:pt x="7519" y="9134"/>
                    <a:pt x="7696" y="9074"/>
                  </a:cubicBezTo>
                  <a:cubicBezTo>
                    <a:pt x="8234" y="8891"/>
                    <a:pt x="8731" y="8640"/>
                    <a:pt x="9171" y="8324"/>
                  </a:cubicBezTo>
                  <a:cubicBezTo>
                    <a:pt x="9543" y="8054"/>
                    <a:pt x="9867" y="7714"/>
                    <a:pt x="10136" y="7317"/>
                  </a:cubicBezTo>
                  <a:cubicBezTo>
                    <a:pt x="10204" y="7231"/>
                    <a:pt x="10260" y="7135"/>
                    <a:pt x="10313" y="7036"/>
                  </a:cubicBezTo>
                  <a:cubicBezTo>
                    <a:pt x="10461" y="6764"/>
                    <a:pt x="10583" y="6468"/>
                    <a:pt x="10686" y="6129"/>
                  </a:cubicBezTo>
                  <a:cubicBezTo>
                    <a:pt x="10804" y="5739"/>
                    <a:pt x="10883" y="5312"/>
                    <a:pt x="10930" y="4781"/>
                  </a:cubicBezTo>
                  <a:cubicBezTo>
                    <a:pt x="10983" y="4209"/>
                    <a:pt x="10983" y="3653"/>
                    <a:pt x="10978" y="3283"/>
                  </a:cubicBezTo>
                  <a:cubicBezTo>
                    <a:pt x="10972" y="2816"/>
                    <a:pt x="10952" y="2352"/>
                    <a:pt x="10933" y="1885"/>
                  </a:cubicBezTo>
                  <a:lnTo>
                    <a:pt x="10929" y="1803"/>
                  </a:lnTo>
                  <a:cubicBezTo>
                    <a:pt x="10905" y="1206"/>
                    <a:pt x="10883" y="661"/>
                    <a:pt x="10883" y="120"/>
                  </a:cubicBezTo>
                  <a:cubicBezTo>
                    <a:pt x="10883" y="90"/>
                    <a:pt x="10869" y="61"/>
                    <a:pt x="10844" y="37"/>
                  </a:cubicBezTo>
                  <a:cubicBezTo>
                    <a:pt x="10820" y="13"/>
                    <a:pt x="10783" y="1"/>
                    <a:pt x="10753" y="1"/>
                  </a:cubicBezTo>
                  <a:close/>
                </a:path>
              </a:pathLst>
            </a:custGeom>
            <a:solidFill>
              <a:srgbClr val="9098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39" name="Google Shape;5739;p16"/>
            <p:cNvSpPr/>
            <p:nvPr/>
          </p:nvSpPr>
          <p:spPr>
            <a:xfrm>
              <a:off x="5455875" y="5857000"/>
              <a:ext cx="448700" cy="272325"/>
            </a:xfrm>
            <a:custGeom>
              <a:avLst/>
              <a:gdLst/>
              <a:ahLst/>
              <a:cxnLst/>
              <a:rect l="l" t="t" r="r" b="b"/>
              <a:pathLst>
                <a:path w="17948" h="10893" extrusionOk="0">
                  <a:moveTo>
                    <a:pt x="16426" y="1618"/>
                  </a:moveTo>
                  <a:cubicBezTo>
                    <a:pt x="16422" y="1621"/>
                    <a:pt x="16417" y="1623"/>
                    <a:pt x="16413" y="1626"/>
                  </a:cubicBezTo>
                  <a:lnTo>
                    <a:pt x="16413" y="1626"/>
                  </a:lnTo>
                  <a:cubicBezTo>
                    <a:pt x="16417" y="1623"/>
                    <a:pt x="16422" y="1621"/>
                    <a:pt x="16426" y="1618"/>
                  </a:cubicBezTo>
                  <a:close/>
                  <a:moveTo>
                    <a:pt x="16413" y="1626"/>
                  </a:moveTo>
                  <a:lnTo>
                    <a:pt x="16413" y="1626"/>
                  </a:lnTo>
                  <a:cubicBezTo>
                    <a:pt x="16411" y="1627"/>
                    <a:pt x="16409" y="1628"/>
                    <a:pt x="16408" y="1629"/>
                  </a:cubicBezTo>
                  <a:lnTo>
                    <a:pt x="16408" y="1629"/>
                  </a:lnTo>
                  <a:cubicBezTo>
                    <a:pt x="16409" y="1628"/>
                    <a:pt x="16411" y="1627"/>
                    <a:pt x="16413" y="1626"/>
                  </a:cubicBezTo>
                  <a:close/>
                  <a:moveTo>
                    <a:pt x="16408" y="1629"/>
                  </a:moveTo>
                  <a:cubicBezTo>
                    <a:pt x="16407" y="1629"/>
                    <a:pt x="16407" y="1629"/>
                    <a:pt x="16407" y="1629"/>
                  </a:cubicBezTo>
                  <a:lnTo>
                    <a:pt x="16407" y="1629"/>
                  </a:lnTo>
                  <a:cubicBezTo>
                    <a:pt x="16407" y="1629"/>
                    <a:pt x="16407" y="1629"/>
                    <a:pt x="16407" y="1629"/>
                  </a:cubicBezTo>
                  <a:lnTo>
                    <a:pt x="16407" y="1629"/>
                  </a:lnTo>
                  <a:cubicBezTo>
                    <a:pt x="16407" y="1629"/>
                    <a:pt x="16407" y="1629"/>
                    <a:pt x="16408" y="1629"/>
                  </a:cubicBezTo>
                  <a:close/>
                  <a:moveTo>
                    <a:pt x="16407" y="1629"/>
                  </a:moveTo>
                  <a:cubicBezTo>
                    <a:pt x="16406" y="1630"/>
                    <a:pt x="16405" y="1630"/>
                    <a:pt x="16403" y="1631"/>
                  </a:cubicBezTo>
                  <a:cubicBezTo>
                    <a:pt x="16405" y="1630"/>
                    <a:pt x="16406" y="1630"/>
                    <a:pt x="16407" y="1629"/>
                  </a:cubicBezTo>
                  <a:close/>
                  <a:moveTo>
                    <a:pt x="15773" y="1889"/>
                  </a:moveTo>
                  <a:lnTo>
                    <a:pt x="15773" y="1889"/>
                  </a:lnTo>
                  <a:cubicBezTo>
                    <a:pt x="15770" y="1890"/>
                    <a:pt x="15766" y="1891"/>
                    <a:pt x="15763" y="1892"/>
                  </a:cubicBezTo>
                  <a:lnTo>
                    <a:pt x="15763" y="1892"/>
                  </a:lnTo>
                  <a:cubicBezTo>
                    <a:pt x="15766" y="1891"/>
                    <a:pt x="15770" y="1890"/>
                    <a:pt x="15773" y="1889"/>
                  </a:cubicBezTo>
                  <a:close/>
                  <a:moveTo>
                    <a:pt x="9012" y="3906"/>
                  </a:moveTo>
                  <a:lnTo>
                    <a:pt x="9012" y="3906"/>
                  </a:lnTo>
                  <a:cubicBezTo>
                    <a:pt x="9011" y="3907"/>
                    <a:pt x="9010" y="3907"/>
                    <a:pt x="9010" y="3907"/>
                  </a:cubicBezTo>
                  <a:lnTo>
                    <a:pt x="9010" y="3907"/>
                  </a:lnTo>
                  <a:cubicBezTo>
                    <a:pt x="9012" y="3907"/>
                    <a:pt x="9012" y="3906"/>
                    <a:pt x="9012" y="3906"/>
                  </a:cubicBezTo>
                  <a:close/>
                  <a:moveTo>
                    <a:pt x="9010" y="3907"/>
                  </a:moveTo>
                  <a:cubicBezTo>
                    <a:pt x="9010" y="3907"/>
                    <a:pt x="9010" y="3907"/>
                    <a:pt x="9009" y="3907"/>
                  </a:cubicBezTo>
                  <a:lnTo>
                    <a:pt x="9009" y="3909"/>
                  </a:lnTo>
                  <a:cubicBezTo>
                    <a:pt x="9009" y="3908"/>
                    <a:pt x="9009" y="3908"/>
                    <a:pt x="9010" y="3907"/>
                  </a:cubicBezTo>
                  <a:close/>
                  <a:moveTo>
                    <a:pt x="9008" y="3913"/>
                  </a:moveTo>
                  <a:lnTo>
                    <a:pt x="9008" y="3913"/>
                  </a:lnTo>
                  <a:cubicBezTo>
                    <a:pt x="9008" y="3914"/>
                    <a:pt x="9007" y="3916"/>
                    <a:pt x="9007" y="3917"/>
                  </a:cubicBezTo>
                  <a:lnTo>
                    <a:pt x="9007" y="3917"/>
                  </a:lnTo>
                  <a:cubicBezTo>
                    <a:pt x="9008" y="3916"/>
                    <a:pt x="9008" y="3914"/>
                    <a:pt x="9008" y="3913"/>
                  </a:cubicBezTo>
                  <a:close/>
                  <a:moveTo>
                    <a:pt x="9008" y="3917"/>
                  </a:moveTo>
                  <a:lnTo>
                    <a:pt x="9008" y="3917"/>
                  </a:lnTo>
                  <a:cubicBezTo>
                    <a:pt x="9007" y="3920"/>
                    <a:pt x="9007" y="3920"/>
                    <a:pt x="9007" y="3922"/>
                  </a:cubicBezTo>
                  <a:cubicBezTo>
                    <a:pt x="9008" y="3920"/>
                    <a:pt x="9008" y="3920"/>
                    <a:pt x="9008" y="3917"/>
                  </a:cubicBezTo>
                  <a:close/>
                  <a:moveTo>
                    <a:pt x="9007" y="3922"/>
                  </a:moveTo>
                  <a:lnTo>
                    <a:pt x="9007" y="3922"/>
                  </a:lnTo>
                  <a:cubicBezTo>
                    <a:pt x="9006" y="3923"/>
                    <a:pt x="9006" y="3924"/>
                    <a:pt x="9006" y="3925"/>
                  </a:cubicBezTo>
                  <a:lnTo>
                    <a:pt x="9006" y="3925"/>
                  </a:lnTo>
                  <a:cubicBezTo>
                    <a:pt x="9007" y="3924"/>
                    <a:pt x="9007" y="3923"/>
                    <a:pt x="9007" y="3922"/>
                  </a:cubicBezTo>
                  <a:close/>
                  <a:moveTo>
                    <a:pt x="8469" y="4526"/>
                  </a:moveTo>
                  <a:lnTo>
                    <a:pt x="8469" y="4526"/>
                  </a:lnTo>
                  <a:cubicBezTo>
                    <a:pt x="8466" y="4529"/>
                    <a:pt x="8462" y="4531"/>
                    <a:pt x="8458" y="4533"/>
                  </a:cubicBezTo>
                  <a:lnTo>
                    <a:pt x="8458" y="4533"/>
                  </a:lnTo>
                  <a:cubicBezTo>
                    <a:pt x="8462" y="4531"/>
                    <a:pt x="8465" y="4530"/>
                    <a:pt x="8469" y="4526"/>
                  </a:cubicBezTo>
                  <a:close/>
                  <a:moveTo>
                    <a:pt x="7574" y="4875"/>
                  </a:moveTo>
                  <a:lnTo>
                    <a:pt x="7574" y="4875"/>
                  </a:lnTo>
                  <a:cubicBezTo>
                    <a:pt x="7570" y="4876"/>
                    <a:pt x="7566" y="4877"/>
                    <a:pt x="7562" y="4878"/>
                  </a:cubicBezTo>
                  <a:cubicBezTo>
                    <a:pt x="7566" y="4878"/>
                    <a:pt x="7570" y="4876"/>
                    <a:pt x="7574" y="4875"/>
                  </a:cubicBezTo>
                  <a:close/>
                  <a:moveTo>
                    <a:pt x="17948" y="1"/>
                  </a:moveTo>
                  <a:lnTo>
                    <a:pt x="17948" y="1"/>
                  </a:lnTo>
                  <a:cubicBezTo>
                    <a:pt x="17874" y="67"/>
                    <a:pt x="17798" y="131"/>
                    <a:pt x="17723" y="195"/>
                  </a:cubicBezTo>
                  <a:cubicBezTo>
                    <a:pt x="17422" y="440"/>
                    <a:pt x="17113" y="646"/>
                    <a:pt x="16807" y="799"/>
                  </a:cubicBezTo>
                  <a:cubicBezTo>
                    <a:pt x="16546" y="918"/>
                    <a:pt x="16276" y="1005"/>
                    <a:pt x="16011" y="1055"/>
                  </a:cubicBezTo>
                  <a:lnTo>
                    <a:pt x="15964" y="1071"/>
                  </a:lnTo>
                  <a:cubicBezTo>
                    <a:pt x="15813" y="1091"/>
                    <a:pt x="15639" y="1103"/>
                    <a:pt x="15458" y="1103"/>
                  </a:cubicBezTo>
                  <a:cubicBezTo>
                    <a:pt x="15368" y="1103"/>
                    <a:pt x="15277" y="1100"/>
                    <a:pt x="15186" y="1094"/>
                  </a:cubicBezTo>
                  <a:cubicBezTo>
                    <a:pt x="14712" y="1045"/>
                    <a:pt x="14259" y="926"/>
                    <a:pt x="13818" y="811"/>
                  </a:cubicBezTo>
                  <a:lnTo>
                    <a:pt x="13759" y="794"/>
                  </a:lnTo>
                  <a:cubicBezTo>
                    <a:pt x="13512" y="726"/>
                    <a:pt x="13268" y="661"/>
                    <a:pt x="13021" y="600"/>
                  </a:cubicBezTo>
                  <a:cubicBezTo>
                    <a:pt x="12783" y="541"/>
                    <a:pt x="12507" y="483"/>
                    <a:pt x="12155" y="423"/>
                  </a:cubicBezTo>
                  <a:cubicBezTo>
                    <a:pt x="11537" y="314"/>
                    <a:pt x="10926" y="261"/>
                    <a:pt x="10329" y="261"/>
                  </a:cubicBezTo>
                  <a:cubicBezTo>
                    <a:pt x="9826" y="261"/>
                    <a:pt x="9333" y="299"/>
                    <a:pt x="8851" y="374"/>
                  </a:cubicBezTo>
                  <a:cubicBezTo>
                    <a:pt x="7906" y="525"/>
                    <a:pt x="6933" y="850"/>
                    <a:pt x="5785" y="1392"/>
                  </a:cubicBezTo>
                  <a:cubicBezTo>
                    <a:pt x="4762" y="1874"/>
                    <a:pt x="3793" y="2480"/>
                    <a:pt x="2902" y="3189"/>
                  </a:cubicBezTo>
                  <a:cubicBezTo>
                    <a:pt x="1702" y="4146"/>
                    <a:pt x="779" y="5203"/>
                    <a:pt x="166" y="6330"/>
                  </a:cubicBezTo>
                  <a:cubicBezTo>
                    <a:pt x="123" y="6409"/>
                    <a:pt x="83" y="6487"/>
                    <a:pt x="44" y="6565"/>
                  </a:cubicBezTo>
                  <a:cubicBezTo>
                    <a:pt x="1" y="6651"/>
                    <a:pt x="33" y="6758"/>
                    <a:pt x="117" y="6803"/>
                  </a:cubicBezTo>
                  <a:cubicBezTo>
                    <a:pt x="191" y="7051"/>
                    <a:pt x="287" y="7268"/>
                    <a:pt x="406" y="7482"/>
                  </a:cubicBezTo>
                  <a:cubicBezTo>
                    <a:pt x="521" y="7683"/>
                    <a:pt x="676" y="7879"/>
                    <a:pt x="884" y="8087"/>
                  </a:cubicBezTo>
                  <a:cubicBezTo>
                    <a:pt x="1060" y="8262"/>
                    <a:pt x="1263" y="8410"/>
                    <a:pt x="1426" y="8528"/>
                  </a:cubicBezTo>
                  <a:cubicBezTo>
                    <a:pt x="1646" y="8679"/>
                    <a:pt x="1847" y="8799"/>
                    <a:pt x="2144" y="8970"/>
                  </a:cubicBezTo>
                  <a:cubicBezTo>
                    <a:pt x="2983" y="9446"/>
                    <a:pt x="3870" y="9852"/>
                    <a:pt x="4778" y="10178"/>
                  </a:cubicBezTo>
                  <a:cubicBezTo>
                    <a:pt x="5704" y="10509"/>
                    <a:pt x="6635" y="10728"/>
                    <a:pt x="7536" y="10829"/>
                  </a:cubicBezTo>
                  <a:cubicBezTo>
                    <a:pt x="7913" y="10870"/>
                    <a:pt x="8286" y="10892"/>
                    <a:pt x="8651" y="10892"/>
                  </a:cubicBezTo>
                  <a:cubicBezTo>
                    <a:pt x="8744" y="10892"/>
                    <a:pt x="8837" y="10891"/>
                    <a:pt x="8929" y="10888"/>
                  </a:cubicBezTo>
                  <a:cubicBezTo>
                    <a:pt x="9353" y="10876"/>
                    <a:pt x="9804" y="10826"/>
                    <a:pt x="10306" y="10736"/>
                  </a:cubicBezTo>
                  <a:cubicBezTo>
                    <a:pt x="11118" y="10585"/>
                    <a:pt x="11908" y="10297"/>
                    <a:pt x="12662" y="9882"/>
                  </a:cubicBezTo>
                  <a:lnTo>
                    <a:pt x="12662" y="9882"/>
                  </a:lnTo>
                  <a:cubicBezTo>
                    <a:pt x="12438" y="9943"/>
                    <a:pt x="12218" y="10000"/>
                    <a:pt x="11997" y="10056"/>
                  </a:cubicBezTo>
                  <a:cubicBezTo>
                    <a:pt x="11457" y="10190"/>
                    <a:pt x="10908" y="10300"/>
                    <a:pt x="10355" y="10376"/>
                  </a:cubicBezTo>
                  <a:cubicBezTo>
                    <a:pt x="9828" y="10448"/>
                    <a:pt x="9297" y="10494"/>
                    <a:pt x="8768" y="10494"/>
                  </a:cubicBezTo>
                  <a:cubicBezTo>
                    <a:pt x="8756" y="10494"/>
                    <a:pt x="8744" y="10494"/>
                    <a:pt x="8733" y="10494"/>
                  </a:cubicBezTo>
                  <a:cubicBezTo>
                    <a:pt x="8217" y="10494"/>
                    <a:pt x="7702" y="10464"/>
                    <a:pt x="7195" y="10376"/>
                  </a:cubicBezTo>
                  <a:cubicBezTo>
                    <a:pt x="6693" y="10287"/>
                    <a:pt x="6193" y="10158"/>
                    <a:pt x="5723" y="9960"/>
                  </a:cubicBezTo>
                  <a:cubicBezTo>
                    <a:pt x="5536" y="9882"/>
                    <a:pt x="5350" y="9798"/>
                    <a:pt x="5177" y="9691"/>
                  </a:cubicBezTo>
                  <a:cubicBezTo>
                    <a:pt x="5038" y="9605"/>
                    <a:pt x="4907" y="9512"/>
                    <a:pt x="4780" y="9410"/>
                  </a:cubicBezTo>
                  <a:cubicBezTo>
                    <a:pt x="4489" y="9174"/>
                    <a:pt x="4218" y="8911"/>
                    <a:pt x="3972" y="8629"/>
                  </a:cubicBezTo>
                  <a:cubicBezTo>
                    <a:pt x="3707" y="8325"/>
                    <a:pt x="3461" y="8002"/>
                    <a:pt x="3261" y="7650"/>
                  </a:cubicBezTo>
                  <a:cubicBezTo>
                    <a:pt x="3168" y="7485"/>
                    <a:pt x="3078" y="7311"/>
                    <a:pt x="3016" y="7130"/>
                  </a:cubicBezTo>
                  <a:cubicBezTo>
                    <a:pt x="2965" y="6988"/>
                    <a:pt x="2920" y="6840"/>
                    <a:pt x="2904" y="6690"/>
                  </a:cubicBezTo>
                  <a:cubicBezTo>
                    <a:pt x="2889" y="6549"/>
                    <a:pt x="2889" y="6405"/>
                    <a:pt x="2927" y="6264"/>
                  </a:cubicBezTo>
                  <a:cubicBezTo>
                    <a:pt x="2941" y="6204"/>
                    <a:pt x="2963" y="6147"/>
                    <a:pt x="2991" y="6092"/>
                  </a:cubicBezTo>
                  <a:cubicBezTo>
                    <a:pt x="3020" y="6039"/>
                    <a:pt x="3053" y="5984"/>
                    <a:pt x="3095" y="5940"/>
                  </a:cubicBezTo>
                  <a:cubicBezTo>
                    <a:pt x="3132" y="5897"/>
                    <a:pt x="3174" y="5854"/>
                    <a:pt x="3221" y="5819"/>
                  </a:cubicBezTo>
                  <a:cubicBezTo>
                    <a:pt x="3260" y="5792"/>
                    <a:pt x="3299" y="5767"/>
                    <a:pt x="3339" y="5742"/>
                  </a:cubicBezTo>
                  <a:cubicBezTo>
                    <a:pt x="3428" y="5690"/>
                    <a:pt x="3526" y="5647"/>
                    <a:pt x="3623" y="5611"/>
                  </a:cubicBezTo>
                  <a:cubicBezTo>
                    <a:pt x="3888" y="5516"/>
                    <a:pt x="4162" y="5457"/>
                    <a:pt x="4438" y="5407"/>
                  </a:cubicBezTo>
                  <a:cubicBezTo>
                    <a:pt x="4775" y="5344"/>
                    <a:pt x="5114" y="5295"/>
                    <a:pt x="5453" y="5249"/>
                  </a:cubicBezTo>
                  <a:cubicBezTo>
                    <a:pt x="6166" y="5150"/>
                    <a:pt x="6882" y="5059"/>
                    <a:pt x="7577" y="4874"/>
                  </a:cubicBezTo>
                  <a:lnTo>
                    <a:pt x="7577" y="4874"/>
                  </a:lnTo>
                  <a:cubicBezTo>
                    <a:pt x="7576" y="4874"/>
                    <a:pt x="7575" y="4875"/>
                    <a:pt x="7574" y="4875"/>
                  </a:cubicBezTo>
                  <a:lnTo>
                    <a:pt x="7574" y="4875"/>
                  </a:lnTo>
                  <a:cubicBezTo>
                    <a:pt x="7879" y="4791"/>
                    <a:pt x="8183" y="4689"/>
                    <a:pt x="8458" y="4533"/>
                  </a:cubicBezTo>
                  <a:lnTo>
                    <a:pt x="8458" y="4533"/>
                  </a:lnTo>
                  <a:cubicBezTo>
                    <a:pt x="8457" y="4534"/>
                    <a:pt x="8455" y="4534"/>
                    <a:pt x="8454" y="4535"/>
                  </a:cubicBezTo>
                  <a:cubicBezTo>
                    <a:pt x="8459" y="4532"/>
                    <a:pt x="8464" y="4528"/>
                    <a:pt x="8471" y="4525"/>
                  </a:cubicBezTo>
                  <a:cubicBezTo>
                    <a:pt x="8473" y="4524"/>
                    <a:pt x="8474" y="4524"/>
                    <a:pt x="8475" y="4523"/>
                  </a:cubicBezTo>
                  <a:lnTo>
                    <a:pt x="8475" y="4523"/>
                  </a:lnTo>
                  <a:cubicBezTo>
                    <a:pt x="8475" y="4523"/>
                    <a:pt x="8475" y="4524"/>
                    <a:pt x="8475" y="4524"/>
                  </a:cubicBezTo>
                  <a:cubicBezTo>
                    <a:pt x="8590" y="4453"/>
                    <a:pt x="8696" y="4374"/>
                    <a:pt x="8791" y="4281"/>
                  </a:cubicBezTo>
                  <a:cubicBezTo>
                    <a:pt x="8837" y="4229"/>
                    <a:pt x="8879" y="4176"/>
                    <a:pt x="8916" y="4117"/>
                  </a:cubicBezTo>
                  <a:cubicBezTo>
                    <a:pt x="8954" y="4055"/>
                    <a:pt x="8984" y="3991"/>
                    <a:pt x="9006" y="3925"/>
                  </a:cubicBezTo>
                  <a:lnTo>
                    <a:pt x="9006" y="3925"/>
                  </a:lnTo>
                  <a:cubicBezTo>
                    <a:pt x="9006" y="3925"/>
                    <a:pt x="9005" y="3925"/>
                    <a:pt x="9005" y="3925"/>
                  </a:cubicBezTo>
                  <a:cubicBezTo>
                    <a:pt x="9006" y="3923"/>
                    <a:pt x="9006" y="3920"/>
                    <a:pt x="9007" y="3917"/>
                  </a:cubicBezTo>
                  <a:lnTo>
                    <a:pt x="9007" y="3917"/>
                  </a:lnTo>
                  <a:cubicBezTo>
                    <a:pt x="9007" y="3917"/>
                    <a:pt x="9007" y="3917"/>
                    <a:pt x="9007" y="3917"/>
                  </a:cubicBezTo>
                  <a:cubicBezTo>
                    <a:pt x="9007" y="3916"/>
                    <a:pt x="9007" y="3915"/>
                    <a:pt x="9008" y="3913"/>
                  </a:cubicBezTo>
                  <a:lnTo>
                    <a:pt x="9008" y="3913"/>
                  </a:lnTo>
                  <a:cubicBezTo>
                    <a:pt x="9008" y="3913"/>
                    <a:pt x="9008" y="3913"/>
                    <a:pt x="9008" y="3913"/>
                  </a:cubicBezTo>
                  <a:cubicBezTo>
                    <a:pt x="9008" y="3910"/>
                    <a:pt x="9008" y="3909"/>
                    <a:pt x="9009" y="3907"/>
                  </a:cubicBezTo>
                  <a:cubicBezTo>
                    <a:pt x="9030" y="3836"/>
                    <a:pt x="9037" y="3764"/>
                    <a:pt x="9038" y="3688"/>
                  </a:cubicBezTo>
                  <a:cubicBezTo>
                    <a:pt x="9037" y="3599"/>
                    <a:pt x="9028" y="3512"/>
                    <a:pt x="9008" y="3426"/>
                  </a:cubicBezTo>
                  <a:cubicBezTo>
                    <a:pt x="8984" y="3336"/>
                    <a:pt x="8948" y="3252"/>
                    <a:pt x="8902" y="3173"/>
                  </a:cubicBezTo>
                  <a:cubicBezTo>
                    <a:pt x="8840" y="3070"/>
                    <a:pt x="8762" y="2977"/>
                    <a:pt x="8679" y="2889"/>
                  </a:cubicBezTo>
                  <a:lnTo>
                    <a:pt x="8663" y="2873"/>
                  </a:lnTo>
                  <a:cubicBezTo>
                    <a:pt x="8593" y="2804"/>
                    <a:pt x="8524" y="2740"/>
                    <a:pt x="8448" y="2679"/>
                  </a:cubicBezTo>
                  <a:cubicBezTo>
                    <a:pt x="8380" y="2622"/>
                    <a:pt x="8309" y="2566"/>
                    <a:pt x="8241" y="2507"/>
                  </a:cubicBezTo>
                  <a:cubicBezTo>
                    <a:pt x="8189" y="2462"/>
                    <a:pt x="8133" y="2417"/>
                    <a:pt x="8093" y="2362"/>
                  </a:cubicBezTo>
                  <a:cubicBezTo>
                    <a:pt x="8064" y="2323"/>
                    <a:pt x="8033" y="2276"/>
                    <a:pt x="8028" y="2227"/>
                  </a:cubicBezTo>
                  <a:cubicBezTo>
                    <a:pt x="8024" y="2197"/>
                    <a:pt x="8028" y="2169"/>
                    <a:pt x="8037" y="2139"/>
                  </a:cubicBezTo>
                  <a:cubicBezTo>
                    <a:pt x="8044" y="2118"/>
                    <a:pt x="8054" y="2092"/>
                    <a:pt x="8072" y="2075"/>
                  </a:cubicBezTo>
                  <a:cubicBezTo>
                    <a:pt x="8094" y="2053"/>
                    <a:pt x="8115" y="2033"/>
                    <a:pt x="8139" y="2014"/>
                  </a:cubicBezTo>
                  <a:cubicBezTo>
                    <a:pt x="8169" y="1996"/>
                    <a:pt x="8205" y="1977"/>
                    <a:pt x="8244" y="1964"/>
                  </a:cubicBezTo>
                  <a:cubicBezTo>
                    <a:pt x="8349" y="1927"/>
                    <a:pt x="8459" y="1899"/>
                    <a:pt x="8570" y="1881"/>
                  </a:cubicBezTo>
                  <a:cubicBezTo>
                    <a:pt x="8735" y="1848"/>
                    <a:pt x="8900" y="1826"/>
                    <a:pt x="9067" y="1806"/>
                  </a:cubicBezTo>
                  <a:cubicBezTo>
                    <a:pt x="9310" y="1776"/>
                    <a:pt x="9554" y="1749"/>
                    <a:pt x="9799" y="1734"/>
                  </a:cubicBezTo>
                  <a:cubicBezTo>
                    <a:pt x="10016" y="1724"/>
                    <a:pt x="10234" y="1718"/>
                    <a:pt x="10452" y="1718"/>
                  </a:cubicBezTo>
                  <a:cubicBezTo>
                    <a:pt x="10476" y="1718"/>
                    <a:pt x="10500" y="1718"/>
                    <a:pt x="10525" y="1718"/>
                  </a:cubicBezTo>
                  <a:cubicBezTo>
                    <a:pt x="10969" y="1723"/>
                    <a:pt x="11414" y="1749"/>
                    <a:pt x="11859" y="1789"/>
                  </a:cubicBezTo>
                  <a:cubicBezTo>
                    <a:pt x="12340" y="1831"/>
                    <a:pt x="12820" y="1882"/>
                    <a:pt x="13297" y="1928"/>
                  </a:cubicBezTo>
                  <a:cubicBezTo>
                    <a:pt x="13725" y="1971"/>
                    <a:pt x="14151" y="2013"/>
                    <a:pt x="14579" y="2020"/>
                  </a:cubicBezTo>
                  <a:lnTo>
                    <a:pt x="14601" y="2020"/>
                  </a:lnTo>
                  <a:cubicBezTo>
                    <a:pt x="14601" y="2021"/>
                    <a:pt x="14601" y="2021"/>
                    <a:pt x="14600" y="2021"/>
                  </a:cubicBezTo>
                  <a:cubicBezTo>
                    <a:pt x="14599" y="2021"/>
                    <a:pt x="14598" y="2021"/>
                    <a:pt x="14597" y="2022"/>
                  </a:cubicBezTo>
                  <a:cubicBezTo>
                    <a:pt x="14989" y="2020"/>
                    <a:pt x="15375" y="1991"/>
                    <a:pt x="15756" y="1894"/>
                  </a:cubicBezTo>
                  <a:lnTo>
                    <a:pt x="15756" y="1894"/>
                  </a:lnTo>
                  <a:cubicBezTo>
                    <a:pt x="15753" y="1895"/>
                    <a:pt x="15749" y="1896"/>
                    <a:pt x="15746" y="1897"/>
                  </a:cubicBezTo>
                  <a:cubicBezTo>
                    <a:pt x="15752" y="1896"/>
                    <a:pt x="15758" y="1894"/>
                    <a:pt x="15763" y="1892"/>
                  </a:cubicBezTo>
                  <a:lnTo>
                    <a:pt x="15763" y="1892"/>
                  </a:lnTo>
                  <a:cubicBezTo>
                    <a:pt x="15761" y="1893"/>
                    <a:pt x="15759" y="1893"/>
                    <a:pt x="15756" y="1894"/>
                  </a:cubicBezTo>
                  <a:lnTo>
                    <a:pt x="15756" y="1894"/>
                  </a:lnTo>
                  <a:cubicBezTo>
                    <a:pt x="15875" y="1861"/>
                    <a:pt x="15996" y="1823"/>
                    <a:pt x="16109" y="1775"/>
                  </a:cubicBezTo>
                  <a:cubicBezTo>
                    <a:pt x="16211" y="1730"/>
                    <a:pt x="16311" y="1682"/>
                    <a:pt x="16407" y="1629"/>
                  </a:cubicBezTo>
                  <a:lnTo>
                    <a:pt x="16407" y="1629"/>
                  </a:lnTo>
                  <a:cubicBezTo>
                    <a:pt x="16615" y="1507"/>
                    <a:pt x="16801" y="1357"/>
                    <a:pt x="16974" y="1191"/>
                  </a:cubicBezTo>
                  <a:lnTo>
                    <a:pt x="16972" y="1191"/>
                  </a:lnTo>
                  <a:cubicBezTo>
                    <a:pt x="17314" y="850"/>
                    <a:pt x="17594" y="455"/>
                    <a:pt x="17889" y="75"/>
                  </a:cubicBezTo>
                  <a:lnTo>
                    <a:pt x="17948" y="1"/>
                  </a:lnTo>
                  <a:close/>
                </a:path>
              </a:pathLst>
            </a:custGeom>
            <a:solidFill>
              <a:srgbClr val="6D76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0" name="Google Shape;5740;p16"/>
            <p:cNvSpPr/>
            <p:nvPr/>
          </p:nvSpPr>
          <p:spPr>
            <a:xfrm>
              <a:off x="5820300" y="5907500"/>
              <a:ext cx="150" cy="25"/>
            </a:xfrm>
            <a:custGeom>
              <a:avLst/>
              <a:gdLst/>
              <a:ahLst/>
              <a:cxnLst/>
              <a:rect l="l" t="t" r="r" b="b"/>
              <a:pathLst>
                <a:path w="6" h="1" extrusionOk="0">
                  <a:moveTo>
                    <a:pt x="1" y="0"/>
                  </a:moveTo>
                  <a:lnTo>
                    <a:pt x="5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6D76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1" name="Google Shape;5741;p16"/>
            <p:cNvSpPr/>
            <p:nvPr/>
          </p:nvSpPr>
          <p:spPr>
            <a:xfrm>
              <a:off x="5681800" y="5948750"/>
              <a:ext cx="50" cy="450"/>
            </a:xfrm>
            <a:custGeom>
              <a:avLst/>
              <a:gdLst/>
              <a:ahLst/>
              <a:cxnLst/>
              <a:rect l="l" t="t" r="r" b="b"/>
              <a:pathLst>
                <a:path w="2" h="18" extrusionOk="0">
                  <a:moveTo>
                    <a:pt x="1" y="0"/>
                  </a:moveTo>
                  <a:lnTo>
                    <a:pt x="1" y="0"/>
                  </a:lnTo>
                  <a:cubicBezTo>
                    <a:pt x="0" y="4"/>
                    <a:pt x="0" y="7"/>
                    <a:pt x="1" y="10"/>
                  </a:cubicBezTo>
                  <a:cubicBezTo>
                    <a:pt x="1" y="7"/>
                    <a:pt x="1" y="4"/>
                    <a:pt x="1" y="0"/>
                  </a:cubicBezTo>
                  <a:close/>
                  <a:moveTo>
                    <a:pt x="1" y="10"/>
                  </a:moveTo>
                  <a:lnTo>
                    <a:pt x="1" y="10"/>
                  </a:lnTo>
                  <a:cubicBezTo>
                    <a:pt x="0" y="13"/>
                    <a:pt x="0" y="16"/>
                    <a:pt x="1" y="18"/>
                  </a:cubicBezTo>
                  <a:cubicBezTo>
                    <a:pt x="1" y="16"/>
                    <a:pt x="1" y="13"/>
                    <a:pt x="1" y="10"/>
                  </a:cubicBezTo>
                  <a:close/>
                </a:path>
              </a:pathLst>
            </a:custGeom>
            <a:solidFill>
              <a:srgbClr val="6D76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2" name="Google Shape;5742;p16"/>
            <p:cNvSpPr/>
            <p:nvPr/>
          </p:nvSpPr>
          <p:spPr>
            <a:xfrm>
              <a:off x="5661625" y="5912150"/>
              <a:ext cx="75" cy="225"/>
            </a:xfrm>
            <a:custGeom>
              <a:avLst/>
              <a:gdLst/>
              <a:ahLst/>
              <a:cxnLst/>
              <a:rect l="l" t="t" r="r" b="b"/>
              <a:pathLst>
                <a:path w="3" h="9" extrusionOk="0">
                  <a:moveTo>
                    <a:pt x="1" y="1"/>
                  </a:moveTo>
                  <a:cubicBezTo>
                    <a:pt x="1" y="2"/>
                    <a:pt x="1" y="7"/>
                    <a:pt x="2" y="8"/>
                  </a:cubicBezTo>
                  <a:cubicBezTo>
                    <a:pt x="2" y="5"/>
                    <a:pt x="2" y="2"/>
                    <a:pt x="1" y="1"/>
                  </a:cubicBezTo>
                  <a:close/>
                </a:path>
              </a:pathLst>
            </a:custGeom>
            <a:solidFill>
              <a:srgbClr val="6D76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3" name="Google Shape;5743;p16"/>
            <p:cNvSpPr/>
            <p:nvPr/>
          </p:nvSpPr>
          <p:spPr>
            <a:xfrm>
              <a:off x="5566875" y="60777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6D76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4" name="Google Shape;5744;p16"/>
            <p:cNvSpPr/>
            <p:nvPr/>
          </p:nvSpPr>
          <p:spPr>
            <a:xfrm>
              <a:off x="5768400" y="6088775"/>
              <a:ext cx="221625" cy="139525"/>
            </a:xfrm>
            <a:custGeom>
              <a:avLst/>
              <a:gdLst/>
              <a:ahLst/>
              <a:cxnLst/>
              <a:rect l="l" t="t" r="r" b="b"/>
              <a:pathLst>
                <a:path w="8865" h="5581" extrusionOk="0">
                  <a:moveTo>
                    <a:pt x="1681" y="5567"/>
                  </a:moveTo>
                  <a:lnTo>
                    <a:pt x="1681" y="5567"/>
                  </a:lnTo>
                  <a:cubicBezTo>
                    <a:pt x="1678" y="5567"/>
                    <a:pt x="1675" y="5568"/>
                    <a:pt x="1672" y="5569"/>
                  </a:cubicBezTo>
                  <a:lnTo>
                    <a:pt x="1672" y="5569"/>
                  </a:lnTo>
                  <a:cubicBezTo>
                    <a:pt x="1675" y="5568"/>
                    <a:pt x="1678" y="5567"/>
                    <a:pt x="1681" y="5567"/>
                  </a:cubicBezTo>
                  <a:close/>
                  <a:moveTo>
                    <a:pt x="8865" y="1"/>
                  </a:moveTo>
                  <a:lnTo>
                    <a:pt x="8865" y="1"/>
                  </a:lnTo>
                  <a:cubicBezTo>
                    <a:pt x="8751" y="31"/>
                    <a:pt x="8641" y="60"/>
                    <a:pt x="8530" y="89"/>
                  </a:cubicBezTo>
                  <a:cubicBezTo>
                    <a:pt x="8111" y="201"/>
                    <a:pt x="7694" y="327"/>
                    <a:pt x="7279" y="456"/>
                  </a:cubicBezTo>
                  <a:cubicBezTo>
                    <a:pt x="6703" y="634"/>
                    <a:pt x="6109" y="815"/>
                    <a:pt x="5514" y="952"/>
                  </a:cubicBezTo>
                  <a:cubicBezTo>
                    <a:pt x="5373" y="985"/>
                    <a:pt x="5231" y="1014"/>
                    <a:pt x="5087" y="1038"/>
                  </a:cubicBezTo>
                  <a:cubicBezTo>
                    <a:pt x="4983" y="1057"/>
                    <a:pt x="4881" y="1072"/>
                    <a:pt x="4777" y="1085"/>
                  </a:cubicBezTo>
                  <a:lnTo>
                    <a:pt x="4602" y="1110"/>
                  </a:lnTo>
                  <a:cubicBezTo>
                    <a:pt x="4283" y="1164"/>
                    <a:pt x="3970" y="1242"/>
                    <a:pt x="3668" y="1345"/>
                  </a:cubicBezTo>
                  <a:cubicBezTo>
                    <a:pt x="3171" y="1512"/>
                    <a:pt x="2706" y="1782"/>
                    <a:pt x="2284" y="2142"/>
                  </a:cubicBezTo>
                  <a:cubicBezTo>
                    <a:pt x="1883" y="2487"/>
                    <a:pt x="1548" y="2897"/>
                    <a:pt x="1238" y="3284"/>
                  </a:cubicBezTo>
                  <a:lnTo>
                    <a:pt x="1092" y="3465"/>
                  </a:lnTo>
                  <a:cubicBezTo>
                    <a:pt x="735" y="3915"/>
                    <a:pt x="409" y="4318"/>
                    <a:pt x="49" y="4711"/>
                  </a:cubicBezTo>
                  <a:cubicBezTo>
                    <a:pt x="0" y="4800"/>
                    <a:pt x="4" y="4880"/>
                    <a:pt x="56" y="4936"/>
                  </a:cubicBezTo>
                  <a:cubicBezTo>
                    <a:pt x="36" y="5019"/>
                    <a:pt x="86" y="5116"/>
                    <a:pt x="168" y="5149"/>
                  </a:cubicBezTo>
                  <a:cubicBezTo>
                    <a:pt x="656" y="5344"/>
                    <a:pt x="1142" y="5490"/>
                    <a:pt x="1614" y="5581"/>
                  </a:cubicBezTo>
                  <a:cubicBezTo>
                    <a:pt x="1633" y="5576"/>
                    <a:pt x="1653" y="5573"/>
                    <a:pt x="1672" y="5569"/>
                  </a:cubicBezTo>
                  <a:lnTo>
                    <a:pt x="1672" y="5569"/>
                  </a:lnTo>
                  <a:cubicBezTo>
                    <a:pt x="1666" y="5571"/>
                    <a:pt x="1660" y="5572"/>
                    <a:pt x="1655" y="5574"/>
                  </a:cubicBezTo>
                  <a:cubicBezTo>
                    <a:pt x="1661" y="5573"/>
                    <a:pt x="1666" y="5570"/>
                    <a:pt x="1672" y="5569"/>
                  </a:cubicBezTo>
                  <a:lnTo>
                    <a:pt x="1672" y="5569"/>
                  </a:lnTo>
                  <a:cubicBezTo>
                    <a:pt x="1672" y="5569"/>
                    <a:pt x="1672" y="5569"/>
                    <a:pt x="1672" y="5569"/>
                  </a:cubicBezTo>
                  <a:lnTo>
                    <a:pt x="1672" y="5569"/>
                  </a:lnTo>
                  <a:cubicBezTo>
                    <a:pt x="1740" y="5548"/>
                    <a:pt x="1806" y="5524"/>
                    <a:pt x="1870" y="5490"/>
                  </a:cubicBezTo>
                  <a:cubicBezTo>
                    <a:pt x="1902" y="5469"/>
                    <a:pt x="1932" y="5447"/>
                    <a:pt x="1961" y="5423"/>
                  </a:cubicBezTo>
                  <a:cubicBezTo>
                    <a:pt x="1985" y="5397"/>
                    <a:pt x="2004" y="5368"/>
                    <a:pt x="2024" y="5340"/>
                  </a:cubicBezTo>
                  <a:cubicBezTo>
                    <a:pt x="2061" y="5275"/>
                    <a:pt x="2086" y="5209"/>
                    <a:pt x="2104" y="5137"/>
                  </a:cubicBezTo>
                  <a:cubicBezTo>
                    <a:pt x="2130" y="5034"/>
                    <a:pt x="2150" y="4927"/>
                    <a:pt x="2169" y="4821"/>
                  </a:cubicBezTo>
                  <a:cubicBezTo>
                    <a:pt x="2193" y="4699"/>
                    <a:pt x="2219" y="4578"/>
                    <a:pt x="2255" y="4461"/>
                  </a:cubicBezTo>
                  <a:cubicBezTo>
                    <a:pt x="2304" y="4290"/>
                    <a:pt x="2373" y="4125"/>
                    <a:pt x="2430" y="3958"/>
                  </a:cubicBezTo>
                  <a:cubicBezTo>
                    <a:pt x="2475" y="3834"/>
                    <a:pt x="2514" y="3708"/>
                    <a:pt x="2564" y="3587"/>
                  </a:cubicBezTo>
                  <a:cubicBezTo>
                    <a:pt x="2604" y="3493"/>
                    <a:pt x="2650" y="3396"/>
                    <a:pt x="2719" y="3315"/>
                  </a:cubicBezTo>
                  <a:cubicBezTo>
                    <a:pt x="2779" y="3240"/>
                    <a:pt x="2854" y="3174"/>
                    <a:pt x="2936" y="3118"/>
                  </a:cubicBezTo>
                  <a:cubicBezTo>
                    <a:pt x="3051" y="3044"/>
                    <a:pt x="3170" y="2980"/>
                    <a:pt x="3292" y="2918"/>
                  </a:cubicBezTo>
                  <a:cubicBezTo>
                    <a:pt x="3489" y="2823"/>
                    <a:pt x="3688" y="2736"/>
                    <a:pt x="3891" y="2645"/>
                  </a:cubicBezTo>
                  <a:cubicBezTo>
                    <a:pt x="4402" y="2417"/>
                    <a:pt x="4905" y="2165"/>
                    <a:pt x="5399" y="1900"/>
                  </a:cubicBezTo>
                  <a:cubicBezTo>
                    <a:pt x="5875" y="1644"/>
                    <a:pt x="6344" y="1376"/>
                    <a:pt x="6814" y="1108"/>
                  </a:cubicBezTo>
                  <a:cubicBezTo>
                    <a:pt x="7284" y="841"/>
                    <a:pt x="7752" y="575"/>
                    <a:pt x="8230" y="324"/>
                  </a:cubicBezTo>
                  <a:cubicBezTo>
                    <a:pt x="8441" y="212"/>
                    <a:pt x="8651" y="104"/>
                    <a:pt x="8865" y="1"/>
                  </a:cubicBezTo>
                  <a:close/>
                </a:path>
              </a:pathLst>
            </a:custGeom>
            <a:solidFill>
              <a:srgbClr val="6D76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5" name="Google Shape;5745;p16"/>
            <p:cNvSpPr/>
            <p:nvPr/>
          </p:nvSpPr>
          <p:spPr>
            <a:xfrm>
              <a:off x="5907825" y="6349650"/>
              <a:ext cx="119600" cy="190300"/>
            </a:xfrm>
            <a:custGeom>
              <a:avLst/>
              <a:gdLst/>
              <a:ahLst/>
              <a:cxnLst/>
              <a:rect l="l" t="t" r="r" b="b"/>
              <a:pathLst>
                <a:path w="4784" h="7612" extrusionOk="0">
                  <a:moveTo>
                    <a:pt x="126" y="0"/>
                  </a:moveTo>
                  <a:cubicBezTo>
                    <a:pt x="109" y="0"/>
                    <a:pt x="93" y="4"/>
                    <a:pt x="76" y="11"/>
                  </a:cubicBezTo>
                  <a:cubicBezTo>
                    <a:pt x="49" y="22"/>
                    <a:pt x="30" y="39"/>
                    <a:pt x="16" y="65"/>
                  </a:cubicBezTo>
                  <a:cubicBezTo>
                    <a:pt x="0" y="110"/>
                    <a:pt x="0" y="151"/>
                    <a:pt x="20" y="189"/>
                  </a:cubicBezTo>
                  <a:cubicBezTo>
                    <a:pt x="35" y="215"/>
                    <a:pt x="58" y="236"/>
                    <a:pt x="86" y="239"/>
                  </a:cubicBezTo>
                  <a:cubicBezTo>
                    <a:pt x="134" y="251"/>
                    <a:pt x="181" y="261"/>
                    <a:pt x="229" y="272"/>
                  </a:cubicBezTo>
                  <a:cubicBezTo>
                    <a:pt x="226" y="272"/>
                    <a:pt x="223" y="271"/>
                    <a:pt x="220" y="271"/>
                  </a:cubicBezTo>
                  <a:cubicBezTo>
                    <a:pt x="193" y="271"/>
                    <a:pt x="167" y="295"/>
                    <a:pt x="145" y="331"/>
                  </a:cubicBezTo>
                  <a:cubicBezTo>
                    <a:pt x="134" y="354"/>
                    <a:pt x="127" y="380"/>
                    <a:pt x="122" y="406"/>
                  </a:cubicBezTo>
                  <a:cubicBezTo>
                    <a:pt x="52" y="1058"/>
                    <a:pt x="194" y="1753"/>
                    <a:pt x="540" y="2473"/>
                  </a:cubicBezTo>
                  <a:cubicBezTo>
                    <a:pt x="672" y="2751"/>
                    <a:pt x="852" y="3041"/>
                    <a:pt x="1100" y="3390"/>
                  </a:cubicBezTo>
                  <a:cubicBezTo>
                    <a:pt x="1330" y="3705"/>
                    <a:pt x="1586" y="3992"/>
                    <a:pt x="1873" y="4308"/>
                  </a:cubicBezTo>
                  <a:lnTo>
                    <a:pt x="1916" y="4358"/>
                  </a:lnTo>
                  <a:cubicBezTo>
                    <a:pt x="2160" y="4628"/>
                    <a:pt x="2412" y="4891"/>
                    <a:pt x="2663" y="5153"/>
                  </a:cubicBezTo>
                  <a:lnTo>
                    <a:pt x="2733" y="5227"/>
                  </a:lnTo>
                  <a:cubicBezTo>
                    <a:pt x="3029" y="5536"/>
                    <a:pt x="3325" y="5845"/>
                    <a:pt x="3611" y="6162"/>
                  </a:cubicBezTo>
                  <a:cubicBezTo>
                    <a:pt x="3877" y="6458"/>
                    <a:pt x="4144" y="6776"/>
                    <a:pt x="4407" y="7105"/>
                  </a:cubicBezTo>
                  <a:cubicBezTo>
                    <a:pt x="4537" y="7270"/>
                    <a:pt x="4661" y="7441"/>
                    <a:pt x="4783" y="7612"/>
                  </a:cubicBezTo>
                  <a:cubicBezTo>
                    <a:pt x="4733" y="7403"/>
                    <a:pt x="4668" y="7197"/>
                    <a:pt x="4589" y="6998"/>
                  </a:cubicBezTo>
                  <a:cubicBezTo>
                    <a:pt x="4505" y="6791"/>
                    <a:pt x="4412" y="6588"/>
                    <a:pt x="4305" y="6391"/>
                  </a:cubicBezTo>
                  <a:lnTo>
                    <a:pt x="4305" y="6391"/>
                  </a:lnTo>
                  <a:cubicBezTo>
                    <a:pt x="4308" y="6395"/>
                    <a:pt x="4310" y="6399"/>
                    <a:pt x="4313" y="6404"/>
                  </a:cubicBezTo>
                  <a:cubicBezTo>
                    <a:pt x="4033" y="5892"/>
                    <a:pt x="3684" y="5423"/>
                    <a:pt x="3318" y="4973"/>
                  </a:cubicBezTo>
                  <a:cubicBezTo>
                    <a:pt x="3117" y="4728"/>
                    <a:pt x="2913" y="4486"/>
                    <a:pt x="2702" y="4246"/>
                  </a:cubicBezTo>
                  <a:cubicBezTo>
                    <a:pt x="2518" y="4031"/>
                    <a:pt x="2326" y="3817"/>
                    <a:pt x="2147" y="3594"/>
                  </a:cubicBezTo>
                  <a:cubicBezTo>
                    <a:pt x="1926" y="3319"/>
                    <a:pt x="1692" y="3003"/>
                    <a:pt x="1689" y="2632"/>
                  </a:cubicBezTo>
                  <a:cubicBezTo>
                    <a:pt x="1689" y="2461"/>
                    <a:pt x="1742" y="2292"/>
                    <a:pt x="1817" y="2141"/>
                  </a:cubicBezTo>
                  <a:cubicBezTo>
                    <a:pt x="1918" y="1937"/>
                    <a:pt x="2047" y="1753"/>
                    <a:pt x="2182" y="1572"/>
                  </a:cubicBezTo>
                  <a:cubicBezTo>
                    <a:pt x="2201" y="1547"/>
                    <a:pt x="2234" y="1532"/>
                    <a:pt x="2266" y="1532"/>
                  </a:cubicBezTo>
                  <a:cubicBezTo>
                    <a:pt x="2279" y="1532"/>
                    <a:pt x="2293" y="1534"/>
                    <a:pt x="2305" y="1540"/>
                  </a:cubicBezTo>
                  <a:cubicBezTo>
                    <a:pt x="2512" y="1644"/>
                    <a:pt x="2709" y="1763"/>
                    <a:pt x="2894" y="1902"/>
                  </a:cubicBezTo>
                  <a:cubicBezTo>
                    <a:pt x="3074" y="2039"/>
                    <a:pt x="3246" y="2185"/>
                    <a:pt x="3411" y="2340"/>
                  </a:cubicBezTo>
                  <a:cubicBezTo>
                    <a:pt x="3691" y="2597"/>
                    <a:pt x="3959" y="2869"/>
                    <a:pt x="4244" y="3120"/>
                  </a:cubicBezTo>
                  <a:cubicBezTo>
                    <a:pt x="4230" y="3097"/>
                    <a:pt x="4217" y="3074"/>
                    <a:pt x="4203" y="3051"/>
                  </a:cubicBezTo>
                  <a:cubicBezTo>
                    <a:pt x="3999" y="2699"/>
                    <a:pt x="3756" y="2362"/>
                    <a:pt x="3485" y="2040"/>
                  </a:cubicBezTo>
                  <a:cubicBezTo>
                    <a:pt x="3219" y="1726"/>
                    <a:pt x="2907" y="1423"/>
                    <a:pt x="2557" y="1138"/>
                  </a:cubicBezTo>
                  <a:cubicBezTo>
                    <a:pt x="2235" y="880"/>
                    <a:pt x="1867" y="648"/>
                    <a:pt x="1462" y="449"/>
                  </a:cubicBezTo>
                  <a:cubicBezTo>
                    <a:pt x="1077" y="259"/>
                    <a:pt x="641" y="110"/>
                    <a:pt x="165" y="6"/>
                  </a:cubicBezTo>
                  <a:cubicBezTo>
                    <a:pt x="151" y="2"/>
                    <a:pt x="138" y="0"/>
                    <a:pt x="126" y="0"/>
                  </a:cubicBezTo>
                  <a:close/>
                </a:path>
              </a:pathLst>
            </a:custGeom>
            <a:solidFill>
              <a:srgbClr val="6D76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6" name="Google Shape;5746;p16"/>
            <p:cNvSpPr/>
            <p:nvPr/>
          </p:nvSpPr>
          <p:spPr>
            <a:xfrm>
              <a:off x="6112750" y="6212425"/>
              <a:ext cx="290675" cy="184900"/>
            </a:xfrm>
            <a:custGeom>
              <a:avLst/>
              <a:gdLst/>
              <a:ahLst/>
              <a:cxnLst/>
              <a:rect l="l" t="t" r="r" b="b"/>
              <a:pathLst>
                <a:path w="11627" h="7396" extrusionOk="0">
                  <a:moveTo>
                    <a:pt x="10172" y="1436"/>
                  </a:moveTo>
                  <a:lnTo>
                    <a:pt x="10172" y="1439"/>
                  </a:lnTo>
                  <a:cubicBezTo>
                    <a:pt x="10172" y="1439"/>
                    <a:pt x="10173" y="1439"/>
                    <a:pt x="10173" y="1436"/>
                  </a:cubicBezTo>
                  <a:close/>
                  <a:moveTo>
                    <a:pt x="3177" y="4743"/>
                  </a:moveTo>
                  <a:cubicBezTo>
                    <a:pt x="3176" y="4743"/>
                    <a:pt x="3175" y="4743"/>
                    <a:pt x="3174" y="4743"/>
                  </a:cubicBezTo>
                  <a:lnTo>
                    <a:pt x="3174" y="4743"/>
                  </a:lnTo>
                  <a:cubicBezTo>
                    <a:pt x="3175" y="4743"/>
                    <a:pt x="3176" y="4743"/>
                    <a:pt x="3177" y="4743"/>
                  </a:cubicBezTo>
                  <a:close/>
                  <a:moveTo>
                    <a:pt x="3160" y="6218"/>
                  </a:moveTo>
                  <a:cubicBezTo>
                    <a:pt x="3165" y="6222"/>
                    <a:pt x="3170" y="6226"/>
                    <a:pt x="3175" y="6230"/>
                  </a:cubicBezTo>
                  <a:lnTo>
                    <a:pt x="3175" y="6230"/>
                  </a:lnTo>
                  <a:cubicBezTo>
                    <a:pt x="3170" y="6226"/>
                    <a:pt x="3165" y="6222"/>
                    <a:pt x="3160" y="6218"/>
                  </a:cubicBezTo>
                  <a:close/>
                  <a:moveTo>
                    <a:pt x="11627" y="0"/>
                  </a:moveTo>
                  <a:cubicBezTo>
                    <a:pt x="11315" y="109"/>
                    <a:pt x="10975" y="231"/>
                    <a:pt x="10587" y="387"/>
                  </a:cubicBezTo>
                  <a:cubicBezTo>
                    <a:pt x="10064" y="598"/>
                    <a:pt x="9514" y="850"/>
                    <a:pt x="8859" y="1181"/>
                  </a:cubicBezTo>
                  <a:lnTo>
                    <a:pt x="8609" y="1306"/>
                  </a:lnTo>
                  <a:lnTo>
                    <a:pt x="8466" y="1378"/>
                  </a:lnTo>
                  <a:lnTo>
                    <a:pt x="8417" y="1402"/>
                  </a:lnTo>
                  <a:cubicBezTo>
                    <a:pt x="8257" y="1482"/>
                    <a:pt x="8098" y="1561"/>
                    <a:pt x="7934" y="1639"/>
                  </a:cubicBezTo>
                  <a:cubicBezTo>
                    <a:pt x="7582" y="1807"/>
                    <a:pt x="7249" y="1946"/>
                    <a:pt x="6919" y="2064"/>
                  </a:cubicBezTo>
                  <a:cubicBezTo>
                    <a:pt x="6778" y="2114"/>
                    <a:pt x="6600" y="2168"/>
                    <a:pt x="6419" y="2211"/>
                  </a:cubicBezTo>
                  <a:cubicBezTo>
                    <a:pt x="6241" y="2254"/>
                    <a:pt x="6061" y="2287"/>
                    <a:pt x="5885" y="2313"/>
                  </a:cubicBezTo>
                  <a:cubicBezTo>
                    <a:pt x="5658" y="2351"/>
                    <a:pt x="5432" y="2377"/>
                    <a:pt x="5204" y="2403"/>
                  </a:cubicBezTo>
                  <a:lnTo>
                    <a:pt x="4800" y="2453"/>
                  </a:lnTo>
                  <a:cubicBezTo>
                    <a:pt x="4378" y="2506"/>
                    <a:pt x="4039" y="2573"/>
                    <a:pt x="3732" y="2656"/>
                  </a:cubicBezTo>
                  <a:cubicBezTo>
                    <a:pt x="3443" y="2735"/>
                    <a:pt x="3157" y="2850"/>
                    <a:pt x="2854" y="3008"/>
                  </a:cubicBezTo>
                  <a:cubicBezTo>
                    <a:pt x="2531" y="3170"/>
                    <a:pt x="2238" y="3367"/>
                    <a:pt x="2044" y="3502"/>
                  </a:cubicBezTo>
                  <a:cubicBezTo>
                    <a:pt x="1773" y="3689"/>
                    <a:pt x="1511" y="3898"/>
                    <a:pt x="1240" y="4142"/>
                  </a:cubicBezTo>
                  <a:cubicBezTo>
                    <a:pt x="1013" y="4346"/>
                    <a:pt x="787" y="4580"/>
                    <a:pt x="566" y="4839"/>
                  </a:cubicBezTo>
                  <a:cubicBezTo>
                    <a:pt x="369" y="5070"/>
                    <a:pt x="206" y="5310"/>
                    <a:pt x="76" y="5547"/>
                  </a:cubicBezTo>
                  <a:lnTo>
                    <a:pt x="33" y="5629"/>
                  </a:lnTo>
                  <a:cubicBezTo>
                    <a:pt x="0" y="5692"/>
                    <a:pt x="13" y="5758"/>
                    <a:pt x="65" y="5797"/>
                  </a:cubicBezTo>
                  <a:cubicBezTo>
                    <a:pt x="85" y="5809"/>
                    <a:pt x="108" y="5815"/>
                    <a:pt x="131" y="5815"/>
                  </a:cubicBezTo>
                  <a:cubicBezTo>
                    <a:pt x="158" y="5815"/>
                    <a:pt x="184" y="5808"/>
                    <a:pt x="207" y="5793"/>
                  </a:cubicBezTo>
                  <a:cubicBezTo>
                    <a:pt x="342" y="6168"/>
                    <a:pt x="654" y="6494"/>
                    <a:pt x="1159" y="6778"/>
                  </a:cubicBezTo>
                  <a:cubicBezTo>
                    <a:pt x="1336" y="6877"/>
                    <a:pt x="1533" y="6968"/>
                    <a:pt x="1794" y="7071"/>
                  </a:cubicBezTo>
                  <a:cubicBezTo>
                    <a:pt x="2033" y="7162"/>
                    <a:pt x="2284" y="7233"/>
                    <a:pt x="2535" y="7286"/>
                  </a:cubicBezTo>
                  <a:cubicBezTo>
                    <a:pt x="2847" y="7351"/>
                    <a:pt x="3177" y="7388"/>
                    <a:pt x="3523" y="7396"/>
                  </a:cubicBezTo>
                  <a:cubicBezTo>
                    <a:pt x="3546" y="7384"/>
                    <a:pt x="3568" y="7370"/>
                    <a:pt x="3588" y="7353"/>
                  </a:cubicBezTo>
                  <a:cubicBezTo>
                    <a:pt x="3602" y="7341"/>
                    <a:pt x="3617" y="7327"/>
                    <a:pt x="3630" y="7309"/>
                  </a:cubicBezTo>
                  <a:cubicBezTo>
                    <a:pt x="3644" y="7286"/>
                    <a:pt x="3656" y="7263"/>
                    <a:pt x="3668" y="7238"/>
                  </a:cubicBezTo>
                  <a:cubicBezTo>
                    <a:pt x="3676" y="7209"/>
                    <a:pt x="3683" y="7179"/>
                    <a:pt x="3687" y="7150"/>
                  </a:cubicBezTo>
                  <a:cubicBezTo>
                    <a:pt x="3690" y="7093"/>
                    <a:pt x="3684" y="7037"/>
                    <a:pt x="3676" y="6979"/>
                  </a:cubicBezTo>
                  <a:cubicBezTo>
                    <a:pt x="3658" y="6900"/>
                    <a:pt x="3633" y="6828"/>
                    <a:pt x="3601" y="6754"/>
                  </a:cubicBezTo>
                  <a:cubicBezTo>
                    <a:pt x="3555" y="6659"/>
                    <a:pt x="3500" y="6573"/>
                    <a:pt x="3436" y="6486"/>
                  </a:cubicBezTo>
                  <a:cubicBezTo>
                    <a:pt x="3396" y="6436"/>
                    <a:pt x="3354" y="6387"/>
                    <a:pt x="3307" y="6343"/>
                  </a:cubicBezTo>
                  <a:cubicBezTo>
                    <a:pt x="3264" y="6304"/>
                    <a:pt x="3220" y="6268"/>
                    <a:pt x="3175" y="6230"/>
                  </a:cubicBezTo>
                  <a:lnTo>
                    <a:pt x="3175" y="6230"/>
                  </a:lnTo>
                  <a:cubicBezTo>
                    <a:pt x="3177" y="6232"/>
                    <a:pt x="3178" y="6233"/>
                    <a:pt x="3180" y="6235"/>
                  </a:cubicBezTo>
                  <a:cubicBezTo>
                    <a:pt x="3038" y="6132"/>
                    <a:pt x="2887" y="6044"/>
                    <a:pt x="2729" y="5971"/>
                  </a:cubicBezTo>
                  <a:cubicBezTo>
                    <a:pt x="2584" y="5902"/>
                    <a:pt x="2438" y="5843"/>
                    <a:pt x="2290" y="5783"/>
                  </a:cubicBezTo>
                  <a:cubicBezTo>
                    <a:pt x="2222" y="5755"/>
                    <a:pt x="2155" y="5727"/>
                    <a:pt x="2090" y="5696"/>
                  </a:cubicBezTo>
                  <a:cubicBezTo>
                    <a:pt x="2045" y="5676"/>
                    <a:pt x="2002" y="5653"/>
                    <a:pt x="1961" y="5628"/>
                  </a:cubicBezTo>
                  <a:cubicBezTo>
                    <a:pt x="1899" y="5586"/>
                    <a:pt x="1839" y="5541"/>
                    <a:pt x="1808" y="5470"/>
                  </a:cubicBezTo>
                  <a:cubicBezTo>
                    <a:pt x="1780" y="5396"/>
                    <a:pt x="1798" y="5320"/>
                    <a:pt x="1841" y="5261"/>
                  </a:cubicBezTo>
                  <a:cubicBezTo>
                    <a:pt x="1873" y="5217"/>
                    <a:pt x="1913" y="5179"/>
                    <a:pt x="1956" y="5146"/>
                  </a:cubicBezTo>
                  <a:cubicBezTo>
                    <a:pt x="2011" y="5105"/>
                    <a:pt x="2068" y="5069"/>
                    <a:pt x="2130" y="5037"/>
                  </a:cubicBezTo>
                  <a:cubicBezTo>
                    <a:pt x="2224" y="4987"/>
                    <a:pt x="2320" y="4942"/>
                    <a:pt x="2417" y="4899"/>
                  </a:cubicBezTo>
                  <a:cubicBezTo>
                    <a:pt x="2475" y="4873"/>
                    <a:pt x="2534" y="4842"/>
                    <a:pt x="2596" y="4823"/>
                  </a:cubicBezTo>
                  <a:cubicBezTo>
                    <a:pt x="2627" y="4813"/>
                    <a:pt x="2657" y="4806"/>
                    <a:pt x="2690" y="4800"/>
                  </a:cubicBezTo>
                  <a:cubicBezTo>
                    <a:pt x="2765" y="4784"/>
                    <a:pt x="2843" y="4779"/>
                    <a:pt x="2919" y="4772"/>
                  </a:cubicBezTo>
                  <a:cubicBezTo>
                    <a:pt x="3005" y="4764"/>
                    <a:pt x="3089" y="4757"/>
                    <a:pt x="3174" y="4743"/>
                  </a:cubicBezTo>
                  <a:lnTo>
                    <a:pt x="3174" y="4743"/>
                  </a:lnTo>
                  <a:cubicBezTo>
                    <a:pt x="3168" y="4744"/>
                    <a:pt x="3161" y="4744"/>
                    <a:pt x="3153" y="4745"/>
                  </a:cubicBezTo>
                  <a:lnTo>
                    <a:pt x="3153" y="4745"/>
                  </a:lnTo>
                  <a:cubicBezTo>
                    <a:pt x="3186" y="4741"/>
                    <a:pt x="3217" y="4731"/>
                    <a:pt x="3249" y="4723"/>
                  </a:cubicBezTo>
                  <a:cubicBezTo>
                    <a:pt x="3281" y="4711"/>
                    <a:pt x="3311" y="4700"/>
                    <a:pt x="3342" y="4685"/>
                  </a:cubicBezTo>
                  <a:lnTo>
                    <a:pt x="3342" y="4685"/>
                  </a:lnTo>
                  <a:cubicBezTo>
                    <a:pt x="3332" y="4687"/>
                    <a:pt x="3325" y="4693"/>
                    <a:pt x="3317" y="4695"/>
                  </a:cubicBezTo>
                  <a:cubicBezTo>
                    <a:pt x="3338" y="4685"/>
                    <a:pt x="3360" y="4672"/>
                    <a:pt x="3380" y="4658"/>
                  </a:cubicBezTo>
                  <a:cubicBezTo>
                    <a:pt x="3380" y="4657"/>
                    <a:pt x="3380" y="4657"/>
                    <a:pt x="3381" y="4657"/>
                  </a:cubicBezTo>
                  <a:cubicBezTo>
                    <a:pt x="3407" y="4637"/>
                    <a:pt x="3430" y="4615"/>
                    <a:pt x="3447" y="4589"/>
                  </a:cubicBezTo>
                  <a:cubicBezTo>
                    <a:pt x="3453" y="4585"/>
                    <a:pt x="3454" y="4580"/>
                    <a:pt x="3459" y="4575"/>
                  </a:cubicBezTo>
                  <a:lnTo>
                    <a:pt x="3459" y="4575"/>
                  </a:lnTo>
                  <a:cubicBezTo>
                    <a:pt x="3454" y="4579"/>
                    <a:pt x="3450" y="4585"/>
                    <a:pt x="3447" y="4588"/>
                  </a:cubicBezTo>
                  <a:cubicBezTo>
                    <a:pt x="3466" y="4559"/>
                    <a:pt x="3482" y="4527"/>
                    <a:pt x="3495" y="4494"/>
                  </a:cubicBezTo>
                  <a:cubicBezTo>
                    <a:pt x="3503" y="4463"/>
                    <a:pt x="3512" y="4431"/>
                    <a:pt x="3518" y="4401"/>
                  </a:cubicBezTo>
                  <a:cubicBezTo>
                    <a:pt x="3525" y="4364"/>
                    <a:pt x="3531" y="4323"/>
                    <a:pt x="3536" y="4285"/>
                  </a:cubicBezTo>
                  <a:cubicBezTo>
                    <a:pt x="3545" y="4216"/>
                    <a:pt x="3552" y="4150"/>
                    <a:pt x="3569" y="4082"/>
                  </a:cubicBezTo>
                  <a:cubicBezTo>
                    <a:pt x="3581" y="4040"/>
                    <a:pt x="3604" y="3999"/>
                    <a:pt x="3633" y="3964"/>
                  </a:cubicBezTo>
                  <a:cubicBezTo>
                    <a:pt x="3658" y="3936"/>
                    <a:pt x="3681" y="3905"/>
                    <a:pt x="3704" y="3874"/>
                  </a:cubicBezTo>
                  <a:cubicBezTo>
                    <a:pt x="3730" y="3839"/>
                    <a:pt x="3749" y="3803"/>
                    <a:pt x="3768" y="3768"/>
                  </a:cubicBezTo>
                  <a:cubicBezTo>
                    <a:pt x="3778" y="3746"/>
                    <a:pt x="3785" y="3724"/>
                    <a:pt x="3795" y="3703"/>
                  </a:cubicBezTo>
                  <a:cubicBezTo>
                    <a:pt x="3814" y="3660"/>
                    <a:pt x="3838" y="3620"/>
                    <a:pt x="3871" y="3587"/>
                  </a:cubicBezTo>
                  <a:cubicBezTo>
                    <a:pt x="3918" y="3541"/>
                    <a:pt x="3982" y="3512"/>
                    <a:pt x="4042" y="3490"/>
                  </a:cubicBezTo>
                  <a:cubicBezTo>
                    <a:pt x="4151" y="3450"/>
                    <a:pt x="4263" y="3417"/>
                    <a:pt x="4378" y="3390"/>
                  </a:cubicBezTo>
                  <a:cubicBezTo>
                    <a:pt x="4496" y="3364"/>
                    <a:pt x="4616" y="3344"/>
                    <a:pt x="4740" y="3338"/>
                  </a:cubicBezTo>
                  <a:cubicBezTo>
                    <a:pt x="4777" y="3337"/>
                    <a:pt x="4814" y="3337"/>
                    <a:pt x="4850" y="3337"/>
                  </a:cubicBezTo>
                  <a:cubicBezTo>
                    <a:pt x="4935" y="3337"/>
                    <a:pt x="5019" y="3339"/>
                    <a:pt x="5103" y="3345"/>
                  </a:cubicBezTo>
                  <a:cubicBezTo>
                    <a:pt x="5356" y="3365"/>
                    <a:pt x="5607" y="3397"/>
                    <a:pt x="5859" y="3421"/>
                  </a:cubicBezTo>
                  <a:lnTo>
                    <a:pt x="5857" y="3421"/>
                  </a:lnTo>
                  <a:cubicBezTo>
                    <a:pt x="5865" y="3421"/>
                    <a:pt x="5872" y="3423"/>
                    <a:pt x="5880" y="3423"/>
                  </a:cubicBezTo>
                  <a:cubicBezTo>
                    <a:pt x="5875" y="3423"/>
                    <a:pt x="5870" y="3421"/>
                    <a:pt x="5865" y="3421"/>
                  </a:cubicBezTo>
                  <a:cubicBezTo>
                    <a:pt x="5872" y="3421"/>
                    <a:pt x="5879" y="3421"/>
                    <a:pt x="5886" y="3423"/>
                  </a:cubicBezTo>
                  <a:lnTo>
                    <a:pt x="5880" y="3423"/>
                  </a:lnTo>
                  <a:cubicBezTo>
                    <a:pt x="5980" y="3432"/>
                    <a:pt x="6082" y="3441"/>
                    <a:pt x="6180" y="3441"/>
                  </a:cubicBezTo>
                  <a:cubicBezTo>
                    <a:pt x="6193" y="3441"/>
                    <a:pt x="6206" y="3440"/>
                    <a:pt x="6219" y="3440"/>
                  </a:cubicBezTo>
                  <a:cubicBezTo>
                    <a:pt x="6318" y="3439"/>
                    <a:pt x="6418" y="3433"/>
                    <a:pt x="6517" y="3424"/>
                  </a:cubicBezTo>
                  <a:cubicBezTo>
                    <a:pt x="6715" y="3408"/>
                    <a:pt x="6914" y="3383"/>
                    <a:pt x="7113" y="3351"/>
                  </a:cubicBezTo>
                  <a:lnTo>
                    <a:pt x="7113" y="3351"/>
                  </a:lnTo>
                  <a:lnTo>
                    <a:pt x="7085" y="3357"/>
                  </a:lnTo>
                  <a:cubicBezTo>
                    <a:pt x="7308" y="3317"/>
                    <a:pt x="7529" y="3272"/>
                    <a:pt x="7745" y="3206"/>
                  </a:cubicBezTo>
                  <a:cubicBezTo>
                    <a:pt x="7947" y="3145"/>
                    <a:pt x="8148" y="3072"/>
                    <a:pt x="8344" y="2985"/>
                  </a:cubicBezTo>
                  <a:lnTo>
                    <a:pt x="8344" y="2985"/>
                  </a:lnTo>
                  <a:cubicBezTo>
                    <a:pt x="8336" y="2989"/>
                    <a:pt x="8330" y="2992"/>
                    <a:pt x="8325" y="2995"/>
                  </a:cubicBezTo>
                  <a:cubicBezTo>
                    <a:pt x="8500" y="2914"/>
                    <a:pt x="8670" y="2825"/>
                    <a:pt x="8832" y="2722"/>
                  </a:cubicBezTo>
                  <a:cubicBezTo>
                    <a:pt x="8980" y="2627"/>
                    <a:pt x="9124" y="2527"/>
                    <a:pt x="9261" y="2417"/>
                  </a:cubicBezTo>
                  <a:cubicBezTo>
                    <a:pt x="9425" y="2281"/>
                    <a:pt x="9580" y="2137"/>
                    <a:pt x="9724" y="1981"/>
                  </a:cubicBezTo>
                  <a:cubicBezTo>
                    <a:pt x="9880" y="1814"/>
                    <a:pt x="10024" y="1636"/>
                    <a:pt x="10160" y="1455"/>
                  </a:cubicBezTo>
                  <a:lnTo>
                    <a:pt x="10160" y="1455"/>
                  </a:lnTo>
                  <a:cubicBezTo>
                    <a:pt x="10160" y="1456"/>
                    <a:pt x="10159" y="1457"/>
                    <a:pt x="10159" y="1458"/>
                  </a:cubicBezTo>
                  <a:cubicBezTo>
                    <a:pt x="10159" y="1458"/>
                    <a:pt x="10161" y="1457"/>
                    <a:pt x="10161" y="1455"/>
                  </a:cubicBezTo>
                  <a:lnTo>
                    <a:pt x="10161" y="1455"/>
                  </a:lnTo>
                  <a:cubicBezTo>
                    <a:pt x="10160" y="1455"/>
                    <a:pt x="10160" y="1455"/>
                    <a:pt x="10160" y="1455"/>
                  </a:cubicBezTo>
                  <a:lnTo>
                    <a:pt x="10160" y="1455"/>
                  </a:lnTo>
                  <a:cubicBezTo>
                    <a:pt x="10163" y="1450"/>
                    <a:pt x="10168" y="1446"/>
                    <a:pt x="10172" y="1439"/>
                  </a:cubicBezTo>
                  <a:lnTo>
                    <a:pt x="10172" y="1439"/>
                  </a:lnTo>
                  <a:cubicBezTo>
                    <a:pt x="10168" y="1444"/>
                    <a:pt x="10165" y="1448"/>
                    <a:pt x="10161" y="1454"/>
                  </a:cubicBezTo>
                  <a:lnTo>
                    <a:pt x="10172" y="1436"/>
                  </a:lnTo>
                  <a:cubicBezTo>
                    <a:pt x="10288" y="1271"/>
                    <a:pt x="10403" y="1102"/>
                    <a:pt x="10528" y="944"/>
                  </a:cubicBezTo>
                  <a:cubicBezTo>
                    <a:pt x="10643" y="800"/>
                    <a:pt x="10765" y="659"/>
                    <a:pt x="10900" y="532"/>
                  </a:cubicBezTo>
                  <a:cubicBezTo>
                    <a:pt x="11120" y="328"/>
                    <a:pt x="11361" y="144"/>
                    <a:pt x="11627" y="0"/>
                  </a:cubicBezTo>
                  <a:close/>
                </a:path>
              </a:pathLst>
            </a:custGeom>
            <a:solidFill>
              <a:srgbClr val="6D76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7" name="Google Shape;5747;p16"/>
            <p:cNvSpPr/>
            <p:nvPr/>
          </p:nvSpPr>
          <p:spPr>
            <a:xfrm>
              <a:off x="6202400" y="6396325"/>
              <a:ext cx="100" cy="75"/>
            </a:xfrm>
            <a:custGeom>
              <a:avLst/>
              <a:gdLst/>
              <a:ahLst/>
              <a:cxnLst/>
              <a:rect l="l" t="t" r="r" b="b"/>
              <a:pathLst>
                <a:path w="4" h="3" extrusionOk="0">
                  <a:moveTo>
                    <a:pt x="3" y="1"/>
                  </a:moveTo>
                  <a:cubicBezTo>
                    <a:pt x="2" y="1"/>
                    <a:pt x="2" y="1"/>
                    <a:pt x="1" y="2"/>
                  </a:cubicBezTo>
                  <a:cubicBezTo>
                    <a:pt x="2" y="2"/>
                    <a:pt x="2" y="1"/>
                    <a:pt x="3" y="1"/>
                  </a:cubicBezTo>
                  <a:close/>
                </a:path>
              </a:pathLst>
            </a:custGeom>
            <a:solidFill>
              <a:srgbClr val="6D76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8" name="Google Shape;5748;p16"/>
            <p:cNvSpPr/>
            <p:nvPr/>
          </p:nvSpPr>
          <p:spPr>
            <a:xfrm>
              <a:off x="6197375" y="6328900"/>
              <a:ext cx="50" cy="100"/>
            </a:xfrm>
            <a:custGeom>
              <a:avLst/>
              <a:gdLst/>
              <a:ahLst/>
              <a:cxnLst/>
              <a:rect l="l" t="t" r="r" b="b"/>
              <a:pathLst>
                <a:path w="2" h="4" extrusionOk="0">
                  <a:moveTo>
                    <a:pt x="2" y="0"/>
                  </a:moveTo>
                  <a:lnTo>
                    <a:pt x="1" y="3"/>
                  </a:lnTo>
                  <a:cubicBezTo>
                    <a:pt x="2" y="3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6D76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9" name="Google Shape;5749;p16"/>
            <p:cNvSpPr/>
            <p:nvPr/>
          </p:nvSpPr>
          <p:spPr>
            <a:xfrm>
              <a:off x="6197375" y="63289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6D76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0" name="Google Shape;5750;p16"/>
            <p:cNvSpPr/>
            <p:nvPr/>
          </p:nvSpPr>
          <p:spPr>
            <a:xfrm>
              <a:off x="5372450" y="6138525"/>
              <a:ext cx="56775" cy="296975"/>
            </a:xfrm>
            <a:custGeom>
              <a:avLst/>
              <a:gdLst/>
              <a:ahLst/>
              <a:cxnLst/>
              <a:rect l="l" t="t" r="r" b="b"/>
              <a:pathLst>
                <a:path w="2271" h="11879" extrusionOk="0">
                  <a:moveTo>
                    <a:pt x="0" y="0"/>
                  </a:moveTo>
                  <a:cubicBezTo>
                    <a:pt x="72" y="266"/>
                    <a:pt x="136" y="532"/>
                    <a:pt x="194" y="799"/>
                  </a:cubicBezTo>
                  <a:cubicBezTo>
                    <a:pt x="257" y="1099"/>
                    <a:pt x="307" y="1401"/>
                    <a:pt x="329" y="1708"/>
                  </a:cubicBezTo>
                  <a:cubicBezTo>
                    <a:pt x="350" y="2000"/>
                    <a:pt x="350" y="2293"/>
                    <a:pt x="339" y="2586"/>
                  </a:cubicBezTo>
                  <a:cubicBezTo>
                    <a:pt x="327" y="2869"/>
                    <a:pt x="307" y="3149"/>
                    <a:pt x="287" y="3429"/>
                  </a:cubicBezTo>
                  <a:cubicBezTo>
                    <a:pt x="270" y="3707"/>
                    <a:pt x="250" y="3985"/>
                    <a:pt x="250" y="4265"/>
                  </a:cubicBezTo>
                  <a:cubicBezTo>
                    <a:pt x="249" y="4541"/>
                    <a:pt x="264" y="4819"/>
                    <a:pt x="299" y="5094"/>
                  </a:cubicBezTo>
                  <a:lnTo>
                    <a:pt x="299" y="5094"/>
                  </a:lnTo>
                  <a:cubicBezTo>
                    <a:pt x="298" y="5091"/>
                    <a:pt x="297" y="5088"/>
                    <a:pt x="296" y="5085"/>
                  </a:cubicBezTo>
                  <a:lnTo>
                    <a:pt x="296" y="5085"/>
                  </a:lnTo>
                  <a:cubicBezTo>
                    <a:pt x="327" y="5282"/>
                    <a:pt x="365" y="5480"/>
                    <a:pt x="421" y="5669"/>
                  </a:cubicBezTo>
                  <a:cubicBezTo>
                    <a:pt x="481" y="5880"/>
                    <a:pt x="554" y="6083"/>
                    <a:pt x="641" y="6284"/>
                  </a:cubicBezTo>
                  <a:lnTo>
                    <a:pt x="636" y="6273"/>
                  </a:lnTo>
                  <a:lnTo>
                    <a:pt x="636" y="6273"/>
                  </a:lnTo>
                  <a:cubicBezTo>
                    <a:pt x="790" y="6612"/>
                    <a:pt x="984" y="6935"/>
                    <a:pt x="1150" y="7269"/>
                  </a:cubicBezTo>
                  <a:cubicBezTo>
                    <a:pt x="1273" y="7509"/>
                    <a:pt x="1387" y="7758"/>
                    <a:pt x="1469" y="8018"/>
                  </a:cubicBezTo>
                  <a:cubicBezTo>
                    <a:pt x="1550" y="8278"/>
                    <a:pt x="1601" y="8549"/>
                    <a:pt x="1607" y="8823"/>
                  </a:cubicBezTo>
                  <a:cubicBezTo>
                    <a:pt x="1613" y="9131"/>
                    <a:pt x="1578" y="9437"/>
                    <a:pt x="1515" y="9738"/>
                  </a:cubicBezTo>
                  <a:cubicBezTo>
                    <a:pt x="1435" y="10135"/>
                    <a:pt x="1320" y="10525"/>
                    <a:pt x="1175" y="10905"/>
                  </a:cubicBezTo>
                  <a:cubicBezTo>
                    <a:pt x="1053" y="11221"/>
                    <a:pt x="916" y="11529"/>
                    <a:pt x="754" y="11828"/>
                  </a:cubicBezTo>
                  <a:cubicBezTo>
                    <a:pt x="745" y="11844"/>
                    <a:pt x="737" y="11861"/>
                    <a:pt x="725" y="11878"/>
                  </a:cubicBezTo>
                  <a:cubicBezTo>
                    <a:pt x="869" y="11715"/>
                    <a:pt x="1010" y="11528"/>
                    <a:pt x="1156" y="11304"/>
                  </a:cubicBezTo>
                  <a:cubicBezTo>
                    <a:pt x="1248" y="11165"/>
                    <a:pt x="1333" y="11025"/>
                    <a:pt x="1412" y="10882"/>
                  </a:cubicBezTo>
                  <a:cubicBezTo>
                    <a:pt x="1596" y="10546"/>
                    <a:pt x="1752" y="10176"/>
                    <a:pt x="1882" y="9784"/>
                  </a:cubicBezTo>
                  <a:cubicBezTo>
                    <a:pt x="2051" y="9257"/>
                    <a:pt x="2163" y="8696"/>
                    <a:pt x="2216" y="8114"/>
                  </a:cubicBezTo>
                  <a:cubicBezTo>
                    <a:pt x="2266" y="7572"/>
                    <a:pt x="2271" y="7017"/>
                    <a:pt x="2231" y="6409"/>
                  </a:cubicBezTo>
                  <a:cubicBezTo>
                    <a:pt x="2199" y="5898"/>
                    <a:pt x="2130" y="5338"/>
                    <a:pt x="2017" y="4697"/>
                  </a:cubicBezTo>
                  <a:cubicBezTo>
                    <a:pt x="1969" y="4431"/>
                    <a:pt x="1916" y="4167"/>
                    <a:pt x="1851" y="3906"/>
                  </a:cubicBezTo>
                  <a:cubicBezTo>
                    <a:pt x="1787" y="3643"/>
                    <a:pt x="1703" y="3363"/>
                    <a:pt x="1596" y="3052"/>
                  </a:cubicBezTo>
                  <a:cubicBezTo>
                    <a:pt x="1196" y="1923"/>
                    <a:pt x="595" y="918"/>
                    <a:pt x="0" y="0"/>
                  </a:cubicBezTo>
                  <a:close/>
                </a:path>
              </a:pathLst>
            </a:custGeom>
            <a:solidFill>
              <a:srgbClr val="6D76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1" name="Google Shape;5751;p16"/>
            <p:cNvSpPr/>
            <p:nvPr/>
          </p:nvSpPr>
          <p:spPr>
            <a:xfrm>
              <a:off x="5127525" y="6097250"/>
              <a:ext cx="168100" cy="488550"/>
            </a:xfrm>
            <a:custGeom>
              <a:avLst/>
              <a:gdLst/>
              <a:ahLst/>
              <a:cxnLst/>
              <a:rect l="l" t="t" r="r" b="b"/>
              <a:pathLst>
                <a:path w="6724" h="19542" extrusionOk="0">
                  <a:moveTo>
                    <a:pt x="5691" y="2045"/>
                  </a:moveTo>
                  <a:lnTo>
                    <a:pt x="5691" y="2045"/>
                  </a:lnTo>
                  <a:cubicBezTo>
                    <a:pt x="5690" y="2045"/>
                    <a:pt x="5690" y="2046"/>
                    <a:pt x="5689" y="2046"/>
                  </a:cubicBezTo>
                  <a:lnTo>
                    <a:pt x="5689" y="2046"/>
                  </a:lnTo>
                  <a:cubicBezTo>
                    <a:pt x="5691" y="2046"/>
                    <a:pt x="5691" y="2045"/>
                    <a:pt x="5691" y="2045"/>
                  </a:cubicBezTo>
                  <a:close/>
                  <a:moveTo>
                    <a:pt x="2992" y="15138"/>
                  </a:moveTo>
                  <a:cubicBezTo>
                    <a:pt x="2992" y="15139"/>
                    <a:pt x="2993" y="15140"/>
                    <a:pt x="2993" y="15141"/>
                  </a:cubicBezTo>
                  <a:cubicBezTo>
                    <a:pt x="2993" y="15140"/>
                    <a:pt x="2992" y="15139"/>
                    <a:pt x="2992" y="15138"/>
                  </a:cubicBezTo>
                  <a:close/>
                  <a:moveTo>
                    <a:pt x="6723" y="1"/>
                  </a:moveTo>
                  <a:lnTo>
                    <a:pt x="6723" y="1"/>
                  </a:lnTo>
                  <a:cubicBezTo>
                    <a:pt x="6537" y="132"/>
                    <a:pt x="6356" y="259"/>
                    <a:pt x="6183" y="379"/>
                  </a:cubicBezTo>
                  <a:cubicBezTo>
                    <a:pt x="5732" y="692"/>
                    <a:pt x="5280" y="1005"/>
                    <a:pt x="4840" y="1331"/>
                  </a:cubicBezTo>
                  <a:cubicBezTo>
                    <a:pt x="4302" y="1726"/>
                    <a:pt x="3845" y="2098"/>
                    <a:pt x="3446" y="2470"/>
                  </a:cubicBezTo>
                  <a:cubicBezTo>
                    <a:pt x="3015" y="2863"/>
                    <a:pt x="2610" y="3296"/>
                    <a:pt x="2245" y="3755"/>
                  </a:cubicBezTo>
                  <a:cubicBezTo>
                    <a:pt x="1850" y="4258"/>
                    <a:pt x="1501" y="4784"/>
                    <a:pt x="1208" y="5322"/>
                  </a:cubicBezTo>
                  <a:cubicBezTo>
                    <a:pt x="1027" y="5654"/>
                    <a:pt x="860" y="6010"/>
                    <a:pt x="705" y="6382"/>
                  </a:cubicBezTo>
                  <a:cubicBezTo>
                    <a:pt x="339" y="7294"/>
                    <a:pt x="119" y="8244"/>
                    <a:pt x="53" y="9202"/>
                  </a:cubicBezTo>
                  <a:cubicBezTo>
                    <a:pt x="0" y="9954"/>
                    <a:pt x="39" y="10720"/>
                    <a:pt x="169" y="11471"/>
                  </a:cubicBezTo>
                  <a:cubicBezTo>
                    <a:pt x="305" y="12244"/>
                    <a:pt x="543" y="13027"/>
                    <a:pt x="878" y="13798"/>
                  </a:cubicBezTo>
                  <a:cubicBezTo>
                    <a:pt x="1221" y="14581"/>
                    <a:pt x="1647" y="15292"/>
                    <a:pt x="2021" y="15885"/>
                  </a:cubicBezTo>
                  <a:lnTo>
                    <a:pt x="2272" y="16278"/>
                  </a:lnTo>
                  <a:lnTo>
                    <a:pt x="2321" y="16355"/>
                  </a:lnTo>
                  <a:cubicBezTo>
                    <a:pt x="2597" y="16790"/>
                    <a:pt x="2860" y="17202"/>
                    <a:pt x="3091" y="17636"/>
                  </a:cubicBezTo>
                  <a:cubicBezTo>
                    <a:pt x="3328" y="18110"/>
                    <a:pt x="3493" y="18552"/>
                    <a:pt x="3594" y="18996"/>
                  </a:cubicBezTo>
                  <a:lnTo>
                    <a:pt x="3617" y="19036"/>
                  </a:lnTo>
                  <a:lnTo>
                    <a:pt x="3614" y="19038"/>
                  </a:lnTo>
                  <a:cubicBezTo>
                    <a:pt x="3642" y="19206"/>
                    <a:pt x="3664" y="19374"/>
                    <a:pt x="3678" y="19542"/>
                  </a:cubicBezTo>
                  <a:cubicBezTo>
                    <a:pt x="3680" y="19506"/>
                    <a:pt x="3690" y="19470"/>
                    <a:pt x="3698" y="19433"/>
                  </a:cubicBezTo>
                  <a:cubicBezTo>
                    <a:pt x="3742" y="19254"/>
                    <a:pt x="3776" y="19075"/>
                    <a:pt x="3798" y="18894"/>
                  </a:cubicBezTo>
                  <a:cubicBezTo>
                    <a:pt x="3823" y="18673"/>
                    <a:pt x="3835" y="18449"/>
                    <a:pt x="3829" y="18222"/>
                  </a:cubicBezTo>
                  <a:cubicBezTo>
                    <a:pt x="3822" y="18014"/>
                    <a:pt x="3802" y="17810"/>
                    <a:pt x="3773" y="17601"/>
                  </a:cubicBezTo>
                  <a:lnTo>
                    <a:pt x="3773" y="17603"/>
                  </a:lnTo>
                  <a:cubicBezTo>
                    <a:pt x="3642" y="16744"/>
                    <a:pt x="3335" y="15926"/>
                    <a:pt x="2989" y="15132"/>
                  </a:cubicBezTo>
                  <a:lnTo>
                    <a:pt x="2989" y="15132"/>
                  </a:lnTo>
                  <a:cubicBezTo>
                    <a:pt x="2990" y="15134"/>
                    <a:pt x="2991" y="15136"/>
                    <a:pt x="2992" y="15138"/>
                  </a:cubicBezTo>
                  <a:lnTo>
                    <a:pt x="2992" y="15138"/>
                  </a:lnTo>
                  <a:cubicBezTo>
                    <a:pt x="2648" y="14354"/>
                    <a:pt x="2255" y="13585"/>
                    <a:pt x="1985" y="12767"/>
                  </a:cubicBezTo>
                  <a:cubicBezTo>
                    <a:pt x="1854" y="12373"/>
                    <a:pt x="1749" y="11970"/>
                    <a:pt x="1702" y="11557"/>
                  </a:cubicBezTo>
                  <a:cubicBezTo>
                    <a:pt x="1676" y="11342"/>
                    <a:pt x="1663" y="11124"/>
                    <a:pt x="1675" y="10904"/>
                  </a:cubicBezTo>
                  <a:cubicBezTo>
                    <a:pt x="1683" y="10717"/>
                    <a:pt x="1703" y="10530"/>
                    <a:pt x="1742" y="10348"/>
                  </a:cubicBezTo>
                  <a:cubicBezTo>
                    <a:pt x="1785" y="10156"/>
                    <a:pt x="1840" y="9962"/>
                    <a:pt x="1925" y="9782"/>
                  </a:cubicBezTo>
                  <a:cubicBezTo>
                    <a:pt x="1999" y="9618"/>
                    <a:pt x="2093" y="9466"/>
                    <a:pt x="2199" y="9320"/>
                  </a:cubicBezTo>
                  <a:cubicBezTo>
                    <a:pt x="2426" y="9004"/>
                    <a:pt x="2703" y="8726"/>
                    <a:pt x="2995" y="8469"/>
                  </a:cubicBezTo>
                  <a:cubicBezTo>
                    <a:pt x="3303" y="8195"/>
                    <a:pt x="3625" y="7936"/>
                    <a:pt x="3934" y="7662"/>
                  </a:cubicBezTo>
                  <a:cubicBezTo>
                    <a:pt x="4224" y="7406"/>
                    <a:pt x="4503" y="7139"/>
                    <a:pt x="4733" y="6829"/>
                  </a:cubicBezTo>
                  <a:cubicBezTo>
                    <a:pt x="4786" y="6753"/>
                    <a:pt x="4839" y="6674"/>
                    <a:pt x="4883" y="6594"/>
                  </a:cubicBezTo>
                  <a:cubicBezTo>
                    <a:pt x="4922" y="6520"/>
                    <a:pt x="4958" y="6447"/>
                    <a:pt x="4991" y="6369"/>
                  </a:cubicBezTo>
                  <a:cubicBezTo>
                    <a:pt x="5016" y="6303"/>
                    <a:pt x="5041" y="6233"/>
                    <a:pt x="5059" y="6161"/>
                  </a:cubicBezTo>
                  <a:cubicBezTo>
                    <a:pt x="5073" y="6095"/>
                    <a:pt x="5086" y="6031"/>
                    <a:pt x="5095" y="5963"/>
                  </a:cubicBezTo>
                  <a:cubicBezTo>
                    <a:pt x="5109" y="5838"/>
                    <a:pt x="5115" y="5715"/>
                    <a:pt x="5102" y="5588"/>
                  </a:cubicBezTo>
                  <a:cubicBezTo>
                    <a:pt x="5092" y="5531"/>
                    <a:pt x="5076" y="5473"/>
                    <a:pt x="5054" y="5420"/>
                  </a:cubicBezTo>
                  <a:cubicBezTo>
                    <a:pt x="5040" y="5393"/>
                    <a:pt x="5021" y="5366"/>
                    <a:pt x="5004" y="5341"/>
                  </a:cubicBezTo>
                  <a:cubicBezTo>
                    <a:pt x="4984" y="5320"/>
                    <a:pt x="4962" y="5299"/>
                    <a:pt x="4941" y="5279"/>
                  </a:cubicBezTo>
                  <a:cubicBezTo>
                    <a:pt x="4908" y="5258"/>
                    <a:pt x="4876" y="5242"/>
                    <a:pt x="4842" y="5226"/>
                  </a:cubicBezTo>
                  <a:cubicBezTo>
                    <a:pt x="4758" y="5195"/>
                    <a:pt x="4674" y="5179"/>
                    <a:pt x="4585" y="5169"/>
                  </a:cubicBezTo>
                  <a:lnTo>
                    <a:pt x="4588" y="5169"/>
                  </a:lnTo>
                  <a:cubicBezTo>
                    <a:pt x="4460" y="5154"/>
                    <a:pt x="4332" y="5150"/>
                    <a:pt x="4204" y="5137"/>
                  </a:cubicBezTo>
                  <a:cubicBezTo>
                    <a:pt x="4082" y="5126"/>
                    <a:pt x="3958" y="5107"/>
                    <a:pt x="3845" y="5057"/>
                  </a:cubicBezTo>
                  <a:cubicBezTo>
                    <a:pt x="3789" y="5032"/>
                    <a:pt x="3736" y="5001"/>
                    <a:pt x="3690" y="4960"/>
                  </a:cubicBezTo>
                  <a:cubicBezTo>
                    <a:pt x="3651" y="4922"/>
                    <a:pt x="3612" y="4881"/>
                    <a:pt x="3586" y="4833"/>
                  </a:cubicBezTo>
                  <a:cubicBezTo>
                    <a:pt x="3553" y="4768"/>
                    <a:pt x="3525" y="4698"/>
                    <a:pt x="3513" y="4626"/>
                  </a:cubicBezTo>
                  <a:cubicBezTo>
                    <a:pt x="3502" y="4555"/>
                    <a:pt x="3490" y="4481"/>
                    <a:pt x="3496" y="4409"/>
                  </a:cubicBezTo>
                  <a:cubicBezTo>
                    <a:pt x="3499" y="4372"/>
                    <a:pt x="3502" y="4330"/>
                    <a:pt x="3513" y="4293"/>
                  </a:cubicBezTo>
                  <a:cubicBezTo>
                    <a:pt x="3522" y="4260"/>
                    <a:pt x="3533" y="4229"/>
                    <a:pt x="3546" y="4199"/>
                  </a:cubicBezTo>
                  <a:cubicBezTo>
                    <a:pt x="3572" y="4135"/>
                    <a:pt x="3605" y="4070"/>
                    <a:pt x="3644" y="4013"/>
                  </a:cubicBezTo>
                  <a:cubicBezTo>
                    <a:pt x="3749" y="3855"/>
                    <a:pt x="3872" y="3714"/>
                    <a:pt x="4009" y="3584"/>
                  </a:cubicBezTo>
                  <a:cubicBezTo>
                    <a:pt x="4318" y="3284"/>
                    <a:pt x="4662" y="3021"/>
                    <a:pt x="4998" y="2750"/>
                  </a:cubicBezTo>
                  <a:lnTo>
                    <a:pt x="4998" y="2750"/>
                  </a:lnTo>
                  <a:cubicBezTo>
                    <a:pt x="4992" y="2755"/>
                    <a:pt x="4987" y="2759"/>
                    <a:pt x="4981" y="2764"/>
                  </a:cubicBezTo>
                  <a:lnTo>
                    <a:pt x="4981" y="2764"/>
                  </a:lnTo>
                  <a:cubicBezTo>
                    <a:pt x="5099" y="2670"/>
                    <a:pt x="5217" y="2575"/>
                    <a:pt x="5327" y="2470"/>
                  </a:cubicBezTo>
                  <a:cubicBezTo>
                    <a:pt x="5458" y="2348"/>
                    <a:pt x="5568" y="2208"/>
                    <a:pt x="5675" y="2066"/>
                  </a:cubicBezTo>
                  <a:lnTo>
                    <a:pt x="5675" y="2066"/>
                  </a:lnTo>
                  <a:cubicBezTo>
                    <a:pt x="5675" y="2066"/>
                    <a:pt x="5675" y="2066"/>
                    <a:pt x="5675" y="2066"/>
                  </a:cubicBezTo>
                  <a:cubicBezTo>
                    <a:pt x="5678" y="2063"/>
                    <a:pt x="5680" y="2061"/>
                    <a:pt x="5681" y="2057"/>
                  </a:cubicBezTo>
                  <a:lnTo>
                    <a:pt x="5681" y="2057"/>
                  </a:lnTo>
                  <a:cubicBezTo>
                    <a:pt x="5684" y="2053"/>
                    <a:pt x="5686" y="2049"/>
                    <a:pt x="5689" y="2046"/>
                  </a:cubicBezTo>
                  <a:lnTo>
                    <a:pt x="5689" y="2046"/>
                  </a:lnTo>
                  <a:cubicBezTo>
                    <a:pt x="5689" y="2046"/>
                    <a:pt x="5689" y="2046"/>
                    <a:pt x="5689" y="2046"/>
                  </a:cubicBezTo>
                  <a:cubicBezTo>
                    <a:pt x="5863" y="1805"/>
                    <a:pt x="6024" y="1552"/>
                    <a:pt x="6157" y="1286"/>
                  </a:cubicBezTo>
                  <a:cubicBezTo>
                    <a:pt x="6284" y="1042"/>
                    <a:pt x="6399" y="795"/>
                    <a:pt x="6502" y="541"/>
                  </a:cubicBezTo>
                  <a:cubicBezTo>
                    <a:pt x="6578" y="361"/>
                    <a:pt x="6652" y="182"/>
                    <a:pt x="6723" y="1"/>
                  </a:cubicBezTo>
                  <a:close/>
                </a:path>
              </a:pathLst>
            </a:custGeom>
            <a:solidFill>
              <a:srgbClr val="6D76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2" name="Google Shape;5752;p16"/>
            <p:cNvSpPr/>
            <p:nvPr/>
          </p:nvSpPr>
          <p:spPr>
            <a:xfrm>
              <a:off x="5242375" y="6226575"/>
              <a:ext cx="275" cy="75"/>
            </a:xfrm>
            <a:custGeom>
              <a:avLst/>
              <a:gdLst/>
              <a:ahLst/>
              <a:cxnLst/>
              <a:rect l="l" t="t" r="r" b="b"/>
              <a:pathLst>
                <a:path w="11" h="3" extrusionOk="0">
                  <a:moveTo>
                    <a:pt x="1" y="0"/>
                  </a:moveTo>
                  <a:cubicBezTo>
                    <a:pt x="4" y="3"/>
                    <a:pt x="8" y="3"/>
                    <a:pt x="11" y="3"/>
                  </a:cubicBezTo>
                  <a:cubicBezTo>
                    <a:pt x="8" y="3"/>
                    <a:pt x="4" y="0"/>
                    <a:pt x="1" y="0"/>
                  </a:cubicBezTo>
                  <a:close/>
                </a:path>
              </a:pathLst>
            </a:custGeom>
            <a:solidFill>
              <a:srgbClr val="6D76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3" name="Google Shape;5753;p16"/>
            <p:cNvSpPr/>
            <p:nvPr/>
          </p:nvSpPr>
          <p:spPr>
            <a:xfrm>
              <a:off x="4907300" y="5884800"/>
              <a:ext cx="239475" cy="257950"/>
            </a:xfrm>
            <a:custGeom>
              <a:avLst/>
              <a:gdLst/>
              <a:ahLst/>
              <a:cxnLst/>
              <a:rect l="l" t="t" r="r" b="b"/>
              <a:pathLst>
                <a:path w="9579" h="10318" extrusionOk="0">
                  <a:moveTo>
                    <a:pt x="5605" y="6102"/>
                  </a:moveTo>
                  <a:cubicBezTo>
                    <a:pt x="5602" y="6103"/>
                    <a:pt x="5600" y="6103"/>
                    <a:pt x="5598" y="6103"/>
                  </a:cubicBezTo>
                  <a:cubicBezTo>
                    <a:pt x="5597" y="6103"/>
                    <a:pt x="5596" y="6103"/>
                    <a:pt x="5595" y="6103"/>
                  </a:cubicBezTo>
                  <a:lnTo>
                    <a:pt x="5595" y="6103"/>
                  </a:lnTo>
                  <a:cubicBezTo>
                    <a:pt x="5598" y="6102"/>
                    <a:pt x="5601" y="6102"/>
                    <a:pt x="5605" y="6102"/>
                  </a:cubicBezTo>
                  <a:close/>
                  <a:moveTo>
                    <a:pt x="5376" y="6849"/>
                  </a:moveTo>
                  <a:cubicBezTo>
                    <a:pt x="5374" y="6850"/>
                    <a:pt x="5371" y="6852"/>
                    <a:pt x="5368" y="6854"/>
                  </a:cubicBezTo>
                  <a:lnTo>
                    <a:pt x="5368" y="6854"/>
                  </a:lnTo>
                  <a:cubicBezTo>
                    <a:pt x="5371" y="6852"/>
                    <a:pt x="5373" y="6851"/>
                    <a:pt x="5376" y="6849"/>
                  </a:cubicBezTo>
                  <a:close/>
                  <a:moveTo>
                    <a:pt x="9092" y="0"/>
                  </a:moveTo>
                  <a:cubicBezTo>
                    <a:pt x="8957" y="0"/>
                    <a:pt x="8821" y="11"/>
                    <a:pt x="8685" y="32"/>
                  </a:cubicBezTo>
                  <a:cubicBezTo>
                    <a:pt x="8515" y="55"/>
                    <a:pt x="8319" y="104"/>
                    <a:pt x="8111" y="176"/>
                  </a:cubicBezTo>
                  <a:cubicBezTo>
                    <a:pt x="7949" y="233"/>
                    <a:pt x="7782" y="312"/>
                    <a:pt x="7567" y="431"/>
                  </a:cubicBezTo>
                  <a:cubicBezTo>
                    <a:pt x="7256" y="604"/>
                    <a:pt x="6948" y="841"/>
                    <a:pt x="6591" y="1178"/>
                  </a:cubicBezTo>
                  <a:cubicBezTo>
                    <a:pt x="6318" y="1431"/>
                    <a:pt x="6044" y="1743"/>
                    <a:pt x="5751" y="2129"/>
                  </a:cubicBezTo>
                  <a:cubicBezTo>
                    <a:pt x="5524" y="2425"/>
                    <a:pt x="5312" y="2744"/>
                    <a:pt x="5057" y="3163"/>
                  </a:cubicBezTo>
                  <a:cubicBezTo>
                    <a:pt x="4953" y="3335"/>
                    <a:pt x="4852" y="3515"/>
                    <a:pt x="4754" y="3695"/>
                  </a:cubicBezTo>
                  <a:cubicBezTo>
                    <a:pt x="4652" y="3881"/>
                    <a:pt x="4555" y="4069"/>
                    <a:pt x="4464" y="4260"/>
                  </a:cubicBezTo>
                  <a:cubicBezTo>
                    <a:pt x="4279" y="4640"/>
                    <a:pt x="4115" y="5025"/>
                    <a:pt x="3940" y="5454"/>
                  </a:cubicBezTo>
                  <a:lnTo>
                    <a:pt x="3911" y="5520"/>
                  </a:lnTo>
                  <a:cubicBezTo>
                    <a:pt x="3845" y="5684"/>
                    <a:pt x="3776" y="5846"/>
                    <a:pt x="3709" y="6007"/>
                  </a:cubicBezTo>
                  <a:cubicBezTo>
                    <a:pt x="3511" y="6471"/>
                    <a:pt x="3332" y="6849"/>
                    <a:pt x="3140" y="7201"/>
                  </a:cubicBezTo>
                  <a:cubicBezTo>
                    <a:pt x="3054" y="7361"/>
                    <a:pt x="2960" y="7521"/>
                    <a:pt x="2864" y="7675"/>
                  </a:cubicBezTo>
                  <a:cubicBezTo>
                    <a:pt x="2631" y="8029"/>
                    <a:pt x="2346" y="8360"/>
                    <a:pt x="1994" y="8683"/>
                  </a:cubicBezTo>
                  <a:cubicBezTo>
                    <a:pt x="1699" y="8946"/>
                    <a:pt x="1393" y="9183"/>
                    <a:pt x="1027" y="9463"/>
                  </a:cubicBezTo>
                  <a:lnTo>
                    <a:pt x="782" y="9654"/>
                  </a:lnTo>
                  <a:cubicBezTo>
                    <a:pt x="580" y="9810"/>
                    <a:pt x="382" y="9971"/>
                    <a:pt x="191" y="10141"/>
                  </a:cubicBezTo>
                  <a:cubicBezTo>
                    <a:pt x="127" y="10198"/>
                    <a:pt x="63" y="10257"/>
                    <a:pt x="0" y="10317"/>
                  </a:cubicBezTo>
                  <a:cubicBezTo>
                    <a:pt x="493" y="9944"/>
                    <a:pt x="996" y="9583"/>
                    <a:pt x="1500" y="9230"/>
                  </a:cubicBezTo>
                  <a:cubicBezTo>
                    <a:pt x="1889" y="8957"/>
                    <a:pt x="2278" y="8686"/>
                    <a:pt x="2670" y="8414"/>
                  </a:cubicBezTo>
                  <a:cubicBezTo>
                    <a:pt x="2771" y="8347"/>
                    <a:pt x="2870" y="8276"/>
                    <a:pt x="2970" y="8206"/>
                  </a:cubicBezTo>
                  <a:cubicBezTo>
                    <a:pt x="3051" y="8151"/>
                    <a:pt x="3128" y="8091"/>
                    <a:pt x="3210" y="8039"/>
                  </a:cubicBezTo>
                  <a:cubicBezTo>
                    <a:pt x="3243" y="8016"/>
                    <a:pt x="3276" y="7996"/>
                    <a:pt x="3311" y="7979"/>
                  </a:cubicBezTo>
                  <a:cubicBezTo>
                    <a:pt x="3433" y="7910"/>
                    <a:pt x="3559" y="7845"/>
                    <a:pt x="3684" y="7781"/>
                  </a:cubicBezTo>
                  <a:cubicBezTo>
                    <a:pt x="3857" y="7692"/>
                    <a:pt x="4029" y="7601"/>
                    <a:pt x="4203" y="7509"/>
                  </a:cubicBezTo>
                  <a:cubicBezTo>
                    <a:pt x="4598" y="7303"/>
                    <a:pt x="4987" y="7089"/>
                    <a:pt x="5368" y="6854"/>
                  </a:cubicBezTo>
                  <a:lnTo>
                    <a:pt x="5368" y="6854"/>
                  </a:lnTo>
                  <a:cubicBezTo>
                    <a:pt x="5368" y="6854"/>
                    <a:pt x="5367" y="6854"/>
                    <a:pt x="5366" y="6854"/>
                  </a:cubicBezTo>
                  <a:cubicBezTo>
                    <a:pt x="5504" y="6770"/>
                    <a:pt x="5638" y="6682"/>
                    <a:pt x="5768" y="6586"/>
                  </a:cubicBezTo>
                  <a:cubicBezTo>
                    <a:pt x="5872" y="6510"/>
                    <a:pt x="5972" y="6431"/>
                    <a:pt x="6060" y="6337"/>
                  </a:cubicBezTo>
                  <a:cubicBezTo>
                    <a:pt x="6089" y="6307"/>
                    <a:pt x="6113" y="6271"/>
                    <a:pt x="6135" y="6235"/>
                  </a:cubicBezTo>
                  <a:cubicBezTo>
                    <a:pt x="6139" y="6224"/>
                    <a:pt x="6142" y="6215"/>
                    <a:pt x="6146" y="6205"/>
                  </a:cubicBezTo>
                  <a:cubicBezTo>
                    <a:pt x="6148" y="6199"/>
                    <a:pt x="6148" y="6195"/>
                    <a:pt x="6148" y="6191"/>
                  </a:cubicBezTo>
                  <a:cubicBezTo>
                    <a:pt x="6148" y="6188"/>
                    <a:pt x="6148" y="6188"/>
                    <a:pt x="6146" y="6187"/>
                  </a:cubicBezTo>
                  <a:cubicBezTo>
                    <a:pt x="6145" y="6184"/>
                    <a:pt x="6142" y="6181"/>
                    <a:pt x="6139" y="6179"/>
                  </a:cubicBezTo>
                  <a:cubicBezTo>
                    <a:pt x="6130" y="6171"/>
                    <a:pt x="6117" y="6164"/>
                    <a:pt x="6104" y="6158"/>
                  </a:cubicBezTo>
                  <a:cubicBezTo>
                    <a:pt x="6083" y="6149"/>
                    <a:pt x="6063" y="6142"/>
                    <a:pt x="6044" y="6135"/>
                  </a:cubicBezTo>
                  <a:cubicBezTo>
                    <a:pt x="5925" y="6107"/>
                    <a:pt x="5804" y="6101"/>
                    <a:pt x="5683" y="6101"/>
                  </a:cubicBezTo>
                  <a:cubicBezTo>
                    <a:pt x="5649" y="6101"/>
                    <a:pt x="5614" y="6101"/>
                    <a:pt x="5580" y="6102"/>
                  </a:cubicBezTo>
                  <a:lnTo>
                    <a:pt x="5569" y="6102"/>
                  </a:lnTo>
                  <a:cubicBezTo>
                    <a:pt x="5562" y="6103"/>
                    <a:pt x="5555" y="6104"/>
                    <a:pt x="5548" y="6104"/>
                  </a:cubicBezTo>
                  <a:cubicBezTo>
                    <a:pt x="5537" y="6104"/>
                    <a:pt x="5526" y="6102"/>
                    <a:pt x="5516" y="6097"/>
                  </a:cubicBezTo>
                  <a:cubicBezTo>
                    <a:pt x="5500" y="6090"/>
                    <a:pt x="5485" y="6079"/>
                    <a:pt x="5472" y="6066"/>
                  </a:cubicBezTo>
                  <a:cubicBezTo>
                    <a:pt x="5451" y="6040"/>
                    <a:pt x="5441" y="5994"/>
                    <a:pt x="5457" y="5964"/>
                  </a:cubicBezTo>
                  <a:cubicBezTo>
                    <a:pt x="5622" y="5645"/>
                    <a:pt x="5774" y="5318"/>
                    <a:pt x="5906" y="4984"/>
                  </a:cubicBezTo>
                  <a:cubicBezTo>
                    <a:pt x="6024" y="4677"/>
                    <a:pt x="6130" y="4367"/>
                    <a:pt x="6222" y="4054"/>
                  </a:cubicBezTo>
                  <a:cubicBezTo>
                    <a:pt x="6323" y="3718"/>
                    <a:pt x="6412" y="3377"/>
                    <a:pt x="6505" y="3040"/>
                  </a:cubicBezTo>
                  <a:cubicBezTo>
                    <a:pt x="6599" y="2698"/>
                    <a:pt x="6683" y="2353"/>
                    <a:pt x="6847" y="2040"/>
                  </a:cubicBezTo>
                  <a:cubicBezTo>
                    <a:pt x="6916" y="1905"/>
                    <a:pt x="6991" y="1776"/>
                    <a:pt x="7080" y="1654"/>
                  </a:cubicBezTo>
                  <a:cubicBezTo>
                    <a:pt x="7153" y="1552"/>
                    <a:pt x="7232" y="1452"/>
                    <a:pt x="7318" y="1361"/>
                  </a:cubicBezTo>
                  <a:cubicBezTo>
                    <a:pt x="7516" y="1149"/>
                    <a:pt x="7740" y="963"/>
                    <a:pt x="7983" y="808"/>
                  </a:cubicBezTo>
                  <a:cubicBezTo>
                    <a:pt x="8230" y="651"/>
                    <a:pt x="8487" y="512"/>
                    <a:pt x="8753" y="391"/>
                  </a:cubicBezTo>
                  <a:cubicBezTo>
                    <a:pt x="9024" y="269"/>
                    <a:pt x="9300" y="155"/>
                    <a:pt x="9579" y="48"/>
                  </a:cubicBezTo>
                  <a:cubicBezTo>
                    <a:pt x="9477" y="26"/>
                    <a:pt x="9379" y="15"/>
                    <a:pt x="9286" y="8"/>
                  </a:cubicBezTo>
                  <a:cubicBezTo>
                    <a:pt x="9222" y="3"/>
                    <a:pt x="9157" y="0"/>
                    <a:pt x="9092" y="0"/>
                  </a:cubicBezTo>
                  <a:close/>
                </a:path>
              </a:pathLst>
            </a:custGeom>
            <a:solidFill>
              <a:srgbClr val="6D76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4" name="Google Shape;5754;p16"/>
            <p:cNvSpPr/>
            <p:nvPr/>
          </p:nvSpPr>
          <p:spPr>
            <a:xfrm>
              <a:off x="5514625" y="63396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C8E8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5" name="Google Shape;5755;p16"/>
            <p:cNvSpPr/>
            <p:nvPr/>
          </p:nvSpPr>
          <p:spPr>
            <a:xfrm>
              <a:off x="5366375" y="5779475"/>
              <a:ext cx="25" cy="75"/>
            </a:xfrm>
            <a:custGeom>
              <a:avLst/>
              <a:gdLst/>
              <a:ahLst/>
              <a:cxnLst/>
              <a:rect l="l" t="t" r="r" b="b"/>
              <a:pathLst>
                <a:path w="1" h="3" extrusionOk="0">
                  <a:moveTo>
                    <a:pt x="0" y="1"/>
                  </a:moveTo>
                  <a:cubicBezTo>
                    <a:pt x="0" y="2"/>
                    <a:pt x="0" y="2"/>
                    <a:pt x="0" y="1"/>
                  </a:cubicBezTo>
                  <a:cubicBezTo>
                    <a:pt x="0" y="2"/>
                    <a:pt x="0" y="2"/>
                    <a:pt x="0" y="1"/>
                  </a:cubicBezTo>
                  <a:cubicBezTo>
                    <a:pt x="0" y="2"/>
                    <a:pt x="0" y="2"/>
                    <a:pt x="0" y="1"/>
                  </a:cubicBezTo>
                  <a:close/>
                </a:path>
              </a:pathLst>
            </a:custGeom>
            <a:solidFill>
              <a:srgbClr val="C8E8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6" name="Google Shape;5756;p16"/>
            <p:cNvSpPr/>
            <p:nvPr/>
          </p:nvSpPr>
          <p:spPr>
            <a:xfrm>
              <a:off x="5994425" y="6031125"/>
              <a:ext cx="270550" cy="284775"/>
            </a:xfrm>
            <a:custGeom>
              <a:avLst/>
              <a:gdLst/>
              <a:ahLst/>
              <a:cxnLst/>
              <a:rect l="l" t="t" r="r" b="b"/>
              <a:pathLst>
                <a:path w="10822" h="11391" extrusionOk="0">
                  <a:moveTo>
                    <a:pt x="10766" y="0"/>
                  </a:moveTo>
                  <a:cubicBezTo>
                    <a:pt x="10730" y="43"/>
                    <a:pt x="10700" y="65"/>
                    <a:pt x="10661" y="68"/>
                  </a:cubicBezTo>
                  <a:lnTo>
                    <a:pt x="10484" y="86"/>
                  </a:lnTo>
                  <a:cubicBezTo>
                    <a:pt x="10368" y="102"/>
                    <a:pt x="10254" y="124"/>
                    <a:pt x="10144" y="155"/>
                  </a:cubicBezTo>
                  <a:cubicBezTo>
                    <a:pt x="10059" y="183"/>
                    <a:pt x="9974" y="211"/>
                    <a:pt x="9894" y="246"/>
                  </a:cubicBezTo>
                  <a:cubicBezTo>
                    <a:pt x="9822" y="277"/>
                    <a:pt x="9752" y="312"/>
                    <a:pt x="9686" y="354"/>
                  </a:cubicBezTo>
                  <a:cubicBezTo>
                    <a:pt x="9615" y="397"/>
                    <a:pt x="9549" y="441"/>
                    <a:pt x="9483" y="491"/>
                  </a:cubicBezTo>
                  <a:cubicBezTo>
                    <a:pt x="9387" y="565"/>
                    <a:pt x="9291" y="654"/>
                    <a:pt x="9213" y="740"/>
                  </a:cubicBezTo>
                  <a:cubicBezTo>
                    <a:pt x="9121" y="841"/>
                    <a:pt x="9033" y="942"/>
                    <a:pt x="8952" y="1049"/>
                  </a:cubicBezTo>
                  <a:cubicBezTo>
                    <a:pt x="8844" y="1192"/>
                    <a:pt x="8725" y="1360"/>
                    <a:pt x="8607" y="1530"/>
                  </a:cubicBezTo>
                  <a:cubicBezTo>
                    <a:pt x="8535" y="1633"/>
                    <a:pt x="8463" y="1734"/>
                    <a:pt x="8389" y="1836"/>
                  </a:cubicBezTo>
                  <a:cubicBezTo>
                    <a:pt x="8308" y="1949"/>
                    <a:pt x="8198" y="2094"/>
                    <a:pt x="8065" y="2229"/>
                  </a:cubicBezTo>
                  <a:cubicBezTo>
                    <a:pt x="7953" y="2346"/>
                    <a:pt x="7833" y="2452"/>
                    <a:pt x="7711" y="2547"/>
                  </a:cubicBezTo>
                  <a:cubicBezTo>
                    <a:pt x="7474" y="2729"/>
                    <a:pt x="7206" y="2887"/>
                    <a:pt x="6893" y="3032"/>
                  </a:cubicBezTo>
                  <a:cubicBezTo>
                    <a:pt x="6711" y="3117"/>
                    <a:pt x="6526" y="3196"/>
                    <a:pt x="6339" y="3272"/>
                  </a:cubicBezTo>
                  <a:lnTo>
                    <a:pt x="6066" y="3387"/>
                  </a:lnTo>
                  <a:cubicBezTo>
                    <a:pt x="5904" y="3457"/>
                    <a:pt x="5716" y="3542"/>
                    <a:pt x="5535" y="3643"/>
                  </a:cubicBezTo>
                  <a:cubicBezTo>
                    <a:pt x="5361" y="3738"/>
                    <a:pt x="5199" y="3842"/>
                    <a:pt x="5053" y="3952"/>
                  </a:cubicBezTo>
                  <a:cubicBezTo>
                    <a:pt x="4956" y="4026"/>
                    <a:pt x="4848" y="4124"/>
                    <a:pt x="4758" y="4219"/>
                  </a:cubicBezTo>
                  <a:cubicBezTo>
                    <a:pt x="4883" y="4324"/>
                    <a:pt x="4976" y="4397"/>
                    <a:pt x="5053" y="4474"/>
                  </a:cubicBezTo>
                  <a:cubicBezTo>
                    <a:pt x="5170" y="4589"/>
                    <a:pt x="5247" y="4683"/>
                    <a:pt x="5303" y="4780"/>
                  </a:cubicBezTo>
                  <a:cubicBezTo>
                    <a:pt x="5362" y="4884"/>
                    <a:pt x="5398" y="4981"/>
                    <a:pt x="5414" y="5079"/>
                  </a:cubicBezTo>
                  <a:cubicBezTo>
                    <a:pt x="5433" y="5167"/>
                    <a:pt x="5433" y="5257"/>
                    <a:pt x="5414" y="5340"/>
                  </a:cubicBezTo>
                  <a:cubicBezTo>
                    <a:pt x="5397" y="5431"/>
                    <a:pt x="5364" y="5517"/>
                    <a:pt x="5321" y="5598"/>
                  </a:cubicBezTo>
                  <a:cubicBezTo>
                    <a:pt x="5276" y="5678"/>
                    <a:pt x="5214" y="5763"/>
                    <a:pt x="5140" y="5846"/>
                  </a:cubicBezTo>
                  <a:cubicBezTo>
                    <a:pt x="4989" y="6007"/>
                    <a:pt x="4804" y="6152"/>
                    <a:pt x="4572" y="6291"/>
                  </a:cubicBezTo>
                  <a:cubicBezTo>
                    <a:pt x="4345" y="6429"/>
                    <a:pt x="4090" y="6558"/>
                    <a:pt x="3792" y="6686"/>
                  </a:cubicBezTo>
                  <a:cubicBezTo>
                    <a:pt x="3541" y="6795"/>
                    <a:pt x="3287" y="6895"/>
                    <a:pt x="3030" y="6985"/>
                  </a:cubicBezTo>
                  <a:cubicBezTo>
                    <a:pt x="2811" y="7063"/>
                    <a:pt x="2592" y="7136"/>
                    <a:pt x="2370" y="7210"/>
                  </a:cubicBezTo>
                  <a:cubicBezTo>
                    <a:pt x="2289" y="7236"/>
                    <a:pt x="2205" y="7264"/>
                    <a:pt x="2123" y="7292"/>
                  </a:cubicBezTo>
                  <a:cubicBezTo>
                    <a:pt x="1952" y="7351"/>
                    <a:pt x="1786" y="7419"/>
                    <a:pt x="1619" y="7488"/>
                  </a:cubicBezTo>
                  <a:cubicBezTo>
                    <a:pt x="1188" y="7680"/>
                    <a:pt x="877" y="7858"/>
                    <a:pt x="617" y="8059"/>
                  </a:cubicBezTo>
                  <a:cubicBezTo>
                    <a:pt x="466" y="8180"/>
                    <a:pt x="338" y="8309"/>
                    <a:pt x="235" y="8443"/>
                  </a:cubicBezTo>
                  <a:cubicBezTo>
                    <a:pt x="197" y="8496"/>
                    <a:pt x="161" y="8549"/>
                    <a:pt x="130" y="8607"/>
                  </a:cubicBezTo>
                  <a:cubicBezTo>
                    <a:pt x="113" y="8640"/>
                    <a:pt x="97" y="8673"/>
                    <a:pt x="80" y="8707"/>
                  </a:cubicBezTo>
                  <a:cubicBezTo>
                    <a:pt x="48" y="8792"/>
                    <a:pt x="26" y="8877"/>
                    <a:pt x="11" y="8966"/>
                  </a:cubicBezTo>
                  <a:cubicBezTo>
                    <a:pt x="1" y="9056"/>
                    <a:pt x="3" y="9137"/>
                    <a:pt x="11" y="9217"/>
                  </a:cubicBezTo>
                  <a:cubicBezTo>
                    <a:pt x="25" y="9323"/>
                    <a:pt x="55" y="9427"/>
                    <a:pt x="100" y="9537"/>
                  </a:cubicBezTo>
                  <a:cubicBezTo>
                    <a:pt x="161" y="9671"/>
                    <a:pt x="242" y="9803"/>
                    <a:pt x="348" y="9935"/>
                  </a:cubicBezTo>
                  <a:cubicBezTo>
                    <a:pt x="502" y="10123"/>
                    <a:pt x="701" y="10313"/>
                    <a:pt x="954" y="10508"/>
                  </a:cubicBezTo>
                  <a:cubicBezTo>
                    <a:pt x="1125" y="10633"/>
                    <a:pt x="1322" y="10765"/>
                    <a:pt x="1513" y="10874"/>
                  </a:cubicBezTo>
                  <a:cubicBezTo>
                    <a:pt x="1674" y="10968"/>
                    <a:pt x="1868" y="11077"/>
                    <a:pt x="2075" y="11163"/>
                  </a:cubicBezTo>
                  <a:cubicBezTo>
                    <a:pt x="2349" y="11271"/>
                    <a:pt x="2592" y="11336"/>
                    <a:pt x="2834" y="11369"/>
                  </a:cubicBezTo>
                  <a:cubicBezTo>
                    <a:pt x="2950" y="11383"/>
                    <a:pt x="3069" y="11391"/>
                    <a:pt x="3192" y="11391"/>
                  </a:cubicBezTo>
                  <a:cubicBezTo>
                    <a:pt x="3332" y="11391"/>
                    <a:pt x="3477" y="11381"/>
                    <a:pt x="3624" y="11363"/>
                  </a:cubicBezTo>
                  <a:cubicBezTo>
                    <a:pt x="3936" y="11314"/>
                    <a:pt x="4269" y="11218"/>
                    <a:pt x="4614" y="11071"/>
                  </a:cubicBezTo>
                  <a:cubicBezTo>
                    <a:pt x="5178" y="10827"/>
                    <a:pt x="5723" y="10472"/>
                    <a:pt x="6134" y="10192"/>
                  </a:cubicBezTo>
                  <a:cubicBezTo>
                    <a:pt x="6356" y="10041"/>
                    <a:pt x="6574" y="9885"/>
                    <a:pt x="6793" y="9728"/>
                  </a:cubicBezTo>
                  <a:lnTo>
                    <a:pt x="6857" y="9684"/>
                  </a:lnTo>
                  <a:lnTo>
                    <a:pt x="6980" y="9598"/>
                  </a:lnTo>
                  <a:cubicBezTo>
                    <a:pt x="7201" y="9440"/>
                    <a:pt x="7423" y="9282"/>
                    <a:pt x="7646" y="9129"/>
                  </a:cubicBezTo>
                  <a:cubicBezTo>
                    <a:pt x="7983" y="8901"/>
                    <a:pt x="8377" y="8641"/>
                    <a:pt x="8795" y="8421"/>
                  </a:cubicBezTo>
                  <a:cubicBezTo>
                    <a:pt x="8878" y="8291"/>
                    <a:pt x="8952" y="8161"/>
                    <a:pt x="9022" y="8032"/>
                  </a:cubicBezTo>
                  <a:cubicBezTo>
                    <a:pt x="9181" y="7738"/>
                    <a:pt x="9332" y="7416"/>
                    <a:pt x="9472" y="7077"/>
                  </a:cubicBezTo>
                  <a:cubicBezTo>
                    <a:pt x="9598" y="6767"/>
                    <a:pt x="9698" y="6466"/>
                    <a:pt x="9770" y="6191"/>
                  </a:cubicBezTo>
                  <a:cubicBezTo>
                    <a:pt x="9822" y="5993"/>
                    <a:pt x="9856" y="5776"/>
                    <a:pt x="9885" y="5467"/>
                  </a:cubicBezTo>
                  <a:cubicBezTo>
                    <a:pt x="9941" y="4884"/>
                    <a:pt x="9927" y="4270"/>
                    <a:pt x="9917" y="3865"/>
                  </a:cubicBezTo>
                  <a:lnTo>
                    <a:pt x="9915" y="3768"/>
                  </a:lnTo>
                  <a:lnTo>
                    <a:pt x="9914" y="3693"/>
                  </a:lnTo>
                  <a:cubicBezTo>
                    <a:pt x="9908" y="3220"/>
                    <a:pt x="9902" y="2683"/>
                    <a:pt x="9948" y="2171"/>
                  </a:cubicBezTo>
                  <a:cubicBezTo>
                    <a:pt x="9986" y="1770"/>
                    <a:pt x="10052" y="1441"/>
                    <a:pt x="10159" y="1135"/>
                  </a:cubicBezTo>
                  <a:cubicBezTo>
                    <a:pt x="10201" y="1021"/>
                    <a:pt x="10251" y="914"/>
                    <a:pt x="10309" y="807"/>
                  </a:cubicBezTo>
                  <a:cubicBezTo>
                    <a:pt x="10339" y="751"/>
                    <a:pt x="10369" y="698"/>
                    <a:pt x="10408" y="644"/>
                  </a:cubicBezTo>
                  <a:cubicBezTo>
                    <a:pt x="10490" y="525"/>
                    <a:pt x="10588" y="417"/>
                    <a:pt x="10702" y="313"/>
                  </a:cubicBezTo>
                  <a:cubicBezTo>
                    <a:pt x="10745" y="288"/>
                    <a:pt x="10770" y="266"/>
                    <a:pt x="10786" y="234"/>
                  </a:cubicBezTo>
                  <a:cubicBezTo>
                    <a:pt x="10814" y="181"/>
                    <a:pt x="10822" y="122"/>
                    <a:pt x="10802" y="69"/>
                  </a:cubicBezTo>
                  <a:cubicBezTo>
                    <a:pt x="10796" y="45"/>
                    <a:pt x="10783" y="19"/>
                    <a:pt x="10766" y="0"/>
                  </a:cubicBezTo>
                  <a:close/>
                </a:path>
              </a:pathLst>
            </a:custGeom>
            <a:solidFill>
              <a:srgbClr val="C9D5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7" name="Google Shape;5757;p16"/>
            <p:cNvSpPr/>
            <p:nvPr/>
          </p:nvSpPr>
          <p:spPr>
            <a:xfrm>
              <a:off x="6055750" y="6380400"/>
              <a:ext cx="192425" cy="192925"/>
            </a:xfrm>
            <a:custGeom>
              <a:avLst/>
              <a:gdLst/>
              <a:ahLst/>
              <a:cxnLst/>
              <a:rect l="l" t="t" r="r" b="b"/>
              <a:pathLst>
                <a:path w="7697" h="7717" extrusionOk="0">
                  <a:moveTo>
                    <a:pt x="508" y="0"/>
                  </a:moveTo>
                  <a:cubicBezTo>
                    <a:pt x="409" y="13"/>
                    <a:pt x="317" y="37"/>
                    <a:pt x="222" y="65"/>
                  </a:cubicBezTo>
                  <a:cubicBezTo>
                    <a:pt x="182" y="76"/>
                    <a:pt x="150" y="105"/>
                    <a:pt x="129" y="142"/>
                  </a:cubicBezTo>
                  <a:cubicBezTo>
                    <a:pt x="106" y="184"/>
                    <a:pt x="100" y="239"/>
                    <a:pt x="114" y="287"/>
                  </a:cubicBezTo>
                  <a:cubicBezTo>
                    <a:pt x="113" y="289"/>
                    <a:pt x="110" y="293"/>
                    <a:pt x="110" y="295"/>
                  </a:cubicBezTo>
                  <a:cubicBezTo>
                    <a:pt x="103" y="309"/>
                    <a:pt x="100" y="320"/>
                    <a:pt x="100" y="335"/>
                  </a:cubicBezTo>
                  <a:cubicBezTo>
                    <a:pt x="91" y="394"/>
                    <a:pt x="85" y="454"/>
                    <a:pt x="81" y="516"/>
                  </a:cubicBezTo>
                  <a:lnTo>
                    <a:pt x="77" y="582"/>
                  </a:lnTo>
                  <a:lnTo>
                    <a:pt x="63" y="744"/>
                  </a:lnTo>
                  <a:lnTo>
                    <a:pt x="48" y="905"/>
                  </a:lnTo>
                  <a:cubicBezTo>
                    <a:pt x="27" y="1168"/>
                    <a:pt x="15" y="1426"/>
                    <a:pt x="9" y="1686"/>
                  </a:cubicBezTo>
                  <a:cubicBezTo>
                    <a:pt x="1" y="2232"/>
                    <a:pt x="27" y="2720"/>
                    <a:pt x="87" y="3182"/>
                  </a:cubicBezTo>
                  <a:cubicBezTo>
                    <a:pt x="159" y="3684"/>
                    <a:pt x="278" y="4165"/>
                    <a:pt x="439" y="4611"/>
                  </a:cubicBezTo>
                  <a:cubicBezTo>
                    <a:pt x="608" y="5069"/>
                    <a:pt x="850" y="5505"/>
                    <a:pt x="1156" y="5909"/>
                  </a:cubicBezTo>
                  <a:cubicBezTo>
                    <a:pt x="1283" y="6081"/>
                    <a:pt x="1443" y="6257"/>
                    <a:pt x="1658" y="6465"/>
                  </a:cubicBezTo>
                  <a:cubicBezTo>
                    <a:pt x="1826" y="6634"/>
                    <a:pt x="2024" y="6800"/>
                    <a:pt x="2246" y="6959"/>
                  </a:cubicBezTo>
                  <a:cubicBezTo>
                    <a:pt x="2595" y="7210"/>
                    <a:pt x="2971" y="7404"/>
                    <a:pt x="3366" y="7532"/>
                  </a:cubicBezTo>
                  <a:cubicBezTo>
                    <a:pt x="3753" y="7655"/>
                    <a:pt x="4166" y="7717"/>
                    <a:pt x="4629" y="7717"/>
                  </a:cubicBezTo>
                  <a:cubicBezTo>
                    <a:pt x="4926" y="7717"/>
                    <a:pt x="5243" y="7692"/>
                    <a:pt x="5588" y="7641"/>
                  </a:cubicBezTo>
                  <a:cubicBezTo>
                    <a:pt x="5905" y="7592"/>
                    <a:pt x="6220" y="7532"/>
                    <a:pt x="6536" y="7469"/>
                  </a:cubicBezTo>
                  <a:cubicBezTo>
                    <a:pt x="6705" y="7434"/>
                    <a:pt x="6872" y="7403"/>
                    <a:pt x="7039" y="7373"/>
                  </a:cubicBezTo>
                  <a:cubicBezTo>
                    <a:pt x="7270" y="7330"/>
                    <a:pt x="7488" y="7294"/>
                    <a:pt x="7691" y="7268"/>
                  </a:cubicBezTo>
                  <a:cubicBezTo>
                    <a:pt x="7689" y="7265"/>
                    <a:pt x="7696" y="7261"/>
                    <a:pt x="7696" y="7259"/>
                  </a:cubicBezTo>
                  <a:lnTo>
                    <a:pt x="7696" y="7256"/>
                  </a:lnTo>
                  <a:cubicBezTo>
                    <a:pt x="7307" y="7202"/>
                    <a:pt x="6924" y="7169"/>
                    <a:pt x="6542" y="7139"/>
                  </a:cubicBezTo>
                  <a:lnTo>
                    <a:pt x="6455" y="7131"/>
                  </a:lnTo>
                  <a:lnTo>
                    <a:pt x="6392" y="7124"/>
                  </a:lnTo>
                  <a:lnTo>
                    <a:pt x="6333" y="7118"/>
                  </a:lnTo>
                  <a:cubicBezTo>
                    <a:pt x="6049" y="7095"/>
                    <a:pt x="5767" y="7072"/>
                    <a:pt x="5483" y="7039"/>
                  </a:cubicBezTo>
                  <a:cubicBezTo>
                    <a:pt x="5206" y="7009"/>
                    <a:pt x="4878" y="6970"/>
                    <a:pt x="4547" y="6906"/>
                  </a:cubicBezTo>
                  <a:cubicBezTo>
                    <a:pt x="4209" y="6841"/>
                    <a:pt x="3951" y="6774"/>
                    <a:pt x="3712" y="6690"/>
                  </a:cubicBezTo>
                  <a:cubicBezTo>
                    <a:pt x="3418" y="6587"/>
                    <a:pt x="3189" y="6482"/>
                    <a:pt x="2995" y="6354"/>
                  </a:cubicBezTo>
                  <a:cubicBezTo>
                    <a:pt x="2767" y="6205"/>
                    <a:pt x="2583" y="6040"/>
                    <a:pt x="2448" y="5860"/>
                  </a:cubicBezTo>
                  <a:cubicBezTo>
                    <a:pt x="2356" y="5737"/>
                    <a:pt x="2293" y="5632"/>
                    <a:pt x="2247" y="5531"/>
                  </a:cubicBezTo>
                  <a:cubicBezTo>
                    <a:pt x="2197" y="5434"/>
                    <a:pt x="2155" y="5320"/>
                    <a:pt x="2118" y="5191"/>
                  </a:cubicBezTo>
                  <a:cubicBezTo>
                    <a:pt x="2112" y="5172"/>
                    <a:pt x="2116" y="5151"/>
                    <a:pt x="2126" y="5129"/>
                  </a:cubicBezTo>
                  <a:cubicBezTo>
                    <a:pt x="2144" y="5097"/>
                    <a:pt x="2176" y="5077"/>
                    <a:pt x="2207" y="5077"/>
                  </a:cubicBezTo>
                  <a:cubicBezTo>
                    <a:pt x="2211" y="5077"/>
                    <a:pt x="2215" y="5077"/>
                    <a:pt x="2218" y="5077"/>
                  </a:cubicBezTo>
                  <a:cubicBezTo>
                    <a:pt x="2366" y="5102"/>
                    <a:pt x="2491" y="5112"/>
                    <a:pt x="2603" y="5112"/>
                  </a:cubicBezTo>
                  <a:cubicBezTo>
                    <a:pt x="2617" y="5112"/>
                    <a:pt x="2630" y="5112"/>
                    <a:pt x="2644" y="5112"/>
                  </a:cubicBezTo>
                  <a:cubicBezTo>
                    <a:pt x="2698" y="5106"/>
                    <a:pt x="2753" y="5100"/>
                    <a:pt x="2806" y="5085"/>
                  </a:cubicBezTo>
                  <a:cubicBezTo>
                    <a:pt x="2822" y="5079"/>
                    <a:pt x="2839" y="5070"/>
                    <a:pt x="2856" y="5062"/>
                  </a:cubicBezTo>
                  <a:cubicBezTo>
                    <a:pt x="2868" y="5053"/>
                    <a:pt x="2881" y="5046"/>
                    <a:pt x="2892" y="5034"/>
                  </a:cubicBezTo>
                  <a:lnTo>
                    <a:pt x="2915" y="4986"/>
                  </a:lnTo>
                  <a:lnTo>
                    <a:pt x="2916" y="4942"/>
                  </a:lnTo>
                  <a:cubicBezTo>
                    <a:pt x="2915" y="4907"/>
                    <a:pt x="2906" y="4875"/>
                    <a:pt x="2895" y="4835"/>
                  </a:cubicBezTo>
                  <a:cubicBezTo>
                    <a:pt x="2860" y="4744"/>
                    <a:pt x="2813" y="4652"/>
                    <a:pt x="2744" y="4550"/>
                  </a:cubicBezTo>
                  <a:cubicBezTo>
                    <a:pt x="2544" y="4253"/>
                    <a:pt x="2299" y="3986"/>
                    <a:pt x="2046" y="3714"/>
                  </a:cubicBezTo>
                  <a:lnTo>
                    <a:pt x="1945" y="3610"/>
                  </a:lnTo>
                  <a:lnTo>
                    <a:pt x="1869" y="3528"/>
                  </a:lnTo>
                  <a:cubicBezTo>
                    <a:pt x="1810" y="3466"/>
                    <a:pt x="1753" y="3403"/>
                    <a:pt x="1696" y="3340"/>
                  </a:cubicBezTo>
                  <a:cubicBezTo>
                    <a:pt x="1654" y="3295"/>
                    <a:pt x="1611" y="3250"/>
                    <a:pt x="1573" y="3203"/>
                  </a:cubicBezTo>
                  <a:cubicBezTo>
                    <a:pt x="1523" y="3143"/>
                    <a:pt x="1479" y="3081"/>
                    <a:pt x="1436" y="3018"/>
                  </a:cubicBezTo>
                  <a:cubicBezTo>
                    <a:pt x="1249" y="2745"/>
                    <a:pt x="1101" y="2483"/>
                    <a:pt x="989" y="2218"/>
                  </a:cubicBezTo>
                  <a:cubicBezTo>
                    <a:pt x="868" y="1932"/>
                    <a:pt x="778" y="1671"/>
                    <a:pt x="716" y="1419"/>
                  </a:cubicBezTo>
                  <a:cubicBezTo>
                    <a:pt x="638" y="1113"/>
                    <a:pt x="582" y="802"/>
                    <a:pt x="547" y="488"/>
                  </a:cubicBezTo>
                  <a:cubicBezTo>
                    <a:pt x="531" y="328"/>
                    <a:pt x="516" y="164"/>
                    <a:pt x="508" y="0"/>
                  </a:cubicBezTo>
                  <a:close/>
                </a:path>
              </a:pathLst>
            </a:custGeom>
            <a:solidFill>
              <a:srgbClr val="C9D5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8" name="Google Shape;5758;p16"/>
            <p:cNvSpPr/>
            <p:nvPr/>
          </p:nvSpPr>
          <p:spPr>
            <a:xfrm>
              <a:off x="5706375" y="6379500"/>
              <a:ext cx="208150" cy="427075"/>
            </a:xfrm>
            <a:custGeom>
              <a:avLst/>
              <a:gdLst/>
              <a:ahLst/>
              <a:cxnLst/>
              <a:rect l="l" t="t" r="r" b="b"/>
              <a:pathLst>
                <a:path w="8326" h="17083" extrusionOk="0">
                  <a:moveTo>
                    <a:pt x="3103" y="0"/>
                  </a:moveTo>
                  <a:lnTo>
                    <a:pt x="3103" y="0"/>
                  </a:lnTo>
                  <a:cubicBezTo>
                    <a:pt x="3140" y="49"/>
                    <a:pt x="3189" y="84"/>
                    <a:pt x="3234" y="117"/>
                  </a:cubicBezTo>
                  <a:cubicBezTo>
                    <a:pt x="3676" y="445"/>
                    <a:pt x="3998" y="741"/>
                    <a:pt x="4251" y="1056"/>
                  </a:cubicBezTo>
                  <a:cubicBezTo>
                    <a:pt x="4409" y="1256"/>
                    <a:pt x="4529" y="1434"/>
                    <a:pt x="4620" y="1600"/>
                  </a:cubicBezTo>
                  <a:cubicBezTo>
                    <a:pt x="4681" y="1711"/>
                    <a:pt x="4739" y="1824"/>
                    <a:pt x="4785" y="1945"/>
                  </a:cubicBezTo>
                  <a:cubicBezTo>
                    <a:pt x="4824" y="2037"/>
                    <a:pt x="4854" y="2110"/>
                    <a:pt x="4874" y="2189"/>
                  </a:cubicBezTo>
                  <a:cubicBezTo>
                    <a:pt x="4911" y="2334"/>
                    <a:pt x="4927" y="2485"/>
                    <a:pt x="4943" y="2633"/>
                  </a:cubicBezTo>
                  <a:lnTo>
                    <a:pt x="4956" y="2738"/>
                  </a:lnTo>
                  <a:cubicBezTo>
                    <a:pt x="4969" y="2861"/>
                    <a:pt x="4983" y="2983"/>
                    <a:pt x="5006" y="3104"/>
                  </a:cubicBezTo>
                  <a:cubicBezTo>
                    <a:pt x="5026" y="3206"/>
                    <a:pt x="5049" y="3305"/>
                    <a:pt x="5079" y="3406"/>
                  </a:cubicBezTo>
                  <a:cubicBezTo>
                    <a:pt x="5199" y="3743"/>
                    <a:pt x="5387" y="4043"/>
                    <a:pt x="5601" y="4374"/>
                  </a:cubicBezTo>
                  <a:lnTo>
                    <a:pt x="5683" y="4499"/>
                  </a:lnTo>
                  <a:cubicBezTo>
                    <a:pt x="5874" y="4785"/>
                    <a:pt x="6070" y="5080"/>
                    <a:pt x="6220" y="5399"/>
                  </a:cubicBezTo>
                  <a:cubicBezTo>
                    <a:pt x="6398" y="5767"/>
                    <a:pt x="6523" y="6099"/>
                    <a:pt x="6609" y="6415"/>
                  </a:cubicBezTo>
                  <a:cubicBezTo>
                    <a:pt x="6655" y="6573"/>
                    <a:pt x="6692" y="6735"/>
                    <a:pt x="6720" y="6897"/>
                  </a:cubicBezTo>
                  <a:cubicBezTo>
                    <a:pt x="6744" y="7052"/>
                    <a:pt x="6763" y="7205"/>
                    <a:pt x="6771" y="7360"/>
                  </a:cubicBezTo>
                  <a:cubicBezTo>
                    <a:pt x="6791" y="7647"/>
                    <a:pt x="6780" y="7936"/>
                    <a:pt x="6741" y="8222"/>
                  </a:cubicBezTo>
                  <a:cubicBezTo>
                    <a:pt x="6658" y="8829"/>
                    <a:pt x="6468" y="9427"/>
                    <a:pt x="6293" y="9931"/>
                  </a:cubicBezTo>
                  <a:lnTo>
                    <a:pt x="6190" y="10225"/>
                  </a:lnTo>
                  <a:lnTo>
                    <a:pt x="6131" y="10393"/>
                  </a:lnTo>
                  <a:cubicBezTo>
                    <a:pt x="6075" y="10548"/>
                    <a:pt x="6019" y="10702"/>
                    <a:pt x="5966" y="10854"/>
                  </a:cubicBezTo>
                  <a:cubicBezTo>
                    <a:pt x="5908" y="11019"/>
                    <a:pt x="5852" y="11185"/>
                    <a:pt x="5797" y="11350"/>
                  </a:cubicBezTo>
                  <a:cubicBezTo>
                    <a:pt x="5737" y="11537"/>
                    <a:pt x="5688" y="11686"/>
                    <a:pt x="5657" y="11842"/>
                  </a:cubicBezTo>
                  <a:cubicBezTo>
                    <a:pt x="5604" y="12102"/>
                    <a:pt x="5582" y="12401"/>
                    <a:pt x="5589" y="12785"/>
                  </a:cubicBezTo>
                  <a:cubicBezTo>
                    <a:pt x="5589" y="12940"/>
                    <a:pt x="5594" y="13095"/>
                    <a:pt x="5599" y="13250"/>
                  </a:cubicBezTo>
                  <a:lnTo>
                    <a:pt x="5601" y="13329"/>
                  </a:lnTo>
                  <a:cubicBezTo>
                    <a:pt x="5604" y="13494"/>
                    <a:pt x="5608" y="13659"/>
                    <a:pt x="5608" y="13823"/>
                  </a:cubicBezTo>
                  <a:cubicBezTo>
                    <a:pt x="5606" y="14110"/>
                    <a:pt x="5599" y="14444"/>
                    <a:pt x="5527" y="14767"/>
                  </a:cubicBezTo>
                  <a:cubicBezTo>
                    <a:pt x="5509" y="14853"/>
                    <a:pt x="5487" y="14939"/>
                    <a:pt x="5459" y="15020"/>
                  </a:cubicBezTo>
                  <a:cubicBezTo>
                    <a:pt x="5437" y="15083"/>
                    <a:pt x="5413" y="15147"/>
                    <a:pt x="5384" y="15209"/>
                  </a:cubicBezTo>
                  <a:cubicBezTo>
                    <a:pt x="5371" y="15239"/>
                    <a:pt x="5355" y="15268"/>
                    <a:pt x="5341" y="15295"/>
                  </a:cubicBezTo>
                  <a:cubicBezTo>
                    <a:pt x="5295" y="15377"/>
                    <a:pt x="5243" y="15456"/>
                    <a:pt x="5184" y="15528"/>
                  </a:cubicBezTo>
                  <a:cubicBezTo>
                    <a:pt x="5162" y="15557"/>
                    <a:pt x="5135" y="15571"/>
                    <a:pt x="5104" y="15571"/>
                  </a:cubicBezTo>
                  <a:cubicBezTo>
                    <a:pt x="5102" y="15571"/>
                    <a:pt x="5101" y="15571"/>
                    <a:pt x="5099" y="15571"/>
                  </a:cubicBezTo>
                  <a:cubicBezTo>
                    <a:pt x="5056" y="15568"/>
                    <a:pt x="5032" y="15540"/>
                    <a:pt x="5019" y="15515"/>
                  </a:cubicBezTo>
                  <a:cubicBezTo>
                    <a:pt x="4926" y="15347"/>
                    <a:pt x="4827" y="15182"/>
                    <a:pt x="4720" y="15020"/>
                  </a:cubicBezTo>
                  <a:cubicBezTo>
                    <a:pt x="4340" y="14445"/>
                    <a:pt x="3892" y="13904"/>
                    <a:pt x="3541" y="13494"/>
                  </a:cubicBezTo>
                  <a:cubicBezTo>
                    <a:pt x="3318" y="13230"/>
                    <a:pt x="3089" y="12969"/>
                    <a:pt x="2860" y="12707"/>
                  </a:cubicBezTo>
                  <a:lnTo>
                    <a:pt x="2741" y="12571"/>
                  </a:lnTo>
                  <a:cubicBezTo>
                    <a:pt x="2543" y="12345"/>
                    <a:pt x="2343" y="12118"/>
                    <a:pt x="2148" y="11893"/>
                  </a:cubicBezTo>
                  <a:cubicBezTo>
                    <a:pt x="1704" y="11371"/>
                    <a:pt x="1193" y="10761"/>
                    <a:pt x="737" y="10103"/>
                  </a:cubicBezTo>
                  <a:cubicBezTo>
                    <a:pt x="433" y="9665"/>
                    <a:pt x="193" y="9267"/>
                    <a:pt x="1" y="8889"/>
                  </a:cubicBezTo>
                  <a:lnTo>
                    <a:pt x="1" y="8889"/>
                  </a:lnTo>
                  <a:cubicBezTo>
                    <a:pt x="52" y="9228"/>
                    <a:pt x="146" y="9569"/>
                    <a:pt x="271" y="9906"/>
                  </a:cubicBezTo>
                  <a:cubicBezTo>
                    <a:pt x="417" y="10306"/>
                    <a:pt x="624" y="10724"/>
                    <a:pt x="903" y="11185"/>
                  </a:cubicBezTo>
                  <a:cubicBezTo>
                    <a:pt x="1135" y="11570"/>
                    <a:pt x="1423" y="11963"/>
                    <a:pt x="1782" y="12383"/>
                  </a:cubicBezTo>
                  <a:cubicBezTo>
                    <a:pt x="1981" y="12618"/>
                    <a:pt x="2195" y="12842"/>
                    <a:pt x="2404" y="13063"/>
                  </a:cubicBezTo>
                  <a:lnTo>
                    <a:pt x="2437" y="13099"/>
                  </a:lnTo>
                  <a:lnTo>
                    <a:pt x="2472" y="13135"/>
                  </a:lnTo>
                  <a:lnTo>
                    <a:pt x="2541" y="13207"/>
                  </a:lnTo>
                  <a:cubicBezTo>
                    <a:pt x="2709" y="13381"/>
                    <a:pt x="2859" y="13540"/>
                    <a:pt x="3008" y="13701"/>
                  </a:cubicBezTo>
                  <a:cubicBezTo>
                    <a:pt x="3334" y="14057"/>
                    <a:pt x="3708" y="14488"/>
                    <a:pt x="3999" y="14994"/>
                  </a:cubicBezTo>
                  <a:cubicBezTo>
                    <a:pt x="4151" y="15274"/>
                    <a:pt x="4265" y="15551"/>
                    <a:pt x="4347" y="15841"/>
                  </a:cubicBezTo>
                  <a:lnTo>
                    <a:pt x="4367" y="15896"/>
                  </a:lnTo>
                  <a:cubicBezTo>
                    <a:pt x="4424" y="16157"/>
                    <a:pt x="4457" y="16449"/>
                    <a:pt x="4466" y="16769"/>
                  </a:cubicBezTo>
                  <a:lnTo>
                    <a:pt x="4469" y="16813"/>
                  </a:lnTo>
                  <a:cubicBezTo>
                    <a:pt x="4459" y="16847"/>
                    <a:pt x="4462" y="16887"/>
                    <a:pt x="4479" y="16930"/>
                  </a:cubicBezTo>
                  <a:cubicBezTo>
                    <a:pt x="4496" y="16970"/>
                    <a:pt x="4519" y="17000"/>
                    <a:pt x="4555" y="17030"/>
                  </a:cubicBezTo>
                  <a:cubicBezTo>
                    <a:pt x="4595" y="17064"/>
                    <a:pt x="4649" y="17083"/>
                    <a:pt x="4701" y="17083"/>
                  </a:cubicBezTo>
                  <a:cubicBezTo>
                    <a:pt x="4733" y="17083"/>
                    <a:pt x="4764" y="17076"/>
                    <a:pt x="4792" y="17062"/>
                  </a:cubicBezTo>
                  <a:cubicBezTo>
                    <a:pt x="4989" y="16971"/>
                    <a:pt x="5163" y="16857"/>
                    <a:pt x="5326" y="16710"/>
                  </a:cubicBezTo>
                  <a:cubicBezTo>
                    <a:pt x="5492" y="16559"/>
                    <a:pt x="5644" y="16377"/>
                    <a:pt x="5790" y="16154"/>
                  </a:cubicBezTo>
                  <a:cubicBezTo>
                    <a:pt x="5851" y="16065"/>
                    <a:pt x="5905" y="15972"/>
                    <a:pt x="5958" y="15876"/>
                  </a:cubicBezTo>
                  <a:cubicBezTo>
                    <a:pt x="6134" y="15552"/>
                    <a:pt x="6264" y="15211"/>
                    <a:pt x="6379" y="14889"/>
                  </a:cubicBezTo>
                  <a:cubicBezTo>
                    <a:pt x="6529" y="14457"/>
                    <a:pt x="6645" y="13988"/>
                    <a:pt x="6764" y="13369"/>
                  </a:cubicBezTo>
                  <a:lnTo>
                    <a:pt x="6842" y="12956"/>
                  </a:lnTo>
                  <a:lnTo>
                    <a:pt x="6850" y="12902"/>
                  </a:lnTo>
                  <a:cubicBezTo>
                    <a:pt x="6913" y="12559"/>
                    <a:pt x="6988" y="12160"/>
                    <a:pt x="7080" y="11786"/>
                  </a:cubicBezTo>
                  <a:cubicBezTo>
                    <a:pt x="7155" y="11511"/>
                    <a:pt x="7244" y="11241"/>
                    <a:pt x="7346" y="10989"/>
                  </a:cubicBezTo>
                  <a:cubicBezTo>
                    <a:pt x="7420" y="10800"/>
                    <a:pt x="7512" y="10614"/>
                    <a:pt x="7603" y="10429"/>
                  </a:cubicBezTo>
                  <a:lnTo>
                    <a:pt x="7711" y="10204"/>
                  </a:lnTo>
                  <a:cubicBezTo>
                    <a:pt x="7887" y="9819"/>
                    <a:pt x="8067" y="9405"/>
                    <a:pt x="8182" y="8963"/>
                  </a:cubicBezTo>
                  <a:cubicBezTo>
                    <a:pt x="8236" y="8769"/>
                    <a:pt x="8272" y="8586"/>
                    <a:pt x="8292" y="8404"/>
                  </a:cubicBezTo>
                  <a:cubicBezTo>
                    <a:pt x="8317" y="8214"/>
                    <a:pt x="8325" y="8013"/>
                    <a:pt x="8318" y="7772"/>
                  </a:cubicBezTo>
                  <a:cubicBezTo>
                    <a:pt x="8304" y="7248"/>
                    <a:pt x="8177" y="6755"/>
                    <a:pt x="8060" y="6333"/>
                  </a:cubicBezTo>
                  <a:cubicBezTo>
                    <a:pt x="7755" y="5250"/>
                    <a:pt x="7390" y="4323"/>
                    <a:pt x="6945" y="3502"/>
                  </a:cubicBezTo>
                  <a:cubicBezTo>
                    <a:pt x="6727" y="3097"/>
                    <a:pt x="6478" y="2715"/>
                    <a:pt x="6210" y="2364"/>
                  </a:cubicBezTo>
                  <a:cubicBezTo>
                    <a:pt x="5955" y="2037"/>
                    <a:pt x="5651" y="1709"/>
                    <a:pt x="5305" y="1393"/>
                  </a:cubicBezTo>
                  <a:cubicBezTo>
                    <a:pt x="4694" y="839"/>
                    <a:pt x="3976" y="382"/>
                    <a:pt x="3103" y="0"/>
                  </a:cubicBezTo>
                  <a:close/>
                </a:path>
              </a:pathLst>
            </a:custGeom>
            <a:solidFill>
              <a:srgbClr val="C9D5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9" name="Google Shape;5759;p16"/>
            <p:cNvSpPr/>
            <p:nvPr/>
          </p:nvSpPr>
          <p:spPr>
            <a:xfrm>
              <a:off x="5512800" y="6224175"/>
              <a:ext cx="124125" cy="355950"/>
            </a:xfrm>
            <a:custGeom>
              <a:avLst/>
              <a:gdLst/>
              <a:ahLst/>
              <a:cxnLst/>
              <a:rect l="l" t="t" r="r" b="b"/>
              <a:pathLst>
                <a:path w="4965" h="14238" extrusionOk="0">
                  <a:moveTo>
                    <a:pt x="748" y="1"/>
                  </a:moveTo>
                  <a:cubicBezTo>
                    <a:pt x="716" y="1"/>
                    <a:pt x="686" y="8"/>
                    <a:pt x="657" y="21"/>
                  </a:cubicBezTo>
                  <a:cubicBezTo>
                    <a:pt x="621" y="37"/>
                    <a:pt x="592" y="64"/>
                    <a:pt x="575" y="96"/>
                  </a:cubicBezTo>
                  <a:lnTo>
                    <a:pt x="634" y="225"/>
                  </a:lnTo>
                  <a:cubicBezTo>
                    <a:pt x="697" y="359"/>
                    <a:pt x="753" y="474"/>
                    <a:pt x="799" y="589"/>
                  </a:cubicBezTo>
                  <a:cubicBezTo>
                    <a:pt x="813" y="606"/>
                    <a:pt x="828" y="625"/>
                    <a:pt x="841" y="642"/>
                  </a:cubicBezTo>
                  <a:lnTo>
                    <a:pt x="861" y="761"/>
                  </a:lnTo>
                  <a:cubicBezTo>
                    <a:pt x="890" y="860"/>
                    <a:pt x="920" y="958"/>
                    <a:pt x="936" y="1061"/>
                  </a:cubicBezTo>
                  <a:cubicBezTo>
                    <a:pt x="951" y="1157"/>
                    <a:pt x="966" y="1255"/>
                    <a:pt x="973" y="1351"/>
                  </a:cubicBezTo>
                  <a:cubicBezTo>
                    <a:pt x="997" y="1682"/>
                    <a:pt x="951" y="2034"/>
                    <a:pt x="835" y="2429"/>
                  </a:cubicBezTo>
                  <a:cubicBezTo>
                    <a:pt x="743" y="2743"/>
                    <a:pt x="618" y="3051"/>
                    <a:pt x="497" y="3346"/>
                  </a:cubicBezTo>
                  <a:lnTo>
                    <a:pt x="430" y="3514"/>
                  </a:lnTo>
                  <a:cubicBezTo>
                    <a:pt x="301" y="3840"/>
                    <a:pt x="157" y="4223"/>
                    <a:pt x="71" y="4613"/>
                  </a:cubicBezTo>
                  <a:cubicBezTo>
                    <a:pt x="44" y="4757"/>
                    <a:pt x="22" y="4880"/>
                    <a:pt x="13" y="5007"/>
                  </a:cubicBezTo>
                  <a:cubicBezTo>
                    <a:pt x="2" y="5142"/>
                    <a:pt x="0" y="5278"/>
                    <a:pt x="8" y="5410"/>
                  </a:cubicBezTo>
                  <a:cubicBezTo>
                    <a:pt x="15" y="5509"/>
                    <a:pt x="28" y="5633"/>
                    <a:pt x="52" y="5755"/>
                  </a:cubicBezTo>
                  <a:cubicBezTo>
                    <a:pt x="75" y="5864"/>
                    <a:pt x="102" y="5970"/>
                    <a:pt x="137" y="6078"/>
                  </a:cubicBezTo>
                  <a:cubicBezTo>
                    <a:pt x="181" y="6216"/>
                    <a:pt x="230" y="6334"/>
                    <a:pt x="283" y="6432"/>
                  </a:cubicBezTo>
                  <a:cubicBezTo>
                    <a:pt x="341" y="6546"/>
                    <a:pt x="408" y="6658"/>
                    <a:pt x="480" y="6768"/>
                  </a:cubicBezTo>
                  <a:cubicBezTo>
                    <a:pt x="562" y="6890"/>
                    <a:pt x="650" y="7012"/>
                    <a:pt x="739" y="7134"/>
                  </a:cubicBezTo>
                  <a:cubicBezTo>
                    <a:pt x="818" y="7243"/>
                    <a:pt x="897" y="7354"/>
                    <a:pt x="966" y="7469"/>
                  </a:cubicBezTo>
                  <a:cubicBezTo>
                    <a:pt x="1042" y="7594"/>
                    <a:pt x="1115" y="7717"/>
                    <a:pt x="1161" y="7852"/>
                  </a:cubicBezTo>
                  <a:cubicBezTo>
                    <a:pt x="1210" y="7981"/>
                    <a:pt x="1239" y="8083"/>
                    <a:pt x="1254" y="8182"/>
                  </a:cubicBezTo>
                  <a:cubicBezTo>
                    <a:pt x="1279" y="8306"/>
                    <a:pt x="1293" y="8432"/>
                    <a:pt x="1296" y="8560"/>
                  </a:cubicBezTo>
                  <a:cubicBezTo>
                    <a:pt x="1300" y="8692"/>
                    <a:pt x="1296" y="8826"/>
                    <a:pt x="1289" y="8958"/>
                  </a:cubicBezTo>
                  <a:lnTo>
                    <a:pt x="1282" y="9079"/>
                  </a:lnTo>
                  <a:cubicBezTo>
                    <a:pt x="1272" y="9297"/>
                    <a:pt x="1260" y="9502"/>
                    <a:pt x="1267" y="9709"/>
                  </a:cubicBezTo>
                  <a:cubicBezTo>
                    <a:pt x="1273" y="9800"/>
                    <a:pt x="1280" y="9899"/>
                    <a:pt x="1299" y="9992"/>
                  </a:cubicBezTo>
                  <a:cubicBezTo>
                    <a:pt x="1320" y="10104"/>
                    <a:pt x="1345" y="10212"/>
                    <a:pt x="1376" y="10320"/>
                  </a:cubicBezTo>
                  <a:cubicBezTo>
                    <a:pt x="1432" y="10489"/>
                    <a:pt x="1517" y="10683"/>
                    <a:pt x="1598" y="10870"/>
                  </a:cubicBezTo>
                  <a:lnTo>
                    <a:pt x="1622" y="10926"/>
                  </a:lnTo>
                  <a:lnTo>
                    <a:pt x="1708" y="11127"/>
                  </a:lnTo>
                  <a:cubicBezTo>
                    <a:pt x="1756" y="11236"/>
                    <a:pt x="1803" y="11344"/>
                    <a:pt x="1848" y="11456"/>
                  </a:cubicBezTo>
                  <a:cubicBezTo>
                    <a:pt x="1983" y="11779"/>
                    <a:pt x="2133" y="12161"/>
                    <a:pt x="2235" y="12550"/>
                  </a:cubicBezTo>
                  <a:cubicBezTo>
                    <a:pt x="2299" y="12784"/>
                    <a:pt x="2336" y="12974"/>
                    <a:pt x="2356" y="13149"/>
                  </a:cubicBezTo>
                  <a:cubicBezTo>
                    <a:pt x="2366" y="13244"/>
                    <a:pt x="2373" y="13337"/>
                    <a:pt x="2379" y="13432"/>
                  </a:cubicBezTo>
                  <a:cubicBezTo>
                    <a:pt x="2416" y="13534"/>
                    <a:pt x="2448" y="13623"/>
                    <a:pt x="2478" y="13709"/>
                  </a:cubicBezTo>
                  <a:cubicBezTo>
                    <a:pt x="2520" y="13828"/>
                    <a:pt x="2559" y="13956"/>
                    <a:pt x="2587" y="14086"/>
                  </a:cubicBezTo>
                  <a:cubicBezTo>
                    <a:pt x="2603" y="14163"/>
                    <a:pt x="2666" y="14222"/>
                    <a:pt x="2744" y="14235"/>
                  </a:cubicBezTo>
                  <a:cubicBezTo>
                    <a:pt x="2755" y="14237"/>
                    <a:pt x="2767" y="14238"/>
                    <a:pt x="2778" y="14238"/>
                  </a:cubicBezTo>
                  <a:cubicBezTo>
                    <a:pt x="2842" y="14238"/>
                    <a:pt x="2901" y="14207"/>
                    <a:pt x="2939" y="14152"/>
                  </a:cubicBezTo>
                  <a:cubicBezTo>
                    <a:pt x="3024" y="14028"/>
                    <a:pt x="3104" y="13896"/>
                    <a:pt x="3180" y="13758"/>
                  </a:cubicBezTo>
                  <a:cubicBezTo>
                    <a:pt x="3291" y="13554"/>
                    <a:pt x="3390" y="13344"/>
                    <a:pt x="3486" y="13133"/>
                  </a:cubicBezTo>
                  <a:cubicBezTo>
                    <a:pt x="3656" y="12754"/>
                    <a:pt x="3815" y="12339"/>
                    <a:pt x="3978" y="11866"/>
                  </a:cubicBezTo>
                  <a:cubicBezTo>
                    <a:pt x="4276" y="10979"/>
                    <a:pt x="4521" y="10012"/>
                    <a:pt x="4704" y="8994"/>
                  </a:cubicBezTo>
                  <a:cubicBezTo>
                    <a:pt x="4891" y="7955"/>
                    <a:pt x="4964" y="7101"/>
                    <a:pt x="4936" y="6305"/>
                  </a:cubicBezTo>
                  <a:cubicBezTo>
                    <a:pt x="4920" y="5841"/>
                    <a:pt x="4861" y="5430"/>
                    <a:pt x="4753" y="5048"/>
                  </a:cubicBezTo>
                  <a:cubicBezTo>
                    <a:pt x="4627" y="4606"/>
                    <a:pt x="4419" y="4165"/>
                    <a:pt x="4137" y="3736"/>
                  </a:cubicBezTo>
                  <a:cubicBezTo>
                    <a:pt x="3676" y="3030"/>
                    <a:pt x="3040" y="2414"/>
                    <a:pt x="2574" y="1963"/>
                  </a:cubicBezTo>
                  <a:cubicBezTo>
                    <a:pt x="1990" y="1389"/>
                    <a:pt x="1385" y="794"/>
                    <a:pt x="920" y="115"/>
                  </a:cubicBezTo>
                  <a:cubicBezTo>
                    <a:pt x="885" y="60"/>
                    <a:pt x="857" y="29"/>
                    <a:pt x="805" y="8"/>
                  </a:cubicBezTo>
                  <a:cubicBezTo>
                    <a:pt x="786" y="3"/>
                    <a:pt x="767" y="1"/>
                    <a:pt x="748" y="1"/>
                  </a:cubicBezTo>
                  <a:close/>
                </a:path>
              </a:pathLst>
            </a:custGeom>
            <a:solidFill>
              <a:srgbClr val="C9D5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0" name="Google Shape;5760;p16"/>
            <p:cNvSpPr/>
            <p:nvPr/>
          </p:nvSpPr>
          <p:spPr>
            <a:xfrm>
              <a:off x="5304000" y="5769825"/>
              <a:ext cx="257550" cy="82100"/>
            </a:xfrm>
            <a:custGeom>
              <a:avLst/>
              <a:gdLst/>
              <a:ahLst/>
              <a:cxnLst/>
              <a:rect l="l" t="t" r="r" b="b"/>
              <a:pathLst>
                <a:path w="10302" h="3284" extrusionOk="0">
                  <a:moveTo>
                    <a:pt x="9273" y="0"/>
                  </a:moveTo>
                  <a:cubicBezTo>
                    <a:pt x="9187" y="0"/>
                    <a:pt x="9072" y="3"/>
                    <a:pt x="8961" y="16"/>
                  </a:cubicBezTo>
                  <a:cubicBezTo>
                    <a:pt x="8865" y="28"/>
                    <a:pt x="8775" y="43"/>
                    <a:pt x="8681" y="62"/>
                  </a:cubicBezTo>
                  <a:cubicBezTo>
                    <a:pt x="8426" y="122"/>
                    <a:pt x="8160" y="217"/>
                    <a:pt x="7864" y="329"/>
                  </a:cubicBezTo>
                  <a:lnTo>
                    <a:pt x="7794" y="354"/>
                  </a:lnTo>
                  <a:cubicBezTo>
                    <a:pt x="7693" y="390"/>
                    <a:pt x="7591" y="428"/>
                    <a:pt x="7491" y="461"/>
                  </a:cubicBezTo>
                  <a:cubicBezTo>
                    <a:pt x="7259" y="543"/>
                    <a:pt x="7056" y="601"/>
                    <a:pt x="6873" y="638"/>
                  </a:cubicBezTo>
                  <a:cubicBezTo>
                    <a:pt x="6599" y="696"/>
                    <a:pt x="6345" y="726"/>
                    <a:pt x="6095" y="726"/>
                  </a:cubicBezTo>
                  <a:cubicBezTo>
                    <a:pt x="6089" y="726"/>
                    <a:pt x="6083" y="726"/>
                    <a:pt x="6077" y="726"/>
                  </a:cubicBezTo>
                  <a:cubicBezTo>
                    <a:pt x="5783" y="723"/>
                    <a:pt x="5490" y="698"/>
                    <a:pt x="5206" y="654"/>
                  </a:cubicBezTo>
                  <a:cubicBezTo>
                    <a:pt x="4923" y="608"/>
                    <a:pt x="4643" y="552"/>
                    <a:pt x="4365" y="490"/>
                  </a:cubicBezTo>
                  <a:lnTo>
                    <a:pt x="4252" y="466"/>
                  </a:lnTo>
                  <a:cubicBezTo>
                    <a:pt x="4011" y="414"/>
                    <a:pt x="3769" y="361"/>
                    <a:pt x="3527" y="321"/>
                  </a:cubicBezTo>
                  <a:cubicBezTo>
                    <a:pt x="3205" y="265"/>
                    <a:pt x="2938" y="236"/>
                    <a:pt x="2682" y="227"/>
                  </a:cubicBezTo>
                  <a:cubicBezTo>
                    <a:pt x="2682" y="226"/>
                    <a:pt x="2677" y="225"/>
                    <a:pt x="2670" y="225"/>
                  </a:cubicBezTo>
                  <a:cubicBezTo>
                    <a:pt x="2656" y="225"/>
                    <a:pt x="2635" y="227"/>
                    <a:pt x="2635" y="227"/>
                  </a:cubicBezTo>
                  <a:cubicBezTo>
                    <a:pt x="2826" y="451"/>
                    <a:pt x="2938" y="665"/>
                    <a:pt x="2969" y="889"/>
                  </a:cubicBezTo>
                  <a:cubicBezTo>
                    <a:pt x="2984" y="977"/>
                    <a:pt x="2988" y="1049"/>
                    <a:pt x="2981" y="1118"/>
                  </a:cubicBezTo>
                  <a:cubicBezTo>
                    <a:pt x="2975" y="1184"/>
                    <a:pt x="2965" y="1249"/>
                    <a:pt x="2946" y="1315"/>
                  </a:cubicBezTo>
                  <a:cubicBezTo>
                    <a:pt x="2926" y="1391"/>
                    <a:pt x="2896" y="1465"/>
                    <a:pt x="2857" y="1536"/>
                  </a:cubicBezTo>
                  <a:cubicBezTo>
                    <a:pt x="2836" y="1577"/>
                    <a:pt x="2808" y="1616"/>
                    <a:pt x="2781" y="1654"/>
                  </a:cubicBezTo>
                  <a:cubicBezTo>
                    <a:pt x="2689" y="1783"/>
                    <a:pt x="2574" y="1895"/>
                    <a:pt x="2449" y="1980"/>
                  </a:cubicBezTo>
                  <a:cubicBezTo>
                    <a:pt x="2290" y="2083"/>
                    <a:pt x="2129" y="2159"/>
                    <a:pt x="1977" y="2202"/>
                  </a:cubicBezTo>
                  <a:cubicBezTo>
                    <a:pt x="1784" y="2258"/>
                    <a:pt x="1634" y="2286"/>
                    <a:pt x="1494" y="2286"/>
                  </a:cubicBezTo>
                  <a:cubicBezTo>
                    <a:pt x="1484" y="2286"/>
                    <a:pt x="1474" y="2286"/>
                    <a:pt x="1464" y="2286"/>
                  </a:cubicBezTo>
                  <a:cubicBezTo>
                    <a:pt x="1289" y="2283"/>
                    <a:pt x="1149" y="2264"/>
                    <a:pt x="1019" y="2231"/>
                  </a:cubicBezTo>
                  <a:cubicBezTo>
                    <a:pt x="829" y="2178"/>
                    <a:pt x="671" y="2119"/>
                    <a:pt x="533" y="2047"/>
                  </a:cubicBezTo>
                  <a:cubicBezTo>
                    <a:pt x="365" y="1962"/>
                    <a:pt x="207" y="1866"/>
                    <a:pt x="64" y="1760"/>
                  </a:cubicBezTo>
                  <a:cubicBezTo>
                    <a:pt x="42" y="1745"/>
                    <a:pt x="21" y="1730"/>
                    <a:pt x="0" y="1714"/>
                  </a:cubicBezTo>
                  <a:lnTo>
                    <a:pt x="0" y="1714"/>
                  </a:lnTo>
                  <a:cubicBezTo>
                    <a:pt x="18" y="1767"/>
                    <a:pt x="46" y="1807"/>
                    <a:pt x="75" y="1846"/>
                  </a:cubicBezTo>
                  <a:cubicBezTo>
                    <a:pt x="298" y="2153"/>
                    <a:pt x="569" y="2428"/>
                    <a:pt x="882" y="2663"/>
                  </a:cubicBezTo>
                  <a:cubicBezTo>
                    <a:pt x="1145" y="2860"/>
                    <a:pt x="1447" y="3017"/>
                    <a:pt x="1780" y="3126"/>
                  </a:cubicBezTo>
                  <a:cubicBezTo>
                    <a:pt x="2067" y="3222"/>
                    <a:pt x="2395" y="3275"/>
                    <a:pt x="2757" y="3282"/>
                  </a:cubicBezTo>
                  <a:cubicBezTo>
                    <a:pt x="2791" y="3283"/>
                    <a:pt x="2825" y="3284"/>
                    <a:pt x="2860" y="3284"/>
                  </a:cubicBezTo>
                  <a:cubicBezTo>
                    <a:pt x="3140" y="3284"/>
                    <a:pt x="3441" y="3253"/>
                    <a:pt x="3778" y="3189"/>
                  </a:cubicBezTo>
                  <a:cubicBezTo>
                    <a:pt x="4092" y="3129"/>
                    <a:pt x="4430" y="3031"/>
                    <a:pt x="4811" y="2893"/>
                  </a:cubicBezTo>
                  <a:cubicBezTo>
                    <a:pt x="5124" y="2780"/>
                    <a:pt x="5460" y="2640"/>
                    <a:pt x="5869" y="2454"/>
                  </a:cubicBezTo>
                  <a:cubicBezTo>
                    <a:pt x="6392" y="2211"/>
                    <a:pt x="6919" y="1936"/>
                    <a:pt x="7415" y="1675"/>
                  </a:cubicBezTo>
                  <a:lnTo>
                    <a:pt x="7515" y="1623"/>
                  </a:lnTo>
                  <a:cubicBezTo>
                    <a:pt x="8373" y="1177"/>
                    <a:pt x="9249" y="720"/>
                    <a:pt x="10154" y="380"/>
                  </a:cubicBezTo>
                  <a:lnTo>
                    <a:pt x="10197" y="365"/>
                  </a:lnTo>
                  <a:cubicBezTo>
                    <a:pt x="10241" y="349"/>
                    <a:pt x="10273" y="324"/>
                    <a:pt x="10291" y="290"/>
                  </a:cubicBezTo>
                  <a:lnTo>
                    <a:pt x="10302" y="266"/>
                  </a:lnTo>
                  <a:cubicBezTo>
                    <a:pt x="10172" y="194"/>
                    <a:pt x="10036" y="141"/>
                    <a:pt x="9882" y="94"/>
                  </a:cubicBezTo>
                  <a:cubicBezTo>
                    <a:pt x="9795" y="72"/>
                    <a:pt x="9688" y="45"/>
                    <a:pt x="9581" y="28"/>
                  </a:cubicBezTo>
                  <a:cubicBezTo>
                    <a:pt x="9480" y="13"/>
                    <a:pt x="9378" y="5"/>
                    <a:pt x="9273" y="0"/>
                  </a:cubicBezTo>
                  <a:close/>
                </a:path>
              </a:pathLst>
            </a:custGeom>
            <a:solidFill>
              <a:srgbClr val="C9D5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1" name="Google Shape;5761;p16"/>
            <p:cNvSpPr/>
            <p:nvPr/>
          </p:nvSpPr>
          <p:spPr>
            <a:xfrm>
              <a:off x="4966550" y="5360000"/>
              <a:ext cx="1312550" cy="999325"/>
            </a:xfrm>
            <a:custGeom>
              <a:avLst/>
              <a:gdLst/>
              <a:ahLst/>
              <a:cxnLst/>
              <a:rect l="l" t="t" r="r" b="b"/>
              <a:pathLst>
                <a:path w="52502" h="39973" extrusionOk="0">
                  <a:moveTo>
                    <a:pt x="825" y="1387"/>
                  </a:moveTo>
                  <a:cubicBezTo>
                    <a:pt x="830" y="1393"/>
                    <a:pt x="834" y="1398"/>
                    <a:pt x="839" y="1404"/>
                  </a:cubicBezTo>
                  <a:cubicBezTo>
                    <a:pt x="834" y="1399"/>
                    <a:pt x="830" y="1393"/>
                    <a:pt x="825" y="1387"/>
                  </a:cubicBezTo>
                  <a:close/>
                  <a:moveTo>
                    <a:pt x="3828" y="6720"/>
                  </a:moveTo>
                  <a:lnTo>
                    <a:pt x="3828" y="6720"/>
                  </a:lnTo>
                  <a:cubicBezTo>
                    <a:pt x="3830" y="6725"/>
                    <a:pt x="3832" y="6730"/>
                    <a:pt x="3834" y="6735"/>
                  </a:cubicBezTo>
                  <a:lnTo>
                    <a:pt x="3834" y="6735"/>
                  </a:lnTo>
                  <a:cubicBezTo>
                    <a:pt x="3833" y="6730"/>
                    <a:pt x="3830" y="6725"/>
                    <a:pt x="3828" y="6720"/>
                  </a:cubicBezTo>
                  <a:close/>
                  <a:moveTo>
                    <a:pt x="16587" y="26919"/>
                  </a:moveTo>
                  <a:lnTo>
                    <a:pt x="16587" y="26919"/>
                  </a:lnTo>
                  <a:cubicBezTo>
                    <a:pt x="16606" y="26943"/>
                    <a:pt x="16625" y="26965"/>
                    <a:pt x="16641" y="26987"/>
                  </a:cubicBezTo>
                  <a:cubicBezTo>
                    <a:pt x="16623" y="26965"/>
                    <a:pt x="16605" y="26942"/>
                    <a:pt x="16587" y="26919"/>
                  </a:cubicBezTo>
                  <a:close/>
                  <a:moveTo>
                    <a:pt x="30138" y="35821"/>
                  </a:moveTo>
                  <a:cubicBezTo>
                    <a:pt x="30150" y="35825"/>
                    <a:pt x="30162" y="35830"/>
                    <a:pt x="30174" y="35835"/>
                  </a:cubicBezTo>
                  <a:lnTo>
                    <a:pt x="30174" y="35835"/>
                  </a:lnTo>
                  <a:cubicBezTo>
                    <a:pt x="30162" y="35829"/>
                    <a:pt x="30150" y="35825"/>
                    <a:pt x="30138" y="35821"/>
                  </a:cubicBezTo>
                  <a:close/>
                  <a:moveTo>
                    <a:pt x="44971" y="39610"/>
                  </a:moveTo>
                  <a:cubicBezTo>
                    <a:pt x="44976" y="39610"/>
                    <a:pt x="44982" y="39611"/>
                    <a:pt x="44989" y="39611"/>
                  </a:cubicBezTo>
                  <a:cubicBezTo>
                    <a:pt x="44984" y="39611"/>
                    <a:pt x="44976" y="39610"/>
                    <a:pt x="44971" y="39610"/>
                  </a:cubicBezTo>
                  <a:close/>
                  <a:moveTo>
                    <a:pt x="314" y="1"/>
                  </a:moveTo>
                  <a:cubicBezTo>
                    <a:pt x="232" y="1"/>
                    <a:pt x="151" y="32"/>
                    <a:pt x="91" y="96"/>
                  </a:cubicBezTo>
                  <a:cubicBezTo>
                    <a:pt x="30" y="156"/>
                    <a:pt x="0" y="239"/>
                    <a:pt x="4" y="323"/>
                  </a:cubicBezTo>
                  <a:cubicBezTo>
                    <a:pt x="6" y="409"/>
                    <a:pt x="43" y="478"/>
                    <a:pt x="101" y="541"/>
                  </a:cubicBezTo>
                  <a:cubicBezTo>
                    <a:pt x="342" y="808"/>
                    <a:pt x="579" y="1082"/>
                    <a:pt x="806" y="1363"/>
                  </a:cubicBezTo>
                  <a:lnTo>
                    <a:pt x="806" y="1363"/>
                  </a:lnTo>
                  <a:cubicBezTo>
                    <a:pt x="2076" y="2986"/>
                    <a:pt x="2997" y="4836"/>
                    <a:pt x="3826" y="6713"/>
                  </a:cubicBezTo>
                  <a:lnTo>
                    <a:pt x="3826" y="6713"/>
                  </a:lnTo>
                  <a:cubicBezTo>
                    <a:pt x="3826" y="6713"/>
                    <a:pt x="3825" y="6713"/>
                    <a:pt x="3825" y="6713"/>
                  </a:cubicBezTo>
                  <a:lnTo>
                    <a:pt x="3825" y="6713"/>
                  </a:lnTo>
                  <a:cubicBezTo>
                    <a:pt x="3826" y="6714"/>
                    <a:pt x="3826" y="6718"/>
                    <a:pt x="3828" y="6720"/>
                  </a:cubicBezTo>
                  <a:cubicBezTo>
                    <a:pt x="3828" y="6718"/>
                    <a:pt x="3826" y="6717"/>
                    <a:pt x="3826" y="6716"/>
                  </a:cubicBezTo>
                  <a:lnTo>
                    <a:pt x="3826" y="6716"/>
                  </a:lnTo>
                  <a:cubicBezTo>
                    <a:pt x="3830" y="6722"/>
                    <a:pt x="3833" y="6729"/>
                    <a:pt x="3835" y="6736"/>
                  </a:cubicBezTo>
                  <a:lnTo>
                    <a:pt x="3835" y="6736"/>
                  </a:lnTo>
                  <a:cubicBezTo>
                    <a:pt x="3835" y="6736"/>
                    <a:pt x="3835" y="6735"/>
                    <a:pt x="3834" y="6735"/>
                  </a:cubicBezTo>
                  <a:lnTo>
                    <a:pt x="3834" y="6735"/>
                  </a:lnTo>
                  <a:cubicBezTo>
                    <a:pt x="3835" y="6736"/>
                    <a:pt x="3835" y="6737"/>
                    <a:pt x="3835" y="6737"/>
                  </a:cubicBezTo>
                  <a:cubicBezTo>
                    <a:pt x="3835" y="6737"/>
                    <a:pt x="3835" y="6736"/>
                    <a:pt x="3835" y="6736"/>
                  </a:cubicBezTo>
                  <a:lnTo>
                    <a:pt x="3835" y="6736"/>
                  </a:lnTo>
                  <a:cubicBezTo>
                    <a:pt x="3836" y="6738"/>
                    <a:pt x="3837" y="6741"/>
                    <a:pt x="3838" y="6743"/>
                  </a:cubicBezTo>
                  <a:lnTo>
                    <a:pt x="3838" y="6743"/>
                  </a:lnTo>
                  <a:cubicBezTo>
                    <a:pt x="4511" y="8280"/>
                    <a:pt x="5133" y="9839"/>
                    <a:pt x="5882" y="11339"/>
                  </a:cubicBezTo>
                  <a:cubicBezTo>
                    <a:pt x="6087" y="11747"/>
                    <a:pt x="6300" y="12151"/>
                    <a:pt x="6515" y="12556"/>
                  </a:cubicBezTo>
                  <a:cubicBezTo>
                    <a:pt x="6762" y="13015"/>
                    <a:pt x="7011" y="13475"/>
                    <a:pt x="7265" y="13932"/>
                  </a:cubicBezTo>
                  <a:cubicBezTo>
                    <a:pt x="7753" y="14812"/>
                    <a:pt x="8257" y="15681"/>
                    <a:pt x="8774" y="16543"/>
                  </a:cubicBezTo>
                  <a:cubicBezTo>
                    <a:pt x="9810" y="18265"/>
                    <a:pt x="10913" y="19945"/>
                    <a:pt x="12074" y="21584"/>
                  </a:cubicBezTo>
                  <a:cubicBezTo>
                    <a:pt x="12338" y="21959"/>
                    <a:pt x="12608" y="22330"/>
                    <a:pt x="12866" y="22706"/>
                  </a:cubicBezTo>
                  <a:cubicBezTo>
                    <a:pt x="13136" y="23105"/>
                    <a:pt x="13398" y="23507"/>
                    <a:pt x="13658" y="23911"/>
                  </a:cubicBezTo>
                  <a:cubicBezTo>
                    <a:pt x="14158" y="24682"/>
                    <a:pt x="14647" y="25456"/>
                    <a:pt x="15172" y="26210"/>
                  </a:cubicBezTo>
                  <a:cubicBezTo>
                    <a:pt x="15692" y="26962"/>
                    <a:pt x="16252" y="27687"/>
                    <a:pt x="16865" y="28362"/>
                  </a:cubicBezTo>
                  <a:cubicBezTo>
                    <a:pt x="17478" y="29037"/>
                    <a:pt x="18169" y="29636"/>
                    <a:pt x="18876" y="30216"/>
                  </a:cubicBezTo>
                  <a:cubicBezTo>
                    <a:pt x="20286" y="31380"/>
                    <a:pt x="21807" y="32405"/>
                    <a:pt x="23389" y="33324"/>
                  </a:cubicBezTo>
                  <a:cubicBezTo>
                    <a:pt x="25007" y="34265"/>
                    <a:pt x="26695" y="35087"/>
                    <a:pt x="28427" y="35803"/>
                  </a:cubicBezTo>
                  <a:cubicBezTo>
                    <a:pt x="30132" y="36510"/>
                    <a:pt x="31884" y="37109"/>
                    <a:pt x="33665" y="37597"/>
                  </a:cubicBezTo>
                  <a:cubicBezTo>
                    <a:pt x="34399" y="37798"/>
                    <a:pt x="35139" y="37978"/>
                    <a:pt x="35883" y="38137"/>
                  </a:cubicBezTo>
                  <a:cubicBezTo>
                    <a:pt x="36231" y="38211"/>
                    <a:pt x="36580" y="38281"/>
                    <a:pt x="36930" y="38346"/>
                  </a:cubicBezTo>
                  <a:cubicBezTo>
                    <a:pt x="37318" y="38419"/>
                    <a:pt x="37709" y="38478"/>
                    <a:pt x="38098" y="38548"/>
                  </a:cubicBezTo>
                  <a:cubicBezTo>
                    <a:pt x="39649" y="38828"/>
                    <a:pt x="41162" y="39286"/>
                    <a:pt x="42701" y="39613"/>
                  </a:cubicBezTo>
                  <a:cubicBezTo>
                    <a:pt x="43445" y="39771"/>
                    <a:pt x="44198" y="39885"/>
                    <a:pt x="44956" y="39941"/>
                  </a:cubicBezTo>
                  <a:cubicBezTo>
                    <a:pt x="45229" y="39962"/>
                    <a:pt x="45502" y="39972"/>
                    <a:pt x="45775" y="39972"/>
                  </a:cubicBezTo>
                  <a:cubicBezTo>
                    <a:pt x="46281" y="39972"/>
                    <a:pt x="46786" y="39937"/>
                    <a:pt x="47287" y="39868"/>
                  </a:cubicBezTo>
                  <a:cubicBezTo>
                    <a:pt x="48001" y="39771"/>
                    <a:pt x="48705" y="39598"/>
                    <a:pt x="49406" y="39430"/>
                  </a:cubicBezTo>
                  <a:cubicBezTo>
                    <a:pt x="50125" y="39253"/>
                    <a:pt x="50845" y="39080"/>
                    <a:pt x="51578" y="38962"/>
                  </a:cubicBezTo>
                  <a:lnTo>
                    <a:pt x="51567" y="38962"/>
                  </a:lnTo>
                  <a:cubicBezTo>
                    <a:pt x="51846" y="38920"/>
                    <a:pt x="52122" y="38884"/>
                    <a:pt x="52402" y="38861"/>
                  </a:cubicBezTo>
                  <a:cubicBezTo>
                    <a:pt x="52439" y="38857"/>
                    <a:pt x="52474" y="38837"/>
                    <a:pt x="52490" y="38805"/>
                  </a:cubicBezTo>
                  <a:cubicBezTo>
                    <a:pt x="52497" y="38792"/>
                    <a:pt x="52501" y="38775"/>
                    <a:pt x="52501" y="38756"/>
                  </a:cubicBezTo>
                  <a:cubicBezTo>
                    <a:pt x="52498" y="38705"/>
                    <a:pt x="52456" y="38656"/>
                    <a:pt x="52402" y="38656"/>
                  </a:cubicBezTo>
                  <a:cubicBezTo>
                    <a:pt x="52399" y="38656"/>
                    <a:pt x="52397" y="38656"/>
                    <a:pt x="52395" y="38656"/>
                  </a:cubicBezTo>
                  <a:cubicBezTo>
                    <a:pt x="51642" y="38719"/>
                    <a:pt x="50901" y="38857"/>
                    <a:pt x="50166" y="39019"/>
                  </a:cubicBezTo>
                  <a:cubicBezTo>
                    <a:pt x="49371" y="39192"/>
                    <a:pt x="48581" y="39381"/>
                    <a:pt x="47781" y="39511"/>
                  </a:cubicBezTo>
                  <a:cubicBezTo>
                    <a:pt x="47326" y="39581"/>
                    <a:pt x="46871" y="39633"/>
                    <a:pt x="46413" y="39654"/>
                  </a:cubicBezTo>
                  <a:cubicBezTo>
                    <a:pt x="46285" y="39660"/>
                    <a:pt x="46157" y="39663"/>
                    <a:pt x="46029" y="39663"/>
                  </a:cubicBezTo>
                  <a:cubicBezTo>
                    <a:pt x="45669" y="39663"/>
                    <a:pt x="45310" y="39641"/>
                    <a:pt x="44953" y="39608"/>
                  </a:cubicBezTo>
                  <a:cubicBezTo>
                    <a:pt x="43704" y="39476"/>
                    <a:pt x="42484" y="39179"/>
                    <a:pt x="41271" y="38851"/>
                  </a:cubicBezTo>
                  <a:cubicBezTo>
                    <a:pt x="40657" y="38686"/>
                    <a:pt x="40041" y="38514"/>
                    <a:pt x="39421" y="38359"/>
                  </a:cubicBezTo>
                  <a:cubicBezTo>
                    <a:pt x="39093" y="38275"/>
                    <a:pt x="38764" y="38196"/>
                    <a:pt x="38433" y="38125"/>
                  </a:cubicBezTo>
                  <a:cubicBezTo>
                    <a:pt x="38111" y="38054"/>
                    <a:pt x="37783" y="38000"/>
                    <a:pt x="37463" y="37936"/>
                  </a:cubicBezTo>
                  <a:cubicBezTo>
                    <a:pt x="34978" y="37451"/>
                    <a:pt x="32540" y="36736"/>
                    <a:pt x="30174" y="35835"/>
                  </a:cubicBezTo>
                  <a:lnTo>
                    <a:pt x="30174" y="35835"/>
                  </a:lnTo>
                  <a:cubicBezTo>
                    <a:pt x="30178" y="35836"/>
                    <a:pt x="30182" y="35838"/>
                    <a:pt x="30185" y="35839"/>
                  </a:cubicBezTo>
                  <a:cubicBezTo>
                    <a:pt x="28505" y="35193"/>
                    <a:pt x="26866" y="34452"/>
                    <a:pt x="25277" y="33606"/>
                  </a:cubicBezTo>
                  <a:cubicBezTo>
                    <a:pt x="23721" y="32779"/>
                    <a:pt x="22224" y="31834"/>
                    <a:pt x="20801" y="30794"/>
                  </a:cubicBezTo>
                  <a:cubicBezTo>
                    <a:pt x="20058" y="30248"/>
                    <a:pt x="19338" y="29673"/>
                    <a:pt x="18646" y="29067"/>
                  </a:cubicBezTo>
                  <a:cubicBezTo>
                    <a:pt x="18284" y="28753"/>
                    <a:pt x="17937" y="28428"/>
                    <a:pt x="17602" y="28085"/>
                  </a:cubicBezTo>
                  <a:cubicBezTo>
                    <a:pt x="17242" y="27713"/>
                    <a:pt x="16907" y="27318"/>
                    <a:pt x="16584" y="26915"/>
                  </a:cubicBezTo>
                  <a:lnTo>
                    <a:pt x="16584" y="26915"/>
                  </a:lnTo>
                  <a:cubicBezTo>
                    <a:pt x="15585" y="25635"/>
                    <a:pt x="14741" y="24247"/>
                    <a:pt x="13850" y="22893"/>
                  </a:cubicBezTo>
                  <a:cubicBezTo>
                    <a:pt x="13625" y="22549"/>
                    <a:pt x="13395" y="22215"/>
                    <a:pt x="13161" y="21881"/>
                  </a:cubicBezTo>
                  <a:cubicBezTo>
                    <a:pt x="12911" y="21528"/>
                    <a:pt x="12654" y="21181"/>
                    <a:pt x="12404" y="20826"/>
                  </a:cubicBezTo>
                  <a:cubicBezTo>
                    <a:pt x="11873" y="20072"/>
                    <a:pt x="11357" y="19308"/>
                    <a:pt x="10850" y="18533"/>
                  </a:cubicBezTo>
                  <a:cubicBezTo>
                    <a:pt x="9860" y="17017"/>
                    <a:pt x="8927" y="15466"/>
                    <a:pt x="8035" y="13891"/>
                  </a:cubicBezTo>
                  <a:cubicBezTo>
                    <a:pt x="7581" y="13087"/>
                    <a:pt x="7138" y="12273"/>
                    <a:pt x="6708" y="11457"/>
                  </a:cubicBezTo>
                  <a:cubicBezTo>
                    <a:pt x="6354" y="10785"/>
                    <a:pt x="6031" y="10097"/>
                    <a:pt x="5722" y="9403"/>
                  </a:cubicBezTo>
                  <a:cubicBezTo>
                    <a:pt x="5713" y="9382"/>
                    <a:pt x="5704" y="9363"/>
                    <a:pt x="5696" y="9343"/>
                  </a:cubicBezTo>
                  <a:lnTo>
                    <a:pt x="5696" y="9343"/>
                  </a:lnTo>
                  <a:cubicBezTo>
                    <a:pt x="5697" y="9345"/>
                    <a:pt x="5698" y="9347"/>
                    <a:pt x="5699" y="9348"/>
                  </a:cubicBezTo>
                  <a:cubicBezTo>
                    <a:pt x="4993" y="7737"/>
                    <a:pt x="4364" y="6092"/>
                    <a:pt x="3595" y="4509"/>
                  </a:cubicBezTo>
                  <a:cubicBezTo>
                    <a:pt x="2808" y="2894"/>
                    <a:pt x="1843" y="1335"/>
                    <a:pt x="533" y="89"/>
                  </a:cubicBezTo>
                  <a:cubicBezTo>
                    <a:pt x="473" y="30"/>
                    <a:pt x="394" y="1"/>
                    <a:pt x="314" y="1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2" name="Google Shape;5762;p16"/>
            <p:cNvSpPr/>
            <p:nvPr/>
          </p:nvSpPr>
          <p:spPr>
            <a:xfrm>
              <a:off x="5542200" y="6157200"/>
              <a:ext cx="385500" cy="59525"/>
            </a:xfrm>
            <a:custGeom>
              <a:avLst/>
              <a:gdLst/>
              <a:ahLst/>
              <a:cxnLst/>
              <a:rect l="l" t="t" r="r" b="b"/>
              <a:pathLst>
                <a:path w="15420" h="2381" extrusionOk="0">
                  <a:moveTo>
                    <a:pt x="1963" y="1261"/>
                  </a:moveTo>
                  <a:cubicBezTo>
                    <a:pt x="1969" y="1262"/>
                    <a:pt x="1976" y="1262"/>
                    <a:pt x="1981" y="1264"/>
                  </a:cubicBezTo>
                  <a:lnTo>
                    <a:pt x="1963" y="1261"/>
                  </a:lnTo>
                  <a:close/>
                  <a:moveTo>
                    <a:pt x="11410" y="1451"/>
                  </a:moveTo>
                  <a:cubicBezTo>
                    <a:pt x="11409" y="1451"/>
                    <a:pt x="11408" y="1452"/>
                    <a:pt x="11408" y="1452"/>
                  </a:cubicBezTo>
                  <a:cubicBezTo>
                    <a:pt x="11409" y="1452"/>
                    <a:pt x="11409" y="1451"/>
                    <a:pt x="11410" y="1451"/>
                  </a:cubicBezTo>
                  <a:close/>
                  <a:moveTo>
                    <a:pt x="9749" y="1976"/>
                  </a:moveTo>
                  <a:cubicBezTo>
                    <a:pt x="9746" y="1977"/>
                    <a:pt x="9744" y="1977"/>
                    <a:pt x="9743" y="1978"/>
                  </a:cubicBezTo>
                  <a:lnTo>
                    <a:pt x="9743" y="1978"/>
                  </a:lnTo>
                  <a:cubicBezTo>
                    <a:pt x="9744" y="1978"/>
                    <a:pt x="9748" y="1978"/>
                    <a:pt x="9749" y="1976"/>
                  </a:cubicBezTo>
                  <a:close/>
                  <a:moveTo>
                    <a:pt x="9743" y="1978"/>
                  </a:moveTo>
                  <a:cubicBezTo>
                    <a:pt x="9742" y="1978"/>
                    <a:pt x="9742" y="1978"/>
                    <a:pt x="9742" y="1978"/>
                  </a:cubicBezTo>
                  <a:cubicBezTo>
                    <a:pt x="9742" y="1978"/>
                    <a:pt x="9742" y="1978"/>
                    <a:pt x="9742" y="1978"/>
                  </a:cubicBezTo>
                  <a:lnTo>
                    <a:pt x="9742" y="1978"/>
                  </a:lnTo>
                  <a:cubicBezTo>
                    <a:pt x="9742" y="1978"/>
                    <a:pt x="9742" y="1978"/>
                    <a:pt x="9743" y="1978"/>
                  </a:cubicBezTo>
                  <a:close/>
                  <a:moveTo>
                    <a:pt x="9742" y="1978"/>
                  </a:moveTo>
                  <a:lnTo>
                    <a:pt x="9742" y="1978"/>
                  </a:lnTo>
                  <a:cubicBezTo>
                    <a:pt x="9739" y="1979"/>
                    <a:pt x="9737" y="1979"/>
                    <a:pt x="9735" y="1981"/>
                  </a:cubicBezTo>
                  <a:cubicBezTo>
                    <a:pt x="9736" y="1981"/>
                    <a:pt x="9739" y="1981"/>
                    <a:pt x="9742" y="1978"/>
                  </a:cubicBezTo>
                  <a:close/>
                  <a:moveTo>
                    <a:pt x="9739" y="1982"/>
                  </a:moveTo>
                  <a:cubicBezTo>
                    <a:pt x="9737" y="1983"/>
                    <a:pt x="9734" y="1983"/>
                    <a:pt x="9732" y="1983"/>
                  </a:cubicBezTo>
                  <a:lnTo>
                    <a:pt x="9732" y="1983"/>
                  </a:lnTo>
                  <a:cubicBezTo>
                    <a:pt x="9734" y="1983"/>
                    <a:pt x="9736" y="1982"/>
                    <a:pt x="9739" y="1982"/>
                  </a:cubicBezTo>
                  <a:close/>
                  <a:moveTo>
                    <a:pt x="8764" y="1999"/>
                  </a:moveTo>
                  <a:cubicBezTo>
                    <a:pt x="8764" y="1999"/>
                    <a:pt x="8765" y="1999"/>
                    <a:pt x="8765" y="1999"/>
                  </a:cubicBezTo>
                  <a:lnTo>
                    <a:pt x="8765" y="1999"/>
                  </a:lnTo>
                  <a:cubicBezTo>
                    <a:pt x="8765" y="1999"/>
                    <a:pt x="8765" y="1999"/>
                    <a:pt x="8765" y="1999"/>
                  </a:cubicBezTo>
                  <a:close/>
                  <a:moveTo>
                    <a:pt x="8765" y="1999"/>
                  </a:moveTo>
                  <a:lnTo>
                    <a:pt x="8765" y="1999"/>
                  </a:lnTo>
                  <a:cubicBezTo>
                    <a:pt x="8771" y="2000"/>
                    <a:pt x="8777" y="2002"/>
                    <a:pt x="8781" y="2002"/>
                  </a:cubicBezTo>
                  <a:cubicBezTo>
                    <a:pt x="8777" y="2000"/>
                    <a:pt x="8772" y="1999"/>
                    <a:pt x="8765" y="1999"/>
                  </a:cubicBezTo>
                  <a:close/>
                  <a:moveTo>
                    <a:pt x="8785" y="2004"/>
                  </a:moveTo>
                  <a:cubicBezTo>
                    <a:pt x="8789" y="2004"/>
                    <a:pt x="8793" y="2004"/>
                    <a:pt x="8797" y="2005"/>
                  </a:cubicBezTo>
                  <a:lnTo>
                    <a:pt x="8797" y="2005"/>
                  </a:lnTo>
                  <a:cubicBezTo>
                    <a:pt x="8793" y="2004"/>
                    <a:pt x="8789" y="2004"/>
                    <a:pt x="8785" y="2004"/>
                  </a:cubicBezTo>
                  <a:close/>
                  <a:moveTo>
                    <a:pt x="15322" y="1"/>
                  </a:moveTo>
                  <a:cubicBezTo>
                    <a:pt x="15319" y="1"/>
                    <a:pt x="15315" y="1"/>
                    <a:pt x="15312" y="2"/>
                  </a:cubicBezTo>
                  <a:cubicBezTo>
                    <a:pt x="14977" y="35"/>
                    <a:pt x="14648" y="98"/>
                    <a:pt x="14325" y="190"/>
                  </a:cubicBezTo>
                  <a:cubicBezTo>
                    <a:pt x="13976" y="287"/>
                    <a:pt x="13636" y="420"/>
                    <a:pt x="13304" y="563"/>
                  </a:cubicBezTo>
                  <a:cubicBezTo>
                    <a:pt x="12672" y="836"/>
                    <a:pt x="12066" y="1159"/>
                    <a:pt x="11437" y="1439"/>
                  </a:cubicBezTo>
                  <a:lnTo>
                    <a:pt x="11437" y="1439"/>
                  </a:lnTo>
                  <a:cubicBezTo>
                    <a:pt x="11436" y="1439"/>
                    <a:pt x="11436" y="1440"/>
                    <a:pt x="11435" y="1440"/>
                  </a:cubicBezTo>
                  <a:lnTo>
                    <a:pt x="11435" y="1440"/>
                  </a:lnTo>
                  <a:cubicBezTo>
                    <a:pt x="11435" y="1440"/>
                    <a:pt x="11435" y="1440"/>
                    <a:pt x="11435" y="1439"/>
                  </a:cubicBezTo>
                  <a:lnTo>
                    <a:pt x="11435" y="1439"/>
                  </a:lnTo>
                  <a:cubicBezTo>
                    <a:pt x="11429" y="1442"/>
                    <a:pt x="11424" y="1444"/>
                    <a:pt x="11419" y="1447"/>
                  </a:cubicBezTo>
                  <a:lnTo>
                    <a:pt x="11419" y="1447"/>
                  </a:lnTo>
                  <a:cubicBezTo>
                    <a:pt x="11416" y="1448"/>
                    <a:pt x="11413" y="1450"/>
                    <a:pt x="11410" y="1451"/>
                  </a:cubicBezTo>
                  <a:lnTo>
                    <a:pt x="11410" y="1451"/>
                  </a:lnTo>
                  <a:cubicBezTo>
                    <a:pt x="11411" y="1451"/>
                    <a:pt x="11413" y="1451"/>
                    <a:pt x="11414" y="1451"/>
                  </a:cubicBezTo>
                  <a:cubicBezTo>
                    <a:pt x="10876" y="1683"/>
                    <a:pt x="10329" y="1879"/>
                    <a:pt x="9750" y="1978"/>
                  </a:cubicBezTo>
                  <a:cubicBezTo>
                    <a:pt x="9756" y="1978"/>
                    <a:pt x="9763" y="1976"/>
                    <a:pt x="9769" y="1976"/>
                  </a:cubicBezTo>
                  <a:cubicBezTo>
                    <a:pt x="9760" y="1978"/>
                    <a:pt x="9750" y="1978"/>
                    <a:pt x="9743" y="1979"/>
                  </a:cubicBezTo>
                  <a:cubicBezTo>
                    <a:pt x="9739" y="1982"/>
                    <a:pt x="9733" y="1982"/>
                    <a:pt x="9727" y="1984"/>
                  </a:cubicBezTo>
                  <a:cubicBezTo>
                    <a:pt x="9728" y="1984"/>
                    <a:pt x="9728" y="1984"/>
                    <a:pt x="9729" y="1984"/>
                  </a:cubicBezTo>
                  <a:lnTo>
                    <a:pt x="9729" y="1984"/>
                  </a:lnTo>
                  <a:cubicBezTo>
                    <a:pt x="9543" y="2009"/>
                    <a:pt x="9358" y="2021"/>
                    <a:pt x="9173" y="2021"/>
                  </a:cubicBezTo>
                  <a:cubicBezTo>
                    <a:pt x="9048" y="2021"/>
                    <a:pt x="8923" y="2016"/>
                    <a:pt x="8797" y="2005"/>
                  </a:cubicBezTo>
                  <a:lnTo>
                    <a:pt x="8797" y="2005"/>
                  </a:lnTo>
                  <a:cubicBezTo>
                    <a:pt x="8800" y="2005"/>
                    <a:pt x="8803" y="2006"/>
                    <a:pt x="8807" y="2007"/>
                  </a:cubicBezTo>
                  <a:cubicBezTo>
                    <a:pt x="8794" y="2005"/>
                    <a:pt x="8781" y="2004"/>
                    <a:pt x="8769" y="2004"/>
                  </a:cubicBezTo>
                  <a:lnTo>
                    <a:pt x="8767" y="2004"/>
                  </a:lnTo>
                  <a:cubicBezTo>
                    <a:pt x="8168" y="1932"/>
                    <a:pt x="7593" y="1750"/>
                    <a:pt x="7014" y="1576"/>
                  </a:cubicBezTo>
                  <a:cubicBezTo>
                    <a:pt x="6718" y="1487"/>
                    <a:pt x="6420" y="1402"/>
                    <a:pt x="6119" y="1330"/>
                  </a:cubicBezTo>
                  <a:cubicBezTo>
                    <a:pt x="5815" y="1258"/>
                    <a:pt x="5505" y="1214"/>
                    <a:pt x="5192" y="1192"/>
                  </a:cubicBezTo>
                  <a:cubicBezTo>
                    <a:pt x="5053" y="1181"/>
                    <a:pt x="4914" y="1177"/>
                    <a:pt x="4774" y="1177"/>
                  </a:cubicBezTo>
                  <a:cubicBezTo>
                    <a:pt x="4616" y="1177"/>
                    <a:pt x="4457" y="1182"/>
                    <a:pt x="4298" y="1186"/>
                  </a:cubicBezTo>
                  <a:cubicBezTo>
                    <a:pt x="4027" y="1197"/>
                    <a:pt x="3755" y="1217"/>
                    <a:pt x="3487" y="1237"/>
                  </a:cubicBezTo>
                  <a:cubicBezTo>
                    <a:pt x="3157" y="1261"/>
                    <a:pt x="2826" y="1282"/>
                    <a:pt x="2495" y="1282"/>
                  </a:cubicBezTo>
                  <a:cubicBezTo>
                    <a:pt x="2317" y="1282"/>
                    <a:pt x="2138" y="1276"/>
                    <a:pt x="1960" y="1261"/>
                  </a:cubicBezTo>
                  <a:lnTo>
                    <a:pt x="1960" y="1261"/>
                  </a:lnTo>
                  <a:lnTo>
                    <a:pt x="1944" y="1258"/>
                  </a:lnTo>
                  <a:cubicBezTo>
                    <a:pt x="1555" y="1211"/>
                    <a:pt x="1174" y="1120"/>
                    <a:pt x="807" y="981"/>
                  </a:cubicBezTo>
                  <a:cubicBezTo>
                    <a:pt x="651" y="919"/>
                    <a:pt x="504" y="850"/>
                    <a:pt x="354" y="777"/>
                  </a:cubicBezTo>
                  <a:cubicBezTo>
                    <a:pt x="321" y="761"/>
                    <a:pt x="285" y="753"/>
                    <a:pt x="249" y="753"/>
                  </a:cubicBezTo>
                  <a:cubicBezTo>
                    <a:pt x="173" y="753"/>
                    <a:pt x="99" y="791"/>
                    <a:pt x="60" y="863"/>
                  </a:cubicBezTo>
                  <a:cubicBezTo>
                    <a:pt x="1" y="972"/>
                    <a:pt x="45" y="1095"/>
                    <a:pt x="146" y="1158"/>
                  </a:cubicBezTo>
                  <a:cubicBezTo>
                    <a:pt x="558" y="1418"/>
                    <a:pt x="1002" y="1617"/>
                    <a:pt x="1476" y="1731"/>
                  </a:cubicBezTo>
                  <a:cubicBezTo>
                    <a:pt x="1678" y="1778"/>
                    <a:pt x="1885" y="1803"/>
                    <a:pt x="2092" y="1818"/>
                  </a:cubicBezTo>
                  <a:cubicBezTo>
                    <a:pt x="2212" y="1830"/>
                    <a:pt x="2333" y="1833"/>
                    <a:pt x="2453" y="1833"/>
                  </a:cubicBezTo>
                  <a:cubicBezTo>
                    <a:pt x="2548" y="1833"/>
                    <a:pt x="2643" y="1831"/>
                    <a:pt x="2738" y="1829"/>
                  </a:cubicBezTo>
                  <a:cubicBezTo>
                    <a:pt x="3165" y="1813"/>
                    <a:pt x="3592" y="1761"/>
                    <a:pt x="4018" y="1724"/>
                  </a:cubicBezTo>
                  <a:cubicBezTo>
                    <a:pt x="4313" y="1698"/>
                    <a:pt x="4610" y="1680"/>
                    <a:pt x="4906" y="1680"/>
                  </a:cubicBezTo>
                  <a:cubicBezTo>
                    <a:pt x="5094" y="1680"/>
                    <a:pt x="5281" y="1687"/>
                    <a:pt x="5469" y="1705"/>
                  </a:cubicBezTo>
                  <a:cubicBezTo>
                    <a:pt x="5805" y="1747"/>
                    <a:pt x="6137" y="1813"/>
                    <a:pt x="6464" y="1893"/>
                  </a:cubicBezTo>
                  <a:cubicBezTo>
                    <a:pt x="6828" y="1984"/>
                    <a:pt x="7187" y="2090"/>
                    <a:pt x="7550" y="2178"/>
                  </a:cubicBezTo>
                  <a:cubicBezTo>
                    <a:pt x="7909" y="2264"/>
                    <a:pt x="8270" y="2328"/>
                    <a:pt x="8637" y="2363"/>
                  </a:cubicBezTo>
                  <a:cubicBezTo>
                    <a:pt x="8760" y="2375"/>
                    <a:pt x="8883" y="2380"/>
                    <a:pt x="9006" y="2380"/>
                  </a:cubicBezTo>
                  <a:cubicBezTo>
                    <a:pt x="9259" y="2380"/>
                    <a:pt x="9512" y="2356"/>
                    <a:pt x="9763" y="2313"/>
                  </a:cubicBezTo>
                  <a:cubicBezTo>
                    <a:pt x="10425" y="2199"/>
                    <a:pt x="11056" y="1926"/>
                    <a:pt x="11659" y="1633"/>
                  </a:cubicBezTo>
                  <a:cubicBezTo>
                    <a:pt x="12278" y="1333"/>
                    <a:pt x="12879" y="994"/>
                    <a:pt x="13506" y="714"/>
                  </a:cubicBezTo>
                  <a:lnTo>
                    <a:pt x="13506" y="714"/>
                  </a:lnTo>
                  <a:cubicBezTo>
                    <a:pt x="13498" y="720"/>
                    <a:pt x="13489" y="723"/>
                    <a:pt x="13482" y="727"/>
                  </a:cubicBezTo>
                  <a:cubicBezTo>
                    <a:pt x="13979" y="510"/>
                    <a:pt x="14490" y="333"/>
                    <a:pt x="15029" y="241"/>
                  </a:cubicBezTo>
                  <a:cubicBezTo>
                    <a:pt x="15125" y="227"/>
                    <a:pt x="15223" y="216"/>
                    <a:pt x="15322" y="206"/>
                  </a:cubicBezTo>
                  <a:cubicBezTo>
                    <a:pt x="15359" y="203"/>
                    <a:pt x="15394" y="183"/>
                    <a:pt x="15409" y="151"/>
                  </a:cubicBezTo>
                  <a:cubicBezTo>
                    <a:pt x="15414" y="138"/>
                    <a:pt x="15419" y="122"/>
                    <a:pt x="15419" y="102"/>
                  </a:cubicBezTo>
                  <a:cubicBezTo>
                    <a:pt x="15417" y="52"/>
                    <a:pt x="15375" y="1"/>
                    <a:pt x="15322" y="1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3" name="Google Shape;5763;p16"/>
            <p:cNvSpPr/>
            <p:nvPr/>
          </p:nvSpPr>
          <p:spPr>
            <a:xfrm>
              <a:off x="5270275" y="5882375"/>
              <a:ext cx="536100" cy="173400"/>
            </a:xfrm>
            <a:custGeom>
              <a:avLst/>
              <a:gdLst/>
              <a:ahLst/>
              <a:cxnLst/>
              <a:rect l="l" t="t" r="r" b="b"/>
              <a:pathLst>
                <a:path w="21444" h="6936" extrusionOk="0">
                  <a:moveTo>
                    <a:pt x="6975" y="4861"/>
                  </a:moveTo>
                  <a:cubicBezTo>
                    <a:pt x="6977" y="4862"/>
                    <a:pt x="6979" y="4863"/>
                    <a:pt x="6981" y="4865"/>
                  </a:cubicBezTo>
                  <a:lnTo>
                    <a:pt x="6981" y="4865"/>
                  </a:lnTo>
                  <a:lnTo>
                    <a:pt x="6975" y="4861"/>
                  </a:lnTo>
                  <a:close/>
                  <a:moveTo>
                    <a:pt x="6988" y="4870"/>
                  </a:moveTo>
                  <a:lnTo>
                    <a:pt x="6988" y="4870"/>
                  </a:lnTo>
                  <a:cubicBezTo>
                    <a:pt x="6994" y="4874"/>
                    <a:pt x="7000" y="4879"/>
                    <a:pt x="7006" y="4883"/>
                  </a:cubicBezTo>
                  <a:lnTo>
                    <a:pt x="7006" y="4883"/>
                  </a:lnTo>
                  <a:lnTo>
                    <a:pt x="6988" y="4870"/>
                  </a:lnTo>
                  <a:close/>
                  <a:moveTo>
                    <a:pt x="10691" y="6431"/>
                  </a:moveTo>
                  <a:cubicBezTo>
                    <a:pt x="10695" y="6431"/>
                    <a:pt x="10703" y="6431"/>
                    <a:pt x="10710" y="6433"/>
                  </a:cubicBezTo>
                  <a:cubicBezTo>
                    <a:pt x="10703" y="6433"/>
                    <a:pt x="10695" y="6431"/>
                    <a:pt x="10691" y="6431"/>
                  </a:cubicBezTo>
                  <a:close/>
                  <a:moveTo>
                    <a:pt x="285" y="0"/>
                  </a:moveTo>
                  <a:cubicBezTo>
                    <a:pt x="194" y="0"/>
                    <a:pt x="106" y="54"/>
                    <a:pt x="64" y="135"/>
                  </a:cubicBezTo>
                  <a:cubicBezTo>
                    <a:pt x="1" y="248"/>
                    <a:pt x="38" y="421"/>
                    <a:pt x="164" y="478"/>
                  </a:cubicBezTo>
                  <a:cubicBezTo>
                    <a:pt x="498" y="629"/>
                    <a:pt x="827" y="788"/>
                    <a:pt x="1148" y="969"/>
                  </a:cubicBezTo>
                  <a:cubicBezTo>
                    <a:pt x="1477" y="1153"/>
                    <a:pt x="1790" y="1363"/>
                    <a:pt x="2095" y="1584"/>
                  </a:cubicBezTo>
                  <a:cubicBezTo>
                    <a:pt x="2592" y="1952"/>
                    <a:pt x="3059" y="2355"/>
                    <a:pt x="3521" y="2766"/>
                  </a:cubicBezTo>
                  <a:cubicBezTo>
                    <a:pt x="3959" y="3158"/>
                    <a:pt x="4396" y="3553"/>
                    <a:pt x="4838" y="3941"/>
                  </a:cubicBezTo>
                  <a:cubicBezTo>
                    <a:pt x="5717" y="4709"/>
                    <a:pt x="6636" y="5452"/>
                    <a:pt x="7661" y="6022"/>
                  </a:cubicBezTo>
                  <a:cubicBezTo>
                    <a:pt x="8159" y="6298"/>
                    <a:pt x="8685" y="6522"/>
                    <a:pt x="9233" y="6687"/>
                  </a:cubicBezTo>
                  <a:cubicBezTo>
                    <a:pt x="9788" y="6855"/>
                    <a:pt x="10369" y="6928"/>
                    <a:pt x="10947" y="6936"/>
                  </a:cubicBezTo>
                  <a:cubicBezTo>
                    <a:pt x="10955" y="6936"/>
                    <a:pt x="10964" y="6936"/>
                    <a:pt x="10972" y="6936"/>
                  </a:cubicBezTo>
                  <a:cubicBezTo>
                    <a:pt x="11250" y="6936"/>
                    <a:pt x="11525" y="6913"/>
                    <a:pt x="11798" y="6887"/>
                  </a:cubicBezTo>
                  <a:cubicBezTo>
                    <a:pt x="12094" y="6857"/>
                    <a:pt x="12389" y="6815"/>
                    <a:pt x="12682" y="6769"/>
                  </a:cubicBezTo>
                  <a:cubicBezTo>
                    <a:pt x="13249" y="6677"/>
                    <a:pt x="13809" y="6561"/>
                    <a:pt x="14365" y="6420"/>
                  </a:cubicBezTo>
                  <a:cubicBezTo>
                    <a:pt x="14961" y="6273"/>
                    <a:pt x="15550" y="6103"/>
                    <a:pt x="16135" y="5914"/>
                  </a:cubicBezTo>
                  <a:cubicBezTo>
                    <a:pt x="16742" y="5718"/>
                    <a:pt x="17345" y="5501"/>
                    <a:pt x="17947" y="5282"/>
                  </a:cubicBezTo>
                  <a:cubicBezTo>
                    <a:pt x="19095" y="4862"/>
                    <a:pt x="20230" y="4401"/>
                    <a:pt x="21366" y="3950"/>
                  </a:cubicBezTo>
                  <a:cubicBezTo>
                    <a:pt x="21393" y="3939"/>
                    <a:pt x="21416" y="3919"/>
                    <a:pt x="21429" y="3896"/>
                  </a:cubicBezTo>
                  <a:cubicBezTo>
                    <a:pt x="21439" y="3872"/>
                    <a:pt x="21443" y="3848"/>
                    <a:pt x="21436" y="3819"/>
                  </a:cubicBezTo>
                  <a:cubicBezTo>
                    <a:pt x="21424" y="3778"/>
                    <a:pt x="21380" y="3743"/>
                    <a:pt x="21335" y="3743"/>
                  </a:cubicBezTo>
                  <a:cubicBezTo>
                    <a:pt x="21326" y="3743"/>
                    <a:pt x="21316" y="3745"/>
                    <a:pt x="21307" y="3748"/>
                  </a:cubicBezTo>
                  <a:cubicBezTo>
                    <a:pt x="18729" y="4768"/>
                    <a:pt x="16123" y="5801"/>
                    <a:pt x="13373" y="6253"/>
                  </a:cubicBezTo>
                  <a:cubicBezTo>
                    <a:pt x="13388" y="6252"/>
                    <a:pt x="13406" y="6248"/>
                    <a:pt x="13422" y="6246"/>
                  </a:cubicBezTo>
                  <a:lnTo>
                    <a:pt x="13422" y="6246"/>
                  </a:lnTo>
                  <a:cubicBezTo>
                    <a:pt x="12969" y="6318"/>
                    <a:pt x="12512" y="6377"/>
                    <a:pt x="12056" y="6413"/>
                  </a:cubicBezTo>
                  <a:cubicBezTo>
                    <a:pt x="11827" y="6431"/>
                    <a:pt x="11599" y="6443"/>
                    <a:pt x="11369" y="6450"/>
                  </a:cubicBezTo>
                  <a:cubicBezTo>
                    <a:pt x="11319" y="6452"/>
                    <a:pt x="11269" y="6452"/>
                    <a:pt x="11219" y="6452"/>
                  </a:cubicBezTo>
                  <a:cubicBezTo>
                    <a:pt x="11042" y="6452"/>
                    <a:pt x="10863" y="6443"/>
                    <a:pt x="10685" y="6429"/>
                  </a:cubicBezTo>
                  <a:cubicBezTo>
                    <a:pt x="10125" y="6370"/>
                    <a:pt x="9581" y="6233"/>
                    <a:pt x="9055" y="6038"/>
                  </a:cubicBezTo>
                  <a:cubicBezTo>
                    <a:pt x="8324" y="5749"/>
                    <a:pt x="7648" y="5347"/>
                    <a:pt x="7011" y="4887"/>
                  </a:cubicBezTo>
                  <a:lnTo>
                    <a:pt x="7011" y="4887"/>
                  </a:lnTo>
                  <a:cubicBezTo>
                    <a:pt x="7018" y="4892"/>
                    <a:pt x="7024" y="4896"/>
                    <a:pt x="7031" y="4902"/>
                  </a:cubicBezTo>
                  <a:cubicBezTo>
                    <a:pt x="7016" y="4889"/>
                    <a:pt x="7000" y="4877"/>
                    <a:pt x="6983" y="4866"/>
                  </a:cubicBezTo>
                  <a:cubicBezTo>
                    <a:pt x="6979" y="4862"/>
                    <a:pt x="6972" y="4857"/>
                    <a:pt x="6967" y="4854"/>
                  </a:cubicBezTo>
                  <a:lnTo>
                    <a:pt x="6967" y="4854"/>
                  </a:lnTo>
                  <a:cubicBezTo>
                    <a:pt x="5932" y="4082"/>
                    <a:pt x="5001" y="3187"/>
                    <a:pt x="4030" y="2339"/>
                  </a:cubicBezTo>
                  <a:cubicBezTo>
                    <a:pt x="3490" y="1871"/>
                    <a:pt x="2939" y="1413"/>
                    <a:pt x="2355" y="999"/>
                  </a:cubicBezTo>
                  <a:cubicBezTo>
                    <a:pt x="1742" y="567"/>
                    <a:pt x="1071" y="205"/>
                    <a:pt x="344" y="8"/>
                  </a:cubicBezTo>
                  <a:cubicBezTo>
                    <a:pt x="324" y="3"/>
                    <a:pt x="304" y="0"/>
                    <a:pt x="285" y="0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4" name="Google Shape;5764;p16"/>
            <p:cNvSpPr/>
            <p:nvPr/>
          </p:nvSpPr>
          <p:spPr>
            <a:xfrm>
              <a:off x="5817375" y="5902400"/>
              <a:ext cx="73375" cy="68275"/>
            </a:xfrm>
            <a:custGeom>
              <a:avLst/>
              <a:gdLst/>
              <a:ahLst/>
              <a:cxnLst/>
              <a:rect l="l" t="t" r="r" b="b"/>
              <a:pathLst>
                <a:path w="2935" h="2731" extrusionOk="0">
                  <a:moveTo>
                    <a:pt x="2822" y="0"/>
                  </a:moveTo>
                  <a:cubicBezTo>
                    <a:pt x="2795" y="0"/>
                    <a:pt x="2768" y="11"/>
                    <a:pt x="2746" y="32"/>
                  </a:cubicBezTo>
                  <a:cubicBezTo>
                    <a:pt x="2294" y="445"/>
                    <a:pt x="1859" y="876"/>
                    <a:pt x="1412" y="1296"/>
                  </a:cubicBezTo>
                  <a:cubicBezTo>
                    <a:pt x="1191" y="1505"/>
                    <a:pt x="962" y="1712"/>
                    <a:pt x="736" y="1915"/>
                  </a:cubicBezTo>
                  <a:cubicBezTo>
                    <a:pt x="506" y="2119"/>
                    <a:pt x="272" y="2315"/>
                    <a:pt x="46" y="2519"/>
                  </a:cubicBezTo>
                  <a:cubicBezTo>
                    <a:pt x="4" y="2555"/>
                    <a:pt x="0" y="2624"/>
                    <a:pt x="27" y="2670"/>
                  </a:cubicBezTo>
                  <a:cubicBezTo>
                    <a:pt x="50" y="2707"/>
                    <a:pt x="93" y="2730"/>
                    <a:pt x="136" y="2730"/>
                  </a:cubicBezTo>
                  <a:cubicBezTo>
                    <a:pt x="157" y="2730"/>
                    <a:pt x="179" y="2724"/>
                    <a:pt x="198" y="2712"/>
                  </a:cubicBezTo>
                  <a:cubicBezTo>
                    <a:pt x="700" y="2386"/>
                    <a:pt x="1125" y="1955"/>
                    <a:pt x="1541" y="1528"/>
                  </a:cubicBezTo>
                  <a:cubicBezTo>
                    <a:pt x="1987" y="1073"/>
                    <a:pt x="2423" y="608"/>
                    <a:pt x="2893" y="177"/>
                  </a:cubicBezTo>
                  <a:cubicBezTo>
                    <a:pt x="2900" y="170"/>
                    <a:pt x="2907" y="162"/>
                    <a:pt x="2912" y="154"/>
                  </a:cubicBezTo>
                  <a:cubicBezTo>
                    <a:pt x="2935" y="112"/>
                    <a:pt x="2926" y="59"/>
                    <a:pt x="2893" y="29"/>
                  </a:cubicBezTo>
                  <a:cubicBezTo>
                    <a:pt x="2872" y="9"/>
                    <a:pt x="2847" y="0"/>
                    <a:pt x="2822" y="0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5" name="Google Shape;5765;p16"/>
            <p:cNvSpPr/>
            <p:nvPr/>
          </p:nvSpPr>
          <p:spPr>
            <a:xfrm>
              <a:off x="6148150" y="6108000"/>
              <a:ext cx="69600" cy="94025"/>
            </a:xfrm>
            <a:custGeom>
              <a:avLst/>
              <a:gdLst/>
              <a:ahLst/>
              <a:cxnLst/>
              <a:rect l="l" t="t" r="r" b="b"/>
              <a:pathLst>
                <a:path w="2784" h="3761" extrusionOk="0">
                  <a:moveTo>
                    <a:pt x="2415" y="578"/>
                  </a:moveTo>
                  <a:lnTo>
                    <a:pt x="2415" y="578"/>
                  </a:lnTo>
                  <a:cubicBezTo>
                    <a:pt x="2414" y="580"/>
                    <a:pt x="2413" y="582"/>
                    <a:pt x="2412" y="584"/>
                  </a:cubicBezTo>
                  <a:lnTo>
                    <a:pt x="2412" y="584"/>
                  </a:lnTo>
                  <a:cubicBezTo>
                    <a:pt x="2413" y="582"/>
                    <a:pt x="2414" y="580"/>
                    <a:pt x="2415" y="578"/>
                  </a:cubicBezTo>
                  <a:close/>
                  <a:moveTo>
                    <a:pt x="2671" y="1"/>
                  </a:moveTo>
                  <a:cubicBezTo>
                    <a:pt x="2623" y="1"/>
                    <a:pt x="2579" y="32"/>
                    <a:pt x="2567" y="81"/>
                  </a:cubicBezTo>
                  <a:cubicBezTo>
                    <a:pt x="2524" y="260"/>
                    <a:pt x="2468" y="433"/>
                    <a:pt x="2406" y="605"/>
                  </a:cubicBezTo>
                  <a:cubicBezTo>
                    <a:pt x="2407" y="599"/>
                    <a:pt x="2409" y="592"/>
                    <a:pt x="2412" y="584"/>
                  </a:cubicBezTo>
                  <a:lnTo>
                    <a:pt x="2412" y="584"/>
                  </a:lnTo>
                  <a:cubicBezTo>
                    <a:pt x="2337" y="773"/>
                    <a:pt x="2251" y="953"/>
                    <a:pt x="2155" y="1131"/>
                  </a:cubicBezTo>
                  <a:cubicBezTo>
                    <a:pt x="2050" y="1324"/>
                    <a:pt x="1928" y="1507"/>
                    <a:pt x="1800" y="1684"/>
                  </a:cubicBezTo>
                  <a:lnTo>
                    <a:pt x="1800" y="1684"/>
                  </a:lnTo>
                  <a:cubicBezTo>
                    <a:pt x="1800" y="1685"/>
                    <a:pt x="1800" y="1685"/>
                    <a:pt x="1799" y="1685"/>
                  </a:cubicBezTo>
                  <a:lnTo>
                    <a:pt x="1799" y="1685"/>
                  </a:lnTo>
                  <a:cubicBezTo>
                    <a:pt x="1797" y="1689"/>
                    <a:pt x="1794" y="1693"/>
                    <a:pt x="1791" y="1697"/>
                  </a:cubicBezTo>
                  <a:cubicBezTo>
                    <a:pt x="1793" y="1694"/>
                    <a:pt x="1796" y="1691"/>
                    <a:pt x="1797" y="1688"/>
                  </a:cubicBezTo>
                  <a:lnTo>
                    <a:pt x="1797" y="1688"/>
                  </a:lnTo>
                  <a:cubicBezTo>
                    <a:pt x="1282" y="2383"/>
                    <a:pt x="648" y="2974"/>
                    <a:pt x="39" y="3585"/>
                  </a:cubicBezTo>
                  <a:cubicBezTo>
                    <a:pt x="0" y="3626"/>
                    <a:pt x="3" y="3693"/>
                    <a:pt x="43" y="3730"/>
                  </a:cubicBezTo>
                  <a:cubicBezTo>
                    <a:pt x="63" y="3751"/>
                    <a:pt x="88" y="3760"/>
                    <a:pt x="114" y="3760"/>
                  </a:cubicBezTo>
                  <a:cubicBezTo>
                    <a:pt x="141" y="3760"/>
                    <a:pt x="169" y="3750"/>
                    <a:pt x="190" y="3729"/>
                  </a:cubicBezTo>
                  <a:cubicBezTo>
                    <a:pt x="727" y="3188"/>
                    <a:pt x="1286" y="2663"/>
                    <a:pt x="1768" y="2066"/>
                  </a:cubicBezTo>
                  <a:cubicBezTo>
                    <a:pt x="1995" y="1783"/>
                    <a:pt x="2199" y="1481"/>
                    <a:pt x="2373" y="1164"/>
                  </a:cubicBezTo>
                  <a:cubicBezTo>
                    <a:pt x="2375" y="1158"/>
                    <a:pt x="2379" y="1154"/>
                    <a:pt x="2380" y="1149"/>
                  </a:cubicBezTo>
                  <a:cubicBezTo>
                    <a:pt x="2554" y="829"/>
                    <a:pt x="2682" y="483"/>
                    <a:pt x="2770" y="130"/>
                  </a:cubicBezTo>
                  <a:cubicBezTo>
                    <a:pt x="2784" y="74"/>
                    <a:pt x="2747" y="16"/>
                    <a:pt x="2693" y="3"/>
                  </a:cubicBezTo>
                  <a:cubicBezTo>
                    <a:pt x="2686" y="2"/>
                    <a:pt x="2678" y="1"/>
                    <a:pt x="2671" y="1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6" name="Google Shape;5766;p16"/>
            <p:cNvSpPr/>
            <p:nvPr/>
          </p:nvSpPr>
          <p:spPr>
            <a:xfrm>
              <a:off x="5806200" y="6216225"/>
              <a:ext cx="317400" cy="84475"/>
            </a:xfrm>
            <a:custGeom>
              <a:avLst/>
              <a:gdLst/>
              <a:ahLst/>
              <a:cxnLst/>
              <a:rect l="l" t="t" r="r" b="b"/>
              <a:pathLst>
                <a:path w="12696" h="3379" extrusionOk="0">
                  <a:moveTo>
                    <a:pt x="8203" y="2128"/>
                  </a:moveTo>
                  <a:cubicBezTo>
                    <a:pt x="8200" y="2128"/>
                    <a:pt x="8196" y="2129"/>
                    <a:pt x="8193" y="2129"/>
                  </a:cubicBezTo>
                  <a:cubicBezTo>
                    <a:pt x="8186" y="2130"/>
                    <a:pt x="8180" y="2130"/>
                    <a:pt x="8173" y="2133"/>
                  </a:cubicBezTo>
                  <a:cubicBezTo>
                    <a:pt x="8185" y="2130"/>
                    <a:pt x="8195" y="2129"/>
                    <a:pt x="8203" y="2128"/>
                  </a:cubicBezTo>
                  <a:close/>
                  <a:moveTo>
                    <a:pt x="8174" y="2133"/>
                  </a:moveTo>
                  <a:cubicBezTo>
                    <a:pt x="8173" y="2133"/>
                    <a:pt x="8171" y="2134"/>
                    <a:pt x="8169" y="2134"/>
                  </a:cubicBezTo>
                  <a:lnTo>
                    <a:pt x="8169" y="2134"/>
                  </a:lnTo>
                  <a:cubicBezTo>
                    <a:pt x="8171" y="2134"/>
                    <a:pt x="8173" y="2134"/>
                    <a:pt x="8174" y="2133"/>
                  </a:cubicBezTo>
                  <a:close/>
                  <a:moveTo>
                    <a:pt x="12587" y="1"/>
                  </a:moveTo>
                  <a:cubicBezTo>
                    <a:pt x="12559" y="1"/>
                    <a:pt x="12531" y="12"/>
                    <a:pt x="12509" y="32"/>
                  </a:cubicBezTo>
                  <a:cubicBezTo>
                    <a:pt x="12345" y="181"/>
                    <a:pt x="12177" y="326"/>
                    <a:pt x="12005" y="464"/>
                  </a:cubicBezTo>
                  <a:lnTo>
                    <a:pt x="12027" y="449"/>
                  </a:lnTo>
                  <a:lnTo>
                    <a:pt x="12027" y="449"/>
                  </a:lnTo>
                  <a:cubicBezTo>
                    <a:pt x="11751" y="665"/>
                    <a:pt x="11464" y="866"/>
                    <a:pt x="11165" y="1053"/>
                  </a:cubicBezTo>
                  <a:cubicBezTo>
                    <a:pt x="10873" y="1233"/>
                    <a:pt x="10569" y="1389"/>
                    <a:pt x="10257" y="1530"/>
                  </a:cubicBezTo>
                  <a:cubicBezTo>
                    <a:pt x="10264" y="1526"/>
                    <a:pt x="10270" y="1524"/>
                    <a:pt x="10277" y="1520"/>
                  </a:cubicBezTo>
                  <a:lnTo>
                    <a:pt x="10277" y="1520"/>
                  </a:lnTo>
                  <a:cubicBezTo>
                    <a:pt x="9615" y="1812"/>
                    <a:pt x="8918" y="2008"/>
                    <a:pt x="8206" y="2128"/>
                  </a:cubicBezTo>
                  <a:lnTo>
                    <a:pt x="8210" y="2128"/>
                  </a:lnTo>
                  <a:cubicBezTo>
                    <a:pt x="8206" y="2128"/>
                    <a:pt x="8200" y="2129"/>
                    <a:pt x="8195" y="2129"/>
                  </a:cubicBezTo>
                  <a:cubicBezTo>
                    <a:pt x="8186" y="2130"/>
                    <a:pt x="8178" y="2133"/>
                    <a:pt x="8167" y="2135"/>
                  </a:cubicBezTo>
                  <a:lnTo>
                    <a:pt x="8167" y="2135"/>
                  </a:lnTo>
                  <a:cubicBezTo>
                    <a:pt x="8168" y="2134"/>
                    <a:pt x="8168" y="2134"/>
                    <a:pt x="8169" y="2134"/>
                  </a:cubicBezTo>
                  <a:lnTo>
                    <a:pt x="8169" y="2134"/>
                  </a:lnTo>
                  <a:cubicBezTo>
                    <a:pt x="6941" y="2323"/>
                    <a:pt x="5699" y="2330"/>
                    <a:pt x="4459" y="2373"/>
                  </a:cubicBezTo>
                  <a:cubicBezTo>
                    <a:pt x="3791" y="2395"/>
                    <a:pt x="3123" y="2431"/>
                    <a:pt x="2458" y="2510"/>
                  </a:cubicBezTo>
                  <a:cubicBezTo>
                    <a:pt x="2118" y="2550"/>
                    <a:pt x="1779" y="2602"/>
                    <a:pt x="1443" y="2666"/>
                  </a:cubicBezTo>
                  <a:cubicBezTo>
                    <a:pt x="999" y="2752"/>
                    <a:pt x="569" y="2899"/>
                    <a:pt x="135" y="3017"/>
                  </a:cubicBezTo>
                  <a:cubicBezTo>
                    <a:pt x="56" y="3038"/>
                    <a:pt x="0" y="3119"/>
                    <a:pt x="2" y="3199"/>
                  </a:cubicBezTo>
                  <a:cubicBezTo>
                    <a:pt x="6" y="3298"/>
                    <a:pt x="89" y="3379"/>
                    <a:pt x="187" y="3379"/>
                  </a:cubicBezTo>
                  <a:cubicBezTo>
                    <a:pt x="189" y="3379"/>
                    <a:pt x="192" y="3379"/>
                    <a:pt x="194" y="3379"/>
                  </a:cubicBezTo>
                  <a:cubicBezTo>
                    <a:pt x="624" y="3370"/>
                    <a:pt x="1038" y="3265"/>
                    <a:pt x="1458" y="3192"/>
                  </a:cubicBezTo>
                  <a:lnTo>
                    <a:pt x="1458" y="3192"/>
                  </a:lnTo>
                  <a:cubicBezTo>
                    <a:pt x="1455" y="3192"/>
                    <a:pt x="1452" y="3193"/>
                    <a:pt x="1448" y="3193"/>
                  </a:cubicBezTo>
                  <a:cubicBezTo>
                    <a:pt x="1455" y="3192"/>
                    <a:pt x="1460" y="3191"/>
                    <a:pt x="1466" y="3191"/>
                  </a:cubicBezTo>
                  <a:lnTo>
                    <a:pt x="1466" y="3191"/>
                  </a:lnTo>
                  <a:cubicBezTo>
                    <a:pt x="1464" y="3191"/>
                    <a:pt x="1461" y="3192"/>
                    <a:pt x="1458" y="3192"/>
                  </a:cubicBezTo>
                  <a:lnTo>
                    <a:pt x="1458" y="3192"/>
                  </a:lnTo>
                  <a:cubicBezTo>
                    <a:pt x="1463" y="3192"/>
                    <a:pt x="1468" y="3191"/>
                    <a:pt x="1473" y="3190"/>
                  </a:cubicBezTo>
                  <a:cubicBezTo>
                    <a:pt x="1470" y="3190"/>
                    <a:pt x="1468" y="3190"/>
                    <a:pt x="1466" y="3191"/>
                  </a:cubicBezTo>
                  <a:lnTo>
                    <a:pt x="1466" y="3191"/>
                  </a:lnTo>
                  <a:cubicBezTo>
                    <a:pt x="1481" y="3188"/>
                    <a:pt x="1495" y="3186"/>
                    <a:pt x="1510" y="3183"/>
                  </a:cubicBezTo>
                  <a:cubicBezTo>
                    <a:pt x="2457" y="3041"/>
                    <a:pt x="3412" y="2961"/>
                    <a:pt x="4365" y="2899"/>
                  </a:cubicBezTo>
                  <a:cubicBezTo>
                    <a:pt x="5270" y="2840"/>
                    <a:pt x="6177" y="2798"/>
                    <a:pt x="7076" y="2686"/>
                  </a:cubicBezTo>
                  <a:cubicBezTo>
                    <a:pt x="7952" y="2576"/>
                    <a:pt x="8819" y="2389"/>
                    <a:pt x="9647" y="2079"/>
                  </a:cubicBezTo>
                  <a:cubicBezTo>
                    <a:pt x="10075" y="1918"/>
                    <a:pt x="10490" y="1720"/>
                    <a:pt x="10888" y="1496"/>
                  </a:cubicBezTo>
                  <a:cubicBezTo>
                    <a:pt x="11319" y="1250"/>
                    <a:pt x="11722" y="963"/>
                    <a:pt x="12108" y="651"/>
                  </a:cubicBezTo>
                  <a:cubicBezTo>
                    <a:pt x="12299" y="500"/>
                    <a:pt x="12482" y="339"/>
                    <a:pt x="12661" y="176"/>
                  </a:cubicBezTo>
                  <a:cubicBezTo>
                    <a:pt x="12669" y="168"/>
                    <a:pt x="12674" y="161"/>
                    <a:pt x="12677" y="154"/>
                  </a:cubicBezTo>
                  <a:cubicBezTo>
                    <a:pt x="12696" y="115"/>
                    <a:pt x="12687" y="61"/>
                    <a:pt x="12654" y="29"/>
                  </a:cubicBezTo>
                  <a:cubicBezTo>
                    <a:pt x="12635" y="10"/>
                    <a:pt x="12611" y="1"/>
                    <a:pt x="12587" y="1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7" name="Google Shape;5767;p16"/>
            <p:cNvSpPr/>
            <p:nvPr/>
          </p:nvSpPr>
          <p:spPr>
            <a:xfrm>
              <a:off x="5991200" y="6333800"/>
              <a:ext cx="218050" cy="186175"/>
            </a:xfrm>
            <a:custGeom>
              <a:avLst/>
              <a:gdLst/>
              <a:ahLst/>
              <a:cxnLst/>
              <a:rect l="l" t="t" r="r" b="b"/>
              <a:pathLst>
                <a:path w="8722" h="7447" extrusionOk="0">
                  <a:moveTo>
                    <a:pt x="172" y="0"/>
                  </a:moveTo>
                  <a:cubicBezTo>
                    <a:pt x="113" y="0"/>
                    <a:pt x="58" y="28"/>
                    <a:pt x="28" y="85"/>
                  </a:cubicBezTo>
                  <a:cubicBezTo>
                    <a:pt x="6" y="123"/>
                    <a:pt x="0" y="171"/>
                    <a:pt x="13" y="212"/>
                  </a:cubicBezTo>
                  <a:cubicBezTo>
                    <a:pt x="28" y="257"/>
                    <a:pt x="56" y="289"/>
                    <a:pt x="94" y="311"/>
                  </a:cubicBezTo>
                  <a:cubicBezTo>
                    <a:pt x="230" y="401"/>
                    <a:pt x="365" y="490"/>
                    <a:pt x="500" y="579"/>
                  </a:cubicBezTo>
                  <a:cubicBezTo>
                    <a:pt x="651" y="681"/>
                    <a:pt x="799" y="788"/>
                    <a:pt x="945" y="895"/>
                  </a:cubicBezTo>
                  <a:cubicBezTo>
                    <a:pt x="931" y="885"/>
                    <a:pt x="915" y="873"/>
                    <a:pt x="898" y="863"/>
                  </a:cubicBezTo>
                  <a:lnTo>
                    <a:pt x="898" y="863"/>
                  </a:lnTo>
                  <a:cubicBezTo>
                    <a:pt x="1241" y="1114"/>
                    <a:pt x="1576" y="1374"/>
                    <a:pt x="1898" y="1650"/>
                  </a:cubicBezTo>
                  <a:cubicBezTo>
                    <a:pt x="2216" y="1923"/>
                    <a:pt x="2524" y="2210"/>
                    <a:pt x="2824" y="2502"/>
                  </a:cubicBezTo>
                  <a:cubicBezTo>
                    <a:pt x="3422" y="3084"/>
                    <a:pt x="3996" y="3690"/>
                    <a:pt x="4576" y="4290"/>
                  </a:cubicBezTo>
                  <a:cubicBezTo>
                    <a:pt x="5155" y="4888"/>
                    <a:pt x="5750" y="5475"/>
                    <a:pt x="6389" y="6009"/>
                  </a:cubicBezTo>
                  <a:cubicBezTo>
                    <a:pt x="6703" y="6274"/>
                    <a:pt x="7030" y="6519"/>
                    <a:pt x="7367" y="6749"/>
                  </a:cubicBezTo>
                  <a:cubicBezTo>
                    <a:pt x="7746" y="7006"/>
                    <a:pt x="8143" y="7234"/>
                    <a:pt x="8551" y="7436"/>
                  </a:cubicBezTo>
                  <a:cubicBezTo>
                    <a:pt x="8567" y="7443"/>
                    <a:pt x="8584" y="7447"/>
                    <a:pt x="8600" y="7447"/>
                  </a:cubicBezTo>
                  <a:cubicBezTo>
                    <a:pt x="8637" y="7447"/>
                    <a:pt x="8673" y="7429"/>
                    <a:pt x="8691" y="7394"/>
                  </a:cubicBezTo>
                  <a:cubicBezTo>
                    <a:pt x="8721" y="7348"/>
                    <a:pt x="8706" y="7279"/>
                    <a:pt x="8655" y="7255"/>
                  </a:cubicBezTo>
                  <a:cubicBezTo>
                    <a:pt x="8171" y="7018"/>
                    <a:pt x="7712" y="6735"/>
                    <a:pt x="7278" y="6421"/>
                  </a:cubicBezTo>
                  <a:lnTo>
                    <a:pt x="7278" y="6421"/>
                  </a:lnTo>
                  <a:cubicBezTo>
                    <a:pt x="7279" y="6421"/>
                    <a:pt x="7279" y="6423"/>
                    <a:pt x="7281" y="6423"/>
                  </a:cubicBezTo>
                  <a:cubicBezTo>
                    <a:pt x="6640" y="5952"/>
                    <a:pt x="6060" y="5412"/>
                    <a:pt x="5510" y="4842"/>
                  </a:cubicBezTo>
                  <a:cubicBezTo>
                    <a:pt x="4960" y="4270"/>
                    <a:pt x="4444" y="3671"/>
                    <a:pt x="3919" y="3078"/>
                  </a:cubicBezTo>
                  <a:cubicBezTo>
                    <a:pt x="3391" y="2483"/>
                    <a:pt x="2846" y="1906"/>
                    <a:pt x="2252" y="1380"/>
                  </a:cubicBezTo>
                  <a:cubicBezTo>
                    <a:pt x="1651" y="841"/>
                    <a:pt x="988" y="360"/>
                    <a:pt x="255" y="18"/>
                  </a:cubicBezTo>
                  <a:cubicBezTo>
                    <a:pt x="228" y="7"/>
                    <a:pt x="200" y="0"/>
                    <a:pt x="172" y="0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8" name="Google Shape;5768;p16"/>
            <p:cNvSpPr/>
            <p:nvPr/>
          </p:nvSpPr>
          <p:spPr>
            <a:xfrm>
              <a:off x="5831125" y="6626400"/>
              <a:ext cx="7625" cy="53375"/>
            </a:xfrm>
            <a:custGeom>
              <a:avLst/>
              <a:gdLst/>
              <a:ahLst/>
              <a:cxnLst/>
              <a:rect l="l" t="t" r="r" b="b"/>
              <a:pathLst>
                <a:path w="305" h="2135" extrusionOk="0">
                  <a:moveTo>
                    <a:pt x="140" y="0"/>
                  </a:moveTo>
                  <a:cubicBezTo>
                    <a:pt x="88" y="3"/>
                    <a:pt x="32" y="50"/>
                    <a:pt x="39" y="106"/>
                  </a:cubicBezTo>
                  <a:cubicBezTo>
                    <a:pt x="66" y="355"/>
                    <a:pt x="85" y="601"/>
                    <a:pt x="89" y="852"/>
                  </a:cubicBezTo>
                  <a:cubicBezTo>
                    <a:pt x="95" y="1125"/>
                    <a:pt x="79" y="1396"/>
                    <a:pt x="52" y="1665"/>
                  </a:cubicBezTo>
                  <a:cubicBezTo>
                    <a:pt x="53" y="1656"/>
                    <a:pt x="53" y="1648"/>
                    <a:pt x="56" y="1640"/>
                  </a:cubicBezTo>
                  <a:lnTo>
                    <a:pt x="56" y="1640"/>
                  </a:lnTo>
                  <a:cubicBezTo>
                    <a:pt x="42" y="1764"/>
                    <a:pt x="25" y="1886"/>
                    <a:pt x="7" y="2008"/>
                  </a:cubicBezTo>
                  <a:cubicBezTo>
                    <a:pt x="0" y="2064"/>
                    <a:pt x="28" y="2117"/>
                    <a:pt x="86" y="2132"/>
                  </a:cubicBezTo>
                  <a:cubicBezTo>
                    <a:pt x="94" y="2134"/>
                    <a:pt x="101" y="2135"/>
                    <a:pt x="109" y="2135"/>
                  </a:cubicBezTo>
                  <a:cubicBezTo>
                    <a:pt x="145" y="2135"/>
                    <a:pt x="183" y="2113"/>
                    <a:pt x="200" y="2081"/>
                  </a:cubicBezTo>
                  <a:cubicBezTo>
                    <a:pt x="204" y="2073"/>
                    <a:pt x="209" y="2064"/>
                    <a:pt x="209" y="2054"/>
                  </a:cubicBezTo>
                  <a:cubicBezTo>
                    <a:pt x="254" y="1751"/>
                    <a:pt x="283" y="1448"/>
                    <a:pt x="295" y="1142"/>
                  </a:cubicBezTo>
                  <a:cubicBezTo>
                    <a:pt x="305" y="794"/>
                    <a:pt x="286" y="445"/>
                    <a:pt x="246" y="101"/>
                  </a:cubicBezTo>
                  <a:cubicBezTo>
                    <a:pt x="244" y="75"/>
                    <a:pt x="236" y="49"/>
                    <a:pt x="216" y="29"/>
                  </a:cubicBezTo>
                  <a:cubicBezTo>
                    <a:pt x="196" y="12"/>
                    <a:pt x="168" y="0"/>
                    <a:pt x="140" y="0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9" name="Google Shape;5769;p16"/>
            <p:cNvSpPr/>
            <p:nvPr/>
          </p:nvSpPr>
          <p:spPr>
            <a:xfrm>
              <a:off x="5665950" y="6238975"/>
              <a:ext cx="171525" cy="350825"/>
            </a:xfrm>
            <a:custGeom>
              <a:avLst/>
              <a:gdLst/>
              <a:ahLst/>
              <a:cxnLst/>
              <a:rect l="l" t="t" r="r" b="b"/>
              <a:pathLst>
                <a:path w="6861" h="14033" extrusionOk="0">
                  <a:moveTo>
                    <a:pt x="200" y="1"/>
                  </a:moveTo>
                  <a:cubicBezTo>
                    <a:pt x="164" y="1"/>
                    <a:pt x="128" y="10"/>
                    <a:pt x="99" y="28"/>
                  </a:cubicBezTo>
                  <a:cubicBezTo>
                    <a:pt x="68" y="47"/>
                    <a:pt x="43" y="71"/>
                    <a:pt x="28" y="104"/>
                  </a:cubicBezTo>
                  <a:cubicBezTo>
                    <a:pt x="0" y="153"/>
                    <a:pt x="0" y="201"/>
                    <a:pt x="10" y="255"/>
                  </a:cubicBezTo>
                  <a:cubicBezTo>
                    <a:pt x="18" y="305"/>
                    <a:pt x="30" y="354"/>
                    <a:pt x="51" y="400"/>
                  </a:cubicBezTo>
                  <a:cubicBezTo>
                    <a:pt x="66" y="442"/>
                    <a:pt x="85" y="485"/>
                    <a:pt x="102" y="527"/>
                  </a:cubicBezTo>
                  <a:cubicBezTo>
                    <a:pt x="157" y="642"/>
                    <a:pt x="216" y="751"/>
                    <a:pt x="280" y="860"/>
                  </a:cubicBezTo>
                  <a:cubicBezTo>
                    <a:pt x="405" y="1075"/>
                    <a:pt x="555" y="1276"/>
                    <a:pt x="704" y="1478"/>
                  </a:cubicBezTo>
                  <a:cubicBezTo>
                    <a:pt x="836" y="1656"/>
                    <a:pt x="970" y="1834"/>
                    <a:pt x="1099" y="2013"/>
                  </a:cubicBezTo>
                  <a:cubicBezTo>
                    <a:pt x="1214" y="2174"/>
                    <a:pt x="1330" y="2338"/>
                    <a:pt x="1444" y="2499"/>
                  </a:cubicBezTo>
                  <a:cubicBezTo>
                    <a:pt x="1913" y="3167"/>
                    <a:pt x="2372" y="3842"/>
                    <a:pt x="2817" y="4528"/>
                  </a:cubicBezTo>
                  <a:cubicBezTo>
                    <a:pt x="3748" y="5963"/>
                    <a:pt x="4605" y="7452"/>
                    <a:pt x="5296" y="9018"/>
                  </a:cubicBezTo>
                  <a:cubicBezTo>
                    <a:pt x="5579" y="9663"/>
                    <a:pt x="5833" y="10315"/>
                    <a:pt x="6047" y="10983"/>
                  </a:cubicBezTo>
                  <a:cubicBezTo>
                    <a:pt x="6264" y="11655"/>
                    <a:pt x="6433" y="12343"/>
                    <a:pt x="6548" y="13040"/>
                  </a:cubicBezTo>
                  <a:cubicBezTo>
                    <a:pt x="6593" y="13334"/>
                    <a:pt x="6629" y="13633"/>
                    <a:pt x="6653" y="13930"/>
                  </a:cubicBezTo>
                  <a:cubicBezTo>
                    <a:pt x="6659" y="13985"/>
                    <a:pt x="6700" y="14032"/>
                    <a:pt x="6759" y="14032"/>
                  </a:cubicBezTo>
                  <a:cubicBezTo>
                    <a:pt x="6760" y="14032"/>
                    <a:pt x="6762" y="14032"/>
                    <a:pt x="6764" y="14032"/>
                  </a:cubicBezTo>
                  <a:cubicBezTo>
                    <a:pt x="6801" y="14031"/>
                    <a:pt x="6836" y="14008"/>
                    <a:pt x="6853" y="13978"/>
                  </a:cubicBezTo>
                  <a:cubicBezTo>
                    <a:pt x="6857" y="13963"/>
                    <a:pt x="6860" y="13946"/>
                    <a:pt x="6860" y="13927"/>
                  </a:cubicBezTo>
                  <a:cubicBezTo>
                    <a:pt x="6689" y="11826"/>
                    <a:pt x="5998" y="9802"/>
                    <a:pt x="5115" y="7903"/>
                  </a:cubicBezTo>
                  <a:cubicBezTo>
                    <a:pt x="4204" y="5946"/>
                    <a:pt x="3087" y="4092"/>
                    <a:pt x="1867" y="2315"/>
                  </a:cubicBezTo>
                  <a:cubicBezTo>
                    <a:pt x="1632" y="1972"/>
                    <a:pt x="1388" y="1634"/>
                    <a:pt x="1152" y="1292"/>
                  </a:cubicBezTo>
                  <a:cubicBezTo>
                    <a:pt x="1011" y="1087"/>
                    <a:pt x="875" y="879"/>
                    <a:pt x="741" y="666"/>
                  </a:cubicBezTo>
                  <a:cubicBezTo>
                    <a:pt x="675" y="563"/>
                    <a:pt x="611" y="455"/>
                    <a:pt x="545" y="347"/>
                  </a:cubicBezTo>
                  <a:cubicBezTo>
                    <a:pt x="481" y="244"/>
                    <a:pt x="415" y="149"/>
                    <a:pt x="338" y="56"/>
                  </a:cubicBezTo>
                  <a:cubicBezTo>
                    <a:pt x="311" y="31"/>
                    <a:pt x="282" y="14"/>
                    <a:pt x="244" y="5"/>
                  </a:cubicBezTo>
                  <a:cubicBezTo>
                    <a:pt x="230" y="2"/>
                    <a:pt x="215" y="1"/>
                    <a:pt x="200" y="1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0" name="Google Shape;5770;p16"/>
            <p:cNvSpPr/>
            <p:nvPr/>
          </p:nvSpPr>
          <p:spPr>
            <a:xfrm>
              <a:off x="5092725" y="5581475"/>
              <a:ext cx="334825" cy="231325"/>
            </a:xfrm>
            <a:custGeom>
              <a:avLst/>
              <a:gdLst/>
              <a:ahLst/>
              <a:cxnLst/>
              <a:rect l="l" t="t" r="r" b="b"/>
              <a:pathLst>
                <a:path w="13393" h="9253" extrusionOk="0">
                  <a:moveTo>
                    <a:pt x="228" y="1"/>
                  </a:moveTo>
                  <a:cubicBezTo>
                    <a:pt x="149" y="1"/>
                    <a:pt x="76" y="35"/>
                    <a:pt x="35" y="112"/>
                  </a:cubicBezTo>
                  <a:cubicBezTo>
                    <a:pt x="7" y="162"/>
                    <a:pt x="0" y="221"/>
                    <a:pt x="16" y="274"/>
                  </a:cubicBezTo>
                  <a:cubicBezTo>
                    <a:pt x="30" y="323"/>
                    <a:pt x="71" y="382"/>
                    <a:pt x="121" y="402"/>
                  </a:cubicBezTo>
                  <a:cubicBezTo>
                    <a:pt x="328" y="485"/>
                    <a:pt x="536" y="565"/>
                    <a:pt x="741" y="653"/>
                  </a:cubicBezTo>
                  <a:cubicBezTo>
                    <a:pt x="945" y="741"/>
                    <a:pt x="1144" y="840"/>
                    <a:pt x="1342" y="942"/>
                  </a:cubicBezTo>
                  <a:cubicBezTo>
                    <a:pt x="1725" y="1146"/>
                    <a:pt x="2090" y="1380"/>
                    <a:pt x="2443" y="1635"/>
                  </a:cubicBezTo>
                  <a:cubicBezTo>
                    <a:pt x="3187" y="2187"/>
                    <a:pt x="3857" y="2823"/>
                    <a:pt x="4497" y="3490"/>
                  </a:cubicBezTo>
                  <a:cubicBezTo>
                    <a:pt x="5164" y="4181"/>
                    <a:pt x="5800" y="4899"/>
                    <a:pt x="6455" y="5600"/>
                  </a:cubicBezTo>
                  <a:cubicBezTo>
                    <a:pt x="7088" y="6276"/>
                    <a:pt x="7749" y="6937"/>
                    <a:pt x="8469" y="7524"/>
                  </a:cubicBezTo>
                  <a:cubicBezTo>
                    <a:pt x="9141" y="8069"/>
                    <a:pt x="9879" y="8551"/>
                    <a:pt x="10691" y="8860"/>
                  </a:cubicBezTo>
                  <a:cubicBezTo>
                    <a:pt x="11086" y="9011"/>
                    <a:pt x="11495" y="9119"/>
                    <a:pt x="11911" y="9183"/>
                  </a:cubicBezTo>
                  <a:cubicBezTo>
                    <a:pt x="12214" y="9231"/>
                    <a:pt x="12520" y="9253"/>
                    <a:pt x="12826" y="9253"/>
                  </a:cubicBezTo>
                  <a:cubicBezTo>
                    <a:pt x="12982" y="9253"/>
                    <a:pt x="13137" y="9247"/>
                    <a:pt x="13292" y="9236"/>
                  </a:cubicBezTo>
                  <a:cubicBezTo>
                    <a:pt x="13329" y="9235"/>
                    <a:pt x="13364" y="9213"/>
                    <a:pt x="13379" y="9182"/>
                  </a:cubicBezTo>
                  <a:cubicBezTo>
                    <a:pt x="13387" y="9169"/>
                    <a:pt x="13392" y="9150"/>
                    <a:pt x="13391" y="9133"/>
                  </a:cubicBezTo>
                  <a:cubicBezTo>
                    <a:pt x="13388" y="9079"/>
                    <a:pt x="13344" y="9032"/>
                    <a:pt x="13290" y="9032"/>
                  </a:cubicBezTo>
                  <a:cubicBezTo>
                    <a:pt x="13288" y="9032"/>
                    <a:pt x="13285" y="9032"/>
                    <a:pt x="13283" y="9032"/>
                  </a:cubicBezTo>
                  <a:cubicBezTo>
                    <a:pt x="13150" y="9041"/>
                    <a:pt x="13016" y="9046"/>
                    <a:pt x="12883" y="9046"/>
                  </a:cubicBezTo>
                  <a:cubicBezTo>
                    <a:pt x="12692" y="9046"/>
                    <a:pt x="12502" y="9037"/>
                    <a:pt x="12314" y="9018"/>
                  </a:cubicBezTo>
                  <a:lnTo>
                    <a:pt x="12314" y="9018"/>
                  </a:lnTo>
                  <a:cubicBezTo>
                    <a:pt x="12322" y="9019"/>
                    <a:pt x="12331" y="9019"/>
                    <a:pt x="12338" y="9021"/>
                  </a:cubicBezTo>
                  <a:cubicBezTo>
                    <a:pt x="11868" y="8969"/>
                    <a:pt x="11410" y="8861"/>
                    <a:pt x="10966" y="8696"/>
                  </a:cubicBezTo>
                  <a:lnTo>
                    <a:pt x="10966" y="8696"/>
                  </a:lnTo>
                  <a:cubicBezTo>
                    <a:pt x="10968" y="8696"/>
                    <a:pt x="10971" y="8698"/>
                    <a:pt x="10972" y="8698"/>
                  </a:cubicBezTo>
                  <a:cubicBezTo>
                    <a:pt x="10403" y="8479"/>
                    <a:pt x="9875" y="8175"/>
                    <a:pt x="9381" y="7814"/>
                  </a:cubicBezTo>
                  <a:lnTo>
                    <a:pt x="9381" y="7814"/>
                  </a:lnTo>
                  <a:cubicBezTo>
                    <a:pt x="9381" y="7814"/>
                    <a:pt x="9381" y="7814"/>
                    <a:pt x="9381" y="7814"/>
                  </a:cubicBezTo>
                  <a:lnTo>
                    <a:pt x="9381" y="7814"/>
                  </a:lnTo>
                  <a:cubicBezTo>
                    <a:pt x="8664" y="7277"/>
                    <a:pt x="8035" y="6633"/>
                    <a:pt x="7442" y="5962"/>
                  </a:cubicBezTo>
                  <a:cubicBezTo>
                    <a:pt x="6807" y="5246"/>
                    <a:pt x="6209" y="4495"/>
                    <a:pt x="5586" y="3768"/>
                  </a:cubicBezTo>
                  <a:cubicBezTo>
                    <a:pt x="4963" y="3049"/>
                    <a:pt x="4311" y="2348"/>
                    <a:pt x="3585" y="1730"/>
                  </a:cubicBezTo>
                  <a:cubicBezTo>
                    <a:pt x="2867" y="1120"/>
                    <a:pt x="2070" y="596"/>
                    <a:pt x="1189" y="260"/>
                  </a:cubicBezTo>
                  <a:cubicBezTo>
                    <a:pt x="892" y="149"/>
                    <a:pt x="586" y="51"/>
                    <a:pt x="272" y="4"/>
                  </a:cubicBezTo>
                  <a:cubicBezTo>
                    <a:pt x="257" y="2"/>
                    <a:pt x="243" y="1"/>
                    <a:pt x="228" y="1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1" name="Google Shape;5771;p16"/>
            <p:cNvSpPr/>
            <p:nvPr/>
          </p:nvSpPr>
          <p:spPr>
            <a:xfrm>
              <a:off x="5509000" y="6157125"/>
              <a:ext cx="68500" cy="345400"/>
            </a:xfrm>
            <a:custGeom>
              <a:avLst/>
              <a:gdLst/>
              <a:ahLst/>
              <a:cxnLst/>
              <a:rect l="l" t="t" r="r" b="b"/>
              <a:pathLst>
                <a:path w="2740" h="13816" extrusionOk="0">
                  <a:moveTo>
                    <a:pt x="687" y="1420"/>
                  </a:moveTo>
                  <a:cubicBezTo>
                    <a:pt x="689" y="1427"/>
                    <a:pt x="691" y="1434"/>
                    <a:pt x="693" y="1441"/>
                  </a:cubicBezTo>
                  <a:cubicBezTo>
                    <a:pt x="691" y="1434"/>
                    <a:pt x="689" y="1427"/>
                    <a:pt x="687" y="1420"/>
                  </a:cubicBezTo>
                  <a:close/>
                  <a:moveTo>
                    <a:pt x="2162" y="6530"/>
                  </a:moveTo>
                  <a:lnTo>
                    <a:pt x="2162" y="6530"/>
                  </a:lnTo>
                  <a:cubicBezTo>
                    <a:pt x="2163" y="6533"/>
                    <a:pt x="2163" y="6538"/>
                    <a:pt x="2165" y="6541"/>
                  </a:cubicBezTo>
                  <a:cubicBezTo>
                    <a:pt x="2165" y="6537"/>
                    <a:pt x="2163" y="6533"/>
                    <a:pt x="2162" y="6530"/>
                  </a:cubicBezTo>
                  <a:close/>
                  <a:moveTo>
                    <a:pt x="2403" y="9187"/>
                  </a:moveTo>
                  <a:lnTo>
                    <a:pt x="2403" y="9213"/>
                  </a:lnTo>
                  <a:cubicBezTo>
                    <a:pt x="2406" y="9204"/>
                    <a:pt x="2406" y="9195"/>
                    <a:pt x="2403" y="9187"/>
                  </a:cubicBezTo>
                  <a:close/>
                  <a:moveTo>
                    <a:pt x="2544" y="11729"/>
                  </a:moveTo>
                  <a:cubicBezTo>
                    <a:pt x="2544" y="11735"/>
                    <a:pt x="2544" y="11741"/>
                    <a:pt x="2544" y="11747"/>
                  </a:cubicBezTo>
                  <a:lnTo>
                    <a:pt x="2544" y="11747"/>
                  </a:lnTo>
                  <a:cubicBezTo>
                    <a:pt x="2544" y="11741"/>
                    <a:pt x="2544" y="11735"/>
                    <a:pt x="2544" y="11729"/>
                  </a:cubicBezTo>
                  <a:close/>
                  <a:moveTo>
                    <a:pt x="230" y="0"/>
                  </a:moveTo>
                  <a:cubicBezTo>
                    <a:pt x="222" y="0"/>
                    <a:pt x="213" y="1"/>
                    <a:pt x="204" y="2"/>
                  </a:cubicBezTo>
                  <a:cubicBezTo>
                    <a:pt x="144" y="6"/>
                    <a:pt x="88" y="39"/>
                    <a:pt x="51" y="85"/>
                  </a:cubicBezTo>
                  <a:cubicBezTo>
                    <a:pt x="9" y="137"/>
                    <a:pt x="0" y="191"/>
                    <a:pt x="2" y="256"/>
                  </a:cubicBezTo>
                  <a:cubicBezTo>
                    <a:pt x="17" y="1368"/>
                    <a:pt x="389" y="2443"/>
                    <a:pt x="842" y="3449"/>
                  </a:cubicBezTo>
                  <a:cubicBezTo>
                    <a:pt x="1075" y="3966"/>
                    <a:pt x="1329" y="4473"/>
                    <a:pt x="1576" y="4986"/>
                  </a:cubicBezTo>
                  <a:cubicBezTo>
                    <a:pt x="1699" y="5238"/>
                    <a:pt x="1816" y="5496"/>
                    <a:pt x="1919" y="5757"/>
                  </a:cubicBezTo>
                  <a:cubicBezTo>
                    <a:pt x="2020" y="6021"/>
                    <a:pt x="2102" y="6293"/>
                    <a:pt x="2173" y="6566"/>
                  </a:cubicBezTo>
                  <a:cubicBezTo>
                    <a:pt x="2278" y="7001"/>
                    <a:pt x="2346" y="7443"/>
                    <a:pt x="2382" y="7890"/>
                  </a:cubicBezTo>
                  <a:cubicBezTo>
                    <a:pt x="2418" y="8322"/>
                    <a:pt x="2418" y="8757"/>
                    <a:pt x="2409" y="9188"/>
                  </a:cubicBezTo>
                  <a:lnTo>
                    <a:pt x="2409" y="9180"/>
                  </a:lnTo>
                  <a:cubicBezTo>
                    <a:pt x="2392" y="9916"/>
                    <a:pt x="2343" y="10653"/>
                    <a:pt x="2327" y="11389"/>
                  </a:cubicBezTo>
                  <a:cubicBezTo>
                    <a:pt x="2310" y="12170"/>
                    <a:pt x="2343" y="12951"/>
                    <a:pt x="2474" y="13723"/>
                  </a:cubicBezTo>
                  <a:cubicBezTo>
                    <a:pt x="2482" y="13776"/>
                    <a:pt x="2523" y="13815"/>
                    <a:pt x="2575" y="13815"/>
                  </a:cubicBezTo>
                  <a:cubicBezTo>
                    <a:pt x="2580" y="13815"/>
                    <a:pt x="2584" y="13815"/>
                    <a:pt x="2588" y="13815"/>
                  </a:cubicBezTo>
                  <a:cubicBezTo>
                    <a:pt x="2623" y="13812"/>
                    <a:pt x="2655" y="13790"/>
                    <a:pt x="2672" y="13759"/>
                  </a:cubicBezTo>
                  <a:cubicBezTo>
                    <a:pt x="2676" y="13737"/>
                    <a:pt x="2682" y="13718"/>
                    <a:pt x="2676" y="13697"/>
                  </a:cubicBezTo>
                  <a:cubicBezTo>
                    <a:pt x="2566" y="13052"/>
                    <a:pt x="2532" y="12399"/>
                    <a:pt x="2544" y="11747"/>
                  </a:cubicBezTo>
                  <a:lnTo>
                    <a:pt x="2544" y="11747"/>
                  </a:lnTo>
                  <a:cubicBezTo>
                    <a:pt x="2543" y="11751"/>
                    <a:pt x="2543" y="11755"/>
                    <a:pt x="2542" y="11759"/>
                  </a:cubicBezTo>
                  <a:cubicBezTo>
                    <a:pt x="2564" y="10909"/>
                    <a:pt x="2653" y="10067"/>
                    <a:pt x="2696" y="9221"/>
                  </a:cubicBezTo>
                  <a:cubicBezTo>
                    <a:pt x="2739" y="8371"/>
                    <a:pt x="2723" y="7515"/>
                    <a:pt x="2573" y="6676"/>
                  </a:cubicBezTo>
                  <a:cubicBezTo>
                    <a:pt x="2489" y="6221"/>
                    <a:pt x="2363" y="5774"/>
                    <a:pt x="2206" y="5340"/>
                  </a:cubicBezTo>
                  <a:cubicBezTo>
                    <a:pt x="2126" y="5119"/>
                    <a:pt x="2030" y="4904"/>
                    <a:pt x="1941" y="4688"/>
                  </a:cubicBezTo>
                  <a:cubicBezTo>
                    <a:pt x="1843" y="4457"/>
                    <a:pt x="1741" y="4227"/>
                    <a:pt x="1642" y="3997"/>
                  </a:cubicBezTo>
                  <a:cubicBezTo>
                    <a:pt x="1454" y="3568"/>
                    <a:pt x="1268" y="3137"/>
                    <a:pt x="1102" y="2702"/>
                  </a:cubicBezTo>
                  <a:cubicBezTo>
                    <a:pt x="936" y="2275"/>
                    <a:pt x="794" y="1839"/>
                    <a:pt x="680" y="1396"/>
                  </a:cubicBezTo>
                  <a:lnTo>
                    <a:pt x="680" y="1396"/>
                  </a:lnTo>
                  <a:cubicBezTo>
                    <a:pt x="682" y="1404"/>
                    <a:pt x="685" y="1412"/>
                    <a:pt x="687" y="1420"/>
                  </a:cubicBezTo>
                  <a:lnTo>
                    <a:pt x="687" y="1420"/>
                  </a:lnTo>
                  <a:cubicBezTo>
                    <a:pt x="639" y="1227"/>
                    <a:pt x="596" y="1033"/>
                    <a:pt x="558" y="838"/>
                  </a:cubicBezTo>
                  <a:cubicBezTo>
                    <a:pt x="519" y="628"/>
                    <a:pt x="490" y="418"/>
                    <a:pt x="461" y="206"/>
                  </a:cubicBezTo>
                  <a:cubicBezTo>
                    <a:pt x="447" y="89"/>
                    <a:pt x="348" y="0"/>
                    <a:pt x="230" y="0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2" name="Google Shape;5772;p16"/>
            <p:cNvSpPr/>
            <p:nvPr/>
          </p:nvSpPr>
          <p:spPr>
            <a:xfrm>
              <a:off x="5267725" y="6317875"/>
              <a:ext cx="39425" cy="166450"/>
            </a:xfrm>
            <a:custGeom>
              <a:avLst/>
              <a:gdLst/>
              <a:ahLst/>
              <a:cxnLst/>
              <a:rect l="l" t="t" r="r" b="b"/>
              <a:pathLst>
                <a:path w="1577" h="6658" extrusionOk="0">
                  <a:moveTo>
                    <a:pt x="574" y="4011"/>
                  </a:moveTo>
                  <a:lnTo>
                    <a:pt x="574" y="4011"/>
                  </a:lnTo>
                  <a:cubicBezTo>
                    <a:pt x="573" y="4014"/>
                    <a:pt x="572" y="4018"/>
                    <a:pt x="571" y="4021"/>
                  </a:cubicBezTo>
                  <a:lnTo>
                    <a:pt x="571" y="4021"/>
                  </a:lnTo>
                  <a:cubicBezTo>
                    <a:pt x="572" y="4018"/>
                    <a:pt x="573" y="4014"/>
                    <a:pt x="574" y="4011"/>
                  </a:cubicBezTo>
                  <a:close/>
                  <a:moveTo>
                    <a:pt x="1437" y="0"/>
                  </a:moveTo>
                  <a:cubicBezTo>
                    <a:pt x="1371" y="0"/>
                    <a:pt x="1305" y="49"/>
                    <a:pt x="1296" y="118"/>
                  </a:cubicBezTo>
                  <a:cubicBezTo>
                    <a:pt x="1265" y="419"/>
                    <a:pt x="1216" y="714"/>
                    <a:pt x="1151" y="1009"/>
                  </a:cubicBezTo>
                  <a:cubicBezTo>
                    <a:pt x="1079" y="1325"/>
                    <a:pt x="993" y="1636"/>
                    <a:pt x="900" y="1945"/>
                  </a:cubicBezTo>
                  <a:lnTo>
                    <a:pt x="906" y="1928"/>
                  </a:lnTo>
                  <a:lnTo>
                    <a:pt x="906" y="1928"/>
                  </a:lnTo>
                  <a:cubicBezTo>
                    <a:pt x="677" y="2689"/>
                    <a:pt x="419" y="3446"/>
                    <a:pt x="233" y="4219"/>
                  </a:cubicBezTo>
                  <a:cubicBezTo>
                    <a:pt x="143" y="4597"/>
                    <a:pt x="75" y="4979"/>
                    <a:pt x="38" y="5365"/>
                  </a:cubicBezTo>
                  <a:cubicBezTo>
                    <a:pt x="1" y="5762"/>
                    <a:pt x="4" y="6162"/>
                    <a:pt x="52" y="6557"/>
                  </a:cubicBezTo>
                  <a:cubicBezTo>
                    <a:pt x="59" y="6612"/>
                    <a:pt x="108" y="6657"/>
                    <a:pt x="164" y="6657"/>
                  </a:cubicBezTo>
                  <a:cubicBezTo>
                    <a:pt x="168" y="6657"/>
                    <a:pt x="172" y="6657"/>
                    <a:pt x="176" y="6656"/>
                  </a:cubicBezTo>
                  <a:cubicBezTo>
                    <a:pt x="215" y="6652"/>
                    <a:pt x="245" y="6629"/>
                    <a:pt x="262" y="6599"/>
                  </a:cubicBezTo>
                  <a:cubicBezTo>
                    <a:pt x="277" y="6577"/>
                    <a:pt x="282" y="6553"/>
                    <a:pt x="279" y="6530"/>
                  </a:cubicBezTo>
                  <a:cubicBezTo>
                    <a:pt x="251" y="6293"/>
                    <a:pt x="239" y="6056"/>
                    <a:pt x="245" y="5818"/>
                  </a:cubicBezTo>
                  <a:lnTo>
                    <a:pt x="245" y="5818"/>
                  </a:lnTo>
                  <a:lnTo>
                    <a:pt x="245" y="5848"/>
                  </a:lnTo>
                  <a:cubicBezTo>
                    <a:pt x="266" y="5225"/>
                    <a:pt x="397" y="4618"/>
                    <a:pt x="571" y="4021"/>
                  </a:cubicBezTo>
                  <a:lnTo>
                    <a:pt x="571" y="4021"/>
                  </a:lnTo>
                  <a:cubicBezTo>
                    <a:pt x="568" y="4029"/>
                    <a:pt x="565" y="4037"/>
                    <a:pt x="562" y="4047"/>
                  </a:cubicBezTo>
                  <a:cubicBezTo>
                    <a:pt x="943" y="2764"/>
                    <a:pt x="1489" y="1512"/>
                    <a:pt x="1574" y="160"/>
                  </a:cubicBezTo>
                  <a:cubicBezTo>
                    <a:pt x="1576" y="121"/>
                    <a:pt x="1572" y="87"/>
                    <a:pt x="1546" y="57"/>
                  </a:cubicBezTo>
                  <a:cubicBezTo>
                    <a:pt x="1525" y="25"/>
                    <a:pt x="1493" y="6"/>
                    <a:pt x="1457" y="2"/>
                  </a:cubicBezTo>
                  <a:cubicBezTo>
                    <a:pt x="1450" y="1"/>
                    <a:pt x="1444" y="0"/>
                    <a:pt x="1437" y="0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3" name="Google Shape;5773;p16"/>
            <p:cNvSpPr/>
            <p:nvPr/>
          </p:nvSpPr>
          <p:spPr>
            <a:xfrm>
              <a:off x="5298675" y="5932800"/>
              <a:ext cx="38750" cy="364925"/>
            </a:xfrm>
            <a:custGeom>
              <a:avLst/>
              <a:gdLst/>
              <a:ahLst/>
              <a:cxnLst/>
              <a:rect l="l" t="t" r="r" b="b"/>
              <a:pathLst>
                <a:path w="1550" h="14597" extrusionOk="0">
                  <a:moveTo>
                    <a:pt x="617" y="4835"/>
                  </a:moveTo>
                  <a:cubicBezTo>
                    <a:pt x="618" y="4841"/>
                    <a:pt x="620" y="4847"/>
                    <a:pt x="622" y="4854"/>
                  </a:cubicBezTo>
                  <a:lnTo>
                    <a:pt x="622" y="4854"/>
                  </a:lnTo>
                  <a:cubicBezTo>
                    <a:pt x="620" y="4847"/>
                    <a:pt x="619" y="4841"/>
                    <a:pt x="617" y="4835"/>
                  </a:cubicBezTo>
                  <a:close/>
                  <a:moveTo>
                    <a:pt x="340" y="0"/>
                  </a:moveTo>
                  <a:cubicBezTo>
                    <a:pt x="302" y="0"/>
                    <a:pt x="262" y="13"/>
                    <a:pt x="231" y="37"/>
                  </a:cubicBezTo>
                  <a:cubicBezTo>
                    <a:pt x="190" y="67"/>
                    <a:pt x="173" y="106"/>
                    <a:pt x="162" y="153"/>
                  </a:cubicBezTo>
                  <a:cubicBezTo>
                    <a:pt x="113" y="328"/>
                    <a:pt x="76" y="503"/>
                    <a:pt x="50" y="683"/>
                  </a:cubicBezTo>
                  <a:cubicBezTo>
                    <a:pt x="21" y="885"/>
                    <a:pt x="11" y="1089"/>
                    <a:pt x="7" y="1293"/>
                  </a:cubicBezTo>
                  <a:cubicBezTo>
                    <a:pt x="1" y="1687"/>
                    <a:pt x="34" y="2078"/>
                    <a:pt x="91" y="2465"/>
                  </a:cubicBezTo>
                  <a:cubicBezTo>
                    <a:pt x="209" y="3291"/>
                    <a:pt x="435" y="4100"/>
                    <a:pt x="636" y="4907"/>
                  </a:cubicBezTo>
                  <a:cubicBezTo>
                    <a:pt x="631" y="4890"/>
                    <a:pt x="626" y="4872"/>
                    <a:pt x="622" y="4854"/>
                  </a:cubicBezTo>
                  <a:lnTo>
                    <a:pt x="622" y="4854"/>
                  </a:lnTo>
                  <a:cubicBezTo>
                    <a:pt x="756" y="5398"/>
                    <a:pt x="882" y="5943"/>
                    <a:pt x="966" y="6497"/>
                  </a:cubicBezTo>
                  <a:cubicBezTo>
                    <a:pt x="1057" y="7113"/>
                    <a:pt x="1080" y="7738"/>
                    <a:pt x="1068" y="8359"/>
                  </a:cubicBezTo>
                  <a:lnTo>
                    <a:pt x="1068" y="8359"/>
                  </a:lnTo>
                  <a:cubicBezTo>
                    <a:pt x="1068" y="8358"/>
                    <a:pt x="1068" y="8356"/>
                    <a:pt x="1068" y="8354"/>
                  </a:cubicBezTo>
                  <a:lnTo>
                    <a:pt x="1068" y="8354"/>
                  </a:lnTo>
                  <a:cubicBezTo>
                    <a:pt x="1068" y="8365"/>
                    <a:pt x="1067" y="8376"/>
                    <a:pt x="1067" y="8386"/>
                  </a:cubicBezTo>
                  <a:lnTo>
                    <a:pt x="1067" y="8386"/>
                  </a:lnTo>
                  <a:cubicBezTo>
                    <a:pt x="1067" y="8377"/>
                    <a:pt x="1067" y="8368"/>
                    <a:pt x="1068" y="8359"/>
                  </a:cubicBezTo>
                  <a:lnTo>
                    <a:pt x="1068" y="8359"/>
                  </a:lnTo>
                  <a:cubicBezTo>
                    <a:pt x="1067" y="8375"/>
                    <a:pt x="1067" y="8391"/>
                    <a:pt x="1067" y="8405"/>
                  </a:cubicBezTo>
                  <a:lnTo>
                    <a:pt x="1067" y="8405"/>
                  </a:lnTo>
                  <a:cubicBezTo>
                    <a:pt x="1067" y="8399"/>
                    <a:pt x="1067" y="8393"/>
                    <a:pt x="1067" y="8386"/>
                  </a:cubicBezTo>
                  <a:lnTo>
                    <a:pt x="1067" y="8386"/>
                  </a:lnTo>
                  <a:cubicBezTo>
                    <a:pt x="1067" y="8395"/>
                    <a:pt x="1067" y="8403"/>
                    <a:pt x="1067" y="8412"/>
                  </a:cubicBezTo>
                  <a:cubicBezTo>
                    <a:pt x="1067" y="8410"/>
                    <a:pt x="1067" y="8407"/>
                    <a:pt x="1067" y="8405"/>
                  </a:cubicBezTo>
                  <a:lnTo>
                    <a:pt x="1067" y="8405"/>
                  </a:lnTo>
                  <a:cubicBezTo>
                    <a:pt x="1006" y="10446"/>
                    <a:pt x="550" y="12443"/>
                    <a:pt x="392" y="14477"/>
                  </a:cubicBezTo>
                  <a:cubicBezTo>
                    <a:pt x="386" y="14533"/>
                    <a:pt x="416" y="14585"/>
                    <a:pt x="475" y="14595"/>
                  </a:cubicBezTo>
                  <a:cubicBezTo>
                    <a:pt x="480" y="14596"/>
                    <a:pt x="485" y="14596"/>
                    <a:pt x="490" y="14596"/>
                  </a:cubicBezTo>
                  <a:cubicBezTo>
                    <a:pt x="528" y="14596"/>
                    <a:pt x="567" y="14575"/>
                    <a:pt x="585" y="14542"/>
                  </a:cubicBezTo>
                  <a:cubicBezTo>
                    <a:pt x="593" y="14529"/>
                    <a:pt x="595" y="14516"/>
                    <a:pt x="597" y="14506"/>
                  </a:cubicBezTo>
                  <a:cubicBezTo>
                    <a:pt x="696" y="13256"/>
                    <a:pt x="962" y="12028"/>
                    <a:pt x="1186" y="10794"/>
                  </a:cubicBezTo>
                  <a:cubicBezTo>
                    <a:pt x="1298" y="10181"/>
                    <a:pt x="1397" y="9568"/>
                    <a:pt x="1462" y="8947"/>
                  </a:cubicBezTo>
                  <a:cubicBezTo>
                    <a:pt x="1528" y="8315"/>
                    <a:pt x="1549" y="7676"/>
                    <a:pt x="1526" y="7040"/>
                  </a:cubicBezTo>
                  <a:cubicBezTo>
                    <a:pt x="1506" y="6527"/>
                    <a:pt x="1426" y="6019"/>
                    <a:pt x="1328" y="5516"/>
                  </a:cubicBezTo>
                  <a:cubicBezTo>
                    <a:pt x="1227" y="4996"/>
                    <a:pt x="1102" y="4479"/>
                    <a:pt x="982" y="3959"/>
                  </a:cubicBezTo>
                  <a:cubicBezTo>
                    <a:pt x="861" y="3442"/>
                    <a:pt x="745" y="2924"/>
                    <a:pt x="653" y="2401"/>
                  </a:cubicBezTo>
                  <a:cubicBezTo>
                    <a:pt x="565" y="1895"/>
                    <a:pt x="509" y="1384"/>
                    <a:pt x="495" y="871"/>
                  </a:cubicBezTo>
                  <a:cubicBezTo>
                    <a:pt x="493" y="773"/>
                    <a:pt x="495" y="673"/>
                    <a:pt x="495" y="574"/>
                  </a:cubicBezTo>
                  <a:lnTo>
                    <a:pt x="495" y="631"/>
                  </a:lnTo>
                  <a:cubicBezTo>
                    <a:pt x="499" y="490"/>
                    <a:pt x="506" y="350"/>
                    <a:pt x="515" y="209"/>
                  </a:cubicBezTo>
                  <a:cubicBezTo>
                    <a:pt x="518" y="159"/>
                    <a:pt x="514" y="114"/>
                    <a:pt x="482" y="73"/>
                  </a:cubicBezTo>
                  <a:cubicBezTo>
                    <a:pt x="456" y="35"/>
                    <a:pt x="410" y="9"/>
                    <a:pt x="366" y="2"/>
                  </a:cubicBezTo>
                  <a:cubicBezTo>
                    <a:pt x="357" y="1"/>
                    <a:pt x="349" y="0"/>
                    <a:pt x="340" y="0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4" name="Google Shape;5774;p16"/>
            <p:cNvSpPr/>
            <p:nvPr/>
          </p:nvSpPr>
          <p:spPr>
            <a:xfrm>
              <a:off x="5004900" y="5996600"/>
              <a:ext cx="113375" cy="116350"/>
            </a:xfrm>
            <a:custGeom>
              <a:avLst/>
              <a:gdLst/>
              <a:ahLst/>
              <a:cxnLst/>
              <a:rect l="l" t="t" r="r" b="b"/>
              <a:pathLst>
                <a:path w="4535" h="4654" extrusionOk="0">
                  <a:moveTo>
                    <a:pt x="4027" y="560"/>
                  </a:moveTo>
                  <a:cubicBezTo>
                    <a:pt x="4026" y="561"/>
                    <a:pt x="4026" y="561"/>
                    <a:pt x="4026" y="561"/>
                  </a:cubicBezTo>
                  <a:cubicBezTo>
                    <a:pt x="4026" y="561"/>
                    <a:pt x="4026" y="561"/>
                    <a:pt x="4027" y="560"/>
                  </a:cubicBezTo>
                  <a:close/>
                  <a:moveTo>
                    <a:pt x="2240" y="2823"/>
                  </a:moveTo>
                  <a:lnTo>
                    <a:pt x="2239" y="2823"/>
                  </a:lnTo>
                  <a:lnTo>
                    <a:pt x="2240" y="2823"/>
                  </a:lnTo>
                  <a:close/>
                  <a:moveTo>
                    <a:pt x="2239" y="2823"/>
                  </a:moveTo>
                  <a:lnTo>
                    <a:pt x="2232" y="2831"/>
                  </a:lnTo>
                  <a:lnTo>
                    <a:pt x="2236" y="2826"/>
                  </a:lnTo>
                  <a:lnTo>
                    <a:pt x="2239" y="2823"/>
                  </a:lnTo>
                  <a:close/>
                  <a:moveTo>
                    <a:pt x="2232" y="2831"/>
                  </a:moveTo>
                  <a:lnTo>
                    <a:pt x="2232" y="2831"/>
                  </a:lnTo>
                  <a:lnTo>
                    <a:pt x="2232" y="2831"/>
                  </a:lnTo>
                  <a:close/>
                  <a:moveTo>
                    <a:pt x="2232" y="2831"/>
                  </a:moveTo>
                  <a:lnTo>
                    <a:pt x="2229" y="2833"/>
                  </a:lnTo>
                  <a:lnTo>
                    <a:pt x="2232" y="2831"/>
                  </a:lnTo>
                  <a:close/>
                  <a:moveTo>
                    <a:pt x="4413" y="1"/>
                  </a:moveTo>
                  <a:cubicBezTo>
                    <a:pt x="4401" y="1"/>
                    <a:pt x="4388" y="3"/>
                    <a:pt x="4375" y="7"/>
                  </a:cubicBezTo>
                  <a:cubicBezTo>
                    <a:pt x="4348" y="18"/>
                    <a:pt x="4332" y="38"/>
                    <a:pt x="4319" y="61"/>
                  </a:cubicBezTo>
                  <a:cubicBezTo>
                    <a:pt x="4224" y="229"/>
                    <a:pt x="4128" y="397"/>
                    <a:pt x="4027" y="560"/>
                  </a:cubicBezTo>
                  <a:lnTo>
                    <a:pt x="4027" y="560"/>
                  </a:lnTo>
                  <a:cubicBezTo>
                    <a:pt x="4027" y="560"/>
                    <a:pt x="4028" y="560"/>
                    <a:pt x="4029" y="560"/>
                  </a:cubicBezTo>
                  <a:cubicBezTo>
                    <a:pt x="3779" y="968"/>
                    <a:pt x="3507" y="1361"/>
                    <a:pt x="3216" y="1739"/>
                  </a:cubicBezTo>
                  <a:cubicBezTo>
                    <a:pt x="2918" y="2118"/>
                    <a:pt x="2592" y="2479"/>
                    <a:pt x="2251" y="2815"/>
                  </a:cubicBezTo>
                  <a:lnTo>
                    <a:pt x="2251" y="2815"/>
                  </a:lnTo>
                  <a:cubicBezTo>
                    <a:pt x="2251" y="2815"/>
                    <a:pt x="2251" y="2815"/>
                    <a:pt x="2251" y="2815"/>
                  </a:cubicBezTo>
                  <a:lnTo>
                    <a:pt x="2251" y="2815"/>
                  </a:lnTo>
                  <a:cubicBezTo>
                    <a:pt x="2249" y="2816"/>
                    <a:pt x="2248" y="2816"/>
                    <a:pt x="2246" y="2819"/>
                  </a:cubicBezTo>
                  <a:cubicBezTo>
                    <a:pt x="2248" y="2818"/>
                    <a:pt x="2249" y="2816"/>
                    <a:pt x="2251" y="2815"/>
                  </a:cubicBezTo>
                  <a:lnTo>
                    <a:pt x="2251" y="2815"/>
                  </a:lnTo>
                  <a:cubicBezTo>
                    <a:pt x="2248" y="2819"/>
                    <a:pt x="2244" y="2821"/>
                    <a:pt x="2242" y="2823"/>
                  </a:cubicBezTo>
                  <a:lnTo>
                    <a:pt x="2234" y="2833"/>
                  </a:lnTo>
                  <a:lnTo>
                    <a:pt x="2235" y="2831"/>
                  </a:lnTo>
                  <a:lnTo>
                    <a:pt x="2235" y="2831"/>
                  </a:lnTo>
                  <a:cubicBezTo>
                    <a:pt x="1916" y="3136"/>
                    <a:pt x="1576" y="3422"/>
                    <a:pt x="1224" y="3688"/>
                  </a:cubicBezTo>
                  <a:cubicBezTo>
                    <a:pt x="849" y="3969"/>
                    <a:pt x="454" y="4224"/>
                    <a:pt x="49" y="4461"/>
                  </a:cubicBezTo>
                  <a:cubicBezTo>
                    <a:pt x="24" y="4474"/>
                    <a:pt x="10" y="4504"/>
                    <a:pt x="6" y="4530"/>
                  </a:cubicBezTo>
                  <a:cubicBezTo>
                    <a:pt x="0" y="4558"/>
                    <a:pt x="9" y="4589"/>
                    <a:pt x="24" y="4610"/>
                  </a:cubicBezTo>
                  <a:cubicBezTo>
                    <a:pt x="43" y="4632"/>
                    <a:pt x="66" y="4649"/>
                    <a:pt x="95" y="4652"/>
                  </a:cubicBezTo>
                  <a:cubicBezTo>
                    <a:pt x="101" y="4653"/>
                    <a:pt x="107" y="4654"/>
                    <a:pt x="113" y="4654"/>
                  </a:cubicBezTo>
                  <a:cubicBezTo>
                    <a:pt x="135" y="4654"/>
                    <a:pt x="155" y="4645"/>
                    <a:pt x="175" y="4632"/>
                  </a:cubicBezTo>
                  <a:cubicBezTo>
                    <a:pt x="641" y="4359"/>
                    <a:pt x="1090" y="4063"/>
                    <a:pt x="1515" y="3733"/>
                  </a:cubicBezTo>
                  <a:cubicBezTo>
                    <a:pt x="1912" y="3427"/>
                    <a:pt x="2285" y="3088"/>
                    <a:pt x="2634" y="2729"/>
                  </a:cubicBezTo>
                  <a:cubicBezTo>
                    <a:pt x="3381" y="1962"/>
                    <a:pt x="3992" y="1075"/>
                    <a:pt x="4513" y="143"/>
                  </a:cubicBezTo>
                  <a:cubicBezTo>
                    <a:pt x="4513" y="143"/>
                    <a:pt x="4513" y="142"/>
                    <a:pt x="4516" y="142"/>
                  </a:cubicBezTo>
                  <a:cubicBezTo>
                    <a:pt x="4534" y="96"/>
                    <a:pt x="4503" y="33"/>
                    <a:pt x="4455" y="10"/>
                  </a:cubicBezTo>
                  <a:cubicBezTo>
                    <a:pt x="4442" y="3"/>
                    <a:pt x="4428" y="1"/>
                    <a:pt x="4413" y="1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5" name="Google Shape;5775;p16"/>
            <p:cNvSpPr/>
            <p:nvPr/>
          </p:nvSpPr>
          <p:spPr>
            <a:xfrm>
              <a:off x="5122125" y="5726400"/>
              <a:ext cx="60250" cy="262250"/>
            </a:xfrm>
            <a:custGeom>
              <a:avLst/>
              <a:gdLst/>
              <a:ahLst/>
              <a:cxnLst/>
              <a:rect l="l" t="t" r="r" b="b"/>
              <a:pathLst>
                <a:path w="2410" h="10490" extrusionOk="0">
                  <a:moveTo>
                    <a:pt x="1029" y="7794"/>
                  </a:moveTo>
                  <a:lnTo>
                    <a:pt x="1029" y="7794"/>
                  </a:lnTo>
                  <a:cubicBezTo>
                    <a:pt x="1028" y="7797"/>
                    <a:pt x="1028" y="7803"/>
                    <a:pt x="1026" y="7806"/>
                  </a:cubicBezTo>
                  <a:cubicBezTo>
                    <a:pt x="1026" y="7803"/>
                    <a:pt x="1028" y="7797"/>
                    <a:pt x="1029" y="7794"/>
                  </a:cubicBezTo>
                  <a:close/>
                  <a:moveTo>
                    <a:pt x="1910" y="1"/>
                  </a:moveTo>
                  <a:cubicBezTo>
                    <a:pt x="1902" y="1"/>
                    <a:pt x="1893" y="1"/>
                    <a:pt x="1885" y="2"/>
                  </a:cubicBezTo>
                  <a:cubicBezTo>
                    <a:pt x="1793" y="12"/>
                    <a:pt x="1695" y="91"/>
                    <a:pt x="1685" y="190"/>
                  </a:cubicBezTo>
                  <a:cubicBezTo>
                    <a:pt x="1668" y="448"/>
                    <a:pt x="1678" y="708"/>
                    <a:pt x="1685" y="965"/>
                  </a:cubicBezTo>
                  <a:cubicBezTo>
                    <a:pt x="1693" y="1238"/>
                    <a:pt x="1704" y="1510"/>
                    <a:pt x="1711" y="1783"/>
                  </a:cubicBezTo>
                  <a:cubicBezTo>
                    <a:pt x="1721" y="2253"/>
                    <a:pt x="1727" y="2724"/>
                    <a:pt x="1718" y="3192"/>
                  </a:cubicBezTo>
                  <a:cubicBezTo>
                    <a:pt x="1700" y="3977"/>
                    <a:pt x="1641" y="4764"/>
                    <a:pt x="1527" y="5541"/>
                  </a:cubicBezTo>
                  <a:cubicBezTo>
                    <a:pt x="1415" y="6302"/>
                    <a:pt x="1243" y="7055"/>
                    <a:pt x="1028" y="7791"/>
                  </a:cubicBezTo>
                  <a:cubicBezTo>
                    <a:pt x="1025" y="7798"/>
                    <a:pt x="1024" y="7804"/>
                    <a:pt x="1021" y="7813"/>
                  </a:cubicBezTo>
                  <a:lnTo>
                    <a:pt x="1021" y="7813"/>
                  </a:lnTo>
                  <a:cubicBezTo>
                    <a:pt x="1022" y="7810"/>
                    <a:pt x="1022" y="7808"/>
                    <a:pt x="1022" y="7806"/>
                  </a:cubicBezTo>
                  <a:lnTo>
                    <a:pt x="1022" y="7806"/>
                  </a:lnTo>
                  <a:cubicBezTo>
                    <a:pt x="898" y="8221"/>
                    <a:pt x="756" y="8632"/>
                    <a:pt x="600" y="9037"/>
                  </a:cubicBezTo>
                  <a:cubicBezTo>
                    <a:pt x="431" y="9469"/>
                    <a:pt x="239" y="9888"/>
                    <a:pt x="32" y="10305"/>
                  </a:cubicBezTo>
                  <a:cubicBezTo>
                    <a:pt x="1" y="10368"/>
                    <a:pt x="34" y="10451"/>
                    <a:pt x="98" y="10477"/>
                  </a:cubicBezTo>
                  <a:cubicBezTo>
                    <a:pt x="115" y="10486"/>
                    <a:pt x="133" y="10489"/>
                    <a:pt x="151" y="10489"/>
                  </a:cubicBezTo>
                  <a:cubicBezTo>
                    <a:pt x="199" y="10489"/>
                    <a:pt x="246" y="10460"/>
                    <a:pt x="269" y="10415"/>
                  </a:cubicBezTo>
                  <a:cubicBezTo>
                    <a:pt x="273" y="10413"/>
                    <a:pt x="273" y="10413"/>
                    <a:pt x="273" y="10411"/>
                  </a:cubicBezTo>
                  <a:cubicBezTo>
                    <a:pt x="686" y="9590"/>
                    <a:pt x="1088" y="8758"/>
                    <a:pt x="1425" y="7899"/>
                  </a:cubicBezTo>
                  <a:cubicBezTo>
                    <a:pt x="1737" y="7108"/>
                    <a:pt x="1978" y="6289"/>
                    <a:pt x="2148" y="5456"/>
                  </a:cubicBezTo>
                  <a:cubicBezTo>
                    <a:pt x="2228" y="5054"/>
                    <a:pt x="2291" y="4649"/>
                    <a:pt x="2333" y="4239"/>
                  </a:cubicBezTo>
                  <a:cubicBezTo>
                    <a:pt x="2381" y="3791"/>
                    <a:pt x="2399" y="3339"/>
                    <a:pt x="2405" y="2889"/>
                  </a:cubicBezTo>
                  <a:cubicBezTo>
                    <a:pt x="2409" y="2453"/>
                    <a:pt x="2392" y="2015"/>
                    <a:pt x="2353" y="1578"/>
                  </a:cubicBezTo>
                  <a:cubicBezTo>
                    <a:pt x="2335" y="1350"/>
                    <a:pt x="2309" y="1124"/>
                    <a:pt x="2277" y="897"/>
                  </a:cubicBezTo>
                  <a:cubicBezTo>
                    <a:pt x="2241" y="644"/>
                    <a:pt x="2198" y="390"/>
                    <a:pt x="2122" y="143"/>
                  </a:cubicBezTo>
                  <a:cubicBezTo>
                    <a:pt x="2096" y="55"/>
                    <a:pt x="1999" y="1"/>
                    <a:pt x="1910" y="1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6" name="Google Shape;5776;p16"/>
            <p:cNvSpPr/>
            <p:nvPr/>
          </p:nvSpPr>
          <p:spPr>
            <a:xfrm>
              <a:off x="5889350" y="6311025"/>
              <a:ext cx="109725" cy="137125"/>
            </a:xfrm>
            <a:custGeom>
              <a:avLst/>
              <a:gdLst/>
              <a:ahLst/>
              <a:cxnLst/>
              <a:rect l="l" t="t" r="r" b="b"/>
              <a:pathLst>
                <a:path w="4389" h="5485" extrusionOk="0">
                  <a:moveTo>
                    <a:pt x="734" y="933"/>
                  </a:moveTo>
                  <a:lnTo>
                    <a:pt x="734" y="933"/>
                  </a:lnTo>
                  <a:cubicBezTo>
                    <a:pt x="734" y="934"/>
                    <a:pt x="734" y="935"/>
                    <a:pt x="735" y="935"/>
                  </a:cubicBezTo>
                  <a:cubicBezTo>
                    <a:pt x="734" y="934"/>
                    <a:pt x="734" y="934"/>
                    <a:pt x="734" y="933"/>
                  </a:cubicBezTo>
                  <a:close/>
                  <a:moveTo>
                    <a:pt x="736" y="935"/>
                  </a:moveTo>
                  <a:cubicBezTo>
                    <a:pt x="736" y="935"/>
                    <a:pt x="736" y="936"/>
                    <a:pt x="737" y="936"/>
                  </a:cubicBezTo>
                  <a:lnTo>
                    <a:pt x="737" y="936"/>
                  </a:lnTo>
                  <a:cubicBezTo>
                    <a:pt x="737" y="936"/>
                    <a:pt x="737" y="936"/>
                    <a:pt x="736" y="935"/>
                  </a:cubicBezTo>
                  <a:close/>
                  <a:moveTo>
                    <a:pt x="737" y="936"/>
                  </a:moveTo>
                  <a:lnTo>
                    <a:pt x="737" y="936"/>
                  </a:lnTo>
                  <a:cubicBezTo>
                    <a:pt x="739" y="940"/>
                    <a:pt x="741" y="945"/>
                    <a:pt x="745" y="950"/>
                  </a:cubicBezTo>
                  <a:cubicBezTo>
                    <a:pt x="744" y="945"/>
                    <a:pt x="739" y="941"/>
                    <a:pt x="738" y="937"/>
                  </a:cubicBezTo>
                  <a:cubicBezTo>
                    <a:pt x="737" y="937"/>
                    <a:pt x="737" y="937"/>
                    <a:pt x="737" y="936"/>
                  </a:cubicBezTo>
                  <a:close/>
                  <a:moveTo>
                    <a:pt x="742" y="950"/>
                  </a:moveTo>
                  <a:cubicBezTo>
                    <a:pt x="745" y="955"/>
                    <a:pt x="748" y="960"/>
                    <a:pt x="751" y="965"/>
                  </a:cubicBezTo>
                  <a:lnTo>
                    <a:pt x="751" y="965"/>
                  </a:lnTo>
                  <a:cubicBezTo>
                    <a:pt x="748" y="959"/>
                    <a:pt x="745" y="954"/>
                    <a:pt x="742" y="950"/>
                  </a:cubicBezTo>
                  <a:close/>
                  <a:moveTo>
                    <a:pt x="3908" y="5138"/>
                  </a:moveTo>
                  <a:lnTo>
                    <a:pt x="3908" y="5138"/>
                  </a:lnTo>
                  <a:lnTo>
                    <a:pt x="3908" y="5138"/>
                  </a:lnTo>
                  <a:close/>
                  <a:moveTo>
                    <a:pt x="159" y="1"/>
                  </a:moveTo>
                  <a:cubicBezTo>
                    <a:pt x="153" y="1"/>
                    <a:pt x="147" y="1"/>
                    <a:pt x="142" y="2"/>
                  </a:cubicBezTo>
                  <a:cubicBezTo>
                    <a:pt x="101" y="7"/>
                    <a:pt x="66" y="26"/>
                    <a:pt x="41" y="59"/>
                  </a:cubicBezTo>
                  <a:cubicBezTo>
                    <a:pt x="17" y="88"/>
                    <a:pt x="1" y="132"/>
                    <a:pt x="8" y="170"/>
                  </a:cubicBezTo>
                  <a:cubicBezTo>
                    <a:pt x="41" y="300"/>
                    <a:pt x="79" y="428"/>
                    <a:pt x="123" y="557"/>
                  </a:cubicBezTo>
                  <a:cubicBezTo>
                    <a:pt x="170" y="691"/>
                    <a:pt x="224" y="820"/>
                    <a:pt x="282" y="947"/>
                  </a:cubicBezTo>
                  <a:cubicBezTo>
                    <a:pt x="393" y="1192"/>
                    <a:pt x="524" y="1425"/>
                    <a:pt x="663" y="1653"/>
                  </a:cubicBezTo>
                  <a:cubicBezTo>
                    <a:pt x="935" y="2100"/>
                    <a:pt x="1266" y="2509"/>
                    <a:pt x="1618" y="2897"/>
                  </a:cubicBezTo>
                  <a:cubicBezTo>
                    <a:pt x="1966" y="3278"/>
                    <a:pt x="2339" y="3631"/>
                    <a:pt x="2713" y="3986"/>
                  </a:cubicBezTo>
                  <a:cubicBezTo>
                    <a:pt x="3116" y="4366"/>
                    <a:pt x="3520" y="4742"/>
                    <a:pt x="3908" y="5138"/>
                  </a:cubicBezTo>
                  <a:lnTo>
                    <a:pt x="3908" y="5138"/>
                  </a:lnTo>
                  <a:lnTo>
                    <a:pt x="3908" y="5138"/>
                  </a:lnTo>
                  <a:lnTo>
                    <a:pt x="3909" y="5139"/>
                  </a:lnTo>
                  <a:cubicBezTo>
                    <a:pt x="3909" y="5139"/>
                    <a:pt x="3908" y="5138"/>
                    <a:pt x="3908" y="5138"/>
                  </a:cubicBezTo>
                  <a:lnTo>
                    <a:pt x="3908" y="5138"/>
                  </a:lnTo>
                  <a:lnTo>
                    <a:pt x="3918" y="5146"/>
                  </a:lnTo>
                  <a:lnTo>
                    <a:pt x="3915" y="5145"/>
                  </a:lnTo>
                  <a:lnTo>
                    <a:pt x="3916" y="5146"/>
                  </a:lnTo>
                  <a:lnTo>
                    <a:pt x="3921" y="5151"/>
                  </a:lnTo>
                  <a:lnTo>
                    <a:pt x="3919" y="5148"/>
                  </a:lnTo>
                  <a:lnTo>
                    <a:pt x="3919" y="5148"/>
                  </a:lnTo>
                  <a:cubicBezTo>
                    <a:pt x="4013" y="5246"/>
                    <a:pt x="4106" y="5345"/>
                    <a:pt x="4196" y="5442"/>
                  </a:cubicBezTo>
                  <a:cubicBezTo>
                    <a:pt x="4215" y="5464"/>
                    <a:pt x="4235" y="5478"/>
                    <a:pt x="4264" y="5483"/>
                  </a:cubicBezTo>
                  <a:cubicBezTo>
                    <a:pt x="4269" y="5484"/>
                    <a:pt x="4274" y="5484"/>
                    <a:pt x="4279" y="5484"/>
                  </a:cubicBezTo>
                  <a:cubicBezTo>
                    <a:pt x="4301" y="5484"/>
                    <a:pt x="4323" y="5475"/>
                    <a:pt x="4340" y="5462"/>
                  </a:cubicBezTo>
                  <a:cubicBezTo>
                    <a:pt x="4353" y="5454"/>
                    <a:pt x="4362" y="5442"/>
                    <a:pt x="4369" y="5428"/>
                  </a:cubicBezTo>
                  <a:cubicBezTo>
                    <a:pt x="4387" y="5395"/>
                    <a:pt x="4389" y="5348"/>
                    <a:pt x="4360" y="5319"/>
                  </a:cubicBezTo>
                  <a:cubicBezTo>
                    <a:pt x="3709" y="4611"/>
                    <a:pt x="3029" y="3928"/>
                    <a:pt x="2390" y="3207"/>
                  </a:cubicBezTo>
                  <a:cubicBezTo>
                    <a:pt x="2088" y="2868"/>
                    <a:pt x="1799" y="2518"/>
                    <a:pt x="1525" y="2158"/>
                  </a:cubicBezTo>
                  <a:cubicBezTo>
                    <a:pt x="1240" y="1779"/>
                    <a:pt x="987" y="1377"/>
                    <a:pt x="751" y="965"/>
                  </a:cubicBezTo>
                  <a:lnTo>
                    <a:pt x="751" y="965"/>
                  </a:lnTo>
                  <a:cubicBezTo>
                    <a:pt x="753" y="969"/>
                    <a:pt x="755" y="974"/>
                    <a:pt x="756" y="978"/>
                  </a:cubicBezTo>
                  <a:cubicBezTo>
                    <a:pt x="749" y="964"/>
                    <a:pt x="742" y="951"/>
                    <a:pt x="735" y="937"/>
                  </a:cubicBezTo>
                  <a:cubicBezTo>
                    <a:pt x="734" y="936"/>
                    <a:pt x="734" y="934"/>
                    <a:pt x="733" y="932"/>
                  </a:cubicBezTo>
                  <a:lnTo>
                    <a:pt x="733" y="932"/>
                  </a:lnTo>
                  <a:cubicBezTo>
                    <a:pt x="733" y="932"/>
                    <a:pt x="734" y="933"/>
                    <a:pt x="734" y="933"/>
                  </a:cubicBezTo>
                  <a:lnTo>
                    <a:pt x="734" y="933"/>
                  </a:lnTo>
                  <a:cubicBezTo>
                    <a:pt x="733" y="932"/>
                    <a:pt x="733" y="930"/>
                    <a:pt x="732" y="929"/>
                  </a:cubicBezTo>
                  <a:lnTo>
                    <a:pt x="732" y="929"/>
                  </a:lnTo>
                  <a:cubicBezTo>
                    <a:pt x="733" y="930"/>
                    <a:pt x="733" y="931"/>
                    <a:pt x="733" y="932"/>
                  </a:cubicBezTo>
                  <a:lnTo>
                    <a:pt x="733" y="932"/>
                  </a:lnTo>
                  <a:cubicBezTo>
                    <a:pt x="665" y="805"/>
                    <a:pt x="596" y="677"/>
                    <a:pt x="531" y="547"/>
                  </a:cubicBezTo>
                  <a:cubicBezTo>
                    <a:pt x="452" y="397"/>
                    <a:pt x="382" y="246"/>
                    <a:pt x="300" y="96"/>
                  </a:cubicBezTo>
                  <a:cubicBezTo>
                    <a:pt x="288" y="72"/>
                    <a:pt x="274" y="52"/>
                    <a:pt x="252" y="33"/>
                  </a:cubicBezTo>
                  <a:cubicBezTo>
                    <a:pt x="226" y="12"/>
                    <a:pt x="194" y="1"/>
                    <a:pt x="159" y="1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7" name="Google Shape;5777;p16"/>
            <p:cNvSpPr/>
            <p:nvPr/>
          </p:nvSpPr>
          <p:spPr>
            <a:xfrm>
              <a:off x="4831625" y="6627125"/>
              <a:ext cx="466375" cy="550150"/>
            </a:xfrm>
            <a:custGeom>
              <a:avLst/>
              <a:gdLst/>
              <a:ahLst/>
              <a:cxnLst/>
              <a:rect l="l" t="t" r="r" b="b"/>
              <a:pathLst>
                <a:path w="18655" h="22006" extrusionOk="0">
                  <a:moveTo>
                    <a:pt x="4681" y="0"/>
                  </a:moveTo>
                  <a:cubicBezTo>
                    <a:pt x="4646" y="0"/>
                    <a:pt x="4609" y="20"/>
                    <a:pt x="4586" y="47"/>
                  </a:cubicBezTo>
                  <a:cubicBezTo>
                    <a:pt x="4538" y="139"/>
                    <a:pt x="4577" y="197"/>
                    <a:pt x="4626" y="227"/>
                  </a:cubicBezTo>
                  <a:cubicBezTo>
                    <a:pt x="4690" y="266"/>
                    <a:pt x="4754" y="304"/>
                    <a:pt x="4818" y="342"/>
                  </a:cubicBezTo>
                  <a:cubicBezTo>
                    <a:pt x="4805" y="334"/>
                    <a:pt x="4791" y="332"/>
                    <a:pt x="4777" y="332"/>
                  </a:cubicBezTo>
                  <a:cubicBezTo>
                    <a:pt x="4770" y="332"/>
                    <a:pt x="4763" y="332"/>
                    <a:pt x="4757" y="333"/>
                  </a:cubicBezTo>
                  <a:cubicBezTo>
                    <a:pt x="4676" y="337"/>
                    <a:pt x="4607" y="372"/>
                    <a:pt x="4534" y="444"/>
                  </a:cubicBezTo>
                  <a:cubicBezTo>
                    <a:pt x="4469" y="508"/>
                    <a:pt x="4409" y="574"/>
                    <a:pt x="4349" y="643"/>
                  </a:cubicBezTo>
                  <a:cubicBezTo>
                    <a:pt x="4255" y="751"/>
                    <a:pt x="4168" y="862"/>
                    <a:pt x="4081" y="975"/>
                  </a:cubicBezTo>
                  <a:cubicBezTo>
                    <a:pt x="3918" y="1188"/>
                    <a:pt x="3765" y="1407"/>
                    <a:pt x="3615" y="1633"/>
                  </a:cubicBezTo>
                  <a:cubicBezTo>
                    <a:pt x="3325" y="2067"/>
                    <a:pt x="3039" y="2541"/>
                    <a:pt x="2743" y="3078"/>
                  </a:cubicBezTo>
                  <a:cubicBezTo>
                    <a:pt x="2226" y="4013"/>
                    <a:pt x="1749" y="5024"/>
                    <a:pt x="1288" y="6166"/>
                  </a:cubicBezTo>
                  <a:cubicBezTo>
                    <a:pt x="1088" y="6656"/>
                    <a:pt x="904" y="7156"/>
                    <a:pt x="736" y="7645"/>
                  </a:cubicBezTo>
                  <a:cubicBezTo>
                    <a:pt x="552" y="8182"/>
                    <a:pt x="417" y="8636"/>
                    <a:pt x="317" y="9074"/>
                  </a:cubicBezTo>
                  <a:cubicBezTo>
                    <a:pt x="96" y="10030"/>
                    <a:pt x="1" y="11001"/>
                    <a:pt x="33" y="11960"/>
                  </a:cubicBezTo>
                  <a:cubicBezTo>
                    <a:pt x="66" y="12917"/>
                    <a:pt x="247" y="13849"/>
                    <a:pt x="571" y="14732"/>
                  </a:cubicBezTo>
                  <a:cubicBezTo>
                    <a:pt x="904" y="15633"/>
                    <a:pt x="1396" y="16458"/>
                    <a:pt x="2032" y="17185"/>
                  </a:cubicBezTo>
                  <a:cubicBezTo>
                    <a:pt x="2365" y="17569"/>
                    <a:pt x="2739" y="17923"/>
                    <a:pt x="3139" y="18239"/>
                  </a:cubicBezTo>
                  <a:cubicBezTo>
                    <a:pt x="3368" y="18420"/>
                    <a:pt x="3600" y="18597"/>
                    <a:pt x="3832" y="18772"/>
                  </a:cubicBezTo>
                  <a:lnTo>
                    <a:pt x="4093" y="18971"/>
                  </a:lnTo>
                  <a:cubicBezTo>
                    <a:pt x="4700" y="19437"/>
                    <a:pt x="5360" y="19931"/>
                    <a:pt x="6046" y="20378"/>
                  </a:cubicBezTo>
                  <a:cubicBezTo>
                    <a:pt x="6818" y="20887"/>
                    <a:pt x="7480" y="21243"/>
                    <a:pt x="8130" y="21507"/>
                  </a:cubicBezTo>
                  <a:cubicBezTo>
                    <a:pt x="8482" y="21651"/>
                    <a:pt x="8849" y="21770"/>
                    <a:pt x="9222" y="21857"/>
                  </a:cubicBezTo>
                  <a:cubicBezTo>
                    <a:pt x="9562" y="21938"/>
                    <a:pt x="9927" y="21987"/>
                    <a:pt x="10335" y="22003"/>
                  </a:cubicBezTo>
                  <a:cubicBezTo>
                    <a:pt x="10386" y="22004"/>
                    <a:pt x="10438" y="22005"/>
                    <a:pt x="10489" y="22005"/>
                  </a:cubicBezTo>
                  <a:cubicBezTo>
                    <a:pt x="11189" y="22005"/>
                    <a:pt x="11906" y="21842"/>
                    <a:pt x="12571" y="21529"/>
                  </a:cubicBezTo>
                  <a:cubicBezTo>
                    <a:pt x="12959" y="21348"/>
                    <a:pt x="13346" y="21112"/>
                    <a:pt x="13718" y="20831"/>
                  </a:cubicBezTo>
                  <a:cubicBezTo>
                    <a:pt x="13910" y="20685"/>
                    <a:pt x="14091" y="20525"/>
                    <a:pt x="14272" y="20365"/>
                  </a:cubicBezTo>
                  <a:cubicBezTo>
                    <a:pt x="14466" y="20193"/>
                    <a:pt x="14654" y="20020"/>
                    <a:pt x="14844" y="19847"/>
                  </a:cubicBezTo>
                  <a:cubicBezTo>
                    <a:pt x="15354" y="19367"/>
                    <a:pt x="15794" y="18909"/>
                    <a:pt x="16197" y="18445"/>
                  </a:cubicBezTo>
                  <a:cubicBezTo>
                    <a:pt x="16388" y="18224"/>
                    <a:pt x="16574" y="17995"/>
                    <a:pt x="16750" y="17764"/>
                  </a:cubicBezTo>
                  <a:cubicBezTo>
                    <a:pt x="17318" y="17020"/>
                    <a:pt x="17766" y="16262"/>
                    <a:pt x="18078" y="15509"/>
                  </a:cubicBezTo>
                  <a:cubicBezTo>
                    <a:pt x="18238" y="15120"/>
                    <a:pt x="18367" y="14712"/>
                    <a:pt x="18463" y="14297"/>
                  </a:cubicBezTo>
                  <a:cubicBezTo>
                    <a:pt x="18551" y="13915"/>
                    <a:pt x="18602" y="13501"/>
                    <a:pt x="18621" y="13034"/>
                  </a:cubicBezTo>
                  <a:cubicBezTo>
                    <a:pt x="18654" y="12185"/>
                    <a:pt x="18509" y="11289"/>
                    <a:pt x="18190" y="10370"/>
                  </a:cubicBezTo>
                  <a:cubicBezTo>
                    <a:pt x="18077" y="10045"/>
                    <a:pt x="17935" y="9728"/>
                    <a:pt x="17797" y="9419"/>
                  </a:cubicBezTo>
                  <a:cubicBezTo>
                    <a:pt x="17713" y="9238"/>
                    <a:pt x="17633" y="9054"/>
                    <a:pt x="17555" y="8869"/>
                  </a:cubicBezTo>
                  <a:cubicBezTo>
                    <a:pt x="17390" y="8473"/>
                    <a:pt x="17238" y="8069"/>
                    <a:pt x="17087" y="7665"/>
                  </a:cubicBezTo>
                  <a:lnTo>
                    <a:pt x="16890" y="7144"/>
                  </a:lnTo>
                  <a:cubicBezTo>
                    <a:pt x="16635" y="6478"/>
                    <a:pt x="16403" y="5939"/>
                    <a:pt x="16158" y="5448"/>
                  </a:cubicBezTo>
                  <a:cubicBezTo>
                    <a:pt x="15882" y="4896"/>
                    <a:pt x="15562" y="4399"/>
                    <a:pt x="15203" y="3970"/>
                  </a:cubicBezTo>
                  <a:cubicBezTo>
                    <a:pt x="14503" y="3130"/>
                    <a:pt x="13581" y="2410"/>
                    <a:pt x="12461" y="1830"/>
                  </a:cubicBezTo>
                  <a:cubicBezTo>
                    <a:pt x="11975" y="1578"/>
                    <a:pt x="11442" y="1356"/>
                    <a:pt x="10833" y="1153"/>
                  </a:cubicBezTo>
                  <a:cubicBezTo>
                    <a:pt x="10306" y="977"/>
                    <a:pt x="9756" y="837"/>
                    <a:pt x="9202" y="737"/>
                  </a:cubicBezTo>
                  <a:cubicBezTo>
                    <a:pt x="8849" y="672"/>
                    <a:pt x="8481" y="652"/>
                    <a:pt x="8132" y="638"/>
                  </a:cubicBezTo>
                  <a:cubicBezTo>
                    <a:pt x="7947" y="629"/>
                    <a:pt x="7760" y="623"/>
                    <a:pt x="7573" y="618"/>
                  </a:cubicBezTo>
                  <a:cubicBezTo>
                    <a:pt x="7361" y="610"/>
                    <a:pt x="7147" y="606"/>
                    <a:pt x="6932" y="593"/>
                  </a:cubicBezTo>
                  <a:cubicBezTo>
                    <a:pt x="6542" y="570"/>
                    <a:pt x="5982" y="521"/>
                    <a:pt x="5447" y="356"/>
                  </a:cubicBezTo>
                  <a:cubicBezTo>
                    <a:pt x="5182" y="269"/>
                    <a:pt x="4948" y="155"/>
                    <a:pt x="4728" y="14"/>
                  </a:cubicBezTo>
                  <a:cubicBezTo>
                    <a:pt x="4714" y="5"/>
                    <a:pt x="4698" y="0"/>
                    <a:pt x="4681" y="0"/>
                  </a:cubicBezTo>
                  <a:close/>
                </a:path>
              </a:pathLst>
            </a:custGeom>
            <a:solidFill>
              <a:srgbClr val="AAB5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8" name="Google Shape;5778;p16"/>
            <p:cNvSpPr/>
            <p:nvPr/>
          </p:nvSpPr>
          <p:spPr>
            <a:xfrm>
              <a:off x="4989725" y="6328150"/>
              <a:ext cx="354475" cy="297900"/>
            </a:xfrm>
            <a:custGeom>
              <a:avLst/>
              <a:gdLst/>
              <a:ahLst/>
              <a:cxnLst/>
              <a:rect l="l" t="t" r="r" b="b"/>
              <a:pathLst>
                <a:path w="14179" h="11916" extrusionOk="0">
                  <a:moveTo>
                    <a:pt x="6460" y="1"/>
                  </a:moveTo>
                  <a:cubicBezTo>
                    <a:pt x="6178" y="1"/>
                    <a:pt x="5885" y="32"/>
                    <a:pt x="5572" y="95"/>
                  </a:cubicBezTo>
                  <a:cubicBezTo>
                    <a:pt x="4769" y="259"/>
                    <a:pt x="4033" y="658"/>
                    <a:pt x="3319" y="1043"/>
                  </a:cubicBezTo>
                  <a:lnTo>
                    <a:pt x="3190" y="1113"/>
                  </a:lnTo>
                  <a:lnTo>
                    <a:pt x="3145" y="1136"/>
                  </a:lnTo>
                  <a:cubicBezTo>
                    <a:pt x="2905" y="1266"/>
                    <a:pt x="2664" y="1395"/>
                    <a:pt x="2420" y="1517"/>
                  </a:cubicBezTo>
                  <a:cubicBezTo>
                    <a:pt x="2081" y="1681"/>
                    <a:pt x="1598" y="1901"/>
                    <a:pt x="1071" y="2017"/>
                  </a:cubicBezTo>
                  <a:cubicBezTo>
                    <a:pt x="1062" y="2018"/>
                    <a:pt x="1054" y="2020"/>
                    <a:pt x="1042" y="2023"/>
                  </a:cubicBezTo>
                  <a:cubicBezTo>
                    <a:pt x="802" y="2065"/>
                    <a:pt x="587" y="2086"/>
                    <a:pt x="374" y="2086"/>
                  </a:cubicBezTo>
                  <a:cubicBezTo>
                    <a:pt x="316" y="2086"/>
                    <a:pt x="258" y="2085"/>
                    <a:pt x="199" y="2082"/>
                  </a:cubicBezTo>
                  <a:cubicBezTo>
                    <a:pt x="186" y="2080"/>
                    <a:pt x="173" y="2080"/>
                    <a:pt x="161" y="2080"/>
                  </a:cubicBezTo>
                  <a:cubicBezTo>
                    <a:pt x="99" y="2080"/>
                    <a:pt x="61" y="2096"/>
                    <a:pt x="37" y="2125"/>
                  </a:cubicBezTo>
                  <a:cubicBezTo>
                    <a:pt x="22" y="2140"/>
                    <a:pt x="12" y="2162"/>
                    <a:pt x="8" y="2188"/>
                  </a:cubicBezTo>
                  <a:cubicBezTo>
                    <a:pt x="1" y="2224"/>
                    <a:pt x="12" y="2268"/>
                    <a:pt x="37" y="2303"/>
                  </a:cubicBezTo>
                  <a:cubicBezTo>
                    <a:pt x="58" y="2331"/>
                    <a:pt x="87" y="2347"/>
                    <a:pt x="119" y="2349"/>
                  </a:cubicBezTo>
                  <a:cubicBezTo>
                    <a:pt x="220" y="2356"/>
                    <a:pt x="317" y="2360"/>
                    <a:pt x="411" y="2360"/>
                  </a:cubicBezTo>
                  <a:cubicBezTo>
                    <a:pt x="490" y="2360"/>
                    <a:pt x="566" y="2358"/>
                    <a:pt x="643" y="2353"/>
                  </a:cubicBezTo>
                  <a:lnTo>
                    <a:pt x="643" y="2353"/>
                  </a:lnTo>
                  <a:cubicBezTo>
                    <a:pt x="608" y="2428"/>
                    <a:pt x="619" y="2507"/>
                    <a:pt x="665" y="2564"/>
                  </a:cubicBezTo>
                  <a:cubicBezTo>
                    <a:pt x="758" y="2680"/>
                    <a:pt x="840" y="2805"/>
                    <a:pt x="912" y="2945"/>
                  </a:cubicBezTo>
                  <a:cubicBezTo>
                    <a:pt x="1003" y="3146"/>
                    <a:pt x="1075" y="3368"/>
                    <a:pt x="1128" y="3624"/>
                  </a:cubicBezTo>
                  <a:cubicBezTo>
                    <a:pt x="1205" y="4022"/>
                    <a:pt x="1236" y="4433"/>
                    <a:pt x="1268" y="4831"/>
                  </a:cubicBezTo>
                  <a:lnTo>
                    <a:pt x="1282" y="5017"/>
                  </a:lnTo>
                  <a:cubicBezTo>
                    <a:pt x="1319" y="5474"/>
                    <a:pt x="1370" y="5967"/>
                    <a:pt x="1493" y="6446"/>
                  </a:cubicBezTo>
                  <a:cubicBezTo>
                    <a:pt x="1544" y="6640"/>
                    <a:pt x="1617" y="6836"/>
                    <a:pt x="1732" y="7081"/>
                  </a:cubicBezTo>
                  <a:cubicBezTo>
                    <a:pt x="1864" y="7357"/>
                    <a:pt x="2005" y="7631"/>
                    <a:pt x="2151" y="7893"/>
                  </a:cubicBezTo>
                  <a:cubicBezTo>
                    <a:pt x="2417" y="8361"/>
                    <a:pt x="2718" y="8802"/>
                    <a:pt x="3046" y="9203"/>
                  </a:cubicBezTo>
                  <a:cubicBezTo>
                    <a:pt x="3372" y="9596"/>
                    <a:pt x="3721" y="9948"/>
                    <a:pt x="4090" y="10251"/>
                  </a:cubicBezTo>
                  <a:cubicBezTo>
                    <a:pt x="4446" y="10546"/>
                    <a:pt x="4846" y="10810"/>
                    <a:pt x="5272" y="11034"/>
                  </a:cubicBezTo>
                  <a:cubicBezTo>
                    <a:pt x="5663" y="11241"/>
                    <a:pt x="6097" y="11413"/>
                    <a:pt x="6599" y="11562"/>
                  </a:cubicBezTo>
                  <a:cubicBezTo>
                    <a:pt x="7029" y="11692"/>
                    <a:pt x="7497" y="11784"/>
                    <a:pt x="8028" y="11844"/>
                  </a:cubicBezTo>
                  <a:cubicBezTo>
                    <a:pt x="8445" y="11892"/>
                    <a:pt x="8881" y="11915"/>
                    <a:pt x="9355" y="11915"/>
                  </a:cubicBezTo>
                  <a:cubicBezTo>
                    <a:pt x="9443" y="11915"/>
                    <a:pt x="9533" y="11915"/>
                    <a:pt x="9624" y="11913"/>
                  </a:cubicBezTo>
                  <a:cubicBezTo>
                    <a:pt x="9893" y="11906"/>
                    <a:pt x="10158" y="11889"/>
                    <a:pt x="10426" y="11870"/>
                  </a:cubicBezTo>
                  <a:cubicBezTo>
                    <a:pt x="10763" y="11843"/>
                    <a:pt x="11078" y="11798"/>
                    <a:pt x="11388" y="11733"/>
                  </a:cubicBezTo>
                  <a:cubicBezTo>
                    <a:pt x="11918" y="11623"/>
                    <a:pt x="12415" y="11406"/>
                    <a:pt x="12824" y="11109"/>
                  </a:cubicBezTo>
                  <a:cubicBezTo>
                    <a:pt x="13002" y="10978"/>
                    <a:pt x="13163" y="10827"/>
                    <a:pt x="13310" y="10659"/>
                  </a:cubicBezTo>
                  <a:cubicBezTo>
                    <a:pt x="13468" y="10477"/>
                    <a:pt x="13607" y="10268"/>
                    <a:pt x="13726" y="10044"/>
                  </a:cubicBezTo>
                  <a:cubicBezTo>
                    <a:pt x="13817" y="9871"/>
                    <a:pt x="13894" y="9675"/>
                    <a:pt x="13975" y="9408"/>
                  </a:cubicBezTo>
                  <a:cubicBezTo>
                    <a:pt x="14038" y="9206"/>
                    <a:pt x="14085" y="8977"/>
                    <a:pt x="14121" y="8688"/>
                  </a:cubicBezTo>
                  <a:cubicBezTo>
                    <a:pt x="14179" y="8214"/>
                    <a:pt x="14179" y="7695"/>
                    <a:pt x="14121" y="7103"/>
                  </a:cubicBezTo>
                  <a:cubicBezTo>
                    <a:pt x="14059" y="6477"/>
                    <a:pt x="13927" y="5858"/>
                    <a:pt x="13820" y="5388"/>
                  </a:cubicBezTo>
                  <a:cubicBezTo>
                    <a:pt x="13756" y="5126"/>
                    <a:pt x="13693" y="4871"/>
                    <a:pt x="13607" y="4619"/>
                  </a:cubicBezTo>
                  <a:cubicBezTo>
                    <a:pt x="13534" y="4403"/>
                    <a:pt x="13433" y="4176"/>
                    <a:pt x="13282" y="3887"/>
                  </a:cubicBezTo>
                  <a:cubicBezTo>
                    <a:pt x="12844" y="3048"/>
                    <a:pt x="12149" y="2298"/>
                    <a:pt x="11217" y="1658"/>
                  </a:cubicBezTo>
                  <a:cubicBezTo>
                    <a:pt x="10377" y="1079"/>
                    <a:pt x="9420" y="632"/>
                    <a:pt x="8375" y="331"/>
                  </a:cubicBezTo>
                  <a:cubicBezTo>
                    <a:pt x="7899" y="193"/>
                    <a:pt x="7402" y="91"/>
                    <a:pt x="6901" y="28"/>
                  </a:cubicBezTo>
                  <a:cubicBezTo>
                    <a:pt x="6756" y="10"/>
                    <a:pt x="6610" y="1"/>
                    <a:pt x="6460" y="1"/>
                  </a:cubicBezTo>
                  <a:close/>
                </a:path>
              </a:pathLst>
            </a:custGeom>
            <a:solidFill>
              <a:srgbClr val="AAB5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9" name="Google Shape;5779;p16"/>
            <p:cNvSpPr/>
            <p:nvPr/>
          </p:nvSpPr>
          <p:spPr>
            <a:xfrm>
              <a:off x="4462325" y="6615425"/>
              <a:ext cx="345000" cy="466900"/>
            </a:xfrm>
            <a:custGeom>
              <a:avLst/>
              <a:gdLst/>
              <a:ahLst/>
              <a:cxnLst/>
              <a:rect l="l" t="t" r="r" b="b"/>
              <a:pathLst>
                <a:path w="13800" h="18676" extrusionOk="0">
                  <a:moveTo>
                    <a:pt x="11533" y="0"/>
                  </a:moveTo>
                  <a:cubicBezTo>
                    <a:pt x="11515" y="0"/>
                    <a:pt x="11498" y="3"/>
                    <a:pt x="11482" y="8"/>
                  </a:cubicBezTo>
                  <a:cubicBezTo>
                    <a:pt x="11455" y="18"/>
                    <a:pt x="11434" y="33"/>
                    <a:pt x="11416" y="51"/>
                  </a:cubicBezTo>
                  <a:cubicBezTo>
                    <a:pt x="11383" y="92"/>
                    <a:pt x="11372" y="149"/>
                    <a:pt x="11386" y="208"/>
                  </a:cubicBezTo>
                  <a:cubicBezTo>
                    <a:pt x="11402" y="280"/>
                    <a:pt x="11421" y="349"/>
                    <a:pt x="11438" y="416"/>
                  </a:cubicBezTo>
                  <a:cubicBezTo>
                    <a:pt x="11403" y="362"/>
                    <a:pt x="11339" y="333"/>
                    <a:pt x="11268" y="333"/>
                  </a:cubicBezTo>
                  <a:cubicBezTo>
                    <a:pt x="11244" y="333"/>
                    <a:pt x="11219" y="336"/>
                    <a:pt x="11194" y="343"/>
                  </a:cubicBezTo>
                  <a:cubicBezTo>
                    <a:pt x="10881" y="428"/>
                    <a:pt x="10536" y="508"/>
                    <a:pt x="10141" y="590"/>
                  </a:cubicBezTo>
                  <a:lnTo>
                    <a:pt x="9655" y="689"/>
                  </a:lnTo>
                  <a:cubicBezTo>
                    <a:pt x="9253" y="770"/>
                    <a:pt x="8851" y="851"/>
                    <a:pt x="8453" y="942"/>
                  </a:cubicBezTo>
                  <a:cubicBezTo>
                    <a:pt x="8180" y="1007"/>
                    <a:pt x="7897" y="1084"/>
                    <a:pt x="7613" y="1170"/>
                  </a:cubicBezTo>
                  <a:cubicBezTo>
                    <a:pt x="7327" y="1258"/>
                    <a:pt x="7050" y="1366"/>
                    <a:pt x="6817" y="1459"/>
                  </a:cubicBezTo>
                  <a:cubicBezTo>
                    <a:pt x="5872" y="1832"/>
                    <a:pt x="4977" y="2282"/>
                    <a:pt x="4159" y="2793"/>
                  </a:cubicBezTo>
                  <a:cubicBezTo>
                    <a:pt x="3192" y="3397"/>
                    <a:pt x="2378" y="4080"/>
                    <a:pt x="1731" y="4830"/>
                  </a:cubicBezTo>
                  <a:cubicBezTo>
                    <a:pt x="1128" y="5528"/>
                    <a:pt x="677" y="6281"/>
                    <a:pt x="391" y="7065"/>
                  </a:cubicBezTo>
                  <a:cubicBezTo>
                    <a:pt x="223" y="7527"/>
                    <a:pt x="110" y="8007"/>
                    <a:pt x="54" y="8490"/>
                  </a:cubicBezTo>
                  <a:cubicBezTo>
                    <a:pt x="1" y="8952"/>
                    <a:pt x="1" y="9452"/>
                    <a:pt x="54" y="10024"/>
                  </a:cubicBezTo>
                  <a:cubicBezTo>
                    <a:pt x="103" y="10528"/>
                    <a:pt x="133" y="11043"/>
                    <a:pt x="161" y="11542"/>
                  </a:cubicBezTo>
                  <a:cubicBezTo>
                    <a:pt x="184" y="11948"/>
                    <a:pt x="209" y="12353"/>
                    <a:pt x="242" y="12760"/>
                  </a:cubicBezTo>
                  <a:cubicBezTo>
                    <a:pt x="311" y="13550"/>
                    <a:pt x="427" y="14585"/>
                    <a:pt x="747" y="15589"/>
                  </a:cubicBezTo>
                  <a:cubicBezTo>
                    <a:pt x="1049" y="16537"/>
                    <a:pt x="1517" y="17284"/>
                    <a:pt x="2141" y="17807"/>
                  </a:cubicBezTo>
                  <a:cubicBezTo>
                    <a:pt x="2483" y="18094"/>
                    <a:pt x="2890" y="18317"/>
                    <a:pt x="3354" y="18469"/>
                  </a:cubicBezTo>
                  <a:cubicBezTo>
                    <a:pt x="3766" y="18607"/>
                    <a:pt x="4188" y="18676"/>
                    <a:pt x="4611" y="18676"/>
                  </a:cubicBezTo>
                  <a:cubicBezTo>
                    <a:pt x="4672" y="18676"/>
                    <a:pt x="4733" y="18674"/>
                    <a:pt x="4795" y="18672"/>
                  </a:cubicBezTo>
                  <a:cubicBezTo>
                    <a:pt x="5582" y="18636"/>
                    <a:pt x="6382" y="18292"/>
                    <a:pt x="7175" y="17653"/>
                  </a:cubicBezTo>
                  <a:cubicBezTo>
                    <a:pt x="7772" y="17169"/>
                    <a:pt x="8297" y="16586"/>
                    <a:pt x="8802" y="16022"/>
                  </a:cubicBezTo>
                  <a:lnTo>
                    <a:pt x="9087" y="15707"/>
                  </a:lnTo>
                  <a:cubicBezTo>
                    <a:pt x="9516" y="15233"/>
                    <a:pt x="9970" y="14795"/>
                    <a:pt x="10316" y="14469"/>
                  </a:cubicBezTo>
                  <a:lnTo>
                    <a:pt x="10471" y="14325"/>
                  </a:lnTo>
                  <a:cubicBezTo>
                    <a:pt x="10845" y="13976"/>
                    <a:pt x="11231" y="13617"/>
                    <a:pt x="11592" y="13244"/>
                  </a:cubicBezTo>
                  <a:cubicBezTo>
                    <a:pt x="11729" y="13103"/>
                    <a:pt x="11864" y="12957"/>
                    <a:pt x="11992" y="12809"/>
                  </a:cubicBezTo>
                  <a:cubicBezTo>
                    <a:pt x="12212" y="12551"/>
                    <a:pt x="12413" y="12289"/>
                    <a:pt x="12590" y="12027"/>
                  </a:cubicBezTo>
                  <a:cubicBezTo>
                    <a:pt x="12749" y="11789"/>
                    <a:pt x="12887" y="11547"/>
                    <a:pt x="13001" y="11312"/>
                  </a:cubicBezTo>
                  <a:cubicBezTo>
                    <a:pt x="13108" y="11094"/>
                    <a:pt x="13203" y="10844"/>
                    <a:pt x="13304" y="10525"/>
                  </a:cubicBezTo>
                  <a:cubicBezTo>
                    <a:pt x="13383" y="10269"/>
                    <a:pt x="13436" y="10003"/>
                    <a:pt x="13482" y="9754"/>
                  </a:cubicBezTo>
                  <a:cubicBezTo>
                    <a:pt x="13532" y="9486"/>
                    <a:pt x="13575" y="9219"/>
                    <a:pt x="13611" y="8952"/>
                  </a:cubicBezTo>
                  <a:cubicBezTo>
                    <a:pt x="13686" y="8415"/>
                    <a:pt x="13734" y="7869"/>
                    <a:pt x="13755" y="7329"/>
                  </a:cubicBezTo>
                  <a:cubicBezTo>
                    <a:pt x="13799" y="6217"/>
                    <a:pt x="13691" y="5155"/>
                    <a:pt x="13434" y="4171"/>
                  </a:cubicBezTo>
                  <a:cubicBezTo>
                    <a:pt x="13377" y="3947"/>
                    <a:pt x="13305" y="3713"/>
                    <a:pt x="13216" y="3455"/>
                  </a:cubicBezTo>
                  <a:cubicBezTo>
                    <a:pt x="13137" y="3236"/>
                    <a:pt x="13035" y="3003"/>
                    <a:pt x="12894" y="2727"/>
                  </a:cubicBezTo>
                  <a:cubicBezTo>
                    <a:pt x="12769" y="2477"/>
                    <a:pt x="12634" y="2235"/>
                    <a:pt x="12499" y="1990"/>
                  </a:cubicBezTo>
                  <a:cubicBezTo>
                    <a:pt x="12370" y="1756"/>
                    <a:pt x="12239" y="1522"/>
                    <a:pt x="12119" y="1282"/>
                  </a:cubicBezTo>
                  <a:cubicBezTo>
                    <a:pt x="11915" y="870"/>
                    <a:pt x="11771" y="485"/>
                    <a:pt x="11682" y="106"/>
                  </a:cubicBezTo>
                  <a:cubicBezTo>
                    <a:pt x="11676" y="71"/>
                    <a:pt x="11650" y="41"/>
                    <a:pt x="11616" y="21"/>
                  </a:cubicBezTo>
                  <a:cubicBezTo>
                    <a:pt x="11590" y="7"/>
                    <a:pt x="11561" y="0"/>
                    <a:pt x="11533" y="0"/>
                  </a:cubicBezTo>
                  <a:close/>
                </a:path>
              </a:pathLst>
            </a:custGeom>
            <a:solidFill>
              <a:srgbClr val="AAB5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0" name="Google Shape;5780;p16"/>
            <p:cNvSpPr/>
            <p:nvPr/>
          </p:nvSpPr>
          <p:spPr>
            <a:xfrm>
              <a:off x="4438350" y="6492675"/>
              <a:ext cx="262250" cy="182825"/>
            </a:xfrm>
            <a:custGeom>
              <a:avLst/>
              <a:gdLst/>
              <a:ahLst/>
              <a:cxnLst/>
              <a:rect l="l" t="t" r="r" b="b"/>
              <a:pathLst>
                <a:path w="10490" h="7313" extrusionOk="0">
                  <a:moveTo>
                    <a:pt x="6689" y="0"/>
                  </a:moveTo>
                  <a:cubicBezTo>
                    <a:pt x="6609" y="0"/>
                    <a:pt x="6529" y="2"/>
                    <a:pt x="6448" y="6"/>
                  </a:cubicBezTo>
                  <a:cubicBezTo>
                    <a:pt x="6073" y="22"/>
                    <a:pt x="5675" y="94"/>
                    <a:pt x="5270" y="219"/>
                  </a:cubicBezTo>
                  <a:cubicBezTo>
                    <a:pt x="4839" y="351"/>
                    <a:pt x="4444" y="552"/>
                    <a:pt x="4095" y="815"/>
                  </a:cubicBezTo>
                  <a:cubicBezTo>
                    <a:pt x="3871" y="981"/>
                    <a:pt x="3653" y="1194"/>
                    <a:pt x="3407" y="1477"/>
                  </a:cubicBezTo>
                  <a:cubicBezTo>
                    <a:pt x="3335" y="1560"/>
                    <a:pt x="3266" y="1644"/>
                    <a:pt x="3197" y="1727"/>
                  </a:cubicBezTo>
                  <a:lnTo>
                    <a:pt x="3038" y="1925"/>
                  </a:lnTo>
                  <a:cubicBezTo>
                    <a:pt x="2950" y="2037"/>
                    <a:pt x="2861" y="2146"/>
                    <a:pt x="2769" y="2255"/>
                  </a:cubicBezTo>
                  <a:lnTo>
                    <a:pt x="2700" y="2337"/>
                  </a:lnTo>
                  <a:cubicBezTo>
                    <a:pt x="2619" y="2434"/>
                    <a:pt x="2532" y="2524"/>
                    <a:pt x="2438" y="2610"/>
                  </a:cubicBezTo>
                  <a:cubicBezTo>
                    <a:pt x="2176" y="2834"/>
                    <a:pt x="1887" y="3031"/>
                    <a:pt x="1607" y="3223"/>
                  </a:cubicBezTo>
                  <a:lnTo>
                    <a:pt x="1362" y="3394"/>
                  </a:lnTo>
                  <a:cubicBezTo>
                    <a:pt x="1181" y="3519"/>
                    <a:pt x="1003" y="3649"/>
                    <a:pt x="830" y="3788"/>
                  </a:cubicBezTo>
                  <a:cubicBezTo>
                    <a:pt x="644" y="3936"/>
                    <a:pt x="503" y="4068"/>
                    <a:pt x="391" y="4200"/>
                  </a:cubicBezTo>
                  <a:cubicBezTo>
                    <a:pt x="325" y="4279"/>
                    <a:pt x="279" y="4350"/>
                    <a:pt x="236" y="4423"/>
                  </a:cubicBezTo>
                  <a:cubicBezTo>
                    <a:pt x="194" y="4489"/>
                    <a:pt x="170" y="4565"/>
                    <a:pt x="144" y="4638"/>
                  </a:cubicBezTo>
                  <a:cubicBezTo>
                    <a:pt x="58" y="4895"/>
                    <a:pt x="16" y="5099"/>
                    <a:pt x="7" y="5297"/>
                  </a:cubicBezTo>
                  <a:cubicBezTo>
                    <a:pt x="0" y="5457"/>
                    <a:pt x="16" y="5619"/>
                    <a:pt x="59" y="5792"/>
                  </a:cubicBezTo>
                  <a:cubicBezTo>
                    <a:pt x="95" y="5935"/>
                    <a:pt x="164" y="6082"/>
                    <a:pt x="267" y="6240"/>
                  </a:cubicBezTo>
                  <a:cubicBezTo>
                    <a:pt x="431" y="6481"/>
                    <a:pt x="687" y="6691"/>
                    <a:pt x="1026" y="6864"/>
                  </a:cubicBezTo>
                  <a:cubicBezTo>
                    <a:pt x="1306" y="7008"/>
                    <a:pt x="1638" y="7116"/>
                    <a:pt x="2070" y="7201"/>
                  </a:cubicBezTo>
                  <a:cubicBezTo>
                    <a:pt x="2420" y="7268"/>
                    <a:pt x="2795" y="7304"/>
                    <a:pt x="3219" y="7311"/>
                  </a:cubicBezTo>
                  <a:cubicBezTo>
                    <a:pt x="3268" y="7312"/>
                    <a:pt x="3317" y="7313"/>
                    <a:pt x="3366" y="7313"/>
                  </a:cubicBezTo>
                  <a:cubicBezTo>
                    <a:pt x="3673" y="7313"/>
                    <a:pt x="3975" y="7293"/>
                    <a:pt x="4266" y="7251"/>
                  </a:cubicBezTo>
                  <a:cubicBezTo>
                    <a:pt x="4486" y="7221"/>
                    <a:pt x="4680" y="7180"/>
                    <a:pt x="4856" y="7127"/>
                  </a:cubicBezTo>
                  <a:cubicBezTo>
                    <a:pt x="5250" y="7012"/>
                    <a:pt x="5656" y="6870"/>
                    <a:pt x="6061" y="6706"/>
                  </a:cubicBezTo>
                  <a:cubicBezTo>
                    <a:pt x="6756" y="6426"/>
                    <a:pt x="7345" y="6096"/>
                    <a:pt x="7861" y="5698"/>
                  </a:cubicBezTo>
                  <a:cubicBezTo>
                    <a:pt x="8207" y="5421"/>
                    <a:pt x="8538" y="5108"/>
                    <a:pt x="8866" y="4727"/>
                  </a:cubicBezTo>
                  <a:cubicBezTo>
                    <a:pt x="9497" y="3996"/>
                    <a:pt x="10015" y="3147"/>
                    <a:pt x="10471" y="2398"/>
                  </a:cubicBezTo>
                  <a:cubicBezTo>
                    <a:pt x="10485" y="2375"/>
                    <a:pt x="10489" y="2346"/>
                    <a:pt x="10481" y="2316"/>
                  </a:cubicBezTo>
                  <a:cubicBezTo>
                    <a:pt x="10471" y="2281"/>
                    <a:pt x="10446" y="2253"/>
                    <a:pt x="10418" y="2238"/>
                  </a:cubicBezTo>
                  <a:cubicBezTo>
                    <a:pt x="10400" y="2230"/>
                    <a:pt x="10382" y="2225"/>
                    <a:pt x="10365" y="2225"/>
                  </a:cubicBezTo>
                  <a:cubicBezTo>
                    <a:pt x="10341" y="2225"/>
                    <a:pt x="10318" y="2233"/>
                    <a:pt x="10297" y="2247"/>
                  </a:cubicBezTo>
                  <a:cubicBezTo>
                    <a:pt x="10294" y="2171"/>
                    <a:pt x="10283" y="2089"/>
                    <a:pt x="10252" y="2010"/>
                  </a:cubicBezTo>
                  <a:cubicBezTo>
                    <a:pt x="10219" y="1928"/>
                    <a:pt x="10169" y="1850"/>
                    <a:pt x="10122" y="1776"/>
                  </a:cubicBezTo>
                  <a:lnTo>
                    <a:pt x="10090" y="1727"/>
                  </a:lnTo>
                  <a:cubicBezTo>
                    <a:pt x="9975" y="1543"/>
                    <a:pt x="9837" y="1382"/>
                    <a:pt x="9707" y="1237"/>
                  </a:cubicBezTo>
                  <a:cubicBezTo>
                    <a:pt x="9464" y="967"/>
                    <a:pt x="9146" y="721"/>
                    <a:pt x="8762" y="509"/>
                  </a:cubicBezTo>
                  <a:cubicBezTo>
                    <a:pt x="8441" y="332"/>
                    <a:pt x="8064" y="193"/>
                    <a:pt x="7644" y="100"/>
                  </a:cubicBezTo>
                  <a:cubicBezTo>
                    <a:pt x="7346" y="34"/>
                    <a:pt x="7025" y="0"/>
                    <a:pt x="6689" y="0"/>
                  </a:cubicBezTo>
                  <a:close/>
                </a:path>
              </a:pathLst>
            </a:custGeom>
            <a:solidFill>
              <a:srgbClr val="AAB5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1" name="Google Shape;5781;p16"/>
            <p:cNvSpPr/>
            <p:nvPr/>
          </p:nvSpPr>
          <p:spPr>
            <a:xfrm>
              <a:off x="4831450" y="6626875"/>
              <a:ext cx="466725" cy="550675"/>
            </a:xfrm>
            <a:custGeom>
              <a:avLst/>
              <a:gdLst/>
              <a:ahLst/>
              <a:cxnLst/>
              <a:rect l="l" t="t" r="r" b="b"/>
              <a:pathLst>
                <a:path w="18669" h="22027" extrusionOk="0">
                  <a:moveTo>
                    <a:pt x="9305" y="19012"/>
                  </a:moveTo>
                  <a:cubicBezTo>
                    <a:pt x="9307" y="19012"/>
                    <a:pt x="9308" y="19012"/>
                    <a:pt x="9310" y="19013"/>
                  </a:cubicBezTo>
                  <a:lnTo>
                    <a:pt x="9310" y="19013"/>
                  </a:lnTo>
                  <a:cubicBezTo>
                    <a:pt x="9308" y="19012"/>
                    <a:pt x="9307" y="19012"/>
                    <a:pt x="9305" y="19012"/>
                  </a:cubicBezTo>
                  <a:close/>
                  <a:moveTo>
                    <a:pt x="4685" y="1"/>
                  </a:moveTo>
                  <a:cubicBezTo>
                    <a:pt x="4649" y="1"/>
                    <a:pt x="4613" y="19"/>
                    <a:pt x="4590" y="44"/>
                  </a:cubicBezTo>
                  <a:cubicBezTo>
                    <a:pt x="4728" y="181"/>
                    <a:pt x="4871" y="312"/>
                    <a:pt x="5023" y="434"/>
                  </a:cubicBezTo>
                  <a:cubicBezTo>
                    <a:pt x="5186" y="566"/>
                    <a:pt x="5351" y="689"/>
                    <a:pt x="5522" y="806"/>
                  </a:cubicBezTo>
                  <a:cubicBezTo>
                    <a:pt x="5525" y="810"/>
                    <a:pt x="5530" y="811"/>
                    <a:pt x="5533" y="814"/>
                  </a:cubicBezTo>
                  <a:cubicBezTo>
                    <a:pt x="6115" y="1206"/>
                    <a:pt x="6744" y="1518"/>
                    <a:pt x="7389" y="1794"/>
                  </a:cubicBezTo>
                  <a:cubicBezTo>
                    <a:pt x="8022" y="2064"/>
                    <a:pt x="8666" y="2301"/>
                    <a:pt x="9308" y="2552"/>
                  </a:cubicBezTo>
                  <a:cubicBezTo>
                    <a:pt x="9950" y="2806"/>
                    <a:pt x="10595" y="3074"/>
                    <a:pt x="11200" y="3410"/>
                  </a:cubicBezTo>
                  <a:cubicBezTo>
                    <a:pt x="11765" y="3723"/>
                    <a:pt x="12307" y="4093"/>
                    <a:pt x="12762" y="4556"/>
                  </a:cubicBezTo>
                  <a:cubicBezTo>
                    <a:pt x="13097" y="4899"/>
                    <a:pt x="13396" y="5281"/>
                    <a:pt x="13627" y="5701"/>
                  </a:cubicBezTo>
                  <a:cubicBezTo>
                    <a:pt x="13756" y="5932"/>
                    <a:pt x="13873" y="6172"/>
                    <a:pt x="13970" y="6419"/>
                  </a:cubicBezTo>
                  <a:cubicBezTo>
                    <a:pt x="14042" y="6607"/>
                    <a:pt x="14107" y="6796"/>
                    <a:pt x="14171" y="6989"/>
                  </a:cubicBezTo>
                  <a:cubicBezTo>
                    <a:pt x="14407" y="7685"/>
                    <a:pt x="14637" y="8388"/>
                    <a:pt x="14839" y="9094"/>
                  </a:cubicBezTo>
                  <a:cubicBezTo>
                    <a:pt x="15070" y="9902"/>
                    <a:pt x="15271" y="10715"/>
                    <a:pt x="15421" y="11540"/>
                  </a:cubicBezTo>
                  <a:cubicBezTo>
                    <a:pt x="15567" y="12365"/>
                    <a:pt x="15665" y="13202"/>
                    <a:pt x="15652" y="14041"/>
                  </a:cubicBezTo>
                  <a:cubicBezTo>
                    <a:pt x="15646" y="14440"/>
                    <a:pt x="15622" y="14838"/>
                    <a:pt x="15559" y="15232"/>
                  </a:cubicBezTo>
                  <a:cubicBezTo>
                    <a:pt x="15498" y="15620"/>
                    <a:pt x="15408" y="16000"/>
                    <a:pt x="15280" y="16372"/>
                  </a:cubicBezTo>
                  <a:cubicBezTo>
                    <a:pt x="15079" y="16950"/>
                    <a:pt x="14777" y="17495"/>
                    <a:pt x="14378" y="17961"/>
                  </a:cubicBezTo>
                  <a:cubicBezTo>
                    <a:pt x="14280" y="18071"/>
                    <a:pt x="14178" y="18178"/>
                    <a:pt x="14072" y="18280"/>
                  </a:cubicBezTo>
                  <a:cubicBezTo>
                    <a:pt x="13771" y="18563"/>
                    <a:pt x="13439" y="18808"/>
                    <a:pt x="13080" y="19008"/>
                  </a:cubicBezTo>
                  <a:cubicBezTo>
                    <a:pt x="12968" y="19070"/>
                    <a:pt x="12857" y="19127"/>
                    <a:pt x="12742" y="19180"/>
                  </a:cubicBezTo>
                  <a:cubicBezTo>
                    <a:pt x="12643" y="19226"/>
                    <a:pt x="12542" y="19275"/>
                    <a:pt x="12439" y="19312"/>
                  </a:cubicBezTo>
                  <a:cubicBezTo>
                    <a:pt x="12232" y="19391"/>
                    <a:pt x="12017" y="19454"/>
                    <a:pt x="11794" y="19476"/>
                  </a:cubicBezTo>
                  <a:cubicBezTo>
                    <a:pt x="11717" y="19484"/>
                    <a:pt x="11639" y="19488"/>
                    <a:pt x="11560" y="19488"/>
                  </a:cubicBezTo>
                  <a:cubicBezTo>
                    <a:pt x="11435" y="19488"/>
                    <a:pt x="11309" y="19478"/>
                    <a:pt x="11185" y="19457"/>
                  </a:cubicBezTo>
                  <a:cubicBezTo>
                    <a:pt x="10998" y="19426"/>
                    <a:pt x="10816" y="19377"/>
                    <a:pt x="10637" y="19321"/>
                  </a:cubicBezTo>
                  <a:cubicBezTo>
                    <a:pt x="10424" y="19259"/>
                    <a:pt x="10213" y="19189"/>
                    <a:pt x="9999" y="19134"/>
                  </a:cubicBezTo>
                  <a:cubicBezTo>
                    <a:pt x="9771" y="19080"/>
                    <a:pt x="9542" y="19039"/>
                    <a:pt x="9310" y="19013"/>
                  </a:cubicBezTo>
                  <a:lnTo>
                    <a:pt x="9310" y="19013"/>
                  </a:lnTo>
                  <a:cubicBezTo>
                    <a:pt x="9313" y="19013"/>
                    <a:pt x="9316" y="19014"/>
                    <a:pt x="9319" y="19015"/>
                  </a:cubicBezTo>
                  <a:lnTo>
                    <a:pt x="9319" y="19015"/>
                  </a:lnTo>
                  <a:cubicBezTo>
                    <a:pt x="9181" y="19003"/>
                    <a:pt x="9042" y="18998"/>
                    <a:pt x="8904" y="18998"/>
                  </a:cubicBezTo>
                  <a:cubicBezTo>
                    <a:pt x="8808" y="18998"/>
                    <a:pt x="8712" y="19000"/>
                    <a:pt x="8616" y="19005"/>
                  </a:cubicBezTo>
                  <a:cubicBezTo>
                    <a:pt x="8384" y="19018"/>
                    <a:pt x="8155" y="19038"/>
                    <a:pt x="7925" y="19055"/>
                  </a:cubicBezTo>
                  <a:cubicBezTo>
                    <a:pt x="7727" y="19070"/>
                    <a:pt x="7528" y="19084"/>
                    <a:pt x="7329" y="19084"/>
                  </a:cubicBezTo>
                  <a:cubicBezTo>
                    <a:pt x="7296" y="19084"/>
                    <a:pt x="7263" y="19083"/>
                    <a:pt x="7230" y="19082"/>
                  </a:cubicBezTo>
                  <a:cubicBezTo>
                    <a:pt x="7027" y="19077"/>
                    <a:pt x="6820" y="19065"/>
                    <a:pt x="6622" y="19029"/>
                  </a:cubicBezTo>
                  <a:cubicBezTo>
                    <a:pt x="6379" y="18986"/>
                    <a:pt x="6138" y="18923"/>
                    <a:pt x="5905" y="18844"/>
                  </a:cubicBezTo>
                  <a:cubicBezTo>
                    <a:pt x="5684" y="18771"/>
                    <a:pt x="5463" y="18689"/>
                    <a:pt x="5250" y="18593"/>
                  </a:cubicBezTo>
                  <a:cubicBezTo>
                    <a:pt x="4827" y="18400"/>
                    <a:pt x="4419" y="18170"/>
                    <a:pt x="4037" y="17906"/>
                  </a:cubicBezTo>
                  <a:cubicBezTo>
                    <a:pt x="3622" y="17622"/>
                    <a:pt x="3228" y="17301"/>
                    <a:pt x="2869" y="16948"/>
                  </a:cubicBezTo>
                  <a:cubicBezTo>
                    <a:pt x="2544" y="16626"/>
                    <a:pt x="2237" y="16282"/>
                    <a:pt x="1963" y="15915"/>
                  </a:cubicBezTo>
                  <a:cubicBezTo>
                    <a:pt x="1707" y="15571"/>
                    <a:pt x="1473" y="15212"/>
                    <a:pt x="1272" y="14832"/>
                  </a:cubicBezTo>
                  <a:cubicBezTo>
                    <a:pt x="1097" y="14501"/>
                    <a:pt x="939" y="14156"/>
                    <a:pt x="815" y="13801"/>
                  </a:cubicBezTo>
                  <a:cubicBezTo>
                    <a:pt x="677" y="13408"/>
                    <a:pt x="575" y="13001"/>
                    <a:pt x="511" y="12590"/>
                  </a:cubicBezTo>
                  <a:cubicBezTo>
                    <a:pt x="447" y="12187"/>
                    <a:pt x="417" y="11779"/>
                    <a:pt x="420" y="11371"/>
                  </a:cubicBezTo>
                  <a:cubicBezTo>
                    <a:pt x="426" y="10562"/>
                    <a:pt x="539" y="9759"/>
                    <a:pt x="700" y="8968"/>
                  </a:cubicBezTo>
                  <a:cubicBezTo>
                    <a:pt x="870" y="8138"/>
                    <a:pt x="1079" y="7319"/>
                    <a:pt x="1265" y="6493"/>
                  </a:cubicBezTo>
                  <a:cubicBezTo>
                    <a:pt x="1303" y="6315"/>
                    <a:pt x="1344" y="6136"/>
                    <a:pt x="1380" y="5956"/>
                  </a:cubicBezTo>
                  <a:lnTo>
                    <a:pt x="1380" y="5956"/>
                  </a:lnTo>
                  <a:cubicBezTo>
                    <a:pt x="1351" y="6028"/>
                    <a:pt x="1319" y="6100"/>
                    <a:pt x="1291" y="6174"/>
                  </a:cubicBezTo>
                  <a:cubicBezTo>
                    <a:pt x="1089" y="6664"/>
                    <a:pt x="906" y="7161"/>
                    <a:pt x="740" y="7654"/>
                  </a:cubicBezTo>
                  <a:cubicBezTo>
                    <a:pt x="555" y="8185"/>
                    <a:pt x="422" y="8639"/>
                    <a:pt x="318" y="9084"/>
                  </a:cubicBezTo>
                  <a:cubicBezTo>
                    <a:pt x="96" y="10038"/>
                    <a:pt x="1" y="11009"/>
                    <a:pt x="32" y="11970"/>
                  </a:cubicBezTo>
                  <a:cubicBezTo>
                    <a:pt x="67" y="12929"/>
                    <a:pt x="246" y="13863"/>
                    <a:pt x="574" y="14745"/>
                  </a:cubicBezTo>
                  <a:cubicBezTo>
                    <a:pt x="906" y="15648"/>
                    <a:pt x="1397" y="16476"/>
                    <a:pt x="2035" y="17202"/>
                  </a:cubicBezTo>
                  <a:cubicBezTo>
                    <a:pt x="2375" y="17589"/>
                    <a:pt x="2747" y="17942"/>
                    <a:pt x="3142" y="18255"/>
                  </a:cubicBezTo>
                  <a:cubicBezTo>
                    <a:pt x="3372" y="18436"/>
                    <a:pt x="3602" y="18613"/>
                    <a:pt x="3836" y="18788"/>
                  </a:cubicBezTo>
                  <a:lnTo>
                    <a:pt x="4096" y="18988"/>
                  </a:lnTo>
                  <a:cubicBezTo>
                    <a:pt x="4673" y="19429"/>
                    <a:pt x="5350" y="19937"/>
                    <a:pt x="6049" y="20395"/>
                  </a:cubicBezTo>
                  <a:cubicBezTo>
                    <a:pt x="6829" y="20905"/>
                    <a:pt x="7492" y="21264"/>
                    <a:pt x="8139" y="21526"/>
                  </a:cubicBezTo>
                  <a:cubicBezTo>
                    <a:pt x="8492" y="21674"/>
                    <a:pt x="8861" y="21790"/>
                    <a:pt x="9230" y="21876"/>
                  </a:cubicBezTo>
                  <a:cubicBezTo>
                    <a:pt x="9579" y="21959"/>
                    <a:pt x="9946" y="22007"/>
                    <a:pt x="10348" y="22024"/>
                  </a:cubicBezTo>
                  <a:cubicBezTo>
                    <a:pt x="10397" y="22026"/>
                    <a:pt x="10445" y="22026"/>
                    <a:pt x="10494" y="22026"/>
                  </a:cubicBezTo>
                  <a:cubicBezTo>
                    <a:pt x="11197" y="22026"/>
                    <a:pt x="11917" y="21863"/>
                    <a:pt x="12584" y="21547"/>
                  </a:cubicBezTo>
                  <a:cubicBezTo>
                    <a:pt x="12972" y="21368"/>
                    <a:pt x="13357" y="21135"/>
                    <a:pt x="13733" y="20851"/>
                  </a:cubicBezTo>
                  <a:cubicBezTo>
                    <a:pt x="13921" y="20705"/>
                    <a:pt x="14104" y="20546"/>
                    <a:pt x="14283" y="20388"/>
                  </a:cubicBezTo>
                  <a:cubicBezTo>
                    <a:pt x="14481" y="20211"/>
                    <a:pt x="14673" y="20039"/>
                    <a:pt x="14861" y="19864"/>
                  </a:cubicBezTo>
                  <a:cubicBezTo>
                    <a:pt x="15362" y="19397"/>
                    <a:pt x="15803" y="18939"/>
                    <a:pt x="16215" y="18463"/>
                  </a:cubicBezTo>
                  <a:cubicBezTo>
                    <a:pt x="16402" y="18239"/>
                    <a:pt x="16586" y="18011"/>
                    <a:pt x="16764" y="17780"/>
                  </a:cubicBezTo>
                  <a:cubicBezTo>
                    <a:pt x="17331" y="17037"/>
                    <a:pt x="17778" y="16276"/>
                    <a:pt x="18091" y="15520"/>
                  </a:cubicBezTo>
                  <a:cubicBezTo>
                    <a:pt x="18252" y="15130"/>
                    <a:pt x="18384" y="14722"/>
                    <a:pt x="18477" y="14308"/>
                  </a:cubicBezTo>
                  <a:cubicBezTo>
                    <a:pt x="18563" y="13939"/>
                    <a:pt x="18617" y="13524"/>
                    <a:pt x="18637" y="13044"/>
                  </a:cubicBezTo>
                  <a:cubicBezTo>
                    <a:pt x="18668" y="12194"/>
                    <a:pt x="18525" y="11296"/>
                    <a:pt x="18202" y="10377"/>
                  </a:cubicBezTo>
                  <a:cubicBezTo>
                    <a:pt x="18091" y="10060"/>
                    <a:pt x="17953" y="9747"/>
                    <a:pt x="17809" y="9428"/>
                  </a:cubicBezTo>
                  <a:lnTo>
                    <a:pt x="17759" y="9316"/>
                  </a:lnTo>
                  <a:cubicBezTo>
                    <a:pt x="17694" y="9171"/>
                    <a:pt x="17630" y="9026"/>
                    <a:pt x="17568" y="8878"/>
                  </a:cubicBezTo>
                  <a:cubicBezTo>
                    <a:pt x="17440" y="8573"/>
                    <a:pt x="17324" y="8266"/>
                    <a:pt x="17208" y="7956"/>
                  </a:cubicBezTo>
                  <a:lnTo>
                    <a:pt x="17156" y="7813"/>
                  </a:lnTo>
                  <a:lnTo>
                    <a:pt x="17101" y="7673"/>
                  </a:lnTo>
                  <a:lnTo>
                    <a:pt x="16905" y="7153"/>
                  </a:lnTo>
                  <a:cubicBezTo>
                    <a:pt x="16649" y="6485"/>
                    <a:pt x="16416" y="5946"/>
                    <a:pt x="16171" y="5456"/>
                  </a:cubicBezTo>
                  <a:cubicBezTo>
                    <a:pt x="15899" y="4908"/>
                    <a:pt x="15577" y="4409"/>
                    <a:pt x="15214" y="3974"/>
                  </a:cubicBezTo>
                  <a:cubicBezTo>
                    <a:pt x="14515" y="3132"/>
                    <a:pt x="13591" y="2411"/>
                    <a:pt x="12469" y="1833"/>
                  </a:cubicBezTo>
                  <a:cubicBezTo>
                    <a:pt x="11982" y="1580"/>
                    <a:pt x="11449" y="1359"/>
                    <a:pt x="10842" y="1156"/>
                  </a:cubicBezTo>
                  <a:cubicBezTo>
                    <a:pt x="10310" y="978"/>
                    <a:pt x="9762" y="839"/>
                    <a:pt x="9210" y="740"/>
                  </a:cubicBezTo>
                  <a:cubicBezTo>
                    <a:pt x="8871" y="676"/>
                    <a:pt x="8525" y="656"/>
                    <a:pt x="8139" y="638"/>
                  </a:cubicBezTo>
                  <a:cubicBezTo>
                    <a:pt x="7954" y="628"/>
                    <a:pt x="7767" y="623"/>
                    <a:pt x="7583" y="617"/>
                  </a:cubicBezTo>
                  <a:lnTo>
                    <a:pt x="7484" y="613"/>
                  </a:lnTo>
                  <a:cubicBezTo>
                    <a:pt x="7301" y="609"/>
                    <a:pt x="7122" y="602"/>
                    <a:pt x="6939" y="592"/>
                  </a:cubicBezTo>
                  <a:cubicBezTo>
                    <a:pt x="6560" y="570"/>
                    <a:pt x="5992" y="523"/>
                    <a:pt x="5456" y="359"/>
                  </a:cubicBezTo>
                  <a:cubicBezTo>
                    <a:pt x="5193" y="271"/>
                    <a:pt x="4959" y="158"/>
                    <a:pt x="4741" y="17"/>
                  </a:cubicBezTo>
                  <a:cubicBezTo>
                    <a:pt x="4723" y="6"/>
                    <a:pt x="4704" y="1"/>
                    <a:pt x="4685" y="1"/>
                  </a:cubicBezTo>
                  <a:close/>
                </a:path>
              </a:pathLst>
            </a:custGeom>
            <a:solidFill>
              <a:srgbClr val="DFE2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2" name="Google Shape;5782;p16"/>
            <p:cNvSpPr/>
            <p:nvPr/>
          </p:nvSpPr>
          <p:spPr>
            <a:xfrm>
              <a:off x="4462175" y="6624800"/>
              <a:ext cx="344350" cy="457600"/>
            </a:xfrm>
            <a:custGeom>
              <a:avLst/>
              <a:gdLst/>
              <a:ahLst/>
              <a:cxnLst/>
              <a:rect l="l" t="t" r="r" b="b"/>
              <a:pathLst>
                <a:path w="13774" h="18304" extrusionOk="0">
                  <a:moveTo>
                    <a:pt x="10810" y="327"/>
                  </a:moveTo>
                  <a:lnTo>
                    <a:pt x="10810" y="327"/>
                  </a:lnTo>
                  <a:cubicBezTo>
                    <a:pt x="10810" y="327"/>
                    <a:pt x="10809" y="328"/>
                    <a:pt x="10809" y="330"/>
                  </a:cubicBezTo>
                  <a:cubicBezTo>
                    <a:pt x="10809" y="328"/>
                    <a:pt x="10810" y="328"/>
                    <a:pt x="10810" y="327"/>
                  </a:cubicBezTo>
                  <a:close/>
                  <a:moveTo>
                    <a:pt x="9113" y="2168"/>
                  </a:moveTo>
                  <a:lnTo>
                    <a:pt x="9113" y="2168"/>
                  </a:lnTo>
                  <a:cubicBezTo>
                    <a:pt x="9110" y="2171"/>
                    <a:pt x="9107" y="2174"/>
                    <a:pt x="9104" y="2176"/>
                  </a:cubicBezTo>
                  <a:lnTo>
                    <a:pt x="9104" y="2176"/>
                  </a:lnTo>
                  <a:cubicBezTo>
                    <a:pt x="9107" y="2174"/>
                    <a:pt x="9110" y="2171"/>
                    <a:pt x="9113" y="2168"/>
                  </a:cubicBezTo>
                  <a:close/>
                  <a:moveTo>
                    <a:pt x="6006" y="5141"/>
                  </a:moveTo>
                  <a:lnTo>
                    <a:pt x="6006" y="5141"/>
                  </a:lnTo>
                  <a:cubicBezTo>
                    <a:pt x="6003" y="5144"/>
                    <a:pt x="6000" y="5147"/>
                    <a:pt x="5996" y="5150"/>
                  </a:cubicBezTo>
                  <a:lnTo>
                    <a:pt x="5996" y="5150"/>
                  </a:lnTo>
                  <a:cubicBezTo>
                    <a:pt x="6000" y="5147"/>
                    <a:pt x="6003" y="5145"/>
                    <a:pt x="6006" y="5141"/>
                  </a:cubicBezTo>
                  <a:close/>
                  <a:moveTo>
                    <a:pt x="11012" y="1"/>
                  </a:moveTo>
                  <a:lnTo>
                    <a:pt x="11012" y="1"/>
                  </a:lnTo>
                  <a:cubicBezTo>
                    <a:pt x="10736" y="71"/>
                    <a:pt x="10451" y="136"/>
                    <a:pt x="10148" y="201"/>
                  </a:cubicBezTo>
                  <a:lnTo>
                    <a:pt x="9663" y="300"/>
                  </a:lnTo>
                  <a:lnTo>
                    <a:pt x="9567" y="321"/>
                  </a:lnTo>
                  <a:cubicBezTo>
                    <a:pt x="9196" y="395"/>
                    <a:pt x="8828" y="471"/>
                    <a:pt x="8461" y="553"/>
                  </a:cubicBezTo>
                  <a:cubicBezTo>
                    <a:pt x="8179" y="619"/>
                    <a:pt x="7896" y="698"/>
                    <a:pt x="7619" y="782"/>
                  </a:cubicBezTo>
                  <a:cubicBezTo>
                    <a:pt x="7336" y="869"/>
                    <a:pt x="7060" y="976"/>
                    <a:pt x="6823" y="1071"/>
                  </a:cubicBezTo>
                  <a:cubicBezTo>
                    <a:pt x="5877" y="1446"/>
                    <a:pt x="4980" y="1894"/>
                    <a:pt x="4165" y="2404"/>
                  </a:cubicBezTo>
                  <a:cubicBezTo>
                    <a:pt x="3191" y="3010"/>
                    <a:pt x="2374" y="3697"/>
                    <a:pt x="1732" y="4439"/>
                  </a:cubicBezTo>
                  <a:cubicBezTo>
                    <a:pt x="1131" y="5134"/>
                    <a:pt x="682" y="5888"/>
                    <a:pt x="392" y="6683"/>
                  </a:cubicBezTo>
                  <a:cubicBezTo>
                    <a:pt x="223" y="7152"/>
                    <a:pt x="109" y="7632"/>
                    <a:pt x="54" y="8107"/>
                  </a:cubicBezTo>
                  <a:cubicBezTo>
                    <a:pt x="1" y="8573"/>
                    <a:pt x="1" y="9077"/>
                    <a:pt x="53" y="9644"/>
                  </a:cubicBezTo>
                  <a:cubicBezTo>
                    <a:pt x="103" y="10150"/>
                    <a:pt x="133" y="10681"/>
                    <a:pt x="160" y="11150"/>
                  </a:cubicBezTo>
                  <a:cubicBezTo>
                    <a:pt x="186" y="11569"/>
                    <a:pt x="209" y="11975"/>
                    <a:pt x="244" y="12380"/>
                  </a:cubicBezTo>
                  <a:cubicBezTo>
                    <a:pt x="311" y="13168"/>
                    <a:pt x="427" y="14199"/>
                    <a:pt x="749" y="15213"/>
                  </a:cubicBezTo>
                  <a:cubicBezTo>
                    <a:pt x="1049" y="16162"/>
                    <a:pt x="1518" y="16910"/>
                    <a:pt x="2142" y="17435"/>
                  </a:cubicBezTo>
                  <a:cubicBezTo>
                    <a:pt x="2486" y="17722"/>
                    <a:pt x="2895" y="17943"/>
                    <a:pt x="3362" y="18095"/>
                  </a:cubicBezTo>
                  <a:cubicBezTo>
                    <a:pt x="3778" y="18234"/>
                    <a:pt x="4203" y="18303"/>
                    <a:pt x="4628" y="18303"/>
                  </a:cubicBezTo>
                  <a:cubicBezTo>
                    <a:pt x="4687" y="18303"/>
                    <a:pt x="4745" y="18302"/>
                    <a:pt x="4804" y="18299"/>
                  </a:cubicBezTo>
                  <a:cubicBezTo>
                    <a:pt x="5591" y="18262"/>
                    <a:pt x="6395" y="17919"/>
                    <a:pt x="7190" y="17280"/>
                  </a:cubicBezTo>
                  <a:cubicBezTo>
                    <a:pt x="7774" y="16804"/>
                    <a:pt x="8287" y="16235"/>
                    <a:pt x="8784" y="15684"/>
                  </a:cubicBezTo>
                  <a:lnTo>
                    <a:pt x="9101" y="15333"/>
                  </a:lnTo>
                  <a:cubicBezTo>
                    <a:pt x="9534" y="14854"/>
                    <a:pt x="10010" y="14396"/>
                    <a:pt x="10331" y="14095"/>
                  </a:cubicBezTo>
                  <a:lnTo>
                    <a:pt x="10486" y="13952"/>
                  </a:lnTo>
                  <a:cubicBezTo>
                    <a:pt x="10816" y="13644"/>
                    <a:pt x="11227" y="13258"/>
                    <a:pt x="11605" y="12870"/>
                  </a:cubicBezTo>
                  <a:cubicBezTo>
                    <a:pt x="11741" y="12729"/>
                    <a:pt x="11875" y="12583"/>
                    <a:pt x="12003" y="12436"/>
                  </a:cubicBezTo>
                  <a:cubicBezTo>
                    <a:pt x="12221" y="12191"/>
                    <a:pt x="12422" y="11927"/>
                    <a:pt x="12603" y="11658"/>
                  </a:cubicBezTo>
                  <a:cubicBezTo>
                    <a:pt x="12767" y="11409"/>
                    <a:pt x="12905" y="11167"/>
                    <a:pt x="13014" y="10937"/>
                  </a:cubicBezTo>
                  <a:cubicBezTo>
                    <a:pt x="13121" y="10720"/>
                    <a:pt x="13216" y="10469"/>
                    <a:pt x="13317" y="10150"/>
                  </a:cubicBezTo>
                  <a:cubicBezTo>
                    <a:pt x="13396" y="9894"/>
                    <a:pt x="13447" y="9628"/>
                    <a:pt x="13495" y="9379"/>
                  </a:cubicBezTo>
                  <a:cubicBezTo>
                    <a:pt x="13545" y="9111"/>
                    <a:pt x="13588" y="8846"/>
                    <a:pt x="13624" y="8576"/>
                  </a:cubicBezTo>
                  <a:cubicBezTo>
                    <a:pt x="13702" y="8031"/>
                    <a:pt x="13752" y="7484"/>
                    <a:pt x="13769" y="6950"/>
                  </a:cubicBezTo>
                  <a:cubicBezTo>
                    <a:pt x="13771" y="6910"/>
                    <a:pt x="13771" y="6872"/>
                    <a:pt x="13774" y="6833"/>
                  </a:cubicBezTo>
                  <a:lnTo>
                    <a:pt x="13774" y="6833"/>
                  </a:lnTo>
                  <a:cubicBezTo>
                    <a:pt x="13683" y="7333"/>
                    <a:pt x="13561" y="7829"/>
                    <a:pt x="13407" y="8314"/>
                  </a:cubicBezTo>
                  <a:cubicBezTo>
                    <a:pt x="13110" y="9242"/>
                    <a:pt x="12706" y="10138"/>
                    <a:pt x="12186" y="10960"/>
                  </a:cubicBezTo>
                  <a:cubicBezTo>
                    <a:pt x="11893" y="11424"/>
                    <a:pt x="11566" y="11869"/>
                    <a:pt x="11207" y="12284"/>
                  </a:cubicBezTo>
                  <a:cubicBezTo>
                    <a:pt x="10933" y="12603"/>
                    <a:pt x="10638" y="12903"/>
                    <a:pt x="10322" y="13185"/>
                  </a:cubicBezTo>
                  <a:cubicBezTo>
                    <a:pt x="10140" y="13348"/>
                    <a:pt x="9953" y="13505"/>
                    <a:pt x="9759" y="13656"/>
                  </a:cubicBezTo>
                  <a:cubicBezTo>
                    <a:pt x="9647" y="13743"/>
                    <a:pt x="9534" y="13830"/>
                    <a:pt x="9423" y="13916"/>
                  </a:cubicBezTo>
                  <a:cubicBezTo>
                    <a:pt x="9136" y="14140"/>
                    <a:pt x="8846" y="14360"/>
                    <a:pt x="8550" y="14574"/>
                  </a:cubicBezTo>
                  <a:cubicBezTo>
                    <a:pt x="8211" y="14819"/>
                    <a:pt x="7866" y="15059"/>
                    <a:pt x="7514" y="15287"/>
                  </a:cubicBezTo>
                  <a:cubicBezTo>
                    <a:pt x="7152" y="15522"/>
                    <a:pt x="6782" y="15744"/>
                    <a:pt x="6400" y="15940"/>
                  </a:cubicBezTo>
                  <a:cubicBezTo>
                    <a:pt x="6046" y="16121"/>
                    <a:pt x="5684" y="16287"/>
                    <a:pt x="5309" y="16408"/>
                  </a:cubicBezTo>
                  <a:cubicBezTo>
                    <a:pt x="5134" y="16464"/>
                    <a:pt x="4956" y="16514"/>
                    <a:pt x="4775" y="16546"/>
                  </a:cubicBezTo>
                  <a:cubicBezTo>
                    <a:pt x="4617" y="16574"/>
                    <a:pt x="4456" y="16596"/>
                    <a:pt x="4297" y="16599"/>
                  </a:cubicBezTo>
                  <a:cubicBezTo>
                    <a:pt x="4286" y="16599"/>
                    <a:pt x="4276" y="16599"/>
                    <a:pt x="4265" y="16599"/>
                  </a:cubicBezTo>
                  <a:cubicBezTo>
                    <a:pt x="4118" y="16599"/>
                    <a:pt x="3971" y="16589"/>
                    <a:pt x="3829" y="16553"/>
                  </a:cubicBezTo>
                  <a:cubicBezTo>
                    <a:pt x="3676" y="16517"/>
                    <a:pt x="3526" y="16464"/>
                    <a:pt x="3386" y="16391"/>
                  </a:cubicBezTo>
                  <a:cubicBezTo>
                    <a:pt x="3224" y="16304"/>
                    <a:pt x="3067" y="16200"/>
                    <a:pt x="2931" y="16076"/>
                  </a:cubicBezTo>
                  <a:cubicBezTo>
                    <a:pt x="2803" y="15960"/>
                    <a:pt x="2685" y="15828"/>
                    <a:pt x="2580" y="15690"/>
                  </a:cubicBezTo>
                  <a:cubicBezTo>
                    <a:pt x="2345" y="15368"/>
                    <a:pt x="2165" y="15003"/>
                    <a:pt x="2035" y="14631"/>
                  </a:cubicBezTo>
                  <a:cubicBezTo>
                    <a:pt x="1891" y="14217"/>
                    <a:pt x="1790" y="13791"/>
                    <a:pt x="1724" y="13360"/>
                  </a:cubicBezTo>
                  <a:cubicBezTo>
                    <a:pt x="1588" y="12492"/>
                    <a:pt x="1559" y="11609"/>
                    <a:pt x="1610" y="10733"/>
                  </a:cubicBezTo>
                  <a:cubicBezTo>
                    <a:pt x="1631" y="10368"/>
                    <a:pt x="1663" y="10003"/>
                    <a:pt x="1720" y="9643"/>
                  </a:cubicBezTo>
                  <a:cubicBezTo>
                    <a:pt x="1770" y="9350"/>
                    <a:pt x="1834" y="9058"/>
                    <a:pt x="1927" y="8774"/>
                  </a:cubicBezTo>
                  <a:cubicBezTo>
                    <a:pt x="1997" y="8564"/>
                    <a:pt x="2075" y="8356"/>
                    <a:pt x="2178" y="8158"/>
                  </a:cubicBezTo>
                  <a:cubicBezTo>
                    <a:pt x="2365" y="7802"/>
                    <a:pt x="2606" y="7473"/>
                    <a:pt x="2908" y="7201"/>
                  </a:cubicBezTo>
                  <a:cubicBezTo>
                    <a:pt x="3052" y="7072"/>
                    <a:pt x="3202" y="6950"/>
                    <a:pt x="3360" y="6841"/>
                  </a:cubicBezTo>
                  <a:cubicBezTo>
                    <a:pt x="3514" y="6734"/>
                    <a:pt x="3672" y="6635"/>
                    <a:pt x="3831" y="6542"/>
                  </a:cubicBezTo>
                  <a:cubicBezTo>
                    <a:pt x="4186" y="6336"/>
                    <a:pt x="4548" y="6147"/>
                    <a:pt x="4899" y="5937"/>
                  </a:cubicBezTo>
                  <a:cubicBezTo>
                    <a:pt x="5094" y="5819"/>
                    <a:pt x="5289" y="5697"/>
                    <a:pt x="5475" y="5564"/>
                  </a:cubicBezTo>
                  <a:cubicBezTo>
                    <a:pt x="5655" y="5434"/>
                    <a:pt x="5829" y="5296"/>
                    <a:pt x="5996" y="5150"/>
                  </a:cubicBezTo>
                  <a:lnTo>
                    <a:pt x="5996" y="5150"/>
                  </a:lnTo>
                  <a:cubicBezTo>
                    <a:pt x="5995" y="5151"/>
                    <a:pt x="5993" y="5153"/>
                    <a:pt x="5991" y="5154"/>
                  </a:cubicBezTo>
                  <a:lnTo>
                    <a:pt x="5991" y="5154"/>
                  </a:lnTo>
                  <a:cubicBezTo>
                    <a:pt x="6110" y="5048"/>
                    <a:pt x="6227" y="4937"/>
                    <a:pt x="6335" y="4821"/>
                  </a:cubicBezTo>
                  <a:cubicBezTo>
                    <a:pt x="6394" y="4759"/>
                    <a:pt x="6453" y="4696"/>
                    <a:pt x="6509" y="4632"/>
                  </a:cubicBezTo>
                  <a:cubicBezTo>
                    <a:pt x="6570" y="4560"/>
                    <a:pt x="6631" y="4487"/>
                    <a:pt x="6694" y="4416"/>
                  </a:cubicBezTo>
                  <a:cubicBezTo>
                    <a:pt x="6941" y="4133"/>
                    <a:pt x="7204" y="3863"/>
                    <a:pt x="7478" y="3605"/>
                  </a:cubicBezTo>
                  <a:cubicBezTo>
                    <a:pt x="8004" y="3110"/>
                    <a:pt x="8561" y="2653"/>
                    <a:pt x="9104" y="2176"/>
                  </a:cubicBezTo>
                  <a:lnTo>
                    <a:pt x="9104" y="2176"/>
                  </a:lnTo>
                  <a:cubicBezTo>
                    <a:pt x="9102" y="2178"/>
                    <a:pt x="9100" y="2179"/>
                    <a:pt x="9098" y="2181"/>
                  </a:cubicBezTo>
                  <a:lnTo>
                    <a:pt x="9098" y="2181"/>
                  </a:lnTo>
                  <a:cubicBezTo>
                    <a:pt x="9422" y="1892"/>
                    <a:pt x="9743" y="1599"/>
                    <a:pt x="10041" y="1282"/>
                  </a:cubicBezTo>
                  <a:cubicBezTo>
                    <a:pt x="10187" y="1123"/>
                    <a:pt x="10335" y="962"/>
                    <a:pt x="10470" y="792"/>
                  </a:cubicBezTo>
                  <a:cubicBezTo>
                    <a:pt x="10586" y="646"/>
                    <a:pt x="10695" y="499"/>
                    <a:pt x="10801" y="344"/>
                  </a:cubicBezTo>
                  <a:lnTo>
                    <a:pt x="10801" y="344"/>
                  </a:lnTo>
                  <a:cubicBezTo>
                    <a:pt x="10801" y="345"/>
                    <a:pt x="10800" y="346"/>
                    <a:pt x="10800" y="347"/>
                  </a:cubicBezTo>
                  <a:cubicBezTo>
                    <a:pt x="10802" y="343"/>
                    <a:pt x="10805" y="340"/>
                    <a:pt x="10808" y="336"/>
                  </a:cubicBezTo>
                  <a:lnTo>
                    <a:pt x="10808" y="336"/>
                  </a:lnTo>
                  <a:cubicBezTo>
                    <a:pt x="10805" y="337"/>
                    <a:pt x="10803" y="341"/>
                    <a:pt x="10800" y="343"/>
                  </a:cubicBezTo>
                  <a:cubicBezTo>
                    <a:pt x="10803" y="339"/>
                    <a:pt x="10804" y="335"/>
                    <a:pt x="10808" y="331"/>
                  </a:cubicBezTo>
                  <a:lnTo>
                    <a:pt x="10808" y="331"/>
                  </a:lnTo>
                  <a:cubicBezTo>
                    <a:pt x="10808" y="332"/>
                    <a:pt x="10808" y="333"/>
                    <a:pt x="10808" y="334"/>
                  </a:cubicBezTo>
                  <a:cubicBezTo>
                    <a:pt x="10808" y="333"/>
                    <a:pt x="10809" y="333"/>
                    <a:pt x="10809" y="330"/>
                  </a:cubicBezTo>
                  <a:lnTo>
                    <a:pt x="10809" y="330"/>
                  </a:lnTo>
                  <a:cubicBezTo>
                    <a:pt x="10809" y="330"/>
                    <a:pt x="10808" y="330"/>
                    <a:pt x="10808" y="331"/>
                  </a:cubicBezTo>
                  <a:lnTo>
                    <a:pt x="10808" y="331"/>
                  </a:lnTo>
                  <a:cubicBezTo>
                    <a:pt x="10809" y="328"/>
                    <a:pt x="10811" y="326"/>
                    <a:pt x="10812" y="324"/>
                  </a:cubicBezTo>
                  <a:lnTo>
                    <a:pt x="10812" y="324"/>
                  </a:lnTo>
                  <a:lnTo>
                    <a:pt x="10810" y="327"/>
                  </a:lnTo>
                  <a:cubicBezTo>
                    <a:pt x="10881" y="219"/>
                    <a:pt x="10947" y="112"/>
                    <a:pt x="11012" y="1"/>
                  </a:cubicBezTo>
                  <a:close/>
                </a:path>
              </a:pathLst>
            </a:custGeom>
            <a:solidFill>
              <a:srgbClr val="DFE2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3" name="Google Shape;5783;p16"/>
            <p:cNvSpPr/>
            <p:nvPr/>
          </p:nvSpPr>
          <p:spPr>
            <a:xfrm>
              <a:off x="4440775" y="6492400"/>
              <a:ext cx="252850" cy="118875"/>
            </a:xfrm>
            <a:custGeom>
              <a:avLst/>
              <a:gdLst/>
              <a:ahLst/>
              <a:cxnLst/>
              <a:rect l="l" t="t" r="r" b="b"/>
              <a:pathLst>
                <a:path w="10114" h="4755" extrusionOk="0">
                  <a:moveTo>
                    <a:pt x="9308" y="1851"/>
                  </a:moveTo>
                  <a:cubicBezTo>
                    <a:pt x="9309" y="1851"/>
                    <a:pt x="9309" y="1851"/>
                    <a:pt x="9309" y="1851"/>
                  </a:cubicBezTo>
                  <a:cubicBezTo>
                    <a:pt x="9309" y="1851"/>
                    <a:pt x="9309" y="1851"/>
                    <a:pt x="9308" y="1851"/>
                  </a:cubicBezTo>
                  <a:close/>
                  <a:moveTo>
                    <a:pt x="9309" y="1847"/>
                  </a:moveTo>
                  <a:cubicBezTo>
                    <a:pt x="9318" y="1848"/>
                    <a:pt x="9324" y="1848"/>
                    <a:pt x="9331" y="1854"/>
                  </a:cubicBezTo>
                  <a:cubicBezTo>
                    <a:pt x="9324" y="1853"/>
                    <a:pt x="9317" y="1848"/>
                    <a:pt x="9309" y="1847"/>
                  </a:cubicBezTo>
                  <a:close/>
                  <a:moveTo>
                    <a:pt x="6582" y="0"/>
                  </a:moveTo>
                  <a:cubicBezTo>
                    <a:pt x="6505" y="0"/>
                    <a:pt x="6427" y="2"/>
                    <a:pt x="6348" y="6"/>
                  </a:cubicBezTo>
                  <a:cubicBezTo>
                    <a:pt x="5964" y="21"/>
                    <a:pt x="5566" y="93"/>
                    <a:pt x="5166" y="221"/>
                  </a:cubicBezTo>
                  <a:cubicBezTo>
                    <a:pt x="4741" y="352"/>
                    <a:pt x="4346" y="550"/>
                    <a:pt x="3992" y="814"/>
                  </a:cubicBezTo>
                  <a:cubicBezTo>
                    <a:pt x="3762" y="990"/>
                    <a:pt x="3541" y="1199"/>
                    <a:pt x="3299" y="1481"/>
                  </a:cubicBezTo>
                  <a:cubicBezTo>
                    <a:pt x="3227" y="1564"/>
                    <a:pt x="3158" y="1646"/>
                    <a:pt x="3089" y="1731"/>
                  </a:cubicBezTo>
                  <a:lnTo>
                    <a:pt x="2927" y="1930"/>
                  </a:lnTo>
                  <a:cubicBezTo>
                    <a:pt x="2839" y="2041"/>
                    <a:pt x="2751" y="2153"/>
                    <a:pt x="2659" y="2261"/>
                  </a:cubicBezTo>
                  <a:lnTo>
                    <a:pt x="2592" y="2341"/>
                  </a:lnTo>
                  <a:cubicBezTo>
                    <a:pt x="2509" y="2436"/>
                    <a:pt x="2422" y="2528"/>
                    <a:pt x="2328" y="2614"/>
                  </a:cubicBezTo>
                  <a:cubicBezTo>
                    <a:pt x="2085" y="2824"/>
                    <a:pt x="1813" y="3010"/>
                    <a:pt x="1553" y="3190"/>
                  </a:cubicBezTo>
                  <a:lnTo>
                    <a:pt x="1506" y="3223"/>
                  </a:lnTo>
                  <a:lnTo>
                    <a:pt x="1258" y="3397"/>
                  </a:lnTo>
                  <a:cubicBezTo>
                    <a:pt x="1075" y="3522"/>
                    <a:pt x="894" y="3650"/>
                    <a:pt x="720" y="3792"/>
                  </a:cubicBezTo>
                  <a:cubicBezTo>
                    <a:pt x="532" y="3943"/>
                    <a:pt x="396" y="4070"/>
                    <a:pt x="281" y="4204"/>
                  </a:cubicBezTo>
                  <a:cubicBezTo>
                    <a:pt x="216" y="4283"/>
                    <a:pt x="169" y="4353"/>
                    <a:pt x="126" y="4425"/>
                  </a:cubicBezTo>
                  <a:cubicBezTo>
                    <a:pt x="84" y="4496"/>
                    <a:pt x="60" y="4569"/>
                    <a:pt x="34" y="4646"/>
                  </a:cubicBezTo>
                  <a:cubicBezTo>
                    <a:pt x="22" y="4682"/>
                    <a:pt x="11" y="4718"/>
                    <a:pt x="1" y="4754"/>
                  </a:cubicBezTo>
                  <a:cubicBezTo>
                    <a:pt x="8" y="4748"/>
                    <a:pt x="12" y="4741"/>
                    <a:pt x="21" y="4735"/>
                  </a:cubicBezTo>
                  <a:cubicBezTo>
                    <a:pt x="440" y="4359"/>
                    <a:pt x="942" y="4086"/>
                    <a:pt x="1446" y="3838"/>
                  </a:cubicBezTo>
                  <a:cubicBezTo>
                    <a:pt x="1961" y="3585"/>
                    <a:pt x="2488" y="3361"/>
                    <a:pt x="2999" y="3105"/>
                  </a:cubicBezTo>
                  <a:lnTo>
                    <a:pt x="2999" y="3105"/>
                  </a:lnTo>
                  <a:cubicBezTo>
                    <a:pt x="2997" y="3106"/>
                    <a:pt x="2996" y="3107"/>
                    <a:pt x="2994" y="3108"/>
                  </a:cubicBezTo>
                  <a:cubicBezTo>
                    <a:pt x="3155" y="3025"/>
                    <a:pt x="3317" y="2939"/>
                    <a:pt x="3471" y="2844"/>
                  </a:cubicBezTo>
                  <a:cubicBezTo>
                    <a:pt x="3543" y="2799"/>
                    <a:pt x="3616" y="2752"/>
                    <a:pt x="3683" y="2702"/>
                  </a:cubicBezTo>
                  <a:cubicBezTo>
                    <a:pt x="3745" y="2656"/>
                    <a:pt x="3806" y="2605"/>
                    <a:pt x="3863" y="2552"/>
                  </a:cubicBezTo>
                  <a:cubicBezTo>
                    <a:pt x="4080" y="2355"/>
                    <a:pt x="4291" y="2153"/>
                    <a:pt x="4509" y="1955"/>
                  </a:cubicBezTo>
                  <a:cubicBezTo>
                    <a:pt x="4693" y="1782"/>
                    <a:pt x="4880" y="1610"/>
                    <a:pt x="5087" y="1466"/>
                  </a:cubicBezTo>
                  <a:cubicBezTo>
                    <a:pt x="5281" y="1329"/>
                    <a:pt x="5490" y="1206"/>
                    <a:pt x="5719" y="1129"/>
                  </a:cubicBezTo>
                  <a:cubicBezTo>
                    <a:pt x="5956" y="1048"/>
                    <a:pt x="6206" y="1000"/>
                    <a:pt x="6457" y="990"/>
                  </a:cubicBezTo>
                  <a:cubicBezTo>
                    <a:pt x="6516" y="987"/>
                    <a:pt x="6576" y="986"/>
                    <a:pt x="6635" y="986"/>
                  </a:cubicBezTo>
                  <a:cubicBezTo>
                    <a:pt x="6742" y="986"/>
                    <a:pt x="6848" y="990"/>
                    <a:pt x="6954" y="998"/>
                  </a:cubicBezTo>
                  <a:cubicBezTo>
                    <a:pt x="7095" y="1008"/>
                    <a:pt x="7235" y="1021"/>
                    <a:pt x="7375" y="1051"/>
                  </a:cubicBezTo>
                  <a:cubicBezTo>
                    <a:pt x="7586" y="1100"/>
                    <a:pt x="7796" y="1176"/>
                    <a:pt x="7997" y="1265"/>
                  </a:cubicBezTo>
                  <a:cubicBezTo>
                    <a:pt x="8434" y="1453"/>
                    <a:pt x="8853" y="1695"/>
                    <a:pt x="9306" y="1850"/>
                  </a:cubicBezTo>
                  <a:lnTo>
                    <a:pt x="9306" y="1850"/>
                  </a:lnTo>
                  <a:cubicBezTo>
                    <a:pt x="9305" y="1850"/>
                    <a:pt x="9305" y="1851"/>
                    <a:pt x="9304" y="1851"/>
                  </a:cubicBezTo>
                  <a:cubicBezTo>
                    <a:pt x="9462" y="1902"/>
                    <a:pt x="9623" y="1939"/>
                    <a:pt x="9788" y="1953"/>
                  </a:cubicBezTo>
                  <a:lnTo>
                    <a:pt x="9792" y="1953"/>
                  </a:lnTo>
                  <a:cubicBezTo>
                    <a:pt x="9810" y="1954"/>
                    <a:pt x="9828" y="1954"/>
                    <a:pt x="9846" y="1954"/>
                  </a:cubicBezTo>
                  <a:cubicBezTo>
                    <a:pt x="9929" y="1954"/>
                    <a:pt x="10011" y="1948"/>
                    <a:pt x="10092" y="1932"/>
                  </a:cubicBezTo>
                  <a:lnTo>
                    <a:pt x="10114" y="1926"/>
                  </a:lnTo>
                  <a:cubicBezTo>
                    <a:pt x="10089" y="1870"/>
                    <a:pt x="10058" y="1824"/>
                    <a:pt x="10029" y="1782"/>
                  </a:cubicBezTo>
                  <a:lnTo>
                    <a:pt x="9997" y="1734"/>
                  </a:lnTo>
                  <a:cubicBezTo>
                    <a:pt x="9884" y="1547"/>
                    <a:pt x="9746" y="1387"/>
                    <a:pt x="9615" y="1238"/>
                  </a:cubicBezTo>
                  <a:cubicBezTo>
                    <a:pt x="9367" y="967"/>
                    <a:pt x="9049" y="721"/>
                    <a:pt x="8666" y="508"/>
                  </a:cubicBezTo>
                  <a:cubicBezTo>
                    <a:pt x="8340" y="330"/>
                    <a:pt x="7964" y="194"/>
                    <a:pt x="7544" y="102"/>
                  </a:cubicBezTo>
                  <a:cubicBezTo>
                    <a:pt x="7243" y="34"/>
                    <a:pt x="6921" y="0"/>
                    <a:pt x="6582" y="0"/>
                  </a:cubicBezTo>
                  <a:close/>
                </a:path>
              </a:pathLst>
            </a:custGeom>
            <a:solidFill>
              <a:srgbClr val="DFE2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4" name="Google Shape;5784;p16"/>
            <p:cNvSpPr/>
            <p:nvPr/>
          </p:nvSpPr>
          <p:spPr>
            <a:xfrm>
              <a:off x="4685625" y="6541075"/>
              <a:ext cx="425" cy="50"/>
            </a:xfrm>
            <a:custGeom>
              <a:avLst/>
              <a:gdLst/>
              <a:ahLst/>
              <a:cxnLst/>
              <a:rect l="l" t="t" r="r" b="b"/>
              <a:pathLst>
                <a:path w="17" h="2" extrusionOk="0">
                  <a:moveTo>
                    <a:pt x="1" y="1"/>
                  </a:moveTo>
                  <a:cubicBezTo>
                    <a:pt x="4" y="2"/>
                    <a:pt x="10" y="2"/>
                    <a:pt x="17" y="2"/>
                  </a:cubicBezTo>
                  <a:cubicBezTo>
                    <a:pt x="11" y="1"/>
                    <a:pt x="5" y="1"/>
                    <a:pt x="1" y="1"/>
                  </a:cubicBezTo>
                  <a:close/>
                </a:path>
              </a:pathLst>
            </a:custGeom>
            <a:solidFill>
              <a:srgbClr val="DFE2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5" name="Google Shape;5785;p16"/>
            <p:cNvSpPr/>
            <p:nvPr/>
          </p:nvSpPr>
          <p:spPr>
            <a:xfrm>
              <a:off x="4990250" y="6327900"/>
              <a:ext cx="354175" cy="298400"/>
            </a:xfrm>
            <a:custGeom>
              <a:avLst/>
              <a:gdLst/>
              <a:ahLst/>
              <a:cxnLst/>
              <a:rect l="l" t="t" r="r" b="b"/>
              <a:pathLst>
                <a:path w="14167" h="11936" extrusionOk="0">
                  <a:moveTo>
                    <a:pt x="6432" y="1"/>
                  </a:moveTo>
                  <a:cubicBezTo>
                    <a:pt x="6153" y="1"/>
                    <a:pt x="5862" y="32"/>
                    <a:pt x="5551" y="95"/>
                  </a:cubicBezTo>
                  <a:cubicBezTo>
                    <a:pt x="4738" y="262"/>
                    <a:pt x="4006" y="661"/>
                    <a:pt x="3296" y="1046"/>
                  </a:cubicBezTo>
                  <a:lnTo>
                    <a:pt x="3166" y="1116"/>
                  </a:lnTo>
                  <a:lnTo>
                    <a:pt x="3121" y="1139"/>
                  </a:lnTo>
                  <a:cubicBezTo>
                    <a:pt x="2880" y="1271"/>
                    <a:pt x="2639" y="1398"/>
                    <a:pt x="2394" y="1520"/>
                  </a:cubicBezTo>
                  <a:cubicBezTo>
                    <a:pt x="2015" y="1702"/>
                    <a:pt x="1558" y="1905"/>
                    <a:pt x="1047" y="2018"/>
                  </a:cubicBezTo>
                  <a:cubicBezTo>
                    <a:pt x="785" y="2065"/>
                    <a:pt x="561" y="2087"/>
                    <a:pt x="344" y="2087"/>
                  </a:cubicBezTo>
                  <a:cubicBezTo>
                    <a:pt x="287" y="2087"/>
                    <a:pt x="231" y="2086"/>
                    <a:pt x="175" y="2083"/>
                  </a:cubicBezTo>
                  <a:cubicBezTo>
                    <a:pt x="162" y="2082"/>
                    <a:pt x="149" y="2081"/>
                    <a:pt x="137" y="2081"/>
                  </a:cubicBezTo>
                  <a:cubicBezTo>
                    <a:pt x="76" y="2081"/>
                    <a:pt x="35" y="2096"/>
                    <a:pt x="6" y="2129"/>
                  </a:cubicBezTo>
                  <a:cubicBezTo>
                    <a:pt x="4" y="2130"/>
                    <a:pt x="3" y="2133"/>
                    <a:pt x="0" y="2136"/>
                  </a:cubicBezTo>
                  <a:cubicBezTo>
                    <a:pt x="126" y="2144"/>
                    <a:pt x="252" y="2147"/>
                    <a:pt x="378" y="2147"/>
                  </a:cubicBezTo>
                  <a:cubicBezTo>
                    <a:pt x="558" y="2147"/>
                    <a:pt x="737" y="2140"/>
                    <a:pt x="918" y="2127"/>
                  </a:cubicBezTo>
                  <a:cubicBezTo>
                    <a:pt x="1264" y="2099"/>
                    <a:pt x="1607" y="2048"/>
                    <a:pt x="1949" y="1982"/>
                  </a:cubicBezTo>
                  <a:cubicBezTo>
                    <a:pt x="2277" y="1919"/>
                    <a:pt x="2605" y="1843"/>
                    <a:pt x="2930" y="1767"/>
                  </a:cubicBezTo>
                  <a:cubicBezTo>
                    <a:pt x="3535" y="1625"/>
                    <a:pt x="4142" y="1474"/>
                    <a:pt x="4761" y="1418"/>
                  </a:cubicBezTo>
                  <a:cubicBezTo>
                    <a:pt x="4940" y="1402"/>
                    <a:pt x="5120" y="1391"/>
                    <a:pt x="5300" y="1391"/>
                  </a:cubicBezTo>
                  <a:cubicBezTo>
                    <a:pt x="5424" y="1391"/>
                    <a:pt x="5548" y="1396"/>
                    <a:pt x="5672" y="1408"/>
                  </a:cubicBezTo>
                  <a:cubicBezTo>
                    <a:pt x="5987" y="1438"/>
                    <a:pt x="6300" y="1495"/>
                    <a:pt x="6598" y="1596"/>
                  </a:cubicBezTo>
                  <a:cubicBezTo>
                    <a:pt x="6933" y="1707"/>
                    <a:pt x="7256" y="1856"/>
                    <a:pt x="7555" y="2043"/>
                  </a:cubicBezTo>
                  <a:cubicBezTo>
                    <a:pt x="7641" y="2094"/>
                    <a:pt x="7726" y="2149"/>
                    <a:pt x="7809" y="2206"/>
                  </a:cubicBezTo>
                  <a:cubicBezTo>
                    <a:pt x="7905" y="2274"/>
                    <a:pt x="8005" y="2343"/>
                    <a:pt x="8105" y="2403"/>
                  </a:cubicBezTo>
                  <a:cubicBezTo>
                    <a:pt x="8290" y="2515"/>
                    <a:pt x="8480" y="2617"/>
                    <a:pt x="8674" y="2716"/>
                  </a:cubicBezTo>
                  <a:cubicBezTo>
                    <a:pt x="8673" y="2715"/>
                    <a:pt x="8672" y="2714"/>
                    <a:pt x="8672" y="2714"/>
                  </a:cubicBezTo>
                  <a:lnTo>
                    <a:pt x="8672" y="2714"/>
                  </a:lnTo>
                  <a:cubicBezTo>
                    <a:pt x="8676" y="2716"/>
                    <a:pt x="8679" y="2717"/>
                    <a:pt x="8681" y="2719"/>
                  </a:cubicBezTo>
                  <a:cubicBezTo>
                    <a:pt x="8685" y="2722"/>
                    <a:pt x="8690" y="2723"/>
                    <a:pt x="8694" y="2726"/>
                  </a:cubicBezTo>
                  <a:lnTo>
                    <a:pt x="8691" y="2726"/>
                  </a:lnTo>
                  <a:cubicBezTo>
                    <a:pt x="9024" y="2884"/>
                    <a:pt x="9362" y="3028"/>
                    <a:pt x="9694" y="3179"/>
                  </a:cubicBezTo>
                  <a:cubicBezTo>
                    <a:pt x="9994" y="3314"/>
                    <a:pt x="10295" y="3452"/>
                    <a:pt x="10580" y="3617"/>
                  </a:cubicBezTo>
                  <a:cubicBezTo>
                    <a:pt x="10856" y="3776"/>
                    <a:pt x="11117" y="3956"/>
                    <a:pt x="11354" y="4170"/>
                  </a:cubicBezTo>
                  <a:cubicBezTo>
                    <a:pt x="11538" y="4335"/>
                    <a:pt x="11710" y="4513"/>
                    <a:pt x="11841" y="4723"/>
                  </a:cubicBezTo>
                  <a:cubicBezTo>
                    <a:pt x="11953" y="4899"/>
                    <a:pt x="12039" y="5093"/>
                    <a:pt x="12079" y="5296"/>
                  </a:cubicBezTo>
                  <a:cubicBezTo>
                    <a:pt x="12120" y="5478"/>
                    <a:pt x="12132" y="5665"/>
                    <a:pt x="12132" y="5852"/>
                  </a:cubicBezTo>
                  <a:cubicBezTo>
                    <a:pt x="12132" y="6066"/>
                    <a:pt x="12121" y="6278"/>
                    <a:pt x="12112" y="6489"/>
                  </a:cubicBezTo>
                  <a:cubicBezTo>
                    <a:pt x="12105" y="6738"/>
                    <a:pt x="12107" y="6986"/>
                    <a:pt x="12126" y="7234"/>
                  </a:cubicBezTo>
                  <a:lnTo>
                    <a:pt x="12126" y="7234"/>
                  </a:lnTo>
                  <a:cubicBezTo>
                    <a:pt x="12125" y="7228"/>
                    <a:pt x="12123" y="7221"/>
                    <a:pt x="12122" y="7215"/>
                  </a:cubicBezTo>
                  <a:lnTo>
                    <a:pt x="12122" y="7215"/>
                  </a:lnTo>
                  <a:cubicBezTo>
                    <a:pt x="12141" y="7420"/>
                    <a:pt x="12168" y="7624"/>
                    <a:pt x="12206" y="7825"/>
                  </a:cubicBezTo>
                  <a:cubicBezTo>
                    <a:pt x="12237" y="8003"/>
                    <a:pt x="12279" y="8179"/>
                    <a:pt x="12316" y="8357"/>
                  </a:cubicBezTo>
                  <a:cubicBezTo>
                    <a:pt x="12351" y="8512"/>
                    <a:pt x="12387" y="8665"/>
                    <a:pt x="12410" y="8822"/>
                  </a:cubicBezTo>
                  <a:cubicBezTo>
                    <a:pt x="12431" y="8953"/>
                    <a:pt x="12450" y="9089"/>
                    <a:pt x="12446" y="9223"/>
                  </a:cubicBezTo>
                  <a:cubicBezTo>
                    <a:pt x="12444" y="9346"/>
                    <a:pt x="12430" y="9471"/>
                    <a:pt x="12388" y="9589"/>
                  </a:cubicBezTo>
                  <a:cubicBezTo>
                    <a:pt x="12348" y="9711"/>
                    <a:pt x="12286" y="9827"/>
                    <a:pt x="12206" y="9928"/>
                  </a:cubicBezTo>
                  <a:cubicBezTo>
                    <a:pt x="12194" y="9942"/>
                    <a:pt x="12183" y="9957"/>
                    <a:pt x="12171" y="9971"/>
                  </a:cubicBezTo>
                  <a:cubicBezTo>
                    <a:pt x="12082" y="10074"/>
                    <a:pt x="11979" y="10168"/>
                    <a:pt x="11864" y="10247"/>
                  </a:cubicBezTo>
                  <a:cubicBezTo>
                    <a:pt x="11716" y="10352"/>
                    <a:pt x="11558" y="10445"/>
                    <a:pt x="11393" y="10524"/>
                  </a:cubicBezTo>
                  <a:cubicBezTo>
                    <a:pt x="11139" y="10646"/>
                    <a:pt x="10879" y="10754"/>
                    <a:pt x="10613" y="10840"/>
                  </a:cubicBezTo>
                  <a:cubicBezTo>
                    <a:pt x="10383" y="10915"/>
                    <a:pt x="10150" y="10982"/>
                    <a:pt x="9913" y="11028"/>
                  </a:cubicBezTo>
                  <a:cubicBezTo>
                    <a:pt x="9536" y="11104"/>
                    <a:pt x="9151" y="11143"/>
                    <a:pt x="8766" y="11143"/>
                  </a:cubicBezTo>
                  <a:cubicBezTo>
                    <a:pt x="8684" y="11143"/>
                    <a:pt x="8602" y="11141"/>
                    <a:pt x="8520" y="11137"/>
                  </a:cubicBezTo>
                  <a:cubicBezTo>
                    <a:pt x="7552" y="11094"/>
                    <a:pt x="6611" y="10839"/>
                    <a:pt x="5702" y="10520"/>
                  </a:cubicBezTo>
                  <a:cubicBezTo>
                    <a:pt x="5161" y="10330"/>
                    <a:pt x="4621" y="10123"/>
                    <a:pt x="4106" y="9862"/>
                  </a:cubicBezTo>
                  <a:cubicBezTo>
                    <a:pt x="3868" y="9740"/>
                    <a:pt x="3632" y="9608"/>
                    <a:pt x="3410" y="9457"/>
                  </a:cubicBezTo>
                  <a:cubicBezTo>
                    <a:pt x="3227" y="9333"/>
                    <a:pt x="3051" y="9201"/>
                    <a:pt x="2883" y="9058"/>
                  </a:cubicBezTo>
                  <a:lnTo>
                    <a:pt x="2883" y="9058"/>
                  </a:lnTo>
                  <a:cubicBezTo>
                    <a:pt x="2926" y="9112"/>
                    <a:pt x="2970" y="9168"/>
                    <a:pt x="3015" y="9223"/>
                  </a:cubicBezTo>
                  <a:cubicBezTo>
                    <a:pt x="3344" y="9619"/>
                    <a:pt x="3696" y="9972"/>
                    <a:pt x="4060" y="10273"/>
                  </a:cubicBezTo>
                  <a:cubicBezTo>
                    <a:pt x="4415" y="10567"/>
                    <a:pt x="4816" y="10831"/>
                    <a:pt x="5247" y="11055"/>
                  </a:cubicBezTo>
                  <a:cubicBezTo>
                    <a:pt x="5643" y="11265"/>
                    <a:pt x="6078" y="11439"/>
                    <a:pt x="6574" y="11583"/>
                  </a:cubicBezTo>
                  <a:cubicBezTo>
                    <a:pt x="7002" y="11712"/>
                    <a:pt x="7472" y="11804"/>
                    <a:pt x="8005" y="11866"/>
                  </a:cubicBezTo>
                  <a:cubicBezTo>
                    <a:pt x="8431" y="11913"/>
                    <a:pt x="8884" y="11936"/>
                    <a:pt x="9386" y="11936"/>
                  </a:cubicBezTo>
                  <a:cubicBezTo>
                    <a:pt x="9457" y="11936"/>
                    <a:pt x="9529" y="11935"/>
                    <a:pt x="9602" y="11934"/>
                  </a:cubicBezTo>
                  <a:cubicBezTo>
                    <a:pt x="9870" y="11927"/>
                    <a:pt x="10136" y="11911"/>
                    <a:pt x="10405" y="11894"/>
                  </a:cubicBezTo>
                  <a:cubicBezTo>
                    <a:pt x="10739" y="11866"/>
                    <a:pt x="11055" y="11820"/>
                    <a:pt x="11368" y="11753"/>
                  </a:cubicBezTo>
                  <a:cubicBezTo>
                    <a:pt x="11904" y="11643"/>
                    <a:pt x="12401" y="11425"/>
                    <a:pt x="12808" y="11127"/>
                  </a:cubicBezTo>
                  <a:cubicBezTo>
                    <a:pt x="12983" y="10999"/>
                    <a:pt x="13148" y="10849"/>
                    <a:pt x="13292" y="10682"/>
                  </a:cubicBezTo>
                  <a:cubicBezTo>
                    <a:pt x="13451" y="10494"/>
                    <a:pt x="13592" y="10284"/>
                    <a:pt x="13712" y="10056"/>
                  </a:cubicBezTo>
                  <a:cubicBezTo>
                    <a:pt x="13806" y="9882"/>
                    <a:pt x="13880" y="9685"/>
                    <a:pt x="13961" y="9419"/>
                  </a:cubicBezTo>
                  <a:cubicBezTo>
                    <a:pt x="14025" y="9214"/>
                    <a:pt x="14073" y="8986"/>
                    <a:pt x="14109" y="8697"/>
                  </a:cubicBezTo>
                  <a:cubicBezTo>
                    <a:pt x="14166" y="8220"/>
                    <a:pt x="14166" y="7702"/>
                    <a:pt x="14109" y="7110"/>
                  </a:cubicBezTo>
                  <a:cubicBezTo>
                    <a:pt x="14050" y="6488"/>
                    <a:pt x="13915" y="5865"/>
                    <a:pt x="13807" y="5395"/>
                  </a:cubicBezTo>
                  <a:cubicBezTo>
                    <a:pt x="13753" y="5171"/>
                    <a:pt x="13687" y="4892"/>
                    <a:pt x="13593" y="4627"/>
                  </a:cubicBezTo>
                  <a:cubicBezTo>
                    <a:pt x="13523" y="4417"/>
                    <a:pt x="13425" y="4190"/>
                    <a:pt x="13270" y="3890"/>
                  </a:cubicBezTo>
                  <a:cubicBezTo>
                    <a:pt x="12832" y="3052"/>
                    <a:pt x="12135" y="2301"/>
                    <a:pt x="11202" y="1656"/>
                  </a:cubicBezTo>
                  <a:cubicBezTo>
                    <a:pt x="10356" y="1077"/>
                    <a:pt x="9399" y="629"/>
                    <a:pt x="8356" y="331"/>
                  </a:cubicBezTo>
                  <a:cubicBezTo>
                    <a:pt x="7893" y="194"/>
                    <a:pt x="7396" y="91"/>
                    <a:pt x="6880" y="29"/>
                  </a:cubicBezTo>
                  <a:cubicBezTo>
                    <a:pt x="6734" y="10"/>
                    <a:pt x="6585" y="1"/>
                    <a:pt x="6432" y="1"/>
                  </a:cubicBezTo>
                  <a:close/>
                </a:path>
              </a:pathLst>
            </a:custGeom>
            <a:solidFill>
              <a:srgbClr val="DFE2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6" name="Google Shape;5786;p16"/>
            <p:cNvSpPr/>
            <p:nvPr/>
          </p:nvSpPr>
          <p:spPr>
            <a:xfrm>
              <a:off x="5207375" y="6395875"/>
              <a:ext cx="125" cy="125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0" y="0"/>
                  </a:moveTo>
                  <a:cubicBezTo>
                    <a:pt x="2" y="3"/>
                    <a:pt x="3" y="3"/>
                    <a:pt x="5" y="4"/>
                  </a:cubicBezTo>
                  <a:cubicBezTo>
                    <a:pt x="3" y="0"/>
                    <a:pt x="2" y="0"/>
                    <a:pt x="0" y="0"/>
                  </a:cubicBezTo>
                  <a:close/>
                </a:path>
              </a:pathLst>
            </a:custGeom>
            <a:solidFill>
              <a:srgbClr val="DFE2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7" name="Google Shape;5787;p16"/>
            <p:cNvSpPr/>
            <p:nvPr/>
          </p:nvSpPr>
          <p:spPr>
            <a:xfrm>
              <a:off x="4863125" y="6740550"/>
              <a:ext cx="115925" cy="289075"/>
            </a:xfrm>
            <a:custGeom>
              <a:avLst/>
              <a:gdLst/>
              <a:ahLst/>
              <a:cxnLst/>
              <a:rect l="l" t="t" r="r" b="b"/>
              <a:pathLst>
                <a:path w="4637" h="11563" extrusionOk="0">
                  <a:moveTo>
                    <a:pt x="2279" y="0"/>
                  </a:moveTo>
                  <a:cubicBezTo>
                    <a:pt x="2278" y="0"/>
                    <a:pt x="2277" y="0"/>
                    <a:pt x="2276" y="0"/>
                  </a:cubicBezTo>
                  <a:cubicBezTo>
                    <a:pt x="2247" y="2"/>
                    <a:pt x="2217" y="16"/>
                    <a:pt x="2197" y="42"/>
                  </a:cubicBezTo>
                  <a:cubicBezTo>
                    <a:pt x="2184" y="56"/>
                    <a:pt x="2175" y="73"/>
                    <a:pt x="2174" y="92"/>
                  </a:cubicBezTo>
                  <a:cubicBezTo>
                    <a:pt x="2172" y="92"/>
                    <a:pt x="2171" y="92"/>
                    <a:pt x="2169" y="92"/>
                  </a:cubicBezTo>
                  <a:cubicBezTo>
                    <a:pt x="2135" y="92"/>
                    <a:pt x="2098" y="108"/>
                    <a:pt x="2076" y="134"/>
                  </a:cubicBezTo>
                  <a:cubicBezTo>
                    <a:pt x="1849" y="680"/>
                    <a:pt x="1608" y="1192"/>
                    <a:pt x="1377" y="1688"/>
                  </a:cubicBezTo>
                  <a:cubicBezTo>
                    <a:pt x="1181" y="2109"/>
                    <a:pt x="983" y="2528"/>
                    <a:pt x="802" y="2956"/>
                  </a:cubicBezTo>
                  <a:cubicBezTo>
                    <a:pt x="595" y="3444"/>
                    <a:pt x="431" y="3898"/>
                    <a:pt x="305" y="4349"/>
                  </a:cubicBezTo>
                  <a:cubicBezTo>
                    <a:pt x="238" y="4576"/>
                    <a:pt x="183" y="4810"/>
                    <a:pt x="140" y="5043"/>
                  </a:cubicBezTo>
                  <a:cubicBezTo>
                    <a:pt x="94" y="5273"/>
                    <a:pt x="64" y="5520"/>
                    <a:pt x="41" y="5816"/>
                  </a:cubicBezTo>
                  <a:cubicBezTo>
                    <a:pt x="1" y="6327"/>
                    <a:pt x="32" y="6860"/>
                    <a:pt x="133" y="7401"/>
                  </a:cubicBezTo>
                  <a:cubicBezTo>
                    <a:pt x="166" y="7577"/>
                    <a:pt x="205" y="7763"/>
                    <a:pt x="263" y="7944"/>
                  </a:cubicBezTo>
                  <a:cubicBezTo>
                    <a:pt x="302" y="8069"/>
                    <a:pt x="352" y="8196"/>
                    <a:pt x="423" y="8349"/>
                  </a:cubicBezTo>
                  <a:cubicBezTo>
                    <a:pt x="667" y="8878"/>
                    <a:pt x="1023" y="9412"/>
                    <a:pt x="1509" y="9978"/>
                  </a:cubicBezTo>
                  <a:cubicBezTo>
                    <a:pt x="1945" y="10485"/>
                    <a:pt x="2412" y="10900"/>
                    <a:pt x="2893" y="11210"/>
                  </a:cubicBezTo>
                  <a:cubicBezTo>
                    <a:pt x="3109" y="11348"/>
                    <a:pt x="3330" y="11453"/>
                    <a:pt x="3547" y="11518"/>
                  </a:cubicBezTo>
                  <a:cubicBezTo>
                    <a:pt x="3630" y="11541"/>
                    <a:pt x="3738" y="11563"/>
                    <a:pt x="3856" y="11563"/>
                  </a:cubicBezTo>
                  <a:cubicBezTo>
                    <a:pt x="3940" y="11563"/>
                    <a:pt x="4029" y="11552"/>
                    <a:pt x="4118" y="11522"/>
                  </a:cubicBezTo>
                  <a:cubicBezTo>
                    <a:pt x="4222" y="11489"/>
                    <a:pt x="4321" y="11420"/>
                    <a:pt x="4400" y="11331"/>
                  </a:cubicBezTo>
                  <a:cubicBezTo>
                    <a:pt x="4446" y="11277"/>
                    <a:pt x="4488" y="11212"/>
                    <a:pt x="4523" y="11136"/>
                  </a:cubicBezTo>
                  <a:cubicBezTo>
                    <a:pt x="4634" y="10889"/>
                    <a:pt x="4637" y="10600"/>
                    <a:pt x="4624" y="10377"/>
                  </a:cubicBezTo>
                  <a:cubicBezTo>
                    <a:pt x="4615" y="10202"/>
                    <a:pt x="4588" y="10027"/>
                    <a:pt x="4559" y="9868"/>
                  </a:cubicBezTo>
                  <a:cubicBezTo>
                    <a:pt x="4521" y="9649"/>
                    <a:pt x="4470" y="9427"/>
                    <a:pt x="4403" y="9185"/>
                  </a:cubicBezTo>
                  <a:cubicBezTo>
                    <a:pt x="4258" y="8658"/>
                    <a:pt x="4011" y="8157"/>
                    <a:pt x="3811" y="7778"/>
                  </a:cubicBezTo>
                  <a:cubicBezTo>
                    <a:pt x="3646" y="7466"/>
                    <a:pt x="3468" y="7162"/>
                    <a:pt x="3293" y="6858"/>
                  </a:cubicBezTo>
                  <a:cubicBezTo>
                    <a:pt x="3050" y="6443"/>
                    <a:pt x="2798" y="6015"/>
                    <a:pt x="2589" y="5573"/>
                  </a:cubicBezTo>
                  <a:cubicBezTo>
                    <a:pt x="2368" y="5100"/>
                    <a:pt x="2215" y="4641"/>
                    <a:pt x="2136" y="4200"/>
                  </a:cubicBezTo>
                  <a:cubicBezTo>
                    <a:pt x="2109" y="4033"/>
                    <a:pt x="2093" y="3877"/>
                    <a:pt x="2089" y="3724"/>
                  </a:cubicBezTo>
                  <a:cubicBezTo>
                    <a:pt x="2082" y="3549"/>
                    <a:pt x="2090" y="3381"/>
                    <a:pt x="2102" y="3239"/>
                  </a:cubicBezTo>
                  <a:cubicBezTo>
                    <a:pt x="2132" y="2879"/>
                    <a:pt x="2198" y="2515"/>
                    <a:pt x="2261" y="2163"/>
                  </a:cubicBezTo>
                  <a:cubicBezTo>
                    <a:pt x="2289" y="2011"/>
                    <a:pt x="2317" y="1860"/>
                    <a:pt x="2340" y="1708"/>
                  </a:cubicBezTo>
                  <a:cubicBezTo>
                    <a:pt x="2385" y="1448"/>
                    <a:pt x="2414" y="1187"/>
                    <a:pt x="2429" y="934"/>
                  </a:cubicBezTo>
                  <a:cubicBezTo>
                    <a:pt x="2444" y="658"/>
                    <a:pt x="2429" y="379"/>
                    <a:pt x="2386" y="102"/>
                  </a:cubicBezTo>
                  <a:cubicBezTo>
                    <a:pt x="2378" y="41"/>
                    <a:pt x="2335" y="0"/>
                    <a:pt x="2279" y="0"/>
                  </a:cubicBezTo>
                  <a:close/>
                </a:path>
              </a:pathLst>
            </a:custGeom>
            <a:solidFill>
              <a:srgbClr val="DFE2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8" name="Google Shape;5788;p16"/>
            <p:cNvSpPr/>
            <p:nvPr/>
          </p:nvSpPr>
          <p:spPr>
            <a:xfrm>
              <a:off x="5081400" y="6478600"/>
              <a:ext cx="155475" cy="83450"/>
            </a:xfrm>
            <a:custGeom>
              <a:avLst/>
              <a:gdLst/>
              <a:ahLst/>
              <a:cxnLst/>
              <a:rect l="l" t="t" r="r" b="b"/>
              <a:pathLst>
                <a:path w="6219" h="3338" extrusionOk="0">
                  <a:moveTo>
                    <a:pt x="2025" y="0"/>
                  </a:moveTo>
                  <a:cubicBezTo>
                    <a:pt x="1967" y="0"/>
                    <a:pt x="1909" y="2"/>
                    <a:pt x="1852" y="5"/>
                  </a:cubicBezTo>
                  <a:cubicBezTo>
                    <a:pt x="1711" y="9"/>
                    <a:pt x="1559" y="31"/>
                    <a:pt x="1391" y="71"/>
                  </a:cubicBezTo>
                  <a:cubicBezTo>
                    <a:pt x="1248" y="102"/>
                    <a:pt x="1101" y="158"/>
                    <a:pt x="942" y="237"/>
                  </a:cubicBezTo>
                  <a:cubicBezTo>
                    <a:pt x="827" y="295"/>
                    <a:pt x="715" y="374"/>
                    <a:pt x="591" y="487"/>
                  </a:cubicBezTo>
                  <a:cubicBezTo>
                    <a:pt x="552" y="522"/>
                    <a:pt x="516" y="559"/>
                    <a:pt x="482" y="601"/>
                  </a:cubicBezTo>
                  <a:cubicBezTo>
                    <a:pt x="419" y="673"/>
                    <a:pt x="360" y="759"/>
                    <a:pt x="297" y="862"/>
                  </a:cubicBezTo>
                  <a:cubicBezTo>
                    <a:pt x="218" y="991"/>
                    <a:pt x="152" y="1135"/>
                    <a:pt x="96" y="1293"/>
                  </a:cubicBezTo>
                  <a:cubicBezTo>
                    <a:pt x="51" y="1430"/>
                    <a:pt x="24" y="1565"/>
                    <a:pt x="15" y="1707"/>
                  </a:cubicBezTo>
                  <a:cubicBezTo>
                    <a:pt x="1" y="1929"/>
                    <a:pt x="67" y="2159"/>
                    <a:pt x="203" y="2353"/>
                  </a:cubicBezTo>
                  <a:cubicBezTo>
                    <a:pt x="325" y="2525"/>
                    <a:pt x="509" y="2672"/>
                    <a:pt x="763" y="2805"/>
                  </a:cubicBezTo>
                  <a:cubicBezTo>
                    <a:pt x="985" y="2918"/>
                    <a:pt x="1237" y="3004"/>
                    <a:pt x="1584" y="3087"/>
                  </a:cubicBezTo>
                  <a:cubicBezTo>
                    <a:pt x="1871" y="3153"/>
                    <a:pt x="2187" y="3203"/>
                    <a:pt x="2578" y="3241"/>
                  </a:cubicBezTo>
                  <a:cubicBezTo>
                    <a:pt x="2957" y="3282"/>
                    <a:pt x="3332" y="3298"/>
                    <a:pt x="3615" y="3310"/>
                  </a:cubicBezTo>
                  <a:cubicBezTo>
                    <a:pt x="3944" y="3321"/>
                    <a:pt x="4278" y="3324"/>
                    <a:pt x="4608" y="3324"/>
                  </a:cubicBezTo>
                  <a:cubicBezTo>
                    <a:pt x="4773" y="3324"/>
                    <a:pt x="4937" y="3324"/>
                    <a:pt x="5100" y="3323"/>
                  </a:cubicBezTo>
                  <a:lnTo>
                    <a:pt x="5434" y="3320"/>
                  </a:lnTo>
                  <a:lnTo>
                    <a:pt x="5709" y="3320"/>
                  </a:lnTo>
                  <a:cubicBezTo>
                    <a:pt x="5736" y="3332"/>
                    <a:pt x="5767" y="3338"/>
                    <a:pt x="5798" y="3338"/>
                  </a:cubicBezTo>
                  <a:cubicBezTo>
                    <a:pt x="5822" y="3338"/>
                    <a:pt x="5847" y="3334"/>
                    <a:pt x="5871" y="3325"/>
                  </a:cubicBezTo>
                  <a:cubicBezTo>
                    <a:pt x="5876" y="3326"/>
                    <a:pt x="5881" y="3326"/>
                    <a:pt x="5886" y="3326"/>
                  </a:cubicBezTo>
                  <a:cubicBezTo>
                    <a:pt x="5920" y="3326"/>
                    <a:pt x="5942" y="3314"/>
                    <a:pt x="5960" y="3294"/>
                  </a:cubicBezTo>
                  <a:cubicBezTo>
                    <a:pt x="5974" y="3275"/>
                    <a:pt x="5984" y="3255"/>
                    <a:pt x="5987" y="3232"/>
                  </a:cubicBezTo>
                  <a:lnTo>
                    <a:pt x="6035" y="3153"/>
                  </a:lnTo>
                  <a:cubicBezTo>
                    <a:pt x="6099" y="3040"/>
                    <a:pt x="6167" y="2923"/>
                    <a:pt x="6200" y="2795"/>
                  </a:cubicBezTo>
                  <a:cubicBezTo>
                    <a:pt x="6219" y="2724"/>
                    <a:pt x="6207" y="2647"/>
                    <a:pt x="6197" y="2590"/>
                  </a:cubicBezTo>
                  <a:cubicBezTo>
                    <a:pt x="6184" y="2514"/>
                    <a:pt x="6154" y="2441"/>
                    <a:pt x="6122" y="2370"/>
                  </a:cubicBezTo>
                  <a:cubicBezTo>
                    <a:pt x="6061" y="2214"/>
                    <a:pt x="6003" y="2076"/>
                    <a:pt x="5927" y="1947"/>
                  </a:cubicBezTo>
                  <a:cubicBezTo>
                    <a:pt x="5844" y="1809"/>
                    <a:pt x="5737" y="1687"/>
                    <a:pt x="5654" y="1595"/>
                  </a:cubicBezTo>
                  <a:cubicBezTo>
                    <a:pt x="5467" y="1385"/>
                    <a:pt x="5230" y="1185"/>
                    <a:pt x="4907" y="970"/>
                  </a:cubicBezTo>
                  <a:cubicBezTo>
                    <a:pt x="4614" y="775"/>
                    <a:pt x="4294" y="598"/>
                    <a:pt x="3952" y="447"/>
                  </a:cubicBezTo>
                  <a:cubicBezTo>
                    <a:pt x="3606" y="296"/>
                    <a:pt x="3248" y="178"/>
                    <a:pt x="2889" y="100"/>
                  </a:cubicBezTo>
                  <a:cubicBezTo>
                    <a:pt x="2595" y="34"/>
                    <a:pt x="2304" y="0"/>
                    <a:pt x="2025" y="0"/>
                  </a:cubicBezTo>
                  <a:close/>
                </a:path>
              </a:pathLst>
            </a:custGeom>
            <a:solidFill>
              <a:srgbClr val="DFE2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9" name="Google Shape;5789;p16"/>
            <p:cNvSpPr/>
            <p:nvPr/>
          </p:nvSpPr>
          <p:spPr>
            <a:xfrm>
              <a:off x="4538875" y="6734100"/>
              <a:ext cx="151450" cy="150100"/>
            </a:xfrm>
            <a:custGeom>
              <a:avLst/>
              <a:gdLst/>
              <a:ahLst/>
              <a:cxnLst/>
              <a:rect l="l" t="t" r="r" b="b"/>
              <a:pathLst>
                <a:path w="6058" h="6004" extrusionOk="0">
                  <a:moveTo>
                    <a:pt x="5810" y="1"/>
                  </a:moveTo>
                  <a:cubicBezTo>
                    <a:pt x="5808" y="1"/>
                    <a:pt x="5806" y="1"/>
                    <a:pt x="5803" y="1"/>
                  </a:cubicBezTo>
                  <a:cubicBezTo>
                    <a:pt x="5760" y="5"/>
                    <a:pt x="5723" y="23"/>
                    <a:pt x="5699" y="51"/>
                  </a:cubicBezTo>
                  <a:cubicBezTo>
                    <a:pt x="5638" y="126"/>
                    <a:pt x="5584" y="192"/>
                    <a:pt x="5523" y="260"/>
                  </a:cubicBezTo>
                  <a:cubicBezTo>
                    <a:pt x="5483" y="308"/>
                    <a:pt x="5440" y="356"/>
                    <a:pt x="5397" y="403"/>
                  </a:cubicBezTo>
                  <a:cubicBezTo>
                    <a:pt x="5301" y="508"/>
                    <a:pt x="5197" y="604"/>
                    <a:pt x="5090" y="701"/>
                  </a:cubicBezTo>
                  <a:cubicBezTo>
                    <a:pt x="4834" y="919"/>
                    <a:pt x="4608" y="1078"/>
                    <a:pt x="4381" y="1205"/>
                  </a:cubicBezTo>
                  <a:cubicBezTo>
                    <a:pt x="4209" y="1301"/>
                    <a:pt x="4032" y="1387"/>
                    <a:pt x="3853" y="1472"/>
                  </a:cubicBezTo>
                  <a:lnTo>
                    <a:pt x="3810" y="1498"/>
                  </a:lnTo>
                  <a:lnTo>
                    <a:pt x="3810" y="1493"/>
                  </a:lnTo>
                  <a:lnTo>
                    <a:pt x="3696" y="1549"/>
                  </a:lnTo>
                  <a:cubicBezTo>
                    <a:pt x="3089" y="1844"/>
                    <a:pt x="2461" y="2147"/>
                    <a:pt x="1872" y="2503"/>
                  </a:cubicBezTo>
                  <a:cubicBezTo>
                    <a:pt x="1515" y="2719"/>
                    <a:pt x="1213" y="2931"/>
                    <a:pt x="952" y="3152"/>
                  </a:cubicBezTo>
                  <a:cubicBezTo>
                    <a:pt x="814" y="3269"/>
                    <a:pt x="695" y="3382"/>
                    <a:pt x="585" y="3498"/>
                  </a:cubicBezTo>
                  <a:cubicBezTo>
                    <a:pt x="561" y="3524"/>
                    <a:pt x="538" y="3549"/>
                    <a:pt x="515" y="3576"/>
                  </a:cubicBezTo>
                  <a:cubicBezTo>
                    <a:pt x="427" y="3678"/>
                    <a:pt x="348" y="3789"/>
                    <a:pt x="274" y="3901"/>
                  </a:cubicBezTo>
                  <a:cubicBezTo>
                    <a:pt x="198" y="4020"/>
                    <a:pt x="136" y="4148"/>
                    <a:pt x="91" y="4284"/>
                  </a:cubicBezTo>
                  <a:cubicBezTo>
                    <a:pt x="68" y="4353"/>
                    <a:pt x="47" y="4422"/>
                    <a:pt x="32" y="4494"/>
                  </a:cubicBezTo>
                  <a:cubicBezTo>
                    <a:pt x="14" y="4576"/>
                    <a:pt x="11" y="4658"/>
                    <a:pt x="7" y="4741"/>
                  </a:cubicBezTo>
                  <a:cubicBezTo>
                    <a:pt x="1" y="4867"/>
                    <a:pt x="21" y="5007"/>
                    <a:pt x="64" y="5167"/>
                  </a:cubicBezTo>
                  <a:cubicBezTo>
                    <a:pt x="106" y="5314"/>
                    <a:pt x="177" y="5466"/>
                    <a:pt x="278" y="5623"/>
                  </a:cubicBezTo>
                  <a:cubicBezTo>
                    <a:pt x="350" y="5735"/>
                    <a:pt x="432" y="5825"/>
                    <a:pt x="522" y="5888"/>
                  </a:cubicBezTo>
                  <a:cubicBezTo>
                    <a:pt x="623" y="5960"/>
                    <a:pt x="732" y="5998"/>
                    <a:pt x="844" y="6003"/>
                  </a:cubicBezTo>
                  <a:cubicBezTo>
                    <a:pt x="851" y="6004"/>
                    <a:pt x="858" y="6004"/>
                    <a:pt x="865" y="6004"/>
                  </a:cubicBezTo>
                  <a:cubicBezTo>
                    <a:pt x="1038" y="6004"/>
                    <a:pt x="1218" y="5919"/>
                    <a:pt x="1414" y="5746"/>
                  </a:cubicBezTo>
                  <a:cubicBezTo>
                    <a:pt x="1490" y="5680"/>
                    <a:pt x="1558" y="5608"/>
                    <a:pt x="1622" y="5534"/>
                  </a:cubicBezTo>
                  <a:cubicBezTo>
                    <a:pt x="1701" y="5442"/>
                    <a:pt x="1775" y="5344"/>
                    <a:pt x="1845" y="5246"/>
                  </a:cubicBezTo>
                  <a:cubicBezTo>
                    <a:pt x="2010" y="5017"/>
                    <a:pt x="2155" y="4774"/>
                    <a:pt x="2277" y="4567"/>
                  </a:cubicBezTo>
                  <a:cubicBezTo>
                    <a:pt x="2382" y="4392"/>
                    <a:pt x="2483" y="4214"/>
                    <a:pt x="2583" y="4034"/>
                  </a:cubicBezTo>
                  <a:lnTo>
                    <a:pt x="2654" y="3911"/>
                  </a:lnTo>
                  <a:cubicBezTo>
                    <a:pt x="2756" y="3727"/>
                    <a:pt x="2859" y="3542"/>
                    <a:pt x="2978" y="3368"/>
                  </a:cubicBezTo>
                  <a:cubicBezTo>
                    <a:pt x="3001" y="3333"/>
                    <a:pt x="3029" y="3296"/>
                    <a:pt x="3059" y="3261"/>
                  </a:cubicBezTo>
                  <a:cubicBezTo>
                    <a:pt x="3073" y="3246"/>
                    <a:pt x="3086" y="3231"/>
                    <a:pt x="3103" y="3216"/>
                  </a:cubicBezTo>
                  <a:cubicBezTo>
                    <a:pt x="3171" y="3152"/>
                    <a:pt x="3238" y="3092"/>
                    <a:pt x="3310" y="3032"/>
                  </a:cubicBezTo>
                  <a:cubicBezTo>
                    <a:pt x="3513" y="2859"/>
                    <a:pt x="3770" y="2671"/>
                    <a:pt x="4113" y="2440"/>
                  </a:cubicBezTo>
                  <a:lnTo>
                    <a:pt x="4219" y="2368"/>
                  </a:lnTo>
                  <a:cubicBezTo>
                    <a:pt x="4430" y="2226"/>
                    <a:pt x="4650" y="2081"/>
                    <a:pt x="4853" y="1919"/>
                  </a:cubicBezTo>
                  <a:cubicBezTo>
                    <a:pt x="5034" y="1778"/>
                    <a:pt x="5199" y="1620"/>
                    <a:pt x="5344" y="1450"/>
                  </a:cubicBezTo>
                  <a:cubicBezTo>
                    <a:pt x="5393" y="1394"/>
                    <a:pt x="5437" y="1340"/>
                    <a:pt x="5480" y="1282"/>
                  </a:cubicBezTo>
                  <a:cubicBezTo>
                    <a:pt x="5694" y="1002"/>
                    <a:pt x="5875" y="659"/>
                    <a:pt x="6038" y="234"/>
                  </a:cubicBezTo>
                  <a:cubicBezTo>
                    <a:pt x="6058" y="183"/>
                    <a:pt x="6048" y="119"/>
                    <a:pt x="5989" y="90"/>
                  </a:cubicBezTo>
                  <a:cubicBezTo>
                    <a:pt x="5953" y="69"/>
                    <a:pt x="5944" y="57"/>
                    <a:pt x="5930" y="44"/>
                  </a:cubicBezTo>
                  <a:cubicBezTo>
                    <a:pt x="5897" y="15"/>
                    <a:pt x="5855" y="1"/>
                    <a:pt x="5810" y="1"/>
                  </a:cubicBezTo>
                  <a:close/>
                </a:path>
              </a:pathLst>
            </a:custGeom>
            <a:solidFill>
              <a:srgbClr val="DFE2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0" name="Google Shape;5790;p16"/>
            <p:cNvSpPr/>
            <p:nvPr/>
          </p:nvSpPr>
          <p:spPr>
            <a:xfrm>
              <a:off x="4457800" y="6616475"/>
              <a:ext cx="111875" cy="43800"/>
            </a:xfrm>
            <a:custGeom>
              <a:avLst/>
              <a:gdLst/>
              <a:ahLst/>
              <a:cxnLst/>
              <a:rect l="l" t="t" r="r" b="b"/>
              <a:pathLst>
                <a:path w="4475" h="1752" extrusionOk="0">
                  <a:moveTo>
                    <a:pt x="1067" y="1"/>
                  </a:moveTo>
                  <a:cubicBezTo>
                    <a:pt x="877" y="1"/>
                    <a:pt x="683" y="38"/>
                    <a:pt x="508" y="108"/>
                  </a:cubicBezTo>
                  <a:cubicBezTo>
                    <a:pt x="424" y="143"/>
                    <a:pt x="344" y="196"/>
                    <a:pt x="281" y="244"/>
                  </a:cubicBezTo>
                  <a:cubicBezTo>
                    <a:pt x="246" y="271"/>
                    <a:pt x="210" y="302"/>
                    <a:pt x="177" y="343"/>
                  </a:cubicBezTo>
                  <a:cubicBezTo>
                    <a:pt x="156" y="367"/>
                    <a:pt x="134" y="394"/>
                    <a:pt x="117" y="422"/>
                  </a:cubicBezTo>
                  <a:cubicBezTo>
                    <a:pt x="75" y="480"/>
                    <a:pt x="45" y="551"/>
                    <a:pt x="24" y="626"/>
                  </a:cubicBezTo>
                  <a:cubicBezTo>
                    <a:pt x="15" y="666"/>
                    <a:pt x="8" y="702"/>
                    <a:pt x="3" y="742"/>
                  </a:cubicBezTo>
                  <a:cubicBezTo>
                    <a:pt x="1" y="781"/>
                    <a:pt x="3" y="821"/>
                    <a:pt x="8" y="861"/>
                  </a:cubicBezTo>
                  <a:cubicBezTo>
                    <a:pt x="9" y="897"/>
                    <a:pt x="18" y="931"/>
                    <a:pt x="29" y="963"/>
                  </a:cubicBezTo>
                  <a:cubicBezTo>
                    <a:pt x="45" y="1015"/>
                    <a:pt x="58" y="1048"/>
                    <a:pt x="74" y="1082"/>
                  </a:cubicBezTo>
                  <a:cubicBezTo>
                    <a:pt x="105" y="1148"/>
                    <a:pt x="153" y="1212"/>
                    <a:pt x="225" y="1288"/>
                  </a:cubicBezTo>
                  <a:cubicBezTo>
                    <a:pt x="371" y="1436"/>
                    <a:pt x="577" y="1543"/>
                    <a:pt x="849" y="1617"/>
                  </a:cubicBezTo>
                  <a:cubicBezTo>
                    <a:pt x="871" y="1623"/>
                    <a:pt x="895" y="1628"/>
                    <a:pt x="920" y="1628"/>
                  </a:cubicBezTo>
                  <a:cubicBezTo>
                    <a:pt x="943" y="1628"/>
                    <a:pt x="968" y="1624"/>
                    <a:pt x="995" y="1611"/>
                  </a:cubicBezTo>
                  <a:cubicBezTo>
                    <a:pt x="1018" y="1601"/>
                    <a:pt x="1039" y="1586"/>
                    <a:pt x="1058" y="1566"/>
                  </a:cubicBezTo>
                  <a:cubicBezTo>
                    <a:pt x="1158" y="1581"/>
                    <a:pt x="1250" y="1607"/>
                    <a:pt x="1342" y="1628"/>
                  </a:cubicBezTo>
                  <a:cubicBezTo>
                    <a:pt x="1671" y="1707"/>
                    <a:pt x="2019" y="1747"/>
                    <a:pt x="2405" y="1752"/>
                  </a:cubicBezTo>
                  <a:cubicBezTo>
                    <a:pt x="2420" y="1752"/>
                    <a:pt x="2434" y="1752"/>
                    <a:pt x="2449" y="1752"/>
                  </a:cubicBezTo>
                  <a:cubicBezTo>
                    <a:pt x="2745" y="1752"/>
                    <a:pt x="3059" y="1724"/>
                    <a:pt x="3382" y="1668"/>
                  </a:cubicBezTo>
                  <a:cubicBezTo>
                    <a:pt x="3680" y="1618"/>
                    <a:pt x="3989" y="1536"/>
                    <a:pt x="4387" y="1400"/>
                  </a:cubicBezTo>
                  <a:cubicBezTo>
                    <a:pt x="4404" y="1394"/>
                    <a:pt x="4419" y="1385"/>
                    <a:pt x="4433" y="1367"/>
                  </a:cubicBezTo>
                  <a:cubicBezTo>
                    <a:pt x="4460" y="1335"/>
                    <a:pt x="4475" y="1291"/>
                    <a:pt x="4466" y="1250"/>
                  </a:cubicBezTo>
                  <a:cubicBezTo>
                    <a:pt x="4462" y="1214"/>
                    <a:pt x="4442" y="1183"/>
                    <a:pt x="4411" y="1158"/>
                  </a:cubicBezTo>
                  <a:cubicBezTo>
                    <a:pt x="4383" y="1138"/>
                    <a:pt x="4354" y="1134"/>
                    <a:pt x="4324" y="1134"/>
                  </a:cubicBezTo>
                  <a:cubicBezTo>
                    <a:pt x="4318" y="1134"/>
                    <a:pt x="4312" y="1134"/>
                    <a:pt x="4307" y="1134"/>
                  </a:cubicBezTo>
                  <a:lnTo>
                    <a:pt x="4264" y="1140"/>
                  </a:lnTo>
                  <a:lnTo>
                    <a:pt x="4264" y="1135"/>
                  </a:lnTo>
                  <a:cubicBezTo>
                    <a:pt x="4159" y="1134"/>
                    <a:pt x="4052" y="1130"/>
                    <a:pt x="3946" y="1120"/>
                  </a:cubicBezTo>
                  <a:cubicBezTo>
                    <a:pt x="3850" y="1111"/>
                    <a:pt x="3754" y="1091"/>
                    <a:pt x="3657" y="1069"/>
                  </a:cubicBezTo>
                  <a:cubicBezTo>
                    <a:pt x="3403" y="998"/>
                    <a:pt x="3165" y="898"/>
                    <a:pt x="2896" y="752"/>
                  </a:cubicBezTo>
                  <a:cubicBezTo>
                    <a:pt x="2784" y="689"/>
                    <a:pt x="2674" y="624"/>
                    <a:pt x="2563" y="559"/>
                  </a:cubicBezTo>
                  <a:cubicBezTo>
                    <a:pt x="2302" y="403"/>
                    <a:pt x="2030" y="244"/>
                    <a:pt x="1740" y="131"/>
                  </a:cubicBezTo>
                  <a:cubicBezTo>
                    <a:pt x="1549" y="58"/>
                    <a:pt x="1338" y="14"/>
                    <a:pt x="1127" y="2"/>
                  </a:cubicBezTo>
                  <a:cubicBezTo>
                    <a:pt x="1107" y="1"/>
                    <a:pt x="1087" y="1"/>
                    <a:pt x="1067" y="1"/>
                  </a:cubicBezTo>
                  <a:close/>
                </a:path>
              </a:pathLst>
            </a:custGeom>
            <a:solidFill>
              <a:srgbClr val="DFE2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1" name="Google Shape;5791;p16"/>
            <p:cNvSpPr/>
            <p:nvPr/>
          </p:nvSpPr>
          <p:spPr>
            <a:xfrm>
              <a:off x="4473775" y="6645825"/>
              <a:ext cx="38850" cy="13600"/>
            </a:xfrm>
            <a:custGeom>
              <a:avLst/>
              <a:gdLst/>
              <a:ahLst/>
              <a:cxnLst/>
              <a:rect l="l" t="t" r="r" b="b"/>
              <a:pathLst>
                <a:path w="1554" h="544" extrusionOk="0">
                  <a:moveTo>
                    <a:pt x="178" y="0"/>
                  </a:moveTo>
                  <a:cubicBezTo>
                    <a:pt x="115" y="0"/>
                    <a:pt x="54" y="38"/>
                    <a:pt x="31" y="99"/>
                  </a:cubicBezTo>
                  <a:cubicBezTo>
                    <a:pt x="1" y="178"/>
                    <a:pt x="41" y="272"/>
                    <a:pt x="120" y="300"/>
                  </a:cubicBezTo>
                  <a:cubicBezTo>
                    <a:pt x="307" y="375"/>
                    <a:pt x="498" y="433"/>
                    <a:pt x="693" y="476"/>
                  </a:cubicBezTo>
                  <a:cubicBezTo>
                    <a:pt x="919" y="526"/>
                    <a:pt x="1153" y="543"/>
                    <a:pt x="1385" y="543"/>
                  </a:cubicBezTo>
                  <a:cubicBezTo>
                    <a:pt x="1426" y="543"/>
                    <a:pt x="1461" y="537"/>
                    <a:pt x="1492" y="512"/>
                  </a:cubicBezTo>
                  <a:cubicBezTo>
                    <a:pt x="1499" y="506"/>
                    <a:pt x="1505" y="500"/>
                    <a:pt x="1510" y="493"/>
                  </a:cubicBezTo>
                  <a:cubicBezTo>
                    <a:pt x="1529" y="471"/>
                    <a:pt x="1542" y="443"/>
                    <a:pt x="1545" y="414"/>
                  </a:cubicBezTo>
                  <a:cubicBezTo>
                    <a:pt x="1553" y="341"/>
                    <a:pt x="1496" y="256"/>
                    <a:pt x="1417" y="254"/>
                  </a:cubicBezTo>
                  <a:cubicBezTo>
                    <a:pt x="1166" y="246"/>
                    <a:pt x="919" y="211"/>
                    <a:pt x="673" y="154"/>
                  </a:cubicBezTo>
                  <a:cubicBezTo>
                    <a:pt x="522" y="114"/>
                    <a:pt x="377" y="66"/>
                    <a:pt x="233" y="10"/>
                  </a:cubicBezTo>
                  <a:cubicBezTo>
                    <a:pt x="215" y="3"/>
                    <a:pt x="197" y="0"/>
                    <a:pt x="178" y="0"/>
                  </a:cubicBezTo>
                  <a:close/>
                </a:path>
              </a:pathLst>
            </a:custGeom>
            <a:solidFill>
              <a:srgbClr val="DFE2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2" name="Google Shape;5792;p16"/>
            <p:cNvSpPr/>
            <p:nvPr/>
          </p:nvSpPr>
          <p:spPr>
            <a:xfrm>
              <a:off x="4473900" y="6649250"/>
              <a:ext cx="34675" cy="8950"/>
            </a:xfrm>
            <a:custGeom>
              <a:avLst/>
              <a:gdLst/>
              <a:ahLst/>
              <a:cxnLst/>
              <a:rect l="l" t="t" r="r" b="b"/>
              <a:pathLst>
                <a:path w="1387" h="358" extrusionOk="0">
                  <a:moveTo>
                    <a:pt x="132" y="1"/>
                  </a:moveTo>
                  <a:cubicBezTo>
                    <a:pt x="102" y="1"/>
                    <a:pt x="72" y="15"/>
                    <a:pt x="52" y="31"/>
                  </a:cubicBezTo>
                  <a:cubicBezTo>
                    <a:pt x="26" y="53"/>
                    <a:pt x="7" y="84"/>
                    <a:pt x="4" y="117"/>
                  </a:cubicBezTo>
                  <a:cubicBezTo>
                    <a:pt x="0" y="153"/>
                    <a:pt x="12" y="189"/>
                    <a:pt x="33" y="214"/>
                  </a:cubicBezTo>
                  <a:cubicBezTo>
                    <a:pt x="56" y="242"/>
                    <a:pt x="85" y="255"/>
                    <a:pt x="121" y="263"/>
                  </a:cubicBezTo>
                  <a:cubicBezTo>
                    <a:pt x="303" y="306"/>
                    <a:pt x="491" y="333"/>
                    <a:pt x="678" y="349"/>
                  </a:cubicBezTo>
                  <a:cubicBezTo>
                    <a:pt x="752" y="355"/>
                    <a:pt x="826" y="357"/>
                    <a:pt x="900" y="357"/>
                  </a:cubicBezTo>
                  <a:cubicBezTo>
                    <a:pt x="1026" y="357"/>
                    <a:pt x="1151" y="350"/>
                    <a:pt x="1276" y="340"/>
                  </a:cubicBezTo>
                  <a:cubicBezTo>
                    <a:pt x="1306" y="339"/>
                    <a:pt x="1332" y="321"/>
                    <a:pt x="1349" y="300"/>
                  </a:cubicBezTo>
                  <a:cubicBezTo>
                    <a:pt x="1375" y="274"/>
                    <a:pt x="1386" y="234"/>
                    <a:pt x="1379" y="198"/>
                  </a:cubicBezTo>
                  <a:cubicBezTo>
                    <a:pt x="1375" y="163"/>
                    <a:pt x="1356" y="135"/>
                    <a:pt x="1329" y="116"/>
                  </a:cubicBezTo>
                  <a:cubicBezTo>
                    <a:pt x="1303" y="97"/>
                    <a:pt x="1277" y="91"/>
                    <a:pt x="1247" y="91"/>
                  </a:cubicBezTo>
                  <a:cubicBezTo>
                    <a:pt x="1243" y="91"/>
                    <a:pt x="1239" y="91"/>
                    <a:pt x="1235" y="92"/>
                  </a:cubicBezTo>
                  <a:cubicBezTo>
                    <a:pt x="1168" y="97"/>
                    <a:pt x="1102" y="102"/>
                    <a:pt x="1033" y="102"/>
                  </a:cubicBezTo>
                  <a:cubicBezTo>
                    <a:pt x="902" y="102"/>
                    <a:pt x="769" y="96"/>
                    <a:pt x="636" y="83"/>
                  </a:cubicBezTo>
                  <a:cubicBezTo>
                    <a:pt x="473" y="70"/>
                    <a:pt x="309" y="38"/>
                    <a:pt x="149" y="3"/>
                  </a:cubicBezTo>
                  <a:cubicBezTo>
                    <a:pt x="144" y="1"/>
                    <a:pt x="138" y="1"/>
                    <a:pt x="132" y="1"/>
                  </a:cubicBezTo>
                  <a:close/>
                </a:path>
              </a:pathLst>
            </a:custGeom>
            <a:solidFill>
              <a:srgbClr val="DFE2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3" name="Google Shape;5793;p16"/>
            <p:cNvSpPr/>
            <p:nvPr/>
          </p:nvSpPr>
          <p:spPr>
            <a:xfrm>
              <a:off x="4664925" y="6257975"/>
              <a:ext cx="491600" cy="794250"/>
            </a:xfrm>
            <a:custGeom>
              <a:avLst/>
              <a:gdLst/>
              <a:ahLst/>
              <a:cxnLst/>
              <a:rect l="l" t="t" r="r" b="b"/>
              <a:pathLst>
                <a:path w="19664" h="31770" extrusionOk="0">
                  <a:moveTo>
                    <a:pt x="10749" y="13811"/>
                  </a:moveTo>
                  <a:cubicBezTo>
                    <a:pt x="10751" y="13815"/>
                    <a:pt x="10754" y="13817"/>
                    <a:pt x="10755" y="13821"/>
                  </a:cubicBezTo>
                  <a:cubicBezTo>
                    <a:pt x="10761" y="13829"/>
                    <a:pt x="10768" y="13838"/>
                    <a:pt x="10772" y="13845"/>
                  </a:cubicBezTo>
                  <a:cubicBezTo>
                    <a:pt x="10768" y="13835"/>
                    <a:pt x="10758" y="13822"/>
                    <a:pt x="10749" y="13811"/>
                  </a:cubicBezTo>
                  <a:close/>
                  <a:moveTo>
                    <a:pt x="15987" y="24510"/>
                  </a:moveTo>
                  <a:cubicBezTo>
                    <a:pt x="15989" y="24515"/>
                    <a:pt x="15990" y="24519"/>
                    <a:pt x="15992" y="24524"/>
                  </a:cubicBezTo>
                  <a:lnTo>
                    <a:pt x="15992" y="24524"/>
                  </a:lnTo>
                  <a:cubicBezTo>
                    <a:pt x="15990" y="24519"/>
                    <a:pt x="15989" y="24515"/>
                    <a:pt x="15987" y="24510"/>
                  </a:cubicBezTo>
                  <a:close/>
                  <a:moveTo>
                    <a:pt x="491" y="1"/>
                  </a:moveTo>
                  <a:cubicBezTo>
                    <a:pt x="418" y="1"/>
                    <a:pt x="347" y="16"/>
                    <a:pt x="275" y="54"/>
                  </a:cubicBezTo>
                  <a:cubicBezTo>
                    <a:pt x="162" y="113"/>
                    <a:pt x="78" y="216"/>
                    <a:pt x="38" y="337"/>
                  </a:cubicBezTo>
                  <a:cubicBezTo>
                    <a:pt x="0" y="460"/>
                    <a:pt x="12" y="593"/>
                    <a:pt x="72" y="707"/>
                  </a:cubicBezTo>
                  <a:cubicBezTo>
                    <a:pt x="134" y="827"/>
                    <a:pt x="234" y="897"/>
                    <a:pt x="356" y="944"/>
                  </a:cubicBezTo>
                  <a:cubicBezTo>
                    <a:pt x="753" y="1095"/>
                    <a:pt x="1146" y="1248"/>
                    <a:pt x="1534" y="1420"/>
                  </a:cubicBezTo>
                  <a:cubicBezTo>
                    <a:pt x="1959" y="1615"/>
                    <a:pt x="2377" y="1831"/>
                    <a:pt x="2781" y="2073"/>
                  </a:cubicBezTo>
                  <a:cubicBezTo>
                    <a:pt x="3140" y="2290"/>
                    <a:pt x="3480" y="2532"/>
                    <a:pt x="3806" y="2793"/>
                  </a:cubicBezTo>
                  <a:lnTo>
                    <a:pt x="3806" y="2793"/>
                  </a:lnTo>
                  <a:cubicBezTo>
                    <a:pt x="3786" y="2776"/>
                    <a:pt x="3767" y="2760"/>
                    <a:pt x="3747" y="2743"/>
                  </a:cubicBezTo>
                  <a:lnTo>
                    <a:pt x="3747" y="2743"/>
                  </a:lnTo>
                  <a:cubicBezTo>
                    <a:pt x="3772" y="2762"/>
                    <a:pt x="3794" y="2783"/>
                    <a:pt x="3818" y="2802"/>
                  </a:cubicBezTo>
                  <a:lnTo>
                    <a:pt x="3818" y="2802"/>
                  </a:lnTo>
                  <a:cubicBezTo>
                    <a:pt x="3814" y="2799"/>
                    <a:pt x="3810" y="2796"/>
                    <a:pt x="3806" y="2793"/>
                  </a:cubicBezTo>
                  <a:lnTo>
                    <a:pt x="3806" y="2793"/>
                  </a:lnTo>
                  <a:cubicBezTo>
                    <a:pt x="3813" y="2798"/>
                    <a:pt x="3820" y="2803"/>
                    <a:pt x="3826" y="2809"/>
                  </a:cubicBezTo>
                  <a:cubicBezTo>
                    <a:pt x="3824" y="2807"/>
                    <a:pt x="3821" y="2804"/>
                    <a:pt x="3818" y="2802"/>
                  </a:cubicBezTo>
                  <a:lnTo>
                    <a:pt x="3818" y="2802"/>
                  </a:lnTo>
                  <a:cubicBezTo>
                    <a:pt x="3823" y="2806"/>
                    <a:pt x="3829" y="2810"/>
                    <a:pt x="3834" y="2815"/>
                  </a:cubicBezTo>
                  <a:cubicBezTo>
                    <a:pt x="4394" y="3288"/>
                    <a:pt x="4891" y="3827"/>
                    <a:pt x="5322" y="4422"/>
                  </a:cubicBezTo>
                  <a:cubicBezTo>
                    <a:pt x="6198" y="5687"/>
                    <a:pt x="6752" y="7135"/>
                    <a:pt x="7332" y="8553"/>
                  </a:cubicBezTo>
                  <a:cubicBezTo>
                    <a:pt x="7641" y="9314"/>
                    <a:pt x="7952" y="10076"/>
                    <a:pt x="8302" y="10822"/>
                  </a:cubicBezTo>
                  <a:cubicBezTo>
                    <a:pt x="8668" y="11606"/>
                    <a:pt x="9076" y="12374"/>
                    <a:pt x="9552" y="13100"/>
                  </a:cubicBezTo>
                  <a:cubicBezTo>
                    <a:pt x="9850" y="13552"/>
                    <a:pt x="10175" y="13987"/>
                    <a:pt x="10527" y="14398"/>
                  </a:cubicBezTo>
                  <a:cubicBezTo>
                    <a:pt x="10726" y="14632"/>
                    <a:pt x="10936" y="14852"/>
                    <a:pt x="11147" y="15075"/>
                  </a:cubicBezTo>
                  <a:cubicBezTo>
                    <a:pt x="11356" y="15296"/>
                    <a:pt x="11564" y="15516"/>
                    <a:pt x="11778" y="15733"/>
                  </a:cubicBezTo>
                  <a:cubicBezTo>
                    <a:pt x="12454" y="16429"/>
                    <a:pt x="13144" y="17124"/>
                    <a:pt x="13710" y="17914"/>
                  </a:cubicBezTo>
                  <a:cubicBezTo>
                    <a:pt x="13702" y="17903"/>
                    <a:pt x="13697" y="17894"/>
                    <a:pt x="13690" y="17883"/>
                  </a:cubicBezTo>
                  <a:lnTo>
                    <a:pt x="13690" y="17883"/>
                  </a:lnTo>
                  <a:cubicBezTo>
                    <a:pt x="14077" y="18433"/>
                    <a:pt x="14392" y="19025"/>
                    <a:pt x="14626" y="19655"/>
                  </a:cubicBezTo>
                  <a:cubicBezTo>
                    <a:pt x="14622" y="19645"/>
                    <a:pt x="14619" y="19635"/>
                    <a:pt x="14615" y="19626"/>
                  </a:cubicBezTo>
                  <a:lnTo>
                    <a:pt x="14615" y="19626"/>
                  </a:lnTo>
                  <a:cubicBezTo>
                    <a:pt x="14770" y="20049"/>
                    <a:pt x="14887" y="20479"/>
                    <a:pt x="14985" y="20916"/>
                  </a:cubicBezTo>
                  <a:cubicBezTo>
                    <a:pt x="15043" y="21169"/>
                    <a:pt x="15088" y="21426"/>
                    <a:pt x="15130" y="21682"/>
                  </a:cubicBezTo>
                  <a:cubicBezTo>
                    <a:pt x="15180" y="21993"/>
                    <a:pt x="15218" y="22306"/>
                    <a:pt x="15271" y="22618"/>
                  </a:cubicBezTo>
                  <a:cubicBezTo>
                    <a:pt x="15462" y="23734"/>
                    <a:pt x="15840" y="24806"/>
                    <a:pt x="16322" y="25830"/>
                  </a:cubicBezTo>
                  <a:cubicBezTo>
                    <a:pt x="16779" y="26798"/>
                    <a:pt x="17333" y="27714"/>
                    <a:pt x="17872" y="28639"/>
                  </a:cubicBezTo>
                  <a:cubicBezTo>
                    <a:pt x="18455" y="29637"/>
                    <a:pt x="19015" y="30650"/>
                    <a:pt x="19468" y="31714"/>
                  </a:cubicBezTo>
                  <a:cubicBezTo>
                    <a:pt x="19484" y="31750"/>
                    <a:pt x="19522" y="31769"/>
                    <a:pt x="19560" y="31769"/>
                  </a:cubicBezTo>
                  <a:cubicBezTo>
                    <a:pt x="19578" y="31769"/>
                    <a:pt x="19595" y="31765"/>
                    <a:pt x="19610" y="31757"/>
                  </a:cubicBezTo>
                  <a:cubicBezTo>
                    <a:pt x="19621" y="31753"/>
                    <a:pt x="19632" y="31743"/>
                    <a:pt x="19640" y="31734"/>
                  </a:cubicBezTo>
                  <a:cubicBezTo>
                    <a:pt x="19660" y="31703"/>
                    <a:pt x="19663" y="31657"/>
                    <a:pt x="19647" y="31615"/>
                  </a:cubicBezTo>
                  <a:cubicBezTo>
                    <a:pt x="19116" y="30366"/>
                    <a:pt x="18435" y="29198"/>
                    <a:pt x="17750" y="28027"/>
                  </a:cubicBezTo>
                  <a:cubicBezTo>
                    <a:pt x="17093" y="26902"/>
                    <a:pt x="16448" y="25762"/>
                    <a:pt x="15996" y="24535"/>
                  </a:cubicBezTo>
                  <a:lnTo>
                    <a:pt x="15996" y="24535"/>
                  </a:lnTo>
                  <a:cubicBezTo>
                    <a:pt x="15996" y="24535"/>
                    <a:pt x="15996" y="24535"/>
                    <a:pt x="15996" y="24536"/>
                  </a:cubicBezTo>
                  <a:cubicBezTo>
                    <a:pt x="15995" y="24532"/>
                    <a:pt x="15993" y="24528"/>
                    <a:pt x="15992" y="24524"/>
                  </a:cubicBezTo>
                  <a:lnTo>
                    <a:pt x="15992" y="24524"/>
                  </a:lnTo>
                  <a:cubicBezTo>
                    <a:pt x="15992" y="24524"/>
                    <a:pt x="15992" y="24525"/>
                    <a:pt x="15993" y="24526"/>
                  </a:cubicBezTo>
                  <a:lnTo>
                    <a:pt x="15993" y="24526"/>
                  </a:lnTo>
                  <a:cubicBezTo>
                    <a:pt x="15991" y="24520"/>
                    <a:pt x="15988" y="24514"/>
                    <a:pt x="15986" y="24508"/>
                  </a:cubicBezTo>
                  <a:lnTo>
                    <a:pt x="15986" y="24508"/>
                  </a:lnTo>
                  <a:cubicBezTo>
                    <a:pt x="15987" y="24509"/>
                    <a:pt x="15987" y="24510"/>
                    <a:pt x="15987" y="24510"/>
                  </a:cubicBezTo>
                  <a:lnTo>
                    <a:pt x="15987" y="24510"/>
                  </a:lnTo>
                  <a:cubicBezTo>
                    <a:pt x="15793" y="23970"/>
                    <a:pt x="15638" y="23419"/>
                    <a:pt x="15524" y="22859"/>
                  </a:cubicBezTo>
                  <a:cubicBezTo>
                    <a:pt x="15466" y="22571"/>
                    <a:pt x="15423" y="22278"/>
                    <a:pt x="15380" y="21986"/>
                  </a:cubicBezTo>
                  <a:cubicBezTo>
                    <a:pt x="15340" y="21695"/>
                    <a:pt x="15290" y="21406"/>
                    <a:pt x="15235" y="21117"/>
                  </a:cubicBezTo>
                  <a:cubicBezTo>
                    <a:pt x="15071" y="20253"/>
                    <a:pt x="14823" y="19402"/>
                    <a:pt x="14429" y="18614"/>
                  </a:cubicBezTo>
                  <a:cubicBezTo>
                    <a:pt x="14090" y="17933"/>
                    <a:pt x="13635" y="17320"/>
                    <a:pt x="13149" y="16737"/>
                  </a:cubicBezTo>
                  <a:cubicBezTo>
                    <a:pt x="12559" y="16021"/>
                    <a:pt x="11942" y="15330"/>
                    <a:pt x="11358" y="14608"/>
                  </a:cubicBezTo>
                  <a:cubicBezTo>
                    <a:pt x="11154" y="14361"/>
                    <a:pt x="10959" y="14105"/>
                    <a:pt x="10772" y="13845"/>
                  </a:cubicBezTo>
                  <a:lnTo>
                    <a:pt x="10772" y="13845"/>
                  </a:lnTo>
                  <a:cubicBezTo>
                    <a:pt x="10777" y="13852"/>
                    <a:pt x="10781" y="13858"/>
                    <a:pt x="10785" y="13865"/>
                  </a:cubicBezTo>
                  <a:cubicBezTo>
                    <a:pt x="10774" y="13851"/>
                    <a:pt x="10764" y="13835"/>
                    <a:pt x="10752" y="13821"/>
                  </a:cubicBezTo>
                  <a:cubicBezTo>
                    <a:pt x="10749" y="13815"/>
                    <a:pt x="10745" y="13811"/>
                    <a:pt x="10742" y="13806"/>
                  </a:cubicBezTo>
                  <a:lnTo>
                    <a:pt x="10742" y="13806"/>
                  </a:lnTo>
                  <a:lnTo>
                    <a:pt x="10748" y="13811"/>
                  </a:lnTo>
                  <a:cubicBezTo>
                    <a:pt x="10369" y="13268"/>
                    <a:pt x="10030" y="12696"/>
                    <a:pt x="9731" y="12104"/>
                  </a:cubicBezTo>
                  <a:cubicBezTo>
                    <a:pt x="9428" y="11506"/>
                    <a:pt x="9171" y="10886"/>
                    <a:pt x="8941" y="10256"/>
                  </a:cubicBezTo>
                  <a:lnTo>
                    <a:pt x="8941" y="10256"/>
                  </a:lnTo>
                  <a:cubicBezTo>
                    <a:pt x="8954" y="10290"/>
                    <a:pt x="8967" y="10326"/>
                    <a:pt x="8981" y="10361"/>
                  </a:cubicBezTo>
                  <a:cubicBezTo>
                    <a:pt x="8418" y="8815"/>
                    <a:pt x="8015" y="7214"/>
                    <a:pt x="7368" y="5699"/>
                  </a:cubicBezTo>
                  <a:cubicBezTo>
                    <a:pt x="7065" y="4983"/>
                    <a:pt x="6702" y="4294"/>
                    <a:pt x="6255" y="3659"/>
                  </a:cubicBezTo>
                  <a:cubicBezTo>
                    <a:pt x="6005" y="3303"/>
                    <a:pt x="5740" y="2960"/>
                    <a:pt x="5442" y="2644"/>
                  </a:cubicBezTo>
                  <a:cubicBezTo>
                    <a:pt x="5134" y="2316"/>
                    <a:pt x="4790" y="2019"/>
                    <a:pt x="4435" y="1743"/>
                  </a:cubicBezTo>
                  <a:cubicBezTo>
                    <a:pt x="3944" y="1362"/>
                    <a:pt x="3404" y="1048"/>
                    <a:pt x="2843" y="781"/>
                  </a:cubicBezTo>
                  <a:cubicBezTo>
                    <a:pt x="2140" y="446"/>
                    <a:pt x="1405" y="188"/>
                    <a:pt x="645" y="19"/>
                  </a:cubicBezTo>
                  <a:cubicBezTo>
                    <a:pt x="592" y="8"/>
                    <a:pt x="541" y="1"/>
                    <a:pt x="491" y="1"/>
                  </a:cubicBezTo>
                  <a:close/>
                </a:path>
              </a:pathLst>
            </a:custGeom>
            <a:solidFill>
              <a:srgbClr val="7279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4" name="Google Shape;5794;p16"/>
            <p:cNvSpPr/>
            <p:nvPr/>
          </p:nvSpPr>
          <p:spPr>
            <a:xfrm>
              <a:off x="4828475" y="6365650"/>
              <a:ext cx="420650" cy="133450"/>
            </a:xfrm>
            <a:custGeom>
              <a:avLst/>
              <a:gdLst/>
              <a:ahLst/>
              <a:cxnLst/>
              <a:rect l="l" t="t" r="r" b="b"/>
              <a:pathLst>
                <a:path w="16826" h="5338" extrusionOk="0">
                  <a:moveTo>
                    <a:pt x="2813" y="582"/>
                  </a:moveTo>
                  <a:lnTo>
                    <a:pt x="2813" y="582"/>
                  </a:lnTo>
                  <a:cubicBezTo>
                    <a:pt x="2809" y="582"/>
                    <a:pt x="2805" y="582"/>
                    <a:pt x="2801" y="583"/>
                  </a:cubicBezTo>
                  <a:lnTo>
                    <a:pt x="2801" y="583"/>
                  </a:lnTo>
                  <a:cubicBezTo>
                    <a:pt x="2805" y="582"/>
                    <a:pt x="2809" y="582"/>
                    <a:pt x="2813" y="582"/>
                  </a:cubicBezTo>
                  <a:close/>
                  <a:moveTo>
                    <a:pt x="1742" y="790"/>
                  </a:moveTo>
                  <a:cubicBezTo>
                    <a:pt x="1740" y="791"/>
                    <a:pt x="1738" y="792"/>
                    <a:pt x="1735" y="793"/>
                  </a:cubicBezTo>
                  <a:lnTo>
                    <a:pt x="1735" y="793"/>
                  </a:lnTo>
                  <a:cubicBezTo>
                    <a:pt x="1738" y="792"/>
                    <a:pt x="1740" y="791"/>
                    <a:pt x="1742" y="790"/>
                  </a:cubicBezTo>
                  <a:close/>
                  <a:moveTo>
                    <a:pt x="3048" y="1"/>
                  </a:moveTo>
                  <a:cubicBezTo>
                    <a:pt x="2684" y="1"/>
                    <a:pt x="2320" y="30"/>
                    <a:pt x="1964" y="96"/>
                  </a:cubicBezTo>
                  <a:cubicBezTo>
                    <a:pt x="1685" y="149"/>
                    <a:pt x="1415" y="235"/>
                    <a:pt x="1155" y="339"/>
                  </a:cubicBezTo>
                  <a:cubicBezTo>
                    <a:pt x="790" y="484"/>
                    <a:pt x="443" y="682"/>
                    <a:pt x="134" y="925"/>
                  </a:cubicBezTo>
                  <a:cubicBezTo>
                    <a:pt x="25" y="1008"/>
                    <a:pt x="1" y="1178"/>
                    <a:pt x="61" y="1298"/>
                  </a:cubicBezTo>
                  <a:cubicBezTo>
                    <a:pt x="98" y="1371"/>
                    <a:pt x="163" y="1427"/>
                    <a:pt x="240" y="1453"/>
                  </a:cubicBezTo>
                  <a:cubicBezTo>
                    <a:pt x="272" y="1464"/>
                    <a:pt x="308" y="1471"/>
                    <a:pt x="343" y="1471"/>
                  </a:cubicBezTo>
                  <a:cubicBezTo>
                    <a:pt x="391" y="1471"/>
                    <a:pt x="439" y="1460"/>
                    <a:pt x="477" y="1436"/>
                  </a:cubicBezTo>
                  <a:cubicBezTo>
                    <a:pt x="686" y="1308"/>
                    <a:pt x="891" y="1180"/>
                    <a:pt x="1109" y="1066"/>
                  </a:cubicBezTo>
                  <a:cubicBezTo>
                    <a:pt x="1299" y="965"/>
                    <a:pt x="1494" y="877"/>
                    <a:pt x="1700" y="804"/>
                  </a:cubicBezTo>
                  <a:cubicBezTo>
                    <a:pt x="1711" y="800"/>
                    <a:pt x="1723" y="796"/>
                    <a:pt x="1735" y="793"/>
                  </a:cubicBezTo>
                  <a:lnTo>
                    <a:pt x="1735" y="793"/>
                  </a:lnTo>
                  <a:cubicBezTo>
                    <a:pt x="1727" y="795"/>
                    <a:pt x="1719" y="799"/>
                    <a:pt x="1710" y="803"/>
                  </a:cubicBezTo>
                  <a:cubicBezTo>
                    <a:pt x="1721" y="798"/>
                    <a:pt x="1734" y="793"/>
                    <a:pt x="1744" y="790"/>
                  </a:cubicBezTo>
                  <a:lnTo>
                    <a:pt x="1744" y="790"/>
                  </a:lnTo>
                  <a:cubicBezTo>
                    <a:pt x="1744" y="790"/>
                    <a:pt x="1743" y="790"/>
                    <a:pt x="1742" y="790"/>
                  </a:cubicBezTo>
                  <a:lnTo>
                    <a:pt x="1742" y="790"/>
                  </a:lnTo>
                  <a:cubicBezTo>
                    <a:pt x="2085" y="681"/>
                    <a:pt x="2437" y="614"/>
                    <a:pt x="2794" y="583"/>
                  </a:cubicBezTo>
                  <a:lnTo>
                    <a:pt x="2794" y="583"/>
                  </a:lnTo>
                  <a:cubicBezTo>
                    <a:pt x="2948" y="573"/>
                    <a:pt x="3101" y="568"/>
                    <a:pt x="3254" y="568"/>
                  </a:cubicBezTo>
                  <a:cubicBezTo>
                    <a:pt x="4171" y="568"/>
                    <a:pt x="5082" y="739"/>
                    <a:pt x="5983" y="900"/>
                  </a:cubicBezTo>
                  <a:cubicBezTo>
                    <a:pt x="6510" y="994"/>
                    <a:pt x="7036" y="1087"/>
                    <a:pt x="7566" y="1152"/>
                  </a:cubicBezTo>
                  <a:cubicBezTo>
                    <a:pt x="7834" y="1185"/>
                    <a:pt x="8101" y="1202"/>
                    <a:pt x="8371" y="1221"/>
                  </a:cubicBezTo>
                  <a:cubicBezTo>
                    <a:pt x="8712" y="1245"/>
                    <a:pt x="9049" y="1288"/>
                    <a:pt x="9385" y="1350"/>
                  </a:cubicBezTo>
                  <a:cubicBezTo>
                    <a:pt x="9383" y="1349"/>
                    <a:pt x="9380" y="1349"/>
                    <a:pt x="9378" y="1348"/>
                  </a:cubicBezTo>
                  <a:lnTo>
                    <a:pt x="9378" y="1348"/>
                  </a:lnTo>
                  <a:cubicBezTo>
                    <a:pt x="9735" y="1418"/>
                    <a:pt x="10086" y="1505"/>
                    <a:pt x="10432" y="1621"/>
                  </a:cubicBezTo>
                  <a:cubicBezTo>
                    <a:pt x="10779" y="1733"/>
                    <a:pt x="11115" y="1877"/>
                    <a:pt x="11442" y="2035"/>
                  </a:cubicBezTo>
                  <a:cubicBezTo>
                    <a:pt x="12323" y="2472"/>
                    <a:pt x="13125" y="3039"/>
                    <a:pt x="13924" y="3605"/>
                  </a:cubicBezTo>
                  <a:cubicBezTo>
                    <a:pt x="14346" y="3902"/>
                    <a:pt x="14767" y="4204"/>
                    <a:pt x="15202" y="4484"/>
                  </a:cubicBezTo>
                  <a:cubicBezTo>
                    <a:pt x="15671" y="4790"/>
                    <a:pt x="16156" y="5070"/>
                    <a:pt x="16654" y="5321"/>
                  </a:cubicBezTo>
                  <a:cubicBezTo>
                    <a:pt x="16675" y="5331"/>
                    <a:pt x="16697" y="5337"/>
                    <a:pt x="16719" y="5337"/>
                  </a:cubicBezTo>
                  <a:cubicBezTo>
                    <a:pt x="16745" y="5337"/>
                    <a:pt x="16770" y="5328"/>
                    <a:pt x="16789" y="5305"/>
                  </a:cubicBezTo>
                  <a:cubicBezTo>
                    <a:pt x="16791" y="5301"/>
                    <a:pt x="16795" y="5298"/>
                    <a:pt x="16797" y="5294"/>
                  </a:cubicBezTo>
                  <a:cubicBezTo>
                    <a:pt x="16825" y="5251"/>
                    <a:pt x="16818" y="5176"/>
                    <a:pt x="16769" y="5150"/>
                  </a:cubicBezTo>
                  <a:cubicBezTo>
                    <a:pt x="15933" y="4728"/>
                    <a:pt x="15153" y="4211"/>
                    <a:pt x="14397" y="3662"/>
                  </a:cubicBezTo>
                  <a:cubicBezTo>
                    <a:pt x="13707" y="3163"/>
                    <a:pt x="13032" y="2638"/>
                    <a:pt x="12307" y="2186"/>
                  </a:cubicBezTo>
                  <a:cubicBezTo>
                    <a:pt x="11560" y="1723"/>
                    <a:pt x="10757" y="1357"/>
                    <a:pt x="9910" y="1122"/>
                  </a:cubicBezTo>
                  <a:cubicBezTo>
                    <a:pt x="9437" y="989"/>
                    <a:pt x="8952" y="905"/>
                    <a:pt x="8465" y="849"/>
                  </a:cubicBezTo>
                  <a:cubicBezTo>
                    <a:pt x="8243" y="824"/>
                    <a:pt x="8022" y="806"/>
                    <a:pt x="7804" y="777"/>
                  </a:cubicBezTo>
                  <a:cubicBezTo>
                    <a:pt x="7601" y="750"/>
                    <a:pt x="7400" y="712"/>
                    <a:pt x="7199" y="675"/>
                  </a:cubicBezTo>
                  <a:lnTo>
                    <a:pt x="7199" y="675"/>
                  </a:lnTo>
                  <a:cubicBezTo>
                    <a:pt x="7216" y="678"/>
                    <a:pt x="7237" y="682"/>
                    <a:pt x="7254" y="683"/>
                  </a:cubicBezTo>
                  <a:cubicBezTo>
                    <a:pt x="6072" y="458"/>
                    <a:pt x="4904" y="139"/>
                    <a:pt x="3702" y="31"/>
                  </a:cubicBezTo>
                  <a:cubicBezTo>
                    <a:pt x="3484" y="11"/>
                    <a:pt x="3266" y="1"/>
                    <a:pt x="3048" y="1"/>
                  </a:cubicBezTo>
                  <a:close/>
                </a:path>
              </a:pathLst>
            </a:custGeom>
            <a:solidFill>
              <a:srgbClr val="7279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5" name="Google Shape;5795;p16"/>
            <p:cNvSpPr/>
            <p:nvPr/>
          </p:nvSpPr>
          <p:spPr>
            <a:xfrm>
              <a:off x="4571550" y="6450475"/>
              <a:ext cx="285975" cy="523050"/>
            </a:xfrm>
            <a:custGeom>
              <a:avLst/>
              <a:gdLst/>
              <a:ahLst/>
              <a:cxnLst/>
              <a:rect l="l" t="t" r="r" b="b"/>
              <a:pathLst>
                <a:path w="11439" h="20922" extrusionOk="0">
                  <a:moveTo>
                    <a:pt x="8504" y="3627"/>
                  </a:moveTo>
                  <a:lnTo>
                    <a:pt x="8504" y="3627"/>
                  </a:lnTo>
                  <a:cubicBezTo>
                    <a:pt x="8497" y="3638"/>
                    <a:pt x="8490" y="3649"/>
                    <a:pt x="8482" y="3659"/>
                  </a:cubicBezTo>
                  <a:cubicBezTo>
                    <a:pt x="8489" y="3648"/>
                    <a:pt x="8496" y="3638"/>
                    <a:pt x="8504" y="3627"/>
                  </a:cubicBezTo>
                  <a:close/>
                  <a:moveTo>
                    <a:pt x="8474" y="3676"/>
                  </a:moveTo>
                  <a:lnTo>
                    <a:pt x="8474" y="3676"/>
                  </a:lnTo>
                  <a:cubicBezTo>
                    <a:pt x="8472" y="3678"/>
                    <a:pt x="8471" y="3680"/>
                    <a:pt x="8470" y="3682"/>
                  </a:cubicBezTo>
                  <a:lnTo>
                    <a:pt x="8470" y="3682"/>
                  </a:lnTo>
                  <a:cubicBezTo>
                    <a:pt x="8472" y="3680"/>
                    <a:pt x="8473" y="3678"/>
                    <a:pt x="8474" y="3676"/>
                  </a:cubicBezTo>
                  <a:close/>
                  <a:moveTo>
                    <a:pt x="11152" y="0"/>
                  </a:moveTo>
                  <a:cubicBezTo>
                    <a:pt x="11027" y="0"/>
                    <a:pt x="10923" y="92"/>
                    <a:pt x="10892" y="218"/>
                  </a:cubicBezTo>
                  <a:cubicBezTo>
                    <a:pt x="10884" y="254"/>
                    <a:pt x="10874" y="289"/>
                    <a:pt x="10864" y="325"/>
                  </a:cubicBezTo>
                  <a:cubicBezTo>
                    <a:pt x="10820" y="437"/>
                    <a:pt x="10766" y="545"/>
                    <a:pt x="10704" y="650"/>
                  </a:cubicBezTo>
                  <a:cubicBezTo>
                    <a:pt x="10560" y="858"/>
                    <a:pt x="10387" y="1044"/>
                    <a:pt x="10203" y="1217"/>
                  </a:cubicBezTo>
                  <a:cubicBezTo>
                    <a:pt x="9623" y="1740"/>
                    <a:pt x="8949" y="2158"/>
                    <a:pt x="8418" y="2734"/>
                  </a:cubicBezTo>
                  <a:cubicBezTo>
                    <a:pt x="8277" y="2889"/>
                    <a:pt x="8155" y="3063"/>
                    <a:pt x="8037" y="3237"/>
                  </a:cubicBezTo>
                  <a:cubicBezTo>
                    <a:pt x="7912" y="3423"/>
                    <a:pt x="7793" y="3616"/>
                    <a:pt x="7684" y="3811"/>
                  </a:cubicBezTo>
                  <a:cubicBezTo>
                    <a:pt x="7475" y="4186"/>
                    <a:pt x="7307" y="4585"/>
                    <a:pt x="7164" y="4993"/>
                  </a:cubicBezTo>
                  <a:cubicBezTo>
                    <a:pt x="6596" y="6616"/>
                    <a:pt x="6535" y="8350"/>
                    <a:pt x="6450" y="10052"/>
                  </a:cubicBezTo>
                  <a:lnTo>
                    <a:pt x="6450" y="10045"/>
                  </a:lnTo>
                  <a:cubicBezTo>
                    <a:pt x="6431" y="10441"/>
                    <a:pt x="6410" y="10842"/>
                    <a:pt x="6371" y="11238"/>
                  </a:cubicBezTo>
                  <a:cubicBezTo>
                    <a:pt x="6331" y="11681"/>
                    <a:pt x="6239" y="12114"/>
                    <a:pt x="6105" y="12538"/>
                  </a:cubicBezTo>
                  <a:cubicBezTo>
                    <a:pt x="6111" y="12522"/>
                    <a:pt x="6117" y="12508"/>
                    <a:pt x="6122" y="12492"/>
                  </a:cubicBezTo>
                  <a:lnTo>
                    <a:pt x="6122" y="12492"/>
                  </a:lnTo>
                  <a:cubicBezTo>
                    <a:pt x="5944" y="13037"/>
                    <a:pt x="5691" y="13551"/>
                    <a:pt x="5384" y="14031"/>
                  </a:cubicBezTo>
                  <a:cubicBezTo>
                    <a:pt x="5386" y="14027"/>
                    <a:pt x="5389" y="14024"/>
                    <a:pt x="5391" y="14021"/>
                  </a:cubicBezTo>
                  <a:lnTo>
                    <a:pt x="5391" y="14021"/>
                  </a:lnTo>
                  <a:cubicBezTo>
                    <a:pt x="4604" y="15219"/>
                    <a:pt x="3542" y="16198"/>
                    <a:pt x="2550" y="17216"/>
                  </a:cubicBezTo>
                  <a:cubicBezTo>
                    <a:pt x="2036" y="17743"/>
                    <a:pt x="1536" y="18286"/>
                    <a:pt x="1095" y="18877"/>
                  </a:cubicBezTo>
                  <a:cubicBezTo>
                    <a:pt x="657" y="19461"/>
                    <a:pt x="287" y="20093"/>
                    <a:pt x="22" y="20774"/>
                  </a:cubicBezTo>
                  <a:cubicBezTo>
                    <a:pt x="1" y="20826"/>
                    <a:pt x="18" y="20887"/>
                    <a:pt x="71" y="20912"/>
                  </a:cubicBezTo>
                  <a:cubicBezTo>
                    <a:pt x="85" y="20918"/>
                    <a:pt x="101" y="20921"/>
                    <a:pt x="116" y="20921"/>
                  </a:cubicBezTo>
                  <a:cubicBezTo>
                    <a:pt x="146" y="20921"/>
                    <a:pt x="176" y="20910"/>
                    <a:pt x="195" y="20887"/>
                  </a:cubicBezTo>
                  <a:lnTo>
                    <a:pt x="206" y="20860"/>
                  </a:lnTo>
                  <a:cubicBezTo>
                    <a:pt x="387" y="20398"/>
                    <a:pt x="618" y="19960"/>
                    <a:pt x="890" y="19539"/>
                  </a:cubicBezTo>
                  <a:lnTo>
                    <a:pt x="890" y="19539"/>
                  </a:lnTo>
                  <a:cubicBezTo>
                    <a:pt x="890" y="19540"/>
                    <a:pt x="888" y="19540"/>
                    <a:pt x="888" y="19543"/>
                  </a:cubicBezTo>
                  <a:cubicBezTo>
                    <a:pt x="1499" y="18614"/>
                    <a:pt x="2280" y="17819"/>
                    <a:pt x="3072" y="17045"/>
                  </a:cubicBezTo>
                  <a:cubicBezTo>
                    <a:pt x="3863" y="16270"/>
                    <a:pt x="4673" y="15510"/>
                    <a:pt x="5348" y="14628"/>
                  </a:cubicBezTo>
                  <a:cubicBezTo>
                    <a:pt x="5674" y="14201"/>
                    <a:pt x="5964" y="13745"/>
                    <a:pt x="6204" y="13266"/>
                  </a:cubicBezTo>
                  <a:cubicBezTo>
                    <a:pt x="6323" y="13027"/>
                    <a:pt x="6421" y="12779"/>
                    <a:pt x="6510" y="12527"/>
                  </a:cubicBezTo>
                  <a:cubicBezTo>
                    <a:pt x="6608" y="12250"/>
                    <a:pt x="6684" y="11962"/>
                    <a:pt x="6743" y="11674"/>
                  </a:cubicBezTo>
                  <a:cubicBezTo>
                    <a:pt x="6797" y="11401"/>
                    <a:pt x="6822" y="11126"/>
                    <a:pt x="6849" y="10849"/>
                  </a:cubicBezTo>
                  <a:cubicBezTo>
                    <a:pt x="6874" y="10569"/>
                    <a:pt x="6899" y="10289"/>
                    <a:pt x="6922" y="10009"/>
                  </a:cubicBezTo>
                  <a:cubicBezTo>
                    <a:pt x="6971" y="9469"/>
                    <a:pt x="7014" y="8926"/>
                    <a:pt x="7073" y="8387"/>
                  </a:cubicBezTo>
                  <a:cubicBezTo>
                    <a:pt x="7182" y="7408"/>
                    <a:pt x="7333" y="6430"/>
                    <a:pt x="7632" y="5486"/>
                  </a:cubicBezTo>
                  <a:lnTo>
                    <a:pt x="7632" y="5486"/>
                  </a:lnTo>
                  <a:cubicBezTo>
                    <a:pt x="7632" y="5489"/>
                    <a:pt x="7630" y="5490"/>
                    <a:pt x="7630" y="5493"/>
                  </a:cubicBezTo>
                  <a:cubicBezTo>
                    <a:pt x="7839" y="4856"/>
                    <a:pt x="8114" y="4250"/>
                    <a:pt x="8470" y="3682"/>
                  </a:cubicBezTo>
                  <a:lnTo>
                    <a:pt x="8470" y="3682"/>
                  </a:lnTo>
                  <a:cubicBezTo>
                    <a:pt x="8469" y="3682"/>
                    <a:pt x="8469" y="3683"/>
                    <a:pt x="8468" y="3683"/>
                  </a:cubicBezTo>
                  <a:cubicBezTo>
                    <a:pt x="8471" y="3681"/>
                    <a:pt x="8472" y="3679"/>
                    <a:pt x="8474" y="3675"/>
                  </a:cubicBezTo>
                  <a:cubicBezTo>
                    <a:pt x="8485" y="3657"/>
                    <a:pt x="8495" y="3642"/>
                    <a:pt x="8505" y="3625"/>
                  </a:cubicBezTo>
                  <a:lnTo>
                    <a:pt x="8505" y="3625"/>
                  </a:lnTo>
                  <a:cubicBezTo>
                    <a:pt x="8603" y="3480"/>
                    <a:pt x="8703" y="3335"/>
                    <a:pt x="8808" y="3199"/>
                  </a:cubicBezTo>
                  <a:cubicBezTo>
                    <a:pt x="8909" y="3066"/>
                    <a:pt x="9027" y="2945"/>
                    <a:pt x="9147" y="2833"/>
                  </a:cubicBezTo>
                  <a:cubicBezTo>
                    <a:pt x="9581" y="2438"/>
                    <a:pt x="10066" y="2102"/>
                    <a:pt x="10504" y="1709"/>
                  </a:cubicBezTo>
                  <a:cubicBezTo>
                    <a:pt x="10723" y="1513"/>
                    <a:pt x="10928" y="1305"/>
                    <a:pt x="11096" y="1062"/>
                  </a:cubicBezTo>
                  <a:cubicBezTo>
                    <a:pt x="11253" y="837"/>
                    <a:pt x="11368" y="588"/>
                    <a:pt x="11415" y="314"/>
                  </a:cubicBezTo>
                  <a:cubicBezTo>
                    <a:pt x="11438" y="172"/>
                    <a:pt x="11346" y="31"/>
                    <a:pt x="11203" y="5"/>
                  </a:cubicBezTo>
                  <a:cubicBezTo>
                    <a:pt x="11185" y="2"/>
                    <a:pt x="11168" y="0"/>
                    <a:pt x="11152" y="0"/>
                  </a:cubicBezTo>
                  <a:close/>
                </a:path>
              </a:pathLst>
            </a:custGeom>
            <a:solidFill>
              <a:srgbClr val="7279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6" name="Google Shape;5796;p16"/>
            <p:cNvSpPr/>
            <p:nvPr/>
          </p:nvSpPr>
          <p:spPr>
            <a:xfrm>
              <a:off x="4554500" y="6513775"/>
              <a:ext cx="244725" cy="119500"/>
            </a:xfrm>
            <a:custGeom>
              <a:avLst/>
              <a:gdLst/>
              <a:ahLst/>
              <a:cxnLst/>
              <a:rect l="l" t="t" r="r" b="b"/>
              <a:pathLst>
                <a:path w="9789" h="4780" extrusionOk="0">
                  <a:moveTo>
                    <a:pt x="8057" y="616"/>
                  </a:moveTo>
                  <a:cubicBezTo>
                    <a:pt x="8052" y="617"/>
                    <a:pt x="8049" y="617"/>
                    <a:pt x="8045" y="618"/>
                  </a:cubicBezTo>
                  <a:lnTo>
                    <a:pt x="8045" y="618"/>
                  </a:lnTo>
                  <a:cubicBezTo>
                    <a:pt x="8048" y="618"/>
                    <a:pt x="8053" y="617"/>
                    <a:pt x="8057" y="616"/>
                  </a:cubicBezTo>
                  <a:close/>
                  <a:moveTo>
                    <a:pt x="8035" y="620"/>
                  </a:moveTo>
                  <a:cubicBezTo>
                    <a:pt x="8034" y="620"/>
                    <a:pt x="8032" y="621"/>
                    <a:pt x="8031" y="621"/>
                  </a:cubicBezTo>
                  <a:lnTo>
                    <a:pt x="8031" y="621"/>
                  </a:lnTo>
                  <a:cubicBezTo>
                    <a:pt x="8032" y="621"/>
                    <a:pt x="8034" y="620"/>
                    <a:pt x="8035" y="620"/>
                  </a:cubicBezTo>
                  <a:close/>
                  <a:moveTo>
                    <a:pt x="8603" y="1"/>
                  </a:moveTo>
                  <a:cubicBezTo>
                    <a:pt x="8264" y="1"/>
                    <a:pt x="7927" y="72"/>
                    <a:pt x="7604" y="170"/>
                  </a:cubicBezTo>
                  <a:cubicBezTo>
                    <a:pt x="7267" y="272"/>
                    <a:pt x="6947" y="425"/>
                    <a:pt x="6641" y="594"/>
                  </a:cubicBezTo>
                  <a:cubicBezTo>
                    <a:pt x="6310" y="775"/>
                    <a:pt x="5997" y="985"/>
                    <a:pt x="5693" y="1207"/>
                  </a:cubicBezTo>
                  <a:cubicBezTo>
                    <a:pt x="5062" y="1666"/>
                    <a:pt x="4475" y="2178"/>
                    <a:pt x="3873" y="2672"/>
                  </a:cubicBezTo>
                  <a:cubicBezTo>
                    <a:pt x="3577" y="2914"/>
                    <a:pt x="3277" y="3146"/>
                    <a:pt x="2971" y="3371"/>
                  </a:cubicBezTo>
                  <a:cubicBezTo>
                    <a:pt x="2659" y="3597"/>
                    <a:pt x="2336" y="3811"/>
                    <a:pt x="2001" y="3998"/>
                  </a:cubicBezTo>
                  <a:cubicBezTo>
                    <a:pt x="2011" y="3994"/>
                    <a:pt x="2020" y="3987"/>
                    <a:pt x="2031" y="3984"/>
                  </a:cubicBezTo>
                  <a:lnTo>
                    <a:pt x="2031" y="3984"/>
                  </a:lnTo>
                  <a:cubicBezTo>
                    <a:pt x="1638" y="4195"/>
                    <a:pt x="1227" y="4369"/>
                    <a:pt x="792" y="4476"/>
                  </a:cubicBezTo>
                  <a:cubicBezTo>
                    <a:pt x="794" y="4476"/>
                    <a:pt x="796" y="4476"/>
                    <a:pt x="798" y="4475"/>
                  </a:cubicBezTo>
                  <a:lnTo>
                    <a:pt x="798" y="4475"/>
                  </a:lnTo>
                  <a:cubicBezTo>
                    <a:pt x="567" y="4529"/>
                    <a:pt x="333" y="4563"/>
                    <a:pt x="98" y="4576"/>
                  </a:cubicBezTo>
                  <a:cubicBezTo>
                    <a:pt x="42" y="4578"/>
                    <a:pt x="1" y="4636"/>
                    <a:pt x="8" y="4690"/>
                  </a:cubicBezTo>
                  <a:cubicBezTo>
                    <a:pt x="15" y="4746"/>
                    <a:pt x="61" y="4780"/>
                    <a:pt x="113" y="4780"/>
                  </a:cubicBezTo>
                  <a:cubicBezTo>
                    <a:pt x="116" y="4780"/>
                    <a:pt x="120" y="4780"/>
                    <a:pt x="123" y="4780"/>
                  </a:cubicBezTo>
                  <a:cubicBezTo>
                    <a:pt x="404" y="4765"/>
                    <a:pt x="684" y="4725"/>
                    <a:pt x="960" y="4656"/>
                  </a:cubicBezTo>
                  <a:cubicBezTo>
                    <a:pt x="1257" y="4581"/>
                    <a:pt x="1545" y="4479"/>
                    <a:pt x="1825" y="4359"/>
                  </a:cubicBezTo>
                  <a:cubicBezTo>
                    <a:pt x="2411" y="4103"/>
                    <a:pt x="2959" y="3770"/>
                    <a:pt x="3482" y="3406"/>
                  </a:cubicBezTo>
                  <a:cubicBezTo>
                    <a:pt x="4031" y="3026"/>
                    <a:pt x="4559" y="2621"/>
                    <a:pt x="5094" y="2224"/>
                  </a:cubicBezTo>
                  <a:cubicBezTo>
                    <a:pt x="5615" y="1839"/>
                    <a:pt x="6145" y="1470"/>
                    <a:pt x="6710" y="1157"/>
                  </a:cubicBezTo>
                  <a:lnTo>
                    <a:pt x="6710" y="1157"/>
                  </a:lnTo>
                  <a:lnTo>
                    <a:pt x="6651" y="1190"/>
                  </a:lnTo>
                  <a:cubicBezTo>
                    <a:pt x="7087" y="951"/>
                    <a:pt x="7541" y="751"/>
                    <a:pt x="8023" y="623"/>
                  </a:cubicBezTo>
                  <a:lnTo>
                    <a:pt x="8023" y="623"/>
                  </a:lnTo>
                  <a:lnTo>
                    <a:pt x="8037" y="620"/>
                  </a:lnTo>
                  <a:cubicBezTo>
                    <a:pt x="8040" y="619"/>
                    <a:pt x="8042" y="619"/>
                    <a:pt x="8045" y="618"/>
                  </a:cubicBezTo>
                  <a:lnTo>
                    <a:pt x="8045" y="618"/>
                  </a:lnTo>
                  <a:cubicBezTo>
                    <a:pt x="8043" y="618"/>
                    <a:pt x="8042" y="619"/>
                    <a:pt x="8041" y="619"/>
                  </a:cubicBezTo>
                  <a:cubicBezTo>
                    <a:pt x="8344" y="548"/>
                    <a:pt x="8652" y="509"/>
                    <a:pt x="8965" y="509"/>
                  </a:cubicBezTo>
                  <a:cubicBezTo>
                    <a:pt x="8970" y="509"/>
                    <a:pt x="8976" y="509"/>
                    <a:pt x="8982" y="509"/>
                  </a:cubicBezTo>
                  <a:lnTo>
                    <a:pt x="8972" y="509"/>
                  </a:lnTo>
                  <a:cubicBezTo>
                    <a:pt x="9058" y="511"/>
                    <a:pt x="9147" y="515"/>
                    <a:pt x="9233" y="521"/>
                  </a:cubicBezTo>
                  <a:cubicBezTo>
                    <a:pt x="9341" y="528"/>
                    <a:pt x="9449" y="537"/>
                    <a:pt x="9556" y="554"/>
                  </a:cubicBezTo>
                  <a:cubicBezTo>
                    <a:pt x="9566" y="556"/>
                    <a:pt x="9575" y="556"/>
                    <a:pt x="9584" y="556"/>
                  </a:cubicBezTo>
                  <a:cubicBezTo>
                    <a:pt x="9642" y="556"/>
                    <a:pt x="9699" y="527"/>
                    <a:pt x="9737" y="484"/>
                  </a:cubicBezTo>
                  <a:cubicBezTo>
                    <a:pt x="9750" y="466"/>
                    <a:pt x="9760" y="448"/>
                    <a:pt x="9770" y="430"/>
                  </a:cubicBezTo>
                  <a:cubicBezTo>
                    <a:pt x="9789" y="383"/>
                    <a:pt x="9789" y="328"/>
                    <a:pt x="9772" y="278"/>
                  </a:cubicBezTo>
                  <a:cubicBezTo>
                    <a:pt x="9753" y="232"/>
                    <a:pt x="9713" y="181"/>
                    <a:pt x="9663" y="166"/>
                  </a:cubicBezTo>
                  <a:cubicBezTo>
                    <a:pt x="9588" y="145"/>
                    <a:pt x="9516" y="120"/>
                    <a:pt x="9443" y="100"/>
                  </a:cubicBezTo>
                  <a:cubicBezTo>
                    <a:pt x="9349" y="73"/>
                    <a:pt x="9260" y="53"/>
                    <a:pt x="9163" y="37"/>
                  </a:cubicBezTo>
                  <a:cubicBezTo>
                    <a:pt x="8982" y="7"/>
                    <a:pt x="8796" y="1"/>
                    <a:pt x="8613" y="1"/>
                  </a:cubicBezTo>
                  <a:cubicBezTo>
                    <a:pt x="8609" y="1"/>
                    <a:pt x="8606" y="1"/>
                    <a:pt x="8603" y="1"/>
                  </a:cubicBezTo>
                  <a:close/>
                </a:path>
              </a:pathLst>
            </a:custGeom>
            <a:solidFill>
              <a:srgbClr val="7279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7" name="Google Shape;5797;p16"/>
            <p:cNvSpPr/>
            <p:nvPr/>
          </p:nvSpPr>
          <p:spPr>
            <a:xfrm>
              <a:off x="3146575" y="4384200"/>
              <a:ext cx="129225" cy="142325"/>
            </a:xfrm>
            <a:custGeom>
              <a:avLst/>
              <a:gdLst/>
              <a:ahLst/>
              <a:cxnLst/>
              <a:rect l="l" t="t" r="r" b="b"/>
              <a:pathLst>
                <a:path w="5169" h="5693" extrusionOk="0">
                  <a:moveTo>
                    <a:pt x="1082" y="1"/>
                  </a:moveTo>
                  <a:cubicBezTo>
                    <a:pt x="1000" y="1"/>
                    <a:pt x="919" y="28"/>
                    <a:pt x="853" y="75"/>
                  </a:cubicBezTo>
                  <a:cubicBezTo>
                    <a:pt x="800" y="114"/>
                    <a:pt x="762" y="161"/>
                    <a:pt x="741" y="218"/>
                  </a:cubicBezTo>
                  <a:cubicBezTo>
                    <a:pt x="708" y="318"/>
                    <a:pt x="720" y="432"/>
                    <a:pt x="776" y="569"/>
                  </a:cubicBezTo>
                  <a:cubicBezTo>
                    <a:pt x="772" y="593"/>
                    <a:pt x="775" y="624"/>
                    <a:pt x="789" y="652"/>
                  </a:cubicBezTo>
                  <a:cubicBezTo>
                    <a:pt x="815" y="707"/>
                    <a:pt x="839" y="763"/>
                    <a:pt x="866" y="817"/>
                  </a:cubicBezTo>
                  <a:cubicBezTo>
                    <a:pt x="783" y="784"/>
                    <a:pt x="696" y="764"/>
                    <a:pt x="602" y="757"/>
                  </a:cubicBezTo>
                  <a:cubicBezTo>
                    <a:pt x="585" y="756"/>
                    <a:pt x="569" y="755"/>
                    <a:pt x="551" y="755"/>
                  </a:cubicBezTo>
                  <a:cubicBezTo>
                    <a:pt x="491" y="755"/>
                    <a:pt x="428" y="763"/>
                    <a:pt x="365" y="780"/>
                  </a:cubicBezTo>
                  <a:cubicBezTo>
                    <a:pt x="311" y="794"/>
                    <a:pt x="262" y="817"/>
                    <a:pt x="209" y="856"/>
                  </a:cubicBezTo>
                  <a:cubicBezTo>
                    <a:pt x="193" y="868"/>
                    <a:pt x="177" y="881"/>
                    <a:pt x="160" y="895"/>
                  </a:cubicBezTo>
                  <a:cubicBezTo>
                    <a:pt x="120" y="931"/>
                    <a:pt x="84" y="987"/>
                    <a:pt x="58" y="1049"/>
                  </a:cubicBezTo>
                  <a:cubicBezTo>
                    <a:pt x="29" y="1119"/>
                    <a:pt x="13" y="1191"/>
                    <a:pt x="6" y="1283"/>
                  </a:cubicBezTo>
                  <a:cubicBezTo>
                    <a:pt x="0" y="1363"/>
                    <a:pt x="12" y="1444"/>
                    <a:pt x="20" y="1515"/>
                  </a:cubicBezTo>
                  <a:cubicBezTo>
                    <a:pt x="33" y="1606"/>
                    <a:pt x="52" y="1692"/>
                    <a:pt x="78" y="1778"/>
                  </a:cubicBezTo>
                  <a:cubicBezTo>
                    <a:pt x="138" y="1992"/>
                    <a:pt x="224" y="2195"/>
                    <a:pt x="293" y="2347"/>
                  </a:cubicBezTo>
                  <a:cubicBezTo>
                    <a:pt x="446" y="2683"/>
                    <a:pt x="627" y="3009"/>
                    <a:pt x="832" y="3315"/>
                  </a:cubicBezTo>
                  <a:cubicBezTo>
                    <a:pt x="917" y="3444"/>
                    <a:pt x="991" y="3545"/>
                    <a:pt x="1069" y="3631"/>
                  </a:cubicBezTo>
                  <a:cubicBezTo>
                    <a:pt x="1103" y="3668"/>
                    <a:pt x="1141" y="3704"/>
                    <a:pt x="1177" y="3740"/>
                  </a:cubicBezTo>
                  <a:lnTo>
                    <a:pt x="1236" y="3798"/>
                  </a:lnTo>
                  <a:cubicBezTo>
                    <a:pt x="1323" y="3885"/>
                    <a:pt x="1408" y="3977"/>
                    <a:pt x="1493" y="4071"/>
                  </a:cubicBezTo>
                  <a:lnTo>
                    <a:pt x="1666" y="4263"/>
                  </a:lnTo>
                  <a:cubicBezTo>
                    <a:pt x="2270" y="4935"/>
                    <a:pt x="2952" y="5692"/>
                    <a:pt x="3883" y="5692"/>
                  </a:cubicBezTo>
                  <a:cubicBezTo>
                    <a:pt x="3940" y="5692"/>
                    <a:pt x="3997" y="5689"/>
                    <a:pt x="4055" y="5684"/>
                  </a:cubicBezTo>
                  <a:cubicBezTo>
                    <a:pt x="4081" y="5681"/>
                    <a:pt x="4105" y="5672"/>
                    <a:pt x="4124" y="5658"/>
                  </a:cubicBezTo>
                  <a:cubicBezTo>
                    <a:pt x="4156" y="5635"/>
                    <a:pt x="4173" y="5602"/>
                    <a:pt x="4173" y="5563"/>
                  </a:cubicBezTo>
                  <a:cubicBezTo>
                    <a:pt x="4173" y="5520"/>
                    <a:pt x="4143" y="5471"/>
                    <a:pt x="4101" y="5454"/>
                  </a:cubicBezTo>
                  <a:cubicBezTo>
                    <a:pt x="4118" y="5379"/>
                    <a:pt x="4124" y="5303"/>
                    <a:pt x="4128" y="5225"/>
                  </a:cubicBezTo>
                  <a:lnTo>
                    <a:pt x="4156" y="5271"/>
                  </a:lnTo>
                  <a:lnTo>
                    <a:pt x="4186" y="5319"/>
                  </a:lnTo>
                  <a:cubicBezTo>
                    <a:pt x="4225" y="5376"/>
                    <a:pt x="4286" y="5408"/>
                    <a:pt x="4347" y="5408"/>
                  </a:cubicBezTo>
                  <a:cubicBezTo>
                    <a:pt x="4379" y="5408"/>
                    <a:pt x="4410" y="5400"/>
                    <a:pt x="4438" y="5382"/>
                  </a:cubicBezTo>
                  <a:cubicBezTo>
                    <a:pt x="4440" y="5382"/>
                    <a:pt x="4440" y="5379"/>
                    <a:pt x="4440" y="5379"/>
                  </a:cubicBezTo>
                  <a:cubicBezTo>
                    <a:pt x="4500" y="5336"/>
                    <a:pt x="4526" y="5284"/>
                    <a:pt x="4526" y="5227"/>
                  </a:cubicBezTo>
                  <a:cubicBezTo>
                    <a:pt x="4551" y="5256"/>
                    <a:pt x="4584" y="5276"/>
                    <a:pt x="4618" y="5283"/>
                  </a:cubicBezTo>
                  <a:cubicBezTo>
                    <a:pt x="4635" y="5287"/>
                    <a:pt x="4654" y="5290"/>
                    <a:pt x="4674" y="5290"/>
                  </a:cubicBezTo>
                  <a:cubicBezTo>
                    <a:pt x="4709" y="5290"/>
                    <a:pt x="4746" y="5282"/>
                    <a:pt x="4775" y="5261"/>
                  </a:cubicBezTo>
                  <a:cubicBezTo>
                    <a:pt x="4812" y="5233"/>
                    <a:pt x="4846" y="5205"/>
                    <a:pt x="4881" y="5175"/>
                  </a:cubicBezTo>
                  <a:cubicBezTo>
                    <a:pt x="4914" y="5145"/>
                    <a:pt x="4940" y="5109"/>
                    <a:pt x="4963" y="5076"/>
                  </a:cubicBezTo>
                  <a:cubicBezTo>
                    <a:pt x="5010" y="5009"/>
                    <a:pt x="5039" y="4938"/>
                    <a:pt x="5068" y="4866"/>
                  </a:cubicBezTo>
                  <a:cubicBezTo>
                    <a:pt x="5093" y="4796"/>
                    <a:pt x="5108" y="4721"/>
                    <a:pt x="5121" y="4638"/>
                  </a:cubicBezTo>
                  <a:cubicBezTo>
                    <a:pt x="5134" y="4550"/>
                    <a:pt x="5142" y="4463"/>
                    <a:pt x="5149" y="4372"/>
                  </a:cubicBezTo>
                  <a:lnTo>
                    <a:pt x="5154" y="4345"/>
                  </a:lnTo>
                  <a:cubicBezTo>
                    <a:pt x="5164" y="4206"/>
                    <a:pt x="5168" y="4069"/>
                    <a:pt x="5165" y="3931"/>
                  </a:cubicBezTo>
                  <a:cubicBezTo>
                    <a:pt x="5161" y="3782"/>
                    <a:pt x="5148" y="3633"/>
                    <a:pt x="5126" y="3476"/>
                  </a:cubicBezTo>
                  <a:cubicBezTo>
                    <a:pt x="5046" y="2890"/>
                    <a:pt x="4832" y="2301"/>
                    <a:pt x="4507" y="1773"/>
                  </a:cubicBezTo>
                  <a:cubicBezTo>
                    <a:pt x="4352" y="1520"/>
                    <a:pt x="4164" y="1286"/>
                    <a:pt x="3949" y="1077"/>
                  </a:cubicBezTo>
                  <a:cubicBezTo>
                    <a:pt x="3746" y="882"/>
                    <a:pt x="3509" y="715"/>
                    <a:pt x="3243" y="580"/>
                  </a:cubicBezTo>
                  <a:cubicBezTo>
                    <a:pt x="3129" y="522"/>
                    <a:pt x="2999" y="471"/>
                    <a:pt x="2863" y="427"/>
                  </a:cubicBezTo>
                  <a:cubicBezTo>
                    <a:pt x="2795" y="405"/>
                    <a:pt x="2728" y="387"/>
                    <a:pt x="2659" y="372"/>
                  </a:cubicBezTo>
                  <a:cubicBezTo>
                    <a:pt x="2629" y="365"/>
                    <a:pt x="2599" y="362"/>
                    <a:pt x="2568" y="356"/>
                  </a:cubicBezTo>
                  <a:cubicBezTo>
                    <a:pt x="2537" y="351"/>
                    <a:pt x="2508" y="345"/>
                    <a:pt x="2478" y="341"/>
                  </a:cubicBezTo>
                  <a:cubicBezTo>
                    <a:pt x="2297" y="305"/>
                    <a:pt x="2113" y="250"/>
                    <a:pt x="1939" y="198"/>
                  </a:cubicBezTo>
                  <a:lnTo>
                    <a:pt x="1768" y="150"/>
                  </a:lnTo>
                  <a:lnTo>
                    <a:pt x="1715" y="135"/>
                  </a:lnTo>
                  <a:cubicBezTo>
                    <a:pt x="1536" y="83"/>
                    <a:pt x="1335" y="22"/>
                    <a:pt x="1134" y="4"/>
                  </a:cubicBezTo>
                  <a:cubicBezTo>
                    <a:pt x="1117" y="2"/>
                    <a:pt x="1099" y="1"/>
                    <a:pt x="1082" y="1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8" name="Google Shape;5798;p16"/>
            <p:cNvSpPr/>
            <p:nvPr/>
          </p:nvSpPr>
          <p:spPr>
            <a:xfrm>
              <a:off x="3044875" y="4740625"/>
              <a:ext cx="121800" cy="115825"/>
            </a:xfrm>
            <a:custGeom>
              <a:avLst/>
              <a:gdLst/>
              <a:ahLst/>
              <a:cxnLst/>
              <a:rect l="l" t="t" r="r" b="b"/>
              <a:pathLst>
                <a:path w="4872" h="4633" extrusionOk="0">
                  <a:moveTo>
                    <a:pt x="765" y="0"/>
                  </a:moveTo>
                  <a:cubicBezTo>
                    <a:pt x="744" y="0"/>
                    <a:pt x="721" y="4"/>
                    <a:pt x="697" y="8"/>
                  </a:cubicBezTo>
                  <a:cubicBezTo>
                    <a:pt x="677" y="10"/>
                    <a:pt x="660" y="21"/>
                    <a:pt x="649" y="30"/>
                  </a:cubicBezTo>
                  <a:cubicBezTo>
                    <a:pt x="641" y="36"/>
                    <a:pt x="634" y="40"/>
                    <a:pt x="627" y="47"/>
                  </a:cubicBezTo>
                  <a:cubicBezTo>
                    <a:pt x="590" y="80"/>
                    <a:pt x="562" y="118"/>
                    <a:pt x="542" y="165"/>
                  </a:cubicBezTo>
                  <a:cubicBezTo>
                    <a:pt x="525" y="208"/>
                    <a:pt x="515" y="253"/>
                    <a:pt x="518" y="310"/>
                  </a:cubicBezTo>
                  <a:cubicBezTo>
                    <a:pt x="518" y="406"/>
                    <a:pt x="557" y="500"/>
                    <a:pt x="597" y="586"/>
                  </a:cubicBezTo>
                  <a:cubicBezTo>
                    <a:pt x="621" y="639"/>
                    <a:pt x="651" y="694"/>
                    <a:pt x="692" y="751"/>
                  </a:cubicBezTo>
                  <a:cubicBezTo>
                    <a:pt x="663" y="727"/>
                    <a:pt x="627" y="708"/>
                    <a:pt x="592" y="691"/>
                  </a:cubicBezTo>
                  <a:cubicBezTo>
                    <a:pt x="503" y="643"/>
                    <a:pt x="417" y="617"/>
                    <a:pt x="335" y="610"/>
                  </a:cubicBezTo>
                  <a:cubicBezTo>
                    <a:pt x="325" y="609"/>
                    <a:pt x="316" y="609"/>
                    <a:pt x="306" y="609"/>
                  </a:cubicBezTo>
                  <a:cubicBezTo>
                    <a:pt x="248" y="609"/>
                    <a:pt x="194" y="623"/>
                    <a:pt x="147" y="650"/>
                  </a:cubicBezTo>
                  <a:cubicBezTo>
                    <a:pt x="146" y="650"/>
                    <a:pt x="146" y="653"/>
                    <a:pt x="144" y="653"/>
                  </a:cubicBezTo>
                  <a:cubicBezTo>
                    <a:pt x="81" y="698"/>
                    <a:pt x="44" y="758"/>
                    <a:pt x="22" y="836"/>
                  </a:cubicBezTo>
                  <a:cubicBezTo>
                    <a:pt x="1" y="910"/>
                    <a:pt x="11" y="994"/>
                    <a:pt x="22" y="1064"/>
                  </a:cubicBezTo>
                  <a:cubicBezTo>
                    <a:pt x="38" y="1166"/>
                    <a:pt x="75" y="1267"/>
                    <a:pt x="110" y="1351"/>
                  </a:cubicBezTo>
                  <a:cubicBezTo>
                    <a:pt x="254" y="1703"/>
                    <a:pt x="463" y="2022"/>
                    <a:pt x="669" y="2331"/>
                  </a:cubicBezTo>
                  <a:lnTo>
                    <a:pt x="792" y="2518"/>
                  </a:lnTo>
                  <a:cubicBezTo>
                    <a:pt x="887" y="2663"/>
                    <a:pt x="982" y="2806"/>
                    <a:pt x="1084" y="2949"/>
                  </a:cubicBezTo>
                  <a:cubicBezTo>
                    <a:pt x="1250" y="3184"/>
                    <a:pt x="1415" y="3391"/>
                    <a:pt x="1586" y="3578"/>
                  </a:cubicBezTo>
                  <a:cubicBezTo>
                    <a:pt x="1940" y="3963"/>
                    <a:pt x="2338" y="4246"/>
                    <a:pt x="2767" y="4414"/>
                  </a:cubicBezTo>
                  <a:cubicBezTo>
                    <a:pt x="3139" y="4559"/>
                    <a:pt x="3555" y="4632"/>
                    <a:pt x="4032" y="4632"/>
                  </a:cubicBezTo>
                  <a:cubicBezTo>
                    <a:pt x="4142" y="4632"/>
                    <a:pt x="4256" y="4628"/>
                    <a:pt x="4373" y="4620"/>
                  </a:cubicBezTo>
                  <a:cubicBezTo>
                    <a:pt x="4383" y="4622"/>
                    <a:pt x="4396" y="4623"/>
                    <a:pt x="4409" y="4623"/>
                  </a:cubicBezTo>
                  <a:cubicBezTo>
                    <a:pt x="4448" y="4623"/>
                    <a:pt x="4489" y="4609"/>
                    <a:pt x="4521" y="4586"/>
                  </a:cubicBezTo>
                  <a:cubicBezTo>
                    <a:pt x="4532" y="4579"/>
                    <a:pt x="4541" y="4570"/>
                    <a:pt x="4549" y="4562"/>
                  </a:cubicBezTo>
                  <a:cubicBezTo>
                    <a:pt x="4606" y="4504"/>
                    <a:pt x="4628" y="4392"/>
                    <a:pt x="4577" y="4320"/>
                  </a:cubicBezTo>
                  <a:cubicBezTo>
                    <a:pt x="4564" y="4303"/>
                    <a:pt x="4551" y="4286"/>
                    <a:pt x="4537" y="4270"/>
                  </a:cubicBezTo>
                  <a:cubicBezTo>
                    <a:pt x="4587" y="4261"/>
                    <a:pt x="4633" y="4241"/>
                    <a:pt x="4672" y="4212"/>
                  </a:cubicBezTo>
                  <a:cubicBezTo>
                    <a:pt x="4860" y="4076"/>
                    <a:pt x="4871" y="3819"/>
                    <a:pt x="4864" y="3638"/>
                  </a:cubicBezTo>
                  <a:cubicBezTo>
                    <a:pt x="4857" y="3473"/>
                    <a:pt x="4822" y="3309"/>
                    <a:pt x="4792" y="3170"/>
                  </a:cubicBezTo>
                  <a:cubicBezTo>
                    <a:pt x="4758" y="3017"/>
                    <a:pt x="4710" y="2854"/>
                    <a:pt x="4643" y="2676"/>
                  </a:cubicBezTo>
                  <a:cubicBezTo>
                    <a:pt x="4409" y="2042"/>
                    <a:pt x="4025" y="1482"/>
                    <a:pt x="3535" y="1057"/>
                  </a:cubicBezTo>
                  <a:cubicBezTo>
                    <a:pt x="3293" y="846"/>
                    <a:pt x="3018" y="672"/>
                    <a:pt x="2720" y="537"/>
                  </a:cubicBezTo>
                  <a:cubicBezTo>
                    <a:pt x="2583" y="477"/>
                    <a:pt x="2438" y="422"/>
                    <a:pt x="2289" y="379"/>
                  </a:cubicBezTo>
                  <a:cubicBezTo>
                    <a:pt x="2241" y="365"/>
                    <a:pt x="2191" y="353"/>
                    <a:pt x="2141" y="342"/>
                  </a:cubicBezTo>
                  <a:lnTo>
                    <a:pt x="2099" y="333"/>
                  </a:lnTo>
                  <a:cubicBezTo>
                    <a:pt x="2065" y="324"/>
                    <a:pt x="2029" y="317"/>
                    <a:pt x="1996" y="307"/>
                  </a:cubicBezTo>
                  <a:cubicBezTo>
                    <a:pt x="1891" y="278"/>
                    <a:pt x="1787" y="248"/>
                    <a:pt x="1684" y="217"/>
                  </a:cubicBezTo>
                  <a:lnTo>
                    <a:pt x="1612" y="195"/>
                  </a:lnTo>
                  <a:cubicBezTo>
                    <a:pt x="1533" y="171"/>
                    <a:pt x="1453" y="148"/>
                    <a:pt x="1374" y="126"/>
                  </a:cubicBezTo>
                  <a:cubicBezTo>
                    <a:pt x="1266" y="96"/>
                    <a:pt x="1158" y="67"/>
                    <a:pt x="1051" y="41"/>
                  </a:cubicBezTo>
                  <a:cubicBezTo>
                    <a:pt x="966" y="24"/>
                    <a:pt x="877" y="6"/>
                    <a:pt x="784" y="1"/>
                  </a:cubicBezTo>
                  <a:cubicBezTo>
                    <a:pt x="778" y="1"/>
                    <a:pt x="771" y="0"/>
                    <a:pt x="765" y="0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9" name="Google Shape;5799;p16"/>
            <p:cNvSpPr/>
            <p:nvPr/>
          </p:nvSpPr>
          <p:spPr>
            <a:xfrm>
              <a:off x="3435925" y="4455175"/>
              <a:ext cx="108100" cy="132100"/>
            </a:xfrm>
            <a:custGeom>
              <a:avLst/>
              <a:gdLst/>
              <a:ahLst/>
              <a:cxnLst/>
              <a:rect l="l" t="t" r="r" b="b"/>
              <a:pathLst>
                <a:path w="4324" h="5284" extrusionOk="0">
                  <a:moveTo>
                    <a:pt x="1000" y="0"/>
                  </a:moveTo>
                  <a:cubicBezTo>
                    <a:pt x="992" y="0"/>
                    <a:pt x="984" y="0"/>
                    <a:pt x="977" y="1"/>
                  </a:cubicBezTo>
                  <a:cubicBezTo>
                    <a:pt x="903" y="2"/>
                    <a:pt x="832" y="29"/>
                    <a:pt x="763" y="78"/>
                  </a:cubicBezTo>
                  <a:cubicBezTo>
                    <a:pt x="743" y="93"/>
                    <a:pt x="727" y="107"/>
                    <a:pt x="710" y="123"/>
                  </a:cubicBezTo>
                  <a:cubicBezTo>
                    <a:pt x="642" y="186"/>
                    <a:pt x="613" y="275"/>
                    <a:pt x="603" y="325"/>
                  </a:cubicBezTo>
                  <a:cubicBezTo>
                    <a:pt x="590" y="381"/>
                    <a:pt x="589" y="442"/>
                    <a:pt x="598" y="516"/>
                  </a:cubicBezTo>
                  <a:cubicBezTo>
                    <a:pt x="571" y="508"/>
                    <a:pt x="544" y="505"/>
                    <a:pt x="516" y="505"/>
                  </a:cubicBezTo>
                  <a:cubicBezTo>
                    <a:pt x="505" y="505"/>
                    <a:pt x="494" y="505"/>
                    <a:pt x="483" y="506"/>
                  </a:cubicBezTo>
                  <a:cubicBezTo>
                    <a:pt x="409" y="513"/>
                    <a:pt x="345" y="538"/>
                    <a:pt x="282" y="578"/>
                  </a:cubicBezTo>
                  <a:cubicBezTo>
                    <a:pt x="190" y="643"/>
                    <a:pt x="138" y="717"/>
                    <a:pt x="93" y="786"/>
                  </a:cubicBezTo>
                  <a:cubicBezTo>
                    <a:pt x="13" y="911"/>
                    <a:pt x="0" y="1064"/>
                    <a:pt x="1" y="1167"/>
                  </a:cubicBezTo>
                  <a:cubicBezTo>
                    <a:pt x="3" y="1224"/>
                    <a:pt x="13" y="1280"/>
                    <a:pt x="22" y="1336"/>
                  </a:cubicBezTo>
                  <a:cubicBezTo>
                    <a:pt x="34" y="1415"/>
                    <a:pt x="53" y="1479"/>
                    <a:pt x="73" y="1540"/>
                  </a:cubicBezTo>
                  <a:cubicBezTo>
                    <a:pt x="121" y="1690"/>
                    <a:pt x="182" y="1833"/>
                    <a:pt x="246" y="1968"/>
                  </a:cubicBezTo>
                  <a:cubicBezTo>
                    <a:pt x="297" y="2082"/>
                    <a:pt x="353" y="2193"/>
                    <a:pt x="409" y="2305"/>
                  </a:cubicBezTo>
                  <a:lnTo>
                    <a:pt x="435" y="2358"/>
                  </a:lnTo>
                  <a:lnTo>
                    <a:pt x="474" y="2431"/>
                  </a:lnTo>
                  <a:cubicBezTo>
                    <a:pt x="511" y="2507"/>
                    <a:pt x="550" y="2582"/>
                    <a:pt x="585" y="2659"/>
                  </a:cubicBezTo>
                  <a:cubicBezTo>
                    <a:pt x="596" y="2685"/>
                    <a:pt x="605" y="2710"/>
                    <a:pt x="613" y="2734"/>
                  </a:cubicBezTo>
                  <a:lnTo>
                    <a:pt x="632" y="2783"/>
                  </a:lnTo>
                  <a:cubicBezTo>
                    <a:pt x="664" y="2868"/>
                    <a:pt x="698" y="2949"/>
                    <a:pt x="734" y="3033"/>
                  </a:cubicBezTo>
                  <a:cubicBezTo>
                    <a:pt x="807" y="3201"/>
                    <a:pt x="891" y="3366"/>
                    <a:pt x="980" y="3521"/>
                  </a:cubicBezTo>
                  <a:cubicBezTo>
                    <a:pt x="1161" y="3833"/>
                    <a:pt x="1373" y="4109"/>
                    <a:pt x="1609" y="4334"/>
                  </a:cubicBezTo>
                  <a:cubicBezTo>
                    <a:pt x="1841" y="4561"/>
                    <a:pt x="2121" y="4756"/>
                    <a:pt x="2437" y="4916"/>
                  </a:cubicBezTo>
                  <a:cubicBezTo>
                    <a:pt x="2738" y="5067"/>
                    <a:pt x="3077" y="5187"/>
                    <a:pt x="3476" y="5281"/>
                  </a:cubicBezTo>
                  <a:cubicBezTo>
                    <a:pt x="3483" y="5282"/>
                    <a:pt x="3491" y="5283"/>
                    <a:pt x="3499" y="5283"/>
                  </a:cubicBezTo>
                  <a:cubicBezTo>
                    <a:pt x="3520" y="5283"/>
                    <a:pt x="3541" y="5276"/>
                    <a:pt x="3559" y="5265"/>
                  </a:cubicBezTo>
                  <a:cubicBezTo>
                    <a:pt x="3579" y="5250"/>
                    <a:pt x="3592" y="5230"/>
                    <a:pt x="3598" y="5207"/>
                  </a:cubicBezTo>
                  <a:cubicBezTo>
                    <a:pt x="3605" y="5181"/>
                    <a:pt x="3599" y="5153"/>
                    <a:pt x="3585" y="5130"/>
                  </a:cubicBezTo>
                  <a:cubicBezTo>
                    <a:pt x="3571" y="5107"/>
                    <a:pt x="3549" y="5091"/>
                    <a:pt x="3523" y="5085"/>
                  </a:cubicBezTo>
                  <a:cubicBezTo>
                    <a:pt x="3341" y="5042"/>
                    <a:pt x="3161" y="4986"/>
                    <a:pt x="2976" y="4916"/>
                  </a:cubicBezTo>
                  <a:cubicBezTo>
                    <a:pt x="2706" y="4808"/>
                    <a:pt x="2460" y="4673"/>
                    <a:pt x="2249" y="4518"/>
                  </a:cubicBezTo>
                  <a:lnTo>
                    <a:pt x="2249" y="4518"/>
                  </a:lnTo>
                  <a:lnTo>
                    <a:pt x="2251" y="4519"/>
                  </a:lnTo>
                  <a:cubicBezTo>
                    <a:pt x="2142" y="4435"/>
                    <a:pt x="2041" y="4353"/>
                    <a:pt x="1946" y="4265"/>
                  </a:cubicBezTo>
                  <a:cubicBezTo>
                    <a:pt x="1853" y="4176"/>
                    <a:pt x="1759" y="4075"/>
                    <a:pt x="1653" y="3946"/>
                  </a:cubicBezTo>
                  <a:cubicBezTo>
                    <a:pt x="1561" y="3830"/>
                    <a:pt x="1472" y="3701"/>
                    <a:pt x="1389" y="3563"/>
                  </a:cubicBezTo>
                  <a:cubicBezTo>
                    <a:pt x="1317" y="3444"/>
                    <a:pt x="1251" y="3311"/>
                    <a:pt x="1172" y="3133"/>
                  </a:cubicBezTo>
                  <a:cubicBezTo>
                    <a:pt x="1120" y="3011"/>
                    <a:pt x="1072" y="2876"/>
                    <a:pt x="1021" y="2724"/>
                  </a:cubicBezTo>
                  <a:lnTo>
                    <a:pt x="1003" y="2665"/>
                  </a:lnTo>
                  <a:cubicBezTo>
                    <a:pt x="980" y="2589"/>
                    <a:pt x="957" y="2514"/>
                    <a:pt x="926" y="2440"/>
                  </a:cubicBezTo>
                  <a:cubicBezTo>
                    <a:pt x="873" y="2313"/>
                    <a:pt x="817" y="2185"/>
                    <a:pt x="758" y="2059"/>
                  </a:cubicBezTo>
                  <a:cubicBezTo>
                    <a:pt x="722" y="1983"/>
                    <a:pt x="687" y="1904"/>
                    <a:pt x="654" y="1825"/>
                  </a:cubicBezTo>
                  <a:cubicBezTo>
                    <a:pt x="576" y="1641"/>
                    <a:pt x="498" y="1446"/>
                    <a:pt x="463" y="1236"/>
                  </a:cubicBezTo>
                  <a:cubicBezTo>
                    <a:pt x="458" y="1189"/>
                    <a:pt x="458" y="1144"/>
                    <a:pt x="460" y="1099"/>
                  </a:cubicBezTo>
                  <a:cubicBezTo>
                    <a:pt x="463" y="1082"/>
                    <a:pt x="467" y="1066"/>
                    <a:pt x="471" y="1051"/>
                  </a:cubicBezTo>
                  <a:cubicBezTo>
                    <a:pt x="484" y="1025"/>
                    <a:pt x="498" y="1000"/>
                    <a:pt x="516" y="976"/>
                  </a:cubicBezTo>
                  <a:cubicBezTo>
                    <a:pt x="524" y="964"/>
                    <a:pt x="533" y="956"/>
                    <a:pt x="542" y="944"/>
                  </a:cubicBezTo>
                  <a:lnTo>
                    <a:pt x="573" y="943"/>
                  </a:lnTo>
                  <a:lnTo>
                    <a:pt x="573" y="943"/>
                  </a:lnTo>
                  <a:lnTo>
                    <a:pt x="570" y="944"/>
                  </a:lnTo>
                  <a:cubicBezTo>
                    <a:pt x="602" y="959"/>
                    <a:pt x="628" y="976"/>
                    <a:pt x="656" y="995"/>
                  </a:cubicBezTo>
                  <a:cubicBezTo>
                    <a:pt x="734" y="1056"/>
                    <a:pt x="804" y="1127"/>
                    <a:pt x="885" y="1213"/>
                  </a:cubicBezTo>
                  <a:cubicBezTo>
                    <a:pt x="1008" y="1415"/>
                    <a:pt x="1148" y="1605"/>
                    <a:pt x="1252" y="1747"/>
                  </a:cubicBezTo>
                  <a:cubicBezTo>
                    <a:pt x="1342" y="1864"/>
                    <a:pt x="1431" y="1978"/>
                    <a:pt x="1521" y="2093"/>
                  </a:cubicBezTo>
                  <a:lnTo>
                    <a:pt x="1573" y="2158"/>
                  </a:lnTo>
                  <a:cubicBezTo>
                    <a:pt x="1696" y="2313"/>
                    <a:pt x="1823" y="2465"/>
                    <a:pt x="1953" y="2615"/>
                  </a:cubicBezTo>
                  <a:cubicBezTo>
                    <a:pt x="2083" y="2760"/>
                    <a:pt x="2218" y="2896"/>
                    <a:pt x="2351" y="3034"/>
                  </a:cubicBezTo>
                  <a:lnTo>
                    <a:pt x="2393" y="3076"/>
                  </a:lnTo>
                  <a:cubicBezTo>
                    <a:pt x="2656" y="3340"/>
                    <a:pt x="2923" y="3593"/>
                    <a:pt x="3127" y="3784"/>
                  </a:cubicBezTo>
                  <a:cubicBezTo>
                    <a:pt x="3256" y="3906"/>
                    <a:pt x="3390" y="4028"/>
                    <a:pt x="3522" y="4146"/>
                  </a:cubicBezTo>
                  <a:cubicBezTo>
                    <a:pt x="3657" y="4268"/>
                    <a:pt x="3793" y="4390"/>
                    <a:pt x="3935" y="4504"/>
                  </a:cubicBezTo>
                  <a:cubicBezTo>
                    <a:pt x="3971" y="4532"/>
                    <a:pt x="4003" y="4549"/>
                    <a:pt x="4039" y="4557"/>
                  </a:cubicBezTo>
                  <a:cubicBezTo>
                    <a:pt x="4052" y="4578"/>
                    <a:pt x="4073" y="4597"/>
                    <a:pt x="4099" y="4603"/>
                  </a:cubicBezTo>
                  <a:cubicBezTo>
                    <a:pt x="4107" y="4605"/>
                    <a:pt x="4115" y="4606"/>
                    <a:pt x="4123" y="4606"/>
                  </a:cubicBezTo>
                  <a:cubicBezTo>
                    <a:pt x="4144" y="4606"/>
                    <a:pt x="4163" y="4599"/>
                    <a:pt x="4181" y="4585"/>
                  </a:cubicBezTo>
                  <a:cubicBezTo>
                    <a:pt x="4200" y="4574"/>
                    <a:pt x="4214" y="4552"/>
                    <a:pt x="4221" y="4531"/>
                  </a:cubicBezTo>
                  <a:lnTo>
                    <a:pt x="4228" y="4495"/>
                  </a:lnTo>
                  <a:lnTo>
                    <a:pt x="4230" y="4496"/>
                  </a:lnTo>
                  <a:cubicBezTo>
                    <a:pt x="4267" y="4456"/>
                    <a:pt x="4289" y="4403"/>
                    <a:pt x="4287" y="4351"/>
                  </a:cubicBezTo>
                  <a:cubicBezTo>
                    <a:pt x="4287" y="4331"/>
                    <a:pt x="4283" y="4311"/>
                    <a:pt x="4279" y="4295"/>
                  </a:cubicBezTo>
                  <a:cubicBezTo>
                    <a:pt x="4303" y="4173"/>
                    <a:pt x="4318" y="4047"/>
                    <a:pt x="4319" y="3923"/>
                  </a:cubicBezTo>
                  <a:cubicBezTo>
                    <a:pt x="4323" y="3752"/>
                    <a:pt x="4296" y="3573"/>
                    <a:pt x="4240" y="3390"/>
                  </a:cubicBezTo>
                  <a:cubicBezTo>
                    <a:pt x="4151" y="3096"/>
                    <a:pt x="3977" y="2810"/>
                    <a:pt x="3690" y="2493"/>
                  </a:cubicBezTo>
                  <a:cubicBezTo>
                    <a:pt x="3453" y="2228"/>
                    <a:pt x="3177" y="1996"/>
                    <a:pt x="2911" y="1769"/>
                  </a:cubicBezTo>
                  <a:cubicBezTo>
                    <a:pt x="2600" y="1503"/>
                    <a:pt x="2277" y="1229"/>
                    <a:pt x="2014" y="904"/>
                  </a:cubicBezTo>
                  <a:cubicBezTo>
                    <a:pt x="1969" y="847"/>
                    <a:pt x="1923" y="782"/>
                    <a:pt x="1877" y="719"/>
                  </a:cubicBezTo>
                  <a:cubicBezTo>
                    <a:pt x="1823" y="641"/>
                    <a:pt x="1767" y="562"/>
                    <a:pt x="1705" y="489"/>
                  </a:cubicBezTo>
                  <a:cubicBezTo>
                    <a:pt x="1580" y="332"/>
                    <a:pt x="1428" y="157"/>
                    <a:pt x="1234" y="58"/>
                  </a:cubicBezTo>
                  <a:cubicBezTo>
                    <a:pt x="1158" y="20"/>
                    <a:pt x="1078" y="0"/>
                    <a:pt x="1000" y="0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0" name="Google Shape;5800;p16"/>
            <p:cNvSpPr/>
            <p:nvPr/>
          </p:nvSpPr>
          <p:spPr>
            <a:xfrm>
              <a:off x="3444700" y="4478350"/>
              <a:ext cx="77925" cy="102750"/>
            </a:xfrm>
            <a:custGeom>
              <a:avLst/>
              <a:gdLst/>
              <a:ahLst/>
              <a:cxnLst/>
              <a:rect l="l" t="t" r="r" b="b"/>
              <a:pathLst>
                <a:path w="3117" h="4110" extrusionOk="0">
                  <a:moveTo>
                    <a:pt x="1828" y="3203"/>
                  </a:moveTo>
                  <a:cubicBezTo>
                    <a:pt x="1831" y="3205"/>
                    <a:pt x="1831" y="3205"/>
                    <a:pt x="1832" y="3205"/>
                  </a:cubicBezTo>
                  <a:cubicBezTo>
                    <a:pt x="1831" y="3205"/>
                    <a:pt x="1831" y="3203"/>
                    <a:pt x="1828" y="3203"/>
                  </a:cubicBezTo>
                  <a:close/>
                  <a:moveTo>
                    <a:pt x="229" y="0"/>
                  </a:moveTo>
                  <a:cubicBezTo>
                    <a:pt x="222" y="0"/>
                    <a:pt x="215" y="1"/>
                    <a:pt x="208" y="3"/>
                  </a:cubicBezTo>
                  <a:cubicBezTo>
                    <a:pt x="196" y="7"/>
                    <a:pt x="188" y="10"/>
                    <a:pt x="179" y="17"/>
                  </a:cubicBezTo>
                  <a:cubicBezTo>
                    <a:pt x="157" y="29"/>
                    <a:pt x="145" y="53"/>
                    <a:pt x="140" y="79"/>
                  </a:cubicBezTo>
                  <a:cubicBezTo>
                    <a:pt x="110" y="93"/>
                    <a:pt x="93" y="121"/>
                    <a:pt x="86" y="152"/>
                  </a:cubicBezTo>
                  <a:cubicBezTo>
                    <a:pt x="37" y="172"/>
                    <a:pt x="4" y="221"/>
                    <a:pt x="2" y="276"/>
                  </a:cubicBezTo>
                  <a:cubicBezTo>
                    <a:pt x="1" y="490"/>
                    <a:pt x="43" y="705"/>
                    <a:pt x="94" y="914"/>
                  </a:cubicBezTo>
                  <a:cubicBezTo>
                    <a:pt x="155" y="1149"/>
                    <a:pt x="245" y="1379"/>
                    <a:pt x="341" y="1602"/>
                  </a:cubicBezTo>
                  <a:cubicBezTo>
                    <a:pt x="423" y="1787"/>
                    <a:pt x="517" y="1964"/>
                    <a:pt x="617" y="2140"/>
                  </a:cubicBezTo>
                  <a:cubicBezTo>
                    <a:pt x="654" y="2219"/>
                    <a:pt x="696" y="2298"/>
                    <a:pt x="736" y="2377"/>
                  </a:cubicBezTo>
                  <a:cubicBezTo>
                    <a:pt x="830" y="2550"/>
                    <a:pt x="940" y="2710"/>
                    <a:pt x="1059" y="2866"/>
                  </a:cubicBezTo>
                  <a:cubicBezTo>
                    <a:pt x="1100" y="2946"/>
                    <a:pt x="1149" y="3025"/>
                    <a:pt x="1203" y="3097"/>
                  </a:cubicBezTo>
                  <a:lnTo>
                    <a:pt x="1215" y="3118"/>
                  </a:lnTo>
                  <a:cubicBezTo>
                    <a:pt x="1282" y="3238"/>
                    <a:pt x="1371" y="3345"/>
                    <a:pt x="1472" y="3439"/>
                  </a:cubicBezTo>
                  <a:cubicBezTo>
                    <a:pt x="1579" y="3539"/>
                    <a:pt x="1709" y="3620"/>
                    <a:pt x="1839" y="3687"/>
                  </a:cubicBezTo>
                  <a:cubicBezTo>
                    <a:pt x="1963" y="3752"/>
                    <a:pt x="2092" y="3805"/>
                    <a:pt x="2221" y="3855"/>
                  </a:cubicBezTo>
                  <a:cubicBezTo>
                    <a:pt x="2351" y="3905"/>
                    <a:pt x="2479" y="3950"/>
                    <a:pt x="2608" y="4000"/>
                  </a:cubicBezTo>
                  <a:cubicBezTo>
                    <a:pt x="2675" y="4027"/>
                    <a:pt x="2744" y="4056"/>
                    <a:pt x="2812" y="4086"/>
                  </a:cubicBezTo>
                  <a:cubicBezTo>
                    <a:pt x="2842" y="4101"/>
                    <a:pt x="2873" y="4109"/>
                    <a:pt x="2904" y="4109"/>
                  </a:cubicBezTo>
                  <a:cubicBezTo>
                    <a:pt x="2920" y="4109"/>
                    <a:pt x="2936" y="4107"/>
                    <a:pt x="2953" y="4102"/>
                  </a:cubicBezTo>
                  <a:cubicBezTo>
                    <a:pt x="3001" y="4089"/>
                    <a:pt x="3042" y="4056"/>
                    <a:pt x="3067" y="4013"/>
                  </a:cubicBezTo>
                  <a:cubicBezTo>
                    <a:pt x="3116" y="3923"/>
                    <a:pt x="3083" y="3806"/>
                    <a:pt x="2994" y="3757"/>
                  </a:cubicBezTo>
                  <a:cubicBezTo>
                    <a:pt x="2618" y="3554"/>
                    <a:pt x="2190" y="3457"/>
                    <a:pt x="1835" y="3213"/>
                  </a:cubicBezTo>
                  <a:cubicBezTo>
                    <a:pt x="1832" y="3212"/>
                    <a:pt x="1831" y="3209"/>
                    <a:pt x="1826" y="3206"/>
                  </a:cubicBezTo>
                  <a:cubicBezTo>
                    <a:pt x="1824" y="3159"/>
                    <a:pt x="1802" y="3110"/>
                    <a:pt x="1766" y="3074"/>
                  </a:cubicBezTo>
                  <a:cubicBezTo>
                    <a:pt x="1703" y="3012"/>
                    <a:pt x="1638" y="2957"/>
                    <a:pt x="1574" y="2901"/>
                  </a:cubicBezTo>
                  <a:cubicBezTo>
                    <a:pt x="1512" y="2725"/>
                    <a:pt x="1429" y="2562"/>
                    <a:pt x="1321" y="2412"/>
                  </a:cubicBezTo>
                  <a:cubicBezTo>
                    <a:pt x="1302" y="2380"/>
                    <a:pt x="1278" y="2357"/>
                    <a:pt x="1246" y="2340"/>
                  </a:cubicBezTo>
                  <a:cubicBezTo>
                    <a:pt x="1229" y="2328"/>
                    <a:pt x="1209" y="2323"/>
                    <a:pt x="1189" y="2318"/>
                  </a:cubicBezTo>
                  <a:cubicBezTo>
                    <a:pt x="1156" y="2244"/>
                    <a:pt x="1120" y="2172"/>
                    <a:pt x="1081" y="2100"/>
                  </a:cubicBezTo>
                  <a:cubicBezTo>
                    <a:pt x="973" y="1889"/>
                    <a:pt x="854" y="1683"/>
                    <a:pt x="735" y="1478"/>
                  </a:cubicBezTo>
                  <a:cubicBezTo>
                    <a:pt x="588" y="1011"/>
                    <a:pt x="440" y="542"/>
                    <a:pt x="318" y="66"/>
                  </a:cubicBezTo>
                  <a:cubicBezTo>
                    <a:pt x="307" y="27"/>
                    <a:pt x="268" y="0"/>
                    <a:pt x="229" y="0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1" name="Google Shape;5801;p16"/>
            <p:cNvSpPr/>
            <p:nvPr/>
          </p:nvSpPr>
          <p:spPr>
            <a:xfrm>
              <a:off x="3437575" y="4485900"/>
              <a:ext cx="100350" cy="106450"/>
            </a:xfrm>
            <a:custGeom>
              <a:avLst/>
              <a:gdLst/>
              <a:ahLst/>
              <a:cxnLst/>
              <a:rect l="l" t="t" r="r" b="b"/>
              <a:pathLst>
                <a:path w="4014" h="4258" extrusionOk="0">
                  <a:moveTo>
                    <a:pt x="3526" y="3491"/>
                  </a:moveTo>
                  <a:lnTo>
                    <a:pt x="3526" y="3491"/>
                  </a:lnTo>
                  <a:cubicBezTo>
                    <a:pt x="3519" y="3494"/>
                    <a:pt x="3513" y="3498"/>
                    <a:pt x="3506" y="3499"/>
                  </a:cubicBezTo>
                  <a:lnTo>
                    <a:pt x="3526" y="3491"/>
                  </a:lnTo>
                  <a:close/>
                  <a:moveTo>
                    <a:pt x="112" y="0"/>
                  </a:moveTo>
                  <a:cubicBezTo>
                    <a:pt x="92" y="0"/>
                    <a:pt x="72" y="8"/>
                    <a:pt x="56" y="20"/>
                  </a:cubicBezTo>
                  <a:cubicBezTo>
                    <a:pt x="16" y="46"/>
                    <a:pt x="0" y="89"/>
                    <a:pt x="27" y="132"/>
                  </a:cubicBezTo>
                  <a:cubicBezTo>
                    <a:pt x="108" y="265"/>
                    <a:pt x="174" y="408"/>
                    <a:pt x="237" y="551"/>
                  </a:cubicBezTo>
                  <a:lnTo>
                    <a:pt x="243" y="561"/>
                  </a:lnTo>
                  <a:cubicBezTo>
                    <a:pt x="243" y="560"/>
                    <a:pt x="241" y="558"/>
                    <a:pt x="241" y="556"/>
                  </a:cubicBezTo>
                  <a:lnTo>
                    <a:pt x="241" y="556"/>
                  </a:lnTo>
                  <a:cubicBezTo>
                    <a:pt x="409" y="951"/>
                    <a:pt x="533" y="1363"/>
                    <a:pt x="675" y="1766"/>
                  </a:cubicBezTo>
                  <a:cubicBezTo>
                    <a:pt x="833" y="2210"/>
                    <a:pt x="1017" y="2648"/>
                    <a:pt x="1241" y="3059"/>
                  </a:cubicBezTo>
                  <a:cubicBezTo>
                    <a:pt x="1352" y="3262"/>
                    <a:pt x="1481" y="3450"/>
                    <a:pt x="1629" y="3628"/>
                  </a:cubicBezTo>
                  <a:cubicBezTo>
                    <a:pt x="1765" y="3797"/>
                    <a:pt x="1936" y="3937"/>
                    <a:pt x="2124" y="4046"/>
                  </a:cubicBezTo>
                  <a:cubicBezTo>
                    <a:pt x="2370" y="4188"/>
                    <a:pt x="2651" y="4257"/>
                    <a:pt x="2933" y="4257"/>
                  </a:cubicBezTo>
                  <a:cubicBezTo>
                    <a:pt x="3123" y="4257"/>
                    <a:pt x="3312" y="4226"/>
                    <a:pt x="3492" y="4164"/>
                  </a:cubicBezTo>
                  <a:cubicBezTo>
                    <a:pt x="3594" y="4128"/>
                    <a:pt x="3696" y="4080"/>
                    <a:pt x="3793" y="4036"/>
                  </a:cubicBezTo>
                  <a:lnTo>
                    <a:pt x="3793" y="4036"/>
                  </a:lnTo>
                  <a:cubicBezTo>
                    <a:pt x="3789" y="4037"/>
                    <a:pt x="3782" y="4041"/>
                    <a:pt x="3776" y="4043"/>
                  </a:cubicBezTo>
                  <a:cubicBezTo>
                    <a:pt x="3801" y="4031"/>
                    <a:pt x="3828" y="4021"/>
                    <a:pt x="3854" y="4008"/>
                  </a:cubicBezTo>
                  <a:cubicBezTo>
                    <a:pt x="3923" y="3978"/>
                    <a:pt x="3976" y="3892"/>
                    <a:pt x="3993" y="3822"/>
                  </a:cubicBezTo>
                  <a:cubicBezTo>
                    <a:pt x="4013" y="3743"/>
                    <a:pt x="4000" y="3658"/>
                    <a:pt x="3959" y="3590"/>
                  </a:cubicBezTo>
                  <a:cubicBezTo>
                    <a:pt x="3918" y="3520"/>
                    <a:pt x="3849" y="3470"/>
                    <a:pt x="3772" y="3450"/>
                  </a:cubicBezTo>
                  <a:cubicBezTo>
                    <a:pt x="3746" y="3447"/>
                    <a:pt x="3720" y="3444"/>
                    <a:pt x="3696" y="3441"/>
                  </a:cubicBezTo>
                  <a:cubicBezTo>
                    <a:pt x="3641" y="3441"/>
                    <a:pt x="3592" y="3455"/>
                    <a:pt x="3548" y="3480"/>
                  </a:cubicBezTo>
                  <a:cubicBezTo>
                    <a:pt x="3418" y="3529"/>
                    <a:pt x="3281" y="3557"/>
                    <a:pt x="3146" y="3578"/>
                  </a:cubicBezTo>
                  <a:cubicBezTo>
                    <a:pt x="3082" y="3585"/>
                    <a:pt x="3018" y="3589"/>
                    <a:pt x="2954" y="3589"/>
                  </a:cubicBezTo>
                  <a:cubicBezTo>
                    <a:pt x="2908" y="3589"/>
                    <a:pt x="2862" y="3587"/>
                    <a:pt x="2815" y="3583"/>
                  </a:cubicBezTo>
                  <a:cubicBezTo>
                    <a:pt x="2716" y="3569"/>
                    <a:pt x="2620" y="3543"/>
                    <a:pt x="2527" y="3511"/>
                  </a:cubicBezTo>
                  <a:cubicBezTo>
                    <a:pt x="2400" y="3457"/>
                    <a:pt x="2282" y="3387"/>
                    <a:pt x="2169" y="3308"/>
                  </a:cubicBezTo>
                  <a:cubicBezTo>
                    <a:pt x="1976" y="3161"/>
                    <a:pt x="1808" y="2992"/>
                    <a:pt x="1656" y="2805"/>
                  </a:cubicBezTo>
                  <a:cubicBezTo>
                    <a:pt x="1579" y="2707"/>
                    <a:pt x="1505" y="2602"/>
                    <a:pt x="1435" y="2497"/>
                  </a:cubicBezTo>
                  <a:cubicBezTo>
                    <a:pt x="1352" y="2373"/>
                    <a:pt x="1280" y="2243"/>
                    <a:pt x="1208" y="2113"/>
                  </a:cubicBezTo>
                  <a:cubicBezTo>
                    <a:pt x="1067" y="1863"/>
                    <a:pt x="939" y="1604"/>
                    <a:pt x="816" y="1344"/>
                  </a:cubicBezTo>
                  <a:cubicBezTo>
                    <a:pt x="702" y="1106"/>
                    <a:pt x="588" y="864"/>
                    <a:pt x="474" y="622"/>
                  </a:cubicBezTo>
                  <a:cubicBezTo>
                    <a:pt x="382" y="425"/>
                    <a:pt x="292" y="227"/>
                    <a:pt x="178" y="40"/>
                  </a:cubicBezTo>
                  <a:cubicBezTo>
                    <a:pt x="161" y="12"/>
                    <a:pt x="137" y="0"/>
                    <a:pt x="112" y="0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2" name="Google Shape;5802;p16"/>
            <p:cNvSpPr/>
            <p:nvPr/>
          </p:nvSpPr>
          <p:spPr>
            <a:xfrm>
              <a:off x="3678500" y="4502225"/>
              <a:ext cx="96150" cy="132950"/>
            </a:xfrm>
            <a:custGeom>
              <a:avLst/>
              <a:gdLst/>
              <a:ahLst/>
              <a:cxnLst/>
              <a:rect l="l" t="t" r="r" b="b"/>
              <a:pathLst>
                <a:path w="3846" h="5318" extrusionOk="0">
                  <a:moveTo>
                    <a:pt x="320" y="377"/>
                  </a:moveTo>
                  <a:cubicBezTo>
                    <a:pt x="368" y="379"/>
                    <a:pt x="390" y="389"/>
                    <a:pt x="410" y="401"/>
                  </a:cubicBezTo>
                  <a:cubicBezTo>
                    <a:pt x="485" y="448"/>
                    <a:pt x="559" y="510"/>
                    <a:pt x="635" y="589"/>
                  </a:cubicBezTo>
                  <a:cubicBezTo>
                    <a:pt x="756" y="720"/>
                    <a:pt x="864" y="875"/>
                    <a:pt x="974" y="1070"/>
                  </a:cubicBezTo>
                  <a:lnTo>
                    <a:pt x="979" y="1080"/>
                  </a:lnTo>
                  <a:lnTo>
                    <a:pt x="979" y="1079"/>
                  </a:lnTo>
                  <a:cubicBezTo>
                    <a:pt x="985" y="1090"/>
                    <a:pt x="990" y="1099"/>
                    <a:pt x="996" y="1109"/>
                  </a:cubicBezTo>
                  <a:lnTo>
                    <a:pt x="985" y="1079"/>
                  </a:lnTo>
                  <a:lnTo>
                    <a:pt x="985" y="1079"/>
                  </a:lnTo>
                  <a:cubicBezTo>
                    <a:pt x="1209" y="1516"/>
                    <a:pt x="1378" y="1988"/>
                    <a:pt x="1542" y="2443"/>
                  </a:cubicBezTo>
                  <a:lnTo>
                    <a:pt x="1647" y="2738"/>
                  </a:lnTo>
                  <a:cubicBezTo>
                    <a:pt x="1736" y="2981"/>
                    <a:pt x="1833" y="3218"/>
                    <a:pt x="1930" y="3436"/>
                  </a:cubicBezTo>
                  <a:cubicBezTo>
                    <a:pt x="2037" y="3687"/>
                    <a:pt x="2148" y="3956"/>
                    <a:pt x="2217" y="4240"/>
                  </a:cubicBezTo>
                  <a:cubicBezTo>
                    <a:pt x="2247" y="4390"/>
                    <a:pt x="2263" y="4525"/>
                    <a:pt x="2263" y="4654"/>
                  </a:cubicBezTo>
                  <a:cubicBezTo>
                    <a:pt x="2256" y="4750"/>
                    <a:pt x="2241" y="4839"/>
                    <a:pt x="2217" y="4925"/>
                  </a:cubicBezTo>
                  <a:lnTo>
                    <a:pt x="2204" y="4963"/>
                  </a:lnTo>
                  <a:cubicBezTo>
                    <a:pt x="2198" y="5006"/>
                    <a:pt x="2202" y="5045"/>
                    <a:pt x="2217" y="5085"/>
                  </a:cubicBezTo>
                  <a:cubicBezTo>
                    <a:pt x="2211" y="5085"/>
                    <a:pt x="2205" y="5085"/>
                    <a:pt x="2200" y="5085"/>
                  </a:cubicBezTo>
                  <a:cubicBezTo>
                    <a:pt x="2132" y="5085"/>
                    <a:pt x="2057" y="5070"/>
                    <a:pt x="1981" y="5049"/>
                  </a:cubicBezTo>
                  <a:cubicBezTo>
                    <a:pt x="1859" y="5009"/>
                    <a:pt x="1746" y="4958"/>
                    <a:pt x="1632" y="4892"/>
                  </a:cubicBezTo>
                  <a:cubicBezTo>
                    <a:pt x="1499" y="4810"/>
                    <a:pt x="1348" y="4688"/>
                    <a:pt x="1200" y="4542"/>
                  </a:cubicBezTo>
                  <a:cubicBezTo>
                    <a:pt x="1112" y="4447"/>
                    <a:pt x="1049" y="4368"/>
                    <a:pt x="1000" y="4283"/>
                  </a:cubicBezTo>
                  <a:cubicBezTo>
                    <a:pt x="962" y="4204"/>
                    <a:pt x="939" y="4140"/>
                    <a:pt x="918" y="4071"/>
                  </a:cubicBezTo>
                  <a:cubicBezTo>
                    <a:pt x="897" y="3963"/>
                    <a:pt x="888" y="3855"/>
                    <a:pt x="881" y="3752"/>
                  </a:cubicBezTo>
                  <a:cubicBezTo>
                    <a:pt x="867" y="3562"/>
                    <a:pt x="848" y="3422"/>
                    <a:pt x="821" y="3289"/>
                  </a:cubicBezTo>
                  <a:cubicBezTo>
                    <a:pt x="802" y="3195"/>
                    <a:pt x="776" y="3097"/>
                    <a:pt x="749" y="3004"/>
                  </a:cubicBezTo>
                  <a:lnTo>
                    <a:pt x="740" y="2968"/>
                  </a:lnTo>
                  <a:cubicBezTo>
                    <a:pt x="643" y="2600"/>
                    <a:pt x="548" y="2234"/>
                    <a:pt x="462" y="1866"/>
                  </a:cubicBezTo>
                  <a:lnTo>
                    <a:pt x="460" y="1863"/>
                  </a:lnTo>
                  <a:cubicBezTo>
                    <a:pt x="401" y="1595"/>
                    <a:pt x="360" y="1378"/>
                    <a:pt x="328" y="1178"/>
                  </a:cubicBezTo>
                  <a:cubicBezTo>
                    <a:pt x="299" y="997"/>
                    <a:pt x="274" y="800"/>
                    <a:pt x="276" y="604"/>
                  </a:cubicBezTo>
                  <a:cubicBezTo>
                    <a:pt x="281" y="542"/>
                    <a:pt x="288" y="481"/>
                    <a:pt x="301" y="424"/>
                  </a:cubicBezTo>
                  <a:cubicBezTo>
                    <a:pt x="307" y="408"/>
                    <a:pt x="312" y="391"/>
                    <a:pt x="320" y="377"/>
                  </a:cubicBezTo>
                  <a:close/>
                  <a:moveTo>
                    <a:pt x="1007" y="0"/>
                  </a:moveTo>
                  <a:cubicBezTo>
                    <a:pt x="981" y="0"/>
                    <a:pt x="957" y="2"/>
                    <a:pt x="934" y="7"/>
                  </a:cubicBezTo>
                  <a:cubicBezTo>
                    <a:pt x="891" y="16"/>
                    <a:pt x="851" y="32"/>
                    <a:pt x="819" y="56"/>
                  </a:cubicBezTo>
                  <a:cubicBezTo>
                    <a:pt x="763" y="95"/>
                    <a:pt x="729" y="158"/>
                    <a:pt x="717" y="240"/>
                  </a:cubicBezTo>
                  <a:cubicBezTo>
                    <a:pt x="643" y="180"/>
                    <a:pt x="577" y="140"/>
                    <a:pt x="513" y="114"/>
                  </a:cubicBezTo>
                  <a:cubicBezTo>
                    <a:pt x="453" y="86"/>
                    <a:pt x="390" y="74"/>
                    <a:pt x="317" y="72"/>
                  </a:cubicBezTo>
                  <a:cubicBezTo>
                    <a:pt x="268" y="72"/>
                    <a:pt x="216" y="89"/>
                    <a:pt x="172" y="122"/>
                  </a:cubicBezTo>
                  <a:cubicBezTo>
                    <a:pt x="124" y="157"/>
                    <a:pt x="85" y="204"/>
                    <a:pt x="58" y="260"/>
                  </a:cubicBezTo>
                  <a:cubicBezTo>
                    <a:pt x="15" y="348"/>
                    <a:pt x="6" y="451"/>
                    <a:pt x="5" y="539"/>
                  </a:cubicBezTo>
                  <a:cubicBezTo>
                    <a:pt x="1" y="654"/>
                    <a:pt x="6" y="774"/>
                    <a:pt x="22" y="921"/>
                  </a:cubicBezTo>
                  <a:cubicBezTo>
                    <a:pt x="57" y="1227"/>
                    <a:pt x="124" y="1523"/>
                    <a:pt x="202" y="1852"/>
                  </a:cubicBezTo>
                  <a:cubicBezTo>
                    <a:pt x="275" y="2162"/>
                    <a:pt x="361" y="2471"/>
                    <a:pt x="443" y="2759"/>
                  </a:cubicBezTo>
                  <a:lnTo>
                    <a:pt x="490" y="2926"/>
                  </a:lnTo>
                  <a:cubicBezTo>
                    <a:pt x="532" y="3062"/>
                    <a:pt x="571" y="3202"/>
                    <a:pt x="604" y="3340"/>
                  </a:cubicBezTo>
                  <a:cubicBezTo>
                    <a:pt x="630" y="3453"/>
                    <a:pt x="647" y="3572"/>
                    <a:pt x="660" y="3693"/>
                  </a:cubicBezTo>
                  <a:lnTo>
                    <a:pt x="670" y="3795"/>
                  </a:lnTo>
                  <a:cubicBezTo>
                    <a:pt x="677" y="3873"/>
                    <a:pt x="684" y="3952"/>
                    <a:pt x="697" y="4029"/>
                  </a:cubicBezTo>
                  <a:cubicBezTo>
                    <a:pt x="717" y="4144"/>
                    <a:pt x="749" y="4245"/>
                    <a:pt x="796" y="4338"/>
                  </a:cubicBezTo>
                  <a:cubicBezTo>
                    <a:pt x="848" y="4444"/>
                    <a:pt x="926" y="4549"/>
                    <a:pt x="1029" y="4660"/>
                  </a:cubicBezTo>
                  <a:cubicBezTo>
                    <a:pt x="1262" y="4901"/>
                    <a:pt x="1510" y="5079"/>
                    <a:pt x="1772" y="5188"/>
                  </a:cubicBezTo>
                  <a:cubicBezTo>
                    <a:pt x="1978" y="5275"/>
                    <a:pt x="2219" y="5318"/>
                    <a:pt x="2506" y="5318"/>
                  </a:cubicBezTo>
                  <a:cubicBezTo>
                    <a:pt x="2540" y="5318"/>
                    <a:pt x="2576" y="5317"/>
                    <a:pt x="2612" y="5316"/>
                  </a:cubicBezTo>
                  <a:cubicBezTo>
                    <a:pt x="2629" y="5316"/>
                    <a:pt x="2645" y="5309"/>
                    <a:pt x="2659" y="5300"/>
                  </a:cubicBezTo>
                  <a:cubicBezTo>
                    <a:pt x="2688" y="5280"/>
                    <a:pt x="2705" y="5243"/>
                    <a:pt x="2702" y="5208"/>
                  </a:cubicBezTo>
                  <a:cubicBezTo>
                    <a:pt x="2720" y="5208"/>
                    <a:pt x="2735" y="5203"/>
                    <a:pt x="2748" y="5198"/>
                  </a:cubicBezTo>
                  <a:cubicBezTo>
                    <a:pt x="2856" y="5149"/>
                    <a:pt x="2951" y="5095"/>
                    <a:pt x="3037" y="5033"/>
                  </a:cubicBezTo>
                  <a:cubicBezTo>
                    <a:pt x="3064" y="5013"/>
                    <a:pt x="3089" y="4993"/>
                    <a:pt x="3115" y="4973"/>
                  </a:cubicBezTo>
                  <a:cubicBezTo>
                    <a:pt x="3229" y="4876"/>
                    <a:pt x="3337" y="4762"/>
                    <a:pt x="3432" y="4628"/>
                  </a:cubicBezTo>
                  <a:cubicBezTo>
                    <a:pt x="3507" y="4525"/>
                    <a:pt x="3577" y="4403"/>
                    <a:pt x="3650" y="4243"/>
                  </a:cubicBezTo>
                  <a:cubicBezTo>
                    <a:pt x="3726" y="4079"/>
                    <a:pt x="3767" y="3906"/>
                    <a:pt x="3797" y="3772"/>
                  </a:cubicBezTo>
                  <a:cubicBezTo>
                    <a:pt x="3828" y="3615"/>
                    <a:pt x="3837" y="3456"/>
                    <a:pt x="3843" y="3307"/>
                  </a:cubicBezTo>
                  <a:cubicBezTo>
                    <a:pt x="3846" y="3169"/>
                    <a:pt x="3840" y="3019"/>
                    <a:pt x="3817" y="2850"/>
                  </a:cubicBezTo>
                  <a:cubicBezTo>
                    <a:pt x="3780" y="2535"/>
                    <a:pt x="3698" y="2242"/>
                    <a:pt x="3571" y="1978"/>
                  </a:cubicBezTo>
                  <a:cubicBezTo>
                    <a:pt x="3507" y="1844"/>
                    <a:pt x="3435" y="1717"/>
                    <a:pt x="3357" y="1600"/>
                  </a:cubicBezTo>
                  <a:cubicBezTo>
                    <a:pt x="3290" y="1500"/>
                    <a:pt x="3209" y="1409"/>
                    <a:pt x="3138" y="1336"/>
                  </a:cubicBezTo>
                  <a:cubicBezTo>
                    <a:pt x="3046" y="1241"/>
                    <a:pt x="2944" y="1155"/>
                    <a:pt x="2843" y="1072"/>
                  </a:cubicBezTo>
                  <a:cubicBezTo>
                    <a:pt x="2507" y="793"/>
                    <a:pt x="2185" y="560"/>
                    <a:pt x="1874" y="365"/>
                  </a:cubicBezTo>
                  <a:cubicBezTo>
                    <a:pt x="1724" y="272"/>
                    <a:pt x="1545" y="164"/>
                    <a:pt x="1351" y="82"/>
                  </a:cubicBezTo>
                  <a:cubicBezTo>
                    <a:pt x="1275" y="51"/>
                    <a:pt x="1196" y="25"/>
                    <a:pt x="1120" y="10"/>
                  </a:cubicBezTo>
                  <a:cubicBezTo>
                    <a:pt x="1078" y="4"/>
                    <a:pt x="1041" y="0"/>
                    <a:pt x="1007" y="0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3" name="Google Shape;5803;p16"/>
            <p:cNvSpPr/>
            <p:nvPr/>
          </p:nvSpPr>
          <p:spPr>
            <a:xfrm>
              <a:off x="3683700" y="4511150"/>
              <a:ext cx="57625" cy="123900"/>
            </a:xfrm>
            <a:custGeom>
              <a:avLst/>
              <a:gdLst/>
              <a:ahLst/>
              <a:cxnLst/>
              <a:rect l="l" t="t" r="r" b="b"/>
              <a:pathLst>
                <a:path w="2305" h="4956" extrusionOk="0">
                  <a:moveTo>
                    <a:pt x="134" y="0"/>
                  </a:moveTo>
                  <a:cubicBezTo>
                    <a:pt x="130" y="0"/>
                    <a:pt x="126" y="0"/>
                    <a:pt x="122" y="1"/>
                  </a:cubicBezTo>
                  <a:cubicBezTo>
                    <a:pt x="99" y="2"/>
                    <a:pt x="74" y="11"/>
                    <a:pt x="55" y="27"/>
                  </a:cubicBezTo>
                  <a:cubicBezTo>
                    <a:pt x="30" y="48"/>
                    <a:pt x="8" y="80"/>
                    <a:pt x="7" y="113"/>
                  </a:cubicBezTo>
                  <a:cubicBezTo>
                    <a:pt x="1" y="231"/>
                    <a:pt x="12" y="347"/>
                    <a:pt x="22" y="463"/>
                  </a:cubicBezTo>
                  <a:cubicBezTo>
                    <a:pt x="35" y="601"/>
                    <a:pt x="53" y="738"/>
                    <a:pt x="73" y="877"/>
                  </a:cubicBezTo>
                  <a:cubicBezTo>
                    <a:pt x="110" y="1137"/>
                    <a:pt x="166" y="1394"/>
                    <a:pt x="228" y="1650"/>
                  </a:cubicBezTo>
                  <a:cubicBezTo>
                    <a:pt x="290" y="1908"/>
                    <a:pt x="369" y="2164"/>
                    <a:pt x="458" y="2414"/>
                  </a:cubicBezTo>
                  <a:cubicBezTo>
                    <a:pt x="518" y="2589"/>
                    <a:pt x="590" y="2760"/>
                    <a:pt x="666" y="2931"/>
                  </a:cubicBezTo>
                  <a:cubicBezTo>
                    <a:pt x="637" y="2970"/>
                    <a:pt x="623" y="3019"/>
                    <a:pt x="630" y="3067"/>
                  </a:cubicBezTo>
                  <a:cubicBezTo>
                    <a:pt x="644" y="3168"/>
                    <a:pt x="663" y="3266"/>
                    <a:pt x="690" y="3363"/>
                  </a:cubicBezTo>
                  <a:cubicBezTo>
                    <a:pt x="669" y="3370"/>
                    <a:pt x="647" y="3383"/>
                    <a:pt x="627" y="3398"/>
                  </a:cubicBezTo>
                  <a:cubicBezTo>
                    <a:pt x="540" y="3459"/>
                    <a:pt x="491" y="3592"/>
                    <a:pt x="538" y="3695"/>
                  </a:cubicBezTo>
                  <a:cubicBezTo>
                    <a:pt x="626" y="3890"/>
                    <a:pt x="735" y="4073"/>
                    <a:pt x="877" y="4232"/>
                  </a:cubicBezTo>
                  <a:cubicBezTo>
                    <a:pt x="1005" y="4374"/>
                    <a:pt x="1150" y="4494"/>
                    <a:pt x="1315" y="4584"/>
                  </a:cubicBezTo>
                  <a:cubicBezTo>
                    <a:pt x="1363" y="4626"/>
                    <a:pt x="1410" y="4665"/>
                    <a:pt x="1460" y="4699"/>
                  </a:cubicBezTo>
                  <a:cubicBezTo>
                    <a:pt x="1538" y="4752"/>
                    <a:pt x="1621" y="4801"/>
                    <a:pt x="1703" y="4843"/>
                  </a:cubicBezTo>
                  <a:cubicBezTo>
                    <a:pt x="1801" y="4891"/>
                    <a:pt x="1903" y="4923"/>
                    <a:pt x="2006" y="4952"/>
                  </a:cubicBezTo>
                  <a:cubicBezTo>
                    <a:pt x="2021" y="4954"/>
                    <a:pt x="2034" y="4956"/>
                    <a:pt x="2048" y="4956"/>
                  </a:cubicBezTo>
                  <a:cubicBezTo>
                    <a:pt x="2074" y="4956"/>
                    <a:pt x="2098" y="4951"/>
                    <a:pt x="2124" y="4942"/>
                  </a:cubicBezTo>
                  <a:cubicBezTo>
                    <a:pt x="2183" y="4920"/>
                    <a:pt x="2229" y="4873"/>
                    <a:pt x="2254" y="4817"/>
                  </a:cubicBezTo>
                  <a:cubicBezTo>
                    <a:pt x="2305" y="4705"/>
                    <a:pt x="2253" y="4558"/>
                    <a:pt x="2135" y="4512"/>
                  </a:cubicBezTo>
                  <a:cubicBezTo>
                    <a:pt x="2033" y="4469"/>
                    <a:pt x="1934" y="4425"/>
                    <a:pt x="1839" y="4369"/>
                  </a:cubicBezTo>
                  <a:cubicBezTo>
                    <a:pt x="1808" y="4347"/>
                    <a:pt x="1776" y="4326"/>
                    <a:pt x="1746" y="4303"/>
                  </a:cubicBezTo>
                  <a:cubicBezTo>
                    <a:pt x="1739" y="4275"/>
                    <a:pt x="1726" y="4252"/>
                    <a:pt x="1709" y="4232"/>
                  </a:cubicBezTo>
                  <a:cubicBezTo>
                    <a:pt x="1681" y="4199"/>
                    <a:pt x="1653" y="4169"/>
                    <a:pt x="1625" y="4139"/>
                  </a:cubicBezTo>
                  <a:cubicBezTo>
                    <a:pt x="1615" y="4091"/>
                    <a:pt x="1604" y="4044"/>
                    <a:pt x="1592" y="3997"/>
                  </a:cubicBezTo>
                  <a:cubicBezTo>
                    <a:pt x="1581" y="3955"/>
                    <a:pt x="1561" y="3915"/>
                    <a:pt x="1545" y="3875"/>
                  </a:cubicBezTo>
                  <a:cubicBezTo>
                    <a:pt x="1508" y="3790"/>
                    <a:pt x="1459" y="3709"/>
                    <a:pt x="1403" y="3635"/>
                  </a:cubicBezTo>
                  <a:cubicBezTo>
                    <a:pt x="1355" y="3566"/>
                    <a:pt x="1295" y="3507"/>
                    <a:pt x="1230" y="3452"/>
                  </a:cubicBezTo>
                  <a:cubicBezTo>
                    <a:pt x="1242" y="3415"/>
                    <a:pt x="1240" y="3376"/>
                    <a:pt x="1223" y="3337"/>
                  </a:cubicBezTo>
                  <a:cubicBezTo>
                    <a:pt x="1085" y="3014"/>
                    <a:pt x="982" y="2675"/>
                    <a:pt x="876" y="2339"/>
                  </a:cubicBezTo>
                  <a:cubicBezTo>
                    <a:pt x="825" y="2180"/>
                    <a:pt x="774" y="2020"/>
                    <a:pt x="721" y="1861"/>
                  </a:cubicBezTo>
                  <a:cubicBezTo>
                    <a:pt x="662" y="1686"/>
                    <a:pt x="601" y="1512"/>
                    <a:pt x="525" y="1345"/>
                  </a:cubicBezTo>
                  <a:cubicBezTo>
                    <a:pt x="518" y="1329"/>
                    <a:pt x="509" y="1315"/>
                    <a:pt x="501" y="1302"/>
                  </a:cubicBezTo>
                  <a:cubicBezTo>
                    <a:pt x="501" y="1279"/>
                    <a:pt x="501" y="1258"/>
                    <a:pt x="498" y="1233"/>
                  </a:cubicBezTo>
                  <a:lnTo>
                    <a:pt x="498" y="1233"/>
                  </a:lnTo>
                  <a:cubicBezTo>
                    <a:pt x="506" y="1235"/>
                    <a:pt x="514" y="1236"/>
                    <a:pt x="521" y="1236"/>
                  </a:cubicBezTo>
                  <a:cubicBezTo>
                    <a:pt x="529" y="1236"/>
                    <a:pt x="538" y="1235"/>
                    <a:pt x="545" y="1232"/>
                  </a:cubicBezTo>
                  <a:cubicBezTo>
                    <a:pt x="588" y="1216"/>
                    <a:pt x="598" y="1173"/>
                    <a:pt x="590" y="1133"/>
                  </a:cubicBezTo>
                  <a:cubicBezTo>
                    <a:pt x="515" y="802"/>
                    <a:pt x="426" y="478"/>
                    <a:pt x="350" y="147"/>
                  </a:cubicBezTo>
                  <a:cubicBezTo>
                    <a:pt x="343" y="119"/>
                    <a:pt x="314" y="101"/>
                    <a:pt x="285" y="99"/>
                  </a:cubicBezTo>
                  <a:cubicBezTo>
                    <a:pt x="282" y="96"/>
                    <a:pt x="281" y="91"/>
                    <a:pt x="281" y="89"/>
                  </a:cubicBezTo>
                  <a:cubicBezTo>
                    <a:pt x="267" y="53"/>
                    <a:pt x="238" y="31"/>
                    <a:pt x="208" y="22"/>
                  </a:cubicBezTo>
                  <a:cubicBezTo>
                    <a:pt x="186" y="8"/>
                    <a:pt x="159" y="0"/>
                    <a:pt x="134" y="0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4" name="Google Shape;5804;p16"/>
            <p:cNvSpPr/>
            <p:nvPr/>
          </p:nvSpPr>
          <p:spPr>
            <a:xfrm>
              <a:off x="3687225" y="4533050"/>
              <a:ext cx="22575" cy="70275"/>
            </a:xfrm>
            <a:custGeom>
              <a:avLst/>
              <a:gdLst/>
              <a:ahLst/>
              <a:cxnLst/>
              <a:rect l="l" t="t" r="r" b="b"/>
              <a:pathLst>
                <a:path w="903" h="2811" extrusionOk="0">
                  <a:moveTo>
                    <a:pt x="548" y="1258"/>
                  </a:moveTo>
                  <a:lnTo>
                    <a:pt x="548" y="1258"/>
                  </a:lnTo>
                  <a:cubicBezTo>
                    <a:pt x="549" y="1262"/>
                    <a:pt x="551" y="1269"/>
                    <a:pt x="554" y="1276"/>
                  </a:cubicBezTo>
                  <a:cubicBezTo>
                    <a:pt x="551" y="1269"/>
                    <a:pt x="549" y="1265"/>
                    <a:pt x="548" y="1258"/>
                  </a:cubicBezTo>
                  <a:close/>
                  <a:moveTo>
                    <a:pt x="178" y="0"/>
                  </a:moveTo>
                  <a:cubicBezTo>
                    <a:pt x="172" y="0"/>
                    <a:pt x="166" y="0"/>
                    <a:pt x="160" y="1"/>
                  </a:cubicBezTo>
                  <a:cubicBezTo>
                    <a:pt x="127" y="4"/>
                    <a:pt x="98" y="15"/>
                    <a:pt x="75" y="31"/>
                  </a:cubicBezTo>
                  <a:cubicBezTo>
                    <a:pt x="29" y="67"/>
                    <a:pt x="1" y="127"/>
                    <a:pt x="4" y="191"/>
                  </a:cubicBezTo>
                  <a:cubicBezTo>
                    <a:pt x="22" y="564"/>
                    <a:pt x="70" y="936"/>
                    <a:pt x="140" y="1304"/>
                  </a:cubicBezTo>
                  <a:cubicBezTo>
                    <a:pt x="173" y="1478"/>
                    <a:pt x="212" y="1653"/>
                    <a:pt x="255" y="1825"/>
                  </a:cubicBezTo>
                  <a:cubicBezTo>
                    <a:pt x="302" y="2013"/>
                    <a:pt x="355" y="2199"/>
                    <a:pt x="419" y="2381"/>
                  </a:cubicBezTo>
                  <a:cubicBezTo>
                    <a:pt x="429" y="2411"/>
                    <a:pt x="449" y="2438"/>
                    <a:pt x="476" y="2457"/>
                  </a:cubicBezTo>
                  <a:cubicBezTo>
                    <a:pt x="479" y="2480"/>
                    <a:pt x="483" y="2503"/>
                    <a:pt x="486" y="2525"/>
                  </a:cubicBezTo>
                  <a:cubicBezTo>
                    <a:pt x="497" y="2596"/>
                    <a:pt x="552" y="2649"/>
                    <a:pt x="623" y="2649"/>
                  </a:cubicBezTo>
                  <a:cubicBezTo>
                    <a:pt x="628" y="2649"/>
                    <a:pt x="632" y="2649"/>
                    <a:pt x="637" y="2648"/>
                  </a:cubicBezTo>
                  <a:lnTo>
                    <a:pt x="643" y="2648"/>
                  </a:lnTo>
                  <a:cubicBezTo>
                    <a:pt x="663" y="2688"/>
                    <a:pt x="684" y="2727"/>
                    <a:pt x="706" y="2767"/>
                  </a:cubicBezTo>
                  <a:cubicBezTo>
                    <a:pt x="722" y="2797"/>
                    <a:pt x="757" y="2811"/>
                    <a:pt x="790" y="2811"/>
                  </a:cubicBezTo>
                  <a:cubicBezTo>
                    <a:pt x="803" y="2811"/>
                    <a:pt x="816" y="2809"/>
                    <a:pt x="828" y="2805"/>
                  </a:cubicBezTo>
                  <a:cubicBezTo>
                    <a:pt x="871" y="2789"/>
                    <a:pt x="903" y="2744"/>
                    <a:pt x="895" y="2697"/>
                  </a:cubicBezTo>
                  <a:cubicBezTo>
                    <a:pt x="864" y="2457"/>
                    <a:pt x="808" y="2222"/>
                    <a:pt x="745" y="1987"/>
                  </a:cubicBezTo>
                  <a:cubicBezTo>
                    <a:pt x="683" y="1750"/>
                    <a:pt x="613" y="1513"/>
                    <a:pt x="555" y="1275"/>
                  </a:cubicBezTo>
                  <a:lnTo>
                    <a:pt x="555" y="1281"/>
                  </a:lnTo>
                  <a:cubicBezTo>
                    <a:pt x="511" y="1078"/>
                    <a:pt x="478" y="877"/>
                    <a:pt x="467" y="669"/>
                  </a:cubicBezTo>
                  <a:cubicBezTo>
                    <a:pt x="465" y="623"/>
                    <a:pt x="427" y="587"/>
                    <a:pt x="384" y="580"/>
                  </a:cubicBezTo>
                  <a:cubicBezTo>
                    <a:pt x="370" y="441"/>
                    <a:pt x="357" y="298"/>
                    <a:pt x="350" y="156"/>
                  </a:cubicBezTo>
                  <a:cubicBezTo>
                    <a:pt x="346" y="67"/>
                    <a:pt x="264" y="0"/>
                    <a:pt x="178" y="0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5" name="Google Shape;5805;p16"/>
            <p:cNvSpPr/>
            <p:nvPr/>
          </p:nvSpPr>
          <p:spPr>
            <a:xfrm>
              <a:off x="3690700" y="4513300"/>
              <a:ext cx="4175" cy="3675"/>
            </a:xfrm>
            <a:custGeom>
              <a:avLst/>
              <a:gdLst/>
              <a:ahLst/>
              <a:cxnLst/>
              <a:rect l="l" t="t" r="r" b="b"/>
              <a:pathLst>
                <a:path w="167" h="147" extrusionOk="0">
                  <a:moveTo>
                    <a:pt x="84" y="1"/>
                  </a:moveTo>
                  <a:cubicBezTo>
                    <a:pt x="69" y="1"/>
                    <a:pt x="54" y="6"/>
                    <a:pt x="41" y="15"/>
                  </a:cubicBezTo>
                  <a:cubicBezTo>
                    <a:pt x="8" y="38"/>
                    <a:pt x="1" y="84"/>
                    <a:pt x="24" y="117"/>
                  </a:cubicBezTo>
                  <a:cubicBezTo>
                    <a:pt x="39" y="137"/>
                    <a:pt x="61" y="147"/>
                    <a:pt x="84" y="147"/>
                  </a:cubicBezTo>
                  <a:cubicBezTo>
                    <a:pt x="99" y="147"/>
                    <a:pt x="114" y="142"/>
                    <a:pt x="127" y="133"/>
                  </a:cubicBezTo>
                  <a:cubicBezTo>
                    <a:pt x="159" y="110"/>
                    <a:pt x="166" y="63"/>
                    <a:pt x="143" y="31"/>
                  </a:cubicBezTo>
                  <a:cubicBezTo>
                    <a:pt x="129" y="11"/>
                    <a:pt x="106" y="1"/>
                    <a:pt x="84" y="1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6" name="Google Shape;5806;p16"/>
            <p:cNvSpPr/>
            <p:nvPr/>
          </p:nvSpPr>
          <p:spPr>
            <a:xfrm>
              <a:off x="3679725" y="4508900"/>
              <a:ext cx="63750" cy="127425"/>
            </a:xfrm>
            <a:custGeom>
              <a:avLst/>
              <a:gdLst/>
              <a:ahLst/>
              <a:cxnLst/>
              <a:rect l="l" t="t" r="r" b="b"/>
              <a:pathLst>
                <a:path w="2550" h="5097" extrusionOk="0">
                  <a:moveTo>
                    <a:pt x="528" y="207"/>
                  </a:moveTo>
                  <a:cubicBezTo>
                    <a:pt x="529" y="209"/>
                    <a:pt x="531" y="209"/>
                    <a:pt x="533" y="210"/>
                  </a:cubicBezTo>
                  <a:cubicBezTo>
                    <a:pt x="532" y="209"/>
                    <a:pt x="530" y="208"/>
                    <a:pt x="528" y="207"/>
                  </a:cubicBezTo>
                  <a:close/>
                  <a:moveTo>
                    <a:pt x="532" y="213"/>
                  </a:moveTo>
                  <a:cubicBezTo>
                    <a:pt x="532" y="213"/>
                    <a:pt x="532" y="214"/>
                    <a:pt x="533" y="214"/>
                  </a:cubicBezTo>
                  <a:lnTo>
                    <a:pt x="532" y="213"/>
                  </a:lnTo>
                  <a:close/>
                  <a:moveTo>
                    <a:pt x="1773" y="4197"/>
                  </a:moveTo>
                  <a:cubicBezTo>
                    <a:pt x="1777" y="4200"/>
                    <a:pt x="1780" y="4202"/>
                    <a:pt x="1784" y="4204"/>
                  </a:cubicBezTo>
                  <a:cubicBezTo>
                    <a:pt x="1780" y="4202"/>
                    <a:pt x="1777" y="4200"/>
                    <a:pt x="1773" y="4197"/>
                  </a:cubicBezTo>
                  <a:close/>
                  <a:moveTo>
                    <a:pt x="413" y="1"/>
                  </a:moveTo>
                  <a:cubicBezTo>
                    <a:pt x="385" y="1"/>
                    <a:pt x="357" y="5"/>
                    <a:pt x="328" y="13"/>
                  </a:cubicBezTo>
                  <a:cubicBezTo>
                    <a:pt x="306" y="21"/>
                    <a:pt x="285" y="31"/>
                    <a:pt x="268" y="44"/>
                  </a:cubicBezTo>
                  <a:cubicBezTo>
                    <a:pt x="230" y="71"/>
                    <a:pt x="202" y="105"/>
                    <a:pt x="180" y="138"/>
                  </a:cubicBezTo>
                  <a:cubicBezTo>
                    <a:pt x="87" y="280"/>
                    <a:pt x="58" y="461"/>
                    <a:pt x="35" y="627"/>
                  </a:cubicBezTo>
                  <a:cubicBezTo>
                    <a:pt x="8" y="839"/>
                    <a:pt x="0" y="1055"/>
                    <a:pt x="2" y="1267"/>
                  </a:cubicBezTo>
                  <a:cubicBezTo>
                    <a:pt x="5" y="1817"/>
                    <a:pt x="45" y="2372"/>
                    <a:pt x="169" y="2907"/>
                  </a:cubicBezTo>
                  <a:cubicBezTo>
                    <a:pt x="207" y="3074"/>
                    <a:pt x="255" y="3236"/>
                    <a:pt x="318" y="3393"/>
                  </a:cubicBezTo>
                  <a:cubicBezTo>
                    <a:pt x="390" y="3572"/>
                    <a:pt x="483" y="3745"/>
                    <a:pt x="589" y="3909"/>
                  </a:cubicBezTo>
                  <a:cubicBezTo>
                    <a:pt x="690" y="4067"/>
                    <a:pt x="812" y="4210"/>
                    <a:pt x="943" y="4344"/>
                  </a:cubicBezTo>
                  <a:cubicBezTo>
                    <a:pt x="1089" y="4492"/>
                    <a:pt x="1249" y="4624"/>
                    <a:pt x="1422" y="4739"/>
                  </a:cubicBezTo>
                  <a:cubicBezTo>
                    <a:pt x="1537" y="4818"/>
                    <a:pt x="1655" y="4892"/>
                    <a:pt x="1779" y="4959"/>
                  </a:cubicBezTo>
                  <a:cubicBezTo>
                    <a:pt x="1902" y="5023"/>
                    <a:pt x="2039" y="5063"/>
                    <a:pt x="2172" y="5091"/>
                  </a:cubicBezTo>
                  <a:cubicBezTo>
                    <a:pt x="2191" y="5094"/>
                    <a:pt x="2209" y="5096"/>
                    <a:pt x="2227" y="5096"/>
                  </a:cubicBezTo>
                  <a:cubicBezTo>
                    <a:pt x="2349" y="5096"/>
                    <a:pt x="2465" y="5017"/>
                    <a:pt x="2514" y="4905"/>
                  </a:cubicBezTo>
                  <a:cubicBezTo>
                    <a:pt x="2548" y="4829"/>
                    <a:pt x="2550" y="4743"/>
                    <a:pt x="2521" y="4667"/>
                  </a:cubicBezTo>
                  <a:cubicBezTo>
                    <a:pt x="2494" y="4595"/>
                    <a:pt x="2429" y="4510"/>
                    <a:pt x="2352" y="4487"/>
                  </a:cubicBezTo>
                  <a:cubicBezTo>
                    <a:pt x="2120" y="4416"/>
                    <a:pt x="1919" y="4288"/>
                    <a:pt x="1713" y="4161"/>
                  </a:cubicBezTo>
                  <a:lnTo>
                    <a:pt x="1713" y="4161"/>
                  </a:lnTo>
                  <a:cubicBezTo>
                    <a:pt x="1734" y="4173"/>
                    <a:pt x="1754" y="4185"/>
                    <a:pt x="1773" y="4197"/>
                  </a:cubicBezTo>
                  <a:lnTo>
                    <a:pt x="1773" y="4197"/>
                  </a:lnTo>
                  <a:cubicBezTo>
                    <a:pt x="1576" y="4074"/>
                    <a:pt x="1396" y="3933"/>
                    <a:pt x="1231" y="3769"/>
                  </a:cubicBezTo>
                  <a:cubicBezTo>
                    <a:pt x="1161" y="3693"/>
                    <a:pt x="1099" y="3616"/>
                    <a:pt x="1037" y="3534"/>
                  </a:cubicBezTo>
                  <a:cubicBezTo>
                    <a:pt x="966" y="3436"/>
                    <a:pt x="905" y="3333"/>
                    <a:pt x="848" y="3228"/>
                  </a:cubicBezTo>
                  <a:cubicBezTo>
                    <a:pt x="661" y="2864"/>
                    <a:pt x="539" y="2474"/>
                    <a:pt x="446" y="2074"/>
                  </a:cubicBezTo>
                  <a:cubicBezTo>
                    <a:pt x="391" y="1830"/>
                    <a:pt x="341" y="1583"/>
                    <a:pt x="309" y="1336"/>
                  </a:cubicBezTo>
                  <a:cubicBezTo>
                    <a:pt x="281" y="1102"/>
                    <a:pt x="259" y="868"/>
                    <a:pt x="266" y="632"/>
                  </a:cubicBezTo>
                  <a:lnTo>
                    <a:pt x="266" y="632"/>
                  </a:lnTo>
                  <a:lnTo>
                    <a:pt x="266" y="628"/>
                  </a:lnTo>
                  <a:lnTo>
                    <a:pt x="266" y="619"/>
                  </a:lnTo>
                  <a:cubicBezTo>
                    <a:pt x="271" y="519"/>
                    <a:pt x="281" y="420"/>
                    <a:pt x="306" y="324"/>
                  </a:cubicBezTo>
                  <a:cubicBezTo>
                    <a:pt x="318" y="291"/>
                    <a:pt x="328" y="260"/>
                    <a:pt x="345" y="230"/>
                  </a:cubicBezTo>
                  <a:cubicBezTo>
                    <a:pt x="354" y="217"/>
                    <a:pt x="362" y="204"/>
                    <a:pt x="374" y="194"/>
                  </a:cubicBezTo>
                  <a:cubicBezTo>
                    <a:pt x="378" y="189"/>
                    <a:pt x="384" y="186"/>
                    <a:pt x="391" y="181"/>
                  </a:cubicBezTo>
                  <a:cubicBezTo>
                    <a:pt x="397" y="180"/>
                    <a:pt x="404" y="177"/>
                    <a:pt x="410" y="174"/>
                  </a:cubicBezTo>
                  <a:cubicBezTo>
                    <a:pt x="417" y="174"/>
                    <a:pt x="424" y="173"/>
                    <a:pt x="431" y="173"/>
                  </a:cubicBezTo>
                  <a:cubicBezTo>
                    <a:pt x="443" y="174"/>
                    <a:pt x="456" y="177"/>
                    <a:pt x="469" y="180"/>
                  </a:cubicBezTo>
                  <a:cubicBezTo>
                    <a:pt x="490" y="188"/>
                    <a:pt x="509" y="198"/>
                    <a:pt x="528" y="207"/>
                  </a:cubicBezTo>
                  <a:lnTo>
                    <a:pt x="528" y="207"/>
                  </a:lnTo>
                  <a:cubicBezTo>
                    <a:pt x="527" y="207"/>
                    <a:pt x="526" y="206"/>
                    <a:pt x="525" y="204"/>
                  </a:cubicBezTo>
                  <a:lnTo>
                    <a:pt x="525" y="204"/>
                  </a:lnTo>
                  <a:cubicBezTo>
                    <a:pt x="528" y="207"/>
                    <a:pt x="532" y="209"/>
                    <a:pt x="533" y="210"/>
                  </a:cubicBezTo>
                  <a:cubicBezTo>
                    <a:pt x="535" y="212"/>
                    <a:pt x="536" y="213"/>
                    <a:pt x="538" y="214"/>
                  </a:cubicBezTo>
                  <a:lnTo>
                    <a:pt x="538" y="214"/>
                  </a:lnTo>
                  <a:cubicBezTo>
                    <a:pt x="537" y="213"/>
                    <a:pt x="535" y="213"/>
                    <a:pt x="535" y="213"/>
                  </a:cubicBezTo>
                  <a:cubicBezTo>
                    <a:pt x="600" y="256"/>
                    <a:pt x="656" y="307"/>
                    <a:pt x="712" y="362"/>
                  </a:cubicBezTo>
                  <a:lnTo>
                    <a:pt x="712" y="362"/>
                  </a:lnTo>
                  <a:cubicBezTo>
                    <a:pt x="771" y="426"/>
                    <a:pt x="827" y="493"/>
                    <a:pt x="880" y="562"/>
                  </a:cubicBezTo>
                  <a:cubicBezTo>
                    <a:pt x="896" y="583"/>
                    <a:pt x="919" y="594"/>
                    <a:pt x="944" y="594"/>
                  </a:cubicBezTo>
                  <a:cubicBezTo>
                    <a:pt x="959" y="594"/>
                    <a:pt x="974" y="590"/>
                    <a:pt x="987" y="581"/>
                  </a:cubicBezTo>
                  <a:cubicBezTo>
                    <a:pt x="1022" y="556"/>
                    <a:pt x="1030" y="505"/>
                    <a:pt x="1006" y="473"/>
                  </a:cubicBezTo>
                  <a:cubicBezTo>
                    <a:pt x="923" y="367"/>
                    <a:pt x="836" y="263"/>
                    <a:pt x="740" y="168"/>
                  </a:cubicBezTo>
                  <a:cubicBezTo>
                    <a:pt x="676" y="107"/>
                    <a:pt x="599" y="49"/>
                    <a:pt x="513" y="18"/>
                  </a:cubicBezTo>
                  <a:cubicBezTo>
                    <a:pt x="480" y="7"/>
                    <a:pt x="447" y="1"/>
                    <a:pt x="413" y="1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7" name="Google Shape;5807;p16"/>
            <p:cNvSpPr/>
            <p:nvPr/>
          </p:nvSpPr>
          <p:spPr>
            <a:xfrm>
              <a:off x="3465900" y="5115350"/>
              <a:ext cx="105225" cy="31325"/>
            </a:xfrm>
            <a:custGeom>
              <a:avLst/>
              <a:gdLst/>
              <a:ahLst/>
              <a:cxnLst/>
              <a:rect l="l" t="t" r="r" b="b"/>
              <a:pathLst>
                <a:path w="4209" h="1253" extrusionOk="0">
                  <a:moveTo>
                    <a:pt x="577" y="1"/>
                  </a:moveTo>
                  <a:cubicBezTo>
                    <a:pt x="476" y="1"/>
                    <a:pt x="375" y="13"/>
                    <a:pt x="282" y="47"/>
                  </a:cubicBezTo>
                  <a:cubicBezTo>
                    <a:pt x="245" y="62"/>
                    <a:pt x="204" y="83"/>
                    <a:pt x="168" y="109"/>
                  </a:cubicBezTo>
                  <a:cubicBezTo>
                    <a:pt x="130" y="136"/>
                    <a:pt x="95" y="171"/>
                    <a:pt x="72" y="207"/>
                  </a:cubicBezTo>
                  <a:cubicBezTo>
                    <a:pt x="39" y="259"/>
                    <a:pt x="29" y="280"/>
                    <a:pt x="13" y="340"/>
                  </a:cubicBezTo>
                  <a:cubicBezTo>
                    <a:pt x="0" y="394"/>
                    <a:pt x="15" y="441"/>
                    <a:pt x="25" y="491"/>
                  </a:cubicBezTo>
                  <a:cubicBezTo>
                    <a:pt x="42" y="554"/>
                    <a:pt x="99" y="615"/>
                    <a:pt x="150" y="655"/>
                  </a:cubicBezTo>
                  <a:cubicBezTo>
                    <a:pt x="204" y="698"/>
                    <a:pt x="272" y="731"/>
                    <a:pt x="336" y="754"/>
                  </a:cubicBezTo>
                  <a:cubicBezTo>
                    <a:pt x="499" y="813"/>
                    <a:pt x="674" y="842"/>
                    <a:pt x="846" y="868"/>
                  </a:cubicBezTo>
                  <a:cubicBezTo>
                    <a:pt x="918" y="886"/>
                    <a:pt x="990" y="903"/>
                    <a:pt x="1062" y="919"/>
                  </a:cubicBezTo>
                  <a:cubicBezTo>
                    <a:pt x="1299" y="970"/>
                    <a:pt x="1540" y="992"/>
                    <a:pt x="1783" y="1013"/>
                  </a:cubicBezTo>
                  <a:cubicBezTo>
                    <a:pt x="2255" y="1051"/>
                    <a:pt x="2731" y="1056"/>
                    <a:pt x="3203" y="1106"/>
                  </a:cubicBezTo>
                  <a:cubicBezTo>
                    <a:pt x="3221" y="1107"/>
                    <a:pt x="3239" y="1107"/>
                    <a:pt x="3255" y="1107"/>
                  </a:cubicBezTo>
                  <a:cubicBezTo>
                    <a:pt x="3386" y="1169"/>
                    <a:pt x="3528" y="1212"/>
                    <a:pt x="3670" y="1250"/>
                  </a:cubicBezTo>
                  <a:cubicBezTo>
                    <a:pt x="3682" y="1251"/>
                    <a:pt x="3695" y="1252"/>
                    <a:pt x="3707" y="1252"/>
                  </a:cubicBezTo>
                  <a:cubicBezTo>
                    <a:pt x="3737" y="1252"/>
                    <a:pt x="3766" y="1247"/>
                    <a:pt x="3795" y="1237"/>
                  </a:cubicBezTo>
                  <a:cubicBezTo>
                    <a:pt x="3857" y="1214"/>
                    <a:pt x="3909" y="1166"/>
                    <a:pt x="3934" y="1106"/>
                  </a:cubicBezTo>
                  <a:cubicBezTo>
                    <a:pt x="3937" y="1094"/>
                    <a:pt x="3942" y="1086"/>
                    <a:pt x="3944" y="1076"/>
                  </a:cubicBezTo>
                  <a:cubicBezTo>
                    <a:pt x="3956" y="1097"/>
                    <a:pt x="3965" y="1117"/>
                    <a:pt x="3973" y="1140"/>
                  </a:cubicBezTo>
                  <a:cubicBezTo>
                    <a:pt x="3991" y="1185"/>
                    <a:pt x="4033" y="1213"/>
                    <a:pt x="4079" y="1213"/>
                  </a:cubicBezTo>
                  <a:cubicBezTo>
                    <a:pt x="4092" y="1213"/>
                    <a:pt x="4105" y="1211"/>
                    <a:pt x="4118" y="1206"/>
                  </a:cubicBezTo>
                  <a:cubicBezTo>
                    <a:pt x="4174" y="1185"/>
                    <a:pt x="4209" y="1119"/>
                    <a:pt x="4184" y="1061"/>
                  </a:cubicBezTo>
                  <a:cubicBezTo>
                    <a:pt x="4087" y="833"/>
                    <a:pt x="3949" y="631"/>
                    <a:pt x="3746" y="481"/>
                  </a:cubicBezTo>
                  <a:cubicBezTo>
                    <a:pt x="3570" y="349"/>
                    <a:pt x="3354" y="277"/>
                    <a:pt x="3139" y="238"/>
                  </a:cubicBezTo>
                  <a:cubicBezTo>
                    <a:pt x="2909" y="195"/>
                    <a:pt x="2669" y="194"/>
                    <a:pt x="2438" y="194"/>
                  </a:cubicBezTo>
                  <a:cubicBezTo>
                    <a:pt x="2246" y="195"/>
                    <a:pt x="2055" y="203"/>
                    <a:pt x="1864" y="203"/>
                  </a:cubicBezTo>
                  <a:cubicBezTo>
                    <a:pt x="1812" y="203"/>
                    <a:pt x="1759" y="203"/>
                    <a:pt x="1707" y="201"/>
                  </a:cubicBezTo>
                  <a:lnTo>
                    <a:pt x="1748" y="201"/>
                  </a:lnTo>
                  <a:cubicBezTo>
                    <a:pt x="1648" y="197"/>
                    <a:pt x="1553" y="184"/>
                    <a:pt x="1454" y="162"/>
                  </a:cubicBezTo>
                  <a:cubicBezTo>
                    <a:pt x="1322" y="134"/>
                    <a:pt x="1190" y="98"/>
                    <a:pt x="1059" y="68"/>
                  </a:cubicBezTo>
                  <a:cubicBezTo>
                    <a:pt x="934" y="39"/>
                    <a:pt x="805" y="16"/>
                    <a:pt x="675" y="4"/>
                  </a:cubicBezTo>
                  <a:cubicBezTo>
                    <a:pt x="643" y="2"/>
                    <a:pt x="610" y="1"/>
                    <a:pt x="577" y="1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8" name="Google Shape;5808;p16"/>
            <p:cNvSpPr/>
            <p:nvPr/>
          </p:nvSpPr>
          <p:spPr>
            <a:xfrm>
              <a:off x="3462550" y="5130025"/>
              <a:ext cx="103525" cy="48950"/>
            </a:xfrm>
            <a:custGeom>
              <a:avLst/>
              <a:gdLst/>
              <a:ahLst/>
              <a:cxnLst/>
              <a:rect l="l" t="t" r="r" b="b"/>
              <a:pathLst>
                <a:path w="4141" h="1958" extrusionOk="0">
                  <a:moveTo>
                    <a:pt x="917" y="838"/>
                  </a:moveTo>
                  <a:lnTo>
                    <a:pt x="917" y="838"/>
                  </a:lnTo>
                  <a:cubicBezTo>
                    <a:pt x="927" y="845"/>
                    <a:pt x="939" y="854"/>
                    <a:pt x="947" y="864"/>
                  </a:cubicBezTo>
                  <a:cubicBezTo>
                    <a:pt x="937" y="854"/>
                    <a:pt x="926" y="848"/>
                    <a:pt x="917" y="838"/>
                  </a:cubicBezTo>
                  <a:close/>
                  <a:moveTo>
                    <a:pt x="959" y="868"/>
                  </a:moveTo>
                  <a:cubicBezTo>
                    <a:pt x="960" y="868"/>
                    <a:pt x="961" y="869"/>
                    <a:pt x="962" y="869"/>
                  </a:cubicBezTo>
                  <a:cubicBezTo>
                    <a:pt x="961" y="869"/>
                    <a:pt x="960" y="868"/>
                    <a:pt x="959" y="868"/>
                  </a:cubicBezTo>
                  <a:close/>
                  <a:moveTo>
                    <a:pt x="2381" y="1695"/>
                  </a:moveTo>
                  <a:cubicBezTo>
                    <a:pt x="2385" y="1695"/>
                    <a:pt x="2392" y="1697"/>
                    <a:pt x="2399" y="1697"/>
                  </a:cubicBezTo>
                  <a:cubicBezTo>
                    <a:pt x="2392" y="1697"/>
                    <a:pt x="2385" y="1697"/>
                    <a:pt x="2381" y="1695"/>
                  </a:cubicBezTo>
                  <a:close/>
                  <a:moveTo>
                    <a:pt x="551" y="0"/>
                  </a:moveTo>
                  <a:cubicBezTo>
                    <a:pt x="522" y="0"/>
                    <a:pt x="493" y="1"/>
                    <a:pt x="463" y="3"/>
                  </a:cubicBezTo>
                  <a:cubicBezTo>
                    <a:pt x="366" y="11"/>
                    <a:pt x="271" y="29"/>
                    <a:pt x="185" y="77"/>
                  </a:cubicBezTo>
                  <a:cubicBezTo>
                    <a:pt x="173" y="84"/>
                    <a:pt x="162" y="91"/>
                    <a:pt x="150" y="98"/>
                  </a:cubicBezTo>
                  <a:cubicBezTo>
                    <a:pt x="84" y="146"/>
                    <a:pt x="41" y="210"/>
                    <a:pt x="15" y="283"/>
                  </a:cubicBezTo>
                  <a:cubicBezTo>
                    <a:pt x="5" y="316"/>
                    <a:pt x="1" y="357"/>
                    <a:pt x="5" y="391"/>
                  </a:cubicBezTo>
                  <a:cubicBezTo>
                    <a:pt x="8" y="418"/>
                    <a:pt x="11" y="443"/>
                    <a:pt x="18" y="470"/>
                  </a:cubicBezTo>
                  <a:cubicBezTo>
                    <a:pt x="25" y="499"/>
                    <a:pt x="40" y="528"/>
                    <a:pt x="50" y="555"/>
                  </a:cubicBezTo>
                  <a:cubicBezTo>
                    <a:pt x="77" y="619"/>
                    <a:pt x="126" y="677"/>
                    <a:pt x="170" y="729"/>
                  </a:cubicBezTo>
                  <a:cubicBezTo>
                    <a:pt x="222" y="792"/>
                    <a:pt x="284" y="848"/>
                    <a:pt x="344" y="901"/>
                  </a:cubicBezTo>
                  <a:cubicBezTo>
                    <a:pt x="495" y="1036"/>
                    <a:pt x="657" y="1152"/>
                    <a:pt x="824" y="1266"/>
                  </a:cubicBezTo>
                  <a:cubicBezTo>
                    <a:pt x="969" y="1366"/>
                    <a:pt x="1120" y="1461"/>
                    <a:pt x="1272" y="1552"/>
                  </a:cubicBezTo>
                  <a:cubicBezTo>
                    <a:pt x="1325" y="1582"/>
                    <a:pt x="1375" y="1611"/>
                    <a:pt x="1427" y="1639"/>
                  </a:cubicBezTo>
                  <a:cubicBezTo>
                    <a:pt x="1552" y="1708"/>
                    <a:pt x="1684" y="1770"/>
                    <a:pt x="1821" y="1822"/>
                  </a:cubicBezTo>
                  <a:cubicBezTo>
                    <a:pt x="2035" y="1904"/>
                    <a:pt x="2266" y="1958"/>
                    <a:pt x="2496" y="1958"/>
                  </a:cubicBezTo>
                  <a:cubicBezTo>
                    <a:pt x="2526" y="1958"/>
                    <a:pt x="2555" y="1957"/>
                    <a:pt x="2585" y="1955"/>
                  </a:cubicBezTo>
                  <a:cubicBezTo>
                    <a:pt x="2830" y="1942"/>
                    <a:pt x="3067" y="1872"/>
                    <a:pt x="3290" y="1769"/>
                  </a:cubicBezTo>
                  <a:cubicBezTo>
                    <a:pt x="3589" y="1629"/>
                    <a:pt x="3850" y="1421"/>
                    <a:pt x="4104" y="1213"/>
                  </a:cubicBezTo>
                  <a:cubicBezTo>
                    <a:pt x="4140" y="1183"/>
                    <a:pt x="4136" y="1124"/>
                    <a:pt x="4106" y="1091"/>
                  </a:cubicBezTo>
                  <a:cubicBezTo>
                    <a:pt x="4088" y="1073"/>
                    <a:pt x="4067" y="1064"/>
                    <a:pt x="4045" y="1064"/>
                  </a:cubicBezTo>
                  <a:cubicBezTo>
                    <a:pt x="4023" y="1064"/>
                    <a:pt x="4002" y="1073"/>
                    <a:pt x="3984" y="1088"/>
                  </a:cubicBezTo>
                  <a:cubicBezTo>
                    <a:pt x="3915" y="1144"/>
                    <a:pt x="3847" y="1197"/>
                    <a:pt x="3777" y="1249"/>
                  </a:cubicBezTo>
                  <a:cubicBezTo>
                    <a:pt x="3783" y="1244"/>
                    <a:pt x="3790" y="1239"/>
                    <a:pt x="3795" y="1234"/>
                  </a:cubicBezTo>
                  <a:lnTo>
                    <a:pt x="3795" y="1234"/>
                  </a:lnTo>
                  <a:cubicBezTo>
                    <a:pt x="3602" y="1375"/>
                    <a:pt x="3398" y="1497"/>
                    <a:pt x="3178" y="1590"/>
                  </a:cubicBezTo>
                  <a:cubicBezTo>
                    <a:pt x="3041" y="1642"/>
                    <a:pt x="2901" y="1682"/>
                    <a:pt x="2757" y="1704"/>
                  </a:cubicBezTo>
                  <a:cubicBezTo>
                    <a:pt x="2709" y="1708"/>
                    <a:pt x="2662" y="1710"/>
                    <a:pt x="2615" y="1710"/>
                  </a:cubicBezTo>
                  <a:cubicBezTo>
                    <a:pt x="2544" y="1710"/>
                    <a:pt x="2474" y="1705"/>
                    <a:pt x="2404" y="1697"/>
                  </a:cubicBezTo>
                  <a:cubicBezTo>
                    <a:pt x="2270" y="1675"/>
                    <a:pt x="2144" y="1638"/>
                    <a:pt x="2022" y="1585"/>
                  </a:cubicBezTo>
                  <a:cubicBezTo>
                    <a:pt x="1809" y="1488"/>
                    <a:pt x="1622" y="1352"/>
                    <a:pt x="1434" y="1218"/>
                  </a:cubicBezTo>
                  <a:cubicBezTo>
                    <a:pt x="1271" y="1104"/>
                    <a:pt x="1109" y="987"/>
                    <a:pt x="954" y="864"/>
                  </a:cubicBezTo>
                  <a:lnTo>
                    <a:pt x="954" y="864"/>
                  </a:lnTo>
                  <a:cubicBezTo>
                    <a:pt x="956" y="865"/>
                    <a:pt x="958" y="866"/>
                    <a:pt x="959" y="868"/>
                  </a:cubicBezTo>
                  <a:lnTo>
                    <a:pt x="959" y="868"/>
                  </a:lnTo>
                  <a:cubicBezTo>
                    <a:pt x="808" y="743"/>
                    <a:pt x="652" y="617"/>
                    <a:pt x="525" y="467"/>
                  </a:cubicBezTo>
                  <a:cubicBezTo>
                    <a:pt x="545" y="466"/>
                    <a:pt x="565" y="466"/>
                    <a:pt x="585" y="466"/>
                  </a:cubicBezTo>
                  <a:cubicBezTo>
                    <a:pt x="650" y="466"/>
                    <a:pt x="713" y="470"/>
                    <a:pt x="776" y="476"/>
                  </a:cubicBezTo>
                  <a:cubicBezTo>
                    <a:pt x="781" y="476"/>
                    <a:pt x="785" y="476"/>
                    <a:pt x="789" y="476"/>
                  </a:cubicBezTo>
                  <a:cubicBezTo>
                    <a:pt x="908" y="476"/>
                    <a:pt x="1006" y="363"/>
                    <a:pt x="1009" y="249"/>
                  </a:cubicBezTo>
                  <a:cubicBezTo>
                    <a:pt x="1009" y="190"/>
                    <a:pt x="987" y="131"/>
                    <a:pt x="946" y="88"/>
                  </a:cubicBezTo>
                  <a:cubicBezTo>
                    <a:pt x="901" y="39"/>
                    <a:pt x="847" y="25"/>
                    <a:pt x="782" y="16"/>
                  </a:cubicBezTo>
                  <a:cubicBezTo>
                    <a:pt x="705" y="7"/>
                    <a:pt x="628" y="0"/>
                    <a:pt x="551" y="0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9" name="Google Shape;5809;p16"/>
            <p:cNvSpPr/>
            <p:nvPr/>
          </p:nvSpPr>
          <p:spPr>
            <a:xfrm>
              <a:off x="3498725" y="5154225"/>
              <a:ext cx="70650" cy="25900"/>
            </a:xfrm>
            <a:custGeom>
              <a:avLst/>
              <a:gdLst/>
              <a:ahLst/>
              <a:cxnLst/>
              <a:rect l="l" t="t" r="r" b="b"/>
              <a:pathLst>
                <a:path w="2826" h="1036" extrusionOk="0">
                  <a:moveTo>
                    <a:pt x="2614" y="0"/>
                  </a:moveTo>
                  <a:cubicBezTo>
                    <a:pt x="2549" y="0"/>
                    <a:pt x="2486" y="32"/>
                    <a:pt x="2452" y="91"/>
                  </a:cubicBezTo>
                  <a:cubicBezTo>
                    <a:pt x="2416" y="151"/>
                    <a:pt x="2377" y="207"/>
                    <a:pt x="2334" y="263"/>
                  </a:cubicBezTo>
                  <a:cubicBezTo>
                    <a:pt x="2277" y="328"/>
                    <a:pt x="2215" y="385"/>
                    <a:pt x="2147" y="440"/>
                  </a:cubicBezTo>
                  <a:cubicBezTo>
                    <a:pt x="2058" y="500"/>
                    <a:pt x="1968" y="551"/>
                    <a:pt x="1869" y="592"/>
                  </a:cubicBezTo>
                  <a:cubicBezTo>
                    <a:pt x="1734" y="643"/>
                    <a:pt x="1596" y="674"/>
                    <a:pt x="1454" y="694"/>
                  </a:cubicBezTo>
                  <a:cubicBezTo>
                    <a:pt x="1339" y="707"/>
                    <a:pt x="1223" y="714"/>
                    <a:pt x="1107" y="714"/>
                  </a:cubicBezTo>
                  <a:cubicBezTo>
                    <a:pt x="1009" y="714"/>
                    <a:pt x="912" y="709"/>
                    <a:pt x="814" y="697"/>
                  </a:cubicBezTo>
                  <a:lnTo>
                    <a:pt x="814" y="697"/>
                  </a:lnTo>
                  <a:lnTo>
                    <a:pt x="848" y="703"/>
                  </a:lnTo>
                  <a:cubicBezTo>
                    <a:pt x="671" y="676"/>
                    <a:pt x="499" y="625"/>
                    <a:pt x="333" y="558"/>
                  </a:cubicBezTo>
                  <a:cubicBezTo>
                    <a:pt x="267" y="529"/>
                    <a:pt x="206" y="496"/>
                    <a:pt x="147" y="457"/>
                  </a:cubicBezTo>
                  <a:cubicBezTo>
                    <a:pt x="133" y="448"/>
                    <a:pt x="117" y="444"/>
                    <a:pt x="101" y="444"/>
                  </a:cubicBezTo>
                  <a:cubicBezTo>
                    <a:pt x="81" y="444"/>
                    <a:pt x="62" y="450"/>
                    <a:pt x="46" y="460"/>
                  </a:cubicBezTo>
                  <a:cubicBezTo>
                    <a:pt x="39" y="470"/>
                    <a:pt x="30" y="479"/>
                    <a:pt x="25" y="487"/>
                  </a:cubicBezTo>
                  <a:cubicBezTo>
                    <a:pt x="0" y="531"/>
                    <a:pt x="14" y="585"/>
                    <a:pt x="55" y="611"/>
                  </a:cubicBezTo>
                  <a:cubicBezTo>
                    <a:pt x="155" y="678"/>
                    <a:pt x="256" y="737"/>
                    <a:pt x="363" y="790"/>
                  </a:cubicBezTo>
                  <a:cubicBezTo>
                    <a:pt x="474" y="846"/>
                    <a:pt x="590" y="887"/>
                    <a:pt x="707" y="923"/>
                  </a:cubicBezTo>
                  <a:cubicBezTo>
                    <a:pt x="829" y="960"/>
                    <a:pt x="952" y="990"/>
                    <a:pt x="1080" y="1010"/>
                  </a:cubicBezTo>
                  <a:cubicBezTo>
                    <a:pt x="1181" y="1027"/>
                    <a:pt x="1282" y="1035"/>
                    <a:pt x="1383" y="1035"/>
                  </a:cubicBezTo>
                  <a:cubicBezTo>
                    <a:pt x="1411" y="1035"/>
                    <a:pt x="1440" y="1034"/>
                    <a:pt x="1468" y="1033"/>
                  </a:cubicBezTo>
                  <a:cubicBezTo>
                    <a:pt x="1725" y="1023"/>
                    <a:pt x="1976" y="956"/>
                    <a:pt x="2205" y="839"/>
                  </a:cubicBezTo>
                  <a:cubicBezTo>
                    <a:pt x="2315" y="783"/>
                    <a:pt x="2420" y="707"/>
                    <a:pt x="2514" y="624"/>
                  </a:cubicBezTo>
                  <a:cubicBezTo>
                    <a:pt x="2618" y="529"/>
                    <a:pt x="2708" y="413"/>
                    <a:pt x="2775" y="288"/>
                  </a:cubicBezTo>
                  <a:cubicBezTo>
                    <a:pt x="2825" y="199"/>
                    <a:pt x="2804" y="84"/>
                    <a:pt x="2712" y="28"/>
                  </a:cubicBezTo>
                  <a:cubicBezTo>
                    <a:pt x="2682" y="9"/>
                    <a:pt x="2648" y="0"/>
                    <a:pt x="2614" y="0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0" name="Google Shape;5810;p16"/>
            <p:cNvSpPr/>
            <p:nvPr/>
          </p:nvSpPr>
          <p:spPr>
            <a:xfrm>
              <a:off x="3160500" y="4411000"/>
              <a:ext cx="89825" cy="118300"/>
            </a:xfrm>
            <a:custGeom>
              <a:avLst/>
              <a:gdLst/>
              <a:ahLst/>
              <a:cxnLst/>
              <a:rect l="l" t="t" r="r" b="b"/>
              <a:pathLst>
                <a:path w="3593" h="4732" extrusionOk="0">
                  <a:moveTo>
                    <a:pt x="1710" y="3030"/>
                  </a:moveTo>
                  <a:cubicBezTo>
                    <a:pt x="1711" y="3035"/>
                    <a:pt x="1716" y="3039"/>
                    <a:pt x="1718" y="3045"/>
                  </a:cubicBezTo>
                  <a:cubicBezTo>
                    <a:pt x="1716" y="3039"/>
                    <a:pt x="1713" y="3035"/>
                    <a:pt x="1710" y="3030"/>
                  </a:cubicBezTo>
                  <a:close/>
                  <a:moveTo>
                    <a:pt x="3240" y="4276"/>
                  </a:moveTo>
                  <a:cubicBezTo>
                    <a:pt x="3241" y="4276"/>
                    <a:pt x="3243" y="4277"/>
                    <a:pt x="3244" y="4277"/>
                  </a:cubicBezTo>
                  <a:lnTo>
                    <a:pt x="3244" y="4277"/>
                  </a:lnTo>
                  <a:cubicBezTo>
                    <a:pt x="3243" y="4277"/>
                    <a:pt x="3241" y="4276"/>
                    <a:pt x="3240" y="4276"/>
                  </a:cubicBezTo>
                  <a:close/>
                  <a:moveTo>
                    <a:pt x="3260" y="4277"/>
                  </a:moveTo>
                  <a:cubicBezTo>
                    <a:pt x="3263" y="4279"/>
                    <a:pt x="3267" y="4281"/>
                    <a:pt x="3271" y="4281"/>
                  </a:cubicBezTo>
                  <a:lnTo>
                    <a:pt x="3271" y="4281"/>
                  </a:lnTo>
                  <a:cubicBezTo>
                    <a:pt x="3267" y="4280"/>
                    <a:pt x="3263" y="4279"/>
                    <a:pt x="3260" y="4277"/>
                  </a:cubicBezTo>
                  <a:close/>
                  <a:moveTo>
                    <a:pt x="3271" y="4281"/>
                  </a:moveTo>
                  <a:lnTo>
                    <a:pt x="3271" y="4281"/>
                  </a:lnTo>
                  <a:cubicBezTo>
                    <a:pt x="3273" y="4282"/>
                    <a:pt x="3276" y="4282"/>
                    <a:pt x="3278" y="4283"/>
                  </a:cubicBezTo>
                  <a:cubicBezTo>
                    <a:pt x="3277" y="4281"/>
                    <a:pt x="3275" y="4281"/>
                    <a:pt x="3274" y="4281"/>
                  </a:cubicBezTo>
                  <a:cubicBezTo>
                    <a:pt x="3273" y="4281"/>
                    <a:pt x="3272" y="4281"/>
                    <a:pt x="3271" y="4281"/>
                  </a:cubicBezTo>
                  <a:close/>
                  <a:moveTo>
                    <a:pt x="3275" y="4284"/>
                  </a:moveTo>
                  <a:cubicBezTo>
                    <a:pt x="3276" y="4284"/>
                    <a:pt x="3277" y="4284"/>
                    <a:pt x="3277" y="4285"/>
                  </a:cubicBezTo>
                  <a:lnTo>
                    <a:pt x="3277" y="4285"/>
                  </a:lnTo>
                  <a:cubicBezTo>
                    <a:pt x="3277" y="4284"/>
                    <a:pt x="3276" y="4284"/>
                    <a:pt x="3275" y="4284"/>
                  </a:cubicBezTo>
                  <a:close/>
                  <a:moveTo>
                    <a:pt x="66" y="1"/>
                  </a:moveTo>
                  <a:cubicBezTo>
                    <a:pt x="64" y="1"/>
                    <a:pt x="61" y="1"/>
                    <a:pt x="58" y="1"/>
                  </a:cubicBezTo>
                  <a:cubicBezTo>
                    <a:pt x="47" y="3"/>
                    <a:pt x="38" y="7"/>
                    <a:pt x="29" y="14"/>
                  </a:cubicBezTo>
                  <a:cubicBezTo>
                    <a:pt x="14" y="28"/>
                    <a:pt x="1" y="51"/>
                    <a:pt x="5" y="76"/>
                  </a:cubicBezTo>
                  <a:cubicBezTo>
                    <a:pt x="58" y="304"/>
                    <a:pt x="140" y="524"/>
                    <a:pt x="239" y="735"/>
                  </a:cubicBezTo>
                  <a:cubicBezTo>
                    <a:pt x="342" y="958"/>
                    <a:pt x="469" y="1169"/>
                    <a:pt x="590" y="1383"/>
                  </a:cubicBezTo>
                  <a:cubicBezTo>
                    <a:pt x="710" y="1597"/>
                    <a:pt x="824" y="1814"/>
                    <a:pt x="914" y="2042"/>
                  </a:cubicBezTo>
                  <a:cubicBezTo>
                    <a:pt x="959" y="2158"/>
                    <a:pt x="995" y="2279"/>
                    <a:pt x="1036" y="2395"/>
                  </a:cubicBezTo>
                  <a:cubicBezTo>
                    <a:pt x="1085" y="2530"/>
                    <a:pt x="1135" y="2665"/>
                    <a:pt x="1188" y="2796"/>
                  </a:cubicBezTo>
                  <a:cubicBezTo>
                    <a:pt x="1379" y="3257"/>
                    <a:pt x="1634" y="3701"/>
                    <a:pt x="1993" y="4051"/>
                  </a:cubicBezTo>
                  <a:cubicBezTo>
                    <a:pt x="2086" y="4142"/>
                    <a:pt x="2184" y="4225"/>
                    <a:pt x="2287" y="4303"/>
                  </a:cubicBezTo>
                  <a:cubicBezTo>
                    <a:pt x="2393" y="4382"/>
                    <a:pt x="2508" y="4444"/>
                    <a:pt x="2623" y="4507"/>
                  </a:cubicBezTo>
                  <a:cubicBezTo>
                    <a:pt x="2731" y="4564"/>
                    <a:pt x="2837" y="4616"/>
                    <a:pt x="2951" y="4659"/>
                  </a:cubicBezTo>
                  <a:cubicBezTo>
                    <a:pt x="3010" y="4681"/>
                    <a:pt x="3073" y="4698"/>
                    <a:pt x="3135" y="4711"/>
                  </a:cubicBezTo>
                  <a:cubicBezTo>
                    <a:pt x="3163" y="4718"/>
                    <a:pt x="3192" y="4722"/>
                    <a:pt x="3221" y="4726"/>
                  </a:cubicBezTo>
                  <a:cubicBezTo>
                    <a:pt x="3245" y="4730"/>
                    <a:pt x="3269" y="4732"/>
                    <a:pt x="3293" y="4732"/>
                  </a:cubicBezTo>
                  <a:cubicBezTo>
                    <a:pt x="3314" y="4732"/>
                    <a:pt x="3334" y="4731"/>
                    <a:pt x="3354" y="4729"/>
                  </a:cubicBezTo>
                  <a:lnTo>
                    <a:pt x="3408" y="4729"/>
                  </a:lnTo>
                  <a:cubicBezTo>
                    <a:pt x="3445" y="4724"/>
                    <a:pt x="3479" y="4711"/>
                    <a:pt x="3508" y="4686"/>
                  </a:cubicBezTo>
                  <a:cubicBezTo>
                    <a:pt x="3551" y="4650"/>
                    <a:pt x="3580" y="4600"/>
                    <a:pt x="3587" y="4544"/>
                  </a:cubicBezTo>
                  <a:cubicBezTo>
                    <a:pt x="3593" y="4489"/>
                    <a:pt x="3577" y="4433"/>
                    <a:pt x="3541" y="4389"/>
                  </a:cubicBezTo>
                  <a:cubicBezTo>
                    <a:pt x="3504" y="4342"/>
                    <a:pt x="3455" y="4323"/>
                    <a:pt x="3399" y="4311"/>
                  </a:cubicBezTo>
                  <a:cubicBezTo>
                    <a:pt x="3360" y="4305"/>
                    <a:pt x="3321" y="4294"/>
                    <a:pt x="3282" y="4286"/>
                  </a:cubicBezTo>
                  <a:lnTo>
                    <a:pt x="3282" y="4286"/>
                  </a:lnTo>
                  <a:cubicBezTo>
                    <a:pt x="3282" y="4286"/>
                    <a:pt x="3282" y="4286"/>
                    <a:pt x="3283" y="4286"/>
                  </a:cubicBezTo>
                  <a:cubicBezTo>
                    <a:pt x="3278" y="4284"/>
                    <a:pt x="3275" y="4284"/>
                    <a:pt x="3270" y="4283"/>
                  </a:cubicBezTo>
                  <a:cubicBezTo>
                    <a:pt x="3262" y="4281"/>
                    <a:pt x="3253" y="4279"/>
                    <a:pt x="3245" y="4277"/>
                  </a:cubicBezTo>
                  <a:lnTo>
                    <a:pt x="3245" y="4277"/>
                  </a:lnTo>
                  <a:cubicBezTo>
                    <a:pt x="3245" y="4277"/>
                    <a:pt x="3244" y="4277"/>
                    <a:pt x="3244" y="4277"/>
                  </a:cubicBezTo>
                  <a:lnTo>
                    <a:pt x="3244" y="4277"/>
                  </a:lnTo>
                  <a:cubicBezTo>
                    <a:pt x="3244" y="4277"/>
                    <a:pt x="3245" y="4277"/>
                    <a:pt x="3245" y="4277"/>
                  </a:cubicBezTo>
                  <a:lnTo>
                    <a:pt x="3245" y="4277"/>
                  </a:lnTo>
                  <a:cubicBezTo>
                    <a:pt x="3238" y="4275"/>
                    <a:pt x="3231" y="4274"/>
                    <a:pt x="3225" y="4273"/>
                  </a:cubicBezTo>
                  <a:lnTo>
                    <a:pt x="3225" y="4273"/>
                  </a:lnTo>
                  <a:cubicBezTo>
                    <a:pt x="3230" y="4273"/>
                    <a:pt x="3235" y="4274"/>
                    <a:pt x="3240" y="4276"/>
                  </a:cubicBezTo>
                  <a:lnTo>
                    <a:pt x="3240" y="4276"/>
                  </a:lnTo>
                  <a:cubicBezTo>
                    <a:pt x="3070" y="4230"/>
                    <a:pt x="2904" y="4174"/>
                    <a:pt x="2747" y="4095"/>
                  </a:cubicBezTo>
                  <a:cubicBezTo>
                    <a:pt x="2570" y="3994"/>
                    <a:pt x="2405" y="3878"/>
                    <a:pt x="2254" y="3738"/>
                  </a:cubicBezTo>
                  <a:cubicBezTo>
                    <a:pt x="2149" y="3638"/>
                    <a:pt x="2056" y="3531"/>
                    <a:pt x="1967" y="3417"/>
                  </a:cubicBezTo>
                  <a:cubicBezTo>
                    <a:pt x="1876" y="3302"/>
                    <a:pt x="1797" y="3182"/>
                    <a:pt x="1720" y="3058"/>
                  </a:cubicBezTo>
                  <a:cubicBezTo>
                    <a:pt x="1611" y="2874"/>
                    <a:pt x="1512" y="2683"/>
                    <a:pt x="1415" y="2490"/>
                  </a:cubicBezTo>
                  <a:cubicBezTo>
                    <a:pt x="1316" y="2295"/>
                    <a:pt x="1232" y="2092"/>
                    <a:pt x="1130" y="1898"/>
                  </a:cubicBezTo>
                  <a:cubicBezTo>
                    <a:pt x="930" y="1524"/>
                    <a:pt x="673" y="1182"/>
                    <a:pt x="454" y="817"/>
                  </a:cubicBezTo>
                  <a:cubicBezTo>
                    <a:pt x="334" y="613"/>
                    <a:pt x="230" y="403"/>
                    <a:pt x="161" y="176"/>
                  </a:cubicBezTo>
                  <a:cubicBezTo>
                    <a:pt x="151" y="138"/>
                    <a:pt x="140" y="97"/>
                    <a:pt x="133" y="59"/>
                  </a:cubicBezTo>
                  <a:cubicBezTo>
                    <a:pt x="126" y="25"/>
                    <a:pt x="100" y="1"/>
                    <a:pt x="66" y="1"/>
                  </a:cubicBezTo>
                  <a:close/>
                </a:path>
              </a:pathLst>
            </a:custGeom>
            <a:solidFill>
              <a:srgbClr val="F09C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1" name="Google Shape;5811;p16"/>
            <p:cNvSpPr/>
            <p:nvPr/>
          </p:nvSpPr>
          <p:spPr>
            <a:xfrm>
              <a:off x="3065125" y="4750125"/>
              <a:ext cx="99175" cy="102775"/>
            </a:xfrm>
            <a:custGeom>
              <a:avLst/>
              <a:gdLst/>
              <a:ahLst/>
              <a:cxnLst/>
              <a:rect l="l" t="t" r="r" b="b"/>
              <a:pathLst>
                <a:path w="3967" h="4111" extrusionOk="0">
                  <a:moveTo>
                    <a:pt x="3916" y="3832"/>
                  </a:moveTo>
                  <a:cubicBezTo>
                    <a:pt x="3916" y="3833"/>
                    <a:pt x="3916" y="3834"/>
                    <a:pt x="3916" y="3834"/>
                  </a:cubicBezTo>
                  <a:lnTo>
                    <a:pt x="3916" y="3834"/>
                  </a:lnTo>
                  <a:cubicBezTo>
                    <a:pt x="3916" y="3834"/>
                    <a:pt x="3916" y="3833"/>
                    <a:pt x="3916" y="3832"/>
                  </a:cubicBezTo>
                  <a:close/>
                  <a:moveTo>
                    <a:pt x="3916" y="3834"/>
                  </a:moveTo>
                  <a:cubicBezTo>
                    <a:pt x="3914" y="3839"/>
                    <a:pt x="3912" y="3843"/>
                    <a:pt x="3912" y="3845"/>
                  </a:cubicBezTo>
                  <a:cubicBezTo>
                    <a:pt x="3914" y="3843"/>
                    <a:pt x="3915" y="3838"/>
                    <a:pt x="3916" y="3834"/>
                  </a:cubicBezTo>
                  <a:close/>
                  <a:moveTo>
                    <a:pt x="86" y="0"/>
                  </a:moveTo>
                  <a:cubicBezTo>
                    <a:pt x="70" y="0"/>
                    <a:pt x="54" y="5"/>
                    <a:pt x="41" y="15"/>
                  </a:cubicBezTo>
                  <a:cubicBezTo>
                    <a:pt x="34" y="19"/>
                    <a:pt x="30" y="25"/>
                    <a:pt x="24" y="32"/>
                  </a:cubicBezTo>
                  <a:cubicBezTo>
                    <a:pt x="1" y="65"/>
                    <a:pt x="4" y="118"/>
                    <a:pt x="41" y="141"/>
                  </a:cubicBezTo>
                  <a:cubicBezTo>
                    <a:pt x="465" y="393"/>
                    <a:pt x="901" y="619"/>
                    <a:pt x="1309" y="897"/>
                  </a:cubicBezTo>
                  <a:cubicBezTo>
                    <a:pt x="1755" y="1201"/>
                    <a:pt x="2185" y="1532"/>
                    <a:pt x="2578" y="1901"/>
                  </a:cubicBezTo>
                  <a:cubicBezTo>
                    <a:pt x="2677" y="1998"/>
                    <a:pt x="2771" y="2097"/>
                    <a:pt x="2860" y="2202"/>
                  </a:cubicBezTo>
                  <a:cubicBezTo>
                    <a:pt x="2948" y="2310"/>
                    <a:pt x="3029" y="2423"/>
                    <a:pt x="3102" y="2543"/>
                  </a:cubicBezTo>
                  <a:cubicBezTo>
                    <a:pt x="3192" y="2702"/>
                    <a:pt x="3266" y="2870"/>
                    <a:pt x="3320" y="3047"/>
                  </a:cubicBezTo>
                  <a:cubicBezTo>
                    <a:pt x="3360" y="3208"/>
                    <a:pt x="3385" y="3373"/>
                    <a:pt x="3389" y="3542"/>
                  </a:cubicBezTo>
                  <a:cubicBezTo>
                    <a:pt x="3389" y="3634"/>
                    <a:pt x="3389" y="3725"/>
                    <a:pt x="3380" y="3817"/>
                  </a:cubicBezTo>
                  <a:cubicBezTo>
                    <a:pt x="3367" y="3960"/>
                    <a:pt x="3469" y="4091"/>
                    <a:pt x="3615" y="4108"/>
                  </a:cubicBezTo>
                  <a:cubicBezTo>
                    <a:pt x="3625" y="4110"/>
                    <a:pt x="3635" y="4110"/>
                    <a:pt x="3645" y="4110"/>
                  </a:cubicBezTo>
                  <a:cubicBezTo>
                    <a:pt x="3705" y="4110"/>
                    <a:pt x="3762" y="4089"/>
                    <a:pt x="3808" y="4052"/>
                  </a:cubicBezTo>
                  <a:cubicBezTo>
                    <a:pt x="3824" y="4036"/>
                    <a:pt x="3840" y="4018"/>
                    <a:pt x="3856" y="4001"/>
                  </a:cubicBezTo>
                  <a:cubicBezTo>
                    <a:pt x="3883" y="3962"/>
                    <a:pt x="3900" y="3922"/>
                    <a:pt x="3905" y="3874"/>
                  </a:cubicBezTo>
                  <a:cubicBezTo>
                    <a:pt x="3905" y="3871"/>
                    <a:pt x="3906" y="3867"/>
                    <a:pt x="3906" y="3864"/>
                  </a:cubicBezTo>
                  <a:cubicBezTo>
                    <a:pt x="3919" y="3815"/>
                    <a:pt x="3931" y="3766"/>
                    <a:pt x="3939" y="3718"/>
                  </a:cubicBezTo>
                  <a:cubicBezTo>
                    <a:pt x="3952" y="3656"/>
                    <a:pt x="3955" y="3591"/>
                    <a:pt x="3959" y="3527"/>
                  </a:cubicBezTo>
                  <a:cubicBezTo>
                    <a:pt x="3966" y="3404"/>
                    <a:pt x="3959" y="3280"/>
                    <a:pt x="3948" y="3157"/>
                  </a:cubicBezTo>
                  <a:cubicBezTo>
                    <a:pt x="3938" y="3038"/>
                    <a:pt x="3906" y="2920"/>
                    <a:pt x="3873" y="2806"/>
                  </a:cubicBezTo>
                  <a:cubicBezTo>
                    <a:pt x="3841" y="2695"/>
                    <a:pt x="3798" y="2589"/>
                    <a:pt x="3748" y="2482"/>
                  </a:cubicBezTo>
                  <a:cubicBezTo>
                    <a:pt x="3544" y="2062"/>
                    <a:pt x="3210" y="1718"/>
                    <a:pt x="2846" y="1431"/>
                  </a:cubicBezTo>
                  <a:cubicBezTo>
                    <a:pt x="2668" y="1290"/>
                    <a:pt x="2470" y="1172"/>
                    <a:pt x="2273" y="1063"/>
                  </a:cubicBezTo>
                  <a:cubicBezTo>
                    <a:pt x="2056" y="944"/>
                    <a:pt x="1836" y="833"/>
                    <a:pt x="1611" y="734"/>
                  </a:cubicBezTo>
                  <a:cubicBezTo>
                    <a:pt x="1193" y="552"/>
                    <a:pt x="779" y="370"/>
                    <a:pt x="378" y="153"/>
                  </a:cubicBezTo>
                  <a:lnTo>
                    <a:pt x="378" y="153"/>
                  </a:lnTo>
                  <a:cubicBezTo>
                    <a:pt x="380" y="154"/>
                    <a:pt x="382" y="155"/>
                    <a:pt x="384" y="156"/>
                  </a:cubicBezTo>
                  <a:cubicBezTo>
                    <a:pt x="300" y="111"/>
                    <a:pt x="215" y="62"/>
                    <a:pt x="133" y="15"/>
                  </a:cubicBezTo>
                  <a:cubicBezTo>
                    <a:pt x="118" y="5"/>
                    <a:pt x="102" y="0"/>
                    <a:pt x="86" y="0"/>
                  </a:cubicBezTo>
                  <a:close/>
                </a:path>
              </a:pathLst>
            </a:custGeom>
            <a:solidFill>
              <a:srgbClr val="F09C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2" name="Google Shape;5812;p16"/>
            <p:cNvSpPr/>
            <p:nvPr/>
          </p:nvSpPr>
          <p:spPr>
            <a:xfrm>
              <a:off x="3457600" y="4469525"/>
              <a:ext cx="82150" cy="101650"/>
            </a:xfrm>
            <a:custGeom>
              <a:avLst/>
              <a:gdLst/>
              <a:ahLst/>
              <a:cxnLst/>
              <a:rect l="l" t="t" r="r" b="b"/>
              <a:pathLst>
                <a:path w="3286" h="4066" extrusionOk="0">
                  <a:moveTo>
                    <a:pt x="384" y="288"/>
                  </a:moveTo>
                  <a:cubicBezTo>
                    <a:pt x="388" y="290"/>
                    <a:pt x="390" y="294"/>
                    <a:pt x="393" y="297"/>
                  </a:cubicBezTo>
                  <a:lnTo>
                    <a:pt x="384" y="288"/>
                  </a:lnTo>
                  <a:close/>
                  <a:moveTo>
                    <a:pt x="1108" y="1187"/>
                  </a:moveTo>
                  <a:cubicBezTo>
                    <a:pt x="1111" y="1190"/>
                    <a:pt x="1114" y="1193"/>
                    <a:pt x="1117" y="1196"/>
                  </a:cubicBezTo>
                  <a:lnTo>
                    <a:pt x="1117" y="1196"/>
                  </a:lnTo>
                  <a:cubicBezTo>
                    <a:pt x="1114" y="1193"/>
                    <a:pt x="1111" y="1190"/>
                    <a:pt x="1108" y="1187"/>
                  </a:cubicBezTo>
                  <a:close/>
                  <a:moveTo>
                    <a:pt x="1117" y="1196"/>
                  </a:moveTo>
                  <a:lnTo>
                    <a:pt x="1117" y="1196"/>
                  </a:lnTo>
                  <a:cubicBezTo>
                    <a:pt x="1120" y="1198"/>
                    <a:pt x="1122" y="1201"/>
                    <a:pt x="1125" y="1203"/>
                  </a:cubicBezTo>
                  <a:cubicBezTo>
                    <a:pt x="1122" y="1201"/>
                    <a:pt x="1120" y="1198"/>
                    <a:pt x="1117" y="1196"/>
                  </a:cubicBezTo>
                  <a:close/>
                  <a:moveTo>
                    <a:pt x="86" y="1"/>
                  </a:moveTo>
                  <a:cubicBezTo>
                    <a:pt x="71" y="1"/>
                    <a:pt x="56" y="5"/>
                    <a:pt x="44" y="14"/>
                  </a:cubicBezTo>
                  <a:cubicBezTo>
                    <a:pt x="41" y="17"/>
                    <a:pt x="39" y="17"/>
                    <a:pt x="38" y="18"/>
                  </a:cubicBezTo>
                  <a:cubicBezTo>
                    <a:pt x="8" y="44"/>
                    <a:pt x="1" y="93"/>
                    <a:pt x="26" y="123"/>
                  </a:cubicBezTo>
                  <a:cubicBezTo>
                    <a:pt x="180" y="303"/>
                    <a:pt x="348" y="468"/>
                    <a:pt x="518" y="629"/>
                  </a:cubicBezTo>
                  <a:cubicBezTo>
                    <a:pt x="714" y="816"/>
                    <a:pt x="912" y="999"/>
                    <a:pt x="1108" y="1187"/>
                  </a:cubicBezTo>
                  <a:lnTo>
                    <a:pt x="1108" y="1187"/>
                  </a:lnTo>
                  <a:cubicBezTo>
                    <a:pt x="1105" y="1184"/>
                    <a:pt x="1103" y="1182"/>
                    <a:pt x="1101" y="1179"/>
                  </a:cubicBezTo>
                  <a:lnTo>
                    <a:pt x="1101" y="1179"/>
                  </a:lnTo>
                  <a:cubicBezTo>
                    <a:pt x="1343" y="1410"/>
                    <a:pt x="1585" y="1641"/>
                    <a:pt x="1819" y="1883"/>
                  </a:cubicBezTo>
                  <a:cubicBezTo>
                    <a:pt x="2036" y="2108"/>
                    <a:pt x="2235" y="2351"/>
                    <a:pt x="2401" y="2621"/>
                  </a:cubicBezTo>
                  <a:cubicBezTo>
                    <a:pt x="2500" y="2796"/>
                    <a:pt x="2579" y="2982"/>
                    <a:pt x="2638" y="3174"/>
                  </a:cubicBezTo>
                  <a:cubicBezTo>
                    <a:pt x="2672" y="3310"/>
                    <a:pt x="2691" y="3448"/>
                    <a:pt x="2698" y="3591"/>
                  </a:cubicBezTo>
                  <a:cubicBezTo>
                    <a:pt x="2696" y="3644"/>
                    <a:pt x="2695" y="3695"/>
                    <a:pt x="2692" y="3750"/>
                  </a:cubicBezTo>
                  <a:cubicBezTo>
                    <a:pt x="2688" y="3825"/>
                    <a:pt x="2704" y="3899"/>
                    <a:pt x="2754" y="3958"/>
                  </a:cubicBezTo>
                  <a:cubicBezTo>
                    <a:pt x="2800" y="4017"/>
                    <a:pt x="2870" y="4054"/>
                    <a:pt x="2946" y="4065"/>
                  </a:cubicBezTo>
                  <a:cubicBezTo>
                    <a:pt x="2956" y="4065"/>
                    <a:pt x="2965" y="4066"/>
                    <a:pt x="2974" y="4066"/>
                  </a:cubicBezTo>
                  <a:cubicBezTo>
                    <a:pt x="3114" y="4066"/>
                    <a:pt x="3250" y="3957"/>
                    <a:pt x="3258" y="3810"/>
                  </a:cubicBezTo>
                  <a:cubicBezTo>
                    <a:pt x="3285" y="3415"/>
                    <a:pt x="3205" y="3013"/>
                    <a:pt x="3014" y="2666"/>
                  </a:cubicBezTo>
                  <a:cubicBezTo>
                    <a:pt x="2823" y="2315"/>
                    <a:pt x="2551" y="2021"/>
                    <a:pt x="2260" y="1748"/>
                  </a:cubicBezTo>
                  <a:cubicBezTo>
                    <a:pt x="1965" y="1473"/>
                    <a:pt x="1642" y="1236"/>
                    <a:pt x="1315" y="1008"/>
                  </a:cubicBezTo>
                  <a:cubicBezTo>
                    <a:pt x="989" y="784"/>
                    <a:pt x="666" y="553"/>
                    <a:pt x="378" y="280"/>
                  </a:cubicBezTo>
                  <a:lnTo>
                    <a:pt x="378" y="280"/>
                  </a:lnTo>
                  <a:lnTo>
                    <a:pt x="384" y="284"/>
                  </a:lnTo>
                  <a:cubicBezTo>
                    <a:pt x="299" y="202"/>
                    <a:pt x="219" y="118"/>
                    <a:pt x="143" y="29"/>
                  </a:cubicBezTo>
                  <a:cubicBezTo>
                    <a:pt x="128" y="10"/>
                    <a:pt x="107" y="1"/>
                    <a:pt x="86" y="1"/>
                  </a:cubicBezTo>
                  <a:close/>
                </a:path>
              </a:pathLst>
            </a:custGeom>
            <a:solidFill>
              <a:srgbClr val="F09C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3" name="Google Shape;5813;p16"/>
            <p:cNvSpPr/>
            <p:nvPr/>
          </p:nvSpPr>
          <p:spPr>
            <a:xfrm>
              <a:off x="3453475" y="4504025"/>
              <a:ext cx="75425" cy="84000"/>
            </a:xfrm>
            <a:custGeom>
              <a:avLst/>
              <a:gdLst/>
              <a:ahLst/>
              <a:cxnLst/>
              <a:rect l="l" t="t" r="r" b="b"/>
              <a:pathLst>
                <a:path w="3017" h="3360" extrusionOk="0">
                  <a:moveTo>
                    <a:pt x="174" y="158"/>
                  </a:moveTo>
                  <a:cubicBezTo>
                    <a:pt x="175" y="159"/>
                    <a:pt x="175" y="161"/>
                    <a:pt x="175" y="162"/>
                  </a:cubicBezTo>
                  <a:lnTo>
                    <a:pt x="175" y="162"/>
                  </a:lnTo>
                  <a:cubicBezTo>
                    <a:pt x="175" y="160"/>
                    <a:pt x="175" y="159"/>
                    <a:pt x="174" y="158"/>
                  </a:cubicBezTo>
                  <a:close/>
                  <a:moveTo>
                    <a:pt x="78" y="1"/>
                  </a:moveTo>
                  <a:cubicBezTo>
                    <a:pt x="75" y="1"/>
                    <a:pt x="71" y="1"/>
                    <a:pt x="68" y="2"/>
                  </a:cubicBezTo>
                  <a:cubicBezTo>
                    <a:pt x="55" y="3"/>
                    <a:pt x="45" y="9"/>
                    <a:pt x="36" y="16"/>
                  </a:cubicBezTo>
                  <a:cubicBezTo>
                    <a:pt x="15" y="35"/>
                    <a:pt x="0" y="60"/>
                    <a:pt x="5" y="88"/>
                  </a:cubicBezTo>
                  <a:cubicBezTo>
                    <a:pt x="38" y="233"/>
                    <a:pt x="76" y="379"/>
                    <a:pt x="122" y="523"/>
                  </a:cubicBezTo>
                  <a:cubicBezTo>
                    <a:pt x="177" y="700"/>
                    <a:pt x="234" y="878"/>
                    <a:pt x="303" y="1050"/>
                  </a:cubicBezTo>
                  <a:cubicBezTo>
                    <a:pt x="380" y="1242"/>
                    <a:pt x="457" y="1432"/>
                    <a:pt x="553" y="1617"/>
                  </a:cubicBezTo>
                  <a:cubicBezTo>
                    <a:pt x="650" y="1811"/>
                    <a:pt x="762" y="1998"/>
                    <a:pt x="879" y="2182"/>
                  </a:cubicBezTo>
                  <a:cubicBezTo>
                    <a:pt x="991" y="2354"/>
                    <a:pt x="1116" y="2521"/>
                    <a:pt x="1250" y="2674"/>
                  </a:cubicBezTo>
                  <a:cubicBezTo>
                    <a:pt x="1381" y="2825"/>
                    <a:pt x="1527" y="2967"/>
                    <a:pt x="1689" y="3084"/>
                  </a:cubicBezTo>
                  <a:cubicBezTo>
                    <a:pt x="1767" y="3140"/>
                    <a:pt x="1855" y="3187"/>
                    <a:pt x="1941" y="3232"/>
                  </a:cubicBezTo>
                  <a:cubicBezTo>
                    <a:pt x="2034" y="3276"/>
                    <a:pt x="2130" y="3306"/>
                    <a:pt x="2231" y="3331"/>
                  </a:cubicBezTo>
                  <a:cubicBezTo>
                    <a:pt x="2311" y="3348"/>
                    <a:pt x="2391" y="3360"/>
                    <a:pt x="2473" y="3360"/>
                  </a:cubicBezTo>
                  <a:cubicBezTo>
                    <a:pt x="2478" y="3360"/>
                    <a:pt x="2483" y="3360"/>
                    <a:pt x="2488" y="3360"/>
                  </a:cubicBezTo>
                  <a:cubicBezTo>
                    <a:pt x="2543" y="3360"/>
                    <a:pt x="2596" y="3357"/>
                    <a:pt x="2650" y="3350"/>
                  </a:cubicBezTo>
                  <a:cubicBezTo>
                    <a:pt x="2698" y="3342"/>
                    <a:pt x="2745" y="3332"/>
                    <a:pt x="2791" y="3319"/>
                  </a:cubicBezTo>
                  <a:cubicBezTo>
                    <a:pt x="2860" y="3304"/>
                    <a:pt x="2917" y="3275"/>
                    <a:pt x="2961" y="3217"/>
                  </a:cubicBezTo>
                  <a:cubicBezTo>
                    <a:pt x="2998" y="3163"/>
                    <a:pt x="3017" y="3095"/>
                    <a:pt x="3005" y="3031"/>
                  </a:cubicBezTo>
                  <a:cubicBezTo>
                    <a:pt x="2995" y="2965"/>
                    <a:pt x="2959" y="2901"/>
                    <a:pt x="2903" y="2861"/>
                  </a:cubicBezTo>
                  <a:cubicBezTo>
                    <a:pt x="2864" y="2833"/>
                    <a:pt x="2808" y="2812"/>
                    <a:pt x="2757" y="2812"/>
                  </a:cubicBezTo>
                  <a:cubicBezTo>
                    <a:pt x="2743" y="2812"/>
                    <a:pt x="2729" y="2813"/>
                    <a:pt x="2716" y="2817"/>
                  </a:cubicBezTo>
                  <a:cubicBezTo>
                    <a:pt x="2662" y="2830"/>
                    <a:pt x="2609" y="2835"/>
                    <a:pt x="2553" y="2838"/>
                  </a:cubicBezTo>
                  <a:cubicBezTo>
                    <a:pt x="2468" y="2837"/>
                    <a:pt x="2388" y="2830"/>
                    <a:pt x="2306" y="2814"/>
                  </a:cubicBezTo>
                  <a:cubicBezTo>
                    <a:pt x="2191" y="2782"/>
                    <a:pt x="2083" y="2738"/>
                    <a:pt x="1977" y="2682"/>
                  </a:cubicBezTo>
                  <a:cubicBezTo>
                    <a:pt x="1892" y="2636"/>
                    <a:pt x="1813" y="2583"/>
                    <a:pt x="1734" y="2527"/>
                  </a:cubicBezTo>
                  <a:cubicBezTo>
                    <a:pt x="1648" y="2463"/>
                    <a:pt x="1566" y="2392"/>
                    <a:pt x="1484" y="2320"/>
                  </a:cubicBezTo>
                  <a:cubicBezTo>
                    <a:pt x="1145" y="1992"/>
                    <a:pt x="885" y="1596"/>
                    <a:pt x="642" y="1194"/>
                  </a:cubicBezTo>
                  <a:cubicBezTo>
                    <a:pt x="592" y="1109"/>
                    <a:pt x="546" y="1023"/>
                    <a:pt x="500" y="934"/>
                  </a:cubicBezTo>
                  <a:cubicBezTo>
                    <a:pt x="456" y="843"/>
                    <a:pt x="407" y="756"/>
                    <a:pt x="367" y="664"/>
                  </a:cubicBezTo>
                  <a:cubicBezTo>
                    <a:pt x="292" y="502"/>
                    <a:pt x="225" y="334"/>
                    <a:pt x="175" y="162"/>
                  </a:cubicBezTo>
                  <a:lnTo>
                    <a:pt x="175" y="162"/>
                  </a:lnTo>
                  <a:cubicBezTo>
                    <a:pt x="176" y="163"/>
                    <a:pt x="176" y="165"/>
                    <a:pt x="176" y="167"/>
                  </a:cubicBezTo>
                  <a:lnTo>
                    <a:pt x="176" y="167"/>
                  </a:lnTo>
                  <a:cubicBezTo>
                    <a:pt x="168" y="133"/>
                    <a:pt x="159" y="99"/>
                    <a:pt x="151" y="65"/>
                  </a:cubicBezTo>
                  <a:cubicBezTo>
                    <a:pt x="142" y="28"/>
                    <a:pt x="115" y="1"/>
                    <a:pt x="78" y="1"/>
                  </a:cubicBezTo>
                  <a:close/>
                </a:path>
              </a:pathLst>
            </a:custGeom>
            <a:solidFill>
              <a:srgbClr val="F09C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4" name="Google Shape;5814;p16"/>
            <p:cNvSpPr/>
            <p:nvPr/>
          </p:nvSpPr>
          <p:spPr>
            <a:xfrm>
              <a:off x="3210275" y="4418300"/>
              <a:ext cx="66225" cy="100250"/>
            </a:xfrm>
            <a:custGeom>
              <a:avLst/>
              <a:gdLst/>
              <a:ahLst/>
              <a:cxnLst/>
              <a:rect l="l" t="t" r="r" b="b"/>
              <a:pathLst>
                <a:path w="2649" h="4010" extrusionOk="0">
                  <a:moveTo>
                    <a:pt x="759" y="684"/>
                  </a:moveTo>
                  <a:lnTo>
                    <a:pt x="759" y="684"/>
                  </a:lnTo>
                  <a:cubicBezTo>
                    <a:pt x="760" y="685"/>
                    <a:pt x="761" y="686"/>
                    <a:pt x="762" y="686"/>
                  </a:cubicBezTo>
                  <a:lnTo>
                    <a:pt x="762" y="686"/>
                  </a:lnTo>
                  <a:cubicBezTo>
                    <a:pt x="761" y="686"/>
                    <a:pt x="760" y="685"/>
                    <a:pt x="759" y="684"/>
                  </a:cubicBezTo>
                  <a:close/>
                  <a:moveTo>
                    <a:pt x="1952" y="2434"/>
                  </a:moveTo>
                  <a:lnTo>
                    <a:pt x="1952" y="2434"/>
                  </a:lnTo>
                  <a:cubicBezTo>
                    <a:pt x="1958" y="2452"/>
                    <a:pt x="1962" y="2468"/>
                    <a:pt x="1967" y="2487"/>
                  </a:cubicBezTo>
                  <a:cubicBezTo>
                    <a:pt x="1961" y="2468"/>
                    <a:pt x="1955" y="2451"/>
                    <a:pt x="1952" y="2434"/>
                  </a:cubicBezTo>
                  <a:close/>
                  <a:moveTo>
                    <a:pt x="75" y="1"/>
                  </a:moveTo>
                  <a:cubicBezTo>
                    <a:pt x="61" y="1"/>
                    <a:pt x="48" y="4"/>
                    <a:pt x="38" y="12"/>
                  </a:cubicBezTo>
                  <a:cubicBezTo>
                    <a:pt x="30" y="18"/>
                    <a:pt x="28" y="21"/>
                    <a:pt x="22" y="28"/>
                  </a:cubicBezTo>
                  <a:cubicBezTo>
                    <a:pt x="0" y="55"/>
                    <a:pt x="6" y="103"/>
                    <a:pt x="36" y="121"/>
                  </a:cubicBezTo>
                  <a:cubicBezTo>
                    <a:pt x="293" y="286"/>
                    <a:pt x="532" y="475"/>
                    <a:pt x="759" y="684"/>
                  </a:cubicBezTo>
                  <a:cubicBezTo>
                    <a:pt x="759" y="684"/>
                    <a:pt x="759" y="684"/>
                    <a:pt x="759" y="684"/>
                  </a:cubicBezTo>
                  <a:lnTo>
                    <a:pt x="759" y="684"/>
                  </a:lnTo>
                  <a:lnTo>
                    <a:pt x="766" y="691"/>
                  </a:lnTo>
                  <a:lnTo>
                    <a:pt x="769" y="694"/>
                  </a:lnTo>
                  <a:lnTo>
                    <a:pt x="769" y="694"/>
                  </a:lnTo>
                  <a:cubicBezTo>
                    <a:pt x="932" y="851"/>
                    <a:pt x="1089" y="1016"/>
                    <a:pt x="1236" y="1187"/>
                  </a:cubicBezTo>
                  <a:cubicBezTo>
                    <a:pt x="1313" y="1276"/>
                    <a:pt x="1386" y="1367"/>
                    <a:pt x="1458" y="1461"/>
                  </a:cubicBezTo>
                  <a:cubicBezTo>
                    <a:pt x="1523" y="1548"/>
                    <a:pt x="1579" y="1637"/>
                    <a:pt x="1636" y="1729"/>
                  </a:cubicBezTo>
                  <a:cubicBezTo>
                    <a:pt x="1766" y="1950"/>
                    <a:pt x="1873" y="2185"/>
                    <a:pt x="1948" y="2429"/>
                  </a:cubicBezTo>
                  <a:cubicBezTo>
                    <a:pt x="2005" y="2645"/>
                    <a:pt x="2046" y="2865"/>
                    <a:pt x="2054" y="3087"/>
                  </a:cubicBezTo>
                  <a:cubicBezTo>
                    <a:pt x="2053" y="3298"/>
                    <a:pt x="2023" y="3507"/>
                    <a:pt x="1974" y="3711"/>
                  </a:cubicBezTo>
                  <a:cubicBezTo>
                    <a:pt x="1968" y="3757"/>
                    <a:pt x="1975" y="3804"/>
                    <a:pt x="1995" y="3847"/>
                  </a:cubicBezTo>
                  <a:cubicBezTo>
                    <a:pt x="2024" y="3913"/>
                    <a:pt x="2080" y="3968"/>
                    <a:pt x="2148" y="3992"/>
                  </a:cubicBezTo>
                  <a:cubicBezTo>
                    <a:pt x="2178" y="4004"/>
                    <a:pt x="2211" y="4010"/>
                    <a:pt x="2243" y="4010"/>
                  </a:cubicBezTo>
                  <a:cubicBezTo>
                    <a:pt x="2352" y="4010"/>
                    <a:pt x="2462" y="3945"/>
                    <a:pt x="2498" y="3837"/>
                  </a:cubicBezTo>
                  <a:cubicBezTo>
                    <a:pt x="2627" y="3442"/>
                    <a:pt x="2649" y="3007"/>
                    <a:pt x="2543" y="2603"/>
                  </a:cubicBezTo>
                  <a:cubicBezTo>
                    <a:pt x="2436" y="2197"/>
                    <a:pt x="2217" y="1833"/>
                    <a:pt x="1955" y="1510"/>
                  </a:cubicBezTo>
                  <a:cubicBezTo>
                    <a:pt x="1830" y="1354"/>
                    <a:pt x="1689" y="1210"/>
                    <a:pt x="1549" y="1069"/>
                  </a:cubicBezTo>
                  <a:cubicBezTo>
                    <a:pt x="1405" y="928"/>
                    <a:pt x="1250" y="799"/>
                    <a:pt x="1092" y="674"/>
                  </a:cubicBezTo>
                  <a:cubicBezTo>
                    <a:pt x="935" y="555"/>
                    <a:pt x="773" y="444"/>
                    <a:pt x="611" y="335"/>
                  </a:cubicBezTo>
                  <a:cubicBezTo>
                    <a:pt x="447" y="226"/>
                    <a:pt x="280" y="118"/>
                    <a:pt x="115" y="12"/>
                  </a:cubicBezTo>
                  <a:cubicBezTo>
                    <a:pt x="103" y="5"/>
                    <a:pt x="89" y="1"/>
                    <a:pt x="75" y="1"/>
                  </a:cubicBezTo>
                  <a:close/>
                </a:path>
              </a:pathLst>
            </a:custGeom>
            <a:solidFill>
              <a:srgbClr val="F09C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5" name="Google Shape;5815;p16"/>
            <p:cNvSpPr/>
            <p:nvPr/>
          </p:nvSpPr>
          <p:spPr>
            <a:xfrm>
              <a:off x="3058700" y="4769350"/>
              <a:ext cx="106175" cy="95750"/>
            </a:xfrm>
            <a:custGeom>
              <a:avLst/>
              <a:gdLst/>
              <a:ahLst/>
              <a:cxnLst/>
              <a:rect l="l" t="t" r="r" b="b"/>
              <a:pathLst>
                <a:path w="4247" h="3830" extrusionOk="0">
                  <a:moveTo>
                    <a:pt x="749" y="1423"/>
                  </a:moveTo>
                  <a:lnTo>
                    <a:pt x="749" y="1423"/>
                  </a:lnTo>
                  <a:cubicBezTo>
                    <a:pt x="753" y="1431"/>
                    <a:pt x="758" y="1438"/>
                    <a:pt x="762" y="1445"/>
                  </a:cubicBezTo>
                  <a:lnTo>
                    <a:pt x="762" y="1445"/>
                  </a:lnTo>
                  <a:cubicBezTo>
                    <a:pt x="759" y="1439"/>
                    <a:pt x="754" y="1431"/>
                    <a:pt x="749" y="1423"/>
                  </a:cubicBezTo>
                  <a:close/>
                  <a:moveTo>
                    <a:pt x="1530" y="2449"/>
                  </a:moveTo>
                  <a:lnTo>
                    <a:pt x="1530" y="2449"/>
                  </a:lnTo>
                  <a:cubicBezTo>
                    <a:pt x="1535" y="2453"/>
                    <a:pt x="1540" y="2457"/>
                    <a:pt x="1545" y="2462"/>
                  </a:cubicBezTo>
                  <a:lnTo>
                    <a:pt x="1545" y="2462"/>
                  </a:lnTo>
                  <a:cubicBezTo>
                    <a:pt x="1540" y="2457"/>
                    <a:pt x="1535" y="2453"/>
                    <a:pt x="1530" y="2449"/>
                  </a:cubicBezTo>
                  <a:close/>
                  <a:moveTo>
                    <a:pt x="103" y="0"/>
                  </a:moveTo>
                  <a:cubicBezTo>
                    <a:pt x="98" y="0"/>
                    <a:pt x="92" y="0"/>
                    <a:pt x="87" y="1"/>
                  </a:cubicBezTo>
                  <a:cubicBezTo>
                    <a:pt x="73" y="3"/>
                    <a:pt x="58" y="8"/>
                    <a:pt x="45" y="17"/>
                  </a:cubicBezTo>
                  <a:cubicBezTo>
                    <a:pt x="19" y="39"/>
                    <a:pt x="1" y="75"/>
                    <a:pt x="9" y="109"/>
                  </a:cubicBezTo>
                  <a:cubicBezTo>
                    <a:pt x="124" y="582"/>
                    <a:pt x="262" y="1045"/>
                    <a:pt x="440" y="1498"/>
                  </a:cubicBezTo>
                  <a:cubicBezTo>
                    <a:pt x="626" y="1969"/>
                    <a:pt x="884" y="2409"/>
                    <a:pt x="1214" y="2793"/>
                  </a:cubicBezTo>
                  <a:cubicBezTo>
                    <a:pt x="1374" y="2980"/>
                    <a:pt x="1553" y="3154"/>
                    <a:pt x="1746" y="3305"/>
                  </a:cubicBezTo>
                  <a:cubicBezTo>
                    <a:pt x="1940" y="3457"/>
                    <a:pt x="2162" y="3573"/>
                    <a:pt x="2389" y="3665"/>
                  </a:cubicBezTo>
                  <a:cubicBezTo>
                    <a:pt x="2510" y="3714"/>
                    <a:pt x="2636" y="3743"/>
                    <a:pt x="2761" y="3772"/>
                  </a:cubicBezTo>
                  <a:cubicBezTo>
                    <a:pt x="2886" y="3800"/>
                    <a:pt x="3011" y="3815"/>
                    <a:pt x="3139" y="3823"/>
                  </a:cubicBezTo>
                  <a:cubicBezTo>
                    <a:pt x="3194" y="3828"/>
                    <a:pt x="3250" y="3829"/>
                    <a:pt x="3306" y="3829"/>
                  </a:cubicBezTo>
                  <a:cubicBezTo>
                    <a:pt x="3400" y="3829"/>
                    <a:pt x="3495" y="3824"/>
                    <a:pt x="3587" y="3816"/>
                  </a:cubicBezTo>
                  <a:cubicBezTo>
                    <a:pt x="3745" y="3802"/>
                    <a:pt x="3897" y="3763"/>
                    <a:pt x="4051" y="3720"/>
                  </a:cubicBezTo>
                  <a:cubicBezTo>
                    <a:pt x="4103" y="3695"/>
                    <a:pt x="4146" y="3662"/>
                    <a:pt x="4180" y="3615"/>
                  </a:cubicBezTo>
                  <a:cubicBezTo>
                    <a:pt x="4226" y="3550"/>
                    <a:pt x="4246" y="3469"/>
                    <a:pt x="4233" y="3390"/>
                  </a:cubicBezTo>
                  <a:cubicBezTo>
                    <a:pt x="4213" y="3236"/>
                    <a:pt x="4077" y="3124"/>
                    <a:pt x="3925" y="3124"/>
                  </a:cubicBezTo>
                  <a:cubicBezTo>
                    <a:pt x="3911" y="3124"/>
                    <a:pt x="3896" y="3125"/>
                    <a:pt x="3882" y="3127"/>
                  </a:cubicBezTo>
                  <a:cubicBezTo>
                    <a:pt x="3695" y="3155"/>
                    <a:pt x="3507" y="3178"/>
                    <a:pt x="3319" y="3188"/>
                  </a:cubicBezTo>
                  <a:cubicBezTo>
                    <a:pt x="3126" y="3188"/>
                    <a:pt x="2938" y="3168"/>
                    <a:pt x="2751" y="3125"/>
                  </a:cubicBezTo>
                  <a:cubicBezTo>
                    <a:pt x="2646" y="3097"/>
                    <a:pt x="2543" y="3066"/>
                    <a:pt x="2441" y="3026"/>
                  </a:cubicBezTo>
                  <a:cubicBezTo>
                    <a:pt x="2336" y="2987"/>
                    <a:pt x="2234" y="2939"/>
                    <a:pt x="2135" y="2887"/>
                  </a:cubicBezTo>
                  <a:cubicBezTo>
                    <a:pt x="1914" y="2765"/>
                    <a:pt x="1713" y="2618"/>
                    <a:pt x="1529" y="2446"/>
                  </a:cubicBezTo>
                  <a:cubicBezTo>
                    <a:pt x="1228" y="2150"/>
                    <a:pt x="980" y="1805"/>
                    <a:pt x="762" y="1445"/>
                  </a:cubicBezTo>
                  <a:lnTo>
                    <a:pt x="762" y="1445"/>
                  </a:lnTo>
                  <a:cubicBezTo>
                    <a:pt x="763" y="1446"/>
                    <a:pt x="763" y="1447"/>
                    <a:pt x="763" y="1448"/>
                  </a:cubicBezTo>
                  <a:cubicBezTo>
                    <a:pt x="541" y="1074"/>
                    <a:pt x="367" y="675"/>
                    <a:pt x="243" y="256"/>
                  </a:cubicBezTo>
                  <a:lnTo>
                    <a:pt x="243" y="258"/>
                  </a:lnTo>
                  <a:cubicBezTo>
                    <a:pt x="225" y="198"/>
                    <a:pt x="210" y="139"/>
                    <a:pt x="196" y="80"/>
                  </a:cubicBezTo>
                  <a:cubicBezTo>
                    <a:pt x="184" y="35"/>
                    <a:pt x="150" y="0"/>
                    <a:pt x="103" y="0"/>
                  </a:cubicBezTo>
                  <a:close/>
                </a:path>
              </a:pathLst>
            </a:custGeom>
            <a:solidFill>
              <a:srgbClr val="F09C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6" name="Google Shape;5816;p16"/>
            <p:cNvSpPr/>
            <p:nvPr/>
          </p:nvSpPr>
          <p:spPr>
            <a:xfrm>
              <a:off x="3477950" y="5122875"/>
              <a:ext cx="93750" cy="23200"/>
            </a:xfrm>
            <a:custGeom>
              <a:avLst/>
              <a:gdLst/>
              <a:ahLst/>
              <a:cxnLst/>
              <a:rect l="l" t="t" r="r" b="b"/>
              <a:pathLst>
                <a:path w="3750" h="928" extrusionOk="0">
                  <a:moveTo>
                    <a:pt x="983" y="330"/>
                  </a:moveTo>
                  <a:cubicBezTo>
                    <a:pt x="984" y="330"/>
                    <a:pt x="984" y="330"/>
                    <a:pt x="985" y="330"/>
                  </a:cubicBezTo>
                  <a:lnTo>
                    <a:pt x="985" y="330"/>
                  </a:lnTo>
                  <a:cubicBezTo>
                    <a:pt x="984" y="330"/>
                    <a:pt x="984" y="330"/>
                    <a:pt x="983" y="330"/>
                  </a:cubicBezTo>
                  <a:close/>
                  <a:moveTo>
                    <a:pt x="128" y="1"/>
                  </a:moveTo>
                  <a:cubicBezTo>
                    <a:pt x="124" y="1"/>
                    <a:pt x="121" y="1"/>
                    <a:pt x="117" y="1"/>
                  </a:cubicBezTo>
                  <a:cubicBezTo>
                    <a:pt x="91" y="1"/>
                    <a:pt x="66" y="8"/>
                    <a:pt x="45" y="22"/>
                  </a:cubicBezTo>
                  <a:cubicBezTo>
                    <a:pt x="24" y="35"/>
                    <a:pt x="10" y="57"/>
                    <a:pt x="7" y="87"/>
                  </a:cubicBezTo>
                  <a:cubicBezTo>
                    <a:pt x="1" y="137"/>
                    <a:pt x="41" y="196"/>
                    <a:pt x="96" y="196"/>
                  </a:cubicBezTo>
                  <a:cubicBezTo>
                    <a:pt x="398" y="196"/>
                    <a:pt x="692" y="259"/>
                    <a:pt x="983" y="330"/>
                  </a:cubicBezTo>
                  <a:lnTo>
                    <a:pt x="983" y="330"/>
                  </a:lnTo>
                  <a:cubicBezTo>
                    <a:pt x="983" y="330"/>
                    <a:pt x="982" y="330"/>
                    <a:pt x="982" y="330"/>
                  </a:cubicBezTo>
                  <a:lnTo>
                    <a:pt x="982" y="330"/>
                  </a:lnTo>
                  <a:cubicBezTo>
                    <a:pt x="984" y="330"/>
                    <a:pt x="986" y="331"/>
                    <a:pt x="989" y="331"/>
                  </a:cubicBezTo>
                  <a:lnTo>
                    <a:pt x="989" y="331"/>
                  </a:lnTo>
                  <a:cubicBezTo>
                    <a:pt x="988" y="331"/>
                    <a:pt x="986" y="331"/>
                    <a:pt x="985" y="330"/>
                  </a:cubicBezTo>
                  <a:lnTo>
                    <a:pt x="985" y="330"/>
                  </a:lnTo>
                  <a:cubicBezTo>
                    <a:pt x="988" y="331"/>
                    <a:pt x="991" y="332"/>
                    <a:pt x="993" y="332"/>
                  </a:cubicBezTo>
                  <a:cubicBezTo>
                    <a:pt x="993" y="332"/>
                    <a:pt x="992" y="332"/>
                    <a:pt x="992" y="332"/>
                  </a:cubicBezTo>
                  <a:lnTo>
                    <a:pt x="992" y="332"/>
                  </a:lnTo>
                  <a:cubicBezTo>
                    <a:pt x="1135" y="364"/>
                    <a:pt x="1280" y="396"/>
                    <a:pt x="1424" y="419"/>
                  </a:cubicBezTo>
                  <a:cubicBezTo>
                    <a:pt x="1582" y="444"/>
                    <a:pt x="1740" y="456"/>
                    <a:pt x="1901" y="463"/>
                  </a:cubicBezTo>
                  <a:cubicBezTo>
                    <a:pt x="2155" y="476"/>
                    <a:pt x="2412" y="496"/>
                    <a:pt x="2662" y="549"/>
                  </a:cubicBezTo>
                  <a:cubicBezTo>
                    <a:pt x="2810" y="590"/>
                    <a:pt x="2954" y="643"/>
                    <a:pt x="3093" y="713"/>
                  </a:cubicBezTo>
                  <a:cubicBezTo>
                    <a:pt x="3182" y="765"/>
                    <a:pt x="3270" y="821"/>
                    <a:pt x="3356" y="883"/>
                  </a:cubicBezTo>
                  <a:cubicBezTo>
                    <a:pt x="3400" y="913"/>
                    <a:pt x="3450" y="927"/>
                    <a:pt x="3500" y="927"/>
                  </a:cubicBezTo>
                  <a:cubicBezTo>
                    <a:pt x="3576" y="927"/>
                    <a:pt x="3650" y="893"/>
                    <a:pt x="3698" y="828"/>
                  </a:cubicBezTo>
                  <a:cubicBezTo>
                    <a:pt x="3735" y="778"/>
                    <a:pt x="3750" y="712"/>
                    <a:pt x="3741" y="650"/>
                  </a:cubicBezTo>
                  <a:cubicBezTo>
                    <a:pt x="3735" y="628"/>
                    <a:pt x="3728" y="610"/>
                    <a:pt x="3722" y="590"/>
                  </a:cubicBezTo>
                  <a:cubicBezTo>
                    <a:pt x="3705" y="548"/>
                    <a:pt x="3678" y="513"/>
                    <a:pt x="3642" y="489"/>
                  </a:cubicBezTo>
                  <a:cubicBezTo>
                    <a:pt x="3500" y="360"/>
                    <a:pt x="3340" y="262"/>
                    <a:pt x="3168" y="180"/>
                  </a:cubicBezTo>
                  <a:cubicBezTo>
                    <a:pt x="3003" y="101"/>
                    <a:pt x="2818" y="61"/>
                    <a:pt x="2638" y="38"/>
                  </a:cubicBezTo>
                  <a:cubicBezTo>
                    <a:pt x="2548" y="27"/>
                    <a:pt x="2456" y="22"/>
                    <a:pt x="2363" y="22"/>
                  </a:cubicBezTo>
                  <a:cubicBezTo>
                    <a:pt x="2281" y="22"/>
                    <a:pt x="2199" y="25"/>
                    <a:pt x="2118" y="32"/>
                  </a:cubicBezTo>
                  <a:cubicBezTo>
                    <a:pt x="1927" y="49"/>
                    <a:pt x="1739" y="80"/>
                    <a:pt x="1549" y="88"/>
                  </a:cubicBezTo>
                  <a:cubicBezTo>
                    <a:pt x="1535" y="88"/>
                    <a:pt x="1521" y="88"/>
                    <a:pt x="1507" y="88"/>
                  </a:cubicBezTo>
                  <a:cubicBezTo>
                    <a:pt x="1045" y="88"/>
                    <a:pt x="589" y="1"/>
                    <a:pt x="128" y="1"/>
                  </a:cubicBezTo>
                  <a:close/>
                </a:path>
              </a:pathLst>
            </a:custGeom>
            <a:solidFill>
              <a:srgbClr val="F09C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7" name="Google Shape;5817;p16"/>
            <p:cNvSpPr/>
            <p:nvPr/>
          </p:nvSpPr>
          <p:spPr>
            <a:xfrm>
              <a:off x="3479075" y="5149575"/>
              <a:ext cx="88475" cy="30075"/>
            </a:xfrm>
            <a:custGeom>
              <a:avLst/>
              <a:gdLst/>
              <a:ahLst/>
              <a:cxnLst/>
              <a:rect l="l" t="t" r="r" b="b"/>
              <a:pathLst>
                <a:path w="3539" h="1203" extrusionOk="0">
                  <a:moveTo>
                    <a:pt x="1239" y="500"/>
                  </a:moveTo>
                  <a:lnTo>
                    <a:pt x="1239" y="500"/>
                  </a:lnTo>
                  <a:cubicBezTo>
                    <a:pt x="1243" y="500"/>
                    <a:pt x="1247" y="502"/>
                    <a:pt x="1251" y="503"/>
                  </a:cubicBezTo>
                  <a:lnTo>
                    <a:pt x="1251" y="503"/>
                  </a:lnTo>
                  <a:cubicBezTo>
                    <a:pt x="1247" y="502"/>
                    <a:pt x="1242" y="501"/>
                    <a:pt x="1239" y="500"/>
                  </a:cubicBezTo>
                  <a:close/>
                  <a:moveTo>
                    <a:pt x="1262" y="505"/>
                  </a:moveTo>
                  <a:cubicBezTo>
                    <a:pt x="1264" y="505"/>
                    <a:pt x="1266" y="506"/>
                    <a:pt x="1269" y="507"/>
                  </a:cubicBezTo>
                  <a:lnTo>
                    <a:pt x="1269" y="507"/>
                  </a:lnTo>
                  <a:cubicBezTo>
                    <a:pt x="1267" y="505"/>
                    <a:pt x="1263" y="505"/>
                    <a:pt x="1262" y="505"/>
                  </a:cubicBezTo>
                  <a:close/>
                  <a:moveTo>
                    <a:pt x="1269" y="507"/>
                  </a:moveTo>
                  <a:cubicBezTo>
                    <a:pt x="1269" y="507"/>
                    <a:pt x="1269" y="507"/>
                    <a:pt x="1269" y="507"/>
                  </a:cubicBezTo>
                  <a:lnTo>
                    <a:pt x="1270" y="507"/>
                  </a:lnTo>
                  <a:cubicBezTo>
                    <a:pt x="1270" y="507"/>
                    <a:pt x="1269" y="507"/>
                    <a:pt x="1269" y="507"/>
                  </a:cubicBezTo>
                  <a:close/>
                  <a:moveTo>
                    <a:pt x="1272" y="510"/>
                  </a:moveTo>
                  <a:cubicBezTo>
                    <a:pt x="1273" y="510"/>
                    <a:pt x="1274" y="510"/>
                    <a:pt x="1275" y="511"/>
                  </a:cubicBezTo>
                  <a:lnTo>
                    <a:pt x="1275" y="511"/>
                  </a:lnTo>
                  <a:cubicBezTo>
                    <a:pt x="1274" y="510"/>
                    <a:pt x="1273" y="510"/>
                    <a:pt x="1272" y="510"/>
                  </a:cubicBezTo>
                  <a:close/>
                  <a:moveTo>
                    <a:pt x="121" y="0"/>
                  </a:moveTo>
                  <a:cubicBezTo>
                    <a:pt x="100" y="0"/>
                    <a:pt x="78" y="8"/>
                    <a:pt x="61" y="20"/>
                  </a:cubicBezTo>
                  <a:cubicBezTo>
                    <a:pt x="42" y="30"/>
                    <a:pt x="32" y="41"/>
                    <a:pt x="25" y="59"/>
                  </a:cubicBezTo>
                  <a:cubicBezTo>
                    <a:pt x="0" y="110"/>
                    <a:pt x="26" y="166"/>
                    <a:pt x="77" y="191"/>
                  </a:cubicBezTo>
                  <a:cubicBezTo>
                    <a:pt x="328" y="320"/>
                    <a:pt x="568" y="475"/>
                    <a:pt x="815" y="616"/>
                  </a:cubicBezTo>
                  <a:cubicBezTo>
                    <a:pt x="941" y="692"/>
                    <a:pt x="1068" y="771"/>
                    <a:pt x="1195" y="847"/>
                  </a:cubicBezTo>
                  <a:cubicBezTo>
                    <a:pt x="1328" y="929"/>
                    <a:pt x="1468" y="997"/>
                    <a:pt x="1609" y="1058"/>
                  </a:cubicBezTo>
                  <a:cubicBezTo>
                    <a:pt x="1750" y="1117"/>
                    <a:pt x="1895" y="1156"/>
                    <a:pt x="2046" y="1182"/>
                  </a:cubicBezTo>
                  <a:cubicBezTo>
                    <a:pt x="2134" y="1196"/>
                    <a:pt x="2225" y="1203"/>
                    <a:pt x="2316" y="1203"/>
                  </a:cubicBezTo>
                  <a:cubicBezTo>
                    <a:pt x="2387" y="1203"/>
                    <a:pt x="2458" y="1198"/>
                    <a:pt x="2527" y="1189"/>
                  </a:cubicBezTo>
                  <a:cubicBezTo>
                    <a:pt x="2682" y="1169"/>
                    <a:pt x="2836" y="1123"/>
                    <a:pt x="2978" y="1055"/>
                  </a:cubicBezTo>
                  <a:cubicBezTo>
                    <a:pt x="3060" y="1017"/>
                    <a:pt x="3142" y="969"/>
                    <a:pt x="3216" y="919"/>
                  </a:cubicBezTo>
                  <a:cubicBezTo>
                    <a:pt x="3307" y="859"/>
                    <a:pt x="3386" y="780"/>
                    <a:pt x="3462" y="706"/>
                  </a:cubicBezTo>
                  <a:cubicBezTo>
                    <a:pt x="3496" y="665"/>
                    <a:pt x="3518" y="617"/>
                    <a:pt x="3525" y="564"/>
                  </a:cubicBezTo>
                  <a:cubicBezTo>
                    <a:pt x="3538" y="487"/>
                    <a:pt x="3519" y="408"/>
                    <a:pt x="3475" y="347"/>
                  </a:cubicBezTo>
                  <a:cubicBezTo>
                    <a:pt x="3430" y="283"/>
                    <a:pt x="3359" y="235"/>
                    <a:pt x="3280" y="225"/>
                  </a:cubicBezTo>
                  <a:cubicBezTo>
                    <a:pt x="3264" y="223"/>
                    <a:pt x="3247" y="221"/>
                    <a:pt x="3230" y="221"/>
                  </a:cubicBezTo>
                  <a:cubicBezTo>
                    <a:pt x="3170" y="221"/>
                    <a:pt x="3105" y="238"/>
                    <a:pt x="3063" y="276"/>
                  </a:cubicBezTo>
                  <a:cubicBezTo>
                    <a:pt x="2959" y="362"/>
                    <a:pt x="2849" y="436"/>
                    <a:pt x="2732" y="502"/>
                  </a:cubicBezTo>
                  <a:cubicBezTo>
                    <a:pt x="2639" y="548"/>
                    <a:pt x="2541" y="584"/>
                    <a:pt x="2441" y="610"/>
                  </a:cubicBezTo>
                  <a:cubicBezTo>
                    <a:pt x="2324" y="635"/>
                    <a:pt x="2205" y="645"/>
                    <a:pt x="2087" y="645"/>
                  </a:cubicBezTo>
                  <a:cubicBezTo>
                    <a:pt x="1952" y="638"/>
                    <a:pt x="1817" y="623"/>
                    <a:pt x="1685" y="603"/>
                  </a:cubicBezTo>
                  <a:cubicBezTo>
                    <a:pt x="1546" y="582"/>
                    <a:pt x="1412" y="549"/>
                    <a:pt x="1277" y="511"/>
                  </a:cubicBezTo>
                  <a:lnTo>
                    <a:pt x="1277" y="511"/>
                  </a:lnTo>
                  <a:cubicBezTo>
                    <a:pt x="1275" y="510"/>
                    <a:pt x="1274" y="509"/>
                    <a:pt x="1270" y="508"/>
                  </a:cubicBezTo>
                  <a:cubicBezTo>
                    <a:pt x="1267" y="507"/>
                    <a:pt x="1263" y="506"/>
                    <a:pt x="1259" y="505"/>
                  </a:cubicBezTo>
                  <a:lnTo>
                    <a:pt x="1259" y="505"/>
                  </a:lnTo>
                  <a:cubicBezTo>
                    <a:pt x="1064" y="446"/>
                    <a:pt x="879" y="364"/>
                    <a:pt x="696" y="276"/>
                  </a:cubicBezTo>
                  <a:cubicBezTo>
                    <a:pt x="516" y="189"/>
                    <a:pt x="338" y="99"/>
                    <a:pt x="161" y="10"/>
                  </a:cubicBezTo>
                  <a:cubicBezTo>
                    <a:pt x="148" y="3"/>
                    <a:pt x="135" y="0"/>
                    <a:pt x="121" y="0"/>
                  </a:cubicBezTo>
                  <a:close/>
                </a:path>
              </a:pathLst>
            </a:custGeom>
            <a:solidFill>
              <a:srgbClr val="F09C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8" name="Google Shape;5818;p16"/>
            <p:cNvSpPr/>
            <p:nvPr/>
          </p:nvSpPr>
          <p:spPr>
            <a:xfrm>
              <a:off x="3710500" y="4519650"/>
              <a:ext cx="56500" cy="106125"/>
            </a:xfrm>
            <a:custGeom>
              <a:avLst/>
              <a:gdLst/>
              <a:ahLst/>
              <a:cxnLst/>
              <a:rect l="l" t="t" r="r" b="b"/>
              <a:pathLst>
                <a:path w="2260" h="4245" extrusionOk="0">
                  <a:moveTo>
                    <a:pt x="109" y="1"/>
                  </a:moveTo>
                  <a:cubicBezTo>
                    <a:pt x="92" y="1"/>
                    <a:pt x="75" y="7"/>
                    <a:pt x="61" y="17"/>
                  </a:cubicBezTo>
                  <a:cubicBezTo>
                    <a:pt x="21" y="39"/>
                    <a:pt x="0" y="92"/>
                    <a:pt x="39" y="136"/>
                  </a:cubicBezTo>
                  <a:cubicBezTo>
                    <a:pt x="219" y="350"/>
                    <a:pt x="400" y="561"/>
                    <a:pt x="575" y="777"/>
                  </a:cubicBezTo>
                  <a:cubicBezTo>
                    <a:pt x="756" y="1000"/>
                    <a:pt x="935" y="1224"/>
                    <a:pt x="1095" y="1463"/>
                  </a:cubicBezTo>
                  <a:lnTo>
                    <a:pt x="1095" y="1463"/>
                  </a:lnTo>
                  <a:cubicBezTo>
                    <a:pt x="1181" y="1602"/>
                    <a:pt x="1255" y="1745"/>
                    <a:pt x="1320" y="1893"/>
                  </a:cubicBezTo>
                  <a:cubicBezTo>
                    <a:pt x="1389" y="2045"/>
                    <a:pt x="1450" y="2197"/>
                    <a:pt x="1500" y="2353"/>
                  </a:cubicBezTo>
                  <a:cubicBezTo>
                    <a:pt x="1498" y="2347"/>
                    <a:pt x="1496" y="2342"/>
                    <a:pt x="1495" y="2336"/>
                  </a:cubicBezTo>
                  <a:lnTo>
                    <a:pt x="1495" y="2336"/>
                  </a:lnTo>
                  <a:lnTo>
                    <a:pt x="1516" y="2400"/>
                  </a:lnTo>
                  <a:cubicBezTo>
                    <a:pt x="1516" y="2399"/>
                    <a:pt x="1515" y="2399"/>
                    <a:pt x="1515" y="2398"/>
                  </a:cubicBezTo>
                  <a:lnTo>
                    <a:pt x="1515" y="2398"/>
                  </a:lnTo>
                  <a:cubicBezTo>
                    <a:pt x="1572" y="2578"/>
                    <a:pt x="1613" y="2761"/>
                    <a:pt x="1628" y="2951"/>
                  </a:cubicBezTo>
                  <a:cubicBezTo>
                    <a:pt x="1629" y="3117"/>
                    <a:pt x="1615" y="3280"/>
                    <a:pt x="1583" y="3443"/>
                  </a:cubicBezTo>
                  <a:cubicBezTo>
                    <a:pt x="1550" y="3570"/>
                    <a:pt x="1507" y="3693"/>
                    <a:pt x="1458" y="3813"/>
                  </a:cubicBezTo>
                  <a:cubicBezTo>
                    <a:pt x="1391" y="3974"/>
                    <a:pt x="1491" y="4168"/>
                    <a:pt x="1651" y="4225"/>
                  </a:cubicBezTo>
                  <a:cubicBezTo>
                    <a:pt x="1687" y="4238"/>
                    <a:pt x="1725" y="4245"/>
                    <a:pt x="1763" y="4245"/>
                  </a:cubicBezTo>
                  <a:cubicBezTo>
                    <a:pt x="1810" y="4245"/>
                    <a:pt x="1858" y="4235"/>
                    <a:pt x="1902" y="4214"/>
                  </a:cubicBezTo>
                  <a:cubicBezTo>
                    <a:pt x="1981" y="4175"/>
                    <a:pt x="2030" y="4111"/>
                    <a:pt x="2066" y="4034"/>
                  </a:cubicBezTo>
                  <a:cubicBezTo>
                    <a:pt x="2152" y="3841"/>
                    <a:pt x="2209" y="3629"/>
                    <a:pt x="2235" y="3420"/>
                  </a:cubicBezTo>
                  <a:cubicBezTo>
                    <a:pt x="2260" y="3223"/>
                    <a:pt x="2247" y="3022"/>
                    <a:pt x="2215" y="2828"/>
                  </a:cubicBezTo>
                  <a:cubicBezTo>
                    <a:pt x="2182" y="2637"/>
                    <a:pt x="2119" y="2450"/>
                    <a:pt x="2044" y="2272"/>
                  </a:cubicBezTo>
                  <a:cubicBezTo>
                    <a:pt x="2007" y="2184"/>
                    <a:pt x="1958" y="2100"/>
                    <a:pt x="1908" y="2018"/>
                  </a:cubicBezTo>
                  <a:cubicBezTo>
                    <a:pt x="1852" y="1927"/>
                    <a:pt x="1791" y="1838"/>
                    <a:pt x="1727" y="1752"/>
                  </a:cubicBezTo>
                  <a:cubicBezTo>
                    <a:pt x="1612" y="1603"/>
                    <a:pt x="1483" y="1465"/>
                    <a:pt x="1356" y="1323"/>
                  </a:cubicBezTo>
                  <a:cubicBezTo>
                    <a:pt x="1221" y="1169"/>
                    <a:pt x="1088" y="1014"/>
                    <a:pt x="948" y="865"/>
                  </a:cubicBezTo>
                  <a:cubicBezTo>
                    <a:pt x="688" y="587"/>
                    <a:pt x="417" y="319"/>
                    <a:pt x="170" y="30"/>
                  </a:cubicBezTo>
                  <a:cubicBezTo>
                    <a:pt x="152" y="10"/>
                    <a:pt x="130" y="1"/>
                    <a:pt x="109" y="1"/>
                  </a:cubicBezTo>
                  <a:close/>
                </a:path>
              </a:pathLst>
            </a:custGeom>
            <a:solidFill>
              <a:srgbClr val="F09C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9" name="Google Shape;5819;p16"/>
            <p:cNvSpPr/>
            <p:nvPr/>
          </p:nvSpPr>
          <p:spPr>
            <a:xfrm>
              <a:off x="3691350" y="4544625"/>
              <a:ext cx="60275" cy="92700"/>
            </a:xfrm>
            <a:custGeom>
              <a:avLst/>
              <a:gdLst/>
              <a:ahLst/>
              <a:cxnLst/>
              <a:rect l="l" t="t" r="r" b="b"/>
              <a:pathLst>
                <a:path w="2411" h="3708" extrusionOk="0">
                  <a:moveTo>
                    <a:pt x="113" y="0"/>
                  </a:moveTo>
                  <a:cubicBezTo>
                    <a:pt x="107" y="0"/>
                    <a:pt x="101" y="1"/>
                    <a:pt x="94" y="2"/>
                  </a:cubicBezTo>
                  <a:cubicBezTo>
                    <a:pt x="80" y="5"/>
                    <a:pt x="65" y="12"/>
                    <a:pt x="54" y="21"/>
                  </a:cubicBezTo>
                  <a:cubicBezTo>
                    <a:pt x="21" y="38"/>
                    <a:pt x="1" y="80"/>
                    <a:pt x="11" y="117"/>
                  </a:cubicBezTo>
                  <a:cubicBezTo>
                    <a:pt x="111" y="439"/>
                    <a:pt x="170" y="775"/>
                    <a:pt x="229" y="1105"/>
                  </a:cubicBezTo>
                  <a:cubicBezTo>
                    <a:pt x="297" y="1464"/>
                    <a:pt x="377" y="1822"/>
                    <a:pt x="478" y="2174"/>
                  </a:cubicBezTo>
                  <a:cubicBezTo>
                    <a:pt x="528" y="2347"/>
                    <a:pt x="585" y="2515"/>
                    <a:pt x="664" y="2679"/>
                  </a:cubicBezTo>
                  <a:cubicBezTo>
                    <a:pt x="745" y="2849"/>
                    <a:pt x="855" y="3010"/>
                    <a:pt x="978" y="3152"/>
                  </a:cubicBezTo>
                  <a:cubicBezTo>
                    <a:pt x="1039" y="3225"/>
                    <a:pt x="1114" y="3288"/>
                    <a:pt x="1187" y="3351"/>
                  </a:cubicBezTo>
                  <a:cubicBezTo>
                    <a:pt x="1258" y="3412"/>
                    <a:pt x="1337" y="3461"/>
                    <a:pt x="1417" y="3505"/>
                  </a:cubicBezTo>
                  <a:cubicBezTo>
                    <a:pt x="1505" y="3554"/>
                    <a:pt x="1597" y="3597"/>
                    <a:pt x="1691" y="3629"/>
                  </a:cubicBezTo>
                  <a:cubicBezTo>
                    <a:pt x="1803" y="3669"/>
                    <a:pt x="1920" y="3690"/>
                    <a:pt x="2036" y="3705"/>
                  </a:cubicBezTo>
                  <a:cubicBezTo>
                    <a:pt x="2048" y="3706"/>
                    <a:pt x="2061" y="3707"/>
                    <a:pt x="2073" y="3707"/>
                  </a:cubicBezTo>
                  <a:cubicBezTo>
                    <a:pt x="2242" y="3707"/>
                    <a:pt x="2389" y="3563"/>
                    <a:pt x="2404" y="3397"/>
                  </a:cubicBezTo>
                  <a:cubicBezTo>
                    <a:pt x="2411" y="3308"/>
                    <a:pt x="2382" y="3216"/>
                    <a:pt x="2323" y="3147"/>
                  </a:cubicBezTo>
                  <a:cubicBezTo>
                    <a:pt x="2302" y="3129"/>
                    <a:pt x="2282" y="3109"/>
                    <a:pt x="2260" y="3090"/>
                  </a:cubicBezTo>
                  <a:cubicBezTo>
                    <a:pt x="2213" y="3058"/>
                    <a:pt x="2160" y="3038"/>
                    <a:pt x="2105" y="3033"/>
                  </a:cubicBezTo>
                  <a:cubicBezTo>
                    <a:pt x="1976" y="3001"/>
                    <a:pt x="1848" y="2959"/>
                    <a:pt x="1727" y="2903"/>
                  </a:cubicBezTo>
                  <a:cubicBezTo>
                    <a:pt x="1612" y="2839"/>
                    <a:pt x="1506" y="2763"/>
                    <a:pt x="1406" y="2678"/>
                  </a:cubicBezTo>
                  <a:cubicBezTo>
                    <a:pt x="1259" y="2537"/>
                    <a:pt x="1133" y="2375"/>
                    <a:pt x="1021" y="2205"/>
                  </a:cubicBezTo>
                  <a:cubicBezTo>
                    <a:pt x="965" y="2118"/>
                    <a:pt x="909" y="2027"/>
                    <a:pt x="860" y="1934"/>
                  </a:cubicBezTo>
                  <a:cubicBezTo>
                    <a:pt x="808" y="1833"/>
                    <a:pt x="762" y="1730"/>
                    <a:pt x="719" y="1625"/>
                  </a:cubicBezTo>
                  <a:cubicBezTo>
                    <a:pt x="634" y="1424"/>
                    <a:pt x="564" y="1214"/>
                    <a:pt x="496" y="1006"/>
                  </a:cubicBezTo>
                  <a:cubicBezTo>
                    <a:pt x="399" y="699"/>
                    <a:pt x="311" y="390"/>
                    <a:pt x="213" y="85"/>
                  </a:cubicBezTo>
                  <a:cubicBezTo>
                    <a:pt x="198" y="37"/>
                    <a:pt x="163" y="0"/>
                    <a:pt x="113" y="0"/>
                  </a:cubicBezTo>
                  <a:close/>
                </a:path>
              </a:pathLst>
            </a:custGeom>
            <a:solidFill>
              <a:srgbClr val="F09C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0" name="Google Shape;5820;p16"/>
            <p:cNvSpPr/>
            <p:nvPr/>
          </p:nvSpPr>
          <p:spPr>
            <a:xfrm>
              <a:off x="3058550" y="4751125"/>
              <a:ext cx="101625" cy="110925"/>
            </a:xfrm>
            <a:custGeom>
              <a:avLst/>
              <a:gdLst/>
              <a:ahLst/>
              <a:cxnLst/>
              <a:rect l="l" t="t" r="r" b="b"/>
              <a:pathLst>
                <a:path w="4065" h="4437" extrusionOk="0">
                  <a:moveTo>
                    <a:pt x="216" y="0"/>
                  </a:moveTo>
                  <a:cubicBezTo>
                    <a:pt x="213" y="0"/>
                    <a:pt x="211" y="0"/>
                    <a:pt x="209" y="1"/>
                  </a:cubicBezTo>
                  <a:cubicBezTo>
                    <a:pt x="193" y="1"/>
                    <a:pt x="173" y="8"/>
                    <a:pt x="152" y="25"/>
                  </a:cubicBezTo>
                  <a:lnTo>
                    <a:pt x="132" y="39"/>
                  </a:lnTo>
                  <a:cubicBezTo>
                    <a:pt x="91" y="75"/>
                    <a:pt x="60" y="123"/>
                    <a:pt x="44" y="179"/>
                  </a:cubicBezTo>
                  <a:cubicBezTo>
                    <a:pt x="1" y="315"/>
                    <a:pt x="18" y="463"/>
                    <a:pt x="40" y="590"/>
                  </a:cubicBezTo>
                  <a:cubicBezTo>
                    <a:pt x="74" y="789"/>
                    <a:pt x="139" y="982"/>
                    <a:pt x="196" y="1145"/>
                  </a:cubicBezTo>
                  <a:cubicBezTo>
                    <a:pt x="265" y="1336"/>
                    <a:pt x="347" y="1536"/>
                    <a:pt x="455" y="1773"/>
                  </a:cubicBezTo>
                  <a:cubicBezTo>
                    <a:pt x="544" y="1967"/>
                    <a:pt x="644" y="2169"/>
                    <a:pt x="759" y="2391"/>
                  </a:cubicBezTo>
                  <a:cubicBezTo>
                    <a:pt x="853" y="2567"/>
                    <a:pt x="947" y="2741"/>
                    <a:pt x="1049" y="2912"/>
                  </a:cubicBezTo>
                  <a:cubicBezTo>
                    <a:pt x="1111" y="3015"/>
                    <a:pt x="1184" y="3138"/>
                    <a:pt x="1271" y="3250"/>
                  </a:cubicBezTo>
                  <a:cubicBezTo>
                    <a:pt x="1308" y="3297"/>
                    <a:pt x="1353" y="3340"/>
                    <a:pt x="1398" y="3382"/>
                  </a:cubicBezTo>
                  <a:cubicBezTo>
                    <a:pt x="1480" y="3461"/>
                    <a:pt x="1575" y="3541"/>
                    <a:pt x="1697" y="3633"/>
                  </a:cubicBezTo>
                  <a:cubicBezTo>
                    <a:pt x="1917" y="3797"/>
                    <a:pt x="2161" y="3943"/>
                    <a:pt x="2423" y="4068"/>
                  </a:cubicBezTo>
                  <a:cubicBezTo>
                    <a:pt x="2688" y="4193"/>
                    <a:pt x="2958" y="4281"/>
                    <a:pt x="3225" y="4330"/>
                  </a:cubicBezTo>
                  <a:cubicBezTo>
                    <a:pt x="3336" y="4349"/>
                    <a:pt x="3454" y="4360"/>
                    <a:pt x="3574" y="4360"/>
                  </a:cubicBezTo>
                  <a:cubicBezTo>
                    <a:pt x="3588" y="4360"/>
                    <a:pt x="3601" y="4360"/>
                    <a:pt x="3615" y="4360"/>
                  </a:cubicBezTo>
                  <a:cubicBezTo>
                    <a:pt x="3665" y="4360"/>
                    <a:pt x="3718" y="4357"/>
                    <a:pt x="3766" y="4351"/>
                  </a:cubicBezTo>
                  <a:cubicBezTo>
                    <a:pt x="3768" y="4391"/>
                    <a:pt x="3801" y="4427"/>
                    <a:pt x="3843" y="4436"/>
                  </a:cubicBezTo>
                  <a:cubicBezTo>
                    <a:pt x="3848" y="4436"/>
                    <a:pt x="3853" y="4437"/>
                    <a:pt x="3857" y="4437"/>
                  </a:cubicBezTo>
                  <a:cubicBezTo>
                    <a:pt x="3878" y="4437"/>
                    <a:pt x="3897" y="4431"/>
                    <a:pt x="3915" y="4417"/>
                  </a:cubicBezTo>
                  <a:cubicBezTo>
                    <a:pt x="3936" y="4401"/>
                    <a:pt x="3951" y="4380"/>
                    <a:pt x="3955" y="4356"/>
                  </a:cubicBezTo>
                  <a:lnTo>
                    <a:pt x="3962" y="4314"/>
                  </a:lnTo>
                  <a:lnTo>
                    <a:pt x="3987" y="4308"/>
                  </a:lnTo>
                  <a:lnTo>
                    <a:pt x="4014" y="4301"/>
                  </a:lnTo>
                  <a:cubicBezTo>
                    <a:pt x="4017" y="4299"/>
                    <a:pt x="4020" y="4298"/>
                    <a:pt x="4021" y="4295"/>
                  </a:cubicBezTo>
                  <a:cubicBezTo>
                    <a:pt x="4056" y="4271"/>
                    <a:pt x="4064" y="4238"/>
                    <a:pt x="4053" y="4212"/>
                  </a:cubicBezTo>
                  <a:cubicBezTo>
                    <a:pt x="4044" y="4184"/>
                    <a:pt x="4020" y="4168"/>
                    <a:pt x="3989" y="4168"/>
                  </a:cubicBezTo>
                  <a:cubicBezTo>
                    <a:pt x="3986" y="4168"/>
                    <a:pt x="3982" y="4168"/>
                    <a:pt x="3978" y="4169"/>
                  </a:cubicBezTo>
                  <a:cubicBezTo>
                    <a:pt x="3984" y="4152"/>
                    <a:pt x="3985" y="4134"/>
                    <a:pt x="3987" y="4114"/>
                  </a:cubicBezTo>
                  <a:cubicBezTo>
                    <a:pt x="3994" y="4040"/>
                    <a:pt x="3994" y="3962"/>
                    <a:pt x="3994" y="3886"/>
                  </a:cubicBezTo>
                  <a:cubicBezTo>
                    <a:pt x="3995" y="3726"/>
                    <a:pt x="3978" y="3554"/>
                    <a:pt x="3942" y="3360"/>
                  </a:cubicBezTo>
                  <a:cubicBezTo>
                    <a:pt x="3880" y="3044"/>
                    <a:pt x="3768" y="2734"/>
                    <a:pt x="3606" y="2437"/>
                  </a:cubicBezTo>
                  <a:cubicBezTo>
                    <a:pt x="3527" y="2292"/>
                    <a:pt x="3441" y="2155"/>
                    <a:pt x="3342" y="2023"/>
                  </a:cubicBezTo>
                  <a:cubicBezTo>
                    <a:pt x="3253" y="1901"/>
                    <a:pt x="3146" y="1777"/>
                    <a:pt x="3004" y="1634"/>
                  </a:cubicBezTo>
                  <a:cubicBezTo>
                    <a:pt x="2947" y="1576"/>
                    <a:pt x="2888" y="1520"/>
                    <a:pt x="2825" y="1466"/>
                  </a:cubicBezTo>
                  <a:cubicBezTo>
                    <a:pt x="2780" y="1428"/>
                    <a:pt x="2737" y="1388"/>
                    <a:pt x="2691" y="1355"/>
                  </a:cubicBezTo>
                  <a:cubicBezTo>
                    <a:pt x="2651" y="1326"/>
                    <a:pt x="2608" y="1301"/>
                    <a:pt x="2566" y="1278"/>
                  </a:cubicBezTo>
                  <a:cubicBezTo>
                    <a:pt x="2430" y="1193"/>
                    <a:pt x="2290" y="1117"/>
                    <a:pt x="2150" y="1039"/>
                  </a:cubicBezTo>
                  <a:cubicBezTo>
                    <a:pt x="1960" y="931"/>
                    <a:pt x="1768" y="827"/>
                    <a:pt x="1575" y="723"/>
                  </a:cubicBezTo>
                  <a:cubicBezTo>
                    <a:pt x="1216" y="526"/>
                    <a:pt x="856" y="331"/>
                    <a:pt x="495" y="136"/>
                  </a:cubicBezTo>
                  <a:lnTo>
                    <a:pt x="412" y="91"/>
                  </a:lnTo>
                  <a:cubicBezTo>
                    <a:pt x="361" y="64"/>
                    <a:pt x="310" y="35"/>
                    <a:pt x="260" y="11"/>
                  </a:cubicBezTo>
                  <a:cubicBezTo>
                    <a:pt x="247" y="4"/>
                    <a:pt x="230" y="0"/>
                    <a:pt x="216" y="0"/>
                  </a:cubicBezTo>
                  <a:close/>
                </a:path>
              </a:pathLst>
            </a:custGeom>
            <a:solidFill>
              <a:srgbClr val="EC6A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1" name="Google Shape;5821;p16"/>
            <p:cNvSpPr/>
            <p:nvPr/>
          </p:nvSpPr>
          <p:spPr>
            <a:xfrm>
              <a:off x="3160725" y="4393425"/>
              <a:ext cx="107200" cy="138875"/>
            </a:xfrm>
            <a:custGeom>
              <a:avLst/>
              <a:gdLst/>
              <a:ahLst/>
              <a:cxnLst/>
              <a:rect l="l" t="t" r="r" b="b"/>
              <a:pathLst>
                <a:path w="4288" h="5555" extrusionOk="0">
                  <a:moveTo>
                    <a:pt x="389" y="0"/>
                  </a:moveTo>
                  <a:cubicBezTo>
                    <a:pt x="387" y="0"/>
                    <a:pt x="385" y="0"/>
                    <a:pt x="382" y="0"/>
                  </a:cubicBezTo>
                  <a:cubicBezTo>
                    <a:pt x="380" y="0"/>
                    <a:pt x="378" y="0"/>
                    <a:pt x="376" y="0"/>
                  </a:cubicBezTo>
                  <a:cubicBezTo>
                    <a:pt x="314" y="0"/>
                    <a:pt x="256" y="22"/>
                    <a:pt x="200" y="61"/>
                  </a:cubicBezTo>
                  <a:cubicBezTo>
                    <a:pt x="148" y="101"/>
                    <a:pt x="101" y="160"/>
                    <a:pt x="59" y="244"/>
                  </a:cubicBezTo>
                  <a:cubicBezTo>
                    <a:pt x="30" y="303"/>
                    <a:pt x="13" y="379"/>
                    <a:pt x="9" y="467"/>
                  </a:cubicBezTo>
                  <a:cubicBezTo>
                    <a:pt x="0" y="642"/>
                    <a:pt x="48" y="812"/>
                    <a:pt x="94" y="955"/>
                  </a:cubicBezTo>
                  <a:cubicBezTo>
                    <a:pt x="160" y="1154"/>
                    <a:pt x="257" y="1349"/>
                    <a:pt x="352" y="1529"/>
                  </a:cubicBezTo>
                  <a:cubicBezTo>
                    <a:pt x="444" y="1699"/>
                    <a:pt x="545" y="1869"/>
                    <a:pt x="645" y="2038"/>
                  </a:cubicBezTo>
                  <a:lnTo>
                    <a:pt x="708" y="2140"/>
                  </a:lnTo>
                  <a:cubicBezTo>
                    <a:pt x="769" y="2241"/>
                    <a:pt x="830" y="2343"/>
                    <a:pt x="885" y="2446"/>
                  </a:cubicBezTo>
                  <a:cubicBezTo>
                    <a:pt x="941" y="2554"/>
                    <a:pt x="993" y="2665"/>
                    <a:pt x="1043" y="2774"/>
                  </a:cubicBezTo>
                  <a:lnTo>
                    <a:pt x="1103" y="2899"/>
                  </a:lnTo>
                  <a:cubicBezTo>
                    <a:pt x="1189" y="3078"/>
                    <a:pt x="1276" y="3261"/>
                    <a:pt x="1366" y="3436"/>
                  </a:cubicBezTo>
                  <a:cubicBezTo>
                    <a:pt x="1521" y="3736"/>
                    <a:pt x="1735" y="4127"/>
                    <a:pt x="2011" y="4479"/>
                  </a:cubicBezTo>
                  <a:cubicBezTo>
                    <a:pt x="2268" y="4806"/>
                    <a:pt x="2557" y="5053"/>
                    <a:pt x="2873" y="5218"/>
                  </a:cubicBezTo>
                  <a:cubicBezTo>
                    <a:pt x="3031" y="5300"/>
                    <a:pt x="3209" y="5359"/>
                    <a:pt x="3401" y="5395"/>
                  </a:cubicBezTo>
                  <a:cubicBezTo>
                    <a:pt x="3403" y="5467"/>
                    <a:pt x="3460" y="5531"/>
                    <a:pt x="3535" y="5544"/>
                  </a:cubicBezTo>
                  <a:cubicBezTo>
                    <a:pt x="3579" y="5552"/>
                    <a:pt x="3624" y="5555"/>
                    <a:pt x="3671" y="5555"/>
                  </a:cubicBezTo>
                  <a:cubicBezTo>
                    <a:pt x="3680" y="5555"/>
                    <a:pt x="3689" y="5555"/>
                    <a:pt x="3699" y="5554"/>
                  </a:cubicBezTo>
                  <a:cubicBezTo>
                    <a:pt x="3750" y="5553"/>
                    <a:pt x="3804" y="5539"/>
                    <a:pt x="3847" y="5524"/>
                  </a:cubicBezTo>
                  <a:cubicBezTo>
                    <a:pt x="3893" y="5510"/>
                    <a:pt x="3936" y="5483"/>
                    <a:pt x="3976" y="5458"/>
                  </a:cubicBezTo>
                  <a:cubicBezTo>
                    <a:pt x="3977" y="5457"/>
                    <a:pt x="3979" y="5457"/>
                    <a:pt x="3980" y="5454"/>
                  </a:cubicBezTo>
                  <a:cubicBezTo>
                    <a:pt x="4002" y="5438"/>
                    <a:pt x="4016" y="5425"/>
                    <a:pt x="4029" y="5415"/>
                  </a:cubicBezTo>
                  <a:lnTo>
                    <a:pt x="4055" y="5414"/>
                  </a:lnTo>
                  <a:cubicBezTo>
                    <a:pt x="4066" y="5411"/>
                    <a:pt x="4078" y="5408"/>
                    <a:pt x="4087" y="5401"/>
                  </a:cubicBezTo>
                  <a:cubicBezTo>
                    <a:pt x="4107" y="5386"/>
                    <a:pt x="4117" y="5363"/>
                    <a:pt x="4115" y="5338"/>
                  </a:cubicBezTo>
                  <a:cubicBezTo>
                    <a:pt x="4124" y="5300"/>
                    <a:pt x="4137" y="5279"/>
                    <a:pt x="4150" y="5257"/>
                  </a:cubicBezTo>
                  <a:lnTo>
                    <a:pt x="4164" y="5231"/>
                  </a:lnTo>
                  <a:cubicBezTo>
                    <a:pt x="4186" y="5192"/>
                    <a:pt x="4200" y="5149"/>
                    <a:pt x="4214" y="5106"/>
                  </a:cubicBezTo>
                  <a:cubicBezTo>
                    <a:pt x="4249" y="4999"/>
                    <a:pt x="4267" y="4884"/>
                    <a:pt x="4275" y="4756"/>
                  </a:cubicBezTo>
                  <a:cubicBezTo>
                    <a:pt x="4288" y="4546"/>
                    <a:pt x="4275" y="4318"/>
                    <a:pt x="4232" y="4038"/>
                  </a:cubicBezTo>
                  <a:cubicBezTo>
                    <a:pt x="4200" y="3837"/>
                    <a:pt x="4157" y="3625"/>
                    <a:pt x="4095" y="3393"/>
                  </a:cubicBezTo>
                  <a:cubicBezTo>
                    <a:pt x="4062" y="3259"/>
                    <a:pt x="4023" y="3130"/>
                    <a:pt x="3979" y="3002"/>
                  </a:cubicBezTo>
                  <a:cubicBezTo>
                    <a:pt x="3927" y="2854"/>
                    <a:pt x="3857" y="2701"/>
                    <a:pt x="3756" y="2514"/>
                  </a:cubicBezTo>
                  <a:cubicBezTo>
                    <a:pt x="3613" y="2244"/>
                    <a:pt x="3403" y="1991"/>
                    <a:pt x="3136" y="1758"/>
                  </a:cubicBezTo>
                  <a:cubicBezTo>
                    <a:pt x="2889" y="1543"/>
                    <a:pt x="2604" y="1372"/>
                    <a:pt x="2331" y="1221"/>
                  </a:cubicBezTo>
                  <a:cubicBezTo>
                    <a:pt x="2198" y="1148"/>
                    <a:pt x="2063" y="1076"/>
                    <a:pt x="1929" y="1006"/>
                  </a:cubicBezTo>
                  <a:cubicBezTo>
                    <a:pt x="1757" y="914"/>
                    <a:pt x="1582" y="825"/>
                    <a:pt x="1414" y="726"/>
                  </a:cubicBezTo>
                  <a:cubicBezTo>
                    <a:pt x="1280" y="641"/>
                    <a:pt x="1164" y="532"/>
                    <a:pt x="1050" y="425"/>
                  </a:cubicBezTo>
                  <a:lnTo>
                    <a:pt x="996" y="374"/>
                  </a:lnTo>
                  <a:cubicBezTo>
                    <a:pt x="866" y="252"/>
                    <a:pt x="737" y="130"/>
                    <a:pt x="582" y="51"/>
                  </a:cubicBezTo>
                  <a:cubicBezTo>
                    <a:pt x="517" y="17"/>
                    <a:pt x="449" y="0"/>
                    <a:pt x="389" y="0"/>
                  </a:cubicBezTo>
                  <a:close/>
                </a:path>
              </a:pathLst>
            </a:custGeom>
            <a:solidFill>
              <a:srgbClr val="EC6A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2" name="Google Shape;5822;p16"/>
            <p:cNvSpPr/>
            <p:nvPr/>
          </p:nvSpPr>
          <p:spPr>
            <a:xfrm>
              <a:off x="3452800" y="4470725"/>
              <a:ext cx="83175" cy="118500"/>
            </a:xfrm>
            <a:custGeom>
              <a:avLst/>
              <a:gdLst/>
              <a:ahLst/>
              <a:cxnLst/>
              <a:rect l="l" t="t" r="r" b="b"/>
              <a:pathLst>
                <a:path w="3327" h="4740" extrusionOk="0">
                  <a:moveTo>
                    <a:pt x="152" y="0"/>
                  </a:moveTo>
                  <a:cubicBezTo>
                    <a:pt x="140" y="0"/>
                    <a:pt x="128" y="2"/>
                    <a:pt x="118" y="5"/>
                  </a:cubicBezTo>
                  <a:cubicBezTo>
                    <a:pt x="118" y="5"/>
                    <a:pt x="118" y="5"/>
                    <a:pt x="117" y="5"/>
                  </a:cubicBezTo>
                  <a:cubicBezTo>
                    <a:pt x="113" y="5"/>
                    <a:pt x="92" y="17"/>
                    <a:pt x="92" y="18"/>
                  </a:cubicBezTo>
                  <a:cubicBezTo>
                    <a:pt x="72" y="32"/>
                    <a:pt x="59" y="52"/>
                    <a:pt x="52" y="81"/>
                  </a:cubicBezTo>
                  <a:cubicBezTo>
                    <a:pt x="16" y="210"/>
                    <a:pt x="0" y="350"/>
                    <a:pt x="2" y="536"/>
                  </a:cubicBezTo>
                  <a:cubicBezTo>
                    <a:pt x="2" y="703"/>
                    <a:pt x="22" y="888"/>
                    <a:pt x="59" y="1098"/>
                  </a:cubicBezTo>
                  <a:cubicBezTo>
                    <a:pt x="132" y="1507"/>
                    <a:pt x="267" y="1927"/>
                    <a:pt x="468" y="2382"/>
                  </a:cubicBezTo>
                  <a:cubicBezTo>
                    <a:pt x="668" y="2836"/>
                    <a:pt x="906" y="3245"/>
                    <a:pt x="1178" y="3597"/>
                  </a:cubicBezTo>
                  <a:cubicBezTo>
                    <a:pt x="1467" y="3973"/>
                    <a:pt x="1762" y="4239"/>
                    <a:pt x="2086" y="4411"/>
                  </a:cubicBezTo>
                  <a:cubicBezTo>
                    <a:pt x="2242" y="4493"/>
                    <a:pt x="2402" y="4545"/>
                    <a:pt x="2564" y="4567"/>
                  </a:cubicBezTo>
                  <a:lnTo>
                    <a:pt x="2607" y="4572"/>
                  </a:lnTo>
                  <a:cubicBezTo>
                    <a:pt x="2608" y="4630"/>
                    <a:pt x="2631" y="4673"/>
                    <a:pt x="2666" y="4702"/>
                  </a:cubicBezTo>
                  <a:cubicBezTo>
                    <a:pt x="2696" y="4726"/>
                    <a:pt x="2733" y="4740"/>
                    <a:pt x="2772" y="4740"/>
                  </a:cubicBezTo>
                  <a:cubicBezTo>
                    <a:pt x="2777" y="4740"/>
                    <a:pt x="2783" y="4739"/>
                    <a:pt x="2788" y="4739"/>
                  </a:cubicBezTo>
                  <a:cubicBezTo>
                    <a:pt x="2818" y="4736"/>
                    <a:pt x="2844" y="4725"/>
                    <a:pt x="2868" y="4709"/>
                  </a:cubicBezTo>
                  <a:cubicBezTo>
                    <a:pt x="2880" y="4700"/>
                    <a:pt x="2893" y="4692"/>
                    <a:pt x="2903" y="4679"/>
                  </a:cubicBezTo>
                  <a:cubicBezTo>
                    <a:pt x="2944" y="4634"/>
                    <a:pt x="2982" y="4585"/>
                    <a:pt x="3018" y="4536"/>
                  </a:cubicBezTo>
                  <a:lnTo>
                    <a:pt x="3052" y="4528"/>
                  </a:lnTo>
                  <a:cubicBezTo>
                    <a:pt x="3055" y="4526"/>
                    <a:pt x="3058" y="4524"/>
                    <a:pt x="3059" y="4522"/>
                  </a:cubicBezTo>
                  <a:cubicBezTo>
                    <a:pt x="3095" y="4498"/>
                    <a:pt x="3104" y="4463"/>
                    <a:pt x="3094" y="4436"/>
                  </a:cubicBezTo>
                  <a:cubicBezTo>
                    <a:pt x="3101" y="4413"/>
                    <a:pt x="3111" y="4394"/>
                    <a:pt x="3120" y="4377"/>
                  </a:cubicBezTo>
                  <a:cubicBezTo>
                    <a:pt x="3177" y="4279"/>
                    <a:pt x="3225" y="4170"/>
                    <a:pt x="3260" y="4039"/>
                  </a:cubicBezTo>
                  <a:cubicBezTo>
                    <a:pt x="3316" y="3846"/>
                    <a:pt x="3327" y="3630"/>
                    <a:pt x="3291" y="3415"/>
                  </a:cubicBezTo>
                  <a:cubicBezTo>
                    <a:pt x="3259" y="3224"/>
                    <a:pt x="3189" y="3028"/>
                    <a:pt x="3075" y="2814"/>
                  </a:cubicBezTo>
                  <a:cubicBezTo>
                    <a:pt x="2973" y="2622"/>
                    <a:pt x="2847" y="2435"/>
                    <a:pt x="2693" y="2244"/>
                  </a:cubicBezTo>
                  <a:cubicBezTo>
                    <a:pt x="2557" y="2075"/>
                    <a:pt x="2399" y="1904"/>
                    <a:pt x="2193" y="1707"/>
                  </a:cubicBezTo>
                  <a:cubicBezTo>
                    <a:pt x="2031" y="1549"/>
                    <a:pt x="1847" y="1387"/>
                    <a:pt x="1632" y="1207"/>
                  </a:cubicBezTo>
                  <a:cubicBezTo>
                    <a:pt x="1482" y="1084"/>
                    <a:pt x="1330" y="963"/>
                    <a:pt x="1178" y="841"/>
                  </a:cubicBezTo>
                  <a:cubicBezTo>
                    <a:pt x="964" y="673"/>
                    <a:pt x="753" y="502"/>
                    <a:pt x="546" y="327"/>
                  </a:cubicBezTo>
                  <a:cubicBezTo>
                    <a:pt x="432" y="229"/>
                    <a:pt x="319" y="127"/>
                    <a:pt x="214" y="21"/>
                  </a:cubicBezTo>
                  <a:cubicBezTo>
                    <a:pt x="197" y="6"/>
                    <a:pt x="174" y="0"/>
                    <a:pt x="152" y="0"/>
                  </a:cubicBezTo>
                  <a:close/>
                </a:path>
              </a:pathLst>
            </a:custGeom>
            <a:solidFill>
              <a:srgbClr val="EC6A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3" name="Google Shape;5823;p16"/>
            <p:cNvSpPr/>
            <p:nvPr/>
          </p:nvSpPr>
          <p:spPr>
            <a:xfrm>
              <a:off x="3690325" y="4510625"/>
              <a:ext cx="67750" cy="125400"/>
            </a:xfrm>
            <a:custGeom>
              <a:avLst/>
              <a:gdLst/>
              <a:ahLst/>
              <a:cxnLst/>
              <a:rect l="l" t="t" r="r" b="b"/>
              <a:pathLst>
                <a:path w="2710" h="5016" extrusionOk="0">
                  <a:moveTo>
                    <a:pt x="248" y="1"/>
                  </a:moveTo>
                  <a:cubicBezTo>
                    <a:pt x="236" y="1"/>
                    <a:pt x="224" y="2"/>
                    <a:pt x="211" y="3"/>
                  </a:cubicBezTo>
                  <a:cubicBezTo>
                    <a:pt x="175" y="10"/>
                    <a:pt x="147" y="22"/>
                    <a:pt x="121" y="41"/>
                  </a:cubicBezTo>
                  <a:cubicBezTo>
                    <a:pt x="86" y="66"/>
                    <a:pt x="58" y="102"/>
                    <a:pt x="36" y="145"/>
                  </a:cubicBezTo>
                  <a:cubicBezTo>
                    <a:pt x="2" y="220"/>
                    <a:pt x="0" y="306"/>
                    <a:pt x="0" y="398"/>
                  </a:cubicBezTo>
                  <a:cubicBezTo>
                    <a:pt x="0" y="519"/>
                    <a:pt x="20" y="642"/>
                    <a:pt x="38" y="750"/>
                  </a:cubicBezTo>
                  <a:cubicBezTo>
                    <a:pt x="72" y="951"/>
                    <a:pt x="118" y="1152"/>
                    <a:pt x="165" y="1348"/>
                  </a:cubicBezTo>
                  <a:lnTo>
                    <a:pt x="216" y="1559"/>
                  </a:lnTo>
                  <a:cubicBezTo>
                    <a:pt x="244" y="1682"/>
                    <a:pt x="272" y="1806"/>
                    <a:pt x="298" y="1932"/>
                  </a:cubicBezTo>
                  <a:cubicBezTo>
                    <a:pt x="418" y="2478"/>
                    <a:pt x="540" y="3041"/>
                    <a:pt x="760" y="3567"/>
                  </a:cubicBezTo>
                  <a:cubicBezTo>
                    <a:pt x="896" y="3896"/>
                    <a:pt x="1066" y="4183"/>
                    <a:pt x="1267" y="4418"/>
                  </a:cubicBezTo>
                  <a:cubicBezTo>
                    <a:pt x="1385" y="4555"/>
                    <a:pt x="1523" y="4677"/>
                    <a:pt x="1675" y="4783"/>
                  </a:cubicBezTo>
                  <a:cubicBezTo>
                    <a:pt x="1669" y="4826"/>
                    <a:pt x="1681" y="4871"/>
                    <a:pt x="1705" y="4905"/>
                  </a:cubicBezTo>
                  <a:cubicBezTo>
                    <a:pt x="1732" y="4943"/>
                    <a:pt x="1774" y="4967"/>
                    <a:pt x="1820" y="4974"/>
                  </a:cubicBezTo>
                  <a:cubicBezTo>
                    <a:pt x="1829" y="4976"/>
                    <a:pt x="1839" y="4977"/>
                    <a:pt x="1848" y="4977"/>
                  </a:cubicBezTo>
                  <a:cubicBezTo>
                    <a:pt x="1881" y="4977"/>
                    <a:pt x="1914" y="4966"/>
                    <a:pt x="1952" y="4944"/>
                  </a:cubicBezTo>
                  <a:cubicBezTo>
                    <a:pt x="2000" y="4966"/>
                    <a:pt x="2048" y="4989"/>
                    <a:pt x="2099" y="5009"/>
                  </a:cubicBezTo>
                  <a:cubicBezTo>
                    <a:pt x="2108" y="5013"/>
                    <a:pt x="2117" y="5015"/>
                    <a:pt x="2127" y="5015"/>
                  </a:cubicBezTo>
                  <a:cubicBezTo>
                    <a:pt x="2142" y="5015"/>
                    <a:pt x="2157" y="5010"/>
                    <a:pt x="2169" y="5002"/>
                  </a:cubicBezTo>
                  <a:cubicBezTo>
                    <a:pt x="2179" y="4994"/>
                    <a:pt x="2186" y="4986"/>
                    <a:pt x="2192" y="4973"/>
                  </a:cubicBezTo>
                  <a:cubicBezTo>
                    <a:pt x="2199" y="4956"/>
                    <a:pt x="2199" y="4934"/>
                    <a:pt x="2192" y="4915"/>
                  </a:cubicBezTo>
                  <a:cubicBezTo>
                    <a:pt x="2185" y="4898"/>
                    <a:pt x="2172" y="4885"/>
                    <a:pt x="2156" y="4879"/>
                  </a:cubicBezTo>
                  <a:cubicBezTo>
                    <a:pt x="2133" y="4871"/>
                    <a:pt x="2110" y="4859"/>
                    <a:pt x="2089" y="4849"/>
                  </a:cubicBezTo>
                  <a:lnTo>
                    <a:pt x="2114" y="4836"/>
                  </a:lnTo>
                  <a:lnTo>
                    <a:pt x="2140" y="4816"/>
                  </a:lnTo>
                  <a:cubicBezTo>
                    <a:pt x="2199" y="4772"/>
                    <a:pt x="2254" y="4720"/>
                    <a:pt x="2307" y="4668"/>
                  </a:cubicBezTo>
                  <a:cubicBezTo>
                    <a:pt x="2399" y="4579"/>
                    <a:pt x="2481" y="4469"/>
                    <a:pt x="2558" y="4324"/>
                  </a:cubicBezTo>
                  <a:cubicBezTo>
                    <a:pt x="2609" y="4230"/>
                    <a:pt x="2649" y="4117"/>
                    <a:pt x="2679" y="3975"/>
                  </a:cubicBezTo>
                  <a:cubicBezTo>
                    <a:pt x="2702" y="3860"/>
                    <a:pt x="2709" y="3730"/>
                    <a:pt x="2700" y="3580"/>
                  </a:cubicBezTo>
                  <a:cubicBezTo>
                    <a:pt x="2695" y="3452"/>
                    <a:pt x="2667" y="3327"/>
                    <a:pt x="2640" y="3208"/>
                  </a:cubicBezTo>
                  <a:cubicBezTo>
                    <a:pt x="2607" y="3063"/>
                    <a:pt x="2554" y="2925"/>
                    <a:pt x="2509" y="2810"/>
                  </a:cubicBezTo>
                  <a:cubicBezTo>
                    <a:pt x="2423" y="2596"/>
                    <a:pt x="2307" y="2370"/>
                    <a:pt x="2143" y="2100"/>
                  </a:cubicBezTo>
                  <a:cubicBezTo>
                    <a:pt x="2004" y="1869"/>
                    <a:pt x="1840" y="1623"/>
                    <a:pt x="1642" y="1350"/>
                  </a:cubicBezTo>
                  <a:cubicBezTo>
                    <a:pt x="1445" y="1078"/>
                    <a:pt x="1258" y="838"/>
                    <a:pt x="1070" y="619"/>
                  </a:cubicBezTo>
                  <a:cubicBezTo>
                    <a:pt x="894" y="414"/>
                    <a:pt x="698" y="206"/>
                    <a:pt x="460" y="66"/>
                  </a:cubicBezTo>
                  <a:cubicBezTo>
                    <a:pt x="406" y="35"/>
                    <a:pt x="329" y="1"/>
                    <a:pt x="248" y="1"/>
                  </a:cubicBezTo>
                  <a:close/>
                </a:path>
              </a:pathLst>
            </a:custGeom>
            <a:solidFill>
              <a:srgbClr val="EC6A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4" name="Google Shape;5824;p16"/>
            <p:cNvSpPr/>
            <p:nvPr/>
          </p:nvSpPr>
          <p:spPr>
            <a:xfrm>
              <a:off x="3467950" y="5126525"/>
              <a:ext cx="109175" cy="47450"/>
            </a:xfrm>
            <a:custGeom>
              <a:avLst/>
              <a:gdLst/>
              <a:ahLst/>
              <a:cxnLst/>
              <a:rect l="l" t="t" r="r" b="b"/>
              <a:pathLst>
                <a:path w="4367" h="1898" extrusionOk="0">
                  <a:moveTo>
                    <a:pt x="439" y="0"/>
                  </a:moveTo>
                  <a:cubicBezTo>
                    <a:pt x="368" y="0"/>
                    <a:pt x="305" y="9"/>
                    <a:pt x="249" y="28"/>
                  </a:cubicBezTo>
                  <a:cubicBezTo>
                    <a:pt x="206" y="40"/>
                    <a:pt x="171" y="56"/>
                    <a:pt x="141" y="77"/>
                  </a:cubicBezTo>
                  <a:cubicBezTo>
                    <a:pt x="108" y="100"/>
                    <a:pt x="79" y="130"/>
                    <a:pt x="58" y="165"/>
                  </a:cubicBezTo>
                  <a:cubicBezTo>
                    <a:pt x="0" y="252"/>
                    <a:pt x="0" y="363"/>
                    <a:pt x="10" y="459"/>
                  </a:cubicBezTo>
                  <a:cubicBezTo>
                    <a:pt x="15" y="504"/>
                    <a:pt x="26" y="548"/>
                    <a:pt x="43" y="596"/>
                  </a:cubicBezTo>
                  <a:cubicBezTo>
                    <a:pt x="61" y="635"/>
                    <a:pt x="86" y="670"/>
                    <a:pt x="112" y="703"/>
                  </a:cubicBezTo>
                  <a:cubicBezTo>
                    <a:pt x="142" y="741"/>
                    <a:pt x="178" y="775"/>
                    <a:pt x="214" y="808"/>
                  </a:cubicBezTo>
                  <a:cubicBezTo>
                    <a:pt x="263" y="853"/>
                    <a:pt x="316" y="895"/>
                    <a:pt x="371" y="933"/>
                  </a:cubicBezTo>
                  <a:cubicBezTo>
                    <a:pt x="565" y="1071"/>
                    <a:pt x="780" y="1185"/>
                    <a:pt x="990" y="1292"/>
                  </a:cubicBezTo>
                  <a:lnTo>
                    <a:pt x="1070" y="1335"/>
                  </a:lnTo>
                  <a:lnTo>
                    <a:pt x="1112" y="1357"/>
                  </a:lnTo>
                  <a:cubicBezTo>
                    <a:pt x="1189" y="1399"/>
                    <a:pt x="1267" y="1437"/>
                    <a:pt x="1340" y="1482"/>
                  </a:cubicBezTo>
                  <a:cubicBezTo>
                    <a:pt x="1363" y="1496"/>
                    <a:pt x="1389" y="1514"/>
                    <a:pt x="1412" y="1529"/>
                  </a:cubicBezTo>
                  <a:lnTo>
                    <a:pt x="1477" y="1572"/>
                  </a:lnTo>
                  <a:cubicBezTo>
                    <a:pt x="1544" y="1614"/>
                    <a:pt x="1615" y="1651"/>
                    <a:pt x="1686" y="1686"/>
                  </a:cubicBezTo>
                  <a:cubicBezTo>
                    <a:pt x="1939" y="1808"/>
                    <a:pt x="2242" y="1881"/>
                    <a:pt x="2564" y="1896"/>
                  </a:cubicBezTo>
                  <a:cubicBezTo>
                    <a:pt x="2594" y="1897"/>
                    <a:pt x="2625" y="1898"/>
                    <a:pt x="2655" y="1898"/>
                  </a:cubicBezTo>
                  <a:cubicBezTo>
                    <a:pt x="2922" y="1898"/>
                    <a:pt x="3190" y="1847"/>
                    <a:pt x="3456" y="1745"/>
                  </a:cubicBezTo>
                  <a:cubicBezTo>
                    <a:pt x="3605" y="1687"/>
                    <a:pt x="3749" y="1608"/>
                    <a:pt x="3884" y="1512"/>
                  </a:cubicBezTo>
                  <a:cubicBezTo>
                    <a:pt x="3917" y="1512"/>
                    <a:pt x="3936" y="1522"/>
                    <a:pt x="3959" y="1531"/>
                  </a:cubicBezTo>
                  <a:cubicBezTo>
                    <a:pt x="3978" y="1538"/>
                    <a:pt x="3998" y="1541"/>
                    <a:pt x="4017" y="1541"/>
                  </a:cubicBezTo>
                  <a:cubicBezTo>
                    <a:pt x="4045" y="1541"/>
                    <a:pt x="4072" y="1535"/>
                    <a:pt x="4095" y="1522"/>
                  </a:cubicBezTo>
                  <a:lnTo>
                    <a:pt x="4122" y="1506"/>
                  </a:lnTo>
                  <a:cubicBezTo>
                    <a:pt x="4151" y="1485"/>
                    <a:pt x="4174" y="1455"/>
                    <a:pt x="4186" y="1422"/>
                  </a:cubicBezTo>
                  <a:cubicBezTo>
                    <a:pt x="4199" y="1383"/>
                    <a:pt x="4201" y="1327"/>
                    <a:pt x="4178" y="1285"/>
                  </a:cubicBezTo>
                  <a:cubicBezTo>
                    <a:pt x="4229" y="1199"/>
                    <a:pt x="4292" y="1124"/>
                    <a:pt x="4349" y="1047"/>
                  </a:cubicBezTo>
                  <a:cubicBezTo>
                    <a:pt x="4364" y="1027"/>
                    <a:pt x="4367" y="1004"/>
                    <a:pt x="4364" y="981"/>
                  </a:cubicBezTo>
                  <a:cubicBezTo>
                    <a:pt x="4359" y="956"/>
                    <a:pt x="4345" y="935"/>
                    <a:pt x="4325" y="923"/>
                  </a:cubicBezTo>
                  <a:cubicBezTo>
                    <a:pt x="4310" y="913"/>
                    <a:pt x="4293" y="908"/>
                    <a:pt x="4276" y="908"/>
                  </a:cubicBezTo>
                  <a:cubicBezTo>
                    <a:pt x="4257" y="908"/>
                    <a:pt x="4239" y="914"/>
                    <a:pt x="4223" y="925"/>
                  </a:cubicBezTo>
                  <a:cubicBezTo>
                    <a:pt x="4214" y="930"/>
                    <a:pt x="4207" y="938"/>
                    <a:pt x="4201" y="946"/>
                  </a:cubicBezTo>
                  <a:cubicBezTo>
                    <a:pt x="4163" y="1002"/>
                    <a:pt x="4120" y="1055"/>
                    <a:pt x="4075" y="1107"/>
                  </a:cubicBezTo>
                  <a:cubicBezTo>
                    <a:pt x="4018" y="1034"/>
                    <a:pt x="3960" y="955"/>
                    <a:pt x="3897" y="880"/>
                  </a:cubicBezTo>
                  <a:cubicBezTo>
                    <a:pt x="3809" y="772"/>
                    <a:pt x="3702" y="672"/>
                    <a:pt x="3579" y="579"/>
                  </a:cubicBezTo>
                  <a:cubicBezTo>
                    <a:pt x="3498" y="517"/>
                    <a:pt x="3401" y="464"/>
                    <a:pt x="3274" y="403"/>
                  </a:cubicBezTo>
                  <a:cubicBezTo>
                    <a:pt x="3163" y="356"/>
                    <a:pt x="3044" y="329"/>
                    <a:pt x="2935" y="307"/>
                  </a:cubicBezTo>
                  <a:cubicBezTo>
                    <a:pt x="2790" y="278"/>
                    <a:pt x="2643" y="272"/>
                    <a:pt x="2497" y="272"/>
                  </a:cubicBezTo>
                  <a:cubicBezTo>
                    <a:pt x="2439" y="272"/>
                    <a:pt x="2382" y="273"/>
                    <a:pt x="2326" y="274"/>
                  </a:cubicBezTo>
                  <a:lnTo>
                    <a:pt x="2251" y="277"/>
                  </a:lnTo>
                  <a:cubicBezTo>
                    <a:pt x="2229" y="277"/>
                    <a:pt x="2207" y="277"/>
                    <a:pt x="2185" y="277"/>
                  </a:cubicBezTo>
                  <a:cubicBezTo>
                    <a:pt x="1964" y="277"/>
                    <a:pt x="1689" y="269"/>
                    <a:pt x="1419" y="222"/>
                  </a:cubicBezTo>
                  <a:cubicBezTo>
                    <a:pt x="1342" y="207"/>
                    <a:pt x="1268" y="185"/>
                    <a:pt x="1192" y="162"/>
                  </a:cubicBezTo>
                  <a:cubicBezTo>
                    <a:pt x="1082" y="128"/>
                    <a:pt x="968" y="93"/>
                    <a:pt x="858" y="64"/>
                  </a:cubicBezTo>
                  <a:cubicBezTo>
                    <a:pt x="750" y="37"/>
                    <a:pt x="642" y="18"/>
                    <a:pt x="539" y="5"/>
                  </a:cubicBezTo>
                  <a:cubicBezTo>
                    <a:pt x="504" y="2"/>
                    <a:pt x="471" y="0"/>
                    <a:pt x="439" y="0"/>
                  </a:cubicBezTo>
                  <a:close/>
                </a:path>
              </a:pathLst>
            </a:custGeom>
            <a:solidFill>
              <a:srgbClr val="EC6A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5" name="Google Shape;5825;p16"/>
            <p:cNvSpPr/>
            <p:nvPr/>
          </p:nvSpPr>
          <p:spPr>
            <a:xfrm>
              <a:off x="3196125" y="4423750"/>
              <a:ext cx="74100" cy="95000"/>
            </a:xfrm>
            <a:custGeom>
              <a:avLst/>
              <a:gdLst/>
              <a:ahLst/>
              <a:cxnLst/>
              <a:rect l="l" t="t" r="r" b="b"/>
              <a:pathLst>
                <a:path w="2964" h="3800" extrusionOk="0">
                  <a:moveTo>
                    <a:pt x="75" y="0"/>
                  </a:moveTo>
                  <a:cubicBezTo>
                    <a:pt x="60" y="0"/>
                    <a:pt x="46" y="5"/>
                    <a:pt x="35" y="14"/>
                  </a:cubicBezTo>
                  <a:cubicBezTo>
                    <a:pt x="33" y="17"/>
                    <a:pt x="28" y="21"/>
                    <a:pt x="22" y="28"/>
                  </a:cubicBezTo>
                  <a:cubicBezTo>
                    <a:pt x="0" y="57"/>
                    <a:pt x="10" y="100"/>
                    <a:pt x="39" y="119"/>
                  </a:cubicBezTo>
                  <a:cubicBezTo>
                    <a:pt x="237" y="252"/>
                    <a:pt x="434" y="387"/>
                    <a:pt x="625" y="528"/>
                  </a:cubicBezTo>
                  <a:cubicBezTo>
                    <a:pt x="825" y="675"/>
                    <a:pt x="1016" y="830"/>
                    <a:pt x="1200" y="993"/>
                  </a:cubicBezTo>
                  <a:cubicBezTo>
                    <a:pt x="1202" y="995"/>
                    <a:pt x="1204" y="997"/>
                    <a:pt x="1206" y="999"/>
                  </a:cubicBezTo>
                  <a:lnTo>
                    <a:pt x="1206" y="999"/>
                  </a:lnTo>
                  <a:cubicBezTo>
                    <a:pt x="1205" y="999"/>
                    <a:pt x="1205" y="998"/>
                    <a:pt x="1204" y="998"/>
                  </a:cubicBezTo>
                  <a:lnTo>
                    <a:pt x="1204" y="998"/>
                  </a:lnTo>
                  <a:cubicBezTo>
                    <a:pt x="1205" y="999"/>
                    <a:pt x="1206" y="1000"/>
                    <a:pt x="1207" y="1000"/>
                  </a:cubicBezTo>
                  <a:lnTo>
                    <a:pt x="1207" y="1000"/>
                  </a:lnTo>
                  <a:cubicBezTo>
                    <a:pt x="1358" y="1136"/>
                    <a:pt x="1499" y="1283"/>
                    <a:pt x="1635" y="1433"/>
                  </a:cubicBezTo>
                  <a:cubicBezTo>
                    <a:pt x="1781" y="1595"/>
                    <a:pt x="1916" y="1769"/>
                    <a:pt x="2037" y="1953"/>
                  </a:cubicBezTo>
                  <a:cubicBezTo>
                    <a:pt x="2119" y="2082"/>
                    <a:pt x="2195" y="2216"/>
                    <a:pt x="2263" y="2355"/>
                  </a:cubicBezTo>
                  <a:cubicBezTo>
                    <a:pt x="2334" y="2499"/>
                    <a:pt x="2390" y="2647"/>
                    <a:pt x="2441" y="2797"/>
                  </a:cubicBezTo>
                  <a:cubicBezTo>
                    <a:pt x="2527" y="3075"/>
                    <a:pt x="2576" y="3360"/>
                    <a:pt x="2599" y="3649"/>
                  </a:cubicBezTo>
                  <a:cubicBezTo>
                    <a:pt x="2603" y="3695"/>
                    <a:pt x="2639" y="3741"/>
                    <a:pt x="2676" y="3767"/>
                  </a:cubicBezTo>
                  <a:cubicBezTo>
                    <a:pt x="2706" y="3788"/>
                    <a:pt x="2741" y="3799"/>
                    <a:pt x="2778" y="3799"/>
                  </a:cubicBezTo>
                  <a:cubicBezTo>
                    <a:pt x="2789" y="3799"/>
                    <a:pt x="2801" y="3798"/>
                    <a:pt x="2813" y="3796"/>
                  </a:cubicBezTo>
                  <a:cubicBezTo>
                    <a:pt x="2859" y="3787"/>
                    <a:pt x="2902" y="3760"/>
                    <a:pt x="2929" y="3721"/>
                  </a:cubicBezTo>
                  <a:cubicBezTo>
                    <a:pt x="2959" y="3678"/>
                    <a:pt x="2964" y="3635"/>
                    <a:pt x="2959" y="3585"/>
                  </a:cubicBezTo>
                  <a:cubicBezTo>
                    <a:pt x="2943" y="3383"/>
                    <a:pt x="2913" y="3184"/>
                    <a:pt x="2864" y="2988"/>
                  </a:cubicBezTo>
                  <a:cubicBezTo>
                    <a:pt x="2816" y="2790"/>
                    <a:pt x="2748" y="2599"/>
                    <a:pt x="2665" y="2414"/>
                  </a:cubicBezTo>
                  <a:cubicBezTo>
                    <a:pt x="2510" y="2062"/>
                    <a:pt x="2280" y="1740"/>
                    <a:pt x="2016" y="1460"/>
                  </a:cubicBezTo>
                  <a:cubicBezTo>
                    <a:pt x="1750" y="1177"/>
                    <a:pt x="1444" y="935"/>
                    <a:pt x="1132" y="705"/>
                  </a:cubicBezTo>
                  <a:cubicBezTo>
                    <a:pt x="968" y="584"/>
                    <a:pt x="798" y="471"/>
                    <a:pt x="630" y="356"/>
                  </a:cubicBezTo>
                  <a:cubicBezTo>
                    <a:pt x="457" y="241"/>
                    <a:pt x="283" y="126"/>
                    <a:pt x="112" y="11"/>
                  </a:cubicBezTo>
                  <a:cubicBezTo>
                    <a:pt x="100" y="4"/>
                    <a:pt x="87" y="0"/>
                    <a:pt x="75" y="0"/>
                  </a:cubicBezTo>
                  <a:close/>
                </a:path>
              </a:pathLst>
            </a:custGeom>
            <a:solidFill>
              <a:srgbClr val="F09C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6" name="Google Shape;5826;p16"/>
            <p:cNvSpPr/>
            <p:nvPr/>
          </p:nvSpPr>
          <p:spPr>
            <a:xfrm>
              <a:off x="3252250" y="4460850"/>
              <a:ext cx="20200" cy="50025"/>
            </a:xfrm>
            <a:custGeom>
              <a:avLst/>
              <a:gdLst/>
              <a:ahLst/>
              <a:cxnLst/>
              <a:rect l="l" t="t" r="r" b="b"/>
              <a:pathLst>
                <a:path w="808" h="2001" extrusionOk="0">
                  <a:moveTo>
                    <a:pt x="74" y="0"/>
                  </a:moveTo>
                  <a:cubicBezTo>
                    <a:pt x="65" y="0"/>
                    <a:pt x="56" y="2"/>
                    <a:pt x="46" y="6"/>
                  </a:cubicBezTo>
                  <a:cubicBezTo>
                    <a:pt x="43" y="8"/>
                    <a:pt x="42" y="11"/>
                    <a:pt x="38" y="12"/>
                  </a:cubicBezTo>
                  <a:cubicBezTo>
                    <a:pt x="15" y="27"/>
                    <a:pt x="0" y="64"/>
                    <a:pt x="16" y="93"/>
                  </a:cubicBezTo>
                  <a:cubicBezTo>
                    <a:pt x="111" y="255"/>
                    <a:pt x="197" y="420"/>
                    <a:pt x="276" y="591"/>
                  </a:cubicBezTo>
                  <a:cubicBezTo>
                    <a:pt x="352" y="758"/>
                    <a:pt x="415" y="930"/>
                    <a:pt x="473" y="1104"/>
                  </a:cubicBezTo>
                  <a:lnTo>
                    <a:pt x="467" y="1088"/>
                  </a:lnTo>
                  <a:lnTo>
                    <a:pt x="467" y="1088"/>
                  </a:lnTo>
                  <a:cubicBezTo>
                    <a:pt x="555" y="1368"/>
                    <a:pt x="621" y="1655"/>
                    <a:pt x="671" y="1945"/>
                  </a:cubicBezTo>
                  <a:cubicBezTo>
                    <a:pt x="676" y="1978"/>
                    <a:pt x="706" y="2001"/>
                    <a:pt x="738" y="2001"/>
                  </a:cubicBezTo>
                  <a:cubicBezTo>
                    <a:pt x="742" y="2001"/>
                    <a:pt x="745" y="2001"/>
                    <a:pt x="749" y="2000"/>
                  </a:cubicBezTo>
                  <a:cubicBezTo>
                    <a:pt x="785" y="1993"/>
                    <a:pt x="808" y="1958"/>
                    <a:pt x="803" y="1922"/>
                  </a:cubicBezTo>
                  <a:cubicBezTo>
                    <a:pt x="772" y="1753"/>
                    <a:pt x="739" y="1586"/>
                    <a:pt x="697" y="1420"/>
                  </a:cubicBezTo>
                  <a:cubicBezTo>
                    <a:pt x="660" y="1265"/>
                    <a:pt x="612" y="1112"/>
                    <a:pt x="562" y="962"/>
                  </a:cubicBezTo>
                  <a:cubicBezTo>
                    <a:pt x="454" y="640"/>
                    <a:pt x="309" y="331"/>
                    <a:pt x="135" y="39"/>
                  </a:cubicBezTo>
                  <a:cubicBezTo>
                    <a:pt x="124" y="22"/>
                    <a:pt x="114" y="12"/>
                    <a:pt x="97" y="5"/>
                  </a:cubicBezTo>
                  <a:cubicBezTo>
                    <a:pt x="89" y="2"/>
                    <a:pt x="82" y="0"/>
                    <a:pt x="74" y="0"/>
                  </a:cubicBezTo>
                  <a:close/>
                </a:path>
              </a:pathLst>
            </a:custGeom>
            <a:solidFill>
              <a:srgbClr val="F09C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7" name="Google Shape;5827;p16"/>
            <p:cNvSpPr/>
            <p:nvPr/>
          </p:nvSpPr>
          <p:spPr>
            <a:xfrm>
              <a:off x="3197100" y="4464425"/>
              <a:ext cx="65400" cy="60825"/>
            </a:xfrm>
            <a:custGeom>
              <a:avLst/>
              <a:gdLst/>
              <a:ahLst/>
              <a:cxnLst/>
              <a:rect l="l" t="t" r="r" b="b"/>
              <a:pathLst>
                <a:path w="2616" h="2433" extrusionOk="0">
                  <a:moveTo>
                    <a:pt x="490" y="702"/>
                  </a:moveTo>
                  <a:cubicBezTo>
                    <a:pt x="490" y="704"/>
                    <a:pt x="491" y="704"/>
                    <a:pt x="491" y="707"/>
                  </a:cubicBezTo>
                  <a:cubicBezTo>
                    <a:pt x="491" y="704"/>
                    <a:pt x="491" y="704"/>
                    <a:pt x="490" y="702"/>
                  </a:cubicBezTo>
                  <a:close/>
                  <a:moveTo>
                    <a:pt x="73" y="1"/>
                  </a:moveTo>
                  <a:cubicBezTo>
                    <a:pt x="63" y="1"/>
                    <a:pt x="54" y="3"/>
                    <a:pt x="45" y="7"/>
                  </a:cubicBezTo>
                  <a:cubicBezTo>
                    <a:pt x="40" y="8"/>
                    <a:pt x="38" y="11"/>
                    <a:pt x="33" y="14"/>
                  </a:cubicBezTo>
                  <a:cubicBezTo>
                    <a:pt x="9" y="31"/>
                    <a:pt x="0" y="64"/>
                    <a:pt x="15" y="93"/>
                  </a:cubicBezTo>
                  <a:cubicBezTo>
                    <a:pt x="72" y="225"/>
                    <a:pt x="132" y="355"/>
                    <a:pt x="198" y="484"/>
                  </a:cubicBezTo>
                  <a:cubicBezTo>
                    <a:pt x="270" y="622"/>
                    <a:pt x="352" y="755"/>
                    <a:pt x="435" y="887"/>
                  </a:cubicBezTo>
                  <a:cubicBezTo>
                    <a:pt x="509" y="998"/>
                    <a:pt x="586" y="1109"/>
                    <a:pt x="670" y="1214"/>
                  </a:cubicBezTo>
                  <a:cubicBezTo>
                    <a:pt x="763" y="1334"/>
                    <a:pt x="868" y="1449"/>
                    <a:pt x="978" y="1557"/>
                  </a:cubicBezTo>
                  <a:cubicBezTo>
                    <a:pt x="1391" y="1968"/>
                    <a:pt x="1910" y="2278"/>
                    <a:pt x="2474" y="2427"/>
                  </a:cubicBezTo>
                  <a:cubicBezTo>
                    <a:pt x="2487" y="2431"/>
                    <a:pt x="2499" y="2433"/>
                    <a:pt x="2511" y="2433"/>
                  </a:cubicBezTo>
                  <a:cubicBezTo>
                    <a:pt x="2524" y="2433"/>
                    <a:pt x="2536" y="2430"/>
                    <a:pt x="2550" y="2424"/>
                  </a:cubicBezTo>
                  <a:cubicBezTo>
                    <a:pt x="2573" y="2413"/>
                    <a:pt x="2590" y="2394"/>
                    <a:pt x="2597" y="2370"/>
                  </a:cubicBezTo>
                  <a:cubicBezTo>
                    <a:pt x="2616" y="2324"/>
                    <a:pt x="2590" y="2261"/>
                    <a:pt x="2540" y="2245"/>
                  </a:cubicBezTo>
                  <a:cubicBezTo>
                    <a:pt x="2429" y="2212"/>
                    <a:pt x="2317" y="2176"/>
                    <a:pt x="2206" y="2136"/>
                  </a:cubicBezTo>
                  <a:cubicBezTo>
                    <a:pt x="2093" y="2094"/>
                    <a:pt x="1984" y="2044"/>
                    <a:pt x="1876" y="1989"/>
                  </a:cubicBezTo>
                  <a:cubicBezTo>
                    <a:pt x="1750" y="1924"/>
                    <a:pt x="1632" y="1851"/>
                    <a:pt x="1516" y="1772"/>
                  </a:cubicBezTo>
                  <a:cubicBezTo>
                    <a:pt x="1393" y="1689"/>
                    <a:pt x="1278" y="1597"/>
                    <a:pt x="1167" y="1499"/>
                  </a:cubicBezTo>
                  <a:lnTo>
                    <a:pt x="1167" y="1499"/>
                  </a:lnTo>
                  <a:cubicBezTo>
                    <a:pt x="1168" y="1499"/>
                    <a:pt x="1170" y="1500"/>
                    <a:pt x="1171" y="1501"/>
                  </a:cubicBezTo>
                  <a:cubicBezTo>
                    <a:pt x="912" y="1264"/>
                    <a:pt x="684" y="997"/>
                    <a:pt x="491" y="707"/>
                  </a:cubicBezTo>
                  <a:lnTo>
                    <a:pt x="491" y="707"/>
                  </a:lnTo>
                  <a:cubicBezTo>
                    <a:pt x="491" y="708"/>
                    <a:pt x="493" y="708"/>
                    <a:pt x="493" y="709"/>
                  </a:cubicBezTo>
                  <a:cubicBezTo>
                    <a:pt x="491" y="708"/>
                    <a:pt x="491" y="707"/>
                    <a:pt x="490" y="704"/>
                  </a:cubicBezTo>
                  <a:cubicBezTo>
                    <a:pt x="354" y="490"/>
                    <a:pt x="233" y="270"/>
                    <a:pt x="132" y="37"/>
                  </a:cubicBezTo>
                  <a:cubicBezTo>
                    <a:pt x="122" y="14"/>
                    <a:pt x="97" y="1"/>
                    <a:pt x="73" y="1"/>
                  </a:cubicBezTo>
                  <a:close/>
                </a:path>
              </a:pathLst>
            </a:custGeom>
            <a:solidFill>
              <a:srgbClr val="F09C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8" name="Google Shape;5828;p16"/>
            <p:cNvSpPr/>
            <p:nvPr/>
          </p:nvSpPr>
          <p:spPr>
            <a:xfrm>
              <a:off x="3238600" y="4503325"/>
              <a:ext cx="20925" cy="18975"/>
            </a:xfrm>
            <a:custGeom>
              <a:avLst/>
              <a:gdLst/>
              <a:ahLst/>
              <a:cxnLst/>
              <a:rect l="l" t="t" r="r" b="b"/>
              <a:pathLst>
                <a:path w="837" h="759" extrusionOk="0">
                  <a:moveTo>
                    <a:pt x="108" y="0"/>
                  </a:moveTo>
                  <a:cubicBezTo>
                    <a:pt x="88" y="0"/>
                    <a:pt x="69" y="6"/>
                    <a:pt x="52" y="18"/>
                  </a:cubicBezTo>
                  <a:cubicBezTo>
                    <a:pt x="52" y="18"/>
                    <a:pt x="51" y="18"/>
                    <a:pt x="51" y="18"/>
                  </a:cubicBezTo>
                  <a:cubicBezTo>
                    <a:pt x="48" y="18"/>
                    <a:pt x="46" y="20"/>
                    <a:pt x="45" y="21"/>
                  </a:cubicBezTo>
                  <a:cubicBezTo>
                    <a:pt x="8" y="55"/>
                    <a:pt x="1" y="116"/>
                    <a:pt x="35" y="156"/>
                  </a:cubicBezTo>
                  <a:cubicBezTo>
                    <a:pt x="230" y="371"/>
                    <a:pt x="444" y="565"/>
                    <a:pt x="676" y="742"/>
                  </a:cubicBezTo>
                  <a:cubicBezTo>
                    <a:pt x="690" y="753"/>
                    <a:pt x="708" y="759"/>
                    <a:pt x="727" y="759"/>
                  </a:cubicBezTo>
                  <a:cubicBezTo>
                    <a:pt x="757" y="759"/>
                    <a:pt x="788" y="744"/>
                    <a:pt x="806" y="719"/>
                  </a:cubicBezTo>
                  <a:cubicBezTo>
                    <a:pt x="836" y="676"/>
                    <a:pt x="822" y="618"/>
                    <a:pt x="783" y="588"/>
                  </a:cubicBezTo>
                  <a:cubicBezTo>
                    <a:pt x="684" y="511"/>
                    <a:pt x="588" y="432"/>
                    <a:pt x="495" y="347"/>
                  </a:cubicBezTo>
                  <a:cubicBezTo>
                    <a:pt x="384" y="246"/>
                    <a:pt x="281" y="143"/>
                    <a:pt x="180" y="32"/>
                  </a:cubicBezTo>
                  <a:cubicBezTo>
                    <a:pt x="161" y="11"/>
                    <a:pt x="134" y="0"/>
                    <a:pt x="108" y="0"/>
                  </a:cubicBezTo>
                  <a:close/>
                </a:path>
              </a:pathLst>
            </a:custGeom>
            <a:solidFill>
              <a:srgbClr val="F09C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9" name="Google Shape;5829;p16"/>
            <p:cNvSpPr/>
            <p:nvPr/>
          </p:nvSpPr>
          <p:spPr>
            <a:xfrm>
              <a:off x="3462350" y="4496825"/>
              <a:ext cx="68575" cy="87875"/>
            </a:xfrm>
            <a:custGeom>
              <a:avLst/>
              <a:gdLst/>
              <a:ahLst/>
              <a:cxnLst/>
              <a:rect l="l" t="t" r="r" b="b"/>
              <a:pathLst>
                <a:path w="2743" h="3515" extrusionOk="0">
                  <a:moveTo>
                    <a:pt x="2465" y="3234"/>
                  </a:moveTo>
                  <a:lnTo>
                    <a:pt x="2465" y="3234"/>
                  </a:lnTo>
                  <a:cubicBezTo>
                    <a:pt x="2467" y="3234"/>
                    <a:pt x="2470" y="3235"/>
                    <a:pt x="2472" y="3235"/>
                  </a:cubicBezTo>
                  <a:lnTo>
                    <a:pt x="2472" y="3235"/>
                  </a:lnTo>
                  <a:cubicBezTo>
                    <a:pt x="2470" y="3235"/>
                    <a:pt x="2468" y="3234"/>
                    <a:pt x="2465" y="3234"/>
                  </a:cubicBezTo>
                  <a:close/>
                  <a:moveTo>
                    <a:pt x="2472" y="3235"/>
                  </a:moveTo>
                  <a:cubicBezTo>
                    <a:pt x="2479" y="3237"/>
                    <a:pt x="2484" y="3239"/>
                    <a:pt x="2489" y="3240"/>
                  </a:cubicBezTo>
                  <a:cubicBezTo>
                    <a:pt x="2484" y="3238"/>
                    <a:pt x="2478" y="3236"/>
                    <a:pt x="2472" y="3235"/>
                  </a:cubicBezTo>
                  <a:close/>
                  <a:moveTo>
                    <a:pt x="76" y="1"/>
                  </a:moveTo>
                  <a:cubicBezTo>
                    <a:pt x="66" y="1"/>
                    <a:pt x="56" y="3"/>
                    <a:pt x="46" y="8"/>
                  </a:cubicBezTo>
                  <a:cubicBezTo>
                    <a:pt x="43" y="9"/>
                    <a:pt x="39" y="11"/>
                    <a:pt x="37" y="14"/>
                  </a:cubicBezTo>
                  <a:cubicBezTo>
                    <a:pt x="12" y="31"/>
                    <a:pt x="0" y="67"/>
                    <a:pt x="16" y="96"/>
                  </a:cubicBezTo>
                  <a:cubicBezTo>
                    <a:pt x="95" y="244"/>
                    <a:pt x="162" y="397"/>
                    <a:pt x="227" y="552"/>
                  </a:cubicBezTo>
                  <a:cubicBezTo>
                    <a:pt x="302" y="729"/>
                    <a:pt x="371" y="909"/>
                    <a:pt x="438" y="1091"/>
                  </a:cubicBezTo>
                  <a:cubicBezTo>
                    <a:pt x="510" y="1278"/>
                    <a:pt x="582" y="1464"/>
                    <a:pt x="655" y="1648"/>
                  </a:cubicBezTo>
                  <a:cubicBezTo>
                    <a:pt x="731" y="1834"/>
                    <a:pt x="813" y="2013"/>
                    <a:pt x="905" y="2191"/>
                  </a:cubicBezTo>
                  <a:cubicBezTo>
                    <a:pt x="988" y="2349"/>
                    <a:pt x="1082" y="2501"/>
                    <a:pt x="1185" y="2646"/>
                  </a:cubicBezTo>
                  <a:cubicBezTo>
                    <a:pt x="1294" y="2800"/>
                    <a:pt x="1421" y="2934"/>
                    <a:pt x="1560" y="3059"/>
                  </a:cubicBezTo>
                  <a:cubicBezTo>
                    <a:pt x="1699" y="3182"/>
                    <a:pt x="1859" y="3278"/>
                    <a:pt x="2025" y="3357"/>
                  </a:cubicBezTo>
                  <a:cubicBezTo>
                    <a:pt x="2205" y="3444"/>
                    <a:pt x="2400" y="3487"/>
                    <a:pt x="2598" y="3514"/>
                  </a:cubicBezTo>
                  <a:cubicBezTo>
                    <a:pt x="2603" y="3515"/>
                    <a:pt x="2607" y="3515"/>
                    <a:pt x="2612" y="3515"/>
                  </a:cubicBezTo>
                  <a:cubicBezTo>
                    <a:pt x="2674" y="3515"/>
                    <a:pt x="2729" y="3461"/>
                    <a:pt x="2735" y="3399"/>
                  </a:cubicBezTo>
                  <a:cubicBezTo>
                    <a:pt x="2742" y="3329"/>
                    <a:pt x="2687" y="3271"/>
                    <a:pt x="2620" y="3263"/>
                  </a:cubicBezTo>
                  <a:cubicBezTo>
                    <a:pt x="2577" y="3255"/>
                    <a:pt x="2531" y="3248"/>
                    <a:pt x="2488" y="3240"/>
                  </a:cubicBezTo>
                  <a:cubicBezTo>
                    <a:pt x="2406" y="3221"/>
                    <a:pt x="2327" y="3199"/>
                    <a:pt x="2248" y="3171"/>
                  </a:cubicBezTo>
                  <a:cubicBezTo>
                    <a:pt x="2175" y="3146"/>
                    <a:pt x="2103" y="3112"/>
                    <a:pt x="2033" y="3077"/>
                  </a:cubicBezTo>
                  <a:cubicBezTo>
                    <a:pt x="1896" y="3003"/>
                    <a:pt x="1770" y="2912"/>
                    <a:pt x="1653" y="2810"/>
                  </a:cubicBezTo>
                  <a:cubicBezTo>
                    <a:pt x="1567" y="2727"/>
                    <a:pt x="1487" y="2641"/>
                    <a:pt x="1411" y="2550"/>
                  </a:cubicBezTo>
                  <a:cubicBezTo>
                    <a:pt x="1332" y="2454"/>
                    <a:pt x="1263" y="2352"/>
                    <a:pt x="1194" y="2250"/>
                  </a:cubicBezTo>
                  <a:lnTo>
                    <a:pt x="1194" y="2250"/>
                  </a:lnTo>
                  <a:cubicBezTo>
                    <a:pt x="1195" y="2251"/>
                    <a:pt x="1195" y="2253"/>
                    <a:pt x="1198" y="2253"/>
                  </a:cubicBezTo>
                  <a:cubicBezTo>
                    <a:pt x="1083" y="2078"/>
                    <a:pt x="985" y="1891"/>
                    <a:pt x="892" y="1703"/>
                  </a:cubicBezTo>
                  <a:cubicBezTo>
                    <a:pt x="799" y="1512"/>
                    <a:pt x="711" y="1318"/>
                    <a:pt x="626" y="1123"/>
                  </a:cubicBezTo>
                  <a:cubicBezTo>
                    <a:pt x="473" y="758"/>
                    <a:pt x="323" y="389"/>
                    <a:pt x="135" y="38"/>
                  </a:cubicBezTo>
                  <a:cubicBezTo>
                    <a:pt x="123" y="15"/>
                    <a:pt x="101" y="1"/>
                    <a:pt x="76" y="1"/>
                  </a:cubicBezTo>
                  <a:close/>
                </a:path>
              </a:pathLst>
            </a:custGeom>
            <a:solidFill>
              <a:srgbClr val="F09C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0" name="Google Shape;5830;p16"/>
            <p:cNvSpPr/>
            <p:nvPr/>
          </p:nvSpPr>
          <p:spPr>
            <a:xfrm>
              <a:off x="3503125" y="4559675"/>
              <a:ext cx="26425" cy="22950"/>
            </a:xfrm>
            <a:custGeom>
              <a:avLst/>
              <a:gdLst/>
              <a:ahLst/>
              <a:cxnLst/>
              <a:rect l="l" t="t" r="r" b="b"/>
              <a:pathLst>
                <a:path w="1057" h="918" extrusionOk="0">
                  <a:moveTo>
                    <a:pt x="116" y="0"/>
                  </a:moveTo>
                  <a:cubicBezTo>
                    <a:pt x="96" y="0"/>
                    <a:pt x="75" y="7"/>
                    <a:pt x="57" y="20"/>
                  </a:cubicBezTo>
                  <a:cubicBezTo>
                    <a:pt x="55" y="22"/>
                    <a:pt x="51" y="23"/>
                    <a:pt x="50" y="25"/>
                  </a:cubicBezTo>
                  <a:cubicBezTo>
                    <a:pt x="7" y="64"/>
                    <a:pt x="1" y="130"/>
                    <a:pt x="37" y="171"/>
                  </a:cubicBezTo>
                  <a:cubicBezTo>
                    <a:pt x="281" y="447"/>
                    <a:pt x="558" y="693"/>
                    <a:pt x="867" y="898"/>
                  </a:cubicBezTo>
                  <a:cubicBezTo>
                    <a:pt x="886" y="911"/>
                    <a:pt x="908" y="918"/>
                    <a:pt x="931" y="918"/>
                  </a:cubicBezTo>
                  <a:cubicBezTo>
                    <a:pt x="966" y="918"/>
                    <a:pt x="1001" y="901"/>
                    <a:pt x="1023" y="869"/>
                  </a:cubicBezTo>
                  <a:cubicBezTo>
                    <a:pt x="1056" y="819"/>
                    <a:pt x="1046" y="746"/>
                    <a:pt x="995" y="713"/>
                  </a:cubicBezTo>
                  <a:cubicBezTo>
                    <a:pt x="911" y="660"/>
                    <a:pt x="831" y="605"/>
                    <a:pt x="752" y="548"/>
                  </a:cubicBezTo>
                  <a:cubicBezTo>
                    <a:pt x="661" y="483"/>
                    <a:pt x="580" y="413"/>
                    <a:pt x="496" y="341"/>
                  </a:cubicBezTo>
                  <a:lnTo>
                    <a:pt x="496" y="341"/>
                  </a:lnTo>
                  <a:lnTo>
                    <a:pt x="506" y="351"/>
                  </a:lnTo>
                  <a:cubicBezTo>
                    <a:pt x="502" y="347"/>
                    <a:pt x="498" y="343"/>
                    <a:pt x="494" y="340"/>
                  </a:cubicBezTo>
                  <a:lnTo>
                    <a:pt x="494" y="340"/>
                  </a:lnTo>
                  <a:cubicBezTo>
                    <a:pt x="495" y="340"/>
                    <a:pt x="496" y="340"/>
                    <a:pt x="496" y="341"/>
                  </a:cubicBezTo>
                  <a:cubicBezTo>
                    <a:pt x="493" y="338"/>
                    <a:pt x="489" y="334"/>
                    <a:pt x="486" y="332"/>
                  </a:cubicBezTo>
                  <a:lnTo>
                    <a:pt x="486" y="332"/>
                  </a:lnTo>
                  <a:cubicBezTo>
                    <a:pt x="486" y="332"/>
                    <a:pt x="486" y="332"/>
                    <a:pt x="486" y="332"/>
                  </a:cubicBezTo>
                  <a:lnTo>
                    <a:pt x="486" y="332"/>
                  </a:lnTo>
                  <a:cubicBezTo>
                    <a:pt x="386" y="239"/>
                    <a:pt x="288" y="140"/>
                    <a:pt x="195" y="36"/>
                  </a:cubicBezTo>
                  <a:cubicBezTo>
                    <a:pt x="174" y="13"/>
                    <a:pt x="145" y="0"/>
                    <a:pt x="116" y="0"/>
                  </a:cubicBezTo>
                  <a:close/>
                </a:path>
              </a:pathLst>
            </a:custGeom>
            <a:solidFill>
              <a:srgbClr val="F09C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1" name="Google Shape;5831;p16"/>
            <p:cNvSpPr/>
            <p:nvPr/>
          </p:nvSpPr>
          <p:spPr>
            <a:xfrm>
              <a:off x="3515800" y="4546550"/>
              <a:ext cx="20400" cy="32000"/>
            </a:xfrm>
            <a:custGeom>
              <a:avLst/>
              <a:gdLst/>
              <a:ahLst/>
              <a:cxnLst/>
              <a:rect l="l" t="t" r="r" b="b"/>
              <a:pathLst>
                <a:path w="816" h="1280" extrusionOk="0">
                  <a:moveTo>
                    <a:pt x="73" y="1"/>
                  </a:moveTo>
                  <a:cubicBezTo>
                    <a:pt x="57" y="1"/>
                    <a:pt x="41" y="6"/>
                    <a:pt x="28" y="15"/>
                  </a:cubicBezTo>
                  <a:cubicBezTo>
                    <a:pt x="30" y="15"/>
                    <a:pt x="28" y="15"/>
                    <a:pt x="25" y="17"/>
                  </a:cubicBezTo>
                  <a:cubicBezTo>
                    <a:pt x="11" y="30"/>
                    <a:pt x="2" y="46"/>
                    <a:pt x="2" y="66"/>
                  </a:cubicBezTo>
                  <a:cubicBezTo>
                    <a:pt x="1" y="86"/>
                    <a:pt x="8" y="102"/>
                    <a:pt x="18" y="119"/>
                  </a:cubicBezTo>
                  <a:cubicBezTo>
                    <a:pt x="107" y="245"/>
                    <a:pt x="195" y="369"/>
                    <a:pt x="277" y="498"/>
                  </a:cubicBezTo>
                  <a:cubicBezTo>
                    <a:pt x="347" y="607"/>
                    <a:pt x="416" y="719"/>
                    <a:pt x="478" y="833"/>
                  </a:cubicBezTo>
                  <a:cubicBezTo>
                    <a:pt x="554" y="965"/>
                    <a:pt x="620" y="1101"/>
                    <a:pt x="683" y="1243"/>
                  </a:cubicBezTo>
                  <a:cubicBezTo>
                    <a:pt x="693" y="1266"/>
                    <a:pt x="719" y="1279"/>
                    <a:pt x="744" y="1279"/>
                  </a:cubicBezTo>
                  <a:cubicBezTo>
                    <a:pt x="753" y="1279"/>
                    <a:pt x="762" y="1278"/>
                    <a:pt x="771" y="1274"/>
                  </a:cubicBezTo>
                  <a:cubicBezTo>
                    <a:pt x="805" y="1258"/>
                    <a:pt x="815" y="1218"/>
                    <a:pt x="804" y="1185"/>
                  </a:cubicBezTo>
                  <a:cubicBezTo>
                    <a:pt x="631" y="770"/>
                    <a:pt x="383" y="390"/>
                    <a:pt x="124" y="26"/>
                  </a:cubicBezTo>
                  <a:cubicBezTo>
                    <a:pt x="113" y="9"/>
                    <a:pt x="94" y="1"/>
                    <a:pt x="73" y="1"/>
                  </a:cubicBezTo>
                  <a:close/>
                </a:path>
              </a:pathLst>
            </a:custGeom>
            <a:solidFill>
              <a:srgbClr val="F09C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2" name="Google Shape;5832;p16"/>
            <p:cNvSpPr/>
            <p:nvPr/>
          </p:nvSpPr>
          <p:spPr>
            <a:xfrm>
              <a:off x="3488200" y="4506725"/>
              <a:ext cx="49675" cy="68175"/>
            </a:xfrm>
            <a:custGeom>
              <a:avLst/>
              <a:gdLst/>
              <a:ahLst/>
              <a:cxnLst/>
              <a:rect l="l" t="t" r="r" b="b"/>
              <a:pathLst>
                <a:path w="1987" h="2727" extrusionOk="0">
                  <a:moveTo>
                    <a:pt x="1706" y="2405"/>
                  </a:moveTo>
                  <a:lnTo>
                    <a:pt x="1706" y="2405"/>
                  </a:lnTo>
                  <a:cubicBezTo>
                    <a:pt x="1706" y="2406"/>
                    <a:pt x="1706" y="2406"/>
                    <a:pt x="1707" y="2407"/>
                  </a:cubicBezTo>
                  <a:cubicBezTo>
                    <a:pt x="1707" y="2407"/>
                    <a:pt x="1706" y="2406"/>
                    <a:pt x="1706" y="2405"/>
                  </a:cubicBezTo>
                  <a:close/>
                  <a:moveTo>
                    <a:pt x="1704" y="2406"/>
                  </a:moveTo>
                  <a:cubicBezTo>
                    <a:pt x="1704" y="2406"/>
                    <a:pt x="1704" y="2407"/>
                    <a:pt x="1704" y="2407"/>
                  </a:cubicBezTo>
                  <a:lnTo>
                    <a:pt x="1704" y="2407"/>
                  </a:lnTo>
                  <a:cubicBezTo>
                    <a:pt x="1704" y="2407"/>
                    <a:pt x="1704" y="2406"/>
                    <a:pt x="1704" y="2406"/>
                  </a:cubicBezTo>
                  <a:close/>
                  <a:moveTo>
                    <a:pt x="1704" y="2407"/>
                  </a:moveTo>
                  <a:cubicBezTo>
                    <a:pt x="1705" y="2409"/>
                    <a:pt x="1706" y="2410"/>
                    <a:pt x="1707" y="2412"/>
                  </a:cubicBezTo>
                  <a:lnTo>
                    <a:pt x="1707" y="2412"/>
                  </a:lnTo>
                  <a:cubicBezTo>
                    <a:pt x="1707" y="2412"/>
                    <a:pt x="1707" y="2411"/>
                    <a:pt x="1707" y="2411"/>
                  </a:cubicBezTo>
                  <a:cubicBezTo>
                    <a:pt x="1707" y="2409"/>
                    <a:pt x="1705" y="2408"/>
                    <a:pt x="1704" y="2407"/>
                  </a:cubicBezTo>
                  <a:close/>
                  <a:moveTo>
                    <a:pt x="1707" y="2412"/>
                  </a:moveTo>
                  <a:cubicBezTo>
                    <a:pt x="1707" y="2414"/>
                    <a:pt x="1708" y="2416"/>
                    <a:pt x="1708" y="2419"/>
                  </a:cubicBezTo>
                  <a:cubicBezTo>
                    <a:pt x="1708" y="2416"/>
                    <a:pt x="1708" y="2414"/>
                    <a:pt x="1707" y="2412"/>
                  </a:cubicBezTo>
                  <a:close/>
                  <a:moveTo>
                    <a:pt x="74" y="1"/>
                  </a:moveTo>
                  <a:cubicBezTo>
                    <a:pt x="61" y="1"/>
                    <a:pt x="49" y="5"/>
                    <a:pt x="38" y="13"/>
                  </a:cubicBezTo>
                  <a:cubicBezTo>
                    <a:pt x="36" y="16"/>
                    <a:pt x="35" y="16"/>
                    <a:pt x="33" y="17"/>
                  </a:cubicBezTo>
                  <a:cubicBezTo>
                    <a:pt x="6" y="41"/>
                    <a:pt x="0" y="85"/>
                    <a:pt x="26" y="110"/>
                  </a:cubicBezTo>
                  <a:cubicBezTo>
                    <a:pt x="250" y="346"/>
                    <a:pt x="474" y="579"/>
                    <a:pt x="695" y="818"/>
                  </a:cubicBezTo>
                  <a:cubicBezTo>
                    <a:pt x="917" y="1058"/>
                    <a:pt x="1122" y="1313"/>
                    <a:pt x="1304" y="1583"/>
                  </a:cubicBezTo>
                  <a:cubicBezTo>
                    <a:pt x="1386" y="1710"/>
                    <a:pt x="1462" y="1841"/>
                    <a:pt x="1530" y="1978"/>
                  </a:cubicBezTo>
                  <a:cubicBezTo>
                    <a:pt x="1598" y="2113"/>
                    <a:pt x="1655" y="2258"/>
                    <a:pt x="1704" y="2401"/>
                  </a:cubicBezTo>
                  <a:lnTo>
                    <a:pt x="1704" y="2401"/>
                  </a:lnTo>
                  <a:cubicBezTo>
                    <a:pt x="1704" y="2400"/>
                    <a:pt x="1704" y="2400"/>
                    <a:pt x="1704" y="2400"/>
                  </a:cubicBezTo>
                  <a:lnTo>
                    <a:pt x="1704" y="2400"/>
                  </a:lnTo>
                  <a:cubicBezTo>
                    <a:pt x="1704" y="2401"/>
                    <a:pt x="1705" y="2403"/>
                    <a:pt x="1706" y="2405"/>
                  </a:cubicBezTo>
                  <a:lnTo>
                    <a:pt x="1706" y="2405"/>
                  </a:lnTo>
                  <a:cubicBezTo>
                    <a:pt x="1705" y="2403"/>
                    <a:pt x="1705" y="2402"/>
                    <a:pt x="1704" y="2401"/>
                  </a:cubicBezTo>
                  <a:lnTo>
                    <a:pt x="1704" y="2401"/>
                  </a:lnTo>
                  <a:cubicBezTo>
                    <a:pt x="1707" y="2403"/>
                    <a:pt x="1707" y="2407"/>
                    <a:pt x="1708" y="2413"/>
                  </a:cubicBezTo>
                  <a:cubicBezTo>
                    <a:pt x="1709" y="2419"/>
                    <a:pt x="1711" y="2421"/>
                    <a:pt x="1714" y="2427"/>
                  </a:cubicBezTo>
                  <a:cubicBezTo>
                    <a:pt x="1711" y="2426"/>
                    <a:pt x="1711" y="2421"/>
                    <a:pt x="1709" y="2420"/>
                  </a:cubicBezTo>
                  <a:lnTo>
                    <a:pt x="1709" y="2420"/>
                  </a:lnTo>
                  <a:cubicBezTo>
                    <a:pt x="1732" y="2495"/>
                    <a:pt x="1754" y="2571"/>
                    <a:pt x="1774" y="2644"/>
                  </a:cubicBezTo>
                  <a:cubicBezTo>
                    <a:pt x="1781" y="2671"/>
                    <a:pt x="1793" y="2694"/>
                    <a:pt x="1816" y="2709"/>
                  </a:cubicBezTo>
                  <a:cubicBezTo>
                    <a:pt x="1832" y="2720"/>
                    <a:pt x="1851" y="2727"/>
                    <a:pt x="1871" y="2727"/>
                  </a:cubicBezTo>
                  <a:cubicBezTo>
                    <a:pt x="1877" y="2727"/>
                    <a:pt x="1884" y="2726"/>
                    <a:pt x="1890" y="2724"/>
                  </a:cubicBezTo>
                  <a:cubicBezTo>
                    <a:pt x="1944" y="2716"/>
                    <a:pt x="1987" y="2660"/>
                    <a:pt x="1972" y="2608"/>
                  </a:cubicBezTo>
                  <a:cubicBezTo>
                    <a:pt x="1941" y="2486"/>
                    <a:pt x="1903" y="2365"/>
                    <a:pt x="1860" y="2246"/>
                  </a:cubicBezTo>
                  <a:cubicBezTo>
                    <a:pt x="1810" y="2110"/>
                    <a:pt x="1747" y="1978"/>
                    <a:pt x="1681" y="1851"/>
                  </a:cubicBezTo>
                  <a:cubicBezTo>
                    <a:pt x="1560" y="1624"/>
                    <a:pt x="1409" y="1410"/>
                    <a:pt x="1250" y="1209"/>
                  </a:cubicBezTo>
                  <a:cubicBezTo>
                    <a:pt x="1083" y="999"/>
                    <a:pt x="898" y="806"/>
                    <a:pt x="711" y="613"/>
                  </a:cubicBezTo>
                  <a:cubicBezTo>
                    <a:pt x="517" y="416"/>
                    <a:pt x="318" y="224"/>
                    <a:pt x="127" y="23"/>
                  </a:cubicBezTo>
                  <a:cubicBezTo>
                    <a:pt x="112" y="9"/>
                    <a:pt x="93" y="1"/>
                    <a:pt x="74" y="1"/>
                  </a:cubicBezTo>
                  <a:close/>
                </a:path>
              </a:pathLst>
            </a:custGeom>
            <a:solidFill>
              <a:srgbClr val="F09C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3" name="Google Shape;5833;p16"/>
            <p:cNvSpPr/>
            <p:nvPr/>
          </p:nvSpPr>
          <p:spPr>
            <a:xfrm>
              <a:off x="3698400" y="4524550"/>
              <a:ext cx="50725" cy="111300"/>
            </a:xfrm>
            <a:custGeom>
              <a:avLst/>
              <a:gdLst/>
              <a:ahLst/>
              <a:cxnLst/>
              <a:rect l="l" t="t" r="r" b="b"/>
              <a:pathLst>
                <a:path w="2029" h="4452" extrusionOk="0">
                  <a:moveTo>
                    <a:pt x="797" y="2741"/>
                  </a:moveTo>
                  <a:cubicBezTo>
                    <a:pt x="797" y="2741"/>
                    <a:pt x="798" y="2742"/>
                    <a:pt x="798" y="2743"/>
                  </a:cubicBezTo>
                  <a:cubicBezTo>
                    <a:pt x="797" y="2742"/>
                    <a:pt x="797" y="2741"/>
                    <a:pt x="797" y="2741"/>
                  </a:cubicBezTo>
                  <a:close/>
                  <a:moveTo>
                    <a:pt x="802" y="2744"/>
                  </a:moveTo>
                  <a:cubicBezTo>
                    <a:pt x="802" y="2745"/>
                    <a:pt x="803" y="2746"/>
                    <a:pt x="803" y="2747"/>
                  </a:cubicBezTo>
                  <a:lnTo>
                    <a:pt x="803" y="2747"/>
                  </a:lnTo>
                  <a:cubicBezTo>
                    <a:pt x="803" y="2746"/>
                    <a:pt x="802" y="2745"/>
                    <a:pt x="802" y="2744"/>
                  </a:cubicBezTo>
                  <a:close/>
                  <a:moveTo>
                    <a:pt x="803" y="2747"/>
                  </a:moveTo>
                  <a:cubicBezTo>
                    <a:pt x="804" y="2749"/>
                    <a:pt x="804" y="2750"/>
                    <a:pt x="804" y="2751"/>
                  </a:cubicBezTo>
                  <a:lnTo>
                    <a:pt x="804" y="2751"/>
                  </a:lnTo>
                  <a:cubicBezTo>
                    <a:pt x="804" y="2750"/>
                    <a:pt x="804" y="2749"/>
                    <a:pt x="803" y="2747"/>
                  </a:cubicBezTo>
                  <a:close/>
                  <a:moveTo>
                    <a:pt x="804" y="2751"/>
                  </a:moveTo>
                  <a:cubicBezTo>
                    <a:pt x="805" y="2752"/>
                    <a:pt x="805" y="2753"/>
                    <a:pt x="805" y="2754"/>
                  </a:cubicBezTo>
                  <a:cubicBezTo>
                    <a:pt x="806" y="2757"/>
                    <a:pt x="806" y="2761"/>
                    <a:pt x="808" y="2764"/>
                  </a:cubicBezTo>
                  <a:cubicBezTo>
                    <a:pt x="807" y="2760"/>
                    <a:pt x="806" y="2756"/>
                    <a:pt x="804" y="2751"/>
                  </a:cubicBezTo>
                  <a:close/>
                  <a:moveTo>
                    <a:pt x="805" y="2764"/>
                  </a:moveTo>
                  <a:cubicBezTo>
                    <a:pt x="805" y="2765"/>
                    <a:pt x="806" y="2766"/>
                    <a:pt x="806" y="2768"/>
                  </a:cubicBezTo>
                  <a:cubicBezTo>
                    <a:pt x="806" y="2767"/>
                    <a:pt x="805" y="2765"/>
                    <a:pt x="805" y="2764"/>
                  </a:cubicBezTo>
                  <a:close/>
                  <a:moveTo>
                    <a:pt x="1164" y="3545"/>
                  </a:moveTo>
                  <a:cubicBezTo>
                    <a:pt x="1170" y="3554"/>
                    <a:pt x="1174" y="3561"/>
                    <a:pt x="1180" y="3570"/>
                  </a:cubicBezTo>
                  <a:cubicBezTo>
                    <a:pt x="1174" y="3561"/>
                    <a:pt x="1170" y="3553"/>
                    <a:pt x="1164" y="3545"/>
                  </a:cubicBezTo>
                  <a:close/>
                  <a:moveTo>
                    <a:pt x="67" y="1"/>
                  </a:moveTo>
                  <a:cubicBezTo>
                    <a:pt x="57" y="1"/>
                    <a:pt x="48" y="2"/>
                    <a:pt x="39" y="6"/>
                  </a:cubicBezTo>
                  <a:cubicBezTo>
                    <a:pt x="36" y="8"/>
                    <a:pt x="32" y="9"/>
                    <a:pt x="31" y="12"/>
                  </a:cubicBezTo>
                  <a:cubicBezTo>
                    <a:pt x="8" y="34"/>
                    <a:pt x="0" y="68"/>
                    <a:pt x="13" y="97"/>
                  </a:cubicBezTo>
                  <a:cubicBezTo>
                    <a:pt x="38" y="153"/>
                    <a:pt x="59" y="213"/>
                    <a:pt x="81" y="274"/>
                  </a:cubicBezTo>
                  <a:cubicBezTo>
                    <a:pt x="196" y="631"/>
                    <a:pt x="250" y="1006"/>
                    <a:pt x="308" y="1378"/>
                  </a:cubicBezTo>
                  <a:cubicBezTo>
                    <a:pt x="372" y="1803"/>
                    <a:pt x="431" y="2230"/>
                    <a:pt x="519" y="2649"/>
                  </a:cubicBezTo>
                  <a:cubicBezTo>
                    <a:pt x="561" y="2847"/>
                    <a:pt x="619" y="3041"/>
                    <a:pt x="683" y="3232"/>
                  </a:cubicBezTo>
                  <a:cubicBezTo>
                    <a:pt x="743" y="3419"/>
                    <a:pt x="829" y="3599"/>
                    <a:pt x="935" y="3767"/>
                  </a:cubicBezTo>
                  <a:cubicBezTo>
                    <a:pt x="986" y="3843"/>
                    <a:pt x="1037" y="3917"/>
                    <a:pt x="1099" y="3989"/>
                  </a:cubicBezTo>
                  <a:cubicBezTo>
                    <a:pt x="1158" y="4057"/>
                    <a:pt x="1223" y="4118"/>
                    <a:pt x="1292" y="4177"/>
                  </a:cubicBezTo>
                  <a:cubicBezTo>
                    <a:pt x="1432" y="4301"/>
                    <a:pt x="1605" y="4387"/>
                    <a:pt x="1783" y="4443"/>
                  </a:cubicBezTo>
                  <a:cubicBezTo>
                    <a:pt x="1801" y="4449"/>
                    <a:pt x="1819" y="4452"/>
                    <a:pt x="1837" y="4452"/>
                  </a:cubicBezTo>
                  <a:cubicBezTo>
                    <a:pt x="1906" y="4452"/>
                    <a:pt x="1972" y="4412"/>
                    <a:pt x="1998" y="4343"/>
                  </a:cubicBezTo>
                  <a:cubicBezTo>
                    <a:pt x="2028" y="4259"/>
                    <a:pt x="1985" y="4154"/>
                    <a:pt x="1898" y="4127"/>
                  </a:cubicBezTo>
                  <a:cubicBezTo>
                    <a:pt x="1824" y="4104"/>
                    <a:pt x="1754" y="4075"/>
                    <a:pt x="1684" y="4041"/>
                  </a:cubicBezTo>
                  <a:cubicBezTo>
                    <a:pt x="1595" y="3992"/>
                    <a:pt x="1514" y="3935"/>
                    <a:pt x="1435" y="3870"/>
                  </a:cubicBezTo>
                  <a:cubicBezTo>
                    <a:pt x="1339" y="3782"/>
                    <a:pt x="1259" y="3683"/>
                    <a:pt x="1184" y="3577"/>
                  </a:cubicBezTo>
                  <a:cubicBezTo>
                    <a:pt x="1020" y="3326"/>
                    <a:pt x="901" y="3048"/>
                    <a:pt x="805" y="2763"/>
                  </a:cubicBezTo>
                  <a:lnTo>
                    <a:pt x="805" y="2763"/>
                  </a:lnTo>
                  <a:cubicBezTo>
                    <a:pt x="805" y="2763"/>
                    <a:pt x="805" y="2763"/>
                    <a:pt x="805" y="2763"/>
                  </a:cubicBezTo>
                  <a:lnTo>
                    <a:pt x="805" y="2763"/>
                  </a:lnTo>
                  <a:cubicBezTo>
                    <a:pt x="804" y="2759"/>
                    <a:pt x="802" y="2755"/>
                    <a:pt x="800" y="2750"/>
                  </a:cubicBezTo>
                  <a:cubicBezTo>
                    <a:pt x="799" y="2745"/>
                    <a:pt x="798" y="2742"/>
                    <a:pt x="796" y="2739"/>
                  </a:cubicBezTo>
                  <a:lnTo>
                    <a:pt x="796" y="2739"/>
                  </a:lnTo>
                  <a:cubicBezTo>
                    <a:pt x="722" y="2504"/>
                    <a:pt x="658" y="2267"/>
                    <a:pt x="606" y="2026"/>
                  </a:cubicBezTo>
                  <a:cubicBezTo>
                    <a:pt x="553" y="1779"/>
                    <a:pt x="506" y="1527"/>
                    <a:pt x="460" y="1278"/>
                  </a:cubicBezTo>
                  <a:cubicBezTo>
                    <a:pt x="414" y="1048"/>
                    <a:pt x="368" y="818"/>
                    <a:pt x="312" y="590"/>
                  </a:cubicBezTo>
                  <a:cubicBezTo>
                    <a:pt x="266" y="401"/>
                    <a:pt x="206" y="216"/>
                    <a:pt x="127" y="37"/>
                  </a:cubicBezTo>
                  <a:cubicBezTo>
                    <a:pt x="116" y="14"/>
                    <a:pt x="92" y="1"/>
                    <a:pt x="67" y="1"/>
                  </a:cubicBezTo>
                  <a:close/>
                </a:path>
              </a:pathLst>
            </a:custGeom>
            <a:solidFill>
              <a:srgbClr val="F09C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4" name="Google Shape;5834;p16"/>
            <p:cNvSpPr/>
            <p:nvPr/>
          </p:nvSpPr>
          <p:spPr>
            <a:xfrm>
              <a:off x="3713200" y="4601325"/>
              <a:ext cx="26800" cy="32600"/>
            </a:xfrm>
            <a:custGeom>
              <a:avLst/>
              <a:gdLst/>
              <a:ahLst/>
              <a:cxnLst/>
              <a:rect l="l" t="t" r="r" b="b"/>
              <a:pathLst>
                <a:path w="1072" h="1304" extrusionOk="0">
                  <a:moveTo>
                    <a:pt x="332" y="480"/>
                  </a:moveTo>
                  <a:cubicBezTo>
                    <a:pt x="332" y="482"/>
                    <a:pt x="335" y="483"/>
                    <a:pt x="336" y="484"/>
                  </a:cubicBezTo>
                  <a:cubicBezTo>
                    <a:pt x="335" y="483"/>
                    <a:pt x="335" y="482"/>
                    <a:pt x="332" y="480"/>
                  </a:cubicBezTo>
                  <a:close/>
                  <a:moveTo>
                    <a:pt x="75" y="1"/>
                  </a:moveTo>
                  <a:cubicBezTo>
                    <a:pt x="71" y="1"/>
                    <a:pt x="66" y="1"/>
                    <a:pt x="62" y="2"/>
                  </a:cubicBezTo>
                  <a:cubicBezTo>
                    <a:pt x="52" y="3"/>
                    <a:pt x="42" y="8"/>
                    <a:pt x="35" y="15"/>
                  </a:cubicBezTo>
                  <a:cubicBezTo>
                    <a:pt x="13" y="28"/>
                    <a:pt x="0" y="54"/>
                    <a:pt x="6" y="81"/>
                  </a:cubicBezTo>
                  <a:cubicBezTo>
                    <a:pt x="35" y="196"/>
                    <a:pt x="75" y="305"/>
                    <a:pt x="122" y="413"/>
                  </a:cubicBezTo>
                  <a:cubicBezTo>
                    <a:pt x="180" y="535"/>
                    <a:pt x="257" y="650"/>
                    <a:pt x="338" y="760"/>
                  </a:cubicBezTo>
                  <a:cubicBezTo>
                    <a:pt x="415" y="864"/>
                    <a:pt x="507" y="958"/>
                    <a:pt x="602" y="1047"/>
                  </a:cubicBezTo>
                  <a:cubicBezTo>
                    <a:pt x="700" y="1137"/>
                    <a:pt x="804" y="1220"/>
                    <a:pt x="918" y="1289"/>
                  </a:cubicBezTo>
                  <a:cubicBezTo>
                    <a:pt x="935" y="1299"/>
                    <a:pt x="953" y="1304"/>
                    <a:pt x="971" y="1304"/>
                  </a:cubicBezTo>
                  <a:cubicBezTo>
                    <a:pt x="999" y="1304"/>
                    <a:pt x="1026" y="1291"/>
                    <a:pt x="1046" y="1266"/>
                  </a:cubicBezTo>
                  <a:cubicBezTo>
                    <a:pt x="1072" y="1228"/>
                    <a:pt x="1064" y="1165"/>
                    <a:pt x="1021" y="1138"/>
                  </a:cubicBezTo>
                  <a:cubicBezTo>
                    <a:pt x="962" y="1102"/>
                    <a:pt x="905" y="1066"/>
                    <a:pt x="848" y="1027"/>
                  </a:cubicBezTo>
                  <a:cubicBezTo>
                    <a:pt x="790" y="986"/>
                    <a:pt x="734" y="940"/>
                    <a:pt x="682" y="894"/>
                  </a:cubicBezTo>
                  <a:lnTo>
                    <a:pt x="682" y="894"/>
                  </a:lnTo>
                  <a:cubicBezTo>
                    <a:pt x="688" y="898"/>
                    <a:pt x="694" y="904"/>
                    <a:pt x="700" y="908"/>
                  </a:cubicBezTo>
                  <a:cubicBezTo>
                    <a:pt x="635" y="851"/>
                    <a:pt x="573" y="789"/>
                    <a:pt x="514" y="724"/>
                  </a:cubicBezTo>
                  <a:cubicBezTo>
                    <a:pt x="450" y="653"/>
                    <a:pt x="392" y="574"/>
                    <a:pt x="338" y="492"/>
                  </a:cubicBezTo>
                  <a:cubicBezTo>
                    <a:pt x="302" y="433"/>
                    <a:pt x="267" y="374"/>
                    <a:pt x="237" y="312"/>
                  </a:cubicBezTo>
                  <a:cubicBezTo>
                    <a:pt x="207" y="252"/>
                    <a:pt x="184" y="187"/>
                    <a:pt x="160" y="121"/>
                  </a:cubicBezTo>
                  <a:cubicBezTo>
                    <a:pt x="155" y="100"/>
                    <a:pt x="149" y="79"/>
                    <a:pt x="142" y="58"/>
                  </a:cubicBezTo>
                  <a:cubicBezTo>
                    <a:pt x="135" y="25"/>
                    <a:pt x="108" y="1"/>
                    <a:pt x="75" y="1"/>
                  </a:cubicBezTo>
                  <a:close/>
                </a:path>
              </a:pathLst>
            </a:custGeom>
            <a:solidFill>
              <a:srgbClr val="F09C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5" name="Google Shape;5835;p16"/>
            <p:cNvSpPr/>
            <p:nvPr/>
          </p:nvSpPr>
          <p:spPr>
            <a:xfrm>
              <a:off x="3723775" y="4571600"/>
              <a:ext cx="25300" cy="59475"/>
            </a:xfrm>
            <a:custGeom>
              <a:avLst/>
              <a:gdLst/>
              <a:ahLst/>
              <a:cxnLst/>
              <a:rect l="l" t="t" r="r" b="b"/>
              <a:pathLst>
                <a:path w="1012" h="2379" extrusionOk="0">
                  <a:moveTo>
                    <a:pt x="522" y="1212"/>
                  </a:moveTo>
                  <a:cubicBezTo>
                    <a:pt x="523" y="1213"/>
                    <a:pt x="523" y="1214"/>
                    <a:pt x="523" y="1215"/>
                  </a:cubicBezTo>
                  <a:lnTo>
                    <a:pt x="523" y="1215"/>
                  </a:lnTo>
                  <a:cubicBezTo>
                    <a:pt x="523" y="1214"/>
                    <a:pt x="523" y="1213"/>
                    <a:pt x="522" y="1212"/>
                  </a:cubicBezTo>
                  <a:close/>
                  <a:moveTo>
                    <a:pt x="80" y="0"/>
                  </a:moveTo>
                  <a:cubicBezTo>
                    <a:pt x="70" y="0"/>
                    <a:pt x="60" y="3"/>
                    <a:pt x="50" y="7"/>
                  </a:cubicBezTo>
                  <a:cubicBezTo>
                    <a:pt x="47" y="9"/>
                    <a:pt x="42" y="12"/>
                    <a:pt x="41" y="13"/>
                  </a:cubicBezTo>
                  <a:cubicBezTo>
                    <a:pt x="17" y="35"/>
                    <a:pt x="1" y="75"/>
                    <a:pt x="19" y="105"/>
                  </a:cubicBezTo>
                  <a:cubicBezTo>
                    <a:pt x="237" y="452"/>
                    <a:pt x="397" y="829"/>
                    <a:pt x="524" y="1218"/>
                  </a:cubicBezTo>
                  <a:lnTo>
                    <a:pt x="524" y="1218"/>
                  </a:lnTo>
                  <a:cubicBezTo>
                    <a:pt x="524" y="1220"/>
                    <a:pt x="524" y="1222"/>
                    <a:pt x="525" y="1224"/>
                  </a:cubicBezTo>
                  <a:cubicBezTo>
                    <a:pt x="525" y="1223"/>
                    <a:pt x="525" y="1222"/>
                    <a:pt x="525" y="1222"/>
                  </a:cubicBezTo>
                  <a:lnTo>
                    <a:pt x="525" y="1222"/>
                  </a:lnTo>
                  <a:cubicBezTo>
                    <a:pt x="526" y="1225"/>
                    <a:pt x="527" y="1228"/>
                    <a:pt x="528" y="1231"/>
                  </a:cubicBezTo>
                  <a:lnTo>
                    <a:pt x="528" y="1231"/>
                  </a:lnTo>
                  <a:cubicBezTo>
                    <a:pt x="528" y="1231"/>
                    <a:pt x="528" y="1231"/>
                    <a:pt x="528" y="1231"/>
                  </a:cubicBezTo>
                  <a:lnTo>
                    <a:pt x="528" y="1231"/>
                  </a:lnTo>
                  <a:cubicBezTo>
                    <a:pt x="636" y="1574"/>
                    <a:pt x="712" y="1928"/>
                    <a:pt x="769" y="2282"/>
                  </a:cubicBezTo>
                  <a:cubicBezTo>
                    <a:pt x="778" y="2338"/>
                    <a:pt x="829" y="2378"/>
                    <a:pt x="882" y="2378"/>
                  </a:cubicBezTo>
                  <a:cubicBezTo>
                    <a:pt x="890" y="2378"/>
                    <a:pt x="897" y="2377"/>
                    <a:pt x="904" y="2376"/>
                  </a:cubicBezTo>
                  <a:cubicBezTo>
                    <a:pt x="966" y="2364"/>
                    <a:pt x="1012" y="2303"/>
                    <a:pt x="998" y="2241"/>
                  </a:cubicBezTo>
                  <a:cubicBezTo>
                    <a:pt x="917" y="1857"/>
                    <a:pt x="815" y="1480"/>
                    <a:pt x="680" y="1110"/>
                  </a:cubicBezTo>
                  <a:cubicBezTo>
                    <a:pt x="616" y="931"/>
                    <a:pt x="538" y="754"/>
                    <a:pt x="456" y="582"/>
                  </a:cubicBezTo>
                  <a:cubicBezTo>
                    <a:pt x="366" y="395"/>
                    <a:pt x="258" y="216"/>
                    <a:pt x="147" y="42"/>
                  </a:cubicBezTo>
                  <a:cubicBezTo>
                    <a:pt x="136" y="26"/>
                    <a:pt x="126" y="13"/>
                    <a:pt x="106" y="4"/>
                  </a:cubicBezTo>
                  <a:cubicBezTo>
                    <a:pt x="97" y="2"/>
                    <a:pt x="89" y="0"/>
                    <a:pt x="80" y="0"/>
                  </a:cubicBezTo>
                  <a:close/>
                </a:path>
              </a:pathLst>
            </a:custGeom>
            <a:solidFill>
              <a:srgbClr val="F09C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6" name="Google Shape;5836;p16"/>
            <p:cNvSpPr/>
            <p:nvPr/>
          </p:nvSpPr>
          <p:spPr>
            <a:xfrm>
              <a:off x="3503450" y="5140250"/>
              <a:ext cx="66500" cy="19200"/>
            </a:xfrm>
            <a:custGeom>
              <a:avLst/>
              <a:gdLst/>
              <a:ahLst/>
              <a:cxnLst/>
              <a:rect l="l" t="t" r="r" b="b"/>
              <a:pathLst>
                <a:path w="2660" h="768" extrusionOk="0">
                  <a:moveTo>
                    <a:pt x="1782" y="434"/>
                  </a:moveTo>
                  <a:cubicBezTo>
                    <a:pt x="1784" y="435"/>
                    <a:pt x="1787" y="435"/>
                    <a:pt x="1789" y="436"/>
                  </a:cubicBezTo>
                  <a:cubicBezTo>
                    <a:pt x="1786" y="435"/>
                    <a:pt x="1784" y="435"/>
                    <a:pt x="1782" y="434"/>
                  </a:cubicBezTo>
                  <a:close/>
                  <a:moveTo>
                    <a:pt x="2294" y="650"/>
                  </a:moveTo>
                  <a:cubicBezTo>
                    <a:pt x="2299" y="650"/>
                    <a:pt x="2300" y="651"/>
                    <a:pt x="2303" y="654"/>
                  </a:cubicBezTo>
                  <a:cubicBezTo>
                    <a:pt x="2299" y="651"/>
                    <a:pt x="2297" y="650"/>
                    <a:pt x="2294" y="650"/>
                  </a:cubicBezTo>
                  <a:close/>
                  <a:moveTo>
                    <a:pt x="68" y="1"/>
                  </a:moveTo>
                  <a:cubicBezTo>
                    <a:pt x="56" y="1"/>
                    <a:pt x="44" y="5"/>
                    <a:pt x="35" y="12"/>
                  </a:cubicBezTo>
                  <a:cubicBezTo>
                    <a:pt x="27" y="17"/>
                    <a:pt x="19" y="25"/>
                    <a:pt x="14" y="38"/>
                  </a:cubicBezTo>
                  <a:cubicBezTo>
                    <a:pt x="1" y="68"/>
                    <a:pt x="14" y="116"/>
                    <a:pt x="48" y="126"/>
                  </a:cubicBezTo>
                  <a:cubicBezTo>
                    <a:pt x="189" y="167"/>
                    <a:pt x="331" y="200"/>
                    <a:pt x="476" y="229"/>
                  </a:cubicBezTo>
                  <a:cubicBezTo>
                    <a:pt x="620" y="256"/>
                    <a:pt x="766" y="272"/>
                    <a:pt x="911" y="289"/>
                  </a:cubicBezTo>
                  <a:cubicBezTo>
                    <a:pt x="1054" y="305"/>
                    <a:pt x="1194" y="318"/>
                    <a:pt x="1336" y="337"/>
                  </a:cubicBezTo>
                  <a:cubicBezTo>
                    <a:pt x="1483" y="360"/>
                    <a:pt x="1629" y="392"/>
                    <a:pt x="1774" y="432"/>
                  </a:cubicBezTo>
                  <a:lnTo>
                    <a:pt x="1774" y="432"/>
                  </a:lnTo>
                  <a:cubicBezTo>
                    <a:pt x="1862" y="458"/>
                    <a:pt x="1949" y="488"/>
                    <a:pt x="2034" y="522"/>
                  </a:cubicBezTo>
                  <a:cubicBezTo>
                    <a:pt x="2125" y="558"/>
                    <a:pt x="2211" y="604"/>
                    <a:pt x="2294" y="654"/>
                  </a:cubicBezTo>
                  <a:lnTo>
                    <a:pt x="2279" y="643"/>
                  </a:lnTo>
                  <a:lnTo>
                    <a:pt x="2279" y="643"/>
                  </a:lnTo>
                  <a:cubicBezTo>
                    <a:pt x="2286" y="646"/>
                    <a:pt x="2293" y="651"/>
                    <a:pt x="2299" y="656"/>
                  </a:cubicBezTo>
                  <a:cubicBezTo>
                    <a:pt x="2302" y="657"/>
                    <a:pt x="2306" y="660"/>
                    <a:pt x="2312" y="663"/>
                  </a:cubicBezTo>
                  <a:lnTo>
                    <a:pt x="2300" y="657"/>
                  </a:lnTo>
                  <a:lnTo>
                    <a:pt x="2300" y="657"/>
                  </a:lnTo>
                  <a:cubicBezTo>
                    <a:pt x="2340" y="682"/>
                    <a:pt x="2379" y="709"/>
                    <a:pt x="2417" y="736"/>
                  </a:cubicBezTo>
                  <a:cubicBezTo>
                    <a:pt x="2444" y="755"/>
                    <a:pt x="2473" y="768"/>
                    <a:pt x="2505" y="768"/>
                  </a:cubicBezTo>
                  <a:cubicBezTo>
                    <a:pt x="2512" y="768"/>
                    <a:pt x="2518" y="767"/>
                    <a:pt x="2524" y="766"/>
                  </a:cubicBezTo>
                  <a:cubicBezTo>
                    <a:pt x="2564" y="763"/>
                    <a:pt x="2599" y="743"/>
                    <a:pt x="2623" y="713"/>
                  </a:cubicBezTo>
                  <a:cubicBezTo>
                    <a:pt x="2646" y="682"/>
                    <a:pt x="2659" y="644"/>
                    <a:pt x="2654" y="605"/>
                  </a:cubicBezTo>
                  <a:cubicBezTo>
                    <a:pt x="2651" y="571"/>
                    <a:pt x="2631" y="528"/>
                    <a:pt x="2600" y="508"/>
                  </a:cubicBezTo>
                  <a:cubicBezTo>
                    <a:pt x="2508" y="449"/>
                    <a:pt x="2415" y="394"/>
                    <a:pt x="2316" y="348"/>
                  </a:cubicBezTo>
                  <a:cubicBezTo>
                    <a:pt x="2214" y="298"/>
                    <a:pt x="2108" y="261"/>
                    <a:pt x="1999" y="228"/>
                  </a:cubicBezTo>
                  <a:cubicBezTo>
                    <a:pt x="1897" y="198"/>
                    <a:pt x="1790" y="176"/>
                    <a:pt x="1684" y="162"/>
                  </a:cubicBezTo>
                  <a:cubicBezTo>
                    <a:pt x="1579" y="147"/>
                    <a:pt x="1473" y="142"/>
                    <a:pt x="1365" y="137"/>
                  </a:cubicBezTo>
                  <a:cubicBezTo>
                    <a:pt x="936" y="111"/>
                    <a:pt x="498" y="117"/>
                    <a:pt x="81" y="2"/>
                  </a:cubicBezTo>
                  <a:cubicBezTo>
                    <a:pt x="77" y="1"/>
                    <a:pt x="73" y="1"/>
                    <a:pt x="68" y="1"/>
                  </a:cubicBezTo>
                  <a:close/>
                </a:path>
              </a:pathLst>
            </a:custGeom>
            <a:solidFill>
              <a:srgbClr val="F09C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7" name="Google Shape;5837;p16"/>
            <p:cNvSpPr/>
            <p:nvPr/>
          </p:nvSpPr>
          <p:spPr>
            <a:xfrm>
              <a:off x="3530925" y="5136825"/>
              <a:ext cx="35350" cy="13600"/>
            </a:xfrm>
            <a:custGeom>
              <a:avLst/>
              <a:gdLst/>
              <a:ahLst/>
              <a:cxnLst/>
              <a:rect l="l" t="t" r="r" b="b"/>
              <a:pathLst>
                <a:path w="1414" h="544" extrusionOk="0">
                  <a:moveTo>
                    <a:pt x="102" y="0"/>
                  </a:moveTo>
                  <a:cubicBezTo>
                    <a:pt x="81" y="0"/>
                    <a:pt x="61" y="7"/>
                    <a:pt x="45" y="19"/>
                  </a:cubicBezTo>
                  <a:cubicBezTo>
                    <a:pt x="28" y="33"/>
                    <a:pt x="11" y="56"/>
                    <a:pt x="8" y="85"/>
                  </a:cubicBezTo>
                  <a:cubicBezTo>
                    <a:pt x="0" y="139"/>
                    <a:pt x="38" y="190"/>
                    <a:pt x="91" y="198"/>
                  </a:cubicBezTo>
                  <a:cubicBezTo>
                    <a:pt x="278" y="227"/>
                    <a:pt x="463" y="268"/>
                    <a:pt x="645" y="318"/>
                  </a:cubicBezTo>
                  <a:lnTo>
                    <a:pt x="645" y="318"/>
                  </a:lnTo>
                  <a:cubicBezTo>
                    <a:pt x="848" y="375"/>
                    <a:pt x="1049" y="448"/>
                    <a:pt x="1243" y="534"/>
                  </a:cubicBezTo>
                  <a:cubicBezTo>
                    <a:pt x="1257" y="540"/>
                    <a:pt x="1272" y="543"/>
                    <a:pt x="1287" y="543"/>
                  </a:cubicBezTo>
                  <a:cubicBezTo>
                    <a:pt x="1331" y="543"/>
                    <a:pt x="1373" y="518"/>
                    <a:pt x="1391" y="477"/>
                  </a:cubicBezTo>
                  <a:cubicBezTo>
                    <a:pt x="1414" y="419"/>
                    <a:pt x="1386" y="355"/>
                    <a:pt x="1333" y="329"/>
                  </a:cubicBezTo>
                  <a:cubicBezTo>
                    <a:pt x="1234" y="284"/>
                    <a:pt x="1137" y="247"/>
                    <a:pt x="1035" y="211"/>
                  </a:cubicBezTo>
                  <a:cubicBezTo>
                    <a:pt x="940" y="178"/>
                    <a:pt x="842" y="152"/>
                    <a:pt x="744" y="125"/>
                  </a:cubicBezTo>
                  <a:cubicBezTo>
                    <a:pt x="538" y="69"/>
                    <a:pt x="328" y="32"/>
                    <a:pt x="117" y="1"/>
                  </a:cubicBezTo>
                  <a:cubicBezTo>
                    <a:pt x="112" y="1"/>
                    <a:pt x="107" y="0"/>
                    <a:pt x="102" y="0"/>
                  </a:cubicBezTo>
                  <a:close/>
                </a:path>
              </a:pathLst>
            </a:custGeom>
            <a:solidFill>
              <a:srgbClr val="F09C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8" name="Google Shape;5838;p16"/>
            <p:cNvSpPr/>
            <p:nvPr/>
          </p:nvSpPr>
          <p:spPr>
            <a:xfrm>
              <a:off x="3090100" y="4775875"/>
              <a:ext cx="71750" cy="75175"/>
            </a:xfrm>
            <a:custGeom>
              <a:avLst/>
              <a:gdLst/>
              <a:ahLst/>
              <a:cxnLst/>
              <a:rect l="l" t="t" r="r" b="b"/>
              <a:pathLst>
                <a:path w="2870" h="3007" extrusionOk="0">
                  <a:moveTo>
                    <a:pt x="78" y="1"/>
                  </a:moveTo>
                  <a:cubicBezTo>
                    <a:pt x="63" y="1"/>
                    <a:pt x="48" y="6"/>
                    <a:pt x="35" y="15"/>
                  </a:cubicBezTo>
                  <a:cubicBezTo>
                    <a:pt x="30" y="20"/>
                    <a:pt x="24" y="26"/>
                    <a:pt x="19" y="33"/>
                  </a:cubicBezTo>
                  <a:cubicBezTo>
                    <a:pt x="0" y="65"/>
                    <a:pt x="12" y="102"/>
                    <a:pt x="40" y="124"/>
                  </a:cubicBezTo>
                  <a:cubicBezTo>
                    <a:pt x="270" y="293"/>
                    <a:pt x="506" y="454"/>
                    <a:pt x="737" y="619"/>
                  </a:cubicBezTo>
                  <a:cubicBezTo>
                    <a:pt x="994" y="799"/>
                    <a:pt x="1244" y="988"/>
                    <a:pt x="1484" y="1187"/>
                  </a:cubicBezTo>
                  <a:cubicBezTo>
                    <a:pt x="1479" y="1184"/>
                    <a:pt x="1474" y="1178"/>
                    <a:pt x="1469" y="1175"/>
                  </a:cubicBezTo>
                  <a:lnTo>
                    <a:pt x="1469" y="1175"/>
                  </a:lnTo>
                  <a:cubicBezTo>
                    <a:pt x="1603" y="1287"/>
                    <a:pt x="1731" y="1405"/>
                    <a:pt x="1851" y="1528"/>
                  </a:cubicBezTo>
                  <a:cubicBezTo>
                    <a:pt x="1965" y="1645"/>
                    <a:pt x="2070" y="1770"/>
                    <a:pt x="2166" y="1902"/>
                  </a:cubicBezTo>
                  <a:cubicBezTo>
                    <a:pt x="2231" y="1994"/>
                    <a:pt x="2288" y="2089"/>
                    <a:pt x="2343" y="2188"/>
                  </a:cubicBezTo>
                  <a:cubicBezTo>
                    <a:pt x="2390" y="2278"/>
                    <a:pt x="2432" y="2374"/>
                    <a:pt x="2468" y="2472"/>
                  </a:cubicBezTo>
                  <a:cubicBezTo>
                    <a:pt x="2470" y="2479"/>
                    <a:pt x="2472" y="2485"/>
                    <a:pt x="2474" y="2492"/>
                  </a:cubicBezTo>
                  <a:lnTo>
                    <a:pt x="2474" y="2492"/>
                  </a:lnTo>
                  <a:cubicBezTo>
                    <a:pt x="2474" y="2492"/>
                    <a:pt x="2474" y="2491"/>
                    <a:pt x="2473" y="2491"/>
                  </a:cubicBezTo>
                  <a:lnTo>
                    <a:pt x="2473" y="2491"/>
                  </a:lnTo>
                  <a:cubicBezTo>
                    <a:pt x="2474" y="2493"/>
                    <a:pt x="2475" y="2496"/>
                    <a:pt x="2476" y="2499"/>
                  </a:cubicBezTo>
                  <a:lnTo>
                    <a:pt x="2476" y="2499"/>
                  </a:lnTo>
                  <a:cubicBezTo>
                    <a:pt x="2517" y="2627"/>
                    <a:pt x="2550" y="2757"/>
                    <a:pt x="2572" y="2889"/>
                  </a:cubicBezTo>
                  <a:cubicBezTo>
                    <a:pt x="2585" y="2959"/>
                    <a:pt x="2650" y="3006"/>
                    <a:pt x="2717" y="3006"/>
                  </a:cubicBezTo>
                  <a:cubicBezTo>
                    <a:pt x="2727" y="3006"/>
                    <a:pt x="2738" y="3005"/>
                    <a:pt x="2749" y="3002"/>
                  </a:cubicBezTo>
                  <a:cubicBezTo>
                    <a:pt x="2789" y="2995"/>
                    <a:pt x="2824" y="2971"/>
                    <a:pt x="2845" y="2936"/>
                  </a:cubicBezTo>
                  <a:cubicBezTo>
                    <a:pt x="2867" y="2902"/>
                    <a:pt x="2870" y="2864"/>
                    <a:pt x="2863" y="2827"/>
                  </a:cubicBezTo>
                  <a:cubicBezTo>
                    <a:pt x="2853" y="2752"/>
                    <a:pt x="2835" y="2680"/>
                    <a:pt x="2818" y="2609"/>
                  </a:cubicBezTo>
                  <a:cubicBezTo>
                    <a:pt x="2797" y="2527"/>
                    <a:pt x="2768" y="2448"/>
                    <a:pt x="2736" y="2367"/>
                  </a:cubicBezTo>
                  <a:cubicBezTo>
                    <a:pt x="2674" y="2209"/>
                    <a:pt x="2588" y="2060"/>
                    <a:pt x="2493" y="1918"/>
                  </a:cubicBezTo>
                  <a:cubicBezTo>
                    <a:pt x="2302" y="1638"/>
                    <a:pt x="2058" y="1398"/>
                    <a:pt x="1798" y="1184"/>
                  </a:cubicBezTo>
                  <a:cubicBezTo>
                    <a:pt x="1675" y="1079"/>
                    <a:pt x="1545" y="981"/>
                    <a:pt x="1412" y="885"/>
                  </a:cubicBezTo>
                  <a:cubicBezTo>
                    <a:pt x="1267" y="782"/>
                    <a:pt x="1117" y="684"/>
                    <a:pt x="967" y="586"/>
                  </a:cubicBezTo>
                  <a:cubicBezTo>
                    <a:pt x="679" y="397"/>
                    <a:pt x="389" y="214"/>
                    <a:pt x="111" y="12"/>
                  </a:cubicBezTo>
                  <a:cubicBezTo>
                    <a:pt x="101" y="4"/>
                    <a:pt x="90" y="1"/>
                    <a:pt x="78" y="1"/>
                  </a:cubicBezTo>
                  <a:close/>
                </a:path>
              </a:pathLst>
            </a:custGeom>
            <a:solidFill>
              <a:srgbClr val="F09C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9" name="Google Shape;5839;p16"/>
            <p:cNvSpPr/>
            <p:nvPr/>
          </p:nvSpPr>
          <p:spPr>
            <a:xfrm>
              <a:off x="3104125" y="4828800"/>
              <a:ext cx="53425" cy="27875"/>
            </a:xfrm>
            <a:custGeom>
              <a:avLst/>
              <a:gdLst/>
              <a:ahLst/>
              <a:cxnLst/>
              <a:rect l="l" t="t" r="r" b="b"/>
              <a:pathLst>
                <a:path w="2137" h="1115" extrusionOk="0">
                  <a:moveTo>
                    <a:pt x="432" y="330"/>
                  </a:moveTo>
                  <a:cubicBezTo>
                    <a:pt x="433" y="331"/>
                    <a:pt x="434" y="332"/>
                    <a:pt x="434" y="332"/>
                  </a:cubicBezTo>
                  <a:cubicBezTo>
                    <a:pt x="434" y="332"/>
                    <a:pt x="433" y="331"/>
                    <a:pt x="432" y="330"/>
                  </a:cubicBezTo>
                  <a:close/>
                  <a:moveTo>
                    <a:pt x="1063" y="727"/>
                  </a:moveTo>
                  <a:cubicBezTo>
                    <a:pt x="1064" y="728"/>
                    <a:pt x="1064" y="728"/>
                    <a:pt x="1065" y="729"/>
                  </a:cubicBezTo>
                  <a:cubicBezTo>
                    <a:pt x="1064" y="728"/>
                    <a:pt x="1063" y="728"/>
                    <a:pt x="1063" y="727"/>
                  </a:cubicBezTo>
                  <a:close/>
                  <a:moveTo>
                    <a:pt x="1062" y="726"/>
                  </a:moveTo>
                  <a:cubicBezTo>
                    <a:pt x="1063" y="726"/>
                    <a:pt x="1066" y="727"/>
                    <a:pt x="1069" y="729"/>
                  </a:cubicBezTo>
                  <a:lnTo>
                    <a:pt x="1071" y="729"/>
                  </a:lnTo>
                  <a:cubicBezTo>
                    <a:pt x="1066" y="727"/>
                    <a:pt x="1065" y="726"/>
                    <a:pt x="1062" y="726"/>
                  </a:cubicBezTo>
                  <a:close/>
                  <a:moveTo>
                    <a:pt x="1074" y="730"/>
                  </a:moveTo>
                  <a:lnTo>
                    <a:pt x="1074" y="730"/>
                  </a:lnTo>
                  <a:cubicBezTo>
                    <a:pt x="1074" y="730"/>
                    <a:pt x="1074" y="730"/>
                    <a:pt x="1074" y="730"/>
                  </a:cubicBezTo>
                  <a:lnTo>
                    <a:pt x="1074" y="730"/>
                  </a:lnTo>
                  <a:cubicBezTo>
                    <a:pt x="1074" y="730"/>
                    <a:pt x="1074" y="730"/>
                    <a:pt x="1074" y="730"/>
                  </a:cubicBezTo>
                  <a:close/>
                  <a:moveTo>
                    <a:pt x="73" y="0"/>
                  </a:moveTo>
                  <a:cubicBezTo>
                    <a:pt x="59" y="0"/>
                    <a:pt x="45" y="4"/>
                    <a:pt x="34" y="12"/>
                  </a:cubicBezTo>
                  <a:cubicBezTo>
                    <a:pt x="33" y="11"/>
                    <a:pt x="32" y="10"/>
                    <a:pt x="31" y="10"/>
                  </a:cubicBezTo>
                  <a:cubicBezTo>
                    <a:pt x="30" y="10"/>
                    <a:pt x="29" y="12"/>
                    <a:pt x="28" y="13"/>
                  </a:cubicBezTo>
                  <a:cubicBezTo>
                    <a:pt x="1" y="38"/>
                    <a:pt x="1" y="79"/>
                    <a:pt x="24" y="107"/>
                  </a:cubicBezTo>
                  <a:cubicBezTo>
                    <a:pt x="139" y="246"/>
                    <a:pt x="265" y="375"/>
                    <a:pt x="404" y="490"/>
                  </a:cubicBezTo>
                  <a:cubicBezTo>
                    <a:pt x="564" y="621"/>
                    <a:pt x="735" y="733"/>
                    <a:pt x="918" y="828"/>
                  </a:cubicBezTo>
                  <a:cubicBezTo>
                    <a:pt x="1262" y="1005"/>
                    <a:pt x="1653" y="1115"/>
                    <a:pt x="2041" y="1115"/>
                  </a:cubicBezTo>
                  <a:cubicBezTo>
                    <a:pt x="2044" y="1115"/>
                    <a:pt x="2046" y="1115"/>
                    <a:pt x="2049" y="1115"/>
                  </a:cubicBezTo>
                  <a:cubicBezTo>
                    <a:pt x="2093" y="1115"/>
                    <a:pt x="2134" y="1083"/>
                    <a:pt x="2135" y="1035"/>
                  </a:cubicBezTo>
                  <a:cubicBezTo>
                    <a:pt x="2136" y="990"/>
                    <a:pt x="2101" y="948"/>
                    <a:pt x="2056" y="948"/>
                  </a:cubicBezTo>
                  <a:cubicBezTo>
                    <a:pt x="1921" y="947"/>
                    <a:pt x="1790" y="934"/>
                    <a:pt x="1657" y="914"/>
                  </a:cubicBezTo>
                  <a:lnTo>
                    <a:pt x="1657" y="914"/>
                  </a:lnTo>
                  <a:cubicBezTo>
                    <a:pt x="1664" y="915"/>
                    <a:pt x="1671" y="915"/>
                    <a:pt x="1678" y="918"/>
                  </a:cubicBezTo>
                  <a:cubicBezTo>
                    <a:pt x="1573" y="898"/>
                    <a:pt x="1467" y="872"/>
                    <a:pt x="1362" y="841"/>
                  </a:cubicBezTo>
                  <a:cubicBezTo>
                    <a:pt x="1265" y="811"/>
                    <a:pt x="1167" y="772"/>
                    <a:pt x="1074" y="730"/>
                  </a:cubicBezTo>
                  <a:lnTo>
                    <a:pt x="1074" y="730"/>
                  </a:lnTo>
                  <a:cubicBezTo>
                    <a:pt x="1075" y="731"/>
                    <a:pt x="1075" y="731"/>
                    <a:pt x="1075" y="733"/>
                  </a:cubicBezTo>
                  <a:cubicBezTo>
                    <a:pt x="1074" y="733"/>
                    <a:pt x="1072" y="730"/>
                    <a:pt x="1072" y="730"/>
                  </a:cubicBezTo>
                  <a:cubicBezTo>
                    <a:pt x="1067" y="729"/>
                    <a:pt x="1064" y="728"/>
                    <a:pt x="1060" y="726"/>
                  </a:cubicBezTo>
                  <a:lnTo>
                    <a:pt x="1060" y="726"/>
                  </a:lnTo>
                  <a:cubicBezTo>
                    <a:pt x="954" y="677"/>
                    <a:pt x="849" y="620"/>
                    <a:pt x="750" y="561"/>
                  </a:cubicBezTo>
                  <a:cubicBezTo>
                    <a:pt x="639" y="491"/>
                    <a:pt x="532" y="412"/>
                    <a:pt x="430" y="329"/>
                  </a:cubicBezTo>
                  <a:lnTo>
                    <a:pt x="430" y="329"/>
                  </a:lnTo>
                  <a:cubicBezTo>
                    <a:pt x="431" y="329"/>
                    <a:pt x="432" y="330"/>
                    <a:pt x="432" y="330"/>
                  </a:cubicBezTo>
                  <a:lnTo>
                    <a:pt x="432" y="330"/>
                  </a:lnTo>
                  <a:cubicBezTo>
                    <a:pt x="381" y="288"/>
                    <a:pt x="332" y="244"/>
                    <a:pt x="284" y="197"/>
                  </a:cubicBezTo>
                  <a:cubicBezTo>
                    <a:pt x="226" y="141"/>
                    <a:pt x="173" y="82"/>
                    <a:pt x="123" y="22"/>
                  </a:cubicBezTo>
                  <a:cubicBezTo>
                    <a:pt x="110" y="7"/>
                    <a:pt x="92" y="0"/>
                    <a:pt x="73" y="0"/>
                  </a:cubicBezTo>
                  <a:close/>
                </a:path>
              </a:pathLst>
            </a:custGeom>
            <a:solidFill>
              <a:srgbClr val="F09C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0" name="Google Shape;5840;p16"/>
            <p:cNvSpPr/>
            <p:nvPr/>
          </p:nvSpPr>
          <p:spPr>
            <a:xfrm>
              <a:off x="3087575" y="4796850"/>
              <a:ext cx="71850" cy="61050"/>
            </a:xfrm>
            <a:custGeom>
              <a:avLst/>
              <a:gdLst/>
              <a:ahLst/>
              <a:cxnLst/>
              <a:rect l="l" t="t" r="r" b="b"/>
              <a:pathLst>
                <a:path w="2874" h="2442" extrusionOk="0">
                  <a:moveTo>
                    <a:pt x="76" y="0"/>
                  </a:moveTo>
                  <a:cubicBezTo>
                    <a:pt x="62" y="0"/>
                    <a:pt x="49" y="4"/>
                    <a:pt x="38" y="13"/>
                  </a:cubicBezTo>
                  <a:cubicBezTo>
                    <a:pt x="34" y="13"/>
                    <a:pt x="32" y="14"/>
                    <a:pt x="31" y="16"/>
                  </a:cubicBezTo>
                  <a:cubicBezTo>
                    <a:pt x="3" y="39"/>
                    <a:pt x="1" y="85"/>
                    <a:pt x="26" y="109"/>
                  </a:cubicBezTo>
                  <a:cubicBezTo>
                    <a:pt x="237" y="322"/>
                    <a:pt x="459" y="519"/>
                    <a:pt x="690" y="710"/>
                  </a:cubicBezTo>
                  <a:cubicBezTo>
                    <a:pt x="921" y="901"/>
                    <a:pt x="1164" y="1080"/>
                    <a:pt x="1397" y="1271"/>
                  </a:cubicBezTo>
                  <a:cubicBezTo>
                    <a:pt x="1440" y="1309"/>
                    <a:pt x="1481" y="1350"/>
                    <a:pt x="1524" y="1389"/>
                  </a:cubicBezTo>
                  <a:cubicBezTo>
                    <a:pt x="1569" y="1432"/>
                    <a:pt x="1616" y="1475"/>
                    <a:pt x="1662" y="1518"/>
                  </a:cubicBezTo>
                  <a:cubicBezTo>
                    <a:pt x="1767" y="1616"/>
                    <a:pt x="1872" y="1708"/>
                    <a:pt x="1978" y="1803"/>
                  </a:cubicBezTo>
                  <a:cubicBezTo>
                    <a:pt x="2085" y="1897"/>
                    <a:pt x="2188" y="1995"/>
                    <a:pt x="2293" y="2091"/>
                  </a:cubicBezTo>
                  <a:cubicBezTo>
                    <a:pt x="2396" y="2192"/>
                    <a:pt x="2497" y="2292"/>
                    <a:pt x="2599" y="2394"/>
                  </a:cubicBezTo>
                  <a:cubicBezTo>
                    <a:pt x="2630" y="2425"/>
                    <a:pt x="2671" y="2442"/>
                    <a:pt x="2711" y="2442"/>
                  </a:cubicBezTo>
                  <a:cubicBezTo>
                    <a:pt x="2746" y="2442"/>
                    <a:pt x="2781" y="2430"/>
                    <a:pt x="2810" y="2404"/>
                  </a:cubicBezTo>
                  <a:cubicBezTo>
                    <a:pt x="2869" y="2348"/>
                    <a:pt x="2873" y="2254"/>
                    <a:pt x="2819" y="2193"/>
                  </a:cubicBezTo>
                  <a:cubicBezTo>
                    <a:pt x="2669" y="2032"/>
                    <a:pt x="2505" y="1883"/>
                    <a:pt x="2336" y="1744"/>
                  </a:cubicBezTo>
                  <a:cubicBezTo>
                    <a:pt x="2155" y="1590"/>
                    <a:pt x="1964" y="1449"/>
                    <a:pt x="1766" y="1321"/>
                  </a:cubicBezTo>
                  <a:cubicBezTo>
                    <a:pt x="1672" y="1260"/>
                    <a:pt x="1576" y="1207"/>
                    <a:pt x="1484" y="1145"/>
                  </a:cubicBezTo>
                  <a:cubicBezTo>
                    <a:pt x="1392" y="1083"/>
                    <a:pt x="1305" y="1014"/>
                    <a:pt x="1217" y="948"/>
                  </a:cubicBezTo>
                  <a:cubicBezTo>
                    <a:pt x="1025" y="803"/>
                    <a:pt x="836" y="655"/>
                    <a:pt x="651" y="503"/>
                  </a:cubicBezTo>
                  <a:lnTo>
                    <a:pt x="651" y="503"/>
                  </a:lnTo>
                  <a:cubicBezTo>
                    <a:pt x="657" y="506"/>
                    <a:pt x="660" y="511"/>
                    <a:pt x="666" y="513"/>
                  </a:cubicBezTo>
                  <a:cubicBezTo>
                    <a:pt x="479" y="358"/>
                    <a:pt x="298" y="194"/>
                    <a:pt x="125" y="22"/>
                  </a:cubicBezTo>
                  <a:cubicBezTo>
                    <a:pt x="112" y="8"/>
                    <a:pt x="94" y="0"/>
                    <a:pt x="76" y="0"/>
                  </a:cubicBezTo>
                  <a:close/>
                </a:path>
              </a:pathLst>
            </a:custGeom>
            <a:solidFill>
              <a:srgbClr val="F09C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1" name="Google Shape;5841;p16"/>
            <p:cNvSpPr/>
            <p:nvPr/>
          </p:nvSpPr>
          <p:spPr>
            <a:xfrm>
              <a:off x="3317275" y="5041275"/>
              <a:ext cx="258425" cy="72950"/>
            </a:xfrm>
            <a:custGeom>
              <a:avLst/>
              <a:gdLst/>
              <a:ahLst/>
              <a:cxnLst/>
              <a:rect l="l" t="t" r="r" b="b"/>
              <a:pathLst>
                <a:path w="10337" h="2918" extrusionOk="0">
                  <a:moveTo>
                    <a:pt x="5126" y="1"/>
                  </a:moveTo>
                  <a:cubicBezTo>
                    <a:pt x="4939" y="1"/>
                    <a:pt x="4748" y="10"/>
                    <a:pt x="4552" y="30"/>
                  </a:cubicBezTo>
                  <a:cubicBezTo>
                    <a:pt x="4246" y="63"/>
                    <a:pt x="3916" y="123"/>
                    <a:pt x="3511" y="224"/>
                  </a:cubicBezTo>
                  <a:cubicBezTo>
                    <a:pt x="3191" y="303"/>
                    <a:pt x="2872" y="399"/>
                    <a:pt x="2561" y="490"/>
                  </a:cubicBezTo>
                  <a:cubicBezTo>
                    <a:pt x="2217" y="593"/>
                    <a:pt x="1861" y="699"/>
                    <a:pt x="1506" y="783"/>
                  </a:cubicBezTo>
                  <a:cubicBezTo>
                    <a:pt x="1280" y="834"/>
                    <a:pt x="1072" y="875"/>
                    <a:pt x="869" y="903"/>
                  </a:cubicBezTo>
                  <a:cubicBezTo>
                    <a:pt x="620" y="941"/>
                    <a:pt x="368" y="954"/>
                    <a:pt x="134" y="967"/>
                  </a:cubicBezTo>
                  <a:cubicBezTo>
                    <a:pt x="108" y="968"/>
                    <a:pt x="87" y="977"/>
                    <a:pt x="67" y="990"/>
                  </a:cubicBezTo>
                  <a:cubicBezTo>
                    <a:pt x="36" y="1011"/>
                    <a:pt x="15" y="1047"/>
                    <a:pt x="9" y="1083"/>
                  </a:cubicBezTo>
                  <a:cubicBezTo>
                    <a:pt x="0" y="1139"/>
                    <a:pt x="34" y="1212"/>
                    <a:pt x="88" y="1229"/>
                  </a:cubicBezTo>
                  <a:cubicBezTo>
                    <a:pt x="350" y="1308"/>
                    <a:pt x="594" y="1372"/>
                    <a:pt x="839" y="1426"/>
                  </a:cubicBezTo>
                  <a:cubicBezTo>
                    <a:pt x="1096" y="1479"/>
                    <a:pt x="1355" y="1524"/>
                    <a:pt x="1613" y="1567"/>
                  </a:cubicBezTo>
                  <a:lnTo>
                    <a:pt x="1665" y="1577"/>
                  </a:lnTo>
                  <a:cubicBezTo>
                    <a:pt x="2141" y="1656"/>
                    <a:pt x="2633" y="1736"/>
                    <a:pt x="3103" y="1873"/>
                  </a:cubicBezTo>
                  <a:cubicBezTo>
                    <a:pt x="3492" y="1991"/>
                    <a:pt x="3876" y="2147"/>
                    <a:pt x="4246" y="2298"/>
                  </a:cubicBezTo>
                  <a:cubicBezTo>
                    <a:pt x="4490" y="2397"/>
                    <a:pt x="4735" y="2496"/>
                    <a:pt x="4982" y="2585"/>
                  </a:cubicBezTo>
                  <a:cubicBezTo>
                    <a:pt x="5336" y="2713"/>
                    <a:pt x="5654" y="2802"/>
                    <a:pt x="5953" y="2857"/>
                  </a:cubicBezTo>
                  <a:cubicBezTo>
                    <a:pt x="6172" y="2897"/>
                    <a:pt x="6405" y="2917"/>
                    <a:pt x="6648" y="2917"/>
                  </a:cubicBezTo>
                  <a:cubicBezTo>
                    <a:pt x="6749" y="2917"/>
                    <a:pt x="6852" y="2914"/>
                    <a:pt x="6956" y="2907"/>
                  </a:cubicBezTo>
                  <a:cubicBezTo>
                    <a:pt x="7245" y="2887"/>
                    <a:pt x="7555" y="2827"/>
                    <a:pt x="7879" y="2729"/>
                  </a:cubicBezTo>
                  <a:cubicBezTo>
                    <a:pt x="8163" y="2643"/>
                    <a:pt x="8455" y="2516"/>
                    <a:pt x="8773" y="2338"/>
                  </a:cubicBezTo>
                  <a:cubicBezTo>
                    <a:pt x="8933" y="2248"/>
                    <a:pt x="9092" y="2147"/>
                    <a:pt x="9249" y="2037"/>
                  </a:cubicBezTo>
                  <a:cubicBezTo>
                    <a:pt x="9617" y="1771"/>
                    <a:pt x="9966" y="1443"/>
                    <a:pt x="10284" y="1063"/>
                  </a:cubicBezTo>
                  <a:cubicBezTo>
                    <a:pt x="10336" y="1000"/>
                    <a:pt x="10327" y="902"/>
                    <a:pt x="10264" y="847"/>
                  </a:cubicBezTo>
                  <a:cubicBezTo>
                    <a:pt x="10237" y="824"/>
                    <a:pt x="10203" y="813"/>
                    <a:pt x="10168" y="813"/>
                  </a:cubicBezTo>
                  <a:cubicBezTo>
                    <a:pt x="10136" y="813"/>
                    <a:pt x="10104" y="822"/>
                    <a:pt x="10078" y="842"/>
                  </a:cubicBezTo>
                  <a:cubicBezTo>
                    <a:pt x="10034" y="813"/>
                    <a:pt x="9982" y="790"/>
                    <a:pt x="9926" y="790"/>
                  </a:cubicBezTo>
                  <a:cubicBezTo>
                    <a:pt x="9923" y="790"/>
                    <a:pt x="9920" y="790"/>
                    <a:pt x="9917" y="790"/>
                  </a:cubicBezTo>
                  <a:cubicBezTo>
                    <a:pt x="9822" y="795"/>
                    <a:pt x="9727" y="798"/>
                    <a:pt x="9630" y="798"/>
                  </a:cubicBezTo>
                  <a:cubicBezTo>
                    <a:pt x="9602" y="798"/>
                    <a:pt x="9574" y="797"/>
                    <a:pt x="9546" y="797"/>
                  </a:cubicBezTo>
                  <a:cubicBezTo>
                    <a:pt x="8814" y="773"/>
                    <a:pt x="8098" y="583"/>
                    <a:pt x="7405" y="399"/>
                  </a:cubicBezTo>
                  <a:cubicBezTo>
                    <a:pt x="6834" y="248"/>
                    <a:pt x="6243" y="92"/>
                    <a:pt x="5647" y="27"/>
                  </a:cubicBezTo>
                  <a:cubicBezTo>
                    <a:pt x="5479" y="10"/>
                    <a:pt x="5305" y="1"/>
                    <a:pt x="5126" y="1"/>
                  </a:cubicBezTo>
                  <a:close/>
                </a:path>
              </a:pathLst>
            </a:custGeom>
            <a:solidFill>
              <a:srgbClr val="9098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2" name="Google Shape;5842;p16"/>
            <p:cNvSpPr/>
            <p:nvPr/>
          </p:nvSpPr>
          <p:spPr>
            <a:xfrm>
              <a:off x="3445575" y="4938300"/>
              <a:ext cx="115725" cy="118125"/>
            </a:xfrm>
            <a:custGeom>
              <a:avLst/>
              <a:gdLst/>
              <a:ahLst/>
              <a:cxnLst/>
              <a:rect l="l" t="t" r="r" b="b"/>
              <a:pathLst>
                <a:path w="4629" h="4725" extrusionOk="0">
                  <a:moveTo>
                    <a:pt x="127" y="1"/>
                  </a:moveTo>
                  <a:cubicBezTo>
                    <a:pt x="102" y="1"/>
                    <a:pt x="77" y="9"/>
                    <a:pt x="55" y="24"/>
                  </a:cubicBezTo>
                  <a:cubicBezTo>
                    <a:pt x="46" y="31"/>
                    <a:pt x="38" y="38"/>
                    <a:pt x="32" y="46"/>
                  </a:cubicBezTo>
                  <a:cubicBezTo>
                    <a:pt x="10" y="71"/>
                    <a:pt x="0" y="107"/>
                    <a:pt x="3" y="140"/>
                  </a:cubicBezTo>
                  <a:cubicBezTo>
                    <a:pt x="8" y="172"/>
                    <a:pt x="19" y="198"/>
                    <a:pt x="48" y="225"/>
                  </a:cubicBezTo>
                  <a:cubicBezTo>
                    <a:pt x="130" y="304"/>
                    <a:pt x="206" y="385"/>
                    <a:pt x="282" y="468"/>
                  </a:cubicBezTo>
                  <a:lnTo>
                    <a:pt x="266" y="442"/>
                  </a:lnTo>
                  <a:lnTo>
                    <a:pt x="266" y="442"/>
                  </a:lnTo>
                  <a:cubicBezTo>
                    <a:pt x="625" y="843"/>
                    <a:pt x="957" y="1274"/>
                    <a:pt x="1238" y="1647"/>
                  </a:cubicBezTo>
                  <a:lnTo>
                    <a:pt x="1473" y="1959"/>
                  </a:lnTo>
                  <a:lnTo>
                    <a:pt x="1705" y="2272"/>
                  </a:lnTo>
                  <a:cubicBezTo>
                    <a:pt x="1862" y="2476"/>
                    <a:pt x="2021" y="2681"/>
                    <a:pt x="2185" y="2878"/>
                  </a:cubicBezTo>
                  <a:cubicBezTo>
                    <a:pt x="2551" y="3326"/>
                    <a:pt x="2880" y="3665"/>
                    <a:pt x="3219" y="3948"/>
                  </a:cubicBezTo>
                  <a:cubicBezTo>
                    <a:pt x="3376" y="4080"/>
                    <a:pt x="3541" y="4202"/>
                    <a:pt x="3707" y="4307"/>
                  </a:cubicBezTo>
                  <a:cubicBezTo>
                    <a:pt x="3696" y="4333"/>
                    <a:pt x="3693" y="4362"/>
                    <a:pt x="3696" y="4390"/>
                  </a:cubicBezTo>
                  <a:cubicBezTo>
                    <a:pt x="3702" y="4439"/>
                    <a:pt x="3728" y="4485"/>
                    <a:pt x="3765" y="4517"/>
                  </a:cubicBezTo>
                  <a:cubicBezTo>
                    <a:pt x="3798" y="4544"/>
                    <a:pt x="3843" y="4560"/>
                    <a:pt x="3887" y="4560"/>
                  </a:cubicBezTo>
                  <a:cubicBezTo>
                    <a:pt x="3893" y="4560"/>
                    <a:pt x="3900" y="4559"/>
                    <a:pt x="3907" y="4558"/>
                  </a:cubicBezTo>
                  <a:cubicBezTo>
                    <a:pt x="3939" y="4556"/>
                    <a:pt x="3975" y="4541"/>
                    <a:pt x="4002" y="4523"/>
                  </a:cubicBezTo>
                  <a:cubicBezTo>
                    <a:pt x="4015" y="4514"/>
                    <a:pt x="4023" y="4505"/>
                    <a:pt x="4031" y="4494"/>
                  </a:cubicBezTo>
                  <a:cubicBezTo>
                    <a:pt x="4192" y="4580"/>
                    <a:pt x="4361" y="4658"/>
                    <a:pt x="4528" y="4719"/>
                  </a:cubicBezTo>
                  <a:cubicBezTo>
                    <a:pt x="4537" y="4723"/>
                    <a:pt x="4547" y="4725"/>
                    <a:pt x="4557" y="4725"/>
                  </a:cubicBezTo>
                  <a:cubicBezTo>
                    <a:pt x="4572" y="4725"/>
                    <a:pt x="4586" y="4721"/>
                    <a:pt x="4598" y="4712"/>
                  </a:cubicBezTo>
                  <a:cubicBezTo>
                    <a:pt x="4607" y="4705"/>
                    <a:pt x="4614" y="4696"/>
                    <a:pt x="4620" y="4685"/>
                  </a:cubicBezTo>
                  <a:cubicBezTo>
                    <a:pt x="4627" y="4666"/>
                    <a:pt x="4628" y="4645"/>
                    <a:pt x="4620" y="4627"/>
                  </a:cubicBezTo>
                  <a:cubicBezTo>
                    <a:pt x="4612" y="4612"/>
                    <a:pt x="4599" y="4599"/>
                    <a:pt x="4584" y="4593"/>
                  </a:cubicBezTo>
                  <a:cubicBezTo>
                    <a:pt x="4417" y="4531"/>
                    <a:pt x="4253" y="4456"/>
                    <a:pt x="4102" y="4376"/>
                  </a:cubicBezTo>
                  <a:cubicBezTo>
                    <a:pt x="4153" y="4297"/>
                    <a:pt x="4199" y="4211"/>
                    <a:pt x="4242" y="4122"/>
                  </a:cubicBezTo>
                  <a:cubicBezTo>
                    <a:pt x="4296" y="4007"/>
                    <a:pt x="4341" y="3879"/>
                    <a:pt x="4378" y="3731"/>
                  </a:cubicBezTo>
                  <a:cubicBezTo>
                    <a:pt x="4434" y="3516"/>
                    <a:pt x="4443" y="3283"/>
                    <a:pt x="4406" y="3056"/>
                  </a:cubicBezTo>
                  <a:cubicBezTo>
                    <a:pt x="4371" y="2854"/>
                    <a:pt x="4295" y="2651"/>
                    <a:pt x="4169" y="2436"/>
                  </a:cubicBezTo>
                  <a:cubicBezTo>
                    <a:pt x="4068" y="2265"/>
                    <a:pt x="3932" y="2099"/>
                    <a:pt x="3736" y="1911"/>
                  </a:cubicBezTo>
                  <a:cubicBezTo>
                    <a:pt x="3581" y="1761"/>
                    <a:pt x="3400" y="1618"/>
                    <a:pt x="3170" y="1463"/>
                  </a:cubicBezTo>
                  <a:cubicBezTo>
                    <a:pt x="2978" y="1334"/>
                    <a:pt x="2765" y="1209"/>
                    <a:pt x="2501" y="1067"/>
                  </a:cubicBezTo>
                  <a:cubicBezTo>
                    <a:pt x="2059" y="830"/>
                    <a:pt x="1598" y="629"/>
                    <a:pt x="1125" y="428"/>
                  </a:cubicBezTo>
                  <a:lnTo>
                    <a:pt x="1027" y="386"/>
                  </a:lnTo>
                  <a:cubicBezTo>
                    <a:pt x="888" y="327"/>
                    <a:pt x="749" y="268"/>
                    <a:pt x="612" y="206"/>
                  </a:cubicBezTo>
                  <a:cubicBezTo>
                    <a:pt x="540" y="175"/>
                    <a:pt x="469" y="142"/>
                    <a:pt x="395" y="110"/>
                  </a:cubicBezTo>
                  <a:lnTo>
                    <a:pt x="302" y="69"/>
                  </a:lnTo>
                  <a:lnTo>
                    <a:pt x="181" y="15"/>
                  </a:lnTo>
                  <a:cubicBezTo>
                    <a:pt x="165" y="5"/>
                    <a:pt x="146" y="1"/>
                    <a:pt x="127" y="1"/>
                  </a:cubicBezTo>
                  <a:close/>
                </a:path>
              </a:pathLst>
            </a:custGeom>
            <a:solidFill>
              <a:srgbClr val="9098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3" name="Google Shape;5843;p16"/>
            <p:cNvSpPr/>
            <p:nvPr/>
          </p:nvSpPr>
          <p:spPr>
            <a:xfrm>
              <a:off x="3230300" y="4961150"/>
              <a:ext cx="207050" cy="69300"/>
            </a:xfrm>
            <a:custGeom>
              <a:avLst/>
              <a:gdLst/>
              <a:ahLst/>
              <a:cxnLst/>
              <a:rect l="l" t="t" r="r" b="b"/>
              <a:pathLst>
                <a:path w="8282" h="2772" extrusionOk="0">
                  <a:moveTo>
                    <a:pt x="4551" y="0"/>
                  </a:moveTo>
                  <a:cubicBezTo>
                    <a:pt x="4417" y="0"/>
                    <a:pt x="4284" y="8"/>
                    <a:pt x="4153" y="24"/>
                  </a:cubicBezTo>
                  <a:cubicBezTo>
                    <a:pt x="3866" y="58"/>
                    <a:pt x="3584" y="138"/>
                    <a:pt x="3314" y="261"/>
                  </a:cubicBezTo>
                  <a:cubicBezTo>
                    <a:pt x="3129" y="345"/>
                    <a:pt x="2942" y="454"/>
                    <a:pt x="2747" y="597"/>
                  </a:cubicBezTo>
                  <a:cubicBezTo>
                    <a:pt x="2681" y="645"/>
                    <a:pt x="2616" y="694"/>
                    <a:pt x="2552" y="746"/>
                  </a:cubicBezTo>
                  <a:cubicBezTo>
                    <a:pt x="2402" y="864"/>
                    <a:pt x="2260" y="990"/>
                    <a:pt x="2116" y="1118"/>
                  </a:cubicBezTo>
                  <a:cubicBezTo>
                    <a:pt x="2040" y="1185"/>
                    <a:pt x="1963" y="1256"/>
                    <a:pt x="1884" y="1322"/>
                  </a:cubicBezTo>
                  <a:cubicBezTo>
                    <a:pt x="1760" y="1428"/>
                    <a:pt x="1645" y="1520"/>
                    <a:pt x="1532" y="1601"/>
                  </a:cubicBezTo>
                  <a:cubicBezTo>
                    <a:pt x="1403" y="1694"/>
                    <a:pt x="1279" y="1773"/>
                    <a:pt x="1153" y="1840"/>
                  </a:cubicBezTo>
                  <a:cubicBezTo>
                    <a:pt x="973" y="1932"/>
                    <a:pt x="788" y="2000"/>
                    <a:pt x="605" y="2047"/>
                  </a:cubicBezTo>
                  <a:cubicBezTo>
                    <a:pt x="453" y="2082"/>
                    <a:pt x="302" y="2103"/>
                    <a:pt x="156" y="2113"/>
                  </a:cubicBezTo>
                  <a:cubicBezTo>
                    <a:pt x="154" y="2113"/>
                    <a:pt x="152" y="2113"/>
                    <a:pt x="150" y="2113"/>
                  </a:cubicBezTo>
                  <a:cubicBezTo>
                    <a:pt x="126" y="2113"/>
                    <a:pt x="101" y="2122"/>
                    <a:pt x="80" y="2139"/>
                  </a:cubicBezTo>
                  <a:cubicBezTo>
                    <a:pt x="41" y="2166"/>
                    <a:pt x="17" y="2205"/>
                    <a:pt x="11" y="2248"/>
                  </a:cubicBezTo>
                  <a:cubicBezTo>
                    <a:pt x="1" y="2320"/>
                    <a:pt x="40" y="2393"/>
                    <a:pt x="106" y="2425"/>
                  </a:cubicBezTo>
                  <a:cubicBezTo>
                    <a:pt x="363" y="2541"/>
                    <a:pt x="628" y="2630"/>
                    <a:pt x="896" y="2692"/>
                  </a:cubicBezTo>
                  <a:cubicBezTo>
                    <a:pt x="1125" y="2744"/>
                    <a:pt x="1370" y="2771"/>
                    <a:pt x="1645" y="2771"/>
                  </a:cubicBezTo>
                  <a:cubicBezTo>
                    <a:pt x="1649" y="2771"/>
                    <a:pt x="1652" y="2771"/>
                    <a:pt x="1656" y="2771"/>
                  </a:cubicBezTo>
                  <a:cubicBezTo>
                    <a:pt x="2074" y="2771"/>
                    <a:pt x="2526" y="2688"/>
                    <a:pt x="3072" y="2507"/>
                  </a:cubicBezTo>
                  <a:cubicBezTo>
                    <a:pt x="3451" y="2383"/>
                    <a:pt x="3823" y="2223"/>
                    <a:pt x="4183" y="2069"/>
                  </a:cubicBezTo>
                  <a:cubicBezTo>
                    <a:pt x="4687" y="1853"/>
                    <a:pt x="5210" y="1629"/>
                    <a:pt x="5755" y="1499"/>
                  </a:cubicBezTo>
                  <a:cubicBezTo>
                    <a:pt x="6046" y="1429"/>
                    <a:pt x="6335" y="1396"/>
                    <a:pt x="6617" y="1396"/>
                  </a:cubicBezTo>
                  <a:cubicBezTo>
                    <a:pt x="6639" y="1396"/>
                    <a:pt x="6661" y="1396"/>
                    <a:pt x="6684" y="1397"/>
                  </a:cubicBezTo>
                  <a:cubicBezTo>
                    <a:pt x="6952" y="1408"/>
                    <a:pt x="7221" y="1453"/>
                    <a:pt x="7481" y="1532"/>
                  </a:cubicBezTo>
                  <a:cubicBezTo>
                    <a:pt x="7686" y="1596"/>
                    <a:pt x="7893" y="1682"/>
                    <a:pt x="8094" y="1790"/>
                  </a:cubicBezTo>
                  <a:cubicBezTo>
                    <a:pt x="8109" y="1798"/>
                    <a:pt x="8125" y="1802"/>
                    <a:pt x="8141" y="1802"/>
                  </a:cubicBezTo>
                  <a:cubicBezTo>
                    <a:pt x="8166" y="1802"/>
                    <a:pt x="8191" y="1794"/>
                    <a:pt x="8214" y="1777"/>
                  </a:cubicBezTo>
                  <a:cubicBezTo>
                    <a:pt x="8232" y="1766"/>
                    <a:pt x="8245" y="1749"/>
                    <a:pt x="8254" y="1731"/>
                  </a:cubicBezTo>
                  <a:cubicBezTo>
                    <a:pt x="8281" y="1672"/>
                    <a:pt x="8255" y="1603"/>
                    <a:pt x="8195" y="1572"/>
                  </a:cubicBezTo>
                  <a:cubicBezTo>
                    <a:pt x="7951" y="1444"/>
                    <a:pt x="7692" y="1342"/>
                    <a:pt x="7428" y="1269"/>
                  </a:cubicBezTo>
                  <a:cubicBezTo>
                    <a:pt x="7388" y="1256"/>
                    <a:pt x="7349" y="1247"/>
                    <a:pt x="7307" y="1237"/>
                  </a:cubicBezTo>
                  <a:cubicBezTo>
                    <a:pt x="7326" y="1177"/>
                    <a:pt x="7304" y="1108"/>
                    <a:pt x="7251" y="1063"/>
                  </a:cubicBezTo>
                  <a:cubicBezTo>
                    <a:pt x="6859" y="710"/>
                    <a:pt x="6372" y="423"/>
                    <a:pt x="5842" y="232"/>
                  </a:cubicBezTo>
                  <a:cubicBezTo>
                    <a:pt x="5419" y="79"/>
                    <a:pt x="4979" y="0"/>
                    <a:pt x="4551" y="0"/>
                  </a:cubicBezTo>
                  <a:close/>
                </a:path>
              </a:pathLst>
            </a:custGeom>
            <a:solidFill>
              <a:srgbClr val="9098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4" name="Google Shape;5844;p16"/>
            <p:cNvSpPr/>
            <p:nvPr/>
          </p:nvSpPr>
          <p:spPr>
            <a:xfrm>
              <a:off x="3334625" y="4853350"/>
              <a:ext cx="94350" cy="132375"/>
            </a:xfrm>
            <a:custGeom>
              <a:avLst/>
              <a:gdLst/>
              <a:ahLst/>
              <a:cxnLst/>
              <a:rect l="l" t="t" r="r" b="b"/>
              <a:pathLst>
                <a:path w="3774" h="5295" extrusionOk="0">
                  <a:moveTo>
                    <a:pt x="206" y="1"/>
                  </a:moveTo>
                  <a:cubicBezTo>
                    <a:pt x="166" y="1"/>
                    <a:pt x="125" y="12"/>
                    <a:pt x="91" y="37"/>
                  </a:cubicBezTo>
                  <a:cubicBezTo>
                    <a:pt x="62" y="58"/>
                    <a:pt x="40" y="83"/>
                    <a:pt x="26" y="113"/>
                  </a:cubicBezTo>
                  <a:cubicBezTo>
                    <a:pt x="7" y="154"/>
                    <a:pt x="0" y="221"/>
                    <a:pt x="22" y="264"/>
                  </a:cubicBezTo>
                  <a:cubicBezTo>
                    <a:pt x="95" y="406"/>
                    <a:pt x="163" y="521"/>
                    <a:pt x="234" y="626"/>
                  </a:cubicBezTo>
                  <a:cubicBezTo>
                    <a:pt x="319" y="748"/>
                    <a:pt x="412" y="860"/>
                    <a:pt x="496" y="953"/>
                  </a:cubicBezTo>
                  <a:cubicBezTo>
                    <a:pt x="622" y="1102"/>
                    <a:pt x="757" y="1245"/>
                    <a:pt x="892" y="1384"/>
                  </a:cubicBezTo>
                  <a:cubicBezTo>
                    <a:pt x="963" y="1459"/>
                    <a:pt x="1031" y="1532"/>
                    <a:pt x="1100" y="1605"/>
                  </a:cubicBezTo>
                  <a:lnTo>
                    <a:pt x="1073" y="1576"/>
                  </a:lnTo>
                  <a:lnTo>
                    <a:pt x="1073" y="1576"/>
                  </a:lnTo>
                  <a:cubicBezTo>
                    <a:pt x="1171" y="1681"/>
                    <a:pt x="1266" y="1786"/>
                    <a:pt x="1353" y="1897"/>
                  </a:cubicBezTo>
                  <a:cubicBezTo>
                    <a:pt x="1448" y="2014"/>
                    <a:pt x="1537" y="2148"/>
                    <a:pt x="1613" y="2289"/>
                  </a:cubicBezTo>
                  <a:lnTo>
                    <a:pt x="1612" y="2287"/>
                  </a:lnTo>
                  <a:lnTo>
                    <a:pt x="1612" y="2287"/>
                  </a:lnTo>
                  <a:cubicBezTo>
                    <a:pt x="1754" y="2566"/>
                    <a:pt x="1834" y="2860"/>
                    <a:pt x="1889" y="3086"/>
                  </a:cubicBezTo>
                  <a:lnTo>
                    <a:pt x="1889" y="3085"/>
                  </a:lnTo>
                  <a:cubicBezTo>
                    <a:pt x="1911" y="3182"/>
                    <a:pt x="1932" y="3278"/>
                    <a:pt x="1951" y="3378"/>
                  </a:cubicBezTo>
                  <a:cubicBezTo>
                    <a:pt x="2014" y="3679"/>
                    <a:pt x="2080" y="3989"/>
                    <a:pt x="2198" y="4281"/>
                  </a:cubicBezTo>
                  <a:cubicBezTo>
                    <a:pt x="2277" y="4475"/>
                    <a:pt x="2384" y="4654"/>
                    <a:pt x="2521" y="4812"/>
                  </a:cubicBezTo>
                  <a:cubicBezTo>
                    <a:pt x="2558" y="4857"/>
                    <a:pt x="2600" y="4900"/>
                    <a:pt x="2643" y="4942"/>
                  </a:cubicBezTo>
                  <a:cubicBezTo>
                    <a:pt x="2647" y="4957"/>
                    <a:pt x="2657" y="4975"/>
                    <a:pt x="2667" y="4993"/>
                  </a:cubicBezTo>
                  <a:cubicBezTo>
                    <a:pt x="2696" y="5032"/>
                    <a:pt x="2744" y="5064"/>
                    <a:pt x="2797" y="5074"/>
                  </a:cubicBezTo>
                  <a:cubicBezTo>
                    <a:pt x="2891" y="5147"/>
                    <a:pt x="2999" y="5217"/>
                    <a:pt x="3114" y="5283"/>
                  </a:cubicBezTo>
                  <a:cubicBezTo>
                    <a:pt x="3126" y="5291"/>
                    <a:pt x="3138" y="5294"/>
                    <a:pt x="3152" y="5294"/>
                  </a:cubicBezTo>
                  <a:cubicBezTo>
                    <a:pt x="3170" y="5294"/>
                    <a:pt x="3189" y="5287"/>
                    <a:pt x="3206" y="5275"/>
                  </a:cubicBezTo>
                  <a:cubicBezTo>
                    <a:pt x="3220" y="5265"/>
                    <a:pt x="3232" y="5252"/>
                    <a:pt x="3239" y="5238"/>
                  </a:cubicBezTo>
                  <a:cubicBezTo>
                    <a:pt x="3263" y="5186"/>
                    <a:pt x="3233" y="5137"/>
                    <a:pt x="3192" y="5114"/>
                  </a:cubicBezTo>
                  <a:lnTo>
                    <a:pt x="3117" y="5071"/>
                  </a:lnTo>
                  <a:cubicBezTo>
                    <a:pt x="3078" y="5045"/>
                    <a:pt x="3041" y="5021"/>
                    <a:pt x="3004" y="4993"/>
                  </a:cubicBezTo>
                  <a:cubicBezTo>
                    <a:pt x="3286" y="4758"/>
                    <a:pt x="3648" y="4357"/>
                    <a:pt x="3752" y="3818"/>
                  </a:cubicBezTo>
                  <a:cubicBezTo>
                    <a:pt x="3772" y="3715"/>
                    <a:pt x="3773" y="3607"/>
                    <a:pt x="3772" y="3515"/>
                  </a:cubicBezTo>
                  <a:cubicBezTo>
                    <a:pt x="3772" y="3434"/>
                    <a:pt x="3760" y="3347"/>
                    <a:pt x="3736" y="3243"/>
                  </a:cubicBezTo>
                  <a:cubicBezTo>
                    <a:pt x="3710" y="3133"/>
                    <a:pt x="3681" y="3040"/>
                    <a:pt x="3646" y="2955"/>
                  </a:cubicBezTo>
                  <a:cubicBezTo>
                    <a:pt x="3607" y="2863"/>
                    <a:pt x="3558" y="2770"/>
                    <a:pt x="3492" y="2661"/>
                  </a:cubicBezTo>
                  <a:cubicBezTo>
                    <a:pt x="3380" y="2478"/>
                    <a:pt x="3233" y="2313"/>
                    <a:pt x="3091" y="2164"/>
                  </a:cubicBezTo>
                  <a:cubicBezTo>
                    <a:pt x="2962" y="2027"/>
                    <a:pt x="2810" y="1887"/>
                    <a:pt x="2610" y="1724"/>
                  </a:cubicBezTo>
                  <a:cubicBezTo>
                    <a:pt x="2260" y="1437"/>
                    <a:pt x="1877" y="1176"/>
                    <a:pt x="1510" y="924"/>
                  </a:cubicBezTo>
                  <a:cubicBezTo>
                    <a:pt x="1286" y="772"/>
                    <a:pt x="1066" y="623"/>
                    <a:pt x="855" y="468"/>
                  </a:cubicBezTo>
                  <a:cubicBezTo>
                    <a:pt x="757" y="397"/>
                    <a:pt x="661" y="324"/>
                    <a:pt x="569" y="248"/>
                  </a:cubicBezTo>
                  <a:lnTo>
                    <a:pt x="547" y="231"/>
                  </a:lnTo>
                  <a:lnTo>
                    <a:pt x="443" y="140"/>
                  </a:lnTo>
                  <a:cubicBezTo>
                    <a:pt x="405" y="106"/>
                    <a:pt x="366" y="74"/>
                    <a:pt x="326" y="41"/>
                  </a:cubicBezTo>
                  <a:cubicBezTo>
                    <a:pt x="293" y="14"/>
                    <a:pt x="250" y="1"/>
                    <a:pt x="206" y="1"/>
                  </a:cubicBezTo>
                  <a:close/>
                </a:path>
              </a:pathLst>
            </a:custGeom>
            <a:solidFill>
              <a:srgbClr val="9098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5" name="Google Shape;5845;p16"/>
            <p:cNvSpPr/>
            <p:nvPr/>
          </p:nvSpPr>
          <p:spPr>
            <a:xfrm>
              <a:off x="3212600" y="4791575"/>
              <a:ext cx="100925" cy="147000"/>
            </a:xfrm>
            <a:custGeom>
              <a:avLst/>
              <a:gdLst/>
              <a:ahLst/>
              <a:cxnLst/>
              <a:rect l="l" t="t" r="r" b="b"/>
              <a:pathLst>
                <a:path w="4037" h="5880" extrusionOk="0">
                  <a:moveTo>
                    <a:pt x="183" y="0"/>
                  </a:moveTo>
                  <a:cubicBezTo>
                    <a:pt x="162" y="0"/>
                    <a:pt x="141" y="4"/>
                    <a:pt x="121" y="11"/>
                  </a:cubicBezTo>
                  <a:cubicBezTo>
                    <a:pt x="106" y="17"/>
                    <a:pt x="93" y="23"/>
                    <a:pt x="78" y="33"/>
                  </a:cubicBezTo>
                  <a:cubicBezTo>
                    <a:pt x="51" y="53"/>
                    <a:pt x="31" y="76"/>
                    <a:pt x="19" y="105"/>
                  </a:cubicBezTo>
                  <a:cubicBezTo>
                    <a:pt x="6" y="134"/>
                    <a:pt x="1" y="162"/>
                    <a:pt x="5" y="195"/>
                  </a:cubicBezTo>
                  <a:cubicBezTo>
                    <a:pt x="9" y="248"/>
                    <a:pt x="38" y="284"/>
                    <a:pt x="67" y="312"/>
                  </a:cubicBezTo>
                  <a:lnTo>
                    <a:pt x="106" y="350"/>
                  </a:lnTo>
                  <a:lnTo>
                    <a:pt x="143" y="391"/>
                  </a:lnTo>
                  <a:cubicBezTo>
                    <a:pt x="358" y="629"/>
                    <a:pt x="546" y="899"/>
                    <a:pt x="719" y="1216"/>
                  </a:cubicBezTo>
                  <a:cubicBezTo>
                    <a:pt x="970" y="1693"/>
                    <a:pt x="1158" y="2208"/>
                    <a:pt x="1344" y="2704"/>
                  </a:cubicBezTo>
                  <a:cubicBezTo>
                    <a:pt x="1483" y="3085"/>
                    <a:pt x="1631" y="3480"/>
                    <a:pt x="1803" y="3855"/>
                  </a:cubicBezTo>
                  <a:cubicBezTo>
                    <a:pt x="2026" y="4342"/>
                    <a:pt x="2248" y="4714"/>
                    <a:pt x="2503" y="5024"/>
                  </a:cubicBezTo>
                  <a:cubicBezTo>
                    <a:pt x="2585" y="5120"/>
                    <a:pt x="2675" y="5219"/>
                    <a:pt x="2774" y="5313"/>
                  </a:cubicBezTo>
                  <a:cubicBezTo>
                    <a:pt x="2760" y="5386"/>
                    <a:pt x="2773" y="5443"/>
                    <a:pt x="2804" y="5491"/>
                  </a:cubicBezTo>
                  <a:cubicBezTo>
                    <a:pt x="2846" y="5549"/>
                    <a:pt x="2913" y="5581"/>
                    <a:pt x="2982" y="5581"/>
                  </a:cubicBezTo>
                  <a:cubicBezTo>
                    <a:pt x="3014" y="5581"/>
                    <a:pt x="3045" y="5575"/>
                    <a:pt x="3074" y="5561"/>
                  </a:cubicBezTo>
                  <a:cubicBezTo>
                    <a:pt x="3234" y="5678"/>
                    <a:pt x="3418" y="5782"/>
                    <a:pt x="3614" y="5872"/>
                  </a:cubicBezTo>
                  <a:cubicBezTo>
                    <a:pt x="3626" y="5877"/>
                    <a:pt x="3639" y="5880"/>
                    <a:pt x="3652" y="5880"/>
                  </a:cubicBezTo>
                  <a:cubicBezTo>
                    <a:pt x="3673" y="5880"/>
                    <a:pt x="3694" y="5873"/>
                    <a:pt x="3712" y="5861"/>
                  </a:cubicBezTo>
                  <a:cubicBezTo>
                    <a:pt x="3726" y="5850"/>
                    <a:pt x="3737" y="5837"/>
                    <a:pt x="3744" y="5821"/>
                  </a:cubicBezTo>
                  <a:cubicBezTo>
                    <a:pt x="3765" y="5775"/>
                    <a:pt x="3744" y="5715"/>
                    <a:pt x="3695" y="5693"/>
                  </a:cubicBezTo>
                  <a:cubicBezTo>
                    <a:pt x="3580" y="5643"/>
                    <a:pt x="3468" y="5583"/>
                    <a:pt x="3349" y="5512"/>
                  </a:cubicBezTo>
                  <a:cubicBezTo>
                    <a:pt x="3307" y="5485"/>
                    <a:pt x="3274" y="5462"/>
                    <a:pt x="3241" y="5438"/>
                  </a:cubicBezTo>
                  <a:cubicBezTo>
                    <a:pt x="3389" y="5320"/>
                    <a:pt x="3520" y="5188"/>
                    <a:pt x="3630" y="5044"/>
                  </a:cubicBezTo>
                  <a:cubicBezTo>
                    <a:pt x="3764" y="4872"/>
                    <a:pt x="3864" y="4688"/>
                    <a:pt x="3932" y="4498"/>
                  </a:cubicBezTo>
                  <a:cubicBezTo>
                    <a:pt x="3966" y="4399"/>
                    <a:pt x="3992" y="4300"/>
                    <a:pt x="4009" y="4205"/>
                  </a:cubicBezTo>
                  <a:cubicBezTo>
                    <a:pt x="4028" y="4099"/>
                    <a:pt x="4031" y="3994"/>
                    <a:pt x="4035" y="3888"/>
                  </a:cubicBezTo>
                  <a:cubicBezTo>
                    <a:pt x="4037" y="3717"/>
                    <a:pt x="4008" y="3536"/>
                    <a:pt x="3945" y="3312"/>
                  </a:cubicBezTo>
                  <a:cubicBezTo>
                    <a:pt x="3894" y="3135"/>
                    <a:pt x="3820" y="2956"/>
                    <a:pt x="3708" y="2748"/>
                  </a:cubicBezTo>
                  <a:cubicBezTo>
                    <a:pt x="3614" y="2574"/>
                    <a:pt x="3500" y="2400"/>
                    <a:pt x="3370" y="2229"/>
                  </a:cubicBezTo>
                  <a:cubicBezTo>
                    <a:pt x="3119" y="1899"/>
                    <a:pt x="2800" y="1571"/>
                    <a:pt x="2422" y="1261"/>
                  </a:cubicBezTo>
                  <a:cubicBezTo>
                    <a:pt x="2091" y="987"/>
                    <a:pt x="1711" y="724"/>
                    <a:pt x="1295" y="484"/>
                  </a:cubicBezTo>
                  <a:cubicBezTo>
                    <a:pt x="1120" y="383"/>
                    <a:pt x="934" y="289"/>
                    <a:pt x="743" y="200"/>
                  </a:cubicBezTo>
                  <a:cubicBezTo>
                    <a:pt x="660" y="162"/>
                    <a:pt x="571" y="125"/>
                    <a:pt x="483" y="90"/>
                  </a:cubicBezTo>
                  <a:cubicBezTo>
                    <a:pt x="411" y="62"/>
                    <a:pt x="338" y="40"/>
                    <a:pt x="262" y="19"/>
                  </a:cubicBezTo>
                  <a:lnTo>
                    <a:pt x="210" y="3"/>
                  </a:lnTo>
                  <a:cubicBezTo>
                    <a:pt x="201" y="1"/>
                    <a:pt x="192" y="0"/>
                    <a:pt x="183" y="0"/>
                  </a:cubicBezTo>
                  <a:close/>
                </a:path>
              </a:pathLst>
            </a:custGeom>
            <a:solidFill>
              <a:srgbClr val="9098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6" name="Google Shape;5846;p16"/>
            <p:cNvSpPr/>
            <p:nvPr/>
          </p:nvSpPr>
          <p:spPr>
            <a:xfrm>
              <a:off x="3216200" y="4653725"/>
              <a:ext cx="224625" cy="82950"/>
            </a:xfrm>
            <a:custGeom>
              <a:avLst/>
              <a:gdLst/>
              <a:ahLst/>
              <a:cxnLst/>
              <a:rect l="l" t="t" r="r" b="b"/>
              <a:pathLst>
                <a:path w="8985" h="3318" extrusionOk="0">
                  <a:moveTo>
                    <a:pt x="4476" y="0"/>
                  </a:moveTo>
                  <a:cubicBezTo>
                    <a:pt x="4306" y="0"/>
                    <a:pt x="4126" y="13"/>
                    <a:pt x="3936" y="37"/>
                  </a:cubicBezTo>
                  <a:cubicBezTo>
                    <a:pt x="3555" y="85"/>
                    <a:pt x="3176" y="182"/>
                    <a:pt x="2810" y="276"/>
                  </a:cubicBezTo>
                  <a:cubicBezTo>
                    <a:pt x="2680" y="309"/>
                    <a:pt x="2554" y="342"/>
                    <a:pt x="2425" y="372"/>
                  </a:cubicBezTo>
                  <a:cubicBezTo>
                    <a:pt x="2142" y="441"/>
                    <a:pt x="1809" y="514"/>
                    <a:pt x="1467" y="537"/>
                  </a:cubicBezTo>
                  <a:lnTo>
                    <a:pt x="1510" y="540"/>
                  </a:lnTo>
                  <a:cubicBezTo>
                    <a:pt x="1469" y="541"/>
                    <a:pt x="1429" y="542"/>
                    <a:pt x="1390" y="542"/>
                  </a:cubicBezTo>
                  <a:cubicBezTo>
                    <a:pt x="1225" y="542"/>
                    <a:pt x="1074" y="530"/>
                    <a:pt x="934" y="506"/>
                  </a:cubicBezTo>
                  <a:cubicBezTo>
                    <a:pt x="806" y="478"/>
                    <a:pt x="681" y="437"/>
                    <a:pt x="559" y="383"/>
                  </a:cubicBezTo>
                  <a:cubicBezTo>
                    <a:pt x="469" y="340"/>
                    <a:pt x="380" y="289"/>
                    <a:pt x="292" y="227"/>
                  </a:cubicBezTo>
                  <a:cubicBezTo>
                    <a:pt x="263" y="209"/>
                    <a:pt x="229" y="200"/>
                    <a:pt x="196" y="200"/>
                  </a:cubicBezTo>
                  <a:cubicBezTo>
                    <a:pt x="159" y="200"/>
                    <a:pt x="122" y="211"/>
                    <a:pt x="91" y="234"/>
                  </a:cubicBezTo>
                  <a:lnTo>
                    <a:pt x="76" y="247"/>
                  </a:lnTo>
                  <a:cubicBezTo>
                    <a:pt x="6" y="310"/>
                    <a:pt x="0" y="417"/>
                    <a:pt x="64" y="491"/>
                  </a:cubicBezTo>
                  <a:cubicBezTo>
                    <a:pt x="286" y="763"/>
                    <a:pt x="503" y="1000"/>
                    <a:pt x="726" y="1211"/>
                  </a:cubicBezTo>
                  <a:cubicBezTo>
                    <a:pt x="954" y="1426"/>
                    <a:pt x="1194" y="1624"/>
                    <a:pt x="1444" y="1800"/>
                  </a:cubicBezTo>
                  <a:cubicBezTo>
                    <a:pt x="1912" y="2134"/>
                    <a:pt x="2448" y="2399"/>
                    <a:pt x="3032" y="2584"/>
                  </a:cubicBezTo>
                  <a:cubicBezTo>
                    <a:pt x="3581" y="2759"/>
                    <a:pt x="4184" y="2854"/>
                    <a:pt x="4826" y="2868"/>
                  </a:cubicBezTo>
                  <a:cubicBezTo>
                    <a:pt x="4882" y="2870"/>
                    <a:pt x="4938" y="2870"/>
                    <a:pt x="4995" y="2870"/>
                  </a:cubicBezTo>
                  <a:cubicBezTo>
                    <a:pt x="5250" y="2870"/>
                    <a:pt x="5510" y="2857"/>
                    <a:pt x="5768" y="2832"/>
                  </a:cubicBezTo>
                  <a:cubicBezTo>
                    <a:pt x="5939" y="2817"/>
                    <a:pt x="6110" y="2794"/>
                    <a:pt x="6281" y="2769"/>
                  </a:cubicBezTo>
                  <a:cubicBezTo>
                    <a:pt x="6386" y="2755"/>
                    <a:pt x="6491" y="2740"/>
                    <a:pt x="6597" y="2728"/>
                  </a:cubicBezTo>
                  <a:cubicBezTo>
                    <a:pt x="6722" y="2712"/>
                    <a:pt x="6849" y="2699"/>
                    <a:pt x="6974" y="2690"/>
                  </a:cubicBezTo>
                  <a:cubicBezTo>
                    <a:pt x="7070" y="2684"/>
                    <a:pt x="7160" y="2681"/>
                    <a:pt x="7247" y="2681"/>
                  </a:cubicBezTo>
                  <a:cubicBezTo>
                    <a:pt x="7434" y="2681"/>
                    <a:pt x="7601" y="2695"/>
                    <a:pt x="7762" y="2725"/>
                  </a:cubicBezTo>
                  <a:cubicBezTo>
                    <a:pt x="7940" y="2762"/>
                    <a:pt x="8081" y="2811"/>
                    <a:pt x="8215" y="2874"/>
                  </a:cubicBezTo>
                  <a:cubicBezTo>
                    <a:pt x="8322" y="2926"/>
                    <a:pt x="8437" y="3002"/>
                    <a:pt x="8546" y="3092"/>
                  </a:cubicBezTo>
                  <a:cubicBezTo>
                    <a:pt x="8618" y="3156"/>
                    <a:pt x="8681" y="3220"/>
                    <a:pt x="8740" y="3289"/>
                  </a:cubicBezTo>
                  <a:cubicBezTo>
                    <a:pt x="8757" y="3308"/>
                    <a:pt x="8780" y="3318"/>
                    <a:pt x="8805" y="3318"/>
                  </a:cubicBezTo>
                  <a:cubicBezTo>
                    <a:pt x="8824" y="3318"/>
                    <a:pt x="8843" y="3312"/>
                    <a:pt x="8859" y="3301"/>
                  </a:cubicBezTo>
                  <a:cubicBezTo>
                    <a:pt x="8875" y="3289"/>
                    <a:pt x="8882" y="3278"/>
                    <a:pt x="8888" y="3266"/>
                  </a:cubicBezTo>
                  <a:cubicBezTo>
                    <a:pt x="8897" y="3265"/>
                    <a:pt x="8907" y="3258"/>
                    <a:pt x="8918" y="3250"/>
                  </a:cubicBezTo>
                  <a:cubicBezTo>
                    <a:pt x="8981" y="3194"/>
                    <a:pt x="8984" y="3112"/>
                    <a:pt x="8936" y="3054"/>
                  </a:cubicBezTo>
                  <a:cubicBezTo>
                    <a:pt x="8408" y="2397"/>
                    <a:pt x="7894" y="1857"/>
                    <a:pt x="7370" y="1402"/>
                  </a:cubicBezTo>
                  <a:cubicBezTo>
                    <a:pt x="7076" y="1145"/>
                    <a:pt x="6771" y="913"/>
                    <a:pt x="6465" y="714"/>
                  </a:cubicBezTo>
                  <a:cubicBezTo>
                    <a:pt x="6156" y="511"/>
                    <a:pt x="5819" y="332"/>
                    <a:pt x="5460" y="181"/>
                  </a:cubicBezTo>
                  <a:cubicBezTo>
                    <a:pt x="5173" y="60"/>
                    <a:pt x="4848" y="0"/>
                    <a:pt x="4476" y="0"/>
                  </a:cubicBezTo>
                  <a:close/>
                </a:path>
              </a:pathLst>
            </a:custGeom>
            <a:solidFill>
              <a:srgbClr val="9098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7" name="Google Shape;5847;p16"/>
            <p:cNvSpPr/>
            <p:nvPr/>
          </p:nvSpPr>
          <p:spPr>
            <a:xfrm>
              <a:off x="3402125" y="4712050"/>
              <a:ext cx="50725" cy="33625"/>
            </a:xfrm>
            <a:custGeom>
              <a:avLst/>
              <a:gdLst/>
              <a:ahLst/>
              <a:cxnLst/>
              <a:rect l="l" t="t" r="r" b="b"/>
              <a:pathLst>
                <a:path w="2029" h="1345" extrusionOk="0">
                  <a:moveTo>
                    <a:pt x="73" y="0"/>
                  </a:moveTo>
                  <a:cubicBezTo>
                    <a:pt x="70" y="0"/>
                    <a:pt x="67" y="0"/>
                    <a:pt x="64" y="1"/>
                  </a:cubicBezTo>
                  <a:cubicBezTo>
                    <a:pt x="54" y="2"/>
                    <a:pt x="41" y="5"/>
                    <a:pt x="32" y="12"/>
                  </a:cubicBezTo>
                  <a:cubicBezTo>
                    <a:pt x="29" y="17"/>
                    <a:pt x="25" y="20"/>
                    <a:pt x="22" y="25"/>
                  </a:cubicBezTo>
                  <a:cubicBezTo>
                    <a:pt x="0" y="53"/>
                    <a:pt x="0" y="99"/>
                    <a:pt x="32" y="119"/>
                  </a:cubicBezTo>
                  <a:cubicBezTo>
                    <a:pt x="658" y="527"/>
                    <a:pt x="1289" y="930"/>
                    <a:pt x="1919" y="1330"/>
                  </a:cubicBezTo>
                  <a:cubicBezTo>
                    <a:pt x="1934" y="1339"/>
                    <a:pt x="1945" y="1344"/>
                    <a:pt x="1961" y="1344"/>
                  </a:cubicBezTo>
                  <a:cubicBezTo>
                    <a:pt x="1963" y="1344"/>
                    <a:pt x="1965" y="1344"/>
                    <a:pt x="1967" y="1344"/>
                  </a:cubicBezTo>
                  <a:cubicBezTo>
                    <a:pt x="1984" y="1341"/>
                    <a:pt x="2001" y="1332"/>
                    <a:pt x="2013" y="1318"/>
                  </a:cubicBezTo>
                  <a:cubicBezTo>
                    <a:pt x="2023" y="1305"/>
                    <a:pt x="2029" y="1288"/>
                    <a:pt x="2027" y="1272"/>
                  </a:cubicBezTo>
                  <a:cubicBezTo>
                    <a:pt x="2026" y="1255"/>
                    <a:pt x="2016" y="1233"/>
                    <a:pt x="2001" y="1225"/>
                  </a:cubicBezTo>
                  <a:cubicBezTo>
                    <a:pt x="1369" y="827"/>
                    <a:pt x="739" y="422"/>
                    <a:pt x="113" y="15"/>
                  </a:cubicBezTo>
                  <a:cubicBezTo>
                    <a:pt x="99" y="6"/>
                    <a:pt x="87" y="0"/>
                    <a:pt x="73" y="0"/>
                  </a:cubicBezTo>
                  <a:close/>
                </a:path>
              </a:pathLst>
            </a:custGeom>
            <a:solidFill>
              <a:srgbClr val="9098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8" name="Google Shape;5848;p16"/>
            <p:cNvSpPr/>
            <p:nvPr/>
          </p:nvSpPr>
          <p:spPr>
            <a:xfrm>
              <a:off x="3404125" y="4711525"/>
              <a:ext cx="47975" cy="33925"/>
            </a:xfrm>
            <a:custGeom>
              <a:avLst/>
              <a:gdLst/>
              <a:ahLst/>
              <a:cxnLst/>
              <a:rect l="l" t="t" r="r" b="b"/>
              <a:pathLst>
                <a:path w="1919" h="1357" extrusionOk="0">
                  <a:moveTo>
                    <a:pt x="78" y="0"/>
                  </a:moveTo>
                  <a:cubicBezTo>
                    <a:pt x="63" y="0"/>
                    <a:pt x="48" y="6"/>
                    <a:pt x="37" y="15"/>
                  </a:cubicBezTo>
                  <a:cubicBezTo>
                    <a:pt x="22" y="23"/>
                    <a:pt x="15" y="32"/>
                    <a:pt x="10" y="44"/>
                  </a:cubicBezTo>
                  <a:cubicBezTo>
                    <a:pt x="2" y="59"/>
                    <a:pt x="1" y="79"/>
                    <a:pt x="8" y="95"/>
                  </a:cubicBezTo>
                  <a:cubicBezTo>
                    <a:pt x="15" y="115"/>
                    <a:pt x="28" y="125"/>
                    <a:pt x="45" y="134"/>
                  </a:cubicBezTo>
                  <a:cubicBezTo>
                    <a:pt x="132" y="184"/>
                    <a:pt x="216" y="235"/>
                    <a:pt x="301" y="288"/>
                  </a:cubicBezTo>
                  <a:cubicBezTo>
                    <a:pt x="295" y="283"/>
                    <a:pt x="290" y="281"/>
                    <a:pt x="287" y="278"/>
                  </a:cubicBezTo>
                  <a:lnTo>
                    <a:pt x="287" y="278"/>
                  </a:lnTo>
                  <a:cubicBezTo>
                    <a:pt x="540" y="433"/>
                    <a:pt x="787" y="599"/>
                    <a:pt x="1031" y="770"/>
                  </a:cubicBezTo>
                  <a:cubicBezTo>
                    <a:pt x="1288" y="951"/>
                    <a:pt x="1536" y="1144"/>
                    <a:pt x="1782" y="1339"/>
                  </a:cubicBezTo>
                  <a:cubicBezTo>
                    <a:pt x="1795" y="1351"/>
                    <a:pt x="1812" y="1356"/>
                    <a:pt x="1829" y="1356"/>
                  </a:cubicBezTo>
                  <a:cubicBezTo>
                    <a:pt x="1852" y="1356"/>
                    <a:pt x="1875" y="1346"/>
                    <a:pt x="1891" y="1326"/>
                  </a:cubicBezTo>
                  <a:cubicBezTo>
                    <a:pt x="1918" y="1293"/>
                    <a:pt x="1913" y="1244"/>
                    <a:pt x="1881" y="1217"/>
                  </a:cubicBezTo>
                  <a:cubicBezTo>
                    <a:pt x="1321" y="769"/>
                    <a:pt x="728" y="362"/>
                    <a:pt x="104" y="8"/>
                  </a:cubicBezTo>
                  <a:cubicBezTo>
                    <a:pt x="96" y="3"/>
                    <a:pt x="87" y="0"/>
                    <a:pt x="78" y="0"/>
                  </a:cubicBezTo>
                  <a:close/>
                </a:path>
              </a:pathLst>
            </a:custGeom>
            <a:solidFill>
              <a:srgbClr val="9098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9" name="Google Shape;5849;p16"/>
            <p:cNvSpPr/>
            <p:nvPr/>
          </p:nvSpPr>
          <p:spPr>
            <a:xfrm>
              <a:off x="3420075" y="4719700"/>
              <a:ext cx="47250" cy="38775"/>
            </a:xfrm>
            <a:custGeom>
              <a:avLst/>
              <a:gdLst/>
              <a:ahLst/>
              <a:cxnLst/>
              <a:rect l="l" t="t" r="r" b="b"/>
              <a:pathLst>
                <a:path w="1890" h="1551" extrusionOk="0">
                  <a:moveTo>
                    <a:pt x="79" y="1"/>
                  </a:moveTo>
                  <a:cubicBezTo>
                    <a:pt x="64" y="1"/>
                    <a:pt x="48" y="6"/>
                    <a:pt x="37" y="14"/>
                  </a:cubicBezTo>
                  <a:lnTo>
                    <a:pt x="24" y="27"/>
                  </a:lnTo>
                  <a:cubicBezTo>
                    <a:pt x="1" y="57"/>
                    <a:pt x="8" y="97"/>
                    <a:pt x="34" y="120"/>
                  </a:cubicBezTo>
                  <a:cubicBezTo>
                    <a:pt x="307" y="377"/>
                    <a:pt x="590" y="623"/>
                    <a:pt x="880" y="860"/>
                  </a:cubicBezTo>
                  <a:cubicBezTo>
                    <a:pt x="1171" y="1094"/>
                    <a:pt x="1469" y="1319"/>
                    <a:pt x="1774" y="1536"/>
                  </a:cubicBezTo>
                  <a:cubicBezTo>
                    <a:pt x="1786" y="1546"/>
                    <a:pt x="1801" y="1551"/>
                    <a:pt x="1816" y="1551"/>
                  </a:cubicBezTo>
                  <a:cubicBezTo>
                    <a:pt x="1835" y="1551"/>
                    <a:pt x="1854" y="1543"/>
                    <a:pt x="1868" y="1525"/>
                  </a:cubicBezTo>
                  <a:cubicBezTo>
                    <a:pt x="1889" y="1499"/>
                    <a:pt x="1886" y="1453"/>
                    <a:pt x="1856" y="1431"/>
                  </a:cubicBezTo>
                  <a:cubicBezTo>
                    <a:pt x="1552" y="1216"/>
                    <a:pt x="1253" y="991"/>
                    <a:pt x="963" y="755"/>
                  </a:cubicBezTo>
                  <a:cubicBezTo>
                    <a:pt x="671" y="521"/>
                    <a:pt x="390" y="272"/>
                    <a:pt x="117" y="15"/>
                  </a:cubicBezTo>
                  <a:cubicBezTo>
                    <a:pt x="107" y="5"/>
                    <a:pt x="93" y="1"/>
                    <a:pt x="79" y="1"/>
                  </a:cubicBezTo>
                  <a:close/>
                </a:path>
              </a:pathLst>
            </a:custGeom>
            <a:solidFill>
              <a:srgbClr val="9098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0" name="Google Shape;5850;p16"/>
            <p:cNvSpPr/>
            <p:nvPr/>
          </p:nvSpPr>
          <p:spPr>
            <a:xfrm>
              <a:off x="3410450" y="4715425"/>
              <a:ext cx="53525" cy="44350"/>
            </a:xfrm>
            <a:custGeom>
              <a:avLst/>
              <a:gdLst/>
              <a:ahLst/>
              <a:cxnLst/>
              <a:rect l="l" t="t" r="r" b="b"/>
              <a:pathLst>
                <a:path w="2141" h="1774" extrusionOk="0">
                  <a:moveTo>
                    <a:pt x="77" y="0"/>
                  </a:moveTo>
                  <a:cubicBezTo>
                    <a:pt x="63" y="0"/>
                    <a:pt x="48" y="5"/>
                    <a:pt x="37" y="12"/>
                  </a:cubicBezTo>
                  <a:lnTo>
                    <a:pt x="27" y="24"/>
                  </a:lnTo>
                  <a:cubicBezTo>
                    <a:pt x="1" y="53"/>
                    <a:pt x="9" y="91"/>
                    <a:pt x="35" y="117"/>
                  </a:cubicBezTo>
                  <a:cubicBezTo>
                    <a:pt x="664" y="706"/>
                    <a:pt x="1380" y="1189"/>
                    <a:pt x="2024" y="1759"/>
                  </a:cubicBezTo>
                  <a:cubicBezTo>
                    <a:pt x="2036" y="1769"/>
                    <a:pt x="2050" y="1774"/>
                    <a:pt x="2065" y="1774"/>
                  </a:cubicBezTo>
                  <a:cubicBezTo>
                    <a:pt x="2085" y="1774"/>
                    <a:pt x="2105" y="1765"/>
                    <a:pt x="2118" y="1749"/>
                  </a:cubicBezTo>
                  <a:cubicBezTo>
                    <a:pt x="2141" y="1720"/>
                    <a:pt x="2135" y="1679"/>
                    <a:pt x="2106" y="1656"/>
                  </a:cubicBezTo>
                  <a:cubicBezTo>
                    <a:pt x="1463" y="1087"/>
                    <a:pt x="746" y="603"/>
                    <a:pt x="117" y="14"/>
                  </a:cubicBezTo>
                  <a:cubicBezTo>
                    <a:pt x="106" y="5"/>
                    <a:pt x="92" y="0"/>
                    <a:pt x="77" y="0"/>
                  </a:cubicBezTo>
                  <a:close/>
                </a:path>
              </a:pathLst>
            </a:custGeom>
            <a:solidFill>
              <a:srgbClr val="9098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1" name="Google Shape;5851;p16"/>
            <p:cNvSpPr/>
            <p:nvPr/>
          </p:nvSpPr>
          <p:spPr>
            <a:xfrm>
              <a:off x="3355475" y="4515275"/>
              <a:ext cx="55175" cy="163200"/>
            </a:xfrm>
            <a:custGeom>
              <a:avLst/>
              <a:gdLst/>
              <a:ahLst/>
              <a:cxnLst/>
              <a:rect l="l" t="t" r="r" b="b"/>
              <a:pathLst>
                <a:path w="2207" h="6528" extrusionOk="0">
                  <a:moveTo>
                    <a:pt x="1702" y="1"/>
                  </a:moveTo>
                  <a:cubicBezTo>
                    <a:pt x="1681" y="1"/>
                    <a:pt x="1660" y="8"/>
                    <a:pt x="1641" y="23"/>
                  </a:cubicBezTo>
                  <a:lnTo>
                    <a:pt x="1622" y="40"/>
                  </a:lnTo>
                  <a:cubicBezTo>
                    <a:pt x="1522" y="155"/>
                    <a:pt x="1437" y="281"/>
                    <a:pt x="1361" y="425"/>
                  </a:cubicBezTo>
                  <a:cubicBezTo>
                    <a:pt x="1285" y="571"/>
                    <a:pt x="1229" y="731"/>
                    <a:pt x="1181" y="871"/>
                  </a:cubicBezTo>
                  <a:cubicBezTo>
                    <a:pt x="1157" y="945"/>
                    <a:pt x="1135" y="1018"/>
                    <a:pt x="1112" y="1093"/>
                  </a:cubicBezTo>
                  <a:cubicBezTo>
                    <a:pt x="1085" y="1176"/>
                    <a:pt x="1059" y="1261"/>
                    <a:pt x="1031" y="1344"/>
                  </a:cubicBezTo>
                  <a:cubicBezTo>
                    <a:pt x="964" y="1538"/>
                    <a:pt x="887" y="1725"/>
                    <a:pt x="819" y="1878"/>
                  </a:cubicBezTo>
                  <a:cubicBezTo>
                    <a:pt x="729" y="2085"/>
                    <a:pt x="633" y="2286"/>
                    <a:pt x="535" y="2487"/>
                  </a:cubicBezTo>
                  <a:cubicBezTo>
                    <a:pt x="482" y="2598"/>
                    <a:pt x="427" y="2710"/>
                    <a:pt x="376" y="2821"/>
                  </a:cubicBezTo>
                  <a:cubicBezTo>
                    <a:pt x="236" y="3121"/>
                    <a:pt x="104" y="3417"/>
                    <a:pt x="45" y="3731"/>
                  </a:cubicBezTo>
                  <a:cubicBezTo>
                    <a:pt x="1" y="3968"/>
                    <a:pt x="5" y="4221"/>
                    <a:pt x="58" y="4482"/>
                  </a:cubicBezTo>
                  <a:cubicBezTo>
                    <a:pt x="104" y="4712"/>
                    <a:pt x="195" y="4949"/>
                    <a:pt x="331" y="5203"/>
                  </a:cubicBezTo>
                  <a:cubicBezTo>
                    <a:pt x="416" y="5361"/>
                    <a:pt x="513" y="5518"/>
                    <a:pt x="628" y="5683"/>
                  </a:cubicBezTo>
                  <a:cubicBezTo>
                    <a:pt x="620" y="5719"/>
                    <a:pt x="621" y="5758"/>
                    <a:pt x="634" y="5797"/>
                  </a:cubicBezTo>
                  <a:cubicBezTo>
                    <a:pt x="651" y="5847"/>
                    <a:pt x="692" y="5887"/>
                    <a:pt x="740" y="5909"/>
                  </a:cubicBezTo>
                  <a:cubicBezTo>
                    <a:pt x="759" y="5919"/>
                    <a:pt x="784" y="5926"/>
                    <a:pt x="806" y="5926"/>
                  </a:cubicBezTo>
                  <a:cubicBezTo>
                    <a:pt x="919" y="6072"/>
                    <a:pt x="1035" y="6216"/>
                    <a:pt x="1150" y="6360"/>
                  </a:cubicBezTo>
                  <a:lnTo>
                    <a:pt x="1260" y="6497"/>
                  </a:lnTo>
                  <a:cubicBezTo>
                    <a:pt x="1276" y="6517"/>
                    <a:pt x="1298" y="6527"/>
                    <a:pt x="1320" y="6527"/>
                  </a:cubicBezTo>
                  <a:cubicBezTo>
                    <a:pt x="1333" y="6527"/>
                    <a:pt x="1346" y="6523"/>
                    <a:pt x="1358" y="6515"/>
                  </a:cubicBezTo>
                  <a:cubicBezTo>
                    <a:pt x="1372" y="6503"/>
                    <a:pt x="1382" y="6486"/>
                    <a:pt x="1387" y="6466"/>
                  </a:cubicBezTo>
                  <a:cubicBezTo>
                    <a:pt x="1388" y="6447"/>
                    <a:pt x="1385" y="6431"/>
                    <a:pt x="1374" y="6417"/>
                  </a:cubicBezTo>
                  <a:lnTo>
                    <a:pt x="1282" y="6304"/>
                  </a:lnTo>
                  <a:cubicBezTo>
                    <a:pt x="1171" y="6164"/>
                    <a:pt x="1058" y="6023"/>
                    <a:pt x="949" y="5883"/>
                  </a:cubicBezTo>
                  <a:cubicBezTo>
                    <a:pt x="1005" y="5855"/>
                    <a:pt x="1059" y="5822"/>
                    <a:pt x="1114" y="5786"/>
                  </a:cubicBezTo>
                  <a:lnTo>
                    <a:pt x="1150" y="5762"/>
                  </a:lnTo>
                  <a:cubicBezTo>
                    <a:pt x="1206" y="5722"/>
                    <a:pt x="1257" y="5677"/>
                    <a:pt x="1308" y="5631"/>
                  </a:cubicBezTo>
                  <a:cubicBezTo>
                    <a:pt x="1440" y="5512"/>
                    <a:pt x="1562" y="5376"/>
                    <a:pt x="1670" y="5226"/>
                  </a:cubicBezTo>
                  <a:cubicBezTo>
                    <a:pt x="1775" y="5086"/>
                    <a:pt x="1869" y="4925"/>
                    <a:pt x="1953" y="4751"/>
                  </a:cubicBezTo>
                  <a:cubicBezTo>
                    <a:pt x="2026" y="4597"/>
                    <a:pt x="2086" y="4421"/>
                    <a:pt x="2141" y="4211"/>
                  </a:cubicBezTo>
                  <a:cubicBezTo>
                    <a:pt x="2178" y="4060"/>
                    <a:pt x="2200" y="3896"/>
                    <a:pt x="2204" y="3711"/>
                  </a:cubicBezTo>
                  <a:cubicBezTo>
                    <a:pt x="2207" y="3529"/>
                    <a:pt x="2172" y="3330"/>
                    <a:pt x="2098" y="3106"/>
                  </a:cubicBezTo>
                  <a:cubicBezTo>
                    <a:pt x="2039" y="2928"/>
                    <a:pt x="1953" y="2756"/>
                    <a:pt x="1869" y="2591"/>
                  </a:cubicBezTo>
                  <a:lnTo>
                    <a:pt x="1848" y="2550"/>
                  </a:lnTo>
                  <a:cubicBezTo>
                    <a:pt x="1760" y="2372"/>
                    <a:pt x="1661" y="2158"/>
                    <a:pt x="1605" y="1933"/>
                  </a:cubicBezTo>
                  <a:cubicBezTo>
                    <a:pt x="1579" y="1799"/>
                    <a:pt x="1566" y="1661"/>
                    <a:pt x="1566" y="1509"/>
                  </a:cubicBezTo>
                  <a:cubicBezTo>
                    <a:pt x="1573" y="1308"/>
                    <a:pt x="1601" y="1100"/>
                    <a:pt x="1655" y="830"/>
                  </a:cubicBezTo>
                  <a:cubicBezTo>
                    <a:pt x="1675" y="734"/>
                    <a:pt x="1697" y="636"/>
                    <a:pt x="1719" y="541"/>
                  </a:cubicBezTo>
                  <a:lnTo>
                    <a:pt x="1734" y="472"/>
                  </a:lnTo>
                  <a:cubicBezTo>
                    <a:pt x="1763" y="341"/>
                    <a:pt x="1789" y="232"/>
                    <a:pt x="1805" y="123"/>
                  </a:cubicBezTo>
                  <a:cubicBezTo>
                    <a:pt x="1812" y="76"/>
                    <a:pt x="1787" y="31"/>
                    <a:pt x="1744" y="11"/>
                  </a:cubicBezTo>
                  <a:cubicBezTo>
                    <a:pt x="1730" y="4"/>
                    <a:pt x="1716" y="1"/>
                    <a:pt x="1702" y="1"/>
                  </a:cubicBezTo>
                  <a:close/>
                </a:path>
              </a:pathLst>
            </a:custGeom>
            <a:solidFill>
              <a:srgbClr val="9098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2" name="Google Shape;5852;p16"/>
            <p:cNvSpPr/>
            <p:nvPr/>
          </p:nvSpPr>
          <p:spPr>
            <a:xfrm>
              <a:off x="3463450" y="4627350"/>
              <a:ext cx="135550" cy="97975"/>
            </a:xfrm>
            <a:custGeom>
              <a:avLst/>
              <a:gdLst/>
              <a:ahLst/>
              <a:cxnLst/>
              <a:rect l="l" t="t" r="r" b="b"/>
              <a:pathLst>
                <a:path w="5422" h="3919" extrusionOk="0">
                  <a:moveTo>
                    <a:pt x="156" y="1"/>
                  </a:moveTo>
                  <a:cubicBezTo>
                    <a:pt x="139" y="1"/>
                    <a:pt x="123" y="4"/>
                    <a:pt x="107" y="9"/>
                  </a:cubicBezTo>
                  <a:cubicBezTo>
                    <a:pt x="98" y="17"/>
                    <a:pt x="87" y="24"/>
                    <a:pt x="77" y="29"/>
                  </a:cubicBezTo>
                  <a:cubicBezTo>
                    <a:pt x="22" y="68"/>
                    <a:pt x="1" y="139"/>
                    <a:pt x="25" y="200"/>
                  </a:cubicBezTo>
                  <a:cubicBezTo>
                    <a:pt x="128" y="482"/>
                    <a:pt x="229" y="726"/>
                    <a:pt x="334" y="944"/>
                  </a:cubicBezTo>
                  <a:cubicBezTo>
                    <a:pt x="457" y="1201"/>
                    <a:pt x="600" y="1451"/>
                    <a:pt x="755" y="1690"/>
                  </a:cubicBezTo>
                  <a:cubicBezTo>
                    <a:pt x="1084" y="2191"/>
                    <a:pt x="1473" y="2603"/>
                    <a:pt x="1914" y="2916"/>
                  </a:cubicBezTo>
                  <a:cubicBezTo>
                    <a:pt x="2131" y="3069"/>
                    <a:pt x="2363" y="3198"/>
                    <a:pt x="2610" y="3297"/>
                  </a:cubicBezTo>
                  <a:cubicBezTo>
                    <a:pt x="2720" y="3342"/>
                    <a:pt x="2840" y="3382"/>
                    <a:pt x="2978" y="3419"/>
                  </a:cubicBezTo>
                  <a:cubicBezTo>
                    <a:pt x="3093" y="3451"/>
                    <a:pt x="3209" y="3465"/>
                    <a:pt x="3320" y="3478"/>
                  </a:cubicBezTo>
                  <a:cubicBezTo>
                    <a:pt x="3485" y="3497"/>
                    <a:pt x="3652" y="3501"/>
                    <a:pt x="3815" y="3508"/>
                  </a:cubicBezTo>
                  <a:cubicBezTo>
                    <a:pt x="4119" y="3520"/>
                    <a:pt x="4429" y="3533"/>
                    <a:pt x="4726" y="3614"/>
                  </a:cubicBezTo>
                  <a:cubicBezTo>
                    <a:pt x="4831" y="3648"/>
                    <a:pt x="4929" y="3691"/>
                    <a:pt x="5015" y="3741"/>
                  </a:cubicBezTo>
                  <a:cubicBezTo>
                    <a:pt x="5084" y="3784"/>
                    <a:pt x="5144" y="3834"/>
                    <a:pt x="5207" y="3893"/>
                  </a:cubicBezTo>
                  <a:cubicBezTo>
                    <a:pt x="5225" y="3911"/>
                    <a:pt x="5249" y="3919"/>
                    <a:pt x="5273" y="3919"/>
                  </a:cubicBezTo>
                  <a:cubicBezTo>
                    <a:pt x="5300" y="3919"/>
                    <a:pt x="5328" y="3910"/>
                    <a:pt x="5349" y="3895"/>
                  </a:cubicBezTo>
                  <a:cubicBezTo>
                    <a:pt x="5357" y="3889"/>
                    <a:pt x="5364" y="3882"/>
                    <a:pt x="5370" y="3874"/>
                  </a:cubicBezTo>
                  <a:cubicBezTo>
                    <a:pt x="5387" y="3851"/>
                    <a:pt x="5395" y="3821"/>
                    <a:pt x="5394" y="3793"/>
                  </a:cubicBezTo>
                  <a:cubicBezTo>
                    <a:pt x="5416" y="3748"/>
                    <a:pt x="5421" y="3706"/>
                    <a:pt x="5407" y="3666"/>
                  </a:cubicBezTo>
                  <a:cubicBezTo>
                    <a:pt x="5252" y="3250"/>
                    <a:pt x="5091" y="2893"/>
                    <a:pt x="4914" y="2572"/>
                  </a:cubicBezTo>
                  <a:cubicBezTo>
                    <a:pt x="4702" y="2185"/>
                    <a:pt x="4440" y="1855"/>
                    <a:pt x="4137" y="1591"/>
                  </a:cubicBezTo>
                  <a:cubicBezTo>
                    <a:pt x="4008" y="1479"/>
                    <a:pt x="3856" y="1380"/>
                    <a:pt x="3686" y="1299"/>
                  </a:cubicBezTo>
                  <a:cubicBezTo>
                    <a:pt x="3560" y="1239"/>
                    <a:pt x="3409" y="1191"/>
                    <a:pt x="3225" y="1156"/>
                  </a:cubicBezTo>
                  <a:cubicBezTo>
                    <a:pt x="2972" y="1107"/>
                    <a:pt x="2712" y="1102"/>
                    <a:pt x="2458" y="1101"/>
                  </a:cubicBezTo>
                  <a:cubicBezTo>
                    <a:pt x="2382" y="1101"/>
                    <a:pt x="2304" y="1100"/>
                    <a:pt x="2228" y="1098"/>
                  </a:cubicBezTo>
                  <a:cubicBezTo>
                    <a:pt x="1961" y="1087"/>
                    <a:pt x="1724" y="1055"/>
                    <a:pt x="1509" y="995"/>
                  </a:cubicBezTo>
                  <a:cubicBezTo>
                    <a:pt x="1329" y="940"/>
                    <a:pt x="1173" y="871"/>
                    <a:pt x="1029" y="785"/>
                  </a:cubicBezTo>
                  <a:cubicBezTo>
                    <a:pt x="864" y="682"/>
                    <a:pt x="704" y="548"/>
                    <a:pt x="555" y="394"/>
                  </a:cubicBezTo>
                  <a:cubicBezTo>
                    <a:pt x="466" y="295"/>
                    <a:pt x="386" y="193"/>
                    <a:pt x="301" y="90"/>
                  </a:cubicBezTo>
                  <a:lnTo>
                    <a:pt x="278" y="61"/>
                  </a:lnTo>
                  <a:cubicBezTo>
                    <a:pt x="244" y="22"/>
                    <a:pt x="200" y="1"/>
                    <a:pt x="156" y="1"/>
                  </a:cubicBezTo>
                  <a:close/>
                </a:path>
              </a:pathLst>
            </a:custGeom>
            <a:solidFill>
              <a:srgbClr val="9098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3" name="Google Shape;5853;p16"/>
            <p:cNvSpPr/>
            <p:nvPr/>
          </p:nvSpPr>
          <p:spPr>
            <a:xfrm>
              <a:off x="3586575" y="4550800"/>
              <a:ext cx="56800" cy="125575"/>
            </a:xfrm>
            <a:custGeom>
              <a:avLst/>
              <a:gdLst/>
              <a:ahLst/>
              <a:cxnLst/>
              <a:rect l="l" t="t" r="r" b="b"/>
              <a:pathLst>
                <a:path w="2272" h="5023" extrusionOk="0">
                  <a:moveTo>
                    <a:pt x="782" y="1"/>
                  </a:moveTo>
                  <a:cubicBezTo>
                    <a:pt x="762" y="1"/>
                    <a:pt x="743" y="7"/>
                    <a:pt x="726" y="19"/>
                  </a:cubicBezTo>
                  <a:cubicBezTo>
                    <a:pt x="713" y="28"/>
                    <a:pt x="703" y="41"/>
                    <a:pt x="696" y="55"/>
                  </a:cubicBezTo>
                  <a:cubicBezTo>
                    <a:pt x="631" y="177"/>
                    <a:pt x="580" y="291"/>
                    <a:pt x="536" y="400"/>
                  </a:cubicBezTo>
                  <a:cubicBezTo>
                    <a:pt x="496" y="502"/>
                    <a:pt x="465" y="617"/>
                    <a:pt x="436" y="752"/>
                  </a:cubicBezTo>
                  <a:cubicBezTo>
                    <a:pt x="394" y="947"/>
                    <a:pt x="380" y="1168"/>
                    <a:pt x="390" y="1445"/>
                  </a:cubicBezTo>
                  <a:cubicBezTo>
                    <a:pt x="397" y="1626"/>
                    <a:pt x="417" y="1806"/>
                    <a:pt x="436" y="1986"/>
                  </a:cubicBezTo>
                  <a:lnTo>
                    <a:pt x="450" y="2123"/>
                  </a:lnTo>
                  <a:cubicBezTo>
                    <a:pt x="480" y="2431"/>
                    <a:pt x="491" y="2665"/>
                    <a:pt x="488" y="2886"/>
                  </a:cubicBezTo>
                  <a:cubicBezTo>
                    <a:pt x="482" y="2995"/>
                    <a:pt x="466" y="3110"/>
                    <a:pt x="433" y="3228"/>
                  </a:cubicBezTo>
                  <a:lnTo>
                    <a:pt x="436" y="3228"/>
                  </a:lnTo>
                  <a:lnTo>
                    <a:pt x="432" y="3229"/>
                  </a:lnTo>
                  <a:cubicBezTo>
                    <a:pt x="394" y="3350"/>
                    <a:pt x="347" y="3465"/>
                    <a:pt x="274" y="3611"/>
                  </a:cubicBezTo>
                  <a:lnTo>
                    <a:pt x="245" y="3669"/>
                  </a:lnTo>
                  <a:cubicBezTo>
                    <a:pt x="192" y="3775"/>
                    <a:pt x="137" y="3883"/>
                    <a:pt x="94" y="3993"/>
                  </a:cubicBezTo>
                  <a:cubicBezTo>
                    <a:pt x="41" y="4128"/>
                    <a:pt x="9" y="4272"/>
                    <a:pt x="5" y="4420"/>
                  </a:cubicBezTo>
                  <a:cubicBezTo>
                    <a:pt x="1" y="4525"/>
                    <a:pt x="12" y="4638"/>
                    <a:pt x="37" y="4755"/>
                  </a:cubicBezTo>
                  <a:cubicBezTo>
                    <a:pt x="27" y="4772"/>
                    <a:pt x="17" y="4793"/>
                    <a:pt x="14" y="4816"/>
                  </a:cubicBezTo>
                  <a:cubicBezTo>
                    <a:pt x="6" y="4862"/>
                    <a:pt x="17" y="4910"/>
                    <a:pt x="44" y="4947"/>
                  </a:cubicBezTo>
                  <a:cubicBezTo>
                    <a:pt x="67" y="4980"/>
                    <a:pt x="113" y="5016"/>
                    <a:pt x="159" y="5019"/>
                  </a:cubicBezTo>
                  <a:cubicBezTo>
                    <a:pt x="202" y="5021"/>
                    <a:pt x="244" y="5023"/>
                    <a:pt x="284" y="5023"/>
                  </a:cubicBezTo>
                  <a:cubicBezTo>
                    <a:pt x="341" y="5023"/>
                    <a:pt x="394" y="5020"/>
                    <a:pt x="445" y="5016"/>
                  </a:cubicBezTo>
                  <a:cubicBezTo>
                    <a:pt x="532" y="5009"/>
                    <a:pt x="626" y="4992"/>
                    <a:pt x="735" y="4966"/>
                  </a:cubicBezTo>
                  <a:cubicBezTo>
                    <a:pt x="837" y="4940"/>
                    <a:pt x="929" y="4911"/>
                    <a:pt x="1019" y="4877"/>
                  </a:cubicBezTo>
                  <a:cubicBezTo>
                    <a:pt x="1128" y="4837"/>
                    <a:pt x="1233" y="4782"/>
                    <a:pt x="1329" y="4730"/>
                  </a:cubicBezTo>
                  <a:cubicBezTo>
                    <a:pt x="1407" y="4689"/>
                    <a:pt x="1482" y="4640"/>
                    <a:pt x="1556" y="4588"/>
                  </a:cubicBezTo>
                  <a:cubicBezTo>
                    <a:pt x="1825" y="4394"/>
                    <a:pt x="2032" y="4143"/>
                    <a:pt x="2152" y="3863"/>
                  </a:cubicBezTo>
                  <a:cubicBezTo>
                    <a:pt x="2188" y="3781"/>
                    <a:pt x="2217" y="3682"/>
                    <a:pt x="2246" y="3555"/>
                  </a:cubicBezTo>
                  <a:cubicBezTo>
                    <a:pt x="2263" y="3469"/>
                    <a:pt x="2272" y="3372"/>
                    <a:pt x="2270" y="3260"/>
                  </a:cubicBezTo>
                  <a:cubicBezTo>
                    <a:pt x="2269" y="3086"/>
                    <a:pt x="2217" y="2899"/>
                    <a:pt x="2118" y="2719"/>
                  </a:cubicBezTo>
                  <a:cubicBezTo>
                    <a:pt x="1974" y="2457"/>
                    <a:pt x="1759" y="2244"/>
                    <a:pt x="1552" y="2037"/>
                  </a:cubicBezTo>
                  <a:cubicBezTo>
                    <a:pt x="1496" y="1983"/>
                    <a:pt x="1443" y="1928"/>
                    <a:pt x="1388" y="1872"/>
                  </a:cubicBezTo>
                  <a:cubicBezTo>
                    <a:pt x="1314" y="1793"/>
                    <a:pt x="1240" y="1713"/>
                    <a:pt x="1173" y="1626"/>
                  </a:cubicBezTo>
                  <a:cubicBezTo>
                    <a:pt x="1125" y="1563"/>
                    <a:pt x="1077" y="1491"/>
                    <a:pt x="1028" y="1405"/>
                  </a:cubicBezTo>
                  <a:cubicBezTo>
                    <a:pt x="967" y="1285"/>
                    <a:pt x="924" y="1167"/>
                    <a:pt x="896" y="1045"/>
                  </a:cubicBezTo>
                  <a:cubicBezTo>
                    <a:pt x="852" y="831"/>
                    <a:pt x="852" y="614"/>
                    <a:pt x="857" y="430"/>
                  </a:cubicBezTo>
                  <a:lnTo>
                    <a:pt x="861" y="319"/>
                  </a:lnTo>
                  <a:cubicBezTo>
                    <a:pt x="863" y="255"/>
                    <a:pt x="867" y="190"/>
                    <a:pt x="867" y="126"/>
                  </a:cubicBezTo>
                  <a:cubicBezTo>
                    <a:pt x="870" y="57"/>
                    <a:pt x="852" y="24"/>
                    <a:pt x="817" y="6"/>
                  </a:cubicBezTo>
                  <a:cubicBezTo>
                    <a:pt x="805" y="3"/>
                    <a:pt x="793" y="1"/>
                    <a:pt x="782" y="1"/>
                  </a:cubicBezTo>
                  <a:close/>
                </a:path>
              </a:pathLst>
            </a:custGeom>
            <a:solidFill>
              <a:srgbClr val="9098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4" name="Google Shape;5854;p16"/>
            <p:cNvSpPr/>
            <p:nvPr/>
          </p:nvSpPr>
          <p:spPr>
            <a:xfrm>
              <a:off x="3363225" y="4791500"/>
              <a:ext cx="187500" cy="107100"/>
            </a:xfrm>
            <a:custGeom>
              <a:avLst/>
              <a:gdLst/>
              <a:ahLst/>
              <a:cxnLst/>
              <a:rect l="l" t="t" r="r" b="b"/>
              <a:pathLst>
                <a:path w="7500" h="4284" extrusionOk="0">
                  <a:moveTo>
                    <a:pt x="159" y="0"/>
                  </a:moveTo>
                  <a:cubicBezTo>
                    <a:pt x="151" y="0"/>
                    <a:pt x="143" y="1"/>
                    <a:pt x="136" y="1"/>
                  </a:cubicBezTo>
                  <a:cubicBezTo>
                    <a:pt x="110" y="4"/>
                    <a:pt x="89" y="13"/>
                    <a:pt x="70" y="27"/>
                  </a:cubicBezTo>
                  <a:cubicBezTo>
                    <a:pt x="57" y="36"/>
                    <a:pt x="44" y="49"/>
                    <a:pt x="31" y="65"/>
                  </a:cubicBezTo>
                  <a:cubicBezTo>
                    <a:pt x="10" y="99"/>
                    <a:pt x="1" y="138"/>
                    <a:pt x="7" y="178"/>
                  </a:cubicBezTo>
                  <a:cubicBezTo>
                    <a:pt x="15" y="224"/>
                    <a:pt x="41" y="251"/>
                    <a:pt x="71" y="279"/>
                  </a:cubicBezTo>
                  <a:cubicBezTo>
                    <a:pt x="99" y="303"/>
                    <a:pt x="117" y="320"/>
                    <a:pt x="136" y="336"/>
                  </a:cubicBezTo>
                  <a:lnTo>
                    <a:pt x="145" y="345"/>
                  </a:lnTo>
                  <a:cubicBezTo>
                    <a:pt x="145" y="346"/>
                    <a:pt x="155" y="353"/>
                    <a:pt x="155" y="353"/>
                  </a:cubicBezTo>
                  <a:cubicBezTo>
                    <a:pt x="395" y="573"/>
                    <a:pt x="639" y="817"/>
                    <a:pt x="950" y="1143"/>
                  </a:cubicBezTo>
                  <a:cubicBezTo>
                    <a:pt x="1134" y="1336"/>
                    <a:pt x="1317" y="1530"/>
                    <a:pt x="1498" y="1724"/>
                  </a:cubicBezTo>
                  <a:lnTo>
                    <a:pt x="1763" y="2005"/>
                  </a:lnTo>
                  <a:cubicBezTo>
                    <a:pt x="2237" y="2508"/>
                    <a:pt x="2796" y="3087"/>
                    <a:pt x="3429" y="3571"/>
                  </a:cubicBezTo>
                  <a:cubicBezTo>
                    <a:pt x="3674" y="3757"/>
                    <a:pt x="3945" y="3902"/>
                    <a:pt x="4238" y="4002"/>
                  </a:cubicBezTo>
                  <a:cubicBezTo>
                    <a:pt x="4476" y="4081"/>
                    <a:pt x="4746" y="4134"/>
                    <a:pt x="5064" y="4158"/>
                  </a:cubicBezTo>
                  <a:cubicBezTo>
                    <a:pt x="5235" y="4171"/>
                    <a:pt x="5408" y="4175"/>
                    <a:pt x="5580" y="4175"/>
                  </a:cubicBezTo>
                  <a:cubicBezTo>
                    <a:pt x="5686" y="4175"/>
                    <a:pt x="5791" y="4174"/>
                    <a:pt x="5896" y="4172"/>
                  </a:cubicBezTo>
                  <a:cubicBezTo>
                    <a:pt x="6025" y="4170"/>
                    <a:pt x="6147" y="4169"/>
                    <a:pt x="6265" y="4169"/>
                  </a:cubicBezTo>
                  <a:cubicBezTo>
                    <a:pt x="6442" y="4169"/>
                    <a:pt x="6610" y="4172"/>
                    <a:pt x="6780" y="4183"/>
                  </a:cubicBezTo>
                  <a:cubicBezTo>
                    <a:pt x="6874" y="4190"/>
                    <a:pt x="6968" y="4197"/>
                    <a:pt x="7060" y="4210"/>
                  </a:cubicBezTo>
                  <a:cubicBezTo>
                    <a:pt x="7106" y="4260"/>
                    <a:pt x="7142" y="4279"/>
                    <a:pt x="7185" y="4283"/>
                  </a:cubicBezTo>
                  <a:cubicBezTo>
                    <a:pt x="7191" y="4284"/>
                    <a:pt x="7196" y="4284"/>
                    <a:pt x="7201" y="4284"/>
                  </a:cubicBezTo>
                  <a:cubicBezTo>
                    <a:pt x="7237" y="4284"/>
                    <a:pt x="7271" y="4272"/>
                    <a:pt x="7299" y="4253"/>
                  </a:cubicBezTo>
                  <a:lnTo>
                    <a:pt x="7350" y="4260"/>
                  </a:lnTo>
                  <a:cubicBezTo>
                    <a:pt x="7367" y="4264"/>
                    <a:pt x="7381" y="4266"/>
                    <a:pt x="7393" y="4266"/>
                  </a:cubicBezTo>
                  <a:cubicBezTo>
                    <a:pt x="7417" y="4266"/>
                    <a:pt x="7433" y="4259"/>
                    <a:pt x="7448" y="4249"/>
                  </a:cubicBezTo>
                  <a:cubicBezTo>
                    <a:pt x="7475" y="4229"/>
                    <a:pt x="7494" y="4194"/>
                    <a:pt x="7498" y="4164"/>
                  </a:cubicBezTo>
                  <a:cubicBezTo>
                    <a:pt x="7500" y="4134"/>
                    <a:pt x="7493" y="4105"/>
                    <a:pt x="7473" y="4083"/>
                  </a:cubicBezTo>
                  <a:cubicBezTo>
                    <a:pt x="7452" y="4058"/>
                    <a:pt x="7427" y="4049"/>
                    <a:pt x="7398" y="4043"/>
                  </a:cubicBezTo>
                  <a:lnTo>
                    <a:pt x="7363" y="4036"/>
                  </a:lnTo>
                  <a:cubicBezTo>
                    <a:pt x="7342" y="4026"/>
                    <a:pt x="7339" y="4016"/>
                    <a:pt x="7332" y="4009"/>
                  </a:cubicBezTo>
                  <a:cubicBezTo>
                    <a:pt x="7269" y="3928"/>
                    <a:pt x="7204" y="3846"/>
                    <a:pt x="7139" y="3765"/>
                  </a:cubicBezTo>
                  <a:lnTo>
                    <a:pt x="7009" y="3598"/>
                  </a:lnTo>
                  <a:cubicBezTo>
                    <a:pt x="6901" y="3462"/>
                    <a:pt x="6795" y="3324"/>
                    <a:pt x="6691" y="3186"/>
                  </a:cubicBezTo>
                  <a:lnTo>
                    <a:pt x="6658" y="3144"/>
                  </a:lnTo>
                  <a:cubicBezTo>
                    <a:pt x="6453" y="2874"/>
                    <a:pt x="6242" y="2597"/>
                    <a:pt x="6018" y="2334"/>
                  </a:cubicBezTo>
                  <a:cubicBezTo>
                    <a:pt x="5489" y="1715"/>
                    <a:pt x="4955" y="1287"/>
                    <a:pt x="4377" y="1033"/>
                  </a:cubicBezTo>
                  <a:cubicBezTo>
                    <a:pt x="3899" y="820"/>
                    <a:pt x="3372" y="758"/>
                    <a:pt x="2875" y="724"/>
                  </a:cubicBezTo>
                  <a:cubicBezTo>
                    <a:pt x="2764" y="717"/>
                    <a:pt x="2654" y="710"/>
                    <a:pt x="2543" y="702"/>
                  </a:cubicBezTo>
                  <a:cubicBezTo>
                    <a:pt x="2157" y="679"/>
                    <a:pt x="1756" y="655"/>
                    <a:pt x="1371" y="575"/>
                  </a:cubicBezTo>
                  <a:lnTo>
                    <a:pt x="1371" y="575"/>
                  </a:lnTo>
                  <a:lnTo>
                    <a:pt x="1400" y="588"/>
                  </a:lnTo>
                  <a:cubicBezTo>
                    <a:pt x="1151" y="524"/>
                    <a:pt x="929" y="450"/>
                    <a:pt x="722" y="346"/>
                  </a:cubicBezTo>
                  <a:cubicBezTo>
                    <a:pt x="568" y="264"/>
                    <a:pt x="413" y="159"/>
                    <a:pt x="248" y="27"/>
                  </a:cubicBezTo>
                  <a:cubicBezTo>
                    <a:pt x="225" y="7"/>
                    <a:pt x="190" y="0"/>
                    <a:pt x="159" y="0"/>
                  </a:cubicBezTo>
                  <a:close/>
                </a:path>
              </a:pathLst>
            </a:custGeom>
            <a:solidFill>
              <a:srgbClr val="9098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5" name="Google Shape;5855;p16"/>
            <p:cNvSpPr/>
            <p:nvPr/>
          </p:nvSpPr>
          <p:spPr>
            <a:xfrm>
              <a:off x="3514575" y="4772950"/>
              <a:ext cx="85125" cy="75175"/>
            </a:xfrm>
            <a:custGeom>
              <a:avLst/>
              <a:gdLst/>
              <a:ahLst/>
              <a:cxnLst/>
              <a:rect l="l" t="t" r="r" b="b"/>
              <a:pathLst>
                <a:path w="3405" h="3007" extrusionOk="0">
                  <a:moveTo>
                    <a:pt x="161" y="1"/>
                  </a:moveTo>
                  <a:cubicBezTo>
                    <a:pt x="128" y="1"/>
                    <a:pt x="94" y="11"/>
                    <a:pt x="66" y="31"/>
                  </a:cubicBezTo>
                  <a:lnTo>
                    <a:pt x="58" y="38"/>
                  </a:lnTo>
                  <a:cubicBezTo>
                    <a:pt x="27" y="66"/>
                    <a:pt x="5" y="112"/>
                    <a:pt x="2" y="157"/>
                  </a:cubicBezTo>
                  <a:cubicBezTo>
                    <a:pt x="1" y="196"/>
                    <a:pt x="14" y="232"/>
                    <a:pt x="41" y="258"/>
                  </a:cubicBezTo>
                  <a:cubicBezTo>
                    <a:pt x="180" y="397"/>
                    <a:pt x="308" y="563"/>
                    <a:pt x="458" y="794"/>
                  </a:cubicBezTo>
                  <a:cubicBezTo>
                    <a:pt x="577" y="985"/>
                    <a:pt x="689" y="1184"/>
                    <a:pt x="800" y="1381"/>
                  </a:cubicBezTo>
                  <a:cubicBezTo>
                    <a:pt x="860" y="1486"/>
                    <a:pt x="916" y="1589"/>
                    <a:pt x="976" y="1691"/>
                  </a:cubicBezTo>
                  <a:cubicBezTo>
                    <a:pt x="1163" y="2012"/>
                    <a:pt x="1331" y="2272"/>
                    <a:pt x="1546" y="2503"/>
                  </a:cubicBezTo>
                  <a:cubicBezTo>
                    <a:pt x="1776" y="2746"/>
                    <a:pt x="2030" y="2904"/>
                    <a:pt x="2298" y="2970"/>
                  </a:cubicBezTo>
                  <a:cubicBezTo>
                    <a:pt x="2395" y="2994"/>
                    <a:pt x="2498" y="3007"/>
                    <a:pt x="2611" y="3007"/>
                  </a:cubicBezTo>
                  <a:cubicBezTo>
                    <a:pt x="2658" y="3007"/>
                    <a:pt x="2708" y="3005"/>
                    <a:pt x="2759" y="3000"/>
                  </a:cubicBezTo>
                  <a:cubicBezTo>
                    <a:pt x="2971" y="2984"/>
                    <a:pt x="3174" y="2914"/>
                    <a:pt x="3326" y="2855"/>
                  </a:cubicBezTo>
                  <a:cubicBezTo>
                    <a:pt x="3330" y="2853"/>
                    <a:pt x="3332" y="2852"/>
                    <a:pt x="3335" y="2849"/>
                  </a:cubicBezTo>
                  <a:cubicBezTo>
                    <a:pt x="3378" y="2819"/>
                    <a:pt x="3395" y="2783"/>
                    <a:pt x="3392" y="2746"/>
                  </a:cubicBezTo>
                  <a:cubicBezTo>
                    <a:pt x="3402" y="2720"/>
                    <a:pt x="3405" y="2691"/>
                    <a:pt x="3399" y="2662"/>
                  </a:cubicBezTo>
                  <a:cubicBezTo>
                    <a:pt x="3368" y="2509"/>
                    <a:pt x="3325" y="2361"/>
                    <a:pt x="3269" y="2227"/>
                  </a:cubicBezTo>
                  <a:cubicBezTo>
                    <a:pt x="3210" y="2084"/>
                    <a:pt x="3128" y="1951"/>
                    <a:pt x="3063" y="1854"/>
                  </a:cubicBezTo>
                  <a:cubicBezTo>
                    <a:pt x="2927" y="1647"/>
                    <a:pt x="2733" y="1453"/>
                    <a:pt x="2470" y="1258"/>
                  </a:cubicBezTo>
                  <a:cubicBezTo>
                    <a:pt x="2237" y="1085"/>
                    <a:pt x="1974" y="949"/>
                    <a:pt x="1725" y="822"/>
                  </a:cubicBezTo>
                  <a:cubicBezTo>
                    <a:pt x="1601" y="759"/>
                    <a:pt x="1475" y="700"/>
                    <a:pt x="1351" y="642"/>
                  </a:cubicBezTo>
                  <a:cubicBezTo>
                    <a:pt x="1222" y="580"/>
                    <a:pt x="1093" y="518"/>
                    <a:pt x="965" y="455"/>
                  </a:cubicBezTo>
                  <a:cubicBezTo>
                    <a:pt x="963" y="455"/>
                    <a:pt x="951" y="449"/>
                    <a:pt x="949" y="449"/>
                  </a:cubicBezTo>
                  <a:cubicBezTo>
                    <a:pt x="949" y="449"/>
                    <a:pt x="949" y="449"/>
                    <a:pt x="949" y="449"/>
                  </a:cubicBezTo>
                  <a:cubicBezTo>
                    <a:pt x="947" y="449"/>
                    <a:pt x="936" y="446"/>
                    <a:pt x="936" y="446"/>
                  </a:cubicBezTo>
                  <a:lnTo>
                    <a:pt x="936" y="442"/>
                  </a:lnTo>
                  <a:lnTo>
                    <a:pt x="935" y="443"/>
                  </a:lnTo>
                  <a:cubicBezTo>
                    <a:pt x="663" y="297"/>
                    <a:pt x="445" y="166"/>
                    <a:pt x="249" y="28"/>
                  </a:cubicBezTo>
                  <a:cubicBezTo>
                    <a:pt x="223" y="10"/>
                    <a:pt x="192" y="1"/>
                    <a:pt x="161" y="1"/>
                  </a:cubicBezTo>
                  <a:close/>
                </a:path>
              </a:pathLst>
            </a:custGeom>
            <a:solidFill>
              <a:srgbClr val="9098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6" name="Google Shape;5856;p16"/>
            <p:cNvSpPr/>
            <p:nvPr/>
          </p:nvSpPr>
          <p:spPr>
            <a:xfrm>
              <a:off x="3574550" y="4737175"/>
              <a:ext cx="131600" cy="178900"/>
            </a:xfrm>
            <a:custGeom>
              <a:avLst/>
              <a:gdLst/>
              <a:ahLst/>
              <a:cxnLst/>
              <a:rect l="l" t="t" r="r" b="b"/>
              <a:pathLst>
                <a:path w="5264" h="7156" extrusionOk="0">
                  <a:moveTo>
                    <a:pt x="5146" y="1"/>
                  </a:moveTo>
                  <a:cubicBezTo>
                    <a:pt x="5121" y="1"/>
                    <a:pt x="5094" y="10"/>
                    <a:pt x="5068" y="27"/>
                  </a:cubicBezTo>
                  <a:cubicBezTo>
                    <a:pt x="5048" y="40"/>
                    <a:pt x="5033" y="49"/>
                    <a:pt x="5019" y="60"/>
                  </a:cubicBezTo>
                  <a:cubicBezTo>
                    <a:pt x="4860" y="175"/>
                    <a:pt x="4704" y="300"/>
                    <a:pt x="4565" y="432"/>
                  </a:cubicBezTo>
                  <a:cubicBezTo>
                    <a:pt x="4421" y="564"/>
                    <a:pt x="4278" y="721"/>
                    <a:pt x="4113" y="922"/>
                  </a:cubicBezTo>
                  <a:cubicBezTo>
                    <a:pt x="3979" y="1086"/>
                    <a:pt x="3848" y="1273"/>
                    <a:pt x="3713" y="1489"/>
                  </a:cubicBezTo>
                  <a:cubicBezTo>
                    <a:pt x="3617" y="1643"/>
                    <a:pt x="3542" y="1813"/>
                    <a:pt x="3489" y="1943"/>
                  </a:cubicBezTo>
                  <a:cubicBezTo>
                    <a:pt x="3367" y="2245"/>
                    <a:pt x="3283" y="2565"/>
                    <a:pt x="3201" y="2875"/>
                  </a:cubicBezTo>
                  <a:cubicBezTo>
                    <a:pt x="3102" y="3249"/>
                    <a:pt x="2997" y="3635"/>
                    <a:pt x="2830" y="3991"/>
                  </a:cubicBezTo>
                  <a:cubicBezTo>
                    <a:pt x="2748" y="4157"/>
                    <a:pt x="2662" y="4293"/>
                    <a:pt x="2561" y="4415"/>
                  </a:cubicBezTo>
                  <a:cubicBezTo>
                    <a:pt x="2493" y="4491"/>
                    <a:pt x="2419" y="4556"/>
                    <a:pt x="2336" y="4615"/>
                  </a:cubicBezTo>
                  <a:cubicBezTo>
                    <a:pt x="2155" y="4731"/>
                    <a:pt x="1951" y="4813"/>
                    <a:pt x="1753" y="4888"/>
                  </a:cubicBezTo>
                  <a:cubicBezTo>
                    <a:pt x="1697" y="4909"/>
                    <a:pt x="1642" y="4931"/>
                    <a:pt x="1588" y="4952"/>
                  </a:cubicBezTo>
                  <a:cubicBezTo>
                    <a:pt x="1445" y="5008"/>
                    <a:pt x="1321" y="5073"/>
                    <a:pt x="1204" y="5146"/>
                  </a:cubicBezTo>
                  <a:cubicBezTo>
                    <a:pt x="1177" y="5162"/>
                    <a:pt x="1151" y="5181"/>
                    <a:pt x="1127" y="5201"/>
                  </a:cubicBezTo>
                  <a:cubicBezTo>
                    <a:pt x="1036" y="5265"/>
                    <a:pt x="943" y="5344"/>
                    <a:pt x="842" y="5442"/>
                  </a:cubicBezTo>
                  <a:cubicBezTo>
                    <a:pt x="701" y="5583"/>
                    <a:pt x="574" y="5747"/>
                    <a:pt x="454" y="5939"/>
                  </a:cubicBezTo>
                  <a:cubicBezTo>
                    <a:pt x="436" y="5929"/>
                    <a:pt x="408" y="5923"/>
                    <a:pt x="383" y="5922"/>
                  </a:cubicBezTo>
                  <a:cubicBezTo>
                    <a:pt x="380" y="5922"/>
                    <a:pt x="378" y="5922"/>
                    <a:pt x="376" y="5922"/>
                  </a:cubicBezTo>
                  <a:cubicBezTo>
                    <a:pt x="326" y="5922"/>
                    <a:pt x="279" y="5936"/>
                    <a:pt x="239" y="5965"/>
                  </a:cubicBezTo>
                  <a:cubicBezTo>
                    <a:pt x="174" y="6021"/>
                    <a:pt x="149" y="6080"/>
                    <a:pt x="144" y="6142"/>
                  </a:cubicBezTo>
                  <a:cubicBezTo>
                    <a:pt x="141" y="6199"/>
                    <a:pt x="159" y="6246"/>
                    <a:pt x="202" y="6302"/>
                  </a:cubicBezTo>
                  <a:cubicBezTo>
                    <a:pt x="213" y="6318"/>
                    <a:pt x="225" y="6335"/>
                    <a:pt x="238" y="6351"/>
                  </a:cubicBezTo>
                  <a:cubicBezTo>
                    <a:pt x="163" y="6522"/>
                    <a:pt x="87" y="6713"/>
                    <a:pt x="9" y="6936"/>
                  </a:cubicBezTo>
                  <a:cubicBezTo>
                    <a:pt x="1" y="6960"/>
                    <a:pt x="2" y="6986"/>
                    <a:pt x="15" y="7009"/>
                  </a:cubicBezTo>
                  <a:cubicBezTo>
                    <a:pt x="28" y="7035"/>
                    <a:pt x="49" y="7052"/>
                    <a:pt x="74" y="7061"/>
                  </a:cubicBezTo>
                  <a:cubicBezTo>
                    <a:pt x="84" y="7064"/>
                    <a:pt x="94" y="7066"/>
                    <a:pt x="104" y="7066"/>
                  </a:cubicBezTo>
                  <a:cubicBezTo>
                    <a:pt x="125" y="7066"/>
                    <a:pt x="146" y="7059"/>
                    <a:pt x="164" y="7045"/>
                  </a:cubicBezTo>
                  <a:cubicBezTo>
                    <a:pt x="182" y="7033"/>
                    <a:pt x="194" y="7015"/>
                    <a:pt x="202" y="6995"/>
                  </a:cubicBezTo>
                  <a:cubicBezTo>
                    <a:pt x="263" y="6819"/>
                    <a:pt x="322" y="6660"/>
                    <a:pt x="387" y="6509"/>
                  </a:cubicBezTo>
                  <a:cubicBezTo>
                    <a:pt x="421" y="6547"/>
                    <a:pt x="459" y="6584"/>
                    <a:pt x="500" y="6618"/>
                  </a:cubicBezTo>
                  <a:cubicBezTo>
                    <a:pt x="625" y="6729"/>
                    <a:pt x="747" y="6818"/>
                    <a:pt x="874" y="6887"/>
                  </a:cubicBezTo>
                  <a:cubicBezTo>
                    <a:pt x="1115" y="7022"/>
                    <a:pt x="1384" y="7108"/>
                    <a:pt x="1671" y="7143"/>
                  </a:cubicBezTo>
                  <a:cubicBezTo>
                    <a:pt x="1743" y="7151"/>
                    <a:pt x="1817" y="7156"/>
                    <a:pt x="1893" y="7156"/>
                  </a:cubicBezTo>
                  <a:cubicBezTo>
                    <a:pt x="2078" y="7156"/>
                    <a:pt x="2273" y="7130"/>
                    <a:pt x="2475" y="7077"/>
                  </a:cubicBezTo>
                  <a:cubicBezTo>
                    <a:pt x="2737" y="7009"/>
                    <a:pt x="2992" y="6897"/>
                    <a:pt x="3234" y="6742"/>
                  </a:cubicBezTo>
                  <a:cubicBezTo>
                    <a:pt x="3280" y="6713"/>
                    <a:pt x="3324" y="6683"/>
                    <a:pt x="3367" y="6653"/>
                  </a:cubicBezTo>
                  <a:cubicBezTo>
                    <a:pt x="3435" y="6604"/>
                    <a:pt x="3502" y="6552"/>
                    <a:pt x="3564" y="6496"/>
                  </a:cubicBezTo>
                  <a:cubicBezTo>
                    <a:pt x="3686" y="6390"/>
                    <a:pt x="3792" y="6274"/>
                    <a:pt x="3890" y="6160"/>
                  </a:cubicBezTo>
                  <a:cubicBezTo>
                    <a:pt x="4088" y="5928"/>
                    <a:pt x="4261" y="5650"/>
                    <a:pt x="4400" y="5339"/>
                  </a:cubicBezTo>
                  <a:cubicBezTo>
                    <a:pt x="4669" y="4727"/>
                    <a:pt x="4719" y="4052"/>
                    <a:pt x="4733" y="3529"/>
                  </a:cubicBezTo>
                  <a:cubicBezTo>
                    <a:pt x="4737" y="3404"/>
                    <a:pt x="4737" y="3280"/>
                    <a:pt x="4737" y="3158"/>
                  </a:cubicBezTo>
                  <a:cubicBezTo>
                    <a:pt x="4737" y="2987"/>
                    <a:pt x="4737" y="2815"/>
                    <a:pt x="4746" y="2646"/>
                  </a:cubicBezTo>
                  <a:cubicBezTo>
                    <a:pt x="4759" y="2387"/>
                    <a:pt x="4789" y="2107"/>
                    <a:pt x="4845" y="1794"/>
                  </a:cubicBezTo>
                  <a:cubicBezTo>
                    <a:pt x="4845" y="1792"/>
                    <a:pt x="4848" y="1777"/>
                    <a:pt x="4847" y="1777"/>
                  </a:cubicBezTo>
                  <a:cubicBezTo>
                    <a:pt x="4845" y="1777"/>
                    <a:pt x="4847" y="1762"/>
                    <a:pt x="4847" y="1762"/>
                  </a:cubicBezTo>
                  <a:cubicBezTo>
                    <a:pt x="4893" y="1537"/>
                    <a:pt x="4950" y="1291"/>
                    <a:pt x="5026" y="991"/>
                  </a:cubicBezTo>
                  <a:cubicBezTo>
                    <a:pt x="5058" y="867"/>
                    <a:pt x="5091" y="743"/>
                    <a:pt x="5125" y="618"/>
                  </a:cubicBezTo>
                  <a:cubicBezTo>
                    <a:pt x="5168" y="462"/>
                    <a:pt x="5209" y="306"/>
                    <a:pt x="5249" y="148"/>
                  </a:cubicBezTo>
                  <a:cubicBezTo>
                    <a:pt x="5263" y="93"/>
                    <a:pt x="5244" y="46"/>
                    <a:pt x="5204" y="19"/>
                  </a:cubicBezTo>
                  <a:cubicBezTo>
                    <a:pt x="5186" y="6"/>
                    <a:pt x="5167" y="1"/>
                    <a:pt x="5146" y="1"/>
                  </a:cubicBezTo>
                  <a:close/>
                </a:path>
              </a:pathLst>
            </a:custGeom>
            <a:solidFill>
              <a:srgbClr val="9098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7" name="Google Shape;5857;p16"/>
            <p:cNvSpPr/>
            <p:nvPr/>
          </p:nvSpPr>
          <p:spPr>
            <a:xfrm>
              <a:off x="3846550" y="4683400"/>
              <a:ext cx="85850" cy="168050"/>
            </a:xfrm>
            <a:custGeom>
              <a:avLst/>
              <a:gdLst/>
              <a:ahLst/>
              <a:cxnLst/>
              <a:rect l="l" t="t" r="r" b="b"/>
              <a:pathLst>
                <a:path w="3434" h="6722" extrusionOk="0">
                  <a:moveTo>
                    <a:pt x="3274" y="1"/>
                  </a:moveTo>
                  <a:cubicBezTo>
                    <a:pt x="3242" y="1"/>
                    <a:pt x="3210" y="10"/>
                    <a:pt x="3183" y="30"/>
                  </a:cubicBezTo>
                  <a:lnTo>
                    <a:pt x="3172" y="41"/>
                  </a:lnTo>
                  <a:cubicBezTo>
                    <a:pt x="2944" y="251"/>
                    <a:pt x="2742" y="450"/>
                    <a:pt x="2559" y="649"/>
                  </a:cubicBezTo>
                  <a:cubicBezTo>
                    <a:pt x="2363" y="860"/>
                    <a:pt x="2168" y="1092"/>
                    <a:pt x="1961" y="1365"/>
                  </a:cubicBezTo>
                  <a:cubicBezTo>
                    <a:pt x="1592" y="1848"/>
                    <a:pt x="1259" y="2386"/>
                    <a:pt x="971" y="2965"/>
                  </a:cubicBezTo>
                  <a:cubicBezTo>
                    <a:pt x="689" y="3536"/>
                    <a:pt x="472" y="4120"/>
                    <a:pt x="325" y="4697"/>
                  </a:cubicBezTo>
                  <a:cubicBezTo>
                    <a:pt x="187" y="5243"/>
                    <a:pt x="121" y="5782"/>
                    <a:pt x="128" y="6300"/>
                  </a:cubicBezTo>
                  <a:cubicBezTo>
                    <a:pt x="117" y="6305"/>
                    <a:pt x="103" y="6312"/>
                    <a:pt x="92" y="6321"/>
                  </a:cubicBezTo>
                  <a:cubicBezTo>
                    <a:pt x="57" y="6346"/>
                    <a:pt x="31" y="6382"/>
                    <a:pt x="16" y="6421"/>
                  </a:cubicBezTo>
                  <a:cubicBezTo>
                    <a:pt x="1" y="6471"/>
                    <a:pt x="6" y="6526"/>
                    <a:pt x="29" y="6572"/>
                  </a:cubicBezTo>
                  <a:cubicBezTo>
                    <a:pt x="51" y="6614"/>
                    <a:pt x="94" y="6658"/>
                    <a:pt x="144" y="6671"/>
                  </a:cubicBezTo>
                  <a:cubicBezTo>
                    <a:pt x="256" y="6695"/>
                    <a:pt x="360" y="6713"/>
                    <a:pt x="462" y="6720"/>
                  </a:cubicBezTo>
                  <a:cubicBezTo>
                    <a:pt x="490" y="6721"/>
                    <a:pt x="520" y="6722"/>
                    <a:pt x="551" y="6722"/>
                  </a:cubicBezTo>
                  <a:cubicBezTo>
                    <a:pt x="615" y="6722"/>
                    <a:pt x="686" y="6718"/>
                    <a:pt x="769" y="6710"/>
                  </a:cubicBezTo>
                  <a:cubicBezTo>
                    <a:pt x="953" y="6691"/>
                    <a:pt x="1132" y="6644"/>
                    <a:pt x="1320" y="6566"/>
                  </a:cubicBezTo>
                  <a:cubicBezTo>
                    <a:pt x="1424" y="6523"/>
                    <a:pt x="1529" y="6464"/>
                    <a:pt x="1632" y="6389"/>
                  </a:cubicBezTo>
                  <a:cubicBezTo>
                    <a:pt x="1688" y="6349"/>
                    <a:pt x="1740" y="6306"/>
                    <a:pt x="1793" y="6262"/>
                  </a:cubicBezTo>
                  <a:cubicBezTo>
                    <a:pt x="1938" y="6132"/>
                    <a:pt x="2073" y="5963"/>
                    <a:pt x="2191" y="5760"/>
                  </a:cubicBezTo>
                  <a:cubicBezTo>
                    <a:pt x="2290" y="5588"/>
                    <a:pt x="2368" y="5403"/>
                    <a:pt x="2416" y="5212"/>
                  </a:cubicBezTo>
                  <a:cubicBezTo>
                    <a:pt x="2462" y="5039"/>
                    <a:pt x="2488" y="4845"/>
                    <a:pt x="2494" y="4633"/>
                  </a:cubicBezTo>
                  <a:cubicBezTo>
                    <a:pt x="2500" y="4455"/>
                    <a:pt x="2485" y="4278"/>
                    <a:pt x="2468" y="4094"/>
                  </a:cubicBezTo>
                  <a:cubicBezTo>
                    <a:pt x="2458" y="3995"/>
                    <a:pt x="2449" y="3897"/>
                    <a:pt x="2439" y="3797"/>
                  </a:cubicBezTo>
                  <a:lnTo>
                    <a:pt x="2412" y="3521"/>
                  </a:lnTo>
                  <a:lnTo>
                    <a:pt x="2411" y="3570"/>
                  </a:lnTo>
                  <a:cubicBezTo>
                    <a:pt x="2398" y="3347"/>
                    <a:pt x="2391" y="3176"/>
                    <a:pt x="2393" y="3014"/>
                  </a:cubicBezTo>
                  <a:cubicBezTo>
                    <a:pt x="2398" y="2839"/>
                    <a:pt x="2415" y="2657"/>
                    <a:pt x="2448" y="2465"/>
                  </a:cubicBezTo>
                  <a:cubicBezTo>
                    <a:pt x="2521" y="2081"/>
                    <a:pt x="2650" y="1696"/>
                    <a:pt x="2846" y="1279"/>
                  </a:cubicBezTo>
                  <a:cubicBezTo>
                    <a:pt x="2925" y="1113"/>
                    <a:pt x="3011" y="949"/>
                    <a:pt x="3099" y="788"/>
                  </a:cubicBezTo>
                  <a:cubicBezTo>
                    <a:pt x="3143" y="709"/>
                    <a:pt x="3188" y="631"/>
                    <a:pt x="3232" y="554"/>
                  </a:cubicBezTo>
                  <a:cubicBezTo>
                    <a:pt x="3291" y="452"/>
                    <a:pt x="3349" y="350"/>
                    <a:pt x="3405" y="245"/>
                  </a:cubicBezTo>
                  <a:cubicBezTo>
                    <a:pt x="3420" y="222"/>
                    <a:pt x="3430" y="196"/>
                    <a:pt x="3432" y="166"/>
                  </a:cubicBezTo>
                  <a:cubicBezTo>
                    <a:pt x="3433" y="127"/>
                    <a:pt x="3419" y="86"/>
                    <a:pt x="3392" y="55"/>
                  </a:cubicBezTo>
                  <a:cubicBezTo>
                    <a:pt x="3362" y="19"/>
                    <a:pt x="3318" y="1"/>
                    <a:pt x="3274" y="1"/>
                  </a:cubicBezTo>
                  <a:close/>
                </a:path>
              </a:pathLst>
            </a:custGeom>
            <a:solidFill>
              <a:srgbClr val="9098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8" name="Google Shape;5858;p16"/>
            <p:cNvSpPr/>
            <p:nvPr/>
          </p:nvSpPr>
          <p:spPr>
            <a:xfrm>
              <a:off x="3717200" y="4791450"/>
              <a:ext cx="144675" cy="102000"/>
            </a:xfrm>
            <a:custGeom>
              <a:avLst/>
              <a:gdLst/>
              <a:ahLst/>
              <a:cxnLst/>
              <a:rect l="l" t="t" r="r" b="b"/>
              <a:pathLst>
                <a:path w="5787" h="4080" extrusionOk="0">
                  <a:moveTo>
                    <a:pt x="196" y="0"/>
                  </a:moveTo>
                  <a:cubicBezTo>
                    <a:pt x="169" y="0"/>
                    <a:pt x="144" y="6"/>
                    <a:pt x="119" y="18"/>
                  </a:cubicBezTo>
                  <a:cubicBezTo>
                    <a:pt x="106" y="22"/>
                    <a:pt x="97" y="29"/>
                    <a:pt x="87" y="35"/>
                  </a:cubicBezTo>
                  <a:cubicBezTo>
                    <a:pt x="54" y="58"/>
                    <a:pt x="30" y="90"/>
                    <a:pt x="17" y="128"/>
                  </a:cubicBezTo>
                  <a:cubicBezTo>
                    <a:pt x="1" y="174"/>
                    <a:pt x="2" y="226"/>
                    <a:pt x="24" y="274"/>
                  </a:cubicBezTo>
                  <a:cubicBezTo>
                    <a:pt x="38" y="304"/>
                    <a:pt x="60" y="330"/>
                    <a:pt x="90" y="348"/>
                  </a:cubicBezTo>
                  <a:cubicBezTo>
                    <a:pt x="100" y="355"/>
                    <a:pt x="113" y="361"/>
                    <a:pt x="125" y="368"/>
                  </a:cubicBezTo>
                  <a:cubicBezTo>
                    <a:pt x="295" y="463"/>
                    <a:pt x="468" y="585"/>
                    <a:pt x="644" y="742"/>
                  </a:cubicBezTo>
                  <a:lnTo>
                    <a:pt x="654" y="749"/>
                  </a:lnTo>
                  <a:cubicBezTo>
                    <a:pt x="998" y="1059"/>
                    <a:pt x="1289" y="1417"/>
                    <a:pt x="1605" y="1818"/>
                  </a:cubicBezTo>
                  <a:lnTo>
                    <a:pt x="1763" y="2019"/>
                  </a:lnTo>
                  <a:cubicBezTo>
                    <a:pt x="2009" y="2330"/>
                    <a:pt x="2263" y="2653"/>
                    <a:pt x="2537" y="2954"/>
                  </a:cubicBezTo>
                  <a:cubicBezTo>
                    <a:pt x="2898" y="3349"/>
                    <a:pt x="3247" y="3629"/>
                    <a:pt x="3602" y="3813"/>
                  </a:cubicBezTo>
                  <a:cubicBezTo>
                    <a:pt x="3807" y="3917"/>
                    <a:pt x="4018" y="3994"/>
                    <a:pt x="4232" y="4037"/>
                  </a:cubicBezTo>
                  <a:cubicBezTo>
                    <a:pt x="4380" y="4065"/>
                    <a:pt x="4533" y="4079"/>
                    <a:pt x="4690" y="4079"/>
                  </a:cubicBezTo>
                  <a:cubicBezTo>
                    <a:pt x="4771" y="4079"/>
                    <a:pt x="4853" y="4075"/>
                    <a:pt x="4936" y="4068"/>
                  </a:cubicBezTo>
                  <a:cubicBezTo>
                    <a:pt x="5154" y="4050"/>
                    <a:pt x="5389" y="3994"/>
                    <a:pt x="5667" y="3899"/>
                  </a:cubicBezTo>
                  <a:lnTo>
                    <a:pt x="5703" y="3871"/>
                  </a:lnTo>
                  <a:lnTo>
                    <a:pt x="5705" y="3873"/>
                  </a:lnTo>
                  <a:cubicBezTo>
                    <a:pt x="5713" y="3867"/>
                    <a:pt x="5720" y="3863"/>
                    <a:pt x="5729" y="3857"/>
                  </a:cubicBezTo>
                  <a:cubicBezTo>
                    <a:pt x="5762" y="3830"/>
                    <a:pt x="5782" y="3791"/>
                    <a:pt x="5785" y="3751"/>
                  </a:cubicBezTo>
                  <a:cubicBezTo>
                    <a:pt x="5786" y="3713"/>
                    <a:pt x="5776" y="3663"/>
                    <a:pt x="5748" y="3636"/>
                  </a:cubicBezTo>
                  <a:cubicBezTo>
                    <a:pt x="5614" y="3508"/>
                    <a:pt x="5502" y="3386"/>
                    <a:pt x="5399" y="3262"/>
                  </a:cubicBezTo>
                  <a:cubicBezTo>
                    <a:pt x="5274" y="3112"/>
                    <a:pt x="5164" y="2948"/>
                    <a:pt x="5074" y="2809"/>
                  </a:cubicBezTo>
                  <a:lnTo>
                    <a:pt x="5074" y="2809"/>
                  </a:lnTo>
                  <a:lnTo>
                    <a:pt x="5075" y="2810"/>
                  </a:lnTo>
                  <a:cubicBezTo>
                    <a:pt x="4992" y="2675"/>
                    <a:pt x="4909" y="2539"/>
                    <a:pt x="4828" y="2402"/>
                  </a:cubicBezTo>
                  <a:cubicBezTo>
                    <a:pt x="4672" y="2141"/>
                    <a:pt x="4508" y="1868"/>
                    <a:pt x="4323" y="1618"/>
                  </a:cubicBezTo>
                  <a:cubicBezTo>
                    <a:pt x="4178" y="1424"/>
                    <a:pt x="4004" y="1240"/>
                    <a:pt x="3806" y="1074"/>
                  </a:cubicBezTo>
                  <a:cubicBezTo>
                    <a:pt x="3659" y="950"/>
                    <a:pt x="3487" y="842"/>
                    <a:pt x="3248" y="726"/>
                  </a:cubicBezTo>
                  <a:cubicBezTo>
                    <a:pt x="2875" y="546"/>
                    <a:pt x="2461" y="462"/>
                    <a:pt x="2104" y="397"/>
                  </a:cubicBezTo>
                  <a:cubicBezTo>
                    <a:pt x="1940" y="367"/>
                    <a:pt x="1773" y="341"/>
                    <a:pt x="1608" y="317"/>
                  </a:cubicBezTo>
                  <a:cubicBezTo>
                    <a:pt x="1381" y="281"/>
                    <a:pt x="1154" y="246"/>
                    <a:pt x="929" y="199"/>
                  </a:cubicBezTo>
                  <a:cubicBezTo>
                    <a:pt x="815" y="174"/>
                    <a:pt x="703" y="149"/>
                    <a:pt x="593" y="117"/>
                  </a:cubicBezTo>
                  <a:cubicBezTo>
                    <a:pt x="541" y="103"/>
                    <a:pt x="488" y="84"/>
                    <a:pt x="436" y="67"/>
                  </a:cubicBezTo>
                  <a:cubicBezTo>
                    <a:pt x="379" y="47"/>
                    <a:pt x="321" y="26"/>
                    <a:pt x="264" y="11"/>
                  </a:cubicBezTo>
                  <a:cubicBezTo>
                    <a:pt x="240" y="4"/>
                    <a:pt x="217" y="0"/>
                    <a:pt x="196" y="0"/>
                  </a:cubicBezTo>
                  <a:close/>
                </a:path>
              </a:pathLst>
            </a:custGeom>
            <a:solidFill>
              <a:srgbClr val="9098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9" name="Google Shape;5859;p16"/>
            <p:cNvSpPr/>
            <p:nvPr/>
          </p:nvSpPr>
          <p:spPr>
            <a:xfrm>
              <a:off x="3712225" y="4940525"/>
              <a:ext cx="166175" cy="205400"/>
            </a:xfrm>
            <a:custGeom>
              <a:avLst/>
              <a:gdLst/>
              <a:ahLst/>
              <a:cxnLst/>
              <a:rect l="l" t="t" r="r" b="b"/>
              <a:pathLst>
                <a:path w="6647" h="8216" extrusionOk="0">
                  <a:moveTo>
                    <a:pt x="193" y="1"/>
                  </a:moveTo>
                  <a:cubicBezTo>
                    <a:pt x="169" y="1"/>
                    <a:pt x="144" y="6"/>
                    <a:pt x="122" y="15"/>
                  </a:cubicBezTo>
                  <a:cubicBezTo>
                    <a:pt x="111" y="18"/>
                    <a:pt x="102" y="23"/>
                    <a:pt x="94" y="28"/>
                  </a:cubicBezTo>
                  <a:cubicBezTo>
                    <a:pt x="36" y="70"/>
                    <a:pt x="0" y="158"/>
                    <a:pt x="38" y="234"/>
                  </a:cubicBezTo>
                  <a:cubicBezTo>
                    <a:pt x="120" y="392"/>
                    <a:pt x="191" y="558"/>
                    <a:pt x="260" y="719"/>
                  </a:cubicBezTo>
                  <a:lnTo>
                    <a:pt x="289" y="788"/>
                  </a:lnTo>
                  <a:cubicBezTo>
                    <a:pt x="380" y="998"/>
                    <a:pt x="463" y="1210"/>
                    <a:pt x="549" y="1423"/>
                  </a:cubicBezTo>
                  <a:lnTo>
                    <a:pt x="736" y="1888"/>
                  </a:lnTo>
                  <a:cubicBezTo>
                    <a:pt x="864" y="2210"/>
                    <a:pt x="991" y="2529"/>
                    <a:pt x="1122" y="2849"/>
                  </a:cubicBezTo>
                  <a:cubicBezTo>
                    <a:pt x="1496" y="3753"/>
                    <a:pt x="1961" y="4808"/>
                    <a:pt x="2584" y="5778"/>
                  </a:cubicBezTo>
                  <a:cubicBezTo>
                    <a:pt x="3075" y="6542"/>
                    <a:pt x="3591" y="7104"/>
                    <a:pt x="4160" y="7491"/>
                  </a:cubicBezTo>
                  <a:cubicBezTo>
                    <a:pt x="4469" y="7703"/>
                    <a:pt x="4799" y="7856"/>
                    <a:pt x="5144" y="7950"/>
                  </a:cubicBezTo>
                  <a:cubicBezTo>
                    <a:pt x="5391" y="8016"/>
                    <a:pt x="5651" y="8050"/>
                    <a:pt x="5920" y="8050"/>
                  </a:cubicBezTo>
                  <a:cubicBezTo>
                    <a:pt x="6027" y="8050"/>
                    <a:pt x="6135" y="8045"/>
                    <a:pt x="6244" y="8034"/>
                  </a:cubicBezTo>
                  <a:cubicBezTo>
                    <a:pt x="6264" y="8108"/>
                    <a:pt x="6284" y="8149"/>
                    <a:pt x="6330" y="8181"/>
                  </a:cubicBezTo>
                  <a:cubicBezTo>
                    <a:pt x="6364" y="8204"/>
                    <a:pt x="6404" y="8216"/>
                    <a:pt x="6444" y="8216"/>
                  </a:cubicBezTo>
                  <a:cubicBezTo>
                    <a:pt x="6454" y="8216"/>
                    <a:pt x="6464" y="8215"/>
                    <a:pt x="6474" y="8214"/>
                  </a:cubicBezTo>
                  <a:cubicBezTo>
                    <a:pt x="6502" y="8208"/>
                    <a:pt x="6528" y="8198"/>
                    <a:pt x="6553" y="8179"/>
                  </a:cubicBezTo>
                  <a:cubicBezTo>
                    <a:pt x="6616" y="8135"/>
                    <a:pt x="6646" y="8059"/>
                    <a:pt x="6635" y="7985"/>
                  </a:cubicBezTo>
                  <a:cubicBezTo>
                    <a:pt x="6564" y="7626"/>
                    <a:pt x="6479" y="7279"/>
                    <a:pt x="6399" y="6957"/>
                  </a:cubicBezTo>
                  <a:cubicBezTo>
                    <a:pt x="6306" y="6587"/>
                    <a:pt x="6199" y="6219"/>
                    <a:pt x="6083" y="5860"/>
                  </a:cubicBezTo>
                  <a:cubicBezTo>
                    <a:pt x="5816" y="5043"/>
                    <a:pt x="5514" y="4436"/>
                    <a:pt x="5134" y="3948"/>
                  </a:cubicBezTo>
                  <a:cubicBezTo>
                    <a:pt x="4799" y="3519"/>
                    <a:pt x="4345" y="3128"/>
                    <a:pt x="3743" y="2749"/>
                  </a:cubicBezTo>
                  <a:cubicBezTo>
                    <a:pt x="3455" y="2565"/>
                    <a:pt x="3152" y="2398"/>
                    <a:pt x="2859" y="2235"/>
                  </a:cubicBezTo>
                  <a:cubicBezTo>
                    <a:pt x="2635" y="2110"/>
                    <a:pt x="2408" y="1983"/>
                    <a:pt x="2186" y="1853"/>
                  </a:cubicBezTo>
                  <a:cubicBezTo>
                    <a:pt x="1773" y="1603"/>
                    <a:pt x="1451" y="1373"/>
                    <a:pt x="1174" y="1127"/>
                  </a:cubicBezTo>
                  <a:cubicBezTo>
                    <a:pt x="901" y="877"/>
                    <a:pt x="662" y="599"/>
                    <a:pt x="463" y="300"/>
                  </a:cubicBezTo>
                  <a:cubicBezTo>
                    <a:pt x="420" y="232"/>
                    <a:pt x="381" y="165"/>
                    <a:pt x="341" y="96"/>
                  </a:cubicBezTo>
                  <a:cubicBezTo>
                    <a:pt x="322" y="64"/>
                    <a:pt x="296" y="28"/>
                    <a:pt x="246" y="10"/>
                  </a:cubicBezTo>
                  <a:cubicBezTo>
                    <a:pt x="229" y="4"/>
                    <a:pt x="211" y="1"/>
                    <a:pt x="193" y="1"/>
                  </a:cubicBezTo>
                  <a:close/>
                </a:path>
              </a:pathLst>
            </a:custGeom>
            <a:solidFill>
              <a:srgbClr val="9098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0" name="Google Shape;5860;p16"/>
            <p:cNvSpPr/>
            <p:nvPr/>
          </p:nvSpPr>
          <p:spPr>
            <a:xfrm>
              <a:off x="3480700" y="5165775"/>
              <a:ext cx="141450" cy="85225"/>
            </a:xfrm>
            <a:custGeom>
              <a:avLst/>
              <a:gdLst/>
              <a:ahLst/>
              <a:cxnLst/>
              <a:rect l="l" t="t" r="r" b="b"/>
              <a:pathLst>
                <a:path w="5658" h="3409" extrusionOk="0">
                  <a:moveTo>
                    <a:pt x="5071" y="1"/>
                  </a:moveTo>
                  <a:cubicBezTo>
                    <a:pt x="4914" y="1"/>
                    <a:pt x="4760" y="13"/>
                    <a:pt x="4611" y="38"/>
                  </a:cubicBezTo>
                  <a:cubicBezTo>
                    <a:pt x="4444" y="66"/>
                    <a:pt x="4267" y="116"/>
                    <a:pt x="4073" y="192"/>
                  </a:cubicBezTo>
                  <a:cubicBezTo>
                    <a:pt x="3854" y="281"/>
                    <a:pt x="3628" y="406"/>
                    <a:pt x="3390" y="578"/>
                  </a:cubicBezTo>
                  <a:cubicBezTo>
                    <a:pt x="3304" y="642"/>
                    <a:pt x="3219" y="706"/>
                    <a:pt x="3137" y="772"/>
                  </a:cubicBezTo>
                  <a:cubicBezTo>
                    <a:pt x="2916" y="952"/>
                    <a:pt x="2708" y="1153"/>
                    <a:pt x="2505" y="1345"/>
                  </a:cubicBezTo>
                  <a:lnTo>
                    <a:pt x="2321" y="1518"/>
                  </a:lnTo>
                  <a:cubicBezTo>
                    <a:pt x="2068" y="1755"/>
                    <a:pt x="1853" y="1936"/>
                    <a:pt x="1646" y="2085"/>
                  </a:cubicBezTo>
                  <a:cubicBezTo>
                    <a:pt x="1589" y="2127"/>
                    <a:pt x="1531" y="2165"/>
                    <a:pt x="1472" y="2206"/>
                  </a:cubicBezTo>
                  <a:cubicBezTo>
                    <a:pt x="1241" y="2346"/>
                    <a:pt x="1014" y="2454"/>
                    <a:pt x="780" y="2530"/>
                  </a:cubicBezTo>
                  <a:cubicBezTo>
                    <a:pt x="583" y="2588"/>
                    <a:pt x="379" y="2627"/>
                    <a:pt x="157" y="2647"/>
                  </a:cubicBezTo>
                  <a:cubicBezTo>
                    <a:pt x="134" y="2652"/>
                    <a:pt x="108" y="2664"/>
                    <a:pt x="86" y="2678"/>
                  </a:cubicBezTo>
                  <a:cubicBezTo>
                    <a:pt x="42" y="2710"/>
                    <a:pt x="12" y="2764"/>
                    <a:pt x="7" y="2816"/>
                  </a:cubicBezTo>
                  <a:cubicBezTo>
                    <a:pt x="0" y="2897"/>
                    <a:pt x="47" y="2968"/>
                    <a:pt x="129" y="3004"/>
                  </a:cubicBezTo>
                  <a:cubicBezTo>
                    <a:pt x="284" y="3070"/>
                    <a:pt x="438" y="3138"/>
                    <a:pt x="596" y="3197"/>
                  </a:cubicBezTo>
                  <a:cubicBezTo>
                    <a:pt x="730" y="3246"/>
                    <a:pt x="873" y="3289"/>
                    <a:pt x="1018" y="3325"/>
                  </a:cubicBezTo>
                  <a:cubicBezTo>
                    <a:pt x="1251" y="3381"/>
                    <a:pt x="1469" y="3408"/>
                    <a:pt x="1681" y="3408"/>
                  </a:cubicBezTo>
                  <a:cubicBezTo>
                    <a:pt x="1723" y="3408"/>
                    <a:pt x="1765" y="3407"/>
                    <a:pt x="1807" y="3405"/>
                  </a:cubicBezTo>
                  <a:cubicBezTo>
                    <a:pt x="2020" y="3394"/>
                    <a:pt x="2226" y="3350"/>
                    <a:pt x="2436" y="3274"/>
                  </a:cubicBezTo>
                  <a:cubicBezTo>
                    <a:pt x="2611" y="3211"/>
                    <a:pt x="2785" y="3116"/>
                    <a:pt x="2970" y="2981"/>
                  </a:cubicBezTo>
                  <a:lnTo>
                    <a:pt x="2995" y="2963"/>
                  </a:lnTo>
                  <a:cubicBezTo>
                    <a:pt x="3137" y="2859"/>
                    <a:pt x="3281" y="2727"/>
                    <a:pt x="3446" y="2550"/>
                  </a:cubicBezTo>
                  <a:cubicBezTo>
                    <a:pt x="3585" y="2400"/>
                    <a:pt x="3727" y="2233"/>
                    <a:pt x="3887" y="2028"/>
                  </a:cubicBezTo>
                  <a:cubicBezTo>
                    <a:pt x="3977" y="1914"/>
                    <a:pt x="4063" y="1801"/>
                    <a:pt x="4151" y="1686"/>
                  </a:cubicBezTo>
                  <a:cubicBezTo>
                    <a:pt x="4329" y="1453"/>
                    <a:pt x="4514" y="1213"/>
                    <a:pt x="4713" y="988"/>
                  </a:cubicBezTo>
                  <a:cubicBezTo>
                    <a:pt x="4921" y="761"/>
                    <a:pt x="5122" y="576"/>
                    <a:pt x="5330" y="426"/>
                  </a:cubicBezTo>
                  <a:cubicBezTo>
                    <a:pt x="5372" y="396"/>
                    <a:pt x="5413" y="367"/>
                    <a:pt x="5457" y="340"/>
                  </a:cubicBezTo>
                  <a:cubicBezTo>
                    <a:pt x="5492" y="318"/>
                    <a:pt x="5528" y="295"/>
                    <a:pt x="5564" y="275"/>
                  </a:cubicBezTo>
                  <a:cubicBezTo>
                    <a:pt x="5566" y="275"/>
                    <a:pt x="5566" y="274"/>
                    <a:pt x="5567" y="274"/>
                  </a:cubicBezTo>
                  <a:cubicBezTo>
                    <a:pt x="5639" y="221"/>
                    <a:pt x="5658" y="159"/>
                    <a:pt x="5630" y="99"/>
                  </a:cubicBezTo>
                  <a:cubicBezTo>
                    <a:pt x="5615" y="67"/>
                    <a:pt x="5584" y="40"/>
                    <a:pt x="5546" y="27"/>
                  </a:cubicBezTo>
                  <a:cubicBezTo>
                    <a:pt x="5533" y="23"/>
                    <a:pt x="5520" y="21"/>
                    <a:pt x="5507" y="21"/>
                  </a:cubicBezTo>
                  <a:cubicBezTo>
                    <a:pt x="5488" y="21"/>
                    <a:pt x="5469" y="25"/>
                    <a:pt x="5452" y="34"/>
                  </a:cubicBezTo>
                  <a:cubicBezTo>
                    <a:pt x="5415" y="56"/>
                    <a:pt x="5378" y="80"/>
                    <a:pt x="5340" y="102"/>
                  </a:cubicBezTo>
                  <a:cubicBezTo>
                    <a:pt x="5320" y="46"/>
                    <a:pt x="5266" y="8"/>
                    <a:pt x="5208" y="4"/>
                  </a:cubicBezTo>
                  <a:cubicBezTo>
                    <a:pt x="5162" y="2"/>
                    <a:pt x="5116" y="1"/>
                    <a:pt x="5071" y="1"/>
                  </a:cubicBezTo>
                  <a:close/>
                </a:path>
              </a:pathLst>
            </a:custGeom>
            <a:solidFill>
              <a:srgbClr val="9098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1" name="Google Shape;5861;p16"/>
            <p:cNvSpPr/>
            <p:nvPr/>
          </p:nvSpPr>
          <p:spPr>
            <a:xfrm>
              <a:off x="3567950" y="5100000"/>
              <a:ext cx="76600" cy="71850"/>
            </a:xfrm>
            <a:custGeom>
              <a:avLst/>
              <a:gdLst/>
              <a:ahLst/>
              <a:cxnLst/>
              <a:rect l="l" t="t" r="r" b="b"/>
              <a:pathLst>
                <a:path w="3064" h="2874" extrusionOk="0">
                  <a:moveTo>
                    <a:pt x="180" y="0"/>
                  </a:moveTo>
                  <a:cubicBezTo>
                    <a:pt x="145" y="0"/>
                    <a:pt x="108" y="13"/>
                    <a:pt x="82" y="32"/>
                  </a:cubicBezTo>
                  <a:lnTo>
                    <a:pt x="72" y="38"/>
                  </a:lnTo>
                  <a:cubicBezTo>
                    <a:pt x="7" y="93"/>
                    <a:pt x="0" y="186"/>
                    <a:pt x="55" y="256"/>
                  </a:cubicBezTo>
                  <a:cubicBezTo>
                    <a:pt x="109" y="328"/>
                    <a:pt x="164" y="403"/>
                    <a:pt x="217" y="479"/>
                  </a:cubicBezTo>
                  <a:lnTo>
                    <a:pt x="299" y="592"/>
                  </a:lnTo>
                  <a:cubicBezTo>
                    <a:pt x="397" y="726"/>
                    <a:pt x="497" y="861"/>
                    <a:pt x="598" y="993"/>
                  </a:cubicBezTo>
                  <a:cubicBezTo>
                    <a:pt x="852" y="1321"/>
                    <a:pt x="1075" y="1585"/>
                    <a:pt x="1300" y="1822"/>
                  </a:cubicBezTo>
                  <a:cubicBezTo>
                    <a:pt x="1566" y="2102"/>
                    <a:pt x="1829" y="2326"/>
                    <a:pt x="2099" y="2510"/>
                  </a:cubicBezTo>
                  <a:cubicBezTo>
                    <a:pt x="2377" y="2697"/>
                    <a:pt x="2662" y="2819"/>
                    <a:pt x="2945" y="2872"/>
                  </a:cubicBezTo>
                  <a:cubicBezTo>
                    <a:pt x="2949" y="2873"/>
                    <a:pt x="2954" y="2873"/>
                    <a:pt x="2959" y="2873"/>
                  </a:cubicBezTo>
                  <a:cubicBezTo>
                    <a:pt x="2976" y="2873"/>
                    <a:pt x="2994" y="2867"/>
                    <a:pt x="3011" y="2856"/>
                  </a:cubicBezTo>
                  <a:cubicBezTo>
                    <a:pt x="3038" y="2836"/>
                    <a:pt x="3057" y="2806"/>
                    <a:pt x="3058" y="2776"/>
                  </a:cubicBezTo>
                  <a:cubicBezTo>
                    <a:pt x="3064" y="2711"/>
                    <a:pt x="3014" y="2671"/>
                    <a:pt x="2961" y="2662"/>
                  </a:cubicBezTo>
                  <a:lnTo>
                    <a:pt x="2923" y="2659"/>
                  </a:lnTo>
                  <a:lnTo>
                    <a:pt x="2925" y="2661"/>
                  </a:lnTo>
                  <a:lnTo>
                    <a:pt x="2925" y="2661"/>
                  </a:lnTo>
                  <a:lnTo>
                    <a:pt x="2882" y="2645"/>
                  </a:lnTo>
                  <a:lnTo>
                    <a:pt x="2853" y="2638"/>
                  </a:lnTo>
                  <a:cubicBezTo>
                    <a:pt x="2859" y="2626"/>
                    <a:pt x="2863" y="2610"/>
                    <a:pt x="2863" y="2596"/>
                  </a:cubicBezTo>
                  <a:cubicBezTo>
                    <a:pt x="2871" y="2412"/>
                    <a:pt x="2856" y="2247"/>
                    <a:pt x="2814" y="2093"/>
                  </a:cubicBezTo>
                  <a:cubicBezTo>
                    <a:pt x="2794" y="2022"/>
                    <a:pt x="2767" y="1950"/>
                    <a:pt x="2738" y="1881"/>
                  </a:cubicBezTo>
                  <a:cubicBezTo>
                    <a:pt x="2705" y="1800"/>
                    <a:pt x="2656" y="1727"/>
                    <a:pt x="2609" y="1657"/>
                  </a:cubicBezTo>
                  <a:cubicBezTo>
                    <a:pt x="2520" y="1517"/>
                    <a:pt x="2400" y="1403"/>
                    <a:pt x="2297" y="1309"/>
                  </a:cubicBezTo>
                  <a:cubicBezTo>
                    <a:pt x="2188" y="1212"/>
                    <a:pt x="2063" y="1118"/>
                    <a:pt x="1919" y="1025"/>
                  </a:cubicBezTo>
                  <a:cubicBezTo>
                    <a:pt x="1711" y="890"/>
                    <a:pt x="1485" y="773"/>
                    <a:pt x="1269" y="663"/>
                  </a:cubicBezTo>
                  <a:cubicBezTo>
                    <a:pt x="1194" y="624"/>
                    <a:pt x="1119" y="585"/>
                    <a:pt x="1046" y="545"/>
                  </a:cubicBezTo>
                  <a:cubicBezTo>
                    <a:pt x="917" y="478"/>
                    <a:pt x="766" y="394"/>
                    <a:pt x="624" y="304"/>
                  </a:cubicBezTo>
                  <a:cubicBezTo>
                    <a:pt x="562" y="264"/>
                    <a:pt x="504" y="222"/>
                    <a:pt x="446" y="182"/>
                  </a:cubicBezTo>
                  <a:cubicBezTo>
                    <a:pt x="401" y="147"/>
                    <a:pt x="358" y="111"/>
                    <a:pt x="315" y="77"/>
                  </a:cubicBezTo>
                  <a:lnTo>
                    <a:pt x="257" y="28"/>
                  </a:lnTo>
                  <a:cubicBezTo>
                    <a:pt x="237" y="9"/>
                    <a:pt x="209" y="0"/>
                    <a:pt x="180" y="0"/>
                  </a:cubicBezTo>
                  <a:close/>
                </a:path>
              </a:pathLst>
            </a:custGeom>
            <a:solidFill>
              <a:srgbClr val="9098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2" name="Google Shape;5862;p16"/>
            <p:cNvSpPr/>
            <p:nvPr/>
          </p:nvSpPr>
          <p:spPr>
            <a:xfrm>
              <a:off x="3877250" y="4871450"/>
              <a:ext cx="111850" cy="231100"/>
            </a:xfrm>
            <a:custGeom>
              <a:avLst/>
              <a:gdLst/>
              <a:ahLst/>
              <a:cxnLst/>
              <a:rect l="l" t="t" r="r" b="b"/>
              <a:pathLst>
                <a:path w="4474" h="9244" extrusionOk="0">
                  <a:moveTo>
                    <a:pt x="4257" y="1"/>
                  </a:moveTo>
                  <a:cubicBezTo>
                    <a:pt x="4217" y="1"/>
                    <a:pt x="4174" y="10"/>
                    <a:pt x="4143" y="32"/>
                  </a:cubicBezTo>
                  <a:lnTo>
                    <a:pt x="4134" y="39"/>
                  </a:lnTo>
                  <a:cubicBezTo>
                    <a:pt x="3916" y="232"/>
                    <a:pt x="3749" y="397"/>
                    <a:pt x="3610" y="558"/>
                  </a:cubicBezTo>
                  <a:cubicBezTo>
                    <a:pt x="3468" y="722"/>
                    <a:pt x="3334" y="910"/>
                    <a:pt x="3189" y="1151"/>
                  </a:cubicBezTo>
                  <a:cubicBezTo>
                    <a:pt x="2975" y="1504"/>
                    <a:pt x="2809" y="1917"/>
                    <a:pt x="2659" y="2447"/>
                  </a:cubicBezTo>
                  <a:cubicBezTo>
                    <a:pt x="2528" y="2905"/>
                    <a:pt x="2448" y="3370"/>
                    <a:pt x="2376" y="3808"/>
                  </a:cubicBezTo>
                  <a:lnTo>
                    <a:pt x="2347" y="3988"/>
                  </a:lnTo>
                  <a:cubicBezTo>
                    <a:pt x="2319" y="4167"/>
                    <a:pt x="2289" y="4347"/>
                    <a:pt x="2256" y="4526"/>
                  </a:cubicBezTo>
                  <a:cubicBezTo>
                    <a:pt x="2211" y="4775"/>
                    <a:pt x="2166" y="5012"/>
                    <a:pt x="2096" y="5240"/>
                  </a:cubicBezTo>
                  <a:cubicBezTo>
                    <a:pt x="2001" y="5525"/>
                    <a:pt x="1865" y="5808"/>
                    <a:pt x="1678" y="6108"/>
                  </a:cubicBezTo>
                  <a:cubicBezTo>
                    <a:pt x="1535" y="6333"/>
                    <a:pt x="1355" y="6573"/>
                    <a:pt x="1184" y="6803"/>
                  </a:cubicBezTo>
                  <a:cubicBezTo>
                    <a:pt x="1015" y="7027"/>
                    <a:pt x="841" y="7260"/>
                    <a:pt x="689" y="7501"/>
                  </a:cubicBezTo>
                  <a:cubicBezTo>
                    <a:pt x="545" y="7727"/>
                    <a:pt x="431" y="7938"/>
                    <a:pt x="345" y="8143"/>
                  </a:cubicBezTo>
                  <a:lnTo>
                    <a:pt x="322" y="8136"/>
                  </a:lnTo>
                  <a:lnTo>
                    <a:pt x="295" y="8132"/>
                  </a:lnTo>
                  <a:cubicBezTo>
                    <a:pt x="280" y="8128"/>
                    <a:pt x="264" y="8126"/>
                    <a:pt x="248" y="8126"/>
                  </a:cubicBezTo>
                  <a:cubicBezTo>
                    <a:pt x="201" y="8126"/>
                    <a:pt x="153" y="8142"/>
                    <a:pt x="113" y="8172"/>
                  </a:cubicBezTo>
                  <a:cubicBezTo>
                    <a:pt x="77" y="8198"/>
                    <a:pt x="49" y="8229"/>
                    <a:pt x="31" y="8268"/>
                  </a:cubicBezTo>
                  <a:cubicBezTo>
                    <a:pt x="5" y="8327"/>
                    <a:pt x="1" y="8397"/>
                    <a:pt x="24" y="8456"/>
                  </a:cubicBezTo>
                  <a:cubicBezTo>
                    <a:pt x="42" y="8506"/>
                    <a:pt x="88" y="8570"/>
                    <a:pt x="148" y="8591"/>
                  </a:cubicBezTo>
                  <a:lnTo>
                    <a:pt x="174" y="8601"/>
                  </a:lnTo>
                  <a:cubicBezTo>
                    <a:pt x="144" y="8781"/>
                    <a:pt x="114" y="8969"/>
                    <a:pt x="100" y="9163"/>
                  </a:cubicBezTo>
                  <a:cubicBezTo>
                    <a:pt x="95" y="9203"/>
                    <a:pt x="117" y="9238"/>
                    <a:pt x="156" y="9242"/>
                  </a:cubicBezTo>
                  <a:cubicBezTo>
                    <a:pt x="159" y="9243"/>
                    <a:pt x="164" y="9243"/>
                    <a:pt x="168" y="9243"/>
                  </a:cubicBezTo>
                  <a:cubicBezTo>
                    <a:pt x="182" y="9243"/>
                    <a:pt x="198" y="9238"/>
                    <a:pt x="210" y="9227"/>
                  </a:cubicBezTo>
                  <a:cubicBezTo>
                    <a:pt x="225" y="9217"/>
                    <a:pt x="235" y="9203"/>
                    <a:pt x="236" y="9187"/>
                  </a:cubicBezTo>
                  <a:cubicBezTo>
                    <a:pt x="250" y="9002"/>
                    <a:pt x="281" y="8821"/>
                    <a:pt x="325" y="8646"/>
                  </a:cubicBezTo>
                  <a:cubicBezTo>
                    <a:pt x="419" y="8679"/>
                    <a:pt x="519" y="8706"/>
                    <a:pt x="620" y="8725"/>
                  </a:cubicBezTo>
                  <a:cubicBezTo>
                    <a:pt x="798" y="8764"/>
                    <a:pt x="979" y="8774"/>
                    <a:pt x="1134" y="8779"/>
                  </a:cubicBezTo>
                  <a:cubicBezTo>
                    <a:pt x="1162" y="8780"/>
                    <a:pt x="1191" y="8781"/>
                    <a:pt x="1219" y="8781"/>
                  </a:cubicBezTo>
                  <a:cubicBezTo>
                    <a:pt x="1472" y="8781"/>
                    <a:pt x="1746" y="8741"/>
                    <a:pt x="2054" y="8657"/>
                  </a:cubicBezTo>
                  <a:cubicBezTo>
                    <a:pt x="2326" y="8581"/>
                    <a:pt x="2607" y="8453"/>
                    <a:pt x="2888" y="8278"/>
                  </a:cubicBezTo>
                  <a:cubicBezTo>
                    <a:pt x="2935" y="8249"/>
                    <a:pt x="2979" y="8219"/>
                    <a:pt x="3023" y="8186"/>
                  </a:cubicBezTo>
                  <a:cubicBezTo>
                    <a:pt x="3215" y="8048"/>
                    <a:pt x="3403" y="7874"/>
                    <a:pt x="3583" y="7671"/>
                  </a:cubicBezTo>
                  <a:cubicBezTo>
                    <a:pt x="3672" y="7570"/>
                    <a:pt x="3756" y="7459"/>
                    <a:pt x="3843" y="7329"/>
                  </a:cubicBezTo>
                  <a:cubicBezTo>
                    <a:pt x="3943" y="7178"/>
                    <a:pt x="4028" y="7031"/>
                    <a:pt x="4100" y="6883"/>
                  </a:cubicBezTo>
                  <a:cubicBezTo>
                    <a:pt x="4159" y="6763"/>
                    <a:pt x="4213" y="6626"/>
                    <a:pt x="4266" y="6468"/>
                  </a:cubicBezTo>
                  <a:cubicBezTo>
                    <a:pt x="4332" y="6269"/>
                    <a:pt x="4380" y="6082"/>
                    <a:pt x="4410" y="5897"/>
                  </a:cubicBezTo>
                  <a:cubicBezTo>
                    <a:pt x="4459" y="5602"/>
                    <a:pt x="4460" y="5285"/>
                    <a:pt x="4417" y="4924"/>
                  </a:cubicBezTo>
                  <a:cubicBezTo>
                    <a:pt x="4387" y="4672"/>
                    <a:pt x="4335" y="4417"/>
                    <a:pt x="4285" y="4173"/>
                  </a:cubicBezTo>
                  <a:lnTo>
                    <a:pt x="4252" y="4014"/>
                  </a:lnTo>
                  <a:cubicBezTo>
                    <a:pt x="4199" y="3748"/>
                    <a:pt x="4159" y="3531"/>
                    <a:pt x="4131" y="3326"/>
                  </a:cubicBezTo>
                  <a:cubicBezTo>
                    <a:pt x="4100" y="3087"/>
                    <a:pt x="4088" y="2826"/>
                    <a:pt x="4101" y="2521"/>
                  </a:cubicBezTo>
                  <a:lnTo>
                    <a:pt x="4101" y="2521"/>
                  </a:lnTo>
                  <a:lnTo>
                    <a:pt x="4094" y="2554"/>
                  </a:lnTo>
                  <a:cubicBezTo>
                    <a:pt x="4120" y="2134"/>
                    <a:pt x="4186" y="1724"/>
                    <a:pt x="4242" y="1413"/>
                  </a:cubicBezTo>
                  <a:cubicBezTo>
                    <a:pt x="4275" y="1224"/>
                    <a:pt x="4314" y="1038"/>
                    <a:pt x="4351" y="851"/>
                  </a:cubicBezTo>
                  <a:lnTo>
                    <a:pt x="4393" y="651"/>
                  </a:lnTo>
                  <a:lnTo>
                    <a:pt x="4414" y="549"/>
                  </a:lnTo>
                  <a:cubicBezTo>
                    <a:pt x="4423" y="506"/>
                    <a:pt x="4432" y="460"/>
                    <a:pt x="4439" y="417"/>
                  </a:cubicBezTo>
                  <a:cubicBezTo>
                    <a:pt x="4444" y="384"/>
                    <a:pt x="4450" y="351"/>
                    <a:pt x="4453" y="317"/>
                  </a:cubicBezTo>
                  <a:cubicBezTo>
                    <a:pt x="4455" y="292"/>
                    <a:pt x="4459" y="266"/>
                    <a:pt x="4462" y="243"/>
                  </a:cubicBezTo>
                  <a:cubicBezTo>
                    <a:pt x="4473" y="166"/>
                    <a:pt x="4446" y="94"/>
                    <a:pt x="4390" y="48"/>
                  </a:cubicBezTo>
                  <a:cubicBezTo>
                    <a:pt x="4361" y="25"/>
                    <a:pt x="4331" y="11"/>
                    <a:pt x="4295" y="4"/>
                  </a:cubicBezTo>
                  <a:cubicBezTo>
                    <a:pt x="4283" y="2"/>
                    <a:pt x="4270" y="1"/>
                    <a:pt x="4257" y="1"/>
                  </a:cubicBezTo>
                  <a:close/>
                </a:path>
              </a:pathLst>
            </a:custGeom>
            <a:solidFill>
              <a:srgbClr val="9098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3" name="Google Shape;5863;p16"/>
            <p:cNvSpPr/>
            <p:nvPr/>
          </p:nvSpPr>
          <p:spPr>
            <a:xfrm>
              <a:off x="3589175" y="5192275"/>
              <a:ext cx="138250" cy="63400"/>
            </a:xfrm>
            <a:custGeom>
              <a:avLst/>
              <a:gdLst/>
              <a:ahLst/>
              <a:cxnLst/>
              <a:rect l="l" t="t" r="r" b="b"/>
              <a:pathLst>
                <a:path w="5530" h="2536" extrusionOk="0">
                  <a:moveTo>
                    <a:pt x="4930" y="1"/>
                  </a:moveTo>
                  <a:cubicBezTo>
                    <a:pt x="4800" y="1"/>
                    <a:pt x="4665" y="14"/>
                    <a:pt x="4517" y="41"/>
                  </a:cubicBezTo>
                  <a:cubicBezTo>
                    <a:pt x="4379" y="66"/>
                    <a:pt x="4243" y="112"/>
                    <a:pt x="4130" y="152"/>
                  </a:cubicBezTo>
                  <a:cubicBezTo>
                    <a:pt x="4013" y="193"/>
                    <a:pt x="3888" y="249"/>
                    <a:pt x="3739" y="330"/>
                  </a:cubicBezTo>
                  <a:cubicBezTo>
                    <a:pt x="3602" y="403"/>
                    <a:pt x="3462" y="494"/>
                    <a:pt x="3309" y="603"/>
                  </a:cubicBezTo>
                  <a:cubicBezTo>
                    <a:pt x="3225" y="665"/>
                    <a:pt x="3143" y="726"/>
                    <a:pt x="3062" y="790"/>
                  </a:cubicBezTo>
                  <a:cubicBezTo>
                    <a:pt x="3005" y="834"/>
                    <a:pt x="2947" y="881"/>
                    <a:pt x="2891" y="926"/>
                  </a:cubicBezTo>
                  <a:cubicBezTo>
                    <a:pt x="2834" y="973"/>
                    <a:pt x="2778" y="1018"/>
                    <a:pt x="2720" y="1062"/>
                  </a:cubicBezTo>
                  <a:cubicBezTo>
                    <a:pt x="2641" y="1126"/>
                    <a:pt x="2561" y="1186"/>
                    <a:pt x="2478" y="1246"/>
                  </a:cubicBezTo>
                  <a:lnTo>
                    <a:pt x="2384" y="1312"/>
                  </a:lnTo>
                  <a:cubicBezTo>
                    <a:pt x="2248" y="1406"/>
                    <a:pt x="2109" y="1490"/>
                    <a:pt x="1971" y="1564"/>
                  </a:cubicBezTo>
                  <a:cubicBezTo>
                    <a:pt x="1831" y="1637"/>
                    <a:pt x="1683" y="1702"/>
                    <a:pt x="1514" y="1760"/>
                  </a:cubicBezTo>
                  <a:lnTo>
                    <a:pt x="1518" y="1759"/>
                  </a:lnTo>
                  <a:lnTo>
                    <a:pt x="1518" y="1759"/>
                  </a:lnTo>
                  <a:cubicBezTo>
                    <a:pt x="1353" y="1815"/>
                    <a:pt x="1169" y="1864"/>
                    <a:pt x="947" y="1914"/>
                  </a:cubicBezTo>
                  <a:cubicBezTo>
                    <a:pt x="829" y="1940"/>
                    <a:pt x="710" y="1964"/>
                    <a:pt x="592" y="1986"/>
                  </a:cubicBezTo>
                  <a:cubicBezTo>
                    <a:pt x="520" y="2000"/>
                    <a:pt x="445" y="2012"/>
                    <a:pt x="374" y="2025"/>
                  </a:cubicBezTo>
                  <a:cubicBezTo>
                    <a:pt x="330" y="2032"/>
                    <a:pt x="287" y="2043"/>
                    <a:pt x="244" y="2052"/>
                  </a:cubicBezTo>
                  <a:lnTo>
                    <a:pt x="142" y="2074"/>
                  </a:lnTo>
                  <a:cubicBezTo>
                    <a:pt x="112" y="2079"/>
                    <a:pt x="91" y="2088"/>
                    <a:pt x="75" y="2101"/>
                  </a:cubicBezTo>
                  <a:cubicBezTo>
                    <a:pt x="35" y="2130"/>
                    <a:pt x="10" y="2174"/>
                    <a:pt x="6" y="2224"/>
                  </a:cubicBezTo>
                  <a:cubicBezTo>
                    <a:pt x="0" y="2298"/>
                    <a:pt x="49" y="2371"/>
                    <a:pt x="118" y="2390"/>
                  </a:cubicBezTo>
                  <a:cubicBezTo>
                    <a:pt x="516" y="2503"/>
                    <a:pt x="926" y="2535"/>
                    <a:pt x="1293" y="2535"/>
                  </a:cubicBezTo>
                  <a:cubicBezTo>
                    <a:pt x="1469" y="2535"/>
                    <a:pt x="1636" y="2528"/>
                    <a:pt x="1787" y="2519"/>
                  </a:cubicBezTo>
                  <a:cubicBezTo>
                    <a:pt x="2100" y="2499"/>
                    <a:pt x="2412" y="2464"/>
                    <a:pt x="2649" y="2436"/>
                  </a:cubicBezTo>
                  <a:cubicBezTo>
                    <a:pt x="2778" y="2420"/>
                    <a:pt x="2909" y="2402"/>
                    <a:pt x="3041" y="2385"/>
                  </a:cubicBezTo>
                  <a:lnTo>
                    <a:pt x="3157" y="2369"/>
                  </a:lnTo>
                  <a:cubicBezTo>
                    <a:pt x="3268" y="2355"/>
                    <a:pt x="3378" y="2339"/>
                    <a:pt x="3489" y="2321"/>
                  </a:cubicBezTo>
                  <a:cubicBezTo>
                    <a:pt x="3793" y="2269"/>
                    <a:pt x="4046" y="2191"/>
                    <a:pt x="4262" y="2084"/>
                  </a:cubicBezTo>
                  <a:cubicBezTo>
                    <a:pt x="4328" y="2052"/>
                    <a:pt x="4395" y="2010"/>
                    <a:pt x="4470" y="1957"/>
                  </a:cubicBezTo>
                  <a:lnTo>
                    <a:pt x="4523" y="1916"/>
                  </a:lnTo>
                  <a:cubicBezTo>
                    <a:pt x="4599" y="1858"/>
                    <a:pt x="4672" y="1786"/>
                    <a:pt x="4753" y="1687"/>
                  </a:cubicBezTo>
                  <a:cubicBezTo>
                    <a:pt x="4902" y="1509"/>
                    <a:pt x="5001" y="1292"/>
                    <a:pt x="5080" y="1105"/>
                  </a:cubicBezTo>
                  <a:cubicBezTo>
                    <a:pt x="5171" y="883"/>
                    <a:pt x="5241" y="655"/>
                    <a:pt x="5319" y="403"/>
                  </a:cubicBezTo>
                  <a:cubicBezTo>
                    <a:pt x="5332" y="406"/>
                    <a:pt x="5345" y="407"/>
                    <a:pt x="5356" y="407"/>
                  </a:cubicBezTo>
                  <a:cubicBezTo>
                    <a:pt x="5392" y="407"/>
                    <a:pt x="5421" y="396"/>
                    <a:pt x="5448" y="377"/>
                  </a:cubicBezTo>
                  <a:cubicBezTo>
                    <a:pt x="5493" y="344"/>
                    <a:pt x="5523" y="291"/>
                    <a:pt x="5527" y="238"/>
                  </a:cubicBezTo>
                  <a:cubicBezTo>
                    <a:pt x="5530" y="191"/>
                    <a:pt x="5514" y="142"/>
                    <a:pt x="5481" y="104"/>
                  </a:cubicBezTo>
                  <a:lnTo>
                    <a:pt x="5447" y="73"/>
                  </a:lnTo>
                  <a:cubicBezTo>
                    <a:pt x="5419" y="56"/>
                    <a:pt x="5391" y="47"/>
                    <a:pt x="5358" y="44"/>
                  </a:cubicBezTo>
                  <a:cubicBezTo>
                    <a:pt x="5211" y="15"/>
                    <a:pt x="5070" y="1"/>
                    <a:pt x="4930" y="1"/>
                  </a:cubicBezTo>
                  <a:close/>
                </a:path>
              </a:pathLst>
            </a:custGeom>
            <a:solidFill>
              <a:srgbClr val="9098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4" name="Google Shape;5864;p16"/>
            <p:cNvSpPr/>
            <p:nvPr/>
          </p:nvSpPr>
          <p:spPr>
            <a:xfrm>
              <a:off x="3683325" y="5326850"/>
              <a:ext cx="170925" cy="76900"/>
            </a:xfrm>
            <a:custGeom>
              <a:avLst/>
              <a:gdLst/>
              <a:ahLst/>
              <a:cxnLst/>
              <a:rect l="l" t="t" r="r" b="b"/>
              <a:pathLst>
                <a:path w="6837" h="3076" extrusionOk="0">
                  <a:moveTo>
                    <a:pt x="4218" y="1"/>
                  </a:moveTo>
                  <a:cubicBezTo>
                    <a:pt x="4102" y="1"/>
                    <a:pt x="3985" y="8"/>
                    <a:pt x="3868" y="24"/>
                  </a:cubicBezTo>
                  <a:cubicBezTo>
                    <a:pt x="3645" y="56"/>
                    <a:pt x="3416" y="132"/>
                    <a:pt x="3184" y="254"/>
                  </a:cubicBezTo>
                  <a:cubicBezTo>
                    <a:pt x="3084" y="309"/>
                    <a:pt x="2980" y="373"/>
                    <a:pt x="2853" y="465"/>
                  </a:cubicBezTo>
                  <a:lnTo>
                    <a:pt x="2820" y="488"/>
                  </a:lnTo>
                  <a:cubicBezTo>
                    <a:pt x="2718" y="561"/>
                    <a:pt x="2614" y="652"/>
                    <a:pt x="2494" y="767"/>
                  </a:cubicBezTo>
                  <a:cubicBezTo>
                    <a:pt x="2268" y="985"/>
                    <a:pt x="2076" y="1239"/>
                    <a:pt x="1890" y="1488"/>
                  </a:cubicBezTo>
                  <a:cubicBezTo>
                    <a:pt x="1781" y="1634"/>
                    <a:pt x="1669" y="1782"/>
                    <a:pt x="1551" y="1922"/>
                  </a:cubicBezTo>
                  <a:cubicBezTo>
                    <a:pt x="1401" y="2097"/>
                    <a:pt x="1250" y="2239"/>
                    <a:pt x="1090" y="2352"/>
                  </a:cubicBezTo>
                  <a:lnTo>
                    <a:pt x="1064" y="2371"/>
                  </a:lnTo>
                  <a:cubicBezTo>
                    <a:pt x="911" y="2472"/>
                    <a:pt x="750" y="2552"/>
                    <a:pt x="573" y="2615"/>
                  </a:cubicBezTo>
                  <a:cubicBezTo>
                    <a:pt x="432" y="2663"/>
                    <a:pt x="279" y="2701"/>
                    <a:pt x="101" y="2734"/>
                  </a:cubicBezTo>
                  <a:cubicBezTo>
                    <a:pt x="83" y="2737"/>
                    <a:pt x="68" y="2743"/>
                    <a:pt x="53" y="2753"/>
                  </a:cubicBezTo>
                  <a:cubicBezTo>
                    <a:pt x="25" y="2775"/>
                    <a:pt x="6" y="2809"/>
                    <a:pt x="3" y="2844"/>
                  </a:cubicBezTo>
                  <a:cubicBezTo>
                    <a:pt x="0" y="2892"/>
                    <a:pt x="32" y="2954"/>
                    <a:pt x="86" y="2966"/>
                  </a:cubicBezTo>
                  <a:cubicBezTo>
                    <a:pt x="369" y="3026"/>
                    <a:pt x="626" y="3061"/>
                    <a:pt x="872" y="3072"/>
                  </a:cubicBezTo>
                  <a:cubicBezTo>
                    <a:pt x="921" y="3074"/>
                    <a:pt x="971" y="3075"/>
                    <a:pt x="1022" y="3075"/>
                  </a:cubicBezTo>
                  <a:cubicBezTo>
                    <a:pt x="1216" y="3075"/>
                    <a:pt x="1422" y="3060"/>
                    <a:pt x="1635" y="3030"/>
                  </a:cubicBezTo>
                  <a:cubicBezTo>
                    <a:pt x="2058" y="2969"/>
                    <a:pt x="2499" y="2831"/>
                    <a:pt x="3019" y="2598"/>
                  </a:cubicBezTo>
                  <a:cubicBezTo>
                    <a:pt x="3361" y="2443"/>
                    <a:pt x="3696" y="2263"/>
                    <a:pt x="4019" y="2088"/>
                  </a:cubicBezTo>
                  <a:lnTo>
                    <a:pt x="4287" y="1945"/>
                  </a:lnTo>
                  <a:cubicBezTo>
                    <a:pt x="4698" y="1723"/>
                    <a:pt x="5145" y="1496"/>
                    <a:pt x="5626" y="1327"/>
                  </a:cubicBezTo>
                  <a:cubicBezTo>
                    <a:pt x="5997" y="1201"/>
                    <a:pt x="6386" y="1116"/>
                    <a:pt x="6761" y="1086"/>
                  </a:cubicBezTo>
                  <a:cubicBezTo>
                    <a:pt x="6774" y="1084"/>
                    <a:pt x="6784" y="1080"/>
                    <a:pt x="6794" y="1073"/>
                  </a:cubicBezTo>
                  <a:cubicBezTo>
                    <a:pt x="6820" y="1054"/>
                    <a:pt x="6837" y="1014"/>
                    <a:pt x="6830" y="982"/>
                  </a:cubicBezTo>
                  <a:cubicBezTo>
                    <a:pt x="6821" y="939"/>
                    <a:pt x="6786" y="913"/>
                    <a:pt x="6739" y="913"/>
                  </a:cubicBezTo>
                  <a:cubicBezTo>
                    <a:pt x="6734" y="913"/>
                    <a:pt x="6730" y="913"/>
                    <a:pt x="6725" y="913"/>
                  </a:cubicBezTo>
                  <a:cubicBezTo>
                    <a:pt x="6739" y="827"/>
                    <a:pt x="6693" y="732"/>
                    <a:pt x="6607" y="699"/>
                  </a:cubicBezTo>
                  <a:cubicBezTo>
                    <a:pt x="6380" y="619"/>
                    <a:pt x="6156" y="533"/>
                    <a:pt x="5933" y="444"/>
                  </a:cubicBezTo>
                  <a:cubicBezTo>
                    <a:pt x="5711" y="353"/>
                    <a:pt x="5481" y="261"/>
                    <a:pt x="5250" y="187"/>
                  </a:cubicBezTo>
                  <a:cubicBezTo>
                    <a:pt x="5024" y="113"/>
                    <a:pt x="4793" y="57"/>
                    <a:pt x="4562" y="24"/>
                  </a:cubicBezTo>
                  <a:cubicBezTo>
                    <a:pt x="4448" y="8"/>
                    <a:pt x="4333" y="1"/>
                    <a:pt x="4218" y="1"/>
                  </a:cubicBezTo>
                  <a:close/>
                </a:path>
              </a:pathLst>
            </a:custGeom>
            <a:solidFill>
              <a:srgbClr val="9098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5" name="Google Shape;5865;p16"/>
            <p:cNvSpPr/>
            <p:nvPr/>
          </p:nvSpPr>
          <p:spPr>
            <a:xfrm>
              <a:off x="3791575" y="5271300"/>
              <a:ext cx="85450" cy="84050"/>
            </a:xfrm>
            <a:custGeom>
              <a:avLst/>
              <a:gdLst/>
              <a:ahLst/>
              <a:cxnLst/>
              <a:rect l="l" t="t" r="r" b="b"/>
              <a:pathLst>
                <a:path w="3418" h="3362" extrusionOk="0">
                  <a:moveTo>
                    <a:pt x="165" y="1"/>
                  </a:moveTo>
                  <a:cubicBezTo>
                    <a:pt x="133" y="1"/>
                    <a:pt x="102" y="11"/>
                    <a:pt x="75" y="30"/>
                  </a:cubicBezTo>
                  <a:lnTo>
                    <a:pt x="72" y="33"/>
                  </a:lnTo>
                  <a:cubicBezTo>
                    <a:pt x="49" y="50"/>
                    <a:pt x="31" y="75"/>
                    <a:pt x="21" y="99"/>
                  </a:cubicBezTo>
                  <a:cubicBezTo>
                    <a:pt x="6" y="133"/>
                    <a:pt x="1" y="185"/>
                    <a:pt x="21" y="220"/>
                  </a:cubicBezTo>
                  <a:lnTo>
                    <a:pt x="47" y="268"/>
                  </a:lnTo>
                  <a:cubicBezTo>
                    <a:pt x="128" y="415"/>
                    <a:pt x="210" y="560"/>
                    <a:pt x="298" y="704"/>
                  </a:cubicBezTo>
                  <a:cubicBezTo>
                    <a:pt x="396" y="864"/>
                    <a:pt x="503" y="1020"/>
                    <a:pt x="614" y="1169"/>
                  </a:cubicBezTo>
                  <a:cubicBezTo>
                    <a:pt x="826" y="1450"/>
                    <a:pt x="1079" y="1729"/>
                    <a:pt x="1389" y="2018"/>
                  </a:cubicBezTo>
                  <a:cubicBezTo>
                    <a:pt x="1809" y="2409"/>
                    <a:pt x="2304" y="2768"/>
                    <a:pt x="2866" y="3091"/>
                  </a:cubicBezTo>
                  <a:lnTo>
                    <a:pt x="2883" y="3171"/>
                  </a:lnTo>
                  <a:cubicBezTo>
                    <a:pt x="2900" y="3242"/>
                    <a:pt x="2916" y="3286"/>
                    <a:pt x="2962" y="3322"/>
                  </a:cubicBezTo>
                  <a:cubicBezTo>
                    <a:pt x="2996" y="3347"/>
                    <a:pt x="3037" y="3361"/>
                    <a:pt x="3079" y="3361"/>
                  </a:cubicBezTo>
                  <a:cubicBezTo>
                    <a:pt x="3087" y="3361"/>
                    <a:pt x="3096" y="3361"/>
                    <a:pt x="3104" y="3359"/>
                  </a:cubicBezTo>
                  <a:cubicBezTo>
                    <a:pt x="3135" y="3354"/>
                    <a:pt x="3166" y="3344"/>
                    <a:pt x="3191" y="3325"/>
                  </a:cubicBezTo>
                  <a:cubicBezTo>
                    <a:pt x="3205" y="3315"/>
                    <a:pt x="3218" y="3302"/>
                    <a:pt x="3231" y="3288"/>
                  </a:cubicBezTo>
                  <a:cubicBezTo>
                    <a:pt x="3251" y="3300"/>
                    <a:pt x="3277" y="3313"/>
                    <a:pt x="3303" y="3328"/>
                  </a:cubicBezTo>
                  <a:cubicBezTo>
                    <a:pt x="3310" y="3332"/>
                    <a:pt x="3319" y="3334"/>
                    <a:pt x="3329" y="3334"/>
                  </a:cubicBezTo>
                  <a:cubicBezTo>
                    <a:pt x="3345" y="3334"/>
                    <a:pt x="3362" y="3328"/>
                    <a:pt x="3376" y="3318"/>
                  </a:cubicBezTo>
                  <a:cubicBezTo>
                    <a:pt x="3387" y="3309"/>
                    <a:pt x="3397" y="3299"/>
                    <a:pt x="3403" y="3286"/>
                  </a:cubicBezTo>
                  <a:cubicBezTo>
                    <a:pt x="3418" y="3249"/>
                    <a:pt x="3399" y="3207"/>
                    <a:pt x="3361" y="3187"/>
                  </a:cubicBezTo>
                  <a:lnTo>
                    <a:pt x="3314" y="3164"/>
                  </a:lnTo>
                  <a:lnTo>
                    <a:pt x="3268" y="3141"/>
                  </a:lnTo>
                  <a:cubicBezTo>
                    <a:pt x="3247" y="2964"/>
                    <a:pt x="3198" y="2782"/>
                    <a:pt x="3126" y="2602"/>
                  </a:cubicBezTo>
                  <a:cubicBezTo>
                    <a:pt x="3064" y="2447"/>
                    <a:pt x="2979" y="2289"/>
                    <a:pt x="2862" y="2118"/>
                  </a:cubicBezTo>
                  <a:cubicBezTo>
                    <a:pt x="2773" y="1988"/>
                    <a:pt x="2661" y="1856"/>
                    <a:pt x="2513" y="1705"/>
                  </a:cubicBezTo>
                  <a:cubicBezTo>
                    <a:pt x="2385" y="1575"/>
                    <a:pt x="2245" y="1450"/>
                    <a:pt x="2089" y="1324"/>
                  </a:cubicBezTo>
                  <a:cubicBezTo>
                    <a:pt x="1839" y="1123"/>
                    <a:pt x="1566" y="943"/>
                    <a:pt x="1303" y="768"/>
                  </a:cubicBezTo>
                  <a:lnTo>
                    <a:pt x="1157" y="672"/>
                  </a:lnTo>
                  <a:cubicBezTo>
                    <a:pt x="1002" y="570"/>
                    <a:pt x="848" y="464"/>
                    <a:pt x="697" y="356"/>
                  </a:cubicBezTo>
                  <a:cubicBezTo>
                    <a:pt x="628" y="307"/>
                    <a:pt x="562" y="257"/>
                    <a:pt x="496" y="207"/>
                  </a:cubicBezTo>
                  <a:lnTo>
                    <a:pt x="408" y="141"/>
                  </a:lnTo>
                  <a:cubicBezTo>
                    <a:pt x="361" y="105"/>
                    <a:pt x="317" y="69"/>
                    <a:pt x="268" y="36"/>
                  </a:cubicBezTo>
                  <a:cubicBezTo>
                    <a:pt x="235" y="12"/>
                    <a:pt x="200" y="1"/>
                    <a:pt x="165" y="1"/>
                  </a:cubicBezTo>
                  <a:close/>
                </a:path>
              </a:pathLst>
            </a:custGeom>
            <a:solidFill>
              <a:srgbClr val="9098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6" name="Google Shape;5866;p16"/>
            <p:cNvSpPr/>
            <p:nvPr/>
          </p:nvSpPr>
          <p:spPr>
            <a:xfrm>
              <a:off x="3588725" y="4769325"/>
              <a:ext cx="83475" cy="120750"/>
            </a:xfrm>
            <a:custGeom>
              <a:avLst/>
              <a:gdLst/>
              <a:ahLst/>
              <a:cxnLst/>
              <a:rect l="l" t="t" r="r" b="b"/>
              <a:pathLst>
                <a:path w="3339" h="4830" extrusionOk="0">
                  <a:moveTo>
                    <a:pt x="3297" y="2162"/>
                  </a:moveTo>
                  <a:cubicBezTo>
                    <a:pt x="3297" y="2164"/>
                    <a:pt x="3297" y="2166"/>
                    <a:pt x="3296" y="2168"/>
                  </a:cubicBezTo>
                  <a:lnTo>
                    <a:pt x="3296" y="2168"/>
                  </a:lnTo>
                  <a:cubicBezTo>
                    <a:pt x="3297" y="2166"/>
                    <a:pt x="3297" y="2164"/>
                    <a:pt x="3297" y="2162"/>
                  </a:cubicBezTo>
                  <a:close/>
                  <a:moveTo>
                    <a:pt x="3296" y="2168"/>
                  </a:moveTo>
                  <a:lnTo>
                    <a:pt x="3296" y="2168"/>
                  </a:lnTo>
                  <a:cubicBezTo>
                    <a:pt x="3296" y="2168"/>
                    <a:pt x="3296" y="2168"/>
                    <a:pt x="3296" y="2169"/>
                  </a:cubicBezTo>
                  <a:lnTo>
                    <a:pt x="3296" y="2169"/>
                  </a:lnTo>
                  <a:cubicBezTo>
                    <a:pt x="3296" y="2173"/>
                    <a:pt x="3295" y="2177"/>
                    <a:pt x="3294" y="2181"/>
                  </a:cubicBezTo>
                  <a:cubicBezTo>
                    <a:pt x="3295" y="2176"/>
                    <a:pt x="3296" y="2172"/>
                    <a:pt x="3296" y="2168"/>
                  </a:cubicBezTo>
                  <a:close/>
                  <a:moveTo>
                    <a:pt x="1266" y="4735"/>
                  </a:moveTo>
                  <a:lnTo>
                    <a:pt x="1266" y="4735"/>
                  </a:lnTo>
                  <a:cubicBezTo>
                    <a:pt x="1270" y="4736"/>
                    <a:pt x="1273" y="4738"/>
                    <a:pt x="1277" y="4739"/>
                  </a:cubicBezTo>
                  <a:lnTo>
                    <a:pt x="1277" y="4739"/>
                  </a:lnTo>
                  <a:cubicBezTo>
                    <a:pt x="1273" y="4738"/>
                    <a:pt x="1270" y="4736"/>
                    <a:pt x="1266" y="4735"/>
                  </a:cubicBezTo>
                  <a:close/>
                  <a:moveTo>
                    <a:pt x="1277" y="4739"/>
                  </a:moveTo>
                  <a:lnTo>
                    <a:pt x="1277" y="4739"/>
                  </a:lnTo>
                  <a:cubicBezTo>
                    <a:pt x="1278" y="4740"/>
                    <a:pt x="1280" y="4741"/>
                    <a:pt x="1282" y="4742"/>
                  </a:cubicBezTo>
                  <a:lnTo>
                    <a:pt x="1282" y="4742"/>
                  </a:lnTo>
                  <a:cubicBezTo>
                    <a:pt x="1280" y="4741"/>
                    <a:pt x="1278" y="4740"/>
                    <a:pt x="1277" y="4739"/>
                  </a:cubicBezTo>
                  <a:close/>
                  <a:moveTo>
                    <a:pt x="3268" y="1"/>
                  </a:moveTo>
                  <a:lnTo>
                    <a:pt x="3268" y="1"/>
                  </a:lnTo>
                  <a:cubicBezTo>
                    <a:pt x="3228" y="61"/>
                    <a:pt x="3187" y="130"/>
                    <a:pt x="3144" y="199"/>
                  </a:cubicBezTo>
                  <a:cubicBezTo>
                    <a:pt x="3044" y="353"/>
                    <a:pt x="2971" y="522"/>
                    <a:pt x="2918" y="654"/>
                  </a:cubicBezTo>
                  <a:cubicBezTo>
                    <a:pt x="2795" y="956"/>
                    <a:pt x="2708" y="1286"/>
                    <a:pt x="2629" y="1576"/>
                  </a:cubicBezTo>
                  <a:cubicBezTo>
                    <a:pt x="2529" y="1956"/>
                    <a:pt x="2425" y="2345"/>
                    <a:pt x="2257" y="2701"/>
                  </a:cubicBezTo>
                  <a:cubicBezTo>
                    <a:pt x="2175" y="2866"/>
                    <a:pt x="2088" y="3004"/>
                    <a:pt x="1989" y="3122"/>
                  </a:cubicBezTo>
                  <a:cubicBezTo>
                    <a:pt x="1926" y="3192"/>
                    <a:pt x="1852" y="3257"/>
                    <a:pt x="1766" y="3320"/>
                  </a:cubicBezTo>
                  <a:cubicBezTo>
                    <a:pt x="1582" y="3441"/>
                    <a:pt x="1363" y="3524"/>
                    <a:pt x="1184" y="3594"/>
                  </a:cubicBezTo>
                  <a:lnTo>
                    <a:pt x="1047" y="3649"/>
                  </a:lnTo>
                  <a:lnTo>
                    <a:pt x="1019" y="3659"/>
                  </a:lnTo>
                  <a:cubicBezTo>
                    <a:pt x="876" y="3717"/>
                    <a:pt x="749" y="3780"/>
                    <a:pt x="633" y="3853"/>
                  </a:cubicBezTo>
                  <a:cubicBezTo>
                    <a:pt x="608" y="3872"/>
                    <a:pt x="581" y="3889"/>
                    <a:pt x="555" y="3908"/>
                  </a:cubicBezTo>
                  <a:cubicBezTo>
                    <a:pt x="472" y="3968"/>
                    <a:pt x="379" y="4047"/>
                    <a:pt x="271" y="4149"/>
                  </a:cubicBezTo>
                  <a:cubicBezTo>
                    <a:pt x="173" y="4247"/>
                    <a:pt x="86" y="4350"/>
                    <a:pt x="1" y="4468"/>
                  </a:cubicBezTo>
                  <a:cubicBezTo>
                    <a:pt x="43" y="4432"/>
                    <a:pt x="89" y="4397"/>
                    <a:pt x="137" y="4376"/>
                  </a:cubicBezTo>
                  <a:cubicBezTo>
                    <a:pt x="195" y="4350"/>
                    <a:pt x="254" y="4333"/>
                    <a:pt x="318" y="4331"/>
                  </a:cubicBezTo>
                  <a:cubicBezTo>
                    <a:pt x="329" y="4331"/>
                    <a:pt x="339" y="4331"/>
                    <a:pt x="349" y="4331"/>
                  </a:cubicBezTo>
                  <a:cubicBezTo>
                    <a:pt x="402" y="4331"/>
                    <a:pt x="454" y="4337"/>
                    <a:pt x="504" y="4350"/>
                  </a:cubicBezTo>
                  <a:cubicBezTo>
                    <a:pt x="641" y="4389"/>
                    <a:pt x="769" y="4456"/>
                    <a:pt x="891" y="4527"/>
                  </a:cubicBezTo>
                  <a:cubicBezTo>
                    <a:pt x="1021" y="4601"/>
                    <a:pt x="1149" y="4679"/>
                    <a:pt x="1284" y="4742"/>
                  </a:cubicBezTo>
                  <a:cubicBezTo>
                    <a:pt x="1283" y="4742"/>
                    <a:pt x="1283" y="4742"/>
                    <a:pt x="1282" y="4742"/>
                  </a:cubicBezTo>
                  <a:lnTo>
                    <a:pt x="1282" y="4742"/>
                  </a:lnTo>
                  <a:cubicBezTo>
                    <a:pt x="1363" y="4776"/>
                    <a:pt x="1449" y="4806"/>
                    <a:pt x="1538" y="4823"/>
                  </a:cubicBezTo>
                  <a:cubicBezTo>
                    <a:pt x="1575" y="4827"/>
                    <a:pt x="1612" y="4830"/>
                    <a:pt x="1650" y="4830"/>
                  </a:cubicBezTo>
                  <a:cubicBezTo>
                    <a:pt x="1667" y="4830"/>
                    <a:pt x="1684" y="4829"/>
                    <a:pt x="1701" y="4828"/>
                  </a:cubicBezTo>
                  <a:lnTo>
                    <a:pt x="1707" y="4828"/>
                  </a:lnTo>
                  <a:cubicBezTo>
                    <a:pt x="1762" y="4821"/>
                    <a:pt x="1818" y="4807"/>
                    <a:pt x="1874" y="4794"/>
                  </a:cubicBezTo>
                  <a:cubicBezTo>
                    <a:pt x="1937" y="4777"/>
                    <a:pt x="1997" y="4758"/>
                    <a:pt x="2059" y="4735"/>
                  </a:cubicBezTo>
                  <a:cubicBezTo>
                    <a:pt x="2099" y="4716"/>
                    <a:pt x="2141" y="4695"/>
                    <a:pt x="2181" y="4673"/>
                  </a:cubicBezTo>
                  <a:cubicBezTo>
                    <a:pt x="2203" y="4659"/>
                    <a:pt x="2221" y="4642"/>
                    <a:pt x="2240" y="4621"/>
                  </a:cubicBezTo>
                  <a:cubicBezTo>
                    <a:pt x="2250" y="4608"/>
                    <a:pt x="2260" y="4594"/>
                    <a:pt x="2267" y="4578"/>
                  </a:cubicBezTo>
                  <a:cubicBezTo>
                    <a:pt x="2270" y="4570"/>
                    <a:pt x="2272" y="4561"/>
                    <a:pt x="2276" y="4550"/>
                  </a:cubicBezTo>
                  <a:cubicBezTo>
                    <a:pt x="2276" y="4537"/>
                    <a:pt x="2277" y="4525"/>
                    <a:pt x="2277" y="4512"/>
                  </a:cubicBezTo>
                  <a:cubicBezTo>
                    <a:pt x="2272" y="4486"/>
                    <a:pt x="2267" y="4461"/>
                    <a:pt x="2257" y="4436"/>
                  </a:cubicBezTo>
                  <a:cubicBezTo>
                    <a:pt x="2211" y="4331"/>
                    <a:pt x="2140" y="4239"/>
                    <a:pt x="2075" y="4145"/>
                  </a:cubicBezTo>
                  <a:cubicBezTo>
                    <a:pt x="2013" y="4054"/>
                    <a:pt x="1954" y="3959"/>
                    <a:pt x="1944" y="3847"/>
                  </a:cubicBezTo>
                  <a:cubicBezTo>
                    <a:pt x="1941" y="3821"/>
                    <a:pt x="1944" y="3793"/>
                    <a:pt x="1949" y="3765"/>
                  </a:cubicBezTo>
                  <a:cubicBezTo>
                    <a:pt x="1956" y="3735"/>
                    <a:pt x="1969" y="3707"/>
                    <a:pt x="1983" y="3679"/>
                  </a:cubicBezTo>
                  <a:cubicBezTo>
                    <a:pt x="2012" y="3623"/>
                    <a:pt x="2046" y="3571"/>
                    <a:pt x="2088" y="3523"/>
                  </a:cubicBezTo>
                  <a:cubicBezTo>
                    <a:pt x="2124" y="3481"/>
                    <a:pt x="2163" y="3442"/>
                    <a:pt x="2207" y="3408"/>
                  </a:cubicBezTo>
                  <a:cubicBezTo>
                    <a:pt x="2398" y="3257"/>
                    <a:pt x="2619" y="3154"/>
                    <a:pt x="2816" y="3014"/>
                  </a:cubicBezTo>
                  <a:cubicBezTo>
                    <a:pt x="2865" y="2978"/>
                    <a:pt x="2914" y="2942"/>
                    <a:pt x="2957" y="2899"/>
                  </a:cubicBezTo>
                  <a:cubicBezTo>
                    <a:pt x="2993" y="2866"/>
                    <a:pt x="3023" y="2832"/>
                    <a:pt x="3053" y="2796"/>
                  </a:cubicBezTo>
                  <a:cubicBezTo>
                    <a:pt x="3057" y="2792"/>
                    <a:pt x="3059" y="2789"/>
                    <a:pt x="3062" y="2784"/>
                  </a:cubicBezTo>
                  <a:cubicBezTo>
                    <a:pt x="3083" y="2759"/>
                    <a:pt x="3103" y="2730"/>
                    <a:pt x="3122" y="2698"/>
                  </a:cubicBezTo>
                  <a:cubicBezTo>
                    <a:pt x="3141" y="2665"/>
                    <a:pt x="3159" y="2631"/>
                    <a:pt x="3177" y="2596"/>
                  </a:cubicBezTo>
                  <a:cubicBezTo>
                    <a:pt x="3215" y="2514"/>
                    <a:pt x="3244" y="2428"/>
                    <a:pt x="3263" y="2338"/>
                  </a:cubicBezTo>
                  <a:cubicBezTo>
                    <a:pt x="3275" y="2282"/>
                    <a:pt x="3286" y="2225"/>
                    <a:pt x="3296" y="2169"/>
                  </a:cubicBezTo>
                  <a:lnTo>
                    <a:pt x="3296" y="2169"/>
                  </a:lnTo>
                  <a:cubicBezTo>
                    <a:pt x="3339" y="1871"/>
                    <a:pt x="3331" y="1572"/>
                    <a:pt x="3310" y="1273"/>
                  </a:cubicBezTo>
                  <a:cubicBezTo>
                    <a:pt x="3289" y="986"/>
                    <a:pt x="3254" y="699"/>
                    <a:pt x="3251" y="410"/>
                  </a:cubicBezTo>
                  <a:cubicBezTo>
                    <a:pt x="3248" y="274"/>
                    <a:pt x="3254" y="137"/>
                    <a:pt x="3268" y="1"/>
                  </a:cubicBezTo>
                  <a:close/>
                </a:path>
              </a:pathLst>
            </a:custGeom>
            <a:solidFill>
              <a:srgbClr val="6D76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7" name="Google Shape;5867;p16"/>
            <p:cNvSpPr/>
            <p:nvPr/>
          </p:nvSpPr>
          <p:spPr>
            <a:xfrm>
              <a:off x="3631325" y="4890050"/>
              <a:ext cx="125" cy="25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5" y="1"/>
                  </a:moveTo>
                  <a:lnTo>
                    <a:pt x="5" y="1"/>
                  </a:lnTo>
                  <a:lnTo>
                    <a:pt x="0" y="1"/>
                  </a:lnTo>
                  <a:lnTo>
                    <a:pt x="5" y="1"/>
                  </a:lnTo>
                  <a:close/>
                </a:path>
              </a:pathLst>
            </a:custGeom>
            <a:solidFill>
              <a:srgbClr val="6D76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8" name="Google Shape;5868;p16"/>
            <p:cNvSpPr/>
            <p:nvPr/>
          </p:nvSpPr>
          <p:spPr>
            <a:xfrm>
              <a:off x="3542600" y="4821625"/>
              <a:ext cx="54550" cy="26600"/>
            </a:xfrm>
            <a:custGeom>
              <a:avLst/>
              <a:gdLst/>
              <a:ahLst/>
              <a:cxnLst/>
              <a:rect l="l" t="t" r="r" b="b"/>
              <a:pathLst>
                <a:path w="2182" h="1064" extrusionOk="0">
                  <a:moveTo>
                    <a:pt x="1653" y="441"/>
                  </a:moveTo>
                  <a:cubicBezTo>
                    <a:pt x="1655" y="442"/>
                    <a:pt x="1657" y="442"/>
                    <a:pt x="1658" y="443"/>
                  </a:cubicBezTo>
                  <a:lnTo>
                    <a:pt x="1658" y="443"/>
                  </a:lnTo>
                  <a:cubicBezTo>
                    <a:pt x="1657" y="442"/>
                    <a:pt x="1655" y="441"/>
                    <a:pt x="1653" y="441"/>
                  </a:cubicBezTo>
                  <a:close/>
                  <a:moveTo>
                    <a:pt x="0" y="0"/>
                  </a:moveTo>
                  <a:lnTo>
                    <a:pt x="0" y="0"/>
                  </a:lnTo>
                  <a:cubicBezTo>
                    <a:pt x="135" y="214"/>
                    <a:pt x="265" y="394"/>
                    <a:pt x="421" y="560"/>
                  </a:cubicBezTo>
                  <a:cubicBezTo>
                    <a:pt x="651" y="804"/>
                    <a:pt x="905" y="961"/>
                    <a:pt x="1177" y="1028"/>
                  </a:cubicBezTo>
                  <a:cubicBezTo>
                    <a:pt x="1273" y="1052"/>
                    <a:pt x="1375" y="1064"/>
                    <a:pt x="1486" y="1064"/>
                  </a:cubicBezTo>
                  <a:cubicBezTo>
                    <a:pt x="1535" y="1064"/>
                    <a:pt x="1585" y="1062"/>
                    <a:pt x="1638" y="1057"/>
                  </a:cubicBezTo>
                  <a:cubicBezTo>
                    <a:pt x="1846" y="1043"/>
                    <a:pt x="2043" y="975"/>
                    <a:pt x="2182" y="922"/>
                  </a:cubicBezTo>
                  <a:cubicBezTo>
                    <a:pt x="2165" y="899"/>
                    <a:pt x="2148" y="876"/>
                    <a:pt x="2132" y="855"/>
                  </a:cubicBezTo>
                  <a:cubicBezTo>
                    <a:pt x="2083" y="792"/>
                    <a:pt x="2031" y="734"/>
                    <a:pt x="1975" y="678"/>
                  </a:cubicBezTo>
                  <a:cubicBezTo>
                    <a:pt x="1926" y="632"/>
                    <a:pt x="1875" y="586"/>
                    <a:pt x="1821" y="547"/>
                  </a:cubicBezTo>
                  <a:cubicBezTo>
                    <a:pt x="1770" y="511"/>
                    <a:pt x="1718" y="477"/>
                    <a:pt x="1665" y="447"/>
                  </a:cubicBezTo>
                  <a:lnTo>
                    <a:pt x="1663" y="447"/>
                  </a:lnTo>
                  <a:cubicBezTo>
                    <a:pt x="1662" y="446"/>
                    <a:pt x="1660" y="444"/>
                    <a:pt x="1658" y="443"/>
                  </a:cubicBezTo>
                  <a:lnTo>
                    <a:pt x="1658" y="443"/>
                  </a:lnTo>
                  <a:cubicBezTo>
                    <a:pt x="1658" y="444"/>
                    <a:pt x="1659" y="445"/>
                    <a:pt x="1659" y="445"/>
                  </a:cubicBezTo>
                  <a:cubicBezTo>
                    <a:pt x="1657" y="444"/>
                    <a:pt x="1655" y="442"/>
                    <a:pt x="1653" y="441"/>
                  </a:cubicBezTo>
                  <a:lnTo>
                    <a:pt x="1653" y="441"/>
                  </a:lnTo>
                  <a:cubicBezTo>
                    <a:pt x="1653" y="441"/>
                    <a:pt x="1653" y="441"/>
                    <a:pt x="1653" y="441"/>
                  </a:cubicBezTo>
                  <a:cubicBezTo>
                    <a:pt x="1653" y="441"/>
                    <a:pt x="1652" y="440"/>
                    <a:pt x="1651" y="440"/>
                  </a:cubicBezTo>
                  <a:lnTo>
                    <a:pt x="1651" y="440"/>
                  </a:lnTo>
                  <a:cubicBezTo>
                    <a:pt x="1650" y="439"/>
                    <a:pt x="1650" y="439"/>
                    <a:pt x="1649" y="438"/>
                  </a:cubicBezTo>
                  <a:lnTo>
                    <a:pt x="1649" y="438"/>
                  </a:lnTo>
                  <a:cubicBezTo>
                    <a:pt x="1650" y="439"/>
                    <a:pt x="1650" y="439"/>
                    <a:pt x="1650" y="439"/>
                  </a:cubicBezTo>
                  <a:lnTo>
                    <a:pt x="1650" y="439"/>
                  </a:lnTo>
                  <a:cubicBezTo>
                    <a:pt x="1521" y="370"/>
                    <a:pt x="1384" y="323"/>
                    <a:pt x="1243" y="284"/>
                  </a:cubicBezTo>
                  <a:lnTo>
                    <a:pt x="1243" y="284"/>
                  </a:lnTo>
                  <a:lnTo>
                    <a:pt x="1258" y="290"/>
                  </a:lnTo>
                  <a:cubicBezTo>
                    <a:pt x="1076" y="244"/>
                    <a:pt x="889" y="218"/>
                    <a:pt x="703" y="191"/>
                  </a:cubicBezTo>
                  <a:cubicBezTo>
                    <a:pt x="536" y="167"/>
                    <a:pt x="367" y="139"/>
                    <a:pt x="206" y="88"/>
                  </a:cubicBezTo>
                  <a:cubicBezTo>
                    <a:pt x="135" y="65"/>
                    <a:pt x="65" y="33"/>
                    <a:pt x="0" y="0"/>
                  </a:cubicBezTo>
                  <a:close/>
                </a:path>
              </a:pathLst>
            </a:custGeom>
            <a:solidFill>
              <a:srgbClr val="6D76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9" name="Google Shape;5869;p16"/>
            <p:cNvSpPr/>
            <p:nvPr/>
          </p:nvSpPr>
          <p:spPr>
            <a:xfrm>
              <a:off x="3482625" y="4669900"/>
              <a:ext cx="116575" cy="55600"/>
            </a:xfrm>
            <a:custGeom>
              <a:avLst/>
              <a:gdLst/>
              <a:ahLst/>
              <a:cxnLst/>
              <a:rect l="l" t="t" r="r" b="b"/>
              <a:pathLst>
                <a:path w="4663" h="2224" extrusionOk="0">
                  <a:moveTo>
                    <a:pt x="3751" y="661"/>
                  </a:moveTo>
                  <a:cubicBezTo>
                    <a:pt x="3751" y="661"/>
                    <a:pt x="3751" y="661"/>
                    <a:pt x="3751" y="661"/>
                  </a:cubicBezTo>
                  <a:lnTo>
                    <a:pt x="3752" y="661"/>
                  </a:lnTo>
                  <a:cubicBezTo>
                    <a:pt x="3752" y="661"/>
                    <a:pt x="3751" y="661"/>
                    <a:pt x="3751" y="661"/>
                  </a:cubicBezTo>
                  <a:close/>
                  <a:moveTo>
                    <a:pt x="1" y="1"/>
                  </a:moveTo>
                  <a:cubicBezTo>
                    <a:pt x="318" y="498"/>
                    <a:pt x="709" y="907"/>
                    <a:pt x="1147" y="1220"/>
                  </a:cubicBezTo>
                  <a:cubicBezTo>
                    <a:pt x="1364" y="1372"/>
                    <a:pt x="1596" y="1500"/>
                    <a:pt x="1843" y="1601"/>
                  </a:cubicBezTo>
                  <a:cubicBezTo>
                    <a:pt x="1953" y="1645"/>
                    <a:pt x="2073" y="1687"/>
                    <a:pt x="2211" y="1723"/>
                  </a:cubicBezTo>
                  <a:cubicBezTo>
                    <a:pt x="2329" y="1756"/>
                    <a:pt x="2450" y="1770"/>
                    <a:pt x="2553" y="1782"/>
                  </a:cubicBezTo>
                  <a:cubicBezTo>
                    <a:pt x="2710" y="1798"/>
                    <a:pt x="2866" y="1803"/>
                    <a:pt x="3023" y="1810"/>
                  </a:cubicBezTo>
                  <a:lnTo>
                    <a:pt x="3051" y="1812"/>
                  </a:lnTo>
                  <a:cubicBezTo>
                    <a:pt x="3353" y="1823"/>
                    <a:pt x="3665" y="1833"/>
                    <a:pt x="3961" y="1918"/>
                  </a:cubicBezTo>
                  <a:cubicBezTo>
                    <a:pt x="4068" y="1954"/>
                    <a:pt x="4164" y="1996"/>
                    <a:pt x="4248" y="2043"/>
                  </a:cubicBezTo>
                  <a:cubicBezTo>
                    <a:pt x="4315" y="2086"/>
                    <a:pt x="4376" y="2135"/>
                    <a:pt x="4439" y="2197"/>
                  </a:cubicBezTo>
                  <a:cubicBezTo>
                    <a:pt x="4458" y="2216"/>
                    <a:pt x="4483" y="2224"/>
                    <a:pt x="4510" y="2224"/>
                  </a:cubicBezTo>
                  <a:cubicBezTo>
                    <a:pt x="4538" y="2224"/>
                    <a:pt x="4567" y="2215"/>
                    <a:pt x="4590" y="2200"/>
                  </a:cubicBezTo>
                  <a:cubicBezTo>
                    <a:pt x="4600" y="2193"/>
                    <a:pt x="4605" y="2185"/>
                    <a:pt x="4610" y="2180"/>
                  </a:cubicBezTo>
                  <a:cubicBezTo>
                    <a:pt x="4628" y="2157"/>
                    <a:pt x="4640" y="2125"/>
                    <a:pt x="4636" y="2093"/>
                  </a:cubicBezTo>
                  <a:cubicBezTo>
                    <a:pt x="4657" y="2049"/>
                    <a:pt x="4663" y="2006"/>
                    <a:pt x="4649" y="1968"/>
                  </a:cubicBezTo>
                  <a:cubicBezTo>
                    <a:pt x="4571" y="1760"/>
                    <a:pt x="4492" y="1566"/>
                    <a:pt x="4412" y="1385"/>
                  </a:cubicBezTo>
                  <a:cubicBezTo>
                    <a:pt x="4358" y="1288"/>
                    <a:pt x="4298" y="1193"/>
                    <a:pt x="4233" y="1101"/>
                  </a:cubicBezTo>
                  <a:cubicBezTo>
                    <a:pt x="4150" y="985"/>
                    <a:pt x="4054" y="878"/>
                    <a:pt x="3945" y="785"/>
                  </a:cubicBezTo>
                  <a:cubicBezTo>
                    <a:pt x="3884" y="736"/>
                    <a:pt x="3820" y="694"/>
                    <a:pt x="3749" y="661"/>
                  </a:cubicBezTo>
                  <a:lnTo>
                    <a:pt x="3751" y="661"/>
                  </a:lnTo>
                  <a:cubicBezTo>
                    <a:pt x="3751" y="661"/>
                    <a:pt x="3749" y="661"/>
                    <a:pt x="3749" y="659"/>
                  </a:cubicBezTo>
                  <a:lnTo>
                    <a:pt x="3749" y="659"/>
                  </a:lnTo>
                  <a:cubicBezTo>
                    <a:pt x="3749" y="659"/>
                    <a:pt x="3750" y="660"/>
                    <a:pt x="3751" y="661"/>
                  </a:cubicBezTo>
                  <a:lnTo>
                    <a:pt x="3751" y="661"/>
                  </a:lnTo>
                  <a:cubicBezTo>
                    <a:pt x="3751" y="659"/>
                    <a:pt x="3749" y="659"/>
                    <a:pt x="3749" y="659"/>
                  </a:cubicBezTo>
                  <a:lnTo>
                    <a:pt x="3749" y="659"/>
                  </a:lnTo>
                  <a:cubicBezTo>
                    <a:pt x="3749" y="659"/>
                    <a:pt x="3749" y="659"/>
                    <a:pt x="3749" y="659"/>
                  </a:cubicBezTo>
                  <a:lnTo>
                    <a:pt x="3748" y="659"/>
                  </a:lnTo>
                  <a:cubicBezTo>
                    <a:pt x="3745" y="659"/>
                    <a:pt x="3745" y="659"/>
                    <a:pt x="3745" y="657"/>
                  </a:cubicBezTo>
                  <a:cubicBezTo>
                    <a:pt x="3695" y="638"/>
                    <a:pt x="3645" y="623"/>
                    <a:pt x="3593" y="614"/>
                  </a:cubicBezTo>
                  <a:cubicBezTo>
                    <a:pt x="3570" y="611"/>
                    <a:pt x="3544" y="608"/>
                    <a:pt x="3521" y="607"/>
                  </a:cubicBezTo>
                  <a:cubicBezTo>
                    <a:pt x="3500" y="607"/>
                    <a:pt x="3480" y="608"/>
                    <a:pt x="3458" y="608"/>
                  </a:cubicBezTo>
                  <a:lnTo>
                    <a:pt x="3458" y="608"/>
                  </a:lnTo>
                  <a:cubicBezTo>
                    <a:pt x="3462" y="608"/>
                    <a:pt x="3466" y="608"/>
                    <a:pt x="3472" y="607"/>
                  </a:cubicBezTo>
                  <a:lnTo>
                    <a:pt x="3472" y="607"/>
                  </a:lnTo>
                  <a:cubicBezTo>
                    <a:pt x="3467" y="607"/>
                    <a:pt x="3461" y="608"/>
                    <a:pt x="3456" y="608"/>
                  </a:cubicBezTo>
                  <a:lnTo>
                    <a:pt x="3456" y="608"/>
                  </a:lnTo>
                  <a:cubicBezTo>
                    <a:pt x="3455" y="608"/>
                    <a:pt x="3455" y="608"/>
                    <a:pt x="3455" y="608"/>
                  </a:cubicBezTo>
                  <a:cubicBezTo>
                    <a:pt x="3455" y="608"/>
                    <a:pt x="3455" y="608"/>
                    <a:pt x="3456" y="608"/>
                  </a:cubicBezTo>
                  <a:lnTo>
                    <a:pt x="3456" y="608"/>
                  </a:lnTo>
                  <a:cubicBezTo>
                    <a:pt x="3437" y="610"/>
                    <a:pt x="3419" y="614"/>
                    <a:pt x="3399" y="620"/>
                  </a:cubicBezTo>
                  <a:cubicBezTo>
                    <a:pt x="3390" y="622"/>
                    <a:pt x="3379" y="626"/>
                    <a:pt x="3369" y="629"/>
                  </a:cubicBezTo>
                  <a:lnTo>
                    <a:pt x="3369" y="629"/>
                  </a:lnTo>
                  <a:cubicBezTo>
                    <a:pt x="3373" y="628"/>
                    <a:pt x="3377" y="626"/>
                    <a:pt x="3382" y="623"/>
                  </a:cubicBezTo>
                  <a:lnTo>
                    <a:pt x="3382" y="623"/>
                  </a:lnTo>
                  <a:cubicBezTo>
                    <a:pt x="3360" y="630"/>
                    <a:pt x="3340" y="641"/>
                    <a:pt x="3318" y="651"/>
                  </a:cubicBezTo>
                  <a:cubicBezTo>
                    <a:pt x="3300" y="661"/>
                    <a:pt x="3284" y="672"/>
                    <a:pt x="3268" y="684"/>
                  </a:cubicBezTo>
                  <a:cubicBezTo>
                    <a:pt x="3209" y="730"/>
                    <a:pt x="3155" y="785"/>
                    <a:pt x="3104" y="842"/>
                  </a:cubicBezTo>
                  <a:cubicBezTo>
                    <a:pt x="3053" y="903"/>
                    <a:pt x="3003" y="967"/>
                    <a:pt x="2944" y="1022"/>
                  </a:cubicBezTo>
                  <a:cubicBezTo>
                    <a:pt x="2915" y="1051"/>
                    <a:pt x="2883" y="1078"/>
                    <a:pt x="2853" y="1100"/>
                  </a:cubicBezTo>
                  <a:cubicBezTo>
                    <a:pt x="2824" y="1118"/>
                    <a:pt x="2797" y="1138"/>
                    <a:pt x="2766" y="1153"/>
                  </a:cubicBezTo>
                  <a:cubicBezTo>
                    <a:pt x="2699" y="1181"/>
                    <a:pt x="2631" y="1206"/>
                    <a:pt x="2557" y="1207"/>
                  </a:cubicBezTo>
                  <a:cubicBezTo>
                    <a:pt x="2544" y="1208"/>
                    <a:pt x="2530" y="1208"/>
                    <a:pt x="2516" y="1208"/>
                  </a:cubicBezTo>
                  <a:cubicBezTo>
                    <a:pt x="2483" y="1208"/>
                    <a:pt x="2451" y="1206"/>
                    <a:pt x="2419" y="1200"/>
                  </a:cubicBezTo>
                  <a:cubicBezTo>
                    <a:pt x="2395" y="1196"/>
                    <a:pt x="2372" y="1190"/>
                    <a:pt x="2350" y="1181"/>
                  </a:cubicBezTo>
                  <a:cubicBezTo>
                    <a:pt x="2340" y="1179"/>
                    <a:pt x="2330" y="1173"/>
                    <a:pt x="2320" y="1170"/>
                  </a:cubicBezTo>
                  <a:cubicBezTo>
                    <a:pt x="2263" y="1145"/>
                    <a:pt x="2210" y="1107"/>
                    <a:pt x="2168" y="1062"/>
                  </a:cubicBezTo>
                  <a:cubicBezTo>
                    <a:pt x="2118" y="1008"/>
                    <a:pt x="2076" y="949"/>
                    <a:pt x="2030" y="891"/>
                  </a:cubicBezTo>
                  <a:cubicBezTo>
                    <a:pt x="2010" y="865"/>
                    <a:pt x="1991" y="841"/>
                    <a:pt x="1968" y="819"/>
                  </a:cubicBezTo>
                  <a:cubicBezTo>
                    <a:pt x="1951" y="801"/>
                    <a:pt x="1931" y="784"/>
                    <a:pt x="1911" y="765"/>
                  </a:cubicBezTo>
                  <a:cubicBezTo>
                    <a:pt x="1888" y="748"/>
                    <a:pt x="1862" y="733"/>
                    <a:pt x="1838" y="720"/>
                  </a:cubicBezTo>
                  <a:cubicBezTo>
                    <a:pt x="1797" y="705"/>
                    <a:pt x="1757" y="687"/>
                    <a:pt x="1716" y="677"/>
                  </a:cubicBezTo>
                  <a:cubicBezTo>
                    <a:pt x="1694" y="672"/>
                    <a:pt x="1671" y="667"/>
                    <a:pt x="1647" y="663"/>
                  </a:cubicBezTo>
                  <a:cubicBezTo>
                    <a:pt x="1611" y="660"/>
                    <a:pt x="1575" y="658"/>
                    <a:pt x="1538" y="658"/>
                  </a:cubicBezTo>
                  <a:cubicBezTo>
                    <a:pt x="1526" y="658"/>
                    <a:pt x="1514" y="658"/>
                    <a:pt x="1502" y="659"/>
                  </a:cubicBezTo>
                  <a:cubicBezTo>
                    <a:pt x="1450" y="663"/>
                    <a:pt x="1395" y="669"/>
                    <a:pt x="1344" y="669"/>
                  </a:cubicBezTo>
                  <a:cubicBezTo>
                    <a:pt x="1288" y="669"/>
                    <a:pt x="1232" y="664"/>
                    <a:pt x="1177" y="656"/>
                  </a:cubicBezTo>
                  <a:cubicBezTo>
                    <a:pt x="1105" y="643"/>
                    <a:pt x="1035" y="628"/>
                    <a:pt x="966" y="607"/>
                  </a:cubicBezTo>
                  <a:cubicBezTo>
                    <a:pt x="732" y="539"/>
                    <a:pt x="506" y="435"/>
                    <a:pt x="312" y="284"/>
                  </a:cubicBezTo>
                  <a:cubicBezTo>
                    <a:pt x="223" y="215"/>
                    <a:pt x="137" y="143"/>
                    <a:pt x="60" y="61"/>
                  </a:cubicBezTo>
                  <a:cubicBezTo>
                    <a:pt x="39" y="42"/>
                    <a:pt x="21" y="21"/>
                    <a:pt x="1" y="1"/>
                  </a:cubicBezTo>
                  <a:close/>
                </a:path>
              </a:pathLst>
            </a:custGeom>
            <a:solidFill>
              <a:srgbClr val="6D76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0" name="Google Shape;5870;p16"/>
            <p:cNvSpPr/>
            <p:nvPr/>
          </p:nvSpPr>
          <p:spPr>
            <a:xfrm>
              <a:off x="3575950" y="4686250"/>
              <a:ext cx="125" cy="50"/>
            </a:xfrm>
            <a:custGeom>
              <a:avLst/>
              <a:gdLst/>
              <a:ahLst/>
              <a:cxnLst/>
              <a:rect l="l" t="t" r="r" b="b"/>
              <a:pathLst>
                <a:path w="5" h="2" extrusionOk="0">
                  <a:moveTo>
                    <a:pt x="5" y="2"/>
                  </a:moveTo>
                  <a:cubicBezTo>
                    <a:pt x="3" y="0"/>
                    <a:pt x="2" y="0"/>
                    <a:pt x="1" y="0"/>
                  </a:cubicBezTo>
                  <a:cubicBezTo>
                    <a:pt x="2" y="0"/>
                    <a:pt x="3" y="0"/>
                    <a:pt x="5" y="2"/>
                  </a:cubicBezTo>
                  <a:close/>
                </a:path>
              </a:pathLst>
            </a:custGeom>
            <a:solidFill>
              <a:srgbClr val="6D76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1" name="Google Shape;5871;p16"/>
            <p:cNvSpPr/>
            <p:nvPr/>
          </p:nvSpPr>
          <p:spPr>
            <a:xfrm>
              <a:off x="3576050" y="4686275"/>
              <a:ext cx="150" cy="75"/>
            </a:xfrm>
            <a:custGeom>
              <a:avLst/>
              <a:gdLst/>
              <a:ahLst/>
              <a:cxnLst/>
              <a:rect l="l" t="t" r="r" b="b"/>
              <a:pathLst>
                <a:path w="6" h="3" extrusionOk="0">
                  <a:moveTo>
                    <a:pt x="1" y="1"/>
                  </a:moveTo>
                  <a:cubicBezTo>
                    <a:pt x="1" y="1"/>
                    <a:pt x="4" y="1"/>
                    <a:pt x="4" y="2"/>
                  </a:cubicBezTo>
                  <a:lnTo>
                    <a:pt x="5" y="2"/>
                  </a:lnTo>
                  <a:cubicBezTo>
                    <a:pt x="5" y="2"/>
                    <a:pt x="4" y="1"/>
                    <a:pt x="1" y="1"/>
                  </a:cubicBezTo>
                  <a:close/>
                </a:path>
              </a:pathLst>
            </a:custGeom>
            <a:solidFill>
              <a:srgbClr val="6D76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2" name="Google Shape;5872;p16"/>
            <p:cNvSpPr/>
            <p:nvPr/>
          </p:nvSpPr>
          <p:spPr>
            <a:xfrm>
              <a:off x="3591975" y="4590050"/>
              <a:ext cx="51575" cy="86350"/>
            </a:xfrm>
            <a:custGeom>
              <a:avLst/>
              <a:gdLst/>
              <a:ahLst/>
              <a:cxnLst/>
              <a:rect l="l" t="t" r="r" b="b"/>
              <a:pathLst>
                <a:path w="2063" h="3454" extrusionOk="0">
                  <a:moveTo>
                    <a:pt x="926" y="127"/>
                  </a:moveTo>
                  <a:cubicBezTo>
                    <a:pt x="926" y="130"/>
                    <a:pt x="926" y="132"/>
                    <a:pt x="927" y="134"/>
                  </a:cubicBezTo>
                  <a:cubicBezTo>
                    <a:pt x="927" y="132"/>
                    <a:pt x="926" y="130"/>
                    <a:pt x="926" y="127"/>
                  </a:cubicBezTo>
                  <a:close/>
                  <a:moveTo>
                    <a:pt x="924" y="0"/>
                  </a:moveTo>
                  <a:lnTo>
                    <a:pt x="924" y="0"/>
                  </a:lnTo>
                  <a:cubicBezTo>
                    <a:pt x="920" y="41"/>
                    <a:pt x="923" y="80"/>
                    <a:pt x="926" y="122"/>
                  </a:cubicBezTo>
                  <a:lnTo>
                    <a:pt x="926" y="122"/>
                  </a:lnTo>
                  <a:cubicBezTo>
                    <a:pt x="926" y="119"/>
                    <a:pt x="925" y="117"/>
                    <a:pt x="925" y="115"/>
                  </a:cubicBezTo>
                  <a:lnTo>
                    <a:pt x="925" y="115"/>
                  </a:lnTo>
                  <a:cubicBezTo>
                    <a:pt x="925" y="119"/>
                    <a:pt x="926" y="123"/>
                    <a:pt x="926" y="127"/>
                  </a:cubicBezTo>
                  <a:lnTo>
                    <a:pt x="926" y="127"/>
                  </a:lnTo>
                  <a:cubicBezTo>
                    <a:pt x="926" y="125"/>
                    <a:pt x="926" y="123"/>
                    <a:pt x="926" y="122"/>
                  </a:cubicBezTo>
                  <a:lnTo>
                    <a:pt x="926" y="122"/>
                  </a:lnTo>
                  <a:cubicBezTo>
                    <a:pt x="943" y="293"/>
                    <a:pt x="985" y="462"/>
                    <a:pt x="1039" y="630"/>
                  </a:cubicBezTo>
                  <a:cubicBezTo>
                    <a:pt x="1089" y="785"/>
                    <a:pt x="1146" y="937"/>
                    <a:pt x="1198" y="1092"/>
                  </a:cubicBezTo>
                  <a:cubicBezTo>
                    <a:pt x="1297" y="1386"/>
                    <a:pt x="1379" y="1704"/>
                    <a:pt x="1316" y="2017"/>
                  </a:cubicBezTo>
                  <a:cubicBezTo>
                    <a:pt x="1301" y="2085"/>
                    <a:pt x="1286" y="2155"/>
                    <a:pt x="1255" y="2220"/>
                  </a:cubicBezTo>
                  <a:cubicBezTo>
                    <a:pt x="1230" y="2274"/>
                    <a:pt x="1199" y="2321"/>
                    <a:pt x="1164" y="2369"/>
                  </a:cubicBezTo>
                  <a:cubicBezTo>
                    <a:pt x="1093" y="2458"/>
                    <a:pt x="1006" y="2533"/>
                    <a:pt x="914" y="2599"/>
                  </a:cubicBezTo>
                  <a:cubicBezTo>
                    <a:pt x="710" y="2745"/>
                    <a:pt x="481" y="2857"/>
                    <a:pt x="279" y="3002"/>
                  </a:cubicBezTo>
                  <a:cubicBezTo>
                    <a:pt x="208" y="3054"/>
                    <a:pt x="144" y="3110"/>
                    <a:pt x="91" y="3176"/>
                  </a:cubicBezTo>
                  <a:cubicBezTo>
                    <a:pt x="69" y="3208"/>
                    <a:pt x="49" y="3238"/>
                    <a:pt x="33" y="3269"/>
                  </a:cubicBezTo>
                  <a:cubicBezTo>
                    <a:pt x="20" y="3301"/>
                    <a:pt x="9" y="3333"/>
                    <a:pt x="4" y="3366"/>
                  </a:cubicBezTo>
                  <a:cubicBezTo>
                    <a:pt x="0" y="3394"/>
                    <a:pt x="0" y="3423"/>
                    <a:pt x="2" y="3453"/>
                  </a:cubicBezTo>
                  <a:cubicBezTo>
                    <a:pt x="21" y="3454"/>
                    <a:pt x="40" y="3454"/>
                    <a:pt x="59" y="3454"/>
                  </a:cubicBezTo>
                  <a:cubicBezTo>
                    <a:pt x="119" y="3454"/>
                    <a:pt x="177" y="3452"/>
                    <a:pt x="231" y="3448"/>
                  </a:cubicBezTo>
                  <a:cubicBezTo>
                    <a:pt x="322" y="3440"/>
                    <a:pt x="415" y="3425"/>
                    <a:pt x="523" y="3397"/>
                  </a:cubicBezTo>
                  <a:cubicBezTo>
                    <a:pt x="625" y="3373"/>
                    <a:pt x="718" y="3344"/>
                    <a:pt x="809" y="3310"/>
                  </a:cubicBezTo>
                  <a:cubicBezTo>
                    <a:pt x="918" y="3268"/>
                    <a:pt x="1024" y="3215"/>
                    <a:pt x="1119" y="3162"/>
                  </a:cubicBezTo>
                  <a:cubicBezTo>
                    <a:pt x="1194" y="3123"/>
                    <a:pt x="1270" y="3074"/>
                    <a:pt x="1343" y="3022"/>
                  </a:cubicBezTo>
                  <a:cubicBezTo>
                    <a:pt x="1615" y="2827"/>
                    <a:pt x="1821" y="2576"/>
                    <a:pt x="1943" y="2296"/>
                  </a:cubicBezTo>
                  <a:cubicBezTo>
                    <a:pt x="1977" y="2214"/>
                    <a:pt x="2005" y="2119"/>
                    <a:pt x="2037" y="1987"/>
                  </a:cubicBezTo>
                  <a:cubicBezTo>
                    <a:pt x="2054" y="1895"/>
                    <a:pt x="2063" y="1796"/>
                    <a:pt x="2060" y="1688"/>
                  </a:cubicBezTo>
                  <a:cubicBezTo>
                    <a:pt x="2060" y="1516"/>
                    <a:pt x="2008" y="1329"/>
                    <a:pt x="1909" y="1147"/>
                  </a:cubicBezTo>
                  <a:cubicBezTo>
                    <a:pt x="1764" y="884"/>
                    <a:pt x="1550" y="673"/>
                    <a:pt x="1343" y="467"/>
                  </a:cubicBezTo>
                  <a:lnTo>
                    <a:pt x="1299" y="423"/>
                  </a:lnTo>
                  <a:cubicBezTo>
                    <a:pt x="1251" y="375"/>
                    <a:pt x="1214" y="339"/>
                    <a:pt x="1178" y="301"/>
                  </a:cubicBezTo>
                  <a:cubicBezTo>
                    <a:pt x="1103" y="222"/>
                    <a:pt x="1029" y="141"/>
                    <a:pt x="962" y="55"/>
                  </a:cubicBezTo>
                  <a:cubicBezTo>
                    <a:pt x="948" y="36"/>
                    <a:pt x="935" y="19"/>
                    <a:pt x="924" y="0"/>
                  </a:cubicBezTo>
                  <a:close/>
                </a:path>
              </a:pathLst>
            </a:custGeom>
            <a:solidFill>
              <a:srgbClr val="6D76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3" name="Google Shape;5873;p16"/>
            <p:cNvSpPr/>
            <p:nvPr/>
          </p:nvSpPr>
          <p:spPr>
            <a:xfrm>
              <a:off x="3387575" y="4572600"/>
              <a:ext cx="23225" cy="83050"/>
            </a:xfrm>
            <a:custGeom>
              <a:avLst/>
              <a:gdLst/>
              <a:ahLst/>
              <a:cxnLst/>
              <a:rect l="l" t="t" r="r" b="b"/>
              <a:pathLst>
                <a:path w="929" h="3322" extrusionOk="0">
                  <a:moveTo>
                    <a:pt x="453" y="0"/>
                  </a:moveTo>
                  <a:cubicBezTo>
                    <a:pt x="433" y="196"/>
                    <a:pt x="436" y="391"/>
                    <a:pt x="447" y="588"/>
                  </a:cubicBezTo>
                  <a:cubicBezTo>
                    <a:pt x="462" y="828"/>
                    <a:pt x="485" y="1066"/>
                    <a:pt x="482" y="1307"/>
                  </a:cubicBezTo>
                  <a:cubicBezTo>
                    <a:pt x="478" y="1544"/>
                    <a:pt x="455" y="1783"/>
                    <a:pt x="379" y="2011"/>
                  </a:cubicBezTo>
                  <a:cubicBezTo>
                    <a:pt x="311" y="2214"/>
                    <a:pt x="216" y="2405"/>
                    <a:pt x="130" y="2600"/>
                  </a:cubicBezTo>
                  <a:cubicBezTo>
                    <a:pt x="80" y="2715"/>
                    <a:pt x="34" y="2831"/>
                    <a:pt x="11" y="2958"/>
                  </a:cubicBezTo>
                  <a:cubicBezTo>
                    <a:pt x="12" y="2952"/>
                    <a:pt x="12" y="2946"/>
                    <a:pt x="15" y="2940"/>
                  </a:cubicBezTo>
                  <a:lnTo>
                    <a:pt x="15" y="2940"/>
                  </a:lnTo>
                  <a:cubicBezTo>
                    <a:pt x="4" y="3007"/>
                    <a:pt x="1" y="3073"/>
                    <a:pt x="5" y="3139"/>
                  </a:cubicBezTo>
                  <a:cubicBezTo>
                    <a:pt x="12" y="3199"/>
                    <a:pt x="25" y="3255"/>
                    <a:pt x="44" y="3311"/>
                  </a:cubicBezTo>
                  <a:lnTo>
                    <a:pt x="44" y="3311"/>
                  </a:lnTo>
                  <a:cubicBezTo>
                    <a:pt x="44" y="3309"/>
                    <a:pt x="42" y="3307"/>
                    <a:pt x="41" y="3305"/>
                  </a:cubicBezTo>
                  <a:lnTo>
                    <a:pt x="41" y="3305"/>
                  </a:lnTo>
                  <a:cubicBezTo>
                    <a:pt x="44" y="3311"/>
                    <a:pt x="45" y="3315"/>
                    <a:pt x="48" y="3321"/>
                  </a:cubicBezTo>
                  <a:cubicBezTo>
                    <a:pt x="175" y="3208"/>
                    <a:pt x="289" y="3077"/>
                    <a:pt x="390" y="2933"/>
                  </a:cubicBezTo>
                  <a:cubicBezTo>
                    <a:pt x="496" y="2791"/>
                    <a:pt x="591" y="2630"/>
                    <a:pt x="672" y="2459"/>
                  </a:cubicBezTo>
                  <a:cubicBezTo>
                    <a:pt x="745" y="2304"/>
                    <a:pt x="809" y="2126"/>
                    <a:pt x="864" y="1915"/>
                  </a:cubicBezTo>
                  <a:cubicBezTo>
                    <a:pt x="901" y="1767"/>
                    <a:pt x="921" y="1603"/>
                    <a:pt x="924" y="1417"/>
                  </a:cubicBezTo>
                  <a:cubicBezTo>
                    <a:pt x="929" y="1233"/>
                    <a:pt x="896" y="1035"/>
                    <a:pt x="819" y="808"/>
                  </a:cubicBezTo>
                  <a:cubicBezTo>
                    <a:pt x="765" y="641"/>
                    <a:pt x="684" y="482"/>
                    <a:pt x="607" y="326"/>
                  </a:cubicBezTo>
                  <a:lnTo>
                    <a:pt x="570" y="247"/>
                  </a:lnTo>
                  <a:cubicBezTo>
                    <a:pt x="532" y="174"/>
                    <a:pt x="492" y="91"/>
                    <a:pt x="453" y="0"/>
                  </a:cubicBezTo>
                  <a:close/>
                </a:path>
              </a:pathLst>
            </a:custGeom>
            <a:solidFill>
              <a:srgbClr val="6D76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4" name="Google Shape;5874;p16"/>
            <p:cNvSpPr/>
            <p:nvPr/>
          </p:nvSpPr>
          <p:spPr>
            <a:xfrm>
              <a:off x="3252325" y="4677275"/>
              <a:ext cx="215025" cy="82650"/>
            </a:xfrm>
            <a:custGeom>
              <a:avLst/>
              <a:gdLst/>
              <a:ahLst/>
              <a:cxnLst/>
              <a:rect l="l" t="t" r="r" b="b"/>
              <a:pathLst>
                <a:path w="8601" h="3306" extrusionOk="0">
                  <a:moveTo>
                    <a:pt x="3999" y="578"/>
                  </a:moveTo>
                  <a:lnTo>
                    <a:pt x="3999" y="578"/>
                  </a:lnTo>
                  <a:cubicBezTo>
                    <a:pt x="3999" y="578"/>
                    <a:pt x="3999" y="579"/>
                    <a:pt x="3999" y="579"/>
                  </a:cubicBezTo>
                  <a:cubicBezTo>
                    <a:pt x="3999" y="578"/>
                    <a:pt x="3999" y="578"/>
                    <a:pt x="3999" y="578"/>
                  </a:cubicBezTo>
                  <a:close/>
                  <a:moveTo>
                    <a:pt x="2617" y="994"/>
                  </a:moveTo>
                  <a:cubicBezTo>
                    <a:pt x="2613" y="998"/>
                    <a:pt x="2610" y="1000"/>
                    <a:pt x="2606" y="1000"/>
                  </a:cubicBezTo>
                  <a:lnTo>
                    <a:pt x="2617" y="994"/>
                  </a:lnTo>
                  <a:close/>
                  <a:moveTo>
                    <a:pt x="4701" y="0"/>
                  </a:moveTo>
                  <a:cubicBezTo>
                    <a:pt x="4644" y="0"/>
                    <a:pt x="4586" y="5"/>
                    <a:pt x="4529" y="15"/>
                  </a:cubicBezTo>
                  <a:cubicBezTo>
                    <a:pt x="4479" y="25"/>
                    <a:pt x="4430" y="40"/>
                    <a:pt x="4382" y="62"/>
                  </a:cubicBezTo>
                  <a:cubicBezTo>
                    <a:pt x="4332" y="89"/>
                    <a:pt x="4286" y="122"/>
                    <a:pt x="4243" y="160"/>
                  </a:cubicBezTo>
                  <a:cubicBezTo>
                    <a:pt x="4201" y="201"/>
                    <a:pt x="4164" y="244"/>
                    <a:pt x="4131" y="292"/>
                  </a:cubicBezTo>
                  <a:cubicBezTo>
                    <a:pt x="4074" y="382"/>
                    <a:pt x="4034" y="479"/>
                    <a:pt x="4000" y="577"/>
                  </a:cubicBezTo>
                  <a:lnTo>
                    <a:pt x="4000" y="577"/>
                  </a:lnTo>
                  <a:cubicBezTo>
                    <a:pt x="4000" y="577"/>
                    <a:pt x="3999" y="577"/>
                    <a:pt x="3999" y="576"/>
                  </a:cubicBezTo>
                  <a:cubicBezTo>
                    <a:pt x="3980" y="647"/>
                    <a:pt x="3966" y="717"/>
                    <a:pt x="3959" y="789"/>
                  </a:cubicBezTo>
                  <a:cubicBezTo>
                    <a:pt x="3954" y="842"/>
                    <a:pt x="3950" y="898"/>
                    <a:pt x="3936" y="950"/>
                  </a:cubicBezTo>
                  <a:cubicBezTo>
                    <a:pt x="3926" y="993"/>
                    <a:pt x="3904" y="1030"/>
                    <a:pt x="3872" y="1063"/>
                  </a:cubicBezTo>
                  <a:cubicBezTo>
                    <a:pt x="3861" y="1077"/>
                    <a:pt x="3842" y="1092"/>
                    <a:pt x="3827" y="1100"/>
                  </a:cubicBezTo>
                  <a:cubicBezTo>
                    <a:pt x="3808" y="1112"/>
                    <a:pt x="3789" y="1122"/>
                    <a:pt x="3769" y="1129"/>
                  </a:cubicBezTo>
                  <a:cubicBezTo>
                    <a:pt x="3696" y="1155"/>
                    <a:pt x="3618" y="1165"/>
                    <a:pt x="3541" y="1166"/>
                  </a:cubicBezTo>
                  <a:cubicBezTo>
                    <a:pt x="3521" y="1168"/>
                    <a:pt x="3500" y="1169"/>
                    <a:pt x="3480" y="1169"/>
                  </a:cubicBezTo>
                  <a:cubicBezTo>
                    <a:pt x="3456" y="1169"/>
                    <a:pt x="3432" y="1167"/>
                    <a:pt x="3409" y="1164"/>
                  </a:cubicBezTo>
                  <a:cubicBezTo>
                    <a:pt x="3374" y="1158"/>
                    <a:pt x="3344" y="1151"/>
                    <a:pt x="3311" y="1142"/>
                  </a:cubicBezTo>
                  <a:cubicBezTo>
                    <a:pt x="3239" y="1122"/>
                    <a:pt x="3172" y="1090"/>
                    <a:pt x="3104" y="1059"/>
                  </a:cubicBezTo>
                  <a:cubicBezTo>
                    <a:pt x="3042" y="1030"/>
                    <a:pt x="2981" y="1001"/>
                    <a:pt x="2914" y="980"/>
                  </a:cubicBezTo>
                  <a:lnTo>
                    <a:pt x="2916" y="980"/>
                  </a:lnTo>
                  <a:cubicBezTo>
                    <a:pt x="2889" y="973"/>
                    <a:pt x="2863" y="964"/>
                    <a:pt x="2834" y="961"/>
                  </a:cubicBezTo>
                  <a:cubicBezTo>
                    <a:pt x="2815" y="957"/>
                    <a:pt x="2795" y="955"/>
                    <a:pt x="2779" y="954"/>
                  </a:cubicBezTo>
                  <a:lnTo>
                    <a:pt x="2772" y="954"/>
                  </a:lnTo>
                  <a:cubicBezTo>
                    <a:pt x="2751" y="954"/>
                    <a:pt x="2729" y="955"/>
                    <a:pt x="2708" y="957"/>
                  </a:cubicBezTo>
                  <a:cubicBezTo>
                    <a:pt x="2695" y="958"/>
                    <a:pt x="2683" y="963"/>
                    <a:pt x="2670" y="964"/>
                  </a:cubicBezTo>
                  <a:cubicBezTo>
                    <a:pt x="2649" y="970"/>
                    <a:pt x="2629" y="978"/>
                    <a:pt x="2609" y="987"/>
                  </a:cubicBezTo>
                  <a:lnTo>
                    <a:pt x="2613" y="984"/>
                  </a:lnTo>
                  <a:lnTo>
                    <a:pt x="2613" y="984"/>
                  </a:lnTo>
                  <a:cubicBezTo>
                    <a:pt x="2587" y="997"/>
                    <a:pt x="2564" y="1011"/>
                    <a:pt x="2541" y="1029"/>
                  </a:cubicBezTo>
                  <a:cubicBezTo>
                    <a:pt x="2518" y="1043"/>
                    <a:pt x="2497" y="1059"/>
                    <a:pt x="2472" y="1076"/>
                  </a:cubicBezTo>
                  <a:cubicBezTo>
                    <a:pt x="2433" y="1102"/>
                    <a:pt x="2396" y="1131"/>
                    <a:pt x="2350" y="1151"/>
                  </a:cubicBezTo>
                  <a:cubicBezTo>
                    <a:pt x="2270" y="1187"/>
                    <a:pt x="2185" y="1217"/>
                    <a:pt x="2099" y="1243"/>
                  </a:cubicBezTo>
                  <a:cubicBezTo>
                    <a:pt x="1948" y="1286"/>
                    <a:pt x="1794" y="1317"/>
                    <a:pt x="1636" y="1327"/>
                  </a:cubicBezTo>
                  <a:cubicBezTo>
                    <a:pt x="1592" y="1330"/>
                    <a:pt x="1548" y="1331"/>
                    <a:pt x="1504" y="1331"/>
                  </a:cubicBezTo>
                  <a:cubicBezTo>
                    <a:pt x="1399" y="1331"/>
                    <a:pt x="1294" y="1324"/>
                    <a:pt x="1189" y="1309"/>
                  </a:cubicBezTo>
                  <a:cubicBezTo>
                    <a:pt x="1042" y="1286"/>
                    <a:pt x="898" y="1251"/>
                    <a:pt x="756" y="1207"/>
                  </a:cubicBezTo>
                  <a:cubicBezTo>
                    <a:pt x="493" y="1119"/>
                    <a:pt x="242" y="1000"/>
                    <a:pt x="0" y="863"/>
                  </a:cubicBezTo>
                  <a:lnTo>
                    <a:pt x="0" y="863"/>
                  </a:lnTo>
                  <a:cubicBezTo>
                    <a:pt x="474" y="1202"/>
                    <a:pt x="1004" y="1464"/>
                    <a:pt x="1586" y="1648"/>
                  </a:cubicBezTo>
                  <a:cubicBezTo>
                    <a:pt x="2132" y="1823"/>
                    <a:pt x="2736" y="1918"/>
                    <a:pt x="3381" y="1931"/>
                  </a:cubicBezTo>
                  <a:cubicBezTo>
                    <a:pt x="3437" y="1932"/>
                    <a:pt x="3494" y="1933"/>
                    <a:pt x="3550" y="1933"/>
                  </a:cubicBezTo>
                  <a:cubicBezTo>
                    <a:pt x="3807" y="1933"/>
                    <a:pt x="4068" y="1919"/>
                    <a:pt x="4326" y="1895"/>
                  </a:cubicBezTo>
                  <a:cubicBezTo>
                    <a:pt x="4486" y="1877"/>
                    <a:pt x="4642" y="1856"/>
                    <a:pt x="4802" y="1837"/>
                  </a:cubicBezTo>
                  <a:lnTo>
                    <a:pt x="4838" y="1831"/>
                  </a:lnTo>
                  <a:cubicBezTo>
                    <a:pt x="4941" y="1817"/>
                    <a:pt x="5047" y="1804"/>
                    <a:pt x="5154" y="1791"/>
                  </a:cubicBezTo>
                  <a:cubicBezTo>
                    <a:pt x="5279" y="1775"/>
                    <a:pt x="5405" y="1763"/>
                    <a:pt x="5529" y="1754"/>
                  </a:cubicBezTo>
                  <a:cubicBezTo>
                    <a:pt x="5623" y="1748"/>
                    <a:pt x="5712" y="1745"/>
                    <a:pt x="5796" y="1745"/>
                  </a:cubicBezTo>
                  <a:cubicBezTo>
                    <a:pt x="5985" y="1745"/>
                    <a:pt x="6153" y="1760"/>
                    <a:pt x="6316" y="1788"/>
                  </a:cubicBezTo>
                  <a:cubicBezTo>
                    <a:pt x="6392" y="1804"/>
                    <a:pt x="6462" y="1824"/>
                    <a:pt x="6528" y="1844"/>
                  </a:cubicBezTo>
                  <a:lnTo>
                    <a:pt x="6713" y="1962"/>
                  </a:lnTo>
                  <a:cubicBezTo>
                    <a:pt x="6949" y="2162"/>
                    <a:pt x="7193" y="2354"/>
                    <a:pt x="7437" y="2545"/>
                  </a:cubicBezTo>
                  <a:cubicBezTo>
                    <a:pt x="7746" y="2788"/>
                    <a:pt x="8056" y="3032"/>
                    <a:pt x="8345" y="3289"/>
                  </a:cubicBezTo>
                  <a:cubicBezTo>
                    <a:pt x="8357" y="3300"/>
                    <a:pt x="8371" y="3305"/>
                    <a:pt x="8387" y="3305"/>
                  </a:cubicBezTo>
                  <a:cubicBezTo>
                    <a:pt x="8403" y="3305"/>
                    <a:pt x="8419" y="3300"/>
                    <a:pt x="8434" y="3289"/>
                  </a:cubicBezTo>
                  <a:cubicBezTo>
                    <a:pt x="8460" y="3261"/>
                    <a:pt x="8467" y="3235"/>
                    <a:pt x="8459" y="3206"/>
                  </a:cubicBezTo>
                  <a:lnTo>
                    <a:pt x="8459" y="3206"/>
                  </a:lnTo>
                  <a:lnTo>
                    <a:pt x="8482" y="3235"/>
                  </a:lnTo>
                  <a:cubicBezTo>
                    <a:pt x="8495" y="3246"/>
                    <a:pt x="8512" y="3251"/>
                    <a:pt x="8529" y="3251"/>
                  </a:cubicBezTo>
                  <a:cubicBezTo>
                    <a:pt x="8543" y="3251"/>
                    <a:pt x="8556" y="3247"/>
                    <a:pt x="8568" y="3239"/>
                  </a:cubicBezTo>
                  <a:cubicBezTo>
                    <a:pt x="8592" y="3213"/>
                    <a:pt x="8601" y="3192"/>
                    <a:pt x="8596" y="3169"/>
                  </a:cubicBezTo>
                  <a:cubicBezTo>
                    <a:pt x="8595" y="3149"/>
                    <a:pt x="8584" y="3134"/>
                    <a:pt x="8569" y="3126"/>
                  </a:cubicBezTo>
                  <a:cubicBezTo>
                    <a:pt x="8380" y="2991"/>
                    <a:pt x="8191" y="2851"/>
                    <a:pt x="8005" y="2709"/>
                  </a:cubicBezTo>
                  <a:lnTo>
                    <a:pt x="8006" y="2708"/>
                  </a:lnTo>
                  <a:cubicBezTo>
                    <a:pt x="8019" y="2699"/>
                    <a:pt x="8023" y="2680"/>
                    <a:pt x="8022" y="2663"/>
                  </a:cubicBezTo>
                  <a:cubicBezTo>
                    <a:pt x="8021" y="2644"/>
                    <a:pt x="8012" y="2621"/>
                    <a:pt x="7995" y="2613"/>
                  </a:cubicBezTo>
                  <a:lnTo>
                    <a:pt x="7956" y="2588"/>
                  </a:lnTo>
                  <a:cubicBezTo>
                    <a:pt x="7808" y="2466"/>
                    <a:pt x="7663" y="2356"/>
                    <a:pt x="7515" y="2247"/>
                  </a:cubicBezTo>
                  <a:cubicBezTo>
                    <a:pt x="7534" y="2205"/>
                    <a:pt x="7526" y="2150"/>
                    <a:pt x="7492" y="2107"/>
                  </a:cubicBezTo>
                  <a:cubicBezTo>
                    <a:pt x="7420" y="2020"/>
                    <a:pt x="7351" y="1933"/>
                    <a:pt x="7279" y="1849"/>
                  </a:cubicBezTo>
                  <a:lnTo>
                    <a:pt x="7279" y="1849"/>
                  </a:lnTo>
                  <a:cubicBezTo>
                    <a:pt x="7317" y="1910"/>
                    <a:pt x="7348" y="1975"/>
                    <a:pt x="7377" y="2041"/>
                  </a:cubicBezTo>
                  <a:cubicBezTo>
                    <a:pt x="7391" y="2074"/>
                    <a:pt x="7370" y="2114"/>
                    <a:pt x="7338" y="2126"/>
                  </a:cubicBezTo>
                  <a:cubicBezTo>
                    <a:pt x="7331" y="2128"/>
                    <a:pt x="7324" y="2129"/>
                    <a:pt x="7317" y="2129"/>
                  </a:cubicBezTo>
                  <a:cubicBezTo>
                    <a:pt x="7289" y="2129"/>
                    <a:pt x="7265" y="2112"/>
                    <a:pt x="7252" y="2084"/>
                  </a:cubicBezTo>
                  <a:cubicBezTo>
                    <a:pt x="7241" y="2057"/>
                    <a:pt x="7229" y="2033"/>
                    <a:pt x="7215" y="2007"/>
                  </a:cubicBezTo>
                  <a:lnTo>
                    <a:pt x="7215" y="2007"/>
                  </a:lnTo>
                  <a:cubicBezTo>
                    <a:pt x="7215" y="2007"/>
                    <a:pt x="7215" y="2007"/>
                    <a:pt x="7215" y="2008"/>
                  </a:cubicBezTo>
                  <a:lnTo>
                    <a:pt x="7215" y="2008"/>
                  </a:lnTo>
                  <a:cubicBezTo>
                    <a:pt x="7155" y="1894"/>
                    <a:pt x="7082" y="1786"/>
                    <a:pt x="7006" y="1681"/>
                  </a:cubicBezTo>
                  <a:cubicBezTo>
                    <a:pt x="6906" y="1546"/>
                    <a:pt x="6798" y="1415"/>
                    <a:pt x="6686" y="1290"/>
                  </a:cubicBezTo>
                  <a:lnTo>
                    <a:pt x="6688" y="1290"/>
                  </a:lnTo>
                  <a:cubicBezTo>
                    <a:pt x="6363" y="931"/>
                    <a:pt x="5998" y="601"/>
                    <a:pt x="5589" y="339"/>
                  </a:cubicBezTo>
                  <a:lnTo>
                    <a:pt x="5592" y="339"/>
                  </a:lnTo>
                  <a:cubicBezTo>
                    <a:pt x="5406" y="223"/>
                    <a:pt x="5214" y="121"/>
                    <a:pt x="5004" y="53"/>
                  </a:cubicBezTo>
                  <a:lnTo>
                    <a:pt x="5004" y="53"/>
                  </a:lnTo>
                  <a:cubicBezTo>
                    <a:pt x="5006" y="54"/>
                    <a:pt x="5008" y="55"/>
                    <a:pt x="5010" y="56"/>
                  </a:cubicBezTo>
                  <a:lnTo>
                    <a:pt x="5010" y="56"/>
                  </a:lnTo>
                  <a:cubicBezTo>
                    <a:pt x="4911" y="25"/>
                    <a:pt x="4809" y="4"/>
                    <a:pt x="4706" y="0"/>
                  </a:cubicBezTo>
                  <a:close/>
                </a:path>
              </a:pathLst>
            </a:custGeom>
            <a:solidFill>
              <a:srgbClr val="6D76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5" name="Google Shape;5875;p16"/>
            <p:cNvSpPr/>
            <p:nvPr/>
          </p:nvSpPr>
          <p:spPr>
            <a:xfrm>
              <a:off x="3321875" y="4701300"/>
              <a:ext cx="50" cy="25"/>
            </a:xfrm>
            <a:custGeom>
              <a:avLst/>
              <a:gdLst/>
              <a:ahLst/>
              <a:cxnLst/>
              <a:rect l="l" t="t" r="r" b="b"/>
              <a:pathLst>
                <a:path w="2" h="1" extrusionOk="0">
                  <a:moveTo>
                    <a:pt x="0" y="0"/>
                  </a:moveTo>
                  <a:cubicBezTo>
                    <a:pt x="2" y="0"/>
                    <a:pt x="2" y="0"/>
                    <a:pt x="0" y="0"/>
                  </a:cubicBezTo>
                  <a:cubicBezTo>
                    <a:pt x="2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6D76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6" name="Google Shape;5876;p16"/>
            <p:cNvSpPr/>
            <p:nvPr/>
          </p:nvSpPr>
          <p:spPr>
            <a:xfrm>
              <a:off x="3369975" y="4677300"/>
              <a:ext cx="100" cy="25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1" y="1"/>
                  </a:moveTo>
                  <a:lnTo>
                    <a:pt x="4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D76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7" name="Google Shape;5877;p16"/>
            <p:cNvSpPr/>
            <p:nvPr/>
          </p:nvSpPr>
          <p:spPr>
            <a:xfrm>
              <a:off x="3370050" y="4677300"/>
              <a:ext cx="75" cy="25"/>
            </a:xfrm>
            <a:custGeom>
              <a:avLst/>
              <a:gdLst/>
              <a:ahLst/>
              <a:cxnLst/>
              <a:rect l="l" t="t" r="r" b="b"/>
              <a:pathLst>
                <a:path w="3" h="1" extrusionOk="0">
                  <a:moveTo>
                    <a:pt x="1" y="1"/>
                  </a:moveTo>
                  <a:cubicBezTo>
                    <a:pt x="1" y="1"/>
                    <a:pt x="2" y="1"/>
                    <a:pt x="1" y="1"/>
                  </a:cubicBezTo>
                  <a:cubicBezTo>
                    <a:pt x="2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6D76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8" name="Google Shape;5878;p16"/>
            <p:cNvSpPr/>
            <p:nvPr/>
          </p:nvSpPr>
          <p:spPr>
            <a:xfrm>
              <a:off x="3415725" y="4808175"/>
              <a:ext cx="135325" cy="90525"/>
            </a:xfrm>
            <a:custGeom>
              <a:avLst/>
              <a:gdLst/>
              <a:ahLst/>
              <a:cxnLst/>
              <a:rect l="l" t="t" r="r" b="b"/>
              <a:pathLst>
                <a:path w="5413" h="3621" extrusionOk="0">
                  <a:moveTo>
                    <a:pt x="857" y="486"/>
                  </a:moveTo>
                  <a:cubicBezTo>
                    <a:pt x="860" y="488"/>
                    <a:pt x="861" y="488"/>
                    <a:pt x="864" y="488"/>
                  </a:cubicBezTo>
                  <a:lnTo>
                    <a:pt x="868" y="488"/>
                  </a:lnTo>
                  <a:cubicBezTo>
                    <a:pt x="865" y="488"/>
                    <a:pt x="860" y="486"/>
                    <a:pt x="857" y="486"/>
                  </a:cubicBezTo>
                  <a:close/>
                  <a:moveTo>
                    <a:pt x="1" y="1"/>
                  </a:moveTo>
                  <a:lnTo>
                    <a:pt x="1" y="1"/>
                  </a:lnTo>
                  <a:cubicBezTo>
                    <a:pt x="68" y="77"/>
                    <a:pt x="147" y="152"/>
                    <a:pt x="232" y="218"/>
                  </a:cubicBezTo>
                  <a:cubicBezTo>
                    <a:pt x="226" y="215"/>
                    <a:pt x="222" y="211"/>
                    <a:pt x="218" y="208"/>
                  </a:cubicBezTo>
                  <a:lnTo>
                    <a:pt x="218" y="208"/>
                  </a:lnTo>
                  <a:cubicBezTo>
                    <a:pt x="305" y="275"/>
                    <a:pt x="399" y="336"/>
                    <a:pt x="499" y="380"/>
                  </a:cubicBezTo>
                  <a:cubicBezTo>
                    <a:pt x="614" y="430"/>
                    <a:pt x="735" y="465"/>
                    <a:pt x="858" y="484"/>
                  </a:cubicBezTo>
                  <a:cubicBezTo>
                    <a:pt x="860" y="484"/>
                    <a:pt x="861" y="486"/>
                    <a:pt x="865" y="486"/>
                  </a:cubicBezTo>
                  <a:lnTo>
                    <a:pt x="873" y="486"/>
                  </a:lnTo>
                  <a:cubicBezTo>
                    <a:pt x="1062" y="515"/>
                    <a:pt x="1255" y="524"/>
                    <a:pt x="1447" y="525"/>
                  </a:cubicBezTo>
                  <a:cubicBezTo>
                    <a:pt x="1506" y="525"/>
                    <a:pt x="1565" y="527"/>
                    <a:pt x="1625" y="527"/>
                  </a:cubicBezTo>
                  <a:cubicBezTo>
                    <a:pt x="1665" y="527"/>
                    <a:pt x="1703" y="526"/>
                    <a:pt x="1742" y="526"/>
                  </a:cubicBezTo>
                  <a:cubicBezTo>
                    <a:pt x="1761" y="526"/>
                    <a:pt x="1780" y="526"/>
                    <a:pt x="1799" y="527"/>
                  </a:cubicBezTo>
                  <a:cubicBezTo>
                    <a:pt x="1871" y="531"/>
                    <a:pt x="1943" y="538"/>
                    <a:pt x="2013" y="552"/>
                  </a:cubicBezTo>
                  <a:cubicBezTo>
                    <a:pt x="2200" y="587"/>
                    <a:pt x="2376" y="646"/>
                    <a:pt x="2552" y="721"/>
                  </a:cubicBezTo>
                  <a:cubicBezTo>
                    <a:pt x="2731" y="798"/>
                    <a:pt x="2906" y="893"/>
                    <a:pt x="3063" y="1012"/>
                  </a:cubicBezTo>
                  <a:cubicBezTo>
                    <a:pt x="3141" y="1071"/>
                    <a:pt x="3214" y="1130"/>
                    <a:pt x="3280" y="1200"/>
                  </a:cubicBezTo>
                  <a:cubicBezTo>
                    <a:pt x="3339" y="1265"/>
                    <a:pt x="3399" y="1334"/>
                    <a:pt x="3444" y="1410"/>
                  </a:cubicBezTo>
                  <a:cubicBezTo>
                    <a:pt x="3465" y="1447"/>
                    <a:pt x="3485" y="1486"/>
                    <a:pt x="3501" y="1525"/>
                  </a:cubicBezTo>
                  <a:cubicBezTo>
                    <a:pt x="3517" y="1561"/>
                    <a:pt x="3530" y="1600"/>
                    <a:pt x="3538" y="1637"/>
                  </a:cubicBezTo>
                  <a:cubicBezTo>
                    <a:pt x="3553" y="1704"/>
                    <a:pt x="3560" y="1779"/>
                    <a:pt x="3550" y="1848"/>
                  </a:cubicBezTo>
                  <a:cubicBezTo>
                    <a:pt x="3544" y="1887"/>
                    <a:pt x="3538" y="1927"/>
                    <a:pt x="3524" y="1966"/>
                  </a:cubicBezTo>
                  <a:cubicBezTo>
                    <a:pt x="3511" y="2005"/>
                    <a:pt x="3495" y="2045"/>
                    <a:pt x="3475" y="2081"/>
                  </a:cubicBezTo>
                  <a:cubicBezTo>
                    <a:pt x="3449" y="2127"/>
                    <a:pt x="3409" y="2170"/>
                    <a:pt x="3360" y="2196"/>
                  </a:cubicBezTo>
                  <a:cubicBezTo>
                    <a:pt x="3306" y="2224"/>
                    <a:pt x="3244" y="2240"/>
                    <a:pt x="3182" y="2249"/>
                  </a:cubicBezTo>
                  <a:cubicBezTo>
                    <a:pt x="3133" y="2256"/>
                    <a:pt x="3080" y="2260"/>
                    <a:pt x="3030" y="2265"/>
                  </a:cubicBezTo>
                  <a:cubicBezTo>
                    <a:pt x="3006" y="2267"/>
                    <a:pt x="2981" y="2270"/>
                    <a:pt x="2958" y="2277"/>
                  </a:cubicBezTo>
                  <a:cubicBezTo>
                    <a:pt x="2957" y="2279"/>
                    <a:pt x="2957" y="2279"/>
                    <a:pt x="2954" y="2279"/>
                  </a:cubicBezTo>
                  <a:cubicBezTo>
                    <a:pt x="2954" y="2282"/>
                    <a:pt x="2955" y="2283"/>
                    <a:pt x="2955" y="2285"/>
                  </a:cubicBezTo>
                  <a:cubicBezTo>
                    <a:pt x="2965" y="2310"/>
                    <a:pt x="2981" y="2333"/>
                    <a:pt x="2996" y="2356"/>
                  </a:cubicBezTo>
                  <a:cubicBezTo>
                    <a:pt x="3020" y="2387"/>
                    <a:pt x="3044" y="2420"/>
                    <a:pt x="3072" y="2448"/>
                  </a:cubicBezTo>
                  <a:cubicBezTo>
                    <a:pt x="3100" y="2483"/>
                    <a:pt x="3131" y="2516"/>
                    <a:pt x="3164" y="2545"/>
                  </a:cubicBezTo>
                  <a:cubicBezTo>
                    <a:pt x="3165" y="2547"/>
                    <a:pt x="3168" y="2549"/>
                    <a:pt x="3172" y="2549"/>
                  </a:cubicBezTo>
                  <a:cubicBezTo>
                    <a:pt x="3175" y="2550"/>
                    <a:pt x="3179" y="2550"/>
                    <a:pt x="3182" y="2552"/>
                  </a:cubicBezTo>
                  <a:cubicBezTo>
                    <a:pt x="3192" y="2553"/>
                    <a:pt x="3203" y="2553"/>
                    <a:pt x="3213" y="2553"/>
                  </a:cubicBezTo>
                  <a:cubicBezTo>
                    <a:pt x="3224" y="2553"/>
                    <a:pt x="3234" y="2553"/>
                    <a:pt x="3244" y="2552"/>
                  </a:cubicBezTo>
                  <a:cubicBezTo>
                    <a:pt x="3290" y="2545"/>
                    <a:pt x="3337" y="2536"/>
                    <a:pt x="3382" y="2529"/>
                  </a:cubicBezTo>
                  <a:cubicBezTo>
                    <a:pt x="3414" y="2525"/>
                    <a:pt x="3449" y="2519"/>
                    <a:pt x="3483" y="2519"/>
                  </a:cubicBezTo>
                  <a:cubicBezTo>
                    <a:pt x="3495" y="2519"/>
                    <a:pt x="3508" y="2520"/>
                    <a:pt x="3520" y="2522"/>
                  </a:cubicBezTo>
                  <a:cubicBezTo>
                    <a:pt x="3540" y="2523"/>
                    <a:pt x="3564" y="2525"/>
                    <a:pt x="3583" y="2532"/>
                  </a:cubicBezTo>
                  <a:cubicBezTo>
                    <a:pt x="3603" y="2539"/>
                    <a:pt x="3625" y="2545"/>
                    <a:pt x="3640" y="2558"/>
                  </a:cubicBezTo>
                  <a:cubicBezTo>
                    <a:pt x="3673" y="2579"/>
                    <a:pt x="3698" y="2601"/>
                    <a:pt x="3719" y="2631"/>
                  </a:cubicBezTo>
                  <a:cubicBezTo>
                    <a:pt x="3752" y="2675"/>
                    <a:pt x="3775" y="2723"/>
                    <a:pt x="3784" y="2776"/>
                  </a:cubicBezTo>
                  <a:cubicBezTo>
                    <a:pt x="3791" y="2816"/>
                    <a:pt x="3783" y="2855"/>
                    <a:pt x="3768" y="2894"/>
                  </a:cubicBezTo>
                  <a:cubicBezTo>
                    <a:pt x="3741" y="2963"/>
                    <a:pt x="3683" y="3013"/>
                    <a:pt x="3635" y="3067"/>
                  </a:cubicBezTo>
                  <a:cubicBezTo>
                    <a:pt x="3623" y="3085"/>
                    <a:pt x="3610" y="3105"/>
                    <a:pt x="3599" y="3126"/>
                  </a:cubicBezTo>
                  <a:cubicBezTo>
                    <a:pt x="3597" y="3132"/>
                    <a:pt x="3596" y="3138"/>
                    <a:pt x="3596" y="3142"/>
                  </a:cubicBezTo>
                  <a:cubicBezTo>
                    <a:pt x="3596" y="3149"/>
                    <a:pt x="3594" y="3156"/>
                    <a:pt x="3596" y="3164"/>
                  </a:cubicBezTo>
                  <a:lnTo>
                    <a:pt x="3596" y="3162"/>
                  </a:lnTo>
                  <a:cubicBezTo>
                    <a:pt x="3599" y="3192"/>
                    <a:pt x="3606" y="3221"/>
                    <a:pt x="3612" y="3250"/>
                  </a:cubicBezTo>
                  <a:cubicBezTo>
                    <a:pt x="3619" y="3286"/>
                    <a:pt x="3626" y="3325"/>
                    <a:pt x="3635" y="3362"/>
                  </a:cubicBezTo>
                  <a:cubicBezTo>
                    <a:pt x="3648" y="3412"/>
                    <a:pt x="3661" y="3461"/>
                    <a:pt x="3676" y="3508"/>
                  </a:cubicBezTo>
                  <a:cubicBezTo>
                    <a:pt x="3711" y="3508"/>
                    <a:pt x="3745" y="3507"/>
                    <a:pt x="3778" y="3507"/>
                  </a:cubicBezTo>
                  <a:cubicBezTo>
                    <a:pt x="3904" y="3506"/>
                    <a:pt x="4021" y="3505"/>
                    <a:pt x="4132" y="3505"/>
                  </a:cubicBezTo>
                  <a:cubicBezTo>
                    <a:pt x="4326" y="3505"/>
                    <a:pt x="4504" y="3508"/>
                    <a:pt x="4683" y="3520"/>
                  </a:cubicBezTo>
                  <a:cubicBezTo>
                    <a:pt x="4777" y="3527"/>
                    <a:pt x="4873" y="3534"/>
                    <a:pt x="4966" y="3547"/>
                  </a:cubicBezTo>
                  <a:cubicBezTo>
                    <a:pt x="5006" y="3593"/>
                    <a:pt x="5045" y="3616"/>
                    <a:pt x="5091" y="3620"/>
                  </a:cubicBezTo>
                  <a:cubicBezTo>
                    <a:pt x="5096" y="3621"/>
                    <a:pt x="5101" y="3621"/>
                    <a:pt x="5106" y="3621"/>
                  </a:cubicBezTo>
                  <a:cubicBezTo>
                    <a:pt x="5144" y="3621"/>
                    <a:pt x="5180" y="3611"/>
                    <a:pt x="5210" y="3590"/>
                  </a:cubicBezTo>
                  <a:lnTo>
                    <a:pt x="5258" y="3597"/>
                  </a:lnTo>
                  <a:cubicBezTo>
                    <a:pt x="5275" y="3601"/>
                    <a:pt x="5289" y="3602"/>
                    <a:pt x="5301" y="3602"/>
                  </a:cubicBezTo>
                  <a:cubicBezTo>
                    <a:pt x="5327" y="3602"/>
                    <a:pt x="5343" y="3595"/>
                    <a:pt x="5358" y="3584"/>
                  </a:cubicBezTo>
                  <a:cubicBezTo>
                    <a:pt x="5386" y="3564"/>
                    <a:pt x="5407" y="3528"/>
                    <a:pt x="5411" y="3497"/>
                  </a:cubicBezTo>
                  <a:cubicBezTo>
                    <a:pt x="5413" y="3464"/>
                    <a:pt x="5404" y="3434"/>
                    <a:pt x="5384" y="3411"/>
                  </a:cubicBezTo>
                  <a:cubicBezTo>
                    <a:pt x="5358" y="3383"/>
                    <a:pt x="5329" y="3375"/>
                    <a:pt x="5305" y="3370"/>
                  </a:cubicBezTo>
                  <a:lnTo>
                    <a:pt x="5269" y="3363"/>
                  </a:lnTo>
                  <a:cubicBezTo>
                    <a:pt x="5255" y="3356"/>
                    <a:pt x="5248" y="3349"/>
                    <a:pt x="5242" y="3343"/>
                  </a:cubicBezTo>
                  <a:cubicBezTo>
                    <a:pt x="5197" y="3286"/>
                    <a:pt x="5156" y="3234"/>
                    <a:pt x="5117" y="3182"/>
                  </a:cubicBezTo>
                  <a:lnTo>
                    <a:pt x="5048" y="3095"/>
                  </a:lnTo>
                  <a:lnTo>
                    <a:pt x="4916" y="2930"/>
                  </a:lnTo>
                  <a:cubicBezTo>
                    <a:pt x="4808" y="2793"/>
                    <a:pt x="4702" y="2654"/>
                    <a:pt x="4597" y="2516"/>
                  </a:cubicBezTo>
                  <a:lnTo>
                    <a:pt x="4565" y="2473"/>
                  </a:lnTo>
                  <a:lnTo>
                    <a:pt x="4518" y="2412"/>
                  </a:lnTo>
                  <a:cubicBezTo>
                    <a:pt x="4350" y="2190"/>
                    <a:pt x="4137" y="1913"/>
                    <a:pt x="3926" y="1663"/>
                  </a:cubicBezTo>
                  <a:cubicBezTo>
                    <a:pt x="3401" y="1042"/>
                    <a:pt x="2863" y="617"/>
                    <a:pt x="2285" y="360"/>
                  </a:cubicBezTo>
                  <a:cubicBezTo>
                    <a:pt x="1808" y="147"/>
                    <a:pt x="1279" y="86"/>
                    <a:pt x="781" y="51"/>
                  </a:cubicBezTo>
                  <a:lnTo>
                    <a:pt x="614" y="40"/>
                  </a:lnTo>
                  <a:lnTo>
                    <a:pt x="449" y="30"/>
                  </a:lnTo>
                  <a:cubicBezTo>
                    <a:pt x="301" y="21"/>
                    <a:pt x="152" y="14"/>
                    <a:pt x="1" y="1"/>
                  </a:cubicBezTo>
                  <a:close/>
                </a:path>
              </a:pathLst>
            </a:custGeom>
            <a:solidFill>
              <a:srgbClr val="6D76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9" name="Google Shape;5879;p16"/>
            <p:cNvSpPr/>
            <p:nvPr/>
          </p:nvSpPr>
          <p:spPr>
            <a:xfrm>
              <a:off x="3489200" y="4865250"/>
              <a:ext cx="125" cy="200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5" y="0"/>
                  </a:moveTo>
                  <a:cubicBezTo>
                    <a:pt x="3" y="3"/>
                    <a:pt x="0" y="6"/>
                    <a:pt x="0" y="7"/>
                  </a:cubicBezTo>
                  <a:cubicBezTo>
                    <a:pt x="2" y="6"/>
                    <a:pt x="3" y="3"/>
                    <a:pt x="5" y="0"/>
                  </a:cubicBezTo>
                  <a:close/>
                </a:path>
              </a:pathLst>
            </a:custGeom>
            <a:solidFill>
              <a:srgbClr val="6D76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0" name="Google Shape;5880;p16"/>
            <p:cNvSpPr/>
            <p:nvPr/>
          </p:nvSpPr>
          <p:spPr>
            <a:xfrm>
              <a:off x="3505475" y="4887100"/>
              <a:ext cx="25" cy="150"/>
            </a:xfrm>
            <a:custGeom>
              <a:avLst/>
              <a:gdLst/>
              <a:ahLst/>
              <a:cxnLst/>
              <a:rect l="l" t="t" r="r" b="b"/>
              <a:pathLst>
                <a:path w="1" h="6" extrusionOk="0">
                  <a:moveTo>
                    <a:pt x="0" y="5"/>
                  </a:moveTo>
                  <a:lnTo>
                    <a:pt x="0" y="1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6D76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1" name="Google Shape;5881;p16"/>
            <p:cNvSpPr/>
            <p:nvPr/>
          </p:nvSpPr>
          <p:spPr>
            <a:xfrm>
              <a:off x="3487575" y="4954725"/>
              <a:ext cx="73825" cy="101750"/>
            </a:xfrm>
            <a:custGeom>
              <a:avLst/>
              <a:gdLst/>
              <a:ahLst/>
              <a:cxnLst/>
              <a:rect l="l" t="t" r="r" b="b"/>
              <a:pathLst>
                <a:path w="2953" h="4070" extrusionOk="0">
                  <a:moveTo>
                    <a:pt x="248" y="559"/>
                  </a:moveTo>
                  <a:cubicBezTo>
                    <a:pt x="248" y="559"/>
                    <a:pt x="248" y="559"/>
                    <a:pt x="249" y="559"/>
                  </a:cubicBezTo>
                  <a:lnTo>
                    <a:pt x="249" y="559"/>
                  </a:lnTo>
                  <a:cubicBezTo>
                    <a:pt x="248" y="559"/>
                    <a:pt x="248" y="559"/>
                    <a:pt x="248" y="559"/>
                  </a:cubicBezTo>
                  <a:close/>
                  <a:moveTo>
                    <a:pt x="1" y="0"/>
                  </a:moveTo>
                  <a:cubicBezTo>
                    <a:pt x="25" y="84"/>
                    <a:pt x="54" y="158"/>
                    <a:pt x="87" y="235"/>
                  </a:cubicBezTo>
                  <a:cubicBezTo>
                    <a:pt x="133" y="344"/>
                    <a:pt x="185" y="448"/>
                    <a:pt x="243" y="549"/>
                  </a:cubicBezTo>
                  <a:lnTo>
                    <a:pt x="243" y="549"/>
                  </a:lnTo>
                  <a:cubicBezTo>
                    <a:pt x="242" y="548"/>
                    <a:pt x="242" y="547"/>
                    <a:pt x="241" y="546"/>
                  </a:cubicBezTo>
                  <a:lnTo>
                    <a:pt x="241" y="546"/>
                  </a:lnTo>
                  <a:cubicBezTo>
                    <a:pt x="243" y="550"/>
                    <a:pt x="246" y="555"/>
                    <a:pt x="248" y="559"/>
                  </a:cubicBezTo>
                  <a:lnTo>
                    <a:pt x="248" y="559"/>
                  </a:lnTo>
                  <a:cubicBezTo>
                    <a:pt x="247" y="558"/>
                    <a:pt x="247" y="556"/>
                    <a:pt x="246" y="555"/>
                  </a:cubicBezTo>
                  <a:lnTo>
                    <a:pt x="246" y="555"/>
                  </a:lnTo>
                  <a:cubicBezTo>
                    <a:pt x="247" y="557"/>
                    <a:pt x="248" y="559"/>
                    <a:pt x="249" y="561"/>
                  </a:cubicBezTo>
                  <a:cubicBezTo>
                    <a:pt x="249" y="560"/>
                    <a:pt x="249" y="560"/>
                    <a:pt x="249" y="559"/>
                  </a:cubicBezTo>
                  <a:lnTo>
                    <a:pt x="249" y="559"/>
                  </a:lnTo>
                  <a:cubicBezTo>
                    <a:pt x="301" y="647"/>
                    <a:pt x="357" y="733"/>
                    <a:pt x="419" y="811"/>
                  </a:cubicBezTo>
                  <a:cubicBezTo>
                    <a:pt x="475" y="881"/>
                    <a:pt x="534" y="948"/>
                    <a:pt x="597" y="1012"/>
                  </a:cubicBezTo>
                  <a:cubicBezTo>
                    <a:pt x="677" y="1091"/>
                    <a:pt x="764" y="1164"/>
                    <a:pt x="860" y="1221"/>
                  </a:cubicBezTo>
                  <a:cubicBezTo>
                    <a:pt x="936" y="1262"/>
                    <a:pt x="1015" y="1293"/>
                    <a:pt x="1095" y="1320"/>
                  </a:cubicBezTo>
                  <a:cubicBezTo>
                    <a:pt x="1170" y="1343"/>
                    <a:pt x="1246" y="1365"/>
                    <a:pt x="1322" y="1388"/>
                  </a:cubicBezTo>
                  <a:cubicBezTo>
                    <a:pt x="1397" y="1412"/>
                    <a:pt x="1470" y="1435"/>
                    <a:pt x="1542" y="1465"/>
                  </a:cubicBezTo>
                  <a:cubicBezTo>
                    <a:pt x="1607" y="1496"/>
                    <a:pt x="1671" y="1527"/>
                    <a:pt x="1729" y="1572"/>
                  </a:cubicBezTo>
                  <a:cubicBezTo>
                    <a:pt x="1834" y="1651"/>
                    <a:pt x="1921" y="1754"/>
                    <a:pt x="1970" y="1876"/>
                  </a:cubicBezTo>
                  <a:cubicBezTo>
                    <a:pt x="2002" y="1961"/>
                    <a:pt x="2022" y="2049"/>
                    <a:pt x="2038" y="2139"/>
                  </a:cubicBezTo>
                  <a:cubicBezTo>
                    <a:pt x="2073" y="2372"/>
                    <a:pt x="2076" y="2609"/>
                    <a:pt x="2091" y="2844"/>
                  </a:cubicBezTo>
                  <a:cubicBezTo>
                    <a:pt x="2105" y="3081"/>
                    <a:pt x="2122" y="3318"/>
                    <a:pt x="2184" y="3547"/>
                  </a:cubicBezTo>
                  <a:lnTo>
                    <a:pt x="2178" y="3531"/>
                  </a:lnTo>
                  <a:lnTo>
                    <a:pt x="2178" y="3531"/>
                  </a:lnTo>
                  <a:cubicBezTo>
                    <a:pt x="2206" y="3624"/>
                    <a:pt x="2239" y="3716"/>
                    <a:pt x="2287" y="3799"/>
                  </a:cubicBezTo>
                  <a:lnTo>
                    <a:pt x="2277" y="3784"/>
                  </a:lnTo>
                  <a:lnTo>
                    <a:pt x="2277" y="3784"/>
                  </a:lnTo>
                  <a:cubicBezTo>
                    <a:pt x="2293" y="3812"/>
                    <a:pt x="2310" y="3840"/>
                    <a:pt x="2331" y="3864"/>
                  </a:cubicBezTo>
                  <a:cubicBezTo>
                    <a:pt x="2339" y="3857"/>
                    <a:pt x="2346" y="3848"/>
                    <a:pt x="2354" y="3838"/>
                  </a:cubicBezTo>
                  <a:cubicBezTo>
                    <a:pt x="2500" y="3922"/>
                    <a:pt x="2667" y="3999"/>
                    <a:pt x="2845" y="4064"/>
                  </a:cubicBezTo>
                  <a:cubicBezTo>
                    <a:pt x="2855" y="4067"/>
                    <a:pt x="2866" y="4069"/>
                    <a:pt x="2877" y="4069"/>
                  </a:cubicBezTo>
                  <a:cubicBezTo>
                    <a:pt x="2892" y="4069"/>
                    <a:pt x="2907" y="4065"/>
                    <a:pt x="2919" y="4057"/>
                  </a:cubicBezTo>
                  <a:cubicBezTo>
                    <a:pt x="2931" y="4049"/>
                    <a:pt x="2938" y="4041"/>
                    <a:pt x="2942" y="4028"/>
                  </a:cubicBezTo>
                  <a:cubicBezTo>
                    <a:pt x="2952" y="4008"/>
                    <a:pt x="2952" y="3986"/>
                    <a:pt x="2945" y="3965"/>
                  </a:cubicBezTo>
                  <a:cubicBezTo>
                    <a:pt x="2935" y="3947"/>
                    <a:pt x="2921" y="3933"/>
                    <a:pt x="2905" y="3927"/>
                  </a:cubicBezTo>
                  <a:cubicBezTo>
                    <a:pt x="2734" y="3863"/>
                    <a:pt x="2572" y="3789"/>
                    <a:pt x="2424" y="3710"/>
                  </a:cubicBezTo>
                  <a:cubicBezTo>
                    <a:pt x="2476" y="3640"/>
                    <a:pt x="2523" y="3555"/>
                    <a:pt x="2566" y="3462"/>
                  </a:cubicBezTo>
                  <a:cubicBezTo>
                    <a:pt x="2622" y="3344"/>
                    <a:pt x="2667" y="3216"/>
                    <a:pt x="2704" y="3071"/>
                  </a:cubicBezTo>
                  <a:cubicBezTo>
                    <a:pt x="2760" y="2856"/>
                    <a:pt x="2769" y="2620"/>
                    <a:pt x="2730" y="2396"/>
                  </a:cubicBezTo>
                  <a:cubicBezTo>
                    <a:pt x="2697" y="2197"/>
                    <a:pt x="2619" y="1993"/>
                    <a:pt x="2494" y="1771"/>
                  </a:cubicBezTo>
                  <a:cubicBezTo>
                    <a:pt x="2392" y="1600"/>
                    <a:pt x="2253" y="1434"/>
                    <a:pt x="2062" y="1247"/>
                  </a:cubicBezTo>
                  <a:cubicBezTo>
                    <a:pt x="1907" y="1098"/>
                    <a:pt x="1727" y="956"/>
                    <a:pt x="1495" y="800"/>
                  </a:cubicBezTo>
                  <a:cubicBezTo>
                    <a:pt x="1298" y="667"/>
                    <a:pt x="1085" y="541"/>
                    <a:pt x="822" y="401"/>
                  </a:cubicBezTo>
                  <a:cubicBezTo>
                    <a:pt x="555" y="258"/>
                    <a:pt x="281" y="128"/>
                    <a:pt x="1" y="0"/>
                  </a:cubicBezTo>
                  <a:close/>
                </a:path>
              </a:pathLst>
            </a:custGeom>
            <a:solidFill>
              <a:srgbClr val="6D76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2" name="Google Shape;5882;p16"/>
            <p:cNvSpPr/>
            <p:nvPr/>
          </p:nvSpPr>
          <p:spPr>
            <a:xfrm>
              <a:off x="3387650" y="5041050"/>
              <a:ext cx="187650" cy="57650"/>
            </a:xfrm>
            <a:custGeom>
              <a:avLst/>
              <a:gdLst/>
              <a:ahLst/>
              <a:cxnLst/>
              <a:rect l="l" t="t" r="r" b="b"/>
              <a:pathLst>
                <a:path w="7506" h="2306" extrusionOk="0">
                  <a:moveTo>
                    <a:pt x="4433" y="2283"/>
                  </a:moveTo>
                  <a:lnTo>
                    <a:pt x="4424" y="2285"/>
                  </a:lnTo>
                  <a:lnTo>
                    <a:pt x="4424" y="2285"/>
                  </a:lnTo>
                  <a:cubicBezTo>
                    <a:pt x="4422" y="2286"/>
                    <a:pt x="4419" y="2286"/>
                    <a:pt x="4417" y="2287"/>
                  </a:cubicBezTo>
                  <a:lnTo>
                    <a:pt x="4433" y="2283"/>
                  </a:lnTo>
                  <a:close/>
                  <a:moveTo>
                    <a:pt x="2318" y="1"/>
                  </a:moveTo>
                  <a:cubicBezTo>
                    <a:pt x="2127" y="1"/>
                    <a:pt x="1930" y="12"/>
                    <a:pt x="1729" y="33"/>
                  </a:cubicBezTo>
                  <a:cubicBezTo>
                    <a:pt x="1424" y="65"/>
                    <a:pt x="1092" y="127"/>
                    <a:pt x="689" y="227"/>
                  </a:cubicBezTo>
                  <a:cubicBezTo>
                    <a:pt x="459" y="285"/>
                    <a:pt x="222" y="351"/>
                    <a:pt x="1" y="415"/>
                  </a:cubicBezTo>
                  <a:cubicBezTo>
                    <a:pt x="110" y="395"/>
                    <a:pt x="216" y="371"/>
                    <a:pt x="321" y="344"/>
                  </a:cubicBezTo>
                  <a:cubicBezTo>
                    <a:pt x="503" y="300"/>
                    <a:pt x="687" y="253"/>
                    <a:pt x="870" y="211"/>
                  </a:cubicBezTo>
                  <a:cubicBezTo>
                    <a:pt x="1046" y="174"/>
                    <a:pt x="1226" y="140"/>
                    <a:pt x="1405" y="122"/>
                  </a:cubicBezTo>
                  <a:cubicBezTo>
                    <a:pt x="1494" y="114"/>
                    <a:pt x="1584" y="108"/>
                    <a:pt x="1673" y="108"/>
                  </a:cubicBezTo>
                  <a:cubicBezTo>
                    <a:pt x="1750" y="108"/>
                    <a:pt x="1827" y="112"/>
                    <a:pt x="1902" y="122"/>
                  </a:cubicBezTo>
                  <a:cubicBezTo>
                    <a:pt x="2062" y="144"/>
                    <a:pt x="2224" y="183"/>
                    <a:pt x="2368" y="255"/>
                  </a:cubicBezTo>
                  <a:cubicBezTo>
                    <a:pt x="2406" y="275"/>
                    <a:pt x="2447" y="295"/>
                    <a:pt x="2484" y="316"/>
                  </a:cubicBezTo>
                  <a:cubicBezTo>
                    <a:pt x="2516" y="336"/>
                    <a:pt x="2550" y="355"/>
                    <a:pt x="2580" y="381"/>
                  </a:cubicBezTo>
                  <a:cubicBezTo>
                    <a:pt x="2623" y="413"/>
                    <a:pt x="2666" y="451"/>
                    <a:pt x="2699" y="494"/>
                  </a:cubicBezTo>
                  <a:cubicBezTo>
                    <a:pt x="2727" y="527"/>
                    <a:pt x="2750" y="562"/>
                    <a:pt x="2771" y="599"/>
                  </a:cubicBezTo>
                  <a:cubicBezTo>
                    <a:pt x="2824" y="697"/>
                    <a:pt x="2866" y="799"/>
                    <a:pt x="2899" y="904"/>
                  </a:cubicBezTo>
                  <a:cubicBezTo>
                    <a:pt x="2925" y="984"/>
                    <a:pt x="2951" y="1066"/>
                    <a:pt x="2987" y="1144"/>
                  </a:cubicBezTo>
                  <a:cubicBezTo>
                    <a:pt x="2994" y="1155"/>
                    <a:pt x="3001" y="1165"/>
                    <a:pt x="3008" y="1174"/>
                  </a:cubicBezTo>
                  <a:cubicBezTo>
                    <a:pt x="3025" y="1187"/>
                    <a:pt x="3043" y="1198"/>
                    <a:pt x="3060" y="1207"/>
                  </a:cubicBezTo>
                  <a:lnTo>
                    <a:pt x="3061" y="1207"/>
                  </a:lnTo>
                  <a:cubicBezTo>
                    <a:pt x="3100" y="1224"/>
                    <a:pt x="3138" y="1238"/>
                    <a:pt x="3176" y="1251"/>
                  </a:cubicBezTo>
                  <a:cubicBezTo>
                    <a:pt x="3204" y="1257"/>
                    <a:pt x="3231" y="1264"/>
                    <a:pt x="3260" y="1266"/>
                  </a:cubicBezTo>
                  <a:cubicBezTo>
                    <a:pt x="3287" y="1267"/>
                    <a:pt x="3316" y="1270"/>
                    <a:pt x="3341" y="1271"/>
                  </a:cubicBezTo>
                  <a:lnTo>
                    <a:pt x="3352" y="1271"/>
                  </a:lnTo>
                  <a:cubicBezTo>
                    <a:pt x="3488" y="1267"/>
                    <a:pt x="3622" y="1238"/>
                    <a:pt x="3761" y="1221"/>
                  </a:cubicBezTo>
                  <a:cubicBezTo>
                    <a:pt x="3842" y="1209"/>
                    <a:pt x="3923" y="1200"/>
                    <a:pt x="4005" y="1200"/>
                  </a:cubicBezTo>
                  <a:cubicBezTo>
                    <a:pt x="4049" y="1200"/>
                    <a:pt x="4092" y="1203"/>
                    <a:pt x="4136" y="1208"/>
                  </a:cubicBezTo>
                  <a:cubicBezTo>
                    <a:pt x="4177" y="1214"/>
                    <a:pt x="4206" y="1259"/>
                    <a:pt x="4189" y="1299"/>
                  </a:cubicBezTo>
                  <a:cubicBezTo>
                    <a:pt x="4137" y="1418"/>
                    <a:pt x="4067" y="1530"/>
                    <a:pt x="3995" y="1639"/>
                  </a:cubicBezTo>
                  <a:cubicBezTo>
                    <a:pt x="3933" y="1732"/>
                    <a:pt x="3866" y="1826"/>
                    <a:pt x="3811" y="1924"/>
                  </a:cubicBezTo>
                  <a:cubicBezTo>
                    <a:pt x="3808" y="1925"/>
                    <a:pt x="3807" y="1928"/>
                    <a:pt x="3807" y="1931"/>
                  </a:cubicBezTo>
                  <a:cubicBezTo>
                    <a:pt x="3808" y="1928"/>
                    <a:pt x="3808" y="1926"/>
                    <a:pt x="3811" y="1925"/>
                  </a:cubicBezTo>
                  <a:lnTo>
                    <a:pt x="3811" y="1925"/>
                  </a:lnTo>
                  <a:cubicBezTo>
                    <a:pt x="3809" y="1928"/>
                    <a:pt x="3808" y="1930"/>
                    <a:pt x="3807" y="1931"/>
                  </a:cubicBezTo>
                  <a:lnTo>
                    <a:pt x="3807" y="1931"/>
                  </a:lnTo>
                  <a:cubicBezTo>
                    <a:pt x="3807" y="1931"/>
                    <a:pt x="3807" y="1931"/>
                    <a:pt x="3807" y="1931"/>
                  </a:cubicBezTo>
                  <a:lnTo>
                    <a:pt x="3807" y="1931"/>
                  </a:lnTo>
                  <a:cubicBezTo>
                    <a:pt x="3787" y="1968"/>
                    <a:pt x="3769" y="2007"/>
                    <a:pt x="3757" y="2047"/>
                  </a:cubicBezTo>
                  <a:cubicBezTo>
                    <a:pt x="3754" y="2064"/>
                    <a:pt x="3751" y="2082"/>
                    <a:pt x="3749" y="2100"/>
                  </a:cubicBezTo>
                  <a:cubicBezTo>
                    <a:pt x="3751" y="2110"/>
                    <a:pt x="3751" y="2117"/>
                    <a:pt x="3754" y="2126"/>
                  </a:cubicBezTo>
                  <a:cubicBezTo>
                    <a:pt x="3755" y="2135"/>
                    <a:pt x="3758" y="2143"/>
                    <a:pt x="3762" y="2150"/>
                  </a:cubicBezTo>
                  <a:cubicBezTo>
                    <a:pt x="3769" y="2162"/>
                    <a:pt x="3777" y="2171"/>
                    <a:pt x="3784" y="2179"/>
                  </a:cubicBezTo>
                  <a:cubicBezTo>
                    <a:pt x="3800" y="2192"/>
                    <a:pt x="3815" y="2205"/>
                    <a:pt x="3833" y="2214"/>
                  </a:cubicBezTo>
                  <a:cubicBezTo>
                    <a:pt x="3834" y="2214"/>
                    <a:pt x="3834" y="2215"/>
                    <a:pt x="3836" y="2215"/>
                  </a:cubicBezTo>
                  <a:lnTo>
                    <a:pt x="3837" y="2215"/>
                  </a:lnTo>
                  <a:cubicBezTo>
                    <a:pt x="3883" y="2235"/>
                    <a:pt x="3927" y="2251"/>
                    <a:pt x="3976" y="2264"/>
                  </a:cubicBezTo>
                  <a:cubicBezTo>
                    <a:pt x="4078" y="2285"/>
                    <a:pt x="4182" y="2300"/>
                    <a:pt x="4287" y="2306"/>
                  </a:cubicBezTo>
                  <a:cubicBezTo>
                    <a:pt x="4314" y="2306"/>
                    <a:pt x="4343" y="2304"/>
                    <a:pt x="4368" y="2298"/>
                  </a:cubicBezTo>
                  <a:lnTo>
                    <a:pt x="4424" y="2285"/>
                  </a:lnTo>
                  <a:lnTo>
                    <a:pt x="4424" y="2285"/>
                  </a:lnTo>
                  <a:cubicBezTo>
                    <a:pt x="4635" y="2218"/>
                    <a:pt x="4814" y="2092"/>
                    <a:pt x="5012" y="1998"/>
                  </a:cubicBezTo>
                  <a:cubicBezTo>
                    <a:pt x="5062" y="1974"/>
                    <a:pt x="5114" y="1948"/>
                    <a:pt x="5167" y="1931"/>
                  </a:cubicBezTo>
                  <a:cubicBezTo>
                    <a:pt x="5207" y="1918"/>
                    <a:pt x="5247" y="1906"/>
                    <a:pt x="5288" y="1898"/>
                  </a:cubicBezTo>
                  <a:cubicBezTo>
                    <a:pt x="5397" y="1873"/>
                    <a:pt x="5509" y="1852"/>
                    <a:pt x="5618" y="1840"/>
                  </a:cubicBezTo>
                  <a:cubicBezTo>
                    <a:pt x="5711" y="1832"/>
                    <a:pt x="5803" y="1827"/>
                    <a:pt x="5896" y="1827"/>
                  </a:cubicBezTo>
                  <a:cubicBezTo>
                    <a:pt x="6027" y="1827"/>
                    <a:pt x="6158" y="1836"/>
                    <a:pt x="6289" y="1855"/>
                  </a:cubicBezTo>
                  <a:cubicBezTo>
                    <a:pt x="6396" y="1870"/>
                    <a:pt x="6501" y="1890"/>
                    <a:pt x="6608" y="1913"/>
                  </a:cubicBezTo>
                  <a:cubicBezTo>
                    <a:pt x="6911" y="1674"/>
                    <a:pt x="7201" y="1392"/>
                    <a:pt x="7467" y="1072"/>
                  </a:cubicBezTo>
                  <a:cubicBezTo>
                    <a:pt x="7492" y="1043"/>
                    <a:pt x="7505" y="1000"/>
                    <a:pt x="7502" y="957"/>
                  </a:cubicBezTo>
                  <a:cubicBezTo>
                    <a:pt x="7498" y="914"/>
                    <a:pt x="7477" y="876"/>
                    <a:pt x="7445" y="849"/>
                  </a:cubicBezTo>
                  <a:cubicBezTo>
                    <a:pt x="7416" y="826"/>
                    <a:pt x="7380" y="814"/>
                    <a:pt x="7344" y="814"/>
                  </a:cubicBezTo>
                  <a:cubicBezTo>
                    <a:pt x="7312" y="814"/>
                    <a:pt x="7280" y="823"/>
                    <a:pt x="7253" y="842"/>
                  </a:cubicBezTo>
                  <a:cubicBezTo>
                    <a:pt x="7207" y="808"/>
                    <a:pt x="7157" y="790"/>
                    <a:pt x="7108" y="790"/>
                  </a:cubicBezTo>
                  <a:cubicBezTo>
                    <a:pt x="7103" y="790"/>
                    <a:pt x="7098" y="790"/>
                    <a:pt x="7093" y="790"/>
                  </a:cubicBezTo>
                  <a:cubicBezTo>
                    <a:pt x="6998" y="796"/>
                    <a:pt x="6901" y="798"/>
                    <a:pt x="6806" y="798"/>
                  </a:cubicBezTo>
                  <a:cubicBezTo>
                    <a:pt x="6778" y="798"/>
                    <a:pt x="6751" y="798"/>
                    <a:pt x="6724" y="797"/>
                  </a:cubicBezTo>
                  <a:cubicBezTo>
                    <a:pt x="5990" y="773"/>
                    <a:pt x="5276" y="583"/>
                    <a:pt x="4584" y="400"/>
                  </a:cubicBezTo>
                  <a:cubicBezTo>
                    <a:pt x="4005" y="246"/>
                    <a:pt x="3420" y="91"/>
                    <a:pt x="2824" y="28"/>
                  </a:cubicBezTo>
                  <a:cubicBezTo>
                    <a:pt x="2662" y="10"/>
                    <a:pt x="2493" y="1"/>
                    <a:pt x="2318" y="1"/>
                  </a:cubicBezTo>
                  <a:close/>
                </a:path>
              </a:pathLst>
            </a:custGeom>
            <a:solidFill>
              <a:srgbClr val="6D76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3" name="Google Shape;5883;p16"/>
            <p:cNvSpPr/>
            <p:nvPr/>
          </p:nvSpPr>
          <p:spPr>
            <a:xfrm>
              <a:off x="3464250" y="5071250"/>
              <a:ext cx="50" cy="100"/>
            </a:xfrm>
            <a:custGeom>
              <a:avLst/>
              <a:gdLst/>
              <a:ahLst/>
              <a:cxnLst/>
              <a:rect l="l" t="t" r="r" b="b"/>
              <a:pathLst>
                <a:path w="2" h="4" extrusionOk="0">
                  <a:moveTo>
                    <a:pt x="2" y="3"/>
                  </a:moveTo>
                  <a:cubicBezTo>
                    <a:pt x="0" y="3"/>
                    <a:pt x="0" y="3"/>
                    <a:pt x="2" y="3"/>
                  </a:cubicBezTo>
                  <a:cubicBezTo>
                    <a:pt x="0" y="0"/>
                    <a:pt x="0" y="0"/>
                    <a:pt x="2" y="3"/>
                  </a:cubicBezTo>
                  <a:cubicBezTo>
                    <a:pt x="0" y="3"/>
                    <a:pt x="0" y="3"/>
                    <a:pt x="2" y="3"/>
                  </a:cubicBezTo>
                  <a:close/>
                </a:path>
              </a:pathLst>
            </a:custGeom>
            <a:solidFill>
              <a:srgbClr val="6D76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4" name="Google Shape;5884;p16"/>
            <p:cNvSpPr/>
            <p:nvPr/>
          </p:nvSpPr>
          <p:spPr>
            <a:xfrm>
              <a:off x="3464275" y="5071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6D76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5" name="Google Shape;5885;p16"/>
            <p:cNvSpPr/>
            <p:nvPr/>
          </p:nvSpPr>
          <p:spPr>
            <a:xfrm>
              <a:off x="3464325" y="5071350"/>
              <a:ext cx="300" cy="125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0" y="1"/>
                  </a:moveTo>
                  <a:cubicBezTo>
                    <a:pt x="1" y="1"/>
                    <a:pt x="2" y="1"/>
                    <a:pt x="3" y="1"/>
                  </a:cubicBezTo>
                  <a:lnTo>
                    <a:pt x="3" y="1"/>
                  </a:lnTo>
                  <a:cubicBezTo>
                    <a:pt x="2" y="1"/>
                    <a:pt x="1" y="1"/>
                    <a:pt x="0" y="1"/>
                  </a:cubicBezTo>
                  <a:close/>
                  <a:moveTo>
                    <a:pt x="3" y="1"/>
                  </a:moveTo>
                  <a:cubicBezTo>
                    <a:pt x="7" y="3"/>
                    <a:pt x="8" y="4"/>
                    <a:pt x="12" y="5"/>
                  </a:cubicBezTo>
                  <a:cubicBezTo>
                    <a:pt x="8" y="3"/>
                    <a:pt x="6" y="2"/>
                    <a:pt x="3" y="1"/>
                  </a:cubicBezTo>
                  <a:close/>
                </a:path>
              </a:pathLst>
            </a:custGeom>
            <a:solidFill>
              <a:srgbClr val="6D76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6" name="Google Shape;5886;p16"/>
            <p:cNvSpPr/>
            <p:nvPr/>
          </p:nvSpPr>
          <p:spPr>
            <a:xfrm>
              <a:off x="3471175" y="5072925"/>
              <a:ext cx="175" cy="25"/>
            </a:xfrm>
            <a:custGeom>
              <a:avLst/>
              <a:gdLst/>
              <a:ahLst/>
              <a:cxnLst/>
              <a:rect l="l" t="t" r="r" b="b"/>
              <a:pathLst>
                <a:path w="7" h="1" extrusionOk="0">
                  <a:moveTo>
                    <a:pt x="6" y="1"/>
                  </a:moveTo>
                  <a:cubicBezTo>
                    <a:pt x="6" y="1"/>
                    <a:pt x="5" y="1"/>
                    <a:pt x="6" y="1"/>
                  </a:cubicBezTo>
                  <a:lnTo>
                    <a:pt x="0" y="1"/>
                  </a:lnTo>
                  <a:lnTo>
                    <a:pt x="6" y="1"/>
                  </a:lnTo>
                  <a:close/>
                </a:path>
              </a:pathLst>
            </a:custGeom>
            <a:solidFill>
              <a:srgbClr val="6D76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7" name="Google Shape;5887;p16"/>
            <p:cNvSpPr/>
            <p:nvPr/>
          </p:nvSpPr>
          <p:spPr>
            <a:xfrm>
              <a:off x="3483625" y="5096475"/>
              <a:ext cx="100" cy="75"/>
            </a:xfrm>
            <a:custGeom>
              <a:avLst/>
              <a:gdLst/>
              <a:ahLst/>
              <a:cxnLst/>
              <a:rect l="l" t="t" r="r" b="b"/>
              <a:pathLst>
                <a:path w="4" h="3" extrusionOk="0">
                  <a:moveTo>
                    <a:pt x="1" y="1"/>
                  </a:moveTo>
                  <a:cubicBezTo>
                    <a:pt x="1" y="2"/>
                    <a:pt x="2" y="2"/>
                    <a:pt x="4" y="2"/>
                  </a:cubicBezTo>
                  <a:cubicBezTo>
                    <a:pt x="2" y="2"/>
                    <a:pt x="2" y="1"/>
                    <a:pt x="1" y="1"/>
                  </a:cubicBezTo>
                  <a:close/>
                </a:path>
              </a:pathLst>
            </a:custGeom>
            <a:solidFill>
              <a:srgbClr val="6D76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8" name="Google Shape;5888;p16"/>
            <p:cNvSpPr/>
            <p:nvPr/>
          </p:nvSpPr>
          <p:spPr>
            <a:xfrm>
              <a:off x="3483675" y="5096550"/>
              <a:ext cx="225" cy="150"/>
            </a:xfrm>
            <a:custGeom>
              <a:avLst/>
              <a:gdLst/>
              <a:ahLst/>
              <a:cxnLst/>
              <a:rect l="l" t="t" r="r" b="b"/>
              <a:pathLst>
                <a:path w="9" h="6" extrusionOk="0">
                  <a:moveTo>
                    <a:pt x="0" y="1"/>
                  </a:moveTo>
                  <a:cubicBezTo>
                    <a:pt x="3" y="1"/>
                    <a:pt x="6" y="2"/>
                    <a:pt x="9" y="5"/>
                  </a:cubicBezTo>
                  <a:cubicBezTo>
                    <a:pt x="7" y="2"/>
                    <a:pt x="6" y="1"/>
                    <a:pt x="2" y="1"/>
                  </a:cubicBezTo>
                  <a:close/>
                </a:path>
              </a:pathLst>
            </a:custGeom>
            <a:solidFill>
              <a:srgbClr val="6D76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9" name="Google Shape;5889;p16"/>
            <p:cNvSpPr/>
            <p:nvPr/>
          </p:nvSpPr>
          <p:spPr>
            <a:xfrm>
              <a:off x="3259475" y="4983100"/>
              <a:ext cx="177425" cy="47425"/>
            </a:xfrm>
            <a:custGeom>
              <a:avLst/>
              <a:gdLst/>
              <a:ahLst/>
              <a:cxnLst/>
              <a:rect l="l" t="t" r="r" b="b"/>
              <a:pathLst>
                <a:path w="7097" h="1897" extrusionOk="0">
                  <a:moveTo>
                    <a:pt x="2967" y="455"/>
                  </a:moveTo>
                  <a:cubicBezTo>
                    <a:pt x="2971" y="455"/>
                    <a:pt x="2974" y="455"/>
                    <a:pt x="2977" y="455"/>
                  </a:cubicBezTo>
                  <a:lnTo>
                    <a:pt x="2977" y="455"/>
                  </a:lnTo>
                  <a:cubicBezTo>
                    <a:pt x="2977" y="455"/>
                    <a:pt x="2977" y="455"/>
                    <a:pt x="2978" y="455"/>
                  </a:cubicBezTo>
                  <a:close/>
                  <a:moveTo>
                    <a:pt x="2292" y="645"/>
                  </a:moveTo>
                  <a:lnTo>
                    <a:pt x="2292" y="645"/>
                  </a:lnTo>
                  <a:cubicBezTo>
                    <a:pt x="2291" y="646"/>
                    <a:pt x="2290" y="646"/>
                    <a:pt x="2290" y="646"/>
                  </a:cubicBezTo>
                  <a:cubicBezTo>
                    <a:pt x="2290" y="646"/>
                    <a:pt x="2291" y="646"/>
                    <a:pt x="2292" y="645"/>
                  </a:cubicBezTo>
                  <a:close/>
                  <a:moveTo>
                    <a:pt x="6893" y="723"/>
                  </a:moveTo>
                  <a:cubicBezTo>
                    <a:pt x="6893" y="723"/>
                    <a:pt x="6894" y="723"/>
                    <a:pt x="6894" y="723"/>
                  </a:cubicBezTo>
                  <a:lnTo>
                    <a:pt x="6894" y="723"/>
                  </a:lnTo>
                  <a:cubicBezTo>
                    <a:pt x="6894" y="723"/>
                    <a:pt x="6894" y="723"/>
                    <a:pt x="6893" y="723"/>
                  </a:cubicBezTo>
                  <a:close/>
                  <a:moveTo>
                    <a:pt x="4702" y="0"/>
                  </a:moveTo>
                  <a:lnTo>
                    <a:pt x="4702" y="0"/>
                  </a:lnTo>
                  <a:cubicBezTo>
                    <a:pt x="4638" y="3"/>
                    <a:pt x="4573" y="10"/>
                    <a:pt x="4511" y="22"/>
                  </a:cubicBezTo>
                  <a:cubicBezTo>
                    <a:pt x="4468" y="33"/>
                    <a:pt x="4431" y="50"/>
                    <a:pt x="4392" y="71"/>
                  </a:cubicBezTo>
                  <a:cubicBezTo>
                    <a:pt x="4349" y="98"/>
                    <a:pt x="4309" y="128"/>
                    <a:pt x="4272" y="158"/>
                  </a:cubicBezTo>
                  <a:cubicBezTo>
                    <a:pt x="4230" y="194"/>
                    <a:pt x="4188" y="230"/>
                    <a:pt x="4144" y="263"/>
                  </a:cubicBezTo>
                  <a:cubicBezTo>
                    <a:pt x="4095" y="297"/>
                    <a:pt x="4042" y="329"/>
                    <a:pt x="3986" y="355"/>
                  </a:cubicBezTo>
                  <a:cubicBezTo>
                    <a:pt x="3918" y="385"/>
                    <a:pt x="3848" y="408"/>
                    <a:pt x="3776" y="424"/>
                  </a:cubicBezTo>
                  <a:cubicBezTo>
                    <a:pt x="3703" y="443"/>
                    <a:pt x="3627" y="455"/>
                    <a:pt x="3549" y="460"/>
                  </a:cubicBezTo>
                  <a:cubicBezTo>
                    <a:pt x="3495" y="463"/>
                    <a:pt x="3440" y="466"/>
                    <a:pt x="3386" y="466"/>
                  </a:cubicBezTo>
                  <a:cubicBezTo>
                    <a:pt x="3374" y="466"/>
                    <a:pt x="3363" y="466"/>
                    <a:pt x="3351" y="465"/>
                  </a:cubicBezTo>
                  <a:cubicBezTo>
                    <a:pt x="3226" y="464"/>
                    <a:pt x="3103" y="456"/>
                    <a:pt x="2977" y="455"/>
                  </a:cubicBezTo>
                  <a:lnTo>
                    <a:pt x="2977" y="455"/>
                  </a:lnTo>
                  <a:cubicBezTo>
                    <a:pt x="2920" y="457"/>
                    <a:pt x="2862" y="458"/>
                    <a:pt x="2805" y="465"/>
                  </a:cubicBezTo>
                  <a:cubicBezTo>
                    <a:pt x="2745" y="474"/>
                    <a:pt x="2687" y="486"/>
                    <a:pt x="2630" y="499"/>
                  </a:cubicBezTo>
                  <a:cubicBezTo>
                    <a:pt x="2575" y="514"/>
                    <a:pt x="2521" y="532"/>
                    <a:pt x="2468" y="556"/>
                  </a:cubicBezTo>
                  <a:cubicBezTo>
                    <a:pt x="2407" y="581"/>
                    <a:pt x="2350" y="613"/>
                    <a:pt x="2293" y="644"/>
                  </a:cubicBezTo>
                  <a:lnTo>
                    <a:pt x="2293" y="644"/>
                  </a:lnTo>
                  <a:cubicBezTo>
                    <a:pt x="2297" y="642"/>
                    <a:pt x="2300" y="640"/>
                    <a:pt x="2304" y="638"/>
                  </a:cubicBezTo>
                  <a:lnTo>
                    <a:pt x="2304" y="638"/>
                  </a:lnTo>
                  <a:cubicBezTo>
                    <a:pt x="2300" y="639"/>
                    <a:pt x="2297" y="642"/>
                    <a:pt x="2292" y="645"/>
                  </a:cubicBezTo>
                  <a:lnTo>
                    <a:pt x="2292" y="645"/>
                  </a:lnTo>
                  <a:cubicBezTo>
                    <a:pt x="2292" y="645"/>
                    <a:pt x="2293" y="645"/>
                    <a:pt x="2293" y="644"/>
                  </a:cubicBezTo>
                  <a:lnTo>
                    <a:pt x="2293" y="644"/>
                  </a:lnTo>
                  <a:cubicBezTo>
                    <a:pt x="2027" y="809"/>
                    <a:pt x="1770" y="991"/>
                    <a:pt x="1510" y="1168"/>
                  </a:cubicBezTo>
                  <a:cubicBezTo>
                    <a:pt x="1313" y="1303"/>
                    <a:pt x="1112" y="1435"/>
                    <a:pt x="899" y="1547"/>
                  </a:cubicBezTo>
                  <a:cubicBezTo>
                    <a:pt x="684" y="1659"/>
                    <a:pt x="461" y="1748"/>
                    <a:pt x="227" y="1810"/>
                  </a:cubicBezTo>
                  <a:cubicBezTo>
                    <a:pt x="151" y="1830"/>
                    <a:pt x="78" y="1849"/>
                    <a:pt x="0" y="1864"/>
                  </a:cubicBezTo>
                  <a:cubicBezTo>
                    <a:pt x="148" y="1887"/>
                    <a:pt x="306" y="1896"/>
                    <a:pt x="475" y="1896"/>
                  </a:cubicBezTo>
                  <a:cubicBezTo>
                    <a:pt x="486" y="1896"/>
                    <a:pt x="496" y="1896"/>
                    <a:pt x="506" y="1896"/>
                  </a:cubicBezTo>
                  <a:cubicBezTo>
                    <a:pt x="921" y="1896"/>
                    <a:pt x="1368" y="1811"/>
                    <a:pt x="1903" y="1633"/>
                  </a:cubicBezTo>
                  <a:cubicBezTo>
                    <a:pt x="2277" y="1508"/>
                    <a:pt x="2637" y="1355"/>
                    <a:pt x="2989" y="1204"/>
                  </a:cubicBezTo>
                  <a:lnTo>
                    <a:pt x="3016" y="1191"/>
                  </a:lnTo>
                  <a:cubicBezTo>
                    <a:pt x="3528" y="974"/>
                    <a:pt x="4048" y="753"/>
                    <a:pt x="4586" y="621"/>
                  </a:cubicBezTo>
                  <a:cubicBezTo>
                    <a:pt x="4877" y="553"/>
                    <a:pt x="5162" y="519"/>
                    <a:pt x="5436" y="519"/>
                  </a:cubicBezTo>
                  <a:cubicBezTo>
                    <a:pt x="5462" y="519"/>
                    <a:pt x="5489" y="519"/>
                    <a:pt x="5515" y="520"/>
                  </a:cubicBezTo>
                  <a:cubicBezTo>
                    <a:pt x="5785" y="530"/>
                    <a:pt x="6053" y="578"/>
                    <a:pt x="6313" y="654"/>
                  </a:cubicBezTo>
                  <a:cubicBezTo>
                    <a:pt x="6511" y="717"/>
                    <a:pt x="6716" y="802"/>
                    <a:pt x="6924" y="911"/>
                  </a:cubicBezTo>
                  <a:cubicBezTo>
                    <a:pt x="6940" y="920"/>
                    <a:pt x="6958" y="924"/>
                    <a:pt x="6975" y="924"/>
                  </a:cubicBezTo>
                  <a:cubicBezTo>
                    <a:pt x="7001" y="924"/>
                    <a:pt x="7027" y="915"/>
                    <a:pt x="7051" y="898"/>
                  </a:cubicBezTo>
                  <a:cubicBezTo>
                    <a:pt x="7067" y="886"/>
                    <a:pt x="7082" y="869"/>
                    <a:pt x="7092" y="850"/>
                  </a:cubicBezTo>
                  <a:cubicBezTo>
                    <a:pt x="7094" y="846"/>
                    <a:pt x="7095" y="840"/>
                    <a:pt x="7097" y="837"/>
                  </a:cubicBezTo>
                  <a:cubicBezTo>
                    <a:pt x="7090" y="836"/>
                    <a:pt x="7081" y="832"/>
                    <a:pt x="7074" y="826"/>
                  </a:cubicBezTo>
                  <a:cubicBezTo>
                    <a:pt x="7016" y="794"/>
                    <a:pt x="6959" y="761"/>
                    <a:pt x="6901" y="728"/>
                  </a:cubicBezTo>
                  <a:cubicBezTo>
                    <a:pt x="6901" y="727"/>
                    <a:pt x="6900" y="726"/>
                    <a:pt x="6899" y="725"/>
                  </a:cubicBezTo>
                  <a:lnTo>
                    <a:pt x="6899" y="725"/>
                  </a:lnTo>
                  <a:cubicBezTo>
                    <a:pt x="6899" y="725"/>
                    <a:pt x="6899" y="725"/>
                    <a:pt x="6899" y="725"/>
                  </a:cubicBezTo>
                  <a:cubicBezTo>
                    <a:pt x="6897" y="725"/>
                    <a:pt x="6896" y="724"/>
                    <a:pt x="6896" y="724"/>
                  </a:cubicBezTo>
                  <a:lnTo>
                    <a:pt x="6896" y="724"/>
                  </a:lnTo>
                  <a:cubicBezTo>
                    <a:pt x="6897" y="725"/>
                    <a:pt x="6898" y="725"/>
                    <a:pt x="6899" y="725"/>
                  </a:cubicBezTo>
                  <a:lnTo>
                    <a:pt x="6899" y="725"/>
                  </a:lnTo>
                  <a:cubicBezTo>
                    <a:pt x="6898" y="724"/>
                    <a:pt x="6896" y="724"/>
                    <a:pt x="6896" y="724"/>
                  </a:cubicBezTo>
                  <a:lnTo>
                    <a:pt x="6896" y="724"/>
                  </a:lnTo>
                  <a:cubicBezTo>
                    <a:pt x="6895" y="724"/>
                    <a:pt x="6895" y="724"/>
                    <a:pt x="6894" y="723"/>
                  </a:cubicBezTo>
                  <a:lnTo>
                    <a:pt x="6894" y="723"/>
                  </a:lnTo>
                  <a:cubicBezTo>
                    <a:pt x="6894" y="723"/>
                    <a:pt x="6894" y="724"/>
                    <a:pt x="6894" y="724"/>
                  </a:cubicBezTo>
                  <a:cubicBezTo>
                    <a:pt x="6407" y="458"/>
                    <a:pt x="5893" y="234"/>
                    <a:pt x="5355" y="96"/>
                  </a:cubicBezTo>
                  <a:lnTo>
                    <a:pt x="5355" y="96"/>
                  </a:lnTo>
                  <a:lnTo>
                    <a:pt x="5370" y="101"/>
                  </a:lnTo>
                  <a:cubicBezTo>
                    <a:pt x="5146" y="46"/>
                    <a:pt x="4917" y="3"/>
                    <a:pt x="4684" y="3"/>
                  </a:cubicBezTo>
                  <a:cubicBezTo>
                    <a:pt x="4690" y="3"/>
                    <a:pt x="4695" y="3"/>
                    <a:pt x="4702" y="0"/>
                  </a:cubicBezTo>
                  <a:close/>
                </a:path>
              </a:pathLst>
            </a:custGeom>
            <a:solidFill>
              <a:srgbClr val="6D76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0" name="Google Shape;5890;p16"/>
            <p:cNvSpPr/>
            <p:nvPr/>
          </p:nvSpPr>
          <p:spPr>
            <a:xfrm>
              <a:off x="3431825" y="5001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D76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1" name="Google Shape;5891;p16"/>
            <p:cNvSpPr/>
            <p:nvPr/>
          </p:nvSpPr>
          <p:spPr>
            <a:xfrm>
              <a:off x="3263550" y="4815500"/>
              <a:ext cx="49950" cy="123175"/>
            </a:xfrm>
            <a:custGeom>
              <a:avLst/>
              <a:gdLst/>
              <a:ahLst/>
              <a:cxnLst/>
              <a:rect l="l" t="t" r="r" b="b"/>
              <a:pathLst>
                <a:path w="1998" h="4927" extrusionOk="0">
                  <a:moveTo>
                    <a:pt x="1" y="1"/>
                  </a:moveTo>
                  <a:cubicBezTo>
                    <a:pt x="65" y="67"/>
                    <a:pt x="123" y="133"/>
                    <a:pt x="167" y="209"/>
                  </a:cubicBezTo>
                  <a:cubicBezTo>
                    <a:pt x="203" y="268"/>
                    <a:pt x="239" y="328"/>
                    <a:pt x="265" y="394"/>
                  </a:cubicBezTo>
                  <a:cubicBezTo>
                    <a:pt x="288" y="449"/>
                    <a:pt x="305" y="507"/>
                    <a:pt x="323" y="564"/>
                  </a:cubicBezTo>
                  <a:cubicBezTo>
                    <a:pt x="348" y="669"/>
                    <a:pt x="366" y="775"/>
                    <a:pt x="374" y="883"/>
                  </a:cubicBezTo>
                  <a:cubicBezTo>
                    <a:pt x="383" y="995"/>
                    <a:pt x="387" y="1107"/>
                    <a:pt x="396" y="1217"/>
                  </a:cubicBezTo>
                  <a:cubicBezTo>
                    <a:pt x="404" y="1334"/>
                    <a:pt x="420" y="1450"/>
                    <a:pt x="449" y="1562"/>
                  </a:cubicBezTo>
                  <a:cubicBezTo>
                    <a:pt x="469" y="1631"/>
                    <a:pt x="491" y="1700"/>
                    <a:pt x="521" y="1765"/>
                  </a:cubicBezTo>
                  <a:cubicBezTo>
                    <a:pt x="554" y="1837"/>
                    <a:pt x="590" y="1903"/>
                    <a:pt x="630" y="1971"/>
                  </a:cubicBezTo>
                  <a:lnTo>
                    <a:pt x="630" y="1971"/>
                  </a:lnTo>
                  <a:cubicBezTo>
                    <a:pt x="628" y="1969"/>
                    <a:pt x="627" y="1967"/>
                    <a:pt x="626" y="1964"/>
                  </a:cubicBezTo>
                  <a:lnTo>
                    <a:pt x="626" y="1964"/>
                  </a:lnTo>
                  <a:cubicBezTo>
                    <a:pt x="627" y="1968"/>
                    <a:pt x="629" y="1970"/>
                    <a:pt x="631" y="1972"/>
                  </a:cubicBezTo>
                  <a:lnTo>
                    <a:pt x="631" y="1972"/>
                  </a:lnTo>
                  <a:cubicBezTo>
                    <a:pt x="630" y="1972"/>
                    <a:pt x="630" y="1972"/>
                    <a:pt x="630" y="1971"/>
                  </a:cubicBezTo>
                  <a:lnTo>
                    <a:pt x="630" y="1971"/>
                  </a:lnTo>
                  <a:cubicBezTo>
                    <a:pt x="630" y="1972"/>
                    <a:pt x="631" y="1973"/>
                    <a:pt x="631" y="1973"/>
                  </a:cubicBezTo>
                  <a:lnTo>
                    <a:pt x="631" y="1973"/>
                  </a:lnTo>
                  <a:cubicBezTo>
                    <a:pt x="631" y="1973"/>
                    <a:pt x="631" y="1973"/>
                    <a:pt x="631" y="1972"/>
                  </a:cubicBezTo>
                  <a:lnTo>
                    <a:pt x="631" y="1972"/>
                  </a:lnTo>
                  <a:cubicBezTo>
                    <a:pt x="632" y="1975"/>
                    <a:pt x="633" y="1977"/>
                    <a:pt x="634" y="1979"/>
                  </a:cubicBezTo>
                  <a:cubicBezTo>
                    <a:pt x="634" y="1978"/>
                    <a:pt x="633" y="1977"/>
                    <a:pt x="633" y="1976"/>
                  </a:cubicBezTo>
                  <a:lnTo>
                    <a:pt x="633" y="1976"/>
                  </a:lnTo>
                  <a:cubicBezTo>
                    <a:pt x="687" y="2064"/>
                    <a:pt x="745" y="2149"/>
                    <a:pt x="808" y="2230"/>
                  </a:cubicBezTo>
                  <a:cubicBezTo>
                    <a:pt x="851" y="2286"/>
                    <a:pt x="894" y="2339"/>
                    <a:pt x="930" y="2401"/>
                  </a:cubicBezTo>
                  <a:cubicBezTo>
                    <a:pt x="965" y="2457"/>
                    <a:pt x="990" y="2516"/>
                    <a:pt x="1006" y="2581"/>
                  </a:cubicBezTo>
                  <a:cubicBezTo>
                    <a:pt x="1026" y="2662"/>
                    <a:pt x="1035" y="2750"/>
                    <a:pt x="1033" y="2835"/>
                  </a:cubicBezTo>
                  <a:cubicBezTo>
                    <a:pt x="1033" y="2967"/>
                    <a:pt x="1026" y="3099"/>
                    <a:pt x="1006" y="3228"/>
                  </a:cubicBezTo>
                  <a:cubicBezTo>
                    <a:pt x="990" y="3330"/>
                    <a:pt x="969" y="3432"/>
                    <a:pt x="944" y="3534"/>
                  </a:cubicBezTo>
                  <a:cubicBezTo>
                    <a:pt x="904" y="3731"/>
                    <a:pt x="857" y="3928"/>
                    <a:pt x="855" y="4130"/>
                  </a:cubicBezTo>
                  <a:cubicBezTo>
                    <a:pt x="857" y="4198"/>
                    <a:pt x="864" y="4262"/>
                    <a:pt x="877" y="4327"/>
                  </a:cubicBezTo>
                  <a:cubicBezTo>
                    <a:pt x="877" y="4328"/>
                    <a:pt x="878" y="4331"/>
                    <a:pt x="878" y="4333"/>
                  </a:cubicBezTo>
                  <a:cubicBezTo>
                    <a:pt x="878" y="4331"/>
                    <a:pt x="877" y="4331"/>
                    <a:pt x="877" y="4330"/>
                  </a:cubicBezTo>
                  <a:lnTo>
                    <a:pt x="877" y="4330"/>
                  </a:lnTo>
                  <a:cubicBezTo>
                    <a:pt x="877" y="4331"/>
                    <a:pt x="878" y="4334"/>
                    <a:pt x="878" y="4337"/>
                  </a:cubicBezTo>
                  <a:cubicBezTo>
                    <a:pt x="887" y="4367"/>
                    <a:pt x="898" y="4397"/>
                    <a:pt x="911" y="4426"/>
                  </a:cubicBezTo>
                  <a:cubicBezTo>
                    <a:pt x="921" y="4449"/>
                    <a:pt x="933" y="4471"/>
                    <a:pt x="947" y="4492"/>
                  </a:cubicBezTo>
                  <a:cubicBezTo>
                    <a:pt x="970" y="4528"/>
                    <a:pt x="998" y="4563"/>
                    <a:pt x="1028" y="4594"/>
                  </a:cubicBezTo>
                  <a:cubicBezTo>
                    <a:pt x="1038" y="4606"/>
                    <a:pt x="1049" y="4614"/>
                    <a:pt x="1062" y="4626"/>
                  </a:cubicBezTo>
                  <a:cubicBezTo>
                    <a:pt x="1112" y="4663"/>
                    <a:pt x="1166" y="4699"/>
                    <a:pt x="1222" y="4734"/>
                  </a:cubicBezTo>
                  <a:cubicBezTo>
                    <a:pt x="1285" y="4765"/>
                    <a:pt x="1349" y="4792"/>
                    <a:pt x="1417" y="4815"/>
                  </a:cubicBezTo>
                  <a:cubicBezTo>
                    <a:pt x="1439" y="4823"/>
                    <a:pt x="1453" y="4843"/>
                    <a:pt x="1457" y="4864"/>
                  </a:cubicBezTo>
                  <a:lnTo>
                    <a:pt x="1569" y="4917"/>
                  </a:lnTo>
                  <a:cubicBezTo>
                    <a:pt x="1583" y="4923"/>
                    <a:pt x="1597" y="4926"/>
                    <a:pt x="1612" y="4926"/>
                  </a:cubicBezTo>
                  <a:cubicBezTo>
                    <a:pt x="1633" y="4926"/>
                    <a:pt x="1654" y="4920"/>
                    <a:pt x="1673" y="4907"/>
                  </a:cubicBezTo>
                  <a:cubicBezTo>
                    <a:pt x="1687" y="4896"/>
                    <a:pt x="1699" y="4884"/>
                    <a:pt x="1706" y="4866"/>
                  </a:cubicBezTo>
                  <a:cubicBezTo>
                    <a:pt x="1730" y="4814"/>
                    <a:pt x="1709" y="4755"/>
                    <a:pt x="1655" y="4729"/>
                  </a:cubicBezTo>
                  <a:cubicBezTo>
                    <a:pt x="1539" y="4676"/>
                    <a:pt x="1424" y="4616"/>
                    <a:pt x="1311" y="4548"/>
                  </a:cubicBezTo>
                  <a:cubicBezTo>
                    <a:pt x="1270" y="4521"/>
                    <a:pt x="1236" y="4498"/>
                    <a:pt x="1202" y="4472"/>
                  </a:cubicBezTo>
                  <a:cubicBezTo>
                    <a:pt x="1342" y="4370"/>
                    <a:pt x="1473" y="4239"/>
                    <a:pt x="1594" y="4087"/>
                  </a:cubicBezTo>
                  <a:cubicBezTo>
                    <a:pt x="1726" y="3915"/>
                    <a:pt x="1826" y="3730"/>
                    <a:pt x="1895" y="3539"/>
                  </a:cubicBezTo>
                  <a:cubicBezTo>
                    <a:pt x="1931" y="3431"/>
                    <a:pt x="1956" y="3336"/>
                    <a:pt x="1971" y="3244"/>
                  </a:cubicBezTo>
                  <a:cubicBezTo>
                    <a:pt x="1992" y="3139"/>
                    <a:pt x="1993" y="3034"/>
                    <a:pt x="1997" y="2925"/>
                  </a:cubicBezTo>
                  <a:cubicBezTo>
                    <a:pt x="1997" y="2756"/>
                    <a:pt x="1969" y="2573"/>
                    <a:pt x="1907" y="2349"/>
                  </a:cubicBezTo>
                  <a:cubicBezTo>
                    <a:pt x="1859" y="2177"/>
                    <a:pt x="1783" y="1995"/>
                    <a:pt x="1670" y="1783"/>
                  </a:cubicBezTo>
                  <a:cubicBezTo>
                    <a:pt x="1575" y="1610"/>
                    <a:pt x="1462" y="1434"/>
                    <a:pt x="1331" y="1265"/>
                  </a:cubicBezTo>
                  <a:cubicBezTo>
                    <a:pt x="1079" y="935"/>
                    <a:pt x="762" y="608"/>
                    <a:pt x="381" y="295"/>
                  </a:cubicBezTo>
                  <a:cubicBezTo>
                    <a:pt x="261" y="195"/>
                    <a:pt x="133" y="97"/>
                    <a:pt x="1" y="1"/>
                  </a:cubicBezTo>
                  <a:close/>
                </a:path>
              </a:pathLst>
            </a:custGeom>
            <a:solidFill>
              <a:srgbClr val="6D76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2" name="Google Shape;5892;p16"/>
            <p:cNvSpPr/>
            <p:nvPr/>
          </p:nvSpPr>
          <p:spPr>
            <a:xfrm>
              <a:off x="3274725" y="4854225"/>
              <a:ext cx="125" cy="425"/>
            </a:xfrm>
            <a:custGeom>
              <a:avLst/>
              <a:gdLst/>
              <a:ahLst/>
              <a:cxnLst/>
              <a:rect l="l" t="t" r="r" b="b"/>
              <a:pathLst>
                <a:path w="5" h="17" extrusionOk="0">
                  <a:moveTo>
                    <a:pt x="0" y="0"/>
                  </a:moveTo>
                  <a:cubicBezTo>
                    <a:pt x="0" y="6"/>
                    <a:pt x="2" y="10"/>
                    <a:pt x="5" y="16"/>
                  </a:cubicBezTo>
                  <a:cubicBezTo>
                    <a:pt x="5" y="10"/>
                    <a:pt x="2" y="6"/>
                    <a:pt x="0" y="0"/>
                  </a:cubicBezTo>
                  <a:close/>
                </a:path>
              </a:pathLst>
            </a:custGeom>
            <a:solidFill>
              <a:srgbClr val="6D76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3" name="Google Shape;5893;p16"/>
            <p:cNvSpPr/>
            <p:nvPr/>
          </p:nvSpPr>
          <p:spPr>
            <a:xfrm>
              <a:off x="3285500" y="4923600"/>
              <a:ext cx="50" cy="200"/>
            </a:xfrm>
            <a:custGeom>
              <a:avLst/>
              <a:gdLst/>
              <a:ahLst/>
              <a:cxnLst/>
              <a:rect l="l" t="t" r="r" b="b"/>
              <a:pathLst>
                <a:path w="2" h="8" extrusionOk="0">
                  <a:moveTo>
                    <a:pt x="0" y="0"/>
                  </a:moveTo>
                  <a:cubicBezTo>
                    <a:pt x="0" y="3"/>
                    <a:pt x="0" y="6"/>
                    <a:pt x="2" y="7"/>
                  </a:cubicBezTo>
                  <a:cubicBezTo>
                    <a:pt x="2" y="3"/>
                    <a:pt x="0" y="2"/>
                    <a:pt x="0" y="0"/>
                  </a:cubicBezTo>
                  <a:close/>
                </a:path>
              </a:pathLst>
            </a:custGeom>
            <a:solidFill>
              <a:srgbClr val="6D76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4" name="Google Shape;5894;p16"/>
            <p:cNvSpPr/>
            <p:nvPr/>
          </p:nvSpPr>
          <p:spPr>
            <a:xfrm>
              <a:off x="3395350" y="4892600"/>
              <a:ext cx="33900" cy="79350"/>
            </a:xfrm>
            <a:custGeom>
              <a:avLst/>
              <a:gdLst/>
              <a:ahLst/>
              <a:cxnLst/>
              <a:rect l="l" t="t" r="r" b="b"/>
              <a:pathLst>
                <a:path w="1356" h="3174" extrusionOk="0">
                  <a:moveTo>
                    <a:pt x="1" y="1"/>
                  </a:moveTo>
                  <a:lnTo>
                    <a:pt x="1" y="1"/>
                  </a:lnTo>
                  <a:cubicBezTo>
                    <a:pt x="0" y="5"/>
                    <a:pt x="1" y="6"/>
                    <a:pt x="3" y="8"/>
                  </a:cubicBezTo>
                  <a:cubicBezTo>
                    <a:pt x="108" y="116"/>
                    <a:pt x="210" y="228"/>
                    <a:pt x="305" y="344"/>
                  </a:cubicBezTo>
                  <a:cubicBezTo>
                    <a:pt x="394" y="452"/>
                    <a:pt x="477" y="561"/>
                    <a:pt x="547" y="680"/>
                  </a:cubicBezTo>
                  <a:cubicBezTo>
                    <a:pt x="616" y="791"/>
                    <a:pt x="678" y="907"/>
                    <a:pt x="717" y="1033"/>
                  </a:cubicBezTo>
                  <a:cubicBezTo>
                    <a:pt x="734" y="1089"/>
                    <a:pt x="750" y="1148"/>
                    <a:pt x="760" y="1206"/>
                  </a:cubicBezTo>
                  <a:cubicBezTo>
                    <a:pt x="768" y="1262"/>
                    <a:pt x="776" y="1322"/>
                    <a:pt x="770" y="1380"/>
                  </a:cubicBezTo>
                  <a:cubicBezTo>
                    <a:pt x="763" y="1448"/>
                    <a:pt x="748" y="1516"/>
                    <a:pt x="720" y="1579"/>
                  </a:cubicBezTo>
                  <a:cubicBezTo>
                    <a:pt x="697" y="1631"/>
                    <a:pt x="669" y="1681"/>
                    <a:pt x="638" y="1726"/>
                  </a:cubicBezTo>
                  <a:cubicBezTo>
                    <a:pt x="566" y="1831"/>
                    <a:pt x="483" y="1927"/>
                    <a:pt x="417" y="2037"/>
                  </a:cubicBezTo>
                  <a:cubicBezTo>
                    <a:pt x="398" y="2070"/>
                    <a:pt x="382" y="2106"/>
                    <a:pt x="372" y="2142"/>
                  </a:cubicBezTo>
                  <a:cubicBezTo>
                    <a:pt x="366" y="2159"/>
                    <a:pt x="365" y="2177"/>
                    <a:pt x="362" y="2195"/>
                  </a:cubicBezTo>
                  <a:cubicBezTo>
                    <a:pt x="359" y="2217"/>
                    <a:pt x="359" y="2239"/>
                    <a:pt x="359" y="2260"/>
                  </a:cubicBezTo>
                  <a:lnTo>
                    <a:pt x="359" y="2260"/>
                  </a:lnTo>
                  <a:cubicBezTo>
                    <a:pt x="359" y="2260"/>
                    <a:pt x="359" y="2260"/>
                    <a:pt x="359" y="2260"/>
                  </a:cubicBezTo>
                  <a:lnTo>
                    <a:pt x="359" y="2263"/>
                  </a:lnTo>
                  <a:cubicBezTo>
                    <a:pt x="359" y="2262"/>
                    <a:pt x="359" y="2261"/>
                    <a:pt x="359" y="2260"/>
                  </a:cubicBezTo>
                  <a:lnTo>
                    <a:pt x="359" y="2260"/>
                  </a:lnTo>
                  <a:cubicBezTo>
                    <a:pt x="361" y="2294"/>
                    <a:pt x="362" y="2327"/>
                    <a:pt x="368" y="2360"/>
                  </a:cubicBezTo>
                  <a:cubicBezTo>
                    <a:pt x="372" y="2379"/>
                    <a:pt x="375" y="2402"/>
                    <a:pt x="381" y="2421"/>
                  </a:cubicBezTo>
                  <a:cubicBezTo>
                    <a:pt x="395" y="2468"/>
                    <a:pt x="409" y="2517"/>
                    <a:pt x="429" y="2563"/>
                  </a:cubicBezTo>
                  <a:cubicBezTo>
                    <a:pt x="448" y="2606"/>
                    <a:pt x="468" y="2646"/>
                    <a:pt x="491" y="2687"/>
                  </a:cubicBezTo>
                  <a:cubicBezTo>
                    <a:pt x="582" y="2837"/>
                    <a:pt x="689" y="2972"/>
                    <a:pt x="799" y="3110"/>
                  </a:cubicBezTo>
                  <a:cubicBezTo>
                    <a:pt x="814" y="3132"/>
                    <a:pt x="833" y="3152"/>
                    <a:pt x="849" y="3173"/>
                  </a:cubicBezTo>
                  <a:cubicBezTo>
                    <a:pt x="1059" y="2945"/>
                    <a:pt x="1258" y="2639"/>
                    <a:pt x="1334" y="2253"/>
                  </a:cubicBezTo>
                  <a:cubicBezTo>
                    <a:pt x="1353" y="2151"/>
                    <a:pt x="1356" y="2040"/>
                    <a:pt x="1353" y="1948"/>
                  </a:cubicBezTo>
                  <a:cubicBezTo>
                    <a:pt x="1353" y="1868"/>
                    <a:pt x="1343" y="1780"/>
                    <a:pt x="1316" y="1674"/>
                  </a:cubicBezTo>
                  <a:cubicBezTo>
                    <a:pt x="1291" y="1566"/>
                    <a:pt x="1263" y="1471"/>
                    <a:pt x="1227" y="1387"/>
                  </a:cubicBezTo>
                  <a:cubicBezTo>
                    <a:pt x="1186" y="1293"/>
                    <a:pt x="1138" y="1199"/>
                    <a:pt x="1071" y="1091"/>
                  </a:cubicBezTo>
                  <a:cubicBezTo>
                    <a:pt x="957" y="904"/>
                    <a:pt x="804" y="733"/>
                    <a:pt x="671" y="591"/>
                  </a:cubicBezTo>
                  <a:cubicBezTo>
                    <a:pt x="544" y="459"/>
                    <a:pt x="391" y="318"/>
                    <a:pt x="190" y="151"/>
                  </a:cubicBezTo>
                  <a:cubicBezTo>
                    <a:pt x="129" y="101"/>
                    <a:pt x="66" y="51"/>
                    <a:pt x="1" y="1"/>
                  </a:cubicBezTo>
                  <a:close/>
                </a:path>
              </a:pathLst>
            </a:custGeom>
            <a:solidFill>
              <a:srgbClr val="6D76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5" name="Google Shape;5895;p16"/>
            <p:cNvSpPr/>
            <p:nvPr/>
          </p:nvSpPr>
          <p:spPr>
            <a:xfrm>
              <a:off x="3404500" y="4946275"/>
              <a:ext cx="100" cy="325"/>
            </a:xfrm>
            <a:custGeom>
              <a:avLst/>
              <a:gdLst/>
              <a:ahLst/>
              <a:cxnLst/>
              <a:rect l="l" t="t" r="r" b="b"/>
              <a:pathLst>
                <a:path w="4" h="13" extrusionOk="0">
                  <a:moveTo>
                    <a:pt x="3" y="1"/>
                  </a:moveTo>
                  <a:cubicBezTo>
                    <a:pt x="2" y="4"/>
                    <a:pt x="2" y="7"/>
                    <a:pt x="0" y="12"/>
                  </a:cubicBezTo>
                  <a:cubicBezTo>
                    <a:pt x="2" y="8"/>
                    <a:pt x="3" y="4"/>
                    <a:pt x="3" y="1"/>
                  </a:cubicBezTo>
                  <a:close/>
                </a:path>
              </a:pathLst>
            </a:custGeom>
            <a:solidFill>
              <a:srgbClr val="6D76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6" name="Google Shape;5896;p16"/>
            <p:cNvSpPr/>
            <p:nvPr/>
          </p:nvSpPr>
          <p:spPr>
            <a:xfrm>
              <a:off x="3404275" y="4948800"/>
              <a:ext cx="75" cy="275"/>
            </a:xfrm>
            <a:custGeom>
              <a:avLst/>
              <a:gdLst/>
              <a:ahLst/>
              <a:cxnLst/>
              <a:rect l="l" t="t" r="r" b="b"/>
              <a:pathLst>
                <a:path w="3" h="11" extrusionOk="0">
                  <a:moveTo>
                    <a:pt x="2" y="0"/>
                  </a:moveTo>
                  <a:cubicBezTo>
                    <a:pt x="1" y="3"/>
                    <a:pt x="1" y="6"/>
                    <a:pt x="2" y="11"/>
                  </a:cubicBezTo>
                  <a:lnTo>
                    <a:pt x="2" y="0"/>
                  </a:lnTo>
                  <a:close/>
                </a:path>
              </a:pathLst>
            </a:custGeom>
            <a:solidFill>
              <a:srgbClr val="6D76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7" name="Google Shape;5897;p16"/>
            <p:cNvSpPr/>
            <p:nvPr/>
          </p:nvSpPr>
          <p:spPr>
            <a:xfrm>
              <a:off x="3480575" y="5180075"/>
              <a:ext cx="128800" cy="71050"/>
            </a:xfrm>
            <a:custGeom>
              <a:avLst/>
              <a:gdLst/>
              <a:ahLst/>
              <a:cxnLst/>
              <a:rect l="l" t="t" r="r" b="b"/>
              <a:pathLst>
                <a:path w="5152" h="2842" extrusionOk="0">
                  <a:moveTo>
                    <a:pt x="4248" y="279"/>
                  </a:moveTo>
                  <a:lnTo>
                    <a:pt x="4246" y="280"/>
                  </a:lnTo>
                  <a:lnTo>
                    <a:pt x="4246" y="280"/>
                  </a:lnTo>
                  <a:cubicBezTo>
                    <a:pt x="4247" y="280"/>
                    <a:pt x="4247" y="280"/>
                    <a:pt x="4248" y="280"/>
                  </a:cubicBezTo>
                  <a:lnTo>
                    <a:pt x="4248" y="280"/>
                  </a:lnTo>
                  <a:cubicBezTo>
                    <a:pt x="4248" y="279"/>
                    <a:pt x="4248" y="279"/>
                    <a:pt x="4248" y="279"/>
                  </a:cubicBezTo>
                  <a:close/>
                  <a:moveTo>
                    <a:pt x="4246" y="280"/>
                  </a:moveTo>
                  <a:lnTo>
                    <a:pt x="4246" y="280"/>
                  </a:lnTo>
                  <a:cubicBezTo>
                    <a:pt x="4242" y="284"/>
                    <a:pt x="4237" y="287"/>
                    <a:pt x="4232" y="291"/>
                  </a:cubicBezTo>
                  <a:lnTo>
                    <a:pt x="4246" y="280"/>
                  </a:lnTo>
                  <a:close/>
                  <a:moveTo>
                    <a:pt x="5004" y="0"/>
                  </a:moveTo>
                  <a:cubicBezTo>
                    <a:pt x="4974" y="0"/>
                    <a:pt x="4945" y="1"/>
                    <a:pt x="4916" y="4"/>
                  </a:cubicBezTo>
                  <a:lnTo>
                    <a:pt x="4917" y="4"/>
                  </a:lnTo>
                  <a:cubicBezTo>
                    <a:pt x="4818" y="12"/>
                    <a:pt x="4723" y="35"/>
                    <a:pt x="4630" y="68"/>
                  </a:cubicBezTo>
                  <a:cubicBezTo>
                    <a:pt x="4492" y="119"/>
                    <a:pt x="4367" y="194"/>
                    <a:pt x="4248" y="280"/>
                  </a:cubicBezTo>
                  <a:lnTo>
                    <a:pt x="4248" y="280"/>
                  </a:lnTo>
                  <a:cubicBezTo>
                    <a:pt x="4190" y="323"/>
                    <a:pt x="4134" y="366"/>
                    <a:pt x="4081" y="413"/>
                  </a:cubicBezTo>
                  <a:cubicBezTo>
                    <a:pt x="3788" y="670"/>
                    <a:pt x="3537" y="969"/>
                    <a:pt x="3277" y="1260"/>
                  </a:cubicBezTo>
                  <a:cubicBezTo>
                    <a:pt x="3014" y="1555"/>
                    <a:pt x="2741" y="1848"/>
                    <a:pt x="2417" y="2073"/>
                  </a:cubicBezTo>
                  <a:cubicBezTo>
                    <a:pt x="2264" y="2180"/>
                    <a:pt x="2102" y="2269"/>
                    <a:pt x="1927" y="2332"/>
                  </a:cubicBezTo>
                  <a:cubicBezTo>
                    <a:pt x="1759" y="2392"/>
                    <a:pt x="1580" y="2424"/>
                    <a:pt x="1404" y="2424"/>
                  </a:cubicBezTo>
                  <a:cubicBezTo>
                    <a:pt x="1396" y="2424"/>
                    <a:pt x="1389" y="2424"/>
                    <a:pt x="1381" y="2424"/>
                  </a:cubicBezTo>
                  <a:cubicBezTo>
                    <a:pt x="986" y="2415"/>
                    <a:pt x="616" y="2266"/>
                    <a:pt x="284" y="2059"/>
                  </a:cubicBezTo>
                  <a:cubicBezTo>
                    <a:pt x="244" y="2065"/>
                    <a:pt x="205" y="2067"/>
                    <a:pt x="165" y="2072"/>
                  </a:cubicBezTo>
                  <a:cubicBezTo>
                    <a:pt x="139" y="2073"/>
                    <a:pt x="113" y="2082"/>
                    <a:pt x="90" y="2101"/>
                  </a:cubicBezTo>
                  <a:cubicBezTo>
                    <a:pt x="44" y="2135"/>
                    <a:pt x="11" y="2191"/>
                    <a:pt x="8" y="2244"/>
                  </a:cubicBezTo>
                  <a:cubicBezTo>
                    <a:pt x="1" y="2326"/>
                    <a:pt x="48" y="2402"/>
                    <a:pt x="133" y="2438"/>
                  </a:cubicBezTo>
                  <a:cubicBezTo>
                    <a:pt x="288" y="2504"/>
                    <a:pt x="442" y="2570"/>
                    <a:pt x="601" y="2628"/>
                  </a:cubicBezTo>
                  <a:cubicBezTo>
                    <a:pt x="736" y="2676"/>
                    <a:pt x="880" y="2721"/>
                    <a:pt x="1025" y="2757"/>
                  </a:cubicBezTo>
                  <a:cubicBezTo>
                    <a:pt x="1261" y="2814"/>
                    <a:pt x="1483" y="2841"/>
                    <a:pt x="1699" y="2841"/>
                  </a:cubicBezTo>
                  <a:cubicBezTo>
                    <a:pt x="1738" y="2841"/>
                    <a:pt x="1776" y="2841"/>
                    <a:pt x="1815" y="2839"/>
                  </a:cubicBezTo>
                  <a:cubicBezTo>
                    <a:pt x="2027" y="2827"/>
                    <a:pt x="2234" y="2784"/>
                    <a:pt x="2447" y="2707"/>
                  </a:cubicBezTo>
                  <a:cubicBezTo>
                    <a:pt x="2621" y="2645"/>
                    <a:pt x="2797" y="2549"/>
                    <a:pt x="2983" y="2416"/>
                  </a:cubicBezTo>
                  <a:lnTo>
                    <a:pt x="3007" y="2396"/>
                  </a:lnTo>
                  <a:cubicBezTo>
                    <a:pt x="3149" y="2293"/>
                    <a:pt x="3293" y="2161"/>
                    <a:pt x="3458" y="1984"/>
                  </a:cubicBezTo>
                  <a:cubicBezTo>
                    <a:pt x="3610" y="1819"/>
                    <a:pt x="3751" y="1654"/>
                    <a:pt x="3900" y="1461"/>
                  </a:cubicBezTo>
                  <a:cubicBezTo>
                    <a:pt x="3989" y="1348"/>
                    <a:pt x="4077" y="1234"/>
                    <a:pt x="4163" y="1120"/>
                  </a:cubicBezTo>
                  <a:cubicBezTo>
                    <a:pt x="4341" y="887"/>
                    <a:pt x="4527" y="647"/>
                    <a:pt x="4726" y="421"/>
                  </a:cubicBezTo>
                  <a:cubicBezTo>
                    <a:pt x="4870" y="265"/>
                    <a:pt x="5009" y="128"/>
                    <a:pt x="5151" y="11"/>
                  </a:cubicBezTo>
                  <a:cubicBezTo>
                    <a:pt x="5102" y="3"/>
                    <a:pt x="5053" y="0"/>
                    <a:pt x="5004" y="0"/>
                  </a:cubicBezTo>
                  <a:close/>
                </a:path>
              </a:pathLst>
            </a:custGeom>
            <a:solidFill>
              <a:srgbClr val="6D76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8" name="Google Shape;5898;p16"/>
            <p:cNvSpPr/>
            <p:nvPr/>
          </p:nvSpPr>
          <p:spPr>
            <a:xfrm>
              <a:off x="3661675" y="5205325"/>
              <a:ext cx="59550" cy="47125"/>
            </a:xfrm>
            <a:custGeom>
              <a:avLst/>
              <a:gdLst/>
              <a:ahLst/>
              <a:cxnLst/>
              <a:rect l="l" t="t" r="r" b="b"/>
              <a:pathLst>
                <a:path w="2382" h="1885" extrusionOk="0">
                  <a:moveTo>
                    <a:pt x="2246" y="45"/>
                  </a:moveTo>
                  <a:cubicBezTo>
                    <a:pt x="2246" y="45"/>
                    <a:pt x="2245" y="45"/>
                    <a:pt x="2245" y="46"/>
                  </a:cubicBezTo>
                  <a:lnTo>
                    <a:pt x="2245" y="46"/>
                  </a:lnTo>
                  <a:cubicBezTo>
                    <a:pt x="2245" y="45"/>
                    <a:pt x="2246" y="45"/>
                    <a:pt x="2246" y="45"/>
                  </a:cubicBezTo>
                  <a:close/>
                  <a:moveTo>
                    <a:pt x="1456" y="497"/>
                  </a:moveTo>
                  <a:cubicBezTo>
                    <a:pt x="1454" y="500"/>
                    <a:pt x="1451" y="503"/>
                    <a:pt x="1446" y="505"/>
                  </a:cubicBezTo>
                  <a:cubicBezTo>
                    <a:pt x="1450" y="502"/>
                    <a:pt x="1453" y="499"/>
                    <a:pt x="1456" y="497"/>
                  </a:cubicBezTo>
                  <a:close/>
                  <a:moveTo>
                    <a:pt x="2381" y="0"/>
                  </a:moveTo>
                  <a:lnTo>
                    <a:pt x="2381" y="0"/>
                  </a:lnTo>
                  <a:cubicBezTo>
                    <a:pt x="2335" y="13"/>
                    <a:pt x="2287" y="29"/>
                    <a:pt x="2243" y="47"/>
                  </a:cubicBezTo>
                  <a:lnTo>
                    <a:pt x="2243" y="47"/>
                  </a:lnTo>
                  <a:cubicBezTo>
                    <a:pt x="2243" y="47"/>
                    <a:pt x="2244" y="46"/>
                    <a:pt x="2245" y="46"/>
                  </a:cubicBezTo>
                  <a:lnTo>
                    <a:pt x="2245" y="46"/>
                  </a:lnTo>
                  <a:cubicBezTo>
                    <a:pt x="1964" y="156"/>
                    <a:pt x="1706" y="315"/>
                    <a:pt x="1459" y="490"/>
                  </a:cubicBezTo>
                  <a:cubicBezTo>
                    <a:pt x="1459" y="492"/>
                    <a:pt x="1458" y="494"/>
                    <a:pt x="1456" y="497"/>
                  </a:cubicBezTo>
                  <a:lnTo>
                    <a:pt x="1456" y="497"/>
                  </a:lnTo>
                  <a:cubicBezTo>
                    <a:pt x="1327" y="592"/>
                    <a:pt x="1201" y="692"/>
                    <a:pt x="1080" y="799"/>
                  </a:cubicBezTo>
                  <a:cubicBezTo>
                    <a:pt x="975" y="889"/>
                    <a:pt x="872" y="984"/>
                    <a:pt x="774" y="1083"/>
                  </a:cubicBezTo>
                  <a:cubicBezTo>
                    <a:pt x="649" y="1211"/>
                    <a:pt x="529" y="1343"/>
                    <a:pt x="408" y="1474"/>
                  </a:cubicBezTo>
                  <a:cubicBezTo>
                    <a:pt x="313" y="1579"/>
                    <a:pt x="220" y="1682"/>
                    <a:pt x="118" y="1780"/>
                  </a:cubicBezTo>
                  <a:cubicBezTo>
                    <a:pt x="79" y="1816"/>
                    <a:pt x="40" y="1852"/>
                    <a:pt x="0" y="1885"/>
                  </a:cubicBezTo>
                  <a:cubicBezTo>
                    <a:pt x="46" y="1880"/>
                    <a:pt x="91" y="1873"/>
                    <a:pt x="135" y="1868"/>
                  </a:cubicBezTo>
                  <a:lnTo>
                    <a:pt x="254" y="1852"/>
                  </a:lnTo>
                  <a:lnTo>
                    <a:pt x="319" y="1843"/>
                  </a:lnTo>
                  <a:lnTo>
                    <a:pt x="350" y="1839"/>
                  </a:lnTo>
                  <a:cubicBezTo>
                    <a:pt x="428" y="1827"/>
                    <a:pt x="507" y="1817"/>
                    <a:pt x="585" y="1803"/>
                  </a:cubicBezTo>
                  <a:cubicBezTo>
                    <a:pt x="888" y="1751"/>
                    <a:pt x="1142" y="1672"/>
                    <a:pt x="1360" y="1566"/>
                  </a:cubicBezTo>
                  <a:cubicBezTo>
                    <a:pt x="1423" y="1536"/>
                    <a:pt x="1491" y="1494"/>
                    <a:pt x="1567" y="1438"/>
                  </a:cubicBezTo>
                  <a:lnTo>
                    <a:pt x="1623" y="1396"/>
                  </a:lnTo>
                  <a:cubicBezTo>
                    <a:pt x="1696" y="1342"/>
                    <a:pt x="1771" y="1269"/>
                    <a:pt x="1853" y="1165"/>
                  </a:cubicBezTo>
                  <a:cubicBezTo>
                    <a:pt x="2007" y="986"/>
                    <a:pt x="2104" y="770"/>
                    <a:pt x="2180" y="582"/>
                  </a:cubicBezTo>
                  <a:cubicBezTo>
                    <a:pt x="2258" y="395"/>
                    <a:pt x="2318" y="206"/>
                    <a:pt x="2381" y="0"/>
                  </a:cubicBezTo>
                  <a:close/>
                </a:path>
              </a:pathLst>
            </a:custGeom>
            <a:solidFill>
              <a:srgbClr val="6D76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9" name="Google Shape;5899;p16"/>
            <p:cNvSpPr/>
            <p:nvPr/>
          </p:nvSpPr>
          <p:spPr>
            <a:xfrm>
              <a:off x="3721700" y="5348575"/>
              <a:ext cx="122500" cy="54625"/>
            </a:xfrm>
            <a:custGeom>
              <a:avLst/>
              <a:gdLst/>
              <a:ahLst/>
              <a:cxnLst/>
              <a:rect l="l" t="t" r="r" b="b"/>
              <a:pathLst>
                <a:path w="4900" h="2185" extrusionOk="0">
                  <a:moveTo>
                    <a:pt x="1516" y="386"/>
                  </a:moveTo>
                  <a:lnTo>
                    <a:pt x="1516" y="386"/>
                  </a:lnTo>
                  <a:cubicBezTo>
                    <a:pt x="1514" y="389"/>
                    <a:pt x="1512" y="391"/>
                    <a:pt x="1510" y="393"/>
                  </a:cubicBezTo>
                  <a:cubicBezTo>
                    <a:pt x="1512" y="391"/>
                    <a:pt x="1514" y="389"/>
                    <a:pt x="1516" y="386"/>
                  </a:cubicBezTo>
                  <a:close/>
                  <a:moveTo>
                    <a:pt x="3934" y="0"/>
                  </a:moveTo>
                  <a:cubicBezTo>
                    <a:pt x="3878" y="0"/>
                    <a:pt x="3823" y="3"/>
                    <a:pt x="3768" y="7"/>
                  </a:cubicBezTo>
                  <a:cubicBezTo>
                    <a:pt x="3778" y="7"/>
                    <a:pt x="3788" y="5"/>
                    <a:pt x="3797" y="5"/>
                  </a:cubicBezTo>
                  <a:cubicBezTo>
                    <a:pt x="3586" y="27"/>
                    <a:pt x="3380" y="79"/>
                    <a:pt x="3182" y="151"/>
                  </a:cubicBezTo>
                  <a:cubicBezTo>
                    <a:pt x="3183" y="150"/>
                    <a:pt x="3184" y="150"/>
                    <a:pt x="3185" y="150"/>
                  </a:cubicBezTo>
                  <a:lnTo>
                    <a:pt x="3185" y="150"/>
                  </a:lnTo>
                  <a:cubicBezTo>
                    <a:pt x="3096" y="184"/>
                    <a:pt x="3007" y="219"/>
                    <a:pt x="2919" y="253"/>
                  </a:cubicBezTo>
                  <a:cubicBezTo>
                    <a:pt x="2863" y="274"/>
                    <a:pt x="2808" y="296"/>
                    <a:pt x="2752" y="314"/>
                  </a:cubicBezTo>
                  <a:cubicBezTo>
                    <a:pt x="2704" y="329"/>
                    <a:pt x="2658" y="344"/>
                    <a:pt x="2609" y="350"/>
                  </a:cubicBezTo>
                  <a:cubicBezTo>
                    <a:pt x="2561" y="355"/>
                    <a:pt x="2514" y="359"/>
                    <a:pt x="2467" y="359"/>
                  </a:cubicBezTo>
                  <a:cubicBezTo>
                    <a:pt x="2392" y="359"/>
                    <a:pt x="2316" y="353"/>
                    <a:pt x="2241" y="352"/>
                  </a:cubicBezTo>
                  <a:cubicBezTo>
                    <a:pt x="2159" y="347"/>
                    <a:pt x="2080" y="344"/>
                    <a:pt x="2000" y="333"/>
                  </a:cubicBezTo>
                  <a:cubicBezTo>
                    <a:pt x="1932" y="324"/>
                    <a:pt x="1863" y="310"/>
                    <a:pt x="1796" y="301"/>
                  </a:cubicBezTo>
                  <a:cubicBezTo>
                    <a:pt x="1761" y="297"/>
                    <a:pt x="1730" y="294"/>
                    <a:pt x="1696" y="294"/>
                  </a:cubicBezTo>
                  <a:cubicBezTo>
                    <a:pt x="1689" y="294"/>
                    <a:pt x="1682" y="294"/>
                    <a:pt x="1675" y="294"/>
                  </a:cubicBezTo>
                  <a:cubicBezTo>
                    <a:pt x="1655" y="296"/>
                    <a:pt x="1639" y="300"/>
                    <a:pt x="1624" y="304"/>
                  </a:cubicBezTo>
                  <a:cubicBezTo>
                    <a:pt x="1606" y="311"/>
                    <a:pt x="1595" y="317"/>
                    <a:pt x="1580" y="326"/>
                  </a:cubicBezTo>
                  <a:cubicBezTo>
                    <a:pt x="1558" y="343"/>
                    <a:pt x="1538" y="362"/>
                    <a:pt x="1519" y="383"/>
                  </a:cubicBezTo>
                  <a:lnTo>
                    <a:pt x="1519" y="383"/>
                  </a:lnTo>
                  <a:cubicBezTo>
                    <a:pt x="1521" y="381"/>
                    <a:pt x="1523" y="378"/>
                    <a:pt x="1524" y="376"/>
                  </a:cubicBezTo>
                  <a:lnTo>
                    <a:pt x="1524" y="376"/>
                  </a:lnTo>
                  <a:cubicBezTo>
                    <a:pt x="1521" y="379"/>
                    <a:pt x="1519" y="383"/>
                    <a:pt x="1516" y="386"/>
                  </a:cubicBezTo>
                  <a:lnTo>
                    <a:pt x="1516" y="386"/>
                  </a:lnTo>
                  <a:cubicBezTo>
                    <a:pt x="1517" y="385"/>
                    <a:pt x="1518" y="384"/>
                    <a:pt x="1519" y="383"/>
                  </a:cubicBezTo>
                  <a:lnTo>
                    <a:pt x="1519" y="383"/>
                  </a:lnTo>
                  <a:cubicBezTo>
                    <a:pt x="1458" y="460"/>
                    <a:pt x="1411" y="544"/>
                    <a:pt x="1369" y="632"/>
                  </a:cubicBezTo>
                  <a:lnTo>
                    <a:pt x="1369" y="633"/>
                  </a:lnTo>
                  <a:cubicBezTo>
                    <a:pt x="1369" y="635"/>
                    <a:pt x="1368" y="637"/>
                    <a:pt x="1368" y="637"/>
                  </a:cubicBezTo>
                  <a:lnTo>
                    <a:pt x="1368" y="639"/>
                  </a:lnTo>
                  <a:lnTo>
                    <a:pt x="1362" y="649"/>
                  </a:lnTo>
                  <a:cubicBezTo>
                    <a:pt x="1338" y="702"/>
                    <a:pt x="1312" y="754"/>
                    <a:pt x="1296" y="810"/>
                  </a:cubicBezTo>
                  <a:cubicBezTo>
                    <a:pt x="1286" y="846"/>
                    <a:pt x="1276" y="879"/>
                    <a:pt x="1269" y="915"/>
                  </a:cubicBezTo>
                  <a:cubicBezTo>
                    <a:pt x="1272" y="910"/>
                    <a:pt x="1272" y="903"/>
                    <a:pt x="1273" y="897"/>
                  </a:cubicBezTo>
                  <a:lnTo>
                    <a:pt x="1273" y="897"/>
                  </a:lnTo>
                  <a:cubicBezTo>
                    <a:pt x="1264" y="946"/>
                    <a:pt x="1259" y="994"/>
                    <a:pt x="1254" y="1042"/>
                  </a:cubicBezTo>
                  <a:cubicBezTo>
                    <a:pt x="1252" y="1087"/>
                    <a:pt x="1249" y="1133"/>
                    <a:pt x="1244" y="1178"/>
                  </a:cubicBezTo>
                  <a:cubicBezTo>
                    <a:pt x="1233" y="1269"/>
                    <a:pt x="1211" y="1358"/>
                    <a:pt x="1167" y="1439"/>
                  </a:cubicBezTo>
                  <a:cubicBezTo>
                    <a:pt x="1098" y="1560"/>
                    <a:pt x="1002" y="1664"/>
                    <a:pt x="894" y="1751"/>
                  </a:cubicBezTo>
                  <a:cubicBezTo>
                    <a:pt x="769" y="1854"/>
                    <a:pt x="630" y="1947"/>
                    <a:pt x="482" y="2016"/>
                  </a:cubicBezTo>
                  <a:cubicBezTo>
                    <a:pt x="334" y="2084"/>
                    <a:pt x="180" y="2140"/>
                    <a:pt x="22" y="2179"/>
                  </a:cubicBezTo>
                  <a:lnTo>
                    <a:pt x="1" y="2184"/>
                  </a:lnTo>
                  <a:cubicBezTo>
                    <a:pt x="34" y="2181"/>
                    <a:pt x="68" y="2176"/>
                    <a:pt x="104" y="2170"/>
                  </a:cubicBezTo>
                  <a:cubicBezTo>
                    <a:pt x="526" y="2110"/>
                    <a:pt x="966" y="1973"/>
                    <a:pt x="1490" y="1739"/>
                  </a:cubicBezTo>
                  <a:cubicBezTo>
                    <a:pt x="1827" y="1587"/>
                    <a:pt x="2165" y="1403"/>
                    <a:pt x="2465" y="1244"/>
                  </a:cubicBezTo>
                  <a:lnTo>
                    <a:pt x="2492" y="1229"/>
                  </a:lnTo>
                  <a:lnTo>
                    <a:pt x="2760" y="1086"/>
                  </a:lnTo>
                  <a:cubicBezTo>
                    <a:pt x="3143" y="877"/>
                    <a:pt x="3603" y="642"/>
                    <a:pt x="4097" y="467"/>
                  </a:cubicBezTo>
                  <a:cubicBezTo>
                    <a:pt x="4360" y="376"/>
                    <a:pt x="4633" y="309"/>
                    <a:pt x="4900" y="267"/>
                  </a:cubicBezTo>
                  <a:cubicBezTo>
                    <a:pt x="4864" y="247"/>
                    <a:pt x="4828" y="228"/>
                    <a:pt x="4791" y="209"/>
                  </a:cubicBezTo>
                  <a:lnTo>
                    <a:pt x="4779" y="204"/>
                  </a:lnTo>
                  <a:cubicBezTo>
                    <a:pt x="4612" y="123"/>
                    <a:pt x="4439" y="63"/>
                    <a:pt x="4256" y="27"/>
                  </a:cubicBezTo>
                  <a:cubicBezTo>
                    <a:pt x="4150" y="9"/>
                    <a:pt x="4042" y="0"/>
                    <a:pt x="3934" y="0"/>
                  </a:cubicBezTo>
                  <a:close/>
                </a:path>
              </a:pathLst>
            </a:custGeom>
            <a:solidFill>
              <a:srgbClr val="6D76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0" name="Google Shape;5900;p16"/>
            <p:cNvSpPr/>
            <p:nvPr/>
          </p:nvSpPr>
          <p:spPr>
            <a:xfrm>
              <a:off x="3755825" y="5364525"/>
              <a:ext cx="50" cy="175"/>
            </a:xfrm>
            <a:custGeom>
              <a:avLst/>
              <a:gdLst/>
              <a:ahLst/>
              <a:cxnLst/>
              <a:rect l="l" t="t" r="r" b="b"/>
              <a:pathLst>
                <a:path w="2" h="7" extrusionOk="0">
                  <a:moveTo>
                    <a:pt x="1" y="1"/>
                  </a:moveTo>
                  <a:cubicBezTo>
                    <a:pt x="0" y="2"/>
                    <a:pt x="0" y="4"/>
                    <a:pt x="0" y="7"/>
                  </a:cubicBezTo>
                  <a:cubicBezTo>
                    <a:pt x="0" y="4"/>
                    <a:pt x="1" y="2"/>
                    <a:pt x="1" y="1"/>
                  </a:cubicBezTo>
                  <a:close/>
                </a:path>
              </a:pathLst>
            </a:custGeom>
            <a:solidFill>
              <a:srgbClr val="6D76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1" name="Google Shape;5901;p16"/>
            <p:cNvSpPr/>
            <p:nvPr/>
          </p:nvSpPr>
          <p:spPr>
            <a:xfrm>
              <a:off x="3840800" y="5353450"/>
              <a:ext cx="400" cy="200"/>
            </a:xfrm>
            <a:custGeom>
              <a:avLst/>
              <a:gdLst/>
              <a:ahLst/>
              <a:cxnLst/>
              <a:rect l="l" t="t" r="r" b="b"/>
              <a:pathLst>
                <a:path w="16" h="8" extrusionOk="0">
                  <a:moveTo>
                    <a:pt x="1" y="0"/>
                  </a:moveTo>
                  <a:cubicBezTo>
                    <a:pt x="6" y="2"/>
                    <a:pt x="9" y="4"/>
                    <a:pt x="15" y="7"/>
                  </a:cubicBezTo>
                  <a:cubicBezTo>
                    <a:pt x="12" y="4"/>
                    <a:pt x="6" y="2"/>
                    <a:pt x="1" y="0"/>
                  </a:cubicBezTo>
                  <a:close/>
                </a:path>
              </a:pathLst>
            </a:custGeom>
            <a:solidFill>
              <a:srgbClr val="6D76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2" name="Google Shape;5902;p16"/>
            <p:cNvSpPr/>
            <p:nvPr/>
          </p:nvSpPr>
          <p:spPr>
            <a:xfrm>
              <a:off x="3797750" y="5271725"/>
              <a:ext cx="79375" cy="83050"/>
            </a:xfrm>
            <a:custGeom>
              <a:avLst/>
              <a:gdLst/>
              <a:ahLst/>
              <a:cxnLst/>
              <a:rect l="l" t="t" r="r" b="b"/>
              <a:pathLst>
                <a:path w="3175" h="3322" extrusionOk="0">
                  <a:moveTo>
                    <a:pt x="78" y="272"/>
                  </a:moveTo>
                  <a:cubicBezTo>
                    <a:pt x="78" y="272"/>
                    <a:pt x="79" y="273"/>
                    <a:pt x="79" y="274"/>
                  </a:cubicBezTo>
                  <a:lnTo>
                    <a:pt x="79" y="274"/>
                  </a:lnTo>
                  <a:cubicBezTo>
                    <a:pt x="79" y="273"/>
                    <a:pt x="78" y="272"/>
                    <a:pt x="78" y="272"/>
                  </a:cubicBezTo>
                  <a:close/>
                  <a:moveTo>
                    <a:pt x="1" y="0"/>
                  </a:moveTo>
                  <a:cubicBezTo>
                    <a:pt x="14" y="45"/>
                    <a:pt x="22" y="86"/>
                    <a:pt x="34" y="129"/>
                  </a:cubicBezTo>
                  <a:cubicBezTo>
                    <a:pt x="48" y="180"/>
                    <a:pt x="62" y="228"/>
                    <a:pt x="80" y="274"/>
                  </a:cubicBezTo>
                  <a:cubicBezTo>
                    <a:pt x="80" y="274"/>
                    <a:pt x="79" y="274"/>
                    <a:pt x="79" y="274"/>
                  </a:cubicBezTo>
                  <a:lnTo>
                    <a:pt x="79" y="274"/>
                  </a:lnTo>
                  <a:cubicBezTo>
                    <a:pt x="95" y="310"/>
                    <a:pt x="112" y="347"/>
                    <a:pt x="130" y="382"/>
                  </a:cubicBezTo>
                  <a:cubicBezTo>
                    <a:pt x="149" y="417"/>
                    <a:pt x="169" y="447"/>
                    <a:pt x="190" y="480"/>
                  </a:cubicBezTo>
                  <a:cubicBezTo>
                    <a:pt x="233" y="536"/>
                    <a:pt x="284" y="588"/>
                    <a:pt x="338" y="632"/>
                  </a:cubicBezTo>
                  <a:cubicBezTo>
                    <a:pt x="341" y="632"/>
                    <a:pt x="341" y="633"/>
                    <a:pt x="341" y="633"/>
                  </a:cubicBezTo>
                  <a:cubicBezTo>
                    <a:pt x="408" y="684"/>
                    <a:pt x="484" y="725"/>
                    <a:pt x="561" y="761"/>
                  </a:cubicBezTo>
                  <a:lnTo>
                    <a:pt x="561" y="761"/>
                  </a:lnTo>
                  <a:cubicBezTo>
                    <a:pt x="557" y="760"/>
                    <a:pt x="554" y="758"/>
                    <a:pt x="551" y="757"/>
                  </a:cubicBezTo>
                  <a:lnTo>
                    <a:pt x="551" y="757"/>
                  </a:lnTo>
                  <a:cubicBezTo>
                    <a:pt x="556" y="760"/>
                    <a:pt x="561" y="763"/>
                    <a:pt x="566" y="764"/>
                  </a:cubicBezTo>
                  <a:cubicBezTo>
                    <a:pt x="565" y="763"/>
                    <a:pt x="563" y="762"/>
                    <a:pt x="561" y="761"/>
                  </a:cubicBezTo>
                  <a:lnTo>
                    <a:pt x="561" y="761"/>
                  </a:lnTo>
                  <a:cubicBezTo>
                    <a:pt x="796" y="865"/>
                    <a:pt x="1048" y="927"/>
                    <a:pt x="1276" y="1043"/>
                  </a:cubicBezTo>
                  <a:cubicBezTo>
                    <a:pt x="1421" y="1116"/>
                    <a:pt x="1558" y="1207"/>
                    <a:pt x="1680" y="1314"/>
                  </a:cubicBezTo>
                  <a:cubicBezTo>
                    <a:pt x="1809" y="1428"/>
                    <a:pt x="1928" y="1553"/>
                    <a:pt x="2032" y="1691"/>
                  </a:cubicBezTo>
                  <a:cubicBezTo>
                    <a:pt x="2139" y="1837"/>
                    <a:pt x="2240" y="1988"/>
                    <a:pt x="2330" y="2143"/>
                  </a:cubicBezTo>
                  <a:cubicBezTo>
                    <a:pt x="2418" y="2297"/>
                    <a:pt x="2500" y="2452"/>
                    <a:pt x="2583" y="2608"/>
                  </a:cubicBezTo>
                  <a:cubicBezTo>
                    <a:pt x="2705" y="2842"/>
                    <a:pt x="2826" y="3075"/>
                    <a:pt x="2964" y="3299"/>
                  </a:cubicBezTo>
                  <a:cubicBezTo>
                    <a:pt x="2972" y="3291"/>
                    <a:pt x="2981" y="3282"/>
                    <a:pt x="2987" y="3273"/>
                  </a:cubicBezTo>
                  <a:cubicBezTo>
                    <a:pt x="3002" y="3288"/>
                    <a:pt x="3027" y="3299"/>
                    <a:pt x="3051" y="3312"/>
                  </a:cubicBezTo>
                  <a:cubicBezTo>
                    <a:pt x="3061" y="3318"/>
                    <a:pt x="3072" y="3321"/>
                    <a:pt x="3084" y="3321"/>
                  </a:cubicBezTo>
                  <a:cubicBezTo>
                    <a:pt x="3100" y="3321"/>
                    <a:pt x="3116" y="3316"/>
                    <a:pt x="3130" y="3305"/>
                  </a:cubicBezTo>
                  <a:cubicBezTo>
                    <a:pt x="3143" y="3296"/>
                    <a:pt x="3153" y="3282"/>
                    <a:pt x="3159" y="3268"/>
                  </a:cubicBezTo>
                  <a:cubicBezTo>
                    <a:pt x="3175" y="3226"/>
                    <a:pt x="3156" y="3181"/>
                    <a:pt x="3114" y="3163"/>
                  </a:cubicBezTo>
                  <a:lnTo>
                    <a:pt x="3067" y="3140"/>
                  </a:lnTo>
                  <a:lnTo>
                    <a:pt x="3021" y="3117"/>
                  </a:lnTo>
                  <a:cubicBezTo>
                    <a:pt x="3001" y="2944"/>
                    <a:pt x="2952" y="2762"/>
                    <a:pt x="2880" y="2580"/>
                  </a:cubicBezTo>
                  <a:cubicBezTo>
                    <a:pt x="2823" y="2433"/>
                    <a:pt x="2735" y="2272"/>
                    <a:pt x="2615" y="2093"/>
                  </a:cubicBezTo>
                  <a:cubicBezTo>
                    <a:pt x="2527" y="1963"/>
                    <a:pt x="2416" y="1831"/>
                    <a:pt x="2266" y="1678"/>
                  </a:cubicBezTo>
                  <a:cubicBezTo>
                    <a:pt x="2138" y="1548"/>
                    <a:pt x="1997" y="1425"/>
                    <a:pt x="1839" y="1296"/>
                  </a:cubicBezTo>
                  <a:cubicBezTo>
                    <a:pt x="1588" y="1092"/>
                    <a:pt x="1306" y="908"/>
                    <a:pt x="1059" y="744"/>
                  </a:cubicBezTo>
                  <a:lnTo>
                    <a:pt x="905" y="644"/>
                  </a:lnTo>
                  <a:cubicBezTo>
                    <a:pt x="752" y="542"/>
                    <a:pt x="597" y="435"/>
                    <a:pt x="446" y="328"/>
                  </a:cubicBezTo>
                  <a:cubicBezTo>
                    <a:pt x="378" y="280"/>
                    <a:pt x="312" y="230"/>
                    <a:pt x="245" y="180"/>
                  </a:cubicBezTo>
                  <a:lnTo>
                    <a:pt x="157" y="112"/>
                  </a:lnTo>
                  <a:cubicBezTo>
                    <a:pt x="111" y="76"/>
                    <a:pt x="65" y="40"/>
                    <a:pt x="18" y="9"/>
                  </a:cubicBezTo>
                  <a:cubicBezTo>
                    <a:pt x="12" y="4"/>
                    <a:pt x="6" y="2"/>
                    <a:pt x="1" y="0"/>
                  </a:cubicBezTo>
                  <a:close/>
                </a:path>
              </a:pathLst>
            </a:custGeom>
            <a:solidFill>
              <a:srgbClr val="6D76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3" name="Google Shape;5903;p16"/>
            <p:cNvSpPr/>
            <p:nvPr/>
          </p:nvSpPr>
          <p:spPr>
            <a:xfrm>
              <a:off x="3805975" y="5287375"/>
              <a:ext cx="200" cy="175"/>
            </a:xfrm>
            <a:custGeom>
              <a:avLst/>
              <a:gdLst/>
              <a:ahLst/>
              <a:cxnLst/>
              <a:rect l="l" t="t" r="r" b="b"/>
              <a:pathLst>
                <a:path w="8" h="7" extrusionOk="0">
                  <a:moveTo>
                    <a:pt x="1" y="0"/>
                  </a:moveTo>
                  <a:cubicBezTo>
                    <a:pt x="2" y="2"/>
                    <a:pt x="6" y="5"/>
                    <a:pt x="8" y="6"/>
                  </a:cubicBezTo>
                  <a:cubicBezTo>
                    <a:pt x="6" y="3"/>
                    <a:pt x="2" y="2"/>
                    <a:pt x="1" y="0"/>
                  </a:cubicBezTo>
                  <a:close/>
                </a:path>
              </a:pathLst>
            </a:custGeom>
            <a:solidFill>
              <a:srgbClr val="6D76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4" name="Google Shape;5904;p16"/>
            <p:cNvSpPr/>
            <p:nvPr/>
          </p:nvSpPr>
          <p:spPr>
            <a:xfrm>
              <a:off x="3744100" y="4970850"/>
              <a:ext cx="125350" cy="141075"/>
            </a:xfrm>
            <a:custGeom>
              <a:avLst/>
              <a:gdLst/>
              <a:ahLst/>
              <a:cxnLst/>
              <a:rect l="l" t="t" r="r" b="b"/>
              <a:pathLst>
                <a:path w="5014" h="5643" extrusionOk="0">
                  <a:moveTo>
                    <a:pt x="2893" y="5372"/>
                  </a:moveTo>
                  <a:lnTo>
                    <a:pt x="2893" y="5372"/>
                  </a:lnTo>
                  <a:cubicBezTo>
                    <a:pt x="2894" y="5372"/>
                    <a:pt x="2894" y="5373"/>
                    <a:pt x="2894" y="5373"/>
                  </a:cubicBezTo>
                  <a:lnTo>
                    <a:pt x="2894" y="5373"/>
                  </a:lnTo>
                  <a:cubicBezTo>
                    <a:pt x="2894" y="5373"/>
                    <a:pt x="2894" y="5372"/>
                    <a:pt x="2893" y="5372"/>
                  </a:cubicBezTo>
                  <a:close/>
                  <a:moveTo>
                    <a:pt x="1" y="0"/>
                  </a:moveTo>
                  <a:lnTo>
                    <a:pt x="1" y="0"/>
                  </a:lnTo>
                  <a:cubicBezTo>
                    <a:pt x="17" y="19"/>
                    <a:pt x="28" y="38"/>
                    <a:pt x="40" y="59"/>
                  </a:cubicBezTo>
                  <a:cubicBezTo>
                    <a:pt x="35" y="52"/>
                    <a:pt x="32" y="45"/>
                    <a:pt x="28" y="41"/>
                  </a:cubicBezTo>
                  <a:lnTo>
                    <a:pt x="28" y="41"/>
                  </a:lnTo>
                  <a:cubicBezTo>
                    <a:pt x="256" y="425"/>
                    <a:pt x="508" y="799"/>
                    <a:pt x="773" y="1161"/>
                  </a:cubicBezTo>
                  <a:cubicBezTo>
                    <a:pt x="901" y="1335"/>
                    <a:pt x="1032" y="1506"/>
                    <a:pt x="1168" y="1674"/>
                  </a:cubicBezTo>
                  <a:cubicBezTo>
                    <a:pt x="1227" y="1745"/>
                    <a:pt x="1285" y="1819"/>
                    <a:pt x="1345" y="1889"/>
                  </a:cubicBezTo>
                  <a:cubicBezTo>
                    <a:pt x="1405" y="1961"/>
                    <a:pt x="1464" y="2033"/>
                    <a:pt x="1529" y="2097"/>
                  </a:cubicBezTo>
                  <a:cubicBezTo>
                    <a:pt x="1635" y="2196"/>
                    <a:pt x="1750" y="2278"/>
                    <a:pt x="1872" y="2356"/>
                  </a:cubicBezTo>
                  <a:cubicBezTo>
                    <a:pt x="1981" y="2426"/>
                    <a:pt x="2093" y="2491"/>
                    <a:pt x="2195" y="2570"/>
                  </a:cubicBezTo>
                  <a:cubicBezTo>
                    <a:pt x="2305" y="2655"/>
                    <a:pt x="2409" y="2748"/>
                    <a:pt x="2487" y="2860"/>
                  </a:cubicBezTo>
                  <a:cubicBezTo>
                    <a:pt x="2526" y="2922"/>
                    <a:pt x="2566" y="2984"/>
                    <a:pt x="2595" y="3051"/>
                  </a:cubicBezTo>
                  <a:cubicBezTo>
                    <a:pt x="2612" y="3093"/>
                    <a:pt x="2632" y="3133"/>
                    <a:pt x="2642" y="3176"/>
                  </a:cubicBezTo>
                  <a:cubicBezTo>
                    <a:pt x="2684" y="3330"/>
                    <a:pt x="2695" y="3485"/>
                    <a:pt x="2698" y="3641"/>
                  </a:cubicBezTo>
                  <a:cubicBezTo>
                    <a:pt x="2701" y="3827"/>
                    <a:pt x="2700" y="4013"/>
                    <a:pt x="2701" y="4199"/>
                  </a:cubicBezTo>
                  <a:cubicBezTo>
                    <a:pt x="2705" y="4507"/>
                    <a:pt x="2712" y="4821"/>
                    <a:pt x="2790" y="5121"/>
                  </a:cubicBezTo>
                  <a:cubicBezTo>
                    <a:pt x="2818" y="5212"/>
                    <a:pt x="2850" y="5298"/>
                    <a:pt x="2899" y="5381"/>
                  </a:cubicBezTo>
                  <a:lnTo>
                    <a:pt x="2899" y="5381"/>
                  </a:lnTo>
                  <a:cubicBezTo>
                    <a:pt x="2898" y="5379"/>
                    <a:pt x="2896" y="5376"/>
                    <a:pt x="2894" y="5373"/>
                  </a:cubicBezTo>
                  <a:lnTo>
                    <a:pt x="2894" y="5373"/>
                  </a:lnTo>
                  <a:cubicBezTo>
                    <a:pt x="2923" y="5420"/>
                    <a:pt x="2955" y="5460"/>
                    <a:pt x="2993" y="5500"/>
                  </a:cubicBezTo>
                  <a:cubicBezTo>
                    <a:pt x="3023" y="5527"/>
                    <a:pt x="3054" y="5552"/>
                    <a:pt x="3090" y="5572"/>
                  </a:cubicBezTo>
                  <a:cubicBezTo>
                    <a:pt x="3129" y="5593"/>
                    <a:pt x="3171" y="5609"/>
                    <a:pt x="3214" y="5622"/>
                  </a:cubicBezTo>
                  <a:cubicBezTo>
                    <a:pt x="3270" y="5635"/>
                    <a:pt x="3327" y="5639"/>
                    <a:pt x="3382" y="5642"/>
                  </a:cubicBezTo>
                  <a:lnTo>
                    <a:pt x="3382" y="5642"/>
                  </a:lnTo>
                  <a:cubicBezTo>
                    <a:pt x="3478" y="5639"/>
                    <a:pt x="3574" y="5623"/>
                    <a:pt x="3666" y="5599"/>
                  </a:cubicBezTo>
                  <a:cubicBezTo>
                    <a:pt x="3686" y="5593"/>
                    <a:pt x="3704" y="5588"/>
                    <a:pt x="3722" y="5579"/>
                  </a:cubicBezTo>
                  <a:cubicBezTo>
                    <a:pt x="3725" y="5577"/>
                    <a:pt x="3729" y="5573"/>
                    <a:pt x="3734" y="5570"/>
                  </a:cubicBezTo>
                  <a:lnTo>
                    <a:pt x="3745" y="5553"/>
                  </a:lnTo>
                  <a:cubicBezTo>
                    <a:pt x="3748" y="5543"/>
                    <a:pt x="3752" y="5532"/>
                    <a:pt x="3754" y="5521"/>
                  </a:cubicBezTo>
                  <a:cubicBezTo>
                    <a:pt x="3767" y="5453"/>
                    <a:pt x="3761" y="5384"/>
                    <a:pt x="3770" y="5315"/>
                  </a:cubicBezTo>
                  <a:cubicBezTo>
                    <a:pt x="3775" y="5276"/>
                    <a:pt x="3784" y="5230"/>
                    <a:pt x="3800" y="5194"/>
                  </a:cubicBezTo>
                  <a:cubicBezTo>
                    <a:pt x="3818" y="5161"/>
                    <a:pt x="3836" y="5129"/>
                    <a:pt x="3863" y="5104"/>
                  </a:cubicBezTo>
                  <a:cubicBezTo>
                    <a:pt x="3897" y="5068"/>
                    <a:pt x="3941" y="5036"/>
                    <a:pt x="3986" y="5019"/>
                  </a:cubicBezTo>
                  <a:cubicBezTo>
                    <a:pt x="4040" y="4997"/>
                    <a:pt x="4097" y="4981"/>
                    <a:pt x="4152" y="4974"/>
                  </a:cubicBezTo>
                  <a:cubicBezTo>
                    <a:pt x="4190" y="4969"/>
                    <a:pt x="4227" y="4965"/>
                    <a:pt x="4264" y="4965"/>
                  </a:cubicBezTo>
                  <a:cubicBezTo>
                    <a:pt x="4279" y="4965"/>
                    <a:pt x="4293" y="4965"/>
                    <a:pt x="4308" y="4967"/>
                  </a:cubicBezTo>
                  <a:cubicBezTo>
                    <a:pt x="4358" y="4971"/>
                    <a:pt x="4409" y="4981"/>
                    <a:pt x="4458" y="4996"/>
                  </a:cubicBezTo>
                  <a:cubicBezTo>
                    <a:pt x="4578" y="5032"/>
                    <a:pt x="4693" y="5091"/>
                    <a:pt x="4797" y="5161"/>
                  </a:cubicBezTo>
                  <a:cubicBezTo>
                    <a:pt x="4873" y="5211"/>
                    <a:pt x="4945" y="5264"/>
                    <a:pt x="5013" y="5322"/>
                  </a:cubicBezTo>
                  <a:cubicBezTo>
                    <a:pt x="4952" y="5096"/>
                    <a:pt x="4883" y="4869"/>
                    <a:pt x="4809" y="4647"/>
                  </a:cubicBezTo>
                  <a:cubicBezTo>
                    <a:pt x="4542" y="3828"/>
                    <a:pt x="4241" y="3222"/>
                    <a:pt x="3857" y="2734"/>
                  </a:cubicBezTo>
                  <a:cubicBezTo>
                    <a:pt x="3525" y="2306"/>
                    <a:pt x="3070" y="1912"/>
                    <a:pt x="2467" y="1534"/>
                  </a:cubicBezTo>
                  <a:cubicBezTo>
                    <a:pt x="2180" y="1352"/>
                    <a:pt x="1881" y="1185"/>
                    <a:pt x="1594" y="1026"/>
                  </a:cubicBezTo>
                  <a:cubicBezTo>
                    <a:pt x="1355" y="892"/>
                    <a:pt x="1131" y="767"/>
                    <a:pt x="910" y="637"/>
                  </a:cubicBezTo>
                  <a:cubicBezTo>
                    <a:pt x="545" y="417"/>
                    <a:pt x="255" y="213"/>
                    <a:pt x="1" y="0"/>
                  </a:cubicBezTo>
                  <a:close/>
                  <a:moveTo>
                    <a:pt x="3382" y="5642"/>
                  </a:moveTo>
                  <a:cubicBezTo>
                    <a:pt x="3380" y="5642"/>
                    <a:pt x="3379" y="5642"/>
                    <a:pt x="3378" y="5642"/>
                  </a:cubicBezTo>
                  <a:lnTo>
                    <a:pt x="3385" y="5642"/>
                  </a:lnTo>
                  <a:cubicBezTo>
                    <a:pt x="3384" y="5642"/>
                    <a:pt x="3383" y="5642"/>
                    <a:pt x="3382" y="5642"/>
                  </a:cubicBezTo>
                  <a:close/>
                </a:path>
              </a:pathLst>
            </a:custGeom>
            <a:solidFill>
              <a:srgbClr val="6D76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5" name="Google Shape;5905;p16"/>
            <p:cNvSpPr/>
            <p:nvPr/>
          </p:nvSpPr>
          <p:spPr>
            <a:xfrm>
              <a:off x="3837750" y="5109425"/>
              <a:ext cx="175" cy="225"/>
            </a:xfrm>
            <a:custGeom>
              <a:avLst/>
              <a:gdLst/>
              <a:ahLst/>
              <a:cxnLst/>
              <a:rect l="l" t="t" r="r" b="b"/>
              <a:pathLst>
                <a:path w="7" h="9" extrusionOk="0">
                  <a:moveTo>
                    <a:pt x="6" y="0"/>
                  </a:moveTo>
                  <a:cubicBezTo>
                    <a:pt x="5" y="1"/>
                    <a:pt x="1" y="6"/>
                    <a:pt x="1" y="9"/>
                  </a:cubicBezTo>
                  <a:cubicBezTo>
                    <a:pt x="2" y="7"/>
                    <a:pt x="4" y="3"/>
                    <a:pt x="6" y="0"/>
                  </a:cubicBezTo>
                  <a:close/>
                </a:path>
              </a:pathLst>
            </a:custGeom>
            <a:solidFill>
              <a:srgbClr val="6D76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6" name="Google Shape;5906;p16"/>
            <p:cNvSpPr/>
            <p:nvPr/>
          </p:nvSpPr>
          <p:spPr>
            <a:xfrm>
              <a:off x="3744350" y="4821500"/>
              <a:ext cx="109150" cy="72075"/>
            </a:xfrm>
            <a:custGeom>
              <a:avLst/>
              <a:gdLst/>
              <a:ahLst/>
              <a:cxnLst/>
              <a:rect l="l" t="t" r="r" b="b"/>
              <a:pathLst>
                <a:path w="4366" h="2883" extrusionOk="0">
                  <a:moveTo>
                    <a:pt x="1" y="1"/>
                  </a:moveTo>
                  <a:lnTo>
                    <a:pt x="1" y="1"/>
                  </a:lnTo>
                  <a:cubicBezTo>
                    <a:pt x="173" y="190"/>
                    <a:pt x="337" y="394"/>
                    <a:pt x="514" y="618"/>
                  </a:cubicBezTo>
                  <a:lnTo>
                    <a:pt x="672" y="819"/>
                  </a:lnTo>
                  <a:lnTo>
                    <a:pt x="699" y="854"/>
                  </a:lnTo>
                  <a:cubicBezTo>
                    <a:pt x="923" y="1140"/>
                    <a:pt x="1180" y="1463"/>
                    <a:pt x="1446" y="1756"/>
                  </a:cubicBezTo>
                  <a:cubicBezTo>
                    <a:pt x="1809" y="2151"/>
                    <a:pt x="2157" y="2431"/>
                    <a:pt x="2510" y="2613"/>
                  </a:cubicBezTo>
                  <a:cubicBezTo>
                    <a:pt x="2714" y="2720"/>
                    <a:pt x="2927" y="2794"/>
                    <a:pt x="3142" y="2840"/>
                  </a:cubicBezTo>
                  <a:cubicBezTo>
                    <a:pt x="3288" y="2869"/>
                    <a:pt x="3439" y="2883"/>
                    <a:pt x="3592" y="2883"/>
                  </a:cubicBezTo>
                  <a:cubicBezTo>
                    <a:pt x="3676" y="2883"/>
                    <a:pt x="3761" y="2879"/>
                    <a:pt x="3846" y="2871"/>
                  </a:cubicBezTo>
                  <a:cubicBezTo>
                    <a:pt x="4007" y="2856"/>
                    <a:pt x="4175" y="2822"/>
                    <a:pt x="4366" y="2766"/>
                  </a:cubicBezTo>
                  <a:cubicBezTo>
                    <a:pt x="4173" y="2628"/>
                    <a:pt x="4008" y="2454"/>
                    <a:pt x="3860" y="2269"/>
                  </a:cubicBezTo>
                  <a:cubicBezTo>
                    <a:pt x="3663" y="2025"/>
                    <a:pt x="3491" y="1760"/>
                    <a:pt x="3313" y="1500"/>
                  </a:cubicBezTo>
                  <a:cubicBezTo>
                    <a:pt x="3149" y="1265"/>
                    <a:pt x="2981" y="1031"/>
                    <a:pt x="2776" y="827"/>
                  </a:cubicBezTo>
                  <a:cubicBezTo>
                    <a:pt x="2779" y="827"/>
                    <a:pt x="2779" y="828"/>
                    <a:pt x="2780" y="828"/>
                  </a:cubicBezTo>
                  <a:cubicBezTo>
                    <a:pt x="2684" y="739"/>
                    <a:pt x="2582" y="659"/>
                    <a:pt x="2468" y="591"/>
                  </a:cubicBezTo>
                  <a:lnTo>
                    <a:pt x="2468" y="591"/>
                  </a:lnTo>
                  <a:lnTo>
                    <a:pt x="2473" y="595"/>
                  </a:lnTo>
                  <a:cubicBezTo>
                    <a:pt x="2389" y="551"/>
                    <a:pt x="2303" y="515"/>
                    <a:pt x="2213" y="491"/>
                  </a:cubicBezTo>
                  <a:lnTo>
                    <a:pt x="2213" y="491"/>
                  </a:lnTo>
                  <a:cubicBezTo>
                    <a:pt x="2216" y="492"/>
                    <a:pt x="2219" y="493"/>
                    <a:pt x="2222" y="494"/>
                  </a:cubicBezTo>
                  <a:lnTo>
                    <a:pt x="2222" y="494"/>
                  </a:lnTo>
                  <a:cubicBezTo>
                    <a:pt x="2145" y="475"/>
                    <a:pt x="2066" y="462"/>
                    <a:pt x="1986" y="460"/>
                  </a:cubicBezTo>
                  <a:lnTo>
                    <a:pt x="1979" y="460"/>
                  </a:lnTo>
                  <a:cubicBezTo>
                    <a:pt x="1951" y="462"/>
                    <a:pt x="1923" y="466"/>
                    <a:pt x="1897" y="473"/>
                  </a:cubicBezTo>
                  <a:cubicBezTo>
                    <a:pt x="1880" y="479"/>
                    <a:pt x="1865" y="483"/>
                    <a:pt x="1851" y="491"/>
                  </a:cubicBezTo>
                  <a:cubicBezTo>
                    <a:pt x="1842" y="496"/>
                    <a:pt x="1835" y="504"/>
                    <a:pt x="1828" y="511"/>
                  </a:cubicBezTo>
                  <a:cubicBezTo>
                    <a:pt x="1819" y="519"/>
                    <a:pt x="1812" y="531"/>
                    <a:pt x="1805" y="544"/>
                  </a:cubicBezTo>
                  <a:cubicBezTo>
                    <a:pt x="1798" y="561"/>
                    <a:pt x="1790" y="580"/>
                    <a:pt x="1785" y="597"/>
                  </a:cubicBezTo>
                  <a:cubicBezTo>
                    <a:pt x="1776" y="648"/>
                    <a:pt x="1772" y="701"/>
                    <a:pt x="1772" y="752"/>
                  </a:cubicBezTo>
                  <a:lnTo>
                    <a:pt x="1772" y="752"/>
                  </a:lnTo>
                  <a:cubicBezTo>
                    <a:pt x="1772" y="752"/>
                    <a:pt x="1772" y="752"/>
                    <a:pt x="1772" y="752"/>
                  </a:cubicBezTo>
                  <a:lnTo>
                    <a:pt x="1772" y="753"/>
                  </a:lnTo>
                  <a:cubicBezTo>
                    <a:pt x="1772" y="753"/>
                    <a:pt x="1772" y="752"/>
                    <a:pt x="1772" y="752"/>
                  </a:cubicBezTo>
                  <a:lnTo>
                    <a:pt x="1772" y="752"/>
                  </a:lnTo>
                  <a:cubicBezTo>
                    <a:pt x="1775" y="854"/>
                    <a:pt x="1785" y="956"/>
                    <a:pt x="1789" y="1061"/>
                  </a:cubicBezTo>
                  <a:cubicBezTo>
                    <a:pt x="1792" y="1166"/>
                    <a:pt x="1793" y="1270"/>
                    <a:pt x="1782" y="1374"/>
                  </a:cubicBezTo>
                  <a:cubicBezTo>
                    <a:pt x="1777" y="1412"/>
                    <a:pt x="1745" y="1437"/>
                    <a:pt x="1711" y="1437"/>
                  </a:cubicBezTo>
                  <a:cubicBezTo>
                    <a:pt x="1702" y="1437"/>
                    <a:pt x="1693" y="1435"/>
                    <a:pt x="1684" y="1431"/>
                  </a:cubicBezTo>
                  <a:cubicBezTo>
                    <a:pt x="1538" y="1378"/>
                    <a:pt x="1397" y="1306"/>
                    <a:pt x="1269" y="1216"/>
                  </a:cubicBezTo>
                  <a:cubicBezTo>
                    <a:pt x="1131" y="1120"/>
                    <a:pt x="1008" y="1008"/>
                    <a:pt x="887" y="893"/>
                  </a:cubicBezTo>
                  <a:cubicBezTo>
                    <a:pt x="654" y="666"/>
                    <a:pt x="442" y="417"/>
                    <a:pt x="211" y="189"/>
                  </a:cubicBezTo>
                  <a:cubicBezTo>
                    <a:pt x="142" y="124"/>
                    <a:pt x="73" y="60"/>
                    <a:pt x="1" y="1"/>
                  </a:cubicBezTo>
                  <a:close/>
                </a:path>
              </a:pathLst>
            </a:custGeom>
            <a:solidFill>
              <a:srgbClr val="6D76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7" name="Google Shape;5907;p16"/>
            <p:cNvSpPr/>
            <p:nvPr/>
          </p:nvSpPr>
          <p:spPr>
            <a:xfrm>
              <a:off x="3788775" y="4840550"/>
              <a:ext cx="25" cy="300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2"/>
                  </a:moveTo>
                  <a:lnTo>
                    <a:pt x="1" y="0"/>
                  </a:lnTo>
                  <a:lnTo>
                    <a:pt x="1" y="12"/>
                  </a:lnTo>
                  <a:close/>
                </a:path>
              </a:pathLst>
            </a:custGeom>
            <a:solidFill>
              <a:srgbClr val="6D76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8" name="Google Shape;5908;p16"/>
            <p:cNvSpPr/>
            <p:nvPr/>
          </p:nvSpPr>
          <p:spPr>
            <a:xfrm>
              <a:off x="3866950" y="4727075"/>
              <a:ext cx="46050" cy="124075"/>
            </a:xfrm>
            <a:custGeom>
              <a:avLst/>
              <a:gdLst/>
              <a:ahLst/>
              <a:cxnLst/>
              <a:rect l="l" t="t" r="r" b="b"/>
              <a:pathLst>
                <a:path w="1842" h="4963" extrusionOk="0">
                  <a:moveTo>
                    <a:pt x="1626" y="345"/>
                  </a:moveTo>
                  <a:lnTo>
                    <a:pt x="1626" y="345"/>
                  </a:lnTo>
                  <a:cubicBezTo>
                    <a:pt x="1625" y="348"/>
                    <a:pt x="1623" y="352"/>
                    <a:pt x="1622" y="355"/>
                  </a:cubicBezTo>
                  <a:lnTo>
                    <a:pt x="1622" y="355"/>
                  </a:lnTo>
                  <a:cubicBezTo>
                    <a:pt x="1624" y="352"/>
                    <a:pt x="1625" y="348"/>
                    <a:pt x="1626" y="345"/>
                  </a:cubicBezTo>
                  <a:close/>
                  <a:moveTo>
                    <a:pt x="1622" y="355"/>
                  </a:moveTo>
                  <a:lnTo>
                    <a:pt x="1622" y="355"/>
                  </a:lnTo>
                  <a:cubicBezTo>
                    <a:pt x="1621" y="357"/>
                    <a:pt x="1620" y="359"/>
                    <a:pt x="1619" y="361"/>
                  </a:cubicBezTo>
                  <a:lnTo>
                    <a:pt x="1619" y="361"/>
                  </a:lnTo>
                  <a:cubicBezTo>
                    <a:pt x="1620" y="359"/>
                    <a:pt x="1621" y="357"/>
                    <a:pt x="1622" y="355"/>
                  </a:cubicBezTo>
                  <a:close/>
                  <a:moveTo>
                    <a:pt x="1505" y="754"/>
                  </a:moveTo>
                  <a:lnTo>
                    <a:pt x="1505" y="754"/>
                  </a:lnTo>
                  <a:cubicBezTo>
                    <a:pt x="1505" y="756"/>
                    <a:pt x="1505" y="757"/>
                    <a:pt x="1505" y="758"/>
                  </a:cubicBezTo>
                  <a:lnTo>
                    <a:pt x="1505" y="758"/>
                  </a:lnTo>
                  <a:cubicBezTo>
                    <a:pt x="1505" y="757"/>
                    <a:pt x="1505" y="756"/>
                    <a:pt x="1505" y="754"/>
                  </a:cubicBezTo>
                  <a:close/>
                  <a:moveTo>
                    <a:pt x="1505" y="758"/>
                  </a:moveTo>
                  <a:cubicBezTo>
                    <a:pt x="1504" y="762"/>
                    <a:pt x="1503" y="766"/>
                    <a:pt x="1503" y="770"/>
                  </a:cubicBezTo>
                  <a:cubicBezTo>
                    <a:pt x="1504" y="767"/>
                    <a:pt x="1504" y="763"/>
                    <a:pt x="1505" y="758"/>
                  </a:cubicBezTo>
                  <a:close/>
                  <a:moveTo>
                    <a:pt x="381" y="4311"/>
                  </a:moveTo>
                  <a:cubicBezTo>
                    <a:pt x="379" y="4313"/>
                    <a:pt x="378" y="4315"/>
                    <a:pt x="377" y="4316"/>
                  </a:cubicBezTo>
                  <a:cubicBezTo>
                    <a:pt x="378" y="4315"/>
                    <a:pt x="379" y="4313"/>
                    <a:pt x="381" y="4311"/>
                  </a:cubicBezTo>
                  <a:close/>
                  <a:moveTo>
                    <a:pt x="1842" y="0"/>
                  </a:moveTo>
                  <a:lnTo>
                    <a:pt x="1842" y="0"/>
                  </a:lnTo>
                  <a:cubicBezTo>
                    <a:pt x="1755" y="111"/>
                    <a:pt x="1678" y="233"/>
                    <a:pt x="1619" y="362"/>
                  </a:cubicBezTo>
                  <a:cubicBezTo>
                    <a:pt x="1619" y="362"/>
                    <a:pt x="1619" y="362"/>
                    <a:pt x="1619" y="361"/>
                  </a:cubicBezTo>
                  <a:lnTo>
                    <a:pt x="1619" y="361"/>
                  </a:lnTo>
                  <a:cubicBezTo>
                    <a:pt x="1566" y="488"/>
                    <a:pt x="1528" y="619"/>
                    <a:pt x="1505" y="754"/>
                  </a:cubicBezTo>
                  <a:lnTo>
                    <a:pt x="1505" y="754"/>
                  </a:lnTo>
                  <a:cubicBezTo>
                    <a:pt x="1505" y="754"/>
                    <a:pt x="1505" y="753"/>
                    <a:pt x="1506" y="753"/>
                  </a:cubicBezTo>
                  <a:lnTo>
                    <a:pt x="1506" y="753"/>
                  </a:lnTo>
                  <a:cubicBezTo>
                    <a:pt x="1461" y="1056"/>
                    <a:pt x="1490" y="1362"/>
                    <a:pt x="1506" y="1665"/>
                  </a:cubicBezTo>
                  <a:cubicBezTo>
                    <a:pt x="1516" y="1824"/>
                    <a:pt x="1523" y="1987"/>
                    <a:pt x="1516" y="2146"/>
                  </a:cubicBezTo>
                  <a:cubicBezTo>
                    <a:pt x="1508" y="2306"/>
                    <a:pt x="1490" y="2468"/>
                    <a:pt x="1452" y="2622"/>
                  </a:cubicBezTo>
                  <a:cubicBezTo>
                    <a:pt x="1369" y="2972"/>
                    <a:pt x="1204" y="3297"/>
                    <a:pt x="991" y="3587"/>
                  </a:cubicBezTo>
                  <a:cubicBezTo>
                    <a:pt x="803" y="3841"/>
                    <a:pt x="585" y="4069"/>
                    <a:pt x="381" y="4311"/>
                  </a:cubicBezTo>
                  <a:lnTo>
                    <a:pt x="381" y="4311"/>
                  </a:lnTo>
                  <a:cubicBezTo>
                    <a:pt x="386" y="4306"/>
                    <a:pt x="391" y="4301"/>
                    <a:pt x="395" y="4296"/>
                  </a:cubicBezTo>
                  <a:lnTo>
                    <a:pt x="395" y="4296"/>
                  </a:lnTo>
                  <a:cubicBezTo>
                    <a:pt x="263" y="4457"/>
                    <a:pt x="144" y="4622"/>
                    <a:pt x="58" y="4810"/>
                  </a:cubicBezTo>
                  <a:cubicBezTo>
                    <a:pt x="36" y="4861"/>
                    <a:pt x="16" y="4911"/>
                    <a:pt x="0" y="4963"/>
                  </a:cubicBezTo>
                  <a:cubicBezTo>
                    <a:pt x="167" y="4941"/>
                    <a:pt x="332" y="4895"/>
                    <a:pt x="504" y="4823"/>
                  </a:cubicBezTo>
                  <a:cubicBezTo>
                    <a:pt x="608" y="4780"/>
                    <a:pt x="714" y="4720"/>
                    <a:pt x="819" y="4647"/>
                  </a:cubicBezTo>
                  <a:cubicBezTo>
                    <a:pt x="874" y="4608"/>
                    <a:pt x="927" y="4565"/>
                    <a:pt x="978" y="4519"/>
                  </a:cubicBezTo>
                  <a:cubicBezTo>
                    <a:pt x="1122" y="4393"/>
                    <a:pt x="1257" y="4222"/>
                    <a:pt x="1379" y="4015"/>
                  </a:cubicBezTo>
                  <a:cubicBezTo>
                    <a:pt x="1480" y="3842"/>
                    <a:pt x="1554" y="3656"/>
                    <a:pt x="1606" y="3466"/>
                  </a:cubicBezTo>
                  <a:cubicBezTo>
                    <a:pt x="1649" y="3295"/>
                    <a:pt x="1677" y="3100"/>
                    <a:pt x="1684" y="2887"/>
                  </a:cubicBezTo>
                  <a:cubicBezTo>
                    <a:pt x="1689" y="2702"/>
                    <a:pt x="1674" y="2512"/>
                    <a:pt x="1656" y="2349"/>
                  </a:cubicBezTo>
                  <a:cubicBezTo>
                    <a:pt x="1652" y="2271"/>
                    <a:pt x="1642" y="2194"/>
                    <a:pt x="1635" y="2116"/>
                  </a:cubicBezTo>
                  <a:lnTo>
                    <a:pt x="1628" y="2053"/>
                  </a:lnTo>
                  <a:lnTo>
                    <a:pt x="1620" y="1975"/>
                  </a:lnTo>
                  <a:cubicBezTo>
                    <a:pt x="1613" y="1909"/>
                    <a:pt x="1609" y="1845"/>
                    <a:pt x="1602" y="1778"/>
                  </a:cubicBezTo>
                  <a:lnTo>
                    <a:pt x="1589" y="1824"/>
                  </a:lnTo>
                  <a:lnTo>
                    <a:pt x="1590" y="1711"/>
                  </a:lnTo>
                  <a:cubicBezTo>
                    <a:pt x="1587" y="1549"/>
                    <a:pt x="1582" y="1406"/>
                    <a:pt x="1585" y="1269"/>
                  </a:cubicBezTo>
                  <a:cubicBezTo>
                    <a:pt x="1590" y="1090"/>
                    <a:pt x="1609" y="907"/>
                    <a:pt x="1639" y="723"/>
                  </a:cubicBezTo>
                  <a:cubicBezTo>
                    <a:pt x="1684" y="486"/>
                    <a:pt x="1753" y="246"/>
                    <a:pt x="1842" y="0"/>
                  </a:cubicBezTo>
                  <a:close/>
                </a:path>
              </a:pathLst>
            </a:custGeom>
            <a:solidFill>
              <a:srgbClr val="6D76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9" name="Google Shape;5909;p16"/>
            <p:cNvSpPr/>
            <p:nvPr/>
          </p:nvSpPr>
          <p:spPr>
            <a:xfrm>
              <a:off x="3876925" y="4937700"/>
              <a:ext cx="111850" cy="165100"/>
            </a:xfrm>
            <a:custGeom>
              <a:avLst/>
              <a:gdLst/>
              <a:ahLst/>
              <a:cxnLst/>
              <a:rect l="l" t="t" r="r" b="b"/>
              <a:pathLst>
                <a:path w="4474" h="6604" extrusionOk="0">
                  <a:moveTo>
                    <a:pt x="3778" y="1730"/>
                  </a:moveTo>
                  <a:cubicBezTo>
                    <a:pt x="3778" y="1732"/>
                    <a:pt x="3778" y="1734"/>
                    <a:pt x="3779" y="1737"/>
                  </a:cubicBezTo>
                  <a:lnTo>
                    <a:pt x="3779" y="1737"/>
                  </a:lnTo>
                  <a:cubicBezTo>
                    <a:pt x="3779" y="1734"/>
                    <a:pt x="3778" y="1732"/>
                    <a:pt x="3778" y="1730"/>
                  </a:cubicBezTo>
                  <a:close/>
                  <a:moveTo>
                    <a:pt x="4113" y="1"/>
                  </a:moveTo>
                  <a:lnTo>
                    <a:pt x="4113" y="1"/>
                  </a:lnTo>
                  <a:cubicBezTo>
                    <a:pt x="4075" y="68"/>
                    <a:pt x="4040" y="139"/>
                    <a:pt x="4005" y="210"/>
                  </a:cubicBezTo>
                  <a:cubicBezTo>
                    <a:pt x="4006" y="205"/>
                    <a:pt x="4011" y="199"/>
                    <a:pt x="4012" y="193"/>
                  </a:cubicBezTo>
                  <a:lnTo>
                    <a:pt x="4012" y="193"/>
                  </a:lnTo>
                  <a:cubicBezTo>
                    <a:pt x="3958" y="311"/>
                    <a:pt x="3912" y="433"/>
                    <a:pt x="3876" y="555"/>
                  </a:cubicBezTo>
                  <a:cubicBezTo>
                    <a:pt x="3846" y="663"/>
                    <a:pt x="3820" y="771"/>
                    <a:pt x="3803" y="881"/>
                  </a:cubicBezTo>
                  <a:cubicBezTo>
                    <a:pt x="3781" y="1022"/>
                    <a:pt x="3768" y="1163"/>
                    <a:pt x="3767" y="1305"/>
                  </a:cubicBezTo>
                  <a:cubicBezTo>
                    <a:pt x="3764" y="1453"/>
                    <a:pt x="3767" y="1598"/>
                    <a:pt x="3781" y="1744"/>
                  </a:cubicBezTo>
                  <a:lnTo>
                    <a:pt x="3781" y="1744"/>
                  </a:lnTo>
                  <a:cubicBezTo>
                    <a:pt x="3780" y="1742"/>
                    <a:pt x="3779" y="1739"/>
                    <a:pt x="3779" y="1737"/>
                  </a:cubicBezTo>
                  <a:lnTo>
                    <a:pt x="3779" y="1737"/>
                  </a:lnTo>
                  <a:cubicBezTo>
                    <a:pt x="3794" y="1849"/>
                    <a:pt x="3827" y="1960"/>
                    <a:pt x="3856" y="2067"/>
                  </a:cubicBezTo>
                  <a:cubicBezTo>
                    <a:pt x="3896" y="2210"/>
                    <a:pt x="3936" y="2349"/>
                    <a:pt x="3963" y="2491"/>
                  </a:cubicBezTo>
                  <a:cubicBezTo>
                    <a:pt x="3978" y="2563"/>
                    <a:pt x="3989" y="2638"/>
                    <a:pt x="3996" y="2712"/>
                  </a:cubicBezTo>
                  <a:cubicBezTo>
                    <a:pt x="4001" y="2776"/>
                    <a:pt x="4005" y="2837"/>
                    <a:pt x="3999" y="2901"/>
                  </a:cubicBezTo>
                  <a:cubicBezTo>
                    <a:pt x="3994" y="2964"/>
                    <a:pt x="3985" y="3028"/>
                    <a:pt x="3961" y="3087"/>
                  </a:cubicBezTo>
                  <a:cubicBezTo>
                    <a:pt x="3949" y="3115"/>
                    <a:pt x="3939" y="3143"/>
                    <a:pt x="3922" y="3168"/>
                  </a:cubicBezTo>
                  <a:cubicBezTo>
                    <a:pt x="3910" y="3188"/>
                    <a:pt x="3897" y="3206"/>
                    <a:pt x="3883" y="3224"/>
                  </a:cubicBezTo>
                  <a:cubicBezTo>
                    <a:pt x="3846" y="3271"/>
                    <a:pt x="3798" y="3310"/>
                    <a:pt x="3748" y="3339"/>
                  </a:cubicBezTo>
                  <a:cubicBezTo>
                    <a:pt x="3725" y="3352"/>
                    <a:pt x="3702" y="3364"/>
                    <a:pt x="3676" y="3373"/>
                  </a:cubicBezTo>
                  <a:cubicBezTo>
                    <a:pt x="3660" y="3380"/>
                    <a:pt x="3645" y="3386"/>
                    <a:pt x="3626" y="3389"/>
                  </a:cubicBezTo>
                  <a:cubicBezTo>
                    <a:pt x="3602" y="3393"/>
                    <a:pt x="3578" y="3396"/>
                    <a:pt x="3554" y="3396"/>
                  </a:cubicBezTo>
                  <a:cubicBezTo>
                    <a:pt x="3533" y="3396"/>
                    <a:pt x="3512" y="3394"/>
                    <a:pt x="3491" y="3389"/>
                  </a:cubicBezTo>
                  <a:cubicBezTo>
                    <a:pt x="3455" y="3380"/>
                    <a:pt x="3419" y="3367"/>
                    <a:pt x="3387" y="3347"/>
                  </a:cubicBezTo>
                  <a:cubicBezTo>
                    <a:pt x="3311" y="3303"/>
                    <a:pt x="3250" y="3242"/>
                    <a:pt x="3192" y="3179"/>
                  </a:cubicBezTo>
                  <a:cubicBezTo>
                    <a:pt x="3132" y="3113"/>
                    <a:pt x="3074" y="3046"/>
                    <a:pt x="3007" y="2991"/>
                  </a:cubicBezTo>
                  <a:lnTo>
                    <a:pt x="3007" y="2991"/>
                  </a:lnTo>
                  <a:lnTo>
                    <a:pt x="3017" y="3001"/>
                  </a:lnTo>
                  <a:cubicBezTo>
                    <a:pt x="2991" y="2980"/>
                    <a:pt x="2964" y="2959"/>
                    <a:pt x="2934" y="2944"/>
                  </a:cubicBezTo>
                  <a:cubicBezTo>
                    <a:pt x="2912" y="2935"/>
                    <a:pt x="2892" y="2928"/>
                    <a:pt x="2869" y="2924"/>
                  </a:cubicBezTo>
                  <a:cubicBezTo>
                    <a:pt x="2855" y="2924"/>
                    <a:pt x="2840" y="2922"/>
                    <a:pt x="2823" y="2922"/>
                  </a:cubicBezTo>
                  <a:cubicBezTo>
                    <a:pt x="2799" y="2926"/>
                    <a:pt x="2777" y="2931"/>
                    <a:pt x="2754" y="2941"/>
                  </a:cubicBezTo>
                  <a:cubicBezTo>
                    <a:pt x="2720" y="2957"/>
                    <a:pt x="2689" y="2974"/>
                    <a:pt x="2658" y="2994"/>
                  </a:cubicBezTo>
                  <a:cubicBezTo>
                    <a:pt x="2600" y="3037"/>
                    <a:pt x="2547" y="3087"/>
                    <a:pt x="2500" y="3142"/>
                  </a:cubicBezTo>
                  <a:cubicBezTo>
                    <a:pt x="2468" y="3185"/>
                    <a:pt x="2439" y="3229"/>
                    <a:pt x="2416" y="3278"/>
                  </a:cubicBezTo>
                  <a:cubicBezTo>
                    <a:pt x="2395" y="3333"/>
                    <a:pt x="2378" y="3390"/>
                    <a:pt x="2368" y="3451"/>
                  </a:cubicBezTo>
                  <a:cubicBezTo>
                    <a:pt x="2342" y="3627"/>
                    <a:pt x="2360" y="3810"/>
                    <a:pt x="2355" y="3989"/>
                  </a:cubicBezTo>
                  <a:cubicBezTo>
                    <a:pt x="2353" y="4084"/>
                    <a:pt x="2346" y="4183"/>
                    <a:pt x="2323" y="4277"/>
                  </a:cubicBezTo>
                  <a:cubicBezTo>
                    <a:pt x="2312" y="4317"/>
                    <a:pt x="2302" y="4360"/>
                    <a:pt x="2283" y="4400"/>
                  </a:cubicBezTo>
                  <a:cubicBezTo>
                    <a:pt x="2266" y="4442"/>
                    <a:pt x="2248" y="4482"/>
                    <a:pt x="2224" y="4521"/>
                  </a:cubicBezTo>
                  <a:cubicBezTo>
                    <a:pt x="2165" y="4614"/>
                    <a:pt x="2090" y="4693"/>
                    <a:pt x="2003" y="4759"/>
                  </a:cubicBezTo>
                  <a:cubicBezTo>
                    <a:pt x="1922" y="4818"/>
                    <a:pt x="1832" y="4861"/>
                    <a:pt x="1737" y="4890"/>
                  </a:cubicBezTo>
                  <a:cubicBezTo>
                    <a:pt x="1527" y="4952"/>
                    <a:pt x="1306" y="4956"/>
                    <a:pt x="1089" y="4976"/>
                  </a:cubicBezTo>
                  <a:lnTo>
                    <a:pt x="1098" y="4976"/>
                  </a:lnTo>
                  <a:cubicBezTo>
                    <a:pt x="1032" y="4983"/>
                    <a:pt x="966" y="4990"/>
                    <a:pt x="898" y="5005"/>
                  </a:cubicBezTo>
                  <a:cubicBezTo>
                    <a:pt x="834" y="5018"/>
                    <a:pt x="772" y="5035"/>
                    <a:pt x="709" y="5056"/>
                  </a:cubicBezTo>
                  <a:cubicBezTo>
                    <a:pt x="673" y="5071"/>
                    <a:pt x="637" y="5085"/>
                    <a:pt x="602" y="5105"/>
                  </a:cubicBezTo>
                  <a:cubicBezTo>
                    <a:pt x="571" y="5125"/>
                    <a:pt x="536" y="5145"/>
                    <a:pt x="503" y="5167"/>
                  </a:cubicBezTo>
                  <a:cubicBezTo>
                    <a:pt x="443" y="5279"/>
                    <a:pt x="391" y="5390"/>
                    <a:pt x="348" y="5494"/>
                  </a:cubicBezTo>
                  <a:lnTo>
                    <a:pt x="302" y="5479"/>
                  </a:lnTo>
                  <a:cubicBezTo>
                    <a:pt x="287" y="5475"/>
                    <a:pt x="272" y="5473"/>
                    <a:pt x="256" y="5473"/>
                  </a:cubicBezTo>
                  <a:cubicBezTo>
                    <a:pt x="208" y="5473"/>
                    <a:pt x="158" y="5490"/>
                    <a:pt x="114" y="5522"/>
                  </a:cubicBezTo>
                  <a:cubicBezTo>
                    <a:pt x="80" y="5548"/>
                    <a:pt x="51" y="5581"/>
                    <a:pt x="34" y="5619"/>
                  </a:cubicBezTo>
                  <a:cubicBezTo>
                    <a:pt x="5" y="5680"/>
                    <a:pt x="1" y="5750"/>
                    <a:pt x="25" y="5810"/>
                  </a:cubicBezTo>
                  <a:cubicBezTo>
                    <a:pt x="44" y="5864"/>
                    <a:pt x="91" y="5925"/>
                    <a:pt x="151" y="5950"/>
                  </a:cubicBezTo>
                  <a:lnTo>
                    <a:pt x="179" y="5958"/>
                  </a:lnTo>
                  <a:cubicBezTo>
                    <a:pt x="147" y="6122"/>
                    <a:pt x="114" y="6316"/>
                    <a:pt x="98" y="6517"/>
                  </a:cubicBezTo>
                  <a:cubicBezTo>
                    <a:pt x="94" y="6562"/>
                    <a:pt x="118" y="6596"/>
                    <a:pt x="157" y="6603"/>
                  </a:cubicBezTo>
                  <a:cubicBezTo>
                    <a:pt x="160" y="6603"/>
                    <a:pt x="162" y="6604"/>
                    <a:pt x="165" y="6604"/>
                  </a:cubicBezTo>
                  <a:cubicBezTo>
                    <a:pt x="183" y="6604"/>
                    <a:pt x="201" y="6599"/>
                    <a:pt x="216" y="6589"/>
                  </a:cubicBezTo>
                  <a:cubicBezTo>
                    <a:pt x="233" y="6577"/>
                    <a:pt x="242" y="6562"/>
                    <a:pt x="245" y="6542"/>
                  </a:cubicBezTo>
                  <a:cubicBezTo>
                    <a:pt x="259" y="6359"/>
                    <a:pt x="291" y="6180"/>
                    <a:pt x="335" y="6001"/>
                  </a:cubicBezTo>
                  <a:cubicBezTo>
                    <a:pt x="416" y="6036"/>
                    <a:pt x="513" y="6062"/>
                    <a:pt x="623" y="6086"/>
                  </a:cubicBezTo>
                  <a:cubicBezTo>
                    <a:pt x="796" y="6122"/>
                    <a:pt x="970" y="6132"/>
                    <a:pt x="1135" y="6139"/>
                  </a:cubicBezTo>
                  <a:cubicBezTo>
                    <a:pt x="1165" y="6141"/>
                    <a:pt x="1196" y="6141"/>
                    <a:pt x="1226" y="6141"/>
                  </a:cubicBezTo>
                  <a:cubicBezTo>
                    <a:pt x="1479" y="6141"/>
                    <a:pt x="1753" y="6099"/>
                    <a:pt x="2060" y="6016"/>
                  </a:cubicBezTo>
                  <a:cubicBezTo>
                    <a:pt x="2330" y="5943"/>
                    <a:pt x="2610" y="5815"/>
                    <a:pt x="2898" y="5637"/>
                  </a:cubicBezTo>
                  <a:cubicBezTo>
                    <a:pt x="2942" y="5608"/>
                    <a:pt x="2987" y="5576"/>
                    <a:pt x="3031" y="5545"/>
                  </a:cubicBezTo>
                  <a:cubicBezTo>
                    <a:pt x="3224" y="5407"/>
                    <a:pt x="3412" y="5235"/>
                    <a:pt x="3594" y="5031"/>
                  </a:cubicBezTo>
                  <a:cubicBezTo>
                    <a:pt x="3683" y="4930"/>
                    <a:pt x="3768" y="4817"/>
                    <a:pt x="3854" y="4686"/>
                  </a:cubicBezTo>
                  <a:cubicBezTo>
                    <a:pt x="3956" y="4532"/>
                    <a:pt x="4040" y="4387"/>
                    <a:pt x="4111" y="4238"/>
                  </a:cubicBezTo>
                  <a:cubicBezTo>
                    <a:pt x="4172" y="4116"/>
                    <a:pt x="4226" y="3979"/>
                    <a:pt x="4278" y="3824"/>
                  </a:cubicBezTo>
                  <a:cubicBezTo>
                    <a:pt x="4345" y="3626"/>
                    <a:pt x="4393" y="3439"/>
                    <a:pt x="4424" y="3252"/>
                  </a:cubicBezTo>
                  <a:cubicBezTo>
                    <a:pt x="4473" y="2958"/>
                    <a:pt x="4473" y="2639"/>
                    <a:pt x="4430" y="2277"/>
                  </a:cubicBezTo>
                  <a:cubicBezTo>
                    <a:pt x="4400" y="2011"/>
                    <a:pt x="4344" y="1743"/>
                    <a:pt x="4298" y="1527"/>
                  </a:cubicBezTo>
                  <a:lnTo>
                    <a:pt x="4265" y="1368"/>
                  </a:lnTo>
                  <a:cubicBezTo>
                    <a:pt x="4215" y="1118"/>
                    <a:pt x="4177" y="898"/>
                    <a:pt x="4144" y="680"/>
                  </a:cubicBezTo>
                  <a:cubicBezTo>
                    <a:pt x="4118" y="473"/>
                    <a:pt x="4107" y="251"/>
                    <a:pt x="4113" y="1"/>
                  </a:cubicBezTo>
                  <a:close/>
                </a:path>
              </a:pathLst>
            </a:custGeom>
            <a:solidFill>
              <a:srgbClr val="6D76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0" name="Google Shape;5910;p16"/>
            <p:cNvSpPr/>
            <p:nvPr/>
          </p:nvSpPr>
          <p:spPr>
            <a:xfrm>
              <a:off x="3263275" y="5005075"/>
              <a:ext cx="30000" cy="13550"/>
            </a:xfrm>
            <a:custGeom>
              <a:avLst/>
              <a:gdLst/>
              <a:ahLst/>
              <a:cxnLst/>
              <a:rect l="l" t="t" r="r" b="b"/>
              <a:pathLst>
                <a:path w="1200" h="542" extrusionOk="0">
                  <a:moveTo>
                    <a:pt x="242" y="357"/>
                  </a:moveTo>
                  <a:cubicBezTo>
                    <a:pt x="240" y="357"/>
                    <a:pt x="239" y="358"/>
                    <a:pt x="237" y="359"/>
                  </a:cubicBezTo>
                  <a:lnTo>
                    <a:pt x="237" y="359"/>
                  </a:lnTo>
                  <a:cubicBezTo>
                    <a:pt x="238" y="358"/>
                    <a:pt x="240" y="357"/>
                    <a:pt x="242" y="357"/>
                  </a:cubicBezTo>
                  <a:close/>
                  <a:moveTo>
                    <a:pt x="237" y="359"/>
                  </a:moveTo>
                  <a:cubicBezTo>
                    <a:pt x="234" y="359"/>
                    <a:pt x="232" y="360"/>
                    <a:pt x="230" y="361"/>
                  </a:cubicBezTo>
                  <a:cubicBezTo>
                    <a:pt x="232" y="360"/>
                    <a:pt x="234" y="359"/>
                    <a:pt x="237" y="359"/>
                  </a:cubicBezTo>
                  <a:close/>
                  <a:moveTo>
                    <a:pt x="1122" y="1"/>
                  </a:moveTo>
                  <a:cubicBezTo>
                    <a:pt x="1113" y="1"/>
                    <a:pt x="1104" y="3"/>
                    <a:pt x="1096" y="7"/>
                  </a:cubicBezTo>
                  <a:cubicBezTo>
                    <a:pt x="963" y="75"/>
                    <a:pt x="830" y="137"/>
                    <a:pt x="691" y="194"/>
                  </a:cubicBezTo>
                  <a:cubicBezTo>
                    <a:pt x="544" y="257"/>
                    <a:pt x="395" y="309"/>
                    <a:pt x="242" y="357"/>
                  </a:cubicBezTo>
                  <a:lnTo>
                    <a:pt x="242" y="357"/>
                  </a:lnTo>
                  <a:cubicBezTo>
                    <a:pt x="244" y="357"/>
                    <a:pt x="245" y="356"/>
                    <a:pt x="246" y="356"/>
                  </a:cubicBezTo>
                  <a:cubicBezTo>
                    <a:pt x="184" y="375"/>
                    <a:pt x="121" y="392"/>
                    <a:pt x="56" y="409"/>
                  </a:cubicBezTo>
                  <a:cubicBezTo>
                    <a:pt x="46" y="411"/>
                    <a:pt x="35" y="414"/>
                    <a:pt x="26" y="421"/>
                  </a:cubicBezTo>
                  <a:cubicBezTo>
                    <a:pt x="25" y="425"/>
                    <a:pt x="19" y="430"/>
                    <a:pt x="15" y="435"/>
                  </a:cubicBezTo>
                  <a:cubicBezTo>
                    <a:pt x="5" y="450"/>
                    <a:pt x="0" y="468"/>
                    <a:pt x="3" y="484"/>
                  </a:cubicBezTo>
                  <a:cubicBezTo>
                    <a:pt x="7" y="515"/>
                    <a:pt x="36" y="541"/>
                    <a:pt x="67" y="541"/>
                  </a:cubicBezTo>
                  <a:cubicBezTo>
                    <a:pt x="71" y="541"/>
                    <a:pt x="74" y="541"/>
                    <a:pt x="78" y="540"/>
                  </a:cubicBezTo>
                  <a:cubicBezTo>
                    <a:pt x="259" y="493"/>
                    <a:pt x="436" y="438"/>
                    <a:pt x="609" y="371"/>
                  </a:cubicBezTo>
                  <a:cubicBezTo>
                    <a:pt x="795" y="302"/>
                    <a:pt x="974" y="218"/>
                    <a:pt x="1149" y="129"/>
                  </a:cubicBezTo>
                  <a:cubicBezTo>
                    <a:pt x="1182" y="112"/>
                    <a:pt x="1200" y="75"/>
                    <a:pt x="1184" y="40"/>
                  </a:cubicBezTo>
                  <a:cubicBezTo>
                    <a:pt x="1173" y="17"/>
                    <a:pt x="1148" y="1"/>
                    <a:pt x="1122" y="1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1" name="Google Shape;5911;p16"/>
            <p:cNvSpPr/>
            <p:nvPr/>
          </p:nvSpPr>
          <p:spPr>
            <a:xfrm>
              <a:off x="3253100" y="4680375"/>
              <a:ext cx="36400" cy="10475"/>
            </a:xfrm>
            <a:custGeom>
              <a:avLst/>
              <a:gdLst/>
              <a:ahLst/>
              <a:cxnLst/>
              <a:rect l="l" t="t" r="r" b="b"/>
              <a:pathLst>
                <a:path w="1456" h="419" extrusionOk="0">
                  <a:moveTo>
                    <a:pt x="74" y="0"/>
                  </a:moveTo>
                  <a:cubicBezTo>
                    <a:pt x="60" y="0"/>
                    <a:pt x="46" y="4"/>
                    <a:pt x="34" y="13"/>
                  </a:cubicBezTo>
                  <a:cubicBezTo>
                    <a:pt x="25" y="20"/>
                    <a:pt x="18" y="30"/>
                    <a:pt x="12" y="43"/>
                  </a:cubicBezTo>
                  <a:cubicBezTo>
                    <a:pt x="1" y="76"/>
                    <a:pt x="17" y="116"/>
                    <a:pt x="51" y="128"/>
                  </a:cubicBezTo>
                  <a:cubicBezTo>
                    <a:pt x="485" y="264"/>
                    <a:pt x="934" y="339"/>
                    <a:pt x="1381" y="418"/>
                  </a:cubicBezTo>
                  <a:cubicBezTo>
                    <a:pt x="1384" y="418"/>
                    <a:pt x="1387" y="418"/>
                    <a:pt x="1390" y="418"/>
                  </a:cubicBezTo>
                  <a:cubicBezTo>
                    <a:pt x="1421" y="418"/>
                    <a:pt x="1449" y="390"/>
                    <a:pt x="1453" y="359"/>
                  </a:cubicBezTo>
                  <a:cubicBezTo>
                    <a:pt x="1456" y="321"/>
                    <a:pt x="1429" y="293"/>
                    <a:pt x="1393" y="287"/>
                  </a:cubicBezTo>
                  <a:cubicBezTo>
                    <a:pt x="1079" y="231"/>
                    <a:pt x="766" y="178"/>
                    <a:pt x="456" y="105"/>
                  </a:cubicBezTo>
                  <a:lnTo>
                    <a:pt x="458" y="105"/>
                  </a:lnTo>
                  <a:cubicBezTo>
                    <a:pt x="456" y="105"/>
                    <a:pt x="455" y="104"/>
                    <a:pt x="455" y="104"/>
                  </a:cubicBezTo>
                  <a:lnTo>
                    <a:pt x="455" y="104"/>
                  </a:lnTo>
                  <a:cubicBezTo>
                    <a:pt x="456" y="104"/>
                    <a:pt x="457" y="105"/>
                    <a:pt x="458" y="105"/>
                  </a:cubicBezTo>
                  <a:cubicBezTo>
                    <a:pt x="456" y="102"/>
                    <a:pt x="455" y="102"/>
                    <a:pt x="453" y="102"/>
                  </a:cubicBezTo>
                  <a:cubicBezTo>
                    <a:pt x="453" y="102"/>
                    <a:pt x="454" y="103"/>
                    <a:pt x="455" y="104"/>
                  </a:cubicBezTo>
                  <a:lnTo>
                    <a:pt x="455" y="104"/>
                  </a:lnTo>
                  <a:cubicBezTo>
                    <a:pt x="453" y="103"/>
                    <a:pt x="451" y="102"/>
                    <a:pt x="450" y="102"/>
                  </a:cubicBezTo>
                  <a:cubicBezTo>
                    <a:pt x="333" y="73"/>
                    <a:pt x="213" y="40"/>
                    <a:pt x="97" y="4"/>
                  </a:cubicBezTo>
                  <a:cubicBezTo>
                    <a:pt x="89" y="1"/>
                    <a:pt x="81" y="0"/>
                    <a:pt x="74" y="0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2" name="Google Shape;5912;p16"/>
            <p:cNvSpPr/>
            <p:nvPr/>
          </p:nvSpPr>
          <p:spPr>
            <a:xfrm>
              <a:off x="3497850" y="4658775"/>
              <a:ext cx="16950" cy="15900"/>
            </a:xfrm>
            <a:custGeom>
              <a:avLst/>
              <a:gdLst/>
              <a:ahLst/>
              <a:cxnLst/>
              <a:rect l="l" t="t" r="r" b="b"/>
              <a:pathLst>
                <a:path w="678" h="636" extrusionOk="0">
                  <a:moveTo>
                    <a:pt x="74" y="1"/>
                  </a:moveTo>
                  <a:cubicBezTo>
                    <a:pt x="61" y="1"/>
                    <a:pt x="48" y="5"/>
                    <a:pt x="37" y="13"/>
                  </a:cubicBezTo>
                  <a:cubicBezTo>
                    <a:pt x="8" y="36"/>
                    <a:pt x="1" y="78"/>
                    <a:pt x="22" y="107"/>
                  </a:cubicBezTo>
                  <a:cubicBezTo>
                    <a:pt x="61" y="159"/>
                    <a:pt x="101" y="210"/>
                    <a:pt x="144" y="259"/>
                  </a:cubicBezTo>
                  <a:cubicBezTo>
                    <a:pt x="179" y="301"/>
                    <a:pt x="218" y="339"/>
                    <a:pt x="255" y="377"/>
                  </a:cubicBezTo>
                  <a:cubicBezTo>
                    <a:pt x="348" y="469"/>
                    <a:pt x="453" y="549"/>
                    <a:pt x="562" y="621"/>
                  </a:cubicBezTo>
                  <a:cubicBezTo>
                    <a:pt x="574" y="630"/>
                    <a:pt x="588" y="636"/>
                    <a:pt x="603" y="636"/>
                  </a:cubicBezTo>
                  <a:cubicBezTo>
                    <a:pt x="605" y="636"/>
                    <a:pt x="608" y="636"/>
                    <a:pt x="611" y="635"/>
                  </a:cubicBezTo>
                  <a:cubicBezTo>
                    <a:pt x="628" y="634"/>
                    <a:pt x="646" y="625"/>
                    <a:pt x="656" y="611"/>
                  </a:cubicBezTo>
                  <a:cubicBezTo>
                    <a:pt x="677" y="585"/>
                    <a:pt x="677" y="538"/>
                    <a:pt x="647" y="518"/>
                  </a:cubicBezTo>
                  <a:cubicBezTo>
                    <a:pt x="578" y="473"/>
                    <a:pt x="512" y="424"/>
                    <a:pt x="449" y="373"/>
                  </a:cubicBezTo>
                  <a:cubicBezTo>
                    <a:pt x="387" y="322"/>
                    <a:pt x="331" y="265"/>
                    <a:pt x="275" y="207"/>
                  </a:cubicBezTo>
                  <a:cubicBezTo>
                    <a:pt x="223" y="150"/>
                    <a:pt x="174" y="90"/>
                    <a:pt x="127" y="28"/>
                  </a:cubicBezTo>
                  <a:cubicBezTo>
                    <a:pt x="114" y="10"/>
                    <a:pt x="94" y="1"/>
                    <a:pt x="74" y="1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3" name="Google Shape;5913;p16"/>
            <p:cNvSpPr/>
            <p:nvPr/>
          </p:nvSpPr>
          <p:spPr>
            <a:xfrm>
              <a:off x="3661550" y="4783700"/>
              <a:ext cx="14675" cy="56975"/>
            </a:xfrm>
            <a:custGeom>
              <a:avLst/>
              <a:gdLst/>
              <a:ahLst/>
              <a:cxnLst/>
              <a:rect l="l" t="t" r="r" b="b"/>
              <a:pathLst>
                <a:path w="587" h="2279" extrusionOk="0">
                  <a:moveTo>
                    <a:pt x="514" y="1"/>
                  </a:moveTo>
                  <a:cubicBezTo>
                    <a:pt x="499" y="1"/>
                    <a:pt x="485" y="6"/>
                    <a:pt x="475" y="15"/>
                  </a:cubicBezTo>
                  <a:cubicBezTo>
                    <a:pt x="465" y="19"/>
                    <a:pt x="457" y="29"/>
                    <a:pt x="453" y="39"/>
                  </a:cubicBezTo>
                  <a:cubicBezTo>
                    <a:pt x="414" y="117"/>
                    <a:pt x="383" y="196"/>
                    <a:pt x="353" y="278"/>
                  </a:cubicBezTo>
                  <a:cubicBezTo>
                    <a:pt x="320" y="364"/>
                    <a:pt x="295" y="450"/>
                    <a:pt x="269" y="539"/>
                  </a:cubicBezTo>
                  <a:cubicBezTo>
                    <a:pt x="218" y="719"/>
                    <a:pt x="185" y="902"/>
                    <a:pt x="154" y="1088"/>
                  </a:cubicBezTo>
                  <a:cubicBezTo>
                    <a:pt x="96" y="1458"/>
                    <a:pt x="67" y="1832"/>
                    <a:pt x="5" y="2201"/>
                  </a:cubicBezTo>
                  <a:cubicBezTo>
                    <a:pt x="1" y="2235"/>
                    <a:pt x="24" y="2271"/>
                    <a:pt x="60" y="2277"/>
                  </a:cubicBezTo>
                  <a:cubicBezTo>
                    <a:pt x="64" y="2278"/>
                    <a:pt x="68" y="2278"/>
                    <a:pt x="72" y="2278"/>
                  </a:cubicBezTo>
                  <a:cubicBezTo>
                    <a:pt x="103" y="2278"/>
                    <a:pt x="132" y="2254"/>
                    <a:pt x="137" y="2222"/>
                  </a:cubicBezTo>
                  <a:cubicBezTo>
                    <a:pt x="185" y="1925"/>
                    <a:pt x="216" y="1623"/>
                    <a:pt x="255" y="1325"/>
                  </a:cubicBezTo>
                  <a:cubicBezTo>
                    <a:pt x="295" y="1024"/>
                    <a:pt x="347" y="727"/>
                    <a:pt x="436" y="438"/>
                  </a:cubicBezTo>
                  <a:lnTo>
                    <a:pt x="436" y="438"/>
                  </a:lnTo>
                  <a:lnTo>
                    <a:pt x="432" y="454"/>
                  </a:lnTo>
                  <a:cubicBezTo>
                    <a:pt x="472" y="332"/>
                    <a:pt x="518" y="212"/>
                    <a:pt x="572" y="95"/>
                  </a:cubicBezTo>
                  <a:cubicBezTo>
                    <a:pt x="587" y="62"/>
                    <a:pt x="572" y="23"/>
                    <a:pt x="541" y="8"/>
                  </a:cubicBezTo>
                  <a:cubicBezTo>
                    <a:pt x="532" y="3"/>
                    <a:pt x="523" y="1"/>
                    <a:pt x="514" y="1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4" name="Google Shape;5914;p16"/>
            <p:cNvSpPr/>
            <p:nvPr/>
          </p:nvSpPr>
          <p:spPr>
            <a:xfrm>
              <a:off x="3726775" y="5349325"/>
              <a:ext cx="51500" cy="37000"/>
            </a:xfrm>
            <a:custGeom>
              <a:avLst/>
              <a:gdLst/>
              <a:ahLst/>
              <a:cxnLst/>
              <a:rect l="l" t="t" r="r" b="b"/>
              <a:pathLst>
                <a:path w="2060" h="1480" extrusionOk="0">
                  <a:moveTo>
                    <a:pt x="1983" y="0"/>
                  </a:moveTo>
                  <a:cubicBezTo>
                    <a:pt x="1976" y="0"/>
                    <a:pt x="1969" y="2"/>
                    <a:pt x="1962" y="4"/>
                  </a:cubicBezTo>
                  <a:cubicBezTo>
                    <a:pt x="1882" y="34"/>
                    <a:pt x="1803" y="69"/>
                    <a:pt x="1725" y="108"/>
                  </a:cubicBezTo>
                  <a:cubicBezTo>
                    <a:pt x="1639" y="151"/>
                    <a:pt x="1554" y="200"/>
                    <a:pt x="1472" y="250"/>
                  </a:cubicBezTo>
                  <a:cubicBezTo>
                    <a:pt x="1402" y="293"/>
                    <a:pt x="1334" y="339"/>
                    <a:pt x="1267" y="386"/>
                  </a:cubicBezTo>
                  <a:cubicBezTo>
                    <a:pt x="1178" y="454"/>
                    <a:pt x="1090" y="524"/>
                    <a:pt x="1000" y="596"/>
                  </a:cubicBezTo>
                  <a:cubicBezTo>
                    <a:pt x="846" y="719"/>
                    <a:pt x="695" y="847"/>
                    <a:pt x="542" y="975"/>
                  </a:cubicBezTo>
                  <a:cubicBezTo>
                    <a:pt x="379" y="1110"/>
                    <a:pt x="213" y="1241"/>
                    <a:pt x="37" y="1359"/>
                  </a:cubicBezTo>
                  <a:cubicBezTo>
                    <a:pt x="7" y="1379"/>
                    <a:pt x="0" y="1422"/>
                    <a:pt x="20" y="1451"/>
                  </a:cubicBezTo>
                  <a:cubicBezTo>
                    <a:pt x="32" y="1470"/>
                    <a:pt x="53" y="1479"/>
                    <a:pt x="75" y="1479"/>
                  </a:cubicBezTo>
                  <a:cubicBezTo>
                    <a:pt x="87" y="1479"/>
                    <a:pt x="100" y="1476"/>
                    <a:pt x="111" y="1469"/>
                  </a:cubicBezTo>
                  <a:cubicBezTo>
                    <a:pt x="396" y="1277"/>
                    <a:pt x="655" y="1050"/>
                    <a:pt x="921" y="830"/>
                  </a:cubicBezTo>
                  <a:cubicBezTo>
                    <a:pt x="1059" y="715"/>
                    <a:pt x="1201" y="602"/>
                    <a:pt x="1346" y="495"/>
                  </a:cubicBezTo>
                  <a:cubicBezTo>
                    <a:pt x="1489" y="392"/>
                    <a:pt x="1642" y="299"/>
                    <a:pt x="1800" y="220"/>
                  </a:cubicBezTo>
                  <a:lnTo>
                    <a:pt x="1800" y="220"/>
                  </a:lnTo>
                  <a:cubicBezTo>
                    <a:pt x="1797" y="221"/>
                    <a:pt x="1793" y="223"/>
                    <a:pt x="1791" y="223"/>
                  </a:cubicBezTo>
                  <a:cubicBezTo>
                    <a:pt x="1861" y="188"/>
                    <a:pt x="1933" y="158"/>
                    <a:pt x="2007" y="129"/>
                  </a:cubicBezTo>
                  <a:cubicBezTo>
                    <a:pt x="2040" y="116"/>
                    <a:pt x="2060" y="80"/>
                    <a:pt x="2047" y="44"/>
                  </a:cubicBezTo>
                  <a:cubicBezTo>
                    <a:pt x="2038" y="19"/>
                    <a:pt x="2011" y="0"/>
                    <a:pt x="1983" y="0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5" name="Google Shape;5915;p16"/>
            <p:cNvSpPr/>
            <p:nvPr/>
          </p:nvSpPr>
          <p:spPr>
            <a:xfrm>
              <a:off x="3957000" y="4908675"/>
              <a:ext cx="8800" cy="71150"/>
            </a:xfrm>
            <a:custGeom>
              <a:avLst/>
              <a:gdLst/>
              <a:ahLst/>
              <a:cxnLst/>
              <a:rect l="l" t="t" r="r" b="b"/>
              <a:pathLst>
                <a:path w="352" h="2846" extrusionOk="0">
                  <a:moveTo>
                    <a:pt x="228" y="492"/>
                  </a:moveTo>
                  <a:cubicBezTo>
                    <a:pt x="228" y="495"/>
                    <a:pt x="226" y="498"/>
                    <a:pt x="226" y="502"/>
                  </a:cubicBezTo>
                  <a:cubicBezTo>
                    <a:pt x="226" y="498"/>
                    <a:pt x="228" y="497"/>
                    <a:pt x="228" y="492"/>
                  </a:cubicBezTo>
                  <a:close/>
                  <a:moveTo>
                    <a:pt x="279" y="0"/>
                  </a:moveTo>
                  <a:cubicBezTo>
                    <a:pt x="264" y="0"/>
                    <a:pt x="250" y="5"/>
                    <a:pt x="238" y="13"/>
                  </a:cubicBezTo>
                  <a:cubicBezTo>
                    <a:pt x="228" y="23"/>
                    <a:pt x="220" y="33"/>
                    <a:pt x="216" y="46"/>
                  </a:cubicBezTo>
                  <a:cubicBezTo>
                    <a:pt x="143" y="267"/>
                    <a:pt x="87" y="492"/>
                    <a:pt x="51" y="722"/>
                  </a:cubicBezTo>
                  <a:cubicBezTo>
                    <a:pt x="18" y="942"/>
                    <a:pt x="5" y="1165"/>
                    <a:pt x="3" y="1389"/>
                  </a:cubicBezTo>
                  <a:cubicBezTo>
                    <a:pt x="1" y="1604"/>
                    <a:pt x="12" y="1819"/>
                    <a:pt x="25" y="2035"/>
                  </a:cubicBezTo>
                  <a:cubicBezTo>
                    <a:pt x="36" y="2267"/>
                    <a:pt x="53" y="2499"/>
                    <a:pt x="62" y="2730"/>
                  </a:cubicBezTo>
                  <a:lnTo>
                    <a:pt x="62" y="2730"/>
                  </a:lnTo>
                  <a:cubicBezTo>
                    <a:pt x="62" y="2731"/>
                    <a:pt x="62" y="2732"/>
                    <a:pt x="62" y="2733"/>
                  </a:cubicBezTo>
                  <a:lnTo>
                    <a:pt x="62" y="2733"/>
                  </a:lnTo>
                  <a:cubicBezTo>
                    <a:pt x="62" y="2737"/>
                    <a:pt x="62" y="2742"/>
                    <a:pt x="62" y="2746"/>
                  </a:cubicBezTo>
                  <a:lnTo>
                    <a:pt x="62" y="2773"/>
                  </a:lnTo>
                  <a:cubicBezTo>
                    <a:pt x="62" y="2790"/>
                    <a:pt x="65" y="2806"/>
                    <a:pt x="78" y="2821"/>
                  </a:cubicBezTo>
                  <a:cubicBezTo>
                    <a:pt x="90" y="2835"/>
                    <a:pt x="105" y="2842"/>
                    <a:pt x="121" y="2845"/>
                  </a:cubicBezTo>
                  <a:cubicBezTo>
                    <a:pt x="123" y="2845"/>
                    <a:pt x="125" y="2845"/>
                    <a:pt x="127" y="2845"/>
                  </a:cubicBezTo>
                  <a:cubicBezTo>
                    <a:pt x="143" y="2845"/>
                    <a:pt x="159" y="2839"/>
                    <a:pt x="171" y="2828"/>
                  </a:cubicBezTo>
                  <a:cubicBezTo>
                    <a:pt x="183" y="2819"/>
                    <a:pt x="194" y="2799"/>
                    <a:pt x="194" y="2783"/>
                  </a:cubicBezTo>
                  <a:cubicBezTo>
                    <a:pt x="183" y="2424"/>
                    <a:pt x="154" y="2065"/>
                    <a:pt x="140" y="1706"/>
                  </a:cubicBezTo>
                  <a:lnTo>
                    <a:pt x="140" y="1712"/>
                  </a:lnTo>
                  <a:cubicBezTo>
                    <a:pt x="133" y="1516"/>
                    <a:pt x="133" y="1323"/>
                    <a:pt x="141" y="1126"/>
                  </a:cubicBezTo>
                  <a:cubicBezTo>
                    <a:pt x="151" y="919"/>
                    <a:pt x="180" y="712"/>
                    <a:pt x="223" y="507"/>
                  </a:cubicBezTo>
                  <a:cubicBezTo>
                    <a:pt x="256" y="365"/>
                    <a:pt x="294" y="227"/>
                    <a:pt x="341" y="89"/>
                  </a:cubicBezTo>
                  <a:cubicBezTo>
                    <a:pt x="351" y="54"/>
                    <a:pt x="335" y="15"/>
                    <a:pt x="301" y="4"/>
                  </a:cubicBezTo>
                  <a:cubicBezTo>
                    <a:pt x="294" y="2"/>
                    <a:pt x="286" y="0"/>
                    <a:pt x="279" y="0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6" name="Google Shape;5916;p16"/>
            <p:cNvSpPr/>
            <p:nvPr/>
          </p:nvSpPr>
          <p:spPr>
            <a:xfrm>
              <a:off x="3146500" y="4497625"/>
              <a:ext cx="860475" cy="942800"/>
            </a:xfrm>
            <a:custGeom>
              <a:avLst/>
              <a:gdLst/>
              <a:ahLst/>
              <a:cxnLst/>
              <a:rect l="l" t="t" r="r" b="b"/>
              <a:pathLst>
                <a:path w="34419" h="37712" extrusionOk="0">
                  <a:moveTo>
                    <a:pt x="5096" y="0"/>
                  </a:moveTo>
                  <a:cubicBezTo>
                    <a:pt x="5072" y="0"/>
                    <a:pt x="5051" y="3"/>
                    <a:pt x="5030" y="8"/>
                  </a:cubicBezTo>
                  <a:cubicBezTo>
                    <a:pt x="4993" y="16"/>
                    <a:pt x="4957" y="33"/>
                    <a:pt x="4923" y="56"/>
                  </a:cubicBezTo>
                  <a:cubicBezTo>
                    <a:pt x="4880" y="87"/>
                    <a:pt x="4841" y="131"/>
                    <a:pt x="4801" y="193"/>
                  </a:cubicBezTo>
                  <a:cubicBezTo>
                    <a:pt x="4747" y="272"/>
                    <a:pt x="4707" y="372"/>
                    <a:pt x="4678" y="500"/>
                  </a:cubicBezTo>
                  <a:lnTo>
                    <a:pt x="4673" y="533"/>
                  </a:lnTo>
                  <a:cubicBezTo>
                    <a:pt x="4673" y="522"/>
                    <a:pt x="4664" y="510"/>
                    <a:pt x="4656" y="500"/>
                  </a:cubicBezTo>
                  <a:cubicBezTo>
                    <a:pt x="4592" y="423"/>
                    <a:pt x="4539" y="374"/>
                    <a:pt x="4482" y="342"/>
                  </a:cubicBezTo>
                  <a:cubicBezTo>
                    <a:pt x="4431" y="310"/>
                    <a:pt x="4383" y="295"/>
                    <a:pt x="4337" y="295"/>
                  </a:cubicBezTo>
                  <a:cubicBezTo>
                    <a:pt x="4333" y="295"/>
                    <a:pt x="4329" y="295"/>
                    <a:pt x="4325" y="295"/>
                  </a:cubicBezTo>
                  <a:cubicBezTo>
                    <a:pt x="4306" y="295"/>
                    <a:pt x="4288" y="299"/>
                    <a:pt x="4259" y="308"/>
                  </a:cubicBezTo>
                  <a:cubicBezTo>
                    <a:pt x="4256" y="302"/>
                    <a:pt x="4253" y="300"/>
                    <a:pt x="4249" y="300"/>
                  </a:cubicBezTo>
                  <a:cubicBezTo>
                    <a:pt x="4244" y="300"/>
                    <a:pt x="4237" y="303"/>
                    <a:pt x="4230" y="308"/>
                  </a:cubicBezTo>
                  <a:cubicBezTo>
                    <a:pt x="4217" y="316"/>
                    <a:pt x="4205" y="329"/>
                    <a:pt x="4193" y="342"/>
                  </a:cubicBezTo>
                  <a:cubicBezTo>
                    <a:pt x="4180" y="357"/>
                    <a:pt x="4167" y="377"/>
                    <a:pt x="4157" y="401"/>
                  </a:cubicBezTo>
                  <a:cubicBezTo>
                    <a:pt x="4146" y="423"/>
                    <a:pt x="4137" y="451"/>
                    <a:pt x="4133" y="482"/>
                  </a:cubicBezTo>
                  <a:cubicBezTo>
                    <a:pt x="4130" y="513"/>
                    <a:pt x="4131" y="543"/>
                    <a:pt x="4133" y="572"/>
                  </a:cubicBezTo>
                  <a:cubicBezTo>
                    <a:pt x="4133" y="601"/>
                    <a:pt x="4138" y="628"/>
                    <a:pt x="4150" y="671"/>
                  </a:cubicBezTo>
                  <a:cubicBezTo>
                    <a:pt x="4167" y="740"/>
                    <a:pt x="4197" y="810"/>
                    <a:pt x="4248" y="898"/>
                  </a:cubicBezTo>
                  <a:cubicBezTo>
                    <a:pt x="4272" y="944"/>
                    <a:pt x="4301" y="983"/>
                    <a:pt x="4331" y="1023"/>
                  </a:cubicBezTo>
                  <a:lnTo>
                    <a:pt x="4282" y="987"/>
                  </a:lnTo>
                  <a:lnTo>
                    <a:pt x="4216" y="970"/>
                  </a:lnTo>
                  <a:cubicBezTo>
                    <a:pt x="4104" y="944"/>
                    <a:pt x="3975" y="915"/>
                    <a:pt x="3845" y="908"/>
                  </a:cubicBezTo>
                  <a:cubicBezTo>
                    <a:pt x="3832" y="907"/>
                    <a:pt x="3819" y="907"/>
                    <a:pt x="3806" y="907"/>
                  </a:cubicBezTo>
                  <a:cubicBezTo>
                    <a:pt x="3724" y="907"/>
                    <a:pt x="3662" y="923"/>
                    <a:pt x="3618" y="954"/>
                  </a:cubicBezTo>
                  <a:cubicBezTo>
                    <a:pt x="3608" y="960"/>
                    <a:pt x="3600" y="968"/>
                    <a:pt x="3593" y="976"/>
                  </a:cubicBezTo>
                  <a:cubicBezTo>
                    <a:pt x="3580" y="990"/>
                    <a:pt x="3571" y="1003"/>
                    <a:pt x="3562" y="1019"/>
                  </a:cubicBezTo>
                  <a:cubicBezTo>
                    <a:pt x="3551" y="1042"/>
                    <a:pt x="3544" y="1062"/>
                    <a:pt x="3540" y="1085"/>
                  </a:cubicBezTo>
                  <a:cubicBezTo>
                    <a:pt x="3535" y="1103"/>
                    <a:pt x="3537" y="1121"/>
                    <a:pt x="3540" y="1135"/>
                  </a:cubicBezTo>
                  <a:cubicBezTo>
                    <a:pt x="3540" y="1162"/>
                    <a:pt x="3542" y="1191"/>
                    <a:pt x="3554" y="1224"/>
                  </a:cubicBezTo>
                  <a:cubicBezTo>
                    <a:pt x="3570" y="1282"/>
                    <a:pt x="3597" y="1332"/>
                    <a:pt x="3640" y="1382"/>
                  </a:cubicBezTo>
                  <a:cubicBezTo>
                    <a:pt x="3672" y="1421"/>
                    <a:pt x="3715" y="1457"/>
                    <a:pt x="3778" y="1494"/>
                  </a:cubicBezTo>
                  <a:cubicBezTo>
                    <a:pt x="3896" y="1566"/>
                    <a:pt x="4035" y="1602"/>
                    <a:pt x="4154" y="1629"/>
                  </a:cubicBezTo>
                  <a:cubicBezTo>
                    <a:pt x="4282" y="1655"/>
                    <a:pt x="4419" y="1665"/>
                    <a:pt x="4598" y="1667"/>
                  </a:cubicBezTo>
                  <a:cubicBezTo>
                    <a:pt x="4615" y="1667"/>
                    <a:pt x="4632" y="1667"/>
                    <a:pt x="4649" y="1667"/>
                  </a:cubicBezTo>
                  <a:cubicBezTo>
                    <a:pt x="4750" y="1667"/>
                    <a:pt x="4843" y="1660"/>
                    <a:pt x="4928" y="1644"/>
                  </a:cubicBezTo>
                  <a:lnTo>
                    <a:pt x="5180" y="2007"/>
                  </a:lnTo>
                  <a:lnTo>
                    <a:pt x="5444" y="2375"/>
                  </a:lnTo>
                  <a:cubicBezTo>
                    <a:pt x="5941" y="3065"/>
                    <a:pt x="6455" y="3778"/>
                    <a:pt x="6988" y="4467"/>
                  </a:cubicBezTo>
                  <a:cubicBezTo>
                    <a:pt x="7360" y="4947"/>
                    <a:pt x="7738" y="5408"/>
                    <a:pt x="8116" y="5838"/>
                  </a:cubicBezTo>
                  <a:cubicBezTo>
                    <a:pt x="8523" y="6303"/>
                    <a:pt x="8947" y="6740"/>
                    <a:pt x="9382" y="7182"/>
                  </a:cubicBezTo>
                  <a:lnTo>
                    <a:pt x="9708" y="7512"/>
                  </a:lnTo>
                  <a:lnTo>
                    <a:pt x="10010" y="7817"/>
                  </a:lnTo>
                  <a:cubicBezTo>
                    <a:pt x="9991" y="7802"/>
                    <a:pt x="9968" y="7792"/>
                    <a:pt x="9941" y="7784"/>
                  </a:cubicBezTo>
                  <a:cubicBezTo>
                    <a:pt x="9792" y="7732"/>
                    <a:pt x="9622" y="7687"/>
                    <a:pt x="9421" y="7646"/>
                  </a:cubicBezTo>
                  <a:cubicBezTo>
                    <a:pt x="9107" y="7584"/>
                    <a:pt x="8765" y="7555"/>
                    <a:pt x="8315" y="7552"/>
                  </a:cubicBezTo>
                  <a:cubicBezTo>
                    <a:pt x="8273" y="7552"/>
                    <a:pt x="8230" y="7552"/>
                    <a:pt x="8187" y="7552"/>
                  </a:cubicBezTo>
                  <a:cubicBezTo>
                    <a:pt x="7918" y="7552"/>
                    <a:pt x="7653" y="7562"/>
                    <a:pt x="7451" y="7570"/>
                  </a:cubicBezTo>
                  <a:lnTo>
                    <a:pt x="7192" y="7580"/>
                  </a:lnTo>
                  <a:cubicBezTo>
                    <a:pt x="7017" y="7585"/>
                    <a:pt x="6836" y="7589"/>
                    <a:pt x="6652" y="7589"/>
                  </a:cubicBezTo>
                  <a:cubicBezTo>
                    <a:pt x="6453" y="7589"/>
                    <a:pt x="6250" y="7584"/>
                    <a:pt x="6049" y="7570"/>
                  </a:cubicBezTo>
                  <a:cubicBezTo>
                    <a:pt x="6026" y="7570"/>
                    <a:pt x="6006" y="7574"/>
                    <a:pt x="5991" y="7584"/>
                  </a:cubicBezTo>
                  <a:cubicBezTo>
                    <a:pt x="5975" y="7596"/>
                    <a:pt x="5964" y="7616"/>
                    <a:pt x="5960" y="7640"/>
                  </a:cubicBezTo>
                  <a:cubicBezTo>
                    <a:pt x="5957" y="7662"/>
                    <a:pt x="5964" y="7683"/>
                    <a:pt x="5978" y="7702"/>
                  </a:cubicBezTo>
                  <a:cubicBezTo>
                    <a:pt x="5993" y="7716"/>
                    <a:pt x="6011" y="7726"/>
                    <a:pt x="6031" y="7728"/>
                  </a:cubicBezTo>
                  <a:cubicBezTo>
                    <a:pt x="6255" y="7742"/>
                    <a:pt x="6478" y="7747"/>
                    <a:pt x="6699" y="7747"/>
                  </a:cubicBezTo>
                  <a:cubicBezTo>
                    <a:pt x="6912" y="7747"/>
                    <a:pt x="7124" y="7743"/>
                    <a:pt x="7333" y="7738"/>
                  </a:cubicBezTo>
                  <a:lnTo>
                    <a:pt x="7364" y="7738"/>
                  </a:lnTo>
                  <a:lnTo>
                    <a:pt x="7505" y="7733"/>
                  </a:lnTo>
                  <a:lnTo>
                    <a:pt x="7586" y="7732"/>
                  </a:lnTo>
                  <a:lnTo>
                    <a:pt x="7801" y="7726"/>
                  </a:lnTo>
                  <a:cubicBezTo>
                    <a:pt x="7895" y="7725"/>
                    <a:pt x="7990" y="7724"/>
                    <a:pt x="8086" y="7724"/>
                  </a:cubicBezTo>
                  <a:cubicBezTo>
                    <a:pt x="8568" y="7724"/>
                    <a:pt x="9067" y="7748"/>
                    <a:pt x="9543" y="7857"/>
                  </a:cubicBezTo>
                  <a:cubicBezTo>
                    <a:pt x="9687" y="7893"/>
                    <a:pt x="9825" y="7935"/>
                    <a:pt x="9968" y="7985"/>
                  </a:cubicBezTo>
                  <a:cubicBezTo>
                    <a:pt x="10082" y="8026"/>
                    <a:pt x="10198" y="8080"/>
                    <a:pt x="10349" y="8159"/>
                  </a:cubicBezTo>
                  <a:lnTo>
                    <a:pt x="10485" y="8299"/>
                  </a:lnTo>
                  <a:lnTo>
                    <a:pt x="10625" y="8442"/>
                  </a:lnTo>
                  <a:cubicBezTo>
                    <a:pt x="11013" y="8844"/>
                    <a:pt x="11426" y="9290"/>
                    <a:pt x="11892" y="9809"/>
                  </a:cubicBezTo>
                  <a:cubicBezTo>
                    <a:pt x="12755" y="10784"/>
                    <a:pt x="13502" y="11778"/>
                    <a:pt x="14115" y="12762"/>
                  </a:cubicBezTo>
                  <a:cubicBezTo>
                    <a:pt x="14586" y="13533"/>
                    <a:pt x="15027" y="14352"/>
                    <a:pt x="15464" y="15271"/>
                  </a:cubicBezTo>
                  <a:cubicBezTo>
                    <a:pt x="15250" y="15084"/>
                    <a:pt x="14994" y="14942"/>
                    <a:pt x="14661" y="14820"/>
                  </a:cubicBezTo>
                  <a:cubicBezTo>
                    <a:pt x="14358" y="14707"/>
                    <a:pt x="14035" y="14632"/>
                    <a:pt x="13759" y="14572"/>
                  </a:cubicBezTo>
                  <a:cubicBezTo>
                    <a:pt x="13684" y="14557"/>
                    <a:pt x="13612" y="14543"/>
                    <a:pt x="13539" y="14531"/>
                  </a:cubicBezTo>
                  <a:lnTo>
                    <a:pt x="13483" y="14520"/>
                  </a:lnTo>
                  <a:lnTo>
                    <a:pt x="13268" y="14478"/>
                  </a:lnTo>
                  <a:cubicBezTo>
                    <a:pt x="13095" y="14445"/>
                    <a:pt x="12929" y="14399"/>
                    <a:pt x="12758" y="14342"/>
                  </a:cubicBezTo>
                  <a:cubicBezTo>
                    <a:pt x="12582" y="14282"/>
                    <a:pt x="12376" y="14191"/>
                    <a:pt x="12164" y="14083"/>
                  </a:cubicBezTo>
                  <a:cubicBezTo>
                    <a:pt x="11985" y="13987"/>
                    <a:pt x="11800" y="13875"/>
                    <a:pt x="11584" y="13734"/>
                  </a:cubicBezTo>
                  <a:cubicBezTo>
                    <a:pt x="11360" y="13581"/>
                    <a:pt x="11120" y="13408"/>
                    <a:pt x="10875" y="13224"/>
                  </a:cubicBezTo>
                  <a:cubicBezTo>
                    <a:pt x="10623" y="13039"/>
                    <a:pt x="10379" y="12860"/>
                    <a:pt x="10129" y="12693"/>
                  </a:cubicBezTo>
                  <a:cubicBezTo>
                    <a:pt x="10121" y="12686"/>
                    <a:pt x="10104" y="12674"/>
                    <a:pt x="10083" y="12674"/>
                  </a:cubicBezTo>
                  <a:cubicBezTo>
                    <a:pt x="10080" y="12674"/>
                    <a:pt x="10078" y="12674"/>
                    <a:pt x="10076" y="12674"/>
                  </a:cubicBezTo>
                  <a:cubicBezTo>
                    <a:pt x="10055" y="12676"/>
                    <a:pt x="10042" y="12681"/>
                    <a:pt x="10032" y="12689"/>
                  </a:cubicBezTo>
                  <a:cubicBezTo>
                    <a:pt x="10006" y="12717"/>
                    <a:pt x="9999" y="12737"/>
                    <a:pt x="10000" y="12759"/>
                  </a:cubicBezTo>
                  <a:cubicBezTo>
                    <a:pt x="10000" y="12776"/>
                    <a:pt x="10011" y="12804"/>
                    <a:pt x="10029" y="12815"/>
                  </a:cubicBezTo>
                  <a:cubicBezTo>
                    <a:pt x="10304" y="13002"/>
                    <a:pt x="10573" y="13203"/>
                    <a:pt x="10824" y="13391"/>
                  </a:cubicBezTo>
                  <a:lnTo>
                    <a:pt x="11073" y="13573"/>
                  </a:lnTo>
                  <a:cubicBezTo>
                    <a:pt x="11350" y="13780"/>
                    <a:pt x="11721" y="14045"/>
                    <a:pt x="12123" y="14259"/>
                  </a:cubicBezTo>
                  <a:cubicBezTo>
                    <a:pt x="12502" y="14457"/>
                    <a:pt x="12904" y="14600"/>
                    <a:pt x="13322" y="14684"/>
                  </a:cubicBezTo>
                  <a:cubicBezTo>
                    <a:pt x="13520" y="14722"/>
                    <a:pt x="13720" y="14763"/>
                    <a:pt x="13920" y="14809"/>
                  </a:cubicBezTo>
                  <a:cubicBezTo>
                    <a:pt x="14119" y="14856"/>
                    <a:pt x="14315" y="14909"/>
                    <a:pt x="14517" y="14978"/>
                  </a:cubicBezTo>
                  <a:cubicBezTo>
                    <a:pt x="14648" y="15024"/>
                    <a:pt x="14777" y="15077"/>
                    <a:pt x="14902" y="15132"/>
                  </a:cubicBezTo>
                  <a:cubicBezTo>
                    <a:pt x="15031" y="15194"/>
                    <a:pt x="15163" y="15268"/>
                    <a:pt x="15297" y="15354"/>
                  </a:cubicBezTo>
                  <a:cubicBezTo>
                    <a:pt x="15390" y="15419"/>
                    <a:pt x="15482" y="15489"/>
                    <a:pt x="15567" y="15563"/>
                  </a:cubicBezTo>
                  <a:lnTo>
                    <a:pt x="15629" y="15617"/>
                  </a:lnTo>
                  <a:cubicBezTo>
                    <a:pt x="15767" y="15916"/>
                    <a:pt x="15903" y="16223"/>
                    <a:pt x="16037" y="16532"/>
                  </a:cubicBezTo>
                  <a:cubicBezTo>
                    <a:pt x="16496" y="17598"/>
                    <a:pt x="16920" y="18698"/>
                    <a:pt x="17331" y="19762"/>
                  </a:cubicBezTo>
                  <a:lnTo>
                    <a:pt x="17625" y="20522"/>
                  </a:lnTo>
                  <a:lnTo>
                    <a:pt x="17691" y="20695"/>
                  </a:lnTo>
                  <a:cubicBezTo>
                    <a:pt x="17776" y="20917"/>
                    <a:pt x="17891" y="21217"/>
                    <a:pt x="18016" y="21485"/>
                  </a:cubicBezTo>
                  <a:cubicBezTo>
                    <a:pt x="18124" y="21720"/>
                    <a:pt x="18260" y="21961"/>
                    <a:pt x="18431" y="22227"/>
                  </a:cubicBezTo>
                  <a:cubicBezTo>
                    <a:pt x="18259" y="22181"/>
                    <a:pt x="18079" y="22167"/>
                    <a:pt x="17806" y="22155"/>
                  </a:cubicBezTo>
                  <a:cubicBezTo>
                    <a:pt x="17686" y="22150"/>
                    <a:pt x="17568" y="22148"/>
                    <a:pt x="17449" y="22147"/>
                  </a:cubicBezTo>
                  <a:lnTo>
                    <a:pt x="17395" y="22145"/>
                  </a:lnTo>
                  <a:cubicBezTo>
                    <a:pt x="17250" y="22141"/>
                    <a:pt x="17107" y="22139"/>
                    <a:pt x="16963" y="22131"/>
                  </a:cubicBezTo>
                  <a:cubicBezTo>
                    <a:pt x="16692" y="22116"/>
                    <a:pt x="16410" y="22075"/>
                    <a:pt x="16096" y="22009"/>
                  </a:cubicBezTo>
                  <a:lnTo>
                    <a:pt x="15968" y="21977"/>
                  </a:lnTo>
                  <a:cubicBezTo>
                    <a:pt x="15919" y="21845"/>
                    <a:pt x="15867" y="21701"/>
                    <a:pt x="15816" y="21556"/>
                  </a:cubicBezTo>
                  <a:lnTo>
                    <a:pt x="15788" y="21480"/>
                  </a:lnTo>
                  <a:cubicBezTo>
                    <a:pt x="15706" y="21256"/>
                    <a:pt x="15637" y="21075"/>
                    <a:pt x="15564" y="20893"/>
                  </a:cubicBezTo>
                  <a:cubicBezTo>
                    <a:pt x="15487" y="20710"/>
                    <a:pt x="15395" y="20528"/>
                    <a:pt x="15294" y="20351"/>
                  </a:cubicBezTo>
                  <a:cubicBezTo>
                    <a:pt x="15247" y="20267"/>
                    <a:pt x="15192" y="20188"/>
                    <a:pt x="15135" y="20109"/>
                  </a:cubicBezTo>
                  <a:cubicBezTo>
                    <a:pt x="15076" y="20027"/>
                    <a:pt x="15007" y="19949"/>
                    <a:pt x="14939" y="19872"/>
                  </a:cubicBezTo>
                  <a:cubicBezTo>
                    <a:pt x="14826" y="19744"/>
                    <a:pt x="14682" y="19610"/>
                    <a:pt x="14488" y="19448"/>
                  </a:cubicBezTo>
                  <a:cubicBezTo>
                    <a:pt x="14329" y="19319"/>
                    <a:pt x="14159" y="19197"/>
                    <a:pt x="13987" y="19073"/>
                  </a:cubicBezTo>
                  <a:lnTo>
                    <a:pt x="13947" y="19044"/>
                  </a:lnTo>
                  <a:lnTo>
                    <a:pt x="13785" y="18931"/>
                  </a:lnTo>
                  <a:lnTo>
                    <a:pt x="13667" y="18850"/>
                  </a:lnTo>
                  <a:cubicBezTo>
                    <a:pt x="13449" y="18701"/>
                    <a:pt x="13200" y="18529"/>
                    <a:pt x="12975" y="18351"/>
                  </a:cubicBezTo>
                  <a:cubicBezTo>
                    <a:pt x="12958" y="18338"/>
                    <a:pt x="12938" y="18332"/>
                    <a:pt x="12919" y="18332"/>
                  </a:cubicBezTo>
                  <a:cubicBezTo>
                    <a:pt x="12903" y="18332"/>
                    <a:pt x="12887" y="18337"/>
                    <a:pt x="12874" y="18346"/>
                  </a:cubicBezTo>
                  <a:cubicBezTo>
                    <a:pt x="12850" y="18375"/>
                    <a:pt x="12841" y="18398"/>
                    <a:pt x="12844" y="18422"/>
                  </a:cubicBezTo>
                  <a:cubicBezTo>
                    <a:pt x="12845" y="18444"/>
                    <a:pt x="12855" y="18463"/>
                    <a:pt x="12871" y="18471"/>
                  </a:cubicBezTo>
                  <a:cubicBezTo>
                    <a:pt x="13079" y="18636"/>
                    <a:pt x="13301" y="18791"/>
                    <a:pt x="13512" y="18939"/>
                  </a:cubicBezTo>
                  <a:lnTo>
                    <a:pt x="13552" y="18967"/>
                  </a:lnTo>
                  <a:lnTo>
                    <a:pt x="13582" y="18988"/>
                  </a:lnTo>
                  <a:lnTo>
                    <a:pt x="13670" y="19050"/>
                  </a:lnTo>
                  <a:lnTo>
                    <a:pt x="13882" y="19198"/>
                  </a:lnTo>
                  <a:cubicBezTo>
                    <a:pt x="14065" y="19330"/>
                    <a:pt x="14227" y="19454"/>
                    <a:pt x="14378" y="19577"/>
                  </a:cubicBezTo>
                  <a:cubicBezTo>
                    <a:pt x="14537" y="19711"/>
                    <a:pt x="14694" y="19859"/>
                    <a:pt x="14839" y="20021"/>
                  </a:cubicBezTo>
                  <a:cubicBezTo>
                    <a:pt x="14919" y="20117"/>
                    <a:pt x="14995" y="20216"/>
                    <a:pt x="15069" y="20325"/>
                  </a:cubicBezTo>
                  <a:cubicBezTo>
                    <a:pt x="15148" y="20445"/>
                    <a:pt x="15211" y="20570"/>
                    <a:pt x="15263" y="20673"/>
                  </a:cubicBezTo>
                  <a:cubicBezTo>
                    <a:pt x="15393" y="20956"/>
                    <a:pt x="15498" y="21243"/>
                    <a:pt x="15589" y="21496"/>
                  </a:cubicBezTo>
                  <a:lnTo>
                    <a:pt x="15609" y="21552"/>
                  </a:lnTo>
                  <a:cubicBezTo>
                    <a:pt x="15659" y="21693"/>
                    <a:pt x="15704" y="21816"/>
                    <a:pt x="15752" y="21940"/>
                  </a:cubicBezTo>
                  <a:cubicBezTo>
                    <a:pt x="15119" y="21743"/>
                    <a:pt x="14467" y="21472"/>
                    <a:pt x="13760" y="21105"/>
                  </a:cubicBezTo>
                  <a:cubicBezTo>
                    <a:pt x="13153" y="20782"/>
                    <a:pt x="12548" y="20412"/>
                    <a:pt x="12012" y="20086"/>
                  </a:cubicBezTo>
                  <a:lnTo>
                    <a:pt x="11950" y="20048"/>
                  </a:lnTo>
                  <a:lnTo>
                    <a:pt x="11879" y="20002"/>
                  </a:lnTo>
                  <a:cubicBezTo>
                    <a:pt x="11495" y="19770"/>
                    <a:pt x="11021" y="19477"/>
                    <a:pt x="10562" y="19222"/>
                  </a:cubicBezTo>
                  <a:cubicBezTo>
                    <a:pt x="10564" y="19222"/>
                    <a:pt x="10566" y="19219"/>
                    <a:pt x="10566" y="19219"/>
                  </a:cubicBezTo>
                  <a:cubicBezTo>
                    <a:pt x="10586" y="19205"/>
                    <a:pt x="10583" y="19175"/>
                    <a:pt x="10564" y="19146"/>
                  </a:cubicBezTo>
                  <a:cubicBezTo>
                    <a:pt x="10547" y="19126"/>
                    <a:pt x="10536" y="19105"/>
                    <a:pt x="10521" y="19083"/>
                  </a:cubicBezTo>
                  <a:cubicBezTo>
                    <a:pt x="10510" y="19067"/>
                    <a:pt x="10494" y="19036"/>
                    <a:pt x="10478" y="19001"/>
                  </a:cubicBezTo>
                  <a:cubicBezTo>
                    <a:pt x="10465" y="18975"/>
                    <a:pt x="10457" y="18947"/>
                    <a:pt x="10445" y="18918"/>
                  </a:cubicBezTo>
                  <a:cubicBezTo>
                    <a:pt x="10422" y="18842"/>
                    <a:pt x="10415" y="18802"/>
                    <a:pt x="10408" y="18758"/>
                  </a:cubicBezTo>
                  <a:cubicBezTo>
                    <a:pt x="10402" y="18720"/>
                    <a:pt x="10399" y="18679"/>
                    <a:pt x="10396" y="18641"/>
                  </a:cubicBezTo>
                  <a:cubicBezTo>
                    <a:pt x="10396" y="18520"/>
                    <a:pt x="10402" y="18407"/>
                    <a:pt x="10411" y="18293"/>
                  </a:cubicBezTo>
                  <a:lnTo>
                    <a:pt x="10414" y="18263"/>
                  </a:lnTo>
                  <a:cubicBezTo>
                    <a:pt x="10421" y="18126"/>
                    <a:pt x="10424" y="18024"/>
                    <a:pt x="10418" y="17924"/>
                  </a:cubicBezTo>
                  <a:cubicBezTo>
                    <a:pt x="10415" y="17865"/>
                    <a:pt x="10409" y="17805"/>
                    <a:pt x="10402" y="17746"/>
                  </a:cubicBezTo>
                  <a:cubicBezTo>
                    <a:pt x="10392" y="17668"/>
                    <a:pt x="10375" y="17594"/>
                    <a:pt x="10358" y="17517"/>
                  </a:cubicBezTo>
                  <a:cubicBezTo>
                    <a:pt x="10323" y="17377"/>
                    <a:pt x="10273" y="17229"/>
                    <a:pt x="10207" y="17068"/>
                  </a:cubicBezTo>
                  <a:cubicBezTo>
                    <a:pt x="10093" y="16809"/>
                    <a:pt x="9934" y="16552"/>
                    <a:pt x="9720" y="16284"/>
                  </a:cubicBezTo>
                  <a:cubicBezTo>
                    <a:pt x="9533" y="16052"/>
                    <a:pt x="9309" y="15827"/>
                    <a:pt x="9030" y="15593"/>
                  </a:cubicBezTo>
                  <a:cubicBezTo>
                    <a:pt x="9017" y="15583"/>
                    <a:pt x="9000" y="15578"/>
                    <a:pt x="8983" y="15578"/>
                  </a:cubicBezTo>
                  <a:cubicBezTo>
                    <a:pt x="8967" y="15578"/>
                    <a:pt x="8949" y="15583"/>
                    <a:pt x="8934" y="15593"/>
                  </a:cubicBezTo>
                  <a:cubicBezTo>
                    <a:pt x="8895" y="15645"/>
                    <a:pt x="8895" y="15691"/>
                    <a:pt x="8936" y="15722"/>
                  </a:cubicBezTo>
                  <a:cubicBezTo>
                    <a:pt x="9036" y="15807"/>
                    <a:pt x="9132" y="15893"/>
                    <a:pt x="9226" y="15984"/>
                  </a:cubicBezTo>
                  <a:cubicBezTo>
                    <a:pt x="9341" y="16094"/>
                    <a:pt x="9454" y="16218"/>
                    <a:pt x="9566" y="16350"/>
                  </a:cubicBezTo>
                  <a:cubicBezTo>
                    <a:pt x="9681" y="16486"/>
                    <a:pt x="9786" y="16634"/>
                    <a:pt x="9882" y="16791"/>
                  </a:cubicBezTo>
                  <a:cubicBezTo>
                    <a:pt x="9934" y="16877"/>
                    <a:pt x="9990" y="16983"/>
                    <a:pt x="10042" y="17094"/>
                  </a:cubicBezTo>
                  <a:cubicBezTo>
                    <a:pt x="10080" y="17186"/>
                    <a:pt x="10122" y="17289"/>
                    <a:pt x="10169" y="17430"/>
                  </a:cubicBezTo>
                  <a:cubicBezTo>
                    <a:pt x="10191" y="17503"/>
                    <a:pt x="10213" y="17592"/>
                    <a:pt x="10230" y="17683"/>
                  </a:cubicBezTo>
                  <a:cubicBezTo>
                    <a:pt x="10246" y="17762"/>
                    <a:pt x="10257" y="17852"/>
                    <a:pt x="10263" y="17948"/>
                  </a:cubicBezTo>
                  <a:cubicBezTo>
                    <a:pt x="10263" y="18035"/>
                    <a:pt x="10257" y="18138"/>
                    <a:pt x="10251" y="18241"/>
                  </a:cubicBezTo>
                  <a:lnTo>
                    <a:pt x="10250" y="18269"/>
                  </a:lnTo>
                  <a:lnTo>
                    <a:pt x="10248" y="18310"/>
                  </a:lnTo>
                  <a:cubicBezTo>
                    <a:pt x="10241" y="18424"/>
                    <a:pt x="10236" y="18527"/>
                    <a:pt x="10241" y="18632"/>
                  </a:cubicBezTo>
                  <a:cubicBezTo>
                    <a:pt x="10243" y="18744"/>
                    <a:pt x="10257" y="18843"/>
                    <a:pt x="10286" y="18935"/>
                  </a:cubicBezTo>
                  <a:cubicBezTo>
                    <a:pt x="10302" y="18993"/>
                    <a:pt x="10323" y="19046"/>
                    <a:pt x="10352" y="19100"/>
                  </a:cubicBezTo>
                  <a:cubicBezTo>
                    <a:pt x="10358" y="19115"/>
                    <a:pt x="10365" y="19128"/>
                    <a:pt x="10373" y="19142"/>
                  </a:cubicBezTo>
                  <a:cubicBezTo>
                    <a:pt x="10293" y="19070"/>
                    <a:pt x="10198" y="19017"/>
                    <a:pt x="10098" y="18967"/>
                  </a:cubicBezTo>
                  <a:cubicBezTo>
                    <a:pt x="8944" y="18361"/>
                    <a:pt x="7742" y="17871"/>
                    <a:pt x="6580" y="17397"/>
                  </a:cubicBezTo>
                  <a:lnTo>
                    <a:pt x="6054" y="17181"/>
                  </a:lnTo>
                  <a:lnTo>
                    <a:pt x="5921" y="17125"/>
                  </a:lnTo>
                  <a:lnTo>
                    <a:pt x="5786" y="17069"/>
                  </a:lnTo>
                  <a:lnTo>
                    <a:pt x="5764" y="17033"/>
                  </a:lnTo>
                  <a:lnTo>
                    <a:pt x="5741" y="16996"/>
                  </a:lnTo>
                  <a:cubicBezTo>
                    <a:pt x="5724" y="16966"/>
                    <a:pt x="5700" y="16919"/>
                    <a:pt x="5677" y="16870"/>
                  </a:cubicBezTo>
                  <a:cubicBezTo>
                    <a:pt x="5659" y="16829"/>
                    <a:pt x="5642" y="16782"/>
                    <a:pt x="5626" y="16738"/>
                  </a:cubicBezTo>
                  <a:cubicBezTo>
                    <a:pt x="5605" y="16666"/>
                    <a:pt x="5588" y="16594"/>
                    <a:pt x="5575" y="16518"/>
                  </a:cubicBezTo>
                  <a:cubicBezTo>
                    <a:pt x="5559" y="16429"/>
                    <a:pt x="5552" y="16337"/>
                    <a:pt x="5545" y="16245"/>
                  </a:cubicBezTo>
                  <a:cubicBezTo>
                    <a:pt x="5539" y="16163"/>
                    <a:pt x="5535" y="16083"/>
                    <a:pt x="5532" y="15999"/>
                  </a:cubicBezTo>
                  <a:lnTo>
                    <a:pt x="5530" y="15962"/>
                  </a:lnTo>
                  <a:cubicBezTo>
                    <a:pt x="5524" y="15870"/>
                    <a:pt x="5520" y="15781"/>
                    <a:pt x="5513" y="15691"/>
                  </a:cubicBezTo>
                  <a:cubicBezTo>
                    <a:pt x="5503" y="15525"/>
                    <a:pt x="5476" y="15350"/>
                    <a:pt x="5431" y="15152"/>
                  </a:cubicBezTo>
                  <a:cubicBezTo>
                    <a:pt x="5394" y="14981"/>
                    <a:pt x="5336" y="14794"/>
                    <a:pt x="5259" y="14582"/>
                  </a:cubicBezTo>
                  <a:cubicBezTo>
                    <a:pt x="5124" y="14223"/>
                    <a:pt x="4931" y="13875"/>
                    <a:pt x="4687" y="13548"/>
                  </a:cubicBezTo>
                  <a:cubicBezTo>
                    <a:pt x="4454" y="13234"/>
                    <a:pt x="4170" y="12960"/>
                    <a:pt x="3844" y="12732"/>
                  </a:cubicBezTo>
                  <a:cubicBezTo>
                    <a:pt x="3830" y="12722"/>
                    <a:pt x="3812" y="12717"/>
                    <a:pt x="3796" y="12717"/>
                  </a:cubicBezTo>
                  <a:cubicBezTo>
                    <a:pt x="3779" y="12717"/>
                    <a:pt x="3763" y="12722"/>
                    <a:pt x="3751" y="12732"/>
                  </a:cubicBezTo>
                  <a:cubicBezTo>
                    <a:pt x="3723" y="12766"/>
                    <a:pt x="3716" y="12788"/>
                    <a:pt x="3720" y="12812"/>
                  </a:cubicBezTo>
                  <a:cubicBezTo>
                    <a:pt x="3722" y="12832"/>
                    <a:pt x="3735" y="12852"/>
                    <a:pt x="3752" y="12862"/>
                  </a:cubicBezTo>
                  <a:cubicBezTo>
                    <a:pt x="3825" y="12913"/>
                    <a:pt x="3894" y="12966"/>
                    <a:pt x="3965" y="13020"/>
                  </a:cubicBezTo>
                  <a:cubicBezTo>
                    <a:pt x="4041" y="13084"/>
                    <a:pt x="4117" y="13150"/>
                    <a:pt x="4189" y="13217"/>
                  </a:cubicBezTo>
                  <a:cubicBezTo>
                    <a:pt x="4298" y="13325"/>
                    <a:pt x="4403" y="13443"/>
                    <a:pt x="4510" y="13576"/>
                  </a:cubicBezTo>
                  <a:cubicBezTo>
                    <a:pt x="4607" y="13698"/>
                    <a:pt x="4699" y="13829"/>
                    <a:pt x="4791" y="13980"/>
                  </a:cubicBezTo>
                  <a:cubicBezTo>
                    <a:pt x="4870" y="14111"/>
                    <a:pt x="4951" y="14270"/>
                    <a:pt x="5029" y="14438"/>
                  </a:cubicBezTo>
                  <a:cubicBezTo>
                    <a:pt x="5094" y="14583"/>
                    <a:pt x="5154" y="14747"/>
                    <a:pt x="5214" y="14938"/>
                  </a:cubicBezTo>
                  <a:cubicBezTo>
                    <a:pt x="5272" y="15136"/>
                    <a:pt x="5312" y="15331"/>
                    <a:pt x="5341" y="15520"/>
                  </a:cubicBezTo>
                  <a:cubicBezTo>
                    <a:pt x="5362" y="15666"/>
                    <a:pt x="5368" y="15820"/>
                    <a:pt x="5374" y="15946"/>
                  </a:cubicBezTo>
                  <a:lnTo>
                    <a:pt x="5375" y="15978"/>
                  </a:lnTo>
                  <a:lnTo>
                    <a:pt x="5381" y="16111"/>
                  </a:lnTo>
                  <a:cubicBezTo>
                    <a:pt x="5387" y="16258"/>
                    <a:pt x="5398" y="16480"/>
                    <a:pt x="5453" y="16696"/>
                  </a:cubicBezTo>
                  <a:cubicBezTo>
                    <a:pt x="5470" y="16772"/>
                    <a:pt x="5497" y="16851"/>
                    <a:pt x="5533" y="16933"/>
                  </a:cubicBezTo>
                  <a:cubicBezTo>
                    <a:pt x="5540" y="16952"/>
                    <a:pt x="5549" y="16970"/>
                    <a:pt x="5559" y="16989"/>
                  </a:cubicBezTo>
                  <a:cubicBezTo>
                    <a:pt x="4656" y="16590"/>
                    <a:pt x="4009" y="16285"/>
                    <a:pt x="3469" y="16004"/>
                  </a:cubicBezTo>
                  <a:cubicBezTo>
                    <a:pt x="2533" y="15504"/>
                    <a:pt x="1736" y="14978"/>
                    <a:pt x="1035" y="14398"/>
                  </a:cubicBezTo>
                  <a:lnTo>
                    <a:pt x="1049" y="14366"/>
                  </a:lnTo>
                  <a:cubicBezTo>
                    <a:pt x="1063" y="14304"/>
                    <a:pt x="1071" y="14244"/>
                    <a:pt x="1072" y="14177"/>
                  </a:cubicBezTo>
                  <a:cubicBezTo>
                    <a:pt x="1075" y="14086"/>
                    <a:pt x="1060" y="13990"/>
                    <a:pt x="1030" y="13895"/>
                  </a:cubicBezTo>
                  <a:cubicBezTo>
                    <a:pt x="1009" y="13831"/>
                    <a:pt x="971" y="13767"/>
                    <a:pt x="923" y="13716"/>
                  </a:cubicBezTo>
                  <a:cubicBezTo>
                    <a:pt x="877" y="13665"/>
                    <a:pt x="822" y="13628"/>
                    <a:pt x="762" y="13608"/>
                  </a:cubicBezTo>
                  <a:cubicBezTo>
                    <a:pt x="731" y="13598"/>
                    <a:pt x="701" y="13593"/>
                    <a:pt x="672" y="13593"/>
                  </a:cubicBezTo>
                  <a:cubicBezTo>
                    <a:pt x="649" y="13593"/>
                    <a:pt x="628" y="13596"/>
                    <a:pt x="607" y="13602"/>
                  </a:cubicBezTo>
                  <a:cubicBezTo>
                    <a:pt x="578" y="13609"/>
                    <a:pt x="556" y="13621"/>
                    <a:pt x="539" y="13634"/>
                  </a:cubicBezTo>
                  <a:cubicBezTo>
                    <a:pt x="515" y="13650"/>
                    <a:pt x="493" y="13674"/>
                    <a:pt x="477" y="13703"/>
                  </a:cubicBezTo>
                  <a:cubicBezTo>
                    <a:pt x="464" y="13723"/>
                    <a:pt x="460" y="13741"/>
                    <a:pt x="453" y="13763"/>
                  </a:cubicBezTo>
                  <a:lnTo>
                    <a:pt x="431" y="13734"/>
                  </a:lnTo>
                  <a:cubicBezTo>
                    <a:pt x="401" y="13719"/>
                    <a:pt x="365" y="13711"/>
                    <a:pt x="329" y="13711"/>
                  </a:cubicBezTo>
                  <a:cubicBezTo>
                    <a:pt x="314" y="13711"/>
                    <a:pt x="299" y="13713"/>
                    <a:pt x="285" y="13716"/>
                  </a:cubicBezTo>
                  <a:cubicBezTo>
                    <a:pt x="253" y="13721"/>
                    <a:pt x="226" y="13731"/>
                    <a:pt x="203" y="13750"/>
                  </a:cubicBezTo>
                  <a:cubicBezTo>
                    <a:pt x="189" y="13760"/>
                    <a:pt x="176" y="13773"/>
                    <a:pt x="161" y="13792"/>
                  </a:cubicBezTo>
                  <a:cubicBezTo>
                    <a:pt x="138" y="13816"/>
                    <a:pt x="123" y="13853"/>
                    <a:pt x="112" y="13908"/>
                  </a:cubicBezTo>
                  <a:cubicBezTo>
                    <a:pt x="105" y="13953"/>
                    <a:pt x="115" y="14004"/>
                    <a:pt x="140" y="14069"/>
                  </a:cubicBezTo>
                  <a:cubicBezTo>
                    <a:pt x="163" y="14122"/>
                    <a:pt x="199" y="14174"/>
                    <a:pt x="253" y="14227"/>
                  </a:cubicBezTo>
                  <a:cubicBezTo>
                    <a:pt x="246" y="14226"/>
                    <a:pt x="239" y="14225"/>
                    <a:pt x="231" y="14225"/>
                  </a:cubicBezTo>
                  <a:cubicBezTo>
                    <a:pt x="189" y="14225"/>
                    <a:pt x="142" y="14242"/>
                    <a:pt x="91" y="14270"/>
                  </a:cubicBezTo>
                  <a:cubicBezTo>
                    <a:pt x="68" y="14287"/>
                    <a:pt x="52" y="14304"/>
                    <a:pt x="39" y="14326"/>
                  </a:cubicBezTo>
                  <a:cubicBezTo>
                    <a:pt x="25" y="14346"/>
                    <a:pt x="16" y="14366"/>
                    <a:pt x="8" y="14399"/>
                  </a:cubicBezTo>
                  <a:cubicBezTo>
                    <a:pt x="0" y="14419"/>
                    <a:pt x="3" y="14445"/>
                    <a:pt x="8" y="14470"/>
                  </a:cubicBezTo>
                  <a:cubicBezTo>
                    <a:pt x="12" y="14497"/>
                    <a:pt x="23" y="14521"/>
                    <a:pt x="38" y="14549"/>
                  </a:cubicBezTo>
                  <a:cubicBezTo>
                    <a:pt x="94" y="14639"/>
                    <a:pt x="197" y="14699"/>
                    <a:pt x="349" y="14732"/>
                  </a:cubicBezTo>
                  <a:cubicBezTo>
                    <a:pt x="386" y="14741"/>
                    <a:pt x="426" y="14745"/>
                    <a:pt x="470" y="14745"/>
                  </a:cubicBezTo>
                  <a:cubicBezTo>
                    <a:pt x="512" y="14745"/>
                    <a:pt x="557" y="14741"/>
                    <a:pt x="605" y="14734"/>
                  </a:cubicBezTo>
                  <a:cubicBezTo>
                    <a:pt x="684" y="14727"/>
                    <a:pt x="776" y="14701"/>
                    <a:pt x="881" y="14656"/>
                  </a:cubicBezTo>
                  <a:cubicBezTo>
                    <a:pt x="1412" y="15096"/>
                    <a:pt x="1998" y="15505"/>
                    <a:pt x="2669" y="15907"/>
                  </a:cubicBezTo>
                  <a:cubicBezTo>
                    <a:pt x="3234" y="16243"/>
                    <a:pt x="3850" y="16567"/>
                    <a:pt x="4605" y="16924"/>
                  </a:cubicBezTo>
                  <a:cubicBezTo>
                    <a:pt x="5250" y="17233"/>
                    <a:pt x="5915" y="17523"/>
                    <a:pt x="6504" y="17780"/>
                  </a:cubicBezTo>
                  <a:lnTo>
                    <a:pt x="6557" y="17803"/>
                  </a:lnTo>
                  <a:lnTo>
                    <a:pt x="6595" y="17821"/>
                  </a:lnTo>
                  <a:lnTo>
                    <a:pt x="6675" y="17856"/>
                  </a:lnTo>
                  <a:cubicBezTo>
                    <a:pt x="7318" y="18138"/>
                    <a:pt x="7982" y="18428"/>
                    <a:pt x="8621" y="18735"/>
                  </a:cubicBezTo>
                  <a:cubicBezTo>
                    <a:pt x="8907" y="18873"/>
                    <a:pt x="9193" y="19014"/>
                    <a:pt x="9474" y="19161"/>
                  </a:cubicBezTo>
                  <a:lnTo>
                    <a:pt x="9506" y="19175"/>
                  </a:lnTo>
                  <a:lnTo>
                    <a:pt x="9685" y="19275"/>
                  </a:lnTo>
                  <a:cubicBezTo>
                    <a:pt x="9496" y="19221"/>
                    <a:pt x="9288" y="19188"/>
                    <a:pt x="9053" y="19172"/>
                  </a:cubicBezTo>
                  <a:cubicBezTo>
                    <a:pt x="8944" y="19164"/>
                    <a:pt x="8835" y="19160"/>
                    <a:pt x="8727" y="19160"/>
                  </a:cubicBezTo>
                  <a:cubicBezTo>
                    <a:pt x="8523" y="19160"/>
                    <a:pt x="8322" y="19175"/>
                    <a:pt x="8127" y="19204"/>
                  </a:cubicBezTo>
                  <a:cubicBezTo>
                    <a:pt x="7837" y="19250"/>
                    <a:pt x="7537" y="19337"/>
                    <a:pt x="7239" y="19467"/>
                  </a:cubicBezTo>
                  <a:cubicBezTo>
                    <a:pt x="6932" y="19599"/>
                    <a:pt x="6622" y="19778"/>
                    <a:pt x="6258" y="20032"/>
                  </a:cubicBezTo>
                  <a:cubicBezTo>
                    <a:pt x="6243" y="20044"/>
                    <a:pt x="6231" y="20061"/>
                    <a:pt x="6228" y="20084"/>
                  </a:cubicBezTo>
                  <a:cubicBezTo>
                    <a:pt x="6227" y="20107"/>
                    <a:pt x="6234" y="20129"/>
                    <a:pt x="6245" y="20144"/>
                  </a:cubicBezTo>
                  <a:cubicBezTo>
                    <a:pt x="6261" y="20165"/>
                    <a:pt x="6284" y="20175"/>
                    <a:pt x="6308" y="20175"/>
                  </a:cubicBezTo>
                  <a:cubicBezTo>
                    <a:pt x="6325" y="20175"/>
                    <a:pt x="6342" y="20170"/>
                    <a:pt x="6358" y="20159"/>
                  </a:cubicBezTo>
                  <a:cubicBezTo>
                    <a:pt x="6478" y="20076"/>
                    <a:pt x="6600" y="19994"/>
                    <a:pt x="6725" y="19918"/>
                  </a:cubicBezTo>
                  <a:cubicBezTo>
                    <a:pt x="6903" y="19810"/>
                    <a:pt x="7077" y="19716"/>
                    <a:pt x="7242" y="19642"/>
                  </a:cubicBezTo>
                  <a:cubicBezTo>
                    <a:pt x="7400" y="19569"/>
                    <a:pt x="7565" y="19505"/>
                    <a:pt x="7738" y="19454"/>
                  </a:cubicBezTo>
                  <a:cubicBezTo>
                    <a:pt x="7880" y="19415"/>
                    <a:pt x="8024" y="19382"/>
                    <a:pt x="8154" y="19360"/>
                  </a:cubicBezTo>
                  <a:cubicBezTo>
                    <a:pt x="8299" y="19337"/>
                    <a:pt x="8443" y="19324"/>
                    <a:pt x="8597" y="19321"/>
                  </a:cubicBezTo>
                  <a:cubicBezTo>
                    <a:pt x="8633" y="19320"/>
                    <a:pt x="8669" y="19320"/>
                    <a:pt x="8705" y="19320"/>
                  </a:cubicBezTo>
                  <a:cubicBezTo>
                    <a:pt x="9179" y="19320"/>
                    <a:pt x="9664" y="19403"/>
                    <a:pt x="10042" y="19477"/>
                  </a:cubicBezTo>
                  <a:cubicBezTo>
                    <a:pt x="10468" y="19725"/>
                    <a:pt x="10883" y="19986"/>
                    <a:pt x="11265" y="20234"/>
                  </a:cubicBezTo>
                  <a:lnTo>
                    <a:pt x="11550" y="20416"/>
                  </a:lnTo>
                  <a:lnTo>
                    <a:pt x="11754" y="20548"/>
                  </a:lnTo>
                  <a:cubicBezTo>
                    <a:pt x="12216" y="20851"/>
                    <a:pt x="12630" y="21120"/>
                    <a:pt x="13054" y="21377"/>
                  </a:cubicBezTo>
                  <a:cubicBezTo>
                    <a:pt x="13749" y="21799"/>
                    <a:pt x="14373" y="22115"/>
                    <a:pt x="14961" y="22346"/>
                  </a:cubicBezTo>
                  <a:cubicBezTo>
                    <a:pt x="15286" y="22477"/>
                    <a:pt x="15622" y="22586"/>
                    <a:pt x="15959" y="22671"/>
                  </a:cubicBezTo>
                  <a:lnTo>
                    <a:pt x="15862" y="22707"/>
                  </a:lnTo>
                  <a:cubicBezTo>
                    <a:pt x="15801" y="22734"/>
                    <a:pt x="15731" y="22764"/>
                    <a:pt x="15656" y="22793"/>
                  </a:cubicBezTo>
                  <a:cubicBezTo>
                    <a:pt x="15465" y="22862"/>
                    <a:pt x="15271" y="22919"/>
                    <a:pt x="15082" y="22962"/>
                  </a:cubicBezTo>
                  <a:cubicBezTo>
                    <a:pt x="14898" y="23003"/>
                    <a:pt x="14704" y="23034"/>
                    <a:pt x="14488" y="23057"/>
                  </a:cubicBezTo>
                  <a:cubicBezTo>
                    <a:pt x="14273" y="23076"/>
                    <a:pt x="14058" y="23084"/>
                    <a:pt x="13845" y="23084"/>
                  </a:cubicBezTo>
                  <a:cubicBezTo>
                    <a:pt x="13154" y="23084"/>
                    <a:pt x="12475" y="22998"/>
                    <a:pt x="11815" y="22914"/>
                  </a:cubicBezTo>
                  <a:lnTo>
                    <a:pt x="11601" y="22886"/>
                  </a:lnTo>
                  <a:cubicBezTo>
                    <a:pt x="11206" y="22836"/>
                    <a:pt x="10682" y="22776"/>
                    <a:pt x="10148" y="22757"/>
                  </a:cubicBezTo>
                  <a:cubicBezTo>
                    <a:pt x="10053" y="22753"/>
                    <a:pt x="9959" y="22752"/>
                    <a:pt x="9866" y="22752"/>
                  </a:cubicBezTo>
                  <a:cubicBezTo>
                    <a:pt x="9456" y="22752"/>
                    <a:pt x="9067" y="22787"/>
                    <a:pt x="8704" y="22858"/>
                  </a:cubicBezTo>
                  <a:cubicBezTo>
                    <a:pt x="8677" y="22866"/>
                    <a:pt x="8676" y="22866"/>
                    <a:pt x="8676" y="22869"/>
                  </a:cubicBezTo>
                  <a:cubicBezTo>
                    <a:pt x="8650" y="22886"/>
                    <a:pt x="8635" y="22922"/>
                    <a:pt x="8644" y="22952"/>
                  </a:cubicBezTo>
                  <a:cubicBezTo>
                    <a:pt x="8648" y="22973"/>
                    <a:pt x="8661" y="22991"/>
                    <a:pt x="8677" y="23001"/>
                  </a:cubicBezTo>
                  <a:cubicBezTo>
                    <a:pt x="8689" y="23011"/>
                    <a:pt x="8704" y="23015"/>
                    <a:pt x="8719" y="23015"/>
                  </a:cubicBezTo>
                  <a:cubicBezTo>
                    <a:pt x="8725" y="23015"/>
                    <a:pt x="8731" y="23014"/>
                    <a:pt x="8737" y="23013"/>
                  </a:cubicBezTo>
                  <a:cubicBezTo>
                    <a:pt x="8885" y="22985"/>
                    <a:pt x="9035" y="22964"/>
                    <a:pt x="9194" y="22948"/>
                  </a:cubicBezTo>
                  <a:cubicBezTo>
                    <a:pt x="9372" y="22932"/>
                    <a:pt x="9553" y="22924"/>
                    <a:pt x="9744" y="22924"/>
                  </a:cubicBezTo>
                  <a:cubicBezTo>
                    <a:pt x="10071" y="22924"/>
                    <a:pt x="10427" y="22948"/>
                    <a:pt x="10846" y="22996"/>
                  </a:cubicBezTo>
                  <a:cubicBezTo>
                    <a:pt x="11160" y="23030"/>
                    <a:pt x="11474" y="23075"/>
                    <a:pt x="11787" y="23120"/>
                  </a:cubicBezTo>
                  <a:lnTo>
                    <a:pt x="11896" y="23136"/>
                  </a:lnTo>
                  <a:lnTo>
                    <a:pt x="12536" y="23228"/>
                  </a:lnTo>
                  <a:cubicBezTo>
                    <a:pt x="12958" y="23282"/>
                    <a:pt x="13449" y="23336"/>
                    <a:pt x="13972" y="23336"/>
                  </a:cubicBezTo>
                  <a:cubicBezTo>
                    <a:pt x="14055" y="23336"/>
                    <a:pt x="14139" y="23335"/>
                    <a:pt x="14223" y="23332"/>
                  </a:cubicBezTo>
                  <a:cubicBezTo>
                    <a:pt x="14501" y="23322"/>
                    <a:pt x="14776" y="23290"/>
                    <a:pt x="15040" y="23237"/>
                  </a:cubicBezTo>
                  <a:cubicBezTo>
                    <a:pt x="15306" y="23187"/>
                    <a:pt x="15573" y="23103"/>
                    <a:pt x="15836" y="22993"/>
                  </a:cubicBezTo>
                  <a:cubicBezTo>
                    <a:pt x="15958" y="22944"/>
                    <a:pt x="16087" y="22882"/>
                    <a:pt x="16241" y="22797"/>
                  </a:cubicBezTo>
                  <a:cubicBezTo>
                    <a:pt x="16268" y="22783"/>
                    <a:pt x="16297" y="22764"/>
                    <a:pt x="16325" y="22748"/>
                  </a:cubicBezTo>
                  <a:cubicBezTo>
                    <a:pt x="16535" y="22792"/>
                    <a:pt x="16769" y="22823"/>
                    <a:pt x="17018" y="22843"/>
                  </a:cubicBezTo>
                  <a:cubicBezTo>
                    <a:pt x="17202" y="22856"/>
                    <a:pt x="17387" y="22865"/>
                    <a:pt x="17569" y="22873"/>
                  </a:cubicBezTo>
                  <a:cubicBezTo>
                    <a:pt x="17980" y="22892"/>
                    <a:pt x="18438" y="22914"/>
                    <a:pt x="18881" y="23006"/>
                  </a:cubicBezTo>
                  <a:cubicBezTo>
                    <a:pt x="18914" y="23013"/>
                    <a:pt x="18950" y="23023"/>
                    <a:pt x="18984" y="23031"/>
                  </a:cubicBezTo>
                  <a:lnTo>
                    <a:pt x="19021" y="23043"/>
                  </a:lnTo>
                  <a:lnTo>
                    <a:pt x="19076" y="23059"/>
                  </a:lnTo>
                  <a:cubicBezTo>
                    <a:pt x="19286" y="23289"/>
                    <a:pt x="19541" y="23525"/>
                    <a:pt x="19852" y="23783"/>
                  </a:cubicBezTo>
                  <a:cubicBezTo>
                    <a:pt x="20356" y="24199"/>
                    <a:pt x="20910" y="24550"/>
                    <a:pt x="21437" y="24873"/>
                  </a:cubicBezTo>
                  <a:cubicBezTo>
                    <a:pt x="21591" y="24968"/>
                    <a:pt x="21746" y="25061"/>
                    <a:pt x="21901" y="25153"/>
                  </a:cubicBezTo>
                  <a:lnTo>
                    <a:pt x="22007" y="25215"/>
                  </a:lnTo>
                  <a:lnTo>
                    <a:pt x="22275" y="25375"/>
                  </a:lnTo>
                  <a:cubicBezTo>
                    <a:pt x="22536" y="25533"/>
                    <a:pt x="22809" y="25717"/>
                    <a:pt x="23108" y="25940"/>
                  </a:cubicBezTo>
                  <a:cubicBezTo>
                    <a:pt x="23415" y="26170"/>
                    <a:pt x="23722" y="26427"/>
                    <a:pt x="24047" y="26723"/>
                  </a:cubicBezTo>
                  <a:cubicBezTo>
                    <a:pt x="24781" y="27424"/>
                    <a:pt x="25492" y="28248"/>
                    <a:pt x="26346" y="29391"/>
                  </a:cubicBezTo>
                  <a:lnTo>
                    <a:pt x="26466" y="29549"/>
                  </a:lnTo>
                  <a:cubicBezTo>
                    <a:pt x="26203" y="29479"/>
                    <a:pt x="25986" y="29411"/>
                    <a:pt x="25804" y="29337"/>
                  </a:cubicBezTo>
                  <a:cubicBezTo>
                    <a:pt x="25286" y="29107"/>
                    <a:pt x="24814" y="28755"/>
                    <a:pt x="24396" y="28445"/>
                  </a:cubicBezTo>
                  <a:lnTo>
                    <a:pt x="24326" y="28393"/>
                  </a:lnTo>
                  <a:lnTo>
                    <a:pt x="24295" y="28370"/>
                  </a:lnTo>
                  <a:cubicBezTo>
                    <a:pt x="24038" y="28181"/>
                    <a:pt x="23773" y="27985"/>
                    <a:pt x="23493" y="27817"/>
                  </a:cubicBezTo>
                  <a:cubicBezTo>
                    <a:pt x="23218" y="27648"/>
                    <a:pt x="22914" y="27495"/>
                    <a:pt x="22560" y="27353"/>
                  </a:cubicBezTo>
                  <a:cubicBezTo>
                    <a:pt x="21791" y="27039"/>
                    <a:pt x="20959" y="26912"/>
                    <a:pt x="20156" y="26790"/>
                  </a:cubicBezTo>
                  <a:cubicBezTo>
                    <a:pt x="19893" y="26750"/>
                    <a:pt x="19658" y="26714"/>
                    <a:pt x="19424" y="26675"/>
                  </a:cubicBezTo>
                  <a:cubicBezTo>
                    <a:pt x="19409" y="26615"/>
                    <a:pt x="19380" y="26542"/>
                    <a:pt x="19340" y="26463"/>
                  </a:cubicBezTo>
                  <a:cubicBezTo>
                    <a:pt x="19313" y="26410"/>
                    <a:pt x="19284" y="26356"/>
                    <a:pt x="19254" y="26305"/>
                  </a:cubicBezTo>
                  <a:cubicBezTo>
                    <a:pt x="19222" y="26254"/>
                    <a:pt x="19189" y="26206"/>
                    <a:pt x="19155" y="26160"/>
                  </a:cubicBezTo>
                  <a:cubicBezTo>
                    <a:pt x="19100" y="26084"/>
                    <a:pt x="19040" y="26015"/>
                    <a:pt x="18977" y="25944"/>
                  </a:cubicBezTo>
                  <a:cubicBezTo>
                    <a:pt x="18891" y="25851"/>
                    <a:pt x="18799" y="25766"/>
                    <a:pt x="18727" y="25700"/>
                  </a:cubicBezTo>
                  <a:cubicBezTo>
                    <a:pt x="18595" y="25581"/>
                    <a:pt x="18453" y="25470"/>
                    <a:pt x="18316" y="25363"/>
                  </a:cubicBezTo>
                  <a:lnTo>
                    <a:pt x="18217" y="25284"/>
                  </a:lnTo>
                  <a:cubicBezTo>
                    <a:pt x="18040" y="25143"/>
                    <a:pt x="17851" y="24989"/>
                    <a:pt x="17683" y="24812"/>
                  </a:cubicBezTo>
                  <a:cubicBezTo>
                    <a:pt x="17668" y="24798"/>
                    <a:pt x="17649" y="24791"/>
                    <a:pt x="17631" y="24791"/>
                  </a:cubicBezTo>
                  <a:cubicBezTo>
                    <a:pt x="17612" y="24791"/>
                    <a:pt x="17594" y="24798"/>
                    <a:pt x="17581" y="24808"/>
                  </a:cubicBezTo>
                  <a:cubicBezTo>
                    <a:pt x="17542" y="24848"/>
                    <a:pt x="17541" y="24897"/>
                    <a:pt x="17575" y="24930"/>
                  </a:cubicBezTo>
                  <a:cubicBezTo>
                    <a:pt x="17674" y="25032"/>
                    <a:pt x="17779" y="25128"/>
                    <a:pt x="17907" y="25236"/>
                  </a:cubicBezTo>
                  <a:cubicBezTo>
                    <a:pt x="17999" y="25314"/>
                    <a:pt x="18094" y="25390"/>
                    <a:pt x="18188" y="25464"/>
                  </a:cubicBezTo>
                  <a:lnTo>
                    <a:pt x="18253" y="25516"/>
                  </a:lnTo>
                  <a:cubicBezTo>
                    <a:pt x="18368" y="25607"/>
                    <a:pt x="18481" y="25699"/>
                    <a:pt x="18590" y="25793"/>
                  </a:cubicBezTo>
                  <a:cubicBezTo>
                    <a:pt x="18711" y="25897"/>
                    <a:pt x="18820" y="26007"/>
                    <a:pt x="18927" y="26125"/>
                  </a:cubicBezTo>
                  <a:cubicBezTo>
                    <a:pt x="18970" y="26180"/>
                    <a:pt x="19021" y="26247"/>
                    <a:pt x="19072" y="26319"/>
                  </a:cubicBezTo>
                  <a:cubicBezTo>
                    <a:pt x="19118" y="26385"/>
                    <a:pt x="19161" y="26461"/>
                    <a:pt x="19207" y="26549"/>
                  </a:cubicBezTo>
                  <a:cubicBezTo>
                    <a:pt x="19220" y="26576"/>
                    <a:pt x="19237" y="26621"/>
                    <a:pt x="19255" y="26665"/>
                  </a:cubicBezTo>
                  <a:cubicBezTo>
                    <a:pt x="19201" y="26637"/>
                    <a:pt x="19135" y="26622"/>
                    <a:pt x="19069" y="26611"/>
                  </a:cubicBezTo>
                  <a:lnTo>
                    <a:pt x="18991" y="26593"/>
                  </a:lnTo>
                  <a:cubicBezTo>
                    <a:pt x="18517" y="26499"/>
                    <a:pt x="18083" y="26382"/>
                    <a:pt x="17664" y="26233"/>
                  </a:cubicBezTo>
                  <a:cubicBezTo>
                    <a:pt x="17647" y="26226"/>
                    <a:pt x="17628" y="26223"/>
                    <a:pt x="17609" y="26223"/>
                  </a:cubicBezTo>
                  <a:cubicBezTo>
                    <a:pt x="17607" y="26155"/>
                    <a:pt x="17597" y="26084"/>
                    <a:pt x="17575" y="26009"/>
                  </a:cubicBezTo>
                  <a:cubicBezTo>
                    <a:pt x="17559" y="25951"/>
                    <a:pt x="17533" y="25888"/>
                    <a:pt x="17499" y="25818"/>
                  </a:cubicBezTo>
                  <a:cubicBezTo>
                    <a:pt x="17473" y="25763"/>
                    <a:pt x="17434" y="25710"/>
                    <a:pt x="17397" y="25660"/>
                  </a:cubicBezTo>
                  <a:cubicBezTo>
                    <a:pt x="17338" y="25584"/>
                    <a:pt x="17260" y="25513"/>
                    <a:pt x="17164" y="25452"/>
                  </a:cubicBezTo>
                  <a:cubicBezTo>
                    <a:pt x="17082" y="25401"/>
                    <a:pt x="16988" y="25368"/>
                    <a:pt x="16891" y="25350"/>
                  </a:cubicBezTo>
                  <a:cubicBezTo>
                    <a:pt x="16861" y="25346"/>
                    <a:pt x="16833" y="25344"/>
                    <a:pt x="16807" y="25344"/>
                  </a:cubicBezTo>
                  <a:cubicBezTo>
                    <a:pt x="16761" y="25344"/>
                    <a:pt x="16721" y="25350"/>
                    <a:pt x="16686" y="25364"/>
                  </a:cubicBezTo>
                  <a:cubicBezTo>
                    <a:pt x="16662" y="25375"/>
                    <a:pt x="16634" y="25386"/>
                    <a:pt x="16613" y="25401"/>
                  </a:cubicBezTo>
                  <a:lnTo>
                    <a:pt x="16591" y="25420"/>
                  </a:lnTo>
                  <a:cubicBezTo>
                    <a:pt x="16565" y="25443"/>
                    <a:pt x="16548" y="25472"/>
                    <a:pt x="16534" y="25513"/>
                  </a:cubicBezTo>
                  <a:cubicBezTo>
                    <a:pt x="16529" y="25526"/>
                    <a:pt x="16525" y="25549"/>
                    <a:pt x="16525" y="25562"/>
                  </a:cubicBezTo>
                  <a:cubicBezTo>
                    <a:pt x="16525" y="25577"/>
                    <a:pt x="16525" y="25587"/>
                    <a:pt x="16527" y="25601"/>
                  </a:cubicBezTo>
                  <a:cubicBezTo>
                    <a:pt x="16527" y="25620"/>
                    <a:pt x="16528" y="25637"/>
                    <a:pt x="16534" y="25656"/>
                  </a:cubicBezTo>
                  <a:cubicBezTo>
                    <a:pt x="16539" y="25673"/>
                    <a:pt x="16547" y="25689"/>
                    <a:pt x="16554" y="25706"/>
                  </a:cubicBezTo>
                  <a:cubicBezTo>
                    <a:pt x="16524" y="25701"/>
                    <a:pt x="16494" y="25699"/>
                    <a:pt x="16464" y="25699"/>
                  </a:cubicBezTo>
                  <a:cubicBezTo>
                    <a:pt x="16431" y="25699"/>
                    <a:pt x="16397" y="25702"/>
                    <a:pt x="16364" y="25709"/>
                  </a:cubicBezTo>
                  <a:cubicBezTo>
                    <a:pt x="16335" y="25714"/>
                    <a:pt x="16305" y="25727"/>
                    <a:pt x="16274" y="25743"/>
                  </a:cubicBezTo>
                  <a:cubicBezTo>
                    <a:pt x="16232" y="25772"/>
                    <a:pt x="16218" y="25788"/>
                    <a:pt x="16202" y="25808"/>
                  </a:cubicBezTo>
                  <a:cubicBezTo>
                    <a:pt x="16167" y="25851"/>
                    <a:pt x="16149" y="25904"/>
                    <a:pt x="16147" y="25967"/>
                  </a:cubicBezTo>
                  <a:cubicBezTo>
                    <a:pt x="16146" y="26022"/>
                    <a:pt x="16163" y="26082"/>
                    <a:pt x="16198" y="26148"/>
                  </a:cubicBezTo>
                  <a:cubicBezTo>
                    <a:pt x="16235" y="26219"/>
                    <a:pt x="16291" y="26269"/>
                    <a:pt x="16347" y="26313"/>
                  </a:cubicBezTo>
                  <a:cubicBezTo>
                    <a:pt x="16404" y="26361"/>
                    <a:pt x="16483" y="26398"/>
                    <a:pt x="16585" y="26431"/>
                  </a:cubicBezTo>
                  <a:cubicBezTo>
                    <a:pt x="16607" y="26437"/>
                    <a:pt x="16628" y="26441"/>
                    <a:pt x="16649" y="26447"/>
                  </a:cubicBezTo>
                  <a:cubicBezTo>
                    <a:pt x="16640" y="26453"/>
                    <a:pt x="16630" y="26457"/>
                    <a:pt x="16623" y="26463"/>
                  </a:cubicBezTo>
                  <a:cubicBezTo>
                    <a:pt x="16601" y="26479"/>
                    <a:pt x="16584" y="26497"/>
                    <a:pt x="16564" y="26514"/>
                  </a:cubicBezTo>
                  <a:cubicBezTo>
                    <a:pt x="16515" y="26563"/>
                    <a:pt x="16475" y="26615"/>
                    <a:pt x="16432" y="26665"/>
                  </a:cubicBezTo>
                  <a:cubicBezTo>
                    <a:pt x="16389" y="26720"/>
                    <a:pt x="16346" y="26772"/>
                    <a:pt x="16295" y="26820"/>
                  </a:cubicBezTo>
                  <a:cubicBezTo>
                    <a:pt x="16274" y="26843"/>
                    <a:pt x="16264" y="26874"/>
                    <a:pt x="16271" y="26901"/>
                  </a:cubicBezTo>
                  <a:cubicBezTo>
                    <a:pt x="16278" y="26931"/>
                    <a:pt x="16302" y="26954"/>
                    <a:pt x="16331" y="26961"/>
                  </a:cubicBezTo>
                  <a:cubicBezTo>
                    <a:pt x="16374" y="26973"/>
                    <a:pt x="16417" y="26980"/>
                    <a:pt x="16462" y="26987"/>
                  </a:cubicBezTo>
                  <a:cubicBezTo>
                    <a:pt x="16494" y="26992"/>
                    <a:pt x="16527" y="26994"/>
                    <a:pt x="16557" y="26994"/>
                  </a:cubicBezTo>
                  <a:cubicBezTo>
                    <a:pt x="16588" y="26994"/>
                    <a:pt x="16618" y="26992"/>
                    <a:pt x="16644" y="26990"/>
                  </a:cubicBezTo>
                  <a:cubicBezTo>
                    <a:pt x="16738" y="26986"/>
                    <a:pt x="16837" y="26961"/>
                    <a:pt x="16936" y="26922"/>
                  </a:cubicBezTo>
                  <a:cubicBezTo>
                    <a:pt x="16982" y="26904"/>
                    <a:pt x="17028" y="26885"/>
                    <a:pt x="17074" y="26861"/>
                  </a:cubicBezTo>
                  <a:cubicBezTo>
                    <a:pt x="17131" y="26832"/>
                    <a:pt x="17186" y="26796"/>
                    <a:pt x="17239" y="26759"/>
                  </a:cubicBezTo>
                  <a:cubicBezTo>
                    <a:pt x="17324" y="26698"/>
                    <a:pt x="17398" y="26634"/>
                    <a:pt x="17474" y="26555"/>
                  </a:cubicBezTo>
                  <a:cubicBezTo>
                    <a:pt x="17497" y="26579"/>
                    <a:pt x="17526" y="26595"/>
                    <a:pt x="17561" y="26606"/>
                  </a:cubicBezTo>
                  <a:cubicBezTo>
                    <a:pt x="17801" y="26695"/>
                    <a:pt x="18069" y="26779"/>
                    <a:pt x="18378" y="26863"/>
                  </a:cubicBezTo>
                  <a:cubicBezTo>
                    <a:pt x="18285" y="26875"/>
                    <a:pt x="18171" y="26921"/>
                    <a:pt x="18013" y="27004"/>
                  </a:cubicBezTo>
                  <a:cubicBezTo>
                    <a:pt x="17855" y="27089"/>
                    <a:pt x="17707" y="27191"/>
                    <a:pt x="17598" y="27270"/>
                  </a:cubicBezTo>
                  <a:cubicBezTo>
                    <a:pt x="17444" y="27382"/>
                    <a:pt x="17302" y="27504"/>
                    <a:pt x="17197" y="27593"/>
                  </a:cubicBezTo>
                  <a:lnTo>
                    <a:pt x="17160" y="27626"/>
                  </a:lnTo>
                  <a:cubicBezTo>
                    <a:pt x="16978" y="27791"/>
                    <a:pt x="16799" y="27959"/>
                    <a:pt x="16626" y="28127"/>
                  </a:cubicBezTo>
                  <a:lnTo>
                    <a:pt x="16585" y="28165"/>
                  </a:lnTo>
                  <a:lnTo>
                    <a:pt x="16515" y="28232"/>
                  </a:lnTo>
                  <a:cubicBezTo>
                    <a:pt x="16462" y="28287"/>
                    <a:pt x="16406" y="28340"/>
                    <a:pt x="16350" y="28393"/>
                  </a:cubicBezTo>
                  <a:cubicBezTo>
                    <a:pt x="16070" y="28662"/>
                    <a:pt x="15817" y="28879"/>
                    <a:pt x="15573" y="29055"/>
                  </a:cubicBezTo>
                  <a:lnTo>
                    <a:pt x="15508" y="29100"/>
                  </a:lnTo>
                  <a:cubicBezTo>
                    <a:pt x="15388" y="29183"/>
                    <a:pt x="15275" y="29251"/>
                    <a:pt x="15182" y="29299"/>
                  </a:cubicBezTo>
                  <a:cubicBezTo>
                    <a:pt x="15076" y="29358"/>
                    <a:pt x="14954" y="29414"/>
                    <a:pt x="14823" y="29465"/>
                  </a:cubicBezTo>
                  <a:lnTo>
                    <a:pt x="14724" y="29499"/>
                  </a:lnTo>
                  <a:cubicBezTo>
                    <a:pt x="14712" y="29500"/>
                    <a:pt x="14702" y="29506"/>
                    <a:pt x="14695" y="29509"/>
                  </a:cubicBezTo>
                  <a:cubicBezTo>
                    <a:pt x="14667" y="29545"/>
                    <a:pt x="14659" y="29568"/>
                    <a:pt x="14665" y="29592"/>
                  </a:cubicBezTo>
                  <a:cubicBezTo>
                    <a:pt x="14668" y="29611"/>
                    <a:pt x="14684" y="29633"/>
                    <a:pt x="14705" y="29646"/>
                  </a:cubicBezTo>
                  <a:cubicBezTo>
                    <a:pt x="14718" y="29651"/>
                    <a:pt x="14731" y="29654"/>
                    <a:pt x="14743" y="29654"/>
                  </a:cubicBezTo>
                  <a:cubicBezTo>
                    <a:pt x="14749" y="29654"/>
                    <a:pt x="14755" y="29653"/>
                    <a:pt x="14760" y="29651"/>
                  </a:cubicBezTo>
                  <a:cubicBezTo>
                    <a:pt x="14896" y="29607"/>
                    <a:pt x="15024" y="29554"/>
                    <a:pt x="15151" y="29495"/>
                  </a:cubicBezTo>
                  <a:cubicBezTo>
                    <a:pt x="15283" y="29432"/>
                    <a:pt x="15413" y="29357"/>
                    <a:pt x="15566" y="29252"/>
                  </a:cubicBezTo>
                  <a:cubicBezTo>
                    <a:pt x="15607" y="29226"/>
                    <a:pt x="15646" y="29199"/>
                    <a:pt x="15686" y="29170"/>
                  </a:cubicBezTo>
                  <a:cubicBezTo>
                    <a:pt x="15910" y="29008"/>
                    <a:pt x="16117" y="28825"/>
                    <a:pt x="16305" y="28653"/>
                  </a:cubicBezTo>
                  <a:cubicBezTo>
                    <a:pt x="16427" y="28540"/>
                    <a:pt x="16548" y="28425"/>
                    <a:pt x="16669" y="28308"/>
                  </a:cubicBezTo>
                  <a:lnTo>
                    <a:pt x="16719" y="28260"/>
                  </a:lnTo>
                  <a:cubicBezTo>
                    <a:pt x="17038" y="27951"/>
                    <a:pt x="17368" y="27629"/>
                    <a:pt x="17736" y="27363"/>
                  </a:cubicBezTo>
                  <a:lnTo>
                    <a:pt x="17762" y="27346"/>
                  </a:lnTo>
                  <a:cubicBezTo>
                    <a:pt x="17875" y="27268"/>
                    <a:pt x="17984" y="27201"/>
                    <a:pt x="18085" y="27144"/>
                  </a:cubicBezTo>
                  <a:cubicBezTo>
                    <a:pt x="18200" y="27079"/>
                    <a:pt x="18325" y="27019"/>
                    <a:pt x="18473" y="26964"/>
                  </a:cubicBezTo>
                  <a:cubicBezTo>
                    <a:pt x="18509" y="26951"/>
                    <a:pt x="18560" y="26932"/>
                    <a:pt x="18616" y="26918"/>
                  </a:cubicBezTo>
                  <a:cubicBezTo>
                    <a:pt x="18677" y="26937"/>
                    <a:pt x="18744" y="26952"/>
                    <a:pt x="18810" y="26967"/>
                  </a:cubicBezTo>
                  <a:cubicBezTo>
                    <a:pt x="19172" y="27047"/>
                    <a:pt x="19559" y="27115"/>
                    <a:pt x="19869" y="27167"/>
                  </a:cubicBezTo>
                  <a:lnTo>
                    <a:pt x="19903" y="27172"/>
                  </a:lnTo>
                  <a:lnTo>
                    <a:pt x="19981" y="27187"/>
                  </a:lnTo>
                  <a:cubicBezTo>
                    <a:pt x="20343" y="27247"/>
                    <a:pt x="20729" y="27314"/>
                    <a:pt x="21101" y="27403"/>
                  </a:cubicBezTo>
                  <a:cubicBezTo>
                    <a:pt x="21466" y="27491"/>
                    <a:pt x="21819" y="27606"/>
                    <a:pt x="22151" y="27741"/>
                  </a:cubicBezTo>
                  <a:cubicBezTo>
                    <a:pt x="22280" y="27797"/>
                    <a:pt x="22408" y="27857"/>
                    <a:pt x="22533" y="27922"/>
                  </a:cubicBezTo>
                  <a:cubicBezTo>
                    <a:pt x="22531" y="27922"/>
                    <a:pt x="22529" y="27922"/>
                    <a:pt x="22526" y="27922"/>
                  </a:cubicBezTo>
                  <a:cubicBezTo>
                    <a:pt x="22490" y="27922"/>
                    <a:pt x="22455" y="27943"/>
                    <a:pt x="22417" y="27964"/>
                  </a:cubicBezTo>
                  <a:cubicBezTo>
                    <a:pt x="22387" y="27982"/>
                    <a:pt x="22364" y="27998"/>
                    <a:pt x="22338" y="28015"/>
                  </a:cubicBezTo>
                  <a:cubicBezTo>
                    <a:pt x="22214" y="28106"/>
                    <a:pt x="22105" y="28214"/>
                    <a:pt x="21984" y="28337"/>
                  </a:cubicBezTo>
                  <a:lnTo>
                    <a:pt x="21884" y="28443"/>
                  </a:lnTo>
                  <a:lnTo>
                    <a:pt x="21792" y="28540"/>
                  </a:lnTo>
                  <a:cubicBezTo>
                    <a:pt x="21726" y="28609"/>
                    <a:pt x="21657" y="28675"/>
                    <a:pt x="21588" y="28738"/>
                  </a:cubicBezTo>
                  <a:cubicBezTo>
                    <a:pt x="21463" y="28853"/>
                    <a:pt x="21324" y="28968"/>
                    <a:pt x="21169" y="29077"/>
                  </a:cubicBezTo>
                  <a:lnTo>
                    <a:pt x="21126" y="29108"/>
                  </a:lnTo>
                  <a:cubicBezTo>
                    <a:pt x="20978" y="29212"/>
                    <a:pt x="20817" y="29307"/>
                    <a:pt x="20666" y="29386"/>
                  </a:cubicBezTo>
                  <a:cubicBezTo>
                    <a:pt x="20518" y="29466"/>
                    <a:pt x="20343" y="29544"/>
                    <a:pt x="20133" y="29624"/>
                  </a:cubicBezTo>
                  <a:cubicBezTo>
                    <a:pt x="19725" y="29772"/>
                    <a:pt x="19300" y="29875"/>
                    <a:pt x="18899" y="29966"/>
                  </a:cubicBezTo>
                  <a:cubicBezTo>
                    <a:pt x="18888" y="29967"/>
                    <a:pt x="18876" y="29970"/>
                    <a:pt x="18869" y="29976"/>
                  </a:cubicBezTo>
                  <a:cubicBezTo>
                    <a:pt x="18845" y="29995"/>
                    <a:pt x="18832" y="30028"/>
                    <a:pt x="18840" y="30061"/>
                  </a:cubicBezTo>
                  <a:cubicBezTo>
                    <a:pt x="18846" y="30082"/>
                    <a:pt x="18856" y="30098"/>
                    <a:pt x="18876" y="30111"/>
                  </a:cubicBezTo>
                  <a:cubicBezTo>
                    <a:pt x="18889" y="30118"/>
                    <a:pt x="18904" y="30122"/>
                    <a:pt x="18917" y="30122"/>
                  </a:cubicBezTo>
                  <a:cubicBezTo>
                    <a:pt x="18923" y="30122"/>
                    <a:pt x="18928" y="30121"/>
                    <a:pt x="18934" y="30120"/>
                  </a:cubicBezTo>
                  <a:cubicBezTo>
                    <a:pt x="19184" y="30066"/>
                    <a:pt x="19560" y="29982"/>
                    <a:pt x="19943" y="29858"/>
                  </a:cubicBezTo>
                  <a:cubicBezTo>
                    <a:pt x="20267" y="29755"/>
                    <a:pt x="20573" y="29628"/>
                    <a:pt x="20856" y="29475"/>
                  </a:cubicBezTo>
                  <a:cubicBezTo>
                    <a:pt x="21018" y="29384"/>
                    <a:pt x="21166" y="29291"/>
                    <a:pt x="21295" y="29197"/>
                  </a:cubicBezTo>
                  <a:cubicBezTo>
                    <a:pt x="21410" y="29114"/>
                    <a:pt x="21535" y="29014"/>
                    <a:pt x="21667" y="28899"/>
                  </a:cubicBezTo>
                  <a:cubicBezTo>
                    <a:pt x="21805" y="28775"/>
                    <a:pt x="21944" y="28633"/>
                    <a:pt x="22066" y="28509"/>
                  </a:cubicBezTo>
                  <a:cubicBezTo>
                    <a:pt x="22135" y="28438"/>
                    <a:pt x="22200" y="28373"/>
                    <a:pt x="22267" y="28310"/>
                  </a:cubicBezTo>
                  <a:cubicBezTo>
                    <a:pt x="22328" y="28252"/>
                    <a:pt x="22389" y="28202"/>
                    <a:pt x="22457" y="28156"/>
                  </a:cubicBezTo>
                  <a:lnTo>
                    <a:pt x="22474" y="28130"/>
                  </a:lnTo>
                  <a:cubicBezTo>
                    <a:pt x="22497" y="28125"/>
                    <a:pt x="22526" y="28109"/>
                    <a:pt x="22553" y="28093"/>
                  </a:cubicBezTo>
                  <a:cubicBezTo>
                    <a:pt x="22619" y="28056"/>
                    <a:pt x="22667" y="28034"/>
                    <a:pt x="22711" y="28015"/>
                  </a:cubicBezTo>
                  <a:lnTo>
                    <a:pt x="22774" y="28056"/>
                  </a:lnTo>
                  <a:lnTo>
                    <a:pt x="22799" y="28070"/>
                  </a:lnTo>
                  <a:cubicBezTo>
                    <a:pt x="22835" y="28091"/>
                    <a:pt x="22874" y="28113"/>
                    <a:pt x="22911" y="28136"/>
                  </a:cubicBezTo>
                  <a:cubicBezTo>
                    <a:pt x="23132" y="28274"/>
                    <a:pt x="23349" y="28426"/>
                    <a:pt x="23616" y="28633"/>
                  </a:cubicBezTo>
                  <a:lnTo>
                    <a:pt x="23645" y="28646"/>
                  </a:lnTo>
                  <a:lnTo>
                    <a:pt x="23941" y="28897"/>
                  </a:lnTo>
                  <a:cubicBezTo>
                    <a:pt x="24349" y="29229"/>
                    <a:pt x="24762" y="29565"/>
                    <a:pt x="25230" y="29824"/>
                  </a:cubicBezTo>
                  <a:cubicBezTo>
                    <a:pt x="25534" y="29992"/>
                    <a:pt x="25847" y="30111"/>
                    <a:pt x="26158" y="30176"/>
                  </a:cubicBezTo>
                  <a:cubicBezTo>
                    <a:pt x="26342" y="30212"/>
                    <a:pt x="26528" y="30232"/>
                    <a:pt x="26713" y="30232"/>
                  </a:cubicBezTo>
                  <a:cubicBezTo>
                    <a:pt x="26796" y="30232"/>
                    <a:pt x="26878" y="30228"/>
                    <a:pt x="26960" y="30220"/>
                  </a:cubicBezTo>
                  <a:lnTo>
                    <a:pt x="26997" y="30282"/>
                  </a:lnTo>
                  <a:lnTo>
                    <a:pt x="27652" y="31218"/>
                  </a:lnTo>
                  <a:lnTo>
                    <a:pt x="27715" y="31309"/>
                  </a:lnTo>
                  <a:cubicBezTo>
                    <a:pt x="27984" y="31697"/>
                    <a:pt x="28254" y="32082"/>
                    <a:pt x="28527" y="32465"/>
                  </a:cubicBezTo>
                  <a:cubicBezTo>
                    <a:pt x="29017" y="33152"/>
                    <a:pt x="29435" y="33707"/>
                    <a:pt x="29847" y="34210"/>
                  </a:cubicBezTo>
                  <a:cubicBezTo>
                    <a:pt x="29600" y="34091"/>
                    <a:pt x="29289" y="33992"/>
                    <a:pt x="28810" y="33873"/>
                  </a:cubicBezTo>
                  <a:cubicBezTo>
                    <a:pt x="28758" y="33860"/>
                    <a:pt x="28705" y="33847"/>
                    <a:pt x="28650" y="33834"/>
                  </a:cubicBezTo>
                  <a:cubicBezTo>
                    <a:pt x="28556" y="33682"/>
                    <a:pt x="28436" y="33518"/>
                    <a:pt x="28285" y="33341"/>
                  </a:cubicBezTo>
                  <a:cubicBezTo>
                    <a:pt x="28159" y="33192"/>
                    <a:pt x="28018" y="33042"/>
                    <a:pt x="27859" y="32884"/>
                  </a:cubicBezTo>
                  <a:cubicBezTo>
                    <a:pt x="27589" y="32619"/>
                    <a:pt x="27287" y="32357"/>
                    <a:pt x="27067" y="32165"/>
                  </a:cubicBezTo>
                  <a:lnTo>
                    <a:pt x="27040" y="32142"/>
                  </a:lnTo>
                  <a:lnTo>
                    <a:pt x="26842" y="31969"/>
                  </a:lnTo>
                  <a:cubicBezTo>
                    <a:pt x="26826" y="31957"/>
                    <a:pt x="26807" y="31950"/>
                    <a:pt x="26788" y="31950"/>
                  </a:cubicBezTo>
                  <a:cubicBezTo>
                    <a:pt x="26771" y="31950"/>
                    <a:pt x="26755" y="31955"/>
                    <a:pt x="26741" y="31965"/>
                  </a:cubicBezTo>
                  <a:cubicBezTo>
                    <a:pt x="26720" y="31994"/>
                    <a:pt x="26711" y="32017"/>
                    <a:pt x="26713" y="32043"/>
                  </a:cubicBezTo>
                  <a:cubicBezTo>
                    <a:pt x="26713" y="32060"/>
                    <a:pt x="26724" y="32079"/>
                    <a:pt x="26740" y="32093"/>
                  </a:cubicBezTo>
                  <a:lnTo>
                    <a:pt x="26905" y="32237"/>
                  </a:lnTo>
                  <a:lnTo>
                    <a:pt x="26927" y="32254"/>
                  </a:lnTo>
                  <a:cubicBezTo>
                    <a:pt x="27327" y="32604"/>
                    <a:pt x="27740" y="32965"/>
                    <a:pt x="28090" y="33357"/>
                  </a:cubicBezTo>
                  <a:cubicBezTo>
                    <a:pt x="28166" y="33443"/>
                    <a:pt x="28241" y="33532"/>
                    <a:pt x="28313" y="33626"/>
                  </a:cubicBezTo>
                  <a:cubicBezTo>
                    <a:pt x="28362" y="33689"/>
                    <a:pt x="28408" y="33752"/>
                    <a:pt x="28454" y="33818"/>
                  </a:cubicBezTo>
                  <a:cubicBezTo>
                    <a:pt x="28356" y="33779"/>
                    <a:pt x="28224" y="33753"/>
                    <a:pt x="28041" y="33733"/>
                  </a:cubicBezTo>
                  <a:cubicBezTo>
                    <a:pt x="27829" y="33710"/>
                    <a:pt x="27589" y="33694"/>
                    <a:pt x="27292" y="33683"/>
                  </a:cubicBezTo>
                  <a:cubicBezTo>
                    <a:pt x="27150" y="33679"/>
                    <a:pt x="27009" y="33676"/>
                    <a:pt x="26869" y="33676"/>
                  </a:cubicBezTo>
                  <a:cubicBezTo>
                    <a:pt x="26470" y="33676"/>
                    <a:pt x="26079" y="33695"/>
                    <a:pt x="25706" y="33732"/>
                  </a:cubicBezTo>
                  <a:cubicBezTo>
                    <a:pt x="25692" y="33732"/>
                    <a:pt x="25677" y="33736"/>
                    <a:pt x="25667" y="33745"/>
                  </a:cubicBezTo>
                  <a:cubicBezTo>
                    <a:pt x="25638" y="33765"/>
                    <a:pt x="25624" y="33805"/>
                    <a:pt x="25631" y="33840"/>
                  </a:cubicBezTo>
                  <a:cubicBezTo>
                    <a:pt x="25638" y="33890"/>
                    <a:pt x="25684" y="33916"/>
                    <a:pt x="25726" y="33916"/>
                  </a:cubicBezTo>
                  <a:cubicBezTo>
                    <a:pt x="25730" y="33916"/>
                    <a:pt x="25733" y="33916"/>
                    <a:pt x="25736" y="33916"/>
                  </a:cubicBezTo>
                  <a:cubicBezTo>
                    <a:pt x="25828" y="33908"/>
                    <a:pt x="25920" y="33901"/>
                    <a:pt x="26013" y="33897"/>
                  </a:cubicBezTo>
                  <a:cubicBezTo>
                    <a:pt x="26076" y="33895"/>
                    <a:pt x="26139" y="33893"/>
                    <a:pt x="26202" y="33893"/>
                  </a:cubicBezTo>
                  <a:cubicBezTo>
                    <a:pt x="26561" y="33893"/>
                    <a:pt x="26921" y="33932"/>
                    <a:pt x="27276" y="34009"/>
                  </a:cubicBezTo>
                  <a:cubicBezTo>
                    <a:pt x="27638" y="34089"/>
                    <a:pt x="27987" y="34212"/>
                    <a:pt x="28307" y="34334"/>
                  </a:cubicBezTo>
                  <a:lnTo>
                    <a:pt x="28398" y="34368"/>
                  </a:lnTo>
                  <a:lnTo>
                    <a:pt x="28432" y="34382"/>
                  </a:lnTo>
                  <a:cubicBezTo>
                    <a:pt x="28563" y="34433"/>
                    <a:pt x="28692" y="34480"/>
                    <a:pt x="28821" y="34536"/>
                  </a:cubicBezTo>
                  <a:cubicBezTo>
                    <a:pt x="28992" y="34609"/>
                    <a:pt x="29160" y="34687"/>
                    <a:pt x="29325" y="34770"/>
                  </a:cubicBezTo>
                  <a:lnTo>
                    <a:pt x="29430" y="34822"/>
                  </a:lnTo>
                  <a:cubicBezTo>
                    <a:pt x="29733" y="34971"/>
                    <a:pt x="30036" y="35119"/>
                    <a:pt x="30338" y="35270"/>
                  </a:cubicBezTo>
                  <a:lnTo>
                    <a:pt x="30565" y="35385"/>
                  </a:lnTo>
                  <a:lnTo>
                    <a:pt x="30661" y="35434"/>
                  </a:lnTo>
                  <a:lnTo>
                    <a:pt x="30703" y="35454"/>
                  </a:lnTo>
                  <a:cubicBezTo>
                    <a:pt x="30859" y="35533"/>
                    <a:pt x="31017" y="35610"/>
                    <a:pt x="31175" y="35685"/>
                  </a:cubicBezTo>
                  <a:cubicBezTo>
                    <a:pt x="31510" y="36020"/>
                    <a:pt x="31876" y="36346"/>
                    <a:pt x="32263" y="36656"/>
                  </a:cubicBezTo>
                  <a:cubicBezTo>
                    <a:pt x="32816" y="37101"/>
                    <a:pt x="33337" y="37437"/>
                    <a:pt x="33855" y="37686"/>
                  </a:cubicBezTo>
                  <a:cubicBezTo>
                    <a:pt x="33903" y="37703"/>
                    <a:pt x="33949" y="37711"/>
                    <a:pt x="33995" y="37711"/>
                  </a:cubicBezTo>
                  <a:cubicBezTo>
                    <a:pt x="34019" y="37711"/>
                    <a:pt x="34042" y="37709"/>
                    <a:pt x="34065" y="37705"/>
                  </a:cubicBezTo>
                  <a:cubicBezTo>
                    <a:pt x="34128" y="37695"/>
                    <a:pt x="34189" y="37672"/>
                    <a:pt x="34237" y="37636"/>
                  </a:cubicBezTo>
                  <a:cubicBezTo>
                    <a:pt x="34273" y="37610"/>
                    <a:pt x="34304" y="37575"/>
                    <a:pt x="34331" y="37537"/>
                  </a:cubicBezTo>
                  <a:cubicBezTo>
                    <a:pt x="34395" y="37449"/>
                    <a:pt x="34418" y="37335"/>
                    <a:pt x="34400" y="37228"/>
                  </a:cubicBezTo>
                  <a:cubicBezTo>
                    <a:pt x="34380" y="37119"/>
                    <a:pt x="34322" y="37025"/>
                    <a:pt x="34235" y="36963"/>
                  </a:cubicBezTo>
                  <a:lnTo>
                    <a:pt x="34008" y="36810"/>
                  </a:lnTo>
                  <a:cubicBezTo>
                    <a:pt x="33735" y="36623"/>
                    <a:pt x="33471" y="36439"/>
                    <a:pt x="33216" y="36244"/>
                  </a:cubicBezTo>
                  <a:cubicBezTo>
                    <a:pt x="32915" y="36016"/>
                    <a:pt x="32609" y="35758"/>
                    <a:pt x="32283" y="35457"/>
                  </a:cubicBezTo>
                  <a:cubicBezTo>
                    <a:pt x="31566" y="34782"/>
                    <a:pt x="30864" y="33992"/>
                    <a:pt x="30077" y="32965"/>
                  </a:cubicBezTo>
                  <a:cubicBezTo>
                    <a:pt x="29841" y="32418"/>
                    <a:pt x="29653" y="31834"/>
                    <a:pt x="29518" y="31231"/>
                  </a:cubicBezTo>
                  <a:cubicBezTo>
                    <a:pt x="29210" y="29719"/>
                    <a:pt x="29248" y="28208"/>
                    <a:pt x="29317" y="27060"/>
                  </a:cubicBezTo>
                  <a:cubicBezTo>
                    <a:pt x="29361" y="26336"/>
                    <a:pt x="29427" y="25638"/>
                    <a:pt x="29506" y="24802"/>
                  </a:cubicBezTo>
                  <a:cubicBezTo>
                    <a:pt x="29555" y="24301"/>
                    <a:pt x="29603" y="23814"/>
                    <a:pt x="29641" y="23327"/>
                  </a:cubicBezTo>
                  <a:cubicBezTo>
                    <a:pt x="29765" y="23289"/>
                    <a:pt x="29901" y="23231"/>
                    <a:pt x="30038" y="23172"/>
                  </a:cubicBezTo>
                  <a:cubicBezTo>
                    <a:pt x="30230" y="23086"/>
                    <a:pt x="30423" y="22983"/>
                    <a:pt x="30609" y="22871"/>
                  </a:cubicBezTo>
                  <a:cubicBezTo>
                    <a:pt x="30724" y="22802"/>
                    <a:pt x="30833" y="22730"/>
                    <a:pt x="30943" y="22651"/>
                  </a:cubicBezTo>
                  <a:cubicBezTo>
                    <a:pt x="31151" y="22500"/>
                    <a:pt x="31352" y="22326"/>
                    <a:pt x="31542" y="22132"/>
                  </a:cubicBezTo>
                  <a:cubicBezTo>
                    <a:pt x="31668" y="21996"/>
                    <a:pt x="31783" y="21854"/>
                    <a:pt x="31891" y="21700"/>
                  </a:cubicBezTo>
                  <a:cubicBezTo>
                    <a:pt x="32001" y="21546"/>
                    <a:pt x="32097" y="21377"/>
                    <a:pt x="32189" y="21179"/>
                  </a:cubicBezTo>
                  <a:cubicBezTo>
                    <a:pt x="32362" y="20820"/>
                    <a:pt x="32471" y="20410"/>
                    <a:pt x="32518" y="19958"/>
                  </a:cubicBezTo>
                  <a:cubicBezTo>
                    <a:pt x="32520" y="19936"/>
                    <a:pt x="32514" y="19916"/>
                    <a:pt x="32500" y="19900"/>
                  </a:cubicBezTo>
                  <a:cubicBezTo>
                    <a:pt x="32487" y="19884"/>
                    <a:pt x="32468" y="19873"/>
                    <a:pt x="32446" y="19872"/>
                  </a:cubicBezTo>
                  <a:cubicBezTo>
                    <a:pt x="32444" y="19871"/>
                    <a:pt x="32442" y="19871"/>
                    <a:pt x="32440" y="19871"/>
                  </a:cubicBezTo>
                  <a:cubicBezTo>
                    <a:pt x="32421" y="19871"/>
                    <a:pt x="32405" y="19877"/>
                    <a:pt x="32392" y="19886"/>
                  </a:cubicBezTo>
                  <a:cubicBezTo>
                    <a:pt x="32375" y="19899"/>
                    <a:pt x="32362" y="19920"/>
                    <a:pt x="32357" y="19943"/>
                  </a:cubicBezTo>
                  <a:cubicBezTo>
                    <a:pt x="32342" y="20107"/>
                    <a:pt x="32319" y="20258"/>
                    <a:pt x="32284" y="20407"/>
                  </a:cubicBezTo>
                  <a:cubicBezTo>
                    <a:pt x="32255" y="20538"/>
                    <a:pt x="32217" y="20677"/>
                    <a:pt x="32162" y="20831"/>
                  </a:cubicBezTo>
                  <a:cubicBezTo>
                    <a:pt x="32118" y="20955"/>
                    <a:pt x="32062" y="21084"/>
                    <a:pt x="31988" y="21229"/>
                  </a:cubicBezTo>
                  <a:cubicBezTo>
                    <a:pt x="31922" y="21358"/>
                    <a:pt x="31840" y="21492"/>
                    <a:pt x="31757" y="21611"/>
                  </a:cubicBezTo>
                  <a:cubicBezTo>
                    <a:pt x="31679" y="21723"/>
                    <a:pt x="31586" y="21838"/>
                    <a:pt x="31471" y="21969"/>
                  </a:cubicBezTo>
                  <a:cubicBezTo>
                    <a:pt x="31355" y="22096"/>
                    <a:pt x="31223" y="22220"/>
                    <a:pt x="31092" y="22326"/>
                  </a:cubicBezTo>
                  <a:cubicBezTo>
                    <a:pt x="31020" y="22387"/>
                    <a:pt x="30946" y="22444"/>
                    <a:pt x="30868" y="22500"/>
                  </a:cubicBezTo>
                  <a:cubicBezTo>
                    <a:pt x="30798" y="22550"/>
                    <a:pt x="30726" y="22599"/>
                    <a:pt x="30654" y="22645"/>
                  </a:cubicBezTo>
                  <a:cubicBezTo>
                    <a:pt x="30337" y="22846"/>
                    <a:pt x="29993" y="23016"/>
                    <a:pt x="29633" y="23151"/>
                  </a:cubicBezTo>
                  <a:cubicBezTo>
                    <a:pt x="29661" y="23021"/>
                    <a:pt x="29672" y="22879"/>
                    <a:pt x="29683" y="22728"/>
                  </a:cubicBezTo>
                  <a:cubicBezTo>
                    <a:pt x="29740" y="21875"/>
                    <a:pt x="29753" y="21187"/>
                    <a:pt x="29725" y="20565"/>
                  </a:cubicBezTo>
                  <a:cubicBezTo>
                    <a:pt x="29697" y="19945"/>
                    <a:pt x="29624" y="19270"/>
                    <a:pt x="29498" y="18501"/>
                  </a:cubicBezTo>
                  <a:cubicBezTo>
                    <a:pt x="29383" y="17789"/>
                    <a:pt x="29233" y="17069"/>
                    <a:pt x="29052" y="16361"/>
                  </a:cubicBezTo>
                  <a:cubicBezTo>
                    <a:pt x="28856" y="15589"/>
                    <a:pt x="28647" y="14882"/>
                    <a:pt x="28418" y="14203"/>
                  </a:cubicBezTo>
                  <a:lnTo>
                    <a:pt x="28320" y="13922"/>
                  </a:lnTo>
                  <a:lnTo>
                    <a:pt x="28320" y="13922"/>
                  </a:lnTo>
                  <a:cubicBezTo>
                    <a:pt x="28326" y="13930"/>
                    <a:pt x="28334" y="13934"/>
                    <a:pt x="28347" y="13937"/>
                  </a:cubicBezTo>
                  <a:cubicBezTo>
                    <a:pt x="28352" y="13937"/>
                    <a:pt x="28357" y="13938"/>
                    <a:pt x="28361" y="13938"/>
                  </a:cubicBezTo>
                  <a:cubicBezTo>
                    <a:pt x="28376" y="13938"/>
                    <a:pt x="28389" y="13934"/>
                    <a:pt x="28400" y="13925"/>
                  </a:cubicBezTo>
                  <a:cubicBezTo>
                    <a:pt x="28507" y="13818"/>
                    <a:pt x="28591" y="13723"/>
                    <a:pt x="28666" y="13628"/>
                  </a:cubicBezTo>
                  <a:cubicBezTo>
                    <a:pt x="28749" y="13527"/>
                    <a:pt x="28830" y="13408"/>
                    <a:pt x="28915" y="13269"/>
                  </a:cubicBezTo>
                  <a:cubicBezTo>
                    <a:pt x="29045" y="13053"/>
                    <a:pt x="29162" y="12804"/>
                    <a:pt x="29269" y="12503"/>
                  </a:cubicBezTo>
                  <a:cubicBezTo>
                    <a:pt x="29374" y="12220"/>
                    <a:pt x="29452" y="11920"/>
                    <a:pt x="29516" y="11660"/>
                  </a:cubicBezTo>
                  <a:cubicBezTo>
                    <a:pt x="29562" y="11466"/>
                    <a:pt x="29605" y="11270"/>
                    <a:pt x="29647" y="11076"/>
                  </a:cubicBezTo>
                  <a:lnTo>
                    <a:pt x="29706" y="10810"/>
                  </a:lnTo>
                  <a:cubicBezTo>
                    <a:pt x="29756" y="10587"/>
                    <a:pt x="29834" y="10256"/>
                    <a:pt x="29933" y="9930"/>
                  </a:cubicBezTo>
                  <a:cubicBezTo>
                    <a:pt x="30023" y="9625"/>
                    <a:pt x="30131" y="9352"/>
                    <a:pt x="30258" y="9094"/>
                  </a:cubicBezTo>
                  <a:lnTo>
                    <a:pt x="30268" y="9063"/>
                  </a:lnTo>
                  <a:cubicBezTo>
                    <a:pt x="30282" y="9049"/>
                    <a:pt x="30288" y="9032"/>
                    <a:pt x="30285" y="9007"/>
                  </a:cubicBezTo>
                  <a:cubicBezTo>
                    <a:pt x="30280" y="8984"/>
                    <a:pt x="30268" y="8964"/>
                    <a:pt x="30250" y="8956"/>
                  </a:cubicBezTo>
                  <a:cubicBezTo>
                    <a:pt x="30240" y="8947"/>
                    <a:pt x="30223" y="8942"/>
                    <a:pt x="30205" y="8942"/>
                  </a:cubicBezTo>
                  <a:cubicBezTo>
                    <a:pt x="30201" y="8942"/>
                    <a:pt x="30197" y="8942"/>
                    <a:pt x="30193" y="8943"/>
                  </a:cubicBezTo>
                  <a:cubicBezTo>
                    <a:pt x="30179" y="8946"/>
                    <a:pt x="30166" y="8950"/>
                    <a:pt x="30158" y="8956"/>
                  </a:cubicBezTo>
                  <a:cubicBezTo>
                    <a:pt x="30059" y="9137"/>
                    <a:pt x="29980" y="9308"/>
                    <a:pt x="29911" y="9493"/>
                  </a:cubicBezTo>
                  <a:cubicBezTo>
                    <a:pt x="29842" y="9668"/>
                    <a:pt x="29782" y="9859"/>
                    <a:pt x="29719" y="10089"/>
                  </a:cubicBezTo>
                  <a:cubicBezTo>
                    <a:pt x="29640" y="10375"/>
                    <a:pt x="29574" y="10672"/>
                    <a:pt x="29514" y="10935"/>
                  </a:cubicBezTo>
                  <a:lnTo>
                    <a:pt x="29498" y="11007"/>
                  </a:lnTo>
                  <a:lnTo>
                    <a:pt x="29433" y="11298"/>
                  </a:lnTo>
                  <a:cubicBezTo>
                    <a:pt x="29370" y="11581"/>
                    <a:pt x="29301" y="11883"/>
                    <a:pt x="29210" y="12173"/>
                  </a:cubicBezTo>
                  <a:cubicBezTo>
                    <a:pt x="29116" y="12483"/>
                    <a:pt x="29008" y="12756"/>
                    <a:pt x="28879" y="13006"/>
                  </a:cubicBezTo>
                  <a:cubicBezTo>
                    <a:pt x="28831" y="13098"/>
                    <a:pt x="28765" y="13209"/>
                    <a:pt x="28686" y="13329"/>
                  </a:cubicBezTo>
                  <a:cubicBezTo>
                    <a:pt x="28614" y="13436"/>
                    <a:pt x="28534" y="13542"/>
                    <a:pt x="28432" y="13661"/>
                  </a:cubicBezTo>
                  <a:cubicBezTo>
                    <a:pt x="28377" y="13717"/>
                    <a:pt x="28340" y="13757"/>
                    <a:pt x="28300" y="13793"/>
                  </a:cubicBezTo>
                  <a:cubicBezTo>
                    <a:pt x="28281" y="13816"/>
                    <a:pt x="28271" y="13841"/>
                    <a:pt x="28275" y="13865"/>
                  </a:cubicBezTo>
                  <a:cubicBezTo>
                    <a:pt x="27826" y="12483"/>
                    <a:pt x="27316" y="11198"/>
                    <a:pt x="26724" y="9934"/>
                  </a:cubicBezTo>
                  <a:cubicBezTo>
                    <a:pt x="26367" y="9170"/>
                    <a:pt x="25993" y="8424"/>
                    <a:pt x="25614" y="7715"/>
                  </a:cubicBezTo>
                  <a:cubicBezTo>
                    <a:pt x="25269" y="7073"/>
                    <a:pt x="24887" y="6415"/>
                    <a:pt x="24478" y="5759"/>
                  </a:cubicBezTo>
                  <a:cubicBezTo>
                    <a:pt x="24607" y="5606"/>
                    <a:pt x="24719" y="5431"/>
                    <a:pt x="24807" y="5241"/>
                  </a:cubicBezTo>
                  <a:cubicBezTo>
                    <a:pt x="24864" y="5118"/>
                    <a:pt x="24896" y="4999"/>
                    <a:pt x="24903" y="4884"/>
                  </a:cubicBezTo>
                  <a:cubicBezTo>
                    <a:pt x="24909" y="4828"/>
                    <a:pt x="24902" y="4769"/>
                    <a:pt x="24886" y="4710"/>
                  </a:cubicBezTo>
                  <a:cubicBezTo>
                    <a:pt x="24871" y="4661"/>
                    <a:pt x="24850" y="4617"/>
                    <a:pt x="24810" y="4562"/>
                  </a:cubicBezTo>
                  <a:cubicBezTo>
                    <a:pt x="24779" y="4522"/>
                    <a:pt x="24736" y="4482"/>
                    <a:pt x="24686" y="4447"/>
                  </a:cubicBezTo>
                  <a:cubicBezTo>
                    <a:pt x="24647" y="4421"/>
                    <a:pt x="24600" y="4407"/>
                    <a:pt x="24544" y="4401"/>
                  </a:cubicBezTo>
                  <a:cubicBezTo>
                    <a:pt x="24537" y="4400"/>
                    <a:pt x="24531" y="4400"/>
                    <a:pt x="24524" y="4400"/>
                  </a:cubicBezTo>
                  <a:cubicBezTo>
                    <a:pt x="24474" y="4400"/>
                    <a:pt x="24425" y="4422"/>
                    <a:pt x="24407" y="4430"/>
                  </a:cubicBezTo>
                  <a:cubicBezTo>
                    <a:pt x="24396" y="4436"/>
                    <a:pt x="24383" y="4443"/>
                    <a:pt x="24369" y="4453"/>
                  </a:cubicBezTo>
                  <a:cubicBezTo>
                    <a:pt x="24336" y="4476"/>
                    <a:pt x="24311" y="4500"/>
                    <a:pt x="24291" y="4523"/>
                  </a:cubicBezTo>
                  <a:cubicBezTo>
                    <a:pt x="24228" y="4597"/>
                    <a:pt x="24178" y="4688"/>
                    <a:pt x="24140" y="4806"/>
                  </a:cubicBezTo>
                  <a:cubicBezTo>
                    <a:pt x="24130" y="4838"/>
                    <a:pt x="24120" y="4869"/>
                    <a:pt x="24116" y="4902"/>
                  </a:cubicBezTo>
                  <a:cubicBezTo>
                    <a:pt x="24106" y="4869"/>
                    <a:pt x="24081" y="4841"/>
                    <a:pt x="24060" y="4819"/>
                  </a:cubicBezTo>
                  <a:cubicBezTo>
                    <a:pt x="24030" y="4788"/>
                    <a:pt x="23995" y="4759"/>
                    <a:pt x="23961" y="4732"/>
                  </a:cubicBezTo>
                  <a:cubicBezTo>
                    <a:pt x="23923" y="4701"/>
                    <a:pt x="23880" y="4680"/>
                    <a:pt x="23844" y="4661"/>
                  </a:cubicBezTo>
                  <a:cubicBezTo>
                    <a:pt x="23791" y="4634"/>
                    <a:pt x="23735" y="4621"/>
                    <a:pt x="23681" y="4621"/>
                  </a:cubicBezTo>
                  <a:cubicBezTo>
                    <a:pt x="23623" y="4621"/>
                    <a:pt x="23568" y="4637"/>
                    <a:pt x="23524" y="4668"/>
                  </a:cubicBezTo>
                  <a:cubicBezTo>
                    <a:pt x="23516" y="4676"/>
                    <a:pt x="23505" y="4683"/>
                    <a:pt x="23498" y="4691"/>
                  </a:cubicBezTo>
                  <a:cubicBezTo>
                    <a:pt x="23419" y="4769"/>
                    <a:pt x="23401" y="4897"/>
                    <a:pt x="23445" y="5032"/>
                  </a:cubicBezTo>
                  <a:cubicBezTo>
                    <a:pt x="23481" y="5132"/>
                    <a:pt x="23543" y="5226"/>
                    <a:pt x="23629" y="5315"/>
                  </a:cubicBezTo>
                  <a:cubicBezTo>
                    <a:pt x="23612" y="5309"/>
                    <a:pt x="23595" y="5307"/>
                    <a:pt x="23577" y="5307"/>
                  </a:cubicBezTo>
                  <a:cubicBezTo>
                    <a:pt x="23555" y="5307"/>
                    <a:pt x="23533" y="5310"/>
                    <a:pt x="23513" y="5313"/>
                  </a:cubicBezTo>
                  <a:cubicBezTo>
                    <a:pt x="23451" y="5320"/>
                    <a:pt x="23391" y="5342"/>
                    <a:pt x="23333" y="5362"/>
                  </a:cubicBezTo>
                  <a:cubicBezTo>
                    <a:pt x="23261" y="5385"/>
                    <a:pt x="23194" y="5428"/>
                    <a:pt x="23135" y="5471"/>
                  </a:cubicBezTo>
                  <a:cubicBezTo>
                    <a:pt x="23118" y="5484"/>
                    <a:pt x="23106" y="5507"/>
                    <a:pt x="23103" y="5534"/>
                  </a:cubicBezTo>
                  <a:cubicBezTo>
                    <a:pt x="23100" y="5560"/>
                    <a:pt x="23110" y="5589"/>
                    <a:pt x="23126" y="5606"/>
                  </a:cubicBezTo>
                  <a:cubicBezTo>
                    <a:pt x="23158" y="5638"/>
                    <a:pt x="23194" y="5671"/>
                    <a:pt x="23230" y="5701"/>
                  </a:cubicBezTo>
                  <a:cubicBezTo>
                    <a:pt x="23270" y="5733"/>
                    <a:pt x="23316" y="5759"/>
                    <a:pt x="23362" y="5782"/>
                  </a:cubicBezTo>
                  <a:cubicBezTo>
                    <a:pt x="23442" y="5825"/>
                    <a:pt x="23534" y="5858"/>
                    <a:pt x="23643" y="5882"/>
                  </a:cubicBezTo>
                  <a:cubicBezTo>
                    <a:pt x="23766" y="5910"/>
                    <a:pt x="23891" y="5919"/>
                    <a:pt x="24006" y="5919"/>
                  </a:cubicBezTo>
                  <a:cubicBezTo>
                    <a:pt x="24114" y="5919"/>
                    <a:pt x="24213" y="5911"/>
                    <a:pt x="24293" y="5904"/>
                  </a:cubicBezTo>
                  <a:cubicBezTo>
                    <a:pt x="24721" y="6584"/>
                    <a:pt x="25151" y="7349"/>
                    <a:pt x="25607" y="8243"/>
                  </a:cubicBezTo>
                  <a:cubicBezTo>
                    <a:pt x="26259" y="9529"/>
                    <a:pt x="26859" y="10916"/>
                    <a:pt x="27392" y="12367"/>
                  </a:cubicBezTo>
                  <a:cubicBezTo>
                    <a:pt x="27750" y="13344"/>
                    <a:pt x="28066" y="14346"/>
                    <a:pt x="28327" y="15349"/>
                  </a:cubicBezTo>
                  <a:lnTo>
                    <a:pt x="28192" y="15281"/>
                  </a:lnTo>
                  <a:cubicBezTo>
                    <a:pt x="28117" y="15245"/>
                    <a:pt x="28048" y="15215"/>
                    <a:pt x="27987" y="15182"/>
                  </a:cubicBezTo>
                  <a:cubicBezTo>
                    <a:pt x="27829" y="15097"/>
                    <a:pt x="27679" y="15004"/>
                    <a:pt x="27544" y="14906"/>
                  </a:cubicBezTo>
                  <a:cubicBezTo>
                    <a:pt x="27398" y="14800"/>
                    <a:pt x="27256" y="14684"/>
                    <a:pt x="27098" y="14537"/>
                  </a:cubicBezTo>
                  <a:cubicBezTo>
                    <a:pt x="26957" y="14414"/>
                    <a:pt x="26816" y="14274"/>
                    <a:pt x="26674" y="14132"/>
                  </a:cubicBezTo>
                  <a:lnTo>
                    <a:pt x="26639" y="14099"/>
                  </a:lnTo>
                  <a:lnTo>
                    <a:pt x="26598" y="14059"/>
                  </a:lnTo>
                  <a:lnTo>
                    <a:pt x="26573" y="14034"/>
                  </a:lnTo>
                  <a:cubicBezTo>
                    <a:pt x="26374" y="13836"/>
                    <a:pt x="26177" y="13642"/>
                    <a:pt x="25976" y="13460"/>
                  </a:cubicBezTo>
                  <a:cubicBezTo>
                    <a:pt x="25768" y="13278"/>
                    <a:pt x="25569" y="13130"/>
                    <a:pt x="25374" y="13012"/>
                  </a:cubicBezTo>
                  <a:cubicBezTo>
                    <a:pt x="25151" y="12875"/>
                    <a:pt x="24916" y="12775"/>
                    <a:pt x="24673" y="12710"/>
                  </a:cubicBezTo>
                  <a:cubicBezTo>
                    <a:pt x="24665" y="12708"/>
                    <a:pt x="24656" y="12707"/>
                    <a:pt x="24647" y="12707"/>
                  </a:cubicBezTo>
                  <a:cubicBezTo>
                    <a:pt x="24637" y="12707"/>
                    <a:pt x="24626" y="12709"/>
                    <a:pt x="24616" y="12713"/>
                  </a:cubicBezTo>
                  <a:cubicBezTo>
                    <a:pt x="24586" y="12735"/>
                    <a:pt x="24578" y="12746"/>
                    <a:pt x="24576" y="12759"/>
                  </a:cubicBezTo>
                  <a:cubicBezTo>
                    <a:pt x="24565" y="12776"/>
                    <a:pt x="24570" y="12804"/>
                    <a:pt x="24580" y="12825"/>
                  </a:cubicBezTo>
                  <a:cubicBezTo>
                    <a:pt x="24587" y="12841"/>
                    <a:pt x="24604" y="12855"/>
                    <a:pt x="24623" y="12862"/>
                  </a:cubicBezTo>
                  <a:cubicBezTo>
                    <a:pt x="24708" y="12884"/>
                    <a:pt x="24788" y="12910"/>
                    <a:pt x="24871" y="12940"/>
                  </a:cubicBezTo>
                  <a:cubicBezTo>
                    <a:pt x="24953" y="12970"/>
                    <a:pt x="25039" y="13008"/>
                    <a:pt x="25140" y="13062"/>
                  </a:cubicBezTo>
                  <a:cubicBezTo>
                    <a:pt x="25265" y="13128"/>
                    <a:pt x="25401" y="13214"/>
                    <a:pt x="25534" y="13309"/>
                  </a:cubicBezTo>
                  <a:cubicBezTo>
                    <a:pt x="25660" y="13401"/>
                    <a:pt x="25789" y="13506"/>
                    <a:pt x="25936" y="13638"/>
                  </a:cubicBezTo>
                  <a:cubicBezTo>
                    <a:pt x="26107" y="13793"/>
                    <a:pt x="26267" y="13953"/>
                    <a:pt x="26425" y="14111"/>
                  </a:cubicBezTo>
                  <a:lnTo>
                    <a:pt x="26469" y="14154"/>
                  </a:lnTo>
                  <a:cubicBezTo>
                    <a:pt x="26648" y="14332"/>
                    <a:pt x="26839" y="14521"/>
                    <a:pt x="27034" y="14698"/>
                  </a:cubicBezTo>
                  <a:cubicBezTo>
                    <a:pt x="27248" y="14892"/>
                    <a:pt x="27450" y="15046"/>
                    <a:pt x="27645" y="15173"/>
                  </a:cubicBezTo>
                  <a:cubicBezTo>
                    <a:pt x="27852" y="15308"/>
                    <a:pt x="28080" y="15418"/>
                    <a:pt x="28321" y="15498"/>
                  </a:cubicBezTo>
                  <a:cubicBezTo>
                    <a:pt x="28331" y="15501"/>
                    <a:pt x="28340" y="15503"/>
                    <a:pt x="28349" y="15503"/>
                  </a:cubicBezTo>
                  <a:cubicBezTo>
                    <a:pt x="28359" y="15503"/>
                    <a:pt x="28368" y="15501"/>
                    <a:pt x="28377" y="15497"/>
                  </a:cubicBezTo>
                  <a:lnTo>
                    <a:pt x="28433" y="15749"/>
                  </a:lnTo>
                  <a:cubicBezTo>
                    <a:pt x="28515" y="16108"/>
                    <a:pt x="28591" y="16432"/>
                    <a:pt x="28656" y="16730"/>
                  </a:cubicBezTo>
                  <a:lnTo>
                    <a:pt x="28686" y="16870"/>
                  </a:lnTo>
                  <a:lnTo>
                    <a:pt x="28708" y="16965"/>
                  </a:lnTo>
                  <a:cubicBezTo>
                    <a:pt x="28893" y="17865"/>
                    <a:pt x="29021" y="18688"/>
                    <a:pt x="29100" y="19488"/>
                  </a:cubicBezTo>
                  <a:cubicBezTo>
                    <a:pt x="29140" y="19926"/>
                    <a:pt x="29164" y="20358"/>
                    <a:pt x="29169" y="20774"/>
                  </a:cubicBezTo>
                  <a:cubicBezTo>
                    <a:pt x="29172" y="21173"/>
                    <a:pt x="29157" y="21604"/>
                    <a:pt x="29129" y="22089"/>
                  </a:cubicBezTo>
                  <a:lnTo>
                    <a:pt x="29157" y="22062"/>
                  </a:lnTo>
                  <a:lnTo>
                    <a:pt x="29157" y="22062"/>
                  </a:lnTo>
                  <a:cubicBezTo>
                    <a:pt x="29071" y="23007"/>
                    <a:pt x="28950" y="23938"/>
                    <a:pt x="28836" y="24840"/>
                  </a:cubicBezTo>
                  <a:lnTo>
                    <a:pt x="28827" y="24912"/>
                  </a:lnTo>
                  <a:lnTo>
                    <a:pt x="28821" y="24946"/>
                  </a:lnTo>
                  <a:lnTo>
                    <a:pt x="28676" y="24870"/>
                  </a:lnTo>
                  <a:lnTo>
                    <a:pt x="28498" y="24785"/>
                  </a:lnTo>
                  <a:cubicBezTo>
                    <a:pt x="28329" y="24699"/>
                    <a:pt x="28169" y="24610"/>
                    <a:pt x="27998" y="24502"/>
                  </a:cubicBezTo>
                  <a:cubicBezTo>
                    <a:pt x="27438" y="24130"/>
                    <a:pt x="26910" y="23656"/>
                    <a:pt x="26332" y="23011"/>
                  </a:cubicBezTo>
                  <a:cubicBezTo>
                    <a:pt x="25872" y="22497"/>
                    <a:pt x="25432" y="21913"/>
                    <a:pt x="24979" y="21227"/>
                  </a:cubicBezTo>
                  <a:cubicBezTo>
                    <a:pt x="24606" y="20666"/>
                    <a:pt x="24255" y="20078"/>
                    <a:pt x="23938" y="19485"/>
                  </a:cubicBezTo>
                  <a:cubicBezTo>
                    <a:pt x="23926" y="19469"/>
                    <a:pt x="23911" y="19456"/>
                    <a:pt x="23890" y="19454"/>
                  </a:cubicBezTo>
                  <a:cubicBezTo>
                    <a:pt x="23885" y="19452"/>
                    <a:pt x="23879" y="19451"/>
                    <a:pt x="23873" y="19451"/>
                  </a:cubicBezTo>
                  <a:cubicBezTo>
                    <a:pt x="23858" y="19451"/>
                    <a:pt x="23842" y="19456"/>
                    <a:pt x="23824" y="19464"/>
                  </a:cubicBezTo>
                  <a:cubicBezTo>
                    <a:pt x="23790" y="19490"/>
                    <a:pt x="23781" y="19535"/>
                    <a:pt x="23804" y="19574"/>
                  </a:cubicBezTo>
                  <a:cubicBezTo>
                    <a:pt x="24428" y="20735"/>
                    <a:pt x="25051" y="21716"/>
                    <a:pt x="25706" y="22572"/>
                  </a:cubicBezTo>
                  <a:cubicBezTo>
                    <a:pt x="26117" y="23110"/>
                    <a:pt x="26526" y="23570"/>
                    <a:pt x="26960" y="23976"/>
                  </a:cubicBezTo>
                  <a:cubicBezTo>
                    <a:pt x="27429" y="24422"/>
                    <a:pt x="27889" y="24754"/>
                    <a:pt x="28363" y="24992"/>
                  </a:cubicBezTo>
                  <a:cubicBezTo>
                    <a:pt x="28491" y="25057"/>
                    <a:pt x="28637" y="25118"/>
                    <a:pt x="28803" y="25176"/>
                  </a:cubicBezTo>
                  <a:cubicBezTo>
                    <a:pt x="28751" y="25506"/>
                    <a:pt x="28702" y="25881"/>
                    <a:pt x="28652" y="26318"/>
                  </a:cubicBezTo>
                  <a:cubicBezTo>
                    <a:pt x="28507" y="27613"/>
                    <a:pt x="28390" y="29140"/>
                    <a:pt x="28616" y="30634"/>
                  </a:cubicBezTo>
                  <a:cubicBezTo>
                    <a:pt x="28642" y="30803"/>
                    <a:pt x="28672" y="30973"/>
                    <a:pt x="28708" y="31141"/>
                  </a:cubicBezTo>
                  <a:lnTo>
                    <a:pt x="28534" y="30852"/>
                  </a:lnTo>
                  <a:cubicBezTo>
                    <a:pt x="28183" y="30357"/>
                    <a:pt x="27832" y="29862"/>
                    <a:pt x="27473" y="29377"/>
                  </a:cubicBezTo>
                  <a:cubicBezTo>
                    <a:pt x="26569" y="28156"/>
                    <a:pt x="25768" y="27220"/>
                    <a:pt x="24949" y="26437"/>
                  </a:cubicBezTo>
                  <a:cubicBezTo>
                    <a:pt x="24441" y="25954"/>
                    <a:pt x="23951" y="25542"/>
                    <a:pt x="23449" y="25179"/>
                  </a:cubicBezTo>
                  <a:cubicBezTo>
                    <a:pt x="23029" y="24876"/>
                    <a:pt x="22552" y="24594"/>
                    <a:pt x="22206" y="24389"/>
                  </a:cubicBezTo>
                  <a:lnTo>
                    <a:pt x="21760" y="24124"/>
                  </a:lnTo>
                  <a:cubicBezTo>
                    <a:pt x="21174" y="23768"/>
                    <a:pt x="20494" y="23327"/>
                    <a:pt x="19890" y="22777"/>
                  </a:cubicBezTo>
                  <a:cubicBezTo>
                    <a:pt x="19515" y="22420"/>
                    <a:pt x="19192" y="22032"/>
                    <a:pt x="18934" y="21625"/>
                  </a:cubicBezTo>
                  <a:cubicBezTo>
                    <a:pt x="18769" y="21351"/>
                    <a:pt x="18629" y="21078"/>
                    <a:pt x="18507" y="20792"/>
                  </a:cubicBezTo>
                  <a:cubicBezTo>
                    <a:pt x="18368" y="20472"/>
                    <a:pt x="18236" y="20149"/>
                    <a:pt x="18102" y="19823"/>
                  </a:cubicBezTo>
                  <a:lnTo>
                    <a:pt x="18088" y="19790"/>
                  </a:lnTo>
                  <a:lnTo>
                    <a:pt x="18073" y="19754"/>
                  </a:lnTo>
                  <a:lnTo>
                    <a:pt x="17887" y="19298"/>
                  </a:lnTo>
                  <a:lnTo>
                    <a:pt x="17552" y="18478"/>
                  </a:lnTo>
                  <a:cubicBezTo>
                    <a:pt x="17485" y="18254"/>
                    <a:pt x="17439" y="18076"/>
                    <a:pt x="17397" y="17898"/>
                  </a:cubicBezTo>
                  <a:cubicBezTo>
                    <a:pt x="17347" y="17631"/>
                    <a:pt x="17327" y="17408"/>
                    <a:pt x="17334" y="17199"/>
                  </a:cubicBezTo>
                  <a:cubicBezTo>
                    <a:pt x="17375" y="16680"/>
                    <a:pt x="17532" y="16163"/>
                    <a:pt x="17678" y="15725"/>
                  </a:cubicBezTo>
                  <a:lnTo>
                    <a:pt x="17776" y="15719"/>
                  </a:lnTo>
                  <a:cubicBezTo>
                    <a:pt x="17816" y="15715"/>
                    <a:pt x="17857" y="15714"/>
                    <a:pt x="17898" y="15714"/>
                  </a:cubicBezTo>
                  <a:cubicBezTo>
                    <a:pt x="17918" y="15714"/>
                    <a:pt x="17938" y="15714"/>
                    <a:pt x="17958" y="15715"/>
                  </a:cubicBezTo>
                  <a:cubicBezTo>
                    <a:pt x="18071" y="15721"/>
                    <a:pt x="18173" y="15732"/>
                    <a:pt x="18273" y="15741"/>
                  </a:cubicBezTo>
                  <a:cubicBezTo>
                    <a:pt x="18394" y="15751"/>
                    <a:pt x="18514" y="15762"/>
                    <a:pt x="18634" y="15765"/>
                  </a:cubicBezTo>
                  <a:cubicBezTo>
                    <a:pt x="18653" y="15766"/>
                    <a:pt x="18673" y="15766"/>
                    <a:pt x="18692" y="15766"/>
                  </a:cubicBezTo>
                  <a:cubicBezTo>
                    <a:pt x="18791" y="15766"/>
                    <a:pt x="18888" y="15757"/>
                    <a:pt x="18984" y="15739"/>
                  </a:cubicBezTo>
                  <a:cubicBezTo>
                    <a:pt x="19092" y="15719"/>
                    <a:pt x="19199" y="15683"/>
                    <a:pt x="19313" y="15624"/>
                  </a:cubicBezTo>
                  <a:cubicBezTo>
                    <a:pt x="19379" y="15589"/>
                    <a:pt x="19444" y="15548"/>
                    <a:pt x="19505" y="15504"/>
                  </a:cubicBezTo>
                  <a:cubicBezTo>
                    <a:pt x="19627" y="15416"/>
                    <a:pt x="19754" y="15298"/>
                    <a:pt x="19895" y="15146"/>
                  </a:cubicBezTo>
                  <a:cubicBezTo>
                    <a:pt x="19987" y="15043"/>
                    <a:pt x="20067" y="14936"/>
                    <a:pt x="20142" y="14817"/>
                  </a:cubicBezTo>
                  <a:cubicBezTo>
                    <a:pt x="20219" y="14705"/>
                    <a:pt x="20282" y="14590"/>
                    <a:pt x="20333" y="14475"/>
                  </a:cubicBezTo>
                  <a:cubicBezTo>
                    <a:pt x="20341" y="14455"/>
                    <a:pt x="20343" y="14434"/>
                    <a:pt x="20334" y="14412"/>
                  </a:cubicBezTo>
                  <a:cubicBezTo>
                    <a:pt x="20327" y="14392"/>
                    <a:pt x="20313" y="14378"/>
                    <a:pt x="20292" y="14369"/>
                  </a:cubicBezTo>
                  <a:cubicBezTo>
                    <a:pt x="20283" y="14364"/>
                    <a:pt x="20271" y="14361"/>
                    <a:pt x="20258" y="14361"/>
                  </a:cubicBezTo>
                  <a:cubicBezTo>
                    <a:pt x="20242" y="14361"/>
                    <a:pt x="20225" y="14366"/>
                    <a:pt x="20212" y="14376"/>
                  </a:cubicBezTo>
                  <a:cubicBezTo>
                    <a:pt x="20203" y="14382"/>
                    <a:pt x="20195" y="14394"/>
                    <a:pt x="20188" y="14408"/>
                  </a:cubicBezTo>
                  <a:cubicBezTo>
                    <a:pt x="20153" y="14485"/>
                    <a:pt x="20113" y="14564"/>
                    <a:pt x="20060" y="14655"/>
                  </a:cubicBezTo>
                  <a:cubicBezTo>
                    <a:pt x="19933" y="14852"/>
                    <a:pt x="19787" y="15030"/>
                    <a:pt x="19622" y="15186"/>
                  </a:cubicBezTo>
                  <a:cubicBezTo>
                    <a:pt x="19570" y="15234"/>
                    <a:pt x="19510" y="15283"/>
                    <a:pt x="19451" y="15327"/>
                  </a:cubicBezTo>
                  <a:lnTo>
                    <a:pt x="19421" y="15352"/>
                  </a:lnTo>
                  <a:cubicBezTo>
                    <a:pt x="19372" y="15385"/>
                    <a:pt x="19322" y="15416"/>
                    <a:pt x="19270" y="15446"/>
                  </a:cubicBezTo>
                  <a:cubicBezTo>
                    <a:pt x="19230" y="15466"/>
                    <a:pt x="19189" y="15485"/>
                    <a:pt x="19143" y="15505"/>
                  </a:cubicBezTo>
                  <a:cubicBezTo>
                    <a:pt x="19096" y="15528"/>
                    <a:pt x="19043" y="15543"/>
                    <a:pt x="18990" y="15555"/>
                  </a:cubicBezTo>
                  <a:cubicBezTo>
                    <a:pt x="18927" y="15568"/>
                    <a:pt x="18875" y="15576"/>
                    <a:pt x="18823" y="15581"/>
                  </a:cubicBezTo>
                  <a:cubicBezTo>
                    <a:pt x="18794" y="15584"/>
                    <a:pt x="18766" y="15584"/>
                    <a:pt x="18737" y="15584"/>
                  </a:cubicBezTo>
                  <a:cubicBezTo>
                    <a:pt x="18708" y="15584"/>
                    <a:pt x="18678" y="15584"/>
                    <a:pt x="18648" y="15583"/>
                  </a:cubicBezTo>
                  <a:cubicBezTo>
                    <a:pt x="18545" y="15578"/>
                    <a:pt x="18454" y="15568"/>
                    <a:pt x="18361" y="15560"/>
                  </a:cubicBezTo>
                  <a:lnTo>
                    <a:pt x="18302" y="15554"/>
                  </a:lnTo>
                  <a:lnTo>
                    <a:pt x="18267" y="15550"/>
                  </a:lnTo>
                  <a:cubicBezTo>
                    <a:pt x="18184" y="15541"/>
                    <a:pt x="18101" y="15533"/>
                    <a:pt x="18016" y="15527"/>
                  </a:cubicBezTo>
                  <a:cubicBezTo>
                    <a:pt x="17966" y="15523"/>
                    <a:pt x="17917" y="15522"/>
                    <a:pt x="17870" y="15522"/>
                  </a:cubicBezTo>
                  <a:cubicBezTo>
                    <a:pt x="17818" y="15522"/>
                    <a:pt x="17768" y="15524"/>
                    <a:pt x="17722" y="15528"/>
                  </a:cubicBezTo>
                  <a:lnTo>
                    <a:pt x="17801" y="15356"/>
                  </a:lnTo>
                  <a:cubicBezTo>
                    <a:pt x="17986" y="14829"/>
                    <a:pt x="18177" y="14283"/>
                    <a:pt x="18293" y="13708"/>
                  </a:cubicBezTo>
                  <a:cubicBezTo>
                    <a:pt x="18364" y="13352"/>
                    <a:pt x="18382" y="12999"/>
                    <a:pt x="18402" y="12660"/>
                  </a:cubicBezTo>
                  <a:cubicBezTo>
                    <a:pt x="18424" y="12271"/>
                    <a:pt x="18432" y="11913"/>
                    <a:pt x="18435" y="11555"/>
                  </a:cubicBezTo>
                  <a:cubicBezTo>
                    <a:pt x="18440" y="10044"/>
                    <a:pt x="18260" y="8644"/>
                    <a:pt x="17904" y="7390"/>
                  </a:cubicBezTo>
                  <a:cubicBezTo>
                    <a:pt x="17865" y="7261"/>
                    <a:pt x="17826" y="7132"/>
                    <a:pt x="17785" y="7004"/>
                  </a:cubicBezTo>
                  <a:lnTo>
                    <a:pt x="17898" y="6892"/>
                  </a:lnTo>
                  <a:lnTo>
                    <a:pt x="17994" y="6788"/>
                  </a:lnTo>
                  <a:lnTo>
                    <a:pt x="18020" y="6762"/>
                  </a:lnTo>
                  <a:cubicBezTo>
                    <a:pt x="18141" y="6630"/>
                    <a:pt x="18264" y="6497"/>
                    <a:pt x="18374" y="6349"/>
                  </a:cubicBezTo>
                  <a:cubicBezTo>
                    <a:pt x="18454" y="6245"/>
                    <a:pt x="18530" y="6120"/>
                    <a:pt x="18595" y="5980"/>
                  </a:cubicBezTo>
                  <a:cubicBezTo>
                    <a:pt x="18655" y="5850"/>
                    <a:pt x="18702" y="5703"/>
                    <a:pt x="18730" y="5543"/>
                  </a:cubicBezTo>
                  <a:cubicBezTo>
                    <a:pt x="18748" y="5427"/>
                    <a:pt x="18748" y="5297"/>
                    <a:pt x="18733" y="5135"/>
                  </a:cubicBezTo>
                  <a:cubicBezTo>
                    <a:pt x="18718" y="5003"/>
                    <a:pt x="18687" y="4878"/>
                    <a:pt x="18652" y="4753"/>
                  </a:cubicBezTo>
                  <a:cubicBezTo>
                    <a:pt x="18624" y="4654"/>
                    <a:pt x="18589" y="4558"/>
                    <a:pt x="18555" y="4459"/>
                  </a:cubicBezTo>
                  <a:lnTo>
                    <a:pt x="18523" y="4361"/>
                  </a:lnTo>
                  <a:cubicBezTo>
                    <a:pt x="18471" y="4215"/>
                    <a:pt x="18432" y="4094"/>
                    <a:pt x="18402" y="3970"/>
                  </a:cubicBezTo>
                  <a:cubicBezTo>
                    <a:pt x="18387" y="3901"/>
                    <a:pt x="18375" y="3832"/>
                    <a:pt x="18365" y="3762"/>
                  </a:cubicBezTo>
                  <a:cubicBezTo>
                    <a:pt x="18356" y="3693"/>
                    <a:pt x="18353" y="3614"/>
                    <a:pt x="18358" y="3528"/>
                  </a:cubicBezTo>
                  <a:cubicBezTo>
                    <a:pt x="18359" y="3483"/>
                    <a:pt x="18359" y="3466"/>
                    <a:pt x="18345" y="3446"/>
                  </a:cubicBezTo>
                  <a:cubicBezTo>
                    <a:pt x="18335" y="3432"/>
                    <a:pt x="18316" y="3420"/>
                    <a:pt x="18295" y="3413"/>
                  </a:cubicBezTo>
                  <a:cubicBezTo>
                    <a:pt x="18291" y="3413"/>
                    <a:pt x="18287" y="3412"/>
                    <a:pt x="18283" y="3412"/>
                  </a:cubicBezTo>
                  <a:cubicBezTo>
                    <a:pt x="18264" y="3412"/>
                    <a:pt x="18247" y="3418"/>
                    <a:pt x="18234" y="3427"/>
                  </a:cubicBezTo>
                  <a:cubicBezTo>
                    <a:pt x="18221" y="3437"/>
                    <a:pt x="18206" y="3459"/>
                    <a:pt x="18201" y="3481"/>
                  </a:cubicBezTo>
                  <a:cubicBezTo>
                    <a:pt x="18200" y="3539"/>
                    <a:pt x="18200" y="3603"/>
                    <a:pt x="18201" y="3662"/>
                  </a:cubicBezTo>
                  <a:cubicBezTo>
                    <a:pt x="18203" y="3726"/>
                    <a:pt x="18213" y="3789"/>
                    <a:pt x="18221" y="3855"/>
                  </a:cubicBezTo>
                  <a:cubicBezTo>
                    <a:pt x="18239" y="3978"/>
                    <a:pt x="18272" y="4094"/>
                    <a:pt x="18303" y="4203"/>
                  </a:cubicBezTo>
                  <a:cubicBezTo>
                    <a:pt x="18330" y="4295"/>
                    <a:pt x="18361" y="4387"/>
                    <a:pt x="18394" y="4476"/>
                  </a:cubicBezTo>
                  <a:lnTo>
                    <a:pt x="18422" y="4558"/>
                  </a:lnTo>
                  <a:cubicBezTo>
                    <a:pt x="18468" y="4690"/>
                    <a:pt x="18507" y="4812"/>
                    <a:pt x="18537" y="4931"/>
                  </a:cubicBezTo>
                  <a:cubicBezTo>
                    <a:pt x="18555" y="5007"/>
                    <a:pt x="18567" y="5078"/>
                    <a:pt x="18576" y="5150"/>
                  </a:cubicBezTo>
                  <a:cubicBezTo>
                    <a:pt x="18586" y="5218"/>
                    <a:pt x="18588" y="5292"/>
                    <a:pt x="18583" y="5374"/>
                  </a:cubicBezTo>
                  <a:cubicBezTo>
                    <a:pt x="18582" y="5410"/>
                    <a:pt x="18576" y="5463"/>
                    <a:pt x="18569" y="5514"/>
                  </a:cubicBezTo>
                  <a:cubicBezTo>
                    <a:pt x="18560" y="5582"/>
                    <a:pt x="18543" y="5649"/>
                    <a:pt x="18526" y="5714"/>
                  </a:cubicBezTo>
                  <a:cubicBezTo>
                    <a:pt x="18504" y="5780"/>
                    <a:pt x="18481" y="5846"/>
                    <a:pt x="18451" y="5915"/>
                  </a:cubicBezTo>
                  <a:cubicBezTo>
                    <a:pt x="18424" y="5977"/>
                    <a:pt x="18388" y="6041"/>
                    <a:pt x="18330" y="6132"/>
                  </a:cubicBezTo>
                  <a:cubicBezTo>
                    <a:pt x="18292" y="6192"/>
                    <a:pt x="18244" y="6255"/>
                    <a:pt x="18198" y="6317"/>
                  </a:cubicBezTo>
                  <a:cubicBezTo>
                    <a:pt x="18141" y="6392"/>
                    <a:pt x="18078" y="6462"/>
                    <a:pt x="18012" y="6530"/>
                  </a:cubicBezTo>
                  <a:lnTo>
                    <a:pt x="17861" y="6692"/>
                  </a:lnTo>
                  <a:lnTo>
                    <a:pt x="17711" y="6853"/>
                  </a:lnTo>
                  <a:cubicBezTo>
                    <a:pt x="17569" y="6383"/>
                    <a:pt x="17362" y="5888"/>
                    <a:pt x="17100" y="5378"/>
                  </a:cubicBezTo>
                  <a:cubicBezTo>
                    <a:pt x="16762" y="4724"/>
                    <a:pt x="16343" y="4102"/>
                    <a:pt x="15859" y="3528"/>
                  </a:cubicBezTo>
                  <a:lnTo>
                    <a:pt x="15882" y="3514"/>
                  </a:lnTo>
                  <a:cubicBezTo>
                    <a:pt x="15995" y="3406"/>
                    <a:pt x="16074" y="3302"/>
                    <a:pt x="16126" y="3193"/>
                  </a:cubicBezTo>
                  <a:cubicBezTo>
                    <a:pt x="16177" y="3087"/>
                    <a:pt x="16203" y="2972"/>
                    <a:pt x="16198" y="2863"/>
                  </a:cubicBezTo>
                  <a:cubicBezTo>
                    <a:pt x="16192" y="2762"/>
                    <a:pt x="16162" y="2663"/>
                    <a:pt x="16110" y="2579"/>
                  </a:cubicBezTo>
                  <a:cubicBezTo>
                    <a:pt x="16063" y="2501"/>
                    <a:pt x="15997" y="2435"/>
                    <a:pt x="15916" y="2386"/>
                  </a:cubicBezTo>
                  <a:cubicBezTo>
                    <a:pt x="15851" y="2347"/>
                    <a:pt x="15772" y="2324"/>
                    <a:pt x="15692" y="2321"/>
                  </a:cubicBezTo>
                  <a:cubicBezTo>
                    <a:pt x="15689" y="2321"/>
                    <a:pt x="15685" y="2321"/>
                    <a:pt x="15682" y="2321"/>
                  </a:cubicBezTo>
                  <a:cubicBezTo>
                    <a:pt x="15650" y="2321"/>
                    <a:pt x="15614" y="2327"/>
                    <a:pt x="15580" y="2339"/>
                  </a:cubicBezTo>
                  <a:cubicBezTo>
                    <a:pt x="15544" y="2350"/>
                    <a:pt x="15514" y="2365"/>
                    <a:pt x="15484" y="2389"/>
                  </a:cubicBezTo>
                  <a:cubicBezTo>
                    <a:pt x="15472" y="2396"/>
                    <a:pt x="15462" y="2405"/>
                    <a:pt x="15451" y="2413"/>
                  </a:cubicBezTo>
                  <a:lnTo>
                    <a:pt x="15422" y="2442"/>
                  </a:lnTo>
                  <a:cubicBezTo>
                    <a:pt x="15406" y="2464"/>
                    <a:pt x="15390" y="2484"/>
                    <a:pt x="15377" y="2508"/>
                  </a:cubicBezTo>
                  <a:cubicBezTo>
                    <a:pt x="15359" y="2541"/>
                    <a:pt x="15347" y="2577"/>
                    <a:pt x="15336" y="2620"/>
                  </a:cubicBezTo>
                  <a:cubicBezTo>
                    <a:pt x="15287" y="2579"/>
                    <a:pt x="15232" y="2550"/>
                    <a:pt x="15172" y="2530"/>
                  </a:cubicBezTo>
                  <a:cubicBezTo>
                    <a:pt x="15143" y="2521"/>
                    <a:pt x="15113" y="2517"/>
                    <a:pt x="15082" y="2517"/>
                  </a:cubicBezTo>
                  <a:cubicBezTo>
                    <a:pt x="15047" y="2517"/>
                    <a:pt x="15012" y="2522"/>
                    <a:pt x="14981" y="2534"/>
                  </a:cubicBezTo>
                  <a:cubicBezTo>
                    <a:pt x="14954" y="2544"/>
                    <a:pt x="14939" y="2550"/>
                    <a:pt x="14926" y="2557"/>
                  </a:cubicBezTo>
                  <a:lnTo>
                    <a:pt x="14895" y="2580"/>
                  </a:lnTo>
                  <a:cubicBezTo>
                    <a:pt x="14870" y="2600"/>
                    <a:pt x="14863" y="2607"/>
                    <a:pt x="14856" y="2616"/>
                  </a:cubicBezTo>
                  <a:cubicBezTo>
                    <a:pt x="14839" y="2637"/>
                    <a:pt x="14827" y="2655"/>
                    <a:pt x="14817" y="2670"/>
                  </a:cubicBezTo>
                  <a:cubicBezTo>
                    <a:pt x="14780" y="2735"/>
                    <a:pt x="14770" y="2810"/>
                    <a:pt x="14770" y="2863"/>
                  </a:cubicBezTo>
                  <a:cubicBezTo>
                    <a:pt x="14770" y="2935"/>
                    <a:pt x="14790" y="3014"/>
                    <a:pt x="14830" y="3103"/>
                  </a:cubicBezTo>
                  <a:cubicBezTo>
                    <a:pt x="14846" y="3137"/>
                    <a:pt x="14868" y="3167"/>
                    <a:pt x="14889" y="3196"/>
                  </a:cubicBezTo>
                  <a:cubicBezTo>
                    <a:pt x="14921" y="3239"/>
                    <a:pt x="14955" y="3277"/>
                    <a:pt x="14995" y="3313"/>
                  </a:cubicBezTo>
                  <a:cubicBezTo>
                    <a:pt x="14985" y="3320"/>
                    <a:pt x="14970" y="3325"/>
                    <a:pt x="14954" y="3333"/>
                  </a:cubicBezTo>
                  <a:cubicBezTo>
                    <a:pt x="14895" y="3360"/>
                    <a:pt x="14840" y="3390"/>
                    <a:pt x="14784" y="3423"/>
                  </a:cubicBezTo>
                  <a:cubicBezTo>
                    <a:pt x="14723" y="3459"/>
                    <a:pt x="14661" y="3492"/>
                    <a:pt x="14596" y="3524"/>
                  </a:cubicBezTo>
                  <a:cubicBezTo>
                    <a:pt x="14595" y="3525"/>
                    <a:pt x="14593" y="3525"/>
                    <a:pt x="14593" y="3527"/>
                  </a:cubicBezTo>
                  <a:cubicBezTo>
                    <a:pt x="14560" y="3550"/>
                    <a:pt x="14547" y="3578"/>
                    <a:pt x="14546" y="3607"/>
                  </a:cubicBezTo>
                  <a:cubicBezTo>
                    <a:pt x="14544" y="3636"/>
                    <a:pt x="14554" y="3663"/>
                    <a:pt x="14575" y="3679"/>
                  </a:cubicBezTo>
                  <a:cubicBezTo>
                    <a:pt x="14632" y="3726"/>
                    <a:pt x="14702" y="3779"/>
                    <a:pt x="14790" y="3815"/>
                  </a:cubicBezTo>
                  <a:cubicBezTo>
                    <a:pt x="14830" y="3832"/>
                    <a:pt x="14873" y="3847"/>
                    <a:pt x="14916" y="3857"/>
                  </a:cubicBezTo>
                  <a:cubicBezTo>
                    <a:pt x="14967" y="3870"/>
                    <a:pt x="15020" y="3876"/>
                    <a:pt x="15070" y="3878"/>
                  </a:cubicBezTo>
                  <a:cubicBezTo>
                    <a:pt x="15082" y="3879"/>
                    <a:pt x="15093" y="3879"/>
                    <a:pt x="15105" y="3879"/>
                  </a:cubicBezTo>
                  <a:cubicBezTo>
                    <a:pt x="15181" y="3879"/>
                    <a:pt x="15266" y="3867"/>
                    <a:pt x="15369" y="3841"/>
                  </a:cubicBezTo>
                  <a:cubicBezTo>
                    <a:pt x="15458" y="3818"/>
                    <a:pt x="15556" y="3776"/>
                    <a:pt x="15665" y="3715"/>
                  </a:cubicBezTo>
                  <a:cubicBezTo>
                    <a:pt x="16124" y="4263"/>
                    <a:pt x="16527" y="4868"/>
                    <a:pt x="16860" y="5507"/>
                  </a:cubicBezTo>
                  <a:lnTo>
                    <a:pt x="16877" y="5532"/>
                  </a:lnTo>
                  <a:cubicBezTo>
                    <a:pt x="17282" y="6343"/>
                    <a:pt x="17589" y="7232"/>
                    <a:pt x="17786" y="8179"/>
                  </a:cubicBezTo>
                  <a:lnTo>
                    <a:pt x="17805" y="8141"/>
                  </a:lnTo>
                  <a:lnTo>
                    <a:pt x="17805" y="8141"/>
                  </a:lnTo>
                  <a:cubicBezTo>
                    <a:pt x="17792" y="8189"/>
                    <a:pt x="17799" y="8236"/>
                    <a:pt x="17808" y="8289"/>
                  </a:cubicBezTo>
                  <a:cubicBezTo>
                    <a:pt x="17805" y="8285"/>
                    <a:pt x="17796" y="8271"/>
                    <a:pt x="17782" y="8252"/>
                  </a:cubicBezTo>
                  <a:cubicBezTo>
                    <a:pt x="17710" y="8164"/>
                    <a:pt x="17621" y="8078"/>
                    <a:pt x="17510" y="7985"/>
                  </a:cubicBezTo>
                  <a:cubicBezTo>
                    <a:pt x="17416" y="7907"/>
                    <a:pt x="17298" y="7830"/>
                    <a:pt x="17153" y="7754"/>
                  </a:cubicBezTo>
                  <a:cubicBezTo>
                    <a:pt x="16950" y="7639"/>
                    <a:pt x="16707" y="7540"/>
                    <a:pt x="16390" y="7446"/>
                  </a:cubicBezTo>
                  <a:cubicBezTo>
                    <a:pt x="16109" y="7361"/>
                    <a:pt x="15817" y="7304"/>
                    <a:pt x="15544" y="7255"/>
                  </a:cubicBezTo>
                  <a:cubicBezTo>
                    <a:pt x="15541" y="7255"/>
                    <a:pt x="15539" y="7255"/>
                    <a:pt x="15536" y="7255"/>
                  </a:cubicBezTo>
                  <a:cubicBezTo>
                    <a:pt x="15513" y="7255"/>
                    <a:pt x="15497" y="7260"/>
                    <a:pt x="15484" y="7270"/>
                  </a:cubicBezTo>
                  <a:cubicBezTo>
                    <a:pt x="15467" y="7281"/>
                    <a:pt x="15456" y="7301"/>
                    <a:pt x="15451" y="7323"/>
                  </a:cubicBezTo>
                  <a:cubicBezTo>
                    <a:pt x="15449" y="7344"/>
                    <a:pt x="15455" y="7366"/>
                    <a:pt x="15465" y="7382"/>
                  </a:cubicBezTo>
                  <a:cubicBezTo>
                    <a:pt x="15477" y="7397"/>
                    <a:pt x="15495" y="7410"/>
                    <a:pt x="15515" y="7416"/>
                  </a:cubicBezTo>
                  <a:cubicBezTo>
                    <a:pt x="15872" y="7476"/>
                    <a:pt x="16163" y="7545"/>
                    <a:pt x="16442" y="7629"/>
                  </a:cubicBezTo>
                  <a:cubicBezTo>
                    <a:pt x="16562" y="7667"/>
                    <a:pt x="16693" y="7713"/>
                    <a:pt x="16822" y="7768"/>
                  </a:cubicBezTo>
                  <a:cubicBezTo>
                    <a:pt x="16957" y="7825"/>
                    <a:pt x="17088" y="7893"/>
                    <a:pt x="17212" y="7970"/>
                  </a:cubicBezTo>
                  <a:cubicBezTo>
                    <a:pt x="17286" y="8019"/>
                    <a:pt x="17348" y="8064"/>
                    <a:pt x="17410" y="8110"/>
                  </a:cubicBezTo>
                  <a:cubicBezTo>
                    <a:pt x="17473" y="8160"/>
                    <a:pt x="17528" y="8213"/>
                    <a:pt x="17582" y="8271"/>
                  </a:cubicBezTo>
                  <a:cubicBezTo>
                    <a:pt x="17624" y="8315"/>
                    <a:pt x="17663" y="8361"/>
                    <a:pt x="17700" y="8411"/>
                  </a:cubicBezTo>
                  <a:cubicBezTo>
                    <a:pt x="17739" y="8460"/>
                    <a:pt x="17770" y="8512"/>
                    <a:pt x="17801" y="8565"/>
                  </a:cubicBezTo>
                  <a:cubicBezTo>
                    <a:pt x="17835" y="8630"/>
                    <a:pt x="17861" y="8687"/>
                    <a:pt x="17885" y="8747"/>
                  </a:cubicBezTo>
                  <a:cubicBezTo>
                    <a:pt x="18059" y="9848"/>
                    <a:pt x="18106" y="11015"/>
                    <a:pt x="18029" y="12314"/>
                  </a:cubicBezTo>
                  <a:lnTo>
                    <a:pt x="18027" y="12347"/>
                  </a:lnTo>
                  <a:lnTo>
                    <a:pt x="18026" y="12383"/>
                  </a:lnTo>
                  <a:cubicBezTo>
                    <a:pt x="18006" y="12709"/>
                    <a:pt x="17987" y="13003"/>
                    <a:pt x="17943" y="13298"/>
                  </a:cubicBezTo>
                  <a:cubicBezTo>
                    <a:pt x="17930" y="13378"/>
                    <a:pt x="17918" y="13457"/>
                    <a:pt x="17900" y="13537"/>
                  </a:cubicBezTo>
                  <a:cubicBezTo>
                    <a:pt x="17882" y="13500"/>
                    <a:pt x="17836" y="13473"/>
                    <a:pt x="17798" y="13448"/>
                  </a:cubicBezTo>
                  <a:cubicBezTo>
                    <a:pt x="17699" y="13391"/>
                    <a:pt x="17602" y="13349"/>
                    <a:pt x="17502" y="13308"/>
                  </a:cubicBezTo>
                  <a:lnTo>
                    <a:pt x="17408" y="13270"/>
                  </a:lnTo>
                  <a:cubicBezTo>
                    <a:pt x="17341" y="13243"/>
                    <a:pt x="17275" y="13216"/>
                    <a:pt x="17210" y="13187"/>
                  </a:cubicBezTo>
                  <a:cubicBezTo>
                    <a:pt x="17114" y="13144"/>
                    <a:pt x="17018" y="13091"/>
                    <a:pt x="16916" y="13025"/>
                  </a:cubicBezTo>
                  <a:cubicBezTo>
                    <a:pt x="16871" y="12990"/>
                    <a:pt x="16827" y="12956"/>
                    <a:pt x="16781" y="12920"/>
                  </a:cubicBezTo>
                  <a:cubicBezTo>
                    <a:pt x="16722" y="12871"/>
                    <a:pt x="16669" y="12821"/>
                    <a:pt x="16614" y="12771"/>
                  </a:cubicBezTo>
                  <a:cubicBezTo>
                    <a:pt x="16506" y="12669"/>
                    <a:pt x="16413" y="12565"/>
                    <a:pt x="16318" y="12459"/>
                  </a:cubicBezTo>
                  <a:lnTo>
                    <a:pt x="16267" y="12401"/>
                  </a:lnTo>
                  <a:lnTo>
                    <a:pt x="16206" y="12337"/>
                  </a:lnTo>
                  <a:lnTo>
                    <a:pt x="16149" y="12274"/>
                  </a:lnTo>
                  <a:cubicBezTo>
                    <a:pt x="16113" y="12232"/>
                    <a:pt x="16077" y="12195"/>
                    <a:pt x="16041" y="12156"/>
                  </a:cubicBezTo>
                  <a:cubicBezTo>
                    <a:pt x="15912" y="12022"/>
                    <a:pt x="15797" y="11916"/>
                    <a:pt x="15679" y="11825"/>
                  </a:cubicBezTo>
                  <a:cubicBezTo>
                    <a:pt x="15663" y="11812"/>
                    <a:pt x="15643" y="11806"/>
                    <a:pt x="15624" y="11806"/>
                  </a:cubicBezTo>
                  <a:cubicBezTo>
                    <a:pt x="15608" y="11806"/>
                    <a:pt x="15593" y="11810"/>
                    <a:pt x="15580" y="11820"/>
                  </a:cubicBezTo>
                  <a:cubicBezTo>
                    <a:pt x="15557" y="11848"/>
                    <a:pt x="15546" y="11870"/>
                    <a:pt x="15550" y="11894"/>
                  </a:cubicBezTo>
                  <a:cubicBezTo>
                    <a:pt x="15551" y="11914"/>
                    <a:pt x="15563" y="11935"/>
                    <a:pt x="15579" y="11948"/>
                  </a:cubicBezTo>
                  <a:cubicBezTo>
                    <a:pt x="15659" y="12009"/>
                    <a:pt x="15749" y="12088"/>
                    <a:pt x="15857" y="12195"/>
                  </a:cubicBezTo>
                  <a:cubicBezTo>
                    <a:pt x="15945" y="12285"/>
                    <a:pt x="16030" y="12380"/>
                    <a:pt x="16111" y="12473"/>
                  </a:cubicBezTo>
                  <a:lnTo>
                    <a:pt x="16182" y="12558"/>
                  </a:lnTo>
                  <a:lnTo>
                    <a:pt x="16199" y="12579"/>
                  </a:lnTo>
                  <a:cubicBezTo>
                    <a:pt x="16341" y="12740"/>
                    <a:pt x="16476" y="12893"/>
                    <a:pt x="16626" y="13032"/>
                  </a:cubicBezTo>
                  <a:cubicBezTo>
                    <a:pt x="16719" y="13118"/>
                    <a:pt x="16808" y="13187"/>
                    <a:pt x="16899" y="13247"/>
                  </a:cubicBezTo>
                  <a:cubicBezTo>
                    <a:pt x="16946" y="13278"/>
                    <a:pt x="16995" y="13306"/>
                    <a:pt x="17045" y="13334"/>
                  </a:cubicBezTo>
                  <a:cubicBezTo>
                    <a:pt x="17082" y="13352"/>
                    <a:pt x="17124" y="13371"/>
                    <a:pt x="17164" y="13388"/>
                  </a:cubicBezTo>
                  <a:lnTo>
                    <a:pt x="17200" y="13405"/>
                  </a:lnTo>
                  <a:cubicBezTo>
                    <a:pt x="17255" y="13430"/>
                    <a:pt x="17311" y="13453"/>
                    <a:pt x="17368" y="13477"/>
                  </a:cubicBezTo>
                  <a:lnTo>
                    <a:pt x="17408" y="13494"/>
                  </a:lnTo>
                  <a:lnTo>
                    <a:pt x="17510" y="13537"/>
                  </a:lnTo>
                  <a:cubicBezTo>
                    <a:pt x="17628" y="13589"/>
                    <a:pt x="17736" y="13647"/>
                    <a:pt x="17842" y="13716"/>
                  </a:cubicBezTo>
                  <a:lnTo>
                    <a:pt x="17869" y="13736"/>
                  </a:lnTo>
                  <a:lnTo>
                    <a:pt x="17841" y="13829"/>
                  </a:lnTo>
                  <a:cubicBezTo>
                    <a:pt x="17801" y="13961"/>
                    <a:pt x="17757" y="14109"/>
                    <a:pt x="17707" y="14267"/>
                  </a:cubicBezTo>
                  <a:cubicBezTo>
                    <a:pt x="17631" y="14491"/>
                    <a:pt x="17541" y="14717"/>
                    <a:pt x="17453" y="14938"/>
                  </a:cubicBezTo>
                  <a:lnTo>
                    <a:pt x="17433" y="14988"/>
                  </a:lnTo>
                  <a:lnTo>
                    <a:pt x="17418" y="15024"/>
                  </a:lnTo>
                  <a:lnTo>
                    <a:pt x="17398" y="15073"/>
                  </a:lnTo>
                  <a:cubicBezTo>
                    <a:pt x="17166" y="15647"/>
                    <a:pt x="16927" y="16238"/>
                    <a:pt x="16830" y="16852"/>
                  </a:cubicBezTo>
                  <a:cubicBezTo>
                    <a:pt x="16386" y="15782"/>
                    <a:pt x="15925" y="14820"/>
                    <a:pt x="15423" y="13908"/>
                  </a:cubicBezTo>
                  <a:cubicBezTo>
                    <a:pt x="15092" y="13305"/>
                    <a:pt x="14724" y="12703"/>
                    <a:pt x="14300" y="12070"/>
                  </a:cubicBezTo>
                  <a:cubicBezTo>
                    <a:pt x="13933" y="11521"/>
                    <a:pt x="13492" y="10951"/>
                    <a:pt x="12957" y="10326"/>
                  </a:cubicBezTo>
                  <a:cubicBezTo>
                    <a:pt x="12534" y="9833"/>
                    <a:pt x="12052" y="9319"/>
                    <a:pt x="11441" y="8704"/>
                  </a:cubicBezTo>
                  <a:cubicBezTo>
                    <a:pt x="10889" y="8151"/>
                    <a:pt x="10372" y="7643"/>
                    <a:pt x="9861" y="7150"/>
                  </a:cubicBezTo>
                  <a:lnTo>
                    <a:pt x="9832" y="7123"/>
                  </a:lnTo>
                  <a:lnTo>
                    <a:pt x="9808" y="7101"/>
                  </a:lnTo>
                  <a:cubicBezTo>
                    <a:pt x="9592" y="6895"/>
                    <a:pt x="9377" y="6688"/>
                    <a:pt x="9167" y="6478"/>
                  </a:cubicBezTo>
                  <a:cubicBezTo>
                    <a:pt x="9154" y="6432"/>
                    <a:pt x="9140" y="6379"/>
                    <a:pt x="9128" y="6327"/>
                  </a:cubicBezTo>
                  <a:cubicBezTo>
                    <a:pt x="9107" y="6231"/>
                    <a:pt x="9088" y="6113"/>
                    <a:pt x="9078" y="5997"/>
                  </a:cubicBezTo>
                  <a:cubicBezTo>
                    <a:pt x="9068" y="5868"/>
                    <a:pt x="9066" y="5746"/>
                    <a:pt x="9072" y="5624"/>
                  </a:cubicBezTo>
                  <a:cubicBezTo>
                    <a:pt x="9095" y="5151"/>
                    <a:pt x="9207" y="4676"/>
                    <a:pt x="9308" y="4258"/>
                  </a:cubicBezTo>
                  <a:lnTo>
                    <a:pt x="9331" y="4158"/>
                  </a:lnTo>
                  <a:cubicBezTo>
                    <a:pt x="9382" y="3936"/>
                    <a:pt x="9444" y="3676"/>
                    <a:pt x="9487" y="3419"/>
                  </a:cubicBezTo>
                  <a:cubicBezTo>
                    <a:pt x="9532" y="3155"/>
                    <a:pt x="9552" y="2900"/>
                    <a:pt x="9548" y="2662"/>
                  </a:cubicBezTo>
                  <a:cubicBezTo>
                    <a:pt x="9548" y="2642"/>
                    <a:pt x="9540" y="2623"/>
                    <a:pt x="9525" y="2609"/>
                  </a:cubicBezTo>
                  <a:cubicBezTo>
                    <a:pt x="9509" y="2596"/>
                    <a:pt x="9491" y="2590"/>
                    <a:pt x="9475" y="2590"/>
                  </a:cubicBezTo>
                  <a:cubicBezTo>
                    <a:pt x="9470" y="2590"/>
                    <a:pt x="9466" y="2591"/>
                    <a:pt x="9461" y="2591"/>
                  </a:cubicBezTo>
                  <a:cubicBezTo>
                    <a:pt x="9448" y="2591"/>
                    <a:pt x="9434" y="2594"/>
                    <a:pt x="9424" y="2602"/>
                  </a:cubicBezTo>
                  <a:cubicBezTo>
                    <a:pt x="9394" y="2637"/>
                    <a:pt x="9390" y="2658"/>
                    <a:pt x="9391" y="2676"/>
                  </a:cubicBezTo>
                  <a:lnTo>
                    <a:pt x="9388" y="2834"/>
                  </a:lnTo>
                  <a:cubicBezTo>
                    <a:pt x="9368" y="3317"/>
                    <a:pt x="9252" y="3804"/>
                    <a:pt x="9150" y="4232"/>
                  </a:cubicBezTo>
                  <a:cubicBezTo>
                    <a:pt x="9104" y="4423"/>
                    <a:pt x="9064" y="4591"/>
                    <a:pt x="9028" y="4763"/>
                  </a:cubicBezTo>
                  <a:cubicBezTo>
                    <a:pt x="8986" y="4971"/>
                    <a:pt x="8959" y="5125"/>
                    <a:pt x="8943" y="5256"/>
                  </a:cubicBezTo>
                  <a:cubicBezTo>
                    <a:pt x="8923" y="5402"/>
                    <a:pt x="8913" y="5563"/>
                    <a:pt x="8908" y="5730"/>
                  </a:cubicBezTo>
                  <a:cubicBezTo>
                    <a:pt x="8907" y="5929"/>
                    <a:pt x="8924" y="6125"/>
                    <a:pt x="8964" y="6310"/>
                  </a:cubicBezTo>
                  <a:lnTo>
                    <a:pt x="8885" y="6198"/>
                  </a:lnTo>
                  <a:lnTo>
                    <a:pt x="8860" y="6174"/>
                  </a:lnTo>
                  <a:cubicBezTo>
                    <a:pt x="8755" y="6062"/>
                    <a:pt x="8648" y="5951"/>
                    <a:pt x="8544" y="5840"/>
                  </a:cubicBezTo>
                  <a:cubicBezTo>
                    <a:pt x="8146" y="5414"/>
                    <a:pt x="7746" y="4953"/>
                    <a:pt x="7327" y="4429"/>
                  </a:cubicBezTo>
                  <a:cubicBezTo>
                    <a:pt x="6661" y="3600"/>
                    <a:pt x="6029" y="2727"/>
                    <a:pt x="5417" y="1882"/>
                  </a:cubicBezTo>
                  <a:lnTo>
                    <a:pt x="5135" y="1493"/>
                  </a:lnTo>
                  <a:cubicBezTo>
                    <a:pt x="5160" y="1437"/>
                    <a:pt x="5190" y="1369"/>
                    <a:pt x="5223" y="1300"/>
                  </a:cubicBezTo>
                  <a:lnTo>
                    <a:pt x="5262" y="1213"/>
                  </a:lnTo>
                  <a:cubicBezTo>
                    <a:pt x="5333" y="1060"/>
                    <a:pt x="5388" y="921"/>
                    <a:pt x="5433" y="777"/>
                  </a:cubicBezTo>
                  <a:cubicBezTo>
                    <a:pt x="5476" y="627"/>
                    <a:pt x="5490" y="505"/>
                    <a:pt x="5476" y="397"/>
                  </a:cubicBezTo>
                  <a:cubicBezTo>
                    <a:pt x="5463" y="285"/>
                    <a:pt x="5397" y="167"/>
                    <a:pt x="5287" y="72"/>
                  </a:cubicBezTo>
                  <a:cubicBezTo>
                    <a:pt x="5273" y="59"/>
                    <a:pt x="5252" y="49"/>
                    <a:pt x="5237" y="42"/>
                  </a:cubicBezTo>
                  <a:cubicBezTo>
                    <a:pt x="5207" y="23"/>
                    <a:pt x="5186" y="15"/>
                    <a:pt x="5157" y="6"/>
                  </a:cubicBezTo>
                  <a:cubicBezTo>
                    <a:pt x="5136" y="2"/>
                    <a:pt x="5115" y="0"/>
                    <a:pt x="5096" y="0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7" name="Google Shape;5917;p16"/>
            <p:cNvSpPr/>
            <p:nvPr/>
          </p:nvSpPr>
          <p:spPr>
            <a:xfrm>
              <a:off x="4316175" y="5062700"/>
              <a:ext cx="231325" cy="163250"/>
            </a:xfrm>
            <a:custGeom>
              <a:avLst/>
              <a:gdLst/>
              <a:ahLst/>
              <a:cxnLst/>
              <a:rect l="l" t="t" r="r" b="b"/>
              <a:pathLst>
                <a:path w="9253" h="6530" extrusionOk="0">
                  <a:moveTo>
                    <a:pt x="225" y="0"/>
                  </a:moveTo>
                  <a:cubicBezTo>
                    <a:pt x="196" y="0"/>
                    <a:pt x="167" y="8"/>
                    <a:pt x="139" y="19"/>
                  </a:cubicBezTo>
                  <a:cubicBezTo>
                    <a:pt x="65" y="54"/>
                    <a:pt x="1" y="153"/>
                    <a:pt x="25" y="240"/>
                  </a:cubicBezTo>
                  <a:cubicBezTo>
                    <a:pt x="83" y="434"/>
                    <a:pt x="139" y="629"/>
                    <a:pt x="205" y="821"/>
                  </a:cubicBezTo>
                  <a:cubicBezTo>
                    <a:pt x="277" y="1024"/>
                    <a:pt x="363" y="1236"/>
                    <a:pt x="472" y="1461"/>
                  </a:cubicBezTo>
                  <a:cubicBezTo>
                    <a:pt x="641" y="1817"/>
                    <a:pt x="867" y="2191"/>
                    <a:pt x="1166" y="2604"/>
                  </a:cubicBezTo>
                  <a:cubicBezTo>
                    <a:pt x="1683" y="3325"/>
                    <a:pt x="2335" y="3972"/>
                    <a:pt x="3105" y="4526"/>
                  </a:cubicBezTo>
                  <a:cubicBezTo>
                    <a:pt x="3465" y="4788"/>
                    <a:pt x="3844" y="5017"/>
                    <a:pt x="4228" y="5208"/>
                  </a:cubicBezTo>
                  <a:cubicBezTo>
                    <a:pt x="4413" y="5300"/>
                    <a:pt x="4600" y="5382"/>
                    <a:pt x="4791" y="5458"/>
                  </a:cubicBezTo>
                  <a:cubicBezTo>
                    <a:pt x="4985" y="5534"/>
                    <a:pt x="5192" y="5588"/>
                    <a:pt x="5367" y="5626"/>
                  </a:cubicBezTo>
                  <a:cubicBezTo>
                    <a:pt x="5750" y="5711"/>
                    <a:pt x="6145" y="5750"/>
                    <a:pt x="6527" y="5790"/>
                  </a:cubicBezTo>
                  <a:lnTo>
                    <a:pt x="6568" y="5793"/>
                  </a:lnTo>
                  <a:lnTo>
                    <a:pt x="6611" y="5797"/>
                  </a:lnTo>
                  <a:cubicBezTo>
                    <a:pt x="7003" y="5836"/>
                    <a:pt x="7408" y="5878"/>
                    <a:pt x="7801" y="5958"/>
                  </a:cubicBezTo>
                  <a:cubicBezTo>
                    <a:pt x="8116" y="6024"/>
                    <a:pt x="8385" y="6113"/>
                    <a:pt x="8626" y="6230"/>
                  </a:cubicBezTo>
                  <a:cubicBezTo>
                    <a:pt x="8769" y="6303"/>
                    <a:pt x="8910" y="6399"/>
                    <a:pt x="9041" y="6508"/>
                  </a:cubicBezTo>
                  <a:cubicBezTo>
                    <a:pt x="9058" y="6523"/>
                    <a:pt x="9080" y="6530"/>
                    <a:pt x="9106" y="6530"/>
                  </a:cubicBezTo>
                  <a:cubicBezTo>
                    <a:pt x="9146" y="6530"/>
                    <a:pt x="9192" y="6508"/>
                    <a:pt x="9215" y="6474"/>
                  </a:cubicBezTo>
                  <a:cubicBezTo>
                    <a:pt x="9252" y="6418"/>
                    <a:pt x="9239" y="6352"/>
                    <a:pt x="9182" y="6303"/>
                  </a:cubicBezTo>
                  <a:cubicBezTo>
                    <a:pt x="9223" y="6250"/>
                    <a:pt x="9229" y="6181"/>
                    <a:pt x="9200" y="6128"/>
                  </a:cubicBezTo>
                  <a:cubicBezTo>
                    <a:pt x="8973" y="5730"/>
                    <a:pt x="8772" y="5319"/>
                    <a:pt x="8604" y="4964"/>
                  </a:cubicBezTo>
                  <a:cubicBezTo>
                    <a:pt x="8416" y="4569"/>
                    <a:pt x="8227" y="4183"/>
                    <a:pt x="8008" y="3815"/>
                  </a:cubicBezTo>
                  <a:cubicBezTo>
                    <a:pt x="7774" y="3422"/>
                    <a:pt x="7513" y="3077"/>
                    <a:pt x="7228" y="2790"/>
                  </a:cubicBezTo>
                  <a:cubicBezTo>
                    <a:pt x="6924" y="2484"/>
                    <a:pt x="6560" y="2225"/>
                    <a:pt x="6119" y="1995"/>
                  </a:cubicBezTo>
                  <a:cubicBezTo>
                    <a:pt x="5279" y="1562"/>
                    <a:pt x="4327" y="1345"/>
                    <a:pt x="3490" y="1152"/>
                  </a:cubicBezTo>
                  <a:cubicBezTo>
                    <a:pt x="3030" y="1046"/>
                    <a:pt x="2573" y="940"/>
                    <a:pt x="2134" y="810"/>
                  </a:cubicBezTo>
                  <a:cubicBezTo>
                    <a:pt x="1648" y="670"/>
                    <a:pt x="1220" y="506"/>
                    <a:pt x="825" y="311"/>
                  </a:cubicBezTo>
                  <a:lnTo>
                    <a:pt x="825" y="311"/>
                  </a:lnTo>
                  <a:cubicBezTo>
                    <a:pt x="830" y="315"/>
                    <a:pt x="835" y="321"/>
                    <a:pt x="841" y="325"/>
                  </a:cubicBezTo>
                  <a:cubicBezTo>
                    <a:pt x="670" y="229"/>
                    <a:pt x="502" y="133"/>
                    <a:pt x="337" y="32"/>
                  </a:cubicBezTo>
                  <a:cubicBezTo>
                    <a:pt x="305" y="12"/>
                    <a:pt x="267" y="0"/>
                    <a:pt x="225" y="0"/>
                  </a:cubicBezTo>
                  <a:close/>
                </a:path>
              </a:pathLst>
            </a:custGeom>
            <a:solidFill>
              <a:srgbClr val="9098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8" name="Google Shape;5918;p16"/>
            <p:cNvSpPr/>
            <p:nvPr/>
          </p:nvSpPr>
          <p:spPr>
            <a:xfrm>
              <a:off x="4265700" y="4577325"/>
              <a:ext cx="166675" cy="285600"/>
            </a:xfrm>
            <a:custGeom>
              <a:avLst/>
              <a:gdLst/>
              <a:ahLst/>
              <a:cxnLst/>
              <a:rect l="l" t="t" r="r" b="b"/>
              <a:pathLst>
                <a:path w="6667" h="11424" extrusionOk="0">
                  <a:moveTo>
                    <a:pt x="206" y="1"/>
                  </a:moveTo>
                  <a:lnTo>
                    <a:pt x="173" y="5"/>
                  </a:lnTo>
                  <a:cubicBezTo>
                    <a:pt x="134" y="12"/>
                    <a:pt x="102" y="28"/>
                    <a:pt x="74" y="53"/>
                  </a:cubicBezTo>
                  <a:cubicBezTo>
                    <a:pt x="36" y="86"/>
                    <a:pt x="0" y="143"/>
                    <a:pt x="2" y="196"/>
                  </a:cubicBezTo>
                  <a:cubicBezTo>
                    <a:pt x="8" y="344"/>
                    <a:pt x="10" y="492"/>
                    <a:pt x="13" y="639"/>
                  </a:cubicBezTo>
                  <a:cubicBezTo>
                    <a:pt x="19" y="835"/>
                    <a:pt x="25" y="1032"/>
                    <a:pt x="33" y="1228"/>
                  </a:cubicBezTo>
                  <a:cubicBezTo>
                    <a:pt x="52" y="1601"/>
                    <a:pt x="77" y="1973"/>
                    <a:pt x="111" y="2344"/>
                  </a:cubicBezTo>
                  <a:cubicBezTo>
                    <a:pt x="184" y="3132"/>
                    <a:pt x="303" y="3922"/>
                    <a:pt x="467" y="4693"/>
                  </a:cubicBezTo>
                  <a:cubicBezTo>
                    <a:pt x="635" y="5502"/>
                    <a:pt x="864" y="6280"/>
                    <a:pt x="1142" y="7001"/>
                  </a:cubicBezTo>
                  <a:cubicBezTo>
                    <a:pt x="1438" y="7766"/>
                    <a:pt x="1797" y="8451"/>
                    <a:pt x="2208" y="9035"/>
                  </a:cubicBezTo>
                  <a:cubicBezTo>
                    <a:pt x="2696" y="9729"/>
                    <a:pt x="3271" y="10283"/>
                    <a:pt x="3917" y="10684"/>
                  </a:cubicBezTo>
                  <a:cubicBezTo>
                    <a:pt x="4248" y="10888"/>
                    <a:pt x="4605" y="11053"/>
                    <a:pt x="4980" y="11178"/>
                  </a:cubicBezTo>
                  <a:cubicBezTo>
                    <a:pt x="5366" y="11308"/>
                    <a:pt x="5794" y="11389"/>
                    <a:pt x="6257" y="11424"/>
                  </a:cubicBezTo>
                  <a:lnTo>
                    <a:pt x="6258" y="11424"/>
                  </a:lnTo>
                  <a:cubicBezTo>
                    <a:pt x="6326" y="11424"/>
                    <a:pt x="6379" y="11382"/>
                    <a:pt x="6393" y="11325"/>
                  </a:cubicBezTo>
                  <a:cubicBezTo>
                    <a:pt x="6405" y="11333"/>
                    <a:pt x="6425" y="11336"/>
                    <a:pt x="6447" y="11336"/>
                  </a:cubicBezTo>
                  <a:cubicBezTo>
                    <a:pt x="6540" y="11323"/>
                    <a:pt x="6590" y="11290"/>
                    <a:pt x="6619" y="11246"/>
                  </a:cubicBezTo>
                  <a:cubicBezTo>
                    <a:pt x="6646" y="11207"/>
                    <a:pt x="6666" y="11141"/>
                    <a:pt x="6652" y="11089"/>
                  </a:cubicBezTo>
                  <a:cubicBezTo>
                    <a:pt x="6470" y="10446"/>
                    <a:pt x="6307" y="9782"/>
                    <a:pt x="6149" y="9143"/>
                  </a:cubicBezTo>
                  <a:cubicBezTo>
                    <a:pt x="6017" y="8616"/>
                    <a:pt x="5888" y="8090"/>
                    <a:pt x="5747" y="7566"/>
                  </a:cubicBezTo>
                  <a:cubicBezTo>
                    <a:pt x="5675" y="7303"/>
                    <a:pt x="5603" y="7039"/>
                    <a:pt x="5517" y="6783"/>
                  </a:cubicBezTo>
                  <a:cubicBezTo>
                    <a:pt x="5448" y="6576"/>
                    <a:pt x="5359" y="6355"/>
                    <a:pt x="5244" y="6110"/>
                  </a:cubicBezTo>
                  <a:cubicBezTo>
                    <a:pt x="5055" y="5707"/>
                    <a:pt x="4806" y="5298"/>
                    <a:pt x="4483" y="4863"/>
                  </a:cubicBezTo>
                  <a:cubicBezTo>
                    <a:pt x="4177" y="4449"/>
                    <a:pt x="3830" y="4066"/>
                    <a:pt x="3560" y="3780"/>
                  </a:cubicBezTo>
                  <a:cubicBezTo>
                    <a:pt x="3468" y="3682"/>
                    <a:pt x="3373" y="3585"/>
                    <a:pt x="3279" y="3490"/>
                  </a:cubicBezTo>
                  <a:cubicBezTo>
                    <a:pt x="3198" y="3405"/>
                    <a:pt x="3114" y="3320"/>
                    <a:pt x="3034" y="3236"/>
                  </a:cubicBezTo>
                  <a:cubicBezTo>
                    <a:pt x="2831" y="3023"/>
                    <a:pt x="2642" y="2800"/>
                    <a:pt x="2454" y="2578"/>
                  </a:cubicBezTo>
                  <a:cubicBezTo>
                    <a:pt x="2194" y="2263"/>
                    <a:pt x="1942" y="1943"/>
                    <a:pt x="1691" y="1623"/>
                  </a:cubicBezTo>
                  <a:lnTo>
                    <a:pt x="1453" y="1320"/>
                  </a:lnTo>
                  <a:cubicBezTo>
                    <a:pt x="1289" y="1111"/>
                    <a:pt x="1122" y="906"/>
                    <a:pt x="950" y="705"/>
                  </a:cubicBezTo>
                  <a:cubicBezTo>
                    <a:pt x="786" y="514"/>
                    <a:pt x="588" y="287"/>
                    <a:pt x="371" y="77"/>
                  </a:cubicBezTo>
                  <a:cubicBezTo>
                    <a:pt x="316" y="25"/>
                    <a:pt x="263" y="1"/>
                    <a:pt x="206" y="1"/>
                  </a:cubicBezTo>
                  <a:close/>
                </a:path>
              </a:pathLst>
            </a:custGeom>
            <a:solidFill>
              <a:srgbClr val="9098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9" name="Google Shape;5919;p16"/>
            <p:cNvSpPr/>
            <p:nvPr/>
          </p:nvSpPr>
          <p:spPr>
            <a:xfrm>
              <a:off x="4213450" y="4255200"/>
              <a:ext cx="180175" cy="165000"/>
            </a:xfrm>
            <a:custGeom>
              <a:avLst/>
              <a:gdLst/>
              <a:ahLst/>
              <a:cxnLst/>
              <a:rect l="l" t="t" r="r" b="b"/>
              <a:pathLst>
                <a:path w="7207" h="6600" extrusionOk="0">
                  <a:moveTo>
                    <a:pt x="195" y="1"/>
                  </a:moveTo>
                  <a:cubicBezTo>
                    <a:pt x="195" y="1"/>
                    <a:pt x="166" y="5"/>
                    <a:pt x="163" y="5"/>
                  </a:cubicBezTo>
                  <a:cubicBezTo>
                    <a:pt x="117" y="14"/>
                    <a:pt x="77" y="38"/>
                    <a:pt x="52" y="79"/>
                  </a:cubicBezTo>
                  <a:cubicBezTo>
                    <a:pt x="1" y="153"/>
                    <a:pt x="19" y="257"/>
                    <a:pt x="98" y="316"/>
                  </a:cubicBezTo>
                  <a:cubicBezTo>
                    <a:pt x="230" y="412"/>
                    <a:pt x="354" y="514"/>
                    <a:pt x="476" y="621"/>
                  </a:cubicBezTo>
                  <a:lnTo>
                    <a:pt x="470" y="617"/>
                  </a:lnTo>
                  <a:lnTo>
                    <a:pt x="470" y="617"/>
                  </a:lnTo>
                  <a:cubicBezTo>
                    <a:pt x="1074" y="1167"/>
                    <a:pt x="1560" y="1832"/>
                    <a:pt x="1918" y="2352"/>
                  </a:cubicBezTo>
                  <a:cubicBezTo>
                    <a:pt x="2079" y="2586"/>
                    <a:pt x="2235" y="2823"/>
                    <a:pt x="2392" y="3060"/>
                  </a:cubicBezTo>
                  <a:cubicBezTo>
                    <a:pt x="2661" y="3465"/>
                    <a:pt x="2938" y="3886"/>
                    <a:pt x="3234" y="4284"/>
                  </a:cubicBezTo>
                  <a:cubicBezTo>
                    <a:pt x="3752" y="4983"/>
                    <a:pt x="4245" y="5482"/>
                    <a:pt x="4781" y="5854"/>
                  </a:cubicBezTo>
                  <a:cubicBezTo>
                    <a:pt x="5074" y="6056"/>
                    <a:pt x="5405" y="6226"/>
                    <a:pt x="5763" y="6355"/>
                  </a:cubicBezTo>
                  <a:cubicBezTo>
                    <a:pt x="6114" y="6482"/>
                    <a:pt x="6511" y="6565"/>
                    <a:pt x="6948" y="6599"/>
                  </a:cubicBezTo>
                  <a:lnTo>
                    <a:pt x="6949" y="6599"/>
                  </a:lnTo>
                  <a:cubicBezTo>
                    <a:pt x="6993" y="6599"/>
                    <a:pt x="7027" y="6582"/>
                    <a:pt x="7050" y="6553"/>
                  </a:cubicBezTo>
                  <a:cubicBezTo>
                    <a:pt x="7063" y="6552"/>
                    <a:pt x="7077" y="6549"/>
                    <a:pt x="7093" y="6542"/>
                  </a:cubicBezTo>
                  <a:cubicBezTo>
                    <a:pt x="7139" y="6520"/>
                    <a:pt x="7175" y="6480"/>
                    <a:pt x="7189" y="6436"/>
                  </a:cubicBezTo>
                  <a:cubicBezTo>
                    <a:pt x="7207" y="6387"/>
                    <a:pt x="7199" y="6345"/>
                    <a:pt x="7182" y="6299"/>
                  </a:cubicBezTo>
                  <a:cubicBezTo>
                    <a:pt x="7155" y="6220"/>
                    <a:pt x="7128" y="6143"/>
                    <a:pt x="7103" y="6062"/>
                  </a:cubicBezTo>
                  <a:cubicBezTo>
                    <a:pt x="7023" y="5814"/>
                    <a:pt x="6949" y="5567"/>
                    <a:pt x="6876" y="5317"/>
                  </a:cubicBezTo>
                  <a:cubicBezTo>
                    <a:pt x="6689" y="4683"/>
                    <a:pt x="6496" y="4028"/>
                    <a:pt x="6214" y="3415"/>
                  </a:cubicBezTo>
                  <a:cubicBezTo>
                    <a:pt x="6036" y="3036"/>
                    <a:pt x="5818" y="2688"/>
                    <a:pt x="5561" y="2385"/>
                  </a:cubicBezTo>
                  <a:cubicBezTo>
                    <a:pt x="5326" y="2111"/>
                    <a:pt x="5041" y="1855"/>
                    <a:pt x="4684" y="1604"/>
                  </a:cubicBezTo>
                  <a:cubicBezTo>
                    <a:pt x="4414" y="1416"/>
                    <a:pt x="4100" y="1239"/>
                    <a:pt x="3695" y="1051"/>
                  </a:cubicBezTo>
                  <a:cubicBezTo>
                    <a:pt x="3363" y="899"/>
                    <a:pt x="3000" y="758"/>
                    <a:pt x="2553" y="614"/>
                  </a:cubicBezTo>
                  <a:cubicBezTo>
                    <a:pt x="2138" y="481"/>
                    <a:pt x="1727" y="370"/>
                    <a:pt x="1378" y="281"/>
                  </a:cubicBezTo>
                  <a:lnTo>
                    <a:pt x="1012" y="189"/>
                  </a:lnTo>
                  <a:lnTo>
                    <a:pt x="829" y="145"/>
                  </a:lnTo>
                  <a:lnTo>
                    <a:pt x="739" y="122"/>
                  </a:lnTo>
                  <a:cubicBezTo>
                    <a:pt x="579" y="81"/>
                    <a:pt x="419" y="40"/>
                    <a:pt x="256" y="11"/>
                  </a:cubicBezTo>
                  <a:cubicBezTo>
                    <a:pt x="233" y="5"/>
                    <a:pt x="213" y="1"/>
                    <a:pt x="195" y="1"/>
                  </a:cubicBezTo>
                  <a:close/>
                </a:path>
              </a:pathLst>
            </a:custGeom>
            <a:solidFill>
              <a:srgbClr val="9098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0" name="Google Shape;5920;p16"/>
            <p:cNvSpPr/>
            <p:nvPr/>
          </p:nvSpPr>
          <p:spPr>
            <a:xfrm>
              <a:off x="4437725" y="3872125"/>
              <a:ext cx="91600" cy="259475"/>
            </a:xfrm>
            <a:custGeom>
              <a:avLst/>
              <a:gdLst/>
              <a:ahLst/>
              <a:cxnLst/>
              <a:rect l="l" t="t" r="r" b="b"/>
              <a:pathLst>
                <a:path w="3664" h="10379" extrusionOk="0">
                  <a:moveTo>
                    <a:pt x="209" y="0"/>
                  </a:moveTo>
                  <a:cubicBezTo>
                    <a:pt x="180" y="0"/>
                    <a:pt x="147" y="7"/>
                    <a:pt x="123" y="20"/>
                  </a:cubicBezTo>
                  <a:cubicBezTo>
                    <a:pt x="45" y="55"/>
                    <a:pt x="1" y="144"/>
                    <a:pt x="21" y="223"/>
                  </a:cubicBezTo>
                  <a:lnTo>
                    <a:pt x="68" y="425"/>
                  </a:lnTo>
                  <a:cubicBezTo>
                    <a:pt x="203" y="988"/>
                    <a:pt x="341" y="1567"/>
                    <a:pt x="457" y="2146"/>
                  </a:cubicBezTo>
                  <a:cubicBezTo>
                    <a:pt x="591" y="2808"/>
                    <a:pt x="671" y="3424"/>
                    <a:pt x="706" y="4030"/>
                  </a:cubicBezTo>
                  <a:lnTo>
                    <a:pt x="706" y="4028"/>
                  </a:lnTo>
                  <a:cubicBezTo>
                    <a:pt x="715" y="4216"/>
                    <a:pt x="720" y="4404"/>
                    <a:pt x="722" y="4595"/>
                  </a:cubicBezTo>
                  <a:cubicBezTo>
                    <a:pt x="725" y="4701"/>
                    <a:pt x="722" y="4806"/>
                    <a:pt x="720" y="4912"/>
                  </a:cubicBezTo>
                  <a:lnTo>
                    <a:pt x="719" y="5168"/>
                  </a:lnTo>
                  <a:cubicBezTo>
                    <a:pt x="716" y="5480"/>
                    <a:pt x="730" y="5790"/>
                    <a:pt x="759" y="6090"/>
                  </a:cubicBezTo>
                  <a:cubicBezTo>
                    <a:pt x="809" y="6655"/>
                    <a:pt x="934" y="7184"/>
                    <a:pt x="1125" y="7664"/>
                  </a:cubicBezTo>
                  <a:cubicBezTo>
                    <a:pt x="1582" y="8805"/>
                    <a:pt x="2511" y="9625"/>
                    <a:pt x="3271" y="10214"/>
                  </a:cubicBezTo>
                  <a:cubicBezTo>
                    <a:pt x="3284" y="10224"/>
                    <a:pt x="3297" y="10229"/>
                    <a:pt x="3311" y="10234"/>
                  </a:cubicBezTo>
                  <a:cubicBezTo>
                    <a:pt x="3316" y="10314"/>
                    <a:pt x="3399" y="10376"/>
                    <a:pt x="3471" y="10379"/>
                  </a:cubicBezTo>
                  <a:lnTo>
                    <a:pt x="3472" y="10379"/>
                  </a:lnTo>
                  <a:cubicBezTo>
                    <a:pt x="3528" y="10379"/>
                    <a:pt x="3570" y="10363"/>
                    <a:pt x="3600" y="10336"/>
                  </a:cubicBezTo>
                  <a:cubicBezTo>
                    <a:pt x="3630" y="10311"/>
                    <a:pt x="3663" y="10261"/>
                    <a:pt x="3660" y="10214"/>
                  </a:cubicBezTo>
                  <a:cubicBezTo>
                    <a:pt x="3645" y="9847"/>
                    <a:pt x="3622" y="9481"/>
                    <a:pt x="3599" y="9118"/>
                  </a:cubicBezTo>
                  <a:lnTo>
                    <a:pt x="3580" y="8835"/>
                  </a:lnTo>
                  <a:cubicBezTo>
                    <a:pt x="3548" y="8361"/>
                    <a:pt x="3517" y="7901"/>
                    <a:pt x="3478" y="7444"/>
                  </a:cubicBezTo>
                  <a:cubicBezTo>
                    <a:pt x="3385" y="6419"/>
                    <a:pt x="3244" y="5534"/>
                    <a:pt x="3049" y="4738"/>
                  </a:cubicBezTo>
                  <a:cubicBezTo>
                    <a:pt x="2823" y="3819"/>
                    <a:pt x="2500" y="2978"/>
                    <a:pt x="2086" y="2232"/>
                  </a:cubicBezTo>
                  <a:cubicBezTo>
                    <a:pt x="1877" y="1852"/>
                    <a:pt x="1617" y="1467"/>
                    <a:pt x="1316" y="1086"/>
                  </a:cubicBezTo>
                  <a:cubicBezTo>
                    <a:pt x="1035" y="730"/>
                    <a:pt x="705" y="387"/>
                    <a:pt x="311" y="36"/>
                  </a:cubicBezTo>
                  <a:cubicBezTo>
                    <a:pt x="284" y="13"/>
                    <a:pt x="252" y="3"/>
                    <a:pt x="209" y="0"/>
                  </a:cubicBezTo>
                  <a:close/>
                </a:path>
              </a:pathLst>
            </a:custGeom>
            <a:solidFill>
              <a:srgbClr val="9098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1" name="Google Shape;5921;p16"/>
            <p:cNvSpPr/>
            <p:nvPr/>
          </p:nvSpPr>
          <p:spPr>
            <a:xfrm>
              <a:off x="4535225" y="4278375"/>
              <a:ext cx="252675" cy="88850"/>
            </a:xfrm>
            <a:custGeom>
              <a:avLst/>
              <a:gdLst/>
              <a:ahLst/>
              <a:cxnLst/>
              <a:rect l="l" t="t" r="r" b="b"/>
              <a:pathLst>
                <a:path w="10107" h="3554" extrusionOk="0">
                  <a:moveTo>
                    <a:pt x="9918" y="0"/>
                  </a:moveTo>
                  <a:lnTo>
                    <a:pt x="9889" y="5"/>
                  </a:lnTo>
                  <a:cubicBezTo>
                    <a:pt x="9496" y="84"/>
                    <a:pt x="9075" y="135"/>
                    <a:pt x="8562" y="167"/>
                  </a:cubicBezTo>
                  <a:lnTo>
                    <a:pt x="8582" y="168"/>
                  </a:lnTo>
                  <a:lnTo>
                    <a:pt x="8604" y="171"/>
                  </a:lnTo>
                  <a:cubicBezTo>
                    <a:pt x="8075" y="194"/>
                    <a:pt x="7561" y="197"/>
                    <a:pt x="7126" y="197"/>
                  </a:cubicBezTo>
                  <a:lnTo>
                    <a:pt x="6573" y="196"/>
                  </a:lnTo>
                  <a:lnTo>
                    <a:pt x="5959" y="194"/>
                  </a:lnTo>
                  <a:lnTo>
                    <a:pt x="5510" y="196"/>
                  </a:lnTo>
                  <a:cubicBezTo>
                    <a:pt x="5059" y="201"/>
                    <a:pt x="4578" y="216"/>
                    <a:pt x="4111" y="266"/>
                  </a:cubicBezTo>
                  <a:cubicBezTo>
                    <a:pt x="3726" y="309"/>
                    <a:pt x="3355" y="400"/>
                    <a:pt x="3009" y="532"/>
                  </a:cubicBezTo>
                  <a:cubicBezTo>
                    <a:pt x="2732" y="640"/>
                    <a:pt x="2464" y="785"/>
                    <a:pt x="2189" y="979"/>
                  </a:cubicBezTo>
                  <a:cubicBezTo>
                    <a:pt x="1957" y="1142"/>
                    <a:pt x="1725" y="1349"/>
                    <a:pt x="1460" y="1629"/>
                  </a:cubicBezTo>
                  <a:cubicBezTo>
                    <a:pt x="1243" y="1858"/>
                    <a:pt x="1044" y="2095"/>
                    <a:pt x="828" y="2357"/>
                  </a:cubicBezTo>
                  <a:lnTo>
                    <a:pt x="700" y="2512"/>
                  </a:lnTo>
                  <a:cubicBezTo>
                    <a:pt x="506" y="2747"/>
                    <a:pt x="315" y="2981"/>
                    <a:pt x="117" y="3209"/>
                  </a:cubicBezTo>
                  <a:cubicBezTo>
                    <a:pt x="35" y="3241"/>
                    <a:pt x="0" y="3337"/>
                    <a:pt x="13" y="3406"/>
                  </a:cubicBezTo>
                  <a:cubicBezTo>
                    <a:pt x="23" y="3455"/>
                    <a:pt x="51" y="3496"/>
                    <a:pt x="89" y="3524"/>
                  </a:cubicBezTo>
                  <a:cubicBezTo>
                    <a:pt x="121" y="3542"/>
                    <a:pt x="158" y="3554"/>
                    <a:pt x="190" y="3554"/>
                  </a:cubicBezTo>
                  <a:cubicBezTo>
                    <a:pt x="402" y="3496"/>
                    <a:pt x="581" y="3453"/>
                    <a:pt x="762" y="3419"/>
                  </a:cubicBezTo>
                  <a:cubicBezTo>
                    <a:pt x="927" y="3389"/>
                    <a:pt x="1106" y="3367"/>
                    <a:pt x="1323" y="3353"/>
                  </a:cubicBezTo>
                  <a:lnTo>
                    <a:pt x="1368" y="3348"/>
                  </a:lnTo>
                  <a:cubicBezTo>
                    <a:pt x="1478" y="3347"/>
                    <a:pt x="1612" y="3344"/>
                    <a:pt x="1745" y="3344"/>
                  </a:cubicBezTo>
                  <a:cubicBezTo>
                    <a:pt x="2013" y="3344"/>
                    <a:pt x="2280" y="3353"/>
                    <a:pt x="2545" y="3361"/>
                  </a:cubicBezTo>
                  <a:cubicBezTo>
                    <a:pt x="2808" y="3370"/>
                    <a:pt x="3073" y="3380"/>
                    <a:pt x="3334" y="3380"/>
                  </a:cubicBezTo>
                  <a:lnTo>
                    <a:pt x="3534" y="3377"/>
                  </a:lnTo>
                  <a:cubicBezTo>
                    <a:pt x="3923" y="3370"/>
                    <a:pt x="4262" y="3337"/>
                    <a:pt x="4571" y="3275"/>
                  </a:cubicBezTo>
                  <a:cubicBezTo>
                    <a:pt x="4835" y="3223"/>
                    <a:pt x="5121" y="3139"/>
                    <a:pt x="5467" y="3009"/>
                  </a:cubicBezTo>
                  <a:cubicBezTo>
                    <a:pt x="6103" y="2772"/>
                    <a:pt x="6702" y="2432"/>
                    <a:pt x="7203" y="2132"/>
                  </a:cubicBezTo>
                  <a:cubicBezTo>
                    <a:pt x="7661" y="1858"/>
                    <a:pt x="8114" y="1557"/>
                    <a:pt x="8552" y="1266"/>
                  </a:cubicBezTo>
                  <a:lnTo>
                    <a:pt x="8914" y="1026"/>
                  </a:lnTo>
                  <a:lnTo>
                    <a:pt x="8914" y="1026"/>
                  </a:lnTo>
                  <a:lnTo>
                    <a:pt x="8877" y="1046"/>
                  </a:lnTo>
                  <a:lnTo>
                    <a:pt x="8875" y="1042"/>
                  </a:lnTo>
                  <a:cubicBezTo>
                    <a:pt x="8887" y="1035"/>
                    <a:pt x="8900" y="1027"/>
                    <a:pt x="8913" y="1019"/>
                  </a:cubicBezTo>
                  <a:lnTo>
                    <a:pt x="8918" y="1019"/>
                  </a:lnTo>
                  <a:lnTo>
                    <a:pt x="8915" y="1017"/>
                  </a:lnTo>
                  <a:cubicBezTo>
                    <a:pt x="9086" y="912"/>
                    <a:pt x="9253" y="805"/>
                    <a:pt x="9424" y="697"/>
                  </a:cubicBezTo>
                  <a:lnTo>
                    <a:pt x="9622" y="575"/>
                  </a:lnTo>
                  <a:cubicBezTo>
                    <a:pt x="9733" y="509"/>
                    <a:pt x="9842" y="440"/>
                    <a:pt x="9950" y="368"/>
                  </a:cubicBezTo>
                  <a:lnTo>
                    <a:pt x="9948" y="368"/>
                  </a:lnTo>
                  <a:cubicBezTo>
                    <a:pt x="9948" y="368"/>
                    <a:pt x="9950" y="368"/>
                    <a:pt x="9950" y="367"/>
                  </a:cubicBezTo>
                  <a:lnTo>
                    <a:pt x="9950" y="368"/>
                  </a:lnTo>
                  <a:cubicBezTo>
                    <a:pt x="9954" y="367"/>
                    <a:pt x="9957" y="365"/>
                    <a:pt x="9961" y="361"/>
                  </a:cubicBezTo>
                  <a:lnTo>
                    <a:pt x="10000" y="338"/>
                  </a:lnTo>
                  <a:cubicBezTo>
                    <a:pt x="10027" y="324"/>
                    <a:pt x="10053" y="303"/>
                    <a:pt x="10072" y="275"/>
                  </a:cubicBezTo>
                  <a:cubicBezTo>
                    <a:pt x="10097" y="233"/>
                    <a:pt x="10106" y="187"/>
                    <a:pt x="10099" y="140"/>
                  </a:cubicBezTo>
                  <a:cubicBezTo>
                    <a:pt x="10082" y="65"/>
                    <a:pt x="10004" y="0"/>
                    <a:pt x="9918" y="0"/>
                  </a:cubicBezTo>
                  <a:close/>
                </a:path>
              </a:pathLst>
            </a:custGeom>
            <a:solidFill>
              <a:srgbClr val="9098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2" name="Google Shape;5922;p16"/>
            <p:cNvSpPr/>
            <p:nvPr/>
          </p:nvSpPr>
          <p:spPr>
            <a:xfrm>
              <a:off x="4616800" y="3819500"/>
              <a:ext cx="140525" cy="199900"/>
            </a:xfrm>
            <a:custGeom>
              <a:avLst/>
              <a:gdLst/>
              <a:ahLst/>
              <a:cxnLst/>
              <a:rect l="l" t="t" r="r" b="b"/>
              <a:pathLst>
                <a:path w="5621" h="7996" extrusionOk="0">
                  <a:moveTo>
                    <a:pt x="5428" y="1"/>
                  </a:moveTo>
                  <a:cubicBezTo>
                    <a:pt x="5404" y="1"/>
                    <a:pt x="5378" y="8"/>
                    <a:pt x="5357" y="21"/>
                  </a:cubicBezTo>
                  <a:cubicBezTo>
                    <a:pt x="5062" y="192"/>
                    <a:pt x="4776" y="376"/>
                    <a:pt x="4509" y="568"/>
                  </a:cubicBezTo>
                  <a:cubicBezTo>
                    <a:pt x="4243" y="762"/>
                    <a:pt x="3978" y="983"/>
                    <a:pt x="3723" y="1223"/>
                  </a:cubicBezTo>
                  <a:cubicBezTo>
                    <a:pt x="3239" y="1679"/>
                    <a:pt x="2809" y="2204"/>
                    <a:pt x="2439" y="2786"/>
                  </a:cubicBezTo>
                  <a:cubicBezTo>
                    <a:pt x="2276" y="3044"/>
                    <a:pt x="2119" y="3333"/>
                    <a:pt x="1964" y="3669"/>
                  </a:cubicBezTo>
                  <a:cubicBezTo>
                    <a:pt x="1800" y="4018"/>
                    <a:pt x="1677" y="4374"/>
                    <a:pt x="1588" y="4647"/>
                  </a:cubicBezTo>
                  <a:cubicBezTo>
                    <a:pt x="1530" y="4824"/>
                    <a:pt x="1477" y="5002"/>
                    <a:pt x="1421" y="5179"/>
                  </a:cubicBezTo>
                  <a:cubicBezTo>
                    <a:pt x="1269" y="5680"/>
                    <a:pt x="1111" y="6196"/>
                    <a:pt x="880" y="6678"/>
                  </a:cubicBezTo>
                  <a:cubicBezTo>
                    <a:pt x="716" y="7001"/>
                    <a:pt x="532" y="7279"/>
                    <a:pt x="321" y="7524"/>
                  </a:cubicBezTo>
                  <a:cubicBezTo>
                    <a:pt x="296" y="7549"/>
                    <a:pt x="273" y="7576"/>
                    <a:pt x="249" y="7599"/>
                  </a:cubicBezTo>
                  <a:lnTo>
                    <a:pt x="192" y="7628"/>
                  </a:lnTo>
                  <a:lnTo>
                    <a:pt x="150" y="7642"/>
                  </a:lnTo>
                  <a:cubicBezTo>
                    <a:pt x="101" y="7656"/>
                    <a:pt x="64" y="7677"/>
                    <a:pt x="36" y="7718"/>
                  </a:cubicBezTo>
                  <a:cubicBezTo>
                    <a:pt x="12" y="7754"/>
                    <a:pt x="1" y="7801"/>
                    <a:pt x="9" y="7849"/>
                  </a:cubicBezTo>
                  <a:cubicBezTo>
                    <a:pt x="25" y="7929"/>
                    <a:pt x="103" y="7995"/>
                    <a:pt x="180" y="7995"/>
                  </a:cubicBezTo>
                  <a:cubicBezTo>
                    <a:pt x="851" y="7812"/>
                    <a:pt x="1479" y="7550"/>
                    <a:pt x="2086" y="7217"/>
                  </a:cubicBezTo>
                  <a:cubicBezTo>
                    <a:pt x="2391" y="7050"/>
                    <a:pt x="2689" y="6858"/>
                    <a:pt x="2971" y="6642"/>
                  </a:cubicBezTo>
                  <a:cubicBezTo>
                    <a:pt x="3252" y="6430"/>
                    <a:pt x="3498" y="6200"/>
                    <a:pt x="3705" y="5960"/>
                  </a:cubicBezTo>
                  <a:cubicBezTo>
                    <a:pt x="3801" y="5847"/>
                    <a:pt x="3891" y="5730"/>
                    <a:pt x="3975" y="5604"/>
                  </a:cubicBezTo>
                  <a:cubicBezTo>
                    <a:pt x="4085" y="5436"/>
                    <a:pt x="4173" y="5255"/>
                    <a:pt x="4238" y="5114"/>
                  </a:cubicBezTo>
                  <a:cubicBezTo>
                    <a:pt x="4364" y="4840"/>
                    <a:pt x="4465" y="4518"/>
                    <a:pt x="4549" y="4103"/>
                  </a:cubicBezTo>
                  <a:cubicBezTo>
                    <a:pt x="4627" y="3727"/>
                    <a:pt x="4676" y="3337"/>
                    <a:pt x="4725" y="2960"/>
                  </a:cubicBezTo>
                  <a:cubicBezTo>
                    <a:pt x="4768" y="2622"/>
                    <a:pt x="4811" y="2275"/>
                    <a:pt x="4877" y="1934"/>
                  </a:cubicBezTo>
                  <a:lnTo>
                    <a:pt x="4877" y="1934"/>
                  </a:lnTo>
                  <a:lnTo>
                    <a:pt x="4860" y="1977"/>
                  </a:lnTo>
                  <a:cubicBezTo>
                    <a:pt x="4956" y="1536"/>
                    <a:pt x="5078" y="1157"/>
                    <a:pt x="5239" y="818"/>
                  </a:cubicBezTo>
                  <a:cubicBezTo>
                    <a:pt x="5326" y="644"/>
                    <a:pt x="5434" y="469"/>
                    <a:pt x="5578" y="267"/>
                  </a:cubicBezTo>
                  <a:cubicBezTo>
                    <a:pt x="5621" y="208"/>
                    <a:pt x="5615" y="114"/>
                    <a:pt x="5565" y="57"/>
                  </a:cubicBezTo>
                  <a:cubicBezTo>
                    <a:pt x="5533" y="27"/>
                    <a:pt x="5479" y="1"/>
                    <a:pt x="5428" y="1"/>
                  </a:cubicBezTo>
                  <a:close/>
                </a:path>
              </a:pathLst>
            </a:custGeom>
            <a:solidFill>
              <a:srgbClr val="9098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3" name="Google Shape;5923;p16"/>
            <p:cNvSpPr/>
            <p:nvPr/>
          </p:nvSpPr>
          <p:spPr>
            <a:xfrm>
              <a:off x="4499625" y="4543225"/>
              <a:ext cx="225575" cy="177575"/>
            </a:xfrm>
            <a:custGeom>
              <a:avLst/>
              <a:gdLst/>
              <a:ahLst/>
              <a:cxnLst/>
              <a:rect l="l" t="t" r="r" b="b"/>
              <a:pathLst>
                <a:path w="9023" h="7103" extrusionOk="0">
                  <a:moveTo>
                    <a:pt x="8824" y="1"/>
                  </a:moveTo>
                  <a:lnTo>
                    <a:pt x="8791" y="3"/>
                  </a:lnTo>
                  <a:cubicBezTo>
                    <a:pt x="8568" y="21"/>
                    <a:pt x="8347" y="42"/>
                    <a:pt x="8126" y="77"/>
                  </a:cubicBezTo>
                  <a:cubicBezTo>
                    <a:pt x="7872" y="114"/>
                    <a:pt x="7618" y="166"/>
                    <a:pt x="7369" y="220"/>
                  </a:cubicBezTo>
                  <a:cubicBezTo>
                    <a:pt x="6907" y="324"/>
                    <a:pt x="6430" y="464"/>
                    <a:pt x="5906" y="651"/>
                  </a:cubicBezTo>
                  <a:cubicBezTo>
                    <a:pt x="5446" y="815"/>
                    <a:pt x="4968" y="1017"/>
                    <a:pt x="4448" y="1269"/>
                  </a:cubicBezTo>
                  <a:cubicBezTo>
                    <a:pt x="3967" y="1501"/>
                    <a:pt x="3501" y="1760"/>
                    <a:pt x="3070" y="2037"/>
                  </a:cubicBezTo>
                  <a:cubicBezTo>
                    <a:pt x="2889" y="2154"/>
                    <a:pt x="2711" y="2276"/>
                    <a:pt x="2537" y="2402"/>
                  </a:cubicBezTo>
                  <a:cubicBezTo>
                    <a:pt x="2336" y="2547"/>
                    <a:pt x="2144" y="2719"/>
                    <a:pt x="1964" y="2915"/>
                  </a:cubicBezTo>
                  <a:cubicBezTo>
                    <a:pt x="1691" y="3211"/>
                    <a:pt x="1456" y="3581"/>
                    <a:pt x="1243" y="4042"/>
                  </a:cubicBezTo>
                  <a:cubicBezTo>
                    <a:pt x="1071" y="4413"/>
                    <a:pt x="939" y="4808"/>
                    <a:pt x="812" y="5188"/>
                  </a:cubicBezTo>
                  <a:lnTo>
                    <a:pt x="781" y="5277"/>
                  </a:lnTo>
                  <a:cubicBezTo>
                    <a:pt x="620" y="5764"/>
                    <a:pt x="472" y="6169"/>
                    <a:pt x="282" y="6564"/>
                  </a:cubicBezTo>
                  <a:cubicBezTo>
                    <a:pt x="219" y="6618"/>
                    <a:pt x="175" y="6635"/>
                    <a:pt x="130" y="6655"/>
                  </a:cubicBezTo>
                  <a:cubicBezTo>
                    <a:pt x="51" y="6686"/>
                    <a:pt x="1" y="6786"/>
                    <a:pt x="18" y="6876"/>
                  </a:cubicBezTo>
                  <a:cubicBezTo>
                    <a:pt x="25" y="6912"/>
                    <a:pt x="41" y="6945"/>
                    <a:pt x="68" y="6972"/>
                  </a:cubicBezTo>
                  <a:cubicBezTo>
                    <a:pt x="54" y="7015"/>
                    <a:pt x="73" y="7060"/>
                    <a:pt x="112" y="7086"/>
                  </a:cubicBezTo>
                  <a:cubicBezTo>
                    <a:pt x="130" y="7096"/>
                    <a:pt x="149" y="7103"/>
                    <a:pt x="170" y="7103"/>
                  </a:cubicBezTo>
                  <a:cubicBezTo>
                    <a:pt x="209" y="7103"/>
                    <a:pt x="242" y="7086"/>
                    <a:pt x="261" y="7056"/>
                  </a:cubicBezTo>
                  <a:cubicBezTo>
                    <a:pt x="570" y="6959"/>
                    <a:pt x="863" y="6877"/>
                    <a:pt x="1159" y="6793"/>
                  </a:cubicBezTo>
                  <a:cubicBezTo>
                    <a:pt x="1470" y="6704"/>
                    <a:pt x="1783" y="6607"/>
                    <a:pt x="2092" y="6504"/>
                  </a:cubicBezTo>
                  <a:cubicBezTo>
                    <a:pt x="2835" y="6258"/>
                    <a:pt x="3422" y="6001"/>
                    <a:pt x="3938" y="5694"/>
                  </a:cubicBezTo>
                  <a:cubicBezTo>
                    <a:pt x="4225" y="5522"/>
                    <a:pt x="4475" y="5341"/>
                    <a:pt x="4700" y="5138"/>
                  </a:cubicBezTo>
                  <a:cubicBezTo>
                    <a:pt x="4942" y="4923"/>
                    <a:pt x="5150" y="4647"/>
                    <a:pt x="5301" y="4342"/>
                  </a:cubicBezTo>
                  <a:cubicBezTo>
                    <a:pt x="5433" y="4072"/>
                    <a:pt x="5525" y="3788"/>
                    <a:pt x="5600" y="3541"/>
                  </a:cubicBezTo>
                  <a:cubicBezTo>
                    <a:pt x="5693" y="3242"/>
                    <a:pt x="5789" y="2951"/>
                    <a:pt x="5918" y="2671"/>
                  </a:cubicBezTo>
                  <a:cubicBezTo>
                    <a:pt x="6041" y="2425"/>
                    <a:pt x="6181" y="2210"/>
                    <a:pt x="6351" y="2008"/>
                  </a:cubicBezTo>
                  <a:cubicBezTo>
                    <a:pt x="6562" y="1773"/>
                    <a:pt x="6813" y="1562"/>
                    <a:pt x="7121" y="1358"/>
                  </a:cubicBezTo>
                  <a:lnTo>
                    <a:pt x="7121" y="1358"/>
                  </a:lnTo>
                  <a:lnTo>
                    <a:pt x="7070" y="1382"/>
                  </a:lnTo>
                  <a:cubicBezTo>
                    <a:pt x="7379" y="1190"/>
                    <a:pt x="7711" y="1016"/>
                    <a:pt x="8004" y="861"/>
                  </a:cubicBezTo>
                  <a:lnTo>
                    <a:pt x="8103" y="809"/>
                  </a:lnTo>
                  <a:cubicBezTo>
                    <a:pt x="8231" y="743"/>
                    <a:pt x="8360" y="674"/>
                    <a:pt x="8485" y="607"/>
                  </a:cubicBezTo>
                  <a:cubicBezTo>
                    <a:pt x="8645" y="520"/>
                    <a:pt x="8801" y="431"/>
                    <a:pt x="8950" y="331"/>
                  </a:cubicBezTo>
                  <a:cubicBezTo>
                    <a:pt x="8975" y="309"/>
                    <a:pt x="8995" y="281"/>
                    <a:pt x="9008" y="249"/>
                  </a:cubicBezTo>
                  <a:cubicBezTo>
                    <a:pt x="9022" y="202"/>
                    <a:pt x="9018" y="148"/>
                    <a:pt x="8996" y="107"/>
                  </a:cubicBezTo>
                  <a:cubicBezTo>
                    <a:pt x="8981" y="72"/>
                    <a:pt x="8959" y="48"/>
                    <a:pt x="8930" y="32"/>
                  </a:cubicBezTo>
                  <a:cubicBezTo>
                    <a:pt x="8900" y="11"/>
                    <a:pt x="8867" y="1"/>
                    <a:pt x="8824" y="1"/>
                  </a:cubicBezTo>
                  <a:close/>
                </a:path>
              </a:pathLst>
            </a:custGeom>
            <a:solidFill>
              <a:srgbClr val="9098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4" name="Google Shape;5924;p16"/>
            <p:cNvSpPr/>
            <p:nvPr/>
          </p:nvSpPr>
          <p:spPr>
            <a:xfrm>
              <a:off x="4609250" y="4721975"/>
              <a:ext cx="147875" cy="319850"/>
            </a:xfrm>
            <a:custGeom>
              <a:avLst/>
              <a:gdLst/>
              <a:ahLst/>
              <a:cxnLst/>
              <a:rect l="l" t="t" r="r" b="b"/>
              <a:pathLst>
                <a:path w="5915" h="12794" extrusionOk="0">
                  <a:moveTo>
                    <a:pt x="5696" y="0"/>
                  </a:moveTo>
                  <a:cubicBezTo>
                    <a:pt x="5648" y="0"/>
                    <a:pt x="5600" y="18"/>
                    <a:pt x="5564" y="48"/>
                  </a:cubicBezTo>
                  <a:cubicBezTo>
                    <a:pt x="5462" y="144"/>
                    <a:pt x="5357" y="237"/>
                    <a:pt x="5251" y="328"/>
                  </a:cubicBezTo>
                  <a:lnTo>
                    <a:pt x="5050" y="506"/>
                  </a:lnTo>
                  <a:cubicBezTo>
                    <a:pt x="4856" y="684"/>
                    <a:pt x="4665" y="866"/>
                    <a:pt x="4478" y="1056"/>
                  </a:cubicBezTo>
                  <a:cubicBezTo>
                    <a:pt x="4114" y="1417"/>
                    <a:pt x="3761" y="1804"/>
                    <a:pt x="3398" y="2241"/>
                  </a:cubicBezTo>
                  <a:cubicBezTo>
                    <a:pt x="2644" y="3140"/>
                    <a:pt x="2022" y="4072"/>
                    <a:pt x="1548" y="5007"/>
                  </a:cubicBezTo>
                  <a:cubicBezTo>
                    <a:pt x="1301" y="5491"/>
                    <a:pt x="1105" y="5970"/>
                    <a:pt x="962" y="6431"/>
                  </a:cubicBezTo>
                  <a:cubicBezTo>
                    <a:pt x="810" y="6923"/>
                    <a:pt x="719" y="7433"/>
                    <a:pt x="698" y="7946"/>
                  </a:cubicBezTo>
                  <a:cubicBezTo>
                    <a:pt x="679" y="8375"/>
                    <a:pt x="708" y="8813"/>
                    <a:pt x="733" y="9236"/>
                  </a:cubicBezTo>
                  <a:lnTo>
                    <a:pt x="758" y="9601"/>
                  </a:lnTo>
                  <a:cubicBezTo>
                    <a:pt x="784" y="10070"/>
                    <a:pt x="801" y="10625"/>
                    <a:pt x="702" y="11173"/>
                  </a:cubicBezTo>
                  <a:cubicBezTo>
                    <a:pt x="633" y="11496"/>
                    <a:pt x="535" y="11787"/>
                    <a:pt x="403" y="12060"/>
                  </a:cubicBezTo>
                  <a:cubicBezTo>
                    <a:pt x="396" y="12080"/>
                    <a:pt x="371" y="12124"/>
                    <a:pt x="346" y="12169"/>
                  </a:cubicBezTo>
                  <a:cubicBezTo>
                    <a:pt x="259" y="12233"/>
                    <a:pt x="173" y="12301"/>
                    <a:pt x="87" y="12368"/>
                  </a:cubicBezTo>
                  <a:cubicBezTo>
                    <a:pt x="41" y="12406"/>
                    <a:pt x="12" y="12463"/>
                    <a:pt x="7" y="12528"/>
                  </a:cubicBezTo>
                  <a:cubicBezTo>
                    <a:pt x="1" y="12597"/>
                    <a:pt x="22" y="12663"/>
                    <a:pt x="66" y="12712"/>
                  </a:cubicBezTo>
                  <a:cubicBezTo>
                    <a:pt x="107" y="12759"/>
                    <a:pt x="166" y="12789"/>
                    <a:pt x="235" y="12793"/>
                  </a:cubicBezTo>
                  <a:lnTo>
                    <a:pt x="236" y="12793"/>
                  </a:lnTo>
                  <a:cubicBezTo>
                    <a:pt x="305" y="12793"/>
                    <a:pt x="353" y="12775"/>
                    <a:pt x="409" y="12733"/>
                  </a:cubicBezTo>
                  <a:cubicBezTo>
                    <a:pt x="607" y="12588"/>
                    <a:pt x="805" y="12444"/>
                    <a:pt x="1009" y="12308"/>
                  </a:cubicBezTo>
                  <a:lnTo>
                    <a:pt x="1009" y="12308"/>
                  </a:lnTo>
                  <a:lnTo>
                    <a:pt x="992" y="12317"/>
                  </a:lnTo>
                  <a:cubicBezTo>
                    <a:pt x="1261" y="12137"/>
                    <a:pt x="1533" y="11960"/>
                    <a:pt x="1806" y="11785"/>
                  </a:cubicBezTo>
                  <a:cubicBezTo>
                    <a:pt x="2921" y="11070"/>
                    <a:pt x="4073" y="10333"/>
                    <a:pt x="4831" y="9207"/>
                  </a:cubicBezTo>
                  <a:cubicBezTo>
                    <a:pt x="5308" y="8496"/>
                    <a:pt x="5584" y="7598"/>
                    <a:pt x="5648" y="6537"/>
                  </a:cubicBezTo>
                  <a:cubicBezTo>
                    <a:pt x="5679" y="6047"/>
                    <a:pt x="5651" y="5552"/>
                    <a:pt x="5620" y="5091"/>
                  </a:cubicBezTo>
                  <a:cubicBezTo>
                    <a:pt x="5601" y="4836"/>
                    <a:pt x="5578" y="4582"/>
                    <a:pt x="5555" y="4329"/>
                  </a:cubicBezTo>
                  <a:cubicBezTo>
                    <a:pt x="5531" y="4075"/>
                    <a:pt x="5509" y="3822"/>
                    <a:pt x="5490" y="3568"/>
                  </a:cubicBezTo>
                  <a:lnTo>
                    <a:pt x="5486" y="3628"/>
                  </a:lnTo>
                  <a:cubicBezTo>
                    <a:pt x="5427" y="2682"/>
                    <a:pt x="5455" y="1961"/>
                    <a:pt x="5580" y="1292"/>
                  </a:cubicBezTo>
                  <a:lnTo>
                    <a:pt x="5580" y="1292"/>
                  </a:lnTo>
                  <a:lnTo>
                    <a:pt x="5562" y="1345"/>
                  </a:lnTo>
                  <a:cubicBezTo>
                    <a:pt x="5602" y="1178"/>
                    <a:pt x="5643" y="1009"/>
                    <a:pt x="5689" y="842"/>
                  </a:cubicBezTo>
                  <a:cubicBezTo>
                    <a:pt x="5739" y="664"/>
                    <a:pt x="5801" y="490"/>
                    <a:pt x="5864" y="315"/>
                  </a:cubicBezTo>
                  <a:lnTo>
                    <a:pt x="5883" y="260"/>
                  </a:lnTo>
                  <a:cubicBezTo>
                    <a:pt x="5914" y="180"/>
                    <a:pt x="5881" y="81"/>
                    <a:pt x="5806" y="31"/>
                  </a:cubicBezTo>
                  <a:cubicBezTo>
                    <a:pt x="5779" y="10"/>
                    <a:pt x="5739" y="0"/>
                    <a:pt x="5696" y="0"/>
                  </a:cubicBezTo>
                  <a:close/>
                </a:path>
              </a:pathLst>
            </a:custGeom>
            <a:solidFill>
              <a:srgbClr val="9098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5" name="Google Shape;5925;p16"/>
            <p:cNvSpPr/>
            <p:nvPr/>
          </p:nvSpPr>
          <p:spPr>
            <a:xfrm>
              <a:off x="4492375" y="3636825"/>
              <a:ext cx="110275" cy="217725"/>
            </a:xfrm>
            <a:custGeom>
              <a:avLst/>
              <a:gdLst/>
              <a:ahLst/>
              <a:cxnLst/>
              <a:rect l="l" t="t" r="r" b="b"/>
              <a:pathLst>
                <a:path w="4411" h="8709" extrusionOk="0">
                  <a:moveTo>
                    <a:pt x="223" y="0"/>
                  </a:moveTo>
                  <a:cubicBezTo>
                    <a:pt x="147" y="0"/>
                    <a:pt x="84" y="58"/>
                    <a:pt x="75" y="138"/>
                  </a:cubicBezTo>
                  <a:cubicBezTo>
                    <a:pt x="48" y="450"/>
                    <a:pt x="18" y="813"/>
                    <a:pt x="8" y="1179"/>
                  </a:cubicBezTo>
                  <a:cubicBezTo>
                    <a:pt x="1" y="1525"/>
                    <a:pt x="14" y="1890"/>
                    <a:pt x="48" y="2262"/>
                  </a:cubicBezTo>
                  <a:cubicBezTo>
                    <a:pt x="113" y="3003"/>
                    <a:pt x="279" y="3710"/>
                    <a:pt x="545" y="4362"/>
                  </a:cubicBezTo>
                  <a:cubicBezTo>
                    <a:pt x="809" y="5007"/>
                    <a:pt x="1210" y="5610"/>
                    <a:pt x="1701" y="6104"/>
                  </a:cubicBezTo>
                  <a:cubicBezTo>
                    <a:pt x="1938" y="6343"/>
                    <a:pt x="2207" y="6547"/>
                    <a:pt x="2463" y="6733"/>
                  </a:cubicBezTo>
                  <a:lnTo>
                    <a:pt x="2602" y="6834"/>
                  </a:lnTo>
                  <a:cubicBezTo>
                    <a:pt x="2809" y="6983"/>
                    <a:pt x="3023" y="7138"/>
                    <a:pt x="3218" y="7305"/>
                  </a:cubicBezTo>
                  <a:cubicBezTo>
                    <a:pt x="3398" y="7465"/>
                    <a:pt x="3544" y="7624"/>
                    <a:pt x="3665" y="7793"/>
                  </a:cubicBezTo>
                  <a:cubicBezTo>
                    <a:pt x="3754" y="7924"/>
                    <a:pt x="3821" y="8059"/>
                    <a:pt x="3873" y="8203"/>
                  </a:cubicBezTo>
                  <a:cubicBezTo>
                    <a:pt x="3897" y="8276"/>
                    <a:pt x="3916" y="8354"/>
                    <a:pt x="3933" y="8431"/>
                  </a:cubicBezTo>
                  <a:cubicBezTo>
                    <a:pt x="3926" y="8493"/>
                    <a:pt x="3933" y="8522"/>
                    <a:pt x="3945" y="8549"/>
                  </a:cubicBezTo>
                  <a:cubicBezTo>
                    <a:pt x="3958" y="8583"/>
                    <a:pt x="3962" y="8602"/>
                    <a:pt x="3964" y="8622"/>
                  </a:cubicBezTo>
                  <a:cubicBezTo>
                    <a:pt x="3969" y="8672"/>
                    <a:pt x="4022" y="8708"/>
                    <a:pt x="4070" y="8708"/>
                  </a:cubicBezTo>
                  <a:cubicBezTo>
                    <a:pt x="4132" y="8698"/>
                    <a:pt x="4160" y="8667"/>
                    <a:pt x="4170" y="8626"/>
                  </a:cubicBezTo>
                  <a:cubicBezTo>
                    <a:pt x="4212" y="8609"/>
                    <a:pt x="4252" y="8570"/>
                    <a:pt x="4262" y="8529"/>
                  </a:cubicBezTo>
                  <a:cubicBezTo>
                    <a:pt x="4346" y="8141"/>
                    <a:pt x="4393" y="7737"/>
                    <a:pt x="4402" y="7330"/>
                  </a:cubicBezTo>
                  <a:cubicBezTo>
                    <a:pt x="4410" y="6943"/>
                    <a:pt x="4379" y="6527"/>
                    <a:pt x="4307" y="6093"/>
                  </a:cubicBezTo>
                  <a:cubicBezTo>
                    <a:pt x="4242" y="5712"/>
                    <a:pt x="4129" y="5319"/>
                    <a:pt x="3968" y="4921"/>
                  </a:cubicBezTo>
                  <a:cubicBezTo>
                    <a:pt x="3846" y="4621"/>
                    <a:pt x="3682" y="4328"/>
                    <a:pt x="3467" y="4027"/>
                  </a:cubicBezTo>
                  <a:cubicBezTo>
                    <a:pt x="3110" y="3529"/>
                    <a:pt x="2648" y="3111"/>
                    <a:pt x="2197" y="2706"/>
                  </a:cubicBezTo>
                  <a:lnTo>
                    <a:pt x="2158" y="2670"/>
                  </a:lnTo>
                  <a:cubicBezTo>
                    <a:pt x="1928" y="2462"/>
                    <a:pt x="1698" y="2251"/>
                    <a:pt x="1479" y="2030"/>
                  </a:cubicBezTo>
                  <a:cubicBezTo>
                    <a:pt x="1255" y="1801"/>
                    <a:pt x="1055" y="1560"/>
                    <a:pt x="884" y="1313"/>
                  </a:cubicBezTo>
                  <a:cubicBezTo>
                    <a:pt x="732" y="1076"/>
                    <a:pt x="600" y="820"/>
                    <a:pt x="501" y="562"/>
                  </a:cubicBezTo>
                  <a:cubicBezTo>
                    <a:pt x="449" y="407"/>
                    <a:pt x="410" y="274"/>
                    <a:pt x="374" y="142"/>
                  </a:cubicBezTo>
                  <a:cubicBezTo>
                    <a:pt x="351" y="50"/>
                    <a:pt x="300" y="4"/>
                    <a:pt x="233" y="0"/>
                  </a:cubicBezTo>
                  <a:close/>
                </a:path>
              </a:pathLst>
            </a:custGeom>
            <a:solidFill>
              <a:srgbClr val="9098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6" name="Google Shape;5926;p16"/>
            <p:cNvSpPr/>
            <p:nvPr/>
          </p:nvSpPr>
          <p:spPr>
            <a:xfrm>
              <a:off x="4582400" y="3511925"/>
              <a:ext cx="70475" cy="211750"/>
            </a:xfrm>
            <a:custGeom>
              <a:avLst/>
              <a:gdLst/>
              <a:ahLst/>
              <a:cxnLst/>
              <a:rect l="l" t="t" r="r" b="b"/>
              <a:pathLst>
                <a:path w="2819" h="8470" extrusionOk="0">
                  <a:moveTo>
                    <a:pt x="1714" y="1"/>
                  </a:moveTo>
                  <a:cubicBezTo>
                    <a:pt x="1678" y="1"/>
                    <a:pt x="1639" y="19"/>
                    <a:pt x="1611" y="45"/>
                  </a:cubicBezTo>
                  <a:cubicBezTo>
                    <a:pt x="1588" y="68"/>
                    <a:pt x="1575" y="100"/>
                    <a:pt x="1575" y="130"/>
                  </a:cubicBezTo>
                  <a:cubicBezTo>
                    <a:pt x="1585" y="446"/>
                    <a:pt x="1562" y="768"/>
                    <a:pt x="1503" y="1082"/>
                  </a:cubicBezTo>
                  <a:cubicBezTo>
                    <a:pt x="1444" y="1369"/>
                    <a:pt x="1355" y="1664"/>
                    <a:pt x="1231" y="1981"/>
                  </a:cubicBezTo>
                  <a:cubicBezTo>
                    <a:pt x="1111" y="2293"/>
                    <a:pt x="964" y="2600"/>
                    <a:pt x="821" y="2899"/>
                  </a:cubicBezTo>
                  <a:cubicBezTo>
                    <a:pt x="663" y="3219"/>
                    <a:pt x="518" y="3518"/>
                    <a:pt x="381" y="3823"/>
                  </a:cubicBezTo>
                  <a:cubicBezTo>
                    <a:pt x="305" y="3994"/>
                    <a:pt x="235" y="4166"/>
                    <a:pt x="174" y="4340"/>
                  </a:cubicBezTo>
                  <a:cubicBezTo>
                    <a:pt x="126" y="4480"/>
                    <a:pt x="90" y="4633"/>
                    <a:pt x="54" y="4835"/>
                  </a:cubicBezTo>
                  <a:cubicBezTo>
                    <a:pt x="3" y="5118"/>
                    <a:pt x="1" y="5423"/>
                    <a:pt x="41" y="5767"/>
                  </a:cubicBezTo>
                  <a:cubicBezTo>
                    <a:pt x="77" y="6053"/>
                    <a:pt x="166" y="6362"/>
                    <a:pt x="309" y="6711"/>
                  </a:cubicBezTo>
                  <a:cubicBezTo>
                    <a:pt x="421" y="6981"/>
                    <a:pt x="571" y="7250"/>
                    <a:pt x="766" y="7537"/>
                  </a:cubicBezTo>
                  <a:cubicBezTo>
                    <a:pt x="938" y="7791"/>
                    <a:pt x="1140" y="8044"/>
                    <a:pt x="1362" y="8294"/>
                  </a:cubicBezTo>
                  <a:cubicBezTo>
                    <a:pt x="1361" y="8387"/>
                    <a:pt x="1437" y="8466"/>
                    <a:pt x="1527" y="8469"/>
                  </a:cubicBezTo>
                  <a:cubicBezTo>
                    <a:pt x="1632" y="8469"/>
                    <a:pt x="1707" y="8397"/>
                    <a:pt x="1717" y="8304"/>
                  </a:cubicBezTo>
                  <a:cubicBezTo>
                    <a:pt x="1731" y="8147"/>
                    <a:pt x="1750" y="7994"/>
                    <a:pt x="1777" y="7839"/>
                  </a:cubicBezTo>
                  <a:cubicBezTo>
                    <a:pt x="1832" y="7584"/>
                    <a:pt x="1912" y="7314"/>
                    <a:pt x="2023" y="7018"/>
                  </a:cubicBezTo>
                  <a:cubicBezTo>
                    <a:pt x="2095" y="6830"/>
                    <a:pt x="2175" y="6645"/>
                    <a:pt x="2254" y="6458"/>
                  </a:cubicBezTo>
                  <a:cubicBezTo>
                    <a:pt x="2300" y="6352"/>
                    <a:pt x="2346" y="6244"/>
                    <a:pt x="2391" y="6139"/>
                  </a:cubicBezTo>
                  <a:cubicBezTo>
                    <a:pt x="2534" y="5795"/>
                    <a:pt x="2633" y="5507"/>
                    <a:pt x="2702" y="5235"/>
                  </a:cubicBezTo>
                  <a:cubicBezTo>
                    <a:pt x="2781" y="4920"/>
                    <a:pt x="2819" y="4584"/>
                    <a:pt x="2813" y="4233"/>
                  </a:cubicBezTo>
                  <a:cubicBezTo>
                    <a:pt x="2804" y="3557"/>
                    <a:pt x="2613" y="2890"/>
                    <a:pt x="2404" y="2211"/>
                  </a:cubicBezTo>
                  <a:lnTo>
                    <a:pt x="2314" y="1928"/>
                  </a:lnTo>
                  <a:cubicBezTo>
                    <a:pt x="2233" y="1673"/>
                    <a:pt x="2151" y="1415"/>
                    <a:pt x="2077" y="1157"/>
                  </a:cubicBezTo>
                  <a:cubicBezTo>
                    <a:pt x="2030" y="995"/>
                    <a:pt x="1987" y="832"/>
                    <a:pt x="1950" y="667"/>
                  </a:cubicBezTo>
                  <a:cubicBezTo>
                    <a:pt x="1907" y="483"/>
                    <a:pt x="1874" y="295"/>
                    <a:pt x="1842" y="110"/>
                  </a:cubicBezTo>
                  <a:cubicBezTo>
                    <a:pt x="1840" y="51"/>
                    <a:pt x="1784" y="5"/>
                    <a:pt x="1721" y="1"/>
                  </a:cubicBezTo>
                  <a:close/>
                </a:path>
              </a:pathLst>
            </a:custGeom>
            <a:solidFill>
              <a:srgbClr val="9098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7" name="Google Shape;5927;p16"/>
            <p:cNvSpPr/>
            <p:nvPr/>
          </p:nvSpPr>
          <p:spPr>
            <a:xfrm>
              <a:off x="4643325" y="3672075"/>
              <a:ext cx="86000" cy="150275"/>
            </a:xfrm>
            <a:custGeom>
              <a:avLst/>
              <a:gdLst/>
              <a:ahLst/>
              <a:cxnLst/>
              <a:rect l="l" t="t" r="r" b="b"/>
              <a:pathLst>
                <a:path w="3440" h="6011" extrusionOk="0">
                  <a:moveTo>
                    <a:pt x="3267" y="1"/>
                  </a:moveTo>
                  <a:cubicBezTo>
                    <a:pt x="3192" y="1"/>
                    <a:pt x="3129" y="47"/>
                    <a:pt x="3099" y="118"/>
                  </a:cubicBezTo>
                  <a:cubicBezTo>
                    <a:pt x="3067" y="202"/>
                    <a:pt x="3032" y="282"/>
                    <a:pt x="2994" y="361"/>
                  </a:cubicBezTo>
                  <a:cubicBezTo>
                    <a:pt x="2808" y="733"/>
                    <a:pt x="2556" y="1095"/>
                    <a:pt x="2201" y="1503"/>
                  </a:cubicBezTo>
                  <a:cubicBezTo>
                    <a:pt x="2013" y="1717"/>
                    <a:pt x="1819" y="1918"/>
                    <a:pt x="1625" y="2118"/>
                  </a:cubicBezTo>
                  <a:cubicBezTo>
                    <a:pt x="1251" y="2505"/>
                    <a:pt x="861" y="2906"/>
                    <a:pt x="555" y="3361"/>
                  </a:cubicBezTo>
                  <a:cubicBezTo>
                    <a:pt x="326" y="3705"/>
                    <a:pt x="168" y="4068"/>
                    <a:pt x="89" y="4444"/>
                  </a:cubicBezTo>
                  <a:cubicBezTo>
                    <a:pt x="1" y="4855"/>
                    <a:pt x="10" y="5300"/>
                    <a:pt x="114" y="5805"/>
                  </a:cubicBezTo>
                  <a:cubicBezTo>
                    <a:pt x="102" y="5856"/>
                    <a:pt x="117" y="5912"/>
                    <a:pt x="153" y="5953"/>
                  </a:cubicBezTo>
                  <a:cubicBezTo>
                    <a:pt x="183" y="5986"/>
                    <a:pt x="225" y="6006"/>
                    <a:pt x="270" y="6010"/>
                  </a:cubicBezTo>
                  <a:cubicBezTo>
                    <a:pt x="313" y="6010"/>
                    <a:pt x="366" y="5999"/>
                    <a:pt x="395" y="5967"/>
                  </a:cubicBezTo>
                  <a:cubicBezTo>
                    <a:pt x="498" y="5848"/>
                    <a:pt x="613" y="5734"/>
                    <a:pt x="746" y="5619"/>
                  </a:cubicBezTo>
                  <a:cubicBezTo>
                    <a:pt x="873" y="5509"/>
                    <a:pt x="1019" y="5410"/>
                    <a:pt x="1157" y="5315"/>
                  </a:cubicBezTo>
                  <a:cubicBezTo>
                    <a:pt x="1246" y="5253"/>
                    <a:pt x="1340" y="5193"/>
                    <a:pt x="1433" y="5130"/>
                  </a:cubicBezTo>
                  <a:cubicBezTo>
                    <a:pt x="1768" y="4911"/>
                    <a:pt x="2111" y="4683"/>
                    <a:pt x="2401" y="4396"/>
                  </a:cubicBezTo>
                  <a:cubicBezTo>
                    <a:pt x="2558" y="4239"/>
                    <a:pt x="2701" y="4052"/>
                    <a:pt x="2825" y="3844"/>
                  </a:cubicBezTo>
                  <a:cubicBezTo>
                    <a:pt x="2940" y="3652"/>
                    <a:pt x="3039" y="3425"/>
                    <a:pt x="3128" y="3149"/>
                  </a:cubicBezTo>
                  <a:cubicBezTo>
                    <a:pt x="3200" y="2932"/>
                    <a:pt x="3248" y="2714"/>
                    <a:pt x="3297" y="2451"/>
                  </a:cubicBezTo>
                  <a:cubicBezTo>
                    <a:pt x="3350" y="2162"/>
                    <a:pt x="3378" y="1876"/>
                    <a:pt x="3394" y="1658"/>
                  </a:cubicBezTo>
                  <a:cubicBezTo>
                    <a:pt x="3414" y="1415"/>
                    <a:pt x="3425" y="1173"/>
                    <a:pt x="3432" y="930"/>
                  </a:cubicBezTo>
                  <a:lnTo>
                    <a:pt x="3435" y="756"/>
                  </a:lnTo>
                  <a:lnTo>
                    <a:pt x="3439" y="581"/>
                  </a:lnTo>
                  <a:lnTo>
                    <a:pt x="3439" y="492"/>
                  </a:lnTo>
                  <a:lnTo>
                    <a:pt x="3439" y="408"/>
                  </a:lnTo>
                  <a:lnTo>
                    <a:pt x="3439" y="296"/>
                  </a:lnTo>
                  <a:cubicBezTo>
                    <a:pt x="3439" y="259"/>
                    <a:pt x="3437" y="223"/>
                    <a:pt x="3439" y="186"/>
                  </a:cubicBezTo>
                  <a:cubicBezTo>
                    <a:pt x="3439" y="103"/>
                    <a:pt x="3394" y="35"/>
                    <a:pt x="3320" y="9"/>
                  </a:cubicBezTo>
                  <a:cubicBezTo>
                    <a:pt x="3302" y="2"/>
                    <a:pt x="3281" y="1"/>
                    <a:pt x="3267" y="1"/>
                  </a:cubicBezTo>
                  <a:close/>
                </a:path>
              </a:pathLst>
            </a:custGeom>
            <a:solidFill>
              <a:srgbClr val="9098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8" name="Google Shape;5928;p16"/>
            <p:cNvSpPr/>
            <p:nvPr/>
          </p:nvSpPr>
          <p:spPr>
            <a:xfrm>
              <a:off x="4274125" y="4327500"/>
              <a:ext cx="51450" cy="68775"/>
            </a:xfrm>
            <a:custGeom>
              <a:avLst/>
              <a:gdLst/>
              <a:ahLst/>
              <a:cxnLst/>
              <a:rect l="l" t="t" r="r" b="b"/>
              <a:pathLst>
                <a:path w="2058" h="2751" extrusionOk="0">
                  <a:moveTo>
                    <a:pt x="195" y="0"/>
                  </a:moveTo>
                  <a:cubicBezTo>
                    <a:pt x="159" y="61"/>
                    <a:pt x="117" y="118"/>
                    <a:pt x="84" y="181"/>
                  </a:cubicBezTo>
                  <a:cubicBezTo>
                    <a:pt x="68" y="213"/>
                    <a:pt x="34" y="231"/>
                    <a:pt x="1" y="237"/>
                  </a:cubicBezTo>
                  <a:cubicBezTo>
                    <a:pt x="234" y="593"/>
                    <a:pt x="508" y="1006"/>
                    <a:pt x="800" y="1401"/>
                  </a:cubicBezTo>
                  <a:cubicBezTo>
                    <a:pt x="1226" y="1971"/>
                    <a:pt x="1633" y="2407"/>
                    <a:pt x="2058" y="2751"/>
                  </a:cubicBezTo>
                  <a:cubicBezTo>
                    <a:pt x="1855" y="2392"/>
                    <a:pt x="1671" y="2021"/>
                    <a:pt x="1476" y="1656"/>
                  </a:cubicBezTo>
                  <a:cubicBezTo>
                    <a:pt x="1290" y="1306"/>
                    <a:pt x="1092" y="960"/>
                    <a:pt x="851" y="639"/>
                  </a:cubicBezTo>
                  <a:lnTo>
                    <a:pt x="851" y="639"/>
                  </a:lnTo>
                  <a:cubicBezTo>
                    <a:pt x="853" y="642"/>
                    <a:pt x="856" y="645"/>
                    <a:pt x="858" y="648"/>
                  </a:cubicBezTo>
                  <a:cubicBezTo>
                    <a:pt x="853" y="642"/>
                    <a:pt x="848" y="635"/>
                    <a:pt x="843" y="629"/>
                  </a:cubicBezTo>
                  <a:lnTo>
                    <a:pt x="843" y="629"/>
                  </a:lnTo>
                  <a:cubicBezTo>
                    <a:pt x="842" y="626"/>
                    <a:pt x="840" y="624"/>
                    <a:pt x="838" y="622"/>
                  </a:cubicBezTo>
                  <a:lnTo>
                    <a:pt x="838" y="622"/>
                  </a:lnTo>
                  <a:cubicBezTo>
                    <a:pt x="839" y="623"/>
                    <a:pt x="840" y="624"/>
                    <a:pt x="841" y="625"/>
                  </a:cubicBezTo>
                  <a:lnTo>
                    <a:pt x="841" y="625"/>
                  </a:lnTo>
                  <a:cubicBezTo>
                    <a:pt x="682" y="424"/>
                    <a:pt x="506" y="234"/>
                    <a:pt x="303" y="75"/>
                  </a:cubicBezTo>
                  <a:lnTo>
                    <a:pt x="195" y="0"/>
                  </a:lnTo>
                  <a:close/>
                </a:path>
              </a:pathLst>
            </a:custGeom>
            <a:solidFill>
              <a:srgbClr val="AAB5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9" name="Google Shape;5929;p16"/>
            <p:cNvSpPr/>
            <p:nvPr/>
          </p:nvSpPr>
          <p:spPr>
            <a:xfrm>
              <a:off x="4305850" y="4618375"/>
              <a:ext cx="105225" cy="154000"/>
            </a:xfrm>
            <a:custGeom>
              <a:avLst/>
              <a:gdLst/>
              <a:ahLst/>
              <a:cxnLst/>
              <a:rect l="l" t="t" r="r" b="b"/>
              <a:pathLst>
                <a:path w="4209" h="6160" extrusionOk="0">
                  <a:moveTo>
                    <a:pt x="106" y="1"/>
                  </a:moveTo>
                  <a:lnTo>
                    <a:pt x="106" y="1"/>
                  </a:lnTo>
                  <a:cubicBezTo>
                    <a:pt x="141" y="93"/>
                    <a:pt x="165" y="187"/>
                    <a:pt x="183" y="287"/>
                  </a:cubicBezTo>
                  <a:cubicBezTo>
                    <a:pt x="201" y="396"/>
                    <a:pt x="208" y="513"/>
                    <a:pt x="178" y="625"/>
                  </a:cubicBezTo>
                  <a:cubicBezTo>
                    <a:pt x="157" y="706"/>
                    <a:pt x="127" y="783"/>
                    <a:pt x="98" y="862"/>
                  </a:cubicBezTo>
                  <a:cubicBezTo>
                    <a:pt x="78" y="920"/>
                    <a:pt x="58" y="979"/>
                    <a:pt x="46" y="1041"/>
                  </a:cubicBezTo>
                  <a:cubicBezTo>
                    <a:pt x="28" y="1124"/>
                    <a:pt x="17" y="1209"/>
                    <a:pt x="7" y="1295"/>
                  </a:cubicBezTo>
                  <a:lnTo>
                    <a:pt x="7" y="1288"/>
                  </a:lnTo>
                  <a:lnTo>
                    <a:pt x="7" y="1288"/>
                  </a:lnTo>
                  <a:cubicBezTo>
                    <a:pt x="0" y="1403"/>
                    <a:pt x="6" y="1515"/>
                    <a:pt x="25" y="1629"/>
                  </a:cubicBezTo>
                  <a:cubicBezTo>
                    <a:pt x="42" y="1704"/>
                    <a:pt x="65" y="1775"/>
                    <a:pt x="98" y="1846"/>
                  </a:cubicBezTo>
                  <a:cubicBezTo>
                    <a:pt x="131" y="1905"/>
                    <a:pt x="168" y="1961"/>
                    <a:pt x="210" y="2014"/>
                  </a:cubicBezTo>
                  <a:lnTo>
                    <a:pt x="210" y="2014"/>
                  </a:lnTo>
                  <a:cubicBezTo>
                    <a:pt x="209" y="2013"/>
                    <a:pt x="207" y="2012"/>
                    <a:pt x="206" y="2011"/>
                  </a:cubicBezTo>
                  <a:lnTo>
                    <a:pt x="206" y="2011"/>
                  </a:lnTo>
                  <a:lnTo>
                    <a:pt x="219" y="2023"/>
                  </a:lnTo>
                  <a:lnTo>
                    <a:pt x="221" y="2027"/>
                  </a:lnTo>
                  <a:cubicBezTo>
                    <a:pt x="293" y="2102"/>
                    <a:pt x="372" y="2167"/>
                    <a:pt x="458" y="2227"/>
                  </a:cubicBezTo>
                  <a:cubicBezTo>
                    <a:pt x="668" y="2361"/>
                    <a:pt x="898" y="2465"/>
                    <a:pt x="1119" y="2582"/>
                  </a:cubicBezTo>
                  <a:cubicBezTo>
                    <a:pt x="1373" y="2717"/>
                    <a:pt x="1622" y="2870"/>
                    <a:pt x="1837" y="3063"/>
                  </a:cubicBezTo>
                  <a:cubicBezTo>
                    <a:pt x="2070" y="3271"/>
                    <a:pt x="2270" y="3512"/>
                    <a:pt x="2426" y="3782"/>
                  </a:cubicBezTo>
                  <a:cubicBezTo>
                    <a:pt x="2570" y="4034"/>
                    <a:pt x="2689" y="4298"/>
                    <a:pt x="2814" y="4558"/>
                  </a:cubicBezTo>
                  <a:cubicBezTo>
                    <a:pt x="2844" y="4621"/>
                    <a:pt x="2876" y="4684"/>
                    <a:pt x="2907" y="4748"/>
                  </a:cubicBezTo>
                  <a:cubicBezTo>
                    <a:pt x="2949" y="4827"/>
                    <a:pt x="2988" y="4906"/>
                    <a:pt x="3032" y="4982"/>
                  </a:cubicBezTo>
                  <a:cubicBezTo>
                    <a:pt x="3080" y="5059"/>
                    <a:pt x="3128" y="5138"/>
                    <a:pt x="3183" y="5209"/>
                  </a:cubicBezTo>
                  <a:cubicBezTo>
                    <a:pt x="3225" y="5259"/>
                    <a:pt x="3263" y="5308"/>
                    <a:pt x="3304" y="5355"/>
                  </a:cubicBezTo>
                  <a:cubicBezTo>
                    <a:pt x="3462" y="5530"/>
                    <a:pt x="3634" y="5686"/>
                    <a:pt x="3815" y="5836"/>
                  </a:cubicBezTo>
                  <a:cubicBezTo>
                    <a:pt x="3944" y="5944"/>
                    <a:pt x="4078" y="6050"/>
                    <a:pt x="4209" y="6160"/>
                  </a:cubicBezTo>
                  <a:cubicBezTo>
                    <a:pt x="4187" y="6081"/>
                    <a:pt x="4165" y="6000"/>
                    <a:pt x="4144" y="5921"/>
                  </a:cubicBezTo>
                  <a:cubicBezTo>
                    <a:pt x="4072" y="5660"/>
                    <a:pt x="4000" y="5397"/>
                    <a:pt x="3914" y="5138"/>
                  </a:cubicBezTo>
                  <a:cubicBezTo>
                    <a:pt x="3844" y="4930"/>
                    <a:pt x="3756" y="4712"/>
                    <a:pt x="3640" y="4465"/>
                  </a:cubicBezTo>
                  <a:cubicBezTo>
                    <a:pt x="3452" y="4060"/>
                    <a:pt x="3202" y="3652"/>
                    <a:pt x="2879" y="3218"/>
                  </a:cubicBezTo>
                  <a:cubicBezTo>
                    <a:pt x="2558" y="2789"/>
                    <a:pt x="2199" y="2394"/>
                    <a:pt x="1955" y="2134"/>
                  </a:cubicBezTo>
                  <a:lnTo>
                    <a:pt x="1675" y="1842"/>
                  </a:lnTo>
                  <a:cubicBezTo>
                    <a:pt x="1593" y="1757"/>
                    <a:pt x="1510" y="1674"/>
                    <a:pt x="1429" y="1588"/>
                  </a:cubicBezTo>
                  <a:cubicBezTo>
                    <a:pt x="1227" y="1375"/>
                    <a:pt x="1039" y="1153"/>
                    <a:pt x="849" y="930"/>
                  </a:cubicBezTo>
                  <a:cubicBezTo>
                    <a:pt x="595" y="625"/>
                    <a:pt x="351" y="312"/>
                    <a:pt x="106" y="1"/>
                  </a:cubicBezTo>
                  <a:close/>
                </a:path>
              </a:pathLst>
            </a:custGeom>
            <a:solidFill>
              <a:srgbClr val="AAB5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0" name="Google Shape;5930;p16"/>
            <p:cNvSpPr/>
            <p:nvPr/>
          </p:nvSpPr>
          <p:spPr>
            <a:xfrm>
              <a:off x="4311325" y="4668900"/>
              <a:ext cx="100" cy="125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1" y="1"/>
                  </a:moveTo>
                  <a:cubicBezTo>
                    <a:pt x="2" y="3"/>
                    <a:pt x="2" y="5"/>
                    <a:pt x="4" y="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AAB5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1" name="Google Shape;5931;p16"/>
            <p:cNvSpPr/>
            <p:nvPr/>
          </p:nvSpPr>
          <p:spPr>
            <a:xfrm>
              <a:off x="4388000" y="4751750"/>
              <a:ext cx="425" cy="450"/>
            </a:xfrm>
            <a:custGeom>
              <a:avLst/>
              <a:gdLst/>
              <a:ahLst/>
              <a:cxnLst/>
              <a:rect l="l" t="t" r="r" b="b"/>
              <a:pathLst>
                <a:path w="17" h="18" extrusionOk="0">
                  <a:moveTo>
                    <a:pt x="0" y="0"/>
                  </a:moveTo>
                  <a:cubicBezTo>
                    <a:pt x="6" y="7"/>
                    <a:pt x="11" y="10"/>
                    <a:pt x="16" y="17"/>
                  </a:cubicBezTo>
                  <a:cubicBezTo>
                    <a:pt x="11" y="10"/>
                    <a:pt x="6" y="4"/>
                    <a:pt x="0" y="0"/>
                  </a:cubicBezTo>
                  <a:close/>
                </a:path>
              </a:pathLst>
            </a:custGeom>
            <a:solidFill>
              <a:srgbClr val="AAB5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2" name="Google Shape;5932;p16"/>
            <p:cNvSpPr/>
            <p:nvPr/>
          </p:nvSpPr>
          <p:spPr>
            <a:xfrm>
              <a:off x="4588750" y="4350000"/>
              <a:ext cx="92700" cy="13275"/>
            </a:xfrm>
            <a:custGeom>
              <a:avLst/>
              <a:gdLst/>
              <a:ahLst/>
              <a:cxnLst/>
              <a:rect l="l" t="t" r="r" b="b"/>
              <a:pathLst>
                <a:path w="3708" h="531" extrusionOk="0">
                  <a:moveTo>
                    <a:pt x="1054" y="294"/>
                  </a:moveTo>
                  <a:cubicBezTo>
                    <a:pt x="1047" y="295"/>
                    <a:pt x="1040" y="295"/>
                    <a:pt x="1033" y="297"/>
                  </a:cubicBezTo>
                  <a:lnTo>
                    <a:pt x="1033" y="297"/>
                  </a:lnTo>
                  <a:cubicBezTo>
                    <a:pt x="1040" y="296"/>
                    <a:pt x="1047" y="295"/>
                    <a:pt x="1054" y="294"/>
                  </a:cubicBezTo>
                  <a:close/>
                  <a:moveTo>
                    <a:pt x="3708" y="1"/>
                  </a:moveTo>
                  <a:lnTo>
                    <a:pt x="3708" y="1"/>
                  </a:lnTo>
                  <a:cubicBezTo>
                    <a:pt x="3643" y="12"/>
                    <a:pt x="3576" y="22"/>
                    <a:pt x="3507" y="31"/>
                  </a:cubicBezTo>
                  <a:cubicBezTo>
                    <a:pt x="3086" y="87"/>
                    <a:pt x="2664" y="127"/>
                    <a:pt x="2239" y="166"/>
                  </a:cubicBezTo>
                  <a:cubicBezTo>
                    <a:pt x="1831" y="205"/>
                    <a:pt x="1424" y="246"/>
                    <a:pt x="1019" y="300"/>
                  </a:cubicBezTo>
                  <a:cubicBezTo>
                    <a:pt x="1023" y="298"/>
                    <a:pt x="1028" y="297"/>
                    <a:pt x="1033" y="297"/>
                  </a:cubicBezTo>
                  <a:lnTo>
                    <a:pt x="1033" y="297"/>
                  </a:lnTo>
                  <a:cubicBezTo>
                    <a:pt x="750" y="335"/>
                    <a:pt x="470" y="382"/>
                    <a:pt x="195" y="449"/>
                  </a:cubicBezTo>
                  <a:cubicBezTo>
                    <a:pt x="130" y="466"/>
                    <a:pt x="65" y="482"/>
                    <a:pt x="1" y="501"/>
                  </a:cubicBezTo>
                  <a:cubicBezTo>
                    <a:pt x="133" y="504"/>
                    <a:pt x="267" y="508"/>
                    <a:pt x="402" y="512"/>
                  </a:cubicBezTo>
                  <a:lnTo>
                    <a:pt x="511" y="516"/>
                  </a:lnTo>
                  <a:lnTo>
                    <a:pt x="618" y="519"/>
                  </a:lnTo>
                  <a:cubicBezTo>
                    <a:pt x="809" y="526"/>
                    <a:pt x="999" y="531"/>
                    <a:pt x="1190" y="531"/>
                  </a:cubicBezTo>
                  <a:lnTo>
                    <a:pt x="1388" y="528"/>
                  </a:lnTo>
                  <a:cubicBezTo>
                    <a:pt x="1780" y="521"/>
                    <a:pt x="2121" y="488"/>
                    <a:pt x="2428" y="426"/>
                  </a:cubicBezTo>
                  <a:cubicBezTo>
                    <a:pt x="2694" y="373"/>
                    <a:pt x="2980" y="288"/>
                    <a:pt x="3326" y="157"/>
                  </a:cubicBezTo>
                  <a:cubicBezTo>
                    <a:pt x="3455" y="109"/>
                    <a:pt x="3583" y="57"/>
                    <a:pt x="3708" y="1"/>
                  </a:cubicBezTo>
                  <a:close/>
                </a:path>
              </a:pathLst>
            </a:custGeom>
            <a:solidFill>
              <a:srgbClr val="AAB5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3" name="Google Shape;5933;p16"/>
            <p:cNvSpPr/>
            <p:nvPr/>
          </p:nvSpPr>
          <p:spPr>
            <a:xfrm>
              <a:off x="4453425" y="3880300"/>
              <a:ext cx="62850" cy="120100"/>
            </a:xfrm>
            <a:custGeom>
              <a:avLst/>
              <a:gdLst/>
              <a:ahLst/>
              <a:cxnLst/>
              <a:rect l="l" t="t" r="r" b="b"/>
              <a:pathLst>
                <a:path w="2514" h="4804" extrusionOk="0">
                  <a:moveTo>
                    <a:pt x="0" y="1"/>
                  </a:moveTo>
                  <a:lnTo>
                    <a:pt x="0" y="1"/>
                  </a:lnTo>
                  <a:cubicBezTo>
                    <a:pt x="54" y="57"/>
                    <a:pt x="100" y="114"/>
                    <a:pt x="144" y="174"/>
                  </a:cubicBezTo>
                  <a:cubicBezTo>
                    <a:pt x="338" y="424"/>
                    <a:pt x="528" y="684"/>
                    <a:pt x="667" y="969"/>
                  </a:cubicBezTo>
                  <a:cubicBezTo>
                    <a:pt x="809" y="1253"/>
                    <a:pt x="920" y="1555"/>
                    <a:pt x="953" y="1874"/>
                  </a:cubicBezTo>
                  <a:cubicBezTo>
                    <a:pt x="961" y="1955"/>
                    <a:pt x="970" y="2040"/>
                    <a:pt x="964" y="2122"/>
                  </a:cubicBezTo>
                  <a:cubicBezTo>
                    <a:pt x="961" y="2194"/>
                    <a:pt x="956" y="2264"/>
                    <a:pt x="941" y="2333"/>
                  </a:cubicBezTo>
                  <a:cubicBezTo>
                    <a:pt x="917" y="2462"/>
                    <a:pt x="881" y="2589"/>
                    <a:pt x="859" y="2718"/>
                  </a:cubicBezTo>
                  <a:cubicBezTo>
                    <a:pt x="852" y="2781"/>
                    <a:pt x="852" y="2840"/>
                    <a:pt x="856" y="2902"/>
                  </a:cubicBezTo>
                  <a:lnTo>
                    <a:pt x="856" y="2903"/>
                  </a:lnTo>
                  <a:lnTo>
                    <a:pt x="856" y="2905"/>
                  </a:lnTo>
                  <a:cubicBezTo>
                    <a:pt x="862" y="2931"/>
                    <a:pt x="868" y="2952"/>
                    <a:pt x="877" y="2975"/>
                  </a:cubicBezTo>
                  <a:cubicBezTo>
                    <a:pt x="881" y="2987"/>
                    <a:pt x="884" y="2997"/>
                    <a:pt x="888" y="3005"/>
                  </a:cubicBezTo>
                  <a:cubicBezTo>
                    <a:pt x="900" y="3037"/>
                    <a:pt x="918" y="3063"/>
                    <a:pt x="934" y="3090"/>
                  </a:cubicBezTo>
                  <a:cubicBezTo>
                    <a:pt x="973" y="3133"/>
                    <a:pt x="1009" y="3175"/>
                    <a:pt x="1049" y="3214"/>
                  </a:cubicBezTo>
                  <a:cubicBezTo>
                    <a:pt x="1083" y="3238"/>
                    <a:pt x="1119" y="3257"/>
                    <a:pt x="1157" y="3277"/>
                  </a:cubicBezTo>
                  <a:cubicBezTo>
                    <a:pt x="1299" y="3331"/>
                    <a:pt x="1455" y="3354"/>
                    <a:pt x="1592" y="3428"/>
                  </a:cubicBezTo>
                  <a:cubicBezTo>
                    <a:pt x="1678" y="3475"/>
                    <a:pt x="1766" y="3534"/>
                    <a:pt x="1832" y="3606"/>
                  </a:cubicBezTo>
                  <a:cubicBezTo>
                    <a:pt x="1924" y="3701"/>
                    <a:pt x="2001" y="3808"/>
                    <a:pt x="2070" y="3922"/>
                  </a:cubicBezTo>
                  <a:cubicBezTo>
                    <a:pt x="2241" y="4203"/>
                    <a:pt x="2389" y="4498"/>
                    <a:pt x="2514" y="4804"/>
                  </a:cubicBezTo>
                  <a:cubicBezTo>
                    <a:pt x="2485" y="4670"/>
                    <a:pt x="2455" y="4539"/>
                    <a:pt x="2422" y="4410"/>
                  </a:cubicBezTo>
                  <a:cubicBezTo>
                    <a:pt x="2198" y="3489"/>
                    <a:pt x="1873" y="2645"/>
                    <a:pt x="1460" y="1902"/>
                  </a:cubicBezTo>
                  <a:cubicBezTo>
                    <a:pt x="1251" y="1525"/>
                    <a:pt x="991" y="1138"/>
                    <a:pt x="690" y="755"/>
                  </a:cubicBezTo>
                  <a:cubicBezTo>
                    <a:pt x="486" y="498"/>
                    <a:pt x="257" y="248"/>
                    <a:pt x="0" y="1"/>
                  </a:cubicBezTo>
                  <a:close/>
                </a:path>
              </a:pathLst>
            </a:custGeom>
            <a:solidFill>
              <a:srgbClr val="AAB5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4" name="Google Shape;5934;p16"/>
            <p:cNvSpPr/>
            <p:nvPr/>
          </p:nvSpPr>
          <p:spPr>
            <a:xfrm>
              <a:off x="4474675" y="3951900"/>
              <a:ext cx="200" cy="950"/>
            </a:xfrm>
            <a:custGeom>
              <a:avLst/>
              <a:gdLst/>
              <a:ahLst/>
              <a:cxnLst/>
              <a:rect l="l" t="t" r="r" b="b"/>
              <a:pathLst>
                <a:path w="8" h="38" extrusionOk="0">
                  <a:moveTo>
                    <a:pt x="1" y="1"/>
                  </a:moveTo>
                  <a:cubicBezTo>
                    <a:pt x="2" y="15"/>
                    <a:pt x="5" y="26"/>
                    <a:pt x="8" y="38"/>
                  </a:cubicBezTo>
                  <a:cubicBezTo>
                    <a:pt x="5" y="25"/>
                    <a:pt x="4" y="12"/>
                    <a:pt x="1" y="1"/>
                  </a:cubicBezTo>
                  <a:close/>
                </a:path>
              </a:pathLst>
            </a:custGeom>
            <a:solidFill>
              <a:srgbClr val="AAB5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5" name="Google Shape;5935;p16"/>
            <p:cNvSpPr/>
            <p:nvPr/>
          </p:nvSpPr>
          <p:spPr>
            <a:xfrm>
              <a:off x="4493425" y="3636600"/>
              <a:ext cx="75825" cy="88725"/>
            </a:xfrm>
            <a:custGeom>
              <a:avLst/>
              <a:gdLst/>
              <a:ahLst/>
              <a:cxnLst/>
              <a:rect l="l" t="t" r="r" b="b"/>
              <a:pathLst>
                <a:path w="3033" h="3549" extrusionOk="0">
                  <a:moveTo>
                    <a:pt x="184" y="0"/>
                  </a:moveTo>
                  <a:cubicBezTo>
                    <a:pt x="150" y="0"/>
                    <a:pt x="118" y="12"/>
                    <a:pt x="94" y="29"/>
                  </a:cubicBezTo>
                  <a:cubicBezTo>
                    <a:pt x="58" y="147"/>
                    <a:pt x="29" y="265"/>
                    <a:pt x="10" y="387"/>
                  </a:cubicBezTo>
                  <a:lnTo>
                    <a:pt x="10" y="398"/>
                  </a:lnTo>
                  <a:cubicBezTo>
                    <a:pt x="2" y="496"/>
                    <a:pt x="0" y="594"/>
                    <a:pt x="10" y="693"/>
                  </a:cubicBezTo>
                  <a:cubicBezTo>
                    <a:pt x="25" y="782"/>
                    <a:pt x="49" y="867"/>
                    <a:pt x="79" y="948"/>
                  </a:cubicBezTo>
                  <a:cubicBezTo>
                    <a:pt x="131" y="1062"/>
                    <a:pt x="196" y="1167"/>
                    <a:pt x="270" y="1264"/>
                  </a:cubicBezTo>
                  <a:lnTo>
                    <a:pt x="275" y="1270"/>
                  </a:lnTo>
                  <a:cubicBezTo>
                    <a:pt x="275" y="1270"/>
                    <a:pt x="275" y="1272"/>
                    <a:pt x="278" y="1272"/>
                  </a:cubicBezTo>
                  <a:cubicBezTo>
                    <a:pt x="278" y="1274"/>
                    <a:pt x="279" y="1274"/>
                    <a:pt x="279" y="1276"/>
                  </a:cubicBezTo>
                  <a:cubicBezTo>
                    <a:pt x="371" y="1389"/>
                    <a:pt x="467" y="1494"/>
                    <a:pt x="569" y="1599"/>
                  </a:cubicBezTo>
                  <a:cubicBezTo>
                    <a:pt x="681" y="1713"/>
                    <a:pt x="802" y="1823"/>
                    <a:pt x="895" y="1954"/>
                  </a:cubicBezTo>
                  <a:cubicBezTo>
                    <a:pt x="956" y="2043"/>
                    <a:pt x="1013" y="2132"/>
                    <a:pt x="1060" y="2231"/>
                  </a:cubicBezTo>
                  <a:cubicBezTo>
                    <a:pt x="1093" y="2304"/>
                    <a:pt x="1126" y="2378"/>
                    <a:pt x="1161" y="2454"/>
                  </a:cubicBezTo>
                  <a:cubicBezTo>
                    <a:pt x="1194" y="2531"/>
                    <a:pt x="1228" y="2610"/>
                    <a:pt x="1269" y="2682"/>
                  </a:cubicBezTo>
                  <a:cubicBezTo>
                    <a:pt x="1309" y="2757"/>
                    <a:pt x="1356" y="2827"/>
                    <a:pt x="1407" y="2897"/>
                  </a:cubicBezTo>
                  <a:lnTo>
                    <a:pt x="1408" y="2899"/>
                  </a:lnTo>
                  <a:lnTo>
                    <a:pt x="1408" y="2897"/>
                  </a:lnTo>
                  <a:cubicBezTo>
                    <a:pt x="1409" y="2899"/>
                    <a:pt x="1414" y="2902"/>
                    <a:pt x="1415" y="2906"/>
                  </a:cubicBezTo>
                  <a:cubicBezTo>
                    <a:pt x="1450" y="2948"/>
                    <a:pt x="1484" y="2988"/>
                    <a:pt x="1521" y="3021"/>
                  </a:cubicBezTo>
                  <a:cubicBezTo>
                    <a:pt x="1542" y="3040"/>
                    <a:pt x="1565" y="3057"/>
                    <a:pt x="1586" y="3076"/>
                  </a:cubicBezTo>
                  <a:cubicBezTo>
                    <a:pt x="1654" y="3123"/>
                    <a:pt x="1724" y="3160"/>
                    <a:pt x="1802" y="3196"/>
                  </a:cubicBezTo>
                  <a:cubicBezTo>
                    <a:pt x="1804" y="3199"/>
                    <a:pt x="1807" y="3199"/>
                    <a:pt x="1810" y="3201"/>
                  </a:cubicBezTo>
                  <a:cubicBezTo>
                    <a:pt x="1810" y="3201"/>
                    <a:pt x="1810" y="3201"/>
                    <a:pt x="1810" y="3201"/>
                  </a:cubicBezTo>
                  <a:lnTo>
                    <a:pt x="1810" y="3201"/>
                  </a:lnTo>
                  <a:cubicBezTo>
                    <a:pt x="1812" y="3201"/>
                    <a:pt x="1816" y="3202"/>
                    <a:pt x="1817" y="3205"/>
                  </a:cubicBezTo>
                  <a:cubicBezTo>
                    <a:pt x="1968" y="3259"/>
                    <a:pt x="2123" y="3298"/>
                    <a:pt x="2281" y="3331"/>
                  </a:cubicBezTo>
                  <a:cubicBezTo>
                    <a:pt x="2454" y="3366"/>
                    <a:pt x="2627" y="3396"/>
                    <a:pt x="2793" y="3453"/>
                  </a:cubicBezTo>
                  <a:cubicBezTo>
                    <a:pt x="2873" y="3481"/>
                    <a:pt x="2953" y="3512"/>
                    <a:pt x="3032" y="3548"/>
                  </a:cubicBezTo>
                  <a:cubicBezTo>
                    <a:pt x="2751" y="3242"/>
                    <a:pt x="2442" y="2965"/>
                    <a:pt x="2159" y="2711"/>
                  </a:cubicBezTo>
                  <a:lnTo>
                    <a:pt x="2119" y="2675"/>
                  </a:lnTo>
                  <a:cubicBezTo>
                    <a:pt x="1889" y="2467"/>
                    <a:pt x="1659" y="2254"/>
                    <a:pt x="1441" y="2033"/>
                  </a:cubicBezTo>
                  <a:cubicBezTo>
                    <a:pt x="1218" y="1809"/>
                    <a:pt x="1019" y="1569"/>
                    <a:pt x="848" y="1319"/>
                  </a:cubicBezTo>
                  <a:cubicBezTo>
                    <a:pt x="691" y="1078"/>
                    <a:pt x="562" y="825"/>
                    <a:pt x="466" y="566"/>
                  </a:cubicBezTo>
                  <a:cubicBezTo>
                    <a:pt x="418" y="430"/>
                    <a:pt x="385" y="309"/>
                    <a:pt x="352" y="193"/>
                  </a:cubicBezTo>
                  <a:cubicBezTo>
                    <a:pt x="316" y="65"/>
                    <a:pt x="266" y="11"/>
                    <a:pt x="191" y="3"/>
                  </a:cubicBezTo>
                  <a:lnTo>
                    <a:pt x="184" y="3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AAB5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6" name="Google Shape;5936;p16"/>
            <p:cNvSpPr/>
            <p:nvPr/>
          </p:nvSpPr>
          <p:spPr>
            <a:xfrm>
              <a:off x="4617800" y="3620900"/>
              <a:ext cx="35225" cy="102975"/>
            </a:xfrm>
            <a:custGeom>
              <a:avLst/>
              <a:gdLst/>
              <a:ahLst/>
              <a:cxnLst/>
              <a:rect l="l" t="t" r="r" b="b"/>
              <a:pathLst>
                <a:path w="1409" h="4119" extrusionOk="0">
                  <a:moveTo>
                    <a:pt x="75" y="2615"/>
                  </a:moveTo>
                  <a:cubicBezTo>
                    <a:pt x="75" y="2616"/>
                    <a:pt x="75" y="2617"/>
                    <a:pt x="75" y="2618"/>
                  </a:cubicBezTo>
                  <a:lnTo>
                    <a:pt x="75" y="2618"/>
                  </a:lnTo>
                  <a:cubicBezTo>
                    <a:pt x="75" y="2617"/>
                    <a:pt x="75" y="2616"/>
                    <a:pt x="75" y="2615"/>
                  </a:cubicBezTo>
                  <a:close/>
                  <a:moveTo>
                    <a:pt x="1408" y="1"/>
                  </a:moveTo>
                  <a:cubicBezTo>
                    <a:pt x="1314" y="124"/>
                    <a:pt x="1194" y="232"/>
                    <a:pt x="1079" y="341"/>
                  </a:cubicBezTo>
                  <a:cubicBezTo>
                    <a:pt x="947" y="468"/>
                    <a:pt x="821" y="598"/>
                    <a:pt x="706" y="745"/>
                  </a:cubicBezTo>
                  <a:cubicBezTo>
                    <a:pt x="646" y="832"/>
                    <a:pt x="584" y="921"/>
                    <a:pt x="535" y="1019"/>
                  </a:cubicBezTo>
                  <a:cubicBezTo>
                    <a:pt x="483" y="1121"/>
                    <a:pt x="436" y="1223"/>
                    <a:pt x="394" y="1329"/>
                  </a:cubicBezTo>
                  <a:cubicBezTo>
                    <a:pt x="397" y="1319"/>
                    <a:pt x="403" y="1308"/>
                    <a:pt x="404" y="1299"/>
                  </a:cubicBezTo>
                  <a:lnTo>
                    <a:pt x="404" y="1299"/>
                  </a:lnTo>
                  <a:cubicBezTo>
                    <a:pt x="233" y="1730"/>
                    <a:pt x="132" y="2183"/>
                    <a:pt x="73" y="2641"/>
                  </a:cubicBezTo>
                  <a:lnTo>
                    <a:pt x="73" y="2641"/>
                  </a:lnTo>
                  <a:cubicBezTo>
                    <a:pt x="74" y="2634"/>
                    <a:pt x="74" y="2626"/>
                    <a:pt x="75" y="2618"/>
                  </a:cubicBezTo>
                  <a:lnTo>
                    <a:pt x="75" y="2618"/>
                  </a:lnTo>
                  <a:cubicBezTo>
                    <a:pt x="14" y="3113"/>
                    <a:pt x="1" y="3613"/>
                    <a:pt x="57" y="4107"/>
                  </a:cubicBezTo>
                  <a:cubicBezTo>
                    <a:pt x="74" y="4114"/>
                    <a:pt x="94" y="4119"/>
                    <a:pt x="113" y="4119"/>
                  </a:cubicBezTo>
                  <a:cubicBezTo>
                    <a:pt x="219" y="4119"/>
                    <a:pt x="302" y="4044"/>
                    <a:pt x="311" y="3945"/>
                  </a:cubicBezTo>
                  <a:cubicBezTo>
                    <a:pt x="325" y="3788"/>
                    <a:pt x="345" y="3635"/>
                    <a:pt x="371" y="3480"/>
                  </a:cubicBezTo>
                  <a:cubicBezTo>
                    <a:pt x="432" y="3214"/>
                    <a:pt x="512" y="2947"/>
                    <a:pt x="616" y="2661"/>
                  </a:cubicBezTo>
                  <a:cubicBezTo>
                    <a:pt x="683" y="2487"/>
                    <a:pt x="756" y="2319"/>
                    <a:pt x="828" y="2148"/>
                  </a:cubicBezTo>
                  <a:lnTo>
                    <a:pt x="848" y="2104"/>
                  </a:lnTo>
                  <a:lnTo>
                    <a:pt x="894" y="1996"/>
                  </a:lnTo>
                  <a:lnTo>
                    <a:pt x="985" y="1782"/>
                  </a:lnTo>
                  <a:cubicBezTo>
                    <a:pt x="1128" y="1440"/>
                    <a:pt x="1229" y="1151"/>
                    <a:pt x="1295" y="877"/>
                  </a:cubicBezTo>
                  <a:cubicBezTo>
                    <a:pt x="1367" y="598"/>
                    <a:pt x="1403" y="304"/>
                    <a:pt x="1408" y="1"/>
                  </a:cubicBezTo>
                  <a:close/>
                </a:path>
              </a:pathLst>
            </a:custGeom>
            <a:solidFill>
              <a:srgbClr val="AAB5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7" name="Google Shape;5937;p16"/>
            <p:cNvSpPr/>
            <p:nvPr/>
          </p:nvSpPr>
          <p:spPr>
            <a:xfrm>
              <a:off x="4718300" y="3819325"/>
              <a:ext cx="38625" cy="22975"/>
            </a:xfrm>
            <a:custGeom>
              <a:avLst/>
              <a:gdLst/>
              <a:ahLst/>
              <a:cxnLst/>
              <a:rect l="l" t="t" r="r" b="b"/>
              <a:pathLst>
                <a:path w="1545" h="919" extrusionOk="0">
                  <a:moveTo>
                    <a:pt x="1362" y="1"/>
                  </a:moveTo>
                  <a:cubicBezTo>
                    <a:pt x="1337" y="1"/>
                    <a:pt x="1315" y="9"/>
                    <a:pt x="1294" y="22"/>
                  </a:cubicBezTo>
                  <a:cubicBezTo>
                    <a:pt x="1002" y="190"/>
                    <a:pt x="716" y="373"/>
                    <a:pt x="446" y="571"/>
                  </a:cubicBezTo>
                  <a:cubicBezTo>
                    <a:pt x="297" y="679"/>
                    <a:pt x="147" y="795"/>
                    <a:pt x="1" y="919"/>
                  </a:cubicBezTo>
                  <a:cubicBezTo>
                    <a:pt x="43" y="884"/>
                    <a:pt x="89" y="851"/>
                    <a:pt x="135" y="822"/>
                  </a:cubicBezTo>
                  <a:cubicBezTo>
                    <a:pt x="206" y="781"/>
                    <a:pt x="277" y="739"/>
                    <a:pt x="353" y="705"/>
                  </a:cubicBezTo>
                  <a:cubicBezTo>
                    <a:pt x="485" y="647"/>
                    <a:pt x="620" y="595"/>
                    <a:pt x="756" y="547"/>
                  </a:cubicBezTo>
                  <a:cubicBezTo>
                    <a:pt x="873" y="508"/>
                    <a:pt x="989" y="470"/>
                    <a:pt x="1103" y="423"/>
                  </a:cubicBezTo>
                  <a:lnTo>
                    <a:pt x="1103" y="423"/>
                  </a:lnTo>
                  <a:lnTo>
                    <a:pt x="1087" y="429"/>
                  </a:lnTo>
                  <a:cubicBezTo>
                    <a:pt x="1144" y="403"/>
                    <a:pt x="1200" y="380"/>
                    <a:pt x="1252" y="350"/>
                  </a:cubicBezTo>
                  <a:cubicBezTo>
                    <a:pt x="1302" y="321"/>
                    <a:pt x="1348" y="291"/>
                    <a:pt x="1396" y="256"/>
                  </a:cubicBezTo>
                  <a:cubicBezTo>
                    <a:pt x="1447" y="213"/>
                    <a:pt x="1498" y="170"/>
                    <a:pt x="1545" y="123"/>
                  </a:cubicBezTo>
                  <a:cubicBezTo>
                    <a:pt x="1538" y="101"/>
                    <a:pt x="1525" y="81"/>
                    <a:pt x="1511" y="65"/>
                  </a:cubicBezTo>
                  <a:cubicBezTo>
                    <a:pt x="1476" y="27"/>
                    <a:pt x="1420" y="1"/>
                    <a:pt x="1368" y="1"/>
                  </a:cubicBezTo>
                  <a:cubicBezTo>
                    <a:pt x="1366" y="1"/>
                    <a:pt x="1364" y="1"/>
                    <a:pt x="1362" y="1"/>
                  </a:cubicBezTo>
                  <a:close/>
                </a:path>
              </a:pathLst>
            </a:custGeom>
            <a:solidFill>
              <a:srgbClr val="AAB5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8" name="Google Shape;5938;p16"/>
            <p:cNvSpPr/>
            <p:nvPr/>
          </p:nvSpPr>
          <p:spPr>
            <a:xfrm>
              <a:off x="4753425" y="3825250"/>
              <a:ext cx="325" cy="275"/>
            </a:xfrm>
            <a:custGeom>
              <a:avLst/>
              <a:gdLst/>
              <a:ahLst/>
              <a:cxnLst/>
              <a:rect l="l" t="t" r="r" b="b"/>
              <a:pathLst>
                <a:path w="13" h="11" extrusionOk="0">
                  <a:moveTo>
                    <a:pt x="12" y="1"/>
                  </a:moveTo>
                  <a:cubicBezTo>
                    <a:pt x="11" y="2"/>
                    <a:pt x="10" y="4"/>
                    <a:pt x="9" y="5"/>
                  </a:cubicBezTo>
                  <a:lnTo>
                    <a:pt x="9" y="5"/>
                  </a:lnTo>
                  <a:cubicBezTo>
                    <a:pt x="10" y="4"/>
                    <a:pt x="12" y="3"/>
                    <a:pt x="12" y="1"/>
                  </a:cubicBezTo>
                  <a:close/>
                  <a:moveTo>
                    <a:pt x="9" y="5"/>
                  </a:moveTo>
                  <a:cubicBezTo>
                    <a:pt x="6" y="7"/>
                    <a:pt x="3" y="9"/>
                    <a:pt x="1" y="11"/>
                  </a:cubicBezTo>
                  <a:cubicBezTo>
                    <a:pt x="4" y="11"/>
                    <a:pt x="6" y="9"/>
                    <a:pt x="9" y="5"/>
                  </a:cubicBezTo>
                  <a:close/>
                </a:path>
              </a:pathLst>
            </a:custGeom>
            <a:solidFill>
              <a:srgbClr val="AAB5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9" name="Google Shape;5939;p16"/>
            <p:cNvSpPr/>
            <p:nvPr/>
          </p:nvSpPr>
          <p:spPr>
            <a:xfrm>
              <a:off x="4663625" y="3845175"/>
              <a:ext cx="51375" cy="70675"/>
            </a:xfrm>
            <a:custGeom>
              <a:avLst/>
              <a:gdLst/>
              <a:ahLst/>
              <a:cxnLst/>
              <a:rect l="l" t="t" r="r" b="b"/>
              <a:pathLst>
                <a:path w="2055" h="2827" extrusionOk="0">
                  <a:moveTo>
                    <a:pt x="740" y="2441"/>
                  </a:moveTo>
                  <a:lnTo>
                    <a:pt x="740" y="2441"/>
                  </a:lnTo>
                  <a:cubicBezTo>
                    <a:pt x="735" y="2444"/>
                    <a:pt x="729" y="2446"/>
                    <a:pt x="724" y="2448"/>
                  </a:cubicBezTo>
                  <a:cubicBezTo>
                    <a:pt x="730" y="2446"/>
                    <a:pt x="735" y="2444"/>
                    <a:pt x="740" y="2441"/>
                  </a:cubicBezTo>
                  <a:close/>
                  <a:moveTo>
                    <a:pt x="2054" y="1"/>
                  </a:moveTo>
                  <a:cubicBezTo>
                    <a:pt x="1984" y="61"/>
                    <a:pt x="1915" y="126"/>
                    <a:pt x="1845" y="192"/>
                  </a:cubicBezTo>
                  <a:cubicBezTo>
                    <a:pt x="1359" y="652"/>
                    <a:pt x="927" y="1179"/>
                    <a:pt x="559" y="1758"/>
                  </a:cubicBezTo>
                  <a:cubicBezTo>
                    <a:pt x="401" y="2010"/>
                    <a:pt x="245" y="2299"/>
                    <a:pt x="82" y="2642"/>
                  </a:cubicBezTo>
                  <a:cubicBezTo>
                    <a:pt x="54" y="2704"/>
                    <a:pt x="28" y="2764"/>
                    <a:pt x="0" y="2826"/>
                  </a:cubicBezTo>
                  <a:cubicBezTo>
                    <a:pt x="54" y="2777"/>
                    <a:pt x="110" y="2727"/>
                    <a:pt x="173" y="2690"/>
                  </a:cubicBezTo>
                  <a:cubicBezTo>
                    <a:pt x="245" y="2644"/>
                    <a:pt x="318" y="2606"/>
                    <a:pt x="397" y="2572"/>
                  </a:cubicBezTo>
                  <a:cubicBezTo>
                    <a:pt x="515" y="2521"/>
                    <a:pt x="636" y="2482"/>
                    <a:pt x="755" y="2435"/>
                  </a:cubicBezTo>
                  <a:lnTo>
                    <a:pt x="755" y="2435"/>
                  </a:lnTo>
                  <a:cubicBezTo>
                    <a:pt x="750" y="2437"/>
                    <a:pt x="745" y="2439"/>
                    <a:pt x="740" y="2441"/>
                  </a:cubicBezTo>
                  <a:lnTo>
                    <a:pt x="740" y="2441"/>
                  </a:lnTo>
                  <a:cubicBezTo>
                    <a:pt x="746" y="2439"/>
                    <a:pt x="752" y="2437"/>
                    <a:pt x="757" y="2434"/>
                  </a:cubicBezTo>
                  <a:lnTo>
                    <a:pt x="757" y="2434"/>
                  </a:lnTo>
                  <a:cubicBezTo>
                    <a:pt x="757" y="2434"/>
                    <a:pt x="756" y="2435"/>
                    <a:pt x="755" y="2435"/>
                  </a:cubicBezTo>
                  <a:lnTo>
                    <a:pt x="755" y="2435"/>
                  </a:lnTo>
                  <a:cubicBezTo>
                    <a:pt x="792" y="2419"/>
                    <a:pt x="830" y="2401"/>
                    <a:pt x="865" y="2381"/>
                  </a:cubicBezTo>
                  <a:cubicBezTo>
                    <a:pt x="904" y="2355"/>
                    <a:pt x="941" y="2331"/>
                    <a:pt x="976" y="2303"/>
                  </a:cubicBezTo>
                  <a:cubicBezTo>
                    <a:pt x="1042" y="2247"/>
                    <a:pt x="1104" y="2191"/>
                    <a:pt x="1158" y="2127"/>
                  </a:cubicBezTo>
                  <a:cubicBezTo>
                    <a:pt x="1210" y="2053"/>
                    <a:pt x="1250" y="1979"/>
                    <a:pt x="1286" y="1897"/>
                  </a:cubicBezTo>
                  <a:cubicBezTo>
                    <a:pt x="1401" y="1598"/>
                    <a:pt x="1467" y="1282"/>
                    <a:pt x="1556" y="970"/>
                  </a:cubicBezTo>
                  <a:cubicBezTo>
                    <a:pt x="1595" y="838"/>
                    <a:pt x="1635" y="705"/>
                    <a:pt x="1687" y="578"/>
                  </a:cubicBezTo>
                  <a:cubicBezTo>
                    <a:pt x="1733" y="459"/>
                    <a:pt x="1790" y="343"/>
                    <a:pt x="1862" y="236"/>
                  </a:cubicBezTo>
                  <a:cubicBezTo>
                    <a:pt x="1919" y="155"/>
                    <a:pt x="1983" y="73"/>
                    <a:pt x="2054" y="1"/>
                  </a:cubicBezTo>
                  <a:close/>
                </a:path>
              </a:pathLst>
            </a:custGeom>
            <a:solidFill>
              <a:srgbClr val="AAB5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0" name="Google Shape;5940;p16"/>
            <p:cNvSpPr/>
            <p:nvPr/>
          </p:nvSpPr>
          <p:spPr>
            <a:xfrm>
              <a:off x="4560000" y="4616050"/>
              <a:ext cx="85200" cy="87175"/>
            </a:xfrm>
            <a:custGeom>
              <a:avLst/>
              <a:gdLst/>
              <a:ahLst/>
              <a:cxnLst/>
              <a:rect l="l" t="t" r="r" b="b"/>
              <a:pathLst>
                <a:path w="3408" h="3487" extrusionOk="0">
                  <a:moveTo>
                    <a:pt x="3407" y="0"/>
                  </a:moveTo>
                  <a:lnTo>
                    <a:pt x="3407" y="0"/>
                  </a:lnTo>
                  <a:cubicBezTo>
                    <a:pt x="2936" y="427"/>
                    <a:pt x="2600" y="978"/>
                    <a:pt x="2241" y="1500"/>
                  </a:cubicBezTo>
                  <a:cubicBezTo>
                    <a:pt x="2158" y="1623"/>
                    <a:pt x="2071" y="1744"/>
                    <a:pt x="1982" y="1862"/>
                  </a:cubicBezTo>
                  <a:cubicBezTo>
                    <a:pt x="1941" y="1915"/>
                    <a:pt x="1898" y="1969"/>
                    <a:pt x="1855" y="2020"/>
                  </a:cubicBezTo>
                  <a:cubicBezTo>
                    <a:pt x="1799" y="2083"/>
                    <a:pt x="1745" y="2143"/>
                    <a:pt x="1681" y="2196"/>
                  </a:cubicBezTo>
                  <a:cubicBezTo>
                    <a:pt x="1605" y="2254"/>
                    <a:pt x="1529" y="2306"/>
                    <a:pt x="1439" y="2344"/>
                  </a:cubicBezTo>
                  <a:cubicBezTo>
                    <a:pt x="1352" y="2385"/>
                    <a:pt x="1263" y="2416"/>
                    <a:pt x="1167" y="2436"/>
                  </a:cubicBezTo>
                  <a:cubicBezTo>
                    <a:pt x="1078" y="2458"/>
                    <a:pt x="990" y="2476"/>
                    <a:pt x="901" y="2498"/>
                  </a:cubicBezTo>
                  <a:cubicBezTo>
                    <a:pt x="849" y="2510"/>
                    <a:pt x="797" y="2522"/>
                    <a:pt x="749" y="2543"/>
                  </a:cubicBezTo>
                  <a:cubicBezTo>
                    <a:pt x="717" y="2553"/>
                    <a:pt x="684" y="2567"/>
                    <a:pt x="654" y="2584"/>
                  </a:cubicBezTo>
                  <a:cubicBezTo>
                    <a:pt x="659" y="2581"/>
                    <a:pt x="665" y="2579"/>
                    <a:pt x="670" y="2577"/>
                  </a:cubicBezTo>
                  <a:lnTo>
                    <a:pt x="670" y="2577"/>
                  </a:lnTo>
                  <a:cubicBezTo>
                    <a:pt x="642" y="2592"/>
                    <a:pt x="615" y="2609"/>
                    <a:pt x="588" y="2629"/>
                  </a:cubicBezTo>
                  <a:cubicBezTo>
                    <a:pt x="556" y="2650"/>
                    <a:pt x="530" y="2672"/>
                    <a:pt x="499" y="2696"/>
                  </a:cubicBezTo>
                  <a:cubicBezTo>
                    <a:pt x="509" y="2692"/>
                    <a:pt x="513" y="2686"/>
                    <a:pt x="520" y="2680"/>
                  </a:cubicBezTo>
                  <a:lnTo>
                    <a:pt x="520" y="2680"/>
                  </a:lnTo>
                  <a:cubicBezTo>
                    <a:pt x="480" y="2718"/>
                    <a:pt x="440" y="2757"/>
                    <a:pt x="405" y="2797"/>
                  </a:cubicBezTo>
                  <a:cubicBezTo>
                    <a:pt x="369" y="2840"/>
                    <a:pt x="336" y="2886"/>
                    <a:pt x="303" y="2930"/>
                  </a:cubicBezTo>
                  <a:cubicBezTo>
                    <a:pt x="309" y="2922"/>
                    <a:pt x="312" y="2916"/>
                    <a:pt x="318" y="2907"/>
                  </a:cubicBezTo>
                  <a:lnTo>
                    <a:pt x="318" y="2907"/>
                  </a:lnTo>
                  <a:cubicBezTo>
                    <a:pt x="244" y="3017"/>
                    <a:pt x="180" y="3131"/>
                    <a:pt x="118" y="3249"/>
                  </a:cubicBezTo>
                  <a:lnTo>
                    <a:pt x="0" y="3486"/>
                  </a:lnTo>
                  <a:cubicBezTo>
                    <a:pt x="591" y="3277"/>
                    <a:pt x="1080" y="3052"/>
                    <a:pt x="1526" y="2788"/>
                  </a:cubicBezTo>
                  <a:cubicBezTo>
                    <a:pt x="1817" y="2614"/>
                    <a:pt x="2067" y="2431"/>
                    <a:pt x="2290" y="2232"/>
                  </a:cubicBezTo>
                  <a:cubicBezTo>
                    <a:pt x="2531" y="2013"/>
                    <a:pt x="2739" y="1738"/>
                    <a:pt x="2893" y="1432"/>
                  </a:cubicBezTo>
                  <a:cubicBezTo>
                    <a:pt x="3025" y="1162"/>
                    <a:pt x="3113" y="889"/>
                    <a:pt x="3192" y="631"/>
                  </a:cubicBezTo>
                  <a:cubicBezTo>
                    <a:pt x="3262" y="408"/>
                    <a:pt x="3328" y="201"/>
                    <a:pt x="3407" y="0"/>
                  </a:cubicBezTo>
                  <a:close/>
                </a:path>
              </a:pathLst>
            </a:custGeom>
            <a:solidFill>
              <a:srgbClr val="AAB5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1" name="Google Shape;5941;p16"/>
            <p:cNvSpPr/>
            <p:nvPr/>
          </p:nvSpPr>
          <p:spPr>
            <a:xfrm>
              <a:off x="4706850" y="4763350"/>
              <a:ext cx="44525" cy="192200"/>
            </a:xfrm>
            <a:custGeom>
              <a:avLst/>
              <a:gdLst/>
              <a:ahLst/>
              <a:cxnLst/>
              <a:rect l="l" t="t" r="r" b="b"/>
              <a:pathLst>
                <a:path w="1781" h="7688" extrusionOk="0">
                  <a:moveTo>
                    <a:pt x="94" y="4076"/>
                  </a:moveTo>
                  <a:lnTo>
                    <a:pt x="94" y="4076"/>
                  </a:lnTo>
                  <a:cubicBezTo>
                    <a:pt x="94" y="4078"/>
                    <a:pt x="95" y="4079"/>
                    <a:pt x="95" y="4080"/>
                  </a:cubicBezTo>
                  <a:lnTo>
                    <a:pt x="95" y="4080"/>
                  </a:lnTo>
                  <a:cubicBezTo>
                    <a:pt x="95" y="4079"/>
                    <a:pt x="94" y="4077"/>
                    <a:pt x="94" y="4076"/>
                  </a:cubicBezTo>
                  <a:close/>
                  <a:moveTo>
                    <a:pt x="95" y="4080"/>
                  </a:moveTo>
                  <a:cubicBezTo>
                    <a:pt x="96" y="4084"/>
                    <a:pt x="96" y="4089"/>
                    <a:pt x="97" y="4094"/>
                  </a:cubicBezTo>
                  <a:lnTo>
                    <a:pt x="97" y="4094"/>
                  </a:lnTo>
                  <a:cubicBezTo>
                    <a:pt x="97" y="4089"/>
                    <a:pt x="96" y="4085"/>
                    <a:pt x="95" y="4080"/>
                  </a:cubicBezTo>
                  <a:close/>
                  <a:moveTo>
                    <a:pt x="1629" y="0"/>
                  </a:moveTo>
                  <a:cubicBezTo>
                    <a:pt x="1629" y="0"/>
                    <a:pt x="1628" y="1"/>
                    <a:pt x="1627" y="3"/>
                  </a:cubicBezTo>
                  <a:cubicBezTo>
                    <a:pt x="1551" y="151"/>
                    <a:pt x="1482" y="304"/>
                    <a:pt x="1423" y="462"/>
                  </a:cubicBezTo>
                  <a:cubicBezTo>
                    <a:pt x="1426" y="452"/>
                    <a:pt x="1430" y="445"/>
                    <a:pt x="1431" y="437"/>
                  </a:cubicBezTo>
                  <a:lnTo>
                    <a:pt x="1431" y="437"/>
                  </a:lnTo>
                  <a:cubicBezTo>
                    <a:pt x="1381" y="579"/>
                    <a:pt x="1338" y="724"/>
                    <a:pt x="1309" y="870"/>
                  </a:cubicBezTo>
                  <a:cubicBezTo>
                    <a:pt x="1285" y="1000"/>
                    <a:pt x="1268" y="1132"/>
                    <a:pt x="1256" y="1261"/>
                  </a:cubicBezTo>
                  <a:cubicBezTo>
                    <a:pt x="1256" y="1265"/>
                    <a:pt x="1253" y="1273"/>
                    <a:pt x="1253" y="1278"/>
                  </a:cubicBezTo>
                  <a:cubicBezTo>
                    <a:pt x="1243" y="1464"/>
                    <a:pt x="1237" y="1649"/>
                    <a:pt x="1237" y="1833"/>
                  </a:cubicBezTo>
                  <a:cubicBezTo>
                    <a:pt x="1237" y="2018"/>
                    <a:pt x="1239" y="2203"/>
                    <a:pt x="1229" y="2387"/>
                  </a:cubicBezTo>
                  <a:cubicBezTo>
                    <a:pt x="1220" y="2557"/>
                    <a:pt x="1203" y="2728"/>
                    <a:pt x="1167" y="2893"/>
                  </a:cubicBezTo>
                  <a:cubicBezTo>
                    <a:pt x="1146" y="2986"/>
                    <a:pt x="1123" y="3078"/>
                    <a:pt x="1092" y="3167"/>
                  </a:cubicBezTo>
                  <a:cubicBezTo>
                    <a:pt x="1067" y="3249"/>
                    <a:pt x="1035" y="3325"/>
                    <a:pt x="1000" y="3403"/>
                  </a:cubicBezTo>
                  <a:cubicBezTo>
                    <a:pt x="985" y="3440"/>
                    <a:pt x="945" y="3460"/>
                    <a:pt x="906" y="3460"/>
                  </a:cubicBezTo>
                  <a:cubicBezTo>
                    <a:pt x="872" y="3460"/>
                    <a:pt x="839" y="3445"/>
                    <a:pt x="822" y="3413"/>
                  </a:cubicBezTo>
                  <a:cubicBezTo>
                    <a:pt x="697" y="3183"/>
                    <a:pt x="656" y="2923"/>
                    <a:pt x="548" y="2684"/>
                  </a:cubicBezTo>
                  <a:lnTo>
                    <a:pt x="548" y="2684"/>
                  </a:lnTo>
                  <a:cubicBezTo>
                    <a:pt x="549" y="2686"/>
                    <a:pt x="549" y="2687"/>
                    <a:pt x="552" y="2690"/>
                  </a:cubicBezTo>
                  <a:cubicBezTo>
                    <a:pt x="534" y="2654"/>
                    <a:pt x="514" y="2620"/>
                    <a:pt x="489" y="2590"/>
                  </a:cubicBezTo>
                  <a:cubicBezTo>
                    <a:pt x="488" y="2588"/>
                    <a:pt x="488" y="2585"/>
                    <a:pt x="485" y="2584"/>
                  </a:cubicBezTo>
                  <a:cubicBezTo>
                    <a:pt x="475" y="2574"/>
                    <a:pt x="466" y="2564"/>
                    <a:pt x="456" y="2557"/>
                  </a:cubicBezTo>
                  <a:cubicBezTo>
                    <a:pt x="455" y="2557"/>
                    <a:pt x="455" y="2555"/>
                    <a:pt x="453" y="2555"/>
                  </a:cubicBezTo>
                  <a:cubicBezTo>
                    <a:pt x="445" y="2549"/>
                    <a:pt x="439" y="2547"/>
                    <a:pt x="427" y="2545"/>
                  </a:cubicBezTo>
                  <a:cubicBezTo>
                    <a:pt x="420" y="2542"/>
                    <a:pt x="413" y="2541"/>
                    <a:pt x="404" y="2539"/>
                  </a:cubicBezTo>
                  <a:cubicBezTo>
                    <a:pt x="396" y="2539"/>
                    <a:pt x="389" y="2541"/>
                    <a:pt x="380" y="2541"/>
                  </a:cubicBezTo>
                  <a:cubicBezTo>
                    <a:pt x="348" y="2549"/>
                    <a:pt x="318" y="2562"/>
                    <a:pt x="288" y="2577"/>
                  </a:cubicBezTo>
                  <a:cubicBezTo>
                    <a:pt x="297" y="2574"/>
                    <a:pt x="305" y="2568"/>
                    <a:pt x="312" y="2567"/>
                  </a:cubicBezTo>
                  <a:lnTo>
                    <a:pt x="312" y="2567"/>
                  </a:lnTo>
                  <a:cubicBezTo>
                    <a:pt x="274" y="2590"/>
                    <a:pt x="238" y="2613"/>
                    <a:pt x="202" y="2641"/>
                  </a:cubicBezTo>
                  <a:cubicBezTo>
                    <a:pt x="176" y="2664"/>
                    <a:pt x="159" y="2686"/>
                    <a:pt x="139" y="2712"/>
                  </a:cubicBezTo>
                  <a:cubicBezTo>
                    <a:pt x="111" y="2756"/>
                    <a:pt x="90" y="2801"/>
                    <a:pt x="71" y="2851"/>
                  </a:cubicBezTo>
                  <a:cubicBezTo>
                    <a:pt x="42" y="2949"/>
                    <a:pt x="25" y="3049"/>
                    <a:pt x="17" y="3153"/>
                  </a:cubicBezTo>
                  <a:cubicBezTo>
                    <a:pt x="1" y="3472"/>
                    <a:pt x="42" y="3789"/>
                    <a:pt x="100" y="4103"/>
                  </a:cubicBezTo>
                  <a:cubicBezTo>
                    <a:pt x="99" y="4100"/>
                    <a:pt x="98" y="4097"/>
                    <a:pt x="97" y="4094"/>
                  </a:cubicBezTo>
                  <a:lnTo>
                    <a:pt x="97" y="4094"/>
                  </a:lnTo>
                  <a:cubicBezTo>
                    <a:pt x="133" y="4277"/>
                    <a:pt x="173" y="4461"/>
                    <a:pt x="218" y="4642"/>
                  </a:cubicBezTo>
                  <a:cubicBezTo>
                    <a:pt x="259" y="4812"/>
                    <a:pt x="304" y="4983"/>
                    <a:pt x="353" y="5152"/>
                  </a:cubicBezTo>
                  <a:cubicBezTo>
                    <a:pt x="424" y="5403"/>
                    <a:pt x="505" y="5652"/>
                    <a:pt x="581" y="5902"/>
                  </a:cubicBezTo>
                  <a:cubicBezTo>
                    <a:pt x="649" y="6124"/>
                    <a:pt x="715" y="6346"/>
                    <a:pt x="765" y="6574"/>
                  </a:cubicBezTo>
                  <a:cubicBezTo>
                    <a:pt x="815" y="6798"/>
                    <a:pt x="857" y="7029"/>
                    <a:pt x="863" y="7260"/>
                  </a:cubicBezTo>
                  <a:cubicBezTo>
                    <a:pt x="865" y="7403"/>
                    <a:pt x="863" y="7545"/>
                    <a:pt x="847" y="7687"/>
                  </a:cubicBezTo>
                  <a:lnTo>
                    <a:pt x="933" y="7562"/>
                  </a:lnTo>
                  <a:cubicBezTo>
                    <a:pt x="1408" y="6857"/>
                    <a:pt x="1684" y="5958"/>
                    <a:pt x="1752" y="4891"/>
                  </a:cubicBezTo>
                  <a:cubicBezTo>
                    <a:pt x="1780" y="4401"/>
                    <a:pt x="1755" y="3904"/>
                    <a:pt x="1723" y="3443"/>
                  </a:cubicBezTo>
                  <a:cubicBezTo>
                    <a:pt x="1710" y="3263"/>
                    <a:pt x="1694" y="3084"/>
                    <a:pt x="1680" y="2901"/>
                  </a:cubicBezTo>
                  <a:lnTo>
                    <a:pt x="1661" y="2700"/>
                  </a:lnTo>
                  <a:cubicBezTo>
                    <a:pt x="1637" y="2410"/>
                    <a:pt x="1615" y="2164"/>
                    <a:pt x="1595" y="1920"/>
                  </a:cubicBezTo>
                  <a:lnTo>
                    <a:pt x="1574" y="1979"/>
                  </a:lnTo>
                  <a:cubicBezTo>
                    <a:pt x="1539" y="1188"/>
                    <a:pt x="1553" y="563"/>
                    <a:pt x="1627" y="4"/>
                  </a:cubicBezTo>
                  <a:cubicBezTo>
                    <a:pt x="1628" y="1"/>
                    <a:pt x="1629" y="0"/>
                    <a:pt x="1629" y="0"/>
                  </a:cubicBezTo>
                  <a:close/>
                </a:path>
              </a:pathLst>
            </a:custGeom>
            <a:solidFill>
              <a:srgbClr val="AAB5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2" name="Google Shape;5942;p16"/>
            <p:cNvSpPr/>
            <p:nvPr/>
          </p:nvSpPr>
          <p:spPr>
            <a:xfrm>
              <a:off x="4717625" y="4826850"/>
              <a:ext cx="525" cy="200"/>
            </a:xfrm>
            <a:custGeom>
              <a:avLst/>
              <a:gdLst/>
              <a:ahLst/>
              <a:cxnLst/>
              <a:rect l="l" t="t" r="r" b="b"/>
              <a:pathLst>
                <a:path w="21" h="8" extrusionOk="0">
                  <a:moveTo>
                    <a:pt x="1" y="1"/>
                  </a:moveTo>
                  <a:cubicBezTo>
                    <a:pt x="8" y="5"/>
                    <a:pt x="15" y="7"/>
                    <a:pt x="21" y="8"/>
                  </a:cubicBezTo>
                  <a:cubicBezTo>
                    <a:pt x="14" y="5"/>
                    <a:pt x="8" y="2"/>
                    <a:pt x="1" y="1"/>
                  </a:cubicBezTo>
                  <a:close/>
                </a:path>
              </a:pathLst>
            </a:custGeom>
            <a:solidFill>
              <a:srgbClr val="AAB5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3" name="Google Shape;5943;p16"/>
            <p:cNvSpPr/>
            <p:nvPr/>
          </p:nvSpPr>
          <p:spPr>
            <a:xfrm>
              <a:off x="4719075" y="4827925"/>
              <a:ext cx="150" cy="225"/>
            </a:xfrm>
            <a:custGeom>
              <a:avLst/>
              <a:gdLst/>
              <a:ahLst/>
              <a:cxnLst/>
              <a:rect l="l" t="t" r="r" b="b"/>
              <a:pathLst>
                <a:path w="6" h="9" extrusionOk="0">
                  <a:moveTo>
                    <a:pt x="0" y="1"/>
                  </a:moveTo>
                  <a:cubicBezTo>
                    <a:pt x="0" y="2"/>
                    <a:pt x="2" y="2"/>
                    <a:pt x="2" y="5"/>
                  </a:cubicBezTo>
                  <a:lnTo>
                    <a:pt x="5" y="7"/>
                  </a:lnTo>
                  <a:lnTo>
                    <a:pt x="5" y="7"/>
                  </a:lnTo>
                  <a:cubicBezTo>
                    <a:pt x="3" y="6"/>
                    <a:pt x="1" y="2"/>
                    <a:pt x="0" y="1"/>
                  </a:cubicBezTo>
                  <a:close/>
                  <a:moveTo>
                    <a:pt x="5" y="7"/>
                  </a:moveTo>
                  <a:cubicBezTo>
                    <a:pt x="5" y="8"/>
                    <a:pt x="5" y="8"/>
                    <a:pt x="6" y="8"/>
                  </a:cubicBezTo>
                  <a:lnTo>
                    <a:pt x="5" y="7"/>
                  </a:lnTo>
                  <a:close/>
                </a:path>
              </a:pathLst>
            </a:custGeom>
            <a:solidFill>
              <a:srgbClr val="AAB5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4" name="Google Shape;5944;p16"/>
            <p:cNvSpPr/>
            <p:nvPr/>
          </p:nvSpPr>
          <p:spPr>
            <a:xfrm>
              <a:off x="4708700" y="4834175"/>
              <a:ext cx="125" cy="350"/>
            </a:xfrm>
            <a:custGeom>
              <a:avLst/>
              <a:gdLst/>
              <a:ahLst/>
              <a:cxnLst/>
              <a:rect l="l" t="t" r="r" b="b"/>
              <a:pathLst>
                <a:path w="5" h="14" extrusionOk="0">
                  <a:moveTo>
                    <a:pt x="4" y="1"/>
                  </a:moveTo>
                  <a:cubicBezTo>
                    <a:pt x="1" y="4"/>
                    <a:pt x="1" y="8"/>
                    <a:pt x="0" y="14"/>
                  </a:cubicBezTo>
                  <a:cubicBezTo>
                    <a:pt x="1" y="8"/>
                    <a:pt x="4" y="4"/>
                    <a:pt x="4" y="1"/>
                  </a:cubicBezTo>
                  <a:close/>
                </a:path>
              </a:pathLst>
            </a:custGeom>
            <a:solidFill>
              <a:srgbClr val="AAB5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5" name="Google Shape;5945;p16"/>
            <p:cNvSpPr/>
            <p:nvPr/>
          </p:nvSpPr>
          <p:spPr>
            <a:xfrm>
              <a:off x="4327675" y="5065250"/>
              <a:ext cx="169675" cy="67375"/>
            </a:xfrm>
            <a:custGeom>
              <a:avLst/>
              <a:gdLst/>
              <a:ahLst/>
              <a:cxnLst/>
              <a:rect l="l" t="t" r="r" b="b"/>
              <a:pathLst>
                <a:path w="6787" h="2695" extrusionOk="0">
                  <a:moveTo>
                    <a:pt x="0" y="0"/>
                  </a:moveTo>
                  <a:cubicBezTo>
                    <a:pt x="59" y="65"/>
                    <a:pt x="117" y="133"/>
                    <a:pt x="174" y="200"/>
                  </a:cubicBezTo>
                  <a:cubicBezTo>
                    <a:pt x="174" y="197"/>
                    <a:pt x="173" y="197"/>
                    <a:pt x="173" y="196"/>
                  </a:cubicBezTo>
                  <a:lnTo>
                    <a:pt x="173" y="196"/>
                  </a:lnTo>
                  <a:cubicBezTo>
                    <a:pt x="446" y="510"/>
                    <a:pt x="733" y="808"/>
                    <a:pt x="1071" y="1050"/>
                  </a:cubicBezTo>
                  <a:lnTo>
                    <a:pt x="1072" y="1052"/>
                  </a:lnTo>
                  <a:cubicBezTo>
                    <a:pt x="1134" y="1093"/>
                    <a:pt x="1195" y="1135"/>
                    <a:pt x="1263" y="1170"/>
                  </a:cubicBezTo>
                  <a:cubicBezTo>
                    <a:pt x="1335" y="1208"/>
                    <a:pt x="1407" y="1243"/>
                    <a:pt x="1481" y="1271"/>
                  </a:cubicBezTo>
                  <a:cubicBezTo>
                    <a:pt x="1595" y="1310"/>
                    <a:pt x="1708" y="1343"/>
                    <a:pt x="1826" y="1363"/>
                  </a:cubicBezTo>
                  <a:cubicBezTo>
                    <a:pt x="1944" y="1382"/>
                    <a:pt x="2062" y="1395"/>
                    <a:pt x="2179" y="1404"/>
                  </a:cubicBezTo>
                  <a:cubicBezTo>
                    <a:pt x="2171" y="1404"/>
                    <a:pt x="2162" y="1402"/>
                    <a:pt x="2155" y="1402"/>
                  </a:cubicBezTo>
                  <a:cubicBezTo>
                    <a:pt x="2353" y="1417"/>
                    <a:pt x="2557" y="1425"/>
                    <a:pt x="2755" y="1451"/>
                  </a:cubicBezTo>
                  <a:cubicBezTo>
                    <a:pt x="2876" y="1465"/>
                    <a:pt x="2997" y="1483"/>
                    <a:pt x="3114" y="1514"/>
                  </a:cubicBezTo>
                  <a:cubicBezTo>
                    <a:pt x="3190" y="1536"/>
                    <a:pt x="3264" y="1554"/>
                    <a:pt x="3340" y="1576"/>
                  </a:cubicBezTo>
                  <a:cubicBezTo>
                    <a:pt x="3650" y="1665"/>
                    <a:pt x="3965" y="1747"/>
                    <a:pt x="4278" y="1830"/>
                  </a:cubicBezTo>
                  <a:cubicBezTo>
                    <a:pt x="4894" y="1995"/>
                    <a:pt x="5510" y="2165"/>
                    <a:pt x="6102" y="2395"/>
                  </a:cubicBezTo>
                  <a:cubicBezTo>
                    <a:pt x="6335" y="2485"/>
                    <a:pt x="6564" y="2584"/>
                    <a:pt x="6787" y="2695"/>
                  </a:cubicBezTo>
                  <a:lnTo>
                    <a:pt x="6778" y="2686"/>
                  </a:lnTo>
                  <a:cubicBezTo>
                    <a:pt x="6471" y="2379"/>
                    <a:pt x="6108" y="2120"/>
                    <a:pt x="5667" y="1892"/>
                  </a:cubicBezTo>
                  <a:cubicBezTo>
                    <a:pt x="4814" y="1452"/>
                    <a:pt x="3867" y="1237"/>
                    <a:pt x="3033" y="1049"/>
                  </a:cubicBezTo>
                  <a:lnTo>
                    <a:pt x="2975" y="1035"/>
                  </a:lnTo>
                  <a:cubicBezTo>
                    <a:pt x="2537" y="933"/>
                    <a:pt x="2096" y="828"/>
                    <a:pt x="1677" y="707"/>
                  </a:cubicBezTo>
                  <a:cubicBezTo>
                    <a:pt x="1203" y="569"/>
                    <a:pt x="775" y="405"/>
                    <a:pt x="370" y="207"/>
                  </a:cubicBezTo>
                  <a:cubicBezTo>
                    <a:pt x="253" y="145"/>
                    <a:pt x="128" y="75"/>
                    <a:pt x="0" y="0"/>
                  </a:cubicBezTo>
                  <a:close/>
                </a:path>
              </a:pathLst>
            </a:custGeom>
            <a:solidFill>
              <a:srgbClr val="AAB5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6" name="Google Shape;5946;p16"/>
            <p:cNvSpPr/>
            <p:nvPr/>
          </p:nvSpPr>
          <p:spPr>
            <a:xfrm>
              <a:off x="4492200" y="3661850"/>
              <a:ext cx="109900" cy="192975"/>
            </a:xfrm>
            <a:custGeom>
              <a:avLst/>
              <a:gdLst/>
              <a:ahLst/>
              <a:cxnLst/>
              <a:rect l="l" t="t" r="r" b="b"/>
              <a:pathLst>
                <a:path w="4396" h="7719" extrusionOk="0">
                  <a:moveTo>
                    <a:pt x="3334" y="4609"/>
                  </a:moveTo>
                  <a:lnTo>
                    <a:pt x="3334" y="4609"/>
                  </a:lnTo>
                  <a:cubicBezTo>
                    <a:pt x="3337" y="4610"/>
                    <a:pt x="3341" y="4612"/>
                    <a:pt x="3344" y="4613"/>
                  </a:cubicBezTo>
                  <a:lnTo>
                    <a:pt x="3344" y="4613"/>
                  </a:lnTo>
                  <a:cubicBezTo>
                    <a:pt x="3341" y="4612"/>
                    <a:pt x="3338" y="4610"/>
                    <a:pt x="3334" y="4609"/>
                  </a:cubicBezTo>
                  <a:close/>
                  <a:moveTo>
                    <a:pt x="16" y="0"/>
                  </a:moveTo>
                  <a:cubicBezTo>
                    <a:pt x="12" y="56"/>
                    <a:pt x="11" y="117"/>
                    <a:pt x="8" y="180"/>
                  </a:cubicBezTo>
                  <a:cubicBezTo>
                    <a:pt x="1" y="529"/>
                    <a:pt x="15" y="892"/>
                    <a:pt x="48" y="1263"/>
                  </a:cubicBezTo>
                  <a:cubicBezTo>
                    <a:pt x="117" y="2015"/>
                    <a:pt x="286" y="2722"/>
                    <a:pt x="551" y="3367"/>
                  </a:cubicBezTo>
                  <a:cubicBezTo>
                    <a:pt x="811" y="4009"/>
                    <a:pt x="1211" y="4612"/>
                    <a:pt x="1705" y="5111"/>
                  </a:cubicBezTo>
                  <a:cubicBezTo>
                    <a:pt x="1953" y="5359"/>
                    <a:pt x="2227" y="5567"/>
                    <a:pt x="2464" y="5743"/>
                  </a:cubicBezTo>
                  <a:lnTo>
                    <a:pt x="2606" y="5842"/>
                  </a:lnTo>
                  <a:cubicBezTo>
                    <a:pt x="2824" y="6000"/>
                    <a:pt x="3030" y="6149"/>
                    <a:pt x="3219" y="6314"/>
                  </a:cubicBezTo>
                  <a:cubicBezTo>
                    <a:pt x="3396" y="6469"/>
                    <a:pt x="3543" y="6627"/>
                    <a:pt x="3667" y="6800"/>
                  </a:cubicBezTo>
                  <a:cubicBezTo>
                    <a:pt x="3751" y="6926"/>
                    <a:pt x="3820" y="7061"/>
                    <a:pt x="3876" y="7209"/>
                  </a:cubicBezTo>
                  <a:cubicBezTo>
                    <a:pt x="3900" y="7281"/>
                    <a:pt x="3919" y="7355"/>
                    <a:pt x="3933" y="7433"/>
                  </a:cubicBezTo>
                  <a:cubicBezTo>
                    <a:pt x="3926" y="7496"/>
                    <a:pt x="3935" y="7525"/>
                    <a:pt x="3950" y="7555"/>
                  </a:cubicBezTo>
                  <a:cubicBezTo>
                    <a:pt x="3959" y="7587"/>
                    <a:pt x="3962" y="7605"/>
                    <a:pt x="3963" y="7625"/>
                  </a:cubicBezTo>
                  <a:cubicBezTo>
                    <a:pt x="3972" y="7683"/>
                    <a:pt x="4029" y="7719"/>
                    <a:pt x="4080" y="7719"/>
                  </a:cubicBezTo>
                  <a:cubicBezTo>
                    <a:pt x="4144" y="7706"/>
                    <a:pt x="4179" y="7677"/>
                    <a:pt x="4187" y="7627"/>
                  </a:cubicBezTo>
                  <a:cubicBezTo>
                    <a:pt x="4223" y="7617"/>
                    <a:pt x="4268" y="7575"/>
                    <a:pt x="4279" y="7529"/>
                  </a:cubicBezTo>
                  <a:cubicBezTo>
                    <a:pt x="4332" y="7282"/>
                    <a:pt x="4371" y="7027"/>
                    <a:pt x="4396" y="6772"/>
                  </a:cubicBezTo>
                  <a:cubicBezTo>
                    <a:pt x="4387" y="6680"/>
                    <a:pt x="4378" y="6591"/>
                    <a:pt x="4367" y="6501"/>
                  </a:cubicBezTo>
                  <a:lnTo>
                    <a:pt x="4367" y="6505"/>
                  </a:lnTo>
                  <a:cubicBezTo>
                    <a:pt x="4318" y="6163"/>
                    <a:pt x="4242" y="5832"/>
                    <a:pt x="4113" y="5514"/>
                  </a:cubicBezTo>
                  <a:lnTo>
                    <a:pt x="4113" y="5514"/>
                  </a:lnTo>
                  <a:cubicBezTo>
                    <a:pt x="4116" y="5523"/>
                    <a:pt x="4120" y="5531"/>
                    <a:pt x="4121" y="5539"/>
                  </a:cubicBezTo>
                  <a:cubicBezTo>
                    <a:pt x="4080" y="5437"/>
                    <a:pt x="4031" y="5336"/>
                    <a:pt x="3978" y="5243"/>
                  </a:cubicBezTo>
                  <a:cubicBezTo>
                    <a:pt x="3936" y="5169"/>
                    <a:pt x="3887" y="5100"/>
                    <a:pt x="3841" y="5033"/>
                  </a:cubicBezTo>
                  <a:cubicBezTo>
                    <a:pt x="3841" y="5033"/>
                    <a:pt x="3840" y="5033"/>
                    <a:pt x="3840" y="5032"/>
                  </a:cubicBezTo>
                  <a:lnTo>
                    <a:pt x="3834" y="5026"/>
                  </a:lnTo>
                  <a:lnTo>
                    <a:pt x="3828" y="5020"/>
                  </a:lnTo>
                  <a:cubicBezTo>
                    <a:pt x="3791" y="4971"/>
                    <a:pt x="3754" y="4924"/>
                    <a:pt x="3706" y="4878"/>
                  </a:cubicBezTo>
                  <a:cubicBezTo>
                    <a:pt x="3657" y="4830"/>
                    <a:pt x="3611" y="4785"/>
                    <a:pt x="3557" y="4740"/>
                  </a:cubicBezTo>
                  <a:cubicBezTo>
                    <a:pt x="3560" y="4740"/>
                    <a:pt x="3560" y="4741"/>
                    <a:pt x="3561" y="4741"/>
                  </a:cubicBezTo>
                  <a:cubicBezTo>
                    <a:pt x="3525" y="4716"/>
                    <a:pt x="3489" y="4690"/>
                    <a:pt x="3452" y="4667"/>
                  </a:cubicBezTo>
                  <a:cubicBezTo>
                    <a:pt x="3421" y="4648"/>
                    <a:pt x="3391" y="4633"/>
                    <a:pt x="3359" y="4619"/>
                  </a:cubicBezTo>
                  <a:lnTo>
                    <a:pt x="3359" y="4619"/>
                  </a:lnTo>
                  <a:cubicBezTo>
                    <a:pt x="3359" y="4619"/>
                    <a:pt x="3360" y="4619"/>
                    <a:pt x="3360" y="4619"/>
                  </a:cubicBezTo>
                  <a:cubicBezTo>
                    <a:pt x="3356" y="4618"/>
                    <a:pt x="3352" y="4616"/>
                    <a:pt x="3348" y="4615"/>
                  </a:cubicBezTo>
                  <a:lnTo>
                    <a:pt x="3348" y="4615"/>
                  </a:lnTo>
                  <a:cubicBezTo>
                    <a:pt x="3347" y="4614"/>
                    <a:pt x="3345" y="4614"/>
                    <a:pt x="3344" y="4613"/>
                  </a:cubicBezTo>
                  <a:lnTo>
                    <a:pt x="3344" y="4613"/>
                  </a:lnTo>
                  <a:cubicBezTo>
                    <a:pt x="3344" y="4613"/>
                    <a:pt x="3345" y="4613"/>
                    <a:pt x="3345" y="4614"/>
                  </a:cubicBezTo>
                  <a:lnTo>
                    <a:pt x="3345" y="4614"/>
                  </a:lnTo>
                  <a:cubicBezTo>
                    <a:pt x="3314" y="4602"/>
                    <a:pt x="3282" y="4594"/>
                    <a:pt x="3251" y="4585"/>
                  </a:cubicBezTo>
                  <a:cubicBezTo>
                    <a:pt x="3232" y="4582"/>
                    <a:pt x="3215" y="4578"/>
                    <a:pt x="3196" y="4576"/>
                  </a:cubicBezTo>
                  <a:cubicBezTo>
                    <a:pt x="3171" y="4573"/>
                    <a:pt x="3146" y="4571"/>
                    <a:pt x="3121" y="4571"/>
                  </a:cubicBezTo>
                  <a:cubicBezTo>
                    <a:pt x="3105" y="4571"/>
                    <a:pt x="3088" y="4572"/>
                    <a:pt x="3071" y="4573"/>
                  </a:cubicBezTo>
                  <a:cubicBezTo>
                    <a:pt x="3046" y="4575"/>
                    <a:pt x="3021" y="4576"/>
                    <a:pt x="2995" y="4581"/>
                  </a:cubicBezTo>
                  <a:cubicBezTo>
                    <a:pt x="2915" y="4592"/>
                    <a:pt x="2834" y="4609"/>
                    <a:pt x="2751" y="4621"/>
                  </a:cubicBezTo>
                  <a:cubicBezTo>
                    <a:pt x="2719" y="4625"/>
                    <a:pt x="2686" y="4628"/>
                    <a:pt x="2653" y="4628"/>
                  </a:cubicBezTo>
                  <a:cubicBezTo>
                    <a:pt x="2632" y="4628"/>
                    <a:pt x="2611" y="4627"/>
                    <a:pt x="2590" y="4624"/>
                  </a:cubicBezTo>
                  <a:cubicBezTo>
                    <a:pt x="2557" y="4618"/>
                    <a:pt x="2528" y="4611"/>
                    <a:pt x="2498" y="4598"/>
                  </a:cubicBezTo>
                  <a:cubicBezTo>
                    <a:pt x="2477" y="4589"/>
                    <a:pt x="2457" y="4576"/>
                    <a:pt x="2441" y="4562"/>
                  </a:cubicBezTo>
                  <a:cubicBezTo>
                    <a:pt x="2411" y="4539"/>
                    <a:pt x="2385" y="4512"/>
                    <a:pt x="2360" y="4484"/>
                  </a:cubicBezTo>
                  <a:cubicBezTo>
                    <a:pt x="2346" y="4466"/>
                    <a:pt x="2333" y="4447"/>
                    <a:pt x="2319" y="4427"/>
                  </a:cubicBezTo>
                  <a:cubicBezTo>
                    <a:pt x="2279" y="4352"/>
                    <a:pt x="2248" y="4275"/>
                    <a:pt x="2238" y="4190"/>
                  </a:cubicBezTo>
                  <a:cubicBezTo>
                    <a:pt x="2227" y="4115"/>
                    <a:pt x="2218" y="4042"/>
                    <a:pt x="2217" y="3966"/>
                  </a:cubicBezTo>
                  <a:cubicBezTo>
                    <a:pt x="2212" y="3805"/>
                    <a:pt x="2221" y="3641"/>
                    <a:pt x="2205" y="3477"/>
                  </a:cubicBezTo>
                  <a:cubicBezTo>
                    <a:pt x="2197" y="3421"/>
                    <a:pt x="2184" y="3370"/>
                    <a:pt x="2167" y="3319"/>
                  </a:cubicBezTo>
                  <a:cubicBezTo>
                    <a:pt x="2152" y="3289"/>
                    <a:pt x="2135" y="3262"/>
                    <a:pt x="2118" y="3233"/>
                  </a:cubicBezTo>
                  <a:cubicBezTo>
                    <a:pt x="2098" y="3212"/>
                    <a:pt x="2076" y="3192"/>
                    <a:pt x="2055" y="3176"/>
                  </a:cubicBezTo>
                  <a:cubicBezTo>
                    <a:pt x="2027" y="3156"/>
                    <a:pt x="1998" y="3139"/>
                    <a:pt x="1968" y="3126"/>
                  </a:cubicBezTo>
                  <a:cubicBezTo>
                    <a:pt x="1947" y="3117"/>
                    <a:pt x="1925" y="3111"/>
                    <a:pt x="1902" y="3108"/>
                  </a:cubicBezTo>
                  <a:lnTo>
                    <a:pt x="1901" y="3108"/>
                  </a:lnTo>
                  <a:cubicBezTo>
                    <a:pt x="1891" y="3105"/>
                    <a:pt x="1884" y="3105"/>
                    <a:pt x="1875" y="3104"/>
                  </a:cubicBezTo>
                  <a:lnTo>
                    <a:pt x="1875" y="3104"/>
                  </a:lnTo>
                  <a:cubicBezTo>
                    <a:pt x="1881" y="3105"/>
                    <a:pt x="1884" y="3105"/>
                    <a:pt x="1888" y="3108"/>
                  </a:cubicBezTo>
                  <a:cubicBezTo>
                    <a:pt x="1876" y="3107"/>
                    <a:pt x="1865" y="3106"/>
                    <a:pt x="1853" y="3106"/>
                  </a:cubicBezTo>
                  <a:cubicBezTo>
                    <a:pt x="1837" y="3106"/>
                    <a:pt x="1820" y="3107"/>
                    <a:pt x="1803" y="3110"/>
                  </a:cubicBezTo>
                  <a:cubicBezTo>
                    <a:pt x="1812" y="3108"/>
                    <a:pt x="1823" y="3105"/>
                    <a:pt x="1830" y="3104"/>
                  </a:cubicBezTo>
                  <a:lnTo>
                    <a:pt x="1830" y="3104"/>
                  </a:lnTo>
                  <a:cubicBezTo>
                    <a:pt x="1783" y="3113"/>
                    <a:pt x="1737" y="3120"/>
                    <a:pt x="1688" y="3133"/>
                  </a:cubicBezTo>
                  <a:cubicBezTo>
                    <a:pt x="1660" y="3141"/>
                    <a:pt x="1629" y="3147"/>
                    <a:pt x="1599" y="3156"/>
                  </a:cubicBezTo>
                  <a:cubicBezTo>
                    <a:pt x="1560" y="3166"/>
                    <a:pt x="1523" y="3174"/>
                    <a:pt x="1486" y="3176"/>
                  </a:cubicBezTo>
                  <a:cubicBezTo>
                    <a:pt x="1476" y="3177"/>
                    <a:pt x="1465" y="3178"/>
                    <a:pt x="1455" y="3178"/>
                  </a:cubicBezTo>
                  <a:cubicBezTo>
                    <a:pt x="1438" y="3178"/>
                    <a:pt x="1420" y="3176"/>
                    <a:pt x="1402" y="3174"/>
                  </a:cubicBezTo>
                  <a:cubicBezTo>
                    <a:pt x="1338" y="3169"/>
                    <a:pt x="1279" y="3139"/>
                    <a:pt x="1227" y="3104"/>
                  </a:cubicBezTo>
                  <a:cubicBezTo>
                    <a:pt x="1158" y="3062"/>
                    <a:pt x="1092" y="3016"/>
                    <a:pt x="1032" y="2965"/>
                  </a:cubicBezTo>
                  <a:cubicBezTo>
                    <a:pt x="900" y="2857"/>
                    <a:pt x="782" y="2736"/>
                    <a:pt x="680" y="2600"/>
                  </a:cubicBezTo>
                  <a:cubicBezTo>
                    <a:pt x="579" y="2466"/>
                    <a:pt x="489" y="2326"/>
                    <a:pt x="419" y="2176"/>
                  </a:cubicBezTo>
                  <a:cubicBezTo>
                    <a:pt x="256" y="1834"/>
                    <a:pt x="144" y="1471"/>
                    <a:pt x="85" y="1099"/>
                  </a:cubicBezTo>
                  <a:cubicBezTo>
                    <a:pt x="57" y="914"/>
                    <a:pt x="34" y="727"/>
                    <a:pt x="26" y="540"/>
                  </a:cubicBezTo>
                  <a:cubicBezTo>
                    <a:pt x="19" y="382"/>
                    <a:pt x="19" y="224"/>
                    <a:pt x="24" y="66"/>
                  </a:cubicBezTo>
                  <a:cubicBezTo>
                    <a:pt x="22" y="45"/>
                    <a:pt x="19" y="22"/>
                    <a:pt x="16" y="0"/>
                  </a:cubicBezTo>
                  <a:close/>
                </a:path>
              </a:pathLst>
            </a:custGeom>
            <a:solidFill>
              <a:srgbClr val="6D76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7" name="Google Shape;5947;p16"/>
            <p:cNvSpPr/>
            <p:nvPr/>
          </p:nvSpPr>
          <p:spPr>
            <a:xfrm>
              <a:off x="4587975" y="3787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6D76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8" name="Google Shape;5948;p16"/>
            <p:cNvSpPr/>
            <p:nvPr/>
          </p:nvSpPr>
          <p:spPr>
            <a:xfrm>
              <a:off x="4588150" y="3787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D76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9" name="Google Shape;5949;p16"/>
            <p:cNvSpPr/>
            <p:nvPr/>
          </p:nvSpPr>
          <p:spPr>
            <a:xfrm>
              <a:off x="4588225" y="3787650"/>
              <a:ext cx="100" cy="100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1"/>
                  </a:moveTo>
                  <a:lnTo>
                    <a:pt x="0" y="1"/>
                  </a:lnTo>
                  <a:cubicBezTo>
                    <a:pt x="2" y="2"/>
                    <a:pt x="2" y="4"/>
                    <a:pt x="3" y="4"/>
                  </a:cubicBezTo>
                  <a:cubicBezTo>
                    <a:pt x="3" y="2"/>
                    <a:pt x="2" y="2"/>
                    <a:pt x="0" y="1"/>
                  </a:cubicBezTo>
                  <a:close/>
                </a:path>
              </a:pathLst>
            </a:custGeom>
            <a:solidFill>
              <a:srgbClr val="6D76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0" name="Google Shape;5950;p16"/>
            <p:cNvSpPr/>
            <p:nvPr/>
          </p:nvSpPr>
          <p:spPr>
            <a:xfrm>
              <a:off x="4582150" y="3511675"/>
              <a:ext cx="61250" cy="186500"/>
            </a:xfrm>
            <a:custGeom>
              <a:avLst/>
              <a:gdLst/>
              <a:ahLst/>
              <a:cxnLst/>
              <a:rect l="l" t="t" r="r" b="b"/>
              <a:pathLst>
                <a:path w="2450" h="7460" extrusionOk="0">
                  <a:moveTo>
                    <a:pt x="2161" y="4302"/>
                  </a:moveTo>
                  <a:cubicBezTo>
                    <a:pt x="2162" y="4304"/>
                    <a:pt x="2162" y="4305"/>
                    <a:pt x="2162" y="4307"/>
                  </a:cubicBezTo>
                  <a:cubicBezTo>
                    <a:pt x="2162" y="4305"/>
                    <a:pt x="2161" y="4304"/>
                    <a:pt x="2161" y="4302"/>
                  </a:cubicBezTo>
                  <a:close/>
                  <a:moveTo>
                    <a:pt x="2166" y="4318"/>
                  </a:moveTo>
                  <a:cubicBezTo>
                    <a:pt x="2166" y="4319"/>
                    <a:pt x="2166" y="4319"/>
                    <a:pt x="2166" y="4320"/>
                  </a:cubicBezTo>
                  <a:cubicBezTo>
                    <a:pt x="2166" y="4319"/>
                    <a:pt x="2166" y="4319"/>
                    <a:pt x="2166" y="4318"/>
                  </a:cubicBezTo>
                  <a:close/>
                  <a:moveTo>
                    <a:pt x="1724" y="1"/>
                  </a:moveTo>
                  <a:cubicBezTo>
                    <a:pt x="1687" y="1"/>
                    <a:pt x="1645" y="19"/>
                    <a:pt x="1615" y="48"/>
                  </a:cubicBezTo>
                  <a:cubicBezTo>
                    <a:pt x="1591" y="77"/>
                    <a:pt x="1575" y="108"/>
                    <a:pt x="1575" y="139"/>
                  </a:cubicBezTo>
                  <a:cubicBezTo>
                    <a:pt x="1588" y="460"/>
                    <a:pt x="1565" y="779"/>
                    <a:pt x="1503" y="1092"/>
                  </a:cubicBezTo>
                  <a:cubicBezTo>
                    <a:pt x="1447" y="1381"/>
                    <a:pt x="1358" y="1675"/>
                    <a:pt x="1236" y="1990"/>
                  </a:cubicBezTo>
                  <a:cubicBezTo>
                    <a:pt x="1125" y="2280"/>
                    <a:pt x="987" y="2569"/>
                    <a:pt x="854" y="2849"/>
                  </a:cubicBezTo>
                  <a:lnTo>
                    <a:pt x="825" y="2906"/>
                  </a:lnTo>
                  <a:cubicBezTo>
                    <a:pt x="667" y="3228"/>
                    <a:pt x="522" y="3527"/>
                    <a:pt x="385" y="3830"/>
                  </a:cubicBezTo>
                  <a:cubicBezTo>
                    <a:pt x="309" y="4001"/>
                    <a:pt x="239" y="4173"/>
                    <a:pt x="179" y="4348"/>
                  </a:cubicBezTo>
                  <a:cubicBezTo>
                    <a:pt x="131" y="4483"/>
                    <a:pt x="94" y="4637"/>
                    <a:pt x="55" y="4845"/>
                  </a:cubicBezTo>
                  <a:cubicBezTo>
                    <a:pt x="6" y="5125"/>
                    <a:pt x="1" y="5431"/>
                    <a:pt x="42" y="5777"/>
                  </a:cubicBezTo>
                  <a:cubicBezTo>
                    <a:pt x="82" y="6070"/>
                    <a:pt x="169" y="6381"/>
                    <a:pt x="314" y="6724"/>
                  </a:cubicBezTo>
                  <a:cubicBezTo>
                    <a:pt x="413" y="6962"/>
                    <a:pt x="542" y="7204"/>
                    <a:pt x="711" y="7459"/>
                  </a:cubicBezTo>
                  <a:cubicBezTo>
                    <a:pt x="650" y="7255"/>
                    <a:pt x="597" y="7049"/>
                    <a:pt x="572" y="6837"/>
                  </a:cubicBezTo>
                  <a:cubicBezTo>
                    <a:pt x="559" y="6727"/>
                    <a:pt x="551" y="6615"/>
                    <a:pt x="569" y="6504"/>
                  </a:cubicBezTo>
                  <a:cubicBezTo>
                    <a:pt x="585" y="6429"/>
                    <a:pt x="611" y="6350"/>
                    <a:pt x="666" y="6296"/>
                  </a:cubicBezTo>
                  <a:cubicBezTo>
                    <a:pt x="722" y="6240"/>
                    <a:pt x="800" y="6202"/>
                    <a:pt x="883" y="6202"/>
                  </a:cubicBezTo>
                  <a:cubicBezTo>
                    <a:pt x="885" y="6202"/>
                    <a:pt x="887" y="6203"/>
                    <a:pt x="888" y="6203"/>
                  </a:cubicBezTo>
                  <a:cubicBezTo>
                    <a:pt x="933" y="6203"/>
                    <a:pt x="980" y="6208"/>
                    <a:pt x="1026" y="6220"/>
                  </a:cubicBezTo>
                  <a:cubicBezTo>
                    <a:pt x="1042" y="6223"/>
                    <a:pt x="1056" y="6228"/>
                    <a:pt x="1071" y="6234"/>
                  </a:cubicBezTo>
                  <a:cubicBezTo>
                    <a:pt x="1079" y="6194"/>
                    <a:pt x="1086" y="6157"/>
                    <a:pt x="1094" y="6116"/>
                  </a:cubicBezTo>
                  <a:cubicBezTo>
                    <a:pt x="1111" y="5944"/>
                    <a:pt x="1104" y="5775"/>
                    <a:pt x="1089" y="5604"/>
                  </a:cubicBezTo>
                  <a:cubicBezTo>
                    <a:pt x="1071" y="5401"/>
                    <a:pt x="1048" y="5200"/>
                    <a:pt x="1032" y="4996"/>
                  </a:cubicBezTo>
                  <a:cubicBezTo>
                    <a:pt x="1013" y="4801"/>
                    <a:pt x="999" y="4601"/>
                    <a:pt x="1013" y="4406"/>
                  </a:cubicBezTo>
                  <a:cubicBezTo>
                    <a:pt x="1026" y="4246"/>
                    <a:pt x="1048" y="4083"/>
                    <a:pt x="1114" y="3936"/>
                  </a:cubicBezTo>
                  <a:cubicBezTo>
                    <a:pt x="1144" y="3869"/>
                    <a:pt x="1180" y="3807"/>
                    <a:pt x="1227" y="3749"/>
                  </a:cubicBezTo>
                  <a:cubicBezTo>
                    <a:pt x="1277" y="3692"/>
                    <a:pt x="1335" y="3639"/>
                    <a:pt x="1401" y="3600"/>
                  </a:cubicBezTo>
                  <a:cubicBezTo>
                    <a:pt x="1464" y="3563"/>
                    <a:pt x="1527" y="3528"/>
                    <a:pt x="1601" y="3521"/>
                  </a:cubicBezTo>
                  <a:cubicBezTo>
                    <a:pt x="1618" y="3518"/>
                    <a:pt x="1635" y="3517"/>
                    <a:pt x="1652" y="3517"/>
                  </a:cubicBezTo>
                  <a:cubicBezTo>
                    <a:pt x="1692" y="3517"/>
                    <a:pt x="1731" y="3525"/>
                    <a:pt x="1767" y="3544"/>
                  </a:cubicBezTo>
                  <a:cubicBezTo>
                    <a:pt x="1881" y="3601"/>
                    <a:pt x="1944" y="3716"/>
                    <a:pt x="1990" y="3830"/>
                  </a:cubicBezTo>
                  <a:cubicBezTo>
                    <a:pt x="2059" y="3989"/>
                    <a:pt x="2102" y="4159"/>
                    <a:pt x="2166" y="4318"/>
                  </a:cubicBezTo>
                  <a:lnTo>
                    <a:pt x="2166" y="4318"/>
                  </a:lnTo>
                  <a:cubicBezTo>
                    <a:pt x="2165" y="4315"/>
                    <a:pt x="2165" y="4312"/>
                    <a:pt x="2162" y="4307"/>
                  </a:cubicBezTo>
                  <a:lnTo>
                    <a:pt x="2162" y="4307"/>
                  </a:lnTo>
                  <a:cubicBezTo>
                    <a:pt x="2172" y="4327"/>
                    <a:pt x="2181" y="4347"/>
                    <a:pt x="2191" y="4368"/>
                  </a:cubicBezTo>
                  <a:cubicBezTo>
                    <a:pt x="2215" y="4324"/>
                    <a:pt x="2237" y="4276"/>
                    <a:pt x="2258" y="4228"/>
                  </a:cubicBezTo>
                  <a:lnTo>
                    <a:pt x="2258" y="4228"/>
                  </a:lnTo>
                  <a:cubicBezTo>
                    <a:pt x="2257" y="4231"/>
                    <a:pt x="2255" y="4233"/>
                    <a:pt x="2254" y="4236"/>
                  </a:cubicBezTo>
                  <a:lnTo>
                    <a:pt x="2254" y="4236"/>
                  </a:lnTo>
                  <a:cubicBezTo>
                    <a:pt x="2287" y="4150"/>
                    <a:pt x="2317" y="4064"/>
                    <a:pt x="2339" y="3975"/>
                  </a:cubicBezTo>
                  <a:cubicBezTo>
                    <a:pt x="2362" y="3881"/>
                    <a:pt x="2378" y="3787"/>
                    <a:pt x="2391" y="3692"/>
                  </a:cubicBezTo>
                  <a:cubicBezTo>
                    <a:pt x="2449" y="3150"/>
                    <a:pt x="2375" y="2609"/>
                    <a:pt x="2313" y="2072"/>
                  </a:cubicBezTo>
                  <a:cubicBezTo>
                    <a:pt x="2301" y="1955"/>
                    <a:pt x="2287" y="1841"/>
                    <a:pt x="2276" y="1724"/>
                  </a:cubicBezTo>
                  <a:cubicBezTo>
                    <a:pt x="2218" y="1537"/>
                    <a:pt x="2159" y="1352"/>
                    <a:pt x="2105" y="1164"/>
                  </a:cubicBezTo>
                  <a:cubicBezTo>
                    <a:pt x="2059" y="1002"/>
                    <a:pt x="2016" y="838"/>
                    <a:pt x="1977" y="673"/>
                  </a:cubicBezTo>
                  <a:cubicBezTo>
                    <a:pt x="1937" y="490"/>
                    <a:pt x="1904" y="305"/>
                    <a:pt x="1873" y="118"/>
                  </a:cubicBezTo>
                  <a:cubicBezTo>
                    <a:pt x="1862" y="55"/>
                    <a:pt x="1805" y="8"/>
                    <a:pt x="1737" y="1"/>
                  </a:cubicBezTo>
                  <a:close/>
                </a:path>
              </a:pathLst>
            </a:custGeom>
            <a:solidFill>
              <a:srgbClr val="6D76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1" name="Google Shape;5951;p16"/>
            <p:cNvSpPr/>
            <p:nvPr/>
          </p:nvSpPr>
          <p:spPr>
            <a:xfrm>
              <a:off x="4644450" y="3729125"/>
              <a:ext cx="81400" cy="93250"/>
            </a:xfrm>
            <a:custGeom>
              <a:avLst/>
              <a:gdLst/>
              <a:ahLst/>
              <a:cxnLst/>
              <a:rect l="l" t="t" r="r" b="b"/>
              <a:pathLst>
                <a:path w="3256" h="3730" extrusionOk="0">
                  <a:moveTo>
                    <a:pt x="483" y="1110"/>
                  </a:moveTo>
                  <a:cubicBezTo>
                    <a:pt x="483" y="1111"/>
                    <a:pt x="483" y="1112"/>
                    <a:pt x="482" y="1113"/>
                  </a:cubicBezTo>
                  <a:lnTo>
                    <a:pt x="482" y="1113"/>
                  </a:lnTo>
                  <a:cubicBezTo>
                    <a:pt x="482" y="1112"/>
                    <a:pt x="483" y="1111"/>
                    <a:pt x="483" y="1110"/>
                  </a:cubicBezTo>
                  <a:close/>
                  <a:moveTo>
                    <a:pt x="479" y="1115"/>
                  </a:moveTo>
                  <a:cubicBezTo>
                    <a:pt x="476" y="1115"/>
                    <a:pt x="476" y="1117"/>
                    <a:pt x="476" y="1117"/>
                  </a:cubicBezTo>
                  <a:lnTo>
                    <a:pt x="479" y="1115"/>
                  </a:lnTo>
                  <a:close/>
                  <a:moveTo>
                    <a:pt x="330" y="1385"/>
                  </a:moveTo>
                  <a:lnTo>
                    <a:pt x="330" y="1385"/>
                  </a:lnTo>
                  <a:cubicBezTo>
                    <a:pt x="330" y="1386"/>
                    <a:pt x="330" y="1386"/>
                    <a:pt x="329" y="1387"/>
                  </a:cubicBezTo>
                  <a:cubicBezTo>
                    <a:pt x="330" y="1386"/>
                    <a:pt x="330" y="1386"/>
                    <a:pt x="330" y="1385"/>
                  </a:cubicBezTo>
                  <a:close/>
                  <a:moveTo>
                    <a:pt x="108" y="2309"/>
                  </a:moveTo>
                  <a:cubicBezTo>
                    <a:pt x="108" y="2312"/>
                    <a:pt x="107" y="2315"/>
                    <a:pt x="107" y="2319"/>
                  </a:cubicBezTo>
                  <a:cubicBezTo>
                    <a:pt x="107" y="2315"/>
                    <a:pt x="107" y="2312"/>
                    <a:pt x="108" y="2309"/>
                  </a:cubicBezTo>
                  <a:close/>
                  <a:moveTo>
                    <a:pt x="2928" y="1"/>
                  </a:moveTo>
                  <a:cubicBezTo>
                    <a:pt x="2889" y="9"/>
                    <a:pt x="2856" y="9"/>
                    <a:pt x="2821" y="14"/>
                  </a:cubicBezTo>
                  <a:cubicBezTo>
                    <a:pt x="2783" y="22"/>
                    <a:pt x="2748" y="32"/>
                    <a:pt x="2712" y="45"/>
                  </a:cubicBezTo>
                  <a:cubicBezTo>
                    <a:pt x="2656" y="73"/>
                    <a:pt x="2606" y="104"/>
                    <a:pt x="2557" y="139"/>
                  </a:cubicBezTo>
                  <a:cubicBezTo>
                    <a:pt x="2447" y="231"/>
                    <a:pt x="2350" y="338"/>
                    <a:pt x="2264" y="452"/>
                  </a:cubicBezTo>
                  <a:cubicBezTo>
                    <a:pt x="2171" y="575"/>
                    <a:pt x="2085" y="705"/>
                    <a:pt x="1996" y="830"/>
                  </a:cubicBezTo>
                  <a:cubicBezTo>
                    <a:pt x="1935" y="921"/>
                    <a:pt x="1872" y="1015"/>
                    <a:pt x="1796" y="1094"/>
                  </a:cubicBezTo>
                  <a:cubicBezTo>
                    <a:pt x="1736" y="1160"/>
                    <a:pt x="1667" y="1220"/>
                    <a:pt x="1601" y="1282"/>
                  </a:cubicBezTo>
                  <a:cubicBezTo>
                    <a:pt x="1546" y="1331"/>
                    <a:pt x="1493" y="1381"/>
                    <a:pt x="1441" y="1428"/>
                  </a:cubicBezTo>
                  <a:cubicBezTo>
                    <a:pt x="1394" y="1469"/>
                    <a:pt x="1345" y="1509"/>
                    <a:pt x="1297" y="1548"/>
                  </a:cubicBezTo>
                  <a:cubicBezTo>
                    <a:pt x="1272" y="1568"/>
                    <a:pt x="1246" y="1589"/>
                    <a:pt x="1218" y="1605"/>
                  </a:cubicBezTo>
                  <a:cubicBezTo>
                    <a:pt x="1193" y="1618"/>
                    <a:pt x="1170" y="1631"/>
                    <a:pt x="1142" y="1640"/>
                  </a:cubicBezTo>
                  <a:cubicBezTo>
                    <a:pt x="1131" y="1643"/>
                    <a:pt x="1120" y="1644"/>
                    <a:pt x="1108" y="1644"/>
                  </a:cubicBezTo>
                  <a:cubicBezTo>
                    <a:pt x="1088" y="1644"/>
                    <a:pt x="1067" y="1639"/>
                    <a:pt x="1048" y="1631"/>
                  </a:cubicBezTo>
                  <a:cubicBezTo>
                    <a:pt x="1004" y="1609"/>
                    <a:pt x="981" y="1558"/>
                    <a:pt x="981" y="1510"/>
                  </a:cubicBezTo>
                  <a:cubicBezTo>
                    <a:pt x="981" y="1462"/>
                    <a:pt x="992" y="1414"/>
                    <a:pt x="1004" y="1368"/>
                  </a:cubicBezTo>
                  <a:cubicBezTo>
                    <a:pt x="1019" y="1306"/>
                    <a:pt x="1033" y="1245"/>
                    <a:pt x="1045" y="1179"/>
                  </a:cubicBezTo>
                  <a:lnTo>
                    <a:pt x="1045" y="1179"/>
                  </a:lnTo>
                  <a:cubicBezTo>
                    <a:pt x="1042" y="1187"/>
                    <a:pt x="1040" y="1199"/>
                    <a:pt x="1039" y="1206"/>
                  </a:cubicBezTo>
                  <a:cubicBezTo>
                    <a:pt x="1045" y="1160"/>
                    <a:pt x="1048" y="1115"/>
                    <a:pt x="1042" y="1072"/>
                  </a:cubicBezTo>
                  <a:cubicBezTo>
                    <a:pt x="1039" y="1055"/>
                    <a:pt x="1035" y="1036"/>
                    <a:pt x="1030" y="1021"/>
                  </a:cubicBezTo>
                  <a:cubicBezTo>
                    <a:pt x="1026" y="1012"/>
                    <a:pt x="1020" y="1002"/>
                    <a:pt x="1013" y="993"/>
                  </a:cubicBezTo>
                  <a:cubicBezTo>
                    <a:pt x="1006" y="986"/>
                    <a:pt x="1002" y="979"/>
                    <a:pt x="992" y="970"/>
                  </a:cubicBezTo>
                  <a:cubicBezTo>
                    <a:pt x="981" y="963"/>
                    <a:pt x="967" y="956"/>
                    <a:pt x="956" y="949"/>
                  </a:cubicBezTo>
                  <a:cubicBezTo>
                    <a:pt x="925" y="940"/>
                    <a:pt x="895" y="930"/>
                    <a:pt x="865" y="926"/>
                  </a:cubicBezTo>
                  <a:cubicBezTo>
                    <a:pt x="847" y="924"/>
                    <a:pt x="830" y="923"/>
                    <a:pt x="812" y="923"/>
                  </a:cubicBezTo>
                  <a:cubicBezTo>
                    <a:pt x="798" y="923"/>
                    <a:pt x="784" y="924"/>
                    <a:pt x="769" y="926"/>
                  </a:cubicBezTo>
                  <a:cubicBezTo>
                    <a:pt x="736" y="930"/>
                    <a:pt x="703" y="940"/>
                    <a:pt x="671" y="952"/>
                  </a:cubicBezTo>
                  <a:cubicBezTo>
                    <a:pt x="645" y="965"/>
                    <a:pt x="621" y="979"/>
                    <a:pt x="595" y="998"/>
                  </a:cubicBezTo>
                  <a:lnTo>
                    <a:pt x="594" y="999"/>
                  </a:lnTo>
                  <a:lnTo>
                    <a:pt x="591" y="999"/>
                  </a:lnTo>
                  <a:lnTo>
                    <a:pt x="588" y="1002"/>
                  </a:lnTo>
                  <a:lnTo>
                    <a:pt x="587" y="1005"/>
                  </a:lnTo>
                  <a:cubicBezTo>
                    <a:pt x="548" y="1036"/>
                    <a:pt x="516" y="1072"/>
                    <a:pt x="483" y="1110"/>
                  </a:cubicBezTo>
                  <a:cubicBezTo>
                    <a:pt x="483" y="1110"/>
                    <a:pt x="483" y="1110"/>
                    <a:pt x="483" y="1110"/>
                  </a:cubicBezTo>
                  <a:lnTo>
                    <a:pt x="483" y="1110"/>
                  </a:lnTo>
                  <a:lnTo>
                    <a:pt x="480" y="1114"/>
                  </a:lnTo>
                  <a:cubicBezTo>
                    <a:pt x="481" y="1113"/>
                    <a:pt x="481" y="1113"/>
                    <a:pt x="482" y="1113"/>
                  </a:cubicBezTo>
                  <a:lnTo>
                    <a:pt x="482" y="1113"/>
                  </a:lnTo>
                  <a:cubicBezTo>
                    <a:pt x="481" y="1115"/>
                    <a:pt x="480" y="1116"/>
                    <a:pt x="479" y="1117"/>
                  </a:cubicBezTo>
                  <a:lnTo>
                    <a:pt x="479" y="1115"/>
                  </a:lnTo>
                  <a:lnTo>
                    <a:pt x="467" y="1131"/>
                  </a:lnTo>
                  <a:cubicBezTo>
                    <a:pt x="447" y="1163"/>
                    <a:pt x="430" y="1192"/>
                    <a:pt x="411" y="1222"/>
                  </a:cubicBezTo>
                  <a:cubicBezTo>
                    <a:pt x="381" y="1274"/>
                    <a:pt x="354" y="1328"/>
                    <a:pt x="330" y="1385"/>
                  </a:cubicBezTo>
                  <a:lnTo>
                    <a:pt x="330" y="1385"/>
                  </a:lnTo>
                  <a:cubicBezTo>
                    <a:pt x="332" y="1380"/>
                    <a:pt x="336" y="1376"/>
                    <a:pt x="337" y="1373"/>
                  </a:cubicBezTo>
                  <a:lnTo>
                    <a:pt x="337" y="1373"/>
                  </a:lnTo>
                  <a:cubicBezTo>
                    <a:pt x="214" y="1671"/>
                    <a:pt x="151" y="1991"/>
                    <a:pt x="108" y="2309"/>
                  </a:cubicBezTo>
                  <a:lnTo>
                    <a:pt x="108" y="2299"/>
                  </a:lnTo>
                  <a:cubicBezTo>
                    <a:pt x="78" y="2544"/>
                    <a:pt x="57" y="2789"/>
                    <a:pt x="45" y="3039"/>
                  </a:cubicBezTo>
                  <a:cubicBezTo>
                    <a:pt x="44" y="3073"/>
                    <a:pt x="28" y="3105"/>
                    <a:pt x="1" y="3123"/>
                  </a:cubicBezTo>
                  <a:cubicBezTo>
                    <a:pt x="15" y="3250"/>
                    <a:pt x="35" y="3382"/>
                    <a:pt x="62" y="3518"/>
                  </a:cubicBezTo>
                  <a:cubicBezTo>
                    <a:pt x="51" y="3569"/>
                    <a:pt x="67" y="3627"/>
                    <a:pt x="105" y="3669"/>
                  </a:cubicBezTo>
                  <a:cubicBezTo>
                    <a:pt x="136" y="3702"/>
                    <a:pt x="180" y="3724"/>
                    <a:pt x="227" y="3729"/>
                  </a:cubicBezTo>
                  <a:lnTo>
                    <a:pt x="229" y="3729"/>
                  </a:lnTo>
                  <a:cubicBezTo>
                    <a:pt x="250" y="3729"/>
                    <a:pt x="321" y="3724"/>
                    <a:pt x="360" y="3683"/>
                  </a:cubicBezTo>
                  <a:cubicBezTo>
                    <a:pt x="467" y="3561"/>
                    <a:pt x="582" y="3448"/>
                    <a:pt x="710" y="3339"/>
                  </a:cubicBezTo>
                  <a:cubicBezTo>
                    <a:pt x="834" y="3231"/>
                    <a:pt x="974" y="3132"/>
                    <a:pt x="1119" y="3033"/>
                  </a:cubicBezTo>
                  <a:lnTo>
                    <a:pt x="1395" y="2846"/>
                  </a:lnTo>
                  <a:cubicBezTo>
                    <a:pt x="1674" y="2665"/>
                    <a:pt x="2056" y="2415"/>
                    <a:pt x="2365" y="2112"/>
                  </a:cubicBezTo>
                  <a:cubicBezTo>
                    <a:pt x="2523" y="1954"/>
                    <a:pt x="2666" y="1767"/>
                    <a:pt x="2788" y="1555"/>
                  </a:cubicBezTo>
                  <a:cubicBezTo>
                    <a:pt x="2908" y="1360"/>
                    <a:pt x="3007" y="1131"/>
                    <a:pt x="3093" y="863"/>
                  </a:cubicBezTo>
                  <a:cubicBezTo>
                    <a:pt x="3159" y="664"/>
                    <a:pt x="3205" y="462"/>
                    <a:pt x="3255" y="205"/>
                  </a:cubicBezTo>
                  <a:cubicBezTo>
                    <a:pt x="3248" y="193"/>
                    <a:pt x="3241" y="180"/>
                    <a:pt x="3232" y="169"/>
                  </a:cubicBezTo>
                  <a:cubicBezTo>
                    <a:pt x="3209" y="144"/>
                    <a:pt x="3188" y="121"/>
                    <a:pt x="3160" y="100"/>
                  </a:cubicBezTo>
                  <a:cubicBezTo>
                    <a:pt x="3129" y="76"/>
                    <a:pt x="3096" y="58"/>
                    <a:pt x="3061" y="40"/>
                  </a:cubicBezTo>
                  <a:cubicBezTo>
                    <a:pt x="3017" y="22"/>
                    <a:pt x="2972" y="9"/>
                    <a:pt x="2928" y="1"/>
                  </a:cubicBezTo>
                  <a:close/>
                </a:path>
              </a:pathLst>
            </a:custGeom>
            <a:solidFill>
              <a:srgbClr val="6D76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2" name="Google Shape;5952;p16"/>
            <p:cNvSpPr/>
            <p:nvPr/>
          </p:nvSpPr>
          <p:spPr>
            <a:xfrm>
              <a:off x="4616550" y="3859700"/>
              <a:ext cx="124150" cy="159950"/>
            </a:xfrm>
            <a:custGeom>
              <a:avLst/>
              <a:gdLst/>
              <a:ahLst/>
              <a:cxnLst/>
              <a:rect l="l" t="t" r="r" b="b"/>
              <a:pathLst>
                <a:path w="4966" h="6398" extrusionOk="0">
                  <a:moveTo>
                    <a:pt x="4837" y="88"/>
                  </a:moveTo>
                  <a:lnTo>
                    <a:pt x="4837" y="88"/>
                  </a:lnTo>
                  <a:cubicBezTo>
                    <a:pt x="4836" y="88"/>
                    <a:pt x="4836" y="89"/>
                    <a:pt x="4835" y="89"/>
                  </a:cubicBezTo>
                  <a:lnTo>
                    <a:pt x="4835" y="89"/>
                  </a:lnTo>
                  <a:cubicBezTo>
                    <a:pt x="4835" y="89"/>
                    <a:pt x="4836" y="88"/>
                    <a:pt x="4837" y="88"/>
                  </a:cubicBezTo>
                  <a:close/>
                  <a:moveTo>
                    <a:pt x="4833" y="91"/>
                  </a:moveTo>
                  <a:cubicBezTo>
                    <a:pt x="4832" y="93"/>
                    <a:pt x="4830" y="94"/>
                    <a:pt x="4828" y="95"/>
                  </a:cubicBezTo>
                  <a:lnTo>
                    <a:pt x="4833" y="91"/>
                  </a:lnTo>
                  <a:close/>
                  <a:moveTo>
                    <a:pt x="4828" y="94"/>
                  </a:moveTo>
                  <a:cubicBezTo>
                    <a:pt x="4825" y="96"/>
                    <a:pt x="4823" y="98"/>
                    <a:pt x="4820" y="100"/>
                  </a:cubicBezTo>
                  <a:lnTo>
                    <a:pt x="4820" y="100"/>
                  </a:lnTo>
                  <a:cubicBezTo>
                    <a:pt x="4823" y="99"/>
                    <a:pt x="4827" y="95"/>
                    <a:pt x="4828" y="94"/>
                  </a:cubicBezTo>
                  <a:close/>
                  <a:moveTo>
                    <a:pt x="4966" y="0"/>
                  </a:moveTo>
                  <a:cubicBezTo>
                    <a:pt x="4921" y="27"/>
                    <a:pt x="4878" y="56"/>
                    <a:pt x="4837" y="88"/>
                  </a:cubicBezTo>
                  <a:cubicBezTo>
                    <a:pt x="4835" y="88"/>
                    <a:pt x="4835" y="88"/>
                    <a:pt x="4834" y="91"/>
                  </a:cubicBezTo>
                  <a:lnTo>
                    <a:pt x="4834" y="91"/>
                  </a:lnTo>
                  <a:cubicBezTo>
                    <a:pt x="4834" y="91"/>
                    <a:pt x="4834" y="91"/>
                    <a:pt x="4834" y="91"/>
                  </a:cubicBezTo>
                  <a:lnTo>
                    <a:pt x="4834" y="91"/>
                  </a:lnTo>
                  <a:cubicBezTo>
                    <a:pt x="4828" y="94"/>
                    <a:pt x="4825" y="99"/>
                    <a:pt x="4820" y="101"/>
                  </a:cubicBezTo>
                  <a:lnTo>
                    <a:pt x="4820" y="101"/>
                  </a:lnTo>
                  <a:cubicBezTo>
                    <a:pt x="4820" y="101"/>
                    <a:pt x="4820" y="100"/>
                    <a:pt x="4820" y="100"/>
                  </a:cubicBezTo>
                  <a:lnTo>
                    <a:pt x="4820" y="100"/>
                  </a:lnTo>
                  <a:cubicBezTo>
                    <a:pt x="4820" y="101"/>
                    <a:pt x="4819" y="101"/>
                    <a:pt x="4819" y="101"/>
                  </a:cubicBezTo>
                  <a:cubicBezTo>
                    <a:pt x="4819" y="101"/>
                    <a:pt x="4819" y="101"/>
                    <a:pt x="4820" y="101"/>
                  </a:cubicBezTo>
                  <a:lnTo>
                    <a:pt x="4820" y="101"/>
                  </a:lnTo>
                  <a:cubicBezTo>
                    <a:pt x="4737" y="172"/>
                    <a:pt x="4659" y="249"/>
                    <a:pt x="4588" y="336"/>
                  </a:cubicBezTo>
                  <a:cubicBezTo>
                    <a:pt x="4539" y="397"/>
                    <a:pt x="4496" y="461"/>
                    <a:pt x="4459" y="530"/>
                  </a:cubicBezTo>
                  <a:cubicBezTo>
                    <a:pt x="4417" y="605"/>
                    <a:pt x="4381" y="680"/>
                    <a:pt x="4347" y="756"/>
                  </a:cubicBezTo>
                  <a:cubicBezTo>
                    <a:pt x="4167" y="1214"/>
                    <a:pt x="4114" y="1708"/>
                    <a:pt x="3992" y="2183"/>
                  </a:cubicBezTo>
                  <a:cubicBezTo>
                    <a:pt x="3927" y="2433"/>
                    <a:pt x="3850" y="2682"/>
                    <a:pt x="3729" y="2912"/>
                  </a:cubicBezTo>
                  <a:cubicBezTo>
                    <a:pt x="3705" y="2962"/>
                    <a:pt x="3679" y="3012"/>
                    <a:pt x="3649" y="3058"/>
                  </a:cubicBezTo>
                  <a:cubicBezTo>
                    <a:pt x="3626" y="3094"/>
                    <a:pt x="3600" y="3126"/>
                    <a:pt x="3573" y="3160"/>
                  </a:cubicBezTo>
                  <a:cubicBezTo>
                    <a:pt x="3507" y="3248"/>
                    <a:pt x="3435" y="3332"/>
                    <a:pt x="3361" y="3413"/>
                  </a:cubicBezTo>
                  <a:cubicBezTo>
                    <a:pt x="3259" y="3525"/>
                    <a:pt x="3156" y="3635"/>
                    <a:pt x="3048" y="3740"/>
                  </a:cubicBezTo>
                  <a:cubicBezTo>
                    <a:pt x="2966" y="3821"/>
                    <a:pt x="2883" y="3901"/>
                    <a:pt x="2793" y="3974"/>
                  </a:cubicBezTo>
                  <a:cubicBezTo>
                    <a:pt x="2761" y="4000"/>
                    <a:pt x="2731" y="4025"/>
                    <a:pt x="2696" y="4049"/>
                  </a:cubicBezTo>
                  <a:cubicBezTo>
                    <a:pt x="2646" y="4085"/>
                    <a:pt x="2592" y="4114"/>
                    <a:pt x="2537" y="4142"/>
                  </a:cubicBezTo>
                  <a:cubicBezTo>
                    <a:pt x="2474" y="4176"/>
                    <a:pt x="2412" y="4210"/>
                    <a:pt x="2345" y="4237"/>
                  </a:cubicBezTo>
                  <a:cubicBezTo>
                    <a:pt x="2304" y="4254"/>
                    <a:pt x="2261" y="4276"/>
                    <a:pt x="2215" y="4288"/>
                  </a:cubicBezTo>
                  <a:cubicBezTo>
                    <a:pt x="2178" y="4298"/>
                    <a:pt x="2139" y="4306"/>
                    <a:pt x="2100" y="4306"/>
                  </a:cubicBezTo>
                  <a:cubicBezTo>
                    <a:pt x="2077" y="4306"/>
                    <a:pt x="2055" y="4303"/>
                    <a:pt x="2033" y="4296"/>
                  </a:cubicBezTo>
                  <a:cubicBezTo>
                    <a:pt x="1981" y="4279"/>
                    <a:pt x="1939" y="4236"/>
                    <a:pt x="1925" y="4181"/>
                  </a:cubicBezTo>
                  <a:cubicBezTo>
                    <a:pt x="1909" y="4124"/>
                    <a:pt x="1912" y="4068"/>
                    <a:pt x="1918" y="4009"/>
                  </a:cubicBezTo>
                  <a:cubicBezTo>
                    <a:pt x="1927" y="3927"/>
                    <a:pt x="1942" y="3845"/>
                    <a:pt x="1955" y="3765"/>
                  </a:cubicBezTo>
                  <a:lnTo>
                    <a:pt x="1955" y="3765"/>
                  </a:lnTo>
                  <a:lnTo>
                    <a:pt x="1950" y="3792"/>
                  </a:lnTo>
                  <a:cubicBezTo>
                    <a:pt x="1967" y="3670"/>
                    <a:pt x="1975" y="3551"/>
                    <a:pt x="1961" y="3429"/>
                  </a:cubicBezTo>
                  <a:cubicBezTo>
                    <a:pt x="1952" y="3368"/>
                    <a:pt x="1935" y="3311"/>
                    <a:pt x="1918" y="3252"/>
                  </a:cubicBezTo>
                  <a:cubicBezTo>
                    <a:pt x="1914" y="3246"/>
                    <a:pt x="1912" y="3240"/>
                    <a:pt x="1909" y="3235"/>
                  </a:cubicBezTo>
                  <a:cubicBezTo>
                    <a:pt x="1882" y="3255"/>
                    <a:pt x="1853" y="3275"/>
                    <a:pt x="1825" y="3295"/>
                  </a:cubicBezTo>
                  <a:cubicBezTo>
                    <a:pt x="1767" y="3341"/>
                    <a:pt x="1710" y="3391"/>
                    <a:pt x="1659" y="3449"/>
                  </a:cubicBezTo>
                  <a:cubicBezTo>
                    <a:pt x="1622" y="3490"/>
                    <a:pt x="1586" y="3532"/>
                    <a:pt x="1552" y="3575"/>
                  </a:cubicBezTo>
                  <a:cubicBezTo>
                    <a:pt x="1460" y="3697"/>
                    <a:pt x="1378" y="3824"/>
                    <a:pt x="1309" y="3960"/>
                  </a:cubicBezTo>
                  <a:cubicBezTo>
                    <a:pt x="1302" y="3973"/>
                    <a:pt x="1296" y="3986"/>
                    <a:pt x="1289" y="3999"/>
                  </a:cubicBezTo>
                  <a:cubicBezTo>
                    <a:pt x="1177" y="4351"/>
                    <a:pt x="1048" y="4718"/>
                    <a:pt x="882" y="5063"/>
                  </a:cubicBezTo>
                  <a:cubicBezTo>
                    <a:pt x="719" y="5386"/>
                    <a:pt x="535" y="5661"/>
                    <a:pt x="324" y="5906"/>
                  </a:cubicBezTo>
                  <a:lnTo>
                    <a:pt x="253" y="5982"/>
                  </a:lnTo>
                  <a:lnTo>
                    <a:pt x="197" y="6011"/>
                  </a:lnTo>
                  <a:lnTo>
                    <a:pt x="157" y="6025"/>
                  </a:lnTo>
                  <a:cubicBezTo>
                    <a:pt x="115" y="6034"/>
                    <a:pt x="71" y="6053"/>
                    <a:pt x="38" y="6104"/>
                  </a:cubicBezTo>
                  <a:cubicBezTo>
                    <a:pt x="13" y="6142"/>
                    <a:pt x="0" y="6191"/>
                    <a:pt x="9" y="6239"/>
                  </a:cubicBezTo>
                  <a:cubicBezTo>
                    <a:pt x="28" y="6326"/>
                    <a:pt x="108" y="6397"/>
                    <a:pt x="189" y="6397"/>
                  </a:cubicBezTo>
                  <a:cubicBezTo>
                    <a:pt x="854" y="6212"/>
                    <a:pt x="1476" y="5957"/>
                    <a:pt x="2097" y="5612"/>
                  </a:cubicBezTo>
                  <a:cubicBezTo>
                    <a:pt x="2386" y="5457"/>
                    <a:pt x="2686" y="5264"/>
                    <a:pt x="2987" y="5040"/>
                  </a:cubicBezTo>
                  <a:cubicBezTo>
                    <a:pt x="3271" y="4822"/>
                    <a:pt x="3519" y="4595"/>
                    <a:pt x="3721" y="4358"/>
                  </a:cubicBezTo>
                  <a:cubicBezTo>
                    <a:pt x="3822" y="4237"/>
                    <a:pt x="3910" y="4121"/>
                    <a:pt x="3992" y="4000"/>
                  </a:cubicBezTo>
                  <a:cubicBezTo>
                    <a:pt x="4080" y="3871"/>
                    <a:pt x="4166" y="3709"/>
                    <a:pt x="4255" y="3510"/>
                  </a:cubicBezTo>
                  <a:cubicBezTo>
                    <a:pt x="4380" y="3240"/>
                    <a:pt x="4480" y="2919"/>
                    <a:pt x="4569" y="2501"/>
                  </a:cubicBezTo>
                  <a:cubicBezTo>
                    <a:pt x="4638" y="2162"/>
                    <a:pt x="4684" y="1813"/>
                    <a:pt x="4727" y="1478"/>
                  </a:cubicBezTo>
                  <a:lnTo>
                    <a:pt x="4736" y="1415"/>
                  </a:lnTo>
                  <a:lnTo>
                    <a:pt x="4746" y="1356"/>
                  </a:lnTo>
                  <a:cubicBezTo>
                    <a:pt x="4786" y="1008"/>
                    <a:pt x="4829" y="670"/>
                    <a:pt x="4898" y="332"/>
                  </a:cubicBezTo>
                  <a:lnTo>
                    <a:pt x="4898" y="332"/>
                  </a:lnTo>
                  <a:lnTo>
                    <a:pt x="4864" y="374"/>
                  </a:lnTo>
                  <a:cubicBezTo>
                    <a:pt x="4898" y="243"/>
                    <a:pt x="4933" y="118"/>
                    <a:pt x="4966" y="0"/>
                  </a:cubicBezTo>
                  <a:close/>
                </a:path>
              </a:pathLst>
            </a:custGeom>
            <a:solidFill>
              <a:srgbClr val="6D76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3" name="Google Shape;5953;p16"/>
            <p:cNvSpPr/>
            <p:nvPr/>
          </p:nvSpPr>
          <p:spPr>
            <a:xfrm>
              <a:off x="4669525" y="3962200"/>
              <a:ext cx="400" cy="75"/>
            </a:xfrm>
            <a:custGeom>
              <a:avLst/>
              <a:gdLst/>
              <a:ahLst/>
              <a:cxnLst/>
              <a:rect l="l" t="t" r="r" b="b"/>
              <a:pathLst>
                <a:path w="16" h="3" extrusionOk="0">
                  <a:moveTo>
                    <a:pt x="16" y="1"/>
                  </a:moveTo>
                  <a:cubicBezTo>
                    <a:pt x="10" y="1"/>
                    <a:pt x="3" y="1"/>
                    <a:pt x="0" y="2"/>
                  </a:cubicBezTo>
                  <a:cubicBezTo>
                    <a:pt x="6" y="2"/>
                    <a:pt x="10" y="1"/>
                    <a:pt x="16" y="1"/>
                  </a:cubicBezTo>
                  <a:close/>
                </a:path>
              </a:pathLst>
            </a:custGeom>
            <a:solidFill>
              <a:srgbClr val="6D76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4" name="Google Shape;5954;p16"/>
            <p:cNvSpPr/>
            <p:nvPr/>
          </p:nvSpPr>
          <p:spPr>
            <a:xfrm>
              <a:off x="4454100" y="3959275"/>
              <a:ext cx="75400" cy="172550"/>
            </a:xfrm>
            <a:custGeom>
              <a:avLst/>
              <a:gdLst/>
              <a:ahLst/>
              <a:cxnLst/>
              <a:rect l="l" t="t" r="r" b="b"/>
              <a:pathLst>
                <a:path w="3016" h="6902" extrusionOk="0">
                  <a:moveTo>
                    <a:pt x="1726" y="2598"/>
                  </a:moveTo>
                  <a:lnTo>
                    <a:pt x="1726" y="2598"/>
                  </a:lnTo>
                  <a:cubicBezTo>
                    <a:pt x="1726" y="2600"/>
                    <a:pt x="1727" y="2601"/>
                    <a:pt x="1728" y="2602"/>
                  </a:cubicBezTo>
                  <a:lnTo>
                    <a:pt x="1728" y="2602"/>
                  </a:lnTo>
                  <a:cubicBezTo>
                    <a:pt x="1727" y="2601"/>
                    <a:pt x="1726" y="2600"/>
                    <a:pt x="1726" y="2598"/>
                  </a:cubicBezTo>
                  <a:close/>
                  <a:moveTo>
                    <a:pt x="1729" y="2605"/>
                  </a:moveTo>
                  <a:cubicBezTo>
                    <a:pt x="1729" y="2606"/>
                    <a:pt x="1730" y="2606"/>
                    <a:pt x="1730" y="2607"/>
                  </a:cubicBezTo>
                  <a:cubicBezTo>
                    <a:pt x="1730" y="2606"/>
                    <a:pt x="1730" y="2606"/>
                    <a:pt x="1729" y="2605"/>
                  </a:cubicBezTo>
                  <a:close/>
                  <a:moveTo>
                    <a:pt x="1" y="0"/>
                  </a:moveTo>
                  <a:lnTo>
                    <a:pt x="1" y="0"/>
                  </a:lnTo>
                  <a:cubicBezTo>
                    <a:pt x="16" y="181"/>
                    <a:pt x="31" y="362"/>
                    <a:pt x="41" y="543"/>
                  </a:cubicBezTo>
                  <a:cubicBezTo>
                    <a:pt x="50" y="730"/>
                    <a:pt x="57" y="916"/>
                    <a:pt x="57" y="1107"/>
                  </a:cubicBezTo>
                  <a:cubicBezTo>
                    <a:pt x="58" y="1215"/>
                    <a:pt x="57" y="1319"/>
                    <a:pt x="54" y="1425"/>
                  </a:cubicBezTo>
                  <a:lnTo>
                    <a:pt x="51" y="1681"/>
                  </a:lnTo>
                  <a:cubicBezTo>
                    <a:pt x="50" y="1972"/>
                    <a:pt x="62" y="2285"/>
                    <a:pt x="93" y="2603"/>
                  </a:cubicBezTo>
                  <a:cubicBezTo>
                    <a:pt x="144" y="3169"/>
                    <a:pt x="266" y="3698"/>
                    <a:pt x="462" y="4180"/>
                  </a:cubicBezTo>
                  <a:cubicBezTo>
                    <a:pt x="918" y="5323"/>
                    <a:pt x="1848" y="6145"/>
                    <a:pt x="2608" y="6731"/>
                  </a:cubicBezTo>
                  <a:cubicBezTo>
                    <a:pt x="2619" y="6739"/>
                    <a:pt x="2633" y="6746"/>
                    <a:pt x="2651" y="6752"/>
                  </a:cubicBezTo>
                  <a:cubicBezTo>
                    <a:pt x="2652" y="6831"/>
                    <a:pt x="2737" y="6894"/>
                    <a:pt x="2813" y="6901"/>
                  </a:cubicBezTo>
                  <a:cubicBezTo>
                    <a:pt x="2868" y="6901"/>
                    <a:pt x="2913" y="6884"/>
                    <a:pt x="2949" y="6854"/>
                  </a:cubicBezTo>
                  <a:cubicBezTo>
                    <a:pt x="2980" y="6830"/>
                    <a:pt x="3015" y="6779"/>
                    <a:pt x="3014" y="6726"/>
                  </a:cubicBezTo>
                  <a:cubicBezTo>
                    <a:pt x="3000" y="6423"/>
                    <a:pt x="2981" y="6122"/>
                    <a:pt x="2961" y="5820"/>
                  </a:cubicBezTo>
                  <a:lnTo>
                    <a:pt x="2951" y="5630"/>
                  </a:lnTo>
                  <a:lnTo>
                    <a:pt x="2936" y="5390"/>
                  </a:lnTo>
                  <a:cubicBezTo>
                    <a:pt x="2750" y="5080"/>
                    <a:pt x="2563" y="4770"/>
                    <a:pt x="2378" y="4457"/>
                  </a:cubicBezTo>
                  <a:cubicBezTo>
                    <a:pt x="2293" y="4316"/>
                    <a:pt x="2211" y="4175"/>
                    <a:pt x="2149" y="4023"/>
                  </a:cubicBezTo>
                  <a:cubicBezTo>
                    <a:pt x="2088" y="3865"/>
                    <a:pt x="2034" y="3706"/>
                    <a:pt x="1994" y="3542"/>
                  </a:cubicBezTo>
                  <a:cubicBezTo>
                    <a:pt x="1953" y="3384"/>
                    <a:pt x="1918" y="3222"/>
                    <a:pt x="1876" y="3064"/>
                  </a:cubicBezTo>
                  <a:cubicBezTo>
                    <a:pt x="1854" y="2973"/>
                    <a:pt x="1831" y="2881"/>
                    <a:pt x="1800" y="2794"/>
                  </a:cubicBezTo>
                  <a:cubicBezTo>
                    <a:pt x="1779" y="2732"/>
                    <a:pt x="1754" y="2672"/>
                    <a:pt x="1732" y="2612"/>
                  </a:cubicBezTo>
                  <a:lnTo>
                    <a:pt x="1732" y="2612"/>
                  </a:lnTo>
                  <a:cubicBezTo>
                    <a:pt x="1732" y="2612"/>
                    <a:pt x="1732" y="2613"/>
                    <a:pt x="1733" y="2614"/>
                  </a:cubicBezTo>
                  <a:cubicBezTo>
                    <a:pt x="1733" y="2611"/>
                    <a:pt x="1731" y="2608"/>
                    <a:pt x="1730" y="2607"/>
                  </a:cubicBezTo>
                  <a:lnTo>
                    <a:pt x="1730" y="2607"/>
                  </a:lnTo>
                  <a:cubicBezTo>
                    <a:pt x="1731" y="2608"/>
                    <a:pt x="1731" y="2610"/>
                    <a:pt x="1732" y="2612"/>
                  </a:cubicBezTo>
                  <a:lnTo>
                    <a:pt x="1732" y="2612"/>
                  </a:lnTo>
                  <a:cubicBezTo>
                    <a:pt x="1730" y="2608"/>
                    <a:pt x="1729" y="2605"/>
                    <a:pt x="1728" y="2602"/>
                  </a:cubicBezTo>
                  <a:lnTo>
                    <a:pt x="1728" y="2602"/>
                  </a:lnTo>
                  <a:cubicBezTo>
                    <a:pt x="1728" y="2603"/>
                    <a:pt x="1729" y="2604"/>
                    <a:pt x="1729" y="2605"/>
                  </a:cubicBezTo>
                  <a:lnTo>
                    <a:pt x="1729" y="2605"/>
                  </a:lnTo>
                  <a:cubicBezTo>
                    <a:pt x="1728" y="2603"/>
                    <a:pt x="1728" y="2600"/>
                    <a:pt x="1726" y="2597"/>
                  </a:cubicBezTo>
                  <a:lnTo>
                    <a:pt x="1726" y="2597"/>
                  </a:lnTo>
                  <a:cubicBezTo>
                    <a:pt x="1726" y="2597"/>
                    <a:pt x="1726" y="2598"/>
                    <a:pt x="1726" y="2598"/>
                  </a:cubicBezTo>
                  <a:lnTo>
                    <a:pt x="1726" y="2598"/>
                  </a:lnTo>
                  <a:cubicBezTo>
                    <a:pt x="1725" y="2596"/>
                    <a:pt x="1724" y="2593"/>
                    <a:pt x="1722" y="2591"/>
                  </a:cubicBezTo>
                  <a:lnTo>
                    <a:pt x="1722" y="2591"/>
                  </a:lnTo>
                  <a:cubicBezTo>
                    <a:pt x="1722" y="2591"/>
                    <a:pt x="1722" y="2590"/>
                    <a:pt x="1722" y="2590"/>
                  </a:cubicBezTo>
                  <a:lnTo>
                    <a:pt x="1722" y="2590"/>
                  </a:lnTo>
                  <a:cubicBezTo>
                    <a:pt x="1645" y="2418"/>
                    <a:pt x="1560" y="2245"/>
                    <a:pt x="1450" y="2091"/>
                  </a:cubicBezTo>
                  <a:cubicBezTo>
                    <a:pt x="1437" y="2075"/>
                    <a:pt x="1424" y="2058"/>
                    <a:pt x="1408" y="2042"/>
                  </a:cubicBezTo>
                  <a:cubicBezTo>
                    <a:pt x="1408" y="2047"/>
                    <a:pt x="1407" y="2050"/>
                    <a:pt x="1405" y="2051"/>
                  </a:cubicBezTo>
                  <a:cubicBezTo>
                    <a:pt x="1371" y="2140"/>
                    <a:pt x="1352" y="2233"/>
                    <a:pt x="1335" y="2327"/>
                  </a:cubicBezTo>
                  <a:cubicBezTo>
                    <a:pt x="1313" y="2443"/>
                    <a:pt x="1293" y="2560"/>
                    <a:pt x="1272" y="2674"/>
                  </a:cubicBezTo>
                  <a:cubicBezTo>
                    <a:pt x="1223" y="2919"/>
                    <a:pt x="1164" y="3169"/>
                    <a:pt x="1029" y="3384"/>
                  </a:cubicBezTo>
                  <a:cubicBezTo>
                    <a:pt x="1010" y="3414"/>
                    <a:pt x="977" y="3434"/>
                    <a:pt x="940" y="3434"/>
                  </a:cubicBezTo>
                  <a:cubicBezTo>
                    <a:pt x="914" y="3434"/>
                    <a:pt x="881" y="3426"/>
                    <a:pt x="864" y="3405"/>
                  </a:cubicBezTo>
                  <a:cubicBezTo>
                    <a:pt x="838" y="3368"/>
                    <a:pt x="806" y="3329"/>
                    <a:pt x="783" y="3289"/>
                  </a:cubicBezTo>
                  <a:cubicBezTo>
                    <a:pt x="763" y="3255"/>
                    <a:pt x="746" y="3219"/>
                    <a:pt x="730" y="3181"/>
                  </a:cubicBezTo>
                  <a:cubicBezTo>
                    <a:pt x="694" y="3104"/>
                    <a:pt x="667" y="3023"/>
                    <a:pt x="647" y="2940"/>
                  </a:cubicBezTo>
                  <a:cubicBezTo>
                    <a:pt x="597" y="2736"/>
                    <a:pt x="574" y="2525"/>
                    <a:pt x="561" y="2317"/>
                  </a:cubicBezTo>
                  <a:cubicBezTo>
                    <a:pt x="532" y="1843"/>
                    <a:pt x="545" y="1367"/>
                    <a:pt x="482" y="898"/>
                  </a:cubicBezTo>
                  <a:lnTo>
                    <a:pt x="482" y="898"/>
                  </a:lnTo>
                  <a:lnTo>
                    <a:pt x="488" y="924"/>
                  </a:lnTo>
                  <a:cubicBezTo>
                    <a:pt x="462" y="747"/>
                    <a:pt x="423" y="569"/>
                    <a:pt x="357" y="402"/>
                  </a:cubicBezTo>
                  <a:lnTo>
                    <a:pt x="357" y="402"/>
                  </a:lnTo>
                  <a:cubicBezTo>
                    <a:pt x="358" y="407"/>
                    <a:pt x="360" y="411"/>
                    <a:pt x="361" y="417"/>
                  </a:cubicBezTo>
                  <a:cubicBezTo>
                    <a:pt x="330" y="339"/>
                    <a:pt x="289" y="263"/>
                    <a:pt x="242" y="197"/>
                  </a:cubicBezTo>
                  <a:lnTo>
                    <a:pt x="239" y="195"/>
                  </a:lnTo>
                  <a:lnTo>
                    <a:pt x="238" y="194"/>
                  </a:lnTo>
                  <a:cubicBezTo>
                    <a:pt x="200" y="147"/>
                    <a:pt x="159" y="103"/>
                    <a:pt x="113" y="68"/>
                  </a:cubicBezTo>
                  <a:cubicBezTo>
                    <a:pt x="77" y="40"/>
                    <a:pt x="41" y="19"/>
                    <a:pt x="1" y="0"/>
                  </a:cubicBezTo>
                  <a:close/>
                </a:path>
              </a:pathLst>
            </a:custGeom>
            <a:solidFill>
              <a:srgbClr val="6D76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5" name="Google Shape;5955;p16"/>
            <p:cNvSpPr/>
            <p:nvPr/>
          </p:nvSpPr>
          <p:spPr>
            <a:xfrm>
              <a:off x="4460175" y="3964175"/>
              <a:ext cx="50" cy="75"/>
            </a:xfrm>
            <a:custGeom>
              <a:avLst/>
              <a:gdLst/>
              <a:ahLst/>
              <a:cxnLst/>
              <a:rect l="l" t="t" r="r" b="b"/>
              <a:pathLst>
                <a:path w="2" h="3" extrusionOk="0">
                  <a:moveTo>
                    <a:pt x="0" y="1"/>
                  </a:moveTo>
                  <a:cubicBezTo>
                    <a:pt x="0" y="2"/>
                    <a:pt x="0" y="2"/>
                    <a:pt x="2" y="2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6D76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6" name="Google Shape;5956;p16"/>
            <p:cNvSpPr/>
            <p:nvPr/>
          </p:nvSpPr>
          <p:spPr>
            <a:xfrm>
              <a:off x="4213200" y="4254825"/>
              <a:ext cx="180750" cy="162350"/>
            </a:xfrm>
            <a:custGeom>
              <a:avLst/>
              <a:gdLst/>
              <a:ahLst/>
              <a:cxnLst/>
              <a:rect l="l" t="t" r="r" b="b"/>
              <a:pathLst>
                <a:path w="7230" h="6494" extrusionOk="0">
                  <a:moveTo>
                    <a:pt x="5232" y="5539"/>
                  </a:moveTo>
                  <a:cubicBezTo>
                    <a:pt x="5232" y="5540"/>
                    <a:pt x="5233" y="5540"/>
                    <a:pt x="5233" y="5540"/>
                  </a:cubicBezTo>
                  <a:lnTo>
                    <a:pt x="5232" y="5539"/>
                  </a:lnTo>
                  <a:close/>
                  <a:moveTo>
                    <a:pt x="5236" y="5543"/>
                  </a:moveTo>
                  <a:lnTo>
                    <a:pt x="5236" y="5543"/>
                  </a:lnTo>
                  <a:cubicBezTo>
                    <a:pt x="5239" y="5544"/>
                    <a:pt x="5239" y="5544"/>
                    <a:pt x="5239" y="5546"/>
                  </a:cubicBezTo>
                  <a:cubicBezTo>
                    <a:pt x="5239" y="5544"/>
                    <a:pt x="5236" y="5544"/>
                    <a:pt x="5236" y="5543"/>
                  </a:cubicBezTo>
                  <a:close/>
                  <a:moveTo>
                    <a:pt x="6427" y="6292"/>
                  </a:moveTo>
                  <a:cubicBezTo>
                    <a:pt x="6427" y="6293"/>
                    <a:pt x="6428" y="6293"/>
                    <a:pt x="6428" y="6293"/>
                  </a:cubicBezTo>
                  <a:cubicBezTo>
                    <a:pt x="6428" y="6292"/>
                    <a:pt x="6427" y="6292"/>
                    <a:pt x="6427" y="6292"/>
                  </a:cubicBezTo>
                  <a:close/>
                  <a:moveTo>
                    <a:pt x="213" y="0"/>
                  </a:moveTo>
                  <a:lnTo>
                    <a:pt x="176" y="10"/>
                  </a:lnTo>
                  <a:cubicBezTo>
                    <a:pt x="123" y="20"/>
                    <a:pt x="82" y="50"/>
                    <a:pt x="57" y="89"/>
                  </a:cubicBezTo>
                  <a:cubicBezTo>
                    <a:pt x="1" y="167"/>
                    <a:pt x="22" y="273"/>
                    <a:pt x="104" y="336"/>
                  </a:cubicBezTo>
                  <a:cubicBezTo>
                    <a:pt x="118" y="346"/>
                    <a:pt x="134" y="359"/>
                    <a:pt x="149" y="369"/>
                  </a:cubicBezTo>
                  <a:cubicBezTo>
                    <a:pt x="944" y="667"/>
                    <a:pt x="1743" y="984"/>
                    <a:pt x="2438" y="1481"/>
                  </a:cubicBezTo>
                  <a:cubicBezTo>
                    <a:pt x="2567" y="1574"/>
                    <a:pt x="2707" y="1669"/>
                    <a:pt x="2813" y="1788"/>
                  </a:cubicBezTo>
                  <a:cubicBezTo>
                    <a:pt x="2854" y="1836"/>
                    <a:pt x="2898" y="1883"/>
                    <a:pt x="2935" y="1938"/>
                  </a:cubicBezTo>
                  <a:cubicBezTo>
                    <a:pt x="2971" y="1991"/>
                    <a:pt x="3007" y="2045"/>
                    <a:pt x="3038" y="2103"/>
                  </a:cubicBezTo>
                  <a:lnTo>
                    <a:pt x="3130" y="2264"/>
                  </a:lnTo>
                  <a:cubicBezTo>
                    <a:pt x="3137" y="2278"/>
                    <a:pt x="3146" y="2294"/>
                    <a:pt x="3153" y="2308"/>
                  </a:cubicBezTo>
                  <a:cubicBezTo>
                    <a:pt x="3170" y="2359"/>
                    <a:pt x="3181" y="2410"/>
                    <a:pt x="3189" y="2463"/>
                  </a:cubicBezTo>
                  <a:cubicBezTo>
                    <a:pt x="3208" y="2588"/>
                    <a:pt x="3216" y="2715"/>
                    <a:pt x="3238" y="2838"/>
                  </a:cubicBezTo>
                  <a:cubicBezTo>
                    <a:pt x="3251" y="2897"/>
                    <a:pt x="3267" y="2952"/>
                    <a:pt x="3290" y="3008"/>
                  </a:cubicBezTo>
                  <a:cubicBezTo>
                    <a:pt x="3297" y="3018"/>
                    <a:pt x="3303" y="3031"/>
                    <a:pt x="3310" y="3039"/>
                  </a:cubicBezTo>
                  <a:cubicBezTo>
                    <a:pt x="3318" y="3048"/>
                    <a:pt x="3324" y="3055"/>
                    <a:pt x="3336" y="3062"/>
                  </a:cubicBezTo>
                  <a:cubicBezTo>
                    <a:pt x="3340" y="3067"/>
                    <a:pt x="3346" y="3070"/>
                    <a:pt x="3351" y="3072"/>
                  </a:cubicBezTo>
                  <a:cubicBezTo>
                    <a:pt x="3369" y="3077"/>
                    <a:pt x="3386" y="3081"/>
                    <a:pt x="3402" y="3082"/>
                  </a:cubicBezTo>
                  <a:cubicBezTo>
                    <a:pt x="3410" y="3082"/>
                    <a:pt x="3418" y="3081"/>
                    <a:pt x="3426" y="3081"/>
                  </a:cubicBezTo>
                  <a:cubicBezTo>
                    <a:pt x="3439" y="3077"/>
                    <a:pt x="3452" y="3072"/>
                    <a:pt x="3465" y="3068"/>
                  </a:cubicBezTo>
                  <a:cubicBezTo>
                    <a:pt x="3482" y="3058"/>
                    <a:pt x="3501" y="3045"/>
                    <a:pt x="3517" y="3032"/>
                  </a:cubicBezTo>
                  <a:cubicBezTo>
                    <a:pt x="3596" y="2953"/>
                    <a:pt x="3656" y="2857"/>
                    <a:pt x="3723" y="2764"/>
                  </a:cubicBezTo>
                  <a:cubicBezTo>
                    <a:pt x="3759" y="2715"/>
                    <a:pt x="3792" y="2665"/>
                    <a:pt x="3835" y="2621"/>
                  </a:cubicBezTo>
                  <a:cubicBezTo>
                    <a:pt x="3874" y="2584"/>
                    <a:pt x="3914" y="2542"/>
                    <a:pt x="3963" y="2515"/>
                  </a:cubicBezTo>
                  <a:cubicBezTo>
                    <a:pt x="4011" y="2492"/>
                    <a:pt x="4058" y="2471"/>
                    <a:pt x="4113" y="2465"/>
                  </a:cubicBezTo>
                  <a:cubicBezTo>
                    <a:pt x="4127" y="2464"/>
                    <a:pt x="4143" y="2463"/>
                    <a:pt x="4159" y="2463"/>
                  </a:cubicBezTo>
                  <a:cubicBezTo>
                    <a:pt x="4171" y="2463"/>
                    <a:pt x="4183" y="2464"/>
                    <a:pt x="4193" y="2465"/>
                  </a:cubicBezTo>
                  <a:cubicBezTo>
                    <a:pt x="4226" y="2469"/>
                    <a:pt x="4255" y="2473"/>
                    <a:pt x="4285" y="2485"/>
                  </a:cubicBezTo>
                  <a:cubicBezTo>
                    <a:pt x="4353" y="2508"/>
                    <a:pt x="4416" y="2542"/>
                    <a:pt x="4475" y="2587"/>
                  </a:cubicBezTo>
                  <a:cubicBezTo>
                    <a:pt x="4523" y="2624"/>
                    <a:pt x="4571" y="2665"/>
                    <a:pt x="4602" y="2718"/>
                  </a:cubicBezTo>
                  <a:cubicBezTo>
                    <a:pt x="4671" y="2838"/>
                    <a:pt x="4707" y="2972"/>
                    <a:pt x="4726" y="3105"/>
                  </a:cubicBezTo>
                  <a:cubicBezTo>
                    <a:pt x="4752" y="3291"/>
                    <a:pt x="4760" y="3477"/>
                    <a:pt x="4762" y="3663"/>
                  </a:cubicBezTo>
                  <a:cubicBezTo>
                    <a:pt x="4765" y="3858"/>
                    <a:pt x="4759" y="4056"/>
                    <a:pt x="4760" y="4253"/>
                  </a:cubicBezTo>
                  <a:cubicBezTo>
                    <a:pt x="4765" y="4411"/>
                    <a:pt x="4768" y="4569"/>
                    <a:pt x="4793" y="4726"/>
                  </a:cubicBezTo>
                  <a:cubicBezTo>
                    <a:pt x="4816" y="4833"/>
                    <a:pt x="4861" y="4934"/>
                    <a:pt x="4908" y="5034"/>
                  </a:cubicBezTo>
                  <a:cubicBezTo>
                    <a:pt x="4959" y="5138"/>
                    <a:pt x="5013" y="5243"/>
                    <a:pt x="5078" y="5336"/>
                  </a:cubicBezTo>
                  <a:cubicBezTo>
                    <a:pt x="5127" y="5408"/>
                    <a:pt x="5177" y="5474"/>
                    <a:pt x="5233" y="5540"/>
                  </a:cubicBezTo>
                  <a:lnTo>
                    <a:pt x="5233" y="5539"/>
                  </a:lnTo>
                  <a:cubicBezTo>
                    <a:pt x="5234" y="5540"/>
                    <a:pt x="5234" y="5543"/>
                    <a:pt x="5236" y="5544"/>
                  </a:cubicBezTo>
                  <a:lnTo>
                    <a:pt x="5234" y="5543"/>
                  </a:lnTo>
                  <a:lnTo>
                    <a:pt x="5234" y="5543"/>
                  </a:lnTo>
                  <a:cubicBezTo>
                    <a:pt x="5239" y="5547"/>
                    <a:pt x="5242" y="5551"/>
                    <a:pt x="5243" y="5553"/>
                  </a:cubicBezTo>
                  <a:cubicBezTo>
                    <a:pt x="5242" y="5552"/>
                    <a:pt x="5240" y="5548"/>
                    <a:pt x="5239" y="5546"/>
                  </a:cubicBezTo>
                  <a:lnTo>
                    <a:pt x="5239" y="5546"/>
                  </a:lnTo>
                  <a:cubicBezTo>
                    <a:pt x="5305" y="5622"/>
                    <a:pt x="5371" y="5691"/>
                    <a:pt x="5447" y="5755"/>
                  </a:cubicBezTo>
                  <a:cubicBezTo>
                    <a:pt x="5519" y="5819"/>
                    <a:pt x="5595" y="5878"/>
                    <a:pt x="5673" y="5932"/>
                  </a:cubicBezTo>
                  <a:cubicBezTo>
                    <a:pt x="5677" y="5934"/>
                    <a:pt x="5678" y="5935"/>
                    <a:pt x="5680" y="5938"/>
                  </a:cubicBezTo>
                  <a:cubicBezTo>
                    <a:pt x="5803" y="6018"/>
                    <a:pt x="5931" y="6090"/>
                    <a:pt x="6066" y="6150"/>
                  </a:cubicBezTo>
                  <a:cubicBezTo>
                    <a:pt x="6184" y="6203"/>
                    <a:pt x="6304" y="6251"/>
                    <a:pt x="6427" y="6292"/>
                  </a:cubicBezTo>
                  <a:lnTo>
                    <a:pt x="6427" y="6292"/>
                  </a:lnTo>
                  <a:cubicBezTo>
                    <a:pt x="6427" y="6292"/>
                    <a:pt x="6427" y="6292"/>
                    <a:pt x="6427" y="6291"/>
                  </a:cubicBezTo>
                  <a:lnTo>
                    <a:pt x="6427" y="6291"/>
                  </a:lnTo>
                  <a:cubicBezTo>
                    <a:pt x="6678" y="6373"/>
                    <a:pt x="6935" y="6438"/>
                    <a:pt x="7194" y="6494"/>
                  </a:cubicBezTo>
                  <a:cubicBezTo>
                    <a:pt x="7202" y="6481"/>
                    <a:pt x="7208" y="6466"/>
                    <a:pt x="7214" y="6452"/>
                  </a:cubicBezTo>
                  <a:cubicBezTo>
                    <a:pt x="7229" y="6409"/>
                    <a:pt x="7228" y="6364"/>
                    <a:pt x="7206" y="6308"/>
                  </a:cubicBezTo>
                  <a:cubicBezTo>
                    <a:pt x="7179" y="6229"/>
                    <a:pt x="7152" y="6150"/>
                    <a:pt x="7127" y="6074"/>
                  </a:cubicBezTo>
                  <a:cubicBezTo>
                    <a:pt x="7079" y="5918"/>
                    <a:pt x="7031" y="5761"/>
                    <a:pt x="6985" y="5603"/>
                  </a:cubicBezTo>
                  <a:lnTo>
                    <a:pt x="6942" y="5461"/>
                  </a:lnTo>
                  <a:lnTo>
                    <a:pt x="6901" y="5327"/>
                  </a:lnTo>
                  <a:cubicBezTo>
                    <a:pt x="6727" y="4724"/>
                    <a:pt x="6526" y="4042"/>
                    <a:pt x="6238" y="3424"/>
                  </a:cubicBezTo>
                  <a:cubicBezTo>
                    <a:pt x="6065" y="3048"/>
                    <a:pt x="5845" y="2700"/>
                    <a:pt x="5585" y="2392"/>
                  </a:cubicBezTo>
                  <a:cubicBezTo>
                    <a:pt x="5351" y="2117"/>
                    <a:pt x="5064" y="1860"/>
                    <a:pt x="4707" y="1609"/>
                  </a:cubicBezTo>
                  <a:cubicBezTo>
                    <a:pt x="4439" y="1418"/>
                    <a:pt x="4124" y="1244"/>
                    <a:pt x="3718" y="1056"/>
                  </a:cubicBezTo>
                  <a:cubicBezTo>
                    <a:pt x="3389" y="901"/>
                    <a:pt x="3027" y="763"/>
                    <a:pt x="2577" y="619"/>
                  </a:cubicBezTo>
                  <a:cubicBezTo>
                    <a:pt x="2167" y="487"/>
                    <a:pt x="1753" y="375"/>
                    <a:pt x="1405" y="283"/>
                  </a:cubicBezTo>
                  <a:lnTo>
                    <a:pt x="1247" y="243"/>
                  </a:lnTo>
                  <a:lnTo>
                    <a:pt x="1039" y="193"/>
                  </a:lnTo>
                  <a:lnTo>
                    <a:pt x="855" y="147"/>
                  </a:lnTo>
                  <a:lnTo>
                    <a:pt x="765" y="125"/>
                  </a:lnTo>
                  <a:lnTo>
                    <a:pt x="709" y="111"/>
                  </a:lnTo>
                  <a:cubicBezTo>
                    <a:pt x="566" y="75"/>
                    <a:pt x="424" y="39"/>
                    <a:pt x="279" y="13"/>
                  </a:cubicBezTo>
                  <a:cubicBezTo>
                    <a:pt x="252" y="3"/>
                    <a:pt x="233" y="0"/>
                    <a:pt x="213" y="0"/>
                  </a:cubicBezTo>
                  <a:close/>
                </a:path>
              </a:pathLst>
            </a:custGeom>
            <a:solidFill>
              <a:srgbClr val="6D76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7" name="Google Shape;5957;p16"/>
            <p:cNvSpPr/>
            <p:nvPr/>
          </p:nvSpPr>
          <p:spPr>
            <a:xfrm>
              <a:off x="4296500" y="4331475"/>
              <a:ext cx="175" cy="175"/>
            </a:xfrm>
            <a:custGeom>
              <a:avLst/>
              <a:gdLst/>
              <a:ahLst/>
              <a:cxnLst/>
              <a:rect l="l" t="t" r="r" b="b"/>
              <a:pathLst>
                <a:path w="7" h="7" extrusionOk="0">
                  <a:moveTo>
                    <a:pt x="1" y="1"/>
                  </a:moveTo>
                  <a:lnTo>
                    <a:pt x="7" y="6"/>
                  </a:lnTo>
                  <a:cubicBezTo>
                    <a:pt x="7" y="4"/>
                    <a:pt x="4" y="2"/>
                    <a:pt x="1" y="1"/>
                  </a:cubicBezTo>
                  <a:close/>
                </a:path>
              </a:pathLst>
            </a:custGeom>
            <a:solidFill>
              <a:srgbClr val="6D76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8" name="Google Shape;5958;p16"/>
            <p:cNvSpPr/>
            <p:nvPr/>
          </p:nvSpPr>
          <p:spPr>
            <a:xfrm>
              <a:off x="4296675" y="4331650"/>
              <a:ext cx="325" cy="225"/>
            </a:xfrm>
            <a:custGeom>
              <a:avLst/>
              <a:gdLst/>
              <a:ahLst/>
              <a:cxnLst/>
              <a:rect l="l" t="t" r="r" b="b"/>
              <a:pathLst>
                <a:path w="13" h="9" extrusionOk="0">
                  <a:moveTo>
                    <a:pt x="1" y="1"/>
                  </a:moveTo>
                  <a:cubicBezTo>
                    <a:pt x="5" y="2"/>
                    <a:pt x="11" y="7"/>
                    <a:pt x="12" y="8"/>
                  </a:cubicBezTo>
                  <a:cubicBezTo>
                    <a:pt x="8" y="4"/>
                    <a:pt x="5" y="2"/>
                    <a:pt x="1" y="1"/>
                  </a:cubicBezTo>
                  <a:close/>
                </a:path>
              </a:pathLst>
            </a:custGeom>
            <a:solidFill>
              <a:srgbClr val="6D76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9" name="Google Shape;5959;p16"/>
            <p:cNvSpPr/>
            <p:nvPr/>
          </p:nvSpPr>
          <p:spPr>
            <a:xfrm>
              <a:off x="4354925" y="44031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D76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0" name="Google Shape;5960;p16"/>
            <p:cNvSpPr/>
            <p:nvPr/>
          </p:nvSpPr>
          <p:spPr>
            <a:xfrm>
              <a:off x="4354925" y="4403150"/>
              <a:ext cx="425" cy="350"/>
            </a:xfrm>
            <a:custGeom>
              <a:avLst/>
              <a:gdLst/>
              <a:ahLst/>
              <a:cxnLst/>
              <a:rect l="l" t="t" r="r" b="b"/>
              <a:pathLst>
                <a:path w="17" h="14" extrusionOk="0">
                  <a:moveTo>
                    <a:pt x="1" y="1"/>
                  </a:moveTo>
                  <a:cubicBezTo>
                    <a:pt x="5" y="6"/>
                    <a:pt x="11" y="9"/>
                    <a:pt x="16" y="13"/>
                  </a:cubicBezTo>
                  <a:cubicBezTo>
                    <a:pt x="15" y="12"/>
                    <a:pt x="11" y="9"/>
                    <a:pt x="8" y="6"/>
                  </a:cubicBezTo>
                  <a:cubicBezTo>
                    <a:pt x="5" y="5"/>
                    <a:pt x="2" y="2"/>
                    <a:pt x="1" y="1"/>
                  </a:cubicBezTo>
                  <a:close/>
                </a:path>
              </a:pathLst>
            </a:custGeom>
            <a:solidFill>
              <a:srgbClr val="6D76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1" name="Google Shape;5961;p16"/>
            <p:cNvSpPr/>
            <p:nvPr/>
          </p:nvSpPr>
          <p:spPr>
            <a:xfrm>
              <a:off x="4273450" y="4675175"/>
              <a:ext cx="159100" cy="188000"/>
            </a:xfrm>
            <a:custGeom>
              <a:avLst/>
              <a:gdLst/>
              <a:ahLst/>
              <a:cxnLst/>
              <a:rect l="l" t="t" r="r" b="b"/>
              <a:pathLst>
                <a:path w="6364" h="7520" extrusionOk="0">
                  <a:moveTo>
                    <a:pt x="2955" y="2196"/>
                  </a:moveTo>
                  <a:cubicBezTo>
                    <a:pt x="2955" y="2196"/>
                    <a:pt x="2955" y="2196"/>
                    <a:pt x="2956" y="2197"/>
                  </a:cubicBezTo>
                  <a:lnTo>
                    <a:pt x="2956" y="2197"/>
                  </a:lnTo>
                  <a:cubicBezTo>
                    <a:pt x="2955" y="2196"/>
                    <a:pt x="2955" y="2196"/>
                    <a:pt x="2955" y="2196"/>
                  </a:cubicBezTo>
                  <a:close/>
                  <a:moveTo>
                    <a:pt x="3145" y="2582"/>
                  </a:moveTo>
                  <a:cubicBezTo>
                    <a:pt x="3145" y="2582"/>
                    <a:pt x="3145" y="2583"/>
                    <a:pt x="3145" y="2583"/>
                  </a:cubicBezTo>
                  <a:lnTo>
                    <a:pt x="3145" y="2583"/>
                  </a:lnTo>
                  <a:cubicBezTo>
                    <a:pt x="3145" y="2583"/>
                    <a:pt x="3145" y="2582"/>
                    <a:pt x="3145" y="2582"/>
                  </a:cubicBezTo>
                  <a:close/>
                  <a:moveTo>
                    <a:pt x="1" y="1"/>
                  </a:moveTo>
                  <a:lnTo>
                    <a:pt x="1" y="1"/>
                  </a:lnTo>
                  <a:cubicBezTo>
                    <a:pt x="42" y="262"/>
                    <a:pt x="93" y="522"/>
                    <a:pt x="144" y="782"/>
                  </a:cubicBezTo>
                  <a:cubicBezTo>
                    <a:pt x="318" y="1599"/>
                    <a:pt x="546" y="2377"/>
                    <a:pt x="825" y="3092"/>
                  </a:cubicBezTo>
                  <a:cubicBezTo>
                    <a:pt x="1121" y="3862"/>
                    <a:pt x="1480" y="4545"/>
                    <a:pt x="1891" y="5127"/>
                  </a:cubicBezTo>
                  <a:cubicBezTo>
                    <a:pt x="2379" y="5822"/>
                    <a:pt x="2955" y="6378"/>
                    <a:pt x="3604" y="6780"/>
                  </a:cubicBezTo>
                  <a:cubicBezTo>
                    <a:pt x="3930" y="6986"/>
                    <a:pt x="4289" y="7151"/>
                    <a:pt x="4664" y="7273"/>
                  </a:cubicBezTo>
                  <a:cubicBezTo>
                    <a:pt x="5055" y="7404"/>
                    <a:pt x="5486" y="7487"/>
                    <a:pt x="5946" y="7520"/>
                  </a:cubicBezTo>
                  <a:cubicBezTo>
                    <a:pt x="6017" y="7520"/>
                    <a:pt x="6072" y="7480"/>
                    <a:pt x="6086" y="7415"/>
                  </a:cubicBezTo>
                  <a:cubicBezTo>
                    <a:pt x="6089" y="7427"/>
                    <a:pt x="6108" y="7432"/>
                    <a:pt x="6135" y="7432"/>
                  </a:cubicBezTo>
                  <a:cubicBezTo>
                    <a:pt x="6226" y="7419"/>
                    <a:pt x="6280" y="7389"/>
                    <a:pt x="6313" y="7337"/>
                  </a:cubicBezTo>
                  <a:cubicBezTo>
                    <a:pt x="6338" y="7297"/>
                    <a:pt x="6363" y="7231"/>
                    <a:pt x="6345" y="7175"/>
                  </a:cubicBezTo>
                  <a:cubicBezTo>
                    <a:pt x="6299" y="7010"/>
                    <a:pt x="6254" y="6845"/>
                    <a:pt x="6211" y="6678"/>
                  </a:cubicBezTo>
                  <a:cubicBezTo>
                    <a:pt x="6075" y="6378"/>
                    <a:pt x="5924" y="6088"/>
                    <a:pt x="5742" y="5815"/>
                  </a:cubicBezTo>
                  <a:lnTo>
                    <a:pt x="5742" y="5815"/>
                  </a:lnTo>
                  <a:cubicBezTo>
                    <a:pt x="5749" y="5824"/>
                    <a:pt x="5753" y="5831"/>
                    <a:pt x="5759" y="5838"/>
                  </a:cubicBezTo>
                  <a:cubicBezTo>
                    <a:pt x="5651" y="5680"/>
                    <a:pt x="5532" y="5531"/>
                    <a:pt x="5390" y="5400"/>
                  </a:cubicBezTo>
                  <a:cubicBezTo>
                    <a:pt x="5314" y="5332"/>
                    <a:pt x="5232" y="5276"/>
                    <a:pt x="5143" y="5228"/>
                  </a:cubicBezTo>
                  <a:cubicBezTo>
                    <a:pt x="5091" y="5205"/>
                    <a:pt x="5036" y="5186"/>
                    <a:pt x="4983" y="5174"/>
                  </a:cubicBezTo>
                  <a:cubicBezTo>
                    <a:pt x="4942" y="5167"/>
                    <a:pt x="4904" y="5164"/>
                    <a:pt x="4863" y="5164"/>
                  </a:cubicBezTo>
                  <a:cubicBezTo>
                    <a:pt x="4854" y="5167"/>
                    <a:pt x="4841" y="5170"/>
                    <a:pt x="4832" y="5172"/>
                  </a:cubicBezTo>
                  <a:lnTo>
                    <a:pt x="4834" y="5172"/>
                  </a:lnTo>
                  <a:cubicBezTo>
                    <a:pt x="4821" y="5177"/>
                    <a:pt x="4808" y="5183"/>
                    <a:pt x="4794" y="5192"/>
                  </a:cubicBezTo>
                  <a:cubicBezTo>
                    <a:pt x="4784" y="5200"/>
                    <a:pt x="4771" y="5210"/>
                    <a:pt x="4762" y="5220"/>
                  </a:cubicBezTo>
                  <a:cubicBezTo>
                    <a:pt x="4732" y="5258"/>
                    <a:pt x="4707" y="5301"/>
                    <a:pt x="4684" y="5344"/>
                  </a:cubicBezTo>
                  <a:cubicBezTo>
                    <a:pt x="4684" y="5347"/>
                    <a:pt x="4683" y="5348"/>
                    <a:pt x="4683" y="5350"/>
                  </a:cubicBezTo>
                  <a:lnTo>
                    <a:pt x="4682" y="5351"/>
                  </a:lnTo>
                  <a:cubicBezTo>
                    <a:pt x="4680" y="5353"/>
                    <a:pt x="4679" y="5355"/>
                    <a:pt x="4678" y="5357"/>
                  </a:cubicBezTo>
                  <a:lnTo>
                    <a:pt x="4678" y="5357"/>
                  </a:lnTo>
                  <a:cubicBezTo>
                    <a:pt x="4678" y="5356"/>
                    <a:pt x="4679" y="5356"/>
                    <a:pt x="4679" y="5355"/>
                  </a:cubicBezTo>
                  <a:lnTo>
                    <a:pt x="4679" y="5355"/>
                  </a:lnTo>
                  <a:cubicBezTo>
                    <a:pt x="4677" y="5357"/>
                    <a:pt x="4677" y="5358"/>
                    <a:pt x="4676" y="5361"/>
                  </a:cubicBezTo>
                  <a:cubicBezTo>
                    <a:pt x="4677" y="5360"/>
                    <a:pt x="4677" y="5358"/>
                    <a:pt x="4678" y="5357"/>
                  </a:cubicBezTo>
                  <a:lnTo>
                    <a:pt x="4678" y="5357"/>
                  </a:lnTo>
                  <a:cubicBezTo>
                    <a:pt x="4664" y="5391"/>
                    <a:pt x="4648" y="5423"/>
                    <a:pt x="4633" y="5456"/>
                  </a:cubicBezTo>
                  <a:cubicBezTo>
                    <a:pt x="4618" y="5486"/>
                    <a:pt x="4604" y="5516"/>
                    <a:pt x="4585" y="5545"/>
                  </a:cubicBezTo>
                  <a:cubicBezTo>
                    <a:pt x="4554" y="5591"/>
                    <a:pt x="4516" y="5641"/>
                    <a:pt x="4463" y="5667"/>
                  </a:cubicBezTo>
                  <a:cubicBezTo>
                    <a:pt x="4447" y="5677"/>
                    <a:pt x="4430" y="5686"/>
                    <a:pt x="4412" y="5691"/>
                  </a:cubicBezTo>
                  <a:cubicBezTo>
                    <a:pt x="4403" y="5694"/>
                    <a:pt x="4394" y="5696"/>
                    <a:pt x="4384" y="5700"/>
                  </a:cubicBezTo>
                  <a:cubicBezTo>
                    <a:pt x="4362" y="5705"/>
                    <a:pt x="4338" y="5708"/>
                    <a:pt x="4314" y="5708"/>
                  </a:cubicBezTo>
                  <a:cubicBezTo>
                    <a:pt x="4307" y="5708"/>
                    <a:pt x="4300" y="5708"/>
                    <a:pt x="4294" y="5707"/>
                  </a:cubicBezTo>
                  <a:cubicBezTo>
                    <a:pt x="4226" y="5696"/>
                    <a:pt x="4162" y="5680"/>
                    <a:pt x="4103" y="5644"/>
                  </a:cubicBezTo>
                  <a:cubicBezTo>
                    <a:pt x="3961" y="5559"/>
                    <a:pt x="3856" y="5423"/>
                    <a:pt x="3785" y="5272"/>
                  </a:cubicBezTo>
                  <a:cubicBezTo>
                    <a:pt x="3708" y="5107"/>
                    <a:pt x="3652" y="4932"/>
                    <a:pt x="3613" y="4752"/>
                  </a:cubicBezTo>
                  <a:cubicBezTo>
                    <a:pt x="3571" y="4564"/>
                    <a:pt x="3540" y="4377"/>
                    <a:pt x="3505" y="4188"/>
                  </a:cubicBezTo>
                  <a:cubicBezTo>
                    <a:pt x="3491" y="4113"/>
                    <a:pt x="3472" y="4040"/>
                    <a:pt x="3458" y="3964"/>
                  </a:cubicBezTo>
                  <a:cubicBezTo>
                    <a:pt x="3441" y="3875"/>
                    <a:pt x="3422" y="3786"/>
                    <a:pt x="3406" y="3698"/>
                  </a:cubicBezTo>
                  <a:cubicBezTo>
                    <a:pt x="3335" y="3327"/>
                    <a:pt x="3270" y="2952"/>
                    <a:pt x="3149" y="2594"/>
                  </a:cubicBezTo>
                  <a:lnTo>
                    <a:pt x="3149" y="2594"/>
                  </a:lnTo>
                  <a:cubicBezTo>
                    <a:pt x="3150" y="2598"/>
                    <a:pt x="3152" y="2602"/>
                    <a:pt x="3153" y="2606"/>
                  </a:cubicBezTo>
                  <a:cubicBezTo>
                    <a:pt x="3152" y="2600"/>
                    <a:pt x="3148" y="2591"/>
                    <a:pt x="3145" y="2583"/>
                  </a:cubicBezTo>
                  <a:lnTo>
                    <a:pt x="3145" y="2583"/>
                  </a:lnTo>
                  <a:cubicBezTo>
                    <a:pt x="3146" y="2587"/>
                    <a:pt x="3148" y="2590"/>
                    <a:pt x="3149" y="2594"/>
                  </a:cubicBezTo>
                  <a:lnTo>
                    <a:pt x="3149" y="2594"/>
                  </a:lnTo>
                  <a:cubicBezTo>
                    <a:pt x="3098" y="2456"/>
                    <a:pt x="3039" y="2322"/>
                    <a:pt x="2958" y="2197"/>
                  </a:cubicBezTo>
                  <a:cubicBezTo>
                    <a:pt x="2916" y="2138"/>
                    <a:pt x="2866" y="2084"/>
                    <a:pt x="2812" y="2036"/>
                  </a:cubicBezTo>
                  <a:cubicBezTo>
                    <a:pt x="2787" y="2017"/>
                    <a:pt x="2761" y="2000"/>
                    <a:pt x="2735" y="1986"/>
                  </a:cubicBezTo>
                  <a:cubicBezTo>
                    <a:pt x="2702" y="1971"/>
                    <a:pt x="2672" y="1959"/>
                    <a:pt x="2639" y="1947"/>
                  </a:cubicBezTo>
                  <a:cubicBezTo>
                    <a:pt x="2599" y="1940"/>
                    <a:pt x="2562" y="1938"/>
                    <a:pt x="2523" y="1938"/>
                  </a:cubicBezTo>
                  <a:cubicBezTo>
                    <a:pt x="2513" y="1938"/>
                    <a:pt x="2502" y="1938"/>
                    <a:pt x="2491" y="1938"/>
                  </a:cubicBezTo>
                  <a:cubicBezTo>
                    <a:pt x="2428" y="1947"/>
                    <a:pt x="2366" y="1961"/>
                    <a:pt x="2306" y="1980"/>
                  </a:cubicBezTo>
                  <a:cubicBezTo>
                    <a:pt x="2292" y="1987"/>
                    <a:pt x="2277" y="1993"/>
                    <a:pt x="2264" y="2002"/>
                  </a:cubicBezTo>
                  <a:cubicBezTo>
                    <a:pt x="2263" y="2003"/>
                    <a:pt x="2261" y="2003"/>
                    <a:pt x="2261" y="2005"/>
                  </a:cubicBezTo>
                  <a:cubicBezTo>
                    <a:pt x="2261" y="2005"/>
                    <a:pt x="2259" y="2005"/>
                    <a:pt x="2259" y="2007"/>
                  </a:cubicBezTo>
                  <a:cubicBezTo>
                    <a:pt x="2251" y="2012"/>
                    <a:pt x="2244" y="2019"/>
                    <a:pt x="2240" y="2025"/>
                  </a:cubicBezTo>
                  <a:cubicBezTo>
                    <a:pt x="2225" y="2046"/>
                    <a:pt x="2213" y="2066"/>
                    <a:pt x="2200" y="2088"/>
                  </a:cubicBezTo>
                  <a:cubicBezTo>
                    <a:pt x="2180" y="2134"/>
                    <a:pt x="2165" y="2183"/>
                    <a:pt x="2151" y="2231"/>
                  </a:cubicBezTo>
                  <a:cubicBezTo>
                    <a:pt x="2135" y="2280"/>
                    <a:pt x="2121" y="2332"/>
                    <a:pt x="2093" y="2375"/>
                  </a:cubicBezTo>
                  <a:cubicBezTo>
                    <a:pt x="2069" y="2420"/>
                    <a:pt x="2036" y="2457"/>
                    <a:pt x="1997" y="2491"/>
                  </a:cubicBezTo>
                  <a:cubicBezTo>
                    <a:pt x="1971" y="2512"/>
                    <a:pt x="1941" y="2526"/>
                    <a:pt x="1912" y="2539"/>
                  </a:cubicBezTo>
                  <a:cubicBezTo>
                    <a:pt x="1891" y="2547"/>
                    <a:pt x="1871" y="2553"/>
                    <a:pt x="1848" y="2558"/>
                  </a:cubicBezTo>
                  <a:cubicBezTo>
                    <a:pt x="1805" y="2565"/>
                    <a:pt x="1761" y="2569"/>
                    <a:pt x="1717" y="2569"/>
                  </a:cubicBezTo>
                  <a:cubicBezTo>
                    <a:pt x="1655" y="2569"/>
                    <a:pt x="1593" y="2560"/>
                    <a:pt x="1536" y="2536"/>
                  </a:cubicBezTo>
                  <a:cubicBezTo>
                    <a:pt x="1451" y="2503"/>
                    <a:pt x="1378" y="2454"/>
                    <a:pt x="1306" y="2395"/>
                  </a:cubicBezTo>
                  <a:cubicBezTo>
                    <a:pt x="1124" y="2240"/>
                    <a:pt x="983" y="2039"/>
                    <a:pt x="858" y="1839"/>
                  </a:cubicBezTo>
                  <a:cubicBezTo>
                    <a:pt x="706" y="1594"/>
                    <a:pt x="574" y="1337"/>
                    <a:pt x="452" y="1077"/>
                  </a:cubicBezTo>
                  <a:cubicBezTo>
                    <a:pt x="286" y="725"/>
                    <a:pt x="137" y="364"/>
                    <a:pt x="1" y="1"/>
                  </a:cubicBezTo>
                  <a:close/>
                </a:path>
              </a:pathLst>
            </a:custGeom>
            <a:solidFill>
              <a:srgbClr val="6D76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2" name="Google Shape;5962;p16"/>
            <p:cNvSpPr/>
            <p:nvPr/>
          </p:nvSpPr>
          <p:spPr>
            <a:xfrm>
              <a:off x="4329725" y="4725200"/>
              <a:ext cx="175" cy="100"/>
            </a:xfrm>
            <a:custGeom>
              <a:avLst/>
              <a:gdLst/>
              <a:ahLst/>
              <a:cxnLst/>
              <a:rect l="l" t="t" r="r" b="b"/>
              <a:pathLst>
                <a:path w="7" h="4" extrusionOk="0">
                  <a:moveTo>
                    <a:pt x="6" y="1"/>
                  </a:moveTo>
                  <a:cubicBezTo>
                    <a:pt x="5" y="1"/>
                    <a:pt x="0" y="2"/>
                    <a:pt x="0" y="4"/>
                  </a:cubicBezTo>
                  <a:cubicBezTo>
                    <a:pt x="3" y="2"/>
                    <a:pt x="5" y="2"/>
                    <a:pt x="5" y="2"/>
                  </a:cubicBezTo>
                  <a:lnTo>
                    <a:pt x="6" y="1"/>
                  </a:lnTo>
                  <a:close/>
                </a:path>
              </a:pathLst>
            </a:custGeom>
            <a:solidFill>
              <a:srgbClr val="6D76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3" name="Google Shape;5963;p16"/>
            <p:cNvSpPr/>
            <p:nvPr/>
          </p:nvSpPr>
          <p:spPr>
            <a:xfrm>
              <a:off x="4329000" y="4725775"/>
              <a:ext cx="275" cy="250"/>
            </a:xfrm>
            <a:custGeom>
              <a:avLst/>
              <a:gdLst/>
              <a:ahLst/>
              <a:cxnLst/>
              <a:rect l="l" t="t" r="r" b="b"/>
              <a:pathLst>
                <a:path w="11" h="10" extrusionOk="0">
                  <a:moveTo>
                    <a:pt x="1" y="9"/>
                  </a:moveTo>
                  <a:lnTo>
                    <a:pt x="11" y="1"/>
                  </a:lnTo>
                  <a:lnTo>
                    <a:pt x="1" y="9"/>
                  </a:lnTo>
                  <a:close/>
                </a:path>
              </a:pathLst>
            </a:custGeom>
            <a:solidFill>
              <a:srgbClr val="6D76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4" name="Google Shape;5964;p16"/>
            <p:cNvSpPr/>
            <p:nvPr/>
          </p:nvSpPr>
          <p:spPr>
            <a:xfrm>
              <a:off x="4395025" y="4804200"/>
              <a:ext cx="350" cy="50"/>
            </a:xfrm>
            <a:custGeom>
              <a:avLst/>
              <a:gdLst/>
              <a:ahLst/>
              <a:cxnLst/>
              <a:rect l="l" t="t" r="r" b="b"/>
              <a:pathLst>
                <a:path w="14" h="2" extrusionOk="0">
                  <a:moveTo>
                    <a:pt x="14" y="1"/>
                  </a:moveTo>
                  <a:cubicBezTo>
                    <a:pt x="10" y="1"/>
                    <a:pt x="7" y="2"/>
                    <a:pt x="1" y="2"/>
                  </a:cubicBezTo>
                  <a:cubicBezTo>
                    <a:pt x="7" y="2"/>
                    <a:pt x="10" y="2"/>
                    <a:pt x="14" y="1"/>
                  </a:cubicBezTo>
                  <a:close/>
                </a:path>
              </a:pathLst>
            </a:custGeom>
            <a:solidFill>
              <a:srgbClr val="6D76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5" name="Google Shape;5965;p16"/>
            <p:cNvSpPr/>
            <p:nvPr/>
          </p:nvSpPr>
          <p:spPr>
            <a:xfrm>
              <a:off x="4392125" y="4805625"/>
              <a:ext cx="275" cy="350"/>
            </a:xfrm>
            <a:custGeom>
              <a:avLst/>
              <a:gdLst/>
              <a:ahLst/>
              <a:cxnLst/>
              <a:rect l="l" t="t" r="r" b="b"/>
              <a:pathLst>
                <a:path w="11" h="14" extrusionOk="0">
                  <a:moveTo>
                    <a:pt x="11" y="1"/>
                  </a:moveTo>
                  <a:cubicBezTo>
                    <a:pt x="8" y="4"/>
                    <a:pt x="4" y="8"/>
                    <a:pt x="1" y="14"/>
                  </a:cubicBezTo>
                  <a:cubicBezTo>
                    <a:pt x="4" y="10"/>
                    <a:pt x="9" y="4"/>
                    <a:pt x="11" y="1"/>
                  </a:cubicBezTo>
                  <a:close/>
                </a:path>
              </a:pathLst>
            </a:custGeom>
            <a:solidFill>
              <a:srgbClr val="6D76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6" name="Google Shape;5966;p16"/>
            <p:cNvSpPr/>
            <p:nvPr/>
          </p:nvSpPr>
          <p:spPr>
            <a:xfrm>
              <a:off x="4390475" y="4808825"/>
              <a:ext cx="50" cy="75"/>
            </a:xfrm>
            <a:custGeom>
              <a:avLst/>
              <a:gdLst/>
              <a:ahLst/>
              <a:cxnLst/>
              <a:rect l="l" t="t" r="r" b="b"/>
              <a:pathLst>
                <a:path w="2" h="3" extrusionOk="0">
                  <a:moveTo>
                    <a:pt x="1" y="2"/>
                  </a:moveTo>
                  <a:lnTo>
                    <a:pt x="1" y="2"/>
                  </a:lnTo>
                  <a:lnTo>
                    <a:pt x="2" y="1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6D76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7" name="Google Shape;5967;p16"/>
            <p:cNvSpPr/>
            <p:nvPr/>
          </p:nvSpPr>
          <p:spPr>
            <a:xfrm>
              <a:off x="4534900" y="4278050"/>
              <a:ext cx="253025" cy="88900"/>
            </a:xfrm>
            <a:custGeom>
              <a:avLst/>
              <a:gdLst/>
              <a:ahLst/>
              <a:cxnLst/>
              <a:rect l="l" t="t" r="r" b="b"/>
              <a:pathLst>
                <a:path w="10121" h="3556" extrusionOk="0">
                  <a:moveTo>
                    <a:pt x="2975" y="2139"/>
                  </a:moveTo>
                  <a:cubicBezTo>
                    <a:pt x="2972" y="2141"/>
                    <a:pt x="2966" y="2143"/>
                    <a:pt x="2962" y="2145"/>
                  </a:cubicBezTo>
                  <a:cubicBezTo>
                    <a:pt x="2960" y="2146"/>
                    <a:pt x="2959" y="2147"/>
                    <a:pt x="2957" y="2148"/>
                  </a:cubicBezTo>
                  <a:lnTo>
                    <a:pt x="2957" y="2148"/>
                  </a:lnTo>
                  <a:cubicBezTo>
                    <a:pt x="2963" y="2145"/>
                    <a:pt x="2969" y="2143"/>
                    <a:pt x="2975" y="2139"/>
                  </a:cubicBezTo>
                  <a:close/>
                  <a:moveTo>
                    <a:pt x="2957" y="2148"/>
                  </a:moveTo>
                  <a:cubicBezTo>
                    <a:pt x="2955" y="2149"/>
                    <a:pt x="2953" y="2150"/>
                    <a:pt x="2952" y="2151"/>
                  </a:cubicBezTo>
                  <a:cubicBezTo>
                    <a:pt x="2954" y="2150"/>
                    <a:pt x="2955" y="2149"/>
                    <a:pt x="2957" y="2148"/>
                  </a:cubicBezTo>
                  <a:close/>
                  <a:moveTo>
                    <a:pt x="4767" y="2469"/>
                  </a:moveTo>
                  <a:lnTo>
                    <a:pt x="4767" y="2469"/>
                  </a:lnTo>
                  <a:cubicBezTo>
                    <a:pt x="4769" y="2469"/>
                    <a:pt x="4773" y="2471"/>
                    <a:pt x="4775" y="2471"/>
                  </a:cubicBezTo>
                  <a:cubicBezTo>
                    <a:pt x="4770" y="2471"/>
                    <a:pt x="4769" y="2469"/>
                    <a:pt x="4767" y="2469"/>
                  </a:cubicBezTo>
                  <a:close/>
                  <a:moveTo>
                    <a:pt x="4775" y="2473"/>
                  </a:moveTo>
                  <a:lnTo>
                    <a:pt x="4775" y="2473"/>
                  </a:lnTo>
                  <a:cubicBezTo>
                    <a:pt x="4775" y="2474"/>
                    <a:pt x="4776" y="2474"/>
                    <a:pt x="4776" y="2474"/>
                  </a:cubicBezTo>
                  <a:cubicBezTo>
                    <a:pt x="4776" y="2474"/>
                    <a:pt x="4776" y="2474"/>
                    <a:pt x="4775" y="2473"/>
                  </a:cubicBezTo>
                  <a:close/>
                  <a:moveTo>
                    <a:pt x="9922" y="0"/>
                  </a:moveTo>
                  <a:lnTo>
                    <a:pt x="9902" y="8"/>
                  </a:lnTo>
                  <a:cubicBezTo>
                    <a:pt x="9496" y="87"/>
                    <a:pt x="9073" y="140"/>
                    <a:pt x="8575" y="171"/>
                  </a:cubicBezTo>
                  <a:lnTo>
                    <a:pt x="8615" y="194"/>
                  </a:lnTo>
                  <a:cubicBezTo>
                    <a:pt x="8091" y="202"/>
                    <a:pt x="7575" y="204"/>
                    <a:pt x="7139" y="204"/>
                  </a:cubicBezTo>
                  <a:lnTo>
                    <a:pt x="6586" y="202"/>
                  </a:lnTo>
                  <a:lnTo>
                    <a:pt x="5972" y="200"/>
                  </a:lnTo>
                  <a:lnTo>
                    <a:pt x="5523" y="202"/>
                  </a:lnTo>
                  <a:cubicBezTo>
                    <a:pt x="5072" y="209"/>
                    <a:pt x="4591" y="222"/>
                    <a:pt x="4124" y="272"/>
                  </a:cubicBezTo>
                  <a:cubicBezTo>
                    <a:pt x="3733" y="316"/>
                    <a:pt x="3361" y="407"/>
                    <a:pt x="3018" y="539"/>
                  </a:cubicBezTo>
                  <a:cubicBezTo>
                    <a:pt x="2741" y="647"/>
                    <a:pt x="2471" y="796"/>
                    <a:pt x="2196" y="989"/>
                  </a:cubicBezTo>
                  <a:cubicBezTo>
                    <a:pt x="1970" y="1148"/>
                    <a:pt x="1737" y="1355"/>
                    <a:pt x="1464" y="1641"/>
                  </a:cubicBezTo>
                  <a:cubicBezTo>
                    <a:pt x="1256" y="1860"/>
                    <a:pt x="1059" y="2090"/>
                    <a:pt x="832" y="2369"/>
                  </a:cubicBezTo>
                  <a:lnTo>
                    <a:pt x="704" y="2525"/>
                  </a:lnTo>
                  <a:cubicBezTo>
                    <a:pt x="512" y="2761"/>
                    <a:pt x="318" y="2994"/>
                    <a:pt x="121" y="3222"/>
                  </a:cubicBezTo>
                  <a:cubicBezTo>
                    <a:pt x="38" y="3252"/>
                    <a:pt x="0" y="3350"/>
                    <a:pt x="13" y="3426"/>
                  </a:cubicBezTo>
                  <a:cubicBezTo>
                    <a:pt x="25" y="3481"/>
                    <a:pt x="53" y="3522"/>
                    <a:pt x="97" y="3548"/>
                  </a:cubicBezTo>
                  <a:cubicBezTo>
                    <a:pt x="101" y="3552"/>
                    <a:pt x="107" y="3554"/>
                    <a:pt x="110" y="3555"/>
                  </a:cubicBezTo>
                  <a:cubicBezTo>
                    <a:pt x="181" y="3489"/>
                    <a:pt x="252" y="3419"/>
                    <a:pt x="319" y="3351"/>
                  </a:cubicBezTo>
                  <a:cubicBezTo>
                    <a:pt x="441" y="3231"/>
                    <a:pt x="562" y="3110"/>
                    <a:pt x="688" y="2992"/>
                  </a:cubicBezTo>
                  <a:cubicBezTo>
                    <a:pt x="825" y="2863"/>
                    <a:pt x="963" y="2734"/>
                    <a:pt x="1105" y="2610"/>
                  </a:cubicBezTo>
                  <a:cubicBezTo>
                    <a:pt x="1238" y="2491"/>
                    <a:pt x="1378" y="2378"/>
                    <a:pt x="1523" y="2274"/>
                  </a:cubicBezTo>
                  <a:cubicBezTo>
                    <a:pt x="1658" y="2176"/>
                    <a:pt x="1797" y="2086"/>
                    <a:pt x="1947" y="2017"/>
                  </a:cubicBezTo>
                  <a:cubicBezTo>
                    <a:pt x="2010" y="1988"/>
                    <a:pt x="2076" y="1960"/>
                    <a:pt x="2143" y="1944"/>
                  </a:cubicBezTo>
                  <a:cubicBezTo>
                    <a:pt x="2194" y="1931"/>
                    <a:pt x="2247" y="1918"/>
                    <a:pt x="2300" y="1918"/>
                  </a:cubicBezTo>
                  <a:cubicBezTo>
                    <a:pt x="2357" y="1918"/>
                    <a:pt x="2412" y="1922"/>
                    <a:pt x="2465" y="1937"/>
                  </a:cubicBezTo>
                  <a:cubicBezTo>
                    <a:pt x="2520" y="1952"/>
                    <a:pt x="2573" y="1978"/>
                    <a:pt x="2616" y="2011"/>
                  </a:cubicBezTo>
                  <a:cubicBezTo>
                    <a:pt x="2686" y="2069"/>
                    <a:pt x="2737" y="2143"/>
                    <a:pt x="2772" y="2224"/>
                  </a:cubicBezTo>
                  <a:cubicBezTo>
                    <a:pt x="2833" y="2204"/>
                    <a:pt x="2893" y="2176"/>
                    <a:pt x="2952" y="2151"/>
                  </a:cubicBezTo>
                  <a:cubicBezTo>
                    <a:pt x="2958" y="2146"/>
                    <a:pt x="2959" y="2145"/>
                    <a:pt x="2962" y="2145"/>
                  </a:cubicBezTo>
                  <a:cubicBezTo>
                    <a:pt x="3153" y="2047"/>
                    <a:pt x="3334" y="1937"/>
                    <a:pt x="3518" y="1825"/>
                  </a:cubicBezTo>
                  <a:cubicBezTo>
                    <a:pt x="3736" y="1692"/>
                    <a:pt x="3953" y="1557"/>
                    <a:pt x="4179" y="1437"/>
                  </a:cubicBezTo>
                  <a:cubicBezTo>
                    <a:pt x="4383" y="1328"/>
                    <a:pt x="4592" y="1217"/>
                    <a:pt x="4815" y="1147"/>
                  </a:cubicBezTo>
                  <a:cubicBezTo>
                    <a:pt x="4904" y="1119"/>
                    <a:pt x="4991" y="1092"/>
                    <a:pt x="5083" y="1082"/>
                  </a:cubicBezTo>
                  <a:cubicBezTo>
                    <a:pt x="5132" y="1075"/>
                    <a:pt x="5181" y="1071"/>
                    <a:pt x="5231" y="1071"/>
                  </a:cubicBezTo>
                  <a:cubicBezTo>
                    <a:pt x="5262" y="1071"/>
                    <a:pt x="5294" y="1072"/>
                    <a:pt x="5325" y="1076"/>
                  </a:cubicBezTo>
                  <a:cubicBezTo>
                    <a:pt x="5407" y="1089"/>
                    <a:pt x="5483" y="1116"/>
                    <a:pt x="5555" y="1160"/>
                  </a:cubicBezTo>
                  <a:cubicBezTo>
                    <a:pt x="5622" y="1203"/>
                    <a:pt x="5675" y="1260"/>
                    <a:pt x="5717" y="1328"/>
                  </a:cubicBezTo>
                  <a:cubicBezTo>
                    <a:pt x="5725" y="1343"/>
                    <a:pt x="5734" y="1362"/>
                    <a:pt x="5741" y="1379"/>
                  </a:cubicBezTo>
                  <a:cubicBezTo>
                    <a:pt x="5746" y="1389"/>
                    <a:pt x="5748" y="1399"/>
                    <a:pt x="5753" y="1408"/>
                  </a:cubicBezTo>
                  <a:cubicBezTo>
                    <a:pt x="5756" y="1427"/>
                    <a:pt x="5761" y="1447"/>
                    <a:pt x="5763" y="1464"/>
                  </a:cubicBezTo>
                  <a:cubicBezTo>
                    <a:pt x="5767" y="1501"/>
                    <a:pt x="5770" y="1542"/>
                    <a:pt x="5761" y="1578"/>
                  </a:cubicBezTo>
                  <a:cubicBezTo>
                    <a:pt x="5741" y="1658"/>
                    <a:pt x="5705" y="1736"/>
                    <a:pt x="5654" y="1800"/>
                  </a:cubicBezTo>
                  <a:cubicBezTo>
                    <a:pt x="5583" y="1892"/>
                    <a:pt x="5497" y="1971"/>
                    <a:pt x="5408" y="2040"/>
                  </a:cubicBezTo>
                  <a:cubicBezTo>
                    <a:pt x="5313" y="2115"/>
                    <a:pt x="5216" y="2181"/>
                    <a:pt x="5114" y="2244"/>
                  </a:cubicBezTo>
                  <a:cubicBezTo>
                    <a:pt x="5020" y="2303"/>
                    <a:pt x="4923" y="2362"/>
                    <a:pt x="4828" y="2421"/>
                  </a:cubicBezTo>
                  <a:cubicBezTo>
                    <a:pt x="4805" y="2435"/>
                    <a:pt x="4782" y="2449"/>
                    <a:pt x="4757" y="2467"/>
                  </a:cubicBezTo>
                  <a:cubicBezTo>
                    <a:pt x="4762" y="2468"/>
                    <a:pt x="4763" y="2468"/>
                    <a:pt x="4767" y="2469"/>
                  </a:cubicBezTo>
                  <a:cubicBezTo>
                    <a:pt x="4763" y="2469"/>
                    <a:pt x="4762" y="2468"/>
                    <a:pt x="4757" y="2468"/>
                  </a:cubicBezTo>
                  <a:cubicBezTo>
                    <a:pt x="4763" y="2469"/>
                    <a:pt x="4770" y="2471"/>
                    <a:pt x="4775" y="2473"/>
                  </a:cubicBezTo>
                  <a:lnTo>
                    <a:pt x="4775" y="2473"/>
                  </a:lnTo>
                  <a:cubicBezTo>
                    <a:pt x="4775" y="2473"/>
                    <a:pt x="4775" y="2471"/>
                    <a:pt x="4775" y="2471"/>
                  </a:cubicBezTo>
                  <a:lnTo>
                    <a:pt x="4775" y="2471"/>
                  </a:lnTo>
                  <a:cubicBezTo>
                    <a:pt x="4776" y="2471"/>
                    <a:pt x="4777" y="2474"/>
                    <a:pt x="4779" y="2474"/>
                  </a:cubicBezTo>
                  <a:lnTo>
                    <a:pt x="4777" y="2474"/>
                  </a:lnTo>
                  <a:cubicBezTo>
                    <a:pt x="4878" y="2502"/>
                    <a:pt x="4980" y="2520"/>
                    <a:pt x="5085" y="2528"/>
                  </a:cubicBezTo>
                  <a:cubicBezTo>
                    <a:pt x="5103" y="2529"/>
                    <a:pt x="5122" y="2529"/>
                    <a:pt x="5140" y="2529"/>
                  </a:cubicBezTo>
                  <a:cubicBezTo>
                    <a:pt x="5268" y="2529"/>
                    <a:pt x="5393" y="2516"/>
                    <a:pt x="5521" y="2492"/>
                  </a:cubicBezTo>
                  <a:cubicBezTo>
                    <a:pt x="5523" y="2492"/>
                    <a:pt x="5527" y="2491"/>
                    <a:pt x="5529" y="2491"/>
                  </a:cubicBezTo>
                  <a:cubicBezTo>
                    <a:pt x="5988" y="2392"/>
                    <a:pt x="6416" y="2191"/>
                    <a:pt x="6837" y="1985"/>
                  </a:cubicBezTo>
                  <a:lnTo>
                    <a:pt x="6837" y="1985"/>
                  </a:lnTo>
                  <a:cubicBezTo>
                    <a:pt x="6829" y="1988"/>
                    <a:pt x="6821" y="1994"/>
                    <a:pt x="6811" y="1995"/>
                  </a:cubicBezTo>
                  <a:cubicBezTo>
                    <a:pt x="7083" y="1860"/>
                    <a:pt x="7350" y="1721"/>
                    <a:pt x="7620" y="1588"/>
                  </a:cubicBezTo>
                  <a:cubicBezTo>
                    <a:pt x="7860" y="1468"/>
                    <a:pt x="8104" y="1353"/>
                    <a:pt x="8354" y="1254"/>
                  </a:cubicBezTo>
                  <a:cubicBezTo>
                    <a:pt x="8520" y="1190"/>
                    <a:pt x="8691" y="1131"/>
                    <a:pt x="8868" y="1085"/>
                  </a:cubicBezTo>
                  <a:lnTo>
                    <a:pt x="8921" y="1049"/>
                  </a:lnTo>
                  <a:lnTo>
                    <a:pt x="8878" y="1056"/>
                  </a:lnTo>
                  <a:lnTo>
                    <a:pt x="8878" y="1056"/>
                  </a:lnTo>
                  <a:lnTo>
                    <a:pt x="8918" y="1040"/>
                  </a:lnTo>
                  <a:lnTo>
                    <a:pt x="9046" y="969"/>
                  </a:lnTo>
                  <a:lnTo>
                    <a:pt x="9322" y="790"/>
                  </a:lnTo>
                  <a:lnTo>
                    <a:pt x="9430" y="721"/>
                  </a:lnTo>
                  <a:lnTo>
                    <a:pt x="9626" y="599"/>
                  </a:lnTo>
                  <a:cubicBezTo>
                    <a:pt x="9738" y="532"/>
                    <a:pt x="9849" y="464"/>
                    <a:pt x="9955" y="393"/>
                  </a:cubicBezTo>
                  <a:lnTo>
                    <a:pt x="10006" y="362"/>
                  </a:lnTo>
                  <a:cubicBezTo>
                    <a:pt x="10036" y="349"/>
                    <a:pt x="10062" y="327"/>
                    <a:pt x="10082" y="298"/>
                  </a:cubicBezTo>
                  <a:cubicBezTo>
                    <a:pt x="10108" y="256"/>
                    <a:pt x="10121" y="206"/>
                    <a:pt x="10110" y="157"/>
                  </a:cubicBezTo>
                  <a:cubicBezTo>
                    <a:pt x="10090" y="68"/>
                    <a:pt x="10010" y="0"/>
                    <a:pt x="9922" y="0"/>
                  </a:cubicBezTo>
                  <a:close/>
                </a:path>
              </a:pathLst>
            </a:custGeom>
            <a:solidFill>
              <a:srgbClr val="6D76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8" name="Google Shape;5968;p16"/>
            <p:cNvSpPr/>
            <p:nvPr/>
          </p:nvSpPr>
          <p:spPr>
            <a:xfrm>
              <a:off x="4650625" y="4341975"/>
              <a:ext cx="125" cy="150"/>
            </a:xfrm>
            <a:custGeom>
              <a:avLst/>
              <a:gdLst/>
              <a:ahLst/>
              <a:cxnLst/>
              <a:rect l="l" t="t" r="r" b="b"/>
              <a:pathLst>
                <a:path w="5" h="6" extrusionOk="0">
                  <a:moveTo>
                    <a:pt x="5" y="0"/>
                  </a:moveTo>
                  <a:cubicBezTo>
                    <a:pt x="4" y="1"/>
                    <a:pt x="4" y="2"/>
                    <a:pt x="4" y="3"/>
                  </a:cubicBezTo>
                  <a:lnTo>
                    <a:pt x="4" y="3"/>
                  </a:lnTo>
                  <a:cubicBezTo>
                    <a:pt x="4" y="3"/>
                    <a:pt x="4" y="3"/>
                    <a:pt x="5" y="3"/>
                  </a:cubicBezTo>
                  <a:lnTo>
                    <a:pt x="5" y="0"/>
                  </a:lnTo>
                  <a:close/>
                  <a:moveTo>
                    <a:pt x="4" y="3"/>
                  </a:moveTo>
                  <a:cubicBezTo>
                    <a:pt x="3" y="4"/>
                    <a:pt x="2" y="5"/>
                    <a:pt x="1" y="6"/>
                  </a:cubicBezTo>
                  <a:cubicBezTo>
                    <a:pt x="2" y="6"/>
                    <a:pt x="3" y="5"/>
                    <a:pt x="4" y="3"/>
                  </a:cubicBezTo>
                  <a:close/>
                </a:path>
              </a:pathLst>
            </a:custGeom>
            <a:solidFill>
              <a:srgbClr val="6D76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9" name="Google Shape;5969;p16"/>
            <p:cNvSpPr/>
            <p:nvPr/>
          </p:nvSpPr>
          <p:spPr>
            <a:xfrm>
              <a:off x="4499350" y="4542800"/>
              <a:ext cx="226125" cy="175750"/>
            </a:xfrm>
            <a:custGeom>
              <a:avLst/>
              <a:gdLst/>
              <a:ahLst/>
              <a:cxnLst/>
              <a:rect l="l" t="t" r="r" b="b"/>
              <a:pathLst>
                <a:path w="9045" h="7030" extrusionOk="0">
                  <a:moveTo>
                    <a:pt x="4628" y="3460"/>
                  </a:moveTo>
                  <a:lnTo>
                    <a:pt x="4628" y="3460"/>
                  </a:lnTo>
                  <a:cubicBezTo>
                    <a:pt x="4626" y="3462"/>
                    <a:pt x="4624" y="3465"/>
                    <a:pt x="4621" y="3467"/>
                  </a:cubicBezTo>
                  <a:lnTo>
                    <a:pt x="4621" y="3467"/>
                  </a:lnTo>
                  <a:cubicBezTo>
                    <a:pt x="4623" y="3465"/>
                    <a:pt x="4626" y="3463"/>
                    <a:pt x="4628" y="3460"/>
                  </a:cubicBezTo>
                  <a:close/>
                  <a:moveTo>
                    <a:pt x="8841" y="0"/>
                  </a:moveTo>
                  <a:lnTo>
                    <a:pt x="8799" y="9"/>
                  </a:lnTo>
                  <a:cubicBezTo>
                    <a:pt x="8575" y="28"/>
                    <a:pt x="8357" y="49"/>
                    <a:pt x="8136" y="82"/>
                  </a:cubicBezTo>
                  <a:cubicBezTo>
                    <a:pt x="7848" y="125"/>
                    <a:pt x="7578" y="183"/>
                    <a:pt x="7377" y="229"/>
                  </a:cubicBezTo>
                  <a:cubicBezTo>
                    <a:pt x="6913" y="333"/>
                    <a:pt x="6434" y="474"/>
                    <a:pt x="5912" y="660"/>
                  </a:cubicBezTo>
                  <a:cubicBezTo>
                    <a:pt x="5455" y="820"/>
                    <a:pt x="4977" y="1023"/>
                    <a:pt x="4454" y="1279"/>
                  </a:cubicBezTo>
                  <a:cubicBezTo>
                    <a:pt x="3978" y="1508"/>
                    <a:pt x="3514" y="1768"/>
                    <a:pt x="3078" y="2048"/>
                  </a:cubicBezTo>
                  <a:cubicBezTo>
                    <a:pt x="2896" y="2165"/>
                    <a:pt x="2721" y="2287"/>
                    <a:pt x="2544" y="2413"/>
                  </a:cubicBezTo>
                  <a:cubicBezTo>
                    <a:pt x="2343" y="2557"/>
                    <a:pt x="2152" y="2731"/>
                    <a:pt x="1970" y="2925"/>
                  </a:cubicBezTo>
                  <a:cubicBezTo>
                    <a:pt x="1697" y="3223"/>
                    <a:pt x="1463" y="3592"/>
                    <a:pt x="1247" y="4056"/>
                  </a:cubicBezTo>
                  <a:cubicBezTo>
                    <a:pt x="1075" y="4424"/>
                    <a:pt x="941" y="4825"/>
                    <a:pt x="823" y="5178"/>
                  </a:cubicBezTo>
                  <a:lnTo>
                    <a:pt x="785" y="5289"/>
                  </a:lnTo>
                  <a:cubicBezTo>
                    <a:pt x="621" y="5780"/>
                    <a:pt x="474" y="6186"/>
                    <a:pt x="286" y="6577"/>
                  </a:cubicBezTo>
                  <a:cubicBezTo>
                    <a:pt x="236" y="6617"/>
                    <a:pt x="194" y="6633"/>
                    <a:pt x="157" y="6652"/>
                  </a:cubicBezTo>
                  <a:cubicBezTo>
                    <a:pt x="56" y="6693"/>
                    <a:pt x="0" y="6795"/>
                    <a:pt x="21" y="6890"/>
                  </a:cubicBezTo>
                  <a:cubicBezTo>
                    <a:pt x="29" y="6928"/>
                    <a:pt x="46" y="6966"/>
                    <a:pt x="72" y="6995"/>
                  </a:cubicBezTo>
                  <a:cubicBezTo>
                    <a:pt x="66" y="7005"/>
                    <a:pt x="65" y="7017"/>
                    <a:pt x="65" y="7030"/>
                  </a:cubicBezTo>
                  <a:cubicBezTo>
                    <a:pt x="210" y="6953"/>
                    <a:pt x="348" y="6872"/>
                    <a:pt x="482" y="6775"/>
                  </a:cubicBezTo>
                  <a:cubicBezTo>
                    <a:pt x="605" y="6689"/>
                    <a:pt x="721" y="6596"/>
                    <a:pt x="835" y="6500"/>
                  </a:cubicBezTo>
                  <a:lnTo>
                    <a:pt x="835" y="6500"/>
                  </a:lnTo>
                  <a:lnTo>
                    <a:pt x="826" y="6508"/>
                  </a:lnTo>
                  <a:cubicBezTo>
                    <a:pt x="831" y="6504"/>
                    <a:pt x="835" y="6500"/>
                    <a:pt x="839" y="6497"/>
                  </a:cubicBezTo>
                  <a:lnTo>
                    <a:pt x="839" y="6497"/>
                  </a:lnTo>
                  <a:cubicBezTo>
                    <a:pt x="839" y="6497"/>
                    <a:pt x="838" y="6498"/>
                    <a:pt x="838" y="6500"/>
                  </a:cubicBezTo>
                  <a:lnTo>
                    <a:pt x="846" y="6491"/>
                  </a:lnTo>
                  <a:lnTo>
                    <a:pt x="846" y="6491"/>
                  </a:lnTo>
                  <a:cubicBezTo>
                    <a:pt x="845" y="6492"/>
                    <a:pt x="844" y="6492"/>
                    <a:pt x="844" y="6493"/>
                  </a:cubicBezTo>
                  <a:lnTo>
                    <a:pt x="844" y="6493"/>
                  </a:lnTo>
                  <a:cubicBezTo>
                    <a:pt x="842" y="6494"/>
                    <a:pt x="841" y="6495"/>
                    <a:pt x="839" y="6497"/>
                  </a:cubicBezTo>
                  <a:lnTo>
                    <a:pt x="839" y="6497"/>
                  </a:lnTo>
                  <a:cubicBezTo>
                    <a:pt x="840" y="6495"/>
                    <a:pt x="842" y="6494"/>
                    <a:pt x="844" y="6493"/>
                  </a:cubicBezTo>
                  <a:lnTo>
                    <a:pt x="844" y="6493"/>
                  </a:lnTo>
                  <a:cubicBezTo>
                    <a:pt x="1127" y="6240"/>
                    <a:pt x="1386" y="5958"/>
                    <a:pt x="1629" y="5665"/>
                  </a:cubicBezTo>
                  <a:cubicBezTo>
                    <a:pt x="1878" y="5363"/>
                    <a:pt x="2115" y="5055"/>
                    <a:pt x="2359" y="4750"/>
                  </a:cubicBezTo>
                  <a:cubicBezTo>
                    <a:pt x="2479" y="4602"/>
                    <a:pt x="2600" y="4453"/>
                    <a:pt x="2728" y="4311"/>
                  </a:cubicBezTo>
                  <a:cubicBezTo>
                    <a:pt x="2800" y="4233"/>
                    <a:pt x="2873" y="4157"/>
                    <a:pt x="2958" y="4089"/>
                  </a:cubicBezTo>
                  <a:cubicBezTo>
                    <a:pt x="3005" y="4052"/>
                    <a:pt x="3054" y="4015"/>
                    <a:pt x="3109" y="3982"/>
                  </a:cubicBezTo>
                  <a:cubicBezTo>
                    <a:pt x="3140" y="3963"/>
                    <a:pt x="3173" y="3944"/>
                    <a:pt x="3206" y="3929"/>
                  </a:cubicBezTo>
                  <a:cubicBezTo>
                    <a:pt x="3471" y="3789"/>
                    <a:pt x="3770" y="3778"/>
                    <a:pt x="4060" y="3723"/>
                  </a:cubicBezTo>
                  <a:lnTo>
                    <a:pt x="4060" y="3723"/>
                  </a:lnTo>
                  <a:cubicBezTo>
                    <a:pt x="4056" y="3724"/>
                    <a:pt x="4054" y="3725"/>
                    <a:pt x="4051" y="3726"/>
                  </a:cubicBezTo>
                  <a:cubicBezTo>
                    <a:pt x="4117" y="3712"/>
                    <a:pt x="4187" y="3694"/>
                    <a:pt x="4252" y="3670"/>
                  </a:cubicBezTo>
                  <a:cubicBezTo>
                    <a:pt x="4305" y="3650"/>
                    <a:pt x="4357" y="3629"/>
                    <a:pt x="4408" y="3606"/>
                  </a:cubicBezTo>
                  <a:lnTo>
                    <a:pt x="4408" y="3606"/>
                  </a:lnTo>
                  <a:cubicBezTo>
                    <a:pt x="4400" y="3610"/>
                    <a:pt x="4392" y="3614"/>
                    <a:pt x="4384" y="3618"/>
                  </a:cubicBezTo>
                  <a:cubicBezTo>
                    <a:pt x="4394" y="3614"/>
                    <a:pt x="4401" y="3611"/>
                    <a:pt x="4410" y="3605"/>
                  </a:cubicBezTo>
                  <a:lnTo>
                    <a:pt x="4410" y="3605"/>
                  </a:lnTo>
                  <a:cubicBezTo>
                    <a:pt x="4409" y="3606"/>
                    <a:pt x="4409" y="3606"/>
                    <a:pt x="4408" y="3606"/>
                  </a:cubicBezTo>
                  <a:lnTo>
                    <a:pt x="4408" y="3606"/>
                  </a:lnTo>
                  <a:cubicBezTo>
                    <a:pt x="4454" y="3583"/>
                    <a:pt x="4499" y="3558"/>
                    <a:pt x="4541" y="3528"/>
                  </a:cubicBezTo>
                  <a:cubicBezTo>
                    <a:pt x="4566" y="3512"/>
                    <a:pt x="4588" y="3493"/>
                    <a:pt x="4611" y="3475"/>
                  </a:cubicBezTo>
                  <a:lnTo>
                    <a:pt x="4611" y="3475"/>
                  </a:lnTo>
                  <a:lnTo>
                    <a:pt x="4610" y="3476"/>
                  </a:lnTo>
                  <a:cubicBezTo>
                    <a:pt x="4611" y="3476"/>
                    <a:pt x="4611" y="3475"/>
                    <a:pt x="4612" y="3475"/>
                  </a:cubicBezTo>
                  <a:cubicBezTo>
                    <a:pt x="4615" y="3472"/>
                    <a:pt x="4618" y="3469"/>
                    <a:pt x="4621" y="3467"/>
                  </a:cubicBezTo>
                  <a:lnTo>
                    <a:pt x="4621" y="3467"/>
                  </a:lnTo>
                  <a:cubicBezTo>
                    <a:pt x="4619" y="3468"/>
                    <a:pt x="4616" y="3470"/>
                    <a:pt x="4614" y="3470"/>
                  </a:cubicBezTo>
                  <a:cubicBezTo>
                    <a:pt x="4650" y="3437"/>
                    <a:pt x="4686" y="3406"/>
                    <a:pt x="4714" y="3366"/>
                  </a:cubicBezTo>
                  <a:cubicBezTo>
                    <a:pt x="4734" y="3343"/>
                    <a:pt x="4753" y="3320"/>
                    <a:pt x="4769" y="3292"/>
                  </a:cubicBezTo>
                  <a:lnTo>
                    <a:pt x="4769" y="3292"/>
                  </a:lnTo>
                  <a:cubicBezTo>
                    <a:pt x="4763" y="3299"/>
                    <a:pt x="4760" y="3304"/>
                    <a:pt x="4757" y="3307"/>
                  </a:cubicBezTo>
                  <a:cubicBezTo>
                    <a:pt x="4792" y="3252"/>
                    <a:pt x="4825" y="3196"/>
                    <a:pt x="4848" y="3134"/>
                  </a:cubicBezTo>
                  <a:cubicBezTo>
                    <a:pt x="4864" y="3098"/>
                    <a:pt x="4878" y="3060"/>
                    <a:pt x="4891" y="3022"/>
                  </a:cubicBezTo>
                  <a:lnTo>
                    <a:pt x="4891" y="3022"/>
                  </a:lnTo>
                  <a:cubicBezTo>
                    <a:pt x="4891" y="3022"/>
                    <a:pt x="4891" y="3022"/>
                    <a:pt x="4891" y="3022"/>
                  </a:cubicBezTo>
                  <a:cubicBezTo>
                    <a:pt x="4891" y="3021"/>
                    <a:pt x="4892" y="3020"/>
                    <a:pt x="4892" y="3019"/>
                  </a:cubicBezTo>
                  <a:lnTo>
                    <a:pt x="4892" y="3019"/>
                  </a:lnTo>
                  <a:cubicBezTo>
                    <a:pt x="4895" y="3012"/>
                    <a:pt x="4897" y="3004"/>
                    <a:pt x="4900" y="2996"/>
                  </a:cubicBezTo>
                  <a:lnTo>
                    <a:pt x="4900" y="2996"/>
                  </a:lnTo>
                  <a:cubicBezTo>
                    <a:pt x="4899" y="2999"/>
                    <a:pt x="4898" y="3002"/>
                    <a:pt x="4897" y="3004"/>
                  </a:cubicBezTo>
                  <a:lnTo>
                    <a:pt x="4897" y="3004"/>
                  </a:lnTo>
                  <a:cubicBezTo>
                    <a:pt x="4951" y="2828"/>
                    <a:pt x="4985" y="2647"/>
                    <a:pt x="5042" y="2474"/>
                  </a:cubicBezTo>
                  <a:cubicBezTo>
                    <a:pt x="5066" y="2397"/>
                    <a:pt x="5092" y="2318"/>
                    <a:pt x="5124" y="2244"/>
                  </a:cubicBezTo>
                  <a:cubicBezTo>
                    <a:pt x="5165" y="2156"/>
                    <a:pt x="5210" y="2074"/>
                    <a:pt x="5263" y="1992"/>
                  </a:cubicBezTo>
                  <a:cubicBezTo>
                    <a:pt x="5358" y="1847"/>
                    <a:pt x="5483" y="1718"/>
                    <a:pt x="5619" y="1609"/>
                  </a:cubicBezTo>
                  <a:cubicBezTo>
                    <a:pt x="5691" y="1550"/>
                    <a:pt x="5766" y="1493"/>
                    <a:pt x="5845" y="1444"/>
                  </a:cubicBezTo>
                  <a:cubicBezTo>
                    <a:pt x="5924" y="1393"/>
                    <a:pt x="6003" y="1350"/>
                    <a:pt x="6085" y="1307"/>
                  </a:cubicBezTo>
                  <a:cubicBezTo>
                    <a:pt x="6434" y="1129"/>
                    <a:pt x="6814" y="1033"/>
                    <a:pt x="7192" y="951"/>
                  </a:cubicBezTo>
                  <a:cubicBezTo>
                    <a:pt x="7547" y="878"/>
                    <a:pt x="7901" y="825"/>
                    <a:pt x="8255" y="754"/>
                  </a:cubicBezTo>
                  <a:cubicBezTo>
                    <a:pt x="8338" y="711"/>
                    <a:pt x="8420" y="667"/>
                    <a:pt x="8503" y="624"/>
                  </a:cubicBezTo>
                  <a:cubicBezTo>
                    <a:pt x="8663" y="536"/>
                    <a:pt x="8821" y="448"/>
                    <a:pt x="8970" y="348"/>
                  </a:cubicBezTo>
                  <a:cubicBezTo>
                    <a:pt x="8997" y="323"/>
                    <a:pt x="9016" y="296"/>
                    <a:pt x="9029" y="262"/>
                  </a:cubicBezTo>
                  <a:cubicBezTo>
                    <a:pt x="9045" y="213"/>
                    <a:pt x="9040" y="155"/>
                    <a:pt x="9020" y="112"/>
                  </a:cubicBezTo>
                  <a:cubicBezTo>
                    <a:pt x="9002" y="75"/>
                    <a:pt x="8979" y="51"/>
                    <a:pt x="8949" y="33"/>
                  </a:cubicBezTo>
                  <a:cubicBezTo>
                    <a:pt x="8920" y="10"/>
                    <a:pt x="8885" y="0"/>
                    <a:pt x="8841" y="0"/>
                  </a:cubicBezTo>
                  <a:close/>
                </a:path>
              </a:pathLst>
            </a:custGeom>
            <a:solidFill>
              <a:srgbClr val="6D76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0" name="Google Shape;5970;p16"/>
            <p:cNvSpPr/>
            <p:nvPr/>
          </p:nvSpPr>
          <p:spPr>
            <a:xfrm>
              <a:off x="4653600" y="4580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D76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1" name="Google Shape;5971;p16"/>
            <p:cNvSpPr/>
            <p:nvPr/>
          </p:nvSpPr>
          <p:spPr>
            <a:xfrm>
              <a:off x="4641900" y="4588050"/>
              <a:ext cx="25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6D76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2" name="Google Shape;5972;p16"/>
            <p:cNvSpPr/>
            <p:nvPr/>
          </p:nvSpPr>
          <p:spPr>
            <a:xfrm>
              <a:off x="4582125" y="4645500"/>
              <a:ext cx="25" cy="50"/>
            </a:xfrm>
            <a:custGeom>
              <a:avLst/>
              <a:gdLst/>
              <a:ahLst/>
              <a:cxnLst/>
              <a:rect l="l" t="t" r="r" b="b"/>
              <a:pathLst>
                <a:path w="1" h="2" extrusionOk="0">
                  <a:moveTo>
                    <a:pt x="0" y="2"/>
                  </a:moveTo>
                  <a:lnTo>
                    <a:pt x="0" y="2"/>
                  </a:lnTo>
                  <a:cubicBezTo>
                    <a:pt x="0" y="2"/>
                    <a:pt x="0" y="0"/>
                    <a:pt x="0" y="2"/>
                  </a:cubicBezTo>
                  <a:cubicBezTo>
                    <a:pt x="0" y="0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6D76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3" name="Google Shape;5973;p16"/>
            <p:cNvSpPr/>
            <p:nvPr/>
          </p:nvSpPr>
          <p:spPr>
            <a:xfrm>
              <a:off x="4609075" y="4844125"/>
              <a:ext cx="103400" cy="197950"/>
            </a:xfrm>
            <a:custGeom>
              <a:avLst/>
              <a:gdLst/>
              <a:ahLst/>
              <a:cxnLst/>
              <a:rect l="l" t="t" r="r" b="b"/>
              <a:pathLst>
                <a:path w="4136" h="7918" extrusionOk="0">
                  <a:moveTo>
                    <a:pt x="2152" y="100"/>
                  </a:moveTo>
                  <a:cubicBezTo>
                    <a:pt x="2152" y="100"/>
                    <a:pt x="2152" y="100"/>
                    <a:pt x="2152" y="100"/>
                  </a:cubicBezTo>
                  <a:lnTo>
                    <a:pt x="2152" y="100"/>
                  </a:lnTo>
                  <a:cubicBezTo>
                    <a:pt x="2152" y="100"/>
                    <a:pt x="2152" y="100"/>
                    <a:pt x="2152" y="100"/>
                  </a:cubicBezTo>
                  <a:close/>
                  <a:moveTo>
                    <a:pt x="2740" y="996"/>
                  </a:moveTo>
                  <a:cubicBezTo>
                    <a:pt x="2739" y="999"/>
                    <a:pt x="2738" y="1003"/>
                    <a:pt x="2737" y="1006"/>
                  </a:cubicBezTo>
                  <a:cubicBezTo>
                    <a:pt x="2739" y="1003"/>
                    <a:pt x="2740" y="1000"/>
                    <a:pt x="2740" y="996"/>
                  </a:cubicBezTo>
                  <a:close/>
                  <a:moveTo>
                    <a:pt x="3639" y="3800"/>
                  </a:moveTo>
                  <a:cubicBezTo>
                    <a:pt x="3642" y="3801"/>
                    <a:pt x="3646" y="3803"/>
                    <a:pt x="3649" y="3804"/>
                  </a:cubicBezTo>
                  <a:lnTo>
                    <a:pt x="3649" y="3804"/>
                  </a:lnTo>
                  <a:cubicBezTo>
                    <a:pt x="3646" y="3803"/>
                    <a:pt x="3642" y="3801"/>
                    <a:pt x="3639" y="3800"/>
                  </a:cubicBezTo>
                  <a:close/>
                  <a:moveTo>
                    <a:pt x="1607" y="1"/>
                  </a:moveTo>
                  <a:cubicBezTo>
                    <a:pt x="1588" y="41"/>
                    <a:pt x="1569" y="78"/>
                    <a:pt x="1549" y="118"/>
                  </a:cubicBezTo>
                  <a:cubicBezTo>
                    <a:pt x="1299" y="610"/>
                    <a:pt x="1104" y="1089"/>
                    <a:pt x="963" y="1542"/>
                  </a:cubicBezTo>
                  <a:cubicBezTo>
                    <a:pt x="809" y="2033"/>
                    <a:pt x="720" y="2546"/>
                    <a:pt x="697" y="3059"/>
                  </a:cubicBezTo>
                  <a:cubicBezTo>
                    <a:pt x="677" y="3489"/>
                    <a:pt x="706" y="3935"/>
                    <a:pt x="733" y="4330"/>
                  </a:cubicBezTo>
                  <a:lnTo>
                    <a:pt x="756" y="4715"/>
                  </a:lnTo>
                  <a:cubicBezTo>
                    <a:pt x="784" y="5186"/>
                    <a:pt x="798" y="5742"/>
                    <a:pt x="702" y="6284"/>
                  </a:cubicBezTo>
                  <a:cubicBezTo>
                    <a:pt x="634" y="6600"/>
                    <a:pt x="538" y="6892"/>
                    <a:pt x="404" y="7171"/>
                  </a:cubicBezTo>
                  <a:cubicBezTo>
                    <a:pt x="397" y="7189"/>
                    <a:pt x="373" y="7235"/>
                    <a:pt x="347" y="7278"/>
                  </a:cubicBezTo>
                  <a:lnTo>
                    <a:pt x="91" y="7475"/>
                  </a:lnTo>
                  <a:cubicBezTo>
                    <a:pt x="44" y="7515"/>
                    <a:pt x="15" y="7573"/>
                    <a:pt x="6" y="7640"/>
                  </a:cubicBezTo>
                  <a:cubicBezTo>
                    <a:pt x="1" y="7711"/>
                    <a:pt x="27" y="7781"/>
                    <a:pt x="71" y="7831"/>
                  </a:cubicBezTo>
                  <a:cubicBezTo>
                    <a:pt x="110" y="7879"/>
                    <a:pt x="172" y="7910"/>
                    <a:pt x="243" y="7918"/>
                  </a:cubicBezTo>
                  <a:cubicBezTo>
                    <a:pt x="315" y="7918"/>
                    <a:pt x="370" y="7899"/>
                    <a:pt x="424" y="7856"/>
                  </a:cubicBezTo>
                  <a:cubicBezTo>
                    <a:pt x="558" y="7757"/>
                    <a:pt x="693" y="7659"/>
                    <a:pt x="829" y="7563"/>
                  </a:cubicBezTo>
                  <a:cubicBezTo>
                    <a:pt x="840" y="7551"/>
                    <a:pt x="854" y="7541"/>
                    <a:pt x="870" y="7534"/>
                  </a:cubicBezTo>
                  <a:cubicBezTo>
                    <a:pt x="920" y="7498"/>
                    <a:pt x="973" y="7465"/>
                    <a:pt x="1023" y="7429"/>
                  </a:cubicBezTo>
                  <a:cubicBezTo>
                    <a:pt x="1272" y="7257"/>
                    <a:pt x="1548" y="7082"/>
                    <a:pt x="1821" y="6906"/>
                  </a:cubicBezTo>
                  <a:cubicBezTo>
                    <a:pt x="2293" y="6603"/>
                    <a:pt x="2776" y="6295"/>
                    <a:pt x="3230" y="5954"/>
                  </a:cubicBezTo>
                  <a:cubicBezTo>
                    <a:pt x="3467" y="5734"/>
                    <a:pt x="3689" y="5497"/>
                    <a:pt x="3870" y="5229"/>
                  </a:cubicBezTo>
                  <a:cubicBezTo>
                    <a:pt x="3953" y="5102"/>
                    <a:pt x="4022" y="4970"/>
                    <a:pt x="4074" y="4831"/>
                  </a:cubicBezTo>
                  <a:lnTo>
                    <a:pt x="4074" y="4831"/>
                  </a:lnTo>
                  <a:cubicBezTo>
                    <a:pt x="4074" y="4832"/>
                    <a:pt x="4073" y="4834"/>
                    <a:pt x="4073" y="4837"/>
                  </a:cubicBezTo>
                  <a:cubicBezTo>
                    <a:pt x="4103" y="4745"/>
                    <a:pt x="4127" y="4651"/>
                    <a:pt x="4134" y="4554"/>
                  </a:cubicBezTo>
                  <a:cubicBezTo>
                    <a:pt x="4136" y="4485"/>
                    <a:pt x="4131" y="4421"/>
                    <a:pt x="4118" y="4354"/>
                  </a:cubicBezTo>
                  <a:lnTo>
                    <a:pt x="4118" y="4354"/>
                  </a:lnTo>
                  <a:cubicBezTo>
                    <a:pt x="4119" y="4356"/>
                    <a:pt x="4119" y="4358"/>
                    <a:pt x="4120" y="4360"/>
                  </a:cubicBezTo>
                  <a:cubicBezTo>
                    <a:pt x="4109" y="4305"/>
                    <a:pt x="4088" y="4252"/>
                    <a:pt x="4064" y="4199"/>
                  </a:cubicBezTo>
                  <a:cubicBezTo>
                    <a:pt x="4030" y="4133"/>
                    <a:pt x="3988" y="4071"/>
                    <a:pt x="3938" y="4012"/>
                  </a:cubicBezTo>
                  <a:cubicBezTo>
                    <a:pt x="3892" y="3962"/>
                    <a:pt x="3841" y="3917"/>
                    <a:pt x="3783" y="3874"/>
                  </a:cubicBezTo>
                  <a:lnTo>
                    <a:pt x="3783" y="3874"/>
                  </a:lnTo>
                  <a:cubicBezTo>
                    <a:pt x="3791" y="3879"/>
                    <a:pt x="3798" y="3883"/>
                    <a:pt x="3807" y="3889"/>
                  </a:cubicBezTo>
                  <a:cubicBezTo>
                    <a:pt x="3780" y="3870"/>
                    <a:pt x="3751" y="3853"/>
                    <a:pt x="3722" y="3838"/>
                  </a:cubicBezTo>
                  <a:cubicBezTo>
                    <a:pt x="3702" y="3827"/>
                    <a:pt x="3678" y="3817"/>
                    <a:pt x="3654" y="3806"/>
                  </a:cubicBezTo>
                  <a:lnTo>
                    <a:pt x="3654" y="3806"/>
                  </a:lnTo>
                  <a:cubicBezTo>
                    <a:pt x="3657" y="3807"/>
                    <a:pt x="3661" y="3809"/>
                    <a:pt x="3665" y="3810"/>
                  </a:cubicBezTo>
                  <a:cubicBezTo>
                    <a:pt x="3660" y="3808"/>
                    <a:pt x="3654" y="3806"/>
                    <a:pt x="3649" y="3804"/>
                  </a:cubicBezTo>
                  <a:lnTo>
                    <a:pt x="3649" y="3804"/>
                  </a:lnTo>
                  <a:cubicBezTo>
                    <a:pt x="3651" y="3805"/>
                    <a:pt x="3652" y="3805"/>
                    <a:pt x="3654" y="3806"/>
                  </a:cubicBezTo>
                  <a:lnTo>
                    <a:pt x="3654" y="3806"/>
                  </a:lnTo>
                  <a:cubicBezTo>
                    <a:pt x="3617" y="3794"/>
                    <a:pt x="3577" y="3782"/>
                    <a:pt x="3535" y="3777"/>
                  </a:cubicBezTo>
                  <a:cubicBezTo>
                    <a:pt x="3512" y="3774"/>
                    <a:pt x="3490" y="3771"/>
                    <a:pt x="3464" y="3770"/>
                  </a:cubicBezTo>
                  <a:cubicBezTo>
                    <a:pt x="3403" y="3771"/>
                    <a:pt x="3340" y="3778"/>
                    <a:pt x="3281" y="3790"/>
                  </a:cubicBezTo>
                  <a:lnTo>
                    <a:pt x="3283" y="3790"/>
                  </a:lnTo>
                  <a:cubicBezTo>
                    <a:pt x="3164" y="3819"/>
                    <a:pt x="3052" y="3864"/>
                    <a:pt x="2938" y="3918"/>
                  </a:cubicBezTo>
                  <a:lnTo>
                    <a:pt x="2938" y="3918"/>
                  </a:lnTo>
                  <a:cubicBezTo>
                    <a:pt x="2942" y="3916"/>
                    <a:pt x="2947" y="3914"/>
                    <a:pt x="2951" y="3912"/>
                  </a:cubicBezTo>
                  <a:lnTo>
                    <a:pt x="2951" y="3912"/>
                  </a:lnTo>
                  <a:cubicBezTo>
                    <a:pt x="2942" y="3915"/>
                    <a:pt x="2935" y="3919"/>
                    <a:pt x="2925" y="3925"/>
                  </a:cubicBezTo>
                  <a:cubicBezTo>
                    <a:pt x="2929" y="3922"/>
                    <a:pt x="2934" y="3920"/>
                    <a:pt x="2938" y="3918"/>
                  </a:cubicBezTo>
                  <a:lnTo>
                    <a:pt x="2938" y="3918"/>
                  </a:lnTo>
                  <a:cubicBezTo>
                    <a:pt x="2719" y="4032"/>
                    <a:pt x="2514" y="4171"/>
                    <a:pt x="2299" y="4292"/>
                  </a:cubicBezTo>
                  <a:cubicBezTo>
                    <a:pt x="2200" y="4350"/>
                    <a:pt x="2099" y="4407"/>
                    <a:pt x="1991" y="4450"/>
                  </a:cubicBezTo>
                  <a:cubicBezTo>
                    <a:pt x="1911" y="4482"/>
                    <a:pt x="1831" y="4506"/>
                    <a:pt x="1743" y="4518"/>
                  </a:cubicBezTo>
                  <a:cubicBezTo>
                    <a:pt x="1738" y="4519"/>
                    <a:pt x="1733" y="4519"/>
                    <a:pt x="1728" y="4519"/>
                  </a:cubicBezTo>
                  <a:cubicBezTo>
                    <a:pt x="1677" y="4519"/>
                    <a:pt x="1636" y="4473"/>
                    <a:pt x="1631" y="4423"/>
                  </a:cubicBezTo>
                  <a:cubicBezTo>
                    <a:pt x="1614" y="4279"/>
                    <a:pt x="1608" y="4133"/>
                    <a:pt x="1622" y="3985"/>
                  </a:cubicBezTo>
                  <a:cubicBezTo>
                    <a:pt x="1635" y="3843"/>
                    <a:pt x="1657" y="3702"/>
                    <a:pt x="1690" y="3563"/>
                  </a:cubicBezTo>
                  <a:cubicBezTo>
                    <a:pt x="1766" y="3258"/>
                    <a:pt x="1875" y="2965"/>
                    <a:pt x="2002" y="2678"/>
                  </a:cubicBezTo>
                  <a:cubicBezTo>
                    <a:pt x="2134" y="2375"/>
                    <a:pt x="2279" y="2080"/>
                    <a:pt x="2419" y="1780"/>
                  </a:cubicBezTo>
                  <a:cubicBezTo>
                    <a:pt x="2480" y="1650"/>
                    <a:pt x="2542" y="1519"/>
                    <a:pt x="2596" y="1385"/>
                  </a:cubicBezTo>
                  <a:cubicBezTo>
                    <a:pt x="2649" y="1256"/>
                    <a:pt x="2698" y="1125"/>
                    <a:pt x="2741" y="992"/>
                  </a:cubicBezTo>
                  <a:lnTo>
                    <a:pt x="2741" y="992"/>
                  </a:lnTo>
                  <a:cubicBezTo>
                    <a:pt x="2741" y="993"/>
                    <a:pt x="2741" y="994"/>
                    <a:pt x="2740" y="996"/>
                  </a:cubicBezTo>
                  <a:lnTo>
                    <a:pt x="2740" y="996"/>
                  </a:lnTo>
                  <a:cubicBezTo>
                    <a:pt x="2788" y="853"/>
                    <a:pt x="2834" y="708"/>
                    <a:pt x="2866" y="558"/>
                  </a:cubicBezTo>
                  <a:cubicBezTo>
                    <a:pt x="2888" y="467"/>
                    <a:pt x="2905" y="377"/>
                    <a:pt x="2912" y="284"/>
                  </a:cubicBezTo>
                  <a:cubicBezTo>
                    <a:pt x="2912" y="241"/>
                    <a:pt x="2909" y="195"/>
                    <a:pt x="2902" y="151"/>
                  </a:cubicBezTo>
                  <a:cubicBezTo>
                    <a:pt x="2898" y="137"/>
                    <a:pt x="2893" y="126"/>
                    <a:pt x="2888" y="111"/>
                  </a:cubicBezTo>
                  <a:cubicBezTo>
                    <a:pt x="2883" y="101"/>
                    <a:pt x="2878" y="93"/>
                    <a:pt x="2872" y="85"/>
                  </a:cubicBezTo>
                  <a:cubicBezTo>
                    <a:pt x="2863" y="77"/>
                    <a:pt x="2855" y="70"/>
                    <a:pt x="2845" y="62"/>
                  </a:cubicBezTo>
                  <a:cubicBezTo>
                    <a:pt x="2835" y="55"/>
                    <a:pt x="2820" y="51"/>
                    <a:pt x="2807" y="47"/>
                  </a:cubicBezTo>
                  <a:cubicBezTo>
                    <a:pt x="2776" y="37"/>
                    <a:pt x="2744" y="34"/>
                    <a:pt x="2712" y="29"/>
                  </a:cubicBezTo>
                  <a:cubicBezTo>
                    <a:pt x="2703" y="29"/>
                    <a:pt x="2694" y="29"/>
                    <a:pt x="2685" y="29"/>
                  </a:cubicBezTo>
                  <a:cubicBezTo>
                    <a:pt x="2498" y="29"/>
                    <a:pt x="2315" y="69"/>
                    <a:pt x="2132" y="104"/>
                  </a:cubicBezTo>
                  <a:lnTo>
                    <a:pt x="2132" y="104"/>
                  </a:lnTo>
                  <a:cubicBezTo>
                    <a:pt x="2139" y="103"/>
                    <a:pt x="2146" y="101"/>
                    <a:pt x="2152" y="100"/>
                  </a:cubicBezTo>
                  <a:lnTo>
                    <a:pt x="2152" y="100"/>
                  </a:lnTo>
                  <a:cubicBezTo>
                    <a:pt x="2024" y="126"/>
                    <a:pt x="1895" y="156"/>
                    <a:pt x="1767" y="183"/>
                  </a:cubicBezTo>
                  <a:cubicBezTo>
                    <a:pt x="1754" y="185"/>
                    <a:pt x="1741" y="187"/>
                    <a:pt x="1728" y="187"/>
                  </a:cubicBezTo>
                  <a:cubicBezTo>
                    <a:pt x="1715" y="187"/>
                    <a:pt x="1702" y="185"/>
                    <a:pt x="1688" y="177"/>
                  </a:cubicBezTo>
                  <a:cubicBezTo>
                    <a:pt x="1664" y="166"/>
                    <a:pt x="1644" y="143"/>
                    <a:pt x="1635" y="117"/>
                  </a:cubicBezTo>
                  <a:cubicBezTo>
                    <a:pt x="1624" y="78"/>
                    <a:pt x="1615" y="41"/>
                    <a:pt x="1607" y="1"/>
                  </a:cubicBezTo>
                  <a:close/>
                </a:path>
              </a:pathLst>
            </a:custGeom>
            <a:solidFill>
              <a:srgbClr val="6D76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4" name="Google Shape;5974;p16"/>
            <p:cNvSpPr/>
            <p:nvPr/>
          </p:nvSpPr>
          <p:spPr>
            <a:xfrm>
              <a:off x="4681575" y="4847550"/>
              <a:ext cx="100" cy="375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1" y="0"/>
                  </a:moveTo>
                  <a:cubicBezTo>
                    <a:pt x="1" y="1"/>
                    <a:pt x="1" y="2"/>
                    <a:pt x="1" y="3"/>
                  </a:cubicBezTo>
                  <a:lnTo>
                    <a:pt x="1" y="3"/>
                  </a:lnTo>
                  <a:cubicBezTo>
                    <a:pt x="1" y="2"/>
                    <a:pt x="1" y="1"/>
                    <a:pt x="1" y="0"/>
                  </a:cubicBezTo>
                  <a:close/>
                  <a:moveTo>
                    <a:pt x="1" y="3"/>
                  </a:moveTo>
                  <a:cubicBezTo>
                    <a:pt x="2" y="7"/>
                    <a:pt x="2" y="11"/>
                    <a:pt x="4" y="14"/>
                  </a:cubicBezTo>
                  <a:cubicBezTo>
                    <a:pt x="4" y="11"/>
                    <a:pt x="3" y="7"/>
                    <a:pt x="1" y="3"/>
                  </a:cubicBezTo>
                  <a:close/>
                </a:path>
              </a:pathLst>
            </a:custGeom>
            <a:solidFill>
              <a:srgbClr val="6D76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5" name="Google Shape;5975;p16"/>
            <p:cNvSpPr/>
            <p:nvPr/>
          </p:nvSpPr>
          <p:spPr>
            <a:xfrm>
              <a:off x="4710950" y="4964375"/>
              <a:ext cx="200" cy="500"/>
            </a:xfrm>
            <a:custGeom>
              <a:avLst/>
              <a:gdLst/>
              <a:ahLst/>
              <a:cxnLst/>
              <a:rect l="l" t="t" r="r" b="b"/>
              <a:pathLst>
                <a:path w="8" h="20" extrusionOk="0">
                  <a:moveTo>
                    <a:pt x="8" y="1"/>
                  </a:moveTo>
                  <a:lnTo>
                    <a:pt x="8" y="1"/>
                  </a:lnTo>
                  <a:cubicBezTo>
                    <a:pt x="5" y="7"/>
                    <a:pt x="2" y="14"/>
                    <a:pt x="1" y="19"/>
                  </a:cubicBezTo>
                  <a:cubicBezTo>
                    <a:pt x="3" y="12"/>
                    <a:pt x="5" y="7"/>
                    <a:pt x="8" y="1"/>
                  </a:cubicBezTo>
                  <a:close/>
                </a:path>
              </a:pathLst>
            </a:custGeom>
            <a:solidFill>
              <a:srgbClr val="6D76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6" name="Google Shape;5976;p16"/>
            <p:cNvSpPr/>
            <p:nvPr/>
          </p:nvSpPr>
          <p:spPr>
            <a:xfrm>
              <a:off x="4326600" y="5096625"/>
              <a:ext cx="220500" cy="129575"/>
            </a:xfrm>
            <a:custGeom>
              <a:avLst/>
              <a:gdLst/>
              <a:ahLst/>
              <a:cxnLst/>
              <a:rect l="l" t="t" r="r" b="b"/>
              <a:pathLst>
                <a:path w="8820" h="5183" extrusionOk="0">
                  <a:moveTo>
                    <a:pt x="7814" y="3194"/>
                  </a:moveTo>
                  <a:cubicBezTo>
                    <a:pt x="7815" y="3196"/>
                    <a:pt x="7817" y="3199"/>
                    <a:pt x="7818" y="3201"/>
                  </a:cubicBezTo>
                  <a:cubicBezTo>
                    <a:pt x="7817" y="3198"/>
                    <a:pt x="7815" y="3196"/>
                    <a:pt x="7814" y="3194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16" y="35"/>
                    <a:pt x="32" y="70"/>
                    <a:pt x="51" y="106"/>
                  </a:cubicBezTo>
                  <a:cubicBezTo>
                    <a:pt x="222" y="465"/>
                    <a:pt x="447" y="841"/>
                    <a:pt x="742" y="1252"/>
                  </a:cubicBezTo>
                  <a:cubicBezTo>
                    <a:pt x="1259" y="1973"/>
                    <a:pt x="1912" y="2619"/>
                    <a:pt x="2682" y="3172"/>
                  </a:cubicBezTo>
                  <a:cubicBezTo>
                    <a:pt x="3053" y="3442"/>
                    <a:pt x="3430" y="3672"/>
                    <a:pt x="3807" y="3859"/>
                  </a:cubicBezTo>
                  <a:cubicBezTo>
                    <a:pt x="3992" y="3951"/>
                    <a:pt x="4177" y="4032"/>
                    <a:pt x="4368" y="4108"/>
                  </a:cubicBezTo>
                  <a:cubicBezTo>
                    <a:pt x="4565" y="4186"/>
                    <a:pt x="4772" y="4236"/>
                    <a:pt x="4944" y="4277"/>
                  </a:cubicBezTo>
                  <a:cubicBezTo>
                    <a:pt x="5306" y="4356"/>
                    <a:pt x="5678" y="4396"/>
                    <a:pt x="6037" y="4433"/>
                  </a:cubicBezTo>
                  <a:lnTo>
                    <a:pt x="6149" y="4445"/>
                  </a:lnTo>
                  <a:lnTo>
                    <a:pt x="6192" y="4450"/>
                  </a:lnTo>
                  <a:cubicBezTo>
                    <a:pt x="6636" y="4493"/>
                    <a:pt x="7005" y="4534"/>
                    <a:pt x="7380" y="4613"/>
                  </a:cubicBezTo>
                  <a:cubicBezTo>
                    <a:pt x="7702" y="4677"/>
                    <a:pt x="7972" y="4766"/>
                    <a:pt x="8203" y="4883"/>
                  </a:cubicBezTo>
                  <a:cubicBezTo>
                    <a:pt x="8350" y="4959"/>
                    <a:pt x="8493" y="5054"/>
                    <a:pt x="8615" y="5158"/>
                  </a:cubicBezTo>
                  <a:cubicBezTo>
                    <a:pt x="8637" y="5174"/>
                    <a:pt x="8661" y="5183"/>
                    <a:pt x="8686" y="5183"/>
                  </a:cubicBezTo>
                  <a:cubicBezTo>
                    <a:pt x="8727" y="5183"/>
                    <a:pt x="8776" y="5158"/>
                    <a:pt x="8802" y="5124"/>
                  </a:cubicBezTo>
                  <a:cubicBezTo>
                    <a:pt x="8809" y="5112"/>
                    <a:pt x="8815" y="5102"/>
                    <a:pt x="8819" y="5089"/>
                  </a:cubicBezTo>
                  <a:cubicBezTo>
                    <a:pt x="8743" y="4913"/>
                    <a:pt x="8664" y="4736"/>
                    <a:pt x="8579" y="4562"/>
                  </a:cubicBezTo>
                  <a:cubicBezTo>
                    <a:pt x="8355" y="4091"/>
                    <a:pt x="8105" y="3627"/>
                    <a:pt x="7812" y="3192"/>
                  </a:cubicBezTo>
                  <a:lnTo>
                    <a:pt x="7812" y="3192"/>
                  </a:lnTo>
                  <a:cubicBezTo>
                    <a:pt x="7813" y="3193"/>
                    <a:pt x="7813" y="3194"/>
                    <a:pt x="7814" y="3194"/>
                  </a:cubicBezTo>
                  <a:lnTo>
                    <a:pt x="7814" y="3194"/>
                  </a:lnTo>
                  <a:cubicBezTo>
                    <a:pt x="7617" y="2907"/>
                    <a:pt x="7400" y="2629"/>
                    <a:pt x="7133" y="2399"/>
                  </a:cubicBezTo>
                  <a:lnTo>
                    <a:pt x="7133" y="2399"/>
                  </a:lnTo>
                  <a:lnTo>
                    <a:pt x="7146" y="2411"/>
                  </a:lnTo>
                  <a:cubicBezTo>
                    <a:pt x="7053" y="2332"/>
                    <a:pt x="6949" y="2260"/>
                    <a:pt x="6839" y="2205"/>
                  </a:cubicBezTo>
                  <a:cubicBezTo>
                    <a:pt x="6777" y="2178"/>
                    <a:pt x="6715" y="2154"/>
                    <a:pt x="6646" y="2139"/>
                  </a:cubicBezTo>
                  <a:cubicBezTo>
                    <a:pt x="6597" y="2131"/>
                    <a:pt x="6550" y="2131"/>
                    <a:pt x="6501" y="2131"/>
                  </a:cubicBezTo>
                  <a:cubicBezTo>
                    <a:pt x="6458" y="2135"/>
                    <a:pt x="6416" y="2142"/>
                    <a:pt x="6378" y="2154"/>
                  </a:cubicBezTo>
                  <a:cubicBezTo>
                    <a:pt x="6314" y="2178"/>
                    <a:pt x="6253" y="2210"/>
                    <a:pt x="6199" y="2247"/>
                  </a:cubicBezTo>
                  <a:cubicBezTo>
                    <a:pt x="6178" y="2264"/>
                    <a:pt x="6158" y="2282"/>
                    <a:pt x="6141" y="2300"/>
                  </a:cubicBezTo>
                  <a:cubicBezTo>
                    <a:pt x="6133" y="2307"/>
                    <a:pt x="6129" y="2312"/>
                    <a:pt x="6123" y="2317"/>
                  </a:cubicBezTo>
                  <a:lnTo>
                    <a:pt x="6126" y="2316"/>
                  </a:lnTo>
                  <a:lnTo>
                    <a:pt x="6126" y="2316"/>
                  </a:lnTo>
                  <a:cubicBezTo>
                    <a:pt x="6108" y="2338"/>
                    <a:pt x="6093" y="2359"/>
                    <a:pt x="6080" y="2382"/>
                  </a:cubicBezTo>
                  <a:cubicBezTo>
                    <a:pt x="6069" y="2411"/>
                    <a:pt x="6057" y="2440"/>
                    <a:pt x="6050" y="2470"/>
                  </a:cubicBezTo>
                  <a:cubicBezTo>
                    <a:pt x="6041" y="2534"/>
                    <a:pt x="6041" y="2596"/>
                    <a:pt x="6043" y="2662"/>
                  </a:cubicBezTo>
                  <a:cubicBezTo>
                    <a:pt x="6050" y="2750"/>
                    <a:pt x="6059" y="2836"/>
                    <a:pt x="6047" y="2925"/>
                  </a:cubicBezTo>
                  <a:cubicBezTo>
                    <a:pt x="6041" y="2962"/>
                    <a:pt x="6031" y="3000"/>
                    <a:pt x="6013" y="3033"/>
                  </a:cubicBezTo>
                  <a:cubicBezTo>
                    <a:pt x="5995" y="3066"/>
                    <a:pt x="5971" y="3105"/>
                    <a:pt x="5939" y="3128"/>
                  </a:cubicBezTo>
                  <a:cubicBezTo>
                    <a:pt x="5924" y="3140"/>
                    <a:pt x="5905" y="3152"/>
                    <a:pt x="5888" y="3163"/>
                  </a:cubicBezTo>
                  <a:cubicBezTo>
                    <a:pt x="5863" y="3179"/>
                    <a:pt x="5840" y="3191"/>
                    <a:pt x="5813" y="3201"/>
                  </a:cubicBezTo>
                  <a:cubicBezTo>
                    <a:pt x="5790" y="3209"/>
                    <a:pt x="5767" y="3217"/>
                    <a:pt x="5741" y="3224"/>
                  </a:cubicBezTo>
                  <a:cubicBezTo>
                    <a:pt x="5704" y="3234"/>
                    <a:pt x="5667" y="3242"/>
                    <a:pt x="5631" y="3248"/>
                  </a:cubicBezTo>
                  <a:cubicBezTo>
                    <a:pt x="5621" y="3249"/>
                    <a:pt x="5612" y="3249"/>
                    <a:pt x="5604" y="3249"/>
                  </a:cubicBezTo>
                  <a:cubicBezTo>
                    <a:pt x="5579" y="3249"/>
                    <a:pt x="5556" y="3247"/>
                    <a:pt x="5530" y="3238"/>
                  </a:cubicBezTo>
                  <a:cubicBezTo>
                    <a:pt x="5440" y="3214"/>
                    <a:pt x="5358" y="3158"/>
                    <a:pt x="5282" y="3105"/>
                  </a:cubicBezTo>
                  <a:cubicBezTo>
                    <a:pt x="5173" y="3027"/>
                    <a:pt x="5065" y="2944"/>
                    <a:pt x="4960" y="2857"/>
                  </a:cubicBezTo>
                  <a:cubicBezTo>
                    <a:pt x="4684" y="2633"/>
                    <a:pt x="4413" y="2401"/>
                    <a:pt x="4133" y="2178"/>
                  </a:cubicBezTo>
                  <a:cubicBezTo>
                    <a:pt x="4000" y="2072"/>
                    <a:pt x="3864" y="1968"/>
                    <a:pt x="3726" y="1871"/>
                  </a:cubicBezTo>
                  <a:cubicBezTo>
                    <a:pt x="3608" y="1787"/>
                    <a:pt x="3489" y="1711"/>
                    <a:pt x="3361" y="1648"/>
                  </a:cubicBezTo>
                  <a:lnTo>
                    <a:pt x="3358" y="1648"/>
                  </a:lnTo>
                  <a:cubicBezTo>
                    <a:pt x="3298" y="1619"/>
                    <a:pt x="3235" y="1596"/>
                    <a:pt x="3169" y="1579"/>
                  </a:cubicBezTo>
                  <a:cubicBezTo>
                    <a:pt x="3143" y="1576"/>
                    <a:pt x="3123" y="1575"/>
                    <a:pt x="3097" y="1575"/>
                  </a:cubicBezTo>
                  <a:cubicBezTo>
                    <a:pt x="3088" y="1575"/>
                    <a:pt x="3080" y="1576"/>
                    <a:pt x="3071" y="1579"/>
                  </a:cubicBezTo>
                  <a:cubicBezTo>
                    <a:pt x="3063" y="1582"/>
                    <a:pt x="3057" y="1585"/>
                    <a:pt x="3051" y="1589"/>
                  </a:cubicBezTo>
                  <a:cubicBezTo>
                    <a:pt x="3044" y="1595"/>
                    <a:pt x="3040" y="1599"/>
                    <a:pt x="3034" y="1605"/>
                  </a:cubicBezTo>
                  <a:cubicBezTo>
                    <a:pt x="3028" y="1614"/>
                    <a:pt x="3025" y="1619"/>
                    <a:pt x="3019" y="1628"/>
                  </a:cubicBezTo>
                  <a:cubicBezTo>
                    <a:pt x="3012" y="1648"/>
                    <a:pt x="3008" y="1667"/>
                    <a:pt x="3002" y="1685"/>
                  </a:cubicBezTo>
                  <a:cubicBezTo>
                    <a:pt x="2992" y="1743"/>
                    <a:pt x="2992" y="1800"/>
                    <a:pt x="2995" y="1858"/>
                  </a:cubicBezTo>
                  <a:cubicBezTo>
                    <a:pt x="3002" y="1948"/>
                    <a:pt x="3018" y="2036"/>
                    <a:pt x="3034" y="2124"/>
                  </a:cubicBezTo>
                  <a:cubicBezTo>
                    <a:pt x="3046" y="2181"/>
                    <a:pt x="2999" y="2248"/>
                    <a:pt x="2939" y="2248"/>
                  </a:cubicBezTo>
                  <a:cubicBezTo>
                    <a:pt x="2934" y="2248"/>
                    <a:pt x="2930" y="2248"/>
                    <a:pt x="2926" y="2247"/>
                  </a:cubicBezTo>
                  <a:cubicBezTo>
                    <a:pt x="2739" y="2221"/>
                    <a:pt x="2553" y="2175"/>
                    <a:pt x="2377" y="2106"/>
                  </a:cubicBezTo>
                  <a:cubicBezTo>
                    <a:pt x="2195" y="2034"/>
                    <a:pt x="2018" y="1950"/>
                    <a:pt x="1850" y="1848"/>
                  </a:cubicBezTo>
                  <a:cubicBezTo>
                    <a:pt x="1490" y="1625"/>
                    <a:pt x="1161" y="1351"/>
                    <a:pt x="864" y="1045"/>
                  </a:cubicBezTo>
                  <a:cubicBezTo>
                    <a:pt x="548" y="720"/>
                    <a:pt x="262" y="368"/>
                    <a:pt x="0" y="1"/>
                  </a:cubicBezTo>
                  <a:close/>
                </a:path>
              </a:pathLst>
            </a:custGeom>
            <a:solidFill>
              <a:srgbClr val="6D76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7" name="Google Shape;5977;p16"/>
            <p:cNvSpPr/>
            <p:nvPr/>
          </p:nvSpPr>
          <p:spPr>
            <a:xfrm>
              <a:off x="4410575" y="51378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D76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8" name="Google Shape;5978;p16"/>
            <p:cNvSpPr/>
            <p:nvPr/>
          </p:nvSpPr>
          <p:spPr>
            <a:xfrm>
              <a:off x="4410625" y="51378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6D76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9" name="Google Shape;5979;p16"/>
            <p:cNvSpPr/>
            <p:nvPr/>
          </p:nvSpPr>
          <p:spPr>
            <a:xfrm>
              <a:off x="4448650" y="3582175"/>
              <a:ext cx="328600" cy="1898425"/>
            </a:xfrm>
            <a:custGeom>
              <a:avLst/>
              <a:gdLst/>
              <a:ahLst/>
              <a:cxnLst/>
              <a:rect l="l" t="t" r="r" b="b"/>
              <a:pathLst>
                <a:path w="13144" h="75937" extrusionOk="0">
                  <a:moveTo>
                    <a:pt x="6613" y="10511"/>
                  </a:moveTo>
                  <a:lnTo>
                    <a:pt x="6613" y="10511"/>
                  </a:lnTo>
                  <a:cubicBezTo>
                    <a:pt x="6613" y="10522"/>
                    <a:pt x="6612" y="10532"/>
                    <a:pt x="6612" y="10543"/>
                  </a:cubicBezTo>
                  <a:lnTo>
                    <a:pt x="6612" y="10543"/>
                  </a:lnTo>
                  <a:cubicBezTo>
                    <a:pt x="6612" y="10533"/>
                    <a:pt x="6612" y="10522"/>
                    <a:pt x="6613" y="10511"/>
                  </a:cubicBezTo>
                  <a:close/>
                  <a:moveTo>
                    <a:pt x="892" y="40063"/>
                  </a:moveTo>
                  <a:lnTo>
                    <a:pt x="892" y="40063"/>
                  </a:lnTo>
                  <a:cubicBezTo>
                    <a:pt x="892" y="40078"/>
                    <a:pt x="891" y="40093"/>
                    <a:pt x="891" y="40108"/>
                  </a:cubicBezTo>
                  <a:lnTo>
                    <a:pt x="891" y="40108"/>
                  </a:lnTo>
                  <a:cubicBezTo>
                    <a:pt x="892" y="40093"/>
                    <a:pt x="892" y="40077"/>
                    <a:pt x="892" y="40063"/>
                  </a:cubicBezTo>
                  <a:close/>
                  <a:moveTo>
                    <a:pt x="888" y="40124"/>
                  </a:moveTo>
                  <a:lnTo>
                    <a:pt x="888" y="40124"/>
                  </a:lnTo>
                  <a:cubicBezTo>
                    <a:pt x="888" y="40141"/>
                    <a:pt x="887" y="40156"/>
                    <a:pt x="887" y="40170"/>
                  </a:cubicBezTo>
                  <a:cubicBezTo>
                    <a:pt x="887" y="40155"/>
                    <a:pt x="888" y="40141"/>
                    <a:pt x="888" y="40124"/>
                  </a:cubicBezTo>
                  <a:close/>
                  <a:moveTo>
                    <a:pt x="3534" y="58845"/>
                  </a:moveTo>
                  <a:lnTo>
                    <a:pt x="3534" y="58845"/>
                  </a:lnTo>
                  <a:cubicBezTo>
                    <a:pt x="3549" y="58874"/>
                    <a:pt x="3565" y="58905"/>
                    <a:pt x="3581" y="58936"/>
                  </a:cubicBezTo>
                  <a:cubicBezTo>
                    <a:pt x="3564" y="58907"/>
                    <a:pt x="3548" y="58877"/>
                    <a:pt x="3534" y="58845"/>
                  </a:cubicBezTo>
                  <a:close/>
                  <a:moveTo>
                    <a:pt x="6972" y="0"/>
                  </a:moveTo>
                  <a:cubicBezTo>
                    <a:pt x="6925" y="12"/>
                    <a:pt x="6879" y="36"/>
                    <a:pt x="6869" y="92"/>
                  </a:cubicBezTo>
                  <a:cubicBezTo>
                    <a:pt x="6704" y="919"/>
                    <a:pt x="6610" y="1755"/>
                    <a:pt x="6561" y="2595"/>
                  </a:cubicBezTo>
                  <a:cubicBezTo>
                    <a:pt x="6514" y="3451"/>
                    <a:pt x="6518" y="4310"/>
                    <a:pt x="6530" y="5168"/>
                  </a:cubicBezTo>
                  <a:cubicBezTo>
                    <a:pt x="6540" y="6068"/>
                    <a:pt x="6583" y="6970"/>
                    <a:pt x="6613" y="7871"/>
                  </a:cubicBezTo>
                  <a:cubicBezTo>
                    <a:pt x="6643" y="8769"/>
                    <a:pt x="6646" y="9666"/>
                    <a:pt x="6611" y="10566"/>
                  </a:cubicBezTo>
                  <a:lnTo>
                    <a:pt x="6611" y="10566"/>
                  </a:lnTo>
                  <a:cubicBezTo>
                    <a:pt x="6586" y="11116"/>
                    <a:pt x="6539" y="11664"/>
                    <a:pt x="6472" y="12209"/>
                  </a:cubicBezTo>
                  <a:cubicBezTo>
                    <a:pt x="6398" y="12785"/>
                    <a:pt x="6294" y="13359"/>
                    <a:pt x="6191" y="13929"/>
                  </a:cubicBezTo>
                  <a:cubicBezTo>
                    <a:pt x="5993" y="15015"/>
                    <a:pt x="5753" y="16092"/>
                    <a:pt x="5491" y="17162"/>
                  </a:cubicBezTo>
                  <a:cubicBezTo>
                    <a:pt x="4973" y="19305"/>
                    <a:pt x="4345" y="21422"/>
                    <a:pt x="3706" y="23532"/>
                  </a:cubicBezTo>
                  <a:cubicBezTo>
                    <a:pt x="3067" y="25639"/>
                    <a:pt x="2421" y="27748"/>
                    <a:pt x="1850" y="29875"/>
                  </a:cubicBezTo>
                  <a:cubicBezTo>
                    <a:pt x="1280" y="32001"/>
                    <a:pt x="805" y="34152"/>
                    <a:pt x="486" y="36330"/>
                  </a:cubicBezTo>
                  <a:cubicBezTo>
                    <a:pt x="326" y="37427"/>
                    <a:pt x="216" y="38530"/>
                    <a:pt x="155" y="39636"/>
                  </a:cubicBezTo>
                  <a:cubicBezTo>
                    <a:pt x="98" y="40702"/>
                    <a:pt x="111" y="41768"/>
                    <a:pt x="97" y="42835"/>
                  </a:cubicBezTo>
                  <a:cubicBezTo>
                    <a:pt x="69" y="44992"/>
                    <a:pt x="0" y="47154"/>
                    <a:pt x="91" y="49312"/>
                  </a:cubicBezTo>
                  <a:cubicBezTo>
                    <a:pt x="181" y="51419"/>
                    <a:pt x="438" y="53531"/>
                    <a:pt x="1089" y="55547"/>
                  </a:cubicBezTo>
                  <a:cubicBezTo>
                    <a:pt x="1427" y="56587"/>
                    <a:pt x="1856" y="57600"/>
                    <a:pt x="2327" y="58585"/>
                  </a:cubicBezTo>
                  <a:cubicBezTo>
                    <a:pt x="2798" y="59579"/>
                    <a:pt x="3328" y="60551"/>
                    <a:pt x="3881" y="61501"/>
                  </a:cubicBezTo>
                  <a:cubicBezTo>
                    <a:pt x="4973" y="63378"/>
                    <a:pt x="6176" y="65188"/>
                    <a:pt x="7351" y="67012"/>
                  </a:cubicBezTo>
                  <a:cubicBezTo>
                    <a:pt x="7955" y="67950"/>
                    <a:pt x="8543" y="68893"/>
                    <a:pt x="9137" y="69837"/>
                  </a:cubicBezTo>
                  <a:cubicBezTo>
                    <a:pt x="9721" y="70768"/>
                    <a:pt x="10291" y="71711"/>
                    <a:pt x="10811" y="72678"/>
                  </a:cubicBezTo>
                  <a:cubicBezTo>
                    <a:pt x="11313" y="73630"/>
                    <a:pt x="11758" y="74606"/>
                    <a:pt x="12127" y="75614"/>
                  </a:cubicBezTo>
                  <a:cubicBezTo>
                    <a:pt x="12200" y="75813"/>
                    <a:pt x="12394" y="75936"/>
                    <a:pt x="12595" y="75936"/>
                  </a:cubicBezTo>
                  <a:cubicBezTo>
                    <a:pt x="12652" y="75936"/>
                    <a:pt x="12710" y="75926"/>
                    <a:pt x="12766" y="75905"/>
                  </a:cubicBezTo>
                  <a:cubicBezTo>
                    <a:pt x="13025" y="75809"/>
                    <a:pt x="13144" y="75525"/>
                    <a:pt x="13058" y="75268"/>
                  </a:cubicBezTo>
                  <a:cubicBezTo>
                    <a:pt x="12809" y="74534"/>
                    <a:pt x="12522" y="73813"/>
                    <a:pt x="12205" y="73107"/>
                  </a:cubicBezTo>
                  <a:cubicBezTo>
                    <a:pt x="11871" y="72366"/>
                    <a:pt x="11498" y="71642"/>
                    <a:pt x="11107" y="70929"/>
                  </a:cubicBezTo>
                  <a:cubicBezTo>
                    <a:pt x="10336" y="69507"/>
                    <a:pt x="9467" y="68142"/>
                    <a:pt x="8571" y="66795"/>
                  </a:cubicBezTo>
                  <a:cubicBezTo>
                    <a:pt x="6853" y="64213"/>
                    <a:pt x="5043" y="61676"/>
                    <a:pt x="3584" y="58934"/>
                  </a:cubicBezTo>
                  <a:cubicBezTo>
                    <a:pt x="3139" y="58082"/>
                    <a:pt x="2725" y="57218"/>
                    <a:pt x="2363" y="56329"/>
                  </a:cubicBezTo>
                  <a:cubicBezTo>
                    <a:pt x="2000" y="55440"/>
                    <a:pt x="1700" y="54532"/>
                    <a:pt x="1477" y="53600"/>
                  </a:cubicBezTo>
                  <a:cubicBezTo>
                    <a:pt x="978" y="51395"/>
                    <a:pt x="856" y="49126"/>
                    <a:pt x="831" y="46871"/>
                  </a:cubicBezTo>
                  <a:cubicBezTo>
                    <a:pt x="816" y="45750"/>
                    <a:pt x="838" y="44630"/>
                    <a:pt x="851" y="43510"/>
                  </a:cubicBezTo>
                  <a:cubicBezTo>
                    <a:pt x="858" y="42971"/>
                    <a:pt x="864" y="42434"/>
                    <a:pt x="866" y="41894"/>
                  </a:cubicBezTo>
                  <a:cubicBezTo>
                    <a:pt x="871" y="41299"/>
                    <a:pt x="871" y="40704"/>
                    <a:pt x="891" y="40108"/>
                  </a:cubicBezTo>
                  <a:lnTo>
                    <a:pt x="891" y="40108"/>
                  </a:lnTo>
                  <a:cubicBezTo>
                    <a:pt x="890" y="40112"/>
                    <a:pt x="890" y="40115"/>
                    <a:pt x="889" y="40119"/>
                  </a:cubicBezTo>
                  <a:cubicBezTo>
                    <a:pt x="937" y="39024"/>
                    <a:pt x="1033" y="37935"/>
                    <a:pt x="1175" y="36847"/>
                  </a:cubicBezTo>
                  <a:cubicBezTo>
                    <a:pt x="1317" y="35755"/>
                    <a:pt x="1507" y="34671"/>
                    <a:pt x="1728" y="33592"/>
                  </a:cubicBezTo>
                  <a:cubicBezTo>
                    <a:pt x="2166" y="31438"/>
                    <a:pt x="2738" y="29312"/>
                    <a:pt x="3341" y="27196"/>
                  </a:cubicBezTo>
                  <a:cubicBezTo>
                    <a:pt x="4549" y="22965"/>
                    <a:pt x="5906" y="18757"/>
                    <a:pt x="6669" y="14412"/>
                  </a:cubicBezTo>
                  <a:cubicBezTo>
                    <a:pt x="6833" y="13475"/>
                    <a:pt x="6978" y="12532"/>
                    <a:pt x="7054" y="11584"/>
                  </a:cubicBezTo>
                  <a:cubicBezTo>
                    <a:pt x="7133" y="10570"/>
                    <a:pt x="7111" y="9550"/>
                    <a:pt x="7063" y="8536"/>
                  </a:cubicBezTo>
                  <a:cubicBezTo>
                    <a:pt x="7015" y="7541"/>
                    <a:pt x="6939" y="6548"/>
                    <a:pt x="6872" y="5554"/>
                  </a:cubicBezTo>
                  <a:cubicBezTo>
                    <a:pt x="6839" y="5037"/>
                    <a:pt x="6803" y="4520"/>
                    <a:pt x="6788" y="4000"/>
                  </a:cubicBezTo>
                  <a:cubicBezTo>
                    <a:pt x="6774" y="3486"/>
                    <a:pt x="6778" y="2970"/>
                    <a:pt x="6797" y="2455"/>
                  </a:cubicBezTo>
                  <a:lnTo>
                    <a:pt x="6797" y="2485"/>
                  </a:lnTo>
                  <a:cubicBezTo>
                    <a:pt x="6833" y="1691"/>
                    <a:pt x="6920" y="898"/>
                    <a:pt x="7076" y="118"/>
                  </a:cubicBezTo>
                  <a:cubicBezTo>
                    <a:pt x="7090" y="43"/>
                    <a:pt x="7030" y="0"/>
                    <a:pt x="6972" y="0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0" name="Google Shape;5980;p16"/>
            <p:cNvSpPr/>
            <p:nvPr/>
          </p:nvSpPr>
          <p:spPr>
            <a:xfrm>
              <a:off x="4454500" y="3903475"/>
              <a:ext cx="25800" cy="76900"/>
            </a:xfrm>
            <a:custGeom>
              <a:avLst/>
              <a:gdLst/>
              <a:ahLst/>
              <a:cxnLst/>
              <a:rect l="l" t="t" r="r" b="b"/>
              <a:pathLst>
                <a:path w="1032" h="3076" extrusionOk="0">
                  <a:moveTo>
                    <a:pt x="121" y="0"/>
                  </a:moveTo>
                  <a:cubicBezTo>
                    <a:pt x="110" y="0"/>
                    <a:pt x="100" y="1"/>
                    <a:pt x="87" y="7"/>
                  </a:cubicBezTo>
                  <a:cubicBezTo>
                    <a:pt x="35" y="24"/>
                    <a:pt x="0" y="88"/>
                    <a:pt x="25" y="139"/>
                  </a:cubicBezTo>
                  <a:cubicBezTo>
                    <a:pt x="123" y="366"/>
                    <a:pt x="207" y="599"/>
                    <a:pt x="283" y="836"/>
                  </a:cubicBezTo>
                  <a:cubicBezTo>
                    <a:pt x="358" y="1073"/>
                    <a:pt x="421" y="1314"/>
                    <a:pt x="480" y="1557"/>
                  </a:cubicBezTo>
                  <a:cubicBezTo>
                    <a:pt x="599" y="2040"/>
                    <a:pt x="700" y="2526"/>
                    <a:pt x="828" y="3008"/>
                  </a:cubicBezTo>
                  <a:cubicBezTo>
                    <a:pt x="840" y="3049"/>
                    <a:pt x="885" y="3075"/>
                    <a:pt x="928" y="3075"/>
                  </a:cubicBezTo>
                  <a:cubicBezTo>
                    <a:pt x="939" y="3075"/>
                    <a:pt x="951" y="3073"/>
                    <a:pt x="961" y="3069"/>
                  </a:cubicBezTo>
                  <a:cubicBezTo>
                    <a:pt x="986" y="3061"/>
                    <a:pt x="1007" y="3041"/>
                    <a:pt x="1019" y="3016"/>
                  </a:cubicBezTo>
                  <a:cubicBezTo>
                    <a:pt x="1032" y="2990"/>
                    <a:pt x="1032" y="2963"/>
                    <a:pt x="1025" y="2937"/>
                  </a:cubicBezTo>
                  <a:cubicBezTo>
                    <a:pt x="895" y="2458"/>
                    <a:pt x="792" y="1969"/>
                    <a:pt x="674" y="1487"/>
                  </a:cubicBezTo>
                  <a:cubicBezTo>
                    <a:pt x="558" y="1003"/>
                    <a:pt x="417" y="526"/>
                    <a:pt x="217" y="69"/>
                  </a:cubicBezTo>
                  <a:cubicBezTo>
                    <a:pt x="200" y="29"/>
                    <a:pt x="163" y="0"/>
                    <a:pt x="121" y="0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1" name="Google Shape;5981;p16"/>
            <p:cNvSpPr/>
            <p:nvPr/>
          </p:nvSpPr>
          <p:spPr>
            <a:xfrm>
              <a:off x="4478100" y="3985150"/>
              <a:ext cx="72150" cy="204075"/>
            </a:xfrm>
            <a:custGeom>
              <a:avLst/>
              <a:gdLst/>
              <a:ahLst/>
              <a:cxnLst/>
              <a:rect l="l" t="t" r="r" b="b"/>
              <a:pathLst>
                <a:path w="2886" h="8163" extrusionOk="0">
                  <a:moveTo>
                    <a:pt x="109" y="1"/>
                  </a:moveTo>
                  <a:cubicBezTo>
                    <a:pt x="98" y="2"/>
                    <a:pt x="88" y="3"/>
                    <a:pt x="76" y="8"/>
                  </a:cubicBezTo>
                  <a:cubicBezTo>
                    <a:pt x="19" y="29"/>
                    <a:pt x="0" y="85"/>
                    <a:pt x="14" y="140"/>
                  </a:cubicBezTo>
                  <a:cubicBezTo>
                    <a:pt x="125" y="548"/>
                    <a:pt x="218" y="961"/>
                    <a:pt x="304" y="1374"/>
                  </a:cubicBezTo>
                  <a:lnTo>
                    <a:pt x="304" y="1374"/>
                  </a:lnTo>
                  <a:cubicBezTo>
                    <a:pt x="303" y="1374"/>
                    <a:pt x="303" y="1374"/>
                    <a:pt x="303" y="1374"/>
                  </a:cubicBezTo>
                  <a:lnTo>
                    <a:pt x="303" y="1374"/>
                  </a:lnTo>
                  <a:cubicBezTo>
                    <a:pt x="355" y="1624"/>
                    <a:pt x="405" y="1874"/>
                    <a:pt x="457" y="2119"/>
                  </a:cubicBezTo>
                  <a:cubicBezTo>
                    <a:pt x="457" y="2118"/>
                    <a:pt x="456" y="2116"/>
                    <a:pt x="456" y="2115"/>
                  </a:cubicBezTo>
                  <a:lnTo>
                    <a:pt x="456" y="2115"/>
                  </a:lnTo>
                  <a:cubicBezTo>
                    <a:pt x="670" y="3134"/>
                    <a:pt x="892" y="4157"/>
                    <a:pt x="1301" y="5121"/>
                  </a:cubicBezTo>
                  <a:cubicBezTo>
                    <a:pt x="1491" y="5568"/>
                    <a:pt x="1721" y="5997"/>
                    <a:pt x="1939" y="6434"/>
                  </a:cubicBezTo>
                  <a:cubicBezTo>
                    <a:pt x="2163" y="6883"/>
                    <a:pt x="2380" y="7349"/>
                    <a:pt x="2489" y="7843"/>
                  </a:cubicBezTo>
                  <a:cubicBezTo>
                    <a:pt x="2486" y="7824"/>
                    <a:pt x="2482" y="7808"/>
                    <a:pt x="2481" y="7791"/>
                  </a:cubicBezTo>
                  <a:lnTo>
                    <a:pt x="2481" y="7791"/>
                  </a:lnTo>
                  <a:cubicBezTo>
                    <a:pt x="2494" y="7859"/>
                    <a:pt x="2508" y="7928"/>
                    <a:pt x="2522" y="7995"/>
                  </a:cubicBezTo>
                  <a:cubicBezTo>
                    <a:pt x="2531" y="8045"/>
                    <a:pt x="2545" y="8087"/>
                    <a:pt x="2583" y="8119"/>
                  </a:cubicBezTo>
                  <a:cubicBezTo>
                    <a:pt x="2617" y="8147"/>
                    <a:pt x="2657" y="8162"/>
                    <a:pt x="2700" y="8162"/>
                  </a:cubicBezTo>
                  <a:cubicBezTo>
                    <a:pt x="2706" y="8162"/>
                    <a:pt x="2711" y="8162"/>
                    <a:pt x="2716" y="8162"/>
                  </a:cubicBezTo>
                  <a:cubicBezTo>
                    <a:pt x="2820" y="8153"/>
                    <a:pt x="2881" y="8067"/>
                    <a:pt x="2883" y="7968"/>
                  </a:cubicBezTo>
                  <a:cubicBezTo>
                    <a:pt x="2886" y="7693"/>
                    <a:pt x="2841" y="7426"/>
                    <a:pt x="2784" y="7159"/>
                  </a:cubicBezTo>
                  <a:cubicBezTo>
                    <a:pt x="2725" y="6888"/>
                    <a:pt x="2626" y="6628"/>
                    <a:pt x="2515" y="6373"/>
                  </a:cubicBezTo>
                  <a:cubicBezTo>
                    <a:pt x="2288" y="5856"/>
                    <a:pt x="1992" y="5374"/>
                    <a:pt x="1732" y="4877"/>
                  </a:cubicBezTo>
                  <a:cubicBezTo>
                    <a:pt x="1356" y="4130"/>
                    <a:pt x="1093" y="3334"/>
                    <a:pt x="865" y="2534"/>
                  </a:cubicBezTo>
                  <a:cubicBezTo>
                    <a:pt x="631" y="1716"/>
                    <a:pt x="434" y="890"/>
                    <a:pt x="207" y="68"/>
                  </a:cubicBezTo>
                  <a:cubicBezTo>
                    <a:pt x="195" y="25"/>
                    <a:pt x="150" y="1"/>
                    <a:pt x="109" y="1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2" name="Google Shape;5982;p16"/>
            <p:cNvSpPr/>
            <p:nvPr/>
          </p:nvSpPr>
          <p:spPr>
            <a:xfrm>
              <a:off x="4577275" y="3848800"/>
              <a:ext cx="153700" cy="226975"/>
            </a:xfrm>
            <a:custGeom>
              <a:avLst/>
              <a:gdLst/>
              <a:ahLst/>
              <a:cxnLst/>
              <a:rect l="l" t="t" r="r" b="b"/>
              <a:pathLst>
                <a:path w="6148" h="9079" extrusionOk="0">
                  <a:moveTo>
                    <a:pt x="3347" y="4609"/>
                  </a:moveTo>
                  <a:cubicBezTo>
                    <a:pt x="3341" y="4614"/>
                    <a:pt x="3338" y="4620"/>
                    <a:pt x="3335" y="4623"/>
                  </a:cubicBezTo>
                  <a:cubicBezTo>
                    <a:pt x="3340" y="4620"/>
                    <a:pt x="3344" y="4614"/>
                    <a:pt x="3347" y="4609"/>
                  </a:cubicBezTo>
                  <a:close/>
                  <a:moveTo>
                    <a:pt x="746" y="7981"/>
                  </a:moveTo>
                  <a:cubicBezTo>
                    <a:pt x="745" y="7982"/>
                    <a:pt x="744" y="7983"/>
                    <a:pt x="743" y="7984"/>
                  </a:cubicBezTo>
                  <a:lnTo>
                    <a:pt x="743" y="7984"/>
                  </a:lnTo>
                  <a:cubicBezTo>
                    <a:pt x="744" y="7983"/>
                    <a:pt x="745" y="7982"/>
                    <a:pt x="746" y="7981"/>
                  </a:cubicBezTo>
                  <a:close/>
                  <a:moveTo>
                    <a:pt x="6022" y="1"/>
                  </a:moveTo>
                  <a:cubicBezTo>
                    <a:pt x="5995" y="1"/>
                    <a:pt x="5973" y="11"/>
                    <a:pt x="5955" y="33"/>
                  </a:cubicBezTo>
                  <a:cubicBezTo>
                    <a:pt x="5697" y="369"/>
                    <a:pt x="5465" y="721"/>
                    <a:pt x="5250" y="1084"/>
                  </a:cubicBezTo>
                  <a:cubicBezTo>
                    <a:pt x="5020" y="1476"/>
                    <a:pt x="4816" y="1880"/>
                    <a:pt x="4616" y="2288"/>
                  </a:cubicBezTo>
                  <a:cubicBezTo>
                    <a:pt x="4415" y="2693"/>
                    <a:pt x="4221" y="3102"/>
                    <a:pt x="4007" y="3501"/>
                  </a:cubicBezTo>
                  <a:cubicBezTo>
                    <a:pt x="3904" y="3691"/>
                    <a:pt x="3798" y="3879"/>
                    <a:pt x="3689" y="4069"/>
                  </a:cubicBezTo>
                  <a:cubicBezTo>
                    <a:pt x="3577" y="4260"/>
                    <a:pt x="3460" y="4449"/>
                    <a:pt x="3332" y="4630"/>
                  </a:cubicBezTo>
                  <a:cubicBezTo>
                    <a:pt x="3065" y="4989"/>
                    <a:pt x="2756" y="5312"/>
                    <a:pt x="2432" y="5617"/>
                  </a:cubicBezTo>
                  <a:cubicBezTo>
                    <a:pt x="2106" y="5924"/>
                    <a:pt x="1767" y="6213"/>
                    <a:pt x="1447" y="6525"/>
                  </a:cubicBezTo>
                  <a:cubicBezTo>
                    <a:pt x="1123" y="6838"/>
                    <a:pt x="827" y="7178"/>
                    <a:pt x="588" y="7559"/>
                  </a:cubicBezTo>
                  <a:cubicBezTo>
                    <a:pt x="320" y="7982"/>
                    <a:pt x="106" y="8439"/>
                    <a:pt x="10" y="8933"/>
                  </a:cubicBezTo>
                  <a:cubicBezTo>
                    <a:pt x="0" y="8997"/>
                    <a:pt x="35" y="9060"/>
                    <a:pt x="99" y="9076"/>
                  </a:cubicBezTo>
                  <a:cubicBezTo>
                    <a:pt x="108" y="9078"/>
                    <a:pt x="117" y="9079"/>
                    <a:pt x="126" y="9079"/>
                  </a:cubicBezTo>
                  <a:cubicBezTo>
                    <a:pt x="178" y="9079"/>
                    <a:pt x="225" y="9041"/>
                    <a:pt x="240" y="8989"/>
                  </a:cubicBezTo>
                  <a:cubicBezTo>
                    <a:pt x="266" y="8897"/>
                    <a:pt x="293" y="8810"/>
                    <a:pt x="326" y="8722"/>
                  </a:cubicBezTo>
                  <a:cubicBezTo>
                    <a:pt x="382" y="8594"/>
                    <a:pt x="441" y="8471"/>
                    <a:pt x="510" y="8349"/>
                  </a:cubicBezTo>
                  <a:cubicBezTo>
                    <a:pt x="576" y="8229"/>
                    <a:pt x="650" y="8118"/>
                    <a:pt x="728" y="8008"/>
                  </a:cubicBezTo>
                  <a:lnTo>
                    <a:pt x="728" y="8008"/>
                  </a:lnTo>
                  <a:cubicBezTo>
                    <a:pt x="728" y="8008"/>
                    <a:pt x="728" y="8008"/>
                    <a:pt x="727" y="8009"/>
                  </a:cubicBezTo>
                  <a:lnTo>
                    <a:pt x="727" y="8009"/>
                  </a:lnTo>
                  <a:lnTo>
                    <a:pt x="728" y="8008"/>
                  </a:lnTo>
                  <a:lnTo>
                    <a:pt x="728" y="8008"/>
                  </a:lnTo>
                  <a:cubicBezTo>
                    <a:pt x="728" y="8008"/>
                    <a:pt x="728" y="8008"/>
                    <a:pt x="728" y="8008"/>
                  </a:cubicBezTo>
                  <a:lnTo>
                    <a:pt x="728" y="8008"/>
                  </a:lnTo>
                  <a:cubicBezTo>
                    <a:pt x="729" y="8006"/>
                    <a:pt x="731" y="8004"/>
                    <a:pt x="733" y="8002"/>
                  </a:cubicBezTo>
                  <a:lnTo>
                    <a:pt x="733" y="8002"/>
                  </a:lnTo>
                  <a:lnTo>
                    <a:pt x="728" y="8008"/>
                  </a:lnTo>
                  <a:lnTo>
                    <a:pt x="728" y="8008"/>
                  </a:lnTo>
                  <a:cubicBezTo>
                    <a:pt x="730" y="8006"/>
                    <a:pt x="731" y="8003"/>
                    <a:pt x="733" y="8001"/>
                  </a:cubicBezTo>
                  <a:lnTo>
                    <a:pt x="733" y="8001"/>
                  </a:lnTo>
                  <a:cubicBezTo>
                    <a:pt x="733" y="8001"/>
                    <a:pt x="733" y="8002"/>
                    <a:pt x="733" y="8002"/>
                  </a:cubicBezTo>
                  <a:lnTo>
                    <a:pt x="733" y="8002"/>
                  </a:lnTo>
                  <a:lnTo>
                    <a:pt x="741" y="7990"/>
                  </a:lnTo>
                  <a:cubicBezTo>
                    <a:pt x="746" y="7984"/>
                    <a:pt x="748" y="7978"/>
                    <a:pt x="754" y="7972"/>
                  </a:cubicBezTo>
                  <a:lnTo>
                    <a:pt x="754" y="7972"/>
                  </a:lnTo>
                  <a:cubicBezTo>
                    <a:pt x="753" y="7975"/>
                    <a:pt x="750" y="7978"/>
                    <a:pt x="748" y="7982"/>
                  </a:cubicBezTo>
                  <a:cubicBezTo>
                    <a:pt x="970" y="7692"/>
                    <a:pt x="1221" y="7427"/>
                    <a:pt x="1480" y="7172"/>
                  </a:cubicBezTo>
                  <a:cubicBezTo>
                    <a:pt x="1737" y="6917"/>
                    <a:pt x="2004" y="6677"/>
                    <a:pt x="2270" y="6433"/>
                  </a:cubicBezTo>
                  <a:cubicBezTo>
                    <a:pt x="2537" y="6189"/>
                    <a:pt x="2800" y="5939"/>
                    <a:pt x="3047" y="5677"/>
                  </a:cubicBezTo>
                  <a:cubicBezTo>
                    <a:pt x="3317" y="5391"/>
                    <a:pt x="3558" y="5083"/>
                    <a:pt x="3769" y="4754"/>
                  </a:cubicBezTo>
                  <a:cubicBezTo>
                    <a:pt x="3986" y="4413"/>
                    <a:pt x="4157" y="4041"/>
                    <a:pt x="4322" y="3674"/>
                  </a:cubicBezTo>
                  <a:cubicBezTo>
                    <a:pt x="4489" y="3302"/>
                    <a:pt x="4645" y="2927"/>
                    <a:pt x="4807" y="2553"/>
                  </a:cubicBezTo>
                  <a:cubicBezTo>
                    <a:pt x="4968" y="2181"/>
                    <a:pt x="5135" y="1811"/>
                    <a:pt x="5317" y="1449"/>
                  </a:cubicBezTo>
                  <a:cubicBezTo>
                    <a:pt x="5510" y="1067"/>
                    <a:pt x="5730" y="700"/>
                    <a:pt x="5977" y="350"/>
                  </a:cubicBezTo>
                  <a:cubicBezTo>
                    <a:pt x="6020" y="293"/>
                    <a:pt x="6063" y="235"/>
                    <a:pt x="6106" y="176"/>
                  </a:cubicBezTo>
                  <a:cubicBezTo>
                    <a:pt x="6140" y="133"/>
                    <a:pt x="6148" y="71"/>
                    <a:pt x="6103" y="30"/>
                  </a:cubicBezTo>
                  <a:cubicBezTo>
                    <a:pt x="6083" y="12"/>
                    <a:pt x="6054" y="1"/>
                    <a:pt x="6027" y="1"/>
                  </a:cubicBezTo>
                  <a:cubicBezTo>
                    <a:pt x="6025" y="1"/>
                    <a:pt x="6023" y="1"/>
                    <a:pt x="6022" y="1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3" name="Google Shape;5983;p16"/>
            <p:cNvSpPr/>
            <p:nvPr/>
          </p:nvSpPr>
          <p:spPr>
            <a:xfrm>
              <a:off x="4614175" y="3711100"/>
              <a:ext cx="99200" cy="163850"/>
            </a:xfrm>
            <a:custGeom>
              <a:avLst/>
              <a:gdLst/>
              <a:ahLst/>
              <a:cxnLst/>
              <a:rect l="l" t="t" r="r" b="b"/>
              <a:pathLst>
                <a:path w="3968" h="6554" extrusionOk="0">
                  <a:moveTo>
                    <a:pt x="1925" y="3574"/>
                  </a:moveTo>
                  <a:lnTo>
                    <a:pt x="1925" y="3574"/>
                  </a:lnTo>
                  <a:cubicBezTo>
                    <a:pt x="1920" y="3586"/>
                    <a:pt x="1914" y="3597"/>
                    <a:pt x="1910" y="3610"/>
                  </a:cubicBezTo>
                  <a:cubicBezTo>
                    <a:pt x="1915" y="3597"/>
                    <a:pt x="1920" y="3587"/>
                    <a:pt x="1925" y="3574"/>
                  </a:cubicBezTo>
                  <a:close/>
                  <a:moveTo>
                    <a:pt x="3854" y="1"/>
                  </a:moveTo>
                  <a:cubicBezTo>
                    <a:pt x="3816" y="5"/>
                    <a:pt x="3777" y="24"/>
                    <a:pt x="3759" y="60"/>
                  </a:cubicBezTo>
                  <a:cubicBezTo>
                    <a:pt x="3652" y="302"/>
                    <a:pt x="3524" y="538"/>
                    <a:pt x="3386" y="768"/>
                  </a:cubicBezTo>
                  <a:cubicBezTo>
                    <a:pt x="3241" y="1011"/>
                    <a:pt x="3077" y="1245"/>
                    <a:pt x="2912" y="1476"/>
                  </a:cubicBezTo>
                  <a:cubicBezTo>
                    <a:pt x="2598" y="1921"/>
                    <a:pt x="2269" y="2355"/>
                    <a:pt x="1987" y="2822"/>
                  </a:cubicBezTo>
                  <a:cubicBezTo>
                    <a:pt x="1849" y="3050"/>
                    <a:pt x="1727" y="3286"/>
                    <a:pt x="1619" y="3528"/>
                  </a:cubicBezTo>
                  <a:cubicBezTo>
                    <a:pt x="1566" y="3653"/>
                    <a:pt x="1519" y="3783"/>
                    <a:pt x="1469" y="3909"/>
                  </a:cubicBezTo>
                  <a:cubicBezTo>
                    <a:pt x="1411" y="4055"/>
                    <a:pt x="1348" y="4199"/>
                    <a:pt x="1283" y="4344"/>
                  </a:cubicBezTo>
                  <a:cubicBezTo>
                    <a:pt x="1061" y="4851"/>
                    <a:pt x="794" y="5335"/>
                    <a:pt x="469" y="5785"/>
                  </a:cubicBezTo>
                  <a:cubicBezTo>
                    <a:pt x="340" y="5959"/>
                    <a:pt x="203" y="6128"/>
                    <a:pt x="58" y="6289"/>
                  </a:cubicBezTo>
                  <a:cubicBezTo>
                    <a:pt x="2" y="6354"/>
                    <a:pt x="1" y="6448"/>
                    <a:pt x="62" y="6510"/>
                  </a:cubicBezTo>
                  <a:cubicBezTo>
                    <a:pt x="93" y="6539"/>
                    <a:pt x="132" y="6553"/>
                    <a:pt x="171" y="6553"/>
                  </a:cubicBezTo>
                  <a:cubicBezTo>
                    <a:pt x="212" y="6553"/>
                    <a:pt x="253" y="6537"/>
                    <a:pt x="284" y="6506"/>
                  </a:cubicBezTo>
                  <a:cubicBezTo>
                    <a:pt x="679" y="6115"/>
                    <a:pt x="1006" y="5658"/>
                    <a:pt x="1273" y="5170"/>
                  </a:cubicBezTo>
                  <a:cubicBezTo>
                    <a:pt x="1411" y="4916"/>
                    <a:pt x="1527" y="4650"/>
                    <a:pt x="1634" y="4380"/>
                  </a:cubicBezTo>
                  <a:cubicBezTo>
                    <a:pt x="1681" y="4262"/>
                    <a:pt x="1724" y="4142"/>
                    <a:pt x="1764" y="4021"/>
                  </a:cubicBezTo>
                  <a:cubicBezTo>
                    <a:pt x="1818" y="3870"/>
                    <a:pt x="1865" y="3719"/>
                    <a:pt x="1922" y="3571"/>
                  </a:cubicBezTo>
                  <a:cubicBezTo>
                    <a:pt x="1977" y="3438"/>
                    <a:pt x="2036" y="3309"/>
                    <a:pt x="2099" y="3179"/>
                  </a:cubicBezTo>
                  <a:cubicBezTo>
                    <a:pt x="2174" y="3021"/>
                    <a:pt x="2263" y="2871"/>
                    <a:pt x="2352" y="2720"/>
                  </a:cubicBezTo>
                  <a:cubicBezTo>
                    <a:pt x="2517" y="2440"/>
                    <a:pt x="2704" y="2171"/>
                    <a:pt x="2891" y="1902"/>
                  </a:cubicBezTo>
                  <a:cubicBezTo>
                    <a:pt x="3077" y="1634"/>
                    <a:pt x="3264" y="1367"/>
                    <a:pt x="3438" y="1091"/>
                  </a:cubicBezTo>
                  <a:cubicBezTo>
                    <a:pt x="3629" y="789"/>
                    <a:pt x="3800" y="481"/>
                    <a:pt x="3945" y="154"/>
                  </a:cubicBezTo>
                  <a:cubicBezTo>
                    <a:pt x="3968" y="101"/>
                    <a:pt x="3955" y="42"/>
                    <a:pt x="3903" y="12"/>
                  </a:cubicBezTo>
                  <a:cubicBezTo>
                    <a:pt x="3889" y="5"/>
                    <a:pt x="3872" y="1"/>
                    <a:pt x="3854" y="1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4" name="Google Shape;5984;p16"/>
            <p:cNvSpPr/>
            <p:nvPr/>
          </p:nvSpPr>
          <p:spPr>
            <a:xfrm>
              <a:off x="4549575" y="3750125"/>
              <a:ext cx="65575" cy="176325"/>
            </a:xfrm>
            <a:custGeom>
              <a:avLst/>
              <a:gdLst/>
              <a:ahLst/>
              <a:cxnLst/>
              <a:rect l="l" t="t" r="r" b="b"/>
              <a:pathLst>
                <a:path w="2623" h="7053" extrusionOk="0">
                  <a:moveTo>
                    <a:pt x="1480" y="2858"/>
                  </a:moveTo>
                  <a:lnTo>
                    <a:pt x="1480" y="2858"/>
                  </a:lnTo>
                  <a:cubicBezTo>
                    <a:pt x="1480" y="2859"/>
                    <a:pt x="1480" y="2860"/>
                    <a:pt x="1481" y="2861"/>
                  </a:cubicBezTo>
                  <a:lnTo>
                    <a:pt x="1481" y="2861"/>
                  </a:lnTo>
                  <a:cubicBezTo>
                    <a:pt x="1480" y="2860"/>
                    <a:pt x="1480" y="2859"/>
                    <a:pt x="1480" y="2858"/>
                  </a:cubicBezTo>
                  <a:close/>
                  <a:moveTo>
                    <a:pt x="104" y="1"/>
                  </a:moveTo>
                  <a:cubicBezTo>
                    <a:pt x="84" y="1"/>
                    <a:pt x="62" y="10"/>
                    <a:pt x="41" y="30"/>
                  </a:cubicBezTo>
                  <a:cubicBezTo>
                    <a:pt x="5" y="69"/>
                    <a:pt x="1" y="140"/>
                    <a:pt x="45" y="176"/>
                  </a:cubicBezTo>
                  <a:cubicBezTo>
                    <a:pt x="275" y="360"/>
                    <a:pt x="482" y="561"/>
                    <a:pt x="667" y="790"/>
                  </a:cubicBezTo>
                  <a:cubicBezTo>
                    <a:pt x="663" y="785"/>
                    <a:pt x="661" y="781"/>
                    <a:pt x="657" y="780"/>
                  </a:cubicBezTo>
                  <a:lnTo>
                    <a:pt x="657" y="780"/>
                  </a:lnTo>
                  <a:cubicBezTo>
                    <a:pt x="844" y="1016"/>
                    <a:pt x="997" y="1275"/>
                    <a:pt x="1121" y="1549"/>
                  </a:cubicBezTo>
                  <a:lnTo>
                    <a:pt x="1121" y="1549"/>
                  </a:lnTo>
                  <a:cubicBezTo>
                    <a:pt x="1120" y="1548"/>
                    <a:pt x="1119" y="1546"/>
                    <a:pt x="1118" y="1545"/>
                  </a:cubicBezTo>
                  <a:lnTo>
                    <a:pt x="1118" y="1545"/>
                  </a:lnTo>
                  <a:cubicBezTo>
                    <a:pt x="1123" y="1552"/>
                    <a:pt x="1125" y="1561"/>
                    <a:pt x="1128" y="1568"/>
                  </a:cubicBezTo>
                  <a:cubicBezTo>
                    <a:pt x="1128" y="1567"/>
                    <a:pt x="1128" y="1566"/>
                    <a:pt x="1128" y="1565"/>
                  </a:cubicBezTo>
                  <a:lnTo>
                    <a:pt x="1128" y="1565"/>
                  </a:lnTo>
                  <a:cubicBezTo>
                    <a:pt x="1128" y="1566"/>
                    <a:pt x="1129" y="1568"/>
                    <a:pt x="1130" y="1569"/>
                  </a:cubicBezTo>
                  <a:cubicBezTo>
                    <a:pt x="1213" y="1768"/>
                    <a:pt x="1282" y="1972"/>
                    <a:pt x="1342" y="2180"/>
                  </a:cubicBezTo>
                  <a:cubicBezTo>
                    <a:pt x="1404" y="2405"/>
                    <a:pt x="1445" y="2635"/>
                    <a:pt x="1481" y="2865"/>
                  </a:cubicBezTo>
                  <a:lnTo>
                    <a:pt x="1481" y="2865"/>
                  </a:lnTo>
                  <a:cubicBezTo>
                    <a:pt x="1482" y="2876"/>
                    <a:pt x="1484" y="2888"/>
                    <a:pt x="1487" y="2902"/>
                  </a:cubicBezTo>
                  <a:lnTo>
                    <a:pt x="1487" y="2904"/>
                  </a:lnTo>
                  <a:cubicBezTo>
                    <a:pt x="1530" y="3208"/>
                    <a:pt x="1556" y="3520"/>
                    <a:pt x="1582" y="3829"/>
                  </a:cubicBezTo>
                  <a:cubicBezTo>
                    <a:pt x="1611" y="4175"/>
                    <a:pt x="1645" y="4524"/>
                    <a:pt x="1690" y="4870"/>
                  </a:cubicBezTo>
                  <a:cubicBezTo>
                    <a:pt x="1782" y="5604"/>
                    <a:pt x="1944" y="6342"/>
                    <a:pt x="2335" y="6983"/>
                  </a:cubicBezTo>
                  <a:cubicBezTo>
                    <a:pt x="2361" y="7027"/>
                    <a:pt x="2409" y="7053"/>
                    <a:pt x="2459" y="7053"/>
                  </a:cubicBezTo>
                  <a:cubicBezTo>
                    <a:pt x="2472" y="7053"/>
                    <a:pt x="2485" y="7051"/>
                    <a:pt x="2499" y="7048"/>
                  </a:cubicBezTo>
                  <a:cubicBezTo>
                    <a:pt x="2570" y="7026"/>
                    <a:pt x="2622" y="6941"/>
                    <a:pt x="2596" y="6869"/>
                  </a:cubicBezTo>
                  <a:cubicBezTo>
                    <a:pt x="2539" y="6711"/>
                    <a:pt x="2487" y="6555"/>
                    <a:pt x="2441" y="6395"/>
                  </a:cubicBezTo>
                  <a:cubicBezTo>
                    <a:pt x="2399" y="6252"/>
                    <a:pt x="2366" y="6105"/>
                    <a:pt x="2335" y="5956"/>
                  </a:cubicBezTo>
                  <a:cubicBezTo>
                    <a:pt x="2277" y="5686"/>
                    <a:pt x="2229" y="5417"/>
                    <a:pt x="2186" y="5146"/>
                  </a:cubicBezTo>
                  <a:lnTo>
                    <a:pt x="2186" y="5146"/>
                  </a:lnTo>
                  <a:cubicBezTo>
                    <a:pt x="2187" y="5147"/>
                    <a:pt x="2187" y="5149"/>
                    <a:pt x="2187" y="5150"/>
                  </a:cubicBezTo>
                  <a:cubicBezTo>
                    <a:pt x="2185" y="5138"/>
                    <a:pt x="2183" y="5125"/>
                    <a:pt x="2181" y="5113"/>
                  </a:cubicBezTo>
                  <a:lnTo>
                    <a:pt x="2181" y="5113"/>
                  </a:lnTo>
                  <a:cubicBezTo>
                    <a:pt x="2183" y="5124"/>
                    <a:pt x="2185" y="5135"/>
                    <a:pt x="2186" y="5146"/>
                  </a:cubicBezTo>
                  <a:lnTo>
                    <a:pt x="2186" y="5146"/>
                  </a:lnTo>
                  <a:cubicBezTo>
                    <a:pt x="2185" y="5129"/>
                    <a:pt x="2182" y="5111"/>
                    <a:pt x="2179" y="5095"/>
                  </a:cubicBezTo>
                  <a:lnTo>
                    <a:pt x="2179" y="5095"/>
                  </a:lnTo>
                  <a:cubicBezTo>
                    <a:pt x="2180" y="5101"/>
                    <a:pt x="2180" y="5107"/>
                    <a:pt x="2181" y="5113"/>
                  </a:cubicBezTo>
                  <a:lnTo>
                    <a:pt x="2181" y="5113"/>
                  </a:lnTo>
                  <a:cubicBezTo>
                    <a:pt x="2180" y="5106"/>
                    <a:pt x="2179" y="5099"/>
                    <a:pt x="2178" y="5093"/>
                  </a:cubicBezTo>
                  <a:lnTo>
                    <a:pt x="2178" y="5093"/>
                  </a:lnTo>
                  <a:cubicBezTo>
                    <a:pt x="2178" y="5093"/>
                    <a:pt x="2179" y="5094"/>
                    <a:pt x="2179" y="5095"/>
                  </a:cubicBezTo>
                  <a:lnTo>
                    <a:pt x="2179" y="5095"/>
                  </a:lnTo>
                  <a:cubicBezTo>
                    <a:pt x="2046" y="4183"/>
                    <a:pt x="1969" y="3259"/>
                    <a:pt x="1709" y="2371"/>
                  </a:cubicBezTo>
                  <a:cubicBezTo>
                    <a:pt x="1645" y="2154"/>
                    <a:pt x="1572" y="1941"/>
                    <a:pt x="1483" y="1732"/>
                  </a:cubicBezTo>
                  <a:cubicBezTo>
                    <a:pt x="1400" y="1529"/>
                    <a:pt x="1296" y="1335"/>
                    <a:pt x="1184" y="1146"/>
                  </a:cubicBezTo>
                  <a:cubicBezTo>
                    <a:pt x="927" y="715"/>
                    <a:pt x="577" y="340"/>
                    <a:pt x="183" y="28"/>
                  </a:cubicBezTo>
                  <a:cubicBezTo>
                    <a:pt x="162" y="10"/>
                    <a:pt x="136" y="1"/>
                    <a:pt x="109" y="1"/>
                  </a:cubicBezTo>
                  <a:cubicBezTo>
                    <a:pt x="107" y="1"/>
                    <a:pt x="105" y="1"/>
                    <a:pt x="104" y="1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5" name="Google Shape;5985;p16"/>
            <p:cNvSpPr/>
            <p:nvPr/>
          </p:nvSpPr>
          <p:spPr>
            <a:xfrm>
              <a:off x="4260175" y="4284575"/>
              <a:ext cx="214450" cy="201600"/>
            </a:xfrm>
            <a:custGeom>
              <a:avLst/>
              <a:gdLst/>
              <a:ahLst/>
              <a:cxnLst/>
              <a:rect l="l" t="t" r="r" b="b"/>
              <a:pathLst>
                <a:path w="8578" h="8064" extrusionOk="0">
                  <a:moveTo>
                    <a:pt x="118" y="1"/>
                  </a:moveTo>
                  <a:cubicBezTo>
                    <a:pt x="89" y="5"/>
                    <a:pt x="58" y="20"/>
                    <a:pt x="36" y="45"/>
                  </a:cubicBezTo>
                  <a:cubicBezTo>
                    <a:pt x="0" y="90"/>
                    <a:pt x="10" y="153"/>
                    <a:pt x="53" y="190"/>
                  </a:cubicBezTo>
                  <a:cubicBezTo>
                    <a:pt x="810" y="838"/>
                    <a:pt x="1546" y="1506"/>
                    <a:pt x="2244" y="2214"/>
                  </a:cubicBezTo>
                  <a:cubicBezTo>
                    <a:pt x="2243" y="2211"/>
                    <a:pt x="2241" y="2209"/>
                    <a:pt x="2238" y="2206"/>
                  </a:cubicBezTo>
                  <a:lnTo>
                    <a:pt x="2238" y="2206"/>
                  </a:lnTo>
                  <a:cubicBezTo>
                    <a:pt x="2744" y="2722"/>
                    <a:pt x="3233" y="3254"/>
                    <a:pt x="3686" y="3816"/>
                  </a:cubicBezTo>
                  <a:cubicBezTo>
                    <a:pt x="3923" y="4106"/>
                    <a:pt x="4144" y="4410"/>
                    <a:pt x="4362" y="4715"/>
                  </a:cubicBezTo>
                  <a:cubicBezTo>
                    <a:pt x="4474" y="4873"/>
                    <a:pt x="4585" y="5032"/>
                    <a:pt x="4697" y="5189"/>
                  </a:cubicBezTo>
                  <a:cubicBezTo>
                    <a:pt x="4805" y="5338"/>
                    <a:pt x="4905" y="5492"/>
                    <a:pt x="5009" y="5641"/>
                  </a:cubicBezTo>
                  <a:cubicBezTo>
                    <a:pt x="5415" y="6219"/>
                    <a:pt x="5883" y="6753"/>
                    <a:pt x="6433" y="7200"/>
                  </a:cubicBezTo>
                  <a:cubicBezTo>
                    <a:pt x="6706" y="7422"/>
                    <a:pt x="7005" y="7613"/>
                    <a:pt x="7321" y="7765"/>
                  </a:cubicBezTo>
                  <a:cubicBezTo>
                    <a:pt x="7478" y="7840"/>
                    <a:pt x="7640" y="7903"/>
                    <a:pt x="7807" y="7954"/>
                  </a:cubicBezTo>
                  <a:cubicBezTo>
                    <a:pt x="7980" y="8005"/>
                    <a:pt x="8160" y="8048"/>
                    <a:pt x="8344" y="8061"/>
                  </a:cubicBezTo>
                  <a:cubicBezTo>
                    <a:pt x="8354" y="8063"/>
                    <a:pt x="8363" y="8064"/>
                    <a:pt x="8373" y="8064"/>
                  </a:cubicBezTo>
                  <a:cubicBezTo>
                    <a:pt x="8399" y="8064"/>
                    <a:pt x="8424" y="8058"/>
                    <a:pt x="8449" y="8048"/>
                  </a:cubicBezTo>
                  <a:cubicBezTo>
                    <a:pt x="8496" y="8030"/>
                    <a:pt x="8535" y="7991"/>
                    <a:pt x="8556" y="7944"/>
                  </a:cubicBezTo>
                  <a:cubicBezTo>
                    <a:pt x="8578" y="7895"/>
                    <a:pt x="8578" y="7839"/>
                    <a:pt x="8559" y="7788"/>
                  </a:cubicBezTo>
                  <a:cubicBezTo>
                    <a:pt x="8540" y="7745"/>
                    <a:pt x="8502" y="7697"/>
                    <a:pt x="8453" y="7681"/>
                  </a:cubicBezTo>
                  <a:cubicBezTo>
                    <a:pt x="8118" y="7577"/>
                    <a:pt x="7798" y="7424"/>
                    <a:pt x="7493" y="7248"/>
                  </a:cubicBezTo>
                  <a:cubicBezTo>
                    <a:pt x="7246" y="7098"/>
                    <a:pt x="7009" y="6934"/>
                    <a:pt x="6781" y="6753"/>
                  </a:cubicBezTo>
                  <a:cubicBezTo>
                    <a:pt x="6552" y="6571"/>
                    <a:pt x="6337" y="6369"/>
                    <a:pt x="6129" y="6164"/>
                  </a:cubicBezTo>
                  <a:lnTo>
                    <a:pt x="6129" y="6164"/>
                  </a:lnTo>
                  <a:cubicBezTo>
                    <a:pt x="5904" y="5932"/>
                    <a:pt x="5687" y="5691"/>
                    <a:pt x="5481" y="5444"/>
                  </a:cubicBezTo>
                  <a:cubicBezTo>
                    <a:pt x="5243" y="5159"/>
                    <a:pt x="5026" y="4856"/>
                    <a:pt x="4789" y="4571"/>
                  </a:cubicBezTo>
                  <a:cubicBezTo>
                    <a:pt x="4562" y="4297"/>
                    <a:pt x="4329" y="4031"/>
                    <a:pt x="4089" y="3768"/>
                  </a:cubicBezTo>
                  <a:cubicBezTo>
                    <a:pt x="3842" y="3494"/>
                    <a:pt x="3597" y="3221"/>
                    <a:pt x="3343" y="2954"/>
                  </a:cubicBezTo>
                  <a:cubicBezTo>
                    <a:pt x="2354" y="1908"/>
                    <a:pt x="1274" y="953"/>
                    <a:pt x="181" y="24"/>
                  </a:cubicBezTo>
                  <a:cubicBezTo>
                    <a:pt x="164" y="8"/>
                    <a:pt x="140" y="1"/>
                    <a:pt x="118" y="1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6" name="Google Shape;5986;p16"/>
            <p:cNvSpPr/>
            <p:nvPr/>
          </p:nvSpPr>
          <p:spPr>
            <a:xfrm>
              <a:off x="4282300" y="4615175"/>
              <a:ext cx="46975" cy="105550"/>
            </a:xfrm>
            <a:custGeom>
              <a:avLst/>
              <a:gdLst/>
              <a:ahLst/>
              <a:cxnLst/>
              <a:rect l="l" t="t" r="r" b="b"/>
              <a:pathLst>
                <a:path w="1879" h="4222" extrusionOk="0">
                  <a:moveTo>
                    <a:pt x="109" y="1"/>
                  </a:moveTo>
                  <a:cubicBezTo>
                    <a:pt x="98" y="2"/>
                    <a:pt x="83" y="5"/>
                    <a:pt x="70" y="9"/>
                  </a:cubicBezTo>
                  <a:cubicBezTo>
                    <a:pt x="45" y="20"/>
                    <a:pt x="26" y="38"/>
                    <a:pt x="13" y="64"/>
                  </a:cubicBezTo>
                  <a:cubicBezTo>
                    <a:pt x="4" y="88"/>
                    <a:pt x="0" y="121"/>
                    <a:pt x="13" y="144"/>
                  </a:cubicBezTo>
                  <a:cubicBezTo>
                    <a:pt x="185" y="466"/>
                    <a:pt x="332" y="798"/>
                    <a:pt x="465" y="1136"/>
                  </a:cubicBezTo>
                  <a:cubicBezTo>
                    <a:pt x="598" y="1474"/>
                    <a:pt x="715" y="1818"/>
                    <a:pt x="833" y="2161"/>
                  </a:cubicBezTo>
                  <a:cubicBezTo>
                    <a:pt x="952" y="2501"/>
                    <a:pt x="1071" y="2845"/>
                    <a:pt x="1206" y="3181"/>
                  </a:cubicBezTo>
                  <a:cubicBezTo>
                    <a:pt x="1340" y="3517"/>
                    <a:pt x="1494" y="3843"/>
                    <a:pt x="1673" y="4156"/>
                  </a:cubicBezTo>
                  <a:cubicBezTo>
                    <a:pt x="1686" y="4180"/>
                    <a:pt x="1701" y="4199"/>
                    <a:pt x="1728" y="4214"/>
                  </a:cubicBezTo>
                  <a:cubicBezTo>
                    <a:pt x="1740" y="4219"/>
                    <a:pt x="1754" y="4221"/>
                    <a:pt x="1768" y="4221"/>
                  </a:cubicBezTo>
                  <a:cubicBezTo>
                    <a:pt x="1781" y="4221"/>
                    <a:pt x="1795" y="4219"/>
                    <a:pt x="1808" y="4214"/>
                  </a:cubicBezTo>
                  <a:cubicBezTo>
                    <a:pt x="1833" y="4203"/>
                    <a:pt x="1853" y="4185"/>
                    <a:pt x="1866" y="4159"/>
                  </a:cubicBezTo>
                  <a:cubicBezTo>
                    <a:pt x="1874" y="4135"/>
                    <a:pt x="1879" y="4101"/>
                    <a:pt x="1866" y="4078"/>
                  </a:cubicBezTo>
                  <a:cubicBezTo>
                    <a:pt x="1688" y="3764"/>
                    <a:pt x="1535" y="3438"/>
                    <a:pt x="1399" y="3103"/>
                  </a:cubicBezTo>
                  <a:cubicBezTo>
                    <a:pt x="1263" y="2767"/>
                    <a:pt x="1143" y="2425"/>
                    <a:pt x="1026" y="2082"/>
                  </a:cubicBezTo>
                  <a:cubicBezTo>
                    <a:pt x="906" y="1739"/>
                    <a:pt x="789" y="1395"/>
                    <a:pt x="658" y="1058"/>
                  </a:cubicBezTo>
                  <a:cubicBezTo>
                    <a:pt x="529" y="718"/>
                    <a:pt x="379" y="386"/>
                    <a:pt x="205" y="67"/>
                  </a:cubicBezTo>
                  <a:cubicBezTo>
                    <a:pt x="192" y="42"/>
                    <a:pt x="178" y="22"/>
                    <a:pt x="149" y="9"/>
                  </a:cubicBezTo>
                  <a:cubicBezTo>
                    <a:pt x="136" y="5"/>
                    <a:pt x="124" y="1"/>
                    <a:pt x="109" y="1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7" name="Google Shape;5987;p16"/>
            <p:cNvSpPr/>
            <p:nvPr/>
          </p:nvSpPr>
          <p:spPr>
            <a:xfrm>
              <a:off x="4333775" y="4727375"/>
              <a:ext cx="141875" cy="180175"/>
            </a:xfrm>
            <a:custGeom>
              <a:avLst/>
              <a:gdLst/>
              <a:ahLst/>
              <a:cxnLst/>
              <a:rect l="l" t="t" r="r" b="b"/>
              <a:pathLst>
                <a:path w="5675" h="7207" extrusionOk="0">
                  <a:moveTo>
                    <a:pt x="116" y="1"/>
                  </a:moveTo>
                  <a:cubicBezTo>
                    <a:pt x="105" y="1"/>
                    <a:pt x="93" y="4"/>
                    <a:pt x="83" y="8"/>
                  </a:cubicBezTo>
                  <a:cubicBezTo>
                    <a:pt x="32" y="30"/>
                    <a:pt x="1" y="93"/>
                    <a:pt x="25" y="145"/>
                  </a:cubicBezTo>
                  <a:cubicBezTo>
                    <a:pt x="317" y="741"/>
                    <a:pt x="611" y="1337"/>
                    <a:pt x="944" y="1913"/>
                  </a:cubicBezTo>
                  <a:cubicBezTo>
                    <a:pt x="1301" y="2525"/>
                    <a:pt x="1680" y="3127"/>
                    <a:pt x="2093" y="3700"/>
                  </a:cubicBezTo>
                  <a:cubicBezTo>
                    <a:pt x="2477" y="4225"/>
                    <a:pt x="2895" y="4734"/>
                    <a:pt x="3362" y="5186"/>
                  </a:cubicBezTo>
                  <a:cubicBezTo>
                    <a:pt x="3576" y="5395"/>
                    <a:pt x="3801" y="5587"/>
                    <a:pt x="4022" y="5784"/>
                  </a:cubicBezTo>
                  <a:cubicBezTo>
                    <a:pt x="4252" y="5989"/>
                    <a:pt x="4482" y="6199"/>
                    <a:pt x="4699" y="6419"/>
                  </a:cubicBezTo>
                  <a:cubicBezTo>
                    <a:pt x="4791" y="6515"/>
                    <a:pt x="4878" y="6613"/>
                    <a:pt x="4963" y="6715"/>
                  </a:cubicBezTo>
                  <a:cubicBezTo>
                    <a:pt x="5071" y="6842"/>
                    <a:pt x="5166" y="6980"/>
                    <a:pt x="5258" y="7122"/>
                  </a:cubicBezTo>
                  <a:cubicBezTo>
                    <a:pt x="5294" y="7178"/>
                    <a:pt x="5361" y="7206"/>
                    <a:pt x="5428" y="7206"/>
                  </a:cubicBezTo>
                  <a:cubicBezTo>
                    <a:pt x="5456" y="7206"/>
                    <a:pt x="5485" y="7201"/>
                    <a:pt x="5510" y="7190"/>
                  </a:cubicBezTo>
                  <a:cubicBezTo>
                    <a:pt x="5618" y="7147"/>
                    <a:pt x="5674" y="7018"/>
                    <a:pt x="5627" y="6910"/>
                  </a:cubicBezTo>
                  <a:cubicBezTo>
                    <a:pt x="5388" y="6341"/>
                    <a:pt x="4956" y="5890"/>
                    <a:pt x="4489" y="5497"/>
                  </a:cubicBezTo>
                  <a:cubicBezTo>
                    <a:pt x="4262" y="5307"/>
                    <a:pt x="4028" y="5123"/>
                    <a:pt x="3798" y="4936"/>
                  </a:cubicBezTo>
                  <a:cubicBezTo>
                    <a:pt x="3548" y="4734"/>
                    <a:pt x="3311" y="4520"/>
                    <a:pt x="3083" y="4294"/>
                  </a:cubicBezTo>
                  <a:cubicBezTo>
                    <a:pt x="2866" y="4073"/>
                    <a:pt x="2656" y="3845"/>
                    <a:pt x="2457" y="3611"/>
                  </a:cubicBezTo>
                  <a:cubicBezTo>
                    <a:pt x="2251" y="3368"/>
                    <a:pt x="2057" y="3118"/>
                    <a:pt x="1869" y="2861"/>
                  </a:cubicBezTo>
                  <a:cubicBezTo>
                    <a:pt x="1495" y="2355"/>
                    <a:pt x="1168" y="1813"/>
                    <a:pt x="855" y="1267"/>
                  </a:cubicBezTo>
                  <a:lnTo>
                    <a:pt x="855" y="1267"/>
                  </a:lnTo>
                  <a:cubicBezTo>
                    <a:pt x="856" y="1267"/>
                    <a:pt x="856" y="1268"/>
                    <a:pt x="857" y="1270"/>
                  </a:cubicBezTo>
                  <a:lnTo>
                    <a:pt x="854" y="1264"/>
                  </a:lnTo>
                  <a:lnTo>
                    <a:pt x="854" y="1264"/>
                  </a:lnTo>
                  <a:cubicBezTo>
                    <a:pt x="854" y="1265"/>
                    <a:pt x="855" y="1266"/>
                    <a:pt x="855" y="1267"/>
                  </a:cubicBezTo>
                  <a:lnTo>
                    <a:pt x="855" y="1267"/>
                  </a:lnTo>
                  <a:cubicBezTo>
                    <a:pt x="855" y="1265"/>
                    <a:pt x="855" y="1265"/>
                    <a:pt x="854" y="1264"/>
                  </a:cubicBezTo>
                  <a:lnTo>
                    <a:pt x="854" y="1264"/>
                  </a:lnTo>
                  <a:lnTo>
                    <a:pt x="851" y="1258"/>
                  </a:lnTo>
                  <a:lnTo>
                    <a:pt x="851" y="1258"/>
                  </a:lnTo>
                  <a:cubicBezTo>
                    <a:pt x="854" y="1259"/>
                    <a:pt x="854" y="1262"/>
                    <a:pt x="855" y="1264"/>
                  </a:cubicBezTo>
                  <a:cubicBezTo>
                    <a:pt x="854" y="1259"/>
                    <a:pt x="854" y="1258"/>
                    <a:pt x="851" y="1258"/>
                  </a:cubicBezTo>
                  <a:cubicBezTo>
                    <a:pt x="851" y="1258"/>
                    <a:pt x="851" y="1257"/>
                    <a:pt x="850" y="1257"/>
                  </a:cubicBezTo>
                  <a:lnTo>
                    <a:pt x="850" y="1257"/>
                  </a:lnTo>
                  <a:cubicBezTo>
                    <a:pt x="629" y="866"/>
                    <a:pt x="414" y="469"/>
                    <a:pt x="218" y="66"/>
                  </a:cubicBezTo>
                  <a:cubicBezTo>
                    <a:pt x="199" y="29"/>
                    <a:pt x="162" y="1"/>
                    <a:pt x="123" y="1"/>
                  </a:cubicBezTo>
                  <a:cubicBezTo>
                    <a:pt x="121" y="1"/>
                    <a:pt x="118" y="1"/>
                    <a:pt x="116" y="1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8" name="Google Shape;5988;p16"/>
            <p:cNvSpPr/>
            <p:nvPr/>
          </p:nvSpPr>
          <p:spPr>
            <a:xfrm>
              <a:off x="4352050" y="5096550"/>
              <a:ext cx="292975" cy="165150"/>
            </a:xfrm>
            <a:custGeom>
              <a:avLst/>
              <a:gdLst/>
              <a:ahLst/>
              <a:cxnLst/>
              <a:rect l="l" t="t" r="r" b="b"/>
              <a:pathLst>
                <a:path w="11719" h="6606" extrusionOk="0">
                  <a:moveTo>
                    <a:pt x="4860" y="2798"/>
                  </a:moveTo>
                  <a:cubicBezTo>
                    <a:pt x="4860" y="2798"/>
                    <a:pt x="4861" y="2799"/>
                    <a:pt x="4861" y="2799"/>
                  </a:cubicBezTo>
                  <a:cubicBezTo>
                    <a:pt x="4861" y="2799"/>
                    <a:pt x="4861" y="2798"/>
                    <a:pt x="4860" y="2798"/>
                  </a:cubicBezTo>
                  <a:close/>
                  <a:moveTo>
                    <a:pt x="114" y="1"/>
                  </a:moveTo>
                  <a:cubicBezTo>
                    <a:pt x="84" y="1"/>
                    <a:pt x="53" y="15"/>
                    <a:pt x="34" y="38"/>
                  </a:cubicBezTo>
                  <a:cubicBezTo>
                    <a:pt x="1" y="81"/>
                    <a:pt x="9" y="149"/>
                    <a:pt x="52" y="185"/>
                  </a:cubicBezTo>
                  <a:cubicBezTo>
                    <a:pt x="776" y="739"/>
                    <a:pt x="1581" y="1167"/>
                    <a:pt x="2396" y="1562"/>
                  </a:cubicBezTo>
                  <a:cubicBezTo>
                    <a:pt x="2803" y="1757"/>
                    <a:pt x="3211" y="1940"/>
                    <a:pt x="3616" y="2137"/>
                  </a:cubicBezTo>
                  <a:cubicBezTo>
                    <a:pt x="4039" y="2340"/>
                    <a:pt x="4455" y="2557"/>
                    <a:pt x="4860" y="2798"/>
                  </a:cubicBezTo>
                  <a:lnTo>
                    <a:pt x="4860" y="2798"/>
                  </a:lnTo>
                  <a:cubicBezTo>
                    <a:pt x="4860" y="2798"/>
                    <a:pt x="4860" y="2797"/>
                    <a:pt x="4859" y="2796"/>
                  </a:cubicBezTo>
                  <a:lnTo>
                    <a:pt x="4859" y="2796"/>
                  </a:lnTo>
                  <a:cubicBezTo>
                    <a:pt x="5135" y="2966"/>
                    <a:pt x="5404" y="3144"/>
                    <a:pt x="5664" y="3337"/>
                  </a:cubicBezTo>
                  <a:cubicBezTo>
                    <a:pt x="5931" y="3538"/>
                    <a:pt x="6181" y="3762"/>
                    <a:pt x="6422" y="3994"/>
                  </a:cubicBezTo>
                  <a:cubicBezTo>
                    <a:pt x="6869" y="4417"/>
                    <a:pt x="7284" y="4868"/>
                    <a:pt x="7751" y="5271"/>
                  </a:cubicBezTo>
                  <a:cubicBezTo>
                    <a:pt x="7975" y="5464"/>
                    <a:pt x="8212" y="5644"/>
                    <a:pt x="8463" y="5803"/>
                  </a:cubicBezTo>
                  <a:cubicBezTo>
                    <a:pt x="8725" y="5969"/>
                    <a:pt x="9003" y="6107"/>
                    <a:pt x="9292" y="6219"/>
                  </a:cubicBezTo>
                  <a:cubicBezTo>
                    <a:pt x="9630" y="6346"/>
                    <a:pt x="9982" y="6424"/>
                    <a:pt x="10332" y="6503"/>
                  </a:cubicBezTo>
                  <a:cubicBezTo>
                    <a:pt x="10513" y="6543"/>
                    <a:pt x="10695" y="6572"/>
                    <a:pt x="10879" y="6592"/>
                  </a:cubicBezTo>
                  <a:cubicBezTo>
                    <a:pt x="10968" y="6601"/>
                    <a:pt x="11057" y="6606"/>
                    <a:pt x="11146" y="6606"/>
                  </a:cubicBezTo>
                  <a:cubicBezTo>
                    <a:pt x="11265" y="6606"/>
                    <a:pt x="11384" y="6597"/>
                    <a:pt x="11501" y="6576"/>
                  </a:cubicBezTo>
                  <a:cubicBezTo>
                    <a:pt x="11566" y="6565"/>
                    <a:pt x="11622" y="6536"/>
                    <a:pt x="11661" y="6484"/>
                  </a:cubicBezTo>
                  <a:cubicBezTo>
                    <a:pt x="11701" y="6435"/>
                    <a:pt x="11718" y="6371"/>
                    <a:pt x="11709" y="6309"/>
                  </a:cubicBezTo>
                  <a:cubicBezTo>
                    <a:pt x="11702" y="6247"/>
                    <a:pt x="11669" y="6188"/>
                    <a:pt x="11619" y="6151"/>
                  </a:cubicBezTo>
                  <a:cubicBezTo>
                    <a:pt x="11571" y="6113"/>
                    <a:pt x="11519" y="6100"/>
                    <a:pt x="11462" y="6100"/>
                  </a:cubicBezTo>
                  <a:cubicBezTo>
                    <a:pt x="11456" y="6100"/>
                    <a:pt x="11450" y="6100"/>
                    <a:pt x="11444" y="6101"/>
                  </a:cubicBezTo>
                  <a:cubicBezTo>
                    <a:pt x="11302" y="6106"/>
                    <a:pt x="11160" y="6111"/>
                    <a:pt x="11016" y="6111"/>
                  </a:cubicBezTo>
                  <a:cubicBezTo>
                    <a:pt x="10999" y="6111"/>
                    <a:pt x="10982" y="6111"/>
                    <a:pt x="10965" y="6111"/>
                  </a:cubicBezTo>
                  <a:lnTo>
                    <a:pt x="11033" y="6111"/>
                  </a:lnTo>
                  <a:cubicBezTo>
                    <a:pt x="10846" y="6105"/>
                    <a:pt x="10662" y="6089"/>
                    <a:pt x="10480" y="6065"/>
                  </a:cubicBezTo>
                  <a:cubicBezTo>
                    <a:pt x="10283" y="6039"/>
                    <a:pt x="10092" y="5995"/>
                    <a:pt x="9902" y="5944"/>
                  </a:cubicBezTo>
                  <a:lnTo>
                    <a:pt x="9902" y="5944"/>
                  </a:lnTo>
                  <a:cubicBezTo>
                    <a:pt x="9909" y="5946"/>
                    <a:pt x="9915" y="5949"/>
                    <a:pt x="9921" y="5951"/>
                  </a:cubicBezTo>
                  <a:cubicBezTo>
                    <a:pt x="9909" y="5947"/>
                    <a:pt x="9896" y="5943"/>
                    <a:pt x="9884" y="5939"/>
                  </a:cubicBezTo>
                  <a:lnTo>
                    <a:pt x="9884" y="5939"/>
                  </a:lnTo>
                  <a:cubicBezTo>
                    <a:pt x="9890" y="5941"/>
                    <a:pt x="9896" y="5943"/>
                    <a:pt x="9902" y="5944"/>
                  </a:cubicBezTo>
                  <a:lnTo>
                    <a:pt x="9902" y="5944"/>
                  </a:lnTo>
                  <a:cubicBezTo>
                    <a:pt x="9894" y="5942"/>
                    <a:pt x="9886" y="5940"/>
                    <a:pt x="9878" y="5938"/>
                  </a:cubicBezTo>
                  <a:lnTo>
                    <a:pt x="9878" y="5938"/>
                  </a:lnTo>
                  <a:cubicBezTo>
                    <a:pt x="9880" y="5938"/>
                    <a:pt x="9882" y="5939"/>
                    <a:pt x="9884" y="5939"/>
                  </a:cubicBezTo>
                  <a:lnTo>
                    <a:pt x="9884" y="5939"/>
                  </a:lnTo>
                  <a:cubicBezTo>
                    <a:pt x="9879" y="5938"/>
                    <a:pt x="9875" y="5937"/>
                    <a:pt x="9870" y="5936"/>
                  </a:cubicBezTo>
                  <a:lnTo>
                    <a:pt x="9870" y="5936"/>
                  </a:lnTo>
                  <a:cubicBezTo>
                    <a:pt x="9873" y="5937"/>
                    <a:pt x="9876" y="5937"/>
                    <a:pt x="9878" y="5938"/>
                  </a:cubicBezTo>
                  <a:lnTo>
                    <a:pt x="9878" y="5938"/>
                  </a:lnTo>
                  <a:cubicBezTo>
                    <a:pt x="9875" y="5937"/>
                    <a:pt x="9872" y="5936"/>
                    <a:pt x="9870" y="5936"/>
                  </a:cubicBezTo>
                  <a:lnTo>
                    <a:pt x="9870" y="5936"/>
                  </a:lnTo>
                  <a:cubicBezTo>
                    <a:pt x="9870" y="5936"/>
                    <a:pt x="9870" y="5936"/>
                    <a:pt x="9870" y="5936"/>
                  </a:cubicBezTo>
                  <a:cubicBezTo>
                    <a:pt x="9673" y="5878"/>
                    <a:pt x="9483" y="5809"/>
                    <a:pt x="9295" y="5730"/>
                  </a:cubicBezTo>
                  <a:cubicBezTo>
                    <a:pt x="9091" y="5643"/>
                    <a:pt x="8894" y="5538"/>
                    <a:pt x="8703" y="5427"/>
                  </a:cubicBezTo>
                  <a:lnTo>
                    <a:pt x="8703" y="5427"/>
                  </a:lnTo>
                  <a:lnTo>
                    <a:pt x="8742" y="5449"/>
                  </a:lnTo>
                  <a:cubicBezTo>
                    <a:pt x="8452" y="5275"/>
                    <a:pt x="8185" y="5074"/>
                    <a:pt x="7926" y="4856"/>
                  </a:cubicBezTo>
                  <a:cubicBezTo>
                    <a:pt x="7648" y="4624"/>
                    <a:pt x="7385" y="4377"/>
                    <a:pt x="7116" y="4130"/>
                  </a:cubicBezTo>
                  <a:cubicBezTo>
                    <a:pt x="6833" y="3870"/>
                    <a:pt x="6546" y="3609"/>
                    <a:pt x="6246" y="3365"/>
                  </a:cubicBezTo>
                  <a:cubicBezTo>
                    <a:pt x="5941" y="3113"/>
                    <a:pt x="5611" y="2891"/>
                    <a:pt x="5273" y="2687"/>
                  </a:cubicBezTo>
                  <a:cubicBezTo>
                    <a:pt x="3903" y="1872"/>
                    <a:pt x="2368" y="1385"/>
                    <a:pt x="996" y="575"/>
                  </a:cubicBezTo>
                  <a:lnTo>
                    <a:pt x="996" y="575"/>
                  </a:lnTo>
                  <a:cubicBezTo>
                    <a:pt x="1005" y="581"/>
                    <a:pt x="1012" y="585"/>
                    <a:pt x="1019" y="590"/>
                  </a:cubicBezTo>
                  <a:cubicBezTo>
                    <a:pt x="729" y="416"/>
                    <a:pt x="449" y="229"/>
                    <a:pt x="182" y="22"/>
                  </a:cubicBezTo>
                  <a:cubicBezTo>
                    <a:pt x="163" y="8"/>
                    <a:pt x="140" y="1"/>
                    <a:pt x="119" y="1"/>
                  </a:cubicBezTo>
                  <a:cubicBezTo>
                    <a:pt x="117" y="1"/>
                    <a:pt x="116" y="1"/>
                    <a:pt x="114" y="1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9" name="Google Shape;5989;p16"/>
            <p:cNvSpPr/>
            <p:nvPr/>
          </p:nvSpPr>
          <p:spPr>
            <a:xfrm>
              <a:off x="4477775" y="4293050"/>
              <a:ext cx="259275" cy="126450"/>
            </a:xfrm>
            <a:custGeom>
              <a:avLst/>
              <a:gdLst/>
              <a:ahLst/>
              <a:cxnLst/>
              <a:rect l="l" t="t" r="r" b="b"/>
              <a:pathLst>
                <a:path w="10371" h="5058" extrusionOk="0">
                  <a:moveTo>
                    <a:pt x="9458" y="374"/>
                  </a:moveTo>
                  <a:cubicBezTo>
                    <a:pt x="9454" y="374"/>
                    <a:pt x="9451" y="376"/>
                    <a:pt x="9447" y="377"/>
                  </a:cubicBezTo>
                  <a:cubicBezTo>
                    <a:pt x="9450" y="377"/>
                    <a:pt x="9451" y="376"/>
                    <a:pt x="9452" y="376"/>
                  </a:cubicBezTo>
                  <a:cubicBezTo>
                    <a:pt x="9454" y="376"/>
                    <a:pt x="9457" y="374"/>
                    <a:pt x="9458" y="374"/>
                  </a:cubicBezTo>
                  <a:close/>
                  <a:moveTo>
                    <a:pt x="2900" y="2739"/>
                  </a:moveTo>
                  <a:lnTo>
                    <a:pt x="2900" y="2739"/>
                  </a:lnTo>
                  <a:cubicBezTo>
                    <a:pt x="2896" y="2742"/>
                    <a:pt x="2892" y="2744"/>
                    <a:pt x="2888" y="2747"/>
                  </a:cubicBezTo>
                  <a:lnTo>
                    <a:pt x="2888" y="2747"/>
                  </a:lnTo>
                  <a:cubicBezTo>
                    <a:pt x="2892" y="2745"/>
                    <a:pt x="2896" y="2742"/>
                    <a:pt x="2900" y="2739"/>
                  </a:cubicBezTo>
                  <a:close/>
                  <a:moveTo>
                    <a:pt x="771" y="4482"/>
                  </a:moveTo>
                  <a:cubicBezTo>
                    <a:pt x="770" y="4483"/>
                    <a:pt x="769" y="4484"/>
                    <a:pt x="768" y="4486"/>
                  </a:cubicBezTo>
                  <a:lnTo>
                    <a:pt x="768" y="4486"/>
                  </a:lnTo>
                  <a:lnTo>
                    <a:pt x="771" y="4482"/>
                  </a:lnTo>
                  <a:close/>
                  <a:moveTo>
                    <a:pt x="768" y="4486"/>
                  </a:moveTo>
                  <a:lnTo>
                    <a:pt x="763" y="4491"/>
                  </a:lnTo>
                  <a:cubicBezTo>
                    <a:pt x="765" y="4489"/>
                    <a:pt x="766" y="4487"/>
                    <a:pt x="768" y="4486"/>
                  </a:cubicBezTo>
                  <a:close/>
                  <a:moveTo>
                    <a:pt x="10258" y="1"/>
                  </a:moveTo>
                  <a:cubicBezTo>
                    <a:pt x="10237" y="2"/>
                    <a:pt x="10214" y="9"/>
                    <a:pt x="10192" y="24"/>
                  </a:cubicBezTo>
                  <a:cubicBezTo>
                    <a:pt x="10155" y="50"/>
                    <a:pt x="10117" y="74"/>
                    <a:pt x="10079" y="97"/>
                  </a:cubicBezTo>
                  <a:cubicBezTo>
                    <a:pt x="10082" y="97"/>
                    <a:pt x="10082" y="96"/>
                    <a:pt x="10083" y="96"/>
                  </a:cubicBezTo>
                  <a:lnTo>
                    <a:pt x="10083" y="96"/>
                  </a:lnTo>
                  <a:cubicBezTo>
                    <a:pt x="9886" y="211"/>
                    <a:pt x="9679" y="301"/>
                    <a:pt x="9464" y="373"/>
                  </a:cubicBezTo>
                  <a:lnTo>
                    <a:pt x="9464" y="373"/>
                  </a:lnTo>
                  <a:cubicBezTo>
                    <a:pt x="9464" y="373"/>
                    <a:pt x="9464" y="373"/>
                    <a:pt x="9464" y="373"/>
                  </a:cubicBezTo>
                  <a:lnTo>
                    <a:pt x="9464" y="373"/>
                  </a:lnTo>
                  <a:cubicBezTo>
                    <a:pt x="9460" y="374"/>
                    <a:pt x="9457" y="374"/>
                    <a:pt x="9454" y="376"/>
                  </a:cubicBezTo>
                  <a:lnTo>
                    <a:pt x="9449" y="377"/>
                  </a:lnTo>
                  <a:lnTo>
                    <a:pt x="9449" y="377"/>
                  </a:lnTo>
                  <a:cubicBezTo>
                    <a:pt x="9449" y="377"/>
                    <a:pt x="9449" y="377"/>
                    <a:pt x="9450" y="377"/>
                  </a:cubicBezTo>
                  <a:lnTo>
                    <a:pt x="9450" y="377"/>
                  </a:lnTo>
                  <a:cubicBezTo>
                    <a:pt x="8655" y="611"/>
                    <a:pt x="7817" y="600"/>
                    <a:pt x="7008" y="749"/>
                  </a:cubicBezTo>
                  <a:cubicBezTo>
                    <a:pt x="6537" y="837"/>
                    <a:pt x="6076" y="978"/>
                    <a:pt x="5623" y="1134"/>
                  </a:cubicBezTo>
                  <a:cubicBezTo>
                    <a:pt x="5157" y="1294"/>
                    <a:pt x="4698" y="1486"/>
                    <a:pt x="4243" y="1676"/>
                  </a:cubicBezTo>
                  <a:cubicBezTo>
                    <a:pt x="3821" y="1852"/>
                    <a:pt x="3404" y="2033"/>
                    <a:pt x="3001" y="2243"/>
                  </a:cubicBezTo>
                  <a:cubicBezTo>
                    <a:pt x="2616" y="2441"/>
                    <a:pt x="2247" y="2671"/>
                    <a:pt x="1895" y="2922"/>
                  </a:cubicBezTo>
                  <a:cubicBezTo>
                    <a:pt x="1537" y="3176"/>
                    <a:pt x="1200" y="3461"/>
                    <a:pt x="885" y="3767"/>
                  </a:cubicBezTo>
                  <a:cubicBezTo>
                    <a:pt x="738" y="3909"/>
                    <a:pt x="598" y="4058"/>
                    <a:pt x="461" y="4211"/>
                  </a:cubicBezTo>
                  <a:cubicBezTo>
                    <a:pt x="305" y="4384"/>
                    <a:pt x="151" y="4568"/>
                    <a:pt x="39" y="4777"/>
                  </a:cubicBezTo>
                  <a:cubicBezTo>
                    <a:pt x="16" y="4820"/>
                    <a:pt x="0" y="4857"/>
                    <a:pt x="9" y="4909"/>
                  </a:cubicBezTo>
                  <a:cubicBezTo>
                    <a:pt x="17" y="4956"/>
                    <a:pt x="45" y="4999"/>
                    <a:pt x="82" y="5026"/>
                  </a:cubicBezTo>
                  <a:cubicBezTo>
                    <a:pt x="114" y="5046"/>
                    <a:pt x="151" y="5058"/>
                    <a:pt x="188" y="5058"/>
                  </a:cubicBezTo>
                  <a:cubicBezTo>
                    <a:pt x="198" y="5058"/>
                    <a:pt x="207" y="5057"/>
                    <a:pt x="217" y="5055"/>
                  </a:cubicBezTo>
                  <a:cubicBezTo>
                    <a:pt x="267" y="5045"/>
                    <a:pt x="298" y="5019"/>
                    <a:pt x="332" y="4980"/>
                  </a:cubicBezTo>
                  <a:cubicBezTo>
                    <a:pt x="411" y="4894"/>
                    <a:pt x="489" y="4804"/>
                    <a:pt x="563" y="4713"/>
                  </a:cubicBezTo>
                  <a:cubicBezTo>
                    <a:pt x="628" y="4636"/>
                    <a:pt x="695" y="4563"/>
                    <a:pt x="763" y="4489"/>
                  </a:cubicBezTo>
                  <a:cubicBezTo>
                    <a:pt x="769" y="4484"/>
                    <a:pt x="774" y="4476"/>
                    <a:pt x="779" y="4471"/>
                  </a:cubicBezTo>
                  <a:lnTo>
                    <a:pt x="779" y="4471"/>
                  </a:lnTo>
                  <a:cubicBezTo>
                    <a:pt x="777" y="4475"/>
                    <a:pt x="774" y="4476"/>
                    <a:pt x="771" y="4481"/>
                  </a:cubicBezTo>
                  <a:cubicBezTo>
                    <a:pt x="1392" y="3821"/>
                    <a:pt x="2096" y="3247"/>
                    <a:pt x="2860" y="2764"/>
                  </a:cubicBezTo>
                  <a:cubicBezTo>
                    <a:pt x="2869" y="2758"/>
                    <a:pt x="2879" y="2753"/>
                    <a:pt x="2888" y="2747"/>
                  </a:cubicBezTo>
                  <a:lnTo>
                    <a:pt x="2888" y="2747"/>
                  </a:lnTo>
                  <a:cubicBezTo>
                    <a:pt x="2888" y="2747"/>
                    <a:pt x="2888" y="2747"/>
                    <a:pt x="2888" y="2747"/>
                  </a:cubicBezTo>
                  <a:lnTo>
                    <a:pt x="2888" y="2747"/>
                  </a:lnTo>
                  <a:cubicBezTo>
                    <a:pt x="2893" y="2744"/>
                    <a:pt x="2897" y="2741"/>
                    <a:pt x="2902" y="2738"/>
                  </a:cubicBezTo>
                  <a:lnTo>
                    <a:pt x="2902" y="2738"/>
                  </a:lnTo>
                  <a:cubicBezTo>
                    <a:pt x="2901" y="2739"/>
                    <a:pt x="2901" y="2739"/>
                    <a:pt x="2900" y="2739"/>
                  </a:cubicBezTo>
                  <a:lnTo>
                    <a:pt x="2900" y="2739"/>
                  </a:lnTo>
                  <a:cubicBezTo>
                    <a:pt x="3143" y="2590"/>
                    <a:pt x="3388" y="2448"/>
                    <a:pt x="3641" y="2316"/>
                  </a:cubicBezTo>
                  <a:cubicBezTo>
                    <a:pt x="3928" y="2170"/>
                    <a:pt x="4224" y="2039"/>
                    <a:pt x="4516" y="1904"/>
                  </a:cubicBezTo>
                  <a:cubicBezTo>
                    <a:pt x="5128" y="1622"/>
                    <a:pt x="5754" y="1367"/>
                    <a:pt x="6397" y="1167"/>
                  </a:cubicBezTo>
                  <a:cubicBezTo>
                    <a:pt x="6745" y="1064"/>
                    <a:pt x="7101" y="980"/>
                    <a:pt x="7460" y="920"/>
                  </a:cubicBezTo>
                  <a:cubicBezTo>
                    <a:pt x="7788" y="864"/>
                    <a:pt x="8122" y="835"/>
                    <a:pt x="8454" y="792"/>
                  </a:cubicBezTo>
                  <a:cubicBezTo>
                    <a:pt x="8785" y="751"/>
                    <a:pt x="9114" y="693"/>
                    <a:pt x="9435" y="600"/>
                  </a:cubicBezTo>
                  <a:cubicBezTo>
                    <a:pt x="9593" y="555"/>
                    <a:pt x="9744" y="496"/>
                    <a:pt x="9892" y="430"/>
                  </a:cubicBezTo>
                  <a:cubicBezTo>
                    <a:pt x="10043" y="361"/>
                    <a:pt x="10185" y="275"/>
                    <a:pt x="10321" y="183"/>
                  </a:cubicBezTo>
                  <a:cubicBezTo>
                    <a:pt x="10369" y="152"/>
                    <a:pt x="10370" y="78"/>
                    <a:pt x="10336" y="38"/>
                  </a:cubicBezTo>
                  <a:cubicBezTo>
                    <a:pt x="10316" y="14"/>
                    <a:pt x="10287" y="1"/>
                    <a:pt x="10258" y="1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0" name="Google Shape;5990;p16"/>
            <p:cNvSpPr/>
            <p:nvPr/>
          </p:nvSpPr>
          <p:spPr>
            <a:xfrm>
              <a:off x="4593175" y="4559500"/>
              <a:ext cx="80625" cy="58900"/>
            </a:xfrm>
            <a:custGeom>
              <a:avLst/>
              <a:gdLst/>
              <a:ahLst/>
              <a:cxnLst/>
              <a:rect l="l" t="t" r="r" b="b"/>
              <a:pathLst>
                <a:path w="3225" h="2356" extrusionOk="0">
                  <a:moveTo>
                    <a:pt x="3107" y="0"/>
                  </a:moveTo>
                  <a:cubicBezTo>
                    <a:pt x="3086" y="0"/>
                    <a:pt x="3063" y="7"/>
                    <a:pt x="3043" y="23"/>
                  </a:cubicBezTo>
                  <a:cubicBezTo>
                    <a:pt x="2818" y="208"/>
                    <a:pt x="2586" y="379"/>
                    <a:pt x="2349" y="542"/>
                  </a:cubicBezTo>
                  <a:cubicBezTo>
                    <a:pt x="2092" y="718"/>
                    <a:pt x="1827" y="885"/>
                    <a:pt x="1565" y="1054"/>
                  </a:cubicBezTo>
                  <a:cubicBezTo>
                    <a:pt x="1303" y="1224"/>
                    <a:pt x="1043" y="1395"/>
                    <a:pt x="790" y="1576"/>
                  </a:cubicBezTo>
                  <a:cubicBezTo>
                    <a:pt x="532" y="1760"/>
                    <a:pt x="285" y="1959"/>
                    <a:pt x="52" y="2172"/>
                  </a:cubicBezTo>
                  <a:cubicBezTo>
                    <a:pt x="11" y="2212"/>
                    <a:pt x="0" y="2272"/>
                    <a:pt x="38" y="2318"/>
                  </a:cubicBezTo>
                  <a:cubicBezTo>
                    <a:pt x="57" y="2342"/>
                    <a:pt x="89" y="2356"/>
                    <a:pt x="121" y="2356"/>
                  </a:cubicBezTo>
                  <a:cubicBezTo>
                    <a:pt x="143" y="2356"/>
                    <a:pt x="166" y="2349"/>
                    <a:pt x="183" y="2333"/>
                  </a:cubicBezTo>
                  <a:cubicBezTo>
                    <a:pt x="398" y="2134"/>
                    <a:pt x="625" y="1952"/>
                    <a:pt x="859" y="1777"/>
                  </a:cubicBezTo>
                  <a:cubicBezTo>
                    <a:pt x="1114" y="1592"/>
                    <a:pt x="1374" y="1421"/>
                    <a:pt x="1635" y="1253"/>
                  </a:cubicBezTo>
                  <a:cubicBezTo>
                    <a:pt x="1895" y="1083"/>
                    <a:pt x="2159" y="915"/>
                    <a:pt x="2418" y="741"/>
                  </a:cubicBezTo>
                  <a:cubicBezTo>
                    <a:pt x="2678" y="567"/>
                    <a:pt x="2932" y="382"/>
                    <a:pt x="3175" y="183"/>
                  </a:cubicBezTo>
                  <a:cubicBezTo>
                    <a:pt x="3216" y="147"/>
                    <a:pt x="3225" y="81"/>
                    <a:pt x="3189" y="37"/>
                  </a:cubicBezTo>
                  <a:cubicBezTo>
                    <a:pt x="3169" y="13"/>
                    <a:pt x="3139" y="0"/>
                    <a:pt x="3107" y="0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1" name="Google Shape;5991;p16"/>
            <p:cNvSpPr/>
            <p:nvPr/>
          </p:nvSpPr>
          <p:spPr>
            <a:xfrm>
              <a:off x="4455350" y="4623300"/>
              <a:ext cx="135325" cy="148500"/>
            </a:xfrm>
            <a:custGeom>
              <a:avLst/>
              <a:gdLst/>
              <a:ahLst/>
              <a:cxnLst/>
              <a:rect l="l" t="t" r="r" b="b"/>
              <a:pathLst>
                <a:path w="5413" h="5940" extrusionOk="0">
                  <a:moveTo>
                    <a:pt x="5228" y="322"/>
                  </a:moveTo>
                  <a:cubicBezTo>
                    <a:pt x="5226" y="325"/>
                    <a:pt x="5224" y="327"/>
                    <a:pt x="5222" y="329"/>
                  </a:cubicBezTo>
                  <a:cubicBezTo>
                    <a:pt x="5225" y="328"/>
                    <a:pt x="5227" y="325"/>
                    <a:pt x="5228" y="322"/>
                  </a:cubicBezTo>
                  <a:close/>
                  <a:moveTo>
                    <a:pt x="3304" y="2174"/>
                  </a:moveTo>
                  <a:lnTo>
                    <a:pt x="3297" y="2181"/>
                  </a:lnTo>
                  <a:cubicBezTo>
                    <a:pt x="3299" y="2179"/>
                    <a:pt x="3302" y="2175"/>
                    <a:pt x="3304" y="2174"/>
                  </a:cubicBezTo>
                  <a:close/>
                  <a:moveTo>
                    <a:pt x="3291" y="2186"/>
                  </a:moveTo>
                  <a:cubicBezTo>
                    <a:pt x="3287" y="2190"/>
                    <a:pt x="3282" y="2195"/>
                    <a:pt x="3279" y="2199"/>
                  </a:cubicBezTo>
                  <a:cubicBezTo>
                    <a:pt x="3283" y="2195"/>
                    <a:pt x="3287" y="2190"/>
                    <a:pt x="3291" y="2186"/>
                  </a:cubicBezTo>
                  <a:close/>
                  <a:moveTo>
                    <a:pt x="475" y="5573"/>
                  </a:moveTo>
                  <a:lnTo>
                    <a:pt x="475" y="5573"/>
                  </a:lnTo>
                  <a:cubicBezTo>
                    <a:pt x="474" y="5574"/>
                    <a:pt x="474" y="5575"/>
                    <a:pt x="474" y="5576"/>
                  </a:cubicBezTo>
                  <a:lnTo>
                    <a:pt x="474" y="5576"/>
                  </a:lnTo>
                  <a:cubicBezTo>
                    <a:pt x="474" y="5575"/>
                    <a:pt x="475" y="5574"/>
                    <a:pt x="475" y="5573"/>
                  </a:cubicBezTo>
                  <a:close/>
                  <a:moveTo>
                    <a:pt x="474" y="5576"/>
                  </a:moveTo>
                  <a:cubicBezTo>
                    <a:pt x="473" y="5577"/>
                    <a:pt x="472" y="5578"/>
                    <a:pt x="472" y="5580"/>
                  </a:cubicBezTo>
                  <a:lnTo>
                    <a:pt x="472" y="5580"/>
                  </a:lnTo>
                  <a:cubicBezTo>
                    <a:pt x="473" y="5579"/>
                    <a:pt x="473" y="5577"/>
                    <a:pt x="474" y="5576"/>
                  </a:cubicBezTo>
                  <a:close/>
                  <a:moveTo>
                    <a:pt x="5288" y="0"/>
                  </a:moveTo>
                  <a:cubicBezTo>
                    <a:pt x="5269" y="0"/>
                    <a:pt x="5245" y="8"/>
                    <a:pt x="5229" y="25"/>
                  </a:cubicBezTo>
                  <a:cubicBezTo>
                    <a:pt x="4557" y="720"/>
                    <a:pt x="3950" y="1476"/>
                    <a:pt x="3291" y="2186"/>
                  </a:cubicBezTo>
                  <a:lnTo>
                    <a:pt x="3291" y="2186"/>
                  </a:lnTo>
                  <a:cubicBezTo>
                    <a:pt x="3293" y="2184"/>
                    <a:pt x="3295" y="2182"/>
                    <a:pt x="3297" y="2181"/>
                  </a:cubicBezTo>
                  <a:lnTo>
                    <a:pt x="3297" y="2181"/>
                  </a:lnTo>
                  <a:cubicBezTo>
                    <a:pt x="3152" y="2333"/>
                    <a:pt x="3004" y="2487"/>
                    <a:pt x="2852" y="2630"/>
                  </a:cubicBezTo>
                  <a:cubicBezTo>
                    <a:pt x="2695" y="2778"/>
                    <a:pt x="2532" y="2916"/>
                    <a:pt x="2367" y="3053"/>
                  </a:cubicBezTo>
                  <a:cubicBezTo>
                    <a:pt x="2219" y="3173"/>
                    <a:pt x="2062" y="3288"/>
                    <a:pt x="1911" y="3406"/>
                  </a:cubicBezTo>
                  <a:cubicBezTo>
                    <a:pt x="1746" y="3538"/>
                    <a:pt x="1582" y="3670"/>
                    <a:pt x="1421" y="3807"/>
                  </a:cubicBezTo>
                  <a:cubicBezTo>
                    <a:pt x="820" y="4315"/>
                    <a:pt x="247" y="4931"/>
                    <a:pt x="25" y="5704"/>
                  </a:cubicBezTo>
                  <a:cubicBezTo>
                    <a:pt x="1" y="5796"/>
                    <a:pt x="37" y="5895"/>
                    <a:pt x="132" y="5929"/>
                  </a:cubicBezTo>
                  <a:cubicBezTo>
                    <a:pt x="151" y="5936"/>
                    <a:pt x="171" y="5940"/>
                    <a:pt x="190" y="5940"/>
                  </a:cubicBezTo>
                  <a:cubicBezTo>
                    <a:pt x="263" y="5940"/>
                    <a:pt x="328" y="5893"/>
                    <a:pt x="359" y="5823"/>
                  </a:cubicBezTo>
                  <a:cubicBezTo>
                    <a:pt x="394" y="5741"/>
                    <a:pt x="431" y="5661"/>
                    <a:pt x="472" y="5580"/>
                  </a:cubicBezTo>
                  <a:lnTo>
                    <a:pt x="472" y="5580"/>
                  </a:lnTo>
                  <a:cubicBezTo>
                    <a:pt x="471" y="5580"/>
                    <a:pt x="471" y="5580"/>
                    <a:pt x="471" y="5580"/>
                  </a:cubicBezTo>
                  <a:cubicBezTo>
                    <a:pt x="561" y="5415"/>
                    <a:pt x="660" y="5257"/>
                    <a:pt x="769" y="5105"/>
                  </a:cubicBezTo>
                  <a:cubicBezTo>
                    <a:pt x="881" y="4947"/>
                    <a:pt x="1006" y="4802"/>
                    <a:pt x="1137" y="4660"/>
                  </a:cubicBezTo>
                  <a:cubicBezTo>
                    <a:pt x="1443" y="4335"/>
                    <a:pt x="1775" y="4038"/>
                    <a:pt x="2112" y="3751"/>
                  </a:cubicBezTo>
                  <a:cubicBezTo>
                    <a:pt x="2292" y="3597"/>
                    <a:pt x="2470" y="3442"/>
                    <a:pt x="2644" y="3280"/>
                  </a:cubicBezTo>
                  <a:cubicBezTo>
                    <a:pt x="2828" y="3104"/>
                    <a:pt x="3001" y="2922"/>
                    <a:pt x="3172" y="2737"/>
                  </a:cubicBezTo>
                  <a:cubicBezTo>
                    <a:pt x="3531" y="2347"/>
                    <a:pt x="3869" y="1941"/>
                    <a:pt x="4202" y="1530"/>
                  </a:cubicBezTo>
                  <a:cubicBezTo>
                    <a:pt x="4538" y="1121"/>
                    <a:pt x="4871" y="710"/>
                    <a:pt x="5229" y="321"/>
                  </a:cubicBezTo>
                  <a:lnTo>
                    <a:pt x="5229" y="321"/>
                  </a:lnTo>
                  <a:cubicBezTo>
                    <a:pt x="5229" y="321"/>
                    <a:pt x="5229" y="322"/>
                    <a:pt x="5228" y="322"/>
                  </a:cubicBezTo>
                  <a:lnTo>
                    <a:pt x="5228" y="322"/>
                  </a:lnTo>
                  <a:cubicBezTo>
                    <a:pt x="5271" y="276"/>
                    <a:pt x="5315" y="232"/>
                    <a:pt x="5358" y="186"/>
                  </a:cubicBezTo>
                  <a:cubicBezTo>
                    <a:pt x="5399" y="144"/>
                    <a:pt x="5413" y="87"/>
                    <a:pt x="5373" y="41"/>
                  </a:cubicBezTo>
                  <a:cubicBezTo>
                    <a:pt x="5353" y="16"/>
                    <a:pt x="5321" y="0"/>
                    <a:pt x="5288" y="0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2" name="Google Shape;5992;p16"/>
            <p:cNvSpPr/>
            <p:nvPr/>
          </p:nvSpPr>
          <p:spPr>
            <a:xfrm>
              <a:off x="4696475" y="4758700"/>
              <a:ext cx="39300" cy="86475"/>
            </a:xfrm>
            <a:custGeom>
              <a:avLst/>
              <a:gdLst/>
              <a:ahLst/>
              <a:cxnLst/>
              <a:rect l="l" t="t" r="r" b="b"/>
              <a:pathLst>
                <a:path w="1572" h="3459" extrusionOk="0">
                  <a:moveTo>
                    <a:pt x="1135" y="805"/>
                  </a:moveTo>
                  <a:cubicBezTo>
                    <a:pt x="1135" y="805"/>
                    <a:pt x="1134" y="806"/>
                    <a:pt x="1134" y="806"/>
                  </a:cubicBezTo>
                  <a:lnTo>
                    <a:pt x="1134" y="806"/>
                  </a:lnTo>
                  <a:cubicBezTo>
                    <a:pt x="1134" y="806"/>
                    <a:pt x="1135" y="806"/>
                    <a:pt x="1135" y="805"/>
                  </a:cubicBezTo>
                  <a:close/>
                  <a:moveTo>
                    <a:pt x="1134" y="806"/>
                  </a:moveTo>
                  <a:cubicBezTo>
                    <a:pt x="1134" y="806"/>
                    <a:pt x="1134" y="806"/>
                    <a:pt x="1134" y="806"/>
                  </a:cubicBezTo>
                  <a:lnTo>
                    <a:pt x="1134" y="808"/>
                  </a:lnTo>
                  <a:cubicBezTo>
                    <a:pt x="1134" y="808"/>
                    <a:pt x="1134" y="807"/>
                    <a:pt x="1134" y="806"/>
                  </a:cubicBezTo>
                  <a:close/>
                  <a:moveTo>
                    <a:pt x="1449" y="1"/>
                  </a:moveTo>
                  <a:cubicBezTo>
                    <a:pt x="1416" y="1"/>
                    <a:pt x="1386" y="18"/>
                    <a:pt x="1367" y="42"/>
                  </a:cubicBezTo>
                  <a:cubicBezTo>
                    <a:pt x="1285" y="154"/>
                    <a:pt x="1207" y="268"/>
                    <a:pt x="1134" y="386"/>
                  </a:cubicBezTo>
                  <a:cubicBezTo>
                    <a:pt x="1056" y="509"/>
                    <a:pt x="987" y="643"/>
                    <a:pt x="921" y="773"/>
                  </a:cubicBezTo>
                  <a:cubicBezTo>
                    <a:pt x="785" y="1041"/>
                    <a:pt x="676" y="1321"/>
                    <a:pt x="574" y="1604"/>
                  </a:cubicBezTo>
                  <a:cubicBezTo>
                    <a:pt x="368" y="2168"/>
                    <a:pt x="216" y="2750"/>
                    <a:pt x="19" y="3319"/>
                  </a:cubicBezTo>
                  <a:cubicBezTo>
                    <a:pt x="1" y="3373"/>
                    <a:pt x="28" y="3432"/>
                    <a:pt x="81" y="3452"/>
                  </a:cubicBezTo>
                  <a:cubicBezTo>
                    <a:pt x="93" y="3457"/>
                    <a:pt x="105" y="3459"/>
                    <a:pt x="116" y="3459"/>
                  </a:cubicBezTo>
                  <a:cubicBezTo>
                    <a:pt x="159" y="3459"/>
                    <a:pt x="199" y="3432"/>
                    <a:pt x="215" y="3390"/>
                  </a:cubicBezTo>
                  <a:cubicBezTo>
                    <a:pt x="364" y="2952"/>
                    <a:pt x="493" y="2510"/>
                    <a:pt x="634" y="2070"/>
                  </a:cubicBezTo>
                  <a:cubicBezTo>
                    <a:pt x="772" y="1637"/>
                    <a:pt x="931" y="1212"/>
                    <a:pt x="1134" y="805"/>
                  </a:cubicBezTo>
                  <a:lnTo>
                    <a:pt x="1134" y="806"/>
                  </a:lnTo>
                  <a:cubicBezTo>
                    <a:pt x="1135" y="802"/>
                    <a:pt x="1140" y="796"/>
                    <a:pt x="1141" y="792"/>
                  </a:cubicBezTo>
                  <a:lnTo>
                    <a:pt x="1141" y="792"/>
                  </a:lnTo>
                  <a:cubicBezTo>
                    <a:pt x="1140" y="796"/>
                    <a:pt x="1137" y="801"/>
                    <a:pt x="1135" y="805"/>
                  </a:cubicBezTo>
                  <a:lnTo>
                    <a:pt x="1135" y="805"/>
                  </a:lnTo>
                  <a:cubicBezTo>
                    <a:pt x="1135" y="805"/>
                    <a:pt x="1135" y="805"/>
                    <a:pt x="1135" y="805"/>
                  </a:cubicBezTo>
                  <a:cubicBezTo>
                    <a:pt x="1140" y="798"/>
                    <a:pt x="1143" y="789"/>
                    <a:pt x="1148" y="782"/>
                  </a:cubicBezTo>
                  <a:lnTo>
                    <a:pt x="1148" y="782"/>
                  </a:lnTo>
                  <a:cubicBezTo>
                    <a:pt x="1147" y="786"/>
                    <a:pt x="1144" y="789"/>
                    <a:pt x="1144" y="794"/>
                  </a:cubicBezTo>
                  <a:cubicBezTo>
                    <a:pt x="1194" y="696"/>
                    <a:pt x="1249" y="601"/>
                    <a:pt x="1305" y="508"/>
                  </a:cubicBezTo>
                  <a:cubicBezTo>
                    <a:pt x="1377" y="389"/>
                    <a:pt x="1454" y="274"/>
                    <a:pt x="1538" y="164"/>
                  </a:cubicBezTo>
                  <a:cubicBezTo>
                    <a:pt x="1572" y="120"/>
                    <a:pt x="1559" y="51"/>
                    <a:pt x="1513" y="21"/>
                  </a:cubicBezTo>
                  <a:cubicBezTo>
                    <a:pt x="1494" y="8"/>
                    <a:pt x="1474" y="1"/>
                    <a:pt x="1453" y="1"/>
                  </a:cubicBezTo>
                  <a:cubicBezTo>
                    <a:pt x="1451" y="1"/>
                    <a:pt x="1450" y="1"/>
                    <a:pt x="1449" y="1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3" name="Google Shape;5993;p16"/>
            <p:cNvSpPr/>
            <p:nvPr/>
          </p:nvSpPr>
          <p:spPr>
            <a:xfrm>
              <a:off x="4560750" y="4851200"/>
              <a:ext cx="138200" cy="274825"/>
            </a:xfrm>
            <a:custGeom>
              <a:avLst/>
              <a:gdLst/>
              <a:ahLst/>
              <a:cxnLst/>
              <a:rect l="l" t="t" r="r" b="b"/>
              <a:pathLst>
                <a:path w="5528" h="10993" extrusionOk="0">
                  <a:moveTo>
                    <a:pt x="5420" y="1"/>
                  </a:moveTo>
                  <a:cubicBezTo>
                    <a:pt x="5374" y="3"/>
                    <a:pt x="5328" y="29"/>
                    <a:pt x="5319" y="72"/>
                  </a:cubicBezTo>
                  <a:cubicBezTo>
                    <a:pt x="5216" y="482"/>
                    <a:pt x="5109" y="888"/>
                    <a:pt x="4996" y="1295"/>
                  </a:cubicBezTo>
                  <a:cubicBezTo>
                    <a:pt x="4878" y="1714"/>
                    <a:pt x="4742" y="2129"/>
                    <a:pt x="4604" y="2543"/>
                  </a:cubicBezTo>
                  <a:cubicBezTo>
                    <a:pt x="4337" y="3334"/>
                    <a:pt x="4011" y="4107"/>
                    <a:pt x="3627" y="4850"/>
                  </a:cubicBezTo>
                  <a:cubicBezTo>
                    <a:pt x="3481" y="5130"/>
                    <a:pt x="3327" y="5405"/>
                    <a:pt x="3149" y="5668"/>
                  </a:cubicBezTo>
                  <a:cubicBezTo>
                    <a:pt x="2989" y="5904"/>
                    <a:pt x="2816" y="6128"/>
                    <a:pt x="2632" y="6345"/>
                  </a:cubicBezTo>
                  <a:cubicBezTo>
                    <a:pt x="2263" y="6789"/>
                    <a:pt x="1859" y="7201"/>
                    <a:pt x="1478" y="7637"/>
                  </a:cubicBezTo>
                  <a:cubicBezTo>
                    <a:pt x="1105" y="8065"/>
                    <a:pt x="756" y="8518"/>
                    <a:pt x="487" y="9018"/>
                  </a:cubicBezTo>
                  <a:cubicBezTo>
                    <a:pt x="348" y="9272"/>
                    <a:pt x="236" y="9532"/>
                    <a:pt x="151" y="9808"/>
                  </a:cubicBezTo>
                  <a:cubicBezTo>
                    <a:pt x="102" y="9967"/>
                    <a:pt x="67" y="10134"/>
                    <a:pt x="36" y="10299"/>
                  </a:cubicBezTo>
                  <a:cubicBezTo>
                    <a:pt x="5" y="10473"/>
                    <a:pt x="0" y="10646"/>
                    <a:pt x="13" y="10822"/>
                  </a:cubicBezTo>
                  <a:cubicBezTo>
                    <a:pt x="21" y="10912"/>
                    <a:pt x="113" y="10983"/>
                    <a:pt x="196" y="10991"/>
                  </a:cubicBezTo>
                  <a:cubicBezTo>
                    <a:pt x="203" y="10992"/>
                    <a:pt x="210" y="10992"/>
                    <a:pt x="217" y="10992"/>
                  </a:cubicBezTo>
                  <a:cubicBezTo>
                    <a:pt x="264" y="10992"/>
                    <a:pt x="309" y="10975"/>
                    <a:pt x="344" y="10947"/>
                  </a:cubicBezTo>
                  <a:cubicBezTo>
                    <a:pt x="390" y="10906"/>
                    <a:pt x="404" y="10862"/>
                    <a:pt x="418" y="10804"/>
                  </a:cubicBezTo>
                  <a:lnTo>
                    <a:pt x="473" y="10552"/>
                  </a:lnTo>
                  <a:cubicBezTo>
                    <a:pt x="520" y="10338"/>
                    <a:pt x="582" y="10129"/>
                    <a:pt x="660" y="9924"/>
                  </a:cubicBezTo>
                  <a:cubicBezTo>
                    <a:pt x="724" y="9747"/>
                    <a:pt x="805" y="9575"/>
                    <a:pt x="890" y="9407"/>
                  </a:cubicBezTo>
                  <a:cubicBezTo>
                    <a:pt x="1263" y="8716"/>
                    <a:pt x="1773" y="8120"/>
                    <a:pt x="2280" y="7524"/>
                  </a:cubicBezTo>
                  <a:cubicBezTo>
                    <a:pt x="2534" y="7228"/>
                    <a:pt x="2783" y="6928"/>
                    <a:pt x="3022" y="6619"/>
                  </a:cubicBezTo>
                  <a:cubicBezTo>
                    <a:pt x="3270" y="6299"/>
                    <a:pt x="3498" y="5964"/>
                    <a:pt x="3692" y="5606"/>
                  </a:cubicBezTo>
                  <a:cubicBezTo>
                    <a:pt x="3910" y="5200"/>
                    <a:pt x="4101" y="4779"/>
                    <a:pt x="4278" y="4353"/>
                  </a:cubicBezTo>
                  <a:cubicBezTo>
                    <a:pt x="4462" y="3903"/>
                    <a:pt x="4624" y="3445"/>
                    <a:pt x="4768" y="2982"/>
                  </a:cubicBezTo>
                  <a:cubicBezTo>
                    <a:pt x="5058" y="2044"/>
                    <a:pt x="5279" y="1089"/>
                    <a:pt x="5514" y="139"/>
                  </a:cubicBezTo>
                  <a:cubicBezTo>
                    <a:pt x="5527" y="82"/>
                    <a:pt x="5509" y="26"/>
                    <a:pt x="5453" y="5"/>
                  </a:cubicBezTo>
                  <a:cubicBezTo>
                    <a:pt x="5443" y="2"/>
                    <a:pt x="5431" y="1"/>
                    <a:pt x="5420" y="1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4" name="Google Shape;5994;p16"/>
            <p:cNvSpPr/>
            <p:nvPr/>
          </p:nvSpPr>
          <p:spPr>
            <a:xfrm>
              <a:off x="4228075" y="5876050"/>
              <a:ext cx="212975" cy="186575"/>
            </a:xfrm>
            <a:custGeom>
              <a:avLst/>
              <a:gdLst/>
              <a:ahLst/>
              <a:cxnLst/>
              <a:rect l="l" t="t" r="r" b="b"/>
              <a:pathLst>
                <a:path w="8519" h="7463" extrusionOk="0">
                  <a:moveTo>
                    <a:pt x="149" y="0"/>
                  </a:moveTo>
                  <a:cubicBezTo>
                    <a:pt x="111" y="0"/>
                    <a:pt x="72" y="18"/>
                    <a:pt x="49" y="44"/>
                  </a:cubicBezTo>
                  <a:cubicBezTo>
                    <a:pt x="6" y="95"/>
                    <a:pt x="10" y="162"/>
                    <a:pt x="61" y="217"/>
                  </a:cubicBezTo>
                  <a:cubicBezTo>
                    <a:pt x="15" y="266"/>
                    <a:pt x="0" y="333"/>
                    <a:pt x="25" y="389"/>
                  </a:cubicBezTo>
                  <a:cubicBezTo>
                    <a:pt x="208" y="807"/>
                    <a:pt x="361" y="1238"/>
                    <a:pt x="490" y="1610"/>
                  </a:cubicBezTo>
                  <a:cubicBezTo>
                    <a:pt x="635" y="2022"/>
                    <a:pt x="782" y="2427"/>
                    <a:pt x="957" y="2817"/>
                  </a:cubicBezTo>
                  <a:cubicBezTo>
                    <a:pt x="1145" y="3233"/>
                    <a:pt x="1368" y="3605"/>
                    <a:pt x="1619" y="3921"/>
                  </a:cubicBezTo>
                  <a:cubicBezTo>
                    <a:pt x="1889" y="4256"/>
                    <a:pt x="2222" y="4554"/>
                    <a:pt x="2636" y="4829"/>
                  </a:cubicBezTo>
                  <a:cubicBezTo>
                    <a:pt x="3421" y="5353"/>
                    <a:pt x="4345" y="5673"/>
                    <a:pt x="5158" y="5955"/>
                  </a:cubicBezTo>
                  <a:cubicBezTo>
                    <a:pt x="5603" y="6111"/>
                    <a:pt x="6046" y="6265"/>
                    <a:pt x="6469" y="6443"/>
                  </a:cubicBezTo>
                  <a:cubicBezTo>
                    <a:pt x="6936" y="6637"/>
                    <a:pt x="7343" y="6845"/>
                    <a:pt x="7715" y="7082"/>
                  </a:cubicBezTo>
                  <a:cubicBezTo>
                    <a:pt x="7710" y="7078"/>
                    <a:pt x="7707" y="7073"/>
                    <a:pt x="7702" y="7069"/>
                  </a:cubicBezTo>
                  <a:lnTo>
                    <a:pt x="7702" y="7069"/>
                  </a:lnTo>
                  <a:cubicBezTo>
                    <a:pt x="7859" y="7180"/>
                    <a:pt x="8016" y="7294"/>
                    <a:pt x="8167" y="7413"/>
                  </a:cubicBezTo>
                  <a:cubicBezTo>
                    <a:pt x="8201" y="7440"/>
                    <a:pt x="8239" y="7456"/>
                    <a:pt x="8280" y="7461"/>
                  </a:cubicBezTo>
                  <a:cubicBezTo>
                    <a:pt x="8287" y="7462"/>
                    <a:pt x="8294" y="7463"/>
                    <a:pt x="8301" y="7463"/>
                  </a:cubicBezTo>
                  <a:cubicBezTo>
                    <a:pt x="8323" y="7463"/>
                    <a:pt x="8345" y="7459"/>
                    <a:pt x="8368" y="7450"/>
                  </a:cubicBezTo>
                  <a:cubicBezTo>
                    <a:pt x="8446" y="7426"/>
                    <a:pt x="8519" y="7334"/>
                    <a:pt x="8505" y="7245"/>
                  </a:cubicBezTo>
                  <a:cubicBezTo>
                    <a:pt x="8469" y="7045"/>
                    <a:pt x="8436" y="6845"/>
                    <a:pt x="8390" y="6649"/>
                  </a:cubicBezTo>
                  <a:cubicBezTo>
                    <a:pt x="8342" y="6436"/>
                    <a:pt x="8278" y="6219"/>
                    <a:pt x="8194" y="5982"/>
                  </a:cubicBezTo>
                  <a:cubicBezTo>
                    <a:pt x="8065" y="5610"/>
                    <a:pt x="7880" y="5214"/>
                    <a:pt x="7631" y="4770"/>
                  </a:cubicBezTo>
                  <a:cubicBezTo>
                    <a:pt x="7196" y="3999"/>
                    <a:pt x="6619" y="3285"/>
                    <a:pt x="5912" y="2650"/>
                  </a:cubicBezTo>
                  <a:cubicBezTo>
                    <a:pt x="5582" y="2350"/>
                    <a:pt x="5230" y="2080"/>
                    <a:pt x="4869" y="1848"/>
                  </a:cubicBezTo>
                  <a:cubicBezTo>
                    <a:pt x="4695" y="1739"/>
                    <a:pt x="4519" y="1634"/>
                    <a:pt x="4338" y="1540"/>
                  </a:cubicBezTo>
                  <a:cubicBezTo>
                    <a:pt x="4155" y="1441"/>
                    <a:pt x="3956" y="1367"/>
                    <a:pt x="3783" y="1310"/>
                  </a:cubicBezTo>
                  <a:cubicBezTo>
                    <a:pt x="3411" y="1185"/>
                    <a:pt x="3024" y="1102"/>
                    <a:pt x="2647" y="1021"/>
                  </a:cubicBezTo>
                  <a:lnTo>
                    <a:pt x="2606" y="1013"/>
                  </a:lnTo>
                  <a:lnTo>
                    <a:pt x="2563" y="1002"/>
                  </a:lnTo>
                  <a:cubicBezTo>
                    <a:pt x="2178" y="921"/>
                    <a:pt x="1780" y="836"/>
                    <a:pt x="1398" y="712"/>
                  </a:cubicBezTo>
                  <a:cubicBezTo>
                    <a:pt x="1092" y="612"/>
                    <a:pt x="833" y="495"/>
                    <a:pt x="608" y="352"/>
                  </a:cubicBezTo>
                  <a:cubicBezTo>
                    <a:pt x="473" y="261"/>
                    <a:pt x="342" y="152"/>
                    <a:pt x="224" y="30"/>
                  </a:cubicBezTo>
                  <a:cubicBezTo>
                    <a:pt x="208" y="14"/>
                    <a:pt x="188" y="3"/>
                    <a:pt x="164" y="1"/>
                  </a:cubicBezTo>
                  <a:cubicBezTo>
                    <a:pt x="159" y="1"/>
                    <a:pt x="154" y="0"/>
                    <a:pt x="149" y="0"/>
                  </a:cubicBezTo>
                  <a:close/>
                </a:path>
              </a:pathLst>
            </a:custGeom>
            <a:solidFill>
              <a:srgbClr val="9098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5" name="Google Shape;5995;p16"/>
            <p:cNvSpPr/>
            <p:nvPr/>
          </p:nvSpPr>
          <p:spPr>
            <a:xfrm>
              <a:off x="4302675" y="6250125"/>
              <a:ext cx="139275" cy="300450"/>
            </a:xfrm>
            <a:custGeom>
              <a:avLst/>
              <a:gdLst/>
              <a:ahLst/>
              <a:cxnLst/>
              <a:rect l="l" t="t" r="r" b="b"/>
              <a:pathLst>
                <a:path w="5571" h="12018" extrusionOk="0">
                  <a:moveTo>
                    <a:pt x="419" y="1"/>
                  </a:moveTo>
                  <a:cubicBezTo>
                    <a:pt x="359" y="1"/>
                    <a:pt x="311" y="35"/>
                    <a:pt x="291" y="85"/>
                  </a:cubicBezTo>
                  <a:cubicBezTo>
                    <a:pt x="278" y="76"/>
                    <a:pt x="259" y="71"/>
                    <a:pt x="239" y="69"/>
                  </a:cubicBezTo>
                  <a:cubicBezTo>
                    <a:pt x="144" y="71"/>
                    <a:pt x="91" y="98"/>
                    <a:pt x="58" y="141"/>
                  </a:cubicBezTo>
                  <a:cubicBezTo>
                    <a:pt x="27" y="178"/>
                    <a:pt x="1" y="240"/>
                    <a:pt x="8" y="292"/>
                  </a:cubicBezTo>
                  <a:cubicBezTo>
                    <a:pt x="117" y="953"/>
                    <a:pt x="209" y="1629"/>
                    <a:pt x="297" y="2283"/>
                  </a:cubicBezTo>
                  <a:cubicBezTo>
                    <a:pt x="369" y="2821"/>
                    <a:pt x="440" y="3360"/>
                    <a:pt x="525" y="3897"/>
                  </a:cubicBezTo>
                  <a:cubicBezTo>
                    <a:pt x="568" y="4166"/>
                    <a:pt x="611" y="4436"/>
                    <a:pt x="669" y="4700"/>
                  </a:cubicBezTo>
                  <a:cubicBezTo>
                    <a:pt x="713" y="4911"/>
                    <a:pt x="778" y="5141"/>
                    <a:pt x="865" y="5398"/>
                  </a:cubicBezTo>
                  <a:cubicBezTo>
                    <a:pt x="1009" y="5820"/>
                    <a:pt x="1212" y="6252"/>
                    <a:pt x="1487" y="6721"/>
                  </a:cubicBezTo>
                  <a:cubicBezTo>
                    <a:pt x="1746" y="7166"/>
                    <a:pt x="2049" y="7584"/>
                    <a:pt x="2286" y="7897"/>
                  </a:cubicBezTo>
                  <a:cubicBezTo>
                    <a:pt x="2366" y="8005"/>
                    <a:pt x="2450" y="8111"/>
                    <a:pt x="2533" y="8216"/>
                  </a:cubicBezTo>
                  <a:cubicBezTo>
                    <a:pt x="2608" y="8309"/>
                    <a:pt x="2680" y="8403"/>
                    <a:pt x="2751" y="8496"/>
                  </a:cubicBezTo>
                  <a:cubicBezTo>
                    <a:pt x="2928" y="8730"/>
                    <a:pt x="3093" y="8970"/>
                    <a:pt x="3255" y="9213"/>
                  </a:cubicBezTo>
                  <a:cubicBezTo>
                    <a:pt x="3480" y="9554"/>
                    <a:pt x="3695" y="9901"/>
                    <a:pt x="3909" y="10245"/>
                  </a:cubicBezTo>
                  <a:lnTo>
                    <a:pt x="4113" y="10571"/>
                  </a:lnTo>
                  <a:cubicBezTo>
                    <a:pt x="4254" y="10797"/>
                    <a:pt x="4397" y="11020"/>
                    <a:pt x="4547" y="11238"/>
                  </a:cubicBezTo>
                  <a:cubicBezTo>
                    <a:pt x="4687" y="11448"/>
                    <a:pt x="4858" y="11692"/>
                    <a:pt x="5052" y="11926"/>
                  </a:cubicBezTo>
                  <a:cubicBezTo>
                    <a:pt x="5101" y="11983"/>
                    <a:pt x="5150" y="12012"/>
                    <a:pt x="5205" y="12018"/>
                  </a:cubicBezTo>
                  <a:lnTo>
                    <a:pt x="5239" y="12018"/>
                  </a:lnTo>
                  <a:cubicBezTo>
                    <a:pt x="5276" y="12016"/>
                    <a:pt x="5311" y="12003"/>
                    <a:pt x="5344" y="11980"/>
                  </a:cubicBezTo>
                  <a:cubicBezTo>
                    <a:pt x="5384" y="11950"/>
                    <a:pt x="5427" y="11899"/>
                    <a:pt x="5431" y="11845"/>
                  </a:cubicBezTo>
                  <a:cubicBezTo>
                    <a:pt x="5442" y="11697"/>
                    <a:pt x="5454" y="11551"/>
                    <a:pt x="5467" y="11403"/>
                  </a:cubicBezTo>
                  <a:cubicBezTo>
                    <a:pt x="5483" y="11208"/>
                    <a:pt x="5499" y="11012"/>
                    <a:pt x="5512" y="10814"/>
                  </a:cubicBezTo>
                  <a:cubicBezTo>
                    <a:pt x="5535" y="10442"/>
                    <a:pt x="5549" y="10069"/>
                    <a:pt x="5556" y="9695"/>
                  </a:cubicBezTo>
                  <a:cubicBezTo>
                    <a:pt x="5571" y="8904"/>
                    <a:pt x="5536" y="8105"/>
                    <a:pt x="5460" y="7322"/>
                  </a:cubicBezTo>
                  <a:cubicBezTo>
                    <a:pt x="5381" y="6498"/>
                    <a:pt x="5239" y="5701"/>
                    <a:pt x="5039" y="4954"/>
                  </a:cubicBezTo>
                  <a:cubicBezTo>
                    <a:pt x="4830" y="4163"/>
                    <a:pt x="4548" y="3443"/>
                    <a:pt x="4202" y="2815"/>
                  </a:cubicBezTo>
                  <a:cubicBezTo>
                    <a:pt x="3793" y="2073"/>
                    <a:pt x="3280" y="1458"/>
                    <a:pt x="2682" y="990"/>
                  </a:cubicBezTo>
                  <a:cubicBezTo>
                    <a:pt x="2378" y="751"/>
                    <a:pt x="2040" y="546"/>
                    <a:pt x="1681" y="385"/>
                  </a:cubicBezTo>
                  <a:cubicBezTo>
                    <a:pt x="1311" y="214"/>
                    <a:pt x="894" y="85"/>
                    <a:pt x="439" y="2"/>
                  </a:cubicBezTo>
                  <a:lnTo>
                    <a:pt x="436" y="2"/>
                  </a:lnTo>
                  <a:cubicBezTo>
                    <a:pt x="430" y="1"/>
                    <a:pt x="425" y="1"/>
                    <a:pt x="419" y="1"/>
                  </a:cubicBezTo>
                  <a:close/>
                </a:path>
              </a:pathLst>
            </a:custGeom>
            <a:solidFill>
              <a:srgbClr val="9098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6" name="Google Shape;5996;p16"/>
            <p:cNvSpPr/>
            <p:nvPr/>
          </p:nvSpPr>
          <p:spPr>
            <a:xfrm>
              <a:off x="4293000" y="6693975"/>
              <a:ext cx="162175" cy="182500"/>
            </a:xfrm>
            <a:custGeom>
              <a:avLst/>
              <a:gdLst/>
              <a:ahLst/>
              <a:cxnLst/>
              <a:rect l="l" t="t" r="r" b="b"/>
              <a:pathLst>
                <a:path w="6487" h="7300" extrusionOk="0">
                  <a:moveTo>
                    <a:pt x="259" y="0"/>
                  </a:moveTo>
                  <a:cubicBezTo>
                    <a:pt x="224" y="0"/>
                    <a:pt x="194" y="14"/>
                    <a:pt x="172" y="36"/>
                  </a:cubicBezTo>
                  <a:cubicBezTo>
                    <a:pt x="159" y="36"/>
                    <a:pt x="144" y="38"/>
                    <a:pt x="129" y="43"/>
                  </a:cubicBezTo>
                  <a:cubicBezTo>
                    <a:pt x="80" y="59"/>
                    <a:pt x="43" y="95"/>
                    <a:pt x="23" y="138"/>
                  </a:cubicBezTo>
                  <a:cubicBezTo>
                    <a:pt x="0" y="184"/>
                    <a:pt x="3" y="226"/>
                    <a:pt x="14" y="275"/>
                  </a:cubicBezTo>
                  <a:cubicBezTo>
                    <a:pt x="32" y="356"/>
                    <a:pt x="50" y="435"/>
                    <a:pt x="68" y="519"/>
                  </a:cubicBezTo>
                  <a:cubicBezTo>
                    <a:pt x="119" y="773"/>
                    <a:pt x="165" y="1029"/>
                    <a:pt x="211" y="1286"/>
                  </a:cubicBezTo>
                  <a:cubicBezTo>
                    <a:pt x="327" y="1935"/>
                    <a:pt x="448" y="2609"/>
                    <a:pt x="662" y="3248"/>
                  </a:cubicBezTo>
                  <a:cubicBezTo>
                    <a:pt x="797" y="3646"/>
                    <a:pt x="978" y="4015"/>
                    <a:pt x="1199" y="4342"/>
                  </a:cubicBezTo>
                  <a:cubicBezTo>
                    <a:pt x="1400" y="4641"/>
                    <a:pt x="1656" y="4927"/>
                    <a:pt x="1984" y="5215"/>
                  </a:cubicBezTo>
                  <a:cubicBezTo>
                    <a:pt x="2231" y="5432"/>
                    <a:pt x="2524" y="5641"/>
                    <a:pt x="2906" y="5872"/>
                  </a:cubicBezTo>
                  <a:cubicBezTo>
                    <a:pt x="3219" y="6061"/>
                    <a:pt x="3565" y="6238"/>
                    <a:pt x="3993" y="6431"/>
                  </a:cubicBezTo>
                  <a:cubicBezTo>
                    <a:pt x="4391" y="6609"/>
                    <a:pt x="4787" y="6762"/>
                    <a:pt x="5122" y="6890"/>
                  </a:cubicBezTo>
                  <a:cubicBezTo>
                    <a:pt x="5240" y="6935"/>
                    <a:pt x="5357" y="6978"/>
                    <a:pt x="5475" y="7021"/>
                  </a:cubicBezTo>
                  <a:lnTo>
                    <a:pt x="5653" y="7086"/>
                  </a:lnTo>
                  <a:lnTo>
                    <a:pt x="5741" y="7119"/>
                  </a:lnTo>
                  <a:cubicBezTo>
                    <a:pt x="5896" y="7176"/>
                    <a:pt x="6051" y="7233"/>
                    <a:pt x="6209" y="7279"/>
                  </a:cubicBezTo>
                  <a:cubicBezTo>
                    <a:pt x="6241" y="7292"/>
                    <a:pt x="6259" y="7298"/>
                    <a:pt x="6278" y="7300"/>
                  </a:cubicBezTo>
                  <a:lnTo>
                    <a:pt x="6308" y="7300"/>
                  </a:lnTo>
                  <a:cubicBezTo>
                    <a:pt x="6356" y="7295"/>
                    <a:pt x="6399" y="7275"/>
                    <a:pt x="6427" y="7239"/>
                  </a:cubicBezTo>
                  <a:cubicBezTo>
                    <a:pt x="6486" y="7169"/>
                    <a:pt x="6479" y="7064"/>
                    <a:pt x="6407" y="6998"/>
                  </a:cubicBezTo>
                  <a:cubicBezTo>
                    <a:pt x="6287" y="6886"/>
                    <a:pt x="6173" y="6772"/>
                    <a:pt x="6066" y="6652"/>
                  </a:cubicBezTo>
                  <a:lnTo>
                    <a:pt x="6066" y="6652"/>
                  </a:lnTo>
                  <a:lnTo>
                    <a:pt x="6070" y="6658"/>
                  </a:lnTo>
                  <a:cubicBezTo>
                    <a:pt x="5530" y="6043"/>
                    <a:pt x="5120" y="5330"/>
                    <a:pt x="4822" y="4773"/>
                  </a:cubicBezTo>
                  <a:cubicBezTo>
                    <a:pt x="4687" y="4525"/>
                    <a:pt x="4557" y="4270"/>
                    <a:pt x="4427" y="4018"/>
                  </a:cubicBezTo>
                  <a:cubicBezTo>
                    <a:pt x="4204" y="3585"/>
                    <a:pt x="3974" y="3136"/>
                    <a:pt x="3723" y="2709"/>
                  </a:cubicBezTo>
                  <a:cubicBezTo>
                    <a:pt x="3283" y="1957"/>
                    <a:pt x="2848" y="1408"/>
                    <a:pt x="2356" y="980"/>
                  </a:cubicBezTo>
                  <a:cubicBezTo>
                    <a:pt x="2086" y="747"/>
                    <a:pt x="1775" y="542"/>
                    <a:pt x="1432" y="375"/>
                  </a:cubicBezTo>
                  <a:cubicBezTo>
                    <a:pt x="1099" y="210"/>
                    <a:pt x="711" y="84"/>
                    <a:pt x="280" y="2"/>
                  </a:cubicBezTo>
                  <a:lnTo>
                    <a:pt x="277" y="2"/>
                  </a:lnTo>
                  <a:cubicBezTo>
                    <a:pt x="271" y="1"/>
                    <a:pt x="265" y="0"/>
                    <a:pt x="259" y="0"/>
                  </a:cubicBezTo>
                  <a:close/>
                </a:path>
              </a:pathLst>
            </a:custGeom>
            <a:solidFill>
              <a:srgbClr val="9098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7" name="Google Shape;5997;p16"/>
            <p:cNvSpPr/>
            <p:nvPr/>
          </p:nvSpPr>
          <p:spPr>
            <a:xfrm>
              <a:off x="4123575" y="6965925"/>
              <a:ext cx="66925" cy="266925"/>
            </a:xfrm>
            <a:custGeom>
              <a:avLst/>
              <a:gdLst/>
              <a:ahLst/>
              <a:cxnLst/>
              <a:rect l="l" t="t" r="r" b="b"/>
              <a:pathLst>
                <a:path w="2677" h="10677" extrusionOk="0">
                  <a:moveTo>
                    <a:pt x="316" y="1"/>
                  </a:moveTo>
                  <a:cubicBezTo>
                    <a:pt x="274" y="1"/>
                    <a:pt x="240" y="11"/>
                    <a:pt x="215" y="31"/>
                  </a:cubicBezTo>
                  <a:cubicBezTo>
                    <a:pt x="180" y="53"/>
                    <a:pt x="144" y="98"/>
                    <a:pt x="141" y="146"/>
                  </a:cubicBezTo>
                  <a:cubicBezTo>
                    <a:pt x="115" y="512"/>
                    <a:pt x="100" y="878"/>
                    <a:pt x="84" y="1245"/>
                  </a:cubicBezTo>
                  <a:lnTo>
                    <a:pt x="71" y="1526"/>
                  </a:lnTo>
                  <a:cubicBezTo>
                    <a:pt x="51" y="2000"/>
                    <a:pt x="31" y="2461"/>
                    <a:pt x="21" y="2921"/>
                  </a:cubicBezTo>
                  <a:cubicBezTo>
                    <a:pt x="1" y="3949"/>
                    <a:pt x="44" y="4845"/>
                    <a:pt x="153" y="5657"/>
                  </a:cubicBezTo>
                  <a:cubicBezTo>
                    <a:pt x="278" y="6596"/>
                    <a:pt x="508" y="7468"/>
                    <a:pt x="838" y="8254"/>
                  </a:cubicBezTo>
                  <a:cubicBezTo>
                    <a:pt x="1006" y="8653"/>
                    <a:pt x="1221" y="9065"/>
                    <a:pt x="1479" y="9476"/>
                  </a:cubicBezTo>
                  <a:cubicBezTo>
                    <a:pt x="1721" y="9862"/>
                    <a:pt x="2010" y="10239"/>
                    <a:pt x="2363" y="10631"/>
                  </a:cubicBezTo>
                  <a:cubicBezTo>
                    <a:pt x="2379" y="10655"/>
                    <a:pt x="2411" y="10670"/>
                    <a:pt x="2454" y="10675"/>
                  </a:cubicBezTo>
                  <a:cubicBezTo>
                    <a:pt x="2461" y="10676"/>
                    <a:pt x="2467" y="10676"/>
                    <a:pt x="2474" y="10676"/>
                  </a:cubicBezTo>
                  <a:cubicBezTo>
                    <a:pt x="2497" y="10676"/>
                    <a:pt x="2521" y="10673"/>
                    <a:pt x="2541" y="10664"/>
                  </a:cubicBezTo>
                  <a:cubicBezTo>
                    <a:pt x="2622" y="10638"/>
                    <a:pt x="2676" y="10555"/>
                    <a:pt x="2665" y="10474"/>
                  </a:cubicBezTo>
                  <a:lnTo>
                    <a:pt x="2640" y="10267"/>
                  </a:lnTo>
                  <a:cubicBezTo>
                    <a:pt x="2569" y="9694"/>
                    <a:pt x="2493" y="9103"/>
                    <a:pt x="2441" y="8515"/>
                  </a:cubicBezTo>
                  <a:cubicBezTo>
                    <a:pt x="2382" y="7844"/>
                    <a:pt x="2368" y="7221"/>
                    <a:pt x="2399" y="6614"/>
                  </a:cubicBezTo>
                  <a:lnTo>
                    <a:pt x="2399" y="6614"/>
                  </a:lnTo>
                  <a:lnTo>
                    <a:pt x="2399" y="6618"/>
                  </a:lnTo>
                  <a:cubicBezTo>
                    <a:pt x="2412" y="6430"/>
                    <a:pt x="2426" y="6240"/>
                    <a:pt x="2447" y="6052"/>
                  </a:cubicBezTo>
                  <a:cubicBezTo>
                    <a:pt x="2457" y="5946"/>
                    <a:pt x="2470" y="5842"/>
                    <a:pt x="2484" y="5736"/>
                  </a:cubicBezTo>
                  <a:lnTo>
                    <a:pt x="2514" y="5483"/>
                  </a:lnTo>
                  <a:cubicBezTo>
                    <a:pt x="2550" y="5173"/>
                    <a:pt x="2570" y="4861"/>
                    <a:pt x="2574" y="4562"/>
                  </a:cubicBezTo>
                  <a:cubicBezTo>
                    <a:pt x="2586" y="3997"/>
                    <a:pt x="2521" y="3457"/>
                    <a:pt x="2383" y="2957"/>
                  </a:cubicBezTo>
                  <a:cubicBezTo>
                    <a:pt x="2053" y="1773"/>
                    <a:pt x="1220" y="857"/>
                    <a:pt x="528" y="190"/>
                  </a:cubicBezTo>
                  <a:cubicBezTo>
                    <a:pt x="518" y="182"/>
                    <a:pt x="505" y="172"/>
                    <a:pt x="490" y="165"/>
                  </a:cubicBezTo>
                  <a:cubicBezTo>
                    <a:pt x="495" y="84"/>
                    <a:pt x="419" y="14"/>
                    <a:pt x="347" y="2"/>
                  </a:cubicBezTo>
                  <a:lnTo>
                    <a:pt x="345" y="2"/>
                  </a:lnTo>
                  <a:cubicBezTo>
                    <a:pt x="335" y="1"/>
                    <a:pt x="325" y="1"/>
                    <a:pt x="316" y="1"/>
                  </a:cubicBezTo>
                  <a:close/>
                </a:path>
              </a:pathLst>
            </a:custGeom>
            <a:solidFill>
              <a:srgbClr val="9098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8" name="Google Shape;5998;p16"/>
            <p:cNvSpPr/>
            <p:nvPr/>
          </p:nvSpPr>
          <p:spPr>
            <a:xfrm>
              <a:off x="3886800" y="6724425"/>
              <a:ext cx="260000" cy="76575"/>
            </a:xfrm>
            <a:custGeom>
              <a:avLst/>
              <a:gdLst/>
              <a:ahLst/>
              <a:cxnLst/>
              <a:rect l="l" t="t" r="r" b="b"/>
              <a:pathLst>
                <a:path w="10400" h="3063" extrusionOk="0">
                  <a:moveTo>
                    <a:pt x="6287" y="1"/>
                  </a:moveTo>
                  <a:cubicBezTo>
                    <a:pt x="6133" y="1"/>
                    <a:pt x="5986" y="7"/>
                    <a:pt x="5845" y="20"/>
                  </a:cubicBezTo>
                  <a:cubicBezTo>
                    <a:pt x="5578" y="43"/>
                    <a:pt x="5285" y="95"/>
                    <a:pt x="4924" y="187"/>
                  </a:cubicBezTo>
                  <a:cubicBezTo>
                    <a:pt x="4265" y="354"/>
                    <a:pt x="3633" y="627"/>
                    <a:pt x="3102" y="871"/>
                  </a:cubicBezTo>
                  <a:cubicBezTo>
                    <a:pt x="2618" y="1093"/>
                    <a:pt x="2134" y="1343"/>
                    <a:pt x="1667" y="1585"/>
                  </a:cubicBezTo>
                  <a:lnTo>
                    <a:pt x="1279" y="1783"/>
                  </a:lnTo>
                  <a:lnTo>
                    <a:pt x="1279" y="1783"/>
                  </a:lnTo>
                  <a:lnTo>
                    <a:pt x="1319" y="1768"/>
                  </a:lnTo>
                  <a:lnTo>
                    <a:pt x="1321" y="1773"/>
                  </a:lnTo>
                  <a:cubicBezTo>
                    <a:pt x="1308" y="1778"/>
                    <a:pt x="1293" y="1786"/>
                    <a:pt x="1282" y="1790"/>
                  </a:cubicBezTo>
                  <a:lnTo>
                    <a:pt x="1276" y="1790"/>
                  </a:lnTo>
                  <a:lnTo>
                    <a:pt x="1277" y="1793"/>
                  </a:lnTo>
                  <a:cubicBezTo>
                    <a:pt x="1097" y="1876"/>
                    <a:pt x="918" y="1967"/>
                    <a:pt x="737" y="2054"/>
                  </a:cubicBezTo>
                  <a:lnTo>
                    <a:pt x="528" y="2153"/>
                  </a:lnTo>
                  <a:cubicBezTo>
                    <a:pt x="410" y="2206"/>
                    <a:pt x="292" y="2262"/>
                    <a:pt x="179" y="2321"/>
                  </a:cubicBezTo>
                  <a:lnTo>
                    <a:pt x="180" y="2321"/>
                  </a:lnTo>
                  <a:cubicBezTo>
                    <a:pt x="180" y="2321"/>
                    <a:pt x="179" y="2321"/>
                    <a:pt x="179" y="2324"/>
                  </a:cubicBezTo>
                  <a:lnTo>
                    <a:pt x="179" y="2321"/>
                  </a:lnTo>
                  <a:lnTo>
                    <a:pt x="169" y="2327"/>
                  </a:lnTo>
                  <a:lnTo>
                    <a:pt x="124" y="2347"/>
                  </a:lnTo>
                  <a:cubicBezTo>
                    <a:pt x="97" y="2357"/>
                    <a:pt x="71" y="2376"/>
                    <a:pt x="45" y="2400"/>
                  </a:cubicBezTo>
                  <a:cubicBezTo>
                    <a:pt x="15" y="2439"/>
                    <a:pt x="1" y="2485"/>
                    <a:pt x="5" y="2532"/>
                  </a:cubicBezTo>
                  <a:cubicBezTo>
                    <a:pt x="12" y="2619"/>
                    <a:pt x="82" y="2689"/>
                    <a:pt x="169" y="2699"/>
                  </a:cubicBezTo>
                  <a:lnTo>
                    <a:pt x="197" y="2699"/>
                  </a:lnTo>
                  <a:cubicBezTo>
                    <a:pt x="435" y="2678"/>
                    <a:pt x="681" y="2667"/>
                    <a:pt x="950" y="2667"/>
                  </a:cubicBezTo>
                  <a:cubicBezTo>
                    <a:pt x="1132" y="2667"/>
                    <a:pt x="1326" y="2672"/>
                    <a:pt x="1535" y="2682"/>
                  </a:cubicBezTo>
                  <a:lnTo>
                    <a:pt x="1514" y="2676"/>
                  </a:lnTo>
                  <a:lnTo>
                    <a:pt x="1494" y="2670"/>
                  </a:lnTo>
                  <a:lnTo>
                    <a:pt x="1494" y="2670"/>
                  </a:lnTo>
                  <a:cubicBezTo>
                    <a:pt x="2023" y="2705"/>
                    <a:pt x="2534" y="2757"/>
                    <a:pt x="2967" y="2802"/>
                  </a:cubicBezTo>
                  <a:lnTo>
                    <a:pt x="3517" y="2864"/>
                  </a:lnTo>
                  <a:lnTo>
                    <a:pt x="4127" y="2932"/>
                  </a:lnTo>
                  <a:lnTo>
                    <a:pt x="4574" y="2979"/>
                  </a:lnTo>
                  <a:cubicBezTo>
                    <a:pt x="5023" y="3022"/>
                    <a:pt x="5502" y="3062"/>
                    <a:pt x="5973" y="3062"/>
                  </a:cubicBezTo>
                  <a:cubicBezTo>
                    <a:pt x="6361" y="3062"/>
                    <a:pt x="6740" y="3014"/>
                    <a:pt x="7099" y="2919"/>
                  </a:cubicBezTo>
                  <a:cubicBezTo>
                    <a:pt x="7386" y="2841"/>
                    <a:pt x="7668" y="2723"/>
                    <a:pt x="7963" y="2563"/>
                  </a:cubicBezTo>
                  <a:cubicBezTo>
                    <a:pt x="8212" y="2425"/>
                    <a:pt x="8465" y="2245"/>
                    <a:pt x="8761" y="1995"/>
                  </a:cubicBezTo>
                  <a:cubicBezTo>
                    <a:pt x="9002" y="1793"/>
                    <a:pt x="9225" y="1579"/>
                    <a:pt x="9469" y="1340"/>
                  </a:cubicBezTo>
                  <a:lnTo>
                    <a:pt x="9612" y="1200"/>
                  </a:lnTo>
                  <a:cubicBezTo>
                    <a:pt x="9829" y="988"/>
                    <a:pt x="10046" y="776"/>
                    <a:pt x="10269" y="569"/>
                  </a:cubicBezTo>
                  <a:cubicBezTo>
                    <a:pt x="10355" y="548"/>
                    <a:pt x="10399" y="457"/>
                    <a:pt x="10395" y="385"/>
                  </a:cubicBezTo>
                  <a:cubicBezTo>
                    <a:pt x="10389" y="336"/>
                    <a:pt x="10366" y="292"/>
                    <a:pt x="10330" y="260"/>
                  </a:cubicBezTo>
                  <a:cubicBezTo>
                    <a:pt x="10302" y="237"/>
                    <a:pt x="10266" y="223"/>
                    <a:pt x="10233" y="220"/>
                  </a:cubicBezTo>
                  <a:cubicBezTo>
                    <a:pt x="10017" y="253"/>
                    <a:pt x="9835" y="277"/>
                    <a:pt x="9651" y="292"/>
                  </a:cubicBezTo>
                  <a:cubicBezTo>
                    <a:pt x="9553" y="299"/>
                    <a:pt x="9452" y="302"/>
                    <a:pt x="9341" y="302"/>
                  </a:cubicBezTo>
                  <a:cubicBezTo>
                    <a:pt x="9261" y="302"/>
                    <a:pt x="9176" y="300"/>
                    <a:pt x="9085" y="296"/>
                  </a:cubicBezTo>
                  <a:lnTo>
                    <a:pt x="9041" y="295"/>
                  </a:lnTo>
                  <a:cubicBezTo>
                    <a:pt x="8932" y="286"/>
                    <a:pt x="8798" y="273"/>
                    <a:pt x="8666" y="259"/>
                  </a:cubicBezTo>
                  <a:cubicBezTo>
                    <a:pt x="8400" y="230"/>
                    <a:pt x="8134" y="193"/>
                    <a:pt x="7870" y="155"/>
                  </a:cubicBezTo>
                  <a:cubicBezTo>
                    <a:pt x="7610" y="117"/>
                    <a:pt x="7350" y="79"/>
                    <a:pt x="7087" y="51"/>
                  </a:cubicBezTo>
                  <a:lnTo>
                    <a:pt x="6888" y="30"/>
                  </a:lnTo>
                  <a:cubicBezTo>
                    <a:pt x="6674" y="11"/>
                    <a:pt x="6475" y="1"/>
                    <a:pt x="6287" y="1"/>
                  </a:cubicBezTo>
                  <a:close/>
                </a:path>
              </a:pathLst>
            </a:custGeom>
            <a:solidFill>
              <a:srgbClr val="9098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9" name="Google Shape;5999;p16"/>
            <p:cNvSpPr/>
            <p:nvPr/>
          </p:nvSpPr>
          <p:spPr>
            <a:xfrm>
              <a:off x="3867225" y="7066825"/>
              <a:ext cx="160500" cy="184550"/>
            </a:xfrm>
            <a:custGeom>
              <a:avLst/>
              <a:gdLst/>
              <a:ahLst/>
              <a:cxnLst/>
              <a:rect l="l" t="t" r="r" b="b"/>
              <a:pathLst>
                <a:path w="6420" h="7382" extrusionOk="0">
                  <a:moveTo>
                    <a:pt x="6263" y="1"/>
                  </a:moveTo>
                  <a:cubicBezTo>
                    <a:pt x="5578" y="113"/>
                    <a:pt x="4926" y="302"/>
                    <a:pt x="4285" y="568"/>
                  </a:cubicBezTo>
                  <a:cubicBezTo>
                    <a:pt x="3964" y="702"/>
                    <a:pt x="3648" y="861"/>
                    <a:pt x="3343" y="1042"/>
                  </a:cubicBezTo>
                  <a:cubicBezTo>
                    <a:pt x="3041" y="1222"/>
                    <a:pt x="2770" y="1423"/>
                    <a:pt x="2539" y="1641"/>
                  </a:cubicBezTo>
                  <a:cubicBezTo>
                    <a:pt x="2428" y="1743"/>
                    <a:pt x="2328" y="1849"/>
                    <a:pt x="2231" y="1964"/>
                  </a:cubicBezTo>
                  <a:cubicBezTo>
                    <a:pt x="2102" y="2118"/>
                    <a:pt x="1994" y="2290"/>
                    <a:pt x="1915" y="2421"/>
                  </a:cubicBezTo>
                  <a:cubicBezTo>
                    <a:pt x="1759" y="2682"/>
                    <a:pt x="1627" y="2988"/>
                    <a:pt x="1495" y="3390"/>
                  </a:cubicBezTo>
                  <a:cubicBezTo>
                    <a:pt x="1375" y="3757"/>
                    <a:pt x="1285" y="4140"/>
                    <a:pt x="1196" y="4508"/>
                  </a:cubicBezTo>
                  <a:cubicBezTo>
                    <a:pt x="1117" y="4838"/>
                    <a:pt x="1034" y="5179"/>
                    <a:pt x="933" y="5509"/>
                  </a:cubicBezTo>
                  <a:lnTo>
                    <a:pt x="956" y="5469"/>
                  </a:lnTo>
                  <a:lnTo>
                    <a:pt x="956" y="5469"/>
                  </a:lnTo>
                  <a:cubicBezTo>
                    <a:pt x="811" y="5895"/>
                    <a:pt x="650" y="6260"/>
                    <a:pt x="453" y="6579"/>
                  </a:cubicBezTo>
                  <a:cubicBezTo>
                    <a:pt x="348" y="6743"/>
                    <a:pt x="221" y="6905"/>
                    <a:pt x="55" y="7089"/>
                  </a:cubicBezTo>
                  <a:cubicBezTo>
                    <a:pt x="5" y="7145"/>
                    <a:pt x="1" y="7237"/>
                    <a:pt x="47" y="7301"/>
                  </a:cubicBezTo>
                  <a:cubicBezTo>
                    <a:pt x="68" y="7346"/>
                    <a:pt x="119" y="7375"/>
                    <a:pt x="169" y="7380"/>
                  </a:cubicBezTo>
                  <a:cubicBezTo>
                    <a:pt x="174" y="7381"/>
                    <a:pt x="180" y="7382"/>
                    <a:pt x="186" y="7382"/>
                  </a:cubicBezTo>
                  <a:cubicBezTo>
                    <a:pt x="205" y="7382"/>
                    <a:pt x="224" y="7376"/>
                    <a:pt x="242" y="7368"/>
                  </a:cubicBezTo>
                  <a:cubicBezTo>
                    <a:pt x="554" y="7231"/>
                    <a:pt x="858" y="7079"/>
                    <a:pt x="1146" y="6915"/>
                  </a:cubicBezTo>
                  <a:cubicBezTo>
                    <a:pt x="1430" y="6751"/>
                    <a:pt x="1717" y="6562"/>
                    <a:pt x="1997" y="6349"/>
                  </a:cubicBezTo>
                  <a:cubicBezTo>
                    <a:pt x="2527" y="5951"/>
                    <a:pt x="3014" y="5476"/>
                    <a:pt x="3445" y="4937"/>
                  </a:cubicBezTo>
                  <a:cubicBezTo>
                    <a:pt x="3635" y="4696"/>
                    <a:pt x="3821" y="4427"/>
                    <a:pt x="4015" y="4111"/>
                  </a:cubicBezTo>
                  <a:cubicBezTo>
                    <a:pt x="4216" y="3783"/>
                    <a:pt x="4379" y="3439"/>
                    <a:pt x="4496" y="3179"/>
                  </a:cubicBezTo>
                  <a:cubicBezTo>
                    <a:pt x="4574" y="3010"/>
                    <a:pt x="4646" y="2840"/>
                    <a:pt x="4719" y="2669"/>
                  </a:cubicBezTo>
                  <a:cubicBezTo>
                    <a:pt x="4926" y="2188"/>
                    <a:pt x="5140" y="1693"/>
                    <a:pt x="5421" y="1239"/>
                  </a:cubicBezTo>
                  <a:cubicBezTo>
                    <a:pt x="5620" y="934"/>
                    <a:pt x="5831" y="680"/>
                    <a:pt x="6069" y="458"/>
                  </a:cubicBezTo>
                  <a:cubicBezTo>
                    <a:pt x="6095" y="435"/>
                    <a:pt x="6122" y="410"/>
                    <a:pt x="6148" y="389"/>
                  </a:cubicBezTo>
                  <a:lnTo>
                    <a:pt x="6210" y="366"/>
                  </a:lnTo>
                  <a:lnTo>
                    <a:pt x="6253" y="357"/>
                  </a:lnTo>
                  <a:cubicBezTo>
                    <a:pt x="6303" y="348"/>
                    <a:pt x="6342" y="334"/>
                    <a:pt x="6375" y="294"/>
                  </a:cubicBezTo>
                  <a:cubicBezTo>
                    <a:pt x="6404" y="261"/>
                    <a:pt x="6420" y="213"/>
                    <a:pt x="6417" y="166"/>
                  </a:cubicBezTo>
                  <a:cubicBezTo>
                    <a:pt x="6411" y="86"/>
                    <a:pt x="6341" y="11"/>
                    <a:pt x="6263" y="1"/>
                  </a:cubicBezTo>
                  <a:close/>
                </a:path>
              </a:pathLst>
            </a:custGeom>
            <a:solidFill>
              <a:srgbClr val="9098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0" name="Google Shape;6000;p16"/>
            <p:cNvSpPr/>
            <p:nvPr/>
          </p:nvSpPr>
          <p:spPr>
            <a:xfrm>
              <a:off x="3978000" y="6382575"/>
              <a:ext cx="242125" cy="153100"/>
            </a:xfrm>
            <a:custGeom>
              <a:avLst/>
              <a:gdLst/>
              <a:ahLst/>
              <a:cxnLst/>
              <a:rect l="l" t="t" r="r" b="b"/>
              <a:pathLst>
                <a:path w="9685" h="6124" extrusionOk="0">
                  <a:moveTo>
                    <a:pt x="9540" y="0"/>
                  </a:moveTo>
                  <a:cubicBezTo>
                    <a:pt x="9506" y="0"/>
                    <a:pt x="9474" y="15"/>
                    <a:pt x="9456" y="40"/>
                  </a:cubicBezTo>
                  <a:cubicBezTo>
                    <a:pt x="9139" y="100"/>
                    <a:pt x="8838" y="150"/>
                    <a:pt x="8537" y="202"/>
                  </a:cubicBezTo>
                  <a:cubicBezTo>
                    <a:pt x="8215" y="256"/>
                    <a:pt x="7896" y="317"/>
                    <a:pt x="7577" y="387"/>
                  </a:cubicBezTo>
                  <a:cubicBezTo>
                    <a:pt x="6813" y="551"/>
                    <a:pt x="6201" y="740"/>
                    <a:pt x="5656" y="990"/>
                  </a:cubicBezTo>
                  <a:cubicBezTo>
                    <a:pt x="5351" y="1131"/>
                    <a:pt x="5082" y="1283"/>
                    <a:pt x="4837" y="1461"/>
                  </a:cubicBezTo>
                  <a:cubicBezTo>
                    <a:pt x="4574" y="1650"/>
                    <a:pt x="4337" y="1900"/>
                    <a:pt x="4152" y="2187"/>
                  </a:cubicBezTo>
                  <a:cubicBezTo>
                    <a:pt x="3991" y="2440"/>
                    <a:pt x="3869" y="2714"/>
                    <a:pt x="3767" y="2949"/>
                  </a:cubicBezTo>
                  <a:cubicBezTo>
                    <a:pt x="3640" y="3237"/>
                    <a:pt x="3515" y="3517"/>
                    <a:pt x="3355" y="3781"/>
                  </a:cubicBezTo>
                  <a:cubicBezTo>
                    <a:pt x="3207" y="4011"/>
                    <a:pt x="3043" y="4212"/>
                    <a:pt x="2855" y="4391"/>
                  </a:cubicBezTo>
                  <a:cubicBezTo>
                    <a:pt x="2618" y="4601"/>
                    <a:pt x="2345" y="4786"/>
                    <a:pt x="2017" y="4953"/>
                  </a:cubicBezTo>
                  <a:lnTo>
                    <a:pt x="2069" y="4934"/>
                  </a:lnTo>
                  <a:lnTo>
                    <a:pt x="2069" y="4934"/>
                  </a:lnTo>
                  <a:cubicBezTo>
                    <a:pt x="1742" y="5091"/>
                    <a:pt x="1393" y="5229"/>
                    <a:pt x="1085" y="5351"/>
                  </a:cubicBezTo>
                  <a:lnTo>
                    <a:pt x="982" y="5393"/>
                  </a:lnTo>
                  <a:cubicBezTo>
                    <a:pt x="847" y="5444"/>
                    <a:pt x="712" y="5499"/>
                    <a:pt x="580" y="5552"/>
                  </a:cubicBezTo>
                  <a:cubicBezTo>
                    <a:pt x="413" y="5621"/>
                    <a:pt x="245" y="5691"/>
                    <a:pt x="87" y="5773"/>
                  </a:cubicBezTo>
                  <a:cubicBezTo>
                    <a:pt x="58" y="5793"/>
                    <a:pt x="37" y="5818"/>
                    <a:pt x="22" y="5851"/>
                  </a:cubicBezTo>
                  <a:cubicBezTo>
                    <a:pt x="4" y="5895"/>
                    <a:pt x="1" y="5950"/>
                    <a:pt x="18" y="5994"/>
                  </a:cubicBezTo>
                  <a:cubicBezTo>
                    <a:pt x="30" y="6029"/>
                    <a:pt x="50" y="6058"/>
                    <a:pt x="75" y="6076"/>
                  </a:cubicBezTo>
                  <a:cubicBezTo>
                    <a:pt x="104" y="6101"/>
                    <a:pt x="133" y="6112"/>
                    <a:pt x="176" y="6116"/>
                  </a:cubicBezTo>
                  <a:lnTo>
                    <a:pt x="209" y="6118"/>
                  </a:lnTo>
                  <a:cubicBezTo>
                    <a:pt x="327" y="6122"/>
                    <a:pt x="443" y="6124"/>
                    <a:pt x="559" y="6124"/>
                  </a:cubicBezTo>
                  <a:cubicBezTo>
                    <a:pt x="665" y="6124"/>
                    <a:pt x="771" y="6122"/>
                    <a:pt x="877" y="6118"/>
                  </a:cubicBezTo>
                  <a:cubicBezTo>
                    <a:pt x="1134" y="6109"/>
                    <a:pt x="1391" y="6083"/>
                    <a:pt x="1645" y="6058"/>
                  </a:cubicBezTo>
                  <a:cubicBezTo>
                    <a:pt x="2115" y="6004"/>
                    <a:pt x="2606" y="5917"/>
                    <a:pt x="3149" y="5788"/>
                  </a:cubicBezTo>
                  <a:cubicBezTo>
                    <a:pt x="3625" y="5674"/>
                    <a:pt x="4120" y="5528"/>
                    <a:pt x="4664" y="5334"/>
                  </a:cubicBezTo>
                  <a:cubicBezTo>
                    <a:pt x="5169" y="5154"/>
                    <a:pt x="5657" y="4947"/>
                    <a:pt x="6117" y="4719"/>
                  </a:cubicBezTo>
                  <a:cubicBezTo>
                    <a:pt x="6310" y="4623"/>
                    <a:pt x="6499" y="4522"/>
                    <a:pt x="6685" y="4414"/>
                  </a:cubicBezTo>
                  <a:cubicBezTo>
                    <a:pt x="6901" y="4292"/>
                    <a:pt x="7110" y="4142"/>
                    <a:pt x="7310" y="3968"/>
                  </a:cubicBezTo>
                  <a:cubicBezTo>
                    <a:pt x="7613" y="3702"/>
                    <a:pt x="7889" y="3360"/>
                    <a:pt x="8150" y="2926"/>
                  </a:cubicBezTo>
                  <a:cubicBezTo>
                    <a:pt x="8360" y="2577"/>
                    <a:pt x="8535" y="2198"/>
                    <a:pt x="8703" y="1835"/>
                  </a:cubicBezTo>
                  <a:lnTo>
                    <a:pt x="8744" y="1749"/>
                  </a:lnTo>
                  <a:cubicBezTo>
                    <a:pt x="8956" y="1282"/>
                    <a:pt x="9147" y="894"/>
                    <a:pt x="9380" y="522"/>
                  </a:cubicBezTo>
                  <a:cubicBezTo>
                    <a:pt x="9449" y="478"/>
                    <a:pt x="9495" y="465"/>
                    <a:pt x="9542" y="450"/>
                  </a:cubicBezTo>
                  <a:cubicBezTo>
                    <a:pt x="9624" y="427"/>
                    <a:pt x="9684" y="335"/>
                    <a:pt x="9677" y="243"/>
                  </a:cubicBezTo>
                  <a:cubicBezTo>
                    <a:pt x="9674" y="208"/>
                    <a:pt x="9660" y="172"/>
                    <a:pt x="9637" y="142"/>
                  </a:cubicBezTo>
                  <a:cubicBezTo>
                    <a:pt x="9656" y="100"/>
                    <a:pt x="9643" y="55"/>
                    <a:pt x="9607" y="25"/>
                  </a:cubicBezTo>
                  <a:cubicBezTo>
                    <a:pt x="9591" y="12"/>
                    <a:pt x="9571" y="4"/>
                    <a:pt x="9549" y="1"/>
                  </a:cubicBezTo>
                  <a:cubicBezTo>
                    <a:pt x="9546" y="1"/>
                    <a:pt x="9543" y="0"/>
                    <a:pt x="9540" y="0"/>
                  </a:cubicBezTo>
                  <a:close/>
                </a:path>
              </a:pathLst>
            </a:custGeom>
            <a:solidFill>
              <a:srgbClr val="9098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1" name="Google Shape;6001;p16"/>
            <p:cNvSpPr/>
            <p:nvPr/>
          </p:nvSpPr>
          <p:spPr>
            <a:xfrm>
              <a:off x="3965700" y="6051400"/>
              <a:ext cx="180750" cy="303050"/>
            </a:xfrm>
            <a:custGeom>
              <a:avLst/>
              <a:gdLst/>
              <a:ahLst/>
              <a:cxnLst/>
              <a:rect l="l" t="t" r="r" b="b"/>
              <a:pathLst>
                <a:path w="7230" h="12122" extrusionOk="0">
                  <a:moveTo>
                    <a:pt x="6984" y="0"/>
                  </a:moveTo>
                  <a:cubicBezTo>
                    <a:pt x="6933" y="0"/>
                    <a:pt x="6888" y="14"/>
                    <a:pt x="6840" y="44"/>
                  </a:cubicBezTo>
                  <a:cubicBezTo>
                    <a:pt x="6629" y="167"/>
                    <a:pt x="6415" y="288"/>
                    <a:pt x="6198" y="400"/>
                  </a:cubicBezTo>
                  <a:lnTo>
                    <a:pt x="6215" y="393"/>
                  </a:lnTo>
                  <a:lnTo>
                    <a:pt x="6215" y="393"/>
                  </a:lnTo>
                  <a:cubicBezTo>
                    <a:pt x="5929" y="542"/>
                    <a:pt x="5641" y="687"/>
                    <a:pt x="5348" y="831"/>
                  </a:cubicBezTo>
                  <a:cubicBezTo>
                    <a:pt x="4161" y="1420"/>
                    <a:pt x="2935" y="2027"/>
                    <a:pt x="2061" y="3064"/>
                  </a:cubicBezTo>
                  <a:cubicBezTo>
                    <a:pt x="1508" y="3718"/>
                    <a:pt x="1136" y="4581"/>
                    <a:pt x="957" y="5628"/>
                  </a:cubicBezTo>
                  <a:cubicBezTo>
                    <a:pt x="873" y="6111"/>
                    <a:pt x="845" y="6608"/>
                    <a:pt x="827" y="7070"/>
                  </a:cubicBezTo>
                  <a:cubicBezTo>
                    <a:pt x="819" y="7326"/>
                    <a:pt x="813" y="7579"/>
                    <a:pt x="807" y="7833"/>
                  </a:cubicBezTo>
                  <a:cubicBezTo>
                    <a:pt x="802" y="8089"/>
                    <a:pt x="797" y="8343"/>
                    <a:pt x="787" y="8597"/>
                  </a:cubicBezTo>
                  <a:lnTo>
                    <a:pt x="799" y="8537"/>
                  </a:lnTo>
                  <a:lnTo>
                    <a:pt x="799" y="8537"/>
                  </a:lnTo>
                  <a:cubicBezTo>
                    <a:pt x="754" y="9485"/>
                    <a:pt x="649" y="10198"/>
                    <a:pt x="453" y="10851"/>
                  </a:cubicBezTo>
                  <a:lnTo>
                    <a:pt x="476" y="10799"/>
                  </a:lnTo>
                  <a:lnTo>
                    <a:pt x="476" y="10799"/>
                  </a:lnTo>
                  <a:cubicBezTo>
                    <a:pt x="417" y="10961"/>
                    <a:pt x="359" y="11125"/>
                    <a:pt x="295" y="11284"/>
                  </a:cubicBezTo>
                  <a:cubicBezTo>
                    <a:pt x="226" y="11455"/>
                    <a:pt x="145" y="11622"/>
                    <a:pt x="65" y="11788"/>
                  </a:cubicBezTo>
                  <a:lnTo>
                    <a:pt x="39" y="11840"/>
                  </a:lnTo>
                  <a:cubicBezTo>
                    <a:pt x="0" y="11918"/>
                    <a:pt x="23" y="12020"/>
                    <a:pt x="91" y="12077"/>
                  </a:cubicBezTo>
                  <a:cubicBezTo>
                    <a:pt x="118" y="12102"/>
                    <a:pt x="155" y="12116"/>
                    <a:pt x="197" y="12120"/>
                  </a:cubicBezTo>
                  <a:cubicBezTo>
                    <a:pt x="205" y="12121"/>
                    <a:pt x="212" y="12122"/>
                    <a:pt x="220" y="12122"/>
                  </a:cubicBezTo>
                  <a:cubicBezTo>
                    <a:pt x="261" y="12122"/>
                    <a:pt x="302" y="12109"/>
                    <a:pt x="333" y="12087"/>
                  </a:cubicBezTo>
                  <a:cubicBezTo>
                    <a:pt x="444" y="12002"/>
                    <a:pt x="559" y="11922"/>
                    <a:pt x="675" y="11843"/>
                  </a:cubicBezTo>
                  <a:lnTo>
                    <a:pt x="894" y="11688"/>
                  </a:lnTo>
                  <a:cubicBezTo>
                    <a:pt x="1106" y="11531"/>
                    <a:pt x="1317" y="11371"/>
                    <a:pt x="1521" y="11205"/>
                  </a:cubicBezTo>
                  <a:cubicBezTo>
                    <a:pt x="1922" y="10885"/>
                    <a:pt x="2315" y="10539"/>
                    <a:pt x="2725" y="10145"/>
                  </a:cubicBezTo>
                  <a:cubicBezTo>
                    <a:pt x="3572" y="9334"/>
                    <a:pt x="4292" y="8476"/>
                    <a:pt x="4866" y="7599"/>
                  </a:cubicBezTo>
                  <a:cubicBezTo>
                    <a:pt x="5164" y="7143"/>
                    <a:pt x="5411" y="6690"/>
                    <a:pt x="5603" y="6246"/>
                  </a:cubicBezTo>
                  <a:cubicBezTo>
                    <a:pt x="5810" y="5775"/>
                    <a:pt x="5954" y="5276"/>
                    <a:pt x="6030" y="4771"/>
                  </a:cubicBezTo>
                  <a:cubicBezTo>
                    <a:pt x="6097" y="4346"/>
                    <a:pt x="6116" y="3909"/>
                    <a:pt x="6135" y="3485"/>
                  </a:cubicBezTo>
                  <a:lnTo>
                    <a:pt x="6152" y="3120"/>
                  </a:lnTo>
                  <a:cubicBezTo>
                    <a:pt x="6176" y="2651"/>
                    <a:pt x="6222" y="2098"/>
                    <a:pt x="6379" y="1563"/>
                  </a:cubicBezTo>
                  <a:cubicBezTo>
                    <a:pt x="6481" y="1250"/>
                    <a:pt x="6610" y="972"/>
                    <a:pt x="6772" y="715"/>
                  </a:cubicBezTo>
                  <a:cubicBezTo>
                    <a:pt x="6782" y="697"/>
                    <a:pt x="6811" y="654"/>
                    <a:pt x="6841" y="613"/>
                  </a:cubicBezTo>
                  <a:cubicBezTo>
                    <a:pt x="6935" y="557"/>
                    <a:pt x="7027" y="501"/>
                    <a:pt x="7120" y="442"/>
                  </a:cubicBezTo>
                  <a:cubicBezTo>
                    <a:pt x="7170" y="410"/>
                    <a:pt x="7205" y="356"/>
                    <a:pt x="7218" y="291"/>
                  </a:cubicBezTo>
                  <a:cubicBezTo>
                    <a:pt x="7229" y="225"/>
                    <a:pt x="7215" y="154"/>
                    <a:pt x="7177" y="103"/>
                  </a:cubicBezTo>
                  <a:cubicBezTo>
                    <a:pt x="7141" y="51"/>
                    <a:pt x="7085" y="15"/>
                    <a:pt x="7019" y="2"/>
                  </a:cubicBezTo>
                  <a:lnTo>
                    <a:pt x="7018" y="2"/>
                  </a:lnTo>
                  <a:cubicBezTo>
                    <a:pt x="7006" y="1"/>
                    <a:pt x="6995" y="0"/>
                    <a:pt x="6984" y="0"/>
                  </a:cubicBezTo>
                  <a:close/>
                </a:path>
              </a:pathLst>
            </a:custGeom>
            <a:solidFill>
              <a:srgbClr val="9098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2" name="Google Shape;6002;p16"/>
            <p:cNvSpPr/>
            <p:nvPr/>
          </p:nvSpPr>
          <p:spPr>
            <a:xfrm>
              <a:off x="4019050" y="7233875"/>
              <a:ext cx="96400" cy="226875"/>
            </a:xfrm>
            <a:custGeom>
              <a:avLst/>
              <a:gdLst/>
              <a:ahLst/>
              <a:cxnLst/>
              <a:rect l="l" t="t" r="r" b="b"/>
              <a:pathLst>
                <a:path w="3856" h="9075" extrusionOk="0">
                  <a:moveTo>
                    <a:pt x="543" y="0"/>
                  </a:moveTo>
                  <a:cubicBezTo>
                    <a:pt x="482" y="6"/>
                    <a:pt x="447" y="31"/>
                    <a:pt x="434" y="72"/>
                  </a:cubicBezTo>
                  <a:cubicBezTo>
                    <a:pt x="393" y="82"/>
                    <a:pt x="347" y="118"/>
                    <a:pt x="334" y="158"/>
                  </a:cubicBezTo>
                  <a:cubicBezTo>
                    <a:pt x="209" y="535"/>
                    <a:pt x="117" y="933"/>
                    <a:pt x="65" y="1336"/>
                  </a:cubicBezTo>
                  <a:cubicBezTo>
                    <a:pt x="15" y="1718"/>
                    <a:pt x="1" y="2135"/>
                    <a:pt x="25" y="2577"/>
                  </a:cubicBezTo>
                  <a:cubicBezTo>
                    <a:pt x="49" y="2961"/>
                    <a:pt x="118" y="3367"/>
                    <a:pt x="233" y="3779"/>
                  </a:cubicBezTo>
                  <a:cubicBezTo>
                    <a:pt x="324" y="4090"/>
                    <a:pt x="454" y="4398"/>
                    <a:pt x="634" y="4720"/>
                  </a:cubicBezTo>
                  <a:cubicBezTo>
                    <a:pt x="933" y="5254"/>
                    <a:pt x="1349" y="5721"/>
                    <a:pt x="1751" y="6172"/>
                  </a:cubicBezTo>
                  <a:lnTo>
                    <a:pt x="1787" y="6212"/>
                  </a:lnTo>
                  <a:cubicBezTo>
                    <a:pt x="1993" y="6445"/>
                    <a:pt x="2198" y="6679"/>
                    <a:pt x="2392" y="6923"/>
                  </a:cubicBezTo>
                  <a:cubicBezTo>
                    <a:pt x="2589" y="7175"/>
                    <a:pt x="2761" y="7436"/>
                    <a:pt x="2903" y="7700"/>
                  </a:cubicBezTo>
                  <a:cubicBezTo>
                    <a:pt x="3030" y="7952"/>
                    <a:pt x="3133" y="8222"/>
                    <a:pt x="3203" y="8490"/>
                  </a:cubicBezTo>
                  <a:cubicBezTo>
                    <a:pt x="3239" y="8648"/>
                    <a:pt x="3261" y="8785"/>
                    <a:pt x="3282" y="8920"/>
                  </a:cubicBezTo>
                  <a:cubicBezTo>
                    <a:pt x="3298" y="9009"/>
                    <a:pt x="3347" y="9061"/>
                    <a:pt x="3410" y="9074"/>
                  </a:cubicBezTo>
                  <a:lnTo>
                    <a:pt x="3417" y="9074"/>
                  </a:lnTo>
                  <a:cubicBezTo>
                    <a:pt x="3424" y="9074"/>
                    <a:pt x="3430" y="9075"/>
                    <a:pt x="3436" y="9075"/>
                  </a:cubicBezTo>
                  <a:cubicBezTo>
                    <a:pt x="3504" y="9075"/>
                    <a:pt x="3564" y="9024"/>
                    <a:pt x="3580" y="8953"/>
                  </a:cubicBezTo>
                  <a:cubicBezTo>
                    <a:pt x="3642" y="8647"/>
                    <a:pt x="3712" y="8289"/>
                    <a:pt x="3759" y="7926"/>
                  </a:cubicBezTo>
                  <a:cubicBezTo>
                    <a:pt x="3805" y="7584"/>
                    <a:pt x="3831" y="7219"/>
                    <a:pt x="3838" y="6846"/>
                  </a:cubicBezTo>
                  <a:cubicBezTo>
                    <a:pt x="3856" y="6100"/>
                    <a:pt x="3765" y="5381"/>
                    <a:pt x="3573" y="4701"/>
                  </a:cubicBezTo>
                  <a:cubicBezTo>
                    <a:pt x="3382" y="4032"/>
                    <a:pt x="3048" y="3390"/>
                    <a:pt x="2615" y="2846"/>
                  </a:cubicBezTo>
                  <a:cubicBezTo>
                    <a:pt x="2405" y="2581"/>
                    <a:pt x="2159" y="2349"/>
                    <a:pt x="1927" y="2136"/>
                  </a:cubicBezTo>
                  <a:lnTo>
                    <a:pt x="1799" y="2021"/>
                  </a:lnTo>
                  <a:cubicBezTo>
                    <a:pt x="1611" y="1850"/>
                    <a:pt x="1415" y="1675"/>
                    <a:pt x="1239" y="1487"/>
                  </a:cubicBezTo>
                  <a:cubicBezTo>
                    <a:pt x="1078" y="1309"/>
                    <a:pt x="950" y="1132"/>
                    <a:pt x="848" y="951"/>
                  </a:cubicBezTo>
                  <a:cubicBezTo>
                    <a:pt x="775" y="812"/>
                    <a:pt x="722" y="671"/>
                    <a:pt x="684" y="523"/>
                  </a:cubicBezTo>
                  <a:cubicBezTo>
                    <a:pt x="668" y="446"/>
                    <a:pt x="657" y="368"/>
                    <a:pt x="650" y="289"/>
                  </a:cubicBezTo>
                  <a:cubicBezTo>
                    <a:pt x="664" y="229"/>
                    <a:pt x="661" y="200"/>
                    <a:pt x="650" y="171"/>
                  </a:cubicBezTo>
                  <a:cubicBezTo>
                    <a:pt x="641" y="135"/>
                    <a:pt x="641" y="115"/>
                    <a:pt x="641" y="97"/>
                  </a:cubicBezTo>
                  <a:cubicBezTo>
                    <a:pt x="643" y="45"/>
                    <a:pt x="592" y="6"/>
                    <a:pt x="543" y="0"/>
                  </a:cubicBezTo>
                  <a:close/>
                </a:path>
              </a:pathLst>
            </a:custGeom>
            <a:solidFill>
              <a:srgbClr val="9098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3" name="Google Shape;6003;p16"/>
            <p:cNvSpPr/>
            <p:nvPr/>
          </p:nvSpPr>
          <p:spPr>
            <a:xfrm>
              <a:off x="3946875" y="7360950"/>
              <a:ext cx="74775" cy="210100"/>
            </a:xfrm>
            <a:custGeom>
              <a:avLst/>
              <a:gdLst/>
              <a:ahLst/>
              <a:cxnLst/>
              <a:rect l="l" t="t" r="r" b="b"/>
              <a:pathLst>
                <a:path w="2991" h="8404" extrusionOk="0">
                  <a:moveTo>
                    <a:pt x="1780" y="1"/>
                  </a:moveTo>
                  <a:cubicBezTo>
                    <a:pt x="1688" y="1"/>
                    <a:pt x="1616" y="61"/>
                    <a:pt x="1601" y="146"/>
                  </a:cubicBezTo>
                  <a:cubicBezTo>
                    <a:pt x="1568" y="298"/>
                    <a:pt x="1532" y="450"/>
                    <a:pt x="1489" y="601"/>
                  </a:cubicBezTo>
                  <a:cubicBezTo>
                    <a:pt x="1407" y="849"/>
                    <a:pt x="1296" y="1108"/>
                    <a:pt x="1155" y="1389"/>
                  </a:cubicBezTo>
                  <a:cubicBezTo>
                    <a:pt x="1063" y="1569"/>
                    <a:pt x="963" y="1746"/>
                    <a:pt x="864" y="1921"/>
                  </a:cubicBezTo>
                  <a:cubicBezTo>
                    <a:pt x="806" y="2021"/>
                    <a:pt x="749" y="2122"/>
                    <a:pt x="693" y="2224"/>
                  </a:cubicBezTo>
                  <a:cubicBezTo>
                    <a:pt x="512" y="2551"/>
                    <a:pt x="383" y="2826"/>
                    <a:pt x="286" y="3090"/>
                  </a:cubicBezTo>
                  <a:cubicBezTo>
                    <a:pt x="173" y="3393"/>
                    <a:pt x="100" y="3723"/>
                    <a:pt x="65" y="4070"/>
                  </a:cubicBezTo>
                  <a:cubicBezTo>
                    <a:pt x="1" y="4743"/>
                    <a:pt x="115" y="5427"/>
                    <a:pt x="250" y="6126"/>
                  </a:cubicBezTo>
                  <a:lnTo>
                    <a:pt x="308" y="6415"/>
                  </a:lnTo>
                  <a:cubicBezTo>
                    <a:pt x="361" y="6679"/>
                    <a:pt x="413" y="6942"/>
                    <a:pt x="459" y="7206"/>
                  </a:cubicBezTo>
                  <a:cubicBezTo>
                    <a:pt x="487" y="7373"/>
                    <a:pt x="512" y="7541"/>
                    <a:pt x="532" y="7708"/>
                  </a:cubicBezTo>
                  <a:cubicBezTo>
                    <a:pt x="555" y="7894"/>
                    <a:pt x="568" y="8084"/>
                    <a:pt x="576" y="8274"/>
                  </a:cubicBezTo>
                  <a:cubicBezTo>
                    <a:pt x="582" y="8340"/>
                    <a:pt x="633" y="8391"/>
                    <a:pt x="693" y="8403"/>
                  </a:cubicBezTo>
                  <a:lnTo>
                    <a:pt x="700" y="8403"/>
                  </a:lnTo>
                  <a:cubicBezTo>
                    <a:pt x="703" y="8403"/>
                    <a:pt x="707" y="8403"/>
                    <a:pt x="710" y="8403"/>
                  </a:cubicBezTo>
                  <a:cubicBezTo>
                    <a:pt x="743" y="8403"/>
                    <a:pt x="780" y="8391"/>
                    <a:pt x="808" y="8368"/>
                  </a:cubicBezTo>
                  <a:cubicBezTo>
                    <a:pt x="834" y="8347"/>
                    <a:pt x="849" y="8318"/>
                    <a:pt x="854" y="8289"/>
                  </a:cubicBezTo>
                  <a:cubicBezTo>
                    <a:pt x="877" y="7973"/>
                    <a:pt x="936" y="7657"/>
                    <a:pt x="1027" y="7350"/>
                  </a:cubicBezTo>
                  <a:cubicBezTo>
                    <a:pt x="1117" y="7071"/>
                    <a:pt x="1237" y="6788"/>
                    <a:pt x="1394" y="6485"/>
                  </a:cubicBezTo>
                  <a:cubicBezTo>
                    <a:pt x="1546" y="6187"/>
                    <a:pt x="1727" y="5898"/>
                    <a:pt x="1904" y="5618"/>
                  </a:cubicBezTo>
                  <a:cubicBezTo>
                    <a:pt x="2096" y="5315"/>
                    <a:pt x="2271" y="5035"/>
                    <a:pt x="2441" y="4747"/>
                  </a:cubicBezTo>
                  <a:cubicBezTo>
                    <a:pt x="2534" y="4585"/>
                    <a:pt x="2623" y="4421"/>
                    <a:pt x="2701" y="4255"/>
                  </a:cubicBezTo>
                  <a:cubicBezTo>
                    <a:pt x="2764" y="4120"/>
                    <a:pt x="2817" y="3973"/>
                    <a:pt x="2873" y="3775"/>
                  </a:cubicBezTo>
                  <a:cubicBezTo>
                    <a:pt x="2954" y="3501"/>
                    <a:pt x="2991" y="3199"/>
                    <a:pt x="2988" y="2852"/>
                  </a:cubicBezTo>
                  <a:cubicBezTo>
                    <a:pt x="2984" y="2561"/>
                    <a:pt x="2931" y="2245"/>
                    <a:pt x="2824" y="1883"/>
                  </a:cubicBezTo>
                  <a:cubicBezTo>
                    <a:pt x="2742" y="1603"/>
                    <a:pt x="2622" y="1318"/>
                    <a:pt x="2459" y="1013"/>
                  </a:cubicBezTo>
                  <a:cubicBezTo>
                    <a:pt x="2316" y="743"/>
                    <a:pt x="2144" y="469"/>
                    <a:pt x="1950" y="196"/>
                  </a:cubicBezTo>
                  <a:cubicBezTo>
                    <a:pt x="1961" y="104"/>
                    <a:pt x="1896" y="16"/>
                    <a:pt x="1805" y="2"/>
                  </a:cubicBezTo>
                  <a:cubicBezTo>
                    <a:pt x="1796" y="1"/>
                    <a:pt x="1788" y="1"/>
                    <a:pt x="1780" y="1"/>
                  </a:cubicBezTo>
                  <a:close/>
                </a:path>
              </a:pathLst>
            </a:custGeom>
            <a:solidFill>
              <a:srgbClr val="9098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4" name="Google Shape;6004;p16"/>
            <p:cNvSpPr/>
            <p:nvPr/>
          </p:nvSpPr>
          <p:spPr>
            <a:xfrm>
              <a:off x="3878700" y="7259725"/>
              <a:ext cx="99450" cy="141225"/>
            </a:xfrm>
            <a:custGeom>
              <a:avLst/>
              <a:gdLst/>
              <a:ahLst/>
              <a:cxnLst/>
              <a:rect l="l" t="t" r="r" b="b"/>
              <a:pathLst>
                <a:path w="3978" h="5649" extrusionOk="0">
                  <a:moveTo>
                    <a:pt x="3768" y="0"/>
                  </a:moveTo>
                  <a:cubicBezTo>
                    <a:pt x="3731" y="0"/>
                    <a:pt x="3692" y="9"/>
                    <a:pt x="3668" y="32"/>
                  </a:cubicBezTo>
                  <a:cubicBezTo>
                    <a:pt x="3552" y="140"/>
                    <a:pt x="3426" y="239"/>
                    <a:pt x="3282" y="338"/>
                  </a:cubicBezTo>
                  <a:cubicBezTo>
                    <a:pt x="3143" y="433"/>
                    <a:pt x="2988" y="516"/>
                    <a:pt x="2838" y="597"/>
                  </a:cubicBezTo>
                  <a:cubicBezTo>
                    <a:pt x="2743" y="647"/>
                    <a:pt x="2643" y="699"/>
                    <a:pt x="2542" y="750"/>
                  </a:cubicBezTo>
                  <a:cubicBezTo>
                    <a:pt x="2187" y="933"/>
                    <a:pt x="1821" y="1121"/>
                    <a:pt x="1501" y="1375"/>
                  </a:cubicBezTo>
                  <a:cubicBezTo>
                    <a:pt x="1329" y="1514"/>
                    <a:pt x="1165" y="1682"/>
                    <a:pt x="1020" y="1878"/>
                  </a:cubicBezTo>
                  <a:cubicBezTo>
                    <a:pt x="885" y="2057"/>
                    <a:pt x="761" y="2273"/>
                    <a:pt x="643" y="2536"/>
                  </a:cubicBezTo>
                  <a:cubicBezTo>
                    <a:pt x="547" y="2744"/>
                    <a:pt x="475" y="2955"/>
                    <a:pt x="399" y="3212"/>
                  </a:cubicBezTo>
                  <a:cubicBezTo>
                    <a:pt x="315" y="3492"/>
                    <a:pt x="257" y="3777"/>
                    <a:pt x="215" y="3989"/>
                  </a:cubicBezTo>
                  <a:cubicBezTo>
                    <a:pt x="171" y="4229"/>
                    <a:pt x="134" y="4467"/>
                    <a:pt x="99" y="4710"/>
                  </a:cubicBezTo>
                  <a:lnTo>
                    <a:pt x="76" y="4884"/>
                  </a:lnTo>
                  <a:lnTo>
                    <a:pt x="52" y="5058"/>
                  </a:lnTo>
                  <a:lnTo>
                    <a:pt x="42" y="5144"/>
                  </a:lnTo>
                  <a:lnTo>
                    <a:pt x="30" y="5229"/>
                  </a:lnTo>
                  <a:cubicBezTo>
                    <a:pt x="26" y="5266"/>
                    <a:pt x="23" y="5302"/>
                    <a:pt x="20" y="5339"/>
                  </a:cubicBezTo>
                  <a:cubicBezTo>
                    <a:pt x="16" y="5375"/>
                    <a:pt x="13" y="5414"/>
                    <a:pt x="9" y="5450"/>
                  </a:cubicBezTo>
                  <a:cubicBezTo>
                    <a:pt x="0" y="5532"/>
                    <a:pt x="37" y="5604"/>
                    <a:pt x="108" y="5637"/>
                  </a:cubicBezTo>
                  <a:cubicBezTo>
                    <a:pt x="128" y="5641"/>
                    <a:pt x="145" y="5647"/>
                    <a:pt x="162" y="5648"/>
                  </a:cubicBezTo>
                  <a:cubicBezTo>
                    <a:pt x="168" y="5649"/>
                    <a:pt x="174" y="5649"/>
                    <a:pt x="180" y="5649"/>
                  </a:cubicBezTo>
                  <a:cubicBezTo>
                    <a:pt x="246" y="5649"/>
                    <a:pt x="309" y="5612"/>
                    <a:pt x="342" y="5549"/>
                  </a:cubicBezTo>
                  <a:cubicBezTo>
                    <a:pt x="382" y="5471"/>
                    <a:pt x="428" y="5395"/>
                    <a:pt x="473" y="5321"/>
                  </a:cubicBezTo>
                  <a:cubicBezTo>
                    <a:pt x="698" y="4972"/>
                    <a:pt x="988" y="4638"/>
                    <a:pt x="1385" y="4272"/>
                  </a:cubicBezTo>
                  <a:cubicBezTo>
                    <a:pt x="1594" y="4080"/>
                    <a:pt x="1810" y="3902"/>
                    <a:pt x="2024" y="3723"/>
                  </a:cubicBezTo>
                  <a:cubicBezTo>
                    <a:pt x="2440" y="3379"/>
                    <a:pt x="2870" y="3024"/>
                    <a:pt x="3223" y="2603"/>
                  </a:cubicBezTo>
                  <a:cubicBezTo>
                    <a:pt x="3489" y="2287"/>
                    <a:pt x="3684" y="1942"/>
                    <a:pt x="3805" y="1579"/>
                  </a:cubicBezTo>
                  <a:cubicBezTo>
                    <a:pt x="3935" y="1178"/>
                    <a:pt x="3977" y="735"/>
                    <a:pt x="3928" y="223"/>
                  </a:cubicBezTo>
                  <a:cubicBezTo>
                    <a:pt x="3947" y="173"/>
                    <a:pt x="3937" y="115"/>
                    <a:pt x="3905" y="72"/>
                  </a:cubicBezTo>
                  <a:cubicBezTo>
                    <a:pt x="3878" y="35"/>
                    <a:pt x="3839" y="9"/>
                    <a:pt x="3796" y="2"/>
                  </a:cubicBezTo>
                  <a:cubicBezTo>
                    <a:pt x="3787" y="1"/>
                    <a:pt x="3778" y="0"/>
                    <a:pt x="3768" y="0"/>
                  </a:cubicBezTo>
                  <a:close/>
                </a:path>
              </a:pathLst>
            </a:custGeom>
            <a:solidFill>
              <a:srgbClr val="9098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5" name="Google Shape;6005;p16"/>
            <p:cNvSpPr/>
            <p:nvPr/>
          </p:nvSpPr>
          <p:spPr>
            <a:xfrm>
              <a:off x="4358625" y="6724600"/>
              <a:ext cx="44325" cy="73425"/>
            </a:xfrm>
            <a:custGeom>
              <a:avLst/>
              <a:gdLst/>
              <a:ahLst/>
              <a:cxnLst/>
              <a:rect l="l" t="t" r="r" b="b"/>
              <a:pathLst>
                <a:path w="1773" h="2937" extrusionOk="0">
                  <a:moveTo>
                    <a:pt x="1" y="0"/>
                  </a:moveTo>
                  <a:cubicBezTo>
                    <a:pt x="164" y="380"/>
                    <a:pt x="307" y="767"/>
                    <a:pt x="459" y="1149"/>
                  </a:cubicBezTo>
                  <a:cubicBezTo>
                    <a:pt x="610" y="1526"/>
                    <a:pt x="772" y="1899"/>
                    <a:pt x="980" y="2247"/>
                  </a:cubicBezTo>
                  <a:lnTo>
                    <a:pt x="963" y="2220"/>
                  </a:lnTo>
                  <a:lnTo>
                    <a:pt x="963" y="2220"/>
                  </a:lnTo>
                  <a:cubicBezTo>
                    <a:pt x="1104" y="2448"/>
                    <a:pt x="1262" y="2662"/>
                    <a:pt x="1456" y="2850"/>
                  </a:cubicBezTo>
                  <a:cubicBezTo>
                    <a:pt x="1487" y="2880"/>
                    <a:pt x="1520" y="2908"/>
                    <a:pt x="1555" y="2936"/>
                  </a:cubicBezTo>
                  <a:cubicBezTo>
                    <a:pt x="1599" y="2880"/>
                    <a:pt x="1644" y="2829"/>
                    <a:pt x="1684" y="2770"/>
                  </a:cubicBezTo>
                  <a:cubicBezTo>
                    <a:pt x="1703" y="2739"/>
                    <a:pt x="1737" y="2725"/>
                    <a:pt x="1773" y="2722"/>
                  </a:cubicBezTo>
                  <a:cubicBezTo>
                    <a:pt x="1579" y="2342"/>
                    <a:pt x="1351" y="1904"/>
                    <a:pt x="1105" y="1480"/>
                  </a:cubicBezTo>
                  <a:cubicBezTo>
                    <a:pt x="745" y="867"/>
                    <a:pt x="387" y="387"/>
                    <a:pt x="1" y="0"/>
                  </a:cubicBezTo>
                  <a:close/>
                </a:path>
              </a:pathLst>
            </a:custGeom>
            <a:solidFill>
              <a:srgbClr val="AAB5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6" name="Google Shape;6006;p16"/>
            <p:cNvSpPr/>
            <p:nvPr/>
          </p:nvSpPr>
          <p:spPr>
            <a:xfrm>
              <a:off x="4314750" y="6341350"/>
              <a:ext cx="91775" cy="164300"/>
            </a:xfrm>
            <a:custGeom>
              <a:avLst/>
              <a:gdLst/>
              <a:ahLst/>
              <a:cxnLst/>
              <a:rect l="l" t="t" r="r" b="b"/>
              <a:pathLst>
                <a:path w="3671" h="6572" extrusionOk="0">
                  <a:moveTo>
                    <a:pt x="3515" y="4550"/>
                  </a:moveTo>
                  <a:lnTo>
                    <a:pt x="3515" y="4550"/>
                  </a:lnTo>
                  <a:cubicBezTo>
                    <a:pt x="3516" y="4550"/>
                    <a:pt x="3516" y="4551"/>
                    <a:pt x="3517" y="4552"/>
                  </a:cubicBezTo>
                  <a:lnTo>
                    <a:pt x="3517" y="4552"/>
                  </a:lnTo>
                  <a:cubicBezTo>
                    <a:pt x="3516" y="4551"/>
                    <a:pt x="3515" y="4550"/>
                    <a:pt x="3515" y="4550"/>
                  </a:cubicBezTo>
                  <a:close/>
                  <a:moveTo>
                    <a:pt x="3519" y="4555"/>
                  </a:moveTo>
                  <a:cubicBezTo>
                    <a:pt x="3520" y="4556"/>
                    <a:pt x="3520" y="4556"/>
                    <a:pt x="3520" y="4556"/>
                  </a:cubicBezTo>
                  <a:lnTo>
                    <a:pt x="3520" y="4556"/>
                  </a:lnTo>
                  <a:cubicBezTo>
                    <a:pt x="3520" y="4556"/>
                    <a:pt x="3520" y="4556"/>
                    <a:pt x="3519" y="4555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12" y="81"/>
                    <a:pt x="25" y="163"/>
                    <a:pt x="38" y="245"/>
                  </a:cubicBezTo>
                  <a:cubicBezTo>
                    <a:pt x="81" y="514"/>
                    <a:pt x="124" y="781"/>
                    <a:pt x="181" y="1047"/>
                  </a:cubicBezTo>
                  <a:cubicBezTo>
                    <a:pt x="227" y="1261"/>
                    <a:pt x="292" y="1489"/>
                    <a:pt x="381" y="1747"/>
                  </a:cubicBezTo>
                  <a:cubicBezTo>
                    <a:pt x="522" y="2171"/>
                    <a:pt x="727" y="2603"/>
                    <a:pt x="1002" y="3070"/>
                  </a:cubicBezTo>
                  <a:cubicBezTo>
                    <a:pt x="1273" y="3531"/>
                    <a:pt x="1588" y="3965"/>
                    <a:pt x="1800" y="4248"/>
                  </a:cubicBezTo>
                  <a:lnTo>
                    <a:pt x="2047" y="4570"/>
                  </a:lnTo>
                  <a:cubicBezTo>
                    <a:pt x="2120" y="4663"/>
                    <a:pt x="2192" y="4755"/>
                    <a:pt x="2264" y="4850"/>
                  </a:cubicBezTo>
                  <a:cubicBezTo>
                    <a:pt x="2442" y="5082"/>
                    <a:pt x="2607" y="5324"/>
                    <a:pt x="2768" y="5567"/>
                  </a:cubicBezTo>
                  <a:cubicBezTo>
                    <a:pt x="2988" y="5895"/>
                    <a:pt x="3198" y="6233"/>
                    <a:pt x="3406" y="6572"/>
                  </a:cubicBezTo>
                  <a:cubicBezTo>
                    <a:pt x="3381" y="6479"/>
                    <a:pt x="3367" y="6381"/>
                    <a:pt x="3361" y="6280"/>
                  </a:cubicBezTo>
                  <a:cubicBezTo>
                    <a:pt x="3354" y="6170"/>
                    <a:pt x="3360" y="6051"/>
                    <a:pt x="3400" y="5944"/>
                  </a:cubicBezTo>
                  <a:cubicBezTo>
                    <a:pt x="3430" y="5865"/>
                    <a:pt x="3469" y="5792"/>
                    <a:pt x="3506" y="5719"/>
                  </a:cubicBezTo>
                  <a:cubicBezTo>
                    <a:pt x="3532" y="5663"/>
                    <a:pt x="3558" y="5607"/>
                    <a:pt x="3578" y="5546"/>
                  </a:cubicBezTo>
                  <a:cubicBezTo>
                    <a:pt x="3606" y="5463"/>
                    <a:pt x="3626" y="5381"/>
                    <a:pt x="3643" y="5296"/>
                  </a:cubicBezTo>
                  <a:lnTo>
                    <a:pt x="3643" y="5304"/>
                  </a:lnTo>
                  <a:cubicBezTo>
                    <a:pt x="3663" y="5190"/>
                    <a:pt x="3670" y="5080"/>
                    <a:pt x="3664" y="4965"/>
                  </a:cubicBezTo>
                  <a:cubicBezTo>
                    <a:pt x="3656" y="4889"/>
                    <a:pt x="3639" y="4815"/>
                    <a:pt x="3616" y="4741"/>
                  </a:cubicBezTo>
                  <a:cubicBezTo>
                    <a:pt x="3590" y="4676"/>
                    <a:pt x="3558" y="4618"/>
                    <a:pt x="3522" y="4559"/>
                  </a:cubicBezTo>
                  <a:lnTo>
                    <a:pt x="3522" y="4559"/>
                  </a:lnTo>
                  <a:cubicBezTo>
                    <a:pt x="3523" y="4561"/>
                    <a:pt x="3525" y="4563"/>
                    <a:pt x="3527" y="4564"/>
                  </a:cubicBezTo>
                  <a:cubicBezTo>
                    <a:pt x="3525" y="4561"/>
                    <a:pt x="3522" y="4559"/>
                    <a:pt x="3520" y="4556"/>
                  </a:cubicBezTo>
                  <a:lnTo>
                    <a:pt x="3520" y="4556"/>
                  </a:lnTo>
                  <a:cubicBezTo>
                    <a:pt x="3521" y="4557"/>
                    <a:pt x="3521" y="4558"/>
                    <a:pt x="3522" y="4559"/>
                  </a:cubicBezTo>
                  <a:lnTo>
                    <a:pt x="3522" y="4559"/>
                  </a:lnTo>
                  <a:cubicBezTo>
                    <a:pt x="3520" y="4557"/>
                    <a:pt x="3519" y="4555"/>
                    <a:pt x="3517" y="4552"/>
                  </a:cubicBezTo>
                  <a:lnTo>
                    <a:pt x="3517" y="4552"/>
                  </a:lnTo>
                  <a:cubicBezTo>
                    <a:pt x="3518" y="4553"/>
                    <a:pt x="3519" y="4554"/>
                    <a:pt x="3519" y="4555"/>
                  </a:cubicBezTo>
                  <a:cubicBezTo>
                    <a:pt x="3518" y="4552"/>
                    <a:pt x="3518" y="4551"/>
                    <a:pt x="3515" y="4550"/>
                  </a:cubicBezTo>
                  <a:lnTo>
                    <a:pt x="3515" y="4550"/>
                  </a:lnTo>
                  <a:cubicBezTo>
                    <a:pt x="3515" y="4550"/>
                    <a:pt x="3515" y="4550"/>
                    <a:pt x="3515" y="4550"/>
                  </a:cubicBezTo>
                  <a:lnTo>
                    <a:pt x="3515" y="4550"/>
                  </a:lnTo>
                  <a:cubicBezTo>
                    <a:pt x="3515" y="4550"/>
                    <a:pt x="3515" y="4550"/>
                    <a:pt x="3515" y="4550"/>
                  </a:cubicBezTo>
                  <a:lnTo>
                    <a:pt x="3512" y="4545"/>
                  </a:lnTo>
                  <a:cubicBezTo>
                    <a:pt x="3449" y="4463"/>
                    <a:pt x="3377" y="4392"/>
                    <a:pt x="3298" y="4321"/>
                  </a:cubicBezTo>
                  <a:cubicBezTo>
                    <a:pt x="3104" y="4166"/>
                    <a:pt x="2887" y="4037"/>
                    <a:pt x="2681" y="3896"/>
                  </a:cubicBezTo>
                  <a:cubicBezTo>
                    <a:pt x="2442" y="3735"/>
                    <a:pt x="2212" y="3556"/>
                    <a:pt x="2020" y="3340"/>
                  </a:cubicBezTo>
                  <a:cubicBezTo>
                    <a:pt x="1810" y="3108"/>
                    <a:pt x="1639" y="2846"/>
                    <a:pt x="1514" y="2560"/>
                  </a:cubicBezTo>
                  <a:cubicBezTo>
                    <a:pt x="1399" y="2295"/>
                    <a:pt x="1309" y="2020"/>
                    <a:pt x="1211" y="1747"/>
                  </a:cubicBezTo>
                  <a:cubicBezTo>
                    <a:pt x="1188" y="1681"/>
                    <a:pt x="1165" y="1617"/>
                    <a:pt x="1139" y="1549"/>
                  </a:cubicBezTo>
                  <a:cubicBezTo>
                    <a:pt x="1108" y="1467"/>
                    <a:pt x="1078" y="1383"/>
                    <a:pt x="1040" y="1302"/>
                  </a:cubicBezTo>
                  <a:cubicBezTo>
                    <a:pt x="1002" y="1219"/>
                    <a:pt x="963" y="1137"/>
                    <a:pt x="914" y="1059"/>
                  </a:cubicBezTo>
                  <a:cubicBezTo>
                    <a:pt x="879" y="1006"/>
                    <a:pt x="845" y="952"/>
                    <a:pt x="812" y="900"/>
                  </a:cubicBezTo>
                  <a:cubicBezTo>
                    <a:pt x="674" y="709"/>
                    <a:pt x="519" y="535"/>
                    <a:pt x="355" y="364"/>
                  </a:cubicBezTo>
                  <a:cubicBezTo>
                    <a:pt x="239" y="242"/>
                    <a:pt x="117" y="123"/>
                    <a:pt x="0" y="1"/>
                  </a:cubicBezTo>
                  <a:close/>
                </a:path>
              </a:pathLst>
            </a:custGeom>
            <a:solidFill>
              <a:srgbClr val="AAB5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7" name="Google Shape;6007;p16"/>
            <p:cNvSpPr/>
            <p:nvPr/>
          </p:nvSpPr>
          <p:spPr>
            <a:xfrm>
              <a:off x="4402500" y="6455000"/>
              <a:ext cx="100" cy="100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1" y="1"/>
                  </a:moveTo>
                  <a:lnTo>
                    <a:pt x="4" y="4"/>
                  </a:lnTo>
                  <a:cubicBezTo>
                    <a:pt x="2" y="2"/>
                    <a:pt x="2" y="1"/>
                    <a:pt x="1" y="1"/>
                  </a:cubicBezTo>
                  <a:close/>
                </a:path>
              </a:pathLst>
            </a:custGeom>
            <a:solidFill>
              <a:srgbClr val="AAB5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8" name="Google Shape;6008;p16"/>
            <p:cNvSpPr/>
            <p:nvPr/>
          </p:nvSpPr>
          <p:spPr>
            <a:xfrm>
              <a:off x="4335025" y="6363975"/>
              <a:ext cx="400" cy="500"/>
            </a:xfrm>
            <a:custGeom>
              <a:avLst/>
              <a:gdLst/>
              <a:ahLst/>
              <a:cxnLst/>
              <a:rect l="l" t="t" r="r" b="b"/>
              <a:pathLst>
                <a:path w="16" h="20" extrusionOk="0">
                  <a:moveTo>
                    <a:pt x="1" y="1"/>
                  </a:moveTo>
                  <a:cubicBezTo>
                    <a:pt x="4" y="8"/>
                    <a:pt x="10" y="15"/>
                    <a:pt x="15" y="19"/>
                  </a:cubicBezTo>
                  <a:cubicBezTo>
                    <a:pt x="10" y="12"/>
                    <a:pt x="4" y="5"/>
                    <a:pt x="1" y="1"/>
                  </a:cubicBezTo>
                  <a:close/>
                </a:path>
              </a:pathLst>
            </a:custGeom>
            <a:solidFill>
              <a:srgbClr val="AAB5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9" name="Google Shape;6009;p16"/>
            <p:cNvSpPr/>
            <p:nvPr/>
          </p:nvSpPr>
          <p:spPr>
            <a:xfrm>
              <a:off x="3999875" y="6724300"/>
              <a:ext cx="93525" cy="7575"/>
            </a:xfrm>
            <a:custGeom>
              <a:avLst/>
              <a:gdLst/>
              <a:ahLst/>
              <a:cxnLst/>
              <a:rect l="l" t="t" r="r" b="b"/>
              <a:pathLst>
                <a:path w="3741" h="303" extrusionOk="0">
                  <a:moveTo>
                    <a:pt x="1743" y="1"/>
                  </a:moveTo>
                  <a:cubicBezTo>
                    <a:pt x="1595" y="1"/>
                    <a:pt x="1455" y="6"/>
                    <a:pt x="1320" y="18"/>
                  </a:cubicBezTo>
                  <a:cubicBezTo>
                    <a:pt x="1050" y="41"/>
                    <a:pt x="759" y="96"/>
                    <a:pt x="400" y="186"/>
                  </a:cubicBezTo>
                  <a:cubicBezTo>
                    <a:pt x="265" y="221"/>
                    <a:pt x="131" y="258"/>
                    <a:pt x="1" y="300"/>
                  </a:cubicBezTo>
                  <a:cubicBezTo>
                    <a:pt x="67" y="295"/>
                    <a:pt x="136" y="293"/>
                    <a:pt x="203" y="291"/>
                  </a:cubicBezTo>
                  <a:cubicBezTo>
                    <a:pt x="351" y="288"/>
                    <a:pt x="499" y="287"/>
                    <a:pt x="648" y="287"/>
                  </a:cubicBezTo>
                  <a:cubicBezTo>
                    <a:pt x="925" y="287"/>
                    <a:pt x="1202" y="291"/>
                    <a:pt x="1480" y="297"/>
                  </a:cubicBezTo>
                  <a:cubicBezTo>
                    <a:pt x="1704" y="300"/>
                    <a:pt x="1929" y="302"/>
                    <a:pt x="2153" y="302"/>
                  </a:cubicBezTo>
                  <a:cubicBezTo>
                    <a:pt x="2329" y="302"/>
                    <a:pt x="2506" y="301"/>
                    <a:pt x="2682" y="297"/>
                  </a:cubicBezTo>
                  <a:lnTo>
                    <a:pt x="2682" y="297"/>
                  </a:lnTo>
                  <a:cubicBezTo>
                    <a:pt x="2679" y="298"/>
                    <a:pt x="2675" y="298"/>
                    <a:pt x="2672" y="298"/>
                  </a:cubicBezTo>
                  <a:cubicBezTo>
                    <a:pt x="2962" y="291"/>
                    <a:pt x="3255" y="275"/>
                    <a:pt x="3542" y="238"/>
                  </a:cubicBezTo>
                  <a:cubicBezTo>
                    <a:pt x="3608" y="228"/>
                    <a:pt x="3676" y="219"/>
                    <a:pt x="3741" y="209"/>
                  </a:cubicBezTo>
                  <a:cubicBezTo>
                    <a:pt x="3607" y="191"/>
                    <a:pt x="3476" y="173"/>
                    <a:pt x="3346" y="153"/>
                  </a:cubicBezTo>
                  <a:lnTo>
                    <a:pt x="3236" y="139"/>
                  </a:lnTo>
                  <a:lnTo>
                    <a:pt x="3129" y="124"/>
                  </a:lnTo>
                  <a:cubicBezTo>
                    <a:pt x="2939" y="97"/>
                    <a:pt x="2751" y="73"/>
                    <a:pt x="2563" y="51"/>
                  </a:cubicBezTo>
                  <a:lnTo>
                    <a:pt x="2365" y="31"/>
                  </a:lnTo>
                  <a:cubicBezTo>
                    <a:pt x="2143" y="11"/>
                    <a:pt x="1936" y="1"/>
                    <a:pt x="1743" y="1"/>
                  </a:cubicBezTo>
                  <a:close/>
                </a:path>
              </a:pathLst>
            </a:custGeom>
            <a:solidFill>
              <a:srgbClr val="AAB5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0" name="Google Shape;6010;p16"/>
            <p:cNvSpPr/>
            <p:nvPr/>
          </p:nvSpPr>
          <p:spPr>
            <a:xfrm>
              <a:off x="4125875" y="7097325"/>
              <a:ext cx="49400" cy="126225"/>
            </a:xfrm>
            <a:custGeom>
              <a:avLst/>
              <a:gdLst/>
              <a:ahLst/>
              <a:cxnLst/>
              <a:rect l="l" t="t" r="r" b="b"/>
              <a:pathLst>
                <a:path w="1976" h="5049" extrusionOk="0">
                  <a:moveTo>
                    <a:pt x="0" y="0"/>
                  </a:moveTo>
                  <a:lnTo>
                    <a:pt x="0" y="0"/>
                  </a:lnTo>
                  <a:cubicBezTo>
                    <a:pt x="15" y="137"/>
                    <a:pt x="31" y="270"/>
                    <a:pt x="49" y="401"/>
                  </a:cubicBezTo>
                  <a:cubicBezTo>
                    <a:pt x="173" y="1340"/>
                    <a:pt x="403" y="2215"/>
                    <a:pt x="733" y="2999"/>
                  </a:cubicBezTo>
                  <a:cubicBezTo>
                    <a:pt x="900" y="3397"/>
                    <a:pt x="1115" y="3809"/>
                    <a:pt x="1372" y="4223"/>
                  </a:cubicBezTo>
                  <a:cubicBezTo>
                    <a:pt x="1547" y="4500"/>
                    <a:pt x="1747" y="4773"/>
                    <a:pt x="1975" y="5049"/>
                  </a:cubicBezTo>
                  <a:cubicBezTo>
                    <a:pt x="1934" y="4988"/>
                    <a:pt x="1895" y="4925"/>
                    <a:pt x="1855" y="4861"/>
                  </a:cubicBezTo>
                  <a:cubicBezTo>
                    <a:pt x="1688" y="4592"/>
                    <a:pt x="1530" y="4312"/>
                    <a:pt x="1422" y="4015"/>
                  </a:cubicBezTo>
                  <a:cubicBezTo>
                    <a:pt x="1313" y="3717"/>
                    <a:pt x="1236" y="3404"/>
                    <a:pt x="1237" y="3085"/>
                  </a:cubicBezTo>
                  <a:cubicBezTo>
                    <a:pt x="1239" y="3002"/>
                    <a:pt x="1237" y="2919"/>
                    <a:pt x="1252" y="2835"/>
                  </a:cubicBezTo>
                  <a:cubicBezTo>
                    <a:pt x="1263" y="2765"/>
                    <a:pt x="1277" y="2698"/>
                    <a:pt x="1296" y="2629"/>
                  </a:cubicBezTo>
                  <a:cubicBezTo>
                    <a:pt x="1336" y="2504"/>
                    <a:pt x="1387" y="2382"/>
                    <a:pt x="1421" y="2255"/>
                  </a:cubicBezTo>
                  <a:cubicBezTo>
                    <a:pt x="1432" y="2195"/>
                    <a:pt x="1440" y="2136"/>
                    <a:pt x="1443" y="2073"/>
                  </a:cubicBezTo>
                  <a:lnTo>
                    <a:pt x="1443" y="2071"/>
                  </a:lnTo>
                  <a:lnTo>
                    <a:pt x="1443" y="2068"/>
                  </a:lnTo>
                  <a:cubicBezTo>
                    <a:pt x="1440" y="2044"/>
                    <a:pt x="1437" y="2021"/>
                    <a:pt x="1430" y="1997"/>
                  </a:cubicBezTo>
                  <a:cubicBezTo>
                    <a:pt x="1428" y="1987"/>
                    <a:pt x="1425" y="1975"/>
                    <a:pt x="1422" y="1965"/>
                  </a:cubicBezTo>
                  <a:cubicBezTo>
                    <a:pt x="1414" y="1932"/>
                    <a:pt x="1399" y="1903"/>
                    <a:pt x="1385" y="1875"/>
                  </a:cubicBezTo>
                  <a:cubicBezTo>
                    <a:pt x="1352" y="1829"/>
                    <a:pt x="1322" y="1784"/>
                    <a:pt x="1285" y="1741"/>
                  </a:cubicBezTo>
                  <a:cubicBezTo>
                    <a:pt x="1253" y="1714"/>
                    <a:pt x="1220" y="1691"/>
                    <a:pt x="1184" y="1665"/>
                  </a:cubicBezTo>
                  <a:cubicBezTo>
                    <a:pt x="1048" y="1597"/>
                    <a:pt x="897" y="1556"/>
                    <a:pt x="769" y="1468"/>
                  </a:cubicBezTo>
                  <a:cubicBezTo>
                    <a:pt x="688" y="1412"/>
                    <a:pt x="607" y="1343"/>
                    <a:pt x="548" y="1264"/>
                  </a:cubicBezTo>
                  <a:cubicBezTo>
                    <a:pt x="469" y="1161"/>
                    <a:pt x="403" y="1046"/>
                    <a:pt x="345" y="925"/>
                  </a:cubicBezTo>
                  <a:cubicBezTo>
                    <a:pt x="204" y="628"/>
                    <a:pt x="92" y="319"/>
                    <a:pt x="0" y="0"/>
                  </a:cubicBezTo>
                  <a:close/>
                </a:path>
              </a:pathLst>
            </a:custGeom>
            <a:solidFill>
              <a:srgbClr val="AAB5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1" name="Google Shape;6011;p16"/>
            <p:cNvSpPr/>
            <p:nvPr/>
          </p:nvSpPr>
          <p:spPr>
            <a:xfrm>
              <a:off x="4161950" y="7149125"/>
              <a:ext cx="75" cy="1000"/>
            </a:xfrm>
            <a:custGeom>
              <a:avLst/>
              <a:gdLst/>
              <a:ahLst/>
              <a:cxnLst/>
              <a:rect l="l" t="t" r="r" b="b"/>
              <a:pathLst>
                <a:path w="3" h="40" extrusionOk="0">
                  <a:moveTo>
                    <a:pt x="1" y="1"/>
                  </a:moveTo>
                  <a:cubicBezTo>
                    <a:pt x="1" y="11"/>
                    <a:pt x="2" y="25"/>
                    <a:pt x="2" y="40"/>
                  </a:cubicBezTo>
                  <a:cubicBezTo>
                    <a:pt x="2" y="25"/>
                    <a:pt x="2" y="14"/>
                    <a:pt x="1" y="1"/>
                  </a:cubicBezTo>
                  <a:close/>
                </a:path>
              </a:pathLst>
            </a:custGeom>
            <a:solidFill>
              <a:srgbClr val="AAB5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2" name="Google Shape;6012;p16"/>
            <p:cNvSpPr/>
            <p:nvPr/>
          </p:nvSpPr>
          <p:spPr>
            <a:xfrm>
              <a:off x="4043300" y="7365000"/>
              <a:ext cx="67275" cy="96000"/>
            </a:xfrm>
            <a:custGeom>
              <a:avLst/>
              <a:gdLst/>
              <a:ahLst/>
              <a:cxnLst/>
              <a:rect l="l" t="t" r="r" b="b"/>
              <a:pathLst>
                <a:path w="2691" h="3840" extrusionOk="0">
                  <a:moveTo>
                    <a:pt x="0" y="1"/>
                  </a:moveTo>
                  <a:lnTo>
                    <a:pt x="0" y="1"/>
                  </a:lnTo>
                  <a:cubicBezTo>
                    <a:pt x="246" y="337"/>
                    <a:pt x="523" y="646"/>
                    <a:pt x="777" y="930"/>
                  </a:cubicBezTo>
                  <a:lnTo>
                    <a:pt x="812" y="969"/>
                  </a:lnTo>
                  <a:cubicBezTo>
                    <a:pt x="1018" y="1203"/>
                    <a:pt x="1222" y="1436"/>
                    <a:pt x="1416" y="1680"/>
                  </a:cubicBezTo>
                  <a:cubicBezTo>
                    <a:pt x="1612" y="1925"/>
                    <a:pt x="1784" y="2188"/>
                    <a:pt x="1928" y="2455"/>
                  </a:cubicBezTo>
                  <a:cubicBezTo>
                    <a:pt x="2055" y="2713"/>
                    <a:pt x="2157" y="2978"/>
                    <a:pt x="2226" y="3244"/>
                  </a:cubicBezTo>
                  <a:cubicBezTo>
                    <a:pt x="2258" y="3383"/>
                    <a:pt x="2278" y="3508"/>
                    <a:pt x="2298" y="3627"/>
                  </a:cubicBezTo>
                  <a:cubicBezTo>
                    <a:pt x="2320" y="3760"/>
                    <a:pt x="2363" y="3820"/>
                    <a:pt x="2437" y="3834"/>
                  </a:cubicBezTo>
                  <a:lnTo>
                    <a:pt x="2447" y="3839"/>
                  </a:lnTo>
                  <a:cubicBezTo>
                    <a:pt x="2452" y="3839"/>
                    <a:pt x="2457" y="3839"/>
                    <a:pt x="2462" y="3839"/>
                  </a:cubicBezTo>
                  <a:cubicBezTo>
                    <a:pt x="2490" y="3839"/>
                    <a:pt x="2516" y="3832"/>
                    <a:pt x="2538" y="3820"/>
                  </a:cubicBezTo>
                  <a:cubicBezTo>
                    <a:pt x="2587" y="3706"/>
                    <a:pt x="2628" y="3592"/>
                    <a:pt x="2659" y="3474"/>
                  </a:cubicBezTo>
                  <a:cubicBezTo>
                    <a:pt x="2659" y="3469"/>
                    <a:pt x="2660" y="3467"/>
                    <a:pt x="2660" y="3462"/>
                  </a:cubicBezTo>
                  <a:lnTo>
                    <a:pt x="2660" y="3462"/>
                  </a:lnTo>
                  <a:cubicBezTo>
                    <a:pt x="2660" y="3462"/>
                    <a:pt x="2660" y="3465"/>
                    <a:pt x="2659" y="3465"/>
                  </a:cubicBezTo>
                  <a:cubicBezTo>
                    <a:pt x="2659" y="3465"/>
                    <a:pt x="2659" y="3462"/>
                    <a:pt x="2660" y="3462"/>
                  </a:cubicBezTo>
                  <a:cubicBezTo>
                    <a:pt x="2680" y="3366"/>
                    <a:pt x="2690" y="3268"/>
                    <a:pt x="2690" y="3171"/>
                  </a:cubicBezTo>
                  <a:cubicBezTo>
                    <a:pt x="2686" y="3080"/>
                    <a:pt x="2673" y="2993"/>
                    <a:pt x="2651" y="2906"/>
                  </a:cubicBezTo>
                  <a:cubicBezTo>
                    <a:pt x="2614" y="2787"/>
                    <a:pt x="2558" y="2678"/>
                    <a:pt x="2498" y="2570"/>
                  </a:cubicBezTo>
                  <a:cubicBezTo>
                    <a:pt x="2495" y="2569"/>
                    <a:pt x="2493" y="2566"/>
                    <a:pt x="2492" y="2563"/>
                  </a:cubicBezTo>
                  <a:cubicBezTo>
                    <a:pt x="2492" y="2563"/>
                    <a:pt x="2492" y="2562"/>
                    <a:pt x="2491" y="2562"/>
                  </a:cubicBezTo>
                  <a:cubicBezTo>
                    <a:pt x="2491" y="2559"/>
                    <a:pt x="2488" y="2559"/>
                    <a:pt x="2488" y="2557"/>
                  </a:cubicBezTo>
                  <a:cubicBezTo>
                    <a:pt x="2409" y="2435"/>
                    <a:pt x="2325" y="2319"/>
                    <a:pt x="2235" y="2205"/>
                  </a:cubicBezTo>
                  <a:cubicBezTo>
                    <a:pt x="2136" y="2081"/>
                    <a:pt x="2028" y="1958"/>
                    <a:pt x="1949" y="1818"/>
                  </a:cubicBezTo>
                  <a:cubicBezTo>
                    <a:pt x="1897" y="1724"/>
                    <a:pt x="1851" y="1628"/>
                    <a:pt x="1815" y="1525"/>
                  </a:cubicBezTo>
                  <a:cubicBezTo>
                    <a:pt x="1790" y="1450"/>
                    <a:pt x="1764" y="1371"/>
                    <a:pt x="1739" y="1293"/>
                  </a:cubicBezTo>
                  <a:cubicBezTo>
                    <a:pt x="1715" y="1213"/>
                    <a:pt x="1689" y="1133"/>
                    <a:pt x="1657" y="1055"/>
                  </a:cubicBezTo>
                  <a:cubicBezTo>
                    <a:pt x="1623" y="976"/>
                    <a:pt x="1586" y="901"/>
                    <a:pt x="1544" y="825"/>
                  </a:cubicBezTo>
                  <a:cubicBezTo>
                    <a:pt x="1544" y="824"/>
                    <a:pt x="1543" y="824"/>
                    <a:pt x="1543" y="822"/>
                  </a:cubicBezTo>
                  <a:lnTo>
                    <a:pt x="1543" y="824"/>
                  </a:lnTo>
                  <a:cubicBezTo>
                    <a:pt x="1540" y="819"/>
                    <a:pt x="1538" y="818"/>
                    <a:pt x="1537" y="815"/>
                  </a:cubicBezTo>
                  <a:cubicBezTo>
                    <a:pt x="1508" y="769"/>
                    <a:pt x="1479" y="726"/>
                    <a:pt x="1443" y="689"/>
                  </a:cubicBezTo>
                  <a:cubicBezTo>
                    <a:pt x="1425" y="669"/>
                    <a:pt x="1406" y="647"/>
                    <a:pt x="1386" y="628"/>
                  </a:cubicBezTo>
                  <a:cubicBezTo>
                    <a:pt x="1323" y="572"/>
                    <a:pt x="1257" y="528"/>
                    <a:pt x="1185" y="482"/>
                  </a:cubicBezTo>
                  <a:cubicBezTo>
                    <a:pt x="1184" y="481"/>
                    <a:pt x="1179" y="479"/>
                    <a:pt x="1178" y="478"/>
                  </a:cubicBezTo>
                  <a:cubicBezTo>
                    <a:pt x="1176" y="475"/>
                    <a:pt x="1172" y="475"/>
                    <a:pt x="1171" y="473"/>
                  </a:cubicBezTo>
                  <a:cubicBezTo>
                    <a:pt x="1027" y="402"/>
                    <a:pt x="878" y="348"/>
                    <a:pt x="724" y="298"/>
                  </a:cubicBezTo>
                  <a:cubicBezTo>
                    <a:pt x="556" y="245"/>
                    <a:pt x="386" y="195"/>
                    <a:pt x="228" y="121"/>
                  </a:cubicBezTo>
                  <a:cubicBezTo>
                    <a:pt x="151" y="86"/>
                    <a:pt x="73" y="47"/>
                    <a:pt x="0" y="1"/>
                  </a:cubicBezTo>
                  <a:close/>
                </a:path>
              </a:pathLst>
            </a:custGeom>
            <a:solidFill>
              <a:srgbClr val="AAB5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3" name="Google Shape;6013;p16"/>
            <p:cNvSpPr/>
            <p:nvPr/>
          </p:nvSpPr>
          <p:spPr>
            <a:xfrm>
              <a:off x="4105800" y="7429350"/>
              <a:ext cx="125" cy="125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cubicBezTo>
                    <a:pt x="1" y="2"/>
                    <a:pt x="2" y="3"/>
                    <a:pt x="5" y="5"/>
                  </a:cubicBezTo>
                  <a:cubicBezTo>
                    <a:pt x="2" y="3"/>
                    <a:pt x="2" y="2"/>
                    <a:pt x="1" y="1"/>
                  </a:cubicBezTo>
                  <a:close/>
                </a:path>
              </a:pathLst>
            </a:custGeom>
            <a:solidFill>
              <a:srgbClr val="AAB5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4" name="Google Shape;6014;p16"/>
            <p:cNvSpPr/>
            <p:nvPr/>
          </p:nvSpPr>
          <p:spPr>
            <a:xfrm>
              <a:off x="4105625" y="7429075"/>
              <a:ext cx="125" cy="125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0" y="0"/>
                  </a:moveTo>
                  <a:cubicBezTo>
                    <a:pt x="0" y="2"/>
                    <a:pt x="2" y="4"/>
                    <a:pt x="5" y="4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AAB5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5" name="Google Shape;6015;p16"/>
            <p:cNvSpPr/>
            <p:nvPr/>
          </p:nvSpPr>
          <p:spPr>
            <a:xfrm>
              <a:off x="4105575" y="7429025"/>
              <a:ext cx="75" cy="100"/>
            </a:xfrm>
            <a:custGeom>
              <a:avLst/>
              <a:gdLst/>
              <a:ahLst/>
              <a:cxnLst/>
              <a:rect l="l" t="t" r="r" b="b"/>
              <a:pathLst>
                <a:path w="3" h="4" extrusionOk="0">
                  <a:moveTo>
                    <a:pt x="1" y="1"/>
                  </a:moveTo>
                  <a:lnTo>
                    <a:pt x="1" y="2"/>
                  </a:lnTo>
                  <a:lnTo>
                    <a:pt x="1" y="4"/>
                  </a:lnTo>
                  <a:cubicBezTo>
                    <a:pt x="2" y="2"/>
                    <a:pt x="2" y="1"/>
                    <a:pt x="1" y="1"/>
                  </a:cubicBezTo>
                  <a:close/>
                </a:path>
              </a:pathLst>
            </a:custGeom>
            <a:solidFill>
              <a:srgbClr val="AAB5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6" name="Google Shape;6016;p16"/>
            <p:cNvSpPr/>
            <p:nvPr/>
          </p:nvSpPr>
          <p:spPr>
            <a:xfrm>
              <a:off x="4105550" y="7428925"/>
              <a:ext cx="25" cy="50"/>
            </a:xfrm>
            <a:custGeom>
              <a:avLst/>
              <a:gdLst/>
              <a:ahLst/>
              <a:cxnLst/>
              <a:rect l="l" t="t" r="r" b="b"/>
              <a:pathLst>
                <a:path w="1" h="2" extrusionOk="0">
                  <a:moveTo>
                    <a:pt x="1" y="0"/>
                  </a:moveTo>
                  <a:cubicBezTo>
                    <a:pt x="1" y="0"/>
                    <a:pt x="1" y="2"/>
                    <a:pt x="1" y="0"/>
                  </a:cubicBezTo>
                  <a:cubicBezTo>
                    <a:pt x="1" y="2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AAB5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7" name="Google Shape;6017;p16"/>
            <p:cNvSpPr/>
            <p:nvPr/>
          </p:nvSpPr>
          <p:spPr>
            <a:xfrm>
              <a:off x="4081700" y="7385175"/>
              <a:ext cx="250" cy="425"/>
            </a:xfrm>
            <a:custGeom>
              <a:avLst/>
              <a:gdLst/>
              <a:ahLst/>
              <a:cxnLst/>
              <a:rect l="l" t="t" r="r" b="b"/>
              <a:pathLst>
                <a:path w="10" h="17" extrusionOk="0">
                  <a:moveTo>
                    <a:pt x="1" y="1"/>
                  </a:moveTo>
                  <a:cubicBezTo>
                    <a:pt x="2" y="4"/>
                    <a:pt x="2" y="5"/>
                    <a:pt x="4" y="10"/>
                  </a:cubicBezTo>
                  <a:cubicBezTo>
                    <a:pt x="5" y="11"/>
                    <a:pt x="8" y="15"/>
                    <a:pt x="9" y="17"/>
                  </a:cubicBezTo>
                  <a:cubicBezTo>
                    <a:pt x="7" y="10"/>
                    <a:pt x="2" y="4"/>
                    <a:pt x="1" y="1"/>
                  </a:cubicBezTo>
                  <a:close/>
                </a:path>
              </a:pathLst>
            </a:custGeom>
            <a:solidFill>
              <a:srgbClr val="AAB5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8" name="Google Shape;6018;p16"/>
            <p:cNvSpPr/>
            <p:nvPr/>
          </p:nvSpPr>
          <p:spPr>
            <a:xfrm>
              <a:off x="4077900" y="7380625"/>
              <a:ext cx="75" cy="25"/>
            </a:xfrm>
            <a:custGeom>
              <a:avLst/>
              <a:gdLst/>
              <a:ahLst/>
              <a:cxnLst/>
              <a:rect l="l" t="t" r="r" b="b"/>
              <a:pathLst>
                <a:path w="3" h="1" extrusionOk="0">
                  <a:moveTo>
                    <a:pt x="1" y="1"/>
                  </a:moveTo>
                  <a:cubicBezTo>
                    <a:pt x="2" y="1"/>
                    <a:pt x="2" y="1"/>
                    <a:pt x="1" y="1"/>
                  </a:cubicBezTo>
                  <a:cubicBezTo>
                    <a:pt x="2" y="1"/>
                    <a:pt x="2" y="1"/>
                    <a:pt x="1" y="1"/>
                  </a:cubicBezTo>
                  <a:close/>
                </a:path>
              </a:pathLst>
            </a:custGeom>
            <a:solidFill>
              <a:srgbClr val="AAB5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9" name="Google Shape;6019;p16"/>
            <p:cNvSpPr/>
            <p:nvPr/>
          </p:nvSpPr>
          <p:spPr>
            <a:xfrm>
              <a:off x="3948675" y="7360775"/>
              <a:ext cx="44825" cy="98875"/>
            </a:xfrm>
            <a:custGeom>
              <a:avLst/>
              <a:gdLst/>
              <a:ahLst/>
              <a:cxnLst/>
              <a:rect l="l" t="t" r="r" b="b"/>
              <a:pathLst>
                <a:path w="1793" h="3955" extrusionOk="0">
                  <a:moveTo>
                    <a:pt x="1617" y="1476"/>
                  </a:moveTo>
                  <a:cubicBezTo>
                    <a:pt x="1615" y="1485"/>
                    <a:pt x="1613" y="1494"/>
                    <a:pt x="1610" y="1503"/>
                  </a:cubicBezTo>
                  <a:cubicBezTo>
                    <a:pt x="1614" y="1493"/>
                    <a:pt x="1616" y="1484"/>
                    <a:pt x="1617" y="1476"/>
                  </a:cubicBezTo>
                  <a:close/>
                  <a:moveTo>
                    <a:pt x="1714" y="0"/>
                  </a:moveTo>
                  <a:cubicBezTo>
                    <a:pt x="1620" y="0"/>
                    <a:pt x="1540" y="63"/>
                    <a:pt x="1523" y="154"/>
                  </a:cubicBezTo>
                  <a:cubicBezTo>
                    <a:pt x="1490" y="306"/>
                    <a:pt x="1454" y="460"/>
                    <a:pt x="1411" y="609"/>
                  </a:cubicBezTo>
                  <a:cubicBezTo>
                    <a:pt x="1325" y="868"/>
                    <a:pt x="1214" y="1125"/>
                    <a:pt x="1079" y="1396"/>
                  </a:cubicBezTo>
                  <a:cubicBezTo>
                    <a:pt x="994" y="1562"/>
                    <a:pt x="902" y="1722"/>
                    <a:pt x="812" y="1885"/>
                  </a:cubicBezTo>
                  <a:lnTo>
                    <a:pt x="786" y="1928"/>
                  </a:lnTo>
                  <a:lnTo>
                    <a:pt x="727" y="2028"/>
                  </a:lnTo>
                  <a:lnTo>
                    <a:pt x="615" y="2231"/>
                  </a:lnTo>
                  <a:cubicBezTo>
                    <a:pt x="434" y="2555"/>
                    <a:pt x="303" y="2831"/>
                    <a:pt x="209" y="3097"/>
                  </a:cubicBezTo>
                  <a:cubicBezTo>
                    <a:pt x="108" y="3366"/>
                    <a:pt x="38" y="3656"/>
                    <a:pt x="0" y="3954"/>
                  </a:cubicBezTo>
                  <a:cubicBezTo>
                    <a:pt x="110" y="3841"/>
                    <a:pt x="239" y="3749"/>
                    <a:pt x="365" y="3651"/>
                  </a:cubicBezTo>
                  <a:cubicBezTo>
                    <a:pt x="510" y="3541"/>
                    <a:pt x="650" y="3423"/>
                    <a:pt x="779" y="3292"/>
                  </a:cubicBezTo>
                  <a:cubicBezTo>
                    <a:pt x="849" y="3212"/>
                    <a:pt x="920" y="3129"/>
                    <a:pt x="978" y="3040"/>
                  </a:cubicBezTo>
                  <a:cubicBezTo>
                    <a:pt x="1042" y="2945"/>
                    <a:pt x="1099" y="2847"/>
                    <a:pt x="1155" y="2745"/>
                  </a:cubicBezTo>
                  <a:lnTo>
                    <a:pt x="1155" y="2745"/>
                  </a:lnTo>
                  <a:cubicBezTo>
                    <a:pt x="1151" y="2755"/>
                    <a:pt x="1144" y="2765"/>
                    <a:pt x="1141" y="2774"/>
                  </a:cubicBezTo>
                  <a:cubicBezTo>
                    <a:pt x="1358" y="2363"/>
                    <a:pt x="1508" y="1921"/>
                    <a:pt x="1618" y="1470"/>
                  </a:cubicBezTo>
                  <a:lnTo>
                    <a:pt x="1618" y="1470"/>
                  </a:lnTo>
                  <a:cubicBezTo>
                    <a:pt x="1617" y="1472"/>
                    <a:pt x="1617" y="1474"/>
                    <a:pt x="1617" y="1476"/>
                  </a:cubicBezTo>
                  <a:lnTo>
                    <a:pt x="1617" y="1476"/>
                  </a:lnTo>
                  <a:cubicBezTo>
                    <a:pt x="1728" y="997"/>
                    <a:pt x="1793" y="511"/>
                    <a:pt x="1793" y="22"/>
                  </a:cubicBezTo>
                  <a:cubicBezTo>
                    <a:pt x="1776" y="12"/>
                    <a:pt x="1757" y="5"/>
                    <a:pt x="1738" y="2"/>
                  </a:cubicBezTo>
                  <a:cubicBezTo>
                    <a:pt x="1730" y="1"/>
                    <a:pt x="1722" y="0"/>
                    <a:pt x="1714" y="0"/>
                  </a:cubicBezTo>
                  <a:close/>
                </a:path>
              </a:pathLst>
            </a:custGeom>
            <a:solidFill>
              <a:srgbClr val="AAB5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0" name="Google Shape;6020;p16"/>
            <p:cNvSpPr/>
            <p:nvPr/>
          </p:nvSpPr>
          <p:spPr>
            <a:xfrm>
              <a:off x="3897025" y="7334050"/>
              <a:ext cx="54050" cy="50200"/>
            </a:xfrm>
            <a:custGeom>
              <a:avLst/>
              <a:gdLst/>
              <a:ahLst/>
              <a:cxnLst/>
              <a:rect l="l" t="t" r="r" b="b"/>
              <a:pathLst>
                <a:path w="2162" h="2008" extrusionOk="0">
                  <a:moveTo>
                    <a:pt x="2161" y="1"/>
                  </a:moveTo>
                  <a:cubicBezTo>
                    <a:pt x="1825" y="183"/>
                    <a:pt x="1483" y="354"/>
                    <a:pt x="1154" y="552"/>
                  </a:cubicBezTo>
                  <a:cubicBezTo>
                    <a:pt x="1163" y="546"/>
                    <a:pt x="1174" y="539"/>
                    <a:pt x="1183" y="534"/>
                  </a:cubicBezTo>
                  <a:lnTo>
                    <a:pt x="1183" y="534"/>
                  </a:lnTo>
                  <a:cubicBezTo>
                    <a:pt x="909" y="700"/>
                    <a:pt x="647" y="884"/>
                    <a:pt x="423" y="1115"/>
                  </a:cubicBezTo>
                  <a:cubicBezTo>
                    <a:pt x="382" y="1164"/>
                    <a:pt x="338" y="1210"/>
                    <a:pt x="301" y="1263"/>
                  </a:cubicBezTo>
                  <a:cubicBezTo>
                    <a:pt x="258" y="1322"/>
                    <a:pt x="218" y="1380"/>
                    <a:pt x="185" y="1443"/>
                  </a:cubicBezTo>
                  <a:cubicBezTo>
                    <a:pt x="146" y="1517"/>
                    <a:pt x="110" y="1595"/>
                    <a:pt x="86" y="1675"/>
                  </a:cubicBezTo>
                  <a:cubicBezTo>
                    <a:pt x="70" y="1730"/>
                    <a:pt x="53" y="1783"/>
                    <a:pt x="38" y="1838"/>
                  </a:cubicBezTo>
                  <a:lnTo>
                    <a:pt x="38" y="1832"/>
                  </a:lnTo>
                  <a:cubicBezTo>
                    <a:pt x="37" y="1838"/>
                    <a:pt x="35" y="1845"/>
                    <a:pt x="35" y="1852"/>
                  </a:cubicBezTo>
                  <a:cubicBezTo>
                    <a:pt x="35" y="1849"/>
                    <a:pt x="37" y="1848"/>
                    <a:pt x="37" y="1846"/>
                  </a:cubicBezTo>
                  <a:lnTo>
                    <a:pt x="37" y="1846"/>
                  </a:lnTo>
                  <a:cubicBezTo>
                    <a:pt x="37" y="1848"/>
                    <a:pt x="37" y="1849"/>
                    <a:pt x="35" y="1852"/>
                  </a:cubicBezTo>
                  <a:cubicBezTo>
                    <a:pt x="35" y="1854"/>
                    <a:pt x="34" y="1855"/>
                    <a:pt x="34" y="1859"/>
                  </a:cubicBezTo>
                  <a:cubicBezTo>
                    <a:pt x="23" y="1910"/>
                    <a:pt x="12" y="1957"/>
                    <a:pt x="1" y="2007"/>
                  </a:cubicBezTo>
                  <a:cubicBezTo>
                    <a:pt x="179" y="1776"/>
                    <a:pt x="393" y="1548"/>
                    <a:pt x="654" y="1306"/>
                  </a:cubicBezTo>
                  <a:cubicBezTo>
                    <a:pt x="867" y="1114"/>
                    <a:pt x="1080" y="936"/>
                    <a:pt x="1294" y="760"/>
                  </a:cubicBezTo>
                  <a:cubicBezTo>
                    <a:pt x="1598" y="509"/>
                    <a:pt x="1894" y="262"/>
                    <a:pt x="2161" y="1"/>
                  </a:cubicBezTo>
                  <a:close/>
                </a:path>
              </a:pathLst>
            </a:custGeom>
            <a:solidFill>
              <a:srgbClr val="AAB5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1" name="Google Shape;6021;p16"/>
            <p:cNvSpPr/>
            <p:nvPr/>
          </p:nvSpPr>
          <p:spPr>
            <a:xfrm>
              <a:off x="3867375" y="7232425"/>
              <a:ext cx="40575" cy="19150"/>
            </a:xfrm>
            <a:custGeom>
              <a:avLst/>
              <a:gdLst/>
              <a:ahLst/>
              <a:cxnLst/>
              <a:rect l="l" t="t" r="r" b="b"/>
              <a:pathLst>
                <a:path w="1623" h="766" extrusionOk="0">
                  <a:moveTo>
                    <a:pt x="486" y="370"/>
                  </a:moveTo>
                  <a:lnTo>
                    <a:pt x="486" y="370"/>
                  </a:lnTo>
                  <a:cubicBezTo>
                    <a:pt x="483" y="370"/>
                    <a:pt x="479" y="371"/>
                    <a:pt x="475" y="373"/>
                  </a:cubicBezTo>
                  <a:cubicBezTo>
                    <a:pt x="479" y="372"/>
                    <a:pt x="482" y="371"/>
                    <a:pt x="486" y="370"/>
                  </a:cubicBezTo>
                  <a:close/>
                  <a:moveTo>
                    <a:pt x="1622" y="1"/>
                  </a:moveTo>
                  <a:lnTo>
                    <a:pt x="1622" y="1"/>
                  </a:lnTo>
                  <a:cubicBezTo>
                    <a:pt x="1575" y="30"/>
                    <a:pt x="1529" y="58"/>
                    <a:pt x="1479" y="83"/>
                  </a:cubicBezTo>
                  <a:cubicBezTo>
                    <a:pt x="1402" y="117"/>
                    <a:pt x="1328" y="150"/>
                    <a:pt x="1250" y="175"/>
                  </a:cubicBezTo>
                  <a:cubicBezTo>
                    <a:pt x="1112" y="216"/>
                    <a:pt x="972" y="255"/>
                    <a:pt x="832" y="288"/>
                  </a:cubicBezTo>
                  <a:cubicBezTo>
                    <a:pt x="716" y="312"/>
                    <a:pt x="599" y="338"/>
                    <a:pt x="486" y="370"/>
                  </a:cubicBezTo>
                  <a:lnTo>
                    <a:pt x="486" y="370"/>
                  </a:lnTo>
                  <a:cubicBezTo>
                    <a:pt x="488" y="369"/>
                    <a:pt x="489" y="369"/>
                    <a:pt x="490" y="369"/>
                  </a:cubicBezTo>
                  <a:lnTo>
                    <a:pt x="490" y="369"/>
                  </a:lnTo>
                  <a:cubicBezTo>
                    <a:pt x="431" y="387"/>
                    <a:pt x="372" y="405"/>
                    <a:pt x="318" y="429"/>
                  </a:cubicBezTo>
                  <a:cubicBezTo>
                    <a:pt x="265" y="453"/>
                    <a:pt x="216" y="478"/>
                    <a:pt x="164" y="507"/>
                  </a:cubicBezTo>
                  <a:cubicBezTo>
                    <a:pt x="107" y="542"/>
                    <a:pt x="52" y="583"/>
                    <a:pt x="1" y="623"/>
                  </a:cubicBezTo>
                  <a:cubicBezTo>
                    <a:pt x="6" y="644"/>
                    <a:pt x="15" y="666"/>
                    <a:pt x="29" y="685"/>
                  </a:cubicBezTo>
                  <a:cubicBezTo>
                    <a:pt x="58" y="728"/>
                    <a:pt x="110" y="758"/>
                    <a:pt x="163" y="764"/>
                  </a:cubicBezTo>
                  <a:cubicBezTo>
                    <a:pt x="169" y="765"/>
                    <a:pt x="176" y="766"/>
                    <a:pt x="183" y="766"/>
                  </a:cubicBezTo>
                  <a:cubicBezTo>
                    <a:pt x="201" y="766"/>
                    <a:pt x="221" y="760"/>
                    <a:pt x="239" y="751"/>
                  </a:cubicBezTo>
                  <a:cubicBezTo>
                    <a:pt x="548" y="617"/>
                    <a:pt x="852" y="466"/>
                    <a:pt x="1141" y="298"/>
                  </a:cubicBezTo>
                  <a:cubicBezTo>
                    <a:pt x="1302" y="208"/>
                    <a:pt x="1463" y="109"/>
                    <a:pt x="1622" y="1"/>
                  </a:cubicBezTo>
                  <a:close/>
                </a:path>
              </a:pathLst>
            </a:custGeom>
            <a:solidFill>
              <a:srgbClr val="AAB5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2" name="Google Shape;6022;p16"/>
            <p:cNvSpPr/>
            <p:nvPr/>
          </p:nvSpPr>
          <p:spPr>
            <a:xfrm>
              <a:off x="3870825" y="7245325"/>
              <a:ext cx="350" cy="200"/>
            </a:xfrm>
            <a:custGeom>
              <a:avLst/>
              <a:gdLst/>
              <a:ahLst/>
              <a:cxnLst/>
              <a:rect l="l" t="t" r="r" b="b"/>
              <a:pathLst>
                <a:path w="14" h="8" extrusionOk="0">
                  <a:moveTo>
                    <a:pt x="13" y="1"/>
                  </a:moveTo>
                  <a:cubicBezTo>
                    <a:pt x="12" y="1"/>
                    <a:pt x="9" y="2"/>
                    <a:pt x="6" y="4"/>
                  </a:cubicBezTo>
                  <a:lnTo>
                    <a:pt x="6" y="4"/>
                  </a:lnTo>
                  <a:cubicBezTo>
                    <a:pt x="9" y="2"/>
                    <a:pt x="12" y="1"/>
                    <a:pt x="13" y="1"/>
                  </a:cubicBezTo>
                  <a:close/>
                  <a:moveTo>
                    <a:pt x="6" y="4"/>
                  </a:moveTo>
                  <a:cubicBezTo>
                    <a:pt x="4" y="5"/>
                    <a:pt x="2" y="6"/>
                    <a:pt x="0" y="8"/>
                  </a:cubicBezTo>
                  <a:cubicBezTo>
                    <a:pt x="2" y="6"/>
                    <a:pt x="4" y="5"/>
                    <a:pt x="6" y="4"/>
                  </a:cubicBezTo>
                  <a:close/>
                </a:path>
              </a:pathLst>
            </a:custGeom>
            <a:solidFill>
              <a:srgbClr val="AAB5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3" name="Google Shape;6023;p16"/>
            <p:cNvSpPr/>
            <p:nvPr/>
          </p:nvSpPr>
          <p:spPr>
            <a:xfrm>
              <a:off x="3911550" y="7165350"/>
              <a:ext cx="58725" cy="64675"/>
            </a:xfrm>
            <a:custGeom>
              <a:avLst/>
              <a:gdLst/>
              <a:ahLst/>
              <a:cxnLst/>
              <a:rect l="l" t="t" r="r" b="b"/>
              <a:pathLst>
                <a:path w="2349" h="2587" extrusionOk="0">
                  <a:moveTo>
                    <a:pt x="2349" y="1"/>
                  </a:moveTo>
                  <a:cubicBezTo>
                    <a:pt x="2290" y="44"/>
                    <a:pt x="2228" y="87"/>
                    <a:pt x="2163" y="119"/>
                  </a:cubicBezTo>
                  <a:cubicBezTo>
                    <a:pt x="2089" y="156"/>
                    <a:pt x="2010" y="185"/>
                    <a:pt x="1928" y="209"/>
                  </a:cubicBezTo>
                  <a:cubicBezTo>
                    <a:pt x="1804" y="249"/>
                    <a:pt x="1679" y="274"/>
                    <a:pt x="1554" y="307"/>
                  </a:cubicBezTo>
                  <a:cubicBezTo>
                    <a:pt x="1567" y="303"/>
                    <a:pt x="1579" y="300"/>
                    <a:pt x="1590" y="295"/>
                  </a:cubicBezTo>
                  <a:lnTo>
                    <a:pt x="1590" y="295"/>
                  </a:lnTo>
                  <a:cubicBezTo>
                    <a:pt x="1543" y="310"/>
                    <a:pt x="1490" y="327"/>
                    <a:pt x="1442" y="347"/>
                  </a:cubicBezTo>
                  <a:cubicBezTo>
                    <a:pt x="1402" y="367"/>
                    <a:pt x="1363" y="389"/>
                    <a:pt x="1323" y="413"/>
                  </a:cubicBezTo>
                  <a:cubicBezTo>
                    <a:pt x="1251" y="459"/>
                    <a:pt x="1184" y="509"/>
                    <a:pt x="1122" y="568"/>
                  </a:cubicBezTo>
                  <a:cubicBezTo>
                    <a:pt x="1063" y="636"/>
                    <a:pt x="1014" y="708"/>
                    <a:pt x="970" y="784"/>
                  </a:cubicBezTo>
                  <a:cubicBezTo>
                    <a:pt x="822" y="1070"/>
                    <a:pt x="721" y="1377"/>
                    <a:pt x="602" y="1677"/>
                  </a:cubicBezTo>
                  <a:cubicBezTo>
                    <a:pt x="547" y="1804"/>
                    <a:pt x="494" y="1931"/>
                    <a:pt x="427" y="2053"/>
                  </a:cubicBezTo>
                  <a:cubicBezTo>
                    <a:pt x="368" y="2167"/>
                    <a:pt x="299" y="2276"/>
                    <a:pt x="216" y="2374"/>
                  </a:cubicBezTo>
                  <a:cubicBezTo>
                    <a:pt x="150" y="2448"/>
                    <a:pt x="79" y="2522"/>
                    <a:pt x="0" y="2586"/>
                  </a:cubicBezTo>
                  <a:cubicBezTo>
                    <a:pt x="76" y="2532"/>
                    <a:pt x="152" y="2476"/>
                    <a:pt x="230" y="2418"/>
                  </a:cubicBezTo>
                  <a:cubicBezTo>
                    <a:pt x="761" y="2015"/>
                    <a:pt x="1250" y="1536"/>
                    <a:pt x="1678" y="1002"/>
                  </a:cubicBezTo>
                  <a:cubicBezTo>
                    <a:pt x="1862" y="768"/>
                    <a:pt x="2048" y="497"/>
                    <a:pt x="2247" y="173"/>
                  </a:cubicBezTo>
                  <a:cubicBezTo>
                    <a:pt x="2283" y="116"/>
                    <a:pt x="2317" y="58"/>
                    <a:pt x="2349" y="1"/>
                  </a:cubicBezTo>
                  <a:close/>
                </a:path>
              </a:pathLst>
            </a:custGeom>
            <a:solidFill>
              <a:srgbClr val="AAB5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4" name="Google Shape;6024;p16"/>
            <p:cNvSpPr/>
            <p:nvPr/>
          </p:nvSpPr>
          <p:spPr>
            <a:xfrm>
              <a:off x="4065000" y="6393975"/>
              <a:ext cx="94175" cy="77325"/>
            </a:xfrm>
            <a:custGeom>
              <a:avLst/>
              <a:gdLst/>
              <a:ahLst/>
              <a:cxnLst/>
              <a:rect l="l" t="t" r="r" b="b"/>
              <a:pathLst>
                <a:path w="3767" h="3093" extrusionOk="0">
                  <a:moveTo>
                    <a:pt x="3184" y="730"/>
                  </a:moveTo>
                  <a:cubicBezTo>
                    <a:pt x="3178" y="733"/>
                    <a:pt x="3173" y="736"/>
                    <a:pt x="3168" y="740"/>
                  </a:cubicBezTo>
                  <a:lnTo>
                    <a:pt x="3168" y="740"/>
                  </a:lnTo>
                  <a:cubicBezTo>
                    <a:pt x="3173" y="736"/>
                    <a:pt x="3178" y="733"/>
                    <a:pt x="3184" y="730"/>
                  </a:cubicBezTo>
                  <a:close/>
                  <a:moveTo>
                    <a:pt x="3767" y="0"/>
                  </a:moveTo>
                  <a:lnTo>
                    <a:pt x="3767" y="0"/>
                  </a:lnTo>
                  <a:cubicBezTo>
                    <a:pt x="3158" y="144"/>
                    <a:pt x="2645" y="313"/>
                    <a:pt x="2174" y="527"/>
                  </a:cubicBezTo>
                  <a:cubicBezTo>
                    <a:pt x="1865" y="668"/>
                    <a:pt x="1598" y="823"/>
                    <a:pt x="1355" y="995"/>
                  </a:cubicBezTo>
                  <a:cubicBezTo>
                    <a:pt x="1090" y="1186"/>
                    <a:pt x="856" y="1438"/>
                    <a:pt x="670" y="1725"/>
                  </a:cubicBezTo>
                  <a:cubicBezTo>
                    <a:pt x="509" y="1979"/>
                    <a:pt x="392" y="2242"/>
                    <a:pt x="284" y="2489"/>
                  </a:cubicBezTo>
                  <a:cubicBezTo>
                    <a:pt x="189" y="2703"/>
                    <a:pt x="102" y="2903"/>
                    <a:pt x="1" y="3092"/>
                  </a:cubicBezTo>
                  <a:cubicBezTo>
                    <a:pt x="514" y="2719"/>
                    <a:pt x="907" y="2208"/>
                    <a:pt x="1322" y="1731"/>
                  </a:cubicBezTo>
                  <a:cubicBezTo>
                    <a:pt x="1417" y="1617"/>
                    <a:pt x="1516" y="1505"/>
                    <a:pt x="1620" y="1398"/>
                  </a:cubicBezTo>
                  <a:cubicBezTo>
                    <a:pt x="1669" y="1350"/>
                    <a:pt x="1716" y="1301"/>
                    <a:pt x="1763" y="1257"/>
                  </a:cubicBezTo>
                  <a:cubicBezTo>
                    <a:pt x="1825" y="1199"/>
                    <a:pt x="1888" y="1145"/>
                    <a:pt x="1957" y="1100"/>
                  </a:cubicBezTo>
                  <a:cubicBezTo>
                    <a:pt x="2039" y="1050"/>
                    <a:pt x="2121" y="1007"/>
                    <a:pt x="2213" y="978"/>
                  </a:cubicBezTo>
                  <a:cubicBezTo>
                    <a:pt x="2305" y="949"/>
                    <a:pt x="2398" y="926"/>
                    <a:pt x="2493" y="915"/>
                  </a:cubicBezTo>
                  <a:cubicBezTo>
                    <a:pt x="2583" y="905"/>
                    <a:pt x="2674" y="895"/>
                    <a:pt x="2763" y="883"/>
                  </a:cubicBezTo>
                  <a:cubicBezTo>
                    <a:pt x="2818" y="876"/>
                    <a:pt x="2869" y="869"/>
                    <a:pt x="2920" y="855"/>
                  </a:cubicBezTo>
                  <a:cubicBezTo>
                    <a:pt x="2954" y="847"/>
                    <a:pt x="2986" y="836"/>
                    <a:pt x="3019" y="823"/>
                  </a:cubicBezTo>
                  <a:lnTo>
                    <a:pt x="3019" y="823"/>
                  </a:lnTo>
                  <a:cubicBezTo>
                    <a:pt x="3016" y="824"/>
                    <a:pt x="3012" y="825"/>
                    <a:pt x="3009" y="826"/>
                  </a:cubicBezTo>
                  <a:lnTo>
                    <a:pt x="3009" y="826"/>
                  </a:lnTo>
                  <a:cubicBezTo>
                    <a:pt x="3037" y="815"/>
                    <a:pt x="3062" y="803"/>
                    <a:pt x="3089" y="787"/>
                  </a:cubicBezTo>
                  <a:cubicBezTo>
                    <a:pt x="3114" y="774"/>
                    <a:pt x="3138" y="758"/>
                    <a:pt x="3163" y="743"/>
                  </a:cubicBezTo>
                  <a:lnTo>
                    <a:pt x="3163" y="743"/>
                  </a:lnTo>
                  <a:cubicBezTo>
                    <a:pt x="3162" y="743"/>
                    <a:pt x="3161" y="744"/>
                    <a:pt x="3161" y="744"/>
                  </a:cubicBezTo>
                  <a:cubicBezTo>
                    <a:pt x="3163" y="743"/>
                    <a:pt x="3165" y="741"/>
                    <a:pt x="3168" y="740"/>
                  </a:cubicBezTo>
                  <a:lnTo>
                    <a:pt x="3168" y="740"/>
                  </a:lnTo>
                  <a:cubicBezTo>
                    <a:pt x="3166" y="741"/>
                    <a:pt x="3164" y="742"/>
                    <a:pt x="3163" y="743"/>
                  </a:cubicBezTo>
                  <a:lnTo>
                    <a:pt x="3163" y="743"/>
                  </a:lnTo>
                  <a:cubicBezTo>
                    <a:pt x="3207" y="712"/>
                    <a:pt x="3249" y="679"/>
                    <a:pt x="3287" y="641"/>
                  </a:cubicBezTo>
                  <a:cubicBezTo>
                    <a:pt x="3327" y="600"/>
                    <a:pt x="3366" y="562"/>
                    <a:pt x="3405" y="520"/>
                  </a:cubicBezTo>
                  <a:lnTo>
                    <a:pt x="3405" y="520"/>
                  </a:lnTo>
                  <a:cubicBezTo>
                    <a:pt x="3399" y="527"/>
                    <a:pt x="3393" y="533"/>
                    <a:pt x="3388" y="542"/>
                  </a:cubicBezTo>
                  <a:cubicBezTo>
                    <a:pt x="3472" y="440"/>
                    <a:pt x="3550" y="333"/>
                    <a:pt x="3623" y="223"/>
                  </a:cubicBezTo>
                  <a:cubicBezTo>
                    <a:pt x="3672" y="148"/>
                    <a:pt x="3718" y="73"/>
                    <a:pt x="3767" y="0"/>
                  </a:cubicBezTo>
                  <a:close/>
                </a:path>
              </a:pathLst>
            </a:custGeom>
            <a:solidFill>
              <a:srgbClr val="AAB5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5" name="Google Shape;6025;p16"/>
            <p:cNvSpPr/>
            <p:nvPr/>
          </p:nvSpPr>
          <p:spPr>
            <a:xfrm>
              <a:off x="3979150" y="6125125"/>
              <a:ext cx="49850" cy="188800"/>
            </a:xfrm>
            <a:custGeom>
              <a:avLst/>
              <a:gdLst/>
              <a:ahLst/>
              <a:cxnLst/>
              <a:rect l="l" t="t" r="r" b="b"/>
              <a:pathLst>
                <a:path w="1994" h="7552" extrusionOk="0">
                  <a:moveTo>
                    <a:pt x="1968" y="3662"/>
                  </a:moveTo>
                  <a:cubicBezTo>
                    <a:pt x="1968" y="3665"/>
                    <a:pt x="1968" y="3668"/>
                    <a:pt x="1969" y="3670"/>
                  </a:cubicBezTo>
                  <a:cubicBezTo>
                    <a:pt x="1969" y="3668"/>
                    <a:pt x="1968" y="3665"/>
                    <a:pt x="1968" y="3662"/>
                  </a:cubicBezTo>
                  <a:close/>
                  <a:moveTo>
                    <a:pt x="1864" y="4880"/>
                  </a:moveTo>
                  <a:lnTo>
                    <a:pt x="1858" y="4890"/>
                  </a:lnTo>
                  <a:cubicBezTo>
                    <a:pt x="1861" y="4887"/>
                    <a:pt x="1862" y="4884"/>
                    <a:pt x="1864" y="4880"/>
                  </a:cubicBezTo>
                  <a:close/>
                  <a:moveTo>
                    <a:pt x="1365" y="4992"/>
                  </a:moveTo>
                  <a:cubicBezTo>
                    <a:pt x="1365" y="4993"/>
                    <a:pt x="1366" y="4994"/>
                    <a:pt x="1367" y="4996"/>
                  </a:cubicBezTo>
                  <a:cubicBezTo>
                    <a:pt x="1366" y="4994"/>
                    <a:pt x="1366" y="4993"/>
                    <a:pt x="1365" y="4992"/>
                  </a:cubicBezTo>
                  <a:close/>
                  <a:moveTo>
                    <a:pt x="1614" y="5135"/>
                  </a:moveTo>
                  <a:cubicBezTo>
                    <a:pt x="1607" y="5137"/>
                    <a:pt x="1602" y="5139"/>
                    <a:pt x="1597" y="5141"/>
                  </a:cubicBezTo>
                  <a:lnTo>
                    <a:pt x="1597" y="5141"/>
                  </a:lnTo>
                  <a:cubicBezTo>
                    <a:pt x="1602" y="5139"/>
                    <a:pt x="1608" y="5137"/>
                    <a:pt x="1614" y="5135"/>
                  </a:cubicBezTo>
                  <a:close/>
                  <a:moveTo>
                    <a:pt x="1596" y="5141"/>
                  </a:moveTo>
                  <a:cubicBezTo>
                    <a:pt x="1593" y="5143"/>
                    <a:pt x="1591" y="5144"/>
                    <a:pt x="1588" y="5145"/>
                  </a:cubicBezTo>
                  <a:cubicBezTo>
                    <a:pt x="1591" y="5144"/>
                    <a:pt x="1593" y="5143"/>
                    <a:pt x="1596" y="5141"/>
                  </a:cubicBezTo>
                  <a:close/>
                  <a:moveTo>
                    <a:pt x="256" y="7107"/>
                  </a:moveTo>
                  <a:lnTo>
                    <a:pt x="256" y="7107"/>
                  </a:lnTo>
                  <a:cubicBezTo>
                    <a:pt x="255" y="7111"/>
                    <a:pt x="253" y="7115"/>
                    <a:pt x="251" y="7118"/>
                  </a:cubicBezTo>
                  <a:lnTo>
                    <a:pt x="251" y="7118"/>
                  </a:lnTo>
                  <a:cubicBezTo>
                    <a:pt x="253" y="7114"/>
                    <a:pt x="255" y="7111"/>
                    <a:pt x="256" y="7107"/>
                  </a:cubicBezTo>
                  <a:close/>
                  <a:moveTo>
                    <a:pt x="1612" y="1"/>
                  </a:moveTo>
                  <a:lnTo>
                    <a:pt x="1612" y="1"/>
                  </a:lnTo>
                  <a:cubicBezTo>
                    <a:pt x="1578" y="39"/>
                    <a:pt x="1546" y="77"/>
                    <a:pt x="1513" y="114"/>
                  </a:cubicBezTo>
                  <a:cubicBezTo>
                    <a:pt x="963" y="765"/>
                    <a:pt x="591" y="1628"/>
                    <a:pt x="410" y="2682"/>
                  </a:cubicBezTo>
                  <a:cubicBezTo>
                    <a:pt x="327" y="3166"/>
                    <a:pt x="298" y="3662"/>
                    <a:pt x="281" y="4126"/>
                  </a:cubicBezTo>
                  <a:cubicBezTo>
                    <a:pt x="274" y="4305"/>
                    <a:pt x="269" y="4486"/>
                    <a:pt x="264" y="4666"/>
                  </a:cubicBezTo>
                  <a:lnTo>
                    <a:pt x="261" y="4867"/>
                  </a:lnTo>
                  <a:cubicBezTo>
                    <a:pt x="255" y="5157"/>
                    <a:pt x="248" y="5405"/>
                    <a:pt x="241" y="5649"/>
                  </a:cubicBezTo>
                  <a:lnTo>
                    <a:pt x="268" y="5592"/>
                  </a:lnTo>
                  <a:lnTo>
                    <a:pt x="268" y="5592"/>
                  </a:lnTo>
                  <a:cubicBezTo>
                    <a:pt x="216" y="6382"/>
                    <a:pt x="133" y="7002"/>
                    <a:pt x="1" y="7551"/>
                  </a:cubicBezTo>
                  <a:cubicBezTo>
                    <a:pt x="2" y="7545"/>
                    <a:pt x="4" y="7544"/>
                    <a:pt x="4" y="7541"/>
                  </a:cubicBezTo>
                  <a:cubicBezTo>
                    <a:pt x="95" y="7405"/>
                    <a:pt x="178" y="7265"/>
                    <a:pt x="251" y="7118"/>
                  </a:cubicBezTo>
                  <a:lnTo>
                    <a:pt x="251" y="7118"/>
                  </a:lnTo>
                  <a:cubicBezTo>
                    <a:pt x="250" y="7120"/>
                    <a:pt x="249" y="7122"/>
                    <a:pt x="248" y="7124"/>
                  </a:cubicBezTo>
                  <a:lnTo>
                    <a:pt x="248" y="7124"/>
                  </a:lnTo>
                  <a:cubicBezTo>
                    <a:pt x="312" y="6989"/>
                    <a:pt x="369" y="6854"/>
                    <a:pt x="413" y="6712"/>
                  </a:cubicBezTo>
                  <a:cubicBezTo>
                    <a:pt x="453" y="6584"/>
                    <a:pt x="483" y="6460"/>
                    <a:pt x="508" y="6332"/>
                  </a:cubicBezTo>
                  <a:cubicBezTo>
                    <a:pt x="511" y="6326"/>
                    <a:pt x="511" y="6319"/>
                    <a:pt x="512" y="6313"/>
                  </a:cubicBezTo>
                  <a:cubicBezTo>
                    <a:pt x="544" y="6131"/>
                    <a:pt x="568" y="5947"/>
                    <a:pt x="590" y="5764"/>
                  </a:cubicBezTo>
                  <a:cubicBezTo>
                    <a:pt x="608" y="5581"/>
                    <a:pt x="628" y="5397"/>
                    <a:pt x="659" y="5217"/>
                  </a:cubicBezTo>
                  <a:cubicBezTo>
                    <a:pt x="687" y="5048"/>
                    <a:pt x="720" y="4881"/>
                    <a:pt x="776" y="4720"/>
                  </a:cubicBezTo>
                  <a:cubicBezTo>
                    <a:pt x="807" y="4630"/>
                    <a:pt x="841" y="4541"/>
                    <a:pt x="880" y="4454"/>
                  </a:cubicBezTo>
                  <a:cubicBezTo>
                    <a:pt x="914" y="4378"/>
                    <a:pt x="956" y="4305"/>
                    <a:pt x="996" y="4233"/>
                  </a:cubicBezTo>
                  <a:cubicBezTo>
                    <a:pt x="1013" y="4202"/>
                    <a:pt x="1048" y="4186"/>
                    <a:pt x="1083" y="4186"/>
                  </a:cubicBezTo>
                  <a:cubicBezTo>
                    <a:pt x="1121" y="4186"/>
                    <a:pt x="1159" y="4204"/>
                    <a:pt x="1174" y="4242"/>
                  </a:cubicBezTo>
                  <a:cubicBezTo>
                    <a:pt x="1273" y="4483"/>
                    <a:pt x="1288" y="4744"/>
                    <a:pt x="1365" y="4992"/>
                  </a:cubicBezTo>
                  <a:lnTo>
                    <a:pt x="1365" y="4992"/>
                  </a:lnTo>
                  <a:cubicBezTo>
                    <a:pt x="1365" y="4991"/>
                    <a:pt x="1365" y="4991"/>
                    <a:pt x="1365" y="4990"/>
                  </a:cubicBezTo>
                  <a:lnTo>
                    <a:pt x="1365" y="4990"/>
                  </a:lnTo>
                  <a:cubicBezTo>
                    <a:pt x="1380" y="5028"/>
                    <a:pt x="1395" y="5063"/>
                    <a:pt x="1416" y="5098"/>
                  </a:cubicBezTo>
                  <a:cubicBezTo>
                    <a:pt x="1417" y="5099"/>
                    <a:pt x="1417" y="5101"/>
                    <a:pt x="1418" y="5104"/>
                  </a:cubicBezTo>
                  <a:cubicBezTo>
                    <a:pt x="1427" y="5114"/>
                    <a:pt x="1434" y="5125"/>
                    <a:pt x="1446" y="5134"/>
                  </a:cubicBezTo>
                  <a:lnTo>
                    <a:pt x="1446" y="5134"/>
                  </a:lnTo>
                  <a:lnTo>
                    <a:pt x="1446" y="5134"/>
                  </a:lnTo>
                  <a:cubicBezTo>
                    <a:pt x="1446" y="5134"/>
                    <a:pt x="1447" y="5134"/>
                    <a:pt x="1447" y="5135"/>
                  </a:cubicBezTo>
                  <a:lnTo>
                    <a:pt x="1447" y="5135"/>
                  </a:lnTo>
                  <a:lnTo>
                    <a:pt x="1446" y="5134"/>
                  </a:lnTo>
                  <a:lnTo>
                    <a:pt x="1446" y="5134"/>
                  </a:lnTo>
                  <a:cubicBezTo>
                    <a:pt x="1446" y="5135"/>
                    <a:pt x="1447" y="5135"/>
                    <a:pt x="1447" y="5135"/>
                  </a:cubicBezTo>
                  <a:lnTo>
                    <a:pt x="1447" y="5135"/>
                  </a:lnTo>
                  <a:lnTo>
                    <a:pt x="1449" y="5137"/>
                  </a:lnTo>
                  <a:cubicBezTo>
                    <a:pt x="1456" y="5142"/>
                    <a:pt x="1463" y="5147"/>
                    <a:pt x="1473" y="5151"/>
                  </a:cubicBezTo>
                  <a:cubicBezTo>
                    <a:pt x="1477" y="5154"/>
                    <a:pt x="1487" y="5157"/>
                    <a:pt x="1495" y="5158"/>
                  </a:cubicBezTo>
                  <a:cubicBezTo>
                    <a:pt x="1502" y="5158"/>
                    <a:pt x="1510" y="5158"/>
                    <a:pt x="1519" y="5161"/>
                  </a:cubicBezTo>
                  <a:cubicBezTo>
                    <a:pt x="1546" y="5156"/>
                    <a:pt x="1571" y="5150"/>
                    <a:pt x="1596" y="5141"/>
                  </a:cubicBezTo>
                  <a:lnTo>
                    <a:pt x="1596" y="5141"/>
                  </a:lnTo>
                  <a:cubicBezTo>
                    <a:pt x="1596" y="5141"/>
                    <a:pt x="1596" y="5141"/>
                    <a:pt x="1596" y="5141"/>
                  </a:cubicBezTo>
                  <a:lnTo>
                    <a:pt x="1596" y="5141"/>
                  </a:lnTo>
                  <a:cubicBezTo>
                    <a:pt x="1596" y="5141"/>
                    <a:pt x="1596" y="5141"/>
                    <a:pt x="1597" y="5141"/>
                  </a:cubicBezTo>
                  <a:lnTo>
                    <a:pt x="1597" y="5141"/>
                  </a:lnTo>
                  <a:cubicBezTo>
                    <a:pt x="1597" y="5141"/>
                    <a:pt x="1597" y="5141"/>
                    <a:pt x="1596" y="5141"/>
                  </a:cubicBezTo>
                  <a:lnTo>
                    <a:pt x="1596" y="5141"/>
                  </a:lnTo>
                  <a:cubicBezTo>
                    <a:pt x="1634" y="5124"/>
                    <a:pt x="1670" y="5105"/>
                    <a:pt x="1706" y="5084"/>
                  </a:cubicBezTo>
                  <a:cubicBezTo>
                    <a:pt x="1733" y="5063"/>
                    <a:pt x="1754" y="5045"/>
                    <a:pt x="1776" y="5020"/>
                  </a:cubicBezTo>
                  <a:cubicBezTo>
                    <a:pt x="1808" y="4980"/>
                    <a:pt x="1833" y="4938"/>
                    <a:pt x="1858" y="4890"/>
                  </a:cubicBezTo>
                  <a:cubicBezTo>
                    <a:pt x="1898" y="4796"/>
                    <a:pt x="1925" y="4697"/>
                    <a:pt x="1944" y="4595"/>
                  </a:cubicBezTo>
                  <a:cubicBezTo>
                    <a:pt x="1994" y="4284"/>
                    <a:pt x="1987" y="3968"/>
                    <a:pt x="1966" y="3650"/>
                  </a:cubicBezTo>
                  <a:lnTo>
                    <a:pt x="1966" y="3650"/>
                  </a:lnTo>
                  <a:cubicBezTo>
                    <a:pt x="1967" y="3654"/>
                    <a:pt x="1967" y="3658"/>
                    <a:pt x="1968" y="3662"/>
                  </a:cubicBezTo>
                  <a:lnTo>
                    <a:pt x="1968" y="3662"/>
                  </a:lnTo>
                  <a:cubicBezTo>
                    <a:pt x="1954" y="3474"/>
                    <a:pt x="1932" y="3283"/>
                    <a:pt x="1905" y="3094"/>
                  </a:cubicBezTo>
                  <a:cubicBezTo>
                    <a:pt x="1882" y="2920"/>
                    <a:pt x="1856" y="2744"/>
                    <a:pt x="1828" y="2571"/>
                  </a:cubicBezTo>
                  <a:cubicBezTo>
                    <a:pt x="1785" y="2314"/>
                    <a:pt x="1732" y="2059"/>
                    <a:pt x="1683" y="1802"/>
                  </a:cubicBezTo>
                  <a:cubicBezTo>
                    <a:pt x="1640" y="1573"/>
                    <a:pt x="1597" y="1346"/>
                    <a:pt x="1571" y="1114"/>
                  </a:cubicBezTo>
                  <a:cubicBezTo>
                    <a:pt x="1546" y="884"/>
                    <a:pt x="1530" y="651"/>
                    <a:pt x="1549" y="421"/>
                  </a:cubicBezTo>
                  <a:cubicBezTo>
                    <a:pt x="1561" y="279"/>
                    <a:pt x="1581" y="140"/>
                    <a:pt x="1612" y="1"/>
                  </a:cubicBezTo>
                  <a:close/>
                </a:path>
              </a:pathLst>
            </a:custGeom>
            <a:solidFill>
              <a:srgbClr val="AAB5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6" name="Google Shape;6026;p16"/>
            <p:cNvSpPr/>
            <p:nvPr/>
          </p:nvSpPr>
          <p:spPr>
            <a:xfrm>
              <a:off x="4015425" y="6253600"/>
              <a:ext cx="450" cy="250"/>
            </a:xfrm>
            <a:custGeom>
              <a:avLst/>
              <a:gdLst/>
              <a:ahLst/>
              <a:cxnLst/>
              <a:rect l="l" t="t" r="r" b="b"/>
              <a:pathLst>
                <a:path w="18" h="10" extrusionOk="0">
                  <a:moveTo>
                    <a:pt x="0" y="1"/>
                  </a:moveTo>
                  <a:cubicBezTo>
                    <a:pt x="5" y="3"/>
                    <a:pt x="12" y="6"/>
                    <a:pt x="18" y="9"/>
                  </a:cubicBezTo>
                  <a:cubicBezTo>
                    <a:pt x="12" y="3"/>
                    <a:pt x="8" y="2"/>
                    <a:pt x="0" y="1"/>
                  </a:cubicBezTo>
                  <a:close/>
                </a:path>
              </a:pathLst>
            </a:custGeom>
            <a:solidFill>
              <a:srgbClr val="AAB5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7" name="Google Shape;6027;p16"/>
            <p:cNvSpPr/>
            <p:nvPr/>
          </p:nvSpPr>
          <p:spPr>
            <a:xfrm>
              <a:off x="4014525" y="6252425"/>
              <a:ext cx="100" cy="200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1" y="0"/>
                  </a:moveTo>
                  <a:cubicBezTo>
                    <a:pt x="1" y="3"/>
                    <a:pt x="1" y="3"/>
                    <a:pt x="2" y="4"/>
                  </a:cubicBezTo>
                  <a:cubicBezTo>
                    <a:pt x="2" y="4"/>
                    <a:pt x="2" y="6"/>
                    <a:pt x="3" y="7"/>
                  </a:cubicBezTo>
                  <a:cubicBezTo>
                    <a:pt x="2" y="6"/>
                    <a:pt x="2" y="3"/>
                    <a:pt x="1" y="0"/>
                  </a:cubicBezTo>
                  <a:close/>
                </a:path>
              </a:pathLst>
            </a:custGeom>
            <a:solidFill>
              <a:srgbClr val="AAB5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8" name="Google Shape;6028;p16"/>
            <p:cNvSpPr/>
            <p:nvPr/>
          </p:nvSpPr>
          <p:spPr>
            <a:xfrm>
              <a:off x="4025450" y="6247200"/>
              <a:ext cx="150" cy="350"/>
            </a:xfrm>
            <a:custGeom>
              <a:avLst/>
              <a:gdLst/>
              <a:ahLst/>
              <a:cxnLst/>
              <a:rect l="l" t="t" r="r" b="b"/>
              <a:pathLst>
                <a:path w="6" h="14" extrusionOk="0">
                  <a:moveTo>
                    <a:pt x="6" y="1"/>
                  </a:moveTo>
                  <a:cubicBezTo>
                    <a:pt x="6" y="2"/>
                    <a:pt x="5" y="3"/>
                    <a:pt x="5" y="4"/>
                  </a:cubicBezTo>
                  <a:lnTo>
                    <a:pt x="5" y="4"/>
                  </a:lnTo>
                  <a:cubicBezTo>
                    <a:pt x="5" y="3"/>
                    <a:pt x="6" y="2"/>
                    <a:pt x="6" y="1"/>
                  </a:cubicBezTo>
                  <a:close/>
                  <a:moveTo>
                    <a:pt x="5" y="4"/>
                  </a:moveTo>
                  <a:cubicBezTo>
                    <a:pt x="4" y="8"/>
                    <a:pt x="2" y="12"/>
                    <a:pt x="0" y="14"/>
                  </a:cubicBezTo>
                  <a:cubicBezTo>
                    <a:pt x="4" y="12"/>
                    <a:pt x="4" y="8"/>
                    <a:pt x="5" y="4"/>
                  </a:cubicBezTo>
                  <a:close/>
                </a:path>
              </a:pathLst>
            </a:custGeom>
            <a:solidFill>
              <a:srgbClr val="AAB5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9" name="Google Shape;6029;p16"/>
            <p:cNvSpPr/>
            <p:nvPr/>
          </p:nvSpPr>
          <p:spPr>
            <a:xfrm>
              <a:off x="4268200" y="5973925"/>
              <a:ext cx="161300" cy="85575"/>
            </a:xfrm>
            <a:custGeom>
              <a:avLst/>
              <a:gdLst/>
              <a:ahLst/>
              <a:cxnLst/>
              <a:rect l="l" t="t" r="r" b="b"/>
              <a:pathLst>
                <a:path w="6452" h="3423" extrusionOk="0">
                  <a:moveTo>
                    <a:pt x="1" y="0"/>
                  </a:moveTo>
                  <a:lnTo>
                    <a:pt x="1" y="0"/>
                  </a:lnTo>
                  <a:cubicBezTo>
                    <a:pt x="2" y="5"/>
                    <a:pt x="5" y="7"/>
                    <a:pt x="8" y="12"/>
                  </a:cubicBezTo>
                  <a:cubicBezTo>
                    <a:pt x="278" y="349"/>
                    <a:pt x="611" y="647"/>
                    <a:pt x="1025" y="921"/>
                  </a:cubicBezTo>
                  <a:cubicBezTo>
                    <a:pt x="1825" y="1452"/>
                    <a:pt x="2741" y="1768"/>
                    <a:pt x="3552" y="2047"/>
                  </a:cubicBezTo>
                  <a:lnTo>
                    <a:pt x="3605" y="2069"/>
                  </a:lnTo>
                  <a:cubicBezTo>
                    <a:pt x="4028" y="2218"/>
                    <a:pt x="4458" y="2369"/>
                    <a:pt x="4860" y="2535"/>
                  </a:cubicBezTo>
                  <a:cubicBezTo>
                    <a:pt x="5317" y="2723"/>
                    <a:pt x="5723" y="2935"/>
                    <a:pt x="6107" y="3176"/>
                  </a:cubicBezTo>
                  <a:cubicBezTo>
                    <a:pt x="6216" y="3251"/>
                    <a:pt x="6332" y="3334"/>
                    <a:pt x="6451" y="3423"/>
                  </a:cubicBezTo>
                  <a:cubicBezTo>
                    <a:pt x="6401" y="3347"/>
                    <a:pt x="6352" y="3274"/>
                    <a:pt x="6302" y="3202"/>
                  </a:cubicBezTo>
                  <a:lnTo>
                    <a:pt x="6302" y="3202"/>
                  </a:lnTo>
                  <a:cubicBezTo>
                    <a:pt x="6302" y="3203"/>
                    <a:pt x="6303" y="3203"/>
                    <a:pt x="6303" y="3205"/>
                  </a:cubicBezTo>
                  <a:cubicBezTo>
                    <a:pt x="6066" y="2864"/>
                    <a:pt x="5814" y="2535"/>
                    <a:pt x="5505" y="2260"/>
                  </a:cubicBezTo>
                  <a:lnTo>
                    <a:pt x="5503" y="2257"/>
                  </a:lnTo>
                  <a:cubicBezTo>
                    <a:pt x="5446" y="2209"/>
                    <a:pt x="5389" y="2162"/>
                    <a:pt x="5325" y="2120"/>
                  </a:cubicBezTo>
                  <a:cubicBezTo>
                    <a:pt x="5259" y="2074"/>
                    <a:pt x="5190" y="2033"/>
                    <a:pt x="5119" y="1995"/>
                  </a:cubicBezTo>
                  <a:cubicBezTo>
                    <a:pt x="5011" y="1945"/>
                    <a:pt x="4902" y="1899"/>
                    <a:pt x="4785" y="1867"/>
                  </a:cubicBezTo>
                  <a:cubicBezTo>
                    <a:pt x="4670" y="1834"/>
                    <a:pt x="4555" y="1810"/>
                    <a:pt x="4438" y="1787"/>
                  </a:cubicBezTo>
                  <a:cubicBezTo>
                    <a:pt x="4446" y="1787"/>
                    <a:pt x="4456" y="1790"/>
                    <a:pt x="4464" y="1790"/>
                  </a:cubicBezTo>
                  <a:cubicBezTo>
                    <a:pt x="4268" y="1754"/>
                    <a:pt x="4067" y="1724"/>
                    <a:pt x="3872" y="1676"/>
                  </a:cubicBezTo>
                  <a:cubicBezTo>
                    <a:pt x="3754" y="1651"/>
                    <a:pt x="3635" y="1618"/>
                    <a:pt x="3521" y="1574"/>
                  </a:cubicBezTo>
                  <a:cubicBezTo>
                    <a:pt x="3450" y="1546"/>
                    <a:pt x="3378" y="1517"/>
                    <a:pt x="3306" y="1487"/>
                  </a:cubicBezTo>
                  <a:cubicBezTo>
                    <a:pt x="3006" y="1366"/>
                    <a:pt x="2703" y="1250"/>
                    <a:pt x="2401" y="1134"/>
                  </a:cubicBezTo>
                  <a:cubicBezTo>
                    <a:pt x="1806" y="902"/>
                    <a:pt x="1215" y="667"/>
                    <a:pt x="649" y="372"/>
                  </a:cubicBezTo>
                  <a:cubicBezTo>
                    <a:pt x="428" y="257"/>
                    <a:pt x="211" y="135"/>
                    <a:pt x="1" y="0"/>
                  </a:cubicBezTo>
                  <a:close/>
                </a:path>
              </a:pathLst>
            </a:custGeom>
            <a:solidFill>
              <a:srgbClr val="AAB5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0" name="Google Shape;6030;p16"/>
            <p:cNvSpPr/>
            <p:nvPr/>
          </p:nvSpPr>
          <p:spPr>
            <a:xfrm>
              <a:off x="4022250" y="7233650"/>
              <a:ext cx="93375" cy="202875"/>
            </a:xfrm>
            <a:custGeom>
              <a:avLst/>
              <a:gdLst/>
              <a:ahLst/>
              <a:cxnLst/>
              <a:rect l="l" t="t" r="r" b="b"/>
              <a:pathLst>
                <a:path w="3735" h="8115" extrusionOk="0">
                  <a:moveTo>
                    <a:pt x="141" y="2166"/>
                  </a:moveTo>
                  <a:cubicBezTo>
                    <a:pt x="141" y="2167"/>
                    <a:pt x="141" y="2168"/>
                    <a:pt x="142" y="2169"/>
                  </a:cubicBezTo>
                  <a:lnTo>
                    <a:pt x="142" y="2169"/>
                  </a:lnTo>
                  <a:cubicBezTo>
                    <a:pt x="141" y="2168"/>
                    <a:pt x="141" y="2167"/>
                    <a:pt x="141" y="2166"/>
                  </a:cubicBezTo>
                  <a:close/>
                  <a:moveTo>
                    <a:pt x="142" y="2169"/>
                  </a:moveTo>
                  <a:cubicBezTo>
                    <a:pt x="143" y="2176"/>
                    <a:pt x="145" y="2182"/>
                    <a:pt x="147" y="2188"/>
                  </a:cubicBezTo>
                  <a:cubicBezTo>
                    <a:pt x="146" y="2181"/>
                    <a:pt x="143" y="2176"/>
                    <a:pt x="142" y="2169"/>
                  </a:cubicBezTo>
                  <a:close/>
                  <a:moveTo>
                    <a:pt x="813" y="3171"/>
                  </a:moveTo>
                  <a:cubicBezTo>
                    <a:pt x="815" y="3172"/>
                    <a:pt x="817" y="3173"/>
                    <a:pt x="819" y="3174"/>
                  </a:cubicBezTo>
                  <a:cubicBezTo>
                    <a:pt x="817" y="3173"/>
                    <a:pt x="815" y="3172"/>
                    <a:pt x="813" y="3171"/>
                  </a:cubicBezTo>
                  <a:close/>
                  <a:moveTo>
                    <a:pt x="2086" y="4824"/>
                  </a:moveTo>
                  <a:cubicBezTo>
                    <a:pt x="2088" y="4825"/>
                    <a:pt x="2089" y="4825"/>
                    <a:pt x="2091" y="4825"/>
                  </a:cubicBezTo>
                  <a:lnTo>
                    <a:pt x="2091" y="4825"/>
                  </a:lnTo>
                  <a:cubicBezTo>
                    <a:pt x="2089" y="4825"/>
                    <a:pt x="2088" y="4824"/>
                    <a:pt x="2086" y="4824"/>
                  </a:cubicBezTo>
                  <a:close/>
                  <a:moveTo>
                    <a:pt x="2178" y="4831"/>
                  </a:moveTo>
                  <a:cubicBezTo>
                    <a:pt x="2169" y="4832"/>
                    <a:pt x="2161" y="4832"/>
                    <a:pt x="2152" y="4833"/>
                  </a:cubicBezTo>
                  <a:cubicBezTo>
                    <a:pt x="2162" y="4833"/>
                    <a:pt x="2172" y="4831"/>
                    <a:pt x="2181" y="4831"/>
                  </a:cubicBezTo>
                  <a:cubicBezTo>
                    <a:pt x="2180" y="4831"/>
                    <a:pt x="2179" y="4831"/>
                    <a:pt x="2178" y="4831"/>
                  </a:cubicBezTo>
                  <a:close/>
                  <a:moveTo>
                    <a:pt x="420" y="1"/>
                  </a:moveTo>
                  <a:cubicBezTo>
                    <a:pt x="354" y="5"/>
                    <a:pt x="318" y="31"/>
                    <a:pt x="302" y="80"/>
                  </a:cubicBezTo>
                  <a:cubicBezTo>
                    <a:pt x="266" y="87"/>
                    <a:pt x="216" y="123"/>
                    <a:pt x="201" y="165"/>
                  </a:cubicBezTo>
                  <a:cubicBezTo>
                    <a:pt x="120" y="406"/>
                    <a:pt x="53" y="656"/>
                    <a:pt x="2" y="907"/>
                  </a:cubicBezTo>
                  <a:cubicBezTo>
                    <a:pt x="0" y="998"/>
                    <a:pt x="0" y="1090"/>
                    <a:pt x="2" y="1180"/>
                  </a:cubicBezTo>
                  <a:lnTo>
                    <a:pt x="2" y="1176"/>
                  </a:lnTo>
                  <a:cubicBezTo>
                    <a:pt x="12" y="1511"/>
                    <a:pt x="52" y="1843"/>
                    <a:pt x="141" y="2166"/>
                  </a:cubicBezTo>
                  <a:lnTo>
                    <a:pt x="141" y="2166"/>
                  </a:lnTo>
                  <a:cubicBezTo>
                    <a:pt x="140" y="2165"/>
                    <a:pt x="140" y="2163"/>
                    <a:pt x="140" y="2161"/>
                  </a:cubicBezTo>
                  <a:lnTo>
                    <a:pt x="140" y="2161"/>
                  </a:lnTo>
                  <a:cubicBezTo>
                    <a:pt x="170" y="2267"/>
                    <a:pt x="206" y="2374"/>
                    <a:pt x="252" y="2473"/>
                  </a:cubicBezTo>
                  <a:cubicBezTo>
                    <a:pt x="285" y="2549"/>
                    <a:pt x="325" y="2623"/>
                    <a:pt x="364" y="2697"/>
                  </a:cubicBezTo>
                  <a:cubicBezTo>
                    <a:pt x="364" y="2697"/>
                    <a:pt x="367" y="2697"/>
                    <a:pt x="367" y="2698"/>
                  </a:cubicBezTo>
                  <a:cubicBezTo>
                    <a:pt x="369" y="2702"/>
                    <a:pt x="371" y="2705"/>
                    <a:pt x="374" y="2710"/>
                  </a:cubicBezTo>
                  <a:lnTo>
                    <a:pt x="370" y="2705"/>
                  </a:lnTo>
                  <a:lnTo>
                    <a:pt x="370" y="2705"/>
                  </a:lnTo>
                  <a:cubicBezTo>
                    <a:pt x="371" y="2707"/>
                    <a:pt x="374" y="2710"/>
                    <a:pt x="374" y="2711"/>
                  </a:cubicBezTo>
                  <a:cubicBezTo>
                    <a:pt x="405" y="2763"/>
                    <a:pt x="438" y="2815"/>
                    <a:pt x="479" y="2865"/>
                  </a:cubicBezTo>
                  <a:cubicBezTo>
                    <a:pt x="522" y="2919"/>
                    <a:pt x="563" y="2970"/>
                    <a:pt x="612" y="3018"/>
                  </a:cubicBezTo>
                  <a:cubicBezTo>
                    <a:pt x="611" y="3018"/>
                    <a:pt x="611" y="3016"/>
                    <a:pt x="608" y="3016"/>
                  </a:cubicBezTo>
                  <a:cubicBezTo>
                    <a:pt x="641" y="3047"/>
                    <a:pt x="673" y="3076"/>
                    <a:pt x="708" y="3105"/>
                  </a:cubicBezTo>
                  <a:cubicBezTo>
                    <a:pt x="741" y="3129"/>
                    <a:pt x="777" y="3153"/>
                    <a:pt x="813" y="3171"/>
                  </a:cubicBezTo>
                  <a:lnTo>
                    <a:pt x="813" y="3171"/>
                  </a:lnTo>
                  <a:cubicBezTo>
                    <a:pt x="808" y="3168"/>
                    <a:pt x="802" y="3164"/>
                    <a:pt x="795" y="3159"/>
                  </a:cubicBezTo>
                  <a:lnTo>
                    <a:pt x="795" y="3159"/>
                  </a:lnTo>
                  <a:cubicBezTo>
                    <a:pt x="829" y="3178"/>
                    <a:pt x="865" y="3194"/>
                    <a:pt x="901" y="3207"/>
                  </a:cubicBezTo>
                  <a:cubicBezTo>
                    <a:pt x="920" y="3212"/>
                    <a:pt x="935" y="3217"/>
                    <a:pt x="953" y="3222"/>
                  </a:cubicBezTo>
                  <a:cubicBezTo>
                    <a:pt x="994" y="3231"/>
                    <a:pt x="1034" y="3238"/>
                    <a:pt x="1079" y="3238"/>
                  </a:cubicBezTo>
                  <a:cubicBezTo>
                    <a:pt x="1103" y="3241"/>
                    <a:pt x="1129" y="3241"/>
                    <a:pt x="1157" y="3241"/>
                  </a:cubicBezTo>
                  <a:cubicBezTo>
                    <a:pt x="1238" y="3237"/>
                    <a:pt x="1319" y="3230"/>
                    <a:pt x="1404" y="3227"/>
                  </a:cubicBezTo>
                  <a:cubicBezTo>
                    <a:pt x="1458" y="3227"/>
                    <a:pt x="1513" y="3227"/>
                    <a:pt x="1566" y="3243"/>
                  </a:cubicBezTo>
                  <a:cubicBezTo>
                    <a:pt x="1597" y="3251"/>
                    <a:pt x="1625" y="3263"/>
                    <a:pt x="1654" y="3278"/>
                  </a:cubicBezTo>
                  <a:cubicBezTo>
                    <a:pt x="1674" y="3291"/>
                    <a:pt x="1691" y="3303"/>
                    <a:pt x="1707" y="3320"/>
                  </a:cubicBezTo>
                  <a:cubicBezTo>
                    <a:pt x="1735" y="3345"/>
                    <a:pt x="1755" y="3375"/>
                    <a:pt x="1778" y="3406"/>
                  </a:cubicBezTo>
                  <a:cubicBezTo>
                    <a:pt x="1791" y="3428"/>
                    <a:pt x="1803" y="3445"/>
                    <a:pt x="1813" y="3467"/>
                  </a:cubicBezTo>
                  <a:cubicBezTo>
                    <a:pt x="1843" y="3546"/>
                    <a:pt x="1865" y="3626"/>
                    <a:pt x="1868" y="3711"/>
                  </a:cubicBezTo>
                  <a:cubicBezTo>
                    <a:pt x="1870" y="3787"/>
                    <a:pt x="1870" y="3862"/>
                    <a:pt x="1863" y="3938"/>
                  </a:cubicBezTo>
                  <a:cubicBezTo>
                    <a:pt x="1849" y="4099"/>
                    <a:pt x="1824" y="4261"/>
                    <a:pt x="1822" y="4423"/>
                  </a:cubicBezTo>
                  <a:cubicBezTo>
                    <a:pt x="1826" y="4479"/>
                    <a:pt x="1832" y="4531"/>
                    <a:pt x="1843" y="4585"/>
                  </a:cubicBezTo>
                  <a:cubicBezTo>
                    <a:pt x="1855" y="4617"/>
                    <a:pt x="1869" y="4644"/>
                    <a:pt x="1883" y="4675"/>
                  </a:cubicBezTo>
                  <a:cubicBezTo>
                    <a:pt x="1899" y="4699"/>
                    <a:pt x="1919" y="4720"/>
                    <a:pt x="1939" y="4739"/>
                  </a:cubicBezTo>
                  <a:cubicBezTo>
                    <a:pt x="1964" y="4761"/>
                    <a:pt x="1990" y="4782"/>
                    <a:pt x="2020" y="4799"/>
                  </a:cubicBezTo>
                  <a:cubicBezTo>
                    <a:pt x="2040" y="4810"/>
                    <a:pt x="2061" y="4818"/>
                    <a:pt x="2084" y="4824"/>
                  </a:cubicBezTo>
                  <a:lnTo>
                    <a:pt x="2086" y="4824"/>
                  </a:lnTo>
                  <a:cubicBezTo>
                    <a:pt x="2090" y="4824"/>
                    <a:pt x="2093" y="4824"/>
                    <a:pt x="2097" y="4825"/>
                  </a:cubicBezTo>
                  <a:cubicBezTo>
                    <a:pt x="2095" y="4825"/>
                    <a:pt x="2093" y="4825"/>
                    <a:pt x="2091" y="4825"/>
                  </a:cubicBezTo>
                  <a:lnTo>
                    <a:pt x="2091" y="4825"/>
                  </a:lnTo>
                  <a:cubicBezTo>
                    <a:pt x="2097" y="4827"/>
                    <a:pt x="2103" y="4829"/>
                    <a:pt x="2109" y="4830"/>
                  </a:cubicBezTo>
                  <a:cubicBezTo>
                    <a:pt x="2105" y="4828"/>
                    <a:pt x="2100" y="4828"/>
                    <a:pt x="2097" y="4824"/>
                  </a:cubicBezTo>
                  <a:lnTo>
                    <a:pt x="2097" y="4824"/>
                  </a:lnTo>
                  <a:cubicBezTo>
                    <a:pt x="2122" y="4829"/>
                    <a:pt x="2149" y="4831"/>
                    <a:pt x="2178" y="4831"/>
                  </a:cubicBezTo>
                  <a:lnTo>
                    <a:pt x="2178" y="4831"/>
                  </a:lnTo>
                  <a:cubicBezTo>
                    <a:pt x="2217" y="4829"/>
                    <a:pt x="2256" y="4826"/>
                    <a:pt x="2296" y="4818"/>
                  </a:cubicBezTo>
                  <a:cubicBezTo>
                    <a:pt x="2327" y="4814"/>
                    <a:pt x="2357" y="4811"/>
                    <a:pt x="2387" y="4807"/>
                  </a:cubicBezTo>
                  <a:cubicBezTo>
                    <a:pt x="2418" y="4803"/>
                    <a:pt x="2450" y="4799"/>
                    <a:pt x="2481" y="4799"/>
                  </a:cubicBezTo>
                  <a:cubicBezTo>
                    <a:pt x="2488" y="4799"/>
                    <a:pt x="2495" y="4799"/>
                    <a:pt x="2502" y="4799"/>
                  </a:cubicBezTo>
                  <a:cubicBezTo>
                    <a:pt x="2530" y="4799"/>
                    <a:pt x="2558" y="4802"/>
                    <a:pt x="2586" y="4810"/>
                  </a:cubicBezTo>
                  <a:cubicBezTo>
                    <a:pt x="2650" y="4822"/>
                    <a:pt x="2703" y="4858"/>
                    <a:pt x="2754" y="4897"/>
                  </a:cubicBezTo>
                  <a:cubicBezTo>
                    <a:pt x="2817" y="4946"/>
                    <a:pt x="2877" y="5001"/>
                    <a:pt x="2933" y="5058"/>
                  </a:cubicBezTo>
                  <a:cubicBezTo>
                    <a:pt x="3052" y="5177"/>
                    <a:pt x="3156" y="5312"/>
                    <a:pt x="3243" y="5457"/>
                  </a:cubicBezTo>
                  <a:cubicBezTo>
                    <a:pt x="3330" y="5601"/>
                    <a:pt x="3401" y="5750"/>
                    <a:pt x="3458" y="5907"/>
                  </a:cubicBezTo>
                  <a:cubicBezTo>
                    <a:pt x="3584" y="6262"/>
                    <a:pt x="3656" y="6638"/>
                    <a:pt x="3672" y="7014"/>
                  </a:cubicBezTo>
                  <a:cubicBezTo>
                    <a:pt x="3680" y="7201"/>
                    <a:pt x="3682" y="7389"/>
                    <a:pt x="3670" y="7576"/>
                  </a:cubicBezTo>
                  <a:cubicBezTo>
                    <a:pt x="3660" y="7734"/>
                    <a:pt x="3643" y="7890"/>
                    <a:pt x="3620" y="8047"/>
                  </a:cubicBezTo>
                  <a:lnTo>
                    <a:pt x="3620" y="8114"/>
                  </a:lnTo>
                  <a:cubicBezTo>
                    <a:pt x="3624" y="8056"/>
                    <a:pt x="3634" y="7995"/>
                    <a:pt x="3643" y="7933"/>
                  </a:cubicBezTo>
                  <a:cubicBezTo>
                    <a:pt x="3687" y="7589"/>
                    <a:pt x="3715" y="7225"/>
                    <a:pt x="3722" y="6853"/>
                  </a:cubicBezTo>
                  <a:cubicBezTo>
                    <a:pt x="3735" y="6099"/>
                    <a:pt x="3644" y="5375"/>
                    <a:pt x="3452" y="4706"/>
                  </a:cubicBezTo>
                  <a:cubicBezTo>
                    <a:pt x="3264" y="4038"/>
                    <a:pt x="2932" y="3395"/>
                    <a:pt x="2494" y="2848"/>
                  </a:cubicBezTo>
                  <a:cubicBezTo>
                    <a:pt x="2274" y="2573"/>
                    <a:pt x="2023" y="2336"/>
                    <a:pt x="1807" y="2137"/>
                  </a:cubicBezTo>
                  <a:lnTo>
                    <a:pt x="1678" y="2022"/>
                  </a:lnTo>
                  <a:cubicBezTo>
                    <a:pt x="1477" y="1842"/>
                    <a:pt x="1290" y="1671"/>
                    <a:pt x="1121" y="1487"/>
                  </a:cubicBezTo>
                  <a:cubicBezTo>
                    <a:pt x="963" y="1314"/>
                    <a:pt x="833" y="1140"/>
                    <a:pt x="729" y="957"/>
                  </a:cubicBezTo>
                  <a:cubicBezTo>
                    <a:pt x="658" y="821"/>
                    <a:pt x="606" y="679"/>
                    <a:pt x="568" y="527"/>
                  </a:cubicBezTo>
                  <a:cubicBezTo>
                    <a:pt x="550" y="452"/>
                    <a:pt x="540" y="376"/>
                    <a:pt x="535" y="298"/>
                  </a:cubicBezTo>
                  <a:cubicBezTo>
                    <a:pt x="548" y="235"/>
                    <a:pt x="543" y="206"/>
                    <a:pt x="532" y="176"/>
                  </a:cubicBezTo>
                  <a:cubicBezTo>
                    <a:pt x="526" y="144"/>
                    <a:pt x="526" y="126"/>
                    <a:pt x="526" y="106"/>
                  </a:cubicBezTo>
                  <a:cubicBezTo>
                    <a:pt x="525" y="48"/>
                    <a:pt x="470" y="5"/>
                    <a:pt x="420" y="1"/>
                  </a:cubicBezTo>
                  <a:close/>
                </a:path>
              </a:pathLst>
            </a:custGeom>
            <a:solidFill>
              <a:srgbClr val="6D76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1" name="Google Shape;6031;p16"/>
            <p:cNvSpPr/>
            <p:nvPr/>
          </p:nvSpPr>
          <p:spPr>
            <a:xfrm>
              <a:off x="4031475" y="7301275"/>
              <a:ext cx="50" cy="100"/>
            </a:xfrm>
            <a:custGeom>
              <a:avLst/>
              <a:gdLst/>
              <a:ahLst/>
              <a:cxnLst/>
              <a:rect l="l" t="t" r="r" b="b"/>
              <a:pathLst>
                <a:path w="2" h="4" extrusionOk="0">
                  <a:moveTo>
                    <a:pt x="0" y="0"/>
                  </a:moveTo>
                  <a:cubicBezTo>
                    <a:pt x="0" y="3"/>
                    <a:pt x="2" y="3"/>
                    <a:pt x="0" y="0"/>
                  </a:cubicBezTo>
                  <a:cubicBezTo>
                    <a:pt x="2" y="3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6D76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2" name="Google Shape;6032;p16"/>
            <p:cNvSpPr/>
            <p:nvPr/>
          </p:nvSpPr>
          <p:spPr>
            <a:xfrm>
              <a:off x="4031325" y="7301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D76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3" name="Google Shape;6033;p16"/>
            <p:cNvSpPr/>
            <p:nvPr/>
          </p:nvSpPr>
          <p:spPr>
            <a:xfrm>
              <a:off x="4031225" y="7300850"/>
              <a:ext cx="50" cy="75"/>
            </a:xfrm>
            <a:custGeom>
              <a:avLst/>
              <a:gdLst/>
              <a:ahLst/>
              <a:cxnLst/>
              <a:rect l="l" t="t" r="r" b="b"/>
              <a:pathLst>
                <a:path w="2" h="3" extrusionOk="0">
                  <a:moveTo>
                    <a:pt x="0" y="0"/>
                  </a:moveTo>
                  <a:cubicBezTo>
                    <a:pt x="0" y="2"/>
                    <a:pt x="2" y="3"/>
                    <a:pt x="2" y="3"/>
                  </a:cubicBezTo>
                  <a:cubicBezTo>
                    <a:pt x="2" y="2"/>
                    <a:pt x="0" y="2"/>
                    <a:pt x="0" y="0"/>
                  </a:cubicBezTo>
                  <a:close/>
                </a:path>
              </a:pathLst>
            </a:custGeom>
            <a:solidFill>
              <a:srgbClr val="6D76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4" name="Google Shape;6034;p16"/>
            <p:cNvSpPr/>
            <p:nvPr/>
          </p:nvSpPr>
          <p:spPr>
            <a:xfrm>
              <a:off x="3955125" y="7388600"/>
              <a:ext cx="66825" cy="182650"/>
            </a:xfrm>
            <a:custGeom>
              <a:avLst/>
              <a:gdLst/>
              <a:ahLst/>
              <a:cxnLst/>
              <a:rect l="l" t="t" r="r" b="b"/>
              <a:pathLst>
                <a:path w="2673" h="7306" extrusionOk="0">
                  <a:moveTo>
                    <a:pt x="409" y="2976"/>
                  </a:moveTo>
                  <a:cubicBezTo>
                    <a:pt x="409" y="2978"/>
                    <a:pt x="410" y="2981"/>
                    <a:pt x="410" y="2982"/>
                  </a:cubicBezTo>
                  <a:cubicBezTo>
                    <a:pt x="410" y="2979"/>
                    <a:pt x="409" y="2978"/>
                    <a:pt x="409" y="2976"/>
                  </a:cubicBezTo>
                  <a:close/>
                  <a:moveTo>
                    <a:pt x="2190" y="0"/>
                  </a:moveTo>
                  <a:lnTo>
                    <a:pt x="2190" y="0"/>
                  </a:lnTo>
                  <a:cubicBezTo>
                    <a:pt x="2229" y="210"/>
                    <a:pt x="2259" y="421"/>
                    <a:pt x="2262" y="634"/>
                  </a:cubicBezTo>
                  <a:cubicBezTo>
                    <a:pt x="2262" y="744"/>
                    <a:pt x="2257" y="856"/>
                    <a:pt x="2227" y="964"/>
                  </a:cubicBezTo>
                  <a:cubicBezTo>
                    <a:pt x="2204" y="1036"/>
                    <a:pt x="2170" y="1112"/>
                    <a:pt x="2108" y="1161"/>
                  </a:cubicBezTo>
                  <a:cubicBezTo>
                    <a:pt x="2053" y="1206"/>
                    <a:pt x="1985" y="1234"/>
                    <a:pt x="1914" y="1234"/>
                  </a:cubicBezTo>
                  <a:cubicBezTo>
                    <a:pt x="1902" y="1234"/>
                    <a:pt x="1889" y="1233"/>
                    <a:pt x="1877" y="1231"/>
                  </a:cubicBezTo>
                  <a:cubicBezTo>
                    <a:pt x="1832" y="1226"/>
                    <a:pt x="1785" y="1217"/>
                    <a:pt x="1742" y="1201"/>
                  </a:cubicBezTo>
                  <a:cubicBezTo>
                    <a:pt x="1726" y="1195"/>
                    <a:pt x="1712" y="1190"/>
                    <a:pt x="1699" y="1181"/>
                  </a:cubicBezTo>
                  <a:cubicBezTo>
                    <a:pt x="1684" y="1218"/>
                    <a:pt x="1674" y="1256"/>
                    <a:pt x="1663" y="1295"/>
                  </a:cubicBezTo>
                  <a:cubicBezTo>
                    <a:pt x="1630" y="1463"/>
                    <a:pt x="1617" y="1635"/>
                    <a:pt x="1612" y="1806"/>
                  </a:cubicBezTo>
                  <a:cubicBezTo>
                    <a:pt x="1610" y="2008"/>
                    <a:pt x="1611" y="2211"/>
                    <a:pt x="1605" y="2415"/>
                  </a:cubicBezTo>
                  <a:cubicBezTo>
                    <a:pt x="1602" y="2612"/>
                    <a:pt x="1595" y="2811"/>
                    <a:pt x="1559" y="3005"/>
                  </a:cubicBezTo>
                  <a:cubicBezTo>
                    <a:pt x="1529" y="3163"/>
                    <a:pt x="1490" y="3321"/>
                    <a:pt x="1408" y="3460"/>
                  </a:cubicBezTo>
                  <a:cubicBezTo>
                    <a:pt x="1371" y="3524"/>
                    <a:pt x="1328" y="3583"/>
                    <a:pt x="1275" y="3633"/>
                  </a:cubicBezTo>
                  <a:cubicBezTo>
                    <a:pt x="1220" y="3683"/>
                    <a:pt x="1157" y="3732"/>
                    <a:pt x="1087" y="3762"/>
                  </a:cubicBezTo>
                  <a:cubicBezTo>
                    <a:pt x="1021" y="3794"/>
                    <a:pt x="955" y="3820"/>
                    <a:pt x="880" y="3820"/>
                  </a:cubicBezTo>
                  <a:cubicBezTo>
                    <a:pt x="874" y="3820"/>
                    <a:pt x="869" y="3820"/>
                    <a:pt x="863" y="3820"/>
                  </a:cubicBezTo>
                  <a:cubicBezTo>
                    <a:pt x="811" y="3820"/>
                    <a:pt x="760" y="3808"/>
                    <a:pt x="718" y="3779"/>
                  </a:cubicBezTo>
                  <a:cubicBezTo>
                    <a:pt x="611" y="3709"/>
                    <a:pt x="561" y="3588"/>
                    <a:pt x="527" y="3472"/>
                  </a:cubicBezTo>
                  <a:cubicBezTo>
                    <a:pt x="477" y="3309"/>
                    <a:pt x="453" y="3137"/>
                    <a:pt x="407" y="2973"/>
                  </a:cubicBezTo>
                  <a:lnTo>
                    <a:pt x="407" y="2973"/>
                  </a:lnTo>
                  <a:cubicBezTo>
                    <a:pt x="408" y="2974"/>
                    <a:pt x="408" y="2975"/>
                    <a:pt x="409" y="2976"/>
                  </a:cubicBezTo>
                  <a:cubicBezTo>
                    <a:pt x="407" y="2972"/>
                    <a:pt x="406" y="2968"/>
                    <a:pt x="405" y="2964"/>
                  </a:cubicBezTo>
                  <a:lnTo>
                    <a:pt x="405" y="2964"/>
                  </a:lnTo>
                  <a:cubicBezTo>
                    <a:pt x="405" y="2964"/>
                    <a:pt x="405" y="2964"/>
                    <a:pt x="404" y="2964"/>
                  </a:cubicBezTo>
                  <a:lnTo>
                    <a:pt x="404" y="2964"/>
                  </a:lnTo>
                  <a:cubicBezTo>
                    <a:pt x="404" y="2964"/>
                    <a:pt x="404" y="2964"/>
                    <a:pt x="404" y="2964"/>
                  </a:cubicBezTo>
                  <a:lnTo>
                    <a:pt x="404" y="2964"/>
                  </a:lnTo>
                  <a:cubicBezTo>
                    <a:pt x="399" y="2947"/>
                    <a:pt x="393" y="2930"/>
                    <a:pt x="387" y="2912"/>
                  </a:cubicBezTo>
                  <a:cubicBezTo>
                    <a:pt x="360" y="2955"/>
                    <a:pt x="331" y="2998"/>
                    <a:pt x="305" y="3043"/>
                  </a:cubicBezTo>
                  <a:cubicBezTo>
                    <a:pt x="310" y="3037"/>
                    <a:pt x="314" y="3031"/>
                    <a:pt x="317" y="3024"/>
                  </a:cubicBezTo>
                  <a:lnTo>
                    <a:pt x="317" y="3024"/>
                  </a:lnTo>
                  <a:cubicBezTo>
                    <a:pt x="274" y="3109"/>
                    <a:pt x="232" y="3195"/>
                    <a:pt x="201" y="3287"/>
                  </a:cubicBezTo>
                  <a:cubicBezTo>
                    <a:pt x="168" y="3379"/>
                    <a:pt x="140" y="3471"/>
                    <a:pt x="117" y="3564"/>
                  </a:cubicBezTo>
                  <a:cubicBezTo>
                    <a:pt x="1" y="4092"/>
                    <a:pt x="15" y="4641"/>
                    <a:pt x="18" y="5181"/>
                  </a:cubicBezTo>
                  <a:lnTo>
                    <a:pt x="18" y="5532"/>
                  </a:lnTo>
                  <a:cubicBezTo>
                    <a:pt x="57" y="5721"/>
                    <a:pt x="94" y="5914"/>
                    <a:pt x="129" y="6106"/>
                  </a:cubicBezTo>
                  <a:cubicBezTo>
                    <a:pt x="157" y="6273"/>
                    <a:pt x="182" y="6439"/>
                    <a:pt x="202" y="6609"/>
                  </a:cubicBezTo>
                  <a:cubicBezTo>
                    <a:pt x="222" y="6796"/>
                    <a:pt x="234" y="6982"/>
                    <a:pt x="245" y="7170"/>
                  </a:cubicBezTo>
                  <a:cubicBezTo>
                    <a:pt x="248" y="7235"/>
                    <a:pt x="301" y="7288"/>
                    <a:pt x="367" y="7303"/>
                  </a:cubicBezTo>
                  <a:lnTo>
                    <a:pt x="370" y="7305"/>
                  </a:lnTo>
                  <a:cubicBezTo>
                    <a:pt x="373" y="7306"/>
                    <a:pt x="377" y="7306"/>
                    <a:pt x="380" y="7306"/>
                  </a:cubicBezTo>
                  <a:cubicBezTo>
                    <a:pt x="416" y="7306"/>
                    <a:pt x="455" y="7292"/>
                    <a:pt x="485" y="7270"/>
                  </a:cubicBezTo>
                  <a:cubicBezTo>
                    <a:pt x="512" y="7242"/>
                    <a:pt x="531" y="7214"/>
                    <a:pt x="534" y="7185"/>
                  </a:cubicBezTo>
                  <a:cubicBezTo>
                    <a:pt x="555" y="6866"/>
                    <a:pt x="614" y="6547"/>
                    <a:pt x="708" y="6245"/>
                  </a:cubicBezTo>
                  <a:cubicBezTo>
                    <a:pt x="798" y="5965"/>
                    <a:pt x="916" y="5682"/>
                    <a:pt x="1072" y="5382"/>
                  </a:cubicBezTo>
                  <a:cubicBezTo>
                    <a:pt x="1215" y="5106"/>
                    <a:pt x="1383" y="4834"/>
                    <a:pt x="1546" y="4569"/>
                  </a:cubicBezTo>
                  <a:lnTo>
                    <a:pt x="1582" y="4515"/>
                  </a:lnTo>
                  <a:cubicBezTo>
                    <a:pt x="1773" y="4213"/>
                    <a:pt x="1950" y="3933"/>
                    <a:pt x="2119" y="3644"/>
                  </a:cubicBezTo>
                  <a:cubicBezTo>
                    <a:pt x="2213" y="3483"/>
                    <a:pt x="2302" y="3320"/>
                    <a:pt x="2379" y="3150"/>
                  </a:cubicBezTo>
                  <a:cubicBezTo>
                    <a:pt x="2441" y="3021"/>
                    <a:pt x="2494" y="2873"/>
                    <a:pt x="2556" y="2669"/>
                  </a:cubicBezTo>
                  <a:cubicBezTo>
                    <a:pt x="2635" y="2396"/>
                    <a:pt x="2672" y="2093"/>
                    <a:pt x="2671" y="1746"/>
                  </a:cubicBezTo>
                  <a:cubicBezTo>
                    <a:pt x="2664" y="1448"/>
                    <a:pt x="2611" y="1132"/>
                    <a:pt x="2506" y="776"/>
                  </a:cubicBezTo>
                  <a:cubicBezTo>
                    <a:pt x="2434" y="528"/>
                    <a:pt x="2329" y="275"/>
                    <a:pt x="2190" y="0"/>
                  </a:cubicBezTo>
                  <a:close/>
                </a:path>
              </a:pathLst>
            </a:custGeom>
            <a:solidFill>
              <a:srgbClr val="6D76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5" name="Google Shape;6035;p16"/>
            <p:cNvSpPr/>
            <p:nvPr/>
          </p:nvSpPr>
          <p:spPr>
            <a:xfrm>
              <a:off x="3888700" y="7259550"/>
              <a:ext cx="88950" cy="85475"/>
            </a:xfrm>
            <a:custGeom>
              <a:avLst/>
              <a:gdLst/>
              <a:ahLst/>
              <a:cxnLst/>
              <a:rect l="l" t="t" r="r" b="b"/>
              <a:pathLst>
                <a:path w="3558" h="3419" extrusionOk="0">
                  <a:moveTo>
                    <a:pt x="3365" y="1418"/>
                  </a:moveTo>
                  <a:cubicBezTo>
                    <a:pt x="3365" y="1422"/>
                    <a:pt x="3365" y="1425"/>
                    <a:pt x="3363" y="1425"/>
                  </a:cubicBezTo>
                  <a:cubicBezTo>
                    <a:pt x="3363" y="1424"/>
                    <a:pt x="3365" y="1419"/>
                    <a:pt x="3365" y="1418"/>
                  </a:cubicBezTo>
                  <a:close/>
                  <a:moveTo>
                    <a:pt x="3363" y="1432"/>
                  </a:moveTo>
                  <a:cubicBezTo>
                    <a:pt x="3362" y="1433"/>
                    <a:pt x="3362" y="1435"/>
                    <a:pt x="3362" y="1437"/>
                  </a:cubicBezTo>
                  <a:cubicBezTo>
                    <a:pt x="3362" y="1435"/>
                    <a:pt x="3363" y="1433"/>
                    <a:pt x="3363" y="1432"/>
                  </a:cubicBezTo>
                  <a:close/>
                  <a:moveTo>
                    <a:pt x="3371" y="1"/>
                  </a:moveTo>
                  <a:cubicBezTo>
                    <a:pt x="3340" y="1"/>
                    <a:pt x="3293" y="6"/>
                    <a:pt x="3260" y="33"/>
                  </a:cubicBezTo>
                  <a:cubicBezTo>
                    <a:pt x="3139" y="144"/>
                    <a:pt x="3013" y="245"/>
                    <a:pt x="2873" y="339"/>
                  </a:cubicBezTo>
                  <a:cubicBezTo>
                    <a:pt x="2737" y="434"/>
                    <a:pt x="2588" y="515"/>
                    <a:pt x="2434" y="598"/>
                  </a:cubicBezTo>
                  <a:lnTo>
                    <a:pt x="2137" y="752"/>
                  </a:lnTo>
                  <a:cubicBezTo>
                    <a:pt x="1841" y="902"/>
                    <a:pt x="1433" y="1109"/>
                    <a:pt x="1094" y="1376"/>
                  </a:cubicBezTo>
                  <a:cubicBezTo>
                    <a:pt x="919" y="1517"/>
                    <a:pt x="756" y="1688"/>
                    <a:pt x="611" y="1883"/>
                  </a:cubicBezTo>
                  <a:cubicBezTo>
                    <a:pt x="473" y="2064"/>
                    <a:pt x="348" y="2280"/>
                    <a:pt x="233" y="2540"/>
                  </a:cubicBezTo>
                  <a:cubicBezTo>
                    <a:pt x="147" y="2729"/>
                    <a:pt x="78" y="2926"/>
                    <a:pt x="1" y="3176"/>
                  </a:cubicBezTo>
                  <a:cubicBezTo>
                    <a:pt x="6" y="3189"/>
                    <a:pt x="12" y="3200"/>
                    <a:pt x="21" y="3215"/>
                  </a:cubicBezTo>
                  <a:cubicBezTo>
                    <a:pt x="40" y="3244"/>
                    <a:pt x="60" y="3269"/>
                    <a:pt x="83" y="3292"/>
                  </a:cubicBezTo>
                  <a:cubicBezTo>
                    <a:pt x="113" y="3320"/>
                    <a:pt x="143" y="3341"/>
                    <a:pt x="175" y="3361"/>
                  </a:cubicBezTo>
                  <a:cubicBezTo>
                    <a:pt x="218" y="3384"/>
                    <a:pt x="259" y="3400"/>
                    <a:pt x="304" y="3414"/>
                  </a:cubicBezTo>
                  <a:cubicBezTo>
                    <a:pt x="341" y="3414"/>
                    <a:pt x="376" y="3419"/>
                    <a:pt x="410" y="3419"/>
                  </a:cubicBezTo>
                  <a:cubicBezTo>
                    <a:pt x="449" y="3414"/>
                    <a:pt x="485" y="3407"/>
                    <a:pt x="524" y="3399"/>
                  </a:cubicBezTo>
                  <a:cubicBezTo>
                    <a:pt x="581" y="3377"/>
                    <a:pt x="634" y="3353"/>
                    <a:pt x="686" y="3321"/>
                  </a:cubicBezTo>
                  <a:cubicBezTo>
                    <a:pt x="808" y="3242"/>
                    <a:pt x="913" y="3146"/>
                    <a:pt x="1012" y="3044"/>
                  </a:cubicBezTo>
                  <a:cubicBezTo>
                    <a:pt x="1117" y="2932"/>
                    <a:pt x="1217" y="2811"/>
                    <a:pt x="1321" y="2695"/>
                  </a:cubicBezTo>
                  <a:cubicBezTo>
                    <a:pt x="1393" y="2610"/>
                    <a:pt x="1464" y="2524"/>
                    <a:pt x="1546" y="2455"/>
                  </a:cubicBezTo>
                  <a:cubicBezTo>
                    <a:pt x="1615" y="2395"/>
                    <a:pt x="1688" y="2343"/>
                    <a:pt x="1762" y="2290"/>
                  </a:cubicBezTo>
                  <a:cubicBezTo>
                    <a:pt x="1821" y="2247"/>
                    <a:pt x="1878" y="2204"/>
                    <a:pt x="1938" y="2162"/>
                  </a:cubicBezTo>
                  <a:cubicBezTo>
                    <a:pt x="1989" y="2126"/>
                    <a:pt x="2042" y="2092"/>
                    <a:pt x="2093" y="2057"/>
                  </a:cubicBezTo>
                  <a:cubicBezTo>
                    <a:pt x="2122" y="2041"/>
                    <a:pt x="2149" y="2024"/>
                    <a:pt x="2180" y="2010"/>
                  </a:cubicBezTo>
                  <a:cubicBezTo>
                    <a:pt x="2205" y="1998"/>
                    <a:pt x="2230" y="1990"/>
                    <a:pt x="2259" y="1984"/>
                  </a:cubicBezTo>
                  <a:cubicBezTo>
                    <a:pt x="2265" y="1983"/>
                    <a:pt x="2272" y="1982"/>
                    <a:pt x="2278" y="1982"/>
                  </a:cubicBezTo>
                  <a:cubicBezTo>
                    <a:pt x="2305" y="1982"/>
                    <a:pt x="2329" y="1991"/>
                    <a:pt x="2352" y="2004"/>
                  </a:cubicBezTo>
                  <a:cubicBezTo>
                    <a:pt x="2394" y="2028"/>
                    <a:pt x="2409" y="2083"/>
                    <a:pt x="2407" y="2129"/>
                  </a:cubicBezTo>
                  <a:cubicBezTo>
                    <a:pt x="2401" y="2178"/>
                    <a:pt x="2385" y="2225"/>
                    <a:pt x="2369" y="2270"/>
                  </a:cubicBezTo>
                  <a:cubicBezTo>
                    <a:pt x="2350" y="2323"/>
                    <a:pt x="2331" y="2376"/>
                    <a:pt x="2315" y="2432"/>
                  </a:cubicBezTo>
                  <a:lnTo>
                    <a:pt x="2315" y="2432"/>
                  </a:lnTo>
                  <a:cubicBezTo>
                    <a:pt x="2315" y="2431"/>
                    <a:pt x="2316" y="2429"/>
                    <a:pt x="2316" y="2428"/>
                  </a:cubicBezTo>
                  <a:lnTo>
                    <a:pt x="2316" y="2428"/>
                  </a:lnTo>
                  <a:cubicBezTo>
                    <a:pt x="2315" y="2435"/>
                    <a:pt x="2310" y="2445"/>
                    <a:pt x="2309" y="2455"/>
                  </a:cubicBezTo>
                  <a:cubicBezTo>
                    <a:pt x="2311" y="2447"/>
                    <a:pt x="2313" y="2440"/>
                    <a:pt x="2315" y="2432"/>
                  </a:cubicBezTo>
                  <a:lnTo>
                    <a:pt x="2315" y="2432"/>
                  </a:lnTo>
                  <a:cubicBezTo>
                    <a:pt x="2307" y="2475"/>
                    <a:pt x="2299" y="2517"/>
                    <a:pt x="2299" y="2558"/>
                  </a:cubicBezTo>
                  <a:cubicBezTo>
                    <a:pt x="2300" y="2576"/>
                    <a:pt x="2300" y="2594"/>
                    <a:pt x="2306" y="2610"/>
                  </a:cubicBezTo>
                  <a:cubicBezTo>
                    <a:pt x="2307" y="2622"/>
                    <a:pt x="2313" y="2629"/>
                    <a:pt x="2319" y="2639"/>
                  </a:cubicBezTo>
                  <a:cubicBezTo>
                    <a:pt x="2323" y="2647"/>
                    <a:pt x="2329" y="2655"/>
                    <a:pt x="2336" y="2665"/>
                  </a:cubicBezTo>
                  <a:cubicBezTo>
                    <a:pt x="2346" y="2672"/>
                    <a:pt x="2359" y="2682"/>
                    <a:pt x="2369" y="2689"/>
                  </a:cubicBezTo>
                  <a:cubicBezTo>
                    <a:pt x="2398" y="2702"/>
                    <a:pt x="2428" y="2715"/>
                    <a:pt x="2458" y="2722"/>
                  </a:cubicBezTo>
                  <a:cubicBezTo>
                    <a:pt x="2491" y="2726"/>
                    <a:pt x="2521" y="2732"/>
                    <a:pt x="2553" y="2732"/>
                  </a:cubicBezTo>
                  <a:cubicBezTo>
                    <a:pt x="2588" y="2731"/>
                    <a:pt x="2622" y="2725"/>
                    <a:pt x="2654" y="2716"/>
                  </a:cubicBezTo>
                  <a:cubicBezTo>
                    <a:pt x="2681" y="2705"/>
                    <a:pt x="2707" y="2695"/>
                    <a:pt x="2735" y="2681"/>
                  </a:cubicBezTo>
                  <a:lnTo>
                    <a:pt x="2737" y="2679"/>
                  </a:lnTo>
                  <a:lnTo>
                    <a:pt x="2738" y="2679"/>
                  </a:lnTo>
                  <a:lnTo>
                    <a:pt x="2741" y="2675"/>
                  </a:lnTo>
                  <a:cubicBezTo>
                    <a:pt x="2741" y="2675"/>
                    <a:pt x="2744" y="2675"/>
                    <a:pt x="2744" y="2673"/>
                  </a:cubicBezTo>
                  <a:cubicBezTo>
                    <a:pt x="2786" y="2645"/>
                    <a:pt x="2822" y="2612"/>
                    <a:pt x="2858" y="2579"/>
                  </a:cubicBezTo>
                  <a:lnTo>
                    <a:pt x="2860" y="2574"/>
                  </a:lnTo>
                  <a:lnTo>
                    <a:pt x="2860" y="2574"/>
                  </a:lnTo>
                  <a:cubicBezTo>
                    <a:pt x="2859" y="2576"/>
                    <a:pt x="2859" y="2576"/>
                    <a:pt x="2858" y="2576"/>
                  </a:cubicBezTo>
                  <a:cubicBezTo>
                    <a:pt x="2859" y="2573"/>
                    <a:pt x="2860" y="2571"/>
                    <a:pt x="2862" y="2571"/>
                  </a:cubicBezTo>
                  <a:lnTo>
                    <a:pt x="2862" y="2573"/>
                  </a:lnTo>
                  <a:cubicBezTo>
                    <a:pt x="2866" y="2567"/>
                    <a:pt x="2869" y="2564"/>
                    <a:pt x="2875" y="2558"/>
                  </a:cubicBezTo>
                  <a:cubicBezTo>
                    <a:pt x="2898" y="2531"/>
                    <a:pt x="2919" y="2502"/>
                    <a:pt x="2941" y="2474"/>
                  </a:cubicBezTo>
                  <a:cubicBezTo>
                    <a:pt x="2977" y="2423"/>
                    <a:pt x="3010" y="2373"/>
                    <a:pt x="3041" y="2320"/>
                  </a:cubicBezTo>
                  <a:lnTo>
                    <a:pt x="3041" y="2320"/>
                  </a:lnTo>
                  <a:cubicBezTo>
                    <a:pt x="3040" y="2322"/>
                    <a:pt x="3038" y="2324"/>
                    <a:pt x="3037" y="2327"/>
                  </a:cubicBezTo>
                  <a:lnTo>
                    <a:pt x="3037" y="2327"/>
                  </a:lnTo>
                  <a:cubicBezTo>
                    <a:pt x="3188" y="2043"/>
                    <a:pt x="3286" y="1737"/>
                    <a:pt x="3363" y="1425"/>
                  </a:cubicBezTo>
                  <a:lnTo>
                    <a:pt x="3363" y="1425"/>
                  </a:lnTo>
                  <a:cubicBezTo>
                    <a:pt x="3363" y="1428"/>
                    <a:pt x="3363" y="1430"/>
                    <a:pt x="3363" y="1432"/>
                  </a:cubicBezTo>
                  <a:lnTo>
                    <a:pt x="3363" y="1432"/>
                  </a:lnTo>
                  <a:cubicBezTo>
                    <a:pt x="3420" y="1191"/>
                    <a:pt x="3468" y="951"/>
                    <a:pt x="3505" y="707"/>
                  </a:cubicBezTo>
                  <a:cubicBezTo>
                    <a:pt x="3511" y="673"/>
                    <a:pt x="3530" y="644"/>
                    <a:pt x="3557" y="628"/>
                  </a:cubicBezTo>
                  <a:cubicBezTo>
                    <a:pt x="3557" y="499"/>
                    <a:pt x="3551" y="367"/>
                    <a:pt x="3540" y="230"/>
                  </a:cubicBezTo>
                  <a:cubicBezTo>
                    <a:pt x="3556" y="181"/>
                    <a:pt x="3547" y="120"/>
                    <a:pt x="3512" y="75"/>
                  </a:cubicBezTo>
                  <a:cubicBezTo>
                    <a:pt x="3485" y="38"/>
                    <a:pt x="3444" y="12"/>
                    <a:pt x="3398" y="2"/>
                  </a:cubicBezTo>
                  <a:lnTo>
                    <a:pt x="3396" y="2"/>
                  </a:lnTo>
                  <a:cubicBezTo>
                    <a:pt x="3391" y="1"/>
                    <a:pt x="3382" y="1"/>
                    <a:pt x="3371" y="1"/>
                  </a:cubicBezTo>
                  <a:close/>
                </a:path>
              </a:pathLst>
            </a:custGeom>
            <a:solidFill>
              <a:srgbClr val="6D76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6" name="Google Shape;6036;p16"/>
            <p:cNvSpPr/>
            <p:nvPr/>
          </p:nvSpPr>
          <p:spPr>
            <a:xfrm>
              <a:off x="3952575" y="7327925"/>
              <a:ext cx="475" cy="25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lnTo>
                    <a:pt x="1" y="0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6D76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7" name="Google Shape;6037;p16"/>
            <p:cNvSpPr/>
            <p:nvPr/>
          </p:nvSpPr>
          <p:spPr>
            <a:xfrm>
              <a:off x="3954625" y="7327475"/>
              <a:ext cx="425" cy="175"/>
            </a:xfrm>
            <a:custGeom>
              <a:avLst/>
              <a:gdLst/>
              <a:ahLst/>
              <a:cxnLst/>
              <a:rect l="l" t="t" r="r" b="b"/>
              <a:pathLst>
                <a:path w="17" h="7" extrusionOk="0">
                  <a:moveTo>
                    <a:pt x="17" y="1"/>
                  </a:moveTo>
                  <a:cubicBezTo>
                    <a:pt x="13" y="1"/>
                    <a:pt x="9" y="3"/>
                    <a:pt x="5" y="5"/>
                  </a:cubicBezTo>
                  <a:lnTo>
                    <a:pt x="5" y="5"/>
                  </a:lnTo>
                  <a:cubicBezTo>
                    <a:pt x="9" y="4"/>
                    <a:pt x="13" y="3"/>
                    <a:pt x="17" y="1"/>
                  </a:cubicBezTo>
                  <a:close/>
                  <a:moveTo>
                    <a:pt x="5" y="5"/>
                  </a:moveTo>
                  <a:cubicBezTo>
                    <a:pt x="3" y="5"/>
                    <a:pt x="2" y="6"/>
                    <a:pt x="1" y="7"/>
                  </a:cubicBezTo>
                  <a:cubicBezTo>
                    <a:pt x="2" y="6"/>
                    <a:pt x="3" y="6"/>
                    <a:pt x="5" y="5"/>
                  </a:cubicBezTo>
                  <a:close/>
                </a:path>
              </a:pathLst>
            </a:custGeom>
            <a:solidFill>
              <a:srgbClr val="6D76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8" name="Google Shape;6038;p16"/>
            <p:cNvSpPr/>
            <p:nvPr/>
          </p:nvSpPr>
          <p:spPr>
            <a:xfrm>
              <a:off x="3957175" y="7326375"/>
              <a:ext cx="200" cy="200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cubicBezTo>
                    <a:pt x="8" y="0"/>
                    <a:pt x="7" y="0"/>
                    <a:pt x="7" y="1"/>
                  </a:cubicBezTo>
                  <a:lnTo>
                    <a:pt x="7" y="1"/>
                  </a:lnTo>
                  <a:cubicBezTo>
                    <a:pt x="7" y="1"/>
                    <a:pt x="7" y="1"/>
                    <a:pt x="8" y="0"/>
                  </a:cubicBezTo>
                  <a:close/>
                  <a:moveTo>
                    <a:pt x="7" y="1"/>
                  </a:moveTo>
                  <a:cubicBezTo>
                    <a:pt x="5" y="3"/>
                    <a:pt x="3" y="5"/>
                    <a:pt x="1" y="8"/>
                  </a:cubicBezTo>
                  <a:lnTo>
                    <a:pt x="5" y="5"/>
                  </a:lnTo>
                  <a:cubicBezTo>
                    <a:pt x="5" y="2"/>
                    <a:pt x="7" y="2"/>
                    <a:pt x="7" y="2"/>
                  </a:cubicBezTo>
                  <a:cubicBezTo>
                    <a:pt x="7" y="2"/>
                    <a:pt x="7" y="1"/>
                    <a:pt x="7" y="1"/>
                  </a:cubicBezTo>
                  <a:close/>
                </a:path>
              </a:pathLst>
            </a:custGeom>
            <a:solidFill>
              <a:srgbClr val="6D76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9" name="Google Shape;6039;p16"/>
            <p:cNvSpPr/>
            <p:nvPr/>
          </p:nvSpPr>
          <p:spPr>
            <a:xfrm>
              <a:off x="3960225" y="7323900"/>
              <a:ext cx="100" cy="25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cubicBezTo>
                    <a:pt x="1" y="0"/>
                    <a:pt x="1" y="0"/>
                    <a:pt x="4" y="0"/>
                  </a:cubicBezTo>
                  <a:cubicBezTo>
                    <a:pt x="1" y="0"/>
                    <a:pt x="1" y="0"/>
                    <a:pt x="4" y="0"/>
                  </a:cubicBezTo>
                  <a:close/>
                </a:path>
              </a:pathLst>
            </a:custGeom>
            <a:solidFill>
              <a:srgbClr val="6D76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0" name="Google Shape;6040;p16"/>
            <p:cNvSpPr/>
            <p:nvPr/>
          </p:nvSpPr>
          <p:spPr>
            <a:xfrm>
              <a:off x="3887625" y="7066500"/>
              <a:ext cx="140275" cy="146150"/>
            </a:xfrm>
            <a:custGeom>
              <a:avLst/>
              <a:gdLst/>
              <a:ahLst/>
              <a:cxnLst/>
              <a:rect l="l" t="t" r="r" b="b"/>
              <a:pathLst>
                <a:path w="5611" h="5846" extrusionOk="0">
                  <a:moveTo>
                    <a:pt x="3408" y="2419"/>
                  </a:moveTo>
                  <a:lnTo>
                    <a:pt x="3408" y="2419"/>
                  </a:lnTo>
                  <a:cubicBezTo>
                    <a:pt x="3407" y="2422"/>
                    <a:pt x="3407" y="2424"/>
                    <a:pt x="3406" y="2427"/>
                  </a:cubicBezTo>
                  <a:cubicBezTo>
                    <a:pt x="3407" y="2424"/>
                    <a:pt x="3408" y="2421"/>
                    <a:pt x="3408" y="2419"/>
                  </a:cubicBezTo>
                  <a:close/>
                  <a:moveTo>
                    <a:pt x="143" y="5772"/>
                  </a:moveTo>
                  <a:cubicBezTo>
                    <a:pt x="142" y="5773"/>
                    <a:pt x="140" y="5774"/>
                    <a:pt x="139" y="5775"/>
                  </a:cubicBezTo>
                  <a:cubicBezTo>
                    <a:pt x="140" y="5775"/>
                    <a:pt x="142" y="5773"/>
                    <a:pt x="143" y="5772"/>
                  </a:cubicBezTo>
                  <a:close/>
                  <a:moveTo>
                    <a:pt x="5446" y="1"/>
                  </a:moveTo>
                  <a:cubicBezTo>
                    <a:pt x="4765" y="111"/>
                    <a:pt x="4117" y="298"/>
                    <a:pt x="3464" y="571"/>
                  </a:cubicBezTo>
                  <a:cubicBezTo>
                    <a:pt x="3161" y="695"/>
                    <a:pt x="2840" y="853"/>
                    <a:pt x="2520" y="1045"/>
                  </a:cubicBezTo>
                  <a:cubicBezTo>
                    <a:pt x="2213" y="1230"/>
                    <a:pt x="1941" y="1429"/>
                    <a:pt x="1716" y="1643"/>
                  </a:cubicBezTo>
                  <a:cubicBezTo>
                    <a:pt x="1601" y="1750"/>
                    <a:pt x="1500" y="1857"/>
                    <a:pt x="1407" y="1970"/>
                  </a:cubicBezTo>
                  <a:cubicBezTo>
                    <a:pt x="1306" y="2088"/>
                    <a:pt x="1201" y="2241"/>
                    <a:pt x="1091" y="2430"/>
                  </a:cubicBezTo>
                  <a:cubicBezTo>
                    <a:pt x="937" y="2682"/>
                    <a:pt x="804" y="2993"/>
                    <a:pt x="669" y="3399"/>
                  </a:cubicBezTo>
                  <a:cubicBezTo>
                    <a:pt x="564" y="3727"/>
                    <a:pt x="480" y="4068"/>
                    <a:pt x="399" y="4399"/>
                  </a:cubicBezTo>
                  <a:lnTo>
                    <a:pt x="384" y="4461"/>
                  </a:lnTo>
                  <a:lnTo>
                    <a:pt x="370" y="4519"/>
                  </a:lnTo>
                  <a:cubicBezTo>
                    <a:pt x="291" y="4858"/>
                    <a:pt x="212" y="5190"/>
                    <a:pt x="107" y="5521"/>
                  </a:cubicBezTo>
                  <a:lnTo>
                    <a:pt x="144" y="5485"/>
                  </a:lnTo>
                  <a:lnTo>
                    <a:pt x="144" y="5485"/>
                  </a:lnTo>
                  <a:cubicBezTo>
                    <a:pt x="95" y="5612"/>
                    <a:pt x="49" y="5733"/>
                    <a:pt x="1" y="5845"/>
                  </a:cubicBezTo>
                  <a:cubicBezTo>
                    <a:pt x="45" y="5826"/>
                    <a:pt x="90" y="5803"/>
                    <a:pt x="136" y="5776"/>
                  </a:cubicBezTo>
                  <a:cubicBezTo>
                    <a:pt x="136" y="5776"/>
                    <a:pt x="136" y="5776"/>
                    <a:pt x="136" y="5776"/>
                  </a:cubicBezTo>
                  <a:lnTo>
                    <a:pt x="136" y="5776"/>
                  </a:lnTo>
                  <a:cubicBezTo>
                    <a:pt x="136" y="5776"/>
                    <a:pt x="136" y="5776"/>
                    <a:pt x="136" y="5776"/>
                  </a:cubicBezTo>
                  <a:lnTo>
                    <a:pt x="136" y="5776"/>
                  </a:lnTo>
                  <a:cubicBezTo>
                    <a:pt x="136" y="5776"/>
                    <a:pt x="137" y="5775"/>
                    <a:pt x="137" y="5775"/>
                  </a:cubicBezTo>
                  <a:lnTo>
                    <a:pt x="137" y="5775"/>
                  </a:lnTo>
                  <a:cubicBezTo>
                    <a:pt x="137" y="5775"/>
                    <a:pt x="137" y="5776"/>
                    <a:pt x="136" y="5776"/>
                  </a:cubicBezTo>
                  <a:lnTo>
                    <a:pt x="136" y="5776"/>
                  </a:lnTo>
                  <a:cubicBezTo>
                    <a:pt x="137" y="5776"/>
                    <a:pt x="138" y="5775"/>
                    <a:pt x="138" y="5774"/>
                  </a:cubicBezTo>
                  <a:lnTo>
                    <a:pt x="138" y="5774"/>
                  </a:lnTo>
                  <a:cubicBezTo>
                    <a:pt x="140" y="5772"/>
                    <a:pt x="142" y="5771"/>
                    <a:pt x="144" y="5770"/>
                  </a:cubicBezTo>
                  <a:lnTo>
                    <a:pt x="144" y="5770"/>
                  </a:lnTo>
                  <a:cubicBezTo>
                    <a:pt x="144" y="5771"/>
                    <a:pt x="144" y="5771"/>
                    <a:pt x="143" y="5772"/>
                  </a:cubicBezTo>
                  <a:lnTo>
                    <a:pt x="143" y="5772"/>
                  </a:lnTo>
                  <a:cubicBezTo>
                    <a:pt x="147" y="5769"/>
                    <a:pt x="151" y="5767"/>
                    <a:pt x="154" y="5765"/>
                  </a:cubicBezTo>
                  <a:lnTo>
                    <a:pt x="154" y="5765"/>
                  </a:lnTo>
                  <a:lnTo>
                    <a:pt x="144" y="5770"/>
                  </a:lnTo>
                  <a:cubicBezTo>
                    <a:pt x="239" y="5706"/>
                    <a:pt x="327" y="5635"/>
                    <a:pt x="410" y="5555"/>
                  </a:cubicBezTo>
                  <a:cubicBezTo>
                    <a:pt x="466" y="5499"/>
                    <a:pt x="516" y="5440"/>
                    <a:pt x="561" y="5375"/>
                  </a:cubicBezTo>
                  <a:cubicBezTo>
                    <a:pt x="611" y="5305"/>
                    <a:pt x="654" y="5236"/>
                    <a:pt x="697" y="5161"/>
                  </a:cubicBezTo>
                  <a:cubicBezTo>
                    <a:pt x="926" y="4726"/>
                    <a:pt x="1033" y="4242"/>
                    <a:pt x="1206" y="3781"/>
                  </a:cubicBezTo>
                  <a:cubicBezTo>
                    <a:pt x="1296" y="3541"/>
                    <a:pt x="1401" y="3300"/>
                    <a:pt x="1546" y="3085"/>
                  </a:cubicBezTo>
                  <a:cubicBezTo>
                    <a:pt x="1576" y="3039"/>
                    <a:pt x="1608" y="2990"/>
                    <a:pt x="1644" y="2948"/>
                  </a:cubicBezTo>
                  <a:cubicBezTo>
                    <a:pt x="1670" y="2917"/>
                    <a:pt x="1698" y="2885"/>
                    <a:pt x="1727" y="2855"/>
                  </a:cubicBezTo>
                  <a:cubicBezTo>
                    <a:pt x="1803" y="2776"/>
                    <a:pt x="1884" y="2698"/>
                    <a:pt x="1967" y="2626"/>
                  </a:cubicBezTo>
                  <a:cubicBezTo>
                    <a:pt x="2079" y="2526"/>
                    <a:pt x="2194" y="2428"/>
                    <a:pt x="2313" y="2336"/>
                  </a:cubicBezTo>
                  <a:cubicBezTo>
                    <a:pt x="2405" y="2264"/>
                    <a:pt x="2494" y="2193"/>
                    <a:pt x="2593" y="2129"/>
                  </a:cubicBezTo>
                  <a:cubicBezTo>
                    <a:pt x="2628" y="2108"/>
                    <a:pt x="2659" y="2086"/>
                    <a:pt x="2695" y="2066"/>
                  </a:cubicBezTo>
                  <a:cubicBezTo>
                    <a:pt x="2750" y="2036"/>
                    <a:pt x="2807" y="2015"/>
                    <a:pt x="2866" y="1992"/>
                  </a:cubicBezTo>
                  <a:cubicBezTo>
                    <a:pt x="2932" y="1964"/>
                    <a:pt x="2998" y="1937"/>
                    <a:pt x="3069" y="1917"/>
                  </a:cubicBezTo>
                  <a:cubicBezTo>
                    <a:pt x="3112" y="1905"/>
                    <a:pt x="3156" y="1888"/>
                    <a:pt x="3204" y="1881"/>
                  </a:cubicBezTo>
                  <a:cubicBezTo>
                    <a:pt x="3232" y="1877"/>
                    <a:pt x="3261" y="1873"/>
                    <a:pt x="3290" y="1873"/>
                  </a:cubicBezTo>
                  <a:cubicBezTo>
                    <a:pt x="3322" y="1873"/>
                    <a:pt x="3355" y="1878"/>
                    <a:pt x="3386" y="1892"/>
                  </a:cubicBezTo>
                  <a:cubicBezTo>
                    <a:pt x="3436" y="1915"/>
                    <a:pt x="3472" y="1964"/>
                    <a:pt x="3482" y="2017"/>
                  </a:cubicBezTo>
                  <a:cubicBezTo>
                    <a:pt x="3492" y="2075"/>
                    <a:pt x="3482" y="2132"/>
                    <a:pt x="3469" y="2188"/>
                  </a:cubicBezTo>
                  <a:cubicBezTo>
                    <a:pt x="3451" y="2266"/>
                    <a:pt x="3429" y="2342"/>
                    <a:pt x="3408" y="2419"/>
                  </a:cubicBezTo>
                  <a:lnTo>
                    <a:pt x="3408" y="2419"/>
                  </a:lnTo>
                  <a:cubicBezTo>
                    <a:pt x="3409" y="2416"/>
                    <a:pt x="3410" y="2413"/>
                    <a:pt x="3411" y="2410"/>
                  </a:cubicBezTo>
                  <a:lnTo>
                    <a:pt x="3411" y="2410"/>
                  </a:lnTo>
                  <a:cubicBezTo>
                    <a:pt x="3384" y="2524"/>
                    <a:pt x="3363" y="2638"/>
                    <a:pt x="3363" y="2760"/>
                  </a:cubicBezTo>
                  <a:cubicBezTo>
                    <a:pt x="3367" y="2822"/>
                    <a:pt x="3375" y="2879"/>
                    <a:pt x="3386" y="2941"/>
                  </a:cubicBezTo>
                  <a:cubicBezTo>
                    <a:pt x="3389" y="2947"/>
                    <a:pt x="3390" y="2954"/>
                    <a:pt x="3393" y="2957"/>
                  </a:cubicBezTo>
                  <a:cubicBezTo>
                    <a:pt x="3422" y="2941"/>
                    <a:pt x="3454" y="2925"/>
                    <a:pt x="3484" y="2906"/>
                  </a:cubicBezTo>
                  <a:cubicBezTo>
                    <a:pt x="3547" y="2868"/>
                    <a:pt x="3609" y="2822"/>
                    <a:pt x="3665" y="2771"/>
                  </a:cubicBezTo>
                  <a:cubicBezTo>
                    <a:pt x="3706" y="2734"/>
                    <a:pt x="3745" y="2698"/>
                    <a:pt x="3787" y="2659"/>
                  </a:cubicBezTo>
                  <a:cubicBezTo>
                    <a:pt x="3892" y="2547"/>
                    <a:pt x="3986" y="2430"/>
                    <a:pt x="4071" y="2302"/>
                  </a:cubicBezTo>
                  <a:cubicBezTo>
                    <a:pt x="4078" y="2289"/>
                    <a:pt x="4087" y="2279"/>
                    <a:pt x="4094" y="2266"/>
                  </a:cubicBezTo>
                  <a:cubicBezTo>
                    <a:pt x="4245" y="1928"/>
                    <a:pt x="4413" y="1576"/>
                    <a:pt x="4614" y="1252"/>
                  </a:cubicBezTo>
                  <a:cubicBezTo>
                    <a:pt x="4812" y="949"/>
                    <a:pt x="5023" y="695"/>
                    <a:pt x="5263" y="475"/>
                  </a:cubicBezTo>
                  <a:lnTo>
                    <a:pt x="5339" y="407"/>
                  </a:lnTo>
                  <a:lnTo>
                    <a:pt x="5397" y="384"/>
                  </a:lnTo>
                  <a:lnTo>
                    <a:pt x="5438" y="374"/>
                  </a:lnTo>
                  <a:cubicBezTo>
                    <a:pt x="5480" y="369"/>
                    <a:pt x="5526" y="356"/>
                    <a:pt x="5565" y="307"/>
                  </a:cubicBezTo>
                  <a:cubicBezTo>
                    <a:pt x="5595" y="274"/>
                    <a:pt x="5611" y="226"/>
                    <a:pt x="5608" y="176"/>
                  </a:cubicBezTo>
                  <a:cubicBezTo>
                    <a:pt x="5598" y="88"/>
                    <a:pt x="5526" y="9"/>
                    <a:pt x="5446" y="1"/>
                  </a:cubicBezTo>
                  <a:close/>
                </a:path>
              </a:pathLst>
            </a:custGeom>
            <a:solidFill>
              <a:srgbClr val="6D76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1" name="Google Shape;6041;p16"/>
            <p:cNvSpPr/>
            <p:nvPr/>
          </p:nvSpPr>
          <p:spPr>
            <a:xfrm>
              <a:off x="3969100" y="7118500"/>
              <a:ext cx="425" cy="50"/>
            </a:xfrm>
            <a:custGeom>
              <a:avLst/>
              <a:gdLst/>
              <a:ahLst/>
              <a:cxnLst/>
              <a:rect l="l" t="t" r="r" b="b"/>
              <a:pathLst>
                <a:path w="17" h="2" extrusionOk="0">
                  <a:moveTo>
                    <a:pt x="1" y="1"/>
                  </a:moveTo>
                  <a:cubicBezTo>
                    <a:pt x="3" y="1"/>
                    <a:pt x="7" y="2"/>
                    <a:pt x="11" y="2"/>
                  </a:cubicBezTo>
                  <a:cubicBezTo>
                    <a:pt x="13" y="2"/>
                    <a:pt x="14" y="2"/>
                    <a:pt x="16" y="1"/>
                  </a:cubicBezTo>
                  <a:close/>
                </a:path>
              </a:pathLst>
            </a:custGeom>
            <a:solidFill>
              <a:srgbClr val="6D76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2" name="Google Shape;6042;p16"/>
            <p:cNvSpPr/>
            <p:nvPr/>
          </p:nvSpPr>
          <p:spPr>
            <a:xfrm>
              <a:off x="4125025" y="6965800"/>
              <a:ext cx="63350" cy="179475"/>
            </a:xfrm>
            <a:custGeom>
              <a:avLst/>
              <a:gdLst/>
              <a:ahLst/>
              <a:cxnLst/>
              <a:rect l="l" t="t" r="r" b="b"/>
              <a:pathLst>
                <a:path w="2534" h="7179" extrusionOk="0">
                  <a:moveTo>
                    <a:pt x="896" y="4384"/>
                  </a:moveTo>
                  <a:cubicBezTo>
                    <a:pt x="896" y="4384"/>
                    <a:pt x="897" y="4385"/>
                    <a:pt x="897" y="4385"/>
                  </a:cubicBezTo>
                  <a:lnTo>
                    <a:pt x="897" y="4385"/>
                  </a:lnTo>
                  <a:cubicBezTo>
                    <a:pt x="897" y="4385"/>
                    <a:pt x="896" y="4384"/>
                    <a:pt x="896" y="4384"/>
                  </a:cubicBezTo>
                  <a:close/>
                  <a:moveTo>
                    <a:pt x="897" y="4385"/>
                  </a:moveTo>
                  <a:cubicBezTo>
                    <a:pt x="898" y="4388"/>
                    <a:pt x="898" y="4389"/>
                    <a:pt x="899" y="4392"/>
                  </a:cubicBezTo>
                  <a:lnTo>
                    <a:pt x="899" y="4392"/>
                  </a:lnTo>
                  <a:cubicBezTo>
                    <a:pt x="898" y="4389"/>
                    <a:pt x="897" y="4387"/>
                    <a:pt x="897" y="4385"/>
                  </a:cubicBezTo>
                  <a:close/>
                  <a:moveTo>
                    <a:pt x="1948" y="6205"/>
                  </a:moveTo>
                  <a:cubicBezTo>
                    <a:pt x="1948" y="6206"/>
                    <a:pt x="1948" y="6208"/>
                    <a:pt x="1948" y="6209"/>
                  </a:cubicBezTo>
                  <a:lnTo>
                    <a:pt x="1948" y="6209"/>
                  </a:lnTo>
                  <a:cubicBezTo>
                    <a:pt x="1948" y="6208"/>
                    <a:pt x="1948" y="6206"/>
                    <a:pt x="1948" y="6205"/>
                  </a:cubicBezTo>
                  <a:close/>
                  <a:moveTo>
                    <a:pt x="2018" y="6725"/>
                  </a:moveTo>
                  <a:cubicBezTo>
                    <a:pt x="2018" y="6725"/>
                    <a:pt x="2018" y="6726"/>
                    <a:pt x="2019" y="6727"/>
                  </a:cubicBezTo>
                  <a:lnTo>
                    <a:pt x="2019" y="6727"/>
                  </a:lnTo>
                  <a:cubicBezTo>
                    <a:pt x="2018" y="6726"/>
                    <a:pt x="2018" y="6725"/>
                    <a:pt x="2018" y="6725"/>
                  </a:cubicBezTo>
                  <a:close/>
                  <a:moveTo>
                    <a:pt x="2019" y="6727"/>
                  </a:moveTo>
                  <a:lnTo>
                    <a:pt x="2019" y="6727"/>
                  </a:lnTo>
                  <a:cubicBezTo>
                    <a:pt x="2019" y="6730"/>
                    <a:pt x="2020" y="6734"/>
                    <a:pt x="2022" y="6739"/>
                  </a:cubicBezTo>
                  <a:lnTo>
                    <a:pt x="2022" y="6739"/>
                  </a:lnTo>
                  <a:cubicBezTo>
                    <a:pt x="2021" y="6735"/>
                    <a:pt x="2020" y="6731"/>
                    <a:pt x="2019" y="6727"/>
                  </a:cubicBezTo>
                  <a:close/>
                  <a:moveTo>
                    <a:pt x="258" y="0"/>
                  </a:moveTo>
                  <a:cubicBezTo>
                    <a:pt x="214" y="0"/>
                    <a:pt x="176" y="12"/>
                    <a:pt x="145" y="33"/>
                  </a:cubicBezTo>
                  <a:cubicBezTo>
                    <a:pt x="111" y="55"/>
                    <a:pt x="72" y="102"/>
                    <a:pt x="66" y="154"/>
                  </a:cubicBezTo>
                  <a:cubicBezTo>
                    <a:pt x="49" y="457"/>
                    <a:pt x="32" y="758"/>
                    <a:pt x="20" y="1063"/>
                  </a:cubicBezTo>
                  <a:lnTo>
                    <a:pt x="10" y="1253"/>
                  </a:lnTo>
                  <a:lnTo>
                    <a:pt x="0" y="1494"/>
                  </a:lnTo>
                  <a:cubicBezTo>
                    <a:pt x="152" y="1821"/>
                    <a:pt x="303" y="2152"/>
                    <a:pt x="454" y="2482"/>
                  </a:cubicBezTo>
                  <a:cubicBezTo>
                    <a:pt x="523" y="2631"/>
                    <a:pt x="589" y="2781"/>
                    <a:pt x="633" y="2939"/>
                  </a:cubicBezTo>
                  <a:cubicBezTo>
                    <a:pt x="678" y="3102"/>
                    <a:pt x="712" y="3268"/>
                    <a:pt x="735" y="3434"/>
                  </a:cubicBezTo>
                  <a:cubicBezTo>
                    <a:pt x="760" y="3595"/>
                    <a:pt x="776" y="3759"/>
                    <a:pt x="800" y="3923"/>
                  </a:cubicBezTo>
                  <a:cubicBezTo>
                    <a:pt x="813" y="4016"/>
                    <a:pt x="827" y="4109"/>
                    <a:pt x="849" y="4201"/>
                  </a:cubicBezTo>
                  <a:cubicBezTo>
                    <a:pt x="863" y="4266"/>
                    <a:pt x="882" y="4330"/>
                    <a:pt x="899" y="4392"/>
                  </a:cubicBezTo>
                  <a:cubicBezTo>
                    <a:pt x="899" y="4392"/>
                    <a:pt x="899" y="4392"/>
                    <a:pt x="899" y="4392"/>
                  </a:cubicBezTo>
                  <a:lnTo>
                    <a:pt x="899" y="4392"/>
                  </a:lnTo>
                  <a:cubicBezTo>
                    <a:pt x="900" y="4395"/>
                    <a:pt x="901" y="4399"/>
                    <a:pt x="902" y="4402"/>
                  </a:cubicBezTo>
                  <a:lnTo>
                    <a:pt x="902" y="4402"/>
                  </a:lnTo>
                  <a:cubicBezTo>
                    <a:pt x="902" y="4401"/>
                    <a:pt x="902" y="4399"/>
                    <a:pt x="902" y="4398"/>
                  </a:cubicBezTo>
                  <a:lnTo>
                    <a:pt x="902" y="4398"/>
                  </a:lnTo>
                  <a:cubicBezTo>
                    <a:pt x="903" y="4401"/>
                    <a:pt x="903" y="4403"/>
                    <a:pt x="903" y="4404"/>
                  </a:cubicBezTo>
                  <a:lnTo>
                    <a:pt x="903" y="4404"/>
                  </a:lnTo>
                  <a:cubicBezTo>
                    <a:pt x="903" y="4403"/>
                    <a:pt x="902" y="4403"/>
                    <a:pt x="902" y="4402"/>
                  </a:cubicBezTo>
                  <a:lnTo>
                    <a:pt x="902" y="4402"/>
                  </a:lnTo>
                  <a:cubicBezTo>
                    <a:pt x="902" y="4403"/>
                    <a:pt x="903" y="4404"/>
                    <a:pt x="903" y="4405"/>
                  </a:cubicBezTo>
                  <a:lnTo>
                    <a:pt x="903" y="4405"/>
                  </a:lnTo>
                  <a:cubicBezTo>
                    <a:pt x="903" y="4404"/>
                    <a:pt x="903" y="4404"/>
                    <a:pt x="903" y="4404"/>
                  </a:cubicBezTo>
                  <a:lnTo>
                    <a:pt x="903" y="4404"/>
                  </a:lnTo>
                  <a:cubicBezTo>
                    <a:pt x="903" y="4404"/>
                    <a:pt x="903" y="4404"/>
                    <a:pt x="903" y="4405"/>
                  </a:cubicBezTo>
                  <a:lnTo>
                    <a:pt x="903" y="4405"/>
                  </a:lnTo>
                  <a:cubicBezTo>
                    <a:pt x="903" y="4405"/>
                    <a:pt x="903" y="4405"/>
                    <a:pt x="903" y="4405"/>
                  </a:cubicBezTo>
                  <a:lnTo>
                    <a:pt x="903" y="4405"/>
                  </a:lnTo>
                  <a:cubicBezTo>
                    <a:pt x="903" y="4405"/>
                    <a:pt x="903" y="4405"/>
                    <a:pt x="903" y="4405"/>
                  </a:cubicBezTo>
                  <a:lnTo>
                    <a:pt x="903" y="4405"/>
                  </a:lnTo>
                  <a:cubicBezTo>
                    <a:pt x="962" y="4586"/>
                    <a:pt x="1026" y="4768"/>
                    <a:pt x="1120" y="4934"/>
                  </a:cubicBezTo>
                  <a:cubicBezTo>
                    <a:pt x="1130" y="4951"/>
                    <a:pt x="1142" y="4970"/>
                    <a:pt x="1156" y="4985"/>
                  </a:cubicBezTo>
                  <a:cubicBezTo>
                    <a:pt x="1156" y="4981"/>
                    <a:pt x="1158" y="4980"/>
                    <a:pt x="1159" y="4978"/>
                  </a:cubicBezTo>
                  <a:cubicBezTo>
                    <a:pt x="1202" y="4895"/>
                    <a:pt x="1231" y="4804"/>
                    <a:pt x="1258" y="4714"/>
                  </a:cubicBezTo>
                  <a:cubicBezTo>
                    <a:pt x="1293" y="4601"/>
                    <a:pt x="1324" y="4486"/>
                    <a:pt x="1359" y="4375"/>
                  </a:cubicBezTo>
                  <a:cubicBezTo>
                    <a:pt x="1435" y="4137"/>
                    <a:pt x="1521" y="3895"/>
                    <a:pt x="1679" y="3696"/>
                  </a:cubicBezTo>
                  <a:cubicBezTo>
                    <a:pt x="1699" y="3671"/>
                    <a:pt x="1727" y="3656"/>
                    <a:pt x="1758" y="3656"/>
                  </a:cubicBezTo>
                  <a:cubicBezTo>
                    <a:pt x="1763" y="3656"/>
                    <a:pt x="1767" y="3656"/>
                    <a:pt x="1772" y="3657"/>
                  </a:cubicBezTo>
                  <a:cubicBezTo>
                    <a:pt x="1795" y="3658"/>
                    <a:pt x="1830" y="3673"/>
                    <a:pt x="1841" y="3694"/>
                  </a:cubicBezTo>
                  <a:cubicBezTo>
                    <a:pt x="1866" y="3734"/>
                    <a:pt x="1892" y="3775"/>
                    <a:pt x="1910" y="3821"/>
                  </a:cubicBezTo>
                  <a:cubicBezTo>
                    <a:pt x="1926" y="3857"/>
                    <a:pt x="1939" y="3894"/>
                    <a:pt x="1952" y="3931"/>
                  </a:cubicBezTo>
                  <a:cubicBezTo>
                    <a:pt x="1978" y="4012"/>
                    <a:pt x="1996" y="4096"/>
                    <a:pt x="2007" y="4181"/>
                  </a:cubicBezTo>
                  <a:cubicBezTo>
                    <a:pt x="2034" y="4389"/>
                    <a:pt x="2034" y="4601"/>
                    <a:pt x="2025" y="4812"/>
                  </a:cubicBezTo>
                  <a:cubicBezTo>
                    <a:pt x="2002" y="5285"/>
                    <a:pt x="1938" y="5755"/>
                    <a:pt x="1950" y="6231"/>
                  </a:cubicBezTo>
                  <a:lnTo>
                    <a:pt x="1950" y="6231"/>
                  </a:lnTo>
                  <a:cubicBezTo>
                    <a:pt x="1950" y="6223"/>
                    <a:pt x="1948" y="6217"/>
                    <a:pt x="1948" y="6209"/>
                  </a:cubicBezTo>
                  <a:lnTo>
                    <a:pt x="1948" y="6209"/>
                  </a:lnTo>
                  <a:cubicBezTo>
                    <a:pt x="1955" y="6387"/>
                    <a:pt x="1974" y="6565"/>
                    <a:pt x="2022" y="6739"/>
                  </a:cubicBezTo>
                  <a:cubicBezTo>
                    <a:pt x="2022" y="6739"/>
                    <a:pt x="2022" y="6739"/>
                    <a:pt x="2022" y="6739"/>
                  </a:cubicBezTo>
                  <a:lnTo>
                    <a:pt x="2022" y="6739"/>
                  </a:lnTo>
                  <a:cubicBezTo>
                    <a:pt x="2045" y="6814"/>
                    <a:pt x="2076" y="6887"/>
                    <a:pt x="2116" y="6956"/>
                  </a:cubicBezTo>
                  <a:lnTo>
                    <a:pt x="2117" y="6959"/>
                  </a:lnTo>
                  <a:lnTo>
                    <a:pt x="2119" y="6960"/>
                  </a:lnTo>
                  <a:cubicBezTo>
                    <a:pt x="2152" y="7011"/>
                    <a:pt x="2189" y="7057"/>
                    <a:pt x="2229" y="7100"/>
                  </a:cubicBezTo>
                  <a:cubicBezTo>
                    <a:pt x="2262" y="7131"/>
                    <a:pt x="2297" y="7156"/>
                    <a:pt x="2333" y="7179"/>
                  </a:cubicBezTo>
                  <a:cubicBezTo>
                    <a:pt x="2334" y="6988"/>
                    <a:pt x="2341" y="6804"/>
                    <a:pt x="2350" y="6623"/>
                  </a:cubicBezTo>
                  <a:cubicBezTo>
                    <a:pt x="2361" y="6436"/>
                    <a:pt x="2376" y="6249"/>
                    <a:pt x="2396" y="6061"/>
                  </a:cubicBezTo>
                  <a:cubicBezTo>
                    <a:pt x="2406" y="5955"/>
                    <a:pt x="2419" y="5849"/>
                    <a:pt x="2432" y="5745"/>
                  </a:cubicBezTo>
                  <a:lnTo>
                    <a:pt x="2462" y="5491"/>
                  </a:lnTo>
                  <a:cubicBezTo>
                    <a:pt x="2496" y="5201"/>
                    <a:pt x="2515" y="4891"/>
                    <a:pt x="2522" y="4569"/>
                  </a:cubicBezTo>
                  <a:cubicBezTo>
                    <a:pt x="2534" y="4002"/>
                    <a:pt x="2469" y="3462"/>
                    <a:pt x="2327" y="2962"/>
                  </a:cubicBezTo>
                  <a:cubicBezTo>
                    <a:pt x="1998" y="1775"/>
                    <a:pt x="1163" y="858"/>
                    <a:pt x="473" y="191"/>
                  </a:cubicBezTo>
                  <a:cubicBezTo>
                    <a:pt x="461" y="182"/>
                    <a:pt x="448" y="172"/>
                    <a:pt x="431" y="167"/>
                  </a:cubicBezTo>
                  <a:cubicBezTo>
                    <a:pt x="438" y="88"/>
                    <a:pt x="361" y="17"/>
                    <a:pt x="286" y="1"/>
                  </a:cubicBezTo>
                  <a:cubicBezTo>
                    <a:pt x="276" y="1"/>
                    <a:pt x="267" y="0"/>
                    <a:pt x="258" y="0"/>
                  </a:cubicBezTo>
                  <a:close/>
                </a:path>
              </a:pathLst>
            </a:custGeom>
            <a:solidFill>
              <a:srgbClr val="6D76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3" name="Google Shape;6043;p16"/>
            <p:cNvSpPr/>
            <p:nvPr/>
          </p:nvSpPr>
          <p:spPr>
            <a:xfrm>
              <a:off x="4177750" y="7139325"/>
              <a:ext cx="75" cy="100"/>
            </a:xfrm>
            <a:custGeom>
              <a:avLst/>
              <a:gdLst/>
              <a:ahLst/>
              <a:cxnLst/>
              <a:rect l="l" t="t" r="r" b="b"/>
              <a:pathLst>
                <a:path w="3" h="4" extrusionOk="0">
                  <a:moveTo>
                    <a:pt x="1" y="1"/>
                  </a:moveTo>
                  <a:lnTo>
                    <a:pt x="2" y="4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D76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4" name="Google Shape;6044;p16"/>
            <p:cNvSpPr/>
            <p:nvPr/>
          </p:nvSpPr>
          <p:spPr>
            <a:xfrm>
              <a:off x="4292950" y="6696625"/>
              <a:ext cx="162425" cy="180350"/>
            </a:xfrm>
            <a:custGeom>
              <a:avLst/>
              <a:gdLst/>
              <a:ahLst/>
              <a:cxnLst/>
              <a:rect l="l" t="t" r="r" b="b"/>
              <a:pathLst>
                <a:path w="6497" h="7214" extrusionOk="0">
                  <a:moveTo>
                    <a:pt x="786" y="285"/>
                  </a:moveTo>
                  <a:lnTo>
                    <a:pt x="786" y="285"/>
                  </a:lnTo>
                  <a:cubicBezTo>
                    <a:pt x="787" y="285"/>
                    <a:pt x="787" y="285"/>
                    <a:pt x="787" y="286"/>
                  </a:cubicBezTo>
                  <a:lnTo>
                    <a:pt x="787" y="286"/>
                  </a:lnTo>
                  <a:cubicBezTo>
                    <a:pt x="787" y="285"/>
                    <a:pt x="786" y="285"/>
                    <a:pt x="786" y="285"/>
                  </a:cubicBezTo>
                  <a:close/>
                  <a:moveTo>
                    <a:pt x="48" y="1"/>
                  </a:moveTo>
                  <a:cubicBezTo>
                    <a:pt x="39" y="14"/>
                    <a:pt x="29" y="26"/>
                    <a:pt x="25" y="41"/>
                  </a:cubicBezTo>
                  <a:cubicBezTo>
                    <a:pt x="3" y="82"/>
                    <a:pt x="1" y="127"/>
                    <a:pt x="15" y="184"/>
                  </a:cubicBezTo>
                  <a:cubicBezTo>
                    <a:pt x="34" y="266"/>
                    <a:pt x="51" y="345"/>
                    <a:pt x="70" y="427"/>
                  </a:cubicBezTo>
                  <a:cubicBezTo>
                    <a:pt x="100" y="587"/>
                    <a:pt x="130" y="747"/>
                    <a:pt x="159" y="910"/>
                  </a:cubicBezTo>
                  <a:lnTo>
                    <a:pt x="187" y="1055"/>
                  </a:lnTo>
                  <a:lnTo>
                    <a:pt x="213" y="1193"/>
                  </a:lnTo>
                  <a:cubicBezTo>
                    <a:pt x="321" y="1810"/>
                    <a:pt x="446" y="2511"/>
                    <a:pt x="664" y="3156"/>
                  </a:cubicBezTo>
                  <a:cubicBezTo>
                    <a:pt x="795" y="3548"/>
                    <a:pt x="976" y="3919"/>
                    <a:pt x="1200" y="4252"/>
                  </a:cubicBezTo>
                  <a:cubicBezTo>
                    <a:pt x="1401" y="4552"/>
                    <a:pt x="1660" y="4838"/>
                    <a:pt x="1988" y="5127"/>
                  </a:cubicBezTo>
                  <a:cubicBezTo>
                    <a:pt x="2234" y="5344"/>
                    <a:pt x="2527" y="5553"/>
                    <a:pt x="2913" y="5785"/>
                  </a:cubicBezTo>
                  <a:cubicBezTo>
                    <a:pt x="3224" y="5973"/>
                    <a:pt x="3568" y="6151"/>
                    <a:pt x="3999" y="6343"/>
                  </a:cubicBezTo>
                  <a:cubicBezTo>
                    <a:pt x="4394" y="6520"/>
                    <a:pt x="4794" y="6676"/>
                    <a:pt x="5128" y="6804"/>
                  </a:cubicBezTo>
                  <a:lnTo>
                    <a:pt x="5282" y="6862"/>
                  </a:lnTo>
                  <a:lnTo>
                    <a:pt x="5483" y="6934"/>
                  </a:lnTo>
                  <a:lnTo>
                    <a:pt x="5660" y="6998"/>
                  </a:lnTo>
                  <a:lnTo>
                    <a:pt x="5750" y="7028"/>
                  </a:lnTo>
                  <a:lnTo>
                    <a:pt x="5803" y="7048"/>
                  </a:lnTo>
                  <a:cubicBezTo>
                    <a:pt x="5943" y="7099"/>
                    <a:pt x="6079" y="7150"/>
                    <a:pt x="6220" y="7194"/>
                  </a:cubicBezTo>
                  <a:cubicBezTo>
                    <a:pt x="6247" y="7205"/>
                    <a:pt x="6266" y="7212"/>
                    <a:pt x="6284" y="7214"/>
                  </a:cubicBezTo>
                  <a:lnTo>
                    <a:pt x="6309" y="7202"/>
                  </a:lnTo>
                  <a:cubicBezTo>
                    <a:pt x="6361" y="7199"/>
                    <a:pt x="6405" y="7173"/>
                    <a:pt x="6434" y="7136"/>
                  </a:cubicBezTo>
                  <a:cubicBezTo>
                    <a:pt x="6497" y="7064"/>
                    <a:pt x="6488" y="6958"/>
                    <a:pt x="6414" y="6886"/>
                  </a:cubicBezTo>
                  <a:cubicBezTo>
                    <a:pt x="6399" y="6873"/>
                    <a:pt x="6388" y="6862"/>
                    <a:pt x="6373" y="6849"/>
                  </a:cubicBezTo>
                  <a:cubicBezTo>
                    <a:pt x="5614" y="6468"/>
                    <a:pt x="4854" y="6065"/>
                    <a:pt x="4220" y="5494"/>
                  </a:cubicBezTo>
                  <a:cubicBezTo>
                    <a:pt x="4101" y="5387"/>
                    <a:pt x="3972" y="5279"/>
                    <a:pt x="3881" y="5148"/>
                  </a:cubicBezTo>
                  <a:cubicBezTo>
                    <a:pt x="3846" y="5097"/>
                    <a:pt x="3807" y="5045"/>
                    <a:pt x="3777" y="4987"/>
                  </a:cubicBezTo>
                  <a:cubicBezTo>
                    <a:pt x="3748" y="4930"/>
                    <a:pt x="3718" y="4872"/>
                    <a:pt x="3692" y="4811"/>
                  </a:cubicBezTo>
                  <a:cubicBezTo>
                    <a:pt x="3667" y="4755"/>
                    <a:pt x="3642" y="4697"/>
                    <a:pt x="3620" y="4641"/>
                  </a:cubicBezTo>
                  <a:cubicBezTo>
                    <a:pt x="3613" y="4624"/>
                    <a:pt x="3609" y="4608"/>
                    <a:pt x="3603" y="4594"/>
                  </a:cubicBezTo>
                  <a:cubicBezTo>
                    <a:pt x="3591" y="4542"/>
                    <a:pt x="3587" y="4489"/>
                    <a:pt x="3584" y="4437"/>
                  </a:cubicBezTo>
                  <a:cubicBezTo>
                    <a:pt x="3581" y="4309"/>
                    <a:pt x="3584" y="4185"/>
                    <a:pt x="3577" y="4058"/>
                  </a:cubicBezTo>
                  <a:cubicBezTo>
                    <a:pt x="3570" y="3999"/>
                    <a:pt x="3561" y="3942"/>
                    <a:pt x="3545" y="3886"/>
                  </a:cubicBezTo>
                  <a:cubicBezTo>
                    <a:pt x="3540" y="3874"/>
                    <a:pt x="3534" y="3863"/>
                    <a:pt x="3530" y="3853"/>
                  </a:cubicBezTo>
                  <a:cubicBezTo>
                    <a:pt x="3522" y="3843"/>
                    <a:pt x="3517" y="3834"/>
                    <a:pt x="3508" y="3827"/>
                  </a:cubicBezTo>
                  <a:cubicBezTo>
                    <a:pt x="3504" y="3824"/>
                    <a:pt x="3497" y="3820"/>
                    <a:pt x="3494" y="3818"/>
                  </a:cubicBezTo>
                  <a:cubicBezTo>
                    <a:pt x="3475" y="3811"/>
                    <a:pt x="3461" y="3805"/>
                    <a:pt x="3445" y="3802"/>
                  </a:cubicBezTo>
                  <a:cubicBezTo>
                    <a:pt x="3441" y="3801"/>
                    <a:pt x="3437" y="3801"/>
                    <a:pt x="3433" y="3801"/>
                  </a:cubicBezTo>
                  <a:cubicBezTo>
                    <a:pt x="3429" y="3801"/>
                    <a:pt x="3424" y="3801"/>
                    <a:pt x="3419" y="3800"/>
                  </a:cubicBezTo>
                  <a:cubicBezTo>
                    <a:pt x="3407" y="3802"/>
                    <a:pt x="3395" y="3805"/>
                    <a:pt x="3382" y="3810"/>
                  </a:cubicBezTo>
                  <a:cubicBezTo>
                    <a:pt x="3362" y="3818"/>
                    <a:pt x="3344" y="3827"/>
                    <a:pt x="3326" y="3840"/>
                  </a:cubicBezTo>
                  <a:cubicBezTo>
                    <a:pt x="3238" y="3910"/>
                    <a:pt x="3168" y="3999"/>
                    <a:pt x="3093" y="4084"/>
                  </a:cubicBezTo>
                  <a:cubicBezTo>
                    <a:pt x="3051" y="4128"/>
                    <a:pt x="3012" y="4174"/>
                    <a:pt x="2965" y="4213"/>
                  </a:cubicBezTo>
                  <a:cubicBezTo>
                    <a:pt x="2923" y="4246"/>
                    <a:pt x="2877" y="4284"/>
                    <a:pt x="2827" y="4305"/>
                  </a:cubicBezTo>
                  <a:cubicBezTo>
                    <a:pt x="2778" y="4322"/>
                    <a:pt x="2727" y="4338"/>
                    <a:pt x="2672" y="4338"/>
                  </a:cubicBezTo>
                  <a:cubicBezTo>
                    <a:pt x="2648" y="4337"/>
                    <a:pt x="2618" y="4335"/>
                    <a:pt x="2592" y="4330"/>
                  </a:cubicBezTo>
                  <a:cubicBezTo>
                    <a:pt x="2560" y="4322"/>
                    <a:pt x="2533" y="4314"/>
                    <a:pt x="2503" y="4301"/>
                  </a:cubicBezTo>
                  <a:cubicBezTo>
                    <a:pt x="2438" y="4271"/>
                    <a:pt x="2378" y="4229"/>
                    <a:pt x="2325" y="4179"/>
                  </a:cubicBezTo>
                  <a:cubicBezTo>
                    <a:pt x="2280" y="4136"/>
                    <a:pt x="2238" y="4091"/>
                    <a:pt x="2211" y="4035"/>
                  </a:cubicBezTo>
                  <a:cubicBezTo>
                    <a:pt x="2158" y="3907"/>
                    <a:pt x="2136" y="3774"/>
                    <a:pt x="2131" y="3637"/>
                  </a:cubicBezTo>
                  <a:cubicBezTo>
                    <a:pt x="2125" y="3451"/>
                    <a:pt x="2138" y="3264"/>
                    <a:pt x="2155" y="3079"/>
                  </a:cubicBezTo>
                  <a:cubicBezTo>
                    <a:pt x="2175" y="2883"/>
                    <a:pt x="2202" y="2686"/>
                    <a:pt x="2223" y="2493"/>
                  </a:cubicBezTo>
                  <a:cubicBezTo>
                    <a:pt x="2237" y="2337"/>
                    <a:pt x="2251" y="2179"/>
                    <a:pt x="2241" y="2021"/>
                  </a:cubicBezTo>
                  <a:cubicBezTo>
                    <a:pt x="2231" y="1911"/>
                    <a:pt x="2197" y="1806"/>
                    <a:pt x="2161" y="1701"/>
                  </a:cubicBezTo>
                  <a:cubicBezTo>
                    <a:pt x="2122" y="1593"/>
                    <a:pt x="2079" y="1484"/>
                    <a:pt x="2024" y="1384"/>
                  </a:cubicBezTo>
                  <a:cubicBezTo>
                    <a:pt x="1983" y="1308"/>
                    <a:pt x="1942" y="1236"/>
                    <a:pt x="1894" y="1164"/>
                  </a:cubicBezTo>
                  <a:lnTo>
                    <a:pt x="1894" y="1167"/>
                  </a:lnTo>
                  <a:cubicBezTo>
                    <a:pt x="1892" y="1164"/>
                    <a:pt x="1892" y="1163"/>
                    <a:pt x="1892" y="1161"/>
                  </a:cubicBezTo>
                  <a:lnTo>
                    <a:pt x="1892" y="1161"/>
                  </a:lnTo>
                  <a:lnTo>
                    <a:pt x="1894" y="1163"/>
                  </a:lnTo>
                  <a:cubicBezTo>
                    <a:pt x="1892" y="1157"/>
                    <a:pt x="1888" y="1154"/>
                    <a:pt x="1885" y="1150"/>
                  </a:cubicBezTo>
                  <a:lnTo>
                    <a:pt x="1885" y="1150"/>
                  </a:lnTo>
                  <a:cubicBezTo>
                    <a:pt x="1886" y="1151"/>
                    <a:pt x="1886" y="1152"/>
                    <a:pt x="1887" y="1154"/>
                  </a:cubicBezTo>
                  <a:lnTo>
                    <a:pt x="1887" y="1154"/>
                  </a:lnTo>
                  <a:cubicBezTo>
                    <a:pt x="1830" y="1073"/>
                    <a:pt x="1772" y="996"/>
                    <a:pt x="1705" y="926"/>
                  </a:cubicBezTo>
                  <a:cubicBezTo>
                    <a:pt x="1641" y="854"/>
                    <a:pt x="1570" y="789"/>
                    <a:pt x="1499" y="726"/>
                  </a:cubicBezTo>
                  <a:cubicBezTo>
                    <a:pt x="1497" y="724"/>
                    <a:pt x="1493" y="723"/>
                    <a:pt x="1491" y="722"/>
                  </a:cubicBezTo>
                  <a:cubicBezTo>
                    <a:pt x="1377" y="628"/>
                    <a:pt x="1257" y="542"/>
                    <a:pt x="1131" y="466"/>
                  </a:cubicBezTo>
                  <a:cubicBezTo>
                    <a:pt x="1019" y="402"/>
                    <a:pt x="905" y="341"/>
                    <a:pt x="787" y="286"/>
                  </a:cubicBezTo>
                  <a:lnTo>
                    <a:pt x="787" y="286"/>
                  </a:lnTo>
                  <a:cubicBezTo>
                    <a:pt x="788" y="286"/>
                    <a:pt x="788" y="286"/>
                    <a:pt x="788" y="286"/>
                  </a:cubicBezTo>
                  <a:cubicBezTo>
                    <a:pt x="546" y="177"/>
                    <a:pt x="298" y="85"/>
                    <a:pt x="48" y="1"/>
                  </a:cubicBezTo>
                  <a:close/>
                </a:path>
              </a:pathLst>
            </a:custGeom>
            <a:solidFill>
              <a:srgbClr val="6D76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5" name="Google Shape;6045;p16"/>
            <p:cNvSpPr/>
            <p:nvPr/>
          </p:nvSpPr>
          <p:spPr>
            <a:xfrm>
              <a:off x="4380425" y="6792025"/>
              <a:ext cx="100" cy="175"/>
            </a:xfrm>
            <a:custGeom>
              <a:avLst/>
              <a:gdLst/>
              <a:ahLst/>
              <a:cxnLst/>
              <a:rect l="l" t="t" r="r" b="b"/>
              <a:pathLst>
                <a:path w="4" h="7" extrusionOk="0">
                  <a:moveTo>
                    <a:pt x="0" y="1"/>
                  </a:moveTo>
                  <a:cubicBezTo>
                    <a:pt x="0" y="2"/>
                    <a:pt x="2" y="4"/>
                    <a:pt x="3" y="7"/>
                  </a:cubicBezTo>
                  <a:cubicBezTo>
                    <a:pt x="3" y="4"/>
                    <a:pt x="0" y="2"/>
                    <a:pt x="0" y="1"/>
                  </a:cubicBezTo>
                  <a:close/>
                </a:path>
              </a:pathLst>
            </a:custGeom>
            <a:solidFill>
              <a:srgbClr val="6D76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6" name="Google Shape;6046;p16"/>
            <p:cNvSpPr/>
            <p:nvPr/>
          </p:nvSpPr>
          <p:spPr>
            <a:xfrm>
              <a:off x="4380100" y="6791825"/>
              <a:ext cx="275" cy="200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cubicBezTo>
                    <a:pt x="3" y="2"/>
                    <a:pt x="6" y="5"/>
                    <a:pt x="11" y="7"/>
                  </a:cubicBezTo>
                  <a:cubicBezTo>
                    <a:pt x="8" y="5"/>
                    <a:pt x="3" y="2"/>
                    <a:pt x="0" y="0"/>
                  </a:cubicBezTo>
                  <a:close/>
                </a:path>
              </a:pathLst>
            </a:custGeom>
            <a:solidFill>
              <a:srgbClr val="6D76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7" name="Google Shape;6047;p16"/>
            <p:cNvSpPr/>
            <p:nvPr/>
          </p:nvSpPr>
          <p:spPr>
            <a:xfrm>
              <a:off x="4330250" y="6714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D76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8" name="Google Shape;6048;p16"/>
            <p:cNvSpPr/>
            <p:nvPr/>
          </p:nvSpPr>
          <p:spPr>
            <a:xfrm>
              <a:off x="4329900" y="6714175"/>
              <a:ext cx="375" cy="350"/>
            </a:xfrm>
            <a:custGeom>
              <a:avLst/>
              <a:gdLst/>
              <a:ahLst/>
              <a:cxnLst/>
              <a:rect l="l" t="t" r="r" b="b"/>
              <a:pathLst>
                <a:path w="15" h="14" extrusionOk="0">
                  <a:moveTo>
                    <a:pt x="1" y="1"/>
                  </a:moveTo>
                  <a:lnTo>
                    <a:pt x="8" y="8"/>
                  </a:lnTo>
                  <a:cubicBezTo>
                    <a:pt x="9" y="10"/>
                    <a:pt x="11" y="11"/>
                    <a:pt x="12" y="12"/>
                  </a:cubicBezTo>
                  <a:lnTo>
                    <a:pt x="12" y="12"/>
                  </a:lnTo>
                  <a:cubicBezTo>
                    <a:pt x="9" y="9"/>
                    <a:pt x="5" y="4"/>
                    <a:pt x="1" y="1"/>
                  </a:cubicBezTo>
                  <a:close/>
                  <a:moveTo>
                    <a:pt x="12" y="12"/>
                  </a:moveTo>
                  <a:cubicBezTo>
                    <a:pt x="13" y="13"/>
                    <a:pt x="14" y="13"/>
                    <a:pt x="15" y="14"/>
                  </a:cubicBezTo>
                  <a:cubicBezTo>
                    <a:pt x="14" y="13"/>
                    <a:pt x="13" y="13"/>
                    <a:pt x="12" y="12"/>
                  </a:cubicBezTo>
                  <a:close/>
                </a:path>
              </a:pathLst>
            </a:custGeom>
            <a:solidFill>
              <a:srgbClr val="6D76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9" name="Google Shape;6049;p16"/>
            <p:cNvSpPr/>
            <p:nvPr/>
          </p:nvSpPr>
          <p:spPr>
            <a:xfrm>
              <a:off x="4302425" y="6250000"/>
              <a:ext cx="138775" cy="203100"/>
            </a:xfrm>
            <a:custGeom>
              <a:avLst/>
              <a:gdLst/>
              <a:ahLst/>
              <a:cxnLst/>
              <a:rect l="l" t="t" r="r" b="b"/>
              <a:pathLst>
                <a:path w="5551" h="8124" extrusionOk="0">
                  <a:moveTo>
                    <a:pt x="428" y="0"/>
                  </a:moveTo>
                  <a:cubicBezTo>
                    <a:pt x="366" y="0"/>
                    <a:pt x="314" y="35"/>
                    <a:pt x="295" y="90"/>
                  </a:cubicBezTo>
                  <a:cubicBezTo>
                    <a:pt x="295" y="79"/>
                    <a:pt x="277" y="71"/>
                    <a:pt x="249" y="67"/>
                  </a:cubicBezTo>
                  <a:cubicBezTo>
                    <a:pt x="159" y="71"/>
                    <a:pt x="100" y="94"/>
                    <a:pt x="63" y="143"/>
                  </a:cubicBezTo>
                  <a:cubicBezTo>
                    <a:pt x="32" y="179"/>
                    <a:pt x="1" y="241"/>
                    <a:pt x="12" y="301"/>
                  </a:cubicBezTo>
                  <a:cubicBezTo>
                    <a:pt x="41" y="469"/>
                    <a:pt x="65" y="640"/>
                    <a:pt x="93" y="811"/>
                  </a:cubicBezTo>
                  <a:cubicBezTo>
                    <a:pt x="195" y="1123"/>
                    <a:pt x="314" y="1429"/>
                    <a:pt x="465" y="1719"/>
                  </a:cubicBezTo>
                  <a:cubicBezTo>
                    <a:pt x="459" y="1710"/>
                    <a:pt x="455" y="1702"/>
                    <a:pt x="450" y="1694"/>
                  </a:cubicBezTo>
                  <a:lnTo>
                    <a:pt x="450" y="1694"/>
                  </a:lnTo>
                  <a:cubicBezTo>
                    <a:pt x="539" y="1864"/>
                    <a:pt x="641" y="2025"/>
                    <a:pt x="768" y="2170"/>
                  </a:cubicBezTo>
                  <a:cubicBezTo>
                    <a:pt x="838" y="2244"/>
                    <a:pt x="911" y="2312"/>
                    <a:pt x="996" y="2367"/>
                  </a:cubicBezTo>
                  <a:cubicBezTo>
                    <a:pt x="1044" y="2395"/>
                    <a:pt x="1097" y="2420"/>
                    <a:pt x="1150" y="2437"/>
                  </a:cubicBezTo>
                  <a:cubicBezTo>
                    <a:pt x="1190" y="2448"/>
                    <a:pt x="1227" y="2456"/>
                    <a:pt x="1269" y="2460"/>
                  </a:cubicBezTo>
                  <a:cubicBezTo>
                    <a:pt x="1278" y="2460"/>
                    <a:pt x="1291" y="2458"/>
                    <a:pt x="1299" y="2457"/>
                  </a:cubicBezTo>
                  <a:lnTo>
                    <a:pt x="1298" y="2457"/>
                  </a:lnTo>
                  <a:cubicBezTo>
                    <a:pt x="1309" y="2453"/>
                    <a:pt x="1324" y="2448"/>
                    <a:pt x="1338" y="2443"/>
                  </a:cubicBezTo>
                  <a:cubicBezTo>
                    <a:pt x="1351" y="2435"/>
                    <a:pt x="1364" y="2427"/>
                    <a:pt x="1374" y="2417"/>
                  </a:cubicBezTo>
                  <a:cubicBezTo>
                    <a:pt x="1408" y="2384"/>
                    <a:pt x="1437" y="2344"/>
                    <a:pt x="1464" y="2302"/>
                  </a:cubicBezTo>
                  <a:cubicBezTo>
                    <a:pt x="1466" y="2300"/>
                    <a:pt x="1466" y="2299"/>
                    <a:pt x="1467" y="2298"/>
                  </a:cubicBezTo>
                  <a:lnTo>
                    <a:pt x="1470" y="2295"/>
                  </a:lnTo>
                  <a:cubicBezTo>
                    <a:pt x="1472" y="2293"/>
                    <a:pt x="1472" y="2292"/>
                    <a:pt x="1473" y="2290"/>
                  </a:cubicBezTo>
                  <a:lnTo>
                    <a:pt x="1473" y="2290"/>
                  </a:lnTo>
                  <a:cubicBezTo>
                    <a:pt x="1473" y="2292"/>
                    <a:pt x="1472" y="2293"/>
                    <a:pt x="1472" y="2295"/>
                  </a:cubicBezTo>
                  <a:cubicBezTo>
                    <a:pt x="1473" y="2293"/>
                    <a:pt x="1474" y="2292"/>
                    <a:pt x="1475" y="2291"/>
                  </a:cubicBezTo>
                  <a:lnTo>
                    <a:pt x="1475" y="2291"/>
                  </a:lnTo>
                  <a:cubicBezTo>
                    <a:pt x="1475" y="2291"/>
                    <a:pt x="1475" y="2291"/>
                    <a:pt x="1474" y="2292"/>
                  </a:cubicBezTo>
                  <a:cubicBezTo>
                    <a:pt x="1477" y="2290"/>
                    <a:pt x="1477" y="2288"/>
                    <a:pt x="1479" y="2286"/>
                  </a:cubicBezTo>
                  <a:lnTo>
                    <a:pt x="1479" y="2286"/>
                  </a:lnTo>
                  <a:cubicBezTo>
                    <a:pt x="1478" y="2287"/>
                    <a:pt x="1477" y="2289"/>
                    <a:pt x="1475" y="2291"/>
                  </a:cubicBezTo>
                  <a:lnTo>
                    <a:pt x="1475" y="2291"/>
                  </a:lnTo>
                  <a:cubicBezTo>
                    <a:pt x="1494" y="2258"/>
                    <a:pt x="1513" y="2227"/>
                    <a:pt x="1532" y="2197"/>
                  </a:cubicBezTo>
                  <a:cubicBezTo>
                    <a:pt x="1551" y="2168"/>
                    <a:pt x="1568" y="2140"/>
                    <a:pt x="1588" y="2114"/>
                  </a:cubicBezTo>
                  <a:cubicBezTo>
                    <a:pt x="1625" y="2072"/>
                    <a:pt x="1667" y="2026"/>
                    <a:pt x="1723" y="2006"/>
                  </a:cubicBezTo>
                  <a:cubicBezTo>
                    <a:pt x="1740" y="1999"/>
                    <a:pt x="1759" y="1992"/>
                    <a:pt x="1776" y="1990"/>
                  </a:cubicBezTo>
                  <a:cubicBezTo>
                    <a:pt x="1788" y="1989"/>
                    <a:pt x="1795" y="1986"/>
                    <a:pt x="1805" y="1984"/>
                  </a:cubicBezTo>
                  <a:cubicBezTo>
                    <a:pt x="1819" y="1984"/>
                    <a:pt x="1835" y="1982"/>
                    <a:pt x="1851" y="1982"/>
                  </a:cubicBezTo>
                  <a:cubicBezTo>
                    <a:pt x="1867" y="1982"/>
                    <a:pt x="1883" y="1984"/>
                    <a:pt x="1898" y="1989"/>
                  </a:cubicBezTo>
                  <a:cubicBezTo>
                    <a:pt x="1963" y="2006"/>
                    <a:pt x="2026" y="2029"/>
                    <a:pt x="2082" y="2072"/>
                  </a:cubicBezTo>
                  <a:cubicBezTo>
                    <a:pt x="2214" y="2171"/>
                    <a:pt x="2305" y="2319"/>
                    <a:pt x="2356" y="2477"/>
                  </a:cubicBezTo>
                  <a:cubicBezTo>
                    <a:pt x="2415" y="2649"/>
                    <a:pt x="2451" y="2830"/>
                    <a:pt x="2471" y="3011"/>
                  </a:cubicBezTo>
                  <a:cubicBezTo>
                    <a:pt x="2493" y="3204"/>
                    <a:pt x="2504" y="3393"/>
                    <a:pt x="2519" y="3584"/>
                  </a:cubicBezTo>
                  <a:cubicBezTo>
                    <a:pt x="2526" y="3659"/>
                    <a:pt x="2534" y="3735"/>
                    <a:pt x="2540" y="3813"/>
                  </a:cubicBezTo>
                  <a:cubicBezTo>
                    <a:pt x="2547" y="3902"/>
                    <a:pt x="2556" y="3994"/>
                    <a:pt x="2563" y="4081"/>
                  </a:cubicBezTo>
                  <a:cubicBezTo>
                    <a:pt x="2593" y="4456"/>
                    <a:pt x="2618" y="4834"/>
                    <a:pt x="2698" y="5200"/>
                  </a:cubicBezTo>
                  <a:lnTo>
                    <a:pt x="2698" y="5200"/>
                  </a:lnTo>
                  <a:cubicBezTo>
                    <a:pt x="2697" y="5198"/>
                    <a:pt x="2696" y="5196"/>
                    <a:pt x="2695" y="5193"/>
                  </a:cubicBezTo>
                  <a:lnTo>
                    <a:pt x="2695" y="5193"/>
                  </a:lnTo>
                  <a:cubicBezTo>
                    <a:pt x="2731" y="5340"/>
                    <a:pt x="2777" y="5483"/>
                    <a:pt x="2845" y="5620"/>
                  </a:cubicBezTo>
                  <a:cubicBezTo>
                    <a:pt x="2881" y="5684"/>
                    <a:pt x="2922" y="5742"/>
                    <a:pt x="2972" y="5798"/>
                  </a:cubicBezTo>
                  <a:cubicBezTo>
                    <a:pt x="2995" y="5818"/>
                    <a:pt x="3018" y="5839"/>
                    <a:pt x="3044" y="5857"/>
                  </a:cubicBezTo>
                  <a:cubicBezTo>
                    <a:pt x="3074" y="5875"/>
                    <a:pt x="3103" y="5891"/>
                    <a:pt x="3136" y="5904"/>
                  </a:cubicBezTo>
                  <a:cubicBezTo>
                    <a:pt x="3186" y="5918"/>
                    <a:pt x="3232" y="5926"/>
                    <a:pt x="3283" y="5929"/>
                  </a:cubicBezTo>
                  <a:cubicBezTo>
                    <a:pt x="3346" y="5927"/>
                    <a:pt x="3409" y="5920"/>
                    <a:pt x="3471" y="5908"/>
                  </a:cubicBezTo>
                  <a:cubicBezTo>
                    <a:pt x="3485" y="5904"/>
                    <a:pt x="3502" y="5900"/>
                    <a:pt x="3517" y="5893"/>
                  </a:cubicBezTo>
                  <a:cubicBezTo>
                    <a:pt x="3518" y="5891"/>
                    <a:pt x="3520" y="5891"/>
                    <a:pt x="3520" y="5890"/>
                  </a:cubicBezTo>
                  <a:cubicBezTo>
                    <a:pt x="3520" y="5890"/>
                    <a:pt x="3521" y="5890"/>
                    <a:pt x="3521" y="5887"/>
                  </a:cubicBezTo>
                  <a:cubicBezTo>
                    <a:pt x="3528" y="5883"/>
                    <a:pt x="3535" y="5877"/>
                    <a:pt x="3546" y="5871"/>
                  </a:cubicBezTo>
                  <a:cubicBezTo>
                    <a:pt x="3561" y="5851"/>
                    <a:pt x="3577" y="5834"/>
                    <a:pt x="3590" y="5812"/>
                  </a:cubicBezTo>
                  <a:cubicBezTo>
                    <a:pt x="3614" y="5768"/>
                    <a:pt x="3635" y="5720"/>
                    <a:pt x="3655" y="5674"/>
                  </a:cubicBezTo>
                  <a:cubicBezTo>
                    <a:pt x="3676" y="5627"/>
                    <a:pt x="3696" y="5577"/>
                    <a:pt x="3727" y="5538"/>
                  </a:cubicBezTo>
                  <a:cubicBezTo>
                    <a:pt x="3757" y="5495"/>
                    <a:pt x="3791" y="5462"/>
                    <a:pt x="3836" y="5432"/>
                  </a:cubicBezTo>
                  <a:cubicBezTo>
                    <a:pt x="3864" y="5416"/>
                    <a:pt x="3895" y="5403"/>
                    <a:pt x="3926" y="5394"/>
                  </a:cubicBezTo>
                  <a:cubicBezTo>
                    <a:pt x="3948" y="5388"/>
                    <a:pt x="3969" y="5383"/>
                    <a:pt x="3992" y="5381"/>
                  </a:cubicBezTo>
                  <a:cubicBezTo>
                    <a:pt x="4010" y="5380"/>
                    <a:pt x="4027" y="5380"/>
                    <a:pt x="4045" y="5380"/>
                  </a:cubicBezTo>
                  <a:cubicBezTo>
                    <a:pt x="4132" y="5380"/>
                    <a:pt x="4224" y="5393"/>
                    <a:pt x="4301" y="5437"/>
                  </a:cubicBezTo>
                  <a:cubicBezTo>
                    <a:pt x="4381" y="5480"/>
                    <a:pt x="4450" y="5536"/>
                    <a:pt x="4515" y="5602"/>
                  </a:cubicBezTo>
                  <a:cubicBezTo>
                    <a:pt x="4677" y="5775"/>
                    <a:pt x="4797" y="5990"/>
                    <a:pt x="4899" y="6201"/>
                  </a:cubicBezTo>
                  <a:cubicBezTo>
                    <a:pt x="5022" y="6464"/>
                    <a:pt x="5127" y="6731"/>
                    <a:pt x="5220" y="7004"/>
                  </a:cubicBezTo>
                  <a:cubicBezTo>
                    <a:pt x="5345" y="7372"/>
                    <a:pt x="5453" y="7745"/>
                    <a:pt x="5551" y="8123"/>
                  </a:cubicBezTo>
                  <a:cubicBezTo>
                    <a:pt x="5526" y="7857"/>
                    <a:pt x="5506" y="7593"/>
                    <a:pt x="5480" y="7329"/>
                  </a:cubicBezTo>
                  <a:cubicBezTo>
                    <a:pt x="5398" y="6499"/>
                    <a:pt x="5255" y="5702"/>
                    <a:pt x="5055" y="4959"/>
                  </a:cubicBezTo>
                  <a:cubicBezTo>
                    <a:pt x="4845" y="4162"/>
                    <a:pt x="4564" y="3442"/>
                    <a:pt x="4216" y="2822"/>
                  </a:cubicBezTo>
                  <a:cubicBezTo>
                    <a:pt x="3807" y="2078"/>
                    <a:pt x="3296" y="1462"/>
                    <a:pt x="2694" y="992"/>
                  </a:cubicBezTo>
                  <a:cubicBezTo>
                    <a:pt x="2391" y="754"/>
                    <a:pt x="2053" y="550"/>
                    <a:pt x="1693" y="387"/>
                  </a:cubicBezTo>
                  <a:cubicBezTo>
                    <a:pt x="1321" y="215"/>
                    <a:pt x="901" y="86"/>
                    <a:pt x="446" y="1"/>
                  </a:cubicBezTo>
                  <a:cubicBezTo>
                    <a:pt x="440" y="0"/>
                    <a:pt x="434" y="0"/>
                    <a:pt x="428" y="0"/>
                  </a:cubicBezTo>
                  <a:close/>
                </a:path>
              </a:pathLst>
            </a:custGeom>
            <a:solidFill>
              <a:srgbClr val="6D76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0" name="Google Shape;6050;p16"/>
            <p:cNvSpPr/>
            <p:nvPr/>
          </p:nvSpPr>
          <p:spPr>
            <a:xfrm>
              <a:off x="4390225" y="6397100"/>
              <a:ext cx="200" cy="50"/>
            </a:xfrm>
            <a:custGeom>
              <a:avLst/>
              <a:gdLst/>
              <a:ahLst/>
              <a:cxnLst/>
              <a:rect l="l" t="t" r="r" b="b"/>
              <a:pathLst>
                <a:path w="8" h="2" extrusionOk="0">
                  <a:moveTo>
                    <a:pt x="8" y="0"/>
                  </a:moveTo>
                  <a:cubicBezTo>
                    <a:pt x="6" y="0"/>
                    <a:pt x="5" y="1"/>
                    <a:pt x="1" y="1"/>
                  </a:cubicBezTo>
                  <a:lnTo>
                    <a:pt x="3" y="1"/>
                  </a:lnTo>
                  <a:cubicBezTo>
                    <a:pt x="5" y="1"/>
                    <a:pt x="6" y="1"/>
                    <a:pt x="8" y="0"/>
                  </a:cubicBezTo>
                  <a:close/>
                </a:path>
              </a:pathLst>
            </a:custGeom>
            <a:solidFill>
              <a:srgbClr val="6D76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1" name="Google Shape;6051;p16"/>
            <p:cNvSpPr/>
            <p:nvPr/>
          </p:nvSpPr>
          <p:spPr>
            <a:xfrm>
              <a:off x="4390950" y="6396400"/>
              <a:ext cx="275" cy="275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0" y="1"/>
                  </a:moveTo>
                  <a:lnTo>
                    <a:pt x="10" y="1"/>
                  </a:lnTo>
                  <a:cubicBezTo>
                    <a:pt x="6" y="5"/>
                    <a:pt x="3" y="6"/>
                    <a:pt x="0" y="11"/>
                  </a:cubicBezTo>
                  <a:lnTo>
                    <a:pt x="10" y="1"/>
                  </a:lnTo>
                  <a:close/>
                </a:path>
              </a:pathLst>
            </a:custGeom>
            <a:solidFill>
              <a:srgbClr val="6D76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2" name="Google Shape;6052;p16"/>
            <p:cNvSpPr/>
            <p:nvPr/>
          </p:nvSpPr>
          <p:spPr>
            <a:xfrm>
              <a:off x="4333775" y="6311450"/>
              <a:ext cx="350" cy="50"/>
            </a:xfrm>
            <a:custGeom>
              <a:avLst/>
              <a:gdLst/>
              <a:ahLst/>
              <a:cxnLst/>
              <a:rect l="l" t="t" r="r" b="b"/>
              <a:pathLst>
                <a:path w="14" h="2" extrusionOk="0">
                  <a:moveTo>
                    <a:pt x="1" y="0"/>
                  </a:moveTo>
                  <a:cubicBezTo>
                    <a:pt x="2" y="1"/>
                    <a:pt x="3" y="1"/>
                    <a:pt x="4" y="1"/>
                  </a:cubicBezTo>
                  <a:cubicBezTo>
                    <a:pt x="7" y="1"/>
                    <a:pt x="10" y="0"/>
                    <a:pt x="14" y="0"/>
                  </a:cubicBezTo>
                  <a:close/>
                </a:path>
              </a:pathLst>
            </a:custGeom>
            <a:solidFill>
              <a:srgbClr val="6D76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3" name="Google Shape;6053;p16"/>
            <p:cNvSpPr/>
            <p:nvPr/>
          </p:nvSpPr>
          <p:spPr>
            <a:xfrm>
              <a:off x="4336825" y="6310125"/>
              <a:ext cx="350" cy="275"/>
            </a:xfrm>
            <a:custGeom>
              <a:avLst/>
              <a:gdLst/>
              <a:ahLst/>
              <a:cxnLst/>
              <a:rect l="l" t="t" r="r" b="b"/>
              <a:pathLst>
                <a:path w="14" h="11" extrusionOk="0">
                  <a:moveTo>
                    <a:pt x="14" y="0"/>
                  </a:moveTo>
                  <a:cubicBezTo>
                    <a:pt x="9" y="3"/>
                    <a:pt x="4" y="7"/>
                    <a:pt x="1" y="10"/>
                  </a:cubicBezTo>
                  <a:cubicBezTo>
                    <a:pt x="6" y="7"/>
                    <a:pt x="9" y="3"/>
                    <a:pt x="14" y="0"/>
                  </a:cubicBezTo>
                  <a:close/>
                </a:path>
              </a:pathLst>
            </a:custGeom>
            <a:solidFill>
              <a:srgbClr val="6D76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4" name="Google Shape;6054;p16"/>
            <p:cNvSpPr/>
            <p:nvPr/>
          </p:nvSpPr>
          <p:spPr>
            <a:xfrm>
              <a:off x="4339125" y="6307350"/>
              <a:ext cx="75" cy="100"/>
            </a:xfrm>
            <a:custGeom>
              <a:avLst/>
              <a:gdLst/>
              <a:ahLst/>
              <a:cxnLst/>
              <a:rect l="l" t="t" r="r" b="b"/>
              <a:pathLst>
                <a:path w="3" h="4" extrusionOk="0">
                  <a:moveTo>
                    <a:pt x="2" y="1"/>
                  </a:moveTo>
                  <a:cubicBezTo>
                    <a:pt x="2" y="1"/>
                    <a:pt x="1" y="1"/>
                    <a:pt x="1" y="4"/>
                  </a:cubicBezTo>
                  <a:lnTo>
                    <a:pt x="2" y="1"/>
                  </a:lnTo>
                  <a:close/>
                </a:path>
              </a:pathLst>
            </a:custGeom>
            <a:solidFill>
              <a:srgbClr val="6D76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5" name="Google Shape;6055;p16"/>
            <p:cNvSpPr/>
            <p:nvPr/>
          </p:nvSpPr>
          <p:spPr>
            <a:xfrm>
              <a:off x="3886625" y="6730625"/>
              <a:ext cx="260250" cy="70625"/>
            </a:xfrm>
            <a:custGeom>
              <a:avLst/>
              <a:gdLst/>
              <a:ahLst/>
              <a:cxnLst/>
              <a:rect l="l" t="t" r="r" b="b"/>
              <a:pathLst>
                <a:path w="10410" h="2825" extrusionOk="0">
                  <a:moveTo>
                    <a:pt x="5565" y="567"/>
                  </a:moveTo>
                  <a:cubicBezTo>
                    <a:pt x="5565" y="567"/>
                    <a:pt x="5565" y="567"/>
                    <a:pt x="5566" y="567"/>
                  </a:cubicBezTo>
                  <a:lnTo>
                    <a:pt x="5566" y="567"/>
                  </a:lnTo>
                  <a:cubicBezTo>
                    <a:pt x="5565" y="567"/>
                    <a:pt x="5565" y="567"/>
                    <a:pt x="5565" y="567"/>
                  </a:cubicBezTo>
                  <a:close/>
                  <a:moveTo>
                    <a:pt x="5566" y="568"/>
                  </a:moveTo>
                  <a:cubicBezTo>
                    <a:pt x="5570" y="570"/>
                    <a:pt x="5572" y="570"/>
                    <a:pt x="5573" y="571"/>
                  </a:cubicBezTo>
                  <a:cubicBezTo>
                    <a:pt x="5572" y="571"/>
                    <a:pt x="5569" y="570"/>
                    <a:pt x="5566" y="568"/>
                  </a:cubicBezTo>
                  <a:close/>
                  <a:moveTo>
                    <a:pt x="3482" y="815"/>
                  </a:moveTo>
                  <a:cubicBezTo>
                    <a:pt x="3479" y="815"/>
                    <a:pt x="3477" y="816"/>
                    <a:pt x="3475" y="817"/>
                  </a:cubicBezTo>
                  <a:lnTo>
                    <a:pt x="3475" y="817"/>
                  </a:lnTo>
                  <a:cubicBezTo>
                    <a:pt x="3477" y="816"/>
                    <a:pt x="3480" y="815"/>
                    <a:pt x="3482" y="815"/>
                  </a:cubicBezTo>
                  <a:close/>
                  <a:moveTo>
                    <a:pt x="3475" y="817"/>
                  </a:moveTo>
                  <a:cubicBezTo>
                    <a:pt x="3470" y="819"/>
                    <a:pt x="3465" y="821"/>
                    <a:pt x="3460" y="822"/>
                  </a:cubicBezTo>
                  <a:cubicBezTo>
                    <a:pt x="3465" y="821"/>
                    <a:pt x="3470" y="819"/>
                    <a:pt x="3475" y="817"/>
                  </a:cubicBezTo>
                  <a:close/>
                  <a:moveTo>
                    <a:pt x="7324" y="1093"/>
                  </a:moveTo>
                  <a:lnTo>
                    <a:pt x="7324" y="1093"/>
                  </a:lnTo>
                  <a:cubicBezTo>
                    <a:pt x="7323" y="1093"/>
                    <a:pt x="7322" y="1093"/>
                    <a:pt x="7321" y="1094"/>
                  </a:cubicBezTo>
                  <a:cubicBezTo>
                    <a:pt x="7322" y="1094"/>
                    <a:pt x="7323" y="1093"/>
                    <a:pt x="7324" y="1093"/>
                  </a:cubicBezTo>
                  <a:close/>
                  <a:moveTo>
                    <a:pt x="10323" y="1"/>
                  </a:moveTo>
                  <a:cubicBezTo>
                    <a:pt x="10244" y="60"/>
                    <a:pt x="10168" y="121"/>
                    <a:pt x="10090" y="180"/>
                  </a:cubicBezTo>
                  <a:cubicBezTo>
                    <a:pt x="9957" y="285"/>
                    <a:pt x="9823" y="393"/>
                    <a:pt x="9687" y="498"/>
                  </a:cubicBezTo>
                  <a:cubicBezTo>
                    <a:pt x="9537" y="613"/>
                    <a:pt x="9387" y="726"/>
                    <a:pt x="9232" y="832"/>
                  </a:cubicBezTo>
                  <a:cubicBezTo>
                    <a:pt x="9084" y="934"/>
                    <a:pt x="8934" y="1033"/>
                    <a:pt x="8779" y="1120"/>
                  </a:cubicBezTo>
                  <a:cubicBezTo>
                    <a:pt x="8635" y="1201"/>
                    <a:pt x="8486" y="1275"/>
                    <a:pt x="8328" y="1328"/>
                  </a:cubicBezTo>
                  <a:cubicBezTo>
                    <a:pt x="8262" y="1349"/>
                    <a:pt x="8193" y="1371"/>
                    <a:pt x="8123" y="1378"/>
                  </a:cubicBezTo>
                  <a:cubicBezTo>
                    <a:pt x="8082" y="1384"/>
                    <a:pt x="8041" y="1388"/>
                    <a:pt x="7999" y="1388"/>
                  </a:cubicBezTo>
                  <a:cubicBezTo>
                    <a:pt x="7988" y="1388"/>
                    <a:pt x="7976" y="1387"/>
                    <a:pt x="7965" y="1387"/>
                  </a:cubicBezTo>
                  <a:cubicBezTo>
                    <a:pt x="7910" y="1381"/>
                    <a:pt x="7854" y="1371"/>
                    <a:pt x="7804" y="1351"/>
                  </a:cubicBezTo>
                  <a:cubicBezTo>
                    <a:pt x="7752" y="1329"/>
                    <a:pt x="7702" y="1296"/>
                    <a:pt x="7662" y="1259"/>
                  </a:cubicBezTo>
                  <a:cubicBezTo>
                    <a:pt x="7598" y="1194"/>
                    <a:pt x="7558" y="1115"/>
                    <a:pt x="7531" y="1031"/>
                  </a:cubicBezTo>
                  <a:cubicBezTo>
                    <a:pt x="7468" y="1044"/>
                    <a:pt x="7407" y="1064"/>
                    <a:pt x="7346" y="1085"/>
                  </a:cubicBezTo>
                  <a:cubicBezTo>
                    <a:pt x="7346" y="1085"/>
                    <a:pt x="7346" y="1085"/>
                    <a:pt x="7346" y="1085"/>
                  </a:cubicBezTo>
                  <a:lnTo>
                    <a:pt x="7346" y="1085"/>
                  </a:lnTo>
                  <a:cubicBezTo>
                    <a:pt x="7343" y="1086"/>
                    <a:pt x="7341" y="1087"/>
                    <a:pt x="7339" y="1087"/>
                  </a:cubicBezTo>
                  <a:lnTo>
                    <a:pt x="7339" y="1087"/>
                  </a:lnTo>
                  <a:cubicBezTo>
                    <a:pt x="7334" y="1089"/>
                    <a:pt x="7329" y="1091"/>
                    <a:pt x="7324" y="1093"/>
                  </a:cubicBezTo>
                  <a:lnTo>
                    <a:pt x="7324" y="1093"/>
                  </a:lnTo>
                  <a:cubicBezTo>
                    <a:pt x="7326" y="1092"/>
                    <a:pt x="7329" y="1092"/>
                    <a:pt x="7331" y="1092"/>
                  </a:cubicBezTo>
                  <a:lnTo>
                    <a:pt x="7331" y="1092"/>
                  </a:lnTo>
                  <a:cubicBezTo>
                    <a:pt x="7131" y="1166"/>
                    <a:pt x="6942" y="1258"/>
                    <a:pt x="6748" y="1347"/>
                  </a:cubicBezTo>
                  <a:cubicBezTo>
                    <a:pt x="6515" y="1454"/>
                    <a:pt x="6284" y="1566"/>
                    <a:pt x="6047" y="1660"/>
                  </a:cubicBezTo>
                  <a:cubicBezTo>
                    <a:pt x="5832" y="1747"/>
                    <a:pt x="5611" y="1833"/>
                    <a:pt x="5384" y="1878"/>
                  </a:cubicBezTo>
                  <a:cubicBezTo>
                    <a:pt x="5293" y="1897"/>
                    <a:pt x="5203" y="1912"/>
                    <a:pt x="5111" y="1914"/>
                  </a:cubicBezTo>
                  <a:cubicBezTo>
                    <a:pt x="5096" y="1914"/>
                    <a:pt x="5082" y="1915"/>
                    <a:pt x="5067" y="1915"/>
                  </a:cubicBezTo>
                  <a:cubicBezTo>
                    <a:pt x="5000" y="1915"/>
                    <a:pt x="4933" y="1909"/>
                    <a:pt x="4868" y="1892"/>
                  </a:cubicBezTo>
                  <a:cubicBezTo>
                    <a:pt x="4789" y="1871"/>
                    <a:pt x="4714" y="1838"/>
                    <a:pt x="4650" y="1785"/>
                  </a:cubicBezTo>
                  <a:cubicBezTo>
                    <a:pt x="4588" y="1734"/>
                    <a:pt x="4542" y="1673"/>
                    <a:pt x="4508" y="1601"/>
                  </a:cubicBezTo>
                  <a:cubicBezTo>
                    <a:pt x="4500" y="1582"/>
                    <a:pt x="4493" y="1565"/>
                    <a:pt x="4487" y="1546"/>
                  </a:cubicBezTo>
                  <a:cubicBezTo>
                    <a:pt x="4486" y="1536"/>
                    <a:pt x="4485" y="1526"/>
                    <a:pt x="4479" y="1516"/>
                  </a:cubicBezTo>
                  <a:cubicBezTo>
                    <a:pt x="4477" y="1497"/>
                    <a:pt x="4475" y="1479"/>
                    <a:pt x="4473" y="1460"/>
                  </a:cubicBezTo>
                  <a:cubicBezTo>
                    <a:pt x="4473" y="1423"/>
                    <a:pt x="4475" y="1382"/>
                    <a:pt x="4487" y="1347"/>
                  </a:cubicBezTo>
                  <a:cubicBezTo>
                    <a:pt x="4516" y="1268"/>
                    <a:pt x="4559" y="1196"/>
                    <a:pt x="4618" y="1138"/>
                  </a:cubicBezTo>
                  <a:cubicBezTo>
                    <a:pt x="4697" y="1056"/>
                    <a:pt x="4790" y="986"/>
                    <a:pt x="4890" y="927"/>
                  </a:cubicBezTo>
                  <a:cubicBezTo>
                    <a:pt x="4992" y="864"/>
                    <a:pt x="5096" y="809"/>
                    <a:pt x="5206" y="758"/>
                  </a:cubicBezTo>
                  <a:cubicBezTo>
                    <a:pt x="5306" y="710"/>
                    <a:pt x="5407" y="661"/>
                    <a:pt x="5509" y="613"/>
                  </a:cubicBezTo>
                  <a:cubicBezTo>
                    <a:pt x="5533" y="600"/>
                    <a:pt x="5559" y="590"/>
                    <a:pt x="5583" y="575"/>
                  </a:cubicBezTo>
                  <a:cubicBezTo>
                    <a:pt x="5581" y="573"/>
                    <a:pt x="5579" y="573"/>
                    <a:pt x="5576" y="572"/>
                  </a:cubicBezTo>
                  <a:lnTo>
                    <a:pt x="5576" y="572"/>
                  </a:lnTo>
                  <a:cubicBezTo>
                    <a:pt x="5579" y="572"/>
                    <a:pt x="5580" y="572"/>
                    <a:pt x="5583" y="572"/>
                  </a:cubicBezTo>
                  <a:cubicBezTo>
                    <a:pt x="5578" y="571"/>
                    <a:pt x="5572" y="570"/>
                    <a:pt x="5566" y="567"/>
                  </a:cubicBezTo>
                  <a:lnTo>
                    <a:pt x="5566" y="567"/>
                  </a:lnTo>
                  <a:cubicBezTo>
                    <a:pt x="5566" y="567"/>
                    <a:pt x="5566" y="568"/>
                    <a:pt x="5566" y="568"/>
                  </a:cubicBezTo>
                  <a:cubicBezTo>
                    <a:pt x="5565" y="568"/>
                    <a:pt x="5563" y="567"/>
                    <a:pt x="5562" y="567"/>
                  </a:cubicBezTo>
                  <a:lnTo>
                    <a:pt x="5563" y="567"/>
                  </a:lnTo>
                  <a:cubicBezTo>
                    <a:pt x="5563" y="567"/>
                    <a:pt x="5562" y="567"/>
                    <a:pt x="5562" y="564"/>
                  </a:cubicBezTo>
                  <a:cubicBezTo>
                    <a:pt x="5464" y="525"/>
                    <a:pt x="5365" y="496"/>
                    <a:pt x="5262" y="476"/>
                  </a:cubicBezTo>
                  <a:cubicBezTo>
                    <a:pt x="5170" y="463"/>
                    <a:pt x="5078" y="458"/>
                    <a:pt x="4986" y="458"/>
                  </a:cubicBezTo>
                  <a:cubicBezTo>
                    <a:pt x="4932" y="458"/>
                    <a:pt x="4879" y="460"/>
                    <a:pt x="4825" y="463"/>
                  </a:cubicBezTo>
                  <a:lnTo>
                    <a:pt x="4818" y="463"/>
                  </a:lnTo>
                  <a:cubicBezTo>
                    <a:pt x="4357" y="510"/>
                    <a:pt x="3916" y="659"/>
                    <a:pt x="3482" y="815"/>
                  </a:cubicBezTo>
                  <a:lnTo>
                    <a:pt x="3482" y="815"/>
                  </a:lnTo>
                  <a:cubicBezTo>
                    <a:pt x="3483" y="814"/>
                    <a:pt x="3485" y="814"/>
                    <a:pt x="3486" y="814"/>
                  </a:cubicBezTo>
                  <a:lnTo>
                    <a:pt x="3486" y="814"/>
                  </a:lnTo>
                  <a:cubicBezTo>
                    <a:pt x="3202" y="919"/>
                    <a:pt x="2922" y="1028"/>
                    <a:pt x="2639" y="1131"/>
                  </a:cubicBezTo>
                  <a:cubicBezTo>
                    <a:pt x="2385" y="1224"/>
                    <a:pt x="2130" y="1314"/>
                    <a:pt x="1872" y="1382"/>
                  </a:cubicBezTo>
                  <a:cubicBezTo>
                    <a:pt x="1698" y="1430"/>
                    <a:pt x="1521" y="1469"/>
                    <a:pt x="1343" y="1495"/>
                  </a:cubicBezTo>
                  <a:lnTo>
                    <a:pt x="1286" y="1523"/>
                  </a:lnTo>
                  <a:lnTo>
                    <a:pt x="1332" y="1522"/>
                  </a:lnTo>
                  <a:lnTo>
                    <a:pt x="1332" y="1522"/>
                  </a:lnTo>
                  <a:lnTo>
                    <a:pt x="1290" y="1533"/>
                  </a:lnTo>
                  <a:lnTo>
                    <a:pt x="1155" y="1591"/>
                  </a:lnTo>
                  <a:lnTo>
                    <a:pt x="861" y="1739"/>
                  </a:lnTo>
                  <a:lnTo>
                    <a:pt x="746" y="1796"/>
                  </a:lnTo>
                  <a:lnTo>
                    <a:pt x="536" y="1894"/>
                  </a:lnTo>
                  <a:cubicBezTo>
                    <a:pt x="417" y="1948"/>
                    <a:pt x="301" y="2004"/>
                    <a:pt x="186" y="2063"/>
                  </a:cubicBezTo>
                  <a:lnTo>
                    <a:pt x="133" y="2088"/>
                  </a:lnTo>
                  <a:cubicBezTo>
                    <a:pt x="100" y="2098"/>
                    <a:pt x="72" y="2116"/>
                    <a:pt x="49" y="2144"/>
                  </a:cubicBezTo>
                  <a:cubicBezTo>
                    <a:pt x="18" y="2181"/>
                    <a:pt x="0" y="2230"/>
                    <a:pt x="5" y="2279"/>
                  </a:cubicBezTo>
                  <a:cubicBezTo>
                    <a:pt x="13" y="2371"/>
                    <a:pt x="87" y="2444"/>
                    <a:pt x="176" y="2454"/>
                  </a:cubicBezTo>
                  <a:lnTo>
                    <a:pt x="202" y="2460"/>
                  </a:lnTo>
                  <a:cubicBezTo>
                    <a:pt x="451" y="2440"/>
                    <a:pt x="705" y="2430"/>
                    <a:pt x="978" y="2430"/>
                  </a:cubicBezTo>
                  <a:cubicBezTo>
                    <a:pt x="1156" y="2430"/>
                    <a:pt x="1342" y="2434"/>
                    <a:pt x="1540" y="2442"/>
                  </a:cubicBezTo>
                  <a:lnTo>
                    <a:pt x="1504" y="2415"/>
                  </a:lnTo>
                  <a:lnTo>
                    <a:pt x="1504" y="2415"/>
                  </a:lnTo>
                  <a:cubicBezTo>
                    <a:pt x="2026" y="2465"/>
                    <a:pt x="2540" y="2520"/>
                    <a:pt x="2972" y="2566"/>
                  </a:cubicBezTo>
                  <a:lnTo>
                    <a:pt x="3522" y="2626"/>
                  </a:lnTo>
                  <a:lnTo>
                    <a:pt x="4133" y="2695"/>
                  </a:lnTo>
                  <a:lnTo>
                    <a:pt x="4579" y="2743"/>
                  </a:lnTo>
                  <a:cubicBezTo>
                    <a:pt x="5027" y="2784"/>
                    <a:pt x="5507" y="2825"/>
                    <a:pt x="5975" y="2825"/>
                  </a:cubicBezTo>
                  <a:cubicBezTo>
                    <a:pt x="6369" y="2823"/>
                    <a:pt x="6750" y="2774"/>
                    <a:pt x="7106" y="2679"/>
                  </a:cubicBezTo>
                  <a:cubicBezTo>
                    <a:pt x="7394" y="2602"/>
                    <a:pt x="7677" y="2484"/>
                    <a:pt x="7970" y="2322"/>
                  </a:cubicBezTo>
                  <a:cubicBezTo>
                    <a:pt x="8213" y="2187"/>
                    <a:pt x="8467" y="2007"/>
                    <a:pt x="8769" y="1754"/>
                  </a:cubicBezTo>
                  <a:cubicBezTo>
                    <a:pt x="8999" y="1559"/>
                    <a:pt x="9220" y="1351"/>
                    <a:pt x="9477" y="1100"/>
                  </a:cubicBezTo>
                  <a:lnTo>
                    <a:pt x="9621" y="959"/>
                  </a:lnTo>
                  <a:cubicBezTo>
                    <a:pt x="9838" y="748"/>
                    <a:pt x="10055" y="535"/>
                    <a:pt x="10276" y="331"/>
                  </a:cubicBezTo>
                  <a:cubicBezTo>
                    <a:pt x="10362" y="310"/>
                    <a:pt x="10409" y="216"/>
                    <a:pt x="10405" y="139"/>
                  </a:cubicBezTo>
                  <a:cubicBezTo>
                    <a:pt x="10398" y="85"/>
                    <a:pt x="10375" y="40"/>
                    <a:pt x="10335" y="9"/>
                  </a:cubicBezTo>
                  <a:cubicBezTo>
                    <a:pt x="10332" y="7"/>
                    <a:pt x="10326" y="2"/>
                    <a:pt x="10323" y="1"/>
                  </a:cubicBezTo>
                  <a:close/>
                </a:path>
              </a:pathLst>
            </a:custGeom>
            <a:solidFill>
              <a:srgbClr val="6D76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6" name="Google Shape;6056;p16"/>
            <p:cNvSpPr/>
            <p:nvPr/>
          </p:nvSpPr>
          <p:spPr>
            <a:xfrm>
              <a:off x="4029525" y="6742975"/>
              <a:ext cx="175" cy="150"/>
            </a:xfrm>
            <a:custGeom>
              <a:avLst/>
              <a:gdLst/>
              <a:ahLst/>
              <a:cxnLst/>
              <a:rect l="l" t="t" r="r" b="b"/>
              <a:pathLst>
                <a:path w="7" h="6" extrusionOk="0">
                  <a:moveTo>
                    <a:pt x="7" y="1"/>
                  </a:moveTo>
                  <a:lnTo>
                    <a:pt x="3" y="3"/>
                  </a:lnTo>
                  <a:lnTo>
                    <a:pt x="3" y="3"/>
                  </a:lnTo>
                  <a:cubicBezTo>
                    <a:pt x="5" y="3"/>
                    <a:pt x="6" y="2"/>
                    <a:pt x="7" y="1"/>
                  </a:cubicBezTo>
                  <a:close/>
                  <a:moveTo>
                    <a:pt x="3" y="3"/>
                  </a:moveTo>
                  <a:cubicBezTo>
                    <a:pt x="3" y="4"/>
                    <a:pt x="2" y="4"/>
                    <a:pt x="1" y="4"/>
                  </a:cubicBezTo>
                  <a:lnTo>
                    <a:pt x="1" y="5"/>
                  </a:lnTo>
                  <a:lnTo>
                    <a:pt x="3" y="3"/>
                  </a:lnTo>
                  <a:close/>
                </a:path>
              </a:pathLst>
            </a:custGeom>
            <a:solidFill>
              <a:srgbClr val="6D76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7" name="Google Shape;6057;p16"/>
            <p:cNvSpPr/>
            <p:nvPr/>
          </p:nvSpPr>
          <p:spPr>
            <a:xfrm>
              <a:off x="3977750" y="6385050"/>
              <a:ext cx="242625" cy="150925"/>
            </a:xfrm>
            <a:custGeom>
              <a:avLst/>
              <a:gdLst/>
              <a:ahLst/>
              <a:cxnLst/>
              <a:rect l="l" t="t" r="r" b="b"/>
              <a:pathLst>
                <a:path w="9705" h="6037" extrusionOk="0">
                  <a:moveTo>
                    <a:pt x="8856" y="436"/>
                  </a:moveTo>
                  <a:cubicBezTo>
                    <a:pt x="8852" y="438"/>
                    <a:pt x="8849" y="440"/>
                    <a:pt x="8846" y="443"/>
                  </a:cubicBezTo>
                  <a:lnTo>
                    <a:pt x="8846" y="443"/>
                  </a:lnTo>
                  <a:cubicBezTo>
                    <a:pt x="8849" y="440"/>
                    <a:pt x="8852" y="438"/>
                    <a:pt x="8856" y="436"/>
                  </a:cubicBezTo>
                  <a:close/>
                  <a:moveTo>
                    <a:pt x="8844" y="446"/>
                  </a:moveTo>
                  <a:lnTo>
                    <a:pt x="8844" y="446"/>
                  </a:lnTo>
                  <a:cubicBezTo>
                    <a:pt x="8841" y="450"/>
                    <a:pt x="8837" y="452"/>
                    <a:pt x="8834" y="453"/>
                  </a:cubicBezTo>
                  <a:cubicBezTo>
                    <a:pt x="8837" y="450"/>
                    <a:pt x="8841" y="448"/>
                    <a:pt x="8844" y="446"/>
                  </a:cubicBezTo>
                  <a:close/>
                  <a:moveTo>
                    <a:pt x="5005" y="2921"/>
                  </a:moveTo>
                  <a:cubicBezTo>
                    <a:pt x="4999" y="2922"/>
                    <a:pt x="4994" y="2925"/>
                    <a:pt x="4990" y="2927"/>
                  </a:cubicBezTo>
                  <a:lnTo>
                    <a:pt x="4990" y="2927"/>
                  </a:lnTo>
                  <a:cubicBezTo>
                    <a:pt x="4995" y="2925"/>
                    <a:pt x="5000" y="2923"/>
                    <a:pt x="5005" y="2921"/>
                  </a:cubicBezTo>
                  <a:close/>
                  <a:moveTo>
                    <a:pt x="9667" y="1"/>
                  </a:moveTo>
                  <a:lnTo>
                    <a:pt x="9667" y="1"/>
                  </a:lnTo>
                  <a:cubicBezTo>
                    <a:pt x="9513" y="60"/>
                    <a:pt x="9367" y="129"/>
                    <a:pt x="9225" y="208"/>
                  </a:cubicBezTo>
                  <a:cubicBezTo>
                    <a:pt x="9094" y="279"/>
                    <a:pt x="8966" y="360"/>
                    <a:pt x="8844" y="445"/>
                  </a:cubicBezTo>
                  <a:cubicBezTo>
                    <a:pt x="8845" y="444"/>
                    <a:pt x="8845" y="443"/>
                    <a:pt x="8846" y="443"/>
                  </a:cubicBezTo>
                  <a:lnTo>
                    <a:pt x="8846" y="443"/>
                  </a:lnTo>
                  <a:cubicBezTo>
                    <a:pt x="8532" y="665"/>
                    <a:pt x="8242" y="920"/>
                    <a:pt x="7966" y="1187"/>
                  </a:cubicBezTo>
                  <a:cubicBezTo>
                    <a:pt x="7686" y="1460"/>
                    <a:pt x="7418" y="1743"/>
                    <a:pt x="7141" y="2017"/>
                  </a:cubicBezTo>
                  <a:cubicBezTo>
                    <a:pt x="7006" y="2152"/>
                    <a:pt x="6869" y="2289"/>
                    <a:pt x="6728" y="2414"/>
                  </a:cubicBezTo>
                  <a:cubicBezTo>
                    <a:pt x="6648" y="2484"/>
                    <a:pt x="6566" y="2550"/>
                    <a:pt x="6474" y="2608"/>
                  </a:cubicBezTo>
                  <a:cubicBezTo>
                    <a:pt x="6422" y="2641"/>
                    <a:pt x="6371" y="2672"/>
                    <a:pt x="6313" y="2698"/>
                  </a:cubicBezTo>
                  <a:cubicBezTo>
                    <a:pt x="6279" y="2714"/>
                    <a:pt x="6244" y="2728"/>
                    <a:pt x="6208" y="2741"/>
                  </a:cubicBezTo>
                  <a:cubicBezTo>
                    <a:pt x="5927" y="2852"/>
                    <a:pt x="5620" y="2829"/>
                    <a:pt x="5322" y="2853"/>
                  </a:cubicBezTo>
                  <a:cubicBezTo>
                    <a:pt x="5331" y="2853"/>
                    <a:pt x="5339" y="2852"/>
                    <a:pt x="5348" y="2852"/>
                  </a:cubicBezTo>
                  <a:cubicBezTo>
                    <a:pt x="5281" y="2859"/>
                    <a:pt x="5210" y="2868"/>
                    <a:pt x="5143" y="2885"/>
                  </a:cubicBezTo>
                  <a:cubicBezTo>
                    <a:pt x="5087" y="2899"/>
                    <a:pt x="5032" y="2914"/>
                    <a:pt x="4979" y="2931"/>
                  </a:cubicBezTo>
                  <a:cubicBezTo>
                    <a:pt x="4983" y="2930"/>
                    <a:pt x="4986" y="2928"/>
                    <a:pt x="4990" y="2927"/>
                  </a:cubicBezTo>
                  <a:lnTo>
                    <a:pt x="4990" y="2927"/>
                  </a:lnTo>
                  <a:cubicBezTo>
                    <a:pt x="4939" y="2946"/>
                    <a:pt x="4888" y="2964"/>
                    <a:pt x="4840" y="2993"/>
                  </a:cubicBezTo>
                  <a:cubicBezTo>
                    <a:pt x="4814" y="3004"/>
                    <a:pt x="4789" y="3021"/>
                    <a:pt x="4764" y="3037"/>
                  </a:cubicBezTo>
                  <a:lnTo>
                    <a:pt x="4765" y="3036"/>
                  </a:lnTo>
                  <a:cubicBezTo>
                    <a:pt x="4764" y="3036"/>
                    <a:pt x="4764" y="3036"/>
                    <a:pt x="4762" y="3037"/>
                  </a:cubicBezTo>
                  <a:cubicBezTo>
                    <a:pt x="4756" y="3040"/>
                    <a:pt x="4749" y="3046"/>
                    <a:pt x="4743" y="3050"/>
                  </a:cubicBezTo>
                  <a:cubicBezTo>
                    <a:pt x="4749" y="3046"/>
                    <a:pt x="4755" y="3043"/>
                    <a:pt x="4761" y="3040"/>
                  </a:cubicBezTo>
                  <a:lnTo>
                    <a:pt x="4761" y="3040"/>
                  </a:lnTo>
                  <a:cubicBezTo>
                    <a:pt x="4720" y="3069"/>
                    <a:pt x="4683" y="3098"/>
                    <a:pt x="4649" y="3132"/>
                  </a:cubicBezTo>
                  <a:cubicBezTo>
                    <a:pt x="4627" y="3152"/>
                    <a:pt x="4607" y="3175"/>
                    <a:pt x="4588" y="3198"/>
                  </a:cubicBezTo>
                  <a:cubicBezTo>
                    <a:pt x="4593" y="3194"/>
                    <a:pt x="4597" y="3188"/>
                    <a:pt x="4600" y="3187"/>
                  </a:cubicBezTo>
                  <a:lnTo>
                    <a:pt x="4600" y="3187"/>
                  </a:lnTo>
                  <a:cubicBezTo>
                    <a:pt x="4561" y="3237"/>
                    <a:pt x="4521" y="3290"/>
                    <a:pt x="4492" y="3347"/>
                  </a:cubicBezTo>
                  <a:cubicBezTo>
                    <a:pt x="4468" y="3391"/>
                    <a:pt x="4448" y="3435"/>
                    <a:pt x="4426" y="3478"/>
                  </a:cubicBezTo>
                  <a:cubicBezTo>
                    <a:pt x="4430" y="3471"/>
                    <a:pt x="4435" y="3462"/>
                    <a:pt x="4439" y="3454"/>
                  </a:cubicBezTo>
                  <a:lnTo>
                    <a:pt x="4439" y="3454"/>
                  </a:lnTo>
                  <a:cubicBezTo>
                    <a:pt x="4363" y="3627"/>
                    <a:pt x="4308" y="3808"/>
                    <a:pt x="4229" y="3981"/>
                  </a:cubicBezTo>
                  <a:cubicBezTo>
                    <a:pt x="4196" y="4057"/>
                    <a:pt x="4162" y="4130"/>
                    <a:pt x="4121" y="4201"/>
                  </a:cubicBezTo>
                  <a:cubicBezTo>
                    <a:pt x="4071" y="4282"/>
                    <a:pt x="4017" y="4360"/>
                    <a:pt x="3958" y="4436"/>
                  </a:cubicBezTo>
                  <a:cubicBezTo>
                    <a:pt x="3846" y="4570"/>
                    <a:pt x="3708" y="4683"/>
                    <a:pt x="3561" y="4778"/>
                  </a:cubicBezTo>
                  <a:cubicBezTo>
                    <a:pt x="3484" y="4831"/>
                    <a:pt x="3403" y="4879"/>
                    <a:pt x="3320" y="4919"/>
                  </a:cubicBezTo>
                  <a:cubicBezTo>
                    <a:pt x="3235" y="4960"/>
                    <a:pt x="3152" y="4993"/>
                    <a:pt x="3066" y="5028"/>
                  </a:cubicBezTo>
                  <a:cubicBezTo>
                    <a:pt x="2700" y="5169"/>
                    <a:pt x="2312" y="5222"/>
                    <a:pt x="1925" y="5259"/>
                  </a:cubicBezTo>
                  <a:cubicBezTo>
                    <a:pt x="1566" y="5294"/>
                    <a:pt x="1206" y="5308"/>
                    <a:pt x="847" y="5341"/>
                  </a:cubicBezTo>
                  <a:cubicBezTo>
                    <a:pt x="758" y="5374"/>
                    <a:pt x="672" y="5409"/>
                    <a:pt x="585" y="5444"/>
                  </a:cubicBezTo>
                  <a:cubicBezTo>
                    <a:pt x="417" y="5513"/>
                    <a:pt x="252" y="5582"/>
                    <a:pt x="93" y="5666"/>
                  </a:cubicBezTo>
                  <a:cubicBezTo>
                    <a:pt x="61" y="5687"/>
                    <a:pt x="40" y="5712"/>
                    <a:pt x="24" y="5745"/>
                  </a:cubicBezTo>
                  <a:cubicBezTo>
                    <a:pt x="2" y="5791"/>
                    <a:pt x="1" y="5848"/>
                    <a:pt x="17" y="5894"/>
                  </a:cubicBezTo>
                  <a:cubicBezTo>
                    <a:pt x="31" y="5933"/>
                    <a:pt x="51" y="5960"/>
                    <a:pt x="80" y="5980"/>
                  </a:cubicBezTo>
                  <a:cubicBezTo>
                    <a:pt x="107" y="6005"/>
                    <a:pt x="139" y="6020"/>
                    <a:pt x="182" y="6025"/>
                  </a:cubicBezTo>
                  <a:lnTo>
                    <a:pt x="219" y="6030"/>
                  </a:lnTo>
                  <a:cubicBezTo>
                    <a:pt x="337" y="6034"/>
                    <a:pt x="453" y="6036"/>
                    <a:pt x="569" y="6036"/>
                  </a:cubicBezTo>
                  <a:cubicBezTo>
                    <a:pt x="675" y="6036"/>
                    <a:pt x="781" y="6035"/>
                    <a:pt x="887" y="6030"/>
                  </a:cubicBezTo>
                  <a:cubicBezTo>
                    <a:pt x="1177" y="6017"/>
                    <a:pt x="1451" y="5990"/>
                    <a:pt x="1658" y="5967"/>
                  </a:cubicBezTo>
                  <a:cubicBezTo>
                    <a:pt x="2132" y="5913"/>
                    <a:pt x="2623" y="5825"/>
                    <a:pt x="3161" y="5697"/>
                  </a:cubicBezTo>
                  <a:cubicBezTo>
                    <a:pt x="3633" y="5587"/>
                    <a:pt x="4130" y="5437"/>
                    <a:pt x="4677" y="5242"/>
                  </a:cubicBezTo>
                  <a:cubicBezTo>
                    <a:pt x="5179" y="5065"/>
                    <a:pt x="5667" y="4857"/>
                    <a:pt x="6129" y="4626"/>
                  </a:cubicBezTo>
                  <a:cubicBezTo>
                    <a:pt x="6323" y="4529"/>
                    <a:pt x="6513" y="4429"/>
                    <a:pt x="6700" y="4323"/>
                  </a:cubicBezTo>
                  <a:cubicBezTo>
                    <a:pt x="6915" y="4201"/>
                    <a:pt x="7125" y="4050"/>
                    <a:pt x="7327" y="3876"/>
                  </a:cubicBezTo>
                  <a:cubicBezTo>
                    <a:pt x="7630" y="3607"/>
                    <a:pt x="7905" y="3267"/>
                    <a:pt x="8169" y="2830"/>
                  </a:cubicBezTo>
                  <a:cubicBezTo>
                    <a:pt x="8380" y="2484"/>
                    <a:pt x="8555" y="2099"/>
                    <a:pt x="8712" y="1760"/>
                  </a:cubicBezTo>
                  <a:lnTo>
                    <a:pt x="8759" y="1653"/>
                  </a:lnTo>
                  <a:cubicBezTo>
                    <a:pt x="8975" y="1183"/>
                    <a:pt x="9167" y="795"/>
                    <a:pt x="9397" y="426"/>
                  </a:cubicBezTo>
                  <a:cubicBezTo>
                    <a:pt x="9452" y="393"/>
                    <a:pt x="9495" y="379"/>
                    <a:pt x="9533" y="366"/>
                  </a:cubicBezTo>
                  <a:cubicBezTo>
                    <a:pt x="9638" y="337"/>
                    <a:pt x="9704" y="239"/>
                    <a:pt x="9696" y="143"/>
                  </a:cubicBezTo>
                  <a:cubicBezTo>
                    <a:pt x="9691" y="106"/>
                    <a:pt x="9676" y="65"/>
                    <a:pt x="9656" y="34"/>
                  </a:cubicBezTo>
                  <a:cubicBezTo>
                    <a:pt x="9663" y="24"/>
                    <a:pt x="9664" y="12"/>
                    <a:pt x="9667" y="1"/>
                  </a:cubicBezTo>
                  <a:close/>
                </a:path>
              </a:pathLst>
            </a:custGeom>
            <a:solidFill>
              <a:srgbClr val="6D76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8" name="Google Shape;6058;p16"/>
            <p:cNvSpPr/>
            <p:nvPr/>
          </p:nvSpPr>
          <p:spPr>
            <a:xfrm>
              <a:off x="4052650" y="6506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6D76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9" name="Google Shape;6059;p16"/>
            <p:cNvSpPr/>
            <p:nvPr/>
          </p:nvSpPr>
          <p:spPr>
            <a:xfrm>
              <a:off x="4065150" y="6499450"/>
              <a:ext cx="25" cy="100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1"/>
                  </a:moveTo>
                  <a:cubicBezTo>
                    <a:pt x="1" y="1"/>
                    <a:pt x="1" y="4"/>
                    <a:pt x="1" y="1"/>
                  </a:cubicBezTo>
                  <a:cubicBezTo>
                    <a:pt x="1" y="4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6D76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0" name="Google Shape;6060;p16"/>
            <p:cNvSpPr/>
            <p:nvPr/>
          </p:nvSpPr>
          <p:spPr>
            <a:xfrm>
              <a:off x="4130800" y="6448825"/>
              <a:ext cx="100" cy="100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3" y="1"/>
                  </a:moveTo>
                  <a:lnTo>
                    <a:pt x="3" y="1"/>
                  </a:lnTo>
                  <a:cubicBezTo>
                    <a:pt x="3" y="1"/>
                    <a:pt x="0" y="4"/>
                    <a:pt x="3" y="1"/>
                  </a:cubicBezTo>
                  <a:cubicBezTo>
                    <a:pt x="0" y="4"/>
                    <a:pt x="3" y="1"/>
                    <a:pt x="3" y="1"/>
                  </a:cubicBezTo>
                  <a:close/>
                </a:path>
              </a:pathLst>
            </a:custGeom>
            <a:solidFill>
              <a:srgbClr val="6D76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1" name="Google Shape;6061;p16"/>
            <p:cNvSpPr/>
            <p:nvPr/>
          </p:nvSpPr>
          <p:spPr>
            <a:xfrm>
              <a:off x="4035075" y="6051025"/>
              <a:ext cx="111575" cy="192900"/>
            </a:xfrm>
            <a:custGeom>
              <a:avLst/>
              <a:gdLst/>
              <a:ahLst/>
              <a:cxnLst/>
              <a:rect l="l" t="t" r="r" b="b"/>
              <a:pathLst>
                <a:path w="4463" h="7716" extrusionOk="0">
                  <a:moveTo>
                    <a:pt x="1126" y="3681"/>
                  </a:moveTo>
                  <a:lnTo>
                    <a:pt x="1126" y="3681"/>
                  </a:lnTo>
                  <a:cubicBezTo>
                    <a:pt x="1124" y="3681"/>
                    <a:pt x="1122" y="3682"/>
                    <a:pt x="1120" y="3683"/>
                  </a:cubicBezTo>
                  <a:cubicBezTo>
                    <a:pt x="1122" y="3682"/>
                    <a:pt x="1124" y="3681"/>
                    <a:pt x="1126" y="3681"/>
                  </a:cubicBezTo>
                  <a:close/>
                  <a:moveTo>
                    <a:pt x="1014" y="6595"/>
                  </a:moveTo>
                  <a:cubicBezTo>
                    <a:pt x="1014" y="6597"/>
                    <a:pt x="1013" y="6598"/>
                    <a:pt x="1013" y="6598"/>
                  </a:cubicBezTo>
                  <a:lnTo>
                    <a:pt x="1013" y="6598"/>
                  </a:lnTo>
                  <a:cubicBezTo>
                    <a:pt x="1013" y="6597"/>
                    <a:pt x="1014" y="6596"/>
                    <a:pt x="1014" y="6595"/>
                  </a:cubicBezTo>
                  <a:close/>
                  <a:moveTo>
                    <a:pt x="4206" y="1"/>
                  </a:moveTo>
                  <a:cubicBezTo>
                    <a:pt x="4154" y="1"/>
                    <a:pt x="4109" y="13"/>
                    <a:pt x="4059" y="45"/>
                  </a:cubicBezTo>
                  <a:cubicBezTo>
                    <a:pt x="3915" y="128"/>
                    <a:pt x="3772" y="211"/>
                    <a:pt x="3625" y="290"/>
                  </a:cubicBezTo>
                  <a:cubicBezTo>
                    <a:pt x="3612" y="300"/>
                    <a:pt x="3598" y="310"/>
                    <a:pt x="3582" y="313"/>
                  </a:cubicBezTo>
                  <a:cubicBezTo>
                    <a:pt x="3528" y="343"/>
                    <a:pt x="3473" y="372"/>
                    <a:pt x="3418" y="401"/>
                  </a:cubicBezTo>
                  <a:cubicBezTo>
                    <a:pt x="3151" y="544"/>
                    <a:pt x="2860" y="688"/>
                    <a:pt x="2570" y="832"/>
                  </a:cubicBezTo>
                  <a:cubicBezTo>
                    <a:pt x="2065" y="1082"/>
                    <a:pt x="1553" y="1337"/>
                    <a:pt x="1064" y="1624"/>
                  </a:cubicBezTo>
                  <a:cubicBezTo>
                    <a:pt x="804" y="1815"/>
                    <a:pt x="559" y="2028"/>
                    <a:pt x="348" y="2275"/>
                  </a:cubicBezTo>
                  <a:cubicBezTo>
                    <a:pt x="253" y="2393"/>
                    <a:pt x="168" y="2516"/>
                    <a:pt x="101" y="2649"/>
                  </a:cubicBezTo>
                  <a:cubicBezTo>
                    <a:pt x="102" y="2647"/>
                    <a:pt x="102" y="2646"/>
                    <a:pt x="104" y="2644"/>
                  </a:cubicBezTo>
                  <a:lnTo>
                    <a:pt x="104" y="2644"/>
                  </a:lnTo>
                  <a:cubicBezTo>
                    <a:pt x="63" y="2732"/>
                    <a:pt x="30" y="2821"/>
                    <a:pt x="13" y="2917"/>
                  </a:cubicBezTo>
                  <a:cubicBezTo>
                    <a:pt x="3" y="2990"/>
                    <a:pt x="0" y="3062"/>
                    <a:pt x="7" y="3135"/>
                  </a:cubicBezTo>
                  <a:cubicBezTo>
                    <a:pt x="7" y="3127"/>
                    <a:pt x="6" y="3118"/>
                    <a:pt x="6" y="3108"/>
                  </a:cubicBezTo>
                  <a:lnTo>
                    <a:pt x="6" y="3108"/>
                  </a:lnTo>
                  <a:cubicBezTo>
                    <a:pt x="10" y="3164"/>
                    <a:pt x="23" y="3220"/>
                    <a:pt x="43" y="3276"/>
                  </a:cubicBezTo>
                  <a:cubicBezTo>
                    <a:pt x="70" y="3345"/>
                    <a:pt x="104" y="3410"/>
                    <a:pt x="149" y="3474"/>
                  </a:cubicBezTo>
                  <a:cubicBezTo>
                    <a:pt x="190" y="3530"/>
                    <a:pt x="236" y="3581"/>
                    <a:pt x="289" y="3630"/>
                  </a:cubicBezTo>
                  <a:cubicBezTo>
                    <a:pt x="282" y="3624"/>
                    <a:pt x="274" y="3618"/>
                    <a:pt x="266" y="3611"/>
                  </a:cubicBezTo>
                  <a:lnTo>
                    <a:pt x="266" y="3611"/>
                  </a:lnTo>
                  <a:cubicBezTo>
                    <a:pt x="290" y="3632"/>
                    <a:pt x="316" y="3652"/>
                    <a:pt x="345" y="3671"/>
                  </a:cubicBezTo>
                  <a:cubicBezTo>
                    <a:pt x="368" y="3688"/>
                    <a:pt x="397" y="3703"/>
                    <a:pt x="424" y="3717"/>
                  </a:cubicBezTo>
                  <a:cubicBezTo>
                    <a:pt x="415" y="3714"/>
                    <a:pt x="408" y="3709"/>
                    <a:pt x="397" y="3707"/>
                  </a:cubicBezTo>
                  <a:lnTo>
                    <a:pt x="397" y="3707"/>
                  </a:lnTo>
                  <a:cubicBezTo>
                    <a:pt x="438" y="3724"/>
                    <a:pt x="477" y="3743"/>
                    <a:pt x="523" y="3753"/>
                  </a:cubicBezTo>
                  <a:cubicBezTo>
                    <a:pt x="544" y="3759"/>
                    <a:pt x="569" y="3765"/>
                    <a:pt x="592" y="3767"/>
                  </a:cubicBezTo>
                  <a:cubicBezTo>
                    <a:pt x="623" y="3770"/>
                    <a:pt x="654" y="3772"/>
                    <a:pt x="685" y="3772"/>
                  </a:cubicBezTo>
                  <a:cubicBezTo>
                    <a:pt x="716" y="3772"/>
                    <a:pt x="747" y="3770"/>
                    <a:pt x="777" y="3767"/>
                  </a:cubicBezTo>
                  <a:lnTo>
                    <a:pt x="776" y="3767"/>
                  </a:lnTo>
                  <a:cubicBezTo>
                    <a:pt x="902" y="3752"/>
                    <a:pt x="1021" y="3718"/>
                    <a:pt x="1140" y="3674"/>
                  </a:cubicBezTo>
                  <a:lnTo>
                    <a:pt x="1140" y="3674"/>
                  </a:lnTo>
                  <a:cubicBezTo>
                    <a:pt x="1136" y="3676"/>
                    <a:pt x="1131" y="3679"/>
                    <a:pt x="1126" y="3681"/>
                  </a:cubicBezTo>
                  <a:lnTo>
                    <a:pt x="1126" y="3681"/>
                  </a:lnTo>
                  <a:cubicBezTo>
                    <a:pt x="1361" y="3592"/>
                    <a:pt x="1580" y="3476"/>
                    <a:pt x="1810" y="3377"/>
                  </a:cubicBezTo>
                  <a:cubicBezTo>
                    <a:pt x="1913" y="3331"/>
                    <a:pt x="2020" y="3283"/>
                    <a:pt x="2132" y="3255"/>
                  </a:cubicBezTo>
                  <a:cubicBezTo>
                    <a:pt x="2215" y="3230"/>
                    <a:pt x="2298" y="3216"/>
                    <a:pt x="2386" y="3213"/>
                  </a:cubicBezTo>
                  <a:cubicBezTo>
                    <a:pt x="2388" y="3213"/>
                    <a:pt x="2390" y="3213"/>
                    <a:pt x="2392" y="3213"/>
                  </a:cubicBezTo>
                  <a:cubicBezTo>
                    <a:pt x="2448" y="3213"/>
                    <a:pt x="2486" y="3268"/>
                    <a:pt x="2486" y="3321"/>
                  </a:cubicBezTo>
                  <a:cubicBezTo>
                    <a:pt x="2488" y="3466"/>
                    <a:pt x="2478" y="3614"/>
                    <a:pt x="2449" y="3757"/>
                  </a:cubicBezTo>
                  <a:cubicBezTo>
                    <a:pt x="2420" y="3895"/>
                    <a:pt x="2384" y="4035"/>
                    <a:pt x="2336" y="4168"/>
                  </a:cubicBezTo>
                  <a:cubicBezTo>
                    <a:pt x="2226" y="4463"/>
                    <a:pt x="2086" y="4743"/>
                    <a:pt x="1930" y="5014"/>
                  </a:cubicBezTo>
                  <a:cubicBezTo>
                    <a:pt x="1765" y="5301"/>
                    <a:pt x="1587" y="5577"/>
                    <a:pt x="1416" y="5862"/>
                  </a:cubicBezTo>
                  <a:cubicBezTo>
                    <a:pt x="1342" y="5985"/>
                    <a:pt x="1267" y="6109"/>
                    <a:pt x="1198" y="6235"/>
                  </a:cubicBezTo>
                  <a:cubicBezTo>
                    <a:pt x="1132" y="6358"/>
                    <a:pt x="1069" y="6481"/>
                    <a:pt x="1009" y="6608"/>
                  </a:cubicBezTo>
                  <a:lnTo>
                    <a:pt x="1009" y="6608"/>
                  </a:lnTo>
                  <a:cubicBezTo>
                    <a:pt x="1011" y="6604"/>
                    <a:pt x="1011" y="6602"/>
                    <a:pt x="1013" y="6598"/>
                  </a:cubicBezTo>
                  <a:lnTo>
                    <a:pt x="1013" y="6598"/>
                  </a:lnTo>
                  <a:cubicBezTo>
                    <a:pt x="949" y="6740"/>
                    <a:pt x="887" y="6878"/>
                    <a:pt x="836" y="7028"/>
                  </a:cubicBezTo>
                  <a:cubicBezTo>
                    <a:pt x="806" y="7114"/>
                    <a:pt x="780" y="7204"/>
                    <a:pt x="761" y="7295"/>
                  </a:cubicBezTo>
                  <a:cubicBezTo>
                    <a:pt x="756" y="7338"/>
                    <a:pt x="754" y="7384"/>
                    <a:pt x="756" y="7427"/>
                  </a:cubicBezTo>
                  <a:lnTo>
                    <a:pt x="767" y="7470"/>
                  </a:lnTo>
                  <a:cubicBezTo>
                    <a:pt x="770" y="7479"/>
                    <a:pt x="776" y="7489"/>
                    <a:pt x="779" y="7496"/>
                  </a:cubicBezTo>
                  <a:cubicBezTo>
                    <a:pt x="789" y="7506"/>
                    <a:pt x="796" y="7515"/>
                    <a:pt x="804" y="7522"/>
                  </a:cubicBezTo>
                  <a:cubicBezTo>
                    <a:pt x="814" y="7529"/>
                    <a:pt x="827" y="7536"/>
                    <a:pt x="840" y="7542"/>
                  </a:cubicBezTo>
                  <a:cubicBezTo>
                    <a:pt x="870" y="7552"/>
                    <a:pt x="901" y="7561"/>
                    <a:pt x="934" y="7568"/>
                  </a:cubicBezTo>
                  <a:cubicBezTo>
                    <a:pt x="1001" y="7577"/>
                    <a:pt x="1068" y="7581"/>
                    <a:pt x="1136" y="7581"/>
                  </a:cubicBezTo>
                  <a:cubicBezTo>
                    <a:pt x="1265" y="7581"/>
                    <a:pt x="1394" y="7568"/>
                    <a:pt x="1523" y="7556"/>
                  </a:cubicBezTo>
                  <a:cubicBezTo>
                    <a:pt x="1514" y="7556"/>
                    <a:pt x="1504" y="7558"/>
                    <a:pt x="1495" y="7558"/>
                  </a:cubicBezTo>
                  <a:cubicBezTo>
                    <a:pt x="1625" y="7545"/>
                    <a:pt x="1755" y="7530"/>
                    <a:pt x="1887" y="7518"/>
                  </a:cubicBezTo>
                  <a:cubicBezTo>
                    <a:pt x="1894" y="7517"/>
                    <a:pt x="1900" y="7517"/>
                    <a:pt x="1907" y="7517"/>
                  </a:cubicBezTo>
                  <a:cubicBezTo>
                    <a:pt x="1928" y="7517"/>
                    <a:pt x="1947" y="7520"/>
                    <a:pt x="1966" y="7532"/>
                  </a:cubicBezTo>
                  <a:cubicBezTo>
                    <a:pt x="1989" y="7546"/>
                    <a:pt x="2008" y="7572"/>
                    <a:pt x="2012" y="7597"/>
                  </a:cubicBezTo>
                  <a:cubicBezTo>
                    <a:pt x="2018" y="7637"/>
                    <a:pt x="2025" y="7676"/>
                    <a:pt x="2030" y="7716"/>
                  </a:cubicBezTo>
                  <a:cubicBezTo>
                    <a:pt x="2051" y="7686"/>
                    <a:pt x="2074" y="7650"/>
                    <a:pt x="2097" y="7614"/>
                  </a:cubicBezTo>
                  <a:cubicBezTo>
                    <a:pt x="2399" y="7150"/>
                    <a:pt x="2647" y="6697"/>
                    <a:pt x="2834" y="6261"/>
                  </a:cubicBezTo>
                  <a:cubicBezTo>
                    <a:pt x="3039" y="5790"/>
                    <a:pt x="3183" y="5290"/>
                    <a:pt x="3262" y="4781"/>
                  </a:cubicBezTo>
                  <a:cubicBezTo>
                    <a:pt x="3329" y="4356"/>
                    <a:pt x="3348" y="3910"/>
                    <a:pt x="3365" y="3515"/>
                  </a:cubicBezTo>
                  <a:lnTo>
                    <a:pt x="3384" y="3130"/>
                  </a:lnTo>
                  <a:cubicBezTo>
                    <a:pt x="3408" y="2659"/>
                    <a:pt x="3454" y="2106"/>
                    <a:pt x="3611" y="1576"/>
                  </a:cubicBezTo>
                  <a:cubicBezTo>
                    <a:pt x="3711" y="1268"/>
                    <a:pt x="3838" y="990"/>
                    <a:pt x="4002" y="728"/>
                  </a:cubicBezTo>
                  <a:cubicBezTo>
                    <a:pt x="4013" y="710"/>
                    <a:pt x="4042" y="666"/>
                    <a:pt x="4072" y="626"/>
                  </a:cubicBezTo>
                  <a:lnTo>
                    <a:pt x="4349" y="457"/>
                  </a:lnTo>
                  <a:cubicBezTo>
                    <a:pt x="4399" y="422"/>
                    <a:pt x="4435" y="369"/>
                    <a:pt x="4451" y="303"/>
                  </a:cubicBezTo>
                  <a:cubicBezTo>
                    <a:pt x="4463" y="234"/>
                    <a:pt x="4447" y="162"/>
                    <a:pt x="4408" y="106"/>
                  </a:cubicBezTo>
                  <a:cubicBezTo>
                    <a:pt x="4374" y="55"/>
                    <a:pt x="4316" y="17"/>
                    <a:pt x="4246" y="3"/>
                  </a:cubicBezTo>
                  <a:cubicBezTo>
                    <a:pt x="4232" y="1"/>
                    <a:pt x="4219" y="1"/>
                    <a:pt x="4206" y="1"/>
                  </a:cubicBezTo>
                  <a:close/>
                </a:path>
              </a:pathLst>
            </a:custGeom>
            <a:solidFill>
              <a:srgbClr val="6D76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2" name="Google Shape;6062;p16"/>
            <p:cNvSpPr/>
            <p:nvPr/>
          </p:nvSpPr>
          <p:spPr>
            <a:xfrm>
              <a:off x="4053925" y="6236800"/>
              <a:ext cx="50" cy="375"/>
            </a:xfrm>
            <a:custGeom>
              <a:avLst/>
              <a:gdLst/>
              <a:ahLst/>
              <a:cxnLst/>
              <a:rect l="l" t="t" r="r" b="b"/>
              <a:pathLst>
                <a:path w="2" h="15" extrusionOk="0">
                  <a:moveTo>
                    <a:pt x="0" y="0"/>
                  </a:moveTo>
                  <a:cubicBezTo>
                    <a:pt x="0" y="6"/>
                    <a:pt x="0" y="10"/>
                    <a:pt x="2" y="15"/>
                  </a:cubicBezTo>
                  <a:cubicBezTo>
                    <a:pt x="2" y="12"/>
                    <a:pt x="2" y="6"/>
                    <a:pt x="0" y="0"/>
                  </a:cubicBezTo>
                  <a:close/>
                </a:path>
              </a:pathLst>
            </a:custGeom>
            <a:solidFill>
              <a:srgbClr val="6D76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3" name="Google Shape;6063;p16"/>
            <p:cNvSpPr/>
            <p:nvPr/>
          </p:nvSpPr>
          <p:spPr>
            <a:xfrm>
              <a:off x="4037375" y="6117400"/>
              <a:ext cx="225" cy="500"/>
            </a:xfrm>
            <a:custGeom>
              <a:avLst/>
              <a:gdLst/>
              <a:ahLst/>
              <a:cxnLst/>
              <a:rect l="l" t="t" r="r" b="b"/>
              <a:pathLst>
                <a:path w="9" h="20" extrusionOk="0">
                  <a:moveTo>
                    <a:pt x="9" y="1"/>
                  </a:moveTo>
                  <a:cubicBezTo>
                    <a:pt x="6" y="6"/>
                    <a:pt x="1" y="14"/>
                    <a:pt x="0" y="19"/>
                  </a:cubicBezTo>
                  <a:cubicBezTo>
                    <a:pt x="3" y="14"/>
                    <a:pt x="6" y="6"/>
                    <a:pt x="9" y="1"/>
                  </a:cubicBezTo>
                  <a:close/>
                </a:path>
              </a:pathLst>
            </a:custGeom>
            <a:solidFill>
              <a:srgbClr val="6D76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4" name="Google Shape;6064;p16"/>
            <p:cNvSpPr/>
            <p:nvPr/>
          </p:nvSpPr>
          <p:spPr>
            <a:xfrm>
              <a:off x="4228600" y="5875725"/>
              <a:ext cx="205375" cy="152575"/>
            </a:xfrm>
            <a:custGeom>
              <a:avLst/>
              <a:gdLst/>
              <a:ahLst/>
              <a:cxnLst/>
              <a:rect l="l" t="t" r="r" b="b"/>
              <a:pathLst>
                <a:path w="8215" h="6103" extrusionOk="0">
                  <a:moveTo>
                    <a:pt x="2501" y="2773"/>
                  </a:moveTo>
                  <a:lnTo>
                    <a:pt x="2501" y="2773"/>
                  </a:lnTo>
                  <a:cubicBezTo>
                    <a:pt x="2500" y="2778"/>
                    <a:pt x="2500" y="2781"/>
                    <a:pt x="2500" y="2786"/>
                  </a:cubicBezTo>
                  <a:cubicBezTo>
                    <a:pt x="2500" y="2781"/>
                    <a:pt x="2500" y="2779"/>
                    <a:pt x="2501" y="2773"/>
                  </a:cubicBezTo>
                  <a:close/>
                  <a:moveTo>
                    <a:pt x="1367" y="2920"/>
                  </a:moveTo>
                  <a:cubicBezTo>
                    <a:pt x="1367" y="2921"/>
                    <a:pt x="1369" y="2922"/>
                    <a:pt x="1371" y="2923"/>
                  </a:cubicBezTo>
                  <a:lnTo>
                    <a:pt x="1371" y="2923"/>
                  </a:lnTo>
                  <a:cubicBezTo>
                    <a:pt x="1371" y="2923"/>
                    <a:pt x="1371" y="2923"/>
                    <a:pt x="1371" y="2923"/>
                  </a:cubicBezTo>
                  <a:lnTo>
                    <a:pt x="1371" y="2923"/>
                  </a:lnTo>
                  <a:lnTo>
                    <a:pt x="1367" y="2920"/>
                  </a:lnTo>
                  <a:close/>
                  <a:moveTo>
                    <a:pt x="1383" y="2936"/>
                  </a:moveTo>
                  <a:cubicBezTo>
                    <a:pt x="1383" y="2937"/>
                    <a:pt x="1384" y="2938"/>
                    <a:pt x="1385" y="2939"/>
                  </a:cubicBezTo>
                  <a:cubicBezTo>
                    <a:pt x="1384" y="2938"/>
                    <a:pt x="1384" y="2937"/>
                    <a:pt x="1383" y="2936"/>
                  </a:cubicBezTo>
                  <a:close/>
                  <a:moveTo>
                    <a:pt x="131" y="1"/>
                  </a:moveTo>
                  <a:cubicBezTo>
                    <a:pt x="92" y="1"/>
                    <a:pt x="48" y="19"/>
                    <a:pt x="21" y="47"/>
                  </a:cubicBezTo>
                  <a:cubicBezTo>
                    <a:pt x="12" y="57"/>
                    <a:pt x="6" y="69"/>
                    <a:pt x="1" y="79"/>
                  </a:cubicBezTo>
                  <a:cubicBezTo>
                    <a:pt x="57" y="264"/>
                    <a:pt x="116" y="447"/>
                    <a:pt x="182" y="631"/>
                  </a:cubicBezTo>
                  <a:cubicBezTo>
                    <a:pt x="355" y="1123"/>
                    <a:pt x="551" y="1605"/>
                    <a:pt x="792" y="2069"/>
                  </a:cubicBezTo>
                  <a:lnTo>
                    <a:pt x="792" y="2069"/>
                  </a:lnTo>
                  <a:cubicBezTo>
                    <a:pt x="792" y="2068"/>
                    <a:pt x="791" y="2067"/>
                    <a:pt x="791" y="2067"/>
                  </a:cubicBezTo>
                  <a:lnTo>
                    <a:pt x="791" y="2067"/>
                  </a:lnTo>
                  <a:cubicBezTo>
                    <a:pt x="954" y="2371"/>
                    <a:pt x="1135" y="2667"/>
                    <a:pt x="1371" y="2923"/>
                  </a:cubicBezTo>
                  <a:lnTo>
                    <a:pt x="1371" y="2923"/>
                  </a:lnTo>
                  <a:lnTo>
                    <a:pt x="1371" y="2923"/>
                  </a:lnTo>
                  <a:lnTo>
                    <a:pt x="1371" y="2923"/>
                  </a:lnTo>
                  <a:cubicBezTo>
                    <a:pt x="1371" y="2923"/>
                    <a:pt x="1371" y="2923"/>
                    <a:pt x="1371" y="2923"/>
                  </a:cubicBezTo>
                  <a:lnTo>
                    <a:pt x="1371" y="2923"/>
                  </a:lnTo>
                  <a:cubicBezTo>
                    <a:pt x="1375" y="2928"/>
                    <a:pt x="1379" y="2932"/>
                    <a:pt x="1383" y="2936"/>
                  </a:cubicBezTo>
                  <a:lnTo>
                    <a:pt x="1383" y="2936"/>
                  </a:lnTo>
                  <a:cubicBezTo>
                    <a:pt x="1380" y="2932"/>
                    <a:pt x="1377" y="2929"/>
                    <a:pt x="1374" y="2924"/>
                  </a:cubicBezTo>
                  <a:lnTo>
                    <a:pt x="1374" y="2924"/>
                  </a:lnTo>
                  <a:cubicBezTo>
                    <a:pt x="1459" y="3015"/>
                    <a:pt x="1552" y="3095"/>
                    <a:pt x="1658" y="3164"/>
                  </a:cubicBezTo>
                  <a:cubicBezTo>
                    <a:pt x="1716" y="3197"/>
                    <a:pt x="1776" y="3226"/>
                    <a:pt x="1844" y="3250"/>
                  </a:cubicBezTo>
                  <a:cubicBezTo>
                    <a:pt x="1889" y="3262"/>
                    <a:pt x="1938" y="3269"/>
                    <a:pt x="1987" y="3273"/>
                  </a:cubicBezTo>
                  <a:cubicBezTo>
                    <a:pt x="1994" y="3274"/>
                    <a:pt x="2001" y="3274"/>
                    <a:pt x="2008" y="3274"/>
                  </a:cubicBezTo>
                  <a:cubicBezTo>
                    <a:pt x="2044" y="3274"/>
                    <a:pt x="2077" y="3271"/>
                    <a:pt x="2112" y="3265"/>
                  </a:cubicBezTo>
                  <a:cubicBezTo>
                    <a:pt x="2177" y="3247"/>
                    <a:pt x="2241" y="3223"/>
                    <a:pt x="2299" y="3190"/>
                  </a:cubicBezTo>
                  <a:cubicBezTo>
                    <a:pt x="2322" y="3176"/>
                    <a:pt x="2343" y="3161"/>
                    <a:pt x="2363" y="3145"/>
                  </a:cubicBezTo>
                  <a:cubicBezTo>
                    <a:pt x="2371" y="3140"/>
                    <a:pt x="2376" y="3135"/>
                    <a:pt x="2382" y="3130"/>
                  </a:cubicBezTo>
                  <a:lnTo>
                    <a:pt x="2382" y="3130"/>
                  </a:lnTo>
                  <a:lnTo>
                    <a:pt x="2379" y="3131"/>
                  </a:lnTo>
                  <a:cubicBezTo>
                    <a:pt x="2399" y="3111"/>
                    <a:pt x="2418" y="3092"/>
                    <a:pt x="2432" y="3071"/>
                  </a:cubicBezTo>
                  <a:cubicBezTo>
                    <a:pt x="2448" y="3044"/>
                    <a:pt x="2461" y="3016"/>
                    <a:pt x="2471" y="2986"/>
                  </a:cubicBezTo>
                  <a:cubicBezTo>
                    <a:pt x="2486" y="2923"/>
                    <a:pt x="2494" y="2863"/>
                    <a:pt x="2498" y="2795"/>
                  </a:cubicBezTo>
                  <a:cubicBezTo>
                    <a:pt x="2501" y="2707"/>
                    <a:pt x="2501" y="2620"/>
                    <a:pt x="2523" y="2534"/>
                  </a:cubicBezTo>
                  <a:cubicBezTo>
                    <a:pt x="2533" y="2498"/>
                    <a:pt x="2549" y="2462"/>
                    <a:pt x="2569" y="2429"/>
                  </a:cubicBezTo>
                  <a:cubicBezTo>
                    <a:pt x="2590" y="2397"/>
                    <a:pt x="2619" y="2363"/>
                    <a:pt x="2651" y="2343"/>
                  </a:cubicBezTo>
                  <a:cubicBezTo>
                    <a:pt x="2669" y="2333"/>
                    <a:pt x="2687" y="2324"/>
                    <a:pt x="2707" y="2312"/>
                  </a:cubicBezTo>
                  <a:cubicBezTo>
                    <a:pt x="2731" y="2298"/>
                    <a:pt x="2757" y="2291"/>
                    <a:pt x="2784" y="2284"/>
                  </a:cubicBezTo>
                  <a:cubicBezTo>
                    <a:pt x="2807" y="2278"/>
                    <a:pt x="2832" y="2274"/>
                    <a:pt x="2858" y="2269"/>
                  </a:cubicBezTo>
                  <a:cubicBezTo>
                    <a:pt x="2895" y="2264"/>
                    <a:pt x="2932" y="2261"/>
                    <a:pt x="2971" y="2259"/>
                  </a:cubicBezTo>
                  <a:cubicBezTo>
                    <a:pt x="3007" y="2261"/>
                    <a:pt x="3037" y="2264"/>
                    <a:pt x="3069" y="2278"/>
                  </a:cubicBezTo>
                  <a:cubicBezTo>
                    <a:pt x="3155" y="2314"/>
                    <a:pt x="3231" y="2377"/>
                    <a:pt x="3301" y="2440"/>
                  </a:cubicBezTo>
                  <a:cubicBezTo>
                    <a:pt x="3402" y="2529"/>
                    <a:pt x="3498" y="2623"/>
                    <a:pt x="3593" y="2720"/>
                  </a:cubicBezTo>
                  <a:cubicBezTo>
                    <a:pt x="3844" y="2975"/>
                    <a:pt x="4087" y="3236"/>
                    <a:pt x="4343" y="3487"/>
                  </a:cubicBezTo>
                  <a:cubicBezTo>
                    <a:pt x="4462" y="3605"/>
                    <a:pt x="4587" y="3726"/>
                    <a:pt x="4713" y="3835"/>
                  </a:cubicBezTo>
                  <a:cubicBezTo>
                    <a:pt x="4821" y="3928"/>
                    <a:pt x="4933" y="4020"/>
                    <a:pt x="5051" y="4095"/>
                  </a:cubicBezTo>
                  <a:lnTo>
                    <a:pt x="5054" y="4095"/>
                  </a:lnTo>
                  <a:cubicBezTo>
                    <a:pt x="5111" y="4131"/>
                    <a:pt x="5170" y="4162"/>
                    <a:pt x="5235" y="4185"/>
                  </a:cubicBezTo>
                  <a:cubicBezTo>
                    <a:pt x="5258" y="4191"/>
                    <a:pt x="5281" y="4195"/>
                    <a:pt x="5305" y="4198"/>
                  </a:cubicBezTo>
                  <a:cubicBezTo>
                    <a:pt x="5307" y="4199"/>
                    <a:pt x="5310" y="4199"/>
                    <a:pt x="5312" y="4199"/>
                  </a:cubicBezTo>
                  <a:cubicBezTo>
                    <a:pt x="5318" y="4199"/>
                    <a:pt x="5325" y="4198"/>
                    <a:pt x="5331" y="4195"/>
                  </a:cubicBezTo>
                  <a:cubicBezTo>
                    <a:pt x="5341" y="4195"/>
                    <a:pt x="5345" y="4193"/>
                    <a:pt x="5352" y="4191"/>
                  </a:cubicBezTo>
                  <a:cubicBezTo>
                    <a:pt x="5360" y="4187"/>
                    <a:pt x="5365" y="4180"/>
                    <a:pt x="5371" y="4175"/>
                  </a:cubicBezTo>
                  <a:cubicBezTo>
                    <a:pt x="5377" y="4170"/>
                    <a:pt x="5381" y="4164"/>
                    <a:pt x="5387" y="4155"/>
                  </a:cubicBezTo>
                  <a:cubicBezTo>
                    <a:pt x="5398" y="4137"/>
                    <a:pt x="5403" y="4119"/>
                    <a:pt x="5410" y="4099"/>
                  </a:cubicBezTo>
                  <a:cubicBezTo>
                    <a:pt x="5427" y="4042"/>
                    <a:pt x="5431" y="3986"/>
                    <a:pt x="5436" y="3928"/>
                  </a:cubicBezTo>
                  <a:cubicBezTo>
                    <a:pt x="5439" y="3838"/>
                    <a:pt x="5431" y="3749"/>
                    <a:pt x="5427" y="3661"/>
                  </a:cubicBezTo>
                  <a:cubicBezTo>
                    <a:pt x="5422" y="3604"/>
                    <a:pt x="5470" y="3547"/>
                    <a:pt x="5528" y="3547"/>
                  </a:cubicBezTo>
                  <a:cubicBezTo>
                    <a:pt x="5535" y="3547"/>
                    <a:pt x="5542" y="3547"/>
                    <a:pt x="5549" y="3549"/>
                  </a:cubicBezTo>
                  <a:cubicBezTo>
                    <a:pt x="5730" y="3598"/>
                    <a:pt x="5911" y="3661"/>
                    <a:pt x="6081" y="3749"/>
                  </a:cubicBezTo>
                  <a:cubicBezTo>
                    <a:pt x="6253" y="3839"/>
                    <a:pt x="6421" y="3943"/>
                    <a:pt x="6576" y="4065"/>
                  </a:cubicBezTo>
                  <a:cubicBezTo>
                    <a:pt x="6911" y="4325"/>
                    <a:pt x="7208" y="4633"/>
                    <a:pt x="7469" y="4970"/>
                  </a:cubicBezTo>
                  <a:cubicBezTo>
                    <a:pt x="7748" y="5327"/>
                    <a:pt x="7994" y="5708"/>
                    <a:pt x="8215" y="6103"/>
                  </a:cubicBezTo>
                  <a:cubicBezTo>
                    <a:pt x="8203" y="6067"/>
                    <a:pt x="8192" y="6030"/>
                    <a:pt x="8178" y="5994"/>
                  </a:cubicBezTo>
                  <a:cubicBezTo>
                    <a:pt x="8048" y="5617"/>
                    <a:pt x="7863" y="5221"/>
                    <a:pt x="7613" y="4780"/>
                  </a:cubicBezTo>
                  <a:cubicBezTo>
                    <a:pt x="7179" y="4006"/>
                    <a:pt x="6599" y="3293"/>
                    <a:pt x="5894" y="2657"/>
                  </a:cubicBezTo>
                  <a:cubicBezTo>
                    <a:pt x="5555" y="2350"/>
                    <a:pt x="5204" y="2080"/>
                    <a:pt x="4850" y="1853"/>
                  </a:cubicBezTo>
                  <a:cubicBezTo>
                    <a:pt x="4676" y="1744"/>
                    <a:pt x="4501" y="1642"/>
                    <a:pt x="4318" y="1544"/>
                  </a:cubicBezTo>
                  <a:cubicBezTo>
                    <a:pt x="4130" y="1443"/>
                    <a:pt x="3933" y="1372"/>
                    <a:pt x="3764" y="1314"/>
                  </a:cubicBezTo>
                  <a:cubicBezTo>
                    <a:pt x="3413" y="1195"/>
                    <a:pt x="3047" y="1117"/>
                    <a:pt x="2694" y="1040"/>
                  </a:cubicBezTo>
                  <a:lnTo>
                    <a:pt x="2585" y="1014"/>
                  </a:lnTo>
                  <a:lnTo>
                    <a:pt x="2542" y="1005"/>
                  </a:lnTo>
                  <a:cubicBezTo>
                    <a:pt x="2105" y="913"/>
                    <a:pt x="1743" y="834"/>
                    <a:pt x="1378" y="715"/>
                  </a:cubicBezTo>
                  <a:cubicBezTo>
                    <a:pt x="1065" y="616"/>
                    <a:pt x="809" y="497"/>
                    <a:pt x="590" y="356"/>
                  </a:cubicBezTo>
                  <a:cubicBezTo>
                    <a:pt x="452" y="266"/>
                    <a:pt x="318" y="155"/>
                    <a:pt x="209" y="36"/>
                  </a:cubicBezTo>
                  <a:cubicBezTo>
                    <a:pt x="189" y="19"/>
                    <a:pt x="166" y="6"/>
                    <a:pt x="143" y="1"/>
                  </a:cubicBezTo>
                  <a:cubicBezTo>
                    <a:pt x="139" y="1"/>
                    <a:pt x="135" y="1"/>
                    <a:pt x="131" y="1"/>
                  </a:cubicBezTo>
                  <a:close/>
                </a:path>
              </a:pathLst>
            </a:custGeom>
            <a:solidFill>
              <a:srgbClr val="6D76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5" name="Google Shape;6065;p16"/>
            <p:cNvSpPr/>
            <p:nvPr/>
          </p:nvSpPr>
          <p:spPr>
            <a:xfrm>
              <a:off x="4355000" y="5978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D76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6" name="Google Shape;6066;p16"/>
            <p:cNvSpPr/>
            <p:nvPr/>
          </p:nvSpPr>
          <p:spPr>
            <a:xfrm>
              <a:off x="4355000" y="5978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D76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7" name="Google Shape;6067;p16"/>
            <p:cNvSpPr/>
            <p:nvPr/>
          </p:nvSpPr>
          <p:spPr>
            <a:xfrm>
              <a:off x="3971650" y="5598900"/>
              <a:ext cx="311675" cy="1902325"/>
            </a:xfrm>
            <a:custGeom>
              <a:avLst/>
              <a:gdLst/>
              <a:ahLst/>
              <a:cxnLst/>
              <a:rect l="l" t="t" r="r" b="b"/>
              <a:pathLst>
                <a:path w="12467" h="76093" extrusionOk="0">
                  <a:moveTo>
                    <a:pt x="10536" y="36833"/>
                  </a:moveTo>
                  <a:lnTo>
                    <a:pt x="10536" y="36833"/>
                  </a:lnTo>
                  <a:cubicBezTo>
                    <a:pt x="10534" y="36849"/>
                    <a:pt x="10530" y="36863"/>
                    <a:pt x="10529" y="36877"/>
                  </a:cubicBezTo>
                  <a:cubicBezTo>
                    <a:pt x="10532" y="36863"/>
                    <a:pt x="10534" y="36849"/>
                    <a:pt x="10536" y="36833"/>
                  </a:cubicBezTo>
                  <a:close/>
                  <a:moveTo>
                    <a:pt x="559" y="73642"/>
                  </a:moveTo>
                  <a:cubicBezTo>
                    <a:pt x="557" y="73649"/>
                    <a:pt x="557" y="73656"/>
                    <a:pt x="556" y="73662"/>
                  </a:cubicBezTo>
                  <a:lnTo>
                    <a:pt x="556" y="73662"/>
                  </a:lnTo>
                  <a:cubicBezTo>
                    <a:pt x="557" y="73656"/>
                    <a:pt x="558" y="73649"/>
                    <a:pt x="559" y="73642"/>
                  </a:cubicBezTo>
                  <a:close/>
                  <a:moveTo>
                    <a:pt x="2742" y="0"/>
                  </a:moveTo>
                  <a:cubicBezTo>
                    <a:pt x="2703" y="0"/>
                    <a:pt x="2663" y="5"/>
                    <a:pt x="2623" y="15"/>
                  </a:cubicBezTo>
                  <a:cubicBezTo>
                    <a:pt x="2356" y="82"/>
                    <a:pt x="2207" y="352"/>
                    <a:pt x="2264" y="617"/>
                  </a:cubicBezTo>
                  <a:cubicBezTo>
                    <a:pt x="2431" y="1372"/>
                    <a:pt x="2638" y="2119"/>
                    <a:pt x="2876" y="2857"/>
                  </a:cubicBezTo>
                  <a:cubicBezTo>
                    <a:pt x="3127" y="3632"/>
                    <a:pt x="3420" y="4391"/>
                    <a:pt x="3729" y="5143"/>
                  </a:cubicBezTo>
                  <a:cubicBezTo>
                    <a:pt x="4343" y="6641"/>
                    <a:pt x="5058" y="8093"/>
                    <a:pt x="5802" y="9529"/>
                  </a:cubicBezTo>
                  <a:cubicBezTo>
                    <a:pt x="7227" y="12284"/>
                    <a:pt x="8751" y="15001"/>
                    <a:pt x="9904" y="17887"/>
                  </a:cubicBezTo>
                  <a:cubicBezTo>
                    <a:pt x="10254" y="18780"/>
                    <a:pt x="10570" y="19685"/>
                    <a:pt x="10833" y="20610"/>
                  </a:cubicBezTo>
                  <a:cubicBezTo>
                    <a:pt x="11097" y="21534"/>
                    <a:pt x="11296" y="22469"/>
                    <a:pt x="11418" y="23419"/>
                  </a:cubicBezTo>
                  <a:cubicBezTo>
                    <a:pt x="11672" y="25666"/>
                    <a:pt x="11547" y="27935"/>
                    <a:pt x="11327" y="30180"/>
                  </a:cubicBezTo>
                  <a:cubicBezTo>
                    <a:pt x="11220" y="31295"/>
                    <a:pt x="11076" y="32406"/>
                    <a:pt x="10941" y="33517"/>
                  </a:cubicBezTo>
                  <a:cubicBezTo>
                    <a:pt x="10876" y="34051"/>
                    <a:pt x="10812" y="34585"/>
                    <a:pt x="10750" y="35121"/>
                  </a:cubicBezTo>
                  <a:cubicBezTo>
                    <a:pt x="10679" y="35727"/>
                    <a:pt x="10613" y="36332"/>
                    <a:pt x="10523" y="36938"/>
                  </a:cubicBezTo>
                  <a:cubicBezTo>
                    <a:pt x="10524" y="36919"/>
                    <a:pt x="10529" y="36899"/>
                    <a:pt x="10530" y="36882"/>
                  </a:cubicBezTo>
                  <a:lnTo>
                    <a:pt x="10530" y="36882"/>
                  </a:lnTo>
                  <a:cubicBezTo>
                    <a:pt x="10365" y="37962"/>
                    <a:pt x="10149" y="39036"/>
                    <a:pt x="9891" y="40101"/>
                  </a:cubicBezTo>
                  <a:cubicBezTo>
                    <a:pt x="9632" y="41171"/>
                    <a:pt x="9324" y="42228"/>
                    <a:pt x="8986" y="43276"/>
                  </a:cubicBezTo>
                  <a:cubicBezTo>
                    <a:pt x="8317" y="45372"/>
                    <a:pt x="7515" y="47423"/>
                    <a:pt x="6687" y="49458"/>
                  </a:cubicBezTo>
                  <a:cubicBezTo>
                    <a:pt x="5023" y="53534"/>
                    <a:pt x="3216" y="57567"/>
                    <a:pt x="1984" y="61803"/>
                  </a:cubicBezTo>
                  <a:cubicBezTo>
                    <a:pt x="1720" y="62716"/>
                    <a:pt x="1473" y="63639"/>
                    <a:pt x="1295" y="64572"/>
                  </a:cubicBezTo>
                  <a:cubicBezTo>
                    <a:pt x="1105" y="65572"/>
                    <a:pt x="1016" y="66586"/>
                    <a:pt x="956" y="67600"/>
                  </a:cubicBezTo>
                  <a:cubicBezTo>
                    <a:pt x="894" y="68595"/>
                    <a:pt x="862" y="69589"/>
                    <a:pt x="819" y="70584"/>
                  </a:cubicBezTo>
                  <a:cubicBezTo>
                    <a:pt x="796" y="71102"/>
                    <a:pt x="776" y="71620"/>
                    <a:pt x="733" y="72137"/>
                  </a:cubicBezTo>
                  <a:cubicBezTo>
                    <a:pt x="692" y="72651"/>
                    <a:pt x="631" y="73161"/>
                    <a:pt x="555" y="73670"/>
                  </a:cubicBezTo>
                  <a:lnTo>
                    <a:pt x="555" y="73670"/>
                  </a:lnTo>
                  <a:cubicBezTo>
                    <a:pt x="556" y="73668"/>
                    <a:pt x="556" y="73665"/>
                    <a:pt x="556" y="73662"/>
                  </a:cubicBezTo>
                  <a:lnTo>
                    <a:pt x="556" y="73662"/>
                  </a:lnTo>
                  <a:cubicBezTo>
                    <a:pt x="434" y="74441"/>
                    <a:pt x="263" y="75211"/>
                    <a:pt x="24" y="75965"/>
                  </a:cubicBezTo>
                  <a:cubicBezTo>
                    <a:pt x="1" y="76037"/>
                    <a:pt x="54" y="76087"/>
                    <a:pt x="114" y="76093"/>
                  </a:cubicBezTo>
                  <a:cubicBezTo>
                    <a:pt x="117" y="76093"/>
                    <a:pt x="119" y="76093"/>
                    <a:pt x="122" y="76093"/>
                  </a:cubicBezTo>
                  <a:cubicBezTo>
                    <a:pt x="163" y="76093"/>
                    <a:pt x="206" y="76072"/>
                    <a:pt x="222" y="76021"/>
                  </a:cubicBezTo>
                  <a:cubicBezTo>
                    <a:pt x="476" y="75217"/>
                    <a:pt x="660" y="74396"/>
                    <a:pt x="799" y="73566"/>
                  </a:cubicBezTo>
                  <a:cubicBezTo>
                    <a:pt x="941" y="72720"/>
                    <a:pt x="1029" y="71866"/>
                    <a:pt x="1112" y="71011"/>
                  </a:cubicBezTo>
                  <a:cubicBezTo>
                    <a:pt x="1198" y="70113"/>
                    <a:pt x="1256" y="69213"/>
                    <a:pt x="1323" y="68315"/>
                  </a:cubicBezTo>
                  <a:cubicBezTo>
                    <a:pt x="1394" y="67416"/>
                    <a:pt x="1489" y="66520"/>
                    <a:pt x="1622" y="65625"/>
                  </a:cubicBezTo>
                  <a:lnTo>
                    <a:pt x="1622" y="65625"/>
                  </a:lnTo>
                  <a:cubicBezTo>
                    <a:pt x="1618" y="65646"/>
                    <a:pt x="1615" y="65668"/>
                    <a:pt x="1611" y="65692"/>
                  </a:cubicBezTo>
                  <a:cubicBezTo>
                    <a:pt x="1697" y="65129"/>
                    <a:pt x="1805" y="64572"/>
                    <a:pt x="1935" y="64019"/>
                  </a:cubicBezTo>
                  <a:cubicBezTo>
                    <a:pt x="2070" y="63453"/>
                    <a:pt x="2240" y="62895"/>
                    <a:pt x="2405" y="62339"/>
                  </a:cubicBezTo>
                  <a:cubicBezTo>
                    <a:pt x="2718" y="61280"/>
                    <a:pt x="3076" y="60236"/>
                    <a:pt x="3451" y="59200"/>
                  </a:cubicBezTo>
                  <a:cubicBezTo>
                    <a:pt x="4200" y="57126"/>
                    <a:pt x="5056" y="55090"/>
                    <a:pt x="5921" y="53063"/>
                  </a:cubicBezTo>
                  <a:cubicBezTo>
                    <a:pt x="6787" y="51038"/>
                    <a:pt x="7657" y="49013"/>
                    <a:pt x="8456" y="46959"/>
                  </a:cubicBezTo>
                  <a:cubicBezTo>
                    <a:pt x="9256" y="44909"/>
                    <a:pt x="9963" y="42822"/>
                    <a:pt x="10516" y="40694"/>
                  </a:cubicBezTo>
                  <a:cubicBezTo>
                    <a:pt x="10794" y="39619"/>
                    <a:pt x="11024" y="38535"/>
                    <a:pt x="11205" y="37442"/>
                  </a:cubicBezTo>
                  <a:cubicBezTo>
                    <a:pt x="11379" y="36389"/>
                    <a:pt x="11482" y="35329"/>
                    <a:pt x="11613" y="34271"/>
                  </a:cubicBezTo>
                  <a:cubicBezTo>
                    <a:pt x="11874" y="32129"/>
                    <a:pt x="12180" y="29988"/>
                    <a:pt x="12324" y="27833"/>
                  </a:cubicBezTo>
                  <a:cubicBezTo>
                    <a:pt x="12466" y="25728"/>
                    <a:pt x="12439" y="23602"/>
                    <a:pt x="12011" y="21526"/>
                  </a:cubicBezTo>
                  <a:cubicBezTo>
                    <a:pt x="11790" y="20456"/>
                    <a:pt x="11472" y="19404"/>
                    <a:pt x="11113" y="18371"/>
                  </a:cubicBezTo>
                  <a:cubicBezTo>
                    <a:pt x="10753" y="17332"/>
                    <a:pt x="10332" y="16308"/>
                    <a:pt x="9885" y="15303"/>
                  </a:cubicBezTo>
                  <a:cubicBezTo>
                    <a:pt x="9003" y="13318"/>
                    <a:pt x="8008" y="11388"/>
                    <a:pt x="7036" y="9444"/>
                  </a:cubicBezTo>
                  <a:cubicBezTo>
                    <a:pt x="6539" y="8449"/>
                    <a:pt x="6056" y="7445"/>
                    <a:pt x="5572" y="6442"/>
                  </a:cubicBezTo>
                  <a:cubicBezTo>
                    <a:pt x="5092" y="5451"/>
                    <a:pt x="4628" y="4453"/>
                    <a:pt x="4216" y="3436"/>
                  </a:cubicBezTo>
                  <a:cubicBezTo>
                    <a:pt x="3823" y="2434"/>
                    <a:pt x="3485" y="1418"/>
                    <a:pt x="3227" y="374"/>
                  </a:cubicBezTo>
                  <a:cubicBezTo>
                    <a:pt x="3170" y="151"/>
                    <a:pt x="2964" y="0"/>
                    <a:pt x="2742" y="0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8" name="Google Shape;6068;p16"/>
            <p:cNvSpPr/>
            <p:nvPr/>
          </p:nvSpPr>
          <p:spPr>
            <a:xfrm>
              <a:off x="4159225" y="7121450"/>
              <a:ext cx="17800" cy="78650"/>
            </a:xfrm>
            <a:custGeom>
              <a:avLst/>
              <a:gdLst/>
              <a:ahLst/>
              <a:cxnLst/>
              <a:rect l="l" t="t" r="r" b="b"/>
              <a:pathLst>
                <a:path w="712" h="3146" extrusionOk="0">
                  <a:moveTo>
                    <a:pt x="105" y="1"/>
                  </a:moveTo>
                  <a:cubicBezTo>
                    <a:pt x="97" y="1"/>
                    <a:pt x="90" y="1"/>
                    <a:pt x="83" y="3"/>
                  </a:cubicBezTo>
                  <a:cubicBezTo>
                    <a:pt x="55" y="10"/>
                    <a:pt x="32" y="26"/>
                    <a:pt x="18" y="51"/>
                  </a:cubicBezTo>
                  <a:cubicBezTo>
                    <a:pt x="2" y="75"/>
                    <a:pt x="1" y="101"/>
                    <a:pt x="4" y="130"/>
                  </a:cubicBezTo>
                  <a:cubicBezTo>
                    <a:pt x="81" y="619"/>
                    <a:pt x="130" y="1116"/>
                    <a:pt x="195" y="1609"/>
                  </a:cubicBezTo>
                  <a:cubicBezTo>
                    <a:pt x="256" y="2100"/>
                    <a:pt x="343" y="2593"/>
                    <a:pt x="492" y="3067"/>
                  </a:cubicBezTo>
                  <a:cubicBezTo>
                    <a:pt x="505" y="3110"/>
                    <a:pt x="539" y="3142"/>
                    <a:pt x="580" y="3146"/>
                  </a:cubicBezTo>
                  <a:cubicBezTo>
                    <a:pt x="594" y="3144"/>
                    <a:pt x="607" y="3144"/>
                    <a:pt x="618" y="3142"/>
                  </a:cubicBezTo>
                  <a:cubicBezTo>
                    <a:pt x="672" y="3129"/>
                    <a:pt x="712" y="3070"/>
                    <a:pt x="695" y="3017"/>
                  </a:cubicBezTo>
                  <a:cubicBezTo>
                    <a:pt x="621" y="2780"/>
                    <a:pt x="564" y="2538"/>
                    <a:pt x="515" y="2296"/>
                  </a:cubicBezTo>
                  <a:cubicBezTo>
                    <a:pt x="465" y="2051"/>
                    <a:pt x="432" y="1806"/>
                    <a:pt x="397" y="1560"/>
                  </a:cubicBezTo>
                  <a:cubicBezTo>
                    <a:pt x="333" y="1066"/>
                    <a:pt x="285" y="572"/>
                    <a:pt x="209" y="81"/>
                  </a:cubicBezTo>
                  <a:cubicBezTo>
                    <a:pt x="200" y="34"/>
                    <a:pt x="151" y="1"/>
                    <a:pt x="105" y="1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9" name="Google Shape;6069;p16"/>
            <p:cNvSpPr/>
            <p:nvPr/>
          </p:nvSpPr>
          <p:spPr>
            <a:xfrm>
              <a:off x="4111500" y="6906250"/>
              <a:ext cx="51050" cy="210075"/>
            </a:xfrm>
            <a:custGeom>
              <a:avLst/>
              <a:gdLst/>
              <a:ahLst/>
              <a:cxnLst/>
              <a:rect l="l" t="t" r="r" b="b"/>
              <a:pathLst>
                <a:path w="2042" h="8403" extrusionOk="0">
                  <a:moveTo>
                    <a:pt x="212" y="1"/>
                  </a:moveTo>
                  <a:cubicBezTo>
                    <a:pt x="112" y="1"/>
                    <a:pt x="45" y="81"/>
                    <a:pt x="33" y="176"/>
                  </a:cubicBezTo>
                  <a:cubicBezTo>
                    <a:pt x="1" y="447"/>
                    <a:pt x="14" y="720"/>
                    <a:pt x="44" y="993"/>
                  </a:cubicBezTo>
                  <a:cubicBezTo>
                    <a:pt x="74" y="1267"/>
                    <a:pt x="145" y="1539"/>
                    <a:pt x="225" y="1803"/>
                  </a:cubicBezTo>
                  <a:cubicBezTo>
                    <a:pt x="392" y="2342"/>
                    <a:pt x="634" y="2853"/>
                    <a:pt x="840" y="3377"/>
                  </a:cubicBezTo>
                  <a:cubicBezTo>
                    <a:pt x="841" y="3380"/>
                    <a:pt x="841" y="3382"/>
                    <a:pt x="842" y="3384"/>
                  </a:cubicBezTo>
                  <a:lnTo>
                    <a:pt x="842" y="3384"/>
                  </a:lnTo>
                  <a:cubicBezTo>
                    <a:pt x="842" y="3383"/>
                    <a:pt x="842" y="3382"/>
                    <a:pt x="841" y="3382"/>
                  </a:cubicBezTo>
                  <a:lnTo>
                    <a:pt x="841" y="3382"/>
                  </a:lnTo>
                  <a:cubicBezTo>
                    <a:pt x="842" y="3383"/>
                    <a:pt x="842" y="3383"/>
                    <a:pt x="842" y="3384"/>
                  </a:cubicBezTo>
                  <a:lnTo>
                    <a:pt x="842" y="3384"/>
                  </a:lnTo>
                  <a:cubicBezTo>
                    <a:pt x="842" y="3384"/>
                    <a:pt x="842" y="3384"/>
                    <a:pt x="842" y="3384"/>
                  </a:cubicBezTo>
                  <a:lnTo>
                    <a:pt x="842" y="3384"/>
                  </a:lnTo>
                  <a:cubicBezTo>
                    <a:pt x="847" y="3396"/>
                    <a:pt x="852" y="3407"/>
                    <a:pt x="857" y="3420"/>
                  </a:cubicBezTo>
                  <a:cubicBezTo>
                    <a:pt x="852" y="3410"/>
                    <a:pt x="847" y="3396"/>
                    <a:pt x="842" y="3384"/>
                  </a:cubicBezTo>
                  <a:lnTo>
                    <a:pt x="842" y="3384"/>
                  </a:lnTo>
                  <a:cubicBezTo>
                    <a:pt x="1131" y="4168"/>
                    <a:pt x="1307" y="4983"/>
                    <a:pt x="1446" y="5802"/>
                  </a:cubicBezTo>
                  <a:cubicBezTo>
                    <a:pt x="1588" y="6641"/>
                    <a:pt x="1696" y="7484"/>
                    <a:pt x="1831" y="8323"/>
                  </a:cubicBezTo>
                  <a:cubicBezTo>
                    <a:pt x="1838" y="8367"/>
                    <a:pt x="1878" y="8397"/>
                    <a:pt x="1921" y="8402"/>
                  </a:cubicBezTo>
                  <a:cubicBezTo>
                    <a:pt x="1927" y="8402"/>
                    <a:pt x="1932" y="8403"/>
                    <a:pt x="1937" y="8403"/>
                  </a:cubicBezTo>
                  <a:cubicBezTo>
                    <a:pt x="1943" y="8403"/>
                    <a:pt x="1950" y="8402"/>
                    <a:pt x="1956" y="8400"/>
                  </a:cubicBezTo>
                  <a:cubicBezTo>
                    <a:pt x="2015" y="8386"/>
                    <a:pt x="2042" y="8331"/>
                    <a:pt x="2033" y="8274"/>
                  </a:cubicBezTo>
                  <a:cubicBezTo>
                    <a:pt x="1967" y="7854"/>
                    <a:pt x="1920" y="7432"/>
                    <a:pt x="1878" y="7010"/>
                  </a:cubicBezTo>
                  <a:lnTo>
                    <a:pt x="1878" y="7016"/>
                  </a:lnTo>
                  <a:cubicBezTo>
                    <a:pt x="1855" y="6761"/>
                    <a:pt x="1831" y="6509"/>
                    <a:pt x="1806" y="6257"/>
                  </a:cubicBezTo>
                  <a:lnTo>
                    <a:pt x="1806" y="6257"/>
                  </a:lnTo>
                  <a:cubicBezTo>
                    <a:pt x="1806" y="6269"/>
                    <a:pt x="1809" y="6283"/>
                    <a:pt x="1809" y="6293"/>
                  </a:cubicBezTo>
                  <a:cubicBezTo>
                    <a:pt x="1706" y="5245"/>
                    <a:pt x="1598" y="4195"/>
                    <a:pt x="1294" y="3181"/>
                  </a:cubicBezTo>
                  <a:cubicBezTo>
                    <a:pt x="1153" y="2715"/>
                    <a:pt x="972" y="2263"/>
                    <a:pt x="804" y="1806"/>
                  </a:cubicBezTo>
                  <a:cubicBezTo>
                    <a:pt x="632" y="1335"/>
                    <a:pt x="463" y="848"/>
                    <a:pt x="410" y="345"/>
                  </a:cubicBezTo>
                  <a:lnTo>
                    <a:pt x="410" y="345"/>
                  </a:lnTo>
                  <a:cubicBezTo>
                    <a:pt x="412" y="364"/>
                    <a:pt x="413" y="380"/>
                    <a:pt x="413" y="397"/>
                  </a:cubicBezTo>
                  <a:cubicBezTo>
                    <a:pt x="409" y="330"/>
                    <a:pt x="402" y="259"/>
                    <a:pt x="396" y="189"/>
                  </a:cubicBezTo>
                  <a:cubicBezTo>
                    <a:pt x="392" y="139"/>
                    <a:pt x="383" y="95"/>
                    <a:pt x="347" y="58"/>
                  </a:cubicBezTo>
                  <a:cubicBezTo>
                    <a:pt x="313" y="24"/>
                    <a:pt x="268" y="2"/>
                    <a:pt x="219" y="1"/>
                  </a:cubicBezTo>
                  <a:cubicBezTo>
                    <a:pt x="217" y="1"/>
                    <a:pt x="214" y="1"/>
                    <a:pt x="212" y="1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0" name="Google Shape;6070;p16"/>
            <p:cNvSpPr/>
            <p:nvPr/>
          </p:nvSpPr>
          <p:spPr>
            <a:xfrm>
              <a:off x="3896150" y="7015450"/>
              <a:ext cx="177225" cy="209525"/>
            </a:xfrm>
            <a:custGeom>
              <a:avLst/>
              <a:gdLst/>
              <a:ahLst/>
              <a:cxnLst/>
              <a:rect l="l" t="t" r="r" b="b"/>
              <a:pathLst>
                <a:path w="7089" h="8381" extrusionOk="0">
                  <a:moveTo>
                    <a:pt x="6746" y="314"/>
                  </a:moveTo>
                  <a:lnTo>
                    <a:pt x="6746" y="314"/>
                  </a:lnTo>
                  <a:cubicBezTo>
                    <a:pt x="6743" y="315"/>
                    <a:pt x="6742" y="319"/>
                    <a:pt x="6741" y="322"/>
                  </a:cubicBezTo>
                  <a:cubicBezTo>
                    <a:pt x="6742" y="318"/>
                    <a:pt x="6743" y="315"/>
                    <a:pt x="6746" y="314"/>
                  </a:cubicBezTo>
                  <a:close/>
                  <a:moveTo>
                    <a:pt x="3322" y="4048"/>
                  </a:moveTo>
                  <a:cubicBezTo>
                    <a:pt x="3316" y="4055"/>
                    <a:pt x="3309" y="4062"/>
                    <a:pt x="3302" y="4069"/>
                  </a:cubicBezTo>
                  <a:cubicBezTo>
                    <a:pt x="3309" y="4062"/>
                    <a:pt x="3315" y="4055"/>
                    <a:pt x="3322" y="4048"/>
                  </a:cubicBezTo>
                  <a:close/>
                  <a:moveTo>
                    <a:pt x="3295" y="4077"/>
                  </a:moveTo>
                  <a:cubicBezTo>
                    <a:pt x="3292" y="4081"/>
                    <a:pt x="3288" y="4087"/>
                    <a:pt x="3282" y="4091"/>
                  </a:cubicBezTo>
                  <a:cubicBezTo>
                    <a:pt x="3286" y="4085"/>
                    <a:pt x="3292" y="4081"/>
                    <a:pt x="3295" y="4077"/>
                  </a:cubicBezTo>
                  <a:close/>
                  <a:moveTo>
                    <a:pt x="6960" y="0"/>
                  </a:moveTo>
                  <a:cubicBezTo>
                    <a:pt x="6911" y="0"/>
                    <a:pt x="6866" y="32"/>
                    <a:pt x="6848" y="78"/>
                  </a:cubicBezTo>
                  <a:cubicBezTo>
                    <a:pt x="6814" y="166"/>
                    <a:pt x="6777" y="250"/>
                    <a:pt x="6733" y="335"/>
                  </a:cubicBezTo>
                  <a:cubicBezTo>
                    <a:pt x="6663" y="454"/>
                    <a:pt x="6591" y="572"/>
                    <a:pt x="6511" y="684"/>
                  </a:cubicBezTo>
                  <a:cubicBezTo>
                    <a:pt x="6430" y="798"/>
                    <a:pt x="6344" y="904"/>
                    <a:pt x="6252" y="1006"/>
                  </a:cubicBezTo>
                  <a:lnTo>
                    <a:pt x="6261" y="997"/>
                  </a:lnTo>
                  <a:lnTo>
                    <a:pt x="6261" y="997"/>
                  </a:lnTo>
                  <a:cubicBezTo>
                    <a:pt x="6256" y="1003"/>
                    <a:pt x="6250" y="1008"/>
                    <a:pt x="6246" y="1012"/>
                  </a:cubicBezTo>
                  <a:lnTo>
                    <a:pt x="6246" y="1012"/>
                  </a:lnTo>
                  <a:cubicBezTo>
                    <a:pt x="6248" y="1010"/>
                    <a:pt x="6249" y="1007"/>
                    <a:pt x="6252" y="1004"/>
                  </a:cubicBezTo>
                  <a:lnTo>
                    <a:pt x="6252" y="1004"/>
                  </a:lnTo>
                  <a:cubicBezTo>
                    <a:pt x="6247" y="1009"/>
                    <a:pt x="6243" y="1014"/>
                    <a:pt x="6239" y="1020"/>
                  </a:cubicBezTo>
                  <a:lnTo>
                    <a:pt x="6239" y="1020"/>
                  </a:lnTo>
                  <a:cubicBezTo>
                    <a:pt x="6235" y="1024"/>
                    <a:pt x="6232" y="1027"/>
                    <a:pt x="6229" y="1029"/>
                  </a:cubicBezTo>
                  <a:cubicBezTo>
                    <a:pt x="6231" y="1027"/>
                    <a:pt x="6232" y="1025"/>
                    <a:pt x="6234" y="1022"/>
                  </a:cubicBezTo>
                  <a:lnTo>
                    <a:pt x="6234" y="1022"/>
                  </a:lnTo>
                  <a:cubicBezTo>
                    <a:pt x="5985" y="1284"/>
                    <a:pt x="5705" y="1521"/>
                    <a:pt x="5419" y="1747"/>
                  </a:cubicBezTo>
                  <a:cubicBezTo>
                    <a:pt x="5138" y="1972"/>
                    <a:pt x="4843" y="2184"/>
                    <a:pt x="4552" y="2398"/>
                  </a:cubicBezTo>
                  <a:cubicBezTo>
                    <a:pt x="4259" y="2612"/>
                    <a:pt x="3971" y="2830"/>
                    <a:pt x="3696" y="3066"/>
                  </a:cubicBezTo>
                  <a:cubicBezTo>
                    <a:pt x="3397" y="3321"/>
                    <a:pt x="3121" y="3600"/>
                    <a:pt x="2877" y="3904"/>
                  </a:cubicBezTo>
                  <a:cubicBezTo>
                    <a:pt x="2624" y="4220"/>
                    <a:pt x="2413" y="4571"/>
                    <a:pt x="2209" y="4918"/>
                  </a:cubicBezTo>
                  <a:cubicBezTo>
                    <a:pt x="2002" y="5269"/>
                    <a:pt x="1805" y="5625"/>
                    <a:pt x="1604" y="5978"/>
                  </a:cubicBezTo>
                  <a:cubicBezTo>
                    <a:pt x="1405" y="6330"/>
                    <a:pt x="1198" y="6679"/>
                    <a:pt x="975" y="7020"/>
                  </a:cubicBezTo>
                  <a:cubicBezTo>
                    <a:pt x="743" y="7379"/>
                    <a:pt x="486" y="7719"/>
                    <a:pt x="200" y="8038"/>
                  </a:cubicBezTo>
                  <a:cubicBezTo>
                    <a:pt x="151" y="8093"/>
                    <a:pt x="103" y="8144"/>
                    <a:pt x="53" y="8196"/>
                  </a:cubicBezTo>
                  <a:cubicBezTo>
                    <a:pt x="14" y="8236"/>
                    <a:pt x="0" y="8295"/>
                    <a:pt x="40" y="8342"/>
                  </a:cubicBezTo>
                  <a:cubicBezTo>
                    <a:pt x="56" y="8361"/>
                    <a:pt x="85" y="8375"/>
                    <a:pt x="112" y="8380"/>
                  </a:cubicBezTo>
                  <a:cubicBezTo>
                    <a:pt x="118" y="8381"/>
                    <a:pt x="124" y="8381"/>
                    <a:pt x="129" y="8381"/>
                  </a:cubicBezTo>
                  <a:cubicBezTo>
                    <a:pt x="154" y="8381"/>
                    <a:pt x="174" y="8373"/>
                    <a:pt x="190" y="8357"/>
                  </a:cubicBezTo>
                  <a:cubicBezTo>
                    <a:pt x="484" y="8051"/>
                    <a:pt x="753" y="7726"/>
                    <a:pt x="1005" y="7389"/>
                  </a:cubicBezTo>
                  <a:cubicBezTo>
                    <a:pt x="1277" y="7025"/>
                    <a:pt x="1525" y="6646"/>
                    <a:pt x="1767" y="6263"/>
                  </a:cubicBezTo>
                  <a:cubicBezTo>
                    <a:pt x="2011" y="5882"/>
                    <a:pt x="2248" y="5496"/>
                    <a:pt x="2505" y="5122"/>
                  </a:cubicBezTo>
                  <a:cubicBezTo>
                    <a:pt x="2628" y="4943"/>
                    <a:pt x="2756" y="4769"/>
                    <a:pt x="2884" y="4594"/>
                  </a:cubicBezTo>
                  <a:cubicBezTo>
                    <a:pt x="3015" y="4414"/>
                    <a:pt x="3151" y="4239"/>
                    <a:pt x="3299" y="4075"/>
                  </a:cubicBezTo>
                  <a:cubicBezTo>
                    <a:pt x="3604" y="3748"/>
                    <a:pt x="3947" y="3460"/>
                    <a:pt x="4302" y="3190"/>
                  </a:cubicBezTo>
                  <a:cubicBezTo>
                    <a:pt x="4659" y="2922"/>
                    <a:pt x="5027" y="2671"/>
                    <a:pt x="5379" y="2396"/>
                  </a:cubicBezTo>
                  <a:cubicBezTo>
                    <a:pt x="5735" y="2119"/>
                    <a:pt x="6066" y="1814"/>
                    <a:pt x="6347" y="1463"/>
                  </a:cubicBezTo>
                  <a:cubicBezTo>
                    <a:pt x="6660" y="1070"/>
                    <a:pt x="6922" y="638"/>
                    <a:pt x="7071" y="157"/>
                  </a:cubicBezTo>
                  <a:cubicBezTo>
                    <a:pt x="7088" y="95"/>
                    <a:pt x="7062" y="29"/>
                    <a:pt x="6999" y="8"/>
                  </a:cubicBezTo>
                  <a:cubicBezTo>
                    <a:pt x="6986" y="3"/>
                    <a:pt x="6973" y="0"/>
                    <a:pt x="6960" y="0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1" name="Google Shape;6071;p16"/>
            <p:cNvSpPr/>
            <p:nvPr/>
          </p:nvSpPr>
          <p:spPr>
            <a:xfrm>
              <a:off x="3898825" y="7210875"/>
              <a:ext cx="115825" cy="152775"/>
            </a:xfrm>
            <a:custGeom>
              <a:avLst/>
              <a:gdLst/>
              <a:ahLst/>
              <a:cxnLst/>
              <a:rect l="l" t="t" r="r" b="b"/>
              <a:pathLst>
                <a:path w="4633" h="6111" extrusionOk="0">
                  <a:moveTo>
                    <a:pt x="2427" y="2739"/>
                  </a:moveTo>
                  <a:cubicBezTo>
                    <a:pt x="2421" y="2750"/>
                    <a:pt x="2414" y="2760"/>
                    <a:pt x="2409" y="2773"/>
                  </a:cubicBezTo>
                  <a:cubicBezTo>
                    <a:pt x="2417" y="2760"/>
                    <a:pt x="2421" y="2750"/>
                    <a:pt x="2427" y="2739"/>
                  </a:cubicBezTo>
                  <a:close/>
                  <a:moveTo>
                    <a:pt x="4457" y="0"/>
                  </a:moveTo>
                  <a:cubicBezTo>
                    <a:pt x="4422" y="0"/>
                    <a:pt x="4387" y="12"/>
                    <a:pt x="4359" y="34"/>
                  </a:cubicBezTo>
                  <a:cubicBezTo>
                    <a:pt x="3922" y="382"/>
                    <a:pt x="3548" y="798"/>
                    <a:pt x="3231" y="1254"/>
                  </a:cubicBezTo>
                  <a:cubicBezTo>
                    <a:pt x="3066" y="1491"/>
                    <a:pt x="2922" y="1743"/>
                    <a:pt x="2786" y="1999"/>
                  </a:cubicBezTo>
                  <a:cubicBezTo>
                    <a:pt x="2727" y="2113"/>
                    <a:pt x="2671" y="2225"/>
                    <a:pt x="2615" y="2342"/>
                  </a:cubicBezTo>
                  <a:cubicBezTo>
                    <a:pt x="2547" y="2486"/>
                    <a:pt x="2483" y="2631"/>
                    <a:pt x="2411" y="2773"/>
                  </a:cubicBezTo>
                  <a:cubicBezTo>
                    <a:pt x="2342" y="2898"/>
                    <a:pt x="2270" y="3022"/>
                    <a:pt x="2194" y="3142"/>
                  </a:cubicBezTo>
                  <a:cubicBezTo>
                    <a:pt x="2101" y="3290"/>
                    <a:pt x="1997" y="3433"/>
                    <a:pt x="1892" y="3572"/>
                  </a:cubicBezTo>
                  <a:cubicBezTo>
                    <a:pt x="1696" y="3832"/>
                    <a:pt x="1483" y="4080"/>
                    <a:pt x="1269" y="4326"/>
                  </a:cubicBezTo>
                  <a:cubicBezTo>
                    <a:pt x="1055" y="4573"/>
                    <a:pt x="840" y="4817"/>
                    <a:pt x="636" y="5073"/>
                  </a:cubicBezTo>
                  <a:cubicBezTo>
                    <a:pt x="414" y="5351"/>
                    <a:pt x="209" y="5640"/>
                    <a:pt x="30" y="5949"/>
                  </a:cubicBezTo>
                  <a:cubicBezTo>
                    <a:pt x="1" y="5998"/>
                    <a:pt x="7" y="6058"/>
                    <a:pt x="57" y="6094"/>
                  </a:cubicBezTo>
                  <a:cubicBezTo>
                    <a:pt x="71" y="6103"/>
                    <a:pt x="87" y="6108"/>
                    <a:pt x="104" y="6110"/>
                  </a:cubicBezTo>
                  <a:cubicBezTo>
                    <a:pt x="108" y="6110"/>
                    <a:pt x="113" y="6111"/>
                    <a:pt x="117" y="6111"/>
                  </a:cubicBezTo>
                  <a:cubicBezTo>
                    <a:pt x="150" y="6111"/>
                    <a:pt x="183" y="6096"/>
                    <a:pt x="200" y="6065"/>
                  </a:cubicBezTo>
                  <a:cubicBezTo>
                    <a:pt x="335" y="5834"/>
                    <a:pt x="486" y="5616"/>
                    <a:pt x="647" y="5402"/>
                  </a:cubicBezTo>
                  <a:cubicBezTo>
                    <a:pt x="818" y="5175"/>
                    <a:pt x="1006" y="4962"/>
                    <a:pt x="1196" y="4750"/>
                  </a:cubicBezTo>
                  <a:cubicBezTo>
                    <a:pt x="1556" y="4340"/>
                    <a:pt x="1931" y="3945"/>
                    <a:pt x="2262" y="3513"/>
                  </a:cubicBezTo>
                  <a:cubicBezTo>
                    <a:pt x="2424" y="3300"/>
                    <a:pt x="2572" y="3081"/>
                    <a:pt x="2705" y="2851"/>
                  </a:cubicBezTo>
                  <a:cubicBezTo>
                    <a:pt x="2771" y="2730"/>
                    <a:pt x="2833" y="2608"/>
                    <a:pt x="2898" y="2487"/>
                  </a:cubicBezTo>
                  <a:cubicBezTo>
                    <a:pt x="2971" y="2348"/>
                    <a:pt x="3049" y="2212"/>
                    <a:pt x="3129" y="2075"/>
                  </a:cubicBezTo>
                  <a:cubicBezTo>
                    <a:pt x="3405" y="1595"/>
                    <a:pt x="3724" y="1143"/>
                    <a:pt x="4094" y="734"/>
                  </a:cubicBezTo>
                  <a:cubicBezTo>
                    <a:pt x="4242" y="574"/>
                    <a:pt x="4396" y="421"/>
                    <a:pt x="4558" y="276"/>
                  </a:cubicBezTo>
                  <a:cubicBezTo>
                    <a:pt x="4618" y="217"/>
                    <a:pt x="4633" y="123"/>
                    <a:pt x="4578" y="57"/>
                  </a:cubicBezTo>
                  <a:cubicBezTo>
                    <a:pt x="4547" y="19"/>
                    <a:pt x="4502" y="0"/>
                    <a:pt x="4457" y="0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2" name="Google Shape;6072;p16"/>
            <p:cNvSpPr/>
            <p:nvPr/>
          </p:nvSpPr>
          <p:spPr>
            <a:xfrm>
              <a:off x="4063575" y="7342600"/>
              <a:ext cx="36625" cy="65650"/>
            </a:xfrm>
            <a:custGeom>
              <a:avLst/>
              <a:gdLst/>
              <a:ahLst/>
              <a:cxnLst/>
              <a:rect l="l" t="t" r="r" b="b"/>
              <a:pathLst>
                <a:path w="1465" h="2626" extrusionOk="0">
                  <a:moveTo>
                    <a:pt x="1161" y="2168"/>
                  </a:moveTo>
                  <a:cubicBezTo>
                    <a:pt x="1161" y="2169"/>
                    <a:pt x="1161" y="2169"/>
                    <a:pt x="1161" y="2169"/>
                  </a:cubicBezTo>
                  <a:cubicBezTo>
                    <a:pt x="1161" y="2169"/>
                    <a:pt x="1161" y="2169"/>
                    <a:pt x="1161" y="2168"/>
                  </a:cubicBezTo>
                  <a:close/>
                  <a:moveTo>
                    <a:pt x="110" y="1"/>
                  </a:moveTo>
                  <a:cubicBezTo>
                    <a:pt x="95" y="1"/>
                    <a:pt x="79" y="4"/>
                    <a:pt x="65" y="12"/>
                  </a:cubicBezTo>
                  <a:cubicBezTo>
                    <a:pt x="39" y="22"/>
                    <a:pt x="18" y="44"/>
                    <a:pt x="9" y="71"/>
                  </a:cubicBezTo>
                  <a:cubicBezTo>
                    <a:pt x="2" y="92"/>
                    <a:pt x="1" y="127"/>
                    <a:pt x="12" y="148"/>
                  </a:cubicBezTo>
                  <a:cubicBezTo>
                    <a:pt x="220" y="492"/>
                    <a:pt x="453" y="818"/>
                    <a:pt x="666" y="1155"/>
                  </a:cubicBezTo>
                  <a:cubicBezTo>
                    <a:pt x="665" y="1154"/>
                    <a:pt x="665" y="1153"/>
                    <a:pt x="664" y="1151"/>
                  </a:cubicBezTo>
                  <a:lnTo>
                    <a:pt x="664" y="1151"/>
                  </a:lnTo>
                  <a:cubicBezTo>
                    <a:pt x="764" y="1311"/>
                    <a:pt x="859" y="1473"/>
                    <a:pt x="944" y="1641"/>
                  </a:cubicBezTo>
                  <a:cubicBezTo>
                    <a:pt x="1030" y="1809"/>
                    <a:pt x="1101" y="1986"/>
                    <a:pt x="1160" y="2166"/>
                  </a:cubicBezTo>
                  <a:lnTo>
                    <a:pt x="1160" y="2166"/>
                  </a:lnTo>
                  <a:cubicBezTo>
                    <a:pt x="1196" y="2289"/>
                    <a:pt x="1223" y="2413"/>
                    <a:pt x="1244" y="2538"/>
                  </a:cubicBezTo>
                  <a:cubicBezTo>
                    <a:pt x="1252" y="2584"/>
                    <a:pt x="1290" y="2619"/>
                    <a:pt x="1336" y="2625"/>
                  </a:cubicBezTo>
                  <a:cubicBezTo>
                    <a:pt x="1344" y="2625"/>
                    <a:pt x="1350" y="2626"/>
                    <a:pt x="1356" y="2626"/>
                  </a:cubicBezTo>
                  <a:cubicBezTo>
                    <a:pt x="1361" y="2626"/>
                    <a:pt x="1366" y="2625"/>
                    <a:pt x="1371" y="2625"/>
                  </a:cubicBezTo>
                  <a:cubicBezTo>
                    <a:pt x="1425" y="2613"/>
                    <a:pt x="1464" y="2561"/>
                    <a:pt x="1454" y="2504"/>
                  </a:cubicBezTo>
                  <a:cubicBezTo>
                    <a:pt x="1437" y="2396"/>
                    <a:pt x="1415" y="2289"/>
                    <a:pt x="1384" y="2182"/>
                  </a:cubicBezTo>
                  <a:cubicBezTo>
                    <a:pt x="1359" y="2089"/>
                    <a:pt x="1328" y="2001"/>
                    <a:pt x="1293" y="1909"/>
                  </a:cubicBezTo>
                  <a:cubicBezTo>
                    <a:pt x="1220" y="1707"/>
                    <a:pt x="1119" y="1514"/>
                    <a:pt x="1012" y="1326"/>
                  </a:cubicBezTo>
                  <a:cubicBezTo>
                    <a:pt x="792" y="937"/>
                    <a:pt x="531" y="578"/>
                    <a:pt x="289" y="202"/>
                  </a:cubicBezTo>
                  <a:cubicBezTo>
                    <a:pt x="260" y="156"/>
                    <a:pt x="230" y="108"/>
                    <a:pt x="202" y="62"/>
                  </a:cubicBezTo>
                  <a:cubicBezTo>
                    <a:pt x="186" y="38"/>
                    <a:pt x="171" y="18"/>
                    <a:pt x="143" y="6"/>
                  </a:cubicBezTo>
                  <a:cubicBezTo>
                    <a:pt x="132" y="3"/>
                    <a:pt x="121" y="1"/>
                    <a:pt x="110" y="1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3" name="Google Shape;6073;p16"/>
            <p:cNvSpPr/>
            <p:nvPr/>
          </p:nvSpPr>
          <p:spPr>
            <a:xfrm>
              <a:off x="4019275" y="7160500"/>
              <a:ext cx="46700" cy="181775"/>
            </a:xfrm>
            <a:custGeom>
              <a:avLst/>
              <a:gdLst/>
              <a:ahLst/>
              <a:cxnLst/>
              <a:rect l="l" t="t" r="r" b="b"/>
              <a:pathLst>
                <a:path w="1868" h="7271" extrusionOk="0">
                  <a:moveTo>
                    <a:pt x="691" y="4234"/>
                  </a:moveTo>
                  <a:cubicBezTo>
                    <a:pt x="691" y="4244"/>
                    <a:pt x="694" y="4255"/>
                    <a:pt x="694" y="4265"/>
                  </a:cubicBezTo>
                  <a:cubicBezTo>
                    <a:pt x="694" y="4255"/>
                    <a:pt x="694" y="4244"/>
                    <a:pt x="691" y="4234"/>
                  </a:cubicBezTo>
                  <a:close/>
                  <a:moveTo>
                    <a:pt x="902" y="5600"/>
                  </a:moveTo>
                  <a:cubicBezTo>
                    <a:pt x="904" y="5607"/>
                    <a:pt x="906" y="5616"/>
                    <a:pt x="909" y="5623"/>
                  </a:cubicBezTo>
                  <a:cubicBezTo>
                    <a:pt x="906" y="5614"/>
                    <a:pt x="905" y="5607"/>
                    <a:pt x="902" y="5600"/>
                  </a:cubicBezTo>
                  <a:close/>
                  <a:moveTo>
                    <a:pt x="1281" y="6428"/>
                  </a:moveTo>
                  <a:lnTo>
                    <a:pt x="1281" y="6428"/>
                  </a:lnTo>
                  <a:cubicBezTo>
                    <a:pt x="1282" y="6429"/>
                    <a:pt x="1283" y="6431"/>
                    <a:pt x="1284" y="6432"/>
                  </a:cubicBezTo>
                  <a:lnTo>
                    <a:pt x="1284" y="6432"/>
                  </a:lnTo>
                  <a:cubicBezTo>
                    <a:pt x="1283" y="6430"/>
                    <a:pt x="1282" y="6429"/>
                    <a:pt x="1281" y="6428"/>
                  </a:cubicBezTo>
                  <a:close/>
                  <a:moveTo>
                    <a:pt x="158" y="1"/>
                  </a:moveTo>
                  <a:cubicBezTo>
                    <a:pt x="150" y="1"/>
                    <a:pt x="143" y="1"/>
                    <a:pt x="135" y="3"/>
                  </a:cubicBezTo>
                  <a:cubicBezTo>
                    <a:pt x="62" y="15"/>
                    <a:pt x="0" y="94"/>
                    <a:pt x="16" y="171"/>
                  </a:cubicBezTo>
                  <a:cubicBezTo>
                    <a:pt x="58" y="333"/>
                    <a:pt x="92" y="495"/>
                    <a:pt x="119" y="659"/>
                  </a:cubicBezTo>
                  <a:cubicBezTo>
                    <a:pt x="145" y="805"/>
                    <a:pt x="160" y="956"/>
                    <a:pt x="177" y="1107"/>
                  </a:cubicBezTo>
                  <a:cubicBezTo>
                    <a:pt x="207" y="1400"/>
                    <a:pt x="224" y="1690"/>
                    <a:pt x="237" y="1983"/>
                  </a:cubicBezTo>
                  <a:cubicBezTo>
                    <a:pt x="236" y="1963"/>
                    <a:pt x="236" y="1944"/>
                    <a:pt x="234" y="1926"/>
                  </a:cubicBezTo>
                  <a:lnTo>
                    <a:pt x="234" y="1926"/>
                  </a:lnTo>
                  <a:cubicBezTo>
                    <a:pt x="270" y="2864"/>
                    <a:pt x="243" y="3812"/>
                    <a:pt x="408" y="4741"/>
                  </a:cubicBezTo>
                  <a:cubicBezTo>
                    <a:pt x="447" y="4963"/>
                    <a:pt x="496" y="5183"/>
                    <a:pt x="560" y="5400"/>
                  </a:cubicBezTo>
                  <a:cubicBezTo>
                    <a:pt x="622" y="5610"/>
                    <a:pt x="702" y="5815"/>
                    <a:pt x="794" y="6013"/>
                  </a:cubicBezTo>
                  <a:cubicBezTo>
                    <a:pt x="1003" y="6470"/>
                    <a:pt x="1311" y="6881"/>
                    <a:pt x="1666" y="7234"/>
                  </a:cubicBezTo>
                  <a:cubicBezTo>
                    <a:pt x="1686" y="7254"/>
                    <a:pt x="1711" y="7267"/>
                    <a:pt x="1738" y="7270"/>
                  </a:cubicBezTo>
                  <a:cubicBezTo>
                    <a:pt x="1740" y="7270"/>
                    <a:pt x="1743" y="7270"/>
                    <a:pt x="1745" y="7270"/>
                  </a:cubicBezTo>
                  <a:cubicBezTo>
                    <a:pt x="1771" y="7270"/>
                    <a:pt x="1795" y="7263"/>
                    <a:pt x="1816" y="7246"/>
                  </a:cubicBezTo>
                  <a:cubicBezTo>
                    <a:pt x="1854" y="7211"/>
                    <a:pt x="1867" y="7139"/>
                    <a:pt x="1827" y="7099"/>
                  </a:cubicBezTo>
                  <a:cubicBezTo>
                    <a:pt x="1623" y="6895"/>
                    <a:pt x="1442" y="6676"/>
                    <a:pt x="1284" y="6432"/>
                  </a:cubicBezTo>
                  <a:lnTo>
                    <a:pt x="1284" y="6432"/>
                  </a:lnTo>
                  <a:cubicBezTo>
                    <a:pt x="1284" y="6432"/>
                    <a:pt x="1284" y="6433"/>
                    <a:pt x="1284" y="6433"/>
                  </a:cubicBezTo>
                  <a:cubicBezTo>
                    <a:pt x="1283" y="6431"/>
                    <a:pt x="1282" y="6429"/>
                    <a:pt x="1281" y="6427"/>
                  </a:cubicBezTo>
                  <a:lnTo>
                    <a:pt x="1281" y="6427"/>
                  </a:lnTo>
                  <a:cubicBezTo>
                    <a:pt x="1281" y="6427"/>
                    <a:pt x="1281" y="6428"/>
                    <a:pt x="1281" y="6428"/>
                  </a:cubicBezTo>
                  <a:lnTo>
                    <a:pt x="1281" y="6428"/>
                  </a:lnTo>
                  <a:cubicBezTo>
                    <a:pt x="1281" y="6427"/>
                    <a:pt x="1280" y="6426"/>
                    <a:pt x="1280" y="6425"/>
                  </a:cubicBezTo>
                  <a:lnTo>
                    <a:pt x="1280" y="6425"/>
                  </a:lnTo>
                  <a:cubicBezTo>
                    <a:pt x="1119" y="6165"/>
                    <a:pt x="995" y="5887"/>
                    <a:pt x="899" y="5595"/>
                  </a:cubicBezTo>
                  <a:cubicBezTo>
                    <a:pt x="839" y="5389"/>
                    <a:pt x="792" y="5180"/>
                    <a:pt x="756" y="4968"/>
                  </a:cubicBezTo>
                  <a:cubicBezTo>
                    <a:pt x="718" y="4737"/>
                    <a:pt x="702" y="4501"/>
                    <a:pt x="691" y="4265"/>
                  </a:cubicBezTo>
                  <a:lnTo>
                    <a:pt x="691" y="4278"/>
                  </a:lnTo>
                  <a:cubicBezTo>
                    <a:pt x="691" y="4264"/>
                    <a:pt x="690" y="4247"/>
                    <a:pt x="690" y="4234"/>
                  </a:cubicBezTo>
                  <a:lnTo>
                    <a:pt x="690" y="4231"/>
                  </a:lnTo>
                  <a:cubicBezTo>
                    <a:pt x="681" y="3922"/>
                    <a:pt x="688" y="3612"/>
                    <a:pt x="695" y="3303"/>
                  </a:cubicBezTo>
                  <a:cubicBezTo>
                    <a:pt x="704" y="2954"/>
                    <a:pt x="708" y="2605"/>
                    <a:pt x="702" y="2256"/>
                  </a:cubicBezTo>
                  <a:cubicBezTo>
                    <a:pt x="690" y="1516"/>
                    <a:pt x="611" y="764"/>
                    <a:pt x="292" y="86"/>
                  </a:cubicBezTo>
                  <a:cubicBezTo>
                    <a:pt x="268" y="34"/>
                    <a:pt x="214" y="1"/>
                    <a:pt x="158" y="1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4" name="Google Shape;6074;p16"/>
            <p:cNvSpPr/>
            <p:nvPr/>
          </p:nvSpPr>
          <p:spPr>
            <a:xfrm>
              <a:off x="4219725" y="6619400"/>
              <a:ext cx="192025" cy="222925"/>
            </a:xfrm>
            <a:custGeom>
              <a:avLst/>
              <a:gdLst/>
              <a:ahLst/>
              <a:cxnLst/>
              <a:rect l="l" t="t" r="r" b="b"/>
              <a:pathLst>
                <a:path w="7681" h="8917" extrusionOk="0">
                  <a:moveTo>
                    <a:pt x="2239" y="2119"/>
                  </a:moveTo>
                  <a:lnTo>
                    <a:pt x="2239" y="2119"/>
                  </a:lnTo>
                  <a:cubicBezTo>
                    <a:pt x="2243" y="2124"/>
                    <a:pt x="2248" y="2130"/>
                    <a:pt x="2252" y="2136"/>
                  </a:cubicBezTo>
                  <a:lnTo>
                    <a:pt x="2252" y="2136"/>
                  </a:lnTo>
                  <a:cubicBezTo>
                    <a:pt x="2248" y="2130"/>
                    <a:pt x="2243" y="2124"/>
                    <a:pt x="2239" y="2119"/>
                  </a:cubicBezTo>
                  <a:close/>
                  <a:moveTo>
                    <a:pt x="208" y="0"/>
                  </a:moveTo>
                  <a:cubicBezTo>
                    <a:pt x="190" y="0"/>
                    <a:pt x="171" y="3"/>
                    <a:pt x="152" y="7"/>
                  </a:cubicBezTo>
                  <a:cubicBezTo>
                    <a:pt x="103" y="22"/>
                    <a:pt x="60" y="56"/>
                    <a:pt x="33" y="101"/>
                  </a:cubicBezTo>
                  <a:cubicBezTo>
                    <a:pt x="5" y="148"/>
                    <a:pt x="1" y="201"/>
                    <a:pt x="15" y="254"/>
                  </a:cubicBezTo>
                  <a:cubicBezTo>
                    <a:pt x="27" y="299"/>
                    <a:pt x="63" y="352"/>
                    <a:pt x="109" y="372"/>
                  </a:cubicBezTo>
                  <a:cubicBezTo>
                    <a:pt x="429" y="513"/>
                    <a:pt x="731" y="700"/>
                    <a:pt x="1014" y="908"/>
                  </a:cubicBezTo>
                  <a:cubicBezTo>
                    <a:pt x="1243" y="1083"/>
                    <a:pt x="1460" y="1274"/>
                    <a:pt x="1669" y="1477"/>
                  </a:cubicBezTo>
                  <a:cubicBezTo>
                    <a:pt x="1890" y="1695"/>
                    <a:pt x="2091" y="1932"/>
                    <a:pt x="2285" y="2175"/>
                  </a:cubicBezTo>
                  <a:cubicBezTo>
                    <a:pt x="2273" y="2161"/>
                    <a:pt x="2262" y="2148"/>
                    <a:pt x="2252" y="2136"/>
                  </a:cubicBezTo>
                  <a:lnTo>
                    <a:pt x="2252" y="2136"/>
                  </a:lnTo>
                  <a:cubicBezTo>
                    <a:pt x="2451" y="2389"/>
                    <a:pt x="2638" y="2653"/>
                    <a:pt x="2818" y="2920"/>
                  </a:cubicBezTo>
                  <a:cubicBezTo>
                    <a:pt x="3024" y="3229"/>
                    <a:pt x="3205" y="3554"/>
                    <a:pt x="3412" y="3864"/>
                  </a:cubicBezTo>
                  <a:cubicBezTo>
                    <a:pt x="3608" y="4161"/>
                    <a:pt x="3810" y="4451"/>
                    <a:pt x="4018" y="4737"/>
                  </a:cubicBezTo>
                  <a:cubicBezTo>
                    <a:pt x="4235" y="5037"/>
                    <a:pt x="4449" y="5335"/>
                    <a:pt x="4672" y="5629"/>
                  </a:cubicBezTo>
                  <a:cubicBezTo>
                    <a:pt x="5541" y="6777"/>
                    <a:pt x="6509" y="7842"/>
                    <a:pt x="7494" y="8886"/>
                  </a:cubicBezTo>
                  <a:cubicBezTo>
                    <a:pt x="7510" y="8904"/>
                    <a:pt x="7531" y="8912"/>
                    <a:pt x="7553" y="8915"/>
                  </a:cubicBezTo>
                  <a:cubicBezTo>
                    <a:pt x="7557" y="8916"/>
                    <a:pt x="7562" y="8916"/>
                    <a:pt x="7566" y="8916"/>
                  </a:cubicBezTo>
                  <a:cubicBezTo>
                    <a:pt x="7594" y="8916"/>
                    <a:pt x="7621" y="8905"/>
                    <a:pt x="7642" y="8884"/>
                  </a:cubicBezTo>
                  <a:cubicBezTo>
                    <a:pt x="7681" y="8843"/>
                    <a:pt x="7679" y="8779"/>
                    <a:pt x="7639" y="8737"/>
                  </a:cubicBezTo>
                  <a:cubicBezTo>
                    <a:pt x="6960" y="8009"/>
                    <a:pt x="6301" y="7266"/>
                    <a:pt x="5683" y="6485"/>
                  </a:cubicBezTo>
                  <a:lnTo>
                    <a:pt x="5683" y="6485"/>
                  </a:lnTo>
                  <a:cubicBezTo>
                    <a:pt x="5684" y="6489"/>
                    <a:pt x="5689" y="6492"/>
                    <a:pt x="5690" y="6496"/>
                  </a:cubicBezTo>
                  <a:cubicBezTo>
                    <a:pt x="5245" y="5928"/>
                    <a:pt x="4814" y="5343"/>
                    <a:pt x="4425" y="4734"/>
                  </a:cubicBezTo>
                  <a:cubicBezTo>
                    <a:pt x="4221" y="4421"/>
                    <a:pt x="4033" y="4094"/>
                    <a:pt x="3850" y="3768"/>
                  </a:cubicBezTo>
                  <a:cubicBezTo>
                    <a:pt x="3757" y="3598"/>
                    <a:pt x="3664" y="3429"/>
                    <a:pt x="3570" y="3259"/>
                  </a:cubicBezTo>
                  <a:cubicBezTo>
                    <a:pt x="3480" y="3100"/>
                    <a:pt x="3398" y="2936"/>
                    <a:pt x="3307" y="2776"/>
                  </a:cubicBezTo>
                  <a:cubicBezTo>
                    <a:pt x="2968" y="2157"/>
                    <a:pt x="2559" y="1576"/>
                    <a:pt x="2062" y="1070"/>
                  </a:cubicBezTo>
                  <a:cubicBezTo>
                    <a:pt x="1815" y="822"/>
                    <a:pt x="1538" y="599"/>
                    <a:pt x="1239" y="412"/>
                  </a:cubicBezTo>
                  <a:cubicBezTo>
                    <a:pt x="1093" y="319"/>
                    <a:pt x="939" y="240"/>
                    <a:pt x="778" y="172"/>
                  </a:cubicBezTo>
                  <a:cubicBezTo>
                    <a:pt x="609" y="104"/>
                    <a:pt x="436" y="40"/>
                    <a:pt x="257" y="6"/>
                  </a:cubicBezTo>
                  <a:cubicBezTo>
                    <a:pt x="240" y="2"/>
                    <a:pt x="224" y="0"/>
                    <a:pt x="208" y="0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5" name="Google Shape;6075;p16"/>
            <p:cNvSpPr/>
            <p:nvPr/>
          </p:nvSpPr>
          <p:spPr>
            <a:xfrm>
              <a:off x="4390150" y="6402000"/>
              <a:ext cx="35800" cy="109425"/>
            </a:xfrm>
            <a:custGeom>
              <a:avLst/>
              <a:gdLst/>
              <a:ahLst/>
              <a:cxnLst/>
              <a:rect l="l" t="t" r="r" b="b"/>
              <a:pathLst>
                <a:path w="1432" h="4377" extrusionOk="0">
                  <a:moveTo>
                    <a:pt x="114" y="0"/>
                  </a:moveTo>
                  <a:cubicBezTo>
                    <a:pt x="103" y="0"/>
                    <a:pt x="93" y="2"/>
                    <a:pt x="83" y="5"/>
                  </a:cubicBezTo>
                  <a:cubicBezTo>
                    <a:pt x="58" y="12"/>
                    <a:pt x="35" y="28"/>
                    <a:pt x="21" y="52"/>
                  </a:cubicBezTo>
                  <a:cubicBezTo>
                    <a:pt x="8" y="75"/>
                    <a:pt x="1" y="109"/>
                    <a:pt x="11" y="133"/>
                  </a:cubicBezTo>
                  <a:cubicBezTo>
                    <a:pt x="154" y="465"/>
                    <a:pt x="269" y="807"/>
                    <a:pt x="368" y="1153"/>
                  </a:cubicBezTo>
                  <a:cubicBezTo>
                    <a:pt x="467" y="1500"/>
                    <a:pt x="548" y="1855"/>
                    <a:pt x="627" y="2208"/>
                  </a:cubicBezTo>
                  <a:cubicBezTo>
                    <a:pt x="707" y="2562"/>
                    <a:pt x="786" y="2915"/>
                    <a:pt x="880" y="3265"/>
                  </a:cubicBezTo>
                  <a:cubicBezTo>
                    <a:pt x="972" y="3617"/>
                    <a:pt x="1084" y="3964"/>
                    <a:pt x="1221" y="4300"/>
                  </a:cubicBezTo>
                  <a:cubicBezTo>
                    <a:pt x="1232" y="4327"/>
                    <a:pt x="1244" y="4348"/>
                    <a:pt x="1270" y="4363"/>
                  </a:cubicBezTo>
                  <a:cubicBezTo>
                    <a:pt x="1280" y="4370"/>
                    <a:pt x="1295" y="4373"/>
                    <a:pt x="1308" y="4376"/>
                  </a:cubicBezTo>
                  <a:cubicBezTo>
                    <a:pt x="1311" y="4376"/>
                    <a:pt x="1315" y="4376"/>
                    <a:pt x="1318" y="4376"/>
                  </a:cubicBezTo>
                  <a:cubicBezTo>
                    <a:pt x="1329" y="4376"/>
                    <a:pt x="1340" y="4375"/>
                    <a:pt x="1349" y="4371"/>
                  </a:cubicBezTo>
                  <a:cubicBezTo>
                    <a:pt x="1375" y="4364"/>
                    <a:pt x="1397" y="4348"/>
                    <a:pt x="1411" y="4325"/>
                  </a:cubicBezTo>
                  <a:cubicBezTo>
                    <a:pt x="1424" y="4301"/>
                    <a:pt x="1431" y="4268"/>
                    <a:pt x="1421" y="4244"/>
                  </a:cubicBezTo>
                  <a:cubicBezTo>
                    <a:pt x="1285" y="3906"/>
                    <a:pt x="1174" y="3560"/>
                    <a:pt x="1079" y="3209"/>
                  </a:cubicBezTo>
                  <a:cubicBezTo>
                    <a:pt x="985" y="2858"/>
                    <a:pt x="906" y="2504"/>
                    <a:pt x="827" y="2151"/>
                  </a:cubicBezTo>
                  <a:cubicBezTo>
                    <a:pt x="746" y="1799"/>
                    <a:pt x="664" y="1444"/>
                    <a:pt x="568" y="1097"/>
                  </a:cubicBezTo>
                  <a:cubicBezTo>
                    <a:pt x="473" y="749"/>
                    <a:pt x="354" y="407"/>
                    <a:pt x="210" y="77"/>
                  </a:cubicBezTo>
                  <a:cubicBezTo>
                    <a:pt x="200" y="50"/>
                    <a:pt x="187" y="30"/>
                    <a:pt x="164" y="14"/>
                  </a:cubicBezTo>
                  <a:cubicBezTo>
                    <a:pt x="148" y="5"/>
                    <a:pt x="131" y="0"/>
                    <a:pt x="114" y="0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6" name="Google Shape;6076;p16"/>
            <p:cNvSpPr/>
            <p:nvPr/>
          </p:nvSpPr>
          <p:spPr>
            <a:xfrm>
              <a:off x="4264700" y="6200700"/>
              <a:ext cx="122200" cy="193550"/>
            </a:xfrm>
            <a:custGeom>
              <a:avLst/>
              <a:gdLst/>
              <a:ahLst/>
              <a:cxnLst/>
              <a:rect l="l" t="t" r="r" b="b"/>
              <a:pathLst>
                <a:path w="4888" h="7742" extrusionOk="0">
                  <a:moveTo>
                    <a:pt x="4160" y="6400"/>
                  </a:moveTo>
                  <a:cubicBezTo>
                    <a:pt x="4160" y="6402"/>
                    <a:pt x="4161" y="6403"/>
                    <a:pt x="4162" y="6404"/>
                  </a:cubicBezTo>
                  <a:lnTo>
                    <a:pt x="4162" y="6404"/>
                  </a:lnTo>
                  <a:lnTo>
                    <a:pt x="4160" y="6400"/>
                  </a:lnTo>
                  <a:close/>
                  <a:moveTo>
                    <a:pt x="239" y="0"/>
                  </a:moveTo>
                  <a:cubicBezTo>
                    <a:pt x="220" y="0"/>
                    <a:pt x="200" y="3"/>
                    <a:pt x="181" y="8"/>
                  </a:cubicBezTo>
                  <a:cubicBezTo>
                    <a:pt x="71" y="41"/>
                    <a:pt x="0" y="162"/>
                    <a:pt x="35" y="274"/>
                  </a:cubicBezTo>
                  <a:cubicBezTo>
                    <a:pt x="208" y="866"/>
                    <a:pt x="591" y="1361"/>
                    <a:pt x="1011" y="1802"/>
                  </a:cubicBezTo>
                  <a:cubicBezTo>
                    <a:pt x="1215" y="2017"/>
                    <a:pt x="1429" y="2223"/>
                    <a:pt x="1638" y="2434"/>
                  </a:cubicBezTo>
                  <a:cubicBezTo>
                    <a:pt x="1865" y="2662"/>
                    <a:pt x="2076" y="2901"/>
                    <a:pt x="2278" y="3151"/>
                  </a:cubicBezTo>
                  <a:cubicBezTo>
                    <a:pt x="2471" y="3395"/>
                    <a:pt x="2654" y="3642"/>
                    <a:pt x="2827" y="3899"/>
                  </a:cubicBezTo>
                  <a:cubicBezTo>
                    <a:pt x="3002" y="4163"/>
                    <a:pt x="3169" y="4432"/>
                    <a:pt x="3327" y="4708"/>
                  </a:cubicBezTo>
                  <a:cubicBezTo>
                    <a:pt x="3642" y="5252"/>
                    <a:pt x="3911" y="5826"/>
                    <a:pt x="4162" y="6404"/>
                  </a:cubicBezTo>
                  <a:lnTo>
                    <a:pt x="4162" y="6404"/>
                  </a:lnTo>
                  <a:cubicBezTo>
                    <a:pt x="4162" y="6404"/>
                    <a:pt x="4162" y="6404"/>
                    <a:pt x="4162" y="6404"/>
                  </a:cubicBezTo>
                  <a:lnTo>
                    <a:pt x="4162" y="6404"/>
                  </a:lnTo>
                  <a:lnTo>
                    <a:pt x="4165" y="6411"/>
                  </a:lnTo>
                  <a:cubicBezTo>
                    <a:pt x="4342" y="6826"/>
                    <a:pt x="4514" y="7243"/>
                    <a:pt x="4667" y="7666"/>
                  </a:cubicBezTo>
                  <a:cubicBezTo>
                    <a:pt x="4681" y="7705"/>
                    <a:pt x="4716" y="7735"/>
                    <a:pt x="4754" y="7741"/>
                  </a:cubicBezTo>
                  <a:cubicBezTo>
                    <a:pt x="4758" y="7741"/>
                    <a:pt x="4762" y="7742"/>
                    <a:pt x="4766" y="7742"/>
                  </a:cubicBezTo>
                  <a:cubicBezTo>
                    <a:pt x="4776" y="7742"/>
                    <a:pt x="4785" y="7740"/>
                    <a:pt x="4796" y="7738"/>
                  </a:cubicBezTo>
                  <a:cubicBezTo>
                    <a:pt x="4848" y="7721"/>
                    <a:pt x="4888" y="7662"/>
                    <a:pt x="4868" y="7609"/>
                  </a:cubicBezTo>
                  <a:cubicBezTo>
                    <a:pt x="4644" y="6984"/>
                    <a:pt x="4417" y="6359"/>
                    <a:pt x="4148" y="5750"/>
                  </a:cubicBezTo>
                  <a:cubicBezTo>
                    <a:pt x="3862" y="5103"/>
                    <a:pt x="3549" y="4465"/>
                    <a:pt x="3200" y="3849"/>
                  </a:cubicBezTo>
                  <a:cubicBezTo>
                    <a:pt x="2877" y="3283"/>
                    <a:pt x="2518" y="2734"/>
                    <a:pt x="2103" y="2233"/>
                  </a:cubicBezTo>
                  <a:cubicBezTo>
                    <a:pt x="1912" y="2003"/>
                    <a:pt x="1709" y="1788"/>
                    <a:pt x="1510" y="1566"/>
                  </a:cubicBezTo>
                  <a:cubicBezTo>
                    <a:pt x="1304" y="1337"/>
                    <a:pt x="1099" y="1104"/>
                    <a:pt x="907" y="863"/>
                  </a:cubicBezTo>
                  <a:cubicBezTo>
                    <a:pt x="826" y="758"/>
                    <a:pt x="749" y="652"/>
                    <a:pt x="675" y="540"/>
                  </a:cubicBezTo>
                  <a:cubicBezTo>
                    <a:pt x="583" y="402"/>
                    <a:pt x="503" y="255"/>
                    <a:pt x="425" y="104"/>
                  </a:cubicBezTo>
                  <a:cubicBezTo>
                    <a:pt x="391" y="37"/>
                    <a:pt x="314" y="0"/>
                    <a:pt x="239" y="0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7" name="Google Shape;6077;p16"/>
            <p:cNvSpPr/>
            <p:nvPr/>
          </p:nvSpPr>
          <p:spPr>
            <a:xfrm>
              <a:off x="4134850" y="5830750"/>
              <a:ext cx="274075" cy="194600"/>
            </a:xfrm>
            <a:custGeom>
              <a:avLst/>
              <a:gdLst/>
              <a:ahLst/>
              <a:cxnLst/>
              <a:rect l="l" t="t" r="r" b="b"/>
              <a:pathLst>
                <a:path w="10963" h="7784" extrusionOk="0">
                  <a:moveTo>
                    <a:pt x="1740" y="798"/>
                  </a:moveTo>
                  <a:lnTo>
                    <a:pt x="1740" y="798"/>
                  </a:lnTo>
                  <a:cubicBezTo>
                    <a:pt x="1759" y="805"/>
                    <a:pt x="1774" y="812"/>
                    <a:pt x="1790" y="819"/>
                  </a:cubicBezTo>
                  <a:cubicBezTo>
                    <a:pt x="1774" y="812"/>
                    <a:pt x="1756" y="807"/>
                    <a:pt x="1740" y="798"/>
                  </a:cubicBezTo>
                  <a:close/>
                  <a:moveTo>
                    <a:pt x="355" y="0"/>
                  </a:moveTo>
                  <a:cubicBezTo>
                    <a:pt x="316" y="0"/>
                    <a:pt x="277" y="1"/>
                    <a:pt x="238" y="4"/>
                  </a:cubicBezTo>
                  <a:cubicBezTo>
                    <a:pt x="170" y="8"/>
                    <a:pt x="113" y="29"/>
                    <a:pt x="68" y="75"/>
                  </a:cubicBezTo>
                  <a:cubicBezTo>
                    <a:pt x="25" y="120"/>
                    <a:pt x="1" y="182"/>
                    <a:pt x="1" y="246"/>
                  </a:cubicBezTo>
                  <a:cubicBezTo>
                    <a:pt x="1" y="307"/>
                    <a:pt x="25" y="370"/>
                    <a:pt x="72" y="413"/>
                  </a:cubicBezTo>
                  <a:cubicBezTo>
                    <a:pt x="120" y="462"/>
                    <a:pt x="177" y="476"/>
                    <a:pt x="242" y="483"/>
                  </a:cubicBezTo>
                  <a:cubicBezTo>
                    <a:pt x="400" y="493"/>
                    <a:pt x="561" y="505"/>
                    <a:pt x="719" y="525"/>
                  </a:cubicBezTo>
                  <a:cubicBezTo>
                    <a:pt x="694" y="522"/>
                    <a:pt x="676" y="519"/>
                    <a:pt x="651" y="518"/>
                  </a:cubicBezTo>
                  <a:lnTo>
                    <a:pt x="651" y="518"/>
                  </a:lnTo>
                  <a:cubicBezTo>
                    <a:pt x="836" y="542"/>
                    <a:pt x="1016" y="578"/>
                    <a:pt x="1196" y="626"/>
                  </a:cubicBezTo>
                  <a:cubicBezTo>
                    <a:pt x="1398" y="676"/>
                    <a:pt x="1595" y="743"/>
                    <a:pt x="1789" y="819"/>
                  </a:cubicBezTo>
                  <a:cubicBezTo>
                    <a:pt x="1977" y="898"/>
                    <a:pt x="2158" y="986"/>
                    <a:pt x="2337" y="1085"/>
                  </a:cubicBezTo>
                  <a:cubicBezTo>
                    <a:pt x="2520" y="1189"/>
                    <a:pt x="2696" y="1305"/>
                    <a:pt x="2864" y="1431"/>
                  </a:cubicBezTo>
                  <a:lnTo>
                    <a:pt x="2864" y="1431"/>
                  </a:lnTo>
                  <a:cubicBezTo>
                    <a:pt x="2861" y="1429"/>
                    <a:pt x="2858" y="1427"/>
                    <a:pt x="2854" y="1426"/>
                  </a:cubicBezTo>
                  <a:lnTo>
                    <a:pt x="2854" y="1426"/>
                  </a:lnTo>
                  <a:cubicBezTo>
                    <a:pt x="3122" y="1631"/>
                    <a:pt x="3369" y="1861"/>
                    <a:pt x="3600" y="2105"/>
                  </a:cubicBezTo>
                  <a:cubicBezTo>
                    <a:pt x="3851" y="2365"/>
                    <a:pt x="4087" y="2639"/>
                    <a:pt x="4325" y="2914"/>
                  </a:cubicBezTo>
                  <a:cubicBezTo>
                    <a:pt x="4578" y="3205"/>
                    <a:pt x="4835" y="3495"/>
                    <a:pt x="5107" y="3771"/>
                  </a:cubicBezTo>
                  <a:cubicBezTo>
                    <a:pt x="5381" y="4054"/>
                    <a:pt x="5687" y="4311"/>
                    <a:pt x="6000" y="4550"/>
                  </a:cubicBezTo>
                  <a:cubicBezTo>
                    <a:pt x="7274" y="5509"/>
                    <a:pt x="8748" y="6160"/>
                    <a:pt x="10020" y="7115"/>
                  </a:cubicBezTo>
                  <a:lnTo>
                    <a:pt x="9999" y="7099"/>
                  </a:lnTo>
                  <a:lnTo>
                    <a:pt x="9999" y="7099"/>
                  </a:lnTo>
                  <a:cubicBezTo>
                    <a:pt x="10269" y="7304"/>
                    <a:pt x="10527" y="7521"/>
                    <a:pt x="10771" y="7754"/>
                  </a:cubicBezTo>
                  <a:cubicBezTo>
                    <a:pt x="10787" y="7771"/>
                    <a:pt x="10809" y="7780"/>
                    <a:pt x="10832" y="7783"/>
                  </a:cubicBezTo>
                  <a:cubicBezTo>
                    <a:pt x="10836" y="7783"/>
                    <a:pt x="10840" y="7783"/>
                    <a:pt x="10844" y="7783"/>
                  </a:cubicBezTo>
                  <a:cubicBezTo>
                    <a:pt x="10876" y="7783"/>
                    <a:pt x="10905" y="7773"/>
                    <a:pt x="10925" y="7751"/>
                  </a:cubicBezTo>
                  <a:cubicBezTo>
                    <a:pt x="10962" y="7711"/>
                    <a:pt x="10962" y="7645"/>
                    <a:pt x="10924" y="7603"/>
                  </a:cubicBezTo>
                  <a:cubicBezTo>
                    <a:pt x="10266" y="6974"/>
                    <a:pt x="9512" y="6461"/>
                    <a:pt x="8742" y="5979"/>
                  </a:cubicBezTo>
                  <a:cubicBezTo>
                    <a:pt x="8361" y="5740"/>
                    <a:pt x="7975" y="5513"/>
                    <a:pt x="7593" y="5275"/>
                  </a:cubicBezTo>
                  <a:cubicBezTo>
                    <a:pt x="7192" y="5025"/>
                    <a:pt x="6803" y="4765"/>
                    <a:pt x="6427" y="4479"/>
                  </a:cubicBezTo>
                  <a:lnTo>
                    <a:pt x="6427" y="4479"/>
                  </a:lnTo>
                  <a:lnTo>
                    <a:pt x="6429" y="4483"/>
                  </a:lnTo>
                  <a:cubicBezTo>
                    <a:pt x="6172" y="4285"/>
                    <a:pt x="5925" y="4080"/>
                    <a:pt x="5688" y="3859"/>
                  </a:cubicBezTo>
                  <a:cubicBezTo>
                    <a:pt x="5444" y="3630"/>
                    <a:pt x="5222" y="3379"/>
                    <a:pt x="5006" y="3125"/>
                  </a:cubicBezTo>
                  <a:cubicBezTo>
                    <a:pt x="4607" y="2655"/>
                    <a:pt x="4245" y="2160"/>
                    <a:pt x="3824" y="1710"/>
                  </a:cubicBezTo>
                  <a:cubicBezTo>
                    <a:pt x="3623" y="1492"/>
                    <a:pt x="3406" y="1288"/>
                    <a:pt x="3175" y="1102"/>
                  </a:cubicBezTo>
                  <a:cubicBezTo>
                    <a:pt x="2932" y="910"/>
                    <a:pt x="2672" y="742"/>
                    <a:pt x="2395" y="600"/>
                  </a:cubicBezTo>
                  <a:cubicBezTo>
                    <a:pt x="2073" y="436"/>
                    <a:pt x="1731" y="321"/>
                    <a:pt x="1391" y="205"/>
                  </a:cubicBezTo>
                  <a:cubicBezTo>
                    <a:pt x="1216" y="144"/>
                    <a:pt x="1038" y="96"/>
                    <a:pt x="857" y="55"/>
                  </a:cubicBezTo>
                  <a:cubicBezTo>
                    <a:pt x="692" y="22"/>
                    <a:pt x="524" y="0"/>
                    <a:pt x="355" y="0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8" name="Google Shape;6078;p16"/>
            <p:cNvSpPr/>
            <p:nvPr/>
          </p:nvSpPr>
          <p:spPr>
            <a:xfrm>
              <a:off x="3938500" y="6684300"/>
              <a:ext cx="270775" cy="98300"/>
            </a:xfrm>
            <a:custGeom>
              <a:avLst/>
              <a:gdLst/>
              <a:ahLst/>
              <a:cxnLst/>
              <a:rect l="l" t="t" r="r" b="b"/>
              <a:pathLst>
                <a:path w="10831" h="3932" extrusionOk="0">
                  <a:moveTo>
                    <a:pt x="10036" y="499"/>
                  </a:moveTo>
                  <a:cubicBezTo>
                    <a:pt x="10036" y="499"/>
                    <a:pt x="10033" y="499"/>
                    <a:pt x="10033" y="502"/>
                  </a:cubicBezTo>
                  <a:lnTo>
                    <a:pt x="10036" y="499"/>
                  </a:lnTo>
                  <a:close/>
                  <a:moveTo>
                    <a:pt x="10025" y="511"/>
                  </a:moveTo>
                  <a:lnTo>
                    <a:pt x="10025" y="511"/>
                  </a:lnTo>
                  <a:cubicBezTo>
                    <a:pt x="10023" y="512"/>
                    <a:pt x="10022" y="514"/>
                    <a:pt x="10020" y="515"/>
                  </a:cubicBezTo>
                  <a:lnTo>
                    <a:pt x="10020" y="515"/>
                  </a:lnTo>
                  <a:cubicBezTo>
                    <a:pt x="10022" y="513"/>
                    <a:pt x="10023" y="512"/>
                    <a:pt x="10025" y="511"/>
                  </a:cubicBezTo>
                  <a:close/>
                  <a:moveTo>
                    <a:pt x="7743" y="2005"/>
                  </a:moveTo>
                  <a:cubicBezTo>
                    <a:pt x="7735" y="2007"/>
                    <a:pt x="7727" y="2012"/>
                    <a:pt x="7720" y="2015"/>
                  </a:cubicBezTo>
                  <a:cubicBezTo>
                    <a:pt x="7727" y="2012"/>
                    <a:pt x="7734" y="2007"/>
                    <a:pt x="7743" y="2005"/>
                  </a:cubicBezTo>
                  <a:close/>
                  <a:moveTo>
                    <a:pt x="949" y="3651"/>
                  </a:moveTo>
                  <a:cubicBezTo>
                    <a:pt x="948" y="3651"/>
                    <a:pt x="947" y="3651"/>
                    <a:pt x="946" y="3652"/>
                  </a:cubicBezTo>
                  <a:cubicBezTo>
                    <a:pt x="947" y="3652"/>
                    <a:pt x="948" y="3651"/>
                    <a:pt x="949" y="3651"/>
                  </a:cubicBezTo>
                  <a:close/>
                  <a:moveTo>
                    <a:pt x="10654" y="0"/>
                  </a:moveTo>
                  <a:cubicBezTo>
                    <a:pt x="10649" y="0"/>
                    <a:pt x="10644" y="0"/>
                    <a:pt x="10640" y="1"/>
                  </a:cubicBezTo>
                  <a:cubicBezTo>
                    <a:pt x="10589" y="2"/>
                    <a:pt x="10555" y="28"/>
                    <a:pt x="10517" y="60"/>
                  </a:cubicBezTo>
                  <a:cubicBezTo>
                    <a:pt x="10428" y="137"/>
                    <a:pt x="10342" y="219"/>
                    <a:pt x="10256" y="301"/>
                  </a:cubicBezTo>
                  <a:cubicBezTo>
                    <a:pt x="10184" y="370"/>
                    <a:pt x="10110" y="438"/>
                    <a:pt x="10033" y="502"/>
                  </a:cubicBezTo>
                  <a:cubicBezTo>
                    <a:pt x="10029" y="507"/>
                    <a:pt x="10022" y="512"/>
                    <a:pt x="10016" y="518"/>
                  </a:cubicBezTo>
                  <a:cubicBezTo>
                    <a:pt x="10016" y="518"/>
                    <a:pt x="10017" y="518"/>
                    <a:pt x="10017" y="518"/>
                  </a:cubicBezTo>
                  <a:lnTo>
                    <a:pt x="10017" y="518"/>
                  </a:lnTo>
                  <a:cubicBezTo>
                    <a:pt x="9331" y="1102"/>
                    <a:pt x="8572" y="1592"/>
                    <a:pt x="7763" y="1989"/>
                  </a:cubicBezTo>
                  <a:cubicBezTo>
                    <a:pt x="7491" y="2118"/>
                    <a:pt x="7217" y="2240"/>
                    <a:pt x="6937" y="2348"/>
                  </a:cubicBezTo>
                  <a:cubicBezTo>
                    <a:pt x="6635" y="2463"/>
                    <a:pt x="6326" y="2560"/>
                    <a:pt x="6022" y="2664"/>
                  </a:cubicBezTo>
                  <a:cubicBezTo>
                    <a:pt x="5383" y="2876"/>
                    <a:pt x="4732" y="3062"/>
                    <a:pt x="4070" y="3191"/>
                  </a:cubicBezTo>
                  <a:cubicBezTo>
                    <a:pt x="3712" y="3256"/>
                    <a:pt x="3350" y="3300"/>
                    <a:pt x="2987" y="3320"/>
                  </a:cubicBezTo>
                  <a:cubicBezTo>
                    <a:pt x="2655" y="3340"/>
                    <a:pt x="2319" y="3332"/>
                    <a:pt x="1983" y="3339"/>
                  </a:cubicBezTo>
                  <a:cubicBezTo>
                    <a:pt x="1650" y="3343"/>
                    <a:pt x="1318" y="3365"/>
                    <a:pt x="989" y="3422"/>
                  </a:cubicBezTo>
                  <a:cubicBezTo>
                    <a:pt x="827" y="3451"/>
                    <a:pt x="669" y="3493"/>
                    <a:pt x="515" y="3541"/>
                  </a:cubicBezTo>
                  <a:cubicBezTo>
                    <a:pt x="357" y="3593"/>
                    <a:pt x="206" y="3662"/>
                    <a:pt x="60" y="3738"/>
                  </a:cubicBezTo>
                  <a:cubicBezTo>
                    <a:pt x="10" y="3765"/>
                    <a:pt x="1" y="3837"/>
                    <a:pt x="30" y="3882"/>
                  </a:cubicBezTo>
                  <a:cubicBezTo>
                    <a:pt x="48" y="3909"/>
                    <a:pt x="73" y="3925"/>
                    <a:pt x="101" y="3928"/>
                  </a:cubicBezTo>
                  <a:cubicBezTo>
                    <a:pt x="111" y="3931"/>
                    <a:pt x="120" y="3932"/>
                    <a:pt x="129" y="3932"/>
                  </a:cubicBezTo>
                  <a:cubicBezTo>
                    <a:pt x="147" y="3932"/>
                    <a:pt x="163" y="3926"/>
                    <a:pt x="178" y="3918"/>
                  </a:cubicBezTo>
                  <a:cubicBezTo>
                    <a:pt x="216" y="3896"/>
                    <a:pt x="257" y="3877"/>
                    <a:pt x="298" y="3859"/>
                  </a:cubicBezTo>
                  <a:cubicBezTo>
                    <a:pt x="298" y="3859"/>
                    <a:pt x="297" y="3859"/>
                    <a:pt x="297" y="3859"/>
                  </a:cubicBezTo>
                  <a:lnTo>
                    <a:pt x="297" y="3859"/>
                  </a:lnTo>
                  <a:cubicBezTo>
                    <a:pt x="504" y="3765"/>
                    <a:pt x="720" y="3699"/>
                    <a:pt x="945" y="3652"/>
                  </a:cubicBezTo>
                  <a:lnTo>
                    <a:pt x="940" y="3652"/>
                  </a:lnTo>
                  <a:cubicBezTo>
                    <a:pt x="945" y="3652"/>
                    <a:pt x="947" y="3651"/>
                    <a:pt x="949" y="3651"/>
                  </a:cubicBezTo>
                  <a:cubicBezTo>
                    <a:pt x="949" y="3651"/>
                    <a:pt x="949" y="3650"/>
                    <a:pt x="949" y="3650"/>
                  </a:cubicBezTo>
                  <a:lnTo>
                    <a:pt x="949" y="3650"/>
                  </a:lnTo>
                  <a:cubicBezTo>
                    <a:pt x="949" y="3651"/>
                    <a:pt x="949" y="3651"/>
                    <a:pt x="949" y="3651"/>
                  </a:cubicBezTo>
                  <a:lnTo>
                    <a:pt x="949" y="3651"/>
                  </a:lnTo>
                  <a:cubicBezTo>
                    <a:pt x="950" y="3651"/>
                    <a:pt x="951" y="3651"/>
                    <a:pt x="952" y="3651"/>
                  </a:cubicBezTo>
                  <a:cubicBezTo>
                    <a:pt x="952" y="3650"/>
                    <a:pt x="952" y="3650"/>
                    <a:pt x="953" y="3650"/>
                  </a:cubicBezTo>
                  <a:lnTo>
                    <a:pt x="953" y="3650"/>
                  </a:lnTo>
                  <a:cubicBezTo>
                    <a:pt x="952" y="3650"/>
                    <a:pt x="950" y="3650"/>
                    <a:pt x="949" y="3650"/>
                  </a:cubicBezTo>
                  <a:lnTo>
                    <a:pt x="949" y="3650"/>
                  </a:lnTo>
                  <a:cubicBezTo>
                    <a:pt x="951" y="3650"/>
                    <a:pt x="953" y="3649"/>
                    <a:pt x="955" y="3649"/>
                  </a:cubicBezTo>
                  <a:lnTo>
                    <a:pt x="955" y="3649"/>
                  </a:lnTo>
                  <a:cubicBezTo>
                    <a:pt x="954" y="3649"/>
                    <a:pt x="953" y="3649"/>
                    <a:pt x="953" y="3650"/>
                  </a:cubicBezTo>
                  <a:lnTo>
                    <a:pt x="953" y="3650"/>
                  </a:lnTo>
                  <a:cubicBezTo>
                    <a:pt x="954" y="3650"/>
                    <a:pt x="955" y="3649"/>
                    <a:pt x="957" y="3649"/>
                  </a:cubicBezTo>
                  <a:lnTo>
                    <a:pt x="957" y="3649"/>
                  </a:lnTo>
                  <a:cubicBezTo>
                    <a:pt x="956" y="3649"/>
                    <a:pt x="954" y="3649"/>
                    <a:pt x="953" y="3649"/>
                  </a:cubicBezTo>
                  <a:cubicBezTo>
                    <a:pt x="957" y="3648"/>
                    <a:pt x="960" y="3648"/>
                    <a:pt x="964" y="3647"/>
                  </a:cubicBezTo>
                  <a:lnTo>
                    <a:pt x="964" y="3647"/>
                  </a:lnTo>
                  <a:cubicBezTo>
                    <a:pt x="962" y="3648"/>
                    <a:pt x="959" y="3649"/>
                    <a:pt x="957" y="3649"/>
                  </a:cubicBezTo>
                  <a:lnTo>
                    <a:pt x="957" y="3649"/>
                  </a:lnTo>
                  <a:cubicBezTo>
                    <a:pt x="960" y="3649"/>
                    <a:pt x="962" y="3649"/>
                    <a:pt x="965" y="3647"/>
                  </a:cubicBezTo>
                  <a:lnTo>
                    <a:pt x="965" y="3647"/>
                  </a:lnTo>
                  <a:cubicBezTo>
                    <a:pt x="965" y="3647"/>
                    <a:pt x="964" y="3647"/>
                    <a:pt x="964" y="3647"/>
                  </a:cubicBezTo>
                  <a:lnTo>
                    <a:pt x="964" y="3647"/>
                  </a:lnTo>
                  <a:cubicBezTo>
                    <a:pt x="965" y="3647"/>
                    <a:pt x="965" y="3647"/>
                    <a:pt x="966" y="3646"/>
                  </a:cubicBezTo>
                  <a:lnTo>
                    <a:pt x="966" y="3646"/>
                  </a:lnTo>
                  <a:cubicBezTo>
                    <a:pt x="966" y="3647"/>
                    <a:pt x="965" y="3647"/>
                    <a:pt x="965" y="3647"/>
                  </a:cubicBezTo>
                  <a:lnTo>
                    <a:pt x="965" y="3647"/>
                  </a:lnTo>
                  <a:cubicBezTo>
                    <a:pt x="1371" y="3575"/>
                    <a:pt x="1782" y="3565"/>
                    <a:pt x="2195" y="3565"/>
                  </a:cubicBezTo>
                  <a:cubicBezTo>
                    <a:pt x="2356" y="3565"/>
                    <a:pt x="2518" y="3566"/>
                    <a:pt x="2679" y="3566"/>
                  </a:cubicBezTo>
                  <a:cubicBezTo>
                    <a:pt x="2927" y="3566"/>
                    <a:pt x="3175" y="3563"/>
                    <a:pt x="3422" y="3544"/>
                  </a:cubicBezTo>
                  <a:cubicBezTo>
                    <a:pt x="3898" y="3508"/>
                    <a:pt x="4373" y="3419"/>
                    <a:pt x="4838" y="3313"/>
                  </a:cubicBezTo>
                  <a:cubicBezTo>
                    <a:pt x="5319" y="3205"/>
                    <a:pt x="5796" y="3063"/>
                    <a:pt x="6269" y="2924"/>
                  </a:cubicBezTo>
                  <a:cubicBezTo>
                    <a:pt x="6707" y="2795"/>
                    <a:pt x="7142" y="2660"/>
                    <a:pt x="7567" y="2494"/>
                  </a:cubicBezTo>
                  <a:cubicBezTo>
                    <a:pt x="7971" y="2341"/>
                    <a:pt x="8363" y="2151"/>
                    <a:pt x="8739" y="1940"/>
                  </a:cubicBezTo>
                  <a:cubicBezTo>
                    <a:pt x="9124" y="1726"/>
                    <a:pt x="9491" y="1480"/>
                    <a:pt x="9835" y="1209"/>
                  </a:cubicBezTo>
                  <a:cubicBezTo>
                    <a:pt x="9996" y="1084"/>
                    <a:pt x="10151" y="950"/>
                    <a:pt x="10303" y="814"/>
                  </a:cubicBezTo>
                  <a:cubicBezTo>
                    <a:pt x="10477" y="657"/>
                    <a:pt x="10651" y="495"/>
                    <a:pt x="10785" y="297"/>
                  </a:cubicBezTo>
                  <a:cubicBezTo>
                    <a:pt x="10812" y="255"/>
                    <a:pt x="10831" y="222"/>
                    <a:pt x="10829" y="168"/>
                  </a:cubicBezTo>
                  <a:cubicBezTo>
                    <a:pt x="10826" y="119"/>
                    <a:pt x="10805" y="74"/>
                    <a:pt x="10770" y="44"/>
                  </a:cubicBezTo>
                  <a:cubicBezTo>
                    <a:pt x="10738" y="17"/>
                    <a:pt x="10696" y="0"/>
                    <a:pt x="10654" y="0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9" name="Google Shape;6079;p16"/>
            <p:cNvSpPr/>
            <p:nvPr/>
          </p:nvSpPr>
          <p:spPr>
            <a:xfrm>
              <a:off x="4030500" y="6474250"/>
              <a:ext cx="86125" cy="50550"/>
            </a:xfrm>
            <a:custGeom>
              <a:avLst/>
              <a:gdLst/>
              <a:ahLst/>
              <a:cxnLst/>
              <a:rect l="l" t="t" r="r" b="b"/>
              <a:pathLst>
                <a:path w="3445" h="2022" extrusionOk="0">
                  <a:moveTo>
                    <a:pt x="3323" y="0"/>
                  </a:moveTo>
                  <a:cubicBezTo>
                    <a:pt x="3304" y="0"/>
                    <a:pt x="3286" y="6"/>
                    <a:pt x="3270" y="18"/>
                  </a:cubicBezTo>
                  <a:cubicBezTo>
                    <a:pt x="3034" y="190"/>
                    <a:pt x="2789" y="348"/>
                    <a:pt x="2536" y="496"/>
                  </a:cubicBezTo>
                  <a:cubicBezTo>
                    <a:pt x="2264" y="653"/>
                    <a:pt x="1986" y="793"/>
                    <a:pt x="1706" y="934"/>
                  </a:cubicBezTo>
                  <a:cubicBezTo>
                    <a:pt x="1427" y="1074"/>
                    <a:pt x="1147" y="1213"/>
                    <a:pt x="873" y="1358"/>
                  </a:cubicBezTo>
                  <a:cubicBezTo>
                    <a:pt x="594" y="1503"/>
                    <a:pt x="324" y="1660"/>
                    <a:pt x="61" y="1832"/>
                  </a:cubicBezTo>
                  <a:cubicBezTo>
                    <a:pt x="15" y="1862"/>
                    <a:pt x="1" y="1927"/>
                    <a:pt x="31" y="1976"/>
                  </a:cubicBezTo>
                  <a:cubicBezTo>
                    <a:pt x="48" y="2003"/>
                    <a:pt x="77" y="2019"/>
                    <a:pt x="106" y="2021"/>
                  </a:cubicBezTo>
                  <a:cubicBezTo>
                    <a:pt x="133" y="2021"/>
                    <a:pt x="156" y="2017"/>
                    <a:pt x="177" y="2004"/>
                  </a:cubicBezTo>
                  <a:cubicBezTo>
                    <a:pt x="420" y="1845"/>
                    <a:pt x="671" y="1701"/>
                    <a:pt x="924" y="1565"/>
                  </a:cubicBezTo>
                  <a:cubicBezTo>
                    <a:pt x="1200" y="1417"/>
                    <a:pt x="1480" y="1279"/>
                    <a:pt x="1757" y="1141"/>
                  </a:cubicBezTo>
                  <a:cubicBezTo>
                    <a:pt x="2037" y="1000"/>
                    <a:pt x="2316" y="857"/>
                    <a:pt x="2586" y="704"/>
                  </a:cubicBezTo>
                  <a:cubicBezTo>
                    <a:pt x="2862" y="549"/>
                    <a:pt x="3128" y="378"/>
                    <a:pt x="3383" y="193"/>
                  </a:cubicBezTo>
                  <a:cubicBezTo>
                    <a:pt x="3429" y="159"/>
                    <a:pt x="3445" y="100"/>
                    <a:pt x="3413" y="49"/>
                  </a:cubicBezTo>
                  <a:cubicBezTo>
                    <a:pt x="3395" y="19"/>
                    <a:pt x="3359" y="0"/>
                    <a:pt x="3323" y="0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0" name="Google Shape;6080;p16"/>
            <p:cNvSpPr/>
            <p:nvPr/>
          </p:nvSpPr>
          <p:spPr>
            <a:xfrm>
              <a:off x="4120100" y="6336625"/>
              <a:ext cx="150100" cy="133800"/>
            </a:xfrm>
            <a:custGeom>
              <a:avLst/>
              <a:gdLst/>
              <a:ahLst/>
              <a:cxnLst/>
              <a:rect l="l" t="t" r="r" b="b"/>
              <a:pathLst>
                <a:path w="6004" h="5352" extrusionOk="0">
                  <a:moveTo>
                    <a:pt x="2337" y="3397"/>
                  </a:moveTo>
                  <a:cubicBezTo>
                    <a:pt x="2335" y="3398"/>
                    <a:pt x="2333" y="3400"/>
                    <a:pt x="2331" y="3401"/>
                  </a:cubicBezTo>
                  <a:cubicBezTo>
                    <a:pt x="2333" y="3400"/>
                    <a:pt x="2335" y="3398"/>
                    <a:pt x="2337" y="3397"/>
                  </a:cubicBezTo>
                  <a:close/>
                  <a:moveTo>
                    <a:pt x="2334" y="3400"/>
                  </a:moveTo>
                  <a:lnTo>
                    <a:pt x="2334" y="3400"/>
                  </a:lnTo>
                  <a:cubicBezTo>
                    <a:pt x="2331" y="3401"/>
                    <a:pt x="2328" y="3403"/>
                    <a:pt x="2327" y="3406"/>
                  </a:cubicBezTo>
                  <a:lnTo>
                    <a:pt x="2334" y="3400"/>
                  </a:lnTo>
                  <a:close/>
                  <a:moveTo>
                    <a:pt x="227" y="5020"/>
                  </a:moveTo>
                  <a:lnTo>
                    <a:pt x="227" y="5020"/>
                  </a:lnTo>
                  <a:cubicBezTo>
                    <a:pt x="227" y="5021"/>
                    <a:pt x="226" y="5022"/>
                    <a:pt x="225" y="5023"/>
                  </a:cubicBezTo>
                  <a:lnTo>
                    <a:pt x="225" y="5023"/>
                  </a:lnTo>
                  <a:cubicBezTo>
                    <a:pt x="226" y="5022"/>
                    <a:pt x="227" y="5021"/>
                    <a:pt x="227" y="5020"/>
                  </a:cubicBezTo>
                  <a:close/>
                  <a:moveTo>
                    <a:pt x="225" y="5023"/>
                  </a:moveTo>
                  <a:cubicBezTo>
                    <a:pt x="223" y="5025"/>
                    <a:pt x="221" y="5026"/>
                    <a:pt x="218" y="5029"/>
                  </a:cubicBezTo>
                  <a:lnTo>
                    <a:pt x="218" y="5029"/>
                  </a:lnTo>
                  <a:cubicBezTo>
                    <a:pt x="220" y="5027"/>
                    <a:pt x="223" y="5025"/>
                    <a:pt x="225" y="5023"/>
                  </a:cubicBezTo>
                  <a:close/>
                  <a:moveTo>
                    <a:pt x="218" y="5029"/>
                  </a:moveTo>
                  <a:lnTo>
                    <a:pt x="218" y="5029"/>
                  </a:lnTo>
                  <a:cubicBezTo>
                    <a:pt x="217" y="5030"/>
                    <a:pt x="216" y="5031"/>
                    <a:pt x="216" y="5032"/>
                  </a:cubicBezTo>
                  <a:cubicBezTo>
                    <a:pt x="217" y="5031"/>
                    <a:pt x="217" y="5030"/>
                    <a:pt x="218" y="5029"/>
                  </a:cubicBezTo>
                  <a:close/>
                  <a:moveTo>
                    <a:pt x="5809" y="1"/>
                  </a:moveTo>
                  <a:cubicBezTo>
                    <a:pt x="5745" y="1"/>
                    <a:pt x="5684" y="39"/>
                    <a:pt x="5649" y="99"/>
                  </a:cubicBezTo>
                  <a:cubicBezTo>
                    <a:pt x="5606" y="176"/>
                    <a:pt x="5559" y="253"/>
                    <a:pt x="5510" y="328"/>
                  </a:cubicBezTo>
                  <a:lnTo>
                    <a:pt x="5510" y="328"/>
                  </a:lnTo>
                  <a:cubicBezTo>
                    <a:pt x="5510" y="328"/>
                    <a:pt x="5510" y="328"/>
                    <a:pt x="5510" y="328"/>
                  </a:cubicBezTo>
                  <a:lnTo>
                    <a:pt x="5510" y="328"/>
                  </a:lnTo>
                  <a:cubicBezTo>
                    <a:pt x="5404" y="481"/>
                    <a:pt x="5287" y="628"/>
                    <a:pt x="5161" y="769"/>
                  </a:cubicBezTo>
                  <a:cubicBezTo>
                    <a:pt x="5034" y="912"/>
                    <a:pt x="4892" y="1046"/>
                    <a:pt x="4749" y="1171"/>
                  </a:cubicBezTo>
                  <a:cubicBezTo>
                    <a:pt x="4410" y="1461"/>
                    <a:pt x="4048" y="1721"/>
                    <a:pt x="3680" y="1968"/>
                  </a:cubicBezTo>
                  <a:cubicBezTo>
                    <a:pt x="3485" y="2102"/>
                    <a:pt x="3291" y="2238"/>
                    <a:pt x="3100" y="2380"/>
                  </a:cubicBezTo>
                  <a:cubicBezTo>
                    <a:pt x="2899" y="2532"/>
                    <a:pt x="2708" y="2698"/>
                    <a:pt x="2517" y="2861"/>
                  </a:cubicBezTo>
                  <a:cubicBezTo>
                    <a:pt x="2116" y="3208"/>
                    <a:pt x="1738" y="3575"/>
                    <a:pt x="1360" y="3949"/>
                  </a:cubicBezTo>
                  <a:cubicBezTo>
                    <a:pt x="981" y="4321"/>
                    <a:pt x="606" y="4690"/>
                    <a:pt x="209" y="5040"/>
                  </a:cubicBezTo>
                  <a:cubicBezTo>
                    <a:pt x="210" y="5037"/>
                    <a:pt x="213" y="5035"/>
                    <a:pt x="216" y="5032"/>
                  </a:cubicBezTo>
                  <a:lnTo>
                    <a:pt x="216" y="5032"/>
                  </a:lnTo>
                  <a:cubicBezTo>
                    <a:pt x="165" y="5075"/>
                    <a:pt x="115" y="5118"/>
                    <a:pt x="65" y="5159"/>
                  </a:cubicBezTo>
                  <a:cubicBezTo>
                    <a:pt x="22" y="5195"/>
                    <a:pt x="0" y="5250"/>
                    <a:pt x="33" y="5303"/>
                  </a:cubicBezTo>
                  <a:cubicBezTo>
                    <a:pt x="51" y="5328"/>
                    <a:pt x="82" y="5348"/>
                    <a:pt x="115" y="5350"/>
                  </a:cubicBezTo>
                  <a:cubicBezTo>
                    <a:pt x="119" y="5351"/>
                    <a:pt x="123" y="5351"/>
                    <a:pt x="127" y="5351"/>
                  </a:cubicBezTo>
                  <a:cubicBezTo>
                    <a:pt x="145" y="5351"/>
                    <a:pt x="163" y="5345"/>
                    <a:pt x="177" y="5333"/>
                  </a:cubicBezTo>
                  <a:cubicBezTo>
                    <a:pt x="928" y="4711"/>
                    <a:pt x="1616" y="4020"/>
                    <a:pt x="2351" y="3383"/>
                  </a:cubicBezTo>
                  <a:lnTo>
                    <a:pt x="2351" y="3383"/>
                  </a:lnTo>
                  <a:cubicBezTo>
                    <a:pt x="2346" y="3388"/>
                    <a:pt x="2342" y="3393"/>
                    <a:pt x="2337" y="3397"/>
                  </a:cubicBezTo>
                  <a:lnTo>
                    <a:pt x="2337" y="3397"/>
                  </a:lnTo>
                  <a:cubicBezTo>
                    <a:pt x="2497" y="3262"/>
                    <a:pt x="2656" y="3127"/>
                    <a:pt x="2824" y="3001"/>
                  </a:cubicBezTo>
                  <a:cubicBezTo>
                    <a:pt x="2995" y="2871"/>
                    <a:pt x="3172" y="2751"/>
                    <a:pt x="3351" y="2634"/>
                  </a:cubicBezTo>
                  <a:cubicBezTo>
                    <a:pt x="3513" y="2532"/>
                    <a:pt x="3680" y="2433"/>
                    <a:pt x="3844" y="2333"/>
                  </a:cubicBezTo>
                  <a:cubicBezTo>
                    <a:pt x="4022" y="2219"/>
                    <a:pt x="4199" y="2107"/>
                    <a:pt x="4374" y="1988"/>
                  </a:cubicBezTo>
                  <a:cubicBezTo>
                    <a:pt x="5027" y="1549"/>
                    <a:pt x="5664" y="999"/>
                    <a:pt x="5968" y="255"/>
                  </a:cubicBezTo>
                  <a:cubicBezTo>
                    <a:pt x="6004" y="164"/>
                    <a:pt x="5977" y="62"/>
                    <a:pt x="5886" y="19"/>
                  </a:cubicBezTo>
                  <a:cubicBezTo>
                    <a:pt x="5861" y="6"/>
                    <a:pt x="5835" y="1"/>
                    <a:pt x="5809" y="1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1" name="Google Shape;6081;p16"/>
            <p:cNvSpPr/>
            <p:nvPr/>
          </p:nvSpPr>
          <p:spPr>
            <a:xfrm>
              <a:off x="3990750" y="6237625"/>
              <a:ext cx="47925" cy="82400"/>
            </a:xfrm>
            <a:custGeom>
              <a:avLst/>
              <a:gdLst/>
              <a:ahLst/>
              <a:cxnLst/>
              <a:rect l="l" t="t" r="r" b="b"/>
              <a:pathLst>
                <a:path w="1917" h="3296" extrusionOk="0">
                  <a:moveTo>
                    <a:pt x="497" y="2548"/>
                  </a:moveTo>
                  <a:cubicBezTo>
                    <a:pt x="496" y="2549"/>
                    <a:pt x="496" y="2550"/>
                    <a:pt x="495" y="2551"/>
                  </a:cubicBezTo>
                  <a:cubicBezTo>
                    <a:pt x="495" y="2550"/>
                    <a:pt x="496" y="2549"/>
                    <a:pt x="497" y="2548"/>
                  </a:cubicBezTo>
                  <a:close/>
                  <a:moveTo>
                    <a:pt x="1801" y="0"/>
                  </a:moveTo>
                  <a:cubicBezTo>
                    <a:pt x="1762" y="0"/>
                    <a:pt x="1725" y="22"/>
                    <a:pt x="1707" y="58"/>
                  </a:cubicBezTo>
                  <a:cubicBezTo>
                    <a:pt x="1512" y="476"/>
                    <a:pt x="1334" y="904"/>
                    <a:pt x="1145" y="1325"/>
                  </a:cubicBezTo>
                  <a:cubicBezTo>
                    <a:pt x="960" y="1740"/>
                    <a:pt x="758" y="2146"/>
                    <a:pt x="511" y="2527"/>
                  </a:cubicBezTo>
                  <a:cubicBezTo>
                    <a:pt x="511" y="2527"/>
                    <a:pt x="511" y="2527"/>
                    <a:pt x="511" y="2527"/>
                  </a:cubicBezTo>
                  <a:lnTo>
                    <a:pt x="511" y="2527"/>
                  </a:lnTo>
                  <a:cubicBezTo>
                    <a:pt x="511" y="2527"/>
                    <a:pt x="511" y="2528"/>
                    <a:pt x="510" y="2528"/>
                  </a:cubicBezTo>
                  <a:lnTo>
                    <a:pt x="510" y="2528"/>
                  </a:lnTo>
                  <a:cubicBezTo>
                    <a:pt x="510" y="2528"/>
                    <a:pt x="510" y="2527"/>
                    <a:pt x="511" y="2527"/>
                  </a:cubicBezTo>
                  <a:lnTo>
                    <a:pt x="511" y="2527"/>
                  </a:lnTo>
                  <a:cubicBezTo>
                    <a:pt x="510" y="2527"/>
                    <a:pt x="510" y="2528"/>
                    <a:pt x="509" y="2528"/>
                  </a:cubicBezTo>
                  <a:lnTo>
                    <a:pt x="509" y="2528"/>
                  </a:lnTo>
                  <a:cubicBezTo>
                    <a:pt x="509" y="2528"/>
                    <a:pt x="509" y="2528"/>
                    <a:pt x="509" y="2528"/>
                  </a:cubicBezTo>
                  <a:cubicBezTo>
                    <a:pt x="507" y="2531"/>
                    <a:pt x="505" y="2534"/>
                    <a:pt x="503" y="2538"/>
                  </a:cubicBezTo>
                  <a:lnTo>
                    <a:pt x="503" y="2538"/>
                  </a:lnTo>
                  <a:cubicBezTo>
                    <a:pt x="503" y="2538"/>
                    <a:pt x="502" y="2538"/>
                    <a:pt x="502" y="2538"/>
                  </a:cubicBezTo>
                  <a:cubicBezTo>
                    <a:pt x="502" y="2538"/>
                    <a:pt x="503" y="2538"/>
                    <a:pt x="503" y="2538"/>
                  </a:cubicBezTo>
                  <a:lnTo>
                    <a:pt x="503" y="2538"/>
                  </a:lnTo>
                  <a:cubicBezTo>
                    <a:pt x="501" y="2541"/>
                    <a:pt x="499" y="2544"/>
                    <a:pt x="497" y="2547"/>
                  </a:cubicBezTo>
                  <a:lnTo>
                    <a:pt x="497" y="2547"/>
                  </a:lnTo>
                  <a:cubicBezTo>
                    <a:pt x="437" y="2635"/>
                    <a:pt x="373" y="2724"/>
                    <a:pt x="310" y="2808"/>
                  </a:cubicBezTo>
                  <a:cubicBezTo>
                    <a:pt x="226" y="2918"/>
                    <a:pt x="134" y="3024"/>
                    <a:pt x="41" y="3124"/>
                  </a:cubicBezTo>
                  <a:cubicBezTo>
                    <a:pt x="1" y="3166"/>
                    <a:pt x="6" y="3235"/>
                    <a:pt x="50" y="3269"/>
                  </a:cubicBezTo>
                  <a:cubicBezTo>
                    <a:pt x="65" y="3284"/>
                    <a:pt x="85" y="3292"/>
                    <a:pt x="106" y="3295"/>
                  </a:cubicBezTo>
                  <a:cubicBezTo>
                    <a:pt x="107" y="3295"/>
                    <a:pt x="109" y="3295"/>
                    <a:pt x="111" y="3295"/>
                  </a:cubicBezTo>
                  <a:cubicBezTo>
                    <a:pt x="143" y="3295"/>
                    <a:pt x="174" y="3283"/>
                    <a:pt x="197" y="3259"/>
                  </a:cubicBezTo>
                  <a:cubicBezTo>
                    <a:pt x="292" y="3156"/>
                    <a:pt x="380" y="3053"/>
                    <a:pt x="466" y="2943"/>
                  </a:cubicBezTo>
                  <a:cubicBezTo>
                    <a:pt x="558" y="2828"/>
                    <a:pt x="638" y="2704"/>
                    <a:pt x="719" y="2580"/>
                  </a:cubicBezTo>
                  <a:cubicBezTo>
                    <a:pt x="884" y="2329"/>
                    <a:pt x="1025" y="2063"/>
                    <a:pt x="1155" y="1794"/>
                  </a:cubicBezTo>
                  <a:cubicBezTo>
                    <a:pt x="1420" y="1253"/>
                    <a:pt x="1637" y="693"/>
                    <a:pt x="1894" y="148"/>
                  </a:cubicBezTo>
                  <a:cubicBezTo>
                    <a:pt x="1917" y="97"/>
                    <a:pt x="1897" y="36"/>
                    <a:pt x="1845" y="10"/>
                  </a:cubicBezTo>
                  <a:cubicBezTo>
                    <a:pt x="1831" y="4"/>
                    <a:pt x="1816" y="0"/>
                    <a:pt x="1801" y="0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2" name="Google Shape;6082;p16"/>
            <p:cNvSpPr/>
            <p:nvPr/>
          </p:nvSpPr>
          <p:spPr>
            <a:xfrm>
              <a:off x="4037400" y="5972875"/>
              <a:ext cx="166375" cy="259025"/>
            </a:xfrm>
            <a:custGeom>
              <a:avLst/>
              <a:gdLst/>
              <a:ahLst/>
              <a:cxnLst/>
              <a:rect l="l" t="t" r="r" b="b"/>
              <a:pathLst>
                <a:path w="6655" h="10361" extrusionOk="0">
                  <a:moveTo>
                    <a:pt x="6446" y="1"/>
                  </a:moveTo>
                  <a:cubicBezTo>
                    <a:pt x="6407" y="1"/>
                    <a:pt x="6368" y="12"/>
                    <a:pt x="6336" y="34"/>
                  </a:cubicBezTo>
                  <a:cubicBezTo>
                    <a:pt x="6286" y="68"/>
                    <a:pt x="6267" y="111"/>
                    <a:pt x="6247" y="166"/>
                  </a:cubicBezTo>
                  <a:cubicBezTo>
                    <a:pt x="6220" y="249"/>
                    <a:pt x="6192" y="330"/>
                    <a:pt x="6166" y="413"/>
                  </a:cubicBezTo>
                  <a:cubicBezTo>
                    <a:pt x="6095" y="618"/>
                    <a:pt x="6011" y="819"/>
                    <a:pt x="5912" y="1016"/>
                  </a:cubicBezTo>
                  <a:cubicBezTo>
                    <a:pt x="5829" y="1184"/>
                    <a:pt x="5731" y="1348"/>
                    <a:pt x="5628" y="1504"/>
                  </a:cubicBezTo>
                  <a:cubicBezTo>
                    <a:pt x="5183" y="2151"/>
                    <a:pt x="4610" y="2686"/>
                    <a:pt x="4038" y="3224"/>
                  </a:cubicBezTo>
                  <a:cubicBezTo>
                    <a:pt x="3755" y="3491"/>
                    <a:pt x="3475" y="3762"/>
                    <a:pt x="3202" y="4042"/>
                  </a:cubicBezTo>
                  <a:cubicBezTo>
                    <a:pt x="2920" y="4335"/>
                    <a:pt x="2658" y="4643"/>
                    <a:pt x="2426" y="4976"/>
                  </a:cubicBezTo>
                  <a:cubicBezTo>
                    <a:pt x="2164" y="5357"/>
                    <a:pt x="1929" y="5756"/>
                    <a:pt x="1708" y="6159"/>
                  </a:cubicBezTo>
                  <a:cubicBezTo>
                    <a:pt x="1474" y="6585"/>
                    <a:pt x="1264" y="7023"/>
                    <a:pt x="1072" y="7466"/>
                  </a:cubicBezTo>
                  <a:cubicBezTo>
                    <a:pt x="683" y="8366"/>
                    <a:pt x="358" y="9292"/>
                    <a:pt x="21" y="10211"/>
                  </a:cubicBezTo>
                  <a:cubicBezTo>
                    <a:pt x="0" y="10266"/>
                    <a:pt x="13" y="10323"/>
                    <a:pt x="67" y="10349"/>
                  </a:cubicBezTo>
                  <a:cubicBezTo>
                    <a:pt x="78" y="10355"/>
                    <a:pt x="88" y="10356"/>
                    <a:pt x="100" y="10359"/>
                  </a:cubicBezTo>
                  <a:cubicBezTo>
                    <a:pt x="105" y="10360"/>
                    <a:pt x="111" y="10361"/>
                    <a:pt x="116" y="10361"/>
                  </a:cubicBezTo>
                  <a:cubicBezTo>
                    <a:pt x="155" y="10361"/>
                    <a:pt x="193" y="10340"/>
                    <a:pt x="206" y="10305"/>
                  </a:cubicBezTo>
                  <a:cubicBezTo>
                    <a:pt x="351" y="9908"/>
                    <a:pt x="502" y="9516"/>
                    <a:pt x="660" y="9124"/>
                  </a:cubicBezTo>
                  <a:cubicBezTo>
                    <a:pt x="821" y="8719"/>
                    <a:pt x="1003" y="8321"/>
                    <a:pt x="1185" y="7926"/>
                  </a:cubicBezTo>
                  <a:cubicBezTo>
                    <a:pt x="1537" y="7168"/>
                    <a:pt x="1945" y="6434"/>
                    <a:pt x="2408" y="5739"/>
                  </a:cubicBezTo>
                  <a:cubicBezTo>
                    <a:pt x="2586" y="5477"/>
                    <a:pt x="2767" y="5219"/>
                    <a:pt x="2972" y="4976"/>
                  </a:cubicBezTo>
                  <a:cubicBezTo>
                    <a:pt x="3157" y="4760"/>
                    <a:pt x="3354" y="4554"/>
                    <a:pt x="3560" y="4358"/>
                  </a:cubicBezTo>
                  <a:cubicBezTo>
                    <a:pt x="3976" y="3958"/>
                    <a:pt x="4423" y="3590"/>
                    <a:pt x="4847" y="3199"/>
                  </a:cubicBezTo>
                  <a:cubicBezTo>
                    <a:pt x="5263" y="2814"/>
                    <a:pt x="5659" y="2404"/>
                    <a:pt x="5983" y="1935"/>
                  </a:cubicBezTo>
                  <a:cubicBezTo>
                    <a:pt x="6148" y="1698"/>
                    <a:pt x="6289" y="1451"/>
                    <a:pt x="6403" y="1186"/>
                  </a:cubicBezTo>
                  <a:cubicBezTo>
                    <a:pt x="6470" y="1032"/>
                    <a:pt x="6521" y="872"/>
                    <a:pt x="6572" y="710"/>
                  </a:cubicBezTo>
                  <a:cubicBezTo>
                    <a:pt x="6622" y="542"/>
                    <a:pt x="6645" y="367"/>
                    <a:pt x="6651" y="192"/>
                  </a:cubicBezTo>
                  <a:cubicBezTo>
                    <a:pt x="6655" y="101"/>
                    <a:pt x="6570" y="21"/>
                    <a:pt x="6487" y="5"/>
                  </a:cubicBezTo>
                  <a:cubicBezTo>
                    <a:pt x="6473" y="2"/>
                    <a:pt x="6460" y="1"/>
                    <a:pt x="6446" y="1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3" name="Google Shape;6083;p16"/>
            <p:cNvSpPr/>
            <p:nvPr/>
          </p:nvSpPr>
          <p:spPr>
            <a:xfrm>
              <a:off x="3883025" y="6478900"/>
              <a:ext cx="269400" cy="302300"/>
            </a:xfrm>
            <a:custGeom>
              <a:avLst/>
              <a:gdLst/>
              <a:ahLst/>
              <a:cxnLst/>
              <a:rect l="l" t="t" r="r" b="b"/>
              <a:pathLst>
                <a:path w="10776" h="12092" extrusionOk="0">
                  <a:moveTo>
                    <a:pt x="6037" y="0"/>
                  </a:moveTo>
                  <a:cubicBezTo>
                    <a:pt x="5896" y="0"/>
                    <a:pt x="5743" y="7"/>
                    <a:pt x="5572" y="23"/>
                  </a:cubicBezTo>
                  <a:cubicBezTo>
                    <a:pt x="5146" y="56"/>
                    <a:pt x="4719" y="148"/>
                    <a:pt x="4307" y="235"/>
                  </a:cubicBezTo>
                  <a:lnTo>
                    <a:pt x="4188" y="261"/>
                  </a:lnTo>
                  <a:cubicBezTo>
                    <a:pt x="3689" y="368"/>
                    <a:pt x="3267" y="442"/>
                    <a:pt x="2833" y="462"/>
                  </a:cubicBezTo>
                  <a:cubicBezTo>
                    <a:pt x="2794" y="463"/>
                    <a:pt x="2754" y="464"/>
                    <a:pt x="2715" y="464"/>
                  </a:cubicBezTo>
                  <a:cubicBezTo>
                    <a:pt x="2631" y="464"/>
                    <a:pt x="2547" y="462"/>
                    <a:pt x="2463" y="457"/>
                  </a:cubicBezTo>
                  <a:cubicBezTo>
                    <a:pt x="2461" y="457"/>
                    <a:pt x="2459" y="457"/>
                    <a:pt x="2458" y="457"/>
                  </a:cubicBezTo>
                  <a:cubicBezTo>
                    <a:pt x="2417" y="457"/>
                    <a:pt x="2380" y="474"/>
                    <a:pt x="2355" y="505"/>
                  </a:cubicBezTo>
                  <a:cubicBezTo>
                    <a:pt x="1910" y="734"/>
                    <a:pt x="1533" y="1007"/>
                    <a:pt x="1222" y="1318"/>
                  </a:cubicBezTo>
                  <a:cubicBezTo>
                    <a:pt x="1081" y="1461"/>
                    <a:pt x="947" y="1620"/>
                    <a:pt x="824" y="1794"/>
                  </a:cubicBezTo>
                  <a:cubicBezTo>
                    <a:pt x="705" y="1963"/>
                    <a:pt x="594" y="2159"/>
                    <a:pt x="475" y="2410"/>
                  </a:cubicBezTo>
                  <a:cubicBezTo>
                    <a:pt x="298" y="2788"/>
                    <a:pt x="166" y="3201"/>
                    <a:pt x="84" y="3644"/>
                  </a:cubicBezTo>
                  <a:cubicBezTo>
                    <a:pt x="21" y="3974"/>
                    <a:pt x="1" y="4326"/>
                    <a:pt x="21" y="4721"/>
                  </a:cubicBezTo>
                  <a:cubicBezTo>
                    <a:pt x="54" y="5376"/>
                    <a:pt x="241" y="6055"/>
                    <a:pt x="575" y="6742"/>
                  </a:cubicBezTo>
                  <a:cubicBezTo>
                    <a:pt x="863" y="7328"/>
                    <a:pt x="1265" y="7915"/>
                    <a:pt x="1770" y="8490"/>
                  </a:cubicBezTo>
                  <a:lnTo>
                    <a:pt x="1822" y="8549"/>
                  </a:lnTo>
                  <a:cubicBezTo>
                    <a:pt x="2285" y="9072"/>
                    <a:pt x="2827" y="9574"/>
                    <a:pt x="3480" y="10090"/>
                  </a:cubicBezTo>
                  <a:cubicBezTo>
                    <a:pt x="4021" y="10516"/>
                    <a:pt x="4624" y="10927"/>
                    <a:pt x="5271" y="11314"/>
                  </a:cubicBezTo>
                  <a:cubicBezTo>
                    <a:pt x="5426" y="11406"/>
                    <a:pt x="5579" y="11493"/>
                    <a:pt x="5737" y="11576"/>
                  </a:cubicBezTo>
                  <a:cubicBezTo>
                    <a:pt x="5928" y="11674"/>
                    <a:pt x="6131" y="11763"/>
                    <a:pt x="6361" y="11844"/>
                  </a:cubicBezTo>
                  <a:cubicBezTo>
                    <a:pt x="6769" y="11989"/>
                    <a:pt x="7187" y="12072"/>
                    <a:pt x="7599" y="12089"/>
                  </a:cubicBezTo>
                  <a:cubicBezTo>
                    <a:pt x="7640" y="12091"/>
                    <a:pt x="7681" y="12092"/>
                    <a:pt x="7724" y="12092"/>
                  </a:cubicBezTo>
                  <a:cubicBezTo>
                    <a:pt x="7869" y="12092"/>
                    <a:pt x="8020" y="12082"/>
                    <a:pt x="8176" y="12062"/>
                  </a:cubicBezTo>
                  <a:cubicBezTo>
                    <a:pt x="8359" y="12039"/>
                    <a:pt x="8550" y="11989"/>
                    <a:pt x="8759" y="11910"/>
                  </a:cubicBezTo>
                  <a:cubicBezTo>
                    <a:pt x="8913" y="11851"/>
                    <a:pt x="9070" y="11765"/>
                    <a:pt x="9239" y="11644"/>
                  </a:cubicBezTo>
                  <a:cubicBezTo>
                    <a:pt x="9387" y="11538"/>
                    <a:pt x="9529" y="11398"/>
                    <a:pt x="9671" y="11213"/>
                  </a:cubicBezTo>
                  <a:cubicBezTo>
                    <a:pt x="9781" y="11069"/>
                    <a:pt x="9878" y="10893"/>
                    <a:pt x="9967" y="10674"/>
                  </a:cubicBezTo>
                  <a:cubicBezTo>
                    <a:pt x="10059" y="10453"/>
                    <a:pt x="10111" y="10221"/>
                    <a:pt x="10161" y="9940"/>
                  </a:cubicBezTo>
                  <a:cubicBezTo>
                    <a:pt x="10239" y="9511"/>
                    <a:pt x="10262" y="9067"/>
                    <a:pt x="10283" y="8641"/>
                  </a:cubicBezTo>
                  <a:lnTo>
                    <a:pt x="10296" y="8411"/>
                  </a:lnTo>
                  <a:cubicBezTo>
                    <a:pt x="10309" y="8165"/>
                    <a:pt x="10325" y="7922"/>
                    <a:pt x="10354" y="7678"/>
                  </a:cubicBezTo>
                  <a:cubicBezTo>
                    <a:pt x="10382" y="7418"/>
                    <a:pt x="10428" y="7161"/>
                    <a:pt x="10473" y="6923"/>
                  </a:cubicBezTo>
                  <a:lnTo>
                    <a:pt x="10536" y="6594"/>
                  </a:lnTo>
                  <a:cubicBezTo>
                    <a:pt x="10606" y="6225"/>
                    <a:pt x="10680" y="5843"/>
                    <a:pt x="10723" y="5465"/>
                  </a:cubicBezTo>
                  <a:cubicBezTo>
                    <a:pt x="10776" y="4992"/>
                    <a:pt x="10763" y="4490"/>
                    <a:pt x="10684" y="3973"/>
                  </a:cubicBezTo>
                  <a:cubicBezTo>
                    <a:pt x="10614" y="3509"/>
                    <a:pt x="10477" y="3055"/>
                    <a:pt x="10278" y="2625"/>
                  </a:cubicBezTo>
                  <a:cubicBezTo>
                    <a:pt x="10109" y="2261"/>
                    <a:pt x="9887" y="1920"/>
                    <a:pt x="9614" y="1611"/>
                  </a:cubicBezTo>
                  <a:cubicBezTo>
                    <a:pt x="9292" y="1247"/>
                    <a:pt x="8916" y="936"/>
                    <a:pt x="8489" y="686"/>
                  </a:cubicBezTo>
                  <a:cubicBezTo>
                    <a:pt x="8068" y="441"/>
                    <a:pt x="7589" y="254"/>
                    <a:pt x="7063" y="131"/>
                  </a:cubicBezTo>
                  <a:cubicBezTo>
                    <a:pt x="6780" y="66"/>
                    <a:pt x="6542" y="29"/>
                    <a:pt x="6310" y="10"/>
                  </a:cubicBezTo>
                  <a:cubicBezTo>
                    <a:pt x="6223" y="4"/>
                    <a:pt x="6133" y="0"/>
                    <a:pt x="6037" y="0"/>
                  </a:cubicBezTo>
                  <a:close/>
                </a:path>
              </a:pathLst>
            </a:custGeom>
            <a:solidFill>
              <a:srgbClr val="ABB3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4" name="Google Shape;6084;p16"/>
            <p:cNvSpPr/>
            <p:nvPr/>
          </p:nvSpPr>
          <p:spPr>
            <a:xfrm>
              <a:off x="3610750" y="6724775"/>
              <a:ext cx="220750" cy="210525"/>
            </a:xfrm>
            <a:custGeom>
              <a:avLst/>
              <a:gdLst/>
              <a:ahLst/>
              <a:cxnLst/>
              <a:rect l="l" t="t" r="r" b="b"/>
              <a:pathLst>
                <a:path w="8830" h="8421" extrusionOk="0">
                  <a:moveTo>
                    <a:pt x="4078" y="1"/>
                  </a:moveTo>
                  <a:cubicBezTo>
                    <a:pt x="3856" y="1"/>
                    <a:pt x="3617" y="38"/>
                    <a:pt x="3366" y="108"/>
                  </a:cubicBezTo>
                  <a:cubicBezTo>
                    <a:pt x="3150" y="170"/>
                    <a:pt x="2932" y="263"/>
                    <a:pt x="2673" y="407"/>
                  </a:cubicBezTo>
                  <a:cubicBezTo>
                    <a:pt x="2466" y="523"/>
                    <a:pt x="2251" y="673"/>
                    <a:pt x="2020" y="862"/>
                  </a:cubicBezTo>
                  <a:cubicBezTo>
                    <a:pt x="1619" y="1193"/>
                    <a:pt x="1238" y="1592"/>
                    <a:pt x="823" y="2113"/>
                  </a:cubicBezTo>
                  <a:cubicBezTo>
                    <a:pt x="795" y="2149"/>
                    <a:pt x="785" y="2192"/>
                    <a:pt x="795" y="2234"/>
                  </a:cubicBezTo>
                  <a:cubicBezTo>
                    <a:pt x="678" y="2343"/>
                    <a:pt x="576" y="2477"/>
                    <a:pt x="480" y="2636"/>
                  </a:cubicBezTo>
                  <a:cubicBezTo>
                    <a:pt x="361" y="2842"/>
                    <a:pt x="282" y="3064"/>
                    <a:pt x="222" y="3255"/>
                  </a:cubicBezTo>
                  <a:cubicBezTo>
                    <a:pt x="105" y="3622"/>
                    <a:pt x="39" y="4042"/>
                    <a:pt x="12" y="4574"/>
                  </a:cubicBezTo>
                  <a:cubicBezTo>
                    <a:pt x="2" y="4759"/>
                    <a:pt x="0" y="4956"/>
                    <a:pt x="9" y="5158"/>
                  </a:cubicBezTo>
                  <a:cubicBezTo>
                    <a:pt x="19" y="5388"/>
                    <a:pt x="62" y="5629"/>
                    <a:pt x="134" y="5875"/>
                  </a:cubicBezTo>
                  <a:cubicBezTo>
                    <a:pt x="189" y="6060"/>
                    <a:pt x="270" y="6247"/>
                    <a:pt x="388" y="6450"/>
                  </a:cubicBezTo>
                  <a:cubicBezTo>
                    <a:pt x="467" y="6585"/>
                    <a:pt x="565" y="6718"/>
                    <a:pt x="678" y="6847"/>
                  </a:cubicBezTo>
                  <a:cubicBezTo>
                    <a:pt x="716" y="6891"/>
                    <a:pt x="756" y="6931"/>
                    <a:pt x="793" y="6972"/>
                  </a:cubicBezTo>
                  <a:cubicBezTo>
                    <a:pt x="917" y="7100"/>
                    <a:pt x="1068" y="7224"/>
                    <a:pt x="1270" y="7359"/>
                  </a:cubicBezTo>
                  <a:cubicBezTo>
                    <a:pt x="1448" y="7479"/>
                    <a:pt x="1654" y="7583"/>
                    <a:pt x="1898" y="7678"/>
                  </a:cubicBezTo>
                  <a:cubicBezTo>
                    <a:pt x="2080" y="7749"/>
                    <a:pt x="2288" y="7811"/>
                    <a:pt x="2530" y="7864"/>
                  </a:cubicBezTo>
                  <a:cubicBezTo>
                    <a:pt x="2748" y="7910"/>
                    <a:pt x="2975" y="7935"/>
                    <a:pt x="3195" y="7958"/>
                  </a:cubicBezTo>
                  <a:lnTo>
                    <a:pt x="3350" y="7975"/>
                  </a:lnTo>
                  <a:cubicBezTo>
                    <a:pt x="3682" y="8012"/>
                    <a:pt x="4013" y="8044"/>
                    <a:pt x="4347" y="8077"/>
                  </a:cubicBezTo>
                  <a:cubicBezTo>
                    <a:pt x="4576" y="8100"/>
                    <a:pt x="4806" y="8121"/>
                    <a:pt x="5036" y="8147"/>
                  </a:cubicBezTo>
                  <a:cubicBezTo>
                    <a:pt x="5592" y="8202"/>
                    <a:pt x="6059" y="8256"/>
                    <a:pt x="6531" y="8328"/>
                  </a:cubicBezTo>
                  <a:cubicBezTo>
                    <a:pt x="6850" y="8379"/>
                    <a:pt x="7146" y="8421"/>
                    <a:pt x="7440" y="8421"/>
                  </a:cubicBezTo>
                  <a:cubicBezTo>
                    <a:pt x="7522" y="8421"/>
                    <a:pt x="7604" y="8417"/>
                    <a:pt x="7686" y="8410"/>
                  </a:cubicBezTo>
                  <a:cubicBezTo>
                    <a:pt x="7871" y="8394"/>
                    <a:pt x="8039" y="8353"/>
                    <a:pt x="8190" y="8287"/>
                  </a:cubicBezTo>
                  <a:cubicBezTo>
                    <a:pt x="8357" y="8213"/>
                    <a:pt x="8500" y="8097"/>
                    <a:pt x="8607" y="7949"/>
                  </a:cubicBezTo>
                  <a:cubicBezTo>
                    <a:pt x="8763" y="7731"/>
                    <a:pt x="8829" y="7439"/>
                    <a:pt x="8805" y="7084"/>
                  </a:cubicBezTo>
                  <a:cubicBezTo>
                    <a:pt x="8792" y="6906"/>
                    <a:pt x="8753" y="6734"/>
                    <a:pt x="8722" y="6605"/>
                  </a:cubicBezTo>
                  <a:cubicBezTo>
                    <a:pt x="8676" y="6412"/>
                    <a:pt x="8611" y="6227"/>
                    <a:pt x="8554" y="6072"/>
                  </a:cubicBezTo>
                  <a:cubicBezTo>
                    <a:pt x="8476" y="5858"/>
                    <a:pt x="8388" y="5650"/>
                    <a:pt x="8298" y="5438"/>
                  </a:cubicBezTo>
                  <a:cubicBezTo>
                    <a:pt x="8255" y="5338"/>
                    <a:pt x="8213" y="5237"/>
                    <a:pt x="8173" y="5135"/>
                  </a:cubicBezTo>
                  <a:cubicBezTo>
                    <a:pt x="8110" y="4982"/>
                    <a:pt x="8055" y="4824"/>
                    <a:pt x="8003" y="4666"/>
                  </a:cubicBezTo>
                  <a:cubicBezTo>
                    <a:pt x="7940" y="4475"/>
                    <a:pt x="7880" y="4285"/>
                    <a:pt x="7818" y="4093"/>
                  </a:cubicBezTo>
                  <a:lnTo>
                    <a:pt x="7759" y="3906"/>
                  </a:lnTo>
                  <a:cubicBezTo>
                    <a:pt x="7610" y="3439"/>
                    <a:pt x="7442" y="2941"/>
                    <a:pt x="7226" y="2464"/>
                  </a:cubicBezTo>
                  <a:cubicBezTo>
                    <a:pt x="7124" y="2243"/>
                    <a:pt x="7014" y="2033"/>
                    <a:pt x="6897" y="1839"/>
                  </a:cubicBezTo>
                  <a:cubicBezTo>
                    <a:pt x="6777" y="1637"/>
                    <a:pt x="6627" y="1434"/>
                    <a:pt x="6446" y="1221"/>
                  </a:cubicBezTo>
                  <a:lnTo>
                    <a:pt x="6408" y="1177"/>
                  </a:lnTo>
                  <a:cubicBezTo>
                    <a:pt x="6201" y="941"/>
                    <a:pt x="5947" y="722"/>
                    <a:pt x="5628" y="502"/>
                  </a:cubicBezTo>
                  <a:cubicBezTo>
                    <a:pt x="5395" y="342"/>
                    <a:pt x="5131" y="215"/>
                    <a:pt x="4846" y="120"/>
                  </a:cubicBezTo>
                  <a:cubicBezTo>
                    <a:pt x="4619" y="44"/>
                    <a:pt x="4364" y="2"/>
                    <a:pt x="4091" y="1"/>
                  </a:cubicBezTo>
                  <a:cubicBezTo>
                    <a:pt x="4087" y="1"/>
                    <a:pt x="4083" y="1"/>
                    <a:pt x="4078" y="1"/>
                  </a:cubicBezTo>
                  <a:close/>
                </a:path>
              </a:pathLst>
            </a:custGeom>
            <a:solidFill>
              <a:srgbClr val="ABB3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5" name="Google Shape;6085;p16"/>
            <p:cNvSpPr/>
            <p:nvPr/>
          </p:nvSpPr>
          <p:spPr>
            <a:xfrm>
              <a:off x="3193350" y="6553375"/>
              <a:ext cx="288000" cy="220625"/>
            </a:xfrm>
            <a:custGeom>
              <a:avLst/>
              <a:gdLst/>
              <a:ahLst/>
              <a:cxnLst/>
              <a:rect l="l" t="t" r="r" b="b"/>
              <a:pathLst>
                <a:path w="11520" h="8825" extrusionOk="0">
                  <a:moveTo>
                    <a:pt x="7113" y="1"/>
                  </a:moveTo>
                  <a:cubicBezTo>
                    <a:pt x="6883" y="1"/>
                    <a:pt x="6639" y="13"/>
                    <a:pt x="6377" y="37"/>
                  </a:cubicBezTo>
                  <a:cubicBezTo>
                    <a:pt x="6188" y="54"/>
                    <a:pt x="5992" y="82"/>
                    <a:pt x="5769" y="120"/>
                  </a:cubicBezTo>
                  <a:lnTo>
                    <a:pt x="5630" y="146"/>
                  </a:lnTo>
                  <a:cubicBezTo>
                    <a:pt x="5545" y="162"/>
                    <a:pt x="5459" y="176"/>
                    <a:pt x="5374" y="189"/>
                  </a:cubicBezTo>
                  <a:cubicBezTo>
                    <a:pt x="5149" y="224"/>
                    <a:pt x="4920" y="248"/>
                    <a:pt x="4692" y="276"/>
                  </a:cubicBezTo>
                  <a:lnTo>
                    <a:pt x="4560" y="291"/>
                  </a:lnTo>
                  <a:cubicBezTo>
                    <a:pt x="3932" y="367"/>
                    <a:pt x="3207" y="458"/>
                    <a:pt x="2504" y="616"/>
                  </a:cubicBezTo>
                  <a:cubicBezTo>
                    <a:pt x="2141" y="701"/>
                    <a:pt x="1815" y="795"/>
                    <a:pt x="1513" y="910"/>
                  </a:cubicBezTo>
                  <a:cubicBezTo>
                    <a:pt x="1207" y="1025"/>
                    <a:pt x="932" y="1172"/>
                    <a:pt x="695" y="1340"/>
                  </a:cubicBezTo>
                  <a:cubicBezTo>
                    <a:pt x="466" y="1504"/>
                    <a:pt x="278" y="1710"/>
                    <a:pt x="156" y="1937"/>
                  </a:cubicBezTo>
                  <a:cubicBezTo>
                    <a:pt x="97" y="2049"/>
                    <a:pt x="54" y="2169"/>
                    <a:pt x="30" y="2294"/>
                  </a:cubicBezTo>
                  <a:cubicBezTo>
                    <a:pt x="12" y="2364"/>
                    <a:pt x="7" y="2429"/>
                    <a:pt x="4" y="2493"/>
                  </a:cubicBezTo>
                  <a:cubicBezTo>
                    <a:pt x="1" y="2566"/>
                    <a:pt x="8" y="2645"/>
                    <a:pt x="25" y="2737"/>
                  </a:cubicBezTo>
                  <a:cubicBezTo>
                    <a:pt x="45" y="2838"/>
                    <a:pt x="81" y="2933"/>
                    <a:pt x="114" y="3015"/>
                  </a:cubicBezTo>
                  <a:cubicBezTo>
                    <a:pt x="157" y="3121"/>
                    <a:pt x="215" y="3220"/>
                    <a:pt x="259" y="3293"/>
                  </a:cubicBezTo>
                  <a:cubicBezTo>
                    <a:pt x="348" y="3441"/>
                    <a:pt x="462" y="3592"/>
                    <a:pt x="621" y="3774"/>
                  </a:cubicBezTo>
                  <a:cubicBezTo>
                    <a:pt x="647" y="3803"/>
                    <a:pt x="672" y="3832"/>
                    <a:pt x="699" y="3861"/>
                  </a:cubicBezTo>
                  <a:cubicBezTo>
                    <a:pt x="940" y="4123"/>
                    <a:pt x="1209" y="4365"/>
                    <a:pt x="1472" y="4600"/>
                  </a:cubicBezTo>
                  <a:lnTo>
                    <a:pt x="1723" y="4827"/>
                  </a:lnTo>
                  <a:cubicBezTo>
                    <a:pt x="1983" y="5067"/>
                    <a:pt x="2244" y="5361"/>
                    <a:pt x="2500" y="5647"/>
                  </a:cubicBezTo>
                  <a:lnTo>
                    <a:pt x="2549" y="5700"/>
                  </a:lnTo>
                  <a:lnTo>
                    <a:pt x="2761" y="5942"/>
                  </a:lnTo>
                  <a:cubicBezTo>
                    <a:pt x="3026" y="6242"/>
                    <a:pt x="3300" y="6552"/>
                    <a:pt x="3583" y="6845"/>
                  </a:cubicBezTo>
                  <a:cubicBezTo>
                    <a:pt x="4090" y="7378"/>
                    <a:pt x="4884" y="8128"/>
                    <a:pt x="5881" y="8511"/>
                  </a:cubicBezTo>
                  <a:cubicBezTo>
                    <a:pt x="6226" y="8643"/>
                    <a:pt x="6618" y="8737"/>
                    <a:pt x="7052" y="8791"/>
                  </a:cubicBezTo>
                  <a:cubicBezTo>
                    <a:pt x="7238" y="8813"/>
                    <a:pt x="7432" y="8825"/>
                    <a:pt x="7630" y="8825"/>
                  </a:cubicBezTo>
                  <a:cubicBezTo>
                    <a:pt x="7844" y="8825"/>
                    <a:pt x="8065" y="8812"/>
                    <a:pt x="8290" y="8786"/>
                  </a:cubicBezTo>
                  <a:cubicBezTo>
                    <a:pt x="9137" y="8686"/>
                    <a:pt x="9914" y="8353"/>
                    <a:pt x="10477" y="7845"/>
                  </a:cubicBezTo>
                  <a:cubicBezTo>
                    <a:pt x="10800" y="7553"/>
                    <a:pt x="11056" y="7184"/>
                    <a:pt x="11238" y="6747"/>
                  </a:cubicBezTo>
                  <a:cubicBezTo>
                    <a:pt x="11247" y="6725"/>
                    <a:pt x="11246" y="6697"/>
                    <a:pt x="11234" y="6673"/>
                  </a:cubicBezTo>
                  <a:cubicBezTo>
                    <a:pt x="11261" y="6653"/>
                    <a:pt x="11277" y="6618"/>
                    <a:pt x="11282" y="6584"/>
                  </a:cubicBezTo>
                  <a:lnTo>
                    <a:pt x="11283" y="6532"/>
                  </a:lnTo>
                  <a:lnTo>
                    <a:pt x="11302" y="6431"/>
                  </a:lnTo>
                  <a:cubicBezTo>
                    <a:pt x="11312" y="6388"/>
                    <a:pt x="11316" y="6345"/>
                    <a:pt x="11322" y="6301"/>
                  </a:cubicBezTo>
                  <a:cubicBezTo>
                    <a:pt x="11338" y="6177"/>
                    <a:pt x="11350" y="6077"/>
                    <a:pt x="11362" y="5976"/>
                  </a:cubicBezTo>
                  <a:cubicBezTo>
                    <a:pt x="11388" y="5758"/>
                    <a:pt x="11417" y="5542"/>
                    <a:pt x="11441" y="5327"/>
                  </a:cubicBezTo>
                  <a:cubicBezTo>
                    <a:pt x="11478" y="4994"/>
                    <a:pt x="11520" y="4551"/>
                    <a:pt x="11514" y="4103"/>
                  </a:cubicBezTo>
                  <a:cubicBezTo>
                    <a:pt x="11508" y="3671"/>
                    <a:pt x="11452" y="3263"/>
                    <a:pt x="11349" y="2897"/>
                  </a:cubicBezTo>
                  <a:cubicBezTo>
                    <a:pt x="11294" y="2710"/>
                    <a:pt x="11226" y="2522"/>
                    <a:pt x="11132" y="2322"/>
                  </a:cubicBezTo>
                  <a:cubicBezTo>
                    <a:pt x="11046" y="2136"/>
                    <a:pt x="10932" y="1943"/>
                    <a:pt x="10780" y="1718"/>
                  </a:cubicBezTo>
                  <a:cubicBezTo>
                    <a:pt x="10703" y="1606"/>
                    <a:pt x="10617" y="1495"/>
                    <a:pt x="10525" y="1390"/>
                  </a:cubicBezTo>
                  <a:cubicBezTo>
                    <a:pt x="10342" y="1182"/>
                    <a:pt x="10131" y="989"/>
                    <a:pt x="9898" y="817"/>
                  </a:cubicBezTo>
                  <a:cubicBezTo>
                    <a:pt x="9592" y="592"/>
                    <a:pt x="9232" y="406"/>
                    <a:pt x="8824" y="267"/>
                  </a:cubicBezTo>
                  <a:cubicBezTo>
                    <a:pt x="8464" y="142"/>
                    <a:pt x="8073" y="62"/>
                    <a:pt x="7629" y="23"/>
                  </a:cubicBezTo>
                  <a:cubicBezTo>
                    <a:pt x="7464" y="8"/>
                    <a:pt x="7293" y="1"/>
                    <a:pt x="7113" y="1"/>
                  </a:cubicBezTo>
                  <a:close/>
                </a:path>
              </a:pathLst>
            </a:custGeom>
            <a:solidFill>
              <a:srgbClr val="ABB3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6" name="Google Shape;6086;p16"/>
            <p:cNvSpPr/>
            <p:nvPr/>
          </p:nvSpPr>
          <p:spPr>
            <a:xfrm>
              <a:off x="3415650" y="6124750"/>
              <a:ext cx="296275" cy="229275"/>
            </a:xfrm>
            <a:custGeom>
              <a:avLst/>
              <a:gdLst/>
              <a:ahLst/>
              <a:cxnLst/>
              <a:rect l="l" t="t" r="r" b="b"/>
              <a:pathLst>
                <a:path w="11851" h="9171" extrusionOk="0">
                  <a:moveTo>
                    <a:pt x="7114" y="1"/>
                  </a:moveTo>
                  <a:cubicBezTo>
                    <a:pt x="6884" y="1"/>
                    <a:pt x="6645" y="19"/>
                    <a:pt x="6398" y="54"/>
                  </a:cubicBezTo>
                  <a:cubicBezTo>
                    <a:pt x="6087" y="99"/>
                    <a:pt x="5773" y="172"/>
                    <a:pt x="5468" y="270"/>
                  </a:cubicBezTo>
                  <a:cubicBezTo>
                    <a:pt x="5252" y="337"/>
                    <a:pt x="5027" y="423"/>
                    <a:pt x="4734" y="544"/>
                  </a:cubicBezTo>
                  <a:cubicBezTo>
                    <a:pt x="4466" y="653"/>
                    <a:pt x="4186" y="780"/>
                    <a:pt x="3856" y="939"/>
                  </a:cubicBezTo>
                  <a:cubicBezTo>
                    <a:pt x="3182" y="1265"/>
                    <a:pt x="2558" y="1617"/>
                    <a:pt x="1999" y="1988"/>
                  </a:cubicBezTo>
                  <a:cubicBezTo>
                    <a:pt x="1690" y="2191"/>
                    <a:pt x="1419" y="2391"/>
                    <a:pt x="1173" y="2598"/>
                  </a:cubicBezTo>
                  <a:cubicBezTo>
                    <a:pt x="920" y="2808"/>
                    <a:pt x="706" y="3016"/>
                    <a:pt x="521" y="3236"/>
                  </a:cubicBezTo>
                  <a:cubicBezTo>
                    <a:pt x="340" y="3448"/>
                    <a:pt x="202" y="3668"/>
                    <a:pt x="114" y="3882"/>
                  </a:cubicBezTo>
                  <a:cubicBezTo>
                    <a:pt x="73" y="3977"/>
                    <a:pt x="44" y="4079"/>
                    <a:pt x="22" y="4192"/>
                  </a:cubicBezTo>
                  <a:cubicBezTo>
                    <a:pt x="2" y="4296"/>
                    <a:pt x="1" y="4401"/>
                    <a:pt x="14" y="4495"/>
                  </a:cubicBezTo>
                  <a:cubicBezTo>
                    <a:pt x="40" y="4686"/>
                    <a:pt x="143" y="4863"/>
                    <a:pt x="241" y="5014"/>
                  </a:cubicBezTo>
                  <a:cubicBezTo>
                    <a:pt x="314" y="5122"/>
                    <a:pt x="396" y="5229"/>
                    <a:pt x="496" y="5344"/>
                  </a:cubicBezTo>
                  <a:cubicBezTo>
                    <a:pt x="570" y="5429"/>
                    <a:pt x="647" y="5509"/>
                    <a:pt x="726" y="5588"/>
                  </a:cubicBezTo>
                  <a:cubicBezTo>
                    <a:pt x="1206" y="6075"/>
                    <a:pt x="1739" y="6490"/>
                    <a:pt x="2198" y="6831"/>
                  </a:cubicBezTo>
                  <a:cubicBezTo>
                    <a:pt x="2694" y="7200"/>
                    <a:pt x="3227" y="7562"/>
                    <a:pt x="3830" y="7942"/>
                  </a:cubicBezTo>
                  <a:cubicBezTo>
                    <a:pt x="4056" y="8083"/>
                    <a:pt x="4280" y="8218"/>
                    <a:pt x="4508" y="8352"/>
                  </a:cubicBezTo>
                  <a:cubicBezTo>
                    <a:pt x="4669" y="8445"/>
                    <a:pt x="4831" y="8538"/>
                    <a:pt x="4998" y="8622"/>
                  </a:cubicBezTo>
                  <a:cubicBezTo>
                    <a:pt x="5715" y="8978"/>
                    <a:pt x="6492" y="9169"/>
                    <a:pt x="7247" y="9170"/>
                  </a:cubicBezTo>
                  <a:cubicBezTo>
                    <a:pt x="7253" y="9170"/>
                    <a:pt x="7259" y="9170"/>
                    <a:pt x="7265" y="9170"/>
                  </a:cubicBezTo>
                  <a:cubicBezTo>
                    <a:pt x="7632" y="9170"/>
                    <a:pt x="8004" y="9126"/>
                    <a:pt x="8367" y="9038"/>
                  </a:cubicBezTo>
                  <a:cubicBezTo>
                    <a:pt x="8712" y="8955"/>
                    <a:pt x="9063" y="8827"/>
                    <a:pt x="9413" y="8659"/>
                  </a:cubicBezTo>
                  <a:cubicBezTo>
                    <a:pt x="10067" y="8342"/>
                    <a:pt x="10684" y="7871"/>
                    <a:pt x="11251" y="7257"/>
                  </a:cubicBezTo>
                  <a:cubicBezTo>
                    <a:pt x="11425" y="7068"/>
                    <a:pt x="11598" y="6859"/>
                    <a:pt x="11793" y="6598"/>
                  </a:cubicBezTo>
                  <a:cubicBezTo>
                    <a:pt x="11819" y="6562"/>
                    <a:pt x="11816" y="6513"/>
                    <a:pt x="11787" y="6482"/>
                  </a:cubicBezTo>
                  <a:cubicBezTo>
                    <a:pt x="11757" y="6457"/>
                    <a:pt x="11740" y="6450"/>
                    <a:pt x="11723" y="6450"/>
                  </a:cubicBezTo>
                  <a:cubicBezTo>
                    <a:pt x="11763" y="6367"/>
                    <a:pt x="11792" y="6269"/>
                    <a:pt x="11813" y="6163"/>
                  </a:cubicBezTo>
                  <a:cubicBezTo>
                    <a:pt x="11848" y="5993"/>
                    <a:pt x="11850" y="5824"/>
                    <a:pt x="11850" y="5666"/>
                  </a:cubicBezTo>
                  <a:cubicBezTo>
                    <a:pt x="11849" y="5348"/>
                    <a:pt x="11802" y="5010"/>
                    <a:pt x="11698" y="4567"/>
                  </a:cubicBezTo>
                  <a:cubicBezTo>
                    <a:pt x="11612" y="4208"/>
                    <a:pt x="11499" y="3846"/>
                    <a:pt x="11349" y="3458"/>
                  </a:cubicBezTo>
                  <a:cubicBezTo>
                    <a:pt x="11223" y="3128"/>
                    <a:pt x="11081" y="2813"/>
                    <a:pt x="10925" y="2528"/>
                  </a:cubicBezTo>
                  <a:cubicBezTo>
                    <a:pt x="10757" y="2216"/>
                    <a:pt x="10548" y="1903"/>
                    <a:pt x="10298" y="1600"/>
                  </a:cubicBezTo>
                  <a:cubicBezTo>
                    <a:pt x="10255" y="1545"/>
                    <a:pt x="10210" y="1492"/>
                    <a:pt x="10163" y="1440"/>
                  </a:cubicBezTo>
                  <a:cubicBezTo>
                    <a:pt x="9949" y="1198"/>
                    <a:pt x="9719" y="981"/>
                    <a:pt x="9475" y="794"/>
                  </a:cubicBezTo>
                  <a:cubicBezTo>
                    <a:pt x="9198" y="579"/>
                    <a:pt x="8886" y="400"/>
                    <a:pt x="8553" y="265"/>
                  </a:cubicBezTo>
                  <a:cubicBezTo>
                    <a:pt x="8238" y="140"/>
                    <a:pt x="7893" y="57"/>
                    <a:pt x="7526" y="21"/>
                  </a:cubicBezTo>
                  <a:cubicBezTo>
                    <a:pt x="7393" y="8"/>
                    <a:pt x="7255" y="1"/>
                    <a:pt x="7114" y="1"/>
                  </a:cubicBezTo>
                  <a:close/>
                </a:path>
              </a:pathLst>
            </a:custGeom>
            <a:solidFill>
              <a:srgbClr val="ABB3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7" name="Google Shape;6087;p16"/>
            <p:cNvSpPr/>
            <p:nvPr/>
          </p:nvSpPr>
          <p:spPr>
            <a:xfrm>
              <a:off x="4229000" y="6132350"/>
              <a:ext cx="154400" cy="225300"/>
            </a:xfrm>
            <a:custGeom>
              <a:avLst/>
              <a:gdLst/>
              <a:ahLst/>
              <a:cxnLst/>
              <a:rect l="l" t="t" r="r" b="b"/>
              <a:pathLst>
                <a:path w="6176" h="9012" extrusionOk="0">
                  <a:moveTo>
                    <a:pt x="3924" y="0"/>
                  </a:moveTo>
                  <a:cubicBezTo>
                    <a:pt x="3901" y="0"/>
                    <a:pt x="3877" y="9"/>
                    <a:pt x="3861" y="25"/>
                  </a:cubicBezTo>
                  <a:cubicBezTo>
                    <a:pt x="3827" y="56"/>
                    <a:pt x="3824" y="108"/>
                    <a:pt x="3850" y="147"/>
                  </a:cubicBezTo>
                  <a:cubicBezTo>
                    <a:pt x="3763" y="126"/>
                    <a:pt x="3671" y="115"/>
                    <a:pt x="3574" y="115"/>
                  </a:cubicBezTo>
                  <a:cubicBezTo>
                    <a:pt x="3377" y="115"/>
                    <a:pt x="3159" y="158"/>
                    <a:pt x="2916" y="241"/>
                  </a:cubicBezTo>
                  <a:cubicBezTo>
                    <a:pt x="2584" y="358"/>
                    <a:pt x="2248" y="540"/>
                    <a:pt x="1888" y="799"/>
                  </a:cubicBezTo>
                  <a:cubicBezTo>
                    <a:pt x="1593" y="1010"/>
                    <a:pt x="1312" y="1251"/>
                    <a:pt x="1049" y="1511"/>
                  </a:cubicBezTo>
                  <a:cubicBezTo>
                    <a:pt x="769" y="1791"/>
                    <a:pt x="539" y="2100"/>
                    <a:pt x="367" y="2426"/>
                  </a:cubicBezTo>
                  <a:cubicBezTo>
                    <a:pt x="292" y="2570"/>
                    <a:pt x="225" y="2729"/>
                    <a:pt x="169" y="2899"/>
                  </a:cubicBezTo>
                  <a:cubicBezTo>
                    <a:pt x="117" y="3054"/>
                    <a:pt x="78" y="3226"/>
                    <a:pt x="48" y="3426"/>
                  </a:cubicBezTo>
                  <a:cubicBezTo>
                    <a:pt x="1" y="3749"/>
                    <a:pt x="18" y="4099"/>
                    <a:pt x="97" y="4466"/>
                  </a:cubicBezTo>
                  <a:cubicBezTo>
                    <a:pt x="169" y="4802"/>
                    <a:pt x="306" y="5152"/>
                    <a:pt x="509" y="5506"/>
                  </a:cubicBezTo>
                  <a:cubicBezTo>
                    <a:pt x="565" y="5602"/>
                    <a:pt x="628" y="5694"/>
                    <a:pt x="689" y="5786"/>
                  </a:cubicBezTo>
                  <a:lnTo>
                    <a:pt x="763" y="5899"/>
                  </a:lnTo>
                  <a:cubicBezTo>
                    <a:pt x="848" y="6028"/>
                    <a:pt x="933" y="6160"/>
                    <a:pt x="1013" y="6291"/>
                  </a:cubicBezTo>
                  <a:cubicBezTo>
                    <a:pt x="1211" y="6604"/>
                    <a:pt x="1408" y="6916"/>
                    <a:pt x="1613" y="7223"/>
                  </a:cubicBezTo>
                  <a:cubicBezTo>
                    <a:pt x="1861" y="7598"/>
                    <a:pt x="2064" y="7881"/>
                    <a:pt x="2267" y="8137"/>
                  </a:cubicBezTo>
                  <a:cubicBezTo>
                    <a:pt x="2330" y="8222"/>
                    <a:pt x="2391" y="8299"/>
                    <a:pt x="2457" y="8375"/>
                  </a:cubicBezTo>
                  <a:cubicBezTo>
                    <a:pt x="2613" y="8552"/>
                    <a:pt x="2757" y="8687"/>
                    <a:pt x="2905" y="8796"/>
                  </a:cubicBezTo>
                  <a:cubicBezTo>
                    <a:pt x="3008" y="8874"/>
                    <a:pt x="3132" y="8933"/>
                    <a:pt x="3281" y="8980"/>
                  </a:cubicBezTo>
                  <a:cubicBezTo>
                    <a:pt x="3346" y="9001"/>
                    <a:pt x="3419" y="9012"/>
                    <a:pt x="3504" y="9012"/>
                  </a:cubicBezTo>
                  <a:cubicBezTo>
                    <a:pt x="3508" y="9012"/>
                    <a:pt x="3512" y="9012"/>
                    <a:pt x="3517" y="9012"/>
                  </a:cubicBezTo>
                  <a:cubicBezTo>
                    <a:pt x="3592" y="9012"/>
                    <a:pt x="3662" y="8989"/>
                    <a:pt x="3712" y="8968"/>
                  </a:cubicBezTo>
                  <a:cubicBezTo>
                    <a:pt x="3768" y="8947"/>
                    <a:pt x="3817" y="8910"/>
                    <a:pt x="3863" y="8868"/>
                  </a:cubicBezTo>
                  <a:cubicBezTo>
                    <a:pt x="3914" y="8825"/>
                    <a:pt x="3958" y="8766"/>
                    <a:pt x="3992" y="8721"/>
                  </a:cubicBezTo>
                  <a:cubicBezTo>
                    <a:pt x="4039" y="8658"/>
                    <a:pt x="4078" y="8591"/>
                    <a:pt x="4116" y="8520"/>
                  </a:cubicBezTo>
                  <a:cubicBezTo>
                    <a:pt x="4151" y="8456"/>
                    <a:pt x="4187" y="8391"/>
                    <a:pt x="4222" y="8326"/>
                  </a:cubicBezTo>
                  <a:lnTo>
                    <a:pt x="4266" y="8246"/>
                  </a:lnTo>
                  <a:cubicBezTo>
                    <a:pt x="4364" y="8068"/>
                    <a:pt x="4467" y="7894"/>
                    <a:pt x="4571" y="7722"/>
                  </a:cubicBezTo>
                  <a:lnTo>
                    <a:pt x="4776" y="7378"/>
                  </a:lnTo>
                  <a:lnTo>
                    <a:pt x="4969" y="7061"/>
                  </a:lnTo>
                  <a:cubicBezTo>
                    <a:pt x="5190" y="6695"/>
                    <a:pt x="5444" y="6257"/>
                    <a:pt x="5667" y="5793"/>
                  </a:cubicBezTo>
                  <a:cubicBezTo>
                    <a:pt x="5888" y="5333"/>
                    <a:pt x="6024" y="4944"/>
                    <a:pt x="6096" y="4560"/>
                  </a:cubicBezTo>
                  <a:cubicBezTo>
                    <a:pt x="6175" y="4141"/>
                    <a:pt x="6169" y="3709"/>
                    <a:pt x="6080" y="3272"/>
                  </a:cubicBezTo>
                  <a:cubicBezTo>
                    <a:pt x="6001" y="2897"/>
                    <a:pt x="5851" y="2514"/>
                    <a:pt x="5615" y="2102"/>
                  </a:cubicBezTo>
                  <a:cubicBezTo>
                    <a:pt x="5384" y="1692"/>
                    <a:pt x="5092" y="1320"/>
                    <a:pt x="4867" y="1042"/>
                  </a:cubicBezTo>
                  <a:cubicBezTo>
                    <a:pt x="4697" y="833"/>
                    <a:pt x="4522" y="632"/>
                    <a:pt x="4345" y="431"/>
                  </a:cubicBezTo>
                  <a:lnTo>
                    <a:pt x="4169" y="230"/>
                  </a:lnTo>
                  <a:lnTo>
                    <a:pt x="3991" y="30"/>
                  </a:lnTo>
                  <a:cubicBezTo>
                    <a:pt x="3976" y="13"/>
                    <a:pt x="3955" y="3"/>
                    <a:pt x="3929" y="0"/>
                  </a:cubicBezTo>
                  <a:cubicBezTo>
                    <a:pt x="3927" y="0"/>
                    <a:pt x="3925" y="0"/>
                    <a:pt x="3924" y="0"/>
                  </a:cubicBezTo>
                  <a:close/>
                </a:path>
              </a:pathLst>
            </a:custGeom>
            <a:solidFill>
              <a:srgbClr val="ABB3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8" name="Google Shape;6088;p16"/>
            <p:cNvSpPr/>
            <p:nvPr/>
          </p:nvSpPr>
          <p:spPr>
            <a:xfrm>
              <a:off x="4057300" y="5748250"/>
              <a:ext cx="156475" cy="214950"/>
            </a:xfrm>
            <a:custGeom>
              <a:avLst/>
              <a:gdLst/>
              <a:ahLst/>
              <a:cxnLst/>
              <a:rect l="l" t="t" r="r" b="b"/>
              <a:pathLst>
                <a:path w="6259" h="8598" extrusionOk="0">
                  <a:moveTo>
                    <a:pt x="1938" y="0"/>
                  </a:moveTo>
                  <a:cubicBezTo>
                    <a:pt x="1931" y="0"/>
                    <a:pt x="1925" y="0"/>
                    <a:pt x="1919" y="0"/>
                  </a:cubicBezTo>
                  <a:cubicBezTo>
                    <a:pt x="1806" y="0"/>
                    <a:pt x="1698" y="16"/>
                    <a:pt x="1597" y="48"/>
                  </a:cubicBezTo>
                  <a:cubicBezTo>
                    <a:pt x="1488" y="79"/>
                    <a:pt x="1386" y="131"/>
                    <a:pt x="1281" y="207"/>
                  </a:cubicBezTo>
                  <a:cubicBezTo>
                    <a:pt x="1201" y="264"/>
                    <a:pt x="1126" y="345"/>
                    <a:pt x="1044" y="458"/>
                  </a:cubicBezTo>
                  <a:cubicBezTo>
                    <a:pt x="958" y="582"/>
                    <a:pt x="901" y="725"/>
                    <a:pt x="855" y="852"/>
                  </a:cubicBezTo>
                  <a:cubicBezTo>
                    <a:pt x="756" y="1120"/>
                    <a:pt x="661" y="1412"/>
                    <a:pt x="573" y="1715"/>
                  </a:cubicBezTo>
                  <a:cubicBezTo>
                    <a:pt x="374" y="2396"/>
                    <a:pt x="223" y="3087"/>
                    <a:pt x="128" y="3768"/>
                  </a:cubicBezTo>
                  <a:cubicBezTo>
                    <a:pt x="29" y="4461"/>
                    <a:pt x="0" y="5072"/>
                    <a:pt x="42" y="5635"/>
                  </a:cubicBezTo>
                  <a:cubicBezTo>
                    <a:pt x="89" y="6307"/>
                    <a:pt x="218" y="6830"/>
                    <a:pt x="447" y="7282"/>
                  </a:cubicBezTo>
                  <a:cubicBezTo>
                    <a:pt x="542" y="7469"/>
                    <a:pt x="662" y="7646"/>
                    <a:pt x="800" y="7805"/>
                  </a:cubicBezTo>
                  <a:cubicBezTo>
                    <a:pt x="826" y="7834"/>
                    <a:pt x="853" y="7864"/>
                    <a:pt x="879" y="7891"/>
                  </a:cubicBezTo>
                  <a:cubicBezTo>
                    <a:pt x="961" y="7976"/>
                    <a:pt x="1056" y="8058"/>
                    <a:pt x="1159" y="8134"/>
                  </a:cubicBezTo>
                  <a:cubicBezTo>
                    <a:pt x="1281" y="8224"/>
                    <a:pt x="1416" y="8295"/>
                    <a:pt x="1518" y="8345"/>
                  </a:cubicBezTo>
                  <a:cubicBezTo>
                    <a:pt x="1745" y="8457"/>
                    <a:pt x="2011" y="8530"/>
                    <a:pt x="2334" y="8572"/>
                  </a:cubicBezTo>
                  <a:cubicBezTo>
                    <a:pt x="2469" y="8589"/>
                    <a:pt x="2608" y="8598"/>
                    <a:pt x="2757" y="8598"/>
                  </a:cubicBezTo>
                  <a:cubicBezTo>
                    <a:pt x="2959" y="8598"/>
                    <a:pt x="3177" y="8582"/>
                    <a:pt x="3421" y="8550"/>
                  </a:cubicBezTo>
                  <a:cubicBezTo>
                    <a:pt x="3476" y="8545"/>
                    <a:pt x="3508" y="8489"/>
                    <a:pt x="3505" y="8440"/>
                  </a:cubicBezTo>
                  <a:cubicBezTo>
                    <a:pt x="3857" y="8352"/>
                    <a:pt x="4210" y="8167"/>
                    <a:pt x="4582" y="7878"/>
                  </a:cubicBezTo>
                  <a:cubicBezTo>
                    <a:pt x="4905" y="7627"/>
                    <a:pt x="5214" y="7301"/>
                    <a:pt x="5500" y="6906"/>
                  </a:cubicBezTo>
                  <a:cubicBezTo>
                    <a:pt x="5747" y="6561"/>
                    <a:pt x="5939" y="6185"/>
                    <a:pt x="6070" y="5788"/>
                  </a:cubicBezTo>
                  <a:cubicBezTo>
                    <a:pt x="6198" y="5409"/>
                    <a:pt x="6258" y="5006"/>
                    <a:pt x="6255" y="4588"/>
                  </a:cubicBezTo>
                  <a:cubicBezTo>
                    <a:pt x="6251" y="4206"/>
                    <a:pt x="6185" y="3818"/>
                    <a:pt x="6054" y="3437"/>
                  </a:cubicBezTo>
                  <a:cubicBezTo>
                    <a:pt x="5991" y="3255"/>
                    <a:pt x="5916" y="3081"/>
                    <a:pt x="5826" y="2903"/>
                  </a:cubicBezTo>
                  <a:cubicBezTo>
                    <a:pt x="5738" y="2733"/>
                    <a:pt x="5629" y="2558"/>
                    <a:pt x="5494" y="2369"/>
                  </a:cubicBezTo>
                  <a:cubicBezTo>
                    <a:pt x="5415" y="2257"/>
                    <a:pt x="5329" y="2149"/>
                    <a:pt x="5237" y="2047"/>
                  </a:cubicBezTo>
                  <a:cubicBezTo>
                    <a:pt x="5119" y="1912"/>
                    <a:pt x="4993" y="1785"/>
                    <a:pt x="4863" y="1661"/>
                  </a:cubicBezTo>
                  <a:cubicBezTo>
                    <a:pt x="4670" y="1474"/>
                    <a:pt x="4461" y="1291"/>
                    <a:pt x="4223" y="1099"/>
                  </a:cubicBezTo>
                  <a:cubicBezTo>
                    <a:pt x="3979" y="902"/>
                    <a:pt x="3723" y="718"/>
                    <a:pt x="3462" y="555"/>
                  </a:cubicBezTo>
                  <a:cubicBezTo>
                    <a:pt x="3194" y="388"/>
                    <a:pt x="2929" y="251"/>
                    <a:pt x="2667" y="151"/>
                  </a:cubicBezTo>
                  <a:cubicBezTo>
                    <a:pt x="2406" y="50"/>
                    <a:pt x="2161" y="0"/>
                    <a:pt x="1938" y="0"/>
                  </a:cubicBezTo>
                  <a:close/>
                </a:path>
              </a:pathLst>
            </a:custGeom>
            <a:solidFill>
              <a:srgbClr val="ABB3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9" name="Google Shape;6089;p16"/>
            <p:cNvSpPr/>
            <p:nvPr/>
          </p:nvSpPr>
          <p:spPr>
            <a:xfrm>
              <a:off x="4039050" y="6578925"/>
              <a:ext cx="73350" cy="202675"/>
            </a:xfrm>
            <a:custGeom>
              <a:avLst/>
              <a:gdLst/>
              <a:ahLst/>
              <a:cxnLst/>
              <a:rect l="l" t="t" r="r" b="b"/>
              <a:pathLst>
                <a:path w="2934" h="8107" extrusionOk="0">
                  <a:moveTo>
                    <a:pt x="5" y="0"/>
                  </a:moveTo>
                  <a:lnTo>
                    <a:pt x="5" y="0"/>
                  </a:lnTo>
                  <a:cubicBezTo>
                    <a:pt x="1" y="51"/>
                    <a:pt x="8" y="97"/>
                    <a:pt x="13" y="144"/>
                  </a:cubicBezTo>
                  <a:lnTo>
                    <a:pt x="21" y="194"/>
                  </a:lnTo>
                  <a:cubicBezTo>
                    <a:pt x="44" y="393"/>
                    <a:pt x="62" y="594"/>
                    <a:pt x="72" y="795"/>
                  </a:cubicBezTo>
                  <a:cubicBezTo>
                    <a:pt x="92" y="1190"/>
                    <a:pt x="92" y="1585"/>
                    <a:pt x="90" y="1957"/>
                  </a:cubicBezTo>
                  <a:lnTo>
                    <a:pt x="90" y="2050"/>
                  </a:lnTo>
                  <a:lnTo>
                    <a:pt x="90" y="2086"/>
                  </a:lnTo>
                  <a:cubicBezTo>
                    <a:pt x="87" y="2442"/>
                    <a:pt x="84" y="2810"/>
                    <a:pt x="100" y="3170"/>
                  </a:cubicBezTo>
                  <a:cubicBezTo>
                    <a:pt x="123" y="3606"/>
                    <a:pt x="166" y="3962"/>
                    <a:pt x="238" y="4291"/>
                  </a:cubicBezTo>
                  <a:cubicBezTo>
                    <a:pt x="286" y="4503"/>
                    <a:pt x="344" y="4704"/>
                    <a:pt x="413" y="4892"/>
                  </a:cubicBezTo>
                  <a:cubicBezTo>
                    <a:pt x="473" y="5066"/>
                    <a:pt x="539" y="5237"/>
                    <a:pt x="614" y="5408"/>
                  </a:cubicBezTo>
                  <a:cubicBezTo>
                    <a:pt x="654" y="5510"/>
                    <a:pt x="700" y="5612"/>
                    <a:pt x="745" y="5713"/>
                  </a:cubicBezTo>
                  <a:cubicBezTo>
                    <a:pt x="836" y="5925"/>
                    <a:pt x="927" y="6136"/>
                    <a:pt x="1009" y="6352"/>
                  </a:cubicBezTo>
                  <a:cubicBezTo>
                    <a:pt x="1144" y="6729"/>
                    <a:pt x="1219" y="7041"/>
                    <a:pt x="1240" y="7337"/>
                  </a:cubicBezTo>
                  <a:cubicBezTo>
                    <a:pt x="1254" y="7519"/>
                    <a:pt x="1252" y="7687"/>
                    <a:pt x="1236" y="7850"/>
                  </a:cubicBezTo>
                  <a:cubicBezTo>
                    <a:pt x="1229" y="7929"/>
                    <a:pt x="1219" y="8009"/>
                    <a:pt x="1206" y="8087"/>
                  </a:cubicBezTo>
                  <a:lnTo>
                    <a:pt x="1207" y="8092"/>
                  </a:lnTo>
                  <a:lnTo>
                    <a:pt x="1211" y="8094"/>
                  </a:lnTo>
                  <a:cubicBezTo>
                    <a:pt x="1262" y="8100"/>
                    <a:pt x="1310" y="8101"/>
                    <a:pt x="1358" y="8104"/>
                  </a:cubicBezTo>
                  <a:cubicBezTo>
                    <a:pt x="1398" y="8106"/>
                    <a:pt x="1439" y="8106"/>
                    <a:pt x="1480" y="8106"/>
                  </a:cubicBezTo>
                  <a:cubicBezTo>
                    <a:pt x="1625" y="8106"/>
                    <a:pt x="1780" y="8096"/>
                    <a:pt x="1938" y="8075"/>
                  </a:cubicBezTo>
                  <a:cubicBezTo>
                    <a:pt x="2125" y="8051"/>
                    <a:pt x="2317" y="8001"/>
                    <a:pt x="2524" y="7922"/>
                  </a:cubicBezTo>
                  <a:cubicBezTo>
                    <a:pt x="2650" y="7874"/>
                    <a:pt x="2786" y="7805"/>
                    <a:pt x="2933" y="7709"/>
                  </a:cubicBezTo>
                  <a:cubicBezTo>
                    <a:pt x="2798" y="7627"/>
                    <a:pt x="2691" y="7555"/>
                    <a:pt x="2596" y="7479"/>
                  </a:cubicBezTo>
                  <a:cubicBezTo>
                    <a:pt x="2468" y="7379"/>
                    <a:pt x="2347" y="7267"/>
                    <a:pt x="2240" y="7142"/>
                  </a:cubicBezTo>
                  <a:cubicBezTo>
                    <a:pt x="2184" y="7080"/>
                    <a:pt x="2132" y="7012"/>
                    <a:pt x="2082" y="6945"/>
                  </a:cubicBezTo>
                  <a:cubicBezTo>
                    <a:pt x="1809" y="6566"/>
                    <a:pt x="1595" y="6097"/>
                    <a:pt x="1422" y="5511"/>
                  </a:cubicBezTo>
                  <a:cubicBezTo>
                    <a:pt x="1254" y="4927"/>
                    <a:pt x="1141" y="4311"/>
                    <a:pt x="1045" y="3732"/>
                  </a:cubicBezTo>
                  <a:lnTo>
                    <a:pt x="989" y="3397"/>
                  </a:lnTo>
                  <a:cubicBezTo>
                    <a:pt x="908" y="2909"/>
                    <a:pt x="826" y="2415"/>
                    <a:pt x="724" y="1932"/>
                  </a:cubicBezTo>
                  <a:cubicBezTo>
                    <a:pt x="625" y="1473"/>
                    <a:pt x="477" y="872"/>
                    <a:pt x="194" y="319"/>
                  </a:cubicBezTo>
                  <a:cubicBezTo>
                    <a:pt x="137" y="209"/>
                    <a:pt x="75" y="101"/>
                    <a:pt x="5" y="0"/>
                  </a:cubicBezTo>
                  <a:close/>
                </a:path>
              </a:pathLst>
            </a:custGeom>
            <a:solidFill>
              <a:srgbClr val="8490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0" name="Google Shape;6090;p16"/>
            <p:cNvSpPr/>
            <p:nvPr/>
          </p:nvSpPr>
          <p:spPr>
            <a:xfrm>
              <a:off x="4112350" y="6507675"/>
              <a:ext cx="40475" cy="224025"/>
            </a:xfrm>
            <a:custGeom>
              <a:avLst/>
              <a:gdLst/>
              <a:ahLst/>
              <a:cxnLst/>
              <a:rect l="l" t="t" r="r" b="b"/>
              <a:pathLst>
                <a:path w="1619" h="8961" extrusionOk="0">
                  <a:moveTo>
                    <a:pt x="0" y="1"/>
                  </a:moveTo>
                  <a:cubicBezTo>
                    <a:pt x="144" y="315"/>
                    <a:pt x="269" y="613"/>
                    <a:pt x="363" y="893"/>
                  </a:cubicBezTo>
                  <a:cubicBezTo>
                    <a:pt x="609" y="1601"/>
                    <a:pt x="751" y="2341"/>
                    <a:pt x="787" y="3090"/>
                  </a:cubicBezTo>
                  <a:cubicBezTo>
                    <a:pt x="809" y="3561"/>
                    <a:pt x="800" y="4058"/>
                    <a:pt x="758" y="4606"/>
                  </a:cubicBezTo>
                  <a:cubicBezTo>
                    <a:pt x="740" y="4871"/>
                    <a:pt x="717" y="5140"/>
                    <a:pt x="692" y="5406"/>
                  </a:cubicBezTo>
                  <a:lnTo>
                    <a:pt x="666" y="5683"/>
                  </a:lnTo>
                  <a:cubicBezTo>
                    <a:pt x="651" y="5839"/>
                    <a:pt x="636" y="5996"/>
                    <a:pt x="623" y="6152"/>
                  </a:cubicBezTo>
                  <a:cubicBezTo>
                    <a:pt x="613" y="6349"/>
                    <a:pt x="618" y="6543"/>
                    <a:pt x="639" y="6730"/>
                  </a:cubicBezTo>
                  <a:cubicBezTo>
                    <a:pt x="659" y="6901"/>
                    <a:pt x="688" y="7067"/>
                    <a:pt x="721" y="7237"/>
                  </a:cubicBezTo>
                  <a:lnTo>
                    <a:pt x="786" y="7531"/>
                  </a:lnTo>
                  <a:cubicBezTo>
                    <a:pt x="833" y="7750"/>
                    <a:pt x="882" y="7968"/>
                    <a:pt x="916" y="8192"/>
                  </a:cubicBezTo>
                  <a:cubicBezTo>
                    <a:pt x="941" y="8367"/>
                    <a:pt x="962" y="8538"/>
                    <a:pt x="965" y="8710"/>
                  </a:cubicBezTo>
                  <a:cubicBezTo>
                    <a:pt x="967" y="8791"/>
                    <a:pt x="967" y="8870"/>
                    <a:pt x="961" y="8950"/>
                  </a:cubicBezTo>
                  <a:lnTo>
                    <a:pt x="961" y="8958"/>
                  </a:lnTo>
                  <a:lnTo>
                    <a:pt x="965" y="8960"/>
                  </a:lnTo>
                  <a:cubicBezTo>
                    <a:pt x="985" y="8903"/>
                    <a:pt x="995" y="8847"/>
                    <a:pt x="1004" y="8791"/>
                  </a:cubicBezTo>
                  <a:cubicBezTo>
                    <a:pt x="1083" y="8359"/>
                    <a:pt x="1105" y="7899"/>
                    <a:pt x="1125" y="7528"/>
                  </a:cubicBezTo>
                  <a:lnTo>
                    <a:pt x="1126" y="7490"/>
                  </a:lnTo>
                  <a:lnTo>
                    <a:pt x="1139" y="7260"/>
                  </a:lnTo>
                  <a:cubicBezTo>
                    <a:pt x="1152" y="7014"/>
                    <a:pt x="1168" y="6771"/>
                    <a:pt x="1196" y="6527"/>
                  </a:cubicBezTo>
                  <a:cubicBezTo>
                    <a:pt x="1224" y="6272"/>
                    <a:pt x="1267" y="6035"/>
                    <a:pt x="1317" y="5773"/>
                  </a:cubicBezTo>
                  <a:lnTo>
                    <a:pt x="1379" y="5443"/>
                  </a:lnTo>
                  <a:cubicBezTo>
                    <a:pt x="1456" y="5042"/>
                    <a:pt x="1525" y="4680"/>
                    <a:pt x="1566" y="4311"/>
                  </a:cubicBezTo>
                  <a:cubicBezTo>
                    <a:pt x="1619" y="3834"/>
                    <a:pt x="1606" y="3332"/>
                    <a:pt x="1525" y="2816"/>
                  </a:cubicBezTo>
                  <a:cubicBezTo>
                    <a:pt x="1455" y="2346"/>
                    <a:pt x="1319" y="1894"/>
                    <a:pt x="1117" y="1467"/>
                  </a:cubicBezTo>
                  <a:cubicBezTo>
                    <a:pt x="948" y="1100"/>
                    <a:pt x="725" y="756"/>
                    <a:pt x="452" y="447"/>
                  </a:cubicBezTo>
                  <a:cubicBezTo>
                    <a:pt x="320" y="295"/>
                    <a:pt x="168" y="146"/>
                    <a:pt x="0" y="1"/>
                  </a:cubicBezTo>
                  <a:close/>
                </a:path>
              </a:pathLst>
            </a:custGeom>
            <a:solidFill>
              <a:srgbClr val="8490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1" name="Google Shape;6091;p16"/>
            <p:cNvSpPr/>
            <p:nvPr/>
          </p:nvSpPr>
          <p:spPr>
            <a:xfrm>
              <a:off x="3610425" y="6796275"/>
              <a:ext cx="161850" cy="136875"/>
            </a:xfrm>
            <a:custGeom>
              <a:avLst/>
              <a:gdLst/>
              <a:ahLst/>
              <a:cxnLst/>
              <a:rect l="l" t="t" r="r" b="b"/>
              <a:pathLst>
                <a:path w="6474" h="5475" extrusionOk="0">
                  <a:moveTo>
                    <a:pt x="377" y="0"/>
                  </a:moveTo>
                  <a:cubicBezTo>
                    <a:pt x="305" y="142"/>
                    <a:pt x="259" y="278"/>
                    <a:pt x="224" y="392"/>
                  </a:cubicBezTo>
                  <a:cubicBezTo>
                    <a:pt x="108" y="760"/>
                    <a:pt x="39" y="1181"/>
                    <a:pt x="9" y="1714"/>
                  </a:cubicBezTo>
                  <a:cubicBezTo>
                    <a:pt x="0" y="1903"/>
                    <a:pt x="0" y="2102"/>
                    <a:pt x="8" y="2303"/>
                  </a:cubicBezTo>
                  <a:cubicBezTo>
                    <a:pt x="19" y="2540"/>
                    <a:pt x="62" y="2782"/>
                    <a:pt x="134" y="3021"/>
                  </a:cubicBezTo>
                  <a:cubicBezTo>
                    <a:pt x="190" y="3209"/>
                    <a:pt x="270" y="3400"/>
                    <a:pt x="385" y="3601"/>
                  </a:cubicBezTo>
                  <a:cubicBezTo>
                    <a:pt x="487" y="3755"/>
                    <a:pt x="582" y="3887"/>
                    <a:pt x="678" y="3998"/>
                  </a:cubicBezTo>
                  <a:cubicBezTo>
                    <a:pt x="717" y="4041"/>
                    <a:pt x="756" y="4082"/>
                    <a:pt x="793" y="4122"/>
                  </a:cubicBezTo>
                  <a:cubicBezTo>
                    <a:pt x="934" y="4262"/>
                    <a:pt x="1088" y="4384"/>
                    <a:pt x="1279" y="4512"/>
                  </a:cubicBezTo>
                  <a:cubicBezTo>
                    <a:pt x="1454" y="4631"/>
                    <a:pt x="1659" y="4736"/>
                    <a:pt x="1905" y="4831"/>
                  </a:cubicBezTo>
                  <a:cubicBezTo>
                    <a:pt x="2085" y="4902"/>
                    <a:pt x="2291" y="4966"/>
                    <a:pt x="2541" y="5020"/>
                  </a:cubicBezTo>
                  <a:cubicBezTo>
                    <a:pt x="2758" y="5066"/>
                    <a:pt x="2984" y="5089"/>
                    <a:pt x="3202" y="5112"/>
                  </a:cubicBezTo>
                  <a:lnTo>
                    <a:pt x="3361" y="5131"/>
                  </a:lnTo>
                  <a:cubicBezTo>
                    <a:pt x="3693" y="5167"/>
                    <a:pt x="4025" y="5200"/>
                    <a:pt x="4358" y="5231"/>
                  </a:cubicBezTo>
                  <a:cubicBezTo>
                    <a:pt x="4588" y="5254"/>
                    <a:pt x="4818" y="5276"/>
                    <a:pt x="5049" y="5302"/>
                  </a:cubicBezTo>
                  <a:cubicBezTo>
                    <a:pt x="5496" y="5346"/>
                    <a:pt x="5978" y="5398"/>
                    <a:pt x="6474" y="5474"/>
                  </a:cubicBezTo>
                  <a:cubicBezTo>
                    <a:pt x="6112" y="5274"/>
                    <a:pt x="5751" y="5050"/>
                    <a:pt x="5431" y="4851"/>
                  </a:cubicBezTo>
                  <a:cubicBezTo>
                    <a:pt x="5191" y="4701"/>
                    <a:pt x="4971" y="4565"/>
                    <a:pt x="4747" y="4437"/>
                  </a:cubicBezTo>
                  <a:cubicBezTo>
                    <a:pt x="4627" y="4368"/>
                    <a:pt x="4441" y="4265"/>
                    <a:pt x="4243" y="4181"/>
                  </a:cubicBezTo>
                  <a:cubicBezTo>
                    <a:pt x="4164" y="4147"/>
                    <a:pt x="4085" y="4114"/>
                    <a:pt x="4003" y="4087"/>
                  </a:cubicBezTo>
                  <a:cubicBezTo>
                    <a:pt x="3906" y="4054"/>
                    <a:pt x="3802" y="4025"/>
                    <a:pt x="3702" y="3996"/>
                  </a:cubicBezTo>
                  <a:cubicBezTo>
                    <a:pt x="3539" y="3953"/>
                    <a:pt x="3356" y="3911"/>
                    <a:pt x="3169" y="3870"/>
                  </a:cubicBezTo>
                  <a:lnTo>
                    <a:pt x="3009" y="3834"/>
                  </a:lnTo>
                  <a:lnTo>
                    <a:pt x="2850" y="3798"/>
                  </a:lnTo>
                  <a:cubicBezTo>
                    <a:pt x="2567" y="3730"/>
                    <a:pt x="2294" y="3661"/>
                    <a:pt x="2036" y="3554"/>
                  </a:cubicBezTo>
                  <a:cubicBezTo>
                    <a:pt x="1733" y="3424"/>
                    <a:pt x="1514" y="3289"/>
                    <a:pt x="1346" y="3129"/>
                  </a:cubicBezTo>
                  <a:cubicBezTo>
                    <a:pt x="1296" y="3080"/>
                    <a:pt x="1250" y="3029"/>
                    <a:pt x="1203" y="2978"/>
                  </a:cubicBezTo>
                  <a:cubicBezTo>
                    <a:pt x="1160" y="2927"/>
                    <a:pt x="1116" y="2876"/>
                    <a:pt x="1081" y="2821"/>
                  </a:cubicBezTo>
                  <a:cubicBezTo>
                    <a:pt x="1002" y="2703"/>
                    <a:pt x="941" y="2591"/>
                    <a:pt x="894" y="2481"/>
                  </a:cubicBezTo>
                  <a:cubicBezTo>
                    <a:pt x="836" y="2340"/>
                    <a:pt x="786" y="2183"/>
                    <a:pt x="739" y="2000"/>
                  </a:cubicBezTo>
                  <a:cubicBezTo>
                    <a:pt x="719" y="1922"/>
                    <a:pt x="697" y="1843"/>
                    <a:pt x="684" y="1764"/>
                  </a:cubicBezTo>
                  <a:cubicBezTo>
                    <a:pt x="677" y="1717"/>
                    <a:pt x="668" y="1672"/>
                    <a:pt x="667" y="1626"/>
                  </a:cubicBezTo>
                  <a:cubicBezTo>
                    <a:pt x="664" y="1570"/>
                    <a:pt x="663" y="1536"/>
                    <a:pt x="670" y="1504"/>
                  </a:cubicBezTo>
                  <a:cubicBezTo>
                    <a:pt x="675" y="1475"/>
                    <a:pt x="678" y="1451"/>
                    <a:pt x="688" y="1432"/>
                  </a:cubicBezTo>
                  <a:cubicBezTo>
                    <a:pt x="709" y="1394"/>
                    <a:pt x="739" y="1355"/>
                    <a:pt x="777" y="1340"/>
                  </a:cubicBezTo>
                  <a:cubicBezTo>
                    <a:pt x="805" y="1332"/>
                    <a:pt x="829" y="1326"/>
                    <a:pt x="861" y="1326"/>
                  </a:cubicBezTo>
                  <a:cubicBezTo>
                    <a:pt x="878" y="1326"/>
                    <a:pt x="898" y="1327"/>
                    <a:pt x="923" y="1335"/>
                  </a:cubicBezTo>
                  <a:cubicBezTo>
                    <a:pt x="993" y="1353"/>
                    <a:pt x="1056" y="1386"/>
                    <a:pt x="1112" y="1415"/>
                  </a:cubicBezTo>
                  <a:cubicBezTo>
                    <a:pt x="1181" y="1457"/>
                    <a:pt x="1253" y="1500"/>
                    <a:pt x="1322" y="1543"/>
                  </a:cubicBezTo>
                  <a:lnTo>
                    <a:pt x="1355" y="1564"/>
                  </a:lnTo>
                  <a:cubicBezTo>
                    <a:pt x="1422" y="1606"/>
                    <a:pt x="1488" y="1645"/>
                    <a:pt x="1556" y="1684"/>
                  </a:cubicBezTo>
                  <a:lnTo>
                    <a:pt x="1590" y="1698"/>
                  </a:lnTo>
                  <a:cubicBezTo>
                    <a:pt x="1539" y="1527"/>
                    <a:pt x="1453" y="1349"/>
                    <a:pt x="1346" y="1167"/>
                  </a:cubicBezTo>
                  <a:cubicBezTo>
                    <a:pt x="1201" y="924"/>
                    <a:pt x="1016" y="674"/>
                    <a:pt x="815" y="444"/>
                  </a:cubicBezTo>
                  <a:cubicBezTo>
                    <a:pt x="729" y="345"/>
                    <a:pt x="637" y="250"/>
                    <a:pt x="545" y="157"/>
                  </a:cubicBezTo>
                  <a:cubicBezTo>
                    <a:pt x="502" y="114"/>
                    <a:pt x="440" y="58"/>
                    <a:pt x="377" y="0"/>
                  </a:cubicBezTo>
                  <a:close/>
                </a:path>
              </a:pathLst>
            </a:custGeom>
            <a:solidFill>
              <a:srgbClr val="8490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2" name="Google Shape;6092;p16"/>
            <p:cNvSpPr/>
            <p:nvPr/>
          </p:nvSpPr>
          <p:spPr>
            <a:xfrm>
              <a:off x="3192900" y="6586100"/>
              <a:ext cx="144975" cy="179450"/>
            </a:xfrm>
            <a:custGeom>
              <a:avLst/>
              <a:gdLst/>
              <a:ahLst/>
              <a:cxnLst/>
              <a:rect l="l" t="t" r="r" b="b"/>
              <a:pathLst>
                <a:path w="5799" h="7178" extrusionOk="0">
                  <a:moveTo>
                    <a:pt x="744" y="1"/>
                  </a:moveTo>
                  <a:lnTo>
                    <a:pt x="701" y="22"/>
                  </a:lnTo>
                  <a:cubicBezTo>
                    <a:pt x="468" y="189"/>
                    <a:pt x="282" y="397"/>
                    <a:pt x="160" y="625"/>
                  </a:cubicBezTo>
                  <a:cubicBezTo>
                    <a:pt x="99" y="737"/>
                    <a:pt x="55" y="860"/>
                    <a:pt x="29" y="985"/>
                  </a:cubicBezTo>
                  <a:cubicBezTo>
                    <a:pt x="15" y="1052"/>
                    <a:pt x="7" y="1118"/>
                    <a:pt x="4" y="1183"/>
                  </a:cubicBezTo>
                  <a:cubicBezTo>
                    <a:pt x="0" y="1255"/>
                    <a:pt x="7" y="1332"/>
                    <a:pt x="26" y="1431"/>
                  </a:cubicBezTo>
                  <a:cubicBezTo>
                    <a:pt x="42" y="1517"/>
                    <a:pt x="71" y="1609"/>
                    <a:pt x="115" y="1711"/>
                  </a:cubicBezTo>
                  <a:cubicBezTo>
                    <a:pt x="150" y="1793"/>
                    <a:pt x="195" y="1887"/>
                    <a:pt x="260" y="1993"/>
                  </a:cubicBezTo>
                  <a:cubicBezTo>
                    <a:pt x="362" y="2149"/>
                    <a:pt x="474" y="2300"/>
                    <a:pt x="629" y="2474"/>
                  </a:cubicBezTo>
                  <a:cubicBezTo>
                    <a:pt x="657" y="2506"/>
                    <a:pt x="681" y="2534"/>
                    <a:pt x="708" y="2560"/>
                  </a:cubicBezTo>
                  <a:cubicBezTo>
                    <a:pt x="940" y="2814"/>
                    <a:pt x="1198" y="3047"/>
                    <a:pt x="1449" y="3271"/>
                  </a:cubicBezTo>
                  <a:lnTo>
                    <a:pt x="1480" y="3300"/>
                  </a:lnTo>
                  <a:lnTo>
                    <a:pt x="1729" y="3527"/>
                  </a:lnTo>
                  <a:cubicBezTo>
                    <a:pt x="1987" y="3764"/>
                    <a:pt x="2247" y="4057"/>
                    <a:pt x="2499" y="4338"/>
                  </a:cubicBezTo>
                  <a:lnTo>
                    <a:pt x="2555" y="4401"/>
                  </a:lnTo>
                  <a:lnTo>
                    <a:pt x="2769" y="4641"/>
                  </a:lnTo>
                  <a:lnTo>
                    <a:pt x="2828" y="4707"/>
                  </a:lnTo>
                  <a:lnTo>
                    <a:pt x="2886" y="4775"/>
                  </a:lnTo>
                  <a:cubicBezTo>
                    <a:pt x="3115" y="5033"/>
                    <a:pt x="3350" y="5296"/>
                    <a:pt x="3588" y="5546"/>
                  </a:cubicBezTo>
                  <a:cubicBezTo>
                    <a:pt x="4078" y="6058"/>
                    <a:pt x="4840" y="6786"/>
                    <a:pt x="5798" y="7178"/>
                  </a:cubicBezTo>
                  <a:cubicBezTo>
                    <a:pt x="5781" y="7126"/>
                    <a:pt x="5755" y="7084"/>
                    <a:pt x="5728" y="7044"/>
                  </a:cubicBezTo>
                  <a:cubicBezTo>
                    <a:pt x="5590" y="6840"/>
                    <a:pt x="5442" y="6656"/>
                    <a:pt x="5269" y="6457"/>
                  </a:cubicBezTo>
                  <a:cubicBezTo>
                    <a:pt x="5200" y="6378"/>
                    <a:pt x="5128" y="6302"/>
                    <a:pt x="5059" y="6227"/>
                  </a:cubicBezTo>
                  <a:cubicBezTo>
                    <a:pt x="4908" y="6069"/>
                    <a:pt x="4751" y="5914"/>
                    <a:pt x="4595" y="5760"/>
                  </a:cubicBezTo>
                  <a:lnTo>
                    <a:pt x="4500" y="5665"/>
                  </a:lnTo>
                  <a:cubicBezTo>
                    <a:pt x="4438" y="5604"/>
                    <a:pt x="4378" y="5543"/>
                    <a:pt x="4316" y="5480"/>
                  </a:cubicBezTo>
                  <a:lnTo>
                    <a:pt x="4244" y="5408"/>
                  </a:lnTo>
                  <a:cubicBezTo>
                    <a:pt x="4197" y="5359"/>
                    <a:pt x="4150" y="5311"/>
                    <a:pt x="4104" y="5262"/>
                  </a:cubicBezTo>
                  <a:lnTo>
                    <a:pt x="4061" y="5220"/>
                  </a:lnTo>
                  <a:cubicBezTo>
                    <a:pt x="4019" y="5177"/>
                    <a:pt x="3977" y="5133"/>
                    <a:pt x="3938" y="5088"/>
                  </a:cubicBezTo>
                  <a:lnTo>
                    <a:pt x="3895" y="5038"/>
                  </a:lnTo>
                  <a:cubicBezTo>
                    <a:pt x="3792" y="4916"/>
                    <a:pt x="3717" y="4801"/>
                    <a:pt x="3660" y="4686"/>
                  </a:cubicBezTo>
                  <a:cubicBezTo>
                    <a:pt x="3611" y="4584"/>
                    <a:pt x="3566" y="4472"/>
                    <a:pt x="3531" y="4353"/>
                  </a:cubicBezTo>
                  <a:lnTo>
                    <a:pt x="3480" y="4183"/>
                  </a:lnTo>
                  <a:lnTo>
                    <a:pt x="3429" y="4015"/>
                  </a:lnTo>
                  <a:cubicBezTo>
                    <a:pt x="3401" y="3936"/>
                    <a:pt x="3378" y="3869"/>
                    <a:pt x="3345" y="3807"/>
                  </a:cubicBezTo>
                  <a:cubicBezTo>
                    <a:pt x="3311" y="3735"/>
                    <a:pt x="3275" y="3668"/>
                    <a:pt x="3236" y="3599"/>
                  </a:cubicBezTo>
                  <a:cubicBezTo>
                    <a:pt x="3193" y="3537"/>
                    <a:pt x="3157" y="3487"/>
                    <a:pt x="3114" y="3438"/>
                  </a:cubicBezTo>
                  <a:lnTo>
                    <a:pt x="3081" y="3400"/>
                  </a:lnTo>
                  <a:cubicBezTo>
                    <a:pt x="3022" y="3337"/>
                    <a:pt x="2959" y="3277"/>
                    <a:pt x="2893" y="3221"/>
                  </a:cubicBezTo>
                  <a:cubicBezTo>
                    <a:pt x="2741" y="3096"/>
                    <a:pt x="2557" y="2971"/>
                    <a:pt x="2383" y="2855"/>
                  </a:cubicBezTo>
                  <a:lnTo>
                    <a:pt x="2338" y="2824"/>
                  </a:lnTo>
                  <a:lnTo>
                    <a:pt x="2305" y="2803"/>
                  </a:lnTo>
                  <a:cubicBezTo>
                    <a:pt x="2169" y="2711"/>
                    <a:pt x="2030" y="2618"/>
                    <a:pt x="1903" y="2511"/>
                  </a:cubicBezTo>
                  <a:cubicBezTo>
                    <a:pt x="1785" y="2414"/>
                    <a:pt x="1701" y="2335"/>
                    <a:pt x="1630" y="2256"/>
                  </a:cubicBezTo>
                  <a:cubicBezTo>
                    <a:pt x="1592" y="2210"/>
                    <a:pt x="1554" y="2159"/>
                    <a:pt x="1520" y="2109"/>
                  </a:cubicBezTo>
                  <a:cubicBezTo>
                    <a:pt x="1491" y="2066"/>
                    <a:pt x="1464" y="2027"/>
                    <a:pt x="1441" y="1983"/>
                  </a:cubicBezTo>
                  <a:cubicBezTo>
                    <a:pt x="1415" y="1930"/>
                    <a:pt x="1388" y="1876"/>
                    <a:pt x="1359" y="1825"/>
                  </a:cubicBezTo>
                  <a:lnTo>
                    <a:pt x="1336" y="1783"/>
                  </a:lnTo>
                  <a:cubicBezTo>
                    <a:pt x="1313" y="1746"/>
                    <a:pt x="1291" y="1704"/>
                    <a:pt x="1274" y="1664"/>
                  </a:cubicBezTo>
                  <a:cubicBezTo>
                    <a:pt x="1255" y="1628"/>
                    <a:pt x="1241" y="1592"/>
                    <a:pt x="1230" y="1555"/>
                  </a:cubicBezTo>
                  <a:cubicBezTo>
                    <a:pt x="1222" y="1532"/>
                    <a:pt x="1220" y="1516"/>
                    <a:pt x="1225" y="1492"/>
                  </a:cubicBezTo>
                  <a:cubicBezTo>
                    <a:pt x="1230" y="1477"/>
                    <a:pt x="1240" y="1467"/>
                    <a:pt x="1248" y="1459"/>
                  </a:cubicBezTo>
                  <a:cubicBezTo>
                    <a:pt x="1264" y="1444"/>
                    <a:pt x="1283" y="1437"/>
                    <a:pt x="1303" y="1437"/>
                  </a:cubicBezTo>
                  <a:cubicBezTo>
                    <a:pt x="1311" y="1437"/>
                    <a:pt x="1318" y="1438"/>
                    <a:pt x="1326" y="1440"/>
                  </a:cubicBezTo>
                  <a:cubicBezTo>
                    <a:pt x="1464" y="1480"/>
                    <a:pt x="1602" y="1532"/>
                    <a:pt x="1745" y="1599"/>
                  </a:cubicBezTo>
                  <a:cubicBezTo>
                    <a:pt x="1875" y="1664"/>
                    <a:pt x="2001" y="1733"/>
                    <a:pt x="2124" y="1806"/>
                  </a:cubicBezTo>
                  <a:lnTo>
                    <a:pt x="2282" y="1901"/>
                  </a:lnTo>
                  <a:cubicBezTo>
                    <a:pt x="2489" y="2027"/>
                    <a:pt x="2676" y="2138"/>
                    <a:pt x="2874" y="2236"/>
                  </a:cubicBezTo>
                  <a:cubicBezTo>
                    <a:pt x="2907" y="2251"/>
                    <a:pt x="2957" y="2273"/>
                    <a:pt x="3008" y="2296"/>
                  </a:cubicBezTo>
                  <a:cubicBezTo>
                    <a:pt x="2906" y="2195"/>
                    <a:pt x="2795" y="2108"/>
                    <a:pt x="2686" y="2019"/>
                  </a:cubicBezTo>
                  <a:lnTo>
                    <a:pt x="2521" y="1884"/>
                  </a:lnTo>
                  <a:cubicBezTo>
                    <a:pt x="2278" y="1690"/>
                    <a:pt x="2041" y="1497"/>
                    <a:pt x="1814" y="1288"/>
                  </a:cubicBezTo>
                  <a:cubicBezTo>
                    <a:pt x="1607" y="1099"/>
                    <a:pt x="1444" y="934"/>
                    <a:pt x="1300" y="771"/>
                  </a:cubicBezTo>
                  <a:cubicBezTo>
                    <a:pt x="1235" y="697"/>
                    <a:pt x="1175" y="623"/>
                    <a:pt x="1118" y="546"/>
                  </a:cubicBezTo>
                  <a:cubicBezTo>
                    <a:pt x="1021" y="424"/>
                    <a:pt x="932" y="299"/>
                    <a:pt x="848" y="169"/>
                  </a:cubicBezTo>
                  <a:cubicBezTo>
                    <a:pt x="812" y="113"/>
                    <a:pt x="777" y="58"/>
                    <a:pt x="744" y="1"/>
                  </a:cubicBezTo>
                  <a:close/>
                </a:path>
              </a:pathLst>
            </a:custGeom>
            <a:solidFill>
              <a:srgbClr val="8490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3" name="Google Shape;6093;p16"/>
            <p:cNvSpPr/>
            <p:nvPr/>
          </p:nvSpPr>
          <p:spPr>
            <a:xfrm>
              <a:off x="3459650" y="6140425"/>
              <a:ext cx="234600" cy="136900"/>
            </a:xfrm>
            <a:custGeom>
              <a:avLst/>
              <a:gdLst/>
              <a:ahLst/>
              <a:cxnLst/>
              <a:rect l="l" t="t" r="r" b="b"/>
              <a:pathLst>
                <a:path w="9384" h="5476" extrusionOk="0">
                  <a:moveTo>
                    <a:pt x="6615" y="1"/>
                  </a:moveTo>
                  <a:cubicBezTo>
                    <a:pt x="6585" y="1"/>
                    <a:pt x="6556" y="1"/>
                    <a:pt x="6527" y="3"/>
                  </a:cubicBezTo>
                  <a:cubicBezTo>
                    <a:pt x="6438" y="9"/>
                    <a:pt x="6350" y="18"/>
                    <a:pt x="6264" y="32"/>
                  </a:cubicBezTo>
                  <a:cubicBezTo>
                    <a:pt x="6011" y="76"/>
                    <a:pt x="5746" y="164"/>
                    <a:pt x="5453" y="298"/>
                  </a:cubicBezTo>
                  <a:cubicBezTo>
                    <a:pt x="5122" y="451"/>
                    <a:pt x="4783" y="650"/>
                    <a:pt x="4352" y="937"/>
                  </a:cubicBezTo>
                  <a:lnTo>
                    <a:pt x="4110" y="1102"/>
                  </a:lnTo>
                  <a:lnTo>
                    <a:pt x="3867" y="1267"/>
                  </a:lnTo>
                  <a:lnTo>
                    <a:pt x="3820" y="1302"/>
                  </a:lnTo>
                  <a:cubicBezTo>
                    <a:pt x="3676" y="1398"/>
                    <a:pt x="3542" y="1488"/>
                    <a:pt x="3404" y="1569"/>
                  </a:cubicBezTo>
                  <a:cubicBezTo>
                    <a:pt x="2923" y="1852"/>
                    <a:pt x="2392" y="2030"/>
                    <a:pt x="1931" y="2173"/>
                  </a:cubicBezTo>
                  <a:lnTo>
                    <a:pt x="1688" y="2247"/>
                  </a:lnTo>
                  <a:cubicBezTo>
                    <a:pt x="1264" y="2376"/>
                    <a:pt x="826" y="2510"/>
                    <a:pt x="416" y="2698"/>
                  </a:cubicBezTo>
                  <a:cubicBezTo>
                    <a:pt x="322" y="2742"/>
                    <a:pt x="227" y="2791"/>
                    <a:pt x="130" y="2847"/>
                  </a:cubicBezTo>
                  <a:cubicBezTo>
                    <a:pt x="87" y="2872"/>
                    <a:pt x="44" y="2899"/>
                    <a:pt x="0" y="2928"/>
                  </a:cubicBezTo>
                  <a:lnTo>
                    <a:pt x="0" y="2935"/>
                  </a:lnTo>
                  <a:cubicBezTo>
                    <a:pt x="6" y="2935"/>
                    <a:pt x="6" y="2939"/>
                    <a:pt x="6" y="2940"/>
                  </a:cubicBezTo>
                  <a:lnTo>
                    <a:pt x="8" y="2940"/>
                  </a:lnTo>
                  <a:lnTo>
                    <a:pt x="51" y="2955"/>
                  </a:lnTo>
                  <a:lnTo>
                    <a:pt x="95" y="2968"/>
                  </a:lnTo>
                  <a:lnTo>
                    <a:pt x="200" y="2996"/>
                  </a:lnTo>
                  <a:lnTo>
                    <a:pt x="245" y="3011"/>
                  </a:lnTo>
                  <a:lnTo>
                    <a:pt x="291" y="3025"/>
                  </a:lnTo>
                  <a:cubicBezTo>
                    <a:pt x="331" y="3040"/>
                    <a:pt x="355" y="3048"/>
                    <a:pt x="382" y="3054"/>
                  </a:cubicBezTo>
                  <a:cubicBezTo>
                    <a:pt x="489" y="3086"/>
                    <a:pt x="605" y="3107"/>
                    <a:pt x="746" y="3126"/>
                  </a:cubicBezTo>
                  <a:cubicBezTo>
                    <a:pt x="857" y="3136"/>
                    <a:pt x="969" y="3140"/>
                    <a:pt x="1079" y="3140"/>
                  </a:cubicBezTo>
                  <a:cubicBezTo>
                    <a:pt x="1327" y="3140"/>
                    <a:pt x="1571" y="3119"/>
                    <a:pt x="1803" y="3094"/>
                  </a:cubicBezTo>
                  <a:cubicBezTo>
                    <a:pt x="1909" y="3084"/>
                    <a:pt x="2014" y="3071"/>
                    <a:pt x="2120" y="3058"/>
                  </a:cubicBezTo>
                  <a:lnTo>
                    <a:pt x="2240" y="3044"/>
                  </a:lnTo>
                  <a:cubicBezTo>
                    <a:pt x="2464" y="3018"/>
                    <a:pt x="2686" y="2992"/>
                    <a:pt x="2910" y="2972"/>
                  </a:cubicBezTo>
                  <a:cubicBezTo>
                    <a:pt x="3047" y="2962"/>
                    <a:pt x="3207" y="2950"/>
                    <a:pt x="3368" y="2950"/>
                  </a:cubicBezTo>
                  <a:cubicBezTo>
                    <a:pt x="3385" y="2950"/>
                    <a:pt x="3402" y="2950"/>
                    <a:pt x="3419" y="2951"/>
                  </a:cubicBezTo>
                  <a:cubicBezTo>
                    <a:pt x="3585" y="2955"/>
                    <a:pt x="3751" y="2971"/>
                    <a:pt x="3919" y="2989"/>
                  </a:cubicBezTo>
                  <a:lnTo>
                    <a:pt x="3980" y="2996"/>
                  </a:lnTo>
                  <a:cubicBezTo>
                    <a:pt x="4452" y="3044"/>
                    <a:pt x="4920" y="3101"/>
                    <a:pt x="5375" y="3165"/>
                  </a:cubicBezTo>
                  <a:cubicBezTo>
                    <a:pt x="5618" y="3199"/>
                    <a:pt x="5861" y="3235"/>
                    <a:pt x="6102" y="3272"/>
                  </a:cubicBezTo>
                  <a:lnTo>
                    <a:pt x="6225" y="3291"/>
                  </a:lnTo>
                  <a:lnTo>
                    <a:pt x="6263" y="3295"/>
                  </a:lnTo>
                  <a:cubicBezTo>
                    <a:pt x="6439" y="3323"/>
                    <a:pt x="6616" y="3351"/>
                    <a:pt x="6788" y="3391"/>
                  </a:cubicBezTo>
                  <a:cubicBezTo>
                    <a:pt x="7015" y="3445"/>
                    <a:pt x="7203" y="3502"/>
                    <a:pt x="7380" y="3571"/>
                  </a:cubicBezTo>
                  <a:cubicBezTo>
                    <a:pt x="7597" y="3657"/>
                    <a:pt x="7784" y="3746"/>
                    <a:pt x="7947" y="3845"/>
                  </a:cubicBezTo>
                  <a:cubicBezTo>
                    <a:pt x="8238" y="4023"/>
                    <a:pt x="8488" y="4229"/>
                    <a:pt x="8689" y="4457"/>
                  </a:cubicBezTo>
                  <a:cubicBezTo>
                    <a:pt x="8733" y="4507"/>
                    <a:pt x="8775" y="4559"/>
                    <a:pt x="8816" y="4614"/>
                  </a:cubicBezTo>
                  <a:cubicBezTo>
                    <a:pt x="8884" y="4706"/>
                    <a:pt x="8950" y="4799"/>
                    <a:pt x="9006" y="4897"/>
                  </a:cubicBezTo>
                  <a:cubicBezTo>
                    <a:pt x="9056" y="4981"/>
                    <a:pt x="9101" y="5068"/>
                    <a:pt x="9142" y="5155"/>
                  </a:cubicBezTo>
                  <a:cubicBezTo>
                    <a:pt x="9193" y="5260"/>
                    <a:pt x="9234" y="5368"/>
                    <a:pt x="9272" y="5476"/>
                  </a:cubicBezTo>
                  <a:cubicBezTo>
                    <a:pt x="9306" y="5374"/>
                    <a:pt x="9325" y="5262"/>
                    <a:pt x="9342" y="5122"/>
                  </a:cubicBezTo>
                  <a:cubicBezTo>
                    <a:pt x="9384" y="4660"/>
                    <a:pt x="9358" y="4157"/>
                    <a:pt x="9262" y="3585"/>
                  </a:cubicBezTo>
                  <a:cubicBezTo>
                    <a:pt x="9154" y="2956"/>
                    <a:pt x="8963" y="2329"/>
                    <a:pt x="8707" y="1770"/>
                  </a:cubicBezTo>
                  <a:cubicBezTo>
                    <a:pt x="8528" y="1382"/>
                    <a:pt x="8330" y="1055"/>
                    <a:pt x="8100" y="773"/>
                  </a:cubicBezTo>
                  <a:lnTo>
                    <a:pt x="8058" y="729"/>
                  </a:lnTo>
                  <a:cubicBezTo>
                    <a:pt x="7914" y="565"/>
                    <a:pt x="7769" y="430"/>
                    <a:pt x="7614" y="319"/>
                  </a:cubicBezTo>
                  <a:cubicBezTo>
                    <a:pt x="7573" y="291"/>
                    <a:pt x="7511" y="249"/>
                    <a:pt x="7443" y="213"/>
                  </a:cubicBezTo>
                  <a:cubicBezTo>
                    <a:pt x="7383" y="181"/>
                    <a:pt x="7321" y="148"/>
                    <a:pt x="7257" y="124"/>
                  </a:cubicBezTo>
                  <a:cubicBezTo>
                    <a:pt x="7168" y="89"/>
                    <a:pt x="7096" y="66"/>
                    <a:pt x="7022" y="48"/>
                  </a:cubicBezTo>
                  <a:cubicBezTo>
                    <a:pt x="6946" y="32"/>
                    <a:pt x="6873" y="18"/>
                    <a:pt x="6797" y="9"/>
                  </a:cubicBezTo>
                  <a:cubicBezTo>
                    <a:pt x="6737" y="4"/>
                    <a:pt x="6676" y="1"/>
                    <a:pt x="6615" y="1"/>
                  </a:cubicBezTo>
                  <a:close/>
                </a:path>
              </a:pathLst>
            </a:custGeom>
            <a:solidFill>
              <a:srgbClr val="8490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4" name="Google Shape;6094;p16"/>
            <p:cNvSpPr/>
            <p:nvPr/>
          </p:nvSpPr>
          <p:spPr>
            <a:xfrm>
              <a:off x="4056975" y="5760450"/>
              <a:ext cx="25900" cy="170250"/>
            </a:xfrm>
            <a:custGeom>
              <a:avLst/>
              <a:gdLst/>
              <a:ahLst/>
              <a:cxnLst/>
              <a:rect l="l" t="t" r="r" b="b"/>
              <a:pathLst>
                <a:path w="1036" h="6810" extrusionOk="0">
                  <a:moveTo>
                    <a:pt x="1036" y="0"/>
                  </a:moveTo>
                  <a:lnTo>
                    <a:pt x="1036" y="0"/>
                  </a:lnTo>
                  <a:cubicBezTo>
                    <a:pt x="950" y="110"/>
                    <a:pt x="898" y="240"/>
                    <a:pt x="856" y="354"/>
                  </a:cubicBezTo>
                  <a:cubicBezTo>
                    <a:pt x="749" y="645"/>
                    <a:pt x="654" y="936"/>
                    <a:pt x="575" y="1218"/>
                  </a:cubicBezTo>
                  <a:cubicBezTo>
                    <a:pt x="375" y="1894"/>
                    <a:pt x="224" y="2584"/>
                    <a:pt x="125" y="3272"/>
                  </a:cubicBezTo>
                  <a:cubicBezTo>
                    <a:pt x="29" y="3970"/>
                    <a:pt x="0" y="4581"/>
                    <a:pt x="39" y="5141"/>
                  </a:cubicBezTo>
                  <a:cubicBezTo>
                    <a:pt x="89" y="5817"/>
                    <a:pt x="221" y="6343"/>
                    <a:pt x="448" y="6793"/>
                  </a:cubicBezTo>
                  <a:lnTo>
                    <a:pt x="458" y="6810"/>
                  </a:lnTo>
                  <a:cubicBezTo>
                    <a:pt x="537" y="6679"/>
                    <a:pt x="589" y="6528"/>
                    <a:pt x="631" y="6375"/>
                  </a:cubicBezTo>
                  <a:cubicBezTo>
                    <a:pt x="786" y="5795"/>
                    <a:pt x="812" y="5180"/>
                    <a:pt x="813" y="4656"/>
                  </a:cubicBezTo>
                  <a:cubicBezTo>
                    <a:pt x="813" y="4263"/>
                    <a:pt x="797" y="3851"/>
                    <a:pt x="782" y="3456"/>
                  </a:cubicBezTo>
                  <a:lnTo>
                    <a:pt x="779" y="3420"/>
                  </a:lnTo>
                  <a:cubicBezTo>
                    <a:pt x="759" y="2902"/>
                    <a:pt x="733" y="2314"/>
                    <a:pt x="754" y="1743"/>
                  </a:cubicBezTo>
                  <a:cubicBezTo>
                    <a:pt x="774" y="1173"/>
                    <a:pt x="826" y="752"/>
                    <a:pt x="925" y="368"/>
                  </a:cubicBezTo>
                  <a:cubicBezTo>
                    <a:pt x="957" y="245"/>
                    <a:pt x="994" y="121"/>
                    <a:pt x="1036" y="0"/>
                  </a:cubicBezTo>
                  <a:close/>
                </a:path>
              </a:pathLst>
            </a:custGeom>
            <a:solidFill>
              <a:srgbClr val="8490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5" name="Google Shape;6095;p16"/>
            <p:cNvSpPr/>
            <p:nvPr/>
          </p:nvSpPr>
          <p:spPr>
            <a:xfrm>
              <a:off x="4278875" y="6132025"/>
              <a:ext cx="104875" cy="187450"/>
            </a:xfrm>
            <a:custGeom>
              <a:avLst/>
              <a:gdLst/>
              <a:ahLst/>
              <a:cxnLst/>
              <a:rect l="l" t="t" r="r" b="b"/>
              <a:pathLst>
                <a:path w="4195" h="7498" extrusionOk="0">
                  <a:moveTo>
                    <a:pt x="1938" y="0"/>
                  </a:moveTo>
                  <a:cubicBezTo>
                    <a:pt x="1905" y="2"/>
                    <a:pt x="1878" y="10"/>
                    <a:pt x="1859" y="29"/>
                  </a:cubicBezTo>
                  <a:cubicBezTo>
                    <a:pt x="1819" y="65"/>
                    <a:pt x="1813" y="122"/>
                    <a:pt x="1846" y="173"/>
                  </a:cubicBezTo>
                  <a:cubicBezTo>
                    <a:pt x="1751" y="140"/>
                    <a:pt x="1648" y="123"/>
                    <a:pt x="1534" y="123"/>
                  </a:cubicBezTo>
                  <a:cubicBezTo>
                    <a:pt x="1356" y="123"/>
                    <a:pt x="1152" y="164"/>
                    <a:pt x="921" y="246"/>
                  </a:cubicBezTo>
                  <a:cubicBezTo>
                    <a:pt x="633" y="345"/>
                    <a:pt x="331" y="500"/>
                    <a:pt x="1" y="723"/>
                  </a:cubicBezTo>
                  <a:cubicBezTo>
                    <a:pt x="22" y="744"/>
                    <a:pt x="38" y="751"/>
                    <a:pt x="58" y="759"/>
                  </a:cubicBezTo>
                  <a:cubicBezTo>
                    <a:pt x="97" y="773"/>
                    <a:pt x="138" y="786"/>
                    <a:pt x="180" y="797"/>
                  </a:cubicBezTo>
                  <a:cubicBezTo>
                    <a:pt x="238" y="809"/>
                    <a:pt x="294" y="820"/>
                    <a:pt x="351" y="823"/>
                  </a:cubicBezTo>
                  <a:cubicBezTo>
                    <a:pt x="384" y="826"/>
                    <a:pt x="417" y="827"/>
                    <a:pt x="449" y="827"/>
                  </a:cubicBezTo>
                  <a:cubicBezTo>
                    <a:pt x="468" y="827"/>
                    <a:pt x="487" y="827"/>
                    <a:pt x="506" y="826"/>
                  </a:cubicBezTo>
                  <a:cubicBezTo>
                    <a:pt x="584" y="822"/>
                    <a:pt x="661" y="816"/>
                    <a:pt x="739" y="812"/>
                  </a:cubicBezTo>
                  <a:lnTo>
                    <a:pt x="786" y="807"/>
                  </a:lnTo>
                  <a:cubicBezTo>
                    <a:pt x="890" y="799"/>
                    <a:pt x="992" y="792"/>
                    <a:pt x="1094" y="787"/>
                  </a:cubicBezTo>
                  <a:cubicBezTo>
                    <a:pt x="1109" y="787"/>
                    <a:pt x="1125" y="787"/>
                    <a:pt x="1140" y="787"/>
                  </a:cubicBezTo>
                  <a:cubicBezTo>
                    <a:pt x="1309" y="787"/>
                    <a:pt x="1456" y="809"/>
                    <a:pt x="1589" y="855"/>
                  </a:cubicBezTo>
                  <a:cubicBezTo>
                    <a:pt x="1875" y="957"/>
                    <a:pt x="2144" y="1139"/>
                    <a:pt x="2415" y="1415"/>
                  </a:cubicBezTo>
                  <a:cubicBezTo>
                    <a:pt x="2471" y="1468"/>
                    <a:pt x="2521" y="1526"/>
                    <a:pt x="2572" y="1582"/>
                  </a:cubicBezTo>
                  <a:cubicBezTo>
                    <a:pt x="2771" y="1807"/>
                    <a:pt x="2952" y="2063"/>
                    <a:pt x="3127" y="2360"/>
                  </a:cubicBezTo>
                  <a:cubicBezTo>
                    <a:pt x="3221" y="2517"/>
                    <a:pt x="3310" y="2680"/>
                    <a:pt x="3386" y="2847"/>
                  </a:cubicBezTo>
                  <a:cubicBezTo>
                    <a:pt x="3451" y="2988"/>
                    <a:pt x="3525" y="3154"/>
                    <a:pt x="3583" y="3330"/>
                  </a:cubicBezTo>
                  <a:cubicBezTo>
                    <a:pt x="3652" y="3538"/>
                    <a:pt x="3692" y="3700"/>
                    <a:pt x="3713" y="3857"/>
                  </a:cubicBezTo>
                  <a:cubicBezTo>
                    <a:pt x="3736" y="4039"/>
                    <a:pt x="3742" y="4210"/>
                    <a:pt x="3731" y="4364"/>
                  </a:cubicBezTo>
                  <a:cubicBezTo>
                    <a:pt x="3709" y="4680"/>
                    <a:pt x="3637" y="5010"/>
                    <a:pt x="3518" y="5350"/>
                  </a:cubicBezTo>
                  <a:cubicBezTo>
                    <a:pt x="3420" y="5618"/>
                    <a:pt x="3305" y="5885"/>
                    <a:pt x="3205" y="6116"/>
                  </a:cubicBezTo>
                  <a:cubicBezTo>
                    <a:pt x="3041" y="6495"/>
                    <a:pt x="2875" y="6882"/>
                    <a:pt x="2768" y="7282"/>
                  </a:cubicBezTo>
                  <a:cubicBezTo>
                    <a:pt x="2752" y="7350"/>
                    <a:pt x="2737" y="7419"/>
                    <a:pt x="2724" y="7486"/>
                  </a:cubicBezTo>
                  <a:cubicBezTo>
                    <a:pt x="2724" y="7491"/>
                    <a:pt x="2727" y="7495"/>
                    <a:pt x="2728" y="7498"/>
                  </a:cubicBezTo>
                  <a:lnTo>
                    <a:pt x="2730" y="7498"/>
                  </a:lnTo>
                  <a:lnTo>
                    <a:pt x="2794" y="7400"/>
                  </a:lnTo>
                  <a:lnTo>
                    <a:pt x="2987" y="7084"/>
                  </a:lnTo>
                  <a:cubicBezTo>
                    <a:pt x="3219" y="6695"/>
                    <a:pt x="3468" y="6271"/>
                    <a:pt x="3685" y="5817"/>
                  </a:cubicBezTo>
                  <a:cubicBezTo>
                    <a:pt x="3903" y="5361"/>
                    <a:pt x="4042" y="4967"/>
                    <a:pt x="4116" y="4579"/>
                  </a:cubicBezTo>
                  <a:cubicBezTo>
                    <a:pt x="4195" y="4161"/>
                    <a:pt x="4189" y="3725"/>
                    <a:pt x="4100" y="3285"/>
                  </a:cubicBezTo>
                  <a:cubicBezTo>
                    <a:pt x="4022" y="2912"/>
                    <a:pt x="3870" y="2528"/>
                    <a:pt x="3636" y="2112"/>
                  </a:cubicBezTo>
                  <a:cubicBezTo>
                    <a:pt x="3399" y="1697"/>
                    <a:pt x="3110" y="1325"/>
                    <a:pt x="2883" y="1046"/>
                  </a:cubicBezTo>
                  <a:cubicBezTo>
                    <a:pt x="2715" y="838"/>
                    <a:pt x="2541" y="637"/>
                    <a:pt x="2363" y="435"/>
                  </a:cubicBezTo>
                  <a:lnTo>
                    <a:pt x="2187" y="234"/>
                  </a:lnTo>
                  <a:lnTo>
                    <a:pt x="2010" y="33"/>
                  </a:lnTo>
                  <a:cubicBezTo>
                    <a:pt x="1993" y="15"/>
                    <a:pt x="1968" y="3"/>
                    <a:pt x="1938" y="0"/>
                  </a:cubicBezTo>
                  <a:close/>
                </a:path>
              </a:pathLst>
            </a:custGeom>
            <a:solidFill>
              <a:srgbClr val="8490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6" name="Google Shape;6096;p16"/>
            <p:cNvSpPr/>
            <p:nvPr/>
          </p:nvSpPr>
          <p:spPr>
            <a:xfrm>
              <a:off x="4228650" y="6211125"/>
              <a:ext cx="38750" cy="99450"/>
            </a:xfrm>
            <a:custGeom>
              <a:avLst/>
              <a:gdLst/>
              <a:ahLst/>
              <a:cxnLst/>
              <a:rect l="l" t="t" r="r" b="b"/>
              <a:pathLst>
                <a:path w="1550" h="3978" extrusionOk="0">
                  <a:moveTo>
                    <a:pt x="114" y="0"/>
                  </a:moveTo>
                  <a:cubicBezTo>
                    <a:pt x="79" y="87"/>
                    <a:pt x="63" y="180"/>
                    <a:pt x="48" y="279"/>
                  </a:cubicBezTo>
                  <a:cubicBezTo>
                    <a:pt x="0" y="599"/>
                    <a:pt x="19" y="951"/>
                    <a:pt x="98" y="1325"/>
                  </a:cubicBezTo>
                  <a:cubicBezTo>
                    <a:pt x="165" y="1655"/>
                    <a:pt x="305" y="2004"/>
                    <a:pt x="509" y="2367"/>
                  </a:cubicBezTo>
                  <a:cubicBezTo>
                    <a:pt x="566" y="2464"/>
                    <a:pt x="628" y="2557"/>
                    <a:pt x="690" y="2649"/>
                  </a:cubicBezTo>
                  <a:lnTo>
                    <a:pt x="764" y="2762"/>
                  </a:lnTo>
                  <a:cubicBezTo>
                    <a:pt x="848" y="2892"/>
                    <a:pt x="932" y="3024"/>
                    <a:pt x="1013" y="3156"/>
                  </a:cubicBezTo>
                  <a:lnTo>
                    <a:pt x="1106" y="3301"/>
                  </a:lnTo>
                  <a:cubicBezTo>
                    <a:pt x="1253" y="3529"/>
                    <a:pt x="1396" y="3753"/>
                    <a:pt x="1541" y="3976"/>
                  </a:cubicBezTo>
                  <a:cubicBezTo>
                    <a:pt x="1542" y="3977"/>
                    <a:pt x="1544" y="3977"/>
                    <a:pt x="1546" y="3977"/>
                  </a:cubicBezTo>
                  <a:cubicBezTo>
                    <a:pt x="1547" y="3977"/>
                    <a:pt x="1549" y="3977"/>
                    <a:pt x="1550" y="3976"/>
                  </a:cubicBezTo>
                  <a:cubicBezTo>
                    <a:pt x="1480" y="3718"/>
                    <a:pt x="1391" y="3476"/>
                    <a:pt x="1286" y="3252"/>
                  </a:cubicBezTo>
                  <a:cubicBezTo>
                    <a:pt x="1185" y="3028"/>
                    <a:pt x="1070" y="2794"/>
                    <a:pt x="924" y="2520"/>
                  </a:cubicBezTo>
                  <a:cubicBezTo>
                    <a:pt x="822" y="2333"/>
                    <a:pt x="690" y="2087"/>
                    <a:pt x="578" y="1830"/>
                  </a:cubicBezTo>
                  <a:cubicBezTo>
                    <a:pt x="477" y="1593"/>
                    <a:pt x="402" y="1398"/>
                    <a:pt x="345" y="1211"/>
                  </a:cubicBezTo>
                  <a:cubicBezTo>
                    <a:pt x="220" y="803"/>
                    <a:pt x="142" y="398"/>
                    <a:pt x="114" y="0"/>
                  </a:cubicBezTo>
                  <a:close/>
                </a:path>
              </a:pathLst>
            </a:custGeom>
            <a:solidFill>
              <a:srgbClr val="8490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7" name="Google Shape;6097;p16"/>
            <p:cNvSpPr/>
            <p:nvPr/>
          </p:nvSpPr>
          <p:spPr>
            <a:xfrm>
              <a:off x="3453225" y="6244400"/>
              <a:ext cx="218950" cy="81250"/>
            </a:xfrm>
            <a:custGeom>
              <a:avLst/>
              <a:gdLst/>
              <a:ahLst/>
              <a:cxnLst/>
              <a:rect l="l" t="t" r="r" b="b"/>
              <a:pathLst>
                <a:path w="8758" h="3250" extrusionOk="0">
                  <a:moveTo>
                    <a:pt x="1017" y="74"/>
                  </a:moveTo>
                  <a:lnTo>
                    <a:pt x="1017" y="74"/>
                  </a:lnTo>
                  <a:cubicBezTo>
                    <a:pt x="1021" y="75"/>
                    <a:pt x="1025" y="76"/>
                    <a:pt x="1029" y="77"/>
                  </a:cubicBezTo>
                  <a:lnTo>
                    <a:pt x="1029" y="77"/>
                  </a:lnTo>
                  <a:cubicBezTo>
                    <a:pt x="1025" y="76"/>
                    <a:pt x="1021" y="75"/>
                    <a:pt x="1017" y="74"/>
                  </a:cubicBezTo>
                  <a:close/>
                  <a:moveTo>
                    <a:pt x="5796" y="462"/>
                  </a:moveTo>
                  <a:lnTo>
                    <a:pt x="5796" y="462"/>
                  </a:lnTo>
                  <a:cubicBezTo>
                    <a:pt x="5793" y="463"/>
                    <a:pt x="5789" y="464"/>
                    <a:pt x="5786" y="465"/>
                  </a:cubicBezTo>
                  <a:lnTo>
                    <a:pt x="5786" y="465"/>
                  </a:lnTo>
                  <a:cubicBezTo>
                    <a:pt x="5789" y="464"/>
                    <a:pt x="5793" y="463"/>
                    <a:pt x="5796" y="462"/>
                  </a:cubicBezTo>
                  <a:close/>
                  <a:moveTo>
                    <a:pt x="8756" y="1825"/>
                  </a:moveTo>
                  <a:cubicBezTo>
                    <a:pt x="8756" y="1826"/>
                    <a:pt x="8755" y="1828"/>
                    <a:pt x="8756" y="1829"/>
                  </a:cubicBezTo>
                  <a:lnTo>
                    <a:pt x="8756" y="1825"/>
                  </a:lnTo>
                  <a:close/>
                  <a:moveTo>
                    <a:pt x="412" y="0"/>
                  </a:moveTo>
                  <a:cubicBezTo>
                    <a:pt x="395" y="0"/>
                    <a:pt x="379" y="0"/>
                    <a:pt x="362" y="1"/>
                  </a:cubicBezTo>
                  <a:lnTo>
                    <a:pt x="384" y="1"/>
                  </a:lnTo>
                  <a:cubicBezTo>
                    <a:pt x="301" y="2"/>
                    <a:pt x="220" y="8"/>
                    <a:pt x="140" y="22"/>
                  </a:cubicBezTo>
                  <a:cubicBezTo>
                    <a:pt x="92" y="30"/>
                    <a:pt x="48" y="40"/>
                    <a:pt x="0" y="53"/>
                  </a:cubicBezTo>
                  <a:cubicBezTo>
                    <a:pt x="0" y="58"/>
                    <a:pt x="5" y="63"/>
                    <a:pt x="5" y="67"/>
                  </a:cubicBezTo>
                  <a:cubicBezTo>
                    <a:pt x="12" y="84"/>
                    <a:pt x="20" y="103"/>
                    <a:pt x="29" y="119"/>
                  </a:cubicBezTo>
                  <a:cubicBezTo>
                    <a:pt x="51" y="152"/>
                    <a:pt x="76" y="182"/>
                    <a:pt x="101" y="212"/>
                  </a:cubicBezTo>
                  <a:cubicBezTo>
                    <a:pt x="154" y="268"/>
                    <a:pt x="201" y="314"/>
                    <a:pt x="249" y="357"/>
                  </a:cubicBezTo>
                  <a:lnTo>
                    <a:pt x="247" y="357"/>
                  </a:lnTo>
                  <a:cubicBezTo>
                    <a:pt x="362" y="462"/>
                    <a:pt x="484" y="561"/>
                    <a:pt x="609" y="652"/>
                  </a:cubicBezTo>
                  <a:cubicBezTo>
                    <a:pt x="767" y="771"/>
                    <a:pt x="931" y="886"/>
                    <a:pt x="1092" y="996"/>
                  </a:cubicBezTo>
                  <a:cubicBezTo>
                    <a:pt x="1455" y="1242"/>
                    <a:pt x="1823" y="1475"/>
                    <a:pt x="2196" y="1703"/>
                  </a:cubicBezTo>
                  <a:cubicBezTo>
                    <a:pt x="2518" y="1898"/>
                    <a:pt x="2843" y="2088"/>
                    <a:pt x="3170" y="2277"/>
                  </a:cubicBezTo>
                  <a:cubicBezTo>
                    <a:pt x="3364" y="2389"/>
                    <a:pt x="3558" y="2503"/>
                    <a:pt x="3755" y="2609"/>
                  </a:cubicBezTo>
                  <a:cubicBezTo>
                    <a:pt x="3748" y="2605"/>
                    <a:pt x="3740" y="2602"/>
                    <a:pt x="3735" y="2596"/>
                  </a:cubicBezTo>
                  <a:lnTo>
                    <a:pt x="3735" y="2596"/>
                  </a:lnTo>
                  <a:cubicBezTo>
                    <a:pt x="3967" y="2720"/>
                    <a:pt x="4207" y="2832"/>
                    <a:pt x="4453" y="2921"/>
                  </a:cubicBezTo>
                  <a:cubicBezTo>
                    <a:pt x="4673" y="3004"/>
                    <a:pt x="4898" y="3072"/>
                    <a:pt x="5126" y="3128"/>
                  </a:cubicBezTo>
                  <a:cubicBezTo>
                    <a:pt x="5124" y="3126"/>
                    <a:pt x="5119" y="3126"/>
                    <a:pt x="5116" y="3125"/>
                  </a:cubicBezTo>
                  <a:lnTo>
                    <a:pt x="5116" y="3125"/>
                  </a:lnTo>
                  <a:cubicBezTo>
                    <a:pt x="5313" y="3169"/>
                    <a:pt x="5513" y="3205"/>
                    <a:pt x="5715" y="3225"/>
                  </a:cubicBezTo>
                  <a:cubicBezTo>
                    <a:pt x="5875" y="3240"/>
                    <a:pt x="6033" y="3250"/>
                    <a:pt x="6193" y="3250"/>
                  </a:cubicBezTo>
                  <a:cubicBezTo>
                    <a:pt x="6227" y="3250"/>
                    <a:pt x="6261" y="3249"/>
                    <a:pt x="6296" y="3248"/>
                  </a:cubicBezTo>
                  <a:lnTo>
                    <a:pt x="6304" y="3248"/>
                  </a:lnTo>
                  <a:cubicBezTo>
                    <a:pt x="6500" y="3243"/>
                    <a:pt x="6696" y="3225"/>
                    <a:pt x="6887" y="3191"/>
                  </a:cubicBezTo>
                  <a:cubicBezTo>
                    <a:pt x="7067" y="3161"/>
                    <a:pt x="7244" y="3119"/>
                    <a:pt x="7422" y="3069"/>
                  </a:cubicBezTo>
                  <a:lnTo>
                    <a:pt x="7419" y="3069"/>
                  </a:lnTo>
                  <a:cubicBezTo>
                    <a:pt x="7422" y="3069"/>
                    <a:pt x="7422" y="3069"/>
                    <a:pt x="7423" y="3067"/>
                  </a:cubicBezTo>
                  <a:lnTo>
                    <a:pt x="7422" y="3067"/>
                  </a:lnTo>
                  <a:cubicBezTo>
                    <a:pt x="7425" y="3064"/>
                    <a:pt x="7430" y="3064"/>
                    <a:pt x="7433" y="3063"/>
                  </a:cubicBezTo>
                  <a:lnTo>
                    <a:pt x="7432" y="3063"/>
                  </a:lnTo>
                  <a:cubicBezTo>
                    <a:pt x="7623" y="3004"/>
                    <a:pt x="7811" y="2934"/>
                    <a:pt x="7992" y="2849"/>
                  </a:cubicBezTo>
                  <a:cubicBezTo>
                    <a:pt x="8180" y="2761"/>
                    <a:pt x="8364" y="2662"/>
                    <a:pt x="8539" y="2553"/>
                  </a:cubicBezTo>
                  <a:cubicBezTo>
                    <a:pt x="8543" y="2550"/>
                    <a:pt x="8546" y="2547"/>
                    <a:pt x="8551" y="2546"/>
                  </a:cubicBezTo>
                  <a:cubicBezTo>
                    <a:pt x="8552" y="2545"/>
                    <a:pt x="8553" y="2545"/>
                    <a:pt x="8556" y="2543"/>
                  </a:cubicBezTo>
                  <a:cubicBezTo>
                    <a:pt x="8607" y="2510"/>
                    <a:pt x="8657" y="2476"/>
                    <a:pt x="8704" y="2444"/>
                  </a:cubicBezTo>
                  <a:cubicBezTo>
                    <a:pt x="8739" y="2230"/>
                    <a:pt x="8757" y="2019"/>
                    <a:pt x="8753" y="1801"/>
                  </a:cubicBezTo>
                  <a:lnTo>
                    <a:pt x="8753" y="1801"/>
                  </a:lnTo>
                  <a:cubicBezTo>
                    <a:pt x="8753" y="1806"/>
                    <a:pt x="8753" y="1812"/>
                    <a:pt x="8752" y="1819"/>
                  </a:cubicBezTo>
                  <a:cubicBezTo>
                    <a:pt x="8747" y="1724"/>
                    <a:pt x="8740" y="1627"/>
                    <a:pt x="8724" y="1531"/>
                  </a:cubicBezTo>
                  <a:cubicBezTo>
                    <a:pt x="8711" y="1460"/>
                    <a:pt x="8696" y="1390"/>
                    <a:pt x="8676" y="1322"/>
                  </a:cubicBezTo>
                  <a:cubicBezTo>
                    <a:pt x="8657" y="1268"/>
                    <a:pt x="8640" y="1212"/>
                    <a:pt x="8615" y="1157"/>
                  </a:cubicBezTo>
                  <a:cubicBezTo>
                    <a:pt x="8589" y="1104"/>
                    <a:pt x="8565" y="1057"/>
                    <a:pt x="8536" y="1008"/>
                  </a:cubicBezTo>
                  <a:cubicBezTo>
                    <a:pt x="8508" y="960"/>
                    <a:pt x="8479" y="916"/>
                    <a:pt x="8443" y="874"/>
                  </a:cubicBezTo>
                  <a:cubicBezTo>
                    <a:pt x="8406" y="830"/>
                    <a:pt x="8365" y="787"/>
                    <a:pt x="8321" y="743"/>
                  </a:cubicBezTo>
                  <a:cubicBezTo>
                    <a:pt x="8266" y="697"/>
                    <a:pt x="8212" y="652"/>
                    <a:pt x="8151" y="613"/>
                  </a:cubicBezTo>
                  <a:cubicBezTo>
                    <a:pt x="8098" y="578"/>
                    <a:pt x="8044" y="547"/>
                    <a:pt x="7989" y="515"/>
                  </a:cubicBezTo>
                  <a:cubicBezTo>
                    <a:pt x="7910" y="478"/>
                    <a:pt x="7828" y="442"/>
                    <a:pt x="7746" y="413"/>
                  </a:cubicBezTo>
                  <a:cubicBezTo>
                    <a:pt x="7651" y="381"/>
                    <a:pt x="7554" y="354"/>
                    <a:pt x="7458" y="328"/>
                  </a:cubicBezTo>
                  <a:lnTo>
                    <a:pt x="7458" y="328"/>
                  </a:lnTo>
                  <a:cubicBezTo>
                    <a:pt x="7465" y="331"/>
                    <a:pt x="7472" y="333"/>
                    <a:pt x="7479" y="336"/>
                  </a:cubicBezTo>
                  <a:cubicBezTo>
                    <a:pt x="7353" y="307"/>
                    <a:pt x="7225" y="282"/>
                    <a:pt x="7096" y="274"/>
                  </a:cubicBezTo>
                  <a:cubicBezTo>
                    <a:pt x="7027" y="269"/>
                    <a:pt x="6957" y="268"/>
                    <a:pt x="6886" y="268"/>
                  </a:cubicBezTo>
                  <a:cubicBezTo>
                    <a:pt x="6864" y="268"/>
                    <a:pt x="6842" y="268"/>
                    <a:pt x="6820" y="268"/>
                  </a:cubicBezTo>
                  <a:cubicBezTo>
                    <a:pt x="6642" y="275"/>
                    <a:pt x="6464" y="297"/>
                    <a:pt x="6290" y="334"/>
                  </a:cubicBezTo>
                  <a:cubicBezTo>
                    <a:pt x="6119" y="369"/>
                    <a:pt x="5949" y="417"/>
                    <a:pt x="5781" y="467"/>
                  </a:cubicBezTo>
                  <a:lnTo>
                    <a:pt x="5781" y="467"/>
                  </a:lnTo>
                  <a:cubicBezTo>
                    <a:pt x="5783" y="466"/>
                    <a:pt x="5784" y="465"/>
                    <a:pt x="5786" y="465"/>
                  </a:cubicBezTo>
                  <a:lnTo>
                    <a:pt x="5786" y="465"/>
                  </a:lnTo>
                  <a:cubicBezTo>
                    <a:pt x="5571" y="530"/>
                    <a:pt x="5359" y="602"/>
                    <a:pt x="5142" y="669"/>
                  </a:cubicBezTo>
                  <a:cubicBezTo>
                    <a:pt x="4948" y="728"/>
                    <a:pt x="4752" y="785"/>
                    <a:pt x="4552" y="824"/>
                  </a:cubicBezTo>
                  <a:cubicBezTo>
                    <a:pt x="4342" y="865"/>
                    <a:pt x="4130" y="893"/>
                    <a:pt x="3918" y="893"/>
                  </a:cubicBezTo>
                  <a:cubicBezTo>
                    <a:pt x="3907" y="893"/>
                    <a:pt x="3897" y="893"/>
                    <a:pt x="3887" y="893"/>
                  </a:cubicBezTo>
                  <a:cubicBezTo>
                    <a:pt x="3690" y="891"/>
                    <a:pt x="3495" y="870"/>
                    <a:pt x="3302" y="827"/>
                  </a:cubicBezTo>
                  <a:cubicBezTo>
                    <a:pt x="2522" y="648"/>
                    <a:pt x="1804" y="265"/>
                    <a:pt x="1029" y="77"/>
                  </a:cubicBezTo>
                  <a:lnTo>
                    <a:pt x="1029" y="77"/>
                  </a:lnTo>
                  <a:cubicBezTo>
                    <a:pt x="1032" y="78"/>
                    <a:pt x="1036" y="79"/>
                    <a:pt x="1039" y="81"/>
                  </a:cubicBezTo>
                  <a:cubicBezTo>
                    <a:pt x="924" y="55"/>
                    <a:pt x="810" y="32"/>
                    <a:pt x="695" y="18"/>
                  </a:cubicBezTo>
                  <a:cubicBezTo>
                    <a:pt x="600" y="7"/>
                    <a:pt x="507" y="0"/>
                    <a:pt x="412" y="0"/>
                  </a:cubicBezTo>
                  <a:close/>
                </a:path>
              </a:pathLst>
            </a:custGeom>
            <a:solidFill>
              <a:srgbClr val="CED2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8" name="Google Shape;6098;p16"/>
            <p:cNvSpPr/>
            <p:nvPr/>
          </p:nvSpPr>
          <p:spPr>
            <a:xfrm>
              <a:off x="3666825" y="6308325"/>
              <a:ext cx="75" cy="50"/>
            </a:xfrm>
            <a:custGeom>
              <a:avLst/>
              <a:gdLst/>
              <a:ahLst/>
              <a:cxnLst/>
              <a:rect l="l" t="t" r="r" b="b"/>
              <a:pathLst>
                <a:path w="3" h="2" extrusionOk="0">
                  <a:moveTo>
                    <a:pt x="2" y="0"/>
                  </a:moveTo>
                  <a:cubicBezTo>
                    <a:pt x="1" y="0"/>
                    <a:pt x="1" y="0"/>
                    <a:pt x="1" y="2"/>
                  </a:cubicBezTo>
                  <a:cubicBezTo>
                    <a:pt x="1" y="0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CED2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9" name="Google Shape;6099;p16"/>
            <p:cNvSpPr/>
            <p:nvPr/>
          </p:nvSpPr>
          <p:spPr>
            <a:xfrm>
              <a:off x="3666825" y="6308150"/>
              <a:ext cx="350" cy="200"/>
            </a:xfrm>
            <a:custGeom>
              <a:avLst/>
              <a:gdLst/>
              <a:ahLst/>
              <a:cxnLst/>
              <a:rect l="l" t="t" r="r" b="b"/>
              <a:pathLst>
                <a:path w="14" h="8" extrusionOk="0">
                  <a:moveTo>
                    <a:pt x="14" y="0"/>
                  </a:moveTo>
                  <a:cubicBezTo>
                    <a:pt x="13" y="0"/>
                    <a:pt x="13" y="0"/>
                    <a:pt x="13" y="1"/>
                  </a:cubicBezTo>
                  <a:lnTo>
                    <a:pt x="13" y="1"/>
                  </a:lnTo>
                  <a:cubicBezTo>
                    <a:pt x="13" y="1"/>
                    <a:pt x="13" y="0"/>
                    <a:pt x="14" y="0"/>
                  </a:cubicBezTo>
                  <a:close/>
                  <a:moveTo>
                    <a:pt x="13" y="1"/>
                  </a:moveTo>
                  <a:cubicBezTo>
                    <a:pt x="12" y="1"/>
                    <a:pt x="11" y="1"/>
                    <a:pt x="10" y="2"/>
                  </a:cubicBezTo>
                  <a:lnTo>
                    <a:pt x="10" y="2"/>
                  </a:lnTo>
                  <a:cubicBezTo>
                    <a:pt x="12" y="2"/>
                    <a:pt x="12" y="1"/>
                    <a:pt x="13" y="1"/>
                  </a:cubicBezTo>
                  <a:close/>
                  <a:moveTo>
                    <a:pt x="10" y="2"/>
                  </a:moveTo>
                  <a:cubicBezTo>
                    <a:pt x="10" y="2"/>
                    <a:pt x="10" y="2"/>
                    <a:pt x="9" y="2"/>
                  </a:cubicBezTo>
                  <a:cubicBezTo>
                    <a:pt x="8" y="2"/>
                    <a:pt x="7" y="3"/>
                    <a:pt x="5" y="4"/>
                  </a:cubicBezTo>
                  <a:lnTo>
                    <a:pt x="5" y="4"/>
                  </a:lnTo>
                  <a:cubicBezTo>
                    <a:pt x="7" y="3"/>
                    <a:pt x="9" y="2"/>
                    <a:pt x="10" y="2"/>
                  </a:cubicBezTo>
                  <a:close/>
                  <a:moveTo>
                    <a:pt x="5" y="4"/>
                  </a:moveTo>
                  <a:lnTo>
                    <a:pt x="5" y="4"/>
                  </a:lnTo>
                  <a:cubicBezTo>
                    <a:pt x="4" y="5"/>
                    <a:pt x="3" y="6"/>
                    <a:pt x="1" y="7"/>
                  </a:cubicBezTo>
                  <a:cubicBezTo>
                    <a:pt x="3" y="6"/>
                    <a:pt x="4" y="5"/>
                    <a:pt x="5" y="4"/>
                  </a:cubicBezTo>
                  <a:close/>
                </a:path>
              </a:pathLst>
            </a:custGeom>
            <a:solidFill>
              <a:srgbClr val="CED2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0" name="Google Shape;6100;p16"/>
            <p:cNvSpPr/>
            <p:nvPr/>
          </p:nvSpPr>
          <p:spPr>
            <a:xfrm>
              <a:off x="3900275" y="6508625"/>
              <a:ext cx="162250" cy="250250"/>
            </a:xfrm>
            <a:custGeom>
              <a:avLst/>
              <a:gdLst/>
              <a:ahLst/>
              <a:cxnLst/>
              <a:rect l="l" t="t" r="r" b="b"/>
              <a:pathLst>
                <a:path w="6490" h="10010" extrusionOk="0">
                  <a:moveTo>
                    <a:pt x="3336" y="7825"/>
                  </a:moveTo>
                  <a:lnTo>
                    <a:pt x="3336" y="7825"/>
                  </a:lnTo>
                  <a:cubicBezTo>
                    <a:pt x="3340" y="7831"/>
                    <a:pt x="3346" y="7834"/>
                    <a:pt x="3353" y="7839"/>
                  </a:cubicBezTo>
                  <a:cubicBezTo>
                    <a:pt x="3347" y="7835"/>
                    <a:pt x="3341" y="7830"/>
                    <a:pt x="3336" y="7825"/>
                  </a:cubicBezTo>
                  <a:close/>
                  <a:moveTo>
                    <a:pt x="3256" y="0"/>
                  </a:moveTo>
                  <a:cubicBezTo>
                    <a:pt x="3192" y="0"/>
                    <a:pt x="3128" y="2"/>
                    <a:pt x="3065" y="6"/>
                  </a:cubicBezTo>
                  <a:cubicBezTo>
                    <a:pt x="3061" y="6"/>
                    <a:pt x="3059" y="7"/>
                    <a:pt x="3056" y="7"/>
                  </a:cubicBezTo>
                  <a:cubicBezTo>
                    <a:pt x="3054" y="7"/>
                    <a:pt x="3053" y="6"/>
                    <a:pt x="3051" y="6"/>
                  </a:cubicBezTo>
                  <a:lnTo>
                    <a:pt x="3048" y="6"/>
                  </a:lnTo>
                  <a:cubicBezTo>
                    <a:pt x="2899" y="20"/>
                    <a:pt x="2751" y="42"/>
                    <a:pt x="2607" y="76"/>
                  </a:cubicBezTo>
                  <a:cubicBezTo>
                    <a:pt x="2471" y="108"/>
                    <a:pt x="2339" y="148"/>
                    <a:pt x="2205" y="194"/>
                  </a:cubicBezTo>
                  <a:cubicBezTo>
                    <a:pt x="2050" y="253"/>
                    <a:pt x="1893" y="320"/>
                    <a:pt x="1745" y="401"/>
                  </a:cubicBezTo>
                  <a:cubicBezTo>
                    <a:pt x="1592" y="483"/>
                    <a:pt x="1442" y="573"/>
                    <a:pt x="1299" y="675"/>
                  </a:cubicBezTo>
                  <a:cubicBezTo>
                    <a:pt x="1304" y="669"/>
                    <a:pt x="1312" y="667"/>
                    <a:pt x="1317" y="661"/>
                  </a:cubicBezTo>
                  <a:lnTo>
                    <a:pt x="1317" y="661"/>
                  </a:lnTo>
                  <a:cubicBezTo>
                    <a:pt x="1050" y="849"/>
                    <a:pt x="810" y="1067"/>
                    <a:pt x="599" y="1313"/>
                  </a:cubicBezTo>
                  <a:lnTo>
                    <a:pt x="602" y="1309"/>
                  </a:lnTo>
                  <a:lnTo>
                    <a:pt x="602" y="1309"/>
                  </a:lnTo>
                  <a:cubicBezTo>
                    <a:pt x="517" y="1412"/>
                    <a:pt x="438" y="1517"/>
                    <a:pt x="371" y="1630"/>
                  </a:cubicBezTo>
                  <a:cubicBezTo>
                    <a:pt x="310" y="1724"/>
                    <a:pt x="263" y="1817"/>
                    <a:pt x="216" y="1918"/>
                  </a:cubicBezTo>
                  <a:cubicBezTo>
                    <a:pt x="216" y="1918"/>
                    <a:pt x="216" y="1919"/>
                    <a:pt x="214" y="1919"/>
                  </a:cubicBezTo>
                  <a:cubicBezTo>
                    <a:pt x="214" y="1922"/>
                    <a:pt x="213" y="1922"/>
                    <a:pt x="213" y="1923"/>
                  </a:cubicBezTo>
                  <a:cubicBezTo>
                    <a:pt x="140" y="2094"/>
                    <a:pt x="84" y="2269"/>
                    <a:pt x="48" y="2453"/>
                  </a:cubicBezTo>
                  <a:lnTo>
                    <a:pt x="48" y="2455"/>
                  </a:lnTo>
                  <a:cubicBezTo>
                    <a:pt x="48" y="2458"/>
                    <a:pt x="46" y="2462"/>
                    <a:pt x="46" y="2463"/>
                  </a:cubicBezTo>
                  <a:cubicBezTo>
                    <a:pt x="10" y="2683"/>
                    <a:pt x="0" y="2906"/>
                    <a:pt x="19" y="3128"/>
                  </a:cubicBezTo>
                  <a:cubicBezTo>
                    <a:pt x="49" y="3426"/>
                    <a:pt x="121" y="3714"/>
                    <a:pt x="223" y="3994"/>
                  </a:cubicBezTo>
                  <a:cubicBezTo>
                    <a:pt x="408" y="4483"/>
                    <a:pt x="672" y="4934"/>
                    <a:pt x="974" y="5358"/>
                  </a:cubicBezTo>
                  <a:cubicBezTo>
                    <a:pt x="968" y="5352"/>
                    <a:pt x="965" y="5345"/>
                    <a:pt x="960" y="5340"/>
                  </a:cubicBezTo>
                  <a:lnTo>
                    <a:pt x="960" y="5340"/>
                  </a:lnTo>
                  <a:cubicBezTo>
                    <a:pt x="1168" y="5630"/>
                    <a:pt x="1392" y="5909"/>
                    <a:pt x="1628" y="6178"/>
                  </a:cubicBezTo>
                  <a:cubicBezTo>
                    <a:pt x="1745" y="6308"/>
                    <a:pt x="1867" y="6440"/>
                    <a:pt x="1994" y="6571"/>
                  </a:cubicBezTo>
                  <a:cubicBezTo>
                    <a:pt x="2166" y="6754"/>
                    <a:pt x="2344" y="6930"/>
                    <a:pt x="2525" y="7105"/>
                  </a:cubicBezTo>
                  <a:cubicBezTo>
                    <a:pt x="2787" y="7353"/>
                    <a:pt x="3056" y="7594"/>
                    <a:pt x="3336" y="7825"/>
                  </a:cubicBezTo>
                  <a:lnTo>
                    <a:pt x="3336" y="7825"/>
                  </a:lnTo>
                  <a:cubicBezTo>
                    <a:pt x="3335" y="7825"/>
                    <a:pt x="3335" y="7825"/>
                    <a:pt x="3335" y="7825"/>
                  </a:cubicBezTo>
                  <a:lnTo>
                    <a:pt x="3335" y="7825"/>
                  </a:lnTo>
                  <a:cubicBezTo>
                    <a:pt x="3832" y="8230"/>
                    <a:pt x="4351" y="8609"/>
                    <a:pt x="4869" y="8988"/>
                  </a:cubicBezTo>
                  <a:cubicBezTo>
                    <a:pt x="5139" y="9184"/>
                    <a:pt x="5406" y="9383"/>
                    <a:pt x="5672" y="9585"/>
                  </a:cubicBezTo>
                  <a:cubicBezTo>
                    <a:pt x="5862" y="9728"/>
                    <a:pt x="6057" y="9869"/>
                    <a:pt x="6274" y="9971"/>
                  </a:cubicBezTo>
                  <a:cubicBezTo>
                    <a:pt x="6267" y="9967"/>
                    <a:pt x="6261" y="9964"/>
                    <a:pt x="6254" y="9959"/>
                  </a:cubicBezTo>
                  <a:lnTo>
                    <a:pt x="6254" y="9959"/>
                  </a:lnTo>
                  <a:cubicBezTo>
                    <a:pt x="6298" y="9980"/>
                    <a:pt x="6346" y="9997"/>
                    <a:pt x="6395" y="10007"/>
                  </a:cubicBezTo>
                  <a:cubicBezTo>
                    <a:pt x="6409" y="10008"/>
                    <a:pt x="6425" y="10010"/>
                    <a:pt x="6441" y="10010"/>
                  </a:cubicBezTo>
                  <a:cubicBezTo>
                    <a:pt x="6448" y="10010"/>
                    <a:pt x="6454" y="10008"/>
                    <a:pt x="6459" y="10007"/>
                  </a:cubicBezTo>
                  <a:cubicBezTo>
                    <a:pt x="6462" y="10007"/>
                    <a:pt x="6462" y="10004"/>
                    <a:pt x="6466" y="10004"/>
                  </a:cubicBezTo>
                  <a:cubicBezTo>
                    <a:pt x="6468" y="10003"/>
                    <a:pt x="6469" y="9998"/>
                    <a:pt x="6474" y="9995"/>
                  </a:cubicBezTo>
                  <a:cubicBezTo>
                    <a:pt x="6475" y="9994"/>
                    <a:pt x="6475" y="9994"/>
                    <a:pt x="6475" y="9991"/>
                  </a:cubicBezTo>
                  <a:cubicBezTo>
                    <a:pt x="6478" y="9982"/>
                    <a:pt x="6482" y="9974"/>
                    <a:pt x="6484" y="9967"/>
                  </a:cubicBezTo>
                  <a:cubicBezTo>
                    <a:pt x="6489" y="9936"/>
                    <a:pt x="6489" y="9906"/>
                    <a:pt x="6488" y="9875"/>
                  </a:cubicBezTo>
                  <a:cubicBezTo>
                    <a:pt x="6471" y="9743"/>
                    <a:pt x="6431" y="9615"/>
                    <a:pt x="6387" y="9487"/>
                  </a:cubicBezTo>
                  <a:lnTo>
                    <a:pt x="6387" y="9487"/>
                  </a:lnTo>
                  <a:cubicBezTo>
                    <a:pt x="6387" y="9491"/>
                    <a:pt x="6389" y="9493"/>
                    <a:pt x="6389" y="9495"/>
                  </a:cubicBezTo>
                  <a:cubicBezTo>
                    <a:pt x="6260" y="9146"/>
                    <a:pt x="6094" y="8809"/>
                    <a:pt x="5929" y="8474"/>
                  </a:cubicBezTo>
                  <a:cubicBezTo>
                    <a:pt x="5830" y="8272"/>
                    <a:pt x="5728" y="8071"/>
                    <a:pt x="5648" y="7862"/>
                  </a:cubicBezTo>
                  <a:cubicBezTo>
                    <a:pt x="5552" y="7621"/>
                    <a:pt x="5468" y="7377"/>
                    <a:pt x="5399" y="7130"/>
                  </a:cubicBezTo>
                  <a:cubicBezTo>
                    <a:pt x="5256" y="6619"/>
                    <a:pt x="5159" y="6096"/>
                    <a:pt x="5053" y="5574"/>
                  </a:cubicBezTo>
                  <a:cubicBezTo>
                    <a:pt x="4999" y="5316"/>
                    <a:pt x="4945" y="5056"/>
                    <a:pt x="4881" y="4799"/>
                  </a:cubicBezTo>
                  <a:cubicBezTo>
                    <a:pt x="4816" y="4545"/>
                    <a:pt x="4743" y="4292"/>
                    <a:pt x="4652" y="4043"/>
                  </a:cubicBezTo>
                  <a:lnTo>
                    <a:pt x="4652" y="4048"/>
                  </a:lnTo>
                  <a:cubicBezTo>
                    <a:pt x="4581" y="3855"/>
                    <a:pt x="4502" y="3664"/>
                    <a:pt x="4414" y="3482"/>
                  </a:cubicBezTo>
                  <a:cubicBezTo>
                    <a:pt x="4338" y="3324"/>
                    <a:pt x="4259" y="3164"/>
                    <a:pt x="4180" y="3008"/>
                  </a:cubicBezTo>
                  <a:cubicBezTo>
                    <a:pt x="4010" y="2669"/>
                    <a:pt x="3835" y="2327"/>
                    <a:pt x="3699" y="1972"/>
                  </a:cubicBezTo>
                  <a:cubicBezTo>
                    <a:pt x="3574" y="1638"/>
                    <a:pt x="3469" y="1294"/>
                    <a:pt x="3444" y="938"/>
                  </a:cubicBezTo>
                  <a:cubicBezTo>
                    <a:pt x="3432" y="763"/>
                    <a:pt x="3433" y="589"/>
                    <a:pt x="3463" y="417"/>
                  </a:cubicBezTo>
                  <a:cubicBezTo>
                    <a:pt x="3479" y="336"/>
                    <a:pt x="3492" y="257"/>
                    <a:pt x="3516" y="178"/>
                  </a:cubicBezTo>
                  <a:cubicBezTo>
                    <a:pt x="3531" y="124"/>
                    <a:pt x="3548" y="72"/>
                    <a:pt x="3568" y="19"/>
                  </a:cubicBezTo>
                  <a:cubicBezTo>
                    <a:pt x="3496" y="9"/>
                    <a:pt x="3424" y="4"/>
                    <a:pt x="3353" y="2"/>
                  </a:cubicBezTo>
                  <a:cubicBezTo>
                    <a:pt x="3320" y="1"/>
                    <a:pt x="3288" y="0"/>
                    <a:pt x="3256" y="0"/>
                  </a:cubicBezTo>
                  <a:close/>
                </a:path>
              </a:pathLst>
            </a:custGeom>
            <a:solidFill>
              <a:srgbClr val="CED2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1" name="Google Shape;6101;p16"/>
            <p:cNvSpPr/>
            <p:nvPr/>
          </p:nvSpPr>
          <p:spPr>
            <a:xfrm>
              <a:off x="4062025" y="6758600"/>
              <a:ext cx="100" cy="100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1"/>
                  </a:moveTo>
                  <a:cubicBezTo>
                    <a:pt x="2" y="1"/>
                    <a:pt x="2" y="1"/>
                    <a:pt x="2" y="2"/>
                  </a:cubicBezTo>
                  <a:lnTo>
                    <a:pt x="2" y="2"/>
                  </a:lnTo>
                  <a:cubicBezTo>
                    <a:pt x="3" y="1"/>
                    <a:pt x="3" y="1"/>
                    <a:pt x="4" y="1"/>
                  </a:cubicBezTo>
                  <a:close/>
                  <a:moveTo>
                    <a:pt x="2" y="2"/>
                  </a:moveTo>
                  <a:cubicBezTo>
                    <a:pt x="1" y="3"/>
                    <a:pt x="1" y="4"/>
                    <a:pt x="1" y="4"/>
                  </a:cubicBezTo>
                  <a:cubicBezTo>
                    <a:pt x="2" y="3"/>
                    <a:pt x="2" y="2"/>
                    <a:pt x="2" y="2"/>
                  </a:cubicBezTo>
                  <a:close/>
                </a:path>
              </a:pathLst>
            </a:custGeom>
            <a:solidFill>
              <a:srgbClr val="CED2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2" name="Google Shape;6102;p16"/>
            <p:cNvSpPr/>
            <p:nvPr/>
          </p:nvSpPr>
          <p:spPr>
            <a:xfrm>
              <a:off x="4062100" y="6758500"/>
              <a:ext cx="75" cy="125"/>
            </a:xfrm>
            <a:custGeom>
              <a:avLst/>
              <a:gdLst/>
              <a:ahLst/>
              <a:cxnLst/>
              <a:rect l="l" t="t" r="r" b="b"/>
              <a:pathLst>
                <a:path w="3" h="5" extrusionOk="0">
                  <a:moveTo>
                    <a:pt x="2" y="0"/>
                  </a:moveTo>
                  <a:cubicBezTo>
                    <a:pt x="1" y="2"/>
                    <a:pt x="1" y="2"/>
                    <a:pt x="1" y="5"/>
                  </a:cubicBezTo>
                  <a:cubicBezTo>
                    <a:pt x="1" y="5"/>
                    <a:pt x="1" y="2"/>
                    <a:pt x="2" y="0"/>
                  </a:cubicBezTo>
                  <a:close/>
                </a:path>
              </a:pathLst>
            </a:custGeom>
            <a:solidFill>
              <a:srgbClr val="CED2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3" name="Google Shape;6103;p16"/>
            <p:cNvSpPr/>
            <p:nvPr/>
          </p:nvSpPr>
          <p:spPr>
            <a:xfrm>
              <a:off x="4062325" y="6757775"/>
              <a:ext cx="50" cy="350"/>
            </a:xfrm>
            <a:custGeom>
              <a:avLst/>
              <a:gdLst/>
              <a:ahLst/>
              <a:cxnLst/>
              <a:rect l="l" t="t" r="r" b="b"/>
              <a:pathLst>
                <a:path w="2" h="14" extrusionOk="0">
                  <a:moveTo>
                    <a:pt x="2" y="1"/>
                  </a:moveTo>
                  <a:cubicBezTo>
                    <a:pt x="0" y="5"/>
                    <a:pt x="0" y="8"/>
                    <a:pt x="0" y="14"/>
                  </a:cubicBezTo>
                  <a:cubicBezTo>
                    <a:pt x="2" y="8"/>
                    <a:pt x="2" y="5"/>
                    <a:pt x="2" y="1"/>
                  </a:cubicBezTo>
                  <a:close/>
                </a:path>
              </a:pathLst>
            </a:custGeom>
            <a:solidFill>
              <a:srgbClr val="CED2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4" name="Google Shape;6104;p16"/>
            <p:cNvSpPr/>
            <p:nvPr/>
          </p:nvSpPr>
          <p:spPr>
            <a:xfrm>
              <a:off x="4062425" y="6755025"/>
              <a:ext cx="50" cy="375"/>
            </a:xfrm>
            <a:custGeom>
              <a:avLst/>
              <a:gdLst/>
              <a:ahLst/>
              <a:cxnLst/>
              <a:rect l="l" t="t" r="r" b="b"/>
              <a:pathLst>
                <a:path w="2" h="15" extrusionOk="0">
                  <a:moveTo>
                    <a:pt x="2" y="0"/>
                  </a:moveTo>
                  <a:cubicBezTo>
                    <a:pt x="0" y="2"/>
                    <a:pt x="1" y="4"/>
                    <a:pt x="1" y="7"/>
                  </a:cubicBezTo>
                  <a:lnTo>
                    <a:pt x="1" y="7"/>
                  </a:lnTo>
                  <a:cubicBezTo>
                    <a:pt x="1" y="4"/>
                    <a:pt x="2" y="2"/>
                    <a:pt x="2" y="0"/>
                  </a:cubicBezTo>
                  <a:close/>
                  <a:moveTo>
                    <a:pt x="1" y="7"/>
                  </a:moveTo>
                  <a:cubicBezTo>
                    <a:pt x="1" y="10"/>
                    <a:pt x="0" y="12"/>
                    <a:pt x="2" y="14"/>
                  </a:cubicBezTo>
                  <a:cubicBezTo>
                    <a:pt x="2" y="12"/>
                    <a:pt x="1" y="9"/>
                    <a:pt x="1" y="7"/>
                  </a:cubicBezTo>
                  <a:close/>
                </a:path>
              </a:pathLst>
            </a:custGeom>
            <a:solidFill>
              <a:srgbClr val="CED2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5" name="Google Shape;6105;p16"/>
            <p:cNvSpPr/>
            <p:nvPr/>
          </p:nvSpPr>
          <p:spPr>
            <a:xfrm>
              <a:off x="3976500" y="6508575"/>
              <a:ext cx="275" cy="25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lnTo>
                    <a:pt x="11" y="1"/>
                  </a:lnTo>
                  <a:close/>
                </a:path>
              </a:pathLst>
            </a:custGeom>
            <a:solidFill>
              <a:srgbClr val="CED2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6" name="Google Shape;6106;p16"/>
            <p:cNvSpPr/>
            <p:nvPr/>
          </p:nvSpPr>
          <p:spPr>
            <a:xfrm>
              <a:off x="3676125" y="6749200"/>
              <a:ext cx="103525" cy="117900"/>
            </a:xfrm>
            <a:custGeom>
              <a:avLst/>
              <a:gdLst/>
              <a:ahLst/>
              <a:cxnLst/>
              <a:rect l="l" t="t" r="r" b="b"/>
              <a:pathLst>
                <a:path w="4141" h="4716" extrusionOk="0">
                  <a:moveTo>
                    <a:pt x="2615" y="3720"/>
                  </a:moveTo>
                  <a:cubicBezTo>
                    <a:pt x="2616" y="3722"/>
                    <a:pt x="2617" y="3724"/>
                    <a:pt x="2618" y="3726"/>
                  </a:cubicBezTo>
                  <a:lnTo>
                    <a:pt x="2618" y="3726"/>
                  </a:lnTo>
                  <a:cubicBezTo>
                    <a:pt x="2617" y="3724"/>
                    <a:pt x="2616" y="3722"/>
                    <a:pt x="2615" y="3720"/>
                  </a:cubicBezTo>
                  <a:close/>
                  <a:moveTo>
                    <a:pt x="3622" y="4693"/>
                  </a:moveTo>
                  <a:cubicBezTo>
                    <a:pt x="3625" y="4693"/>
                    <a:pt x="3629" y="4694"/>
                    <a:pt x="3632" y="4695"/>
                  </a:cubicBezTo>
                  <a:lnTo>
                    <a:pt x="3632" y="4695"/>
                  </a:lnTo>
                  <a:lnTo>
                    <a:pt x="3622" y="4693"/>
                  </a:lnTo>
                  <a:close/>
                  <a:moveTo>
                    <a:pt x="3632" y="4695"/>
                  </a:moveTo>
                  <a:lnTo>
                    <a:pt x="3643" y="4697"/>
                  </a:lnTo>
                  <a:cubicBezTo>
                    <a:pt x="3643" y="4697"/>
                    <a:pt x="3642" y="4697"/>
                    <a:pt x="3641" y="4696"/>
                  </a:cubicBezTo>
                  <a:lnTo>
                    <a:pt x="3641" y="4696"/>
                  </a:lnTo>
                  <a:cubicBezTo>
                    <a:pt x="3638" y="4696"/>
                    <a:pt x="3635" y="4695"/>
                    <a:pt x="3632" y="4695"/>
                  </a:cubicBezTo>
                  <a:close/>
                  <a:moveTo>
                    <a:pt x="1119" y="0"/>
                  </a:moveTo>
                  <a:cubicBezTo>
                    <a:pt x="1110" y="0"/>
                    <a:pt x="1101" y="0"/>
                    <a:pt x="1092" y="0"/>
                  </a:cubicBezTo>
                  <a:cubicBezTo>
                    <a:pt x="1022" y="5"/>
                    <a:pt x="949" y="10"/>
                    <a:pt x="878" y="25"/>
                  </a:cubicBezTo>
                  <a:cubicBezTo>
                    <a:pt x="824" y="35"/>
                    <a:pt x="772" y="46"/>
                    <a:pt x="720" y="61"/>
                  </a:cubicBezTo>
                  <a:cubicBezTo>
                    <a:pt x="716" y="62"/>
                    <a:pt x="712" y="62"/>
                    <a:pt x="708" y="64"/>
                  </a:cubicBezTo>
                  <a:cubicBezTo>
                    <a:pt x="712" y="62"/>
                    <a:pt x="715" y="62"/>
                    <a:pt x="719" y="61"/>
                  </a:cubicBezTo>
                  <a:lnTo>
                    <a:pt x="719" y="61"/>
                  </a:lnTo>
                  <a:cubicBezTo>
                    <a:pt x="715" y="62"/>
                    <a:pt x="709" y="62"/>
                    <a:pt x="706" y="64"/>
                  </a:cubicBezTo>
                  <a:cubicBezTo>
                    <a:pt x="644" y="84"/>
                    <a:pt x="583" y="107"/>
                    <a:pt x="525" y="135"/>
                  </a:cubicBezTo>
                  <a:cubicBezTo>
                    <a:pt x="479" y="157"/>
                    <a:pt x="436" y="180"/>
                    <a:pt x="393" y="207"/>
                  </a:cubicBezTo>
                  <a:cubicBezTo>
                    <a:pt x="324" y="255"/>
                    <a:pt x="261" y="305"/>
                    <a:pt x="203" y="362"/>
                  </a:cubicBezTo>
                  <a:cubicBezTo>
                    <a:pt x="209" y="355"/>
                    <a:pt x="213" y="351"/>
                    <a:pt x="219" y="344"/>
                  </a:cubicBezTo>
                  <a:lnTo>
                    <a:pt x="219" y="344"/>
                  </a:lnTo>
                  <a:cubicBezTo>
                    <a:pt x="190" y="374"/>
                    <a:pt x="163" y="402"/>
                    <a:pt x="140" y="437"/>
                  </a:cubicBezTo>
                  <a:cubicBezTo>
                    <a:pt x="120" y="466"/>
                    <a:pt x="103" y="494"/>
                    <a:pt x="87" y="523"/>
                  </a:cubicBezTo>
                  <a:cubicBezTo>
                    <a:pt x="55" y="585"/>
                    <a:pt x="32" y="645"/>
                    <a:pt x="17" y="711"/>
                  </a:cubicBezTo>
                  <a:cubicBezTo>
                    <a:pt x="9" y="747"/>
                    <a:pt x="4" y="782"/>
                    <a:pt x="2" y="818"/>
                  </a:cubicBezTo>
                  <a:cubicBezTo>
                    <a:pt x="2" y="845"/>
                    <a:pt x="1" y="869"/>
                    <a:pt x="2" y="897"/>
                  </a:cubicBezTo>
                  <a:cubicBezTo>
                    <a:pt x="5" y="944"/>
                    <a:pt x="8" y="990"/>
                    <a:pt x="20" y="1037"/>
                  </a:cubicBezTo>
                  <a:cubicBezTo>
                    <a:pt x="25" y="1067"/>
                    <a:pt x="33" y="1096"/>
                    <a:pt x="41" y="1124"/>
                  </a:cubicBezTo>
                  <a:lnTo>
                    <a:pt x="41" y="1124"/>
                  </a:lnTo>
                  <a:cubicBezTo>
                    <a:pt x="41" y="1123"/>
                    <a:pt x="40" y="1122"/>
                    <a:pt x="40" y="1121"/>
                  </a:cubicBezTo>
                  <a:lnTo>
                    <a:pt x="40" y="1121"/>
                  </a:lnTo>
                  <a:cubicBezTo>
                    <a:pt x="48" y="1154"/>
                    <a:pt x="61" y="1184"/>
                    <a:pt x="76" y="1214"/>
                  </a:cubicBezTo>
                  <a:cubicBezTo>
                    <a:pt x="87" y="1236"/>
                    <a:pt x="99" y="1260"/>
                    <a:pt x="110" y="1279"/>
                  </a:cubicBezTo>
                  <a:cubicBezTo>
                    <a:pt x="111" y="1281"/>
                    <a:pt x="111" y="1284"/>
                    <a:pt x="113" y="1286"/>
                  </a:cubicBezTo>
                  <a:lnTo>
                    <a:pt x="116" y="1289"/>
                  </a:lnTo>
                  <a:lnTo>
                    <a:pt x="116" y="1292"/>
                  </a:lnTo>
                  <a:lnTo>
                    <a:pt x="119" y="1296"/>
                  </a:lnTo>
                  <a:cubicBezTo>
                    <a:pt x="132" y="1315"/>
                    <a:pt x="146" y="1333"/>
                    <a:pt x="162" y="1350"/>
                  </a:cubicBezTo>
                  <a:cubicBezTo>
                    <a:pt x="188" y="1372"/>
                    <a:pt x="205" y="1392"/>
                    <a:pt x="226" y="1414"/>
                  </a:cubicBezTo>
                  <a:cubicBezTo>
                    <a:pt x="255" y="1439"/>
                    <a:pt x="287" y="1462"/>
                    <a:pt x="318" y="1485"/>
                  </a:cubicBezTo>
                  <a:cubicBezTo>
                    <a:pt x="353" y="1508"/>
                    <a:pt x="390" y="1530"/>
                    <a:pt x="429" y="1550"/>
                  </a:cubicBezTo>
                  <a:cubicBezTo>
                    <a:pt x="676" y="1671"/>
                    <a:pt x="945" y="1738"/>
                    <a:pt x="1186" y="1870"/>
                  </a:cubicBezTo>
                  <a:cubicBezTo>
                    <a:pt x="1252" y="1906"/>
                    <a:pt x="1315" y="1942"/>
                    <a:pt x="1374" y="1988"/>
                  </a:cubicBezTo>
                  <a:cubicBezTo>
                    <a:pt x="1416" y="2021"/>
                    <a:pt x="1454" y="2054"/>
                    <a:pt x="1495" y="2090"/>
                  </a:cubicBezTo>
                  <a:cubicBezTo>
                    <a:pt x="1584" y="2169"/>
                    <a:pt x="1667" y="2260"/>
                    <a:pt x="1740" y="2353"/>
                  </a:cubicBezTo>
                  <a:cubicBezTo>
                    <a:pt x="1911" y="2567"/>
                    <a:pt x="2059" y="2797"/>
                    <a:pt x="2201" y="3029"/>
                  </a:cubicBezTo>
                  <a:cubicBezTo>
                    <a:pt x="2343" y="3266"/>
                    <a:pt x="2481" y="3505"/>
                    <a:pt x="2626" y="3740"/>
                  </a:cubicBezTo>
                  <a:cubicBezTo>
                    <a:pt x="2625" y="3737"/>
                    <a:pt x="2624" y="3734"/>
                    <a:pt x="2622" y="3731"/>
                  </a:cubicBezTo>
                  <a:lnTo>
                    <a:pt x="2622" y="3731"/>
                  </a:lnTo>
                  <a:cubicBezTo>
                    <a:pt x="2780" y="3986"/>
                    <a:pt x="2952" y="4235"/>
                    <a:pt x="3169" y="4442"/>
                  </a:cubicBezTo>
                  <a:lnTo>
                    <a:pt x="3169" y="4442"/>
                  </a:lnTo>
                  <a:cubicBezTo>
                    <a:pt x="3169" y="4441"/>
                    <a:pt x="3168" y="4441"/>
                    <a:pt x="3168" y="4441"/>
                  </a:cubicBezTo>
                  <a:lnTo>
                    <a:pt x="3168" y="4441"/>
                  </a:lnTo>
                  <a:cubicBezTo>
                    <a:pt x="3243" y="4507"/>
                    <a:pt x="3323" y="4568"/>
                    <a:pt x="3412" y="4615"/>
                  </a:cubicBezTo>
                  <a:cubicBezTo>
                    <a:pt x="3485" y="4651"/>
                    <a:pt x="3561" y="4678"/>
                    <a:pt x="3641" y="4696"/>
                  </a:cubicBezTo>
                  <a:lnTo>
                    <a:pt x="3641" y="4696"/>
                  </a:lnTo>
                  <a:cubicBezTo>
                    <a:pt x="3691" y="4706"/>
                    <a:pt x="3742" y="4712"/>
                    <a:pt x="3794" y="4716"/>
                  </a:cubicBezTo>
                  <a:lnTo>
                    <a:pt x="3796" y="4714"/>
                  </a:lnTo>
                  <a:cubicBezTo>
                    <a:pt x="3796" y="4714"/>
                    <a:pt x="3796" y="4715"/>
                    <a:pt x="3797" y="4715"/>
                  </a:cubicBezTo>
                  <a:cubicBezTo>
                    <a:pt x="3797" y="4715"/>
                    <a:pt x="3797" y="4715"/>
                    <a:pt x="3797" y="4714"/>
                  </a:cubicBezTo>
                  <a:cubicBezTo>
                    <a:pt x="3817" y="4714"/>
                    <a:pt x="3836" y="4711"/>
                    <a:pt x="3854" y="4708"/>
                  </a:cubicBezTo>
                  <a:cubicBezTo>
                    <a:pt x="3875" y="4707"/>
                    <a:pt x="3896" y="4701"/>
                    <a:pt x="3918" y="4696"/>
                  </a:cubicBezTo>
                  <a:cubicBezTo>
                    <a:pt x="3943" y="4687"/>
                    <a:pt x="3965" y="4675"/>
                    <a:pt x="3988" y="4665"/>
                  </a:cubicBezTo>
                  <a:cubicBezTo>
                    <a:pt x="4005" y="4652"/>
                    <a:pt x="4024" y="4638"/>
                    <a:pt x="4041" y="4622"/>
                  </a:cubicBezTo>
                  <a:cubicBezTo>
                    <a:pt x="4058" y="4604"/>
                    <a:pt x="4074" y="4582"/>
                    <a:pt x="4087" y="4561"/>
                  </a:cubicBezTo>
                  <a:cubicBezTo>
                    <a:pt x="4104" y="4528"/>
                    <a:pt x="4117" y="4493"/>
                    <a:pt x="4127" y="4457"/>
                  </a:cubicBezTo>
                  <a:cubicBezTo>
                    <a:pt x="4135" y="4414"/>
                    <a:pt x="4139" y="4371"/>
                    <a:pt x="4140" y="4328"/>
                  </a:cubicBezTo>
                  <a:cubicBezTo>
                    <a:pt x="4139" y="4285"/>
                    <a:pt x="4135" y="4243"/>
                    <a:pt x="4127" y="4201"/>
                  </a:cubicBezTo>
                  <a:cubicBezTo>
                    <a:pt x="4119" y="4166"/>
                    <a:pt x="4112" y="4133"/>
                    <a:pt x="4101" y="4098"/>
                  </a:cubicBezTo>
                  <a:cubicBezTo>
                    <a:pt x="4084" y="4054"/>
                    <a:pt x="4067" y="4006"/>
                    <a:pt x="4051" y="3960"/>
                  </a:cubicBezTo>
                  <a:lnTo>
                    <a:pt x="4018" y="3884"/>
                  </a:lnTo>
                  <a:cubicBezTo>
                    <a:pt x="4011" y="3870"/>
                    <a:pt x="4008" y="3852"/>
                    <a:pt x="4010" y="3838"/>
                  </a:cubicBezTo>
                  <a:cubicBezTo>
                    <a:pt x="4008" y="3832"/>
                    <a:pt x="4005" y="3825"/>
                    <a:pt x="4004" y="3819"/>
                  </a:cubicBezTo>
                  <a:cubicBezTo>
                    <a:pt x="3936" y="3603"/>
                    <a:pt x="3875" y="3386"/>
                    <a:pt x="3817" y="3167"/>
                  </a:cubicBezTo>
                  <a:cubicBezTo>
                    <a:pt x="3707" y="2758"/>
                    <a:pt x="3598" y="2345"/>
                    <a:pt x="3444" y="1949"/>
                  </a:cubicBezTo>
                  <a:lnTo>
                    <a:pt x="3444" y="1949"/>
                  </a:lnTo>
                  <a:cubicBezTo>
                    <a:pt x="3446" y="1951"/>
                    <a:pt x="3447" y="1952"/>
                    <a:pt x="3448" y="1954"/>
                  </a:cubicBezTo>
                  <a:cubicBezTo>
                    <a:pt x="3446" y="1949"/>
                    <a:pt x="3444" y="1944"/>
                    <a:pt x="3442" y="1940"/>
                  </a:cubicBezTo>
                  <a:lnTo>
                    <a:pt x="3442" y="1940"/>
                  </a:lnTo>
                  <a:cubicBezTo>
                    <a:pt x="3442" y="1937"/>
                    <a:pt x="3442" y="1936"/>
                    <a:pt x="3441" y="1935"/>
                  </a:cubicBezTo>
                  <a:lnTo>
                    <a:pt x="3441" y="1935"/>
                  </a:lnTo>
                  <a:cubicBezTo>
                    <a:pt x="3441" y="1935"/>
                    <a:pt x="3441" y="1936"/>
                    <a:pt x="3441" y="1936"/>
                  </a:cubicBezTo>
                  <a:lnTo>
                    <a:pt x="3441" y="1936"/>
                  </a:lnTo>
                  <a:cubicBezTo>
                    <a:pt x="3400" y="1837"/>
                    <a:pt x="3356" y="1737"/>
                    <a:pt x="3312" y="1641"/>
                  </a:cubicBezTo>
                  <a:cubicBezTo>
                    <a:pt x="3263" y="1550"/>
                    <a:pt x="3212" y="1462"/>
                    <a:pt x="3158" y="1376"/>
                  </a:cubicBezTo>
                  <a:lnTo>
                    <a:pt x="3156" y="1375"/>
                  </a:lnTo>
                  <a:cubicBezTo>
                    <a:pt x="3063" y="1225"/>
                    <a:pt x="2964" y="1083"/>
                    <a:pt x="2855" y="951"/>
                  </a:cubicBezTo>
                  <a:cubicBezTo>
                    <a:pt x="2747" y="819"/>
                    <a:pt x="2632" y="695"/>
                    <a:pt x="2507" y="579"/>
                  </a:cubicBezTo>
                  <a:lnTo>
                    <a:pt x="2507" y="579"/>
                  </a:lnTo>
                  <a:lnTo>
                    <a:pt x="2523" y="595"/>
                  </a:lnTo>
                  <a:cubicBezTo>
                    <a:pt x="2444" y="525"/>
                    <a:pt x="2365" y="457"/>
                    <a:pt x="2279" y="395"/>
                  </a:cubicBezTo>
                  <a:cubicBezTo>
                    <a:pt x="2193" y="336"/>
                    <a:pt x="2106" y="280"/>
                    <a:pt x="2016" y="233"/>
                  </a:cubicBezTo>
                  <a:cubicBezTo>
                    <a:pt x="1943" y="194"/>
                    <a:pt x="1869" y="158"/>
                    <a:pt x="1793" y="130"/>
                  </a:cubicBezTo>
                  <a:cubicBezTo>
                    <a:pt x="1714" y="101"/>
                    <a:pt x="1638" y="75"/>
                    <a:pt x="1556" y="55"/>
                  </a:cubicBezTo>
                  <a:cubicBezTo>
                    <a:pt x="1556" y="55"/>
                    <a:pt x="1556" y="56"/>
                    <a:pt x="1555" y="56"/>
                  </a:cubicBezTo>
                  <a:cubicBezTo>
                    <a:pt x="1555" y="56"/>
                    <a:pt x="1554" y="55"/>
                    <a:pt x="1553" y="55"/>
                  </a:cubicBezTo>
                  <a:cubicBezTo>
                    <a:pt x="1552" y="53"/>
                    <a:pt x="1549" y="53"/>
                    <a:pt x="1548" y="53"/>
                  </a:cubicBezTo>
                  <a:cubicBezTo>
                    <a:pt x="1545" y="51"/>
                    <a:pt x="1542" y="51"/>
                    <a:pt x="1541" y="51"/>
                  </a:cubicBezTo>
                  <a:cubicBezTo>
                    <a:pt x="1539" y="49"/>
                    <a:pt x="1538" y="49"/>
                    <a:pt x="1538" y="49"/>
                  </a:cubicBezTo>
                  <a:cubicBezTo>
                    <a:pt x="1454" y="29"/>
                    <a:pt x="1373" y="15"/>
                    <a:pt x="1289" y="8"/>
                  </a:cubicBezTo>
                  <a:cubicBezTo>
                    <a:pt x="1232" y="4"/>
                    <a:pt x="1176" y="0"/>
                    <a:pt x="1119" y="0"/>
                  </a:cubicBezTo>
                  <a:close/>
                </a:path>
              </a:pathLst>
            </a:custGeom>
            <a:solidFill>
              <a:srgbClr val="CED2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7" name="Google Shape;6107;p16"/>
            <p:cNvSpPr/>
            <p:nvPr/>
          </p:nvSpPr>
          <p:spPr>
            <a:xfrm>
              <a:off x="3679150" y="6781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CED2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8" name="Google Shape;6108;p16"/>
            <p:cNvSpPr/>
            <p:nvPr/>
          </p:nvSpPr>
          <p:spPr>
            <a:xfrm>
              <a:off x="3679050" y="6781325"/>
              <a:ext cx="50" cy="100"/>
            </a:xfrm>
            <a:custGeom>
              <a:avLst/>
              <a:gdLst/>
              <a:ahLst/>
              <a:cxnLst/>
              <a:rect l="l" t="t" r="r" b="b"/>
              <a:pathLst>
                <a:path w="2" h="4" extrusionOk="0">
                  <a:moveTo>
                    <a:pt x="0" y="1"/>
                  </a:moveTo>
                  <a:cubicBezTo>
                    <a:pt x="0" y="1"/>
                    <a:pt x="0" y="4"/>
                    <a:pt x="2" y="4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CED2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9" name="Google Shape;6109;p16"/>
            <p:cNvSpPr/>
            <p:nvPr/>
          </p:nvSpPr>
          <p:spPr>
            <a:xfrm>
              <a:off x="3678975" y="6781250"/>
              <a:ext cx="50" cy="100"/>
            </a:xfrm>
            <a:custGeom>
              <a:avLst/>
              <a:gdLst/>
              <a:ahLst/>
              <a:cxnLst/>
              <a:rect l="l" t="t" r="r" b="b"/>
              <a:pathLst>
                <a:path w="2" h="4" extrusionOk="0">
                  <a:moveTo>
                    <a:pt x="0" y="1"/>
                  </a:moveTo>
                  <a:cubicBezTo>
                    <a:pt x="0" y="1"/>
                    <a:pt x="2" y="2"/>
                    <a:pt x="2" y="4"/>
                  </a:cubicBezTo>
                  <a:cubicBezTo>
                    <a:pt x="2" y="2"/>
                    <a:pt x="2" y="1"/>
                    <a:pt x="0" y="1"/>
                  </a:cubicBezTo>
                  <a:close/>
                </a:path>
              </a:pathLst>
            </a:custGeom>
            <a:solidFill>
              <a:srgbClr val="CED2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0" name="Google Shape;6110;p16"/>
            <p:cNvSpPr/>
            <p:nvPr/>
          </p:nvSpPr>
          <p:spPr>
            <a:xfrm>
              <a:off x="3678075" y="6762375"/>
              <a:ext cx="250" cy="375"/>
            </a:xfrm>
            <a:custGeom>
              <a:avLst/>
              <a:gdLst/>
              <a:ahLst/>
              <a:cxnLst/>
              <a:rect l="l" t="t" r="r" b="b"/>
              <a:pathLst>
                <a:path w="10" h="15" extrusionOk="0">
                  <a:moveTo>
                    <a:pt x="9" y="0"/>
                  </a:moveTo>
                  <a:cubicBezTo>
                    <a:pt x="5" y="5"/>
                    <a:pt x="2" y="9"/>
                    <a:pt x="0" y="15"/>
                  </a:cubicBezTo>
                  <a:cubicBezTo>
                    <a:pt x="3" y="10"/>
                    <a:pt x="5" y="5"/>
                    <a:pt x="9" y="0"/>
                  </a:cubicBezTo>
                  <a:close/>
                </a:path>
              </a:pathLst>
            </a:custGeom>
            <a:solidFill>
              <a:srgbClr val="CED2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1" name="Google Shape;6111;p16"/>
            <p:cNvSpPr/>
            <p:nvPr/>
          </p:nvSpPr>
          <p:spPr>
            <a:xfrm>
              <a:off x="3770475" y="6867075"/>
              <a:ext cx="525" cy="25"/>
            </a:xfrm>
            <a:custGeom>
              <a:avLst/>
              <a:gdLst/>
              <a:ahLst/>
              <a:cxnLst/>
              <a:rect l="l" t="t" r="r" b="b"/>
              <a:pathLst>
                <a:path w="21" h="1" extrusionOk="0">
                  <a:moveTo>
                    <a:pt x="20" y="1"/>
                  </a:moveTo>
                  <a:lnTo>
                    <a:pt x="20" y="1"/>
                  </a:lnTo>
                  <a:lnTo>
                    <a:pt x="0" y="1"/>
                  </a:lnTo>
                  <a:lnTo>
                    <a:pt x="20" y="1"/>
                  </a:lnTo>
                  <a:close/>
                </a:path>
              </a:pathLst>
            </a:custGeom>
            <a:solidFill>
              <a:srgbClr val="CED2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2" name="Google Shape;6112;p16"/>
            <p:cNvSpPr/>
            <p:nvPr/>
          </p:nvSpPr>
          <p:spPr>
            <a:xfrm>
              <a:off x="3779575" y="6857000"/>
              <a:ext cx="75" cy="475"/>
            </a:xfrm>
            <a:custGeom>
              <a:avLst/>
              <a:gdLst/>
              <a:ahLst/>
              <a:cxnLst/>
              <a:rect l="l" t="t" r="r" b="b"/>
              <a:pathLst>
                <a:path w="3" h="19" extrusionOk="0">
                  <a:moveTo>
                    <a:pt x="2" y="0"/>
                  </a:moveTo>
                  <a:cubicBezTo>
                    <a:pt x="1" y="6"/>
                    <a:pt x="1" y="13"/>
                    <a:pt x="1" y="19"/>
                  </a:cubicBezTo>
                  <a:cubicBezTo>
                    <a:pt x="1" y="14"/>
                    <a:pt x="2" y="4"/>
                    <a:pt x="2" y="0"/>
                  </a:cubicBezTo>
                  <a:close/>
                </a:path>
              </a:pathLst>
            </a:custGeom>
            <a:solidFill>
              <a:srgbClr val="CED2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3" name="Google Shape;6113;p16"/>
            <p:cNvSpPr/>
            <p:nvPr/>
          </p:nvSpPr>
          <p:spPr>
            <a:xfrm>
              <a:off x="3714600" y="6750525"/>
              <a:ext cx="50" cy="25"/>
            </a:xfrm>
            <a:custGeom>
              <a:avLst/>
              <a:gdLst/>
              <a:ahLst/>
              <a:cxnLst/>
              <a:rect l="l" t="t" r="r" b="b"/>
              <a:pathLst>
                <a:path w="2" h="1" extrusionOk="0">
                  <a:moveTo>
                    <a:pt x="0" y="0"/>
                  </a:moveTo>
                  <a:cubicBezTo>
                    <a:pt x="0" y="0"/>
                    <a:pt x="2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ED2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4" name="Google Shape;6114;p16"/>
            <p:cNvSpPr/>
            <p:nvPr/>
          </p:nvSpPr>
          <p:spPr>
            <a:xfrm>
              <a:off x="3714625" y="6750525"/>
              <a:ext cx="100" cy="25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3" y="0"/>
                  </a:moveTo>
                  <a:lnTo>
                    <a:pt x="3" y="0"/>
                  </a:lnTo>
                  <a:lnTo>
                    <a:pt x="1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CED2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5" name="Google Shape;6115;p16"/>
            <p:cNvSpPr/>
            <p:nvPr/>
          </p:nvSpPr>
          <p:spPr>
            <a:xfrm>
              <a:off x="3714800" y="6750550"/>
              <a:ext cx="175" cy="75"/>
            </a:xfrm>
            <a:custGeom>
              <a:avLst/>
              <a:gdLst/>
              <a:ahLst/>
              <a:cxnLst/>
              <a:rect l="l" t="t" r="r" b="b"/>
              <a:pathLst>
                <a:path w="7" h="3" extrusionOk="0">
                  <a:moveTo>
                    <a:pt x="1" y="1"/>
                  </a:moveTo>
                  <a:lnTo>
                    <a:pt x="4" y="2"/>
                  </a:lnTo>
                  <a:lnTo>
                    <a:pt x="6" y="2"/>
                  </a:lnTo>
                  <a:cubicBezTo>
                    <a:pt x="5" y="2"/>
                    <a:pt x="4" y="1"/>
                    <a:pt x="1" y="1"/>
                  </a:cubicBezTo>
                  <a:close/>
                </a:path>
              </a:pathLst>
            </a:custGeom>
            <a:solidFill>
              <a:srgbClr val="CED2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6" name="Google Shape;6116;p16"/>
            <p:cNvSpPr/>
            <p:nvPr/>
          </p:nvSpPr>
          <p:spPr>
            <a:xfrm>
              <a:off x="3714950" y="6750550"/>
              <a:ext cx="100" cy="75"/>
            </a:xfrm>
            <a:custGeom>
              <a:avLst/>
              <a:gdLst/>
              <a:ahLst/>
              <a:cxnLst/>
              <a:rect l="l" t="t" r="r" b="b"/>
              <a:pathLst>
                <a:path w="4" h="3" extrusionOk="0">
                  <a:moveTo>
                    <a:pt x="0" y="1"/>
                  </a:moveTo>
                  <a:cubicBezTo>
                    <a:pt x="0" y="2"/>
                    <a:pt x="0" y="2"/>
                    <a:pt x="2" y="2"/>
                  </a:cubicBezTo>
                  <a:lnTo>
                    <a:pt x="3" y="2"/>
                  </a:lnTo>
                  <a:cubicBezTo>
                    <a:pt x="2" y="2"/>
                    <a:pt x="0" y="2"/>
                    <a:pt x="0" y="1"/>
                  </a:cubicBezTo>
                  <a:close/>
                </a:path>
              </a:pathLst>
            </a:custGeom>
            <a:solidFill>
              <a:srgbClr val="CED2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7" name="Google Shape;6117;p16"/>
            <p:cNvSpPr/>
            <p:nvPr/>
          </p:nvSpPr>
          <p:spPr>
            <a:xfrm>
              <a:off x="3715050" y="6750600"/>
              <a:ext cx="75" cy="25"/>
            </a:xfrm>
            <a:custGeom>
              <a:avLst/>
              <a:gdLst/>
              <a:ahLst/>
              <a:cxnLst/>
              <a:rect l="l" t="t" r="r" b="b"/>
              <a:pathLst>
                <a:path w="3" h="1" extrusionOk="0">
                  <a:moveTo>
                    <a:pt x="1" y="0"/>
                  </a:move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ED2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8" name="Google Shape;6118;p16"/>
            <p:cNvSpPr/>
            <p:nvPr/>
          </p:nvSpPr>
          <p:spPr>
            <a:xfrm>
              <a:off x="3755100" y="6783600"/>
              <a:ext cx="50" cy="50"/>
            </a:xfrm>
            <a:custGeom>
              <a:avLst/>
              <a:gdLst/>
              <a:ahLst/>
              <a:cxnLst/>
              <a:rect l="l" t="t" r="r" b="b"/>
              <a:pathLst>
                <a:path w="2" h="2" extrusionOk="0">
                  <a:moveTo>
                    <a:pt x="0" y="0"/>
                  </a:moveTo>
                  <a:cubicBezTo>
                    <a:pt x="0" y="2"/>
                    <a:pt x="0" y="2"/>
                    <a:pt x="2" y="2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ED2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9" name="Google Shape;6119;p16"/>
            <p:cNvSpPr/>
            <p:nvPr/>
          </p:nvSpPr>
          <p:spPr>
            <a:xfrm>
              <a:off x="3230600" y="6568525"/>
              <a:ext cx="225850" cy="71250"/>
            </a:xfrm>
            <a:custGeom>
              <a:avLst/>
              <a:gdLst/>
              <a:ahLst/>
              <a:cxnLst/>
              <a:rect l="l" t="t" r="r" b="b"/>
              <a:pathLst>
                <a:path w="9034" h="2850" extrusionOk="0">
                  <a:moveTo>
                    <a:pt x="6037" y="152"/>
                  </a:moveTo>
                  <a:cubicBezTo>
                    <a:pt x="6035" y="153"/>
                    <a:pt x="6033" y="153"/>
                    <a:pt x="6030" y="154"/>
                  </a:cubicBezTo>
                  <a:lnTo>
                    <a:pt x="6030" y="154"/>
                  </a:lnTo>
                  <a:cubicBezTo>
                    <a:pt x="6033" y="153"/>
                    <a:pt x="6035" y="153"/>
                    <a:pt x="6037" y="152"/>
                  </a:cubicBezTo>
                  <a:close/>
                  <a:moveTo>
                    <a:pt x="1621" y="885"/>
                  </a:moveTo>
                  <a:lnTo>
                    <a:pt x="1621" y="885"/>
                  </a:lnTo>
                  <a:cubicBezTo>
                    <a:pt x="1614" y="885"/>
                    <a:pt x="1607" y="886"/>
                    <a:pt x="1600" y="889"/>
                  </a:cubicBezTo>
                  <a:cubicBezTo>
                    <a:pt x="1607" y="888"/>
                    <a:pt x="1614" y="886"/>
                    <a:pt x="1621" y="885"/>
                  </a:cubicBezTo>
                  <a:close/>
                  <a:moveTo>
                    <a:pt x="8983" y="1988"/>
                  </a:moveTo>
                  <a:cubicBezTo>
                    <a:pt x="8984" y="1995"/>
                    <a:pt x="8986" y="2002"/>
                    <a:pt x="8987" y="2010"/>
                  </a:cubicBezTo>
                  <a:lnTo>
                    <a:pt x="8987" y="2010"/>
                  </a:lnTo>
                  <a:cubicBezTo>
                    <a:pt x="8987" y="2003"/>
                    <a:pt x="8984" y="1995"/>
                    <a:pt x="8983" y="1988"/>
                  </a:cubicBezTo>
                  <a:close/>
                  <a:moveTo>
                    <a:pt x="7186" y="0"/>
                  </a:moveTo>
                  <a:cubicBezTo>
                    <a:pt x="6791" y="0"/>
                    <a:pt x="6399" y="78"/>
                    <a:pt x="6014" y="156"/>
                  </a:cubicBezTo>
                  <a:cubicBezTo>
                    <a:pt x="6015" y="156"/>
                    <a:pt x="6016" y="156"/>
                    <a:pt x="6017" y="156"/>
                  </a:cubicBezTo>
                  <a:lnTo>
                    <a:pt x="6017" y="156"/>
                  </a:lnTo>
                  <a:cubicBezTo>
                    <a:pt x="5692" y="224"/>
                    <a:pt x="5365" y="290"/>
                    <a:pt x="5037" y="346"/>
                  </a:cubicBezTo>
                  <a:cubicBezTo>
                    <a:pt x="4654" y="411"/>
                    <a:pt x="4270" y="467"/>
                    <a:pt x="3885" y="520"/>
                  </a:cubicBezTo>
                  <a:cubicBezTo>
                    <a:pt x="3128" y="627"/>
                    <a:pt x="2370" y="732"/>
                    <a:pt x="1621" y="885"/>
                  </a:cubicBezTo>
                  <a:lnTo>
                    <a:pt x="1621" y="885"/>
                  </a:lnTo>
                  <a:cubicBezTo>
                    <a:pt x="1622" y="885"/>
                    <a:pt x="1623" y="885"/>
                    <a:pt x="1623" y="885"/>
                  </a:cubicBezTo>
                  <a:cubicBezTo>
                    <a:pt x="1073" y="1001"/>
                    <a:pt x="527" y="1143"/>
                    <a:pt x="0" y="1346"/>
                  </a:cubicBezTo>
                  <a:cubicBezTo>
                    <a:pt x="206" y="1465"/>
                    <a:pt x="401" y="1590"/>
                    <a:pt x="592" y="1725"/>
                  </a:cubicBezTo>
                  <a:cubicBezTo>
                    <a:pt x="789" y="1866"/>
                    <a:pt x="981" y="2011"/>
                    <a:pt x="1182" y="2146"/>
                  </a:cubicBezTo>
                  <a:cubicBezTo>
                    <a:pt x="1180" y="2144"/>
                    <a:pt x="1178" y="2142"/>
                    <a:pt x="1176" y="2141"/>
                  </a:cubicBezTo>
                  <a:lnTo>
                    <a:pt x="1176" y="2141"/>
                  </a:lnTo>
                  <a:cubicBezTo>
                    <a:pt x="1272" y="2204"/>
                    <a:pt x="1372" y="2266"/>
                    <a:pt x="1475" y="2321"/>
                  </a:cubicBezTo>
                  <a:cubicBezTo>
                    <a:pt x="1579" y="2376"/>
                    <a:pt x="1685" y="2421"/>
                    <a:pt x="1793" y="2462"/>
                  </a:cubicBezTo>
                  <a:cubicBezTo>
                    <a:pt x="1866" y="2486"/>
                    <a:pt x="1944" y="2508"/>
                    <a:pt x="2023" y="2521"/>
                  </a:cubicBezTo>
                  <a:cubicBezTo>
                    <a:pt x="2107" y="2535"/>
                    <a:pt x="2194" y="2545"/>
                    <a:pt x="2281" y="2551"/>
                  </a:cubicBezTo>
                  <a:cubicBezTo>
                    <a:pt x="2276" y="2551"/>
                    <a:pt x="2271" y="2550"/>
                    <a:pt x="2265" y="2550"/>
                  </a:cubicBezTo>
                  <a:cubicBezTo>
                    <a:pt x="2262" y="2550"/>
                    <a:pt x="2259" y="2550"/>
                    <a:pt x="2255" y="2551"/>
                  </a:cubicBezTo>
                  <a:cubicBezTo>
                    <a:pt x="2292" y="2552"/>
                    <a:pt x="2330" y="2553"/>
                    <a:pt x="2368" y="2553"/>
                  </a:cubicBezTo>
                  <a:cubicBezTo>
                    <a:pt x="2425" y="2553"/>
                    <a:pt x="2483" y="2551"/>
                    <a:pt x="2540" y="2545"/>
                  </a:cubicBezTo>
                  <a:cubicBezTo>
                    <a:pt x="2643" y="2536"/>
                    <a:pt x="2748" y="2521"/>
                    <a:pt x="2850" y="2500"/>
                  </a:cubicBezTo>
                  <a:lnTo>
                    <a:pt x="2847" y="2500"/>
                  </a:lnTo>
                  <a:cubicBezTo>
                    <a:pt x="2983" y="2470"/>
                    <a:pt x="3117" y="2437"/>
                    <a:pt x="3253" y="2404"/>
                  </a:cubicBezTo>
                  <a:cubicBezTo>
                    <a:pt x="3373" y="2376"/>
                    <a:pt x="3490" y="2347"/>
                    <a:pt x="3611" y="2321"/>
                  </a:cubicBezTo>
                  <a:cubicBezTo>
                    <a:pt x="3848" y="2268"/>
                    <a:pt x="4084" y="2218"/>
                    <a:pt x="4322" y="2176"/>
                  </a:cubicBezTo>
                  <a:cubicBezTo>
                    <a:pt x="4703" y="2110"/>
                    <a:pt x="5090" y="2064"/>
                    <a:pt x="5477" y="2064"/>
                  </a:cubicBezTo>
                  <a:cubicBezTo>
                    <a:pt x="5553" y="2064"/>
                    <a:pt x="5630" y="2066"/>
                    <a:pt x="5707" y="2070"/>
                  </a:cubicBezTo>
                  <a:cubicBezTo>
                    <a:pt x="5944" y="2083"/>
                    <a:pt x="6182" y="2105"/>
                    <a:pt x="6416" y="2150"/>
                  </a:cubicBezTo>
                  <a:cubicBezTo>
                    <a:pt x="6668" y="2199"/>
                    <a:pt x="6915" y="2263"/>
                    <a:pt x="7157" y="2348"/>
                  </a:cubicBezTo>
                  <a:cubicBezTo>
                    <a:pt x="7258" y="2383"/>
                    <a:pt x="7356" y="2419"/>
                    <a:pt x="7455" y="2462"/>
                  </a:cubicBezTo>
                  <a:cubicBezTo>
                    <a:pt x="7528" y="2493"/>
                    <a:pt x="7600" y="2529"/>
                    <a:pt x="7674" y="2564"/>
                  </a:cubicBezTo>
                  <a:cubicBezTo>
                    <a:pt x="7834" y="2638"/>
                    <a:pt x="7992" y="2714"/>
                    <a:pt x="8158" y="2772"/>
                  </a:cubicBezTo>
                  <a:cubicBezTo>
                    <a:pt x="8270" y="2809"/>
                    <a:pt x="8385" y="2837"/>
                    <a:pt x="8502" y="2849"/>
                  </a:cubicBezTo>
                  <a:cubicBezTo>
                    <a:pt x="8515" y="2850"/>
                    <a:pt x="8527" y="2850"/>
                    <a:pt x="8540" y="2850"/>
                  </a:cubicBezTo>
                  <a:cubicBezTo>
                    <a:pt x="8584" y="2850"/>
                    <a:pt x="8628" y="2848"/>
                    <a:pt x="8671" y="2842"/>
                  </a:cubicBezTo>
                  <a:cubicBezTo>
                    <a:pt x="8719" y="2831"/>
                    <a:pt x="8765" y="2816"/>
                    <a:pt x="8811" y="2795"/>
                  </a:cubicBezTo>
                  <a:cubicBezTo>
                    <a:pt x="8841" y="2778"/>
                    <a:pt x="8869" y="2758"/>
                    <a:pt x="8898" y="2735"/>
                  </a:cubicBezTo>
                  <a:cubicBezTo>
                    <a:pt x="8930" y="2706"/>
                    <a:pt x="8953" y="2677"/>
                    <a:pt x="8977" y="2644"/>
                  </a:cubicBezTo>
                  <a:cubicBezTo>
                    <a:pt x="8987" y="2624"/>
                    <a:pt x="8994" y="2607"/>
                    <a:pt x="9003" y="2588"/>
                  </a:cubicBezTo>
                  <a:cubicBezTo>
                    <a:pt x="9017" y="2536"/>
                    <a:pt x="9025" y="2485"/>
                    <a:pt x="9030" y="2430"/>
                  </a:cubicBezTo>
                  <a:lnTo>
                    <a:pt x="9030" y="2430"/>
                  </a:lnTo>
                  <a:cubicBezTo>
                    <a:pt x="9029" y="2434"/>
                    <a:pt x="9028" y="2437"/>
                    <a:pt x="9028" y="2440"/>
                  </a:cubicBezTo>
                  <a:lnTo>
                    <a:pt x="9028" y="2440"/>
                  </a:lnTo>
                  <a:cubicBezTo>
                    <a:pt x="9033" y="2294"/>
                    <a:pt x="9014" y="2152"/>
                    <a:pt x="8987" y="2010"/>
                  </a:cubicBezTo>
                  <a:lnTo>
                    <a:pt x="8987" y="2010"/>
                  </a:lnTo>
                  <a:cubicBezTo>
                    <a:pt x="8987" y="2010"/>
                    <a:pt x="8987" y="2010"/>
                    <a:pt x="8987" y="2011"/>
                  </a:cubicBezTo>
                  <a:cubicBezTo>
                    <a:pt x="8940" y="1788"/>
                    <a:pt x="8875" y="1571"/>
                    <a:pt x="8800" y="1356"/>
                  </a:cubicBezTo>
                  <a:cubicBezTo>
                    <a:pt x="8739" y="1185"/>
                    <a:pt x="8673" y="1015"/>
                    <a:pt x="8592" y="853"/>
                  </a:cubicBezTo>
                  <a:cubicBezTo>
                    <a:pt x="8552" y="778"/>
                    <a:pt x="8513" y="707"/>
                    <a:pt x="8466" y="639"/>
                  </a:cubicBezTo>
                  <a:cubicBezTo>
                    <a:pt x="8423" y="577"/>
                    <a:pt x="8378" y="518"/>
                    <a:pt x="8331" y="461"/>
                  </a:cubicBezTo>
                  <a:cubicBezTo>
                    <a:pt x="8285" y="412"/>
                    <a:pt x="8236" y="362"/>
                    <a:pt x="8184" y="317"/>
                  </a:cubicBezTo>
                  <a:cubicBezTo>
                    <a:pt x="8147" y="289"/>
                    <a:pt x="8108" y="258"/>
                    <a:pt x="8068" y="231"/>
                  </a:cubicBezTo>
                  <a:cubicBezTo>
                    <a:pt x="8012" y="197"/>
                    <a:pt x="7954" y="164"/>
                    <a:pt x="7897" y="136"/>
                  </a:cubicBezTo>
                  <a:cubicBezTo>
                    <a:pt x="7854" y="116"/>
                    <a:pt x="7811" y="100"/>
                    <a:pt x="7768" y="85"/>
                  </a:cubicBezTo>
                  <a:cubicBezTo>
                    <a:pt x="7762" y="82"/>
                    <a:pt x="7759" y="82"/>
                    <a:pt x="7756" y="80"/>
                  </a:cubicBezTo>
                  <a:cubicBezTo>
                    <a:pt x="7620" y="39"/>
                    <a:pt x="7482" y="14"/>
                    <a:pt x="7340" y="3"/>
                  </a:cubicBezTo>
                  <a:lnTo>
                    <a:pt x="7340" y="3"/>
                  </a:lnTo>
                  <a:cubicBezTo>
                    <a:pt x="7343" y="4"/>
                    <a:pt x="7346" y="4"/>
                    <a:pt x="7348" y="5"/>
                  </a:cubicBezTo>
                  <a:lnTo>
                    <a:pt x="7348" y="5"/>
                  </a:lnTo>
                  <a:cubicBezTo>
                    <a:pt x="7294" y="2"/>
                    <a:pt x="7240" y="0"/>
                    <a:pt x="7186" y="0"/>
                  </a:cubicBezTo>
                  <a:close/>
                </a:path>
              </a:pathLst>
            </a:custGeom>
            <a:solidFill>
              <a:srgbClr val="CED2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0" name="Google Shape;6120;p16"/>
            <p:cNvSpPr/>
            <p:nvPr/>
          </p:nvSpPr>
          <p:spPr>
            <a:xfrm>
              <a:off x="3301475" y="6631025"/>
              <a:ext cx="325" cy="50"/>
            </a:xfrm>
            <a:custGeom>
              <a:avLst/>
              <a:gdLst/>
              <a:ahLst/>
              <a:cxnLst/>
              <a:rect l="l" t="t" r="r" b="b"/>
              <a:pathLst>
                <a:path w="13" h="2" extrusionOk="0">
                  <a:moveTo>
                    <a:pt x="12" y="0"/>
                  </a:moveTo>
                  <a:cubicBezTo>
                    <a:pt x="8" y="0"/>
                    <a:pt x="5" y="2"/>
                    <a:pt x="1" y="2"/>
                  </a:cubicBezTo>
                  <a:cubicBezTo>
                    <a:pt x="5" y="2"/>
                    <a:pt x="8" y="2"/>
                    <a:pt x="12" y="0"/>
                  </a:cubicBezTo>
                  <a:close/>
                </a:path>
              </a:pathLst>
            </a:custGeom>
            <a:solidFill>
              <a:srgbClr val="CED2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1" name="Google Shape;6121;p16"/>
            <p:cNvSpPr/>
            <p:nvPr/>
          </p:nvSpPr>
          <p:spPr>
            <a:xfrm>
              <a:off x="3424325" y="6570625"/>
              <a:ext cx="450" cy="125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0" y="1"/>
                  </a:moveTo>
                  <a:lnTo>
                    <a:pt x="4" y="2"/>
                  </a:lnTo>
                  <a:lnTo>
                    <a:pt x="4" y="2"/>
                  </a:lnTo>
                  <a:cubicBezTo>
                    <a:pt x="3" y="1"/>
                    <a:pt x="2" y="1"/>
                    <a:pt x="0" y="1"/>
                  </a:cubicBezTo>
                  <a:close/>
                  <a:moveTo>
                    <a:pt x="4" y="2"/>
                  </a:moveTo>
                  <a:cubicBezTo>
                    <a:pt x="5" y="2"/>
                    <a:pt x="5" y="2"/>
                    <a:pt x="6" y="2"/>
                  </a:cubicBezTo>
                  <a:lnTo>
                    <a:pt x="4" y="2"/>
                  </a:lnTo>
                  <a:close/>
                  <a:moveTo>
                    <a:pt x="6" y="2"/>
                  </a:moveTo>
                  <a:cubicBezTo>
                    <a:pt x="8" y="3"/>
                    <a:pt x="10" y="3"/>
                    <a:pt x="12" y="3"/>
                  </a:cubicBezTo>
                  <a:lnTo>
                    <a:pt x="12" y="3"/>
                  </a:lnTo>
                  <a:lnTo>
                    <a:pt x="6" y="2"/>
                  </a:lnTo>
                  <a:close/>
                  <a:moveTo>
                    <a:pt x="12" y="3"/>
                  </a:moveTo>
                  <a:lnTo>
                    <a:pt x="17" y="5"/>
                  </a:lnTo>
                  <a:cubicBezTo>
                    <a:pt x="15" y="4"/>
                    <a:pt x="13" y="4"/>
                    <a:pt x="12" y="3"/>
                  </a:cubicBezTo>
                  <a:close/>
                </a:path>
              </a:pathLst>
            </a:custGeom>
            <a:solidFill>
              <a:srgbClr val="CED2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2" name="Google Shape;6122;p16"/>
            <p:cNvSpPr/>
            <p:nvPr/>
          </p:nvSpPr>
          <p:spPr>
            <a:xfrm>
              <a:off x="3431850" y="6574100"/>
              <a:ext cx="325" cy="225"/>
            </a:xfrm>
            <a:custGeom>
              <a:avLst/>
              <a:gdLst/>
              <a:ahLst/>
              <a:cxnLst/>
              <a:rect l="l" t="t" r="r" b="b"/>
              <a:pathLst>
                <a:path w="13" h="9" extrusionOk="0">
                  <a:moveTo>
                    <a:pt x="1" y="1"/>
                  </a:moveTo>
                  <a:lnTo>
                    <a:pt x="1" y="1"/>
                  </a:lnTo>
                  <a:cubicBezTo>
                    <a:pt x="4" y="5"/>
                    <a:pt x="8" y="7"/>
                    <a:pt x="12" y="8"/>
                  </a:cubicBezTo>
                  <a:cubicBezTo>
                    <a:pt x="8" y="7"/>
                    <a:pt x="5" y="2"/>
                    <a:pt x="1" y="1"/>
                  </a:cubicBezTo>
                  <a:close/>
                </a:path>
              </a:pathLst>
            </a:custGeom>
            <a:solidFill>
              <a:srgbClr val="CED2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3" name="Google Shape;6123;p16"/>
            <p:cNvSpPr/>
            <p:nvPr/>
          </p:nvSpPr>
          <p:spPr>
            <a:xfrm>
              <a:off x="4242550" y="6169500"/>
              <a:ext cx="66825" cy="163300"/>
            </a:xfrm>
            <a:custGeom>
              <a:avLst/>
              <a:gdLst/>
              <a:ahLst/>
              <a:cxnLst/>
              <a:rect l="l" t="t" r="r" b="b"/>
              <a:pathLst>
                <a:path w="2673" h="6532" extrusionOk="0">
                  <a:moveTo>
                    <a:pt x="915" y="64"/>
                  </a:moveTo>
                  <a:lnTo>
                    <a:pt x="915" y="64"/>
                  </a:lnTo>
                  <a:cubicBezTo>
                    <a:pt x="914" y="64"/>
                    <a:pt x="913" y="64"/>
                    <a:pt x="912" y="65"/>
                  </a:cubicBezTo>
                  <a:cubicBezTo>
                    <a:pt x="913" y="65"/>
                    <a:pt x="914" y="64"/>
                    <a:pt x="915" y="64"/>
                  </a:cubicBezTo>
                  <a:close/>
                  <a:moveTo>
                    <a:pt x="2569" y="2068"/>
                  </a:moveTo>
                  <a:cubicBezTo>
                    <a:pt x="2569" y="2073"/>
                    <a:pt x="2570" y="2078"/>
                    <a:pt x="2571" y="2083"/>
                  </a:cubicBezTo>
                  <a:cubicBezTo>
                    <a:pt x="2571" y="2079"/>
                    <a:pt x="2570" y="2073"/>
                    <a:pt x="2569" y="2068"/>
                  </a:cubicBezTo>
                  <a:close/>
                  <a:moveTo>
                    <a:pt x="2265" y="6371"/>
                  </a:moveTo>
                  <a:cubicBezTo>
                    <a:pt x="2265" y="6374"/>
                    <a:pt x="2265" y="6374"/>
                    <a:pt x="2266" y="6375"/>
                  </a:cubicBezTo>
                  <a:cubicBezTo>
                    <a:pt x="2266" y="6374"/>
                    <a:pt x="2266" y="6374"/>
                    <a:pt x="2265" y="6371"/>
                  </a:cubicBezTo>
                  <a:close/>
                  <a:moveTo>
                    <a:pt x="2537" y="6438"/>
                  </a:moveTo>
                  <a:lnTo>
                    <a:pt x="2537" y="6438"/>
                  </a:lnTo>
                  <a:cubicBezTo>
                    <a:pt x="2536" y="6440"/>
                    <a:pt x="2536" y="6442"/>
                    <a:pt x="2535" y="6444"/>
                  </a:cubicBezTo>
                  <a:cubicBezTo>
                    <a:pt x="2536" y="6442"/>
                    <a:pt x="2537" y="6440"/>
                    <a:pt x="2537" y="6438"/>
                  </a:cubicBezTo>
                  <a:close/>
                  <a:moveTo>
                    <a:pt x="1184" y="0"/>
                  </a:moveTo>
                  <a:cubicBezTo>
                    <a:pt x="1158" y="0"/>
                    <a:pt x="1133" y="2"/>
                    <a:pt x="1106" y="5"/>
                  </a:cubicBezTo>
                  <a:cubicBezTo>
                    <a:pt x="1066" y="12"/>
                    <a:pt x="1027" y="21"/>
                    <a:pt x="987" y="35"/>
                  </a:cubicBezTo>
                  <a:cubicBezTo>
                    <a:pt x="964" y="44"/>
                    <a:pt x="938" y="54"/>
                    <a:pt x="916" y="63"/>
                  </a:cubicBezTo>
                  <a:lnTo>
                    <a:pt x="919" y="63"/>
                  </a:lnTo>
                  <a:cubicBezTo>
                    <a:pt x="918" y="63"/>
                    <a:pt x="916" y="64"/>
                    <a:pt x="915" y="64"/>
                  </a:cubicBezTo>
                  <a:lnTo>
                    <a:pt x="915" y="64"/>
                  </a:lnTo>
                  <a:cubicBezTo>
                    <a:pt x="915" y="64"/>
                    <a:pt x="916" y="64"/>
                    <a:pt x="916" y="64"/>
                  </a:cubicBezTo>
                  <a:cubicBezTo>
                    <a:pt x="912" y="65"/>
                    <a:pt x="905" y="70"/>
                    <a:pt x="901" y="71"/>
                  </a:cubicBezTo>
                  <a:cubicBezTo>
                    <a:pt x="904" y="70"/>
                    <a:pt x="906" y="69"/>
                    <a:pt x="909" y="68"/>
                  </a:cubicBezTo>
                  <a:lnTo>
                    <a:pt x="909" y="68"/>
                  </a:lnTo>
                  <a:cubicBezTo>
                    <a:pt x="780" y="132"/>
                    <a:pt x="656" y="207"/>
                    <a:pt x="541" y="297"/>
                  </a:cubicBezTo>
                  <a:lnTo>
                    <a:pt x="541" y="297"/>
                  </a:lnTo>
                  <a:cubicBezTo>
                    <a:pt x="542" y="296"/>
                    <a:pt x="542" y="295"/>
                    <a:pt x="542" y="295"/>
                  </a:cubicBezTo>
                  <a:lnTo>
                    <a:pt x="542" y="295"/>
                  </a:lnTo>
                  <a:cubicBezTo>
                    <a:pt x="452" y="371"/>
                    <a:pt x="369" y="458"/>
                    <a:pt x="293" y="551"/>
                  </a:cubicBezTo>
                  <a:cubicBezTo>
                    <a:pt x="292" y="552"/>
                    <a:pt x="292" y="554"/>
                    <a:pt x="290" y="557"/>
                  </a:cubicBezTo>
                  <a:cubicBezTo>
                    <a:pt x="289" y="557"/>
                    <a:pt x="289" y="558"/>
                    <a:pt x="289" y="558"/>
                  </a:cubicBezTo>
                  <a:cubicBezTo>
                    <a:pt x="287" y="561"/>
                    <a:pt x="287" y="564"/>
                    <a:pt x="283" y="567"/>
                  </a:cubicBezTo>
                  <a:cubicBezTo>
                    <a:pt x="224" y="653"/>
                    <a:pt x="174" y="743"/>
                    <a:pt x="131" y="840"/>
                  </a:cubicBezTo>
                  <a:cubicBezTo>
                    <a:pt x="75" y="977"/>
                    <a:pt x="40" y="1120"/>
                    <a:pt x="22" y="1268"/>
                  </a:cubicBezTo>
                  <a:cubicBezTo>
                    <a:pt x="22" y="1270"/>
                    <a:pt x="19" y="1276"/>
                    <a:pt x="19" y="1279"/>
                  </a:cubicBezTo>
                  <a:cubicBezTo>
                    <a:pt x="0" y="1487"/>
                    <a:pt x="9" y="1696"/>
                    <a:pt x="37" y="1901"/>
                  </a:cubicBezTo>
                  <a:cubicBezTo>
                    <a:pt x="37" y="1901"/>
                    <a:pt x="38" y="1902"/>
                    <a:pt x="38" y="1902"/>
                  </a:cubicBezTo>
                  <a:lnTo>
                    <a:pt x="38" y="1902"/>
                  </a:lnTo>
                  <a:cubicBezTo>
                    <a:pt x="38" y="1902"/>
                    <a:pt x="37" y="1902"/>
                    <a:pt x="37" y="1902"/>
                  </a:cubicBezTo>
                  <a:cubicBezTo>
                    <a:pt x="37" y="1907"/>
                    <a:pt x="37" y="1908"/>
                    <a:pt x="39" y="1910"/>
                  </a:cubicBezTo>
                  <a:cubicBezTo>
                    <a:pt x="102" y="2302"/>
                    <a:pt x="230" y="2678"/>
                    <a:pt x="388" y="3039"/>
                  </a:cubicBezTo>
                  <a:cubicBezTo>
                    <a:pt x="385" y="3041"/>
                    <a:pt x="388" y="3044"/>
                    <a:pt x="389" y="3046"/>
                  </a:cubicBezTo>
                  <a:cubicBezTo>
                    <a:pt x="388" y="3044"/>
                    <a:pt x="389" y="3043"/>
                    <a:pt x="389" y="3043"/>
                  </a:cubicBezTo>
                  <a:lnTo>
                    <a:pt x="389" y="3049"/>
                  </a:lnTo>
                  <a:lnTo>
                    <a:pt x="391" y="3050"/>
                  </a:lnTo>
                  <a:cubicBezTo>
                    <a:pt x="391" y="3051"/>
                    <a:pt x="392" y="3053"/>
                    <a:pt x="392" y="3057"/>
                  </a:cubicBezTo>
                  <a:cubicBezTo>
                    <a:pt x="488" y="3264"/>
                    <a:pt x="593" y="3468"/>
                    <a:pt x="708" y="3663"/>
                  </a:cubicBezTo>
                  <a:cubicBezTo>
                    <a:pt x="850" y="3905"/>
                    <a:pt x="1010" y="4130"/>
                    <a:pt x="1150" y="4370"/>
                  </a:cubicBezTo>
                  <a:cubicBezTo>
                    <a:pt x="1360" y="4730"/>
                    <a:pt x="1548" y="5102"/>
                    <a:pt x="1741" y="5472"/>
                  </a:cubicBezTo>
                  <a:cubicBezTo>
                    <a:pt x="1834" y="5650"/>
                    <a:pt x="1928" y="5828"/>
                    <a:pt x="2027" y="6002"/>
                  </a:cubicBezTo>
                  <a:cubicBezTo>
                    <a:pt x="2098" y="6129"/>
                    <a:pt x="2176" y="6254"/>
                    <a:pt x="2265" y="6371"/>
                  </a:cubicBezTo>
                  <a:cubicBezTo>
                    <a:pt x="2271" y="6376"/>
                    <a:pt x="2274" y="6381"/>
                    <a:pt x="2277" y="6388"/>
                  </a:cubicBezTo>
                  <a:cubicBezTo>
                    <a:pt x="2269" y="6379"/>
                    <a:pt x="2267" y="6376"/>
                    <a:pt x="2266" y="6376"/>
                  </a:cubicBezTo>
                  <a:lnTo>
                    <a:pt x="2266" y="6376"/>
                  </a:lnTo>
                  <a:cubicBezTo>
                    <a:pt x="2305" y="6422"/>
                    <a:pt x="2343" y="6461"/>
                    <a:pt x="2387" y="6497"/>
                  </a:cubicBezTo>
                  <a:lnTo>
                    <a:pt x="2389" y="6499"/>
                  </a:lnTo>
                  <a:cubicBezTo>
                    <a:pt x="2403" y="6509"/>
                    <a:pt x="2420" y="6517"/>
                    <a:pt x="2435" y="6526"/>
                  </a:cubicBezTo>
                  <a:cubicBezTo>
                    <a:pt x="2442" y="6527"/>
                    <a:pt x="2450" y="6530"/>
                    <a:pt x="2458" y="6532"/>
                  </a:cubicBezTo>
                  <a:lnTo>
                    <a:pt x="2465" y="6532"/>
                  </a:lnTo>
                  <a:cubicBezTo>
                    <a:pt x="2468" y="6532"/>
                    <a:pt x="2468" y="6530"/>
                    <a:pt x="2472" y="6530"/>
                  </a:cubicBezTo>
                  <a:cubicBezTo>
                    <a:pt x="2475" y="6530"/>
                    <a:pt x="2478" y="6526"/>
                    <a:pt x="2481" y="6524"/>
                  </a:cubicBezTo>
                  <a:cubicBezTo>
                    <a:pt x="2486" y="6519"/>
                    <a:pt x="2493" y="6513"/>
                    <a:pt x="2499" y="6506"/>
                  </a:cubicBezTo>
                  <a:cubicBezTo>
                    <a:pt x="2514" y="6484"/>
                    <a:pt x="2527" y="6460"/>
                    <a:pt x="2538" y="6435"/>
                  </a:cubicBezTo>
                  <a:lnTo>
                    <a:pt x="2538" y="6435"/>
                  </a:lnTo>
                  <a:cubicBezTo>
                    <a:pt x="2538" y="6436"/>
                    <a:pt x="2537" y="6437"/>
                    <a:pt x="2537" y="6438"/>
                  </a:cubicBezTo>
                  <a:lnTo>
                    <a:pt x="2537" y="6438"/>
                  </a:lnTo>
                  <a:cubicBezTo>
                    <a:pt x="2538" y="6437"/>
                    <a:pt x="2538" y="6436"/>
                    <a:pt x="2538" y="6435"/>
                  </a:cubicBezTo>
                  <a:lnTo>
                    <a:pt x="2538" y="6435"/>
                  </a:lnTo>
                  <a:cubicBezTo>
                    <a:pt x="2540" y="6431"/>
                    <a:pt x="2542" y="6427"/>
                    <a:pt x="2544" y="6422"/>
                  </a:cubicBezTo>
                  <a:lnTo>
                    <a:pt x="2544" y="6422"/>
                  </a:lnTo>
                  <a:cubicBezTo>
                    <a:pt x="2542" y="6424"/>
                    <a:pt x="2541" y="6427"/>
                    <a:pt x="2540" y="6429"/>
                  </a:cubicBezTo>
                  <a:lnTo>
                    <a:pt x="2540" y="6429"/>
                  </a:lnTo>
                  <a:cubicBezTo>
                    <a:pt x="2566" y="6352"/>
                    <a:pt x="2579" y="6278"/>
                    <a:pt x="2590" y="6198"/>
                  </a:cubicBezTo>
                  <a:cubicBezTo>
                    <a:pt x="2593" y="6196"/>
                    <a:pt x="2593" y="6194"/>
                    <a:pt x="2593" y="6193"/>
                  </a:cubicBezTo>
                  <a:lnTo>
                    <a:pt x="2593" y="6185"/>
                  </a:lnTo>
                  <a:cubicBezTo>
                    <a:pt x="2590" y="6183"/>
                    <a:pt x="2593" y="6183"/>
                    <a:pt x="2593" y="6183"/>
                  </a:cubicBezTo>
                  <a:cubicBezTo>
                    <a:pt x="2604" y="6059"/>
                    <a:pt x="2610" y="5936"/>
                    <a:pt x="2610" y="5812"/>
                  </a:cubicBezTo>
                  <a:cubicBezTo>
                    <a:pt x="2610" y="5736"/>
                    <a:pt x="2608" y="5661"/>
                    <a:pt x="2604" y="5585"/>
                  </a:cubicBezTo>
                  <a:cubicBezTo>
                    <a:pt x="2601" y="5502"/>
                    <a:pt x="2595" y="5420"/>
                    <a:pt x="2593" y="5337"/>
                  </a:cubicBezTo>
                  <a:cubicBezTo>
                    <a:pt x="2575" y="4983"/>
                    <a:pt x="2585" y="4630"/>
                    <a:pt x="2597" y="4277"/>
                  </a:cubicBezTo>
                  <a:cubicBezTo>
                    <a:pt x="2624" y="3537"/>
                    <a:pt x="2673" y="2793"/>
                    <a:pt x="2567" y="2060"/>
                  </a:cubicBezTo>
                  <a:lnTo>
                    <a:pt x="2567" y="2060"/>
                  </a:lnTo>
                  <a:cubicBezTo>
                    <a:pt x="2567" y="2063"/>
                    <a:pt x="2568" y="2066"/>
                    <a:pt x="2569" y="2068"/>
                  </a:cubicBezTo>
                  <a:lnTo>
                    <a:pt x="2569" y="2068"/>
                  </a:lnTo>
                  <a:cubicBezTo>
                    <a:pt x="2549" y="1950"/>
                    <a:pt x="2527" y="1831"/>
                    <a:pt x="2499" y="1714"/>
                  </a:cubicBezTo>
                  <a:cubicBezTo>
                    <a:pt x="2485" y="1660"/>
                    <a:pt x="2470" y="1605"/>
                    <a:pt x="2452" y="1552"/>
                  </a:cubicBezTo>
                  <a:cubicBezTo>
                    <a:pt x="2436" y="1500"/>
                    <a:pt x="2414" y="1449"/>
                    <a:pt x="2393" y="1397"/>
                  </a:cubicBezTo>
                  <a:cubicBezTo>
                    <a:pt x="2317" y="1229"/>
                    <a:pt x="2226" y="1068"/>
                    <a:pt x="2123" y="916"/>
                  </a:cubicBezTo>
                  <a:cubicBezTo>
                    <a:pt x="2030" y="772"/>
                    <a:pt x="1932" y="631"/>
                    <a:pt x="1838" y="488"/>
                  </a:cubicBezTo>
                  <a:cubicBezTo>
                    <a:pt x="1805" y="439"/>
                    <a:pt x="1777" y="391"/>
                    <a:pt x="1747" y="343"/>
                  </a:cubicBezTo>
                  <a:cubicBezTo>
                    <a:pt x="1739" y="335"/>
                    <a:pt x="1734" y="328"/>
                    <a:pt x="1728" y="322"/>
                  </a:cubicBezTo>
                  <a:cubicBezTo>
                    <a:pt x="1706" y="300"/>
                    <a:pt x="1683" y="278"/>
                    <a:pt x="1662" y="255"/>
                  </a:cubicBezTo>
                  <a:cubicBezTo>
                    <a:pt x="1613" y="216"/>
                    <a:pt x="1563" y="179"/>
                    <a:pt x="1511" y="144"/>
                  </a:cubicBezTo>
                  <a:cubicBezTo>
                    <a:pt x="1469" y="119"/>
                    <a:pt x="1426" y="93"/>
                    <a:pt x="1386" y="68"/>
                  </a:cubicBezTo>
                  <a:cubicBezTo>
                    <a:pt x="1379" y="65"/>
                    <a:pt x="1372" y="65"/>
                    <a:pt x="1365" y="64"/>
                  </a:cubicBezTo>
                  <a:cubicBezTo>
                    <a:pt x="1346" y="61"/>
                    <a:pt x="1331" y="51"/>
                    <a:pt x="1319" y="40"/>
                  </a:cubicBezTo>
                  <a:cubicBezTo>
                    <a:pt x="1316" y="35"/>
                    <a:pt x="1311" y="32"/>
                    <a:pt x="1310" y="27"/>
                  </a:cubicBezTo>
                  <a:cubicBezTo>
                    <a:pt x="1290" y="21"/>
                    <a:pt x="1271" y="14"/>
                    <a:pt x="1250" y="8"/>
                  </a:cubicBezTo>
                  <a:cubicBezTo>
                    <a:pt x="1237" y="7"/>
                    <a:pt x="1224" y="4"/>
                    <a:pt x="1211" y="1"/>
                  </a:cubicBezTo>
                  <a:cubicBezTo>
                    <a:pt x="1202" y="0"/>
                    <a:pt x="1193" y="0"/>
                    <a:pt x="1184" y="0"/>
                  </a:cubicBezTo>
                  <a:close/>
                </a:path>
              </a:pathLst>
            </a:custGeom>
            <a:solidFill>
              <a:srgbClr val="CED2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4" name="Google Shape;6124;p16"/>
            <p:cNvSpPr/>
            <p:nvPr/>
          </p:nvSpPr>
          <p:spPr>
            <a:xfrm>
              <a:off x="4252125" y="6245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ED2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5" name="Google Shape;6125;p16"/>
            <p:cNvSpPr/>
            <p:nvPr/>
          </p:nvSpPr>
          <p:spPr>
            <a:xfrm>
              <a:off x="4301775" y="6331675"/>
              <a:ext cx="425" cy="275"/>
            </a:xfrm>
            <a:custGeom>
              <a:avLst/>
              <a:gdLst/>
              <a:ahLst/>
              <a:cxnLst/>
              <a:rect l="l" t="t" r="r" b="b"/>
              <a:pathLst>
                <a:path w="17" h="11" extrusionOk="0">
                  <a:moveTo>
                    <a:pt x="1" y="0"/>
                  </a:moveTo>
                  <a:lnTo>
                    <a:pt x="1" y="0"/>
                  </a:lnTo>
                  <a:cubicBezTo>
                    <a:pt x="8" y="3"/>
                    <a:pt x="11" y="7"/>
                    <a:pt x="17" y="10"/>
                  </a:cubicBezTo>
                  <a:cubicBezTo>
                    <a:pt x="12" y="7"/>
                    <a:pt x="8" y="3"/>
                    <a:pt x="1" y="0"/>
                  </a:cubicBezTo>
                  <a:close/>
                </a:path>
              </a:pathLst>
            </a:custGeom>
            <a:solidFill>
              <a:srgbClr val="CED2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6" name="Google Shape;6126;p16"/>
            <p:cNvSpPr/>
            <p:nvPr/>
          </p:nvSpPr>
          <p:spPr>
            <a:xfrm>
              <a:off x="4303750" y="6332775"/>
              <a:ext cx="275" cy="75"/>
            </a:xfrm>
            <a:custGeom>
              <a:avLst/>
              <a:gdLst/>
              <a:ahLst/>
              <a:cxnLst/>
              <a:rect l="l" t="t" r="r" b="b"/>
              <a:pathLst>
                <a:path w="11" h="3" extrusionOk="0">
                  <a:moveTo>
                    <a:pt x="11" y="1"/>
                  </a:moveTo>
                  <a:cubicBezTo>
                    <a:pt x="8" y="1"/>
                    <a:pt x="4" y="1"/>
                    <a:pt x="1" y="2"/>
                  </a:cubicBezTo>
                  <a:cubicBezTo>
                    <a:pt x="4" y="2"/>
                    <a:pt x="8" y="1"/>
                    <a:pt x="11" y="1"/>
                  </a:cubicBezTo>
                  <a:close/>
                </a:path>
              </a:pathLst>
            </a:custGeom>
            <a:solidFill>
              <a:srgbClr val="CED2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7" name="Google Shape;6127;p16"/>
            <p:cNvSpPr/>
            <p:nvPr/>
          </p:nvSpPr>
          <p:spPr>
            <a:xfrm>
              <a:off x="4303975" y="6332750"/>
              <a:ext cx="275" cy="100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0"/>
                  </a:moveTo>
                  <a:cubicBezTo>
                    <a:pt x="10" y="0"/>
                    <a:pt x="9" y="1"/>
                    <a:pt x="8" y="1"/>
                  </a:cubicBezTo>
                  <a:lnTo>
                    <a:pt x="8" y="1"/>
                  </a:lnTo>
                  <a:cubicBezTo>
                    <a:pt x="9" y="1"/>
                    <a:pt x="10" y="1"/>
                    <a:pt x="11" y="0"/>
                  </a:cubicBezTo>
                  <a:close/>
                  <a:moveTo>
                    <a:pt x="8" y="1"/>
                  </a:moveTo>
                  <a:cubicBezTo>
                    <a:pt x="6" y="2"/>
                    <a:pt x="3" y="2"/>
                    <a:pt x="1" y="3"/>
                  </a:cubicBezTo>
                  <a:cubicBezTo>
                    <a:pt x="3" y="3"/>
                    <a:pt x="5" y="2"/>
                    <a:pt x="8" y="1"/>
                  </a:cubicBezTo>
                  <a:close/>
                </a:path>
              </a:pathLst>
            </a:custGeom>
            <a:solidFill>
              <a:srgbClr val="CED2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8" name="Google Shape;6128;p16"/>
            <p:cNvSpPr/>
            <p:nvPr/>
          </p:nvSpPr>
          <p:spPr>
            <a:xfrm>
              <a:off x="4307250" y="6324300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1"/>
                  </a:moveTo>
                  <a:lnTo>
                    <a:pt x="0" y="5"/>
                  </a:lnTo>
                  <a:lnTo>
                    <a:pt x="0" y="12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ED2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9" name="Google Shape;6129;p16"/>
            <p:cNvSpPr/>
            <p:nvPr/>
          </p:nvSpPr>
          <p:spPr>
            <a:xfrm>
              <a:off x="4307250" y="6324150"/>
              <a:ext cx="50" cy="175"/>
            </a:xfrm>
            <a:custGeom>
              <a:avLst/>
              <a:gdLst/>
              <a:ahLst/>
              <a:cxnLst/>
              <a:rect l="l" t="t" r="r" b="b"/>
              <a:pathLst>
                <a:path w="2" h="7" extrusionOk="0">
                  <a:moveTo>
                    <a:pt x="2" y="1"/>
                  </a:moveTo>
                  <a:cubicBezTo>
                    <a:pt x="2" y="2"/>
                    <a:pt x="0" y="4"/>
                    <a:pt x="2" y="7"/>
                  </a:cubicBezTo>
                  <a:lnTo>
                    <a:pt x="2" y="2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CED2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0" name="Google Shape;6130;p16"/>
            <p:cNvSpPr/>
            <p:nvPr/>
          </p:nvSpPr>
          <p:spPr>
            <a:xfrm>
              <a:off x="4252150" y="6245550"/>
              <a:ext cx="100" cy="175"/>
            </a:xfrm>
            <a:custGeom>
              <a:avLst/>
              <a:gdLst/>
              <a:ahLst/>
              <a:cxnLst/>
              <a:rect l="l" t="t" r="r" b="b"/>
              <a:pathLst>
                <a:path w="4" h="7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2"/>
                    <a:pt x="4" y="7"/>
                    <a:pt x="4" y="7"/>
                  </a:cubicBezTo>
                  <a:cubicBezTo>
                    <a:pt x="4" y="5"/>
                    <a:pt x="1" y="2"/>
                    <a:pt x="1" y="1"/>
                  </a:cubicBezTo>
                  <a:close/>
                </a:path>
              </a:pathLst>
            </a:custGeom>
            <a:solidFill>
              <a:srgbClr val="CED2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1" name="Google Shape;6131;p16"/>
            <p:cNvSpPr/>
            <p:nvPr/>
          </p:nvSpPr>
          <p:spPr>
            <a:xfrm>
              <a:off x="4243300" y="6216825"/>
              <a:ext cx="25" cy="75"/>
            </a:xfrm>
            <a:custGeom>
              <a:avLst/>
              <a:gdLst/>
              <a:ahLst/>
              <a:cxnLst/>
              <a:rect l="l" t="t" r="r" b="b"/>
              <a:pathLst>
                <a:path w="1" h="3" extrusionOk="0">
                  <a:moveTo>
                    <a:pt x="0" y="1"/>
                  </a:moveTo>
                  <a:cubicBezTo>
                    <a:pt x="0" y="1"/>
                    <a:pt x="0" y="2"/>
                    <a:pt x="0" y="1"/>
                  </a:cubicBezTo>
                  <a:cubicBezTo>
                    <a:pt x="0" y="2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CED2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2" name="Google Shape;6132;p16"/>
            <p:cNvSpPr/>
            <p:nvPr/>
          </p:nvSpPr>
          <p:spPr>
            <a:xfrm>
              <a:off x="4242900" y="6200775"/>
              <a:ext cx="50" cy="250"/>
            </a:xfrm>
            <a:custGeom>
              <a:avLst/>
              <a:gdLst/>
              <a:ahLst/>
              <a:cxnLst/>
              <a:rect l="l" t="t" r="r" b="b"/>
              <a:pathLst>
                <a:path w="2" h="10" extrusionOk="0">
                  <a:moveTo>
                    <a:pt x="0" y="1"/>
                  </a:moveTo>
                  <a:lnTo>
                    <a:pt x="0" y="9"/>
                  </a:lnTo>
                  <a:cubicBezTo>
                    <a:pt x="0" y="5"/>
                    <a:pt x="2" y="2"/>
                    <a:pt x="0" y="1"/>
                  </a:cubicBezTo>
                  <a:close/>
                </a:path>
              </a:pathLst>
            </a:custGeom>
            <a:solidFill>
              <a:srgbClr val="CED2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3" name="Google Shape;6133;p16"/>
            <p:cNvSpPr/>
            <p:nvPr/>
          </p:nvSpPr>
          <p:spPr>
            <a:xfrm>
              <a:off x="4249600" y="6183225"/>
              <a:ext cx="25" cy="50"/>
            </a:xfrm>
            <a:custGeom>
              <a:avLst/>
              <a:gdLst/>
              <a:ahLst/>
              <a:cxnLst/>
              <a:rect l="l" t="t" r="r" b="b"/>
              <a:pathLst>
                <a:path w="1" h="2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ubicBezTo>
                    <a:pt x="1" y="2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ED2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4" name="Google Shape;6134;p16"/>
            <p:cNvSpPr/>
            <p:nvPr/>
          </p:nvSpPr>
          <p:spPr>
            <a:xfrm>
              <a:off x="4249650" y="6183000"/>
              <a:ext cx="175" cy="250"/>
            </a:xfrm>
            <a:custGeom>
              <a:avLst/>
              <a:gdLst/>
              <a:ahLst/>
              <a:cxnLst/>
              <a:rect l="l" t="t" r="r" b="b"/>
              <a:pathLst>
                <a:path w="7" h="10" extrusionOk="0">
                  <a:moveTo>
                    <a:pt x="6" y="1"/>
                  </a:moveTo>
                  <a:lnTo>
                    <a:pt x="6" y="1"/>
                  </a:lnTo>
                  <a:cubicBezTo>
                    <a:pt x="5" y="2"/>
                    <a:pt x="4" y="3"/>
                    <a:pt x="3" y="6"/>
                  </a:cubicBezTo>
                  <a:lnTo>
                    <a:pt x="3" y="6"/>
                  </a:lnTo>
                  <a:cubicBezTo>
                    <a:pt x="4" y="5"/>
                    <a:pt x="4" y="4"/>
                    <a:pt x="5" y="4"/>
                  </a:cubicBezTo>
                  <a:cubicBezTo>
                    <a:pt x="5" y="2"/>
                    <a:pt x="6" y="2"/>
                    <a:pt x="6" y="1"/>
                  </a:cubicBezTo>
                  <a:close/>
                  <a:moveTo>
                    <a:pt x="3" y="6"/>
                  </a:moveTo>
                  <a:cubicBezTo>
                    <a:pt x="2" y="7"/>
                    <a:pt x="0" y="9"/>
                    <a:pt x="0" y="9"/>
                  </a:cubicBezTo>
                  <a:cubicBezTo>
                    <a:pt x="1" y="8"/>
                    <a:pt x="2" y="7"/>
                    <a:pt x="3" y="6"/>
                  </a:cubicBezTo>
                  <a:close/>
                </a:path>
              </a:pathLst>
            </a:custGeom>
            <a:solidFill>
              <a:srgbClr val="CED2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5" name="Google Shape;6135;p16"/>
            <p:cNvSpPr/>
            <p:nvPr/>
          </p:nvSpPr>
          <p:spPr>
            <a:xfrm>
              <a:off x="4127275" y="5774500"/>
              <a:ext cx="69100" cy="156350"/>
            </a:xfrm>
            <a:custGeom>
              <a:avLst/>
              <a:gdLst/>
              <a:ahLst/>
              <a:cxnLst/>
              <a:rect l="l" t="t" r="r" b="b"/>
              <a:pathLst>
                <a:path w="2764" h="6254" extrusionOk="0">
                  <a:moveTo>
                    <a:pt x="2413" y="2244"/>
                  </a:moveTo>
                  <a:lnTo>
                    <a:pt x="2413" y="2244"/>
                  </a:lnTo>
                  <a:cubicBezTo>
                    <a:pt x="2414" y="2244"/>
                    <a:pt x="2414" y="2245"/>
                    <a:pt x="2415" y="2246"/>
                  </a:cubicBezTo>
                  <a:lnTo>
                    <a:pt x="2415" y="2246"/>
                  </a:lnTo>
                  <a:cubicBezTo>
                    <a:pt x="2414" y="2245"/>
                    <a:pt x="2414" y="2244"/>
                    <a:pt x="2413" y="2244"/>
                  </a:cubicBezTo>
                  <a:close/>
                  <a:moveTo>
                    <a:pt x="1" y="3778"/>
                  </a:moveTo>
                  <a:lnTo>
                    <a:pt x="1" y="3795"/>
                  </a:lnTo>
                  <a:cubicBezTo>
                    <a:pt x="2" y="3788"/>
                    <a:pt x="1" y="3783"/>
                    <a:pt x="1" y="3778"/>
                  </a:cubicBezTo>
                  <a:close/>
                  <a:moveTo>
                    <a:pt x="2612" y="4844"/>
                  </a:moveTo>
                  <a:cubicBezTo>
                    <a:pt x="2614" y="4845"/>
                    <a:pt x="2612" y="4845"/>
                    <a:pt x="2612" y="4846"/>
                  </a:cubicBezTo>
                  <a:cubicBezTo>
                    <a:pt x="2612" y="4845"/>
                    <a:pt x="2612" y="4844"/>
                    <a:pt x="2612" y="4844"/>
                  </a:cubicBezTo>
                  <a:close/>
                  <a:moveTo>
                    <a:pt x="138" y="5217"/>
                  </a:moveTo>
                  <a:lnTo>
                    <a:pt x="138" y="5217"/>
                  </a:lnTo>
                  <a:cubicBezTo>
                    <a:pt x="140" y="5226"/>
                    <a:pt x="141" y="5233"/>
                    <a:pt x="144" y="5240"/>
                  </a:cubicBezTo>
                  <a:cubicBezTo>
                    <a:pt x="142" y="5232"/>
                    <a:pt x="140" y="5225"/>
                    <a:pt x="138" y="5217"/>
                  </a:cubicBezTo>
                  <a:close/>
                  <a:moveTo>
                    <a:pt x="2348" y="5463"/>
                  </a:moveTo>
                  <a:cubicBezTo>
                    <a:pt x="2345" y="5465"/>
                    <a:pt x="2345" y="5468"/>
                    <a:pt x="2345" y="5469"/>
                  </a:cubicBezTo>
                  <a:lnTo>
                    <a:pt x="2343" y="5471"/>
                  </a:lnTo>
                  <a:cubicBezTo>
                    <a:pt x="2344" y="5469"/>
                    <a:pt x="2345" y="5465"/>
                    <a:pt x="2348" y="5463"/>
                  </a:cubicBezTo>
                  <a:close/>
                  <a:moveTo>
                    <a:pt x="385" y="5860"/>
                  </a:moveTo>
                  <a:cubicBezTo>
                    <a:pt x="386" y="5861"/>
                    <a:pt x="386" y="5862"/>
                    <a:pt x="387" y="5863"/>
                  </a:cubicBezTo>
                  <a:lnTo>
                    <a:pt x="387" y="5863"/>
                  </a:lnTo>
                  <a:cubicBezTo>
                    <a:pt x="386" y="5862"/>
                    <a:pt x="386" y="5861"/>
                    <a:pt x="385" y="5860"/>
                  </a:cubicBezTo>
                  <a:close/>
                  <a:moveTo>
                    <a:pt x="342" y="0"/>
                  </a:moveTo>
                  <a:cubicBezTo>
                    <a:pt x="322" y="3"/>
                    <a:pt x="304" y="4"/>
                    <a:pt x="283" y="7"/>
                  </a:cubicBezTo>
                  <a:cubicBezTo>
                    <a:pt x="263" y="13"/>
                    <a:pt x="243" y="20"/>
                    <a:pt x="226" y="29"/>
                  </a:cubicBezTo>
                  <a:cubicBezTo>
                    <a:pt x="212" y="40"/>
                    <a:pt x="197" y="50"/>
                    <a:pt x="184" y="60"/>
                  </a:cubicBezTo>
                  <a:cubicBezTo>
                    <a:pt x="161" y="83"/>
                    <a:pt x="143" y="106"/>
                    <a:pt x="124" y="134"/>
                  </a:cubicBezTo>
                  <a:lnTo>
                    <a:pt x="121" y="135"/>
                  </a:lnTo>
                  <a:cubicBezTo>
                    <a:pt x="121" y="137"/>
                    <a:pt x="120" y="137"/>
                    <a:pt x="120" y="139"/>
                  </a:cubicBezTo>
                  <a:lnTo>
                    <a:pt x="118" y="141"/>
                  </a:lnTo>
                  <a:cubicBezTo>
                    <a:pt x="118" y="142"/>
                    <a:pt x="117" y="144"/>
                    <a:pt x="117" y="144"/>
                  </a:cubicBezTo>
                  <a:cubicBezTo>
                    <a:pt x="92" y="187"/>
                    <a:pt x="74" y="234"/>
                    <a:pt x="59" y="280"/>
                  </a:cubicBezTo>
                  <a:cubicBezTo>
                    <a:pt x="52" y="322"/>
                    <a:pt x="48" y="363"/>
                    <a:pt x="47" y="406"/>
                  </a:cubicBezTo>
                  <a:lnTo>
                    <a:pt x="47" y="406"/>
                  </a:lnTo>
                  <a:cubicBezTo>
                    <a:pt x="47" y="399"/>
                    <a:pt x="46" y="393"/>
                    <a:pt x="46" y="386"/>
                  </a:cubicBezTo>
                  <a:lnTo>
                    <a:pt x="46" y="409"/>
                  </a:lnTo>
                  <a:cubicBezTo>
                    <a:pt x="47" y="408"/>
                    <a:pt x="47" y="407"/>
                    <a:pt x="47" y="406"/>
                  </a:cubicBezTo>
                  <a:lnTo>
                    <a:pt x="47" y="406"/>
                  </a:lnTo>
                  <a:cubicBezTo>
                    <a:pt x="50" y="649"/>
                    <a:pt x="111" y="888"/>
                    <a:pt x="154" y="1126"/>
                  </a:cubicBezTo>
                  <a:cubicBezTo>
                    <a:pt x="174" y="1232"/>
                    <a:pt x="193" y="1340"/>
                    <a:pt x="192" y="1446"/>
                  </a:cubicBezTo>
                  <a:cubicBezTo>
                    <a:pt x="190" y="1600"/>
                    <a:pt x="183" y="1752"/>
                    <a:pt x="169" y="1906"/>
                  </a:cubicBezTo>
                  <a:cubicBezTo>
                    <a:pt x="136" y="2238"/>
                    <a:pt x="82" y="2568"/>
                    <a:pt x="49" y="2900"/>
                  </a:cubicBezTo>
                  <a:cubicBezTo>
                    <a:pt x="19" y="3202"/>
                    <a:pt x="6" y="3503"/>
                    <a:pt x="2" y="3803"/>
                  </a:cubicBezTo>
                  <a:lnTo>
                    <a:pt x="2" y="3796"/>
                  </a:lnTo>
                  <a:lnTo>
                    <a:pt x="2" y="3796"/>
                  </a:lnTo>
                  <a:cubicBezTo>
                    <a:pt x="1" y="4035"/>
                    <a:pt x="2" y="4277"/>
                    <a:pt x="25" y="4514"/>
                  </a:cubicBezTo>
                  <a:cubicBezTo>
                    <a:pt x="46" y="4752"/>
                    <a:pt x="81" y="4987"/>
                    <a:pt x="138" y="5217"/>
                  </a:cubicBezTo>
                  <a:lnTo>
                    <a:pt x="138" y="5217"/>
                  </a:lnTo>
                  <a:cubicBezTo>
                    <a:pt x="138" y="5217"/>
                    <a:pt x="138" y="5217"/>
                    <a:pt x="138" y="5217"/>
                  </a:cubicBezTo>
                  <a:lnTo>
                    <a:pt x="138" y="5217"/>
                  </a:lnTo>
                  <a:cubicBezTo>
                    <a:pt x="170" y="5340"/>
                    <a:pt x="209" y="5465"/>
                    <a:pt x="256" y="5584"/>
                  </a:cubicBezTo>
                  <a:cubicBezTo>
                    <a:pt x="297" y="5684"/>
                    <a:pt x="341" y="5780"/>
                    <a:pt x="392" y="5872"/>
                  </a:cubicBezTo>
                  <a:lnTo>
                    <a:pt x="392" y="5872"/>
                  </a:lnTo>
                  <a:cubicBezTo>
                    <a:pt x="391" y="5869"/>
                    <a:pt x="389" y="5866"/>
                    <a:pt x="387" y="5863"/>
                  </a:cubicBezTo>
                  <a:lnTo>
                    <a:pt x="387" y="5863"/>
                  </a:lnTo>
                  <a:cubicBezTo>
                    <a:pt x="390" y="5869"/>
                    <a:pt x="393" y="5875"/>
                    <a:pt x="397" y="5880"/>
                  </a:cubicBezTo>
                  <a:cubicBezTo>
                    <a:pt x="395" y="5878"/>
                    <a:pt x="394" y="5875"/>
                    <a:pt x="392" y="5872"/>
                  </a:cubicBezTo>
                  <a:lnTo>
                    <a:pt x="392" y="5872"/>
                  </a:lnTo>
                  <a:cubicBezTo>
                    <a:pt x="455" y="5980"/>
                    <a:pt x="523" y="6079"/>
                    <a:pt x="599" y="6176"/>
                  </a:cubicBezTo>
                  <a:cubicBezTo>
                    <a:pt x="601" y="6179"/>
                    <a:pt x="601" y="6179"/>
                    <a:pt x="601" y="6182"/>
                  </a:cubicBezTo>
                  <a:cubicBezTo>
                    <a:pt x="622" y="6189"/>
                    <a:pt x="647" y="6196"/>
                    <a:pt x="668" y="6202"/>
                  </a:cubicBezTo>
                  <a:cubicBezTo>
                    <a:pt x="671" y="6203"/>
                    <a:pt x="677" y="6203"/>
                    <a:pt x="680" y="6205"/>
                  </a:cubicBezTo>
                  <a:lnTo>
                    <a:pt x="678" y="6205"/>
                  </a:lnTo>
                  <a:cubicBezTo>
                    <a:pt x="680" y="6205"/>
                    <a:pt x="680" y="6205"/>
                    <a:pt x="683" y="6208"/>
                  </a:cubicBezTo>
                  <a:cubicBezTo>
                    <a:pt x="734" y="6219"/>
                    <a:pt x="786" y="6232"/>
                    <a:pt x="838" y="6239"/>
                  </a:cubicBezTo>
                  <a:cubicBezTo>
                    <a:pt x="897" y="6246"/>
                    <a:pt x="952" y="6250"/>
                    <a:pt x="1010" y="6253"/>
                  </a:cubicBezTo>
                  <a:lnTo>
                    <a:pt x="1010" y="6253"/>
                  </a:lnTo>
                  <a:cubicBezTo>
                    <a:pt x="1005" y="6253"/>
                    <a:pt x="999" y="6252"/>
                    <a:pt x="994" y="6252"/>
                  </a:cubicBezTo>
                  <a:cubicBezTo>
                    <a:pt x="1072" y="6252"/>
                    <a:pt x="1148" y="6251"/>
                    <a:pt x="1226" y="6239"/>
                  </a:cubicBezTo>
                  <a:cubicBezTo>
                    <a:pt x="1297" y="6231"/>
                    <a:pt x="1369" y="6216"/>
                    <a:pt x="1440" y="6198"/>
                  </a:cubicBezTo>
                  <a:lnTo>
                    <a:pt x="1440" y="6198"/>
                  </a:lnTo>
                  <a:cubicBezTo>
                    <a:pt x="1439" y="6199"/>
                    <a:pt x="1438" y="6199"/>
                    <a:pt x="1438" y="6199"/>
                  </a:cubicBezTo>
                  <a:cubicBezTo>
                    <a:pt x="1437" y="6199"/>
                    <a:pt x="1437" y="6199"/>
                    <a:pt x="1437" y="6201"/>
                  </a:cubicBezTo>
                  <a:cubicBezTo>
                    <a:pt x="1497" y="6182"/>
                    <a:pt x="1559" y="6162"/>
                    <a:pt x="1616" y="6137"/>
                  </a:cubicBezTo>
                  <a:cubicBezTo>
                    <a:pt x="1659" y="6117"/>
                    <a:pt x="1703" y="6096"/>
                    <a:pt x="1743" y="6075"/>
                  </a:cubicBezTo>
                  <a:lnTo>
                    <a:pt x="1743" y="6075"/>
                  </a:lnTo>
                  <a:cubicBezTo>
                    <a:pt x="1743" y="6075"/>
                    <a:pt x="1743" y="6075"/>
                    <a:pt x="1743" y="6076"/>
                  </a:cubicBezTo>
                  <a:cubicBezTo>
                    <a:pt x="1743" y="6076"/>
                    <a:pt x="1744" y="6076"/>
                    <a:pt x="1744" y="6074"/>
                  </a:cubicBezTo>
                  <a:lnTo>
                    <a:pt x="1744" y="6074"/>
                  </a:lnTo>
                  <a:cubicBezTo>
                    <a:pt x="1744" y="6074"/>
                    <a:pt x="1744" y="6074"/>
                    <a:pt x="1744" y="6074"/>
                  </a:cubicBezTo>
                  <a:lnTo>
                    <a:pt x="1747" y="6074"/>
                  </a:lnTo>
                  <a:cubicBezTo>
                    <a:pt x="1748" y="6074"/>
                    <a:pt x="1749" y="6073"/>
                    <a:pt x="1750" y="6072"/>
                  </a:cubicBezTo>
                  <a:lnTo>
                    <a:pt x="1750" y="6072"/>
                  </a:lnTo>
                  <a:cubicBezTo>
                    <a:pt x="1749" y="6073"/>
                    <a:pt x="1748" y="6074"/>
                    <a:pt x="1747" y="6074"/>
                  </a:cubicBezTo>
                  <a:cubicBezTo>
                    <a:pt x="1748" y="6074"/>
                    <a:pt x="1750" y="6073"/>
                    <a:pt x="1754" y="6071"/>
                  </a:cubicBezTo>
                  <a:cubicBezTo>
                    <a:pt x="1753" y="6071"/>
                    <a:pt x="1752" y="6072"/>
                    <a:pt x="1750" y="6072"/>
                  </a:cubicBezTo>
                  <a:lnTo>
                    <a:pt x="1750" y="6072"/>
                  </a:lnTo>
                  <a:cubicBezTo>
                    <a:pt x="1753" y="6071"/>
                    <a:pt x="1756" y="6068"/>
                    <a:pt x="1759" y="6067"/>
                  </a:cubicBezTo>
                  <a:cubicBezTo>
                    <a:pt x="1812" y="6035"/>
                    <a:pt x="1863" y="6002"/>
                    <a:pt x="1912" y="5965"/>
                  </a:cubicBezTo>
                  <a:cubicBezTo>
                    <a:pt x="1964" y="5925"/>
                    <a:pt x="2013" y="5882"/>
                    <a:pt x="2060" y="5836"/>
                  </a:cubicBezTo>
                  <a:cubicBezTo>
                    <a:pt x="2115" y="5781"/>
                    <a:pt x="2166" y="5724"/>
                    <a:pt x="2211" y="5665"/>
                  </a:cubicBezTo>
                  <a:cubicBezTo>
                    <a:pt x="2258" y="5605"/>
                    <a:pt x="2303" y="5541"/>
                    <a:pt x="2343" y="5475"/>
                  </a:cubicBezTo>
                  <a:lnTo>
                    <a:pt x="2343" y="5477"/>
                  </a:lnTo>
                  <a:cubicBezTo>
                    <a:pt x="2343" y="5475"/>
                    <a:pt x="2345" y="5475"/>
                    <a:pt x="2345" y="5472"/>
                  </a:cubicBezTo>
                  <a:cubicBezTo>
                    <a:pt x="2347" y="5468"/>
                    <a:pt x="2350" y="5462"/>
                    <a:pt x="2353" y="5458"/>
                  </a:cubicBezTo>
                  <a:lnTo>
                    <a:pt x="2353" y="5458"/>
                  </a:lnTo>
                  <a:cubicBezTo>
                    <a:pt x="2352" y="5461"/>
                    <a:pt x="2350" y="5464"/>
                    <a:pt x="2350" y="5464"/>
                  </a:cubicBezTo>
                  <a:cubicBezTo>
                    <a:pt x="2463" y="5271"/>
                    <a:pt x="2546" y="5070"/>
                    <a:pt x="2610" y="4858"/>
                  </a:cubicBezTo>
                  <a:lnTo>
                    <a:pt x="2610" y="4858"/>
                  </a:lnTo>
                  <a:cubicBezTo>
                    <a:pt x="2610" y="4858"/>
                    <a:pt x="2610" y="4858"/>
                    <a:pt x="2610" y="4858"/>
                  </a:cubicBezTo>
                  <a:cubicBezTo>
                    <a:pt x="2610" y="4857"/>
                    <a:pt x="2611" y="4856"/>
                    <a:pt x="2611" y="4855"/>
                  </a:cubicBezTo>
                  <a:lnTo>
                    <a:pt x="2611" y="4855"/>
                  </a:lnTo>
                  <a:cubicBezTo>
                    <a:pt x="2611" y="4856"/>
                    <a:pt x="2611" y="4857"/>
                    <a:pt x="2610" y="4858"/>
                  </a:cubicBezTo>
                  <a:lnTo>
                    <a:pt x="2610" y="4858"/>
                  </a:lnTo>
                  <a:cubicBezTo>
                    <a:pt x="2612" y="4857"/>
                    <a:pt x="2612" y="4855"/>
                    <a:pt x="2612" y="4854"/>
                  </a:cubicBezTo>
                  <a:lnTo>
                    <a:pt x="2612" y="4854"/>
                  </a:lnTo>
                  <a:cubicBezTo>
                    <a:pt x="2611" y="4854"/>
                    <a:pt x="2611" y="4855"/>
                    <a:pt x="2611" y="4855"/>
                  </a:cubicBezTo>
                  <a:lnTo>
                    <a:pt x="2611" y="4855"/>
                  </a:lnTo>
                  <a:cubicBezTo>
                    <a:pt x="2611" y="4855"/>
                    <a:pt x="2611" y="4854"/>
                    <a:pt x="2612" y="4853"/>
                  </a:cubicBezTo>
                  <a:lnTo>
                    <a:pt x="2612" y="4853"/>
                  </a:lnTo>
                  <a:cubicBezTo>
                    <a:pt x="2612" y="4853"/>
                    <a:pt x="2612" y="4854"/>
                    <a:pt x="2612" y="4854"/>
                  </a:cubicBezTo>
                  <a:lnTo>
                    <a:pt x="2612" y="4854"/>
                  </a:lnTo>
                  <a:cubicBezTo>
                    <a:pt x="2613" y="4850"/>
                    <a:pt x="2615" y="4847"/>
                    <a:pt x="2615" y="4845"/>
                  </a:cubicBezTo>
                  <a:lnTo>
                    <a:pt x="2615" y="4843"/>
                  </a:lnTo>
                  <a:lnTo>
                    <a:pt x="2615" y="4840"/>
                  </a:lnTo>
                  <a:cubicBezTo>
                    <a:pt x="2615" y="4839"/>
                    <a:pt x="2615" y="4839"/>
                    <a:pt x="2616" y="4838"/>
                  </a:cubicBezTo>
                  <a:cubicBezTo>
                    <a:pt x="2705" y="4514"/>
                    <a:pt x="2750" y="4180"/>
                    <a:pt x="2761" y="3845"/>
                  </a:cubicBezTo>
                  <a:lnTo>
                    <a:pt x="2761" y="3846"/>
                  </a:lnTo>
                  <a:cubicBezTo>
                    <a:pt x="2764" y="3505"/>
                    <a:pt x="2732" y="3164"/>
                    <a:pt x="2650" y="2832"/>
                  </a:cubicBezTo>
                  <a:cubicBezTo>
                    <a:pt x="2615" y="2697"/>
                    <a:pt x="2573" y="2561"/>
                    <a:pt x="2511" y="2435"/>
                  </a:cubicBezTo>
                  <a:cubicBezTo>
                    <a:pt x="2481" y="2371"/>
                    <a:pt x="2447" y="2307"/>
                    <a:pt x="2415" y="2246"/>
                  </a:cubicBezTo>
                  <a:lnTo>
                    <a:pt x="2415" y="2246"/>
                  </a:lnTo>
                  <a:cubicBezTo>
                    <a:pt x="2415" y="2247"/>
                    <a:pt x="2415" y="2249"/>
                    <a:pt x="2416" y="2251"/>
                  </a:cubicBezTo>
                  <a:cubicBezTo>
                    <a:pt x="2255" y="1961"/>
                    <a:pt x="2072" y="1683"/>
                    <a:pt x="1878" y="1413"/>
                  </a:cubicBezTo>
                  <a:cubicBezTo>
                    <a:pt x="1661" y="1112"/>
                    <a:pt x="1430" y="817"/>
                    <a:pt x="1173" y="549"/>
                  </a:cubicBezTo>
                  <a:lnTo>
                    <a:pt x="1173" y="549"/>
                  </a:lnTo>
                  <a:lnTo>
                    <a:pt x="1183" y="559"/>
                  </a:lnTo>
                  <a:cubicBezTo>
                    <a:pt x="1023" y="394"/>
                    <a:pt x="857" y="236"/>
                    <a:pt x="663" y="114"/>
                  </a:cubicBezTo>
                  <a:cubicBezTo>
                    <a:pt x="660" y="112"/>
                    <a:pt x="658" y="112"/>
                    <a:pt x="657" y="111"/>
                  </a:cubicBezTo>
                  <a:cubicBezTo>
                    <a:pt x="592" y="72"/>
                    <a:pt x="526" y="40"/>
                    <a:pt x="454" y="17"/>
                  </a:cubicBezTo>
                  <a:cubicBezTo>
                    <a:pt x="416" y="7"/>
                    <a:pt x="380" y="0"/>
                    <a:pt x="342" y="0"/>
                  </a:cubicBezTo>
                  <a:close/>
                  <a:moveTo>
                    <a:pt x="1010" y="6253"/>
                  </a:moveTo>
                  <a:cubicBezTo>
                    <a:pt x="1013" y="6254"/>
                    <a:pt x="1015" y="6254"/>
                    <a:pt x="1017" y="6254"/>
                  </a:cubicBezTo>
                  <a:cubicBezTo>
                    <a:pt x="1015" y="6254"/>
                    <a:pt x="1012" y="6253"/>
                    <a:pt x="1010" y="6253"/>
                  </a:cubicBezTo>
                  <a:close/>
                </a:path>
              </a:pathLst>
            </a:custGeom>
            <a:solidFill>
              <a:srgbClr val="CED2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6" name="Google Shape;6136;p16"/>
            <p:cNvSpPr/>
            <p:nvPr/>
          </p:nvSpPr>
          <p:spPr>
            <a:xfrm>
              <a:off x="4144250" y="5929600"/>
              <a:ext cx="225" cy="100"/>
            </a:xfrm>
            <a:custGeom>
              <a:avLst/>
              <a:gdLst/>
              <a:ahLst/>
              <a:cxnLst/>
              <a:rect l="l" t="t" r="r" b="b"/>
              <a:pathLst>
                <a:path w="9" h="4" extrusionOk="0">
                  <a:moveTo>
                    <a:pt x="1" y="1"/>
                  </a:moveTo>
                  <a:cubicBezTo>
                    <a:pt x="4" y="4"/>
                    <a:pt x="7" y="4"/>
                    <a:pt x="8" y="4"/>
                  </a:cubicBezTo>
                  <a:cubicBezTo>
                    <a:pt x="7" y="4"/>
                    <a:pt x="5" y="1"/>
                    <a:pt x="4" y="1"/>
                  </a:cubicBezTo>
                  <a:close/>
                </a:path>
              </a:pathLst>
            </a:custGeom>
            <a:solidFill>
              <a:srgbClr val="CED2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7" name="Google Shape;6137;p16"/>
            <p:cNvSpPr/>
            <p:nvPr/>
          </p:nvSpPr>
          <p:spPr>
            <a:xfrm>
              <a:off x="4162675" y="5929500"/>
              <a:ext cx="400" cy="100"/>
            </a:xfrm>
            <a:custGeom>
              <a:avLst/>
              <a:gdLst/>
              <a:ahLst/>
              <a:cxnLst/>
              <a:rect l="l" t="t" r="r" b="b"/>
              <a:pathLst>
                <a:path w="16" h="4" extrusionOk="0">
                  <a:moveTo>
                    <a:pt x="15" y="1"/>
                  </a:moveTo>
                  <a:cubicBezTo>
                    <a:pt x="9" y="1"/>
                    <a:pt x="6" y="2"/>
                    <a:pt x="1" y="3"/>
                  </a:cubicBezTo>
                  <a:cubicBezTo>
                    <a:pt x="8" y="3"/>
                    <a:pt x="11" y="2"/>
                    <a:pt x="15" y="1"/>
                  </a:cubicBezTo>
                  <a:close/>
                </a:path>
              </a:pathLst>
            </a:custGeom>
            <a:solidFill>
              <a:srgbClr val="CED2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8" name="Google Shape;6138;p16"/>
            <p:cNvSpPr/>
            <p:nvPr/>
          </p:nvSpPr>
          <p:spPr>
            <a:xfrm>
              <a:off x="4192625" y="5895425"/>
              <a:ext cx="50" cy="50"/>
            </a:xfrm>
            <a:custGeom>
              <a:avLst/>
              <a:gdLst/>
              <a:ahLst/>
              <a:cxnLst/>
              <a:rect l="l" t="t" r="r" b="b"/>
              <a:pathLst>
                <a:path w="2" h="2" extrusionOk="0">
                  <a:moveTo>
                    <a:pt x="2" y="1"/>
                  </a:moveTo>
                  <a:cubicBezTo>
                    <a:pt x="2" y="1"/>
                    <a:pt x="1" y="1"/>
                    <a:pt x="2" y="2"/>
                  </a:cubicBezTo>
                  <a:lnTo>
                    <a:pt x="2" y="1"/>
                  </a:lnTo>
                  <a:close/>
                </a:path>
              </a:pathLst>
            </a:custGeom>
            <a:solidFill>
              <a:srgbClr val="CED2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9" name="Google Shape;6139;p16"/>
            <p:cNvSpPr/>
            <p:nvPr/>
          </p:nvSpPr>
          <p:spPr>
            <a:xfrm>
              <a:off x="4130075" y="5778000"/>
              <a:ext cx="175" cy="225"/>
            </a:xfrm>
            <a:custGeom>
              <a:avLst/>
              <a:gdLst/>
              <a:ahLst/>
              <a:cxnLst/>
              <a:rect l="l" t="t" r="r" b="b"/>
              <a:pathLst>
                <a:path w="7" h="9" extrusionOk="0">
                  <a:moveTo>
                    <a:pt x="6" y="1"/>
                  </a:moveTo>
                  <a:lnTo>
                    <a:pt x="6" y="1"/>
                  </a:lnTo>
                  <a:cubicBezTo>
                    <a:pt x="6" y="1"/>
                    <a:pt x="5" y="3"/>
                    <a:pt x="4" y="4"/>
                  </a:cubicBezTo>
                  <a:lnTo>
                    <a:pt x="4" y="4"/>
                  </a:lnTo>
                  <a:cubicBezTo>
                    <a:pt x="4" y="4"/>
                    <a:pt x="5" y="4"/>
                    <a:pt x="5" y="4"/>
                  </a:cubicBezTo>
                  <a:cubicBezTo>
                    <a:pt x="5" y="2"/>
                    <a:pt x="6" y="2"/>
                    <a:pt x="6" y="1"/>
                  </a:cubicBezTo>
                  <a:close/>
                  <a:moveTo>
                    <a:pt x="4" y="4"/>
                  </a:moveTo>
                  <a:cubicBezTo>
                    <a:pt x="4" y="4"/>
                    <a:pt x="3" y="6"/>
                    <a:pt x="2" y="7"/>
                  </a:cubicBezTo>
                  <a:lnTo>
                    <a:pt x="2" y="7"/>
                  </a:lnTo>
                  <a:cubicBezTo>
                    <a:pt x="3" y="6"/>
                    <a:pt x="4" y="5"/>
                    <a:pt x="4" y="4"/>
                  </a:cubicBezTo>
                  <a:close/>
                  <a:moveTo>
                    <a:pt x="2" y="7"/>
                  </a:moveTo>
                  <a:cubicBezTo>
                    <a:pt x="2" y="7"/>
                    <a:pt x="1" y="8"/>
                    <a:pt x="1" y="8"/>
                  </a:cubicBezTo>
                  <a:cubicBezTo>
                    <a:pt x="1" y="8"/>
                    <a:pt x="2" y="7"/>
                    <a:pt x="2" y="7"/>
                  </a:cubicBezTo>
                  <a:close/>
                </a:path>
              </a:pathLst>
            </a:custGeom>
            <a:solidFill>
              <a:srgbClr val="CED2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0" name="Google Shape;6140;p16"/>
            <p:cNvSpPr/>
            <p:nvPr/>
          </p:nvSpPr>
          <p:spPr>
            <a:xfrm>
              <a:off x="4130225" y="57779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ED2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1" name="Google Shape;6141;p16"/>
            <p:cNvSpPr/>
            <p:nvPr/>
          </p:nvSpPr>
          <p:spPr>
            <a:xfrm>
              <a:off x="4130225" y="5777875"/>
              <a:ext cx="50" cy="125"/>
            </a:xfrm>
            <a:custGeom>
              <a:avLst/>
              <a:gdLst/>
              <a:ahLst/>
              <a:cxnLst/>
              <a:rect l="l" t="t" r="r" b="b"/>
              <a:pathLst>
                <a:path w="2" h="5" extrusionOk="0">
                  <a:moveTo>
                    <a:pt x="2" y="0"/>
                  </a:moveTo>
                  <a:cubicBezTo>
                    <a:pt x="2" y="2"/>
                    <a:pt x="0" y="4"/>
                    <a:pt x="0" y="4"/>
                  </a:cubicBezTo>
                  <a:lnTo>
                    <a:pt x="2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CED2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2" name="Google Shape;6142;p16"/>
            <p:cNvSpPr/>
            <p:nvPr/>
          </p:nvSpPr>
          <p:spPr>
            <a:xfrm>
              <a:off x="4130325" y="5777825"/>
              <a:ext cx="25" cy="75"/>
            </a:xfrm>
            <a:custGeom>
              <a:avLst/>
              <a:gdLst/>
              <a:ahLst/>
              <a:cxnLst/>
              <a:rect l="l" t="t" r="r" b="b"/>
              <a:pathLst>
                <a:path w="1" h="3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ubicBezTo>
                    <a:pt x="1" y="2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CED2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3" name="Google Shape;6143;p16"/>
            <p:cNvSpPr/>
            <p:nvPr/>
          </p:nvSpPr>
          <p:spPr>
            <a:xfrm>
              <a:off x="4130375" y="5777675"/>
              <a:ext cx="50" cy="150"/>
            </a:xfrm>
            <a:custGeom>
              <a:avLst/>
              <a:gdLst/>
              <a:ahLst/>
              <a:cxnLst/>
              <a:rect l="l" t="t" r="r" b="b"/>
              <a:pathLst>
                <a:path w="2" h="6" extrusionOk="0">
                  <a:moveTo>
                    <a:pt x="1" y="1"/>
                  </a:moveTo>
                  <a:cubicBezTo>
                    <a:pt x="1" y="2"/>
                    <a:pt x="0" y="3"/>
                    <a:pt x="0" y="4"/>
                  </a:cubicBezTo>
                  <a:lnTo>
                    <a:pt x="0" y="4"/>
                  </a:lnTo>
                  <a:cubicBezTo>
                    <a:pt x="0" y="2"/>
                    <a:pt x="1" y="2"/>
                    <a:pt x="1" y="1"/>
                  </a:cubicBezTo>
                  <a:close/>
                  <a:moveTo>
                    <a:pt x="0" y="4"/>
                  </a:moveTo>
                  <a:lnTo>
                    <a:pt x="0" y="4"/>
                  </a:lnTo>
                  <a:cubicBezTo>
                    <a:pt x="0" y="4"/>
                    <a:pt x="0" y="5"/>
                    <a:pt x="0" y="5"/>
                  </a:cubicBezTo>
                  <a:lnTo>
                    <a:pt x="0" y="5"/>
                  </a:lnTo>
                  <a:cubicBezTo>
                    <a:pt x="0" y="5"/>
                    <a:pt x="0" y="5"/>
                    <a:pt x="0" y="4"/>
                  </a:cubicBezTo>
                  <a:close/>
                </a:path>
              </a:pathLst>
            </a:custGeom>
            <a:solidFill>
              <a:srgbClr val="CED2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4" name="Google Shape;6144;p16"/>
            <p:cNvSpPr/>
            <p:nvPr/>
          </p:nvSpPr>
          <p:spPr>
            <a:xfrm>
              <a:off x="3978000" y="6301150"/>
              <a:ext cx="319925" cy="268325"/>
            </a:xfrm>
            <a:custGeom>
              <a:avLst/>
              <a:gdLst/>
              <a:ahLst/>
              <a:cxnLst/>
              <a:rect l="l" t="t" r="r" b="b"/>
              <a:pathLst>
                <a:path w="12797" h="10733" extrusionOk="0">
                  <a:moveTo>
                    <a:pt x="5665" y="1"/>
                  </a:moveTo>
                  <a:cubicBezTo>
                    <a:pt x="5460" y="1"/>
                    <a:pt x="5249" y="17"/>
                    <a:pt x="5034" y="49"/>
                  </a:cubicBezTo>
                  <a:cubicBezTo>
                    <a:pt x="4409" y="141"/>
                    <a:pt x="3793" y="379"/>
                    <a:pt x="3207" y="761"/>
                  </a:cubicBezTo>
                  <a:cubicBezTo>
                    <a:pt x="2675" y="1103"/>
                    <a:pt x="2168" y="1573"/>
                    <a:pt x="1700" y="2152"/>
                  </a:cubicBezTo>
                  <a:cubicBezTo>
                    <a:pt x="1279" y="2670"/>
                    <a:pt x="904" y="3278"/>
                    <a:pt x="581" y="3957"/>
                  </a:cubicBezTo>
                  <a:cubicBezTo>
                    <a:pt x="390" y="4357"/>
                    <a:pt x="221" y="4793"/>
                    <a:pt x="77" y="5254"/>
                  </a:cubicBezTo>
                  <a:cubicBezTo>
                    <a:pt x="44" y="5287"/>
                    <a:pt x="28" y="5329"/>
                    <a:pt x="31" y="5372"/>
                  </a:cubicBezTo>
                  <a:lnTo>
                    <a:pt x="22" y="5441"/>
                  </a:lnTo>
                  <a:lnTo>
                    <a:pt x="12" y="5481"/>
                  </a:lnTo>
                  <a:cubicBezTo>
                    <a:pt x="1" y="5523"/>
                    <a:pt x="11" y="5564"/>
                    <a:pt x="41" y="5599"/>
                  </a:cubicBezTo>
                  <a:cubicBezTo>
                    <a:pt x="58" y="5639"/>
                    <a:pt x="60" y="5662"/>
                    <a:pt x="65" y="5689"/>
                  </a:cubicBezTo>
                  <a:cubicBezTo>
                    <a:pt x="84" y="5797"/>
                    <a:pt x="107" y="5899"/>
                    <a:pt x="139" y="6004"/>
                  </a:cubicBezTo>
                  <a:cubicBezTo>
                    <a:pt x="195" y="6192"/>
                    <a:pt x="271" y="6392"/>
                    <a:pt x="360" y="6596"/>
                  </a:cubicBezTo>
                  <a:cubicBezTo>
                    <a:pt x="524" y="6969"/>
                    <a:pt x="729" y="7334"/>
                    <a:pt x="988" y="7710"/>
                  </a:cubicBezTo>
                  <a:cubicBezTo>
                    <a:pt x="1156" y="7957"/>
                    <a:pt x="1347" y="8201"/>
                    <a:pt x="1552" y="8436"/>
                  </a:cubicBezTo>
                  <a:cubicBezTo>
                    <a:pt x="1644" y="8539"/>
                    <a:pt x="1737" y="8641"/>
                    <a:pt x="1832" y="8739"/>
                  </a:cubicBezTo>
                  <a:cubicBezTo>
                    <a:pt x="2125" y="9046"/>
                    <a:pt x="2461" y="9343"/>
                    <a:pt x="2832" y="9619"/>
                  </a:cubicBezTo>
                  <a:cubicBezTo>
                    <a:pt x="3569" y="10171"/>
                    <a:pt x="4268" y="10508"/>
                    <a:pt x="4969" y="10653"/>
                  </a:cubicBezTo>
                  <a:cubicBezTo>
                    <a:pt x="5223" y="10706"/>
                    <a:pt x="5486" y="10732"/>
                    <a:pt x="5756" y="10732"/>
                  </a:cubicBezTo>
                  <a:cubicBezTo>
                    <a:pt x="6174" y="10732"/>
                    <a:pt x="6605" y="10669"/>
                    <a:pt x="7031" y="10544"/>
                  </a:cubicBezTo>
                  <a:cubicBezTo>
                    <a:pt x="7336" y="10454"/>
                    <a:pt x="7656" y="10324"/>
                    <a:pt x="8015" y="10143"/>
                  </a:cubicBezTo>
                  <a:cubicBezTo>
                    <a:pt x="8316" y="9991"/>
                    <a:pt x="8617" y="9806"/>
                    <a:pt x="8937" y="9577"/>
                  </a:cubicBezTo>
                  <a:cubicBezTo>
                    <a:pt x="9493" y="9185"/>
                    <a:pt x="10041" y="8698"/>
                    <a:pt x="10611" y="8095"/>
                  </a:cubicBezTo>
                  <a:cubicBezTo>
                    <a:pt x="11060" y="7617"/>
                    <a:pt x="11508" y="7071"/>
                    <a:pt x="11977" y="6426"/>
                  </a:cubicBezTo>
                  <a:cubicBezTo>
                    <a:pt x="12181" y="6146"/>
                    <a:pt x="12380" y="5873"/>
                    <a:pt x="12530" y="5577"/>
                  </a:cubicBezTo>
                  <a:cubicBezTo>
                    <a:pt x="12673" y="5289"/>
                    <a:pt x="12758" y="4988"/>
                    <a:pt x="12780" y="4684"/>
                  </a:cubicBezTo>
                  <a:cubicBezTo>
                    <a:pt x="12797" y="4428"/>
                    <a:pt x="12752" y="4155"/>
                    <a:pt x="12650" y="3894"/>
                  </a:cubicBezTo>
                  <a:cubicBezTo>
                    <a:pt x="12557" y="3653"/>
                    <a:pt x="12416" y="3424"/>
                    <a:pt x="12208" y="3176"/>
                  </a:cubicBezTo>
                  <a:lnTo>
                    <a:pt x="12155" y="3113"/>
                  </a:lnTo>
                  <a:cubicBezTo>
                    <a:pt x="11994" y="2932"/>
                    <a:pt x="11804" y="2755"/>
                    <a:pt x="11553" y="2561"/>
                  </a:cubicBezTo>
                  <a:cubicBezTo>
                    <a:pt x="11316" y="2379"/>
                    <a:pt x="11053" y="2202"/>
                    <a:pt x="10729" y="2008"/>
                  </a:cubicBezTo>
                  <a:cubicBezTo>
                    <a:pt x="10131" y="1655"/>
                    <a:pt x="9506" y="1363"/>
                    <a:pt x="8902" y="1082"/>
                  </a:cubicBezTo>
                  <a:lnTo>
                    <a:pt x="8768" y="1021"/>
                  </a:lnTo>
                  <a:cubicBezTo>
                    <a:pt x="8525" y="909"/>
                    <a:pt x="8285" y="799"/>
                    <a:pt x="8044" y="684"/>
                  </a:cubicBezTo>
                  <a:cubicBezTo>
                    <a:pt x="7922" y="624"/>
                    <a:pt x="7800" y="565"/>
                    <a:pt x="7678" y="504"/>
                  </a:cubicBezTo>
                  <a:cubicBezTo>
                    <a:pt x="7504" y="415"/>
                    <a:pt x="7313" y="335"/>
                    <a:pt x="7113" y="262"/>
                  </a:cubicBezTo>
                  <a:cubicBezTo>
                    <a:pt x="6790" y="142"/>
                    <a:pt x="6441" y="63"/>
                    <a:pt x="6051" y="20"/>
                  </a:cubicBezTo>
                  <a:cubicBezTo>
                    <a:pt x="5925" y="7"/>
                    <a:pt x="5796" y="1"/>
                    <a:pt x="5665" y="1"/>
                  </a:cubicBezTo>
                  <a:close/>
                </a:path>
              </a:pathLst>
            </a:custGeom>
            <a:solidFill>
              <a:srgbClr val="6C75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5" name="Google Shape;6145;p16"/>
            <p:cNvSpPr/>
            <p:nvPr/>
          </p:nvSpPr>
          <p:spPr>
            <a:xfrm>
              <a:off x="3612325" y="6003150"/>
              <a:ext cx="223150" cy="261350"/>
            </a:xfrm>
            <a:custGeom>
              <a:avLst/>
              <a:gdLst/>
              <a:ahLst/>
              <a:cxnLst/>
              <a:rect l="l" t="t" r="r" b="b"/>
              <a:pathLst>
                <a:path w="8926" h="10454" extrusionOk="0">
                  <a:moveTo>
                    <a:pt x="1330" y="0"/>
                  </a:moveTo>
                  <a:cubicBezTo>
                    <a:pt x="1226" y="0"/>
                    <a:pt x="1126" y="10"/>
                    <a:pt x="1033" y="31"/>
                  </a:cubicBezTo>
                  <a:cubicBezTo>
                    <a:pt x="898" y="59"/>
                    <a:pt x="773" y="115"/>
                    <a:pt x="660" y="194"/>
                  </a:cubicBezTo>
                  <a:cubicBezTo>
                    <a:pt x="564" y="260"/>
                    <a:pt x="475" y="355"/>
                    <a:pt x="398" y="477"/>
                  </a:cubicBezTo>
                  <a:cubicBezTo>
                    <a:pt x="314" y="609"/>
                    <a:pt x="249" y="760"/>
                    <a:pt x="193" y="950"/>
                  </a:cubicBezTo>
                  <a:cubicBezTo>
                    <a:pt x="87" y="1310"/>
                    <a:pt x="49" y="1681"/>
                    <a:pt x="26" y="2125"/>
                  </a:cubicBezTo>
                  <a:cubicBezTo>
                    <a:pt x="12" y="2386"/>
                    <a:pt x="6" y="2649"/>
                    <a:pt x="5" y="2909"/>
                  </a:cubicBezTo>
                  <a:cubicBezTo>
                    <a:pt x="1" y="3482"/>
                    <a:pt x="29" y="4082"/>
                    <a:pt x="91" y="4696"/>
                  </a:cubicBezTo>
                  <a:cubicBezTo>
                    <a:pt x="157" y="5358"/>
                    <a:pt x="265" y="5998"/>
                    <a:pt x="413" y="6600"/>
                  </a:cubicBezTo>
                  <a:cubicBezTo>
                    <a:pt x="579" y="7281"/>
                    <a:pt x="779" y="7857"/>
                    <a:pt x="1023" y="8361"/>
                  </a:cubicBezTo>
                  <a:cubicBezTo>
                    <a:pt x="1234" y="8792"/>
                    <a:pt x="1467" y="9150"/>
                    <a:pt x="1733" y="9451"/>
                  </a:cubicBezTo>
                  <a:cubicBezTo>
                    <a:pt x="1816" y="9546"/>
                    <a:pt x="1905" y="9637"/>
                    <a:pt x="1998" y="9724"/>
                  </a:cubicBezTo>
                  <a:cubicBezTo>
                    <a:pt x="2182" y="9896"/>
                    <a:pt x="2398" y="10047"/>
                    <a:pt x="2638" y="10171"/>
                  </a:cubicBezTo>
                  <a:cubicBezTo>
                    <a:pt x="2856" y="10284"/>
                    <a:pt x="3107" y="10366"/>
                    <a:pt x="3384" y="10415"/>
                  </a:cubicBezTo>
                  <a:cubicBezTo>
                    <a:pt x="3533" y="10441"/>
                    <a:pt x="3687" y="10454"/>
                    <a:pt x="3848" y="10454"/>
                  </a:cubicBezTo>
                  <a:cubicBezTo>
                    <a:pt x="4034" y="10454"/>
                    <a:pt x="4227" y="10437"/>
                    <a:pt x="4427" y="10402"/>
                  </a:cubicBezTo>
                  <a:cubicBezTo>
                    <a:pt x="4821" y="10336"/>
                    <a:pt x="5233" y="10201"/>
                    <a:pt x="5691" y="9990"/>
                  </a:cubicBezTo>
                  <a:cubicBezTo>
                    <a:pt x="5759" y="9957"/>
                    <a:pt x="5799" y="9891"/>
                    <a:pt x="5793" y="9823"/>
                  </a:cubicBezTo>
                  <a:cubicBezTo>
                    <a:pt x="6070" y="9717"/>
                    <a:pt x="6348" y="9569"/>
                    <a:pt x="6619" y="9385"/>
                  </a:cubicBezTo>
                  <a:cubicBezTo>
                    <a:pt x="6889" y="9201"/>
                    <a:pt x="7150" y="8972"/>
                    <a:pt x="7422" y="8683"/>
                  </a:cubicBezTo>
                  <a:cubicBezTo>
                    <a:pt x="7659" y="8430"/>
                    <a:pt x="7880" y="8136"/>
                    <a:pt x="8078" y="7808"/>
                  </a:cubicBezTo>
                  <a:cubicBezTo>
                    <a:pt x="8269" y="7494"/>
                    <a:pt x="8432" y="7162"/>
                    <a:pt x="8559" y="6819"/>
                  </a:cubicBezTo>
                  <a:cubicBezTo>
                    <a:pt x="8818" y="6128"/>
                    <a:pt x="8926" y="5401"/>
                    <a:pt x="8868" y="4716"/>
                  </a:cubicBezTo>
                  <a:cubicBezTo>
                    <a:pt x="8840" y="4374"/>
                    <a:pt x="8761" y="4036"/>
                    <a:pt x="8636" y="3710"/>
                  </a:cubicBezTo>
                  <a:cubicBezTo>
                    <a:pt x="8503" y="3370"/>
                    <a:pt x="8294" y="3027"/>
                    <a:pt x="8012" y="2689"/>
                  </a:cubicBezTo>
                  <a:lnTo>
                    <a:pt x="7952" y="2617"/>
                  </a:lnTo>
                  <a:cubicBezTo>
                    <a:pt x="7512" y="2120"/>
                    <a:pt x="6912" y="1700"/>
                    <a:pt x="6159" y="1371"/>
                  </a:cubicBezTo>
                  <a:cubicBezTo>
                    <a:pt x="5507" y="1085"/>
                    <a:pt x="4811" y="892"/>
                    <a:pt x="4136" y="707"/>
                  </a:cubicBezTo>
                  <a:lnTo>
                    <a:pt x="3870" y="634"/>
                  </a:lnTo>
                  <a:cubicBezTo>
                    <a:pt x="3637" y="569"/>
                    <a:pt x="3415" y="505"/>
                    <a:pt x="3193" y="438"/>
                  </a:cubicBezTo>
                  <a:lnTo>
                    <a:pt x="2929" y="358"/>
                  </a:lnTo>
                  <a:cubicBezTo>
                    <a:pt x="2787" y="312"/>
                    <a:pt x="2643" y="268"/>
                    <a:pt x="2500" y="226"/>
                  </a:cubicBezTo>
                  <a:cubicBezTo>
                    <a:pt x="2141" y="121"/>
                    <a:pt x="1792" y="23"/>
                    <a:pt x="1435" y="3"/>
                  </a:cubicBezTo>
                  <a:cubicBezTo>
                    <a:pt x="1400" y="1"/>
                    <a:pt x="1365" y="0"/>
                    <a:pt x="1330" y="0"/>
                  </a:cubicBezTo>
                  <a:close/>
                </a:path>
              </a:pathLst>
            </a:custGeom>
            <a:solidFill>
              <a:srgbClr val="6C75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6" name="Google Shape;6146;p16"/>
            <p:cNvSpPr/>
            <p:nvPr/>
          </p:nvSpPr>
          <p:spPr>
            <a:xfrm>
              <a:off x="3790075" y="5814800"/>
              <a:ext cx="314250" cy="264400"/>
            </a:xfrm>
            <a:custGeom>
              <a:avLst/>
              <a:gdLst/>
              <a:ahLst/>
              <a:cxnLst/>
              <a:rect l="l" t="t" r="r" b="b"/>
              <a:pathLst>
                <a:path w="12570" h="10576" extrusionOk="0">
                  <a:moveTo>
                    <a:pt x="6512" y="0"/>
                  </a:moveTo>
                  <a:cubicBezTo>
                    <a:pt x="6142" y="0"/>
                    <a:pt x="5778" y="42"/>
                    <a:pt x="5435" y="125"/>
                  </a:cubicBezTo>
                  <a:cubicBezTo>
                    <a:pt x="5287" y="160"/>
                    <a:pt x="5141" y="204"/>
                    <a:pt x="4996" y="254"/>
                  </a:cubicBezTo>
                  <a:cubicBezTo>
                    <a:pt x="4843" y="304"/>
                    <a:pt x="4687" y="353"/>
                    <a:pt x="4535" y="399"/>
                  </a:cubicBezTo>
                  <a:lnTo>
                    <a:pt x="4267" y="482"/>
                  </a:lnTo>
                  <a:cubicBezTo>
                    <a:pt x="3992" y="567"/>
                    <a:pt x="3717" y="649"/>
                    <a:pt x="3444" y="736"/>
                  </a:cubicBezTo>
                  <a:cubicBezTo>
                    <a:pt x="3015" y="873"/>
                    <a:pt x="2630" y="1006"/>
                    <a:pt x="2265" y="1144"/>
                  </a:cubicBezTo>
                  <a:cubicBezTo>
                    <a:pt x="1856" y="1302"/>
                    <a:pt x="1507" y="1460"/>
                    <a:pt x="1201" y="1627"/>
                  </a:cubicBezTo>
                  <a:cubicBezTo>
                    <a:pt x="1044" y="1713"/>
                    <a:pt x="911" y="1795"/>
                    <a:pt x="796" y="1877"/>
                  </a:cubicBezTo>
                  <a:cubicBezTo>
                    <a:pt x="672" y="1963"/>
                    <a:pt x="556" y="2065"/>
                    <a:pt x="441" y="2187"/>
                  </a:cubicBezTo>
                  <a:cubicBezTo>
                    <a:pt x="354" y="2280"/>
                    <a:pt x="275" y="2394"/>
                    <a:pt x="191" y="2545"/>
                  </a:cubicBezTo>
                  <a:cubicBezTo>
                    <a:pt x="131" y="2658"/>
                    <a:pt x="85" y="2793"/>
                    <a:pt x="52" y="2955"/>
                  </a:cubicBezTo>
                  <a:cubicBezTo>
                    <a:pt x="0" y="3195"/>
                    <a:pt x="17" y="3461"/>
                    <a:pt x="98" y="3793"/>
                  </a:cubicBezTo>
                  <a:cubicBezTo>
                    <a:pt x="178" y="4115"/>
                    <a:pt x="331" y="4413"/>
                    <a:pt x="456" y="4639"/>
                  </a:cubicBezTo>
                  <a:cubicBezTo>
                    <a:pt x="744" y="5163"/>
                    <a:pt x="1113" y="5649"/>
                    <a:pt x="1470" y="6118"/>
                  </a:cubicBezTo>
                  <a:lnTo>
                    <a:pt x="1584" y="6269"/>
                  </a:lnTo>
                  <a:cubicBezTo>
                    <a:pt x="1765" y="6507"/>
                    <a:pt x="1941" y="6742"/>
                    <a:pt x="2102" y="6989"/>
                  </a:cubicBezTo>
                  <a:lnTo>
                    <a:pt x="2152" y="7063"/>
                  </a:lnTo>
                  <a:cubicBezTo>
                    <a:pt x="2232" y="7185"/>
                    <a:pt x="2311" y="7307"/>
                    <a:pt x="2397" y="7428"/>
                  </a:cubicBezTo>
                  <a:cubicBezTo>
                    <a:pt x="2515" y="7593"/>
                    <a:pt x="2637" y="7750"/>
                    <a:pt x="2767" y="7904"/>
                  </a:cubicBezTo>
                  <a:cubicBezTo>
                    <a:pt x="2817" y="7965"/>
                    <a:pt x="2874" y="8033"/>
                    <a:pt x="2932" y="8097"/>
                  </a:cubicBezTo>
                  <a:cubicBezTo>
                    <a:pt x="3374" y="8603"/>
                    <a:pt x="3872" y="9048"/>
                    <a:pt x="4411" y="9419"/>
                  </a:cubicBezTo>
                  <a:cubicBezTo>
                    <a:pt x="5014" y="9838"/>
                    <a:pt x="5653" y="10148"/>
                    <a:pt x="6304" y="10344"/>
                  </a:cubicBezTo>
                  <a:cubicBezTo>
                    <a:pt x="6818" y="10498"/>
                    <a:pt x="7331" y="10576"/>
                    <a:pt x="7837" y="10576"/>
                  </a:cubicBezTo>
                  <a:cubicBezTo>
                    <a:pt x="7982" y="10576"/>
                    <a:pt x="8127" y="10569"/>
                    <a:pt x="8270" y="10556"/>
                  </a:cubicBezTo>
                  <a:cubicBezTo>
                    <a:pt x="8581" y="10528"/>
                    <a:pt x="8902" y="10460"/>
                    <a:pt x="9227" y="10358"/>
                  </a:cubicBezTo>
                  <a:cubicBezTo>
                    <a:pt x="9527" y="10262"/>
                    <a:pt x="9826" y="10125"/>
                    <a:pt x="10138" y="9940"/>
                  </a:cubicBezTo>
                  <a:cubicBezTo>
                    <a:pt x="10553" y="9695"/>
                    <a:pt x="10951" y="9353"/>
                    <a:pt x="11324" y="8923"/>
                  </a:cubicBezTo>
                  <a:cubicBezTo>
                    <a:pt x="11693" y="8502"/>
                    <a:pt x="12016" y="7997"/>
                    <a:pt x="12314" y="7382"/>
                  </a:cubicBezTo>
                  <a:cubicBezTo>
                    <a:pt x="12339" y="7332"/>
                    <a:pt x="12327" y="7267"/>
                    <a:pt x="12285" y="7220"/>
                  </a:cubicBezTo>
                  <a:cubicBezTo>
                    <a:pt x="12276" y="7210"/>
                    <a:pt x="12265" y="7200"/>
                    <a:pt x="12255" y="7193"/>
                  </a:cubicBezTo>
                  <a:cubicBezTo>
                    <a:pt x="12286" y="7148"/>
                    <a:pt x="12312" y="7096"/>
                    <a:pt x="12334" y="7045"/>
                  </a:cubicBezTo>
                  <a:cubicBezTo>
                    <a:pt x="12362" y="6977"/>
                    <a:pt x="12380" y="6908"/>
                    <a:pt x="12397" y="6838"/>
                  </a:cubicBezTo>
                  <a:cubicBezTo>
                    <a:pt x="12433" y="6693"/>
                    <a:pt x="12456" y="6579"/>
                    <a:pt x="12479" y="6466"/>
                  </a:cubicBezTo>
                  <a:cubicBezTo>
                    <a:pt x="12543" y="6158"/>
                    <a:pt x="12569" y="5827"/>
                    <a:pt x="12558" y="5453"/>
                  </a:cubicBezTo>
                  <a:cubicBezTo>
                    <a:pt x="12536" y="4834"/>
                    <a:pt x="12362" y="4173"/>
                    <a:pt x="12054" y="3547"/>
                  </a:cubicBezTo>
                  <a:cubicBezTo>
                    <a:pt x="11827" y="3088"/>
                    <a:pt x="11535" y="2651"/>
                    <a:pt x="11180" y="2249"/>
                  </a:cubicBezTo>
                  <a:cubicBezTo>
                    <a:pt x="10646" y="1640"/>
                    <a:pt x="9965" y="1107"/>
                    <a:pt x="9216" y="708"/>
                  </a:cubicBezTo>
                  <a:cubicBezTo>
                    <a:pt x="8622" y="395"/>
                    <a:pt x="7990" y="179"/>
                    <a:pt x="7337" y="69"/>
                  </a:cubicBezTo>
                  <a:cubicBezTo>
                    <a:pt x="7062" y="23"/>
                    <a:pt x="6785" y="0"/>
                    <a:pt x="6512" y="0"/>
                  </a:cubicBezTo>
                  <a:close/>
                </a:path>
              </a:pathLst>
            </a:custGeom>
            <a:solidFill>
              <a:srgbClr val="6C75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7" name="Google Shape;6147;p16"/>
            <p:cNvSpPr/>
            <p:nvPr/>
          </p:nvSpPr>
          <p:spPr>
            <a:xfrm>
              <a:off x="4139600" y="6085100"/>
              <a:ext cx="162675" cy="165700"/>
            </a:xfrm>
            <a:custGeom>
              <a:avLst/>
              <a:gdLst/>
              <a:ahLst/>
              <a:cxnLst/>
              <a:rect l="l" t="t" r="r" b="b"/>
              <a:pathLst>
                <a:path w="6507" h="6628" extrusionOk="0">
                  <a:moveTo>
                    <a:pt x="3087" y="0"/>
                  </a:moveTo>
                  <a:cubicBezTo>
                    <a:pt x="2927" y="0"/>
                    <a:pt x="2754" y="26"/>
                    <a:pt x="2554" y="78"/>
                  </a:cubicBezTo>
                  <a:cubicBezTo>
                    <a:pt x="2370" y="125"/>
                    <a:pt x="2203" y="208"/>
                    <a:pt x="2064" y="286"/>
                  </a:cubicBezTo>
                  <a:cubicBezTo>
                    <a:pt x="1887" y="382"/>
                    <a:pt x="1715" y="513"/>
                    <a:pt x="1520" y="694"/>
                  </a:cubicBezTo>
                  <a:cubicBezTo>
                    <a:pt x="1224" y="971"/>
                    <a:pt x="975" y="1326"/>
                    <a:pt x="787" y="1745"/>
                  </a:cubicBezTo>
                  <a:cubicBezTo>
                    <a:pt x="635" y="2084"/>
                    <a:pt x="523" y="2469"/>
                    <a:pt x="428" y="2988"/>
                  </a:cubicBezTo>
                  <a:cubicBezTo>
                    <a:pt x="359" y="3358"/>
                    <a:pt x="315" y="3739"/>
                    <a:pt x="272" y="4108"/>
                  </a:cubicBezTo>
                  <a:lnTo>
                    <a:pt x="250" y="4296"/>
                  </a:lnTo>
                  <a:cubicBezTo>
                    <a:pt x="226" y="4497"/>
                    <a:pt x="194" y="4695"/>
                    <a:pt x="158" y="4895"/>
                  </a:cubicBezTo>
                  <a:lnTo>
                    <a:pt x="112" y="5139"/>
                  </a:lnTo>
                  <a:cubicBezTo>
                    <a:pt x="91" y="5253"/>
                    <a:pt x="68" y="5363"/>
                    <a:pt x="48" y="5477"/>
                  </a:cubicBezTo>
                  <a:cubicBezTo>
                    <a:pt x="26" y="5597"/>
                    <a:pt x="0" y="5757"/>
                    <a:pt x="0" y="5918"/>
                  </a:cubicBezTo>
                  <a:cubicBezTo>
                    <a:pt x="0" y="6071"/>
                    <a:pt x="25" y="6189"/>
                    <a:pt x="72" y="6291"/>
                  </a:cubicBezTo>
                  <a:cubicBezTo>
                    <a:pt x="92" y="6338"/>
                    <a:pt x="118" y="6376"/>
                    <a:pt x="150" y="6413"/>
                  </a:cubicBezTo>
                  <a:cubicBezTo>
                    <a:pt x="193" y="6462"/>
                    <a:pt x="243" y="6501"/>
                    <a:pt x="299" y="6532"/>
                  </a:cubicBezTo>
                  <a:cubicBezTo>
                    <a:pt x="455" y="6614"/>
                    <a:pt x="632" y="6626"/>
                    <a:pt x="751" y="6627"/>
                  </a:cubicBezTo>
                  <a:cubicBezTo>
                    <a:pt x="766" y="6627"/>
                    <a:pt x="780" y="6628"/>
                    <a:pt x="795" y="6628"/>
                  </a:cubicBezTo>
                  <a:cubicBezTo>
                    <a:pt x="1004" y="6628"/>
                    <a:pt x="1210" y="6590"/>
                    <a:pt x="1405" y="6554"/>
                  </a:cubicBezTo>
                  <a:cubicBezTo>
                    <a:pt x="1640" y="6509"/>
                    <a:pt x="1873" y="6463"/>
                    <a:pt x="2109" y="6416"/>
                  </a:cubicBezTo>
                  <a:cubicBezTo>
                    <a:pt x="2654" y="6303"/>
                    <a:pt x="3103" y="6190"/>
                    <a:pt x="3518" y="6060"/>
                  </a:cubicBezTo>
                  <a:cubicBezTo>
                    <a:pt x="4017" y="5903"/>
                    <a:pt x="4448" y="5719"/>
                    <a:pt x="4838" y="5491"/>
                  </a:cubicBezTo>
                  <a:cubicBezTo>
                    <a:pt x="5204" y="5278"/>
                    <a:pt x="5507" y="5020"/>
                    <a:pt x="5741" y="4725"/>
                  </a:cubicBezTo>
                  <a:cubicBezTo>
                    <a:pt x="5939" y="4473"/>
                    <a:pt x="6112" y="4161"/>
                    <a:pt x="6252" y="3802"/>
                  </a:cubicBezTo>
                  <a:cubicBezTo>
                    <a:pt x="6387" y="3449"/>
                    <a:pt x="6463" y="3088"/>
                    <a:pt x="6485" y="2730"/>
                  </a:cubicBezTo>
                  <a:cubicBezTo>
                    <a:pt x="6507" y="2370"/>
                    <a:pt x="6455" y="2031"/>
                    <a:pt x="6333" y="1724"/>
                  </a:cubicBezTo>
                  <a:cubicBezTo>
                    <a:pt x="6267" y="1556"/>
                    <a:pt x="6169" y="1399"/>
                    <a:pt x="6046" y="1257"/>
                  </a:cubicBezTo>
                  <a:cubicBezTo>
                    <a:pt x="5944" y="1140"/>
                    <a:pt x="5824" y="1038"/>
                    <a:pt x="5694" y="949"/>
                  </a:cubicBezTo>
                  <a:cubicBezTo>
                    <a:pt x="5672" y="935"/>
                    <a:pt x="5649" y="928"/>
                    <a:pt x="5623" y="926"/>
                  </a:cubicBezTo>
                  <a:cubicBezTo>
                    <a:pt x="5622" y="925"/>
                    <a:pt x="5622" y="924"/>
                    <a:pt x="5620" y="921"/>
                  </a:cubicBezTo>
                  <a:cubicBezTo>
                    <a:pt x="5607" y="906"/>
                    <a:pt x="5593" y="896"/>
                    <a:pt x="5573" y="888"/>
                  </a:cubicBezTo>
                  <a:cubicBezTo>
                    <a:pt x="5455" y="827"/>
                    <a:pt x="5336" y="767"/>
                    <a:pt x="5220" y="705"/>
                  </a:cubicBezTo>
                  <a:cubicBezTo>
                    <a:pt x="4701" y="437"/>
                    <a:pt x="4163" y="158"/>
                    <a:pt x="3577" y="43"/>
                  </a:cubicBezTo>
                  <a:cubicBezTo>
                    <a:pt x="3430" y="14"/>
                    <a:pt x="3273" y="0"/>
                    <a:pt x="3087" y="0"/>
                  </a:cubicBezTo>
                  <a:close/>
                </a:path>
              </a:pathLst>
            </a:custGeom>
            <a:solidFill>
              <a:srgbClr val="6C75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8" name="Google Shape;6148;p16"/>
            <p:cNvSpPr/>
            <p:nvPr/>
          </p:nvSpPr>
          <p:spPr>
            <a:xfrm>
              <a:off x="3341550" y="6390875"/>
              <a:ext cx="301600" cy="222800"/>
            </a:xfrm>
            <a:custGeom>
              <a:avLst/>
              <a:gdLst/>
              <a:ahLst/>
              <a:cxnLst/>
              <a:rect l="l" t="t" r="r" b="b"/>
              <a:pathLst>
                <a:path w="12064" h="8912" extrusionOk="0">
                  <a:moveTo>
                    <a:pt x="6800" y="1"/>
                  </a:moveTo>
                  <a:cubicBezTo>
                    <a:pt x="6636" y="1"/>
                    <a:pt x="6471" y="9"/>
                    <a:pt x="6306" y="26"/>
                  </a:cubicBezTo>
                  <a:cubicBezTo>
                    <a:pt x="5668" y="92"/>
                    <a:pt x="5022" y="299"/>
                    <a:pt x="4385" y="644"/>
                  </a:cubicBezTo>
                  <a:cubicBezTo>
                    <a:pt x="3769" y="976"/>
                    <a:pt x="3182" y="1438"/>
                    <a:pt x="2642" y="2016"/>
                  </a:cubicBezTo>
                  <a:cubicBezTo>
                    <a:pt x="2513" y="2154"/>
                    <a:pt x="2389" y="2296"/>
                    <a:pt x="2268" y="2444"/>
                  </a:cubicBezTo>
                  <a:lnTo>
                    <a:pt x="2207" y="2518"/>
                  </a:lnTo>
                  <a:cubicBezTo>
                    <a:pt x="2146" y="2594"/>
                    <a:pt x="2083" y="2669"/>
                    <a:pt x="2020" y="2741"/>
                  </a:cubicBezTo>
                  <a:cubicBezTo>
                    <a:pt x="1915" y="2863"/>
                    <a:pt x="1807" y="2984"/>
                    <a:pt x="1700" y="3103"/>
                  </a:cubicBezTo>
                  <a:cubicBezTo>
                    <a:pt x="1609" y="3205"/>
                    <a:pt x="1520" y="3304"/>
                    <a:pt x="1431" y="3406"/>
                  </a:cubicBezTo>
                  <a:cubicBezTo>
                    <a:pt x="1165" y="3708"/>
                    <a:pt x="956" y="3960"/>
                    <a:pt x="773" y="4200"/>
                  </a:cubicBezTo>
                  <a:cubicBezTo>
                    <a:pt x="540" y="4503"/>
                    <a:pt x="371" y="4763"/>
                    <a:pt x="237" y="5018"/>
                  </a:cubicBezTo>
                  <a:cubicBezTo>
                    <a:pt x="87" y="5309"/>
                    <a:pt x="15" y="5539"/>
                    <a:pt x="5" y="5763"/>
                  </a:cubicBezTo>
                  <a:cubicBezTo>
                    <a:pt x="0" y="5816"/>
                    <a:pt x="5" y="5874"/>
                    <a:pt x="9" y="5928"/>
                  </a:cubicBezTo>
                  <a:cubicBezTo>
                    <a:pt x="15" y="5984"/>
                    <a:pt x="31" y="6036"/>
                    <a:pt x="48" y="6088"/>
                  </a:cubicBezTo>
                  <a:cubicBezTo>
                    <a:pt x="65" y="6148"/>
                    <a:pt x="98" y="6204"/>
                    <a:pt x="131" y="6260"/>
                  </a:cubicBezTo>
                  <a:cubicBezTo>
                    <a:pt x="163" y="6312"/>
                    <a:pt x="200" y="6360"/>
                    <a:pt x="242" y="6408"/>
                  </a:cubicBezTo>
                  <a:lnTo>
                    <a:pt x="265" y="6432"/>
                  </a:lnTo>
                  <a:cubicBezTo>
                    <a:pt x="401" y="6574"/>
                    <a:pt x="545" y="6675"/>
                    <a:pt x="739" y="6776"/>
                  </a:cubicBezTo>
                  <a:cubicBezTo>
                    <a:pt x="910" y="6863"/>
                    <a:pt x="1099" y="6941"/>
                    <a:pt x="1320" y="7013"/>
                  </a:cubicBezTo>
                  <a:cubicBezTo>
                    <a:pt x="1655" y="7120"/>
                    <a:pt x="2001" y="7199"/>
                    <a:pt x="2337" y="7272"/>
                  </a:cubicBezTo>
                  <a:lnTo>
                    <a:pt x="2564" y="7323"/>
                  </a:lnTo>
                  <a:cubicBezTo>
                    <a:pt x="2718" y="7359"/>
                    <a:pt x="2854" y="7395"/>
                    <a:pt x="2986" y="7436"/>
                  </a:cubicBezTo>
                  <a:cubicBezTo>
                    <a:pt x="3051" y="7458"/>
                    <a:pt x="3116" y="7482"/>
                    <a:pt x="3180" y="7508"/>
                  </a:cubicBezTo>
                  <a:lnTo>
                    <a:pt x="3245" y="7532"/>
                  </a:lnTo>
                  <a:cubicBezTo>
                    <a:pt x="3380" y="7587"/>
                    <a:pt x="3511" y="7644"/>
                    <a:pt x="3644" y="7703"/>
                  </a:cubicBezTo>
                  <a:cubicBezTo>
                    <a:pt x="3877" y="7808"/>
                    <a:pt x="4105" y="7919"/>
                    <a:pt x="4335" y="8031"/>
                  </a:cubicBezTo>
                  <a:cubicBezTo>
                    <a:pt x="4574" y="8146"/>
                    <a:pt x="4812" y="8262"/>
                    <a:pt x="5055" y="8370"/>
                  </a:cubicBezTo>
                  <a:cubicBezTo>
                    <a:pt x="5287" y="8473"/>
                    <a:pt x="5522" y="8565"/>
                    <a:pt x="5746" y="8643"/>
                  </a:cubicBezTo>
                  <a:cubicBezTo>
                    <a:pt x="5940" y="8709"/>
                    <a:pt x="6158" y="8768"/>
                    <a:pt x="6406" y="8819"/>
                  </a:cubicBezTo>
                  <a:cubicBezTo>
                    <a:pt x="6697" y="8880"/>
                    <a:pt x="6998" y="8911"/>
                    <a:pt x="7307" y="8911"/>
                  </a:cubicBezTo>
                  <a:cubicBezTo>
                    <a:pt x="7400" y="8911"/>
                    <a:pt x="7494" y="8908"/>
                    <a:pt x="7588" y="8903"/>
                  </a:cubicBezTo>
                  <a:cubicBezTo>
                    <a:pt x="7929" y="8881"/>
                    <a:pt x="8285" y="8806"/>
                    <a:pt x="8644" y="8680"/>
                  </a:cubicBezTo>
                  <a:cubicBezTo>
                    <a:pt x="8950" y="8571"/>
                    <a:pt x="9253" y="8413"/>
                    <a:pt x="9566" y="8196"/>
                  </a:cubicBezTo>
                  <a:cubicBezTo>
                    <a:pt x="9838" y="8011"/>
                    <a:pt x="10103" y="7775"/>
                    <a:pt x="10355" y="7497"/>
                  </a:cubicBezTo>
                  <a:cubicBezTo>
                    <a:pt x="10592" y="7237"/>
                    <a:pt x="10813" y="6942"/>
                    <a:pt x="11014" y="6620"/>
                  </a:cubicBezTo>
                  <a:cubicBezTo>
                    <a:pt x="11479" y="5872"/>
                    <a:pt x="11831" y="4979"/>
                    <a:pt x="12057" y="3963"/>
                  </a:cubicBezTo>
                  <a:cubicBezTo>
                    <a:pt x="12064" y="3933"/>
                    <a:pt x="12055" y="3902"/>
                    <a:pt x="12029" y="3874"/>
                  </a:cubicBezTo>
                  <a:cubicBezTo>
                    <a:pt x="12008" y="3848"/>
                    <a:pt x="11978" y="3833"/>
                    <a:pt x="11948" y="3830"/>
                  </a:cubicBezTo>
                  <a:cubicBezTo>
                    <a:pt x="11943" y="3829"/>
                    <a:pt x="11938" y="3829"/>
                    <a:pt x="11934" y="3829"/>
                  </a:cubicBezTo>
                  <a:cubicBezTo>
                    <a:pt x="11905" y="3829"/>
                    <a:pt x="11878" y="3840"/>
                    <a:pt x="11856" y="3858"/>
                  </a:cubicBezTo>
                  <a:cubicBezTo>
                    <a:pt x="11848" y="3847"/>
                    <a:pt x="11841" y="3837"/>
                    <a:pt x="11833" y="3825"/>
                  </a:cubicBezTo>
                  <a:cubicBezTo>
                    <a:pt x="11843" y="3788"/>
                    <a:pt x="11840" y="3748"/>
                    <a:pt x="11823" y="3715"/>
                  </a:cubicBezTo>
                  <a:cubicBezTo>
                    <a:pt x="11723" y="3501"/>
                    <a:pt x="11600" y="3281"/>
                    <a:pt x="11443" y="3027"/>
                  </a:cubicBezTo>
                  <a:cubicBezTo>
                    <a:pt x="11310" y="2811"/>
                    <a:pt x="11158" y="2587"/>
                    <a:pt x="10977" y="2340"/>
                  </a:cubicBezTo>
                  <a:cubicBezTo>
                    <a:pt x="10850" y="2172"/>
                    <a:pt x="10720" y="2007"/>
                    <a:pt x="10585" y="1855"/>
                  </a:cubicBezTo>
                  <a:cubicBezTo>
                    <a:pt x="10431" y="1678"/>
                    <a:pt x="10269" y="1513"/>
                    <a:pt x="10103" y="1361"/>
                  </a:cubicBezTo>
                  <a:cubicBezTo>
                    <a:pt x="9543" y="844"/>
                    <a:pt x="8926" y="466"/>
                    <a:pt x="8266" y="240"/>
                  </a:cubicBezTo>
                  <a:cubicBezTo>
                    <a:pt x="7806" y="82"/>
                    <a:pt x="7307" y="1"/>
                    <a:pt x="6800" y="1"/>
                  </a:cubicBezTo>
                  <a:close/>
                </a:path>
              </a:pathLst>
            </a:custGeom>
            <a:solidFill>
              <a:srgbClr val="6C75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9" name="Google Shape;6149;p16"/>
            <p:cNvSpPr/>
            <p:nvPr/>
          </p:nvSpPr>
          <p:spPr>
            <a:xfrm>
              <a:off x="3424950" y="6796625"/>
              <a:ext cx="242125" cy="307025"/>
            </a:xfrm>
            <a:custGeom>
              <a:avLst/>
              <a:gdLst/>
              <a:ahLst/>
              <a:cxnLst/>
              <a:rect l="l" t="t" r="r" b="b"/>
              <a:pathLst>
                <a:path w="9685" h="12281" extrusionOk="0">
                  <a:moveTo>
                    <a:pt x="5670" y="1"/>
                  </a:moveTo>
                  <a:cubicBezTo>
                    <a:pt x="5297" y="1"/>
                    <a:pt x="4915" y="51"/>
                    <a:pt x="4531" y="154"/>
                  </a:cubicBezTo>
                  <a:cubicBezTo>
                    <a:pt x="4188" y="243"/>
                    <a:pt x="3832" y="387"/>
                    <a:pt x="3471" y="578"/>
                  </a:cubicBezTo>
                  <a:cubicBezTo>
                    <a:pt x="3162" y="740"/>
                    <a:pt x="2851" y="954"/>
                    <a:pt x="2516" y="1227"/>
                  </a:cubicBezTo>
                  <a:cubicBezTo>
                    <a:pt x="2233" y="1459"/>
                    <a:pt x="1954" y="1737"/>
                    <a:pt x="1687" y="2053"/>
                  </a:cubicBezTo>
                  <a:cubicBezTo>
                    <a:pt x="1184" y="2648"/>
                    <a:pt x="779" y="3330"/>
                    <a:pt x="485" y="4078"/>
                  </a:cubicBezTo>
                  <a:cubicBezTo>
                    <a:pt x="196" y="4817"/>
                    <a:pt x="38" y="5566"/>
                    <a:pt x="18" y="6310"/>
                  </a:cubicBezTo>
                  <a:cubicBezTo>
                    <a:pt x="1" y="6958"/>
                    <a:pt x="159" y="7596"/>
                    <a:pt x="313" y="8134"/>
                  </a:cubicBezTo>
                  <a:cubicBezTo>
                    <a:pt x="527" y="8867"/>
                    <a:pt x="811" y="9579"/>
                    <a:pt x="1159" y="10254"/>
                  </a:cubicBezTo>
                  <a:cubicBezTo>
                    <a:pt x="1331" y="10590"/>
                    <a:pt x="1519" y="10901"/>
                    <a:pt x="1719" y="11179"/>
                  </a:cubicBezTo>
                  <a:cubicBezTo>
                    <a:pt x="1806" y="11303"/>
                    <a:pt x="1898" y="11422"/>
                    <a:pt x="1997" y="11533"/>
                  </a:cubicBezTo>
                  <a:cubicBezTo>
                    <a:pt x="2105" y="11656"/>
                    <a:pt x="2221" y="11770"/>
                    <a:pt x="2341" y="11870"/>
                  </a:cubicBezTo>
                  <a:cubicBezTo>
                    <a:pt x="2446" y="11958"/>
                    <a:pt x="2553" y="12033"/>
                    <a:pt x="2660" y="12090"/>
                  </a:cubicBezTo>
                  <a:cubicBezTo>
                    <a:pt x="2774" y="12152"/>
                    <a:pt x="2909" y="12205"/>
                    <a:pt x="3060" y="12241"/>
                  </a:cubicBezTo>
                  <a:cubicBezTo>
                    <a:pt x="3170" y="12267"/>
                    <a:pt x="3285" y="12280"/>
                    <a:pt x="3405" y="12280"/>
                  </a:cubicBezTo>
                  <a:cubicBezTo>
                    <a:pt x="3551" y="12280"/>
                    <a:pt x="3704" y="12261"/>
                    <a:pt x="3865" y="12222"/>
                  </a:cubicBezTo>
                  <a:cubicBezTo>
                    <a:pt x="4001" y="12188"/>
                    <a:pt x="4135" y="12134"/>
                    <a:pt x="4248" y="12086"/>
                  </a:cubicBezTo>
                  <a:cubicBezTo>
                    <a:pt x="4373" y="12034"/>
                    <a:pt x="4501" y="11964"/>
                    <a:pt x="4655" y="11869"/>
                  </a:cubicBezTo>
                  <a:cubicBezTo>
                    <a:pt x="4892" y="11721"/>
                    <a:pt x="5137" y="11531"/>
                    <a:pt x="5424" y="11273"/>
                  </a:cubicBezTo>
                  <a:cubicBezTo>
                    <a:pt x="5926" y="10822"/>
                    <a:pt x="6371" y="10305"/>
                    <a:pt x="6819" y="9772"/>
                  </a:cubicBezTo>
                  <a:lnTo>
                    <a:pt x="7014" y="9541"/>
                  </a:lnTo>
                  <a:cubicBezTo>
                    <a:pt x="7144" y="9385"/>
                    <a:pt x="7276" y="9232"/>
                    <a:pt x="7408" y="9078"/>
                  </a:cubicBezTo>
                  <a:cubicBezTo>
                    <a:pt x="7497" y="8980"/>
                    <a:pt x="7573" y="8891"/>
                    <a:pt x="7656" y="8805"/>
                  </a:cubicBezTo>
                  <a:cubicBezTo>
                    <a:pt x="7722" y="8733"/>
                    <a:pt x="7793" y="8666"/>
                    <a:pt x="7860" y="8595"/>
                  </a:cubicBezTo>
                  <a:cubicBezTo>
                    <a:pt x="7918" y="8538"/>
                    <a:pt x="7975" y="8479"/>
                    <a:pt x="8033" y="8422"/>
                  </a:cubicBezTo>
                  <a:cubicBezTo>
                    <a:pt x="8303" y="8140"/>
                    <a:pt x="8561" y="7833"/>
                    <a:pt x="8798" y="7505"/>
                  </a:cubicBezTo>
                  <a:cubicBezTo>
                    <a:pt x="8999" y="7232"/>
                    <a:pt x="9172" y="6945"/>
                    <a:pt x="9311" y="6654"/>
                  </a:cubicBezTo>
                  <a:cubicBezTo>
                    <a:pt x="9562" y="6129"/>
                    <a:pt x="9684" y="5599"/>
                    <a:pt x="9669" y="5077"/>
                  </a:cubicBezTo>
                  <a:cubicBezTo>
                    <a:pt x="9654" y="4614"/>
                    <a:pt x="9522" y="4133"/>
                    <a:pt x="9271" y="3645"/>
                  </a:cubicBezTo>
                  <a:cubicBezTo>
                    <a:pt x="9060" y="3232"/>
                    <a:pt x="8775" y="2830"/>
                    <a:pt x="8346" y="2342"/>
                  </a:cubicBezTo>
                  <a:lnTo>
                    <a:pt x="8303" y="2292"/>
                  </a:lnTo>
                  <a:cubicBezTo>
                    <a:pt x="7870" y="1808"/>
                    <a:pt x="7404" y="1371"/>
                    <a:pt x="6920" y="930"/>
                  </a:cubicBezTo>
                  <a:cubicBezTo>
                    <a:pt x="6696" y="723"/>
                    <a:pt x="6467" y="518"/>
                    <a:pt x="6242" y="315"/>
                  </a:cubicBezTo>
                  <a:lnTo>
                    <a:pt x="5969" y="71"/>
                  </a:lnTo>
                  <a:cubicBezTo>
                    <a:pt x="5944" y="49"/>
                    <a:pt x="5915" y="39"/>
                    <a:pt x="5886" y="39"/>
                  </a:cubicBezTo>
                  <a:cubicBezTo>
                    <a:pt x="5857" y="39"/>
                    <a:pt x="5829" y="49"/>
                    <a:pt x="5806" y="70"/>
                  </a:cubicBezTo>
                  <a:cubicBezTo>
                    <a:pt x="5805" y="65"/>
                    <a:pt x="5802" y="62"/>
                    <a:pt x="5798" y="58"/>
                  </a:cubicBezTo>
                  <a:cubicBezTo>
                    <a:pt x="5763" y="21"/>
                    <a:pt x="5719" y="1"/>
                    <a:pt x="5670" y="1"/>
                  </a:cubicBezTo>
                  <a:close/>
                </a:path>
              </a:pathLst>
            </a:custGeom>
            <a:solidFill>
              <a:srgbClr val="6C75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0" name="Google Shape;6150;p16"/>
            <p:cNvSpPr/>
            <p:nvPr/>
          </p:nvSpPr>
          <p:spPr>
            <a:xfrm>
              <a:off x="3105200" y="6712600"/>
              <a:ext cx="336350" cy="230350"/>
            </a:xfrm>
            <a:custGeom>
              <a:avLst/>
              <a:gdLst/>
              <a:ahLst/>
              <a:cxnLst/>
              <a:rect l="l" t="t" r="r" b="b"/>
              <a:pathLst>
                <a:path w="13454" h="9214" extrusionOk="0">
                  <a:moveTo>
                    <a:pt x="7923" y="0"/>
                  </a:moveTo>
                  <a:cubicBezTo>
                    <a:pt x="7455" y="0"/>
                    <a:pt x="6970" y="47"/>
                    <a:pt x="6474" y="141"/>
                  </a:cubicBezTo>
                  <a:cubicBezTo>
                    <a:pt x="6089" y="215"/>
                    <a:pt x="5688" y="327"/>
                    <a:pt x="5289" y="468"/>
                  </a:cubicBezTo>
                  <a:cubicBezTo>
                    <a:pt x="4897" y="610"/>
                    <a:pt x="4519" y="776"/>
                    <a:pt x="4169" y="966"/>
                  </a:cubicBezTo>
                  <a:cubicBezTo>
                    <a:pt x="3451" y="1351"/>
                    <a:pt x="2812" y="1839"/>
                    <a:pt x="2272" y="2419"/>
                  </a:cubicBezTo>
                  <a:cubicBezTo>
                    <a:pt x="2126" y="2576"/>
                    <a:pt x="1977" y="2730"/>
                    <a:pt x="1828" y="2885"/>
                  </a:cubicBezTo>
                  <a:cubicBezTo>
                    <a:pt x="1582" y="3139"/>
                    <a:pt x="1326" y="3402"/>
                    <a:pt x="1091" y="3675"/>
                  </a:cubicBezTo>
                  <a:cubicBezTo>
                    <a:pt x="847" y="3956"/>
                    <a:pt x="647" y="4216"/>
                    <a:pt x="483" y="4468"/>
                  </a:cubicBezTo>
                  <a:cubicBezTo>
                    <a:pt x="297" y="4761"/>
                    <a:pt x="167" y="5031"/>
                    <a:pt x="93" y="5296"/>
                  </a:cubicBezTo>
                  <a:cubicBezTo>
                    <a:pt x="9" y="5578"/>
                    <a:pt x="1" y="5858"/>
                    <a:pt x="67" y="6108"/>
                  </a:cubicBezTo>
                  <a:cubicBezTo>
                    <a:pt x="103" y="6240"/>
                    <a:pt x="162" y="6369"/>
                    <a:pt x="245" y="6488"/>
                  </a:cubicBezTo>
                  <a:cubicBezTo>
                    <a:pt x="269" y="6527"/>
                    <a:pt x="301" y="6566"/>
                    <a:pt x="331" y="6599"/>
                  </a:cubicBezTo>
                  <a:cubicBezTo>
                    <a:pt x="420" y="6700"/>
                    <a:pt x="526" y="6794"/>
                    <a:pt x="657" y="6885"/>
                  </a:cubicBezTo>
                  <a:cubicBezTo>
                    <a:pt x="819" y="6998"/>
                    <a:pt x="1000" y="7085"/>
                    <a:pt x="1171" y="7159"/>
                  </a:cubicBezTo>
                  <a:cubicBezTo>
                    <a:pt x="1370" y="7250"/>
                    <a:pt x="1582" y="7323"/>
                    <a:pt x="1799" y="7398"/>
                  </a:cubicBezTo>
                  <a:lnTo>
                    <a:pt x="2001" y="7465"/>
                  </a:lnTo>
                  <a:cubicBezTo>
                    <a:pt x="2119" y="7503"/>
                    <a:pt x="2236" y="7540"/>
                    <a:pt x="2351" y="7582"/>
                  </a:cubicBezTo>
                  <a:cubicBezTo>
                    <a:pt x="2540" y="7646"/>
                    <a:pt x="2730" y="7728"/>
                    <a:pt x="2912" y="7807"/>
                  </a:cubicBezTo>
                  <a:lnTo>
                    <a:pt x="2977" y="7836"/>
                  </a:lnTo>
                  <a:cubicBezTo>
                    <a:pt x="3204" y="7935"/>
                    <a:pt x="3428" y="8038"/>
                    <a:pt x="3652" y="8140"/>
                  </a:cubicBezTo>
                  <a:cubicBezTo>
                    <a:pt x="4387" y="8473"/>
                    <a:pt x="5144" y="8820"/>
                    <a:pt x="5934" y="9054"/>
                  </a:cubicBezTo>
                  <a:cubicBezTo>
                    <a:pt x="6295" y="9161"/>
                    <a:pt x="6691" y="9214"/>
                    <a:pt x="7134" y="9214"/>
                  </a:cubicBezTo>
                  <a:cubicBezTo>
                    <a:pt x="7284" y="9214"/>
                    <a:pt x="7439" y="9208"/>
                    <a:pt x="7600" y="9196"/>
                  </a:cubicBezTo>
                  <a:cubicBezTo>
                    <a:pt x="8203" y="9147"/>
                    <a:pt x="8827" y="9013"/>
                    <a:pt x="9452" y="8801"/>
                  </a:cubicBezTo>
                  <a:cubicBezTo>
                    <a:pt x="10055" y="8593"/>
                    <a:pt x="10624" y="8314"/>
                    <a:pt x="11144" y="7978"/>
                  </a:cubicBezTo>
                  <a:cubicBezTo>
                    <a:pt x="11405" y="7811"/>
                    <a:pt x="11652" y="7626"/>
                    <a:pt x="11880" y="7426"/>
                  </a:cubicBezTo>
                  <a:cubicBezTo>
                    <a:pt x="12103" y="7235"/>
                    <a:pt x="12313" y="7021"/>
                    <a:pt x="12505" y="6793"/>
                  </a:cubicBezTo>
                  <a:cubicBezTo>
                    <a:pt x="12884" y="6345"/>
                    <a:pt x="13159" y="5831"/>
                    <a:pt x="13302" y="5305"/>
                  </a:cubicBezTo>
                  <a:cubicBezTo>
                    <a:pt x="13453" y="4746"/>
                    <a:pt x="13446" y="4137"/>
                    <a:pt x="13284" y="3544"/>
                  </a:cubicBezTo>
                  <a:cubicBezTo>
                    <a:pt x="13279" y="3524"/>
                    <a:pt x="13269" y="3505"/>
                    <a:pt x="13255" y="3489"/>
                  </a:cubicBezTo>
                  <a:cubicBezTo>
                    <a:pt x="13232" y="3464"/>
                    <a:pt x="13201" y="3450"/>
                    <a:pt x="13169" y="3450"/>
                  </a:cubicBezTo>
                  <a:cubicBezTo>
                    <a:pt x="13161" y="3450"/>
                    <a:pt x="13153" y="3450"/>
                    <a:pt x="13146" y="3452"/>
                  </a:cubicBezTo>
                  <a:cubicBezTo>
                    <a:pt x="13130" y="3436"/>
                    <a:pt x="13114" y="3418"/>
                    <a:pt x="13097" y="3402"/>
                  </a:cubicBezTo>
                  <a:cubicBezTo>
                    <a:pt x="13057" y="3354"/>
                    <a:pt x="13022" y="3307"/>
                    <a:pt x="12988" y="3258"/>
                  </a:cubicBezTo>
                  <a:cubicBezTo>
                    <a:pt x="12848" y="3049"/>
                    <a:pt x="12712" y="2822"/>
                    <a:pt x="12576" y="2596"/>
                  </a:cubicBezTo>
                  <a:cubicBezTo>
                    <a:pt x="12462" y="2407"/>
                    <a:pt x="12349" y="2220"/>
                    <a:pt x="12231" y="2037"/>
                  </a:cubicBezTo>
                  <a:cubicBezTo>
                    <a:pt x="12110" y="1851"/>
                    <a:pt x="11979" y="1671"/>
                    <a:pt x="11843" y="1505"/>
                  </a:cubicBezTo>
                  <a:lnTo>
                    <a:pt x="11787" y="1437"/>
                  </a:lnTo>
                  <a:cubicBezTo>
                    <a:pt x="11651" y="1283"/>
                    <a:pt x="11494" y="1134"/>
                    <a:pt x="11312" y="987"/>
                  </a:cubicBezTo>
                  <a:cubicBezTo>
                    <a:pt x="11132" y="841"/>
                    <a:pt x="10922" y="715"/>
                    <a:pt x="10668" y="595"/>
                  </a:cubicBezTo>
                  <a:cubicBezTo>
                    <a:pt x="10480" y="508"/>
                    <a:pt x="10287" y="429"/>
                    <a:pt x="10079" y="357"/>
                  </a:cubicBezTo>
                  <a:cubicBezTo>
                    <a:pt x="9724" y="231"/>
                    <a:pt x="9340" y="137"/>
                    <a:pt x="8907" y="73"/>
                  </a:cubicBezTo>
                  <a:cubicBezTo>
                    <a:pt x="8589" y="24"/>
                    <a:pt x="8260" y="0"/>
                    <a:pt x="7923" y="0"/>
                  </a:cubicBezTo>
                  <a:close/>
                </a:path>
              </a:pathLst>
            </a:custGeom>
            <a:solidFill>
              <a:srgbClr val="6C75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1" name="Google Shape;6151;p16"/>
            <p:cNvSpPr/>
            <p:nvPr/>
          </p:nvSpPr>
          <p:spPr>
            <a:xfrm>
              <a:off x="3419725" y="6780925"/>
              <a:ext cx="16250" cy="23425"/>
            </a:xfrm>
            <a:custGeom>
              <a:avLst/>
              <a:gdLst/>
              <a:ahLst/>
              <a:cxnLst/>
              <a:rect l="l" t="t" r="r" b="b"/>
              <a:pathLst>
                <a:path w="650" h="937" extrusionOk="0">
                  <a:moveTo>
                    <a:pt x="97" y="0"/>
                  </a:moveTo>
                  <a:cubicBezTo>
                    <a:pt x="75" y="0"/>
                    <a:pt x="54" y="8"/>
                    <a:pt x="38" y="23"/>
                  </a:cubicBezTo>
                  <a:cubicBezTo>
                    <a:pt x="2" y="56"/>
                    <a:pt x="0" y="110"/>
                    <a:pt x="30" y="149"/>
                  </a:cubicBezTo>
                  <a:cubicBezTo>
                    <a:pt x="105" y="237"/>
                    <a:pt x="175" y="326"/>
                    <a:pt x="244" y="419"/>
                  </a:cubicBezTo>
                  <a:cubicBezTo>
                    <a:pt x="285" y="484"/>
                    <a:pt x="326" y="547"/>
                    <a:pt x="364" y="613"/>
                  </a:cubicBezTo>
                  <a:cubicBezTo>
                    <a:pt x="400" y="682"/>
                    <a:pt x="431" y="752"/>
                    <a:pt x="457" y="824"/>
                  </a:cubicBezTo>
                  <a:cubicBezTo>
                    <a:pt x="463" y="838"/>
                    <a:pt x="467" y="850"/>
                    <a:pt x="471" y="864"/>
                  </a:cubicBezTo>
                  <a:cubicBezTo>
                    <a:pt x="477" y="883"/>
                    <a:pt x="483" y="897"/>
                    <a:pt x="493" y="907"/>
                  </a:cubicBezTo>
                  <a:cubicBezTo>
                    <a:pt x="497" y="913"/>
                    <a:pt x="503" y="919"/>
                    <a:pt x="507" y="922"/>
                  </a:cubicBezTo>
                  <a:cubicBezTo>
                    <a:pt x="521" y="931"/>
                    <a:pt x="538" y="937"/>
                    <a:pt x="556" y="937"/>
                  </a:cubicBezTo>
                  <a:cubicBezTo>
                    <a:pt x="562" y="937"/>
                    <a:pt x="568" y="936"/>
                    <a:pt x="575" y="935"/>
                  </a:cubicBezTo>
                  <a:cubicBezTo>
                    <a:pt x="596" y="932"/>
                    <a:pt x="618" y="917"/>
                    <a:pt x="629" y="897"/>
                  </a:cubicBezTo>
                  <a:cubicBezTo>
                    <a:pt x="642" y="879"/>
                    <a:pt x="649" y="853"/>
                    <a:pt x="644" y="833"/>
                  </a:cubicBezTo>
                  <a:cubicBezTo>
                    <a:pt x="622" y="768"/>
                    <a:pt x="599" y="705"/>
                    <a:pt x="572" y="642"/>
                  </a:cubicBezTo>
                  <a:cubicBezTo>
                    <a:pt x="542" y="568"/>
                    <a:pt x="500" y="499"/>
                    <a:pt x="460" y="432"/>
                  </a:cubicBezTo>
                  <a:cubicBezTo>
                    <a:pt x="375" y="288"/>
                    <a:pt x="269" y="158"/>
                    <a:pt x="161" y="30"/>
                  </a:cubicBezTo>
                  <a:cubicBezTo>
                    <a:pt x="145" y="10"/>
                    <a:pt x="121" y="0"/>
                    <a:pt x="97" y="0"/>
                  </a:cubicBezTo>
                  <a:close/>
                </a:path>
              </a:pathLst>
            </a:custGeom>
            <a:solidFill>
              <a:srgbClr val="6C75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2" name="Google Shape;6152;p16"/>
            <p:cNvSpPr/>
            <p:nvPr/>
          </p:nvSpPr>
          <p:spPr>
            <a:xfrm>
              <a:off x="3419750" y="6779300"/>
              <a:ext cx="15550" cy="23050"/>
            </a:xfrm>
            <a:custGeom>
              <a:avLst/>
              <a:gdLst/>
              <a:ahLst/>
              <a:cxnLst/>
              <a:rect l="l" t="t" r="r" b="b"/>
              <a:pathLst>
                <a:path w="622" h="922" extrusionOk="0">
                  <a:moveTo>
                    <a:pt x="95" y="0"/>
                  </a:moveTo>
                  <a:cubicBezTo>
                    <a:pt x="72" y="0"/>
                    <a:pt x="48" y="8"/>
                    <a:pt x="32" y="23"/>
                  </a:cubicBezTo>
                  <a:cubicBezTo>
                    <a:pt x="16" y="37"/>
                    <a:pt x="6" y="60"/>
                    <a:pt x="2" y="82"/>
                  </a:cubicBezTo>
                  <a:cubicBezTo>
                    <a:pt x="1" y="108"/>
                    <a:pt x="9" y="128"/>
                    <a:pt x="24" y="146"/>
                  </a:cubicBezTo>
                  <a:cubicBezTo>
                    <a:pt x="73" y="214"/>
                    <a:pt x="121" y="281"/>
                    <a:pt x="167" y="350"/>
                  </a:cubicBezTo>
                  <a:cubicBezTo>
                    <a:pt x="167" y="350"/>
                    <a:pt x="167" y="349"/>
                    <a:pt x="167" y="349"/>
                  </a:cubicBezTo>
                  <a:lnTo>
                    <a:pt x="167" y="349"/>
                  </a:lnTo>
                  <a:cubicBezTo>
                    <a:pt x="220" y="429"/>
                    <a:pt x="271" y="510"/>
                    <a:pt x="318" y="595"/>
                  </a:cubicBezTo>
                  <a:cubicBezTo>
                    <a:pt x="368" y="684"/>
                    <a:pt x="410" y="778"/>
                    <a:pt x="447" y="875"/>
                  </a:cubicBezTo>
                  <a:cubicBezTo>
                    <a:pt x="452" y="882"/>
                    <a:pt x="455" y="889"/>
                    <a:pt x="460" y="893"/>
                  </a:cubicBezTo>
                  <a:cubicBezTo>
                    <a:pt x="478" y="912"/>
                    <a:pt x="504" y="922"/>
                    <a:pt x="530" y="922"/>
                  </a:cubicBezTo>
                  <a:cubicBezTo>
                    <a:pt x="543" y="922"/>
                    <a:pt x="557" y="919"/>
                    <a:pt x="568" y="913"/>
                  </a:cubicBezTo>
                  <a:cubicBezTo>
                    <a:pt x="588" y="903"/>
                    <a:pt x="604" y="885"/>
                    <a:pt x="613" y="863"/>
                  </a:cubicBezTo>
                  <a:cubicBezTo>
                    <a:pt x="621" y="840"/>
                    <a:pt x="617" y="819"/>
                    <a:pt x="607" y="796"/>
                  </a:cubicBezTo>
                  <a:cubicBezTo>
                    <a:pt x="585" y="738"/>
                    <a:pt x="561" y="681"/>
                    <a:pt x="534" y="625"/>
                  </a:cubicBezTo>
                  <a:cubicBezTo>
                    <a:pt x="498" y="549"/>
                    <a:pt x="459" y="477"/>
                    <a:pt x="416" y="406"/>
                  </a:cubicBezTo>
                  <a:cubicBezTo>
                    <a:pt x="337" y="276"/>
                    <a:pt x="246" y="152"/>
                    <a:pt x="157" y="30"/>
                  </a:cubicBezTo>
                  <a:cubicBezTo>
                    <a:pt x="143" y="9"/>
                    <a:pt x="119" y="0"/>
                    <a:pt x="95" y="0"/>
                  </a:cubicBezTo>
                  <a:close/>
                </a:path>
              </a:pathLst>
            </a:custGeom>
            <a:solidFill>
              <a:srgbClr val="6C75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3" name="Google Shape;6153;p16"/>
            <p:cNvSpPr/>
            <p:nvPr/>
          </p:nvSpPr>
          <p:spPr>
            <a:xfrm>
              <a:off x="3402875" y="6756375"/>
              <a:ext cx="31625" cy="44425"/>
            </a:xfrm>
            <a:custGeom>
              <a:avLst/>
              <a:gdLst/>
              <a:ahLst/>
              <a:cxnLst/>
              <a:rect l="l" t="t" r="r" b="b"/>
              <a:pathLst>
                <a:path w="1265" h="1777" extrusionOk="0">
                  <a:moveTo>
                    <a:pt x="90" y="0"/>
                  </a:moveTo>
                  <a:cubicBezTo>
                    <a:pt x="69" y="0"/>
                    <a:pt x="48" y="8"/>
                    <a:pt x="32" y="22"/>
                  </a:cubicBezTo>
                  <a:cubicBezTo>
                    <a:pt x="16" y="38"/>
                    <a:pt x="6" y="59"/>
                    <a:pt x="2" y="81"/>
                  </a:cubicBezTo>
                  <a:cubicBezTo>
                    <a:pt x="1" y="108"/>
                    <a:pt x="9" y="127"/>
                    <a:pt x="24" y="146"/>
                  </a:cubicBezTo>
                  <a:cubicBezTo>
                    <a:pt x="265" y="503"/>
                    <a:pt x="546" y="828"/>
                    <a:pt x="791" y="1184"/>
                  </a:cubicBezTo>
                  <a:cubicBezTo>
                    <a:pt x="790" y="1183"/>
                    <a:pt x="790" y="1183"/>
                    <a:pt x="789" y="1182"/>
                  </a:cubicBezTo>
                  <a:lnTo>
                    <a:pt x="789" y="1182"/>
                  </a:lnTo>
                  <a:cubicBezTo>
                    <a:pt x="844" y="1266"/>
                    <a:pt x="896" y="1351"/>
                    <a:pt x="947" y="1437"/>
                  </a:cubicBezTo>
                  <a:cubicBezTo>
                    <a:pt x="1000" y="1530"/>
                    <a:pt x="1045" y="1629"/>
                    <a:pt x="1086" y="1728"/>
                  </a:cubicBezTo>
                  <a:cubicBezTo>
                    <a:pt x="1091" y="1736"/>
                    <a:pt x="1094" y="1743"/>
                    <a:pt x="1099" y="1747"/>
                  </a:cubicBezTo>
                  <a:cubicBezTo>
                    <a:pt x="1117" y="1767"/>
                    <a:pt x="1142" y="1776"/>
                    <a:pt x="1167" y="1776"/>
                  </a:cubicBezTo>
                  <a:cubicBezTo>
                    <a:pt x="1181" y="1776"/>
                    <a:pt x="1195" y="1773"/>
                    <a:pt x="1207" y="1767"/>
                  </a:cubicBezTo>
                  <a:cubicBezTo>
                    <a:pt x="1252" y="1744"/>
                    <a:pt x="1265" y="1694"/>
                    <a:pt x="1246" y="1649"/>
                  </a:cubicBezTo>
                  <a:cubicBezTo>
                    <a:pt x="1221" y="1589"/>
                    <a:pt x="1194" y="1530"/>
                    <a:pt x="1165" y="1473"/>
                  </a:cubicBezTo>
                  <a:cubicBezTo>
                    <a:pt x="1127" y="1395"/>
                    <a:pt x="1084" y="1322"/>
                    <a:pt x="1041" y="1249"/>
                  </a:cubicBezTo>
                  <a:cubicBezTo>
                    <a:pt x="959" y="1112"/>
                    <a:pt x="868" y="983"/>
                    <a:pt x="775" y="857"/>
                  </a:cubicBezTo>
                  <a:cubicBezTo>
                    <a:pt x="671" y="719"/>
                    <a:pt x="567" y="584"/>
                    <a:pt x="460" y="447"/>
                  </a:cubicBezTo>
                  <a:cubicBezTo>
                    <a:pt x="354" y="311"/>
                    <a:pt x="253" y="173"/>
                    <a:pt x="157" y="29"/>
                  </a:cubicBezTo>
                  <a:cubicBezTo>
                    <a:pt x="146" y="12"/>
                    <a:pt x="117" y="1"/>
                    <a:pt x="95" y="1"/>
                  </a:cubicBezTo>
                  <a:cubicBezTo>
                    <a:pt x="94" y="0"/>
                    <a:pt x="92" y="0"/>
                    <a:pt x="90" y="0"/>
                  </a:cubicBezTo>
                  <a:close/>
                </a:path>
              </a:pathLst>
            </a:custGeom>
            <a:solidFill>
              <a:srgbClr val="6C75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4" name="Google Shape;6154;p16"/>
            <p:cNvSpPr/>
            <p:nvPr/>
          </p:nvSpPr>
          <p:spPr>
            <a:xfrm>
              <a:off x="3397450" y="6748900"/>
              <a:ext cx="32750" cy="44100"/>
            </a:xfrm>
            <a:custGeom>
              <a:avLst/>
              <a:gdLst/>
              <a:ahLst/>
              <a:cxnLst/>
              <a:rect l="l" t="t" r="r" b="b"/>
              <a:pathLst>
                <a:path w="1310" h="1764" extrusionOk="0">
                  <a:moveTo>
                    <a:pt x="840" y="1233"/>
                  </a:moveTo>
                  <a:cubicBezTo>
                    <a:pt x="841" y="1234"/>
                    <a:pt x="842" y="1235"/>
                    <a:pt x="842" y="1236"/>
                  </a:cubicBezTo>
                  <a:cubicBezTo>
                    <a:pt x="842" y="1235"/>
                    <a:pt x="841" y="1234"/>
                    <a:pt x="840" y="1233"/>
                  </a:cubicBezTo>
                  <a:close/>
                  <a:moveTo>
                    <a:pt x="94" y="1"/>
                  </a:moveTo>
                  <a:cubicBezTo>
                    <a:pt x="72" y="1"/>
                    <a:pt x="49" y="9"/>
                    <a:pt x="32" y="24"/>
                  </a:cubicBezTo>
                  <a:cubicBezTo>
                    <a:pt x="17" y="38"/>
                    <a:pt x="5" y="61"/>
                    <a:pt x="2" y="83"/>
                  </a:cubicBezTo>
                  <a:cubicBezTo>
                    <a:pt x="1" y="109"/>
                    <a:pt x="11" y="127"/>
                    <a:pt x="24" y="147"/>
                  </a:cubicBezTo>
                  <a:cubicBezTo>
                    <a:pt x="294" y="511"/>
                    <a:pt x="585" y="861"/>
                    <a:pt x="840" y="1233"/>
                  </a:cubicBezTo>
                  <a:lnTo>
                    <a:pt x="840" y="1233"/>
                  </a:lnTo>
                  <a:cubicBezTo>
                    <a:pt x="837" y="1228"/>
                    <a:pt x="835" y="1222"/>
                    <a:pt x="831" y="1216"/>
                  </a:cubicBezTo>
                  <a:lnTo>
                    <a:pt x="831" y="1216"/>
                  </a:lnTo>
                  <a:cubicBezTo>
                    <a:pt x="939" y="1377"/>
                    <a:pt x="1039" y="1542"/>
                    <a:pt x="1130" y="1714"/>
                  </a:cubicBezTo>
                  <a:cubicBezTo>
                    <a:pt x="1133" y="1722"/>
                    <a:pt x="1137" y="1727"/>
                    <a:pt x="1143" y="1733"/>
                  </a:cubicBezTo>
                  <a:cubicBezTo>
                    <a:pt x="1159" y="1753"/>
                    <a:pt x="1183" y="1763"/>
                    <a:pt x="1209" y="1763"/>
                  </a:cubicBezTo>
                  <a:cubicBezTo>
                    <a:pt x="1222" y="1763"/>
                    <a:pt x="1235" y="1760"/>
                    <a:pt x="1247" y="1755"/>
                  </a:cubicBezTo>
                  <a:cubicBezTo>
                    <a:pt x="1291" y="1734"/>
                    <a:pt x="1309" y="1678"/>
                    <a:pt x="1288" y="1638"/>
                  </a:cubicBezTo>
                  <a:cubicBezTo>
                    <a:pt x="1217" y="1503"/>
                    <a:pt x="1143" y="1374"/>
                    <a:pt x="1061" y="1246"/>
                  </a:cubicBezTo>
                  <a:cubicBezTo>
                    <a:pt x="975" y="1114"/>
                    <a:pt x="884" y="982"/>
                    <a:pt x="788" y="855"/>
                  </a:cubicBezTo>
                  <a:cubicBezTo>
                    <a:pt x="582" y="577"/>
                    <a:pt x="363" y="310"/>
                    <a:pt x="156" y="31"/>
                  </a:cubicBezTo>
                  <a:cubicBezTo>
                    <a:pt x="141" y="10"/>
                    <a:pt x="118" y="1"/>
                    <a:pt x="94" y="1"/>
                  </a:cubicBezTo>
                  <a:close/>
                </a:path>
              </a:pathLst>
            </a:custGeom>
            <a:solidFill>
              <a:srgbClr val="6C75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5" name="Google Shape;6155;p16"/>
            <p:cNvSpPr/>
            <p:nvPr/>
          </p:nvSpPr>
          <p:spPr>
            <a:xfrm>
              <a:off x="3391400" y="6744325"/>
              <a:ext cx="35525" cy="44250"/>
            </a:xfrm>
            <a:custGeom>
              <a:avLst/>
              <a:gdLst/>
              <a:ahLst/>
              <a:cxnLst/>
              <a:rect l="l" t="t" r="r" b="b"/>
              <a:pathLst>
                <a:path w="1421" h="1770" extrusionOk="0">
                  <a:moveTo>
                    <a:pt x="73" y="191"/>
                  </a:moveTo>
                  <a:lnTo>
                    <a:pt x="73" y="191"/>
                  </a:lnTo>
                  <a:cubicBezTo>
                    <a:pt x="75" y="192"/>
                    <a:pt x="77" y="194"/>
                    <a:pt x="79" y="195"/>
                  </a:cubicBezTo>
                  <a:lnTo>
                    <a:pt x="79" y="195"/>
                  </a:lnTo>
                  <a:cubicBezTo>
                    <a:pt x="77" y="194"/>
                    <a:pt x="75" y="192"/>
                    <a:pt x="73" y="191"/>
                  </a:cubicBezTo>
                  <a:close/>
                  <a:moveTo>
                    <a:pt x="79" y="195"/>
                  </a:moveTo>
                  <a:cubicBezTo>
                    <a:pt x="82" y="198"/>
                    <a:pt x="84" y="202"/>
                    <a:pt x="88" y="205"/>
                  </a:cubicBezTo>
                  <a:cubicBezTo>
                    <a:pt x="86" y="202"/>
                    <a:pt x="82" y="198"/>
                    <a:pt x="79" y="195"/>
                  </a:cubicBezTo>
                  <a:close/>
                  <a:moveTo>
                    <a:pt x="88" y="0"/>
                  </a:moveTo>
                  <a:cubicBezTo>
                    <a:pt x="83" y="0"/>
                    <a:pt x="78" y="1"/>
                    <a:pt x="73" y="1"/>
                  </a:cubicBezTo>
                  <a:cubicBezTo>
                    <a:pt x="50" y="7"/>
                    <a:pt x="30" y="22"/>
                    <a:pt x="17" y="40"/>
                  </a:cubicBezTo>
                  <a:cubicBezTo>
                    <a:pt x="6" y="57"/>
                    <a:pt x="0" y="83"/>
                    <a:pt x="6" y="106"/>
                  </a:cubicBezTo>
                  <a:cubicBezTo>
                    <a:pt x="10" y="131"/>
                    <a:pt x="23" y="145"/>
                    <a:pt x="43" y="162"/>
                  </a:cubicBezTo>
                  <a:cubicBezTo>
                    <a:pt x="59" y="177"/>
                    <a:pt x="75" y="188"/>
                    <a:pt x="92" y="203"/>
                  </a:cubicBezTo>
                  <a:cubicBezTo>
                    <a:pt x="151" y="256"/>
                    <a:pt x="208" y="309"/>
                    <a:pt x="266" y="365"/>
                  </a:cubicBezTo>
                  <a:cubicBezTo>
                    <a:pt x="343" y="442"/>
                    <a:pt x="415" y="523"/>
                    <a:pt x="484" y="605"/>
                  </a:cubicBezTo>
                  <a:cubicBezTo>
                    <a:pt x="609" y="747"/>
                    <a:pt x="720" y="902"/>
                    <a:pt x="826" y="1056"/>
                  </a:cubicBezTo>
                  <a:cubicBezTo>
                    <a:pt x="972" y="1273"/>
                    <a:pt x="1107" y="1494"/>
                    <a:pt x="1242" y="1718"/>
                  </a:cubicBezTo>
                  <a:lnTo>
                    <a:pt x="1252" y="1735"/>
                  </a:lnTo>
                  <a:cubicBezTo>
                    <a:pt x="1269" y="1756"/>
                    <a:pt x="1292" y="1769"/>
                    <a:pt x="1318" y="1769"/>
                  </a:cubicBezTo>
                  <a:cubicBezTo>
                    <a:pt x="1331" y="1769"/>
                    <a:pt x="1344" y="1766"/>
                    <a:pt x="1357" y="1759"/>
                  </a:cubicBezTo>
                  <a:cubicBezTo>
                    <a:pt x="1396" y="1739"/>
                    <a:pt x="1421" y="1685"/>
                    <a:pt x="1396" y="1640"/>
                  </a:cubicBezTo>
                  <a:cubicBezTo>
                    <a:pt x="1227" y="1353"/>
                    <a:pt x="1050" y="1070"/>
                    <a:pt x="856" y="799"/>
                  </a:cubicBezTo>
                  <a:cubicBezTo>
                    <a:pt x="754" y="659"/>
                    <a:pt x="645" y="523"/>
                    <a:pt x="530" y="392"/>
                  </a:cubicBezTo>
                  <a:cubicBezTo>
                    <a:pt x="409" y="257"/>
                    <a:pt x="276" y="134"/>
                    <a:pt x="138" y="16"/>
                  </a:cubicBezTo>
                  <a:cubicBezTo>
                    <a:pt x="126" y="5"/>
                    <a:pt x="106" y="0"/>
                    <a:pt x="88" y="0"/>
                  </a:cubicBezTo>
                  <a:close/>
                </a:path>
              </a:pathLst>
            </a:custGeom>
            <a:solidFill>
              <a:srgbClr val="6C75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6" name="Google Shape;6156;p16"/>
            <p:cNvSpPr/>
            <p:nvPr/>
          </p:nvSpPr>
          <p:spPr>
            <a:xfrm>
              <a:off x="3384450" y="6739125"/>
              <a:ext cx="47750" cy="58025"/>
            </a:xfrm>
            <a:custGeom>
              <a:avLst/>
              <a:gdLst/>
              <a:ahLst/>
              <a:cxnLst/>
              <a:rect l="l" t="t" r="r" b="b"/>
              <a:pathLst>
                <a:path w="1910" h="2321" extrusionOk="0">
                  <a:moveTo>
                    <a:pt x="1327" y="1452"/>
                  </a:moveTo>
                  <a:lnTo>
                    <a:pt x="1327" y="1452"/>
                  </a:lnTo>
                  <a:cubicBezTo>
                    <a:pt x="1327" y="1452"/>
                    <a:pt x="1327" y="1453"/>
                    <a:pt x="1327" y="1453"/>
                  </a:cubicBezTo>
                  <a:lnTo>
                    <a:pt x="1327" y="1453"/>
                  </a:lnTo>
                  <a:cubicBezTo>
                    <a:pt x="1327" y="1453"/>
                    <a:pt x="1327" y="1452"/>
                    <a:pt x="1327" y="1452"/>
                  </a:cubicBezTo>
                  <a:close/>
                  <a:moveTo>
                    <a:pt x="1332" y="1460"/>
                  </a:moveTo>
                  <a:cubicBezTo>
                    <a:pt x="1332" y="1460"/>
                    <a:pt x="1332" y="1460"/>
                    <a:pt x="1332" y="1460"/>
                  </a:cubicBezTo>
                  <a:cubicBezTo>
                    <a:pt x="1332" y="1461"/>
                    <a:pt x="1333" y="1461"/>
                    <a:pt x="1333" y="1462"/>
                  </a:cubicBezTo>
                  <a:lnTo>
                    <a:pt x="1333" y="1462"/>
                  </a:lnTo>
                  <a:cubicBezTo>
                    <a:pt x="1332" y="1461"/>
                    <a:pt x="1332" y="1461"/>
                    <a:pt x="1332" y="1460"/>
                  </a:cubicBezTo>
                  <a:close/>
                  <a:moveTo>
                    <a:pt x="1335" y="1467"/>
                  </a:moveTo>
                  <a:cubicBezTo>
                    <a:pt x="1336" y="1469"/>
                    <a:pt x="1336" y="1470"/>
                    <a:pt x="1337" y="1470"/>
                  </a:cubicBezTo>
                  <a:cubicBezTo>
                    <a:pt x="1336" y="1469"/>
                    <a:pt x="1336" y="1468"/>
                    <a:pt x="1335" y="1467"/>
                  </a:cubicBezTo>
                  <a:close/>
                  <a:moveTo>
                    <a:pt x="102" y="0"/>
                  </a:moveTo>
                  <a:cubicBezTo>
                    <a:pt x="73" y="0"/>
                    <a:pt x="44" y="15"/>
                    <a:pt x="28" y="39"/>
                  </a:cubicBezTo>
                  <a:cubicBezTo>
                    <a:pt x="1" y="80"/>
                    <a:pt x="14" y="132"/>
                    <a:pt x="51" y="163"/>
                  </a:cubicBezTo>
                  <a:cubicBezTo>
                    <a:pt x="186" y="264"/>
                    <a:pt x="320" y="367"/>
                    <a:pt x="446" y="477"/>
                  </a:cubicBezTo>
                  <a:cubicBezTo>
                    <a:pt x="603" y="616"/>
                    <a:pt x="753" y="761"/>
                    <a:pt x="897" y="915"/>
                  </a:cubicBezTo>
                  <a:cubicBezTo>
                    <a:pt x="1054" y="1084"/>
                    <a:pt x="1197" y="1267"/>
                    <a:pt x="1328" y="1456"/>
                  </a:cubicBezTo>
                  <a:cubicBezTo>
                    <a:pt x="1328" y="1456"/>
                    <a:pt x="1328" y="1455"/>
                    <a:pt x="1328" y="1455"/>
                  </a:cubicBezTo>
                  <a:lnTo>
                    <a:pt x="1328" y="1455"/>
                  </a:lnTo>
                  <a:cubicBezTo>
                    <a:pt x="1328" y="1456"/>
                    <a:pt x="1329" y="1457"/>
                    <a:pt x="1330" y="1458"/>
                  </a:cubicBezTo>
                  <a:lnTo>
                    <a:pt x="1330" y="1458"/>
                  </a:lnTo>
                  <a:cubicBezTo>
                    <a:pt x="1330" y="1458"/>
                    <a:pt x="1329" y="1458"/>
                    <a:pt x="1329" y="1458"/>
                  </a:cubicBezTo>
                  <a:lnTo>
                    <a:pt x="1329" y="1458"/>
                  </a:lnTo>
                  <a:cubicBezTo>
                    <a:pt x="1332" y="1461"/>
                    <a:pt x="1334" y="1464"/>
                    <a:pt x="1335" y="1467"/>
                  </a:cubicBezTo>
                  <a:lnTo>
                    <a:pt x="1335" y="1467"/>
                  </a:lnTo>
                  <a:cubicBezTo>
                    <a:pt x="1335" y="1467"/>
                    <a:pt x="1335" y="1467"/>
                    <a:pt x="1335" y="1466"/>
                  </a:cubicBezTo>
                  <a:lnTo>
                    <a:pt x="1335" y="1466"/>
                  </a:lnTo>
                  <a:cubicBezTo>
                    <a:pt x="1336" y="1468"/>
                    <a:pt x="1337" y="1469"/>
                    <a:pt x="1339" y="1470"/>
                  </a:cubicBezTo>
                  <a:cubicBezTo>
                    <a:pt x="1339" y="1470"/>
                    <a:pt x="1337" y="1468"/>
                    <a:pt x="1337" y="1466"/>
                  </a:cubicBezTo>
                  <a:lnTo>
                    <a:pt x="1337" y="1466"/>
                  </a:lnTo>
                  <a:cubicBezTo>
                    <a:pt x="1420" y="1590"/>
                    <a:pt x="1495" y="1720"/>
                    <a:pt x="1564" y="1851"/>
                  </a:cubicBezTo>
                  <a:cubicBezTo>
                    <a:pt x="1634" y="1985"/>
                    <a:pt x="1688" y="2125"/>
                    <a:pt x="1739" y="2269"/>
                  </a:cubicBezTo>
                  <a:cubicBezTo>
                    <a:pt x="1740" y="2275"/>
                    <a:pt x="1744" y="2282"/>
                    <a:pt x="1750" y="2286"/>
                  </a:cubicBezTo>
                  <a:cubicBezTo>
                    <a:pt x="1759" y="2302"/>
                    <a:pt x="1775" y="2312"/>
                    <a:pt x="1788" y="2316"/>
                  </a:cubicBezTo>
                  <a:cubicBezTo>
                    <a:pt x="1796" y="2319"/>
                    <a:pt x="1805" y="2320"/>
                    <a:pt x="1814" y="2320"/>
                  </a:cubicBezTo>
                  <a:cubicBezTo>
                    <a:pt x="1829" y="2320"/>
                    <a:pt x="1843" y="2317"/>
                    <a:pt x="1857" y="2311"/>
                  </a:cubicBezTo>
                  <a:cubicBezTo>
                    <a:pt x="1875" y="2299"/>
                    <a:pt x="1892" y="2282"/>
                    <a:pt x="1901" y="2260"/>
                  </a:cubicBezTo>
                  <a:cubicBezTo>
                    <a:pt x="1910" y="2237"/>
                    <a:pt x="1904" y="2216"/>
                    <a:pt x="1895" y="2192"/>
                  </a:cubicBezTo>
                  <a:cubicBezTo>
                    <a:pt x="1859" y="2084"/>
                    <a:pt x="1818" y="1980"/>
                    <a:pt x="1772" y="1878"/>
                  </a:cubicBezTo>
                  <a:cubicBezTo>
                    <a:pt x="1723" y="1774"/>
                    <a:pt x="1667" y="1673"/>
                    <a:pt x="1609" y="1572"/>
                  </a:cubicBezTo>
                  <a:cubicBezTo>
                    <a:pt x="1487" y="1363"/>
                    <a:pt x="1341" y="1165"/>
                    <a:pt x="1186" y="978"/>
                  </a:cubicBezTo>
                  <a:cubicBezTo>
                    <a:pt x="1035" y="795"/>
                    <a:pt x="868" y="626"/>
                    <a:pt x="695" y="465"/>
                  </a:cubicBezTo>
                  <a:cubicBezTo>
                    <a:pt x="522" y="304"/>
                    <a:pt x="338" y="156"/>
                    <a:pt x="150" y="16"/>
                  </a:cubicBezTo>
                  <a:cubicBezTo>
                    <a:pt x="136" y="5"/>
                    <a:pt x="119" y="0"/>
                    <a:pt x="102" y="0"/>
                  </a:cubicBezTo>
                  <a:close/>
                </a:path>
              </a:pathLst>
            </a:custGeom>
            <a:solidFill>
              <a:srgbClr val="6C75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7" name="Google Shape;6157;p16"/>
            <p:cNvSpPr/>
            <p:nvPr/>
          </p:nvSpPr>
          <p:spPr>
            <a:xfrm>
              <a:off x="3392275" y="6744925"/>
              <a:ext cx="23275" cy="25950"/>
            </a:xfrm>
            <a:custGeom>
              <a:avLst/>
              <a:gdLst/>
              <a:ahLst/>
              <a:cxnLst/>
              <a:rect l="l" t="t" r="r" b="b"/>
              <a:pathLst>
                <a:path w="931" h="1038" extrusionOk="0">
                  <a:moveTo>
                    <a:pt x="137" y="242"/>
                  </a:moveTo>
                  <a:cubicBezTo>
                    <a:pt x="138" y="243"/>
                    <a:pt x="139" y="243"/>
                    <a:pt x="139" y="243"/>
                  </a:cubicBezTo>
                  <a:lnTo>
                    <a:pt x="137" y="242"/>
                  </a:lnTo>
                  <a:close/>
                  <a:moveTo>
                    <a:pt x="95" y="0"/>
                  </a:moveTo>
                  <a:cubicBezTo>
                    <a:pt x="65" y="0"/>
                    <a:pt x="35" y="16"/>
                    <a:pt x="18" y="41"/>
                  </a:cubicBezTo>
                  <a:cubicBezTo>
                    <a:pt x="4" y="61"/>
                    <a:pt x="1" y="84"/>
                    <a:pt x="4" y="105"/>
                  </a:cubicBezTo>
                  <a:cubicBezTo>
                    <a:pt x="8" y="130"/>
                    <a:pt x="22" y="147"/>
                    <a:pt x="43" y="163"/>
                  </a:cubicBezTo>
                  <a:cubicBezTo>
                    <a:pt x="68" y="186"/>
                    <a:pt x="97" y="207"/>
                    <a:pt x="124" y="232"/>
                  </a:cubicBezTo>
                  <a:lnTo>
                    <a:pt x="122" y="227"/>
                  </a:lnTo>
                  <a:lnTo>
                    <a:pt x="122" y="227"/>
                  </a:lnTo>
                  <a:cubicBezTo>
                    <a:pt x="124" y="229"/>
                    <a:pt x="126" y="232"/>
                    <a:pt x="128" y="234"/>
                  </a:cubicBezTo>
                  <a:lnTo>
                    <a:pt x="128" y="234"/>
                  </a:lnTo>
                  <a:cubicBezTo>
                    <a:pt x="126" y="232"/>
                    <a:pt x="124" y="231"/>
                    <a:pt x="123" y="229"/>
                  </a:cubicBezTo>
                  <a:lnTo>
                    <a:pt x="123" y="229"/>
                  </a:lnTo>
                  <a:cubicBezTo>
                    <a:pt x="125" y="232"/>
                    <a:pt x="127" y="234"/>
                    <a:pt x="130" y="236"/>
                  </a:cubicBezTo>
                  <a:lnTo>
                    <a:pt x="130" y="236"/>
                  </a:lnTo>
                  <a:cubicBezTo>
                    <a:pt x="131" y="237"/>
                    <a:pt x="132" y="238"/>
                    <a:pt x="133" y="239"/>
                  </a:cubicBezTo>
                  <a:lnTo>
                    <a:pt x="133" y="239"/>
                  </a:lnTo>
                  <a:cubicBezTo>
                    <a:pt x="133" y="238"/>
                    <a:pt x="132" y="237"/>
                    <a:pt x="131" y="237"/>
                  </a:cubicBezTo>
                  <a:lnTo>
                    <a:pt x="131" y="237"/>
                  </a:lnTo>
                  <a:cubicBezTo>
                    <a:pt x="133" y="238"/>
                    <a:pt x="134" y="239"/>
                    <a:pt x="136" y="240"/>
                  </a:cubicBezTo>
                  <a:lnTo>
                    <a:pt x="133" y="239"/>
                  </a:lnTo>
                  <a:lnTo>
                    <a:pt x="133" y="239"/>
                  </a:lnTo>
                  <a:cubicBezTo>
                    <a:pt x="134" y="239"/>
                    <a:pt x="134" y="240"/>
                    <a:pt x="134" y="240"/>
                  </a:cubicBezTo>
                  <a:lnTo>
                    <a:pt x="137" y="242"/>
                  </a:lnTo>
                  <a:lnTo>
                    <a:pt x="137" y="242"/>
                  </a:lnTo>
                  <a:cubicBezTo>
                    <a:pt x="137" y="242"/>
                    <a:pt x="137" y="242"/>
                    <a:pt x="137" y="242"/>
                  </a:cubicBezTo>
                  <a:lnTo>
                    <a:pt x="137" y="242"/>
                  </a:lnTo>
                  <a:cubicBezTo>
                    <a:pt x="226" y="322"/>
                    <a:pt x="313" y="407"/>
                    <a:pt x="394" y="494"/>
                  </a:cubicBezTo>
                  <a:cubicBezTo>
                    <a:pt x="474" y="584"/>
                    <a:pt x="550" y="678"/>
                    <a:pt x="619" y="777"/>
                  </a:cubicBezTo>
                  <a:lnTo>
                    <a:pt x="619" y="777"/>
                  </a:lnTo>
                  <a:cubicBezTo>
                    <a:pt x="618" y="775"/>
                    <a:pt x="618" y="774"/>
                    <a:pt x="617" y="773"/>
                  </a:cubicBezTo>
                  <a:lnTo>
                    <a:pt x="617" y="773"/>
                  </a:lnTo>
                  <a:cubicBezTo>
                    <a:pt x="618" y="774"/>
                    <a:pt x="620" y="777"/>
                    <a:pt x="620" y="778"/>
                  </a:cubicBezTo>
                  <a:lnTo>
                    <a:pt x="620" y="778"/>
                  </a:lnTo>
                  <a:cubicBezTo>
                    <a:pt x="620" y="778"/>
                    <a:pt x="619" y="777"/>
                    <a:pt x="619" y="777"/>
                  </a:cubicBezTo>
                  <a:lnTo>
                    <a:pt x="619" y="777"/>
                  </a:lnTo>
                  <a:cubicBezTo>
                    <a:pt x="619" y="777"/>
                    <a:pt x="619" y="778"/>
                    <a:pt x="620" y="779"/>
                  </a:cubicBezTo>
                  <a:cubicBezTo>
                    <a:pt x="620" y="779"/>
                    <a:pt x="620" y="779"/>
                    <a:pt x="620" y="778"/>
                  </a:cubicBezTo>
                  <a:lnTo>
                    <a:pt x="620" y="778"/>
                  </a:lnTo>
                  <a:cubicBezTo>
                    <a:pt x="621" y="780"/>
                    <a:pt x="623" y="783"/>
                    <a:pt x="624" y="785"/>
                  </a:cubicBezTo>
                  <a:cubicBezTo>
                    <a:pt x="669" y="852"/>
                    <a:pt x="712" y="921"/>
                    <a:pt x="751" y="990"/>
                  </a:cubicBezTo>
                  <a:cubicBezTo>
                    <a:pt x="755" y="996"/>
                    <a:pt x="758" y="1001"/>
                    <a:pt x="764" y="1006"/>
                  </a:cubicBezTo>
                  <a:cubicBezTo>
                    <a:pt x="781" y="1026"/>
                    <a:pt x="805" y="1038"/>
                    <a:pt x="830" y="1038"/>
                  </a:cubicBezTo>
                  <a:cubicBezTo>
                    <a:pt x="843" y="1038"/>
                    <a:pt x="856" y="1035"/>
                    <a:pt x="868" y="1029"/>
                  </a:cubicBezTo>
                  <a:cubicBezTo>
                    <a:pt x="909" y="1009"/>
                    <a:pt x="930" y="953"/>
                    <a:pt x="909" y="910"/>
                  </a:cubicBezTo>
                  <a:cubicBezTo>
                    <a:pt x="864" y="829"/>
                    <a:pt x="815" y="750"/>
                    <a:pt x="764" y="677"/>
                  </a:cubicBezTo>
                  <a:cubicBezTo>
                    <a:pt x="703" y="591"/>
                    <a:pt x="639" y="506"/>
                    <a:pt x="568" y="426"/>
                  </a:cubicBezTo>
                  <a:cubicBezTo>
                    <a:pt x="439" y="275"/>
                    <a:pt x="294" y="141"/>
                    <a:pt x="140" y="16"/>
                  </a:cubicBezTo>
                  <a:cubicBezTo>
                    <a:pt x="127" y="5"/>
                    <a:pt x="111" y="0"/>
                    <a:pt x="95" y="0"/>
                  </a:cubicBezTo>
                  <a:close/>
                </a:path>
              </a:pathLst>
            </a:custGeom>
            <a:solidFill>
              <a:srgbClr val="6C75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8" name="Google Shape;6158;p16"/>
            <p:cNvSpPr/>
            <p:nvPr/>
          </p:nvSpPr>
          <p:spPr>
            <a:xfrm>
              <a:off x="3388700" y="6740400"/>
              <a:ext cx="27450" cy="30225"/>
            </a:xfrm>
            <a:custGeom>
              <a:avLst/>
              <a:gdLst/>
              <a:ahLst/>
              <a:cxnLst/>
              <a:rect l="l" t="t" r="r" b="b"/>
              <a:pathLst>
                <a:path w="1098" h="1209" extrusionOk="0">
                  <a:moveTo>
                    <a:pt x="812" y="998"/>
                  </a:moveTo>
                  <a:lnTo>
                    <a:pt x="812" y="998"/>
                  </a:lnTo>
                  <a:cubicBezTo>
                    <a:pt x="814" y="1001"/>
                    <a:pt x="816" y="1004"/>
                    <a:pt x="818" y="1006"/>
                  </a:cubicBezTo>
                  <a:cubicBezTo>
                    <a:pt x="816" y="1003"/>
                    <a:pt x="814" y="1001"/>
                    <a:pt x="812" y="998"/>
                  </a:cubicBezTo>
                  <a:close/>
                  <a:moveTo>
                    <a:pt x="95" y="1"/>
                  </a:moveTo>
                  <a:cubicBezTo>
                    <a:pt x="88" y="1"/>
                    <a:pt x="80" y="1"/>
                    <a:pt x="74" y="3"/>
                  </a:cubicBezTo>
                  <a:cubicBezTo>
                    <a:pt x="51" y="6"/>
                    <a:pt x="30" y="21"/>
                    <a:pt x="18" y="39"/>
                  </a:cubicBezTo>
                  <a:cubicBezTo>
                    <a:pt x="6" y="58"/>
                    <a:pt x="0" y="84"/>
                    <a:pt x="6" y="105"/>
                  </a:cubicBezTo>
                  <a:cubicBezTo>
                    <a:pt x="9" y="130"/>
                    <a:pt x="23" y="147"/>
                    <a:pt x="43" y="163"/>
                  </a:cubicBezTo>
                  <a:cubicBezTo>
                    <a:pt x="75" y="187"/>
                    <a:pt x="104" y="213"/>
                    <a:pt x="135" y="240"/>
                  </a:cubicBezTo>
                  <a:lnTo>
                    <a:pt x="131" y="236"/>
                  </a:lnTo>
                  <a:lnTo>
                    <a:pt x="142" y="247"/>
                  </a:lnTo>
                  <a:lnTo>
                    <a:pt x="145" y="250"/>
                  </a:lnTo>
                  <a:lnTo>
                    <a:pt x="145" y="250"/>
                  </a:lnTo>
                  <a:lnTo>
                    <a:pt x="146" y="251"/>
                  </a:lnTo>
                  <a:lnTo>
                    <a:pt x="146" y="251"/>
                  </a:lnTo>
                  <a:lnTo>
                    <a:pt x="145" y="250"/>
                  </a:lnTo>
                  <a:lnTo>
                    <a:pt x="145" y="250"/>
                  </a:lnTo>
                  <a:cubicBezTo>
                    <a:pt x="260" y="355"/>
                    <a:pt x="369" y="463"/>
                    <a:pt x="476" y="575"/>
                  </a:cubicBezTo>
                  <a:cubicBezTo>
                    <a:pt x="597" y="708"/>
                    <a:pt x="709" y="853"/>
                    <a:pt x="812" y="998"/>
                  </a:cubicBezTo>
                  <a:lnTo>
                    <a:pt x="812" y="998"/>
                  </a:lnTo>
                  <a:cubicBezTo>
                    <a:pt x="810" y="995"/>
                    <a:pt x="808" y="991"/>
                    <a:pt x="806" y="987"/>
                  </a:cubicBezTo>
                  <a:lnTo>
                    <a:pt x="806" y="987"/>
                  </a:lnTo>
                  <a:cubicBezTo>
                    <a:pt x="843" y="1045"/>
                    <a:pt x="882" y="1104"/>
                    <a:pt x="918" y="1161"/>
                  </a:cubicBezTo>
                  <a:cubicBezTo>
                    <a:pt x="921" y="1168"/>
                    <a:pt x="927" y="1174"/>
                    <a:pt x="932" y="1178"/>
                  </a:cubicBezTo>
                  <a:cubicBezTo>
                    <a:pt x="937" y="1190"/>
                    <a:pt x="950" y="1198"/>
                    <a:pt x="964" y="1204"/>
                  </a:cubicBezTo>
                  <a:cubicBezTo>
                    <a:pt x="974" y="1207"/>
                    <a:pt x="983" y="1209"/>
                    <a:pt x="993" y="1209"/>
                  </a:cubicBezTo>
                  <a:cubicBezTo>
                    <a:pt x="1007" y="1209"/>
                    <a:pt x="1021" y="1206"/>
                    <a:pt x="1034" y="1200"/>
                  </a:cubicBezTo>
                  <a:cubicBezTo>
                    <a:pt x="1073" y="1181"/>
                    <a:pt x="1098" y="1124"/>
                    <a:pt x="1073" y="1082"/>
                  </a:cubicBezTo>
                  <a:cubicBezTo>
                    <a:pt x="1022" y="997"/>
                    <a:pt x="965" y="912"/>
                    <a:pt x="908" y="832"/>
                  </a:cubicBezTo>
                  <a:cubicBezTo>
                    <a:pt x="829" y="721"/>
                    <a:pt x="743" y="611"/>
                    <a:pt x="652" y="509"/>
                  </a:cubicBezTo>
                  <a:cubicBezTo>
                    <a:pt x="497" y="329"/>
                    <a:pt x="322" y="168"/>
                    <a:pt x="140" y="15"/>
                  </a:cubicBezTo>
                  <a:cubicBezTo>
                    <a:pt x="128" y="5"/>
                    <a:pt x="111" y="1"/>
                    <a:pt x="95" y="1"/>
                  </a:cubicBezTo>
                  <a:close/>
                </a:path>
              </a:pathLst>
            </a:custGeom>
            <a:solidFill>
              <a:srgbClr val="6C75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9" name="Google Shape;6159;p16"/>
            <p:cNvSpPr/>
            <p:nvPr/>
          </p:nvSpPr>
          <p:spPr>
            <a:xfrm>
              <a:off x="3400375" y="6751875"/>
              <a:ext cx="19775" cy="24975"/>
            </a:xfrm>
            <a:custGeom>
              <a:avLst/>
              <a:gdLst/>
              <a:ahLst/>
              <a:cxnLst/>
              <a:rect l="l" t="t" r="r" b="b"/>
              <a:pathLst>
                <a:path w="791" h="999" extrusionOk="0">
                  <a:moveTo>
                    <a:pt x="461" y="676"/>
                  </a:moveTo>
                  <a:cubicBezTo>
                    <a:pt x="461" y="679"/>
                    <a:pt x="463" y="679"/>
                    <a:pt x="463" y="680"/>
                  </a:cubicBezTo>
                  <a:cubicBezTo>
                    <a:pt x="465" y="682"/>
                    <a:pt x="467" y="686"/>
                    <a:pt x="468" y="689"/>
                  </a:cubicBezTo>
                  <a:cubicBezTo>
                    <a:pt x="467" y="683"/>
                    <a:pt x="463" y="680"/>
                    <a:pt x="461" y="676"/>
                  </a:cubicBezTo>
                  <a:close/>
                  <a:moveTo>
                    <a:pt x="97" y="1"/>
                  </a:moveTo>
                  <a:cubicBezTo>
                    <a:pt x="76" y="1"/>
                    <a:pt x="55" y="8"/>
                    <a:pt x="39" y="23"/>
                  </a:cubicBezTo>
                  <a:cubicBezTo>
                    <a:pt x="3" y="56"/>
                    <a:pt x="0" y="110"/>
                    <a:pt x="32" y="146"/>
                  </a:cubicBezTo>
                  <a:cubicBezTo>
                    <a:pt x="102" y="225"/>
                    <a:pt x="172" y="307"/>
                    <a:pt x="243" y="387"/>
                  </a:cubicBezTo>
                  <a:cubicBezTo>
                    <a:pt x="322" y="481"/>
                    <a:pt x="394" y="577"/>
                    <a:pt x="463" y="676"/>
                  </a:cubicBezTo>
                  <a:cubicBezTo>
                    <a:pt x="463" y="675"/>
                    <a:pt x="461" y="675"/>
                    <a:pt x="461" y="673"/>
                  </a:cubicBezTo>
                  <a:lnTo>
                    <a:pt x="461" y="673"/>
                  </a:lnTo>
                  <a:cubicBezTo>
                    <a:pt x="463" y="675"/>
                    <a:pt x="463" y="676"/>
                    <a:pt x="465" y="678"/>
                  </a:cubicBezTo>
                  <a:cubicBezTo>
                    <a:pt x="468" y="682"/>
                    <a:pt x="470" y="688"/>
                    <a:pt x="474" y="690"/>
                  </a:cubicBezTo>
                  <a:lnTo>
                    <a:pt x="470" y="688"/>
                  </a:lnTo>
                  <a:lnTo>
                    <a:pt x="470" y="688"/>
                  </a:lnTo>
                  <a:cubicBezTo>
                    <a:pt x="490" y="718"/>
                    <a:pt x="509" y="749"/>
                    <a:pt x="527" y="781"/>
                  </a:cubicBezTo>
                  <a:cubicBezTo>
                    <a:pt x="560" y="834"/>
                    <a:pt x="588" y="892"/>
                    <a:pt x="613" y="949"/>
                  </a:cubicBezTo>
                  <a:cubicBezTo>
                    <a:pt x="618" y="956"/>
                    <a:pt x="621" y="962"/>
                    <a:pt x="626" y="968"/>
                  </a:cubicBezTo>
                  <a:cubicBezTo>
                    <a:pt x="642" y="988"/>
                    <a:pt x="667" y="998"/>
                    <a:pt x="694" y="998"/>
                  </a:cubicBezTo>
                  <a:cubicBezTo>
                    <a:pt x="706" y="998"/>
                    <a:pt x="719" y="996"/>
                    <a:pt x="731" y="991"/>
                  </a:cubicBezTo>
                  <a:cubicBezTo>
                    <a:pt x="774" y="969"/>
                    <a:pt x="790" y="917"/>
                    <a:pt x="770" y="871"/>
                  </a:cubicBezTo>
                  <a:cubicBezTo>
                    <a:pt x="734" y="797"/>
                    <a:pt x="695" y="723"/>
                    <a:pt x="652" y="647"/>
                  </a:cubicBezTo>
                  <a:cubicBezTo>
                    <a:pt x="613" y="587"/>
                    <a:pt x="573" y="530"/>
                    <a:pt x="532" y="472"/>
                  </a:cubicBezTo>
                  <a:cubicBezTo>
                    <a:pt x="419" y="316"/>
                    <a:pt x="289" y="173"/>
                    <a:pt x="164" y="30"/>
                  </a:cubicBezTo>
                  <a:cubicBezTo>
                    <a:pt x="146" y="10"/>
                    <a:pt x="122" y="1"/>
                    <a:pt x="97" y="1"/>
                  </a:cubicBezTo>
                  <a:close/>
                </a:path>
              </a:pathLst>
            </a:custGeom>
            <a:solidFill>
              <a:srgbClr val="6C75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0" name="Google Shape;6160;p16"/>
            <p:cNvSpPr/>
            <p:nvPr/>
          </p:nvSpPr>
          <p:spPr>
            <a:xfrm>
              <a:off x="3392475" y="6743450"/>
              <a:ext cx="27700" cy="31350"/>
            </a:xfrm>
            <a:custGeom>
              <a:avLst/>
              <a:gdLst/>
              <a:ahLst/>
              <a:cxnLst/>
              <a:rect l="l" t="t" r="r" b="b"/>
              <a:pathLst>
                <a:path w="1108" h="1254" extrusionOk="0">
                  <a:moveTo>
                    <a:pt x="91" y="0"/>
                  </a:moveTo>
                  <a:cubicBezTo>
                    <a:pt x="70" y="0"/>
                    <a:pt x="49" y="9"/>
                    <a:pt x="32" y="22"/>
                  </a:cubicBezTo>
                  <a:cubicBezTo>
                    <a:pt x="14" y="38"/>
                    <a:pt x="6" y="59"/>
                    <a:pt x="2" y="81"/>
                  </a:cubicBezTo>
                  <a:cubicBezTo>
                    <a:pt x="0" y="102"/>
                    <a:pt x="7" y="131"/>
                    <a:pt x="23" y="147"/>
                  </a:cubicBezTo>
                  <a:cubicBezTo>
                    <a:pt x="175" y="281"/>
                    <a:pt x="319" y="421"/>
                    <a:pt x="455" y="572"/>
                  </a:cubicBezTo>
                  <a:cubicBezTo>
                    <a:pt x="590" y="717"/>
                    <a:pt x="710" y="877"/>
                    <a:pt x="820" y="1039"/>
                  </a:cubicBezTo>
                  <a:cubicBezTo>
                    <a:pt x="856" y="1092"/>
                    <a:pt x="891" y="1147"/>
                    <a:pt x="927" y="1203"/>
                  </a:cubicBezTo>
                  <a:cubicBezTo>
                    <a:pt x="929" y="1208"/>
                    <a:pt x="935" y="1214"/>
                    <a:pt x="939" y="1220"/>
                  </a:cubicBezTo>
                  <a:cubicBezTo>
                    <a:pt x="948" y="1234"/>
                    <a:pt x="958" y="1241"/>
                    <a:pt x="975" y="1249"/>
                  </a:cubicBezTo>
                  <a:cubicBezTo>
                    <a:pt x="984" y="1252"/>
                    <a:pt x="993" y="1253"/>
                    <a:pt x="1002" y="1253"/>
                  </a:cubicBezTo>
                  <a:cubicBezTo>
                    <a:pt x="1016" y="1253"/>
                    <a:pt x="1030" y="1250"/>
                    <a:pt x="1043" y="1243"/>
                  </a:cubicBezTo>
                  <a:cubicBezTo>
                    <a:pt x="1083" y="1224"/>
                    <a:pt x="1107" y="1167"/>
                    <a:pt x="1083" y="1125"/>
                  </a:cubicBezTo>
                  <a:cubicBezTo>
                    <a:pt x="1030" y="1040"/>
                    <a:pt x="977" y="957"/>
                    <a:pt x="921" y="877"/>
                  </a:cubicBezTo>
                  <a:cubicBezTo>
                    <a:pt x="846" y="766"/>
                    <a:pt x="761" y="660"/>
                    <a:pt x="677" y="558"/>
                  </a:cubicBezTo>
                  <a:cubicBezTo>
                    <a:pt x="519" y="367"/>
                    <a:pt x="341" y="194"/>
                    <a:pt x="157" y="31"/>
                  </a:cubicBezTo>
                  <a:cubicBezTo>
                    <a:pt x="138" y="15"/>
                    <a:pt x="122" y="2"/>
                    <a:pt x="96" y="1"/>
                  </a:cubicBezTo>
                  <a:cubicBezTo>
                    <a:pt x="95" y="0"/>
                    <a:pt x="93" y="0"/>
                    <a:pt x="91" y="0"/>
                  </a:cubicBezTo>
                  <a:close/>
                </a:path>
              </a:pathLst>
            </a:custGeom>
            <a:solidFill>
              <a:srgbClr val="6C75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1" name="Google Shape;6161;p16"/>
            <p:cNvSpPr/>
            <p:nvPr/>
          </p:nvSpPr>
          <p:spPr>
            <a:xfrm>
              <a:off x="3772625" y="6208425"/>
              <a:ext cx="50" cy="25"/>
            </a:xfrm>
            <a:custGeom>
              <a:avLst/>
              <a:gdLst/>
              <a:ahLst/>
              <a:cxnLst/>
              <a:rect l="l" t="t" r="r" b="b"/>
              <a:pathLst>
                <a:path w="2" h="1" extrusionOk="0">
                  <a:moveTo>
                    <a:pt x="1" y="0"/>
                  </a:moveTo>
                  <a:cubicBezTo>
                    <a:pt x="0" y="0"/>
                    <a:pt x="0" y="0"/>
                    <a:pt x="0" y="1"/>
                  </a:cubicBezTo>
                  <a:lnTo>
                    <a:pt x="2" y="1"/>
                  </a:lnTo>
                  <a:cubicBezTo>
                    <a:pt x="2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ABB0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2" name="Google Shape;6162;p16"/>
            <p:cNvSpPr/>
            <p:nvPr/>
          </p:nvSpPr>
          <p:spPr>
            <a:xfrm>
              <a:off x="3125900" y="6838625"/>
              <a:ext cx="294425" cy="85000"/>
            </a:xfrm>
            <a:custGeom>
              <a:avLst/>
              <a:gdLst/>
              <a:ahLst/>
              <a:cxnLst/>
              <a:rect l="l" t="t" r="r" b="b"/>
              <a:pathLst>
                <a:path w="11777" h="3400" extrusionOk="0">
                  <a:moveTo>
                    <a:pt x="9007" y="1"/>
                  </a:moveTo>
                  <a:cubicBezTo>
                    <a:pt x="8958" y="1"/>
                    <a:pt x="8910" y="2"/>
                    <a:pt x="8862" y="5"/>
                  </a:cubicBezTo>
                  <a:cubicBezTo>
                    <a:pt x="8761" y="13"/>
                    <a:pt x="8665" y="26"/>
                    <a:pt x="8568" y="41"/>
                  </a:cubicBezTo>
                  <a:cubicBezTo>
                    <a:pt x="8310" y="89"/>
                    <a:pt x="8023" y="171"/>
                    <a:pt x="7690" y="293"/>
                  </a:cubicBezTo>
                  <a:cubicBezTo>
                    <a:pt x="7566" y="337"/>
                    <a:pt x="7444" y="385"/>
                    <a:pt x="7322" y="433"/>
                  </a:cubicBezTo>
                  <a:lnTo>
                    <a:pt x="7266" y="455"/>
                  </a:lnTo>
                  <a:cubicBezTo>
                    <a:pt x="7130" y="507"/>
                    <a:pt x="6993" y="558"/>
                    <a:pt x="6855" y="609"/>
                  </a:cubicBezTo>
                  <a:cubicBezTo>
                    <a:pt x="6620" y="692"/>
                    <a:pt x="6311" y="790"/>
                    <a:pt x="5998" y="838"/>
                  </a:cubicBezTo>
                  <a:cubicBezTo>
                    <a:pt x="5825" y="864"/>
                    <a:pt x="5647" y="878"/>
                    <a:pt x="5466" y="878"/>
                  </a:cubicBezTo>
                  <a:cubicBezTo>
                    <a:pt x="5404" y="878"/>
                    <a:pt x="5342" y="876"/>
                    <a:pt x="5280" y="873"/>
                  </a:cubicBezTo>
                  <a:cubicBezTo>
                    <a:pt x="4702" y="844"/>
                    <a:pt x="4114" y="722"/>
                    <a:pt x="3592" y="614"/>
                  </a:cubicBezTo>
                  <a:cubicBezTo>
                    <a:pt x="3140" y="521"/>
                    <a:pt x="2672" y="423"/>
                    <a:pt x="2205" y="377"/>
                  </a:cubicBezTo>
                  <a:cubicBezTo>
                    <a:pt x="2045" y="362"/>
                    <a:pt x="1894" y="355"/>
                    <a:pt x="1753" y="355"/>
                  </a:cubicBezTo>
                  <a:cubicBezTo>
                    <a:pt x="1721" y="355"/>
                    <a:pt x="1689" y="355"/>
                    <a:pt x="1658" y="356"/>
                  </a:cubicBezTo>
                  <a:cubicBezTo>
                    <a:pt x="1497" y="362"/>
                    <a:pt x="1334" y="376"/>
                    <a:pt x="1169" y="400"/>
                  </a:cubicBezTo>
                  <a:cubicBezTo>
                    <a:pt x="1047" y="421"/>
                    <a:pt x="935" y="448"/>
                    <a:pt x="839" y="479"/>
                  </a:cubicBezTo>
                  <a:cubicBezTo>
                    <a:pt x="735" y="512"/>
                    <a:pt x="638" y="550"/>
                    <a:pt x="540" y="593"/>
                  </a:cubicBezTo>
                  <a:cubicBezTo>
                    <a:pt x="395" y="660"/>
                    <a:pt x="279" y="731"/>
                    <a:pt x="182" y="804"/>
                  </a:cubicBezTo>
                  <a:cubicBezTo>
                    <a:pt x="136" y="844"/>
                    <a:pt x="99" y="882"/>
                    <a:pt x="66" y="923"/>
                  </a:cubicBezTo>
                  <a:cubicBezTo>
                    <a:pt x="47" y="955"/>
                    <a:pt x="32" y="979"/>
                    <a:pt x="22" y="1004"/>
                  </a:cubicBezTo>
                  <a:cubicBezTo>
                    <a:pt x="12" y="1034"/>
                    <a:pt x="3" y="1061"/>
                    <a:pt x="1" y="1087"/>
                  </a:cubicBezTo>
                  <a:cubicBezTo>
                    <a:pt x="0" y="1106"/>
                    <a:pt x="1" y="1126"/>
                    <a:pt x="6" y="1152"/>
                  </a:cubicBezTo>
                  <a:cubicBezTo>
                    <a:pt x="12" y="1180"/>
                    <a:pt x="20" y="1205"/>
                    <a:pt x="30" y="1231"/>
                  </a:cubicBezTo>
                  <a:cubicBezTo>
                    <a:pt x="52" y="1284"/>
                    <a:pt x="83" y="1325"/>
                    <a:pt x="113" y="1368"/>
                  </a:cubicBezTo>
                  <a:lnTo>
                    <a:pt x="121" y="1370"/>
                  </a:lnTo>
                  <a:cubicBezTo>
                    <a:pt x="124" y="1370"/>
                    <a:pt x="129" y="1376"/>
                    <a:pt x="136" y="1383"/>
                  </a:cubicBezTo>
                  <a:cubicBezTo>
                    <a:pt x="141" y="1389"/>
                    <a:pt x="145" y="1393"/>
                    <a:pt x="151" y="1399"/>
                  </a:cubicBezTo>
                  <a:cubicBezTo>
                    <a:pt x="208" y="1463"/>
                    <a:pt x="279" y="1526"/>
                    <a:pt x="388" y="1604"/>
                  </a:cubicBezTo>
                  <a:cubicBezTo>
                    <a:pt x="547" y="1716"/>
                    <a:pt x="753" y="1828"/>
                    <a:pt x="1011" y="1949"/>
                  </a:cubicBezTo>
                  <a:cubicBezTo>
                    <a:pt x="1241" y="2054"/>
                    <a:pt x="1492" y="2158"/>
                    <a:pt x="1775" y="2265"/>
                  </a:cubicBezTo>
                  <a:cubicBezTo>
                    <a:pt x="2363" y="2482"/>
                    <a:pt x="2977" y="2667"/>
                    <a:pt x="3555" y="2839"/>
                  </a:cubicBezTo>
                  <a:lnTo>
                    <a:pt x="3713" y="2887"/>
                  </a:lnTo>
                  <a:lnTo>
                    <a:pt x="3871" y="2934"/>
                  </a:lnTo>
                  <a:cubicBezTo>
                    <a:pt x="3971" y="2964"/>
                    <a:pt x="4070" y="2999"/>
                    <a:pt x="4171" y="3035"/>
                  </a:cubicBezTo>
                  <a:cubicBezTo>
                    <a:pt x="4418" y="3119"/>
                    <a:pt x="4659" y="3198"/>
                    <a:pt x="4914" y="3263"/>
                  </a:cubicBezTo>
                  <a:cubicBezTo>
                    <a:pt x="5141" y="3318"/>
                    <a:pt x="5355" y="3358"/>
                    <a:pt x="5566" y="3381"/>
                  </a:cubicBezTo>
                  <a:cubicBezTo>
                    <a:pt x="5666" y="3392"/>
                    <a:pt x="5767" y="3397"/>
                    <a:pt x="5869" y="3399"/>
                  </a:cubicBezTo>
                  <a:cubicBezTo>
                    <a:pt x="6005" y="3374"/>
                    <a:pt x="6142" y="3356"/>
                    <a:pt x="6278" y="3338"/>
                  </a:cubicBezTo>
                  <a:cubicBezTo>
                    <a:pt x="6575" y="3303"/>
                    <a:pt x="6873" y="3280"/>
                    <a:pt x="7171" y="3257"/>
                  </a:cubicBezTo>
                  <a:cubicBezTo>
                    <a:pt x="7329" y="3246"/>
                    <a:pt x="7489" y="3234"/>
                    <a:pt x="7647" y="3220"/>
                  </a:cubicBezTo>
                  <a:cubicBezTo>
                    <a:pt x="8069" y="3145"/>
                    <a:pt x="8388" y="3078"/>
                    <a:pt x="8684" y="3000"/>
                  </a:cubicBezTo>
                  <a:cubicBezTo>
                    <a:pt x="8950" y="2934"/>
                    <a:pt x="9158" y="2871"/>
                    <a:pt x="9365" y="2798"/>
                  </a:cubicBezTo>
                  <a:cubicBezTo>
                    <a:pt x="9559" y="2732"/>
                    <a:pt x="9752" y="2653"/>
                    <a:pt x="9944" y="2566"/>
                  </a:cubicBezTo>
                  <a:cubicBezTo>
                    <a:pt x="10255" y="2418"/>
                    <a:pt x="10521" y="2265"/>
                    <a:pt x="10758" y="2090"/>
                  </a:cubicBezTo>
                  <a:cubicBezTo>
                    <a:pt x="10802" y="2058"/>
                    <a:pt x="10846" y="2023"/>
                    <a:pt x="10889" y="1989"/>
                  </a:cubicBezTo>
                  <a:lnTo>
                    <a:pt x="10953" y="1939"/>
                  </a:lnTo>
                  <a:lnTo>
                    <a:pt x="11022" y="1887"/>
                  </a:lnTo>
                  <a:cubicBezTo>
                    <a:pt x="11123" y="1808"/>
                    <a:pt x="11190" y="1755"/>
                    <a:pt x="11259" y="1697"/>
                  </a:cubicBezTo>
                  <a:cubicBezTo>
                    <a:pt x="11351" y="1618"/>
                    <a:pt x="11516" y="1475"/>
                    <a:pt x="11647" y="1300"/>
                  </a:cubicBezTo>
                  <a:cubicBezTo>
                    <a:pt x="11693" y="1228"/>
                    <a:pt x="11726" y="1169"/>
                    <a:pt x="11750" y="1106"/>
                  </a:cubicBezTo>
                  <a:cubicBezTo>
                    <a:pt x="11762" y="1070"/>
                    <a:pt x="11770" y="1037"/>
                    <a:pt x="11776" y="998"/>
                  </a:cubicBezTo>
                  <a:cubicBezTo>
                    <a:pt x="11776" y="972"/>
                    <a:pt x="11776" y="946"/>
                    <a:pt x="11772" y="917"/>
                  </a:cubicBezTo>
                  <a:cubicBezTo>
                    <a:pt x="11768" y="890"/>
                    <a:pt x="11762" y="864"/>
                    <a:pt x="11753" y="836"/>
                  </a:cubicBezTo>
                  <a:cubicBezTo>
                    <a:pt x="11746" y="814"/>
                    <a:pt x="11736" y="793"/>
                    <a:pt x="11727" y="771"/>
                  </a:cubicBezTo>
                  <a:cubicBezTo>
                    <a:pt x="11720" y="754"/>
                    <a:pt x="11707" y="732"/>
                    <a:pt x="11693" y="715"/>
                  </a:cubicBezTo>
                  <a:cubicBezTo>
                    <a:pt x="11677" y="696"/>
                    <a:pt x="11660" y="680"/>
                    <a:pt x="11643" y="665"/>
                  </a:cubicBezTo>
                  <a:cubicBezTo>
                    <a:pt x="11617" y="649"/>
                    <a:pt x="11591" y="636"/>
                    <a:pt x="11567" y="624"/>
                  </a:cubicBezTo>
                  <a:cubicBezTo>
                    <a:pt x="11505" y="606"/>
                    <a:pt x="11452" y="594"/>
                    <a:pt x="11396" y="587"/>
                  </a:cubicBezTo>
                  <a:cubicBezTo>
                    <a:pt x="11351" y="581"/>
                    <a:pt x="11288" y="581"/>
                    <a:pt x="11223" y="580"/>
                  </a:cubicBezTo>
                  <a:lnTo>
                    <a:pt x="11186" y="579"/>
                  </a:lnTo>
                  <a:cubicBezTo>
                    <a:pt x="11121" y="577"/>
                    <a:pt x="11054" y="577"/>
                    <a:pt x="10989" y="571"/>
                  </a:cubicBezTo>
                  <a:cubicBezTo>
                    <a:pt x="10922" y="567"/>
                    <a:pt x="10851" y="563"/>
                    <a:pt x="10785" y="550"/>
                  </a:cubicBezTo>
                  <a:cubicBezTo>
                    <a:pt x="10721" y="538"/>
                    <a:pt x="10656" y="523"/>
                    <a:pt x="10591" y="502"/>
                  </a:cubicBezTo>
                  <a:cubicBezTo>
                    <a:pt x="10415" y="448"/>
                    <a:pt x="10249" y="376"/>
                    <a:pt x="10110" y="313"/>
                  </a:cubicBezTo>
                  <a:cubicBezTo>
                    <a:pt x="9939" y="235"/>
                    <a:pt x="9804" y="175"/>
                    <a:pt x="9663" y="120"/>
                  </a:cubicBezTo>
                  <a:cubicBezTo>
                    <a:pt x="9580" y="90"/>
                    <a:pt x="9495" y="61"/>
                    <a:pt x="9409" y="43"/>
                  </a:cubicBezTo>
                  <a:cubicBezTo>
                    <a:pt x="9345" y="28"/>
                    <a:pt x="9280" y="18"/>
                    <a:pt x="9215" y="10"/>
                  </a:cubicBezTo>
                  <a:cubicBezTo>
                    <a:pt x="9144" y="4"/>
                    <a:pt x="9075" y="1"/>
                    <a:pt x="9007" y="1"/>
                  </a:cubicBezTo>
                  <a:close/>
                </a:path>
              </a:pathLst>
            </a:custGeom>
            <a:solidFill>
              <a:srgbClr val="BCC4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3" name="Google Shape;6163;p16"/>
            <p:cNvSpPr/>
            <p:nvPr/>
          </p:nvSpPr>
          <p:spPr>
            <a:xfrm>
              <a:off x="3367875" y="6391350"/>
              <a:ext cx="240500" cy="128200"/>
            </a:xfrm>
            <a:custGeom>
              <a:avLst/>
              <a:gdLst/>
              <a:ahLst/>
              <a:cxnLst/>
              <a:rect l="l" t="t" r="r" b="b"/>
              <a:pathLst>
                <a:path w="9620" h="5128" extrusionOk="0">
                  <a:moveTo>
                    <a:pt x="6293" y="0"/>
                  </a:moveTo>
                  <a:cubicBezTo>
                    <a:pt x="6262" y="0"/>
                    <a:pt x="6234" y="2"/>
                    <a:pt x="6204" y="5"/>
                  </a:cubicBezTo>
                  <a:cubicBezTo>
                    <a:pt x="6048" y="13"/>
                    <a:pt x="5895" y="29"/>
                    <a:pt x="5741" y="55"/>
                  </a:cubicBezTo>
                  <a:cubicBezTo>
                    <a:pt x="5336" y="127"/>
                    <a:pt x="4932" y="253"/>
                    <a:pt x="4545" y="431"/>
                  </a:cubicBezTo>
                  <a:cubicBezTo>
                    <a:pt x="4354" y="522"/>
                    <a:pt x="4188" y="609"/>
                    <a:pt x="4043" y="703"/>
                  </a:cubicBezTo>
                  <a:cubicBezTo>
                    <a:pt x="3963" y="754"/>
                    <a:pt x="3884" y="806"/>
                    <a:pt x="3806" y="863"/>
                  </a:cubicBezTo>
                  <a:cubicBezTo>
                    <a:pt x="3713" y="934"/>
                    <a:pt x="3621" y="1007"/>
                    <a:pt x="3532" y="1083"/>
                  </a:cubicBezTo>
                  <a:cubicBezTo>
                    <a:pt x="3210" y="1357"/>
                    <a:pt x="2896" y="1678"/>
                    <a:pt x="2570" y="2060"/>
                  </a:cubicBezTo>
                  <a:cubicBezTo>
                    <a:pt x="2271" y="2407"/>
                    <a:pt x="2002" y="2752"/>
                    <a:pt x="1682" y="3167"/>
                  </a:cubicBezTo>
                  <a:cubicBezTo>
                    <a:pt x="1373" y="3571"/>
                    <a:pt x="1093" y="3934"/>
                    <a:pt x="793" y="4282"/>
                  </a:cubicBezTo>
                  <a:cubicBezTo>
                    <a:pt x="504" y="4619"/>
                    <a:pt x="252" y="4884"/>
                    <a:pt x="0" y="5118"/>
                  </a:cubicBezTo>
                  <a:cubicBezTo>
                    <a:pt x="3" y="5118"/>
                    <a:pt x="2" y="5126"/>
                    <a:pt x="2" y="5126"/>
                  </a:cubicBezTo>
                  <a:cubicBezTo>
                    <a:pt x="2" y="5127"/>
                    <a:pt x="4" y="5127"/>
                    <a:pt x="6" y="5127"/>
                  </a:cubicBezTo>
                  <a:cubicBezTo>
                    <a:pt x="8" y="5127"/>
                    <a:pt x="10" y="5127"/>
                    <a:pt x="10" y="5126"/>
                  </a:cubicBezTo>
                  <a:cubicBezTo>
                    <a:pt x="300" y="5089"/>
                    <a:pt x="596" y="5072"/>
                    <a:pt x="885" y="5056"/>
                  </a:cubicBezTo>
                  <a:lnTo>
                    <a:pt x="1014" y="5049"/>
                  </a:lnTo>
                  <a:cubicBezTo>
                    <a:pt x="1429" y="5026"/>
                    <a:pt x="1833" y="5000"/>
                    <a:pt x="2228" y="4935"/>
                  </a:cubicBezTo>
                  <a:cubicBezTo>
                    <a:pt x="2340" y="4917"/>
                    <a:pt x="2505" y="4885"/>
                    <a:pt x="2670" y="4838"/>
                  </a:cubicBezTo>
                  <a:cubicBezTo>
                    <a:pt x="2795" y="4802"/>
                    <a:pt x="2917" y="4756"/>
                    <a:pt x="3039" y="4704"/>
                  </a:cubicBezTo>
                  <a:cubicBezTo>
                    <a:pt x="3116" y="4668"/>
                    <a:pt x="3183" y="4634"/>
                    <a:pt x="3249" y="4595"/>
                  </a:cubicBezTo>
                  <a:cubicBezTo>
                    <a:pt x="3325" y="4548"/>
                    <a:pt x="3399" y="4497"/>
                    <a:pt x="3469" y="4440"/>
                  </a:cubicBezTo>
                  <a:cubicBezTo>
                    <a:pt x="3578" y="4346"/>
                    <a:pt x="3683" y="4243"/>
                    <a:pt x="3769" y="4137"/>
                  </a:cubicBezTo>
                  <a:cubicBezTo>
                    <a:pt x="3851" y="4036"/>
                    <a:pt x="3930" y="3933"/>
                    <a:pt x="4002" y="3828"/>
                  </a:cubicBezTo>
                  <a:lnTo>
                    <a:pt x="4128" y="3647"/>
                  </a:lnTo>
                  <a:lnTo>
                    <a:pt x="4255" y="3460"/>
                  </a:lnTo>
                  <a:cubicBezTo>
                    <a:pt x="4336" y="3344"/>
                    <a:pt x="4417" y="3230"/>
                    <a:pt x="4503" y="3121"/>
                  </a:cubicBezTo>
                  <a:cubicBezTo>
                    <a:pt x="4588" y="3015"/>
                    <a:pt x="4691" y="2894"/>
                    <a:pt x="4809" y="2788"/>
                  </a:cubicBezTo>
                  <a:cubicBezTo>
                    <a:pt x="4898" y="2712"/>
                    <a:pt x="4993" y="2629"/>
                    <a:pt x="5101" y="2565"/>
                  </a:cubicBezTo>
                  <a:cubicBezTo>
                    <a:pt x="5326" y="2432"/>
                    <a:pt x="5557" y="2331"/>
                    <a:pt x="5783" y="2270"/>
                  </a:cubicBezTo>
                  <a:cubicBezTo>
                    <a:pt x="6030" y="2203"/>
                    <a:pt x="6270" y="2168"/>
                    <a:pt x="6494" y="2163"/>
                  </a:cubicBezTo>
                  <a:cubicBezTo>
                    <a:pt x="6514" y="2163"/>
                    <a:pt x="6533" y="2163"/>
                    <a:pt x="6553" y="2163"/>
                  </a:cubicBezTo>
                  <a:cubicBezTo>
                    <a:pt x="7008" y="2163"/>
                    <a:pt x="7469" y="2257"/>
                    <a:pt x="7894" y="2436"/>
                  </a:cubicBezTo>
                  <a:cubicBezTo>
                    <a:pt x="8018" y="2489"/>
                    <a:pt x="8138" y="2547"/>
                    <a:pt x="8252" y="2611"/>
                  </a:cubicBezTo>
                  <a:cubicBezTo>
                    <a:pt x="8341" y="2662"/>
                    <a:pt x="8431" y="2713"/>
                    <a:pt x="8513" y="2777"/>
                  </a:cubicBezTo>
                  <a:cubicBezTo>
                    <a:pt x="8595" y="2831"/>
                    <a:pt x="8670" y="2894"/>
                    <a:pt x="8743" y="2959"/>
                  </a:cubicBezTo>
                  <a:cubicBezTo>
                    <a:pt x="8819" y="3022"/>
                    <a:pt x="8894" y="3087"/>
                    <a:pt x="8977" y="3143"/>
                  </a:cubicBezTo>
                  <a:cubicBezTo>
                    <a:pt x="9022" y="3173"/>
                    <a:pt x="9072" y="3203"/>
                    <a:pt x="9126" y="3225"/>
                  </a:cubicBezTo>
                  <a:cubicBezTo>
                    <a:pt x="9157" y="3233"/>
                    <a:pt x="9184" y="3240"/>
                    <a:pt x="9210" y="3246"/>
                  </a:cubicBezTo>
                  <a:cubicBezTo>
                    <a:pt x="9236" y="3246"/>
                    <a:pt x="9260" y="3246"/>
                    <a:pt x="9284" y="3243"/>
                  </a:cubicBezTo>
                  <a:cubicBezTo>
                    <a:pt x="9315" y="3236"/>
                    <a:pt x="9342" y="3226"/>
                    <a:pt x="9371" y="3215"/>
                  </a:cubicBezTo>
                  <a:cubicBezTo>
                    <a:pt x="9402" y="3197"/>
                    <a:pt x="9428" y="3180"/>
                    <a:pt x="9457" y="3159"/>
                  </a:cubicBezTo>
                  <a:cubicBezTo>
                    <a:pt x="9461" y="3157"/>
                    <a:pt x="9475" y="3140"/>
                    <a:pt x="9501" y="3117"/>
                  </a:cubicBezTo>
                  <a:cubicBezTo>
                    <a:pt x="9517" y="3100"/>
                    <a:pt x="9533" y="3080"/>
                    <a:pt x="9547" y="3058"/>
                  </a:cubicBezTo>
                  <a:lnTo>
                    <a:pt x="9583" y="2982"/>
                  </a:lnTo>
                  <a:cubicBezTo>
                    <a:pt x="9602" y="2932"/>
                    <a:pt x="9612" y="2881"/>
                    <a:pt x="9618" y="2828"/>
                  </a:cubicBezTo>
                  <a:cubicBezTo>
                    <a:pt x="9619" y="2759"/>
                    <a:pt x="9618" y="2690"/>
                    <a:pt x="9605" y="2613"/>
                  </a:cubicBezTo>
                  <a:cubicBezTo>
                    <a:pt x="9580" y="2482"/>
                    <a:pt x="9540" y="2356"/>
                    <a:pt x="9481" y="2226"/>
                  </a:cubicBezTo>
                  <a:cubicBezTo>
                    <a:pt x="9435" y="2127"/>
                    <a:pt x="9389" y="2044"/>
                    <a:pt x="9338" y="1966"/>
                  </a:cubicBezTo>
                  <a:cubicBezTo>
                    <a:pt x="9277" y="1879"/>
                    <a:pt x="9210" y="1796"/>
                    <a:pt x="9142" y="1715"/>
                  </a:cubicBezTo>
                  <a:lnTo>
                    <a:pt x="9072" y="1636"/>
                  </a:lnTo>
                  <a:cubicBezTo>
                    <a:pt x="8884" y="1421"/>
                    <a:pt x="8677" y="1207"/>
                    <a:pt x="8456" y="1000"/>
                  </a:cubicBezTo>
                  <a:cubicBezTo>
                    <a:pt x="8329" y="876"/>
                    <a:pt x="8196" y="756"/>
                    <a:pt x="8061" y="639"/>
                  </a:cubicBezTo>
                  <a:lnTo>
                    <a:pt x="7989" y="579"/>
                  </a:lnTo>
                  <a:lnTo>
                    <a:pt x="7908" y="510"/>
                  </a:lnTo>
                  <a:cubicBezTo>
                    <a:pt x="7672" y="387"/>
                    <a:pt x="7446" y="287"/>
                    <a:pt x="7213" y="208"/>
                  </a:cubicBezTo>
                  <a:cubicBezTo>
                    <a:pt x="6919" y="106"/>
                    <a:pt x="6609" y="36"/>
                    <a:pt x="6293" y="0"/>
                  </a:cubicBezTo>
                  <a:close/>
                </a:path>
              </a:pathLst>
            </a:custGeom>
            <a:solidFill>
              <a:srgbClr val="BCC4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4" name="Google Shape;6164;p16"/>
            <p:cNvSpPr/>
            <p:nvPr/>
          </p:nvSpPr>
          <p:spPr>
            <a:xfrm>
              <a:off x="3660400" y="6016875"/>
              <a:ext cx="153500" cy="191750"/>
            </a:xfrm>
            <a:custGeom>
              <a:avLst/>
              <a:gdLst/>
              <a:ahLst/>
              <a:cxnLst/>
              <a:rect l="l" t="t" r="r" b="b"/>
              <a:pathLst>
                <a:path w="6140" h="7670" extrusionOk="0">
                  <a:moveTo>
                    <a:pt x="1" y="0"/>
                  </a:moveTo>
                  <a:lnTo>
                    <a:pt x="1" y="0"/>
                  </a:lnTo>
                  <a:cubicBezTo>
                    <a:pt x="64" y="92"/>
                    <a:pt x="130" y="177"/>
                    <a:pt x="199" y="259"/>
                  </a:cubicBezTo>
                  <a:lnTo>
                    <a:pt x="333" y="430"/>
                  </a:lnTo>
                  <a:lnTo>
                    <a:pt x="482" y="618"/>
                  </a:lnTo>
                  <a:cubicBezTo>
                    <a:pt x="580" y="744"/>
                    <a:pt x="677" y="868"/>
                    <a:pt x="776" y="991"/>
                  </a:cubicBezTo>
                  <a:cubicBezTo>
                    <a:pt x="867" y="1103"/>
                    <a:pt x="960" y="1214"/>
                    <a:pt x="1055" y="1321"/>
                  </a:cubicBezTo>
                  <a:cubicBezTo>
                    <a:pt x="1127" y="1402"/>
                    <a:pt x="1200" y="1484"/>
                    <a:pt x="1276" y="1560"/>
                  </a:cubicBezTo>
                  <a:cubicBezTo>
                    <a:pt x="1451" y="1739"/>
                    <a:pt x="1621" y="1890"/>
                    <a:pt x="1789" y="2022"/>
                  </a:cubicBezTo>
                  <a:cubicBezTo>
                    <a:pt x="1904" y="2109"/>
                    <a:pt x="2042" y="2206"/>
                    <a:pt x="2191" y="2291"/>
                  </a:cubicBezTo>
                  <a:cubicBezTo>
                    <a:pt x="2264" y="2334"/>
                    <a:pt x="2340" y="2376"/>
                    <a:pt x="2418" y="2413"/>
                  </a:cubicBezTo>
                  <a:cubicBezTo>
                    <a:pt x="2471" y="2439"/>
                    <a:pt x="2526" y="2465"/>
                    <a:pt x="2579" y="2493"/>
                  </a:cubicBezTo>
                  <a:cubicBezTo>
                    <a:pt x="2836" y="2627"/>
                    <a:pt x="3064" y="2771"/>
                    <a:pt x="3261" y="2923"/>
                  </a:cubicBezTo>
                  <a:cubicBezTo>
                    <a:pt x="3464" y="3082"/>
                    <a:pt x="3632" y="3236"/>
                    <a:pt x="3768" y="3390"/>
                  </a:cubicBezTo>
                  <a:cubicBezTo>
                    <a:pt x="3793" y="3417"/>
                    <a:pt x="3816" y="3446"/>
                    <a:pt x="3840" y="3474"/>
                  </a:cubicBezTo>
                  <a:cubicBezTo>
                    <a:pt x="4017" y="3696"/>
                    <a:pt x="4150" y="3901"/>
                    <a:pt x="4244" y="4102"/>
                  </a:cubicBezTo>
                  <a:cubicBezTo>
                    <a:pt x="4358" y="4352"/>
                    <a:pt x="4433" y="4589"/>
                    <a:pt x="4476" y="4827"/>
                  </a:cubicBezTo>
                  <a:cubicBezTo>
                    <a:pt x="4524" y="5106"/>
                    <a:pt x="4538" y="5379"/>
                    <a:pt x="4518" y="5642"/>
                  </a:cubicBezTo>
                  <a:cubicBezTo>
                    <a:pt x="4511" y="5751"/>
                    <a:pt x="4496" y="5857"/>
                    <a:pt x="4482" y="5966"/>
                  </a:cubicBezTo>
                  <a:lnTo>
                    <a:pt x="4475" y="6022"/>
                  </a:lnTo>
                  <a:lnTo>
                    <a:pt x="4455" y="6163"/>
                  </a:lnTo>
                  <a:lnTo>
                    <a:pt x="4412" y="6498"/>
                  </a:lnTo>
                  <a:cubicBezTo>
                    <a:pt x="4393" y="6677"/>
                    <a:pt x="4374" y="6841"/>
                    <a:pt x="4366" y="7006"/>
                  </a:cubicBezTo>
                  <a:cubicBezTo>
                    <a:pt x="4360" y="7144"/>
                    <a:pt x="4357" y="7294"/>
                    <a:pt x="4376" y="7440"/>
                  </a:cubicBezTo>
                  <a:cubicBezTo>
                    <a:pt x="4387" y="7506"/>
                    <a:pt x="4400" y="7552"/>
                    <a:pt x="4416" y="7592"/>
                  </a:cubicBezTo>
                  <a:cubicBezTo>
                    <a:pt x="4425" y="7605"/>
                    <a:pt x="4435" y="7624"/>
                    <a:pt x="4445" y="7640"/>
                  </a:cubicBezTo>
                  <a:lnTo>
                    <a:pt x="4463" y="7656"/>
                  </a:lnTo>
                  <a:cubicBezTo>
                    <a:pt x="4468" y="7658"/>
                    <a:pt x="4501" y="7666"/>
                    <a:pt x="4521" y="7670"/>
                  </a:cubicBezTo>
                  <a:lnTo>
                    <a:pt x="4568" y="7660"/>
                  </a:lnTo>
                  <a:cubicBezTo>
                    <a:pt x="4613" y="7640"/>
                    <a:pt x="4659" y="7614"/>
                    <a:pt x="4713" y="7577"/>
                  </a:cubicBezTo>
                  <a:cubicBezTo>
                    <a:pt x="4867" y="7454"/>
                    <a:pt x="4990" y="7318"/>
                    <a:pt x="5104" y="7187"/>
                  </a:cubicBezTo>
                  <a:cubicBezTo>
                    <a:pt x="5240" y="7028"/>
                    <a:pt x="5371" y="6866"/>
                    <a:pt x="5499" y="6698"/>
                  </a:cubicBezTo>
                  <a:cubicBezTo>
                    <a:pt x="5745" y="6363"/>
                    <a:pt x="5911" y="6077"/>
                    <a:pt x="6026" y="5797"/>
                  </a:cubicBezTo>
                  <a:cubicBezTo>
                    <a:pt x="6059" y="5714"/>
                    <a:pt x="6081" y="5645"/>
                    <a:pt x="6099" y="5577"/>
                  </a:cubicBezTo>
                  <a:cubicBezTo>
                    <a:pt x="6114" y="5520"/>
                    <a:pt x="6125" y="5464"/>
                    <a:pt x="6134" y="5406"/>
                  </a:cubicBezTo>
                  <a:cubicBezTo>
                    <a:pt x="6138" y="5359"/>
                    <a:pt x="6139" y="5313"/>
                    <a:pt x="6138" y="5266"/>
                  </a:cubicBezTo>
                  <a:cubicBezTo>
                    <a:pt x="6134" y="5211"/>
                    <a:pt x="6128" y="5155"/>
                    <a:pt x="6121" y="5100"/>
                  </a:cubicBezTo>
                  <a:lnTo>
                    <a:pt x="6102" y="4961"/>
                  </a:lnTo>
                  <a:lnTo>
                    <a:pt x="6085" y="4860"/>
                  </a:lnTo>
                  <a:cubicBezTo>
                    <a:pt x="6083" y="4835"/>
                    <a:pt x="6082" y="4819"/>
                    <a:pt x="6092" y="4799"/>
                  </a:cubicBezTo>
                  <a:cubicBezTo>
                    <a:pt x="6089" y="4761"/>
                    <a:pt x="6089" y="4760"/>
                    <a:pt x="6088" y="4760"/>
                  </a:cubicBezTo>
                  <a:cubicBezTo>
                    <a:pt x="6069" y="4646"/>
                    <a:pt x="6048" y="4532"/>
                    <a:pt x="6016" y="4418"/>
                  </a:cubicBezTo>
                  <a:cubicBezTo>
                    <a:pt x="5984" y="4310"/>
                    <a:pt x="5948" y="4207"/>
                    <a:pt x="5908" y="4105"/>
                  </a:cubicBezTo>
                  <a:cubicBezTo>
                    <a:pt x="5846" y="3966"/>
                    <a:pt x="5793" y="3862"/>
                    <a:pt x="5736" y="3765"/>
                  </a:cubicBezTo>
                  <a:cubicBezTo>
                    <a:pt x="5678" y="3671"/>
                    <a:pt x="5615" y="3584"/>
                    <a:pt x="5551" y="3496"/>
                  </a:cubicBezTo>
                  <a:cubicBezTo>
                    <a:pt x="5509" y="3444"/>
                    <a:pt x="5467" y="3394"/>
                    <a:pt x="5423" y="3344"/>
                  </a:cubicBezTo>
                  <a:cubicBezTo>
                    <a:pt x="5350" y="3259"/>
                    <a:pt x="5272" y="3180"/>
                    <a:pt x="5192" y="3104"/>
                  </a:cubicBezTo>
                  <a:cubicBezTo>
                    <a:pt x="5075" y="2996"/>
                    <a:pt x="4946" y="2887"/>
                    <a:pt x="4805" y="2779"/>
                  </a:cubicBezTo>
                  <a:cubicBezTo>
                    <a:pt x="4486" y="2544"/>
                    <a:pt x="4093" y="2305"/>
                    <a:pt x="3600" y="2053"/>
                  </a:cubicBezTo>
                  <a:cubicBezTo>
                    <a:pt x="3399" y="1948"/>
                    <a:pt x="3195" y="1847"/>
                    <a:pt x="2993" y="1747"/>
                  </a:cubicBezTo>
                  <a:lnTo>
                    <a:pt x="2870" y="1686"/>
                  </a:lnTo>
                  <a:lnTo>
                    <a:pt x="2695" y="1600"/>
                  </a:lnTo>
                  <a:cubicBezTo>
                    <a:pt x="2586" y="1544"/>
                    <a:pt x="2504" y="1501"/>
                    <a:pt x="2421" y="1456"/>
                  </a:cubicBezTo>
                  <a:cubicBezTo>
                    <a:pt x="2132" y="1291"/>
                    <a:pt x="1855" y="1093"/>
                    <a:pt x="1588" y="904"/>
                  </a:cubicBezTo>
                  <a:lnTo>
                    <a:pt x="1543" y="876"/>
                  </a:lnTo>
                  <a:lnTo>
                    <a:pt x="1545" y="873"/>
                  </a:lnTo>
                  <a:cubicBezTo>
                    <a:pt x="1137" y="582"/>
                    <a:pt x="717" y="282"/>
                    <a:pt x="243" y="85"/>
                  </a:cubicBezTo>
                  <a:cubicBezTo>
                    <a:pt x="179" y="59"/>
                    <a:pt x="91" y="26"/>
                    <a:pt x="1" y="0"/>
                  </a:cubicBezTo>
                  <a:close/>
                </a:path>
              </a:pathLst>
            </a:custGeom>
            <a:solidFill>
              <a:srgbClr val="BCC4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5" name="Google Shape;6165;p16"/>
            <p:cNvSpPr/>
            <p:nvPr/>
          </p:nvSpPr>
          <p:spPr>
            <a:xfrm>
              <a:off x="3789950" y="5891875"/>
              <a:ext cx="300975" cy="187650"/>
            </a:xfrm>
            <a:custGeom>
              <a:avLst/>
              <a:gdLst/>
              <a:ahLst/>
              <a:cxnLst/>
              <a:rect l="l" t="t" r="r" b="b"/>
              <a:pathLst>
                <a:path w="12039" h="7506" extrusionOk="0">
                  <a:moveTo>
                    <a:pt x="34" y="0"/>
                  </a:moveTo>
                  <a:lnTo>
                    <a:pt x="34" y="0"/>
                  </a:lnTo>
                  <a:cubicBezTo>
                    <a:pt x="1" y="203"/>
                    <a:pt x="20" y="428"/>
                    <a:pt x="91" y="710"/>
                  </a:cubicBezTo>
                  <a:cubicBezTo>
                    <a:pt x="168" y="1019"/>
                    <a:pt x="314" y="1312"/>
                    <a:pt x="448" y="1557"/>
                  </a:cubicBezTo>
                  <a:cubicBezTo>
                    <a:pt x="741" y="2092"/>
                    <a:pt x="1115" y="2584"/>
                    <a:pt x="1446" y="3018"/>
                  </a:cubicBezTo>
                  <a:lnTo>
                    <a:pt x="1577" y="3192"/>
                  </a:lnTo>
                  <a:cubicBezTo>
                    <a:pt x="1775" y="3450"/>
                    <a:pt x="1937" y="3672"/>
                    <a:pt x="2092" y="3910"/>
                  </a:cubicBezTo>
                  <a:lnTo>
                    <a:pt x="2142" y="3986"/>
                  </a:lnTo>
                  <a:cubicBezTo>
                    <a:pt x="2227" y="4115"/>
                    <a:pt x="2306" y="4236"/>
                    <a:pt x="2388" y="4352"/>
                  </a:cubicBezTo>
                  <a:cubicBezTo>
                    <a:pt x="2504" y="4517"/>
                    <a:pt x="2626" y="4674"/>
                    <a:pt x="2756" y="4828"/>
                  </a:cubicBezTo>
                  <a:cubicBezTo>
                    <a:pt x="2810" y="4892"/>
                    <a:pt x="2868" y="4960"/>
                    <a:pt x="2925" y="5026"/>
                  </a:cubicBezTo>
                  <a:cubicBezTo>
                    <a:pt x="3369" y="5530"/>
                    <a:pt x="3867" y="5974"/>
                    <a:pt x="4409" y="6347"/>
                  </a:cubicBezTo>
                  <a:cubicBezTo>
                    <a:pt x="5012" y="6765"/>
                    <a:pt x="5650" y="7078"/>
                    <a:pt x="6306" y="7272"/>
                  </a:cubicBezTo>
                  <a:cubicBezTo>
                    <a:pt x="6825" y="7427"/>
                    <a:pt x="7345" y="7505"/>
                    <a:pt x="7859" y="7505"/>
                  </a:cubicBezTo>
                  <a:cubicBezTo>
                    <a:pt x="7999" y="7505"/>
                    <a:pt x="8138" y="7499"/>
                    <a:pt x="8277" y="7488"/>
                  </a:cubicBezTo>
                  <a:cubicBezTo>
                    <a:pt x="8594" y="7455"/>
                    <a:pt x="8916" y="7389"/>
                    <a:pt x="9238" y="7287"/>
                  </a:cubicBezTo>
                  <a:cubicBezTo>
                    <a:pt x="9544" y="7188"/>
                    <a:pt x="9842" y="7051"/>
                    <a:pt x="10151" y="6867"/>
                  </a:cubicBezTo>
                  <a:cubicBezTo>
                    <a:pt x="10566" y="6622"/>
                    <a:pt x="10967" y="6278"/>
                    <a:pt x="11342" y="5850"/>
                  </a:cubicBezTo>
                  <a:cubicBezTo>
                    <a:pt x="11592" y="5565"/>
                    <a:pt x="11820" y="5241"/>
                    <a:pt x="12039" y="4862"/>
                  </a:cubicBezTo>
                  <a:lnTo>
                    <a:pt x="11978" y="4859"/>
                  </a:lnTo>
                  <a:cubicBezTo>
                    <a:pt x="11800" y="4885"/>
                    <a:pt x="11623" y="4933"/>
                    <a:pt x="11451" y="5000"/>
                  </a:cubicBezTo>
                  <a:cubicBezTo>
                    <a:pt x="11249" y="5083"/>
                    <a:pt x="11033" y="5200"/>
                    <a:pt x="10790" y="5352"/>
                  </a:cubicBezTo>
                  <a:cubicBezTo>
                    <a:pt x="10608" y="5470"/>
                    <a:pt x="10428" y="5593"/>
                    <a:pt x="10246" y="5717"/>
                  </a:cubicBezTo>
                  <a:cubicBezTo>
                    <a:pt x="10130" y="5797"/>
                    <a:pt x="10015" y="5876"/>
                    <a:pt x="9897" y="5955"/>
                  </a:cubicBezTo>
                  <a:cubicBezTo>
                    <a:pt x="9740" y="6060"/>
                    <a:pt x="9588" y="6162"/>
                    <a:pt x="9430" y="6250"/>
                  </a:cubicBezTo>
                  <a:cubicBezTo>
                    <a:pt x="9315" y="6314"/>
                    <a:pt x="9196" y="6370"/>
                    <a:pt x="9074" y="6422"/>
                  </a:cubicBezTo>
                  <a:cubicBezTo>
                    <a:pt x="8685" y="6585"/>
                    <a:pt x="8258" y="6668"/>
                    <a:pt x="7827" y="6668"/>
                  </a:cubicBezTo>
                  <a:cubicBezTo>
                    <a:pt x="7733" y="6668"/>
                    <a:pt x="7638" y="6664"/>
                    <a:pt x="7544" y="6656"/>
                  </a:cubicBezTo>
                  <a:cubicBezTo>
                    <a:pt x="7032" y="6614"/>
                    <a:pt x="6500" y="6471"/>
                    <a:pt x="5964" y="6232"/>
                  </a:cubicBezTo>
                  <a:cubicBezTo>
                    <a:pt x="5437" y="5997"/>
                    <a:pt x="4920" y="5688"/>
                    <a:pt x="4389" y="5290"/>
                  </a:cubicBezTo>
                  <a:cubicBezTo>
                    <a:pt x="3883" y="4911"/>
                    <a:pt x="3391" y="4479"/>
                    <a:pt x="2924" y="4002"/>
                  </a:cubicBezTo>
                  <a:cubicBezTo>
                    <a:pt x="2697" y="3772"/>
                    <a:pt x="2493" y="3552"/>
                    <a:pt x="2295" y="3327"/>
                  </a:cubicBezTo>
                  <a:cubicBezTo>
                    <a:pt x="2068" y="3068"/>
                    <a:pt x="1841" y="2792"/>
                    <a:pt x="1621" y="2508"/>
                  </a:cubicBezTo>
                  <a:cubicBezTo>
                    <a:pt x="1219" y="1990"/>
                    <a:pt x="878" y="1494"/>
                    <a:pt x="580" y="999"/>
                  </a:cubicBezTo>
                  <a:cubicBezTo>
                    <a:pt x="364" y="644"/>
                    <a:pt x="185" y="316"/>
                    <a:pt x="34" y="0"/>
                  </a:cubicBezTo>
                  <a:close/>
                </a:path>
              </a:pathLst>
            </a:custGeom>
            <a:solidFill>
              <a:srgbClr val="BCC4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6" name="Google Shape;6166;p16"/>
            <p:cNvSpPr/>
            <p:nvPr/>
          </p:nvSpPr>
          <p:spPr>
            <a:xfrm>
              <a:off x="3998150" y="6300700"/>
              <a:ext cx="300000" cy="136225"/>
            </a:xfrm>
            <a:custGeom>
              <a:avLst/>
              <a:gdLst/>
              <a:ahLst/>
              <a:cxnLst/>
              <a:rect l="l" t="t" r="r" b="b"/>
              <a:pathLst>
                <a:path w="12000" h="5449" extrusionOk="0">
                  <a:moveTo>
                    <a:pt x="4859" y="0"/>
                  </a:moveTo>
                  <a:cubicBezTo>
                    <a:pt x="4654" y="0"/>
                    <a:pt x="4442" y="17"/>
                    <a:pt x="4225" y="51"/>
                  </a:cubicBezTo>
                  <a:cubicBezTo>
                    <a:pt x="3597" y="142"/>
                    <a:pt x="2979" y="382"/>
                    <a:pt x="2388" y="762"/>
                  </a:cubicBezTo>
                  <a:cubicBezTo>
                    <a:pt x="1856" y="1107"/>
                    <a:pt x="1349" y="1575"/>
                    <a:pt x="880" y="2155"/>
                  </a:cubicBezTo>
                  <a:cubicBezTo>
                    <a:pt x="566" y="2542"/>
                    <a:pt x="271" y="2990"/>
                    <a:pt x="1" y="3485"/>
                  </a:cubicBezTo>
                  <a:lnTo>
                    <a:pt x="11" y="3498"/>
                  </a:lnTo>
                  <a:lnTo>
                    <a:pt x="68" y="3447"/>
                  </a:lnTo>
                  <a:lnTo>
                    <a:pt x="361" y="3113"/>
                  </a:lnTo>
                  <a:lnTo>
                    <a:pt x="581" y="2859"/>
                  </a:lnTo>
                  <a:cubicBezTo>
                    <a:pt x="743" y="2677"/>
                    <a:pt x="917" y="2479"/>
                    <a:pt x="1109" y="2289"/>
                  </a:cubicBezTo>
                  <a:cubicBezTo>
                    <a:pt x="1260" y="2140"/>
                    <a:pt x="1424" y="1983"/>
                    <a:pt x="1603" y="1844"/>
                  </a:cubicBezTo>
                  <a:cubicBezTo>
                    <a:pt x="1822" y="1673"/>
                    <a:pt x="2016" y="1545"/>
                    <a:pt x="2215" y="1439"/>
                  </a:cubicBezTo>
                  <a:cubicBezTo>
                    <a:pt x="2432" y="1328"/>
                    <a:pt x="2638" y="1241"/>
                    <a:pt x="2846" y="1173"/>
                  </a:cubicBezTo>
                  <a:cubicBezTo>
                    <a:pt x="3229" y="1048"/>
                    <a:pt x="3609" y="972"/>
                    <a:pt x="3969" y="946"/>
                  </a:cubicBezTo>
                  <a:cubicBezTo>
                    <a:pt x="4105" y="936"/>
                    <a:pt x="4239" y="930"/>
                    <a:pt x="4373" y="930"/>
                  </a:cubicBezTo>
                  <a:cubicBezTo>
                    <a:pt x="4640" y="930"/>
                    <a:pt x="4903" y="951"/>
                    <a:pt x="5160" y="989"/>
                  </a:cubicBezTo>
                  <a:cubicBezTo>
                    <a:pt x="5542" y="1048"/>
                    <a:pt x="5914" y="1143"/>
                    <a:pt x="6266" y="1272"/>
                  </a:cubicBezTo>
                  <a:cubicBezTo>
                    <a:pt x="6645" y="1410"/>
                    <a:pt x="7000" y="1581"/>
                    <a:pt x="7323" y="1779"/>
                  </a:cubicBezTo>
                  <a:cubicBezTo>
                    <a:pt x="7525" y="1903"/>
                    <a:pt x="7722" y="2035"/>
                    <a:pt x="7917" y="2170"/>
                  </a:cubicBezTo>
                  <a:cubicBezTo>
                    <a:pt x="8096" y="2292"/>
                    <a:pt x="8272" y="2413"/>
                    <a:pt x="8457" y="2527"/>
                  </a:cubicBezTo>
                  <a:cubicBezTo>
                    <a:pt x="8610" y="2619"/>
                    <a:pt x="8745" y="2693"/>
                    <a:pt x="8868" y="2750"/>
                  </a:cubicBezTo>
                  <a:cubicBezTo>
                    <a:pt x="9015" y="2815"/>
                    <a:pt x="9148" y="2866"/>
                    <a:pt x="9276" y="2907"/>
                  </a:cubicBezTo>
                  <a:cubicBezTo>
                    <a:pt x="9390" y="2940"/>
                    <a:pt x="9520" y="2968"/>
                    <a:pt x="9663" y="2988"/>
                  </a:cubicBezTo>
                  <a:lnTo>
                    <a:pt x="9719" y="2996"/>
                  </a:lnTo>
                  <a:lnTo>
                    <a:pt x="9826" y="3010"/>
                  </a:lnTo>
                  <a:cubicBezTo>
                    <a:pt x="9885" y="3017"/>
                    <a:pt x="9925" y="3024"/>
                    <a:pt x="9961" y="3033"/>
                  </a:cubicBezTo>
                  <a:cubicBezTo>
                    <a:pt x="10022" y="3050"/>
                    <a:pt x="10103" y="3072"/>
                    <a:pt x="10170" y="3118"/>
                  </a:cubicBezTo>
                  <a:cubicBezTo>
                    <a:pt x="10201" y="3139"/>
                    <a:pt x="10224" y="3161"/>
                    <a:pt x="10244" y="3182"/>
                  </a:cubicBezTo>
                  <a:cubicBezTo>
                    <a:pt x="10270" y="3215"/>
                    <a:pt x="10289" y="3240"/>
                    <a:pt x="10305" y="3273"/>
                  </a:cubicBezTo>
                  <a:cubicBezTo>
                    <a:pt x="10362" y="3363"/>
                    <a:pt x="10389" y="3471"/>
                    <a:pt x="10411" y="3567"/>
                  </a:cubicBezTo>
                  <a:cubicBezTo>
                    <a:pt x="10431" y="3665"/>
                    <a:pt x="10453" y="3778"/>
                    <a:pt x="10448" y="3890"/>
                  </a:cubicBezTo>
                  <a:cubicBezTo>
                    <a:pt x="10447" y="3981"/>
                    <a:pt x="10431" y="4077"/>
                    <a:pt x="10402" y="4173"/>
                  </a:cubicBezTo>
                  <a:lnTo>
                    <a:pt x="10333" y="4395"/>
                  </a:lnTo>
                  <a:cubicBezTo>
                    <a:pt x="10306" y="4487"/>
                    <a:pt x="10292" y="4566"/>
                    <a:pt x="10284" y="4642"/>
                  </a:cubicBezTo>
                  <a:cubicBezTo>
                    <a:pt x="10284" y="4678"/>
                    <a:pt x="10290" y="4734"/>
                    <a:pt x="10302" y="4788"/>
                  </a:cubicBezTo>
                  <a:cubicBezTo>
                    <a:pt x="10312" y="4826"/>
                    <a:pt x="10323" y="4861"/>
                    <a:pt x="10338" y="4893"/>
                  </a:cubicBezTo>
                  <a:cubicBezTo>
                    <a:pt x="10348" y="4919"/>
                    <a:pt x="10359" y="4940"/>
                    <a:pt x="10372" y="4962"/>
                  </a:cubicBezTo>
                  <a:cubicBezTo>
                    <a:pt x="10397" y="5005"/>
                    <a:pt x="10424" y="5048"/>
                    <a:pt x="10454" y="5084"/>
                  </a:cubicBezTo>
                  <a:lnTo>
                    <a:pt x="10498" y="5137"/>
                  </a:lnTo>
                  <a:cubicBezTo>
                    <a:pt x="10539" y="5179"/>
                    <a:pt x="10575" y="5213"/>
                    <a:pt x="10612" y="5243"/>
                  </a:cubicBezTo>
                  <a:cubicBezTo>
                    <a:pt x="10648" y="5269"/>
                    <a:pt x="10684" y="5294"/>
                    <a:pt x="10720" y="5315"/>
                  </a:cubicBezTo>
                  <a:lnTo>
                    <a:pt x="10753" y="5334"/>
                  </a:lnTo>
                  <a:cubicBezTo>
                    <a:pt x="10784" y="5350"/>
                    <a:pt x="10810" y="5363"/>
                    <a:pt x="10835" y="5371"/>
                  </a:cubicBezTo>
                  <a:lnTo>
                    <a:pt x="10915" y="5401"/>
                  </a:lnTo>
                  <a:cubicBezTo>
                    <a:pt x="10971" y="5417"/>
                    <a:pt x="11027" y="5432"/>
                    <a:pt x="11080" y="5437"/>
                  </a:cubicBezTo>
                  <a:cubicBezTo>
                    <a:pt x="11123" y="5443"/>
                    <a:pt x="11166" y="5446"/>
                    <a:pt x="11209" y="5449"/>
                  </a:cubicBezTo>
                  <a:cubicBezTo>
                    <a:pt x="11271" y="5449"/>
                    <a:pt x="11332" y="5446"/>
                    <a:pt x="11390" y="5437"/>
                  </a:cubicBezTo>
                  <a:cubicBezTo>
                    <a:pt x="11451" y="5430"/>
                    <a:pt x="11508" y="5420"/>
                    <a:pt x="11566" y="5407"/>
                  </a:cubicBezTo>
                  <a:cubicBezTo>
                    <a:pt x="11625" y="5391"/>
                    <a:pt x="11668" y="5380"/>
                    <a:pt x="11705" y="5363"/>
                  </a:cubicBezTo>
                  <a:cubicBezTo>
                    <a:pt x="11748" y="5345"/>
                    <a:pt x="11790" y="5327"/>
                    <a:pt x="11831" y="5307"/>
                  </a:cubicBezTo>
                  <a:cubicBezTo>
                    <a:pt x="11918" y="5116"/>
                    <a:pt x="11965" y="4926"/>
                    <a:pt x="11984" y="4703"/>
                  </a:cubicBezTo>
                  <a:cubicBezTo>
                    <a:pt x="11999" y="4443"/>
                    <a:pt x="11955" y="4168"/>
                    <a:pt x="11854" y="3906"/>
                  </a:cubicBezTo>
                  <a:cubicBezTo>
                    <a:pt x="11760" y="3661"/>
                    <a:pt x="11617" y="3431"/>
                    <a:pt x="11413" y="3182"/>
                  </a:cubicBezTo>
                  <a:lnTo>
                    <a:pt x="11359" y="3119"/>
                  </a:lnTo>
                  <a:cubicBezTo>
                    <a:pt x="11202" y="2943"/>
                    <a:pt x="11011" y="2766"/>
                    <a:pt x="10756" y="2566"/>
                  </a:cubicBezTo>
                  <a:cubicBezTo>
                    <a:pt x="10503" y="2372"/>
                    <a:pt x="10240" y="2197"/>
                    <a:pt x="9928" y="2013"/>
                  </a:cubicBezTo>
                  <a:cubicBezTo>
                    <a:pt x="9312" y="1650"/>
                    <a:pt x="8651" y="1342"/>
                    <a:pt x="8120" y="1094"/>
                  </a:cubicBezTo>
                  <a:lnTo>
                    <a:pt x="7968" y="1025"/>
                  </a:lnTo>
                  <a:cubicBezTo>
                    <a:pt x="7725" y="913"/>
                    <a:pt x="7485" y="800"/>
                    <a:pt x="7244" y="688"/>
                  </a:cubicBezTo>
                  <a:cubicBezTo>
                    <a:pt x="7122" y="627"/>
                    <a:pt x="7000" y="568"/>
                    <a:pt x="6878" y="508"/>
                  </a:cubicBezTo>
                  <a:cubicBezTo>
                    <a:pt x="6692" y="412"/>
                    <a:pt x="6503" y="331"/>
                    <a:pt x="6312" y="264"/>
                  </a:cubicBezTo>
                  <a:cubicBezTo>
                    <a:pt x="5991" y="145"/>
                    <a:pt x="5641" y="66"/>
                    <a:pt x="5245" y="21"/>
                  </a:cubicBezTo>
                  <a:cubicBezTo>
                    <a:pt x="5119" y="7"/>
                    <a:pt x="4991" y="0"/>
                    <a:pt x="4859" y="0"/>
                  </a:cubicBezTo>
                  <a:close/>
                </a:path>
              </a:pathLst>
            </a:custGeom>
            <a:solidFill>
              <a:srgbClr val="BCC4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7" name="Google Shape;6167;p16"/>
            <p:cNvSpPr/>
            <p:nvPr/>
          </p:nvSpPr>
          <p:spPr>
            <a:xfrm>
              <a:off x="4148175" y="6084900"/>
              <a:ext cx="104650" cy="109325"/>
            </a:xfrm>
            <a:custGeom>
              <a:avLst/>
              <a:gdLst/>
              <a:ahLst/>
              <a:cxnLst/>
              <a:rect l="l" t="t" r="r" b="b"/>
              <a:pathLst>
                <a:path w="4186" h="4373" extrusionOk="0">
                  <a:moveTo>
                    <a:pt x="1181" y="3599"/>
                  </a:moveTo>
                  <a:cubicBezTo>
                    <a:pt x="1180" y="3602"/>
                    <a:pt x="1180" y="3603"/>
                    <a:pt x="1178" y="3605"/>
                  </a:cubicBezTo>
                  <a:cubicBezTo>
                    <a:pt x="1178" y="3603"/>
                    <a:pt x="1180" y="3602"/>
                    <a:pt x="1181" y="3599"/>
                  </a:cubicBezTo>
                  <a:close/>
                  <a:moveTo>
                    <a:pt x="2770" y="1"/>
                  </a:moveTo>
                  <a:cubicBezTo>
                    <a:pt x="2762" y="1"/>
                    <a:pt x="2754" y="1"/>
                    <a:pt x="2745" y="1"/>
                  </a:cubicBezTo>
                  <a:cubicBezTo>
                    <a:pt x="2584" y="1"/>
                    <a:pt x="2408" y="27"/>
                    <a:pt x="2207" y="80"/>
                  </a:cubicBezTo>
                  <a:cubicBezTo>
                    <a:pt x="2031" y="126"/>
                    <a:pt x="1868" y="208"/>
                    <a:pt x="1715" y="288"/>
                  </a:cubicBezTo>
                  <a:cubicBezTo>
                    <a:pt x="1533" y="389"/>
                    <a:pt x="1359" y="521"/>
                    <a:pt x="1165" y="700"/>
                  </a:cubicBezTo>
                  <a:cubicBezTo>
                    <a:pt x="871" y="975"/>
                    <a:pt x="624" y="1332"/>
                    <a:pt x="431" y="1757"/>
                  </a:cubicBezTo>
                  <a:cubicBezTo>
                    <a:pt x="279" y="2091"/>
                    <a:pt x="168" y="2476"/>
                    <a:pt x="72" y="3006"/>
                  </a:cubicBezTo>
                  <a:cubicBezTo>
                    <a:pt x="45" y="3151"/>
                    <a:pt x="22" y="3301"/>
                    <a:pt x="0" y="3452"/>
                  </a:cubicBezTo>
                  <a:lnTo>
                    <a:pt x="0" y="3468"/>
                  </a:lnTo>
                  <a:cubicBezTo>
                    <a:pt x="8" y="3553"/>
                    <a:pt x="18" y="3636"/>
                    <a:pt x="44" y="3718"/>
                  </a:cubicBezTo>
                  <a:cubicBezTo>
                    <a:pt x="72" y="3801"/>
                    <a:pt x="108" y="3883"/>
                    <a:pt x="147" y="3962"/>
                  </a:cubicBezTo>
                  <a:cubicBezTo>
                    <a:pt x="181" y="4030"/>
                    <a:pt x="217" y="4093"/>
                    <a:pt x="258" y="4156"/>
                  </a:cubicBezTo>
                  <a:lnTo>
                    <a:pt x="260" y="4159"/>
                  </a:lnTo>
                  <a:cubicBezTo>
                    <a:pt x="262" y="4162"/>
                    <a:pt x="262" y="4165"/>
                    <a:pt x="265" y="4166"/>
                  </a:cubicBezTo>
                  <a:lnTo>
                    <a:pt x="324" y="4242"/>
                  </a:lnTo>
                  <a:cubicBezTo>
                    <a:pt x="342" y="4258"/>
                    <a:pt x="360" y="4278"/>
                    <a:pt x="380" y="4295"/>
                  </a:cubicBezTo>
                  <a:cubicBezTo>
                    <a:pt x="403" y="4317"/>
                    <a:pt x="428" y="4334"/>
                    <a:pt x="453" y="4350"/>
                  </a:cubicBezTo>
                  <a:cubicBezTo>
                    <a:pt x="472" y="4357"/>
                    <a:pt x="490" y="4364"/>
                    <a:pt x="509" y="4370"/>
                  </a:cubicBezTo>
                  <a:cubicBezTo>
                    <a:pt x="525" y="4372"/>
                    <a:pt x="540" y="4373"/>
                    <a:pt x="558" y="4373"/>
                  </a:cubicBezTo>
                  <a:lnTo>
                    <a:pt x="559" y="4373"/>
                  </a:lnTo>
                  <a:cubicBezTo>
                    <a:pt x="575" y="4372"/>
                    <a:pt x="591" y="4367"/>
                    <a:pt x="605" y="4363"/>
                  </a:cubicBezTo>
                  <a:cubicBezTo>
                    <a:pt x="607" y="4363"/>
                    <a:pt x="607" y="4363"/>
                    <a:pt x="609" y="4360"/>
                  </a:cubicBezTo>
                  <a:cubicBezTo>
                    <a:pt x="631" y="4351"/>
                    <a:pt x="650" y="4343"/>
                    <a:pt x="671" y="4330"/>
                  </a:cubicBezTo>
                  <a:cubicBezTo>
                    <a:pt x="726" y="4294"/>
                    <a:pt x="772" y="4249"/>
                    <a:pt x="818" y="4201"/>
                  </a:cubicBezTo>
                  <a:lnTo>
                    <a:pt x="818" y="4201"/>
                  </a:lnTo>
                  <a:cubicBezTo>
                    <a:pt x="812" y="4208"/>
                    <a:pt x="808" y="4214"/>
                    <a:pt x="803" y="4219"/>
                  </a:cubicBezTo>
                  <a:cubicBezTo>
                    <a:pt x="961" y="4035"/>
                    <a:pt x="1073" y="3820"/>
                    <a:pt x="1178" y="3605"/>
                  </a:cubicBezTo>
                  <a:lnTo>
                    <a:pt x="1178" y="3605"/>
                  </a:lnTo>
                  <a:cubicBezTo>
                    <a:pt x="1178" y="3606"/>
                    <a:pt x="1177" y="3609"/>
                    <a:pt x="1177" y="3610"/>
                  </a:cubicBezTo>
                  <a:cubicBezTo>
                    <a:pt x="1274" y="3403"/>
                    <a:pt x="1365" y="3195"/>
                    <a:pt x="1454" y="2987"/>
                  </a:cubicBezTo>
                  <a:cubicBezTo>
                    <a:pt x="1530" y="2815"/>
                    <a:pt x="1602" y="2641"/>
                    <a:pt x="1688" y="2476"/>
                  </a:cubicBezTo>
                  <a:cubicBezTo>
                    <a:pt x="1723" y="2410"/>
                    <a:pt x="1756" y="2345"/>
                    <a:pt x="1799" y="2283"/>
                  </a:cubicBezTo>
                  <a:cubicBezTo>
                    <a:pt x="1817" y="2256"/>
                    <a:pt x="1837" y="2230"/>
                    <a:pt x="1862" y="2204"/>
                  </a:cubicBezTo>
                  <a:cubicBezTo>
                    <a:pt x="1896" y="2165"/>
                    <a:pt x="1939" y="2131"/>
                    <a:pt x="1981" y="2098"/>
                  </a:cubicBezTo>
                  <a:cubicBezTo>
                    <a:pt x="2139" y="1979"/>
                    <a:pt x="2307" y="1874"/>
                    <a:pt x="2479" y="1780"/>
                  </a:cubicBezTo>
                  <a:cubicBezTo>
                    <a:pt x="2642" y="1689"/>
                    <a:pt x="2804" y="1602"/>
                    <a:pt x="2959" y="1500"/>
                  </a:cubicBezTo>
                  <a:cubicBezTo>
                    <a:pt x="3051" y="1436"/>
                    <a:pt x="3142" y="1368"/>
                    <a:pt x="3223" y="1289"/>
                  </a:cubicBezTo>
                  <a:cubicBezTo>
                    <a:pt x="3275" y="1239"/>
                    <a:pt x="3324" y="1186"/>
                    <a:pt x="3371" y="1133"/>
                  </a:cubicBezTo>
                  <a:lnTo>
                    <a:pt x="3371" y="1134"/>
                  </a:lnTo>
                  <a:cubicBezTo>
                    <a:pt x="3371" y="1133"/>
                    <a:pt x="3374" y="1131"/>
                    <a:pt x="3374" y="1131"/>
                  </a:cubicBezTo>
                  <a:lnTo>
                    <a:pt x="3381" y="1124"/>
                  </a:lnTo>
                  <a:cubicBezTo>
                    <a:pt x="3486" y="998"/>
                    <a:pt x="3590" y="867"/>
                    <a:pt x="3695" y="741"/>
                  </a:cubicBezTo>
                  <a:cubicBezTo>
                    <a:pt x="3791" y="630"/>
                    <a:pt x="3893" y="524"/>
                    <a:pt x="4016" y="446"/>
                  </a:cubicBezTo>
                  <a:cubicBezTo>
                    <a:pt x="4071" y="413"/>
                    <a:pt x="4125" y="384"/>
                    <a:pt x="4186" y="363"/>
                  </a:cubicBezTo>
                  <a:cubicBezTo>
                    <a:pt x="3881" y="226"/>
                    <a:pt x="3568" y="109"/>
                    <a:pt x="3235" y="43"/>
                  </a:cubicBezTo>
                  <a:cubicBezTo>
                    <a:pt x="3090" y="15"/>
                    <a:pt x="2943" y="1"/>
                    <a:pt x="2770" y="1"/>
                  </a:cubicBezTo>
                  <a:close/>
                </a:path>
              </a:pathLst>
            </a:custGeom>
            <a:solidFill>
              <a:srgbClr val="BCC4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8" name="Google Shape;6168;p16"/>
            <p:cNvSpPr/>
            <p:nvPr/>
          </p:nvSpPr>
          <p:spPr>
            <a:xfrm>
              <a:off x="4154775" y="6189000"/>
              <a:ext cx="75" cy="125"/>
            </a:xfrm>
            <a:custGeom>
              <a:avLst/>
              <a:gdLst/>
              <a:ahLst/>
              <a:cxnLst/>
              <a:rect l="l" t="t" r="r" b="b"/>
              <a:pathLst>
                <a:path w="3" h="5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  <a:moveTo>
                    <a:pt x="1" y="1"/>
                  </a:moveTo>
                  <a:cubicBezTo>
                    <a:pt x="1" y="2"/>
                    <a:pt x="1" y="3"/>
                    <a:pt x="2" y="5"/>
                  </a:cubicBezTo>
                  <a:cubicBezTo>
                    <a:pt x="2" y="2"/>
                    <a:pt x="1" y="2"/>
                    <a:pt x="1" y="1"/>
                  </a:cubicBezTo>
                  <a:close/>
                </a:path>
              </a:pathLst>
            </a:custGeom>
            <a:solidFill>
              <a:srgbClr val="BCC4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9" name="Google Shape;6169;p16"/>
            <p:cNvSpPr/>
            <p:nvPr/>
          </p:nvSpPr>
          <p:spPr>
            <a:xfrm>
              <a:off x="4154625" y="6188850"/>
              <a:ext cx="150" cy="150"/>
            </a:xfrm>
            <a:custGeom>
              <a:avLst/>
              <a:gdLst/>
              <a:ahLst/>
              <a:cxnLst/>
              <a:rect l="l" t="t" r="r" b="b"/>
              <a:pathLst>
                <a:path w="6" h="6" extrusionOk="0">
                  <a:moveTo>
                    <a:pt x="1" y="1"/>
                  </a:moveTo>
                  <a:lnTo>
                    <a:pt x="3" y="3"/>
                  </a:lnTo>
                  <a:lnTo>
                    <a:pt x="3" y="3"/>
                  </a:lnTo>
                  <a:cubicBezTo>
                    <a:pt x="2" y="2"/>
                    <a:pt x="2" y="1"/>
                    <a:pt x="1" y="1"/>
                  </a:cubicBezTo>
                  <a:close/>
                  <a:moveTo>
                    <a:pt x="3" y="3"/>
                  </a:moveTo>
                  <a:cubicBezTo>
                    <a:pt x="3" y="3"/>
                    <a:pt x="4" y="5"/>
                    <a:pt x="5" y="5"/>
                  </a:cubicBezTo>
                  <a:lnTo>
                    <a:pt x="3" y="3"/>
                  </a:lnTo>
                  <a:close/>
                </a:path>
              </a:pathLst>
            </a:custGeom>
            <a:solidFill>
              <a:srgbClr val="BCC4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0" name="Google Shape;6170;p16"/>
            <p:cNvSpPr/>
            <p:nvPr/>
          </p:nvSpPr>
          <p:spPr>
            <a:xfrm>
              <a:off x="4154575" y="6188675"/>
              <a:ext cx="75" cy="150"/>
            </a:xfrm>
            <a:custGeom>
              <a:avLst/>
              <a:gdLst/>
              <a:ahLst/>
              <a:cxnLst/>
              <a:rect l="l" t="t" r="r" b="b"/>
              <a:pathLst>
                <a:path w="3" h="6" extrusionOk="0">
                  <a:moveTo>
                    <a:pt x="3" y="5"/>
                  </a:moveTo>
                  <a:lnTo>
                    <a:pt x="0" y="1"/>
                  </a:lnTo>
                  <a:lnTo>
                    <a:pt x="3" y="5"/>
                  </a:lnTo>
                  <a:lnTo>
                    <a:pt x="3" y="5"/>
                  </a:lnTo>
                  <a:close/>
                </a:path>
              </a:pathLst>
            </a:custGeom>
            <a:solidFill>
              <a:srgbClr val="BCC4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1" name="Google Shape;6171;p16"/>
            <p:cNvSpPr/>
            <p:nvPr/>
          </p:nvSpPr>
          <p:spPr>
            <a:xfrm>
              <a:off x="4162150" y="6194200"/>
              <a:ext cx="275" cy="25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3" y="0"/>
                  </a:moveTo>
                  <a:cubicBezTo>
                    <a:pt x="2" y="0"/>
                    <a:pt x="1" y="0"/>
                    <a:pt x="0" y="1"/>
                  </a:cubicBezTo>
                  <a:cubicBezTo>
                    <a:pt x="2" y="1"/>
                    <a:pt x="3" y="1"/>
                    <a:pt x="5" y="0"/>
                  </a:cubicBezTo>
                  <a:lnTo>
                    <a:pt x="5" y="0"/>
                  </a:lnTo>
                  <a:cubicBezTo>
                    <a:pt x="7" y="1"/>
                    <a:pt x="9" y="1"/>
                    <a:pt x="10" y="1"/>
                  </a:cubicBezTo>
                  <a:cubicBezTo>
                    <a:pt x="9" y="0"/>
                    <a:pt x="7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lnTo>
                    <a:pt x="5" y="0"/>
                  </a:lnTo>
                  <a:cubicBezTo>
                    <a:pt x="4" y="0"/>
                    <a:pt x="4" y="0"/>
                    <a:pt x="3" y="0"/>
                  </a:cubicBezTo>
                  <a:close/>
                </a:path>
              </a:pathLst>
            </a:custGeom>
            <a:solidFill>
              <a:srgbClr val="BCC4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2" name="Google Shape;6172;p16"/>
            <p:cNvSpPr/>
            <p:nvPr/>
          </p:nvSpPr>
          <p:spPr>
            <a:xfrm>
              <a:off x="3444825" y="6829850"/>
              <a:ext cx="78200" cy="181125"/>
            </a:xfrm>
            <a:custGeom>
              <a:avLst/>
              <a:gdLst/>
              <a:ahLst/>
              <a:cxnLst/>
              <a:rect l="l" t="t" r="r" b="b"/>
              <a:pathLst>
                <a:path w="3128" h="7245" extrusionOk="0">
                  <a:moveTo>
                    <a:pt x="3127" y="0"/>
                  </a:moveTo>
                  <a:cubicBezTo>
                    <a:pt x="2992" y="46"/>
                    <a:pt x="2857" y="107"/>
                    <a:pt x="2722" y="175"/>
                  </a:cubicBezTo>
                  <a:cubicBezTo>
                    <a:pt x="2633" y="219"/>
                    <a:pt x="2547" y="269"/>
                    <a:pt x="2462" y="322"/>
                  </a:cubicBezTo>
                  <a:cubicBezTo>
                    <a:pt x="2405" y="359"/>
                    <a:pt x="2349" y="398"/>
                    <a:pt x="2294" y="435"/>
                  </a:cubicBezTo>
                  <a:cubicBezTo>
                    <a:pt x="2107" y="568"/>
                    <a:pt x="1936" y="708"/>
                    <a:pt x="1771" y="865"/>
                  </a:cubicBezTo>
                  <a:cubicBezTo>
                    <a:pt x="1609" y="1019"/>
                    <a:pt x="1470" y="1169"/>
                    <a:pt x="1340" y="1325"/>
                  </a:cubicBezTo>
                  <a:cubicBezTo>
                    <a:pt x="1162" y="1543"/>
                    <a:pt x="1013" y="1751"/>
                    <a:pt x="888" y="1956"/>
                  </a:cubicBezTo>
                  <a:cubicBezTo>
                    <a:pt x="747" y="2183"/>
                    <a:pt x="622" y="2419"/>
                    <a:pt x="516" y="2657"/>
                  </a:cubicBezTo>
                  <a:cubicBezTo>
                    <a:pt x="410" y="2894"/>
                    <a:pt x="316" y="3146"/>
                    <a:pt x="247" y="3383"/>
                  </a:cubicBezTo>
                  <a:cubicBezTo>
                    <a:pt x="171" y="3631"/>
                    <a:pt x="114" y="3883"/>
                    <a:pt x="69" y="4151"/>
                  </a:cubicBezTo>
                  <a:cubicBezTo>
                    <a:pt x="33" y="4391"/>
                    <a:pt x="12" y="4611"/>
                    <a:pt x="6" y="4829"/>
                  </a:cubicBezTo>
                  <a:cubicBezTo>
                    <a:pt x="0" y="5069"/>
                    <a:pt x="7" y="5297"/>
                    <a:pt x="29" y="5508"/>
                  </a:cubicBezTo>
                  <a:cubicBezTo>
                    <a:pt x="50" y="5707"/>
                    <a:pt x="84" y="5901"/>
                    <a:pt x="127" y="6082"/>
                  </a:cubicBezTo>
                  <a:cubicBezTo>
                    <a:pt x="170" y="6268"/>
                    <a:pt x="221" y="6439"/>
                    <a:pt x="283" y="6606"/>
                  </a:cubicBezTo>
                  <a:cubicBezTo>
                    <a:pt x="333" y="6739"/>
                    <a:pt x="394" y="6880"/>
                    <a:pt x="457" y="7006"/>
                  </a:cubicBezTo>
                  <a:cubicBezTo>
                    <a:pt x="500" y="7098"/>
                    <a:pt x="540" y="7172"/>
                    <a:pt x="580" y="7245"/>
                  </a:cubicBezTo>
                  <a:cubicBezTo>
                    <a:pt x="608" y="7200"/>
                    <a:pt x="621" y="7154"/>
                    <a:pt x="631" y="7111"/>
                  </a:cubicBezTo>
                  <a:cubicBezTo>
                    <a:pt x="651" y="7032"/>
                    <a:pt x="667" y="6953"/>
                    <a:pt x="681" y="6873"/>
                  </a:cubicBezTo>
                  <a:cubicBezTo>
                    <a:pt x="708" y="6685"/>
                    <a:pt x="723" y="6502"/>
                    <a:pt x="723" y="6316"/>
                  </a:cubicBezTo>
                  <a:cubicBezTo>
                    <a:pt x="723" y="6149"/>
                    <a:pt x="714" y="5980"/>
                    <a:pt x="701" y="5810"/>
                  </a:cubicBezTo>
                  <a:lnTo>
                    <a:pt x="674" y="5490"/>
                  </a:lnTo>
                  <a:cubicBezTo>
                    <a:pt x="652" y="5236"/>
                    <a:pt x="632" y="5016"/>
                    <a:pt x="629" y="4795"/>
                  </a:cubicBezTo>
                  <a:cubicBezTo>
                    <a:pt x="618" y="4413"/>
                    <a:pt x="645" y="4105"/>
                    <a:pt x="714" y="3825"/>
                  </a:cubicBezTo>
                  <a:cubicBezTo>
                    <a:pt x="780" y="3554"/>
                    <a:pt x="876" y="3275"/>
                    <a:pt x="1016" y="2978"/>
                  </a:cubicBezTo>
                  <a:cubicBezTo>
                    <a:pt x="1277" y="2413"/>
                    <a:pt x="1626" y="1857"/>
                    <a:pt x="2110" y="1225"/>
                  </a:cubicBezTo>
                  <a:cubicBezTo>
                    <a:pt x="2396" y="851"/>
                    <a:pt x="2719" y="463"/>
                    <a:pt x="3127" y="0"/>
                  </a:cubicBezTo>
                  <a:close/>
                </a:path>
              </a:pathLst>
            </a:custGeom>
            <a:solidFill>
              <a:srgbClr val="BCC4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3" name="Google Shape;6173;p16"/>
            <p:cNvSpPr/>
            <p:nvPr/>
          </p:nvSpPr>
          <p:spPr>
            <a:xfrm>
              <a:off x="3313500" y="5862000"/>
              <a:ext cx="1225950" cy="1046500"/>
            </a:xfrm>
            <a:custGeom>
              <a:avLst/>
              <a:gdLst/>
              <a:ahLst/>
              <a:cxnLst/>
              <a:rect l="l" t="t" r="r" b="b"/>
              <a:pathLst>
                <a:path w="49038" h="41860" extrusionOk="0">
                  <a:moveTo>
                    <a:pt x="31664" y="0"/>
                  </a:moveTo>
                  <a:cubicBezTo>
                    <a:pt x="31639" y="0"/>
                    <a:pt x="31612" y="10"/>
                    <a:pt x="31592" y="29"/>
                  </a:cubicBezTo>
                  <a:cubicBezTo>
                    <a:pt x="31575" y="46"/>
                    <a:pt x="31565" y="68"/>
                    <a:pt x="31565" y="91"/>
                  </a:cubicBezTo>
                  <a:cubicBezTo>
                    <a:pt x="31576" y="325"/>
                    <a:pt x="31601" y="548"/>
                    <a:pt x="31639" y="773"/>
                  </a:cubicBezTo>
                  <a:cubicBezTo>
                    <a:pt x="31675" y="1000"/>
                    <a:pt x="31734" y="1236"/>
                    <a:pt x="31816" y="1494"/>
                  </a:cubicBezTo>
                  <a:cubicBezTo>
                    <a:pt x="31941" y="1878"/>
                    <a:pt x="32109" y="2280"/>
                    <a:pt x="32366" y="2795"/>
                  </a:cubicBezTo>
                  <a:cubicBezTo>
                    <a:pt x="32455" y="2975"/>
                    <a:pt x="32552" y="3154"/>
                    <a:pt x="32646" y="3333"/>
                  </a:cubicBezTo>
                  <a:lnTo>
                    <a:pt x="32699" y="3433"/>
                  </a:lnTo>
                  <a:cubicBezTo>
                    <a:pt x="32813" y="3644"/>
                    <a:pt x="32926" y="3858"/>
                    <a:pt x="33036" y="4072"/>
                  </a:cubicBezTo>
                  <a:cubicBezTo>
                    <a:pt x="33248" y="4492"/>
                    <a:pt x="33442" y="4931"/>
                    <a:pt x="33610" y="5375"/>
                  </a:cubicBezTo>
                  <a:lnTo>
                    <a:pt x="33626" y="5418"/>
                  </a:lnTo>
                  <a:cubicBezTo>
                    <a:pt x="33198" y="5318"/>
                    <a:pt x="32761" y="5250"/>
                    <a:pt x="32350" y="5188"/>
                  </a:cubicBezTo>
                  <a:lnTo>
                    <a:pt x="31519" y="5065"/>
                  </a:lnTo>
                  <a:lnTo>
                    <a:pt x="30979" y="4984"/>
                  </a:lnTo>
                  <a:cubicBezTo>
                    <a:pt x="30012" y="4841"/>
                    <a:pt x="28982" y="4683"/>
                    <a:pt x="27935" y="4477"/>
                  </a:cubicBezTo>
                  <a:cubicBezTo>
                    <a:pt x="27433" y="4381"/>
                    <a:pt x="26928" y="4268"/>
                    <a:pt x="26437" y="4145"/>
                  </a:cubicBezTo>
                  <a:lnTo>
                    <a:pt x="26375" y="4130"/>
                  </a:lnTo>
                  <a:cubicBezTo>
                    <a:pt x="26157" y="4077"/>
                    <a:pt x="25942" y="4022"/>
                    <a:pt x="25729" y="3959"/>
                  </a:cubicBezTo>
                  <a:cubicBezTo>
                    <a:pt x="25473" y="3886"/>
                    <a:pt x="25222" y="3801"/>
                    <a:pt x="24971" y="3713"/>
                  </a:cubicBezTo>
                  <a:cubicBezTo>
                    <a:pt x="24777" y="3644"/>
                    <a:pt x="24587" y="3572"/>
                    <a:pt x="24398" y="3495"/>
                  </a:cubicBezTo>
                  <a:cubicBezTo>
                    <a:pt x="24201" y="3414"/>
                    <a:pt x="24000" y="3327"/>
                    <a:pt x="23800" y="3232"/>
                  </a:cubicBezTo>
                  <a:cubicBezTo>
                    <a:pt x="23781" y="3223"/>
                    <a:pt x="23763" y="3219"/>
                    <a:pt x="23745" y="3219"/>
                  </a:cubicBezTo>
                  <a:cubicBezTo>
                    <a:pt x="23708" y="3219"/>
                    <a:pt x="23674" y="3237"/>
                    <a:pt x="23655" y="3272"/>
                  </a:cubicBezTo>
                  <a:cubicBezTo>
                    <a:pt x="23634" y="3311"/>
                    <a:pt x="23639" y="3366"/>
                    <a:pt x="23665" y="3397"/>
                  </a:cubicBezTo>
                  <a:cubicBezTo>
                    <a:pt x="24079" y="3598"/>
                    <a:pt x="24502" y="3782"/>
                    <a:pt x="24965" y="3959"/>
                  </a:cubicBezTo>
                  <a:cubicBezTo>
                    <a:pt x="25195" y="4046"/>
                    <a:pt x="25427" y="4125"/>
                    <a:pt x="25659" y="4204"/>
                  </a:cubicBezTo>
                  <a:lnTo>
                    <a:pt x="25782" y="4246"/>
                  </a:lnTo>
                  <a:lnTo>
                    <a:pt x="25845" y="4268"/>
                  </a:lnTo>
                  <a:cubicBezTo>
                    <a:pt x="26016" y="4324"/>
                    <a:pt x="26186" y="4381"/>
                    <a:pt x="26357" y="4433"/>
                  </a:cubicBezTo>
                  <a:cubicBezTo>
                    <a:pt x="26743" y="4549"/>
                    <a:pt x="27163" y="4661"/>
                    <a:pt x="27721" y="4790"/>
                  </a:cubicBezTo>
                  <a:cubicBezTo>
                    <a:pt x="28145" y="4888"/>
                    <a:pt x="28605" y="4987"/>
                    <a:pt x="29165" y="5101"/>
                  </a:cubicBezTo>
                  <a:lnTo>
                    <a:pt x="29705" y="5207"/>
                  </a:lnTo>
                  <a:lnTo>
                    <a:pt x="30552" y="5375"/>
                  </a:lnTo>
                  <a:lnTo>
                    <a:pt x="30997" y="5465"/>
                  </a:lnTo>
                  <a:lnTo>
                    <a:pt x="31091" y="5483"/>
                  </a:lnTo>
                  <a:cubicBezTo>
                    <a:pt x="31359" y="5537"/>
                    <a:pt x="31625" y="5589"/>
                    <a:pt x="31892" y="5639"/>
                  </a:cubicBezTo>
                  <a:cubicBezTo>
                    <a:pt x="32368" y="5728"/>
                    <a:pt x="32774" y="5812"/>
                    <a:pt x="33135" y="5893"/>
                  </a:cubicBezTo>
                  <a:cubicBezTo>
                    <a:pt x="33597" y="6001"/>
                    <a:pt x="34002" y="6123"/>
                    <a:pt x="34371" y="6270"/>
                  </a:cubicBezTo>
                  <a:cubicBezTo>
                    <a:pt x="34746" y="6429"/>
                    <a:pt x="35066" y="6602"/>
                    <a:pt x="35352" y="6797"/>
                  </a:cubicBezTo>
                  <a:cubicBezTo>
                    <a:pt x="34933" y="6997"/>
                    <a:pt x="34486" y="7232"/>
                    <a:pt x="34024" y="7492"/>
                  </a:cubicBezTo>
                  <a:cubicBezTo>
                    <a:pt x="33396" y="7847"/>
                    <a:pt x="32751" y="8245"/>
                    <a:pt x="31991" y="8743"/>
                  </a:cubicBezTo>
                  <a:cubicBezTo>
                    <a:pt x="31280" y="9211"/>
                    <a:pt x="30602" y="9681"/>
                    <a:pt x="29978" y="10133"/>
                  </a:cubicBezTo>
                  <a:cubicBezTo>
                    <a:pt x="28783" y="11002"/>
                    <a:pt x="27593" y="11926"/>
                    <a:pt x="26444" y="12821"/>
                  </a:cubicBezTo>
                  <a:lnTo>
                    <a:pt x="25960" y="13197"/>
                  </a:lnTo>
                  <a:cubicBezTo>
                    <a:pt x="25235" y="13761"/>
                    <a:pt x="24534" y="14353"/>
                    <a:pt x="23879" y="14959"/>
                  </a:cubicBezTo>
                  <a:cubicBezTo>
                    <a:pt x="23272" y="15521"/>
                    <a:pt x="22664" y="16140"/>
                    <a:pt x="22018" y="16850"/>
                  </a:cubicBezTo>
                  <a:cubicBezTo>
                    <a:pt x="21539" y="17375"/>
                    <a:pt x="21071" y="17925"/>
                    <a:pt x="20626" y="18478"/>
                  </a:cubicBezTo>
                  <a:lnTo>
                    <a:pt x="20326" y="18284"/>
                  </a:lnTo>
                  <a:cubicBezTo>
                    <a:pt x="20194" y="18201"/>
                    <a:pt x="20064" y="18119"/>
                    <a:pt x="19931" y="18040"/>
                  </a:cubicBezTo>
                  <a:cubicBezTo>
                    <a:pt x="19685" y="17891"/>
                    <a:pt x="19431" y="17756"/>
                    <a:pt x="19172" y="17642"/>
                  </a:cubicBezTo>
                  <a:cubicBezTo>
                    <a:pt x="19086" y="17250"/>
                    <a:pt x="18882" y="16887"/>
                    <a:pt x="18684" y="16549"/>
                  </a:cubicBezTo>
                  <a:cubicBezTo>
                    <a:pt x="18480" y="16209"/>
                    <a:pt x="18239" y="15854"/>
                    <a:pt x="17944" y="15466"/>
                  </a:cubicBezTo>
                  <a:cubicBezTo>
                    <a:pt x="17855" y="15351"/>
                    <a:pt x="17768" y="15237"/>
                    <a:pt x="17680" y="15125"/>
                  </a:cubicBezTo>
                  <a:lnTo>
                    <a:pt x="17554" y="14962"/>
                  </a:lnTo>
                  <a:cubicBezTo>
                    <a:pt x="17177" y="14478"/>
                    <a:pt x="16788" y="13977"/>
                    <a:pt x="16465" y="13440"/>
                  </a:cubicBezTo>
                  <a:lnTo>
                    <a:pt x="16441" y="13410"/>
                  </a:lnTo>
                  <a:cubicBezTo>
                    <a:pt x="16178" y="12949"/>
                    <a:pt x="15991" y="12518"/>
                    <a:pt x="15869" y="12094"/>
                  </a:cubicBezTo>
                  <a:lnTo>
                    <a:pt x="15852" y="12036"/>
                  </a:lnTo>
                  <a:cubicBezTo>
                    <a:pt x="15844" y="12003"/>
                    <a:pt x="15834" y="11982"/>
                    <a:pt x="15819" y="11965"/>
                  </a:cubicBezTo>
                  <a:cubicBezTo>
                    <a:pt x="15779" y="11931"/>
                    <a:pt x="15745" y="11918"/>
                    <a:pt x="15712" y="11918"/>
                  </a:cubicBezTo>
                  <a:cubicBezTo>
                    <a:pt x="15707" y="11918"/>
                    <a:pt x="15702" y="11918"/>
                    <a:pt x="15697" y="11919"/>
                  </a:cubicBezTo>
                  <a:cubicBezTo>
                    <a:pt x="15658" y="11924"/>
                    <a:pt x="15619" y="11950"/>
                    <a:pt x="15596" y="11986"/>
                  </a:cubicBezTo>
                  <a:cubicBezTo>
                    <a:pt x="15576" y="12012"/>
                    <a:pt x="15570" y="12047"/>
                    <a:pt x="15579" y="12075"/>
                  </a:cubicBezTo>
                  <a:cubicBezTo>
                    <a:pt x="15691" y="12496"/>
                    <a:pt x="15855" y="12928"/>
                    <a:pt x="16064" y="13359"/>
                  </a:cubicBezTo>
                  <a:cubicBezTo>
                    <a:pt x="16285" y="13820"/>
                    <a:pt x="16551" y="14263"/>
                    <a:pt x="16782" y="14632"/>
                  </a:cubicBezTo>
                  <a:cubicBezTo>
                    <a:pt x="16999" y="14982"/>
                    <a:pt x="17229" y="15326"/>
                    <a:pt x="17457" y="15670"/>
                  </a:cubicBezTo>
                  <a:lnTo>
                    <a:pt x="17603" y="15889"/>
                  </a:lnTo>
                  <a:cubicBezTo>
                    <a:pt x="17857" y="16269"/>
                    <a:pt x="18127" y="16677"/>
                    <a:pt x="18380" y="17104"/>
                  </a:cubicBezTo>
                  <a:lnTo>
                    <a:pt x="18450" y="17223"/>
                  </a:lnTo>
                  <a:lnTo>
                    <a:pt x="18505" y="17315"/>
                  </a:lnTo>
                  <a:lnTo>
                    <a:pt x="18566" y="17423"/>
                  </a:lnTo>
                  <a:cubicBezTo>
                    <a:pt x="18176" y="17276"/>
                    <a:pt x="17726" y="17164"/>
                    <a:pt x="17157" y="17061"/>
                  </a:cubicBezTo>
                  <a:cubicBezTo>
                    <a:pt x="16688" y="16977"/>
                    <a:pt x="16202" y="16916"/>
                    <a:pt x="15734" y="16857"/>
                  </a:cubicBezTo>
                  <a:lnTo>
                    <a:pt x="15234" y="16793"/>
                  </a:lnTo>
                  <a:cubicBezTo>
                    <a:pt x="14822" y="16740"/>
                    <a:pt x="14514" y="16693"/>
                    <a:pt x="14240" y="16643"/>
                  </a:cubicBezTo>
                  <a:cubicBezTo>
                    <a:pt x="13927" y="16585"/>
                    <a:pt x="13584" y="16506"/>
                    <a:pt x="13193" y="16400"/>
                  </a:cubicBezTo>
                  <a:cubicBezTo>
                    <a:pt x="12473" y="16203"/>
                    <a:pt x="11755" y="15950"/>
                    <a:pt x="11060" y="15703"/>
                  </a:cubicBezTo>
                  <a:lnTo>
                    <a:pt x="11016" y="15688"/>
                  </a:lnTo>
                  <a:cubicBezTo>
                    <a:pt x="10323" y="15443"/>
                    <a:pt x="9541" y="15165"/>
                    <a:pt x="8761" y="14955"/>
                  </a:cubicBezTo>
                  <a:cubicBezTo>
                    <a:pt x="8755" y="14953"/>
                    <a:pt x="8748" y="14952"/>
                    <a:pt x="8742" y="14952"/>
                  </a:cubicBezTo>
                  <a:cubicBezTo>
                    <a:pt x="8707" y="14952"/>
                    <a:pt x="8672" y="14981"/>
                    <a:pt x="8660" y="15011"/>
                  </a:cubicBezTo>
                  <a:cubicBezTo>
                    <a:pt x="8646" y="15046"/>
                    <a:pt x="8653" y="15089"/>
                    <a:pt x="8676" y="15113"/>
                  </a:cubicBezTo>
                  <a:cubicBezTo>
                    <a:pt x="8685" y="15125"/>
                    <a:pt x="8697" y="15132"/>
                    <a:pt x="8712" y="15135"/>
                  </a:cubicBezTo>
                  <a:cubicBezTo>
                    <a:pt x="9531" y="15357"/>
                    <a:pt x="10333" y="15653"/>
                    <a:pt x="11109" y="15940"/>
                  </a:cubicBezTo>
                  <a:lnTo>
                    <a:pt x="11184" y="15968"/>
                  </a:lnTo>
                  <a:cubicBezTo>
                    <a:pt x="11873" y="16220"/>
                    <a:pt x="12586" y="16483"/>
                    <a:pt x="13302" y="16687"/>
                  </a:cubicBezTo>
                  <a:cubicBezTo>
                    <a:pt x="13676" y="16795"/>
                    <a:pt x="14061" y="16888"/>
                    <a:pt x="14444" y="16964"/>
                  </a:cubicBezTo>
                  <a:cubicBezTo>
                    <a:pt x="14797" y="17036"/>
                    <a:pt x="15155" y="17092"/>
                    <a:pt x="15508" y="17150"/>
                  </a:cubicBezTo>
                  <a:lnTo>
                    <a:pt x="15741" y="17186"/>
                  </a:lnTo>
                  <a:cubicBezTo>
                    <a:pt x="16376" y="17283"/>
                    <a:pt x="17034" y="17388"/>
                    <a:pt x="17666" y="17553"/>
                  </a:cubicBezTo>
                  <a:cubicBezTo>
                    <a:pt x="17946" y="17631"/>
                    <a:pt x="18216" y="17718"/>
                    <a:pt x="18473" y="17818"/>
                  </a:cubicBezTo>
                  <a:cubicBezTo>
                    <a:pt x="18750" y="17927"/>
                    <a:pt x="19033" y="18062"/>
                    <a:pt x="19315" y="18220"/>
                  </a:cubicBezTo>
                  <a:cubicBezTo>
                    <a:pt x="19477" y="18316"/>
                    <a:pt x="19635" y="18424"/>
                    <a:pt x="19791" y="18536"/>
                  </a:cubicBezTo>
                  <a:lnTo>
                    <a:pt x="20001" y="18679"/>
                  </a:lnTo>
                  <a:cubicBezTo>
                    <a:pt x="20105" y="18748"/>
                    <a:pt x="20211" y="18813"/>
                    <a:pt x="20323" y="18875"/>
                  </a:cubicBezTo>
                  <a:cubicBezTo>
                    <a:pt x="19823" y="19495"/>
                    <a:pt x="19297" y="20209"/>
                    <a:pt x="18759" y="20985"/>
                  </a:cubicBezTo>
                  <a:cubicBezTo>
                    <a:pt x="18069" y="21973"/>
                    <a:pt x="17364" y="23072"/>
                    <a:pt x="16469" y="24544"/>
                  </a:cubicBezTo>
                  <a:cubicBezTo>
                    <a:pt x="16351" y="24449"/>
                    <a:pt x="16202" y="24363"/>
                    <a:pt x="16031" y="24290"/>
                  </a:cubicBezTo>
                  <a:cubicBezTo>
                    <a:pt x="15865" y="24219"/>
                    <a:pt x="15684" y="24175"/>
                    <a:pt x="15544" y="24144"/>
                  </a:cubicBezTo>
                  <a:cubicBezTo>
                    <a:pt x="15405" y="24113"/>
                    <a:pt x="15247" y="24097"/>
                    <a:pt x="15052" y="24091"/>
                  </a:cubicBezTo>
                  <a:cubicBezTo>
                    <a:pt x="15021" y="24091"/>
                    <a:pt x="14991" y="24090"/>
                    <a:pt x="14960" y="24090"/>
                  </a:cubicBezTo>
                  <a:cubicBezTo>
                    <a:pt x="14664" y="24090"/>
                    <a:pt x="14362" y="24122"/>
                    <a:pt x="14062" y="24182"/>
                  </a:cubicBezTo>
                  <a:cubicBezTo>
                    <a:pt x="13742" y="24246"/>
                    <a:pt x="13416" y="24343"/>
                    <a:pt x="13062" y="24478"/>
                  </a:cubicBezTo>
                  <a:cubicBezTo>
                    <a:pt x="12817" y="24571"/>
                    <a:pt x="12555" y="24686"/>
                    <a:pt x="12242" y="24841"/>
                  </a:cubicBezTo>
                  <a:lnTo>
                    <a:pt x="12087" y="24916"/>
                  </a:lnTo>
                  <a:lnTo>
                    <a:pt x="12045" y="24936"/>
                  </a:lnTo>
                  <a:cubicBezTo>
                    <a:pt x="11747" y="25082"/>
                    <a:pt x="11445" y="25229"/>
                    <a:pt x="11142" y="25368"/>
                  </a:cubicBezTo>
                  <a:cubicBezTo>
                    <a:pt x="10421" y="25700"/>
                    <a:pt x="9742" y="25954"/>
                    <a:pt x="9067" y="26142"/>
                  </a:cubicBezTo>
                  <a:cubicBezTo>
                    <a:pt x="8202" y="26375"/>
                    <a:pt x="7268" y="26510"/>
                    <a:pt x="6293" y="26545"/>
                  </a:cubicBezTo>
                  <a:cubicBezTo>
                    <a:pt x="6270" y="26545"/>
                    <a:pt x="6247" y="26557"/>
                    <a:pt x="6228" y="26579"/>
                  </a:cubicBezTo>
                  <a:cubicBezTo>
                    <a:pt x="6207" y="26603"/>
                    <a:pt x="6197" y="26636"/>
                    <a:pt x="6203" y="26665"/>
                  </a:cubicBezTo>
                  <a:cubicBezTo>
                    <a:pt x="6204" y="26687"/>
                    <a:pt x="6213" y="26704"/>
                    <a:pt x="6226" y="26718"/>
                  </a:cubicBezTo>
                  <a:cubicBezTo>
                    <a:pt x="6247" y="26741"/>
                    <a:pt x="6280" y="26754"/>
                    <a:pt x="6319" y="26754"/>
                  </a:cubicBezTo>
                  <a:cubicBezTo>
                    <a:pt x="7039" y="26730"/>
                    <a:pt x="7676" y="26677"/>
                    <a:pt x="8267" y="26590"/>
                  </a:cubicBezTo>
                  <a:cubicBezTo>
                    <a:pt x="8815" y="26511"/>
                    <a:pt x="9385" y="26397"/>
                    <a:pt x="10005" y="26236"/>
                  </a:cubicBezTo>
                  <a:cubicBezTo>
                    <a:pt x="10565" y="26091"/>
                    <a:pt x="11143" y="25918"/>
                    <a:pt x="11777" y="25711"/>
                  </a:cubicBezTo>
                  <a:cubicBezTo>
                    <a:pt x="11965" y="25650"/>
                    <a:pt x="12150" y="25585"/>
                    <a:pt x="12337" y="25520"/>
                  </a:cubicBezTo>
                  <a:cubicBezTo>
                    <a:pt x="12669" y="25406"/>
                    <a:pt x="12993" y="25291"/>
                    <a:pt x="13321" y="25197"/>
                  </a:cubicBezTo>
                  <a:lnTo>
                    <a:pt x="13364" y="25186"/>
                  </a:lnTo>
                  <a:cubicBezTo>
                    <a:pt x="13969" y="25023"/>
                    <a:pt x="14441" y="24946"/>
                    <a:pt x="14899" y="24936"/>
                  </a:cubicBezTo>
                  <a:cubicBezTo>
                    <a:pt x="15191" y="24937"/>
                    <a:pt x="15478" y="24975"/>
                    <a:pt x="15750" y="25044"/>
                  </a:cubicBezTo>
                  <a:cubicBezTo>
                    <a:pt x="15856" y="25074"/>
                    <a:pt x="15959" y="25110"/>
                    <a:pt x="16063" y="25151"/>
                  </a:cubicBezTo>
                  <a:lnTo>
                    <a:pt x="16103" y="25169"/>
                  </a:lnTo>
                  <a:lnTo>
                    <a:pt x="15905" y="25485"/>
                  </a:lnTo>
                  <a:cubicBezTo>
                    <a:pt x="15773" y="25703"/>
                    <a:pt x="15646" y="25921"/>
                    <a:pt x="15518" y="26142"/>
                  </a:cubicBezTo>
                  <a:lnTo>
                    <a:pt x="15478" y="26210"/>
                  </a:lnTo>
                  <a:cubicBezTo>
                    <a:pt x="15325" y="26478"/>
                    <a:pt x="15168" y="26744"/>
                    <a:pt x="15010" y="27010"/>
                  </a:cubicBezTo>
                  <a:cubicBezTo>
                    <a:pt x="14695" y="27534"/>
                    <a:pt x="14362" y="28058"/>
                    <a:pt x="13989" y="28614"/>
                  </a:cubicBezTo>
                  <a:cubicBezTo>
                    <a:pt x="13309" y="29627"/>
                    <a:pt x="12555" y="30615"/>
                    <a:pt x="11750" y="31546"/>
                  </a:cubicBezTo>
                  <a:cubicBezTo>
                    <a:pt x="11007" y="32392"/>
                    <a:pt x="10161" y="33239"/>
                    <a:pt x="9238" y="34059"/>
                  </a:cubicBezTo>
                  <a:cubicBezTo>
                    <a:pt x="9139" y="34050"/>
                    <a:pt x="9039" y="34046"/>
                    <a:pt x="8938" y="34046"/>
                  </a:cubicBezTo>
                  <a:cubicBezTo>
                    <a:pt x="8767" y="34046"/>
                    <a:pt x="8594" y="34056"/>
                    <a:pt x="8425" y="34066"/>
                  </a:cubicBezTo>
                  <a:lnTo>
                    <a:pt x="8294" y="34076"/>
                  </a:lnTo>
                  <a:cubicBezTo>
                    <a:pt x="7969" y="34098"/>
                    <a:pt x="7646" y="34117"/>
                    <a:pt x="7320" y="34128"/>
                  </a:cubicBezTo>
                  <a:cubicBezTo>
                    <a:pt x="7185" y="34132"/>
                    <a:pt x="7049" y="34135"/>
                    <a:pt x="6914" y="34135"/>
                  </a:cubicBezTo>
                  <a:cubicBezTo>
                    <a:pt x="6723" y="34135"/>
                    <a:pt x="6533" y="34130"/>
                    <a:pt x="6346" y="34121"/>
                  </a:cubicBezTo>
                  <a:cubicBezTo>
                    <a:pt x="5999" y="34102"/>
                    <a:pt x="5696" y="34066"/>
                    <a:pt x="5417" y="34013"/>
                  </a:cubicBezTo>
                  <a:cubicBezTo>
                    <a:pt x="4990" y="33927"/>
                    <a:pt x="4547" y="33791"/>
                    <a:pt x="4058" y="33597"/>
                  </a:cubicBezTo>
                  <a:cubicBezTo>
                    <a:pt x="3663" y="33439"/>
                    <a:pt x="3260" y="33241"/>
                    <a:pt x="2935" y="33083"/>
                  </a:cubicBezTo>
                  <a:lnTo>
                    <a:pt x="2750" y="32995"/>
                  </a:lnTo>
                  <a:cubicBezTo>
                    <a:pt x="2335" y="32795"/>
                    <a:pt x="1894" y="32590"/>
                    <a:pt x="1443" y="32422"/>
                  </a:cubicBezTo>
                  <a:cubicBezTo>
                    <a:pt x="979" y="32252"/>
                    <a:pt x="541" y="32140"/>
                    <a:pt x="106" y="32080"/>
                  </a:cubicBezTo>
                  <a:cubicBezTo>
                    <a:pt x="102" y="32080"/>
                    <a:pt x="98" y="32079"/>
                    <a:pt x="95" y="32079"/>
                  </a:cubicBezTo>
                  <a:cubicBezTo>
                    <a:pt x="76" y="32079"/>
                    <a:pt x="57" y="32085"/>
                    <a:pt x="42" y="32099"/>
                  </a:cubicBezTo>
                  <a:cubicBezTo>
                    <a:pt x="21" y="32116"/>
                    <a:pt x="6" y="32142"/>
                    <a:pt x="2" y="32169"/>
                  </a:cubicBezTo>
                  <a:cubicBezTo>
                    <a:pt x="1" y="32195"/>
                    <a:pt x="8" y="32218"/>
                    <a:pt x="24" y="32235"/>
                  </a:cubicBezTo>
                  <a:cubicBezTo>
                    <a:pt x="41" y="32254"/>
                    <a:pt x="62" y="32264"/>
                    <a:pt x="91" y="32270"/>
                  </a:cubicBezTo>
                  <a:cubicBezTo>
                    <a:pt x="174" y="32281"/>
                    <a:pt x="258" y="32295"/>
                    <a:pt x="343" y="32310"/>
                  </a:cubicBezTo>
                  <a:cubicBezTo>
                    <a:pt x="640" y="32369"/>
                    <a:pt x="953" y="32461"/>
                    <a:pt x="1276" y="32580"/>
                  </a:cubicBezTo>
                  <a:cubicBezTo>
                    <a:pt x="1624" y="32712"/>
                    <a:pt x="1953" y="32866"/>
                    <a:pt x="2228" y="32999"/>
                  </a:cubicBezTo>
                  <a:cubicBezTo>
                    <a:pt x="2440" y="33103"/>
                    <a:pt x="2671" y="33222"/>
                    <a:pt x="2903" y="33340"/>
                  </a:cubicBezTo>
                  <a:lnTo>
                    <a:pt x="3008" y="33394"/>
                  </a:lnTo>
                  <a:cubicBezTo>
                    <a:pt x="3261" y="33523"/>
                    <a:pt x="3512" y="33650"/>
                    <a:pt x="3768" y="33772"/>
                  </a:cubicBezTo>
                  <a:cubicBezTo>
                    <a:pt x="4022" y="33893"/>
                    <a:pt x="4295" y="34020"/>
                    <a:pt x="4581" y="34130"/>
                  </a:cubicBezTo>
                  <a:cubicBezTo>
                    <a:pt x="4850" y="34234"/>
                    <a:pt x="5137" y="34321"/>
                    <a:pt x="5431" y="34385"/>
                  </a:cubicBezTo>
                  <a:cubicBezTo>
                    <a:pt x="5729" y="34450"/>
                    <a:pt x="6039" y="34494"/>
                    <a:pt x="6384" y="34525"/>
                  </a:cubicBezTo>
                  <a:cubicBezTo>
                    <a:pt x="6593" y="34540"/>
                    <a:pt x="6819" y="34548"/>
                    <a:pt x="7069" y="34548"/>
                  </a:cubicBezTo>
                  <a:cubicBezTo>
                    <a:pt x="7161" y="34548"/>
                    <a:pt x="7257" y="34547"/>
                    <a:pt x="7356" y="34545"/>
                  </a:cubicBezTo>
                  <a:cubicBezTo>
                    <a:pt x="7656" y="34537"/>
                    <a:pt x="7948" y="34516"/>
                    <a:pt x="8323" y="34483"/>
                  </a:cubicBezTo>
                  <a:cubicBezTo>
                    <a:pt x="8494" y="34469"/>
                    <a:pt x="8666" y="34453"/>
                    <a:pt x="8835" y="34430"/>
                  </a:cubicBezTo>
                  <a:lnTo>
                    <a:pt x="8835" y="34430"/>
                  </a:lnTo>
                  <a:cubicBezTo>
                    <a:pt x="7887" y="35227"/>
                    <a:pt x="6872" y="35994"/>
                    <a:pt x="5812" y="36702"/>
                  </a:cubicBezTo>
                  <a:cubicBezTo>
                    <a:pt x="4746" y="37410"/>
                    <a:pt x="3642" y="38052"/>
                    <a:pt x="2529" y="38615"/>
                  </a:cubicBezTo>
                  <a:cubicBezTo>
                    <a:pt x="2494" y="38631"/>
                    <a:pt x="2483" y="38658"/>
                    <a:pt x="2477" y="38677"/>
                  </a:cubicBezTo>
                  <a:cubicBezTo>
                    <a:pt x="2471" y="38711"/>
                    <a:pt x="2480" y="38747"/>
                    <a:pt x="2501" y="38773"/>
                  </a:cubicBezTo>
                  <a:cubicBezTo>
                    <a:pt x="2519" y="38793"/>
                    <a:pt x="2543" y="38803"/>
                    <a:pt x="2568" y="38803"/>
                  </a:cubicBezTo>
                  <a:cubicBezTo>
                    <a:pt x="2583" y="38803"/>
                    <a:pt x="2598" y="38799"/>
                    <a:pt x="2613" y="38792"/>
                  </a:cubicBezTo>
                  <a:cubicBezTo>
                    <a:pt x="3456" y="38368"/>
                    <a:pt x="4287" y="37919"/>
                    <a:pt x="5075" y="37452"/>
                  </a:cubicBezTo>
                  <a:cubicBezTo>
                    <a:pt x="5816" y="37009"/>
                    <a:pt x="6576" y="36514"/>
                    <a:pt x="7327" y="35982"/>
                  </a:cubicBezTo>
                  <a:cubicBezTo>
                    <a:pt x="8591" y="35090"/>
                    <a:pt x="9834" y="34062"/>
                    <a:pt x="11019" y="32927"/>
                  </a:cubicBezTo>
                  <a:lnTo>
                    <a:pt x="11019" y="32927"/>
                  </a:lnTo>
                  <a:cubicBezTo>
                    <a:pt x="11011" y="32993"/>
                    <a:pt x="11014" y="33064"/>
                    <a:pt x="11014" y="33133"/>
                  </a:cubicBezTo>
                  <a:lnTo>
                    <a:pt x="11016" y="33269"/>
                  </a:lnTo>
                  <a:cubicBezTo>
                    <a:pt x="11017" y="33503"/>
                    <a:pt x="11004" y="33753"/>
                    <a:pt x="10975" y="34030"/>
                  </a:cubicBezTo>
                  <a:lnTo>
                    <a:pt x="10983" y="34081"/>
                  </a:lnTo>
                  <a:lnTo>
                    <a:pt x="10980" y="34081"/>
                  </a:lnTo>
                  <a:cubicBezTo>
                    <a:pt x="10846" y="35115"/>
                    <a:pt x="10523" y="36096"/>
                    <a:pt x="10078" y="37251"/>
                  </a:cubicBezTo>
                  <a:cubicBezTo>
                    <a:pt x="9960" y="37554"/>
                    <a:pt x="9836" y="37863"/>
                    <a:pt x="9711" y="38171"/>
                  </a:cubicBezTo>
                  <a:cubicBezTo>
                    <a:pt x="9536" y="38609"/>
                    <a:pt x="9360" y="39047"/>
                    <a:pt x="9194" y="39487"/>
                  </a:cubicBezTo>
                  <a:cubicBezTo>
                    <a:pt x="8967" y="40095"/>
                    <a:pt x="8685" y="40896"/>
                    <a:pt x="8527" y="41729"/>
                  </a:cubicBezTo>
                  <a:cubicBezTo>
                    <a:pt x="8519" y="41763"/>
                    <a:pt x="8529" y="41801"/>
                    <a:pt x="8552" y="41827"/>
                  </a:cubicBezTo>
                  <a:cubicBezTo>
                    <a:pt x="8565" y="41841"/>
                    <a:pt x="8584" y="41854"/>
                    <a:pt x="8606" y="41857"/>
                  </a:cubicBezTo>
                  <a:cubicBezTo>
                    <a:pt x="8614" y="41859"/>
                    <a:pt x="8622" y="41860"/>
                    <a:pt x="8631" y="41860"/>
                  </a:cubicBezTo>
                  <a:cubicBezTo>
                    <a:pt x="8653" y="41860"/>
                    <a:pt x="8674" y="41854"/>
                    <a:pt x="8692" y="41842"/>
                  </a:cubicBezTo>
                  <a:cubicBezTo>
                    <a:pt x="8716" y="41828"/>
                    <a:pt x="8731" y="41805"/>
                    <a:pt x="8738" y="41779"/>
                  </a:cubicBezTo>
                  <a:cubicBezTo>
                    <a:pt x="8835" y="41265"/>
                    <a:pt x="8992" y="40735"/>
                    <a:pt x="9229" y="40118"/>
                  </a:cubicBezTo>
                  <a:cubicBezTo>
                    <a:pt x="9450" y="39546"/>
                    <a:pt x="9714" y="38977"/>
                    <a:pt x="9944" y="38474"/>
                  </a:cubicBezTo>
                  <a:lnTo>
                    <a:pt x="10048" y="38246"/>
                  </a:lnTo>
                  <a:cubicBezTo>
                    <a:pt x="10305" y="37689"/>
                    <a:pt x="10622" y="36995"/>
                    <a:pt x="10886" y="36307"/>
                  </a:cubicBezTo>
                  <a:cubicBezTo>
                    <a:pt x="11011" y="35981"/>
                    <a:pt x="11116" y="35679"/>
                    <a:pt x="11202" y="35388"/>
                  </a:cubicBezTo>
                  <a:cubicBezTo>
                    <a:pt x="11244" y="35434"/>
                    <a:pt x="11296" y="35473"/>
                    <a:pt x="11349" y="35514"/>
                  </a:cubicBezTo>
                  <a:cubicBezTo>
                    <a:pt x="11475" y="35609"/>
                    <a:pt x="11592" y="35702"/>
                    <a:pt x="11707" y="35800"/>
                  </a:cubicBezTo>
                  <a:cubicBezTo>
                    <a:pt x="11844" y="35924"/>
                    <a:pt x="11979" y="36053"/>
                    <a:pt x="12109" y="36189"/>
                  </a:cubicBezTo>
                  <a:cubicBezTo>
                    <a:pt x="12143" y="36224"/>
                    <a:pt x="12173" y="36260"/>
                    <a:pt x="12206" y="36296"/>
                  </a:cubicBezTo>
                  <a:cubicBezTo>
                    <a:pt x="12244" y="36339"/>
                    <a:pt x="12282" y="36383"/>
                    <a:pt x="12318" y="36428"/>
                  </a:cubicBezTo>
                  <a:lnTo>
                    <a:pt x="12448" y="36578"/>
                  </a:lnTo>
                  <a:lnTo>
                    <a:pt x="12577" y="36731"/>
                  </a:lnTo>
                  <a:cubicBezTo>
                    <a:pt x="12721" y="36903"/>
                    <a:pt x="12868" y="37073"/>
                    <a:pt x="13015" y="37239"/>
                  </a:cubicBezTo>
                  <a:cubicBezTo>
                    <a:pt x="13192" y="37440"/>
                    <a:pt x="13370" y="37638"/>
                    <a:pt x="13549" y="37834"/>
                  </a:cubicBezTo>
                  <a:cubicBezTo>
                    <a:pt x="14239" y="38584"/>
                    <a:pt x="14918" y="39213"/>
                    <a:pt x="15625" y="39758"/>
                  </a:cubicBezTo>
                  <a:cubicBezTo>
                    <a:pt x="15638" y="39770"/>
                    <a:pt x="15655" y="39776"/>
                    <a:pt x="15674" y="39776"/>
                  </a:cubicBezTo>
                  <a:cubicBezTo>
                    <a:pt x="15679" y="39776"/>
                    <a:pt x="15684" y="39775"/>
                    <a:pt x="15689" y="39774"/>
                  </a:cubicBezTo>
                  <a:cubicBezTo>
                    <a:pt x="15718" y="39768"/>
                    <a:pt x="15743" y="39753"/>
                    <a:pt x="15757" y="39731"/>
                  </a:cubicBezTo>
                  <a:cubicBezTo>
                    <a:pt x="15783" y="39695"/>
                    <a:pt x="15777" y="39651"/>
                    <a:pt x="15748" y="39616"/>
                  </a:cubicBezTo>
                  <a:cubicBezTo>
                    <a:pt x="15574" y="39478"/>
                    <a:pt x="15419" y="39351"/>
                    <a:pt x="15269" y="39221"/>
                  </a:cubicBezTo>
                  <a:cubicBezTo>
                    <a:pt x="14823" y="38833"/>
                    <a:pt x="14391" y="38403"/>
                    <a:pt x="13983" y="37940"/>
                  </a:cubicBezTo>
                  <a:cubicBezTo>
                    <a:pt x="13585" y="37485"/>
                    <a:pt x="13222" y="37015"/>
                    <a:pt x="12843" y="36458"/>
                  </a:cubicBezTo>
                  <a:lnTo>
                    <a:pt x="12726" y="36278"/>
                  </a:lnTo>
                  <a:cubicBezTo>
                    <a:pt x="12654" y="36169"/>
                    <a:pt x="12594" y="36077"/>
                    <a:pt x="12531" y="35984"/>
                  </a:cubicBezTo>
                  <a:cubicBezTo>
                    <a:pt x="12459" y="35882"/>
                    <a:pt x="12382" y="35783"/>
                    <a:pt x="12300" y="35688"/>
                  </a:cubicBezTo>
                  <a:cubicBezTo>
                    <a:pt x="12249" y="35631"/>
                    <a:pt x="12196" y="35574"/>
                    <a:pt x="12143" y="35520"/>
                  </a:cubicBezTo>
                  <a:cubicBezTo>
                    <a:pt x="12020" y="35399"/>
                    <a:pt x="11885" y="35287"/>
                    <a:pt x="11729" y="35182"/>
                  </a:cubicBezTo>
                  <a:cubicBezTo>
                    <a:pt x="11590" y="35083"/>
                    <a:pt x="11455" y="35010"/>
                    <a:pt x="11319" y="34957"/>
                  </a:cubicBezTo>
                  <a:cubicBezTo>
                    <a:pt x="11368" y="34785"/>
                    <a:pt x="11406" y="34598"/>
                    <a:pt x="11439" y="34407"/>
                  </a:cubicBezTo>
                  <a:cubicBezTo>
                    <a:pt x="11561" y="33676"/>
                    <a:pt x="11553" y="33067"/>
                    <a:pt x="11412" y="32542"/>
                  </a:cubicBezTo>
                  <a:lnTo>
                    <a:pt x="11524" y="32439"/>
                  </a:lnTo>
                  <a:cubicBezTo>
                    <a:pt x="12257" y="31704"/>
                    <a:pt x="12848" y="31077"/>
                    <a:pt x="13386" y="30466"/>
                  </a:cubicBezTo>
                  <a:cubicBezTo>
                    <a:pt x="14026" y="29726"/>
                    <a:pt x="14599" y="29015"/>
                    <a:pt x="15132" y="28291"/>
                  </a:cubicBezTo>
                  <a:cubicBezTo>
                    <a:pt x="15639" y="27599"/>
                    <a:pt x="16117" y="26866"/>
                    <a:pt x="16580" y="26157"/>
                  </a:cubicBezTo>
                  <a:lnTo>
                    <a:pt x="16688" y="25990"/>
                  </a:lnTo>
                  <a:lnTo>
                    <a:pt x="16892" y="25676"/>
                  </a:lnTo>
                  <a:cubicBezTo>
                    <a:pt x="17312" y="25031"/>
                    <a:pt x="17733" y="24386"/>
                    <a:pt x="18160" y="23744"/>
                  </a:cubicBezTo>
                  <a:cubicBezTo>
                    <a:pt x="19234" y="22134"/>
                    <a:pt x="20681" y="20037"/>
                    <a:pt x="22344" y="18109"/>
                  </a:cubicBezTo>
                  <a:lnTo>
                    <a:pt x="22378" y="18070"/>
                  </a:lnTo>
                  <a:cubicBezTo>
                    <a:pt x="23208" y="17128"/>
                    <a:pt x="24060" y="16255"/>
                    <a:pt x="24920" y="15474"/>
                  </a:cubicBezTo>
                  <a:lnTo>
                    <a:pt x="25037" y="15369"/>
                  </a:lnTo>
                  <a:lnTo>
                    <a:pt x="25037" y="15369"/>
                  </a:lnTo>
                  <a:cubicBezTo>
                    <a:pt x="25007" y="15637"/>
                    <a:pt x="25014" y="15945"/>
                    <a:pt x="25050" y="16278"/>
                  </a:cubicBezTo>
                  <a:cubicBezTo>
                    <a:pt x="25093" y="16686"/>
                    <a:pt x="25172" y="17095"/>
                    <a:pt x="25249" y="17492"/>
                  </a:cubicBezTo>
                  <a:lnTo>
                    <a:pt x="25262" y="17556"/>
                  </a:lnTo>
                  <a:cubicBezTo>
                    <a:pt x="25321" y="17861"/>
                    <a:pt x="25382" y="18174"/>
                    <a:pt x="25426" y="18487"/>
                  </a:cubicBezTo>
                  <a:cubicBezTo>
                    <a:pt x="25466" y="18816"/>
                    <a:pt x="25486" y="19149"/>
                    <a:pt x="25481" y="19484"/>
                  </a:cubicBezTo>
                  <a:cubicBezTo>
                    <a:pt x="25478" y="19817"/>
                    <a:pt x="25452" y="20185"/>
                    <a:pt x="25400" y="20607"/>
                  </a:cubicBezTo>
                  <a:cubicBezTo>
                    <a:pt x="25340" y="21082"/>
                    <a:pt x="25259" y="21568"/>
                    <a:pt x="25188" y="21994"/>
                  </a:cubicBezTo>
                  <a:lnTo>
                    <a:pt x="25175" y="22072"/>
                  </a:lnTo>
                  <a:cubicBezTo>
                    <a:pt x="25103" y="22504"/>
                    <a:pt x="25028" y="22954"/>
                    <a:pt x="24972" y="23398"/>
                  </a:cubicBezTo>
                  <a:cubicBezTo>
                    <a:pt x="24908" y="23905"/>
                    <a:pt x="24883" y="24374"/>
                    <a:pt x="24890" y="24830"/>
                  </a:cubicBezTo>
                  <a:cubicBezTo>
                    <a:pt x="24899" y="25301"/>
                    <a:pt x="24958" y="25798"/>
                    <a:pt x="25067" y="26309"/>
                  </a:cubicBezTo>
                  <a:cubicBezTo>
                    <a:pt x="25231" y="27086"/>
                    <a:pt x="25531" y="27886"/>
                    <a:pt x="26045" y="28899"/>
                  </a:cubicBezTo>
                  <a:cubicBezTo>
                    <a:pt x="26167" y="29140"/>
                    <a:pt x="26292" y="29380"/>
                    <a:pt x="26419" y="29618"/>
                  </a:cubicBezTo>
                  <a:lnTo>
                    <a:pt x="26490" y="29755"/>
                  </a:lnTo>
                  <a:cubicBezTo>
                    <a:pt x="26775" y="30293"/>
                    <a:pt x="27072" y="30852"/>
                    <a:pt x="27328" y="31422"/>
                  </a:cubicBezTo>
                  <a:cubicBezTo>
                    <a:pt x="27384" y="31546"/>
                    <a:pt x="27437" y="31672"/>
                    <a:pt x="27491" y="31800"/>
                  </a:cubicBezTo>
                  <a:lnTo>
                    <a:pt x="27526" y="31883"/>
                  </a:lnTo>
                  <a:cubicBezTo>
                    <a:pt x="27535" y="31903"/>
                    <a:pt x="27543" y="31918"/>
                    <a:pt x="27555" y="31931"/>
                  </a:cubicBezTo>
                  <a:cubicBezTo>
                    <a:pt x="27577" y="31957"/>
                    <a:pt x="27607" y="31971"/>
                    <a:pt x="27639" y="31971"/>
                  </a:cubicBezTo>
                  <a:cubicBezTo>
                    <a:pt x="27649" y="31971"/>
                    <a:pt x="27660" y="31970"/>
                    <a:pt x="27671" y="31967"/>
                  </a:cubicBezTo>
                  <a:cubicBezTo>
                    <a:pt x="27701" y="31958"/>
                    <a:pt x="27733" y="31932"/>
                    <a:pt x="27750" y="31900"/>
                  </a:cubicBezTo>
                  <a:cubicBezTo>
                    <a:pt x="27763" y="31873"/>
                    <a:pt x="27764" y="31846"/>
                    <a:pt x="27756" y="31821"/>
                  </a:cubicBezTo>
                  <a:cubicBezTo>
                    <a:pt x="27500" y="31191"/>
                    <a:pt x="27201" y="30582"/>
                    <a:pt x="26865" y="29908"/>
                  </a:cubicBezTo>
                  <a:cubicBezTo>
                    <a:pt x="26551" y="29276"/>
                    <a:pt x="26240" y="28650"/>
                    <a:pt x="25978" y="28027"/>
                  </a:cubicBezTo>
                  <a:cubicBezTo>
                    <a:pt x="25664" y="27264"/>
                    <a:pt x="25463" y="26559"/>
                    <a:pt x="25366" y="25869"/>
                  </a:cubicBezTo>
                  <a:cubicBezTo>
                    <a:pt x="25324" y="25548"/>
                    <a:pt x="25307" y="25217"/>
                    <a:pt x="25310" y="24886"/>
                  </a:cubicBezTo>
                  <a:cubicBezTo>
                    <a:pt x="25313" y="24606"/>
                    <a:pt x="25334" y="24304"/>
                    <a:pt x="25379" y="23936"/>
                  </a:cubicBezTo>
                  <a:cubicBezTo>
                    <a:pt x="25445" y="23415"/>
                    <a:pt x="25537" y="22938"/>
                    <a:pt x="25653" y="22378"/>
                  </a:cubicBezTo>
                  <a:lnTo>
                    <a:pt x="25824" y="22586"/>
                  </a:lnTo>
                  <a:cubicBezTo>
                    <a:pt x="25969" y="22746"/>
                    <a:pt x="26133" y="22911"/>
                    <a:pt x="26312" y="23079"/>
                  </a:cubicBezTo>
                  <a:cubicBezTo>
                    <a:pt x="26588" y="23337"/>
                    <a:pt x="26890" y="23574"/>
                    <a:pt x="27206" y="23783"/>
                  </a:cubicBezTo>
                  <a:cubicBezTo>
                    <a:pt x="27497" y="23975"/>
                    <a:pt x="27822" y="24144"/>
                    <a:pt x="28174" y="24288"/>
                  </a:cubicBezTo>
                  <a:cubicBezTo>
                    <a:pt x="28497" y="24419"/>
                    <a:pt x="28849" y="24521"/>
                    <a:pt x="29251" y="24598"/>
                  </a:cubicBezTo>
                  <a:cubicBezTo>
                    <a:pt x="29605" y="24666"/>
                    <a:pt x="29938" y="24698"/>
                    <a:pt x="30265" y="24698"/>
                  </a:cubicBezTo>
                  <a:cubicBezTo>
                    <a:pt x="30328" y="24698"/>
                    <a:pt x="30390" y="24697"/>
                    <a:pt x="30452" y="24695"/>
                  </a:cubicBezTo>
                  <a:cubicBezTo>
                    <a:pt x="30786" y="24680"/>
                    <a:pt x="31145" y="24626"/>
                    <a:pt x="31550" y="24522"/>
                  </a:cubicBezTo>
                  <a:cubicBezTo>
                    <a:pt x="31909" y="24432"/>
                    <a:pt x="32261" y="24311"/>
                    <a:pt x="32592" y="24195"/>
                  </a:cubicBezTo>
                  <a:lnTo>
                    <a:pt x="32875" y="24094"/>
                  </a:lnTo>
                  <a:lnTo>
                    <a:pt x="33014" y="24044"/>
                  </a:lnTo>
                  <a:lnTo>
                    <a:pt x="33077" y="24020"/>
                  </a:lnTo>
                  <a:cubicBezTo>
                    <a:pt x="33262" y="23953"/>
                    <a:pt x="33446" y="23886"/>
                    <a:pt x="33633" y="23823"/>
                  </a:cubicBezTo>
                  <a:cubicBezTo>
                    <a:pt x="34064" y="23679"/>
                    <a:pt x="34412" y="23586"/>
                    <a:pt x="34756" y="23520"/>
                  </a:cubicBezTo>
                  <a:cubicBezTo>
                    <a:pt x="34779" y="23515"/>
                    <a:pt x="34801" y="23501"/>
                    <a:pt x="34815" y="23479"/>
                  </a:cubicBezTo>
                  <a:cubicBezTo>
                    <a:pt x="34829" y="23458"/>
                    <a:pt x="34835" y="23431"/>
                    <a:pt x="34829" y="23408"/>
                  </a:cubicBezTo>
                  <a:cubicBezTo>
                    <a:pt x="34825" y="23390"/>
                    <a:pt x="34818" y="23373"/>
                    <a:pt x="34808" y="23363"/>
                  </a:cubicBezTo>
                  <a:cubicBezTo>
                    <a:pt x="34790" y="23342"/>
                    <a:pt x="34764" y="23331"/>
                    <a:pt x="34736" y="23331"/>
                  </a:cubicBezTo>
                  <a:cubicBezTo>
                    <a:pt x="34730" y="23331"/>
                    <a:pt x="34724" y="23332"/>
                    <a:pt x="34717" y="23333"/>
                  </a:cubicBezTo>
                  <a:cubicBezTo>
                    <a:pt x="34371" y="23399"/>
                    <a:pt x="34014" y="23492"/>
                    <a:pt x="33590" y="23627"/>
                  </a:cubicBezTo>
                  <a:cubicBezTo>
                    <a:pt x="33392" y="23689"/>
                    <a:pt x="33195" y="23757"/>
                    <a:pt x="33000" y="23824"/>
                  </a:cubicBezTo>
                  <a:lnTo>
                    <a:pt x="32879" y="23866"/>
                  </a:lnTo>
                  <a:lnTo>
                    <a:pt x="32497" y="23997"/>
                  </a:lnTo>
                  <a:cubicBezTo>
                    <a:pt x="32175" y="24104"/>
                    <a:pt x="31885" y="24190"/>
                    <a:pt x="31608" y="24256"/>
                  </a:cubicBezTo>
                  <a:cubicBezTo>
                    <a:pt x="31296" y="24331"/>
                    <a:pt x="30986" y="24379"/>
                    <a:pt x="30681" y="24397"/>
                  </a:cubicBezTo>
                  <a:cubicBezTo>
                    <a:pt x="30590" y="24401"/>
                    <a:pt x="30499" y="24403"/>
                    <a:pt x="30409" y="24403"/>
                  </a:cubicBezTo>
                  <a:cubicBezTo>
                    <a:pt x="30298" y="24403"/>
                    <a:pt x="30187" y="24400"/>
                    <a:pt x="30078" y="24393"/>
                  </a:cubicBezTo>
                  <a:cubicBezTo>
                    <a:pt x="29856" y="24379"/>
                    <a:pt x="29643" y="24341"/>
                    <a:pt x="29481" y="24311"/>
                  </a:cubicBezTo>
                  <a:cubicBezTo>
                    <a:pt x="29479" y="24311"/>
                    <a:pt x="29461" y="24310"/>
                    <a:pt x="29459" y="24310"/>
                  </a:cubicBezTo>
                  <a:lnTo>
                    <a:pt x="29439" y="24310"/>
                  </a:lnTo>
                  <a:cubicBezTo>
                    <a:pt x="28979" y="24203"/>
                    <a:pt x="28541" y="24055"/>
                    <a:pt x="28144" y="23867"/>
                  </a:cubicBezTo>
                  <a:cubicBezTo>
                    <a:pt x="27891" y="23742"/>
                    <a:pt x="27649" y="23602"/>
                    <a:pt x="27425" y="23449"/>
                  </a:cubicBezTo>
                  <a:cubicBezTo>
                    <a:pt x="27223" y="23311"/>
                    <a:pt x="27017" y="23151"/>
                    <a:pt x="26780" y="22949"/>
                  </a:cubicBezTo>
                  <a:lnTo>
                    <a:pt x="26743" y="22924"/>
                  </a:lnTo>
                  <a:cubicBezTo>
                    <a:pt x="26564" y="22760"/>
                    <a:pt x="26383" y="22588"/>
                    <a:pt x="26217" y="22415"/>
                  </a:cubicBezTo>
                  <a:lnTo>
                    <a:pt x="26133" y="22328"/>
                  </a:lnTo>
                  <a:cubicBezTo>
                    <a:pt x="26005" y="22194"/>
                    <a:pt x="25880" y="22063"/>
                    <a:pt x="25741" y="21943"/>
                  </a:cubicBezTo>
                  <a:cubicBezTo>
                    <a:pt x="25830" y="21530"/>
                    <a:pt x="25953" y="20906"/>
                    <a:pt x="26026" y="20271"/>
                  </a:cubicBezTo>
                  <a:cubicBezTo>
                    <a:pt x="26062" y="19959"/>
                    <a:pt x="26081" y="19652"/>
                    <a:pt x="26082" y="19356"/>
                  </a:cubicBezTo>
                  <a:cubicBezTo>
                    <a:pt x="26084" y="19112"/>
                    <a:pt x="26068" y="18847"/>
                    <a:pt x="26034" y="18526"/>
                  </a:cubicBezTo>
                  <a:cubicBezTo>
                    <a:pt x="25996" y="18159"/>
                    <a:pt x="25937" y="17777"/>
                    <a:pt x="25890" y="17470"/>
                  </a:cubicBezTo>
                  <a:cubicBezTo>
                    <a:pt x="25861" y="17288"/>
                    <a:pt x="25834" y="17102"/>
                    <a:pt x="25808" y="16917"/>
                  </a:cubicBezTo>
                  <a:cubicBezTo>
                    <a:pt x="25726" y="16320"/>
                    <a:pt x="25664" y="15679"/>
                    <a:pt x="25732" y="15043"/>
                  </a:cubicBezTo>
                  <a:cubicBezTo>
                    <a:pt x="25748" y="14928"/>
                    <a:pt x="25768" y="14816"/>
                    <a:pt x="25791" y="14702"/>
                  </a:cubicBezTo>
                  <a:cubicBezTo>
                    <a:pt x="25969" y="14557"/>
                    <a:pt x="26150" y="14408"/>
                    <a:pt x="26334" y="14263"/>
                  </a:cubicBezTo>
                  <a:cubicBezTo>
                    <a:pt x="26620" y="14034"/>
                    <a:pt x="26908" y="13807"/>
                    <a:pt x="27197" y="13583"/>
                  </a:cubicBezTo>
                  <a:lnTo>
                    <a:pt x="27527" y="13325"/>
                  </a:lnTo>
                  <a:lnTo>
                    <a:pt x="27823" y="13094"/>
                  </a:lnTo>
                  <a:lnTo>
                    <a:pt x="28401" y="12637"/>
                  </a:lnTo>
                  <a:cubicBezTo>
                    <a:pt x="29122" y="12065"/>
                    <a:pt x="29846" y="11494"/>
                    <a:pt x="30577" y="10933"/>
                  </a:cubicBezTo>
                  <a:cubicBezTo>
                    <a:pt x="31632" y="10122"/>
                    <a:pt x="32460" y="9519"/>
                    <a:pt x="33262" y="8980"/>
                  </a:cubicBezTo>
                  <a:lnTo>
                    <a:pt x="33262" y="8980"/>
                  </a:lnTo>
                  <a:lnTo>
                    <a:pt x="33198" y="9007"/>
                  </a:lnTo>
                  <a:cubicBezTo>
                    <a:pt x="34206" y="8354"/>
                    <a:pt x="35122" y="7809"/>
                    <a:pt x="36000" y="7356"/>
                  </a:cubicBezTo>
                  <a:cubicBezTo>
                    <a:pt x="37001" y="6837"/>
                    <a:pt x="38041" y="6395"/>
                    <a:pt x="39091" y="6044"/>
                  </a:cubicBezTo>
                  <a:cubicBezTo>
                    <a:pt x="39793" y="5819"/>
                    <a:pt x="40549" y="5618"/>
                    <a:pt x="41402" y="5434"/>
                  </a:cubicBezTo>
                  <a:lnTo>
                    <a:pt x="41773" y="5358"/>
                  </a:lnTo>
                  <a:lnTo>
                    <a:pt x="41773" y="5358"/>
                  </a:lnTo>
                  <a:cubicBezTo>
                    <a:pt x="41612" y="5530"/>
                    <a:pt x="41464" y="5733"/>
                    <a:pt x="41324" y="5949"/>
                  </a:cubicBezTo>
                  <a:cubicBezTo>
                    <a:pt x="40975" y="6500"/>
                    <a:pt x="40718" y="7143"/>
                    <a:pt x="40563" y="7868"/>
                  </a:cubicBezTo>
                  <a:cubicBezTo>
                    <a:pt x="40517" y="8090"/>
                    <a:pt x="40480" y="8311"/>
                    <a:pt x="40453" y="8522"/>
                  </a:cubicBezTo>
                  <a:lnTo>
                    <a:pt x="40415" y="8518"/>
                  </a:lnTo>
                  <a:cubicBezTo>
                    <a:pt x="40351" y="8519"/>
                    <a:pt x="40286" y="8532"/>
                    <a:pt x="40223" y="8543"/>
                  </a:cubicBezTo>
                  <a:cubicBezTo>
                    <a:pt x="40109" y="8565"/>
                    <a:pt x="39993" y="8599"/>
                    <a:pt x="39852" y="8655"/>
                  </a:cubicBezTo>
                  <a:cubicBezTo>
                    <a:pt x="39744" y="8699"/>
                    <a:pt x="39643" y="8752"/>
                    <a:pt x="39542" y="8806"/>
                  </a:cubicBezTo>
                  <a:cubicBezTo>
                    <a:pt x="39426" y="8867"/>
                    <a:pt x="39316" y="8943"/>
                    <a:pt x="39213" y="9015"/>
                  </a:cubicBezTo>
                  <a:cubicBezTo>
                    <a:pt x="39038" y="9139"/>
                    <a:pt x="38861" y="9290"/>
                    <a:pt x="38643" y="9504"/>
                  </a:cubicBezTo>
                  <a:cubicBezTo>
                    <a:pt x="38479" y="9664"/>
                    <a:pt x="38314" y="9849"/>
                    <a:pt x="38121" y="10083"/>
                  </a:cubicBezTo>
                  <a:cubicBezTo>
                    <a:pt x="37884" y="10372"/>
                    <a:pt x="37659" y="10679"/>
                    <a:pt x="37442" y="10977"/>
                  </a:cubicBezTo>
                  <a:cubicBezTo>
                    <a:pt x="37041" y="11524"/>
                    <a:pt x="36632" y="12082"/>
                    <a:pt x="36132" y="12549"/>
                  </a:cubicBezTo>
                  <a:cubicBezTo>
                    <a:pt x="36013" y="12661"/>
                    <a:pt x="35881" y="12766"/>
                    <a:pt x="35756" y="12857"/>
                  </a:cubicBezTo>
                  <a:cubicBezTo>
                    <a:pt x="35714" y="12887"/>
                    <a:pt x="35704" y="12946"/>
                    <a:pt x="35733" y="12992"/>
                  </a:cubicBezTo>
                  <a:cubicBezTo>
                    <a:pt x="35755" y="13017"/>
                    <a:pt x="35785" y="13030"/>
                    <a:pt x="35814" y="13030"/>
                  </a:cubicBezTo>
                  <a:cubicBezTo>
                    <a:pt x="35832" y="13030"/>
                    <a:pt x="35850" y="13025"/>
                    <a:pt x="35866" y="13015"/>
                  </a:cubicBezTo>
                  <a:cubicBezTo>
                    <a:pt x="36441" y="12604"/>
                    <a:pt x="36903" y="12061"/>
                    <a:pt x="37349" y="11535"/>
                  </a:cubicBezTo>
                  <a:lnTo>
                    <a:pt x="37502" y="11351"/>
                  </a:lnTo>
                  <a:cubicBezTo>
                    <a:pt x="37939" y="10837"/>
                    <a:pt x="38379" y="10316"/>
                    <a:pt x="38865" y="9861"/>
                  </a:cubicBezTo>
                  <a:cubicBezTo>
                    <a:pt x="39015" y="9721"/>
                    <a:pt x="39158" y="9602"/>
                    <a:pt x="39306" y="9490"/>
                  </a:cubicBezTo>
                  <a:cubicBezTo>
                    <a:pt x="39462" y="9372"/>
                    <a:pt x="39635" y="9262"/>
                    <a:pt x="39835" y="9152"/>
                  </a:cubicBezTo>
                  <a:cubicBezTo>
                    <a:pt x="39946" y="9096"/>
                    <a:pt x="40060" y="9045"/>
                    <a:pt x="40175" y="8999"/>
                  </a:cubicBezTo>
                  <a:cubicBezTo>
                    <a:pt x="40223" y="8980"/>
                    <a:pt x="40269" y="8963"/>
                    <a:pt x="40315" y="8946"/>
                  </a:cubicBezTo>
                  <a:lnTo>
                    <a:pt x="40348" y="8934"/>
                  </a:lnTo>
                  <a:lnTo>
                    <a:pt x="40398" y="8914"/>
                  </a:lnTo>
                  <a:lnTo>
                    <a:pt x="40398" y="8914"/>
                  </a:lnTo>
                  <a:cubicBezTo>
                    <a:pt x="40310" y="9987"/>
                    <a:pt x="40404" y="11086"/>
                    <a:pt x="40506" y="12120"/>
                  </a:cubicBezTo>
                  <a:cubicBezTo>
                    <a:pt x="40533" y="12403"/>
                    <a:pt x="40562" y="12684"/>
                    <a:pt x="40592" y="12966"/>
                  </a:cubicBezTo>
                  <a:cubicBezTo>
                    <a:pt x="40631" y="13325"/>
                    <a:pt x="40667" y="13682"/>
                    <a:pt x="40700" y="14042"/>
                  </a:cubicBezTo>
                  <a:cubicBezTo>
                    <a:pt x="40767" y="14765"/>
                    <a:pt x="40827" y="15621"/>
                    <a:pt x="40783" y="16472"/>
                  </a:cubicBezTo>
                  <a:cubicBezTo>
                    <a:pt x="40781" y="16498"/>
                    <a:pt x="40789" y="16521"/>
                    <a:pt x="40804" y="16539"/>
                  </a:cubicBezTo>
                  <a:cubicBezTo>
                    <a:pt x="40820" y="16558"/>
                    <a:pt x="40846" y="16569"/>
                    <a:pt x="40875" y="16572"/>
                  </a:cubicBezTo>
                  <a:cubicBezTo>
                    <a:pt x="40877" y="16572"/>
                    <a:pt x="40878" y="16572"/>
                    <a:pt x="40880" y="16572"/>
                  </a:cubicBezTo>
                  <a:cubicBezTo>
                    <a:pt x="40929" y="16572"/>
                    <a:pt x="40971" y="16532"/>
                    <a:pt x="40973" y="16483"/>
                  </a:cubicBezTo>
                  <a:cubicBezTo>
                    <a:pt x="41033" y="15377"/>
                    <a:pt x="40937" y="14253"/>
                    <a:pt x="40846" y="13167"/>
                  </a:cubicBezTo>
                  <a:lnTo>
                    <a:pt x="40793" y="12536"/>
                  </a:lnTo>
                  <a:cubicBezTo>
                    <a:pt x="40690" y="11249"/>
                    <a:pt x="40606" y="9879"/>
                    <a:pt x="40835" y="8549"/>
                  </a:cubicBezTo>
                  <a:cubicBezTo>
                    <a:pt x="40934" y="7990"/>
                    <a:pt x="41095" y="7459"/>
                    <a:pt x="41313" y="6975"/>
                  </a:cubicBezTo>
                  <a:cubicBezTo>
                    <a:pt x="41507" y="6558"/>
                    <a:pt x="41748" y="6166"/>
                    <a:pt x="42033" y="5810"/>
                  </a:cubicBezTo>
                  <a:cubicBezTo>
                    <a:pt x="42189" y="5621"/>
                    <a:pt x="42361" y="5437"/>
                    <a:pt x="42544" y="5260"/>
                  </a:cubicBezTo>
                  <a:lnTo>
                    <a:pt x="42603" y="5204"/>
                  </a:lnTo>
                  <a:cubicBezTo>
                    <a:pt x="43011" y="5135"/>
                    <a:pt x="43424" y="5068"/>
                    <a:pt x="43838" y="5002"/>
                  </a:cubicBezTo>
                  <a:cubicBezTo>
                    <a:pt x="44659" y="4874"/>
                    <a:pt x="45500" y="4743"/>
                    <a:pt x="46291" y="4540"/>
                  </a:cubicBezTo>
                  <a:cubicBezTo>
                    <a:pt x="46703" y="4433"/>
                    <a:pt x="47120" y="4302"/>
                    <a:pt x="47528" y="4151"/>
                  </a:cubicBezTo>
                  <a:cubicBezTo>
                    <a:pt x="47966" y="3989"/>
                    <a:pt x="48368" y="3794"/>
                    <a:pt x="48724" y="3572"/>
                  </a:cubicBezTo>
                  <a:cubicBezTo>
                    <a:pt x="48812" y="3529"/>
                    <a:pt x="48882" y="3466"/>
                    <a:pt x="48934" y="3386"/>
                  </a:cubicBezTo>
                  <a:cubicBezTo>
                    <a:pt x="49011" y="3271"/>
                    <a:pt x="49037" y="3127"/>
                    <a:pt x="49011" y="2992"/>
                  </a:cubicBezTo>
                  <a:cubicBezTo>
                    <a:pt x="48993" y="2902"/>
                    <a:pt x="48950" y="2815"/>
                    <a:pt x="48887" y="2744"/>
                  </a:cubicBezTo>
                  <a:cubicBezTo>
                    <a:pt x="48856" y="2709"/>
                    <a:pt x="48819" y="2676"/>
                    <a:pt x="48779" y="2650"/>
                  </a:cubicBezTo>
                  <a:cubicBezTo>
                    <a:pt x="48704" y="2601"/>
                    <a:pt x="48594" y="2560"/>
                    <a:pt x="48487" y="2560"/>
                  </a:cubicBezTo>
                  <a:cubicBezTo>
                    <a:pt x="48453" y="2560"/>
                    <a:pt x="48420" y="2564"/>
                    <a:pt x="48388" y="2573"/>
                  </a:cubicBezTo>
                  <a:cubicBezTo>
                    <a:pt x="48135" y="2645"/>
                    <a:pt x="47884" y="2722"/>
                    <a:pt x="47633" y="2798"/>
                  </a:cubicBezTo>
                  <a:lnTo>
                    <a:pt x="47226" y="2923"/>
                  </a:lnTo>
                  <a:lnTo>
                    <a:pt x="46709" y="3077"/>
                  </a:lnTo>
                  <a:cubicBezTo>
                    <a:pt x="46455" y="3154"/>
                    <a:pt x="46199" y="3233"/>
                    <a:pt x="45942" y="3308"/>
                  </a:cubicBezTo>
                  <a:lnTo>
                    <a:pt x="45873" y="3328"/>
                  </a:lnTo>
                  <a:cubicBezTo>
                    <a:pt x="45076" y="3559"/>
                    <a:pt x="44250" y="3801"/>
                    <a:pt x="43434" y="4019"/>
                  </a:cubicBezTo>
                  <a:cubicBezTo>
                    <a:pt x="43026" y="4127"/>
                    <a:pt x="42617" y="4230"/>
                    <a:pt x="42208" y="4331"/>
                  </a:cubicBezTo>
                  <a:cubicBezTo>
                    <a:pt x="41781" y="4436"/>
                    <a:pt x="41356" y="4543"/>
                    <a:pt x="40929" y="4657"/>
                  </a:cubicBezTo>
                  <a:cubicBezTo>
                    <a:pt x="40135" y="4869"/>
                    <a:pt x="39327" y="5125"/>
                    <a:pt x="38456" y="5441"/>
                  </a:cubicBezTo>
                  <a:cubicBezTo>
                    <a:pt x="37604" y="5748"/>
                    <a:pt x="36733" y="6115"/>
                    <a:pt x="35859" y="6531"/>
                  </a:cubicBezTo>
                  <a:cubicBezTo>
                    <a:pt x="35855" y="6524"/>
                    <a:pt x="35848" y="6517"/>
                    <a:pt x="35842" y="6510"/>
                  </a:cubicBezTo>
                  <a:cubicBezTo>
                    <a:pt x="35779" y="6438"/>
                    <a:pt x="35708" y="6377"/>
                    <a:pt x="35641" y="6317"/>
                  </a:cubicBezTo>
                  <a:cubicBezTo>
                    <a:pt x="35469" y="6174"/>
                    <a:pt x="35269" y="6041"/>
                    <a:pt x="35046" y="5921"/>
                  </a:cubicBezTo>
                  <a:cubicBezTo>
                    <a:pt x="34871" y="5827"/>
                    <a:pt x="34679" y="5746"/>
                    <a:pt x="34426" y="5654"/>
                  </a:cubicBezTo>
                  <a:cubicBezTo>
                    <a:pt x="34328" y="5618"/>
                    <a:pt x="34232" y="5588"/>
                    <a:pt x="34133" y="5556"/>
                  </a:cubicBezTo>
                  <a:cubicBezTo>
                    <a:pt x="33999" y="4785"/>
                    <a:pt x="33581" y="4079"/>
                    <a:pt x="33201" y="3479"/>
                  </a:cubicBezTo>
                  <a:lnTo>
                    <a:pt x="33000" y="3164"/>
                  </a:lnTo>
                  <a:lnTo>
                    <a:pt x="32903" y="3012"/>
                  </a:lnTo>
                  <a:cubicBezTo>
                    <a:pt x="32793" y="2840"/>
                    <a:pt x="32685" y="2669"/>
                    <a:pt x="32577" y="2495"/>
                  </a:cubicBezTo>
                  <a:cubicBezTo>
                    <a:pt x="32360" y="2145"/>
                    <a:pt x="32180" y="1789"/>
                    <a:pt x="32043" y="1437"/>
                  </a:cubicBezTo>
                  <a:cubicBezTo>
                    <a:pt x="31899" y="1045"/>
                    <a:pt x="31809" y="678"/>
                    <a:pt x="31770" y="318"/>
                  </a:cubicBezTo>
                  <a:lnTo>
                    <a:pt x="31756" y="97"/>
                  </a:lnTo>
                  <a:cubicBezTo>
                    <a:pt x="31754" y="72"/>
                    <a:pt x="31744" y="48"/>
                    <a:pt x="31730" y="30"/>
                  </a:cubicBezTo>
                  <a:cubicBezTo>
                    <a:pt x="31713" y="10"/>
                    <a:pt x="31691" y="0"/>
                    <a:pt x="31664" y="0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4" name="Google Shape;6174;p16"/>
            <p:cNvSpPr/>
            <p:nvPr/>
          </p:nvSpPr>
          <p:spPr>
            <a:xfrm>
              <a:off x="4639175" y="4233475"/>
              <a:ext cx="137700" cy="223250"/>
            </a:xfrm>
            <a:custGeom>
              <a:avLst/>
              <a:gdLst/>
              <a:ahLst/>
              <a:cxnLst/>
              <a:rect l="l" t="t" r="r" b="b"/>
              <a:pathLst>
                <a:path w="5508" h="8930" extrusionOk="0">
                  <a:moveTo>
                    <a:pt x="3354" y="2010"/>
                  </a:moveTo>
                  <a:cubicBezTo>
                    <a:pt x="3364" y="2010"/>
                    <a:pt x="3374" y="2011"/>
                    <a:pt x="3383" y="2013"/>
                  </a:cubicBezTo>
                  <a:cubicBezTo>
                    <a:pt x="3403" y="2019"/>
                    <a:pt x="3420" y="2032"/>
                    <a:pt x="3433" y="2048"/>
                  </a:cubicBezTo>
                  <a:cubicBezTo>
                    <a:pt x="3570" y="2237"/>
                    <a:pt x="3712" y="2427"/>
                    <a:pt x="3855" y="2614"/>
                  </a:cubicBezTo>
                  <a:lnTo>
                    <a:pt x="3896" y="2667"/>
                  </a:lnTo>
                  <a:cubicBezTo>
                    <a:pt x="4008" y="2815"/>
                    <a:pt x="4118" y="2961"/>
                    <a:pt x="4225" y="3111"/>
                  </a:cubicBezTo>
                  <a:cubicBezTo>
                    <a:pt x="4431" y="3404"/>
                    <a:pt x="4661" y="3757"/>
                    <a:pt x="4808" y="4159"/>
                  </a:cubicBezTo>
                  <a:cubicBezTo>
                    <a:pt x="4897" y="4398"/>
                    <a:pt x="4957" y="4614"/>
                    <a:pt x="4990" y="4826"/>
                  </a:cubicBezTo>
                  <a:cubicBezTo>
                    <a:pt x="5030" y="5088"/>
                    <a:pt x="5042" y="5330"/>
                    <a:pt x="5023" y="5561"/>
                  </a:cubicBezTo>
                  <a:cubicBezTo>
                    <a:pt x="5006" y="5776"/>
                    <a:pt x="4970" y="6010"/>
                    <a:pt x="4914" y="6276"/>
                  </a:cubicBezTo>
                  <a:cubicBezTo>
                    <a:pt x="4887" y="6398"/>
                    <a:pt x="4858" y="6517"/>
                    <a:pt x="4828" y="6640"/>
                  </a:cubicBezTo>
                  <a:cubicBezTo>
                    <a:pt x="4799" y="6760"/>
                    <a:pt x="4770" y="6882"/>
                    <a:pt x="4736" y="7003"/>
                  </a:cubicBezTo>
                  <a:lnTo>
                    <a:pt x="4743" y="6989"/>
                  </a:lnTo>
                  <a:lnTo>
                    <a:pt x="4750" y="6973"/>
                  </a:lnTo>
                  <a:lnTo>
                    <a:pt x="4750" y="6973"/>
                  </a:lnTo>
                  <a:cubicBezTo>
                    <a:pt x="4719" y="7116"/>
                    <a:pt x="4691" y="7260"/>
                    <a:pt x="4671" y="7407"/>
                  </a:cubicBezTo>
                  <a:cubicBezTo>
                    <a:pt x="4650" y="7563"/>
                    <a:pt x="4640" y="7710"/>
                    <a:pt x="4634" y="7853"/>
                  </a:cubicBezTo>
                  <a:cubicBezTo>
                    <a:pt x="4634" y="7886"/>
                    <a:pt x="4619" y="7916"/>
                    <a:pt x="4592" y="7938"/>
                  </a:cubicBezTo>
                  <a:cubicBezTo>
                    <a:pt x="4570" y="7959"/>
                    <a:pt x="4542" y="7970"/>
                    <a:pt x="4503" y="7970"/>
                  </a:cubicBezTo>
                  <a:cubicBezTo>
                    <a:pt x="4493" y="7970"/>
                    <a:pt x="4483" y="7970"/>
                    <a:pt x="4472" y="7968"/>
                  </a:cubicBezTo>
                  <a:cubicBezTo>
                    <a:pt x="4447" y="7965"/>
                    <a:pt x="4424" y="7951"/>
                    <a:pt x="4408" y="7931"/>
                  </a:cubicBezTo>
                  <a:cubicBezTo>
                    <a:pt x="4387" y="7909"/>
                    <a:pt x="4381" y="7886"/>
                    <a:pt x="4378" y="7869"/>
                  </a:cubicBezTo>
                  <a:cubicBezTo>
                    <a:pt x="4260" y="7646"/>
                    <a:pt x="4184" y="7461"/>
                    <a:pt x="4141" y="7287"/>
                  </a:cubicBezTo>
                  <a:cubicBezTo>
                    <a:pt x="4095" y="7102"/>
                    <a:pt x="4077" y="6923"/>
                    <a:pt x="4085" y="6756"/>
                  </a:cubicBezTo>
                  <a:cubicBezTo>
                    <a:pt x="4097" y="6499"/>
                    <a:pt x="4158" y="6246"/>
                    <a:pt x="4217" y="6002"/>
                  </a:cubicBezTo>
                  <a:cubicBezTo>
                    <a:pt x="4235" y="5927"/>
                    <a:pt x="4252" y="5855"/>
                    <a:pt x="4273" y="5762"/>
                  </a:cubicBezTo>
                  <a:cubicBezTo>
                    <a:pt x="4321" y="5535"/>
                    <a:pt x="4368" y="5265"/>
                    <a:pt x="4357" y="4994"/>
                  </a:cubicBezTo>
                  <a:cubicBezTo>
                    <a:pt x="4345" y="4834"/>
                    <a:pt x="4315" y="4670"/>
                    <a:pt x="4260" y="4495"/>
                  </a:cubicBezTo>
                  <a:cubicBezTo>
                    <a:pt x="4147" y="4175"/>
                    <a:pt x="3979" y="3873"/>
                    <a:pt x="3817" y="3580"/>
                  </a:cubicBezTo>
                  <a:lnTo>
                    <a:pt x="3686" y="3348"/>
                  </a:lnTo>
                  <a:cubicBezTo>
                    <a:pt x="3582" y="3155"/>
                    <a:pt x="3475" y="2948"/>
                    <a:pt x="3396" y="2736"/>
                  </a:cubicBezTo>
                  <a:cubicBezTo>
                    <a:pt x="3361" y="2642"/>
                    <a:pt x="3328" y="2549"/>
                    <a:pt x="3305" y="2451"/>
                  </a:cubicBezTo>
                  <a:cubicBezTo>
                    <a:pt x="3278" y="2348"/>
                    <a:pt x="3259" y="2245"/>
                    <a:pt x="3248" y="2137"/>
                  </a:cubicBezTo>
                  <a:cubicBezTo>
                    <a:pt x="3241" y="2087"/>
                    <a:pt x="3262" y="2042"/>
                    <a:pt x="3304" y="2020"/>
                  </a:cubicBezTo>
                  <a:cubicBezTo>
                    <a:pt x="3318" y="2014"/>
                    <a:pt x="3336" y="2010"/>
                    <a:pt x="3354" y="2010"/>
                  </a:cubicBezTo>
                  <a:close/>
                  <a:moveTo>
                    <a:pt x="1557" y="1"/>
                  </a:moveTo>
                  <a:cubicBezTo>
                    <a:pt x="1284" y="1"/>
                    <a:pt x="1034" y="71"/>
                    <a:pt x="828" y="209"/>
                  </a:cubicBezTo>
                  <a:cubicBezTo>
                    <a:pt x="624" y="347"/>
                    <a:pt x="456" y="540"/>
                    <a:pt x="326" y="777"/>
                  </a:cubicBezTo>
                  <a:cubicBezTo>
                    <a:pt x="166" y="1078"/>
                    <a:pt x="97" y="1406"/>
                    <a:pt x="58" y="1654"/>
                  </a:cubicBezTo>
                  <a:cubicBezTo>
                    <a:pt x="8" y="1980"/>
                    <a:pt x="0" y="2341"/>
                    <a:pt x="36" y="2792"/>
                  </a:cubicBezTo>
                  <a:cubicBezTo>
                    <a:pt x="72" y="3263"/>
                    <a:pt x="151" y="3721"/>
                    <a:pt x="266" y="4150"/>
                  </a:cubicBezTo>
                  <a:cubicBezTo>
                    <a:pt x="372" y="4540"/>
                    <a:pt x="520" y="4915"/>
                    <a:pt x="713" y="5271"/>
                  </a:cubicBezTo>
                  <a:cubicBezTo>
                    <a:pt x="877" y="5571"/>
                    <a:pt x="1079" y="5863"/>
                    <a:pt x="1335" y="6163"/>
                  </a:cubicBezTo>
                  <a:cubicBezTo>
                    <a:pt x="1794" y="6706"/>
                    <a:pt x="2357" y="7158"/>
                    <a:pt x="2905" y="7596"/>
                  </a:cubicBezTo>
                  <a:lnTo>
                    <a:pt x="3101" y="7754"/>
                  </a:lnTo>
                  <a:lnTo>
                    <a:pt x="3097" y="7750"/>
                  </a:lnTo>
                  <a:lnTo>
                    <a:pt x="3097" y="7750"/>
                  </a:lnTo>
                  <a:cubicBezTo>
                    <a:pt x="3343" y="7949"/>
                    <a:pt x="3640" y="8194"/>
                    <a:pt x="3937" y="8462"/>
                  </a:cubicBezTo>
                  <a:cubicBezTo>
                    <a:pt x="4204" y="8620"/>
                    <a:pt x="4473" y="8777"/>
                    <a:pt x="4743" y="8929"/>
                  </a:cubicBezTo>
                  <a:cubicBezTo>
                    <a:pt x="4760" y="8907"/>
                    <a:pt x="4775" y="8883"/>
                    <a:pt x="4783" y="8854"/>
                  </a:cubicBezTo>
                  <a:cubicBezTo>
                    <a:pt x="5099" y="7941"/>
                    <a:pt x="5300" y="7118"/>
                    <a:pt x="5399" y="6342"/>
                  </a:cubicBezTo>
                  <a:cubicBezTo>
                    <a:pt x="5507" y="5479"/>
                    <a:pt x="5461" y="4652"/>
                    <a:pt x="5267" y="3885"/>
                  </a:cubicBezTo>
                  <a:cubicBezTo>
                    <a:pt x="5164" y="3477"/>
                    <a:pt x="5007" y="3072"/>
                    <a:pt x="4800" y="2678"/>
                  </a:cubicBezTo>
                  <a:cubicBezTo>
                    <a:pt x="4611" y="2312"/>
                    <a:pt x="4360" y="1947"/>
                    <a:pt x="4013" y="1532"/>
                  </a:cubicBezTo>
                  <a:cubicBezTo>
                    <a:pt x="3736" y="1202"/>
                    <a:pt x="3439" y="910"/>
                    <a:pt x="3126" y="663"/>
                  </a:cubicBezTo>
                  <a:cubicBezTo>
                    <a:pt x="3004" y="565"/>
                    <a:pt x="2872" y="472"/>
                    <a:pt x="2732" y="386"/>
                  </a:cubicBezTo>
                  <a:cubicBezTo>
                    <a:pt x="2609" y="307"/>
                    <a:pt x="2465" y="232"/>
                    <a:pt x="2286" y="156"/>
                  </a:cubicBezTo>
                  <a:cubicBezTo>
                    <a:pt x="2205" y="122"/>
                    <a:pt x="2122" y="93"/>
                    <a:pt x="2038" y="69"/>
                  </a:cubicBezTo>
                  <a:cubicBezTo>
                    <a:pt x="1873" y="23"/>
                    <a:pt x="1711" y="1"/>
                    <a:pt x="1557" y="1"/>
                  </a:cubicBezTo>
                  <a:close/>
                </a:path>
              </a:pathLst>
            </a:custGeom>
            <a:solidFill>
              <a:srgbClr val="A3BE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5" name="Google Shape;6175;p16"/>
            <p:cNvSpPr/>
            <p:nvPr/>
          </p:nvSpPr>
          <p:spPr>
            <a:xfrm>
              <a:off x="5239550" y="4357425"/>
              <a:ext cx="163925" cy="235025"/>
            </a:xfrm>
            <a:custGeom>
              <a:avLst/>
              <a:gdLst/>
              <a:ahLst/>
              <a:cxnLst/>
              <a:rect l="l" t="t" r="r" b="b"/>
              <a:pathLst>
                <a:path w="6557" h="9401" extrusionOk="0">
                  <a:moveTo>
                    <a:pt x="5459" y="1856"/>
                  </a:moveTo>
                  <a:cubicBezTo>
                    <a:pt x="5463" y="1856"/>
                    <a:pt x="5468" y="1856"/>
                    <a:pt x="5473" y="1857"/>
                  </a:cubicBezTo>
                  <a:lnTo>
                    <a:pt x="5481" y="1857"/>
                  </a:lnTo>
                  <a:cubicBezTo>
                    <a:pt x="5523" y="1867"/>
                    <a:pt x="5550" y="1910"/>
                    <a:pt x="5547" y="1957"/>
                  </a:cubicBezTo>
                  <a:cubicBezTo>
                    <a:pt x="5562" y="1985"/>
                    <a:pt x="5569" y="2015"/>
                    <a:pt x="5562" y="2052"/>
                  </a:cubicBezTo>
                  <a:cubicBezTo>
                    <a:pt x="5554" y="2094"/>
                    <a:pt x="5547" y="2137"/>
                    <a:pt x="5540" y="2176"/>
                  </a:cubicBezTo>
                  <a:cubicBezTo>
                    <a:pt x="5550" y="2337"/>
                    <a:pt x="5575" y="2506"/>
                    <a:pt x="5618" y="2698"/>
                  </a:cubicBezTo>
                  <a:cubicBezTo>
                    <a:pt x="5638" y="2777"/>
                    <a:pt x="5655" y="2858"/>
                    <a:pt x="5675" y="2937"/>
                  </a:cubicBezTo>
                  <a:cubicBezTo>
                    <a:pt x="5702" y="3042"/>
                    <a:pt x="5730" y="3149"/>
                    <a:pt x="5751" y="3256"/>
                  </a:cubicBezTo>
                  <a:cubicBezTo>
                    <a:pt x="5810" y="3540"/>
                    <a:pt x="5865" y="3914"/>
                    <a:pt x="5756" y="4271"/>
                  </a:cubicBezTo>
                  <a:cubicBezTo>
                    <a:pt x="5697" y="4462"/>
                    <a:pt x="5625" y="4609"/>
                    <a:pt x="5533" y="4721"/>
                  </a:cubicBezTo>
                  <a:cubicBezTo>
                    <a:pt x="5451" y="4821"/>
                    <a:pt x="5350" y="4915"/>
                    <a:pt x="5221" y="5011"/>
                  </a:cubicBezTo>
                  <a:lnTo>
                    <a:pt x="5105" y="5096"/>
                  </a:lnTo>
                  <a:cubicBezTo>
                    <a:pt x="5013" y="5162"/>
                    <a:pt x="4918" y="5231"/>
                    <a:pt x="4833" y="5305"/>
                  </a:cubicBezTo>
                  <a:cubicBezTo>
                    <a:pt x="4690" y="5430"/>
                    <a:pt x="4559" y="5570"/>
                    <a:pt x="4434" y="5699"/>
                  </a:cubicBezTo>
                  <a:cubicBezTo>
                    <a:pt x="4232" y="5913"/>
                    <a:pt x="4032" y="6130"/>
                    <a:pt x="3835" y="6347"/>
                  </a:cubicBezTo>
                  <a:cubicBezTo>
                    <a:pt x="3637" y="6565"/>
                    <a:pt x="3440" y="6783"/>
                    <a:pt x="3235" y="6994"/>
                  </a:cubicBezTo>
                  <a:cubicBezTo>
                    <a:pt x="3051" y="7185"/>
                    <a:pt x="2831" y="7405"/>
                    <a:pt x="2588" y="7618"/>
                  </a:cubicBezTo>
                  <a:cubicBezTo>
                    <a:pt x="2359" y="7815"/>
                    <a:pt x="2117" y="8000"/>
                    <a:pt x="1852" y="8181"/>
                  </a:cubicBezTo>
                  <a:cubicBezTo>
                    <a:pt x="1831" y="8195"/>
                    <a:pt x="1804" y="8209"/>
                    <a:pt x="1759" y="8209"/>
                  </a:cubicBezTo>
                  <a:cubicBezTo>
                    <a:pt x="1749" y="8209"/>
                    <a:pt x="1739" y="8208"/>
                    <a:pt x="1727" y="8207"/>
                  </a:cubicBezTo>
                  <a:cubicBezTo>
                    <a:pt x="1698" y="8199"/>
                    <a:pt x="1674" y="8181"/>
                    <a:pt x="1653" y="8158"/>
                  </a:cubicBezTo>
                  <a:cubicBezTo>
                    <a:pt x="1632" y="8129"/>
                    <a:pt x="1622" y="8092"/>
                    <a:pt x="1625" y="8057"/>
                  </a:cubicBezTo>
                  <a:cubicBezTo>
                    <a:pt x="1629" y="8034"/>
                    <a:pt x="1636" y="8011"/>
                    <a:pt x="1652" y="7990"/>
                  </a:cubicBezTo>
                  <a:cubicBezTo>
                    <a:pt x="1827" y="7691"/>
                    <a:pt x="2063" y="7427"/>
                    <a:pt x="2291" y="7173"/>
                  </a:cubicBezTo>
                  <a:lnTo>
                    <a:pt x="2406" y="7042"/>
                  </a:lnTo>
                  <a:cubicBezTo>
                    <a:pt x="2534" y="6895"/>
                    <a:pt x="2660" y="6749"/>
                    <a:pt x="2778" y="6594"/>
                  </a:cubicBezTo>
                  <a:cubicBezTo>
                    <a:pt x="2896" y="6434"/>
                    <a:pt x="3004" y="6266"/>
                    <a:pt x="3098" y="6094"/>
                  </a:cubicBezTo>
                  <a:lnTo>
                    <a:pt x="3098" y="6095"/>
                  </a:lnTo>
                  <a:lnTo>
                    <a:pt x="3133" y="6018"/>
                  </a:lnTo>
                  <a:cubicBezTo>
                    <a:pt x="3216" y="5864"/>
                    <a:pt x="3298" y="5709"/>
                    <a:pt x="3384" y="5557"/>
                  </a:cubicBezTo>
                  <a:cubicBezTo>
                    <a:pt x="3467" y="5407"/>
                    <a:pt x="3558" y="5249"/>
                    <a:pt x="3669" y="5101"/>
                  </a:cubicBezTo>
                  <a:cubicBezTo>
                    <a:pt x="3792" y="4930"/>
                    <a:pt x="3924" y="4778"/>
                    <a:pt x="4064" y="4643"/>
                  </a:cubicBezTo>
                  <a:cubicBezTo>
                    <a:pt x="4111" y="4596"/>
                    <a:pt x="4161" y="4550"/>
                    <a:pt x="4211" y="4507"/>
                  </a:cubicBezTo>
                  <a:lnTo>
                    <a:pt x="4324" y="4405"/>
                  </a:lnTo>
                  <a:cubicBezTo>
                    <a:pt x="4384" y="4350"/>
                    <a:pt x="4440" y="4294"/>
                    <a:pt x="4509" y="4225"/>
                  </a:cubicBezTo>
                  <a:cubicBezTo>
                    <a:pt x="4654" y="4069"/>
                    <a:pt x="4769" y="3916"/>
                    <a:pt x="4868" y="3748"/>
                  </a:cubicBezTo>
                  <a:lnTo>
                    <a:pt x="4868" y="3747"/>
                  </a:lnTo>
                  <a:cubicBezTo>
                    <a:pt x="4944" y="3595"/>
                    <a:pt x="5006" y="3430"/>
                    <a:pt x="5055" y="3228"/>
                  </a:cubicBezTo>
                  <a:cubicBezTo>
                    <a:pt x="5093" y="3058"/>
                    <a:pt x="5121" y="2884"/>
                    <a:pt x="5151" y="2700"/>
                  </a:cubicBezTo>
                  <a:cubicBezTo>
                    <a:pt x="5188" y="2473"/>
                    <a:pt x="5228" y="2243"/>
                    <a:pt x="5277" y="2015"/>
                  </a:cubicBezTo>
                  <a:cubicBezTo>
                    <a:pt x="5284" y="1980"/>
                    <a:pt x="5294" y="1946"/>
                    <a:pt x="5329" y="1916"/>
                  </a:cubicBezTo>
                  <a:cubicBezTo>
                    <a:pt x="5343" y="1906"/>
                    <a:pt x="5361" y="1898"/>
                    <a:pt x="5385" y="1891"/>
                  </a:cubicBezTo>
                  <a:cubicBezTo>
                    <a:pt x="5400" y="1869"/>
                    <a:pt x="5427" y="1856"/>
                    <a:pt x="5459" y="1856"/>
                  </a:cubicBezTo>
                  <a:close/>
                  <a:moveTo>
                    <a:pt x="4712" y="1"/>
                  </a:moveTo>
                  <a:cubicBezTo>
                    <a:pt x="4614" y="1"/>
                    <a:pt x="4506" y="15"/>
                    <a:pt x="4381" y="43"/>
                  </a:cubicBezTo>
                  <a:cubicBezTo>
                    <a:pt x="4229" y="76"/>
                    <a:pt x="4082" y="136"/>
                    <a:pt x="3957" y="189"/>
                  </a:cubicBezTo>
                  <a:cubicBezTo>
                    <a:pt x="3824" y="247"/>
                    <a:pt x="3684" y="323"/>
                    <a:pt x="3515" y="426"/>
                  </a:cubicBezTo>
                  <a:cubicBezTo>
                    <a:pt x="3246" y="593"/>
                    <a:pt x="2965" y="801"/>
                    <a:pt x="2632" y="1087"/>
                  </a:cubicBezTo>
                  <a:cubicBezTo>
                    <a:pt x="2386" y="1297"/>
                    <a:pt x="2127" y="1541"/>
                    <a:pt x="1846" y="1830"/>
                  </a:cubicBezTo>
                  <a:cubicBezTo>
                    <a:pt x="1422" y="2262"/>
                    <a:pt x="888" y="2854"/>
                    <a:pt x="537" y="3552"/>
                  </a:cubicBezTo>
                  <a:cubicBezTo>
                    <a:pt x="338" y="3952"/>
                    <a:pt x="194" y="4388"/>
                    <a:pt x="108" y="4854"/>
                  </a:cubicBezTo>
                  <a:cubicBezTo>
                    <a:pt x="36" y="5257"/>
                    <a:pt x="0" y="5697"/>
                    <a:pt x="0" y="6238"/>
                  </a:cubicBezTo>
                  <a:cubicBezTo>
                    <a:pt x="0" y="6549"/>
                    <a:pt x="13" y="6862"/>
                    <a:pt x="23" y="7177"/>
                  </a:cubicBezTo>
                  <a:cubicBezTo>
                    <a:pt x="29" y="7339"/>
                    <a:pt x="35" y="7503"/>
                    <a:pt x="39" y="7668"/>
                  </a:cubicBezTo>
                  <a:cubicBezTo>
                    <a:pt x="51" y="8050"/>
                    <a:pt x="49" y="8386"/>
                    <a:pt x="36" y="8696"/>
                  </a:cubicBezTo>
                  <a:cubicBezTo>
                    <a:pt x="42" y="8761"/>
                    <a:pt x="46" y="8826"/>
                    <a:pt x="51" y="8890"/>
                  </a:cubicBezTo>
                  <a:cubicBezTo>
                    <a:pt x="61" y="9040"/>
                    <a:pt x="66" y="9191"/>
                    <a:pt x="71" y="9340"/>
                  </a:cubicBezTo>
                  <a:cubicBezTo>
                    <a:pt x="95" y="9364"/>
                    <a:pt x="128" y="9384"/>
                    <a:pt x="165" y="9393"/>
                  </a:cubicBezTo>
                  <a:cubicBezTo>
                    <a:pt x="181" y="9397"/>
                    <a:pt x="197" y="9399"/>
                    <a:pt x="214" y="9400"/>
                  </a:cubicBezTo>
                  <a:cubicBezTo>
                    <a:pt x="218" y="9400"/>
                    <a:pt x="221" y="9401"/>
                    <a:pt x="225" y="9401"/>
                  </a:cubicBezTo>
                  <a:cubicBezTo>
                    <a:pt x="331" y="9401"/>
                    <a:pt x="420" y="9316"/>
                    <a:pt x="434" y="9199"/>
                  </a:cubicBezTo>
                  <a:cubicBezTo>
                    <a:pt x="441" y="9200"/>
                    <a:pt x="448" y="9200"/>
                    <a:pt x="455" y="9200"/>
                  </a:cubicBezTo>
                  <a:cubicBezTo>
                    <a:pt x="495" y="9200"/>
                    <a:pt x="536" y="9187"/>
                    <a:pt x="583" y="9168"/>
                  </a:cubicBezTo>
                  <a:cubicBezTo>
                    <a:pt x="774" y="9090"/>
                    <a:pt x="957" y="8991"/>
                    <a:pt x="1134" y="8895"/>
                  </a:cubicBezTo>
                  <a:lnTo>
                    <a:pt x="1264" y="8823"/>
                  </a:lnTo>
                  <a:lnTo>
                    <a:pt x="1504" y="8694"/>
                  </a:lnTo>
                  <a:cubicBezTo>
                    <a:pt x="1666" y="8607"/>
                    <a:pt x="1827" y="8521"/>
                    <a:pt x="1988" y="8434"/>
                  </a:cubicBezTo>
                  <a:cubicBezTo>
                    <a:pt x="2484" y="8165"/>
                    <a:pt x="2907" y="7919"/>
                    <a:pt x="3289" y="7681"/>
                  </a:cubicBezTo>
                  <a:cubicBezTo>
                    <a:pt x="4272" y="7062"/>
                    <a:pt x="4976" y="6482"/>
                    <a:pt x="5508" y="5851"/>
                  </a:cubicBezTo>
                  <a:cubicBezTo>
                    <a:pt x="5655" y="5680"/>
                    <a:pt x="5794" y="5494"/>
                    <a:pt x="5925" y="5295"/>
                  </a:cubicBezTo>
                  <a:cubicBezTo>
                    <a:pt x="6046" y="5109"/>
                    <a:pt x="6155" y="4900"/>
                    <a:pt x="6268" y="4636"/>
                  </a:cubicBezTo>
                  <a:cubicBezTo>
                    <a:pt x="6383" y="4372"/>
                    <a:pt x="6458" y="4070"/>
                    <a:pt x="6508" y="3688"/>
                  </a:cubicBezTo>
                  <a:cubicBezTo>
                    <a:pt x="6550" y="3382"/>
                    <a:pt x="6557" y="3059"/>
                    <a:pt x="6535" y="2698"/>
                  </a:cubicBezTo>
                  <a:cubicBezTo>
                    <a:pt x="6514" y="2324"/>
                    <a:pt x="6456" y="1967"/>
                    <a:pt x="6364" y="1644"/>
                  </a:cubicBezTo>
                  <a:cubicBezTo>
                    <a:pt x="6264" y="1288"/>
                    <a:pt x="6125" y="982"/>
                    <a:pt x="5954" y="739"/>
                  </a:cubicBezTo>
                  <a:cubicBezTo>
                    <a:pt x="5751" y="452"/>
                    <a:pt x="5503" y="244"/>
                    <a:pt x="5214" y="117"/>
                  </a:cubicBezTo>
                  <a:cubicBezTo>
                    <a:pt x="5152" y="90"/>
                    <a:pt x="5092" y="69"/>
                    <a:pt x="5029" y="53"/>
                  </a:cubicBezTo>
                  <a:cubicBezTo>
                    <a:pt x="4958" y="28"/>
                    <a:pt x="4884" y="17"/>
                    <a:pt x="4808" y="5"/>
                  </a:cubicBezTo>
                  <a:cubicBezTo>
                    <a:pt x="4777" y="2"/>
                    <a:pt x="4745" y="1"/>
                    <a:pt x="4712" y="1"/>
                  </a:cubicBezTo>
                  <a:close/>
                </a:path>
              </a:pathLst>
            </a:custGeom>
            <a:solidFill>
              <a:srgbClr val="A3BE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6" name="Google Shape;6176;p16"/>
            <p:cNvSpPr/>
            <p:nvPr/>
          </p:nvSpPr>
          <p:spPr>
            <a:xfrm>
              <a:off x="5642350" y="4298025"/>
              <a:ext cx="168375" cy="121675"/>
            </a:xfrm>
            <a:custGeom>
              <a:avLst/>
              <a:gdLst/>
              <a:ahLst/>
              <a:cxnLst/>
              <a:rect l="l" t="t" r="r" b="b"/>
              <a:pathLst>
                <a:path w="6735" h="4867" extrusionOk="0">
                  <a:moveTo>
                    <a:pt x="6166" y="930"/>
                  </a:moveTo>
                  <a:cubicBezTo>
                    <a:pt x="6173" y="930"/>
                    <a:pt x="6181" y="930"/>
                    <a:pt x="6188" y="932"/>
                  </a:cubicBezTo>
                  <a:lnTo>
                    <a:pt x="6194" y="935"/>
                  </a:lnTo>
                  <a:cubicBezTo>
                    <a:pt x="6226" y="947"/>
                    <a:pt x="6251" y="974"/>
                    <a:pt x="6257" y="1007"/>
                  </a:cubicBezTo>
                  <a:cubicBezTo>
                    <a:pt x="6289" y="1184"/>
                    <a:pt x="6323" y="1418"/>
                    <a:pt x="6290" y="1649"/>
                  </a:cubicBezTo>
                  <a:cubicBezTo>
                    <a:pt x="6267" y="1834"/>
                    <a:pt x="6217" y="1999"/>
                    <a:pt x="6138" y="2143"/>
                  </a:cubicBezTo>
                  <a:cubicBezTo>
                    <a:pt x="5996" y="2407"/>
                    <a:pt x="5762" y="2626"/>
                    <a:pt x="5440" y="2795"/>
                  </a:cubicBezTo>
                  <a:cubicBezTo>
                    <a:pt x="5110" y="2969"/>
                    <a:pt x="4753" y="3078"/>
                    <a:pt x="4419" y="3171"/>
                  </a:cubicBezTo>
                  <a:lnTo>
                    <a:pt x="4111" y="3255"/>
                  </a:lnTo>
                  <a:cubicBezTo>
                    <a:pt x="3978" y="3291"/>
                    <a:pt x="3844" y="3327"/>
                    <a:pt x="3711" y="3364"/>
                  </a:cubicBezTo>
                  <a:cubicBezTo>
                    <a:pt x="3693" y="3391"/>
                    <a:pt x="3669" y="3407"/>
                    <a:pt x="3632" y="3417"/>
                  </a:cubicBezTo>
                  <a:lnTo>
                    <a:pt x="3494" y="3460"/>
                  </a:lnTo>
                  <a:cubicBezTo>
                    <a:pt x="3346" y="3513"/>
                    <a:pt x="3199" y="3571"/>
                    <a:pt x="3056" y="3635"/>
                  </a:cubicBezTo>
                  <a:lnTo>
                    <a:pt x="3011" y="3654"/>
                  </a:lnTo>
                  <a:cubicBezTo>
                    <a:pt x="2955" y="3681"/>
                    <a:pt x="2898" y="3709"/>
                    <a:pt x="2842" y="3737"/>
                  </a:cubicBezTo>
                  <a:lnTo>
                    <a:pt x="2796" y="3760"/>
                  </a:lnTo>
                  <a:cubicBezTo>
                    <a:pt x="2741" y="3789"/>
                    <a:pt x="2688" y="3816"/>
                    <a:pt x="2631" y="3844"/>
                  </a:cubicBezTo>
                  <a:cubicBezTo>
                    <a:pt x="2610" y="3851"/>
                    <a:pt x="2590" y="3855"/>
                    <a:pt x="2570" y="3855"/>
                  </a:cubicBezTo>
                  <a:cubicBezTo>
                    <a:pt x="2559" y="3855"/>
                    <a:pt x="2548" y="3854"/>
                    <a:pt x="2537" y="3851"/>
                  </a:cubicBezTo>
                  <a:cubicBezTo>
                    <a:pt x="2511" y="3845"/>
                    <a:pt x="2490" y="3832"/>
                    <a:pt x="2474" y="3812"/>
                  </a:cubicBezTo>
                  <a:cubicBezTo>
                    <a:pt x="2434" y="3769"/>
                    <a:pt x="2431" y="3710"/>
                    <a:pt x="2465" y="3653"/>
                  </a:cubicBezTo>
                  <a:cubicBezTo>
                    <a:pt x="2547" y="3509"/>
                    <a:pt x="2664" y="3324"/>
                    <a:pt x="2820" y="3183"/>
                  </a:cubicBezTo>
                  <a:cubicBezTo>
                    <a:pt x="2965" y="3049"/>
                    <a:pt x="3133" y="2936"/>
                    <a:pt x="3316" y="2841"/>
                  </a:cubicBezTo>
                  <a:cubicBezTo>
                    <a:pt x="3515" y="2738"/>
                    <a:pt x="3716" y="2651"/>
                    <a:pt x="3917" y="2581"/>
                  </a:cubicBezTo>
                  <a:cubicBezTo>
                    <a:pt x="4025" y="2544"/>
                    <a:pt x="4136" y="2508"/>
                    <a:pt x="4246" y="2472"/>
                  </a:cubicBezTo>
                  <a:lnTo>
                    <a:pt x="4479" y="2394"/>
                  </a:lnTo>
                  <a:cubicBezTo>
                    <a:pt x="4598" y="2353"/>
                    <a:pt x="4717" y="2310"/>
                    <a:pt x="4832" y="2256"/>
                  </a:cubicBezTo>
                  <a:cubicBezTo>
                    <a:pt x="4962" y="2195"/>
                    <a:pt x="5081" y="2130"/>
                    <a:pt x="5168" y="2070"/>
                  </a:cubicBezTo>
                  <a:cubicBezTo>
                    <a:pt x="5237" y="2021"/>
                    <a:pt x="5306" y="1971"/>
                    <a:pt x="5367" y="1912"/>
                  </a:cubicBezTo>
                  <a:cubicBezTo>
                    <a:pt x="5405" y="1873"/>
                    <a:pt x="5443" y="1836"/>
                    <a:pt x="5482" y="1797"/>
                  </a:cubicBezTo>
                  <a:cubicBezTo>
                    <a:pt x="5592" y="1665"/>
                    <a:pt x="5690" y="1520"/>
                    <a:pt x="5785" y="1380"/>
                  </a:cubicBezTo>
                  <a:cubicBezTo>
                    <a:pt x="5877" y="1241"/>
                    <a:pt x="5973" y="1100"/>
                    <a:pt x="6082" y="972"/>
                  </a:cubicBezTo>
                  <a:cubicBezTo>
                    <a:pt x="6107" y="944"/>
                    <a:pt x="6136" y="930"/>
                    <a:pt x="6166" y="930"/>
                  </a:cubicBezTo>
                  <a:close/>
                  <a:moveTo>
                    <a:pt x="5236" y="0"/>
                  </a:moveTo>
                  <a:cubicBezTo>
                    <a:pt x="5160" y="0"/>
                    <a:pt x="5080" y="4"/>
                    <a:pt x="4998" y="10"/>
                  </a:cubicBezTo>
                  <a:cubicBezTo>
                    <a:pt x="4680" y="35"/>
                    <a:pt x="4350" y="101"/>
                    <a:pt x="3988" y="213"/>
                  </a:cubicBezTo>
                  <a:cubicBezTo>
                    <a:pt x="3616" y="328"/>
                    <a:pt x="3264" y="477"/>
                    <a:pt x="2942" y="656"/>
                  </a:cubicBezTo>
                  <a:cubicBezTo>
                    <a:pt x="2583" y="855"/>
                    <a:pt x="2244" y="1119"/>
                    <a:pt x="1935" y="1438"/>
                  </a:cubicBezTo>
                  <a:cubicBezTo>
                    <a:pt x="1377" y="2019"/>
                    <a:pt x="989" y="2746"/>
                    <a:pt x="610" y="3502"/>
                  </a:cubicBezTo>
                  <a:lnTo>
                    <a:pt x="574" y="3574"/>
                  </a:lnTo>
                  <a:cubicBezTo>
                    <a:pt x="406" y="3911"/>
                    <a:pt x="239" y="4247"/>
                    <a:pt x="57" y="4576"/>
                  </a:cubicBezTo>
                  <a:cubicBezTo>
                    <a:pt x="1" y="4677"/>
                    <a:pt x="28" y="4800"/>
                    <a:pt x="114" y="4866"/>
                  </a:cubicBezTo>
                  <a:cubicBezTo>
                    <a:pt x="189" y="4850"/>
                    <a:pt x="263" y="4837"/>
                    <a:pt x="340" y="4825"/>
                  </a:cubicBezTo>
                  <a:cubicBezTo>
                    <a:pt x="376" y="4819"/>
                    <a:pt x="409" y="4813"/>
                    <a:pt x="444" y="4807"/>
                  </a:cubicBezTo>
                  <a:cubicBezTo>
                    <a:pt x="447" y="4806"/>
                    <a:pt x="447" y="4802"/>
                    <a:pt x="449" y="4800"/>
                  </a:cubicBezTo>
                  <a:cubicBezTo>
                    <a:pt x="472" y="4774"/>
                    <a:pt x="485" y="4774"/>
                    <a:pt x="495" y="4771"/>
                  </a:cubicBezTo>
                  <a:cubicBezTo>
                    <a:pt x="740" y="4721"/>
                    <a:pt x="990" y="4674"/>
                    <a:pt x="1239" y="4629"/>
                  </a:cubicBezTo>
                  <a:cubicBezTo>
                    <a:pt x="1486" y="4582"/>
                    <a:pt x="1734" y="4537"/>
                    <a:pt x="1981" y="4487"/>
                  </a:cubicBezTo>
                  <a:cubicBezTo>
                    <a:pt x="2748" y="4329"/>
                    <a:pt x="3369" y="4170"/>
                    <a:pt x="3935" y="3977"/>
                  </a:cubicBezTo>
                  <a:cubicBezTo>
                    <a:pt x="4709" y="3717"/>
                    <a:pt x="5256" y="3454"/>
                    <a:pt x="5716" y="3124"/>
                  </a:cubicBezTo>
                  <a:cubicBezTo>
                    <a:pt x="6273" y="2722"/>
                    <a:pt x="6603" y="2267"/>
                    <a:pt x="6698" y="1772"/>
                  </a:cubicBezTo>
                  <a:cubicBezTo>
                    <a:pt x="6725" y="1633"/>
                    <a:pt x="6734" y="1489"/>
                    <a:pt x="6727" y="1333"/>
                  </a:cubicBezTo>
                  <a:cubicBezTo>
                    <a:pt x="6721" y="1234"/>
                    <a:pt x="6707" y="1138"/>
                    <a:pt x="6689" y="1041"/>
                  </a:cubicBezTo>
                  <a:cubicBezTo>
                    <a:pt x="6669" y="944"/>
                    <a:pt x="6633" y="852"/>
                    <a:pt x="6592" y="751"/>
                  </a:cubicBezTo>
                  <a:cubicBezTo>
                    <a:pt x="6542" y="628"/>
                    <a:pt x="6454" y="500"/>
                    <a:pt x="6339" y="384"/>
                  </a:cubicBezTo>
                  <a:cubicBezTo>
                    <a:pt x="6231" y="276"/>
                    <a:pt x="6093" y="190"/>
                    <a:pt x="5915" y="118"/>
                  </a:cubicBezTo>
                  <a:cubicBezTo>
                    <a:pt x="5864" y="96"/>
                    <a:pt x="5809" y="78"/>
                    <a:pt x="5756" y="63"/>
                  </a:cubicBezTo>
                  <a:cubicBezTo>
                    <a:pt x="5601" y="21"/>
                    <a:pt x="5429" y="0"/>
                    <a:pt x="5236" y="0"/>
                  </a:cubicBezTo>
                  <a:close/>
                </a:path>
              </a:pathLst>
            </a:custGeom>
            <a:solidFill>
              <a:srgbClr val="A3BE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7" name="Google Shape;6177;p16"/>
            <p:cNvSpPr/>
            <p:nvPr/>
          </p:nvSpPr>
          <p:spPr>
            <a:xfrm>
              <a:off x="5113700" y="4890575"/>
              <a:ext cx="201825" cy="134975"/>
            </a:xfrm>
            <a:custGeom>
              <a:avLst/>
              <a:gdLst/>
              <a:ahLst/>
              <a:cxnLst/>
              <a:rect l="l" t="t" r="r" b="b"/>
              <a:pathLst>
                <a:path w="8073" h="5399" extrusionOk="0">
                  <a:moveTo>
                    <a:pt x="5702" y="552"/>
                  </a:moveTo>
                  <a:cubicBezTo>
                    <a:pt x="5715" y="552"/>
                    <a:pt x="5727" y="552"/>
                    <a:pt x="5739" y="553"/>
                  </a:cubicBezTo>
                  <a:cubicBezTo>
                    <a:pt x="5860" y="554"/>
                    <a:pt x="5984" y="574"/>
                    <a:pt x="6107" y="607"/>
                  </a:cubicBezTo>
                  <a:lnTo>
                    <a:pt x="6140" y="617"/>
                  </a:lnTo>
                  <a:cubicBezTo>
                    <a:pt x="6275" y="660"/>
                    <a:pt x="6419" y="722"/>
                    <a:pt x="6587" y="813"/>
                  </a:cubicBezTo>
                  <a:cubicBezTo>
                    <a:pt x="6631" y="836"/>
                    <a:pt x="6652" y="899"/>
                    <a:pt x="6647" y="945"/>
                  </a:cubicBezTo>
                  <a:cubicBezTo>
                    <a:pt x="6643" y="997"/>
                    <a:pt x="6610" y="1038"/>
                    <a:pt x="6565" y="1063"/>
                  </a:cubicBezTo>
                  <a:cubicBezTo>
                    <a:pt x="6317" y="1178"/>
                    <a:pt x="6054" y="1251"/>
                    <a:pt x="5798" y="1323"/>
                  </a:cubicBezTo>
                  <a:cubicBezTo>
                    <a:pt x="5705" y="1347"/>
                    <a:pt x="5613" y="1374"/>
                    <a:pt x="5518" y="1394"/>
                  </a:cubicBezTo>
                  <a:lnTo>
                    <a:pt x="5556" y="1389"/>
                  </a:lnTo>
                  <a:lnTo>
                    <a:pt x="5556" y="1389"/>
                  </a:lnTo>
                  <a:cubicBezTo>
                    <a:pt x="5439" y="1425"/>
                    <a:pt x="5326" y="1465"/>
                    <a:pt x="5215" y="1512"/>
                  </a:cubicBezTo>
                  <a:cubicBezTo>
                    <a:pt x="5122" y="1555"/>
                    <a:pt x="5031" y="1603"/>
                    <a:pt x="4944" y="1654"/>
                  </a:cubicBezTo>
                  <a:cubicBezTo>
                    <a:pt x="4888" y="1690"/>
                    <a:pt x="4833" y="1726"/>
                    <a:pt x="4786" y="1768"/>
                  </a:cubicBezTo>
                  <a:cubicBezTo>
                    <a:pt x="4733" y="1814"/>
                    <a:pt x="4682" y="1861"/>
                    <a:pt x="4632" y="1912"/>
                  </a:cubicBezTo>
                  <a:cubicBezTo>
                    <a:pt x="4582" y="1969"/>
                    <a:pt x="4534" y="2029"/>
                    <a:pt x="4488" y="2090"/>
                  </a:cubicBezTo>
                  <a:cubicBezTo>
                    <a:pt x="4443" y="2147"/>
                    <a:pt x="4399" y="2205"/>
                    <a:pt x="4352" y="2258"/>
                  </a:cubicBezTo>
                  <a:cubicBezTo>
                    <a:pt x="4259" y="2368"/>
                    <a:pt x="4162" y="2472"/>
                    <a:pt x="4052" y="2548"/>
                  </a:cubicBezTo>
                  <a:cubicBezTo>
                    <a:pt x="3976" y="2598"/>
                    <a:pt x="3901" y="2645"/>
                    <a:pt x="3821" y="2684"/>
                  </a:cubicBezTo>
                  <a:cubicBezTo>
                    <a:pt x="3763" y="2709"/>
                    <a:pt x="3707" y="2735"/>
                    <a:pt x="3648" y="2756"/>
                  </a:cubicBezTo>
                  <a:cubicBezTo>
                    <a:pt x="3533" y="2796"/>
                    <a:pt x="3418" y="2832"/>
                    <a:pt x="3299" y="2859"/>
                  </a:cubicBezTo>
                  <a:cubicBezTo>
                    <a:pt x="3090" y="2910"/>
                    <a:pt x="2873" y="2943"/>
                    <a:pt x="2664" y="2973"/>
                  </a:cubicBezTo>
                  <a:cubicBezTo>
                    <a:pt x="2407" y="3009"/>
                    <a:pt x="2143" y="3046"/>
                    <a:pt x="1889" y="3119"/>
                  </a:cubicBezTo>
                  <a:cubicBezTo>
                    <a:pt x="1724" y="3174"/>
                    <a:pt x="1566" y="3246"/>
                    <a:pt x="1418" y="3335"/>
                  </a:cubicBezTo>
                  <a:cubicBezTo>
                    <a:pt x="1309" y="3407"/>
                    <a:pt x="1199" y="3499"/>
                    <a:pt x="1079" y="3612"/>
                  </a:cubicBezTo>
                  <a:cubicBezTo>
                    <a:pt x="1058" y="3636"/>
                    <a:pt x="1026" y="3647"/>
                    <a:pt x="993" y="3647"/>
                  </a:cubicBezTo>
                  <a:cubicBezTo>
                    <a:pt x="987" y="3647"/>
                    <a:pt x="982" y="3647"/>
                    <a:pt x="977" y="3647"/>
                  </a:cubicBezTo>
                  <a:lnTo>
                    <a:pt x="928" y="3751"/>
                  </a:lnTo>
                  <a:cubicBezTo>
                    <a:pt x="911" y="3788"/>
                    <a:pt x="879" y="3810"/>
                    <a:pt x="839" y="3810"/>
                  </a:cubicBezTo>
                  <a:cubicBezTo>
                    <a:pt x="830" y="3810"/>
                    <a:pt x="819" y="3809"/>
                    <a:pt x="809" y="3806"/>
                  </a:cubicBezTo>
                  <a:cubicBezTo>
                    <a:pt x="786" y="3797"/>
                    <a:pt x="768" y="3777"/>
                    <a:pt x="757" y="3754"/>
                  </a:cubicBezTo>
                  <a:cubicBezTo>
                    <a:pt x="748" y="3730"/>
                    <a:pt x="747" y="3708"/>
                    <a:pt x="756" y="3690"/>
                  </a:cubicBezTo>
                  <a:cubicBezTo>
                    <a:pt x="784" y="3626"/>
                    <a:pt x="816" y="3563"/>
                    <a:pt x="849" y="3503"/>
                  </a:cubicBezTo>
                  <a:cubicBezTo>
                    <a:pt x="849" y="3471"/>
                    <a:pt x="858" y="3445"/>
                    <a:pt x="873" y="3425"/>
                  </a:cubicBezTo>
                  <a:lnTo>
                    <a:pt x="912" y="3377"/>
                  </a:lnTo>
                  <a:cubicBezTo>
                    <a:pt x="984" y="3244"/>
                    <a:pt x="1059" y="3111"/>
                    <a:pt x="1139" y="2982"/>
                  </a:cubicBezTo>
                  <a:cubicBezTo>
                    <a:pt x="1330" y="2680"/>
                    <a:pt x="1498" y="2450"/>
                    <a:pt x="1676" y="2261"/>
                  </a:cubicBezTo>
                  <a:cubicBezTo>
                    <a:pt x="1790" y="2140"/>
                    <a:pt x="1886" y="2042"/>
                    <a:pt x="2001" y="1963"/>
                  </a:cubicBezTo>
                  <a:cubicBezTo>
                    <a:pt x="2050" y="1930"/>
                    <a:pt x="2100" y="1896"/>
                    <a:pt x="2152" y="1867"/>
                  </a:cubicBezTo>
                  <a:cubicBezTo>
                    <a:pt x="2212" y="1837"/>
                    <a:pt x="2271" y="1811"/>
                    <a:pt x="2334" y="1788"/>
                  </a:cubicBezTo>
                  <a:cubicBezTo>
                    <a:pt x="2429" y="1753"/>
                    <a:pt x="2528" y="1736"/>
                    <a:pt x="2620" y="1736"/>
                  </a:cubicBezTo>
                  <a:cubicBezTo>
                    <a:pt x="2661" y="1736"/>
                    <a:pt x="2701" y="1739"/>
                    <a:pt x="2739" y="1746"/>
                  </a:cubicBezTo>
                  <a:cubicBezTo>
                    <a:pt x="2801" y="1759"/>
                    <a:pt x="2860" y="1775"/>
                    <a:pt x="2921" y="1794"/>
                  </a:cubicBezTo>
                  <a:lnTo>
                    <a:pt x="2957" y="1804"/>
                  </a:lnTo>
                  <a:lnTo>
                    <a:pt x="2995" y="1820"/>
                  </a:lnTo>
                  <a:lnTo>
                    <a:pt x="3032" y="1830"/>
                  </a:lnTo>
                  <a:cubicBezTo>
                    <a:pt x="3097" y="1843"/>
                    <a:pt x="3156" y="1849"/>
                    <a:pt x="3215" y="1849"/>
                  </a:cubicBezTo>
                  <a:cubicBezTo>
                    <a:pt x="3222" y="1849"/>
                    <a:pt x="3228" y="1848"/>
                    <a:pt x="3235" y="1848"/>
                  </a:cubicBezTo>
                  <a:cubicBezTo>
                    <a:pt x="3309" y="1841"/>
                    <a:pt x="3384" y="1827"/>
                    <a:pt x="3434" y="1812"/>
                  </a:cubicBezTo>
                  <a:cubicBezTo>
                    <a:pt x="3572" y="1768"/>
                    <a:pt x="3711" y="1703"/>
                    <a:pt x="3855" y="1610"/>
                  </a:cubicBezTo>
                  <a:cubicBezTo>
                    <a:pt x="4050" y="1481"/>
                    <a:pt x="4231" y="1325"/>
                    <a:pt x="4409" y="1178"/>
                  </a:cubicBezTo>
                  <a:lnTo>
                    <a:pt x="4448" y="1145"/>
                  </a:lnTo>
                  <a:cubicBezTo>
                    <a:pt x="4652" y="978"/>
                    <a:pt x="4835" y="830"/>
                    <a:pt x="5044" y="722"/>
                  </a:cubicBezTo>
                  <a:cubicBezTo>
                    <a:pt x="5268" y="610"/>
                    <a:pt x="5491" y="552"/>
                    <a:pt x="5702" y="552"/>
                  </a:cubicBezTo>
                  <a:close/>
                  <a:moveTo>
                    <a:pt x="5779" y="1"/>
                  </a:moveTo>
                  <a:cubicBezTo>
                    <a:pt x="5746" y="1"/>
                    <a:pt x="5713" y="1"/>
                    <a:pt x="5679" y="1"/>
                  </a:cubicBezTo>
                  <a:cubicBezTo>
                    <a:pt x="5359" y="7"/>
                    <a:pt x="5013" y="37"/>
                    <a:pt x="4619" y="95"/>
                  </a:cubicBezTo>
                  <a:cubicBezTo>
                    <a:pt x="4303" y="143"/>
                    <a:pt x="4049" y="199"/>
                    <a:pt x="3815" y="268"/>
                  </a:cubicBezTo>
                  <a:cubicBezTo>
                    <a:pt x="3454" y="380"/>
                    <a:pt x="3090" y="550"/>
                    <a:pt x="2732" y="778"/>
                  </a:cubicBezTo>
                  <a:cubicBezTo>
                    <a:pt x="2086" y="1192"/>
                    <a:pt x="1489" y="1801"/>
                    <a:pt x="964" y="2588"/>
                  </a:cubicBezTo>
                  <a:cubicBezTo>
                    <a:pt x="701" y="2982"/>
                    <a:pt x="467" y="3418"/>
                    <a:pt x="251" y="3908"/>
                  </a:cubicBezTo>
                  <a:cubicBezTo>
                    <a:pt x="238" y="3950"/>
                    <a:pt x="226" y="3991"/>
                    <a:pt x="215" y="4031"/>
                  </a:cubicBezTo>
                  <a:cubicBezTo>
                    <a:pt x="136" y="4339"/>
                    <a:pt x="66" y="4648"/>
                    <a:pt x="0" y="4958"/>
                  </a:cubicBezTo>
                  <a:cubicBezTo>
                    <a:pt x="7" y="4961"/>
                    <a:pt x="14" y="4964"/>
                    <a:pt x="22" y="4965"/>
                  </a:cubicBezTo>
                  <a:cubicBezTo>
                    <a:pt x="38" y="4970"/>
                    <a:pt x="55" y="4974"/>
                    <a:pt x="71" y="4974"/>
                  </a:cubicBezTo>
                  <a:cubicBezTo>
                    <a:pt x="75" y="4974"/>
                    <a:pt x="78" y="4974"/>
                    <a:pt x="82" y="4974"/>
                  </a:cubicBezTo>
                  <a:cubicBezTo>
                    <a:pt x="256" y="4981"/>
                    <a:pt x="432" y="5001"/>
                    <a:pt x="606" y="5021"/>
                  </a:cubicBezTo>
                  <a:lnTo>
                    <a:pt x="583" y="5014"/>
                  </a:lnTo>
                  <a:lnTo>
                    <a:pt x="583" y="5014"/>
                  </a:lnTo>
                  <a:cubicBezTo>
                    <a:pt x="783" y="5047"/>
                    <a:pt x="981" y="5079"/>
                    <a:pt x="1182" y="5113"/>
                  </a:cubicBezTo>
                  <a:cubicBezTo>
                    <a:pt x="1373" y="5145"/>
                    <a:pt x="1566" y="5176"/>
                    <a:pt x="1757" y="5202"/>
                  </a:cubicBezTo>
                  <a:lnTo>
                    <a:pt x="2094" y="5249"/>
                  </a:lnTo>
                  <a:cubicBezTo>
                    <a:pt x="2420" y="5295"/>
                    <a:pt x="2746" y="5341"/>
                    <a:pt x="3074" y="5372"/>
                  </a:cubicBezTo>
                  <a:cubicBezTo>
                    <a:pt x="3262" y="5390"/>
                    <a:pt x="3445" y="5399"/>
                    <a:pt x="3624" y="5399"/>
                  </a:cubicBezTo>
                  <a:cubicBezTo>
                    <a:pt x="3888" y="5399"/>
                    <a:pt x="4143" y="5379"/>
                    <a:pt x="4395" y="5339"/>
                  </a:cubicBezTo>
                  <a:cubicBezTo>
                    <a:pt x="4833" y="5271"/>
                    <a:pt x="5276" y="5100"/>
                    <a:pt x="5671" y="4846"/>
                  </a:cubicBezTo>
                  <a:cubicBezTo>
                    <a:pt x="5862" y="4724"/>
                    <a:pt x="6027" y="4570"/>
                    <a:pt x="6216" y="4379"/>
                  </a:cubicBezTo>
                  <a:cubicBezTo>
                    <a:pt x="6417" y="4178"/>
                    <a:pt x="6617" y="3952"/>
                    <a:pt x="6844" y="3670"/>
                  </a:cubicBezTo>
                  <a:cubicBezTo>
                    <a:pt x="7077" y="3381"/>
                    <a:pt x="7289" y="3084"/>
                    <a:pt x="7473" y="2789"/>
                  </a:cubicBezTo>
                  <a:cubicBezTo>
                    <a:pt x="7660" y="2492"/>
                    <a:pt x="7806" y="2203"/>
                    <a:pt x="7921" y="1909"/>
                  </a:cubicBezTo>
                  <a:cubicBezTo>
                    <a:pt x="8032" y="1621"/>
                    <a:pt x="8072" y="1350"/>
                    <a:pt x="8038" y="1107"/>
                  </a:cubicBezTo>
                  <a:cubicBezTo>
                    <a:pt x="7996" y="791"/>
                    <a:pt x="7772" y="561"/>
                    <a:pt x="7592" y="425"/>
                  </a:cubicBezTo>
                  <a:cubicBezTo>
                    <a:pt x="7427" y="301"/>
                    <a:pt x="7219" y="202"/>
                    <a:pt x="6970" y="135"/>
                  </a:cubicBezTo>
                  <a:cubicBezTo>
                    <a:pt x="6894" y="118"/>
                    <a:pt x="6818" y="102"/>
                    <a:pt x="6743" y="86"/>
                  </a:cubicBezTo>
                  <a:cubicBezTo>
                    <a:pt x="6459" y="29"/>
                    <a:pt x="6142" y="1"/>
                    <a:pt x="5779" y="1"/>
                  </a:cubicBezTo>
                  <a:close/>
                </a:path>
              </a:pathLst>
            </a:custGeom>
            <a:solidFill>
              <a:srgbClr val="A3BE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8" name="Google Shape;6178;p16"/>
            <p:cNvSpPr/>
            <p:nvPr/>
          </p:nvSpPr>
          <p:spPr>
            <a:xfrm>
              <a:off x="5078600" y="5273125"/>
              <a:ext cx="77300" cy="121250"/>
            </a:xfrm>
            <a:custGeom>
              <a:avLst/>
              <a:gdLst/>
              <a:ahLst/>
              <a:cxnLst/>
              <a:rect l="l" t="t" r="r" b="b"/>
              <a:pathLst>
                <a:path w="3092" h="4850" extrusionOk="0">
                  <a:moveTo>
                    <a:pt x="329" y="1236"/>
                  </a:moveTo>
                  <a:lnTo>
                    <a:pt x="329" y="1236"/>
                  </a:lnTo>
                  <a:cubicBezTo>
                    <a:pt x="328" y="1237"/>
                    <a:pt x="328" y="1237"/>
                    <a:pt x="328" y="1238"/>
                  </a:cubicBezTo>
                  <a:cubicBezTo>
                    <a:pt x="329" y="1237"/>
                    <a:pt x="329" y="1237"/>
                    <a:pt x="329" y="1236"/>
                  </a:cubicBezTo>
                  <a:close/>
                  <a:moveTo>
                    <a:pt x="1097" y="0"/>
                  </a:moveTo>
                  <a:cubicBezTo>
                    <a:pt x="1068" y="0"/>
                    <a:pt x="1039" y="3"/>
                    <a:pt x="1010" y="10"/>
                  </a:cubicBezTo>
                  <a:cubicBezTo>
                    <a:pt x="990" y="16"/>
                    <a:pt x="973" y="23"/>
                    <a:pt x="954" y="32"/>
                  </a:cubicBezTo>
                  <a:cubicBezTo>
                    <a:pt x="835" y="205"/>
                    <a:pt x="722" y="385"/>
                    <a:pt x="627" y="572"/>
                  </a:cubicBezTo>
                  <a:cubicBezTo>
                    <a:pt x="521" y="783"/>
                    <a:pt x="422" y="994"/>
                    <a:pt x="337" y="1215"/>
                  </a:cubicBezTo>
                  <a:cubicBezTo>
                    <a:pt x="334" y="1222"/>
                    <a:pt x="332" y="1229"/>
                    <a:pt x="329" y="1236"/>
                  </a:cubicBezTo>
                  <a:lnTo>
                    <a:pt x="329" y="1236"/>
                  </a:lnTo>
                  <a:cubicBezTo>
                    <a:pt x="329" y="1236"/>
                    <a:pt x="329" y="1235"/>
                    <a:pt x="330" y="1235"/>
                  </a:cubicBezTo>
                  <a:lnTo>
                    <a:pt x="330" y="1235"/>
                  </a:lnTo>
                  <a:cubicBezTo>
                    <a:pt x="198" y="1599"/>
                    <a:pt x="100" y="1975"/>
                    <a:pt x="40" y="2357"/>
                  </a:cubicBezTo>
                  <a:cubicBezTo>
                    <a:pt x="11" y="2616"/>
                    <a:pt x="1" y="2870"/>
                    <a:pt x="12" y="3114"/>
                  </a:cubicBezTo>
                  <a:cubicBezTo>
                    <a:pt x="41" y="3717"/>
                    <a:pt x="189" y="4167"/>
                    <a:pt x="465" y="4484"/>
                  </a:cubicBezTo>
                  <a:cubicBezTo>
                    <a:pt x="597" y="4635"/>
                    <a:pt x="785" y="4750"/>
                    <a:pt x="995" y="4807"/>
                  </a:cubicBezTo>
                  <a:lnTo>
                    <a:pt x="1031" y="4816"/>
                  </a:lnTo>
                  <a:cubicBezTo>
                    <a:pt x="1123" y="4838"/>
                    <a:pt x="1221" y="4849"/>
                    <a:pt x="1324" y="4849"/>
                  </a:cubicBezTo>
                  <a:cubicBezTo>
                    <a:pt x="1480" y="4849"/>
                    <a:pt x="1649" y="4824"/>
                    <a:pt x="1828" y="4773"/>
                  </a:cubicBezTo>
                  <a:cubicBezTo>
                    <a:pt x="2151" y="4682"/>
                    <a:pt x="2728" y="4443"/>
                    <a:pt x="2961" y="3875"/>
                  </a:cubicBezTo>
                  <a:cubicBezTo>
                    <a:pt x="3011" y="3753"/>
                    <a:pt x="3041" y="3653"/>
                    <a:pt x="3059" y="3551"/>
                  </a:cubicBezTo>
                  <a:cubicBezTo>
                    <a:pt x="3080" y="3423"/>
                    <a:pt x="3092" y="3296"/>
                    <a:pt x="3087" y="3170"/>
                  </a:cubicBezTo>
                  <a:cubicBezTo>
                    <a:pt x="3085" y="2942"/>
                    <a:pt x="3041" y="2703"/>
                    <a:pt x="2958" y="2436"/>
                  </a:cubicBezTo>
                  <a:cubicBezTo>
                    <a:pt x="2814" y="1975"/>
                    <a:pt x="2567" y="1504"/>
                    <a:pt x="2223" y="1037"/>
                  </a:cubicBezTo>
                  <a:cubicBezTo>
                    <a:pt x="2063" y="819"/>
                    <a:pt x="1901" y="626"/>
                    <a:pt x="1730" y="450"/>
                  </a:cubicBezTo>
                  <a:cubicBezTo>
                    <a:pt x="1599" y="318"/>
                    <a:pt x="1450" y="190"/>
                    <a:pt x="1242" y="37"/>
                  </a:cubicBezTo>
                  <a:cubicBezTo>
                    <a:pt x="1226" y="25"/>
                    <a:pt x="1204" y="16"/>
                    <a:pt x="1177" y="9"/>
                  </a:cubicBezTo>
                  <a:cubicBezTo>
                    <a:pt x="1152" y="3"/>
                    <a:pt x="1125" y="0"/>
                    <a:pt x="1097" y="0"/>
                  </a:cubicBezTo>
                  <a:close/>
                </a:path>
              </a:pathLst>
            </a:custGeom>
            <a:solidFill>
              <a:srgbClr val="A3BE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9" name="Google Shape;6179;p16"/>
            <p:cNvSpPr/>
            <p:nvPr/>
          </p:nvSpPr>
          <p:spPr>
            <a:xfrm>
              <a:off x="5086900" y="5303200"/>
              <a:ext cx="250" cy="575"/>
            </a:xfrm>
            <a:custGeom>
              <a:avLst/>
              <a:gdLst/>
              <a:ahLst/>
              <a:cxnLst/>
              <a:rect l="l" t="t" r="r" b="b"/>
              <a:pathLst>
                <a:path w="10" h="23" extrusionOk="0">
                  <a:moveTo>
                    <a:pt x="9" y="1"/>
                  </a:moveTo>
                  <a:cubicBezTo>
                    <a:pt x="5" y="8"/>
                    <a:pt x="3" y="15"/>
                    <a:pt x="1" y="22"/>
                  </a:cubicBezTo>
                  <a:lnTo>
                    <a:pt x="5" y="12"/>
                  </a:lnTo>
                  <a:cubicBezTo>
                    <a:pt x="8" y="8"/>
                    <a:pt x="8" y="5"/>
                    <a:pt x="9" y="1"/>
                  </a:cubicBezTo>
                  <a:close/>
                </a:path>
              </a:pathLst>
            </a:custGeom>
            <a:solidFill>
              <a:srgbClr val="A3BE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0" name="Google Shape;6180;p16"/>
            <p:cNvSpPr/>
            <p:nvPr/>
          </p:nvSpPr>
          <p:spPr>
            <a:xfrm>
              <a:off x="5298175" y="5027475"/>
              <a:ext cx="256025" cy="135050"/>
            </a:xfrm>
            <a:custGeom>
              <a:avLst/>
              <a:gdLst/>
              <a:ahLst/>
              <a:cxnLst/>
              <a:rect l="l" t="t" r="r" b="b"/>
              <a:pathLst>
                <a:path w="10241" h="5402" extrusionOk="0">
                  <a:moveTo>
                    <a:pt x="4862" y="652"/>
                  </a:moveTo>
                  <a:cubicBezTo>
                    <a:pt x="4975" y="652"/>
                    <a:pt x="5087" y="662"/>
                    <a:pt x="5196" y="671"/>
                  </a:cubicBezTo>
                  <a:lnTo>
                    <a:pt x="5528" y="697"/>
                  </a:lnTo>
                  <a:cubicBezTo>
                    <a:pt x="6066" y="739"/>
                    <a:pt x="6624" y="783"/>
                    <a:pt x="7166" y="862"/>
                  </a:cubicBezTo>
                  <a:cubicBezTo>
                    <a:pt x="7547" y="918"/>
                    <a:pt x="7834" y="976"/>
                    <a:pt x="8099" y="1049"/>
                  </a:cubicBezTo>
                  <a:lnTo>
                    <a:pt x="8156" y="1066"/>
                  </a:lnTo>
                  <a:cubicBezTo>
                    <a:pt x="8361" y="1126"/>
                    <a:pt x="8629" y="1217"/>
                    <a:pt x="8868" y="1372"/>
                  </a:cubicBezTo>
                  <a:cubicBezTo>
                    <a:pt x="8907" y="1396"/>
                    <a:pt x="8930" y="1448"/>
                    <a:pt x="8926" y="1498"/>
                  </a:cubicBezTo>
                  <a:cubicBezTo>
                    <a:pt x="8922" y="1543"/>
                    <a:pt x="8893" y="1585"/>
                    <a:pt x="8847" y="1606"/>
                  </a:cubicBezTo>
                  <a:cubicBezTo>
                    <a:pt x="8601" y="1735"/>
                    <a:pt x="8298" y="1807"/>
                    <a:pt x="7918" y="1827"/>
                  </a:cubicBezTo>
                  <a:cubicBezTo>
                    <a:pt x="7819" y="1833"/>
                    <a:pt x="7719" y="1835"/>
                    <a:pt x="7615" y="1835"/>
                  </a:cubicBezTo>
                  <a:cubicBezTo>
                    <a:pt x="7388" y="1835"/>
                    <a:pt x="7145" y="1822"/>
                    <a:pt x="6869" y="1796"/>
                  </a:cubicBezTo>
                  <a:cubicBezTo>
                    <a:pt x="6602" y="1771"/>
                    <a:pt x="6333" y="1738"/>
                    <a:pt x="6066" y="1707"/>
                  </a:cubicBezTo>
                  <a:lnTo>
                    <a:pt x="5802" y="1677"/>
                  </a:lnTo>
                  <a:cubicBezTo>
                    <a:pt x="5527" y="1644"/>
                    <a:pt x="5203" y="1613"/>
                    <a:pt x="4873" y="1613"/>
                  </a:cubicBezTo>
                  <a:cubicBezTo>
                    <a:pt x="4866" y="1613"/>
                    <a:pt x="4859" y="1613"/>
                    <a:pt x="4851" y="1613"/>
                  </a:cubicBezTo>
                  <a:cubicBezTo>
                    <a:pt x="4591" y="1622"/>
                    <a:pt x="4325" y="1652"/>
                    <a:pt x="4061" y="1705"/>
                  </a:cubicBezTo>
                  <a:cubicBezTo>
                    <a:pt x="3794" y="1757"/>
                    <a:pt x="3533" y="1822"/>
                    <a:pt x="3291" y="1886"/>
                  </a:cubicBezTo>
                  <a:lnTo>
                    <a:pt x="3159" y="1922"/>
                  </a:lnTo>
                  <a:cubicBezTo>
                    <a:pt x="2695" y="2044"/>
                    <a:pt x="2214" y="2171"/>
                    <a:pt x="1729" y="2230"/>
                  </a:cubicBezTo>
                  <a:cubicBezTo>
                    <a:pt x="1723" y="2230"/>
                    <a:pt x="1717" y="2231"/>
                    <a:pt x="1711" y="2231"/>
                  </a:cubicBezTo>
                  <a:cubicBezTo>
                    <a:pt x="1698" y="2231"/>
                    <a:pt x="1686" y="2229"/>
                    <a:pt x="1675" y="2225"/>
                  </a:cubicBezTo>
                  <a:cubicBezTo>
                    <a:pt x="1658" y="2222"/>
                    <a:pt x="1644" y="2215"/>
                    <a:pt x="1634" y="2204"/>
                  </a:cubicBezTo>
                  <a:cubicBezTo>
                    <a:pt x="1598" y="2215"/>
                    <a:pt x="1561" y="2225"/>
                    <a:pt x="1522" y="2237"/>
                  </a:cubicBezTo>
                  <a:cubicBezTo>
                    <a:pt x="1516" y="2238"/>
                    <a:pt x="1510" y="2239"/>
                    <a:pt x="1504" y="2239"/>
                  </a:cubicBezTo>
                  <a:cubicBezTo>
                    <a:pt x="1497" y="2239"/>
                    <a:pt x="1491" y="2238"/>
                    <a:pt x="1484" y="2237"/>
                  </a:cubicBezTo>
                  <a:cubicBezTo>
                    <a:pt x="1454" y="2227"/>
                    <a:pt x="1426" y="2195"/>
                    <a:pt x="1421" y="2161"/>
                  </a:cubicBezTo>
                  <a:cubicBezTo>
                    <a:pt x="1413" y="2115"/>
                    <a:pt x="1443" y="2072"/>
                    <a:pt x="1496" y="2057"/>
                  </a:cubicBezTo>
                  <a:lnTo>
                    <a:pt x="1629" y="2017"/>
                  </a:lnTo>
                  <a:cubicBezTo>
                    <a:pt x="1647" y="2003"/>
                    <a:pt x="1668" y="1988"/>
                    <a:pt x="1690" y="1985"/>
                  </a:cubicBezTo>
                  <a:lnTo>
                    <a:pt x="1763" y="1967"/>
                  </a:lnTo>
                  <a:cubicBezTo>
                    <a:pt x="2000" y="1878"/>
                    <a:pt x="2246" y="1757"/>
                    <a:pt x="2516" y="1598"/>
                  </a:cubicBezTo>
                  <a:cubicBezTo>
                    <a:pt x="2628" y="1534"/>
                    <a:pt x="2738" y="1465"/>
                    <a:pt x="2849" y="1399"/>
                  </a:cubicBezTo>
                  <a:cubicBezTo>
                    <a:pt x="3026" y="1293"/>
                    <a:pt x="3201" y="1188"/>
                    <a:pt x="3380" y="1089"/>
                  </a:cubicBezTo>
                  <a:cubicBezTo>
                    <a:pt x="3617" y="961"/>
                    <a:pt x="3932" y="805"/>
                    <a:pt x="4277" y="724"/>
                  </a:cubicBezTo>
                  <a:cubicBezTo>
                    <a:pt x="4448" y="683"/>
                    <a:pt x="4610" y="661"/>
                    <a:pt x="4778" y="654"/>
                  </a:cubicBezTo>
                  <a:cubicBezTo>
                    <a:pt x="4806" y="652"/>
                    <a:pt x="4834" y="652"/>
                    <a:pt x="4862" y="652"/>
                  </a:cubicBezTo>
                  <a:close/>
                  <a:moveTo>
                    <a:pt x="5492" y="1"/>
                  </a:moveTo>
                  <a:cubicBezTo>
                    <a:pt x="5216" y="1"/>
                    <a:pt x="4936" y="21"/>
                    <a:pt x="4657" y="61"/>
                  </a:cubicBezTo>
                  <a:cubicBezTo>
                    <a:pt x="4077" y="143"/>
                    <a:pt x="3488" y="359"/>
                    <a:pt x="2905" y="701"/>
                  </a:cubicBezTo>
                  <a:cubicBezTo>
                    <a:pt x="2358" y="1023"/>
                    <a:pt x="1855" y="1428"/>
                    <a:pt x="1368" y="1822"/>
                  </a:cubicBezTo>
                  <a:lnTo>
                    <a:pt x="1275" y="1896"/>
                  </a:lnTo>
                  <a:lnTo>
                    <a:pt x="1128" y="2014"/>
                  </a:lnTo>
                  <a:cubicBezTo>
                    <a:pt x="949" y="2158"/>
                    <a:pt x="769" y="2303"/>
                    <a:pt x="588" y="2445"/>
                  </a:cubicBezTo>
                  <a:cubicBezTo>
                    <a:pt x="482" y="2543"/>
                    <a:pt x="373" y="2640"/>
                    <a:pt x="264" y="2735"/>
                  </a:cubicBezTo>
                  <a:cubicBezTo>
                    <a:pt x="222" y="2771"/>
                    <a:pt x="180" y="2807"/>
                    <a:pt x="137" y="2841"/>
                  </a:cubicBezTo>
                  <a:cubicBezTo>
                    <a:pt x="93" y="2884"/>
                    <a:pt x="48" y="2926"/>
                    <a:pt x="1" y="2966"/>
                  </a:cubicBezTo>
                  <a:cubicBezTo>
                    <a:pt x="5" y="2979"/>
                    <a:pt x="6" y="2992"/>
                    <a:pt x="11" y="3002"/>
                  </a:cubicBezTo>
                  <a:cubicBezTo>
                    <a:pt x="35" y="3081"/>
                    <a:pt x="85" y="3144"/>
                    <a:pt x="154" y="3175"/>
                  </a:cubicBezTo>
                  <a:cubicBezTo>
                    <a:pt x="334" y="3261"/>
                    <a:pt x="511" y="3353"/>
                    <a:pt x="686" y="3452"/>
                  </a:cubicBezTo>
                  <a:lnTo>
                    <a:pt x="987" y="3618"/>
                  </a:lnTo>
                  <a:lnTo>
                    <a:pt x="1042" y="3649"/>
                  </a:lnTo>
                  <a:cubicBezTo>
                    <a:pt x="1272" y="3774"/>
                    <a:pt x="1505" y="3896"/>
                    <a:pt x="1737" y="4012"/>
                  </a:cubicBezTo>
                  <a:cubicBezTo>
                    <a:pt x="2284" y="4285"/>
                    <a:pt x="2840" y="4529"/>
                    <a:pt x="3388" y="4737"/>
                  </a:cubicBezTo>
                  <a:cubicBezTo>
                    <a:pt x="3745" y="4874"/>
                    <a:pt x="4101" y="4992"/>
                    <a:pt x="4446" y="5088"/>
                  </a:cubicBezTo>
                  <a:cubicBezTo>
                    <a:pt x="4683" y="5154"/>
                    <a:pt x="4920" y="5210"/>
                    <a:pt x="5153" y="5256"/>
                  </a:cubicBezTo>
                  <a:cubicBezTo>
                    <a:pt x="5641" y="5354"/>
                    <a:pt x="6085" y="5402"/>
                    <a:pt x="6496" y="5402"/>
                  </a:cubicBezTo>
                  <a:cubicBezTo>
                    <a:pt x="6643" y="5402"/>
                    <a:pt x="6787" y="5396"/>
                    <a:pt x="6927" y="5384"/>
                  </a:cubicBezTo>
                  <a:cubicBezTo>
                    <a:pt x="7531" y="5329"/>
                    <a:pt x="8076" y="5164"/>
                    <a:pt x="8538" y="4890"/>
                  </a:cubicBezTo>
                  <a:cubicBezTo>
                    <a:pt x="9028" y="4595"/>
                    <a:pt x="9456" y="4143"/>
                    <a:pt x="9770" y="3577"/>
                  </a:cubicBezTo>
                  <a:cubicBezTo>
                    <a:pt x="9845" y="3445"/>
                    <a:pt x="9916" y="3294"/>
                    <a:pt x="9982" y="3132"/>
                  </a:cubicBezTo>
                  <a:cubicBezTo>
                    <a:pt x="10072" y="2913"/>
                    <a:pt x="10132" y="2728"/>
                    <a:pt x="10168" y="2553"/>
                  </a:cubicBezTo>
                  <a:cubicBezTo>
                    <a:pt x="10240" y="2222"/>
                    <a:pt x="10230" y="1909"/>
                    <a:pt x="10137" y="1644"/>
                  </a:cubicBezTo>
                  <a:cubicBezTo>
                    <a:pt x="10052" y="1398"/>
                    <a:pt x="9890" y="1175"/>
                    <a:pt x="9671" y="997"/>
                  </a:cubicBezTo>
                  <a:cubicBezTo>
                    <a:pt x="9470" y="838"/>
                    <a:pt x="9223" y="708"/>
                    <a:pt x="8894" y="585"/>
                  </a:cubicBezTo>
                  <a:cubicBezTo>
                    <a:pt x="8771" y="538"/>
                    <a:pt x="8643" y="500"/>
                    <a:pt x="8515" y="464"/>
                  </a:cubicBezTo>
                  <a:cubicBezTo>
                    <a:pt x="8336" y="413"/>
                    <a:pt x="8153" y="372"/>
                    <a:pt x="7969" y="334"/>
                  </a:cubicBezTo>
                  <a:cubicBezTo>
                    <a:pt x="7668" y="270"/>
                    <a:pt x="7363" y="219"/>
                    <a:pt x="7059" y="168"/>
                  </a:cubicBezTo>
                  <a:lnTo>
                    <a:pt x="6977" y="154"/>
                  </a:lnTo>
                  <a:cubicBezTo>
                    <a:pt x="6609" y="91"/>
                    <a:pt x="6173" y="25"/>
                    <a:pt x="5737" y="6"/>
                  </a:cubicBezTo>
                  <a:cubicBezTo>
                    <a:pt x="5656" y="2"/>
                    <a:pt x="5574" y="1"/>
                    <a:pt x="5492" y="1"/>
                  </a:cubicBezTo>
                  <a:close/>
                </a:path>
              </a:pathLst>
            </a:custGeom>
            <a:solidFill>
              <a:srgbClr val="A3BE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1" name="Google Shape;6181;p16"/>
            <p:cNvSpPr/>
            <p:nvPr/>
          </p:nvSpPr>
          <p:spPr>
            <a:xfrm>
              <a:off x="5011250" y="4475225"/>
              <a:ext cx="116750" cy="218650"/>
            </a:xfrm>
            <a:custGeom>
              <a:avLst/>
              <a:gdLst/>
              <a:ahLst/>
              <a:cxnLst/>
              <a:rect l="l" t="t" r="r" b="b"/>
              <a:pathLst>
                <a:path w="4670" h="8746" extrusionOk="0">
                  <a:moveTo>
                    <a:pt x="2006" y="491"/>
                  </a:moveTo>
                  <a:cubicBezTo>
                    <a:pt x="2011" y="491"/>
                    <a:pt x="2016" y="491"/>
                    <a:pt x="2021" y="491"/>
                  </a:cubicBezTo>
                  <a:lnTo>
                    <a:pt x="2044" y="497"/>
                  </a:lnTo>
                  <a:cubicBezTo>
                    <a:pt x="2057" y="500"/>
                    <a:pt x="2071" y="506"/>
                    <a:pt x="2083" y="516"/>
                  </a:cubicBezTo>
                  <a:cubicBezTo>
                    <a:pt x="2110" y="536"/>
                    <a:pt x="2130" y="566"/>
                    <a:pt x="2133" y="599"/>
                  </a:cubicBezTo>
                  <a:cubicBezTo>
                    <a:pt x="2137" y="624"/>
                    <a:pt x="2136" y="647"/>
                    <a:pt x="2129" y="667"/>
                  </a:cubicBezTo>
                  <a:cubicBezTo>
                    <a:pt x="2074" y="858"/>
                    <a:pt x="2023" y="1047"/>
                    <a:pt x="1978" y="1241"/>
                  </a:cubicBezTo>
                  <a:cubicBezTo>
                    <a:pt x="1892" y="1607"/>
                    <a:pt x="1832" y="1978"/>
                    <a:pt x="1800" y="2340"/>
                  </a:cubicBezTo>
                  <a:cubicBezTo>
                    <a:pt x="1781" y="2537"/>
                    <a:pt x="1771" y="2728"/>
                    <a:pt x="1760" y="2922"/>
                  </a:cubicBezTo>
                  <a:cubicBezTo>
                    <a:pt x="1755" y="3041"/>
                    <a:pt x="1750" y="3161"/>
                    <a:pt x="1745" y="3281"/>
                  </a:cubicBezTo>
                  <a:lnTo>
                    <a:pt x="1743" y="3319"/>
                  </a:lnTo>
                  <a:cubicBezTo>
                    <a:pt x="1738" y="3408"/>
                    <a:pt x="1734" y="3499"/>
                    <a:pt x="1721" y="3588"/>
                  </a:cubicBezTo>
                  <a:cubicBezTo>
                    <a:pt x="1658" y="4053"/>
                    <a:pt x="1513" y="4507"/>
                    <a:pt x="1379" y="4894"/>
                  </a:cubicBezTo>
                  <a:lnTo>
                    <a:pt x="1277" y="5184"/>
                  </a:lnTo>
                  <a:cubicBezTo>
                    <a:pt x="1167" y="5497"/>
                    <a:pt x="1049" y="5817"/>
                    <a:pt x="965" y="6145"/>
                  </a:cubicBezTo>
                  <a:cubicBezTo>
                    <a:pt x="958" y="6172"/>
                    <a:pt x="932" y="6191"/>
                    <a:pt x="912" y="6218"/>
                  </a:cubicBezTo>
                  <a:cubicBezTo>
                    <a:pt x="911" y="6241"/>
                    <a:pt x="898" y="6262"/>
                    <a:pt x="881" y="6277"/>
                  </a:cubicBezTo>
                  <a:cubicBezTo>
                    <a:pt x="865" y="6291"/>
                    <a:pt x="848" y="6299"/>
                    <a:pt x="822" y="6299"/>
                  </a:cubicBezTo>
                  <a:cubicBezTo>
                    <a:pt x="815" y="6299"/>
                    <a:pt x="806" y="6298"/>
                    <a:pt x="797" y="6297"/>
                  </a:cubicBezTo>
                  <a:cubicBezTo>
                    <a:pt x="759" y="6283"/>
                    <a:pt x="730" y="6242"/>
                    <a:pt x="731" y="6199"/>
                  </a:cubicBezTo>
                  <a:cubicBezTo>
                    <a:pt x="746" y="5992"/>
                    <a:pt x="746" y="5791"/>
                    <a:pt x="743" y="5620"/>
                  </a:cubicBezTo>
                  <a:cubicBezTo>
                    <a:pt x="730" y="5294"/>
                    <a:pt x="703" y="4964"/>
                    <a:pt x="674" y="4642"/>
                  </a:cubicBezTo>
                  <a:cubicBezTo>
                    <a:pt x="664" y="4494"/>
                    <a:pt x="651" y="4346"/>
                    <a:pt x="638" y="4197"/>
                  </a:cubicBezTo>
                  <a:cubicBezTo>
                    <a:pt x="606" y="3747"/>
                    <a:pt x="578" y="3269"/>
                    <a:pt x="621" y="2800"/>
                  </a:cubicBezTo>
                  <a:cubicBezTo>
                    <a:pt x="645" y="2538"/>
                    <a:pt x="683" y="2308"/>
                    <a:pt x="739" y="2103"/>
                  </a:cubicBezTo>
                  <a:cubicBezTo>
                    <a:pt x="797" y="1887"/>
                    <a:pt x="879" y="1679"/>
                    <a:pt x="981" y="1490"/>
                  </a:cubicBezTo>
                  <a:cubicBezTo>
                    <a:pt x="1082" y="1303"/>
                    <a:pt x="1211" y="1123"/>
                    <a:pt x="1365" y="961"/>
                  </a:cubicBezTo>
                  <a:cubicBezTo>
                    <a:pt x="1448" y="873"/>
                    <a:pt x="1533" y="796"/>
                    <a:pt x="1613" y="734"/>
                  </a:cubicBezTo>
                  <a:cubicBezTo>
                    <a:pt x="1714" y="654"/>
                    <a:pt x="1817" y="585"/>
                    <a:pt x="1925" y="519"/>
                  </a:cubicBezTo>
                  <a:cubicBezTo>
                    <a:pt x="1950" y="502"/>
                    <a:pt x="1975" y="491"/>
                    <a:pt x="2006" y="491"/>
                  </a:cubicBezTo>
                  <a:close/>
                  <a:moveTo>
                    <a:pt x="2648" y="1"/>
                  </a:moveTo>
                  <a:cubicBezTo>
                    <a:pt x="2503" y="1"/>
                    <a:pt x="2357" y="11"/>
                    <a:pt x="2212" y="33"/>
                  </a:cubicBezTo>
                  <a:cubicBezTo>
                    <a:pt x="1922" y="76"/>
                    <a:pt x="1656" y="162"/>
                    <a:pt x="1405" y="297"/>
                  </a:cubicBezTo>
                  <a:cubicBezTo>
                    <a:pt x="1195" y="408"/>
                    <a:pt x="991" y="575"/>
                    <a:pt x="819" y="776"/>
                  </a:cubicBezTo>
                  <a:cubicBezTo>
                    <a:pt x="506" y="1135"/>
                    <a:pt x="286" y="1612"/>
                    <a:pt x="151" y="2229"/>
                  </a:cubicBezTo>
                  <a:cubicBezTo>
                    <a:pt x="39" y="2755"/>
                    <a:pt x="0" y="3338"/>
                    <a:pt x="35" y="4065"/>
                  </a:cubicBezTo>
                  <a:cubicBezTo>
                    <a:pt x="65" y="4675"/>
                    <a:pt x="150" y="5306"/>
                    <a:pt x="295" y="5988"/>
                  </a:cubicBezTo>
                  <a:cubicBezTo>
                    <a:pt x="323" y="6129"/>
                    <a:pt x="355" y="6268"/>
                    <a:pt x="388" y="6405"/>
                  </a:cubicBezTo>
                  <a:cubicBezTo>
                    <a:pt x="392" y="6412"/>
                    <a:pt x="394" y="6420"/>
                    <a:pt x="398" y="6428"/>
                  </a:cubicBezTo>
                  <a:cubicBezTo>
                    <a:pt x="565" y="6877"/>
                    <a:pt x="753" y="7314"/>
                    <a:pt x="967" y="7740"/>
                  </a:cubicBezTo>
                  <a:cubicBezTo>
                    <a:pt x="963" y="7733"/>
                    <a:pt x="960" y="7727"/>
                    <a:pt x="955" y="7720"/>
                  </a:cubicBezTo>
                  <a:lnTo>
                    <a:pt x="955" y="7720"/>
                  </a:lnTo>
                  <a:cubicBezTo>
                    <a:pt x="1128" y="8062"/>
                    <a:pt x="1314" y="8395"/>
                    <a:pt x="1516" y="8721"/>
                  </a:cubicBezTo>
                  <a:cubicBezTo>
                    <a:pt x="1521" y="8730"/>
                    <a:pt x="1527" y="8737"/>
                    <a:pt x="1531" y="8746"/>
                  </a:cubicBezTo>
                  <a:cubicBezTo>
                    <a:pt x="1566" y="8711"/>
                    <a:pt x="1582" y="8664"/>
                    <a:pt x="1579" y="8614"/>
                  </a:cubicBezTo>
                  <a:lnTo>
                    <a:pt x="1606" y="8575"/>
                  </a:lnTo>
                  <a:lnTo>
                    <a:pt x="1630" y="8535"/>
                  </a:lnTo>
                  <a:cubicBezTo>
                    <a:pt x="1794" y="8349"/>
                    <a:pt x="1932" y="8204"/>
                    <a:pt x="2069" y="8075"/>
                  </a:cubicBezTo>
                  <a:cubicBezTo>
                    <a:pt x="2142" y="8006"/>
                    <a:pt x="2216" y="7936"/>
                    <a:pt x="2291" y="7868"/>
                  </a:cubicBezTo>
                  <a:cubicBezTo>
                    <a:pt x="2385" y="7785"/>
                    <a:pt x="2476" y="7699"/>
                    <a:pt x="2566" y="7611"/>
                  </a:cubicBezTo>
                  <a:cubicBezTo>
                    <a:pt x="2748" y="7433"/>
                    <a:pt x="2915" y="7229"/>
                    <a:pt x="3078" y="6988"/>
                  </a:cubicBezTo>
                  <a:cubicBezTo>
                    <a:pt x="3341" y="6599"/>
                    <a:pt x="3548" y="6179"/>
                    <a:pt x="3699" y="5856"/>
                  </a:cubicBezTo>
                  <a:cubicBezTo>
                    <a:pt x="3926" y="5370"/>
                    <a:pt x="4122" y="4855"/>
                    <a:pt x="4286" y="4322"/>
                  </a:cubicBezTo>
                  <a:cubicBezTo>
                    <a:pt x="4453" y="3776"/>
                    <a:pt x="4565" y="3232"/>
                    <a:pt x="4617" y="2703"/>
                  </a:cubicBezTo>
                  <a:cubicBezTo>
                    <a:pt x="4670" y="2168"/>
                    <a:pt x="4637" y="1688"/>
                    <a:pt x="4512" y="1277"/>
                  </a:cubicBezTo>
                  <a:cubicBezTo>
                    <a:pt x="4447" y="1067"/>
                    <a:pt x="4349" y="868"/>
                    <a:pt x="4229" y="704"/>
                  </a:cubicBezTo>
                  <a:cubicBezTo>
                    <a:pt x="4098" y="524"/>
                    <a:pt x="3933" y="374"/>
                    <a:pt x="3733" y="256"/>
                  </a:cubicBezTo>
                  <a:cubicBezTo>
                    <a:pt x="3613" y="185"/>
                    <a:pt x="3476" y="128"/>
                    <a:pt x="3325" y="86"/>
                  </a:cubicBezTo>
                  <a:cubicBezTo>
                    <a:pt x="3242" y="62"/>
                    <a:pt x="3157" y="46"/>
                    <a:pt x="3073" y="32"/>
                  </a:cubicBezTo>
                  <a:cubicBezTo>
                    <a:pt x="2932" y="11"/>
                    <a:pt x="2790" y="1"/>
                    <a:pt x="2648" y="1"/>
                  </a:cubicBezTo>
                  <a:close/>
                </a:path>
              </a:pathLst>
            </a:custGeom>
            <a:solidFill>
              <a:srgbClr val="A3BE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2" name="Google Shape;6182;p16"/>
            <p:cNvSpPr/>
            <p:nvPr/>
          </p:nvSpPr>
          <p:spPr>
            <a:xfrm>
              <a:off x="4571875" y="4479225"/>
              <a:ext cx="156400" cy="179000"/>
            </a:xfrm>
            <a:custGeom>
              <a:avLst/>
              <a:gdLst/>
              <a:ahLst/>
              <a:cxnLst/>
              <a:rect l="l" t="t" r="r" b="b"/>
              <a:pathLst>
                <a:path w="6256" h="7160" extrusionOk="0">
                  <a:moveTo>
                    <a:pt x="2559" y="734"/>
                  </a:moveTo>
                  <a:cubicBezTo>
                    <a:pt x="2591" y="734"/>
                    <a:pt x="2623" y="736"/>
                    <a:pt x="2655" y="741"/>
                  </a:cubicBezTo>
                  <a:cubicBezTo>
                    <a:pt x="2717" y="749"/>
                    <a:pt x="2779" y="762"/>
                    <a:pt x="2839" y="778"/>
                  </a:cubicBezTo>
                  <a:cubicBezTo>
                    <a:pt x="2921" y="801"/>
                    <a:pt x="3000" y="830"/>
                    <a:pt x="3076" y="864"/>
                  </a:cubicBezTo>
                  <a:cubicBezTo>
                    <a:pt x="3376" y="1005"/>
                    <a:pt x="3646" y="1179"/>
                    <a:pt x="3886" y="1396"/>
                  </a:cubicBezTo>
                  <a:cubicBezTo>
                    <a:pt x="3930" y="1436"/>
                    <a:pt x="3978" y="1476"/>
                    <a:pt x="4014" y="1522"/>
                  </a:cubicBezTo>
                  <a:cubicBezTo>
                    <a:pt x="4064" y="1582"/>
                    <a:pt x="4110" y="1646"/>
                    <a:pt x="4153" y="1710"/>
                  </a:cubicBezTo>
                  <a:cubicBezTo>
                    <a:pt x="4256" y="1868"/>
                    <a:pt x="4343" y="2041"/>
                    <a:pt x="4409" y="2220"/>
                  </a:cubicBezTo>
                  <a:cubicBezTo>
                    <a:pt x="4567" y="2644"/>
                    <a:pt x="4653" y="3089"/>
                    <a:pt x="4712" y="3432"/>
                  </a:cubicBezTo>
                  <a:lnTo>
                    <a:pt x="4762" y="3728"/>
                  </a:lnTo>
                  <a:cubicBezTo>
                    <a:pt x="4781" y="3842"/>
                    <a:pt x="4799" y="3952"/>
                    <a:pt x="4818" y="4064"/>
                  </a:cubicBezTo>
                  <a:cubicBezTo>
                    <a:pt x="4832" y="4153"/>
                    <a:pt x="4848" y="4244"/>
                    <a:pt x="4867" y="4333"/>
                  </a:cubicBezTo>
                  <a:cubicBezTo>
                    <a:pt x="4884" y="4431"/>
                    <a:pt x="4907" y="4525"/>
                    <a:pt x="4932" y="4622"/>
                  </a:cubicBezTo>
                  <a:cubicBezTo>
                    <a:pt x="4942" y="4658"/>
                    <a:pt x="4927" y="4698"/>
                    <a:pt x="4891" y="4754"/>
                  </a:cubicBezTo>
                  <a:cubicBezTo>
                    <a:pt x="4884" y="4775"/>
                    <a:pt x="4867" y="4793"/>
                    <a:pt x="4847" y="4805"/>
                  </a:cubicBezTo>
                  <a:cubicBezTo>
                    <a:pt x="4835" y="4810"/>
                    <a:pt x="4823" y="4813"/>
                    <a:pt x="4809" y="4813"/>
                  </a:cubicBezTo>
                  <a:cubicBezTo>
                    <a:pt x="4799" y="4813"/>
                    <a:pt x="4788" y="4811"/>
                    <a:pt x="4778" y="4808"/>
                  </a:cubicBezTo>
                  <a:cubicBezTo>
                    <a:pt x="4749" y="4800"/>
                    <a:pt x="4730" y="4784"/>
                    <a:pt x="4723" y="4762"/>
                  </a:cubicBezTo>
                  <a:cubicBezTo>
                    <a:pt x="4649" y="4556"/>
                    <a:pt x="4584" y="4344"/>
                    <a:pt x="4518" y="4133"/>
                  </a:cubicBezTo>
                  <a:cubicBezTo>
                    <a:pt x="4479" y="4008"/>
                    <a:pt x="4440" y="3882"/>
                    <a:pt x="4396" y="3748"/>
                  </a:cubicBezTo>
                  <a:cubicBezTo>
                    <a:pt x="4297" y="3454"/>
                    <a:pt x="4157" y="3069"/>
                    <a:pt x="3923" y="2708"/>
                  </a:cubicBezTo>
                  <a:cubicBezTo>
                    <a:pt x="3873" y="2635"/>
                    <a:pt x="3821" y="2563"/>
                    <a:pt x="3761" y="2494"/>
                  </a:cubicBezTo>
                  <a:cubicBezTo>
                    <a:pt x="3712" y="2438"/>
                    <a:pt x="3659" y="2387"/>
                    <a:pt x="3600" y="2331"/>
                  </a:cubicBezTo>
                  <a:cubicBezTo>
                    <a:pt x="3569" y="2302"/>
                    <a:pt x="3535" y="2273"/>
                    <a:pt x="3500" y="2252"/>
                  </a:cubicBezTo>
                  <a:cubicBezTo>
                    <a:pt x="3481" y="2241"/>
                    <a:pt x="3460" y="2230"/>
                    <a:pt x="3461" y="2230"/>
                  </a:cubicBezTo>
                  <a:lnTo>
                    <a:pt x="3461" y="2230"/>
                  </a:lnTo>
                  <a:cubicBezTo>
                    <a:pt x="3461" y="2230"/>
                    <a:pt x="3461" y="2230"/>
                    <a:pt x="3461" y="2230"/>
                  </a:cubicBezTo>
                  <a:cubicBezTo>
                    <a:pt x="3389" y="2193"/>
                    <a:pt x="3313" y="2163"/>
                    <a:pt x="3238" y="2128"/>
                  </a:cubicBezTo>
                  <a:lnTo>
                    <a:pt x="3195" y="2111"/>
                  </a:lnTo>
                  <a:lnTo>
                    <a:pt x="3140" y="2087"/>
                  </a:lnTo>
                  <a:cubicBezTo>
                    <a:pt x="2922" y="1992"/>
                    <a:pt x="2698" y="1897"/>
                    <a:pt x="2490" y="1771"/>
                  </a:cubicBezTo>
                  <a:cubicBezTo>
                    <a:pt x="2401" y="1719"/>
                    <a:pt x="2289" y="1651"/>
                    <a:pt x="2191" y="1555"/>
                  </a:cubicBezTo>
                  <a:cubicBezTo>
                    <a:pt x="2112" y="1476"/>
                    <a:pt x="2063" y="1403"/>
                    <a:pt x="2039" y="1322"/>
                  </a:cubicBezTo>
                  <a:cubicBezTo>
                    <a:pt x="2010" y="1235"/>
                    <a:pt x="2016" y="1141"/>
                    <a:pt x="2056" y="1050"/>
                  </a:cubicBezTo>
                  <a:cubicBezTo>
                    <a:pt x="2076" y="1006"/>
                    <a:pt x="2103" y="965"/>
                    <a:pt x="2145" y="920"/>
                  </a:cubicBezTo>
                  <a:cubicBezTo>
                    <a:pt x="2178" y="883"/>
                    <a:pt x="2221" y="837"/>
                    <a:pt x="2276" y="807"/>
                  </a:cubicBezTo>
                  <a:cubicBezTo>
                    <a:pt x="2358" y="758"/>
                    <a:pt x="2457" y="734"/>
                    <a:pt x="2559" y="734"/>
                  </a:cubicBezTo>
                  <a:close/>
                  <a:moveTo>
                    <a:pt x="2234" y="1"/>
                  </a:moveTo>
                  <a:cubicBezTo>
                    <a:pt x="2085" y="1"/>
                    <a:pt x="1936" y="25"/>
                    <a:pt x="1806" y="46"/>
                  </a:cubicBezTo>
                  <a:cubicBezTo>
                    <a:pt x="1625" y="76"/>
                    <a:pt x="1459" y="150"/>
                    <a:pt x="1334" y="212"/>
                  </a:cubicBezTo>
                  <a:cubicBezTo>
                    <a:pt x="1079" y="337"/>
                    <a:pt x="842" y="550"/>
                    <a:pt x="627" y="847"/>
                  </a:cubicBezTo>
                  <a:cubicBezTo>
                    <a:pt x="459" y="1080"/>
                    <a:pt x="322" y="1358"/>
                    <a:pt x="203" y="1719"/>
                  </a:cubicBezTo>
                  <a:cubicBezTo>
                    <a:pt x="110" y="2013"/>
                    <a:pt x="51" y="2341"/>
                    <a:pt x="24" y="2717"/>
                  </a:cubicBezTo>
                  <a:cubicBezTo>
                    <a:pt x="1" y="3032"/>
                    <a:pt x="17" y="3358"/>
                    <a:pt x="74" y="3687"/>
                  </a:cubicBezTo>
                  <a:cubicBezTo>
                    <a:pt x="126" y="3981"/>
                    <a:pt x="218" y="4247"/>
                    <a:pt x="345" y="4477"/>
                  </a:cubicBezTo>
                  <a:cubicBezTo>
                    <a:pt x="446" y="4660"/>
                    <a:pt x="585" y="4843"/>
                    <a:pt x="782" y="5055"/>
                  </a:cubicBezTo>
                  <a:cubicBezTo>
                    <a:pt x="940" y="5225"/>
                    <a:pt x="1134" y="5390"/>
                    <a:pt x="1393" y="5577"/>
                  </a:cubicBezTo>
                  <a:cubicBezTo>
                    <a:pt x="1790" y="5863"/>
                    <a:pt x="2249" y="6111"/>
                    <a:pt x="2830" y="6355"/>
                  </a:cubicBezTo>
                  <a:cubicBezTo>
                    <a:pt x="3334" y="6566"/>
                    <a:pt x="3850" y="6740"/>
                    <a:pt x="4358" y="6895"/>
                  </a:cubicBezTo>
                  <a:cubicBezTo>
                    <a:pt x="4539" y="6924"/>
                    <a:pt x="4719" y="6953"/>
                    <a:pt x="4900" y="6981"/>
                  </a:cubicBezTo>
                  <a:cubicBezTo>
                    <a:pt x="5338" y="7049"/>
                    <a:pt x="5779" y="7116"/>
                    <a:pt x="6221" y="7160"/>
                  </a:cubicBezTo>
                  <a:cubicBezTo>
                    <a:pt x="6221" y="7157"/>
                    <a:pt x="6224" y="7154"/>
                    <a:pt x="6224" y="7152"/>
                  </a:cubicBezTo>
                  <a:cubicBezTo>
                    <a:pt x="6256" y="7020"/>
                    <a:pt x="6177" y="6888"/>
                    <a:pt x="6042" y="6851"/>
                  </a:cubicBezTo>
                  <a:lnTo>
                    <a:pt x="5947" y="6823"/>
                  </a:lnTo>
                  <a:cubicBezTo>
                    <a:pt x="5934" y="6783"/>
                    <a:pt x="5917" y="6743"/>
                    <a:pt x="5898" y="6703"/>
                  </a:cubicBezTo>
                  <a:cubicBezTo>
                    <a:pt x="5887" y="6673"/>
                    <a:pt x="5874" y="6644"/>
                    <a:pt x="5861" y="6614"/>
                  </a:cubicBezTo>
                  <a:cubicBezTo>
                    <a:pt x="5819" y="6503"/>
                    <a:pt x="5782" y="6393"/>
                    <a:pt x="5746" y="6279"/>
                  </a:cubicBezTo>
                  <a:cubicBezTo>
                    <a:pt x="5671" y="6032"/>
                    <a:pt x="5607" y="5781"/>
                    <a:pt x="5545" y="5522"/>
                  </a:cubicBezTo>
                  <a:cubicBezTo>
                    <a:pt x="5485" y="5264"/>
                    <a:pt x="5424" y="5005"/>
                    <a:pt x="5367" y="4744"/>
                  </a:cubicBezTo>
                  <a:cubicBezTo>
                    <a:pt x="5294" y="4412"/>
                    <a:pt x="5219" y="4080"/>
                    <a:pt x="5137" y="3750"/>
                  </a:cubicBezTo>
                  <a:cubicBezTo>
                    <a:pt x="5006" y="3221"/>
                    <a:pt x="4838" y="2599"/>
                    <a:pt x="4584" y="1992"/>
                  </a:cubicBezTo>
                  <a:cubicBezTo>
                    <a:pt x="4318" y="1361"/>
                    <a:pt x="4031" y="912"/>
                    <a:pt x="3682" y="576"/>
                  </a:cubicBezTo>
                  <a:cubicBezTo>
                    <a:pt x="3491" y="396"/>
                    <a:pt x="3276" y="252"/>
                    <a:pt x="3057" y="160"/>
                  </a:cubicBezTo>
                  <a:cubicBezTo>
                    <a:pt x="2974" y="125"/>
                    <a:pt x="2889" y="96"/>
                    <a:pt x="2806" y="73"/>
                  </a:cubicBezTo>
                  <a:cubicBezTo>
                    <a:pt x="2623" y="28"/>
                    <a:pt x="2442" y="4"/>
                    <a:pt x="2247" y="1"/>
                  </a:cubicBezTo>
                  <a:cubicBezTo>
                    <a:pt x="2243" y="1"/>
                    <a:pt x="2238" y="1"/>
                    <a:pt x="2234" y="1"/>
                  </a:cubicBezTo>
                  <a:close/>
                </a:path>
              </a:pathLst>
            </a:custGeom>
            <a:solidFill>
              <a:srgbClr val="A3BE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3" name="Google Shape;6183;p16"/>
            <p:cNvSpPr/>
            <p:nvPr/>
          </p:nvSpPr>
          <p:spPr>
            <a:xfrm>
              <a:off x="4571725" y="4480175"/>
              <a:ext cx="143300" cy="176675"/>
            </a:xfrm>
            <a:custGeom>
              <a:avLst/>
              <a:gdLst/>
              <a:ahLst/>
              <a:cxnLst/>
              <a:rect l="l" t="t" r="r" b="b"/>
              <a:pathLst>
                <a:path w="5732" h="7067" extrusionOk="0">
                  <a:moveTo>
                    <a:pt x="1826" y="0"/>
                  </a:moveTo>
                  <a:cubicBezTo>
                    <a:pt x="1822" y="0"/>
                    <a:pt x="1817" y="1"/>
                    <a:pt x="1812" y="2"/>
                  </a:cubicBezTo>
                  <a:cubicBezTo>
                    <a:pt x="1633" y="31"/>
                    <a:pt x="1465" y="107"/>
                    <a:pt x="1335" y="170"/>
                  </a:cubicBezTo>
                  <a:cubicBezTo>
                    <a:pt x="1080" y="295"/>
                    <a:pt x="843" y="510"/>
                    <a:pt x="630" y="806"/>
                  </a:cubicBezTo>
                  <a:cubicBezTo>
                    <a:pt x="459" y="1040"/>
                    <a:pt x="323" y="1319"/>
                    <a:pt x="202" y="1682"/>
                  </a:cubicBezTo>
                  <a:cubicBezTo>
                    <a:pt x="110" y="1974"/>
                    <a:pt x="51" y="2300"/>
                    <a:pt x="23" y="2681"/>
                  </a:cubicBezTo>
                  <a:cubicBezTo>
                    <a:pt x="1" y="3001"/>
                    <a:pt x="17" y="3327"/>
                    <a:pt x="77" y="3654"/>
                  </a:cubicBezTo>
                  <a:cubicBezTo>
                    <a:pt x="127" y="3950"/>
                    <a:pt x="218" y="4216"/>
                    <a:pt x="346" y="4447"/>
                  </a:cubicBezTo>
                  <a:cubicBezTo>
                    <a:pt x="448" y="4627"/>
                    <a:pt x="588" y="4811"/>
                    <a:pt x="785" y="5026"/>
                  </a:cubicBezTo>
                  <a:cubicBezTo>
                    <a:pt x="946" y="5198"/>
                    <a:pt x="1137" y="5365"/>
                    <a:pt x="1396" y="5547"/>
                  </a:cubicBezTo>
                  <a:cubicBezTo>
                    <a:pt x="1791" y="5832"/>
                    <a:pt x="2249" y="6079"/>
                    <a:pt x="2836" y="6329"/>
                  </a:cubicBezTo>
                  <a:cubicBezTo>
                    <a:pt x="3327" y="6536"/>
                    <a:pt x="3827" y="6704"/>
                    <a:pt x="4319" y="6853"/>
                  </a:cubicBezTo>
                  <a:cubicBezTo>
                    <a:pt x="4517" y="6883"/>
                    <a:pt x="4712" y="6916"/>
                    <a:pt x="4910" y="6946"/>
                  </a:cubicBezTo>
                  <a:cubicBezTo>
                    <a:pt x="5183" y="6989"/>
                    <a:pt x="5457" y="7031"/>
                    <a:pt x="5732" y="7067"/>
                  </a:cubicBezTo>
                  <a:cubicBezTo>
                    <a:pt x="5659" y="6998"/>
                    <a:pt x="5585" y="6932"/>
                    <a:pt x="5511" y="6866"/>
                  </a:cubicBezTo>
                  <a:lnTo>
                    <a:pt x="5511" y="6866"/>
                  </a:lnTo>
                  <a:lnTo>
                    <a:pt x="5514" y="6867"/>
                  </a:lnTo>
                  <a:cubicBezTo>
                    <a:pt x="5378" y="6750"/>
                    <a:pt x="5242" y="6632"/>
                    <a:pt x="5108" y="6514"/>
                  </a:cubicBezTo>
                  <a:cubicBezTo>
                    <a:pt x="4989" y="6406"/>
                    <a:pt x="4870" y="6299"/>
                    <a:pt x="4759" y="6184"/>
                  </a:cubicBezTo>
                  <a:cubicBezTo>
                    <a:pt x="4541" y="5957"/>
                    <a:pt x="4350" y="5702"/>
                    <a:pt x="4221" y="5415"/>
                  </a:cubicBezTo>
                  <a:cubicBezTo>
                    <a:pt x="4142" y="5241"/>
                    <a:pt x="4079" y="5058"/>
                    <a:pt x="4036" y="4869"/>
                  </a:cubicBezTo>
                  <a:cubicBezTo>
                    <a:pt x="3998" y="4703"/>
                    <a:pt x="3972" y="4533"/>
                    <a:pt x="3952" y="4362"/>
                  </a:cubicBezTo>
                  <a:cubicBezTo>
                    <a:pt x="3921" y="4085"/>
                    <a:pt x="3892" y="3805"/>
                    <a:pt x="3806" y="3537"/>
                  </a:cubicBezTo>
                  <a:cubicBezTo>
                    <a:pt x="3804" y="3535"/>
                    <a:pt x="3806" y="3534"/>
                    <a:pt x="3804" y="3532"/>
                  </a:cubicBezTo>
                  <a:lnTo>
                    <a:pt x="3801" y="3529"/>
                  </a:lnTo>
                  <a:cubicBezTo>
                    <a:pt x="3776" y="3453"/>
                    <a:pt x="3743" y="3379"/>
                    <a:pt x="3697" y="3307"/>
                  </a:cubicBezTo>
                  <a:cubicBezTo>
                    <a:pt x="3669" y="3268"/>
                    <a:pt x="3639" y="3232"/>
                    <a:pt x="3605" y="3199"/>
                  </a:cubicBezTo>
                  <a:cubicBezTo>
                    <a:pt x="3576" y="3177"/>
                    <a:pt x="3550" y="3159"/>
                    <a:pt x="3520" y="3142"/>
                  </a:cubicBezTo>
                  <a:cubicBezTo>
                    <a:pt x="3491" y="3130"/>
                    <a:pt x="3464" y="3119"/>
                    <a:pt x="3434" y="3111"/>
                  </a:cubicBezTo>
                  <a:cubicBezTo>
                    <a:pt x="3389" y="3104"/>
                    <a:pt x="3346" y="3101"/>
                    <a:pt x="3299" y="3101"/>
                  </a:cubicBezTo>
                  <a:cubicBezTo>
                    <a:pt x="3225" y="3109"/>
                    <a:pt x="3154" y="3123"/>
                    <a:pt x="3083" y="3144"/>
                  </a:cubicBezTo>
                  <a:cubicBezTo>
                    <a:pt x="2976" y="3182"/>
                    <a:pt x="2871" y="3228"/>
                    <a:pt x="2774" y="3289"/>
                  </a:cubicBezTo>
                  <a:cubicBezTo>
                    <a:pt x="2773" y="3291"/>
                    <a:pt x="2772" y="3291"/>
                    <a:pt x="2770" y="3292"/>
                  </a:cubicBezTo>
                  <a:lnTo>
                    <a:pt x="2772" y="3292"/>
                  </a:lnTo>
                  <a:cubicBezTo>
                    <a:pt x="2770" y="3292"/>
                    <a:pt x="2770" y="3295"/>
                    <a:pt x="2770" y="3295"/>
                  </a:cubicBezTo>
                  <a:cubicBezTo>
                    <a:pt x="2727" y="3328"/>
                    <a:pt x="2688" y="3360"/>
                    <a:pt x="2652" y="3399"/>
                  </a:cubicBezTo>
                  <a:cubicBezTo>
                    <a:pt x="2606" y="3453"/>
                    <a:pt x="2571" y="3508"/>
                    <a:pt x="2536" y="3570"/>
                  </a:cubicBezTo>
                  <a:cubicBezTo>
                    <a:pt x="2480" y="3686"/>
                    <a:pt x="2440" y="3807"/>
                    <a:pt x="2398" y="3929"/>
                  </a:cubicBezTo>
                  <a:cubicBezTo>
                    <a:pt x="2361" y="4038"/>
                    <a:pt x="2322" y="4153"/>
                    <a:pt x="2260" y="4253"/>
                  </a:cubicBezTo>
                  <a:cubicBezTo>
                    <a:pt x="2232" y="4298"/>
                    <a:pt x="2199" y="4344"/>
                    <a:pt x="2160" y="4380"/>
                  </a:cubicBezTo>
                  <a:cubicBezTo>
                    <a:pt x="2121" y="4416"/>
                    <a:pt x="2076" y="4449"/>
                    <a:pt x="2026" y="4470"/>
                  </a:cubicBezTo>
                  <a:cubicBezTo>
                    <a:pt x="1931" y="4514"/>
                    <a:pt x="1827" y="4533"/>
                    <a:pt x="1722" y="4533"/>
                  </a:cubicBezTo>
                  <a:cubicBezTo>
                    <a:pt x="1706" y="4533"/>
                    <a:pt x="1689" y="4533"/>
                    <a:pt x="1673" y="4532"/>
                  </a:cubicBezTo>
                  <a:cubicBezTo>
                    <a:pt x="1523" y="4520"/>
                    <a:pt x="1367" y="4496"/>
                    <a:pt x="1235" y="4430"/>
                  </a:cubicBezTo>
                  <a:cubicBezTo>
                    <a:pt x="1179" y="4403"/>
                    <a:pt x="1123" y="4374"/>
                    <a:pt x="1071" y="4337"/>
                  </a:cubicBezTo>
                  <a:cubicBezTo>
                    <a:pt x="1029" y="4306"/>
                    <a:pt x="991" y="4273"/>
                    <a:pt x="955" y="4237"/>
                  </a:cubicBezTo>
                  <a:cubicBezTo>
                    <a:pt x="774" y="4059"/>
                    <a:pt x="659" y="3827"/>
                    <a:pt x="588" y="3584"/>
                  </a:cubicBezTo>
                  <a:cubicBezTo>
                    <a:pt x="511" y="3311"/>
                    <a:pt x="482" y="3022"/>
                    <a:pt x="489" y="2738"/>
                  </a:cubicBezTo>
                  <a:cubicBezTo>
                    <a:pt x="497" y="2459"/>
                    <a:pt x="530" y="2179"/>
                    <a:pt x="601" y="1909"/>
                  </a:cubicBezTo>
                  <a:cubicBezTo>
                    <a:pt x="666" y="1668"/>
                    <a:pt x="755" y="1425"/>
                    <a:pt x="914" y="1230"/>
                  </a:cubicBezTo>
                  <a:cubicBezTo>
                    <a:pt x="1025" y="1095"/>
                    <a:pt x="1147" y="976"/>
                    <a:pt x="1272" y="859"/>
                  </a:cubicBezTo>
                  <a:cubicBezTo>
                    <a:pt x="1388" y="753"/>
                    <a:pt x="1503" y="645"/>
                    <a:pt x="1610" y="527"/>
                  </a:cubicBezTo>
                  <a:cubicBezTo>
                    <a:pt x="1673" y="453"/>
                    <a:pt x="1726" y="375"/>
                    <a:pt x="1772" y="289"/>
                  </a:cubicBezTo>
                  <a:cubicBezTo>
                    <a:pt x="1795" y="239"/>
                    <a:pt x="1812" y="189"/>
                    <a:pt x="1825" y="135"/>
                  </a:cubicBezTo>
                  <a:cubicBezTo>
                    <a:pt x="1825" y="133"/>
                    <a:pt x="1827" y="131"/>
                    <a:pt x="1827" y="130"/>
                  </a:cubicBezTo>
                  <a:cubicBezTo>
                    <a:pt x="1832" y="87"/>
                    <a:pt x="1834" y="45"/>
                    <a:pt x="1837" y="2"/>
                  </a:cubicBezTo>
                  <a:cubicBezTo>
                    <a:pt x="1833" y="1"/>
                    <a:pt x="1830" y="0"/>
                    <a:pt x="1826" y="0"/>
                  </a:cubicBezTo>
                  <a:close/>
                </a:path>
              </a:pathLst>
            </a:custGeom>
            <a:solidFill>
              <a:srgbClr val="739F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4" name="Google Shape;6184;p16"/>
            <p:cNvSpPr/>
            <p:nvPr/>
          </p:nvSpPr>
          <p:spPr>
            <a:xfrm>
              <a:off x="4666775" y="4568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739F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5" name="Google Shape;6185;p16"/>
            <p:cNvSpPr/>
            <p:nvPr/>
          </p:nvSpPr>
          <p:spPr>
            <a:xfrm>
              <a:off x="4666775" y="4568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739F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6" name="Google Shape;6186;p16"/>
            <p:cNvSpPr/>
            <p:nvPr/>
          </p:nvSpPr>
          <p:spPr>
            <a:xfrm>
              <a:off x="4666775" y="4568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739F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7" name="Google Shape;6187;p16"/>
            <p:cNvSpPr/>
            <p:nvPr/>
          </p:nvSpPr>
          <p:spPr>
            <a:xfrm>
              <a:off x="4611700" y="4493325"/>
              <a:ext cx="250" cy="275"/>
            </a:xfrm>
            <a:custGeom>
              <a:avLst/>
              <a:gdLst/>
              <a:ahLst/>
              <a:cxnLst/>
              <a:rect l="l" t="t" r="r" b="b"/>
              <a:pathLst>
                <a:path w="10" h="11" extrusionOk="0">
                  <a:moveTo>
                    <a:pt x="9" y="0"/>
                  </a:moveTo>
                  <a:lnTo>
                    <a:pt x="7" y="3"/>
                  </a:lnTo>
                  <a:lnTo>
                    <a:pt x="7" y="3"/>
                  </a:lnTo>
                  <a:cubicBezTo>
                    <a:pt x="8" y="2"/>
                    <a:pt x="8" y="1"/>
                    <a:pt x="9" y="0"/>
                  </a:cubicBezTo>
                  <a:close/>
                  <a:moveTo>
                    <a:pt x="7" y="3"/>
                  </a:moveTo>
                  <a:cubicBezTo>
                    <a:pt x="4" y="5"/>
                    <a:pt x="2" y="7"/>
                    <a:pt x="1" y="10"/>
                  </a:cubicBezTo>
                  <a:lnTo>
                    <a:pt x="7" y="3"/>
                  </a:lnTo>
                  <a:close/>
                </a:path>
              </a:pathLst>
            </a:custGeom>
            <a:solidFill>
              <a:srgbClr val="739F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8" name="Google Shape;6188;p16"/>
            <p:cNvSpPr/>
            <p:nvPr/>
          </p:nvSpPr>
          <p:spPr>
            <a:xfrm>
              <a:off x="4657625" y="4557875"/>
              <a:ext cx="375" cy="50"/>
            </a:xfrm>
            <a:custGeom>
              <a:avLst/>
              <a:gdLst/>
              <a:ahLst/>
              <a:cxnLst/>
              <a:rect l="l" t="t" r="r" b="b"/>
              <a:pathLst>
                <a:path w="15" h="2" extrusionOk="0">
                  <a:moveTo>
                    <a:pt x="1" y="1"/>
                  </a:moveTo>
                  <a:cubicBezTo>
                    <a:pt x="5" y="2"/>
                    <a:pt x="9" y="2"/>
                    <a:pt x="15" y="2"/>
                  </a:cubicBezTo>
                  <a:cubicBezTo>
                    <a:pt x="9" y="2"/>
                    <a:pt x="5" y="2"/>
                    <a:pt x="1" y="1"/>
                  </a:cubicBezTo>
                  <a:close/>
                </a:path>
              </a:pathLst>
            </a:custGeom>
            <a:solidFill>
              <a:srgbClr val="739F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9" name="Google Shape;6189;p16"/>
            <p:cNvSpPr/>
            <p:nvPr/>
          </p:nvSpPr>
          <p:spPr>
            <a:xfrm>
              <a:off x="4640600" y="4562400"/>
              <a:ext cx="350" cy="200"/>
            </a:xfrm>
            <a:custGeom>
              <a:avLst/>
              <a:gdLst/>
              <a:ahLst/>
              <a:cxnLst/>
              <a:rect l="l" t="t" r="r" b="b"/>
              <a:pathLst>
                <a:path w="14" h="8" extrusionOk="0">
                  <a:moveTo>
                    <a:pt x="11" y="0"/>
                  </a:moveTo>
                  <a:cubicBezTo>
                    <a:pt x="8" y="5"/>
                    <a:pt x="4" y="6"/>
                    <a:pt x="1" y="8"/>
                  </a:cubicBezTo>
                  <a:cubicBezTo>
                    <a:pt x="7" y="6"/>
                    <a:pt x="9" y="2"/>
                    <a:pt x="14" y="0"/>
                  </a:cubicBezTo>
                  <a:close/>
                </a:path>
              </a:pathLst>
            </a:custGeom>
            <a:solidFill>
              <a:srgbClr val="739F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0" name="Google Shape;6190;p16"/>
            <p:cNvSpPr/>
            <p:nvPr/>
          </p:nvSpPr>
          <p:spPr>
            <a:xfrm>
              <a:off x="4639000" y="4234000"/>
              <a:ext cx="100725" cy="212375"/>
            </a:xfrm>
            <a:custGeom>
              <a:avLst/>
              <a:gdLst/>
              <a:ahLst/>
              <a:cxnLst/>
              <a:rect l="l" t="t" r="r" b="b"/>
              <a:pathLst>
                <a:path w="4029" h="8495" extrusionOk="0">
                  <a:moveTo>
                    <a:pt x="2988" y="3529"/>
                  </a:moveTo>
                  <a:lnTo>
                    <a:pt x="2988" y="3532"/>
                  </a:lnTo>
                  <a:lnTo>
                    <a:pt x="2989" y="3532"/>
                  </a:lnTo>
                  <a:lnTo>
                    <a:pt x="2988" y="3529"/>
                  </a:lnTo>
                  <a:close/>
                  <a:moveTo>
                    <a:pt x="1296" y="0"/>
                  </a:moveTo>
                  <a:lnTo>
                    <a:pt x="1296" y="0"/>
                  </a:lnTo>
                  <a:cubicBezTo>
                    <a:pt x="1126" y="29"/>
                    <a:pt x="970" y="92"/>
                    <a:pt x="832" y="185"/>
                  </a:cubicBezTo>
                  <a:cubicBezTo>
                    <a:pt x="628" y="322"/>
                    <a:pt x="458" y="513"/>
                    <a:pt x="329" y="754"/>
                  </a:cubicBezTo>
                  <a:cubicBezTo>
                    <a:pt x="168" y="1052"/>
                    <a:pt x="99" y="1382"/>
                    <a:pt x="58" y="1636"/>
                  </a:cubicBezTo>
                  <a:cubicBezTo>
                    <a:pt x="7" y="1959"/>
                    <a:pt x="0" y="2321"/>
                    <a:pt x="38" y="2772"/>
                  </a:cubicBezTo>
                  <a:cubicBezTo>
                    <a:pt x="73" y="3248"/>
                    <a:pt x="152" y="3707"/>
                    <a:pt x="267" y="4135"/>
                  </a:cubicBezTo>
                  <a:cubicBezTo>
                    <a:pt x="372" y="4519"/>
                    <a:pt x="520" y="4896"/>
                    <a:pt x="714" y="5256"/>
                  </a:cubicBezTo>
                  <a:cubicBezTo>
                    <a:pt x="873" y="5551"/>
                    <a:pt x="1079" y="5844"/>
                    <a:pt x="1336" y="6150"/>
                  </a:cubicBezTo>
                  <a:cubicBezTo>
                    <a:pt x="1800" y="6699"/>
                    <a:pt x="2363" y="7147"/>
                    <a:pt x="2904" y="7584"/>
                  </a:cubicBezTo>
                  <a:lnTo>
                    <a:pt x="3103" y="7742"/>
                  </a:lnTo>
                  <a:cubicBezTo>
                    <a:pt x="3321" y="7917"/>
                    <a:pt x="3612" y="8158"/>
                    <a:pt x="3914" y="8425"/>
                  </a:cubicBezTo>
                  <a:cubicBezTo>
                    <a:pt x="3951" y="8448"/>
                    <a:pt x="3990" y="8470"/>
                    <a:pt x="4029" y="8494"/>
                  </a:cubicBezTo>
                  <a:cubicBezTo>
                    <a:pt x="3799" y="8051"/>
                    <a:pt x="3605" y="7587"/>
                    <a:pt x="3456" y="7111"/>
                  </a:cubicBezTo>
                  <a:cubicBezTo>
                    <a:pt x="3383" y="6871"/>
                    <a:pt x="3315" y="6629"/>
                    <a:pt x="3275" y="6383"/>
                  </a:cubicBezTo>
                  <a:cubicBezTo>
                    <a:pt x="3258" y="6280"/>
                    <a:pt x="3240" y="6176"/>
                    <a:pt x="3239" y="6071"/>
                  </a:cubicBezTo>
                  <a:cubicBezTo>
                    <a:pt x="3235" y="5959"/>
                    <a:pt x="3240" y="5847"/>
                    <a:pt x="3253" y="5737"/>
                  </a:cubicBezTo>
                  <a:cubicBezTo>
                    <a:pt x="3305" y="5277"/>
                    <a:pt x="3436" y="4822"/>
                    <a:pt x="3411" y="4358"/>
                  </a:cubicBezTo>
                  <a:cubicBezTo>
                    <a:pt x="3406" y="4305"/>
                    <a:pt x="3401" y="4254"/>
                    <a:pt x="3391" y="4201"/>
                  </a:cubicBezTo>
                  <a:cubicBezTo>
                    <a:pt x="3380" y="4151"/>
                    <a:pt x="3368" y="4101"/>
                    <a:pt x="3355" y="4052"/>
                  </a:cubicBezTo>
                  <a:cubicBezTo>
                    <a:pt x="3341" y="4016"/>
                    <a:pt x="3328" y="3980"/>
                    <a:pt x="3311" y="3949"/>
                  </a:cubicBezTo>
                  <a:cubicBezTo>
                    <a:pt x="3294" y="3915"/>
                    <a:pt x="3278" y="3885"/>
                    <a:pt x="3261" y="3855"/>
                  </a:cubicBezTo>
                  <a:cubicBezTo>
                    <a:pt x="3182" y="3737"/>
                    <a:pt x="3091" y="3627"/>
                    <a:pt x="2988" y="3532"/>
                  </a:cubicBezTo>
                  <a:cubicBezTo>
                    <a:pt x="2985" y="3529"/>
                    <a:pt x="2982" y="3528"/>
                    <a:pt x="2981" y="3525"/>
                  </a:cubicBezTo>
                  <a:lnTo>
                    <a:pt x="2981" y="3525"/>
                  </a:lnTo>
                  <a:cubicBezTo>
                    <a:pt x="2982" y="3526"/>
                    <a:pt x="2985" y="3528"/>
                    <a:pt x="2988" y="3529"/>
                  </a:cubicBezTo>
                  <a:cubicBezTo>
                    <a:pt x="2984" y="3527"/>
                    <a:pt x="2982" y="3524"/>
                    <a:pt x="2977" y="3520"/>
                  </a:cubicBezTo>
                  <a:lnTo>
                    <a:pt x="2977" y="3520"/>
                  </a:lnTo>
                  <a:cubicBezTo>
                    <a:pt x="2978" y="3521"/>
                    <a:pt x="2979" y="3521"/>
                    <a:pt x="2981" y="3522"/>
                  </a:cubicBezTo>
                  <a:cubicBezTo>
                    <a:pt x="2942" y="3492"/>
                    <a:pt x="2903" y="3464"/>
                    <a:pt x="2860" y="3441"/>
                  </a:cubicBezTo>
                  <a:cubicBezTo>
                    <a:pt x="2834" y="3431"/>
                    <a:pt x="2810" y="3420"/>
                    <a:pt x="2781" y="3413"/>
                  </a:cubicBezTo>
                  <a:cubicBezTo>
                    <a:pt x="2758" y="3410"/>
                    <a:pt x="2733" y="3407"/>
                    <a:pt x="2710" y="3407"/>
                  </a:cubicBezTo>
                  <a:cubicBezTo>
                    <a:pt x="2686" y="3411"/>
                    <a:pt x="2662" y="3414"/>
                    <a:pt x="2639" y="3424"/>
                  </a:cubicBezTo>
                  <a:cubicBezTo>
                    <a:pt x="2594" y="3441"/>
                    <a:pt x="2552" y="3463"/>
                    <a:pt x="2514" y="3490"/>
                  </a:cubicBezTo>
                  <a:cubicBezTo>
                    <a:pt x="2436" y="3546"/>
                    <a:pt x="2364" y="3605"/>
                    <a:pt x="2288" y="3664"/>
                  </a:cubicBezTo>
                  <a:cubicBezTo>
                    <a:pt x="2193" y="3736"/>
                    <a:pt x="2097" y="3805"/>
                    <a:pt x="1982" y="3844"/>
                  </a:cubicBezTo>
                  <a:cubicBezTo>
                    <a:pt x="1935" y="3859"/>
                    <a:pt x="1885" y="3874"/>
                    <a:pt x="1833" y="3880"/>
                  </a:cubicBezTo>
                  <a:cubicBezTo>
                    <a:pt x="1805" y="3882"/>
                    <a:pt x="1778" y="3884"/>
                    <a:pt x="1750" y="3884"/>
                  </a:cubicBezTo>
                  <a:cubicBezTo>
                    <a:pt x="1723" y="3884"/>
                    <a:pt x="1696" y="3882"/>
                    <a:pt x="1669" y="3878"/>
                  </a:cubicBezTo>
                  <a:cubicBezTo>
                    <a:pt x="1444" y="3838"/>
                    <a:pt x="1225" y="3733"/>
                    <a:pt x="1064" y="3565"/>
                  </a:cubicBezTo>
                  <a:cubicBezTo>
                    <a:pt x="902" y="3403"/>
                    <a:pt x="794" y="3194"/>
                    <a:pt x="730" y="2975"/>
                  </a:cubicBezTo>
                  <a:cubicBezTo>
                    <a:pt x="658" y="2725"/>
                    <a:pt x="632" y="2459"/>
                    <a:pt x="636" y="2199"/>
                  </a:cubicBezTo>
                  <a:cubicBezTo>
                    <a:pt x="644" y="1916"/>
                    <a:pt x="684" y="1630"/>
                    <a:pt x="747" y="1352"/>
                  </a:cubicBezTo>
                  <a:cubicBezTo>
                    <a:pt x="812" y="1072"/>
                    <a:pt x="898" y="796"/>
                    <a:pt x="1014" y="532"/>
                  </a:cubicBezTo>
                  <a:cubicBezTo>
                    <a:pt x="1096" y="348"/>
                    <a:pt x="1187" y="167"/>
                    <a:pt x="1296" y="0"/>
                  </a:cubicBezTo>
                  <a:close/>
                </a:path>
              </a:pathLst>
            </a:custGeom>
            <a:solidFill>
              <a:srgbClr val="739F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1" name="Google Shape;6191;p16"/>
            <p:cNvSpPr/>
            <p:nvPr/>
          </p:nvSpPr>
          <p:spPr>
            <a:xfrm>
              <a:off x="4710450" y="4320000"/>
              <a:ext cx="525" cy="225"/>
            </a:xfrm>
            <a:custGeom>
              <a:avLst/>
              <a:gdLst/>
              <a:ahLst/>
              <a:cxnLst/>
              <a:rect l="l" t="t" r="r" b="b"/>
              <a:pathLst>
                <a:path w="21" h="9" extrusionOk="0">
                  <a:moveTo>
                    <a:pt x="0" y="0"/>
                  </a:moveTo>
                  <a:cubicBezTo>
                    <a:pt x="6" y="3"/>
                    <a:pt x="13" y="6"/>
                    <a:pt x="21" y="9"/>
                  </a:cubicBezTo>
                  <a:cubicBezTo>
                    <a:pt x="15" y="6"/>
                    <a:pt x="6" y="1"/>
                    <a:pt x="0" y="0"/>
                  </a:cubicBezTo>
                  <a:close/>
                </a:path>
              </a:pathLst>
            </a:custGeom>
            <a:solidFill>
              <a:srgbClr val="739F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2" name="Google Shape;6192;p16"/>
            <p:cNvSpPr/>
            <p:nvPr/>
          </p:nvSpPr>
          <p:spPr>
            <a:xfrm>
              <a:off x="4704375" y="4319525"/>
              <a:ext cx="525" cy="175"/>
            </a:xfrm>
            <a:custGeom>
              <a:avLst/>
              <a:gdLst/>
              <a:ahLst/>
              <a:cxnLst/>
              <a:rect l="l" t="t" r="r" b="b"/>
              <a:pathLst>
                <a:path w="21" h="7" extrusionOk="0">
                  <a:moveTo>
                    <a:pt x="21" y="0"/>
                  </a:moveTo>
                  <a:cubicBezTo>
                    <a:pt x="14" y="0"/>
                    <a:pt x="8" y="2"/>
                    <a:pt x="1" y="6"/>
                  </a:cubicBezTo>
                  <a:cubicBezTo>
                    <a:pt x="6" y="5"/>
                    <a:pt x="14" y="3"/>
                    <a:pt x="21" y="0"/>
                  </a:cubicBezTo>
                  <a:close/>
                </a:path>
              </a:pathLst>
            </a:custGeom>
            <a:solidFill>
              <a:srgbClr val="739F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3" name="Google Shape;6193;p16"/>
            <p:cNvSpPr/>
            <p:nvPr/>
          </p:nvSpPr>
          <p:spPr>
            <a:xfrm>
              <a:off x="4665625" y="4316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739F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4" name="Google Shape;6194;p16"/>
            <p:cNvSpPr/>
            <p:nvPr/>
          </p:nvSpPr>
          <p:spPr>
            <a:xfrm>
              <a:off x="5652700" y="4299175"/>
              <a:ext cx="158300" cy="119225"/>
            </a:xfrm>
            <a:custGeom>
              <a:avLst/>
              <a:gdLst/>
              <a:ahLst/>
              <a:cxnLst/>
              <a:rect l="l" t="t" r="r" b="b"/>
              <a:pathLst>
                <a:path w="6332" h="4769" extrusionOk="0">
                  <a:moveTo>
                    <a:pt x="5752" y="884"/>
                  </a:moveTo>
                  <a:cubicBezTo>
                    <a:pt x="5759" y="884"/>
                    <a:pt x="5767" y="884"/>
                    <a:pt x="5774" y="886"/>
                  </a:cubicBezTo>
                  <a:lnTo>
                    <a:pt x="5780" y="889"/>
                  </a:lnTo>
                  <a:cubicBezTo>
                    <a:pt x="5812" y="901"/>
                    <a:pt x="5837" y="928"/>
                    <a:pt x="5843" y="961"/>
                  </a:cubicBezTo>
                  <a:cubicBezTo>
                    <a:pt x="5875" y="1138"/>
                    <a:pt x="5909" y="1372"/>
                    <a:pt x="5876" y="1603"/>
                  </a:cubicBezTo>
                  <a:cubicBezTo>
                    <a:pt x="5853" y="1788"/>
                    <a:pt x="5803" y="1953"/>
                    <a:pt x="5724" y="2097"/>
                  </a:cubicBezTo>
                  <a:cubicBezTo>
                    <a:pt x="5582" y="2361"/>
                    <a:pt x="5348" y="2580"/>
                    <a:pt x="5026" y="2749"/>
                  </a:cubicBezTo>
                  <a:cubicBezTo>
                    <a:pt x="4696" y="2923"/>
                    <a:pt x="4339" y="3032"/>
                    <a:pt x="4005" y="3125"/>
                  </a:cubicBezTo>
                  <a:lnTo>
                    <a:pt x="3697" y="3209"/>
                  </a:lnTo>
                  <a:cubicBezTo>
                    <a:pt x="3564" y="3245"/>
                    <a:pt x="3430" y="3281"/>
                    <a:pt x="3297" y="3318"/>
                  </a:cubicBezTo>
                  <a:cubicBezTo>
                    <a:pt x="3279" y="3345"/>
                    <a:pt x="3255" y="3361"/>
                    <a:pt x="3218" y="3371"/>
                  </a:cubicBezTo>
                  <a:lnTo>
                    <a:pt x="3080" y="3414"/>
                  </a:lnTo>
                  <a:cubicBezTo>
                    <a:pt x="2932" y="3467"/>
                    <a:pt x="2785" y="3525"/>
                    <a:pt x="2642" y="3589"/>
                  </a:cubicBezTo>
                  <a:lnTo>
                    <a:pt x="2597" y="3608"/>
                  </a:lnTo>
                  <a:cubicBezTo>
                    <a:pt x="2541" y="3635"/>
                    <a:pt x="2484" y="3663"/>
                    <a:pt x="2428" y="3693"/>
                  </a:cubicBezTo>
                  <a:lnTo>
                    <a:pt x="2382" y="3716"/>
                  </a:lnTo>
                  <a:cubicBezTo>
                    <a:pt x="2327" y="3744"/>
                    <a:pt x="2274" y="3772"/>
                    <a:pt x="2217" y="3799"/>
                  </a:cubicBezTo>
                  <a:cubicBezTo>
                    <a:pt x="2197" y="3807"/>
                    <a:pt x="2177" y="3811"/>
                    <a:pt x="2158" y="3811"/>
                  </a:cubicBezTo>
                  <a:cubicBezTo>
                    <a:pt x="2146" y="3811"/>
                    <a:pt x="2134" y="3810"/>
                    <a:pt x="2123" y="3806"/>
                  </a:cubicBezTo>
                  <a:cubicBezTo>
                    <a:pt x="2099" y="3800"/>
                    <a:pt x="2077" y="3786"/>
                    <a:pt x="2061" y="3766"/>
                  </a:cubicBezTo>
                  <a:cubicBezTo>
                    <a:pt x="2023" y="3723"/>
                    <a:pt x="2018" y="3664"/>
                    <a:pt x="2053" y="3607"/>
                  </a:cubicBezTo>
                  <a:cubicBezTo>
                    <a:pt x="2135" y="3463"/>
                    <a:pt x="2252" y="3278"/>
                    <a:pt x="2408" y="3137"/>
                  </a:cubicBezTo>
                  <a:cubicBezTo>
                    <a:pt x="2554" y="3003"/>
                    <a:pt x="2721" y="2890"/>
                    <a:pt x="2903" y="2795"/>
                  </a:cubicBezTo>
                  <a:cubicBezTo>
                    <a:pt x="3103" y="2692"/>
                    <a:pt x="3304" y="2605"/>
                    <a:pt x="3505" y="2535"/>
                  </a:cubicBezTo>
                  <a:cubicBezTo>
                    <a:pt x="3613" y="2498"/>
                    <a:pt x="3725" y="2462"/>
                    <a:pt x="3834" y="2426"/>
                  </a:cubicBezTo>
                  <a:lnTo>
                    <a:pt x="4066" y="2348"/>
                  </a:lnTo>
                  <a:cubicBezTo>
                    <a:pt x="4186" y="2307"/>
                    <a:pt x="4306" y="2264"/>
                    <a:pt x="4421" y="2210"/>
                  </a:cubicBezTo>
                  <a:cubicBezTo>
                    <a:pt x="4551" y="2149"/>
                    <a:pt x="4668" y="2084"/>
                    <a:pt x="4756" y="2024"/>
                  </a:cubicBezTo>
                  <a:cubicBezTo>
                    <a:pt x="4825" y="1975"/>
                    <a:pt x="4895" y="1925"/>
                    <a:pt x="4954" y="1866"/>
                  </a:cubicBezTo>
                  <a:cubicBezTo>
                    <a:pt x="4993" y="1827"/>
                    <a:pt x="5032" y="1790"/>
                    <a:pt x="5069" y="1751"/>
                  </a:cubicBezTo>
                  <a:cubicBezTo>
                    <a:pt x="5180" y="1619"/>
                    <a:pt x="5277" y="1474"/>
                    <a:pt x="5372" y="1334"/>
                  </a:cubicBezTo>
                  <a:cubicBezTo>
                    <a:pt x="5464" y="1195"/>
                    <a:pt x="5560" y="1054"/>
                    <a:pt x="5668" y="926"/>
                  </a:cubicBezTo>
                  <a:cubicBezTo>
                    <a:pt x="5693" y="898"/>
                    <a:pt x="5722" y="884"/>
                    <a:pt x="5752" y="884"/>
                  </a:cubicBezTo>
                  <a:close/>
                  <a:moveTo>
                    <a:pt x="5297" y="0"/>
                  </a:moveTo>
                  <a:cubicBezTo>
                    <a:pt x="5227" y="39"/>
                    <a:pt x="5157" y="83"/>
                    <a:pt x="5091" y="134"/>
                  </a:cubicBezTo>
                  <a:cubicBezTo>
                    <a:pt x="4967" y="231"/>
                    <a:pt x="4856" y="340"/>
                    <a:pt x="4759" y="461"/>
                  </a:cubicBezTo>
                  <a:cubicBezTo>
                    <a:pt x="4496" y="800"/>
                    <a:pt x="4325" y="1199"/>
                    <a:pt x="4078" y="1551"/>
                  </a:cubicBezTo>
                  <a:cubicBezTo>
                    <a:pt x="3942" y="1745"/>
                    <a:pt x="3789" y="1928"/>
                    <a:pt x="3607" y="2080"/>
                  </a:cubicBezTo>
                  <a:cubicBezTo>
                    <a:pt x="3430" y="2231"/>
                    <a:pt x="3236" y="2360"/>
                    <a:pt x="3025" y="2465"/>
                  </a:cubicBezTo>
                  <a:cubicBezTo>
                    <a:pt x="2844" y="2557"/>
                    <a:pt x="2656" y="2633"/>
                    <a:pt x="2461" y="2693"/>
                  </a:cubicBezTo>
                  <a:cubicBezTo>
                    <a:pt x="2298" y="2740"/>
                    <a:pt x="2132" y="2782"/>
                    <a:pt x="1967" y="2815"/>
                  </a:cubicBezTo>
                  <a:cubicBezTo>
                    <a:pt x="1672" y="2874"/>
                    <a:pt x="1371" y="2919"/>
                    <a:pt x="1089" y="3031"/>
                  </a:cubicBezTo>
                  <a:cubicBezTo>
                    <a:pt x="983" y="3074"/>
                    <a:pt x="886" y="3129"/>
                    <a:pt x="793" y="3196"/>
                  </a:cubicBezTo>
                  <a:lnTo>
                    <a:pt x="793" y="3196"/>
                  </a:lnTo>
                  <a:cubicBezTo>
                    <a:pt x="794" y="3195"/>
                    <a:pt x="795" y="3194"/>
                    <a:pt x="796" y="3193"/>
                  </a:cubicBezTo>
                  <a:lnTo>
                    <a:pt x="796" y="3193"/>
                  </a:lnTo>
                  <a:cubicBezTo>
                    <a:pt x="793" y="3195"/>
                    <a:pt x="790" y="3198"/>
                    <a:pt x="786" y="3201"/>
                  </a:cubicBezTo>
                  <a:lnTo>
                    <a:pt x="786" y="3201"/>
                  </a:lnTo>
                  <a:cubicBezTo>
                    <a:pt x="783" y="3203"/>
                    <a:pt x="780" y="3205"/>
                    <a:pt x="777" y="3207"/>
                  </a:cubicBezTo>
                  <a:cubicBezTo>
                    <a:pt x="778" y="3207"/>
                    <a:pt x="779" y="3206"/>
                    <a:pt x="780" y="3206"/>
                  </a:cubicBezTo>
                  <a:lnTo>
                    <a:pt x="780" y="3206"/>
                  </a:lnTo>
                  <a:cubicBezTo>
                    <a:pt x="693" y="3277"/>
                    <a:pt x="614" y="3356"/>
                    <a:pt x="540" y="3443"/>
                  </a:cubicBezTo>
                  <a:cubicBezTo>
                    <a:pt x="540" y="3443"/>
                    <a:pt x="540" y="3443"/>
                    <a:pt x="540" y="3443"/>
                  </a:cubicBezTo>
                  <a:lnTo>
                    <a:pt x="540" y="3443"/>
                  </a:lnTo>
                  <a:cubicBezTo>
                    <a:pt x="540" y="3444"/>
                    <a:pt x="539" y="3447"/>
                    <a:pt x="537" y="3449"/>
                  </a:cubicBezTo>
                  <a:cubicBezTo>
                    <a:pt x="537" y="3447"/>
                    <a:pt x="539" y="3446"/>
                    <a:pt x="540" y="3443"/>
                  </a:cubicBezTo>
                  <a:lnTo>
                    <a:pt x="540" y="3443"/>
                  </a:lnTo>
                  <a:cubicBezTo>
                    <a:pt x="537" y="3447"/>
                    <a:pt x="532" y="3451"/>
                    <a:pt x="529" y="3457"/>
                  </a:cubicBezTo>
                  <a:cubicBezTo>
                    <a:pt x="532" y="3456"/>
                    <a:pt x="533" y="3451"/>
                    <a:pt x="537" y="3450"/>
                  </a:cubicBezTo>
                  <a:lnTo>
                    <a:pt x="537" y="3450"/>
                  </a:lnTo>
                  <a:cubicBezTo>
                    <a:pt x="418" y="3605"/>
                    <a:pt x="328" y="3775"/>
                    <a:pt x="249" y="3954"/>
                  </a:cubicBezTo>
                  <a:lnTo>
                    <a:pt x="259" y="3934"/>
                  </a:lnTo>
                  <a:lnTo>
                    <a:pt x="259" y="3934"/>
                  </a:lnTo>
                  <a:cubicBezTo>
                    <a:pt x="144" y="4203"/>
                    <a:pt x="65" y="4483"/>
                    <a:pt x="0" y="4769"/>
                  </a:cubicBezTo>
                  <a:cubicBezTo>
                    <a:pt x="15" y="4767"/>
                    <a:pt x="29" y="4764"/>
                    <a:pt x="42" y="4761"/>
                  </a:cubicBezTo>
                  <a:cubicBezTo>
                    <a:pt x="64" y="4741"/>
                    <a:pt x="72" y="4737"/>
                    <a:pt x="84" y="4737"/>
                  </a:cubicBezTo>
                  <a:cubicBezTo>
                    <a:pt x="309" y="4691"/>
                    <a:pt x="532" y="4649"/>
                    <a:pt x="759" y="4608"/>
                  </a:cubicBezTo>
                  <a:lnTo>
                    <a:pt x="828" y="4596"/>
                  </a:lnTo>
                  <a:cubicBezTo>
                    <a:pt x="1076" y="4552"/>
                    <a:pt x="1323" y="4504"/>
                    <a:pt x="1572" y="4454"/>
                  </a:cubicBezTo>
                  <a:cubicBezTo>
                    <a:pt x="2346" y="4296"/>
                    <a:pt x="2966" y="4134"/>
                    <a:pt x="3526" y="3943"/>
                  </a:cubicBezTo>
                  <a:cubicBezTo>
                    <a:pt x="4302" y="3683"/>
                    <a:pt x="4852" y="3418"/>
                    <a:pt x="5309" y="3089"/>
                  </a:cubicBezTo>
                  <a:cubicBezTo>
                    <a:pt x="5868" y="2686"/>
                    <a:pt x="6198" y="2231"/>
                    <a:pt x="6296" y="1734"/>
                  </a:cubicBezTo>
                  <a:cubicBezTo>
                    <a:pt x="6321" y="1583"/>
                    <a:pt x="6332" y="1438"/>
                    <a:pt x="6324" y="1291"/>
                  </a:cubicBezTo>
                  <a:cubicBezTo>
                    <a:pt x="6319" y="1194"/>
                    <a:pt x="6304" y="1094"/>
                    <a:pt x="6286" y="1001"/>
                  </a:cubicBezTo>
                  <a:cubicBezTo>
                    <a:pt x="6264" y="898"/>
                    <a:pt x="6228" y="803"/>
                    <a:pt x="6189" y="708"/>
                  </a:cubicBezTo>
                  <a:cubicBezTo>
                    <a:pt x="6138" y="583"/>
                    <a:pt x="6049" y="455"/>
                    <a:pt x="5934" y="340"/>
                  </a:cubicBezTo>
                  <a:cubicBezTo>
                    <a:pt x="5824" y="231"/>
                    <a:pt x="5685" y="144"/>
                    <a:pt x="5509" y="72"/>
                  </a:cubicBezTo>
                  <a:cubicBezTo>
                    <a:pt x="5457" y="50"/>
                    <a:pt x="5402" y="32"/>
                    <a:pt x="5349" y="17"/>
                  </a:cubicBezTo>
                  <a:cubicBezTo>
                    <a:pt x="5330" y="10"/>
                    <a:pt x="5315" y="6"/>
                    <a:pt x="5297" y="0"/>
                  </a:cubicBezTo>
                  <a:close/>
                </a:path>
              </a:pathLst>
            </a:custGeom>
            <a:solidFill>
              <a:srgbClr val="739F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5" name="Google Shape;6195;p16"/>
            <p:cNvSpPr/>
            <p:nvPr/>
          </p:nvSpPr>
          <p:spPr>
            <a:xfrm>
              <a:off x="5239400" y="4384850"/>
              <a:ext cx="118725" cy="207850"/>
            </a:xfrm>
            <a:custGeom>
              <a:avLst/>
              <a:gdLst/>
              <a:ahLst/>
              <a:cxnLst/>
              <a:rect l="l" t="t" r="r" b="b"/>
              <a:pathLst>
                <a:path w="4749" h="8314" extrusionOk="0">
                  <a:moveTo>
                    <a:pt x="2620" y="0"/>
                  </a:moveTo>
                  <a:lnTo>
                    <a:pt x="2620" y="0"/>
                  </a:lnTo>
                  <a:cubicBezTo>
                    <a:pt x="2379" y="205"/>
                    <a:pt x="2128" y="442"/>
                    <a:pt x="1850" y="731"/>
                  </a:cubicBezTo>
                  <a:cubicBezTo>
                    <a:pt x="1427" y="1163"/>
                    <a:pt x="895" y="1749"/>
                    <a:pt x="539" y="2456"/>
                  </a:cubicBezTo>
                  <a:cubicBezTo>
                    <a:pt x="338" y="2858"/>
                    <a:pt x="194" y="3296"/>
                    <a:pt x="110" y="3760"/>
                  </a:cubicBezTo>
                  <a:cubicBezTo>
                    <a:pt x="38" y="4167"/>
                    <a:pt x="5" y="4608"/>
                    <a:pt x="2" y="5143"/>
                  </a:cubicBezTo>
                  <a:cubicBezTo>
                    <a:pt x="1" y="5435"/>
                    <a:pt x="12" y="5729"/>
                    <a:pt x="22" y="6020"/>
                  </a:cubicBezTo>
                  <a:lnTo>
                    <a:pt x="23" y="6083"/>
                  </a:lnTo>
                  <a:lnTo>
                    <a:pt x="26" y="6176"/>
                  </a:lnTo>
                  <a:lnTo>
                    <a:pt x="38" y="6572"/>
                  </a:lnTo>
                  <a:cubicBezTo>
                    <a:pt x="48" y="6939"/>
                    <a:pt x="48" y="7260"/>
                    <a:pt x="36" y="7559"/>
                  </a:cubicBezTo>
                  <a:cubicBezTo>
                    <a:pt x="44" y="7635"/>
                    <a:pt x="49" y="7714"/>
                    <a:pt x="55" y="7793"/>
                  </a:cubicBezTo>
                  <a:cubicBezTo>
                    <a:pt x="65" y="7947"/>
                    <a:pt x="71" y="8099"/>
                    <a:pt x="74" y="8252"/>
                  </a:cubicBezTo>
                  <a:cubicBezTo>
                    <a:pt x="101" y="8277"/>
                    <a:pt x="134" y="8295"/>
                    <a:pt x="170" y="8306"/>
                  </a:cubicBezTo>
                  <a:cubicBezTo>
                    <a:pt x="186" y="8309"/>
                    <a:pt x="203" y="8313"/>
                    <a:pt x="217" y="8313"/>
                  </a:cubicBezTo>
                  <a:cubicBezTo>
                    <a:pt x="232" y="8313"/>
                    <a:pt x="246" y="8313"/>
                    <a:pt x="259" y="8310"/>
                  </a:cubicBezTo>
                  <a:cubicBezTo>
                    <a:pt x="230" y="8027"/>
                    <a:pt x="194" y="7743"/>
                    <a:pt x="179" y="7460"/>
                  </a:cubicBezTo>
                  <a:cubicBezTo>
                    <a:pt x="157" y="7101"/>
                    <a:pt x="153" y="6728"/>
                    <a:pt x="243" y="6376"/>
                  </a:cubicBezTo>
                  <a:cubicBezTo>
                    <a:pt x="282" y="6223"/>
                    <a:pt x="337" y="6068"/>
                    <a:pt x="423" y="5936"/>
                  </a:cubicBezTo>
                  <a:cubicBezTo>
                    <a:pt x="508" y="5807"/>
                    <a:pt x="610" y="5688"/>
                    <a:pt x="745" y="5610"/>
                  </a:cubicBezTo>
                  <a:cubicBezTo>
                    <a:pt x="874" y="5537"/>
                    <a:pt x="1015" y="5500"/>
                    <a:pt x="1164" y="5477"/>
                  </a:cubicBezTo>
                  <a:cubicBezTo>
                    <a:pt x="1309" y="5455"/>
                    <a:pt x="1455" y="5438"/>
                    <a:pt x="1593" y="5392"/>
                  </a:cubicBezTo>
                  <a:cubicBezTo>
                    <a:pt x="1642" y="5372"/>
                    <a:pt x="1685" y="5349"/>
                    <a:pt x="1730" y="5321"/>
                  </a:cubicBezTo>
                  <a:cubicBezTo>
                    <a:pt x="1882" y="5214"/>
                    <a:pt x="2024" y="5089"/>
                    <a:pt x="2149" y="4952"/>
                  </a:cubicBezTo>
                  <a:lnTo>
                    <a:pt x="2149" y="4952"/>
                  </a:lnTo>
                  <a:lnTo>
                    <a:pt x="2133" y="4968"/>
                  </a:lnTo>
                  <a:cubicBezTo>
                    <a:pt x="2184" y="4909"/>
                    <a:pt x="2228" y="4849"/>
                    <a:pt x="2264" y="4783"/>
                  </a:cubicBezTo>
                  <a:cubicBezTo>
                    <a:pt x="2276" y="4756"/>
                    <a:pt x="2284" y="4731"/>
                    <a:pt x="2291" y="4704"/>
                  </a:cubicBezTo>
                  <a:cubicBezTo>
                    <a:pt x="2296" y="4681"/>
                    <a:pt x="2297" y="4661"/>
                    <a:pt x="2297" y="4638"/>
                  </a:cubicBezTo>
                  <a:cubicBezTo>
                    <a:pt x="2293" y="4612"/>
                    <a:pt x="2290" y="4589"/>
                    <a:pt x="2283" y="4565"/>
                  </a:cubicBezTo>
                  <a:cubicBezTo>
                    <a:pt x="2270" y="4530"/>
                    <a:pt x="2253" y="4501"/>
                    <a:pt x="2233" y="4468"/>
                  </a:cubicBezTo>
                  <a:lnTo>
                    <a:pt x="2233" y="4468"/>
                  </a:lnTo>
                  <a:cubicBezTo>
                    <a:pt x="2238" y="4476"/>
                    <a:pt x="2241" y="4483"/>
                    <a:pt x="2247" y="4488"/>
                  </a:cubicBezTo>
                  <a:cubicBezTo>
                    <a:pt x="2174" y="4379"/>
                    <a:pt x="2076" y="4286"/>
                    <a:pt x="1990" y="4187"/>
                  </a:cubicBezTo>
                  <a:cubicBezTo>
                    <a:pt x="1891" y="4073"/>
                    <a:pt x="1793" y="3951"/>
                    <a:pt x="1733" y="3812"/>
                  </a:cubicBezTo>
                  <a:cubicBezTo>
                    <a:pt x="1694" y="3720"/>
                    <a:pt x="1664" y="3625"/>
                    <a:pt x="1639" y="3528"/>
                  </a:cubicBezTo>
                  <a:cubicBezTo>
                    <a:pt x="1621" y="3443"/>
                    <a:pt x="1603" y="3361"/>
                    <a:pt x="1599" y="3275"/>
                  </a:cubicBezTo>
                  <a:cubicBezTo>
                    <a:pt x="1593" y="3212"/>
                    <a:pt x="1595" y="3147"/>
                    <a:pt x="1609" y="3084"/>
                  </a:cubicBezTo>
                  <a:cubicBezTo>
                    <a:pt x="1618" y="3033"/>
                    <a:pt x="1636" y="2982"/>
                    <a:pt x="1668" y="2943"/>
                  </a:cubicBezTo>
                  <a:cubicBezTo>
                    <a:pt x="1704" y="2896"/>
                    <a:pt x="1746" y="2854"/>
                    <a:pt x="1800" y="2830"/>
                  </a:cubicBezTo>
                  <a:cubicBezTo>
                    <a:pt x="1850" y="2804"/>
                    <a:pt x="1904" y="2785"/>
                    <a:pt x="1960" y="2773"/>
                  </a:cubicBezTo>
                  <a:cubicBezTo>
                    <a:pt x="2077" y="2751"/>
                    <a:pt x="2198" y="2745"/>
                    <a:pt x="2320" y="2745"/>
                  </a:cubicBezTo>
                  <a:cubicBezTo>
                    <a:pt x="2352" y="2745"/>
                    <a:pt x="2385" y="2746"/>
                    <a:pt x="2418" y="2746"/>
                  </a:cubicBezTo>
                  <a:cubicBezTo>
                    <a:pt x="2671" y="2751"/>
                    <a:pt x="2924" y="2762"/>
                    <a:pt x="3178" y="2762"/>
                  </a:cubicBezTo>
                  <a:cubicBezTo>
                    <a:pt x="3310" y="2762"/>
                    <a:pt x="3442" y="2759"/>
                    <a:pt x="3574" y="2751"/>
                  </a:cubicBezTo>
                  <a:cubicBezTo>
                    <a:pt x="3563" y="2751"/>
                    <a:pt x="3552" y="2752"/>
                    <a:pt x="3541" y="2752"/>
                  </a:cubicBezTo>
                  <a:cubicBezTo>
                    <a:pt x="3808" y="2735"/>
                    <a:pt x="4080" y="2699"/>
                    <a:pt x="4337" y="2614"/>
                  </a:cubicBezTo>
                  <a:cubicBezTo>
                    <a:pt x="4419" y="2584"/>
                    <a:pt x="4496" y="2548"/>
                    <a:pt x="4572" y="2502"/>
                  </a:cubicBezTo>
                  <a:cubicBezTo>
                    <a:pt x="4610" y="2476"/>
                    <a:pt x="4641" y="2449"/>
                    <a:pt x="4674" y="2414"/>
                  </a:cubicBezTo>
                  <a:cubicBezTo>
                    <a:pt x="4689" y="2394"/>
                    <a:pt x="4703" y="2376"/>
                    <a:pt x="4716" y="2356"/>
                  </a:cubicBezTo>
                  <a:cubicBezTo>
                    <a:pt x="4726" y="2330"/>
                    <a:pt x="4737" y="2305"/>
                    <a:pt x="4745" y="2279"/>
                  </a:cubicBezTo>
                  <a:cubicBezTo>
                    <a:pt x="4747" y="2254"/>
                    <a:pt x="4749" y="2226"/>
                    <a:pt x="4749" y="2199"/>
                  </a:cubicBezTo>
                  <a:cubicBezTo>
                    <a:pt x="4746" y="2157"/>
                    <a:pt x="4735" y="2120"/>
                    <a:pt x="4726" y="2081"/>
                  </a:cubicBezTo>
                  <a:cubicBezTo>
                    <a:pt x="4696" y="1997"/>
                    <a:pt x="4654" y="1921"/>
                    <a:pt x="4605" y="1846"/>
                  </a:cubicBezTo>
                  <a:lnTo>
                    <a:pt x="4605" y="1846"/>
                  </a:lnTo>
                  <a:cubicBezTo>
                    <a:pt x="4609" y="1851"/>
                    <a:pt x="4612" y="1855"/>
                    <a:pt x="4615" y="1860"/>
                  </a:cubicBezTo>
                  <a:cubicBezTo>
                    <a:pt x="4610" y="1851"/>
                    <a:pt x="4602" y="1841"/>
                    <a:pt x="4597" y="1833"/>
                  </a:cubicBezTo>
                  <a:lnTo>
                    <a:pt x="4597" y="1833"/>
                  </a:lnTo>
                  <a:cubicBezTo>
                    <a:pt x="4600" y="1837"/>
                    <a:pt x="4603" y="1842"/>
                    <a:pt x="4605" y="1846"/>
                  </a:cubicBezTo>
                  <a:lnTo>
                    <a:pt x="4605" y="1846"/>
                  </a:lnTo>
                  <a:cubicBezTo>
                    <a:pt x="4582" y="1813"/>
                    <a:pt x="4558" y="1777"/>
                    <a:pt x="4531" y="1745"/>
                  </a:cubicBezTo>
                  <a:cubicBezTo>
                    <a:pt x="4522" y="1732"/>
                    <a:pt x="4510" y="1722"/>
                    <a:pt x="4498" y="1711"/>
                  </a:cubicBezTo>
                  <a:cubicBezTo>
                    <a:pt x="4460" y="1680"/>
                    <a:pt x="4424" y="1657"/>
                    <a:pt x="4383" y="1632"/>
                  </a:cubicBezTo>
                  <a:cubicBezTo>
                    <a:pt x="4301" y="1594"/>
                    <a:pt x="4216" y="1568"/>
                    <a:pt x="4128" y="1550"/>
                  </a:cubicBezTo>
                  <a:cubicBezTo>
                    <a:pt x="4006" y="1528"/>
                    <a:pt x="3884" y="1514"/>
                    <a:pt x="3761" y="1495"/>
                  </a:cubicBezTo>
                  <a:cubicBezTo>
                    <a:pt x="3629" y="1475"/>
                    <a:pt x="3495" y="1458"/>
                    <a:pt x="3369" y="1418"/>
                  </a:cubicBezTo>
                  <a:cubicBezTo>
                    <a:pt x="3298" y="1396"/>
                    <a:pt x="3231" y="1367"/>
                    <a:pt x="3165" y="1336"/>
                  </a:cubicBezTo>
                  <a:cubicBezTo>
                    <a:pt x="3114" y="1310"/>
                    <a:pt x="3064" y="1281"/>
                    <a:pt x="3017" y="1248"/>
                  </a:cubicBezTo>
                  <a:cubicBezTo>
                    <a:pt x="2972" y="1212"/>
                    <a:pt x="2925" y="1172"/>
                    <a:pt x="2887" y="1129"/>
                  </a:cubicBezTo>
                  <a:cubicBezTo>
                    <a:pt x="2846" y="1080"/>
                    <a:pt x="2810" y="1033"/>
                    <a:pt x="2778" y="980"/>
                  </a:cubicBezTo>
                  <a:cubicBezTo>
                    <a:pt x="2652" y="771"/>
                    <a:pt x="2569" y="534"/>
                    <a:pt x="2576" y="289"/>
                  </a:cubicBezTo>
                  <a:cubicBezTo>
                    <a:pt x="2579" y="190"/>
                    <a:pt x="2594" y="93"/>
                    <a:pt x="2620" y="0"/>
                  </a:cubicBezTo>
                  <a:close/>
                </a:path>
              </a:pathLst>
            </a:custGeom>
            <a:solidFill>
              <a:srgbClr val="739F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6" name="Google Shape;6196;p16"/>
            <p:cNvSpPr/>
            <p:nvPr/>
          </p:nvSpPr>
          <p:spPr>
            <a:xfrm>
              <a:off x="5343025" y="4423650"/>
              <a:ext cx="325" cy="100"/>
            </a:xfrm>
            <a:custGeom>
              <a:avLst/>
              <a:gdLst/>
              <a:ahLst/>
              <a:cxnLst/>
              <a:rect l="l" t="t" r="r" b="b"/>
              <a:pathLst>
                <a:path w="13" h="4" extrusionOk="0">
                  <a:moveTo>
                    <a:pt x="1" y="1"/>
                  </a:moveTo>
                  <a:cubicBezTo>
                    <a:pt x="3" y="2"/>
                    <a:pt x="5" y="2"/>
                    <a:pt x="6" y="2"/>
                  </a:cubicBezTo>
                  <a:cubicBezTo>
                    <a:pt x="8" y="2"/>
                    <a:pt x="10" y="2"/>
                    <a:pt x="12" y="4"/>
                  </a:cubicBezTo>
                  <a:cubicBezTo>
                    <a:pt x="8" y="1"/>
                    <a:pt x="5" y="1"/>
                    <a:pt x="1" y="1"/>
                  </a:cubicBezTo>
                  <a:close/>
                </a:path>
              </a:pathLst>
            </a:custGeom>
            <a:solidFill>
              <a:srgbClr val="739F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7" name="Google Shape;6197;p16"/>
            <p:cNvSpPr/>
            <p:nvPr/>
          </p:nvSpPr>
          <p:spPr>
            <a:xfrm>
              <a:off x="5084750" y="4475425"/>
              <a:ext cx="275" cy="150"/>
            </a:xfrm>
            <a:custGeom>
              <a:avLst/>
              <a:gdLst/>
              <a:ahLst/>
              <a:cxnLst/>
              <a:rect l="l" t="t" r="r" b="b"/>
              <a:pathLst>
                <a:path w="11" h="6" extrusionOk="0">
                  <a:moveTo>
                    <a:pt x="0" y="1"/>
                  </a:moveTo>
                  <a:lnTo>
                    <a:pt x="10" y="5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739F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8" name="Google Shape;6198;p16"/>
            <p:cNvSpPr/>
            <p:nvPr/>
          </p:nvSpPr>
          <p:spPr>
            <a:xfrm>
              <a:off x="5010950" y="4475075"/>
              <a:ext cx="100100" cy="210725"/>
            </a:xfrm>
            <a:custGeom>
              <a:avLst/>
              <a:gdLst/>
              <a:ahLst/>
              <a:cxnLst/>
              <a:rect l="l" t="t" r="r" b="b"/>
              <a:pathLst>
                <a:path w="4004" h="8429" extrusionOk="0">
                  <a:moveTo>
                    <a:pt x="3727" y="661"/>
                  </a:moveTo>
                  <a:lnTo>
                    <a:pt x="3727" y="661"/>
                  </a:lnTo>
                  <a:cubicBezTo>
                    <a:pt x="3731" y="667"/>
                    <a:pt x="3734" y="672"/>
                    <a:pt x="3738" y="677"/>
                  </a:cubicBezTo>
                  <a:cubicBezTo>
                    <a:pt x="3734" y="672"/>
                    <a:pt x="3731" y="667"/>
                    <a:pt x="3727" y="661"/>
                  </a:cubicBezTo>
                  <a:close/>
                  <a:moveTo>
                    <a:pt x="2015" y="497"/>
                  </a:moveTo>
                  <a:cubicBezTo>
                    <a:pt x="2019" y="497"/>
                    <a:pt x="2024" y="497"/>
                    <a:pt x="2029" y="497"/>
                  </a:cubicBezTo>
                  <a:lnTo>
                    <a:pt x="2052" y="503"/>
                  </a:lnTo>
                  <a:cubicBezTo>
                    <a:pt x="2065" y="506"/>
                    <a:pt x="2079" y="512"/>
                    <a:pt x="2092" y="522"/>
                  </a:cubicBezTo>
                  <a:cubicBezTo>
                    <a:pt x="2119" y="542"/>
                    <a:pt x="2138" y="572"/>
                    <a:pt x="2142" y="605"/>
                  </a:cubicBezTo>
                  <a:cubicBezTo>
                    <a:pt x="2145" y="630"/>
                    <a:pt x="2144" y="653"/>
                    <a:pt x="2137" y="673"/>
                  </a:cubicBezTo>
                  <a:cubicBezTo>
                    <a:pt x="2083" y="864"/>
                    <a:pt x="2030" y="1053"/>
                    <a:pt x="1986" y="1247"/>
                  </a:cubicBezTo>
                  <a:cubicBezTo>
                    <a:pt x="1900" y="1613"/>
                    <a:pt x="1841" y="1984"/>
                    <a:pt x="1808" y="2346"/>
                  </a:cubicBezTo>
                  <a:cubicBezTo>
                    <a:pt x="1790" y="2543"/>
                    <a:pt x="1779" y="2734"/>
                    <a:pt x="1769" y="2928"/>
                  </a:cubicBezTo>
                  <a:cubicBezTo>
                    <a:pt x="1763" y="3047"/>
                    <a:pt x="1757" y="3167"/>
                    <a:pt x="1755" y="3287"/>
                  </a:cubicBezTo>
                  <a:lnTo>
                    <a:pt x="1750" y="3325"/>
                  </a:lnTo>
                  <a:cubicBezTo>
                    <a:pt x="1747" y="3414"/>
                    <a:pt x="1742" y="3505"/>
                    <a:pt x="1729" y="3594"/>
                  </a:cubicBezTo>
                  <a:cubicBezTo>
                    <a:pt x="1667" y="4059"/>
                    <a:pt x="1520" y="4513"/>
                    <a:pt x="1388" y="4900"/>
                  </a:cubicBezTo>
                  <a:lnTo>
                    <a:pt x="1286" y="5190"/>
                  </a:lnTo>
                  <a:cubicBezTo>
                    <a:pt x="1174" y="5503"/>
                    <a:pt x="1058" y="5823"/>
                    <a:pt x="973" y="6151"/>
                  </a:cubicBezTo>
                  <a:cubicBezTo>
                    <a:pt x="966" y="6178"/>
                    <a:pt x="942" y="6197"/>
                    <a:pt x="921" y="6224"/>
                  </a:cubicBezTo>
                  <a:cubicBezTo>
                    <a:pt x="920" y="6247"/>
                    <a:pt x="907" y="6268"/>
                    <a:pt x="888" y="6283"/>
                  </a:cubicBezTo>
                  <a:cubicBezTo>
                    <a:pt x="874" y="6297"/>
                    <a:pt x="856" y="6305"/>
                    <a:pt x="831" y="6305"/>
                  </a:cubicBezTo>
                  <a:cubicBezTo>
                    <a:pt x="823" y="6305"/>
                    <a:pt x="815" y="6304"/>
                    <a:pt x="807" y="6303"/>
                  </a:cubicBezTo>
                  <a:cubicBezTo>
                    <a:pt x="766" y="6287"/>
                    <a:pt x="738" y="6248"/>
                    <a:pt x="740" y="6205"/>
                  </a:cubicBezTo>
                  <a:cubicBezTo>
                    <a:pt x="755" y="5998"/>
                    <a:pt x="755" y="5797"/>
                    <a:pt x="751" y="5626"/>
                  </a:cubicBezTo>
                  <a:cubicBezTo>
                    <a:pt x="738" y="5300"/>
                    <a:pt x="712" y="4970"/>
                    <a:pt x="683" y="4648"/>
                  </a:cubicBezTo>
                  <a:cubicBezTo>
                    <a:pt x="672" y="4500"/>
                    <a:pt x="659" y="4352"/>
                    <a:pt x="647" y="4203"/>
                  </a:cubicBezTo>
                  <a:cubicBezTo>
                    <a:pt x="614" y="3753"/>
                    <a:pt x="585" y="3275"/>
                    <a:pt x="628" y="2806"/>
                  </a:cubicBezTo>
                  <a:cubicBezTo>
                    <a:pt x="654" y="2544"/>
                    <a:pt x="692" y="2314"/>
                    <a:pt x="748" y="2109"/>
                  </a:cubicBezTo>
                  <a:cubicBezTo>
                    <a:pt x="807" y="1893"/>
                    <a:pt x="887" y="1685"/>
                    <a:pt x="989" y="1496"/>
                  </a:cubicBezTo>
                  <a:cubicBezTo>
                    <a:pt x="1090" y="1309"/>
                    <a:pt x="1219" y="1129"/>
                    <a:pt x="1374" y="967"/>
                  </a:cubicBezTo>
                  <a:cubicBezTo>
                    <a:pt x="1456" y="879"/>
                    <a:pt x="1541" y="802"/>
                    <a:pt x="1621" y="740"/>
                  </a:cubicBezTo>
                  <a:cubicBezTo>
                    <a:pt x="1721" y="660"/>
                    <a:pt x="1826" y="591"/>
                    <a:pt x="1934" y="525"/>
                  </a:cubicBezTo>
                  <a:cubicBezTo>
                    <a:pt x="1959" y="508"/>
                    <a:pt x="1984" y="497"/>
                    <a:pt x="2015" y="497"/>
                  </a:cubicBezTo>
                  <a:close/>
                  <a:moveTo>
                    <a:pt x="965" y="7728"/>
                  </a:moveTo>
                  <a:cubicBezTo>
                    <a:pt x="965" y="7730"/>
                    <a:pt x="967" y="7732"/>
                    <a:pt x="968" y="7734"/>
                  </a:cubicBezTo>
                  <a:lnTo>
                    <a:pt x="968" y="7734"/>
                  </a:lnTo>
                  <a:cubicBezTo>
                    <a:pt x="967" y="7732"/>
                    <a:pt x="966" y="7730"/>
                    <a:pt x="965" y="7728"/>
                  </a:cubicBezTo>
                  <a:close/>
                  <a:moveTo>
                    <a:pt x="2650" y="0"/>
                  </a:moveTo>
                  <a:cubicBezTo>
                    <a:pt x="2507" y="0"/>
                    <a:pt x="2364" y="12"/>
                    <a:pt x="2220" y="33"/>
                  </a:cubicBezTo>
                  <a:cubicBezTo>
                    <a:pt x="1927" y="77"/>
                    <a:pt x="1663" y="161"/>
                    <a:pt x="1410" y="298"/>
                  </a:cubicBezTo>
                  <a:cubicBezTo>
                    <a:pt x="1200" y="408"/>
                    <a:pt x="995" y="576"/>
                    <a:pt x="821" y="779"/>
                  </a:cubicBezTo>
                  <a:cubicBezTo>
                    <a:pt x="506" y="1139"/>
                    <a:pt x="289" y="1616"/>
                    <a:pt x="152" y="2234"/>
                  </a:cubicBezTo>
                  <a:cubicBezTo>
                    <a:pt x="38" y="2758"/>
                    <a:pt x="1" y="3341"/>
                    <a:pt x="37" y="4072"/>
                  </a:cubicBezTo>
                  <a:cubicBezTo>
                    <a:pt x="65" y="4686"/>
                    <a:pt x="152" y="5315"/>
                    <a:pt x="295" y="5994"/>
                  </a:cubicBezTo>
                  <a:cubicBezTo>
                    <a:pt x="320" y="6113"/>
                    <a:pt x="347" y="6230"/>
                    <a:pt x="373" y="6345"/>
                  </a:cubicBezTo>
                  <a:cubicBezTo>
                    <a:pt x="384" y="6375"/>
                    <a:pt x="394" y="6403"/>
                    <a:pt x="406" y="6435"/>
                  </a:cubicBezTo>
                  <a:cubicBezTo>
                    <a:pt x="572" y="6881"/>
                    <a:pt x="760" y="7316"/>
                    <a:pt x="972" y="7740"/>
                  </a:cubicBezTo>
                  <a:lnTo>
                    <a:pt x="972" y="7740"/>
                  </a:lnTo>
                  <a:cubicBezTo>
                    <a:pt x="970" y="7738"/>
                    <a:pt x="969" y="7736"/>
                    <a:pt x="968" y="7734"/>
                  </a:cubicBezTo>
                  <a:lnTo>
                    <a:pt x="968" y="7734"/>
                  </a:lnTo>
                  <a:cubicBezTo>
                    <a:pt x="1086" y="7969"/>
                    <a:pt x="1213" y="8201"/>
                    <a:pt x="1347" y="8429"/>
                  </a:cubicBezTo>
                  <a:cubicBezTo>
                    <a:pt x="1367" y="8398"/>
                    <a:pt x="1384" y="8368"/>
                    <a:pt x="1400" y="8335"/>
                  </a:cubicBezTo>
                  <a:lnTo>
                    <a:pt x="1400" y="8335"/>
                  </a:lnTo>
                  <a:lnTo>
                    <a:pt x="1390" y="8357"/>
                  </a:lnTo>
                  <a:cubicBezTo>
                    <a:pt x="1441" y="8252"/>
                    <a:pt x="1479" y="8141"/>
                    <a:pt x="1503" y="8026"/>
                  </a:cubicBezTo>
                  <a:cubicBezTo>
                    <a:pt x="1563" y="7700"/>
                    <a:pt x="1539" y="7371"/>
                    <a:pt x="1518" y="7043"/>
                  </a:cubicBezTo>
                  <a:cubicBezTo>
                    <a:pt x="1497" y="6727"/>
                    <a:pt x="1476" y="6402"/>
                    <a:pt x="1558" y="6093"/>
                  </a:cubicBezTo>
                  <a:cubicBezTo>
                    <a:pt x="1598" y="5942"/>
                    <a:pt x="1655" y="5793"/>
                    <a:pt x="1749" y="5665"/>
                  </a:cubicBezTo>
                  <a:cubicBezTo>
                    <a:pt x="1835" y="5547"/>
                    <a:pt x="1940" y="5435"/>
                    <a:pt x="2059" y="5349"/>
                  </a:cubicBezTo>
                  <a:cubicBezTo>
                    <a:pt x="2164" y="5273"/>
                    <a:pt x="2277" y="5206"/>
                    <a:pt x="2399" y="5158"/>
                  </a:cubicBezTo>
                  <a:cubicBezTo>
                    <a:pt x="2487" y="5124"/>
                    <a:pt x="2579" y="5095"/>
                    <a:pt x="2668" y="5065"/>
                  </a:cubicBezTo>
                  <a:cubicBezTo>
                    <a:pt x="2764" y="5031"/>
                    <a:pt x="2858" y="4993"/>
                    <a:pt x="2943" y="4939"/>
                  </a:cubicBezTo>
                  <a:lnTo>
                    <a:pt x="2943" y="4939"/>
                  </a:lnTo>
                  <a:cubicBezTo>
                    <a:pt x="2941" y="4940"/>
                    <a:pt x="2939" y="4941"/>
                    <a:pt x="2938" y="4943"/>
                  </a:cubicBezTo>
                  <a:cubicBezTo>
                    <a:pt x="2943" y="4939"/>
                    <a:pt x="2947" y="4936"/>
                    <a:pt x="2952" y="4933"/>
                  </a:cubicBezTo>
                  <a:lnTo>
                    <a:pt x="2952" y="4933"/>
                  </a:lnTo>
                  <a:cubicBezTo>
                    <a:pt x="2954" y="4931"/>
                    <a:pt x="2956" y="4930"/>
                    <a:pt x="2958" y="4928"/>
                  </a:cubicBezTo>
                  <a:lnTo>
                    <a:pt x="2958" y="4928"/>
                  </a:lnTo>
                  <a:cubicBezTo>
                    <a:pt x="2957" y="4929"/>
                    <a:pt x="2957" y="4929"/>
                    <a:pt x="2956" y="4930"/>
                  </a:cubicBezTo>
                  <a:lnTo>
                    <a:pt x="2956" y="4930"/>
                  </a:lnTo>
                  <a:cubicBezTo>
                    <a:pt x="2994" y="4900"/>
                    <a:pt x="3029" y="4869"/>
                    <a:pt x="3063" y="4835"/>
                  </a:cubicBezTo>
                  <a:cubicBezTo>
                    <a:pt x="3119" y="4770"/>
                    <a:pt x="3164" y="4700"/>
                    <a:pt x="3205" y="4627"/>
                  </a:cubicBezTo>
                  <a:cubicBezTo>
                    <a:pt x="3263" y="4508"/>
                    <a:pt x="3309" y="4385"/>
                    <a:pt x="3344" y="4260"/>
                  </a:cubicBezTo>
                  <a:cubicBezTo>
                    <a:pt x="3373" y="4160"/>
                    <a:pt x="3402" y="4058"/>
                    <a:pt x="3432" y="3957"/>
                  </a:cubicBezTo>
                  <a:cubicBezTo>
                    <a:pt x="3487" y="3775"/>
                    <a:pt x="3547" y="3594"/>
                    <a:pt x="3604" y="3414"/>
                  </a:cubicBezTo>
                  <a:cubicBezTo>
                    <a:pt x="3726" y="3039"/>
                    <a:pt x="3844" y="2662"/>
                    <a:pt x="3924" y="2274"/>
                  </a:cubicBezTo>
                  <a:lnTo>
                    <a:pt x="3924" y="2274"/>
                  </a:lnTo>
                  <a:cubicBezTo>
                    <a:pt x="3923" y="2280"/>
                    <a:pt x="3923" y="2286"/>
                    <a:pt x="3922" y="2293"/>
                  </a:cubicBezTo>
                  <a:cubicBezTo>
                    <a:pt x="3974" y="2030"/>
                    <a:pt x="4004" y="1763"/>
                    <a:pt x="3991" y="1496"/>
                  </a:cubicBezTo>
                  <a:cubicBezTo>
                    <a:pt x="3981" y="1333"/>
                    <a:pt x="3952" y="1175"/>
                    <a:pt x="3905" y="1022"/>
                  </a:cubicBezTo>
                  <a:cubicBezTo>
                    <a:pt x="3856" y="889"/>
                    <a:pt x="3796" y="767"/>
                    <a:pt x="3719" y="650"/>
                  </a:cubicBezTo>
                  <a:lnTo>
                    <a:pt x="3719" y="650"/>
                  </a:lnTo>
                  <a:cubicBezTo>
                    <a:pt x="3722" y="654"/>
                    <a:pt x="3724" y="657"/>
                    <a:pt x="3727" y="661"/>
                  </a:cubicBezTo>
                  <a:lnTo>
                    <a:pt x="3727" y="661"/>
                  </a:lnTo>
                  <a:cubicBezTo>
                    <a:pt x="3724" y="657"/>
                    <a:pt x="3721" y="652"/>
                    <a:pt x="3718" y="648"/>
                  </a:cubicBezTo>
                  <a:lnTo>
                    <a:pt x="3718" y="648"/>
                  </a:lnTo>
                  <a:cubicBezTo>
                    <a:pt x="3718" y="649"/>
                    <a:pt x="3719" y="649"/>
                    <a:pt x="3719" y="650"/>
                  </a:cubicBezTo>
                  <a:lnTo>
                    <a:pt x="3719" y="650"/>
                  </a:lnTo>
                  <a:cubicBezTo>
                    <a:pt x="3641" y="542"/>
                    <a:pt x="3552" y="445"/>
                    <a:pt x="3455" y="354"/>
                  </a:cubicBezTo>
                  <a:lnTo>
                    <a:pt x="3455" y="354"/>
                  </a:lnTo>
                  <a:lnTo>
                    <a:pt x="3459" y="359"/>
                  </a:lnTo>
                  <a:cubicBezTo>
                    <a:pt x="3304" y="224"/>
                    <a:pt x="3132" y="112"/>
                    <a:pt x="2948" y="18"/>
                  </a:cubicBezTo>
                  <a:cubicBezTo>
                    <a:pt x="2849" y="6"/>
                    <a:pt x="2750" y="0"/>
                    <a:pt x="2650" y="0"/>
                  </a:cubicBezTo>
                  <a:close/>
                </a:path>
              </a:pathLst>
            </a:custGeom>
            <a:solidFill>
              <a:srgbClr val="739F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9" name="Google Shape;6199;p16"/>
            <p:cNvSpPr/>
            <p:nvPr/>
          </p:nvSpPr>
          <p:spPr>
            <a:xfrm>
              <a:off x="5056550" y="4622500"/>
              <a:ext cx="25" cy="75"/>
            </a:xfrm>
            <a:custGeom>
              <a:avLst/>
              <a:gdLst/>
              <a:ahLst/>
              <a:cxnLst/>
              <a:rect l="l" t="t" r="r" b="b"/>
              <a:pathLst>
                <a:path w="1" h="3" extrusionOk="0">
                  <a:moveTo>
                    <a:pt x="1" y="2"/>
                  </a:moveTo>
                  <a:lnTo>
                    <a:pt x="1" y="2"/>
                  </a:lnTo>
                  <a:cubicBezTo>
                    <a:pt x="1" y="1"/>
                    <a:pt x="1" y="1"/>
                    <a:pt x="1" y="2"/>
                  </a:cubicBezTo>
                  <a:cubicBezTo>
                    <a:pt x="1" y="1"/>
                    <a:pt x="1" y="2"/>
                    <a:pt x="1" y="2"/>
                  </a:cubicBezTo>
                  <a:close/>
                </a:path>
              </a:pathLst>
            </a:custGeom>
            <a:solidFill>
              <a:srgbClr val="739F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0" name="Google Shape;6200;p16"/>
            <p:cNvSpPr/>
            <p:nvPr/>
          </p:nvSpPr>
          <p:spPr>
            <a:xfrm>
              <a:off x="5048600" y="4675150"/>
              <a:ext cx="75" cy="375"/>
            </a:xfrm>
            <a:custGeom>
              <a:avLst/>
              <a:gdLst/>
              <a:ahLst/>
              <a:cxnLst/>
              <a:rect l="l" t="t" r="r" b="b"/>
              <a:pathLst>
                <a:path w="3" h="15" extrusionOk="0">
                  <a:moveTo>
                    <a:pt x="3" y="1"/>
                  </a:moveTo>
                  <a:cubicBezTo>
                    <a:pt x="3" y="6"/>
                    <a:pt x="0" y="9"/>
                    <a:pt x="0" y="15"/>
                  </a:cubicBezTo>
                  <a:cubicBezTo>
                    <a:pt x="0" y="12"/>
                    <a:pt x="3" y="6"/>
                    <a:pt x="3" y="1"/>
                  </a:cubicBezTo>
                  <a:close/>
                </a:path>
              </a:pathLst>
            </a:custGeom>
            <a:solidFill>
              <a:srgbClr val="739F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1" name="Google Shape;6201;p16"/>
            <p:cNvSpPr/>
            <p:nvPr/>
          </p:nvSpPr>
          <p:spPr>
            <a:xfrm>
              <a:off x="5100725" y="5273500"/>
              <a:ext cx="55250" cy="120925"/>
            </a:xfrm>
            <a:custGeom>
              <a:avLst/>
              <a:gdLst/>
              <a:ahLst/>
              <a:cxnLst/>
              <a:rect l="l" t="t" r="r" b="b"/>
              <a:pathLst>
                <a:path w="2210" h="4837" extrusionOk="0">
                  <a:moveTo>
                    <a:pt x="325" y="1"/>
                  </a:moveTo>
                  <a:lnTo>
                    <a:pt x="325" y="1"/>
                  </a:lnTo>
                  <a:cubicBezTo>
                    <a:pt x="338" y="66"/>
                    <a:pt x="341" y="132"/>
                    <a:pt x="334" y="196"/>
                  </a:cubicBezTo>
                  <a:cubicBezTo>
                    <a:pt x="324" y="297"/>
                    <a:pt x="304" y="396"/>
                    <a:pt x="269" y="491"/>
                  </a:cubicBezTo>
                  <a:cubicBezTo>
                    <a:pt x="236" y="583"/>
                    <a:pt x="199" y="673"/>
                    <a:pt x="159" y="763"/>
                  </a:cubicBezTo>
                  <a:lnTo>
                    <a:pt x="159" y="763"/>
                  </a:lnTo>
                  <a:cubicBezTo>
                    <a:pt x="160" y="759"/>
                    <a:pt x="161" y="754"/>
                    <a:pt x="163" y="751"/>
                  </a:cubicBezTo>
                  <a:lnTo>
                    <a:pt x="163" y="751"/>
                  </a:lnTo>
                  <a:cubicBezTo>
                    <a:pt x="131" y="827"/>
                    <a:pt x="98" y="903"/>
                    <a:pt x="72" y="982"/>
                  </a:cubicBezTo>
                  <a:cubicBezTo>
                    <a:pt x="45" y="1064"/>
                    <a:pt x="24" y="1144"/>
                    <a:pt x="11" y="1230"/>
                  </a:cubicBezTo>
                  <a:cubicBezTo>
                    <a:pt x="2" y="1317"/>
                    <a:pt x="1" y="1401"/>
                    <a:pt x="5" y="1487"/>
                  </a:cubicBezTo>
                  <a:cubicBezTo>
                    <a:pt x="15" y="1555"/>
                    <a:pt x="25" y="1625"/>
                    <a:pt x="46" y="1691"/>
                  </a:cubicBezTo>
                  <a:cubicBezTo>
                    <a:pt x="59" y="1734"/>
                    <a:pt x="74" y="1779"/>
                    <a:pt x="88" y="1822"/>
                  </a:cubicBezTo>
                  <a:cubicBezTo>
                    <a:pt x="123" y="1904"/>
                    <a:pt x="160" y="1980"/>
                    <a:pt x="204" y="2058"/>
                  </a:cubicBezTo>
                  <a:cubicBezTo>
                    <a:pt x="240" y="2121"/>
                    <a:pt x="276" y="2180"/>
                    <a:pt x="312" y="2242"/>
                  </a:cubicBezTo>
                  <a:cubicBezTo>
                    <a:pt x="384" y="2364"/>
                    <a:pt x="456" y="2493"/>
                    <a:pt x="489" y="2632"/>
                  </a:cubicBezTo>
                  <a:cubicBezTo>
                    <a:pt x="526" y="2790"/>
                    <a:pt x="555" y="2950"/>
                    <a:pt x="576" y="3110"/>
                  </a:cubicBezTo>
                  <a:cubicBezTo>
                    <a:pt x="607" y="3332"/>
                    <a:pt x="630" y="3553"/>
                    <a:pt x="637" y="3778"/>
                  </a:cubicBezTo>
                  <a:cubicBezTo>
                    <a:pt x="647" y="4001"/>
                    <a:pt x="644" y="4225"/>
                    <a:pt x="621" y="4446"/>
                  </a:cubicBezTo>
                  <a:cubicBezTo>
                    <a:pt x="607" y="4575"/>
                    <a:pt x="589" y="4708"/>
                    <a:pt x="558" y="4837"/>
                  </a:cubicBezTo>
                  <a:cubicBezTo>
                    <a:pt x="680" y="4827"/>
                    <a:pt x="808" y="4804"/>
                    <a:pt x="941" y="4765"/>
                  </a:cubicBezTo>
                  <a:cubicBezTo>
                    <a:pt x="1266" y="4673"/>
                    <a:pt x="1843" y="4436"/>
                    <a:pt x="2080" y="3865"/>
                  </a:cubicBezTo>
                  <a:cubicBezTo>
                    <a:pt x="2129" y="3748"/>
                    <a:pt x="2159" y="3646"/>
                    <a:pt x="2179" y="3538"/>
                  </a:cubicBezTo>
                  <a:cubicBezTo>
                    <a:pt x="2201" y="3415"/>
                    <a:pt x="2210" y="3286"/>
                    <a:pt x="2207" y="3155"/>
                  </a:cubicBezTo>
                  <a:cubicBezTo>
                    <a:pt x="2205" y="2928"/>
                    <a:pt x="2162" y="2688"/>
                    <a:pt x="2077" y="2421"/>
                  </a:cubicBezTo>
                  <a:cubicBezTo>
                    <a:pt x="1935" y="1960"/>
                    <a:pt x="1688" y="1489"/>
                    <a:pt x="1341" y="1022"/>
                  </a:cubicBezTo>
                  <a:cubicBezTo>
                    <a:pt x="1181" y="804"/>
                    <a:pt x="1020" y="611"/>
                    <a:pt x="848" y="433"/>
                  </a:cubicBezTo>
                  <a:cubicBezTo>
                    <a:pt x="712" y="294"/>
                    <a:pt x="561" y="167"/>
                    <a:pt x="360" y="21"/>
                  </a:cubicBezTo>
                  <a:cubicBezTo>
                    <a:pt x="348" y="11"/>
                    <a:pt x="338" y="7"/>
                    <a:pt x="325" y="1"/>
                  </a:cubicBezTo>
                  <a:close/>
                </a:path>
              </a:pathLst>
            </a:custGeom>
            <a:solidFill>
              <a:srgbClr val="739F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2" name="Google Shape;6202;p16"/>
            <p:cNvSpPr/>
            <p:nvPr/>
          </p:nvSpPr>
          <p:spPr>
            <a:xfrm>
              <a:off x="5117275" y="4911600"/>
              <a:ext cx="198300" cy="114300"/>
            </a:xfrm>
            <a:custGeom>
              <a:avLst/>
              <a:gdLst/>
              <a:ahLst/>
              <a:cxnLst/>
              <a:rect l="l" t="t" r="r" b="b"/>
              <a:pathLst>
                <a:path w="7932" h="4572" extrusionOk="0">
                  <a:moveTo>
                    <a:pt x="7436" y="387"/>
                  </a:moveTo>
                  <a:cubicBezTo>
                    <a:pt x="7433" y="393"/>
                    <a:pt x="7429" y="397"/>
                    <a:pt x="7425" y="401"/>
                  </a:cubicBezTo>
                  <a:cubicBezTo>
                    <a:pt x="7429" y="395"/>
                    <a:pt x="7433" y="393"/>
                    <a:pt x="7436" y="387"/>
                  </a:cubicBezTo>
                  <a:close/>
                  <a:moveTo>
                    <a:pt x="7813" y="0"/>
                  </a:moveTo>
                  <a:cubicBezTo>
                    <a:pt x="7673" y="115"/>
                    <a:pt x="7550" y="246"/>
                    <a:pt x="7436" y="387"/>
                  </a:cubicBezTo>
                  <a:cubicBezTo>
                    <a:pt x="7439" y="383"/>
                    <a:pt x="7441" y="381"/>
                    <a:pt x="7442" y="378"/>
                  </a:cubicBezTo>
                  <a:lnTo>
                    <a:pt x="7442" y="378"/>
                  </a:lnTo>
                  <a:cubicBezTo>
                    <a:pt x="7434" y="388"/>
                    <a:pt x="7426" y="399"/>
                    <a:pt x="7418" y="409"/>
                  </a:cubicBezTo>
                  <a:lnTo>
                    <a:pt x="7418" y="409"/>
                  </a:lnTo>
                  <a:cubicBezTo>
                    <a:pt x="7418" y="409"/>
                    <a:pt x="7418" y="410"/>
                    <a:pt x="7418" y="410"/>
                  </a:cubicBezTo>
                  <a:cubicBezTo>
                    <a:pt x="7418" y="410"/>
                    <a:pt x="7418" y="410"/>
                    <a:pt x="7418" y="409"/>
                  </a:cubicBezTo>
                  <a:lnTo>
                    <a:pt x="7418" y="409"/>
                  </a:lnTo>
                  <a:cubicBezTo>
                    <a:pt x="7059" y="880"/>
                    <a:pt x="6810" y="1421"/>
                    <a:pt x="6501" y="1924"/>
                  </a:cubicBezTo>
                  <a:cubicBezTo>
                    <a:pt x="6417" y="2059"/>
                    <a:pt x="6330" y="2192"/>
                    <a:pt x="6236" y="2322"/>
                  </a:cubicBezTo>
                  <a:cubicBezTo>
                    <a:pt x="6151" y="2436"/>
                    <a:pt x="6063" y="2550"/>
                    <a:pt x="5964" y="2653"/>
                  </a:cubicBezTo>
                  <a:cubicBezTo>
                    <a:pt x="5855" y="2771"/>
                    <a:pt x="5739" y="2879"/>
                    <a:pt x="5611" y="2978"/>
                  </a:cubicBezTo>
                  <a:cubicBezTo>
                    <a:pt x="5495" y="3068"/>
                    <a:pt x="5372" y="3150"/>
                    <a:pt x="5242" y="3219"/>
                  </a:cubicBezTo>
                  <a:cubicBezTo>
                    <a:pt x="4944" y="3373"/>
                    <a:pt x="4624" y="3473"/>
                    <a:pt x="4297" y="3538"/>
                  </a:cubicBezTo>
                  <a:cubicBezTo>
                    <a:pt x="4046" y="3587"/>
                    <a:pt x="3790" y="3616"/>
                    <a:pt x="3535" y="3616"/>
                  </a:cubicBezTo>
                  <a:cubicBezTo>
                    <a:pt x="3513" y="3616"/>
                    <a:pt x="3490" y="3616"/>
                    <a:pt x="3468" y="3616"/>
                  </a:cubicBezTo>
                  <a:cubicBezTo>
                    <a:pt x="3228" y="3611"/>
                    <a:pt x="2994" y="3587"/>
                    <a:pt x="2760" y="3550"/>
                  </a:cubicBezTo>
                  <a:cubicBezTo>
                    <a:pt x="2549" y="3518"/>
                    <a:pt x="2338" y="3476"/>
                    <a:pt x="2126" y="3445"/>
                  </a:cubicBezTo>
                  <a:lnTo>
                    <a:pt x="2126" y="3445"/>
                  </a:lnTo>
                  <a:cubicBezTo>
                    <a:pt x="2129" y="3446"/>
                    <a:pt x="2134" y="3446"/>
                    <a:pt x="2136" y="3448"/>
                  </a:cubicBezTo>
                  <a:cubicBezTo>
                    <a:pt x="2139" y="3448"/>
                    <a:pt x="2142" y="3448"/>
                    <a:pt x="2144" y="3449"/>
                  </a:cubicBezTo>
                  <a:cubicBezTo>
                    <a:pt x="2142" y="3449"/>
                    <a:pt x="2139" y="3449"/>
                    <a:pt x="2136" y="3448"/>
                  </a:cubicBezTo>
                  <a:cubicBezTo>
                    <a:pt x="1991" y="3427"/>
                    <a:pt x="1845" y="3415"/>
                    <a:pt x="1699" y="3415"/>
                  </a:cubicBezTo>
                  <a:cubicBezTo>
                    <a:pt x="1607" y="3415"/>
                    <a:pt x="1516" y="3420"/>
                    <a:pt x="1424" y="3430"/>
                  </a:cubicBezTo>
                  <a:cubicBezTo>
                    <a:pt x="1249" y="3455"/>
                    <a:pt x="1078" y="3502"/>
                    <a:pt x="913" y="3568"/>
                  </a:cubicBezTo>
                  <a:cubicBezTo>
                    <a:pt x="667" y="3672"/>
                    <a:pt x="444" y="3810"/>
                    <a:pt x="230" y="3969"/>
                  </a:cubicBezTo>
                  <a:cubicBezTo>
                    <a:pt x="151" y="4028"/>
                    <a:pt x="74" y="4091"/>
                    <a:pt x="1" y="4153"/>
                  </a:cubicBezTo>
                  <a:cubicBezTo>
                    <a:pt x="154" y="4163"/>
                    <a:pt x="308" y="4179"/>
                    <a:pt x="460" y="4196"/>
                  </a:cubicBezTo>
                  <a:cubicBezTo>
                    <a:pt x="636" y="4222"/>
                    <a:pt x="835" y="4253"/>
                    <a:pt x="1035" y="4288"/>
                  </a:cubicBezTo>
                  <a:lnTo>
                    <a:pt x="1178" y="4311"/>
                  </a:lnTo>
                  <a:cubicBezTo>
                    <a:pt x="1323" y="4335"/>
                    <a:pt x="1466" y="4357"/>
                    <a:pt x="1609" y="4378"/>
                  </a:cubicBezTo>
                  <a:lnTo>
                    <a:pt x="1947" y="4423"/>
                  </a:lnTo>
                  <a:cubicBezTo>
                    <a:pt x="2271" y="4469"/>
                    <a:pt x="2599" y="4516"/>
                    <a:pt x="2925" y="4546"/>
                  </a:cubicBezTo>
                  <a:cubicBezTo>
                    <a:pt x="3114" y="4563"/>
                    <a:pt x="3297" y="4572"/>
                    <a:pt x="3476" y="4572"/>
                  </a:cubicBezTo>
                  <a:cubicBezTo>
                    <a:pt x="3742" y="4572"/>
                    <a:pt x="3998" y="4552"/>
                    <a:pt x="4248" y="4512"/>
                  </a:cubicBezTo>
                  <a:cubicBezTo>
                    <a:pt x="4689" y="4444"/>
                    <a:pt x="5130" y="4273"/>
                    <a:pt x="5529" y="4019"/>
                  </a:cubicBezTo>
                  <a:cubicBezTo>
                    <a:pt x="5724" y="3893"/>
                    <a:pt x="5888" y="3741"/>
                    <a:pt x="6076" y="3548"/>
                  </a:cubicBezTo>
                  <a:cubicBezTo>
                    <a:pt x="6269" y="3360"/>
                    <a:pt x="6467" y="3133"/>
                    <a:pt x="6702" y="2839"/>
                  </a:cubicBezTo>
                  <a:cubicBezTo>
                    <a:pt x="6938" y="2548"/>
                    <a:pt x="7149" y="2254"/>
                    <a:pt x="7333" y="1960"/>
                  </a:cubicBezTo>
                  <a:cubicBezTo>
                    <a:pt x="7521" y="1659"/>
                    <a:pt x="7669" y="1369"/>
                    <a:pt x="7781" y="1076"/>
                  </a:cubicBezTo>
                  <a:cubicBezTo>
                    <a:pt x="7893" y="788"/>
                    <a:pt x="7932" y="516"/>
                    <a:pt x="7899" y="272"/>
                  </a:cubicBezTo>
                  <a:cubicBezTo>
                    <a:pt x="7886" y="173"/>
                    <a:pt x="7853" y="81"/>
                    <a:pt x="7813" y="0"/>
                  </a:cubicBezTo>
                  <a:close/>
                </a:path>
              </a:pathLst>
            </a:custGeom>
            <a:solidFill>
              <a:srgbClr val="739F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3" name="Google Shape;6203;p16"/>
            <p:cNvSpPr/>
            <p:nvPr/>
          </p:nvSpPr>
          <p:spPr>
            <a:xfrm>
              <a:off x="5298025" y="5027275"/>
              <a:ext cx="250675" cy="95525"/>
            </a:xfrm>
            <a:custGeom>
              <a:avLst/>
              <a:gdLst/>
              <a:ahLst/>
              <a:cxnLst/>
              <a:rect l="l" t="t" r="r" b="b"/>
              <a:pathLst>
                <a:path w="10027" h="3821" extrusionOk="0">
                  <a:moveTo>
                    <a:pt x="4873" y="658"/>
                  </a:moveTo>
                  <a:cubicBezTo>
                    <a:pt x="4984" y="658"/>
                    <a:pt x="5093" y="667"/>
                    <a:pt x="5200" y="676"/>
                  </a:cubicBezTo>
                  <a:lnTo>
                    <a:pt x="5532" y="704"/>
                  </a:lnTo>
                  <a:cubicBezTo>
                    <a:pt x="6071" y="745"/>
                    <a:pt x="6627" y="790"/>
                    <a:pt x="7171" y="869"/>
                  </a:cubicBezTo>
                  <a:cubicBezTo>
                    <a:pt x="7552" y="925"/>
                    <a:pt x="7839" y="982"/>
                    <a:pt x="8103" y="1055"/>
                  </a:cubicBezTo>
                  <a:lnTo>
                    <a:pt x="8161" y="1071"/>
                  </a:lnTo>
                  <a:cubicBezTo>
                    <a:pt x="8365" y="1133"/>
                    <a:pt x="8633" y="1222"/>
                    <a:pt x="8873" y="1379"/>
                  </a:cubicBezTo>
                  <a:cubicBezTo>
                    <a:pt x="8910" y="1402"/>
                    <a:pt x="8935" y="1455"/>
                    <a:pt x="8930" y="1505"/>
                  </a:cubicBezTo>
                  <a:cubicBezTo>
                    <a:pt x="8925" y="1550"/>
                    <a:pt x="8896" y="1591"/>
                    <a:pt x="8851" y="1613"/>
                  </a:cubicBezTo>
                  <a:cubicBezTo>
                    <a:pt x="8606" y="1742"/>
                    <a:pt x="8303" y="1814"/>
                    <a:pt x="7922" y="1832"/>
                  </a:cubicBezTo>
                  <a:cubicBezTo>
                    <a:pt x="7823" y="1838"/>
                    <a:pt x="7721" y="1841"/>
                    <a:pt x="7616" y="1841"/>
                  </a:cubicBezTo>
                  <a:cubicBezTo>
                    <a:pt x="7390" y="1841"/>
                    <a:pt x="7148" y="1828"/>
                    <a:pt x="6874" y="1802"/>
                  </a:cubicBezTo>
                  <a:cubicBezTo>
                    <a:pt x="6605" y="1778"/>
                    <a:pt x="6338" y="1745"/>
                    <a:pt x="6071" y="1713"/>
                  </a:cubicBezTo>
                  <a:lnTo>
                    <a:pt x="5807" y="1682"/>
                  </a:lnTo>
                  <a:cubicBezTo>
                    <a:pt x="5536" y="1651"/>
                    <a:pt x="5220" y="1620"/>
                    <a:pt x="4897" y="1620"/>
                  </a:cubicBezTo>
                  <a:cubicBezTo>
                    <a:pt x="4883" y="1620"/>
                    <a:pt x="4869" y="1620"/>
                    <a:pt x="4856" y="1620"/>
                  </a:cubicBezTo>
                  <a:cubicBezTo>
                    <a:pt x="4594" y="1629"/>
                    <a:pt x="4329" y="1659"/>
                    <a:pt x="4066" y="1712"/>
                  </a:cubicBezTo>
                  <a:cubicBezTo>
                    <a:pt x="3797" y="1764"/>
                    <a:pt x="3537" y="1828"/>
                    <a:pt x="3294" y="1893"/>
                  </a:cubicBezTo>
                  <a:lnTo>
                    <a:pt x="3164" y="1927"/>
                  </a:lnTo>
                  <a:cubicBezTo>
                    <a:pt x="2698" y="2049"/>
                    <a:pt x="2217" y="2174"/>
                    <a:pt x="1733" y="2233"/>
                  </a:cubicBezTo>
                  <a:cubicBezTo>
                    <a:pt x="1726" y="2235"/>
                    <a:pt x="1718" y="2236"/>
                    <a:pt x="1711" y="2236"/>
                  </a:cubicBezTo>
                  <a:cubicBezTo>
                    <a:pt x="1700" y="2236"/>
                    <a:pt x="1689" y="2234"/>
                    <a:pt x="1679" y="2230"/>
                  </a:cubicBezTo>
                  <a:cubicBezTo>
                    <a:pt x="1663" y="2226"/>
                    <a:pt x="1648" y="2219"/>
                    <a:pt x="1638" y="2209"/>
                  </a:cubicBezTo>
                  <a:cubicBezTo>
                    <a:pt x="1602" y="2219"/>
                    <a:pt x="1564" y="2230"/>
                    <a:pt x="1526" y="2240"/>
                  </a:cubicBezTo>
                  <a:cubicBezTo>
                    <a:pt x="1520" y="2243"/>
                    <a:pt x="1514" y="2244"/>
                    <a:pt x="1508" y="2244"/>
                  </a:cubicBezTo>
                  <a:cubicBezTo>
                    <a:pt x="1502" y="2244"/>
                    <a:pt x="1495" y="2243"/>
                    <a:pt x="1489" y="2240"/>
                  </a:cubicBezTo>
                  <a:cubicBezTo>
                    <a:pt x="1460" y="2233"/>
                    <a:pt x="1432" y="2202"/>
                    <a:pt x="1426" y="2167"/>
                  </a:cubicBezTo>
                  <a:cubicBezTo>
                    <a:pt x="1417" y="2121"/>
                    <a:pt x="1447" y="2078"/>
                    <a:pt x="1499" y="2064"/>
                  </a:cubicBezTo>
                  <a:lnTo>
                    <a:pt x="1634" y="2024"/>
                  </a:lnTo>
                  <a:cubicBezTo>
                    <a:pt x="1650" y="2009"/>
                    <a:pt x="1671" y="1995"/>
                    <a:pt x="1693" y="1992"/>
                  </a:cubicBezTo>
                  <a:lnTo>
                    <a:pt x="1768" y="1973"/>
                  </a:lnTo>
                  <a:cubicBezTo>
                    <a:pt x="2005" y="1884"/>
                    <a:pt x="2250" y="1764"/>
                    <a:pt x="2519" y="1604"/>
                  </a:cubicBezTo>
                  <a:cubicBezTo>
                    <a:pt x="2632" y="1541"/>
                    <a:pt x="2741" y="1472"/>
                    <a:pt x="2853" y="1406"/>
                  </a:cubicBezTo>
                  <a:cubicBezTo>
                    <a:pt x="3029" y="1300"/>
                    <a:pt x="3205" y="1193"/>
                    <a:pt x="3385" y="1096"/>
                  </a:cubicBezTo>
                  <a:cubicBezTo>
                    <a:pt x="3622" y="968"/>
                    <a:pt x="3936" y="811"/>
                    <a:pt x="4281" y="731"/>
                  </a:cubicBezTo>
                  <a:cubicBezTo>
                    <a:pt x="4451" y="689"/>
                    <a:pt x="4614" y="668"/>
                    <a:pt x="4781" y="660"/>
                  </a:cubicBezTo>
                  <a:cubicBezTo>
                    <a:pt x="4812" y="659"/>
                    <a:pt x="4842" y="658"/>
                    <a:pt x="4873" y="658"/>
                  </a:cubicBezTo>
                  <a:close/>
                  <a:moveTo>
                    <a:pt x="8679" y="3621"/>
                  </a:moveTo>
                  <a:lnTo>
                    <a:pt x="8679" y="3621"/>
                  </a:lnTo>
                  <a:cubicBezTo>
                    <a:pt x="8677" y="3622"/>
                    <a:pt x="8675" y="3623"/>
                    <a:pt x="8673" y="3624"/>
                  </a:cubicBezTo>
                  <a:cubicBezTo>
                    <a:pt x="8675" y="3623"/>
                    <a:pt x="8677" y="3622"/>
                    <a:pt x="8679" y="3621"/>
                  </a:cubicBezTo>
                  <a:close/>
                  <a:moveTo>
                    <a:pt x="5494" y="0"/>
                  </a:moveTo>
                  <a:cubicBezTo>
                    <a:pt x="5217" y="0"/>
                    <a:pt x="4939" y="20"/>
                    <a:pt x="4659" y="60"/>
                  </a:cubicBezTo>
                  <a:cubicBezTo>
                    <a:pt x="4082" y="141"/>
                    <a:pt x="3493" y="356"/>
                    <a:pt x="2904" y="699"/>
                  </a:cubicBezTo>
                  <a:cubicBezTo>
                    <a:pt x="2352" y="1022"/>
                    <a:pt x="1854" y="1426"/>
                    <a:pt x="1373" y="1817"/>
                  </a:cubicBezTo>
                  <a:lnTo>
                    <a:pt x="1274" y="1894"/>
                  </a:lnTo>
                  <a:lnTo>
                    <a:pt x="1128" y="2011"/>
                  </a:lnTo>
                  <a:lnTo>
                    <a:pt x="1093" y="2039"/>
                  </a:lnTo>
                  <a:cubicBezTo>
                    <a:pt x="952" y="2153"/>
                    <a:pt x="811" y="2265"/>
                    <a:pt x="672" y="2375"/>
                  </a:cubicBezTo>
                  <a:cubicBezTo>
                    <a:pt x="541" y="2502"/>
                    <a:pt x="405" y="2624"/>
                    <a:pt x="267" y="2740"/>
                  </a:cubicBezTo>
                  <a:cubicBezTo>
                    <a:pt x="226" y="2775"/>
                    <a:pt x="188" y="2806"/>
                    <a:pt x="147" y="2841"/>
                  </a:cubicBezTo>
                  <a:cubicBezTo>
                    <a:pt x="99" y="2887"/>
                    <a:pt x="51" y="2933"/>
                    <a:pt x="1" y="2979"/>
                  </a:cubicBezTo>
                  <a:cubicBezTo>
                    <a:pt x="2" y="2990"/>
                    <a:pt x="4" y="2999"/>
                    <a:pt x="7" y="3009"/>
                  </a:cubicBezTo>
                  <a:cubicBezTo>
                    <a:pt x="33" y="3092"/>
                    <a:pt x="83" y="3152"/>
                    <a:pt x="155" y="3187"/>
                  </a:cubicBezTo>
                  <a:cubicBezTo>
                    <a:pt x="172" y="3196"/>
                    <a:pt x="192" y="3207"/>
                    <a:pt x="214" y="3216"/>
                  </a:cubicBezTo>
                  <a:cubicBezTo>
                    <a:pt x="336" y="3081"/>
                    <a:pt x="472" y="2957"/>
                    <a:pt x="629" y="2858"/>
                  </a:cubicBezTo>
                  <a:cubicBezTo>
                    <a:pt x="791" y="2756"/>
                    <a:pt x="972" y="2674"/>
                    <a:pt x="1162" y="2635"/>
                  </a:cubicBezTo>
                  <a:cubicBezTo>
                    <a:pt x="1273" y="2615"/>
                    <a:pt x="1386" y="2603"/>
                    <a:pt x="1499" y="2603"/>
                  </a:cubicBezTo>
                  <a:cubicBezTo>
                    <a:pt x="1568" y="2603"/>
                    <a:pt x="1637" y="2607"/>
                    <a:pt x="1706" y="2617"/>
                  </a:cubicBezTo>
                  <a:cubicBezTo>
                    <a:pt x="1894" y="2640"/>
                    <a:pt x="2079" y="2683"/>
                    <a:pt x="2263" y="2742"/>
                  </a:cubicBezTo>
                  <a:cubicBezTo>
                    <a:pt x="2661" y="2872"/>
                    <a:pt x="3043" y="3050"/>
                    <a:pt x="3438" y="3193"/>
                  </a:cubicBezTo>
                  <a:cubicBezTo>
                    <a:pt x="3705" y="3287"/>
                    <a:pt x="3980" y="3368"/>
                    <a:pt x="4255" y="3435"/>
                  </a:cubicBezTo>
                  <a:cubicBezTo>
                    <a:pt x="4537" y="3501"/>
                    <a:pt x="4823" y="3552"/>
                    <a:pt x="5110" y="3593"/>
                  </a:cubicBezTo>
                  <a:cubicBezTo>
                    <a:pt x="5105" y="3592"/>
                    <a:pt x="5099" y="3591"/>
                    <a:pt x="5094" y="3590"/>
                  </a:cubicBezTo>
                  <a:lnTo>
                    <a:pt x="5094" y="3590"/>
                  </a:lnTo>
                  <a:cubicBezTo>
                    <a:pt x="5381" y="3628"/>
                    <a:pt x="5669" y="3660"/>
                    <a:pt x="5957" y="3694"/>
                  </a:cubicBezTo>
                  <a:cubicBezTo>
                    <a:pt x="6236" y="3726"/>
                    <a:pt x="6515" y="3769"/>
                    <a:pt x="6796" y="3792"/>
                  </a:cubicBezTo>
                  <a:cubicBezTo>
                    <a:pt x="7002" y="3810"/>
                    <a:pt x="7208" y="3821"/>
                    <a:pt x="7413" y="3821"/>
                  </a:cubicBezTo>
                  <a:cubicBezTo>
                    <a:pt x="7601" y="3821"/>
                    <a:pt x="7789" y="3811"/>
                    <a:pt x="7975" y="3790"/>
                  </a:cubicBezTo>
                  <a:cubicBezTo>
                    <a:pt x="8228" y="3756"/>
                    <a:pt x="8476" y="3701"/>
                    <a:pt x="8714" y="3605"/>
                  </a:cubicBezTo>
                  <a:lnTo>
                    <a:pt x="8714" y="3605"/>
                  </a:lnTo>
                  <a:cubicBezTo>
                    <a:pt x="8702" y="3610"/>
                    <a:pt x="8691" y="3616"/>
                    <a:pt x="8679" y="3621"/>
                  </a:cubicBezTo>
                  <a:lnTo>
                    <a:pt x="8679" y="3621"/>
                  </a:lnTo>
                  <a:cubicBezTo>
                    <a:pt x="8846" y="3551"/>
                    <a:pt x="9004" y="3467"/>
                    <a:pt x="9152" y="3361"/>
                  </a:cubicBezTo>
                  <a:cubicBezTo>
                    <a:pt x="9279" y="3263"/>
                    <a:pt x="9394" y="3150"/>
                    <a:pt x="9496" y="3022"/>
                  </a:cubicBezTo>
                  <a:cubicBezTo>
                    <a:pt x="9607" y="2872"/>
                    <a:pt x="9699" y="2714"/>
                    <a:pt x="9772" y="2542"/>
                  </a:cubicBezTo>
                  <a:lnTo>
                    <a:pt x="9772" y="2542"/>
                  </a:lnTo>
                  <a:cubicBezTo>
                    <a:pt x="9768" y="2559"/>
                    <a:pt x="9761" y="2571"/>
                    <a:pt x="9755" y="2588"/>
                  </a:cubicBezTo>
                  <a:cubicBezTo>
                    <a:pt x="9877" y="2296"/>
                    <a:pt x="9952" y="1992"/>
                    <a:pt x="9998" y="1680"/>
                  </a:cubicBezTo>
                  <a:cubicBezTo>
                    <a:pt x="9998" y="1676"/>
                    <a:pt x="9999" y="1672"/>
                    <a:pt x="9999" y="1666"/>
                  </a:cubicBezTo>
                  <a:cubicBezTo>
                    <a:pt x="9999" y="1664"/>
                    <a:pt x="9999" y="1664"/>
                    <a:pt x="10000" y="1663"/>
                  </a:cubicBezTo>
                  <a:lnTo>
                    <a:pt x="10000" y="1663"/>
                  </a:lnTo>
                  <a:cubicBezTo>
                    <a:pt x="9999" y="1664"/>
                    <a:pt x="9999" y="1666"/>
                    <a:pt x="9999" y="1666"/>
                  </a:cubicBezTo>
                  <a:cubicBezTo>
                    <a:pt x="10000" y="1664"/>
                    <a:pt x="10000" y="1664"/>
                    <a:pt x="10000" y="1663"/>
                  </a:cubicBezTo>
                  <a:lnTo>
                    <a:pt x="10000" y="1663"/>
                  </a:lnTo>
                  <a:cubicBezTo>
                    <a:pt x="10000" y="1663"/>
                    <a:pt x="10000" y="1663"/>
                    <a:pt x="10000" y="1663"/>
                  </a:cubicBezTo>
                  <a:cubicBezTo>
                    <a:pt x="10012" y="1570"/>
                    <a:pt x="10021" y="1476"/>
                    <a:pt x="10026" y="1383"/>
                  </a:cubicBezTo>
                  <a:cubicBezTo>
                    <a:pt x="9940" y="1239"/>
                    <a:pt x="9822" y="1109"/>
                    <a:pt x="9683" y="997"/>
                  </a:cubicBezTo>
                  <a:cubicBezTo>
                    <a:pt x="9485" y="839"/>
                    <a:pt x="9238" y="706"/>
                    <a:pt x="8903" y="581"/>
                  </a:cubicBezTo>
                  <a:cubicBezTo>
                    <a:pt x="8780" y="536"/>
                    <a:pt x="8652" y="498"/>
                    <a:pt x="8525" y="462"/>
                  </a:cubicBezTo>
                  <a:cubicBezTo>
                    <a:pt x="8343" y="413"/>
                    <a:pt x="8159" y="372"/>
                    <a:pt x="7975" y="332"/>
                  </a:cubicBezTo>
                  <a:cubicBezTo>
                    <a:pt x="7674" y="270"/>
                    <a:pt x="7369" y="218"/>
                    <a:pt x="7065" y="168"/>
                  </a:cubicBezTo>
                  <a:lnTo>
                    <a:pt x="6981" y="152"/>
                  </a:lnTo>
                  <a:cubicBezTo>
                    <a:pt x="6584" y="86"/>
                    <a:pt x="6160" y="24"/>
                    <a:pt x="5740" y="6"/>
                  </a:cubicBezTo>
                  <a:cubicBezTo>
                    <a:pt x="5658" y="2"/>
                    <a:pt x="5576" y="0"/>
                    <a:pt x="5494" y="0"/>
                  </a:cubicBezTo>
                  <a:close/>
                </a:path>
              </a:pathLst>
            </a:custGeom>
            <a:solidFill>
              <a:srgbClr val="739F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4" name="Google Shape;6204;p16"/>
            <p:cNvSpPr/>
            <p:nvPr/>
          </p:nvSpPr>
          <p:spPr>
            <a:xfrm>
              <a:off x="5548000" y="5069150"/>
              <a:ext cx="25" cy="150"/>
            </a:xfrm>
            <a:custGeom>
              <a:avLst/>
              <a:gdLst/>
              <a:ahLst/>
              <a:cxnLst/>
              <a:rect l="l" t="t" r="r" b="b"/>
              <a:pathLst>
                <a:path w="1" h="6" extrusionOk="0">
                  <a:moveTo>
                    <a:pt x="0" y="5"/>
                  </a:moveTo>
                  <a:lnTo>
                    <a:pt x="0" y="1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739F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5" name="Google Shape;6205;p16"/>
            <p:cNvSpPr/>
            <p:nvPr/>
          </p:nvSpPr>
          <p:spPr>
            <a:xfrm>
              <a:off x="5333325" y="5043825"/>
              <a:ext cx="188000" cy="39550"/>
            </a:xfrm>
            <a:custGeom>
              <a:avLst/>
              <a:gdLst/>
              <a:ahLst/>
              <a:cxnLst/>
              <a:rect l="l" t="t" r="r" b="b"/>
              <a:pathLst>
                <a:path w="7520" h="1582" extrusionOk="0">
                  <a:moveTo>
                    <a:pt x="3457" y="1"/>
                  </a:moveTo>
                  <a:cubicBezTo>
                    <a:pt x="3429" y="1"/>
                    <a:pt x="3400" y="1"/>
                    <a:pt x="3372" y="3"/>
                  </a:cubicBezTo>
                  <a:cubicBezTo>
                    <a:pt x="3204" y="10"/>
                    <a:pt x="3039" y="32"/>
                    <a:pt x="2871" y="73"/>
                  </a:cubicBezTo>
                  <a:cubicBezTo>
                    <a:pt x="2527" y="154"/>
                    <a:pt x="2211" y="310"/>
                    <a:pt x="1976" y="437"/>
                  </a:cubicBezTo>
                  <a:cubicBezTo>
                    <a:pt x="1795" y="534"/>
                    <a:pt x="1620" y="640"/>
                    <a:pt x="1443" y="745"/>
                  </a:cubicBezTo>
                  <a:cubicBezTo>
                    <a:pt x="1332" y="813"/>
                    <a:pt x="1222" y="879"/>
                    <a:pt x="1110" y="944"/>
                  </a:cubicBezTo>
                  <a:cubicBezTo>
                    <a:pt x="840" y="1102"/>
                    <a:pt x="594" y="1224"/>
                    <a:pt x="357" y="1313"/>
                  </a:cubicBezTo>
                  <a:lnTo>
                    <a:pt x="281" y="1330"/>
                  </a:lnTo>
                  <a:cubicBezTo>
                    <a:pt x="258" y="1334"/>
                    <a:pt x="238" y="1346"/>
                    <a:pt x="221" y="1362"/>
                  </a:cubicBezTo>
                  <a:lnTo>
                    <a:pt x="84" y="1402"/>
                  </a:lnTo>
                  <a:cubicBezTo>
                    <a:pt x="32" y="1416"/>
                    <a:pt x="1" y="1459"/>
                    <a:pt x="11" y="1505"/>
                  </a:cubicBezTo>
                  <a:cubicBezTo>
                    <a:pt x="15" y="1540"/>
                    <a:pt x="44" y="1570"/>
                    <a:pt x="77" y="1578"/>
                  </a:cubicBezTo>
                  <a:cubicBezTo>
                    <a:pt x="83" y="1581"/>
                    <a:pt x="90" y="1582"/>
                    <a:pt x="96" y="1582"/>
                  </a:cubicBezTo>
                  <a:cubicBezTo>
                    <a:pt x="102" y="1582"/>
                    <a:pt x="108" y="1581"/>
                    <a:pt x="114" y="1578"/>
                  </a:cubicBezTo>
                  <a:cubicBezTo>
                    <a:pt x="152" y="1570"/>
                    <a:pt x="190" y="1560"/>
                    <a:pt x="226" y="1547"/>
                  </a:cubicBezTo>
                  <a:cubicBezTo>
                    <a:pt x="236" y="1555"/>
                    <a:pt x="251" y="1563"/>
                    <a:pt x="267" y="1568"/>
                  </a:cubicBezTo>
                  <a:cubicBezTo>
                    <a:pt x="278" y="1572"/>
                    <a:pt x="288" y="1573"/>
                    <a:pt x="298" y="1573"/>
                  </a:cubicBezTo>
                  <a:cubicBezTo>
                    <a:pt x="306" y="1573"/>
                    <a:pt x="313" y="1572"/>
                    <a:pt x="321" y="1571"/>
                  </a:cubicBezTo>
                  <a:cubicBezTo>
                    <a:pt x="808" y="1512"/>
                    <a:pt x="1286" y="1387"/>
                    <a:pt x="1752" y="1265"/>
                  </a:cubicBezTo>
                  <a:lnTo>
                    <a:pt x="1882" y="1231"/>
                  </a:lnTo>
                  <a:cubicBezTo>
                    <a:pt x="2124" y="1168"/>
                    <a:pt x="2384" y="1102"/>
                    <a:pt x="2654" y="1050"/>
                  </a:cubicBezTo>
                  <a:cubicBezTo>
                    <a:pt x="2917" y="997"/>
                    <a:pt x="3182" y="967"/>
                    <a:pt x="3444" y="958"/>
                  </a:cubicBezTo>
                  <a:cubicBezTo>
                    <a:pt x="3464" y="958"/>
                    <a:pt x="3484" y="958"/>
                    <a:pt x="3504" y="958"/>
                  </a:cubicBezTo>
                  <a:cubicBezTo>
                    <a:pt x="3821" y="958"/>
                    <a:pt x="4131" y="989"/>
                    <a:pt x="4396" y="1018"/>
                  </a:cubicBezTo>
                  <a:lnTo>
                    <a:pt x="4659" y="1051"/>
                  </a:lnTo>
                  <a:cubicBezTo>
                    <a:pt x="4926" y="1083"/>
                    <a:pt x="5193" y="1116"/>
                    <a:pt x="5462" y="1140"/>
                  </a:cubicBezTo>
                  <a:cubicBezTo>
                    <a:pt x="5737" y="1168"/>
                    <a:pt x="5981" y="1181"/>
                    <a:pt x="6209" y="1181"/>
                  </a:cubicBezTo>
                  <a:cubicBezTo>
                    <a:pt x="6311" y="1181"/>
                    <a:pt x="6410" y="1179"/>
                    <a:pt x="6507" y="1173"/>
                  </a:cubicBezTo>
                  <a:cubicBezTo>
                    <a:pt x="6888" y="1153"/>
                    <a:pt x="7194" y="1080"/>
                    <a:pt x="7439" y="952"/>
                  </a:cubicBezTo>
                  <a:cubicBezTo>
                    <a:pt x="7484" y="929"/>
                    <a:pt x="7513" y="889"/>
                    <a:pt x="7517" y="843"/>
                  </a:cubicBezTo>
                  <a:cubicBezTo>
                    <a:pt x="7520" y="794"/>
                    <a:pt x="7497" y="742"/>
                    <a:pt x="7460" y="717"/>
                  </a:cubicBezTo>
                  <a:cubicBezTo>
                    <a:pt x="7225" y="564"/>
                    <a:pt x="6958" y="475"/>
                    <a:pt x="6751" y="414"/>
                  </a:cubicBezTo>
                  <a:lnTo>
                    <a:pt x="6694" y="398"/>
                  </a:lnTo>
                  <a:cubicBezTo>
                    <a:pt x="6431" y="325"/>
                    <a:pt x="6144" y="267"/>
                    <a:pt x="5763" y="211"/>
                  </a:cubicBezTo>
                  <a:cubicBezTo>
                    <a:pt x="5219" y="131"/>
                    <a:pt x="4662" y="88"/>
                    <a:pt x="4123" y="46"/>
                  </a:cubicBezTo>
                  <a:lnTo>
                    <a:pt x="3790" y="19"/>
                  </a:lnTo>
                  <a:cubicBezTo>
                    <a:pt x="3681" y="11"/>
                    <a:pt x="3569" y="1"/>
                    <a:pt x="3457" y="1"/>
                  </a:cubicBezTo>
                  <a:close/>
                </a:path>
              </a:pathLst>
            </a:custGeom>
            <a:solidFill>
              <a:srgbClr val="C0DD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6" name="Google Shape;6206;p16"/>
            <p:cNvSpPr/>
            <p:nvPr/>
          </p:nvSpPr>
          <p:spPr>
            <a:xfrm>
              <a:off x="5132350" y="4904325"/>
              <a:ext cx="147650" cy="81525"/>
            </a:xfrm>
            <a:custGeom>
              <a:avLst/>
              <a:gdLst/>
              <a:ahLst/>
              <a:cxnLst/>
              <a:rect l="l" t="t" r="r" b="b"/>
              <a:pathLst>
                <a:path w="5906" h="3261" extrusionOk="0">
                  <a:moveTo>
                    <a:pt x="4956" y="1"/>
                  </a:moveTo>
                  <a:cubicBezTo>
                    <a:pt x="4743" y="1"/>
                    <a:pt x="4522" y="58"/>
                    <a:pt x="4298" y="171"/>
                  </a:cubicBezTo>
                  <a:cubicBezTo>
                    <a:pt x="4089" y="279"/>
                    <a:pt x="3903" y="426"/>
                    <a:pt x="3702" y="593"/>
                  </a:cubicBezTo>
                  <a:lnTo>
                    <a:pt x="3663" y="628"/>
                  </a:lnTo>
                  <a:cubicBezTo>
                    <a:pt x="3487" y="777"/>
                    <a:pt x="3304" y="929"/>
                    <a:pt x="3109" y="1060"/>
                  </a:cubicBezTo>
                  <a:cubicBezTo>
                    <a:pt x="2965" y="1152"/>
                    <a:pt x="2826" y="1216"/>
                    <a:pt x="2688" y="1261"/>
                  </a:cubicBezTo>
                  <a:cubicBezTo>
                    <a:pt x="2638" y="1275"/>
                    <a:pt x="2565" y="1291"/>
                    <a:pt x="2489" y="1297"/>
                  </a:cubicBezTo>
                  <a:cubicBezTo>
                    <a:pt x="2481" y="1297"/>
                    <a:pt x="2473" y="1297"/>
                    <a:pt x="2465" y="1297"/>
                  </a:cubicBezTo>
                  <a:cubicBezTo>
                    <a:pt x="2408" y="1297"/>
                    <a:pt x="2351" y="1292"/>
                    <a:pt x="2286" y="1280"/>
                  </a:cubicBezTo>
                  <a:lnTo>
                    <a:pt x="2249" y="1270"/>
                  </a:lnTo>
                  <a:lnTo>
                    <a:pt x="2211" y="1260"/>
                  </a:lnTo>
                  <a:lnTo>
                    <a:pt x="2173" y="1248"/>
                  </a:lnTo>
                  <a:cubicBezTo>
                    <a:pt x="2112" y="1232"/>
                    <a:pt x="2052" y="1215"/>
                    <a:pt x="1992" y="1202"/>
                  </a:cubicBezTo>
                  <a:cubicBezTo>
                    <a:pt x="1952" y="1194"/>
                    <a:pt x="1909" y="1189"/>
                    <a:pt x="1866" y="1189"/>
                  </a:cubicBezTo>
                  <a:cubicBezTo>
                    <a:pt x="1776" y="1189"/>
                    <a:pt x="1680" y="1207"/>
                    <a:pt x="1585" y="1241"/>
                  </a:cubicBezTo>
                  <a:cubicBezTo>
                    <a:pt x="1525" y="1265"/>
                    <a:pt x="1463" y="1290"/>
                    <a:pt x="1404" y="1320"/>
                  </a:cubicBezTo>
                  <a:cubicBezTo>
                    <a:pt x="1352" y="1349"/>
                    <a:pt x="1302" y="1383"/>
                    <a:pt x="1253" y="1418"/>
                  </a:cubicBezTo>
                  <a:cubicBezTo>
                    <a:pt x="1140" y="1497"/>
                    <a:pt x="1042" y="1591"/>
                    <a:pt x="929" y="1712"/>
                  </a:cubicBezTo>
                  <a:cubicBezTo>
                    <a:pt x="752" y="1902"/>
                    <a:pt x="583" y="2130"/>
                    <a:pt x="392" y="2433"/>
                  </a:cubicBezTo>
                  <a:cubicBezTo>
                    <a:pt x="311" y="2562"/>
                    <a:pt x="234" y="2694"/>
                    <a:pt x="163" y="2828"/>
                  </a:cubicBezTo>
                  <a:lnTo>
                    <a:pt x="126" y="2875"/>
                  </a:lnTo>
                  <a:cubicBezTo>
                    <a:pt x="110" y="2897"/>
                    <a:pt x="101" y="2921"/>
                    <a:pt x="101" y="2953"/>
                  </a:cubicBezTo>
                  <a:cubicBezTo>
                    <a:pt x="70" y="3013"/>
                    <a:pt x="38" y="3076"/>
                    <a:pt x="10" y="3140"/>
                  </a:cubicBezTo>
                  <a:cubicBezTo>
                    <a:pt x="1" y="3158"/>
                    <a:pt x="1" y="3180"/>
                    <a:pt x="10" y="3204"/>
                  </a:cubicBezTo>
                  <a:cubicBezTo>
                    <a:pt x="20" y="3229"/>
                    <a:pt x="40" y="3247"/>
                    <a:pt x="61" y="3256"/>
                  </a:cubicBezTo>
                  <a:cubicBezTo>
                    <a:pt x="71" y="3259"/>
                    <a:pt x="81" y="3260"/>
                    <a:pt x="91" y="3260"/>
                  </a:cubicBezTo>
                  <a:cubicBezTo>
                    <a:pt x="129" y="3260"/>
                    <a:pt x="160" y="3239"/>
                    <a:pt x="178" y="3204"/>
                  </a:cubicBezTo>
                  <a:lnTo>
                    <a:pt x="228" y="3098"/>
                  </a:lnTo>
                  <a:cubicBezTo>
                    <a:pt x="234" y="3099"/>
                    <a:pt x="240" y="3099"/>
                    <a:pt x="247" y="3099"/>
                  </a:cubicBezTo>
                  <a:cubicBezTo>
                    <a:pt x="279" y="3099"/>
                    <a:pt x="308" y="3087"/>
                    <a:pt x="331" y="3065"/>
                  </a:cubicBezTo>
                  <a:cubicBezTo>
                    <a:pt x="449" y="2950"/>
                    <a:pt x="561" y="2861"/>
                    <a:pt x="670" y="2788"/>
                  </a:cubicBezTo>
                  <a:cubicBezTo>
                    <a:pt x="817" y="2699"/>
                    <a:pt x="975" y="2625"/>
                    <a:pt x="1140" y="2574"/>
                  </a:cubicBezTo>
                  <a:cubicBezTo>
                    <a:pt x="1394" y="2500"/>
                    <a:pt x="1657" y="2462"/>
                    <a:pt x="1914" y="2424"/>
                  </a:cubicBezTo>
                  <a:cubicBezTo>
                    <a:pt x="2124" y="2394"/>
                    <a:pt x="2339" y="2363"/>
                    <a:pt x="2552" y="2314"/>
                  </a:cubicBezTo>
                  <a:cubicBezTo>
                    <a:pt x="2670" y="2286"/>
                    <a:pt x="2784" y="2249"/>
                    <a:pt x="2899" y="2209"/>
                  </a:cubicBezTo>
                  <a:cubicBezTo>
                    <a:pt x="2960" y="2187"/>
                    <a:pt x="3014" y="2162"/>
                    <a:pt x="3072" y="2136"/>
                  </a:cubicBezTo>
                  <a:cubicBezTo>
                    <a:pt x="3154" y="2098"/>
                    <a:pt x="3230" y="2049"/>
                    <a:pt x="3304" y="1999"/>
                  </a:cubicBezTo>
                  <a:cubicBezTo>
                    <a:pt x="3415" y="1923"/>
                    <a:pt x="3510" y="1820"/>
                    <a:pt x="3603" y="1711"/>
                  </a:cubicBezTo>
                  <a:cubicBezTo>
                    <a:pt x="3651" y="1656"/>
                    <a:pt x="3695" y="1598"/>
                    <a:pt x="3740" y="1541"/>
                  </a:cubicBezTo>
                  <a:cubicBezTo>
                    <a:pt x="3787" y="1482"/>
                    <a:pt x="3833" y="1420"/>
                    <a:pt x="3883" y="1363"/>
                  </a:cubicBezTo>
                  <a:cubicBezTo>
                    <a:pt x="3933" y="1313"/>
                    <a:pt x="3984" y="1267"/>
                    <a:pt x="4038" y="1219"/>
                  </a:cubicBezTo>
                  <a:cubicBezTo>
                    <a:pt x="4087" y="1178"/>
                    <a:pt x="4142" y="1140"/>
                    <a:pt x="4196" y="1104"/>
                  </a:cubicBezTo>
                  <a:cubicBezTo>
                    <a:pt x="4284" y="1053"/>
                    <a:pt x="4376" y="1005"/>
                    <a:pt x="4468" y="962"/>
                  </a:cubicBezTo>
                  <a:cubicBezTo>
                    <a:pt x="4578" y="912"/>
                    <a:pt x="4693" y="875"/>
                    <a:pt x="4810" y="839"/>
                  </a:cubicBezTo>
                  <a:lnTo>
                    <a:pt x="4810" y="839"/>
                  </a:lnTo>
                  <a:lnTo>
                    <a:pt x="4771" y="843"/>
                  </a:lnTo>
                  <a:cubicBezTo>
                    <a:pt x="4864" y="821"/>
                    <a:pt x="4958" y="796"/>
                    <a:pt x="5051" y="768"/>
                  </a:cubicBezTo>
                  <a:cubicBezTo>
                    <a:pt x="5305" y="697"/>
                    <a:pt x="5571" y="623"/>
                    <a:pt x="5818" y="508"/>
                  </a:cubicBezTo>
                  <a:cubicBezTo>
                    <a:pt x="5862" y="487"/>
                    <a:pt x="5894" y="442"/>
                    <a:pt x="5900" y="392"/>
                  </a:cubicBezTo>
                  <a:cubicBezTo>
                    <a:pt x="5906" y="345"/>
                    <a:pt x="5884" y="283"/>
                    <a:pt x="5839" y="258"/>
                  </a:cubicBezTo>
                  <a:cubicBezTo>
                    <a:pt x="5673" y="169"/>
                    <a:pt x="5531" y="109"/>
                    <a:pt x="5394" y="66"/>
                  </a:cubicBezTo>
                  <a:lnTo>
                    <a:pt x="5361" y="56"/>
                  </a:lnTo>
                  <a:cubicBezTo>
                    <a:pt x="5238" y="23"/>
                    <a:pt x="5114" y="3"/>
                    <a:pt x="4993" y="1"/>
                  </a:cubicBezTo>
                  <a:cubicBezTo>
                    <a:pt x="4981" y="1"/>
                    <a:pt x="4969" y="1"/>
                    <a:pt x="4956" y="1"/>
                  </a:cubicBezTo>
                  <a:close/>
                </a:path>
              </a:pathLst>
            </a:custGeom>
            <a:solidFill>
              <a:srgbClr val="C0DD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7" name="Google Shape;6207;p16"/>
            <p:cNvSpPr/>
            <p:nvPr/>
          </p:nvSpPr>
          <p:spPr>
            <a:xfrm>
              <a:off x="5280000" y="4403800"/>
              <a:ext cx="106150" cy="158775"/>
            </a:xfrm>
            <a:custGeom>
              <a:avLst/>
              <a:gdLst/>
              <a:ahLst/>
              <a:cxnLst/>
              <a:rect l="l" t="t" r="r" b="b"/>
              <a:pathLst>
                <a:path w="4246" h="6351" extrusionOk="0">
                  <a:moveTo>
                    <a:pt x="3839" y="1"/>
                  </a:moveTo>
                  <a:cubicBezTo>
                    <a:pt x="3807" y="1"/>
                    <a:pt x="3782" y="14"/>
                    <a:pt x="3764" y="36"/>
                  </a:cubicBezTo>
                  <a:cubicBezTo>
                    <a:pt x="3741" y="41"/>
                    <a:pt x="3725" y="51"/>
                    <a:pt x="3711" y="61"/>
                  </a:cubicBezTo>
                  <a:cubicBezTo>
                    <a:pt x="3676" y="89"/>
                    <a:pt x="3666" y="125"/>
                    <a:pt x="3659" y="160"/>
                  </a:cubicBezTo>
                  <a:cubicBezTo>
                    <a:pt x="3612" y="388"/>
                    <a:pt x="3570" y="618"/>
                    <a:pt x="3533" y="845"/>
                  </a:cubicBezTo>
                  <a:cubicBezTo>
                    <a:pt x="3503" y="1029"/>
                    <a:pt x="3474" y="1201"/>
                    <a:pt x="3437" y="1372"/>
                  </a:cubicBezTo>
                  <a:cubicBezTo>
                    <a:pt x="3386" y="1573"/>
                    <a:pt x="3326" y="1738"/>
                    <a:pt x="3250" y="1891"/>
                  </a:cubicBezTo>
                  <a:lnTo>
                    <a:pt x="3250" y="1892"/>
                  </a:lnTo>
                  <a:cubicBezTo>
                    <a:pt x="3152" y="2059"/>
                    <a:pt x="3037" y="2209"/>
                    <a:pt x="2892" y="2367"/>
                  </a:cubicBezTo>
                  <a:cubicBezTo>
                    <a:pt x="2823" y="2438"/>
                    <a:pt x="2769" y="2492"/>
                    <a:pt x="2707" y="2547"/>
                  </a:cubicBezTo>
                  <a:lnTo>
                    <a:pt x="2596" y="2650"/>
                  </a:lnTo>
                  <a:cubicBezTo>
                    <a:pt x="2546" y="2695"/>
                    <a:pt x="2496" y="2739"/>
                    <a:pt x="2447" y="2787"/>
                  </a:cubicBezTo>
                  <a:cubicBezTo>
                    <a:pt x="2309" y="2920"/>
                    <a:pt x="2176" y="3074"/>
                    <a:pt x="2052" y="3244"/>
                  </a:cubicBezTo>
                  <a:cubicBezTo>
                    <a:pt x="1943" y="3393"/>
                    <a:pt x="1851" y="3552"/>
                    <a:pt x="1768" y="3702"/>
                  </a:cubicBezTo>
                  <a:cubicBezTo>
                    <a:pt x="1681" y="3854"/>
                    <a:pt x="1600" y="4009"/>
                    <a:pt x="1516" y="4163"/>
                  </a:cubicBezTo>
                  <a:lnTo>
                    <a:pt x="1477" y="4237"/>
                  </a:lnTo>
                  <a:cubicBezTo>
                    <a:pt x="1384" y="4408"/>
                    <a:pt x="1276" y="4576"/>
                    <a:pt x="1156" y="4736"/>
                  </a:cubicBezTo>
                  <a:cubicBezTo>
                    <a:pt x="1039" y="4891"/>
                    <a:pt x="912" y="5037"/>
                    <a:pt x="784" y="5183"/>
                  </a:cubicBezTo>
                  <a:lnTo>
                    <a:pt x="669" y="5315"/>
                  </a:lnTo>
                  <a:cubicBezTo>
                    <a:pt x="442" y="5569"/>
                    <a:pt x="206" y="5835"/>
                    <a:pt x="30" y="6133"/>
                  </a:cubicBezTo>
                  <a:cubicBezTo>
                    <a:pt x="15" y="6155"/>
                    <a:pt x="7" y="6176"/>
                    <a:pt x="5" y="6201"/>
                  </a:cubicBezTo>
                  <a:cubicBezTo>
                    <a:pt x="1" y="6235"/>
                    <a:pt x="12" y="6273"/>
                    <a:pt x="34" y="6300"/>
                  </a:cubicBezTo>
                  <a:cubicBezTo>
                    <a:pt x="51" y="6323"/>
                    <a:pt x="77" y="6339"/>
                    <a:pt x="107" y="6349"/>
                  </a:cubicBezTo>
                  <a:cubicBezTo>
                    <a:pt x="117" y="6350"/>
                    <a:pt x="127" y="6350"/>
                    <a:pt x="136" y="6350"/>
                  </a:cubicBezTo>
                  <a:cubicBezTo>
                    <a:pt x="181" y="6350"/>
                    <a:pt x="209" y="6336"/>
                    <a:pt x="229" y="6323"/>
                  </a:cubicBezTo>
                  <a:cubicBezTo>
                    <a:pt x="495" y="6142"/>
                    <a:pt x="738" y="5958"/>
                    <a:pt x="968" y="5761"/>
                  </a:cubicBezTo>
                  <a:cubicBezTo>
                    <a:pt x="1210" y="5549"/>
                    <a:pt x="1430" y="5329"/>
                    <a:pt x="1614" y="5138"/>
                  </a:cubicBezTo>
                  <a:cubicBezTo>
                    <a:pt x="1818" y="4927"/>
                    <a:pt x="2016" y="4707"/>
                    <a:pt x="2213" y="4490"/>
                  </a:cubicBezTo>
                  <a:cubicBezTo>
                    <a:pt x="2411" y="4273"/>
                    <a:pt x="2608" y="4054"/>
                    <a:pt x="2813" y="3842"/>
                  </a:cubicBezTo>
                  <a:cubicBezTo>
                    <a:pt x="2937" y="3710"/>
                    <a:pt x="3067" y="3574"/>
                    <a:pt x="3211" y="3449"/>
                  </a:cubicBezTo>
                  <a:cubicBezTo>
                    <a:pt x="3297" y="3373"/>
                    <a:pt x="3391" y="3305"/>
                    <a:pt x="3484" y="3239"/>
                  </a:cubicBezTo>
                  <a:lnTo>
                    <a:pt x="3602" y="3154"/>
                  </a:lnTo>
                  <a:cubicBezTo>
                    <a:pt x="3732" y="3055"/>
                    <a:pt x="3832" y="2963"/>
                    <a:pt x="3913" y="2863"/>
                  </a:cubicBezTo>
                  <a:cubicBezTo>
                    <a:pt x="4005" y="2752"/>
                    <a:pt x="4079" y="2607"/>
                    <a:pt x="4136" y="2415"/>
                  </a:cubicBezTo>
                  <a:cubicBezTo>
                    <a:pt x="4245" y="2059"/>
                    <a:pt x="4191" y="1684"/>
                    <a:pt x="4130" y="1398"/>
                  </a:cubicBezTo>
                  <a:cubicBezTo>
                    <a:pt x="4109" y="1293"/>
                    <a:pt x="4083" y="1187"/>
                    <a:pt x="4056" y="1080"/>
                  </a:cubicBezTo>
                  <a:cubicBezTo>
                    <a:pt x="4036" y="1001"/>
                    <a:pt x="4015" y="922"/>
                    <a:pt x="3998" y="842"/>
                  </a:cubicBezTo>
                  <a:cubicBezTo>
                    <a:pt x="3955" y="650"/>
                    <a:pt x="3928" y="479"/>
                    <a:pt x="3921" y="321"/>
                  </a:cubicBezTo>
                  <a:cubicBezTo>
                    <a:pt x="3926" y="280"/>
                    <a:pt x="3935" y="239"/>
                    <a:pt x="3942" y="197"/>
                  </a:cubicBezTo>
                  <a:cubicBezTo>
                    <a:pt x="3949" y="160"/>
                    <a:pt x="3942" y="130"/>
                    <a:pt x="3926" y="102"/>
                  </a:cubicBezTo>
                  <a:cubicBezTo>
                    <a:pt x="3929" y="55"/>
                    <a:pt x="3901" y="15"/>
                    <a:pt x="3860" y="3"/>
                  </a:cubicBezTo>
                  <a:lnTo>
                    <a:pt x="3853" y="2"/>
                  </a:lnTo>
                  <a:cubicBezTo>
                    <a:pt x="3848" y="1"/>
                    <a:pt x="3843" y="1"/>
                    <a:pt x="3839" y="1"/>
                  </a:cubicBezTo>
                  <a:close/>
                </a:path>
              </a:pathLst>
            </a:custGeom>
            <a:solidFill>
              <a:srgbClr val="C0DD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8" name="Google Shape;6208;p16"/>
            <p:cNvSpPr/>
            <p:nvPr/>
          </p:nvSpPr>
          <p:spPr>
            <a:xfrm>
              <a:off x="5025575" y="4487450"/>
              <a:ext cx="39025" cy="145225"/>
            </a:xfrm>
            <a:custGeom>
              <a:avLst/>
              <a:gdLst/>
              <a:ahLst/>
              <a:cxnLst/>
              <a:rect l="l" t="t" r="r" b="b"/>
              <a:pathLst>
                <a:path w="1561" h="5809" extrusionOk="0">
                  <a:moveTo>
                    <a:pt x="1430" y="0"/>
                  </a:moveTo>
                  <a:cubicBezTo>
                    <a:pt x="1399" y="0"/>
                    <a:pt x="1375" y="12"/>
                    <a:pt x="1349" y="27"/>
                  </a:cubicBezTo>
                  <a:cubicBezTo>
                    <a:pt x="1241" y="93"/>
                    <a:pt x="1136" y="163"/>
                    <a:pt x="1034" y="242"/>
                  </a:cubicBezTo>
                  <a:cubicBezTo>
                    <a:pt x="953" y="305"/>
                    <a:pt x="869" y="383"/>
                    <a:pt x="787" y="471"/>
                  </a:cubicBezTo>
                  <a:cubicBezTo>
                    <a:pt x="632" y="634"/>
                    <a:pt x="503" y="811"/>
                    <a:pt x="403" y="1001"/>
                  </a:cubicBezTo>
                  <a:cubicBezTo>
                    <a:pt x="302" y="1190"/>
                    <a:pt x="220" y="1397"/>
                    <a:pt x="163" y="1614"/>
                  </a:cubicBezTo>
                  <a:cubicBezTo>
                    <a:pt x="107" y="1821"/>
                    <a:pt x="66" y="2049"/>
                    <a:pt x="43" y="2311"/>
                  </a:cubicBezTo>
                  <a:cubicBezTo>
                    <a:pt x="0" y="2779"/>
                    <a:pt x="29" y="3257"/>
                    <a:pt x="59" y="3708"/>
                  </a:cubicBezTo>
                  <a:cubicBezTo>
                    <a:pt x="71" y="3857"/>
                    <a:pt x="84" y="4005"/>
                    <a:pt x="95" y="4155"/>
                  </a:cubicBezTo>
                  <a:cubicBezTo>
                    <a:pt x="122" y="4475"/>
                    <a:pt x="151" y="4805"/>
                    <a:pt x="163" y="5131"/>
                  </a:cubicBezTo>
                  <a:cubicBezTo>
                    <a:pt x="166" y="5302"/>
                    <a:pt x="167" y="5503"/>
                    <a:pt x="153" y="5710"/>
                  </a:cubicBezTo>
                  <a:cubicBezTo>
                    <a:pt x="150" y="5755"/>
                    <a:pt x="178" y="5794"/>
                    <a:pt x="219" y="5806"/>
                  </a:cubicBezTo>
                  <a:cubicBezTo>
                    <a:pt x="227" y="5808"/>
                    <a:pt x="235" y="5808"/>
                    <a:pt x="242" y="5808"/>
                  </a:cubicBezTo>
                  <a:cubicBezTo>
                    <a:pt x="269" y="5808"/>
                    <a:pt x="289" y="5800"/>
                    <a:pt x="303" y="5786"/>
                  </a:cubicBezTo>
                  <a:cubicBezTo>
                    <a:pt x="322" y="5771"/>
                    <a:pt x="332" y="5750"/>
                    <a:pt x="334" y="5727"/>
                  </a:cubicBezTo>
                  <a:cubicBezTo>
                    <a:pt x="354" y="5703"/>
                    <a:pt x="380" y="5681"/>
                    <a:pt x="387" y="5654"/>
                  </a:cubicBezTo>
                  <a:cubicBezTo>
                    <a:pt x="473" y="5330"/>
                    <a:pt x="588" y="5006"/>
                    <a:pt x="698" y="4693"/>
                  </a:cubicBezTo>
                  <a:lnTo>
                    <a:pt x="800" y="4403"/>
                  </a:lnTo>
                  <a:cubicBezTo>
                    <a:pt x="935" y="4018"/>
                    <a:pt x="1080" y="3563"/>
                    <a:pt x="1142" y="3098"/>
                  </a:cubicBezTo>
                  <a:cubicBezTo>
                    <a:pt x="1155" y="3010"/>
                    <a:pt x="1158" y="2919"/>
                    <a:pt x="1164" y="2830"/>
                  </a:cubicBezTo>
                  <a:lnTo>
                    <a:pt x="1165" y="2792"/>
                  </a:lnTo>
                  <a:cubicBezTo>
                    <a:pt x="1171" y="2674"/>
                    <a:pt x="1174" y="2553"/>
                    <a:pt x="1181" y="2433"/>
                  </a:cubicBezTo>
                  <a:cubicBezTo>
                    <a:pt x="1192" y="2237"/>
                    <a:pt x="1203" y="2043"/>
                    <a:pt x="1221" y="1849"/>
                  </a:cubicBezTo>
                  <a:cubicBezTo>
                    <a:pt x="1253" y="1488"/>
                    <a:pt x="1315" y="1117"/>
                    <a:pt x="1399" y="751"/>
                  </a:cubicBezTo>
                  <a:cubicBezTo>
                    <a:pt x="1444" y="558"/>
                    <a:pt x="1496" y="367"/>
                    <a:pt x="1550" y="176"/>
                  </a:cubicBezTo>
                  <a:cubicBezTo>
                    <a:pt x="1559" y="156"/>
                    <a:pt x="1560" y="133"/>
                    <a:pt x="1557" y="109"/>
                  </a:cubicBezTo>
                  <a:cubicBezTo>
                    <a:pt x="1552" y="74"/>
                    <a:pt x="1533" y="45"/>
                    <a:pt x="1507" y="24"/>
                  </a:cubicBezTo>
                  <a:cubicBezTo>
                    <a:pt x="1496" y="15"/>
                    <a:pt x="1481" y="10"/>
                    <a:pt x="1470" y="5"/>
                  </a:cubicBezTo>
                  <a:lnTo>
                    <a:pt x="1444" y="1"/>
                  </a:lnTo>
                  <a:cubicBezTo>
                    <a:pt x="1439" y="0"/>
                    <a:pt x="1434" y="0"/>
                    <a:pt x="1430" y="0"/>
                  </a:cubicBezTo>
                  <a:close/>
                </a:path>
              </a:pathLst>
            </a:custGeom>
            <a:solidFill>
              <a:srgbClr val="C0DD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9" name="Google Shape;6209;p16"/>
            <p:cNvSpPr/>
            <p:nvPr/>
          </p:nvSpPr>
          <p:spPr>
            <a:xfrm>
              <a:off x="5703175" y="4321225"/>
              <a:ext cx="97300" cy="73200"/>
            </a:xfrm>
            <a:custGeom>
              <a:avLst/>
              <a:gdLst/>
              <a:ahLst/>
              <a:cxnLst/>
              <a:rect l="l" t="t" r="r" b="b"/>
              <a:pathLst>
                <a:path w="3892" h="2928" extrusionOk="0">
                  <a:moveTo>
                    <a:pt x="3730" y="1"/>
                  </a:moveTo>
                  <a:cubicBezTo>
                    <a:pt x="3701" y="1"/>
                    <a:pt x="3673" y="14"/>
                    <a:pt x="3649" y="42"/>
                  </a:cubicBezTo>
                  <a:cubicBezTo>
                    <a:pt x="3540" y="171"/>
                    <a:pt x="3445" y="313"/>
                    <a:pt x="3353" y="449"/>
                  </a:cubicBezTo>
                  <a:cubicBezTo>
                    <a:pt x="3258" y="590"/>
                    <a:pt x="3161" y="735"/>
                    <a:pt x="3050" y="866"/>
                  </a:cubicBezTo>
                  <a:cubicBezTo>
                    <a:pt x="3014" y="908"/>
                    <a:pt x="2974" y="944"/>
                    <a:pt x="2937" y="981"/>
                  </a:cubicBezTo>
                  <a:cubicBezTo>
                    <a:pt x="2876" y="1041"/>
                    <a:pt x="2807" y="1090"/>
                    <a:pt x="2740" y="1139"/>
                  </a:cubicBezTo>
                  <a:cubicBezTo>
                    <a:pt x="2649" y="1199"/>
                    <a:pt x="2534" y="1264"/>
                    <a:pt x="2404" y="1324"/>
                  </a:cubicBezTo>
                  <a:cubicBezTo>
                    <a:pt x="2289" y="1379"/>
                    <a:pt x="2168" y="1422"/>
                    <a:pt x="2050" y="1462"/>
                  </a:cubicBezTo>
                  <a:lnTo>
                    <a:pt x="1816" y="1540"/>
                  </a:lnTo>
                  <a:cubicBezTo>
                    <a:pt x="1707" y="1576"/>
                    <a:pt x="1595" y="1611"/>
                    <a:pt x="1486" y="1649"/>
                  </a:cubicBezTo>
                  <a:cubicBezTo>
                    <a:pt x="1286" y="1719"/>
                    <a:pt x="1084" y="1805"/>
                    <a:pt x="884" y="1910"/>
                  </a:cubicBezTo>
                  <a:cubicBezTo>
                    <a:pt x="702" y="2005"/>
                    <a:pt x="535" y="2118"/>
                    <a:pt x="389" y="2251"/>
                  </a:cubicBezTo>
                  <a:cubicBezTo>
                    <a:pt x="233" y="2393"/>
                    <a:pt x="116" y="2577"/>
                    <a:pt x="34" y="2723"/>
                  </a:cubicBezTo>
                  <a:cubicBezTo>
                    <a:pt x="1" y="2781"/>
                    <a:pt x="5" y="2839"/>
                    <a:pt x="42" y="2883"/>
                  </a:cubicBezTo>
                  <a:cubicBezTo>
                    <a:pt x="58" y="2903"/>
                    <a:pt x="80" y="2916"/>
                    <a:pt x="106" y="2923"/>
                  </a:cubicBezTo>
                  <a:cubicBezTo>
                    <a:pt x="117" y="2926"/>
                    <a:pt x="128" y="2927"/>
                    <a:pt x="140" y="2927"/>
                  </a:cubicBezTo>
                  <a:cubicBezTo>
                    <a:pt x="160" y="2927"/>
                    <a:pt x="181" y="2923"/>
                    <a:pt x="200" y="2916"/>
                  </a:cubicBezTo>
                  <a:cubicBezTo>
                    <a:pt x="256" y="2890"/>
                    <a:pt x="312" y="2861"/>
                    <a:pt x="366" y="2832"/>
                  </a:cubicBezTo>
                  <a:lnTo>
                    <a:pt x="413" y="2808"/>
                  </a:lnTo>
                  <a:cubicBezTo>
                    <a:pt x="468" y="2779"/>
                    <a:pt x="525" y="2752"/>
                    <a:pt x="582" y="2725"/>
                  </a:cubicBezTo>
                  <a:lnTo>
                    <a:pt x="628" y="2703"/>
                  </a:lnTo>
                  <a:cubicBezTo>
                    <a:pt x="769" y="2638"/>
                    <a:pt x="919" y="2581"/>
                    <a:pt x="1066" y="2529"/>
                  </a:cubicBezTo>
                  <a:lnTo>
                    <a:pt x="1204" y="2486"/>
                  </a:lnTo>
                  <a:cubicBezTo>
                    <a:pt x="1242" y="2475"/>
                    <a:pt x="1265" y="2459"/>
                    <a:pt x="1283" y="2432"/>
                  </a:cubicBezTo>
                  <a:cubicBezTo>
                    <a:pt x="1414" y="2394"/>
                    <a:pt x="1549" y="2358"/>
                    <a:pt x="1681" y="2324"/>
                  </a:cubicBezTo>
                  <a:lnTo>
                    <a:pt x="1989" y="2242"/>
                  </a:lnTo>
                  <a:cubicBezTo>
                    <a:pt x="2325" y="2149"/>
                    <a:pt x="2682" y="2039"/>
                    <a:pt x="3010" y="1864"/>
                  </a:cubicBezTo>
                  <a:cubicBezTo>
                    <a:pt x="3330" y="1696"/>
                    <a:pt x="3564" y="1476"/>
                    <a:pt x="3708" y="1214"/>
                  </a:cubicBezTo>
                  <a:cubicBezTo>
                    <a:pt x="3784" y="1071"/>
                    <a:pt x="3836" y="905"/>
                    <a:pt x="3859" y="719"/>
                  </a:cubicBezTo>
                  <a:cubicBezTo>
                    <a:pt x="3892" y="488"/>
                    <a:pt x="3857" y="254"/>
                    <a:pt x="3826" y="76"/>
                  </a:cubicBezTo>
                  <a:cubicBezTo>
                    <a:pt x="3818" y="46"/>
                    <a:pt x="3793" y="19"/>
                    <a:pt x="3761" y="6"/>
                  </a:cubicBezTo>
                  <a:lnTo>
                    <a:pt x="3755" y="4"/>
                  </a:lnTo>
                  <a:cubicBezTo>
                    <a:pt x="3747" y="2"/>
                    <a:pt x="3738" y="1"/>
                    <a:pt x="3730" y="1"/>
                  </a:cubicBezTo>
                  <a:close/>
                </a:path>
              </a:pathLst>
            </a:custGeom>
            <a:solidFill>
              <a:srgbClr val="C0DD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10" name="Google Shape;6210;p16"/>
            <p:cNvSpPr/>
            <p:nvPr/>
          </p:nvSpPr>
          <p:spPr>
            <a:xfrm>
              <a:off x="4720225" y="4283800"/>
              <a:ext cx="44825" cy="149000"/>
            </a:xfrm>
            <a:custGeom>
              <a:avLst/>
              <a:gdLst/>
              <a:ahLst/>
              <a:cxnLst/>
              <a:rect l="l" t="t" r="r" b="b"/>
              <a:pathLst>
                <a:path w="1793" h="5960" extrusionOk="0">
                  <a:moveTo>
                    <a:pt x="109" y="0"/>
                  </a:moveTo>
                  <a:cubicBezTo>
                    <a:pt x="92" y="0"/>
                    <a:pt x="76" y="4"/>
                    <a:pt x="63" y="12"/>
                  </a:cubicBezTo>
                  <a:cubicBezTo>
                    <a:pt x="22" y="33"/>
                    <a:pt x="0" y="78"/>
                    <a:pt x="6" y="127"/>
                  </a:cubicBezTo>
                  <a:cubicBezTo>
                    <a:pt x="17" y="233"/>
                    <a:pt x="36" y="336"/>
                    <a:pt x="63" y="441"/>
                  </a:cubicBezTo>
                  <a:cubicBezTo>
                    <a:pt x="89" y="537"/>
                    <a:pt x="119" y="631"/>
                    <a:pt x="154" y="724"/>
                  </a:cubicBezTo>
                  <a:cubicBezTo>
                    <a:pt x="230" y="938"/>
                    <a:pt x="338" y="1145"/>
                    <a:pt x="442" y="1336"/>
                  </a:cubicBezTo>
                  <a:lnTo>
                    <a:pt x="572" y="1570"/>
                  </a:lnTo>
                  <a:cubicBezTo>
                    <a:pt x="735" y="1860"/>
                    <a:pt x="904" y="2162"/>
                    <a:pt x="1016" y="2484"/>
                  </a:cubicBezTo>
                  <a:cubicBezTo>
                    <a:pt x="1069" y="2660"/>
                    <a:pt x="1102" y="2823"/>
                    <a:pt x="1112" y="2983"/>
                  </a:cubicBezTo>
                  <a:cubicBezTo>
                    <a:pt x="1125" y="3253"/>
                    <a:pt x="1076" y="3524"/>
                    <a:pt x="1028" y="3752"/>
                  </a:cubicBezTo>
                  <a:cubicBezTo>
                    <a:pt x="1007" y="3842"/>
                    <a:pt x="990" y="3914"/>
                    <a:pt x="971" y="3989"/>
                  </a:cubicBezTo>
                  <a:cubicBezTo>
                    <a:pt x="912" y="4233"/>
                    <a:pt x="852" y="4486"/>
                    <a:pt x="839" y="4743"/>
                  </a:cubicBezTo>
                  <a:cubicBezTo>
                    <a:pt x="832" y="4910"/>
                    <a:pt x="850" y="5089"/>
                    <a:pt x="896" y="5274"/>
                  </a:cubicBezTo>
                  <a:cubicBezTo>
                    <a:pt x="939" y="5448"/>
                    <a:pt x="1016" y="5635"/>
                    <a:pt x="1133" y="5856"/>
                  </a:cubicBezTo>
                  <a:cubicBezTo>
                    <a:pt x="1135" y="5872"/>
                    <a:pt x="1142" y="5896"/>
                    <a:pt x="1162" y="5918"/>
                  </a:cubicBezTo>
                  <a:cubicBezTo>
                    <a:pt x="1181" y="5938"/>
                    <a:pt x="1202" y="5951"/>
                    <a:pt x="1227" y="5958"/>
                  </a:cubicBezTo>
                  <a:cubicBezTo>
                    <a:pt x="1237" y="5959"/>
                    <a:pt x="1247" y="5960"/>
                    <a:pt x="1257" y="5960"/>
                  </a:cubicBezTo>
                  <a:cubicBezTo>
                    <a:pt x="1297" y="5960"/>
                    <a:pt x="1325" y="5948"/>
                    <a:pt x="1347" y="5928"/>
                  </a:cubicBezTo>
                  <a:cubicBezTo>
                    <a:pt x="1372" y="5903"/>
                    <a:pt x="1386" y="5875"/>
                    <a:pt x="1389" y="5843"/>
                  </a:cubicBezTo>
                  <a:cubicBezTo>
                    <a:pt x="1392" y="5699"/>
                    <a:pt x="1405" y="5552"/>
                    <a:pt x="1425" y="5394"/>
                  </a:cubicBezTo>
                  <a:cubicBezTo>
                    <a:pt x="1444" y="5249"/>
                    <a:pt x="1472" y="5105"/>
                    <a:pt x="1504" y="4960"/>
                  </a:cubicBezTo>
                  <a:lnTo>
                    <a:pt x="1504" y="4960"/>
                  </a:lnTo>
                  <a:lnTo>
                    <a:pt x="1497" y="4976"/>
                  </a:lnTo>
                  <a:lnTo>
                    <a:pt x="1490" y="4991"/>
                  </a:lnTo>
                  <a:cubicBezTo>
                    <a:pt x="1523" y="4872"/>
                    <a:pt x="1551" y="4750"/>
                    <a:pt x="1580" y="4628"/>
                  </a:cubicBezTo>
                  <a:cubicBezTo>
                    <a:pt x="1609" y="4507"/>
                    <a:pt x="1637" y="4385"/>
                    <a:pt x="1665" y="4263"/>
                  </a:cubicBezTo>
                  <a:cubicBezTo>
                    <a:pt x="1722" y="3999"/>
                    <a:pt x="1758" y="3763"/>
                    <a:pt x="1774" y="3548"/>
                  </a:cubicBezTo>
                  <a:cubicBezTo>
                    <a:pt x="1793" y="3318"/>
                    <a:pt x="1781" y="3078"/>
                    <a:pt x="1742" y="2814"/>
                  </a:cubicBezTo>
                  <a:cubicBezTo>
                    <a:pt x="1709" y="2604"/>
                    <a:pt x="1650" y="2387"/>
                    <a:pt x="1561" y="2148"/>
                  </a:cubicBezTo>
                  <a:cubicBezTo>
                    <a:pt x="1413" y="1745"/>
                    <a:pt x="1184" y="1393"/>
                    <a:pt x="977" y="1099"/>
                  </a:cubicBezTo>
                  <a:cubicBezTo>
                    <a:pt x="872" y="948"/>
                    <a:pt x="760" y="803"/>
                    <a:pt x="649" y="657"/>
                  </a:cubicBezTo>
                  <a:lnTo>
                    <a:pt x="608" y="602"/>
                  </a:lnTo>
                  <a:cubicBezTo>
                    <a:pt x="465" y="415"/>
                    <a:pt x="323" y="227"/>
                    <a:pt x="187" y="36"/>
                  </a:cubicBezTo>
                  <a:cubicBezTo>
                    <a:pt x="178" y="22"/>
                    <a:pt x="162" y="12"/>
                    <a:pt x="141" y="5"/>
                  </a:cubicBezTo>
                  <a:cubicBezTo>
                    <a:pt x="130" y="2"/>
                    <a:pt x="119" y="0"/>
                    <a:pt x="109" y="0"/>
                  </a:cubicBezTo>
                  <a:close/>
                </a:path>
              </a:pathLst>
            </a:custGeom>
            <a:solidFill>
              <a:srgbClr val="C0DD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11" name="Google Shape;6211;p16"/>
            <p:cNvSpPr/>
            <p:nvPr/>
          </p:nvSpPr>
          <p:spPr>
            <a:xfrm>
              <a:off x="4622050" y="4497525"/>
              <a:ext cx="73225" cy="102075"/>
            </a:xfrm>
            <a:custGeom>
              <a:avLst/>
              <a:gdLst/>
              <a:ahLst/>
              <a:cxnLst/>
              <a:rect l="l" t="t" r="r" b="b"/>
              <a:pathLst>
                <a:path w="2929" h="4083" extrusionOk="0">
                  <a:moveTo>
                    <a:pt x="551" y="0"/>
                  </a:moveTo>
                  <a:cubicBezTo>
                    <a:pt x="449" y="0"/>
                    <a:pt x="351" y="25"/>
                    <a:pt x="269" y="73"/>
                  </a:cubicBezTo>
                  <a:cubicBezTo>
                    <a:pt x="214" y="104"/>
                    <a:pt x="171" y="147"/>
                    <a:pt x="137" y="184"/>
                  </a:cubicBezTo>
                  <a:cubicBezTo>
                    <a:pt x="98" y="228"/>
                    <a:pt x="69" y="270"/>
                    <a:pt x="49" y="313"/>
                  </a:cubicBezTo>
                  <a:cubicBezTo>
                    <a:pt x="7" y="405"/>
                    <a:pt x="0" y="499"/>
                    <a:pt x="32" y="586"/>
                  </a:cubicBezTo>
                  <a:cubicBezTo>
                    <a:pt x="56" y="667"/>
                    <a:pt x="105" y="741"/>
                    <a:pt x="184" y="820"/>
                  </a:cubicBezTo>
                  <a:cubicBezTo>
                    <a:pt x="280" y="914"/>
                    <a:pt x="394" y="985"/>
                    <a:pt x="481" y="1036"/>
                  </a:cubicBezTo>
                  <a:cubicBezTo>
                    <a:pt x="691" y="1159"/>
                    <a:pt x="915" y="1255"/>
                    <a:pt x="1133" y="1349"/>
                  </a:cubicBezTo>
                  <a:lnTo>
                    <a:pt x="1188" y="1373"/>
                  </a:lnTo>
                  <a:lnTo>
                    <a:pt x="1231" y="1392"/>
                  </a:lnTo>
                  <a:cubicBezTo>
                    <a:pt x="1306" y="1425"/>
                    <a:pt x="1382" y="1457"/>
                    <a:pt x="1454" y="1495"/>
                  </a:cubicBezTo>
                  <a:cubicBezTo>
                    <a:pt x="1451" y="1495"/>
                    <a:pt x="1471" y="1505"/>
                    <a:pt x="1491" y="1518"/>
                  </a:cubicBezTo>
                  <a:cubicBezTo>
                    <a:pt x="1527" y="1540"/>
                    <a:pt x="1559" y="1567"/>
                    <a:pt x="1592" y="1597"/>
                  </a:cubicBezTo>
                  <a:cubicBezTo>
                    <a:pt x="1651" y="1650"/>
                    <a:pt x="1702" y="1705"/>
                    <a:pt x="1751" y="1761"/>
                  </a:cubicBezTo>
                  <a:cubicBezTo>
                    <a:pt x="1813" y="1829"/>
                    <a:pt x="1865" y="1900"/>
                    <a:pt x="1915" y="1974"/>
                  </a:cubicBezTo>
                  <a:cubicBezTo>
                    <a:pt x="2149" y="2336"/>
                    <a:pt x="2288" y="2719"/>
                    <a:pt x="2387" y="3015"/>
                  </a:cubicBezTo>
                  <a:cubicBezTo>
                    <a:pt x="2432" y="3150"/>
                    <a:pt x="2472" y="3276"/>
                    <a:pt x="2509" y="3401"/>
                  </a:cubicBezTo>
                  <a:cubicBezTo>
                    <a:pt x="2574" y="3611"/>
                    <a:pt x="2640" y="3824"/>
                    <a:pt x="2712" y="4032"/>
                  </a:cubicBezTo>
                  <a:cubicBezTo>
                    <a:pt x="2719" y="4053"/>
                    <a:pt x="2741" y="4071"/>
                    <a:pt x="2767" y="4078"/>
                  </a:cubicBezTo>
                  <a:cubicBezTo>
                    <a:pt x="2776" y="4081"/>
                    <a:pt x="2786" y="4082"/>
                    <a:pt x="2796" y="4082"/>
                  </a:cubicBezTo>
                  <a:cubicBezTo>
                    <a:pt x="2809" y="4082"/>
                    <a:pt x="2822" y="4079"/>
                    <a:pt x="2834" y="4073"/>
                  </a:cubicBezTo>
                  <a:cubicBezTo>
                    <a:pt x="2856" y="4062"/>
                    <a:pt x="2871" y="4042"/>
                    <a:pt x="2879" y="4023"/>
                  </a:cubicBezTo>
                  <a:cubicBezTo>
                    <a:pt x="2914" y="3967"/>
                    <a:pt x="2929" y="3927"/>
                    <a:pt x="2919" y="3891"/>
                  </a:cubicBezTo>
                  <a:cubicBezTo>
                    <a:pt x="2896" y="3796"/>
                    <a:pt x="2871" y="3701"/>
                    <a:pt x="2854" y="3602"/>
                  </a:cubicBezTo>
                  <a:cubicBezTo>
                    <a:pt x="2836" y="3513"/>
                    <a:pt x="2820" y="3423"/>
                    <a:pt x="2805" y="3334"/>
                  </a:cubicBezTo>
                  <a:cubicBezTo>
                    <a:pt x="2785" y="3222"/>
                    <a:pt x="2768" y="3111"/>
                    <a:pt x="2749" y="2998"/>
                  </a:cubicBezTo>
                  <a:lnTo>
                    <a:pt x="2702" y="2702"/>
                  </a:lnTo>
                  <a:cubicBezTo>
                    <a:pt x="2642" y="2360"/>
                    <a:pt x="2555" y="1913"/>
                    <a:pt x="2397" y="1490"/>
                  </a:cubicBezTo>
                  <a:cubicBezTo>
                    <a:pt x="2331" y="1310"/>
                    <a:pt x="2245" y="1138"/>
                    <a:pt x="2142" y="980"/>
                  </a:cubicBezTo>
                  <a:cubicBezTo>
                    <a:pt x="2099" y="914"/>
                    <a:pt x="2051" y="852"/>
                    <a:pt x="2001" y="792"/>
                  </a:cubicBezTo>
                  <a:cubicBezTo>
                    <a:pt x="1964" y="746"/>
                    <a:pt x="1916" y="705"/>
                    <a:pt x="1872" y="665"/>
                  </a:cubicBezTo>
                  <a:cubicBezTo>
                    <a:pt x="1632" y="450"/>
                    <a:pt x="1362" y="274"/>
                    <a:pt x="1065" y="135"/>
                  </a:cubicBezTo>
                  <a:cubicBezTo>
                    <a:pt x="994" y="96"/>
                    <a:pt x="915" y="66"/>
                    <a:pt x="832" y="45"/>
                  </a:cubicBezTo>
                  <a:cubicBezTo>
                    <a:pt x="772" y="29"/>
                    <a:pt x="710" y="14"/>
                    <a:pt x="647" y="7"/>
                  </a:cubicBezTo>
                  <a:cubicBezTo>
                    <a:pt x="614" y="3"/>
                    <a:pt x="583" y="0"/>
                    <a:pt x="551" y="0"/>
                  </a:cubicBezTo>
                  <a:close/>
                </a:path>
              </a:pathLst>
            </a:custGeom>
            <a:solidFill>
              <a:srgbClr val="C0DD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12" name="Google Shape;6212;p16"/>
            <p:cNvSpPr/>
            <p:nvPr/>
          </p:nvSpPr>
          <p:spPr>
            <a:xfrm>
              <a:off x="4851925" y="4367925"/>
              <a:ext cx="113625" cy="203125"/>
            </a:xfrm>
            <a:custGeom>
              <a:avLst/>
              <a:gdLst/>
              <a:ahLst/>
              <a:cxnLst/>
              <a:rect l="l" t="t" r="r" b="b"/>
              <a:pathLst>
                <a:path w="4545" h="8125" extrusionOk="0">
                  <a:moveTo>
                    <a:pt x="1214" y="7518"/>
                  </a:moveTo>
                  <a:cubicBezTo>
                    <a:pt x="1172" y="7561"/>
                    <a:pt x="1131" y="7606"/>
                    <a:pt x="1092" y="7650"/>
                  </a:cubicBezTo>
                  <a:lnTo>
                    <a:pt x="1095" y="7627"/>
                  </a:lnTo>
                  <a:cubicBezTo>
                    <a:pt x="1135" y="7591"/>
                    <a:pt x="1174" y="7554"/>
                    <a:pt x="1214" y="7518"/>
                  </a:cubicBezTo>
                  <a:close/>
                  <a:moveTo>
                    <a:pt x="2808" y="1"/>
                  </a:moveTo>
                  <a:cubicBezTo>
                    <a:pt x="2715" y="1"/>
                    <a:pt x="2613" y="14"/>
                    <a:pt x="2495" y="39"/>
                  </a:cubicBezTo>
                  <a:cubicBezTo>
                    <a:pt x="2373" y="68"/>
                    <a:pt x="2241" y="117"/>
                    <a:pt x="2080" y="194"/>
                  </a:cubicBezTo>
                  <a:cubicBezTo>
                    <a:pt x="1796" y="334"/>
                    <a:pt x="1511" y="541"/>
                    <a:pt x="1185" y="849"/>
                  </a:cubicBezTo>
                  <a:cubicBezTo>
                    <a:pt x="877" y="1139"/>
                    <a:pt x="625" y="1458"/>
                    <a:pt x="434" y="1794"/>
                  </a:cubicBezTo>
                  <a:cubicBezTo>
                    <a:pt x="273" y="2083"/>
                    <a:pt x="163" y="2396"/>
                    <a:pt x="110" y="2725"/>
                  </a:cubicBezTo>
                  <a:cubicBezTo>
                    <a:pt x="0" y="3384"/>
                    <a:pt x="138" y="4037"/>
                    <a:pt x="288" y="4587"/>
                  </a:cubicBezTo>
                  <a:cubicBezTo>
                    <a:pt x="349" y="4818"/>
                    <a:pt x="420" y="5045"/>
                    <a:pt x="490" y="5273"/>
                  </a:cubicBezTo>
                  <a:cubicBezTo>
                    <a:pt x="539" y="5427"/>
                    <a:pt x="585" y="5583"/>
                    <a:pt x="630" y="5741"/>
                  </a:cubicBezTo>
                  <a:cubicBezTo>
                    <a:pt x="763" y="6192"/>
                    <a:pt x="845" y="6572"/>
                    <a:pt x="891" y="6932"/>
                  </a:cubicBezTo>
                  <a:cubicBezTo>
                    <a:pt x="921" y="7218"/>
                    <a:pt x="924" y="7501"/>
                    <a:pt x="901" y="7774"/>
                  </a:cubicBezTo>
                  <a:cubicBezTo>
                    <a:pt x="923" y="7890"/>
                    <a:pt x="944" y="8008"/>
                    <a:pt x="964" y="8124"/>
                  </a:cubicBezTo>
                  <a:cubicBezTo>
                    <a:pt x="989" y="8123"/>
                    <a:pt x="1014" y="8111"/>
                    <a:pt x="1030" y="8091"/>
                  </a:cubicBezTo>
                  <a:cubicBezTo>
                    <a:pt x="1036" y="8095"/>
                    <a:pt x="1042" y="8097"/>
                    <a:pt x="1046" y="8097"/>
                  </a:cubicBezTo>
                  <a:cubicBezTo>
                    <a:pt x="1072" y="8104"/>
                    <a:pt x="1096" y="8108"/>
                    <a:pt x="1118" y="8108"/>
                  </a:cubicBezTo>
                  <a:cubicBezTo>
                    <a:pt x="1168" y="8108"/>
                    <a:pt x="1208" y="8090"/>
                    <a:pt x="1236" y="8060"/>
                  </a:cubicBezTo>
                  <a:cubicBezTo>
                    <a:pt x="1576" y="7675"/>
                    <a:pt x="1978" y="7343"/>
                    <a:pt x="2367" y="7021"/>
                  </a:cubicBezTo>
                  <a:cubicBezTo>
                    <a:pt x="2679" y="6767"/>
                    <a:pt x="2997" y="6504"/>
                    <a:pt x="3285" y="6215"/>
                  </a:cubicBezTo>
                  <a:cubicBezTo>
                    <a:pt x="3601" y="5897"/>
                    <a:pt x="3840" y="5581"/>
                    <a:pt x="4015" y="5254"/>
                  </a:cubicBezTo>
                  <a:cubicBezTo>
                    <a:pt x="4151" y="4996"/>
                    <a:pt x="4262" y="4707"/>
                    <a:pt x="4354" y="4370"/>
                  </a:cubicBezTo>
                  <a:cubicBezTo>
                    <a:pt x="4434" y="4070"/>
                    <a:pt x="4489" y="3749"/>
                    <a:pt x="4518" y="3390"/>
                  </a:cubicBezTo>
                  <a:cubicBezTo>
                    <a:pt x="4545" y="3078"/>
                    <a:pt x="4542" y="2747"/>
                    <a:pt x="4513" y="2408"/>
                  </a:cubicBezTo>
                  <a:cubicBezTo>
                    <a:pt x="4483" y="2085"/>
                    <a:pt x="4426" y="1777"/>
                    <a:pt x="4341" y="1491"/>
                  </a:cubicBezTo>
                  <a:cubicBezTo>
                    <a:pt x="4258" y="1210"/>
                    <a:pt x="4144" y="956"/>
                    <a:pt x="4008" y="734"/>
                  </a:cubicBezTo>
                  <a:cubicBezTo>
                    <a:pt x="3867" y="513"/>
                    <a:pt x="3700" y="337"/>
                    <a:pt x="3508" y="206"/>
                  </a:cubicBezTo>
                  <a:cubicBezTo>
                    <a:pt x="3404" y="137"/>
                    <a:pt x="3287" y="84"/>
                    <a:pt x="3162" y="51"/>
                  </a:cubicBezTo>
                  <a:cubicBezTo>
                    <a:pt x="3064" y="23"/>
                    <a:pt x="2961" y="6"/>
                    <a:pt x="2857" y="2"/>
                  </a:cubicBezTo>
                  <a:cubicBezTo>
                    <a:pt x="2841" y="1"/>
                    <a:pt x="2824" y="1"/>
                    <a:pt x="2808" y="1"/>
                  </a:cubicBezTo>
                  <a:close/>
                </a:path>
              </a:pathLst>
            </a:custGeom>
            <a:solidFill>
              <a:srgbClr val="7279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13" name="Google Shape;6213;p16"/>
            <p:cNvSpPr/>
            <p:nvPr/>
          </p:nvSpPr>
          <p:spPr>
            <a:xfrm>
              <a:off x="4920500" y="4573825"/>
              <a:ext cx="69775" cy="155325"/>
            </a:xfrm>
            <a:custGeom>
              <a:avLst/>
              <a:gdLst/>
              <a:ahLst/>
              <a:cxnLst/>
              <a:rect l="l" t="t" r="r" b="b"/>
              <a:pathLst>
                <a:path w="2791" h="6213" extrusionOk="0">
                  <a:moveTo>
                    <a:pt x="733" y="4414"/>
                  </a:moveTo>
                  <a:lnTo>
                    <a:pt x="733" y="4414"/>
                  </a:lnTo>
                  <a:cubicBezTo>
                    <a:pt x="734" y="4416"/>
                    <a:pt x="735" y="4418"/>
                    <a:pt x="736" y="4419"/>
                  </a:cubicBezTo>
                  <a:lnTo>
                    <a:pt x="736" y="4419"/>
                  </a:lnTo>
                  <a:cubicBezTo>
                    <a:pt x="735" y="4417"/>
                    <a:pt x="734" y="4416"/>
                    <a:pt x="733" y="4414"/>
                  </a:cubicBezTo>
                  <a:close/>
                  <a:moveTo>
                    <a:pt x="1269" y="0"/>
                  </a:moveTo>
                  <a:cubicBezTo>
                    <a:pt x="1098" y="0"/>
                    <a:pt x="933" y="32"/>
                    <a:pt x="785" y="94"/>
                  </a:cubicBezTo>
                  <a:cubicBezTo>
                    <a:pt x="618" y="163"/>
                    <a:pt x="470" y="285"/>
                    <a:pt x="345" y="457"/>
                  </a:cubicBezTo>
                  <a:cubicBezTo>
                    <a:pt x="288" y="535"/>
                    <a:pt x="249" y="618"/>
                    <a:pt x="209" y="713"/>
                  </a:cubicBezTo>
                  <a:cubicBezTo>
                    <a:pt x="173" y="797"/>
                    <a:pt x="144" y="892"/>
                    <a:pt x="117" y="1013"/>
                  </a:cubicBezTo>
                  <a:cubicBezTo>
                    <a:pt x="1" y="1544"/>
                    <a:pt x="70" y="2107"/>
                    <a:pt x="144" y="2538"/>
                  </a:cubicBezTo>
                  <a:cubicBezTo>
                    <a:pt x="223" y="3018"/>
                    <a:pt x="364" y="3521"/>
                    <a:pt x="570" y="4069"/>
                  </a:cubicBezTo>
                  <a:cubicBezTo>
                    <a:pt x="623" y="4187"/>
                    <a:pt x="679" y="4303"/>
                    <a:pt x="736" y="4420"/>
                  </a:cubicBezTo>
                  <a:cubicBezTo>
                    <a:pt x="736" y="4420"/>
                    <a:pt x="736" y="4419"/>
                    <a:pt x="736" y="4419"/>
                  </a:cubicBezTo>
                  <a:lnTo>
                    <a:pt x="736" y="4419"/>
                  </a:lnTo>
                  <a:cubicBezTo>
                    <a:pt x="737" y="4423"/>
                    <a:pt x="739" y="4426"/>
                    <a:pt x="742" y="4428"/>
                  </a:cubicBezTo>
                  <a:lnTo>
                    <a:pt x="736" y="4418"/>
                  </a:lnTo>
                  <a:lnTo>
                    <a:pt x="736" y="4418"/>
                  </a:lnTo>
                  <a:cubicBezTo>
                    <a:pt x="740" y="4421"/>
                    <a:pt x="742" y="4427"/>
                    <a:pt x="743" y="4431"/>
                  </a:cubicBezTo>
                  <a:cubicBezTo>
                    <a:pt x="855" y="4650"/>
                    <a:pt x="973" y="4864"/>
                    <a:pt x="1100" y="5075"/>
                  </a:cubicBezTo>
                  <a:cubicBezTo>
                    <a:pt x="1107" y="5086"/>
                    <a:pt x="1114" y="5095"/>
                    <a:pt x="1121" y="5106"/>
                  </a:cubicBezTo>
                  <a:cubicBezTo>
                    <a:pt x="1345" y="5408"/>
                    <a:pt x="1588" y="5695"/>
                    <a:pt x="1841" y="5977"/>
                  </a:cubicBezTo>
                  <a:lnTo>
                    <a:pt x="1841" y="5978"/>
                  </a:lnTo>
                  <a:lnTo>
                    <a:pt x="1842" y="5980"/>
                  </a:lnTo>
                  <a:cubicBezTo>
                    <a:pt x="1845" y="5980"/>
                    <a:pt x="1845" y="5980"/>
                    <a:pt x="1845" y="5982"/>
                  </a:cubicBezTo>
                  <a:cubicBezTo>
                    <a:pt x="1914" y="6059"/>
                    <a:pt x="1983" y="6135"/>
                    <a:pt x="2055" y="6212"/>
                  </a:cubicBezTo>
                  <a:cubicBezTo>
                    <a:pt x="2056" y="6208"/>
                    <a:pt x="2058" y="6206"/>
                    <a:pt x="2062" y="6202"/>
                  </a:cubicBezTo>
                  <a:cubicBezTo>
                    <a:pt x="2072" y="6183"/>
                    <a:pt x="2078" y="6162"/>
                    <a:pt x="2078" y="6142"/>
                  </a:cubicBezTo>
                  <a:cubicBezTo>
                    <a:pt x="2079" y="6142"/>
                    <a:pt x="2085" y="6143"/>
                    <a:pt x="2088" y="6145"/>
                  </a:cubicBezTo>
                  <a:cubicBezTo>
                    <a:pt x="2097" y="6147"/>
                    <a:pt x="2107" y="6148"/>
                    <a:pt x="2116" y="6148"/>
                  </a:cubicBezTo>
                  <a:cubicBezTo>
                    <a:pt x="2128" y="6148"/>
                    <a:pt x="2139" y="6147"/>
                    <a:pt x="2149" y="6145"/>
                  </a:cubicBezTo>
                  <a:cubicBezTo>
                    <a:pt x="2193" y="6133"/>
                    <a:pt x="2230" y="6106"/>
                    <a:pt x="2253" y="6067"/>
                  </a:cubicBezTo>
                  <a:cubicBezTo>
                    <a:pt x="2274" y="6031"/>
                    <a:pt x="2280" y="5991"/>
                    <a:pt x="2272" y="5935"/>
                  </a:cubicBezTo>
                  <a:cubicBezTo>
                    <a:pt x="2263" y="5643"/>
                    <a:pt x="2299" y="5352"/>
                    <a:pt x="2339" y="5079"/>
                  </a:cubicBezTo>
                  <a:lnTo>
                    <a:pt x="2345" y="5040"/>
                  </a:lnTo>
                  <a:cubicBezTo>
                    <a:pt x="2386" y="4772"/>
                    <a:pt x="2432" y="4510"/>
                    <a:pt x="2480" y="4243"/>
                  </a:cubicBezTo>
                  <a:cubicBezTo>
                    <a:pt x="2537" y="3926"/>
                    <a:pt x="2590" y="3610"/>
                    <a:pt x="2639" y="3289"/>
                  </a:cubicBezTo>
                  <a:cubicBezTo>
                    <a:pt x="2720" y="2723"/>
                    <a:pt x="2790" y="2119"/>
                    <a:pt x="2734" y="1524"/>
                  </a:cubicBezTo>
                  <a:cubicBezTo>
                    <a:pt x="2720" y="1395"/>
                    <a:pt x="2702" y="1263"/>
                    <a:pt x="2675" y="1136"/>
                  </a:cubicBezTo>
                  <a:cubicBezTo>
                    <a:pt x="2652" y="1023"/>
                    <a:pt x="2612" y="902"/>
                    <a:pt x="2557" y="767"/>
                  </a:cubicBezTo>
                  <a:cubicBezTo>
                    <a:pt x="2517" y="672"/>
                    <a:pt x="2464" y="583"/>
                    <a:pt x="2388" y="480"/>
                  </a:cubicBezTo>
                  <a:cubicBezTo>
                    <a:pt x="2325" y="398"/>
                    <a:pt x="2247" y="322"/>
                    <a:pt x="2144" y="244"/>
                  </a:cubicBezTo>
                  <a:cubicBezTo>
                    <a:pt x="2043" y="170"/>
                    <a:pt x="1927" y="115"/>
                    <a:pt x="1783" y="75"/>
                  </a:cubicBezTo>
                  <a:cubicBezTo>
                    <a:pt x="1690" y="48"/>
                    <a:pt x="1584" y="26"/>
                    <a:pt x="1451" y="12"/>
                  </a:cubicBezTo>
                  <a:cubicBezTo>
                    <a:pt x="1390" y="4"/>
                    <a:pt x="1329" y="0"/>
                    <a:pt x="1269" y="0"/>
                  </a:cubicBezTo>
                  <a:close/>
                </a:path>
              </a:pathLst>
            </a:custGeom>
            <a:solidFill>
              <a:srgbClr val="7279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14" name="Google Shape;6214;p16"/>
            <p:cNvSpPr/>
            <p:nvPr/>
          </p:nvSpPr>
          <p:spPr>
            <a:xfrm>
              <a:off x="4966475" y="4723125"/>
              <a:ext cx="100" cy="100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3" y="3"/>
                  </a:moveTo>
                  <a:cubicBezTo>
                    <a:pt x="2" y="3"/>
                    <a:pt x="2" y="0"/>
                    <a:pt x="0" y="0"/>
                  </a:cubicBezTo>
                  <a:cubicBezTo>
                    <a:pt x="2" y="0"/>
                    <a:pt x="2" y="3"/>
                    <a:pt x="3" y="3"/>
                  </a:cubicBezTo>
                  <a:close/>
                </a:path>
              </a:pathLst>
            </a:custGeom>
            <a:solidFill>
              <a:srgbClr val="7279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15" name="Google Shape;6215;p16"/>
            <p:cNvSpPr/>
            <p:nvPr/>
          </p:nvSpPr>
          <p:spPr>
            <a:xfrm>
              <a:off x="4966550" y="4723275"/>
              <a:ext cx="75" cy="50"/>
            </a:xfrm>
            <a:custGeom>
              <a:avLst/>
              <a:gdLst/>
              <a:ahLst/>
              <a:cxnLst/>
              <a:rect l="l" t="t" r="r" b="b"/>
              <a:pathLst>
                <a:path w="3" h="2" extrusionOk="0">
                  <a:moveTo>
                    <a:pt x="3" y="2"/>
                  </a:moveTo>
                  <a:cubicBezTo>
                    <a:pt x="3" y="2"/>
                    <a:pt x="3" y="0"/>
                    <a:pt x="3" y="2"/>
                  </a:cubicBezTo>
                  <a:cubicBezTo>
                    <a:pt x="3" y="0"/>
                    <a:pt x="0" y="0"/>
                    <a:pt x="3" y="2"/>
                  </a:cubicBezTo>
                  <a:cubicBezTo>
                    <a:pt x="0" y="0"/>
                    <a:pt x="3" y="0"/>
                    <a:pt x="3" y="2"/>
                  </a:cubicBezTo>
                  <a:close/>
                </a:path>
              </a:pathLst>
            </a:custGeom>
            <a:solidFill>
              <a:srgbClr val="7279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16" name="Google Shape;6216;p16"/>
            <p:cNvSpPr/>
            <p:nvPr/>
          </p:nvSpPr>
          <p:spPr>
            <a:xfrm>
              <a:off x="4966600" y="4723275"/>
              <a:ext cx="75" cy="125"/>
            </a:xfrm>
            <a:custGeom>
              <a:avLst/>
              <a:gdLst/>
              <a:ahLst/>
              <a:cxnLst/>
              <a:rect l="l" t="t" r="r" b="b"/>
              <a:pathLst>
                <a:path w="3" h="5" extrusionOk="0">
                  <a:moveTo>
                    <a:pt x="1" y="0"/>
                  </a:moveTo>
                  <a:cubicBezTo>
                    <a:pt x="1" y="2"/>
                    <a:pt x="2" y="4"/>
                    <a:pt x="2" y="4"/>
                  </a:cubicBezTo>
                  <a:cubicBezTo>
                    <a:pt x="2" y="2"/>
                    <a:pt x="1" y="2"/>
                    <a:pt x="1" y="0"/>
                  </a:cubicBezTo>
                  <a:close/>
                </a:path>
              </a:pathLst>
            </a:custGeom>
            <a:solidFill>
              <a:srgbClr val="7279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17" name="Google Shape;6217;p16"/>
            <p:cNvSpPr/>
            <p:nvPr/>
          </p:nvSpPr>
          <p:spPr>
            <a:xfrm>
              <a:off x="5219425" y="4648775"/>
              <a:ext cx="229550" cy="148975"/>
            </a:xfrm>
            <a:custGeom>
              <a:avLst/>
              <a:gdLst/>
              <a:ahLst/>
              <a:cxnLst/>
              <a:rect l="l" t="t" r="r" b="b"/>
              <a:pathLst>
                <a:path w="9182" h="5959" extrusionOk="0">
                  <a:moveTo>
                    <a:pt x="6044" y="1"/>
                  </a:moveTo>
                  <a:cubicBezTo>
                    <a:pt x="5414" y="1"/>
                    <a:pt x="4798" y="154"/>
                    <a:pt x="4260" y="446"/>
                  </a:cubicBezTo>
                  <a:cubicBezTo>
                    <a:pt x="3415" y="906"/>
                    <a:pt x="2846" y="1682"/>
                    <a:pt x="2299" y="2433"/>
                  </a:cubicBezTo>
                  <a:cubicBezTo>
                    <a:pt x="2042" y="2785"/>
                    <a:pt x="1775" y="3150"/>
                    <a:pt x="1483" y="3474"/>
                  </a:cubicBezTo>
                  <a:cubicBezTo>
                    <a:pt x="1206" y="3777"/>
                    <a:pt x="936" y="4011"/>
                    <a:pt x="660" y="4192"/>
                  </a:cubicBezTo>
                  <a:cubicBezTo>
                    <a:pt x="534" y="4270"/>
                    <a:pt x="409" y="4337"/>
                    <a:pt x="274" y="4399"/>
                  </a:cubicBezTo>
                  <a:cubicBezTo>
                    <a:pt x="253" y="4394"/>
                    <a:pt x="231" y="4389"/>
                    <a:pt x="206" y="4389"/>
                  </a:cubicBezTo>
                  <a:cubicBezTo>
                    <a:pt x="181" y="4389"/>
                    <a:pt x="154" y="4394"/>
                    <a:pt x="124" y="4408"/>
                  </a:cubicBezTo>
                  <a:cubicBezTo>
                    <a:pt x="76" y="4429"/>
                    <a:pt x="35" y="4474"/>
                    <a:pt x="18" y="4526"/>
                  </a:cubicBezTo>
                  <a:cubicBezTo>
                    <a:pt x="1" y="4574"/>
                    <a:pt x="4" y="4630"/>
                    <a:pt x="25" y="4679"/>
                  </a:cubicBezTo>
                  <a:cubicBezTo>
                    <a:pt x="45" y="4719"/>
                    <a:pt x="87" y="4768"/>
                    <a:pt x="139" y="4783"/>
                  </a:cubicBezTo>
                  <a:cubicBezTo>
                    <a:pt x="222" y="4803"/>
                    <a:pt x="297" y="4823"/>
                    <a:pt x="374" y="4844"/>
                  </a:cubicBezTo>
                  <a:cubicBezTo>
                    <a:pt x="557" y="4895"/>
                    <a:pt x="741" y="4952"/>
                    <a:pt x="922" y="5012"/>
                  </a:cubicBezTo>
                  <a:cubicBezTo>
                    <a:pt x="1035" y="5050"/>
                    <a:pt x="1149" y="5091"/>
                    <a:pt x="1261" y="5133"/>
                  </a:cubicBezTo>
                  <a:lnTo>
                    <a:pt x="1465" y="5206"/>
                  </a:lnTo>
                  <a:cubicBezTo>
                    <a:pt x="1677" y="5282"/>
                    <a:pt x="1897" y="5350"/>
                    <a:pt x="2114" y="5415"/>
                  </a:cubicBezTo>
                  <a:lnTo>
                    <a:pt x="2326" y="5476"/>
                  </a:lnTo>
                  <a:cubicBezTo>
                    <a:pt x="2769" y="5598"/>
                    <a:pt x="3225" y="5702"/>
                    <a:pt x="3684" y="5782"/>
                  </a:cubicBezTo>
                  <a:cubicBezTo>
                    <a:pt x="4262" y="5887"/>
                    <a:pt x="4827" y="5946"/>
                    <a:pt x="5364" y="5956"/>
                  </a:cubicBezTo>
                  <a:cubicBezTo>
                    <a:pt x="5427" y="5957"/>
                    <a:pt x="5488" y="5958"/>
                    <a:pt x="5549" y="5958"/>
                  </a:cubicBezTo>
                  <a:cubicBezTo>
                    <a:pt x="6083" y="5958"/>
                    <a:pt x="6550" y="5907"/>
                    <a:pt x="6976" y="5805"/>
                  </a:cubicBezTo>
                  <a:cubicBezTo>
                    <a:pt x="7500" y="5679"/>
                    <a:pt x="7944" y="5466"/>
                    <a:pt x="8294" y="5172"/>
                  </a:cubicBezTo>
                  <a:cubicBezTo>
                    <a:pt x="8668" y="4862"/>
                    <a:pt x="8935" y="4436"/>
                    <a:pt x="9070" y="3942"/>
                  </a:cubicBezTo>
                  <a:cubicBezTo>
                    <a:pt x="9142" y="3677"/>
                    <a:pt x="9179" y="3384"/>
                    <a:pt x="9180" y="3075"/>
                  </a:cubicBezTo>
                  <a:cubicBezTo>
                    <a:pt x="9182" y="2933"/>
                    <a:pt x="9173" y="2780"/>
                    <a:pt x="9157" y="2588"/>
                  </a:cubicBezTo>
                  <a:cubicBezTo>
                    <a:pt x="9136" y="2370"/>
                    <a:pt x="9107" y="2190"/>
                    <a:pt x="9067" y="2025"/>
                  </a:cubicBezTo>
                  <a:cubicBezTo>
                    <a:pt x="8988" y="1690"/>
                    <a:pt x="8837" y="1379"/>
                    <a:pt x="8619" y="1093"/>
                  </a:cubicBezTo>
                  <a:cubicBezTo>
                    <a:pt x="8428" y="846"/>
                    <a:pt x="8173" y="632"/>
                    <a:pt x="7866" y="454"/>
                  </a:cubicBezTo>
                  <a:cubicBezTo>
                    <a:pt x="7629" y="323"/>
                    <a:pt x="7376" y="220"/>
                    <a:pt x="7109" y="143"/>
                  </a:cubicBezTo>
                  <a:cubicBezTo>
                    <a:pt x="6792" y="56"/>
                    <a:pt x="6456" y="8"/>
                    <a:pt x="6104" y="1"/>
                  </a:cubicBezTo>
                  <a:cubicBezTo>
                    <a:pt x="6084" y="1"/>
                    <a:pt x="6064" y="1"/>
                    <a:pt x="6044" y="1"/>
                  </a:cubicBezTo>
                  <a:close/>
                </a:path>
              </a:pathLst>
            </a:custGeom>
            <a:solidFill>
              <a:srgbClr val="7279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18" name="Google Shape;6218;p16"/>
            <p:cNvSpPr/>
            <p:nvPr/>
          </p:nvSpPr>
          <p:spPr>
            <a:xfrm>
              <a:off x="5522575" y="4299625"/>
              <a:ext cx="104250" cy="122175"/>
            </a:xfrm>
            <a:custGeom>
              <a:avLst/>
              <a:gdLst/>
              <a:ahLst/>
              <a:cxnLst/>
              <a:rect l="l" t="t" r="r" b="b"/>
              <a:pathLst>
                <a:path w="4170" h="4887" extrusionOk="0">
                  <a:moveTo>
                    <a:pt x="2881" y="1"/>
                  </a:moveTo>
                  <a:cubicBezTo>
                    <a:pt x="2705" y="1"/>
                    <a:pt x="2512" y="27"/>
                    <a:pt x="2294" y="77"/>
                  </a:cubicBezTo>
                  <a:cubicBezTo>
                    <a:pt x="2068" y="127"/>
                    <a:pt x="1831" y="208"/>
                    <a:pt x="1592" y="312"/>
                  </a:cubicBezTo>
                  <a:cubicBezTo>
                    <a:pt x="1390" y="400"/>
                    <a:pt x="1199" y="506"/>
                    <a:pt x="1026" y="631"/>
                  </a:cubicBezTo>
                  <a:cubicBezTo>
                    <a:pt x="941" y="692"/>
                    <a:pt x="868" y="760"/>
                    <a:pt x="802" y="828"/>
                  </a:cubicBezTo>
                  <a:cubicBezTo>
                    <a:pt x="690" y="939"/>
                    <a:pt x="588" y="1065"/>
                    <a:pt x="486" y="1213"/>
                  </a:cubicBezTo>
                  <a:cubicBezTo>
                    <a:pt x="323" y="1453"/>
                    <a:pt x="198" y="1734"/>
                    <a:pt x="115" y="2053"/>
                  </a:cubicBezTo>
                  <a:cubicBezTo>
                    <a:pt x="42" y="2329"/>
                    <a:pt x="6" y="2631"/>
                    <a:pt x="4" y="2975"/>
                  </a:cubicBezTo>
                  <a:cubicBezTo>
                    <a:pt x="0" y="3538"/>
                    <a:pt x="114" y="4150"/>
                    <a:pt x="339" y="4799"/>
                  </a:cubicBezTo>
                  <a:cubicBezTo>
                    <a:pt x="355" y="4838"/>
                    <a:pt x="388" y="4867"/>
                    <a:pt x="437" y="4881"/>
                  </a:cubicBezTo>
                  <a:cubicBezTo>
                    <a:pt x="450" y="4885"/>
                    <a:pt x="464" y="4887"/>
                    <a:pt x="478" y="4887"/>
                  </a:cubicBezTo>
                  <a:cubicBezTo>
                    <a:pt x="491" y="4887"/>
                    <a:pt x="504" y="4885"/>
                    <a:pt x="516" y="4883"/>
                  </a:cubicBezTo>
                  <a:cubicBezTo>
                    <a:pt x="703" y="4713"/>
                    <a:pt x="898" y="4551"/>
                    <a:pt x="1105" y="4406"/>
                  </a:cubicBezTo>
                  <a:cubicBezTo>
                    <a:pt x="1313" y="4261"/>
                    <a:pt x="1528" y="4127"/>
                    <a:pt x="1757" y="4018"/>
                  </a:cubicBezTo>
                  <a:lnTo>
                    <a:pt x="1933" y="3883"/>
                  </a:lnTo>
                  <a:cubicBezTo>
                    <a:pt x="2376" y="3540"/>
                    <a:pt x="2946" y="3079"/>
                    <a:pt x="3447" y="2520"/>
                  </a:cubicBezTo>
                  <a:cubicBezTo>
                    <a:pt x="3670" y="2276"/>
                    <a:pt x="3837" y="2045"/>
                    <a:pt x="3959" y="1815"/>
                  </a:cubicBezTo>
                  <a:cubicBezTo>
                    <a:pt x="4101" y="1546"/>
                    <a:pt x="4170" y="1306"/>
                    <a:pt x="4167" y="1084"/>
                  </a:cubicBezTo>
                  <a:cubicBezTo>
                    <a:pt x="4167" y="816"/>
                    <a:pt x="4063" y="559"/>
                    <a:pt x="3877" y="363"/>
                  </a:cubicBezTo>
                  <a:cubicBezTo>
                    <a:pt x="3742" y="222"/>
                    <a:pt x="3568" y="121"/>
                    <a:pt x="3355" y="62"/>
                  </a:cubicBezTo>
                  <a:cubicBezTo>
                    <a:pt x="3238" y="28"/>
                    <a:pt x="3110" y="8"/>
                    <a:pt x="2976" y="4"/>
                  </a:cubicBezTo>
                  <a:cubicBezTo>
                    <a:pt x="2945" y="2"/>
                    <a:pt x="2913" y="1"/>
                    <a:pt x="2881" y="1"/>
                  </a:cubicBezTo>
                  <a:close/>
                </a:path>
              </a:pathLst>
            </a:custGeom>
            <a:solidFill>
              <a:srgbClr val="7279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19" name="Google Shape;6219;p16"/>
            <p:cNvSpPr/>
            <p:nvPr/>
          </p:nvSpPr>
          <p:spPr>
            <a:xfrm>
              <a:off x="5607375" y="4460425"/>
              <a:ext cx="144350" cy="85400"/>
            </a:xfrm>
            <a:custGeom>
              <a:avLst/>
              <a:gdLst/>
              <a:ahLst/>
              <a:cxnLst/>
              <a:rect l="l" t="t" r="r" b="b"/>
              <a:pathLst>
                <a:path w="5774" h="3416" extrusionOk="0">
                  <a:moveTo>
                    <a:pt x="4574" y="0"/>
                  </a:moveTo>
                  <a:cubicBezTo>
                    <a:pt x="4379" y="0"/>
                    <a:pt x="4173" y="24"/>
                    <a:pt x="3923" y="78"/>
                  </a:cubicBezTo>
                  <a:cubicBezTo>
                    <a:pt x="3703" y="124"/>
                    <a:pt x="3477" y="191"/>
                    <a:pt x="3185" y="289"/>
                  </a:cubicBezTo>
                  <a:cubicBezTo>
                    <a:pt x="2744" y="440"/>
                    <a:pt x="2282" y="638"/>
                    <a:pt x="1690" y="933"/>
                  </a:cubicBezTo>
                  <a:cubicBezTo>
                    <a:pt x="1372" y="1091"/>
                    <a:pt x="1059" y="1254"/>
                    <a:pt x="749" y="1422"/>
                  </a:cubicBezTo>
                  <a:lnTo>
                    <a:pt x="554" y="1529"/>
                  </a:lnTo>
                  <a:cubicBezTo>
                    <a:pt x="467" y="1577"/>
                    <a:pt x="378" y="1623"/>
                    <a:pt x="292" y="1668"/>
                  </a:cubicBezTo>
                  <a:cubicBezTo>
                    <a:pt x="195" y="1740"/>
                    <a:pt x="97" y="1812"/>
                    <a:pt x="1" y="1886"/>
                  </a:cubicBezTo>
                  <a:cubicBezTo>
                    <a:pt x="11" y="1962"/>
                    <a:pt x="61" y="2031"/>
                    <a:pt x="139" y="2060"/>
                  </a:cubicBezTo>
                  <a:cubicBezTo>
                    <a:pt x="232" y="2092"/>
                    <a:pt x="321" y="2135"/>
                    <a:pt x="411" y="2176"/>
                  </a:cubicBezTo>
                  <a:cubicBezTo>
                    <a:pt x="526" y="2228"/>
                    <a:pt x="640" y="2281"/>
                    <a:pt x="752" y="2334"/>
                  </a:cubicBezTo>
                  <a:lnTo>
                    <a:pt x="1003" y="2454"/>
                  </a:lnTo>
                  <a:cubicBezTo>
                    <a:pt x="1173" y="2533"/>
                    <a:pt x="1338" y="2612"/>
                    <a:pt x="1505" y="2688"/>
                  </a:cubicBezTo>
                  <a:cubicBezTo>
                    <a:pt x="1938" y="2886"/>
                    <a:pt x="2454" y="3107"/>
                    <a:pt x="2982" y="3254"/>
                  </a:cubicBezTo>
                  <a:cubicBezTo>
                    <a:pt x="3047" y="3272"/>
                    <a:pt x="3112" y="3290"/>
                    <a:pt x="3176" y="3304"/>
                  </a:cubicBezTo>
                  <a:cubicBezTo>
                    <a:pt x="3485" y="3377"/>
                    <a:pt x="3754" y="3416"/>
                    <a:pt x="4001" y="3416"/>
                  </a:cubicBezTo>
                  <a:cubicBezTo>
                    <a:pt x="4278" y="3416"/>
                    <a:pt x="4522" y="3373"/>
                    <a:pt x="4751" y="3279"/>
                  </a:cubicBezTo>
                  <a:cubicBezTo>
                    <a:pt x="4970" y="3190"/>
                    <a:pt x="5170" y="3032"/>
                    <a:pt x="5332" y="2821"/>
                  </a:cubicBezTo>
                  <a:cubicBezTo>
                    <a:pt x="5418" y="2706"/>
                    <a:pt x="5482" y="2576"/>
                    <a:pt x="5526" y="2472"/>
                  </a:cubicBezTo>
                  <a:cubicBezTo>
                    <a:pt x="5598" y="2314"/>
                    <a:pt x="5637" y="2145"/>
                    <a:pt x="5668" y="1995"/>
                  </a:cubicBezTo>
                  <a:cubicBezTo>
                    <a:pt x="5747" y="1639"/>
                    <a:pt x="5773" y="1349"/>
                    <a:pt x="5756" y="1083"/>
                  </a:cubicBezTo>
                  <a:cubicBezTo>
                    <a:pt x="5737" y="839"/>
                    <a:pt x="5680" y="644"/>
                    <a:pt x="5579" y="483"/>
                  </a:cubicBezTo>
                  <a:cubicBezTo>
                    <a:pt x="5525" y="397"/>
                    <a:pt x="5463" y="325"/>
                    <a:pt x="5390" y="260"/>
                  </a:cubicBezTo>
                  <a:cubicBezTo>
                    <a:pt x="5325" y="206"/>
                    <a:pt x="5249" y="158"/>
                    <a:pt x="5148" y="110"/>
                  </a:cubicBezTo>
                  <a:cubicBezTo>
                    <a:pt x="5105" y="91"/>
                    <a:pt x="5059" y="74"/>
                    <a:pt x="5015" y="62"/>
                  </a:cubicBezTo>
                  <a:cubicBezTo>
                    <a:pt x="4967" y="48"/>
                    <a:pt x="4927" y="38"/>
                    <a:pt x="4886" y="29"/>
                  </a:cubicBezTo>
                  <a:cubicBezTo>
                    <a:pt x="4794" y="9"/>
                    <a:pt x="4693" y="0"/>
                    <a:pt x="4591" y="0"/>
                  </a:cubicBezTo>
                  <a:cubicBezTo>
                    <a:pt x="4585" y="0"/>
                    <a:pt x="4579" y="0"/>
                    <a:pt x="4574" y="0"/>
                  </a:cubicBezTo>
                  <a:close/>
                </a:path>
              </a:pathLst>
            </a:custGeom>
            <a:solidFill>
              <a:srgbClr val="7279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20" name="Google Shape;6220;p16"/>
            <p:cNvSpPr/>
            <p:nvPr/>
          </p:nvSpPr>
          <p:spPr>
            <a:xfrm>
              <a:off x="5176050" y="5173375"/>
              <a:ext cx="179400" cy="144850"/>
            </a:xfrm>
            <a:custGeom>
              <a:avLst/>
              <a:gdLst/>
              <a:ahLst/>
              <a:cxnLst/>
              <a:rect l="l" t="t" r="r" b="b"/>
              <a:pathLst>
                <a:path w="7176" h="5794" extrusionOk="0">
                  <a:moveTo>
                    <a:pt x="286" y="0"/>
                  </a:moveTo>
                  <a:cubicBezTo>
                    <a:pt x="207" y="0"/>
                    <a:pt x="131" y="8"/>
                    <a:pt x="68" y="14"/>
                  </a:cubicBezTo>
                  <a:cubicBezTo>
                    <a:pt x="44" y="19"/>
                    <a:pt x="21" y="26"/>
                    <a:pt x="1" y="36"/>
                  </a:cubicBezTo>
                  <a:cubicBezTo>
                    <a:pt x="11" y="92"/>
                    <a:pt x="15" y="148"/>
                    <a:pt x="20" y="201"/>
                  </a:cubicBezTo>
                  <a:cubicBezTo>
                    <a:pt x="27" y="307"/>
                    <a:pt x="27" y="411"/>
                    <a:pt x="27" y="517"/>
                  </a:cubicBezTo>
                  <a:cubicBezTo>
                    <a:pt x="188" y="1129"/>
                    <a:pt x="392" y="1839"/>
                    <a:pt x="673" y="2534"/>
                  </a:cubicBezTo>
                  <a:cubicBezTo>
                    <a:pt x="1009" y="3360"/>
                    <a:pt x="1404" y="4015"/>
                    <a:pt x="1887" y="4536"/>
                  </a:cubicBezTo>
                  <a:cubicBezTo>
                    <a:pt x="2147" y="4819"/>
                    <a:pt x="2447" y="5067"/>
                    <a:pt x="2779" y="5270"/>
                  </a:cubicBezTo>
                  <a:cubicBezTo>
                    <a:pt x="3085" y="5458"/>
                    <a:pt x="3405" y="5600"/>
                    <a:pt x="3735" y="5692"/>
                  </a:cubicBezTo>
                  <a:cubicBezTo>
                    <a:pt x="3788" y="5706"/>
                    <a:pt x="3839" y="5718"/>
                    <a:pt x="3890" y="5729"/>
                  </a:cubicBezTo>
                  <a:cubicBezTo>
                    <a:pt x="4080" y="5772"/>
                    <a:pt x="4276" y="5794"/>
                    <a:pt x="4478" y="5794"/>
                  </a:cubicBezTo>
                  <a:cubicBezTo>
                    <a:pt x="4663" y="5794"/>
                    <a:pt x="4853" y="5776"/>
                    <a:pt x="5047" y="5739"/>
                  </a:cubicBezTo>
                  <a:cubicBezTo>
                    <a:pt x="5218" y="5709"/>
                    <a:pt x="5393" y="5658"/>
                    <a:pt x="5588" y="5584"/>
                  </a:cubicBezTo>
                  <a:cubicBezTo>
                    <a:pt x="5758" y="5520"/>
                    <a:pt x="5930" y="5431"/>
                    <a:pt x="6125" y="5301"/>
                  </a:cubicBezTo>
                  <a:cubicBezTo>
                    <a:pt x="6443" y="5096"/>
                    <a:pt x="6718" y="4797"/>
                    <a:pt x="6899" y="4466"/>
                  </a:cubicBezTo>
                  <a:cubicBezTo>
                    <a:pt x="7089" y="4108"/>
                    <a:pt x="7175" y="3703"/>
                    <a:pt x="7145" y="3289"/>
                  </a:cubicBezTo>
                  <a:cubicBezTo>
                    <a:pt x="7135" y="3128"/>
                    <a:pt x="7111" y="2986"/>
                    <a:pt x="7067" y="2855"/>
                  </a:cubicBezTo>
                  <a:cubicBezTo>
                    <a:pt x="7023" y="2709"/>
                    <a:pt x="6964" y="2577"/>
                    <a:pt x="6887" y="2450"/>
                  </a:cubicBezTo>
                  <a:cubicBezTo>
                    <a:pt x="6747" y="2216"/>
                    <a:pt x="6550" y="2002"/>
                    <a:pt x="6289" y="1795"/>
                  </a:cubicBezTo>
                  <a:cubicBezTo>
                    <a:pt x="6013" y="1580"/>
                    <a:pt x="5703" y="1422"/>
                    <a:pt x="5466" y="1309"/>
                  </a:cubicBezTo>
                  <a:cubicBezTo>
                    <a:pt x="5200" y="1184"/>
                    <a:pt x="4899" y="1069"/>
                    <a:pt x="4515" y="947"/>
                  </a:cubicBezTo>
                  <a:cubicBezTo>
                    <a:pt x="4396" y="909"/>
                    <a:pt x="4275" y="873"/>
                    <a:pt x="4156" y="840"/>
                  </a:cubicBezTo>
                  <a:cubicBezTo>
                    <a:pt x="3625" y="695"/>
                    <a:pt x="3077" y="586"/>
                    <a:pt x="2517" y="474"/>
                  </a:cubicBezTo>
                  <a:lnTo>
                    <a:pt x="2332" y="438"/>
                  </a:lnTo>
                  <a:cubicBezTo>
                    <a:pt x="2198" y="414"/>
                    <a:pt x="2065" y="386"/>
                    <a:pt x="1930" y="358"/>
                  </a:cubicBezTo>
                  <a:cubicBezTo>
                    <a:pt x="1714" y="313"/>
                    <a:pt x="1500" y="260"/>
                    <a:pt x="1289" y="203"/>
                  </a:cubicBezTo>
                  <a:lnTo>
                    <a:pt x="1183" y="172"/>
                  </a:lnTo>
                  <a:lnTo>
                    <a:pt x="1038" y="131"/>
                  </a:lnTo>
                  <a:cubicBezTo>
                    <a:pt x="917" y="99"/>
                    <a:pt x="797" y="66"/>
                    <a:pt x="673" y="43"/>
                  </a:cubicBezTo>
                  <a:cubicBezTo>
                    <a:pt x="574" y="26"/>
                    <a:pt x="478" y="12"/>
                    <a:pt x="379" y="4"/>
                  </a:cubicBezTo>
                  <a:cubicBezTo>
                    <a:pt x="348" y="2"/>
                    <a:pt x="317" y="0"/>
                    <a:pt x="286" y="0"/>
                  </a:cubicBezTo>
                  <a:close/>
                </a:path>
              </a:pathLst>
            </a:custGeom>
            <a:solidFill>
              <a:srgbClr val="7279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21" name="Google Shape;6221;p16"/>
            <p:cNvSpPr/>
            <p:nvPr/>
          </p:nvSpPr>
          <p:spPr>
            <a:xfrm>
              <a:off x="4988775" y="5242850"/>
              <a:ext cx="61450" cy="83350"/>
            </a:xfrm>
            <a:custGeom>
              <a:avLst/>
              <a:gdLst/>
              <a:ahLst/>
              <a:cxnLst/>
              <a:rect l="l" t="t" r="r" b="b"/>
              <a:pathLst>
                <a:path w="2458" h="3334" extrusionOk="0">
                  <a:moveTo>
                    <a:pt x="2458" y="0"/>
                  </a:moveTo>
                  <a:lnTo>
                    <a:pt x="2458" y="0"/>
                  </a:lnTo>
                  <a:cubicBezTo>
                    <a:pt x="2432" y="2"/>
                    <a:pt x="2403" y="7"/>
                    <a:pt x="2376" y="19"/>
                  </a:cubicBezTo>
                  <a:cubicBezTo>
                    <a:pt x="2370" y="16"/>
                    <a:pt x="2367" y="16"/>
                    <a:pt x="2363" y="15"/>
                  </a:cubicBezTo>
                  <a:cubicBezTo>
                    <a:pt x="2351" y="11"/>
                    <a:pt x="2342" y="10"/>
                    <a:pt x="2334" y="10"/>
                  </a:cubicBezTo>
                  <a:cubicBezTo>
                    <a:pt x="2329" y="10"/>
                    <a:pt x="2324" y="11"/>
                    <a:pt x="2318" y="12"/>
                  </a:cubicBezTo>
                  <a:cubicBezTo>
                    <a:pt x="2083" y="59"/>
                    <a:pt x="1864" y="173"/>
                    <a:pt x="1665" y="288"/>
                  </a:cubicBezTo>
                  <a:cubicBezTo>
                    <a:pt x="1409" y="437"/>
                    <a:pt x="1158" y="619"/>
                    <a:pt x="918" y="833"/>
                  </a:cubicBezTo>
                  <a:cubicBezTo>
                    <a:pt x="672" y="1052"/>
                    <a:pt x="461" y="1292"/>
                    <a:pt x="299" y="1537"/>
                  </a:cubicBezTo>
                  <a:cubicBezTo>
                    <a:pt x="129" y="1790"/>
                    <a:pt x="30" y="2041"/>
                    <a:pt x="12" y="2284"/>
                  </a:cubicBezTo>
                  <a:cubicBezTo>
                    <a:pt x="0" y="2397"/>
                    <a:pt x="13" y="2517"/>
                    <a:pt x="49" y="2629"/>
                  </a:cubicBezTo>
                  <a:cubicBezTo>
                    <a:pt x="86" y="2752"/>
                    <a:pt x="152" y="2866"/>
                    <a:pt x="250" y="2976"/>
                  </a:cubicBezTo>
                  <a:cubicBezTo>
                    <a:pt x="328" y="3067"/>
                    <a:pt x="430" y="3149"/>
                    <a:pt x="547" y="3218"/>
                  </a:cubicBezTo>
                  <a:cubicBezTo>
                    <a:pt x="615" y="3255"/>
                    <a:pt x="681" y="3284"/>
                    <a:pt x="753" y="3304"/>
                  </a:cubicBezTo>
                  <a:cubicBezTo>
                    <a:pt x="790" y="3314"/>
                    <a:pt x="827" y="3321"/>
                    <a:pt x="868" y="3328"/>
                  </a:cubicBezTo>
                  <a:cubicBezTo>
                    <a:pt x="892" y="3332"/>
                    <a:pt x="917" y="3333"/>
                    <a:pt x="943" y="3333"/>
                  </a:cubicBezTo>
                  <a:cubicBezTo>
                    <a:pt x="1007" y="3333"/>
                    <a:pt x="1073" y="3323"/>
                    <a:pt x="1136" y="3304"/>
                  </a:cubicBezTo>
                  <a:cubicBezTo>
                    <a:pt x="1234" y="3274"/>
                    <a:pt x="1327" y="3223"/>
                    <a:pt x="1419" y="3153"/>
                  </a:cubicBezTo>
                  <a:cubicBezTo>
                    <a:pt x="1508" y="3084"/>
                    <a:pt x="1583" y="2995"/>
                    <a:pt x="1640" y="2925"/>
                  </a:cubicBezTo>
                  <a:cubicBezTo>
                    <a:pt x="1724" y="2824"/>
                    <a:pt x="1791" y="2715"/>
                    <a:pt x="1847" y="2620"/>
                  </a:cubicBezTo>
                  <a:cubicBezTo>
                    <a:pt x="1962" y="2420"/>
                    <a:pt x="2060" y="2212"/>
                    <a:pt x="2140" y="2007"/>
                  </a:cubicBezTo>
                  <a:cubicBezTo>
                    <a:pt x="2196" y="1767"/>
                    <a:pt x="2241" y="1524"/>
                    <a:pt x="2281" y="1281"/>
                  </a:cubicBezTo>
                  <a:cubicBezTo>
                    <a:pt x="2304" y="1135"/>
                    <a:pt x="2331" y="986"/>
                    <a:pt x="2350" y="839"/>
                  </a:cubicBezTo>
                  <a:cubicBezTo>
                    <a:pt x="2364" y="713"/>
                    <a:pt x="2383" y="588"/>
                    <a:pt x="2394" y="461"/>
                  </a:cubicBezTo>
                  <a:cubicBezTo>
                    <a:pt x="2402" y="398"/>
                    <a:pt x="2407" y="336"/>
                    <a:pt x="2415" y="275"/>
                  </a:cubicBezTo>
                  <a:cubicBezTo>
                    <a:pt x="2422" y="214"/>
                    <a:pt x="2428" y="150"/>
                    <a:pt x="2440" y="88"/>
                  </a:cubicBezTo>
                  <a:cubicBezTo>
                    <a:pt x="2445" y="59"/>
                    <a:pt x="2450" y="30"/>
                    <a:pt x="2458" y="0"/>
                  </a:cubicBezTo>
                  <a:close/>
                </a:path>
              </a:pathLst>
            </a:custGeom>
            <a:solidFill>
              <a:srgbClr val="7279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22" name="Google Shape;6222;p16"/>
            <p:cNvSpPr/>
            <p:nvPr/>
          </p:nvSpPr>
          <p:spPr>
            <a:xfrm>
              <a:off x="5135600" y="4018300"/>
              <a:ext cx="73400" cy="159125"/>
            </a:xfrm>
            <a:custGeom>
              <a:avLst/>
              <a:gdLst/>
              <a:ahLst/>
              <a:cxnLst/>
              <a:rect l="l" t="t" r="r" b="b"/>
              <a:pathLst>
                <a:path w="2936" h="6365" extrusionOk="0">
                  <a:moveTo>
                    <a:pt x="1403" y="1"/>
                  </a:moveTo>
                  <a:cubicBezTo>
                    <a:pt x="1230" y="1"/>
                    <a:pt x="1060" y="33"/>
                    <a:pt x="904" y="95"/>
                  </a:cubicBezTo>
                  <a:cubicBezTo>
                    <a:pt x="731" y="163"/>
                    <a:pt x="573" y="289"/>
                    <a:pt x="431" y="469"/>
                  </a:cubicBezTo>
                  <a:cubicBezTo>
                    <a:pt x="361" y="556"/>
                    <a:pt x="310" y="655"/>
                    <a:pt x="275" y="730"/>
                  </a:cubicBezTo>
                  <a:cubicBezTo>
                    <a:pt x="230" y="822"/>
                    <a:pt x="190" y="922"/>
                    <a:pt x="157" y="1033"/>
                  </a:cubicBezTo>
                  <a:cubicBezTo>
                    <a:pt x="0" y="1549"/>
                    <a:pt x="6" y="2100"/>
                    <a:pt x="30" y="2571"/>
                  </a:cubicBezTo>
                  <a:cubicBezTo>
                    <a:pt x="59" y="3103"/>
                    <a:pt x="145" y="3654"/>
                    <a:pt x="289" y="4256"/>
                  </a:cubicBezTo>
                  <a:cubicBezTo>
                    <a:pt x="368" y="4598"/>
                    <a:pt x="461" y="4925"/>
                    <a:pt x="568" y="5237"/>
                  </a:cubicBezTo>
                  <a:cubicBezTo>
                    <a:pt x="708" y="5531"/>
                    <a:pt x="858" y="5822"/>
                    <a:pt x="1014" y="6109"/>
                  </a:cubicBezTo>
                  <a:cubicBezTo>
                    <a:pt x="1023" y="6123"/>
                    <a:pt x="1031" y="6138"/>
                    <a:pt x="1043" y="6152"/>
                  </a:cubicBezTo>
                  <a:cubicBezTo>
                    <a:pt x="1050" y="6153"/>
                    <a:pt x="1057" y="6153"/>
                    <a:pt x="1063" y="6153"/>
                  </a:cubicBezTo>
                  <a:cubicBezTo>
                    <a:pt x="1075" y="6153"/>
                    <a:pt x="1086" y="6152"/>
                    <a:pt x="1096" y="6149"/>
                  </a:cubicBezTo>
                  <a:lnTo>
                    <a:pt x="1096" y="6149"/>
                  </a:lnTo>
                  <a:cubicBezTo>
                    <a:pt x="1092" y="6163"/>
                    <a:pt x="1090" y="6179"/>
                    <a:pt x="1090" y="6195"/>
                  </a:cubicBezTo>
                  <a:lnTo>
                    <a:pt x="1090" y="6218"/>
                  </a:lnTo>
                  <a:cubicBezTo>
                    <a:pt x="1122" y="6265"/>
                    <a:pt x="1156" y="6311"/>
                    <a:pt x="1188" y="6359"/>
                  </a:cubicBezTo>
                  <a:lnTo>
                    <a:pt x="1199" y="6365"/>
                  </a:lnTo>
                  <a:cubicBezTo>
                    <a:pt x="1258" y="6214"/>
                    <a:pt x="1320" y="6064"/>
                    <a:pt x="1386" y="5916"/>
                  </a:cubicBezTo>
                  <a:cubicBezTo>
                    <a:pt x="1465" y="5715"/>
                    <a:pt x="1550" y="5517"/>
                    <a:pt x="1643" y="5320"/>
                  </a:cubicBezTo>
                  <a:cubicBezTo>
                    <a:pt x="1719" y="5159"/>
                    <a:pt x="1801" y="5000"/>
                    <a:pt x="1890" y="4843"/>
                  </a:cubicBezTo>
                  <a:cubicBezTo>
                    <a:pt x="1898" y="4825"/>
                    <a:pt x="1906" y="4806"/>
                    <a:pt x="1913" y="4787"/>
                  </a:cubicBezTo>
                  <a:lnTo>
                    <a:pt x="1938" y="4737"/>
                  </a:lnTo>
                  <a:lnTo>
                    <a:pt x="1955" y="4691"/>
                  </a:lnTo>
                  <a:cubicBezTo>
                    <a:pt x="2185" y="4150"/>
                    <a:pt x="2422" y="3590"/>
                    <a:pt x="2614" y="3022"/>
                  </a:cubicBezTo>
                  <a:cubicBezTo>
                    <a:pt x="2713" y="2726"/>
                    <a:pt x="2792" y="2436"/>
                    <a:pt x="2851" y="2153"/>
                  </a:cubicBezTo>
                  <a:cubicBezTo>
                    <a:pt x="2912" y="1863"/>
                    <a:pt x="2936" y="1625"/>
                    <a:pt x="2930" y="1398"/>
                  </a:cubicBezTo>
                  <a:cubicBezTo>
                    <a:pt x="2923" y="1136"/>
                    <a:pt x="2876" y="914"/>
                    <a:pt x="2782" y="720"/>
                  </a:cubicBezTo>
                  <a:cubicBezTo>
                    <a:pt x="2689" y="522"/>
                    <a:pt x="2534" y="351"/>
                    <a:pt x="2341" y="240"/>
                  </a:cubicBezTo>
                  <a:cubicBezTo>
                    <a:pt x="2222" y="171"/>
                    <a:pt x="2096" y="127"/>
                    <a:pt x="1985" y="92"/>
                  </a:cubicBezTo>
                  <a:lnTo>
                    <a:pt x="1922" y="75"/>
                  </a:lnTo>
                  <a:cubicBezTo>
                    <a:pt x="1817" y="49"/>
                    <a:pt x="1695" y="26"/>
                    <a:pt x="1567" y="10"/>
                  </a:cubicBezTo>
                  <a:cubicBezTo>
                    <a:pt x="1512" y="4"/>
                    <a:pt x="1457" y="1"/>
                    <a:pt x="1403" y="1"/>
                  </a:cubicBezTo>
                  <a:close/>
                </a:path>
              </a:pathLst>
            </a:custGeom>
            <a:solidFill>
              <a:srgbClr val="7279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23" name="Google Shape;6223;p16"/>
            <p:cNvSpPr/>
            <p:nvPr/>
          </p:nvSpPr>
          <p:spPr>
            <a:xfrm>
              <a:off x="5197250" y="4191500"/>
              <a:ext cx="140250" cy="93225"/>
            </a:xfrm>
            <a:custGeom>
              <a:avLst/>
              <a:gdLst/>
              <a:ahLst/>
              <a:cxnLst/>
              <a:rect l="l" t="t" r="r" b="b"/>
              <a:pathLst>
                <a:path w="5610" h="3729" extrusionOk="0">
                  <a:moveTo>
                    <a:pt x="4442" y="1"/>
                  </a:moveTo>
                  <a:cubicBezTo>
                    <a:pt x="4132" y="1"/>
                    <a:pt x="3831" y="101"/>
                    <a:pt x="3588" y="195"/>
                  </a:cubicBezTo>
                  <a:cubicBezTo>
                    <a:pt x="3114" y="382"/>
                    <a:pt x="2679" y="652"/>
                    <a:pt x="2283" y="912"/>
                  </a:cubicBezTo>
                  <a:cubicBezTo>
                    <a:pt x="1853" y="1192"/>
                    <a:pt x="1435" y="1499"/>
                    <a:pt x="1085" y="1763"/>
                  </a:cubicBezTo>
                  <a:lnTo>
                    <a:pt x="882" y="1916"/>
                  </a:lnTo>
                  <a:lnTo>
                    <a:pt x="593" y="2132"/>
                  </a:lnTo>
                  <a:cubicBezTo>
                    <a:pt x="514" y="2191"/>
                    <a:pt x="436" y="2250"/>
                    <a:pt x="354" y="2306"/>
                  </a:cubicBezTo>
                  <a:lnTo>
                    <a:pt x="279" y="2279"/>
                  </a:lnTo>
                  <a:lnTo>
                    <a:pt x="278" y="2279"/>
                  </a:lnTo>
                  <a:cubicBezTo>
                    <a:pt x="272" y="2278"/>
                    <a:pt x="266" y="2276"/>
                    <a:pt x="262" y="2276"/>
                  </a:cubicBezTo>
                  <a:cubicBezTo>
                    <a:pt x="220" y="2311"/>
                    <a:pt x="180" y="2342"/>
                    <a:pt x="138" y="2375"/>
                  </a:cubicBezTo>
                  <a:cubicBezTo>
                    <a:pt x="94" y="2413"/>
                    <a:pt x="46" y="2448"/>
                    <a:pt x="0" y="2484"/>
                  </a:cubicBezTo>
                  <a:cubicBezTo>
                    <a:pt x="0" y="2492"/>
                    <a:pt x="3" y="2499"/>
                    <a:pt x="3" y="2506"/>
                  </a:cubicBezTo>
                  <a:cubicBezTo>
                    <a:pt x="29" y="2523"/>
                    <a:pt x="55" y="2542"/>
                    <a:pt x="82" y="2559"/>
                  </a:cubicBezTo>
                  <a:cubicBezTo>
                    <a:pt x="279" y="2648"/>
                    <a:pt x="473" y="2746"/>
                    <a:pt x="660" y="2853"/>
                  </a:cubicBezTo>
                  <a:cubicBezTo>
                    <a:pt x="704" y="2881"/>
                    <a:pt x="749" y="2907"/>
                    <a:pt x="795" y="2932"/>
                  </a:cubicBezTo>
                  <a:cubicBezTo>
                    <a:pt x="999" y="3016"/>
                    <a:pt x="1204" y="3096"/>
                    <a:pt x="1411" y="3174"/>
                  </a:cubicBezTo>
                  <a:cubicBezTo>
                    <a:pt x="1776" y="3310"/>
                    <a:pt x="2102" y="3418"/>
                    <a:pt x="2405" y="3503"/>
                  </a:cubicBezTo>
                  <a:cubicBezTo>
                    <a:pt x="2619" y="3562"/>
                    <a:pt x="2828" y="3612"/>
                    <a:pt x="3028" y="3649"/>
                  </a:cubicBezTo>
                  <a:cubicBezTo>
                    <a:pt x="3304" y="3702"/>
                    <a:pt x="3559" y="3729"/>
                    <a:pt x="3793" y="3729"/>
                  </a:cubicBezTo>
                  <a:cubicBezTo>
                    <a:pt x="4067" y="3729"/>
                    <a:pt x="4315" y="3693"/>
                    <a:pt x="4539" y="3619"/>
                  </a:cubicBezTo>
                  <a:cubicBezTo>
                    <a:pt x="4756" y="3547"/>
                    <a:pt x="4956" y="3431"/>
                    <a:pt x="5108" y="3280"/>
                  </a:cubicBezTo>
                  <a:cubicBezTo>
                    <a:pt x="5279" y="3111"/>
                    <a:pt x="5408" y="2895"/>
                    <a:pt x="5493" y="2637"/>
                  </a:cubicBezTo>
                  <a:cubicBezTo>
                    <a:pt x="5599" y="2315"/>
                    <a:pt x="5609" y="1979"/>
                    <a:pt x="5608" y="1692"/>
                  </a:cubicBezTo>
                  <a:cubicBezTo>
                    <a:pt x="5603" y="1355"/>
                    <a:pt x="5570" y="1088"/>
                    <a:pt x="5498" y="848"/>
                  </a:cubicBezTo>
                  <a:cubicBezTo>
                    <a:pt x="5430" y="621"/>
                    <a:pt x="5335" y="443"/>
                    <a:pt x="5204" y="304"/>
                  </a:cubicBezTo>
                  <a:cubicBezTo>
                    <a:pt x="5085" y="179"/>
                    <a:pt x="4934" y="87"/>
                    <a:pt x="4767" y="41"/>
                  </a:cubicBezTo>
                  <a:lnTo>
                    <a:pt x="4760" y="40"/>
                  </a:lnTo>
                  <a:cubicBezTo>
                    <a:pt x="4654" y="12"/>
                    <a:pt x="4548" y="1"/>
                    <a:pt x="4442" y="1"/>
                  </a:cubicBezTo>
                  <a:close/>
                </a:path>
              </a:pathLst>
            </a:custGeom>
            <a:solidFill>
              <a:srgbClr val="7279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24" name="Google Shape;6224;p16"/>
            <p:cNvSpPr/>
            <p:nvPr/>
          </p:nvSpPr>
          <p:spPr>
            <a:xfrm>
              <a:off x="4879600" y="4394350"/>
              <a:ext cx="86175" cy="176125"/>
            </a:xfrm>
            <a:custGeom>
              <a:avLst/>
              <a:gdLst/>
              <a:ahLst/>
              <a:cxnLst/>
              <a:rect l="l" t="t" r="r" b="b"/>
              <a:pathLst>
                <a:path w="3447" h="7045" extrusionOk="0">
                  <a:moveTo>
                    <a:pt x="1018" y="1201"/>
                  </a:moveTo>
                  <a:lnTo>
                    <a:pt x="1018" y="1201"/>
                  </a:lnTo>
                  <a:cubicBezTo>
                    <a:pt x="1018" y="1201"/>
                    <a:pt x="1018" y="1201"/>
                    <a:pt x="1018" y="1201"/>
                  </a:cubicBezTo>
                  <a:lnTo>
                    <a:pt x="1018" y="1201"/>
                  </a:lnTo>
                  <a:cubicBezTo>
                    <a:pt x="1018" y="1201"/>
                    <a:pt x="1018" y="1201"/>
                    <a:pt x="1018" y="1201"/>
                  </a:cubicBezTo>
                  <a:close/>
                  <a:moveTo>
                    <a:pt x="1023" y="1204"/>
                  </a:moveTo>
                  <a:cubicBezTo>
                    <a:pt x="1028" y="1204"/>
                    <a:pt x="1029" y="1204"/>
                    <a:pt x="1034" y="1206"/>
                  </a:cubicBezTo>
                  <a:cubicBezTo>
                    <a:pt x="1029" y="1206"/>
                    <a:pt x="1028" y="1206"/>
                    <a:pt x="1023" y="1204"/>
                  </a:cubicBezTo>
                  <a:close/>
                  <a:moveTo>
                    <a:pt x="3082" y="1"/>
                  </a:moveTo>
                  <a:cubicBezTo>
                    <a:pt x="3074" y="67"/>
                    <a:pt x="3064" y="128"/>
                    <a:pt x="3047" y="189"/>
                  </a:cubicBezTo>
                  <a:cubicBezTo>
                    <a:pt x="3001" y="365"/>
                    <a:pt x="2932" y="538"/>
                    <a:pt x="2829" y="689"/>
                  </a:cubicBezTo>
                  <a:cubicBezTo>
                    <a:pt x="2720" y="845"/>
                    <a:pt x="2586" y="986"/>
                    <a:pt x="2422" y="1091"/>
                  </a:cubicBezTo>
                  <a:cubicBezTo>
                    <a:pt x="2269" y="1187"/>
                    <a:pt x="2092" y="1265"/>
                    <a:pt x="1910" y="1292"/>
                  </a:cubicBezTo>
                  <a:cubicBezTo>
                    <a:pt x="1841" y="1302"/>
                    <a:pt x="1773" y="1308"/>
                    <a:pt x="1705" y="1308"/>
                  </a:cubicBezTo>
                  <a:cubicBezTo>
                    <a:pt x="1683" y="1308"/>
                    <a:pt x="1662" y="1308"/>
                    <a:pt x="1640" y="1306"/>
                  </a:cubicBezTo>
                  <a:cubicBezTo>
                    <a:pt x="1566" y="1300"/>
                    <a:pt x="1493" y="1293"/>
                    <a:pt x="1421" y="1280"/>
                  </a:cubicBezTo>
                  <a:cubicBezTo>
                    <a:pt x="1285" y="1259"/>
                    <a:pt x="1154" y="1226"/>
                    <a:pt x="1018" y="1201"/>
                  </a:cubicBezTo>
                  <a:lnTo>
                    <a:pt x="1018" y="1201"/>
                  </a:lnTo>
                  <a:cubicBezTo>
                    <a:pt x="1020" y="1202"/>
                    <a:pt x="1022" y="1204"/>
                    <a:pt x="1023" y="1204"/>
                  </a:cubicBezTo>
                  <a:lnTo>
                    <a:pt x="1023" y="1204"/>
                  </a:lnTo>
                  <a:cubicBezTo>
                    <a:pt x="979" y="1197"/>
                    <a:pt x="936" y="1194"/>
                    <a:pt x="892" y="1194"/>
                  </a:cubicBezTo>
                  <a:cubicBezTo>
                    <a:pt x="863" y="1194"/>
                    <a:pt x="833" y="1196"/>
                    <a:pt x="804" y="1199"/>
                  </a:cubicBezTo>
                  <a:cubicBezTo>
                    <a:pt x="761" y="1206"/>
                    <a:pt x="719" y="1219"/>
                    <a:pt x="680" y="1233"/>
                  </a:cubicBezTo>
                  <a:cubicBezTo>
                    <a:pt x="633" y="1255"/>
                    <a:pt x="590" y="1277"/>
                    <a:pt x="548" y="1306"/>
                  </a:cubicBezTo>
                  <a:cubicBezTo>
                    <a:pt x="483" y="1358"/>
                    <a:pt x="426" y="1417"/>
                    <a:pt x="373" y="1481"/>
                  </a:cubicBezTo>
                  <a:cubicBezTo>
                    <a:pt x="369" y="1487"/>
                    <a:pt x="363" y="1494"/>
                    <a:pt x="360" y="1500"/>
                  </a:cubicBezTo>
                  <a:cubicBezTo>
                    <a:pt x="363" y="1495"/>
                    <a:pt x="367" y="1492"/>
                    <a:pt x="371" y="1486"/>
                  </a:cubicBezTo>
                  <a:lnTo>
                    <a:pt x="371" y="1486"/>
                  </a:lnTo>
                  <a:cubicBezTo>
                    <a:pt x="265" y="1626"/>
                    <a:pt x="175" y="1779"/>
                    <a:pt x="103" y="1938"/>
                  </a:cubicBezTo>
                  <a:cubicBezTo>
                    <a:pt x="106" y="1933"/>
                    <a:pt x="108" y="1927"/>
                    <a:pt x="111" y="1921"/>
                  </a:cubicBezTo>
                  <a:lnTo>
                    <a:pt x="111" y="1921"/>
                  </a:lnTo>
                  <a:cubicBezTo>
                    <a:pt x="87" y="1979"/>
                    <a:pt x="65" y="2037"/>
                    <a:pt x="48" y="2098"/>
                  </a:cubicBezTo>
                  <a:cubicBezTo>
                    <a:pt x="34" y="2149"/>
                    <a:pt x="22" y="2201"/>
                    <a:pt x="12" y="2256"/>
                  </a:cubicBezTo>
                  <a:lnTo>
                    <a:pt x="12" y="2258"/>
                  </a:lnTo>
                  <a:cubicBezTo>
                    <a:pt x="12" y="2264"/>
                    <a:pt x="12" y="2269"/>
                    <a:pt x="9" y="2271"/>
                  </a:cubicBezTo>
                  <a:cubicBezTo>
                    <a:pt x="5" y="2320"/>
                    <a:pt x="1" y="2366"/>
                    <a:pt x="1" y="2415"/>
                  </a:cubicBezTo>
                  <a:cubicBezTo>
                    <a:pt x="1" y="2467"/>
                    <a:pt x="5" y="2517"/>
                    <a:pt x="8" y="2567"/>
                  </a:cubicBezTo>
                  <a:lnTo>
                    <a:pt x="8" y="2572"/>
                  </a:lnTo>
                  <a:lnTo>
                    <a:pt x="8" y="2573"/>
                  </a:lnTo>
                  <a:lnTo>
                    <a:pt x="8" y="2577"/>
                  </a:lnTo>
                  <a:cubicBezTo>
                    <a:pt x="21" y="2664"/>
                    <a:pt x="38" y="2747"/>
                    <a:pt x="64" y="2830"/>
                  </a:cubicBezTo>
                  <a:cubicBezTo>
                    <a:pt x="86" y="2903"/>
                    <a:pt x="113" y="2977"/>
                    <a:pt x="142" y="3048"/>
                  </a:cubicBezTo>
                  <a:cubicBezTo>
                    <a:pt x="251" y="3311"/>
                    <a:pt x="390" y="3557"/>
                    <a:pt x="493" y="3821"/>
                  </a:cubicBezTo>
                  <a:cubicBezTo>
                    <a:pt x="522" y="3894"/>
                    <a:pt x="547" y="3968"/>
                    <a:pt x="567" y="4044"/>
                  </a:cubicBezTo>
                  <a:cubicBezTo>
                    <a:pt x="590" y="4130"/>
                    <a:pt x="608" y="4218"/>
                    <a:pt x="620" y="4305"/>
                  </a:cubicBezTo>
                  <a:cubicBezTo>
                    <a:pt x="649" y="4496"/>
                    <a:pt x="670" y="4690"/>
                    <a:pt x="670" y="4884"/>
                  </a:cubicBezTo>
                  <a:cubicBezTo>
                    <a:pt x="673" y="5299"/>
                    <a:pt x="611" y="5716"/>
                    <a:pt x="486" y="6112"/>
                  </a:cubicBezTo>
                  <a:cubicBezTo>
                    <a:pt x="422" y="6319"/>
                    <a:pt x="343" y="6520"/>
                    <a:pt x="251" y="6715"/>
                  </a:cubicBezTo>
                  <a:cubicBezTo>
                    <a:pt x="196" y="6826"/>
                    <a:pt x="142" y="6937"/>
                    <a:pt x="80" y="7044"/>
                  </a:cubicBezTo>
                  <a:cubicBezTo>
                    <a:pt x="101" y="7037"/>
                    <a:pt x="120" y="7024"/>
                    <a:pt x="134" y="7005"/>
                  </a:cubicBezTo>
                  <a:cubicBezTo>
                    <a:pt x="482" y="6615"/>
                    <a:pt x="897" y="6273"/>
                    <a:pt x="1263" y="5974"/>
                  </a:cubicBezTo>
                  <a:cubicBezTo>
                    <a:pt x="1525" y="5759"/>
                    <a:pt x="1882" y="5466"/>
                    <a:pt x="2185" y="5160"/>
                  </a:cubicBezTo>
                  <a:cubicBezTo>
                    <a:pt x="2504" y="4840"/>
                    <a:pt x="2743" y="4525"/>
                    <a:pt x="2916" y="4197"/>
                  </a:cubicBezTo>
                  <a:cubicBezTo>
                    <a:pt x="3053" y="3939"/>
                    <a:pt x="3166" y="3650"/>
                    <a:pt x="3258" y="3313"/>
                  </a:cubicBezTo>
                  <a:cubicBezTo>
                    <a:pt x="3337" y="3017"/>
                    <a:pt x="3389" y="2695"/>
                    <a:pt x="3421" y="2330"/>
                  </a:cubicBezTo>
                  <a:cubicBezTo>
                    <a:pt x="3446" y="2024"/>
                    <a:pt x="3445" y="1694"/>
                    <a:pt x="3413" y="1346"/>
                  </a:cubicBezTo>
                  <a:cubicBezTo>
                    <a:pt x="3383" y="1022"/>
                    <a:pt x="3326" y="712"/>
                    <a:pt x="3241" y="432"/>
                  </a:cubicBezTo>
                  <a:cubicBezTo>
                    <a:pt x="3197" y="279"/>
                    <a:pt x="3143" y="136"/>
                    <a:pt x="3082" y="1"/>
                  </a:cubicBezTo>
                  <a:close/>
                </a:path>
              </a:pathLst>
            </a:custGeom>
            <a:solidFill>
              <a:srgbClr val="B3B4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25" name="Google Shape;6225;p16"/>
            <p:cNvSpPr/>
            <p:nvPr/>
          </p:nvSpPr>
          <p:spPr>
            <a:xfrm>
              <a:off x="4951825" y="43938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3B4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26" name="Google Shape;6226;p16"/>
            <p:cNvSpPr/>
            <p:nvPr/>
          </p:nvSpPr>
          <p:spPr>
            <a:xfrm>
              <a:off x="4879775" y="4450725"/>
              <a:ext cx="75" cy="425"/>
            </a:xfrm>
            <a:custGeom>
              <a:avLst/>
              <a:gdLst/>
              <a:ahLst/>
              <a:cxnLst/>
              <a:rect l="l" t="t" r="r" b="b"/>
              <a:pathLst>
                <a:path w="3" h="17" extrusionOk="0">
                  <a:moveTo>
                    <a:pt x="2" y="1"/>
                  </a:moveTo>
                  <a:cubicBezTo>
                    <a:pt x="2" y="6"/>
                    <a:pt x="1" y="12"/>
                    <a:pt x="1" y="16"/>
                  </a:cubicBezTo>
                  <a:lnTo>
                    <a:pt x="1" y="16"/>
                  </a:lnTo>
                  <a:cubicBezTo>
                    <a:pt x="1" y="12"/>
                    <a:pt x="2" y="8"/>
                    <a:pt x="2" y="2"/>
                  </a:cubicBezTo>
                  <a:lnTo>
                    <a:pt x="2" y="1"/>
                  </a:lnTo>
                  <a:close/>
                </a:path>
              </a:pathLst>
            </a:custGeom>
            <a:solidFill>
              <a:srgbClr val="B3B4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27" name="Google Shape;6227;p16"/>
            <p:cNvSpPr/>
            <p:nvPr/>
          </p:nvSpPr>
          <p:spPr>
            <a:xfrm>
              <a:off x="4879675" y="4458200"/>
              <a:ext cx="100" cy="375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1" y="0"/>
                  </a:moveTo>
                  <a:cubicBezTo>
                    <a:pt x="1" y="5"/>
                    <a:pt x="4" y="10"/>
                    <a:pt x="4" y="15"/>
                  </a:cubicBezTo>
                  <a:cubicBezTo>
                    <a:pt x="4" y="10"/>
                    <a:pt x="4" y="5"/>
                    <a:pt x="1" y="0"/>
                  </a:cubicBezTo>
                  <a:close/>
                </a:path>
              </a:pathLst>
            </a:custGeom>
            <a:solidFill>
              <a:srgbClr val="B3B4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28" name="Google Shape;6228;p16"/>
            <p:cNvSpPr/>
            <p:nvPr/>
          </p:nvSpPr>
          <p:spPr>
            <a:xfrm>
              <a:off x="4879775" y="4458625"/>
              <a:ext cx="25" cy="75"/>
            </a:xfrm>
            <a:custGeom>
              <a:avLst/>
              <a:gdLst/>
              <a:ahLst/>
              <a:cxnLst/>
              <a:rect l="l" t="t" r="r" b="b"/>
              <a:pathLst>
                <a:path w="1" h="3" extrusionOk="0">
                  <a:moveTo>
                    <a:pt x="1" y="2"/>
                  </a:move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B3B4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29" name="Google Shape;6229;p16"/>
            <p:cNvSpPr/>
            <p:nvPr/>
          </p:nvSpPr>
          <p:spPr>
            <a:xfrm>
              <a:off x="4879775" y="4458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B3B4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30" name="Google Shape;6230;p16"/>
            <p:cNvSpPr/>
            <p:nvPr/>
          </p:nvSpPr>
          <p:spPr>
            <a:xfrm>
              <a:off x="4879775" y="4458675"/>
              <a:ext cx="25" cy="75"/>
            </a:xfrm>
            <a:custGeom>
              <a:avLst/>
              <a:gdLst/>
              <a:ahLst/>
              <a:cxnLst/>
              <a:rect l="l" t="t" r="r" b="b"/>
              <a:pathLst>
                <a:path w="1" h="3" extrusionOk="0">
                  <a:moveTo>
                    <a:pt x="1" y="3"/>
                  </a:moveTo>
                  <a:lnTo>
                    <a:pt x="1" y="0"/>
                  </a:lnTo>
                  <a:lnTo>
                    <a:pt x="1" y="3"/>
                  </a:lnTo>
                  <a:close/>
                </a:path>
              </a:pathLst>
            </a:custGeom>
            <a:solidFill>
              <a:srgbClr val="B3B4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31" name="Google Shape;6231;p16"/>
            <p:cNvSpPr/>
            <p:nvPr/>
          </p:nvSpPr>
          <p:spPr>
            <a:xfrm>
              <a:off x="5165975" y="4018125"/>
              <a:ext cx="43325" cy="151800"/>
            </a:xfrm>
            <a:custGeom>
              <a:avLst/>
              <a:gdLst/>
              <a:ahLst/>
              <a:cxnLst/>
              <a:rect l="l" t="t" r="r" b="b"/>
              <a:pathLst>
                <a:path w="1733" h="6072" extrusionOk="0">
                  <a:moveTo>
                    <a:pt x="38" y="4695"/>
                  </a:moveTo>
                  <a:cubicBezTo>
                    <a:pt x="36" y="4700"/>
                    <a:pt x="36" y="4700"/>
                    <a:pt x="38" y="4703"/>
                  </a:cubicBezTo>
                  <a:lnTo>
                    <a:pt x="38" y="4695"/>
                  </a:lnTo>
                  <a:close/>
                  <a:moveTo>
                    <a:pt x="37" y="4709"/>
                  </a:moveTo>
                  <a:cubicBezTo>
                    <a:pt x="36" y="4710"/>
                    <a:pt x="36" y="4711"/>
                    <a:pt x="36" y="4713"/>
                  </a:cubicBezTo>
                  <a:cubicBezTo>
                    <a:pt x="36" y="4712"/>
                    <a:pt x="37" y="4710"/>
                    <a:pt x="37" y="4709"/>
                  </a:cubicBezTo>
                  <a:close/>
                  <a:moveTo>
                    <a:pt x="189" y="1"/>
                  </a:moveTo>
                  <a:cubicBezTo>
                    <a:pt x="131" y="1"/>
                    <a:pt x="74" y="4"/>
                    <a:pt x="16" y="12"/>
                  </a:cubicBezTo>
                  <a:cubicBezTo>
                    <a:pt x="20" y="52"/>
                    <a:pt x="23" y="89"/>
                    <a:pt x="29" y="128"/>
                  </a:cubicBezTo>
                  <a:cubicBezTo>
                    <a:pt x="29" y="121"/>
                    <a:pt x="28" y="114"/>
                    <a:pt x="28" y="106"/>
                  </a:cubicBezTo>
                  <a:lnTo>
                    <a:pt x="28" y="106"/>
                  </a:lnTo>
                  <a:cubicBezTo>
                    <a:pt x="52" y="286"/>
                    <a:pt x="94" y="463"/>
                    <a:pt x="150" y="635"/>
                  </a:cubicBezTo>
                  <a:cubicBezTo>
                    <a:pt x="201" y="800"/>
                    <a:pt x="263" y="960"/>
                    <a:pt x="322" y="1123"/>
                  </a:cubicBezTo>
                  <a:cubicBezTo>
                    <a:pt x="443" y="1448"/>
                    <a:pt x="552" y="1778"/>
                    <a:pt x="575" y="2127"/>
                  </a:cubicBezTo>
                  <a:cubicBezTo>
                    <a:pt x="589" y="2324"/>
                    <a:pt x="582" y="2522"/>
                    <a:pt x="550" y="2718"/>
                  </a:cubicBezTo>
                  <a:cubicBezTo>
                    <a:pt x="532" y="2835"/>
                    <a:pt x="509" y="2950"/>
                    <a:pt x="476" y="3065"/>
                  </a:cubicBezTo>
                  <a:cubicBezTo>
                    <a:pt x="440" y="3193"/>
                    <a:pt x="397" y="3317"/>
                    <a:pt x="359" y="3443"/>
                  </a:cubicBezTo>
                  <a:cubicBezTo>
                    <a:pt x="228" y="3858"/>
                    <a:pt x="101" y="4277"/>
                    <a:pt x="37" y="4709"/>
                  </a:cubicBezTo>
                  <a:lnTo>
                    <a:pt x="37" y="4709"/>
                  </a:lnTo>
                  <a:cubicBezTo>
                    <a:pt x="37" y="4708"/>
                    <a:pt x="37" y="4707"/>
                    <a:pt x="38" y="4706"/>
                  </a:cubicBezTo>
                  <a:lnTo>
                    <a:pt x="38" y="4706"/>
                  </a:lnTo>
                  <a:cubicBezTo>
                    <a:pt x="16" y="4864"/>
                    <a:pt x="0" y="5023"/>
                    <a:pt x="0" y="5181"/>
                  </a:cubicBezTo>
                  <a:cubicBezTo>
                    <a:pt x="0" y="5332"/>
                    <a:pt x="12" y="5482"/>
                    <a:pt x="28" y="5633"/>
                  </a:cubicBezTo>
                  <a:cubicBezTo>
                    <a:pt x="28" y="5626"/>
                    <a:pt x="26" y="5619"/>
                    <a:pt x="26" y="5609"/>
                  </a:cubicBezTo>
                  <a:lnTo>
                    <a:pt x="26" y="5609"/>
                  </a:lnTo>
                  <a:cubicBezTo>
                    <a:pt x="45" y="5764"/>
                    <a:pt x="76" y="5921"/>
                    <a:pt x="114" y="6071"/>
                  </a:cubicBezTo>
                  <a:cubicBezTo>
                    <a:pt x="130" y="6033"/>
                    <a:pt x="145" y="5997"/>
                    <a:pt x="163" y="5959"/>
                  </a:cubicBezTo>
                  <a:cubicBezTo>
                    <a:pt x="244" y="5748"/>
                    <a:pt x="335" y="5537"/>
                    <a:pt x="431" y="5332"/>
                  </a:cubicBezTo>
                  <a:cubicBezTo>
                    <a:pt x="519" y="5146"/>
                    <a:pt x="612" y="4965"/>
                    <a:pt x="717" y="4789"/>
                  </a:cubicBezTo>
                  <a:lnTo>
                    <a:pt x="733" y="4751"/>
                  </a:lnTo>
                  <a:lnTo>
                    <a:pt x="753" y="4707"/>
                  </a:lnTo>
                  <a:lnTo>
                    <a:pt x="774" y="4657"/>
                  </a:lnTo>
                  <a:cubicBezTo>
                    <a:pt x="999" y="4127"/>
                    <a:pt x="1227" y="3587"/>
                    <a:pt x="1409" y="3038"/>
                  </a:cubicBezTo>
                  <a:cubicBezTo>
                    <a:pt x="1510" y="2743"/>
                    <a:pt x="1589" y="2452"/>
                    <a:pt x="1646" y="2169"/>
                  </a:cubicBezTo>
                  <a:cubicBezTo>
                    <a:pt x="1708" y="1880"/>
                    <a:pt x="1732" y="1640"/>
                    <a:pt x="1725" y="1411"/>
                  </a:cubicBezTo>
                  <a:cubicBezTo>
                    <a:pt x="1720" y="1152"/>
                    <a:pt x="1674" y="929"/>
                    <a:pt x="1582" y="730"/>
                  </a:cubicBezTo>
                  <a:cubicBezTo>
                    <a:pt x="1488" y="532"/>
                    <a:pt x="1329" y="359"/>
                    <a:pt x="1135" y="247"/>
                  </a:cubicBezTo>
                  <a:cubicBezTo>
                    <a:pt x="1019" y="178"/>
                    <a:pt x="894" y="135"/>
                    <a:pt x="779" y="99"/>
                  </a:cubicBezTo>
                  <a:lnTo>
                    <a:pt x="717" y="82"/>
                  </a:lnTo>
                  <a:cubicBezTo>
                    <a:pt x="611" y="49"/>
                    <a:pt x="494" y="27"/>
                    <a:pt x="354" y="10"/>
                  </a:cubicBezTo>
                  <a:cubicBezTo>
                    <a:pt x="299" y="4"/>
                    <a:pt x="244" y="1"/>
                    <a:pt x="189" y="1"/>
                  </a:cubicBezTo>
                  <a:close/>
                </a:path>
              </a:pathLst>
            </a:custGeom>
            <a:solidFill>
              <a:srgbClr val="B3B4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32" name="Google Shape;6232;p16"/>
            <p:cNvSpPr/>
            <p:nvPr/>
          </p:nvSpPr>
          <p:spPr>
            <a:xfrm>
              <a:off x="5199750" y="4191350"/>
              <a:ext cx="138100" cy="72000"/>
            </a:xfrm>
            <a:custGeom>
              <a:avLst/>
              <a:gdLst/>
              <a:ahLst/>
              <a:cxnLst/>
              <a:rect l="l" t="t" r="r" b="b"/>
              <a:pathLst>
                <a:path w="5524" h="2880" extrusionOk="0">
                  <a:moveTo>
                    <a:pt x="1517" y="2868"/>
                  </a:moveTo>
                  <a:cubicBezTo>
                    <a:pt x="1516" y="2868"/>
                    <a:pt x="1514" y="2869"/>
                    <a:pt x="1513" y="2870"/>
                  </a:cubicBezTo>
                  <a:lnTo>
                    <a:pt x="1528" y="2870"/>
                  </a:lnTo>
                  <a:cubicBezTo>
                    <a:pt x="1524" y="2870"/>
                    <a:pt x="1520" y="2868"/>
                    <a:pt x="1517" y="2868"/>
                  </a:cubicBezTo>
                  <a:close/>
                  <a:moveTo>
                    <a:pt x="4339" y="1"/>
                  </a:moveTo>
                  <a:cubicBezTo>
                    <a:pt x="4029" y="1"/>
                    <a:pt x="3729" y="99"/>
                    <a:pt x="3487" y="195"/>
                  </a:cubicBezTo>
                  <a:cubicBezTo>
                    <a:pt x="3007" y="386"/>
                    <a:pt x="2576" y="652"/>
                    <a:pt x="2180" y="912"/>
                  </a:cubicBezTo>
                  <a:cubicBezTo>
                    <a:pt x="1746" y="1193"/>
                    <a:pt x="1332" y="1501"/>
                    <a:pt x="982" y="1764"/>
                  </a:cubicBezTo>
                  <a:lnTo>
                    <a:pt x="779" y="1916"/>
                  </a:lnTo>
                  <a:lnTo>
                    <a:pt x="489" y="2133"/>
                  </a:lnTo>
                  <a:cubicBezTo>
                    <a:pt x="410" y="2193"/>
                    <a:pt x="331" y="2252"/>
                    <a:pt x="251" y="2307"/>
                  </a:cubicBezTo>
                  <a:lnTo>
                    <a:pt x="180" y="2278"/>
                  </a:lnTo>
                  <a:cubicBezTo>
                    <a:pt x="178" y="2276"/>
                    <a:pt x="173" y="2276"/>
                    <a:pt x="170" y="2275"/>
                  </a:cubicBezTo>
                  <a:cubicBezTo>
                    <a:pt x="127" y="2311"/>
                    <a:pt x="84" y="2345"/>
                    <a:pt x="41" y="2381"/>
                  </a:cubicBezTo>
                  <a:cubicBezTo>
                    <a:pt x="28" y="2391"/>
                    <a:pt x="14" y="2403"/>
                    <a:pt x="1" y="2411"/>
                  </a:cubicBezTo>
                  <a:cubicBezTo>
                    <a:pt x="226" y="2469"/>
                    <a:pt x="443" y="2548"/>
                    <a:pt x="660" y="2624"/>
                  </a:cubicBezTo>
                  <a:cubicBezTo>
                    <a:pt x="940" y="2723"/>
                    <a:pt x="1222" y="2819"/>
                    <a:pt x="1516" y="2865"/>
                  </a:cubicBezTo>
                  <a:lnTo>
                    <a:pt x="1519" y="2865"/>
                  </a:lnTo>
                  <a:cubicBezTo>
                    <a:pt x="1526" y="2865"/>
                    <a:pt x="1531" y="2867"/>
                    <a:pt x="1538" y="2867"/>
                  </a:cubicBezTo>
                  <a:cubicBezTo>
                    <a:pt x="1537" y="2867"/>
                    <a:pt x="1536" y="2866"/>
                    <a:pt x="1535" y="2866"/>
                  </a:cubicBezTo>
                  <a:lnTo>
                    <a:pt x="1535" y="2866"/>
                  </a:lnTo>
                  <a:cubicBezTo>
                    <a:pt x="1596" y="2875"/>
                    <a:pt x="1657" y="2880"/>
                    <a:pt x="1716" y="2880"/>
                  </a:cubicBezTo>
                  <a:cubicBezTo>
                    <a:pt x="1781" y="2880"/>
                    <a:pt x="1842" y="2878"/>
                    <a:pt x="1906" y="2872"/>
                  </a:cubicBezTo>
                  <a:lnTo>
                    <a:pt x="1906" y="2872"/>
                  </a:lnTo>
                  <a:cubicBezTo>
                    <a:pt x="1902" y="2873"/>
                    <a:pt x="1899" y="2874"/>
                    <a:pt x="1895" y="2875"/>
                  </a:cubicBezTo>
                  <a:cubicBezTo>
                    <a:pt x="1944" y="2867"/>
                    <a:pt x="1994" y="2859"/>
                    <a:pt x="2043" y="2849"/>
                  </a:cubicBezTo>
                  <a:cubicBezTo>
                    <a:pt x="2091" y="2835"/>
                    <a:pt x="2137" y="2822"/>
                    <a:pt x="2184" y="2805"/>
                  </a:cubicBezTo>
                  <a:lnTo>
                    <a:pt x="2184" y="2805"/>
                  </a:lnTo>
                  <a:cubicBezTo>
                    <a:pt x="2183" y="2806"/>
                    <a:pt x="2181" y="2806"/>
                    <a:pt x="2180" y="2808"/>
                  </a:cubicBezTo>
                  <a:cubicBezTo>
                    <a:pt x="2203" y="2798"/>
                    <a:pt x="2224" y="2786"/>
                    <a:pt x="2247" y="2773"/>
                  </a:cubicBezTo>
                  <a:cubicBezTo>
                    <a:pt x="2274" y="2762"/>
                    <a:pt x="2297" y="2745"/>
                    <a:pt x="2319" y="2730"/>
                  </a:cubicBezTo>
                  <a:lnTo>
                    <a:pt x="2319" y="2730"/>
                  </a:lnTo>
                  <a:cubicBezTo>
                    <a:pt x="2319" y="2730"/>
                    <a:pt x="2319" y="2730"/>
                    <a:pt x="2319" y="2730"/>
                  </a:cubicBezTo>
                  <a:cubicBezTo>
                    <a:pt x="2362" y="2699"/>
                    <a:pt x="2404" y="2666"/>
                    <a:pt x="2438" y="2625"/>
                  </a:cubicBezTo>
                  <a:cubicBezTo>
                    <a:pt x="2468" y="2592"/>
                    <a:pt x="2497" y="2558"/>
                    <a:pt x="2524" y="2528"/>
                  </a:cubicBezTo>
                  <a:cubicBezTo>
                    <a:pt x="2592" y="2439"/>
                    <a:pt x="2654" y="2347"/>
                    <a:pt x="2720" y="2253"/>
                  </a:cubicBezTo>
                  <a:cubicBezTo>
                    <a:pt x="2773" y="2176"/>
                    <a:pt x="2829" y="2097"/>
                    <a:pt x="2895" y="2025"/>
                  </a:cubicBezTo>
                  <a:cubicBezTo>
                    <a:pt x="2970" y="1946"/>
                    <a:pt x="3052" y="1871"/>
                    <a:pt x="3149" y="1818"/>
                  </a:cubicBezTo>
                  <a:cubicBezTo>
                    <a:pt x="3237" y="1772"/>
                    <a:pt x="3324" y="1729"/>
                    <a:pt x="3418" y="1692"/>
                  </a:cubicBezTo>
                  <a:cubicBezTo>
                    <a:pt x="3613" y="1613"/>
                    <a:pt x="3819" y="1557"/>
                    <a:pt x="4027" y="1534"/>
                  </a:cubicBezTo>
                  <a:cubicBezTo>
                    <a:pt x="4108" y="1526"/>
                    <a:pt x="4189" y="1521"/>
                    <a:pt x="4271" y="1521"/>
                  </a:cubicBezTo>
                  <a:cubicBezTo>
                    <a:pt x="4388" y="1521"/>
                    <a:pt x="4506" y="1530"/>
                    <a:pt x="4623" y="1552"/>
                  </a:cubicBezTo>
                  <a:cubicBezTo>
                    <a:pt x="4679" y="1564"/>
                    <a:pt x="4736" y="1577"/>
                    <a:pt x="4789" y="1593"/>
                  </a:cubicBezTo>
                  <a:cubicBezTo>
                    <a:pt x="4920" y="1629"/>
                    <a:pt x="5047" y="1679"/>
                    <a:pt x="5167" y="1742"/>
                  </a:cubicBezTo>
                  <a:cubicBezTo>
                    <a:pt x="5292" y="1811"/>
                    <a:pt x="5413" y="1896"/>
                    <a:pt x="5519" y="1993"/>
                  </a:cubicBezTo>
                  <a:cubicBezTo>
                    <a:pt x="5523" y="1889"/>
                    <a:pt x="5523" y="1787"/>
                    <a:pt x="5523" y="1689"/>
                  </a:cubicBezTo>
                  <a:cubicBezTo>
                    <a:pt x="5522" y="1354"/>
                    <a:pt x="5488" y="1086"/>
                    <a:pt x="5413" y="846"/>
                  </a:cubicBezTo>
                  <a:cubicBezTo>
                    <a:pt x="5344" y="616"/>
                    <a:pt x="5248" y="436"/>
                    <a:pt x="5117" y="300"/>
                  </a:cubicBezTo>
                  <a:cubicBezTo>
                    <a:pt x="4996" y="172"/>
                    <a:pt x="4845" y="79"/>
                    <a:pt x="4679" y="33"/>
                  </a:cubicBezTo>
                  <a:lnTo>
                    <a:pt x="4662" y="40"/>
                  </a:lnTo>
                  <a:cubicBezTo>
                    <a:pt x="4554" y="12"/>
                    <a:pt x="4446" y="1"/>
                    <a:pt x="4339" y="1"/>
                  </a:cubicBezTo>
                  <a:close/>
                </a:path>
              </a:pathLst>
            </a:custGeom>
            <a:solidFill>
              <a:srgbClr val="B3B4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33" name="Google Shape;6233;p16"/>
            <p:cNvSpPr/>
            <p:nvPr/>
          </p:nvSpPr>
          <p:spPr>
            <a:xfrm>
              <a:off x="5257525" y="4259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B3B4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34" name="Google Shape;6234;p16"/>
            <p:cNvSpPr/>
            <p:nvPr/>
          </p:nvSpPr>
          <p:spPr>
            <a:xfrm>
              <a:off x="4920325" y="4573625"/>
              <a:ext cx="52200" cy="155550"/>
            </a:xfrm>
            <a:custGeom>
              <a:avLst/>
              <a:gdLst/>
              <a:ahLst/>
              <a:cxnLst/>
              <a:rect l="l" t="t" r="r" b="b"/>
              <a:pathLst>
                <a:path w="2088" h="6222" extrusionOk="0">
                  <a:moveTo>
                    <a:pt x="743" y="4421"/>
                  </a:moveTo>
                  <a:lnTo>
                    <a:pt x="743" y="4421"/>
                  </a:lnTo>
                  <a:cubicBezTo>
                    <a:pt x="743" y="4421"/>
                    <a:pt x="744" y="4421"/>
                    <a:pt x="744" y="4421"/>
                  </a:cubicBezTo>
                  <a:lnTo>
                    <a:pt x="744" y="4421"/>
                  </a:lnTo>
                  <a:cubicBezTo>
                    <a:pt x="744" y="4421"/>
                    <a:pt x="743" y="4421"/>
                    <a:pt x="743" y="4421"/>
                  </a:cubicBezTo>
                  <a:close/>
                  <a:moveTo>
                    <a:pt x="744" y="4421"/>
                  </a:moveTo>
                  <a:cubicBezTo>
                    <a:pt x="745" y="4423"/>
                    <a:pt x="745" y="4425"/>
                    <a:pt x="747" y="4426"/>
                  </a:cubicBezTo>
                  <a:lnTo>
                    <a:pt x="747" y="4426"/>
                  </a:lnTo>
                  <a:cubicBezTo>
                    <a:pt x="746" y="4424"/>
                    <a:pt x="745" y="4423"/>
                    <a:pt x="744" y="4421"/>
                  </a:cubicBezTo>
                  <a:close/>
                  <a:moveTo>
                    <a:pt x="1886" y="5373"/>
                  </a:moveTo>
                  <a:lnTo>
                    <a:pt x="1886" y="5373"/>
                  </a:lnTo>
                  <a:cubicBezTo>
                    <a:pt x="1886" y="5373"/>
                    <a:pt x="1886" y="5374"/>
                    <a:pt x="1886" y="5374"/>
                  </a:cubicBezTo>
                  <a:cubicBezTo>
                    <a:pt x="1886" y="5374"/>
                    <a:pt x="1886" y="5373"/>
                    <a:pt x="1886" y="5373"/>
                  </a:cubicBezTo>
                  <a:close/>
                  <a:moveTo>
                    <a:pt x="1852" y="5986"/>
                  </a:moveTo>
                  <a:cubicBezTo>
                    <a:pt x="1852" y="5986"/>
                    <a:pt x="1853" y="5987"/>
                    <a:pt x="1853" y="5988"/>
                  </a:cubicBezTo>
                  <a:lnTo>
                    <a:pt x="1853" y="5986"/>
                  </a:lnTo>
                  <a:cubicBezTo>
                    <a:pt x="1853" y="5986"/>
                    <a:pt x="1852" y="5986"/>
                    <a:pt x="1852" y="5986"/>
                  </a:cubicBezTo>
                  <a:close/>
                  <a:moveTo>
                    <a:pt x="1279" y="0"/>
                  </a:moveTo>
                  <a:cubicBezTo>
                    <a:pt x="1103" y="0"/>
                    <a:pt x="937" y="32"/>
                    <a:pt x="791" y="94"/>
                  </a:cubicBezTo>
                  <a:cubicBezTo>
                    <a:pt x="625" y="162"/>
                    <a:pt x="475" y="285"/>
                    <a:pt x="348" y="461"/>
                  </a:cubicBezTo>
                  <a:cubicBezTo>
                    <a:pt x="288" y="540"/>
                    <a:pt x="248" y="629"/>
                    <a:pt x="212" y="713"/>
                  </a:cubicBezTo>
                  <a:cubicBezTo>
                    <a:pt x="174" y="801"/>
                    <a:pt x="146" y="899"/>
                    <a:pt x="118" y="1017"/>
                  </a:cubicBezTo>
                  <a:cubicBezTo>
                    <a:pt x="1" y="1542"/>
                    <a:pt x="72" y="2110"/>
                    <a:pt x="147" y="2546"/>
                  </a:cubicBezTo>
                  <a:cubicBezTo>
                    <a:pt x="220" y="2993"/>
                    <a:pt x="348" y="3463"/>
                    <a:pt x="532" y="3968"/>
                  </a:cubicBezTo>
                  <a:cubicBezTo>
                    <a:pt x="600" y="4123"/>
                    <a:pt x="671" y="4274"/>
                    <a:pt x="747" y="4426"/>
                  </a:cubicBezTo>
                  <a:cubicBezTo>
                    <a:pt x="747" y="4426"/>
                    <a:pt x="747" y="4426"/>
                    <a:pt x="747" y="4426"/>
                  </a:cubicBezTo>
                  <a:lnTo>
                    <a:pt x="747" y="4426"/>
                  </a:lnTo>
                  <a:cubicBezTo>
                    <a:pt x="749" y="4429"/>
                    <a:pt x="750" y="4432"/>
                    <a:pt x="752" y="4435"/>
                  </a:cubicBezTo>
                  <a:lnTo>
                    <a:pt x="747" y="4425"/>
                  </a:lnTo>
                  <a:lnTo>
                    <a:pt x="747" y="4425"/>
                  </a:lnTo>
                  <a:cubicBezTo>
                    <a:pt x="750" y="4428"/>
                    <a:pt x="752" y="4433"/>
                    <a:pt x="755" y="4436"/>
                  </a:cubicBezTo>
                  <a:lnTo>
                    <a:pt x="752" y="4436"/>
                  </a:lnTo>
                  <a:cubicBezTo>
                    <a:pt x="865" y="4658"/>
                    <a:pt x="986" y="4874"/>
                    <a:pt x="1114" y="5088"/>
                  </a:cubicBezTo>
                  <a:lnTo>
                    <a:pt x="1130" y="5110"/>
                  </a:lnTo>
                  <a:cubicBezTo>
                    <a:pt x="1354" y="5415"/>
                    <a:pt x="1598" y="5703"/>
                    <a:pt x="1851" y="5985"/>
                  </a:cubicBezTo>
                  <a:lnTo>
                    <a:pt x="1851" y="5985"/>
                  </a:lnTo>
                  <a:cubicBezTo>
                    <a:pt x="1850" y="5985"/>
                    <a:pt x="1850" y="5985"/>
                    <a:pt x="1849" y="5985"/>
                  </a:cubicBezTo>
                  <a:cubicBezTo>
                    <a:pt x="1850" y="5985"/>
                    <a:pt x="1850" y="5986"/>
                    <a:pt x="1852" y="5986"/>
                  </a:cubicBezTo>
                  <a:lnTo>
                    <a:pt x="1852" y="5986"/>
                  </a:lnTo>
                  <a:cubicBezTo>
                    <a:pt x="1852" y="5986"/>
                    <a:pt x="1851" y="5985"/>
                    <a:pt x="1851" y="5985"/>
                  </a:cubicBezTo>
                  <a:lnTo>
                    <a:pt x="1851" y="5985"/>
                  </a:lnTo>
                  <a:cubicBezTo>
                    <a:pt x="1852" y="5985"/>
                    <a:pt x="1852" y="5986"/>
                    <a:pt x="1853" y="5986"/>
                  </a:cubicBezTo>
                  <a:cubicBezTo>
                    <a:pt x="1925" y="6065"/>
                    <a:pt x="1997" y="6144"/>
                    <a:pt x="2069" y="6222"/>
                  </a:cubicBezTo>
                  <a:cubicBezTo>
                    <a:pt x="2070" y="6217"/>
                    <a:pt x="2073" y="6213"/>
                    <a:pt x="2076" y="6209"/>
                  </a:cubicBezTo>
                  <a:cubicBezTo>
                    <a:pt x="2080" y="6200"/>
                    <a:pt x="2085" y="6191"/>
                    <a:pt x="2088" y="6180"/>
                  </a:cubicBezTo>
                  <a:cubicBezTo>
                    <a:pt x="2088" y="6173"/>
                    <a:pt x="2086" y="6166"/>
                    <a:pt x="2086" y="6158"/>
                  </a:cubicBezTo>
                  <a:lnTo>
                    <a:pt x="2086" y="6163"/>
                  </a:lnTo>
                  <a:cubicBezTo>
                    <a:pt x="2065" y="6013"/>
                    <a:pt x="2037" y="5864"/>
                    <a:pt x="1998" y="5720"/>
                  </a:cubicBezTo>
                  <a:cubicBezTo>
                    <a:pt x="1964" y="5606"/>
                    <a:pt x="1928" y="5493"/>
                    <a:pt x="1886" y="5384"/>
                  </a:cubicBezTo>
                  <a:lnTo>
                    <a:pt x="1886" y="5384"/>
                  </a:lnTo>
                  <a:cubicBezTo>
                    <a:pt x="1887" y="5387"/>
                    <a:pt x="1889" y="5389"/>
                    <a:pt x="1891" y="5391"/>
                  </a:cubicBezTo>
                  <a:cubicBezTo>
                    <a:pt x="1889" y="5389"/>
                    <a:pt x="1886" y="5384"/>
                    <a:pt x="1886" y="5381"/>
                  </a:cubicBezTo>
                  <a:lnTo>
                    <a:pt x="1886" y="5383"/>
                  </a:lnTo>
                  <a:cubicBezTo>
                    <a:pt x="1885" y="5381"/>
                    <a:pt x="1886" y="5380"/>
                    <a:pt x="1886" y="5380"/>
                  </a:cubicBezTo>
                  <a:cubicBezTo>
                    <a:pt x="1885" y="5377"/>
                    <a:pt x="1885" y="5376"/>
                    <a:pt x="1885" y="5373"/>
                  </a:cubicBezTo>
                  <a:lnTo>
                    <a:pt x="1885" y="5373"/>
                  </a:lnTo>
                  <a:cubicBezTo>
                    <a:pt x="1885" y="5373"/>
                    <a:pt x="1885" y="5373"/>
                    <a:pt x="1886" y="5373"/>
                  </a:cubicBezTo>
                  <a:lnTo>
                    <a:pt x="1886" y="5373"/>
                  </a:lnTo>
                  <a:cubicBezTo>
                    <a:pt x="1885" y="5371"/>
                    <a:pt x="1885" y="5370"/>
                    <a:pt x="1884" y="5368"/>
                  </a:cubicBezTo>
                  <a:lnTo>
                    <a:pt x="1884" y="5370"/>
                  </a:lnTo>
                  <a:cubicBezTo>
                    <a:pt x="1836" y="5259"/>
                    <a:pt x="1784" y="5149"/>
                    <a:pt x="1727" y="5040"/>
                  </a:cubicBezTo>
                  <a:cubicBezTo>
                    <a:pt x="1553" y="4718"/>
                    <a:pt x="1341" y="4419"/>
                    <a:pt x="1157" y="4103"/>
                  </a:cubicBezTo>
                  <a:cubicBezTo>
                    <a:pt x="1096" y="4001"/>
                    <a:pt x="1038" y="3896"/>
                    <a:pt x="982" y="3791"/>
                  </a:cubicBezTo>
                  <a:cubicBezTo>
                    <a:pt x="956" y="3738"/>
                    <a:pt x="928" y="3687"/>
                    <a:pt x="905" y="3632"/>
                  </a:cubicBezTo>
                  <a:cubicBezTo>
                    <a:pt x="862" y="3531"/>
                    <a:pt x="824" y="3431"/>
                    <a:pt x="793" y="3328"/>
                  </a:cubicBezTo>
                  <a:cubicBezTo>
                    <a:pt x="720" y="3078"/>
                    <a:pt x="673" y="2818"/>
                    <a:pt x="648" y="2559"/>
                  </a:cubicBezTo>
                  <a:cubicBezTo>
                    <a:pt x="621" y="2275"/>
                    <a:pt x="615" y="1989"/>
                    <a:pt x="644" y="1706"/>
                  </a:cubicBezTo>
                  <a:cubicBezTo>
                    <a:pt x="670" y="1440"/>
                    <a:pt x="716" y="1173"/>
                    <a:pt x="808" y="919"/>
                  </a:cubicBezTo>
                  <a:cubicBezTo>
                    <a:pt x="852" y="800"/>
                    <a:pt x="903" y="682"/>
                    <a:pt x="970" y="574"/>
                  </a:cubicBezTo>
                  <a:cubicBezTo>
                    <a:pt x="1025" y="481"/>
                    <a:pt x="1089" y="390"/>
                    <a:pt x="1165" y="313"/>
                  </a:cubicBezTo>
                  <a:cubicBezTo>
                    <a:pt x="1286" y="186"/>
                    <a:pt x="1434" y="86"/>
                    <a:pt x="1602" y="27"/>
                  </a:cubicBezTo>
                  <a:cubicBezTo>
                    <a:pt x="1555" y="25"/>
                    <a:pt x="1509" y="18"/>
                    <a:pt x="1460" y="11"/>
                  </a:cubicBezTo>
                  <a:cubicBezTo>
                    <a:pt x="1399" y="4"/>
                    <a:pt x="1338" y="0"/>
                    <a:pt x="1279" y="0"/>
                  </a:cubicBezTo>
                  <a:close/>
                </a:path>
              </a:pathLst>
            </a:custGeom>
            <a:solidFill>
              <a:srgbClr val="B3B4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35" name="Google Shape;6235;p16"/>
            <p:cNvSpPr/>
            <p:nvPr/>
          </p:nvSpPr>
          <p:spPr>
            <a:xfrm>
              <a:off x="4967375" y="4708050"/>
              <a:ext cx="50" cy="125"/>
            </a:xfrm>
            <a:custGeom>
              <a:avLst/>
              <a:gdLst/>
              <a:ahLst/>
              <a:cxnLst/>
              <a:rect l="l" t="t" r="r" b="b"/>
              <a:pathLst>
                <a:path w="2" h="5" extrusionOk="0">
                  <a:moveTo>
                    <a:pt x="0" y="0"/>
                  </a:moveTo>
                  <a:lnTo>
                    <a:pt x="0" y="0"/>
                  </a:lnTo>
                  <a:cubicBezTo>
                    <a:pt x="2" y="3"/>
                    <a:pt x="2" y="4"/>
                    <a:pt x="2" y="4"/>
                  </a:cubicBezTo>
                  <a:cubicBezTo>
                    <a:pt x="2" y="3"/>
                    <a:pt x="2" y="0"/>
                    <a:pt x="0" y="0"/>
                  </a:cubicBezTo>
                  <a:close/>
                </a:path>
              </a:pathLst>
            </a:custGeom>
            <a:solidFill>
              <a:srgbClr val="B3B4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36" name="Google Shape;6236;p16"/>
            <p:cNvSpPr/>
            <p:nvPr/>
          </p:nvSpPr>
          <p:spPr>
            <a:xfrm>
              <a:off x="4967400" y="4708150"/>
              <a:ext cx="50" cy="50"/>
            </a:xfrm>
            <a:custGeom>
              <a:avLst/>
              <a:gdLst/>
              <a:ahLst/>
              <a:cxnLst/>
              <a:rect l="l" t="t" r="r" b="b"/>
              <a:pathLst>
                <a:path w="2" h="2" extrusionOk="0">
                  <a:moveTo>
                    <a:pt x="1" y="0"/>
                  </a:moveTo>
                  <a:cubicBezTo>
                    <a:pt x="1" y="0"/>
                    <a:pt x="2" y="2"/>
                    <a:pt x="1" y="0"/>
                  </a:cubicBezTo>
                  <a:cubicBezTo>
                    <a:pt x="1" y="2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3B4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37" name="Google Shape;6237;p16"/>
            <p:cNvSpPr/>
            <p:nvPr/>
          </p:nvSpPr>
          <p:spPr>
            <a:xfrm>
              <a:off x="5002225" y="5243350"/>
              <a:ext cx="47800" cy="83025"/>
            </a:xfrm>
            <a:custGeom>
              <a:avLst/>
              <a:gdLst/>
              <a:ahLst/>
              <a:cxnLst/>
              <a:rect l="l" t="t" r="r" b="b"/>
              <a:pathLst>
                <a:path w="1912" h="3321" extrusionOk="0">
                  <a:moveTo>
                    <a:pt x="1911" y="0"/>
                  </a:moveTo>
                  <a:lnTo>
                    <a:pt x="1911" y="0"/>
                  </a:lnTo>
                  <a:cubicBezTo>
                    <a:pt x="1829" y="131"/>
                    <a:pt x="1752" y="268"/>
                    <a:pt x="1687" y="413"/>
                  </a:cubicBezTo>
                  <a:lnTo>
                    <a:pt x="1697" y="391"/>
                  </a:lnTo>
                  <a:lnTo>
                    <a:pt x="1697" y="391"/>
                  </a:lnTo>
                  <a:cubicBezTo>
                    <a:pt x="1607" y="604"/>
                    <a:pt x="1546" y="825"/>
                    <a:pt x="1515" y="1055"/>
                  </a:cubicBezTo>
                  <a:cubicBezTo>
                    <a:pt x="1515" y="1045"/>
                    <a:pt x="1516" y="1037"/>
                    <a:pt x="1516" y="1029"/>
                  </a:cubicBezTo>
                  <a:lnTo>
                    <a:pt x="1516" y="1029"/>
                  </a:lnTo>
                  <a:cubicBezTo>
                    <a:pt x="1499" y="1172"/>
                    <a:pt x="1487" y="1316"/>
                    <a:pt x="1486" y="1458"/>
                  </a:cubicBezTo>
                  <a:cubicBezTo>
                    <a:pt x="1484" y="1589"/>
                    <a:pt x="1484" y="1718"/>
                    <a:pt x="1480" y="1847"/>
                  </a:cubicBezTo>
                  <a:cubicBezTo>
                    <a:pt x="1474" y="2072"/>
                    <a:pt x="1460" y="2303"/>
                    <a:pt x="1360" y="2507"/>
                  </a:cubicBezTo>
                  <a:cubicBezTo>
                    <a:pt x="1250" y="2731"/>
                    <a:pt x="1048" y="2890"/>
                    <a:pt x="819" y="2988"/>
                  </a:cubicBezTo>
                  <a:cubicBezTo>
                    <a:pt x="558" y="3098"/>
                    <a:pt x="281" y="3162"/>
                    <a:pt x="1" y="3205"/>
                  </a:cubicBezTo>
                  <a:lnTo>
                    <a:pt x="2" y="3205"/>
                  </a:lnTo>
                  <a:cubicBezTo>
                    <a:pt x="73" y="3246"/>
                    <a:pt x="139" y="3275"/>
                    <a:pt x="209" y="3295"/>
                  </a:cubicBezTo>
                  <a:cubicBezTo>
                    <a:pt x="246" y="3305"/>
                    <a:pt x="285" y="3312"/>
                    <a:pt x="324" y="3317"/>
                  </a:cubicBezTo>
                  <a:cubicBezTo>
                    <a:pt x="347" y="3320"/>
                    <a:pt x="371" y="3321"/>
                    <a:pt x="396" y="3321"/>
                  </a:cubicBezTo>
                  <a:cubicBezTo>
                    <a:pt x="462" y="3321"/>
                    <a:pt x="531" y="3311"/>
                    <a:pt x="595" y="3291"/>
                  </a:cubicBezTo>
                  <a:cubicBezTo>
                    <a:pt x="692" y="3261"/>
                    <a:pt x="788" y="3211"/>
                    <a:pt x="883" y="3140"/>
                  </a:cubicBezTo>
                  <a:cubicBezTo>
                    <a:pt x="970" y="3073"/>
                    <a:pt x="1044" y="2986"/>
                    <a:pt x="1105" y="2912"/>
                  </a:cubicBezTo>
                  <a:cubicBezTo>
                    <a:pt x="1187" y="2816"/>
                    <a:pt x="1252" y="2706"/>
                    <a:pt x="1312" y="2606"/>
                  </a:cubicBezTo>
                  <a:cubicBezTo>
                    <a:pt x="1417" y="2423"/>
                    <a:pt x="1507" y="2234"/>
                    <a:pt x="1585" y="2047"/>
                  </a:cubicBezTo>
                  <a:cubicBezTo>
                    <a:pt x="1647" y="1787"/>
                    <a:pt x="1694" y="1526"/>
                    <a:pt x="1739" y="1263"/>
                  </a:cubicBezTo>
                  <a:cubicBezTo>
                    <a:pt x="1762" y="1115"/>
                    <a:pt x="1789" y="966"/>
                    <a:pt x="1809" y="819"/>
                  </a:cubicBezTo>
                  <a:cubicBezTo>
                    <a:pt x="1823" y="693"/>
                    <a:pt x="1841" y="568"/>
                    <a:pt x="1854" y="441"/>
                  </a:cubicBezTo>
                  <a:cubicBezTo>
                    <a:pt x="1861" y="380"/>
                    <a:pt x="1867" y="316"/>
                    <a:pt x="1874" y="255"/>
                  </a:cubicBezTo>
                  <a:cubicBezTo>
                    <a:pt x="1881" y="194"/>
                    <a:pt x="1887" y="130"/>
                    <a:pt x="1898" y="68"/>
                  </a:cubicBezTo>
                  <a:cubicBezTo>
                    <a:pt x="1902" y="45"/>
                    <a:pt x="1908" y="23"/>
                    <a:pt x="1911" y="0"/>
                  </a:cubicBezTo>
                  <a:close/>
                </a:path>
              </a:pathLst>
            </a:custGeom>
            <a:solidFill>
              <a:srgbClr val="B3B4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38" name="Google Shape;6238;p16"/>
            <p:cNvSpPr/>
            <p:nvPr/>
          </p:nvSpPr>
          <p:spPr>
            <a:xfrm>
              <a:off x="5176050" y="5173225"/>
              <a:ext cx="173175" cy="145200"/>
            </a:xfrm>
            <a:custGeom>
              <a:avLst/>
              <a:gdLst/>
              <a:ahLst/>
              <a:cxnLst/>
              <a:rect l="l" t="t" r="r" b="b"/>
              <a:pathLst>
                <a:path w="6927" h="5808" extrusionOk="0">
                  <a:moveTo>
                    <a:pt x="6137" y="3416"/>
                  </a:moveTo>
                  <a:cubicBezTo>
                    <a:pt x="6142" y="3419"/>
                    <a:pt x="6148" y="3422"/>
                    <a:pt x="6154" y="3425"/>
                  </a:cubicBezTo>
                  <a:lnTo>
                    <a:pt x="6154" y="3425"/>
                  </a:lnTo>
                  <a:cubicBezTo>
                    <a:pt x="6148" y="3422"/>
                    <a:pt x="6143" y="3418"/>
                    <a:pt x="6137" y="3416"/>
                  </a:cubicBezTo>
                  <a:close/>
                  <a:moveTo>
                    <a:pt x="6154" y="3425"/>
                  </a:moveTo>
                  <a:cubicBezTo>
                    <a:pt x="6154" y="3425"/>
                    <a:pt x="6154" y="3425"/>
                    <a:pt x="6154" y="3425"/>
                  </a:cubicBezTo>
                  <a:lnTo>
                    <a:pt x="6154" y="3425"/>
                  </a:lnTo>
                  <a:cubicBezTo>
                    <a:pt x="6155" y="3426"/>
                    <a:pt x="6156" y="3426"/>
                    <a:pt x="6157" y="3426"/>
                  </a:cubicBezTo>
                  <a:lnTo>
                    <a:pt x="6157" y="3426"/>
                  </a:lnTo>
                  <a:cubicBezTo>
                    <a:pt x="6156" y="3426"/>
                    <a:pt x="6155" y="3425"/>
                    <a:pt x="6154" y="3425"/>
                  </a:cubicBezTo>
                  <a:close/>
                  <a:moveTo>
                    <a:pt x="6157" y="3426"/>
                  </a:moveTo>
                  <a:cubicBezTo>
                    <a:pt x="6158" y="3427"/>
                    <a:pt x="6159" y="3427"/>
                    <a:pt x="6160" y="3427"/>
                  </a:cubicBezTo>
                  <a:cubicBezTo>
                    <a:pt x="6159" y="3427"/>
                    <a:pt x="6158" y="3427"/>
                    <a:pt x="6157" y="3426"/>
                  </a:cubicBezTo>
                  <a:close/>
                  <a:moveTo>
                    <a:pt x="213" y="0"/>
                  </a:moveTo>
                  <a:cubicBezTo>
                    <a:pt x="169" y="5"/>
                    <a:pt x="120" y="7"/>
                    <a:pt x="68" y="15"/>
                  </a:cubicBezTo>
                  <a:cubicBezTo>
                    <a:pt x="43" y="19"/>
                    <a:pt x="21" y="26"/>
                    <a:pt x="1" y="36"/>
                  </a:cubicBezTo>
                  <a:cubicBezTo>
                    <a:pt x="11" y="94"/>
                    <a:pt x="18" y="151"/>
                    <a:pt x="21" y="209"/>
                  </a:cubicBezTo>
                  <a:cubicBezTo>
                    <a:pt x="28" y="322"/>
                    <a:pt x="28" y="434"/>
                    <a:pt x="28" y="545"/>
                  </a:cubicBezTo>
                  <a:cubicBezTo>
                    <a:pt x="166" y="1080"/>
                    <a:pt x="377" y="1823"/>
                    <a:pt x="669" y="2543"/>
                  </a:cubicBezTo>
                  <a:cubicBezTo>
                    <a:pt x="1003" y="3368"/>
                    <a:pt x="1401" y="4025"/>
                    <a:pt x="1882" y="4545"/>
                  </a:cubicBezTo>
                  <a:cubicBezTo>
                    <a:pt x="2144" y="4829"/>
                    <a:pt x="2443" y="5076"/>
                    <a:pt x="2779" y="5282"/>
                  </a:cubicBezTo>
                  <a:cubicBezTo>
                    <a:pt x="3082" y="5470"/>
                    <a:pt x="3405" y="5610"/>
                    <a:pt x="3738" y="5705"/>
                  </a:cubicBezTo>
                  <a:cubicBezTo>
                    <a:pt x="3790" y="5720"/>
                    <a:pt x="3839" y="5734"/>
                    <a:pt x="3890" y="5744"/>
                  </a:cubicBezTo>
                  <a:cubicBezTo>
                    <a:pt x="4082" y="5786"/>
                    <a:pt x="4279" y="5807"/>
                    <a:pt x="4481" y="5807"/>
                  </a:cubicBezTo>
                  <a:cubicBezTo>
                    <a:pt x="4666" y="5807"/>
                    <a:pt x="4856" y="5789"/>
                    <a:pt x="5048" y="5753"/>
                  </a:cubicBezTo>
                  <a:cubicBezTo>
                    <a:pt x="5212" y="5724"/>
                    <a:pt x="5391" y="5674"/>
                    <a:pt x="5591" y="5598"/>
                  </a:cubicBezTo>
                  <a:cubicBezTo>
                    <a:pt x="5758" y="5534"/>
                    <a:pt x="5928" y="5447"/>
                    <a:pt x="6131" y="5315"/>
                  </a:cubicBezTo>
                  <a:cubicBezTo>
                    <a:pt x="6453" y="5103"/>
                    <a:pt x="6727" y="4805"/>
                    <a:pt x="6902" y="4474"/>
                  </a:cubicBezTo>
                  <a:cubicBezTo>
                    <a:pt x="6912" y="4460"/>
                    <a:pt x="6920" y="4444"/>
                    <a:pt x="6927" y="4430"/>
                  </a:cubicBezTo>
                  <a:cubicBezTo>
                    <a:pt x="6927" y="4395"/>
                    <a:pt x="6922" y="4362"/>
                    <a:pt x="6920" y="4326"/>
                  </a:cubicBezTo>
                  <a:cubicBezTo>
                    <a:pt x="6905" y="4242"/>
                    <a:pt x="6884" y="4161"/>
                    <a:pt x="6852" y="4079"/>
                  </a:cubicBezTo>
                  <a:cubicBezTo>
                    <a:pt x="6819" y="4000"/>
                    <a:pt x="6777" y="3927"/>
                    <a:pt x="6729" y="3860"/>
                  </a:cubicBezTo>
                  <a:cubicBezTo>
                    <a:pt x="6661" y="3771"/>
                    <a:pt x="6583" y="3694"/>
                    <a:pt x="6497" y="3624"/>
                  </a:cubicBezTo>
                  <a:cubicBezTo>
                    <a:pt x="6392" y="3547"/>
                    <a:pt x="6282" y="3483"/>
                    <a:pt x="6165" y="3430"/>
                  </a:cubicBezTo>
                  <a:cubicBezTo>
                    <a:pt x="6161" y="3429"/>
                    <a:pt x="6158" y="3427"/>
                    <a:pt x="6154" y="3425"/>
                  </a:cubicBezTo>
                  <a:lnTo>
                    <a:pt x="6154" y="3425"/>
                  </a:lnTo>
                  <a:cubicBezTo>
                    <a:pt x="5997" y="3360"/>
                    <a:pt x="5830" y="3315"/>
                    <a:pt x="5660" y="3288"/>
                  </a:cubicBezTo>
                  <a:cubicBezTo>
                    <a:pt x="5606" y="3282"/>
                    <a:pt x="5552" y="3280"/>
                    <a:pt x="5497" y="3280"/>
                  </a:cubicBezTo>
                  <a:cubicBezTo>
                    <a:pt x="5439" y="3280"/>
                    <a:pt x="5381" y="3283"/>
                    <a:pt x="5322" y="3289"/>
                  </a:cubicBezTo>
                  <a:cubicBezTo>
                    <a:pt x="5192" y="3310"/>
                    <a:pt x="5067" y="3345"/>
                    <a:pt x="4945" y="3391"/>
                  </a:cubicBezTo>
                  <a:cubicBezTo>
                    <a:pt x="4795" y="3455"/>
                    <a:pt x="4652" y="3531"/>
                    <a:pt x="4509" y="3610"/>
                  </a:cubicBezTo>
                  <a:cubicBezTo>
                    <a:pt x="4367" y="3689"/>
                    <a:pt x="4228" y="3769"/>
                    <a:pt x="4080" y="3837"/>
                  </a:cubicBezTo>
                  <a:cubicBezTo>
                    <a:pt x="3939" y="3904"/>
                    <a:pt x="3791" y="3964"/>
                    <a:pt x="3638" y="3998"/>
                  </a:cubicBezTo>
                  <a:cubicBezTo>
                    <a:pt x="3517" y="4023"/>
                    <a:pt x="3395" y="4042"/>
                    <a:pt x="3271" y="4042"/>
                  </a:cubicBezTo>
                  <a:cubicBezTo>
                    <a:pt x="3268" y="4042"/>
                    <a:pt x="3264" y="4042"/>
                    <a:pt x="3260" y="4042"/>
                  </a:cubicBezTo>
                  <a:cubicBezTo>
                    <a:pt x="3050" y="4042"/>
                    <a:pt x="2841" y="4003"/>
                    <a:pt x="2651" y="3913"/>
                  </a:cubicBezTo>
                  <a:cubicBezTo>
                    <a:pt x="2474" y="3829"/>
                    <a:pt x="2313" y="3710"/>
                    <a:pt x="2177" y="3568"/>
                  </a:cubicBezTo>
                  <a:cubicBezTo>
                    <a:pt x="1857" y="3236"/>
                    <a:pt x="1638" y="2817"/>
                    <a:pt x="1457" y="2397"/>
                  </a:cubicBezTo>
                  <a:cubicBezTo>
                    <a:pt x="1269" y="1961"/>
                    <a:pt x="1113" y="1513"/>
                    <a:pt x="933" y="1072"/>
                  </a:cubicBezTo>
                  <a:lnTo>
                    <a:pt x="933" y="1072"/>
                  </a:lnTo>
                  <a:cubicBezTo>
                    <a:pt x="934" y="1079"/>
                    <a:pt x="939" y="1086"/>
                    <a:pt x="940" y="1093"/>
                  </a:cubicBezTo>
                  <a:cubicBezTo>
                    <a:pt x="824" y="810"/>
                    <a:pt x="700" y="519"/>
                    <a:pt x="517" y="267"/>
                  </a:cubicBezTo>
                  <a:cubicBezTo>
                    <a:pt x="459" y="194"/>
                    <a:pt x="399" y="127"/>
                    <a:pt x="324" y="66"/>
                  </a:cubicBezTo>
                  <a:cubicBezTo>
                    <a:pt x="288" y="43"/>
                    <a:pt x="252" y="20"/>
                    <a:pt x="213" y="0"/>
                  </a:cubicBezTo>
                  <a:close/>
                </a:path>
              </a:pathLst>
            </a:custGeom>
            <a:solidFill>
              <a:srgbClr val="B3B4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39" name="Google Shape;6239;p16"/>
            <p:cNvSpPr/>
            <p:nvPr/>
          </p:nvSpPr>
          <p:spPr>
            <a:xfrm>
              <a:off x="5184150" y="5174975"/>
              <a:ext cx="200" cy="175"/>
            </a:xfrm>
            <a:custGeom>
              <a:avLst/>
              <a:gdLst/>
              <a:ahLst/>
              <a:cxnLst/>
              <a:rect l="l" t="t" r="r" b="b"/>
              <a:pathLst>
                <a:path w="8" h="7" extrusionOk="0">
                  <a:moveTo>
                    <a:pt x="0" y="1"/>
                  </a:moveTo>
                  <a:cubicBezTo>
                    <a:pt x="3" y="2"/>
                    <a:pt x="6" y="5"/>
                    <a:pt x="7" y="6"/>
                  </a:cubicBezTo>
                  <a:cubicBezTo>
                    <a:pt x="6" y="5"/>
                    <a:pt x="4" y="1"/>
                    <a:pt x="0" y="1"/>
                  </a:cubicBezTo>
                  <a:close/>
                </a:path>
              </a:pathLst>
            </a:custGeom>
            <a:solidFill>
              <a:srgbClr val="B3B4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40" name="Google Shape;6240;p16"/>
            <p:cNvSpPr/>
            <p:nvPr/>
          </p:nvSpPr>
          <p:spPr>
            <a:xfrm>
              <a:off x="5299300" y="5258075"/>
              <a:ext cx="300" cy="125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2" y="0"/>
                  </a:moveTo>
                  <a:cubicBezTo>
                    <a:pt x="8" y="1"/>
                    <a:pt x="6" y="2"/>
                    <a:pt x="4" y="3"/>
                  </a:cubicBezTo>
                  <a:lnTo>
                    <a:pt x="4" y="3"/>
                  </a:lnTo>
                  <a:cubicBezTo>
                    <a:pt x="7" y="2"/>
                    <a:pt x="10" y="1"/>
                    <a:pt x="12" y="0"/>
                  </a:cubicBezTo>
                  <a:close/>
                  <a:moveTo>
                    <a:pt x="4" y="3"/>
                  </a:moveTo>
                  <a:cubicBezTo>
                    <a:pt x="2" y="4"/>
                    <a:pt x="1" y="4"/>
                    <a:pt x="0" y="5"/>
                  </a:cubicBezTo>
                  <a:cubicBezTo>
                    <a:pt x="2" y="4"/>
                    <a:pt x="3" y="4"/>
                    <a:pt x="4" y="3"/>
                  </a:cubicBezTo>
                  <a:close/>
                </a:path>
              </a:pathLst>
            </a:custGeom>
            <a:solidFill>
              <a:srgbClr val="B3B4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41" name="Google Shape;6241;p16"/>
            <p:cNvSpPr/>
            <p:nvPr/>
          </p:nvSpPr>
          <p:spPr>
            <a:xfrm>
              <a:off x="5219225" y="4648675"/>
              <a:ext cx="222175" cy="121150"/>
            </a:xfrm>
            <a:custGeom>
              <a:avLst/>
              <a:gdLst/>
              <a:ahLst/>
              <a:cxnLst/>
              <a:rect l="l" t="t" r="r" b="b"/>
              <a:pathLst>
                <a:path w="8887" h="4846" extrusionOk="0">
                  <a:moveTo>
                    <a:pt x="5095" y="4637"/>
                  </a:moveTo>
                  <a:lnTo>
                    <a:pt x="5095" y="4637"/>
                  </a:lnTo>
                  <a:cubicBezTo>
                    <a:pt x="5088" y="4640"/>
                    <a:pt x="5081" y="4643"/>
                    <a:pt x="5074" y="4645"/>
                  </a:cubicBezTo>
                  <a:lnTo>
                    <a:pt x="5074" y="4645"/>
                  </a:lnTo>
                  <a:cubicBezTo>
                    <a:pt x="5082" y="4643"/>
                    <a:pt x="5088" y="4641"/>
                    <a:pt x="5095" y="4637"/>
                  </a:cubicBezTo>
                  <a:close/>
                  <a:moveTo>
                    <a:pt x="3341" y="4801"/>
                  </a:moveTo>
                  <a:cubicBezTo>
                    <a:pt x="3342" y="4801"/>
                    <a:pt x="3342" y="4801"/>
                    <a:pt x="3343" y="4801"/>
                  </a:cubicBezTo>
                  <a:cubicBezTo>
                    <a:pt x="3342" y="4801"/>
                    <a:pt x="3342" y="4801"/>
                    <a:pt x="3341" y="4801"/>
                  </a:cubicBezTo>
                  <a:close/>
                  <a:moveTo>
                    <a:pt x="6049" y="0"/>
                  </a:moveTo>
                  <a:cubicBezTo>
                    <a:pt x="5419" y="0"/>
                    <a:pt x="4803" y="154"/>
                    <a:pt x="4263" y="446"/>
                  </a:cubicBezTo>
                  <a:cubicBezTo>
                    <a:pt x="3419" y="906"/>
                    <a:pt x="2851" y="1681"/>
                    <a:pt x="2301" y="2431"/>
                  </a:cubicBezTo>
                  <a:cubicBezTo>
                    <a:pt x="2034" y="2796"/>
                    <a:pt x="1770" y="3156"/>
                    <a:pt x="1487" y="3474"/>
                  </a:cubicBezTo>
                  <a:cubicBezTo>
                    <a:pt x="1204" y="3780"/>
                    <a:pt x="935" y="4015"/>
                    <a:pt x="662" y="4192"/>
                  </a:cubicBezTo>
                  <a:cubicBezTo>
                    <a:pt x="536" y="4271"/>
                    <a:pt x="411" y="4339"/>
                    <a:pt x="276" y="4399"/>
                  </a:cubicBezTo>
                  <a:cubicBezTo>
                    <a:pt x="257" y="4394"/>
                    <a:pt x="235" y="4390"/>
                    <a:pt x="211" y="4390"/>
                  </a:cubicBezTo>
                  <a:cubicBezTo>
                    <a:pt x="186" y="4390"/>
                    <a:pt x="157" y="4394"/>
                    <a:pt x="127" y="4407"/>
                  </a:cubicBezTo>
                  <a:cubicBezTo>
                    <a:pt x="79" y="4429"/>
                    <a:pt x="38" y="4475"/>
                    <a:pt x="18" y="4528"/>
                  </a:cubicBezTo>
                  <a:cubicBezTo>
                    <a:pt x="0" y="4578"/>
                    <a:pt x="2" y="4636"/>
                    <a:pt x="26" y="4688"/>
                  </a:cubicBezTo>
                  <a:cubicBezTo>
                    <a:pt x="43" y="4722"/>
                    <a:pt x="75" y="4765"/>
                    <a:pt x="120" y="4787"/>
                  </a:cubicBezTo>
                  <a:cubicBezTo>
                    <a:pt x="246" y="4729"/>
                    <a:pt x="375" y="4677"/>
                    <a:pt x="507" y="4640"/>
                  </a:cubicBezTo>
                  <a:cubicBezTo>
                    <a:pt x="648" y="4598"/>
                    <a:pt x="787" y="4568"/>
                    <a:pt x="931" y="4550"/>
                  </a:cubicBezTo>
                  <a:cubicBezTo>
                    <a:pt x="1073" y="4530"/>
                    <a:pt x="1217" y="4521"/>
                    <a:pt x="1360" y="4521"/>
                  </a:cubicBezTo>
                  <a:cubicBezTo>
                    <a:pt x="1486" y="4521"/>
                    <a:pt x="1611" y="4528"/>
                    <a:pt x="1735" y="4540"/>
                  </a:cubicBezTo>
                  <a:cubicBezTo>
                    <a:pt x="2278" y="4591"/>
                    <a:pt x="2804" y="4723"/>
                    <a:pt x="3341" y="4801"/>
                  </a:cubicBezTo>
                  <a:lnTo>
                    <a:pt x="3341" y="4801"/>
                  </a:lnTo>
                  <a:cubicBezTo>
                    <a:pt x="3340" y="4801"/>
                    <a:pt x="3338" y="4800"/>
                    <a:pt x="3337" y="4800"/>
                  </a:cubicBezTo>
                  <a:lnTo>
                    <a:pt x="3337" y="4800"/>
                  </a:lnTo>
                  <a:cubicBezTo>
                    <a:pt x="3510" y="4823"/>
                    <a:pt x="3686" y="4841"/>
                    <a:pt x="3861" y="4844"/>
                  </a:cubicBezTo>
                  <a:cubicBezTo>
                    <a:pt x="3894" y="4845"/>
                    <a:pt x="3927" y="4845"/>
                    <a:pt x="3960" y="4845"/>
                  </a:cubicBezTo>
                  <a:cubicBezTo>
                    <a:pt x="4106" y="4845"/>
                    <a:pt x="4251" y="4837"/>
                    <a:pt x="4395" y="4820"/>
                  </a:cubicBezTo>
                  <a:cubicBezTo>
                    <a:pt x="4385" y="4820"/>
                    <a:pt x="4377" y="4821"/>
                    <a:pt x="4368" y="4821"/>
                  </a:cubicBezTo>
                  <a:cubicBezTo>
                    <a:pt x="4611" y="4788"/>
                    <a:pt x="4849" y="4733"/>
                    <a:pt x="5074" y="4645"/>
                  </a:cubicBezTo>
                  <a:lnTo>
                    <a:pt x="5074" y="4645"/>
                  </a:lnTo>
                  <a:cubicBezTo>
                    <a:pt x="5072" y="4646"/>
                    <a:pt x="5070" y="4647"/>
                    <a:pt x="5068" y="4647"/>
                  </a:cubicBezTo>
                  <a:cubicBezTo>
                    <a:pt x="5151" y="4613"/>
                    <a:pt x="5230" y="4573"/>
                    <a:pt x="5302" y="4521"/>
                  </a:cubicBezTo>
                  <a:cubicBezTo>
                    <a:pt x="5330" y="4498"/>
                    <a:pt x="5358" y="4472"/>
                    <a:pt x="5381" y="4446"/>
                  </a:cubicBezTo>
                  <a:cubicBezTo>
                    <a:pt x="5398" y="4420"/>
                    <a:pt x="5412" y="4397"/>
                    <a:pt x="5425" y="4370"/>
                  </a:cubicBezTo>
                  <a:cubicBezTo>
                    <a:pt x="5437" y="4343"/>
                    <a:pt x="5444" y="4317"/>
                    <a:pt x="5448" y="4288"/>
                  </a:cubicBezTo>
                  <a:cubicBezTo>
                    <a:pt x="5455" y="4226"/>
                    <a:pt x="5453" y="4168"/>
                    <a:pt x="5445" y="4109"/>
                  </a:cubicBezTo>
                  <a:cubicBezTo>
                    <a:pt x="5430" y="3994"/>
                    <a:pt x="5404" y="3879"/>
                    <a:pt x="5388" y="3764"/>
                  </a:cubicBezTo>
                  <a:cubicBezTo>
                    <a:pt x="5368" y="3632"/>
                    <a:pt x="5362" y="3500"/>
                    <a:pt x="5386" y="3369"/>
                  </a:cubicBezTo>
                  <a:cubicBezTo>
                    <a:pt x="5411" y="3221"/>
                    <a:pt x="5470" y="3076"/>
                    <a:pt x="5560" y="2957"/>
                  </a:cubicBezTo>
                  <a:cubicBezTo>
                    <a:pt x="5618" y="2881"/>
                    <a:pt x="5678" y="2806"/>
                    <a:pt x="5750" y="2741"/>
                  </a:cubicBezTo>
                  <a:cubicBezTo>
                    <a:pt x="5826" y="2675"/>
                    <a:pt x="5905" y="2608"/>
                    <a:pt x="5994" y="2562"/>
                  </a:cubicBezTo>
                  <a:cubicBezTo>
                    <a:pt x="6069" y="2524"/>
                    <a:pt x="6148" y="2487"/>
                    <a:pt x="6230" y="2476"/>
                  </a:cubicBezTo>
                  <a:cubicBezTo>
                    <a:pt x="6274" y="2471"/>
                    <a:pt x="6320" y="2461"/>
                    <a:pt x="6365" y="2461"/>
                  </a:cubicBezTo>
                  <a:cubicBezTo>
                    <a:pt x="6399" y="2464"/>
                    <a:pt x="6435" y="2467"/>
                    <a:pt x="6468" y="2473"/>
                  </a:cubicBezTo>
                  <a:cubicBezTo>
                    <a:pt x="6619" y="2496"/>
                    <a:pt x="6762" y="2568"/>
                    <a:pt x="6884" y="2659"/>
                  </a:cubicBezTo>
                  <a:cubicBezTo>
                    <a:pt x="7021" y="2761"/>
                    <a:pt x="7146" y="2876"/>
                    <a:pt x="7264" y="2997"/>
                  </a:cubicBezTo>
                  <a:cubicBezTo>
                    <a:pt x="7369" y="3099"/>
                    <a:pt x="7472" y="3205"/>
                    <a:pt x="7585" y="3297"/>
                  </a:cubicBezTo>
                  <a:cubicBezTo>
                    <a:pt x="7641" y="3337"/>
                    <a:pt x="7696" y="3373"/>
                    <a:pt x="7758" y="3405"/>
                  </a:cubicBezTo>
                  <a:cubicBezTo>
                    <a:pt x="7785" y="3415"/>
                    <a:pt x="7811" y="3422"/>
                    <a:pt x="7840" y="3429"/>
                  </a:cubicBezTo>
                  <a:cubicBezTo>
                    <a:pt x="7866" y="3432"/>
                    <a:pt x="7892" y="3433"/>
                    <a:pt x="7917" y="3433"/>
                  </a:cubicBezTo>
                  <a:cubicBezTo>
                    <a:pt x="7974" y="3433"/>
                    <a:pt x="8030" y="3428"/>
                    <a:pt x="8087" y="3422"/>
                  </a:cubicBezTo>
                  <a:cubicBezTo>
                    <a:pt x="8190" y="3406"/>
                    <a:pt x="8289" y="3385"/>
                    <a:pt x="8385" y="3349"/>
                  </a:cubicBezTo>
                  <a:cubicBezTo>
                    <a:pt x="8446" y="3322"/>
                    <a:pt x="8499" y="3291"/>
                    <a:pt x="8553" y="3256"/>
                  </a:cubicBezTo>
                  <a:cubicBezTo>
                    <a:pt x="8605" y="3214"/>
                    <a:pt x="8650" y="3169"/>
                    <a:pt x="8693" y="3119"/>
                  </a:cubicBezTo>
                  <a:cubicBezTo>
                    <a:pt x="8734" y="3062"/>
                    <a:pt x="8770" y="3000"/>
                    <a:pt x="8799" y="2938"/>
                  </a:cubicBezTo>
                  <a:cubicBezTo>
                    <a:pt x="8835" y="2845"/>
                    <a:pt x="8858" y="2749"/>
                    <a:pt x="8872" y="2648"/>
                  </a:cubicBezTo>
                  <a:cubicBezTo>
                    <a:pt x="8887" y="2510"/>
                    <a:pt x="8884" y="2374"/>
                    <a:pt x="8869" y="2237"/>
                  </a:cubicBezTo>
                  <a:cubicBezTo>
                    <a:pt x="8836" y="2019"/>
                    <a:pt x="8779" y="1806"/>
                    <a:pt x="8697" y="1600"/>
                  </a:cubicBezTo>
                  <a:cubicBezTo>
                    <a:pt x="8615" y="1410"/>
                    <a:pt x="8515" y="1230"/>
                    <a:pt x="8395" y="1064"/>
                  </a:cubicBezTo>
                  <a:cubicBezTo>
                    <a:pt x="8298" y="936"/>
                    <a:pt x="8189" y="820"/>
                    <a:pt x="8065" y="719"/>
                  </a:cubicBezTo>
                  <a:cubicBezTo>
                    <a:pt x="8041" y="700"/>
                    <a:pt x="8018" y="685"/>
                    <a:pt x="7995" y="669"/>
                  </a:cubicBezTo>
                  <a:cubicBezTo>
                    <a:pt x="7960" y="647"/>
                    <a:pt x="7933" y="616"/>
                    <a:pt x="7924" y="575"/>
                  </a:cubicBezTo>
                  <a:cubicBezTo>
                    <a:pt x="7917" y="547"/>
                    <a:pt x="7917" y="515"/>
                    <a:pt x="7926" y="489"/>
                  </a:cubicBezTo>
                  <a:cubicBezTo>
                    <a:pt x="7909" y="478"/>
                    <a:pt x="7888" y="468"/>
                    <a:pt x="7871" y="456"/>
                  </a:cubicBezTo>
                  <a:cubicBezTo>
                    <a:pt x="7634" y="324"/>
                    <a:pt x="7380" y="218"/>
                    <a:pt x="7114" y="145"/>
                  </a:cubicBezTo>
                  <a:cubicBezTo>
                    <a:pt x="6798" y="53"/>
                    <a:pt x="6459" y="5"/>
                    <a:pt x="6109" y="1"/>
                  </a:cubicBezTo>
                  <a:cubicBezTo>
                    <a:pt x="6089" y="1"/>
                    <a:pt x="6069" y="0"/>
                    <a:pt x="6049" y="0"/>
                  </a:cubicBezTo>
                  <a:close/>
                </a:path>
              </a:pathLst>
            </a:custGeom>
            <a:solidFill>
              <a:srgbClr val="B3B4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42" name="Google Shape;6242;p16"/>
            <p:cNvSpPr/>
            <p:nvPr/>
          </p:nvSpPr>
          <p:spPr>
            <a:xfrm>
              <a:off x="5623925" y="4460250"/>
              <a:ext cx="111350" cy="55650"/>
            </a:xfrm>
            <a:custGeom>
              <a:avLst/>
              <a:gdLst/>
              <a:ahLst/>
              <a:cxnLst/>
              <a:rect l="l" t="t" r="r" b="b"/>
              <a:pathLst>
                <a:path w="4454" h="2226" extrusionOk="0">
                  <a:moveTo>
                    <a:pt x="3898" y="0"/>
                  </a:moveTo>
                  <a:cubicBezTo>
                    <a:pt x="3711" y="0"/>
                    <a:pt x="3506" y="25"/>
                    <a:pt x="3257" y="76"/>
                  </a:cubicBezTo>
                  <a:cubicBezTo>
                    <a:pt x="3026" y="128"/>
                    <a:pt x="2797" y="193"/>
                    <a:pt x="2520" y="289"/>
                  </a:cubicBezTo>
                  <a:cubicBezTo>
                    <a:pt x="2076" y="440"/>
                    <a:pt x="1615" y="638"/>
                    <a:pt x="1022" y="932"/>
                  </a:cubicBezTo>
                  <a:cubicBezTo>
                    <a:pt x="705" y="1090"/>
                    <a:pt x="392" y="1254"/>
                    <a:pt x="81" y="1422"/>
                  </a:cubicBezTo>
                  <a:lnTo>
                    <a:pt x="1" y="1465"/>
                  </a:lnTo>
                  <a:cubicBezTo>
                    <a:pt x="75" y="1457"/>
                    <a:pt x="152" y="1450"/>
                    <a:pt x="228" y="1450"/>
                  </a:cubicBezTo>
                  <a:cubicBezTo>
                    <a:pt x="241" y="1450"/>
                    <a:pt x="255" y="1450"/>
                    <a:pt x="268" y="1451"/>
                  </a:cubicBezTo>
                  <a:cubicBezTo>
                    <a:pt x="367" y="1455"/>
                    <a:pt x="469" y="1464"/>
                    <a:pt x="567" y="1485"/>
                  </a:cubicBezTo>
                  <a:cubicBezTo>
                    <a:pt x="986" y="1573"/>
                    <a:pt x="1358" y="1801"/>
                    <a:pt x="1747" y="1969"/>
                  </a:cubicBezTo>
                  <a:lnTo>
                    <a:pt x="1720" y="1959"/>
                  </a:lnTo>
                  <a:lnTo>
                    <a:pt x="1720" y="1959"/>
                  </a:lnTo>
                  <a:cubicBezTo>
                    <a:pt x="1857" y="2017"/>
                    <a:pt x="1997" y="2070"/>
                    <a:pt x="2139" y="2113"/>
                  </a:cubicBezTo>
                  <a:cubicBezTo>
                    <a:pt x="2280" y="2155"/>
                    <a:pt x="2427" y="2185"/>
                    <a:pt x="2575" y="2209"/>
                  </a:cubicBezTo>
                  <a:cubicBezTo>
                    <a:pt x="2646" y="2218"/>
                    <a:pt x="2716" y="2225"/>
                    <a:pt x="2788" y="2225"/>
                  </a:cubicBezTo>
                  <a:cubicBezTo>
                    <a:pt x="2795" y="2225"/>
                    <a:pt x="2802" y="2225"/>
                    <a:pt x="2809" y="2225"/>
                  </a:cubicBezTo>
                  <a:cubicBezTo>
                    <a:pt x="2881" y="2225"/>
                    <a:pt x="2952" y="2221"/>
                    <a:pt x="3024" y="2212"/>
                  </a:cubicBezTo>
                  <a:lnTo>
                    <a:pt x="3020" y="2212"/>
                  </a:lnTo>
                  <a:cubicBezTo>
                    <a:pt x="3168" y="2189"/>
                    <a:pt x="3313" y="2153"/>
                    <a:pt x="3451" y="2097"/>
                  </a:cubicBezTo>
                  <a:cubicBezTo>
                    <a:pt x="3579" y="2044"/>
                    <a:pt x="3698" y="1975"/>
                    <a:pt x="3813" y="1895"/>
                  </a:cubicBezTo>
                  <a:cubicBezTo>
                    <a:pt x="3814" y="1895"/>
                    <a:pt x="3814" y="1893"/>
                    <a:pt x="3816" y="1893"/>
                  </a:cubicBezTo>
                  <a:cubicBezTo>
                    <a:pt x="3936" y="1801"/>
                    <a:pt x="4044" y="1699"/>
                    <a:pt x="4140" y="1582"/>
                  </a:cubicBezTo>
                  <a:cubicBezTo>
                    <a:pt x="4231" y="1467"/>
                    <a:pt x="4305" y="1343"/>
                    <a:pt x="4366" y="1208"/>
                  </a:cubicBezTo>
                  <a:cubicBezTo>
                    <a:pt x="4403" y="1115"/>
                    <a:pt x="4428" y="1020"/>
                    <a:pt x="4445" y="918"/>
                  </a:cubicBezTo>
                  <a:cubicBezTo>
                    <a:pt x="4453" y="833"/>
                    <a:pt x="4453" y="753"/>
                    <a:pt x="4445" y="667"/>
                  </a:cubicBezTo>
                  <a:cubicBezTo>
                    <a:pt x="4432" y="595"/>
                    <a:pt x="4413" y="524"/>
                    <a:pt x="4387" y="454"/>
                  </a:cubicBezTo>
                  <a:cubicBezTo>
                    <a:pt x="4360" y="397"/>
                    <a:pt x="4330" y="342"/>
                    <a:pt x="4291" y="286"/>
                  </a:cubicBezTo>
                  <a:cubicBezTo>
                    <a:pt x="4234" y="210"/>
                    <a:pt x="4168" y="142"/>
                    <a:pt x="4094" y="81"/>
                  </a:cubicBezTo>
                  <a:cubicBezTo>
                    <a:pt x="4093" y="81"/>
                    <a:pt x="4093" y="79"/>
                    <a:pt x="4090" y="79"/>
                  </a:cubicBezTo>
                  <a:lnTo>
                    <a:pt x="4093" y="81"/>
                  </a:lnTo>
                  <a:cubicBezTo>
                    <a:pt x="4090" y="79"/>
                    <a:pt x="4089" y="79"/>
                    <a:pt x="4089" y="78"/>
                  </a:cubicBezTo>
                  <a:cubicBezTo>
                    <a:pt x="4051" y="51"/>
                    <a:pt x="4014" y="23"/>
                    <a:pt x="3974" y="0"/>
                  </a:cubicBezTo>
                  <a:lnTo>
                    <a:pt x="3929" y="0"/>
                  </a:lnTo>
                  <a:cubicBezTo>
                    <a:pt x="3919" y="0"/>
                    <a:pt x="3909" y="0"/>
                    <a:pt x="3898" y="0"/>
                  </a:cubicBezTo>
                  <a:close/>
                </a:path>
              </a:pathLst>
            </a:custGeom>
            <a:solidFill>
              <a:srgbClr val="B3B4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43" name="Google Shape;6243;p16"/>
            <p:cNvSpPr/>
            <p:nvPr/>
          </p:nvSpPr>
          <p:spPr>
            <a:xfrm>
              <a:off x="5725950" y="4462050"/>
              <a:ext cx="200" cy="200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0"/>
                  </a:moveTo>
                  <a:lnTo>
                    <a:pt x="0" y="0"/>
                  </a:lnTo>
                  <a:cubicBezTo>
                    <a:pt x="2" y="4"/>
                    <a:pt x="4" y="5"/>
                    <a:pt x="5" y="6"/>
                  </a:cubicBezTo>
                  <a:lnTo>
                    <a:pt x="5" y="6"/>
                  </a:lnTo>
                  <a:cubicBezTo>
                    <a:pt x="4" y="5"/>
                    <a:pt x="1" y="3"/>
                    <a:pt x="0" y="0"/>
                  </a:cubicBezTo>
                  <a:close/>
                  <a:moveTo>
                    <a:pt x="5" y="6"/>
                  </a:moveTo>
                  <a:cubicBezTo>
                    <a:pt x="6" y="6"/>
                    <a:pt x="7" y="7"/>
                    <a:pt x="8" y="7"/>
                  </a:cubicBezTo>
                  <a:lnTo>
                    <a:pt x="6" y="6"/>
                  </a:lnTo>
                  <a:cubicBezTo>
                    <a:pt x="6" y="6"/>
                    <a:pt x="6" y="6"/>
                    <a:pt x="5" y="6"/>
                  </a:cubicBezTo>
                  <a:close/>
                </a:path>
              </a:pathLst>
            </a:custGeom>
            <a:solidFill>
              <a:srgbClr val="B3B4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44" name="Google Shape;6244;p16"/>
            <p:cNvSpPr/>
            <p:nvPr/>
          </p:nvSpPr>
          <p:spPr>
            <a:xfrm>
              <a:off x="5718950" y="4507600"/>
              <a:ext cx="300" cy="250"/>
            </a:xfrm>
            <a:custGeom>
              <a:avLst/>
              <a:gdLst/>
              <a:ahLst/>
              <a:cxnLst/>
              <a:rect l="l" t="t" r="r" b="b"/>
              <a:pathLst>
                <a:path w="12" h="10" extrusionOk="0">
                  <a:moveTo>
                    <a:pt x="12" y="1"/>
                  </a:moveTo>
                  <a:cubicBezTo>
                    <a:pt x="7" y="2"/>
                    <a:pt x="5" y="6"/>
                    <a:pt x="0" y="9"/>
                  </a:cubicBezTo>
                  <a:cubicBezTo>
                    <a:pt x="5" y="8"/>
                    <a:pt x="7" y="4"/>
                    <a:pt x="12" y="1"/>
                  </a:cubicBezTo>
                  <a:close/>
                </a:path>
              </a:pathLst>
            </a:custGeom>
            <a:solidFill>
              <a:srgbClr val="B3B4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45" name="Google Shape;6245;p16"/>
            <p:cNvSpPr/>
            <p:nvPr/>
          </p:nvSpPr>
          <p:spPr>
            <a:xfrm>
              <a:off x="5535825" y="4299500"/>
              <a:ext cx="91150" cy="121700"/>
            </a:xfrm>
            <a:custGeom>
              <a:avLst/>
              <a:gdLst/>
              <a:ahLst/>
              <a:cxnLst/>
              <a:rect l="l" t="t" r="r" b="b"/>
              <a:pathLst>
                <a:path w="3646" h="4868" extrusionOk="0">
                  <a:moveTo>
                    <a:pt x="2354" y="1"/>
                  </a:moveTo>
                  <a:cubicBezTo>
                    <a:pt x="2181" y="1"/>
                    <a:pt x="1987" y="25"/>
                    <a:pt x="1761" y="76"/>
                  </a:cubicBezTo>
                  <a:cubicBezTo>
                    <a:pt x="1541" y="126"/>
                    <a:pt x="1306" y="205"/>
                    <a:pt x="1056" y="312"/>
                  </a:cubicBezTo>
                  <a:cubicBezTo>
                    <a:pt x="1049" y="313"/>
                    <a:pt x="1043" y="317"/>
                    <a:pt x="1036" y="319"/>
                  </a:cubicBezTo>
                  <a:cubicBezTo>
                    <a:pt x="1036" y="322"/>
                    <a:pt x="1036" y="325"/>
                    <a:pt x="1034" y="327"/>
                  </a:cubicBezTo>
                  <a:cubicBezTo>
                    <a:pt x="1030" y="381"/>
                    <a:pt x="1029" y="429"/>
                    <a:pt x="1033" y="480"/>
                  </a:cubicBezTo>
                  <a:lnTo>
                    <a:pt x="1033" y="483"/>
                  </a:lnTo>
                  <a:cubicBezTo>
                    <a:pt x="1034" y="483"/>
                    <a:pt x="1034" y="484"/>
                    <a:pt x="1034" y="484"/>
                  </a:cubicBezTo>
                  <a:cubicBezTo>
                    <a:pt x="1034" y="485"/>
                    <a:pt x="1036" y="485"/>
                    <a:pt x="1034" y="487"/>
                  </a:cubicBezTo>
                  <a:cubicBezTo>
                    <a:pt x="1034" y="487"/>
                    <a:pt x="1034" y="490"/>
                    <a:pt x="1036" y="490"/>
                  </a:cubicBezTo>
                  <a:lnTo>
                    <a:pt x="1036" y="498"/>
                  </a:lnTo>
                  <a:lnTo>
                    <a:pt x="1036" y="504"/>
                  </a:lnTo>
                  <a:cubicBezTo>
                    <a:pt x="1057" y="633"/>
                    <a:pt x="1100" y="757"/>
                    <a:pt x="1151" y="879"/>
                  </a:cubicBezTo>
                  <a:cubicBezTo>
                    <a:pt x="1148" y="872"/>
                    <a:pt x="1143" y="860"/>
                    <a:pt x="1141" y="853"/>
                  </a:cubicBezTo>
                  <a:lnTo>
                    <a:pt x="1141" y="853"/>
                  </a:lnTo>
                  <a:cubicBezTo>
                    <a:pt x="1235" y="1081"/>
                    <a:pt x="1353" y="1297"/>
                    <a:pt x="1454" y="1521"/>
                  </a:cubicBezTo>
                  <a:cubicBezTo>
                    <a:pt x="1503" y="1629"/>
                    <a:pt x="1550" y="1735"/>
                    <a:pt x="1583" y="1847"/>
                  </a:cubicBezTo>
                  <a:cubicBezTo>
                    <a:pt x="1615" y="1945"/>
                    <a:pt x="1639" y="2050"/>
                    <a:pt x="1643" y="2156"/>
                  </a:cubicBezTo>
                  <a:cubicBezTo>
                    <a:pt x="1645" y="2203"/>
                    <a:pt x="1643" y="2252"/>
                    <a:pt x="1636" y="2302"/>
                  </a:cubicBezTo>
                  <a:cubicBezTo>
                    <a:pt x="1630" y="2350"/>
                    <a:pt x="1620" y="2394"/>
                    <a:pt x="1603" y="2437"/>
                  </a:cubicBezTo>
                  <a:cubicBezTo>
                    <a:pt x="1593" y="2465"/>
                    <a:pt x="1580" y="2493"/>
                    <a:pt x="1566" y="2518"/>
                  </a:cubicBezTo>
                  <a:cubicBezTo>
                    <a:pt x="1546" y="2551"/>
                    <a:pt x="1526" y="2581"/>
                    <a:pt x="1504" y="2611"/>
                  </a:cubicBezTo>
                  <a:cubicBezTo>
                    <a:pt x="1465" y="2663"/>
                    <a:pt x="1416" y="2709"/>
                    <a:pt x="1365" y="2748"/>
                  </a:cubicBezTo>
                  <a:cubicBezTo>
                    <a:pt x="1123" y="2924"/>
                    <a:pt x="822" y="2972"/>
                    <a:pt x="549" y="3071"/>
                  </a:cubicBezTo>
                  <a:cubicBezTo>
                    <a:pt x="545" y="3075"/>
                    <a:pt x="540" y="3075"/>
                    <a:pt x="534" y="3078"/>
                  </a:cubicBezTo>
                  <a:lnTo>
                    <a:pt x="532" y="3078"/>
                  </a:lnTo>
                  <a:lnTo>
                    <a:pt x="533" y="3076"/>
                  </a:lnTo>
                  <a:lnTo>
                    <a:pt x="533" y="3076"/>
                  </a:lnTo>
                  <a:cubicBezTo>
                    <a:pt x="464" y="3107"/>
                    <a:pt x="399" y="3140"/>
                    <a:pt x="336" y="3183"/>
                  </a:cubicBezTo>
                  <a:cubicBezTo>
                    <a:pt x="297" y="3211"/>
                    <a:pt x="264" y="3245"/>
                    <a:pt x="231" y="3280"/>
                  </a:cubicBezTo>
                  <a:cubicBezTo>
                    <a:pt x="188" y="3341"/>
                    <a:pt x="152" y="3405"/>
                    <a:pt x="124" y="3473"/>
                  </a:cubicBezTo>
                  <a:cubicBezTo>
                    <a:pt x="102" y="3529"/>
                    <a:pt x="82" y="3588"/>
                    <a:pt x="68" y="3645"/>
                  </a:cubicBezTo>
                  <a:cubicBezTo>
                    <a:pt x="53" y="3704"/>
                    <a:pt x="42" y="3767"/>
                    <a:pt x="32" y="3829"/>
                  </a:cubicBezTo>
                  <a:cubicBezTo>
                    <a:pt x="32" y="3831"/>
                    <a:pt x="30" y="3832"/>
                    <a:pt x="32" y="3833"/>
                  </a:cubicBezTo>
                  <a:cubicBezTo>
                    <a:pt x="2" y="4069"/>
                    <a:pt x="0" y="4305"/>
                    <a:pt x="3" y="4543"/>
                  </a:cubicBezTo>
                  <a:cubicBezTo>
                    <a:pt x="6" y="4651"/>
                    <a:pt x="7" y="4760"/>
                    <a:pt x="6" y="4868"/>
                  </a:cubicBezTo>
                  <a:cubicBezTo>
                    <a:pt x="185" y="4705"/>
                    <a:pt x="374" y="4550"/>
                    <a:pt x="573" y="4411"/>
                  </a:cubicBezTo>
                  <a:cubicBezTo>
                    <a:pt x="792" y="4256"/>
                    <a:pt x="1020" y="4118"/>
                    <a:pt x="1261" y="4004"/>
                  </a:cubicBezTo>
                  <a:cubicBezTo>
                    <a:pt x="1309" y="3967"/>
                    <a:pt x="1357" y="3931"/>
                    <a:pt x="1408" y="3894"/>
                  </a:cubicBezTo>
                  <a:cubicBezTo>
                    <a:pt x="1853" y="3546"/>
                    <a:pt x="2426" y="3079"/>
                    <a:pt x="2922" y="2529"/>
                  </a:cubicBezTo>
                  <a:cubicBezTo>
                    <a:pt x="3144" y="2282"/>
                    <a:pt x="3311" y="2051"/>
                    <a:pt x="3433" y="1823"/>
                  </a:cubicBezTo>
                  <a:cubicBezTo>
                    <a:pt x="3577" y="1550"/>
                    <a:pt x="3645" y="1310"/>
                    <a:pt x="3641" y="1087"/>
                  </a:cubicBezTo>
                  <a:cubicBezTo>
                    <a:pt x="3641" y="817"/>
                    <a:pt x="3538" y="559"/>
                    <a:pt x="3348" y="362"/>
                  </a:cubicBezTo>
                  <a:cubicBezTo>
                    <a:pt x="3215" y="220"/>
                    <a:pt x="3038" y="118"/>
                    <a:pt x="2825" y="60"/>
                  </a:cubicBezTo>
                  <a:cubicBezTo>
                    <a:pt x="2709" y="29"/>
                    <a:pt x="2580" y="7"/>
                    <a:pt x="2443" y="3"/>
                  </a:cubicBezTo>
                  <a:cubicBezTo>
                    <a:pt x="2414" y="1"/>
                    <a:pt x="2384" y="1"/>
                    <a:pt x="2354" y="1"/>
                  </a:cubicBezTo>
                  <a:close/>
                </a:path>
              </a:pathLst>
            </a:custGeom>
            <a:solidFill>
              <a:srgbClr val="B3B4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46" name="Google Shape;6246;p16"/>
            <p:cNvSpPr/>
            <p:nvPr/>
          </p:nvSpPr>
          <p:spPr>
            <a:xfrm>
              <a:off x="5549150" y="4376250"/>
              <a:ext cx="200" cy="150"/>
            </a:xfrm>
            <a:custGeom>
              <a:avLst/>
              <a:gdLst/>
              <a:ahLst/>
              <a:cxnLst/>
              <a:rect l="l" t="t" r="r" b="b"/>
              <a:pathLst>
                <a:path w="8" h="6" extrusionOk="0">
                  <a:moveTo>
                    <a:pt x="7" y="1"/>
                  </a:moveTo>
                  <a:lnTo>
                    <a:pt x="7" y="1"/>
                  </a:lnTo>
                  <a:cubicBezTo>
                    <a:pt x="6" y="4"/>
                    <a:pt x="4" y="5"/>
                    <a:pt x="0" y="5"/>
                  </a:cubicBezTo>
                  <a:cubicBezTo>
                    <a:pt x="4" y="5"/>
                    <a:pt x="7" y="4"/>
                    <a:pt x="7" y="1"/>
                  </a:cubicBezTo>
                  <a:close/>
                </a:path>
              </a:pathLst>
            </a:custGeom>
            <a:solidFill>
              <a:srgbClr val="B3B4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47" name="Google Shape;6247;p16"/>
            <p:cNvSpPr/>
            <p:nvPr/>
          </p:nvSpPr>
          <p:spPr>
            <a:xfrm>
              <a:off x="5541300" y="4381575"/>
              <a:ext cx="275" cy="350"/>
            </a:xfrm>
            <a:custGeom>
              <a:avLst/>
              <a:gdLst/>
              <a:ahLst/>
              <a:cxnLst/>
              <a:rect l="l" t="t" r="r" b="b"/>
              <a:pathLst>
                <a:path w="11" h="14" extrusionOk="0">
                  <a:moveTo>
                    <a:pt x="11" y="0"/>
                  </a:moveTo>
                  <a:cubicBezTo>
                    <a:pt x="8" y="3"/>
                    <a:pt x="4" y="7"/>
                    <a:pt x="1" y="13"/>
                  </a:cubicBezTo>
                  <a:cubicBezTo>
                    <a:pt x="4" y="9"/>
                    <a:pt x="8" y="6"/>
                    <a:pt x="11" y="0"/>
                  </a:cubicBezTo>
                  <a:close/>
                </a:path>
              </a:pathLst>
            </a:custGeom>
            <a:solidFill>
              <a:srgbClr val="B3B4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48" name="Google Shape;6248;p16"/>
            <p:cNvSpPr/>
            <p:nvPr/>
          </p:nvSpPr>
          <p:spPr>
            <a:xfrm>
              <a:off x="4858075" y="4069500"/>
              <a:ext cx="343600" cy="1352775"/>
            </a:xfrm>
            <a:custGeom>
              <a:avLst/>
              <a:gdLst/>
              <a:ahLst/>
              <a:cxnLst/>
              <a:rect l="l" t="t" r="r" b="b"/>
              <a:pathLst>
                <a:path w="13744" h="54111" extrusionOk="0">
                  <a:moveTo>
                    <a:pt x="9144" y="34272"/>
                  </a:moveTo>
                  <a:lnTo>
                    <a:pt x="9133" y="34293"/>
                  </a:lnTo>
                  <a:cubicBezTo>
                    <a:pt x="9132" y="34296"/>
                    <a:pt x="9129" y="34299"/>
                    <a:pt x="9129" y="34302"/>
                  </a:cubicBezTo>
                  <a:cubicBezTo>
                    <a:pt x="9135" y="34292"/>
                    <a:pt x="9141" y="34282"/>
                    <a:pt x="9144" y="34272"/>
                  </a:cubicBezTo>
                  <a:close/>
                  <a:moveTo>
                    <a:pt x="9122" y="34309"/>
                  </a:moveTo>
                  <a:lnTo>
                    <a:pt x="9122" y="34309"/>
                  </a:lnTo>
                  <a:cubicBezTo>
                    <a:pt x="9120" y="34313"/>
                    <a:pt x="9118" y="34317"/>
                    <a:pt x="9117" y="34320"/>
                  </a:cubicBezTo>
                  <a:lnTo>
                    <a:pt x="9117" y="34320"/>
                  </a:lnTo>
                  <a:cubicBezTo>
                    <a:pt x="9119" y="34317"/>
                    <a:pt x="9120" y="34313"/>
                    <a:pt x="9122" y="34309"/>
                  </a:cubicBezTo>
                  <a:close/>
                  <a:moveTo>
                    <a:pt x="8012" y="37775"/>
                  </a:moveTo>
                  <a:cubicBezTo>
                    <a:pt x="8009" y="37789"/>
                    <a:pt x="8006" y="37804"/>
                    <a:pt x="8002" y="37820"/>
                  </a:cubicBezTo>
                  <a:cubicBezTo>
                    <a:pt x="8006" y="37805"/>
                    <a:pt x="8009" y="37790"/>
                    <a:pt x="8012" y="37775"/>
                  </a:cubicBezTo>
                  <a:close/>
                  <a:moveTo>
                    <a:pt x="12722" y="0"/>
                  </a:moveTo>
                  <a:cubicBezTo>
                    <a:pt x="12679" y="0"/>
                    <a:pt x="12634" y="38"/>
                    <a:pt x="12637" y="82"/>
                  </a:cubicBezTo>
                  <a:cubicBezTo>
                    <a:pt x="12655" y="849"/>
                    <a:pt x="12525" y="1600"/>
                    <a:pt x="12381" y="2352"/>
                  </a:cubicBezTo>
                  <a:lnTo>
                    <a:pt x="12381" y="2346"/>
                  </a:lnTo>
                  <a:cubicBezTo>
                    <a:pt x="12273" y="2913"/>
                    <a:pt x="12165" y="3479"/>
                    <a:pt x="12121" y="4055"/>
                  </a:cubicBezTo>
                  <a:cubicBezTo>
                    <a:pt x="12095" y="4362"/>
                    <a:pt x="12102" y="4671"/>
                    <a:pt x="12088" y="4976"/>
                  </a:cubicBezTo>
                  <a:cubicBezTo>
                    <a:pt x="12072" y="5305"/>
                    <a:pt x="12029" y="5631"/>
                    <a:pt x="11970" y="5954"/>
                  </a:cubicBezTo>
                  <a:cubicBezTo>
                    <a:pt x="11874" y="6438"/>
                    <a:pt x="11740" y="6913"/>
                    <a:pt x="11584" y="7384"/>
                  </a:cubicBezTo>
                  <a:cubicBezTo>
                    <a:pt x="11426" y="7863"/>
                    <a:pt x="11245" y="8335"/>
                    <a:pt x="11078" y="8814"/>
                  </a:cubicBezTo>
                  <a:cubicBezTo>
                    <a:pt x="10903" y="9312"/>
                    <a:pt x="10752" y="9819"/>
                    <a:pt x="10640" y="10333"/>
                  </a:cubicBezTo>
                  <a:cubicBezTo>
                    <a:pt x="10591" y="10551"/>
                    <a:pt x="10554" y="10770"/>
                    <a:pt x="10530" y="10992"/>
                  </a:cubicBezTo>
                  <a:cubicBezTo>
                    <a:pt x="10505" y="11227"/>
                    <a:pt x="10504" y="11464"/>
                    <a:pt x="10509" y="11696"/>
                  </a:cubicBezTo>
                  <a:cubicBezTo>
                    <a:pt x="10541" y="12580"/>
                    <a:pt x="10787" y="13441"/>
                    <a:pt x="11072" y="14271"/>
                  </a:cubicBezTo>
                  <a:cubicBezTo>
                    <a:pt x="11363" y="15116"/>
                    <a:pt x="11722" y="15935"/>
                    <a:pt x="12020" y="16778"/>
                  </a:cubicBezTo>
                  <a:cubicBezTo>
                    <a:pt x="12124" y="17081"/>
                    <a:pt x="12221" y="17388"/>
                    <a:pt x="12302" y="17700"/>
                  </a:cubicBezTo>
                  <a:cubicBezTo>
                    <a:pt x="12402" y="18089"/>
                    <a:pt x="12487" y="18488"/>
                    <a:pt x="12566" y="18883"/>
                  </a:cubicBezTo>
                  <a:cubicBezTo>
                    <a:pt x="12724" y="19662"/>
                    <a:pt x="12839" y="20449"/>
                    <a:pt x="12905" y="21240"/>
                  </a:cubicBezTo>
                  <a:cubicBezTo>
                    <a:pt x="12991" y="22435"/>
                    <a:pt x="12937" y="23630"/>
                    <a:pt x="12720" y="24806"/>
                  </a:cubicBezTo>
                  <a:lnTo>
                    <a:pt x="12720" y="24806"/>
                  </a:lnTo>
                  <a:cubicBezTo>
                    <a:pt x="12613" y="25333"/>
                    <a:pt x="12474" y="25852"/>
                    <a:pt x="12305" y="26362"/>
                  </a:cubicBezTo>
                  <a:cubicBezTo>
                    <a:pt x="12109" y="26958"/>
                    <a:pt x="11862" y="27537"/>
                    <a:pt x="11592" y="28104"/>
                  </a:cubicBezTo>
                  <a:cubicBezTo>
                    <a:pt x="11045" y="29219"/>
                    <a:pt x="10396" y="30276"/>
                    <a:pt x="9755" y="31342"/>
                  </a:cubicBezTo>
                  <a:cubicBezTo>
                    <a:pt x="9090" y="32454"/>
                    <a:pt x="8444" y="33575"/>
                    <a:pt x="7924" y="34765"/>
                  </a:cubicBezTo>
                  <a:cubicBezTo>
                    <a:pt x="7407" y="35954"/>
                    <a:pt x="7177" y="37226"/>
                    <a:pt x="6932" y="38493"/>
                  </a:cubicBezTo>
                  <a:cubicBezTo>
                    <a:pt x="6810" y="39121"/>
                    <a:pt x="6679" y="39746"/>
                    <a:pt x="6508" y="40363"/>
                  </a:cubicBezTo>
                  <a:cubicBezTo>
                    <a:pt x="6363" y="40887"/>
                    <a:pt x="6175" y="41396"/>
                    <a:pt x="5942" y="41886"/>
                  </a:cubicBezTo>
                  <a:cubicBezTo>
                    <a:pt x="4939" y="43905"/>
                    <a:pt x="3377" y="45557"/>
                    <a:pt x="2139" y="47423"/>
                  </a:cubicBezTo>
                  <a:cubicBezTo>
                    <a:pt x="1824" y="47892"/>
                    <a:pt x="1538" y="48381"/>
                    <a:pt x="1284" y="48886"/>
                  </a:cubicBezTo>
                  <a:cubicBezTo>
                    <a:pt x="1155" y="49140"/>
                    <a:pt x="1036" y="49399"/>
                    <a:pt x="925" y="49663"/>
                  </a:cubicBezTo>
                  <a:cubicBezTo>
                    <a:pt x="817" y="49922"/>
                    <a:pt x="724" y="50187"/>
                    <a:pt x="628" y="50453"/>
                  </a:cubicBezTo>
                  <a:cubicBezTo>
                    <a:pt x="447" y="50962"/>
                    <a:pt x="280" y="51473"/>
                    <a:pt x="171" y="52003"/>
                  </a:cubicBezTo>
                  <a:cubicBezTo>
                    <a:pt x="56" y="52559"/>
                    <a:pt x="0" y="53132"/>
                    <a:pt x="124" y="53696"/>
                  </a:cubicBezTo>
                  <a:cubicBezTo>
                    <a:pt x="178" y="53939"/>
                    <a:pt x="399" y="54111"/>
                    <a:pt x="640" y="54111"/>
                  </a:cubicBezTo>
                  <a:cubicBezTo>
                    <a:pt x="675" y="54111"/>
                    <a:pt x="710" y="54107"/>
                    <a:pt x="745" y="54100"/>
                  </a:cubicBezTo>
                  <a:cubicBezTo>
                    <a:pt x="1023" y="54041"/>
                    <a:pt x="1208" y="53758"/>
                    <a:pt x="1148" y="53478"/>
                  </a:cubicBezTo>
                  <a:cubicBezTo>
                    <a:pt x="1128" y="53385"/>
                    <a:pt x="1113" y="53290"/>
                    <a:pt x="1102" y="53194"/>
                  </a:cubicBezTo>
                  <a:cubicBezTo>
                    <a:pt x="1092" y="52906"/>
                    <a:pt x="1116" y="52623"/>
                    <a:pt x="1163" y="52339"/>
                  </a:cubicBezTo>
                  <a:cubicBezTo>
                    <a:pt x="1260" y="51861"/>
                    <a:pt x="1403" y="51398"/>
                    <a:pt x="1564" y="50936"/>
                  </a:cubicBezTo>
                  <a:cubicBezTo>
                    <a:pt x="1732" y="50446"/>
                    <a:pt x="1913" y="49965"/>
                    <a:pt x="2133" y="49497"/>
                  </a:cubicBezTo>
                  <a:cubicBezTo>
                    <a:pt x="3081" y="47588"/>
                    <a:pt x="4516" y="45992"/>
                    <a:pt x="5705" y="44238"/>
                  </a:cubicBezTo>
                  <a:cubicBezTo>
                    <a:pt x="6305" y="43351"/>
                    <a:pt x="6828" y="42409"/>
                    <a:pt x="7192" y="41402"/>
                  </a:cubicBezTo>
                  <a:cubicBezTo>
                    <a:pt x="7396" y="40843"/>
                    <a:pt x="7533" y="40261"/>
                    <a:pt x="7654" y="39680"/>
                  </a:cubicBezTo>
                  <a:cubicBezTo>
                    <a:pt x="7778" y="39085"/>
                    <a:pt x="7877" y="38487"/>
                    <a:pt x="7986" y="37891"/>
                  </a:cubicBezTo>
                  <a:cubicBezTo>
                    <a:pt x="8104" y="37265"/>
                    <a:pt x="8240" y="36643"/>
                    <a:pt x="8425" y="36034"/>
                  </a:cubicBezTo>
                  <a:cubicBezTo>
                    <a:pt x="8605" y="35445"/>
                    <a:pt x="8852" y="34877"/>
                    <a:pt x="9117" y="34320"/>
                  </a:cubicBezTo>
                  <a:lnTo>
                    <a:pt x="9117" y="34320"/>
                  </a:lnTo>
                  <a:cubicBezTo>
                    <a:pt x="9115" y="34324"/>
                    <a:pt x="9113" y="34327"/>
                    <a:pt x="9112" y="34329"/>
                  </a:cubicBezTo>
                  <a:cubicBezTo>
                    <a:pt x="9116" y="34321"/>
                    <a:pt x="9121" y="34309"/>
                    <a:pt x="9126" y="34301"/>
                  </a:cubicBezTo>
                  <a:cubicBezTo>
                    <a:pt x="9138" y="34273"/>
                    <a:pt x="9151" y="34249"/>
                    <a:pt x="9164" y="34222"/>
                  </a:cubicBezTo>
                  <a:lnTo>
                    <a:pt x="9164" y="34222"/>
                  </a:lnTo>
                  <a:cubicBezTo>
                    <a:pt x="9155" y="34242"/>
                    <a:pt x="9145" y="34259"/>
                    <a:pt x="9136" y="34279"/>
                  </a:cubicBezTo>
                  <a:cubicBezTo>
                    <a:pt x="9882" y="32774"/>
                    <a:pt x="10800" y="31369"/>
                    <a:pt x="11615" y="29904"/>
                  </a:cubicBezTo>
                  <a:cubicBezTo>
                    <a:pt x="12030" y="29162"/>
                    <a:pt x="12415" y="28400"/>
                    <a:pt x="12741" y="27616"/>
                  </a:cubicBezTo>
                  <a:cubicBezTo>
                    <a:pt x="13037" y="26901"/>
                    <a:pt x="13267" y="26160"/>
                    <a:pt x="13432" y="25406"/>
                  </a:cubicBezTo>
                  <a:cubicBezTo>
                    <a:pt x="13589" y="24688"/>
                    <a:pt x="13682" y="23959"/>
                    <a:pt x="13712" y="23227"/>
                  </a:cubicBezTo>
                  <a:cubicBezTo>
                    <a:pt x="13744" y="22504"/>
                    <a:pt x="13697" y="21776"/>
                    <a:pt x="13622" y="21057"/>
                  </a:cubicBezTo>
                  <a:cubicBezTo>
                    <a:pt x="13543" y="20311"/>
                    <a:pt x="13406" y="19573"/>
                    <a:pt x="13246" y="18840"/>
                  </a:cubicBezTo>
                  <a:cubicBezTo>
                    <a:pt x="13093" y="18135"/>
                    <a:pt x="12925" y="17433"/>
                    <a:pt x="12683" y="16751"/>
                  </a:cubicBezTo>
                  <a:cubicBezTo>
                    <a:pt x="12302" y="15676"/>
                    <a:pt x="11799" y="14649"/>
                    <a:pt x="11419" y="13578"/>
                  </a:cubicBezTo>
                  <a:cubicBezTo>
                    <a:pt x="11222" y="12995"/>
                    <a:pt x="11064" y="12397"/>
                    <a:pt x="11006" y="11780"/>
                  </a:cubicBezTo>
                  <a:cubicBezTo>
                    <a:pt x="10981" y="11400"/>
                    <a:pt x="10995" y="11025"/>
                    <a:pt x="11058" y="10651"/>
                  </a:cubicBezTo>
                  <a:cubicBezTo>
                    <a:pt x="11225" y="9796"/>
                    <a:pt x="11503" y="8974"/>
                    <a:pt x="11773" y="8149"/>
                  </a:cubicBezTo>
                  <a:cubicBezTo>
                    <a:pt x="11910" y="7732"/>
                    <a:pt x="12045" y="7314"/>
                    <a:pt x="12158" y="6889"/>
                  </a:cubicBezTo>
                  <a:cubicBezTo>
                    <a:pt x="12267" y="6468"/>
                    <a:pt x="12345" y="6039"/>
                    <a:pt x="12388" y="5608"/>
                  </a:cubicBezTo>
                  <a:cubicBezTo>
                    <a:pt x="12408" y="5407"/>
                    <a:pt x="12415" y="5204"/>
                    <a:pt x="12417" y="5002"/>
                  </a:cubicBezTo>
                  <a:cubicBezTo>
                    <a:pt x="12420" y="4760"/>
                    <a:pt x="12397" y="4519"/>
                    <a:pt x="12388" y="4276"/>
                  </a:cubicBezTo>
                  <a:cubicBezTo>
                    <a:pt x="12374" y="3811"/>
                    <a:pt x="12434" y="3344"/>
                    <a:pt x="12497" y="2885"/>
                  </a:cubicBezTo>
                  <a:cubicBezTo>
                    <a:pt x="12562" y="2422"/>
                    <a:pt x="12648" y="1964"/>
                    <a:pt x="12713" y="1500"/>
                  </a:cubicBezTo>
                  <a:cubicBezTo>
                    <a:pt x="12779" y="1037"/>
                    <a:pt x="12815" y="569"/>
                    <a:pt x="12805" y="100"/>
                  </a:cubicBezTo>
                  <a:cubicBezTo>
                    <a:pt x="12803" y="59"/>
                    <a:pt x="12780" y="23"/>
                    <a:pt x="12741" y="12"/>
                  </a:cubicBezTo>
                  <a:cubicBezTo>
                    <a:pt x="12741" y="2"/>
                    <a:pt x="12734" y="0"/>
                    <a:pt x="12727" y="0"/>
                  </a:cubicBezTo>
                  <a:cubicBezTo>
                    <a:pt x="12726" y="0"/>
                    <a:pt x="12724" y="0"/>
                    <a:pt x="12722" y="0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49" name="Google Shape;6249;p16"/>
            <p:cNvSpPr/>
            <p:nvPr/>
          </p:nvSpPr>
          <p:spPr>
            <a:xfrm>
              <a:off x="5141475" y="4211575"/>
              <a:ext cx="171350" cy="79225"/>
            </a:xfrm>
            <a:custGeom>
              <a:avLst/>
              <a:gdLst/>
              <a:ahLst/>
              <a:cxnLst/>
              <a:rect l="l" t="t" r="r" b="b"/>
              <a:pathLst>
                <a:path w="6854" h="3169" extrusionOk="0">
                  <a:moveTo>
                    <a:pt x="6763" y="1"/>
                  </a:moveTo>
                  <a:cubicBezTo>
                    <a:pt x="6536" y="14"/>
                    <a:pt x="6310" y="47"/>
                    <a:pt x="6088" y="103"/>
                  </a:cubicBezTo>
                  <a:cubicBezTo>
                    <a:pt x="5846" y="163"/>
                    <a:pt x="5607" y="252"/>
                    <a:pt x="5377" y="348"/>
                  </a:cubicBezTo>
                  <a:cubicBezTo>
                    <a:pt x="4916" y="545"/>
                    <a:pt x="4476" y="789"/>
                    <a:pt x="4021" y="1002"/>
                  </a:cubicBezTo>
                  <a:cubicBezTo>
                    <a:pt x="4028" y="999"/>
                    <a:pt x="4038" y="995"/>
                    <a:pt x="4045" y="992"/>
                  </a:cubicBezTo>
                  <a:lnTo>
                    <a:pt x="4045" y="992"/>
                  </a:lnTo>
                  <a:cubicBezTo>
                    <a:pt x="3860" y="1077"/>
                    <a:pt x="3673" y="1157"/>
                    <a:pt x="3481" y="1227"/>
                  </a:cubicBezTo>
                  <a:cubicBezTo>
                    <a:pt x="3275" y="1302"/>
                    <a:pt x="3063" y="1364"/>
                    <a:pt x="2846" y="1407"/>
                  </a:cubicBezTo>
                  <a:cubicBezTo>
                    <a:pt x="2464" y="1483"/>
                    <a:pt x="2080" y="1554"/>
                    <a:pt x="1706" y="1666"/>
                  </a:cubicBezTo>
                  <a:cubicBezTo>
                    <a:pt x="1348" y="1770"/>
                    <a:pt x="1002" y="1924"/>
                    <a:pt x="702" y="2147"/>
                  </a:cubicBezTo>
                  <a:cubicBezTo>
                    <a:pt x="562" y="2250"/>
                    <a:pt x="434" y="2374"/>
                    <a:pt x="324" y="2512"/>
                  </a:cubicBezTo>
                  <a:cubicBezTo>
                    <a:pt x="195" y="2670"/>
                    <a:pt x="98" y="2850"/>
                    <a:pt x="18" y="3037"/>
                  </a:cubicBezTo>
                  <a:cubicBezTo>
                    <a:pt x="1" y="3083"/>
                    <a:pt x="12" y="3136"/>
                    <a:pt x="58" y="3159"/>
                  </a:cubicBezTo>
                  <a:cubicBezTo>
                    <a:pt x="71" y="3166"/>
                    <a:pt x="85" y="3169"/>
                    <a:pt x="99" y="3169"/>
                  </a:cubicBezTo>
                  <a:cubicBezTo>
                    <a:pt x="133" y="3169"/>
                    <a:pt x="166" y="3151"/>
                    <a:pt x="180" y="3119"/>
                  </a:cubicBezTo>
                  <a:cubicBezTo>
                    <a:pt x="232" y="3007"/>
                    <a:pt x="295" y="2899"/>
                    <a:pt x="364" y="2796"/>
                  </a:cubicBezTo>
                  <a:cubicBezTo>
                    <a:pt x="419" y="2721"/>
                    <a:pt x="478" y="2649"/>
                    <a:pt x="539" y="2580"/>
                  </a:cubicBezTo>
                  <a:cubicBezTo>
                    <a:pt x="600" y="2514"/>
                    <a:pt x="669" y="2454"/>
                    <a:pt x="736" y="2394"/>
                  </a:cubicBezTo>
                  <a:lnTo>
                    <a:pt x="736" y="2394"/>
                  </a:lnTo>
                  <a:cubicBezTo>
                    <a:pt x="729" y="2401"/>
                    <a:pt x="722" y="2407"/>
                    <a:pt x="715" y="2414"/>
                  </a:cubicBezTo>
                  <a:cubicBezTo>
                    <a:pt x="795" y="2348"/>
                    <a:pt x="880" y="2286"/>
                    <a:pt x="967" y="2231"/>
                  </a:cubicBezTo>
                  <a:cubicBezTo>
                    <a:pt x="1068" y="2167"/>
                    <a:pt x="1173" y="2114"/>
                    <a:pt x="1279" y="2063"/>
                  </a:cubicBezTo>
                  <a:cubicBezTo>
                    <a:pt x="1582" y="1930"/>
                    <a:pt x="1901" y="1838"/>
                    <a:pt x="2224" y="1762"/>
                  </a:cubicBezTo>
                  <a:cubicBezTo>
                    <a:pt x="2567" y="1680"/>
                    <a:pt x="2918" y="1628"/>
                    <a:pt x="3255" y="1522"/>
                  </a:cubicBezTo>
                  <a:cubicBezTo>
                    <a:pt x="3606" y="1414"/>
                    <a:pt x="3938" y="1259"/>
                    <a:pt x="4264" y="1098"/>
                  </a:cubicBezTo>
                  <a:cubicBezTo>
                    <a:pt x="4598" y="933"/>
                    <a:pt x="4929" y="755"/>
                    <a:pt x="5268" y="597"/>
                  </a:cubicBezTo>
                  <a:lnTo>
                    <a:pt x="5268" y="597"/>
                  </a:lnTo>
                  <a:cubicBezTo>
                    <a:pt x="5266" y="597"/>
                    <a:pt x="5265" y="598"/>
                    <a:pt x="5262" y="598"/>
                  </a:cubicBezTo>
                  <a:cubicBezTo>
                    <a:pt x="5440" y="518"/>
                    <a:pt x="5621" y="443"/>
                    <a:pt x="5805" y="376"/>
                  </a:cubicBezTo>
                  <a:cubicBezTo>
                    <a:pt x="6003" y="304"/>
                    <a:pt x="6207" y="250"/>
                    <a:pt x="6417" y="214"/>
                  </a:cubicBezTo>
                  <a:lnTo>
                    <a:pt x="6417" y="214"/>
                  </a:lnTo>
                  <a:cubicBezTo>
                    <a:pt x="6417" y="214"/>
                    <a:pt x="6416" y="215"/>
                    <a:pt x="6415" y="215"/>
                  </a:cubicBezTo>
                  <a:cubicBezTo>
                    <a:pt x="6418" y="215"/>
                    <a:pt x="6421" y="213"/>
                    <a:pt x="6422" y="213"/>
                  </a:cubicBezTo>
                  <a:cubicBezTo>
                    <a:pt x="6422" y="213"/>
                    <a:pt x="6421" y="213"/>
                    <a:pt x="6421" y="213"/>
                  </a:cubicBezTo>
                  <a:lnTo>
                    <a:pt x="6421" y="213"/>
                  </a:lnTo>
                  <a:cubicBezTo>
                    <a:pt x="6421" y="213"/>
                    <a:pt x="6421" y="213"/>
                    <a:pt x="6421" y="213"/>
                  </a:cubicBezTo>
                  <a:cubicBezTo>
                    <a:pt x="6534" y="195"/>
                    <a:pt x="6651" y="182"/>
                    <a:pt x="6767" y="178"/>
                  </a:cubicBezTo>
                  <a:cubicBezTo>
                    <a:pt x="6813" y="175"/>
                    <a:pt x="6853" y="134"/>
                    <a:pt x="6852" y="87"/>
                  </a:cubicBezTo>
                  <a:cubicBezTo>
                    <a:pt x="6849" y="50"/>
                    <a:pt x="6820" y="15"/>
                    <a:pt x="6786" y="5"/>
                  </a:cubicBezTo>
                  <a:cubicBezTo>
                    <a:pt x="6781" y="2"/>
                    <a:pt x="6773" y="1"/>
                    <a:pt x="6763" y="1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50" name="Google Shape;6250;p16"/>
            <p:cNvSpPr/>
            <p:nvPr/>
          </p:nvSpPr>
          <p:spPr>
            <a:xfrm>
              <a:off x="5190600" y="4407450"/>
              <a:ext cx="170950" cy="234200"/>
            </a:xfrm>
            <a:custGeom>
              <a:avLst/>
              <a:gdLst/>
              <a:ahLst/>
              <a:cxnLst/>
              <a:rect l="l" t="t" r="r" b="b"/>
              <a:pathLst>
                <a:path w="6838" h="9368" extrusionOk="0">
                  <a:moveTo>
                    <a:pt x="6738" y="1"/>
                  </a:moveTo>
                  <a:cubicBezTo>
                    <a:pt x="6709" y="1"/>
                    <a:pt x="6678" y="17"/>
                    <a:pt x="6664" y="48"/>
                  </a:cubicBezTo>
                  <a:cubicBezTo>
                    <a:pt x="6473" y="486"/>
                    <a:pt x="6256" y="911"/>
                    <a:pt x="6016" y="1327"/>
                  </a:cubicBezTo>
                  <a:cubicBezTo>
                    <a:pt x="5780" y="1733"/>
                    <a:pt x="5522" y="2131"/>
                    <a:pt x="5255" y="2519"/>
                  </a:cubicBezTo>
                  <a:cubicBezTo>
                    <a:pt x="5260" y="2512"/>
                    <a:pt x="5265" y="2503"/>
                    <a:pt x="5270" y="2499"/>
                  </a:cubicBezTo>
                  <a:lnTo>
                    <a:pt x="5270" y="2499"/>
                  </a:lnTo>
                  <a:cubicBezTo>
                    <a:pt x="4782" y="3204"/>
                    <a:pt x="4274" y="3898"/>
                    <a:pt x="3775" y="4594"/>
                  </a:cubicBezTo>
                  <a:cubicBezTo>
                    <a:pt x="3528" y="4937"/>
                    <a:pt x="3288" y="5286"/>
                    <a:pt x="3061" y="5644"/>
                  </a:cubicBezTo>
                  <a:cubicBezTo>
                    <a:pt x="2831" y="6012"/>
                    <a:pt x="2621" y="6392"/>
                    <a:pt x="2379" y="6751"/>
                  </a:cubicBezTo>
                  <a:lnTo>
                    <a:pt x="2379" y="6751"/>
                  </a:lnTo>
                  <a:cubicBezTo>
                    <a:pt x="2383" y="6744"/>
                    <a:pt x="2387" y="6737"/>
                    <a:pt x="2392" y="6730"/>
                  </a:cubicBezTo>
                  <a:lnTo>
                    <a:pt x="2392" y="6730"/>
                  </a:lnTo>
                  <a:cubicBezTo>
                    <a:pt x="1923" y="7408"/>
                    <a:pt x="1385" y="8035"/>
                    <a:pt x="760" y="8571"/>
                  </a:cubicBezTo>
                  <a:lnTo>
                    <a:pt x="760" y="8571"/>
                  </a:lnTo>
                  <a:cubicBezTo>
                    <a:pt x="665" y="8651"/>
                    <a:pt x="567" y="8727"/>
                    <a:pt x="467" y="8802"/>
                  </a:cubicBezTo>
                  <a:cubicBezTo>
                    <a:pt x="351" y="8892"/>
                    <a:pt x="229" y="8971"/>
                    <a:pt x="105" y="9050"/>
                  </a:cubicBezTo>
                  <a:cubicBezTo>
                    <a:pt x="25" y="9100"/>
                    <a:pt x="1" y="9209"/>
                    <a:pt x="51" y="9288"/>
                  </a:cubicBezTo>
                  <a:cubicBezTo>
                    <a:pt x="86" y="9342"/>
                    <a:pt x="140" y="9367"/>
                    <a:pt x="196" y="9367"/>
                  </a:cubicBezTo>
                  <a:cubicBezTo>
                    <a:pt x="229" y="9367"/>
                    <a:pt x="262" y="9359"/>
                    <a:pt x="292" y="9343"/>
                  </a:cubicBezTo>
                  <a:cubicBezTo>
                    <a:pt x="759" y="9083"/>
                    <a:pt x="1174" y="8739"/>
                    <a:pt x="1550" y="8364"/>
                  </a:cubicBezTo>
                  <a:cubicBezTo>
                    <a:pt x="1928" y="7988"/>
                    <a:pt x="2256" y="7563"/>
                    <a:pt x="2549" y="7119"/>
                  </a:cubicBezTo>
                  <a:cubicBezTo>
                    <a:pt x="2685" y="6911"/>
                    <a:pt x="2809" y="6694"/>
                    <a:pt x="2926" y="6473"/>
                  </a:cubicBezTo>
                  <a:cubicBezTo>
                    <a:pt x="2994" y="6348"/>
                    <a:pt x="3058" y="6220"/>
                    <a:pt x="3129" y="6095"/>
                  </a:cubicBezTo>
                  <a:cubicBezTo>
                    <a:pt x="3199" y="5969"/>
                    <a:pt x="3272" y="5844"/>
                    <a:pt x="3346" y="5719"/>
                  </a:cubicBezTo>
                  <a:cubicBezTo>
                    <a:pt x="3626" y="5251"/>
                    <a:pt x="3925" y="4791"/>
                    <a:pt x="4233" y="4343"/>
                  </a:cubicBezTo>
                  <a:lnTo>
                    <a:pt x="4233" y="4343"/>
                  </a:lnTo>
                  <a:cubicBezTo>
                    <a:pt x="4230" y="4344"/>
                    <a:pt x="4230" y="4346"/>
                    <a:pt x="4229" y="4347"/>
                  </a:cubicBezTo>
                  <a:cubicBezTo>
                    <a:pt x="4687" y="3684"/>
                    <a:pt x="5161" y="3030"/>
                    <a:pt x="5601" y="2354"/>
                  </a:cubicBezTo>
                  <a:cubicBezTo>
                    <a:pt x="6060" y="1643"/>
                    <a:pt x="6484" y="906"/>
                    <a:pt x="6819" y="129"/>
                  </a:cubicBezTo>
                  <a:cubicBezTo>
                    <a:pt x="6837" y="84"/>
                    <a:pt x="6826" y="34"/>
                    <a:pt x="6780" y="9"/>
                  </a:cubicBezTo>
                  <a:cubicBezTo>
                    <a:pt x="6776" y="8"/>
                    <a:pt x="6770" y="5"/>
                    <a:pt x="6764" y="5"/>
                  </a:cubicBezTo>
                  <a:cubicBezTo>
                    <a:pt x="6756" y="2"/>
                    <a:pt x="6747" y="1"/>
                    <a:pt x="6738" y="1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51" name="Google Shape;6251;p16"/>
            <p:cNvSpPr/>
            <p:nvPr/>
          </p:nvSpPr>
          <p:spPr>
            <a:xfrm>
              <a:off x="5161875" y="4691625"/>
              <a:ext cx="238700" cy="79850"/>
            </a:xfrm>
            <a:custGeom>
              <a:avLst/>
              <a:gdLst/>
              <a:ahLst/>
              <a:cxnLst/>
              <a:rect l="l" t="t" r="r" b="b"/>
              <a:pathLst>
                <a:path w="9548" h="3194" extrusionOk="0">
                  <a:moveTo>
                    <a:pt x="6955" y="755"/>
                  </a:moveTo>
                  <a:lnTo>
                    <a:pt x="6955" y="755"/>
                  </a:lnTo>
                  <a:cubicBezTo>
                    <a:pt x="6955" y="755"/>
                    <a:pt x="6955" y="755"/>
                    <a:pt x="6955" y="755"/>
                  </a:cubicBezTo>
                  <a:lnTo>
                    <a:pt x="6955" y="755"/>
                  </a:lnTo>
                  <a:cubicBezTo>
                    <a:pt x="6955" y="755"/>
                    <a:pt x="6955" y="755"/>
                    <a:pt x="6955" y="755"/>
                  </a:cubicBezTo>
                  <a:close/>
                  <a:moveTo>
                    <a:pt x="6952" y="756"/>
                  </a:moveTo>
                  <a:cubicBezTo>
                    <a:pt x="6949" y="758"/>
                    <a:pt x="6948" y="758"/>
                    <a:pt x="6945" y="761"/>
                  </a:cubicBezTo>
                  <a:cubicBezTo>
                    <a:pt x="6948" y="761"/>
                    <a:pt x="6951" y="758"/>
                    <a:pt x="6952" y="756"/>
                  </a:cubicBezTo>
                  <a:close/>
                  <a:moveTo>
                    <a:pt x="9237" y="1"/>
                  </a:moveTo>
                  <a:cubicBezTo>
                    <a:pt x="9069" y="1"/>
                    <a:pt x="8902" y="11"/>
                    <a:pt x="8733" y="29"/>
                  </a:cubicBezTo>
                  <a:cubicBezTo>
                    <a:pt x="8489" y="54"/>
                    <a:pt x="8249" y="104"/>
                    <a:pt x="8011" y="164"/>
                  </a:cubicBezTo>
                  <a:cubicBezTo>
                    <a:pt x="7524" y="287"/>
                    <a:pt x="7056" y="483"/>
                    <a:pt x="6605" y="699"/>
                  </a:cubicBezTo>
                  <a:cubicBezTo>
                    <a:pt x="6146" y="919"/>
                    <a:pt x="5706" y="1167"/>
                    <a:pt x="5262" y="1411"/>
                  </a:cubicBezTo>
                  <a:cubicBezTo>
                    <a:pt x="4816" y="1661"/>
                    <a:pt x="4370" y="1914"/>
                    <a:pt x="3906" y="2132"/>
                  </a:cubicBezTo>
                  <a:cubicBezTo>
                    <a:pt x="3617" y="2264"/>
                    <a:pt x="3323" y="2385"/>
                    <a:pt x="3023" y="2487"/>
                  </a:cubicBezTo>
                  <a:cubicBezTo>
                    <a:pt x="2722" y="2592"/>
                    <a:pt x="2414" y="2666"/>
                    <a:pt x="2102" y="2722"/>
                  </a:cubicBezTo>
                  <a:cubicBezTo>
                    <a:pt x="2118" y="2721"/>
                    <a:pt x="2133" y="2717"/>
                    <a:pt x="2151" y="2715"/>
                  </a:cubicBezTo>
                  <a:lnTo>
                    <a:pt x="2151" y="2715"/>
                  </a:lnTo>
                  <a:cubicBezTo>
                    <a:pt x="1881" y="2760"/>
                    <a:pt x="1609" y="2783"/>
                    <a:pt x="1336" y="2783"/>
                  </a:cubicBezTo>
                  <a:cubicBezTo>
                    <a:pt x="1206" y="2783"/>
                    <a:pt x="1075" y="2778"/>
                    <a:pt x="944" y="2767"/>
                  </a:cubicBezTo>
                  <a:cubicBezTo>
                    <a:pt x="707" y="2744"/>
                    <a:pt x="475" y="2704"/>
                    <a:pt x="243" y="2652"/>
                  </a:cubicBezTo>
                  <a:cubicBezTo>
                    <a:pt x="230" y="2649"/>
                    <a:pt x="216" y="2648"/>
                    <a:pt x="203" y="2648"/>
                  </a:cubicBezTo>
                  <a:cubicBezTo>
                    <a:pt x="114" y="2648"/>
                    <a:pt x="31" y="2710"/>
                    <a:pt x="12" y="2801"/>
                  </a:cubicBezTo>
                  <a:cubicBezTo>
                    <a:pt x="1" y="2852"/>
                    <a:pt x="11" y="2903"/>
                    <a:pt x="39" y="2947"/>
                  </a:cubicBezTo>
                  <a:cubicBezTo>
                    <a:pt x="68" y="2994"/>
                    <a:pt x="111" y="3017"/>
                    <a:pt x="161" y="3033"/>
                  </a:cubicBezTo>
                  <a:cubicBezTo>
                    <a:pt x="521" y="3142"/>
                    <a:pt x="893" y="3193"/>
                    <a:pt x="1266" y="3193"/>
                  </a:cubicBezTo>
                  <a:cubicBezTo>
                    <a:pt x="1518" y="3193"/>
                    <a:pt x="1771" y="3170"/>
                    <a:pt x="2021" y="3126"/>
                  </a:cubicBezTo>
                  <a:cubicBezTo>
                    <a:pt x="2610" y="3023"/>
                    <a:pt x="3170" y="2804"/>
                    <a:pt x="3705" y="2542"/>
                  </a:cubicBezTo>
                  <a:cubicBezTo>
                    <a:pt x="3970" y="2409"/>
                    <a:pt x="4230" y="2264"/>
                    <a:pt x="4493" y="2121"/>
                  </a:cubicBezTo>
                  <a:cubicBezTo>
                    <a:pt x="4768" y="1968"/>
                    <a:pt x="5041" y="1810"/>
                    <a:pt x="5312" y="1648"/>
                  </a:cubicBezTo>
                  <a:cubicBezTo>
                    <a:pt x="5850" y="1332"/>
                    <a:pt x="6389" y="1019"/>
                    <a:pt x="6955" y="755"/>
                  </a:cubicBezTo>
                  <a:lnTo>
                    <a:pt x="6955" y="755"/>
                  </a:lnTo>
                  <a:cubicBezTo>
                    <a:pt x="6953" y="756"/>
                    <a:pt x="6952" y="756"/>
                    <a:pt x="6951" y="756"/>
                  </a:cubicBezTo>
                  <a:lnTo>
                    <a:pt x="6951" y="756"/>
                  </a:lnTo>
                  <a:cubicBezTo>
                    <a:pt x="7453" y="524"/>
                    <a:pt x="7973" y="337"/>
                    <a:pt x="8516" y="239"/>
                  </a:cubicBezTo>
                  <a:cubicBezTo>
                    <a:pt x="8764" y="198"/>
                    <a:pt x="9013" y="177"/>
                    <a:pt x="9262" y="177"/>
                  </a:cubicBezTo>
                  <a:cubicBezTo>
                    <a:pt x="9329" y="177"/>
                    <a:pt x="9395" y="179"/>
                    <a:pt x="9461" y="182"/>
                  </a:cubicBezTo>
                  <a:cubicBezTo>
                    <a:pt x="9462" y="182"/>
                    <a:pt x="9463" y="182"/>
                    <a:pt x="9464" y="182"/>
                  </a:cubicBezTo>
                  <a:cubicBezTo>
                    <a:pt x="9510" y="182"/>
                    <a:pt x="9548" y="135"/>
                    <a:pt x="9545" y="90"/>
                  </a:cubicBezTo>
                  <a:cubicBezTo>
                    <a:pt x="9543" y="50"/>
                    <a:pt x="9515" y="21"/>
                    <a:pt x="9479" y="11"/>
                  </a:cubicBezTo>
                  <a:cubicBezTo>
                    <a:pt x="9477" y="8"/>
                    <a:pt x="9469" y="6"/>
                    <a:pt x="9459" y="6"/>
                  </a:cubicBezTo>
                  <a:cubicBezTo>
                    <a:pt x="9385" y="3"/>
                    <a:pt x="9311" y="1"/>
                    <a:pt x="9237" y="1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52" name="Google Shape;6252;p16"/>
            <p:cNvSpPr/>
            <p:nvPr/>
          </p:nvSpPr>
          <p:spPr>
            <a:xfrm>
              <a:off x="5178650" y="4332175"/>
              <a:ext cx="583525" cy="388225"/>
            </a:xfrm>
            <a:custGeom>
              <a:avLst/>
              <a:gdLst/>
              <a:ahLst/>
              <a:cxnLst/>
              <a:rect l="l" t="t" r="r" b="b"/>
              <a:pathLst>
                <a:path w="23341" h="15529" extrusionOk="0">
                  <a:moveTo>
                    <a:pt x="13438" y="9139"/>
                  </a:moveTo>
                  <a:lnTo>
                    <a:pt x="13438" y="9139"/>
                  </a:lnTo>
                  <a:cubicBezTo>
                    <a:pt x="13436" y="9141"/>
                    <a:pt x="13435" y="9142"/>
                    <a:pt x="13433" y="9144"/>
                  </a:cubicBezTo>
                  <a:lnTo>
                    <a:pt x="13433" y="9144"/>
                  </a:lnTo>
                  <a:cubicBezTo>
                    <a:pt x="13434" y="9142"/>
                    <a:pt x="13436" y="9141"/>
                    <a:pt x="13438" y="9139"/>
                  </a:cubicBezTo>
                  <a:close/>
                  <a:moveTo>
                    <a:pt x="13412" y="9160"/>
                  </a:moveTo>
                  <a:cubicBezTo>
                    <a:pt x="13408" y="9163"/>
                    <a:pt x="13403" y="9167"/>
                    <a:pt x="13398" y="9172"/>
                  </a:cubicBezTo>
                  <a:cubicBezTo>
                    <a:pt x="13402" y="9171"/>
                    <a:pt x="13404" y="9166"/>
                    <a:pt x="13408" y="9165"/>
                  </a:cubicBezTo>
                  <a:cubicBezTo>
                    <a:pt x="13409" y="9163"/>
                    <a:pt x="13411" y="9161"/>
                    <a:pt x="13412" y="9160"/>
                  </a:cubicBezTo>
                  <a:close/>
                  <a:moveTo>
                    <a:pt x="1711" y="13731"/>
                  </a:moveTo>
                  <a:cubicBezTo>
                    <a:pt x="1698" y="13741"/>
                    <a:pt x="1688" y="13753"/>
                    <a:pt x="1675" y="13761"/>
                  </a:cubicBezTo>
                  <a:cubicBezTo>
                    <a:pt x="1685" y="13750"/>
                    <a:pt x="1698" y="13741"/>
                    <a:pt x="1711" y="13731"/>
                  </a:cubicBezTo>
                  <a:close/>
                  <a:moveTo>
                    <a:pt x="23240" y="1"/>
                  </a:moveTo>
                  <a:cubicBezTo>
                    <a:pt x="23222" y="1"/>
                    <a:pt x="23205" y="6"/>
                    <a:pt x="23189" y="14"/>
                  </a:cubicBezTo>
                  <a:cubicBezTo>
                    <a:pt x="22375" y="464"/>
                    <a:pt x="21571" y="926"/>
                    <a:pt x="20802" y="1451"/>
                  </a:cubicBezTo>
                  <a:cubicBezTo>
                    <a:pt x="20439" y="1699"/>
                    <a:pt x="20087" y="1963"/>
                    <a:pt x="19745" y="2241"/>
                  </a:cubicBezTo>
                  <a:cubicBezTo>
                    <a:pt x="19392" y="2525"/>
                    <a:pt x="19054" y="2834"/>
                    <a:pt x="18731" y="3153"/>
                  </a:cubicBezTo>
                  <a:cubicBezTo>
                    <a:pt x="18343" y="3529"/>
                    <a:pt x="17983" y="3931"/>
                    <a:pt x="17614" y="4326"/>
                  </a:cubicBezTo>
                  <a:cubicBezTo>
                    <a:pt x="17229" y="4741"/>
                    <a:pt x="16844" y="5158"/>
                    <a:pt x="16455" y="5567"/>
                  </a:cubicBezTo>
                  <a:cubicBezTo>
                    <a:pt x="16269" y="5762"/>
                    <a:pt x="16083" y="5955"/>
                    <a:pt x="15897" y="6149"/>
                  </a:cubicBezTo>
                  <a:cubicBezTo>
                    <a:pt x="15722" y="6331"/>
                    <a:pt x="15563" y="6524"/>
                    <a:pt x="15405" y="6722"/>
                  </a:cubicBezTo>
                  <a:cubicBezTo>
                    <a:pt x="15104" y="7098"/>
                    <a:pt x="14832" y="7497"/>
                    <a:pt x="14544" y="7885"/>
                  </a:cubicBezTo>
                  <a:cubicBezTo>
                    <a:pt x="14207" y="8339"/>
                    <a:pt x="13848" y="8777"/>
                    <a:pt x="13423" y="9152"/>
                  </a:cubicBezTo>
                  <a:cubicBezTo>
                    <a:pt x="13423" y="9152"/>
                    <a:pt x="13423" y="9152"/>
                    <a:pt x="13423" y="9152"/>
                  </a:cubicBezTo>
                  <a:lnTo>
                    <a:pt x="13423" y="9152"/>
                  </a:lnTo>
                  <a:cubicBezTo>
                    <a:pt x="13421" y="9153"/>
                    <a:pt x="13419" y="9155"/>
                    <a:pt x="13418" y="9157"/>
                  </a:cubicBezTo>
                  <a:lnTo>
                    <a:pt x="13418" y="9157"/>
                  </a:lnTo>
                  <a:cubicBezTo>
                    <a:pt x="13418" y="9156"/>
                    <a:pt x="13418" y="9156"/>
                    <a:pt x="13418" y="9156"/>
                  </a:cubicBezTo>
                  <a:lnTo>
                    <a:pt x="13418" y="9156"/>
                  </a:lnTo>
                  <a:cubicBezTo>
                    <a:pt x="13418" y="9156"/>
                    <a:pt x="13418" y="9157"/>
                    <a:pt x="13417" y="9157"/>
                  </a:cubicBezTo>
                  <a:lnTo>
                    <a:pt x="13417" y="9157"/>
                  </a:lnTo>
                  <a:cubicBezTo>
                    <a:pt x="13418" y="9157"/>
                    <a:pt x="13418" y="9157"/>
                    <a:pt x="13418" y="9157"/>
                  </a:cubicBezTo>
                  <a:lnTo>
                    <a:pt x="13418" y="9157"/>
                  </a:lnTo>
                  <a:cubicBezTo>
                    <a:pt x="13415" y="9157"/>
                    <a:pt x="13414" y="9159"/>
                    <a:pt x="13412" y="9160"/>
                  </a:cubicBezTo>
                  <a:lnTo>
                    <a:pt x="13412" y="9160"/>
                  </a:lnTo>
                  <a:cubicBezTo>
                    <a:pt x="13414" y="9159"/>
                    <a:pt x="13416" y="9158"/>
                    <a:pt x="13417" y="9157"/>
                  </a:cubicBezTo>
                  <a:lnTo>
                    <a:pt x="13417" y="9157"/>
                  </a:lnTo>
                  <a:cubicBezTo>
                    <a:pt x="13415" y="9159"/>
                    <a:pt x="13413" y="9161"/>
                    <a:pt x="13411" y="9164"/>
                  </a:cubicBezTo>
                  <a:cubicBezTo>
                    <a:pt x="13405" y="9168"/>
                    <a:pt x="13401" y="9172"/>
                    <a:pt x="13395" y="9178"/>
                  </a:cubicBezTo>
                  <a:lnTo>
                    <a:pt x="13402" y="9171"/>
                  </a:lnTo>
                  <a:lnTo>
                    <a:pt x="13402" y="9171"/>
                  </a:lnTo>
                  <a:cubicBezTo>
                    <a:pt x="13036" y="9473"/>
                    <a:pt x="12629" y="9724"/>
                    <a:pt x="12200" y="9929"/>
                  </a:cubicBezTo>
                  <a:lnTo>
                    <a:pt x="12200" y="9929"/>
                  </a:lnTo>
                  <a:cubicBezTo>
                    <a:pt x="12203" y="9928"/>
                    <a:pt x="12207" y="9926"/>
                    <a:pt x="12210" y="9925"/>
                  </a:cubicBezTo>
                  <a:lnTo>
                    <a:pt x="12210" y="9925"/>
                  </a:lnTo>
                  <a:cubicBezTo>
                    <a:pt x="12196" y="9932"/>
                    <a:pt x="12181" y="9938"/>
                    <a:pt x="12166" y="9945"/>
                  </a:cubicBezTo>
                  <a:lnTo>
                    <a:pt x="12166" y="9945"/>
                  </a:lnTo>
                  <a:cubicBezTo>
                    <a:pt x="12177" y="9940"/>
                    <a:pt x="12189" y="9934"/>
                    <a:pt x="12200" y="9929"/>
                  </a:cubicBezTo>
                  <a:lnTo>
                    <a:pt x="12200" y="9929"/>
                  </a:lnTo>
                  <a:cubicBezTo>
                    <a:pt x="12186" y="9935"/>
                    <a:pt x="12174" y="9940"/>
                    <a:pt x="12161" y="9947"/>
                  </a:cubicBezTo>
                  <a:lnTo>
                    <a:pt x="12161" y="9947"/>
                  </a:lnTo>
                  <a:cubicBezTo>
                    <a:pt x="12163" y="9946"/>
                    <a:pt x="12165" y="9946"/>
                    <a:pt x="12166" y="9945"/>
                  </a:cubicBezTo>
                  <a:lnTo>
                    <a:pt x="12166" y="9945"/>
                  </a:lnTo>
                  <a:cubicBezTo>
                    <a:pt x="12164" y="9946"/>
                    <a:pt x="12162" y="9947"/>
                    <a:pt x="12160" y="9948"/>
                  </a:cubicBezTo>
                  <a:cubicBezTo>
                    <a:pt x="12160" y="9948"/>
                    <a:pt x="12161" y="9947"/>
                    <a:pt x="12161" y="9947"/>
                  </a:cubicBezTo>
                  <a:lnTo>
                    <a:pt x="12161" y="9947"/>
                  </a:lnTo>
                  <a:cubicBezTo>
                    <a:pt x="11408" y="10286"/>
                    <a:pt x="10602" y="10482"/>
                    <a:pt x="9790" y="10626"/>
                  </a:cubicBezTo>
                  <a:lnTo>
                    <a:pt x="9790" y="10626"/>
                  </a:lnTo>
                  <a:cubicBezTo>
                    <a:pt x="9791" y="10626"/>
                    <a:pt x="9792" y="10626"/>
                    <a:pt x="9793" y="10626"/>
                  </a:cubicBezTo>
                  <a:lnTo>
                    <a:pt x="9793" y="10626"/>
                  </a:lnTo>
                  <a:cubicBezTo>
                    <a:pt x="9790" y="10626"/>
                    <a:pt x="9786" y="10627"/>
                    <a:pt x="9783" y="10627"/>
                  </a:cubicBezTo>
                  <a:lnTo>
                    <a:pt x="9783" y="10627"/>
                  </a:lnTo>
                  <a:cubicBezTo>
                    <a:pt x="9786" y="10627"/>
                    <a:pt x="9788" y="10627"/>
                    <a:pt x="9790" y="10626"/>
                  </a:cubicBezTo>
                  <a:lnTo>
                    <a:pt x="9790" y="10626"/>
                  </a:lnTo>
                  <a:cubicBezTo>
                    <a:pt x="9775" y="10628"/>
                    <a:pt x="9760" y="10631"/>
                    <a:pt x="9743" y="10634"/>
                  </a:cubicBezTo>
                  <a:lnTo>
                    <a:pt x="9743" y="10634"/>
                  </a:lnTo>
                  <a:cubicBezTo>
                    <a:pt x="9757" y="10632"/>
                    <a:pt x="9770" y="10630"/>
                    <a:pt x="9783" y="10627"/>
                  </a:cubicBezTo>
                  <a:lnTo>
                    <a:pt x="9783" y="10627"/>
                  </a:lnTo>
                  <a:cubicBezTo>
                    <a:pt x="9767" y="10630"/>
                    <a:pt x="9751" y="10633"/>
                    <a:pt x="9736" y="10636"/>
                  </a:cubicBezTo>
                  <a:cubicBezTo>
                    <a:pt x="9738" y="10635"/>
                    <a:pt x="9741" y="10635"/>
                    <a:pt x="9743" y="10634"/>
                  </a:cubicBezTo>
                  <a:lnTo>
                    <a:pt x="9743" y="10634"/>
                  </a:lnTo>
                  <a:cubicBezTo>
                    <a:pt x="8938" y="10770"/>
                    <a:pt x="8125" y="10856"/>
                    <a:pt x="7314" y="10966"/>
                  </a:cubicBezTo>
                  <a:cubicBezTo>
                    <a:pt x="6494" y="11077"/>
                    <a:pt x="5669" y="11206"/>
                    <a:pt x="4872" y="11437"/>
                  </a:cubicBezTo>
                  <a:cubicBezTo>
                    <a:pt x="4490" y="11549"/>
                    <a:pt x="4117" y="11689"/>
                    <a:pt x="3753" y="11851"/>
                  </a:cubicBezTo>
                  <a:cubicBezTo>
                    <a:pt x="3371" y="12022"/>
                    <a:pt x="2998" y="12211"/>
                    <a:pt x="2633" y="12417"/>
                  </a:cubicBezTo>
                  <a:cubicBezTo>
                    <a:pt x="2244" y="12639"/>
                    <a:pt x="1867" y="12885"/>
                    <a:pt x="1516" y="13164"/>
                  </a:cubicBezTo>
                  <a:cubicBezTo>
                    <a:pt x="1164" y="13441"/>
                    <a:pt x="835" y="13748"/>
                    <a:pt x="563" y="14106"/>
                  </a:cubicBezTo>
                  <a:cubicBezTo>
                    <a:pt x="303" y="14449"/>
                    <a:pt x="89" y="14847"/>
                    <a:pt x="16" y="15272"/>
                  </a:cubicBezTo>
                  <a:cubicBezTo>
                    <a:pt x="0" y="15368"/>
                    <a:pt x="39" y="15462"/>
                    <a:pt x="125" y="15506"/>
                  </a:cubicBezTo>
                  <a:cubicBezTo>
                    <a:pt x="156" y="15521"/>
                    <a:pt x="189" y="15529"/>
                    <a:pt x="223" y="15529"/>
                  </a:cubicBezTo>
                  <a:cubicBezTo>
                    <a:pt x="244" y="15529"/>
                    <a:pt x="265" y="15526"/>
                    <a:pt x="285" y="15521"/>
                  </a:cubicBezTo>
                  <a:cubicBezTo>
                    <a:pt x="335" y="15505"/>
                    <a:pt x="390" y="15465"/>
                    <a:pt x="410" y="15414"/>
                  </a:cubicBezTo>
                  <a:cubicBezTo>
                    <a:pt x="504" y="15190"/>
                    <a:pt x="614" y="14973"/>
                    <a:pt x="747" y="14769"/>
                  </a:cubicBezTo>
                  <a:cubicBezTo>
                    <a:pt x="1010" y="14396"/>
                    <a:pt x="1325" y="14068"/>
                    <a:pt x="1669" y="13768"/>
                  </a:cubicBezTo>
                  <a:cubicBezTo>
                    <a:pt x="2370" y="13182"/>
                    <a:pt x="3163" y="12720"/>
                    <a:pt x="3987" y="12333"/>
                  </a:cubicBezTo>
                  <a:cubicBezTo>
                    <a:pt x="4177" y="12246"/>
                    <a:pt x="4370" y="12165"/>
                    <a:pt x="4568" y="12091"/>
                  </a:cubicBezTo>
                  <a:cubicBezTo>
                    <a:pt x="4795" y="12007"/>
                    <a:pt x="5027" y="11933"/>
                    <a:pt x="5260" y="11868"/>
                  </a:cubicBezTo>
                  <a:cubicBezTo>
                    <a:pt x="5735" y="11736"/>
                    <a:pt x="6221" y="11635"/>
                    <a:pt x="6705" y="11552"/>
                  </a:cubicBezTo>
                  <a:lnTo>
                    <a:pt x="6704" y="11552"/>
                  </a:lnTo>
                  <a:cubicBezTo>
                    <a:pt x="7508" y="11419"/>
                    <a:pt x="8318" y="11321"/>
                    <a:pt x="9124" y="11193"/>
                  </a:cubicBezTo>
                  <a:cubicBezTo>
                    <a:pt x="9937" y="11067"/>
                    <a:pt x="10747" y="10912"/>
                    <a:pt x="11528" y="10646"/>
                  </a:cubicBezTo>
                  <a:cubicBezTo>
                    <a:pt x="11910" y="10515"/>
                    <a:pt x="12284" y="10357"/>
                    <a:pt x="12643" y="10172"/>
                  </a:cubicBezTo>
                  <a:cubicBezTo>
                    <a:pt x="13022" y="9975"/>
                    <a:pt x="13382" y="9738"/>
                    <a:pt x="13707" y="9459"/>
                  </a:cubicBezTo>
                  <a:cubicBezTo>
                    <a:pt x="14073" y="9145"/>
                    <a:pt x="14389" y="8780"/>
                    <a:pt x="14684" y="8399"/>
                  </a:cubicBezTo>
                  <a:cubicBezTo>
                    <a:pt x="14978" y="8017"/>
                    <a:pt x="15249" y="7620"/>
                    <a:pt x="15537" y="7229"/>
                  </a:cubicBezTo>
                  <a:cubicBezTo>
                    <a:pt x="15686" y="7026"/>
                    <a:pt x="15840" y="6830"/>
                    <a:pt x="16004" y="6637"/>
                  </a:cubicBezTo>
                  <a:cubicBezTo>
                    <a:pt x="16196" y="6409"/>
                    <a:pt x="16406" y="6198"/>
                    <a:pt x="16608" y="5978"/>
                  </a:cubicBezTo>
                  <a:cubicBezTo>
                    <a:pt x="17025" y="5530"/>
                    <a:pt x="17431" y="5074"/>
                    <a:pt x="17833" y="4613"/>
                  </a:cubicBezTo>
                  <a:cubicBezTo>
                    <a:pt x="18027" y="4391"/>
                    <a:pt x="18221" y="4170"/>
                    <a:pt x="18414" y="3947"/>
                  </a:cubicBezTo>
                  <a:cubicBezTo>
                    <a:pt x="18602" y="3729"/>
                    <a:pt x="18789" y="3512"/>
                    <a:pt x="18982" y="3299"/>
                  </a:cubicBezTo>
                  <a:cubicBezTo>
                    <a:pt x="19319" y="2934"/>
                    <a:pt x="19679" y="2594"/>
                    <a:pt x="20055" y="2272"/>
                  </a:cubicBezTo>
                  <a:lnTo>
                    <a:pt x="20055" y="2272"/>
                  </a:lnTo>
                  <a:cubicBezTo>
                    <a:pt x="20048" y="2279"/>
                    <a:pt x="20041" y="2285"/>
                    <a:pt x="20034" y="2292"/>
                  </a:cubicBezTo>
                  <a:cubicBezTo>
                    <a:pt x="20508" y="1893"/>
                    <a:pt x="21009" y="1532"/>
                    <a:pt x="21530" y="1199"/>
                  </a:cubicBezTo>
                  <a:cubicBezTo>
                    <a:pt x="22102" y="830"/>
                    <a:pt x="22695" y="493"/>
                    <a:pt x="23287" y="162"/>
                  </a:cubicBezTo>
                  <a:cubicBezTo>
                    <a:pt x="23329" y="139"/>
                    <a:pt x="23340" y="80"/>
                    <a:pt x="23314" y="40"/>
                  </a:cubicBezTo>
                  <a:cubicBezTo>
                    <a:pt x="23301" y="23"/>
                    <a:pt x="23286" y="10"/>
                    <a:pt x="23265" y="4"/>
                  </a:cubicBezTo>
                  <a:cubicBezTo>
                    <a:pt x="23257" y="2"/>
                    <a:pt x="23248" y="1"/>
                    <a:pt x="23240" y="1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53" name="Google Shape;6253;p16"/>
            <p:cNvSpPr/>
            <p:nvPr/>
          </p:nvSpPr>
          <p:spPr>
            <a:xfrm>
              <a:off x="5523100" y="4342750"/>
              <a:ext cx="62000" cy="189175"/>
            </a:xfrm>
            <a:custGeom>
              <a:avLst/>
              <a:gdLst/>
              <a:ahLst/>
              <a:cxnLst/>
              <a:rect l="l" t="t" r="r" b="b"/>
              <a:pathLst>
                <a:path w="2480" h="7567" extrusionOk="0">
                  <a:moveTo>
                    <a:pt x="656" y="2933"/>
                  </a:moveTo>
                  <a:lnTo>
                    <a:pt x="656" y="2933"/>
                  </a:lnTo>
                  <a:cubicBezTo>
                    <a:pt x="654" y="2935"/>
                    <a:pt x="653" y="2937"/>
                    <a:pt x="651" y="2939"/>
                  </a:cubicBezTo>
                  <a:cubicBezTo>
                    <a:pt x="653" y="2937"/>
                    <a:pt x="655" y="2935"/>
                    <a:pt x="656" y="2933"/>
                  </a:cubicBezTo>
                  <a:close/>
                  <a:moveTo>
                    <a:pt x="197" y="4431"/>
                  </a:moveTo>
                  <a:cubicBezTo>
                    <a:pt x="197" y="4432"/>
                    <a:pt x="197" y="4432"/>
                    <a:pt x="197" y="4433"/>
                  </a:cubicBezTo>
                  <a:cubicBezTo>
                    <a:pt x="197" y="4432"/>
                    <a:pt x="197" y="4431"/>
                    <a:pt x="197" y="4431"/>
                  </a:cubicBezTo>
                  <a:close/>
                  <a:moveTo>
                    <a:pt x="197" y="4433"/>
                  </a:moveTo>
                  <a:cubicBezTo>
                    <a:pt x="199" y="4436"/>
                    <a:pt x="199" y="4440"/>
                    <a:pt x="199" y="4442"/>
                  </a:cubicBezTo>
                  <a:cubicBezTo>
                    <a:pt x="199" y="4439"/>
                    <a:pt x="199" y="4435"/>
                    <a:pt x="197" y="4433"/>
                  </a:cubicBezTo>
                  <a:close/>
                  <a:moveTo>
                    <a:pt x="2385" y="1"/>
                  </a:moveTo>
                  <a:cubicBezTo>
                    <a:pt x="2359" y="1"/>
                    <a:pt x="2334" y="10"/>
                    <a:pt x="2317" y="31"/>
                  </a:cubicBezTo>
                  <a:cubicBezTo>
                    <a:pt x="1710" y="834"/>
                    <a:pt x="1262" y="1740"/>
                    <a:pt x="696" y="2572"/>
                  </a:cubicBezTo>
                  <a:cubicBezTo>
                    <a:pt x="696" y="2569"/>
                    <a:pt x="697" y="2569"/>
                    <a:pt x="697" y="2567"/>
                  </a:cubicBezTo>
                  <a:lnTo>
                    <a:pt x="697" y="2567"/>
                  </a:lnTo>
                  <a:cubicBezTo>
                    <a:pt x="603" y="2708"/>
                    <a:pt x="502" y="2845"/>
                    <a:pt x="413" y="2985"/>
                  </a:cubicBezTo>
                  <a:cubicBezTo>
                    <a:pt x="322" y="3125"/>
                    <a:pt x="245" y="3270"/>
                    <a:pt x="179" y="3419"/>
                  </a:cubicBezTo>
                  <a:cubicBezTo>
                    <a:pt x="121" y="3551"/>
                    <a:pt x="77" y="3689"/>
                    <a:pt x="44" y="3828"/>
                  </a:cubicBezTo>
                  <a:cubicBezTo>
                    <a:pt x="8" y="3981"/>
                    <a:pt x="1" y="4142"/>
                    <a:pt x="6" y="4300"/>
                  </a:cubicBezTo>
                  <a:cubicBezTo>
                    <a:pt x="14" y="4449"/>
                    <a:pt x="48" y="4598"/>
                    <a:pt x="90" y="4742"/>
                  </a:cubicBezTo>
                  <a:cubicBezTo>
                    <a:pt x="140" y="4910"/>
                    <a:pt x="222" y="5068"/>
                    <a:pt x="302" y="5226"/>
                  </a:cubicBezTo>
                  <a:cubicBezTo>
                    <a:pt x="438" y="5493"/>
                    <a:pt x="594" y="5750"/>
                    <a:pt x="723" y="6020"/>
                  </a:cubicBezTo>
                  <a:lnTo>
                    <a:pt x="723" y="6020"/>
                  </a:lnTo>
                  <a:cubicBezTo>
                    <a:pt x="806" y="6201"/>
                    <a:pt x="871" y="6384"/>
                    <a:pt x="906" y="6582"/>
                  </a:cubicBezTo>
                  <a:cubicBezTo>
                    <a:pt x="904" y="6575"/>
                    <a:pt x="903" y="6567"/>
                    <a:pt x="901" y="6559"/>
                  </a:cubicBezTo>
                  <a:lnTo>
                    <a:pt x="901" y="6559"/>
                  </a:lnTo>
                  <a:cubicBezTo>
                    <a:pt x="920" y="6690"/>
                    <a:pt x="926" y="6820"/>
                    <a:pt x="917" y="6954"/>
                  </a:cubicBezTo>
                  <a:cubicBezTo>
                    <a:pt x="898" y="7128"/>
                    <a:pt x="858" y="7294"/>
                    <a:pt x="801" y="7459"/>
                  </a:cubicBezTo>
                  <a:cubicBezTo>
                    <a:pt x="783" y="7505"/>
                    <a:pt x="824" y="7556"/>
                    <a:pt x="867" y="7564"/>
                  </a:cubicBezTo>
                  <a:cubicBezTo>
                    <a:pt x="873" y="7566"/>
                    <a:pt x="879" y="7566"/>
                    <a:pt x="885" y="7566"/>
                  </a:cubicBezTo>
                  <a:cubicBezTo>
                    <a:pt x="902" y="7566"/>
                    <a:pt x="918" y="7561"/>
                    <a:pt x="933" y="7553"/>
                  </a:cubicBezTo>
                  <a:cubicBezTo>
                    <a:pt x="954" y="7538"/>
                    <a:pt x="966" y="7521"/>
                    <a:pt x="973" y="7498"/>
                  </a:cubicBezTo>
                  <a:cubicBezTo>
                    <a:pt x="1013" y="7376"/>
                    <a:pt x="1048" y="7254"/>
                    <a:pt x="1071" y="7126"/>
                  </a:cubicBezTo>
                  <a:cubicBezTo>
                    <a:pt x="1089" y="7026"/>
                    <a:pt x="1097" y="6921"/>
                    <a:pt x="1098" y="6817"/>
                  </a:cubicBezTo>
                  <a:cubicBezTo>
                    <a:pt x="1102" y="6605"/>
                    <a:pt x="1054" y="6394"/>
                    <a:pt x="985" y="6194"/>
                  </a:cubicBezTo>
                  <a:cubicBezTo>
                    <a:pt x="913" y="5990"/>
                    <a:pt x="811" y="5796"/>
                    <a:pt x="707" y="5605"/>
                  </a:cubicBezTo>
                  <a:cubicBezTo>
                    <a:pt x="588" y="5384"/>
                    <a:pt x="465" y="5166"/>
                    <a:pt x="357" y="4939"/>
                  </a:cubicBezTo>
                  <a:lnTo>
                    <a:pt x="357" y="4939"/>
                  </a:lnTo>
                  <a:cubicBezTo>
                    <a:pt x="360" y="4946"/>
                    <a:pt x="363" y="4953"/>
                    <a:pt x="366" y="4963"/>
                  </a:cubicBezTo>
                  <a:cubicBezTo>
                    <a:pt x="327" y="4873"/>
                    <a:pt x="288" y="4784"/>
                    <a:pt x="258" y="4690"/>
                  </a:cubicBezTo>
                  <a:cubicBezTo>
                    <a:pt x="231" y="4608"/>
                    <a:pt x="213" y="4526"/>
                    <a:pt x="199" y="4443"/>
                  </a:cubicBezTo>
                  <a:lnTo>
                    <a:pt x="199" y="4442"/>
                  </a:lnTo>
                  <a:cubicBezTo>
                    <a:pt x="197" y="4437"/>
                    <a:pt x="196" y="4431"/>
                    <a:pt x="195" y="4427"/>
                  </a:cubicBezTo>
                  <a:lnTo>
                    <a:pt x="195" y="4427"/>
                  </a:lnTo>
                  <a:cubicBezTo>
                    <a:pt x="196" y="4428"/>
                    <a:pt x="197" y="4429"/>
                    <a:pt x="197" y="4431"/>
                  </a:cubicBezTo>
                  <a:lnTo>
                    <a:pt x="197" y="4431"/>
                  </a:lnTo>
                  <a:cubicBezTo>
                    <a:pt x="180" y="4305"/>
                    <a:pt x="176" y="4182"/>
                    <a:pt x="186" y="4055"/>
                  </a:cubicBezTo>
                  <a:cubicBezTo>
                    <a:pt x="202" y="3915"/>
                    <a:pt x="235" y="3778"/>
                    <a:pt x="279" y="3642"/>
                  </a:cubicBezTo>
                  <a:cubicBezTo>
                    <a:pt x="374" y="3383"/>
                    <a:pt x="509" y="3148"/>
                    <a:pt x="663" y="2919"/>
                  </a:cubicBezTo>
                  <a:lnTo>
                    <a:pt x="663" y="2919"/>
                  </a:lnTo>
                  <a:cubicBezTo>
                    <a:pt x="661" y="2923"/>
                    <a:pt x="659" y="2928"/>
                    <a:pt x="656" y="2933"/>
                  </a:cubicBezTo>
                  <a:lnTo>
                    <a:pt x="656" y="2933"/>
                  </a:lnTo>
                  <a:cubicBezTo>
                    <a:pt x="779" y="2756"/>
                    <a:pt x="901" y="2580"/>
                    <a:pt x="1019" y="2399"/>
                  </a:cubicBezTo>
                  <a:cubicBezTo>
                    <a:pt x="1160" y="2184"/>
                    <a:pt x="1292" y="1963"/>
                    <a:pt x="1426" y="1743"/>
                  </a:cubicBezTo>
                  <a:cubicBezTo>
                    <a:pt x="1678" y="1322"/>
                    <a:pt x="1925" y="895"/>
                    <a:pt x="2203" y="489"/>
                  </a:cubicBezTo>
                  <a:lnTo>
                    <a:pt x="2203" y="489"/>
                  </a:lnTo>
                  <a:cubicBezTo>
                    <a:pt x="2203" y="490"/>
                    <a:pt x="2201" y="492"/>
                    <a:pt x="2201" y="493"/>
                  </a:cubicBezTo>
                  <a:cubicBezTo>
                    <a:pt x="2282" y="377"/>
                    <a:pt x="2363" y="262"/>
                    <a:pt x="2450" y="147"/>
                  </a:cubicBezTo>
                  <a:cubicBezTo>
                    <a:pt x="2478" y="108"/>
                    <a:pt x="2480" y="58"/>
                    <a:pt x="2442" y="24"/>
                  </a:cubicBezTo>
                  <a:cubicBezTo>
                    <a:pt x="2434" y="15"/>
                    <a:pt x="2421" y="8"/>
                    <a:pt x="2409" y="4"/>
                  </a:cubicBezTo>
                  <a:cubicBezTo>
                    <a:pt x="2401" y="2"/>
                    <a:pt x="2393" y="1"/>
                    <a:pt x="2385" y="1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54" name="Google Shape;6254;p16"/>
            <p:cNvSpPr/>
            <p:nvPr/>
          </p:nvSpPr>
          <p:spPr>
            <a:xfrm>
              <a:off x="5550550" y="4485950"/>
              <a:ext cx="161275" cy="41975"/>
            </a:xfrm>
            <a:custGeom>
              <a:avLst/>
              <a:gdLst/>
              <a:ahLst/>
              <a:cxnLst/>
              <a:rect l="l" t="t" r="r" b="b"/>
              <a:pathLst>
                <a:path w="6451" h="1679" extrusionOk="0">
                  <a:moveTo>
                    <a:pt x="2605" y="953"/>
                  </a:moveTo>
                  <a:lnTo>
                    <a:pt x="2605" y="953"/>
                  </a:lnTo>
                  <a:cubicBezTo>
                    <a:pt x="2600" y="954"/>
                    <a:pt x="2594" y="959"/>
                    <a:pt x="2591" y="960"/>
                  </a:cubicBezTo>
                  <a:cubicBezTo>
                    <a:pt x="2597" y="959"/>
                    <a:pt x="2601" y="954"/>
                    <a:pt x="2605" y="953"/>
                  </a:cubicBezTo>
                  <a:close/>
                  <a:moveTo>
                    <a:pt x="6362" y="0"/>
                  </a:moveTo>
                  <a:cubicBezTo>
                    <a:pt x="6346" y="0"/>
                    <a:pt x="6328" y="4"/>
                    <a:pt x="6313" y="14"/>
                  </a:cubicBezTo>
                  <a:cubicBezTo>
                    <a:pt x="6238" y="57"/>
                    <a:pt x="6162" y="98"/>
                    <a:pt x="6083" y="134"/>
                  </a:cubicBezTo>
                  <a:cubicBezTo>
                    <a:pt x="5872" y="229"/>
                    <a:pt x="5652" y="289"/>
                    <a:pt x="5424" y="335"/>
                  </a:cubicBezTo>
                  <a:cubicBezTo>
                    <a:pt x="5106" y="390"/>
                    <a:pt x="4784" y="404"/>
                    <a:pt x="4464" y="413"/>
                  </a:cubicBezTo>
                  <a:cubicBezTo>
                    <a:pt x="4122" y="420"/>
                    <a:pt x="3782" y="414"/>
                    <a:pt x="3444" y="449"/>
                  </a:cubicBezTo>
                  <a:cubicBezTo>
                    <a:pt x="3125" y="479"/>
                    <a:pt x="2815" y="541"/>
                    <a:pt x="2518" y="654"/>
                  </a:cubicBezTo>
                  <a:cubicBezTo>
                    <a:pt x="2374" y="710"/>
                    <a:pt x="2235" y="779"/>
                    <a:pt x="2097" y="844"/>
                  </a:cubicBezTo>
                  <a:cubicBezTo>
                    <a:pt x="1955" y="911"/>
                    <a:pt x="1816" y="982"/>
                    <a:pt x="1673" y="1048"/>
                  </a:cubicBezTo>
                  <a:cubicBezTo>
                    <a:pt x="1452" y="1148"/>
                    <a:pt x="1227" y="1234"/>
                    <a:pt x="988" y="1283"/>
                  </a:cubicBezTo>
                  <a:cubicBezTo>
                    <a:pt x="898" y="1297"/>
                    <a:pt x="808" y="1303"/>
                    <a:pt x="719" y="1303"/>
                  </a:cubicBezTo>
                  <a:cubicBezTo>
                    <a:pt x="684" y="1303"/>
                    <a:pt x="649" y="1302"/>
                    <a:pt x="615" y="1300"/>
                  </a:cubicBezTo>
                  <a:cubicBezTo>
                    <a:pt x="566" y="1295"/>
                    <a:pt x="519" y="1289"/>
                    <a:pt x="471" y="1279"/>
                  </a:cubicBezTo>
                  <a:cubicBezTo>
                    <a:pt x="389" y="1263"/>
                    <a:pt x="313" y="1239"/>
                    <a:pt x="236" y="1211"/>
                  </a:cubicBezTo>
                  <a:cubicBezTo>
                    <a:pt x="222" y="1209"/>
                    <a:pt x="208" y="1207"/>
                    <a:pt x="194" y="1207"/>
                  </a:cubicBezTo>
                  <a:cubicBezTo>
                    <a:pt x="178" y="1207"/>
                    <a:pt x="161" y="1210"/>
                    <a:pt x="145" y="1214"/>
                  </a:cubicBezTo>
                  <a:cubicBezTo>
                    <a:pt x="102" y="1229"/>
                    <a:pt x="63" y="1262"/>
                    <a:pt x="42" y="1302"/>
                  </a:cubicBezTo>
                  <a:cubicBezTo>
                    <a:pt x="0" y="1385"/>
                    <a:pt x="30" y="1499"/>
                    <a:pt x="116" y="1539"/>
                  </a:cubicBezTo>
                  <a:cubicBezTo>
                    <a:pt x="218" y="1588"/>
                    <a:pt x="326" y="1622"/>
                    <a:pt x="437" y="1649"/>
                  </a:cubicBezTo>
                  <a:cubicBezTo>
                    <a:pt x="540" y="1674"/>
                    <a:pt x="649" y="1678"/>
                    <a:pt x="757" y="1678"/>
                  </a:cubicBezTo>
                  <a:cubicBezTo>
                    <a:pt x="862" y="1678"/>
                    <a:pt x="968" y="1660"/>
                    <a:pt x="1073" y="1638"/>
                  </a:cubicBezTo>
                  <a:cubicBezTo>
                    <a:pt x="1178" y="1618"/>
                    <a:pt x="1280" y="1586"/>
                    <a:pt x="1380" y="1550"/>
                  </a:cubicBezTo>
                  <a:cubicBezTo>
                    <a:pt x="1587" y="1474"/>
                    <a:pt x="1782" y="1374"/>
                    <a:pt x="1976" y="1273"/>
                  </a:cubicBezTo>
                  <a:cubicBezTo>
                    <a:pt x="2175" y="1171"/>
                    <a:pt x="2366" y="1063"/>
                    <a:pt x="2565" y="969"/>
                  </a:cubicBezTo>
                  <a:cubicBezTo>
                    <a:pt x="2687" y="913"/>
                    <a:pt x="2809" y="864"/>
                    <a:pt x="2936" y="824"/>
                  </a:cubicBezTo>
                  <a:cubicBezTo>
                    <a:pt x="3072" y="778"/>
                    <a:pt x="3211" y="747"/>
                    <a:pt x="3351" y="720"/>
                  </a:cubicBezTo>
                  <a:lnTo>
                    <a:pt x="3351" y="720"/>
                  </a:lnTo>
                  <a:cubicBezTo>
                    <a:pt x="3350" y="720"/>
                    <a:pt x="3350" y="720"/>
                    <a:pt x="3349" y="720"/>
                  </a:cubicBezTo>
                  <a:cubicBezTo>
                    <a:pt x="3604" y="677"/>
                    <a:pt x="3857" y="653"/>
                    <a:pt x="4111" y="638"/>
                  </a:cubicBezTo>
                  <a:cubicBezTo>
                    <a:pt x="4382" y="623"/>
                    <a:pt x="4654" y="612"/>
                    <a:pt x="4925" y="590"/>
                  </a:cubicBezTo>
                  <a:cubicBezTo>
                    <a:pt x="5169" y="569"/>
                    <a:pt x="5413" y="532"/>
                    <a:pt x="5650" y="472"/>
                  </a:cubicBezTo>
                  <a:cubicBezTo>
                    <a:pt x="5916" y="404"/>
                    <a:pt x="6165" y="296"/>
                    <a:pt x="6400" y="159"/>
                  </a:cubicBezTo>
                  <a:cubicBezTo>
                    <a:pt x="6442" y="136"/>
                    <a:pt x="6450" y="77"/>
                    <a:pt x="6427" y="38"/>
                  </a:cubicBezTo>
                  <a:cubicBezTo>
                    <a:pt x="6416" y="21"/>
                    <a:pt x="6399" y="8"/>
                    <a:pt x="6379" y="2"/>
                  </a:cubicBezTo>
                  <a:cubicBezTo>
                    <a:pt x="6374" y="1"/>
                    <a:pt x="6368" y="0"/>
                    <a:pt x="6362" y="0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55" name="Google Shape;6255;p16"/>
            <p:cNvSpPr/>
            <p:nvPr/>
          </p:nvSpPr>
          <p:spPr>
            <a:xfrm>
              <a:off x="4694900" y="4281300"/>
              <a:ext cx="349625" cy="773925"/>
            </a:xfrm>
            <a:custGeom>
              <a:avLst/>
              <a:gdLst/>
              <a:ahLst/>
              <a:cxnLst/>
              <a:rect l="l" t="t" r="r" b="b"/>
              <a:pathLst>
                <a:path w="13985" h="30957" extrusionOk="0">
                  <a:moveTo>
                    <a:pt x="2482" y="6604"/>
                  </a:moveTo>
                  <a:lnTo>
                    <a:pt x="2482" y="6604"/>
                  </a:lnTo>
                  <a:cubicBezTo>
                    <a:pt x="2482" y="6604"/>
                    <a:pt x="2482" y="6604"/>
                    <a:pt x="2483" y="6604"/>
                  </a:cubicBezTo>
                  <a:lnTo>
                    <a:pt x="2483" y="6604"/>
                  </a:lnTo>
                  <a:cubicBezTo>
                    <a:pt x="2482" y="6604"/>
                    <a:pt x="2482" y="6604"/>
                    <a:pt x="2482" y="6604"/>
                  </a:cubicBezTo>
                  <a:close/>
                  <a:moveTo>
                    <a:pt x="99" y="1"/>
                  </a:moveTo>
                  <a:cubicBezTo>
                    <a:pt x="83" y="1"/>
                    <a:pt x="68" y="5"/>
                    <a:pt x="54" y="14"/>
                  </a:cubicBezTo>
                  <a:cubicBezTo>
                    <a:pt x="15" y="41"/>
                    <a:pt x="0" y="97"/>
                    <a:pt x="28" y="136"/>
                  </a:cubicBezTo>
                  <a:cubicBezTo>
                    <a:pt x="227" y="421"/>
                    <a:pt x="400" y="721"/>
                    <a:pt x="551" y="1032"/>
                  </a:cubicBezTo>
                  <a:cubicBezTo>
                    <a:pt x="549" y="1031"/>
                    <a:pt x="549" y="1030"/>
                    <a:pt x="546" y="1027"/>
                  </a:cubicBezTo>
                  <a:lnTo>
                    <a:pt x="546" y="1027"/>
                  </a:lnTo>
                  <a:cubicBezTo>
                    <a:pt x="1286" y="2591"/>
                    <a:pt x="1421" y="4345"/>
                    <a:pt x="1978" y="5972"/>
                  </a:cubicBezTo>
                  <a:cubicBezTo>
                    <a:pt x="2116" y="6373"/>
                    <a:pt x="2283" y="6765"/>
                    <a:pt x="2485" y="7138"/>
                  </a:cubicBezTo>
                  <a:cubicBezTo>
                    <a:pt x="2593" y="7338"/>
                    <a:pt x="2718" y="7526"/>
                    <a:pt x="2841" y="7717"/>
                  </a:cubicBezTo>
                  <a:cubicBezTo>
                    <a:pt x="2994" y="7944"/>
                    <a:pt x="3152" y="8169"/>
                    <a:pt x="3314" y="8392"/>
                  </a:cubicBezTo>
                  <a:cubicBezTo>
                    <a:pt x="3932" y="9245"/>
                    <a:pt x="4588" y="10075"/>
                    <a:pt x="5095" y="11002"/>
                  </a:cubicBezTo>
                  <a:cubicBezTo>
                    <a:pt x="5148" y="11099"/>
                    <a:pt x="5197" y="11200"/>
                    <a:pt x="5246" y="11299"/>
                  </a:cubicBezTo>
                  <a:cubicBezTo>
                    <a:pt x="5672" y="12205"/>
                    <a:pt x="5918" y="13176"/>
                    <a:pt x="6168" y="14143"/>
                  </a:cubicBezTo>
                  <a:cubicBezTo>
                    <a:pt x="6290" y="14614"/>
                    <a:pt x="6416" y="15085"/>
                    <a:pt x="6577" y="15545"/>
                  </a:cubicBezTo>
                  <a:cubicBezTo>
                    <a:pt x="6725" y="15963"/>
                    <a:pt x="6902" y="16371"/>
                    <a:pt x="7099" y="16771"/>
                  </a:cubicBezTo>
                  <a:cubicBezTo>
                    <a:pt x="7476" y="17550"/>
                    <a:pt x="7946" y="18282"/>
                    <a:pt x="8443" y="18993"/>
                  </a:cubicBezTo>
                  <a:cubicBezTo>
                    <a:pt x="8937" y="19699"/>
                    <a:pt x="9473" y="20376"/>
                    <a:pt x="9994" y="21063"/>
                  </a:cubicBezTo>
                  <a:cubicBezTo>
                    <a:pt x="10761" y="22080"/>
                    <a:pt x="11501" y="23124"/>
                    <a:pt x="12060" y="24271"/>
                  </a:cubicBezTo>
                  <a:lnTo>
                    <a:pt x="12060" y="24271"/>
                  </a:lnTo>
                  <a:cubicBezTo>
                    <a:pt x="12335" y="24852"/>
                    <a:pt x="12558" y="25457"/>
                    <a:pt x="12755" y="26067"/>
                  </a:cubicBezTo>
                  <a:cubicBezTo>
                    <a:pt x="12954" y="26689"/>
                    <a:pt x="13118" y="27322"/>
                    <a:pt x="13240" y="27963"/>
                  </a:cubicBezTo>
                  <a:cubicBezTo>
                    <a:pt x="13321" y="28411"/>
                    <a:pt x="13385" y="28861"/>
                    <a:pt x="13427" y="29315"/>
                  </a:cubicBezTo>
                  <a:cubicBezTo>
                    <a:pt x="13449" y="29549"/>
                    <a:pt x="13464" y="29786"/>
                    <a:pt x="13476" y="30018"/>
                  </a:cubicBezTo>
                  <a:cubicBezTo>
                    <a:pt x="13486" y="30260"/>
                    <a:pt x="13490" y="30498"/>
                    <a:pt x="13497" y="30741"/>
                  </a:cubicBezTo>
                  <a:cubicBezTo>
                    <a:pt x="13499" y="30860"/>
                    <a:pt x="13606" y="30957"/>
                    <a:pt x="13723" y="30957"/>
                  </a:cubicBezTo>
                  <a:cubicBezTo>
                    <a:pt x="13727" y="30957"/>
                    <a:pt x="13732" y="30956"/>
                    <a:pt x="13736" y="30956"/>
                  </a:cubicBezTo>
                  <a:cubicBezTo>
                    <a:pt x="13796" y="30952"/>
                    <a:pt x="13854" y="30927"/>
                    <a:pt x="13895" y="30880"/>
                  </a:cubicBezTo>
                  <a:cubicBezTo>
                    <a:pt x="13938" y="30833"/>
                    <a:pt x="13951" y="30780"/>
                    <a:pt x="13954" y="30715"/>
                  </a:cubicBezTo>
                  <a:cubicBezTo>
                    <a:pt x="13984" y="30222"/>
                    <a:pt x="13980" y="29722"/>
                    <a:pt x="13953" y="29228"/>
                  </a:cubicBezTo>
                  <a:cubicBezTo>
                    <a:pt x="13928" y="28750"/>
                    <a:pt x="13877" y="28273"/>
                    <a:pt x="13800" y="27801"/>
                  </a:cubicBezTo>
                  <a:cubicBezTo>
                    <a:pt x="13723" y="27320"/>
                    <a:pt x="13618" y="26844"/>
                    <a:pt x="13489" y="26377"/>
                  </a:cubicBezTo>
                  <a:cubicBezTo>
                    <a:pt x="13358" y="25902"/>
                    <a:pt x="13194" y="25437"/>
                    <a:pt x="13013" y="24977"/>
                  </a:cubicBezTo>
                  <a:cubicBezTo>
                    <a:pt x="12684" y="24148"/>
                    <a:pt x="12261" y="23365"/>
                    <a:pt x="11777" y="22619"/>
                  </a:cubicBezTo>
                  <a:cubicBezTo>
                    <a:pt x="11304" y="21895"/>
                    <a:pt x="10774" y="21211"/>
                    <a:pt x="10246" y="20530"/>
                  </a:cubicBezTo>
                  <a:cubicBezTo>
                    <a:pt x="9723" y="19862"/>
                    <a:pt x="9197" y="19202"/>
                    <a:pt x="8702" y="18515"/>
                  </a:cubicBezTo>
                  <a:cubicBezTo>
                    <a:pt x="8202" y="17826"/>
                    <a:pt x="7746" y="17105"/>
                    <a:pt x="7374" y="16339"/>
                  </a:cubicBezTo>
                  <a:lnTo>
                    <a:pt x="7374" y="16339"/>
                  </a:lnTo>
                  <a:cubicBezTo>
                    <a:pt x="7382" y="16358"/>
                    <a:pt x="7390" y="16374"/>
                    <a:pt x="7397" y="16392"/>
                  </a:cubicBezTo>
                  <a:cubicBezTo>
                    <a:pt x="7221" y="16020"/>
                    <a:pt x="7063" y="15644"/>
                    <a:pt x="6929" y="15258"/>
                  </a:cubicBezTo>
                  <a:cubicBezTo>
                    <a:pt x="6780" y="14829"/>
                    <a:pt x="6663" y="14391"/>
                    <a:pt x="6540" y="13958"/>
                  </a:cubicBezTo>
                  <a:cubicBezTo>
                    <a:pt x="6414" y="13514"/>
                    <a:pt x="6290" y="13069"/>
                    <a:pt x="6148" y="12631"/>
                  </a:cubicBezTo>
                  <a:cubicBezTo>
                    <a:pt x="6001" y="12172"/>
                    <a:pt x="5826" y="11724"/>
                    <a:pt x="5618" y="11289"/>
                  </a:cubicBezTo>
                  <a:cubicBezTo>
                    <a:pt x="5204" y="10426"/>
                    <a:pt x="4612" y="9659"/>
                    <a:pt x="4035" y="8902"/>
                  </a:cubicBezTo>
                  <a:cubicBezTo>
                    <a:pt x="3741" y="8514"/>
                    <a:pt x="3446" y="8128"/>
                    <a:pt x="3166" y="7731"/>
                  </a:cubicBezTo>
                  <a:cubicBezTo>
                    <a:pt x="3030" y="7537"/>
                    <a:pt x="2895" y="7344"/>
                    <a:pt x="2773" y="7141"/>
                  </a:cubicBezTo>
                  <a:cubicBezTo>
                    <a:pt x="2670" y="6969"/>
                    <a:pt x="2575" y="6794"/>
                    <a:pt x="2488" y="6615"/>
                  </a:cubicBezTo>
                  <a:lnTo>
                    <a:pt x="2488" y="6615"/>
                  </a:lnTo>
                  <a:cubicBezTo>
                    <a:pt x="2488" y="6615"/>
                    <a:pt x="2488" y="6615"/>
                    <a:pt x="2488" y="6615"/>
                  </a:cubicBezTo>
                  <a:cubicBezTo>
                    <a:pt x="1980" y="5557"/>
                    <a:pt x="1750" y="4401"/>
                    <a:pt x="1476" y="3266"/>
                  </a:cubicBezTo>
                  <a:cubicBezTo>
                    <a:pt x="1336" y="2699"/>
                    <a:pt x="1184" y="2136"/>
                    <a:pt x="980" y="1587"/>
                  </a:cubicBezTo>
                  <a:cubicBezTo>
                    <a:pt x="776" y="1041"/>
                    <a:pt x="510" y="517"/>
                    <a:pt x="177" y="40"/>
                  </a:cubicBezTo>
                  <a:cubicBezTo>
                    <a:pt x="164" y="21"/>
                    <a:pt x="147" y="10"/>
                    <a:pt x="125" y="4"/>
                  </a:cubicBezTo>
                  <a:cubicBezTo>
                    <a:pt x="116" y="2"/>
                    <a:pt x="107" y="1"/>
                    <a:pt x="99" y="1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56" name="Google Shape;6256;p16"/>
            <p:cNvSpPr/>
            <p:nvPr/>
          </p:nvSpPr>
          <p:spPr>
            <a:xfrm>
              <a:off x="4623725" y="4530125"/>
              <a:ext cx="274250" cy="201700"/>
            </a:xfrm>
            <a:custGeom>
              <a:avLst/>
              <a:gdLst/>
              <a:ahLst/>
              <a:cxnLst/>
              <a:rect l="l" t="t" r="r" b="b"/>
              <a:pathLst>
                <a:path w="10970" h="8068" extrusionOk="0">
                  <a:moveTo>
                    <a:pt x="687" y="731"/>
                  </a:moveTo>
                  <a:cubicBezTo>
                    <a:pt x="688" y="733"/>
                    <a:pt x="690" y="735"/>
                    <a:pt x="692" y="737"/>
                  </a:cubicBezTo>
                  <a:cubicBezTo>
                    <a:pt x="690" y="735"/>
                    <a:pt x="688" y="733"/>
                    <a:pt x="687" y="731"/>
                  </a:cubicBezTo>
                  <a:close/>
                  <a:moveTo>
                    <a:pt x="3670" y="4673"/>
                  </a:moveTo>
                  <a:lnTo>
                    <a:pt x="3670" y="4673"/>
                  </a:lnTo>
                  <a:cubicBezTo>
                    <a:pt x="3673" y="4675"/>
                    <a:pt x="3676" y="4678"/>
                    <a:pt x="3679" y="4680"/>
                  </a:cubicBezTo>
                  <a:cubicBezTo>
                    <a:pt x="3678" y="4678"/>
                    <a:pt x="3673" y="4674"/>
                    <a:pt x="3670" y="4673"/>
                  </a:cubicBezTo>
                  <a:close/>
                  <a:moveTo>
                    <a:pt x="5464" y="5579"/>
                  </a:moveTo>
                  <a:lnTo>
                    <a:pt x="5464" y="5579"/>
                  </a:lnTo>
                  <a:cubicBezTo>
                    <a:pt x="5470" y="5581"/>
                    <a:pt x="5475" y="5583"/>
                    <a:pt x="5480" y="5585"/>
                  </a:cubicBezTo>
                  <a:cubicBezTo>
                    <a:pt x="5475" y="5582"/>
                    <a:pt x="5470" y="5580"/>
                    <a:pt x="5464" y="5579"/>
                  </a:cubicBezTo>
                  <a:close/>
                  <a:moveTo>
                    <a:pt x="10532" y="7778"/>
                  </a:moveTo>
                  <a:lnTo>
                    <a:pt x="10532" y="7778"/>
                  </a:lnTo>
                  <a:cubicBezTo>
                    <a:pt x="10534" y="7780"/>
                    <a:pt x="10535" y="7782"/>
                    <a:pt x="10537" y="7783"/>
                  </a:cubicBezTo>
                  <a:lnTo>
                    <a:pt x="10537" y="7783"/>
                  </a:lnTo>
                  <a:cubicBezTo>
                    <a:pt x="10535" y="7782"/>
                    <a:pt x="10533" y="7780"/>
                    <a:pt x="10532" y="7778"/>
                  </a:cubicBezTo>
                  <a:close/>
                  <a:moveTo>
                    <a:pt x="101" y="1"/>
                  </a:moveTo>
                  <a:cubicBezTo>
                    <a:pt x="71" y="1"/>
                    <a:pt x="39" y="21"/>
                    <a:pt x="24" y="49"/>
                  </a:cubicBezTo>
                  <a:cubicBezTo>
                    <a:pt x="1" y="94"/>
                    <a:pt x="22" y="140"/>
                    <a:pt x="60" y="168"/>
                  </a:cubicBezTo>
                  <a:cubicBezTo>
                    <a:pt x="74" y="177"/>
                    <a:pt x="87" y="186"/>
                    <a:pt x="101" y="194"/>
                  </a:cubicBezTo>
                  <a:cubicBezTo>
                    <a:pt x="96" y="191"/>
                    <a:pt x="88" y="187"/>
                    <a:pt x="81" y="183"/>
                  </a:cubicBezTo>
                  <a:lnTo>
                    <a:pt x="81" y="183"/>
                  </a:lnTo>
                  <a:cubicBezTo>
                    <a:pt x="303" y="338"/>
                    <a:pt x="500" y="520"/>
                    <a:pt x="679" y="723"/>
                  </a:cubicBezTo>
                  <a:lnTo>
                    <a:pt x="679" y="723"/>
                  </a:lnTo>
                  <a:cubicBezTo>
                    <a:pt x="678" y="722"/>
                    <a:pt x="678" y="722"/>
                    <a:pt x="677" y="721"/>
                  </a:cubicBezTo>
                  <a:lnTo>
                    <a:pt x="677" y="721"/>
                  </a:lnTo>
                  <a:cubicBezTo>
                    <a:pt x="1207" y="1342"/>
                    <a:pt x="1532" y="2096"/>
                    <a:pt x="1904" y="2815"/>
                  </a:cubicBezTo>
                  <a:cubicBezTo>
                    <a:pt x="2089" y="3177"/>
                    <a:pt x="2290" y="3526"/>
                    <a:pt x="2532" y="3852"/>
                  </a:cubicBezTo>
                  <a:cubicBezTo>
                    <a:pt x="2793" y="4200"/>
                    <a:pt x="3112" y="4496"/>
                    <a:pt x="3462" y="4757"/>
                  </a:cubicBezTo>
                  <a:cubicBezTo>
                    <a:pt x="3834" y="5033"/>
                    <a:pt x="4241" y="5260"/>
                    <a:pt x="4662" y="5457"/>
                  </a:cubicBezTo>
                  <a:cubicBezTo>
                    <a:pt x="5071" y="5649"/>
                    <a:pt x="5496" y="5807"/>
                    <a:pt x="5927" y="5947"/>
                  </a:cubicBezTo>
                  <a:cubicBezTo>
                    <a:pt x="6421" y="6105"/>
                    <a:pt x="6937" y="6195"/>
                    <a:pt x="7447" y="6290"/>
                  </a:cubicBezTo>
                  <a:cubicBezTo>
                    <a:pt x="7959" y="6385"/>
                    <a:pt x="8469" y="6491"/>
                    <a:pt x="8962" y="6665"/>
                  </a:cubicBezTo>
                  <a:cubicBezTo>
                    <a:pt x="9107" y="6721"/>
                    <a:pt x="9251" y="6782"/>
                    <a:pt x="9393" y="6851"/>
                  </a:cubicBezTo>
                  <a:cubicBezTo>
                    <a:pt x="9532" y="6920"/>
                    <a:pt x="9667" y="7001"/>
                    <a:pt x="9796" y="7088"/>
                  </a:cubicBezTo>
                  <a:cubicBezTo>
                    <a:pt x="9795" y="7088"/>
                    <a:pt x="9795" y="7087"/>
                    <a:pt x="9792" y="7087"/>
                  </a:cubicBezTo>
                  <a:cubicBezTo>
                    <a:pt x="9926" y="7180"/>
                    <a:pt x="10049" y="7285"/>
                    <a:pt x="10168" y="7396"/>
                  </a:cubicBezTo>
                  <a:cubicBezTo>
                    <a:pt x="10298" y="7516"/>
                    <a:pt x="10414" y="7646"/>
                    <a:pt x="10529" y="7781"/>
                  </a:cubicBezTo>
                  <a:cubicBezTo>
                    <a:pt x="10593" y="7857"/>
                    <a:pt x="10658" y="7934"/>
                    <a:pt x="10721" y="8012"/>
                  </a:cubicBezTo>
                  <a:cubicBezTo>
                    <a:pt x="10743" y="8036"/>
                    <a:pt x="10764" y="8058"/>
                    <a:pt x="10797" y="8065"/>
                  </a:cubicBezTo>
                  <a:cubicBezTo>
                    <a:pt x="10806" y="8066"/>
                    <a:pt x="10814" y="8067"/>
                    <a:pt x="10823" y="8067"/>
                  </a:cubicBezTo>
                  <a:cubicBezTo>
                    <a:pt x="10848" y="8067"/>
                    <a:pt x="10873" y="8061"/>
                    <a:pt x="10894" y="8048"/>
                  </a:cubicBezTo>
                  <a:cubicBezTo>
                    <a:pt x="10948" y="8012"/>
                    <a:pt x="10970" y="7929"/>
                    <a:pt x="10931" y="7874"/>
                  </a:cubicBezTo>
                  <a:cubicBezTo>
                    <a:pt x="10793" y="7683"/>
                    <a:pt x="10639" y="7503"/>
                    <a:pt x="10471" y="7338"/>
                  </a:cubicBezTo>
                  <a:cubicBezTo>
                    <a:pt x="10290" y="7157"/>
                    <a:pt x="10089" y="6999"/>
                    <a:pt x="9877" y="6857"/>
                  </a:cubicBezTo>
                  <a:cubicBezTo>
                    <a:pt x="9459" y="6576"/>
                    <a:pt x="8966" y="6409"/>
                    <a:pt x="8481" y="6283"/>
                  </a:cubicBezTo>
                  <a:cubicBezTo>
                    <a:pt x="7971" y="6152"/>
                    <a:pt x="7449" y="6074"/>
                    <a:pt x="6932" y="5978"/>
                  </a:cubicBezTo>
                  <a:cubicBezTo>
                    <a:pt x="6667" y="5926"/>
                    <a:pt x="6407" y="5870"/>
                    <a:pt x="6144" y="5800"/>
                  </a:cubicBezTo>
                  <a:cubicBezTo>
                    <a:pt x="5911" y="5737"/>
                    <a:pt x="5683" y="5658"/>
                    <a:pt x="5454" y="5576"/>
                  </a:cubicBezTo>
                  <a:lnTo>
                    <a:pt x="5454" y="5576"/>
                  </a:lnTo>
                  <a:cubicBezTo>
                    <a:pt x="5458" y="5577"/>
                    <a:pt x="5461" y="5578"/>
                    <a:pt x="5464" y="5579"/>
                  </a:cubicBezTo>
                  <a:lnTo>
                    <a:pt x="5464" y="5579"/>
                  </a:lnTo>
                  <a:cubicBezTo>
                    <a:pt x="4829" y="5344"/>
                    <a:pt x="4217" y="5053"/>
                    <a:pt x="3658" y="4670"/>
                  </a:cubicBezTo>
                  <a:lnTo>
                    <a:pt x="3658" y="4670"/>
                  </a:lnTo>
                  <a:lnTo>
                    <a:pt x="3669" y="4675"/>
                  </a:lnTo>
                  <a:cubicBezTo>
                    <a:pt x="3362" y="4460"/>
                    <a:pt x="3077" y="4219"/>
                    <a:pt x="2830" y="3936"/>
                  </a:cubicBezTo>
                  <a:lnTo>
                    <a:pt x="2830" y="3936"/>
                  </a:lnTo>
                  <a:lnTo>
                    <a:pt x="2832" y="3939"/>
                  </a:lnTo>
                  <a:cubicBezTo>
                    <a:pt x="2302" y="3317"/>
                    <a:pt x="1977" y="2563"/>
                    <a:pt x="1605" y="1844"/>
                  </a:cubicBezTo>
                  <a:cubicBezTo>
                    <a:pt x="1418" y="1487"/>
                    <a:pt x="1216" y="1135"/>
                    <a:pt x="972" y="815"/>
                  </a:cubicBezTo>
                  <a:cubicBezTo>
                    <a:pt x="861" y="667"/>
                    <a:pt x="739" y="529"/>
                    <a:pt x="610" y="400"/>
                  </a:cubicBezTo>
                  <a:cubicBezTo>
                    <a:pt x="468" y="256"/>
                    <a:pt x="305" y="130"/>
                    <a:pt x="139" y="13"/>
                  </a:cubicBezTo>
                  <a:cubicBezTo>
                    <a:pt x="133" y="10"/>
                    <a:pt x="126" y="6"/>
                    <a:pt x="121" y="5"/>
                  </a:cubicBezTo>
                  <a:cubicBezTo>
                    <a:pt x="115" y="2"/>
                    <a:pt x="108" y="1"/>
                    <a:pt x="101" y="1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57" name="Google Shape;6257;p16"/>
            <p:cNvSpPr/>
            <p:nvPr/>
          </p:nvSpPr>
          <p:spPr>
            <a:xfrm>
              <a:off x="4866825" y="4435025"/>
              <a:ext cx="59050" cy="260875"/>
            </a:xfrm>
            <a:custGeom>
              <a:avLst/>
              <a:gdLst/>
              <a:ahLst/>
              <a:cxnLst/>
              <a:rect l="l" t="t" r="r" b="b"/>
              <a:pathLst>
                <a:path w="2362" h="10435" extrusionOk="0">
                  <a:moveTo>
                    <a:pt x="1898" y="1920"/>
                  </a:moveTo>
                  <a:lnTo>
                    <a:pt x="1898" y="1920"/>
                  </a:lnTo>
                  <a:cubicBezTo>
                    <a:pt x="1898" y="1921"/>
                    <a:pt x="1897" y="1921"/>
                    <a:pt x="1897" y="1922"/>
                  </a:cubicBezTo>
                  <a:lnTo>
                    <a:pt x="1897" y="1922"/>
                  </a:lnTo>
                  <a:cubicBezTo>
                    <a:pt x="1897" y="1921"/>
                    <a:pt x="1898" y="1920"/>
                    <a:pt x="1898" y="1920"/>
                  </a:cubicBezTo>
                  <a:close/>
                  <a:moveTo>
                    <a:pt x="857" y="4623"/>
                  </a:moveTo>
                  <a:cubicBezTo>
                    <a:pt x="857" y="4623"/>
                    <a:pt x="857" y="4624"/>
                    <a:pt x="857" y="4624"/>
                  </a:cubicBezTo>
                  <a:cubicBezTo>
                    <a:pt x="857" y="4624"/>
                    <a:pt x="857" y="4623"/>
                    <a:pt x="857" y="4623"/>
                  </a:cubicBezTo>
                  <a:close/>
                  <a:moveTo>
                    <a:pt x="862" y="4623"/>
                  </a:moveTo>
                  <a:cubicBezTo>
                    <a:pt x="861" y="4630"/>
                    <a:pt x="857" y="4637"/>
                    <a:pt x="855" y="4643"/>
                  </a:cubicBezTo>
                  <a:cubicBezTo>
                    <a:pt x="858" y="4637"/>
                    <a:pt x="861" y="4630"/>
                    <a:pt x="862" y="4623"/>
                  </a:cubicBezTo>
                  <a:close/>
                  <a:moveTo>
                    <a:pt x="449" y="6705"/>
                  </a:moveTo>
                  <a:lnTo>
                    <a:pt x="449" y="6705"/>
                  </a:lnTo>
                  <a:cubicBezTo>
                    <a:pt x="449" y="6712"/>
                    <a:pt x="449" y="6719"/>
                    <a:pt x="447" y="6726"/>
                  </a:cubicBezTo>
                  <a:lnTo>
                    <a:pt x="447" y="6733"/>
                  </a:lnTo>
                  <a:cubicBezTo>
                    <a:pt x="449" y="6724"/>
                    <a:pt x="449" y="6713"/>
                    <a:pt x="449" y="6705"/>
                  </a:cubicBezTo>
                  <a:close/>
                  <a:moveTo>
                    <a:pt x="441" y="6734"/>
                  </a:moveTo>
                  <a:lnTo>
                    <a:pt x="441" y="6734"/>
                  </a:lnTo>
                  <a:cubicBezTo>
                    <a:pt x="441" y="6736"/>
                    <a:pt x="441" y="6739"/>
                    <a:pt x="441" y="6741"/>
                  </a:cubicBezTo>
                  <a:lnTo>
                    <a:pt x="441" y="6741"/>
                  </a:lnTo>
                  <a:cubicBezTo>
                    <a:pt x="441" y="6739"/>
                    <a:pt x="441" y="6737"/>
                    <a:pt x="441" y="6734"/>
                  </a:cubicBezTo>
                  <a:close/>
                  <a:moveTo>
                    <a:pt x="183" y="9330"/>
                  </a:moveTo>
                  <a:cubicBezTo>
                    <a:pt x="183" y="9338"/>
                    <a:pt x="185" y="9345"/>
                    <a:pt x="187" y="9353"/>
                  </a:cubicBezTo>
                  <a:cubicBezTo>
                    <a:pt x="186" y="9345"/>
                    <a:pt x="184" y="9338"/>
                    <a:pt x="183" y="9330"/>
                  </a:cubicBezTo>
                  <a:close/>
                  <a:moveTo>
                    <a:pt x="2237" y="1"/>
                  </a:moveTo>
                  <a:cubicBezTo>
                    <a:pt x="2192" y="2"/>
                    <a:pt x="2149" y="44"/>
                    <a:pt x="2155" y="91"/>
                  </a:cubicBezTo>
                  <a:cubicBezTo>
                    <a:pt x="2176" y="331"/>
                    <a:pt x="2179" y="571"/>
                    <a:pt x="2161" y="812"/>
                  </a:cubicBezTo>
                  <a:cubicBezTo>
                    <a:pt x="2142" y="993"/>
                    <a:pt x="2112" y="1174"/>
                    <a:pt x="2070" y="1353"/>
                  </a:cubicBezTo>
                  <a:cubicBezTo>
                    <a:pt x="2026" y="1548"/>
                    <a:pt x="1962" y="1740"/>
                    <a:pt x="1894" y="1930"/>
                  </a:cubicBezTo>
                  <a:cubicBezTo>
                    <a:pt x="1894" y="1930"/>
                    <a:pt x="1894" y="1929"/>
                    <a:pt x="1894" y="1929"/>
                  </a:cubicBezTo>
                  <a:lnTo>
                    <a:pt x="1894" y="1929"/>
                  </a:lnTo>
                  <a:cubicBezTo>
                    <a:pt x="1682" y="2486"/>
                    <a:pt x="1385" y="3000"/>
                    <a:pt x="1101" y="3521"/>
                  </a:cubicBezTo>
                  <a:cubicBezTo>
                    <a:pt x="951" y="3799"/>
                    <a:pt x="808" y="4079"/>
                    <a:pt x="676" y="4363"/>
                  </a:cubicBezTo>
                  <a:cubicBezTo>
                    <a:pt x="541" y="4652"/>
                    <a:pt x="426" y="4945"/>
                    <a:pt x="338" y="5251"/>
                  </a:cubicBezTo>
                  <a:cubicBezTo>
                    <a:pt x="293" y="5403"/>
                    <a:pt x="259" y="5558"/>
                    <a:pt x="226" y="5715"/>
                  </a:cubicBezTo>
                  <a:cubicBezTo>
                    <a:pt x="189" y="5901"/>
                    <a:pt x="157" y="6091"/>
                    <a:pt x="128" y="6279"/>
                  </a:cubicBezTo>
                  <a:cubicBezTo>
                    <a:pt x="74" y="6634"/>
                    <a:pt x="39" y="6991"/>
                    <a:pt x="21" y="7350"/>
                  </a:cubicBezTo>
                  <a:cubicBezTo>
                    <a:pt x="0" y="7711"/>
                    <a:pt x="8" y="8074"/>
                    <a:pt x="36" y="8433"/>
                  </a:cubicBezTo>
                  <a:cubicBezTo>
                    <a:pt x="59" y="8736"/>
                    <a:pt x="126" y="9032"/>
                    <a:pt x="183" y="9330"/>
                  </a:cubicBezTo>
                  <a:lnTo>
                    <a:pt x="183" y="9330"/>
                  </a:lnTo>
                  <a:cubicBezTo>
                    <a:pt x="183" y="9329"/>
                    <a:pt x="183" y="9328"/>
                    <a:pt x="183" y="9327"/>
                  </a:cubicBezTo>
                  <a:lnTo>
                    <a:pt x="183" y="9327"/>
                  </a:lnTo>
                  <a:cubicBezTo>
                    <a:pt x="186" y="9341"/>
                    <a:pt x="189" y="9357"/>
                    <a:pt x="190" y="9371"/>
                  </a:cubicBezTo>
                  <a:cubicBezTo>
                    <a:pt x="190" y="9373"/>
                    <a:pt x="190" y="9374"/>
                    <a:pt x="191" y="9375"/>
                  </a:cubicBezTo>
                  <a:lnTo>
                    <a:pt x="191" y="9375"/>
                  </a:lnTo>
                  <a:cubicBezTo>
                    <a:pt x="190" y="9375"/>
                    <a:pt x="190" y="9375"/>
                    <a:pt x="190" y="9374"/>
                  </a:cubicBezTo>
                  <a:lnTo>
                    <a:pt x="190" y="9374"/>
                  </a:lnTo>
                  <a:cubicBezTo>
                    <a:pt x="206" y="9469"/>
                    <a:pt x="219" y="9562"/>
                    <a:pt x="230" y="9657"/>
                  </a:cubicBezTo>
                  <a:cubicBezTo>
                    <a:pt x="245" y="9779"/>
                    <a:pt x="246" y="9901"/>
                    <a:pt x="239" y="10023"/>
                  </a:cubicBezTo>
                  <a:cubicBezTo>
                    <a:pt x="232" y="10089"/>
                    <a:pt x="223" y="10157"/>
                    <a:pt x="212" y="10223"/>
                  </a:cubicBezTo>
                  <a:cubicBezTo>
                    <a:pt x="197" y="10316"/>
                    <a:pt x="248" y="10408"/>
                    <a:pt x="342" y="10431"/>
                  </a:cubicBezTo>
                  <a:cubicBezTo>
                    <a:pt x="354" y="10434"/>
                    <a:pt x="366" y="10435"/>
                    <a:pt x="378" y="10435"/>
                  </a:cubicBezTo>
                  <a:cubicBezTo>
                    <a:pt x="413" y="10435"/>
                    <a:pt x="448" y="10425"/>
                    <a:pt x="476" y="10408"/>
                  </a:cubicBezTo>
                  <a:cubicBezTo>
                    <a:pt x="515" y="10382"/>
                    <a:pt x="536" y="10345"/>
                    <a:pt x="551" y="10302"/>
                  </a:cubicBezTo>
                  <a:cubicBezTo>
                    <a:pt x="620" y="10068"/>
                    <a:pt x="632" y="9828"/>
                    <a:pt x="614" y="9585"/>
                  </a:cubicBezTo>
                  <a:cubicBezTo>
                    <a:pt x="597" y="9327"/>
                    <a:pt x="536" y="9073"/>
                    <a:pt x="490" y="8815"/>
                  </a:cubicBezTo>
                  <a:lnTo>
                    <a:pt x="490" y="8815"/>
                  </a:lnTo>
                  <a:lnTo>
                    <a:pt x="500" y="8869"/>
                  </a:lnTo>
                  <a:cubicBezTo>
                    <a:pt x="474" y="8718"/>
                    <a:pt x="450" y="8567"/>
                    <a:pt x="436" y="8416"/>
                  </a:cubicBezTo>
                  <a:cubicBezTo>
                    <a:pt x="418" y="8227"/>
                    <a:pt x="410" y="8036"/>
                    <a:pt x="404" y="7846"/>
                  </a:cubicBezTo>
                  <a:cubicBezTo>
                    <a:pt x="396" y="7478"/>
                    <a:pt x="411" y="7109"/>
                    <a:pt x="441" y="6741"/>
                  </a:cubicBezTo>
                  <a:lnTo>
                    <a:pt x="441" y="6741"/>
                  </a:lnTo>
                  <a:cubicBezTo>
                    <a:pt x="441" y="6741"/>
                    <a:pt x="440" y="6742"/>
                    <a:pt x="440" y="6743"/>
                  </a:cubicBezTo>
                  <a:cubicBezTo>
                    <a:pt x="440" y="6739"/>
                    <a:pt x="441" y="6733"/>
                    <a:pt x="441" y="6727"/>
                  </a:cubicBezTo>
                  <a:cubicBezTo>
                    <a:pt x="443" y="6714"/>
                    <a:pt x="443" y="6704"/>
                    <a:pt x="446" y="6691"/>
                  </a:cubicBezTo>
                  <a:lnTo>
                    <a:pt x="446" y="6704"/>
                  </a:lnTo>
                  <a:cubicBezTo>
                    <a:pt x="479" y="6336"/>
                    <a:pt x="526" y="5970"/>
                    <a:pt x="585" y="5607"/>
                  </a:cubicBezTo>
                  <a:cubicBezTo>
                    <a:pt x="640" y="5278"/>
                    <a:pt x="737" y="4958"/>
                    <a:pt x="849" y="4644"/>
                  </a:cubicBezTo>
                  <a:lnTo>
                    <a:pt x="858" y="4616"/>
                  </a:lnTo>
                  <a:lnTo>
                    <a:pt x="858" y="4616"/>
                  </a:lnTo>
                  <a:cubicBezTo>
                    <a:pt x="858" y="4618"/>
                    <a:pt x="858" y="4621"/>
                    <a:pt x="857" y="4623"/>
                  </a:cubicBezTo>
                  <a:lnTo>
                    <a:pt x="857" y="4623"/>
                  </a:lnTo>
                  <a:cubicBezTo>
                    <a:pt x="999" y="4249"/>
                    <a:pt x="1180" y="3891"/>
                    <a:pt x="1361" y="3537"/>
                  </a:cubicBezTo>
                  <a:cubicBezTo>
                    <a:pt x="1545" y="3179"/>
                    <a:pt x="1727" y="2822"/>
                    <a:pt x="1888" y="2454"/>
                  </a:cubicBezTo>
                  <a:cubicBezTo>
                    <a:pt x="2046" y="2095"/>
                    <a:pt x="2175" y="1727"/>
                    <a:pt x="2257" y="1341"/>
                  </a:cubicBezTo>
                  <a:cubicBezTo>
                    <a:pt x="2343" y="929"/>
                    <a:pt x="2362" y="505"/>
                    <a:pt x="2322" y="86"/>
                  </a:cubicBezTo>
                  <a:cubicBezTo>
                    <a:pt x="2319" y="48"/>
                    <a:pt x="2293" y="18"/>
                    <a:pt x="2257" y="7"/>
                  </a:cubicBezTo>
                  <a:cubicBezTo>
                    <a:pt x="2255" y="2"/>
                    <a:pt x="2247" y="1"/>
                    <a:pt x="2237" y="1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58" name="Google Shape;6258;p16"/>
            <p:cNvSpPr/>
            <p:nvPr/>
          </p:nvSpPr>
          <p:spPr>
            <a:xfrm>
              <a:off x="4954875" y="4614225"/>
              <a:ext cx="25400" cy="205950"/>
            </a:xfrm>
            <a:custGeom>
              <a:avLst/>
              <a:gdLst/>
              <a:ahLst/>
              <a:cxnLst/>
              <a:rect l="l" t="t" r="r" b="b"/>
              <a:pathLst>
                <a:path w="1016" h="8238" extrusionOk="0">
                  <a:moveTo>
                    <a:pt x="85" y="0"/>
                  </a:moveTo>
                  <a:cubicBezTo>
                    <a:pt x="39" y="2"/>
                    <a:pt x="0" y="45"/>
                    <a:pt x="3" y="91"/>
                  </a:cubicBezTo>
                  <a:cubicBezTo>
                    <a:pt x="19" y="552"/>
                    <a:pt x="84" y="1007"/>
                    <a:pt x="155" y="1461"/>
                  </a:cubicBezTo>
                  <a:cubicBezTo>
                    <a:pt x="237" y="1975"/>
                    <a:pt x="338" y="2482"/>
                    <a:pt x="424" y="2996"/>
                  </a:cubicBezTo>
                  <a:cubicBezTo>
                    <a:pt x="514" y="3526"/>
                    <a:pt x="582" y="4058"/>
                    <a:pt x="637" y="4590"/>
                  </a:cubicBezTo>
                  <a:cubicBezTo>
                    <a:pt x="690" y="5113"/>
                    <a:pt x="707" y="5642"/>
                    <a:pt x="664" y="6166"/>
                  </a:cubicBezTo>
                  <a:cubicBezTo>
                    <a:pt x="625" y="6547"/>
                    <a:pt x="552" y="6919"/>
                    <a:pt x="424" y="7279"/>
                  </a:cubicBezTo>
                  <a:cubicBezTo>
                    <a:pt x="334" y="7516"/>
                    <a:pt x="223" y="7746"/>
                    <a:pt x="91" y="7964"/>
                  </a:cubicBezTo>
                  <a:cubicBezTo>
                    <a:pt x="48" y="8036"/>
                    <a:pt x="71" y="8137"/>
                    <a:pt x="132" y="8188"/>
                  </a:cubicBezTo>
                  <a:cubicBezTo>
                    <a:pt x="167" y="8221"/>
                    <a:pt x="212" y="8237"/>
                    <a:pt x="260" y="8237"/>
                  </a:cubicBezTo>
                  <a:cubicBezTo>
                    <a:pt x="262" y="8237"/>
                    <a:pt x="264" y="8237"/>
                    <a:pt x="266" y="8237"/>
                  </a:cubicBezTo>
                  <a:cubicBezTo>
                    <a:pt x="312" y="8234"/>
                    <a:pt x="369" y="8213"/>
                    <a:pt x="395" y="8175"/>
                  </a:cubicBezTo>
                  <a:cubicBezTo>
                    <a:pt x="464" y="8076"/>
                    <a:pt x="530" y="7979"/>
                    <a:pt x="586" y="7874"/>
                  </a:cubicBezTo>
                  <a:cubicBezTo>
                    <a:pt x="651" y="7759"/>
                    <a:pt x="703" y="7635"/>
                    <a:pt x="750" y="7513"/>
                  </a:cubicBezTo>
                  <a:cubicBezTo>
                    <a:pt x="839" y="7271"/>
                    <a:pt x="901" y="7024"/>
                    <a:pt x="941" y="6768"/>
                  </a:cubicBezTo>
                  <a:cubicBezTo>
                    <a:pt x="984" y="6504"/>
                    <a:pt x="1001" y="6236"/>
                    <a:pt x="1009" y="5971"/>
                  </a:cubicBezTo>
                  <a:cubicBezTo>
                    <a:pt x="1016" y="5691"/>
                    <a:pt x="1001" y="5411"/>
                    <a:pt x="977" y="5132"/>
                  </a:cubicBezTo>
                  <a:cubicBezTo>
                    <a:pt x="930" y="4555"/>
                    <a:pt x="832" y="3983"/>
                    <a:pt x="718" y="3414"/>
                  </a:cubicBezTo>
                  <a:cubicBezTo>
                    <a:pt x="607" y="2848"/>
                    <a:pt x="489" y="2284"/>
                    <a:pt x="385" y="1718"/>
                  </a:cubicBezTo>
                  <a:lnTo>
                    <a:pt x="385" y="1718"/>
                  </a:lnTo>
                  <a:cubicBezTo>
                    <a:pt x="385" y="1718"/>
                    <a:pt x="385" y="1718"/>
                    <a:pt x="385" y="1718"/>
                  </a:cubicBezTo>
                  <a:cubicBezTo>
                    <a:pt x="286" y="1178"/>
                    <a:pt x="199" y="632"/>
                    <a:pt x="178" y="82"/>
                  </a:cubicBezTo>
                  <a:cubicBezTo>
                    <a:pt x="177" y="45"/>
                    <a:pt x="148" y="12"/>
                    <a:pt x="112" y="2"/>
                  </a:cubicBezTo>
                  <a:cubicBezTo>
                    <a:pt x="104" y="2"/>
                    <a:pt x="94" y="0"/>
                    <a:pt x="85" y="0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59" name="Google Shape;6259;p16"/>
            <p:cNvSpPr/>
            <p:nvPr/>
          </p:nvSpPr>
          <p:spPr>
            <a:xfrm>
              <a:off x="5043675" y="4527700"/>
              <a:ext cx="65200" cy="354400"/>
            </a:xfrm>
            <a:custGeom>
              <a:avLst/>
              <a:gdLst/>
              <a:ahLst/>
              <a:cxnLst/>
              <a:rect l="l" t="t" r="r" b="b"/>
              <a:pathLst>
                <a:path w="2608" h="14176" extrusionOk="0">
                  <a:moveTo>
                    <a:pt x="549" y="8268"/>
                  </a:moveTo>
                  <a:lnTo>
                    <a:pt x="549" y="8268"/>
                  </a:lnTo>
                  <a:cubicBezTo>
                    <a:pt x="551" y="8273"/>
                    <a:pt x="552" y="8278"/>
                    <a:pt x="553" y="8283"/>
                  </a:cubicBezTo>
                  <a:cubicBezTo>
                    <a:pt x="552" y="8278"/>
                    <a:pt x="551" y="8273"/>
                    <a:pt x="549" y="8268"/>
                  </a:cubicBezTo>
                  <a:close/>
                  <a:moveTo>
                    <a:pt x="1349" y="0"/>
                  </a:moveTo>
                  <a:cubicBezTo>
                    <a:pt x="1308" y="0"/>
                    <a:pt x="1263" y="32"/>
                    <a:pt x="1260" y="74"/>
                  </a:cubicBezTo>
                  <a:cubicBezTo>
                    <a:pt x="1215" y="1035"/>
                    <a:pt x="1003" y="1976"/>
                    <a:pt x="761" y="2902"/>
                  </a:cubicBezTo>
                  <a:cubicBezTo>
                    <a:pt x="520" y="3822"/>
                    <a:pt x="254" y="4736"/>
                    <a:pt x="109" y="5677"/>
                  </a:cubicBezTo>
                  <a:cubicBezTo>
                    <a:pt x="38" y="6137"/>
                    <a:pt x="0" y="6602"/>
                    <a:pt x="5" y="7069"/>
                  </a:cubicBezTo>
                  <a:cubicBezTo>
                    <a:pt x="10" y="7556"/>
                    <a:pt x="69" y="8036"/>
                    <a:pt x="190" y="8505"/>
                  </a:cubicBezTo>
                  <a:cubicBezTo>
                    <a:pt x="408" y="9353"/>
                    <a:pt x="807" y="10137"/>
                    <a:pt x="1172" y="10927"/>
                  </a:cubicBezTo>
                  <a:cubicBezTo>
                    <a:pt x="1444" y="11513"/>
                    <a:pt x="1697" y="12115"/>
                    <a:pt x="1863" y="12740"/>
                  </a:cubicBezTo>
                  <a:cubicBezTo>
                    <a:pt x="1911" y="12926"/>
                    <a:pt x="1949" y="13116"/>
                    <a:pt x="1978" y="13307"/>
                  </a:cubicBezTo>
                  <a:cubicBezTo>
                    <a:pt x="2011" y="13525"/>
                    <a:pt x="2020" y="13745"/>
                    <a:pt x="2021" y="13963"/>
                  </a:cubicBezTo>
                  <a:cubicBezTo>
                    <a:pt x="2027" y="14006"/>
                    <a:pt x="2041" y="14044"/>
                    <a:pt x="2066" y="14078"/>
                  </a:cubicBezTo>
                  <a:cubicBezTo>
                    <a:pt x="2104" y="14128"/>
                    <a:pt x="2162" y="14163"/>
                    <a:pt x="2224" y="14173"/>
                  </a:cubicBezTo>
                  <a:cubicBezTo>
                    <a:pt x="2235" y="14175"/>
                    <a:pt x="2246" y="14175"/>
                    <a:pt x="2257" y="14175"/>
                  </a:cubicBezTo>
                  <a:cubicBezTo>
                    <a:pt x="2373" y="14175"/>
                    <a:pt x="2486" y="14090"/>
                    <a:pt x="2497" y="13970"/>
                  </a:cubicBezTo>
                  <a:cubicBezTo>
                    <a:pt x="2607" y="12955"/>
                    <a:pt x="2248" y="11968"/>
                    <a:pt x="1810" y="11069"/>
                  </a:cubicBezTo>
                  <a:cubicBezTo>
                    <a:pt x="1589" y="10615"/>
                    <a:pt x="1350" y="10166"/>
                    <a:pt x="1125" y="9712"/>
                  </a:cubicBezTo>
                  <a:cubicBezTo>
                    <a:pt x="888" y="9236"/>
                    <a:pt x="678" y="8747"/>
                    <a:pt x="540" y="8231"/>
                  </a:cubicBezTo>
                  <a:lnTo>
                    <a:pt x="540" y="8231"/>
                  </a:lnTo>
                  <a:cubicBezTo>
                    <a:pt x="541" y="8234"/>
                    <a:pt x="542" y="8238"/>
                    <a:pt x="542" y="8241"/>
                  </a:cubicBezTo>
                  <a:lnTo>
                    <a:pt x="542" y="8241"/>
                  </a:lnTo>
                  <a:cubicBezTo>
                    <a:pt x="473" y="7972"/>
                    <a:pt x="424" y="7700"/>
                    <a:pt x="388" y="7425"/>
                  </a:cubicBezTo>
                  <a:cubicBezTo>
                    <a:pt x="348" y="7125"/>
                    <a:pt x="341" y="6823"/>
                    <a:pt x="342" y="6522"/>
                  </a:cubicBezTo>
                  <a:cubicBezTo>
                    <a:pt x="364" y="5453"/>
                    <a:pt x="612" y="4413"/>
                    <a:pt x="856" y="3379"/>
                  </a:cubicBezTo>
                  <a:cubicBezTo>
                    <a:pt x="1113" y="2298"/>
                    <a:pt x="1381" y="1215"/>
                    <a:pt x="1432" y="100"/>
                  </a:cubicBezTo>
                  <a:cubicBezTo>
                    <a:pt x="1434" y="54"/>
                    <a:pt x="1412" y="14"/>
                    <a:pt x="1369" y="2"/>
                  </a:cubicBezTo>
                  <a:cubicBezTo>
                    <a:pt x="1368" y="2"/>
                    <a:pt x="1365" y="2"/>
                    <a:pt x="1360" y="1"/>
                  </a:cubicBezTo>
                  <a:cubicBezTo>
                    <a:pt x="1357" y="0"/>
                    <a:pt x="1353" y="0"/>
                    <a:pt x="1349" y="0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0" name="Google Shape;6260;p16"/>
            <p:cNvSpPr/>
            <p:nvPr/>
          </p:nvSpPr>
          <p:spPr>
            <a:xfrm>
              <a:off x="4990775" y="4943800"/>
              <a:ext cx="263725" cy="221250"/>
            </a:xfrm>
            <a:custGeom>
              <a:avLst/>
              <a:gdLst/>
              <a:ahLst/>
              <a:cxnLst/>
              <a:rect l="l" t="t" r="r" b="b"/>
              <a:pathLst>
                <a:path w="10549" h="8850" extrusionOk="0">
                  <a:moveTo>
                    <a:pt x="9925" y="363"/>
                  </a:moveTo>
                  <a:lnTo>
                    <a:pt x="9925" y="363"/>
                  </a:lnTo>
                  <a:cubicBezTo>
                    <a:pt x="9925" y="364"/>
                    <a:pt x="9924" y="364"/>
                    <a:pt x="9924" y="364"/>
                  </a:cubicBezTo>
                  <a:cubicBezTo>
                    <a:pt x="9924" y="364"/>
                    <a:pt x="9925" y="364"/>
                    <a:pt x="9925" y="363"/>
                  </a:cubicBezTo>
                  <a:close/>
                  <a:moveTo>
                    <a:pt x="9923" y="364"/>
                  </a:moveTo>
                  <a:cubicBezTo>
                    <a:pt x="9921" y="364"/>
                    <a:pt x="9921" y="366"/>
                    <a:pt x="9918" y="366"/>
                  </a:cubicBezTo>
                  <a:cubicBezTo>
                    <a:pt x="9917" y="369"/>
                    <a:pt x="9915" y="369"/>
                    <a:pt x="9914" y="370"/>
                  </a:cubicBezTo>
                  <a:cubicBezTo>
                    <a:pt x="9917" y="369"/>
                    <a:pt x="9921" y="366"/>
                    <a:pt x="9923" y="364"/>
                  </a:cubicBezTo>
                  <a:close/>
                  <a:moveTo>
                    <a:pt x="9913" y="371"/>
                  </a:moveTo>
                  <a:cubicBezTo>
                    <a:pt x="9912" y="372"/>
                    <a:pt x="9911" y="372"/>
                    <a:pt x="9910" y="373"/>
                  </a:cubicBezTo>
                  <a:cubicBezTo>
                    <a:pt x="9911" y="372"/>
                    <a:pt x="9912" y="372"/>
                    <a:pt x="9913" y="371"/>
                  </a:cubicBezTo>
                  <a:close/>
                  <a:moveTo>
                    <a:pt x="8465" y="973"/>
                  </a:moveTo>
                  <a:cubicBezTo>
                    <a:pt x="8460" y="975"/>
                    <a:pt x="8456" y="976"/>
                    <a:pt x="8451" y="977"/>
                  </a:cubicBezTo>
                  <a:lnTo>
                    <a:pt x="8451" y="977"/>
                  </a:lnTo>
                  <a:cubicBezTo>
                    <a:pt x="8456" y="976"/>
                    <a:pt x="8460" y="974"/>
                    <a:pt x="8465" y="973"/>
                  </a:cubicBezTo>
                  <a:close/>
                  <a:moveTo>
                    <a:pt x="10451" y="0"/>
                  </a:moveTo>
                  <a:cubicBezTo>
                    <a:pt x="10428" y="0"/>
                    <a:pt x="10408" y="7"/>
                    <a:pt x="10391" y="19"/>
                  </a:cubicBezTo>
                  <a:cubicBezTo>
                    <a:pt x="10245" y="145"/>
                    <a:pt x="10089" y="260"/>
                    <a:pt x="9926" y="363"/>
                  </a:cubicBezTo>
                  <a:lnTo>
                    <a:pt x="9926" y="363"/>
                  </a:lnTo>
                  <a:cubicBezTo>
                    <a:pt x="9924" y="364"/>
                    <a:pt x="9923" y="365"/>
                    <a:pt x="9921" y="366"/>
                  </a:cubicBezTo>
                  <a:cubicBezTo>
                    <a:pt x="9918" y="368"/>
                    <a:pt x="9916" y="370"/>
                    <a:pt x="9913" y="371"/>
                  </a:cubicBezTo>
                  <a:lnTo>
                    <a:pt x="9913" y="371"/>
                  </a:lnTo>
                  <a:cubicBezTo>
                    <a:pt x="9913" y="371"/>
                    <a:pt x="9914" y="371"/>
                    <a:pt x="9914" y="371"/>
                  </a:cubicBezTo>
                  <a:lnTo>
                    <a:pt x="9914" y="371"/>
                  </a:lnTo>
                  <a:cubicBezTo>
                    <a:pt x="9453" y="646"/>
                    <a:pt x="8951" y="830"/>
                    <a:pt x="8439" y="980"/>
                  </a:cubicBezTo>
                  <a:cubicBezTo>
                    <a:pt x="8440" y="980"/>
                    <a:pt x="8442" y="980"/>
                    <a:pt x="8443" y="980"/>
                  </a:cubicBezTo>
                  <a:lnTo>
                    <a:pt x="8443" y="980"/>
                  </a:lnTo>
                  <a:cubicBezTo>
                    <a:pt x="8105" y="1079"/>
                    <a:pt x="7767" y="1165"/>
                    <a:pt x="7429" y="1268"/>
                  </a:cubicBezTo>
                  <a:cubicBezTo>
                    <a:pt x="7053" y="1381"/>
                    <a:pt x="6685" y="1515"/>
                    <a:pt x="6332" y="1686"/>
                  </a:cubicBezTo>
                  <a:cubicBezTo>
                    <a:pt x="5971" y="1862"/>
                    <a:pt x="5631" y="2088"/>
                    <a:pt x="5322" y="2343"/>
                  </a:cubicBezTo>
                  <a:cubicBezTo>
                    <a:pt x="5013" y="2596"/>
                    <a:pt x="4738" y="2894"/>
                    <a:pt x="4485" y="3201"/>
                  </a:cubicBezTo>
                  <a:cubicBezTo>
                    <a:pt x="3965" y="3833"/>
                    <a:pt x="3558" y="4544"/>
                    <a:pt x="3122" y="5232"/>
                  </a:cubicBezTo>
                  <a:cubicBezTo>
                    <a:pt x="2708" y="5879"/>
                    <a:pt x="2254" y="6504"/>
                    <a:pt x="1736" y="7072"/>
                  </a:cubicBezTo>
                  <a:lnTo>
                    <a:pt x="1736" y="7072"/>
                  </a:lnTo>
                  <a:cubicBezTo>
                    <a:pt x="1732" y="7076"/>
                    <a:pt x="1728" y="7080"/>
                    <a:pt x="1724" y="7085"/>
                  </a:cubicBezTo>
                  <a:cubicBezTo>
                    <a:pt x="1514" y="7307"/>
                    <a:pt x="1293" y="7518"/>
                    <a:pt x="1061" y="7718"/>
                  </a:cubicBezTo>
                  <a:cubicBezTo>
                    <a:pt x="795" y="7942"/>
                    <a:pt x="506" y="8142"/>
                    <a:pt x="212" y="8328"/>
                  </a:cubicBezTo>
                  <a:lnTo>
                    <a:pt x="157" y="8361"/>
                  </a:lnTo>
                  <a:cubicBezTo>
                    <a:pt x="137" y="8373"/>
                    <a:pt x="118" y="8386"/>
                    <a:pt x="100" y="8397"/>
                  </a:cubicBezTo>
                  <a:cubicBezTo>
                    <a:pt x="65" y="8426"/>
                    <a:pt x="39" y="8462"/>
                    <a:pt x="25" y="8502"/>
                  </a:cubicBezTo>
                  <a:cubicBezTo>
                    <a:pt x="1" y="8565"/>
                    <a:pt x="3" y="8637"/>
                    <a:pt x="29" y="8699"/>
                  </a:cubicBezTo>
                  <a:cubicBezTo>
                    <a:pt x="72" y="8791"/>
                    <a:pt x="167" y="8849"/>
                    <a:pt x="265" y="8849"/>
                  </a:cubicBezTo>
                  <a:cubicBezTo>
                    <a:pt x="301" y="8849"/>
                    <a:pt x="336" y="8842"/>
                    <a:pt x="370" y="8825"/>
                  </a:cubicBezTo>
                  <a:cubicBezTo>
                    <a:pt x="509" y="8761"/>
                    <a:pt x="645" y="8693"/>
                    <a:pt x="779" y="8616"/>
                  </a:cubicBezTo>
                  <a:cubicBezTo>
                    <a:pt x="930" y="8530"/>
                    <a:pt x="1076" y="8435"/>
                    <a:pt x="1220" y="8336"/>
                  </a:cubicBezTo>
                  <a:cubicBezTo>
                    <a:pt x="1487" y="8153"/>
                    <a:pt x="1736" y="7942"/>
                    <a:pt x="1967" y="7717"/>
                  </a:cubicBezTo>
                  <a:cubicBezTo>
                    <a:pt x="2202" y="7488"/>
                    <a:pt x="2416" y="7241"/>
                    <a:pt x="2615" y="6980"/>
                  </a:cubicBezTo>
                  <a:cubicBezTo>
                    <a:pt x="2813" y="6727"/>
                    <a:pt x="2988" y="6460"/>
                    <a:pt x="3158" y="6187"/>
                  </a:cubicBezTo>
                  <a:cubicBezTo>
                    <a:pt x="3331" y="5908"/>
                    <a:pt x="3495" y="5627"/>
                    <a:pt x="3660" y="5342"/>
                  </a:cubicBezTo>
                  <a:cubicBezTo>
                    <a:pt x="3827" y="5052"/>
                    <a:pt x="3989" y="4758"/>
                    <a:pt x="4156" y="4466"/>
                  </a:cubicBezTo>
                  <a:cubicBezTo>
                    <a:pt x="4486" y="3890"/>
                    <a:pt x="4862" y="3342"/>
                    <a:pt x="5315" y="2853"/>
                  </a:cubicBezTo>
                  <a:lnTo>
                    <a:pt x="5315" y="2853"/>
                  </a:lnTo>
                  <a:cubicBezTo>
                    <a:pt x="5305" y="2865"/>
                    <a:pt x="5293" y="2876"/>
                    <a:pt x="5283" y="2889"/>
                  </a:cubicBezTo>
                  <a:cubicBezTo>
                    <a:pt x="5579" y="2575"/>
                    <a:pt x="5904" y="2290"/>
                    <a:pt x="6267" y="2056"/>
                  </a:cubicBezTo>
                  <a:lnTo>
                    <a:pt x="6267" y="2056"/>
                  </a:lnTo>
                  <a:cubicBezTo>
                    <a:pt x="6263" y="2058"/>
                    <a:pt x="6261" y="2059"/>
                    <a:pt x="6259" y="2060"/>
                  </a:cubicBezTo>
                  <a:cubicBezTo>
                    <a:pt x="6431" y="1953"/>
                    <a:pt x="6610" y="1858"/>
                    <a:pt x="6794" y="1773"/>
                  </a:cubicBezTo>
                  <a:cubicBezTo>
                    <a:pt x="6971" y="1693"/>
                    <a:pt x="7152" y="1625"/>
                    <a:pt x="7333" y="1558"/>
                  </a:cubicBezTo>
                  <a:cubicBezTo>
                    <a:pt x="7692" y="1426"/>
                    <a:pt x="8061" y="1316"/>
                    <a:pt x="8424" y="1199"/>
                  </a:cubicBezTo>
                  <a:cubicBezTo>
                    <a:pt x="8789" y="1082"/>
                    <a:pt x="9150" y="957"/>
                    <a:pt x="9497" y="797"/>
                  </a:cubicBezTo>
                  <a:cubicBezTo>
                    <a:pt x="9861" y="630"/>
                    <a:pt x="10201" y="413"/>
                    <a:pt x="10506" y="153"/>
                  </a:cubicBezTo>
                  <a:cubicBezTo>
                    <a:pt x="10542" y="121"/>
                    <a:pt x="10549" y="67"/>
                    <a:pt x="10517" y="31"/>
                  </a:cubicBezTo>
                  <a:cubicBezTo>
                    <a:pt x="10506" y="17"/>
                    <a:pt x="10490" y="7"/>
                    <a:pt x="10474" y="2"/>
                  </a:cubicBezTo>
                  <a:cubicBezTo>
                    <a:pt x="10466" y="1"/>
                    <a:pt x="10458" y="0"/>
                    <a:pt x="10451" y="0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1" name="Google Shape;6261;p16"/>
            <p:cNvSpPr/>
            <p:nvPr/>
          </p:nvSpPr>
          <p:spPr>
            <a:xfrm>
              <a:off x="5028950" y="5092125"/>
              <a:ext cx="469650" cy="56650"/>
            </a:xfrm>
            <a:custGeom>
              <a:avLst/>
              <a:gdLst/>
              <a:ahLst/>
              <a:cxnLst/>
              <a:rect l="l" t="t" r="r" b="b"/>
              <a:pathLst>
                <a:path w="18786" h="2266" extrusionOk="0">
                  <a:moveTo>
                    <a:pt x="13129" y="0"/>
                  </a:moveTo>
                  <a:cubicBezTo>
                    <a:pt x="13019" y="0"/>
                    <a:pt x="12908" y="2"/>
                    <a:pt x="12798" y="5"/>
                  </a:cubicBezTo>
                  <a:cubicBezTo>
                    <a:pt x="12548" y="16"/>
                    <a:pt x="12295" y="46"/>
                    <a:pt x="12045" y="73"/>
                  </a:cubicBezTo>
                  <a:cubicBezTo>
                    <a:pt x="11759" y="105"/>
                    <a:pt x="11472" y="138"/>
                    <a:pt x="11189" y="176"/>
                  </a:cubicBezTo>
                  <a:cubicBezTo>
                    <a:pt x="10639" y="250"/>
                    <a:pt x="10093" y="347"/>
                    <a:pt x="9547" y="444"/>
                  </a:cubicBezTo>
                  <a:cubicBezTo>
                    <a:pt x="9009" y="540"/>
                    <a:pt x="8469" y="627"/>
                    <a:pt x="7929" y="716"/>
                  </a:cubicBezTo>
                  <a:cubicBezTo>
                    <a:pt x="7700" y="757"/>
                    <a:pt x="7475" y="803"/>
                    <a:pt x="7248" y="850"/>
                  </a:cubicBezTo>
                  <a:cubicBezTo>
                    <a:pt x="7004" y="900"/>
                    <a:pt x="6761" y="952"/>
                    <a:pt x="6517" y="1008"/>
                  </a:cubicBezTo>
                  <a:cubicBezTo>
                    <a:pt x="6056" y="1111"/>
                    <a:pt x="5596" y="1225"/>
                    <a:pt x="5131" y="1325"/>
                  </a:cubicBezTo>
                  <a:cubicBezTo>
                    <a:pt x="4262" y="1512"/>
                    <a:pt x="3383" y="1667"/>
                    <a:pt x="2494" y="1696"/>
                  </a:cubicBezTo>
                  <a:lnTo>
                    <a:pt x="2491" y="1696"/>
                  </a:lnTo>
                  <a:cubicBezTo>
                    <a:pt x="2475" y="1696"/>
                    <a:pt x="2460" y="1697"/>
                    <a:pt x="2444" y="1697"/>
                  </a:cubicBezTo>
                  <a:lnTo>
                    <a:pt x="2444" y="1697"/>
                  </a:lnTo>
                  <a:cubicBezTo>
                    <a:pt x="2448" y="1697"/>
                    <a:pt x="2452" y="1697"/>
                    <a:pt x="2456" y="1696"/>
                  </a:cubicBezTo>
                  <a:lnTo>
                    <a:pt x="2456" y="1696"/>
                  </a:lnTo>
                  <a:cubicBezTo>
                    <a:pt x="2412" y="1697"/>
                    <a:pt x="2367" y="1697"/>
                    <a:pt x="2322" y="1697"/>
                  </a:cubicBezTo>
                  <a:cubicBezTo>
                    <a:pt x="2029" y="1697"/>
                    <a:pt x="1736" y="1684"/>
                    <a:pt x="1444" y="1656"/>
                  </a:cubicBezTo>
                  <a:cubicBezTo>
                    <a:pt x="1078" y="1621"/>
                    <a:pt x="717" y="1555"/>
                    <a:pt x="358" y="1482"/>
                  </a:cubicBezTo>
                  <a:cubicBezTo>
                    <a:pt x="352" y="1481"/>
                    <a:pt x="347" y="1478"/>
                    <a:pt x="341" y="1475"/>
                  </a:cubicBezTo>
                  <a:cubicBezTo>
                    <a:pt x="313" y="1465"/>
                    <a:pt x="283" y="1460"/>
                    <a:pt x="254" y="1460"/>
                  </a:cubicBezTo>
                  <a:cubicBezTo>
                    <a:pt x="176" y="1460"/>
                    <a:pt x="99" y="1495"/>
                    <a:pt x="52" y="1562"/>
                  </a:cubicBezTo>
                  <a:cubicBezTo>
                    <a:pt x="15" y="1614"/>
                    <a:pt x="0" y="1679"/>
                    <a:pt x="9" y="1743"/>
                  </a:cubicBezTo>
                  <a:cubicBezTo>
                    <a:pt x="18" y="1804"/>
                    <a:pt x="54" y="1878"/>
                    <a:pt x="110" y="1907"/>
                  </a:cubicBezTo>
                  <a:cubicBezTo>
                    <a:pt x="154" y="1930"/>
                    <a:pt x="196" y="1952"/>
                    <a:pt x="246" y="1969"/>
                  </a:cubicBezTo>
                  <a:cubicBezTo>
                    <a:pt x="302" y="1988"/>
                    <a:pt x="358" y="2005"/>
                    <a:pt x="415" y="2022"/>
                  </a:cubicBezTo>
                  <a:cubicBezTo>
                    <a:pt x="530" y="2056"/>
                    <a:pt x="647" y="2084"/>
                    <a:pt x="764" y="2110"/>
                  </a:cubicBezTo>
                  <a:cubicBezTo>
                    <a:pt x="1007" y="2167"/>
                    <a:pt x="1251" y="2203"/>
                    <a:pt x="1500" y="2230"/>
                  </a:cubicBezTo>
                  <a:cubicBezTo>
                    <a:pt x="1733" y="2255"/>
                    <a:pt x="1968" y="2265"/>
                    <a:pt x="2204" y="2265"/>
                  </a:cubicBezTo>
                  <a:cubicBezTo>
                    <a:pt x="2439" y="2265"/>
                    <a:pt x="2675" y="2255"/>
                    <a:pt x="2909" y="2237"/>
                  </a:cubicBezTo>
                  <a:cubicBezTo>
                    <a:pt x="3841" y="2167"/>
                    <a:pt x="4753" y="1952"/>
                    <a:pt x="5655" y="1726"/>
                  </a:cubicBezTo>
                  <a:cubicBezTo>
                    <a:pt x="6119" y="1611"/>
                    <a:pt x="6581" y="1495"/>
                    <a:pt x="7044" y="1377"/>
                  </a:cubicBezTo>
                  <a:cubicBezTo>
                    <a:pt x="7528" y="1255"/>
                    <a:pt x="8018" y="1159"/>
                    <a:pt x="8506" y="1053"/>
                  </a:cubicBezTo>
                  <a:cubicBezTo>
                    <a:pt x="9591" y="821"/>
                    <a:pt x="10674" y="579"/>
                    <a:pt x="11767" y="395"/>
                  </a:cubicBezTo>
                  <a:cubicBezTo>
                    <a:pt x="12266" y="311"/>
                    <a:pt x="12771" y="248"/>
                    <a:pt x="13278" y="234"/>
                  </a:cubicBezTo>
                  <a:lnTo>
                    <a:pt x="13273" y="234"/>
                  </a:lnTo>
                  <a:cubicBezTo>
                    <a:pt x="13324" y="233"/>
                    <a:pt x="13375" y="233"/>
                    <a:pt x="13425" y="233"/>
                  </a:cubicBezTo>
                  <a:cubicBezTo>
                    <a:pt x="14302" y="233"/>
                    <a:pt x="15175" y="356"/>
                    <a:pt x="16047" y="415"/>
                  </a:cubicBezTo>
                  <a:cubicBezTo>
                    <a:pt x="16315" y="432"/>
                    <a:pt x="16582" y="443"/>
                    <a:pt x="16850" y="443"/>
                  </a:cubicBezTo>
                  <a:cubicBezTo>
                    <a:pt x="17031" y="443"/>
                    <a:pt x="17212" y="438"/>
                    <a:pt x="17393" y="426"/>
                  </a:cubicBezTo>
                  <a:cubicBezTo>
                    <a:pt x="17845" y="398"/>
                    <a:pt x="18290" y="313"/>
                    <a:pt x="18724" y="178"/>
                  </a:cubicBezTo>
                  <a:cubicBezTo>
                    <a:pt x="18768" y="163"/>
                    <a:pt x="18786" y="102"/>
                    <a:pt x="18767" y="63"/>
                  </a:cubicBezTo>
                  <a:cubicBezTo>
                    <a:pt x="18757" y="39"/>
                    <a:pt x="18737" y="24"/>
                    <a:pt x="18715" y="17"/>
                  </a:cubicBezTo>
                  <a:cubicBezTo>
                    <a:pt x="18689" y="18"/>
                    <a:pt x="18667" y="18"/>
                    <a:pt x="18645" y="26"/>
                  </a:cubicBezTo>
                  <a:cubicBezTo>
                    <a:pt x="18632" y="30"/>
                    <a:pt x="18617" y="34"/>
                    <a:pt x="18601" y="38"/>
                  </a:cubicBezTo>
                  <a:lnTo>
                    <a:pt x="18601" y="38"/>
                  </a:lnTo>
                  <a:cubicBezTo>
                    <a:pt x="18604" y="37"/>
                    <a:pt x="18608" y="36"/>
                    <a:pt x="18610" y="34"/>
                  </a:cubicBezTo>
                  <a:lnTo>
                    <a:pt x="18610" y="34"/>
                  </a:lnTo>
                  <a:cubicBezTo>
                    <a:pt x="18112" y="182"/>
                    <a:pt x="17596" y="247"/>
                    <a:pt x="17078" y="261"/>
                  </a:cubicBezTo>
                  <a:lnTo>
                    <a:pt x="17077" y="261"/>
                  </a:lnTo>
                  <a:cubicBezTo>
                    <a:pt x="17032" y="262"/>
                    <a:pt x="16987" y="262"/>
                    <a:pt x="16943" y="262"/>
                  </a:cubicBezTo>
                  <a:cubicBezTo>
                    <a:pt x="16030" y="262"/>
                    <a:pt x="15125" y="127"/>
                    <a:pt x="14218" y="49"/>
                  </a:cubicBezTo>
                  <a:cubicBezTo>
                    <a:pt x="13856" y="19"/>
                    <a:pt x="13493" y="0"/>
                    <a:pt x="13129" y="0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2" name="Google Shape;6262;p16"/>
            <p:cNvSpPr/>
            <p:nvPr/>
          </p:nvSpPr>
          <p:spPr>
            <a:xfrm>
              <a:off x="5095675" y="5136525"/>
              <a:ext cx="193275" cy="119950"/>
            </a:xfrm>
            <a:custGeom>
              <a:avLst/>
              <a:gdLst/>
              <a:ahLst/>
              <a:cxnLst/>
              <a:rect l="l" t="t" r="r" b="b"/>
              <a:pathLst>
                <a:path w="7731" h="4798" extrusionOk="0">
                  <a:moveTo>
                    <a:pt x="6993" y="4281"/>
                  </a:moveTo>
                  <a:cubicBezTo>
                    <a:pt x="6994" y="4281"/>
                    <a:pt x="6994" y="4281"/>
                    <a:pt x="6994" y="4281"/>
                  </a:cubicBezTo>
                  <a:lnTo>
                    <a:pt x="6994" y="4281"/>
                  </a:lnTo>
                  <a:cubicBezTo>
                    <a:pt x="6994" y="4281"/>
                    <a:pt x="6993" y="4281"/>
                    <a:pt x="6993" y="4281"/>
                  </a:cubicBezTo>
                  <a:close/>
                  <a:moveTo>
                    <a:pt x="6998" y="4281"/>
                  </a:moveTo>
                  <a:cubicBezTo>
                    <a:pt x="6999" y="4282"/>
                    <a:pt x="7001" y="4282"/>
                    <a:pt x="7003" y="4283"/>
                  </a:cubicBezTo>
                  <a:lnTo>
                    <a:pt x="7010" y="4287"/>
                  </a:lnTo>
                  <a:lnTo>
                    <a:pt x="7010" y="4287"/>
                  </a:lnTo>
                  <a:cubicBezTo>
                    <a:pt x="7006" y="4285"/>
                    <a:pt x="7002" y="4282"/>
                    <a:pt x="6998" y="4281"/>
                  </a:cubicBezTo>
                  <a:close/>
                  <a:moveTo>
                    <a:pt x="7010" y="4287"/>
                  </a:moveTo>
                  <a:cubicBezTo>
                    <a:pt x="7011" y="4288"/>
                    <a:pt x="7012" y="4289"/>
                    <a:pt x="7013" y="4289"/>
                  </a:cubicBezTo>
                  <a:lnTo>
                    <a:pt x="7010" y="4287"/>
                  </a:lnTo>
                  <a:close/>
                  <a:moveTo>
                    <a:pt x="211" y="0"/>
                  </a:moveTo>
                  <a:cubicBezTo>
                    <a:pt x="162" y="0"/>
                    <a:pt x="119" y="6"/>
                    <a:pt x="80" y="38"/>
                  </a:cubicBezTo>
                  <a:cubicBezTo>
                    <a:pt x="42" y="66"/>
                    <a:pt x="17" y="114"/>
                    <a:pt x="12" y="160"/>
                  </a:cubicBezTo>
                  <a:cubicBezTo>
                    <a:pt x="0" y="253"/>
                    <a:pt x="75" y="354"/>
                    <a:pt x="171" y="359"/>
                  </a:cubicBezTo>
                  <a:cubicBezTo>
                    <a:pt x="428" y="374"/>
                    <a:pt x="679" y="410"/>
                    <a:pt x="929" y="470"/>
                  </a:cubicBezTo>
                  <a:cubicBezTo>
                    <a:pt x="1386" y="589"/>
                    <a:pt x="1820" y="777"/>
                    <a:pt x="2233" y="1006"/>
                  </a:cubicBezTo>
                  <a:cubicBezTo>
                    <a:pt x="3200" y="1554"/>
                    <a:pt x="4040" y="2291"/>
                    <a:pt x="4889" y="3001"/>
                  </a:cubicBezTo>
                  <a:cubicBezTo>
                    <a:pt x="5712" y="3687"/>
                    <a:pt x="6561" y="4394"/>
                    <a:pt x="7569" y="4790"/>
                  </a:cubicBezTo>
                  <a:cubicBezTo>
                    <a:pt x="7582" y="4795"/>
                    <a:pt x="7595" y="4797"/>
                    <a:pt x="7607" y="4797"/>
                  </a:cubicBezTo>
                  <a:cubicBezTo>
                    <a:pt x="7651" y="4797"/>
                    <a:pt x="7692" y="4772"/>
                    <a:pt x="7709" y="4729"/>
                  </a:cubicBezTo>
                  <a:cubicBezTo>
                    <a:pt x="7730" y="4676"/>
                    <a:pt x="7703" y="4612"/>
                    <a:pt x="7648" y="4591"/>
                  </a:cubicBezTo>
                  <a:cubicBezTo>
                    <a:pt x="7432" y="4505"/>
                    <a:pt x="7221" y="4404"/>
                    <a:pt x="7017" y="4293"/>
                  </a:cubicBezTo>
                  <a:lnTo>
                    <a:pt x="7017" y="4293"/>
                  </a:lnTo>
                  <a:cubicBezTo>
                    <a:pt x="7011" y="4290"/>
                    <a:pt x="7005" y="4287"/>
                    <a:pt x="7001" y="4283"/>
                  </a:cubicBezTo>
                  <a:cubicBezTo>
                    <a:pt x="6999" y="4282"/>
                    <a:pt x="6998" y="4282"/>
                    <a:pt x="6994" y="4281"/>
                  </a:cubicBezTo>
                  <a:lnTo>
                    <a:pt x="6994" y="4281"/>
                  </a:lnTo>
                  <a:cubicBezTo>
                    <a:pt x="6995" y="4281"/>
                    <a:pt x="6995" y="4281"/>
                    <a:pt x="6995" y="4282"/>
                  </a:cubicBezTo>
                  <a:cubicBezTo>
                    <a:pt x="6423" y="3956"/>
                    <a:pt x="5902" y="3547"/>
                    <a:pt x="5400" y="3117"/>
                  </a:cubicBezTo>
                  <a:cubicBezTo>
                    <a:pt x="4858" y="2650"/>
                    <a:pt x="4336" y="2156"/>
                    <a:pt x="3790" y="1690"/>
                  </a:cubicBezTo>
                  <a:cubicBezTo>
                    <a:pt x="3265" y="1241"/>
                    <a:pt x="2715" y="822"/>
                    <a:pt x="2101" y="499"/>
                  </a:cubicBezTo>
                  <a:cubicBezTo>
                    <a:pt x="1817" y="351"/>
                    <a:pt x="1520" y="230"/>
                    <a:pt x="1212" y="144"/>
                  </a:cubicBezTo>
                  <a:cubicBezTo>
                    <a:pt x="889" y="51"/>
                    <a:pt x="552" y="0"/>
                    <a:pt x="211" y="0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3" name="Google Shape;6263;p16"/>
            <p:cNvSpPr/>
            <p:nvPr/>
          </p:nvSpPr>
          <p:spPr>
            <a:xfrm>
              <a:off x="4994975" y="5156175"/>
              <a:ext cx="131550" cy="191175"/>
            </a:xfrm>
            <a:custGeom>
              <a:avLst/>
              <a:gdLst/>
              <a:ahLst/>
              <a:cxnLst/>
              <a:rect l="l" t="t" r="r" b="b"/>
              <a:pathLst>
                <a:path w="5262" h="7647" extrusionOk="0">
                  <a:moveTo>
                    <a:pt x="1358" y="700"/>
                  </a:moveTo>
                  <a:cubicBezTo>
                    <a:pt x="1360" y="701"/>
                    <a:pt x="1363" y="703"/>
                    <a:pt x="1365" y="704"/>
                  </a:cubicBezTo>
                  <a:cubicBezTo>
                    <a:pt x="1363" y="703"/>
                    <a:pt x="1360" y="701"/>
                    <a:pt x="1358" y="700"/>
                  </a:cubicBezTo>
                  <a:close/>
                  <a:moveTo>
                    <a:pt x="1365" y="705"/>
                  </a:moveTo>
                  <a:cubicBezTo>
                    <a:pt x="1365" y="705"/>
                    <a:pt x="1365" y="708"/>
                    <a:pt x="1367" y="708"/>
                  </a:cubicBezTo>
                  <a:cubicBezTo>
                    <a:pt x="1367" y="705"/>
                    <a:pt x="1365" y="705"/>
                    <a:pt x="1365" y="705"/>
                  </a:cubicBezTo>
                  <a:close/>
                  <a:moveTo>
                    <a:pt x="1374" y="708"/>
                  </a:moveTo>
                  <a:lnTo>
                    <a:pt x="1374" y="708"/>
                  </a:lnTo>
                  <a:cubicBezTo>
                    <a:pt x="1379" y="711"/>
                    <a:pt x="1384" y="714"/>
                    <a:pt x="1390" y="717"/>
                  </a:cubicBezTo>
                  <a:cubicBezTo>
                    <a:pt x="1385" y="714"/>
                    <a:pt x="1379" y="711"/>
                    <a:pt x="1374" y="708"/>
                  </a:cubicBezTo>
                  <a:close/>
                  <a:moveTo>
                    <a:pt x="4312" y="4622"/>
                  </a:moveTo>
                  <a:lnTo>
                    <a:pt x="4312" y="4622"/>
                  </a:lnTo>
                  <a:cubicBezTo>
                    <a:pt x="4314" y="4631"/>
                    <a:pt x="4318" y="4639"/>
                    <a:pt x="4320" y="4646"/>
                  </a:cubicBezTo>
                  <a:cubicBezTo>
                    <a:pt x="4318" y="4638"/>
                    <a:pt x="4314" y="4629"/>
                    <a:pt x="4312" y="4622"/>
                  </a:cubicBezTo>
                  <a:close/>
                  <a:moveTo>
                    <a:pt x="539" y="1"/>
                  </a:moveTo>
                  <a:cubicBezTo>
                    <a:pt x="410" y="1"/>
                    <a:pt x="281" y="16"/>
                    <a:pt x="156" y="49"/>
                  </a:cubicBezTo>
                  <a:cubicBezTo>
                    <a:pt x="110" y="62"/>
                    <a:pt x="70" y="78"/>
                    <a:pt x="41" y="118"/>
                  </a:cubicBezTo>
                  <a:cubicBezTo>
                    <a:pt x="12" y="155"/>
                    <a:pt x="1" y="204"/>
                    <a:pt x="8" y="250"/>
                  </a:cubicBezTo>
                  <a:cubicBezTo>
                    <a:pt x="15" y="297"/>
                    <a:pt x="39" y="338"/>
                    <a:pt x="75" y="365"/>
                  </a:cubicBezTo>
                  <a:cubicBezTo>
                    <a:pt x="111" y="391"/>
                    <a:pt x="149" y="400"/>
                    <a:pt x="191" y="400"/>
                  </a:cubicBezTo>
                  <a:cubicBezTo>
                    <a:pt x="197" y="400"/>
                    <a:pt x="204" y="400"/>
                    <a:pt x="210" y="399"/>
                  </a:cubicBezTo>
                  <a:cubicBezTo>
                    <a:pt x="225" y="396"/>
                    <a:pt x="239" y="395"/>
                    <a:pt x="253" y="395"/>
                  </a:cubicBezTo>
                  <a:cubicBezTo>
                    <a:pt x="264" y="395"/>
                    <a:pt x="275" y="395"/>
                    <a:pt x="286" y="395"/>
                  </a:cubicBezTo>
                  <a:cubicBezTo>
                    <a:pt x="439" y="395"/>
                    <a:pt x="589" y="413"/>
                    <a:pt x="737" y="447"/>
                  </a:cubicBezTo>
                  <a:cubicBezTo>
                    <a:pt x="956" y="508"/>
                    <a:pt x="1159" y="594"/>
                    <a:pt x="1358" y="700"/>
                  </a:cubicBezTo>
                  <a:lnTo>
                    <a:pt x="1358" y="700"/>
                  </a:lnTo>
                  <a:cubicBezTo>
                    <a:pt x="1349" y="695"/>
                    <a:pt x="1341" y="690"/>
                    <a:pt x="1334" y="687"/>
                  </a:cubicBezTo>
                  <a:lnTo>
                    <a:pt x="1334" y="687"/>
                  </a:lnTo>
                  <a:cubicBezTo>
                    <a:pt x="1345" y="691"/>
                    <a:pt x="1355" y="698"/>
                    <a:pt x="1367" y="704"/>
                  </a:cubicBezTo>
                  <a:cubicBezTo>
                    <a:pt x="1369" y="705"/>
                    <a:pt x="1372" y="707"/>
                    <a:pt x="1374" y="708"/>
                  </a:cubicBezTo>
                  <a:lnTo>
                    <a:pt x="1374" y="708"/>
                  </a:lnTo>
                  <a:cubicBezTo>
                    <a:pt x="1372" y="707"/>
                    <a:pt x="1370" y="706"/>
                    <a:pt x="1368" y="704"/>
                  </a:cubicBezTo>
                  <a:lnTo>
                    <a:pt x="1368" y="704"/>
                  </a:lnTo>
                  <a:cubicBezTo>
                    <a:pt x="1808" y="960"/>
                    <a:pt x="2195" y="1290"/>
                    <a:pt x="2559" y="1645"/>
                  </a:cubicBezTo>
                  <a:lnTo>
                    <a:pt x="2514" y="1600"/>
                  </a:lnTo>
                  <a:lnTo>
                    <a:pt x="2514" y="1600"/>
                  </a:lnTo>
                  <a:cubicBezTo>
                    <a:pt x="2928" y="2011"/>
                    <a:pt x="3314" y="2455"/>
                    <a:pt x="3620" y="2953"/>
                  </a:cubicBezTo>
                  <a:cubicBezTo>
                    <a:pt x="3617" y="2950"/>
                    <a:pt x="3616" y="2946"/>
                    <a:pt x="3613" y="2943"/>
                  </a:cubicBezTo>
                  <a:lnTo>
                    <a:pt x="3613" y="2943"/>
                  </a:lnTo>
                  <a:cubicBezTo>
                    <a:pt x="3771" y="3210"/>
                    <a:pt x="3904" y="3487"/>
                    <a:pt x="4024" y="3775"/>
                  </a:cubicBezTo>
                  <a:cubicBezTo>
                    <a:pt x="4137" y="4049"/>
                    <a:pt x="4228" y="4331"/>
                    <a:pt x="4312" y="4616"/>
                  </a:cubicBezTo>
                  <a:cubicBezTo>
                    <a:pt x="4376" y="4839"/>
                    <a:pt x="4436" y="5063"/>
                    <a:pt x="4493" y="5287"/>
                  </a:cubicBezTo>
                  <a:cubicBezTo>
                    <a:pt x="4557" y="5536"/>
                    <a:pt x="4611" y="5787"/>
                    <a:pt x="4664" y="6038"/>
                  </a:cubicBezTo>
                  <a:cubicBezTo>
                    <a:pt x="4772" y="6541"/>
                    <a:pt x="4877" y="7044"/>
                    <a:pt x="5006" y="7542"/>
                  </a:cubicBezTo>
                  <a:cubicBezTo>
                    <a:pt x="5021" y="7601"/>
                    <a:pt x="5065" y="7647"/>
                    <a:pt x="5126" y="7647"/>
                  </a:cubicBezTo>
                  <a:cubicBezTo>
                    <a:pt x="5132" y="7647"/>
                    <a:pt x="5138" y="7646"/>
                    <a:pt x="5144" y="7645"/>
                  </a:cubicBezTo>
                  <a:cubicBezTo>
                    <a:pt x="5204" y="7635"/>
                    <a:pt x="5262" y="7571"/>
                    <a:pt x="5246" y="7506"/>
                  </a:cubicBezTo>
                  <a:cubicBezTo>
                    <a:pt x="5135" y="7080"/>
                    <a:pt x="5049" y="6649"/>
                    <a:pt x="4966" y="6216"/>
                  </a:cubicBezTo>
                  <a:cubicBezTo>
                    <a:pt x="4881" y="5787"/>
                    <a:pt x="4808" y="5355"/>
                    <a:pt x="4716" y="4927"/>
                  </a:cubicBezTo>
                  <a:cubicBezTo>
                    <a:pt x="4628" y="4504"/>
                    <a:pt x="4515" y="4091"/>
                    <a:pt x="4374" y="3684"/>
                  </a:cubicBezTo>
                  <a:cubicBezTo>
                    <a:pt x="4231" y="3272"/>
                    <a:pt x="4044" y="2874"/>
                    <a:pt x="3818" y="2499"/>
                  </a:cubicBezTo>
                  <a:cubicBezTo>
                    <a:pt x="3627" y="2177"/>
                    <a:pt x="3399" y="1879"/>
                    <a:pt x="3156" y="1593"/>
                  </a:cubicBezTo>
                  <a:cubicBezTo>
                    <a:pt x="2892" y="1286"/>
                    <a:pt x="2602" y="1000"/>
                    <a:pt x="2287" y="747"/>
                  </a:cubicBezTo>
                  <a:cubicBezTo>
                    <a:pt x="1978" y="497"/>
                    <a:pt x="1632" y="286"/>
                    <a:pt x="1260" y="142"/>
                  </a:cubicBezTo>
                  <a:cubicBezTo>
                    <a:pt x="1193" y="115"/>
                    <a:pt x="1121" y="92"/>
                    <a:pt x="1049" y="72"/>
                  </a:cubicBezTo>
                  <a:cubicBezTo>
                    <a:pt x="883" y="27"/>
                    <a:pt x="711" y="1"/>
                    <a:pt x="539" y="1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4" name="Google Shape;6264;p16"/>
            <p:cNvSpPr/>
            <p:nvPr/>
          </p:nvSpPr>
          <p:spPr>
            <a:xfrm>
              <a:off x="5018925" y="5177050"/>
              <a:ext cx="40775" cy="114150"/>
            </a:xfrm>
            <a:custGeom>
              <a:avLst/>
              <a:gdLst/>
              <a:ahLst/>
              <a:cxnLst/>
              <a:rect l="l" t="t" r="r" b="b"/>
              <a:pathLst>
                <a:path w="1631" h="4566" extrusionOk="0">
                  <a:moveTo>
                    <a:pt x="223" y="4146"/>
                  </a:moveTo>
                  <a:cubicBezTo>
                    <a:pt x="223" y="4147"/>
                    <a:pt x="223" y="4147"/>
                    <a:pt x="223" y="4148"/>
                  </a:cubicBezTo>
                  <a:lnTo>
                    <a:pt x="223" y="4148"/>
                  </a:lnTo>
                  <a:cubicBezTo>
                    <a:pt x="223" y="4147"/>
                    <a:pt x="223" y="4147"/>
                    <a:pt x="223" y="4146"/>
                  </a:cubicBezTo>
                  <a:close/>
                  <a:moveTo>
                    <a:pt x="1103" y="1"/>
                  </a:moveTo>
                  <a:cubicBezTo>
                    <a:pt x="1077" y="1"/>
                    <a:pt x="1050" y="6"/>
                    <a:pt x="1026" y="17"/>
                  </a:cubicBezTo>
                  <a:cubicBezTo>
                    <a:pt x="924" y="61"/>
                    <a:pt x="870" y="189"/>
                    <a:pt x="916" y="293"/>
                  </a:cubicBezTo>
                  <a:cubicBezTo>
                    <a:pt x="1009" y="497"/>
                    <a:pt x="1094" y="700"/>
                    <a:pt x="1158" y="916"/>
                  </a:cubicBezTo>
                  <a:cubicBezTo>
                    <a:pt x="1216" y="1127"/>
                    <a:pt x="1252" y="1342"/>
                    <a:pt x="1260" y="1564"/>
                  </a:cubicBezTo>
                  <a:cubicBezTo>
                    <a:pt x="1260" y="1735"/>
                    <a:pt x="1244" y="1900"/>
                    <a:pt x="1209" y="2065"/>
                  </a:cubicBezTo>
                  <a:cubicBezTo>
                    <a:pt x="1173" y="2193"/>
                    <a:pt x="1121" y="2312"/>
                    <a:pt x="1059" y="2430"/>
                  </a:cubicBezTo>
                  <a:cubicBezTo>
                    <a:pt x="857" y="2782"/>
                    <a:pt x="590" y="3088"/>
                    <a:pt x="360" y="3422"/>
                  </a:cubicBezTo>
                  <a:cubicBezTo>
                    <a:pt x="253" y="3577"/>
                    <a:pt x="160" y="3740"/>
                    <a:pt x="94" y="3913"/>
                  </a:cubicBezTo>
                  <a:cubicBezTo>
                    <a:pt x="61" y="3995"/>
                    <a:pt x="39" y="4082"/>
                    <a:pt x="24" y="4168"/>
                  </a:cubicBezTo>
                  <a:cubicBezTo>
                    <a:pt x="2" y="4271"/>
                    <a:pt x="1" y="4377"/>
                    <a:pt x="6" y="4484"/>
                  </a:cubicBezTo>
                  <a:cubicBezTo>
                    <a:pt x="8" y="4532"/>
                    <a:pt x="59" y="4565"/>
                    <a:pt x="103" y="4565"/>
                  </a:cubicBezTo>
                  <a:cubicBezTo>
                    <a:pt x="107" y="4565"/>
                    <a:pt x="111" y="4565"/>
                    <a:pt x="116" y="4564"/>
                  </a:cubicBezTo>
                  <a:cubicBezTo>
                    <a:pt x="172" y="4555"/>
                    <a:pt x="196" y="4507"/>
                    <a:pt x="195" y="4456"/>
                  </a:cubicBezTo>
                  <a:cubicBezTo>
                    <a:pt x="195" y="4444"/>
                    <a:pt x="193" y="4435"/>
                    <a:pt x="193" y="4423"/>
                  </a:cubicBezTo>
                  <a:lnTo>
                    <a:pt x="193" y="4423"/>
                  </a:lnTo>
                  <a:cubicBezTo>
                    <a:pt x="194" y="4329"/>
                    <a:pt x="204" y="4239"/>
                    <a:pt x="223" y="4148"/>
                  </a:cubicBezTo>
                  <a:lnTo>
                    <a:pt x="223" y="4148"/>
                  </a:lnTo>
                  <a:cubicBezTo>
                    <a:pt x="221" y="4155"/>
                    <a:pt x="219" y="4163"/>
                    <a:pt x="216" y="4171"/>
                  </a:cubicBezTo>
                  <a:cubicBezTo>
                    <a:pt x="252" y="4034"/>
                    <a:pt x="305" y="3908"/>
                    <a:pt x="374" y="3786"/>
                  </a:cubicBezTo>
                  <a:cubicBezTo>
                    <a:pt x="536" y="3516"/>
                    <a:pt x="748" y="3284"/>
                    <a:pt x="954" y="3047"/>
                  </a:cubicBezTo>
                  <a:cubicBezTo>
                    <a:pt x="1170" y="2797"/>
                    <a:pt x="1367" y="2532"/>
                    <a:pt x="1489" y="2223"/>
                  </a:cubicBezTo>
                  <a:cubicBezTo>
                    <a:pt x="1549" y="2076"/>
                    <a:pt x="1581" y="1913"/>
                    <a:pt x="1604" y="1756"/>
                  </a:cubicBezTo>
                  <a:cubicBezTo>
                    <a:pt x="1631" y="1574"/>
                    <a:pt x="1628" y="1387"/>
                    <a:pt x="1615" y="1203"/>
                  </a:cubicBezTo>
                  <a:cubicBezTo>
                    <a:pt x="1602" y="1016"/>
                    <a:pt x="1560" y="834"/>
                    <a:pt x="1509" y="656"/>
                  </a:cubicBezTo>
                  <a:cubicBezTo>
                    <a:pt x="1456" y="475"/>
                    <a:pt x="1388" y="298"/>
                    <a:pt x="1300" y="130"/>
                  </a:cubicBezTo>
                  <a:cubicBezTo>
                    <a:pt x="1273" y="77"/>
                    <a:pt x="1240" y="40"/>
                    <a:pt x="1184" y="18"/>
                  </a:cubicBezTo>
                  <a:cubicBezTo>
                    <a:pt x="1177" y="15"/>
                    <a:pt x="1168" y="12"/>
                    <a:pt x="1161" y="11"/>
                  </a:cubicBezTo>
                  <a:cubicBezTo>
                    <a:pt x="1143" y="4"/>
                    <a:pt x="1123" y="1"/>
                    <a:pt x="1103" y="1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5" name="Google Shape;6265;p16"/>
            <p:cNvSpPr/>
            <p:nvPr/>
          </p:nvSpPr>
          <p:spPr>
            <a:xfrm>
              <a:off x="5095375" y="4169600"/>
              <a:ext cx="58800" cy="94475"/>
            </a:xfrm>
            <a:custGeom>
              <a:avLst/>
              <a:gdLst/>
              <a:ahLst/>
              <a:cxnLst/>
              <a:rect l="l" t="t" r="r" b="b"/>
              <a:pathLst>
                <a:path w="2352" h="3779" extrusionOk="0">
                  <a:moveTo>
                    <a:pt x="93" y="0"/>
                  </a:moveTo>
                  <a:cubicBezTo>
                    <a:pt x="83" y="0"/>
                    <a:pt x="74" y="2"/>
                    <a:pt x="65" y="5"/>
                  </a:cubicBezTo>
                  <a:cubicBezTo>
                    <a:pt x="18" y="22"/>
                    <a:pt x="1" y="73"/>
                    <a:pt x="15" y="119"/>
                  </a:cubicBezTo>
                  <a:cubicBezTo>
                    <a:pt x="183" y="651"/>
                    <a:pt x="509" y="1117"/>
                    <a:pt x="855" y="1551"/>
                  </a:cubicBezTo>
                  <a:cubicBezTo>
                    <a:pt x="1206" y="1990"/>
                    <a:pt x="1576" y="2420"/>
                    <a:pt x="1852" y="2915"/>
                  </a:cubicBezTo>
                  <a:cubicBezTo>
                    <a:pt x="1846" y="2905"/>
                    <a:pt x="1840" y="2895"/>
                    <a:pt x="1833" y="2885"/>
                  </a:cubicBezTo>
                  <a:lnTo>
                    <a:pt x="1833" y="2885"/>
                  </a:lnTo>
                  <a:cubicBezTo>
                    <a:pt x="1889" y="2988"/>
                    <a:pt x="1940" y="3093"/>
                    <a:pt x="1984" y="3201"/>
                  </a:cubicBezTo>
                  <a:cubicBezTo>
                    <a:pt x="2029" y="3310"/>
                    <a:pt x="2064" y="3422"/>
                    <a:pt x="2093" y="3534"/>
                  </a:cubicBezTo>
                  <a:lnTo>
                    <a:pt x="2093" y="3533"/>
                  </a:lnTo>
                  <a:cubicBezTo>
                    <a:pt x="2105" y="3583"/>
                    <a:pt x="2115" y="3632"/>
                    <a:pt x="2125" y="3681"/>
                  </a:cubicBezTo>
                  <a:cubicBezTo>
                    <a:pt x="2129" y="3711"/>
                    <a:pt x="2141" y="3734"/>
                    <a:pt x="2165" y="3754"/>
                  </a:cubicBezTo>
                  <a:cubicBezTo>
                    <a:pt x="2186" y="3771"/>
                    <a:pt x="2211" y="3779"/>
                    <a:pt x="2236" y="3779"/>
                  </a:cubicBezTo>
                  <a:cubicBezTo>
                    <a:pt x="2240" y="3779"/>
                    <a:pt x="2244" y="3779"/>
                    <a:pt x="2248" y="3778"/>
                  </a:cubicBezTo>
                  <a:cubicBezTo>
                    <a:pt x="2312" y="3771"/>
                    <a:pt x="2352" y="3717"/>
                    <a:pt x="2347" y="3656"/>
                  </a:cubicBezTo>
                  <a:cubicBezTo>
                    <a:pt x="2323" y="3366"/>
                    <a:pt x="2234" y="3089"/>
                    <a:pt x="2103" y="2829"/>
                  </a:cubicBezTo>
                  <a:cubicBezTo>
                    <a:pt x="1961" y="2550"/>
                    <a:pt x="1774" y="2299"/>
                    <a:pt x="1576" y="2059"/>
                  </a:cubicBezTo>
                  <a:cubicBezTo>
                    <a:pt x="1478" y="1938"/>
                    <a:pt x="1375" y="1824"/>
                    <a:pt x="1273" y="1707"/>
                  </a:cubicBezTo>
                  <a:cubicBezTo>
                    <a:pt x="1162" y="1578"/>
                    <a:pt x="1049" y="1449"/>
                    <a:pt x="940" y="1319"/>
                  </a:cubicBezTo>
                  <a:cubicBezTo>
                    <a:pt x="736" y="1078"/>
                    <a:pt x="546" y="827"/>
                    <a:pt x="390" y="554"/>
                  </a:cubicBezTo>
                  <a:cubicBezTo>
                    <a:pt x="347" y="475"/>
                    <a:pt x="306" y="394"/>
                    <a:pt x="271" y="314"/>
                  </a:cubicBezTo>
                  <a:cubicBezTo>
                    <a:pt x="235" y="231"/>
                    <a:pt x="204" y="144"/>
                    <a:pt x="177" y="58"/>
                  </a:cubicBezTo>
                  <a:cubicBezTo>
                    <a:pt x="169" y="32"/>
                    <a:pt x="147" y="14"/>
                    <a:pt x="120" y="7"/>
                  </a:cubicBezTo>
                  <a:cubicBezTo>
                    <a:pt x="112" y="2"/>
                    <a:pt x="103" y="0"/>
                    <a:pt x="93" y="0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6" name="Google Shape;6266;p16"/>
            <p:cNvSpPr/>
            <p:nvPr/>
          </p:nvSpPr>
          <p:spPr>
            <a:xfrm>
              <a:off x="5043350" y="4300425"/>
              <a:ext cx="87250" cy="79400"/>
            </a:xfrm>
            <a:custGeom>
              <a:avLst/>
              <a:gdLst/>
              <a:ahLst/>
              <a:cxnLst/>
              <a:rect l="l" t="t" r="r" b="b"/>
              <a:pathLst>
                <a:path w="3490" h="3176" extrusionOk="0">
                  <a:moveTo>
                    <a:pt x="996" y="1079"/>
                  </a:moveTo>
                  <a:cubicBezTo>
                    <a:pt x="999" y="1082"/>
                    <a:pt x="1002" y="1085"/>
                    <a:pt x="1004" y="1088"/>
                  </a:cubicBezTo>
                  <a:cubicBezTo>
                    <a:pt x="1002" y="1084"/>
                    <a:pt x="999" y="1082"/>
                    <a:pt x="996" y="1079"/>
                  </a:cubicBezTo>
                  <a:close/>
                  <a:moveTo>
                    <a:pt x="99" y="0"/>
                  </a:moveTo>
                  <a:cubicBezTo>
                    <a:pt x="79" y="0"/>
                    <a:pt x="60" y="6"/>
                    <a:pt x="45" y="18"/>
                  </a:cubicBezTo>
                  <a:cubicBezTo>
                    <a:pt x="6" y="46"/>
                    <a:pt x="0" y="101"/>
                    <a:pt x="26" y="140"/>
                  </a:cubicBezTo>
                  <a:cubicBezTo>
                    <a:pt x="250" y="467"/>
                    <a:pt x="487" y="784"/>
                    <a:pt x="746" y="1088"/>
                  </a:cubicBezTo>
                  <a:cubicBezTo>
                    <a:pt x="976" y="1359"/>
                    <a:pt x="1225" y="1610"/>
                    <a:pt x="1488" y="1849"/>
                  </a:cubicBezTo>
                  <a:cubicBezTo>
                    <a:pt x="2038" y="2344"/>
                    <a:pt x="2643" y="2772"/>
                    <a:pt x="3272" y="3162"/>
                  </a:cubicBezTo>
                  <a:cubicBezTo>
                    <a:pt x="3292" y="3171"/>
                    <a:pt x="3313" y="3175"/>
                    <a:pt x="3334" y="3175"/>
                  </a:cubicBezTo>
                  <a:cubicBezTo>
                    <a:pt x="3339" y="3175"/>
                    <a:pt x="3345" y="3175"/>
                    <a:pt x="3350" y="3174"/>
                  </a:cubicBezTo>
                  <a:cubicBezTo>
                    <a:pt x="3390" y="3170"/>
                    <a:pt x="3424" y="3152"/>
                    <a:pt x="3452" y="3120"/>
                  </a:cubicBezTo>
                  <a:cubicBezTo>
                    <a:pt x="3476" y="3090"/>
                    <a:pt x="3489" y="3048"/>
                    <a:pt x="3483" y="3009"/>
                  </a:cubicBezTo>
                  <a:cubicBezTo>
                    <a:pt x="3480" y="2975"/>
                    <a:pt x="3460" y="2929"/>
                    <a:pt x="3430" y="2909"/>
                  </a:cubicBezTo>
                  <a:cubicBezTo>
                    <a:pt x="2982" y="2616"/>
                    <a:pt x="2527" y="2341"/>
                    <a:pt x="2090" y="2033"/>
                  </a:cubicBezTo>
                  <a:cubicBezTo>
                    <a:pt x="1893" y="1892"/>
                    <a:pt x="1701" y="1744"/>
                    <a:pt x="1518" y="1583"/>
                  </a:cubicBezTo>
                  <a:cubicBezTo>
                    <a:pt x="1333" y="1424"/>
                    <a:pt x="1157" y="1250"/>
                    <a:pt x="987" y="1070"/>
                  </a:cubicBezTo>
                  <a:lnTo>
                    <a:pt x="987" y="1070"/>
                  </a:lnTo>
                  <a:cubicBezTo>
                    <a:pt x="990" y="1073"/>
                    <a:pt x="993" y="1076"/>
                    <a:pt x="996" y="1079"/>
                  </a:cubicBezTo>
                  <a:lnTo>
                    <a:pt x="996" y="1079"/>
                  </a:lnTo>
                  <a:cubicBezTo>
                    <a:pt x="694" y="754"/>
                    <a:pt x="422" y="402"/>
                    <a:pt x="168" y="36"/>
                  </a:cubicBezTo>
                  <a:cubicBezTo>
                    <a:pt x="158" y="20"/>
                    <a:pt x="140" y="7"/>
                    <a:pt x="122" y="3"/>
                  </a:cubicBezTo>
                  <a:cubicBezTo>
                    <a:pt x="115" y="1"/>
                    <a:pt x="107" y="0"/>
                    <a:pt x="99" y="0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7" name="Google Shape;6267;p16"/>
            <p:cNvSpPr/>
            <p:nvPr/>
          </p:nvSpPr>
          <p:spPr>
            <a:xfrm>
              <a:off x="5037425" y="4357450"/>
              <a:ext cx="67125" cy="21125"/>
            </a:xfrm>
            <a:custGeom>
              <a:avLst/>
              <a:gdLst/>
              <a:ahLst/>
              <a:cxnLst/>
              <a:rect l="l" t="t" r="r" b="b"/>
              <a:pathLst>
                <a:path w="2685" h="845" extrusionOk="0">
                  <a:moveTo>
                    <a:pt x="2005" y="312"/>
                  </a:moveTo>
                  <a:cubicBezTo>
                    <a:pt x="2000" y="315"/>
                    <a:pt x="1995" y="317"/>
                    <a:pt x="1990" y="320"/>
                  </a:cubicBezTo>
                  <a:lnTo>
                    <a:pt x="1990" y="320"/>
                  </a:lnTo>
                  <a:cubicBezTo>
                    <a:pt x="1995" y="317"/>
                    <a:pt x="2000" y="314"/>
                    <a:pt x="2005" y="312"/>
                  </a:cubicBezTo>
                  <a:close/>
                  <a:moveTo>
                    <a:pt x="2549" y="0"/>
                  </a:moveTo>
                  <a:cubicBezTo>
                    <a:pt x="2520" y="0"/>
                    <a:pt x="2488" y="9"/>
                    <a:pt x="2461" y="27"/>
                  </a:cubicBezTo>
                  <a:cubicBezTo>
                    <a:pt x="2390" y="75"/>
                    <a:pt x="2319" y="118"/>
                    <a:pt x="2248" y="162"/>
                  </a:cubicBezTo>
                  <a:cubicBezTo>
                    <a:pt x="2162" y="218"/>
                    <a:pt x="2075" y="271"/>
                    <a:pt x="1988" y="321"/>
                  </a:cubicBezTo>
                  <a:lnTo>
                    <a:pt x="1988" y="321"/>
                  </a:lnTo>
                  <a:cubicBezTo>
                    <a:pt x="1890" y="373"/>
                    <a:pt x="1791" y="418"/>
                    <a:pt x="1688" y="461"/>
                  </a:cubicBezTo>
                  <a:cubicBezTo>
                    <a:pt x="1573" y="507"/>
                    <a:pt x="1455" y="542"/>
                    <a:pt x="1336" y="572"/>
                  </a:cubicBezTo>
                  <a:cubicBezTo>
                    <a:pt x="1345" y="569"/>
                    <a:pt x="1356" y="566"/>
                    <a:pt x="1366" y="563"/>
                  </a:cubicBezTo>
                  <a:lnTo>
                    <a:pt x="1366" y="563"/>
                  </a:lnTo>
                  <a:cubicBezTo>
                    <a:pt x="1244" y="593"/>
                    <a:pt x="1125" y="616"/>
                    <a:pt x="1000" y="631"/>
                  </a:cubicBezTo>
                  <a:cubicBezTo>
                    <a:pt x="908" y="641"/>
                    <a:pt x="816" y="647"/>
                    <a:pt x="725" y="647"/>
                  </a:cubicBezTo>
                  <a:cubicBezTo>
                    <a:pt x="695" y="647"/>
                    <a:pt x="666" y="646"/>
                    <a:pt x="637" y="645"/>
                  </a:cubicBezTo>
                  <a:lnTo>
                    <a:pt x="661" y="645"/>
                  </a:lnTo>
                  <a:cubicBezTo>
                    <a:pt x="575" y="644"/>
                    <a:pt x="490" y="635"/>
                    <a:pt x="407" y="622"/>
                  </a:cubicBezTo>
                  <a:cubicBezTo>
                    <a:pt x="329" y="612"/>
                    <a:pt x="253" y="593"/>
                    <a:pt x="180" y="572"/>
                  </a:cubicBezTo>
                  <a:cubicBezTo>
                    <a:pt x="166" y="569"/>
                    <a:pt x="151" y="563"/>
                    <a:pt x="135" y="557"/>
                  </a:cubicBezTo>
                  <a:cubicBezTo>
                    <a:pt x="122" y="553"/>
                    <a:pt x="110" y="551"/>
                    <a:pt x="97" y="551"/>
                  </a:cubicBezTo>
                  <a:cubicBezTo>
                    <a:pt x="87" y="551"/>
                    <a:pt x="78" y="552"/>
                    <a:pt x="66" y="556"/>
                  </a:cubicBezTo>
                  <a:cubicBezTo>
                    <a:pt x="45" y="563"/>
                    <a:pt x="28" y="580"/>
                    <a:pt x="18" y="600"/>
                  </a:cubicBezTo>
                  <a:cubicBezTo>
                    <a:pt x="0" y="641"/>
                    <a:pt x="16" y="701"/>
                    <a:pt x="61" y="715"/>
                  </a:cubicBezTo>
                  <a:cubicBezTo>
                    <a:pt x="147" y="744"/>
                    <a:pt x="236" y="766"/>
                    <a:pt x="325" y="786"/>
                  </a:cubicBezTo>
                  <a:cubicBezTo>
                    <a:pt x="441" y="810"/>
                    <a:pt x="562" y="825"/>
                    <a:pt x="681" y="836"/>
                  </a:cubicBezTo>
                  <a:cubicBezTo>
                    <a:pt x="751" y="842"/>
                    <a:pt x="821" y="845"/>
                    <a:pt x="891" y="845"/>
                  </a:cubicBezTo>
                  <a:cubicBezTo>
                    <a:pt x="1058" y="845"/>
                    <a:pt x="1226" y="829"/>
                    <a:pt x="1392" y="806"/>
                  </a:cubicBezTo>
                  <a:cubicBezTo>
                    <a:pt x="1507" y="786"/>
                    <a:pt x="1622" y="757"/>
                    <a:pt x="1735" y="727"/>
                  </a:cubicBezTo>
                  <a:cubicBezTo>
                    <a:pt x="1853" y="694"/>
                    <a:pt x="1970" y="651"/>
                    <a:pt x="2083" y="605"/>
                  </a:cubicBezTo>
                  <a:cubicBezTo>
                    <a:pt x="2189" y="559"/>
                    <a:pt x="2293" y="501"/>
                    <a:pt x="2390" y="441"/>
                  </a:cubicBezTo>
                  <a:cubicBezTo>
                    <a:pt x="2485" y="382"/>
                    <a:pt x="2567" y="300"/>
                    <a:pt x="2643" y="220"/>
                  </a:cubicBezTo>
                  <a:cubicBezTo>
                    <a:pt x="2685" y="175"/>
                    <a:pt x="2683" y="102"/>
                    <a:pt x="2649" y="53"/>
                  </a:cubicBezTo>
                  <a:cubicBezTo>
                    <a:pt x="2630" y="27"/>
                    <a:pt x="2604" y="10"/>
                    <a:pt x="2577" y="3"/>
                  </a:cubicBezTo>
                  <a:cubicBezTo>
                    <a:pt x="2568" y="1"/>
                    <a:pt x="2559" y="0"/>
                    <a:pt x="2549" y="0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8" name="Google Shape;6268;p16"/>
            <p:cNvSpPr/>
            <p:nvPr/>
          </p:nvSpPr>
          <p:spPr>
            <a:xfrm>
              <a:off x="5068275" y="4227650"/>
              <a:ext cx="32475" cy="127850"/>
            </a:xfrm>
            <a:custGeom>
              <a:avLst/>
              <a:gdLst/>
              <a:ahLst/>
              <a:cxnLst/>
              <a:rect l="l" t="t" r="r" b="b"/>
              <a:pathLst>
                <a:path w="1299" h="5114" extrusionOk="0">
                  <a:moveTo>
                    <a:pt x="94" y="0"/>
                  </a:moveTo>
                  <a:cubicBezTo>
                    <a:pt x="85" y="0"/>
                    <a:pt x="76" y="2"/>
                    <a:pt x="66" y="6"/>
                  </a:cubicBezTo>
                  <a:cubicBezTo>
                    <a:pt x="22" y="24"/>
                    <a:pt x="0" y="75"/>
                    <a:pt x="16" y="119"/>
                  </a:cubicBezTo>
                  <a:cubicBezTo>
                    <a:pt x="161" y="516"/>
                    <a:pt x="315" y="911"/>
                    <a:pt x="458" y="1310"/>
                  </a:cubicBezTo>
                  <a:cubicBezTo>
                    <a:pt x="595" y="1689"/>
                    <a:pt x="721" y="2072"/>
                    <a:pt x="819" y="2466"/>
                  </a:cubicBezTo>
                  <a:cubicBezTo>
                    <a:pt x="817" y="2457"/>
                    <a:pt x="813" y="2447"/>
                    <a:pt x="813" y="2437"/>
                  </a:cubicBezTo>
                  <a:lnTo>
                    <a:pt x="813" y="2437"/>
                  </a:lnTo>
                  <a:cubicBezTo>
                    <a:pt x="875" y="2694"/>
                    <a:pt x="922" y="2950"/>
                    <a:pt x="957" y="3211"/>
                  </a:cubicBezTo>
                  <a:cubicBezTo>
                    <a:pt x="993" y="3487"/>
                    <a:pt x="1004" y="3767"/>
                    <a:pt x="1000" y="4047"/>
                  </a:cubicBezTo>
                  <a:lnTo>
                    <a:pt x="1000" y="4069"/>
                  </a:lnTo>
                  <a:lnTo>
                    <a:pt x="1000" y="4073"/>
                  </a:lnTo>
                  <a:cubicBezTo>
                    <a:pt x="988" y="4368"/>
                    <a:pt x="958" y="4659"/>
                    <a:pt x="921" y="4951"/>
                  </a:cubicBezTo>
                  <a:cubicBezTo>
                    <a:pt x="911" y="5026"/>
                    <a:pt x="961" y="5100"/>
                    <a:pt x="1037" y="5112"/>
                  </a:cubicBezTo>
                  <a:cubicBezTo>
                    <a:pt x="1044" y="5113"/>
                    <a:pt x="1051" y="5113"/>
                    <a:pt x="1058" y="5113"/>
                  </a:cubicBezTo>
                  <a:cubicBezTo>
                    <a:pt x="1126" y="5113"/>
                    <a:pt x="1185" y="5064"/>
                    <a:pt x="1198" y="4995"/>
                  </a:cubicBezTo>
                  <a:cubicBezTo>
                    <a:pt x="1276" y="4564"/>
                    <a:pt x="1299" y="4125"/>
                    <a:pt x="1271" y="3687"/>
                  </a:cubicBezTo>
                  <a:cubicBezTo>
                    <a:pt x="1244" y="3278"/>
                    <a:pt x="1164" y="2875"/>
                    <a:pt x="1056" y="2480"/>
                  </a:cubicBezTo>
                  <a:cubicBezTo>
                    <a:pt x="951" y="2093"/>
                    <a:pt x="812" y="1715"/>
                    <a:pt x="669" y="1340"/>
                  </a:cubicBezTo>
                  <a:cubicBezTo>
                    <a:pt x="509" y="911"/>
                    <a:pt x="336" y="487"/>
                    <a:pt x="180" y="59"/>
                  </a:cubicBezTo>
                  <a:cubicBezTo>
                    <a:pt x="168" y="32"/>
                    <a:pt x="147" y="13"/>
                    <a:pt x="122" y="6"/>
                  </a:cubicBezTo>
                  <a:cubicBezTo>
                    <a:pt x="113" y="2"/>
                    <a:pt x="104" y="0"/>
                    <a:pt x="94" y="0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9" name="Google Shape;6269;p16"/>
            <p:cNvSpPr/>
            <p:nvPr/>
          </p:nvSpPr>
          <p:spPr>
            <a:xfrm>
              <a:off x="5154625" y="4149675"/>
              <a:ext cx="77250" cy="97225"/>
            </a:xfrm>
            <a:custGeom>
              <a:avLst/>
              <a:gdLst/>
              <a:ahLst/>
              <a:cxnLst/>
              <a:rect l="l" t="t" r="r" b="b"/>
              <a:pathLst>
                <a:path w="3090" h="3889" extrusionOk="0">
                  <a:moveTo>
                    <a:pt x="2099" y="1397"/>
                  </a:moveTo>
                  <a:cubicBezTo>
                    <a:pt x="2095" y="1404"/>
                    <a:pt x="2090" y="1411"/>
                    <a:pt x="2086" y="1418"/>
                  </a:cubicBezTo>
                  <a:lnTo>
                    <a:pt x="2086" y="1418"/>
                  </a:lnTo>
                  <a:cubicBezTo>
                    <a:pt x="2091" y="1410"/>
                    <a:pt x="2095" y="1403"/>
                    <a:pt x="2099" y="1397"/>
                  </a:cubicBezTo>
                  <a:close/>
                  <a:moveTo>
                    <a:pt x="2990" y="1"/>
                  </a:moveTo>
                  <a:cubicBezTo>
                    <a:pt x="2968" y="1"/>
                    <a:pt x="2944" y="13"/>
                    <a:pt x="2925" y="32"/>
                  </a:cubicBezTo>
                  <a:cubicBezTo>
                    <a:pt x="2666" y="288"/>
                    <a:pt x="2436" y="571"/>
                    <a:pt x="2221" y="862"/>
                  </a:cubicBezTo>
                  <a:cubicBezTo>
                    <a:pt x="2010" y="1154"/>
                    <a:pt x="1812" y="1457"/>
                    <a:pt x="1615" y="1759"/>
                  </a:cubicBezTo>
                  <a:cubicBezTo>
                    <a:pt x="1417" y="2059"/>
                    <a:pt x="1217" y="2356"/>
                    <a:pt x="1002" y="2643"/>
                  </a:cubicBezTo>
                  <a:cubicBezTo>
                    <a:pt x="782" y="2938"/>
                    <a:pt x="538" y="3217"/>
                    <a:pt x="269" y="3472"/>
                  </a:cubicBezTo>
                  <a:lnTo>
                    <a:pt x="273" y="3468"/>
                  </a:lnTo>
                  <a:lnTo>
                    <a:pt x="273" y="3468"/>
                  </a:lnTo>
                  <a:cubicBezTo>
                    <a:pt x="202" y="3534"/>
                    <a:pt x="130" y="3599"/>
                    <a:pt x="55" y="3663"/>
                  </a:cubicBezTo>
                  <a:cubicBezTo>
                    <a:pt x="31" y="3688"/>
                    <a:pt x="12" y="3711"/>
                    <a:pt x="5" y="3745"/>
                  </a:cubicBezTo>
                  <a:cubicBezTo>
                    <a:pt x="0" y="3777"/>
                    <a:pt x="9" y="3811"/>
                    <a:pt x="29" y="3838"/>
                  </a:cubicBezTo>
                  <a:cubicBezTo>
                    <a:pt x="53" y="3872"/>
                    <a:pt x="91" y="3889"/>
                    <a:pt x="130" y="3889"/>
                  </a:cubicBezTo>
                  <a:cubicBezTo>
                    <a:pt x="156" y="3889"/>
                    <a:pt x="181" y="3882"/>
                    <a:pt x="203" y="3867"/>
                  </a:cubicBezTo>
                  <a:cubicBezTo>
                    <a:pt x="634" y="3563"/>
                    <a:pt x="974" y="3153"/>
                    <a:pt x="1273" y="2725"/>
                  </a:cubicBezTo>
                  <a:cubicBezTo>
                    <a:pt x="1567" y="2303"/>
                    <a:pt x="1817" y="1852"/>
                    <a:pt x="2086" y="1418"/>
                  </a:cubicBezTo>
                  <a:lnTo>
                    <a:pt x="2086" y="1418"/>
                  </a:lnTo>
                  <a:cubicBezTo>
                    <a:pt x="2085" y="1418"/>
                    <a:pt x="2085" y="1419"/>
                    <a:pt x="2084" y="1420"/>
                  </a:cubicBezTo>
                  <a:cubicBezTo>
                    <a:pt x="2224" y="1191"/>
                    <a:pt x="2373" y="970"/>
                    <a:pt x="2531" y="755"/>
                  </a:cubicBezTo>
                  <a:cubicBezTo>
                    <a:pt x="2691" y="538"/>
                    <a:pt x="2866" y="335"/>
                    <a:pt x="3055" y="144"/>
                  </a:cubicBezTo>
                  <a:cubicBezTo>
                    <a:pt x="3090" y="111"/>
                    <a:pt x="3077" y="48"/>
                    <a:pt x="3042" y="21"/>
                  </a:cubicBezTo>
                  <a:cubicBezTo>
                    <a:pt x="3034" y="14"/>
                    <a:pt x="3024" y="8"/>
                    <a:pt x="3012" y="5"/>
                  </a:cubicBezTo>
                  <a:cubicBezTo>
                    <a:pt x="3005" y="2"/>
                    <a:pt x="2998" y="1"/>
                    <a:pt x="2990" y="1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70" name="Google Shape;6270;p16"/>
            <p:cNvSpPr/>
            <p:nvPr/>
          </p:nvSpPr>
          <p:spPr>
            <a:xfrm>
              <a:off x="5138500" y="4310300"/>
              <a:ext cx="52375" cy="112975"/>
            </a:xfrm>
            <a:custGeom>
              <a:avLst/>
              <a:gdLst/>
              <a:ahLst/>
              <a:cxnLst/>
              <a:rect l="l" t="t" r="r" b="b"/>
              <a:pathLst>
                <a:path w="2095" h="4519" extrusionOk="0">
                  <a:moveTo>
                    <a:pt x="562" y="2466"/>
                  </a:moveTo>
                  <a:cubicBezTo>
                    <a:pt x="560" y="2473"/>
                    <a:pt x="558" y="2479"/>
                    <a:pt x="557" y="2486"/>
                  </a:cubicBezTo>
                  <a:lnTo>
                    <a:pt x="557" y="2486"/>
                  </a:lnTo>
                  <a:cubicBezTo>
                    <a:pt x="559" y="2479"/>
                    <a:pt x="561" y="2473"/>
                    <a:pt x="562" y="2466"/>
                  </a:cubicBezTo>
                  <a:close/>
                  <a:moveTo>
                    <a:pt x="1979" y="0"/>
                  </a:moveTo>
                  <a:cubicBezTo>
                    <a:pt x="1956" y="0"/>
                    <a:pt x="1934" y="7"/>
                    <a:pt x="1917" y="20"/>
                  </a:cubicBezTo>
                  <a:cubicBezTo>
                    <a:pt x="1759" y="137"/>
                    <a:pt x="1611" y="263"/>
                    <a:pt x="1471" y="400"/>
                  </a:cubicBezTo>
                  <a:cubicBezTo>
                    <a:pt x="1323" y="545"/>
                    <a:pt x="1191" y="703"/>
                    <a:pt x="1068" y="868"/>
                  </a:cubicBezTo>
                  <a:cubicBezTo>
                    <a:pt x="818" y="1194"/>
                    <a:pt x="615" y="1559"/>
                    <a:pt x="457" y="1939"/>
                  </a:cubicBezTo>
                  <a:cubicBezTo>
                    <a:pt x="295" y="2323"/>
                    <a:pt x="180" y="2726"/>
                    <a:pt x="102" y="3139"/>
                  </a:cubicBezTo>
                  <a:cubicBezTo>
                    <a:pt x="26" y="3552"/>
                    <a:pt x="1" y="3974"/>
                    <a:pt x="22" y="4397"/>
                  </a:cubicBezTo>
                  <a:cubicBezTo>
                    <a:pt x="26" y="4466"/>
                    <a:pt x="92" y="4518"/>
                    <a:pt x="158" y="4518"/>
                  </a:cubicBezTo>
                  <a:cubicBezTo>
                    <a:pt x="163" y="4518"/>
                    <a:pt x="168" y="4518"/>
                    <a:pt x="173" y="4517"/>
                  </a:cubicBezTo>
                  <a:cubicBezTo>
                    <a:pt x="209" y="4513"/>
                    <a:pt x="242" y="4496"/>
                    <a:pt x="262" y="4467"/>
                  </a:cubicBezTo>
                  <a:cubicBezTo>
                    <a:pt x="288" y="4436"/>
                    <a:pt x="294" y="4404"/>
                    <a:pt x="294" y="4367"/>
                  </a:cubicBezTo>
                  <a:cubicBezTo>
                    <a:pt x="291" y="4305"/>
                    <a:pt x="294" y="4245"/>
                    <a:pt x="295" y="4183"/>
                  </a:cubicBezTo>
                  <a:lnTo>
                    <a:pt x="295" y="4207"/>
                  </a:lnTo>
                  <a:cubicBezTo>
                    <a:pt x="304" y="3916"/>
                    <a:pt x="328" y="3628"/>
                    <a:pt x="368" y="3340"/>
                  </a:cubicBezTo>
                  <a:cubicBezTo>
                    <a:pt x="410" y="3052"/>
                    <a:pt x="476" y="2765"/>
                    <a:pt x="557" y="2486"/>
                  </a:cubicBezTo>
                  <a:lnTo>
                    <a:pt x="557" y="2486"/>
                  </a:lnTo>
                  <a:cubicBezTo>
                    <a:pt x="556" y="2488"/>
                    <a:pt x="555" y="2490"/>
                    <a:pt x="553" y="2492"/>
                  </a:cubicBezTo>
                  <a:cubicBezTo>
                    <a:pt x="696" y="2025"/>
                    <a:pt x="890" y="1574"/>
                    <a:pt x="1147" y="1158"/>
                  </a:cubicBezTo>
                  <a:lnTo>
                    <a:pt x="1147" y="1158"/>
                  </a:lnTo>
                  <a:cubicBezTo>
                    <a:pt x="1146" y="1158"/>
                    <a:pt x="1146" y="1158"/>
                    <a:pt x="1146" y="1159"/>
                  </a:cubicBezTo>
                  <a:lnTo>
                    <a:pt x="1146" y="1159"/>
                  </a:lnTo>
                  <a:cubicBezTo>
                    <a:pt x="1224" y="1035"/>
                    <a:pt x="1307" y="918"/>
                    <a:pt x="1398" y="805"/>
                  </a:cubicBezTo>
                  <a:cubicBezTo>
                    <a:pt x="1500" y="675"/>
                    <a:pt x="1613" y="555"/>
                    <a:pt x="1731" y="440"/>
                  </a:cubicBezTo>
                  <a:cubicBezTo>
                    <a:pt x="1830" y="348"/>
                    <a:pt x="1931" y="263"/>
                    <a:pt x="2039" y="183"/>
                  </a:cubicBezTo>
                  <a:cubicBezTo>
                    <a:pt x="2083" y="151"/>
                    <a:pt x="2095" y="86"/>
                    <a:pt x="2060" y="40"/>
                  </a:cubicBezTo>
                  <a:cubicBezTo>
                    <a:pt x="2046" y="23"/>
                    <a:pt x="2027" y="9"/>
                    <a:pt x="2006" y="3"/>
                  </a:cubicBezTo>
                  <a:cubicBezTo>
                    <a:pt x="1997" y="1"/>
                    <a:pt x="1988" y="0"/>
                    <a:pt x="1979" y="0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71" name="Google Shape;6271;p16"/>
            <p:cNvSpPr/>
            <p:nvPr/>
          </p:nvSpPr>
          <p:spPr>
            <a:xfrm>
              <a:off x="5489450" y="4579825"/>
              <a:ext cx="119725" cy="84800"/>
            </a:xfrm>
            <a:custGeom>
              <a:avLst/>
              <a:gdLst/>
              <a:ahLst/>
              <a:cxnLst/>
              <a:rect l="l" t="t" r="r" b="b"/>
              <a:pathLst>
                <a:path w="4789" h="3392" extrusionOk="0">
                  <a:moveTo>
                    <a:pt x="1112" y="474"/>
                  </a:moveTo>
                  <a:cubicBezTo>
                    <a:pt x="1113" y="475"/>
                    <a:pt x="1115" y="476"/>
                    <a:pt x="1115" y="476"/>
                  </a:cubicBezTo>
                  <a:cubicBezTo>
                    <a:pt x="1114" y="475"/>
                    <a:pt x="1113" y="475"/>
                    <a:pt x="1112" y="474"/>
                  </a:cubicBezTo>
                  <a:close/>
                  <a:moveTo>
                    <a:pt x="1115" y="476"/>
                  </a:moveTo>
                  <a:cubicBezTo>
                    <a:pt x="1117" y="478"/>
                    <a:pt x="1117" y="478"/>
                    <a:pt x="1120" y="478"/>
                  </a:cubicBezTo>
                  <a:cubicBezTo>
                    <a:pt x="1120" y="478"/>
                    <a:pt x="1120" y="478"/>
                    <a:pt x="1120" y="478"/>
                  </a:cubicBezTo>
                  <a:lnTo>
                    <a:pt x="1120" y="478"/>
                  </a:lnTo>
                  <a:cubicBezTo>
                    <a:pt x="1119" y="478"/>
                    <a:pt x="1117" y="477"/>
                    <a:pt x="1115" y="476"/>
                  </a:cubicBezTo>
                  <a:close/>
                  <a:moveTo>
                    <a:pt x="1120" y="478"/>
                  </a:moveTo>
                  <a:cubicBezTo>
                    <a:pt x="1124" y="480"/>
                    <a:pt x="1128" y="481"/>
                    <a:pt x="1131" y="481"/>
                  </a:cubicBezTo>
                  <a:cubicBezTo>
                    <a:pt x="1128" y="480"/>
                    <a:pt x="1123" y="478"/>
                    <a:pt x="1120" y="478"/>
                  </a:cubicBezTo>
                  <a:close/>
                  <a:moveTo>
                    <a:pt x="2390" y="1080"/>
                  </a:moveTo>
                  <a:lnTo>
                    <a:pt x="2390" y="1080"/>
                  </a:lnTo>
                  <a:cubicBezTo>
                    <a:pt x="2395" y="1083"/>
                    <a:pt x="2401" y="1087"/>
                    <a:pt x="2407" y="1090"/>
                  </a:cubicBezTo>
                  <a:cubicBezTo>
                    <a:pt x="2401" y="1087"/>
                    <a:pt x="2396" y="1083"/>
                    <a:pt x="2390" y="1080"/>
                  </a:cubicBezTo>
                  <a:close/>
                  <a:moveTo>
                    <a:pt x="139" y="0"/>
                  </a:moveTo>
                  <a:cubicBezTo>
                    <a:pt x="114" y="4"/>
                    <a:pt x="91" y="12"/>
                    <a:pt x="70" y="26"/>
                  </a:cubicBezTo>
                  <a:cubicBezTo>
                    <a:pt x="40" y="47"/>
                    <a:pt x="20" y="81"/>
                    <a:pt x="12" y="116"/>
                  </a:cubicBezTo>
                  <a:cubicBezTo>
                    <a:pt x="1" y="191"/>
                    <a:pt x="53" y="272"/>
                    <a:pt x="130" y="280"/>
                  </a:cubicBezTo>
                  <a:cubicBezTo>
                    <a:pt x="304" y="299"/>
                    <a:pt x="476" y="323"/>
                    <a:pt x="649" y="358"/>
                  </a:cubicBezTo>
                  <a:cubicBezTo>
                    <a:pt x="805" y="388"/>
                    <a:pt x="961" y="429"/>
                    <a:pt x="1112" y="474"/>
                  </a:cubicBezTo>
                  <a:lnTo>
                    <a:pt x="1112" y="474"/>
                  </a:lnTo>
                  <a:cubicBezTo>
                    <a:pt x="1111" y="474"/>
                    <a:pt x="1111" y="474"/>
                    <a:pt x="1111" y="474"/>
                  </a:cubicBezTo>
                  <a:cubicBezTo>
                    <a:pt x="1114" y="474"/>
                    <a:pt x="1117" y="476"/>
                    <a:pt x="1118" y="476"/>
                  </a:cubicBezTo>
                  <a:cubicBezTo>
                    <a:pt x="1125" y="478"/>
                    <a:pt x="1132" y="480"/>
                    <a:pt x="1138" y="482"/>
                  </a:cubicBezTo>
                  <a:lnTo>
                    <a:pt x="1138" y="482"/>
                  </a:lnTo>
                  <a:cubicBezTo>
                    <a:pt x="1346" y="552"/>
                    <a:pt x="1551" y="633"/>
                    <a:pt x="1750" y="727"/>
                  </a:cubicBezTo>
                  <a:cubicBezTo>
                    <a:pt x="1973" y="830"/>
                    <a:pt x="2184" y="950"/>
                    <a:pt x="2390" y="1080"/>
                  </a:cubicBezTo>
                  <a:lnTo>
                    <a:pt x="2390" y="1080"/>
                  </a:lnTo>
                  <a:cubicBezTo>
                    <a:pt x="2386" y="1077"/>
                    <a:pt x="2382" y="1074"/>
                    <a:pt x="2378" y="1072"/>
                  </a:cubicBezTo>
                  <a:lnTo>
                    <a:pt x="2378" y="1072"/>
                  </a:lnTo>
                  <a:cubicBezTo>
                    <a:pt x="2624" y="1230"/>
                    <a:pt x="2859" y="1402"/>
                    <a:pt x="3085" y="1589"/>
                  </a:cubicBezTo>
                  <a:cubicBezTo>
                    <a:pt x="3322" y="1787"/>
                    <a:pt x="3541" y="2004"/>
                    <a:pt x="3751" y="2231"/>
                  </a:cubicBezTo>
                  <a:cubicBezTo>
                    <a:pt x="4070" y="2583"/>
                    <a:pt x="4360" y="2957"/>
                    <a:pt x="4620" y="3355"/>
                  </a:cubicBezTo>
                  <a:cubicBezTo>
                    <a:pt x="4635" y="3380"/>
                    <a:pt x="4662" y="3392"/>
                    <a:pt x="4690" y="3392"/>
                  </a:cubicBezTo>
                  <a:cubicBezTo>
                    <a:pt x="4708" y="3392"/>
                    <a:pt x="4726" y="3387"/>
                    <a:pt x="4742" y="3377"/>
                  </a:cubicBezTo>
                  <a:cubicBezTo>
                    <a:pt x="4781" y="3348"/>
                    <a:pt x="4788" y="3295"/>
                    <a:pt x="4762" y="3255"/>
                  </a:cubicBezTo>
                  <a:cubicBezTo>
                    <a:pt x="4231" y="2437"/>
                    <a:pt x="3595" y="1686"/>
                    <a:pt x="2833" y="1072"/>
                  </a:cubicBezTo>
                  <a:cubicBezTo>
                    <a:pt x="2450" y="763"/>
                    <a:pt x="2022" y="503"/>
                    <a:pt x="1566" y="312"/>
                  </a:cubicBezTo>
                  <a:cubicBezTo>
                    <a:pt x="1406" y="244"/>
                    <a:pt x="1240" y="190"/>
                    <a:pt x="1074" y="144"/>
                  </a:cubicBezTo>
                  <a:cubicBezTo>
                    <a:pt x="1005" y="126"/>
                    <a:pt x="936" y="108"/>
                    <a:pt x="868" y="92"/>
                  </a:cubicBezTo>
                  <a:cubicBezTo>
                    <a:pt x="629" y="35"/>
                    <a:pt x="384" y="7"/>
                    <a:pt x="139" y="0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72" name="Google Shape;6272;p16"/>
            <p:cNvSpPr/>
            <p:nvPr/>
          </p:nvSpPr>
          <p:spPr>
            <a:xfrm>
              <a:off x="5538000" y="4584975"/>
              <a:ext cx="77375" cy="11350"/>
            </a:xfrm>
            <a:custGeom>
              <a:avLst/>
              <a:gdLst/>
              <a:ahLst/>
              <a:cxnLst/>
              <a:rect l="l" t="t" r="r" b="b"/>
              <a:pathLst>
                <a:path w="3095" h="454" extrusionOk="0">
                  <a:moveTo>
                    <a:pt x="2615" y="308"/>
                  </a:moveTo>
                  <a:cubicBezTo>
                    <a:pt x="2617" y="309"/>
                    <a:pt x="2620" y="310"/>
                    <a:pt x="2623" y="311"/>
                  </a:cubicBezTo>
                  <a:lnTo>
                    <a:pt x="2623" y="311"/>
                  </a:lnTo>
                  <a:cubicBezTo>
                    <a:pt x="2620" y="310"/>
                    <a:pt x="2617" y="309"/>
                    <a:pt x="2615" y="308"/>
                  </a:cubicBezTo>
                  <a:close/>
                  <a:moveTo>
                    <a:pt x="1724" y="0"/>
                  </a:moveTo>
                  <a:cubicBezTo>
                    <a:pt x="1675" y="0"/>
                    <a:pt x="1626" y="1"/>
                    <a:pt x="1576" y="2"/>
                  </a:cubicBezTo>
                  <a:cubicBezTo>
                    <a:pt x="1329" y="11"/>
                    <a:pt x="1085" y="45"/>
                    <a:pt x="844" y="87"/>
                  </a:cubicBezTo>
                  <a:cubicBezTo>
                    <a:pt x="582" y="132"/>
                    <a:pt x="324" y="189"/>
                    <a:pt x="70" y="252"/>
                  </a:cubicBezTo>
                  <a:cubicBezTo>
                    <a:pt x="25" y="262"/>
                    <a:pt x="1" y="314"/>
                    <a:pt x="4" y="356"/>
                  </a:cubicBezTo>
                  <a:cubicBezTo>
                    <a:pt x="8" y="401"/>
                    <a:pt x="50" y="446"/>
                    <a:pt x="98" y="446"/>
                  </a:cubicBezTo>
                  <a:cubicBezTo>
                    <a:pt x="103" y="446"/>
                    <a:pt x="108" y="446"/>
                    <a:pt x="113" y="445"/>
                  </a:cubicBezTo>
                  <a:cubicBezTo>
                    <a:pt x="420" y="387"/>
                    <a:pt x="723" y="315"/>
                    <a:pt x="1032" y="261"/>
                  </a:cubicBezTo>
                  <a:cubicBezTo>
                    <a:pt x="1293" y="215"/>
                    <a:pt x="1557" y="188"/>
                    <a:pt x="1823" y="188"/>
                  </a:cubicBezTo>
                  <a:cubicBezTo>
                    <a:pt x="1859" y="188"/>
                    <a:pt x="1894" y="188"/>
                    <a:pt x="1930" y="189"/>
                  </a:cubicBezTo>
                  <a:lnTo>
                    <a:pt x="1904" y="189"/>
                  </a:lnTo>
                  <a:cubicBezTo>
                    <a:pt x="2017" y="195"/>
                    <a:pt x="2129" y="205"/>
                    <a:pt x="2241" y="222"/>
                  </a:cubicBezTo>
                  <a:cubicBezTo>
                    <a:pt x="2372" y="240"/>
                    <a:pt x="2500" y="274"/>
                    <a:pt x="2629" y="312"/>
                  </a:cubicBezTo>
                  <a:lnTo>
                    <a:pt x="2629" y="312"/>
                  </a:lnTo>
                  <a:cubicBezTo>
                    <a:pt x="2627" y="312"/>
                    <a:pt x="2625" y="311"/>
                    <a:pt x="2623" y="311"/>
                  </a:cubicBezTo>
                  <a:lnTo>
                    <a:pt x="2623" y="311"/>
                  </a:lnTo>
                  <a:cubicBezTo>
                    <a:pt x="2739" y="348"/>
                    <a:pt x="2850" y="396"/>
                    <a:pt x="2960" y="446"/>
                  </a:cubicBezTo>
                  <a:cubicBezTo>
                    <a:pt x="2971" y="451"/>
                    <a:pt x="2983" y="454"/>
                    <a:pt x="2996" y="454"/>
                  </a:cubicBezTo>
                  <a:cubicBezTo>
                    <a:pt x="3029" y="454"/>
                    <a:pt x="3061" y="436"/>
                    <a:pt x="3074" y="403"/>
                  </a:cubicBezTo>
                  <a:cubicBezTo>
                    <a:pt x="3095" y="360"/>
                    <a:pt x="3077" y="307"/>
                    <a:pt x="3034" y="285"/>
                  </a:cubicBezTo>
                  <a:cubicBezTo>
                    <a:pt x="2922" y="234"/>
                    <a:pt x="2807" y="188"/>
                    <a:pt x="2691" y="147"/>
                  </a:cubicBezTo>
                  <a:cubicBezTo>
                    <a:pt x="2646" y="132"/>
                    <a:pt x="2600" y="117"/>
                    <a:pt x="2555" y="104"/>
                  </a:cubicBezTo>
                  <a:cubicBezTo>
                    <a:pt x="2481" y="87"/>
                    <a:pt x="2405" y="71"/>
                    <a:pt x="2330" y="54"/>
                  </a:cubicBezTo>
                  <a:cubicBezTo>
                    <a:pt x="2132" y="14"/>
                    <a:pt x="1928" y="0"/>
                    <a:pt x="1724" y="0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73" name="Google Shape;6273;p16"/>
            <p:cNvSpPr/>
            <p:nvPr/>
          </p:nvSpPr>
          <p:spPr>
            <a:xfrm>
              <a:off x="5489500" y="4581250"/>
              <a:ext cx="52200" cy="88475"/>
            </a:xfrm>
            <a:custGeom>
              <a:avLst/>
              <a:gdLst/>
              <a:ahLst/>
              <a:cxnLst/>
              <a:rect l="l" t="t" r="r" b="b"/>
              <a:pathLst>
                <a:path w="2088" h="3539" extrusionOk="0">
                  <a:moveTo>
                    <a:pt x="1396" y="2152"/>
                  </a:moveTo>
                  <a:lnTo>
                    <a:pt x="1396" y="2152"/>
                  </a:lnTo>
                  <a:cubicBezTo>
                    <a:pt x="1399" y="2156"/>
                    <a:pt x="1402" y="2161"/>
                    <a:pt x="1405" y="2166"/>
                  </a:cubicBezTo>
                  <a:lnTo>
                    <a:pt x="1399" y="2155"/>
                  </a:lnTo>
                  <a:cubicBezTo>
                    <a:pt x="1399" y="2154"/>
                    <a:pt x="1396" y="2152"/>
                    <a:pt x="1396" y="2152"/>
                  </a:cubicBezTo>
                  <a:close/>
                  <a:moveTo>
                    <a:pt x="149" y="1"/>
                  </a:moveTo>
                  <a:cubicBezTo>
                    <a:pt x="122" y="1"/>
                    <a:pt x="95" y="9"/>
                    <a:pt x="74" y="24"/>
                  </a:cubicBezTo>
                  <a:cubicBezTo>
                    <a:pt x="20" y="64"/>
                    <a:pt x="0" y="148"/>
                    <a:pt x="43" y="203"/>
                  </a:cubicBezTo>
                  <a:cubicBezTo>
                    <a:pt x="163" y="354"/>
                    <a:pt x="285" y="498"/>
                    <a:pt x="404" y="647"/>
                  </a:cubicBezTo>
                  <a:cubicBezTo>
                    <a:pt x="538" y="812"/>
                    <a:pt x="665" y="977"/>
                    <a:pt x="785" y="1150"/>
                  </a:cubicBezTo>
                  <a:cubicBezTo>
                    <a:pt x="1013" y="1469"/>
                    <a:pt x="1215" y="1803"/>
                    <a:pt x="1398" y="2150"/>
                  </a:cubicBezTo>
                  <a:lnTo>
                    <a:pt x="1398" y="2150"/>
                  </a:lnTo>
                  <a:cubicBezTo>
                    <a:pt x="1399" y="2153"/>
                    <a:pt x="1400" y="2154"/>
                    <a:pt x="1401" y="2156"/>
                  </a:cubicBezTo>
                  <a:cubicBezTo>
                    <a:pt x="1404" y="2161"/>
                    <a:pt x="1407" y="2167"/>
                    <a:pt x="1408" y="2172"/>
                  </a:cubicBezTo>
                  <a:lnTo>
                    <a:pt x="1408" y="2172"/>
                  </a:lnTo>
                  <a:cubicBezTo>
                    <a:pt x="1408" y="2170"/>
                    <a:pt x="1407" y="2169"/>
                    <a:pt x="1406" y="2168"/>
                  </a:cubicBezTo>
                  <a:lnTo>
                    <a:pt x="1406" y="2168"/>
                  </a:lnTo>
                  <a:cubicBezTo>
                    <a:pt x="1406" y="2169"/>
                    <a:pt x="1408" y="2174"/>
                    <a:pt x="1409" y="2175"/>
                  </a:cubicBezTo>
                  <a:cubicBezTo>
                    <a:pt x="1409" y="2174"/>
                    <a:pt x="1409" y="2173"/>
                    <a:pt x="1408" y="2172"/>
                  </a:cubicBezTo>
                  <a:lnTo>
                    <a:pt x="1408" y="2172"/>
                  </a:lnTo>
                  <a:cubicBezTo>
                    <a:pt x="1508" y="2367"/>
                    <a:pt x="1601" y="2570"/>
                    <a:pt x="1682" y="2774"/>
                  </a:cubicBezTo>
                  <a:cubicBezTo>
                    <a:pt x="1774" y="3007"/>
                    <a:pt x="1850" y="3244"/>
                    <a:pt x="1911" y="3482"/>
                  </a:cubicBezTo>
                  <a:cubicBezTo>
                    <a:pt x="1921" y="3518"/>
                    <a:pt x="1958" y="3539"/>
                    <a:pt x="1993" y="3539"/>
                  </a:cubicBezTo>
                  <a:cubicBezTo>
                    <a:pt x="2003" y="3539"/>
                    <a:pt x="2012" y="3537"/>
                    <a:pt x="2021" y="3534"/>
                  </a:cubicBezTo>
                  <a:cubicBezTo>
                    <a:pt x="2070" y="3518"/>
                    <a:pt x="2087" y="3468"/>
                    <a:pt x="2076" y="3423"/>
                  </a:cubicBezTo>
                  <a:cubicBezTo>
                    <a:pt x="1995" y="3109"/>
                    <a:pt x="1895" y="2798"/>
                    <a:pt x="1780" y="2497"/>
                  </a:cubicBezTo>
                  <a:cubicBezTo>
                    <a:pt x="1666" y="2202"/>
                    <a:pt x="1531" y="1915"/>
                    <a:pt x="1386" y="1636"/>
                  </a:cubicBezTo>
                  <a:cubicBezTo>
                    <a:pt x="1234" y="1349"/>
                    <a:pt x="1063" y="1072"/>
                    <a:pt x="875" y="806"/>
                  </a:cubicBezTo>
                  <a:cubicBezTo>
                    <a:pt x="683" y="532"/>
                    <a:pt x="473" y="265"/>
                    <a:pt x="232" y="31"/>
                  </a:cubicBezTo>
                  <a:cubicBezTo>
                    <a:pt x="220" y="19"/>
                    <a:pt x="203" y="12"/>
                    <a:pt x="187" y="6"/>
                  </a:cubicBezTo>
                  <a:cubicBezTo>
                    <a:pt x="175" y="3"/>
                    <a:pt x="162" y="1"/>
                    <a:pt x="149" y="1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74" name="Google Shape;6274;p16"/>
            <p:cNvSpPr/>
            <p:nvPr/>
          </p:nvSpPr>
          <p:spPr>
            <a:xfrm>
              <a:off x="4839850" y="4831925"/>
              <a:ext cx="132925" cy="78100"/>
            </a:xfrm>
            <a:custGeom>
              <a:avLst/>
              <a:gdLst/>
              <a:ahLst/>
              <a:cxnLst/>
              <a:rect l="l" t="t" r="r" b="b"/>
              <a:pathLst>
                <a:path w="5317" h="3124" extrusionOk="0">
                  <a:moveTo>
                    <a:pt x="5152" y="1"/>
                  </a:moveTo>
                  <a:cubicBezTo>
                    <a:pt x="5098" y="1"/>
                    <a:pt x="5044" y="29"/>
                    <a:pt x="5014" y="79"/>
                  </a:cubicBezTo>
                  <a:cubicBezTo>
                    <a:pt x="5008" y="89"/>
                    <a:pt x="5002" y="98"/>
                    <a:pt x="4995" y="108"/>
                  </a:cubicBezTo>
                  <a:cubicBezTo>
                    <a:pt x="4937" y="184"/>
                    <a:pt x="4884" y="262"/>
                    <a:pt x="4827" y="338"/>
                  </a:cubicBezTo>
                  <a:cubicBezTo>
                    <a:pt x="4835" y="326"/>
                    <a:pt x="4844" y="315"/>
                    <a:pt x="4853" y="302"/>
                  </a:cubicBezTo>
                  <a:lnTo>
                    <a:pt x="4853" y="302"/>
                  </a:lnTo>
                  <a:cubicBezTo>
                    <a:pt x="4733" y="463"/>
                    <a:pt x="4604" y="616"/>
                    <a:pt x="4463" y="762"/>
                  </a:cubicBezTo>
                  <a:cubicBezTo>
                    <a:pt x="4314" y="917"/>
                    <a:pt x="4155" y="1060"/>
                    <a:pt x="3989" y="1197"/>
                  </a:cubicBezTo>
                  <a:cubicBezTo>
                    <a:pt x="3696" y="1427"/>
                    <a:pt x="3386" y="1629"/>
                    <a:pt x="3063" y="1810"/>
                  </a:cubicBezTo>
                  <a:cubicBezTo>
                    <a:pt x="2731" y="1998"/>
                    <a:pt x="2385" y="2159"/>
                    <a:pt x="2035" y="2310"/>
                  </a:cubicBezTo>
                  <a:cubicBezTo>
                    <a:pt x="2043" y="2306"/>
                    <a:pt x="2052" y="2303"/>
                    <a:pt x="2062" y="2297"/>
                  </a:cubicBezTo>
                  <a:lnTo>
                    <a:pt x="2062" y="2297"/>
                  </a:lnTo>
                  <a:cubicBezTo>
                    <a:pt x="1420" y="2571"/>
                    <a:pt x="749" y="2784"/>
                    <a:pt x="74" y="2952"/>
                  </a:cubicBezTo>
                  <a:cubicBezTo>
                    <a:pt x="27" y="2965"/>
                    <a:pt x="1" y="3015"/>
                    <a:pt x="12" y="3060"/>
                  </a:cubicBezTo>
                  <a:cubicBezTo>
                    <a:pt x="24" y="3101"/>
                    <a:pt x="61" y="3124"/>
                    <a:pt x="99" y="3124"/>
                  </a:cubicBezTo>
                  <a:cubicBezTo>
                    <a:pt x="106" y="3124"/>
                    <a:pt x="113" y="3123"/>
                    <a:pt x="120" y="3121"/>
                  </a:cubicBezTo>
                  <a:cubicBezTo>
                    <a:pt x="584" y="3008"/>
                    <a:pt x="1044" y="2876"/>
                    <a:pt x="1496" y="2728"/>
                  </a:cubicBezTo>
                  <a:cubicBezTo>
                    <a:pt x="1997" y="2563"/>
                    <a:pt x="2487" y="2376"/>
                    <a:pt x="2964" y="2148"/>
                  </a:cubicBezTo>
                  <a:cubicBezTo>
                    <a:pt x="3198" y="2037"/>
                    <a:pt x="3426" y="1916"/>
                    <a:pt x="3650" y="1787"/>
                  </a:cubicBezTo>
                  <a:cubicBezTo>
                    <a:pt x="3882" y="1652"/>
                    <a:pt x="4103" y="1501"/>
                    <a:pt x="4314" y="1342"/>
                  </a:cubicBezTo>
                  <a:cubicBezTo>
                    <a:pt x="4519" y="1190"/>
                    <a:pt x="4705" y="1017"/>
                    <a:pt x="4873" y="829"/>
                  </a:cubicBezTo>
                  <a:cubicBezTo>
                    <a:pt x="4956" y="737"/>
                    <a:pt x="5031" y="639"/>
                    <a:pt x="5101" y="542"/>
                  </a:cubicBezTo>
                  <a:cubicBezTo>
                    <a:pt x="5137" y="490"/>
                    <a:pt x="5167" y="441"/>
                    <a:pt x="5197" y="388"/>
                  </a:cubicBezTo>
                  <a:cubicBezTo>
                    <a:pt x="5230" y="336"/>
                    <a:pt x="5251" y="279"/>
                    <a:pt x="5279" y="227"/>
                  </a:cubicBezTo>
                  <a:cubicBezTo>
                    <a:pt x="5317" y="154"/>
                    <a:pt x="5295" y="62"/>
                    <a:pt x="5219" y="19"/>
                  </a:cubicBezTo>
                  <a:cubicBezTo>
                    <a:pt x="5209" y="13"/>
                    <a:pt x="5196" y="8"/>
                    <a:pt x="5186" y="5"/>
                  </a:cubicBezTo>
                  <a:cubicBezTo>
                    <a:pt x="5175" y="2"/>
                    <a:pt x="5164" y="1"/>
                    <a:pt x="5152" y="1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75" name="Google Shape;6275;p16"/>
            <p:cNvSpPr/>
            <p:nvPr/>
          </p:nvSpPr>
          <p:spPr>
            <a:xfrm>
              <a:off x="4892200" y="4865600"/>
              <a:ext cx="48650" cy="70225"/>
            </a:xfrm>
            <a:custGeom>
              <a:avLst/>
              <a:gdLst/>
              <a:ahLst/>
              <a:cxnLst/>
              <a:rect l="l" t="t" r="r" b="b"/>
              <a:pathLst>
                <a:path w="1946" h="2809" extrusionOk="0">
                  <a:moveTo>
                    <a:pt x="1819" y="1"/>
                  </a:moveTo>
                  <a:cubicBezTo>
                    <a:pt x="1792" y="1"/>
                    <a:pt x="1763" y="12"/>
                    <a:pt x="1743" y="35"/>
                  </a:cubicBezTo>
                  <a:cubicBezTo>
                    <a:pt x="1621" y="180"/>
                    <a:pt x="1515" y="337"/>
                    <a:pt x="1417" y="499"/>
                  </a:cubicBezTo>
                  <a:cubicBezTo>
                    <a:pt x="1363" y="592"/>
                    <a:pt x="1314" y="690"/>
                    <a:pt x="1265" y="786"/>
                  </a:cubicBezTo>
                  <a:cubicBezTo>
                    <a:pt x="1217" y="885"/>
                    <a:pt x="1170" y="984"/>
                    <a:pt x="1126" y="1084"/>
                  </a:cubicBezTo>
                  <a:cubicBezTo>
                    <a:pt x="954" y="1457"/>
                    <a:pt x="770" y="1827"/>
                    <a:pt x="527" y="2159"/>
                  </a:cubicBezTo>
                  <a:lnTo>
                    <a:pt x="527" y="2159"/>
                  </a:lnTo>
                  <a:cubicBezTo>
                    <a:pt x="462" y="2243"/>
                    <a:pt x="393" y="2323"/>
                    <a:pt x="321" y="2402"/>
                  </a:cubicBezTo>
                  <a:cubicBezTo>
                    <a:pt x="245" y="2484"/>
                    <a:pt x="160" y="2557"/>
                    <a:pt x="73" y="2625"/>
                  </a:cubicBezTo>
                  <a:lnTo>
                    <a:pt x="74" y="2623"/>
                  </a:lnTo>
                  <a:lnTo>
                    <a:pt x="74" y="2623"/>
                  </a:lnTo>
                  <a:cubicBezTo>
                    <a:pt x="66" y="2630"/>
                    <a:pt x="56" y="2638"/>
                    <a:pt x="45" y="2645"/>
                  </a:cubicBezTo>
                  <a:cubicBezTo>
                    <a:pt x="27" y="2659"/>
                    <a:pt x="12" y="2674"/>
                    <a:pt x="7" y="2696"/>
                  </a:cubicBezTo>
                  <a:cubicBezTo>
                    <a:pt x="1" y="2721"/>
                    <a:pt x="5" y="2745"/>
                    <a:pt x="15" y="2765"/>
                  </a:cubicBezTo>
                  <a:cubicBezTo>
                    <a:pt x="31" y="2790"/>
                    <a:pt x="63" y="2808"/>
                    <a:pt x="94" y="2808"/>
                  </a:cubicBezTo>
                  <a:cubicBezTo>
                    <a:pt x="109" y="2808"/>
                    <a:pt x="124" y="2804"/>
                    <a:pt x="136" y="2794"/>
                  </a:cubicBezTo>
                  <a:cubicBezTo>
                    <a:pt x="231" y="2722"/>
                    <a:pt x="321" y="2645"/>
                    <a:pt x="409" y="2564"/>
                  </a:cubicBezTo>
                  <a:cubicBezTo>
                    <a:pt x="515" y="2464"/>
                    <a:pt x="609" y="2352"/>
                    <a:pt x="695" y="2237"/>
                  </a:cubicBezTo>
                  <a:cubicBezTo>
                    <a:pt x="854" y="2031"/>
                    <a:pt x="985" y="1803"/>
                    <a:pt x="1108" y="1576"/>
                  </a:cubicBezTo>
                  <a:cubicBezTo>
                    <a:pt x="1170" y="1466"/>
                    <a:pt x="1228" y="1352"/>
                    <a:pt x="1286" y="1239"/>
                  </a:cubicBezTo>
                  <a:cubicBezTo>
                    <a:pt x="1355" y="1109"/>
                    <a:pt x="1423" y="983"/>
                    <a:pt x="1493" y="857"/>
                  </a:cubicBezTo>
                  <a:cubicBezTo>
                    <a:pt x="1624" y="620"/>
                    <a:pt x="1762" y="388"/>
                    <a:pt x="1917" y="169"/>
                  </a:cubicBezTo>
                  <a:cubicBezTo>
                    <a:pt x="1946" y="130"/>
                    <a:pt x="1930" y="67"/>
                    <a:pt x="1897" y="32"/>
                  </a:cubicBezTo>
                  <a:cubicBezTo>
                    <a:pt x="1884" y="21"/>
                    <a:pt x="1868" y="11"/>
                    <a:pt x="1851" y="6"/>
                  </a:cubicBezTo>
                  <a:cubicBezTo>
                    <a:pt x="1841" y="3"/>
                    <a:pt x="1830" y="1"/>
                    <a:pt x="1819" y="1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76" name="Google Shape;6276;p16"/>
            <p:cNvSpPr/>
            <p:nvPr/>
          </p:nvSpPr>
          <p:spPr>
            <a:xfrm>
              <a:off x="4872975" y="4841425"/>
              <a:ext cx="91225" cy="14000"/>
            </a:xfrm>
            <a:custGeom>
              <a:avLst/>
              <a:gdLst/>
              <a:ahLst/>
              <a:cxnLst/>
              <a:rect l="l" t="t" r="r" b="b"/>
              <a:pathLst>
                <a:path w="3649" h="560" extrusionOk="0">
                  <a:moveTo>
                    <a:pt x="672" y="287"/>
                  </a:moveTo>
                  <a:cubicBezTo>
                    <a:pt x="677" y="288"/>
                    <a:pt x="681" y="288"/>
                    <a:pt x="684" y="288"/>
                  </a:cubicBezTo>
                  <a:cubicBezTo>
                    <a:pt x="681" y="288"/>
                    <a:pt x="677" y="287"/>
                    <a:pt x="672" y="287"/>
                  </a:cubicBezTo>
                  <a:close/>
                  <a:moveTo>
                    <a:pt x="3479" y="0"/>
                  </a:moveTo>
                  <a:cubicBezTo>
                    <a:pt x="3466" y="0"/>
                    <a:pt x="3453" y="2"/>
                    <a:pt x="3440" y="5"/>
                  </a:cubicBezTo>
                  <a:cubicBezTo>
                    <a:pt x="3066" y="109"/>
                    <a:pt x="2688" y="198"/>
                    <a:pt x="2304" y="255"/>
                  </a:cubicBezTo>
                  <a:lnTo>
                    <a:pt x="2304" y="255"/>
                  </a:lnTo>
                  <a:cubicBezTo>
                    <a:pt x="2306" y="255"/>
                    <a:pt x="2309" y="254"/>
                    <a:pt x="2311" y="254"/>
                  </a:cubicBezTo>
                  <a:lnTo>
                    <a:pt x="2311" y="254"/>
                  </a:lnTo>
                  <a:cubicBezTo>
                    <a:pt x="2045" y="290"/>
                    <a:pt x="1778" y="317"/>
                    <a:pt x="1510" y="326"/>
                  </a:cubicBezTo>
                  <a:cubicBezTo>
                    <a:pt x="1454" y="327"/>
                    <a:pt x="1398" y="328"/>
                    <a:pt x="1343" y="328"/>
                  </a:cubicBezTo>
                  <a:cubicBezTo>
                    <a:pt x="1128" y="328"/>
                    <a:pt x="913" y="316"/>
                    <a:pt x="698" y="293"/>
                  </a:cubicBezTo>
                  <a:cubicBezTo>
                    <a:pt x="509" y="267"/>
                    <a:pt x="322" y="231"/>
                    <a:pt x="137" y="182"/>
                  </a:cubicBezTo>
                  <a:cubicBezTo>
                    <a:pt x="128" y="180"/>
                    <a:pt x="120" y="179"/>
                    <a:pt x="112" y="179"/>
                  </a:cubicBezTo>
                  <a:cubicBezTo>
                    <a:pt x="68" y="179"/>
                    <a:pt x="27" y="209"/>
                    <a:pt x="14" y="254"/>
                  </a:cubicBezTo>
                  <a:cubicBezTo>
                    <a:pt x="0" y="307"/>
                    <a:pt x="32" y="361"/>
                    <a:pt x="86" y="377"/>
                  </a:cubicBezTo>
                  <a:cubicBezTo>
                    <a:pt x="597" y="513"/>
                    <a:pt x="1127" y="559"/>
                    <a:pt x="1656" y="559"/>
                  </a:cubicBezTo>
                  <a:cubicBezTo>
                    <a:pt x="1703" y="559"/>
                    <a:pt x="1750" y="559"/>
                    <a:pt x="1797" y="558"/>
                  </a:cubicBezTo>
                  <a:cubicBezTo>
                    <a:pt x="2096" y="554"/>
                    <a:pt x="2393" y="530"/>
                    <a:pt x="2687" y="486"/>
                  </a:cubicBezTo>
                  <a:cubicBezTo>
                    <a:pt x="2972" y="446"/>
                    <a:pt x="3250" y="389"/>
                    <a:pt x="3520" y="295"/>
                  </a:cubicBezTo>
                  <a:cubicBezTo>
                    <a:pt x="3599" y="270"/>
                    <a:pt x="3648" y="192"/>
                    <a:pt x="3625" y="110"/>
                  </a:cubicBezTo>
                  <a:cubicBezTo>
                    <a:pt x="3611" y="58"/>
                    <a:pt x="3569" y="21"/>
                    <a:pt x="3519" y="7"/>
                  </a:cubicBezTo>
                  <a:cubicBezTo>
                    <a:pt x="3506" y="2"/>
                    <a:pt x="3493" y="0"/>
                    <a:pt x="3479" y="0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77" name="Google Shape;6277;p16"/>
            <p:cNvSpPr/>
            <p:nvPr/>
          </p:nvSpPr>
          <p:spPr>
            <a:xfrm>
              <a:off x="5013575" y="5145425"/>
              <a:ext cx="123875" cy="70550"/>
            </a:xfrm>
            <a:custGeom>
              <a:avLst/>
              <a:gdLst/>
              <a:ahLst/>
              <a:cxnLst/>
              <a:rect l="l" t="t" r="r" b="b"/>
              <a:pathLst>
                <a:path w="4955" h="2822" extrusionOk="0">
                  <a:moveTo>
                    <a:pt x="3972" y="2007"/>
                  </a:moveTo>
                  <a:cubicBezTo>
                    <a:pt x="3977" y="2013"/>
                    <a:pt x="3984" y="2019"/>
                    <a:pt x="3991" y="2024"/>
                  </a:cubicBezTo>
                  <a:lnTo>
                    <a:pt x="3991" y="2024"/>
                  </a:lnTo>
                  <a:cubicBezTo>
                    <a:pt x="3985" y="2018"/>
                    <a:pt x="3978" y="2013"/>
                    <a:pt x="3972" y="2007"/>
                  </a:cubicBezTo>
                  <a:close/>
                  <a:moveTo>
                    <a:pt x="348" y="1"/>
                  </a:moveTo>
                  <a:cubicBezTo>
                    <a:pt x="296" y="1"/>
                    <a:pt x="244" y="2"/>
                    <a:pt x="192" y="3"/>
                  </a:cubicBezTo>
                  <a:cubicBezTo>
                    <a:pt x="143" y="5"/>
                    <a:pt x="101" y="16"/>
                    <a:pt x="64" y="48"/>
                  </a:cubicBezTo>
                  <a:cubicBezTo>
                    <a:pt x="29" y="81"/>
                    <a:pt x="8" y="124"/>
                    <a:pt x="6" y="170"/>
                  </a:cubicBezTo>
                  <a:cubicBezTo>
                    <a:pt x="1" y="263"/>
                    <a:pt x="75" y="351"/>
                    <a:pt x="170" y="355"/>
                  </a:cubicBezTo>
                  <a:cubicBezTo>
                    <a:pt x="442" y="363"/>
                    <a:pt x="710" y="393"/>
                    <a:pt x="979" y="441"/>
                  </a:cubicBezTo>
                  <a:lnTo>
                    <a:pt x="979" y="441"/>
                  </a:lnTo>
                  <a:cubicBezTo>
                    <a:pt x="973" y="440"/>
                    <a:pt x="968" y="440"/>
                    <a:pt x="962" y="440"/>
                  </a:cubicBezTo>
                  <a:cubicBezTo>
                    <a:pt x="1197" y="486"/>
                    <a:pt x="1427" y="551"/>
                    <a:pt x="1652" y="627"/>
                  </a:cubicBezTo>
                  <a:cubicBezTo>
                    <a:pt x="1879" y="703"/>
                    <a:pt x="2096" y="799"/>
                    <a:pt x="2310" y="901"/>
                  </a:cubicBezTo>
                  <a:cubicBezTo>
                    <a:pt x="2608" y="1051"/>
                    <a:pt x="2898" y="1213"/>
                    <a:pt x="3173" y="1397"/>
                  </a:cubicBezTo>
                  <a:cubicBezTo>
                    <a:pt x="3461" y="1586"/>
                    <a:pt x="3732" y="1800"/>
                    <a:pt x="3992" y="2024"/>
                  </a:cubicBezTo>
                  <a:cubicBezTo>
                    <a:pt x="3992" y="2024"/>
                    <a:pt x="3991" y="2024"/>
                    <a:pt x="3991" y="2024"/>
                  </a:cubicBezTo>
                  <a:lnTo>
                    <a:pt x="3991" y="2024"/>
                  </a:lnTo>
                  <a:cubicBezTo>
                    <a:pt x="4268" y="2266"/>
                    <a:pt x="4534" y="2523"/>
                    <a:pt x="4784" y="2791"/>
                  </a:cubicBezTo>
                  <a:cubicBezTo>
                    <a:pt x="4803" y="2811"/>
                    <a:pt x="4829" y="2822"/>
                    <a:pt x="4854" y="2822"/>
                  </a:cubicBezTo>
                  <a:cubicBezTo>
                    <a:pt x="4875" y="2822"/>
                    <a:pt x="4896" y="2814"/>
                    <a:pt x="4913" y="2799"/>
                  </a:cubicBezTo>
                  <a:cubicBezTo>
                    <a:pt x="4952" y="2764"/>
                    <a:pt x="4954" y="2705"/>
                    <a:pt x="4920" y="2669"/>
                  </a:cubicBezTo>
                  <a:cubicBezTo>
                    <a:pt x="4284" y="1988"/>
                    <a:pt x="3601" y="1341"/>
                    <a:pt x="2822" y="821"/>
                  </a:cubicBezTo>
                  <a:cubicBezTo>
                    <a:pt x="2445" y="567"/>
                    <a:pt x="2026" y="364"/>
                    <a:pt x="1598" y="218"/>
                  </a:cubicBezTo>
                  <a:cubicBezTo>
                    <a:pt x="1529" y="193"/>
                    <a:pt x="1461" y="172"/>
                    <a:pt x="1392" y="154"/>
                  </a:cubicBezTo>
                  <a:cubicBezTo>
                    <a:pt x="1242" y="107"/>
                    <a:pt x="1081" y="74"/>
                    <a:pt x="917" y="47"/>
                  </a:cubicBezTo>
                  <a:cubicBezTo>
                    <a:pt x="730" y="14"/>
                    <a:pt x="539" y="1"/>
                    <a:pt x="348" y="1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78" name="Google Shape;6278;p16"/>
            <p:cNvSpPr/>
            <p:nvPr/>
          </p:nvSpPr>
          <p:spPr>
            <a:xfrm>
              <a:off x="5016225" y="4356075"/>
              <a:ext cx="38575" cy="35675"/>
            </a:xfrm>
            <a:custGeom>
              <a:avLst/>
              <a:gdLst/>
              <a:ahLst/>
              <a:cxnLst/>
              <a:rect l="l" t="t" r="r" b="b"/>
              <a:pathLst>
                <a:path w="1543" h="1427" extrusionOk="0">
                  <a:moveTo>
                    <a:pt x="950" y="397"/>
                  </a:moveTo>
                  <a:lnTo>
                    <a:pt x="950" y="397"/>
                  </a:lnTo>
                  <a:cubicBezTo>
                    <a:pt x="943" y="404"/>
                    <a:pt x="939" y="410"/>
                    <a:pt x="933" y="417"/>
                  </a:cubicBezTo>
                  <a:cubicBezTo>
                    <a:pt x="939" y="410"/>
                    <a:pt x="943" y="403"/>
                    <a:pt x="950" y="397"/>
                  </a:cubicBezTo>
                  <a:close/>
                  <a:moveTo>
                    <a:pt x="338" y="734"/>
                  </a:moveTo>
                  <a:cubicBezTo>
                    <a:pt x="343" y="734"/>
                    <a:pt x="347" y="736"/>
                    <a:pt x="351" y="736"/>
                  </a:cubicBezTo>
                  <a:cubicBezTo>
                    <a:pt x="346" y="734"/>
                    <a:pt x="343" y="734"/>
                    <a:pt x="338" y="734"/>
                  </a:cubicBezTo>
                  <a:close/>
                  <a:moveTo>
                    <a:pt x="975" y="782"/>
                  </a:moveTo>
                  <a:lnTo>
                    <a:pt x="978" y="785"/>
                  </a:lnTo>
                  <a:cubicBezTo>
                    <a:pt x="976" y="783"/>
                    <a:pt x="975" y="783"/>
                    <a:pt x="975" y="782"/>
                  </a:cubicBezTo>
                  <a:close/>
                  <a:moveTo>
                    <a:pt x="310" y="1045"/>
                  </a:moveTo>
                  <a:cubicBezTo>
                    <a:pt x="308" y="1048"/>
                    <a:pt x="307" y="1049"/>
                    <a:pt x="307" y="1050"/>
                  </a:cubicBezTo>
                  <a:cubicBezTo>
                    <a:pt x="308" y="1049"/>
                    <a:pt x="308" y="1048"/>
                    <a:pt x="310" y="1045"/>
                  </a:cubicBezTo>
                  <a:close/>
                  <a:moveTo>
                    <a:pt x="685" y="1115"/>
                  </a:moveTo>
                  <a:cubicBezTo>
                    <a:pt x="685" y="1119"/>
                    <a:pt x="683" y="1122"/>
                    <a:pt x="683" y="1127"/>
                  </a:cubicBezTo>
                  <a:cubicBezTo>
                    <a:pt x="683" y="1122"/>
                    <a:pt x="683" y="1119"/>
                    <a:pt x="685" y="1115"/>
                  </a:cubicBezTo>
                  <a:close/>
                  <a:moveTo>
                    <a:pt x="307" y="1124"/>
                  </a:moveTo>
                  <a:cubicBezTo>
                    <a:pt x="307" y="1128"/>
                    <a:pt x="308" y="1129"/>
                    <a:pt x="308" y="1131"/>
                  </a:cubicBezTo>
                  <a:lnTo>
                    <a:pt x="308" y="1131"/>
                  </a:lnTo>
                  <a:cubicBezTo>
                    <a:pt x="308" y="1129"/>
                    <a:pt x="307" y="1127"/>
                    <a:pt x="307" y="1124"/>
                  </a:cubicBezTo>
                  <a:close/>
                  <a:moveTo>
                    <a:pt x="669" y="1142"/>
                  </a:moveTo>
                  <a:cubicBezTo>
                    <a:pt x="669" y="1143"/>
                    <a:pt x="669" y="1143"/>
                    <a:pt x="669" y="1143"/>
                  </a:cubicBezTo>
                  <a:lnTo>
                    <a:pt x="669" y="1143"/>
                  </a:lnTo>
                  <a:cubicBezTo>
                    <a:pt x="668" y="1144"/>
                    <a:pt x="668" y="1144"/>
                    <a:pt x="667" y="1145"/>
                  </a:cubicBezTo>
                  <a:cubicBezTo>
                    <a:pt x="667" y="1144"/>
                    <a:pt x="669" y="1144"/>
                    <a:pt x="669" y="1142"/>
                  </a:cubicBezTo>
                  <a:close/>
                  <a:moveTo>
                    <a:pt x="669" y="1144"/>
                  </a:moveTo>
                  <a:cubicBezTo>
                    <a:pt x="669" y="1145"/>
                    <a:pt x="668" y="1146"/>
                    <a:pt x="667" y="1148"/>
                  </a:cubicBezTo>
                  <a:cubicBezTo>
                    <a:pt x="667" y="1145"/>
                    <a:pt x="669" y="1145"/>
                    <a:pt x="669" y="1144"/>
                  </a:cubicBezTo>
                  <a:close/>
                  <a:moveTo>
                    <a:pt x="321" y="1163"/>
                  </a:moveTo>
                  <a:lnTo>
                    <a:pt x="321" y="1163"/>
                  </a:lnTo>
                  <a:cubicBezTo>
                    <a:pt x="322" y="1164"/>
                    <a:pt x="322" y="1164"/>
                    <a:pt x="322" y="1165"/>
                  </a:cubicBezTo>
                  <a:lnTo>
                    <a:pt x="322" y="1165"/>
                  </a:lnTo>
                  <a:cubicBezTo>
                    <a:pt x="322" y="1164"/>
                    <a:pt x="322" y="1164"/>
                    <a:pt x="321" y="1163"/>
                  </a:cubicBezTo>
                  <a:close/>
                  <a:moveTo>
                    <a:pt x="394" y="1220"/>
                  </a:moveTo>
                  <a:cubicBezTo>
                    <a:pt x="394" y="1221"/>
                    <a:pt x="396" y="1221"/>
                    <a:pt x="396" y="1221"/>
                  </a:cubicBezTo>
                  <a:cubicBezTo>
                    <a:pt x="396" y="1220"/>
                    <a:pt x="394" y="1220"/>
                    <a:pt x="394" y="1220"/>
                  </a:cubicBezTo>
                  <a:close/>
                  <a:moveTo>
                    <a:pt x="617" y="485"/>
                  </a:moveTo>
                  <a:cubicBezTo>
                    <a:pt x="634" y="503"/>
                    <a:pt x="654" y="519"/>
                    <a:pt x="682" y="528"/>
                  </a:cubicBezTo>
                  <a:cubicBezTo>
                    <a:pt x="699" y="535"/>
                    <a:pt x="719" y="539"/>
                    <a:pt x="739" y="541"/>
                  </a:cubicBezTo>
                  <a:cubicBezTo>
                    <a:pt x="733" y="569"/>
                    <a:pt x="732" y="599"/>
                    <a:pt x="736" y="628"/>
                  </a:cubicBezTo>
                  <a:cubicBezTo>
                    <a:pt x="746" y="691"/>
                    <a:pt x="782" y="747"/>
                    <a:pt x="833" y="785"/>
                  </a:cubicBezTo>
                  <a:cubicBezTo>
                    <a:pt x="863" y="808"/>
                    <a:pt x="896" y="821"/>
                    <a:pt x="929" y="826"/>
                  </a:cubicBezTo>
                  <a:cubicBezTo>
                    <a:pt x="907" y="849"/>
                    <a:pt x="891" y="877"/>
                    <a:pt x="879" y="905"/>
                  </a:cubicBezTo>
                  <a:cubicBezTo>
                    <a:pt x="864" y="940"/>
                    <a:pt x="861" y="977"/>
                    <a:pt x="863" y="1013"/>
                  </a:cubicBezTo>
                  <a:cubicBezTo>
                    <a:pt x="844" y="990"/>
                    <a:pt x="821" y="974"/>
                    <a:pt x="790" y="974"/>
                  </a:cubicBezTo>
                  <a:cubicBezTo>
                    <a:pt x="784" y="974"/>
                    <a:pt x="778" y="975"/>
                    <a:pt x="772" y="976"/>
                  </a:cubicBezTo>
                  <a:cubicBezTo>
                    <a:pt x="728" y="983"/>
                    <a:pt x="705" y="1016"/>
                    <a:pt x="696" y="1058"/>
                  </a:cubicBezTo>
                  <a:cubicBezTo>
                    <a:pt x="690" y="1076"/>
                    <a:pt x="686" y="1092"/>
                    <a:pt x="683" y="1109"/>
                  </a:cubicBezTo>
                  <a:cubicBezTo>
                    <a:pt x="680" y="1121"/>
                    <a:pt x="675" y="1132"/>
                    <a:pt x="669" y="1143"/>
                  </a:cubicBezTo>
                  <a:lnTo>
                    <a:pt x="669" y="1143"/>
                  </a:lnTo>
                  <a:lnTo>
                    <a:pt x="669" y="1142"/>
                  </a:lnTo>
                  <a:cubicBezTo>
                    <a:pt x="667" y="1144"/>
                    <a:pt x="667" y="1145"/>
                    <a:pt x="666" y="1148"/>
                  </a:cubicBezTo>
                  <a:cubicBezTo>
                    <a:pt x="664" y="1151"/>
                    <a:pt x="663" y="1153"/>
                    <a:pt x="661" y="1156"/>
                  </a:cubicBezTo>
                  <a:lnTo>
                    <a:pt x="661" y="1156"/>
                  </a:lnTo>
                  <a:lnTo>
                    <a:pt x="663" y="1151"/>
                  </a:lnTo>
                  <a:lnTo>
                    <a:pt x="663" y="1151"/>
                  </a:lnTo>
                  <a:cubicBezTo>
                    <a:pt x="653" y="1167"/>
                    <a:pt x="642" y="1184"/>
                    <a:pt x="631" y="1198"/>
                  </a:cubicBezTo>
                  <a:cubicBezTo>
                    <a:pt x="619" y="1210"/>
                    <a:pt x="606" y="1221"/>
                    <a:pt x="591" y="1231"/>
                  </a:cubicBezTo>
                  <a:cubicBezTo>
                    <a:pt x="580" y="1239"/>
                    <a:pt x="567" y="1244"/>
                    <a:pt x="554" y="1249"/>
                  </a:cubicBezTo>
                  <a:cubicBezTo>
                    <a:pt x="538" y="1252"/>
                    <a:pt x="524" y="1253"/>
                    <a:pt x="508" y="1256"/>
                  </a:cubicBezTo>
                  <a:cubicBezTo>
                    <a:pt x="488" y="1253"/>
                    <a:pt x="469" y="1252"/>
                    <a:pt x="452" y="1249"/>
                  </a:cubicBezTo>
                  <a:cubicBezTo>
                    <a:pt x="432" y="1242"/>
                    <a:pt x="413" y="1234"/>
                    <a:pt x="395" y="1224"/>
                  </a:cubicBezTo>
                  <a:lnTo>
                    <a:pt x="395" y="1224"/>
                  </a:lnTo>
                  <a:cubicBezTo>
                    <a:pt x="394" y="1224"/>
                    <a:pt x="393" y="1223"/>
                    <a:pt x="393" y="1223"/>
                  </a:cubicBezTo>
                  <a:cubicBezTo>
                    <a:pt x="389" y="1221"/>
                    <a:pt x="383" y="1220"/>
                    <a:pt x="380" y="1216"/>
                  </a:cubicBezTo>
                  <a:lnTo>
                    <a:pt x="380" y="1216"/>
                  </a:lnTo>
                  <a:lnTo>
                    <a:pt x="390" y="1221"/>
                  </a:lnTo>
                  <a:cubicBezTo>
                    <a:pt x="374" y="1210"/>
                    <a:pt x="359" y="1198"/>
                    <a:pt x="344" y="1185"/>
                  </a:cubicBezTo>
                  <a:cubicBezTo>
                    <a:pt x="333" y="1173"/>
                    <a:pt x="324" y="1161"/>
                    <a:pt x="313" y="1147"/>
                  </a:cubicBezTo>
                  <a:lnTo>
                    <a:pt x="313" y="1147"/>
                  </a:lnTo>
                  <a:cubicBezTo>
                    <a:pt x="308" y="1138"/>
                    <a:pt x="304" y="1129"/>
                    <a:pt x="300" y="1121"/>
                  </a:cubicBezTo>
                  <a:cubicBezTo>
                    <a:pt x="295" y="1109"/>
                    <a:pt x="295" y="1099"/>
                    <a:pt x="294" y="1086"/>
                  </a:cubicBezTo>
                  <a:cubicBezTo>
                    <a:pt x="294" y="1084"/>
                    <a:pt x="294" y="1078"/>
                    <a:pt x="295" y="1073"/>
                  </a:cubicBezTo>
                  <a:cubicBezTo>
                    <a:pt x="300" y="1063"/>
                    <a:pt x="303" y="1055"/>
                    <a:pt x="307" y="1043"/>
                  </a:cubicBezTo>
                  <a:cubicBezTo>
                    <a:pt x="311" y="1035"/>
                    <a:pt x="318" y="1026"/>
                    <a:pt x="326" y="1019"/>
                  </a:cubicBezTo>
                  <a:cubicBezTo>
                    <a:pt x="343" y="1002"/>
                    <a:pt x="360" y="990"/>
                    <a:pt x="379" y="977"/>
                  </a:cubicBezTo>
                  <a:cubicBezTo>
                    <a:pt x="422" y="956"/>
                    <a:pt x="465" y="937"/>
                    <a:pt x="509" y="923"/>
                  </a:cubicBezTo>
                  <a:lnTo>
                    <a:pt x="505" y="923"/>
                  </a:lnTo>
                  <a:cubicBezTo>
                    <a:pt x="512" y="921"/>
                    <a:pt x="522" y="920"/>
                    <a:pt x="529" y="915"/>
                  </a:cubicBezTo>
                  <a:cubicBezTo>
                    <a:pt x="575" y="904"/>
                    <a:pt x="610" y="865"/>
                    <a:pt x="601" y="815"/>
                  </a:cubicBezTo>
                  <a:cubicBezTo>
                    <a:pt x="592" y="771"/>
                    <a:pt x="552" y="743"/>
                    <a:pt x="510" y="743"/>
                  </a:cubicBezTo>
                  <a:cubicBezTo>
                    <a:pt x="507" y="743"/>
                    <a:pt x="504" y="743"/>
                    <a:pt x="501" y="743"/>
                  </a:cubicBezTo>
                  <a:cubicBezTo>
                    <a:pt x="486" y="746"/>
                    <a:pt x="472" y="746"/>
                    <a:pt x="458" y="747"/>
                  </a:cubicBezTo>
                  <a:cubicBezTo>
                    <a:pt x="419" y="747"/>
                    <a:pt x="383" y="746"/>
                    <a:pt x="346" y="740"/>
                  </a:cubicBezTo>
                  <a:cubicBezTo>
                    <a:pt x="323" y="733"/>
                    <a:pt x="301" y="726"/>
                    <a:pt x="278" y="717"/>
                  </a:cubicBezTo>
                  <a:cubicBezTo>
                    <a:pt x="259" y="706"/>
                    <a:pt x="244" y="696"/>
                    <a:pt x="225" y="681"/>
                  </a:cubicBezTo>
                  <a:cubicBezTo>
                    <a:pt x="213" y="668"/>
                    <a:pt x="202" y="655"/>
                    <a:pt x="193" y="641"/>
                  </a:cubicBezTo>
                  <a:lnTo>
                    <a:pt x="182" y="620"/>
                  </a:lnTo>
                  <a:cubicBezTo>
                    <a:pt x="179" y="607"/>
                    <a:pt x="178" y="595"/>
                    <a:pt x="175" y="581"/>
                  </a:cubicBezTo>
                  <a:cubicBezTo>
                    <a:pt x="175" y="575"/>
                    <a:pt x="175" y="569"/>
                    <a:pt x="178" y="564"/>
                  </a:cubicBezTo>
                  <a:cubicBezTo>
                    <a:pt x="179" y="559"/>
                    <a:pt x="180" y="555"/>
                    <a:pt x="182" y="549"/>
                  </a:cubicBezTo>
                  <a:lnTo>
                    <a:pt x="193" y="533"/>
                  </a:lnTo>
                  <a:cubicBezTo>
                    <a:pt x="196" y="531"/>
                    <a:pt x="202" y="526"/>
                    <a:pt x="206" y="523"/>
                  </a:cubicBezTo>
                  <a:cubicBezTo>
                    <a:pt x="211" y="519"/>
                    <a:pt x="218" y="516"/>
                    <a:pt x="224" y="513"/>
                  </a:cubicBezTo>
                  <a:cubicBezTo>
                    <a:pt x="242" y="510"/>
                    <a:pt x="258" y="506"/>
                    <a:pt x="278" y="505"/>
                  </a:cubicBezTo>
                  <a:cubicBezTo>
                    <a:pt x="303" y="506"/>
                    <a:pt x="328" y="510"/>
                    <a:pt x="353" y="513"/>
                  </a:cubicBezTo>
                  <a:cubicBezTo>
                    <a:pt x="387" y="523"/>
                    <a:pt x="417" y="535"/>
                    <a:pt x="450" y="549"/>
                  </a:cubicBezTo>
                  <a:cubicBezTo>
                    <a:pt x="453" y="554"/>
                    <a:pt x="459" y="556"/>
                    <a:pt x="462" y="561"/>
                  </a:cubicBezTo>
                  <a:cubicBezTo>
                    <a:pt x="469" y="568"/>
                    <a:pt x="481" y="574"/>
                    <a:pt x="489" y="576"/>
                  </a:cubicBezTo>
                  <a:cubicBezTo>
                    <a:pt x="497" y="578"/>
                    <a:pt x="505" y="578"/>
                    <a:pt x="512" y="578"/>
                  </a:cubicBezTo>
                  <a:cubicBezTo>
                    <a:pt x="540" y="578"/>
                    <a:pt x="566" y="570"/>
                    <a:pt x="583" y="555"/>
                  </a:cubicBezTo>
                  <a:cubicBezTo>
                    <a:pt x="604" y="538"/>
                    <a:pt x="617" y="512"/>
                    <a:pt x="617" y="485"/>
                  </a:cubicBezTo>
                  <a:close/>
                  <a:moveTo>
                    <a:pt x="571" y="1"/>
                  </a:moveTo>
                  <a:cubicBezTo>
                    <a:pt x="535" y="1"/>
                    <a:pt x="498" y="13"/>
                    <a:pt x="465" y="28"/>
                  </a:cubicBezTo>
                  <a:cubicBezTo>
                    <a:pt x="380" y="61"/>
                    <a:pt x="338" y="154"/>
                    <a:pt x="330" y="239"/>
                  </a:cubicBezTo>
                  <a:cubicBezTo>
                    <a:pt x="327" y="272"/>
                    <a:pt x="333" y="301"/>
                    <a:pt x="344" y="329"/>
                  </a:cubicBezTo>
                  <a:cubicBezTo>
                    <a:pt x="327" y="327"/>
                    <a:pt x="309" y="326"/>
                    <a:pt x="292" y="326"/>
                  </a:cubicBezTo>
                  <a:cubicBezTo>
                    <a:pt x="268" y="326"/>
                    <a:pt x="244" y="328"/>
                    <a:pt x="221" y="332"/>
                  </a:cubicBezTo>
                  <a:cubicBezTo>
                    <a:pt x="120" y="347"/>
                    <a:pt x="31" y="431"/>
                    <a:pt x="17" y="532"/>
                  </a:cubicBezTo>
                  <a:cubicBezTo>
                    <a:pt x="1" y="638"/>
                    <a:pt x="44" y="743"/>
                    <a:pt x="124" y="812"/>
                  </a:cubicBezTo>
                  <a:cubicBezTo>
                    <a:pt x="157" y="839"/>
                    <a:pt x="192" y="859"/>
                    <a:pt x="228" y="877"/>
                  </a:cubicBezTo>
                  <a:cubicBezTo>
                    <a:pt x="189" y="911"/>
                    <a:pt x="159" y="951"/>
                    <a:pt x="139" y="1006"/>
                  </a:cubicBezTo>
                  <a:cubicBezTo>
                    <a:pt x="96" y="1117"/>
                    <a:pt x="152" y="1240"/>
                    <a:pt x="235" y="1316"/>
                  </a:cubicBezTo>
                  <a:cubicBezTo>
                    <a:pt x="314" y="1388"/>
                    <a:pt x="413" y="1426"/>
                    <a:pt x="516" y="1426"/>
                  </a:cubicBezTo>
                  <a:cubicBezTo>
                    <a:pt x="535" y="1426"/>
                    <a:pt x="555" y="1425"/>
                    <a:pt x="574" y="1422"/>
                  </a:cubicBezTo>
                  <a:cubicBezTo>
                    <a:pt x="676" y="1408"/>
                    <a:pt x="754" y="1339"/>
                    <a:pt x="807" y="1257"/>
                  </a:cubicBezTo>
                  <a:cubicBezTo>
                    <a:pt x="828" y="1279"/>
                    <a:pt x="854" y="1299"/>
                    <a:pt x="884" y="1310"/>
                  </a:cubicBezTo>
                  <a:cubicBezTo>
                    <a:pt x="917" y="1325"/>
                    <a:pt x="942" y="1331"/>
                    <a:pt x="976" y="1338"/>
                  </a:cubicBezTo>
                  <a:cubicBezTo>
                    <a:pt x="996" y="1338"/>
                    <a:pt x="1015" y="1336"/>
                    <a:pt x="1036" y="1335"/>
                  </a:cubicBezTo>
                  <a:cubicBezTo>
                    <a:pt x="1057" y="1329"/>
                    <a:pt x="1077" y="1322"/>
                    <a:pt x="1094" y="1316"/>
                  </a:cubicBezTo>
                  <a:cubicBezTo>
                    <a:pt x="1118" y="1303"/>
                    <a:pt x="1137" y="1292"/>
                    <a:pt x="1159" y="1277"/>
                  </a:cubicBezTo>
                  <a:cubicBezTo>
                    <a:pt x="1176" y="1280"/>
                    <a:pt x="1192" y="1285"/>
                    <a:pt x="1207" y="1289"/>
                  </a:cubicBezTo>
                  <a:cubicBezTo>
                    <a:pt x="1215" y="1289"/>
                    <a:pt x="1223" y="1290"/>
                    <a:pt x="1231" y="1290"/>
                  </a:cubicBezTo>
                  <a:cubicBezTo>
                    <a:pt x="1263" y="1290"/>
                    <a:pt x="1294" y="1285"/>
                    <a:pt x="1324" y="1275"/>
                  </a:cubicBezTo>
                  <a:cubicBezTo>
                    <a:pt x="1431" y="1252"/>
                    <a:pt x="1531" y="1165"/>
                    <a:pt x="1536" y="1049"/>
                  </a:cubicBezTo>
                  <a:cubicBezTo>
                    <a:pt x="1542" y="963"/>
                    <a:pt x="1539" y="877"/>
                    <a:pt x="1528" y="791"/>
                  </a:cubicBezTo>
                  <a:cubicBezTo>
                    <a:pt x="1521" y="740"/>
                    <a:pt x="1500" y="691"/>
                    <a:pt x="1486" y="645"/>
                  </a:cubicBezTo>
                  <a:cubicBezTo>
                    <a:pt x="1479" y="633"/>
                    <a:pt x="1475" y="620"/>
                    <a:pt x="1470" y="610"/>
                  </a:cubicBezTo>
                  <a:cubicBezTo>
                    <a:pt x="1452" y="578"/>
                    <a:pt x="1436" y="549"/>
                    <a:pt x="1416" y="520"/>
                  </a:cubicBezTo>
                  <a:cubicBezTo>
                    <a:pt x="1396" y="495"/>
                    <a:pt x="1373" y="469"/>
                    <a:pt x="1348" y="447"/>
                  </a:cubicBezTo>
                  <a:cubicBezTo>
                    <a:pt x="1321" y="424"/>
                    <a:pt x="1288" y="401"/>
                    <a:pt x="1255" y="384"/>
                  </a:cubicBezTo>
                  <a:cubicBezTo>
                    <a:pt x="1252" y="365"/>
                    <a:pt x="1249" y="344"/>
                    <a:pt x="1243" y="324"/>
                  </a:cubicBezTo>
                  <a:cubicBezTo>
                    <a:pt x="1229" y="255"/>
                    <a:pt x="1194" y="190"/>
                    <a:pt x="1149" y="138"/>
                  </a:cubicBezTo>
                  <a:cubicBezTo>
                    <a:pt x="1104" y="90"/>
                    <a:pt x="1047" y="54"/>
                    <a:pt x="985" y="36"/>
                  </a:cubicBezTo>
                  <a:cubicBezTo>
                    <a:pt x="957" y="28"/>
                    <a:pt x="929" y="24"/>
                    <a:pt x="902" y="24"/>
                  </a:cubicBezTo>
                  <a:cubicBezTo>
                    <a:pt x="881" y="24"/>
                    <a:pt x="861" y="26"/>
                    <a:pt x="840" y="31"/>
                  </a:cubicBezTo>
                  <a:cubicBezTo>
                    <a:pt x="810" y="38"/>
                    <a:pt x="782" y="51"/>
                    <a:pt x="755" y="65"/>
                  </a:cubicBezTo>
                  <a:cubicBezTo>
                    <a:pt x="746" y="58"/>
                    <a:pt x="735" y="52"/>
                    <a:pt x="726" y="45"/>
                  </a:cubicBezTo>
                  <a:cubicBezTo>
                    <a:pt x="683" y="21"/>
                    <a:pt x="640" y="9"/>
                    <a:pt x="591" y="2"/>
                  </a:cubicBezTo>
                  <a:cubicBezTo>
                    <a:pt x="585" y="1"/>
                    <a:pt x="578" y="1"/>
                    <a:pt x="571" y="1"/>
                  </a:cubicBezTo>
                  <a:close/>
                </a:path>
              </a:pathLst>
            </a:custGeom>
            <a:solidFill>
              <a:srgbClr val="FFE5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79" name="Google Shape;6279;p16"/>
            <p:cNvSpPr/>
            <p:nvPr/>
          </p:nvSpPr>
          <p:spPr>
            <a:xfrm>
              <a:off x="5018500" y="4363975"/>
              <a:ext cx="23625" cy="24325"/>
            </a:xfrm>
            <a:custGeom>
              <a:avLst/>
              <a:gdLst/>
              <a:ahLst/>
              <a:cxnLst/>
              <a:rect l="l" t="t" r="r" b="b"/>
              <a:pathLst>
                <a:path w="945" h="973" extrusionOk="0">
                  <a:moveTo>
                    <a:pt x="313" y="0"/>
                  </a:moveTo>
                  <a:cubicBezTo>
                    <a:pt x="297" y="0"/>
                    <a:pt x="282" y="1"/>
                    <a:pt x="266" y="3"/>
                  </a:cubicBezTo>
                  <a:cubicBezTo>
                    <a:pt x="212" y="18"/>
                    <a:pt x="153" y="31"/>
                    <a:pt x="111" y="72"/>
                  </a:cubicBezTo>
                  <a:cubicBezTo>
                    <a:pt x="72" y="104"/>
                    <a:pt x="44" y="146"/>
                    <a:pt x="23" y="193"/>
                  </a:cubicBezTo>
                  <a:cubicBezTo>
                    <a:pt x="3" y="243"/>
                    <a:pt x="0" y="295"/>
                    <a:pt x="8" y="347"/>
                  </a:cubicBezTo>
                  <a:cubicBezTo>
                    <a:pt x="15" y="390"/>
                    <a:pt x="31" y="429"/>
                    <a:pt x="54" y="463"/>
                  </a:cubicBezTo>
                  <a:cubicBezTo>
                    <a:pt x="74" y="533"/>
                    <a:pt x="122" y="592"/>
                    <a:pt x="187" y="627"/>
                  </a:cubicBezTo>
                  <a:lnTo>
                    <a:pt x="183" y="630"/>
                  </a:lnTo>
                  <a:cubicBezTo>
                    <a:pt x="101" y="694"/>
                    <a:pt x="89" y="821"/>
                    <a:pt x="156" y="901"/>
                  </a:cubicBezTo>
                  <a:cubicBezTo>
                    <a:pt x="189" y="941"/>
                    <a:pt x="235" y="967"/>
                    <a:pt x="285" y="971"/>
                  </a:cubicBezTo>
                  <a:cubicBezTo>
                    <a:pt x="292" y="972"/>
                    <a:pt x="300" y="973"/>
                    <a:pt x="307" y="973"/>
                  </a:cubicBezTo>
                  <a:cubicBezTo>
                    <a:pt x="352" y="973"/>
                    <a:pt x="390" y="955"/>
                    <a:pt x="427" y="930"/>
                  </a:cubicBezTo>
                  <a:cubicBezTo>
                    <a:pt x="456" y="910"/>
                    <a:pt x="483" y="888"/>
                    <a:pt x="512" y="867"/>
                  </a:cubicBezTo>
                  <a:cubicBezTo>
                    <a:pt x="539" y="851"/>
                    <a:pt x="568" y="834"/>
                    <a:pt x="594" y="815"/>
                  </a:cubicBezTo>
                  <a:cubicBezTo>
                    <a:pt x="647" y="793"/>
                    <a:pt x="700" y="772"/>
                    <a:pt x="747" y="740"/>
                  </a:cubicBezTo>
                  <a:cubicBezTo>
                    <a:pt x="816" y="693"/>
                    <a:pt x="871" y="637"/>
                    <a:pt x="921" y="575"/>
                  </a:cubicBezTo>
                  <a:cubicBezTo>
                    <a:pt x="943" y="551"/>
                    <a:pt x="944" y="512"/>
                    <a:pt x="930" y="483"/>
                  </a:cubicBezTo>
                  <a:cubicBezTo>
                    <a:pt x="915" y="448"/>
                    <a:pt x="883" y="431"/>
                    <a:pt x="849" y="431"/>
                  </a:cubicBezTo>
                  <a:cubicBezTo>
                    <a:pt x="846" y="431"/>
                    <a:pt x="843" y="431"/>
                    <a:pt x="841" y="431"/>
                  </a:cubicBezTo>
                  <a:cubicBezTo>
                    <a:pt x="833" y="393"/>
                    <a:pt x="816" y="357"/>
                    <a:pt x="793" y="327"/>
                  </a:cubicBezTo>
                  <a:cubicBezTo>
                    <a:pt x="785" y="317"/>
                    <a:pt x="776" y="306"/>
                    <a:pt x="766" y="299"/>
                  </a:cubicBezTo>
                  <a:cubicBezTo>
                    <a:pt x="762" y="184"/>
                    <a:pt x="683" y="74"/>
                    <a:pt x="571" y="44"/>
                  </a:cubicBezTo>
                  <a:cubicBezTo>
                    <a:pt x="556" y="38"/>
                    <a:pt x="539" y="36"/>
                    <a:pt x="520" y="35"/>
                  </a:cubicBezTo>
                  <a:cubicBezTo>
                    <a:pt x="496" y="32"/>
                    <a:pt x="469" y="31"/>
                    <a:pt x="441" y="29"/>
                  </a:cubicBezTo>
                  <a:cubicBezTo>
                    <a:pt x="434" y="25"/>
                    <a:pt x="428" y="24"/>
                    <a:pt x="421" y="21"/>
                  </a:cubicBezTo>
                  <a:cubicBezTo>
                    <a:pt x="386" y="6"/>
                    <a:pt x="350" y="0"/>
                    <a:pt x="313" y="0"/>
                  </a:cubicBezTo>
                  <a:close/>
                </a:path>
              </a:pathLst>
            </a:custGeom>
            <a:solidFill>
              <a:srgbClr val="FFE5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80" name="Google Shape;6280;p16"/>
            <p:cNvSpPr/>
            <p:nvPr/>
          </p:nvSpPr>
          <p:spPr>
            <a:xfrm>
              <a:off x="5025075" y="4378000"/>
              <a:ext cx="13475" cy="12800"/>
            </a:xfrm>
            <a:custGeom>
              <a:avLst/>
              <a:gdLst/>
              <a:ahLst/>
              <a:cxnLst/>
              <a:rect l="l" t="t" r="r" b="b"/>
              <a:pathLst>
                <a:path w="539" h="512" extrusionOk="0">
                  <a:moveTo>
                    <a:pt x="207" y="0"/>
                  </a:moveTo>
                  <a:cubicBezTo>
                    <a:pt x="115" y="0"/>
                    <a:pt x="23" y="73"/>
                    <a:pt x="19" y="171"/>
                  </a:cubicBezTo>
                  <a:cubicBezTo>
                    <a:pt x="13" y="247"/>
                    <a:pt x="0" y="326"/>
                    <a:pt x="42" y="395"/>
                  </a:cubicBezTo>
                  <a:cubicBezTo>
                    <a:pt x="68" y="436"/>
                    <a:pt x="94" y="475"/>
                    <a:pt x="144" y="491"/>
                  </a:cubicBezTo>
                  <a:cubicBezTo>
                    <a:pt x="168" y="498"/>
                    <a:pt x="193" y="505"/>
                    <a:pt x="216" y="511"/>
                  </a:cubicBezTo>
                  <a:cubicBezTo>
                    <a:pt x="221" y="511"/>
                    <a:pt x="226" y="511"/>
                    <a:pt x="232" y="511"/>
                  </a:cubicBezTo>
                  <a:cubicBezTo>
                    <a:pt x="258" y="511"/>
                    <a:pt x="284" y="508"/>
                    <a:pt x="308" y="501"/>
                  </a:cubicBezTo>
                  <a:cubicBezTo>
                    <a:pt x="362" y="488"/>
                    <a:pt x="424" y="451"/>
                    <a:pt x="438" y="393"/>
                  </a:cubicBezTo>
                  <a:cubicBezTo>
                    <a:pt x="438" y="390"/>
                    <a:pt x="441" y="389"/>
                    <a:pt x="441" y="387"/>
                  </a:cubicBezTo>
                  <a:cubicBezTo>
                    <a:pt x="451" y="359"/>
                    <a:pt x="456" y="331"/>
                    <a:pt x="450" y="303"/>
                  </a:cubicBezTo>
                  <a:cubicBezTo>
                    <a:pt x="448" y="288"/>
                    <a:pt x="443" y="274"/>
                    <a:pt x="435" y="260"/>
                  </a:cubicBezTo>
                  <a:cubicBezTo>
                    <a:pt x="463" y="231"/>
                    <a:pt x="487" y="201"/>
                    <a:pt x="510" y="168"/>
                  </a:cubicBezTo>
                  <a:cubicBezTo>
                    <a:pt x="539" y="129"/>
                    <a:pt x="530" y="74"/>
                    <a:pt x="493" y="46"/>
                  </a:cubicBezTo>
                  <a:cubicBezTo>
                    <a:pt x="484" y="41"/>
                    <a:pt x="474" y="36"/>
                    <a:pt x="466" y="34"/>
                  </a:cubicBezTo>
                  <a:cubicBezTo>
                    <a:pt x="458" y="31"/>
                    <a:pt x="450" y="30"/>
                    <a:pt x="442" y="30"/>
                  </a:cubicBezTo>
                  <a:cubicBezTo>
                    <a:pt x="416" y="30"/>
                    <a:pt x="390" y="43"/>
                    <a:pt x="372" y="66"/>
                  </a:cubicBezTo>
                  <a:cubicBezTo>
                    <a:pt x="367" y="71"/>
                    <a:pt x="364" y="77"/>
                    <a:pt x="358" y="84"/>
                  </a:cubicBezTo>
                  <a:cubicBezTo>
                    <a:pt x="328" y="38"/>
                    <a:pt x="280" y="8"/>
                    <a:pt x="223" y="1"/>
                  </a:cubicBezTo>
                  <a:cubicBezTo>
                    <a:pt x="218" y="1"/>
                    <a:pt x="213" y="0"/>
                    <a:pt x="207" y="0"/>
                  </a:cubicBezTo>
                  <a:close/>
                </a:path>
              </a:pathLst>
            </a:custGeom>
            <a:solidFill>
              <a:srgbClr val="FFE5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81" name="Google Shape;6281;p16"/>
            <p:cNvSpPr/>
            <p:nvPr/>
          </p:nvSpPr>
          <p:spPr>
            <a:xfrm>
              <a:off x="5028275" y="4367225"/>
              <a:ext cx="16125" cy="28325"/>
            </a:xfrm>
            <a:custGeom>
              <a:avLst/>
              <a:gdLst/>
              <a:ahLst/>
              <a:cxnLst/>
              <a:rect l="l" t="t" r="r" b="b"/>
              <a:pathLst>
                <a:path w="645" h="1133" extrusionOk="0">
                  <a:moveTo>
                    <a:pt x="164" y="1"/>
                  </a:moveTo>
                  <a:cubicBezTo>
                    <a:pt x="88" y="1"/>
                    <a:pt x="0" y="62"/>
                    <a:pt x="2" y="143"/>
                  </a:cubicBezTo>
                  <a:cubicBezTo>
                    <a:pt x="7" y="431"/>
                    <a:pt x="2" y="732"/>
                    <a:pt x="129" y="994"/>
                  </a:cubicBezTo>
                  <a:cubicBezTo>
                    <a:pt x="158" y="1050"/>
                    <a:pt x="201" y="1094"/>
                    <a:pt x="259" y="1116"/>
                  </a:cubicBezTo>
                  <a:cubicBezTo>
                    <a:pt x="285" y="1126"/>
                    <a:pt x="316" y="1132"/>
                    <a:pt x="348" y="1132"/>
                  </a:cubicBezTo>
                  <a:cubicBezTo>
                    <a:pt x="402" y="1132"/>
                    <a:pt x="457" y="1116"/>
                    <a:pt x="493" y="1078"/>
                  </a:cubicBezTo>
                  <a:lnTo>
                    <a:pt x="529" y="1043"/>
                  </a:lnTo>
                  <a:cubicBezTo>
                    <a:pt x="560" y="1015"/>
                    <a:pt x="586" y="982"/>
                    <a:pt x="602" y="942"/>
                  </a:cubicBezTo>
                  <a:cubicBezTo>
                    <a:pt x="623" y="899"/>
                    <a:pt x="633" y="857"/>
                    <a:pt x="638" y="810"/>
                  </a:cubicBezTo>
                  <a:cubicBezTo>
                    <a:pt x="645" y="695"/>
                    <a:pt x="579" y="603"/>
                    <a:pt x="544" y="498"/>
                  </a:cubicBezTo>
                  <a:cubicBezTo>
                    <a:pt x="526" y="439"/>
                    <a:pt x="461" y="390"/>
                    <a:pt x="409" y="369"/>
                  </a:cubicBezTo>
                  <a:cubicBezTo>
                    <a:pt x="385" y="360"/>
                    <a:pt x="359" y="355"/>
                    <a:pt x="335" y="353"/>
                  </a:cubicBezTo>
                  <a:cubicBezTo>
                    <a:pt x="328" y="301"/>
                    <a:pt x="322" y="250"/>
                    <a:pt x="318" y="195"/>
                  </a:cubicBezTo>
                  <a:lnTo>
                    <a:pt x="318" y="174"/>
                  </a:lnTo>
                  <a:cubicBezTo>
                    <a:pt x="316" y="129"/>
                    <a:pt x="310" y="95"/>
                    <a:pt x="282" y="57"/>
                  </a:cubicBezTo>
                  <a:cubicBezTo>
                    <a:pt x="260" y="31"/>
                    <a:pt x="234" y="13"/>
                    <a:pt x="201" y="6"/>
                  </a:cubicBezTo>
                  <a:cubicBezTo>
                    <a:pt x="194" y="6"/>
                    <a:pt x="185" y="3"/>
                    <a:pt x="177" y="1"/>
                  </a:cubicBezTo>
                  <a:cubicBezTo>
                    <a:pt x="173" y="1"/>
                    <a:pt x="168" y="1"/>
                    <a:pt x="164" y="1"/>
                  </a:cubicBezTo>
                  <a:close/>
                </a:path>
              </a:pathLst>
            </a:custGeom>
            <a:solidFill>
              <a:srgbClr val="FFE5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82" name="Google Shape;6282;p16"/>
            <p:cNvSpPr/>
            <p:nvPr/>
          </p:nvSpPr>
          <p:spPr>
            <a:xfrm>
              <a:off x="5029100" y="4281625"/>
              <a:ext cx="32775" cy="34225"/>
            </a:xfrm>
            <a:custGeom>
              <a:avLst/>
              <a:gdLst/>
              <a:ahLst/>
              <a:cxnLst/>
              <a:rect l="l" t="t" r="r" b="b"/>
              <a:pathLst>
                <a:path w="1311" h="1369" extrusionOk="0">
                  <a:moveTo>
                    <a:pt x="496" y="317"/>
                  </a:moveTo>
                  <a:lnTo>
                    <a:pt x="490" y="329"/>
                  </a:lnTo>
                  <a:cubicBezTo>
                    <a:pt x="491" y="323"/>
                    <a:pt x="493" y="321"/>
                    <a:pt x="496" y="317"/>
                  </a:cubicBezTo>
                  <a:close/>
                  <a:moveTo>
                    <a:pt x="495" y="329"/>
                  </a:moveTo>
                  <a:cubicBezTo>
                    <a:pt x="494" y="330"/>
                    <a:pt x="493" y="331"/>
                    <a:pt x="491" y="331"/>
                  </a:cubicBezTo>
                  <a:cubicBezTo>
                    <a:pt x="492" y="331"/>
                    <a:pt x="494" y="330"/>
                    <a:pt x="495" y="329"/>
                  </a:cubicBezTo>
                  <a:close/>
                  <a:moveTo>
                    <a:pt x="503" y="333"/>
                  </a:moveTo>
                  <a:cubicBezTo>
                    <a:pt x="499" y="336"/>
                    <a:pt x="497" y="337"/>
                    <a:pt x="493" y="339"/>
                  </a:cubicBezTo>
                  <a:cubicBezTo>
                    <a:pt x="497" y="336"/>
                    <a:pt x="499" y="333"/>
                    <a:pt x="503" y="333"/>
                  </a:cubicBezTo>
                  <a:close/>
                  <a:moveTo>
                    <a:pt x="499" y="0"/>
                  </a:moveTo>
                  <a:cubicBezTo>
                    <a:pt x="471" y="0"/>
                    <a:pt x="443" y="3"/>
                    <a:pt x="417" y="8"/>
                  </a:cubicBezTo>
                  <a:cubicBezTo>
                    <a:pt x="305" y="34"/>
                    <a:pt x="204" y="105"/>
                    <a:pt x="170" y="218"/>
                  </a:cubicBezTo>
                  <a:cubicBezTo>
                    <a:pt x="167" y="231"/>
                    <a:pt x="162" y="242"/>
                    <a:pt x="161" y="254"/>
                  </a:cubicBezTo>
                  <a:cubicBezTo>
                    <a:pt x="83" y="290"/>
                    <a:pt x="29" y="367"/>
                    <a:pt x="10" y="452"/>
                  </a:cubicBezTo>
                  <a:cubicBezTo>
                    <a:pt x="2" y="497"/>
                    <a:pt x="0" y="541"/>
                    <a:pt x="4" y="589"/>
                  </a:cubicBezTo>
                  <a:cubicBezTo>
                    <a:pt x="14" y="649"/>
                    <a:pt x="43" y="705"/>
                    <a:pt x="75" y="757"/>
                  </a:cubicBezTo>
                  <a:lnTo>
                    <a:pt x="91" y="778"/>
                  </a:lnTo>
                  <a:cubicBezTo>
                    <a:pt x="55" y="836"/>
                    <a:pt x="48" y="912"/>
                    <a:pt x="89" y="969"/>
                  </a:cubicBezTo>
                  <a:cubicBezTo>
                    <a:pt x="138" y="1037"/>
                    <a:pt x="216" y="1063"/>
                    <a:pt x="293" y="1078"/>
                  </a:cubicBezTo>
                  <a:cubicBezTo>
                    <a:pt x="315" y="1130"/>
                    <a:pt x="342" y="1179"/>
                    <a:pt x="376" y="1223"/>
                  </a:cubicBezTo>
                  <a:cubicBezTo>
                    <a:pt x="397" y="1245"/>
                    <a:pt x="417" y="1266"/>
                    <a:pt x="437" y="1287"/>
                  </a:cubicBezTo>
                  <a:cubicBezTo>
                    <a:pt x="461" y="1307"/>
                    <a:pt x="497" y="1334"/>
                    <a:pt x="524" y="1343"/>
                  </a:cubicBezTo>
                  <a:cubicBezTo>
                    <a:pt x="549" y="1353"/>
                    <a:pt x="575" y="1360"/>
                    <a:pt x="600" y="1366"/>
                  </a:cubicBezTo>
                  <a:lnTo>
                    <a:pt x="616" y="1366"/>
                  </a:lnTo>
                  <a:cubicBezTo>
                    <a:pt x="629" y="1368"/>
                    <a:pt x="641" y="1369"/>
                    <a:pt x="653" y="1369"/>
                  </a:cubicBezTo>
                  <a:cubicBezTo>
                    <a:pt x="683" y="1369"/>
                    <a:pt x="713" y="1362"/>
                    <a:pt x="741" y="1351"/>
                  </a:cubicBezTo>
                  <a:cubicBezTo>
                    <a:pt x="793" y="1337"/>
                    <a:pt x="832" y="1302"/>
                    <a:pt x="868" y="1265"/>
                  </a:cubicBezTo>
                  <a:cubicBezTo>
                    <a:pt x="888" y="1262"/>
                    <a:pt x="906" y="1258"/>
                    <a:pt x="919" y="1251"/>
                  </a:cubicBezTo>
                  <a:cubicBezTo>
                    <a:pt x="960" y="1231"/>
                    <a:pt x="1000" y="1212"/>
                    <a:pt x="1029" y="1173"/>
                  </a:cubicBezTo>
                  <a:cubicBezTo>
                    <a:pt x="1051" y="1142"/>
                    <a:pt x="1080" y="1097"/>
                    <a:pt x="1087" y="1054"/>
                  </a:cubicBezTo>
                  <a:cubicBezTo>
                    <a:pt x="1179" y="1008"/>
                    <a:pt x="1253" y="922"/>
                    <a:pt x="1281" y="827"/>
                  </a:cubicBezTo>
                  <a:cubicBezTo>
                    <a:pt x="1300" y="768"/>
                    <a:pt x="1310" y="711"/>
                    <a:pt x="1297" y="649"/>
                  </a:cubicBezTo>
                  <a:cubicBezTo>
                    <a:pt x="1286" y="580"/>
                    <a:pt x="1251" y="512"/>
                    <a:pt x="1197" y="466"/>
                  </a:cubicBezTo>
                  <a:cubicBezTo>
                    <a:pt x="1174" y="446"/>
                    <a:pt x="1149" y="432"/>
                    <a:pt x="1123" y="422"/>
                  </a:cubicBezTo>
                  <a:cubicBezTo>
                    <a:pt x="1110" y="347"/>
                    <a:pt x="1073" y="283"/>
                    <a:pt x="1010" y="232"/>
                  </a:cubicBezTo>
                  <a:cubicBezTo>
                    <a:pt x="971" y="204"/>
                    <a:pt x="924" y="189"/>
                    <a:pt x="875" y="181"/>
                  </a:cubicBezTo>
                  <a:cubicBezTo>
                    <a:pt x="865" y="178"/>
                    <a:pt x="854" y="177"/>
                    <a:pt x="843" y="177"/>
                  </a:cubicBezTo>
                  <a:cubicBezTo>
                    <a:pt x="829" y="177"/>
                    <a:pt x="814" y="179"/>
                    <a:pt x="800" y="181"/>
                  </a:cubicBezTo>
                  <a:cubicBezTo>
                    <a:pt x="781" y="149"/>
                    <a:pt x="758" y="117"/>
                    <a:pt x="730" y="92"/>
                  </a:cubicBezTo>
                  <a:cubicBezTo>
                    <a:pt x="688" y="51"/>
                    <a:pt x="636" y="21"/>
                    <a:pt x="580" y="7"/>
                  </a:cubicBezTo>
                  <a:cubicBezTo>
                    <a:pt x="554" y="3"/>
                    <a:pt x="526" y="0"/>
                    <a:pt x="499" y="0"/>
                  </a:cubicBezTo>
                  <a:close/>
                </a:path>
              </a:pathLst>
            </a:custGeom>
            <a:solidFill>
              <a:srgbClr val="FFE5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83" name="Google Shape;6283;p16"/>
            <p:cNvSpPr/>
            <p:nvPr/>
          </p:nvSpPr>
          <p:spPr>
            <a:xfrm>
              <a:off x="5029125" y="4299325"/>
              <a:ext cx="14900" cy="12675"/>
            </a:xfrm>
            <a:custGeom>
              <a:avLst/>
              <a:gdLst/>
              <a:ahLst/>
              <a:cxnLst/>
              <a:rect l="l" t="t" r="r" b="b"/>
              <a:pathLst>
                <a:path w="596" h="507" extrusionOk="0">
                  <a:moveTo>
                    <a:pt x="259" y="202"/>
                  </a:moveTo>
                  <a:lnTo>
                    <a:pt x="245" y="217"/>
                  </a:lnTo>
                  <a:cubicBezTo>
                    <a:pt x="248" y="211"/>
                    <a:pt x="253" y="208"/>
                    <a:pt x="259" y="202"/>
                  </a:cubicBezTo>
                  <a:close/>
                  <a:moveTo>
                    <a:pt x="222" y="209"/>
                  </a:moveTo>
                  <a:cubicBezTo>
                    <a:pt x="219" y="212"/>
                    <a:pt x="216" y="218"/>
                    <a:pt x="215" y="222"/>
                  </a:cubicBezTo>
                  <a:cubicBezTo>
                    <a:pt x="216" y="217"/>
                    <a:pt x="219" y="212"/>
                    <a:pt x="222" y="209"/>
                  </a:cubicBezTo>
                  <a:close/>
                  <a:moveTo>
                    <a:pt x="236" y="227"/>
                  </a:moveTo>
                  <a:lnTo>
                    <a:pt x="236" y="227"/>
                  </a:lnTo>
                  <a:cubicBezTo>
                    <a:pt x="235" y="228"/>
                    <a:pt x="234" y="229"/>
                    <a:pt x="233" y="229"/>
                  </a:cubicBezTo>
                  <a:lnTo>
                    <a:pt x="233" y="229"/>
                  </a:lnTo>
                  <a:cubicBezTo>
                    <a:pt x="233" y="229"/>
                    <a:pt x="233" y="228"/>
                    <a:pt x="234" y="228"/>
                  </a:cubicBezTo>
                  <a:lnTo>
                    <a:pt x="234" y="228"/>
                  </a:lnTo>
                  <a:cubicBezTo>
                    <a:pt x="234" y="227"/>
                    <a:pt x="235" y="227"/>
                    <a:pt x="236" y="227"/>
                  </a:cubicBezTo>
                  <a:close/>
                  <a:moveTo>
                    <a:pt x="232" y="231"/>
                  </a:moveTo>
                  <a:cubicBezTo>
                    <a:pt x="231" y="231"/>
                    <a:pt x="231" y="231"/>
                    <a:pt x="231" y="232"/>
                  </a:cubicBezTo>
                  <a:lnTo>
                    <a:pt x="231" y="232"/>
                  </a:lnTo>
                  <a:cubicBezTo>
                    <a:pt x="231" y="231"/>
                    <a:pt x="231" y="231"/>
                    <a:pt x="232" y="231"/>
                  </a:cubicBezTo>
                  <a:close/>
                  <a:moveTo>
                    <a:pt x="231" y="232"/>
                  </a:moveTo>
                  <a:cubicBezTo>
                    <a:pt x="231" y="232"/>
                    <a:pt x="231" y="232"/>
                    <a:pt x="231" y="232"/>
                  </a:cubicBezTo>
                  <a:lnTo>
                    <a:pt x="231" y="232"/>
                  </a:lnTo>
                  <a:lnTo>
                    <a:pt x="231" y="232"/>
                  </a:lnTo>
                  <a:close/>
                  <a:moveTo>
                    <a:pt x="284" y="154"/>
                  </a:moveTo>
                  <a:cubicBezTo>
                    <a:pt x="284" y="154"/>
                    <a:pt x="284" y="155"/>
                    <a:pt x="284" y="155"/>
                  </a:cubicBezTo>
                  <a:cubicBezTo>
                    <a:pt x="272" y="176"/>
                    <a:pt x="259" y="197"/>
                    <a:pt x="243" y="215"/>
                  </a:cubicBezTo>
                  <a:cubicBezTo>
                    <a:pt x="236" y="222"/>
                    <a:pt x="226" y="227"/>
                    <a:pt x="217" y="232"/>
                  </a:cubicBezTo>
                  <a:cubicBezTo>
                    <a:pt x="217" y="230"/>
                    <a:pt x="219" y="224"/>
                    <a:pt x="219" y="220"/>
                  </a:cubicBezTo>
                  <a:cubicBezTo>
                    <a:pt x="223" y="212"/>
                    <a:pt x="225" y="208"/>
                    <a:pt x="229" y="201"/>
                  </a:cubicBezTo>
                  <a:lnTo>
                    <a:pt x="229" y="201"/>
                  </a:lnTo>
                  <a:cubicBezTo>
                    <a:pt x="226" y="202"/>
                    <a:pt x="225" y="205"/>
                    <a:pt x="223" y="208"/>
                  </a:cubicBezTo>
                  <a:cubicBezTo>
                    <a:pt x="222" y="211"/>
                    <a:pt x="222" y="215"/>
                    <a:pt x="219" y="218"/>
                  </a:cubicBezTo>
                  <a:cubicBezTo>
                    <a:pt x="219" y="215"/>
                    <a:pt x="222" y="211"/>
                    <a:pt x="222" y="209"/>
                  </a:cubicBezTo>
                  <a:lnTo>
                    <a:pt x="222" y="209"/>
                  </a:lnTo>
                  <a:cubicBezTo>
                    <a:pt x="222" y="209"/>
                    <a:pt x="222" y="209"/>
                    <a:pt x="222" y="209"/>
                  </a:cubicBezTo>
                  <a:cubicBezTo>
                    <a:pt x="232" y="194"/>
                    <a:pt x="245" y="179"/>
                    <a:pt x="259" y="166"/>
                  </a:cubicBezTo>
                  <a:lnTo>
                    <a:pt x="259" y="166"/>
                  </a:lnTo>
                  <a:cubicBezTo>
                    <a:pt x="255" y="172"/>
                    <a:pt x="250" y="176"/>
                    <a:pt x="243" y="182"/>
                  </a:cubicBezTo>
                  <a:cubicBezTo>
                    <a:pt x="255" y="175"/>
                    <a:pt x="266" y="166"/>
                    <a:pt x="279" y="158"/>
                  </a:cubicBezTo>
                  <a:cubicBezTo>
                    <a:pt x="281" y="157"/>
                    <a:pt x="283" y="155"/>
                    <a:pt x="284" y="154"/>
                  </a:cubicBezTo>
                  <a:close/>
                  <a:moveTo>
                    <a:pt x="183" y="231"/>
                  </a:moveTo>
                  <a:lnTo>
                    <a:pt x="194" y="234"/>
                  </a:lnTo>
                  <a:lnTo>
                    <a:pt x="194" y="234"/>
                  </a:lnTo>
                  <a:cubicBezTo>
                    <a:pt x="190" y="234"/>
                    <a:pt x="187" y="232"/>
                    <a:pt x="183" y="231"/>
                  </a:cubicBezTo>
                  <a:close/>
                  <a:moveTo>
                    <a:pt x="200" y="236"/>
                  </a:moveTo>
                  <a:lnTo>
                    <a:pt x="205" y="237"/>
                  </a:lnTo>
                  <a:cubicBezTo>
                    <a:pt x="203" y="237"/>
                    <a:pt x="202" y="236"/>
                    <a:pt x="200" y="236"/>
                  </a:cubicBezTo>
                  <a:close/>
                  <a:moveTo>
                    <a:pt x="210" y="240"/>
                  </a:moveTo>
                  <a:lnTo>
                    <a:pt x="210" y="240"/>
                  </a:lnTo>
                  <a:cubicBezTo>
                    <a:pt x="202" y="244"/>
                    <a:pt x="193" y="245"/>
                    <a:pt x="183" y="247"/>
                  </a:cubicBezTo>
                  <a:cubicBezTo>
                    <a:pt x="193" y="244"/>
                    <a:pt x="202" y="241"/>
                    <a:pt x="210" y="240"/>
                  </a:cubicBezTo>
                  <a:close/>
                  <a:moveTo>
                    <a:pt x="231" y="0"/>
                  </a:moveTo>
                  <a:cubicBezTo>
                    <a:pt x="211" y="0"/>
                    <a:pt x="191" y="7"/>
                    <a:pt x="173" y="18"/>
                  </a:cubicBezTo>
                  <a:cubicBezTo>
                    <a:pt x="104" y="66"/>
                    <a:pt x="36" y="123"/>
                    <a:pt x="16" y="205"/>
                  </a:cubicBezTo>
                  <a:cubicBezTo>
                    <a:pt x="1" y="271"/>
                    <a:pt x="11" y="349"/>
                    <a:pt x="52" y="406"/>
                  </a:cubicBezTo>
                  <a:cubicBezTo>
                    <a:pt x="78" y="435"/>
                    <a:pt x="101" y="461"/>
                    <a:pt x="136" y="478"/>
                  </a:cubicBezTo>
                  <a:cubicBezTo>
                    <a:pt x="167" y="498"/>
                    <a:pt x="203" y="505"/>
                    <a:pt x="240" y="507"/>
                  </a:cubicBezTo>
                  <a:cubicBezTo>
                    <a:pt x="244" y="507"/>
                    <a:pt x="247" y="507"/>
                    <a:pt x="251" y="507"/>
                  </a:cubicBezTo>
                  <a:cubicBezTo>
                    <a:pt x="295" y="507"/>
                    <a:pt x="334" y="498"/>
                    <a:pt x="377" y="482"/>
                  </a:cubicBezTo>
                  <a:cubicBezTo>
                    <a:pt x="398" y="469"/>
                    <a:pt x="420" y="456"/>
                    <a:pt x="442" y="442"/>
                  </a:cubicBezTo>
                  <a:cubicBezTo>
                    <a:pt x="477" y="421"/>
                    <a:pt x="509" y="383"/>
                    <a:pt x="535" y="353"/>
                  </a:cubicBezTo>
                  <a:cubicBezTo>
                    <a:pt x="595" y="288"/>
                    <a:pt x="574" y="179"/>
                    <a:pt x="510" y="128"/>
                  </a:cubicBezTo>
                  <a:cubicBezTo>
                    <a:pt x="482" y="106"/>
                    <a:pt x="448" y="95"/>
                    <a:pt x="413" y="95"/>
                  </a:cubicBezTo>
                  <a:cubicBezTo>
                    <a:pt x="406" y="95"/>
                    <a:pt x="399" y="95"/>
                    <a:pt x="391" y="96"/>
                  </a:cubicBezTo>
                  <a:cubicBezTo>
                    <a:pt x="360" y="101"/>
                    <a:pt x="325" y="114"/>
                    <a:pt x="300" y="137"/>
                  </a:cubicBezTo>
                  <a:lnTo>
                    <a:pt x="300" y="137"/>
                  </a:lnTo>
                  <a:cubicBezTo>
                    <a:pt x="319" y="107"/>
                    <a:pt x="319" y="65"/>
                    <a:pt x="295" y="36"/>
                  </a:cubicBezTo>
                  <a:cubicBezTo>
                    <a:pt x="282" y="18"/>
                    <a:pt x="266" y="8"/>
                    <a:pt x="250" y="3"/>
                  </a:cubicBezTo>
                  <a:cubicBezTo>
                    <a:pt x="244" y="1"/>
                    <a:pt x="237" y="0"/>
                    <a:pt x="231" y="0"/>
                  </a:cubicBezTo>
                  <a:close/>
                </a:path>
              </a:pathLst>
            </a:custGeom>
            <a:solidFill>
              <a:srgbClr val="FFE5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84" name="Google Shape;6284;p16"/>
            <p:cNvSpPr/>
            <p:nvPr/>
          </p:nvSpPr>
          <p:spPr>
            <a:xfrm>
              <a:off x="5055400" y="4211525"/>
              <a:ext cx="31550" cy="32425"/>
            </a:xfrm>
            <a:custGeom>
              <a:avLst/>
              <a:gdLst/>
              <a:ahLst/>
              <a:cxnLst/>
              <a:rect l="l" t="t" r="r" b="b"/>
              <a:pathLst>
                <a:path w="1262" h="1297" extrusionOk="0">
                  <a:moveTo>
                    <a:pt x="946" y="600"/>
                  </a:moveTo>
                  <a:lnTo>
                    <a:pt x="946" y="600"/>
                  </a:lnTo>
                  <a:cubicBezTo>
                    <a:pt x="942" y="603"/>
                    <a:pt x="937" y="606"/>
                    <a:pt x="933" y="608"/>
                  </a:cubicBezTo>
                  <a:cubicBezTo>
                    <a:pt x="937" y="605"/>
                    <a:pt x="940" y="603"/>
                    <a:pt x="946" y="600"/>
                  </a:cubicBezTo>
                  <a:close/>
                  <a:moveTo>
                    <a:pt x="940" y="511"/>
                  </a:moveTo>
                  <a:cubicBezTo>
                    <a:pt x="978" y="527"/>
                    <a:pt x="1014" y="543"/>
                    <a:pt x="1052" y="557"/>
                  </a:cubicBezTo>
                  <a:cubicBezTo>
                    <a:pt x="1052" y="590"/>
                    <a:pt x="1052" y="620"/>
                    <a:pt x="1049" y="651"/>
                  </a:cubicBezTo>
                  <a:cubicBezTo>
                    <a:pt x="980" y="704"/>
                    <a:pt x="912" y="753"/>
                    <a:pt x="841" y="806"/>
                  </a:cubicBezTo>
                  <a:cubicBezTo>
                    <a:pt x="828" y="789"/>
                    <a:pt x="817" y="773"/>
                    <a:pt x="804" y="756"/>
                  </a:cubicBezTo>
                  <a:cubicBezTo>
                    <a:pt x="804" y="753"/>
                    <a:pt x="802" y="750"/>
                    <a:pt x="802" y="748"/>
                  </a:cubicBezTo>
                  <a:cubicBezTo>
                    <a:pt x="835" y="735"/>
                    <a:pt x="868" y="715"/>
                    <a:pt x="886" y="687"/>
                  </a:cubicBezTo>
                  <a:cubicBezTo>
                    <a:pt x="906" y="656"/>
                    <a:pt x="924" y="629"/>
                    <a:pt x="947" y="602"/>
                  </a:cubicBezTo>
                  <a:cubicBezTo>
                    <a:pt x="950" y="599"/>
                    <a:pt x="955" y="598"/>
                    <a:pt x="960" y="593"/>
                  </a:cubicBezTo>
                  <a:cubicBezTo>
                    <a:pt x="968" y="590"/>
                    <a:pt x="976" y="587"/>
                    <a:pt x="983" y="586"/>
                  </a:cubicBezTo>
                  <a:lnTo>
                    <a:pt x="983" y="586"/>
                  </a:lnTo>
                  <a:cubicBezTo>
                    <a:pt x="976" y="587"/>
                    <a:pt x="970" y="587"/>
                    <a:pt x="963" y="590"/>
                  </a:cubicBezTo>
                  <a:cubicBezTo>
                    <a:pt x="968" y="586"/>
                    <a:pt x="972" y="585"/>
                    <a:pt x="976" y="580"/>
                  </a:cubicBezTo>
                  <a:lnTo>
                    <a:pt x="976" y="580"/>
                  </a:lnTo>
                  <a:cubicBezTo>
                    <a:pt x="970" y="585"/>
                    <a:pt x="965" y="587"/>
                    <a:pt x="960" y="590"/>
                  </a:cubicBezTo>
                  <a:cubicBezTo>
                    <a:pt x="959" y="590"/>
                    <a:pt x="958" y="590"/>
                    <a:pt x="957" y="590"/>
                  </a:cubicBezTo>
                  <a:lnTo>
                    <a:pt x="957" y="590"/>
                  </a:lnTo>
                  <a:cubicBezTo>
                    <a:pt x="959" y="589"/>
                    <a:pt x="961" y="587"/>
                    <a:pt x="962" y="585"/>
                  </a:cubicBezTo>
                  <a:lnTo>
                    <a:pt x="962" y="585"/>
                  </a:lnTo>
                  <a:cubicBezTo>
                    <a:pt x="960" y="586"/>
                    <a:pt x="956" y="587"/>
                    <a:pt x="955" y="592"/>
                  </a:cubicBezTo>
                  <a:cubicBezTo>
                    <a:pt x="953" y="592"/>
                    <a:pt x="950" y="593"/>
                    <a:pt x="949" y="593"/>
                  </a:cubicBezTo>
                  <a:lnTo>
                    <a:pt x="929" y="593"/>
                  </a:lnTo>
                  <a:cubicBezTo>
                    <a:pt x="927" y="593"/>
                    <a:pt x="927" y="593"/>
                    <a:pt x="926" y="592"/>
                  </a:cubicBezTo>
                  <a:cubicBezTo>
                    <a:pt x="933" y="564"/>
                    <a:pt x="939" y="539"/>
                    <a:pt x="940" y="511"/>
                  </a:cubicBezTo>
                  <a:close/>
                  <a:moveTo>
                    <a:pt x="416" y="959"/>
                  </a:moveTo>
                  <a:cubicBezTo>
                    <a:pt x="416" y="959"/>
                    <a:pt x="416" y="962"/>
                    <a:pt x="415" y="962"/>
                  </a:cubicBezTo>
                  <a:lnTo>
                    <a:pt x="416" y="959"/>
                  </a:lnTo>
                  <a:close/>
                  <a:moveTo>
                    <a:pt x="561" y="1050"/>
                  </a:moveTo>
                  <a:lnTo>
                    <a:pt x="561" y="1050"/>
                  </a:lnTo>
                  <a:cubicBezTo>
                    <a:pt x="557" y="1059"/>
                    <a:pt x="551" y="1070"/>
                    <a:pt x="545" y="1079"/>
                  </a:cubicBezTo>
                  <a:cubicBezTo>
                    <a:pt x="550" y="1067"/>
                    <a:pt x="554" y="1059"/>
                    <a:pt x="561" y="1050"/>
                  </a:cubicBezTo>
                  <a:close/>
                  <a:moveTo>
                    <a:pt x="328" y="1"/>
                  </a:moveTo>
                  <a:cubicBezTo>
                    <a:pt x="279" y="1"/>
                    <a:pt x="230" y="12"/>
                    <a:pt x="191" y="40"/>
                  </a:cubicBezTo>
                  <a:cubicBezTo>
                    <a:pt x="145" y="73"/>
                    <a:pt x="114" y="119"/>
                    <a:pt x="103" y="172"/>
                  </a:cubicBezTo>
                  <a:cubicBezTo>
                    <a:pt x="91" y="228"/>
                    <a:pt x="100" y="284"/>
                    <a:pt x="122" y="335"/>
                  </a:cubicBezTo>
                  <a:cubicBezTo>
                    <a:pt x="99" y="359"/>
                    <a:pt x="83" y="389"/>
                    <a:pt x="77" y="419"/>
                  </a:cubicBezTo>
                  <a:cubicBezTo>
                    <a:pt x="66" y="473"/>
                    <a:pt x="78" y="533"/>
                    <a:pt x="103" y="580"/>
                  </a:cubicBezTo>
                  <a:cubicBezTo>
                    <a:pt x="80" y="613"/>
                    <a:pt x="61" y="648"/>
                    <a:pt x="38" y="684"/>
                  </a:cubicBezTo>
                  <a:cubicBezTo>
                    <a:pt x="34" y="694"/>
                    <a:pt x="30" y="705"/>
                    <a:pt x="27" y="717"/>
                  </a:cubicBezTo>
                  <a:cubicBezTo>
                    <a:pt x="14" y="745"/>
                    <a:pt x="8" y="773"/>
                    <a:pt x="7" y="803"/>
                  </a:cubicBezTo>
                  <a:cubicBezTo>
                    <a:pt x="1" y="850"/>
                    <a:pt x="7" y="903"/>
                    <a:pt x="24" y="947"/>
                  </a:cubicBezTo>
                  <a:cubicBezTo>
                    <a:pt x="51" y="1015"/>
                    <a:pt x="107" y="1074"/>
                    <a:pt x="175" y="1103"/>
                  </a:cubicBezTo>
                  <a:cubicBezTo>
                    <a:pt x="178" y="1109"/>
                    <a:pt x="179" y="1115"/>
                    <a:pt x="180" y="1117"/>
                  </a:cubicBezTo>
                  <a:cubicBezTo>
                    <a:pt x="192" y="1138"/>
                    <a:pt x="203" y="1159"/>
                    <a:pt x="218" y="1179"/>
                  </a:cubicBezTo>
                  <a:cubicBezTo>
                    <a:pt x="229" y="1198"/>
                    <a:pt x="261" y="1225"/>
                    <a:pt x="282" y="1240"/>
                  </a:cubicBezTo>
                  <a:cubicBezTo>
                    <a:pt x="331" y="1270"/>
                    <a:pt x="380" y="1290"/>
                    <a:pt x="436" y="1296"/>
                  </a:cubicBezTo>
                  <a:cubicBezTo>
                    <a:pt x="446" y="1296"/>
                    <a:pt x="455" y="1297"/>
                    <a:pt x="465" y="1297"/>
                  </a:cubicBezTo>
                  <a:cubicBezTo>
                    <a:pt x="565" y="1297"/>
                    <a:pt x="670" y="1255"/>
                    <a:pt x="738" y="1181"/>
                  </a:cubicBezTo>
                  <a:cubicBezTo>
                    <a:pt x="768" y="1143"/>
                    <a:pt x="798" y="1090"/>
                    <a:pt x="807" y="1040"/>
                  </a:cubicBezTo>
                  <a:cubicBezTo>
                    <a:pt x="821" y="1030"/>
                    <a:pt x="837" y="1017"/>
                    <a:pt x="848" y="1003"/>
                  </a:cubicBezTo>
                  <a:cubicBezTo>
                    <a:pt x="851" y="1001"/>
                    <a:pt x="851" y="1000"/>
                    <a:pt x="853" y="997"/>
                  </a:cubicBezTo>
                  <a:cubicBezTo>
                    <a:pt x="868" y="995"/>
                    <a:pt x="883" y="995"/>
                    <a:pt x="899" y="992"/>
                  </a:cubicBezTo>
                  <a:cubicBezTo>
                    <a:pt x="939" y="985"/>
                    <a:pt x="983" y="971"/>
                    <a:pt x="1022" y="957"/>
                  </a:cubicBezTo>
                  <a:cubicBezTo>
                    <a:pt x="1055" y="944"/>
                    <a:pt x="1090" y="921"/>
                    <a:pt x="1115" y="896"/>
                  </a:cubicBezTo>
                  <a:cubicBezTo>
                    <a:pt x="1128" y="882"/>
                    <a:pt x="1141" y="872"/>
                    <a:pt x="1154" y="859"/>
                  </a:cubicBezTo>
                  <a:cubicBezTo>
                    <a:pt x="1169" y="837"/>
                    <a:pt x="1180" y="816"/>
                    <a:pt x="1193" y="793"/>
                  </a:cubicBezTo>
                  <a:cubicBezTo>
                    <a:pt x="1209" y="763"/>
                    <a:pt x="1213" y="698"/>
                    <a:pt x="1209" y="664"/>
                  </a:cubicBezTo>
                  <a:cubicBezTo>
                    <a:pt x="1209" y="656"/>
                    <a:pt x="1207" y="648"/>
                    <a:pt x="1206" y="638"/>
                  </a:cubicBezTo>
                  <a:cubicBezTo>
                    <a:pt x="1212" y="629"/>
                    <a:pt x="1216" y="619"/>
                    <a:pt x="1222" y="609"/>
                  </a:cubicBezTo>
                  <a:cubicBezTo>
                    <a:pt x="1235" y="583"/>
                    <a:pt x="1252" y="543"/>
                    <a:pt x="1255" y="514"/>
                  </a:cubicBezTo>
                  <a:cubicBezTo>
                    <a:pt x="1258" y="464"/>
                    <a:pt x="1262" y="414"/>
                    <a:pt x="1240" y="368"/>
                  </a:cubicBezTo>
                  <a:cubicBezTo>
                    <a:pt x="1216" y="315"/>
                    <a:pt x="1190" y="277"/>
                    <a:pt x="1147" y="241"/>
                  </a:cubicBezTo>
                  <a:cubicBezTo>
                    <a:pt x="1107" y="210"/>
                    <a:pt x="1061" y="197"/>
                    <a:pt x="1014" y="185"/>
                  </a:cubicBezTo>
                  <a:cubicBezTo>
                    <a:pt x="989" y="184"/>
                    <a:pt x="963" y="184"/>
                    <a:pt x="939" y="184"/>
                  </a:cubicBezTo>
                  <a:cubicBezTo>
                    <a:pt x="906" y="185"/>
                    <a:pt x="868" y="195"/>
                    <a:pt x="840" y="205"/>
                  </a:cubicBezTo>
                  <a:cubicBezTo>
                    <a:pt x="827" y="211"/>
                    <a:pt x="815" y="217"/>
                    <a:pt x="804" y="224"/>
                  </a:cubicBezTo>
                  <a:cubicBezTo>
                    <a:pt x="775" y="207"/>
                    <a:pt x="746" y="197"/>
                    <a:pt x="712" y="195"/>
                  </a:cubicBezTo>
                  <a:lnTo>
                    <a:pt x="703" y="195"/>
                  </a:lnTo>
                  <a:cubicBezTo>
                    <a:pt x="687" y="175"/>
                    <a:pt x="670" y="155"/>
                    <a:pt x="653" y="138"/>
                  </a:cubicBezTo>
                  <a:cubicBezTo>
                    <a:pt x="594" y="82"/>
                    <a:pt x="519" y="33"/>
                    <a:pt x="440" y="12"/>
                  </a:cubicBezTo>
                  <a:cubicBezTo>
                    <a:pt x="406" y="7"/>
                    <a:pt x="379" y="1"/>
                    <a:pt x="353" y="1"/>
                  </a:cubicBezTo>
                  <a:cubicBezTo>
                    <a:pt x="345" y="1"/>
                    <a:pt x="336" y="1"/>
                    <a:pt x="328" y="1"/>
                  </a:cubicBezTo>
                  <a:close/>
                </a:path>
              </a:pathLst>
            </a:custGeom>
            <a:solidFill>
              <a:srgbClr val="FFE5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85" name="Google Shape;6285;p16"/>
            <p:cNvSpPr/>
            <p:nvPr/>
          </p:nvSpPr>
          <p:spPr>
            <a:xfrm>
              <a:off x="5066625" y="4207900"/>
              <a:ext cx="20375" cy="29725"/>
            </a:xfrm>
            <a:custGeom>
              <a:avLst/>
              <a:gdLst/>
              <a:ahLst/>
              <a:cxnLst/>
              <a:rect l="l" t="t" r="r" b="b"/>
              <a:pathLst>
                <a:path w="815" h="1189" extrusionOk="0">
                  <a:moveTo>
                    <a:pt x="253" y="1"/>
                  </a:moveTo>
                  <a:cubicBezTo>
                    <a:pt x="246" y="1"/>
                    <a:pt x="238" y="2"/>
                    <a:pt x="230" y="3"/>
                  </a:cubicBezTo>
                  <a:cubicBezTo>
                    <a:pt x="152" y="11"/>
                    <a:pt x="93" y="62"/>
                    <a:pt x="59" y="128"/>
                  </a:cubicBezTo>
                  <a:cubicBezTo>
                    <a:pt x="17" y="211"/>
                    <a:pt x="0" y="297"/>
                    <a:pt x="16" y="391"/>
                  </a:cubicBezTo>
                  <a:cubicBezTo>
                    <a:pt x="23" y="437"/>
                    <a:pt x="40" y="480"/>
                    <a:pt x="66" y="520"/>
                  </a:cubicBezTo>
                  <a:cubicBezTo>
                    <a:pt x="80" y="541"/>
                    <a:pt x="95" y="562"/>
                    <a:pt x="111" y="580"/>
                  </a:cubicBezTo>
                  <a:cubicBezTo>
                    <a:pt x="112" y="586"/>
                    <a:pt x="115" y="592"/>
                    <a:pt x="116" y="599"/>
                  </a:cubicBezTo>
                  <a:cubicBezTo>
                    <a:pt x="118" y="605"/>
                    <a:pt x="118" y="610"/>
                    <a:pt x="119" y="616"/>
                  </a:cubicBezTo>
                  <a:cubicBezTo>
                    <a:pt x="131" y="666"/>
                    <a:pt x="138" y="715"/>
                    <a:pt x="141" y="765"/>
                  </a:cubicBezTo>
                  <a:cubicBezTo>
                    <a:pt x="139" y="781"/>
                    <a:pt x="138" y="800"/>
                    <a:pt x="132" y="816"/>
                  </a:cubicBezTo>
                  <a:cubicBezTo>
                    <a:pt x="111" y="949"/>
                    <a:pt x="188" y="1083"/>
                    <a:pt x="310" y="1137"/>
                  </a:cubicBezTo>
                  <a:cubicBezTo>
                    <a:pt x="317" y="1140"/>
                    <a:pt x="325" y="1143"/>
                    <a:pt x="332" y="1146"/>
                  </a:cubicBezTo>
                  <a:cubicBezTo>
                    <a:pt x="378" y="1174"/>
                    <a:pt x="430" y="1188"/>
                    <a:pt x="484" y="1188"/>
                  </a:cubicBezTo>
                  <a:cubicBezTo>
                    <a:pt x="495" y="1188"/>
                    <a:pt x="507" y="1188"/>
                    <a:pt x="519" y="1186"/>
                  </a:cubicBezTo>
                  <a:cubicBezTo>
                    <a:pt x="600" y="1176"/>
                    <a:pt x="662" y="1136"/>
                    <a:pt x="718" y="1074"/>
                  </a:cubicBezTo>
                  <a:cubicBezTo>
                    <a:pt x="807" y="978"/>
                    <a:pt x="814" y="809"/>
                    <a:pt x="761" y="694"/>
                  </a:cubicBezTo>
                  <a:cubicBezTo>
                    <a:pt x="743" y="652"/>
                    <a:pt x="718" y="616"/>
                    <a:pt x="685" y="586"/>
                  </a:cubicBezTo>
                  <a:cubicBezTo>
                    <a:pt x="684" y="583"/>
                    <a:pt x="684" y="579"/>
                    <a:pt x="682" y="576"/>
                  </a:cubicBezTo>
                  <a:cubicBezTo>
                    <a:pt x="655" y="480"/>
                    <a:pt x="606" y="393"/>
                    <a:pt x="557" y="310"/>
                  </a:cubicBezTo>
                  <a:cubicBezTo>
                    <a:pt x="514" y="233"/>
                    <a:pt x="474" y="159"/>
                    <a:pt x="421" y="89"/>
                  </a:cubicBezTo>
                  <a:cubicBezTo>
                    <a:pt x="395" y="52"/>
                    <a:pt x="353" y="24"/>
                    <a:pt x="309" y="11"/>
                  </a:cubicBezTo>
                  <a:cubicBezTo>
                    <a:pt x="291" y="4"/>
                    <a:pt x="272" y="1"/>
                    <a:pt x="253" y="1"/>
                  </a:cubicBezTo>
                  <a:close/>
                </a:path>
              </a:pathLst>
            </a:custGeom>
            <a:solidFill>
              <a:srgbClr val="FFE5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86" name="Google Shape;6286;p16"/>
            <p:cNvSpPr/>
            <p:nvPr/>
          </p:nvSpPr>
          <p:spPr>
            <a:xfrm>
              <a:off x="5081050" y="4152200"/>
              <a:ext cx="30500" cy="32900"/>
            </a:xfrm>
            <a:custGeom>
              <a:avLst/>
              <a:gdLst/>
              <a:ahLst/>
              <a:cxnLst/>
              <a:rect l="l" t="t" r="r" b="b"/>
              <a:pathLst>
                <a:path w="1220" h="1316" extrusionOk="0">
                  <a:moveTo>
                    <a:pt x="482" y="549"/>
                  </a:moveTo>
                  <a:cubicBezTo>
                    <a:pt x="487" y="560"/>
                    <a:pt x="495" y="575"/>
                    <a:pt x="503" y="586"/>
                  </a:cubicBezTo>
                  <a:cubicBezTo>
                    <a:pt x="503" y="588"/>
                    <a:pt x="505" y="588"/>
                    <a:pt x="505" y="588"/>
                  </a:cubicBezTo>
                  <a:cubicBezTo>
                    <a:pt x="512" y="599"/>
                    <a:pt x="523" y="608"/>
                    <a:pt x="532" y="616"/>
                  </a:cubicBezTo>
                  <a:cubicBezTo>
                    <a:pt x="526" y="616"/>
                    <a:pt x="522" y="618"/>
                    <a:pt x="516" y="619"/>
                  </a:cubicBezTo>
                  <a:cubicBezTo>
                    <a:pt x="496" y="596"/>
                    <a:pt x="474" y="576"/>
                    <a:pt x="450" y="563"/>
                  </a:cubicBezTo>
                  <a:cubicBezTo>
                    <a:pt x="447" y="560"/>
                    <a:pt x="446" y="560"/>
                    <a:pt x="446" y="559"/>
                  </a:cubicBezTo>
                  <a:cubicBezTo>
                    <a:pt x="454" y="558"/>
                    <a:pt x="467" y="553"/>
                    <a:pt x="479" y="550"/>
                  </a:cubicBezTo>
                  <a:cubicBezTo>
                    <a:pt x="480" y="550"/>
                    <a:pt x="480" y="549"/>
                    <a:pt x="482" y="549"/>
                  </a:cubicBezTo>
                  <a:close/>
                  <a:moveTo>
                    <a:pt x="440" y="1"/>
                  </a:moveTo>
                  <a:cubicBezTo>
                    <a:pt x="372" y="1"/>
                    <a:pt x="298" y="53"/>
                    <a:pt x="293" y="128"/>
                  </a:cubicBezTo>
                  <a:cubicBezTo>
                    <a:pt x="292" y="161"/>
                    <a:pt x="286" y="190"/>
                    <a:pt x="282" y="220"/>
                  </a:cubicBezTo>
                  <a:lnTo>
                    <a:pt x="249" y="220"/>
                  </a:lnTo>
                  <a:cubicBezTo>
                    <a:pt x="213" y="221"/>
                    <a:pt x="177" y="243"/>
                    <a:pt x="150" y="263"/>
                  </a:cubicBezTo>
                  <a:cubicBezTo>
                    <a:pt x="123" y="280"/>
                    <a:pt x="102" y="315"/>
                    <a:pt x="91" y="345"/>
                  </a:cubicBezTo>
                  <a:cubicBezTo>
                    <a:pt x="65" y="423"/>
                    <a:pt x="85" y="500"/>
                    <a:pt x="123" y="568"/>
                  </a:cubicBezTo>
                  <a:cubicBezTo>
                    <a:pt x="127" y="575"/>
                    <a:pt x="131" y="585"/>
                    <a:pt x="135" y="592"/>
                  </a:cubicBezTo>
                  <a:cubicBezTo>
                    <a:pt x="128" y="599"/>
                    <a:pt x="120" y="606"/>
                    <a:pt x="114" y="615"/>
                  </a:cubicBezTo>
                  <a:cubicBezTo>
                    <a:pt x="107" y="621"/>
                    <a:pt x="98" y="624"/>
                    <a:pt x="91" y="629"/>
                  </a:cubicBezTo>
                  <a:cubicBezTo>
                    <a:pt x="84" y="632"/>
                    <a:pt x="77" y="637"/>
                    <a:pt x="71" y="639"/>
                  </a:cubicBezTo>
                  <a:cubicBezTo>
                    <a:pt x="36" y="658"/>
                    <a:pt x="10" y="682"/>
                    <a:pt x="6" y="723"/>
                  </a:cubicBezTo>
                  <a:cubicBezTo>
                    <a:pt x="0" y="760"/>
                    <a:pt x="16" y="796"/>
                    <a:pt x="45" y="822"/>
                  </a:cubicBezTo>
                  <a:cubicBezTo>
                    <a:pt x="49" y="823"/>
                    <a:pt x="51" y="826"/>
                    <a:pt x="54" y="829"/>
                  </a:cubicBezTo>
                  <a:cubicBezTo>
                    <a:pt x="64" y="918"/>
                    <a:pt x="82" y="1004"/>
                    <a:pt x="101" y="1092"/>
                  </a:cubicBezTo>
                  <a:cubicBezTo>
                    <a:pt x="107" y="1138"/>
                    <a:pt x="123" y="1178"/>
                    <a:pt x="151" y="1214"/>
                  </a:cubicBezTo>
                  <a:cubicBezTo>
                    <a:pt x="186" y="1263"/>
                    <a:pt x="253" y="1312"/>
                    <a:pt x="315" y="1313"/>
                  </a:cubicBezTo>
                  <a:cubicBezTo>
                    <a:pt x="351" y="1314"/>
                    <a:pt x="386" y="1316"/>
                    <a:pt x="421" y="1316"/>
                  </a:cubicBezTo>
                  <a:cubicBezTo>
                    <a:pt x="437" y="1316"/>
                    <a:pt x="453" y="1315"/>
                    <a:pt x="469" y="1314"/>
                  </a:cubicBezTo>
                  <a:cubicBezTo>
                    <a:pt x="505" y="1313"/>
                    <a:pt x="558" y="1307"/>
                    <a:pt x="588" y="1291"/>
                  </a:cubicBezTo>
                  <a:cubicBezTo>
                    <a:pt x="622" y="1276"/>
                    <a:pt x="654" y="1261"/>
                    <a:pt x="681" y="1234"/>
                  </a:cubicBezTo>
                  <a:cubicBezTo>
                    <a:pt x="698" y="1221"/>
                    <a:pt x="713" y="1205"/>
                    <a:pt x="726" y="1190"/>
                  </a:cubicBezTo>
                  <a:cubicBezTo>
                    <a:pt x="734" y="1188"/>
                    <a:pt x="742" y="1184"/>
                    <a:pt x="752" y="1182"/>
                  </a:cubicBezTo>
                  <a:cubicBezTo>
                    <a:pt x="796" y="1168"/>
                    <a:pt x="835" y="1128"/>
                    <a:pt x="861" y="1088"/>
                  </a:cubicBezTo>
                  <a:lnTo>
                    <a:pt x="892" y="1082"/>
                  </a:lnTo>
                  <a:cubicBezTo>
                    <a:pt x="950" y="1070"/>
                    <a:pt x="1012" y="1052"/>
                    <a:pt x="1056" y="1016"/>
                  </a:cubicBezTo>
                  <a:cubicBezTo>
                    <a:pt x="1083" y="994"/>
                    <a:pt x="1108" y="973"/>
                    <a:pt x="1127" y="944"/>
                  </a:cubicBezTo>
                  <a:cubicBezTo>
                    <a:pt x="1161" y="897"/>
                    <a:pt x="1190" y="822"/>
                    <a:pt x="1177" y="764"/>
                  </a:cubicBezTo>
                  <a:cubicBezTo>
                    <a:pt x="1177" y="757"/>
                    <a:pt x="1172" y="750"/>
                    <a:pt x="1172" y="743"/>
                  </a:cubicBezTo>
                  <a:cubicBezTo>
                    <a:pt x="1171" y="728"/>
                    <a:pt x="1168" y="714"/>
                    <a:pt x="1162" y="700"/>
                  </a:cubicBezTo>
                  <a:cubicBezTo>
                    <a:pt x="1220" y="631"/>
                    <a:pt x="1214" y="522"/>
                    <a:pt x="1162" y="453"/>
                  </a:cubicBezTo>
                  <a:cubicBezTo>
                    <a:pt x="1123" y="403"/>
                    <a:pt x="1059" y="371"/>
                    <a:pt x="996" y="371"/>
                  </a:cubicBezTo>
                  <a:cubicBezTo>
                    <a:pt x="980" y="371"/>
                    <a:pt x="965" y="373"/>
                    <a:pt x="950" y="377"/>
                  </a:cubicBezTo>
                  <a:cubicBezTo>
                    <a:pt x="938" y="355"/>
                    <a:pt x="924" y="336"/>
                    <a:pt x="904" y="321"/>
                  </a:cubicBezTo>
                  <a:cubicBezTo>
                    <a:pt x="885" y="300"/>
                    <a:pt x="868" y="286"/>
                    <a:pt x="842" y="277"/>
                  </a:cubicBezTo>
                  <a:cubicBezTo>
                    <a:pt x="816" y="265"/>
                    <a:pt x="780" y="256"/>
                    <a:pt x="747" y="256"/>
                  </a:cubicBezTo>
                  <a:cubicBezTo>
                    <a:pt x="740" y="242"/>
                    <a:pt x="733" y="226"/>
                    <a:pt x="724" y="211"/>
                  </a:cubicBezTo>
                  <a:cubicBezTo>
                    <a:pt x="701" y="173"/>
                    <a:pt x="677" y="140"/>
                    <a:pt x="645" y="108"/>
                  </a:cubicBezTo>
                  <a:cubicBezTo>
                    <a:pt x="601" y="68"/>
                    <a:pt x="553" y="39"/>
                    <a:pt x="497" y="13"/>
                  </a:cubicBezTo>
                  <a:cubicBezTo>
                    <a:pt x="490" y="10"/>
                    <a:pt x="483" y="7"/>
                    <a:pt x="476" y="6"/>
                  </a:cubicBezTo>
                  <a:cubicBezTo>
                    <a:pt x="464" y="3"/>
                    <a:pt x="452" y="1"/>
                    <a:pt x="440" y="1"/>
                  </a:cubicBezTo>
                  <a:close/>
                </a:path>
              </a:pathLst>
            </a:custGeom>
            <a:solidFill>
              <a:srgbClr val="FFE5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87" name="Google Shape;6287;p16"/>
            <p:cNvSpPr/>
            <p:nvPr/>
          </p:nvSpPr>
          <p:spPr>
            <a:xfrm>
              <a:off x="5090850" y="4154500"/>
              <a:ext cx="15400" cy="19100"/>
            </a:xfrm>
            <a:custGeom>
              <a:avLst/>
              <a:gdLst/>
              <a:ahLst/>
              <a:cxnLst/>
              <a:rect l="l" t="t" r="r" b="b"/>
              <a:pathLst>
                <a:path w="616" h="764" extrusionOk="0">
                  <a:moveTo>
                    <a:pt x="356" y="0"/>
                  </a:moveTo>
                  <a:cubicBezTo>
                    <a:pt x="330" y="0"/>
                    <a:pt x="303" y="5"/>
                    <a:pt x="281" y="15"/>
                  </a:cubicBezTo>
                  <a:cubicBezTo>
                    <a:pt x="226" y="36"/>
                    <a:pt x="174" y="88"/>
                    <a:pt x="160" y="148"/>
                  </a:cubicBezTo>
                  <a:cubicBezTo>
                    <a:pt x="148" y="155"/>
                    <a:pt x="138" y="164"/>
                    <a:pt x="130" y="174"/>
                  </a:cubicBezTo>
                  <a:cubicBezTo>
                    <a:pt x="101" y="207"/>
                    <a:pt x="69" y="240"/>
                    <a:pt x="52" y="280"/>
                  </a:cubicBezTo>
                  <a:cubicBezTo>
                    <a:pt x="34" y="319"/>
                    <a:pt x="24" y="355"/>
                    <a:pt x="11" y="397"/>
                  </a:cubicBezTo>
                  <a:cubicBezTo>
                    <a:pt x="1" y="435"/>
                    <a:pt x="5" y="481"/>
                    <a:pt x="8" y="522"/>
                  </a:cubicBezTo>
                  <a:cubicBezTo>
                    <a:pt x="11" y="580"/>
                    <a:pt x="38" y="639"/>
                    <a:pt x="65" y="690"/>
                  </a:cubicBezTo>
                  <a:cubicBezTo>
                    <a:pt x="87" y="733"/>
                    <a:pt x="127" y="764"/>
                    <a:pt x="173" y="764"/>
                  </a:cubicBezTo>
                  <a:cubicBezTo>
                    <a:pt x="187" y="764"/>
                    <a:pt x="202" y="761"/>
                    <a:pt x="217" y="754"/>
                  </a:cubicBezTo>
                  <a:cubicBezTo>
                    <a:pt x="273" y="731"/>
                    <a:pt x="312" y="659"/>
                    <a:pt x="282" y="602"/>
                  </a:cubicBezTo>
                  <a:cubicBezTo>
                    <a:pt x="275" y="590"/>
                    <a:pt x="269" y="579"/>
                    <a:pt x="263" y="566"/>
                  </a:cubicBezTo>
                  <a:lnTo>
                    <a:pt x="263" y="566"/>
                  </a:lnTo>
                  <a:cubicBezTo>
                    <a:pt x="284" y="573"/>
                    <a:pt x="305" y="575"/>
                    <a:pt x="326" y="575"/>
                  </a:cubicBezTo>
                  <a:cubicBezTo>
                    <a:pt x="331" y="575"/>
                    <a:pt x="337" y="575"/>
                    <a:pt x="342" y="575"/>
                  </a:cubicBezTo>
                  <a:cubicBezTo>
                    <a:pt x="348" y="575"/>
                    <a:pt x="354" y="573"/>
                    <a:pt x="357" y="572"/>
                  </a:cubicBezTo>
                  <a:cubicBezTo>
                    <a:pt x="364" y="573"/>
                    <a:pt x="371" y="575"/>
                    <a:pt x="381" y="576"/>
                  </a:cubicBezTo>
                  <a:cubicBezTo>
                    <a:pt x="392" y="578"/>
                    <a:pt x="404" y="579"/>
                    <a:pt x="415" y="579"/>
                  </a:cubicBezTo>
                  <a:cubicBezTo>
                    <a:pt x="457" y="579"/>
                    <a:pt x="499" y="565"/>
                    <a:pt x="533" y="539"/>
                  </a:cubicBezTo>
                  <a:cubicBezTo>
                    <a:pt x="571" y="510"/>
                    <a:pt x="611" y="457"/>
                    <a:pt x="611" y="408"/>
                  </a:cubicBezTo>
                  <a:cubicBezTo>
                    <a:pt x="612" y="352"/>
                    <a:pt x="615" y="296"/>
                    <a:pt x="604" y="241"/>
                  </a:cubicBezTo>
                  <a:cubicBezTo>
                    <a:pt x="599" y="210"/>
                    <a:pt x="591" y="181"/>
                    <a:pt x="572" y="157"/>
                  </a:cubicBezTo>
                  <a:cubicBezTo>
                    <a:pt x="564" y="142"/>
                    <a:pt x="556" y="124"/>
                    <a:pt x="546" y="109"/>
                  </a:cubicBezTo>
                  <a:cubicBezTo>
                    <a:pt x="526" y="86"/>
                    <a:pt x="503" y="65"/>
                    <a:pt x="479" y="45"/>
                  </a:cubicBezTo>
                  <a:cubicBezTo>
                    <a:pt x="462" y="27"/>
                    <a:pt x="439" y="16"/>
                    <a:pt x="413" y="9"/>
                  </a:cubicBezTo>
                  <a:cubicBezTo>
                    <a:pt x="395" y="3"/>
                    <a:pt x="375" y="0"/>
                    <a:pt x="356" y="0"/>
                  </a:cubicBezTo>
                  <a:close/>
                </a:path>
              </a:pathLst>
            </a:custGeom>
            <a:solidFill>
              <a:srgbClr val="FFE5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88" name="Google Shape;6288;p16"/>
            <p:cNvSpPr/>
            <p:nvPr/>
          </p:nvSpPr>
          <p:spPr>
            <a:xfrm>
              <a:off x="5216375" y="4123325"/>
              <a:ext cx="36275" cy="37100"/>
            </a:xfrm>
            <a:custGeom>
              <a:avLst/>
              <a:gdLst/>
              <a:ahLst/>
              <a:cxnLst/>
              <a:rect l="l" t="t" r="r" b="b"/>
              <a:pathLst>
                <a:path w="1451" h="1484" extrusionOk="0">
                  <a:moveTo>
                    <a:pt x="660" y="285"/>
                  </a:moveTo>
                  <a:cubicBezTo>
                    <a:pt x="662" y="286"/>
                    <a:pt x="665" y="289"/>
                    <a:pt x="667" y="291"/>
                  </a:cubicBezTo>
                  <a:lnTo>
                    <a:pt x="667" y="291"/>
                  </a:lnTo>
                  <a:cubicBezTo>
                    <a:pt x="665" y="289"/>
                    <a:pt x="662" y="288"/>
                    <a:pt x="660" y="285"/>
                  </a:cubicBezTo>
                  <a:close/>
                  <a:moveTo>
                    <a:pt x="692" y="821"/>
                  </a:moveTo>
                  <a:cubicBezTo>
                    <a:pt x="710" y="825"/>
                    <a:pt x="728" y="827"/>
                    <a:pt x="746" y="827"/>
                  </a:cubicBezTo>
                  <a:cubicBezTo>
                    <a:pt x="761" y="827"/>
                    <a:pt x="776" y="826"/>
                    <a:pt x="792" y="823"/>
                  </a:cubicBezTo>
                  <a:cubicBezTo>
                    <a:pt x="794" y="823"/>
                    <a:pt x="798" y="823"/>
                    <a:pt x="799" y="822"/>
                  </a:cubicBezTo>
                  <a:cubicBezTo>
                    <a:pt x="801" y="823"/>
                    <a:pt x="804" y="823"/>
                    <a:pt x="807" y="823"/>
                  </a:cubicBezTo>
                  <a:cubicBezTo>
                    <a:pt x="807" y="836"/>
                    <a:pt x="807" y="851"/>
                    <a:pt x="808" y="864"/>
                  </a:cubicBezTo>
                  <a:cubicBezTo>
                    <a:pt x="799" y="863"/>
                    <a:pt x="789" y="862"/>
                    <a:pt x="779" y="862"/>
                  </a:cubicBezTo>
                  <a:cubicBezTo>
                    <a:pt x="764" y="862"/>
                    <a:pt x="748" y="864"/>
                    <a:pt x="733" y="868"/>
                  </a:cubicBezTo>
                  <a:cubicBezTo>
                    <a:pt x="703" y="878"/>
                    <a:pt x="670" y="892"/>
                    <a:pt x="641" y="908"/>
                  </a:cubicBezTo>
                  <a:cubicBezTo>
                    <a:pt x="636" y="904"/>
                    <a:pt x="631" y="900"/>
                    <a:pt x="624" y="895"/>
                  </a:cubicBezTo>
                  <a:cubicBezTo>
                    <a:pt x="633" y="888"/>
                    <a:pt x="640" y="881"/>
                    <a:pt x="649" y="874"/>
                  </a:cubicBezTo>
                  <a:cubicBezTo>
                    <a:pt x="667" y="858"/>
                    <a:pt x="682" y="839"/>
                    <a:pt x="692" y="821"/>
                  </a:cubicBezTo>
                  <a:close/>
                  <a:moveTo>
                    <a:pt x="730" y="1"/>
                  </a:moveTo>
                  <a:cubicBezTo>
                    <a:pt x="688" y="1"/>
                    <a:pt x="645" y="12"/>
                    <a:pt x="604" y="35"/>
                  </a:cubicBezTo>
                  <a:cubicBezTo>
                    <a:pt x="552" y="64"/>
                    <a:pt x="514" y="111"/>
                    <a:pt x="488" y="163"/>
                  </a:cubicBezTo>
                  <a:lnTo>
                    <a:pt x="471" y="147"/>
                  </a:lnTo>
                  <a:cubicBezTo>
                    <a:pt x="447" y="120"/>
                    <a:pt x="409" y="106"/>
                    <a:pt x="371" y="106"/>
                  </a:cubicBezTo>
                  <a:cubicBezTo>
                    <a:pt x="348" y="106"/>
                    <a:pt x="324" y="111"/>
                    <a:pt x="304" y="123"/>
                  </a:cubicBezTo>
                  <a:cubicBezTo>
                    <a:pt x="245" y="157"/>
                    <a:pt x="229" y="216"/>
                    <a:pt x="238" y="279"/>
                  </a:cubicBezTo>
                  <a:cubicBezTo>
                    <a:pt x="238" y="283"/>
                    <a:pt x="238" y="285"/>
                    <a:pt x="239" y="288"/>
                  </a:cubicBezTo>
                  <a:cubicBezTo>
                    <a:pt x="244" y="352"/>
                    <a:pt x="239" y="417"/>
                    <a:pt x="234" y="482"/>
                  </a:cubicBezTo>
                  <a:lnTo>
                    <a:pt x="234" y="502"/>
                  </a:lnTo>
                  <a:cubicBezTo>
                    <a:pt x="229" y="501"/>
                    <a:pt x="224" y="501"/>
                    <a:pt x="220" y="501"/>
                  </a:cubicBezTo>
                  <a:cubicBezTo>
                    <a:pt x="198" y="501"/>
                    <a:pt x="176" y="504"/>
                    <a:pt x="155" y="507"/>
                  </a:cubicBezTo>
                  <a:cubicBezTo>
                    <a:pt x="124" y="510"/>
                    <a:pt x="94" y="538"/>
                    <a:pt x="71" y="556"/>
                  </a:cubicBezTo>
                  <a:cubicBezTo>
                    <a:pt x="38" y="582"/>
                    <a:pt x="24" y="632"/>
                    <a:pt x="18" y="674"/>
                  </a:cubicBezTo>
                  <a:cubicBezTo>
                    <a:pt x="11" y="724"/>
                    <a:pt x="22" y="773"/>
                    <a:pt x="38" y="822"/>
                  </a:cubicBezTo>
                  <a:cubicBezTo>
                    <a:pt x="38" y="823"/>
                    <a:pt x="37" y="826"/>
                    <a:pt x="37" y="829"/>
                  </a:cubicBezTo>
                  <a:cubicBezTo>
                    <a:pt x="22" y="882"/>
                    <a:pt x="15" y="934"/>
                    <a:pt x="15" y="990"/>
                  </a:cubicBezTo>
                  <a:cubicBezTo>
                    <a:pt x="14" y="1010"/>
                    <a:pt x="17" y="1030"/>
                    <a:pt x="22" y="1052"/>
                  </a:cubicBezTo>
                  <a:cubicBezTo>
                    <a:pt x="11" y="1092"/>
                    <a:pt x="7" y="1134"/>
                    <a:pt x="2" y="1178"/>
                  </a:cubicBezTo>
                  <a:cubicBezTo>
                    <a:pt x="1" y="1229"/>
                    <a:pt x="18" y="1282"/>
                    <a:pt x="38" y="1325"/>
                  </a:cubicBezTo>
                  <a:cubicBezTo>
                    <a:pt x="60" y="1371"/>
                    <a:pt x="101" y="1415"/>
                    <a:pt x="146" y="1443"/>
                  </a:cubicBezTo>
                  <a:cubicBezTo>
                    <a:pt x="195" y="1472"/>
                    <a:pt x="244" y="1484"/>
                    <a:pt x="293" y="1484"/>
                  </a:cubicBezTo>
                  <a:cubicBezTo>
                    <a:pt x="364" y="1484"/>
                    <a:pt x="434" y="1457"/>
                    <a:pt x="498" y="1418"/>
                  </a:cubicBezTo>
                  <a:cubicBezTo>
                    <a:pt x="538" y="1441"/>
                    <a:pt x="583" y="1455"/>
                    <a:pt x="631" y="1455"/>
                  </a:cubicBezTo>
                  <a:cubicBezTo>
                    <a:pt x="697" y="1455"/>
                    <a:pt x="756" y="1428"/>
                    <a:pt x="807" y="1385"/>
                  </a:cubicBezTo>
                  <a:cubicBezTo>
                    <a:pt x="825" y="1369"/>
                    <a:pt x="840" y="1351"/>
                    <a:pt x="855" y="1335"/>
                  </a:cubicBezTo>
                  <a:cubicBezTo>
                    <a:pt x="860" y="1335"/>
                    <a:pt x="865" y="1335"/>
                    <a:pt x="870" y="1335"/>
                  </a:cubicBezTo>
                  <a:cubicBezTo>
                    <a:pt x="1079" y="1335"/>
                    <a:pt x="1296" y="1243"/>
                    <a:pt x="1408" y="1062"/>
                  </a:cubicBezTo>
                  <a:cubicBezTo>
                    <a:pt x="1436" y="1019"/>
                    <a:pt x="1450" y="956"/>
                    <a:pt x="1447" y="905"/>
                  </a:cubicBezTo>
                  <a:cubicBezTo>
                    <a:pt x="1450" y="882"/>
                    <a:pt x="1444" y="859"/>
                    <a:pt x="1436" y="838"/>
                  </a:cubicBezTo>
                  <a:cubicBezTo>
                    <a:pt x="1418" y="795"/>
                    <a:pt x="1401" y="769"/>
                    <a:pt x="1374" y="733"/>
                  </a:cubicBezTo>
                  <a:cubicBezTo>
                    <a:pt x="1354" y="717"/>
                    <a:pt x="1335" y="704"/>
                    <a:pt x="1316" y="688"/>
                  </a:cubicBezTo>
                  <a:cubicBezTo>
                    <a:pt x="1306" y="680"/>
                    <a:pt x="1294" y="674"/>
                    <a:pt x="1281" y="668"/>
                  </a:cubicBezTo>
                  <a:cubicBezTo>
                    <a:pt x="1278" y="611"/>
                    <a:pt x="1256" y="558"/>
                    <a:pt x="1210" y="513"/>
                  </a:cubicBezTo>
                  <a:cubicBezTo>
                    <a:pt x="1160" y="463"/>
                    <a:pt x="1091" y="446"/>
                    <a:pt x="1021" y="444"/>
                  </a:cubicBezTo>
                  <a:cubicBezTo>
                    <a:pt x="1038" y="309"/>
                    <a:pt x="1008" y="173"/>
                    <a:pt x="907" y="72"/>
                  </a:cubicBezTo>
                  <a:cubicBezTo>
                    <a:pt x="876" y="42"/>
                    <a:pt x="840" y="21"/>
                    <a:pt x="799" y="11"/>
                  </a:cubicBezTo>
                  <a:cubicBezTo>
                    <a:pt x="777" y="4"/>
                    <a:pt x="753" y="1"/>
                    <a:pt x="730" y="1"/>
                  </a:cubicBezTo>
                  <a:close/>
                </a:path>
              </a:pathLst>
            </a:custGeom>
            <a:solidFill>
              <a:srgbClr val="FFE5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89" name="Google Shape;6289;p16"/>
            <p:cNvSpPr/>
            <p:nvPr/>
          </p:nvSpPr>
          <p:spPr>
            <a:xfrm>
              <a:off x="5226375" y="4141050"/>
              <a:ext cx="21800" cy="27425"/>
            </a:xfrm>
            <a:custGeom>
              <a:avLst/>
              <a:gdLst/>
              <a:ahLst/>
              <a:cxnLst/>
              <a:rect l="l" t="t" r="r" b="b"/>
              <a:pathLst>
                <a:path w="872" h="1097" extrusionOk="0">
                  <a:moveTo>
                    <a:pt x="744" y="501"/>
                  </a:moveTo>
                  <a:lnTo>
                    <a:pt x="744" y="501"/>
                  </a:lnTo>
                  <a:cubicBezTo>
                    <a:pt x="744" y="503"/>
                    <a:pt x="743" y="505"/>
                    <a:pt x="741" y="507"/>
                  </a:cubicBezTo>
                  <a:lnTo>
                    <a:pt x="741" y="507"/>
                  </a:lnTo>
                  <a:cubicBezTo>
                    <a:pt x="742" y="505"/>
                    <a:pt x="743" y="503"/>
                    <a:pt x="744" y="501"/>
                  </a:cubicBezTo>
                  <a:close/>
                  <a:moveTo>
                    <a:pt x="557" y="0"/>
                  </a:moveTo>
                  <a:cubicBezTo>
                    <a:pt x="516" y="0"/>
                    <a:pt x="475" y="9"/>
                    <a:pt x="437" y="25"/>
                  </a:cubicBezTo>
                  <a:cubicBezTo>
                    <a:pt x="427" y="27"/>
                    <a:pt x="415" y="33"/>
                    <a:pt x="405" y="37"/>
                  </a:cubicBezTo>
                  <a:cubicBezTo>
                    <a:pt x="398" y="41"/>
                    <a:pt x="389" y="47"/>
                    <a:pt x="382" y="50"/>
                  </a:cubicBezTo>
                  <a:cubicBezTo>
                    <a:pt x="371" y="37"/>
                    <a:pt x="356" y="28"/>
                    <a:pt x="341" y="24"/>
                  </a:cubicBezTo>
                  <a:cubicBezTo>
                    <a:pt x="333" y="22"/>
                    <a:pt x="326" y="21"/>
                    <a:pt x="319" y="21"/>
                  </a:cubicBezTo>
                  <a:cubicBezTo>
                    <a:pt x="280" y="21"/>
                    <a:pt x="245" y="47"/>
                    <a:pt x="233" y="86"/>
                  </a:cubicBezTo>
                  <a:cubicBezTo>
                    <a:pt x="226" y="106"/>
                    <a:pt x="218" y="125"/>
                    <a:pt x="218" y="145"/>
                  </a:cubicBezTo>
                  <a:lnTo>
                    <a:pt x="218" y="165"/>
                  </a:lnTo>
                  <a:cubicBezTo>
                    <a:pt x="141" y="234"/>
                    <a:pt x="78" y="314"/>
                    <a:pt x="39" y="415"/>
                  </a:cubicBezTo>
                  <a:cubicBezTo>
                    <a:pt x="0" y="514"/>
                    <a:pt x="0" y="616"/>
                    <a:pt x="30" y="716"/>
                  </a:cubicBezTo>
                  <a:cubicBezTo>
                    <a:pt x="66" y="838"/>
                    <a:pt x="155" y="939"/>
                    <a:pt x="247" y="1024"/>
                  </a:cubicBezTo>
                  <a:cubicBezTo>
                    <a:pt x="297" y="1068"/>
                    <a:pt x="356" y="1096"/>
                    <a:pt x="421" y="1096"/>
                  </a:cubicBezTo>
                  <a:cubicBezTo>
                    <a:pt x="440" y="1096"/>
                    <a:pt x="460" y="1094"/>
                    <a:pt x="480" y="1088"/>
                  </a:cubicBezTo>
                  <a:cubicBezTo>
                    <a:pt x="566" y="1064"/>
                    <a:pt x="623" y="1001"/>
                    <a:pt x="651" y="920"/>
                  </a:cubicBezTo>
                  <a:cubicBezTo>
                    <a:pt x="674" y="846"/>
                    <a:pt x="694" y="769"/>
                    <a:pt x="710" y="693"/>
                  </a:cubicBezTo>
                  <a:cubicBezTo>
                    <a:pt x="724" y="624"/>
                    <a:pt x="736" y="558"/>
                    <a:pt x="753" y="492"/>
                  </a:cubicBezTo>
                  <a:lnTo>
                    <a:pt x="756" y="489"/>
                  </a:lnTo>
                  <a:cubicBezTo>
                    <a:pt x="872" y="387"/>
                    <a:pt x="865" y="193"/>
                    <a:pt x="760" y="86"/>
                  </a:cubicBezTo>
                  <a:cubicBezTo>
                    <a:pt x="724" y="50"/>
                    <a:pt x="681" y="25"/>
                    <a:pt x="634" y="11"/>
                  </a:cubicBezTo>
                  <a:cubicBezTo>
                    <a:pt x="609" y="4"/>
                    <a:pt x="583" y="0"/>
                    <a:pt x="557" y="0"/>
                  </a:cubicBezTo>
                  <a:close/>
                </a:path>
              </a:pathLst>
            </a:custGeom>
            <a:solidFill>
              <a:srgbClr val="FFE5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90" name="Google Shape;6290;p16"/>
            <p:cNvSpPr/>
            <p:nvPr/>
          </p:nvSpPr>
          <p:spPr>
            <a:xfrm>
              <a:off x="5235550" y="4143950"/>
              <a:ext cx="19000" cy="19825"/>
            </a:xfrm>
            <a:custGeom>
              <a:avLst/>
              <a:gdLst/>
              <a:ahLst/>
              <a:cxnLst/>
              <a:rect l="l" t="t" r="r" b="b"/>
              <a:pathLst>
                <a:path w="760" h="793" extrusionOk="0">
                  <a:moveTo>
                    <a:pt x="395" y="0"/>
                  </a:moveTo>
                  <a:cubicBezTo>
                    <a:pt x="372" y="0"/>
                    <a:pt x="349" y="3"/>
                    <a:pt x="327" y="10"/>
                  </a:cubicBezTo>
                  <a:cubicBezTo>
                    <a:pt x="261" y="27"/>
                    <a:pt x="202" y="69"/>
                    <a:pt x="163" y="126"/>
                  </a:cubicBezTo>
                  <a:lnTo>
                    <a:pt x="142" y="136"/>
                  </a:lnTo>
                  <a:cubicBezTo>
                    <a:pt x="48" y="191"/>
                    <a:pt x="1" y="323"/>
                    <a:pt x="63" y="421"/>
                  </a:cubicBezTo>
                  <a:cubicBezTo>
                    <a:pt x="87" y="457"/>
                    <a:pt x="104" y="493"/>
                    <a:pt x="123" y="531"/>
                  </a:cubicBezTo>
                  <a:cubicBezTo>
                    <a:pt x="146" y="584"/>
                    <a:pt x="175" y="623"/>
                    <a:pt x="209" y="668"/>
                  </a:cubicBezTo>
                  <a:cubicBezTo>
                    <a:pt x="238" y="704"/>
                    <a:pt x="285" y="731"/>
                    <a:pt x="325" y="757"/>
                  </a:cubicBezTo>
                  <a:cubicBezTo>
                    <a:pt x="362" y="780"/>
                    <a:pt x="408" y="792"/>
                    <a:pt x="452" y="792"/>
                  </a:cubicBezTo>
                  <a:cubicBezTo>
                    <a:pt x="478" y="792"/>
                    <a:pt x="503" y="788"/>
                    <a:pt x="527" y="780"/>
                  </a:cubicBezTo>
                  <a:cubicBezTo>
                    <a:pt x="557" y="768"/>
                    <a:pt x="587" y="754"/>
                    <a:pt x="618" y="742"/>
                  </a:cubicBezTo>
                  <a:cubicBezTo>
                    <a:pt x="699" y="708"/>
                    <a:pt x="736" y="613"/>
                    <a:pt x="749" y="536"/>
                  </a:cubicBezTo>
                  <a:cubicBezTo>
                    <a:pt x="752" y="510"/>
                    <a:pt x="756" y="487"/>
                    <a:pt x="759" y="462"/>
                  </a:cubicBezTo>
                  <a:cubicBezTo>
                    <a:pt x="756" y="422"/>
                    <a:pt x="751" y="385"/>
                    <a:pt x="742" y="347"/>
                  </a:cubicBezTo>
                  <a:cubicBezTo>
                    <a:pt x="728" y="309"/>
                    <a:pt x="713" y="273"/>
                    <a:pt x="695" y="237"/>
                  </a:cubicBezTo>
                  <a:cubicBezTo>
                    <a:pt x="677" y="208"/>
                    <a:pt x="659" y="177"/>
                    <a:pt x="644" y="146"/>
                  </a:cubicBezTo>
                  <a:cubicBezTo>
                    <a:pt x="611" y="79"/>
                    <a:pt x="548" y="33"/>
                    <a:pt x="476" y="14"/>
                  </a:cubicBezTo>
                  <a:cubicBezTo>
                    <a:pt x="450" y="5"/>
                    <a:pt x="422" y="0"/>
                    <a:pt x="395" y="0"/>
                  </a:cubicBezTo>
                  <a:close/>
                </a:path>
              </a:pathLst>
            </a:custGeom>
            <a:solidFill>
              <a:srgbClr val="FFE5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91" name="Google Shape;6291;p16"/>
            <p:cNvSpPr/>
            <p:nvPr/>
          </p:nvSpPr>
          <p:spPr>
            <a:xfrm>
              <a:off x="5235775" y="4129600"/>
              <a:ext cx="21700" cy="22225"/>
            </a:xfrm>
            <a:custGeom>
              <a:avLst/>
              <a:gdLst/>
              <a:ahLst/>
              <a:cxnLst/>
              <a:rect l="l" t="t" r="r" b="b"/>
              <a:pathLst>
                <a:path w="868" h="889" extrusionOk="0">
                  <a:moveTo>
                    <a:pt x="539" y="1"/>
                  </a:moveTo>
                  <a:cubicBezTo>
                    <a:pt x="515" y="1"/>
                    <a:pt x="490" y="4"/>
                    <a:pt x="466" y="11"/>
                  </a:cubicBezTo>
                  <a:cubicBezTo>
                    <a:pt x="360" y="41"/>
                    <a:pt x="262" y="90"/>
                    <a:pt x="164" y="134"/>
                  </a:cubicBezTo>
                  <a:cubicBezTo>
                    <a:pt x="35" y="196"/>
                    <a:pt x="0" y="373"/>
                    <a:pt x="65" y="488"/>
                  </a:cubicBezTo>
                  <a:cubicBezTo>
                    <a:pt x="88" y="531"/>
                    <a:pt x="125" y="565"/>
                    <a:pt x="167" y="588"/>
                  </a:cubicBezTo>
                  <a:cubicBezTo>
                    <a:pt x="171" y="690"/>
                    <a:pt x="229" y="795"/>
                    <a:pt x="316" y="847"/>
                  </a:cubicBezTo>
                  <a:cubicBezTo>
                    <a:pt x="363" y="875"/>
                    <a:pt x="417" y="889"/>
                    <a:pt x="471" y="889"/>
                  </a:cubicBezTo>
                  <a:cubicBezTo>
                    <a:pt x="576" y="889"/>
                    <a:pt x="681" y="837"/>
                    <a:pt x="733" y="741"/>
                  </a:cubicBezTo>
                  <a:cubicBezTo>
                    <a:pt x="779" y="659"/>
                    <a:pt x="832" y="577"/>
                    <a:pt x="846" y="481"/>
                  </a:cubicBezTo>
                  <a:cubicBezTo>
                    <a:pt x="868" y="357"/>
                    <a:pt x="842" y="246"/>
                    <a:pt x="772" y="140"/>
                  </a:cubicBezTo>
                  <a:cubicBezTo>
                    <a:pt x="732" y="76"/>
                    <a:pt x="670" y="27"/>
                    <a:pt x="599" y="8"/>
                  </a:cubicBezTo>
                  <a:cubicBezTo>
                    <a:pt x="581" y="3"/>
                    <a:pt x="560" y="1"/>
                    <a:pt x="539" y="1"/>
                  </a:cubicBezTo>
                  <a:close/>
                </a:path>
              </a:pathLst>
            </a:custGeom>
            <a:solidFill>
              <a:srgbClr val="FFE5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92" name="Google Shape;6292;p16"/>
            <p:cNvSpPr/>
            <p:nvPr/>
          </p:nvSpPr>
          <p:spPr>
            <a:xfrm>
              <a:off x="5169300" y="4286650"/>
              <a:ext cx="44425" cy="37275"/>
            </a:xfrm>
            <a:custGeom>
              <a:avLst/>
              <a:gdLst/>
              <a:ahLst/>
              <a:cxnLst/>
              <a:rect l="l" t="t" r="r" b="b"/>
              <a:pathLst>
                <a:path w="1777" h="1491" extrusionOk="0">
                  <a:moveTo>
                    <a:pt x="1413" y="1076"/>
                  </a:moveTo>
                  <a:cubicBezTo>
                    <a:pt x="1413" y="1078"/>
                    <a:pt x="1413" y="1083"/>
                    <a:pt x="1411" y="1086"/>
                  </a:cubicBezTo>
                  <a:cubicBezTo>
                    <a:pt x="1411" y="1083"/>
                    <a:pt x="1413" y="1078"/>
                    <a:pt x="1413" y="1076"/>
                  </a:cubicBezTo>
                  <a:close/>
                  <a:moveTo>
                    <a:pt x="1054" y="1"/>
                  </a:moveTo>
                  <a:cubicBezTo>
                    <a:pt x="946" y="1"/>
                    <a:pt x="846" y="61"/>
                    <a:pt x="771" y="140"/>
                  </a:cubicBezTo>
                  <a:lnTo>
                    <a:pt x="758" y="140"/>
                  </a:lnTo>
                  <a:cubicBezTo>
                    <a:pt x="699" y="140"/>
                    <a:pt x="626" y="155"/>
                    <a:pt x="564" y="178"/>
                  </a:cubicBezTo>
                  <a:cubicBezTo>
                    <a:pt x="536" y="173"/>
                    <a:pt x="507" y="170"/>
                    <a:pt x="478" y="170"/>
                  </a:cubicBezTo>
                  <a:cubicBezTo>
                    <a:pt x="434" y="170"/>
                    <a:pt x="391" y="176"/>
                    <a:pt x="350" y="189"/>
                  </a:cubicBezTo>
                  <a:cubicBezTo>
                    <a:pt x="268" y="217"/>
                    <a:pt x="213" y="253"/>
                    <a:pt x="152" y="309"/>
                  </a:cubicBezTo>
                  <a:cubicBezTo>
                    <a:pt x="94" y="359"/>
                    <a:pt x="61" y="434"/>
                    <a:pt x="34" y="502"/>
                  </a:cubicBezTo>
                  <a:cubicBezTo>
                    <a:pt x="1" y="594"/>
                    <a:pt x="5" y="709"/>
                    <a:pt x="45" y="800"/>
                  </a:cubicBezTo>
                  <a:cubicBezTo>
                    <a:pt x="65" y="897"/>
                    <a:pt x="99" y="991"/>
                    <a:pt x="152" y="1073"/>
                  </a:cubicBezTo>
                  <a:cubicBezTo>
                    <a:pt x="190" y="1133"/>
                    <a:pt x="234" y="1185"/>
                    <a:pt x="288" y="1229"/>
                  </a:cubicBezTo>
                  <a:cubicBezTo>
                    <a:pt x="320" y="1257"/>
                    <a:pt x="354" y="1284"/>
                    <a:pt x="390" y="1307"/>
                  </a:cubicBezTo>
                  <a:cubicBezTo>
                    <a:pt x="426" y="1330"/>
                    <a:pt x="469" y="1343"/>
                    <a:pt x="506" y="1357"/>
                  </a:cubicBezTo>
                  <a:cubicBezTo>
                    <a:pt x="490" y="1351"/>
                    <a:pt x="474" y="1343"/>
                    <a:pt x="458" y="1336"/>
                  </a:cubicBezTo>
                  <a:lnTo>
                    <a:pt x="458" y="1336"/>
                  </a:lnTo>
                  <a:cubicBezTo>
                    <a:pt x="532" y="1369"/>
                    <a:pt x="603" y="1395"/>
                    <a:pt x="680" y="1409"/>
                  </a:cubicBezTo>
                  <a:cubicBezTo>
                    <a:pt x="730" y="1417"/>
                    <a:pt x="776" y="1420"/>
                    <a:pt x="822" y="1420"/>
                  </a:cubicBezTo>
                  <a:cubicBezTo>
                    <a:pt x="861" y="1420"/>
                    <a:pt x="900" y="1418"/>
                    <a:pt x="939" y="1413"/>
                  </a:cubicBezTo>
                  <a:cubicBezTo>
                    <a:pt x="945" y="1417"/>
                    <a:pt x="949" y="1425"/>
                    <a:pt x="953" y="1430"/>
                  </a:cubicBezTo>
                  <a:cubicBezTo>
                    <a:pt x="986" y="1472"/>
                    <a:pt x="1045" y="1491"/>
                    <a:pt x="1099" y="1491"/>
                  </a:cubicBezTo>
                  <a:cubicBezTo>
                    <a:pt x="1116" y="1491"/>
                    <a:pt x="1132" y="1489"/>
                    <a:pt x="1147" y="1485"/>
                  </a:cubicBezTo>
                  <a:cubicBezTo>
                    <a:pt x="1200" y="1471"/>
                    <a:pt x="1238" y="1439"/>
                    <a:pt x="1262" y="1396"/>
                  </a:cubicBezTo>
                  <a:cubicBezTo>
                    <a:pt x="1296" y="1403"/>
                    <a:pt x="1330" y="1406"/>
                    <a:pt x="1364" y="1406"/>
                  </a:cubicBezTo>
                  <a:cubicBezTo>
                    <a:pt x="1392" y="1406"/>
                    <a:pt x="1420" y="1404"/>
                    <a:pt x="1449" y="1399"/>
                  </a:cubicBezTo>
                  <a:cubicBezTo>
                    <a:pt x="1559" y="1377"/>
                    <a:pt x="1664" y="1308"/>
                    <a:pt x="1717" y="1208"/>
                  </a:cubicBezTo>
                  <a:cubicBezTo>
                    <a:pt x="1776" y="1087"/>
                    <a:pt x="1750" y="965"/>
                    <a:pt x="1667" y="864"/>
                  </a:cubicBezTo>
                  <a:cubicBezTo>
                    <a:pt x="1628" y="820"/>
                    <a:pt x="1564" y="788"/>
                    <a:pt x="1510" y="767"/>
                  </a:cubicBezTo>
                  <a:lnTo>
                    <a:pt x="1483" y="755"/>
                  </a:lnTo>
                  <a:cubicBezTo>
                    <a:pt x="1495" y="725"/>
                    <a:pt x="1497" y="691"/>
                    <a:pt x="1487" y="660"/>
                  </a:cubicBezTo>
                  <a:cubicBezTo>
                    <a:pt x="1472" y="623"/>
                    <a:pt x="1452" y="576"/>
                    <a:pt x="1410" y="558"/>
                  </a:cubicBezTo>
                  <a:cubicBezTo>
                    <a:pt x="1375" y="544"/>
                    <a:pt x="1341" y="533"/>
                    <a:pt x="1308" y="520"/>
                  </a:cubicBezTo>
                  <a:cubicBezTo>
                    <a:pt x="1348" y="418"/>
                    <a:pt x="1370" y="307"/>
                    <a:pt x="1334" y="197"/>
                  </a:cubicBezTo>
                  <a:cubicBezTo>
                    <a:pt x="1304" y="99"/>
                    <a:pt x="1229" y="36"/>
                    <a:pt x="1134" y="10"/>
                  </a:cubicBezTo>
                  <a:cubicBezTo>
                    <a:pt x="1118" y="7"/>
                    <a:pt x="1092" y="1"/>
                    <a:pt x="1065" y="1"/>
                  </a:cubicBezTo>
                  <a:cubicBezTo>
                    <a:pt x="1061" y="1"/>
                    <a:pt x="1058" y="1"/>
                    <a:pt x="1054" y="1"/>
                  </a:cubicBezTo>
                  <a:close/>
                </a:path>
              </a:pathLst>
            </a:custGeom>
            <a:solidFill>
              <a:srgbClr val="FFE5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93" name="Google Shape;6293;p16"/>
            <p:cNvSpPr/>
            <p:nvPr/>
          </p:nvSpPr>
          <p:spPr>
            <a:xfrm>
              <a:off x="4846150" y="4820725"/>
              <a:ext cx="40200" cy="47125"/>
            </a:xfrm>
            <a:custGeom>
              <a:avLst/>
              <a:gdLst/>
              <a:ahLst/>
              <a:cxnLst/>
              <a:rect l="l" t="t" r="r" b="b"/>
              <a:pathLst>
                <a:path w="1608" h="1885" extrusionOk="0">
                  <a:moveTo>
                    <a:pt x="1075" y="770"/>
                  </a:moveTo>
                  <a:lnTo>
                    <a:pt x="1075" y="770"/>
                  </a:lnTo>
                  <a:cubicBezTo>
                    <a:pt x="1082" y="771"/>
                    <a:pt x="1086" y="774"/>
                    <a:pt x="1090" y="776"/>
                  </a:cubicBezTo>
                  <a:lnTo>
                    <a:pt x="1080" y="786"/>
                  </a:lnTo>
                  <a:lnTo>
                    <a:pt x="1075" y="770"/>
                  </a:lnTo>
                  <a:close/>
                  <a:moveTo>
                    <a:pt x="1188" y="782"/>
                  </a:moveTo>
                  <a:cubicBezTo>
                    <a:pt x="1192" y="784"/>
                    <a:pt x="1194" y="790"/>
                    <a:pt x="1195" y="793"/>
                  </a:cubicBezTo>
                  <a:cubicBezTo>
                    <a:pt x="1194" y="790"/>
                    <a:pt x="1189" y="784"/>
                    <a:pt x="1188" y="782"/>
                  </a:cubicBezTo>
                  <a:close/>
                  <a:moveTo>
                    <a:pt x="603" y="1"/>
                  </a:moveTo>
                  <a:cubicBezTo>
                    <a:pt x="589" y="1"/>
                    <a:pt x="575" y="2"/>
                    <a:pt x="562" y="6"/>
                  </a:cubicBezTo>
                  <a:cubicBezTo>
                    <a:pt x="493" y="25"/>
                    <a:pt x="427" y="95"/>
                    <a:pt x="434" y="171"/>
                  </a:cubicBezTo>
                  <a:cubicBezTo>
                    <a:pt x="440" y="217"/>
                    <a:pt x="440" y="264"/>
                    <a:pt x="438" y="309"/>
                  </a:cubicBezTo>
                  <a:cubicBezTo>
                    <a:pt x="414" y="302"/>
                    <a:pt x="389" y="295"/>
                    <a:pt x="366" y="289"/>
                  </a:cubicBezTo>
                  <a:cubicBezTo>
                    <a:pt x="332" y="280"/>
                    <a:pt x="297" y="269"/>
                    <a:pt x="263" y="259"/>
                  </a:cubicBezTo>
                  <a:cubicBezTo>
                    <a:pt x="260" y="257"/>
                    <a:pt x="254" y="254"/>
                    <a:pt x="252" y="252"/>
                  </a:cubicBezTo>
                  <a:cubicBezTo>
                    <a:pt x="224" y="239"/>
                    <a:pt x="195" y="232"/>
                    <a:pt x="167" y="232"/>
                  </a:cubicBezTo>
                  <a:cubicBezTo>
                    <a:pt x="129" y="232"/>
                    <a:pt x="93" y="245"/>
                    <a:pt x="62" y="275"/>
                  </a:cubicBezTo>
                  <a:cubicBezTo>
                    <a:pt x="12" y="325"/>
                    <a:pt x="0" y="404"/>
                    <a:pt x="33" y="463"/>
                  </a:cubicBezTo>
                  <a:cubicBezTo>
                    <a:pt x="40" y="474"/>
                    <a:pt x="46" y="483"/>
                    <a:pt x="52" y="494"/>
                  </a:cubicBezTo>
                  <a:cubicBezTo>
                    <a:pt x="88" y="592"/>
                    <a:pt x="117" y="695"/>
                    <a:pt x="157" y="792"/>
                  </a:cubicBezTo>
                  <a:cubicBezTo>
                    <a:pt x="112" y="820"/>
                    <a:pt x="73" y="855"/>
                    <a:pt x="49" y="898"/>
                  </a:cubicBezTo>
                  <a:cubicBezTo>
                    <a:pt x="10" y="971"/>
                    <a:pt x="3" y="1043"/>
                    <a:pt x="45" y="1119"/>
                  </a:cubicBezTo>
                  <a:cubicBezTo>
                    <a:pt x="78" y="1179"/>
                    <a:pt x="142" y="1210"/>
                    <a:pt x="206" y="1235"/>
                  </a:cubicBezTo>
                  <a:cubicBezTo>
                    <a:pt x="206" y="1237"/>
                    <a:pt x="207" y="1238"/>
                    <a:pt x="207" y="1241"/>
                  </a:cubicBezTo>
                  <a:cubicBezTo>
                    <a:pt x="206" y="1260"/>
                    <a:pt x="206" y="1281"/>
                    <a:pt x="206" y="1300"/>
                  </a:cubicBezTo>
                  <a:cubicBezTo>
                    <a:pt x="211" y="1399"/>
                    <a:pt x="241" y="1495"/>
                    <a:pt x="296" y="1579"/>
                  </a:cubicBezTo>
                  <a:cubicBezTo>
                    <a:pt x="351" y="1666"/>
                    <a:pt x="420" y="1725"/>
                    <a:pt x="501" y="1787"/>
                  </a:cubicBezTo>
                  <a:cubicBezTo>
                    <a:pt x="557" y="1827"/>
                    <a:pt x="628" y="1854"/>
                    <a:pt x="692" y="1870"/>
                  </a:cubicBezTo>
                  <a:cubicBezTo>
                    <a:pt x="732" y="1880"/>
                    <a:pt x="771" y="1885"/>
                    <a:pt x="811" y="1885"/>
                  </a:cubicBezTo>
                  <a:cubicBezTo>
                    <a:pt x="877" y="1885"/>
                    <a:pt x="942" y="1871"/>
                    <a:pt x="1001" y="1840"/>
                  </a:cubicBezTo>
                  <a:cubicBezTo>
                    <a:pt x="1098" y="1790"/>
                    <a:pt x="1151" y="1708"/>
                    <a:pt x="1188" y="1609"/>
                  </a:cubicBezTo>
                  <a:cubicBezTo>
                    <a:pt x="1273" y="1582"/>
                    <a:pt x="1346" y="1538"/>
                    <a:pt x="1389" y="1459"/>
                  </a:cubicBezTo>
                  <a:cubicBezTo>
                    <a:pt x="1432" y="1379"/>
                    <a:pt x="1442" y="1301"/>
                    <a:pt x="1426" y="1212"/>
                  </a:cubicBezTo>
                  <a:cubicBezTo>
                    <a:pt x="1424" y="1194"/>
                    <a:pt x="1419" y="1178"/>
                    <a:pt x="1416" y="1162"/>
                  </a:cubicBezTo>
                  <a:lnTo>
                    <a:pt x="1459" y="1108"/>
                  </a:lnTo>
                  <a:cubicBezTo>
                    <a:pt x="1478" y="1083"/>
                    <a:pt x="1495" y="1059"/>
                    <a:pt x="1510" y="1033"/>
                  </a:cubicBezTo>
                  <a:cubicBezTo>
                    <a:pt x="1520" y="1008"/>
                    <a:pt x="1528" y="986"/>
                    <a:pt x="1540" y="961"/>
                  </a:cubicBezTo>
                  <a:cubicBezTo>
                    <a:pt x="1541" y="958"/>
                    <a:pt x="1541" y="957"/>
                    <a:pt x="1542" y="955"/>
                  </a:cubicBezTo>
                  <a:lnTo>
                    <a:pt x="1542" y="955"/>
                  </a:lnTo>
                  <a:cubicBezTo>
                    <a:pt x="1541" y="955"/>
                    <a:pt x="1541" y="955"/>
                    <a:pt x="1541" y="955"/>
                  </a:cubicBezTo>
                  <a:cubicBezTo>
                    <a:pt x="1541" y="955"/>
                    <a:pt x="1542" y="955"/>
                    <a:pt x="1542" y="955"/>
                  </a:cubicBezTo>
                  <a:lnTo>
                    <a:pt x="1542" y="955"/>
                  </a:lnTo>
                  <a:cubicBezTo>
                    <a:pt x="1542" y="955"/>
                    <a:pt x="1542" y="955"/>
                    <a:pt x="1542" y="955"/>
                  </a:cubicBezTo>
                  <a:lnTo>
                    <a:pt x="1542" y="955"/>
                  </a:lnTo>
                  <a:cubicBezTo>
                    <a:pt x="1542" y="955"/>
                    <a:pt x="1542" y="954"/>
                    <a:pt x="1542" y="954"/>
                  </a:cubicBezTo>
                  <a:lnTo>
                    <a:pt x="1542" y="954"/>
                  </a:lnTo>
                  <a:cubicBezTo>
                    <a:pt x="1542" y="954"/>
                    <a:pt x="1542" y="954"/>
                    <a:pt x="1542" y="955"/>
                  </a:cubicBezTo>
                  <a:lnTo>
                    <a:pt x="1542" y="955"/>
                  </a:lnTo>
                  <a:cubicBezTo>
                    <a:pt x="1542" y="954"/>
                    <a:pt x="1542" y="953"/>
                    <a:pt x="1543" y="951"/>
                  </a:cubicBezTo>
                  <a:lnTo>
                    <a:pt x="1543" y="951"/>
                  </a:lnTo>
                  <a:cubicBezTo>
                    <a:pt x="1543" y="952"/>
                    <a:pt x="1543" y="953"/>
                    <a:pt x="1542" y="954"/>
                  </a:cubicBezTo>
                  <a:lnTo>
                    <a:pt x="1542" y="954"/>
                  </a:lnTo>
                  <a:cubicBezTo>
                    <a:pt x="1545" y="949"/>
                    <a:pt x="1546" y="945"/>
                    <a:pt x="1548" y="940"/>
                  </a:cubicBezTo>
                  <a:lnTo>
                    <a:pt x="1548" y="940"/>
                  </a:lnTo>
                  <a:cubicBezTo>
                    <a:pt x="1547" y="943"/>
                    <a:pt x="1546" y="945"/>
                    <a:pt x="1546" y="947"/>
                  </a:cubicBezTo>
                  <a:cubicBezTo>
                    <a:pt x="1567" y="899"/>
                    <a:pt x="1584" y="850"/>
                    <a:pt x="1593" y="800"/>
                  </a:cubicBezTo>
                  <a:cubicBezTo>
                    <a:pt x="1607" y="717"/>
                    <a:pt x="1606" y="624"/>
                    <a:pt x="1563" y="545"/>
                  </a:cubicBezTo>
                  <a:cubicBezTo>
                    <a:pt x="1507" y="444"/>
                    <a:pt x="1419" y="387"/>
                    <a:pt x="1319" y="359"/>
                  </a:cubicBezTo>
                  <a:cubicBezTo>
                    <a:pt x="1304" y="293"/>
                    <a:pt x="1284" y="227"/>
                    <a:pt x="1254" y="164"/>
                  </a:cubicBezTo>
                  <a:cubicBezTo>
                    <a:pt x="1233" y="117"/>
                    <a:pt x="1194" y="79"/>
                    <a:pt x="1154" y="48"/>
                  </a:cubicBezTo>
                  <a:cubicBezTo>
                    <a:pt x="1131" y="30"/>
                    <a:pt x="1103" y="20"/>
                    <a:pt x="1079" y="12"/>
                  </a:cubicBezTo>
                  <a:cubicBezTo>
                    <a:pt x="1057" y="9"/>
                    <a:pt x="1031" y="6"/>
                    <a:pt x="1006" y="2"/>
                  </a:cubicBezTo>
                  <a:cubicBezTo>
                    <a:pt x="1001" y="1"/>
                    <a:pt x="997" y="1"/>
                    <a:pt x="992" y="1"/>
                  </a:cubicBezTo>
                  <a:cubicBezTo>
                    <a:pt x="906" y="1"/>
                    <a:pt x="833" y="67"/>
                    <a:pt x="780" y="132"/>
                  </a:cubicBezTo>
                  <a:cubicBezTo>
                    <a:pt x="771" y="118"/>
                    <a:pt x="763" y="104"/>
                    <a:pt x="756" y="88"/>
                  </a:cubicBezTo>
                  <a:cubicBezTo>
                    <a:pt x="725" y="33"/>
                    <a:pt x="664" y="1"/>
                    <a:pt x="603" y="1"/>
                  </a:cubicBezTo>
                  <a:close/>
                </a:path>
              </a:pathLst>
            </a:custGeom>
            <a:solidFill>
              <a:srgbClr val="FFE5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94" name="Google Shape;6294;p16"/>
            <p:cNvSpPr/>
            <p:nvPr/>
          </p:nvSpPr>
          <p:spPr>
            <a:xfrm>
              <a:off x="4811275" y="4885075"/>
              <a:ext cx="43725" cy="48775"/>
            </a:xfrm>
            <a:custGeom>
              <a:avLst/>
              <a:gdLst/>
              <a:ahLst/>
              <a:cxnLst/>
              <a:rect l="l" t="t" r="r" b="b"/>
              <a:pathLst>
                <a:path w="1749" h="1951" extrusionOk="0">
                  <a:moveTo>
                    <a:pt x="1033" y="1813"/>
                  </a:moveTo>
                  <a:lnTo>
                    <a:pt x="1033" y="1813"/>
                  </a:lnTo>
                  <a:cubicBezTo>
                    <a:pt x="1030" y="1817"/>
                    <a:pt x="1026" y="1823"/>
                    <a:pt x="1022" y="1828"/>
                  </a:cubicBezTo>
                  <a:cubicBezTo>
                    <a:pt x="1025" y="1821"/>
                    <a:pt x="1027" y="1816"/>
                    <a:pt x="1033" y="1813"/>
                  </a:cubicBezTo>
                  <a:close/>
                  <a:moveTo>
                    <a:pt x="720" y="0"/>
                  </a:moveTo>
                  <a:cubicBezTo>
                    <a:pt x="654" y="0"/>
                    <a:pt x="569" y="26"/>
                    <a:pt x="525" y="79"/>
                  </a:cubicBezTo>
                  <a:cubicBezTo>
                    <a:pt x="434" y="191"/>
                    <a:pt x="348" y="305"/>
                    <a:pt x="298" y="442"/>
                  </a:cubicBezTo>
                  <a:cubicBezTo>
                    <a:pt x="282" y="487"/>
                    <a:pt x="272" y="531"/>
                    <a:pt x="269" y="577"/>
                  </a:cubicBezTo>
                  <a:cubicBezTo>
                    <a:pt x="157" y="656"/>
                    <a:pt x="71" y="773"/>
                    <a:pt x="34" y="909"/>
                  </a:cubicBezTo>
                  <a:cubicBezTo>
                    <a:pt x="1" y="1024"/>
                    <a:pt x="28" y="1155"/>
                    <a:pt x="115" y="1240"/>
                  </a:cubicBezTo>
                  <a:cubicBezTo>
                    <a:pt x="130" y="1254"/>
                    <a:pt x="147" y="1267"/>
                    <a:pt x="164" y="1277"/>
                  </a:cubicBezTo>
                  <a:cubicBezTo>
                    <a:pt x="163" y="1307"/>
                    <a:pt x="164" y="1339"/>
                    <a:pt x="177" y="1370"/>
                  </a:cubicBezTo>
                  <a:cubicBezTo>
                    <a:pt x="199" y="1429"/>
                    <a:pt x="233" y="1472"/>
                    <a:pt x="285" y="1511"/>
                  </a:cubicBezTo>
                  <a:cubicBezTo>
                    <a:pt x="364" y="1569"/>
                    <a:pt x="465" y="1588"/>
                    <a:pt x="562" y="1588"/>
                  </a:cubicBezTo>
                  <a:cubicBezTo>
                    <a:pt x="572" y="1588"/>
                    <a:pt x="583" y="1588"/>
                    <a:pt x="594" y="1587"/>
                  </a:cubicBezTo>
                  <a:cubicBezTo>
                    <a:pt x="608" y="1587"/>
                    <a:pt x="622" y="1586"/>
                    <a:pt x="637" y="1584"/>
                  </a:cubicBezTo>
                  <a:cubicBezTo>
                    <a:pt x="638" y="1627"/>
                    <a:pt x="643" y="1669"/>
                    <a:pt x="640" y="1709"/>
                  </a:cubicBezTo>
                  <a:cubicBezTo>
                    <a:pt x="633" y="1741"/>
                    <a:pt x="635" y="1771"/>
                    <a:pt x="643" y="1801"/>
                  </a:cubicBezTo>
                  <a:cubicBezTo>
                    <a:pt x="654" y="1851"/>
                    <a:pt x="689" y="1895"/>
                    <a:pt x="733" y="1923"/>
                  </a:cubicBezTo>
                  <a:cubicBezTo>
                    <a:pt x="765" y="1942"/>
                    <a:pt x="800" y="1951"/>
                    <a:pt x="834" y="1951"/>
                  </a:cubicBezTo>
                  <a:cubicBezTo>
                    <a:pt x="902" y="1951"/>
                    <a:pt x="969" y="1915"/>
                    <a:pt x="1009" y="1853"/>
                  </a:cubicBezTo>
                  <a:cubicBezTo>
                    <a:pt x="1012" y="1846"/>
                    <a:pt x="1017" y="1839"/>
                    <a:pt x="1023" y="1831"/>
                  </a:cubicBezTo>
                  <a:cubicBezTo>
                    <a:pt x="1027" y="1827"/>
                    <a:pt x="1033" y="1820"/>
                    <a:pt x="1039" y="1814"/>
                  </a:cubicBezTo>
                  <a:cubicBezTo>
                    <a:pt x="1066" y="1851"/>
                    <a:pt x="1102" y="1880"/>
                    <a:pt x="1154" y="1895"/>
                  </a:cubicBezTo>
                  <a:cubicBezTo>
                    <a:pt x="1174" y="1900"/>
                    <a:pt x="1193" y="1903"/>
                    <a:pt x="1212" y="1903"/>
                  </a:cubicBezTo>
                  <a:cubicBezTo>
                    <a:pt x="1268" y="1903"/>
                    <a:pt x="1321" y="1880"/>
                    <a:pt x="1364" y="1841"/>
                  </a:cubicBezTo>
                  <a:cubicBezTo>
                    <a:pt x="1509" y="1712"/>
                    <a:pt x="1624" y="1548"/>
                    <a:pt x="1659" y="1356"/>
                  </a:cubicBezTo>
                  <a:cubicBezTo>
                    <a:pt x="1684" y="1234"/>
                    <a:pt x="1672" y="1109"/>
                    <a:pt x="1631" y="994"/>
                  </a:cubicBezTo>
                  <a:cubicBezTo>
                    <a:pt x="1651" y="968"/>
                    <a:pt x="1671" y="939"/>
                    <a:pt x="1685" y="911"/>
                  </a:cubicBezTo>
                  <a:cubicBezTo>
                    <a:pt x="1734" y="809"/>
                    <a:pt x="1749" y="701"/>
                    <a:pt x="1715" y="592"/>
                  </a:cubicBezTo>
                  <a:cubicBezTo>
                    <a:pt x="1691" y="500"/>
                    <a:pt x="1631" y="417"/>
                    <a:pt x="1562" y="355"/>
                  </a:cubicBezTo>
                  <a:cubicBezTo>
                    <a:pt x="1478" y="283"/>
                    <a:pt x="1392" y="240"/>
                    <a:pt x="1292" y="198"/>
                  </a:cubicBezTo>
                  <a:cubicBezTo>
                    <a:pt x="1221" y="171"/>
                    <a:pt x="1145" y="157"/>
                    <a:pt x="1071" y="157"/>
                  </a:cubicBezTo>
                  <a:cubicBezTo>
                    <a:pt x="1047" y="157"/>
                    <a:pt x="1024" y="158"/>
                    <a:pt x="1002" y="161"/>
                  </a:cubicBezTo>
                  <a:cubicBezTo>
                    <a:pt x="976" y="135"/>
                    <a:pt x="948" y="111"/>
                    <a:pt x="923" y="85"/>
                  </a:cubicBezTo>
                  <a:cubicBezTo>
                    <a:pt x="884" y="49"/>
                    <a:pt x="841" y="24"/>
                    <a:pt x="795" y="10"/>
                  </a:cubicBezTo>
                  <a:cubicBezTo>
                    <a:pt x="768" y="4"/>
                    <a:pt x="745" y="0"/>
                    <a:pt x="720" y="0"/>
                  </a:cubicBezTo>
                  <a:close/>
                </a:path>
              </a:pathLst>
            </a:custGeom>
            <a:solidFill>
              <a:srgbClr val="FFE5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95" name="Google Shape;6295;p16"/>
            <p:cNvSpPr/>
            <p:nvPr/>
          </p:nvSpPr>
          <p:spPr>
            <a:xfrm>
              <a:off x="4867650" y="4915575"/>
              <a:ext cx="50225" cy="43050"/>
            </a:xfrm>
            <a:custGeom>
              <a:avLst/>
              <a:gdLst/>
              <a:ahLst/>
              <a:cxnLst/>
              <a:rect l="l" t="t" r="r" b="b"/>
              <a:pathLst>
                <a:path w="2009" h="1722" extrusionOk="0">
                  <a:moveTo>
                    <a:pt x="657" y="833"/>
                  </a:moveTo>
                  <a:lnTo>
                    <a:pt x="660" y="837"/>
                  </a:lnTo>
                  <a:cubicBezTo>
                    <a:pt x="653" y="836"/>
                    <a:pt x="646" y="836"/>
                    <a:pt x="640" y="836"/>
                  </a:cubicBezTo>
                  <a:cubicBezTo>
                    <a:pt x="633" y="836"/>
                    <a:pt x="626" y="836"/>
                    <a:pt x="620" y="837"/>
                  </a:cubicBezTo>
                  <a:lnTo>
                    <a:pt x="620" y="837"/>
                  </a:lnTo>
                  <a:cubicBezTo>
                    <a:pt x="630" y="834"/>
                    <a:pt x="644" y="833"/>
                    <a:pt x="657" y="833"/>
                  </a:cubicBezTo>
                  <a:close/>
                  <a:moveTo>
                    <a:pt x="1098" y="897"/>
                  </a:moveTo>
                  <a:cubicBezTo>
                    <a:pt x="1096" y="899"/>
                    <a:pt x="1095" y="903"/>
                    <a:pt x="1094" y="904"/>
                  </a:cubicBezTo>
                  <a:cubicBezTo>
                    <a:pt x="1091" y="903"/>
                    <a:pt x="1089" y="903"/>
                    <a:pt x="1088" y="901"/>
                  </a:cubicBezTo>
                  <a:cubicBezTo>
                    <a:pt x="1094" y="901"/>
                    <a:pt x="1095" y="899"/>
                    <a:pt x="1096" y="897"/>
                  </a:cubicBezTo>
                  <a:close/>
                  <a:moveTo>
                    <a:pt x="571" y="847"/>
                  </a:moveTo>
                  <a:cubicBezTo>
                    <a:pt x="542" y="857"/>
                    <a:pt x="514" y="873"/>
                    <a:pt x="492" y="896"/>
                  </a:cubicBezTo>
                  <a:cubicBezTo>
                    <a:pt x="470" y="917"/>
                    <a:pt x="449" y="937"/>
                    <a:pt x="427" y="956"/>
                  </a:cubicBezTo>
                  <a:cubicBezTo>
                    <a:pt x="427" y="956"/>
                    <a:pt x="427" y="955"/>
                    <a:pt x="429" y="955"/>
                  </a:cubicBezTo>
                  <a:cubicBezTo>
                    <a:pt x="434" y="946"/>
                    <a:pt x="440" y="934"/>
                    <a:pt x="447" y="926"/>
                  </a:cubicBezTo>
                  <a:cubicBezTo>
                    <a:pt x="459" y="913"/>
                    <a:pt x="470" y="901"/>
                    <a:pt x="485" y="890"/>
                  </a:cubicBezTo>
                  <a:cubicBezTo>
                    <a:pt x="506" y="876"/>
                    <a:pt x="529" y="863"/>
                    <a:pt x="552" y="853"/>
                  </a:cubicBezTo>
                  <a:cubicBezTo>
                    <a:pt x="558" y="850"/>
                    <a:pt x="565" y="849"/>
                    <a:pt x="571" y="847"/>
                  </a:cubicBezTo>
                  <a:close/>
                  <a:moveTo>
                    <a:pt x="1195" y="1"/>
                  </a:moveTo>
                  <a:cubicBezTo>
                    <a:pt x="1191" y="1"/>
                    <a:pt x="1188" y="1"/>
                    <a:pt x="1184" y="1"/>
                  </a:cubicBezTo>
                  <a:cubicBezTo>
                    <a:pt x="1125" y="7"/>
                    <a:pt x="1069" y="12"/>
                    <a:pt x="1015" y="30"/>
                  </a:cubicBezTo>
                  <a:cubicBezTo>
                    <a:pt x="995" y="26"/>
                    <a:pt x="975" y="25"/>
                    <a:pt x="955" y="25"/>
                  </a:cubicBezTo>
                  <a:cubicBezTo>
                    <a:pt x="857" y="25"/>
                    <a:pt x="754" y="62"/>
                    <a:pt x="691" y="134"/>
                  </a:cubicBezTo>
                  <a:cubicBezTo>
                    <a:pt x="658" y="126"/>
                    <a:pt x="624" y="122"/>
                    <a:pt x="591" y="122"/>
                  </a:cubicBezTo>
                  <a:cubicBezTo>
                    <a:pt x="546" y="122"/>
                    <a:pt x="502" y="130"/>
                    <a:pt x="464" y="145"/>
                  </a:cubicBezTo>
                  <a:cubicBezTo>
                    <a:pt x="328" y="201"/>
                    <a:pt x="250" y="320"/>
                    <a:pt x="272" y="466"/>
                  </a:cubicBezTo>
                  <a:cubicBezTo>
                    <a:pt x="276" y="494"/>
                    <a:pt x="285" y="521"/>
                    <a:pt x="296" y="545"/>
                  </a:cubicBezTo>
                  <a:cubicBezTo>
                    <a:pt x="249" y="571"/>
                    <a:pt x="206" y="603"/>
                    <a:pt x="164" y="643"/>
                  </a:cubicBezTo>
                  <a:cubicBezTo>
                    <a:pt x="62" y="745"/>
                    <a:pt x="1" y="903"/>
                    <a:pt x="18" y="1048"/>
                  </a:cubicBezTo>
                  <a:cubicBezTo>
                    <a:pt x="25" y="1117"/>
                    <a:pt x="41" y="1182"/>
                    <a:pt x="81" y="1239"/>
                  </a:cubicBezTo>
                  <a:cubicBezTo>
                    <a:pt x="128" y="1312"/>
                    <a:pt x="193" y="1355"/>
                    <a:pt x="278" y="1385"/>
                  </a:cubicBezTo>
                  <a:cubicBezTo>
                    <a:pt x="307" y="1396"/>
                    <a:pt x="341" y="1401"/>
                    <a:pt x="374" y="1401"/>
                  </a:cubicBezTo>
                  <a:cubicBezTo>
                    <a:pt x="390" y="1401"/>
                    <a:pt x="405" y="1400"/>
                    <a:pt x="420" y="1398"/>
                  </a:cubicBezTo>
                  <a:cubicBezTo>
                    <a:pt x="452" y="1470"/>
                    <a:pt x="512" y="1531"/>
                    <a:pt x="588" y="1549"/>
                  </a:cubicBezTo>
                  <a:cubicBezTo>
                    <a:pt x="615" y="1555"/>
                    <a:pt x="641" y="1557"/>
                    <a:pt x="667" y="1557"/>
                  </a:cubicBezTo>
                  <a:cubicBezTo>
                    <a:pt x="707" y="1557"/>
                    <a:pt x="746" y="1551"/>
                    <a:pt x="782" y="1541"/>
                  </a:cubicBezTo>
                  <a:cubicBezTo>
                    <a:pt x="808" y="1622"/>
                    <a:pt x="865" y="1687"/>
                    <a:pt x="953" y="1712"/>
                  </a:cubicBezTo>
                  <a:cubicBezTo>
                    <a:pt x="975" y="1718"/>
                    <a:pt x="998" y="1721"/>
                    <a:pt x="1020" y="1721"/>
                  </a:cubicBezTo>
                  <a:cubicBezTo>
                    <a:pt x="1106" y="1721"/>
                    <a:pt x="1186" y="1675"/>
                    <a:pt x="1233" y="1601"/>
                  </a:cubicBezTo>
                  <a:cubicBezTo>
                    <a:pt x="1239" y="1592"/>
                    <a:pt x="1244" y="1585"/>
                    <a:pt x="1247" y="1578"/>
                  </a:cubicBezTo>
                  <a:cubicBezTo>
                    <a:pt x="1254" y="1571"/>
                    <a:pt x="1262" y="1561"/>
                    <a:pt x="1269" y="1554"/>
                  </a:cubicBezTo>
                  <a:cubicBezTo>
                    <a:pt x="1299" y="1585"/>
                    <a:pt x="1338" y="1608"/>
                    <a:pt x="1385" y="1621"/>
                  </a:cubicBezTo>
                  <a:cubicBezTo>
                    <a:pt x="1409" y="1627"/>
                    <a:pt x="1434" y="1630"/>
                    <a:pt x="1457" y="1630"/>
                  </a:cubicBezTo>
                  <a:cubicBezTo>
                    <a:pt x="1530" y="1630"/>
                    <a:pt x="1599" y="1602"/>
                    <a:pt x="1657" y="1551"/>
                  </a:cubicBezTo>
                  <a:cubicBezTo>
                    <a:pt x="1753" y="1464"/>
                    <a:pt x="1845" y="1378"/>
                    <a:pt x="1914" y="1266"/>
                  </a:cubicBezTo>
                  <a:cubicBezTo>
                    <a:pt x="1998" y="1134"/>
                    <a:pt x="2008" y="968"/>
                    <a:pt x="2008" y="812"/>
                  </a:cubicBezTo>
                  <a:cubicBezTo>
                    <a:pt x="2008" y="710"/>
                    <a:pt x="1952" y="601"/>
                    <a:pt x="1862" y="552"/>
                  </a:cubicBezTo>
                  <a:cubicBezTo>
                    <a:pt x="1826" y="532"/>
                    <a:pt x="1790" y="515"/>
                    <a:pt x="1751" y="502"/>
                  </a:cubicBezTo>
                  <a:cubicBezTo>
                    <a:pt x="1720" y="422"/>
                    <a:pt x="1682" y="344"/>
                    <a:pt x="1648" y="265"/>
                  </a:cubicBezTo>
                  <a:cubicBezTo>
                    <a:pt x="1615" y="186"/>
                    <a:pt x="1524" y="124"/>
                    <a:pt x="1428" y="106"/>
                  </a:cubicBezTo>
                  <a:cubicBezTo>
                    <a:pt x="1388" y="63"/>
                    <a:pt x="1328" y="30"/>
                    <a:pt x="1270" y="14"/>
                  </a:cubicBezTo>
                  <a:cubicBezTo>
                    <a:pt x="1248" y="5"/>
                    <a:pt x="1221" y="1"/>
                    <a:pt x="1195" y="1"/>
                  </a:cubicBezTo>
                  <a:close/>
                </a:path>
              </a:pathLst>
            </a:custGeom>
            <a:solidFill>
              <a:srgbClr val="FFE5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96" name="Google Shape;6296;p16"/>
            <p:cNvSpPr/>
            <p:nvPr/>
          </p:nvSpPr>
          <p:spPr>
            <a:xfrm>
              <a:off x="4881900" y="4941725"/>
              <a:ext cx="23575" cy="21400"/>
            </a:xfrm>
            <a:custGeom>
              <a:avLst/>
              <a:gdLst/>
              <a:ahLst/>
              <a:cxnLst/>
              <a:rect l="l" t="t" r="r" b="b"/>
              <a:pathLst>
                <a:path w="943" h="856" extrusionOk="0">
                  <a:moveTo>
                    <a:pt x="247" y="1"/>
                  </a:moveTo>
                  <a:cubicBezTo>
                    <a:pt x="163" y="1"/>
                    <a:pt x="75" y="55"/>
                    <a:pt x="58" y="143"/>
                  </a:cubicBezTo>
                  <a:cubicBezTo>
                    <a:pt x="38" y="240"/>
                    <a:pt x="15" y="339"/>
                    <a:pt x="8" y="441"/>
                  </a:cubicBezTo>
                  <a:cubicBezTo>
                    <a:pt x="1" y="546"/>
                    <a:pt x="45" y="650"/>
                    <a:pt x="96" y="740"/>
                  </a:cubicBezTo>
                  <a:cubicBezTo>
                    <a:pt x="124" y="792"/>
                    <a:pt x="175" y="832"/>
                    <a:pt x="232" y="848"/>
                  </a:cubicBezTo>
                  <a:cubicBezTo>
                    <a:pt x="251" y="853"/>
                    <a:pt x="269" y="855"/>
                    <a:pt x="287" y="855"/>
                  </a:cubicBezTo>
                  <a:cubicBezTo>
                    <a:pt x="327" y="855"/>
                    <a:pt x="363" y="843"/>
                    <a:pt x="404" y="826"/>
                  </a:cubicBezTo>
                  <a:cubicBezTo>
                    <a:pt x="478" y="796"/>
                    <a:pt x="552" y="763"/>
                    <a:pt x="626" y="729"/>
                  </a:cubicBezTo>
                  <a:cubicBezTo>
                    <a:pt x="657" y="714"/>
                    <a:pt x="689" y="700"/>
                    <a:pt x="719" y="686"/>
                  </a:cubicBezTo>
                  <a:cubicBezTo>
                    <a:pt x="769" y="663"/>
                    <a:pt x="812" y="625"/>
                    <a:pt x="855" y="589"/>
                  </a:cubicBezTo>
                  <a:cubicBezTo>
                    <a:pt x="913" y="541"/>
                    <a:pt x="943" y="453"/>
                    <a:pt x="943" y="380"/>
                  </a:cubicBezTo>
                  <a:cubicBezTo>
                    <a:pt x="943" y="304"/>
                    <a:pt x="913" y="230"/>
                    <a:pt x="860" y="176"/>
                  </a:cubicBezTo>
                  <a:cubicBezTo>
                    <a:pt x="824" y="138"/>
                    <a:pt x="779" y="114"/>
                    <a:pt x="729" y="101"/>
                  </a:cubicBezTo>
                  <a:cubicBezTo>
                    <a:pt x="704" y="94"/>
                    <a:pt x="677" y="90"/>
                    <a:pt x="650" y="90"/>
                  </a:cubicBezTo>
                  <a:cubicBezTo>
                    <a:pt x="578" y="90"/>
                    <a:pt x="505" y="116"/>
                    <a:pt x="452" y="173"/>
                  </a:cubicBezTo>
                  <a:lnTo>
                    <a:pt x="437" y="187"/>
                  </a:lnTo>
                  <a:cubicBezTo>
                    <a:pt x="437" y="157"/>
                    <a:pt x="432" y="128"/>
                    <a:pt x="413" y="100"/>
                  </a:cubicBezTo>
                  <a:cubicBezTo>
                    <a:pt x="389" y="54"/>
                    <a:pt x="345" y="21"/>
                    <a:pt x="297" y="8"/>
                  </a:cubicBezTo>
                  <a:cubicBezTo>
                    <a:pt x="281" y="3"/>
                    <a:pt x="264" y="1"/>
                    <a:pt x="247" y="1"/>
                  </a:cubicBezTo>
                  <a:close/>
                </a:path>
              </a:pathLst>
            </a:custGeom>
            <a:solidFill>
              <a:srgbClr val="FFE5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97" name="Google Shape;6297;p16"/>
            <p:cNvSpPr/>
            <p:nvPr/>
          </p:nvSpPr>
          <p:spPr>
            <a:xfrm>
              <a:off x="5111350" y="5185525"/>
              <a:ext cx="54275" cy="64175"/>
            </a:xfrm>
            <a:custGeom>
              <a:avLst/>
              <a:gdLst/>
              <a:ahLst/>
              <a:cxnLst/>
              <a:rect l="l" t="t" r="r" b="b"/>
              <a:pathLst>
                <a:path w="2171" h="2567" extrusionOk="0">
                  <a:moveTo>
                    <a:pt x="1085" y="1318"/>
                  </a:moveTo>
                  <a:cubicBezTo>
                    <a:pt x="1076" y="1327"/>
                    <a:pt x="1069" y="1337"/>
                    <a:pt x="1062" y="1345"/>
                  </a:cubicBezTo>
                  <a:cubicBezTo>
                    <a:pt x="1023" y="1347"/>
                    <a:pt x="986" y="1357"/>
                    <a:pt x="950" y="1368"/>
                  </a:cubicBezTo>
                  <a:cubicBezTo>
                    <a:pt x="950" y="1367"/>
                    <a:pt x="950" y="1367"/>
                    <a:pt x="949" y="1365"/>
                  </a:cubicBezTo>
                  <a:cubicBezTo>
                    <a:pt x="954" y="1363"/>
                    <a:pt x="962" y="1360"/>
                    <a:pt x="966" y="1358"/>
                  </a:cubicBezTo>
                  <a:cubicBezTo>
                    <a:pt x="987" y="1351"/>
                    <a:pt x="1009" y="1344"/>
                    <a:pt x="1029" y="1332"/>
                  </a:cubicBezTo>
                  <a:cubicBezTo>
                    <a:pt x="1038" y="1330"/>
                    <a:pt x="1048" y="1324"/>
                    <a:pt x="1056" y="1321"/>
                  </a:cubicBezTo>
                  <a:cubicBezTo>
                    <a:pt x="1066" y="1321"/>
                    <a:pt x="1076" y="1321"/>
                    <a:pt x="1085" y="1318"/>
                  </a:cubicBezTo>
                  <a:close/>
                  <a:moveTo>
                    <a:pt x="1589" y="1"/>
                  </a:moveTo>
                  <a:cubicBezTo>
                    <a:pt x="1525" y="1"/>
                    <a:pt x="1471" y="15"/>
                    <a:pt x="1418" y="38"/>
                  </a:cubicBezTo>
                  <a:cubicBezTo>
                    <a:pt x="1370" y="19"/>
                    <a:pt x="1320" y="10"/>
                    <a:pt x="1271" y="10"/>
                  </a:cubicBezTo>
                  <a:cubicBezTo>
                    <a:pt x="1162" y="10"/>
                    <a:pt x="1055" y="53"/>
                    <a:pt x="969" y="130"/>
                  </a:cubicBezTo>
                  <a:cubicBezTo>
                    <a:pt x="887" y="198"/>
                    <a:pt x="819" y="282"/>
                    <a:pt x="771" y="377"/>
                  </a:cubicBezTo>
                  <a:cubicBezTo>
                    <a:pt x="759" y="387"/>
                    <a:pt x="750" y="396"/>
                    <a:pt x="742" y="405"/>
                  </a:cubicBezTo>
                  <a:cubicBezTo>
                    <a:pt x="726" y="425"/>
                    <a:pt x="709" y="442"/>
                    <a:pt x="693" y="462"/>
                  </a:cubicBezTo>
                  <a:cubicBezTo>
                    <a:pt x="676" y="461"/>
                    <a:pt x="658" y="460"/>
                    <a:pt x="639" y="460"/>
                  </a:cubicBezTo>
                  <a:cubicBezTo>
                    <a:pt x="631" y="460"/>
                    <a:pt x="623" y="460"/>
                    <a:pt x="615" y="461"/>
                  </a:cubicBezTo>
                  <a:cubicBezTo>
                    <a:pt x="505" y="466"/>
                    <a:pt x="440" y="491"/>
                    <a:pt x="340" y="534"/>
                  </a:cubicBezTo>
                  <a:cubicBezTo>
                    <a:pt x="252" y="571"/>
                    <a:pt x="187" y="656"/>
                    <a:pt x="131" y="729"/>
                  </a:cubicBezTo>
                  <a:cubicBezTo>
                    <a:pt x="44" y="844"/>
                    <a:pt x="24" y="988"/>
                    <a:pt x="5" y="1127"/>
                  </a:cubicBezTo>
                  <a:cubicBezTo>
                    <a:pt x="1" y="1172"/>
                    <a:pt x="2" y="1218"/>
                    <a:pt x="5" y="1263"/>
                  </a:cubicBezTo>
                  <a:cubicBezTo>
                    <a:pt x="11" y="1350"/>
                    <a:pt x="24" y="1436"/>
                    <a:pt x="45" y="1519"/>
                  </a:cubicBezTo>
                  <a:cubicBezTo>
                    <a:pt x="74" y="1641"/>
                    <a:pt x="126" y="1763"/>
                    <a:pt x="189" y="1874"/>
                  </a:cubicBezTo>
                  <a:cubicBezTo>
                    <a:pt x="264" y="2005"/>
                    <a:pt x="363" y="2107"/>
                    <a:pt x="486" y="2193"/>
                  </a:cubicBezTo>
                  <a:cubicBezTo>
                    <a:pt x="549" y="2237"/>
                    <a:pt x="637" y="2270"/>
                    <a:pt x="726" y="2288"/>
                  </a:cubicBezTo>
                  <a:cubicBezTo>
                    <a:pt x="808" y="2457"/>
                    <a:pt x="988" y="2566"/>
                    <a:pt x="1175" y="2566"/>
                  </a:cubicBezTo>
                  <a:cubicBezTo>
                    <a:pt x="1178" y="2566"/>
                    <a:pt x="1182" y="2566"/>
                    <a:pt x="1186" y="2566"/>
                  </a:cubicBezTo>
                  <a:cubicBezTo>
                    <a:pt x="1424" y="2560"/>
                    <a:pt x="1609" y="2407"/>
                    <a:pt x="1734" y="2209"/>
                  </a:cubicBezTo>
                  <a:cubicBezTo>
                    <a:pt x="1832" y="2178"/>
                    <a:pt x="1912" y="2115"/>
                    <a:pt x="1964" y="2028"/>
                  </a:cubicBezTo>
                  <a:cubicBezTo>
                    <a:pt x="2034" y="1913"/>
                    <a:pt x="2111" y="1795"/>
                    <a:pt x="2142" y="1661"/>
                  </a:cubicBezTo>
                  <a:cubicBezTo>
                    <a:pt x="2171" y="1545"/>
                    <a:pt x="2158" y="1430"/>
                    <a:pt x="2136" y="1315"/>
                  </a:cubicBezTo>
                  <a:cubicBezTo>
                    <a:pt x="2136" y="1274"/>
                    <a:pt x="2139" y="1232"/>
                    <a:pt x="2139" y="1193"/>
                  </a:cubicBezTo>
                  <a:cubicBezTo>
                    <a:pt x="2144" y="1094"/>
                    <a:pt x="2115" y="1005"/>
                    <a:pt x="2076" y="914"/>
                  </a:cubicBezTo>
                  <a:cubicBezTo>
                    <a:pt x="2050" y="857"/>
                    <a:pt x="2013" y="808"/>
                    <a:pt x="1970" y="765"/>
                  </a:cubicBezTo>
                  <a:cubicBezTo>
                    <a:pt x="1968" y="764"/>
                    <a:pt x="1968" y="762"/>
                    <a:pt x="1967" y="761"/>
                  </a:cubicBezTo>
                  <a:cubicBezTo>
                    <a:pt x="1963" y="755"/>
                    <a:pt x="1960" y="751"/>
                    <a:pt x="1957" y="746"/>
                  </a:cubicBezTo>
                  <a:cubicBezTo>
                    <a:pt x="1960" y="735"/>
                    <a:pt x="1960" y="725"/>
                    <a:pt x="1961" y="715"/>
                  </a:cubicBezTo>
                  <a:cubicBezTo>
                    <a:pt x="1967" y="677"/>
                    <a:pt x="1971" y="639"/>
                    <a:pt x="1977" y="600"/>
                  </a:cubicBezTo>
                  <a:cubicBezTo>
                    <a:pt x="1983" y="581"/>
                    <a:pt x="1989" y="561"/>
                    <a:pt x="1996" y="541"/>
                  </a:cubicBezTo>
                  <a:cubicBezTo>
                    <a:pt x="2060" y="367"/>
                    <a:pt x="1955" y="155"/>
                    <a:pt x="1805" y="64"/>
                  </a:cubicBezTo>
                  <a:cubicBezTo>
                    <a:pt x="1770" y="44"/>
                    <a:pt x="1737" y="30"/>
                    <a:pt x="1701" y="18"/>
                  </a:cubicBezTo>
                  <a:cubicBezTo>
                    <a:pt x="1667" y="7"/>
                    <a:pt x="1629" y="1"/>
                    <a:pt x="1589" y="1"/>
                  </a:cubicBezTo>
                  <a:close/>
                </a:path>
              </a:pathLst>
            </a:custGeom>
            <a:solidFill>
              <a:srgbClr val="FFE5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98" name="Google Shape;6298;p16"/>
            <p:cNvSpPr/>
            <p:nvPr/>
          </p:nvSpPr>
          <p:spPr>
            <a:xfrm>
              <a:off x="5601450" y="4567850"/>
              <a:ext cx="41400" cy="49150"/>
            </a:xfrm>
            <a:custGeom>
              <a:avLst/>
              <a:gdLst/>
              <a:ahLst/>
              <a:cxnLst/>
              <a:rect l="l" t="t" r="r" b="b"/>
              <a:pathLst>
                <a:path w="1656" h="1966" extrusionOk="0">
                  <a:moveTo>
                    <a:pt x="525" y="1571"/>
                  </a:moveTo>
                  <a:cubicBezTo>
                    <a:pt x="522" y="1575"/>
                    <a:pt x="521" y="1579"/>
                    <a:pt x="519" y="1584"/>
                  </a:cubicBezTo>
                  <a:cubicBezTo>
                    <a:pt x="519" y="1579"/>
                    <a:pt x="522" y="1575"/>
                    <a:pt x="525" y="1571"/>
                  </a:cubicBezTo>
                  <a:close/>
                  <a:moveTo>
                    <a:pt x="1091" y="1"/>
                  </a:moveTo>
                  <a:cubicBezTo>
                    <a:pt x="973" y="1"/>
                    <a:pt x="838" y="43"/>
                    <a:pt x="759" y="127"/>
                  </a:cubicBezTo>
                  <a:cubicBezTo>
                    <a:pt x="709" y="182"/>
                    <a:pt x="661" y="235"/>
                    <a:pt x="615" y="294"/>
                  </a:cubicBezTo>
                  <a:cubicBezTo>
                    <a:pt x="601" y="282"/>
                    <a:pt x="587" y="269"/>
                    <a:pt x="572" y="258"/>
                  </a:cubicBezTo>
                  <a:cubicBezTo>
                    <a:pt x="534" y="241"/>
                    <a:pt x="498" y="222"/>
                    <a:pt x="457" y="203"/>
                  </a:cubicBezTo>
                  <a:cubicBezTo>
                    <a:pt x="432" y="191"/>
                    <a:pt x="402" y="186"/>
                    <a:pt x="370" y="186"/>
                  </a:cubicBezTo>
                  <a:cubicBezTo>
                    <a:pt x="321" y="186"/>
                    <a:pt x="270" y="199"/>
                    <a:pt x="231" y="219"/>
                  </a:cubicBezTo>
                  <a:cubicBezTo>
                    <a:pt x="134" y="265"/>
                    <a:pt x="73" y="361"/>
                    <a:pt x="62" y="466"/>
                  </a:cubicBezTo>
                  <a:cubicBezTo>
                    <a:pt x="60" y="516"/>
                    <a:pt x="51" y="565"/>
                    <a:pt x="45" y="616"/>
                  </a:cubicBezTo>
                  <a:cubicBezTo>
                    <a:pt x="38" y="670"/>
                    <a:pt x="41" y="722"/>
                    <a:pt x="45" y="778"/>
                  </a:cubicBezTo>
                  <a:cubicBezTo>
                    <a:pt x="48" y="837"/>
                    <a:pt x="55" y="893"/>
                    <a:pt x="68" y="947"/>
                  </a:cubicBezTo>
                  <a:cubicBezTo>
                    <a:pt x="34" y="1031"/>
                    <a:pt x="12" y="1113"/>
                    <a:pt x="8" y="1203"/>
                  </a:cubicBezTo>
                  <a:cubicBezTo>
                    <a:pt x="1" y="1318"/>
                    <a:pt x="41" y="1428"/>
                    <a:pt x="83" y="1533"/>
                  </a:cubicBezTo>
                  <a:cubicBezTo>
                    <a:pt x="103" y="1584"/>
                    <a:pt x="144" y="1622"/>
                    <a:pt x="192" y="1648"/>
                  </a:cubicBezTo>
                  <a:cubicBezTo>
                    <a:pt x="249" y="1740"/>
                    <a:pt x="332" y="1822"/>
                    <a:pt x="417" y="1881"/>
                  </a:cubicBezTo>
                  <a:cubicBezTo>
                    <a:pt x="478" y="1924"/>
                    <a:pt x="548" y="1950"/>
                    <a:pt x="621" y="1963"/>
                  </a:cubicBezTo>
                  <a:cubicBezTo>
                    <a:pt x="636" y="1965"/>
                    <a:pt x="650" y="1966"/>
                    <a:pt x="664" y="1966"/>
                  </a:cubicBezTo>
                  <a:cubicBezTo>
                    <a:pt x="718" y="1966"/>
                    <a:pt x="770" y="1951"/>
                    <a:pt x="821" y="1930"/>
                  </a:cubicBezTo>
                  <a:cubicBezTo>
                    <a:pt x="848" y="1920"/>
                    <a:pt x="873" y="1901"/>
                    <a:pt x="896" y="1879"/>
                  </a:cubicBezTo>
                  <a:cubicBezTo>
                    <a:pt x="934" y="1891"/>
                    <a:pt x="973" y="1897"/>
                    <a:pt x="1012" y="1897"/>
                  </a:cubicBezTo>
                  <a:cubicBezTo>
                    <a:pt x="1070" y="1897"/>
                    <a:pt x="1128" y="1884"/>
                    <a:pt x="1186" y="1858"/>
                  </a:cubicBezTo>
                  <a:cubicBezTo>
                    <a:pt x="1276" y="1815"/>
                    <a:pt x="1358" y="1704"/>
                    <a:pt x="1358" y="1601"/>
                  </a:cubicBezTo>
                  <a:lnTo>
                    <a:pt x="1358" y="1578"/>
                  </a:lnTo>
                  <a:cubicBezTo>
                    <a:pt x="1437" y="1546"/>
                    <a:pt x="1503" y="1490"/>
                    <a:pt x="1538" y="1403"/>
                  </a:cubicBezTo>
                  <a:cubicBezTo>
                    <a:pt x="1569" y="1325"/>
                    <a:pt x="1566" y="1240"/>
                    <a:pt x="1530" y="1163"/>
                  </a:cubicBezTo>
                  <a:cubicBezTo>
                    <a:pt x="1527" y="1158"/>
                    <a:pt x="1525" y="1153"/>
                    <a:pt x="1520" y="1146"/>
                  </a:cubicBezTo>
                  <a:cubicBezTo>
                    <a:pt x="1527" y="1138"/>
                    <a:pt x="1533" y="1133"/>
                    <a:pt x="1539" y="1125"/>
                  </a:cubicBezTo>
                  <a:cubicBezTo>
                    <a:pt x="1576" y="1084"/>
                    <a:pt x="1617" y="1034"/>
                    <a:pt x="1632" y="980"/>
                  </a:cubicBezTo>
                  <a:cubicBezTo>
                    <a:pt x="1652" y="916"/>
                    <a:pt x="1655" y="861"/>
                    <a:pt x="1648" y="795"/>
                  </a:cubicBezTo>
                  <a:cubicBezTo>
                    <a:pt x="1642" y="746"/>
                    <a:pt x="1612" y="703"/>
                    <a:pt x="1584" y="664"/>
                  </a:cubicBezTo>
                  <a:cubicBezTo>
                    <a:pt x="1588" y="623"/>
                    <a:pt x="1589" y="580"/>
                    <a:pt x="1589" y="537"/>
                  </a:cubicBezTo>
                  <a:cubicBezTo>
                    <a:pt x="1595" y="447"/>
                    <a:pt x="1578" y="363"/>
                    <a:pt x="1539" y="279"/>
                  </a:cubicBezTo>
                  <a:cubicBezTo>
                    <a:pt x="1499" y="199"/>
                    <a:pt x="1441" y="134"/>
                    <a:pt x="1367" y="84"/>
                  </a:cubicBezTo>
                  <a:cubicBezTo>
                    <a:pt x="1322" y="54"/>
                    <a:pt x="1275" y="34"/>
                    <a:pt x="1224" y="19"/>
                  </a:cubicBezTo>
                  <a:cubicBezTo>
                    <a:pt x="1194" y="11"/>
                    <a:pt x="1161" y="4"/>
                    <a:pt x="1128" y="2"/>
                  </a:cubicBezTo>
                  <a:cubicBezTo>
                    <a:pt x="1116" y="1"/>
                    <a:pt x="1104" y="1"/>
                    <a:pt x="1091" y="1"/>
                  </a:cubicBezTo>
                  <a:close/>
                </a:path>
              </a:pathLst>
            </a:custGeom>
            <a:solidFill>
              <a:srgbClr val="FFE5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99" name="Google Shape;6299;p16"/>
            <p:cNvSpPr/>
            <p:nvPr/>
          </p:nvSpPr>
          <p:spPr>
            <a:xfrm>
              <a:off x="5592525" y="4645425"/>
              <a:ext cx="43250" cy="41900"/>
            </a:xfrm>
            <a:custGeom>
              <a:avLst/>
              <a:gdLst/>
              <a:ahLst/>
              <a:cxnLst/>
              <a:rect l="l" t="t" r="r" b="b"/>
              <a:pathLst>
                <a:path w="1730" h="1676" extrusionOk="0">
                  <a:moveTo>
                    <a:pt x="1359" y="859"/>
                  </a:moveTo>
                  <a:cubicBezTo>
                    <a:pt x="1359" y="859"/>
                    <a:pt x="1360" y="859"/>
                    <a:pt x="1360" y="861"/>
                  </a:cubicBezTo>
                  <a:lnTo>
                    <a:pt x="1359" y="859"/>
                  </a:lnTo>
                  <a:close/>
                  <a:moveTo>
                    <a:pt x="1363" y="861"/>
                  </a:moveTo>
                  <a:lnTo>
                    <a:pt x="1363" y="861"/>
                  </a:lnTo>
                  <a:cubicBezTo>
                    <a:pt x="1363" y="861"/>
                    <a:pt x="1365" y="861"/>
                    <a:pt x="1365" y="863"/>
                  </a:cubicBezTo>
                  <a:lnTo>
                    <a:pt x="1363" y="861"/>
                  </a:lnTo>
                  <a:close/>
                  <a:moveTo>
                    <a:pt x="1298" y="846"/>
                  </a:moveTo>
                  <a:lnTo>
                    <a:pt x="1336" y="852"/>
                  </a:lnTo>
                  <a:cubicBezTo>
                    <a:pt x="1339" y="853"/>
                    <a:pt x="1343" y="853"/>
                    <a:pt x="1346" y="856"/>
                  </a:cubicBezTo>
                  <a:cubicBezTo>
                    <a:pt x="1349" y="858"/>
                    <a:pt x="1350" y="858"/>
                    <a:pt x="1352" y="859"/>
                  </a:cubicBezTo>
                  <a:cubicBezTo>
                    <a:pt x="1352" y="861"/>
                    <a:pt x="1353" y="862"/>
                    <a:pt x="1353" y="862"/>
                  </a:cubicBezTo>
                  <a:lnTo>
                    <a:pt x="1353" y="869"/>
                  </a:lnTo>
                  <a:cubicBezTo>
                    <a:pt x="1350" y="872"/>
                    <a:pt x="1344" y="873"/>
                    <a:pt x="1342" y="875"/>
                  </a:cubicBezTo>
                  <a:cubicBezTo>
                    <a:pt x="1337" y="875"/>
                    <a:pt x="1334" y="876"/>
                    <a:pt x="1330" y="876"/>
                  </a:cubicBezTo>
                  <a:cubicBezTo>
                    <a:pt x="1310" y="876"/>
                    <a:pt x="1291" y="875"/>
                    <a:pt x="1271" y="872"/>
                  </a:cubicBezTo>
                  <a:cubicBezTo>
                    <a:pt x="1267" y="872"/>
                    <a:pt x="1264" y="869"/>
                    <a:pt x="1263" y="869"/>
                  </a:cubicBezTo>
                  <a:lnTo>
                    <a:pt x="1235" y="859"/>
                  </a:lnTo>
                  <a:cubicBezTo>
                    <a:pt x="1257" y="853"/>
                    <a:pt x="1277" y="850"/>
                    <a:pt x="1298" y="846"/>
                  </a:cubicBezTo>
                  <a:close/>
                  <a:moveTo>
                    <a:pt x="1296" y="881"/>
                  </a:moveTo>
                  <a:cubicBezTo>
                    <a:pt x="1300" y="881"/>
                    <a:pt x="1306" y="881"/>
                    <a:pt x="1309" y="882"/>
                  </a:cubicBezTo>
                  <a:cubicBezTo>
                    <a:pt x="1306" y="882"/>
                    <a:pt x="1300" y="881"/>
                    <a:pt x="1296" y="881"/>
                  </a:cubicBezTo>
                  <a:close/>
                  <a:moveTo>
                    <a:pt x="994" y="950"/>
                  </a:moveTo>
                  <a:cubicBezTo>
                    <a:pt x="985" y="965"/>
                    <a:pt x="978" y="983"/>
                    <a:pt x="975" y="1000"/>
                  </a:cubicBezTo>
                  <a:cubicBezTo>
                    <a:pt x="949" y="988"/>
                    <a:pt x="921" y="981"/>
                    <a:pt x="892" y="980"/>
                  </a:cubicBezTo>
                  <a:cubicBezTo>
                    <a:pt x="928" y="974"/>
                    <a:pt x="962" y="965"/>
                    <a:pt x="994" y="950"/>
                  </a:cubicBezTo>
                  <a:close/>
                  <a:moveTo>
                    <a:pt x="1145" y="1143"/>
                  </a:moveTo>
                  <a:cubicBezTo>
                    <a:pt x="1138" y="1143"/>
                    <a:pt x="1133" y="1145"/>
                    <a:pt x="1126" y="1145"/>
                  </a:cubicBezTo>
                  <a:cubicBezTo>
                    <a:pt x="1130" y="1143"/>
                    <a:pt x="1138" y="1143"/>
                    <a:pt x="1145" y="1143"/>
                  </a:cubicBezTo>
                  <a:close/>
                  <a:moveTo>
                    <a:pt x="725" y="1"/>
                  </a:moveTo>
                  <a:cubicBezTo>
                    <a:pt x="679" y="1"/>
                    <a:pt x="634" y="12"/>
                    <a:pt x="592" y="33"/>
                  </a:cubicBezTo>
                  <a:cubicBezTo>
                    <a:pt x="524" y="68"/>
                    <a:pt x="475" y="121"/>
                    <a:pt x="448" y="185"/>
                  </a:cubicBezTo>
                  <a:cubicBezTo>
                    <a:pt x="437" y="183"/>
                    <a:pt x="422" y="181"/>
                    <a:pt x="408" y="181"/>
                  </a:cubicBezTo>
                  <a:cubicBezTo>
                    <a:pt x="401" y="181"/>
                    <a:pt x="394" y="180"/>
                    <a:pt x="387" y="180"/>
                  </a:cubicBezTo>
                  <a:cubicBezTo>
                    <a:pt x="290" y="180"/>
                    <a:pt x="178" y="228"/>
                    <a:pt x="132" y="315"/>
                  </a:cubicBezTo>
                  <a:cubicBezTo>
                    <a:pt x="103" y="371"/>
                    <a:pt x="76" y="427"/>
                    <a:pt x="52" y="486"/>
                  </a:cubicBezTo>
                  <a:cubicBezTo>
                    <a:pt x="23" y="552"/>
                    <a:pt x="13" y="631"/>
                    <a:pt x="7" y="703"/>
                  </a:cubicBezTo>
                  <a:cubicBezTo>
                    <a:pt x="0" y="784"/>
                    <a:pt x="19" y="865"/>
                    <a:pt x="45" y="942"/>
                  </a:cubicBezTo>
                  <a:cubicBezTo>
                    <a:pt x="9" y="1133"/>
                    <a:pt x="58" y="1339"/>
                    <a:pt x="195" y="1482"/>
                  </a:cubicBezTo>
                  <a:cubicBezTo>
                    <a:pt x="270" y="1561"/>
                    <a:pt x="375" y="1610"/>
                    <a:pt x="481" y="1610"/>
                  </a:cubicBezTo>
                  <a:cubicBezTo>
                    <a:pt x="510" y="1610"/>
                    <a:pt x="539" y="1606"/>
                    <a:pt x="567" y="1599"/>
                  </a:cubicBezTo>
                  <a:cubicBezTo>
                    <a:pt x="618" y="1640"/>
                    <a:pt x="677" y="1668"/>
                    <a:pt x="747" y="1673"/>
                  </a:cubicBezTo>
                  <a:cubicBezTo>
                    <a:pt x="758" y="1675"/>
                    <a:pt x="769" y="1675"/>
                    <a:pt x="780" y="1675"/>
                  </a:cubicBezTo>
                  <a:cubicBezTo>
                    <a:pt x="872" y="1675"/>
                    <a:pt x="962" y="1637"/>
                    <a:pt x="1020" y="1564"/>
                  </a:cubicBezTo>
                  <a:cubicBezTo>
                    <a:pt x="1041" y="1569"/>
                    <a:pt x="1060" y="1572"/>
                    <a:pt x="1082" y="1576"/>
                  </a:cubicBezTo>
                  <a:cubicBezTo>
                    <a:pt x="1089" y="1577"/>
                    <a:pt x="1097" y="1577"/>
                    <a:pt x="1104" y="1577"/>
                  </a:cubicBezTo>
                  <a:cubicBezTo>
                    <a:pt x="1157" y="1577"/>
                    <a:pt x="1208" y="1556"/>
                    <a:pt x="1255" y="1540"/>
                  </a:cubicBezTo>
                  <a:cubicBezTo>
                    <a:pt x="1296" y="1526"/>
                    <a:pt x="1337" y="1480"/>
                    <a:pt x="1363" y="1449"/>
                  </a:cubicBezTo>
                  <a:cubicBezTo>
                    <a:pt x="1396" y="1405"/>
                    <a:pt x="1422" y="1350"/>
                    <a:pt x="1429" y="1296"/>
                  </a:cubicBezTo>
                  <a:cubicBezTo>
                    <a:pt x="1431" y="1281"/>
                    <a:pt x="1431" y="1267"/>
                    <a:pt x="1431" y="1254"/>
                  </a:cubicBezTo>
                  <a:cubicBezTo>
                    <a:pt x="1467" y="1245"/>
                    <a:pt x="1501" y="1231"/>
                    <a:pt x="1535" y="1211"/>
                  </a:cubicBezTo>
                  <a:cubicBezTo>
                    <a:pt x="1650" y="1145"/>
                    <a:pt x="1724" y="1019"/>
                    <a:pt x="1725" y="888"/>
                  </a:cubicBezTo>
                  <a:cubicBezTo>
                    <a:pt x="1729" y="754"/>
                    <a:pt x="1659" y="635"/>
                    <a:pt x="1547" y="560"/>
                  </a:cubicBezTo>
                  <a:cubicBezTo>
                    <a:pt x="1576" y="480"/>
                    <a:pt x="1535" y="385"/>
                    <a:pt x="1446" y="354"/>
                  </a:cubicBezTo>
                  <a:cubicBezTo>
                    <a:pt x="1365" y="322"/>
                    <a:pt x="1286" y="291"/>
                    <a:pt x="1198" y="291"/>
                  </a:cubicBezTo>
                  <a:cubicBezTo>
                    <a:pt x="1190" y="291"/>
                    <a:pt x="1181" y="291"/>
                    <a:pt x="1172" y="292"/>
                  </a:cubicBezTo>
                  <a:cubicBezTo>
                    <a:pt x="1158" y="293"/>
                    <a:pt x="1143" y="295"/>
                    <a:pt x="1129" y="299"/>
                  </a:cubicBezTo>
                  <a:cubicBezTo>
                    <a:pt x="1128" y="298"/>
                    <a:pt x="1128" y="296"/>
                    <a:pt x="1126" y="292"/>
                  </a:cubicBezTo>
                  <a:cubicBezTo>
                    <a:pt x="1099" y="246"/>
                    <a:pt x="1070" y="201"/>
                    <a:pt x="1036" y="161"/>
                  </a:cubicBezTo>
                  <a:cubicBezTo>
                    <a:pt x="1004" y="121"/>
                    <a:pt x="947" y="84"/>
                    <a:pt x="904" y="55"/>
                  </a:cubicBezTo>
                  <a:cubicBezTo>
                    <a:pt x="875" y="36"/>
                    <a:pt x="843" y="22"/>
                    <a:pt x="813" y="15"/>
                  </a:cubicBezTo>
                  <a:cubicBezTo>
                    <a:pt x="784" y="5"/>
                    <a:pt x="754" y="1"/>
                    <a:pt x="725" y="1"/>
                  </a:cubicBezTo>
                  <a:close/>
                </a:path>
              </a:pathLst>
            </a:custGeom>
            <a:solidFill>
              <a:srgbClr val="FFE5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00" name="Google Shape;6300;p16"/>
            <p:cNvSpPr/>
            <p:nvPr/>
          </p:nvSpPr>
          <p:spPr>
            <a:xfrm>
              <a:off x="5611225" y="4664600"/>
              <a:ext cx="10475" cy="9700"/>
            </a:xfrm>
            <a:custGeom>
              <a:avLst/>
              <a:gdLst/>
              <a:ahLst/>
              <a:cxnLst/>
              <a:rect l="l" t="t" r="r" b="b"/>
              <a:pathLst>
                <a:path w="419" h="388" extrusionOk="0">
                  <a:moveTo>
                    <a:pt x="172" y="1"/>
                  </a:moveTo>
                  <a:cubicBezTo>
                    <a:pt x="136" y="1"/>
                    <a:pt x="100" y="13"/>
                    <a:pt x="71" y="39"/>
                  </a:cubicBezTo>
                  <a:cubicBezTo>
                    <a:pt x="9" y="94"/>
                    <a:pt x="0" y="194"/>
                    <a:pt x="58" y="256"/>
                  </a:cubicBezTo>
                  <a:cubicBezTo>
                    <a:pt x="102" y="305"/>
                    <a:pt x="150" y="359"/>
                    <a:pt x="214" y="381"/>
                  </a:cubicBezTo>
                  <a:cubicBezTo>
                    <a:pt x="230" y="386"/>
                    <a:pt x="245" y="388"/>
                    <a:pt x="261" y="388"/>
                  </a:cubicBezTo>
                  <a:cubicBezTo>
                    <a:pt x="340" y="388"/>
                    <a:pt x="417" y="331"/>
                    <a:pt x="418" y="244"/>
                  </a:cubicBezTo>
                  <a:cubicBezTo>
                    <a:pt x="418" y="208"/>
                    <a:pt x="415" y="183"/>
                    <a:pt x="404" y="148"/>
                  </a:cubicBezTo>
                  <a:cubicBezTo>
                    <a:pt x="390" y="105"/>
                    <a:pt x="374" y="69"/>
                    <a:pt x="335" y="43"/>
                  </a:cubicBezTo>
                  <a:cubicBezTo>
                    <a:pt x="321" y="35"/>
                    <a:pt x="306" y="27"/>
                    <a:pt x="289" y="22"/>
                  </a:cubicBezTo>
                  <a:cubicBezTo>
                    <a:pt x="273" y="19"/>
                    <a:pt x="257" y="17"/>
                    <a:pt x="242" y="17"/>
                  </a:cubicBezTo>
                  <a:cubicBezTo>
                    <a:pt x="220" y="6"/>
                    <a:pt x="196" y="1"/>
                    <a:pt x="172" y="1"/>
                  </a:cubicBezTo>
                  <a:close/>
                </a:path>
              </a:pathLst>
            </a:custGeom>
            <a:solidFill>
              <a:srgbClr val="FFE5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01" name="Google Shape;6301;p16"/>
            <p:cNvSpPr/>
            <p:nvPr/>
          </p:nvSpPr>
          <p:spPr>
            <a:xfrm>
              <a:off x="5535450" y="4655125"/>
              <a:ext cx="24600" cy="16300"/>
            </a:xfrm>
            <a:custGeom>
              <a:avLst/>
              <a:gdLst/>
              <a:ahLst/>
              <a:cxnLst/>
              <a:rect l="l" t="t" r="r" b="b"/>
              <a:pathLst>
                <a:path w="984" h="652" extrusionOk="0">
                  <a:moveTo>
                    <a:pt x="584" y="177"/>
                  </a:moveTo>
                  <a:lnTo>
                    <a:pt x="584" y="177"/>
                  </a:lnTo>
                  <a:cubicBezTo>
                    <a:pt x="582" y="184"/>
                    <a:pt x="581" y="191"/>
                    <a:pt x="580" y="197"/>
                  </a:cubicBezTo>
                  <a:cubicBezTo>
                    <a:pt x="581" y="190"/>
                    <a:pt x="582" y="184"/>
                    <a:pt x="584" y="177"/>
                  </a:cubicBezTo>
                  <a:close/>
                  <a:moveTo>
                    <a:pt x="452" y="399"/>
                  </a:moveTo>
                  <a:lnTo>
                    <a:pt x="452" y="399"/>
                  </a:lnTo>
                  <a:cubicBezTo>
                    <a:pt x="447" y="401"/>
                    <a:pt x="446" y="404"/>
                    <a:pt x="443" y="405"/>
                  </a:cubicBezTo>
                  <a:cubicBezTo>
                    <a:pt x="445" y="404"/>
                    <a:pt x="447" y="401"/>
                    <a:pt x="452" y="399"/>
                  </a:cubicBezTo>
                  <a:close/>
                  <a:moveTo>
                    <a:pt x="801" y="532"/>
                  </a:moveTo>
                  <a:lnTo>
                    <a:pt x="801" y="532"/>
                  </a:lnTo>
                  <a:cubicBezTo>
                    <a:pt x="801" y="532"/>
                    <a:pt x="800" y="533"/>
                    <a:pt x="799" y="533"/>
                  </a:cubicBezTo>
                  <a:cubicBezTo>
                    <a:pt x="800" y="533"/>
                    <a:pt x="800" y="533"/>
                    <a:pt x="801" y="532"/>
                  </a:cubicBezTo>
                  <a:close/>
                  <a:moveTo>
                    <a:pt x="676" y="1"/>
                  </a:moveTo>
                  <a:cubicBezTo>
                    <a:pt x="667" y="1"/>
                    <a:pt x="656" y="2"/>
                    <a:pt x="644" y="3"/>
                  </a:cubicBezTo>
                  <a:cubicBezTo>
                    <a:pt x="537" y="11"/>
                    <a:pt x="432" y="68"/>
                    <a:pt x="344" y="126"/>
                  </a:cubicBezTo>
                  <a:cubicBezTo>
                    <a:pt x="222" y="207"/>
                    <a:pt x="113" y="310"/>
                    <a:pt x="38" y="437"/>
                  </a:cubicBezTo>
                  <a:cubicBezTo>
                    <a:pt x="1" y="501"/>
                    <a:pt x="14" y="586"/>
                    <a:pt x="78" y="629"/>
                  </a:cubicBezTo>
                  <a:cubicBezTo>
                    <a:pt x="101" y="644"/>
                    <a:pt x="128" y="652"/>
                    <a:pt x="155" y="652"/>
                  </a:cubicBezTo>
                  <a:cubicBezTo>
                    <a:pt x="200" y="652"/>
                    <a:pt x="246" y="631"/>
                    <a:pt x="271" y="590"/>
                  </a:cubicBezTo>
                  <a:cubicBezTo>
                    <a:pt x="287" y="564"/>
                    <a:pt x="302" y="540"/>
                    <a:pt x="323" y="514"/>
                  </a:cubicBezTo>
                  <a:cubicBezTo>
                    <a:pt x="366" y="470"/>
                    <a:pt x="412" y="429"/>
                    <a:pt x="462" y="394"/>
                  </a:cubicBezTo>
                  <a:cubicBezTo>
                    <a:pt x="466" y="392"/>
                    <a:pt x="469" y="389"/>
                    <a:pt x="475" y="386"/>
                  </a:cubicBezTo>
                  <a:lnTo>
                    <a:pt x="475" y="386"/>
                  </a:lnTo>
                  <a:cubicBezTo>
                    <a:pt x="470" y="437"/>
                    <a:pt x="489" y="491"/>
                    <a:pt x="519" y="526"/>
                  </a:cubicBezTo>
                  <a:cubicBezTo>
                    <a:pt x="552" y="561"/>
                    <a:pt x="607" y="586"/>
                    <a:pt x="659" y="586"/>
                  </a:cubicBezTo>
                  <a:cubicBezTo>
                    <a:pt x="685" y="586"/>
                    <a:pt x="710" y="580"/>
                    <a:pt x="732" y="566"/>
                  </a:cubicBezTo>
                  <a:cubicBezTo>
                    <a:pt x="746" y="556"/>
                    <a:pt x="761" y="547"/>
                    <a:pt x="775" y="541"/>
                  </a:cubicBezTo>
                  <a:lnTo>
                    <a:pt x="775" y="541"/>
                  </a:lnTo>
                  <a:cubicBezTo>
                    <a:pt x="774" y="542"/>
                    <a:pt x="772" y="542"/>
                    <a:pt x="771" y="542"/>
                  </a:cubicBezTo>
                  <a:lnTo>
                    <a:pt x="771" y="542"/>
                  </a:lnTo>
                  <a:cubicBezTo>
                    <a:pt x="772" y="542"/>
                    <a:pt x="774" y="542"/>
                    <a:pt x="775" y="541"/>
                  </a:cubicBezTo>
                  <a:lnTo>
                    <a:pt x="775" y="541"/>
                  </a:lnTo>
                  <a:cubicBezTo>
                    <a:pt x="775" y="541"/>
                    <a:pt x="775" y="541"/>
                    <a:pt x="775" y="541"/>
                  </a:cubicBezTo>
                  <a:cubicBezTo>
                    <a:pt x="782" y="540"/>
                    <a:pt x="791" y="536"/>
                    <a:pt x="798" y="533"/>
                  </a:cubicBezTo>
                  <a:lnTo>
                    <a:pt x="798" y="533"/>
                  </a:lnTo>
                  <a:cubicBezTo>
                    <a:pt x="793" y="535"/>
                    <a:pt x="788" y="536"/>
                    <a:pt x="783" y="538"/>
                  </a:cubicBezTo>
                  <a:lnTo>
                    <a:pt x="783" y="538"/>
                  </a:lnTo>
                  <a:cubicBezTo>
                    <a:pt x="790" y="535"/>
                    <a:pt x="797" y="533"/>
                    <a:pt x="804" y="530"/>
                  </a:cubicBezTo>
                  <a:lnTo>
                    <a:pt x="804" y="530"/>
                  </a:lnTo>
                  <a:cubicBezTo>
                    <a:pt x="803" y="531"/>
                    <a:pt x="802" y="532"/>
                    <a:pt x="801" y="532"/>
                  </a:cubicBezTo>
                  <a:lnTo>
                    <a:pt x="801" y="532"/>
                  </a:lnTo>
                  <a:cubicBezTo>
                    <a:pt x="815" y="527"/>
                    <a:pt x="829" y="521"/>
                    <a:pt x="842" y="519"/>
                  </a:cubicBezTo>
                  <a:cubicBezTo>
                    <a:pt x="868" y="501"/>
                    <a:pt x="891" y="485"/>
                    <a:pt x="916" y="470"/>
                  </a:cubicBezTo>
                  <a:cubicBezTo>
                    <a:pt x="954" y="442"/>
                    <a:pt x="976" y="385"/>
                    <a:pt x="979" y="340"/>
                  </a:cubicBezTo>
                  <a:cubicBezTo>
                    <a:pt x="983" y="290"/>
                    <a:pt x="966" y="240"/>
                    <a:pt x="933" y="203"/>
                  </a:cubicBezTo>
                  <a:cubicBezTo>
                    <a:pt x="923" y="192"/>
                    <a:pt x="913" y="184"/>
                    <a:pt x="901" y="175"/>
                  </a:cubicBezTo>
                  <a:cubicBezTo>
                    <a:pt x="901" y="171"/>
                    <a:pt x="900" y="168"/>
                    <a:pt x="900" y="167"/>
                  </a:cubicBezTo>
                  <a:cubicBezTo>
                    <a:pt x="897" y="147"/>
                    <a:pt x="890" y="128"/>
                    <a:pt x="878" y="112"/>
                  </a:cubicBezTo>
                  <a:cubicBezTo>
                    <a:pt x="871" y="99"/>
                    <a:pt x="861" y="88"/>
                    <a:pt x="854" y="76"/>
                  </a:cubicBezTo>
                  <a:cubicBezTo>
                    <a:pt x="840" y="63"/>
                    <a:pt x="825" y="52"/>
                    <a:pt x="812" y="39"/>
                  </a:cubicBezTo>
                  <a:cubicBezTo>
                    <a:pt x="798" y="26"/>
                    <a:pt x="765" y="16"/>
                    <a:pt x="746" y="10"/>
                  </a:cubicBezTo>
                  <a:cubicBezTo>
                    <a:pt x="717" y="4"/>
                    <a:pt x="698" y="1"/>
                    <a:pt x="676" y="1"/>
                  </a:cubicBezTo>
                  <a:close/>
                </a:path>
              </a:pathLst>
            </a:custGeom>
            <a:solidFill>
              <a:srgbClr val="FFE5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02" name="Google Shape;6302;p16"/>
            <p:cNvSpPr/>
            <p:nvPr/>
          </p:nvSpPr>
          <p:spPr>
            <a:xfrm>
              <a:off x="5602025" y="4663100"/>
              <a:ext cx="26025" cy="14325"/>
            </a:xfrm>
            <a:custGeom>
              <a:avLst/>
              <a:gdLst/>
              <a:ahLst/>
              <a:cxnLst/>
              <a:rect l="l" t="t" r="r" b="b"/>
              <a:pathLst>
                <a:path w="1041" h="573" extrusionOk="0">
                  <a:moveTo>
                    <a:pt x="648" y="0"/>
                  </a:moveTo>
                  <a:cubicBezTo>
                    <a:pt x="598" y="0"/>
                    <a:pt x="547" y="7"/>
                    <a:pt x="498" y="13"/>
                  </a:cubicBezTo>
                  <a:cubicBezTo>
                    <a:pt x="432" y="20"/>
                    <a:pt x="368" y="46"/>
                    <a:pt x="305" y="69"/>
                  </a:cubicBezTo>
                  <a:cubicBezTo>
                    <a:pt x="229" y="98"/>
                    <a:pt x="157" y="152"/>
                    <a:pt x="93" y="204"/>
                  </a:cubicBezTo>
                  <a:cubicBezTo>
                    <a:pt x="2" y="277"/>
                    <a:pt x="1" y="419"/>
                    <a:pt x="75" y="503"/>
                  </a:cubicBezTo>
                  <a:cubicBezTo>
                    <a:pt x="116" y="549"/>
                    <a:pt x="175" y="572"/>
                    <a:pt x="233" y="572"/>
                  </a:cubicBezTo>
                  <a:cubicBezTo>
                    <a:pt x="283" y="572"/>
                    <a:pt x="334" y="555"/>
                    <a:pt x="373" y="520"/>
                  </a:cubicBezTo>
                  <a:lnTo>
                    <a:pt x="380" y="513"/>
                  </a:lnTo>
                  <a:lnTo>
                    <a:pt x="433" y="524"/>
                  </a:lnTo>
                  <a:cubicBezTo>
                    <a:pt x="448" y="526"/>
                    <a:pt x="463" y="527"/>
                    <a:pt x="479" y="527"/>
                  </a:cubicBezTo>
                  <a:cubicBezTo>
                    <a:pt x="524" y="527"/>
                    <a:pt x="572" y="519"/>
                    <a:pt x="617" y="514"/>
                  </a:cubicBezTo>
                  <a:cubicBezTo>
                    <a:pt x="677" y="505"/>
                    <a:pt x="739" y="481"/>
                    <a:pt x="792" y="455"/>
                  </a:cubicBezTo>
                  <a:cubicBezTo>
                    <a:pt x="850" y="432"/>
                    <a:pt x="901" y="391"/>
                    <a:pt x="952" y="355"/>
                  </a:cubicBezTo>
                  <a:cubicBezTo>
                    <a:pt x="979" y="335"/>
                    <a:pt x="997" y="303"/>
                    <a:pt x="1006" y="268"/>
                  </a:cubicBezTo>
                  <a:cubicBezTo>
                    <a:pt x="1015" y="260"/>
                    <a:pt x="1022" y="247"/>
                    <a:pt x="1028" y="233"/>
                  </a:cubicBezTo>
                  <a:cubicBezTo>
                    <a:pt x="1041" y="194"/>
                    <a:pt x="1023" y="141"/>
                    <a:pt x="986" y="122"/>
                  </a:cubicBezTo>
                  <a:cubicBezTo>
                    <a:pt x="964" y="86"/>
                    <a:pt x="930" y="57"/>
                    <a:pt x="890" y="43"/>
                  </a:cubicBezTo>
                  <a:cubicBezTo>
                    <a:pt x="875" y="37"/>
                    <a:pt x="861" y="33"/>
                    <a:pt x="847" y="30"/>
                  </a:cubicBezTo>
                  <a:cubicBezTo>
                    <a:pt x="796" y="17"/>
                    <a:pt x="746" y="8"/>
                    <a:pt x="696" y="3"/>
                  </a:cubicBezTo>
                  <a:cubicBezTo>
                    <a:pt x="680" y="1"/>
                    <a:pt x="664" y="0"/>
                    <a:pt x="648" y="0"/>
                  </a:cubicBezTo>
                  <a:close/>
                </a:path>
              </a:pathLst>
            </a:custGeom>
            <a:solidFill>
              <a:srgbClr val="FFE5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03" name="Google Shape;6303;p16"/>
            <p:cNvSpPr/>
            <p:nvPr/>
          </p:nvSpPr>
          <p:spPr>
            <a:xfrm>
              <a:off x="5525000" y="4651900"/>
              <a:ext cx="39325" cy="35600"/>
            </a:xfrm>
            <a:custGeom>
              <a:avLst/>
              <a:gdLst/>
              <a:ahLst/>
              <a:cxnLst/>
              <a:rect l="l" t="t" r="r" b="b"/>
              <a:pathLst>
                <a:path w="1573" h="1424" extrusionOk="0">
                  <a:moveTo>
                    <a:pt x="334" y="590"/>
                  </a:moveTo>
                  <a:cubicBezTo>
                    <a:pt x="337" y="591"/>
                    <a:pt x="340" y="591"/>
                    <a:pt x="341" y="593"/>
                  </a:cubicBezTo>
                  <a:cubicBezTo>
                    <a:pt x="338" y="591"/>
                    <a:pt x="337" y="591"/>
                    <a:pt x="334" y="590"/>
                  </a:cubicBezTo>
                  <a:close/>
                  <a:moveTo>
                    <a:pt x="354" y="594"/>
                  </a:moveTo>
                  <a:lnTo>
                    <a:pt x="356" y="597"/>
                  </a:lnTo>
                  <a:cubicBezTo>
                    <a:pt x="354" y="597"/>
                    <a:pt x="354" y="594"/>
                    <a:pt x="354" y="594"/>
                  </a:cubicBezTo>
                  <a:close/>
                  <a:moveTo>
                    <a:pt x="356" y="597"/>
                  </a:moveTo>
                  <a:lnTo>
                    <a:pt x="356" y="597"/>
                  </a:lnTo>
                  <a:cubicBezTo>
                    <a:pt x="359" y="599"/>
                    <a:pt x="360" y="599"/>
                    <a:pt x="361" y="600"/>
                  </a:cubicBezTo>
                  <a:cubicBezTo>
                    <a:pt x="367" y="602"/>
                    <a:pt x="373" y="602"/>
                    <a:pt x="376" y="604"/>
                  </a:cubicBezTo>
                  <a:cubicBezTo>
                    <a:pt x="370" y="604"/>
                    <a:pt x="367" y="602"/>
                    <a:pt x="361" y="602"/>
                  </a:cubicBezTo>
                  <a:cubicBezTo>
                    <a:pt x="360" y="602"/>
                    <a:pt x="358" y="602"/>
                    <a:pt x="356" y="600"/>
                  </a:cubicBezTo>
                  <a:cubicBezTo>
                    <a:pt x="358" y="600"/>
                    <a:pt x="360" y="600"/>
                    <a:pt x="361" y="602"/>
                  </a:cubicBezTo>
                  <a:cubicBezTo>
                    <a:pt x="360" y="599"/>
                    <a:pt x="359" y="599"/>
                    <a:pt x="356" y="597"/>
                  </a:cubicBezTo>
                  <a:close/>
                  <a:moveTo>
                    <a:pt x="241" y="698"/>
                  </a:moveTo>
                  <a:cubicBezTo>
                    <a:pt x="241" y="702"/>
                    <a:pt x="240" y="706"/>
                    <a:pt x="239" y="709"/>
                  </a:cubicBezTo>
                  <a:cubicBezTo>
                    <a:pt x="240" y="706"/>
                    <a:pt x="240" y="702"/>
                    <a:pt x="241" y="698"/>
                  </a:cubicBezTo>
                  <a:close/>
                  <a:moveTo>
                    <a:pt x="333" y="929"/>
                  </a:moveTo>
                  <a:lnTo>
                    <a:pt x="333" y="929"/>
                  </a:lnTo>
                  <a:cubicBezTo>
                    <a:pt x="332" y="931"/>
                    <a:pt x="332" y="933"/>
                    <a:pt x="331" y="935"/>
                  </a:cubicBezTo>
                  <a:lnTo>
                    <a:pt x="331" y="935"/>
                  </a:lnTo>
                  <a:cubicBezTo>
                    <a:pt x="332" y="933"/>
                    <a:pt x="333" y="931"/>
                    <a:pt x="333" y="929"/>
                  </a:cubicBezTo>
                  <a:close/>
                  <a:moveTo>
                    <a:pt x="445" y="1103"/>
                  </a:moveTo>
                  <a:lnTo>
                    <a:pt x="445" y="1103"/>
                  </a:lnTo>
                  <a:cubicBezTo>
                    <a:pt x="439" y="1104"/>
                    <a:pt x="435" y="1109"/>
                    <a:pt x="430" y="1111"/>
                  </a:cubicBezTo>
                  <a:cubicBezTo>
                    <a:pt x="435" y="1110"/>
                    <a:pt x="439" y="1107"/>
                    <a:pt x="445" y="1103"/>
                  </a:cubicBezTo>
                  <a:close/>
                  <a:moveTo>
                    <a:pt x="344" y="1124"/>
                  </a:moveTo>
                  <a:cubicBezTo>
                    <a:pt x="344" y="1125"/>
                    <a:pt x="344" y="1125"/>
                    <a:pt x="344" y="1125"/>
                  </a:cubicBezTo>
                  <a:lnTo>
                    <a:pt x="344" y="1125"/>
                  </a:lnTo>
                  <a:cubicBezTo>
                    <a:pt x="344" y="1125"/>
                    <a:pt x="344" y="1125"/>
                    <a:pt x="344" y="1124"/>
                  </a:cubicBezTo>
                  <a:close/>
                  <a:moveTo>
                    <a:pt x="356" y="1132"/>
                  </a:moveTo>
                  <a:lnTo>
                    <a:pt x="356" y="1132"/>
                  </a:lnTo>
                  <a:cubicBezTo>
                    <a:pt x="357" y="1132"/>
                    <a:pt x="358" y="1132"/>
                    <a:pt x="360" y="1133"/>
                  </a:cubicBezTo>
                  <a:cubicBezTo>
                    <a:pt x="359" y="1132"/>
                    <a:pt x="358" y="1132"/>
                    <a:pt x="356" y="1132"/>
                  </a:cubicBezTo>
                  <a:close/>
                  <a:moveTo>
                    <a:pt x="334" y="1116"/>
                  </a:moveTo>
                  <a:lnTo>
                    <a:pt x="334" y="1116"/>
                  </a:lnTo>
                  <a:cubicBezTo>
                    <a:pt x="337" y="1117"/>
                    <a:pt x="340" y="1119"/>
                    <a:pt x="341" y="1123"/>
                  </a:cubicBezTo>
                  <a:cubicBezTo>
                    <a:pt x="341" y="1121"/>
                    <a:pt x="340" y="1119"/>
                    <a:pt x="340" y="1117"/>
                  </a:cubicBezTo>
                  <a:lnTo>
                    <a:pt x="340" y="1117"/>
                  </a:lnTo>
                  <a:cubicBezTo>
                    <a:pt x="341" y="1119"/>
                    <a:pt x="344" y="1121"/>
                    <a:pt x="344" y="1124"/>
                  </a:cubicBezTo>
                  <a:cubicBezTo>
                    <a:pt x="344" y="1124"/>
                    <a:pt x="344" y="1124"/>
                    <a:pt x="344" y="1124"/>
                  </a:cubicBezTo>
                  <a:lnTo>
                    <a:pt x="344" y="1124"/>
                  </a:lnTo>
                  <a:cubicBezTo>
                    <a:pt x="344" y="1124"/>
                    <a:pt x="344" y="1124"/>
                    <a:pt x="344" y="1124"/>
                  </a:cubicBezTo>
                  <a:lnTo>
                    <a:pt x="344" y="1124"/>
                  </a:lnTo>
                  <a:lnTo>
                    <a:pt x="346" y="1126"/>
                  </a:lnTo>
                  <a:cubicBezTo>
                    <a:pt x="346" y="1126"/>
                    <a:pt x="345" y="1126"/>
                    <a:pt x="344" y="1125"/>
                  </a:cubicBezTo>
                  <a:lnTo>
                    <a:pt x="344" y="1125"/>
                  </a:lnTo>
                  <a:cubicBezTo>
                    <a:pt x="346" y="1129"/>
                    <a:pt x="349" y="1132"/>
                    <a:pt x="350" y="1136"/>
                  </a:cubicBezTo>
                  <a:cubicBezTo>
                    <a:pt x="347" y="1132"/>
                    <a:pt x="346" y="1129"/>
                    <a:pt x="341" y="1123"/>
                  </a:cubicBezTo>
                  <a:cubicBezTo>
                    <a:pt x="340" y="1121"/>
                    <a:pt x="335" y="1119"/>
                    <a:pt x="334" y="1116"/>
                  </a:cubicBezTo>
                  <a:close/>
                  <a:moveTo>
                    <a:pt x="361" y="1136"/>
                  </a:moveTo>
                  <a:cubicBezTo>
                    <a:pt x="363" y="1136"/>
                    <a:pt x="366" y="1137"/>
                    <a:pt x="366" y="1137"/>
                  </a:cubicBezTo>
                  <a:lnTo>
                    <a:pt x="363" y="1137"/>
                  </a:lnTo>
                  <a:cubicBezTo>
                    <a:pt x="363" y="1136"/>
                    <a:pt x="361" y="1136"/>
                    <a:pt x="361" y="1136"/>
                  </a:cubicBezTo>
                  <a:close/>
                  <a:moveTo>
                    <a:pt x="346" y="599"/>
                  </a:moveTo>
                  <a:lnTo>
                    <a:pt x="361" y="604"/>
                  </a:lnTo>
                  <a:cubicBezTo>
                    <a:pt x="366" y="606"/>
                    <a:pt x="370" y="609"/>
                    <a:pt x="374" y="613"/>
                  </a:cubicBezTo>
                  <a:cubicBezTo>
                    <a:pt x="380" y="619"/>
                    <a:pt x="384" y="626"/>
                    <a:pt x="390" y="630"/>
                  </a:cubicBezTo>
                  <a:cubicBezTo>
                    <a:pt x="396" y="640"/>
                    <a:pt x="399" y="649"/>
                    <a:pt x="404" y="658"/>
                  </a:cubicBezTo>
                  <a:cubicBezTo>
                    <a:pt x="406" y="693"/>
                    <a:pt x="412" y="728"/>
                    <a:pt x="419" y="764"/>
                  </a:cubicBezTo>
                  <a:lnTo>
                    <a:pt x="420" y="764"/>
                  </a:lnTo>
                  <a:cubicBezTo>
                    <a:pt x="426" y="793"/>
                    <a:pt x="435" y="817"/>
                    <a:pt x="456" y="841"/>
                  </a:cubicBezTo>
                  <a:cubicBezTo>
                    <a:pt x="485" y="873"/>
                    <a:pt x="525" y="893"/>
                    <a:pt x="568" y="896"/>
                  </a:cubicBezTo>
                  <a:cubicBezTo>
                    <a:pt x="572" y="896"/>
                    <a:pt x="575" y="896"/>
                    <a:pt x="579" y="896"/>
                  </a:cubicBezTo>
                  <a:cubicBezTo>
                    <a:pt x="608" y="896"/>
                    <a:pt x="638" y="887"/>
                    <a:pt x="663" y="873"/>
                  </a:cubicBezTo>
                  <a:cubicBezTo>
                    <a:pt x="664" y="906"/>
                    <a:pt x="672" y="938"/>
                    <a:pt x="683" y="968"/>
                  </a:cubicBezTo>
                  <a:cubicBezTo>
                    <a:pt x="667" y="956"/>
                    <a:pt x="646" y="949"/>
                    <a:pt x="626" y="949"/>
                  </a:cubicBezTo>
                  <a:cubicBezTo>
                    <a:pt x="596" y="949"/>
                    <a:pt x="565" y="962"/>
                    <a:pt x="547" y="988"/>
                  </a:cubicBezTo>
                  <a:cubicBezTo>
                    <a:pt x="527" y="1018"/>
                    <a:pt x="505" y="1045"/>
                    <a:pt x="481" y="1073"/>
                  </a:cubicBezTo>
                  <a:cubicBezTo>
                    <a:pt x="483" y="1067"/>
                    <a:pt x="491" y="1060"/>
                    <a:pt x="495" y="1054"/>
                  </a:cubicBezTo>
                  <a:lnTo>
                    <a:pt x="495" y="1054"/>
                  </a:lnTo>
                  <a:cubicBezTo>
                    <a:pt x="476" y="1076"/>
                    <a:pt x="455" y="1096"/>
                    <a:pt x="432" y="1114"/>
                  </a:cubicBezTo>
                  <a:cubicBezTo>
                    <a:pt x="419" y="1123"/>
                    <a:pt x="404" y="1129"/>
                    <a:pt x="390" y="1133"/>
                  </a:cubicBezTo>
                  <a:cubicBezTo>
                    <a:pt x="399" y="1132"/>
                    <a:pt x="406" y="1129"/>
                    <a:pt x="416" y="1126"/>
                  </a:cubicBezTo>
                  <a:lnTo>
                    <a:pt x="416" y="1126"/>
                  </a:lnTo>
                  <a:cubicBezTo>
                    <a:pt x="403" y="1132"/>
                    <a:pt x="390" y="1136"/>
                    <a:pt x="377" y="1137"/>
                  </a:cubicBezTo>
                  <a:cubicBezTo>
                    <a:pt x="374" y="1137"/>
                    <a:pt x="370" y="1136"/>
                    <a:pt x="367" y="1136"/>
                  </a:cubicBezTo>
                  <a:cubicBezTo>
                    <a:pt x="364" y="1136"/>
                    <a:pt x="361" y="1133"/>
                    <a:pt x="360" y="1133"/>
                  </a:cubicBezTo>
                  <a:cubicBezTo>
                    <a:pt x="358" y="1133"/>
                    <a:pt x="356" y="1133"/>
                    <a:pt x="356" y="1132"/>
                  </a:cubicBezTo>
                  <a:cubicBezTo>
                    <a:pt x="356" y="1132"/>
                    <a:pt x="356" y="1132"/>
                    <a:pt x="356" y="1132"/>
                  </a:cubicBezTo>
                  <a:lnTo>
                    <a:pt x="356" y="1132"/>
                  </a:lnTo>
                  <a:cubicBezTo>
                    <a:pt x="356" y="1131"/>
                    <a:pt x="355" y="1131"/>
                    <a:pt x="354" y="1130"/>
                  </a:cubicBezTo>
                  <a:cubicBezTo>
                    <a:pt x="350" y="1126"/>
                    <a:pt x="347" y="1121"/>
                    <a:pt x="343" y="1117"/>
                  </a:cubicBezTo>
                  <a:cubicBezTo>
                    <a:pt x="340" y="1111"/>
                    <a:pt x="335" y="1104"/>
                    <a:pt x="334" y="1097"/>
                  </a:cubicBezTo>
                  <a:cubicBezTo>
                    <a:pt x="328" y="1076"/>
                    <a:pt x="324" y="1054"/>
                    <a:pt x="321" y="1032"/>
                  </a:cubicBezTo>
                  <a:cubicBezTo>
                    <a:pt x="321" y="998"/>
                    <a:pt x="325" y="968"/>
                    <a:pt x="331" y="935"/>
                  </a:cubicBezTo>
                  <a:lnTo>
                    <a:pt x="331" y="935"/>
                  </a:lnTo>
                  <a:cubicBezTo>
                    <a:pt x="331" y="936"/>
                    <a:pt x="330" y="938"/>
                    <a:pt x="330" y="939"/>
                  </a:cubicBezTo>
                  <a:cubicBezTo>
                    <a:pt x="331" y="936"/>
                    <a:pt x="331" y="930"/>
                    <a:pt x="333" y="928"/>
                  </a:cubicBezTo>
                  <a:cubicBezTo>
                    <a:pt x="334" y="922"/>
                    <a:pt x="334" y="918"/>
                    <a:pt x="335" y="913"/>
                  </a:cubicBezTo>
                  <a:lnTo>
                    <a:pt x="335" y="913"/>
                  </a:lnTo>
                  <a:cubicBezTo>
                    <a:pt x="335" y="916"/>
                    <a:pt x="334" y="920"/>
                    <a:pt x="334" y="923"/>
                  </a:cubicBezTo>
                  <a:cubicBezTo>
                    <a:pt x="341" y="896"/>
                    <a:pt x="350" y="872"/>
                    <a:pt x="360" y="846"/>
                  </a:cubicBezTo>
                  <a:cubicBezTo>
                    <a:pt x="371" y="810"/>
                    <a:pt x="363" y="771"/>
                    <a:pt x="338" y="742"/>
                  </a:cubicBezTo>
                  <a:cubicBezTo>
                    <a:pt x="316" y="717"/>
                    <a:pt x="288" y="708"/>
                    <a:pt x="259" y="708"/>
                  </a:cubicBezTo>
                  <a:cubicBezTo>
                    <a:pt x="253" y="708"/>
                    <a:pt x="247" y="709"/>
                    <a:pt x="241" y="709"/>
                  </a:cubicBezTo>
                  <a:cubicBezTo>
                    <a:pt x="241" y="705"/>
                    <a:pt x="242" y="701"/>
                    <a:pt x="242" y="695"/>
                  </a:cubicBezTo>
                  <a:lnTo>
                    <a:pt x="242" y="695"/>
                  </a:lnTo>
                  <a:cubicBezTo>
                    <a:pt x="244" y="688"/>
                    <a:pt x="247" y="680"/>
                    <a:pt x="251" y="673"/>
                  </a:cubicBezTo>
                  <a:lnTo>
                    <a:pt x="277" y="636"/>
                  </a:lnTo>
                  <a:lnTo>
                    <a:pt x="294" y="620"/>
                  </a:lnTo>
                  <a:cubicBezTo>
                    <a:pt x="305" y="613"/>
                    <a:pt x="318" y="606"/>
                    <a:pt x="333" y="600"/>
                  </a:cubicBezTo>
                  <a:cubicBezTo>
                    <a:pt x="335" y="599"/>
                    <a:pt x="341" y="599"/>
                    <a:pt x="346" y="599"/>
                  </a:cubicBezTo>
                  <a:close/>
                  <a:moveTo>
                    <a:pt x="367" y="1137"/>
                  </a:moveTo>
                  <a:lnTo>
                    <a:pt x="370" y="1139"/>
                  </a:lnTo>
                  <a:lnTo>
                    <a:pt x="370" y="1139"/>
                  </a:lnTo>
                  <a:cubicBezTo>
                    <a:pt x="369" y="1138"/>
                    <a:pt x="368" y="1138"/>
                    <a:pt x="367" y="1137"/>
                  </a:cubicBezTo>
                  <a:close/>
                  <a:moveTo>
                    <a:pt x="1286" y="1028"/>
                  </a:moveTo>
                  <a:lnTo>
                    <a:pt x="1329" y="1076"/>
                  </a:lnTo>
                  <a:cubicBezTo>
                    <a:pt x="1335" y="1084"/>
                    <a:pt x="1338" y="1094"/>
                    <a:pt x="1344" y="1104"/>
                  </a:cubicBezTo>
                  <a:cubicBezTo>
                    <a:pt x="1345" y="1109"/>
                    <a:pt x="1345" y="1113"/>
                    <a:pt x="1347" y="1117"/>
                  </a:cubicBezTo>
                  <a:lnTo>
                    <a:pt x="1347" y="1120"/>
                  </a:lnTo>
                  <a:cubicBezTo>
                    <a:pt x="1347" y="1120"/>
                    <a:pt x="1347" y="1123"/>
                    <a:pt x="1345" y="1123"/>
                  </a:cubicBezTo>
                  <a:lnTo>
                    <a:pt x="1339" y="1127"/>
                  </a:lnTo>
                  <a:cubicBezTo>
                    <a:pt x="1335" y="1132"/>
                    <a:pt x="1331" y="1133"/>
                    <a:pt x="1325" y="1134"/>
                  </a:cubicBezTo>
                  <a:cubicBezTo>
                    <a:pt x="1314" y="1139"/>
                    <a:pt x="1299" y="1142"/>
                    <a:pt x="1283" y="1144"/>
                  </a:cubicBezTo>
                  <a:cubicBezTo>
                    <a:pt x="1265" y="1144"/>
                    <a:pt x="1245" y="1142"/>
                    <a:pt x="1225" y="1140"/>
                  </a:cubicBezTo>
                  <a:cubicBezTo>
                    <a:pt x="1207" y="1134"/>
                    <a:pt x="1189" y="1130"/>
                    <a:pt x="1171" y="1123"/>
                  </a:cubicBezTo>
                  <a:cubicBezTo>
                    <a:pt x="1180" y="1114"/>
                    <a:pt x="1192" y="1107"/>
                    <a:pt x="1200" y="1097"/>
                  </a:cubicBezTo>
                  <a:cubicBezTo>
                    <a:pt x="1230" y="1076"/>
                    <a:pt x="1259" y="1053"/>
                    <a:pt x="1286" y="1028"/>
                  </a:cubicBezTo>
                  <a:close/>
                  <a:moveTo>
                    <a:pt x="956" y="1202"/>
                  </a:moveTo>
                  <a:cubicBezTo>
                    <a:pt x="955" y="1205"/>
                    <a:pt x="955" y="1209"/>
                    <a:pt x="952" y="1212"/>
                  </a:cubicBezTo>
                  <a:cubicBezTo>
                    <a:pt x="952" y="1212"/>
                    <a:pt x="952" y="1215"/>
                    <a:pt x="950" y="1215"/>
                  </a:cubicBezTo>
                  <a:lnTo>
                    <a:pt x="950" y="1212"/>
                  </a:lnTo>
                  <a:lnTo>
                    <a:pt x="950" y="1211"/>
                  </a:lnTo>
                  <a:cubicBezTo>
                    <a:pt x="952" y="1208"/>
                    <a:pt x="955" y="1205"/>
                    <a:pt x="956" y="1202"/>
                  </a:cubicBezTo>
                  <a:close/>
                  <a:moveTo>
                    <a:pt x="930" y="1234"/>
                  </a:moveTo>
                  <a:cubicBezTo>
                    <a:pt x="929" y="1234"/>
                    <a:pt x="929" y="1236"/>
                    <a:pt x="927" y="1236"/>
                  </a:cubicBezTo>
                  <a:cubicBezTo>
                    <a:pt x="927" y="1236"/>
                    <a:pt x="929" y="1234"/>
                    <a:pt x="930" y="1234"/>
                  </a:cubicBezTo>
                  <a:close/>
                  <a:moveTo>
                    <a:pt x="712" y="1031"/>
                  </a:moveTo>
                  <a:cubicBezTo>
                    <a:pt x="751" y="1093"/>
                    <a:pt x="811" y="1139"/>
                    <a:pt x="880" y="1162"/>
                  </a:cubicBezTo>
                  <a:cubicBezTo>
                    <a:pt x="899" y="1167"/>
                    <a:pt x="916" y="1173"/>
                    <a:pt x="936" y="1175"/>
                  </a:cubicBezTo>
                  <a:cubicBezTo>
                    <a:pt x="942" y="1182"/>
                    <a:pt x="944" y="1188"/>
                    <a:pt x="950" y="1193"/>
                  </a:cubicBezTo>
                  <a:cubicBezTo>
                    <a:pt x="950" y="1196"/>
                    <a:pt x="952" y="1198"/>
                    <a:pt x="952" y="1202"/>
                  </a:cubicBezTo>
                  <a:cubicBezTo>
                    <a:pt x="952" y="1203"/>
                    <a:pt x="952" y="1208"/>
                    <a:pt x="950" y="1209"/>
                  </a:cubicBezTo>
                  <a:cubicBezTo>
                    <a:pt x="950" y="1211"/>
                    <a:pt x="949" y="1215"/>
                    <a:pt x="949" y="1216"/>
                  </a:cubicBezTo>
                  <a:cubicBezTo>
                    <a:pt x="949" y="1218"/>
                    <a:pt x="946" y="1218"/>
                    <a:pt x="946" y="1219"/>
                  </a:cubicBezTo>
                  <a:cubicBezTo>
                    <a:pt x="944" y="1222"/>
                    <a:pt x="943" y="1223"/>
                    <a:pt x="940" y="1225"/>
                  </a:cubicBezTo>
                  <a:lnTo>
                    <a:pt x="929" y="1231"/>
                  </a:lnTo>
                  <a:cubicBezTo>
                    <a:pt x="916" y="1234"/>
                    <a:pt x="904" y="1236"/>
                    <a:pt x="888" y="1238"/>
                  </a:cubicBezTo>
                  <a:cubicBezTo>
                    <a:pt x="878" y="1238"/>
                    <a:pt x="868" y="1236"/>
                    <a:pt x="858" y="1234"/>
                  </a:cubicBezTo>
                  <a:cubicBezTo>
                    <a:pt x="851" y="1232"/>
                    <a:pt x="843" y="1231"/>
                    <a:pt x="835" y="1226"/>
                  </a:cubicBezTo>
                  <a:cubicBezTo>
                    <a:pt x="815" y="1216"/>
                    <a:pt x="799" y="1205"/>
                    <a:pt x="784" y="1193"/>
                  </a:cubicBezTo>
                  <a:cubicBezTo>
                    <a:pt x="775" y="1183"/>
                    <a:pt x="768" y="1175"/>
                    <a:pt x="761" y="1166"/>
                  </a:cubicBezTo>
                  <a:cubicBezTo>
                    <a:pt x="745" y="1143"/>
                    <a:pt x="735" y="1119"/>
                    <a:pt x="726" y="1094"/>
                  </a:cubicBezTo>
                  <a:cubicBezTo>
                    <a:pt x="719" y="1074"/>
                    <a:pt x="713" y="1053"/>
                    <a:pt x="712" y="1031"/>
                  </a:cubicBezTo>
                  <a:close/>
                  <a:moveTo>
                    <a:pt x="1156" y="0"/>
                  </a:moveTo>
                  <a:cubicBezTo>
                    <a:pt x="1059" y="0"/>
                    <a:pt x="975" y="47"/>
                    <a:pt x="916" y="120"/>
                  </a:cubicBezTo>
                  <a:cubicBezTo>
                    <a:pt x="901" y="103"/>
                    <a:pt x="884" y="86"/>
                    <a:pt x="864" y="74"/>
                  </a:cubicBezTo>
                  <a:cubicBezTo>
                    <a:pt x="832" y="53"/>
                    <a:pt x="798" y="40"/>
                    <a:pt x="758" y="39"/>
                  </a:cubicBezTo>
                  <a:cubicBezTo>
                    <a:pt x="753" y="38"/>
                    <a:pt x="747" y="38"/>
                    <a:pt x="742" y="38"/>
                  </a:cubicBezTo>
                  <a:cubicBezTo>
                    <a:pt x="667" y="38"/>
                    <a:pt x="602" y="77"/>
                    <a:pt x="557" y="138"/>
                  </a:cubicBezTo>
                  <a:cubicBezTo>
                    <a:pt x="524" y="185"/>
                    <a:pt x="499" y="228"/>
                    <a:pt x="481" y="284"/>
                  </a:cubicBezTo>
                  <a:lnTo>
                    <a:pt x="459" y="337"/>
                  </a:lnTo>
                  <a:cubicBezTo>
                    <a:pt x="423" y="326"/>
                    <a:pt x="386" y="321"/>
                    <a:pt x="347" y="321"/>
                  </a:cubicBezTo>
                  <a:cubicBezTo>
                    <a:pt x="326" y="321"/>
                    <a:pt x="304" y="323"/>
                    <a:pt x="281" y="326"/>
                  </a:cubicBezTo>
                  <a:cubicBezTo>
                    <a:pt x="180" y="343"/>
                    <a:pt x="93" y="426"/>
                    <a:pt x="53" y="517"/>
                  </a:cubicBezTo>
                  <a:cubicBezTo>
                    <a:pt x="1" y="630"/>
                    <a:pt x="8" y="764"/>
                    <a:pt x="37" y="880"/>
                  </a:cubicBezTo>
                  <a:cubicBezTo>
                    <a:pt x="47" y="925"/>
                    <a:pt x="81" y="955"/>
                    <a:pt x="121" y="965"/>
                  </a:cubicBezTo>
                  <a:cubicBezTo>
                    <a:pt x="114" y="1090"/>
                    <a:pt x="143" y="1213"/>
                    <a:pt x="251" y="1292"/>
                  </a:cubicBezTo>
                  <a:cubicBezTo>
                    <a:pt x="280" y="1314"/>
                    <a:pt x="318" y="1323"/>
                    <a:pt x="356" y="1323"/>
                  </a:cubicBezTo>
                  <a:cubicBezTo>
                    <a:pt x="388" y="1323"/>
                    <a:pt x="420" y="1317"/>
                    <a:pt x="448" y="1307"/>
                  </a:cubicBezTo>
                  <a:cubicBezTo>
                    <a:pt x="499" y="1291"/>
                    <a:pt x="542" y="1261"/>
                    <a:pt x="581" y="1225"/>
                  </a:cubicBezTo>
                  <a:cubicBezTo>
                    <a:pt x="581" y="1226"/>
                    <a:pt x="583" y="1226"/>
                    <a:pt x="583" y="1228"/>
                  </a:cubicBezTo>
                  <a:cubicBezTo>
                    <a:pt x="610" y="1282"/>
                    <a:pt x="650" y="1321"/>
                    <a:pt x="696" y="1361"/>
                  </a:cubicBezTo>
                  <a:cubicBezTo>
                    <a:pt x="750" y="1404"/>
                    <a:pt x="821" y="1424"/>
                    <a:pt x="890" y="1424"/>
                  </a:cubicBezTo>
                  <a:cubicBezTo>
                    <a:pt x="914" y="1424"/>
                    <a:pt x="937" y="1422"/>
                    <a:pt x="959" y="1417"/>
                  </a:cubicBezTo>
                  <a:cubicBezTo>
                    <a:pt x="1026" y="1406"/>
                    <a:pt x="1078" y="1364"/>
                    <a:pt x="1110" y="1310"/>
                  </a:cubicBezTo>
                  <a:cubicBezTo>
                    <a:pt x="1163" y="1331"/>
                    <a:pt x="1219" y="1343"/>
                    <a:pt x="1275" y="1343"/>
                  </a:cubicBezTo>
                  <a:cubicBezTo>
                    <a:pt x="1314" y="1343"/>
                    <a:pt x="1352" y="1338"/>
                    <a:pt x="1390" y="1325"/>
                  </a:cubicBezTo>
                  <a:cubicBezTo>
                    <a:pt x="1430" y="1311"/>
                    <a:pt x="1464" y="1291"/>
                    <a:pt x="1495" y="1262"/>
                  </a:cubicBezTo>
                  <a:cubicBezTo>
                    <a:pt x="1530" y="1226"/>
                    <a:pt x="1545" y="1183"/>
                    <a:pt x="1553" y="1133"/>
                  </a:cubicBezTo>
                  <a:cubicBezTo>
                    <a:pt x="1561" y="1090"/>
                    <a:pt x="1541" y="1042"/>
                    <a:pt x="1526" y="1001"/>
                  </a:cubicBezTo>
                  <a:cubicBezTo>
                    <a:pt x="1516" y="971"/>
                    <a:pt x="1493" y="939"/>
                    <a:pt x="1473" y="915"/>
                  </a:cubicBezTo>
                  <a:cubicBezTo>
                    <a:pt x="1472" y="912"/>
                    <a:pt x="1469" y="910"/>
                    <a:pt x="1469" y="909"/>
                  </a:cubicBezTo>
                  <a:cubicBezTo>
                    <a:pt x="1529" y="872"/>
                    <a:pt x="1572" y="821"/>
                    <a:pt x="1559" y="745"/>
                  </a:cubicBezTo>
                  <a:cubicBezTo>
                    <a:pt x="1553" y="711"/>
                    <a:pt x="1532" y="686"/>
                    <a:pt x="1505" y="670"/>
                  </a:cubicBezTo>
                  <a:cubicBezTo>
                    <a:pt x="1551" y="500"/>
                    <a:pt x="1518" y="314"/>
                    <a:pt x="1426" y="166"/>
                  </a:cubicBezTo>
                  <a:cubicBezTo>
                    <a:pt x="1403" y="118"/>
                    <a:pt x="1368" y="79"/>
                    <a:pt x="1322" y="47"/>
                  </a:cubicBezTo>
                  <a:cubicBezTo>
                    <a:pt x="1295" y="31"/>
                    <a:pt x="1268" y="18"/>
                    <a:pt x="1237" y="10"/>
                  </a:cubicBezTo>
                  <a:cubicBezTo>
                    <a:pt x="1216" y="5"/>
                    <a:pt x="1196" y="3"/>
                    <a:pt x="1177" y="1"/>
                  </a:cubicBezTo>
                  <a:cubicBezTo>
                    <a:pt x="1170" y="1"/>
                    <a:pt x="1163" y="0"/>
                    <a:pt x="1156" y="0"/>
                  </a:cubicBezTo>
                  <a:close/>
                </a:path>
              </a:pathLst>
            </a:custGeom>
            <a:solidFill>
              <a:srgbClr val="FFE5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04" name="Google Shape;6304;p16"/>
            <p:cNvSpPr/>
            <p:nvPr/>
          </p:nvSpPr>
          <p:spPr>
            <a:xfrm>
              <a:off x="5528600" y="4662150"/>
              <a:ext cx="45125" cy="33100"/>
            </a:xfrm>
            <a:custGeom>
              <a:avLst/>
              <a:gdLst/>
              <a:ahLst/>
              <a:cxnLst/>
              <a:rect l="l" t="t" r="r" b="b"/>
              <a:pathLst>
                <a:path w="1805" h="1324" extrusionOk="0">
                  <a:moveTo>
                    <a:pt x="1296" y="589"/>
                  </a:moveTo>
                  <a:cubicBezTo>
                    <a:pt x="1299" y="589"/>
                    <a:pt x="1299" y="591"/>
                    <a:pt x="1300" y="591"/>
                  </a:cubicBezTo>
                  <a:lnTo>
                    <a:pt x="1300" y="591"/>
                  </a:lnTo>
                  <a:cubicBezTo>
                    <a:pt x="1299" y="591"/>
                    <a:pt x="1298" y="590"/>
                    <a:pt x="1296" y="589"/>
                  </a:cubicBezTo>
                  <a:close/>
                  <a:moveTo>
                    <a:pt x="339" y="940"/>
                  </a:moveTo>
                  <a:lnTo>
                    <a:pt x="339" y="940"/>
                  </a:lnTo>
                  <a:cubicBezTo>
                    <a:pt x="338" y="945"/>
                    <a:pt x="338" y="951"/>
                    <a:pt x="337" y="957"/>
                  </a:cubicBezTo>
                  <a:cubicBezTo>
                    <a:pt x="337" y="951"/>
                    <a:pt x="338" y="946"/>
                    <a:pt x="339" y="940"/>
                  </a:cubicBezTo>
                  <a:close/>
                  <a:moveTo>
                    <a:pt x="1293" y="1"/>
                  </a:moveTo>
                  <a:cubicBezTo>
                    <a:pt x="1253" y="1"/>
                    <a:pt x="1212" y="5"/>
                    <a:pt x="1172" y="12"/>
                  </a:cubicBezTo>
                  <a:cubicBezTo>
                    <a:pt x="1137" y="22"/>
                    <a:pt x="1102" y="34"/>
                    <a:pt x="1071" y="52"/>
                  </a:cubicBezTo>
                  <a:cubicBezTo>
                    <a:pt x="1033" y="71"/>
                    <a:pt x="986" y="97"/>
                    <a:pt x="954" y="125"/>
                  </a:cubicBezTo>
                  <a:cubicBezTo>
                    <a:pt x="913" y="161"/>
                    <a:pt x="877" y="204"/>
                    <a:pt x="846" y="249"/>
                  </a:cubicBezTo>
                  <a:cubicBezTo>
                    <a:pt x="829" y="275"/>
                    <a:pt x="819" y="299"/>
                    <a:pt x="808" y="327"/>
                  </a:cubicBezTo>
                  <a:cubicBezTo>
                    <a:pt x="794" y="326"/>
                    <a:pt x="780" y="326"/>
                    <a:pt x="766" y="326"/>
                  </a:cubicBezTo>
                  <a:cubicBezTo>
                    <a:pt x="735" y="326"/>
                    <a:pt x="703" y="327"/>
                    <a:pt x="671" y="332"/>
                  </a:cubicBezTo>
                  <a:cubicBezTo>
                    <a:pt x="684" y="291"/>
                    <a:pt x="671" y="240"/>
                    <a:pt x="620" y="223"/>
                  </a:cubicBezTo>
                  <a:cubicBezTo>
                    <a:pt x="563" y="203"/>
                    <a:pt x="506" y="189"/>
                    <a:pt x="449" y="187"/>
                  </a:cubicBezTo>
                  <a:cubicBezTo>
                    <a:pt x="440" y="185"/>
                    <a:pt x="431" y="184"/>
                    <a:pt x="421" y="184"/>
                  </a:cubicBezTo>
                  <a:cubicBezTo>
                    <a:pt x="412" y="184"/>
                    <a:pt x="403" y="185"/>
                    <a:pt x="394" y="187"/>
                  </a:cubicBezTo>
                  <a:lnTo>
                    <a:pt x="372" y="192"/>
                  </a:lnTo>
                  <a:cubicBezTo>
                    <a:pt x="352" y="196"/>
                    <a:pt x="331" y="202"/>
                    <a:pt x="311" y="209"/>
                  </a:cubicBezTo>
                  <a:cubicBezTo>
                    <a:pt x="230" y="238"/>
                    <a:pt x="166" y="288"/>
                    <a:pt x="121" y="360"/>
                  </a:cubicBezTo>
                  <a:cubicBezTo>
                    <a:pt x="94" y="398"/>
                    <a:pt x="78" y="456"/>
                    <a:pt x="85" y="508"/>
                  </a:cubicBezTo>
                  <a:cubicBezTo>
                    <a:pt x="35" y="549"/>
                    <a:pt x="0" y="611"/>
                    <a:pt x="0" y="683"/>
                  </a:cubicBezTo>
                  <a:cubicBezTo>
                    <a:pt x="0" y="737"/>
                    <a:pt x="2" y="792"/>
                    <a:pt x="9" y="845"/>
                  </a:cubicBezTo>
                  <a:cubicBezTo>
                    <a:pt x="16" y="898"/>
                    <a:pt x="39" y="951"/>
                    <a:pt x="58" y="1002"/>
                  </a:cubicBezTo>
                  <a:cubicBezTo>
                    <a:pt x="75" y="1049"/>
                    <a:pt x="110" y="1099"/>
                    <a:pt x="138" y="1138"/>
                  </a:cubicBezTo>
                  <a:cubicBezTo>
                    <a:pt x="174" y="1185"/>
                    <a:pt x="216" y="1223"/>
                    <a:pt x="265" y="1259"/>
                  </a:cubicBezTo>
                  <a:cubicBezTo>
                    <a:pt x="321" y="1301"/>
                    <a:pt x="395" y="1323"/>
                    <a:pt x="468" y="1323"/>
                  </a:cubicBezTo>
                  <a:cubicBezTo>
                    <a:pt x="516" y="1323"/>
                    <a:pt x="563" y="1314"/>
                    <a:pt x="605" y="1295"/>
                  </a:cubicBezTo>
                  <a:cubicBezTo>
                    <a:pt x="618" y="1287"/>
                    <a:pt x="632" y="1280"/>
                    <a:pt x="642" y="1273"/>
                  </a:cubicBezTo>
                  <a:cubicBezTo>
                    <a:pt x="671" y="1280"/>
                    <a:pt x="699" y="1286"/>
                    <a:pt x="729" y="1286"/>
                  </a:cubicBezTo>
                  <a:cubicBezTo>
                    <a:pt x="753" y="1283"/>
                    <a:pt x="776" y="1283"/>
                    <a:pt x="799" y="1282"/>
                  </a:cubicBezTo>
                  <a:cubicBezTo>
                    <a:pt x="829" y="1273"/>
                    <a:pt x="862" y="1260"/>
                    <a:pt x="892" y="1250"/>
                  </a:cubicBezTo>
                  <a:cubicBezTo>
                    <a:pt x="925" y="1239"/>
                    <a:pt x="971" y="1200"/>
                    <a:pt x="997" y="1173"/>
                  </a:cubicBezTo>
                  <a:cubicBezTo>
                    <a:pt x="1036" y="1129"/>
                    <a:pt x="1058" y="1096"/>
                    <a:pt x="1081" y="1050"/>
                  </a:cubicBezTo>
                  <a:cubicBezTo>
                    <a:pt x="1088" y="1050"/>
                    <a:pt x="1098" y="1050"/>
                    <a:pt x="1106" y="1049"/>
                  </a:cubicBezTo>
                  <a:cubicBezTo>
                    <a:pt x="1193" y="1040"/>
                    <a:pt x="1277" y="1013"/>
                    <a:pt x="1351" y="966"/>
                  </a:cubicBezTo>
                  <a:cubicBezTo>
                    <a:pt x="1438" y="913"/>
                    <a:pt x="1507" y="845"/>
                    <a:pt x="1573" y="765"/>
                  </a:cubicBezTo>
                  <a:cubicBezTo>
                    <a:pt x="1629" y="697"/>
                    <a:pt x="1677" y="625"/>
                    <a:pt x="1727" y="555"/>
                  </a:cubicBezTo>
                  <a:cubicBezTo>
                    <a:pt x="1804" y="450"/>
                    <a:pt x="1787" y="292"/>
                    <a:pt x="1702" y="199"/>
                  </a:cubicBezTo>
                  <a:cubicBezTo>
                    <a:pt x="1626" y="115"/>
                    <a:pt x="1532" y="46"/>
                    <a:pt x="1424" y="16"/>
                  </a:cubicBezTo>
                  <a:cubicBezTo>
                    <a:pt x="1401" y="11"/>
                    <a:pt x="1374" y="8"/>
                    <a:pt x="1346" y="3"/>
                  </a:cubicBezTo>
                  <a:cubicBezTo>
                    <a:pt x="1329" y="2"/>
                    <a:pt x="1311" y="1"/>
                    <a:pt x="1293" y="1"/>
                  </a:cubicBezTo>
                  <a:close/>
                </a:path>
              </a:pathLst>
            </a:custGeom>
            <a:solidFill>
              <a:srgbClr val="FFE5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05" name="Google Shape;6305;p16"/>
            <p:cNvSpPr/>
            <p:nvPr/>
          </p:nvSpPr>
          <p:spPr>
            <a:xfrm>
              <a:off x="5526300" y="4662150"/>
              <a:ext cx="19050" cy="16125"/>
            </a:xfrm>
            <a:custGeom>
              <a:avLst/>
              <a:gdLst/>
              <a:ahLst/>
              <a:cxnLst/>
              <a:rect l="l" t="t" r="r" b="b"/>
              <a:pathLst>
                <a:path w="762" h="645" extrusionOk="0">
                  <a:moveTo>
                    <a:pt x="323" y="1"/>
                  </a:moveTo>
                  <a:cubicBezTo>
                    <a:pt x="277" y="1"/>
                    <a:pt x="231" y="10"/>
                    <a:pt x="187" y="31"/>
                  </a:cubicBezTo>
                  <a:cubicBezTo>
                    <a:pt x="113" y="68"/>
                    <a:pt x="51" y="144"/>
                    <a:pt x="31" y="226"/>
                  </a:cubicBezTo>
                  <a:cubicBezTo>
                    <a:pt x="9" y="276"/>
                    <a:pt x="1" y="328"/>
                    <a:pt x="12" y="385"/>
                  </a:cubicBezTo>
                  <a:cubicBezTo>
                    <a:pt x="26" y="462"/>
                    <a:pt x="71" y="528"/>
                    <a:pt x="134" y="569"/>
                  </a:cubicBezTo>
                  <a:cubicBezTo>
                    <a:pt x="166" y="591"/>
                    <a:pt x="202" y="604"/>
                    <a:pt x="236" y="611"/>
                  </a:cubicBezTo>
                  <a:cubicBezTo>
                    <a:pt x="250" y="618"/>
                    <a:pt x="266" y="625"/>
                    <a:pt x="281" y="630"/>
                  </a:cubicBezTo>
                  <a:cubicBezTo>
                    <a:pt x="311" y="640"/>
                    <a:pt x="342" y="644"/>
                    <a:pt x="372" y="644"/>
                  </a:cubicBezTo>
                  <a:cubicBezTo>
                    <a:pt x="392" y="644"/>
                    <a:pt x="412" y="642"/>
                    <a:pt x="431" y="640"/>
                  </a:cubicBezTo>
                  <a:cubicBezTo>
                    <a:pt x="447" y="642"/>
                    <a:pt x="462" y="643"/>
                    <a:pt x="477" y="643"/>
                  </a:cubicBezTo>
                  <a:cubicBezTo>
                    <a:pt x="516" y="643"/>
                    <a:pt x="555" y="635"/>
                    <a:pt x="595" y="615"/>
                  </a:cubicBezTo>
                  <a:cubicBezTo>
                    <a:pt x="663" y="582"/>
                    <a:pt x="713" y="522"/>
                    <a:pt x="739" y="453"/>
                  </a:cubicBezTo>
                  <a:cubicBezTo>
                    <a:pt x="762" y="381"/>
                    <a:pt x="756" y="304"/>
                    <a:pt x="724" y="238"/>
                  </a:cubicBezTo>
                  <a:cubicBezTo>
                    <a:pt x="694" y="177"/>
                    <a:pt x="633" y="113"/>
                    <a:pt x="565" y="95"/>
                  </a:cubicBezTo>
                  <a:cubicBezTo>
                    <a:pt x="536" y="68"/>
                    <a:pt x="502" y="46"/>
                    <a:pt x="464" y="31"/>
                  </a:cubicBezTo>
                  <a:cubicBezTo>
                    <a:pt x="447" y="24"/>
                    <a:pt x="431" y="18"/>
                    <a:pt x="414" y="12"/>
                  </a:cubicBezTo>
                  <a:cubicBezTo>
                    <a:pt x="384" y="5"/>
                    <a:pt x="353" y="1"/>
                    <a:pt x="323" y="1"/>
                  </a:cubicBezTo>
                  <a:close/>
                </a:path>
              </a:pathLst>
            </a:custGeom>
            <a:solidFill>
              <a:srgbClr val="FFE5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06" name="Google Shape;6306;p16"/>
            <p:cNvSpPr/>
            <p:nvPr/>
          </p:nvSpPr>
          <p:spPr>
            <a:xfrm>
              <a:off x="5068975" y="4220525"/>
              <a:ext cx="8075" cy="7225"/>
            </a:xfrm>
            <a:custGeom>
              <a:avLst/>
              <a:gdLst/>
              <a:ahLst/>
              <a:cxnLst/>
              <a:rect l="l" t="t" r="r" b="b"/>
              <a:pathLst>
                <a:path w="323" h="289" extrusionOk="0">
                  <a:moveTo>
                    <a:pt x="162" y="1"/>
                  </a:moveTo>
                  <a:cubicBezTo>
                    <a:pt x="98" y="1"/>
                    <a:pt x="39" y="43"/>
                    <a:pt x="22" y="107"/>
                  </a:cubicBezTo>
                  <a:cubicBezTo>
                    <a:pt x="1" y="181"/>
                    <a:pt x="47" y="262"/>
                    <a:pt x="123" y="283"/>
                  </a:cubicBezTo>
                  <a:cubicBezTo>
                    <a:pt x="135" y="287"/>
                    <a:pt x="148" y="289"/>
                    <a:pt x="161" y="289"/>
                  </a:cubicBezTo>
                  <a:cubicBezTo>
                    <a:pt x="223" y="289"/>
                    <a:pt x="283" y="246"/>
                    <a:pt x="301" y="183"/>
                  </a:cubicBezTo>
                  <a:cubicBezTo>
                    <a:pt x="323" y="108"/>
                    <a:pt x="275" y="28"/>
                    <a:pt x="200" y="6"/>
                  </a:cubicBezTo>
                  <a:cubicBezTo>
                    <a:pt x="188" y="3"/>
                    <a:pt x="174" y="1"/>
                    <a:pt x="162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07" name="Google Shape;6307;p16"/>
            <p:cNvSpPr/>
            <p:nvPr/>
          </p:nvSpPr>
          <p:spPr>
            <a:xfrm>
              <a:off x="5068125" y="4215375"/>
              <a:ext cx="5400" cy="4875"/>
            </a:xfrm>
            <a:custGeom>
              <a:avLst/>
              <a:gdLst/>
              <a:ahLst/>
              <a:cxnLst/>
              <a:rect l="l" t="t" r="r" b="b"/>
              <a:pathLst>
                <a:path w="216" h="195" extrusionOk="0">
                  <a:moveTo>
                    <a:pt x="112" y="0"/>
                  </a:moveTo>
                  <a:cubicBezTo>
                    <a:pt x="69" y="0"/>
                    <a:pt x="27" y="28"/>
                    <a:pt x="15" y="72"/>
                  </a:cubicBezTo>
                  <a:cubicBezTo>
                    <a:pt x="0" y="123"/>
                    <a:pt x="31" y="178"/>
                    <a:pt x="84" y="191"/>
                  </a:cubicBezTo>
                  <a:cubicBezTo>
                    <a:pt x="92" y="193"/>
                    <a:pt x="101" y="194"/>
                    <a:pt x="109" y="194"/>
                  </a:cubicBezTo>
                  <a:cubicBezTo>
                    <a:pt x="152" y="194"/>
                    <a:pt x="191" y="165"/>
                    <a:pt x="201" y="122"/>
                  </a:cubicBezTo>
                  <a:cubicBezTo>
                    <a:pt x="216" y="70"/>
                    <a:pt x="186" y="15"/>
                    <a:pt x="134" y="3"/>
                  </a:cubicBezTo>
                  <a:cubicBezTo>
                    <a:pt x="127" y="1"/>
                    <a:pt x="119" y="0"/>
                    <a:pt x="112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08" name="Google Shape;6308;p16"/>
            <p:cNvSpPr/>
            <p:nvPr/>
          </p:nvSpPr>
          <p:spPr>
            <a:xfrm>
              <a:off x="5075850" y="4216725"/>
              <a:ext cx="5400" cy="4850"/>
            </a:xfrm>
            <a:custGeom>
              <a:avLst/>
              <a:gdLst/>
              <a:ahLst/>
              <a:cxnLst/>
              <a:rect l="l" t="t" r="r" b="b"/>
              <a:pathLst>
                <a:path w="216" h="194" extrusionOk="0">
                  <a:moveTo>
                    <a:pt x="110" y="0"/>
                  </a:moveTo>
                  <a:cubicBezTo>
                    <a:pt x="67" y="0"/>
                    <a:pt x="27" y="28"/>
                    <a:pt x="15" y="72"/>
                  </a:cubicBezTo>
                  <a:cubicBezTo>
                    <a:pt x="0" y="124"/>
                    <a:pt x="30" y="177"/>
                    <a:pt x="83" y="190"/>
                  </a:cubicBezTo>
                  <a:cubicBezTo>
                    <a:pt x="92" y="192"/>
                    <a:pt x="101" y="193"/>
                    <a:pt x="109" y="193"/>
                  </a:cubicBezTo>
                  <a:cubicBezTo>
                    <a:pt x="152" y="193"/>
                    <a:pt x="191" y="165"/>
                    <a:pt x="201" y="121"/>
                  </a:cubicBezTo>
                  <a:cubicBezTo>
                    <a:pt x="216" y="69"/>
                    <a:pt x="185" y="16"/>
                    <a:pt x="134" y="3"/>
                  </a:cubicBezTo>
                  <a:cubicBezTo>
                    <a:pt x="126" y="1"/>
                    <a:pt x="118" y="0"/>
                    <a:pt x="110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09" name="Google Shape;6309;p16"/>
            <p:cNvSpPr/>
            <p:nvPr/>
          </p:nvSpPr>
          <p:spPr>
            <a:xfrm>
              <a:off x="5077750" y="4220800"/>
              <a:ext cx="5400" cy="4875"/>
            </a:xfrm>
            <a:custGeom>
              <a:avLst/>
              <a:gdLst/>
              <a:ahLst/>
              <a:cxnLst/>
              <a:rect l="l" t="t" r="r" b="b"/>
              <a:pathLst>
                <a:path w="216" h="195" extrusionOk="0">
                  <a:moveTo>
                    <a:pt x="109" y="1"/>
                  </a:moveTo>
                  <a:cubicBezTo>
                    <a:pt x="66" y="1"/>
                    <a:pt x="27" y="29"/>
                    <a:pt x="15" y="71"/>
                  </a:cubicBezTo>
                  <a:cubicBezTo>
                    <a:pt x="0" y="125"/>
                    <a:pt x="30" y="178"/>
                    <a:pt x="82" y="191"/>
                  </a:cubicBezTo>
                  <a:cubicBezTo>
                    <a:pt x="91" y="193"/>
                    <a:pt x="99" y="194"/>
                    <a:pt x="108" y="194"/>
                  </a:cubicBezTo>
                  <a:cubicBezTo>
                    <a:pt x="151" y="194"/>
                    <a:pt x="191" y="165"/>
                    <a:pt x="201" y="122"/>
                  </a:cubicBezTo>
                  <a:cubicBezTo>
                    <a:pt x="216" y="70"/>
                    <a:pt x="184" y="15"/>
                    <a:pt x="132" y="4"/>
                  </a:cubicBezTo>
                  <a:cubicBezTo>
                    <a:pt x="125" y="2"/>
                    <a:pt x="117" y="1"/>
                    <a:pt x="109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10" name="Google Shape;6310;p16"/>
            <p:cNvSpPr/>
            <p:nvPr/>
          </p:nvSpPr>
          <p:spPr>
            <a:xfrm>
              <a:off x="5074250" y="4225425"/>
              <a:ext cx="5425" cy="4875"/>
            </a:xfrm>
            <a:custGeom>
              <a:avLst/>
              <a:gdLst/>
              <a:ahLst/>
              <a:cxnLst/>
              <a:rect l="l" t="t" r="r" b="b"/>
              <a:pathLst>
                <a:path w="217" h="195" extrusionOk="0">
                  <a:moveTo>
                    <a:pt x="109" y="1"/>
                  </a:moveTo>
                  <a:cubicBezTo>
                    <a:pt x="67" y="1"/>
                    <a:pt x="27" y="29"/>
                    <a:pt x="15" y="72"/>
                  </a:cubicBezTo>
                  <a:cubicBezTo>
                    <a:pt x="1" y="123"/>
                    <a:pt x="31" y="178"/>
                    <a:pt x="84" y="191"/>
                  </a:cubicBezTo>
                  <a:cubicBezTo>
                    <a:pt x="93" y="193"/>
                    <a:pt x="101" y="194"/>
                    <a:pt x="110" y="194"/>
                  </a:cubicBezTo>
                  <a:cubicBezTo>
                    <a:pt x="153" y="194"/>
                    <a:pt x="192" y="165"/>
                    <a:pt x="202" y="122"/>
                  </a:cubicBezTo>
                  <a:cubicBezTo>
                    <a:pt x="216" y="70"/>
                    <a:pt x="186" y="16"/>
                    <a:pt x="135" y="4"/>
                  </a:cubicBezTo>
                  <a:cubicBezTo>
                    <a:pt x="126" y="2"/>
                    <a:pt x="117" y="1"/>
                    <a:pt x="109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11" name="Google Shape;6311;p16"/>
            <p:cNvSpPr/>
            <p:nvPr/>
          </p:nvSpPr>
          <p:spPr>
            <a:xfrm>
              <a:off x="5072025" y="4223000"/>
              <a:ext cx="5425" cy="4850"/>
            </a:xfrm>
            <a:custGeom>
              <a:avLst/>
              <a:gdLst/>
              <a:ahLst/>
              <a:cxnLst/>
              <a:rect l="l" t="t" r="r" b="b"/>
              <a:pathLst>
                <a:path w="217" h="194" extrusionOk="0">
                  <a:moveTo>
                    <a:pt x="109" y="1"/>
                  </a:moveTo>
                  <a:cubicBezTo>
                    <a:pt x="67" y="1"/>
                    <a:pt x="27" y="29"/>
                    <a:pt x="15" y="72"/>
                  </a:cubicBezTo>
                  <a:cubicBezTo>
                    <a:pt x="1" y="124"/>
                    <a:pt x="31" y="177"/>
                    <a:pt x="83" y="190"/>
                  </a:cubicBezTo>
                  <a:cubicBezTo>
                    <a:pt x="92" y="193"/>
                    <a:pt x="101" y="194"/>
                    <a:pt x="109" y="194"/>
                  </a:cubicBezTo>
                  <a:cubicBezTo>
                    <a:pt x="153" y="194"/>
                    <a:pt x="191" y="165"/>
                    <a:pt x="202" y="121"/>
                  </a:cubicBezTo>
                  <a:cubicBezTo>
                    <a:pt x="216" y="70"/>
                    <a:pt x="186" y="16"/>
                    <a:pt x="133" y="3"/>
                  </a:cubicBezTo>
                  <a:cubicBezTo>
                    <a:pt x="125" y="1"/>
                    <a:pt x="117" y="1"/>
                    <a:pt x="109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12" name="Google Shape;6312;p16"/>
            <p:cNvSpPr/>
            <p:nvPr/>
          </p:nvSpPr>
          <p:spPr>
            <a:xfrm>
              <a:off x="5073625" y="4228325"/>
              <a:ext cx="5400" cy="4875"/>
            </a:xfrm>
            <a:custGeom>
              <a:avLst/>
              <a:gdLst/>
              <a:ahLst/>
              <a:cxnLst/>
              <a:rect l="l" t="t" r="r" b="b"/>
              <a:pathLst>
                <a:path w="216" h="195" extrusionOk="0">
                  <a:moveTo>
                    <a:pt x="107" y="1"/>
                  </a:moveTo>
                  <a:cubicBezTo>
                    <a:pt x="65" y="1"/>
                    <a:pt x="26" y="29"/>
                    <a:pt x="14" y="72"/>
                  </a:cubicBezTo>
                  <a:cubicBezTo>
                    <a:pt x="0" y="125"/>
                    <a:pt x="30" y="178"/>
                    <a:pt x="82" y="191"/>
                  </a:cubicBezTo>
                  <a:cubicBezTo>
                    <a:pt x="91" y="194"/>
                    <a:pt x="99" y="195"/>
                    <a:pt x="108" y="195"/>
                  </a:cubicBezTo>
                  <a:cubicBezTo>
                    <a:pt x="151" y="195"/>
                    <a:pt x="190" y="166"/>
                    <a:pt x="201" y="122"/>
                  </a:cubicBezTo>
                  <a:cubicBezTo>
                    <a:pt x="216" y="71"/>
                    <a:pt x="184" y="16"/>
                    <a:pt x="132" y="5"/>
                  </a:cubicBezTo>
                  <a:cubicBezTo>
                    <a:pt x="124" y="2"/>
                    <a:pt x="115" y="1"/>
                    <a:pt x="107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13" name="Google Shape;6313;p16"/>
            <p:cNvSpPr/>
            <p:nvPr/>
          </p:nvSpPr>
          <p:spPr>
            <a:xfrm>
              <a:off x="5066100" y="4224400"/>
              <a:ext cx="5425" cy="4850"/>
            </a:xfrm>
            <a:custGeom>
              <a:avLst/>
              <a:gdLst/>
              <a:ahLst/>
              <a:cxnLst/>
              <a:rect l="l" t="t" r="r" b="b"/>
              <a:pathLst>
                <a:path w="217" h="194" extrusionOk="0">
                  <a:moveTo>
                    <a:pt x="109" y="1"/>
                  </a:moveTo>
                  <a:cubicBezTo>
                    <a:pt x="67" y="1"/>
                    <a:pt x="27" y="29"/>
                    <a:pt x="15" y="71"/>
                  </a:cubicBezTo>
                  <a:cubicBezTo>
                    <a:pt x="1" y="124"/>
                    <a:pt x="31" y="177"/>
                    <a:pt x="83" y="190"/>
                  </a:cubicBezTo>
                  <a:cubicBezTo>
                    <a:pt x="92" y="193"/>
                    <a:pt x="100" y="194"/>
                    <a:pt x="109" y="194"/>
                  </a:cubicBezTo>
                  <a:cubicBezTo>
                    <a:pt x="152" y="194"/>
                    <a:pt x="191" y="165"/>
                    <a:pt x="202" y="121"/>
                  </a:cubicBezTo>
                  <a:cubicBezTo>
                    <a:pt x="216" y="70"/>
                    <a:pt x="186" y="15"/>
                    <a:pt x="133" y="4"/>
                  </a:cubicBezTo>
                  <a:cubicBezTo>
                    <a:pt x="125" y="1"/>
                    <a:pt x="117" y="1"/>
                    <a:pt x="109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14" name="Google Shape;6314;p16"/>
            <p:cNvSpPr/>
            <p:nvPr/>
          </p:nvSpPr>
          <p:spPr>
            <a:xfrm>
              <a:off x="5071500" y="4228325"/>
              <a:ext cx="5400" cy="4850"/>
            </a:xfrm>
            <a:custGeom>
              <a:avLst/>
              <a:gdLst/>
              <a:ahLst/>
              <a:cxnLst/>
              <a:rect l="l" t="t" r="r" b="b"/>
              <a:pathLst>
                <a:path w="216" h="194" extrusionOk="0">
                  <a:moveTo>
                    <a:pt x="109" y="0"/>
                  </a:moveTo>
                  <a:cubicBezTo>
                    <a:pt x="67" y="0"/>
                    <a:pt x="27" y="28"/>
                    <a:pt x="15" y="71"/>
                  </a:cubicBezTo>
                  <a:cubicBezTo>
                    <a:pt x="0" y="122"/>
                    <a:pt x="31" y="177"/>
                    <a:pt x="82" y="190"/>
                  </a:cubicBezTo>
                  <a:cubicBezTo>
                    <a:pt x="91" y="192"/>
                    <a:pt x="100" y="193"/>
                    <a:pt x="108" y="193"/>
                  </a:cubicBezTo>
                  <a:cubicBezTo>
                    <a:pt x="152" y="193"/>
                    <a:pt x="191" y="164"/>
                    <a:pt x="201" y="121"/>
                  </a:cubicBezTo>
                  <a:cubicBezTo>
                    <a:pt x="216" y="69"/>
                    <a:pt x="186" y="15"/>
                    <a:pt x="133" y="3"/>
                  </a:cubicBezTo>
                  <a:cubicBezTo>
                    <a:pt x="125" y="1"/>
                    <a:pt x="117" y="0"/>
                    <a:pt x="109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15" name="Google Shape;6315;p16"/>
            <p:cNvSpPr/>
            <p:nvPr/>
          </p:nvSpPr>
          <p:spPr>
            <a:xfrm>
              <a:off x="5098500" y="4167550"/>
              <a:ext cx="6200" cy="5550"/>
            </a:xfrm>
            <a:custGeom>
              <a:avLst/>
              <a:gdLst/>
              <a:ahLst/>
              <a:cxnLst/>
              <a:rect l="l" t="t" r="r" b="b"/>
              <a:pathLst>
                <a:path w="248" h="222" extrusionOk="0">
                  <a:moveTo>
                    <a:pt x="126" y="0"/>
                  </a:moveTo>
                  <a:cubicBezTo>
                    <a:pt x="78" y="0"/>
                    <a:pt x="31" y="33"/>
                    <a:pt x="18" y="81"/>
                  </a:cubicBezTo>
                  <a:cubicBezTo>
                    <a:pt x="0" y="139"/>
                    <a:pt x="36" y="202"/>
                    <a:pt x="94" y="218"/>
                  </a:cubicBezTo>
                  <a:cubicBezTo>
                    <a:pt x="103" y="220"/>
                    <a:pt x="112" y="222"/>
                    <a:pt x="122" y="222"/>
                  </a:cubicBezTo>
                  <a:cubicBezTo>
                    <a:pt x="170" y="222"/>
                    <a:pt x="217" y="189"/>
                    <a:pt x="230" y="140"/>
                  </a:cubicBezTo>
                  <a:cubicBezTo>
                    <a:pt x="248" y="83"/>
                    <a:pt x="212" y="21"/>
                    <a:pt x="154" y="4"/>
                  </a:cubicBezTo>
                  <a:cubicBezTo>
                    <a:pt x="145" y="1"/>
                    <a:pt x="136" y="0"/>
                    <a:pt x="126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16" name="Google Shape;6316;p16"/>
            <p:cNvSpPr/>
            <p:nvPr/>
          </p:nvSpPr>
          <p:spPr>
            <a:xfrm>
              <a:off x="5095400" y="4164625"/>
              <a:ext cx="5425" cy="4875"/>
            </a:xfrm>
            <a:custGeom>
              <a:avLst/>
              <a:gdLst/>
              <a:ahLst/>
              <a:cxnLst/>
              <a:rect l="l" t="t" r="r" b="b"/>
              <a:pathLst>
                <a:path w="217" h="195" extrusionOk="0">
                  <a:moveTo>
                    <a:pt x="109" y="1"/>
                  </a:moveTo>
                  <a:cubicBezTo>
                    <a:pt x="67" y="1"/>
                    <a:pt x="27" y="29"/>
                    <a:pt x="15" y="73"/>
                  </a:cubicBezTo>
                  <a:cubicBezTo>
                    <a:pt x="1" y="125"/>
                    <a:pt x="31" y="178"/>
                    <a:pt x="84" y="191"/>
                  </a:cubicBezTo>
                  <a:cubicBezTo>
                    <a:pt x="93" y="194"/>
                    <a:pt x="102" y="195"/>
                    <a:pt x="110" y="195"/>
                  </a:cubicBezTo>
                  <a:cubicBezTo>
                    <a:pt x="153" y="195"/>
                    <a:pt x="191" y="167"/>
                    <a:pt x="202" y="122"/>
                  </a:cubicBezTo>
                  <a:cubicBezTo>
                    <a:pt x="216" y="71"/>
                    <a:pt x="186" y="17"/>
                    <a:pt x="135" y="5"/>
                  </a:cubicBezTo>
                  <a:cubicBezTo>
                    <a:pt x="126" y="2"/>
                    <a:pt x="118" y="1"/>
                    <a:pt x="109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17" name="Google Shape;6317;p16"/>
            <p:cNvSpPr/>
            <p:nvPr/>
          </p:nvSpPr>
          <p:spPr>
            <a:xfrm>
              <a:off x="5095100" y="4170300"/>
              <a:ext cx="5400" cy="4850"/>
            </a:xfrm>
            <a:custGeom>
              <a:avLst/>
              <a:gdLst/>
              <a:ahLst/>
              <a:cxnLst/>
              <a:rect l="l" t="t" r="r" b="b"/>
              <a:pathLst>
                <a:path w="216" h="194" extrusionOk="0">
                  <a:moveTo>
                    <a:pt x="112" y="1"/>
                  </a:moveTo>
                  <a:cubicBezTo>
                    <a:pt x="69" y="1"/>
                    <a:pt x="27" y="29"/>
                    <a:pt x="14" y="72"/>
                  </a:cubicBezTo>
                  <a:cubicBezTo>
                    <a:pt x="0" y="124"/>
                    <a:pt x="32" y="178"/>
                    <a:pt x="83" y="190"/>
                  </a:cubicBezTo>
                  <a:cubicBezTo>
                    <a:pt x="92" y="193"/>
                    <a:pt x="102" y="194"/>
                    <a:pt x="111" y="194"/>
                  </a:cubicBezTo>
                  <a:cubicBezTo>
                    <a:pt x="153" y="194"/>
                    <a:pt x="192" y="165"/>
                    <a:pt x="201" y="122"/>
                  </a:cubicBezTo>
                  <a:cubicBezTo>
                    <a:pt x="215" y="71"/>
                    <a:pt x="185" y="16"/>
                    <a:pt x="134" y="3"/>
                  </a:cubicBezTo>
                  <a:cubicBezTo>
                    <a:pt x="126" y="1"/>
                    <a:pt x="119" y="1"/>
                    <a:pt x="112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18" name="Google Shape;6318;p16"/>
            <p:cNvSpPr/>
            <p:nvPr/>
          </p:nvSpPr>
          <p:spPr>
            <a:xfrm>
              <a:off x="5092325" y="4165400"/>
              <a:ext cx="5400" cy="4850"/>
            </a:xfrm>
            <a:custGeom>
              <a:avLst/>
              <a:gdLst/>
              <a:ahLst/>
              <a:cxnLst/>
              <a:rect l="l" t="t" r="r" b="b"/>
              <a:pathLst>
                <a:path w="216" h="194" extrusionOk="0">
                  <a:moveTo>
                    <a:pt x="107" y="0"/>
                  </a:moveTo>
                  <a:cubicBezTo>
                    <a:pt x="65" y="0"/>
                    <a:pt x="27" y="29"/>
                    <a:pt x="15" y="73"/>
                  </a:cubicBezTo>
                  <a:cubicBezTo>
                    <a:pt x="0" y="124"/>
                    <a:pt x="31" y="179"/>
                    <a:pt x="82" y="190"/>
                  </a:cubicBezTo>
                  <a:cubicBezTo>
                    <a:pt x="91" y="193"/>
                    <a:pt x="100" y="194"/>
                    <a:pt x="109" y="194"/>
                  </a:cubicBezTo>
                  <a:cubicBezTo>
                    <a:pt x="152" y="194"/>
                    <a:pt x="191" y="166"/>
                    <a:pt x="202" y="123"/>
                  </a:cubicBezTo>
                  <a:cubicBezTo>
                    <a:pt x="216" y="70"/>
                    <a:pt x="186" y="17"/>
                    <a:pt x="133" y="4"/>
                  </a:cubicBezTo>
                  <a:cubicBezTo>
                    <a:pt x="124" y="1"/>
                    <a:pt x="116" y="0"/>
                    <a:pt x="107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19" name="Google Shape;6319;p16"/>
            <p:cNvSpPr/>
            <p:nvPr/>
          </p:nvSpPr>
          <p:spPr>
            <a:xfrm>
              <a:off x="5093950" y="4160725"/>
              <a:ext cx="5400" cy="4875"/>
            </a:xfrm>
            <a:custGeom>
              <a:avLst/>
              <a:gdLst/>
              <a:ahLst/>
              <a:cxnLst/>
              <a:rect l="l" t="t" r="r" b="b"/>
              <a:pathLst>
                <a:path w="216" h="195" extrusionOk="0">
                  <a:moveTo>
                    <a:pt x="107" y="0"/>
                  </a:moveTo>
                  <a:cubicBezTo>
                    <a:pt x="65" y="0"/>
                    <a:pt x="26" y="30"/>
                    <a:pt x="14" y="73"/>
                  </a:cubicBezTo>
                  <a:cubicBezTo>
                    <a:pt x="0" y="125"/>
                    <a:pt x="30" y="179"/>
                    <a:pt x="82" y="191"/>
                  </a:cubicBezTo>
                  <a:cubicBezTo>
                    <a:pt x="91" y="193"/>
                    <a:pt x="100" y="194"/>
                    <a:pt x="109" y="194"/>
                  </a:cubicBezTo>
                  <a:cubicBezTo>
                    <a:pt x="152" y="194"/>
                    <a:pt x="190" y="166"/>
                    <a:pt x="201" y="123"/>
                  </a:cubicBezTo>
                  <a:cubicBezTo>
                    <a:pt x="216" y="70"/>
                    <a:pt x="185" y="17"/>
                    <a:pt x="132" y="4"/>
                  </a:cubicBezTo>
                  <a:cubicBezTo>
                    <a:pt x="124" y="2"/>
                    <a:pt x="115" y="0"/>
                    <a:pt x="107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20" name="Google Shape;6320;p16"/>
            <p:cNvSpPr/>
            <p:nvPr/>
          </p:nvSpPr>
          <p:spPr>
            <a:xfrm>
              <a:off x="5095275" y="4157150"/>
              <a:ext cx="5400" cy="4850"/>
            </a:xfrm>
            <a:custGeom>
              <a:avLst/>
              <a:gdLst/>
              <a:ahLst/>
              <a:cxnLst/>
              <a:rect l="l" t="t" r="r" b="b"/>
              <a:pathLst>
                <a:path w="216" h="194" extrusionOk="0">
                  <a:moveTo>
                    <a:pt x="112" y="1"/>
                  </a:moveTo>
                  <a:cubicBezTo>
                    <a:pt x="69" y="1"/>
                    <a:pt x="27" y="29"/>
                    <a:pt x="15" y="72"/>
                  </a:cubicBezTo>
                  <a:cubicBezTo>
                    <a:pt x="0" y="124"/>
                    <a:pt x="32" y="179"/>
                    <a:pt x="84" y="190"/>
                  </a:cubicBezTo>
                  <a:cubicBezTo>
                    <a:pt x="92" y="192"/>
                    <a:pt x="101" y="194"/>
                    <a:pt x="110" y="194"/>
                  </a:cubicBezTo>
                  <a:cubicBezTo>
                    <a:pt x="152" y="194"/>
                    <a:pt x="192" y="166"/>
                    <a:pt x="201" y="123"/>
                  </a:cubicBezTo>
                  <a:cubicBezTo>
                    <a:pt x="216" y="69"/>
                    <a:pt x="186" y="16"/>
                    <a:pt x="134" y="3"/>
                  </a:cubicBezTo>
                  <a:cubicBezTo>
                    <a:pt x="127" y="2"/>
                    <a:pt x="119" y="1"/>
                    <a:pt x="112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21" name="Google Shape;6321;p16"/>
            <p:cNvSpPr/>
            <p:nvPr/>
          </p:nvSpPr>
          <p:spPr>
            <a:xfrm>
              <a:off x="5102625" y="4164850"/>
              <a:ext cx="5425" cy="4875"/>
            </a:xfrm>
            <a:custGeom>
              <a:avLst/>
              <a:gdLst/>
              <a:ahLst/>
              <a:cxnLst/>
              <a:rect l="l" t="t" r="r" b="b"/>
              <a:pathLst>
                <a:path w="217" h="195" extrusionOk="0">
                  <a:moveTo>
                    <a:pt x="109" y="1"/>
                  </a:moveTo>
                  <a:cubicBezTo>
                    <a:pt x="67" y="1"/>
                    <a:pt x="27" y="30"/>
                    <a:pt x="15" y="73"/>
                  </a:cubicBezTo>
                  <a:cubicBezTo>
                    <a:pt x="1" y="125"/>
                    <a:pt x="32" y="179"/>
                    <a:pt x="84" y="191"/>
                  </a:cubicBezTo>
                  <a:cubicBezTo>
                    <a:pt x="93" y="193"/>
                    <a:pt x="101" y="194"/>
                    <a:pt x="110" y="194"/>
                  </a:cubicBezTo>
                  <a:cubicBezTo>
                    <a:pt x="153" y="194"/>
                    <a:pt x="192" y="166"/>
                    <a:pt x="202" y="123"/>
                  </a:cubicBezTo>
                  <a:cubicBezTo>
                    <a:pt x="216" y="70"/>
                    <a:pt x="186" y="17"/>
                    <a:pt x="134" y="4"/>
                  </a:cubicBezTo>
                  <a:cubicBezTo>
                    <a:pt x="126" y="2"/>
                    <a:pt x="118" y="1"/>
                    <a:pt x="109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22" name="Google Shape;6322;p16"/>
            <p:cNvSpPr/>
            <p:nvPr/>
          </p:nvSpPr>
          <p:spPr>
            <a:xfrm>
              <a:off x="5099350" y="4169850"/>
              <a:ext cx="5425" cy="4875"/>
            </a:xfrm>
            <a:custGeom>
              <a:avLst/>
              <a:gdLst/>
              <a:ahLst/>
              <a:cxnLst/>
              <a:rect l="l" t="t" r="r" b="b"/>
              <a:pathLst>
                <a:path w="217" h="195" extrusionOk="0">
                  <a:moveTo>
                    <a:pt x="109" y="0"/>
                  </a:moveTo>
                  <a:cubicBezTo>
                    <a:pt x="67" y="0"/>
                    <a:pt x="27" y="29"/>
                    <a:pt x="15" y="73"/>
                  </a:cubicBezTo>
                  <a:cubicBezTo>
                    <a:pt x="1" y="124"/>
                    <a:pt x="31" y="178"/>
                    <a:pt x="84" y="191"/>
                  </a:cubicBezTo>
                  <a:cubicBezTo>
                    <a:pt x="93" y="193"/>
                    <a:pt x="102" y="194"/>
                    <a:pt x="110" y="194"/>
                  </a:cubicBezTo>
                  <a:cubicBezTo>
                    <a:pt x="153" y="194"/>
                    <a:pt x="191" y="166"/>
                    <a:pt x="202" y="122"/>
                  </a:cubicBezTo>
                  <a:cubicBezTo>
                    <a:pt x="216" y="70"/>
                    <a:pt x="186" y="17"/>
                    <a:pt x="135" y="4"/>
                  </a:cubicBezTo>
                  <a:cubicBezTo>
                    <a:pt x="126" y="1"/>
                    <a:pt x="118" y="0"/>
                    <a:pt x="109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23" name="Google Shape;6323;p16"/>
            <p:cNvSpPr/>
            <p:nvPr/>
          </p:nvSpPr>
          <p:spPr>
            <a:xfrm>
              <a:off x="5091925" y="4174500"/>
              <a:ext cx="8275" cy="7475"/>
            </a:xfrm>
            <a:custGeom>
              <a:avLst/>
              <a:gdLst/>
              <a:ahLst/>
              <a:cxnLst/>
              <a:rect l="l" t="t" r="r" b="b"/>
              <a:pathLst>
                <a:path w="331" h="299" extrusionOk="0">
                  <a:moveTo>
                    <a:pt x="167" y="1"/>
                  </a:moveTo>
                  <a:cubicBezTo>
                    <a:pt x="102" y="1"/>
                    <a:pt x="40" y="46"/>
                    <a:pt x="22" y="111"/>
                  </a:cubicBezTo>
                  <a:cubicBezTo>
                    <a:pt x="1" y="188"/>
                    <a:pt x="47" y="272"/>
                    <a:pt x="126" y="293"/>
                  </a:cubicBezTo>
                  <a:cubicBezTo>
                    <a:pt x="138" y="297"/>
                    <a:pt x="151" y="298"/>
                    <a:pt x="163" y="298"/>
                  </a:cubicBezTo>
                  <a:cubicBezTo>
                    <a:pt x="229" y="298"/>
                    <a:pt x="291" y="254"/>
                    <a:pt x="309" y="190"/>
                  </a:cubicBezTo>
                  <a:cubicBezTo>
                    <a:pt x="331" y="112"/>
                    <a:pt x="284" y="27"/>
                    <a:pt x="205" y="6"/>
                  </a:cubicBezTo>
                  <a:cubicBezTo>
                    <a:pt x="192" y="2"/>
                    <a:pt x="180" y="1"/>
                    <a:pt x="167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24" name="Google Shape;6324;p16"/>
            <p:cNvSpPr/>
            <p:nvPr/>
          </p:nvSpPr>
          <p:spPr>
            <a:xfrm>
              <a:off x="5188975" y="4306100"/>
              <a:ext cx="5425" cy="4850"/>
            </a:xfrm>
            <a:custGeom>
              <a:avLst/>
              <a:gdLst/>
              <a:ahLst/>
              <a:cxnLst/>
              <a:rect l="l" t="t" r="r" b="b"/>
              <a:pathLst>
                <a:path w="217" h="194" extrusionOk="0">
                  <a:moveTo>
                    <a:pt x="111" y="0"/>
                  </a:moveTo>
                  <a:cubicBezTo>
                    <a:pt x="68" y="0"/>
                    <a:pt x="27" y="28"/>
                    <a:pt x="15" y="71"/>
                  </a:cubicBezTo>
                  <a:cubicBezTo>
                    <a:pt x="1" y="124"/>
                    <a:pt x="33" y="177"/>
                    <a:pt x="84" y="190"/>
                  </a:cubicBezTo>
                  <a:cubicBezTo>
                    <a:pt x="93" y="192"/>
                    <a:pt x="101" y="193"/>
                    <a:pt x="110" y="193"/>
                  </a:cubicBezTo>
                  <a:cubicBezTo>
                    <a:pt x="153" y="193"/>
                    <a:pt x="192" y="164"/>
                    <a:pt x="202" y="121"/>
                  </a:cubicBezTo>
                  <a:cubicBezTo>
                    <a:pt x="216" y="69"/>
                    <a:pt x="186" y="15"/>
                    <a:pt x="135" y="3"/>
                  </a:cubicBezTo>
                  <a:cubicBezTo>
                    <a:pt x="127" y="1"/>
                    <a:pt x="119" y="0"/>
                    <a:pt x="111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25" name="Google Shape;6325;p16"/>
            <p:cNvSpPr/>
            <p:nvPr/>
          </p:nvSpPr>
          <p:spPr>
            <a:xfrm>
              <a:off x="5183000" y="4301175"/>
              <a:ext cx="5400" cy="4875"/>
            </a:xfrm>
            <a:custGeom>
              <a:avLst/>
              <a:gdLst/>
              <a:ahLst/>
              <a:cxnLst/>
              <a:rect l="l" t="t" r="r" b="b"/>
              <a:pathLst>
                <a:path w="216" h="195" extrusionOk="0">
                  <a:moveTo>
                    <a:pt x="111" y="1"/>
                  </a:moveTo>
                  <a:cubicBezTo>
                    <a:pt x="68" y="1"/>
                    <a:pt x="27" y="29"/>
                    <a:pt x="14" y="72"/>
                  </a:cubicBezTo>
                  <a:cubicBezTo>
                    <a:pt x="0" y="124"/>
                    <a:pt x="30" y="179"/>
                    <a:pt x="82" y="190"/>
                  </a:cubicBezTo>
                  <a:cubicBezTo>
                    <a:pt x="91" y="193"/>
                    <a:pt x="101" y="194"/>
                    <a:pt x="110" y="194"/>
                  </a:cubicBezTo>
                  <a:cubicBezTo>
                    <a:pt x="153" y="194"/>
                    <a:pt x="191" y="165"/>
                    <a:pt x="201" y="123"/>
                  </a:cubicBezTo>
                  <a:cubicBezTo>
                    <a:pt x="216" y="71"/>
                    <a:pt x="185" y="16"/>
                    <a:pt x="132" y="3"/>
                  </a:cubicBezTo>
                  <a:cubicBezTo>
                    <a:pt x="125" y="2"/>
                    <a:pt x="118" y="1"/>
                    <a:pt x="111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26" name="Google Shape;6326;p16"/>
            <p:cNvSpPr/>
            <p:nvPr/>
          </p:nvSpPr>
          <p:spPr>
            <a:xfrm>
              <a:off x="5191600" y="4302675"/>
              <a:ext cx="5425" cy="4850"/>
            </a:xfrm>
            <a:custGeom>
              <a:avLst/>
              <a:gdLst/>
              <a:ahLst/>
              <a:cxnLst/>
              <a:rect l="l" t="t" r="r" b="b"/>
              <a:pathLst>
                <a:path w="217" h="194" extrusionOk="0">
                  <a:moveTo>
                    <a:pt x="109" y="1"/>
                  </a:moveTo>
                  <a:cubicBezTo>
                    <a:pt x="67" y="1"/>
                    <a:pt x="27" y="29"/>
                    <a:pt x="15" y="71"/>
                  </a:cubicBezTo>
                  <a:cubicBezTo>
                    <a:pt x="1" y="124"/>
                    <a:pt x="31" y="177"/>
                    <a:pt x="83" y="190"/>
                  </a:cubicBezTo>
                  <a:cubicBezTo>
                    <a:pt x="91" y="193"/>
                    <a:pt x="100" y="194"/>
                    <a:pt x="109" y="194"/>
                  </a:cubicBezTo>
                  <a:cubicBezTo>
                    <a:pt x="152" y="194"/>
                    <a:pt x="191" y="165"/>
                    <a:pt x="202" y="121"/>
                  </a:cubicBezTo>
                  <a:cubicBezTo>
                    <a:pt x="216" y="70"/>
                    <a:pt x="186" y="15"/>
                    <a:pt x="133" y="4"/>
                  </a:cubicBezTo>
                  <a:cubicBezTo>
                    <a:pt x="125" y="2"/>
                    <a:pt x="117" y="1"/>
                    <a:pt x="109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27" name="Google Shape;6327;p16"/>
            <p:cNvSpPr/>
            <p:nvPr/>
          </p:nvSpPr>
          <p:spPr>
            <a:xfrm>
              <a:off x="5190325" y="4296700"/>
              <a:ext cx="5400" cy="4850"/>
            </a:xfrm>
            <a:custGeom>
              <a:avLst/>
              <a:gdLst/>
              <a:ahLst/>
              <a:cxnLst/>
              <a:rect l="l" t="t" r="r" b="b"/>
              <a:pathLst>
                <a:path w="216" h="194" extrusionOk="0">
                  <a:moveTo>
                    <a:pt x="111" y="0"/>
                  </a:moveTo>
                  <a:cubicBezTo>
                    <a:pt x="68" y="0"/>
                    <a:pt x="27" y="29"/>
                    <a:pt x="14" y="72"/>
                  </a:cubicBezTo>
                  <a:cubicBezTo>
                    <a:pt x="0" y="123"/>
                    <a:pt x="30" y="178"/>
                    <a:pt x="82" y="189"/>
                  </a:cubicBezTo>
                  <a:cubicBezTo>
                    <a:pt x="91" y="192"/>
                    <a:pt x="100" y="194"/>
                    <a:pt x="109" y="194"/>
                  </a:cubicBezTo>
                  <a:cubicBezTo>
                    <a:pt x="152" y="194"/>
                    <a:pt x="191" y="165"/>
                    <a:pt x="201" y="122"/>
                  </a:cubicBezTo>
                  <a:cubicBezTo>
                    <a:pt x="216" y="70"/>
                    <a:pt x="184" y="16"/>
                    <a:pt x="132" y="3"/>
                  </a:cubicBezTo>
                  <a:cubicBezTo>
                    <a:pt x="125" y="1"/>
                    <a:pt x="118" y="0"/>
                    <a:pt x="111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28" name="Google Shape;6328;p16"/>
            <p:cNvSpPr/>
            <p:nvPr/>
          </p:nvSpPr>
          <p:spPr>
            <a:xfrm>
              <a:off x="5192650" y="4291575"/>
              <a:ext cx="5400" cy="4875"/>
            </a:xfrm>
            <a:custGeom>
              <a:avLst/>
              <a:gdLst/>
              <a:ahLst/>
              <a:cxnLst/>
              <a:rect l="l" t="t" r="r" b="b"/>
              <a:pathLst>
                <a:path w="216" h="195" extrusionOk="0">
                  <a:moveTo>
                    <a:pt x="107" y="0"/>
                  </a:moveTo>
                  <a:cubicBezTo>
                    <a:pt x="66" y="0"/>
                    <a:pt x="27" y="29"/>
                    <a:pt x="15" y="73"/>
                  </a:cubicBezTo>
                  <a:cubicBezTo>
                    <a:pt x="0" y="124"/>
                    <a:pt x="31" y="178"/>
                    <a:pt x="82" y="191"/>
                  </a:cubicBezTo>
                  <a:cubicBezTo>
                    <a:pt x="91" y="193"/>
                    <a:pt x="100" y="194"/>
                    <a:pt x="109" y="194"/>
                  </a:cubicBezTo>
                  <a:cubicBezTo>
                    <a:pt x="151" y="194"/>
                    <a:pt x="191" y="166"/>
                    <a:pt x="202" y="123"/>
                  </a:cubicBezTo>
                  <a:cubicBezTo>
                    <a:pt x="216" y="70"/>
                    <a:pt x="184" y="17"/>
                    <a:pt x="133" y="4"/>
                  </a:cubicBezTo>
                  <a:cubicBezTo>
                    <a:pt x="124" y="1"/>
                    <a:pt x="116" y="0"/>
                    <a:pt x="107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29" name="Google Shape;6329;p16"/>
            <p:cNvSpPr/>
            <p:nvPr/>
          </p:nvSpPr>
          <p:spPr>
            <a:xfrm>
              <a:off x="5186475" y="4299100"/>
              <a:ext cx="5400" cy="4850"/>
            </a:xfrm>
            <a:custGeom>
              <a:avLst/>
              <a:gdLst/>
              <a:ahLst/>
              <a:cxnLst/>
              <a:rect l="l" t="t" r="r" b="b"/>
              <a:pathLst>
                <a:path w="216" h="194" extrusionOk="0">
                  <a:moveTo>
                    <a:pt x="110" y="0"/>
                  </a:moveTo>
                  <a:cubicBezTo>
                    <a:pt x="68" y="0"/>
                    <a:pt x="27" y="28"/>
                    <a:pt x="15" y="71"/>
                  </a:cubicBezTo>
                  <a:cubicBezTo>
                    <a:pt x="0" y="124"/>
                    <a:pt x="31" y="177"/>
                    <a:pt x="84" y="190"/>
                  </a:cubicBezTo>
                  <a:cubicBezTo>
                    <a:pt x="92" y="192"/>
                    <a:pt x="101" y="193"/>
                    <a:pt x="109" y="193"/>
                  </a:cubicBezTo>
                  <a:cubicBezTo>
                    <a:pt x="152" y="193"/>
                    <a:pt x="192" y="164"/>
                    <a:pt x="201" y="121"/>
                  </a:cubicBezTo>
                  <a:cubicBezTo>
                    <a:pt x="216" y="69"/>
                    <a:pt x="186" y="14"/>
                    <a:pt x="134" y="3"/>
                  </a:cubicBezTo>
                  <a:cubicBezTo>
                    <a:pt x="126" y="1"/>
                    <a:pt x="118" y="0"/>
                    <a:pt x="110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30" name="Google Shape;6330;p16"/>
            <p:cNvSpPr/>
            <p:nvPr/>
          </p:nvSpPr>
          <p:spPr>
            <a:xfrm>
              <a:off x="5194375" y="4303075"/>
              <a:ext cx="5400" cy="4850"/>
            </a:xfrm>
            <a:custGeom>
              <a:avLst/>
              <a:gdLst/>
              <a:ahLst/>
              <a:cxnLst/>
              <a:rect l="l" t="t" r="r" b="b"/>
              <a:pathLst>
                <a:path w="216" h="194" extrusionOk="0">
                  <a:moveTo>
                    <a:pt x="111" y="1"/>
                  </a:moveTo>
                  <a:cubicBezTo>
                    <a:pt x="68" y="1"/>
                    <a:pt x="27" y="30"/>
                    <a:pt x="15" y="72"/>
                  </a:cubicBezTo>
                  <a:cubicBezTo>
                    <a:pt x="0" y="124"/>
                    <a:pt x="32" y="177"/>
                    <a:pt x="84" y="190"/>
                  </a:cubicBezTo>
                  <a:cubicBezTo>
                    <a:pt x="92" y="193"/>
                    <a:pt x="101" y="194"/>
                    <a:pt x="110" y="194"/>
                  </a:cubicBezTo>
                  <a:cubicBezTo>
                    <a:pt x="153" y="194"/>
                    <a:pt x="192" y="165"/>
                    <a:pt x="201" y="121"/>
                  </a:cubicBezTo>
                  <a:cubicBezTo>
                    <a:pt x="216" y="70"/>
                    <a:pt x="186" y="16"/>
                    <a:pt x="134" y="3"/>
                  </a:cubicBezTo>
                  <a:cubicBezTo>
                    <a:pt x="126" y="1"/>
                    <a:pt x="119" y="1"/>
                    <a:pt x="111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31" name="Google Shape;6331;p16"/>
            <p:cNvSpPr/>
            <p:nvPr/>
          </p:nvSpPr>
          <p:spPr>
            <a:xfrm>
              <a:off x="5198975" y="4307500"/>
              <a:ext cx="5400" cy="4875"/>
            </a:xfrm>
            <a:custGeom>
              <a:avLst/>
              <a:gdLst/>
              <a:ahLst/>
              <a:cxnLst/>
              <a:rect l="l" t="t" r="r" b="b"/>
              <a:pathLst>
                <a:path w="216" h="195" extrusionOk="0">
                  <a:moveTo>
                    <a:pt x="107" y="1"/>
                  </a:moveTo>
                  <a:cubicBezTo>
                    <a:pt x="65" y="1"/>
                    <a:pt x="27" y="29"/>
                    <a:pt x="15" y="72"/>
                  </a:cubicBezTo>
                  <a:cubicBezTo>
                    <a:pt x="0" y="125"/>
                    <a:pt x="30" y="178"/>
                    <a:pt x="82" y="191"/>
                  </a:cubicBezTo>
                  <a:cubicBezTo>
                    <a:pt x="91" y="194"/>
                    <a:pt x="100" y="195"/>
                    <a:pt x="109" y="195"/>
                  </a:cubicBezTo>
                  <a:cubicBezTo>
                    <a:pt x="152" y="195"/>
                    <a:pt x="191" y="167"/>
                    <a:pt x="201" y="122"/>
                  </a:cubicBezTo>
                  <a:cubicBezTo>
                    <a:pt x="216" y="71"/>
                    <a:pt x="186" y="16"/>
                    <a:pt x="132" y="5"/>
                  </a:cubicBezTo>
                  <a:cubicBezTo>
                    <a:pt x="124" y="2"/>
                    <a:pt x="115" y="1"/>
                    <a:pt x="107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32" name="Google Shape;6332;p16"/>
            <p:cNvSpPr/>
            <p:nvPr/>
          </p:nvSpPr>
          <p:spPr>
            <a:xfrm>
              <a:off x="5193300" y="4308225"/>
              <a:ext cx="5400" cy="4875"/>
            </a:xfrm>
            <a:custGeom>
              <a:avLst/>
              <a:gdLst/>
              <a:ahLst/>
              <a:cxnLst/>
              <a:rect l="l" t="t" r="r" b="b"/>
              <a:pathLst>
                <a:path w="216" h="195" extrusionOk="0">
                  <a:moveTo>
                    <a:pt x="108" y="1"/>
                  </a:moveTo>
                  <a:cubicBezTo>
                    <a:pt x="66" y="1"/>
                    <a:pt x="27" y="29"/>
                    <a:pt x="15" y="72"/>
                  </a:cubicBezTo>
                  <a:cubicBezTo>
                    <a:pt x="0" y="125"/>
                    <a:pt x="32" y="178"/>
                    <a:pt x="84" y="191"/>
                  </a:cubicBezTo>
                  <a:cubicBezTo>
                    <a:pt x="92" y="193"/>
                    <a:pt x="101" y="195"/>
                    <a:pt x="110" y="195"/>
                  </a:cubicBezTo>
                  <a:cubicBezTo>
                    <a:pt x="152" y="195"/>
                    <a:pt x="192" y="166"/>
                    <a:pt x="201" y="122"/>
                  </a:cubicBezTo>
                  <a:cubicBezTo>
                    <a:pt x="216" y="70"/>
                    <a:pt x="186" y="16"/>
                    <a:pt x="134" y="4"/>
                  </a:cubicBezTo>
                  <a:cubicBezTo>
                    <a:pt x="125" y="2"/>
                    <a:pt x="117" y="1"/>
                    <a:pt x="108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33" name="Google Shape;6333;p16"/>
            <p:cNvSpPr/>
            <p:nvPr/>
          </p:nvSpPr>
          <p:spPr>
            <a:xfrm>
              <a:off x="5184925" y="4309125"/>
              <a:ext cx="5425" cy="4875"/>
            </a:xfrm>
            <a:custGeom>
              <a:avLst/>
              <a:gdLst/>
              <a:ahLst/>
              <a:cxnLst/>
              <a:rect l="l" t="t" r="r" b="b"/>
              <a:pathLst>
                <a:path w="217" h="195" extrusionOk="0">
                  <a:moveTo>
                    <a:pt x="107" y="1"/>
                  </a:moveTo>
                  <a:cubicBezTo>
                    <a:pt x="66" y="1"/>
                    <a:pt x="27" y="29"/>
                    <a:pt x="15" y="72"/>
                  </a:cubicBezTo>
                  <a:cubicBezTo>
                    <a:pt x="1" y="125"/>
                    <a:pt x="31" y="178"/>
                    <a:pt x="83" y="191"/>
                  </a:cubicBezTo>
                  <a:cubicBezTo>
                    <a:pt x="91" y="193"/>
                    <a:pt x="100" y="194"/>
                    <a:pt x="109" y="194"/>
                  </a:cubicBezTo>
                  <a:cubicBezTo>
                    <a:pt x="151" y="194"/>
                    <a:pt x="191" y="166"/>
                    <a:pt x="202" y="122"/>
                  </a:cubicBezTo>
                  <a:cubicBezTo>
                    <a:pt x="216" y="70"/>
                    <a:pt x="185" y="16"/>
                    <a:pt x="133" y="4"/>
                  </a:cubicBezTo>
                  <a:cubicBezTo>
                    <a:pt x="124" y="2"/>
                    <a:pt x="116" y="1"/>
                    <a:pt x="107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34" name="Google Shape;6334;p16"/>
            <p:cNvSpPr/>
            <p:nvPr/>
          </p:nvSpPr>
          <p:spPr>
            <a:xfrm>
              <a:off x="5186125" y="4312700"/>
              <a:ext cx="8775" cy="7900"/>
            </a:xfrm>
            <a:custGeom>
              <a:avLst/>
              <a:gdLst/>
              <a:ahLst/>
              <a:cxnLst/>
              <a:rect l="l" t="t" r="r" b="b"/>
              <a:pathLst>
                <a:path w="351" h="316" extrusionOk="0">
                  <a:moveTo>
                    <a:pt x="177" y="1"/>
                  </a:moveTo>
                  <a:cubicBezTo>
                    <a:pt x="108" y="1"/>
                    <a:pt x="44" y="47"/>
                    <a:pt x="24" y="115"/>
                  </a:cubicBezTo>
                  <a:cubicBezTo>
                    <a:pt x="0" y="199"/>
                    <a:pt x="50" y="286"/>
                    <a:pt x="134" y="309"/>
                  </a:cubicBezTo>
                  <a:cubicBezTo>
                    <a:pt x="148" y="313"/>
                    <a:pt x="162" y="315"/>
                    <a:pt x="176" y="315"/>
                  </a:cubicBezTo>
                  <a:cubicBezTo>
                    <a:pt x="244" y="315"/>
                    <a:pt x="308" y="269"/>
                    <a:pt x="328" y="200"/>
                  </a:cubicBezTo>
                  <a:cubicBezTo>
                    <a:pt x="351" y="118"/>
                    <a:pt x="300" y="29"/>
                    <a:pt x="218" y="6"/>
                  </a:cubicBezTo>
                  <a:cubicBezTo>
                    <a:pt x="205" y="2"/>
                    <a:pt x="191" y="1"/>
                    <a:pt x="177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35" name="Google Shape;6335;p16"/>
            <p:cNvSpPr/>
            <p:nvPr/>
          </p:nvSpPr>
          <p:spPr>
            <a:xfrm>
              <a:off x="5195350" y="4313625"/>
              <a:ext cx="5400" cy="4850"/>
            </a:xfrm>
            <a:custGeom>
              <a:avLst/>
              <a:gdLst/>
              <a:ahLst/>
              <a:cxnLst/>
              <a:rect l="l" t="t" r="r" b="b"/>
              <a:pathLst>
                <a:path w="216" h="194" extrusionOk="0">
                  <a:moveTo>
                    <a:pt x="109" y="1"/>
                  </a:moveTo>
                  <a:cubicBezTo>
                    <a:pt x="66" y="1"/>
                    <a:pt x="27" y="29"/>
                    <a:pt x="15" y="71"/>
                  </a:cubicBezTo>
                  <a:cubicBezTo>
                    <a:pt x="0" y="124"/>
                    <a:pt x="30" y="178"/>
                    <a:pt x="82" y="190"/>
                  </a:cubicBezTo>
                  <a:cubicBezTo>
                    <a:pt x="91" y="193"/>
                    <a:pt x="100" y="194"/>
                    <a:pt x="108" y="194"/>
                  </a:cubicBezTo>
                  <a:cubicBezTo>
                    <a:pt x="151" y="194"/>
                    <a:pt x="191" y="166"/>
                    <a:pt x="201" y="121"/>
                  </a:cubicBezTo>
                  <a:cubicBezTo>
                    <a:pt x="216" y="70"/>
                    <a:pt x="184" y="15"/>
                    <a:pt x="132" y="4"/>
                  </a:cubicBezTo>
                  <a:cubicBezTo>
                    <a:pt x="124" y="2"/>
                    <a:pt x="117" y="1"/>
                    <a:pt x="109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36" name="Google Shape;6336;p16"/>
            <p:cNvSpPr/>
            <p:nvPr/>
          </p:nvSpPr>
          <p:spPr>
            <a:xfrm>
              <a:off x="5195275" y="4298975"/>
              <a:ext cx="5400" cy="4850"/>
            </a:xfrm>
            <a:custGeom>
              <a:avLst/>
              <a:gdLst/>
              <a:ahLst/>
              <a:cxnLst/>
              <a:rect l="l" t="t" r="r" b="b"/>
              <a:pathLst>
                <a:path w="216" h="194" extrusionOk="0">
                  <a:moveTo>
                    <a:pt x="109" y="0"/>
                  </a:moveTo>
                  <a:cubicBezTo>
                    <a:pt x="67" y="0"/>
                    <a:pt x="27" y="29"/>
                    <a:pt x="15" y="73"/>
                  </a:cubicBezTo>
                  <a:cubicBezTo>
                    <a:pt x="0" y="124"/>
                    <a:pt x="32" y="179"/>
                    <a:pt x="84" y="190"/>
                  </a:cubicBezTo>
                  <a:cubicBezTo>
                    <a:pt x="92" y="193"/>
                    <a:pt x="101" y="194"/>
                    <a:pt x="110" y="194"/>
                  </a:cubicBezTo>
                  <a:cubicBezTo>
                    <a:pt x="153" y="194"/>
                    <a:pt x="192" y="166"/>
                    <a:pt x="201" y="123"/>
                  </a:cubicBezTo>
                  <a:cubicBezTo>
                    <a:pt x="216" y="70"/>
                    <a:pt x="186" y="17"/>
                    <a:pt x="134" y="4"/>
                  </a:cubicBezTo>
                  <a:cubicBezTo>
                    <a:pt x="126" y="1"/>
                    <a:pt x="117" y="0"/>
                    <a:pt x="109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37" name="Google Shape;6337;p16"/>
            <p:cNvSpPr/>
            <p:nvPr/>
          </p:nvSpPr>
          <p:spPr>
            <a:xfrm>
              <a:off x="5231900" y="4151825"/>
              <a:ext cx="7625" cy="6850"/>
            </a:xfrm>
            <a:custGeom>
              <a:avLst/>
              <a:gdLst/>
              <a:ahLst/>
              <a:cxnLst/>
              <a:rect l="l" t="t" r="r" b="b"/>
              <a:pathLst>
                <a:path w="305" h="274" extrusionOk="0">
                  <a:moveTo>
                    <a:pt x="153" y="0"/>
                  </a:moveTo>
                  <a:cubicBezTo>
                    <a:pt x="94" y="0"/>
                    <a:pt x="37" y="40"/>
                    <a:pt x="20" y="100"/>
                  </a:cubicBezTo>
                  <a:cubicBezTo>
                    <a:pt x="0" y="172"/>
                    <a:pt x="43" y="249"/>
                    <a:pt x="115" y="269"/>
                  </a:cubicBezTo>
                  <a:cubicBezTo>
                    <a:pt x="127" y="272"/>
                    <a:pt x="138" y="274"/>
                    <a:pt x="149" y="274"/>
                  </a:cubicBezTo>
                  <a:cubicBezTo>
                    <a:pt x="210" y="274"/>
                    <a:pt x="268" y="234"/>
                    <a:pt x="285" y="173"/>
                  </a:cubicBezTo>
                  <a:cubicBezTo>
                    <a:pt x="305" y="101"/>
                    <a:pt x="260" y="24"/>
                    <a:pt x="188" y="5"/>
                  </a:cubicBezTo>
                  <a:cubicBezTo>
                    <a:pt x="177" y="2"/>
                    <a:pt x="165" y="0"/>
                    <a:pt x="153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38" name="Google Shape;6338;p16"/>
            <p:cNvSpPr/>
            <p:nvPr/>
          </p:nvSpPr>
          <p:spPr>
            <a:xfrm>
              <a:off x="5230900" y="4145275"/>
              <a:ext cx="5400" cy="4875"/>
            </a:xfrm>
            <a:custGeom>
              <a:avLst/>
              <a:gdLst/>
              <a:ahLst/>
              <a:cxnLst/>
              <a:rect l="l" t="t" r="r" b="b"/>
              <a:pathLst>
                <a:path w="216" h="195" extrusionOk="0">
                  <a:moveTo>
                    <a:pt x="108" y="1"/>
                  </a:moveTo>
                  <a:cubicBezTo>
                    <a:pt x="66" y="1"/>
                    <a:pt x="26" y="30"/>
                    <a:pt x="14" y="73"/>
                  </a:cubicBezTo>
                  <a:cubicBezTo>
                    <a:pt x="0" y="125"/>
                    <a:pt x="30" y="180"/>
                    <a:pt x="82" y="191"/>
                  </a:cubicBezTo>
                  <a:cubicBezTo>
                    <a:pt x="91" y="193"/>
                    <a:pt x="100" y="195"/>
                    <a:pt x="108" y="195"/>
                  </a:cubicBezTo>
                  <a:cubicBezTo>
                    <a:pt x="151" y="195"/>
                    <a:pt x="190" y="167"/>
                    <a:pt x="201" y="124"/>
                  </a:cubicBezTo>
                  <a:cubicBezTo>
                    <a:pt x="216" y="70"/>
                    <a:pt x="184" y="17"/>
                    <a:pt x="132" y="4"/>
                  </a:cubicBezTo>
                  <a:cubicBezTo>
                    <a:pt x="124" y="2"/>
                    <a:pt x="116" y="1"/>
                    <a:pt x="108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39" name="Google Shape;6339;p16"/>
            <p:cNvSpPr/>
            <p:nvPr/>
          </p:nvSpPr>
          <p:spPr>
            <a:xfrm>
              <a:off x="5238075" y="4150275"/>
              <a:ext cx="5400" cy="4875"/>
            </a:xfrm>
            <a:custGeom>
              <a:avLst/>
              <a:gdLst/>
              <a:ahLst/>
              <a:cxnLst/>
              <a:rect l="l" t="t" r="r" b="b"/>
              <a:pathLst>
                <a:path w="216" h="195" extrusionOk="0">
                  <a:moveTo>
                    <a:pt x="107" y="0"/>
                  </a:moveTo>
                  <a:cubicBezTo>
                    <a:pt x="65" y="0"/>
                    <a:pt x="27" y="29"/>
                    <a:pt x="15" y="73"/>
                  </a:cubicBezTo>
                  <a:cubicBezTo>
                    <a:pt x="0" y="125"/>
                    <a:pt x="31" y="178"/>
                    <a:pt x="82" y="191"/>
                  </a:cubicBezTo>
                  <a:cubicBezTo>
                    <a:pt x="91" y="193"/>
                    <a:pt x="100" y="194"/>
                    <a:pt x="108" y="194"/>
                  </a:cubicBezTo>
                  <a:cubicBezTo>
                    <a:pt x="151" y="194"/>
                    <a:pt x="191" y="166"/>
                    <a:pt x="201" y="122"/>
                  </a:cubicBezTo>
                  <a:cubicBezTo>
                    <a:pt x="216" y="70"/>
                    <a:pt x="184" y="17"/>
                    <a:pt x="133" y="4"/>
                  </a:cubicBezTo>
                  <a:cubicBezTo>
                    <a:pt x="124" y="2"/>
                    <a:pt x="116" y="0"/>
                    <a:pt x="107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40" name="Google Shape;6340;p16"/>
            <p:cNvSpPr/>
            <p:nvPr/>
          </p:nvSpPr>
          <p:spPr>
            <a:xfrm>
              <a:off x="5236925" y="4145875"/>
              <a:ext cx="5400" cy="4875"/>
            </a:xfrm>
            <a:custGeom>
              <a:avLst/>
              <a:gdLst/>
              <a:ahLst/>
              <a:cxnLst/>
              <a:rect l="l" t="t" r="r" b="b"/>
              <a:pathLst>
                <a:path w="216" h="195" extrusionOk="0">
                  <a:moveTo>
                    <a:pt x="110" y="0"/>
                  </a:moveTo>
                  <a:cubicBezTo>
                    <a:pt x="68" y="0"/>
                    <a:pt x="27" y="29"/>
                    <a:pt x="15" y="72"/>
                  </a:cubicBezTo>
                  <a:cubicBezTo>
                    <a:pt x="0" y="124"/>
                    <a:pt x="32" y="179"/>
                    <a:pt x="84" y="190"/>
                  </a:cubicBezTo>
                  <a:cubicBezTo>
                    <a:pt x="93" y="193"/>
                    <a:pt x="102" y="194"/>
                    <a:pt x="111" y="194"/>
                  </a:cubicBezTo>
                  <a:cubicBezTo>
                    <a:pt x="153" y="194"/>
                    <a:pt x="192" y="165"/>
                    <a:pt x="201" y="123"/>
                  </a:cubicBezTo>
                  <a:cubicBezTo>
                    <a:pt x="216" y="71"/>
                    <a:pt x="186" y="16"/>
                    <a:pt x="134" y="3"/>
                  </a:cubicBezTo>
                  <a:cubicBezTo>
                    <a:pt x="126" y="1"/>
                    <a:pt x="118" y="0"/>
                    <a:pt x="110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41" name="Google Shape;6341;p16"/>
            <p:cNvSpPr/>
            <p:nvPr/>
          </p:nvSpPr>
          <p:spPr>
            <a:xfrm>
              <a:off x="5235925" y="4140075"/>
              <a:ext cx="5400" cy="4875"/>
            </a:xfrm>
            <a:custGeom>
              <a:avLst/>
              <a:gdLst/>
              <a:ahLst/>
              <a:cxnLst/>
              <a:rect l="l" t="t" r="r" b="b"/>
              <a:pathLst>
                <a:path w="216" h="195" extrusionOk="0">
                  <a:moveTo>
                    <a:pt x="108" y="1"/>
                  </a:moveTo>
                  <a:cubicBezTo>
                    <a:pt x="66" y="1"/>
                    <a:pt x="27" y="30"/>
                    <a:pt x="15" y="73"/>
                  </a:cubicBezTo>
                  <a:cubicBezTo>
                    <a:pt x="0" y="125"/>
                    <a:pt x="30" y="179"/>
                    <a:pt x="82" y="191"/>
                  </a:cubicBezTo>
                  <a:cubicBezTo>
                    <a:pt x="91" y="193"/>
                    <a:pt x="100" y="194"/>
                    <a:pt x="108" y="194"/>
                  </a:cubicBezTo>
                  <a:cubicBezTo>
                    <a:pt x="151" y="194"/>
                    <a:pt x="191" y="166"/>
                    <a:pt x="201" y="123"/>
                  </a:cubicBezTo>
                  <a:cubicBezTo>
                    <a:pt x="216" y="70"/>
                    <a:pt x="184" y="17"/>
                    <a:pt x="132" y="4"/>
                  </a:cubicBezTo>
                  <a:cubicBezTo>
                    <a:pt x="124" y="2"/>
                    <a:pt x="116" y="1"/>
                    <a:pt x="108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42" name="Google Shape;6342;p16"/>
            <p:cNvSpPr/>
            <p:nvPr/>
          </p:nvSpPr>
          <p:spPr>
            <a:xfrm>
              <a:off x="5242775" y="4143000"/>
              <a:ext cx="5400" cy="4900"/>
            </a:xfrm>
            <a:custGeom>
              <a:avLst/>
              <a:gdLst/>
              <a:ahLst/>
              <a:cxnLst/>
              <a:rect l="l" t="t" r="r" b="b"/>
              <a:pathLst>
                <a:path w="216" h="196" extrusionOk="0">
                  <a:moveTo>
                    <a:pt x="106" y="1"/>
                  </a:moveTo>
                  <a:cubicBezTo>
                    <a:pt x="65" y="1"/>
                    <a:pt x="27" y="30"/>
                    <a:pt x="15" y="72"/>
                  </a:cubicBezTo>
                  <a:cubicBezTo>
                    <a:pt x="1" y="124"/>
                    <a:pt x="31" y="179"/>
                    <a:pt x="82" y="192"/>
                  </a:cubicBezTo>
                  <a:cubicBezTo>
                    <a:pt x="91" y="194"/>
                    <a:pt x="100" y="195"/>
                    <a:pt x="108" y="195"/>
                  </a:cubicBezTo>
                  <a:cubicBezTo>
                    <a:pt x="152" y="195"/>
                    <a:pt x="191" y="166"/>
                    <a:pt x="202" y="123"/>
                  </a:cubicBezTo>
                  <a:cubicBezTo>
                    <a:pt x="216" y="71"/>
                    <a:pt x="186" y="16"/>
                    <a:pt x="133" y="5"/>
                  </a:cubicBezTo>
                  <a:cubicBezTo>
                    <a:pt x="124" y="2"/>
                    <a:pt x="115" y="1"/>
                    <a:pt x="106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43" name="Google Shape;6343;p16"/>
            <p:cNvSpPr/>
            <p:nvPr/>
          </p:nvSpPr>
          <p:spPr>
            <a:xfrm>
              <a:off x="5244925" y="4138400"/>
              <a:ext cx="5425" cy="4850"/>
            </a:xfrm>
            <a:custGeom>
              <a:avLst/>
              <a:gdLst/>
              <a:ahLst/>
              <a:cxnLst/>
              <a:rect l="l" t="t" r="r" b="b"/>
              <a:pathLst>
                <a:path w="217" h="194" extrusionOk="0">
                  <a:moveTo>
                    <a:pt x="107" y="0"/>
                  </a:moveTo>
                  <a:cubicBezTo>
                    <a:pt x="66" y="0"/>
                    <a:pt x="27" y="28"/>
                    <a:pt x="15" y="71"/>
                  </a:cubicBezTo>
                  <a:cubicBezTo>
                    <a:pt x="1" y="124"/>
                    <a:pt x="31" y="177"/>
                    <a:pt x="83" y="190"/>
                  </a:cubicBezTo>
                  <a:cubicBezTo>
                    <a:pt x="91" y="193"/>
                    <a:pt x="100" y="194"/>
                    <a:pt x="109" y="194"/>
                  </a:cubicBezTo>
                  <a:cubicBezTo>
                    <a:pt x="152" y="194"/>
                    <a:pt x="191" y="165"/>
                    <a:pt x="202" y="121"/>
                  </a:cubicBezTo>
                  <a:cubicBezTo>
                    <a:pt x="216" y="70"/>
                    <a:pt x="186" y="15"/>
                    <a:pt x="133" y="4"/>
                  </a:cubicBezTo>
                  <a:cubicBezTo>
                    <a:pt x="124" y="1"/>
                    <a:pt x="116" y="0"/>
                    <a:pt x="107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44" name="Google Shape;6344;p16"/>
            <p:cNvSpPr/>
            <p:nvPr/>
          </p:nvSpPr>
          <p:spPr>
            <a:xfrm>
              <a:off x="5245150" y="4136000"/>
              <a:ext cx="5400" cy="4875"/>
            </a:xfrm>
            <a:custGeom>
              <a:avLst/>
              <a:gdLst/>
              <a:ahLst/>
              <a:cxnLst/>
              <a:rect l="l" t="t" r="r" b="b"/>
              <a:pathLst>
                <a:path w="216" h="195" extrusionOk="0">
                  <a:moveTo>
                    <a:pt x="110" y="0"/>
                  </a:moveTo>
                  <a:cubicBezTo>
                    <a:pt x="68" y="0"/>
                    <a:pt x="27" y="29"/>
                    <a:pt x="15" y="72"/>
                  </a:cubicBezTo>
                  <a:cubicBezTo>
                    <a:pt x="0" y="124"/>
                    <a:pt x="30" y="179"/>
                    <a:pt x="84" y="190"/>
                  </a:cubicBezTo>
                  <a:cubicBezTo>
                    <a:pt x="93" y="193"/>
                    <a:pt x="102" y="194"/>
                    <a:pt x="111" y="194"/>
                  </a:cubicBezTo>
                  <a:cubicBezTo>
                    <a:pt x="153" y="194"/>
                    <a:pt x="191" y="165"/>
                    <a:pt x="201" y="123"/>
                  </a:cubicBezTo>
                  <a:cubicBezTo>
                    <a:pt x="216" y="71"/>
                    <a:pt x="186" y="16"/>
                    <a:pt x="134" y="3"/>
                  </a:cubicBezTo>
                  <a:cubicBezTo>
                    <a:pt x="126" y="1"/>
                    <a:pt x="118" y="0"/>
                    <a:pt x="110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45" name="Google Shape;6345;p16"/>
            <p:cNvSpPr/>
            <p:nvPr/>
          </p:nvSpPr>
          <p:spPr>
            <a:xfrm>
              <a:off x="5235550" y="4134175"/>
              <a:ext cx="6900" cy="6225"/>
            </a:xfrm>
            <a:custGeom>
              <a:avLst/>
              <a:gdLst/>
              <a:ahLst/>
              <a:cxnLst/>
              <a:rect l="l" t="t" r="r" b="b"/>
              <a:pathLst>
                <a:path w="276" h="249" extrusionOk="0">
                  <a:moveTo>
                    <a:pt x="138" y="0"/>
                  </a:moveTo>
                  <a:cubicBezTo>
                    <a:pt x="84" y="0"/>
                    <a:pt x="34" y="36"/>
                    <a:pt x="18" y="91"/>
                  </a:cubicBezTo>
                  <a:cubicBezTo>
                    <a:pt x="1" y="158"/>
                    <a:pt x="40" y="226"/>
                    <a:pt x="104" y="244"/>
                  </a:cubicBezTo>
                  <a:cubicBezTo>
                    <a:pt x="115" y="247"/>
                    <a:pt x="126" y="248"/>
                    <a:pt x="136" y="248"/>
                  </a:cubicBezTo>
                  <a:cubicBezTo>
                    <a:pt x="191" y="248"/>
                    <a:pt x="242" y="212"/>
                    <a:pt x="256" y="158"/>
                  </a:cubicBezTo>
                  <a:cubicBezTo>
                    <a:pt x="275" y="94"/>
                    <a:pt x="235" y="23"/>
                    <a:pt x="170" y="5"/>
                  </a:cubicBezTo>
                  <a:cubicBezTo>
                    <a:pt x="160" y="2"/>
                    <a:pt x="149" y="0"/>
                    <a:pt x="138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46" name="Google Shape;6346;p16"/>
            <p:cNvSpPr/>
            <p:nvPr/>
          </p:nvSpPr>
          <p:spPr>
            <a:xfrm>
              <a:off x="5234200" y="4137175"/>
              <a:ext cx="5400" cy="4875"/>
            </a:xfrm>
            <a:custGeom>
              <a:avLst/>
              <a:gdLst/>
              <a:ahLst/>
              <a:cxnLst/>
              <a:rect l="l" t="t" r="r" b="b"/>
              <a:pathLst>
                <a:path w="216" h="195" extrusionOk="0">
                  <a:moveTo>
                    <a:pt x="111" y="1"/>
                  </a:moveTo>
                  <a:cubicBezTo>
                    <a:pt x="68" y="1"/>
                    <a:pt x="27" y="30"/>
                    <a:pt x="15" y="73"/>
                  </a:cubicBezTo>
                  <a:cubicBezTo>
                    <a:pt x="0" y="124"/>
                    <a:pt x="30" y="178"/>
                    <a:pt x="84" y="190"/>
                  </a:cubicBezTo>
                  <a:cubicBezTo>
                    <a:pt x="92" y="193"/>
                    <a:pt x="101" y="194"/>
                    <a:pt x="110" y="194"/>
                  </a:cubicBezTo>
                  <a:cubicBezTo>
                    <a:pt x="152" y="194"/>
                    <a:pt x="191" y="166"/>
                    <a:pt x="201" y="123"/>
                  </a:cubicBezTo>
                  <a:cubicBezTo>
                    <a:pt x="216" y="70"/>
                    <a:pt x="186" y="17"/>
                    <a:pt x="134" y="4"/>
                  </a:cubicBezTo>
                  <a:cubicBezTo>
                    <a:pt x="126" y="2"/>
                    <a:pt x="118" y="1"/>
                    <a:pt x="111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47" name="Google Shape;6347;p16"/>
            <p:cNvSpPr/>
            <p:nvPr/>
          </p:nvSpPr>
          <p:spPr>
            <a:xfrm>
              <a:off x="5243500" y="4147950"/>
              <a:ext cx="5400" cy="4850"/>
            </a:xfrm>
            <a:custGeom>
              <a:avLst/>
              <a:gdLst/>
              <a:ahLst/>
              <a:cxnLst/>
              <a:rect l="l" t="t" r="r" b="b"/>
              <a:pathLst>
                <a:path w="216" h="194" extrusionOk="0">
                  <a:moveTo>
                    <a:pt x="109" y="1"/>
                  </a:moveTo>
                  <a:cubicBezTo>
                    <a:pt x="67" y="1"/>
                    <a:pt x="27" y="30"/>
                    <a:pt x="15" y="73"/>
                  </a:cubicBezTo>
                  <a:cubicBezTo>
                    <a:pt x="0" y="124"/>
                    <a:pt x="30" y="177"/>
                    <a:pt x="82" y="190"/>
                  </a:cubicBezTo>
                  <a:cubicBezTo>
                    <a:pt x="91" y="193"/>
                    <a:pt x="100" y="194"/>
                    <a:pt x="109" y="194"/>
                  </a:cubicBezTo>
                  <a:cubicBezTo>
                    <a:pt x="152" y="194"/>
                    <a:pt x="191" y="166"/>
                    <a:pt x="201" y="123"/>
                  </a:cubicBezTo>
                  <a:cubicBezTo>
                    <a:pt x="216" y="70"/>
                    <a:pt x="186" y="17"/>
                    <a:pt x="132" y="4"/>
                  </a:cubicBezTo>
                  <a:cubicBezTo>
                    <a:pt x="125" y="2"/>
                    <a:pt x="117" y="1"/>
                    <a:pt x="109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48" name="Google Shape;6348;p16"/>
            <p:cNvSpPr/>
            <p:nvPr/>
          </p:nvSpPr>
          <p:spPr>
            <a:xfrm>
              <a:off x="5245725" y="4151200"/>
              <a:ext cx="5400" cy="4875"/>
            </a:xfrm>
            <a:custGeom>
              <a:avLst/>
              <a:gdLst/>
              <a:ahLst/>
              <a:cxnLst/>
              <a:rect l="l" t="t" r="r" b="b"/>
              <a:pathLst>
                <a:path w="216" h="195" extrusionOk="0">
                  <a:moveTo>
                    <a:pt x="108" y="1"/>
                  </a:moveTo>
                  <a:cubicBezTo>
                    <a:pt x="66" y="1"/>
                    <a:pt x="27" y="29"/>
                    <a:pt x="15" y="73"/>
                  </a:cubicBezTo>
                  <a:cubicBezTo>
                    <a:pt x="0" y="125"/>
                    <a:pt x="30" y="180"/>
                    <a:pt x="84" y="191"/>
                  </a:cubicBezTo>
                  <a:cubicBezTo>
                    <a:pt x="92" y="193"/>
                    <a:pt x="101" y="195"/>
                    <a:pt x="110" y="195"/>
                  </a:cubicBezTo>
                  <a:cubicBezTo>
                    <a:pt x="153" y="195"/>
                    <a:pt x="192" y="167"/>
                    <a:pt x="201" y="124"/>
                  </a:cubicBezTo>
                  <a:cubicBezTo>
                    <a:pt x="216" y="70"/>
                    <a:pt x="186" y="17"/>
                    <a:pt x="134" y="4"/>
                  </a:cubicBezTo>
                  <a:cubicBezTo>
                    <a:pt x="125" y="2"/>
                    <a:pt x="117" y="1"/>
                    <a:pt x="108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49" name="Google Shape;6349;p16"/>
            <p:cNvSpPr/>
            <p:nvPr/>
          </p:nvSpPr>
          <p:spPr>
            <a:xfrm>
              <a:off x="5240475" y="4158000"/>
              <a:ext cx="5550" cy="5000"/>
            </a:xfrm>
            <a:custGeom>
              <a:avLst/>
              <a:gdLst/>
              <a:ahLst/>
              <a:cxnLst/>
              <a:rect l="l" t="t" r="r" b="b"/>
              <a:pathLst>
                <a:path w="222" h="200" extrusionOk="0">
                  <a:moveTo>
                    <a:pt x="112" y="0"/>
                  </a:moveTo>
                  <a:cubicBezTo>
                    <a:pt x="69" y="0"/>
                    <a:pt x="27" y="31"/>
                    <a:pt x="15" y="74"/>
                  </a:cubicBezTo>
                  <a:cubicBezTo>
                    <a:pt x="1" y="126"/>
                    <a:pt x="31" y="182"/>
                    <a:pt x="85" y="196"/>
                  </a:cubicBezTo>
                  <a:cubicBezTo>
                    <a:pt x="94" y="199"/>
                    <a:pt x="103" y="200"/>
                    <a:pt x="111" y="200"/>
                  </a:cubicBezTo>
                  <a:cubicBezTo>
                    <a:pt x="155" y="200"/>
                    <a:pt x="195" y="171"/>
                    <a:pt x="207" y="126"/>
                  </a:cubicBezTo>
                  <a:cubicBezTo>
                    <a:pt x="222" y="74"/>
                    <a:pt x="192" y="18"/>
                    <a:pt x="137" y="4"/>
                  </a:cubicBezTo>
                  <a:cubicBezTo>
                    <a:pt x="129" y="2"/>
                    <a:pt x="120" y="0"/>
                    <a:pt x="112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50" name="Google Shape;6350;p16"/>
            <p:cNvSpPr/>
            <p:nvPr/>
          </p:nvSpPr>
          <p:spPr>
            <a:xfrm>
              <a:off x="5232075" y="4148000"/>
              <a:ext cx="6850" cy="6200"/>
            </a:xfrm>
            <a:custGeom>
              <a:avLst/>
              <a:gdLst/>
              <a:ahLst/>
              <a:cxnLst/>
              <a:rect l="l" t="t" r="r" b="b"/>
              <a:pathLst>
                <a:path w="274" h="248" extrusionOk="0">
                  <a:moveTo>
                    <a:pt x="139" y="1"/>
                  </a:moveTo>
                  <a:cubicBezTo>
                    <a:pt x="85" y="1"/>
                    <a:pt x="34" y="38"/>
                    <a:pt x="19" y="92"/>
                  </a:cubicBezTo>
                  <a:cubicBezTo>
                    <a:pt x="1" y="157"/>
                    <a:pt x="41" y="224"/>
                    <a:pt x="105" y="243"/>
                  </a:cubicBezTo>
                  <a:cubicBezTo>
                    <a:pt x="116" y="246"/>
                    <a:pt x="126" y="247"/>
                    <a:pt x="137" y="247"/>
                  </a:cubicBezTo>
                  <a:cubicBezTo>
                    <a:pt x="190" y="247"/>
                    <a:pt x="241" y="211"/>
                    <a:pt x="256" y="157"/>
                  </a:cubicBezTo>
                  <a:cubicBezTo>
                    <a:pt x="273" y="92"/>
                    <a:pt x="235" y="23"/>
                    <a:pt x="170" y="5"/>
                  </a:cubicBezTo>
                  <a:cubicBezTo>
                    <a:pt x="160" y="2"/>
                    <a:pt x="150" y="1"/>
                    <a:pt x="139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51" name="Google Shape;6351;p16"/>
            <p:cNvSpPr/>
            <p:nvPr/>
          </p:nvSpPr>
          <p:spPr>
            <a:xfrm>
              <a:off x="5045900" y="4302975"/>
              <a:ext cx="5400" cy="4850"/>
            </a:xfrm>
            <a:custGeom>
              <a:avLst/>
              <a:gdLst/>
              <a:ahLst/>
              <a:cxnLst/>
              <a:rect l="l" t="t" r="r" b="b"/>
              <a:pathLst>
                <a:path w="216" h="194" extrusionOk="0">
                  <a:moveTo>
                    <a:pt x="110" y="0"/>
                  </a:moveTo>
                  <a:cubicBezTo>
                    <a:pt x="68" y="0"/>
                    <a:pt x="27" y="28"/>
                    <a:pt x="15" y="72"/>
                  </a:cubicBezTo>
                  <a:cubicBezTo>
                    <a:pt x="0" y="124"/>
                    <a:pt x="32" y="178"/>
                    <a:pt x="84" y="190"/>
                  </a:cubicBezTo>
                  <a:cubicBezTo>
                    <a:pt x="93" y="193"/>
                    <a:pt x="102" y="194"/>
                    <a:pt x="111" y="194"/>
                  </a:cubicBezTo>
                  <a:cubicBezTo>
                    <a:pt x="153" y="194"/>
                    <a:pt x="192" y="165"/>
                    <a:pt x="201" y="122"/>
                  </a:cubicBezTo>
                  <a:cubicBezTo>
                    <a:pt x="216" y="71"/>
                    <a:pt x="186" y="16"/>
                    <a:pt x="134" y="3"/>
                  </a:cubicBezTo>
                  <a:cubicBezTo>
                    <a:pt x="126" y="1"/>
                    <a:pt x="118" y="0"/>
                    <a:pt x="110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52" name="Google Shape;6352;p16"/>
            <p:cNvSpPr/>
            <p:nvPr/>
          </p:nvSpPr>
          <p:spPr>
            <a:xfrm>
              <a:off x="5040150" y="4300025"/>
              <a:ext cx="5400" cy="4850"/>
            </a:xfrm>
            <a:custGeom>
              <a:avLst/>
              <a:gdLst/>
              <a:ahLst/>
              <a:cxnLst/>
              <a:rect l="l" t="t" r="r" b="b"/>
              <a:pathLst>
                <a:path w="216" h="194" extrusionOk="0">
                  <a:moveTo>
                    <a:pt x="111" y="0"/>
                  </a:moveTo>
                  <a:cubicBezTo>
                    <a:pt x="68" y="0"/>
                    <a:pt x="27" y="30"/>
                    <a:pt x="15" y="72"/>
                  </a:cubicBezTo>
                  <a:cubicBezTo>
                    <a:pt x="1" y="124"/>
                    <a:pt x="31" y="177"/>
                    <a:pt x="84" y="190"/>
                  </a:cubicBezTo>
                  <a:cubicBezTo>
                    <a:pt x="93" y="192"/>
                    <a:pt x="101" y="194"/>
                    <a:pt x="110" y="194"/>
                  </a:cubicBezTo>
                  <a:cubicBezTo>
                    <a:pt x="153" y="194"/>
                    <a:pt x="192" y="165"/>
                    <a:pt x="202" y="121"/>
                  </a:cubicBezTo>
                  <a:cubicBezTo>
                    <a:pt x="216" y="69"/>
                    <a:pt x="186" y="16"/>
                    <a:pt x="134" y="3"/>
                  </a:cubicBezTo>
                  <a:cubicBezTo>
                    <a:pt x="126" y="1"/>
                    <a:pt x="119" y="0"/>
                    <a:pt x="111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53" name="Google Shape;6353;p16"/>
            <p:cNvSpPr/>
            <p:nvPr/>
          </p:nvSpPr>
          <p:spPr>
            <a:xfrm>
              <a:off x="5045475" y="4299475"/>
              <a:ext cx="5400" cy="4875"/>
            </a:xfrm>
            <a:custGeom>
              <a:avLst/>
              <a:gdLst/>
              <a:ahLst/>
              <a:cxnLst/>
              <a:rect l="l" t="t" r="r" b="b"/>
              <a:pathLst>
                <a:path w="216" h="195" extrusionOk="0">
                  <a:moveTo>
                    <a:pt x="109" y="1"/>
                  </a:moveTo>
                  <a:cubicBezTo>
                    <a:pt x="66" y="1"/>
                    <a:pt x="27" y="30"/>
                    <a:pt x="14" y="73"/>
                  </a:cubicBezTo>
                  <a:cubicBezTo>
                    <a:pt x="0" y="124"/>
                    <a:pt x="30" y="178"/>
                    <a:pt x="82" y="191"/>
                  </a:cubicBezTo>
                  <a:cubicBezTo>
                    <a:pt x="91" y="193"/>
                    <a:pt x="100" y="194"/>
                    <a:pt x="109" y="194"/>
                  </a:cubicBezTo>
                  <a:cubicBezTo>
                    <a:pt x="152" y="194"/>
                    <a:pt x="190" y="166"/>
                    <a:pt x="201" y="122"/>
                  </a:cubicBezTo>
                  <a:cubicBezTo>
                    <a:pt x="216" y="70"/>
                    <a:pt x="185" y="17"/>
                    <a:pt x="132" y="4"/>
                  </a:cubicBezTo>
                  <a:cubicBezTo>
                    <a:pt x="124" y="2"/>
                    <a:pt x="117" y="1"/>
                    <a:pt x="109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54" name="Google Shape;6354;p16"/>
            <p:cNvSpPr/>
            <p:nvPr/>
          </p:nvSpPr>
          <p:spPr>
            <a:xfrm>
              <a:off x="5043375" y="4293475"/>
              <a:ext cx="7000" cy="6300"/>
            </a:xfrm>
            <a:custGeom>
              <a:avLst/>
              <a:gdLst/>
              <a:ahLst/>
              <a:cxnLst/>
              <a:rect l="l" t="t" r="r" b="b"/>
              <a:pathLst>
                <a:path w="280" h="252" extrusionOk="0">
                  <a:moveTo>
                    <a:pt x="141" y="1"/>
                  </a:moveTo>
                  <a:cubicBezTo>
                    <a:pt x="87" y="1"/>
                    <a:pt x="36" y="38"/>
                    <a:pt x="19" y="93"/>
                  </a:cubicBezTo>
                  <a:cubicBezTo>
                    <a:pt x="1" y="159"/>
                    <a:pt x="41" y="229"/>
                    <a:pt x="107" y="247"/>
                  </a:cubicBezTo>
                  <a:cubicBezTo>
                    <a:pt x="118" y="250"/>
                    <a:pt x="130" y="251"/>
                    <a:pt x="141" y="251"/>
                  </a:cubicBezTo>
                  <a:cubicBezTo>
                    <a:pt x="196" y="251"/>
                    <a:pt x="247" y="215"/>
                    <a:pt x="262" y="159"/>
                  </a:cubicBezTo>
                  <a:cubicBezTo>
                    <a:pt x="279" y="93"/>
                    <a:pt x="241" y="23"/>
                    <a:pt x="173" y="5"/>
                  </a:cubicBezTo>
                  <a:cubicBezTo>
                    <a:pt x="162" y="2"/>
                    <a:pt x="152" y="1"/>
                    <a:pt x="141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55" name="Google Shape;6355;p16"/>
            <p:cNvSpPr/>
            <p:nvPr/>
          </p:nvSpPr>
          <p:spPr>
            <a:xfrm>
              <a:off x="5040875" y="4290525"/>
              <a:ext cx="5400" cy="4875"/>
            </a:xfrm>
            <a:custGeom>
              <a:avLst/>
              <a:gdLst/>
              <a:ahLst/>
              <a:cxnLst/>
              <a:rect l="l" t="t" r="r" b="b"/>
              <a:pathLst>
                <a:path w="216" h="195" extrusionOk="0">
                  <a:moveTo>
                    <a:pt x="109" y="1"/>
                  </a:moveTo>
                  <a:cubicBezTo>
                    <a:pt x="67" y="1"/>
                    <a:pt x="27" y="30"/>
                    <a:pt x="15" y="73"/>
                  </a:cubicBezTo>
                  <a:cubicBezTo>
                    <a:pt x="0" y="125"/>
                    <a:pt x="32" y="179"/>
                    <a:pt x="84" y="191"/>
                  </a:cubicBezTo>
                  <a:cubicBezTo>
                    <a:pt x="92" y="193"/>
                    <a:pt x="101" y="194"/>
                    <a:pt x="110" y="194"/>
                  </a:cubicBezTo>
                  <a:cubicBezTo>
                    <a:pt x="152" y="194"/>
                    <a:pt x="192" y="166"/>
                    <a:pt x="201" y="123"/>
                  </a:cubicBezTo>
                  <a:cubicBezTo>
                    <a:pt x="216" y="70"/>
                    <a:pt x="186" y="17"/>
                    <a:pt x="134" y="4"/>
                  </a:cubicBezTo>
                  <a:cubicBezTo>
                    <a:pt x="126" y="2"/>
                    <a:pt x="117" y="1"/>
                    <a:pt x="109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56" name="Google Shape;6356;p16"/>
            <p:cNvSpPr/>
            <p:nvPr/>
          </p:nvSpPr>
          <p:spPr>
            <a:xfrm>
              <a:off x="5039875" y="4286350"/>
              <a:ext cx="5400" cy="4850"/>
            </a:xfrm>
            <a:custGeom>
              <a:avLst/>
              <a:gdLst/>
              <a:ahLst/>
              <a:cxnLst/>
              <a:rect l="l" t="t" r="r" b="b"/>
              <a:pathLst>
                <a:path w="216" h="194" extrusionOk="0">
                  <a:moveTo>
                    <a:pt x="108" y="0"/>
                  </a:moveTo>
                  <a:cubicBezTo>
                    <a:pt x="66" y="0"/>
                    <a:pt x="26" y="28"/>
                    <a:pt x="14" y="71"/>
                  </a:cubicBezTo>
                  <a:cubicBezTo>
                    <a:pt x="0" y="124"/>
                    <a:pt x="30" y="177"/>
                    <a:pt x="82" y="190"/>
                  </a:cubicBezTo>
                  <a:cubicBezTo>
                    <a:pt x="90" y="192"/>
                    <a:pt x="99" y="193"/>
                    <a:pt x="107" y="193"/>
                  </a:cubicBezTo>
                  <a:cubicBezTo>
                    <a:pt x="150" y="193"/>
                    <a:pt x="190" y="164"/>
                    <a:pt x="201" y="121"/>
                  </a:cubicBezTo>
                  <a:cubicBezTo>
                    <a:pt x="215" y="69"/>
                    <a:pt x="184" y="15"/>
                    <a:pt x="132" y="3"/>
                  </a:cubicBezTo>
                  <a:cubicBezTo>
                    <a:pt x="124" y="1"/>
                    <a:pt x="116" y="0"/>
                    <a:pt x="108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57" name="Google Shape;6357;p16"/>
            <p:cNvSpPr/>
            <p:nvPr/>
          </p:nvSpPr>
          <p:spPr>
            <a:xfrm>
              <a:off x="5050750" y="4293075"/>
              <a:ext cx="5400" cy="4850"/>
            </a:xfrm>
            <a:custGeom>
              <a:avLst/>
              <a:gdLst/>
              <a:ahLst/>
              <a:cxnLst/>
              <a:rect l="l" t="t" r="r" b="b"/>
              <a:pathLst>
                <a:path w="216" h="194" extrusionOk="0">
                  <a:moveTo>
                    <a:pt x="112" y="0"/>
                  </a:moveTo>
                  <a:cubicBezTo>
                    <a:pt x="69" y="0"/>
                    <a:pt x="27" y="29"/>
                    <a:pt x="15" y="72"/>
                  </a:cubicBezTo>
                  <a:cubicBezTo>
                    <a:pt x="0" y="123"/>
                    <a:pt x="32" y="178"/>
                    <a:pt x="84" y="189"/>
                  </a:cubicBezTo>
                  <a:cubicBezTo>
                    <a:pt x="92" y="192"/>
                    <a:pt x="101" y="193"/>
                    <a:pt x="110" y="193"/>
                  </a:cubicBezTo>
                  <a:cubicBezTo>
                    <a:pt x="152" y="193"/>
                    <a:pt x="192" y="165"/>
                    <a:pt x="201" y="122"/>
                  </a:cubicBezTo>
                  <a:cubicBezTo>
                    <a:pt x="216" y="69"/>
                    <a:pt x="185" y="16"/>
                    <a:pt x="134" y="3"/>
                  </a:cubicBezTo>
                  <a:cubicBezTo>
                    <a:pt x="127" y="1"/>
                    <a:pt x="119" y="0"/>
                    <a:pt x="112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58" name="Google Shape;6358;p16"/>
            <p:cNvSpPr/>
            <p:nvPr/>
          </p:nvSpPr>
          <p:spPr>
            <a:xfrm>
              <a:off x="5052825" y="4296550"/>
              <a:ext cx="5400" cy="4850"/>
            </a:xfrm>
            <a:custGeom>
              <a:avLst/>
              <a:gdLst/>
              <a:ahLst/>
              <a:cxnLst/>
              <a:rect l="l" t="t" r="r" b="b"/>
              <a:pathLst>
                <a:path w="216" h="194" extrusionOk="0">
                  <a:moveTo>
                    <a:pt x="109" y="0"/>
                  </a:moveTo>
                  <a:cubicBezTo>
                    <a:pt x="67" y="0"/>
                    <a:pt x="27" y="28"/>
                    <a:pt x="15" y="71"/>
                  </a:cubicBezTo>
                  <a:cubicBezTo>
                    <a:pt x="1" y="122"/>
                    <a:pt x="31" y="177"/>
                    <a:pt x="82" y="190"/>
                  </a:cubicBezTo>
                  <a:cubicBezTo>
                    <a:pt x="91" y="192"/>
                    <a:pt x="100" y="193"/>
                    <a:pt x="108" y="193"/>
                  </a:cubicBezTo>
                  <a:cubicBezTo>
                    <a:pt x="152" y="193"/>
                    <a:pt x="191" y="164"/>
                    <a:pt x="202" y="121"/>
                  </a:cubicBezTo>
                  <a:cubicBezTo>
                    <a:pt x="216" y="69"/>
                    <a:pt x="186" y="15"/>
                    <a:pt x="133" y="3"/>
                  </a:cubicBezTo>
                  <a:cubicBezTo>
                    <a:pt x="125" y="1"/>
                    <a:pt x="117" y="0"/>
                    <a:pt x="109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59" name="Google Shape;6359;p16"/>
            <p:cNvSpPr/>
            <p:nvPr/>
          </p:nvSpPr>
          <p:spPr>
            <a:xfrm>
              <a:off x="5050275" y="4302250"/>
              <a:ext cx="5400" cy="4875"/>
            </a:xfrm>
            <a:custGeom>
              <a:avLst/>
              <a:gdLst/>
              <a:ahLst/>
              <a:cxnLst/>
              <a:rect l="l" t="t" r="r" b="b"/>
              <a:pathLst>
                <a:path w="216" h="195" extrusionOk="0">
                  <a:moveTo>
                    <a:pt x="111" y="1"/>
                  </a:moveTo>
                  <a:cubicBezTo>
                    <a:pt x="68" y="1"/>
                    <a:pt x="27" y="29"/>
                    <a:pt x="15" y="72"/>
                  </a:cubicBezTo>
                  <a:cubicBezTo>
                    <a:pt x="1" y="124"/>
                    <a:pt x="31" y="179"/>
                    <a:pt x="82" y="190"/>
                  </a:cubicBezTo>
                  <a:cubicBezTo>
                    <a:pt x="91" y="193"/>
                    <a:pt x="101" y="194"/>
                    <a:pt x="110" y="194"/>
                  </a:cubicBezTo>
                  <a:cubicBezTo>
                    <a:pt x="152" y="194"/>
                    <a:pt x="191" y="165"/>
                    <a:pt x="202" y="123"/>
                  </a:cubicBezTo>
                  <a:cubicBezTo>
                    <a:pt x="216" y="71"/>
                    <a:pt x="184" y="16"/>
                    <a:pt x="133" y="3"/>
                  </a:cubicBezTo>
                  <a:cubicBezTo>
                    <a:pt x="125" y="2"/>
                    <a:pt x="118" y="1"/>
                    <a:pt x="111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60" name="Google Shape;6360;p16"/>
            <p:cNvSpPr/>
            <p:nvPr/>
          </p:nvSpPr>
          <p:spPr>
            <a:xfrm>
              <a:off x="5047750" y="4289700"/>
              <a:ext cx="7100" cy="6450"/>
            </a:xfrm>
            <a:custGeom>
              <a:avLst/>
              <a:gdLst/>
              <a:ahLst/>
              <a:cxnLst/>
              <a:rect l="l" t="t" r="r" b="b"/>
              <a:pathLst>
                <a:path w="284" h="258" extrusionOk="0">
                  <a:moveTo>
                    <a:pt x="143" y="1"/>
                  </a:moveTo>
                  <a:cubicBezTo>
                    <a:pt x="88" y="1"/>
                    <a:pt x="35" y="38"/>
                    <a:pt x="18" y="95"/>
                  </a:cubicBezTo>
                  <a:cubicBezTo>
                    <a:pt x="1" y="162"/>
                    <a:pt x="40" y="235"/>
                    <a:pt x="109" y="253"/>
                  </a:cubicBezTo>
                  <a:cubicBezTo>
                    <a:pt x="120" y="256"/>
                    <a:pt x="131" y="257"/>
                    <a:pt x="142" y="257"/>
                  </a:cubicBezTo>
                  <a:cubicBezTo>
                    <a:pt x="198" y="257"/>
                    <a:pt x="251" y="220"/>
                    <a:pt x="267" y="164"/>
                  </a:cubicBezTo>
                  <a:cubicBezTo>
                    <a:pt x="284" y="97"/>
                    <a:pt x="245" y="23"/>
                    <a:pt x="176" y="6"/>
                  </a:cubicBezTo>
                  <a:cubicBezTo>
                    <a:pt x="165" y="2"/>
                    <a:pt x="154" y="1"/>
                    <a:pt x="143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61" name="Google Shape;6361;p16"/>
            <p:cNvSpPr/>
            <p:nvPr/>
          </p:nvSpPr>
          <p:spPr>
            <a:xfrm>
              <a:off x="5033875" y="4366225"/>
              <a:ext cx="5700" cy="5125"/>
            </a:xfrm>
            <a:custGeom>
              <a:avLst/>
              <a:gdLst/>
              <a:ahLst/>
              <a:cxnLst/>
              <a:rect l="l" t="t" r="r" b="b"/>
              <a:pathLst>
                <a:path w="228" h="205" extrusionOk="0">
                  <a:moveTo>
                    <a:pt x="114" y="0"/>
                  </a:moveTo>
                  <a:cubicBezTo>
                    <a:pt x="70" y="0"/>
                    <a:pt x="29" y="30"/>
                    <a:pt x="15" y="76"/>
                  </a:cubicBezTo>
                  <a:cubicBezTo>
                    <a:pt x="0" y="129"/>
                    <a:pt x="33" y="186"/>
                    <a:pt x="86" y="201"/>
                  </a:cubicBezTo>
                  <a:cubicBezTo>
                    <a:pt x="95" y="203"/>
                    <a:pt x="104" y="204"/>
                    <a:pt x="113" y="204"/>
                  </a:cubicBezTo>
                  <a:cubicBezTo>
                    <a:pt x="158" y="204"/>
                    <a:pt x="201" y="175"/>
                    <a:pt x="213" y="129"/>
                  </a:cubicBezTo>
                  <a:cubicBezTo>
                    <a:pt x="227" y="76"/>
                    <a:pt x="194" y="18"/>
                    <a:pt x="141" y="4"/>
                  </a:cubicBezTo>
                  <a:cubicBezTo>
                    <a:pt x="132" y="2"/>
                    <a:pt x="123" y="0"/>
                    <a:pt x="114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62" name="Google Shape;6362;p16"/>
            <p:cNvSpPr/>
            <p:nvPr/>
          </p:nvSpPr>
          <p:spPr>
            <a:xfrm>
              <a:off x="5034825" y="4360650"/>
              <a:ext cx="5425" cy="4875"/>
            </a:xfrm>
            <a:custGeom>
              <a:avLst/>
              <a:gdLst/>
              <a:ahLst/>
              <a:cxnLst/>
              <a:rect l="l" t="t" r="r" b="b"/>
              <a:pathLst>
                <a:path w="217" h="195" extrusionOk="0">
                  <a:moveTo>
                    <a:pt x="108" y="1"/>
                  </a:moveTo>
                  <a:cubicBezTo>
                    <a:pt x="66" y="1"/>
                    <a:pt x="27" y="29"/>
                    <a:pt x="15" y="72"/>
                  </a:cubicBezTo>
                  <a:cubicBezTo>
                    <a:pt x="1" y="125"/>
                    <a:pt x="31" y="178"/>
                    <a:pt x="83" y="191"/>
                  </a:cubicBezTo>
                  <a:cubicBezTo>
                    <a:pt x="91" y="193"/>
                    <a:pt x="100" y="194"/>
                    <a:pt x="108" y="194"/>
                  </a:cubicBezTo>
                  <a:cubicBezTo>
                    <a:pt x="151" y="194"/>
                    <a:pt x="191" y="165"/>
                    <a:pt x="202" y="122"/>
                  </a:cubicBezTo>
                  <a:cubicBezTo>
                    <a:pt x="216" y="70"/>
                    <a:pt x="185" y="16"/>
                    <a:pt x="133" y="4"/>
                  </a:cubicBezTo>
                  <a:cubicBezTo>
                    <a:pt x="125" y="2"/>
                    <a:pt x="116" y="1"/>
                    <a:pt x="108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63" name="Google Shape;6363;p16"/>
            <p:cNvSpPr/>
            <p:nvPr/>
          </p:nvSpPr>
          <p:spPr>
            <a:xfrm>
              <a:off x="5038650" y="4363500"/>
              <a:ext cx="6875" cy="6225"/>
            </a:xfrm>
            <a:custGeom>
              <a:avLst/>
              <a:gdLst/>
              <a:ahLst/>
              <a:cxnLst/>
              <a:rect l="l" t="t" r="r" b="b"/>
              <a:pathLst>
                <a:path w="275" h="249" extrusionOk="0">
                  <a:moveTo>
                    <a:pt x="139" y="1"/>
                  </a:moveTo>
                  <a:cubicBezTo>
                    <a:pt x="84" y="1"/>
                    <a:pt x="33" y="37"/>
                    <a:pt x="17" y="91"/>
                  </a:cubicBezTo>
                  <a:cubicBezTo>
                    <a:pt x="0" y="156"/>
                    <a:pt x="39" y="226"/>
                    <a:pt x="104" y="244"/>
                  </a:cubicBezTo>
                  <a:cubicBezTo>
                    <a:pt x="114" y="247"/>
                    <a:pt x="125" y="248"/>
                    <a:pt x="136" y="248"/>
                  </a:cubicBezTo>
                  <a:cubicBezTo>
                    <a:pt x="190" y="248"/>
                    <a:pt x="242" y="211"/>
                    <a:pt x="257" y="157"/>
                  </a:cubicBezTo>
                  <a:cubicBezTo>
                    <a:pt x="275" y="93"/>
                    <a:pt x="236" y="22"/>
                    <a:pt x="171" y="5"/>
                  </a:cubicBezTo>
                  <a:cubicBezTo>
                    <a:pt x="160" y="2"/>
                    <a:pt x="149" y="1"/>
                    <a:pt x="139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64" name="Google Shape;6364;p16"/>
            <p:cNvSpPr/>
            <p:nvPr/>
          </p:nvSpPr>
          <p:spPr>
            <a:xfrm>
              <a:off x="5033825" y="4366275"/>
              <a:ext cx="5425" cy="4850"/>
            </a:xfrm>
            <a:custGeom>
              <a:avLst/>
              <a:gdLst/>
              <a:ahLst/>
              <a:cxnLst/>
              <a:rect l="l" t="t" r="r" b="b"/>
              <a:pathLst>
                <a:path w="217" h="194" extrusionOk="0">
                  <a:moveTo>
                    <a:pt x="111" y="0"/>
                  </a:moveTo>
                  <a:cubicBezTo>
                    <a:pt x="68" y="0"/>
                    <a:pt x="27" y="30"/>
                    <a:pt x="15" y="72"/>
                  </a:cubicBezTo>
                  <a:cubicBezTo>
                    <a:pt x="1" y="124"/>
                    <a:pt x="31" y="177"/>
                    <a:pt x="84" y="190"/>
                  </a:cubicBezTo>
                  <a:cubicBezTo>
                    <a:pt x="93" y="192"/>
                    <a:pt x="101" y="194"/>
                    <a:pt x="110" y="194"/>
                  </a:cubicBezTo>
                  <a:cubicBezTo>
                    <a:pt x="152" y="194"/>
                    <a:pt x="191" y="165"/>
                    <a:pt x="202" y="121"/>
                  </a:cubicBezTo>
                  <a:cubicBezTo>
                    <a:pt x="216" y="69"/>
                    <a:pt x="186" y="16"/>
                    <a:pt x="134" y="3"/>
                  </a:cubicBezTo>
                  <a:cubicBezTo>
                    <a:pt x="127" y="1"/>
                    <a:pt x="119" y="0"/>
                    <a:pt x="111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65" name="Google Shape;6365;p16"/>
            <p:cNvSpPr/>
            <p:nvPr/>
          </p:nvSpPr>
          <p:spPr>
            <a:xfrm>
              <a:off x="5030450" y="4365650"/>
              <a:ext cx="5425" cy="4875"/>
            </a:xfrm>
            <a:custGeom>
              <a:avLst/>
              <a:gdLst/>
              <a:ahLst/>
              <a:cxnLst/>
              <a:rect l="l" t="t" r="r" b="b"/>
              <a:pathLst>
                <a:path w="217" h="195" extrusionOk="0">
                  <a:moveTo>
                    <a:pt x="110" y="1"/>
                  </a:moveTo>
                  <a:cubicBezTo>
                    <a:pt x="67" y="1"/>
                    <a:pt x="27" y="29"/>
                    <a:pt x="15" y="71"/>
                  </a:cubicBezTo>
                  <a:cubicBezTo>
                    <a:pt x="1" y="123"/>
                    <a:pt x="32" y="178"/>
                    <a:pt x="84" y="191"/>
                  </a:cubicBezTo>
                  <a:cubicBezTo>
                    <a:pt x="92" y="193"/>
                    <a:pt x="101" y="194"/>
                    <a:pt x="109" y="194"/>
                  </a:cubicBezTo>
                  <a:cubicBezTo>
                    <a:pt x="152" y="194"/>
                    <a:pt x="192" y="165"/>
                    <a:pt x="202" y="122"/>
                  </a:cubicBezTo>
                  <a:cubicBezTo>
                    <a:pt x="216" y="70"/>
                    <a:pt x="186" y="15"/>
                    <a:pt x="134" y="4"/>
                  </a:cubicBezTo>
                  <a:cubicBezTo>
                    <a:pt x="126" y="2"/>
                    <a:pt x="118" y="1"/>
                    <a:pt x="110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66" name="Google Shape;6366;p16"/>
            <p:cNvSpPr/>
            <p:nvPr/>
          </p:nvSpPr>
          <p:spPr>
            <a:xfrm>
              <a:off x="5036350" y="4372850"/>
              <a:ext cx="5400" cy="4850"/>
            </a:xfrm>
            <a:custGeom>
              <a:avLst/>
              <a:gdLst/>
              <a:ahLst/>
              <a:cxnLst/>
              <a:rect l="l" t="t" r="r" b="b"/>
              <a:pathLst>
                <a:path w="216" h="194" extrusionOk="0">
                  <a:moveTo>
                    <a:pt x="110" y="0"/>
                  </a:moveTo>
                  <a:cubicBezTo>
                    <a:pt x="67" y="0"/>
                    <a:pt x="27" y="28"/>
                    <a:pt x="15" y="71"/>
                  </a:cubicBezTo>
                  <a:cubicBezTo>
                    <a:pt x="0" y="122"/>
                    <a:pt x="30" y="177"/>
                    <a:pt x="84" y="190"/>
                  </a:cubicBezTo>
                  <a:cubicBezTo>
                    <a:pt x="92" y="192"/>
                    <a:pt x="101" y="193"/>
                    <a:pt x="109" y="193"/>
                  </a:cubicBezTo>
                  <a:cubicBezTo>
                    <a:pt x="152" y="193"/>
                    <a:pt x="191" y="164"/>
                    <a:pt x="201" y="121"/>
                  </a:cubicBezTo>
                  <a:cubicBezTo>
                    <a:pt x="216" y="69"/>
                    <a:pt x="186" y="15"/>
                    <a:pt x="134" y="3"/>
                  </a:cubicBezTo>
                  <a:cubicBezTo>
                    <a:pt x="126" y="1"/>
                    <a:pt x="118" y="0"/>
                    <a:pt x="110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67" name="Google Shape;6367;p16"/>
            <p:cNvSpPr/>
            <p:nvPr/>
          </p:nvSpPr>
          <p:spPr>
            <a:xfrm>
              <a:off x="5039900" y="4370050"/>
              <a:ext cx="6425" cy="5800"/>
            </a:xfrm>
            <a:custGeom>
              <a:avLst/>
              <a:gdLst/>
              <a:ahLst/>
              <a:cxnLst/>
              <a:rect l="l" t="t" r="r" b="b"/>
              <a:pathLst>
                <a:path w="257" h="232" extrusionOk="0">
                  <a:moveTo>
                    <a:pt x="130" y="1"/>
                  </a:moveTo>
                  <a:cubicBezTo>
                    <a:pt x="78" y="1"/>
                    <a:pt x="32" y="35"/>
                    <a:pt x="16" y="86"/>
                  </a:cubicBezTo>
                  <a:cubicBezTo>
                    <a:pt x="0" y="147"/>
                    <a:pt x="36" y="210"/>
                    <a:pt x="97" y="227"/>
                  </a:cubicBezTo>
                  <a:cubicBezTo>
                    <a:pt x="107" y="230"/>
                    <a:pt x="118" y="232"/>
                    <a:pt x="128" y="232"/>
                  </a:cubicBezTo>
                  <a:cubicBezTo>
                    <a:pt x="178" y="232"/>
                    <a:pt x="223" y="198"/>
                    <a:pt x="239" y="147"/>
                  </a:cubicBezTo>
                  <a:cubicBezTo>
                    <a:pt x="256" y="86"/>
                    <a:pt x="219" y="23"/>
                    <a:pt x="160" y="5"/>
                  </a:cubicBezTo>
                  <a:cubicBezTo>
                    <a:pt x="150" y="2"/>
                    <a:pt x="140" y="1"/>
                    <a:pt x="130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68" name="Google Shape;6368;p16"/>
            <p:cNvSpPr/>
            <p:nvPr/>
          </p:nvSpPr>
          <p:spPr>
            <a:xfrm>
              <a:off x="5043200" y="4368300"/>
              <a:ext cx="5425" cy="4850"/>
            </a:xfrm>
            <a:custGeom>
              <a:avLst/>
              <a:gdLst/>
              <a:ahLst/>
              <a:cxnLst/>
              <a:rect l="l" t="t" r="r" b="b"/>
              <a:pathLst>
                <a:path w="217" h="194" extrusionOk="0">
                  <a:moveTo>
                    <a:pt x="112" y="0"/>
                  </a:moveTo>
                  <a:cubicBezTo>
                    <a:pt x="69" y="0"/>
                    <a:pt x="27" y="28"/>
                    <a:pt x="15" y="72"/>
                  </a:cubicBezTo>
                  <a:cubicBezTo>
                    <a:pt x="1" y="123"/>
                    <a:pt x="32" y="178"/>
                    <a:pt x="84" y="189"/>
                  </a:cubicBezTo>
                  <a:cubicBezTo>
                    <a:pt x="93" y="192"/>
                    <a:pt x="101" y="193"/>
                    <a:pt x="110" y="193"/>
                  </a:cubicBezTo>
                  <a:cubicBezTo>
                    <a:pt x="153" y="193"/>
                    <a:pt x="192" y="165"/>
                    <a:pt x="202" y="122"/>
                  </a:cubicBezTo>
                  <a:cubicBezTo>
                    <a:pt x="216" y="69"/>
                    <a:pt x="186" y="16"/>
                    <a:pt x="134" y="3"/>
                  </a:cubicBezTo>
                  <a:cubicBezTo>
                    <a:pt x="127" y="1"/>
                    <a:pt x="119" y="0"/>
                    <a:pt x="112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69" name="Google Shape;6369;p16"/>
            <p:cNvSpPr/>
            <p:nvPr/>
          </p:nvSpPr>
          <p:spPr>
            <a:xfrm>
              <a:off x="5046050" y="4374575"/>
              <a:ext cx="5400" cy="4850"/>
            </a:xfrm>
            <a:custGeom>
              <a:avLst/>
              <a:gdLst/>
              <a:ahLst/>
              <a:cxnLst/>
              <a:rect l="l" t="t" r="r" b="b"/>
              <a:pathLst>
                <a:path w="216" h="194" extrusionOk="0">
                  <a:moveTo>
                    <a:pt x="110" y="1"/>
                  </a:moveTo>
                  <a:cubicBezTo>
                    <a:pt x="66" y="1"/>
                    <a:pt x="25" y="28"/>
                    <a:pt x="14" y="72"/>
                  </a:cubicBezTo>
                  <a:cubicBezTo>
                    <a:pt x="0" y="124"/>
                    <a:pt x="30" y="178"/>
                    <a:pt x="83" y="190"/>
                  </a:cubicBezTo>
                  <a:cubicBezTo>
                    <a:pt x="92" y="192"/>
                    <a:pt x="101" y="193"/>
                    <a:pt x="109" y="193"/>
                  </a:cubicBezTo>
                  <a:cubicBezTo>
                    <a:pt x="152" y="193"/>
                    <a:pt x="190" y="165"/>
                    <a:pt x="201" y="122"/>
                  </a:cubicBezTo>
                  <a:cubicBezTo>
                    <a:pt x="215" y="69"/>
                    <a:pt x="185" y="16"/>
                    <a:pt x="134" y="3"/>
                  </a:cubicBezTo>
                  <a:cubicBezTo>
                    <a:pt x="126" y="1"/>
                    <a:pt x="118" y="1"/>
                    <a:pt x="110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0" name="Google Shape;6370;p16"/>
            <p:cNvSpPr/>
            <p:nvPr/>
          </p:nvSpPr>
          <p:spPr>
            <a:xfrm>
              <a:off x="5032900" y="4370350"/>
              <a:ext cx="8425" cy="7600"/>
            </a:xfrm>
            <a:custGeom>
              <a:avLst/>
              <a:gdLst/>
              <a:ahLst/>
              <a:cxnLst/>
              <a:rect l="l" t="t" r="r" b="b"/>
              <a:pathLst>
                <a:path w="337" h="304" extrusionOk="0">
                  <a:moveTo>
                    <a:pt x="169" y="0"/>
                  </a:moveTo>
                  <a:cubicBezTo>
                    <a:pt x="102" y="0"/>
                    <a:pt x="40" y="44"/>
                    <a:pt x="22" y="112"/>
                  </a:cubicBezTo>
                  <a:cubicBezTo>
                    <a:pt x="0" y="192"/>
                    <a:pt x="46" y="276"/>
                    <a:pt x="128" y="298"/>
                  </a:cubicBezTo>
                  <a:cubicBezTo>
                    <a:pt x="141" y="302"/>
                    <a:pt x="154" y="304"/>
                    <a:pt x="167" y="304"/>
                  </a:cubicBezTo>
                  <a:cubicBezTo>
                    <a:pt x="234" y="304"/>
                    <a:pt x="294" y="260"/>
                    <a:pt x="315" y="192"/>
                  </a:cubicBezTo>
                  <a:cubicBezTo>
                    <a:pt x="336" y="112"/>
                    <a:pt x="289" y="28"/>
                    <a:pt x="209" y="5"/>
                  </a:cubicBezTo>
                  <a:cubicBezTo>
                    <a:pt x="196" y="2"/>
                    <a:pt x="182" y="0"/>
                    <a:pt x="169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1" name="Google Shape;6371;p16"/>
            <p:cNvSpPr/>
            <p:nvPr/>
          </p:nvSpPr>
          <p:spPr>
            <a:xfrm>
              <a:off x="5036925" y="4376250"/>
              <a:ext cx="5400" cy="4850"/>
            </a:xfrm>
            <a:custGeom>
              <a:avLst/>
              <a:gdLst/>
              <a:ahLst/>
              <a:cxnLst/>
              <a:rect l="l" t="t" r="r" b="b"/>
              <a:pathLst>
                <a:path w="216" h="194" extrusionOk="0">
                  <a:moveTo>
                    <a:pt x="109" y="1"/>
                  </a:moveTo>
                  <a:cubicBezTo>
                    <a:pt x="66" y="1"/>
                    <a:pt x="27" y="28"/>
                    <a:pt x="15" y="71"/>
                  </a:cubicBezTo>
                  <a:cubicBezTo>
                    <a:pt x="0" y="123"/>
                    <a:pt x="32" y="177"/>
                    <a:pt x="84" y="190"/>
                  </a:cubicBezTo>
                  <a:cubicBezTo>
                    <a:pt x="92" y="193"/>
                    <a:pt x="101" y="194"/>
                    <a:pt x="109" y="194"/>
                  </a:cubicBezTo>
                  <a:cubicBezTo>
                    <a:pt x="152" y="194"/>
                    <a:pt x="192" y="165"/>
                    <a:pt x="201" y="121"/>
                  </a:cubicBezTo>
                  <a:cubicBezTo>
                    <a:pt x="216" y="70"/>
                    <a:pt x="186" y="15"/>
                    <a:pt x="134" y="4"/>
                  </a:cubicBezTo>
                  <a:cubicBezTo>
                    <a:pt x="125" y="2"/>
                    <a:pt x="117" y="1"/>
                    <a:pt x="109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2" name="Google Shape;6372;p16"/>
            <p:cNvSpPr/>
            <p:nvPr/>
          </p:nvSpPr>
          <p:spPr>
            <a:xfrm>
              <a:off x="5041850" y="4380075"/>
              <a:ext cx="5400" cy="4875"/>
            </a:xfrm>
            <a:custGeom>
              <a:avLst/>
              <a:gdLst/>
              <a:ahLst/>
              <a:cxnLst/>
              <a:rect l="l" t="t" r="r" b="b"/>
              <a:pathLst>
                <a:path w="216" h="195" extrusionOk="0">
                  <a:moveTo>
                    <a:pt x="107" y="1"/>
                  </a:moveTo>
                  <a:cubicBezTo>
                    <a:pt x="65" y="1"/>
                    <a:pt x="26" y="29"/>
                    <a:pt x="14" y="73"/>
                  </a:cubicBezTo>
                  <a:cubicBezTo>
                    <a:pt x="0" y="125"/>
                    <a:pt x="30" y="178"/>
                    <a:pt x="82" y="191"/>
                  </a:cubicBezTo>
                  <a:cubicBezTo>
                    <a:pt x="91" y="193"/>
                    <a:pt x="99" y="195"/>
                    <a:pt x="108" y="195"/>
                  </a:cubicBezTo>
                  <a:cubicBezTo>
                    <a:pt x="151" y="195"/>
                    <a:pt x="190" y="166"/>
                    <a:pt x="201" y="124"/>
                  </a:cubicBezTo>
                  <a:cubicBezTo>
                    <a:pt x="215" y="70"/>
                    <a:pt x="184" y="17"/>
                    <a:pt x="132" y="4"/>
                  </a:cubicBezTo>
                  <a:cubicBezTo>
                    <a:pt x="124" y="2"/>
                    <a:pt x="115" y="1"/>
                    <a:pt x="107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3" name="Google Shape;6373;p16"/>
            <p:cNvSpPr/>
            <p:nvPr/>
          </p:nvSpPr>
          <p:spPr>
            <a:xfrm>
              <a:off x="5045525" y="4378500"/>
              <a:ext cx="5425" cy="4875"/>
            </a:xfrm>
            <a:custGeom>
              <a:avLst/>
              <a:gdLst/>
              <a:ahLst/>
              <a:cxnLst/>
              <a:rect l="l" t="t" r="r" b="b"/>
              <a:pathLst>
                <a:path w="217" h="195" extrusionOk="0">
                  <a:moveTo>
                    <a:pt x="110" y="1"/>
                  </a:moveTo>
                  <a:cubicBezTo>
                    <a:pt x="67" y="1"/>
                    <a:pt x="27" y="30"/>
                    <a:pt x="15" y="73"/>
                  </a:cubicBezTo>
                  <a:cubicBezTo>
                    <a:pt x="1" y="125"/>
                    <a:pt x="31" y="179"/>
                    <a:pt x="84" y="191"/>
                  </a:cubicBezTo>
                  <a:cubicBezTo>
                    <a:pt x="93" y="193"/>
                    <a:pt x="102" y="194"/>
                    <a:pt x="110" y="194"/>
                  </a:cubicBezTo>
                  <a:cubicBezTo>
                    <a:pt x="153" y="194"/>
                    <a:pt x="192" y="166"/>
                    <a:pt x="202" y="123"/>
                  </a:cubicBezTo>
                  <a:cubicBezTo>
                    <a:pt x="216" y="70"/>
                    <a:pt x="186" y="17"/>
                    <a:pt x="135" y="4"/>
                  </a:cubicBezTo>
                  <a:cubicBezTo>
                    <a:pt x="126" y="2"/>
                    <a:pt x="118" y="1"/>
                    <a:pt x="110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4" name="Google Shape;6374;p16"/>
            <p:cNvSpPr/>
            <p:nvPr/>
          </p:nvSpPr>
          <p:spPr>
            <a:xfrm>
              <a:off x="5533075" y="4664050"/>
              <a:ext cx="9625" cy="8675"/>
            </a:xfrm>
            <a:custGeom>
              <a:avLst/>
              <a:gdLst/>
              <a:ahLst/>
              <a:cxnLst/>
              <a:rect l="l" t="t" r="r" b="b"/>
              <a:pathLst>
                <a:path w="385" h="347" extrusionOk="0">
                  <a:moveTo>
                    <a:pt x="194" y="0"/>
                  </a:moveTo>
                  <a:cubicBezTo>
                    <a:pt x="118" y="0"/>
                    <a:pt x="47" y="50"/>
                    <a:pt x="25" y="127"/>
                  </a:cubicBezTo>
                  <a:cubicBezTo>
                    <a:pt x="1" y="219"/>
                    <a:pt x="57" y="315"/>
                    <a:pt x="146" y="341"/>
                  </a:cubicBezTo>
                  <a:cubicBezTo>
                    <a:pt x="161" y="345"/>
                    <a:pt x="175" y="347"/>
                    <a:pt x="190" y="347"/>
                  </a:cubicBezTo>
                  <a:cubicBezTo>
                    <a:pt x="267" y="347"/>
                    <a:pt x="338" y="295"/>
                    <a:pt x="360" y="220"/>
                  </a:cubicBezTo>
                  <a:cubicBezTo>
                    <a:pt x="384" y="128"/>
                    <a:pt x="330" y="32"/>
                    <a:pt x="239" y="6"/>
                  </a:cubicBezTo>
                  <a:cubicBezTo>
                    <a:pt x="224" y="2"/>
                    <a:pt x="209" y="0"/>
                    <a:pt x="194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5" name="Google Shape;6375;p16"/>
            <p:cNvSpPr/>
            <p:nvPr/>
          </p:nvSpPr>
          <p:spPr>
            <a:xfrm>
              <a:off x="5534875" y="4674900"/>
              <a:ext cx="5425" cy="4850"/>
            </a:xfrm>
            <a:custGeom>
              <a:avLst/>
              <a:gdLst/>
              <a:ahLst/>
              <a:cxnLst/>
              <a:rect l="l" t="t" r="r" b="b"/>
              <a:pathLst>
                <a:path w="217" h="194" extrusionOk="0">
                  <a:moveTo>
                    <a:pt x="110" y="0"/>
                  </a:moveTo>
                  <a:cubicBezTo>
                    <a:pt x="67" y="0"/>
                    <a:pt x="27" y="30"/>
                    <a:pt x="15" y="72"/>
                  </a:cubicBezTo>
                  <a:cubicBezTo>
                    <a:pt x="1" y="124"/>
                    <a:pt x="31" y="177"/>
                    <a:pt x="83" y="190"/>
                  </a:cubicBezTo>
                  <a:cubicBezTo>
                    <a:pt x="92" y="192"/>
                    <a:pt x="101" y="194"/>
                    <a:pt x="109" y="194"/>
                  </a:cubicBezTo>
                  <a:cubicBezTo>
                    <a:pt x="153" y="194"/>
                    <a:pt x="191" y="165"/>
                    <a:pt x="202" y="122"/>
                  </a:cubicBezTo>
                  <a:cubicBezTo>
                    <a:pt x="216" y="69"/>
                    <a:pt x="186" y="16"/>
                    <a:pt x="133" y="3"/>
                  </a:cubicBezTo>
                  <a:cubicBezTo>
                    <a:pt x="125" y="1"/>
                    <a:pt x="118" y="0"/>
                    <a:pt x="110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6" name="Google Shape;6376;p16"/>
            <p:cNvSpPr/>
            <p:nvPr/>
          </p:nvSpPr>
          <p:spPr>
            <a:xfrm>
              <a:off x="5539450" y="4678175"/>
              <a:ext cx="5400" cy="4850"/>
            </a:xfrm>
            <a:custGeom>
              <a:avLst/>
              <a:gdLst/>
              <a:ahLst/>
              <a:cxnLst/>
              <a:rect l="l" t="t" r="r" b="b"/>
              <a:pathLst>
                <a:path w="216" h="194" extrusionOk="0">
                  <a:moveTo>
                    <a:pt x="111" y="0"/>
                  </a:moveTo>
                  <a:cubicBezTo>
                    <a:pt x="68" y="0"/>
                    <a:pt x="27" y="28"/>
                    <a:pt x="15" y="72"/>
                  </a:cubicBezTo>
                  <a:cubicBezTo>
                    <a:pt x="0" y="124"/>
                    <a:pt x="32" y="178"/>
                    <a:pt x="84" y="190"/>
                  </a:cubicBezTo>
                  <a:cubicBezTo>
                    <a:pt x="92" y="192"/>
                    <a:pt x="101" y="193"/>
                    <a:pt x="110" y="193"/>
                  </a:cubicBezTo>
                  <a:cubicBezTo>
                    <a:pt x="152" y="193"/>
                    <a:pt x="192" y="165"/>
                    <a:pt x="201" y="122"/>
                  </a:cubicBezTo>
                  <a:cubicBezTo>
                    <a:pt x="216" y="69"/>
                    <a:pt x="186" y="16"/>
                    <a:pt x="134" y="3"/>
                  </a:cubicBezTo>
                  <a:cubicBezTo>
                    <a:pt x="126" y="1"/>
                    <a:pt x="119" y="0"/>
                    <a:pt x="111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7" name="Google Shape;6377;p16"/>
            <p:cNvSpPr/>
            <p:nvPr/>
          </p:nvSpPr>
          <p:spPr>
            <a:xfrm>
              <a:off x="5540975" y="4665300"/>
              <a:ext cx="5675" cy="5125"/>
            </a:xfrm>
            <a:custGeom>
              <a:avLst/>
              <a:gdLst/>
              <a:ahLst/>
              <a:cxnLst/>
              <a:rect l="l" t="t" r="r" b="b"/>
              <a:pathLst>
                <a:path w="227" h="205" extrusionOk="0">
                  <a:moveTo>
                    <a:pt x="114" y="0"/>
                  </a:moveTo>
                  <a:cubicBezTo>
                    <a:pt x="70" y="0"/>
                    <a:pt x="29" y="30"/>
                    <a:pt x="15" y="76"/>
                  </a:cubicBezTo>
                  <a:cubicBezTo>
                    <a:pt x="1" y="129"/>
                    <a:pt x="33" y="186"/>
                    <a:pt x="87" y="201"/>
                  </a:cubicBezTo>
                  <a:cubicBezTo>
                    <a:pt x="96" y="203"/>
                    <a:pt x="105" y="204"/>
                    <a:pt x="113" y="204"/>
                  </a:cubicBezTo>
                  <a:cubicBezTo>
                    <a:pt x="158" y="204"/>
                    <a:pt x="200" y="174"/>
                    <a:pt x="212" y="129"/>
                  </a:cubicBezTo>
                  <a:cubicBezTo>
                    <a:pt x="226" y="76"/>
                    <a:pt x="195" y="18"/>
                    <a:pt x="140" y="4"/>
                  </a:cubicBezTo>
                  <a:cubicBezTo>
                    <a:pt x="132" y="1"/>
                    <a:pt x="123" y="0"/>
                    <a:pt x="114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8" name="Google Shape;6378;p16"/>
            <p:cNvSpPr/>
            <p:nvPr/>
          </p:nvSpPr>
          <p:spPr>
            <a:xfrm>
              <a:off x="5547175" y="4669850"/>
              <a:ext cx="5400" cy="4850"/>
            </a:xfrm>
            <a:custGeom>
              <a:avLst/>
              <a:gdLst/>
              <a:ahLst/>
              <a:cxnLst/>
              <a:rect l="l" t="t" r="r" b="b"/>
              <a:pathLst>
                <a:path w="216" h="194" extrusionOk="0">
                  <a:moveTo>
                    <a:pt x="108" y="1"/>
                  </a:moveTo>
                  <a:cubicBezTo>
                    <a:pt x="66" y="1"/>
                    <a:pt x="26" y="29"/>
                    <a:pt x="14" y="73"/>
                  </a:cubicBezTo>
                  <a:cubicBezTo>
                    <a:pt x="0" y="125"/>
                    <a:pt x="32" y="178"/>
                    <a:pt x="83" y="191"/>
                  </a:cubicBezTo>
                  <a:cubicBezTo>
                    <a:pt x="92" y="193"/>
                    <a:pt x="100" y="194"/>
                    <a:pt x="108" y="194"/>
                  </a:cubicBezTo>
                  <a:cubicBezTo>
                    <a:pt x="151" y="194"/>
                    <a:pt x="191" y="167"/>
                    <a:pt x="201" y="122"/>
                  </a:cubicBezTo>
                  <a:cubicBezTo>
                    <a:pt x="215" y="70"/>
                    <a:pt x="185" y="17"/>
                    <a:pt x="134" y="4"/>
                  </a:cubicBezTo>
                  <a:cubicBezTo>
                    <a:pt x="125" y="2"/>
                    <a:pt x="117" y="1"/>
                    <a:pt x="108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9" name="Google Shape;6379;p16"/>
            <p:cNvSpPr/>
            <p:nvPr/>
          </p:nvSpPr>
          <p:spPr>
            <a:xfrm>
              <a:off x="5541700" y="4680000"/>
              <a:ext cx="5425" cy="4875"/>
            </a:xfrm>
            <a:custGeom>
              <a:avLst/>
              <a:gdLst/>
              <a:ahLst/>
              <a:cxnLst/>
              <a:rect l="l" t="t" r="r" b="b"/>
              <a:pathLst>
                <a:path w="217" h="195" extrusionOk="0">
                  <a:moveTo>
                    <a:pt x="111" y="1"/>
                  </a:moveTo>
                  <a:cubicBezTo>
                    <a:pt x="68" y="1"/>
                    <a:pt x="27" y="29"/>
                    <a:pt x="15" y="72"/>
                  </a:cubicBezTo>
                  <a:cubicBezTo>
                    <a:pt x="1" y="124"/>
                    <a:pt x="31" y="178"/>
                    <a:pt x="83" y="191"/>
                  </a:cubicBezTo>
                  <a:cubicBezTo>
                    <a:pt x="91" y="194"/>
                    <a:pt x="100" y="195"/>
                    <a:pt x="109" y="195"/>
                  </a:cubicBezTo>
                  <a:cubicBezTo>
                    <a:pt x="152" y="195"/>
                    <a:pt x="191" y="166"/>
                    <a:pt x="202" y="122"/>
                  </a:cubicBezTo>
                  <a:cubicBezTo>
                    <a:pt x="216" y="71"/>
                    <a:pt x="186" y="16"/>
                    <a:pt x="133" y="3"/>
                  </a:cubicBezTo>
                  <a:cubicBezTo>
                    <a:pt x="126" y="2"/>
                    <a:pt x="118" y="1"/>
                    <a:pt x="111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0" name="Google Shape;6380;p16"/>
            <p:cNvSpPr/>
            <p:nvPr/>
          </p:nvSpPr>
          <p:spPr>
            <a:xfrm>
              <a:off x="5545700" y="4672550"/>
              <a:ext cx="6150" cy="5550"/>
            </a:xfrm>
            <a:custGeom>
              <a:avLst/>
              <a:gdLst/>
              <a:ahLst/>
              <a:cxnLst/>
              <a:rect l="l" t="t" r="r" b="b"/>
              <a:pathLst>
                <a:path w="246" h="222" extrusionOk="0">
                  <a:moveTo>
                    <a:pt x="124" y="0"/>
                  </a:moveTo>
                  <a:cubicBezTo>
                    <a:pt x="76" y="0"/>
                    <a:pt x="30" y="32"/>
                    <a:pt x="16" y="81"/>
                  </a:cubicBezTo>
                  <a:cubicBezTo>
                    <a:pt x="0" y="139"/>
                    <a:pt x="36" y="202"/>
                    <a:pt x="93" y="218"/>
                  </a:cubicBezTo>
                  <a:cubicBezTo>
                    <a:pt x="103" y="220"/>
                    <a:pt x="112" y="222"/>
                    <a:pt x="121" y="222"/>
                  </a:cubicBezTo>
                  <a:cubicBezTo>
                    <a:pt x="170" y="222"/>
                    <a:pt x="217" y="189"/>
                    <a:pt x="230" y="140"/>
                  </a:cubicBezTo>
                  <a:cubicBezTo>
                    <a:pt x="246" y="83"/>
                    <a:pt x="210" y="20"/>
                    <a:pt x="152" y="4"/>
                  </a:cubicBezTo>
                  <a:cubicBezTo>
                    <a:pt x="143" y="1"/>
                    <a:pt x="133" y="0"/>
                    <a:pt x="124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1" name="Google Shape;6381;p16"/>
            <p:cNvSpPr/>
            <p:nvPr/>
          </p:nvSpPr>
          <p:spPr>
            <a:xfrm>
              <a:off x="5545825" y="4665300"/>
              <a:ext cx="5675" cy="5125"/>
            </a:xfrm>
            <a:custGeom>
              <a:avLst/>
              <a:gdLst/>
              <a:ahLst/>
              <a:cxnLst/>
              <a:rect l="l" t="t" r="r" b="b"/>
              <a:pathLst>
                <a:path w="227" h="205" extrusionOk="0">
                  <a:moveTo>
                    <a:pt x="114" y="0"/>
                  </a:moveTo>
                  <a:cubicBezTo>
                    <a:pt x="70" y="0"/>
                    <a:pt x="28" y="30"/>
                    <a:pt x="15" y="76"/>
                  </a:cubicBezTo>
                  <a:cubicBezTo>
                    <a:pt x="1" y="129"/>
                    <a:pt x="32" y="186"/>
                    <a:pt x="87" y="201"/>
                  </a:cubicBezTo>
                  <a:cubicBezTo>
                    <a:pt x="96" y="203"/>
                    <a:pt x="104" y="204"/>
                    <a:pt x="113" y="204"/>
                  </a:cubicBezTo>
                  <a:cubicBezTo>
                    <a:pt x="158" y="204"/>
                    <a:pt x="200" y="174"/>
                    <a:pt x="212" y="129"/>
                  </a:cubicBezTo>
                  <a:cubicBezTo>
                    <a:pt x="226" y="76"/>
                    <a:pt x="195" y="18"/>
                    <a:pt x="140" y="4"/>
                  </a:cubicBezTo>
                  <a:cubicBezTo>
                    <a:pt x="132" y="1"/>
                    <a:pt x="123" y="0"/>
                    <a:pt x="114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2" name="Google Shape;6382;p16"/>
            <p:cNvSpPr/>
            <p:nvPr/>
          </p:nvSpPr>
          <p:spPr>
            <a:xfrm>
              <a:off x="5541950" y="4670200"/>
              <a:ext cx="5425" cy="4850"/>
            </a:xfrm>
            <a:custGeom>
              <a:avLst/>
              <a:gdLst/>
              <a:ahLst/>
              <a:cxnLst/>
              <a:rect l="l" t="t" r="r" b="b"/>
              <a:pathLst>
                <a:path w="217" h="194" extrusionOk="0">
                  <a:moveTo>
                    <a:pt x="111" y="0"/>
                  </a:moveTo>
                  <a:cubicBezTo>
                    <a:pt x="68" y="0"/>
                    <a:pt x="27" y="28"/>
                    <a:pt x="15" y="71"/>
                  </a:cubicBezTo>
                  <a:cubicBezTo>
                    <a:pt x="1" y="124"/>
                    <a:pt x="31" y="177"/>
                    <a:pt x="84" y="190"/>
                  </a:cubicBezTo>
                  <a:cubicBezTo>
                    <a:pt x="93" y="192"/>
                    <a:pt x="102" y="193"/>
                    <a:pt x="110" y="193"/>
                  </a:cubicBezTo>
                  <a:cubicBezTo>
                    <a:pt x="153" y="193"/>
                    <a:pt x="192" y="165"/>
                    <a:pt x="202" y="121"/>
                  </a:cubicBezTo>
                  <a:cubicBezTo>
                    <a:pt x="216" y="69"/>
                    <a:pt x="186" y="16"/>
                    <a:pt x="134" y="3"/>
                  </a:cubicBezTo>
                  <a:cubicBezTo>
                    <a:pt x="126" y="1"/>
                    <a:pt x="118" y="0"/>
                    <a:pt x="111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3" name="Google Shape;6383;p16"/>
            <p:cNvSpPr/>
            <p:nvPr/>
          </p:nvSpPr>
          <p:spPr>
            <a:xfrm>
              <a:off x="5546200" y="4672500"/>
              <a:ext cx="5400" cy="4875"/>
            </a:xfrm>
            <a:custGeom>
              <a:avLst/>
              <a:gdLst/>
              <a:ahLst/>
              <a:cxnLst/>
              <a:rect l="l" t="t" r="r" b="b"/>
              <a:pathLst>
                <a:path w="216" h="195" extrusionOk="0">
                  <a:moveTo>
                    <a:pt x="107" y="1"/>
                  </a:moveTo>
                  <a:cubicBezTo>
                    <a:pt x="65" y="1"/>
                    <a:pt x="27" y="29"/>
                    <a:pt x="15" y="72"/>
                  </a:cubicBezTo>
                  <a:cubicBezTo>
                    <a:pt x="0" y="125"/>
                    <a:pt x="30" y="178"/>
                    <a:pt x="82" y="191"/>
                  </a:cubicBezTo>
                  <a:cubicBezTo>
                    <a:pt x="91" y="194"/>
                    <a:pt x="100" y="195"/>
                    <a:pt x="109" y="195"/>
                  </a:cubicBezTo>
                  <a:cubicBezTo>
                    <a:pt x="152" y="195"/>
                    <a:pt x="191" y="166"/>
                    <a:pt x="201" y="122"/>
                  </a:cubicBezTo>
                  <a:cubicBezTo>
                    <a:pt x="216" y="71"/>
                    <a:pt x="186" y="16"/>
                    <a:pt x="132" y="4"/>
                  </a:cubicBezTo>
                  <a:cubicBezTo>
                    <a:pt x="124" y="2"/>
                    <a:pt x="115" y="1"/>
                    <a:pt x="107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4" name="Google Shape;6384;p16"/>
            <p:cNvSpPr/>
            <p:nvPr/>
          </p:nvSpPr>
          <p:spPr>
            <a:xfrm>
              <a:off x="5554950" y="4674475"/>
              <a:ext cx="5425" cy="4850"/>
            </a:xfrm>
            <a:custGeom>
              <a:avLst/>
              <a:gdLst/>
              <a:ahLst/>
              <a:cxnLst/>
              <a:rect l="l" t="t" r="r" b="b"/>
              <a:pathLst>
                <a:path w="217" h="194" extrusionOk="0">
                  <a:moveTo>
                    <a:pt x="109" y="0"/>
                  </a:moveTo>
                  <a:cubicBezTo>
                    <a:pt x="67" y="0"/>
                    <a:pt x="27" y="28"/>
                    <a:pt x="15" y="71"/>
                  </a:cubicBezTo>
                  <a:cubicBezTo>
                    <a:pt x="1" y="122"/>
                    <a:pt x="31" y="177"/>
                    <a:pt x="83" y="190"/>
                  </a:cubicBezTo>
                  <a:cubicBezTo>
                    <a:pt x="91" y="192"/>
                    <a:pt x="100" y="193"/>
                    <a:pt x="108" y="193"/>
                  </a:cubicBezTo>
                  <a:cubicBezTo>
                    <a:pt x="151" y="193"/>
                    <a:pt x="191" y="164"/>
                    <a:pt x="202" y="121"/>
                  </a:cubicBezTo>
                  <a:cubicBezTo>
                    <a:pt x="216" y="69"/>
                    <a:pt x="185" y="15"/>
                    <a:pt x="133" y="3"/>
                  </a:cubicBezTo>
                  <a:cubicBezTo>
                    <a:pt x="125" y="1"/>
                    <a:pt x="117" y="0"/>
                    <a:pt x="109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5" name="Google Shape;6385;p16"/>
            <p:cNvSpPr/>
            <p:nvPr/>
          </p:nvSpPr>
          <p:spPr>
            <a:xfrm>
              <a:off x="5615200" y="4661675"/>
              <a:ext cx="8175" cy="7300"/>
            </a:xfrm>
            <a:custGeom>
              <a:avLst/>
              <a:gdLst/>
              <a:ahLst/>
              <a:cxnLst/>
              <a:rect l="l" t="t" r="r" b="b"/>
              <a:pathLst>
                <a:path w="327" h="292" extrusionOk="0">
                  <a:moveTo>
                    <a:pt x="165" y="0"/>
                  </a:moveTo>
                  <a:cubicBezTo>
                    <a:pt x="101" y="0"/>
                    <a:pt x="39" y="43"/>
                    <a:pt x="22" y="107"/>
                  </a:cubicBezTo>
                  <a:cubicBezTo>
                    <a:pt x="1" y="182"/>
                    <a:pt x="48" y="265"/>
                    <a:pt x="126" y="287"/>
                  </a:cubicBezTo>
                  <a:cubicBezTo>
                    <a:pt x="138" y="290"/>
                    <a:pt x="151" y="292"/>
                    <a:pt x="163" y="292"/>
                  </a:cubicBezTo>
                  <a:cubicBezTo>
                    <a:pt x="226" y="292"/>
                    <a:pt x="287" y="248"/>
                    <a:pt x="305" y="185"/>
                  </a:cubicBezTo>
                  <a:cubicBezTo>
                    <a:pt x="327" y="109"/>
                    <a:pt x="279" y="27"/>
                    <a:pt x="202" y="5"/>
                  </a:cubicBezTo>
                  <a:cubicBezTo>
                    <a:pt x="190" y="2"/>
                    <a:pt x="177" y="0"/>
                    <a:pt x="165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6" name="Google Shape;6386;p16"/>
            <p:cNvSpPr/>
            <p:nvPr/>
          </p:nvSpPr>
          <p:spPr>
            <a:xfrm>
              <a:off x="5614450" y="4654125"/>
              <a:ext cx="9625" cy="8675"/>
            </a:xfrm>
            <a:custGeom>
              <a:avLst/>
              <a:gdLst/>
              <a:ahLst/>
              <a:cxnLst/>
              <a:rect l="l" t="t" r="r" b="b"/>
              <a:pathLst>
                <a:path w="385" h="347" extrusionOk="0">
                  <a:moveTo>
                    <a:pt x="194" y="1"/>
                  </a:moveTo>
                  <a:cubicBezTo>
                    <a:pt x="118" y="1"/>
                    <a:pt x="47" y="52"/>
                    <a:pt x="27" y="128"/>
                  </a:cubicBezTo>
                  <a:cubicBezTo>
                    <a:pt x="1" y="218"/>
                    <a:pt x="57" y="316"/>
                    <a:pt x="146" y="340"/>
                  </a:cubicBezTo>
                  <a:cubicBezTo>
                    <a:pt x="161" y="344"/>
                    <a:pt x="176" y="347"/>
                    <a:pt x="192" y="347"/>
                  </a:cubicBezTo>
                  <a:cubicBezTo>
                    <a:pt x="268" y="347"/>
                    <a:pt x="339" y="295"/>
                    <a:pt x="360" y="221"/>
                  </a:cubicBezTo>
                  <a:cubicBezTo>
                    <a:pt x="384" y="129"/>
                    <a:pt x="330" y="31"/>
                    <a:pt x="239" y="7"/>
                  </a:cubicBezTo>
                  <a:cubicBezTo>
                    <a:pt x="224" y="3"/>
                    <a:pt x="209" y="1"/>
                    <a:pt x="194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7" name="Google Shape;6387;p16"/>
            <p:cNvSpPr/>
            <p:nvPr/>
          </p:nvSpPr>
          <p:spPr>
            <a:xfrm>
              <a:off x="5621700" y="4656950"/>
              <a:ext cx="7725" cy="6950"/>
            </a:xfrm>
            <a:custGeom>
              <a:avLst/>
              <a:gdLst/>
              <a:ahLst/>
              <a:cxnLst/>
              <a:rect l="l" t="t" r="r" b="b"/>
              <a:pathLst>
                <a:path w="309" h="278" extrusionOk="0">
                  <a:moveTo>
                    <a:pt x="158" y="0"/>
                  </a:moveTo>
                  <a:cubicBezTo>
                    <a:pt x="97" y="0"/>
                    <a:pt x="38" y="42"/>
                    <a:pt x="21" y="102"/>
                  </a:cubicBezTo>
                  <a:cubicBezTo>
                    <a:pt x="1" y="174"/>
                    <a:pt x="47" y="253"/>
                    <a:pt x="119" y="273"/>
                  </a:cubicBezTo>
                  <a:cubicBezTo>
                    <a:pt x="130" y="276"/>
                    <a:pt x="141" y="277"/>
                    <a:pt x="152" y="277"/>
                  </a:cubicBezTo>
                  <a:cubicBezTo>
                    <a:pt x="213" y="277"/>
                    <a:pt x="272" y="236"/>
                    <a:pt x="288" y="175"/>
                  </a:cubicBezTo>
                  <a:cubicBezTo>
                    <a:pt x="308" y="104"/>
                    <a:pt x="264" y="25"/>
                    <a:pt x="192" y="5"/>
                  </a:cubicBezTo>
                  <a:cubicBezTo>
                    <a:pt x="181" y="2"/>
                    <a:pt x="169" y="0"/>
                    <a:pt x="158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8" name="Google Shape;6388;p16"/>
            <p:cNvSpPr/>
            <p:nvPr/>
          </p:nvSpPr>
          <p:spPr>
            <a:xfrm>
              <a:off x="5620475" y="4668325"/>
              <a:ext cx="5425" cy="4900"/>
            </a:xfrm>
            <a:custGeom>
              <a:avLst/>
              <a:gdLst/>
              <a:ahLst/>
              <a:cxnLst/>
              <a:rect l="l" t="t" r="r" b="b"/>
              <a:pathLst>
                <a:path w="217" h="196" extrusionOk="0">
                  <a:moveTo>
                    <a:pt x="111" y="1"/>
                  </a:moveTo>
                  <a:cubicBezTo>
                    <a:pt x="68" y="1"/>
                    <a:pt x="28" y="28"/>
                    <a:pt x="15" y="72"/>
                  </a:cubicBezTo>
                  <a:cubicBezTo>
                    <a:pt x="1" y="124"/>
                    <a:pt x="31" y="179"/>
                    <a:pt x="83" y="192"/>
                  </a:cubicBezTo>
                  <a:cubicBezTo>
                    <a:pt x="91" y="194"/>
                    <a:pt x="100" y="195"/>
                    <a:pt x="108" y="195"/>
                  </a:cubicBezTo>
                  <a:cubicBezTo>
                    <a:pt x="151" y="195"/>
                    <a:pt x="191" y="166"/>
                    <a:pt x="202" y="123"/>
                  </a:cubicBezTo>
                  <a:cubicBezTo>
                    <a:pt x="216" y="71"/>
                    <a:pt x="185" y="16"/>
                    <a:pt x="133" y="3"/>
                  </a:cubicBezTo>
                  <a:cubicBezTo>
                    <a:pt x="126" y="2"/>
                    <a:pt x="118" y="1"/>
                    <a:pt x="111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9" name="Google Shape;6389;p16"/>
            <p:cNvSpPr/>
            <p:nvPr/>
          </p:nvSpPr>
          <p:spPr>
            <a:xfrm>
              <a:off x="5612125" y="4662825"/>
              <a:ext cx="5400" cy="4850"/>
            </a:xfrm>
            <a:custGeom>
              <a:avLst/>
              <a:gdLst/>
              <a:ahLst/>
              <a:cxnLst/>
              <a:rect l="l" t="t" r="r" b="b"/>
              <a:pathLst>
                <a:path w="216" h="194" extrusionOk="0">
                  <a:moveTo>
                    <a:pt x="108" y="0"/>
                  </a:moveTo>
                  <a:cubicBezTo>
                    <a:pt x="66" y="0"/>
                    <a:pt x="27" y="28"/>
                    <a:pt x="15" y="71"/>
                  </a:cubicBezTo>
                  <a:cubicBezTo>
                    <a:pt x="0" y="124"/>
                    <a:pt x="30" y="177"/>
                    <a:pt x="84" y="190"/>
                  </a:cubicBezTo>
                  <a:cubicBezTo>
                    <a:pt x="92" y="193"/>
                    <a:pt x="101" y="194"/>
                    <a:pt x="110" y="194"/>
                  </a:cubicBezTo>
                  <a:cubicBezTo>
                    <a:pt x="152" y="194"/>
                    <a:pt x="191" y="166"/>
                    <a:pt x="201" y="121"/>
                  </a:cubicBezTo>
                  <a:cubicBezTo>
                    <a:pt x="216" y="70"/>
                    <a:pt x="186" y="17"/>
                    <a:pt x="134" y="4"/>
                  </a:cubicBezTo>
                  <a:cubicBezTo>
                    <a:pt x="125" y="1"/>
                    <a:pt x="117" y="0"/>
                    <a:pt x="108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0" name="Google Shape;6390;p16"/>
            <p:cNvSpPr/>
            <p:nvPr/>
          </p:nvSpPr>
          <p:spPr>
            <a:xfrm>
              <a:off x="5613550" y="4666150"/>
              <a:ext cx="5425" cy="4850"/>
            </a:xfrm>
            <a:custGeom>
              <a:avLst/>
              <a:gdLst/>
              <a:ahLst/>
              <a:cxnLst/>
              <a:rect l="l" t="t" r="r" b="b"/>
              <a:pathLst>
                <a:path w="217" h="194" extrusionOk="0">
                  <a:moveTo>
                    <a:pt x="113" y="0"/>
                  </a:moveTo>
                  <a:cubicBezTo>
                    <a:pt x="69" y="0"/>
                    <a:pt x="27" y="29"/>
                    <a:pt x="15" y="72"/>
                  </a:cubicBezTo>
                  <a:cubicBezTo>
                    <a:pt x="1" y="123"/>
                    <a:pt x="31" y="178"/>
                    <a:pt x="84" y="190"/>
                  </a:cubicBezTo>
                  <a:cubicBezTo>
                    <a:pt x="93" y="192"/>
                    <a:pt x="102" y="193"/>
                    <a:pt x="110" y="193"/>
                  </a:cubicBezTo>
                  <a:cubicBezTo>
                    <a:pt x="153" y="193"/>
                    <a:pt x="191" y="165"/>
                    <a:pt x="202" y="122"/>
                  </a:cubicBezTo>
                  <a:cubicBezTo>
                    <a:pt x="216" y="70"/>
                    <a:pt x="186" y="16"/>
                    <a:pt x="134" y="3"/>
                  </a:cubicBezTo>
                  <a:cubicBezTo>
                    <a:pt x="127" y="1"/>
                    <a:pt x="120" y="0"/>
                    <a:pt x="113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1" name="Google Shape;6391;p16"/>
            <p:cNvSpPr/>
            <p:nvPr/>
          </p:nvSpPr>
          <p:spPr>
            <a:xfrm>
              <a:off x="5615175" y="4674325"/>
              <a:ext cx="5400" cy="4850"/>
            </a:xfrm>
            <a:custGeom>
              <a:avLst/>
              <a:gdLst/>
              <a:ahLst/>
              <a:cxnLst/>
              <a:rect l="l" t="t" r="r" b="b"/>
              <a:pathLst>
                <a:path w="216" h="194" extrusionOk="0">
                  <a:moveTo>
                    <a:pt x="110" y="0"/>
                  </a:moveTo>
                  <a:cubicBezTo>
                    <a:pt x="68" y="0"/>
                    <a:pt x="27" y="28"/>
                    <a:pt x="15" y="71"/>
                  </a:cubicBezTo>
                  <a:cubicBezTo>
                    <a:pt x="0" y="124"/>
                    <a:pt x="31" y="177"/>
                    <a:pt x="84" y="190"/>
                  </a:cubicBezTo>
                  <a:cubicBezTo>
                    <a:pt x="92" y="192"/>
                    <a:pt x="101" y="194"/>
                    <a:pt x="110" y="194"/>
                  </a:cubicBezTo>
                  <a:cubicBezTo>
                    <a:pt x="152" y="194"/>
                    <a:pt x="191" y="165"/>
                    <a:pt x="201" y="121"/>
                  </a:cubicBezTo>
                  <a:cubicBezTo>
                    <a:pt x="216" y="69"/>
                    <a:pt x="186" y="15"/>
                    <a:pt x="134" y="3"/>
                  </a:cubicBezTo>
                  <a:cubicBezTo>
                    <a:pt x="126" y="1"/>
                    <a:pt x="118" y="0"/>
                    <a:pt x="110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2" name="Google Shape;6392;p16"/>
            <p:cNvSpPr/>
            <p:nvPr/>
          </p:nvSpPr>
          <p:spPr>
            <a:xfrm>
              <a:off x="5612125" y="4673450"/>
              <a:ext cx="5400" cy="4875"/>
            </a:xfrm>
            <a:custGeom>
              <a:avLst/>
              <a:gdLst/>
              <a:ahLst/>
              <a:cxnLst/>
              <a:rect l="l" t="t" r="r" b="b"/>
              <a:pathLst>
                <a:path w="216" h="195" extrusionOk="0">
                  <a:moveTo>
                    <a:pt x="111" y="1"/>
                  </a:moveTo>
                  <a:cubicBezTo>
                    <a:pt x="68" y="1"/>
                    <a:pt x="27" y="30"/>
                    <a:pt x="15" y="73"/>
                  </a:cubicBezTo>
                  <a:cubicBezTo>
                    <a:pt x="0" y="124"/>
                    <a:pt x="30" y="178"/>
                    <a:pt x="84" y="191"/>
                  </a:cubicBezTo>
                  <a:cubicBezTo>
                    <a:pt x="92" y="193"/>
                    <a:pt x="101" y="194"/>
                    <a:pt x="110" y="194"/>
                  </a:cubicBezTo>
                  <a:cubicBezTo>
                    <a:pt x="152" y="194"/>
                    <a:pt x="191" y="166"/>
                    <a:pt x="201" y="122"/>
                  </a:cubicBezTo>
                  <a:cubicBezTo>
                    <a:pt x="216" y="70"/>
                    <a:pt x="186" y="17"/>
                    <a:pt x="134" y="4"/>
                  </a:cubicBezTo>
                  <a:cubicBezTo>
                    <a:pt x="126" y="2"/>
                    <a:pt x="118" y="1"/>
                    <a:pt x="111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3" name="Google Shape;6393;p16"/>
            <p:cNvSpPr/>
            <p:nvPr/>
          </p:nvSpPr>
          <p:spPr>
            <a:xfrm>
              <a:off x="5622850" y="4597400"/>
              <a:ext cx="7250" cy="6475"/>
            </a:xfrm>
            <a:custGeom>
              <a:avLst/>
              <a:gdLst/>
              <a:ahLst/>
              <a:cxnLst/>
              <a:rect l="l" t="t" r="r" b="b"/>
              <a:pathLst>
                <a:path w="290" h="259" extrusionOk="0">
                  <a:moveTo>
                    <a:pt x="145" y="0"/>
                  </a:moveTo>
                  <a:cubicBezTo>
                    <a:pt x="88" y="0"/>
                    <a:pt x="35" y="38"/>
                    <a:pt x="21" y="94"/>
                  </a:cubicBezTo>
                  <a:cubicBezTo>
                    <a:pt x="1" y="163"/>
                    <a:pt x="42" y="235"/>
                    <a:pt x="110" y="254"/>
                  </a:cubicBezTo>
                  <a:cubicBezTo>
                    <a:pt x="122" y="257"/>
                    <a:pt x="134" y="259"/>
                    <a:pt x="145" y="259"/>
                  </a:cubicBezTo>
                  <a:cubicBezTo>
                    <a:pt x="202" y="259"/>
                    <a:pt x="254" y="221"/>
                    <a:pt x="269" y="165"/>
                  </a:cubicBezTo>
                  <a:cubicBezTo>
                    <a:pt x="289" y="96"/>
                    <a:pt x="248" y="24"/>
                    <a:pt x="180" y="5"/>
                  </a:cubicBezTo>
                  <a:cubicBezTo>
                    <a:pt x="168" y="2"/>
                    <a:pt x="157" y="0"/>
                    <a:pt x="145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4" name="Google Shape;6394;p16"/>
            <p:cNvSpPr/>
            <p:nvPr/>
          </p:nvSpPr>
          <p:spPr>
            <a:xfrm>
              <a:off x="5616825" y="4587900"/>
              <a:ext cx="5400" cy="4875"/>
            </a:xfrm>
            <a:custGeom>
              <a:avLst/>
              <a:gdLst/>
              <a:ahLst/>
              <a:cxnLst/>
              <a:rect l="l" t="t" r="r" b="b"/>
              <a:pathLst>
                <a:path w="216" h="195" extrusionOk="0">
                  <a:moveTo>
                    <a:pt x="108" y="1"/>
                  </a:moveTo>
                  <a:cubicBezTo>
                    <a:pt x="66" y="1"/>
                    <a:pt x="27" y="29"/>
                    <a:pt x="15" y="72"/>
                  </a:cubicBezTo>
                  <a:cubicBezTo>
                    <a:pt x="0" y="124"/>
                    <a:pt x="32" y="178"/>
                    <a:pt x="84" y="191"/>
                  </a:cubicBezTo>
                  <a:cubicBezTo>
                    <a:pt x="92" y="194"/>
                    <a:pt x="101" y="195"/>
                    <a:pt x="109" y="195"/>
                  </a:cubicBezTo>
                  <a:cubicBezTo>
                    <a:pt x="152" y="195"/>
                    <a:pt x="192" y="166"/>
                    <a:pt x="202" y="122"/>
                  </a:cubicBezTo>
                  <a:cubicBezTo>
                    <a:pt x="216" y="71"/>
                    <a:pt x="186" y="16"/>
                    <a:pt x="134" y="5"/>
                  </a:cubicBezTo>
                  <a:cubicBezTo>
                    <a:pt x="126" y="2"/>
                    <a:pt x="117" y="1"/>
                    <a:pt x="108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5" name="Google Shape;6395;p16"/>
            <p:cNvSpPr/>
            <p:nvPr/>
          </p:nvSpPr>
          <p:spPr>
            <a:xfrm>
              <a:off x="5624075" y="4592525"/>
              <a:ext cx="5425" cy="4850"/>
            </a:xfrm>
            <a:custGeom>
              <a:avLst/>
              <a:gdLst/>
              <a:ahLst/>
              <a:cxnLst/>
              <a:rect l="l" t="t" r="r" b="b"/>
              <a:pathLst>
                <a:path w="217" h="194" extrusionOk="0">
                  <a:moveTo>
                    <a:pt x="111" y="1"/>
                  </a:moveTo>
                  <a:cubicBezTo>
                    <a:pt x="68" y="1"/>
                    <a:pt x="27" y="29"/>
                    <a:pt x="15" y="72"/>
                  </a:cubicBezTo>
                  <a:cubicBezTo>
                    <a:pt x="1" y="124"/>
                    <a:pt x="31" y="179"/>
                    <a:pt x="82" y="190"/>
                  </a:cubicBezTo>
                  <a:cubicBezTo>
                    <a:pt x="91" y="193"/>
                    <a:pt x="100" y="194"/>
                    <a:pt x="109" y="194"/>
                  </a:cubicBezTo>
                  <a:cubicBezTo>
                    <a:pt x="151" y="194"/>
                    <a:pt x="191" y="166"/>
                    <a:pt x="202" y="123"/>
                  </a:cubicBezTo>
                  <a:cubicBezTo>
                    <a:pt x="216" y="71"/>
                    <a:pt x="184" y="16"/>
                    <a:pt x="133" y="3"/>
                  </a:cubicBezTo>
                  <a:cubicBezTo>
                    <a:pt x="126" y="2"/>
                    <a:pt x="118" y="1"/>
                    <a:pt x="111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6" name="Google Shape;6396;p16"/>
            <p:cNvSpPr/>
            <p:nvPr/>
          </p:nvSpPr>
          <p:spPr>
            <a:xfrm>
              <a:off x="5628575" y="4592525"/>
              <a:ext cx="5400" cy="4850"/>
            </a:xfrm>
            <a:custGeom>
              <a:avLst/>
              <a:gdLst/>
              <a:ahLst/>
              <a:cxnLst/>
              <a:rect l="l" t="t" r="r" b="b"/>
              <a:pathLst>
                <a:path w="216" h="194" extrusionOk="0">
                  <a:moveTo>
                    <a:pt x="111" y="1"/>
                  </a:moveTo>
                  <a:cubicBezTo>
                    <a:pt x="68" y="1"/>
                    <a:pt x="27" y="29"/>
                    <a:pt x="14" y="72"/>
                  </a:cubicBezTo>
                  <a:cubicBezTo>
                    <a:pt x="0" y="124"/>
                    <a:pt x="30" y="179"/>
                    <a:pt x="82" y="190"/>
                  </a:cubicBezTo>
                  <a:cubicBezTo>
                    <a:pt x="91" y="193"/>
                    <a:pt x="100" y="194"/>
                    <a:pt x="108" y="194"/>
                  </a:cubicBezTo>
                  <a:cubicBezTo>
                    <a:pt x="151" y="194"/>
                    <a:pt x="190" y="166"/>
                    <a:pt x="201" y="123"/>
                  </a:cubicBezTo>
                  <a:cubicBezTo>
                    <a:pt x="216" y="71"/>
                    <a:pt x="184" y="16"/>
                    <a:pt x="132" y="3"/>
                  </a:cubicBezTo>
                  <a:cubicBezTo>
                    <a:pt x="125" y="2"/>
                    <a:pt x="118" y="1"/>
                    <a:pt x="111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7" name="Google Shape;6397;p16"/>
            <p:cNvSpPr/>
            <p:nvPr/>
          </p:nvSpPr>
          <p:spPr>
            <a:xfrm>
              <a:off x="5627125" y="4584050"/>
              <a:ext cx="5425" cy="4850"/>
            </a:xfrm>
            <a:custGeom>
              <a:avLst/>
              <a:gdLst/>
              <a:ahLst/>
              <a:cxnLst/>
              <a:rect l="l" t="t" r="r" b="b"/>
              <a:pathLst>
                <a:path w="217" h="194" extrusionOk="0">
                  <a:moveTo>
                    <a:pt x="110" y="1"/>
                  </a:moveTo>
                  <a:cubicBezTo>
                    <a:pt x="67" y="1"/>
                    <a:pt x="27" y="30"/>
                    <a:pt x="15" y="72"/>
                  </a:cubicBezTo>
                  <a:cubicBezTo>
                    <a:pt x="1" y="124"/>
                    <a:pt x="31" y="177"/>
                    <a:pt x="83" y="190"/>
                  </a:cubicBezTo>
                  <a:cubicBezTo>
                    <a:pt x="91" y="193"/>
                    <a:pt x="100" y="194"/>
                    <a:pt x="109" y="194"/>
                  </a:cubicBezTo>
                  <a:cubicBezTo>
                    <a:pt x="151" y="194"/>
                    <a:pt x="191" y="166"/>
                    <a:pt x="202" y="123"/>
                  </a:cubicBezTo>
                  <a:cubicBezTo>
                    <a:pt x="216" y="70"/>
                    <a:pt x="185" y="16"/>
                    <a:pt x="133" y="3"/>
                  </a:cubicBezTo>
                  <a:cubicBezTo>
                    <a:pt x="125" y="1"/>
                    <a:pt x="117" y="1"/>
                    <a:pt x="110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8" name="Google Shape;6398;p16"/>
            <p:cNvSpPr/>
            <p:nvPr/>
          </p:nvSpPr>
          <p:spPr>
            <a:xfrm>
              <a:off x="5619450" y="4584650"/>
              <a:ext cx="7100" cy="6425"/>
            </a:xfrm>
            <a:custGeom>
              <a:avLst/>
              <a:gdLst/>
              <a:ahLst/>
              <a:cxnLst/>
              <a:rect l="l" t="t" r="r" b="b"/>
              <a:pathLst>
                <a:path w="284" h="257" extrusionOk="0">
                  <a:moveTo>
                    <a:pt x="142" y="1"/>
                  </a:moveTo>
                  <a:cubicBezTo>
                    <a:pt x="86" y="1"/>
                    <a:pt x="33" y="38"/>
                    <a:pt x="18" y="94"/>
                  </a:cubicBezTo>
                  <a:cubicBezTo>
                    <a:pt x="0" y="160"/>
                    <a:pt x="39" y="235"/>
                    <a:pt x="108" y="252"/>
                  </a:cubicBezTo>
                  <a:cubicBezTo>
                    <a:pt x="119" y="255"/>
                    <a:pt x="130" y="257"/>
                    <a:pt x="141" y="257"/>
                  </a:cubicBezTo>
                  <a:cubicBezTo>
                    <a:pt x="197" y="257"/>
                    <a:pt x="250" y="220"/>
                    <a:pt x="266" y="163"/>
                  </a:cubicBezTo>
                  <a:cubicBezTo>
                    <a:pt x="283" y="96"/>
                    <a:pt x="244" y="23"/>
                    <a:pt x="176" y="5"/>
                  </a:cubicBezTo>
                  <a:cubicBezTo>
                    <a:pt x="164" y="2"/>
                    <a:pt x="153" y="1"/>
                    <a:pt x="142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9" name="Google Shape;6399;p16"/>
            <p:cNvSpPr/>
            <p:nvPr/>
          </p:nvSpPr>
          <p:spPr>
            <a:xfrm>
              <a:off x="5625050" y="4582250"/>
              <a:ext cx="5400" cy="4850"/>
            </a:xfrm>
            <a:custGeom>
              <a:avLst/>
              <a:gdLst/>
              <a:ahLst/>
              <a:cxnLst/>
              <a:rect l="l" t="t" r="r" b="b"/>
              <a:pathLst>
                <a:path w="216" h="194" extrusionOk="0">
                  <a:moveTo>
                    <a:pt x="108" y="0"/>
                  </a:moveTo>
                  <a:cubicBezTo>
                    <a:pt x="66" y="0"/>
                    <a:pt x="27" y="28"/>
                    <a:pt x="15" y="73"/>
                  </a:cubicBezTo>
                  <a:cubicBezTo>
                    <a:pt x="0" y="124"/>
                    <a:pt x="31" y="177"/>
                    <a:pt x="84" y="190"/>
                  </a:cubicBezTo>
                  <a:cubicBezTo>
                    <a:pt x="92" y="193"/>
                    <a:pt x="101" y="194"/>
                    <a:pt x="110" y="194"/>
                  </a:cubicBezTo>
                  <a:cubicBezTo>
                    <a:pt x="152" y="194"/>
                    <a:pt x="191" y="166"/>
                    <a:pt x="201" y="123"/>
                  </a:cubicBezTo>
                  <a:cubicBezTo>
                    <a:pt x="216" y="70"/>
                    <a:pt x="186" y="17"/>
                    <a:pt x="134" y="4"/>
                  </a:cubicBezTo>
                  <a:cubicBezTo>
                    <a:pt x="125" y="1"/>
                    <a:pt x="117" y="0"/>
                    <a:pt x="108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0" name="Google Shape;6400;p16"/>
            <p:cNvSpPr/>
            <p:nvPr/>
          </p:nvSpPr>
          <p:spPr>
            <a:xfrm>
              <a:off x="5626700" y="4577600"/>
              <a:ext cx="5950" cy="5350"/>
            </a:xfrm>
            <a:custGeom>
              <a:avLst/>
              <a:gdLst/>
              <a:ahLst/>
              <a:cxnLst/>
              <a:rect l="l" t="t" r="r" b="b"/>
              <a:pathLst>
                <a:path w="238" h="214" extrusionOk="0">
                  <a:moveTo>
                    <a:pt x="121" y="1"/>
                  </a:moveTo>
                  <a:cubicBezTo>
                    <a:pt x="74" y="1"/>
                    <a:pt x="31" y="32"/>
                    <a:pt x="18" y="79"/>
                  </a:cubicBezTo>
                  <a:cubicBezTo>
                    <a:pt x="0" y="136"/>
                    <a:pt x="35" y="194"/>
                    <a:pt x="91" y="210"/>
                  </a:cubicBezTo>
                  <a:cubicBezTo>
                    <a:pt x="100" y="212"/>
                    <a:pt x="110" y="214"/>
                    <a:pt x="119" y="214"/>
                  </a:cubicBezTo>
                  <a:cubicBezTo>
                    <a:pt x="165" y="214"/>
                    <a:pt x="208" y="182"/>
                    <a:pt x="222" y="136"/>
                  </a:cubicBezTo>
                  <a:cubicBezTo>
                    <a:pt x="237" y="79"/>
                    <a:pt x="204" y="22"/>
                    <a:pt x="148" y="4"/>
                  </a:cubicBezTo>
                  <a:cubicBezTo>
                    <a:pt x="139" y="2"/>
                    <a:pt x="130" y="1"/>
                    <a:pt x="121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1" name="Google Shape;6401;p16"/>
            <p:cNvSpPr/>
            <p:nvPr/>
          </p:nvSpPr>
          <p:spPr>
            <a:xfrm>
              <a:off x="5629850" y="4592250"/>
              <a:ext cx="5425" cy="4875"/>
            </a:xfrm>
            <a:custGeom>
              <a:avLst/>
              <a:gdLst/>
              <a:ahLst/>
              <a:cxnLst/>
              <a:rect l="l" t="t" r="r" b="b"/>
              <a:pathLst>
                <a:path w="217" h="195" extrusionOk="0">
                  <a:moveTo>
                    <a:pt x="107" y="1"/>
                  </a:moveTo>
                  <a:cubicBezTo>
                    <a:pt x="66" y="1"/>
                    <a:pt x="27" y="29"/>
                    <a:pt x="15" y="72"/>
                  </a:cubicBezTo>
                  <a:cubicBezTo>
                    <a:pt x="1" y="125"/>
                    <a:pt x="31" y="178"/>
                    <a:pt x="83" y="191"/>
                  </a:cubicBezTo>
                  <a:cubicBezTo>
                    <a:pt x="91" y="193"/>
                    <a:pt x="100" y="195"/>
                    <a:pt x="109" y="195"/>
                  </a:cubicBezTo>
                  <a:cubicBezTo>
                    <a:pt x="152" y="195"/>
                    <a:pt x="191" y="165"/>
                    <a:pt x="202" y="122"/>
                  </a:cubicBezTo>
                  <a:cubicBezTo>
                    <a:pt x="216" y="70"/>
                    <a:pt x="186" y="16"/>
                    <a:pt x="133" y="4"/>
                  </a:cubicBezTo>
                  <a:cubicBezTo>
                    <a:pt x="124" y="2"/>
                    <a:pt x="116" y="1"/>
                    <a:pt x="107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2" name="Google Shape;6402;p16"/>
            <p:cNvSpPr/>
            <p:nvPr/>
          </p:nvSpPr>
          <p:spPr>
            <a:xfrm>
              <a:off x="5618950" y="4603125"/>
              <a:ext cx="5400" cy="4850"/>
            </a:xfrm>
            <a:custGeom>
              <a:avLst/>
              <a:gdLst/>
              <a:ahLst/>
              <a:cxnLst/>
              <a:rect l="l" t="t" r="r" b="b"/>
              <a:pathLst>
                <a:path w="216" h="194" extrusionOk="0">
                  <a:moveTo>
                    <a:pt x="112" y="1"/>
                  </a:moveTo>
                  <a:cubicBezTo>
                    <a:pt x="69" y="1"/>
                    <a:pt x="27" y="29"/>
                    <a:pt x="15" y="72"/>
                  </a:cubicBezTo>
                  <a:cubicBezTo>
                    <a:pt x="0" y="124"/>
                    <a:pt x="30" y="178"/>
                    <a:pt x="83" y="190"/>
                  </a:cubicBezTo>
                  <a:cubicBezTo>
                    <a:pt x="92" y="192"/>
                    <a:pt x="101" y="193"/>
                    <a:pt x="110" y="193"/>
                  </a:cubicBezTo>
                  <a:cubicBezTo>
                    <a:pt x="152" y="193"/>
                    <a:pt x="191" y="165"/>
                    <a:pt x="201" y="122"/>
                  </a:cubicBezTo>
                  <a:cubicBezTo>
                    <a:pt x="216" y="71"/>
                    <a:pt x="185" y="16"/>
                    <a:pt x="134" y="3"/>
                  </a:cubicBezTo>
                  <a:cubicBezTo>
                    <a:pt x="127" y="1"/>
                    <a:pt x="119" y="1"/>
                    <a:pt x="112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3" name="Google Shape;6403;p16"/>
            <p:cNvSpPr/>
            <p:nvPr/>
          </p:nvSpPr>
          <p:spPr>
            <a:xfrm>
              <a:off x="5616750" y="4597475"/>
              <a:ext cx="5425" cy="4850"/>
            </a:xfrm>
            <a:custGeom>
              <a:avLst/>
              <a:gdLst/>
              <a:ahLst/>
              <a:cxnLst/>
              <a:rect l="l" t="t" r="r" b="b"/>
              <a:pathLst>
                <a:path w="217" h="194" extrusionOk="0">
                  <a:moveTo>
                    <a:pt x="107" y="0"/>
                  </a:moveTo>
                  <a:cubicBezTo>
                    <a:pt x="66" y="0"/>
                    <a:pt x="27" y="28"/>
                    <a:pt x="15" y="71"/>
                  </a:cubicBezTo>
                  <a:cubicBezTo>
                    <a:pt x="1" y="124"/>
                    <a:pt x="31" y="177"/>
                    <a:pt x="82" y="190"/>
                  </a:cubicBezTo>
                  <a:cubicBezTo>
                    <a:pt x="91" y="193"/>
                    <a:pt x="100" y="194"/>
                    <a:pt x="109" y="194"/>
                  </a:cubicBezTo>
                  <a:cubicBezTo>
                    <a:pt x="152" y="194"/>
                    <a:pt x="191" y="166"/>
                    <a:pt x="202" y="121"/>
                  </a:cubicBezTo>
                  <a:cubicBezTo>
                    <a:pt x="216" y="70"/>
                    <a:pt x="186" y="17"/>
                    <a:pt x="133" y="4"/>
                  </a:cubicBezTo>
                  <a:cubicBezTo>
                    <a:pt x="124" y="1"/>
                    <a:pt x="116" y="0"/>
                    <a:pt x="107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4" name="Google Shape;6404;p16"/>
            <p:cNvSpPr/>
            <p:nvPr/>
          </p:nvSpPr>
          <p:spPr>
            <a:xfrm>
              <a:off x="4862475" y="4842675"/>
              <a:ext cx="12850" cy="11575"/>
            </a:xfrm>
            <a:custGeom>
              <a:avLst/>
              <a:gdLst/>
              <a:ahLst/>
              <a:cxnLst/>
              <a:rect l="l" t="t" r="r" b="b"/>
              <a:pathLst>
                <a:path w="514" h="463" extrusionOk="0">
                  <a:moveTo>
                    <a:pt x="258" y="0"/>
                  </a:moveTo>
                  <a:cubicBezTo>
                    <a:pt x="157" y="0"/>
                    <a:pt x="61" y="68"/>
                    <a:pt x="34" y="171"/>
                  </a:cubicBezTo>
                  <a:cubicBezTo>
                    <a:pt x="1" y="291"/>
                    <a:pt x="74" y="421"/>
                    <a:pt x="196" y="454"/>
                  </a:cubicBezTo>
                  <a:cubicBezTo>
                    <a:pt x="217" y="459"/>
                    <a:pt x="237" y="462"/>
                    <a:pt x="257" y="462"/>
                  </a:cubicBezTo>
                  <a:cubicBezTo>
                    <a:pt x="358" y="462"/>
                    <a:pt x="451" y="394"/>
                    <a:pt x="479" y="293"/>
                  </a:cubicBezTo>
                  <a:cubicBezTo>
                    <a:pt x="513" y="172"/>
                    <a:pt x="440" y="43"/>
                    <a:pt x="318" y="8"/>
                  </a:cubicBezTo>
                  <a:cubicBezTo>
                    <a:pt x="298" y="3"/>
                    <a:pt x="278" y="0"/>
                    <a:pt x="258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5" name="Google Shape;6405;p16"/>
            <p:cNvSpPr/>
            <p:nvPr/>
          </p:nvSpPr>
          <p:spPr>
            <a:xfrm>
              <a:off x="4862300" y="4833700"/>
              <a:ext cx="6875" cy="6225"/>
            </a:xfrm>
            <a:custGeom>
              <a:avLst/>
              <a:gdLst/>
              <a:ahLst/>
              <a:cxnLst/>
              <a:rect l="l" t="t" r="r" b="b"/>
              <a:pathLst>
                <a:path w="275" h="249" extrusionOk="0">
                  <a:moveTo>
                    <a:pt x="137" y="1"/>
                  </a:moveTo>
                  <a:cubicBezTo>
                    <a:pt x="83" y="1"/>
                    <a:pt x="33" y="38"/>
                    <a:pt x="18" y="92"/>
                  </a:cubicBezTo>
                  <a:cubicBezTo>
                    <a:pt x="1" y="158"/>
                    <a:pt x="39" y="227"/>
                    <a:pt x="104" y="244"/>
                  </a:cubicBezTo>
                  <a:cubicBezTo>
                    <a:pt x="115" y="247"/>
                    <a:pt x="126" y="248"/>
                    <a:pt x="137" y="248"/>
                  </a:cubicBezTo>
                  <a:cubicBezTo>
                    <a:pt x="192" y="248"/>
                    <a:pt x="242" y="212"/>
                    <a:pt x="256" y="158"/>
                  </a:cubicBezTo>
                  <a:cubicBezTo>
                    <a:pt x="275" y="92"/>
                    <a:pt x="235" y="23"/>
                    <a:pt x="170" y="5"/>
                  </a:cubicBezTo>
                  <a:cubicBezTo>
                    <a:pt x="159" y="2"/>
                    <a:pt x="148" y="1"/>
                    <a:pt x="137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6" name="Google Shape;6406;p16"/>
            <p:cNvSpPr/>
            <p:nvPr/>
          </p:nvSpPr>
          <p:spPr>
            <a:xfrm>
              <a:off x="4869050" y="4838475"/>
              <a:ext cx="6250" cy="5600"/>
            </a:xfrm>
            <a:custGeom>
              <a:avLst/>
              <a:gdLst/>
              <a:ahLst/>
              <a:cxnLst/>
              <a:rect l="l" t="t" r="r" b="b"/>
              <a:pathLst>
                <a:path w="250" h="224" extrusionOk="0">
                  <a:moveTo>
                    <a:pt x="127" y="0"/>
                  </a:moveTo>
                  <a:cubicBezTo>
                    <a:pt x="77" y="0"/>
                    <a:pt x="31" y="32"/>
                    <a:pt x="18" y="82"/>
                  </a:cubicBezTo>
                  <a:cubicBezTo>
                    <a:pt x="1" y="140"/>
                    <a:pt x="35" y="204"/>
                    <a:pt x="94" y="219"/>
                  </a:cubicBezTo>
                  <a:cubicBezTo>
                    <a:pt x="104" y="222"/>
                    <a:pt x="115" y="224"/>
                    <a:pt x="125" y="224"/>
                  </a:cubicBezTo>
                  <a:cubicBezTo>
                    <a:pt x="174" y="224"/>
                    <a:pt x="219" y="192"/>
                    <a:pt x="233" y="143"/>
                  </a:cubicBezTo>
                  <a:cubicBezTo>
                    <a:pt x="249" y="83"/>
                    <a:pt x="215" y="20"/>
                    <a:pt x="156" y="4"/>
                  </a:cubicBezTo>
                  <a:cubicBezTo>
                    <a:pt x="146" y="1"/>
                    <a:pt x="136" y="0"/>
                    <a:pt x="127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7" name="Google Shape;6407;p16"/>
            <p:cNvSpPr/>
            <p:nvPr/>
          </p:nvSpPr>
          <p:spPr>
            <a:xfrm>
              <a:off x="4871000" y="4841775"/>
              <a:ext cx="6225" cy="5625"/>
            </a:xfrm>
            <a:custGeom>
              <a:avLst/>
              <a:gdLst/>
              <a:ahLst/>
              <a:cxnLst/>
              <a:rect l="l" t="t" r="r" b="b"/>
              <a:pathLst>
                <a:path w="249" h="225" extrusionOk="0">
                  <a:moveTo>
                    <a:pt x="123" y="1"/>
                  </a:moveTo>
                  <a:cubicBezTo>
                    <a:pt x="74" y="1"/>
                    <a:pt x="30" y="34"/>
                    <a:pt x="16" y="83"/>
                  </a:cubicBezTo>
                  <a:cubicBezTo>
                    <a:pt x="0" y="142"/>
                    <a:pt x="35" y="205"/>
                    <a:pt x="93" y="221"/>
                  </a:cubicBezTo>
                  <a:cubicBezTo>
                    <a:pt x="103" y="224"/>
                    <a:pt x="113" y="225"/>
                    <a:pt x="123" y="225"/>
                  </a:cubicBezTo>
                  <a:cubicBezTo>
                    <a:pt x="172" y="225"/>
                    <a:pt x="218" y="193"/>
                    <a:pt x="231" y="144"/>
                  </a:cubicBezTo>
                  <a:cubicBezTo>
                    <a:pt x="249" y="85"/>
                    <a:pt x="214" y="21"/>
                    <a:pt x="155" y="6"/>
                  </a:cubicBezTo>
                  <a:cubicBezTo>
                    <a:pt x="144" y="2"/>
                    <a:pt x="133" y="1"/>
                    <a:pt x="123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8" name="Google Shape;6408;p16"/>
            <p:cNvSpPr/>
            <p:nvPr/>
          </p:nvSpPr>
          <p:spPr>
            <a:xfrm>
              <a:off x="4870275" y="4832125"/>
              <a:ext cx="5400" cy="4875"/>
            </a:xfrm>
            <a:custGeom>
              <a:avLst/>
              <a:gdLst/>
              <a:ahLst/>
              <a:cxnLst/>
              <a:rect l="l" t="t" r="r" b="b"/>
              <a:pathLst>
                <a:path w="216" h="195" extrusionOk="0">
                  <a:moveTo>
                    <a:pt x="108" y="0"/>
                  </a:moveTo>
                  <a:cubicBezTo>
                    <a:pt x="66" y="0"/>
                    <a:pt x="27" y="28"/>
                    <a:pt x="15" y="71"/>
                  </a:cubicBezTo>
                  <a:cubicBezTo>
                    <a:pt x="0" y="124"/>
                    <a:pt x="31" y="178"/>
                    <a:pt x="84" y="191"/>
                  </a:cubicBezTo>
                  <a:cubicBezTo>
                    <a:pt x="92" y="193"/>
                    <a:pt x="101" y="194"/>
                    <a:pt x="110" y="194"/>
                  </a:cubicBezTo>
                  <a:cubicBezTo>
                    <a:pt x="152" y="194"/>
                    <a:pt x="191" y="166"/>
                    <a:pt x="201" y="122"/>
                  </a:cubicBezTo>
                  <a:cubicBezTo>
                    <a:pt x="216" y="70"/>
                    <a:pt x="186" y="15"/>
                    <a:pt x="134" y="4"/>
                  </a:cubicBezTo>
                  <a:cubicBezTo>
                    <a:pt x="125" y="1"/>
                    <a:pt x="117" y="0"/>
                    <a:pt x="108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9" name="Google Shape;6409;p16"/>
            <p:cNvSpPr/>
            <p:nvPr/>
          </p:nvSpPr>
          <p:spPr>
            <a:xfrm>
              <a:off x="4867625" y="4829400"/>
              <a:ext cx="5400" cy="4850"/>
            </a:xfrm>
            <a:custGeom>
              <a:avLst/>
              <a:gdLst/>
              <a:ahLst/>
              <a:cxnLst/>
              <a:rect l="l" t="t" r="r" b="b"/>
              <a:pathLst>
                <a:path w="216" h="194" extrusionOk="0">
                  <a:moveTo>
                    <a:pt x="109" y="1"/>
                  </a:moveTo>
                  <a:cubicBezTo>
                    <a:pt x="67" y="1"/>
                    <a:pt x="27" y="28"/>
                    <a:pt x="14" y="71"/>
                  </a:cubicBezTo>
                  <a:cubicBezTo>
                    <a:pt x="0" y="123"/>
                    <a:pt x="30" y="177"/>
                    <a:pt x="83" y="190"/>
                  </a:cubicBezTo>
                  <a:cubicBezTo>
                    <a:pt x="92" y="193"/>
                    <a:pt x="100" y="194"/>
                    <a:pt x="109" y="194"/>
                  </a:cubicBezTo>
                  <a:cubicBezTo>
                    <a:pt x="152" y="194"/>
                    <a:pt x="192" y="165"/>
                    <a:pt x="201" y="121"/>
                  </a:cubicBezTo>
                  <a:cubicBezTo>
                    <a:pt x="216" y="70"/>
                    <a:pt x="185" y="15"/>
                    <a:pt x="134" y="4"/>
                  </a:cubicBezTo>
                  <a:cubicBezTo>
                    <a:pt x="126" y="2"/>
                    <a:pt x="117" y="1"/>
                    <a:pt x="109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10" name="Google Shape;6410;p16"/>
            <p:cNvSpPr/>
            <p:nvPr/>
          </p:nvSpPr>
          <p:spPr>
            <a:xfrm>
              <a:off x="4859475" y="4840250"/>
              <a:ext cx="5400" cy="4850"/>
            </a:xfrm>
            <a:custGeom>
              <a:avLst/>
              <a:gdLst/>
              <a:ahLst/>
              <a:cxnLst/>
              <a:rect l="l" t="t" r="r" b="b"/>
              <a:pathLst>
                <a:path w="216" h="194" extrusionOk="0">
                  <a:moveTo>
                    <a:pt x="109" y="1"/>
                  </a:moveTo>
                  <a:cubicBezTo>
                    <a:pt x="67" y="1"/>
                    <a:pt x="27" y="30"/>
                    <a:pt x="14" y="72"/>
                  </a:cubicBezTo>
                  <a:cubicBezTo>
                    <a:pt x="0" y="124"/>
                    <a:pt x="30" y="177"/>
                    <a:pt x="82" y="190"/>
                  </a:cubicBezTo>
                  <a:cubicBezTo>
                    <a:pt x="91" y="193"/>
                    <a:pt x="100" y="194"/>
                    <a:pt x="109" y="194"/>
                  </a:cubicBezTo>
                  <a:cubicBezTo>
                    <a:pt x="152" y="194"/>
                    <a:pt x="190" y="165"/>
                    <a:pt x="201" y="121"/>
                  </a:cubicBezTo>
                  <a:cubicBezTo>
                    <a:pt x="215" y="69"/>
                    <a:pt x="185" y="16"/>
                    <a:pt x="132" y="3"/>
                  </a:cubicBezTo>
                  <a:cubicBezTo>
                    <a:pt x="125" y="1"/>
                    <a:pt x="117" y="1"/>
                    <a:pt x="109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11" name="Google Shape;6411;p16"/>
            <p:cNvSpPr/>
            <p:nvPr/>
          </p:nvSpPr>
          <p:spPr>
            <a:xfrm>
              <a:off x="4866550" y="4850075"/>
              <a:ext cx="6200" cy="5550"/>
            </a:xfrm>
            <a:custGeom>
              <a:avLst/>
              <a:gdLst/>
              <a:ahLst/>
              <a:cxnLst/>
              <a:rect l="l" t="t" r="r" b="b"/>
              <a:pathLst>
                <a:path w="248" h="222" extrusionOk="0">
                  <a:moveTo>
                    <a:pt x="126" y="1"/>
                  </a:moveTo>
                  <a:cubicBezTo>
                    <a:pt x="76" y="1"/>
                    <a:pt x="31" y="33"/>
                    <a:pt x="17" y="82"/>
                  </a:cubicBezTo>
                  <a:cubicBezTo>
                    <a:pt x="0" y="139"/>
                    <a:pt x="36" y="201"/>
                    <a:pt x="93" y="218"/>
                  </a:cubicBezTo>
                  <a:cubicBezTo>
                    <a:pt x="103" y="221"/>
                    <a:pt x="112" y="222"/>
                    <a:pt x="121" y="222"/>
                  </a:cubicBezTo>
                  <a:cubicBezTo>
                    <a:pt x="170" y="222"/>
                    <a:pt x="217" y="189"/>
                    <a:pt x="230" y="140"/>
                  </a:cubicBezTo>
                  <a:cubicBezTo>
                    <a:pt x="247" y="83"/>
                    <a:pt x="211" y="20"/>
                    <a:pt x="154" y="4"/>
                  </a:cubicBezTo>
                  <a:cubicBezTo>
                    <a:pt x="144" y="2"/>
                    <a:pt x="135" y="1"/>
                    <a:pt x="126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12" name="Google Shape;6412;p16"/>
            <p:cNvSpPr/>
            <p:nvPr/>
          </p:nvSpPr>
          <p:spPr>
            <a:xfrm>
              <a:off x="4868625" y="4848425"/>
              <a:ext cx="5400" cy="4875"/>
            </a:xfrm>
            <a:custGeom>
              <a:avLst/>
              <a:gdLst/>
              <a:ahLst/>
              <a:cxnLst/>
              <a:rect l="l" t="t" r="r" b="b"/>
              <a:pathLst>
                <a:path w="216" h="195" extrusionOk="0">
                  <a:moveTo>
                    <a:pt x="107" y="0"/>
                  </a:moveTo>
                  <a:cubicBezTo>
                    <a:pt x="65" y="0"/>
                    <a:pt x="27" y="28"/>
                    <a:pt x="15" y="71"/>
                  </a:cubicBezTo>
                  <a:cubicBezTo>
                    <a:pt x="0" y="123"/>
                    <a:pt x="30" y="178"/>
                    <a:pt x="82" y="191"/>
                  </a:cubicBezTo>
                  <a:cubicBezTo>
                    <a:pt x="91" y="193"/>
                    <a:pt x="99" y="194"/>
                    <a:pt x="108" y="194"/>
                  </a:cubicBezTo>
                  <a:cubicBezTo>
                    <a:pt x="151" y="194"/>
                    <a:pt x="191" y="165"/>
                    <a:pt x="201" y="122"/>
                  </a:cubicBezTo>
                  <a:cubicBezTo>
                    <a:pt x="216" y="70"/>
                    <a:pt x="186" y="15"/>
                    <a:pt x="132" y="4"/>
                  </a:cubicBezTo>
                  <a:cubicBezTo>
                    <a:pt x="124" y="1"/>
                    <a:pt x="115" y="0"/>
                    <a:pt x="107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13" name="Google Shape;6413;p16"/>
            <p:cNvSpPr/>
            <p:nvPr/>
          </p:nvSpPr>
          <p:spPr>
            <a:xfrm>
              <a:off x="4896525" y="4926375"/>
              <a:ext cx="5400" cy="4875"/>
            </a:xfrm>
            <a:custGeom>
              <a:avLst/>
              <a:gdLst/>
              <a:ahLst/>
              <a:cxnLst/>
              <a:rect l="l" t="t" r="r" b="b"/>
              <a:pathLst>
                <a:path w="216" h="195" extrusionOk="0">
                  <a:moveTo>
                    <a:pt x="108" y="1"/>
                  </a:moveTo>
                  <a:cubicBezTo>
                    <a:pt x="66" y="1"/>
                    <a:pt x="27" y="29"/>
                    <a:pt x="15" y="72"/>
                  </a:cubicBezTo>
                  <a:cubicBezTo>
                    <a:pt x="0" y="125"/>
                    <a:pt x="30" y="178"/>
                    <a:pt x="84" y="191"/>
                  </a:cubicBezTo>
                  <a:cubicBezTo>
                    <a:pt x="92" y="193"/>
                    <a:pt x="101" y="194"/>
                    <a:pt x="110" y="194"/>
                  </a:cubicBezTo>
                  <a:cubicBezTo>
                    <a:pt x="152" y="194"/>
                    <a:pt x="191" y="166"/>
                    <a:pt x="201" y="122"/>
                  </a:cubicBezTo>
                  <a:cubicBezTo>
                    <a:pt x="216" y="70"/>
                    <a:pt x="186" y="16"/>
                    <a:pt x="134" y="4"/>
                  </a:cubicBezTo>
                  <a:cubicBezTo>
                    <a:pt x="125" y="2"/>
                    <a:pt x="117" y="1"/>
                    <a:pt x="108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14" name="Google Shape;6414;p16"/>
            <p:cNvSpPr/>
            <p:nvPr/>
          </p:nvSpPr>
          <p:spPr>
            <a:xfrm>
              <a:off x="4894725" y="4920075"/>
              <a:ext cx="5400" cy="4850"/>
            </a:xfrm>
            <a:custGeom>
              <a:avLst/>
              <a:gdLst/>
              <a:ahLst/>
              <a:cxnLst/>
              <a:rect l="l" t="t" r="r" b="b"/>
              <a:pathLst>
                <a:path w="216" h="194" extrusionOk="0">
                  <a:moveTo>
                    <a:pt x="110" y="0"/>
                  </a:moveTo>
                  <a:cubicBezTo>
                    <a:pt x="68" y="0"/>
                    <a:pt x="27" y="28"/>
                    <a:pt x="15" y="71"/>
                  </a:cubicBezTo>
                  <a:cubicBezTo>
                    <a:pt x="0" y="123"/>
                    <a:pt x="31" y="177"/>
                    <a:pt x="84" y="190"/>
                  </a:cubicBezTo>
                  <a:cubicBezTo>
                    <a:pt x="92" y="192"/>
                    <a:pt x="101" y="193"/>
                    <a:pt x="109" y="193"/>
                  </a:cubicBezTo>
                  <a:cubicBezTo>
                    <a:pt x="152" y="193"/>
                    <a:pt x="191" y="164"/>
                    <a:pt x="202" y="121"/>
                  </a:cubicBezTo>
                  <a:cubicBezTo>
                    <a:pt x="216" y="69"/>
                    <a:pt x="186" y="15"/>
                    <a:pt x="134" y="3"/>
                  </a:cubicBezTo>
                  <a:cubicBezTo>
                    <a:pt x="126" y="1"/>
                    <a:pt x="118" y="0"/>
                    <a:pt x="110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15" name="Google Shape;6415;p16"/>
            <p:cNvSpPr/>
            <p:nvPr/>
          </p:nvSpPr>
          <p:spPr>
            <a:xfrm>
              <a:off x="4901550" y="4924875"/>
              <a:ext cx="7250" cy="6475"/>
            </a:xfrm>
            <a:custGeom>
              <a:avLst/>
              <a:gdLst/>
              <a:ahLst/>
              <a:cxnLst/>
              <a:rect l="l" t="t" r="r" b="b"/>
              <a:pathLst>
                <a:path w="290" h="259" extrusionOk="0">
                  <a:moveTo>
                    <a:pt x="145" y="0"/>
                  </a:moveTo>
                  <a:cubicBezTo>
                    <a:pt x="89" y="0"/>
                    <a:pt x="37" y="38"/>
                    <a:pt x="21" y="94"/>
                  </a:cubicBezTo>
                  <a:cubicBezTo>
                    <a:pt x="0" y="163"/>
                    <a:pt x="42" y="235"/>
                    <a:pt x="110" y="254"/>
                  </a:cubicBezTo>
                  <a:cubicBezTo>
                    <a:pt x="121" y="257"/>
                    <a:pt x="133" y="259"/>
                    <a:pt x="145" y="259"/>
                  </a:cubicBezTo>
                  <a:cubicBezTo>
                    <a:pt x="202" y="259"/>
                    <a:pt x="254" y="221"/>
                    <a:pt x="270" y="165"/>
                  </a:cubicBezTo>
                  <a:cubicBezTo>
                    <a:pt x="289" y="96"/>
                    <a:pt x="249" y="24"/>
                    <a:pt x="180" y="5"/>
                  </a:cubicBezTo>
                  <a:cubicBezTo>
                    <a:pt x="168" y="2"/>
                    <a:pt x="157" y="0"/>
                    <a:pt x="145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16" name="Google Shape;6416;p16"/>
            <p:cNvSpPr/>
            <p:nvPr/>
          </p:nvSpPr>
          <p:spPr>
            <a:xfrm>
              <a:off x="4902475" y="4929075"/>
              <a:ext cx="5450" cy="4875"/>
            </a:xfrm>
            <a:custGeom>
              <a:avLst/>
              <a:gdLst/>
              <a:ahLst/>
              <a:cxnLst/>
              <a:rect l="l" t="t" r="r" b="b"/>
              <a:pathLst>
                <a:path w="218" h="195" extrusionOk="0">
                  <a:moveTo>
                    <a:pt x="109" y="1"/>
                  </a:moveTo>
                  <a:cubicBezTo>
                    <a:pt x="67" y="1"/>
                    <a:pt x="29" y="28"/>
                    <a:pt x="17" y="71"/>
                  </a:cubicBezTo>
                  <a:cubicBezTo>
                    <a:pt x="1" y="124"/>
                    <a:pt x="32" y="178"/>
                    <a:pt x="84" y="191"/>
                  </a:cubicBezTo>
                  <a:cubicBezTo>
                    <a:pt x="93" y="193"/>
                    <a:pt x="102" y="194"/>
                    <a:pt x="110" y="194"/>
                  </a:cubicBezTo>
                  <a:cubicBezTo>
                    <a:pt x="153" y="194"/>
                    <a:pt x="193" y="166"/>
                    <a:pt x="203" y="122"/>
                  </a:cubicBezTo>
                  <a:cubicBezTo>
                    <a:pt x="218" y="70"/>
                    <a:pt x="186" y="15"/>
                    <a:pt x="134" y="4"/>
                  </a:cubicBezTo>
                  <a:cubicBezTo>
                    <a:pt x="126" y="2"/>
                    <a:pt x="118" y="1"/>
                    <a:pt x="109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17" name="Google Shape;6417;p16"/>
            <p:cNvSpPr/>
            <p:nvPr/>
          </p:nvSpPr>
          <p:spPr>
            <a:xfrm>
              <a:off x="4891625" y="4924750"/>
              <a:ext cx="8450" cy="7625"/>
            </a:xfrm>
            <a:custGeom>
              <a:avLst/>
              <a:gdLst/>
              <a:ahLst/>
              <a:cxnLst/>
              <a:rect l="l" t="t" r="r" b="b"/>
              <a:pathLst>
                <a:path w="338" h="305" extrusionOk="0">
                  <a:moveTo>
                    <a:pt x="170" y="1"/>
                  </a:moveTo>
                  <a:cubicBezTo>
                    <a:pt x="104" y="1"/>
                    <a:pt x="42" y="45"/>
                    <a:pt x="23" y="112"/>
                  </a:cubicBezTo>
                  <a:cubicBezTo>
                    <a:pt x="1" y="193"/>
                    <a:pt x="47" y="276"/>
                    <a:pt x="129" y="299"/>
                  </a:cubicBezTo>
                  <a:cubicBezTo>
                    <a:pt x="142" y="302"/>
                    <a:pt x="155" y="304"/>
                    <a:pt x="168" y="304"/>
                  </a:cubicBezTo>
                  <a:cubicBezTo>
                    <a:pt x="234" y="304"/>
                    <a:pt x="295" y="260"/>
                    <a:pt x="316" y="193"/>
                  </a:cubicBezTo>
                  <a:cubicBezTo>
                    <a:pt x="337" y="112"/>
                    <a:pt x="290" y="29"/>
                    <a:pt x="209" y="6"/>
                  </a:cubicBezTo>
                  <a:cubicBezTo>
                    <a:pt x="196" y="2"/>
                    <a:pt x="183" y="1"/>
                    <a:pt x="170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18" name="Google Shape;6418;p16"/>
            <p:cNvSpPr/>
            <p:nvPr/>
          </p:nvSpPr>
          <p:spPr>
            <a:xfrm>
              <a:off x="4899025" y="4933925"/>
              <a:ext cx="6075" cy="5400"/>
            </a:xfrm>
            <a:custGeom>
              <a:avLst/>
              <a:gdLst/>
              <a:ahLst/>
              <a:cxnLst/>
              <a:rect l="l" t="t" r="r" b="b"/>
              <a:pathLst>
                <a:path w="243" h="216" extrusionOk="0">
                  <a:moveTo>
                    <a:pt x="124" y="0"/>
                  </a:moveTo>
                  <a:cubicBezTo>
                    <a:pt x="77" y="0"/>
                    <a:pt x="31" y="32"/>
                    <a:pt x="18" y="78"/>
                  </a:cubicBezTo>
                  <a:cubicBezTo>
                    <a:pt x="1" y="134"/>
                    <a:pt x="35" y="196"/>
                    <a:pt x="93" y="212"/>
                  </a:cubicBezTo>
                  <a:cubicBezTo>
                    <a:pt x="102" y="215"/>
                    <a:pt x="112" y="216"/>
                    <a:pt x="121" y="216"/>
                  </a:cubicBezTo>
                  <a:cubicBezTo>
                    <a:pt x="168" y="216"/>
                    <a:pt x="212" y="184"/>
                    <a:pt x="226" y="136"/>
                  </a:cubicBezTo>
                  <a:cubicBezTo>
                    <a:pt x="242" y="81"/>
                    <a:pt x="208" y="20"/>
                    <a:pt x="150" y="4"/>
                  </a:cubicBezTo>
                  <a:cubicBezTo>
                    <a:pt x="142" y="2"/>
                    <a:pt x="133" y="0"/>
                    <a:pt x="124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19" name="Google Shape;6419;p16"/>
            <p:cNvSpPr/>
            <p:nvPr/>
          </p:nvSpPr>
          <p:spPr>
            <a:xfrm>
              <a:off x="4900000" y="4938775"/>
              <a:ext cx="5425" cy="4850"/>
            </a:xfrm>
            <a:custGeom>
              <a:avLst/>
              <a:gdLst/>
              <a:ahLst/>
              <a:cxnLst/>
              <a:rect l="l" t="t" r="r" b="b"/>
              <a:pathLst>
                <a:path w="217" h="194" extrusionOk="0">
                  <a:moveTo>
                    <a:pt x="107" y="0"/>
                  </a:moveTo>
                  <a:cubicBezTo>
                    <a:pt x="65" y="0"/>
                    <a:pt x="26" y="28"/>
                    <a:pt x="15" y="71"/>
                  </a:cubicBezTo>
                  <a:cubicBezTo>
                    <a:pt x="1" y="124"/>
                    <a:pt x="31" y="177"/>
                    <a:pt x="83" y="190"/>
                  </a:cubicBezTo>
                  <a:cubicBezTo>
                    <a:pt x="91" y="193"/>
                    <a:pt x="100" y="194"/>
                    <a:pt x="108" y="194"/>
                  </a:cubicBezTo>
                  <a:cubicBezTo>
                    <a:pt x="151" y="194"/>
                    <a:pt x="191" y="165"/>
                    <a:pt x="202" y="121"/>
                  </a:cubicBezTo>
                  <a:cubicBezTo>
                    <a:pt x="216" y="70"/>
                    <a:pt x="184" y="15"/>
                    <a:pt x="133" y="4"/>
                  </a:cubicBezTo>
                  <a:cubicBezTo>
                    <a:pt x="124" y="1"/>
                    <a:pt x="116" y="0"/>
                    <a:pt x="107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20" name="Google Shape;6420;p16"/>
            <p:cNvSpPr/>
            <p:nvPr/>
          </p:nvSpPr>
          <p:spPr>
            <a:xfrm>
              <a:off x="4893100" y="4931300"/>
              <a:ext cx="8725" cy="7800"/>
            </a:xfrm>
            <a:custGeom>
              <a:avLst/>
              <a:gdLst/>
              <a:ahLst/>
              <a:cxnLst/>
              <a:rect l="l" t="t" r="r" b="b"/>
              <a:pathLst>
                <a:path w="349" h="312" extrusionOk="0">
                  <a:moveTo>
                    <a:pt x="173" y="0"/>
                  </a:moveTo>
                  <a:cubicBezTo>
                    <a:pt x="106" y="0"/>
                    <a:pt x="43" y="46"/>
                    <a:pt x="25" y="114"/>
                  </a:cubicBezTo>
                  <a:cubicBezTo>
                    <a:pt x="1" y="195"/>
                    <a:pt x="51" y="283"/>
                    <a:pt x="133" y="305"/>
                  </a:cubicBezTo>
                  <a:cubicBezTo>
                    <a:pt x="147" y="310"/>
                    <a:pt x="161" y="312"/>
                    <a:pt x="175" y="312"/>
                  </a:cubicBezTo>
                  <a:cubicBezTo>
                    <a:pt x="242" y="312"/>
                    <a:pt x="305" y="266"/>
                    <a:pt x="324" y="198"/>
                  </a:cubicBezTo>
                  <a:cubicBezTo>
                    <a:pt x="348" y="117"/>
                    <a:pt x="298" y="30"/>
                    <a:pt x="216" y="7"/>
                  </a:cubicBezTo>
                  <a:cubicBezTo>
                    <a:pt x="202" y="2"/>
                    <a:pt x="188" y="0"/>
                    <a:pt x="173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21" name="Google Shape;6421;p16"/>
            <p:cNvSpPr/>
            <p:nvPr/>
          </p:nvSpPr>
          <p:spPr>
            <a:xfrm>
              <a:off x="4898950" y="4942175"/>
              <a:ext cx="5425" cy="4875"/>
            </a:xfrm>
            <a:custGeom>
              <a:avLst/>
              <a:gdLst/>
              <a:ahLst/>
              <a:cxnLst/>
              <a:rect l="l" t="t" r="r" b="b"/>
              <a:pathLst>
                <a:path w="217" h="195" extrusionOk="0">
                  <a:moveTo>
                    <a:pt x="108" y="0"/>
                  </a:moveTo>
                  <a:cubicBezTo>
                    <a:pt x="66" y="0"/>
                    <a:pt x="27" y="29"/>
                    <a:pt x="15" y="72"/>
                  </a:cubicBezTo>
                  <a:cubicBezTo>
                    <a:pt x="1" y="125"/>
                    <a:pt x="31" y="178"/>
                    <a:pt x="83" y="191"/>
                  </a:cubicBezTo>
                  <a:cubicBezTo>
                    <a:pt x="92" y="193"/>
                    <a:pt x="101" y="194"/>
                    <a:pt x="109" y="194"/>
                  </a:cubicBezTo>
                  <a:cubicBezTo>
                    <a:pt x="153" y="194"/>
                    <a:pt x="191" y="166"/>
                    <a:pt x="202" y="122"/>
                  </a:cubicBezTo>
                  <a:cubicBezTo>
                    <a:pt x="216" y="70"/>
                    <a:pt x="186" y="17"/>
                    <a:pt x="133" y="4"/>
                  </a:cubicBezTo>
                  <a:cubicBezTo>
                    <a:pt x="125" y="2"/>
                    <a:pt x="116" y="0"/>
                    <a:pt x="108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22" name="Google Shape;6422;p16"/>
            <p:cNvSpPr/>
            <p:nvPr/>
          </p:nvSpPr>
          <p:spPr>
            <a:xfrm>
              <a:off x="4901200" y="4941925"/>
              <a:ext cx="7625" cy="6850"/>
            </a:xfrm>
            <a:custGeom>
              <a:avLst/>
              <a:gdLst/>
              <a:ahLst/>
              <a:cxnLst/>
              <a:rect l="l" t="t" r="r" b="b"/>
              <a:pathLst>
                <a:path w="305" h="274" extrusionOk="0">
                  <a:moveTo>
                    <a:pt x="153" y="0"/>
                  </a:moveTo>
                  <a:cubicBezTo>
                    <a:pt x="92" y="0"/>
                    <a:pt x="37" y="40"/>
                    <a:pt x="20" y="100"/>
                  </a:cubicBezTo>
                  <a:cubicBezTo>
                    <a:pt x="0" y="172"/>
                    <a:pt x="43" y="247"/>
                    <a:pt x="115" y="268"/>
                  </a:cubicBezTo>
                  <a:cubicBezTo>
                    <a:pt x="127" y="272"/>
                    <a:pt x="140" y="274"/>
                    <a:pt x="152" y="274"/>
                  </a:cubicBezTo>
                  <a:cubicBezTo>
                    <a:pt x="211" y="274"/>
                    <a:pt x="267" y="233"/>
                    <a:pt x="284" y="173"/>
                  </a:cubicBezTo>
                  <a:cubicBezTo>
                    <a:pt x="305" y="102"/>
                    <a:pt x="261" y="27"/>
                    <a:pt x="190" y="5"/>
                  </a:cubicBezTo>
                  <a:cubicBezTo>
                    <a:pt x="177" y="2"/>
                    <a:pt x="165" y="0"/>
                    <a:pt x="153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23" name="Google Shape;6423;p16"/>
            <p:cNvSpPr/>
            <p:nvPr/>
          </p:nvSpPr>
          <p:spPr>
            <a:xfrm>
              <a:off x="4906850" y="4933975"/>
              <a:ext cx="5425" cy="4850"/>
            </a:xfrm>
            <a:custGeom>
              <a:avLst/>
              <a:gdLst/>
              <a:ahLst/>
              <a:cxnLst/>
              <a:rect l="l" t="t" r="r" b="b"/>
              <a:pathLst>
                <a:path w="217" h="194" extrusionOk="0">
                  <a:moveTo>
                    <a:pt x="110" y="0"/>
                  </a:moveTo>
                  <a:cubicBezTo>
                    <a:pt x="68" y="0"/>
                    <a:pt x="28" y="29"/>
                    <a:pt x="15" y="72"/>
                  </a:cubicBezTo>
                  <a:cubicBezTo>
                    <a:pt x="1" y="124"/>
                    <a:pt x="31" y="177"/>
                    <a:pt x="83" y="190"/>
                  </a:cubicBezTo>
                  <a:cubicBezTo>
                    <a:pt x="92" y="192"/>
                    <a:pt x="100" y="193"/>
                    <a:pt x="109" y="193"/>
                  </a:cubicBezTo>
                  <a:cubicBezTo>
                    <a:pt x="152" y="193"/>
                    <a:pt x="191" y="165"/>
                    <a:pt x="202" y="122"/>
                  </a:cubicBezTo>
                  <a:cubicBezTo>
                    <a:pt x="216" y="69"/>
                    <a:pt x="186" y="16"/>
                    <a:pt x="133" y="3"/>
                  </a:cubicBezTo>
                  <a:cubicBezTo>
                    <a:pt x="125" y="1"/>
                    <a:pt x="118" y="0"/>
                    <a:pt x="110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24" name="Google Shape;6424;p16"/>
            <p:cNvSpPr/>
            <p:nvPr/>
          </p:nvSpPr>
          <p:spPr>
            <a:xfrm>
              <a:off x="4833150" y="4916850"/>
              <a:ext cx="7025" cy="6375"/>
            </a:xfrm>
            <a:custGeom>
              <a:avLst/>
              <a:gdLst/>
              <a:ahLst/>
              <a:cxnLst/>
              <a:rect l="l" t="t" r="r" b="b"/>
              <a:pathLst>
                <a:path w="281" h="255" extrusionOk="0">
                  <a:moveTo>
                    <a:pt x="139" y="1"/>
                  </a:moveTo>
                  <a:cubicBezTo>
                    <a:pt x="85" y="1"/>
                    <a:pt x="36" y="38"/>
                    <a:pt x="19" y="94"/>
                  </a:cubicBezTo>
                  <a:cubicBezTo>
                    <a:pt x="0" y="161"/>
                    <a:pt x="40" y="233"/>
                    <a:pt x="107" y="250"/>
                  </a:cubicBezTo>
                  <a:cubicBezTo>
                    <a:pt x="118" y="253"/>
                    <a:pt x="129" y="255"/>
                    <a:pt x="140" y="255"/>
                  </a:cubicBezTo>
                  <a:cubicBezTo>
                    <a:pt x="195" y="255"/>
                    <a:pt x="248" y="218"/>
                    <a:pt x="263" y="162"/>
                  </a:cubicBezTo>
                  <a:cubicBezTo>
                    <a:pt x="280" y="96"/>
                    <a:pt x="242" y="25"/>
                    <a:pt x="174" y="6"/>
                  </a:cubicBezTo>
                  <a:cubicBezTo>
                    <a:pt x="162" y="2"/>
                    <a:pt x="151" y="1"/>
                    <a:pt x="139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25" name="Google Shape;6425;p16"/>
            <p:cNvSpPr/>
            <p:nvPr/>
          </p:nvSpPr>
          <p:spPr>
            <a:xfrm>
              <a:off x="4826925" y="4908800"/>
              <a:ext cx="5425" cy="4850"/>
            </a:xfrm>
            <a:custGeom>
              <a:avLst/>
              <a:gdLst/>
              <a:ahLst/>
              <a:cxnLst/>
              <a:rect l="l" t="t" r="r" b="b"/>
              <a:pathLst>
                <a:path w="217" h="194" extrusionOk="0">
                  <a:moveTo>
                    <a:pt x="109" y="0"/>
                  </a:moveTo>
                  <a:cubicBezTo>
                    <a:pt x="67" y="0"/>
                    <a:pt x="27" y="28"/>
                    <a:pt x="15" y="71"/>
                  </a:cubicBezTo>
                  <a:cubicBezTo>
                    <a:pt x="1" y="124"/>
                    <a:pt x="31" y="177"/>
                    <a:pt x="83" y="190"/>
                  </a:cubicBezTo>
                  <a:cubicBezTo>
                    <a:pt x="91" y="192"/>
                    <a:pt x="100" y="194"/>
                    <a:pt x="109" y="194"/>
                  </a:cubicBezTo>
                  <a:cubicBezTo>
                    <a:pt x="152" y="194"/>
                    <a:pt x="191" y="165"/>
                    <a:pt x="202" y="121"/>
                  </a:cubicBezTo>
                  <a:cubicBezTo>
                    <a:pt x="216" y="69"/>
                    <a:pt x="185" y="16"/>
                    <a:pt x="133" y="3"/>
                  </a:cubicBezTo>
                  <a:cubicBezTo>
                    <a:pt x="125" y="1"/>
                    <a:pt x="117" y="0"/>
                    <a:pt x="109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26" name="Google Shape;6426;p16"/>
            <p:cNvSpPr/>
            <p:nvPr/>
          </p:nvSpPr>
          <p:spPr>
            <a:xfrm>
              <a:off x="4834050" y="4913425"/>
              <a:ext cx="7625" cy="6850"/>
            </a:xfrm>
            <a:custGeom>
              <a:avLst/>
              <a:gdLst/>
              <a:ahLst/>
              <a:cxnLst/>
              <a:rect l="l" t="t" r="r" b="b"/>
              <a:pathLst>
                <a:path w="305" h="274" extrusionOk="0">
                  <a:moveTo>
                    <a:pt x="152" y="0"/>
                  </a:moveTo>
                  <a:cubicBezTo>
                    <a:pt x="92" y="0"/>
                    <a:pt x="37" y="40"/>
                    <a:pt x="20" y="100"/>
                  </a:cubicBezTo>
                  <a:cubicBezTo>
                    <a:pt x="0" y="172"/>
                    <a:pt x="43" y="248"/>
                    <a:pt x="115" y="269"/>
                  </a:cubicBezTo>
                  <a:cubicBezTo>
                    <a:pt x="126" y="272"/>
                    <a:pt x="138" y="274"/>
                    <a:pt x="149" y="274"/>
                  </a:cubicBezTo>
                  <a:cubicBezTo>
                    <a:pt x="210" y="274"/>
                    <a:pt x="266" y="234"/>
                    <a:pt x="285" y="173"/>
                  </a:cubicBezTo>
                  <a:cubicBezTo>
                    <a:pt x="305" y="101"/>
                    <a:pt x="260" y="27"/>
                    <a:pt x="188" y="5"/>
                  </a:cubicBezTo>
                  <a:cubicBezTo>
                    <a:pt x="176" y="2"/>
                    <a:pt x="164" y="0"/>
                    <a:pt x="152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27" name="Google Shape;6427;p16"/>
            <p:cNvSpPr/>
            <p:nvPr/>
          </p:nvSpPr>
          <p:spPr>
            <a:xfrm>
              <a:off x="4840600" y="4913750"/>
              <a:ext cx="6850" cy="6175"/>
            </a:xfrm>
            <a:custGeom>
              <a:avLst/>
              <a:gdLst/>
              <a:ahLst/>
              <a:cxnLst/>
              <a:rect l="l" t="t" r="r" b="b"/>
              <a:pathLst>
                <a:path w="274" h="247" extrusionOk="0">
                  <a:moveTo>
                    <a:pt x="139" y="1"/>
                  </a:moveTo>
                  <a:cubicBezTo>
                    <a:pt x="84" y="1"/>
                    <a:pt x="34" y="38"/>
                    <a:pt x="18" y="91"/>
                  </a:cubicBezTo>
                  <a:cubicBezTo>
                    <a:pt x="1" y="156"/>
                    <a:pt x="40" y="223"/>
                    <a:pt x="104" y="242"/>
                  </a:cubicBezTo>
                  <a:cubicBezTo>
                    <a:pt x="115" y="245"/>
                    <a:pt x="125" y="246"/>
                    <a:pt x="136" y="246"/>
                  </a:cubicBezTo>
                  <a:cubicBezTo>
                    <a:pt x="190" y="246"/>
                    <a:pt x="241" y="210"/>
                    <a:pt x="255" y="156"/>
                  </a:cubicBezTo>
                  <a:cubicBezTo>
                    <a:pt x="274" y="91"/>
                    <a:pt x="234" y="22"/>
                    <a:pt x="169" y="5"/>
                  </a:cubicBezTo>
                  <a:cubicBezTo>
                    <a:pt x="159" y="2"/>
                    <a:pt x="149" y="1"/>
                    <a:pt x="139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28" name="Google Shape;6428;p16"/>
            <p:cNvSpPr/>
            <p:nvPr/>
          </p:nvSpPr>
          <p:spPr>
            <a:xfrm>
              <a:off x="4837625" y="4906025"/>
              <a:ext cx="6200" cy="5575"/>
            </a:xfrm>
            <a:custGeom>
              <a:avLst/>
              <a:gdLst/>
              <a:ahLst/>
              <a:cxnLst/>
              <a:rect l="l" t="t" r="r" b="b"/>
              <a:pathLst>
                <a:path w="248" h="223" extrusionOk="0">
                  <a:moveTo>
                    <a:pt x="124" y="1"/>
                  </a:moveTo>
                  <a:cubicBezTo>
                    <a:pt x="76" y="1"/>
                    <a:pt x="31" y="33"/>
                    <a:pt x="18" y="81"/>
                  </a:cubicBezTo>
                  <a:cubicBezTo>
                    <a:pt x="1" y="139"/>
                    <a:pt x="37" y="202"/>
                    <a:pt x="94" y="218"/>
                  </a:cubicBezTo>
                  <a:cubicBezTo>
                    <a:pt x="104" y="221"/>
                    <a:pt x="114" y="222"/>
                    <a:pt x="124" y="222"/>
                  </a:cubicBezTo>
                  <a:cubicBezTo>
                    <a:pt x="172" y="222"/>
                    <a:pt x="217" y="189"/>
                    <a:pt x="231" y="142"/>
                  </a:cubicBezTo>
                  <a:cubicBezTo>
                    <a:pt x="248" y="83"/>
                    <a:pt x="212" y="21"/>
                    <a:pt x="154" y="5"/>
                  </a:cubicBezTo>
                  <a:cubicBezTo>
                    <a:pt x="144" y="2"/>
                    <a:pt x="134" y="1"/>
                    <a:pt x="124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29" name="Google Shape;6429;p16"/>
            <p:cNvSpPr/>
            <p:nvPr/>
          </p:nvSpPr>
          <p:spPr>
            <a:xfrm>
              <a:off x="4837025" y="4905225"/>
              <a:ext cx="5400" cy="4875"/>
            </a:xfrm>
            <a:custGeom>
              <a:avLst/>
              <a:gdLst/>
              <a:ahLst/>
              <a:cxnLst/>
              <a:rect l="l" t="t" r="r" b="b"/>
              <a:pathLst>
                <a:path w="216" h="195" extrusionOk="0">
                  <a:moveTo>
                    <a:pt x="107" y="1"/>
                  </a:moveTo>
                  <a:cubicBezTo>
                    <a:pt x="65" y="1"/>
                    <a:pt x="27" y="29"/>
                    <a:pt x="15" y="73"/>
                  </a:cubicBezTo>
                  <a:cubicBezTo>
                    <a:pt x="0" y="125"/>
                    <a:pt x="31" y="178"/>
                    <a:pt x="82" y="191"/>
                  </a:cubicBezTo>
                  <a:cubicBezTo>
                    <a:pt x="91" y="193"/>
                    <a:pt x="100" y="194"/>
                    <a:pt x="109" y="194"/>
                  </a:cubicBezTo>
                  <a:cubicBezTo>
                    <a:pt x="152" y="194"/>
                    <a:pt x="191" y="166"/>
                    <a:pt x="201" y="123"/>
                  </a:cubicBezTo>
                  <a:cubicBezTo>
                    <a:pt x="216" y="70"/>
                    <a:pt x="186" y="17"/>
                    <a:pt x="133" y="4"/>
                  </a:cubicBezTo>
                  <a:cubicBezTo>
                    <a:pt x="124" y="2"/>
                    <a:pt x="116" y="1"/>
                    <a:pt x="107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0" name="Google Shape;6430;p16"/>
            <p:cNvSpPr/>
            <p:nvPr/>
          </p:nvSpPr>
          <p:spPr>
            <a:xfrm>
              <a:off x="4843025" y="4912175"/>
              <a:ext cx="5575" cy="5075"/>
            </a:xfrm>
            <a:custGeom>
              <a:avLst/>
              <a:gdLst/>
              <a:ahLst/>
              <a:cxnLst/>
              <a:rect l="l" t="t" r="r" b="b"/>
              <a:pathLst>
                <a:path w="223" h="203" extrusionOk="0">
                  <a:moveTo>
                    <a:pt x="111" y="1"/>
                  </a:moveTo>
                  <a:cubicBezTo>
                    <a:pt x="68" y="1"/>
                    <a:pt x="29" y="30"/>
                    <a:pt x="15" y="75"/>
                  </a:cubicBezTo>
                  <a:cubicBezTo>
                    <a:pt x="0" y="127"/>
                    <a:pt x="33" y="184"/>
                    <a:pt x="85" y="199"/>
                  </a:cubicBezTo>
                  <a:cubicBezTo>
                    <a:pt x="93" y="201"/>
                    <a:pt x="102" y="202"/>
                    <a:pt x="110" y="202"/>
                  </a:cubicBezTo>
                  <a:cubicBezTo>
                    <a:pt x="154" y="202"/>
                    <a:pt x="196" y="172"/>
                    <a:pt x="208" y="128"/>
                  </a:cubicBezTo>
                  <a:cubicBezTo>
                    <a:pt x="223" y="77"/>
                    <a:pt x="191" y="19"/>
                    <a:pt x="138" y="5"/>
                  </a:cubicBezTo>
                  <a:cubicBezTo>
                    <a:pt x="129" y="2"/>
                    <a:pt x="120" y="1"/>
                    <a:pt x="111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1" name="Google Shape;6431;p16"/>
            <p:cNvSpPr/>
            <p:nvPr/>
          </p:nvSpPr>
          <p:spPr>
            <a:xfrm>
              <a:off x="4842400" y="4901050"/>
              <a:ext cx="5950" cy="5325"/>
            </a:xfrm>
            <a:custGeom>
              <a:avLst/>
              <a:gdLst/>
              <a:ahLst/>
              <a:cxnLst/>
              <a:rect l="l" t="t" r="r" b="b"/>
              <a:pathLst>
                <a:path w="238" h="213" extrusionOk="0">
                  <a:moveTo>
                    <a:pt x="118" y="1"/>
                  </a:moveTo>
                  <a:cubicBezTo>
                    <a:pt x="71" y="1"/>
                    <a:pt x="29" y="31"/>
                    <a:pt x="17" y="78"/>
                  </a:cubicBezTo>
                  <a:cubicBezTo>
                    <a:pt x="1" y="135"/>
                    <a:pt x="34" y="193"/>
                    <a:pt x="90" y="208"/>
                  </a:cubicBezTo>
                  <a:cubicBezTo>
                    <a:pt x="100" y="211"/>
                    <a:pt x="110" y="213"/>
                    <a:pt x="120" y="213"/>
                  </a:cubicBezTo>
                  <a:cubicBezTo>
                    <a:pt x="166" y="213"/>
                    <a:pt x="208" y="181"/>
                    <a:pt x="222" y="135"/>
                  </a:cubicBezTo>
                  <a:cubicBezTo>
                    <a:pt x="238" y="78"/>
                    <a:pt x="203" y="20"/>
                    <a:pt x="147" y="5"/>
                  </a:cubicBezTo>
                  <a:cubicBezTo>
                    <a:pt x="138" y="2"/>
                    <a:pt x="128" y="1"/>
                    <a:pt x="118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2" name="Google Shape;6432;p16"/>
            <p:cNvSpPr/>
            <p:nvPr/>
          </p:nvSpPr>
          <p:spPr>
            <a:xfrm>
              <a:off x="4844600" y="4897600"/>
              <a:ext cx="6700" cy="6025"/>
            </a:xfrm>
            <a:custGeom>
              <a:avLst/>
              <a:gdLst/>
              <a:ahLst/>
              <a:cxnLst/>
              <a:rect l="l" t="t" r="r" b="b"/>
              <a:pathLst>
                <a:path w="268" h="241" extrusionOk="0">
                  <a:moveTo>
                    <a:pt x="135" y="1"/>
                  </a:moveTo>
                  <a:cubicBezTo>
                    <a:pt x="82" y="1"/>
                    <a:pt x="33" y="36"/>
                    <a:pt x="18" y="88"/>
                  </a:cubicBezTo>
                  <a:cubicBezTo>
                    <a:pt x="0" y="151"/>
                    <a:pt x="38" y="220"/>
                    <a:pt x="102" y="236"/>
                  </a:cubicBezTo>
                  <a:cubicBezTo>
                    <a:pt x="113" y="239"/>
                    <a:pt x="123" y="240"/>
                    <a:pt x="134" y="240"/>
                  </a:cubicBezTo>
                  <a:cubicBezTo>
                    <a:pt x="186" y="240"/>
                    <a:pt x="236" y="205"/>
                    <a:pt x="250" y="151"/>
                  </a:cubicBezTo>
                  <a:cubicBezTo>
                    <a:pt x="268" y="88"/>
                    <a:pt x="230" y="20"/>
                    <a:pt x="166" y="5"/>
                  </a:cubicBezTo>
                  <a:cubicBezTo>
                    <a:pt x="155" y="2"/>
                    <a:pt x="145" y="1"/>
                    <a:pt x="135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3" name="Google Shape;6433;p16"/>
            <p:cNvSpPr/>
            <p:nvPr/>
          </p:nvSpPr>
          <p:spPr>
            <a:xfrm>
              <a:off x="5142950" y="5205075"/>
              <a:ext cx="12225" cy="11025"/>
            </a:xfrm>
            <a:custGeom>
              <a:avLst/>
              <a:gdLst/>
              <a:ahLst/>
              <a:cxnLst/>
              <a:rect l="l" t="t" r="r" b="b"/>
              <a:pathLst>
                <a:path w="489" h="441" extrusionOk="0">
                  <a:moveTo>
                    <a:pt x="245" y="1"/>
                  </a:moveTo>
                  <a:cubicBezTo>
                    <a:pt x="148" y="1"/>
                    <a:pt x="59" y="66"/>
                    <a:pt x="32" y="161"/>
                  </a:cubicBezTo>
                  <a:cubicBezTo>
                    <a:pt x="1" y="276"/>
                    <a:pt x="71" y="400"/>
                    <a:pt x="186" y="433"/>
                  </a:cubicBezTo>
                  <a:cubicBezTo>
                    <a:pt x="205" y="438"/>
                    <a:pt x="224" y="440"/>
                    <a:pt x="242" y="440"/>
                  </a:cubicBezTo>
                  <a:cubicBezTo>
                    <a:pt x="338" y="440"/>
                    <a:pt x="430" y="376"/>
                    <a:pt x="456" y="280"/>
                  </a:cubicBezTo>
                  <a:cubicBezTo>
                    <a:pt x="489" y="165"/>
                    <a:pt x="419" y="41"/>
                    <a:pt x="304" y="9"/>
                  </a:cubicBezTo>
                  <a:cubicBezTo>
                    <a:pt x="284" y="3"/>
                    <a:pt x="264" y="1"/>
                    <a:pt x="245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4" name="Google Shape;6434;p16"/>
            <p:cNvSpPr/>
            <p:nvPr/>
          </p:nvSpPr>
          <p:spPr>
            <a:xfrm>
              <a:off x="5137575" y="5194525"/>
              <a:ext cx="11550" cy="10400"/>
            </a:xfrm>
            <a:custGeom>
              <a:avLst/>
              <a:gdLst/>
              <a:ahLst/>
              <a:cxnLst/>
              <a:rect l="l" t="t" r="r" b="b"/>
              <a:pathLst>
                <a:path w="462" h="416" extrusionOk="0">
                  <a:moveTo>
                    <a:pt x="233" y="0"/>
                  </a:moveTo>
                  <a:cubicBezTo>
                    <a:pt x="141" y="0"/>
                    <a:pt x="56" y="62"/>
                    <a:pt x="30" y="152"/>
                  </a:cubicBezTo>
                  <a:cubicBezTo>
                    <a:pt x="0" y="261"/>
                    <a:pt x="66" y="376"/>
                    <a:pt x="175" y="408"/>
                  </a:cubicBezTo>
                  <a:cubicBezTo>
                    <a:pt x="194" y="413"/>
                    <a:pt x="212" y="415"/>
                    <a:pt x="230" y="415"/>
                  </a:cubicBezTo>
                  <a:cubicBezTo>
                    <a:pt x="321" y="415"/>
                    <a:pt x="406" y="354"/>
                    <a:pt x="431" y="261"/>
                  </a:cubicBezTo>
                  <a:cubicBezTo>
                    <a:pt x="461" y="152"/>
                    <a:pt x="395" y="37"/>
                    <a:pt x="286" y="7"/>
                  </a:cubicBezTo>
                  <a:cubicBezTo>
                    <a:pt x="268" y="3"/>
                    <a:pt x="251" y="0"/>
                    <a:pt x="233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5" name="Google Shape;6435;p16"/>
            <p:cNvSpPr/>
            <p:nvPr/>
          </p:nvSpPr>
          <p:spPr>
            <a:xfrm>
              <a:off x="5143350" y="5203600"/>
              <a:ext cx="5400" cy="4850"/>
            </a:xfrm>
            <a:custGeom>
              <a:avLst/>
              <a:gdLst/>
              <a:ahLst/>
              <a:cxnLst/>
              <a:rect l="l" t="t" r="r" b="b"/>
              <a:pathLst>
                <a:path w="216" h="194" extrusionOk="0">
                  <a:moveTo>
                    <a:pt x="110" y="0"/>
                  </a:moveTo>
                  <a:cubicBezTo>
                    <a:pt x="68" y="0"/>
                    <a:pt x="27" y="28"/>
                    <a:pt x="15" y="71"/>
                  </a:cubicBezTo>
                  <a:cubicBezTo>
                    <a:pt x="0" y="123"/>
                    <a:pt x="31" y="177"/>
                    <a:pt x="84" y="190"/>
                  </a:cubicBezTo>
                  <a:cubicBezTo>
                    <a:pt x="92" y="192"/>
                    <a:pt x="101" y="194"/>
                    <a:pt x="110" y="194"/>
                  </a:cubicBezTo>
                  <a:cubicBezTo>
                    <a:pt x="152" y="194"/>
                    <a:pt x="191" y="165"/>
                    <a:pt x="202" y="121"/>
                  </a:cubicBezTo>
                  <a:cubicBezTo>
                    <a:pt x="216" y="69"/>
                    <a:pt x="186" y="16"/>
                    <a:pt x="134" y="3"/>
                  </a:cubicBezTo>
                  <a:cubicBezTo>
                    <a:pt x="126" y="1"/>
                    <a:pt x="118" y="0"/>
                    <a:pt x="110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6" name="Google Shape;6436;p16"/>
            <p:cNvSpPr/>
            <p:nvPr/>
          </p:nvSpPr>
          <p:spPr>
            <a:xfrm>
              <a:off x="5147775" y="5194350"/>
              <a:ext cx="6325" cy="5750"/>
            </a:xfrm>
            <a:custGeom>
              <a:avLst/>
              <a:gdLst/>
              <a:ahLst/>
              <a:cxnLst/>
              <a:rect l="l" t="t" r="r" b="b"/>
              <a:pathLst>
                <a:path w="253" h="230" extrusionOk="0">
                  <a:moveTo>
                    <a:pt x="123" y="1"/>
                  </a:moveTo>
                  <a:cubicBezTo>
                    <a:pt x="75" y="1"/>
                    <a:pt x="29" y="34"/>
                    <a:pt x="16" y="85"/>
                  </a:cubicBezTo>
                  <a:cubicBezTo>
                    <a:pt x="0" y="145"/>
                    <a:pt x="36" y="208"/>
                    <a:pt x="95" y="225"/>
                  </a:cubicBezTo>
                  <a:cubicBezTo>
                    <a:pt x="105" y="228"/>
                    <a:pt x="114" y="229"/>
                    <a:pt x="124" y="229"/>
                  </a:cubicBezTo>
                  <a:cubicBezTo>
                    <a:pt x="174" y="229"/>
                    <a:pt x="221" y="196"/>
                    <a:pt x="236" y="146"/>
                  </a:cubicBezTo>
                  <a:cubicBezTo>
                    <a:pt x="253" y="86"/>
                    <a:pt x="217" y="23"/>
                    <a:pt x="155" y="6"/>
                  </a:cubicBezTo>
                  <a:cubicBezTo>
                    <a:pt x="145" y="2"/>
                    <a:pt x="134" y="1"/>
                    <a:pt x="123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7" name="Google Shape;6437;p16"/>
            <p:cNvSpPr/>
            <p:nvPr/>
          </p:nvSpPr>
          <p:spPr>
            <a:xfrm>
              <a:off x="5146075" y="5191000"/>
              <a:ext cx="14575" cy="13125"/>
            </a:xfrm>
            <a:custGeom>
              <a:avLst/>
              <a:gdLst/>
              <a:ahLst/>
              <a:cxnLst/>
              <a:rect l="l" t="t" r="r" b="b"/>
              <a:pathLst>
                <a:path w="583" h="525" extrusionOk="0">
                  <a:moveTo>
                    <a:pt x="292" y="1"/>
                  </a:moveTo>
                  <a:cubicBezTo>
                    <a:pt x="176" y="1"/>
                    <a:pt x="70" y="78"/>
                    <a:pt x="39" y="193"/>
                  </a:cubicBezTo>
                  <a:cubicBezTo>
                    <a:pt x="1" y="331"/>
                    <a:pt x="84" y="477"/>
                    <a:pt x="222" y="516"/>
                  </a:cubicBezTo>
                  <a:cubicBezTo>
                    <a:pt x="244" y="522"/>
                    <a:pt x="267" y="525"/>
                    <a:pt x="290" y="525"/>
                  </a:cubicBezTo>
                  <a:cubicBezTo>
                    <a:pt x="405" y="525"/>
                    <a:pt x="513" y="449"/>
                    <a:pt x="545" y="333"/>
                  </a:cubicBezTo>
                  <a:cubicBezTo>
                    <a:pt x="582" y="194"/>
                    <a:pt x="500" y="49"/>
                    <a:pt x="363" y="10"/>
                  </a:cubicBezTo>
                  <a:cubicBezTo>
                    <a:pt x="339" y="4"/>
                    <a:pt x="316" y="1"/>
                    <a:pt x="292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8" name="Google Shape;6438;p16"/>
            <p:cNvSpPr/>
            <p:nvPr/>
          </p:nvSpPr>
          <p:spPr>
            <a:xfrm>
              <a:off x="5149675" y="5205725"/>
              <a:ext cx="5400" cy="4875"/>
            </a:xfrm>
            <a:custGeom>
              <a:avLst/>
              <a:gdLst/>
              <a:ahLst/>
              <a:cxnLst/>
              <a:rect l="l" t="t" r="r" b="b"/>
              <a:pathLst>
                <a:path w="216" h="195" extrusionOk="0">
                  <a:moveTo>
                    <a:pt x="108" y="1"/>
                  </a:moveTo>
                  <a:cubicBezTo>
                    <a:pt x="66" y="1"/>
                    <a:pt x="27" y="29"/>
                    <a:pt x="15" y="72"/>
                  </a:cubicBezTo>
                  <a:cubicBezTo>
                    <a:pt x="0" y="124"/>
                    <a:pt x="30" y="178"/>
                    <a:pt x="84" y="191"/>
                  </a:cubicBezTo>
                  <a:cubicBezTo>
                    <a:pt x="92" y="194"/>
                    <a:pt x="101" y="195"/>
                    <a:pt x="110" y="195"/>
                  </a:cubicBezTo>
                  <a:cubicBezTo>
                    <a:pt x="152" y="195"/>
                    <a:pt x="192" y="166"/>
                    <a:pt x="201" y="122"/>
                  </a:cubicBezTo>
                  <a:cubicBezTo>
                    <a:pt x="216" y="71"/>
                    <a:pt x="185" y="17"/>
                    <a:pt x="134" y="4"/>
                  </a:cubicBezTo>
                  <a:cubicBezTo>
                    <a:pt x="125" y="2"/>
                    <a:pt x="117" y="1"/>
                    <a:pt x="108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9" name="Google Shape;6439;p16"/>
            <p:cNvSpPr/>
            <p:nvPr/>
          </p:nvSpPr>
          <p:spPr>
            <a:xfrm>
              <a:off x="5150525" y="5215900"/>
              <a:ext cx="5425" cy="4900"/>
            </a:xfrm>
            <a:custGeom>
              <a:avLst/>
              <a:gdLst/>
              <a:ahLst/>
              <a:cxnLst/>
              <a:rect l="l" t="t" r="r" b="b"/>
              <a:pathLst>
                <a:path w="217" h="196" extrusionOk="0">
                  <a:moveTo>
                    <a:pt x="111" y="1"/>
                  </a:moveTo>
                  <a:cubicBezTo>
                    <a:pt x="68" y="1"/>
                    <a:pt x="27" y="29"/>
                    <a:pt x="15" y="73"/>
                  </a:cubicBezTo>
                  <a:cubicBezTo>
                    <a:pt x="1" y="125"/>
                    <a:pt x="31" y="179"/>
                    <a:pt x="84" y="192"/>
                  </a:cubicBezTo>
                  <a:cubicBezTo>
                    <a:pt x="92" y="194"/>
                    <a:pt x="101" y="196"/>
                    <a:pt x="109" y="196"/>
                  </a:cubicBezTo>
                  <a:cubicBezTo>
                    <a:pt x="152" y="196"/>
                    <a:pt x="191" y="166"/>
                    <a:pt x="202" y="123"/>
                  </a:cubicBezTo>
                  <a:cubicBezTo>
                    <a:pt x="216" y="71"/>
                    <a:pt x="186" y="17"/>
                    <a:pt x="134" y="4"/>
                  </a:cubicBezTo>
                  <a:cubicBezTo>
                    <a:pt x="126" y="2"/>
                    <a:pt x="118" y="1"/>
                    <a:pt x="111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40" name="Google Shape;6440;p16"/>
            <p:cNvSpPr/>
            <p:nvPr/>
          </p:nvSpPr>
          <p:spPr>
            <a:xfrm>
              <a:off x="5150100" y="5218150"/>
              <a:ext cx="5400" cy="4875"/>
            </a:xfrm>
            <a:custGeom>
              <a:avLst/>
              <a:gdLst/>
              <a:ahLst/>
              <a:cxnLst/>
              <a:rect l="l" t="t" r="r" b="b"/>
              <a:pathLst>
                <a:path w="216" h="195" extrusionOk="0">
                  <a:moveTo>
                    <a:pt x="107" y="1"/>
                  </a:moveTo>
                  <a:cubicBezTo>
                    <a:pt x="66" y="1"/>
                    <a:pt x="27" y="29"/>
                    <a:pt x="15" y="73"/>
                  </a:cubicBezTo>
                  <a:cubicBezTo>
                    <a:pt x="0" y="125"/>
                    <a:pt x="31" y="178"/>
                    <a:pt x="82" y="191"/>
                  </a:cubicBezTo>
                  <a:cubicBezTo>
                    <a:pt x="91" y="194"/>
                    <a:pt x="100" y="195"/>
                    <a:pt x="109" y="195"/>
                  </a:cubicBezTo>
                  <a:cubicBezTo>
                    <a:pt x="151" y="195"/>
                    <a:pt x="191" y="167"/>
                    <a:pt x="202" y="124"/>
                  </a:cubicBezTo>
                  <a:cubicBezTo>
                    <a:pt x="216" y="70"/>
                    <a:pt x="184" y="17"/>
                    <a:pt x="133" y="4"/>
                  </a:cubicBezTo>
                  <a:cubicBezTo>
                    <a:pt x="124" y="2"/>
                    <a:pt x="116" y="1"/>
                    <a:pt x="107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41" name="Google Shape;6441;p16"/>
            <p:cNvSpPr/>
            <p:nvPr/>
          </p:nvSpPr>
          <p:spPr>
            <a:xfrm>
              <a:off x="5138825" y="5206000"/>
              <a:ext cx="8075" cy="7225"/>
            </a:xfrm>
            <a:custGeom>
              <a:avLst/>
              <a:gdLst/>
              <a:ahLst/>
              <a:cxnLst/>
              <a:rect l="l" t="t" r="r" b="b"/>
              <a:pathLst>
                <a:path w="323" h="289" extrusionOk="0">
                  <a:moveTo>
                    <a:pt x="163" y="0"/>
                  </a:moveTo>
                  <a:cubicBezTo>
                    <a:pt x="99" y="0"/>
                    <a:pt x="40" y="42"/>
                    <a:pt x="22" y="107"/>
                  </a:cubicBezTo>
                  <a:cubicBezTo>
                    <a:pt x="0" y="182"/>
                    <a:pt x="46" y="262"/>
                    <a:pt x="123" y="284"/>
                  </a:cubicBezTo>
                  <a:cubicBezTo>
                    <a:pt x="135" y="287"/>
                    <a:pt x="148" y="289"/>
                    <a:pt x="160" y="289"/>
                  </a:cubicBezTo>
                  <a:cubicBezTo>
                    <a:pt x="223" y="289"/>
                    <a:pt x="283" y="246"/>
                    <a:pt x="301" y="183"/>
                  </a:cubicBezTo>
                  <a:cubicBezTo>
                    <a:pt x="322" y="106"/>
                    <a:pt x="275" y="27"/>
                    <a:pt x="200" y="5"/>
                  </a:cubicBezTo>
                  <a:cubicBezTo>
                    <a:pt x="188" y="2"/>
                    <a:pt x="175" y="0"/>
                    <a:pt x="163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42" name="Google Shape;6442;p16"/>
            <p:cNvSpPr/>
            <p:nvPr/>
          </p:nvSpPr>
          <p:spPr>
            <a:xfrm>
              <a:off x="5139225" y="5214275"/>
              <a:ext cx="5400" cy="4850"/>
            </a:xfrm>
            <a:custGeom>
              <a:avLst/>
              <a:gdLst/>
              <a:ahLst/>
              <a:cxnLst/>
              <a:rect l="l" t="t" r="r" b="b"/>
              <a:pathLst>
                <a:path w="216" h="194" extrusionOk="0">
                  <a:moveTo>
                    <a:pt x="112" y="0"/>
                  </a:moveTo>
                  <a:cubicBezTo>
                    <a:pt x="69" y="0"/>
                    <a:pt x="27" y="29"/>
                    <a:pt x="15" y="72"/>
                  </a:cubicBezTo>
                  <a:cubicBezTo>
                    <a:pt x="0" y="124"/>
                    <a:pt x="30" y="177"/>
                    <a:pt x="84" y="190"/>
                  </a:cubicBezTo>
                  <a:cubicBezTo>
                    <a:pt x="92" y="192"/>
                    <a:pt x="101" y="193"/>
                    <a:pt x="110" y="193"/>
                  </a:cubicBezTo>
                  <a:cubicBezTo>
                    <a:pt x="152" y="193"/>
                    <a:pt x="191" y="165"/>
                    <a:pt x="201" y="122"/>
                  </a:cubicBezTo>
                  <a:cubicBezTo>
                    <a:pt x="216" y="70"/>
                    <a:pt x="186" y="16"/>
                    <a:pt x="134" y="3"/>
                  </a:cubicBezTo>
                  <a:cubicBezTo>
                    <a:pt x="127" y="1"/>
                    <a:pt x="119" y="0"/>
                    <a:pt x="112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43" name="Google Shape;6443;p16"/>
            <p:cNvSpPr/>
            <p:nvPr/>
          </p:nvSpPr>
          <p:spPr>
            <a:xfrm>
              <a:off x="5149375" y="5202675"/>
              <a:ext cx="8150" cy="7325"/>
            </a:xfrm>
            <a:custGeom>
              <a:avLst/>
              <a:gdLst/>
              <a:ahLst/>
              <a:cxnLst/>
              <a:rect l="l" t="t" r="r" b="b"/>
              <a:pathLst>
                <a:path w="326" h="293" extrusionOk="0">
                  <a:moveTo>
                    <a:pt x="163" y="1"/>
                  </a:moveTo>
                  <a:cubicBezTo>
                    <a:pt x="99" y="1"/>
                    <a:pt x="40" y="43"/>
                    <a:pt x="22" y="108"/>
                  </a:cubicBezTo>
                  <a:cubicBezTo>
                    <a:pt x="1" y="184"/>
                    <a:pt x="47" y="266"/>
                    <a:pt x="124" y="287"/>
                  </a:cubicBezTo>
                  <a:cubicBezTo>
                    <a:pt x="137" y="291"/>
                    <a:pt x="149" y="293"/>
                    <a:pt x="162" y="293"/>
                  </a:cubicBezTo>
                  <a:cubicBezTo>
                    <a:pt x="225" y="293"/>
                    <a:pt x="286" y="250"/>
                    <a:pt x="304" y="185"/>
                  </a:cubicBezTo>
                  <a:cubicBezTo>
                    <a:pt x="325" y="111"/>
                    <a:pt x="278" y="27"/>
                    <a:pt x="202" y="6"/>
                  </a:cubicBezTo>
                  <a:cubicBezTo>
                    <a:pt x="189" y="2"/>
                    <a:pt x="176" y="1"/>
                    <a:pt x="163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44" name="Google Shape;6444;p16"/>
            <p:cNvSpPr/>
            <p:nvPr/>
          </p:nvSpPr>
          <p:spPr>
            <a:xfrm>
              <a:off x="5145725" y="5195825"/>
              <a:ext cx="5400" cy="4875"/>
            </a:xfrm>
            <a:custGeom>
              <a:avLst/>
              <a:gdLst/>
              <a:ahLst/>
              <a:cxnLst/>
              <a:rect l="l" t="t" r="r" b="b"/>
              <a:pathLst>
                <a:path w="216" h="195" extrusionOk="0">
                  <a:moveTo>
                    <a:pt x="112" y="0"/>
                  </a:moveTo>
                  <a:cubicBezTo>
                    <a:pt x="69" y="0"/>
                    <a:pt x="27" y="28"/>
                    <a:pt x="15" y="72"/>
                  </a:cubicBezTo>
                  <a:cubicBezTo>
                    <a:pt x="0" y="123"/>
                    <a:pt x="32" y="178"/>
                    <a:pt x="84" y="191"/>
                  </a:cubicBezTo>
                  <a:cubicBezTo>
                    <a:pt x="92" y="193"/>
                    <a:pt x="101" y="194"/>
                    <a:pt x="109" y="194"/>
                  </a:cubicBezTo>
                  <a:cubicBezTo>
                    <a:pt x="152" y="194"/>
                    <a:pt x="192" y="165"/>
                    <a:pt x="201" y="122"/>
                  </a:cubicBezTo>
                  <a:cubicBezTo>
                    <a:pt x="216" y="70"/>
                    <a:pt x="185" y="16"/>
                    <a:pt x="134" y="3"/>
                  </a:cubicBezTo>
                  <a:cubicBezTo>
                    <a:pt x="127" y="1"/>
                    <a:pt x="119" y="0"/>
                    <a:pt x="112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45" name="Google Shape;6445;p16"/>
            <p:cNvSpPr/>
            <p:nvPr/>
          </p:nvSpPr>
          <p:spPr>
            <a:xfrm>
              <a:off x="5138975" y="5192125"/>
              <a:ext cx="6700" cy="6025"/>
            </a:xfrm>
            <a:custGeom>
              <a:avLst/>
              <a:gdLst/>
              <a:ahLst/>
              <a:cxnLst/>
              <a:rect l="l" t="t" r="r" b="b"/>
              <a:pathLst>
                <a:path w="268" h="241" extrusionOk="0">
                  <a:moveTo>
                    <a:pt x="136" y="0"/>
                  </a:moveTo>
                  <a:cubicBezTo>
                    <a:pt x="83" y="0"/>
                    <a:pt x="33" y="35"/>
                    <a:pt x="17" y="89"/>
                  </a:cubicBezTo>
                  <a:cubicBezTo>
                    <a:pt x="0" y="152"/>
                    <a:pt x="38" y="220"/>
                    <a:pt x="102" y="235"/>
                  </a:cubicBezTo>
                  <a:cubicBezTo>
                    <a:pt x="113" y="239"/>
                    <a:pt x="124" y="240"/>
                    <a:pt x="135" y="240"/>
                  </a:cubicBezTo>
                  <a:cubicBezTo>
                    <a:pt x="187" y="240"/>
                    <a:pt x="236" y="205"/>
                    <a:pt x="249" y="152"/>
                  </a:cubicBezTo>
                  <a:cubicBezTo>
                    <a:pt x="267" y="89"/>
                    <a:pt x="229" y="20"/>
                    <a:pt x="165" y="4"/>
                  </a:cubicBezTo>
                  <a:cubicBezTo>
                    <a:pt x="156" y="2"/>
                    <a:pt x="146" y="0"/>
                    <a:pt x="136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46" name="Google Shape;6446;p16"/>
            <p:cNvSpPr/>
            <p:nvPr/>
          </p:nvSpPr>
          <p:spPr>
            <a:xfrm>
              <a:off x="5152075" y="5211950"/>
              <a:ext cx="5400" cy="4900"/>
            </a:xfrm>
            <a:custGeom>
              <a:avLst/>
              <a:gdLst/>
              <a:ahLst/>
              <a:cxnLst/>
              <a:rect l="l" t="t" r="r" b="b"/>
              <a:pathLst>
                <a:path w="216" h="196" extrusionOk="0">
                  <a:moveTo>
                    <a:pt x="108" y="1"/>
                  </a:moveTo>
                  <a:cubicBezTo>
                    <a:pt x="65" y="1"/>
                    <a:pt x="25" y="29"/>
                    <a:pt x="15" y="73"/>
                  </a:cubicBezTo>
                  <a:cubicBezTo>
                    <a:pt x="0" y="125"/>
                    <a:pt x="31" y="179"/>
                    <a:pt x="82" y="192"/>
                  </a:cubicBezTo>
                  <a:cubicBezTo>
                    <a:pt x="91" y="194"/>
                    <a:pt x="99" y="196"/>
                    <a:pt x="108" y="196"/>
                  </a:cubicBezTo>
                  <a:cubicBezTo>
                    <a:pt x="151" y="196"/>
                    <a:pt x="191" y="166"/>
                    <a:pt x="202" y="123"/>
                  </a:cubicBezTo>
                  <a:cubicBezTo>
                    <a:pt x="216" y="71"/>
                    <a:pt x="184" y="17"/>
                    <a:pt x="133" y="4"/>
                  </a:cubicBezTo>
                  <a:cubicBezTo>
                    <a:pt x="125" y="2"/>
                    <a:pt x="116" y="1"/>
                    <a:pt x="108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47" name="Google Shape;6447;p16"/>
            <p:cNvSpPr/>
            <p:nvPr/>
          </p:nvSpPr>
          <p:spPr>
            <a:xfrm>
              <a:off x="5156625" y="5212525"/>
              <a:ext cx="5425" cy="4875"/>
            </a:xfrm>
            <a:custGeom>
              <a:avLst/>
              <a:gdLst/>
              <a:ahLst/>
              <a:cxnLst/>
              <a:rect l="l" t="t" r="r" b="b"/>
              <a:pathLst>
                <a:path w="217" h="195" extrusionOk="0">
                  <a:moveTo>
                    <a:pt x="110" y="1"/>
                  </a:moveTo>
                  <a:cubicBezTo>
                    <a:pt x="66" y="1"/>
                    <a:pt x="26" y="29"/>
                    <a:pt x="15" y="71"/>
                  </a:cubicBezTo>
                  <a:cubicBezTo>
                    <a:pt x="1" y="123"/>
                    <a:pt x="31" y="178"/>
                    <a:pt x="84" y="191"/>
                  </a:cubicBezTo>
                  <a:cubicBezTo>
                    <a:pt x="93" y="193"/>
                    <a:pt x="101" y="194"/>
                    <a:pt x="109" y="194"/>
                  </a:cubicBezTo>
                  <a:cubicBezTo>
                    <a:pt x="152" y="194"/>
                    <a:pt x="191" y="165"/>
                    <a:pt x="202" y="122"/>
                  </a:cubicBezTo>
                  <a:cubicBezTo>
                    <a:pt x="216" y="70"/>
                    <a:pt x="186" y="15"/>
                    <a:pt x="134" y="4"/>
                  </a:cubicBezTo>
                  <a:cubicBezTo>
                    <a:pt x="126" y="2"/>
                    <a:pt x="118" y="1"/>
                    <a:pt x="110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48" name="Google Shape;6448;p16"/>
            <p:cNvSpPr/>
            <p:nvPr/>
          </p:nvSpPr>
          <p:spPr>
            <a:xfrm>
              <a:off x="5152000" y="5226075"/>
              <a:ext cx="7350" cy="6600"/>
            </a:xfrm>
            <a:custGeom>
              <a:avLst/>
              <a:gdLst/>
              <a:ahLst/>
              <a:cxnLst/>
              <a:rect l="l" t="t" r="r" b="b"/>
              <a:pathLst>
                <a:path w="294" h="264" extrusionOk="0">
                  <a:moveTo>
                    <a:pt x="149" y="0"/>
                  </a:moveTo>
                  <a:cubicBezTo>
                    <a:pt x="90" y="0"/>
                    <a:pt x="36" y="39"/>
                    <a:pt x="21" y="97"/>
                  </a:cubicBezTo>
                  <a:cubicBezTo>
                    <a:pt x="1" y="166"/>
                    <a:pt x="44" y="239"/>
                    <a:pt x="113" y="259"/>
                  </a:cubicBezTo>
                  <a:cubicBezTo>
                    <a:pt x="123" y="262"/>
                    <a:pt x="134" y="263"/>
                    <a:pt x="145" y="263"/>
                  </a:cubicBezTo>
                  <a:cubicBezTo>
                    <a:pt x="202" y="263"/>
                    <a:pt x="258" y="224"/>
                    <a:pt x="273" y="167"/>
                  </a:cubicBezTo>
                  <a:cubicBezTo>
                    <a:pt x="294" y="98"/>
                    <a:pt x="250" y="25"/>
                    <a:pt x="183" y="5"/>
                  </a:cubicBezTo>
                  <a:cubicBezTo>
                    <a:pt x="172" y="2"/>
                    <a:pt x="160" y="0"/>
                    <a:pt x="149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49" name="Google Shape;6449;p16"/>
            <p:cNvSpPr/>
            <p:nvPr/>
          </p:nvSpPr>
          <p:spPr>
            <a:xfrm>
              <a:off x="5150025" y="5225175"/>
              <a:ext cx="5425" cy="4850"/>
            </a:xfrm>
            <a:custGeom>
              <a:avLst/>
              <a:gdLst/>
              <a:ahLst/>
              <a:cxnLst/>
              <a:rect l="l" t="t" r="r" b="b"/>
              <a:pathLst>
                <a:path w="217" h="194" extrusionOk="0">
                  <a:moveTo>
                    <a:pt x="111" y="1"/>
                  </a:moveTo>
                  <a:cubicBezTo>
                    <a:pt x="68" y="1"/>
                    <a:pt x="27" y="30"/>
                    <a:pt x="15" y="72"/>
                  </a:cubicBezTo>
                  <a:cubicBezTo>
                    <a:pt x="1" y="124"/>
                    <a:pt x="32" y="177"/>
                    <a:pt x="84" y="190"/>
                  </a:cubicBezTo>
                  <a:cubicBezTo>
                    <a:pt x="93" y="193"/>
                    <a:pt x="101" y="194"/>
                    <a:pt x="110" y="194"/>
                  </a:cubicBezTo>
                  <a:cubicBezTo>
                    <a:pt x="153" y="194"/>
                    <a:pt x="192" y="166"/>
                    <a:pt x="202" y="123"/>
                  </a:cubicBezTo>
                  <a:cubicBezTo>
                    <a:pt x="216" y="70"/>
                    <a:pt x="186" y="16"/>
                    <a:pt x="134" y="4"/>
                  </a:cubicBezTo>
                  <a:cubicBezTo>
                    <a:pt x="127" y="2"/>
                    <a:pt x="119" y="1"/>
                    <a:pt x="111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50" name="Google Shape;6450;p16"/>
            <p:cNvSpPr/>
            <p:nvPr/>
          </p:nvSpPr>
          <p:spPr>
            <a:xfrm>
              <a:off x="5143000" y="5221275"/>
              <a:ext cx="6825" cy="6150"/>
            </a:xfrm>
            <a:custGeom>
              <a:avLst/>
              <a:gdLst/>
              <a:ahLst/>
              <a:cxnLst/>
              <a:rect l="l" t="t" r="r" b="b"/>
              <a:pathLst>
                <a:path w="273" h="246" extrusionOk="0">
                  <a:moveTo>
                    <a:pt x="139" y="0"/>
                  </a:moveTo>
                  <a:cubicBezTo>
                    <a:pt x="85" y="0"/>
                    <a:pt x="33" y="38"/>
                    <a:pt x="19" y="92"/>
                  </a:cubicBezTo>
                  <a:cubicBezTo>
                    <a:pt x="0" y="157"/>
                    <a:pt x="40" y="224"/>
                    <a:pt x="105" y="241"/>
                  </a:cubicBezTo>
                  <a:cubicBezTo>
                    <a:pt x="116" y="244"/>
                    <a:pt x="127" y="246"/>
                    <a:pt x="137" y="246"/>
                  </a:cubicBezTo>
                  <a:cubicBezTo>
                    <a:pt x="191" y="246"/>
                    <a:pt x="240" y="209"/>
                    <a:pt x="256" y="155"/>
                  </a:cubicBezTo>
                  <a:cubicBezTo>
                    <a:pt x="273" y="91"/>
                    <a:pt x="234" y="23"/>
                    <a:pt x="170" y="4"/>
                  </a:cubicBezTo>
                  <a:cubicBezTo>
                    <a:pt x="159" y="2"/>
                    <a:pt x="149" y="0"/>
                    <a:pt x="139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51" name="Google Shape;6451;p16"/>
            <p:cNvSpPr/>
            <p:nvPr/>
          </p:nvSpPr>
          <p:spPr>
            <a:xfrm>
              <a:off x="5139350" y="5212050"/>
              <a:ext cx="11875" cy="10725"/>
            </a:xfrm>
            <a:custGeom>
              <a:avLst/>
              <a:gdLst/>
              <a:ahLst/>
              <a:cxnLst/>
              <a:rect l="l" t="t" r="r" b="b"/>
              <a:pathLst>
                <a:path w="475" h="429" extrusionOk="0">
                  <a:moveTo>
                    <a:pt x="237" y="0"/>
                  </a:moveTo>
                  <a:cubicBezTo>
                    <a:pt x="143" y="0"/>
                    <a:pt x="56" y="64"/>
                    <a:pt x="31" y="157"/>
                  </a:cubicBezTo>
                  <a:cubicBezTo>
                    <a:pt x="1" y="270"/>
                    <a:pt x="67" y="389"/>
                    <a:pt x="181" y="421"/>
                  </a:cubicBezTo>
                  <a:cubicBezTo>
                    <a:pt x="199" y="426"/>
                    <a:pt x="218" y="428"/>
                    <a:pt x="236" y="428"/>
                  </a:cubicBezTo>
                  <a:cubicBezTo>
                    <a:pt x="330" y="428"/>
                    <a:pt x="417" y="366"/>
                    <a:pt x="445" y="271"/>
                  </a:cubicBezTo>
                  <a:cubicBezTo>
                    <a:pt x="475" y="158"/>
                    <a:pt x="409" y="40"/>
                    <a:pt x="295" y="9"/>
                  </a:cubicBezTo>
                  <a:cubicBezTo>
                    <a:pt x="276" y="3"/>
                    <a:pt x="257" y="0"/>
                    <a:pt x="237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52" name="Google Shape;6452;p16"/>
            <p:cNvSpPr/>
            <p:nvPr/>
          </p:nvSpPr>
          <p:spPr>
            <a:xfrm>
              <a:off x="5132575" y="5205800"/>
              <a:ext cx="5400" cy="4875"/>
            </a:xfrm>
            <a:custGeom>
              <a:avLst/>
              <a:gdLst/>
              <a:ahLst/>
              <a:cxnLst/>
              <a:rect l="l" t="t" r="r" b="b"/>
              <a:pathLst>
                <a:path w="216" h="195" extrusionOk="0">
                  <a:moveTo>
                    <a:pt x="109" y="1"/>
                  </a:moveTo>
                  <a:cubicBezTo>
                    <a:pt x="67" y="1"/>
                    <a:pt x="27" y="30"/>
                    <a:pt x="15" y="73"/>
                  </a:cubicBezTo>
                  <a:cubicBezTo>
                    <a:pt x="1" y="125"/>
                    <a:pt x="31" y="178"/>
                    <a:pt x="84" y="191"/>
                  </a:cubicBezTo>
                  <a:cubicBezTo>
                    <a:pt x="93" y="193"/>
                    <a:pt x="101" y="195"/>
                    <a:pt x="110" y="195"/>
                  </a:cubicBezTo>
                  <a:cubicBezTo>
                    <a:pt x="152" y="195"/>
                    <a:pt x="191" y="167"/>
                    <a:pt x="202" y="124"/>
                  </a:cubicBezTo>
                  <a:cubicBezTo>
                    <a:pt x="216" y="72"/>
                    <a:pt x="186" y="17"/>
                    <a:pt x="134" y="4"/>
                  </a:cubicBezTo>
                  <a:cubicBezTo>
                    <a:pt x="126" y="2"/>
                    <a:pt x="118" y="1"/>
                    <a:pt x="109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53" name="Google Shape;6453;p16"/>
            <p:cNvSpPr/>
            <p:nvPr/>
          </p:nvSpPr>
          <p:spPr>
            <a:xfrm>
              <a:off x="5146050" y="5231275"/>
              <a:ext cx="5400" cy="4850"/>
            </a:xfrm>
            <a:custGeom>
              <a:avLst/>
              <a:gdLst/>
              <a:ahLst/>
              <a:cxnLst/>
              <a:rect l="l" t="t" r="r" b="b"/>
              <a:pathLst>
                <a:path w="216" h="194" extrusionOk="0">
                  <a:moveTo>
                    <a:pt x="111" y="1"/>
                  </a:moveTo>
                  <a:cubicBezTo>
                    <a:pt x="68" y="1"/>
                    <a:pt x="27" y="30"/>
                    <a:pt x="15" y="71"/>
                  </a:cubicBezTo>
                  <a:cubicBezTo>
                    <a:pt x="0" y="124"/>
                    <a:pt x="30" y="177"/>
                    <a:pt x="83" y="190"/>
                  </a:cubicBezTo>
                  <a:cubicBezTo>
                    <a:pt x="92" y="193"/>
                    <a:pt x="101" y="194"/>
                    <a:pt x="110" y="194"/>
                  </a:cubicBezTo>
                  <a:cubicBezTo>
                    <a:pt x="152" y="194"/>
                    <a:pt x="190" y="166"/>
                    <a:pt x="201" y="123"/>
                  </a:cubicBezTo>
                  <a:cubicBezTo>
                    <a:pt x="216" y="70"/>
                    <a:pt x="185" y="17"/>
                    <a:pt x="134" y="4"/>
                  </a:cubicBezTo>
                  <a:cubicBezTo>
                    <a:pt x="126" y="2"/>
                    <a:pt x="118" y="1"/>
                    <a:pt x="111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54" name="Google Shape;6454;p16"/>
            <p:cNvSpPr/>
            <p:nvPr/>
          </p:nvSpPr>
          <p:spPr>
            <a:xfrm>
              <a:off x="5144525" y="5234425"/>
              <a:ext cx="5425" cy="4875"/>
            </a:xfrm>
            <a:custGeom>
              <a:avLst/>
              <a:gdLst/>
              <a:ahLst/>
              <a:cxnLst/>
              <a:rect l="l" t="t" r="r" b="b"/>
              <a:pathLst>
                <a:path w="217" h="195" extrusionOk="0">
                  <a:moveTo>
                    <a:pt x="111" y="0"/>
                  </a:moveTo>
                  <a:cubicBezTo>
                    <a:pt x="68" y="0"/>
                    <a:pt x="27" y="29"/>
                    <a:pt x="15" y="72"/>
                  </a:cubicBezTo>
                  <a:cubicBezTo>
                    <a:pt x="1" y="123"/>
                    <a:pt x="31" y="178"/>
                    <a:pt x="83" y="191"/>
                  </a:cubicBezTo>
                  <a:cubicBezTo>
                    <a:pt x="91" y="193"/>
                    <a:pt x="100" y="194"/>
                    <a:pt x="108" y="194"/>
                  </a:cubicBezTo>
                  <a:cubicBezTo>
                    <a:pt x="151" y="194"/>
                    <a:pt x="191" y="165"/>
                    <a:pt x="202" y="122"/>
                  </a:cubicBezTo>
                  <a:cubicBezTo>
                    <a:pt x="216" y="70"/>
                    <a:pt x="185" y="16"/>
                    <a:pt x="133" y="3"/>
                  </a:cubicBezTo>
                  <a:cubicBezTo>
                    <a:pt x="126" y="1"/>
                    <a:pt x="118" y="0"/>
                    <a:pt x="111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55" name="Google Shape;6455;p16"/>
            <p:cNvSpPr/>
            <p:nvPr/>
          </p:nvSpPr>
          <p:spPr>
            <a:xfrm>
              <a:off x="4833575" y="4908350"/>
              <a:ext cx="8650" cy="7725"/>
            </a:xfrm>
            <a:custGeom>
              <a:avLst/>
              <a:gdLst/>
              <a:ahLst/>
              <a:cxnLst/>
              <a:rect l="l" t="t" r="r" b="b"/>
              <a:pathLst>
                <a:path w="346" h="309" extrusionOk="0">
                  <a:moveTo>
                    <a:pt x="173" y="0"/>
                  </a:moveTo>
                  <a:cubicBezTo>
                    <a:pt x="105" y="0"/>
                    <a:pt x="41" y="45"/>
                    <a:pt x="23" y="113"/>
                  </a:cubicBezTo>
                  <a:cubicBezTo>
                    <a:pt x="0" y="194"/>
                    <a:pt x="48" y="280"/>
                    <a:pt x="131" y="303"/>
                  </a:cubicBezTo>
                  <a:cubicBezTo>
                    <a:pt x="145" y="307"/>
                    <a:pt x="158" y="309"/>
                    <a:pt x="172" y="309"/>
                  </a:cubicBezTo>
                  <a:cubicBezTo>
                    <a:pt x="239" y="309"/>
                    <a:pt x="302" y="263"/>
                    <a:pt x="321" y="195"/>
                  </a:cubicBezTo>
                  <a:cubicBezTo>
                    <a:pt x="345" y="115"/>
                    <a:pt x="296" y="28"/>
                    <a:pt x="213" y="6"/>
                  </a:cubicBezTo>
                  <a:cubicBezTo>
                    <a:pt x="200" y="2"/>
                    <a:pt x="186" y="0"/>
                    <a:pt x="173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56" name="Google Shape;6456;p16"/>
            <p:cNvSpPr/>
            <p:nvPr/>
          </p:nvSpPr>
          <p:spPr>
            <a:xfrm>
              <a:off x="4199300" y="4919600"/>
              <a:ext cx="229650" cy="497575"/>
            </a:xfrm>
            <a:custGeom>
              <a:avLst/>
              <a:gdLst/>
              <a:ahLst/>
              <a:cxnLst/>
              <a:rect l="l" t="t" r="r" b="b"/>
              <a:pathLst>
                <a:path w="9186" h="19903" extrusionOk="0">
                  <a:moveTo>
                    <a:pt x="2931" y="1"/>
                  </a:moveTo>
                  <a:cubicBezTo>
                    <a:pt x="2706" y="1"/>
                    <a:pt x="2468" y="27"/>
                    <a:pt x="2221" y="80"/>
                  </a:cubicBezTo>
                  <a:cubicBezTo>
                    <a:pt x="2135" y="97"/>
                    <a:pt x="2049" y="119"/>
                    <a:pt x="1964" y="142"/>
                  </a:cubicBezTo>
                  <a:cubicBezTo>
                    <a:pt x="1530" y="261"/>
                    <a:pt x="1148" y="458"/>
                    <a:pt x="857" y="716"/>
                  </a:cubicBezTo>
                  <a:cubicBezTo>
                    <a:pt x="717" y="841"/>
                    <a:pt x="598" y="987"/>
                    <a:pt x="518" y="1144"/>
                  </a:cubicBezTo>
                  <a:cubicBezTo>
                    <a:pt x="469" y="1233"/>
                    <a:pt x="434" y="1331"/>
                    <a:pt x="413" y="1434"/>
                  </a:cubicBezTo>
                  <a:cubicBezTo>
                    <a:pt x="361" y="1324"/>
                    <a:pt x="312" y="1214"/>
                    <a:pt x="274" y="1100"/>
                  </a:cubicBezTo>
                  <a:cubicBezTo>
                    <a:pt x="256" y="1046"/>
                    <a:pt x="199" y="1019"/>
                    <a:pt x="146" y="1019"/>
                  </a:cubicBezTo>
                  <a:cubicBezTo>
                    <a:pt x="136" y="1019"/>
                    <a:pt x="125" y="1020"/>
                    <a:pt x="116" y="1022"/>
                  </a:cubicBezTo>
                  <a:cubicBezTo>
                    <a:pt x="12" y="1065"/>
                    <a:pt x="1" y="1147"/>
                    <a:pt x="22" y="1214"/>
                  </a:cubicBezTo>
                  <a:cubicBezTo>
                    <a:pt x="120" y="1506"/>
                    <a:pt x="289" y="1779"/>
                    <a:pt x="525" y="2027"/>
                  </a:cubicBezTo>
                  <a:cubicBezTo>
                    <a:pt x="765" y="2280"/>
                    <a:pt x="1049" y="2478"/>
                    <a:pt x="1296" y="2639"/>
                  </a:cubicBezTo>
                  <a:cubicBezTo>
                    <a:pt x="1476" y="2756"/>
                    <a:pt x="1661" y="2866"/>
                    <a:pt x="1846" y="2975"/>
                  </a:cubicBezTo>
                  <a:cubicBezTo>
                    <a:pt x="2256" y="3218"/>
                    <a:pt x="2679" y="3467"/>
                    <a:pt x="3037" y="3797"/>
                  </a:cubicBezTo>
                  <a:cubicBezTo>
                    <a:pt x="3140" y="3900"/>
                    <a:pt x="3224" y="3992"/>
                    <a:pt x="3300" y="4091"/>
                  </a:cubicBezTo>
                  <a:cubicBezTo>
                    <a:pt x="3408" y="4226"/>
                    <a:pt x="3504" y="4379"/>
                    <a:pt x="3587" y="4514"/>
                  </a:cubicBezTo>
                  <a:lnTo>
                    <a:pt x="3586" y="4511"/>
                  </a:lnTo>
                  <a:lnTo>
                    <a:pt x="3586" y="4511"/>
                  </a:lnTo>
                  <a:cubicBezTo>
                    <a:pt x="4202" y="5512"/>
                    <a:pt x="4598" y="6616"/>
                    <a:pt x="5002" y="7959"/>
                  </a:cubicBezTo>
                  <a:cubicBezTo>
                    <a:pt x="5095" y="8271"/>
                    <a:pt x="5187" y="8585"/>
                    <a:pt x="5278" y="8900"/>
                  </a:cubicBezTo>
                  <a:lnTo>
                    <a:pt x="5388" y="9284"/>
                  </a:lnTo>
                  <a:cubicBezTo>
                    <a:pt x="5480" y="9601"/>
                    <a:pt x="5576" y="9916"/>
                    <a:pt x="5674" y="10231"/>
                  </a:cubicBezTo>
                  <a:lnTo>
                    <a:pt x="5832" y="10753"/>
                  </a:lnTo>
                  <a:cubicBezTo>
                    <a:pt x="6588" y="13282"/>
                    <a:pt x="6984" y="15589"/>
                    <a:pt x="7041" y="17798"/>
                  </a:cubicBezTo>
                  <a:cubicBezTo>
                    <a:pt x="7053" y="18279"/>
                    <a:pt x="7046" y="18767"/>
                    <a:pt x="7023" y="19289"/>
                  </a:cubicBezTo>
                  <a:cubicBezTo>
                    <a:pt x="7017" y="19376"/>
                    <a:pt x="7039" y="19445"/>
                    <a:pt x="7087" y="19503"/>
                  </a:cubicBezTo>
                  <a:cubicBezTo>
                    <a:pt x="7099" y="19519"/>
                    <a:pt x="7113" y="19533"/>
                    <a:pt x="7128" y="19544"/>
                  </a:cubicBezTo>
                  <a:cubicBezTo>
                    <a:pt x="7138" y="19553"/>
                    <a:pt x="7148" y="19562"/>
                    <a:pt x="7159" y="19572"/>
                  </a:cubicBezTo>
                  <a:cubicBezTo>
                    <a:pt x="7382" y="19740"/>
                    <a:pt x="7656" y="19833"/>
                    <a:pt x="8031" y="19875"/>
                  </a:cubicBezTo>
                  <a:cubicBezTo>
                    <a:pt x="8080" y="19881"/>
                    <a:pt x="8129" y="19883"/>
                    <a:pt x="8179" y="19883"/>
                  </a:cubicBezTo>
                  <a:cubicBezTo>
                    <a:pt x="8203" y="19889"/>
                    <a:pt x="8229" y="19892"/>
                    <a:pt x="8255" y="19895"/>
                  </a:cubicBezTo>
                  <a:cubicBezTo>
                    <a:pt x="8297" y="19899"/>
                    <a:pt x="8340" y="19902"/>
                    <a:pt x="8382" y="19902"/>
                  </a:cubicBezTo>
                  <a:cubicBezTo>
                    <a:pt x="8423" y="19902"/>
                    <a:pt x="8466" y="19898"/>
                    <a:pt x="8506" y="19895"/>
                  </a:cubicBezTo>
                  <a:cubicBezTo>
                    <a:pt x="8535" y="19891"/>
                    <a:pt x="8562" y="19888"/>
                    <a:pt x="8590" y="19882"/>
                  </a:cubicBezTo>
                  <a:cubicBezTo>
                    <a:pt x="8660" y="19868"/>
                    <a:pt x="8732" y="19843"/>
                    <a:pt x="8818" y="19804"/>
                  </a:cubicBezTo>
                  <a:lnTo>
                    <a:pt x="8858" y="19790"/>
                  </a:lnTo>
                  <a:lnTo>
                    <a:pt x="8900" y="19776"/>
                  </a:lnTo>
                  <a:cubicBezTo>
                    <a:pt x="8962" y="19753"/>
                    <a:pt x="8991" y="19738"/>
                    <a:pt x="9012" y="19718"/>
                  </a:cubicBezTo>
                  <a:cubicBezTo>
                    <a:pt x="9055" y="19682"/>
                    <a:pt x="9078" y="19638"/>
                    <a:pt x="9092" y="19569"/>
                  </a:cubicBezTo>
                  <a:cubicBezTo>
                    <a:pt x="9151" y="19292"/>
                    <a:pt x="9166" y="19006"/>
                    <a:pt x="9174" y="18739"/>
                  </a:cubicBezTo>
                  <a:cubicBezTo>
                    <a:pt x="9186" y="18466"/>
                    <a:pt x="9186" y="18174"/>
                    <a:pt x="9173" y="17822"/>
                  </a:cubicBezTo>
                  <a:cubicBezTo>
                    <a:pt x="9153" y="17311"/>
                    <a:pt x="9103" y="16757"/>
                    <a:pt x="9009" y="16076"/>
                  </a:cubicBezTo>
                  <a:cubicBezTo>
                    <a:pt x="8857" y="14964"/>
                    <a:pt x="8614" y="13871"/>
                    <a:pt x="8340" y="12657"/>
                  </a:cubicBezTo>
                  <a:cubicBezTo>
                    <a:pt x="7849" y="10491"/>
                    <a:pt x="7261" y="8186"/>
                    <a:pt x="6322" y="6000"/>
                  </a:cubicBezTo>
                  <a:cubicBezTo>
                    <a:pt x="6204" y="5726"/>
                    <a:pt x="6071" y="5440"/>
                    <a:pt x="5917" y="5125"/>
                  </a:cubicBezTo>
                  <a:cubicBezTo>
                    <a:pt x="5790" y="4873"/>
                    <a:pt x="5645" y="4608"/>
                    <a:pt x="5460" y="4294"/>
                  </a:cubicBezTo>
                  <a:lnTo>
                    <a:pt x="5411" y="4211"/>
                  </a:lnTo>
                  <a:cubicBezTo>
                    <a:pt x="5272" y="3971"/>
                    <a:pt x="5134" y="3731"/>
                    <a:pt x="5005" y="3485"/>
                  </a:cubicBezTo>
                  <a:cubicBezTo>
                    <a:pt x="4858" y="3209"/>
                    <a:pt x="4739" y="2921"/>
                    <a:pt x="4649" y="2628"/>
                  </a:cubicBezTo>
                  <a:cubicBezTo>
                    <a:pt x="4577" y="2365"/>
                    <a:pt x="4534" y="2089"/>
                    <a:pt x="4491" y="1822"/>
                  </a:cubicBezTo>
                  <a:cubicBezTo>
                    <a:pt x="4463" y="1644"/>
                    <a:pt x="4435" y="1467"/>
                    <a:pt x="4399" y="1291"/>
                  </a:cubicBezTo>
                  <a:cubicBezTo>
                    <a:pt x="4363" y="1118"/>
                    <a:pt x="4312" y="946"/>
                    <a:pt x="4246" y="778"/>
                  </a:cubicBezTo>
                  <a:cubicBezTo>
                    <a:pt x="4285" y="723"/>
                    <a:pt x="4304" y="637"/>
                    <a:pt x="4258" y="570"/>
                  </a:cubicBezTo>
                  <a:cubicBezTo>
                    <a:pt x="4211" y="503"/>
                    <a:pt x="4157" y="427"/>
                    <a:pt x="4090" y="364"/>
                  </a:cubicBezTo>
                  <a:cubicBezTo>
                    <a:pt x="4048" y="327"/>
                    <a:pt x="4004" y="291"/>
                    <a:pt x="3955" y="261"/>
                  </a:cubicBezTo>
                  <a:cubicBezTo>
                    <a:pt x="3909" y="198"/>
                    <a:pt x="3857" y="139"/>
                    <a:pt x="3804" y="78"/>
                  </a:cubicBezTo>
                  <a:cubicBezTo>
                    <a:pt x="3774" y="46"/>
                    <a:pt x="3732" y="28"/>
                    <a:pt x="3690" y="28"/>
                  </a:cubicBezTo>
                  <a:cubicBezTo>
                    <a:pt x="3680" y="28"/>
                    <a:pt x="3670" y="29"/>
                    <a:pt x="3660" y="31"/>
                  </a:cubicBezTo>
                  <a:cubicBezTo>
                    <a:pt x="3639" y="37"/>
                    <a:pt x="3617" y="45"/>
                    <a:pt x="3602" y="60"/>
                  </a:cubicBezTo>
                  <a:lnTo>
                    <a:pt x="3577" y="88"/>
                  </a:lnTo>
                  <a:cubicBezTo>
                    <a:pt x="3479" y="55"/>
                    <a:pt x="3369" y="32"/>
                    <a:pt x="3248" y="19"/>
                  </a:cubicBezTo>
                  <a:cubicBezTo>
                    <a:pt x="3145" y="7"/>
                    <a:pt x="3040" y="1"/>
                    <a:pt x="2931" y="1"/>
                  </a:cubicBezTo>
                  <a:close/>
                </a:path>
              </a:pathLst>
            </a:custGeom>
            <a:solidFill>
              <a:srgbClr val="6C75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57" name="Google Shape;6457;p16"/>
            <p:cNvSpPr/>
            <p:nvPr/>
          </p:nvSpPr>
          <p:spPr>
            <a:xfrm>
              <a:off x="4198800" y="4919350"/>
              <a:ext cx="230400" cy="497875"/>
            </a:xfrm>
            <a:custGeom>
              <a:avLst/>
              <a:gdLst/>
              <a:ahLst/>
              <a:cxnLst/>
              <a:rect l="l" t="t" r="r" b="b"/>
              <a:pathLst>
                <a:path w="9216" h="19915" extrusionOk="0">
                  <a:moveTo>
                    <a:pt x="1684" y="2623"/>
                  </a:moveTo>
                  <a:lnTo>
                    <a:pt x="1684" y="2623"/>
                  </a:lnTo>
                  <a:cubicBezTo>
                    <a:pt x="1686" y="2624"/>
                    <a:pt x="1689" y="2625"/>
                    <a:pt x="1691" y="2625"/>
                  </a:cubicBezTo>
                  <a:cubicBezTo>
                    <a:pt x="1688" y="2624"/>
                    <a:pt x="1686" y="2623"/>
                    <a:pt x="1684" y="2623"/>
                  </a:cubicBezTo>
                  <a:close/>
                  <a:moveTo>
                    <a:pt x="7652" y="18332"/>
                  </a:moveTo>
                  <a:cubicBezTo>
                    <a:pt x="7652" y="18332"/>
                    <a:pt x="7652" y="18332"/>
                    <a:pt x="7652" y="18333"/>
                  </a:cubicBezTo>
                  <a:lnTo>
                    <a:pt x="7652" y="18333"/>
                  </a:lnTo>
                  <a:cubicBezTo>
                    <a:pt x="7652" y="18332"/>
                    <a:pt x="7652" y="18332"/>
                    <a:pt x="7652" y="18332"/>
                  </a:cubicBezTo>
                  <a:close/>
                  <a:moveTo>
                    <a:pt x="2956" y="1"/>
                  </a:moveTo>
                  <a:cubicBezTo>
                    <a:pt x="2731" y="1"/>
                    <a:pt x="2491" y="28"/>
                    <a:pt x="2243" y="81"/>
                  </a:cubicBezTo>
                  <a:cubicBezTo>
                    <a:pt x="2155" y="100"/>
                    <a:pt x="2067" y="120"/>
                    <a:pt x="1983" y="143"/>
                  </a:cubicBezTo>
                  <a:cubicBezTo>
                    <a:pt x="1543" y="265"/>
                    <a:pt x="1158" y="465"/>
                    <a:pt x="871" y="719"/>
                  </a:cubicBezTo>
                  <a:cubicBezTo>
                    <a:pt x="732" y="844"/>
                    <a:pt x="611" y="990"/>
                    <a:pt x="531" y="1147"/>
                  </a:cubicBezTo>
                  <a:cubicBezTo>
                    <a:pt x="480" y="1242"/>
                    <a:pt x="444" y="1341"/>
                    <a:pt x="426" y="1441"/>
                  </a:cubicBezTo>
                  <a:lnTo>
                    <a:pt x="407" y="1372"/>
                  </a:lnTo>
                  <a:cubicBezTo>
                    <a:pt x="371" y="1285"/>
                    <a:pt x="331" y="1197"/>
                    <a:pt x="302" y="1104"/>
                  </a:cubicBezTo>
                  <a:cubicBezTo>
                    <a:pt x="280" y="1046"/>
                    <a:pt x="219" y="1016"/>
                    <a:pt x="164" y="1016"/>
                  </a:cubicBezTo>
                  <a:cubicBezTo>
                    <a:pt x="155" y="1016"/>
                    <a:pt x="145" y="1017"/>
                    <a:pt x="136" y="1019"/>
                  </a:cubicBezTo>
                  <a:cubicBezTo>
                    <a:pt x="1" y="1076"/>
                    <a:pt x="24" y="1189"/>
                    <a:pt x="32" y="1222"/>
                  </a:cubicBezTo>
                  <a:cubicBezTo>
                    <a:pt x="136" y="1520"/>
                    <a:pt x="305" y="1793"/>
                    <a:pt x="538" y="2037"/>
                  </a:cubicBezTo>
                  <a:cubicBezTo>
                    <a:pt x="640" y="2145"/>
                    <a:pt x="749" y="2241"/>
                    <a:pt x="861" y="2332"/>
                  </a:cubicBezTo>
                  <a:cubicBezTo>
                    <a:pt x="1013" y="2414"/>
                    <a:pt x="1170" y="2488"/>
                    <a:pt x="1331" y="2547"/>
                  </a:cubicBezTo>
                  <a:cubicBezTo>
                    <a:pt x="1329" y="2546"/>
                    <a:pt x="1327" y="2545"/>
                    <a:pt x="1325" y="2544"/>
                  </a:cubicBezTo>
                  <a:lnTo>
                    <a:pt x="1325" y="2544"/>
                  </a:lnTo>
                  <a:cubicBezTo>
                    <a:pt x="1392" y="2567"/>
                    <a:pt x="1459" y="2587"/>
                    <a:pt x="1530" y="2599"/>
                  </a:cubicBezTo>
                  <a:cubicBezTo>
                    <a:pt x="1576" y="2608"/>
                    <a:pt x="1624" y="2613"/>
                    <a:pt x="1668" y="2621"/>
                  </a:cubicBezTo>
                  <a:lnTo>
                    <a:pt x="1670" y="2621"/>
                  </a:lnTo>
                  <a:cubicBezTo>
                    <a:pt x="1674" y="2622"/>
                    <a:pt x="1678" y="2622"/>
                    <a:pt x="1684" y="2623"/>
                  </a:cubicBezTo>
                  <a:lnTo>
                    <a:pt x="1684" y="2623"/>
                  </a:lnTo>
                  <a:cubicBezTo>
                    <a:pt x="1682" y="2622"/>
                    <a:pt x="1679" y="2621"/>
                    <a:pt x="1677" y="2621"/>
                  </a:cubicBezTo>
                  <a:lnTo>
                    <a:pt x="1677" y="2621"/>
                  </a:lnTo>
                  <a:cubicBezTo>
                    <a:pt x="1705" y="2623"/>
                    <a:pt x="1733" y="2624"/>
                    <a:pt x="1761" y="2624"/>
                  </a:cubicBezTo>
                  <a:cubicBezTo>
                    <a:pt x="1785" y="2624"/>
                    <a:pt x="1809" y="2623"/>
                    <a:pt x="1833" y="2621"/>
                  </a:cubicBezTo>
                  <a:cubicBezTo>
                    <a:pt x="1869" y="2618"/>
                    <a:pt x="1904" y="2613"/>
                    <a:pt x="1940" y="2606"/>
                  </a:cubicBezTo>
                  <a:cubicBezTo>
                    <a:pt x="1998" y="2592"/>
                    <a:pt x="2057" y="2576"/>
                    <a:pt x="2115" y="2556"/>
                  </a:cubicBezTo>
                  <a:cubicBezTo>
                    <a:pt x="2160" y="2540"/>
                    <a:pt x="2198" y="2522"/>
                    <a:pt x="2240" y="2504"/>
                  </a:cubicBezTo>
                  <a:lnTo>
                    <a:pt x="2240" y="2504"/>
                  </a:lnTo>
                  <a:cubicBezTo>
                    <a:pt x="2240" y="2504"/>
                    <a:pt x="2240" y="2504"/>
                    <a:pt x="2240" y="2504"/>
                  </a:cubicBezTo>
                  <a:cubicBezTo>
                    <a:pt x="2319" y="2467"/>
                    <a:pt x="2395" y="2425"/>
                    <a:pt x="2477" y="2392"/>
                  </a:cubicBezTo>
                  <a:cubicBezTo>
                    <a:pt x="2528" y="2373"/>
                    <a:pt x="2580" y="2352"/>
                    <a:pt x="2636" y="2340"/>
                  </a:cubicBezTo>
                  <a:cubicBezTo>
                    <a:pt x="2674" y="2333"/>
                    <a:pt x="2709" y="2325"/>
                    <a:pt x="2747" y="2323"/>
                  </a:cubicBezTo>
                  <a:cubicBezTo>
                    <a:pt x="2769" y="2322"/>
                    <a:pt x="2791" y="2321"/>
                    <a:pt x="2813" y="2321"/>
                  </a:cubicBezTo>
                  <a:cubicBezTo>
                    <a:pt x="2902" y="2321"/>
                    <a:pt x="2991" y="2333"/>
                    <a:pt x="3076" y="2361"/>
                  </a:cubicBezTo>
                  <a:cubicBezTo>
                    <a:pt x="3152" y="2385"/>
                    <a:pt x="3228" y="2411"/>
                    <a:pt x="3298" y="2448"/>
                  </a:cubicBezTo>
                  <a:cubicBezTo>
                    <a:pt x="3557" y="2583"/>
                    <a:pt x="3777" y="2784"/>
                    <a:pt x="3966" y="3001"/>
                  </a:cubicBezTo>
                  <a:cubicBezTo>
                    <a:pt x="4218" y="3287"/>
                    <a:pt x="4439" y="3599"/>
                    <a:pt x="4638" y="3925"/>
                  </a:cubicBezTo>
                  <a:cubicBezTo>
                    <a:pt x="4855" y="4274"/>
                    <a:pt x="5052" y="4636"/>
                    <a:pt x="5237" y="5003"/>
                  </a:cubicBezTo>
                  <a:cubicBezTo>
                    <a:pt x="5552" y="5630"/>
                    <a:pt x="5835" y="6270"/>
                    <a:pt x="6091" y="6924"/>
                  </a:cubicBezTo>
                  <a:cubicBezTo>
                    <a:pt x="6478" y="7920"/>
                    <a:pt x="6780" y="8952"/>
                    <a:pt x="7011" y="9996"/>
                  </a:cubicBezTo>
                  <a:cubicBezTo>
                    <a:pt x="7271" y="11178"/>
                    <a:pt x="7455" y="12374"/>
                    <a:pt x="7601" y="13577"/>
                  </a:cubicBezTo>
                  <a:cubicBezTo>
                    <a:pt x="7749" y="14795"/>
                    <a:pt x="7863" y="16020"/>
                    <a:pt x="7992" y="17242"/>
                  </a:cubicBezTo>
                  <a:cubicBezTo>
                    <a:pt x="7996" y="17292"/>
                    <a:pt x="7951" y="17337"/>
                    <a:pt x="7902" y="17340"/>
                  </a:cubicBezTo>
                  <a:cubicBezTo>
                    <a:pt x="7901" y="17340"/>
                    <a:pt x="7900" y="17340"/>
                    <a:pt x="7899" y="17340"/>
                  </a:cubicBezTo>
                  <a:cubicBezTo>
                    <a:pt x="7858" y="17340"/>
                    <a:pt x="7820" y="17313"/>
                    <a:pt x="7808" y="17274"/>
                  </a:cubicBezTo>
                  <a:cubicBezTo>
                    <a:pt x="7798" y="17232"/>
                    <a:pt x="7784" y="17186"/>
                    <a:pt x="7767" y="17144"/>
                  </a:cubicBezTo>
                  <a:cubicBezTo>
                    <a:pt x="7752" y="17104"/>
                    <a:pt x="7735" y="17064"/>
                    <a:pt x="7715" y="17022"/>
                  </a:cubicBezTo>
                  <a:lnTo>
                    <a:pt x="7715" y="17022"/>
                  </a:lnTo>
                  <a:cubicBezTo>
                    <a:pt x="7719" y="17032"/>
                    <a:pt x="7721" y="17037"/>
                    <a:pt x="7724" y="17047"/>
                  </a:cubicBezTo>
                  <a:cubicBezTo>
                    <a:pt x="7702" y="17004"/>
                    <a:pt x="7680" y="16960"/>
                    <a:pt x="7662" y="16917"/>
                  </a:cubicBezTo>
                  <a:cubicBezTo>
                    <a:pt x="7650" y="16942"/>
                    <a:pt x="7640" y="16968"/>
                    <a:pt x="7630" y="16996"/>
                  </a:cubicBezTo>
                  <a:cubicBezTo>
                    <a:pt x="7635" y="16989"/>
                    <a:pt x="7636" y="16982"/>
                    <a:pt x="7640" y="16975"/>
                  </a:cubicBezTo>
                  <a:lnTo>
                    <a:pt x="7640" y="16975"/>
                  </a:lnTo>
                  <a:cubicBezTo>
                    <a:pt x="7601" y="17088"/>
                    <a:pt x="7583" y="17200"/>
                    <a:pt x="7570" y="17318"/>
                  </a:cubicBezTo>
                  <a:lnTo>
                    <a:pt x="7570" y="17327"/>
                  </a:lnTo>
                  <a:cubicBezTo>
                    <a:pt x="7548" y="17664"/>
                    <a:pt x="7597" y="18000"/>
                    <a:pt x="7652" y="18329"/>
                  </a:cubicBezTo>
                  <a:cubicBezTo>
                    <a:pt x="7652" y="18325"/>
                    <a:pt x="7650" y="18319"/>
                    <a:pt x="7650" y="18313"/>
                  </a:cubicBezTo>
                  <a:lnTo>
                    <a:pt x="7650" y="18313"/>
                  </a:lnTo>
                  <a:cubicBezTo>
                    <a:pt x="7652" y="18319"/>
                    <a:pt x="7652" y="18325"/>
                    <a:pt x="7652" y="18329"/>
                  </a:cubicBezTo>
                  <a:cubicBezTo>
                    <a:pt x="7652" y="18331"/>
                    <a:pt x="7652" y="18332"/>
                    <a:pt x="7652" y="18333"/>
                  </a:cubicBezTo>
                  <a:lnTo>
                    <a:pt x="7652" y="18333"/>
                  </a:lnTo>
                  <a:cubicBezTo>
                    <a:pt x="7652" y="18333"/>
                    <a:pt x="7652" y="18333"/>
                    <a:pt x="7652" y="18333"/>
                  </a:cubicBezTo>
                  <a:lnTo>
                    <a:pt x="7652" y="18333"/>
                  </a:lnTo>
                  <a:cubicBezTo>
                    <a:pt x="7714" y="18677"/>
                    <a:pt x="7787" y="19022"/>
                    <a:pt x="7830" y="19368"/>
                  </a:cubicBezTo>
                  <a:cubicBezTo>
                    <a:pt x="7850" y="19531"/>
                    <a:pt x="7863" y="19697"/>
                    <a:pt x="7860" y="19859"/>
                  </a:cubicBezTo>
                  <a:cubicBezTo>
                    <a:pt x="7920" y="19870"/>
                    <a:pt x="7985" y="19879"/>
                    <a:pt x="8051" y="19886"/>
                  </a:cubicBezTo>
                  <a:cubicBezTo>
                    <a:pt x="8100" y="19892"/>
                    <a:pt x="8147" y="19895"/>
                    <a:pt x="8198" y="19898"/>
                  </a:cubicBezTo>
                  <a:lnTo>
                    <a:pt x="8275" y="19906"/>
                  </a:lnTo>
                  <a:cubicBezTo>
                    <a:pt x="8317" y="19912"/>
                    <a:pt x="8360" y="19914"/>
                    <a:pt x="8402" y="19915"/>
                  </a:cubicBezTo>
                  <a:cubicBezTo>
                    <a:pt x="8446" y="19915"/>
                    <a:pt x="8489" y="19914"/>
                    <a:pt x="8531" y="19908"/>
                  </a:cubicBezTo>
                  <a:cubicBezTo>
                    <a:pt x="8557" y="19905"/>
                    <a:pt x="8585" y="19901"/>
                    <a:pt x="8614" y="19895"/>
                  </a:cubicBezTo>
                  <a:cubicBezTo>
                    <a:pt x="8684" y="19880"/>
                    <a:pt x="8756" y="19856"/>
                    <a:pt x="8847" y="19819"/>
                  </a:cubicBezTo>
                  <a:lnTo>
                    <a:pt x="8886" y="19804"/>
                  </a:lnTo>
                  <a:lnTo>
                    <a:pt x="8926" y="19790"/>
                  </a:lnTo>
                  <a:cubicBezTo>
                    <a:pt x="8986" y="19764"/>
                    <a:pt x="9016" y="19750"/>
                    <a:pt x="9038" y="19730"/>
                  </a:cubicBezTo>
                  <a:cubicBezTo>
                    <a:pt x="9084" y="19692"/>
                    <a:pt x="9108" y="19648"/>
                    <a:pt x="9121" y="19577"/>
                  </a:cubicBezTo>
                  <a:cubicBezTo>
                    <a:pt x="9184" y="19290"/>
                    <a:pt x="9196" y="18997"/>
                    <a:pt x="9203" y="18746"/>
                  </a:cubicBezTo>
                  <a:cubicBezTo>
                    <a:pt x="9216" y="18484"/>
                    <a:pt x="9214" y="18191"/>
                    <a:pt x="9203" y="17827"/>
                  </a:cubicBezTo>
                  <a:cubicBezTo>
                    <a:pt x="9184" y="17331"/>
                    <a:pt x="9134" y="16777"/>
                    <a:pt x="9041" y="16081"/>
                  </a:cubicBezTo>
                  <a:cubicBezTo>
                    <a:pt x="8893" y="15004"/>
                    <a:pt x="8670" y="13984"/>
                    <a:pt x="8370" y="12663"/>
                  </a:cubicBezTo>
                  <a:cubicBezTo>
                    <a:pt x="7879" y="10506"/>
                    <a:pt x="7296" y="8203"/>
                    <a:pt x="6352" y="6006"/>
                  </a:cubicBezTo>
                  <a:cubicBezTo>
                    <a:pt x="6233" y="5730"/>
                    <a:pt x="6099" y="5444"/>
                    <a:pt x="5943" y="5130"/>
                  </a:cubicBezTo>
                  <a:cubicBezTo>
                    <a:pt x="5820" y="4883"/>
                    <a:pt x="5675" y="4618"/>
                    <a:pt x="5487" y="4300"/>
                  </a:cubicBezTo>
                  <a:lnTo>
                    <a:pt x="5438" y="4215"/>
                  </a:lnTo>
                  <a:cubicBezTo>
                    <a:pt x="5299" y="3973"/>
                    <a:pt x="5158" y="3735"/>
                    <a:pt x="5031" y="3489"/>
                  </a:cubicBezTo>
                  <a:cubicBezTo>
                    <a:pt x="4884" y="3209"/>
                    <a:pt x="4765" y="2922"/>
                    <a:pt x="4679" y="2635"/>
                  </a:cubicBezTo>
                  <a:cubicBezTo>
                    <a:pt x="4604" y="2365"/>
                    <a:pt x="4559" y="2069"/>
                    <a:pt x="4521" y="1831"/>
                  </a:cubicBezTo>
                  <a:cubicBezTo>
                    <a:pt x="4495" y="1652"/>
                    <a:pt x="4466" y="1474"/>
                    <a:pt x="4430" y="1299"/>
                  </a:cubicBezTo>
                  <a:cubicBezTo>
                    <a:pt x="4396" y="1128"/>
                    <a:pt x="4344" y="956"/>
                    <a:pt x="4276" y="783"/>
                  </a:cubicBezTo>
                  <a:cubicBezTo>
                    <a:pt x="4317" y="732"/>
                    <a:pt x="4332" y="640"/>
                    <a:pt x="4284" y="575"/>
                  </a:cubicBezTo>
                  <a:cubicBezTo>
                    <a:pt x="4233" y="503"/>
                    <a:pt x="4182" y="429"/>
                    <a:pt x="4117" y="368"/>
                  </a:cubicBezTo>
                  <a:cubicBezTo>
                    <a:pt x="4075" y="330"/>
                    <a:pt x="4031" y="294"/>
                    <a:pt x="3981" y="264"/>
                  </a:cubicBezTo>
                  <a:cubicBezTo>
                    <a:pt x="3936" y="203"/>
                    <a:pt x="3884" y="143"/>
                    <a:pt x="3830" y="84"/>
                  </a:cubicBezTo>
                  <a:cubicBezTo>
                    <a:pt x="3797" y="48"/>
                    <a:pt x="3752" y="27"/>
                    <a:pt x="3706" y="27"/>
                  </a:cubicBezTo>
                  <a:cubicBezTo>
                    <a:pt x="3697" y="27"/>
                    <a:pt x="3688" y="28"/>
                    <a:pt x="3679" y="29"/>
                  </a:cubicBezTo>
                  <a:cubicBezTo>
                    <a:pt x="3657" y="35"/>
                    <a:pt x="3634" y="45"/>
                    <a:pt x="3616" y="60"/>
                  </a:cubicBezTo>
                  <a:lnTo>
                    <a:pt x="3591" y="88"/>
                  </a:lnTo>
                  <a:cubicBezTo>
                    <a:pt x="3501" y="52"/>
                    <a:pt x="3390" y="29"/>
                    <a:pt x="3270" y="19"/>
                  </a:cubicBezTo>
                  <a:cubicBezTo>
                    <a:pt x="3169" y="7"/>
                    <a:pt x="3064" y="1"/>
                    <a:pt x="2956" y="1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58" name="Google Shape;6458;p16"/>
            <p:cNvSpPr/>
            <p:nvPr/>
          </p:nvSpPr>
          <p:spPr>
            <a:xfrm>
              <a:off x="4240500" y="4984950"/>
              <a:ext cx="100" cy="25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3" y="1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59" name="Google Shape;6459;p16"/>
            <p:cNvSpPr/>
            <p:nvPr/>
          </p:nvSpPr>
          <p:spPr>
            <a:xfrm>
              <a:off x="4332475" y="4447275"/>
              <a:ext cx="141975" cy="361100"/>
            </a:xfrm>
            <a:custGeom>
              <a:avLst/>
              <a:gdLst/>
              <a:ahLst/>
              <a:cxnLst/>
              <a:rect l="l" t="t" r="r" b="b"/>
              <a:pathLst>
                <a:path w="5679" h="14444" extrusionOk="0">
                  <a:moveTo>
                    <a:pt x="4935" y="1"/>
                  </a:moveTo>
                  <a:cubicBezTo>
                    <a:pt x="4926" y="1"/>
                    <a:pt x="4917" y="2"/>
                    <a:pt x="4907" y="4"/>
                  </a:cubicBezTo>
                  <a:lnTo>
                    <a:pt x="4881" y="11"/>
                  </a:lnTo>
                  <a:cubicBezTo>
                    <a:pt x="4728" y="78"/>
                    <a:pt x="4576" y="147"/>
                    <a:pt x="4428" y="229"/>
                  </a:cubicBezTo>
                  <a:cubicBezTo>
                    <a:pt x="4275" y="311"/>
                    <a:pt x="4120" y="412"/>
                    <a:pt x="3941" y="542"/>
                  </a:cubicBezTo>
                  <a:cubicBezTo>
                    <a:pt x="3652" y="753"/>
                    <a:pt x="3359" y="1013"/>
                    <a:pt x="3050" y="1338"/>
                  </a:cubicBezTo>
                  <a:cubicBezTo>
                    <a:pt x="2516" y="1900"/>
                    <a:pt x="2007" y="2596"/>
                    <a:pt x="1499" y="3471"/>
                  </a:cubicBezTo>
                  <a:cubicBezTo>
                    <a:pt x="1068" y="4215"/>
                    <a:pt x="706" y="4999"/>
                    <a:pt x="420" y="5805"/>
                  </a:cubicBezTo>
                  <a:cubicBezTo>
                    <a:pt x="293" y="6158"/>
                    <a:pt x="191" y="6514"/>
                    <a:pt x="113" y="6858"/>
                  </a:cubicBezTo>
                  <a:cubicBezTo>
                    <a:pt x="31" y="7235"/>
                    <a:pt x="1" y="7636"/>
                    <a:pt x="22" y="8081"/>
                  </a:cubicBezTo>
                  <a:cubicBezTo>
                    <a:pt x="44" y="8570"/>
                    <a:pt x="132" y="9048"/>
                    <a:pt x="254" y="9617"/>
                  </a:cubicBezTo>
                  <a:cubicBezTo>
                    <a:pt x="298" y="9824"/>
                    <a:pt x="346" y="10029"/>
                    <a:pt x="393" y="10236"/>
                  </a:cubicBezTo>
                  <a:cubicBezTo>
                    <a:pt x="471" y="10566"/>
                    <a:pt x="547" y="10896"/>
                    <a:pt x="611" y="11228"/>
                  </a:cubicBezTo>
                  <a:cubicBezTo>
                    <a:pt x="728" y="11850"/>
                    <a:pt x="766" y="12349"/>
                    <a:pt x="735" y="12823"/>
                  </a:cubicBezTo>
                  <a:cubicBezTo>
                    <a:pt x="728" y="12912"/>
                    <a:pt x="716" y="12999"/>
                    <a:pt x="702" y="13087"/>
                  </a:cubicBezTo>
                  <a:cubicBezTo>
                    <a:pt x="659" y="13127"/>
                    <a:pt x="627" y="13184"/>
                    <a:pt x="613" y="13246"/>
                  </a:cubicBezTo>
                  <a:cubicBezTo>
                    <a:pt x="598" y="13308"/>
                    <a:pt x="606" y="13376"/>
                    <a:pt x="630" y="13439"/>
                  </a:cubicBezTo>
                  <a:cubicBezTo>
                    <a:pt x="606" y="13531"/>
                    <a:pt x="577" y="13623"/>
                    <a:pt x="544" y="13713"/>
                  </a:cubicBezTo>
                  <a:cubicBezTo>
                    <a:pt x="465" y="13921"/>
                    <a:pt x="370" y="14112"/>
                    <a:pt x="252" y="14302"/>
                  </a:cubicBezTo>
                  <a:cubicBezTo>
                    <a:pt x="239" y="14322"/>
                    <a:pt x="238" y="14345"/>
                    <a:pt x="242" y="14369"/>
                  </a:cubicBezTo>
                  <a:cubicBezTo>
                    <a:pt x="249" y="14395"/>
                    <a:pt x="270" y="14421"/>
                    <a:pt x="293" y="14434"/>
                  </a:cubicBezTo>
                  <a:cubicBezTo>
                    <a:pt x="307" y="14441"/>
                    <a:pt x="322" y="14444"/>
                    <a:pt x="337" y="14444"/>
                  </a:cubicBezTo>
                  <a:cubicBezTo>
                    <a:pt x="343" y="14444"/>
                    <a:pt x="349" y="14444"/>
                    <a:pt x="356" y="14443"/>
                  </a:cubicBezTo>
                  <a:cubicBezTo>
                    <a:pt x="383" y="14437"/>
                    <a:pt x="407" y="14420"/>
                    <a:pt x="425" y="14392"/>
                  </a:cubicBezTo>
                  <a:cubicBezTo>
                    <a:pt x="577" y="14148"/>
                    <a:pt x="699" y="13881"/>
                    <a:pt x="787" y="13598"/>
                  </a:cubicBezTo>
                  <a:cubicBezTo>
                    <a:pt x="807" y="13615"/>
                    <a:pt x="831" y="13623"/>
                    <a:pt x="856" y="13624"/>
                  </a:cubicBezTo>
                  <a:cubicBezTo>
                    <a:pt x="1072" y="13649"/>
                    <a:pt x="1278" y="13661"/>
                    <a:pt x="1476" y="13661"/>
                  </a:cubicBezTo>
                  <a:cubicBezTo>
                    <a:pt x="1727" y="13661"/>
                    <a:pt x="1966" y="13641"/>
                    <a:pt x="2196" y="13601"/>
                  </a:cubicBezTo>
                  <a:cubicBezTo>
                    <a:pt x="2257" y="13590"/>
                    <a:pt x="2318" y="13579"/>
                    <a:pt x="2378" y="13567"/>
                  </a:cubicBezTo>
                  <a:cubicBezTo>
                    <a:pt x="2519" y="13536"/>
                    <a:pt x="2660" y="13500"/>
                    <a:pt x="2796" y="13455"/>
                  </a:cubicBezTo>
                  <a:cubicBezTo>
                    <a:pt x="3019" y="13383"/>
                    <a:pt x="3228" y="13282"/>
                    <a:pt x="3386" y="13203"/>
                  </a:cubicBezTo>
                  <a:cubicBezTo>
                    <a:pt x="3708" y="13041"/>
                    <a:pt x="4017" y="12815"/>
                    <a:pt x="4333" y="12514"/>
                  </a:cubicBezTo>
                  <a:cubicBezTo>
                    <a:pt x="4594" y="12267"/>
                    <a:pt x="4828" y="11964"/>
                    <a:pt x="5050" y="11592"/>
                  </a:cubicBezTo>
                  <a:cubicBezTo>
                    <a:pt x="5232" y="11279"/>
                    <a:pt x="5384" y="10908"/>
                    <a:pt x="5502" y="10486"/>
                  </a:cubicBezTo>
                  <a:cubicBezTo>
                    <a:pt x="5605" y="10111"/>
                    <a:pt x="5661" y="9710"/>
                    <a:pt x="5674" y="9258"/>
                  </a:cubicBezTo>
                  <a:cubicBezTo>
                    <a:pt x="5679" y="9071"/>
                    <a:pt x="5671" y="8871"/>
                    <a:pt x="5653" y="8649"/>
                  </a:cubicBezTo>
                  <a:cubicBezTo>
                    <a:pt x="5633" y="8413"/>
                    <a:pt x="5588" y="8180"/>
                    <a:pt x="5545" y="7953"/>
                  </a:cubicBezTo>
                  <a:lnTo>
                    <a:pt x="5538" y="7915"/>
                  </a:lnTo>
                  <a:cubicBezTo>
                    <a:pt x="5456" y="7484"/>
                    <a:pt x="5361" y="7031"/>
                    <a:pt x="5226" y="6450"/>
                  </a:cubicBezTo>
                  <a:lnTo>
                    <a:pt x="5157" y="6147"/>
                  </a:lnTo>
                  <a:cubicBezTo>
                    <a:pt x="5058" y="5716"/>
                    <a:pt x="4959" y="5286"/>
                    <a:pt x="4877" y="4851"/>
                  </a:cubicBezTo>
                  <a:cubicBezTo>
                    <a:pt x="4794" y="4399"/>
                    <a:pt x="4738" y="3994"/>
                    <a:pt x="4712" y="3614"/>
                  </a:cubicBezTo>
                  <a:cubicBezTo>
                    <a:pt x="4679" y="3182"/>
                    <a:pt x="4679" y="2730"/>
                    <a:pt x="4712" y="2269"/>
                  </a:cubicBezTo>
                  <a:cubicBezTo>
                    <a:pt x="4738" y="1970"/>
                    <a:pt x="4780" y="1660"/>
                    <a:pt x="4843" y="1309"/>
                  </a:cubicBezTo>
                  <a:cubicBezTo>
                    <a:pt x="4899" y="1002"/>
                    <a:pt x="4973" y="696"/>
                    <a:pt x="5050" y="399"/>
                  </a:cubicBezTo>
                  <a:lnTo>
                    <a:pt x="5097" y="208"/>
                  </a:lnTo>
                  <a:cubicBezTo>
                    <a:pt x="5110" y="154"/>
                    <a:pt x="5093" y="96"/>
                    <a:pt x="5051" y="54"/>
                  </a:cubicBezTo>
                  <a:cubicBezTo>
                    <a:pt x="5018" y="19"/>
                    <a:pt x="4977" y="1"/>
                    <a:pt x="4935" y="1"/>
                  </a:cubicBezTo>
                  <a:close/>
                </a:path>
              </a:pathLst>
            </a:custGeom>
            <a:solidFill>
              <a:srgbClr val="6C75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60" name="Google Shape;6460;p16"/>
            <p:cNvSpPr/>
            <p:nvPr/>
          </p:nvSpPr>
          <p:spPr>
            <a:xfrm>
              <a:off x="4363550" y="4480525"/>
              <a:ext cx="111000" cy="308450"/>
            </a:xfrm>
            <a:custGeom>
              <a:avLst/>
              <a:gdLst/>
              <a:ahLst/>
              <a:cxnLst/>
              <a:rect l="l" t="t" r="r" b="b"/>
              <a:pathLst>
                <a:path w="4440" h="12338" extrusionOk="0">
                  <a:moveTo>
                    <a:pt x="3605" y="1"/>
                  </a:moveTo>
                  <a:cubicBezTo>
                    <a:pt x="3595" y="14"/>
                    <a:pt x="3588" y="24"/>
                    <a:pt x="3580" y="37"/>
                  </a:cubicBezTo>
                  <a:cubicBezTo>
                    <a:pt x="3419" y="261"/>
                    <a:pt x="3244" y="472"/>
                    <a:pt x="3078" y="692"/>
                  </a:cubicBezTo>
                  <a:cubicBezTo>
                    <a:pt x="2912" y="913"/>
                    <a:pt x="2759" y="1141"/>
                    <a:pt x="2636" y="1387"/>
                  </a:cubicBezTo>
                  <a:cubicBezTo>
                    <a:pt x="2589" y="1486"/>
                    <a:pt x="2545" y="1588"/>
                    <a:pt x="2511" y="1693"/>
                  </a:cubicBezTo>
                  <a:cubicBezTo>
                    <a:pt x="2475" y="1803"/>
                    <a:pt x="2449" y="1918"/>
                    <a:pt x="2425" y="2035"/>
                  </a:cubicBezTo>
                  <a:cubicBezTo>
                    <a:pt x="2406" y="2152"/>
                    <a:pt x="2389" y="2267"/>
                    <a:pt x="2385" y="2384"/>
                  </a:cubicBezTo>
                  <a:cubicBezTo>
                    <a:pt x="2381" y="2496"/>
                    <a:pt x="2382" y="2604"/>
                    <a:pt x="2386" y="2716"/>
                  </a:cubicBezTo>
                  <a:lnTo>
                    <a:pt x="2386" y="2716"/>
                  </a:lnTo>
                  <a:cubicBezTo>
                    <a:pt x="2386" y="2715"/>
                    <a:pt x="2386" y="2715"/>
                    <a:pt x="2386" y="2714"/>
                  </a:cubicBezTo>
                  <a:lnTo>
                    <a:pt x="2386" y="2714"/>
                  </a:lnTo>
                  <a:cubicBezTo>
                    <a:pt x="2386" y="2716"/>
                    <a:pt x="2386" y="2717"/>
                    <a:pt x="2386" y="2719"/>
                  </a:cubicBezTo>
                  <a:lnTo>
                    <a:pt x="2386" y="2719"/>
                  </a:lnTo>
                  <a:cubicBezTo>
                    <a:pt x="2387" y="2726"/>
                    <a:pt x="2387" y="2734"/>
                    <a:pt x="2387" y="2741"/>
                  </a:cubicBezTo>
                  <a:cubicBezTo>
                    <a:pt x="2387" y="2737"/>
                    <a:pt x="2387" y="2734"/>
                    <a:pt x="2387" y="2730"/>
                  </a:cubicBezTo>
                  <a:lnTo>
                    <a:pt x="2387" y="2730"/>
                  </a:lnTo>
                  <a:cubicBezTo>
                    <a:pt x="2416" y="3056"/>
                    <a:pt x="2484" y="3380"/>
                    <a:pt x="2573" y="3698"/>
                  </a:cubicBezTo>
                  <a:cubicBezTo>
                    <a:pt x="2659" y="4001"/>
                    <a:pt x="2755" y="4301"/>
                    <a:pt x="2844" y="4603"/>
                  </a:cubicBezTo>
                  <a:cubicBezTo>
                    <a:pt x="2930" y="4899"/>
                    <a:pt x="3009" y="5200"/>
                    <a:pt x="3042" y="5507"/>
                  </a:cubicBezTo>
                  <a:cubicBezTo>
                    <a:pt x="3060" y="5651"/>
                    <a:pt x="3070" y="5795"/>
                    <a:pt x="3067" y="5938"/>
                  </a:cubicBezTo>
                  <a:cubicBezTo>
                    <a:pt x="3063" y="6096"/>
                    <a:pt x="3047" y="6249"/>
                    <a:pt x="3019" y="6401"/>
                  </a:cubicBezTo>
                  <a:cubicBezTo>
                    <a:pt x="2969" y="6664"/>
                    <a:pt x="2876" y="6915"/>
                    <a:pt x="2741" y="7143"/>
                  </a:cubicBezTo>
                  <a:cubicBezTo>
                    <a:pt x="2604" y="7375"/>
                    <a:pt x="2439" y="7586"/>
                    <a:pt x="2260" y="7785"/>
                  </a:cubicBezTo>
                  <a:cubicBezTo>
                    <a:pt x="1891" y="8195"/>
                    <a:pt x="1465" y="8554"/>
                    <a:pt x="1103" y="8972"/>
                  </a:cubicBezTo>
                  <a:cubicBezTo>
                    <a:pt x="845" y="9285"/>
                    <a:pt x="632" y="9630"/>
                    <a:pt x="456" y="9992"/>
                  </a:cubicBezTo>
                  <a:cubicBezTo>
                    <a:pt x="457" y="9987"/>
                    <a:pt x="460" y="9983"/>
                    <a:pt x="461" y="9977"/>
                  </a:cubicBezTo>
                  <a:lnTo>
                    <a:pt x="461" y="9977"/>
                  </a:lnTo>
                  <a:cubicBezTo>
                    <a:pt x="368" y="10174"/>
                    <a:pt x="288" y="10375"/>
                    <a:pt x="223" y="10580"/>
                  </a:cubicBezTo>
                  <a:cubicBezTo>
                    <a:pt x="166" y="10763"/>
                    <a:pt x="118" y="10944"/>
                    <a:pt x="82" y="11129"/>
                  </a:cubicBezTo>
                  <a:lnTo>
                    <a:pt x="82" y="11126"/>
                  </a:lnTo>
                  <a:cubicBezTo>
                    <a:pt x="43" y="11339"/>
                    <a:pt x="16" y="11556"/>
                    <a:pt x="8" y="11771"/>
                  </a:cubicBezTo>
                  <a:cubicBezTo>
                    <a:pt x="0" y="11958"/>
                    <a:pt x="0" y="12146"/>
                    <a:pt x="9" y="12333"/>
                  </a:cubicBezTo>
                  <a:cubicBezTo>
                    <a:pt x="84" y="12336"/>
                    <a:pt x="157" y="12338"/>
                    <a:pt x="230" y="12338"/>
                  </a:cubicBezTo>
                  <a:cubicBezTo>
                    <a:pt x="479" y="12338"/>
                    <a:pt x="718" y="12319"/>
                    <a:pt x="951" y="12280"/>
                  </a:cubicBezTo>
                  <a:cubicBezTo>
                    <a:pt x="1013" y="12268"/>
                    <a:pt x="1073" y="12257"/>
                    <a:pt x="1135" y="12244"/>
                  </a:cubicBezTo>
                  <a:cubicBezTo>
                    <a:pt x="1276" y="12214"/>
                    <a:pt x="1414" y="12175"/>
                    <a:pt x="1553" y="12135"/>
                  </a:cubicBezTo>
                  <a:cubicBezTo>
                    <a:pt x="1734" y="12074"/>
                    <a:pt x="1934" y="11988"/>
                    <a:pt x="2145" y="11879"/>
                  </a:cubicBezTo>
                  <a:cubicBezTo>
                    <a:pt x="2466" y="11715"/>
                    <a:pt x="2775" y="11491"/>
                    <a:pt x="3091" y="11189"/>
                  </a:cubicBezTo>
                  <a:cubicBezTo>
                    <a:pt x="3351" y="10942"/>
                    <a:pt x="3587" y="10641"/>
                    <a:pt x="3809" y="10265"/>
                  </a:cubicBezTo>
                  <a:cubicBezTo>
                    <a:pt x="3995" y="9949"/>
                    <a:pt x="4147" y="9578"/>
                    <a:pt x="4262" y="9157"/>
                  </a:cubicBezTo>
                  <a:cubicBezTo>
                    <a:pt x="4364" y="8785"/>
                    <a:pt x="4421" y="8386"/>
                    <a:pt x="4434" y="7929"/>
                  </a:cubicBezTo>
                  <a:cubicBezTo>
                    <a:pt x="4440" y="7734"/>
                    <a:pt x="4434" y="7534"/>
                    <a:pt x="4417" y="7317"/>
                  </a:cubicBezTo>
                  <a:cubicBezTo>
                    <a:pt x="4395" y="7087"/>
                    <a:pt x="4352" y="6858"/>
                    <a:pt x="4311" y="6635"/>
                  </a:cubicBezTo>
                  <a:lnTo>
                    <a:pt x="4303" y="6585"/>
                  </a:lnTo>
                  <a:cubicBezTo>
                    <a:pt x="4219" y="6141"/>
                    <a:pt x="4124" y="5688"/>
                    <a:pt x="3993" y="5118"/>
                  </a:cubicBezTo>
                  <a:lnTo>
                    <a:pt x="3923" y="4814"/>
                  </a:lnTo>
                  <a:lnTo>
                    <a:pt x="3900" y="4713"/>
                  </a:lnTo>
                  <a:cubicBezTo>
                    <a:pt x="3809" y="4317"/>
                    <a:pt x="3717" y="3920"/>
                    <a:pt x="3644" y="3520"/>
                  </a:cubicBezTo>
                  <a:cubicBezTo>
                    <a:pt x="3559" y="3079"/>
                    <a:pt x="3508" y="2674"/>
                    <a:pt x="3479" y="2283"/>
                  </a:cubicBezTo>
                  <a:cubicBezTo>
                    <a:pt x="3445" y="1862"/>
                    <a:pt x="3445" y="1410"/>
                    <a:pt x="3478" y="940"/>
                  </a:cubicBezTo>
                  <a:cubicBezTo>
                    <a:pt x="3506" y="644"/>
                    <a:pt x="3549" y="335"/>
                    <a:pt x="3605" y="1"/>
                  </a:cubicBezTo>
                  <a:close/>
                </a:path>
              </a:pathLst>
            </a:custGeom>
            <a:solidFill>
              <a:srgbClr val="BCC4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61" name="Google Shape;6461;p16"/>
            <p:cNvSpPr/>
            <p:nvPr/>
          </p:nvSpPr>
          <p:spPr>
            <a:xfrm>
              <a:off x="4333425" y="4464025"/>
              <a:ext cx="111700" cy="292225"/>
            </a:xfrm>
            <a:custGeom>
              <a:avLst/>
              <a:gdLst/>
              <a:ahLst/>
              <a:cxnLst/>
              <a:rect l="l" t="t" r="r" b="b"/>
              <a:pathLst>
                <a:path w="4468" h="11689" extrusionOk="0">
                  <a:moveTo>
                    <a:pt x="1538" y="9548"/>
                  </a:moveTo>
                  <a:cubicBezTo>
                    <a:pt x="1538" y="9549"/>
                    <a:pt x="1538" y="9550"/>
                    <a:pt x="1537" y="9551"/>
                  </a:cubicBezTo>
                  <a:cubicBezTo>
                    <a:pt x="1538" y="9550"/>
                    <a:pt x="1538" y="9549"/>
                    <a:pt x="1538" y="9548"/>
                  </a:cubicBezTo>
                  <a:close/>
                  <a:moveTo>
                    <a:pt x="1536" y="9551"/>
                  </a:moveTo>
                  <a:lnTo>
                    <a:pt x="1536" y="9551"/>
                  </a:lnTo>
                  <a:cubicBezTo>
                    <a:pt x="1533" y="9553"/>
                    <a:pt x="1533" y="9553"/>
                    <a:pt x="1533" y="9556"/>
                  </a:cubicBezTo>
                  <a:cubicBezTo>
                    <a:pt x="1533" y="9553"/>
                    <a:pt x="1536" y="9553"/>
                    <a:pt x="1536" y="9551"/>
                  </a:cubicBezTo>
                  <a:close/>
                  <a:moveTo>
                    <a:pt x="320" y="11128"/>
                  </a:moveTo>
                  <a:cubicBezTo>
                    <a:pt x="318" y="11129"/>
                    <a:pt x="316" y="11130"/>
                    <a:pt x="315" y="11132"/>
                  </a:cubicBezTo>
                  <a:lnTo>
                    <a:pt x="315" y="11132"/>
                  </a:lnTo>
                  <a:cubicBezTo>
                    <a:pt x="316" y="11131"/>
                    <a:pt x="318" y="11129"/>
                    <a:pt x="320" y="11128"/>
                  </a:cubicBezTo>
                  <a:close/>
                  <a:moveTo>
                    <a:pt x="4358" y="0"/>
                  </a:moveTo>
                  <a:cubicBezTo>
                    <a:pt x="4352" y="0"/>
                    <a:pt x="4347" y="1"/>
                    <a:pt x="4341" y="1"/>
                  </a:cubicBezTo>
                  <a:cubicBezTo>
                    <a:pt x="4312" y="6"/>
                    <a:pt x="4289" y="22"/>
                    <a:pt x="4273" y="43"/>
                  </a:cubicBezTo>
                  <a:cubicBezTo>
                    <a:pt x="3837" y="684"/>
                    <a:pt x="3347" y="1286"/>
                    <a:pt x="2926" y="1938"/>
                  </a:cubicBezTo>
                  <a:cubicBezTo>
                    <a:pt x="2724" y="2252"/>
                    <a:pt x="2551" y="2583"/>
                    <a:pt x="2408" y="2929"/>
                  </a:cubicBezTo>
                  <a:cubicBezTo>
                    <a:pt x="2251" y="3305"/>
                    <a:pt x="2160" y="3700"/>
                    <a:pt x="2112" y="4102"/>
                  </a:cubicBezTo>
                  <a:cubicBezTo>
                    <a:pt x="2090" y="4264"/>
                    <a:pt x="2083" y="4425"/>
                    <a:pt x="2074" y="4589"/>
                  </a:cubicBezTo>
                  <a:cubicBezTo>
                    <a:pt x="2064" y="4754"/>
                    <a:pt x="2057" y="4921"/>
                    <a:pt x="2054" y="5089"/>
                  </a:cubicBezTo>
                  <a:cubicBezTo>
                    <a:pt x="2043" y="5415"/>
                    <a:pt x="2041" y="5739"/>
                    <a:pt x="2034" y="6067"/>
                  </a:cubicBezTo>
                  <a:cubicBezTo>
                    <a:pt x="2020" y="6741"/>
                    <a:pt x="2007" y="7416"/>
                    <a:pt x="1919" y="8085"/>
                  </a:cubicBezTo>
                  <a:cubicBezTo>
                    <a:pt x="1921" y="8065"/>
                    <a:pt x="1925" y="8045"/>
                    <a:pt x="1926" y="8026"/>
                  </a:cubicBezTo>
                  <a:lnTo>
                    <a:pt x="1926" y="8026"/>
                  </a:lnTo>
                  <a:cubicBezTo>
                    <a:pt x="1855" y="8546"/>
                    <a:pt x="1739" y="9059"/>
                    <a:pt x="1538" y="9548"/>
                  </a:cubicBezTo>
                  <a:lnTo>
                    <a:pt x="1538" y="9548"/>
                  </a:lnTo>
                  <a:cubicBezTo>
                    <a:pt x="1544" y="9535"/>
                    <a:pt x="1550" y="9523"/>
                    <a:pt x="1554" y="9510"/>
                  </a:cubicBezTo>
                  <a:lnTo>
                    <a:pt x="1554" y="9510"/>
                  </a:lnTo>
                  <a:cubicBezTo>
                    <a:pt x="1550" y="9524"/>
                    <a:pt x="1543" y="9539"/>
                    <a:pt x="1537" y="9553"/>
                  </a:cubicBezTo>
                  <a:cubicBezTo>
                    <a:pt x="1399" y="9867"/>
                    <a:pt x="1228" y="10163"/>
                    <a:pt x="1020" y="10439"/>
                  </a:cubicBezTo>
                  <a:cubicBezTo>
                    <a:pt x="815" y="10697"/>
                    <a:pt x="580" y="10926"/>
                    <a:pt x="320" y="11128"/>
                  </a:cubicBezTo>
                  <a:lnTo>
                    <a:pt x="320" y="11128"/>
                  </a:lnTo>
                  <a:cubicBezTo>
                    <a:pt x="323" y="11126"/>
                    <a:pt x="326" y="11124"/>
                    <a:pt x="329" y="11123"/>
                  </a:cubicBezTo>
                  <a:lnTo>
                    <a:pt x="329" y="11123"/>
                  </a:lnTo>
                  <a:lnTo>
                    <a:pt x="308" y="11139"/>
                  </a:lnTo>
                  <a:cubicBezTo>
                    <a:pt x="310" y="11136"/>
                    <a:pt x="312" y="11134"/>
                    <a:pt x="315" y="11132"/>
                  </a:cubicBezTo>
                  <a:lnTo>
                    <a:pt x="315" y="11132"/>
                  </a:lnTo>
                  <a:cubicBezTo>
                    <a:pt x="306" y="11139"/>
                    <a:pt x="297" y="11146"/>
                    <a:pt x="288" y="11153"/>
                  </a:cubicBezTo>
                  <a:cubicBezTo>
                    <a:pt x="232" y="11195"/>
                    <a:pt x="176" y="11233"/>
                    <a:pt x="118" y="11272"/>
                  </a:cubicBezTo>
                  <a:cubicBezTo>
                    <a:pt x="71" y="11305"/>
                    <a:pt x="30" y="11345"/>
                    <a:pt x="15" y="11406"/>
                  </a:cubicBezTo>
                  <a:cubicBezTo>
                    <a:pt x="0" y="11463"/>
                    <a:pt x="9" y="11525"/>
                    <a:pt x="36" y="11575"/>
                  </a:cubicBezTo>
                  <a:cubicBezTo>
                    <a:pt x="75" y="11644"/>
                    <a:pt x="155" y="11688"/>
                    <a:pt x="233" y="11688"/>
                  </a:cubicBezTo>
                  <a:cubicBezTo>
                    <a:pt x="269" y="11688"/>
                    <a:pt x="306" y="11679"/>
                    <a:pt x="338" y="11657"/>
                  </a:cubicBezTo>
                  <a:cubicBezTo>
                    <a:pt x="644" y="11453"/>
                    <a:pt x="927" y="11218"/>
                    <a:pt x="1178" y="10943"/>
                  </a:cubicBezTo>
                  <a:cubicBezTo>
                    <a:pt x="1416" y="10680"/>
                    <a:pt x="1622" y="10382"/>
                    <a:pt x="1787" y="10067"/>
                  </a:cubicBezTo>
                  <a:cubicBezTo>
                    <a:pt x="2110" y="9452"/>
                    <a:pt x="2277" y="8769"/>
                    <a:pt x="2364" y="8085"/>
                  </a:cubicBezTo>
                  <a:cubicBezTo>
                    <a:pt x="2455" y="7385"/>
                    <a:pt x="2465" y="6679"/>
                    <a:pt x="2451" y="5974"/>
                  </a:cubicBezTo>
                  <a:cubicBezTo>
                    <a:pt x="2443" y="5635"/>
                    <a:pt x="2436" y="5293"/>
                    <a:pt x="2429" y="4952"/>
                  </a:cubicBezTo>
                  <a:cubicBezTo>
                    <a:pt x="2422" y="4582"/>
                    <a:pt x="2415" y="4207"/>
                    <a:pt x="2462" y="3839"/>
                  </a:cubicBezTo>
                  <a:lnTo>
                    <a:pt x="2462" y="3839"/>
                  </a:lnTo>
                  <a:cubicBezTo>
                    <a:pt x="2459" y="3846"/>
                    <a:pt x="2459" y="3851"/>
                    <a:pt x="2458" y="3858"/>
                  </a:cubicBezTo>
                  <a:cubicBezTo>
                    <a:pt x="2459" y="3846"/>
                    <a:pt x="2462" y="3831"/>
                    <a:pt x="2465" y="3819"/>
                  </a:cubicBezTo>
                  <a:cubicBezTo>
                    <a:pt x="2522" y="3459"/>
                    <a:pt x="2629" y="3110"/>
                    <a:pt x="2768" y="2772"/>
                  </a:cubicBezTo>
                  <a:cubicBezTo>
                    <a:pt x="2972" y="2311"/>
                    <a:pt x="3231" y="1877"/>
                    <a:pt x="3512" y="1459"/>
                  </a:cubicBezTo>
                  <a:cubicBezTo>
                    <a:pt x="3809" y="1014"/>
                    <a:pt x="4135" y="587"/>
                    <a:pt x="4438" y="142"/>
                  </a:cubicBezTo>
                  <a:cubicBezTo>
                    <a:pt x="4467" y="101"/>
                    <a:pt x="4447" y="37"/>
                    <a:pt x="4405" y="13"/>
                  </a:cubicBezTo>
                  <a:cubicBezTo>
                    <a:pt x="4390" y="4"/>
                    <a:pt x="4374" y="0"/>
                    <a:pt x="4358" y="0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62" name="Google Shape;6462;p16"/>
            <p:cNvSpPr/>
            <p:nvPr/>
          </p:nvSpPr>
          <p:spPr>
            <a:xfrm>
              <a:off x="4284650" y="4705775"/>
              <a:ext cx="451350" cy="197300"/>
            </a:xfrm>
            <a:custGeom>
              <a:avLst/>
              <a:gdLst/>
              <a:ahLst/>
              <a:cxnLst/>
              <a:rect l="l" t="t" r="r" b="b"/>
              <a:pathLst>
                <a:path w="18054" h="7892" extrusionOk="0">
                  <a:moveTo>
                    <a:pt x="8569" y="0"/>
                  </a:moveTo>
                  <a:cubicBezTo>
                    <a:pt x="8421" y="0"/>
                    <a:pt x="8271" y="6"/>
                    <a:pt x="8119" y="16"/>
                  </a:cubicBezTo>
                  <a:cubicBezTo>
                    <a:pt x="7786" y="34"/>
                    <a:pt x="7439" y="82"/>
                    <a:pt x="7082" y="160"/>
                  </a:cubicBezTo>
                  <a:cubicBezTo>
                    <a:pt x="6886" y="202"/>
                    <a:pt x="6694" y="249"/>
                    <a:pt x="6503" y="304"/>
                  </a:cubicBezTo>
                  <a:cubicBezTo>
                    <a:pt x="6129" y="406"/>
                    <a:pt x="5765" y="536"/>
                    <a:pt x="5419" y="693"/>
                  </a:cubicBezTo>
                  <a:cubicBezTo>
                    <a:pt x="5134" y="822"/>
                    <a:pt x="4833" y="982"/>
                    <a:pt x="4494" y="1181"/>
                  </a:cubicBezTo>
                  <a:cubicBezTo>
                    <a:pt x="3864" y="1550"/>
                    <a:pt x="3238" y="2014"/>
                    <a:pt x="2628" y="2556"/>
                  </a:cubicBezTo>
                  <a:cubicBezTo>
                    <a:pt x="1966" y="3148"/>
                    <a:pt x="1434" y="3732"/>
                    <a:pt x="1005" y="4344"/>
                  </a:cubicBezTo>
                  <a:cubicBezTo>
                    <a:pt x="525" y="5025"/>
                    <a:pt x="231" y="5671"/>
                    <a:pt x="107" y="6322"/>
                  </a:cubicBezTo>
                  <a:cubicBezTo>
                    <a:pt x="1" y="6868"/>
                    <a:pt x="35" y="7367"/>
                    <a:pt x="202" y="7768"/>
                  </a:cubicBezTo>
                  <a:cubicBezTo>
                    <a:pt x="234" y="7845"/>
                    <a:pt x="305" y="7891"/>
                    <a:pt x="382" y="7891"/>
                  </a:cubicBezTo>
                  <a:cubicBezTo>
                    <a:pt x="388" y="7891"/>
                    <a:pt x="395" y="7891"/>
                    <a:pt x="402" y="7890"/>
                  </a:cubicBezTo>
                  <a:lnTo>
                    <a:pt x="403" y="7890"/>
                  </a:lnTo>
                  <a:cubicBezTo>
                    <a:pt x="502" y="7869"/>
                    <a:pt x="567" y="7798"/>
                    <a:pt x="572" y="7718"/>
                  </a:cubicBezTo>
                  <a:cubicBezTo>
                    <a:pt x="586" y="7757"/>
                    <a:pt x="624" y="7780"/>
                    <a:pt x="669" y="7780"/>
                  </a:cubicBezTo>
                  <a:cubicBezTo>
                    <a:pt x="672" y="7780"/>
                    <a:pt x="676" y="7780"/>
                    <a:pt x="680" y="7780"/>
                  </a:cubicBezTo>
                  <a:cubicBezTo>
                    <a:pt x="824" y="7767"/>
                    <a:pt x="967" y="7745"/>
                    <a:pt x="1107" y="7716"/>
                  </a:cubicBezTo>
                  <a:cubicBezTo>
                    <a:pt x="1314" y="7673"/>
                    <a:pt x="1516" y="7609"/>
                    <a:pt x="1716" y="7528"/>
                  </a:cubicBezTo>
                  <a:cubicBezTo>
                    <a:pt x="1997" y="7413"/>
                    <a:pt x="2282" y="7255"/>
                    <a:pt x="2636" y="7014"/>
                  </a:cubicBezTo>
                  <a:cubicBezTo>
                    <a:pt x="2836" y="6878"/>
                    <a:pt x="3029" y="6733"/>
                    <a:pt x="3222" y="6587"/>
                  </a:cubicBezTo>
                  <a:cubicBezTo>
                    <a:pt x="3560" y="6332"/>
                    <a:pt x="3910" y="6068"/>
                    <a:pt x="4291" y="5862"/>
                  </a:cubicBezTo>
                  <a:cubicBezTo>
                    <a:pt x="4496" y="5752"/>
                    <a:pt x="4725" y="5662"/>
                    <a:pt x="4955" y="5605"/>
                  </a:cubicBezTo>
                  <a:cubicBezTo>
                    <a:pt x="4956" y="5605"/>
                    <a:pt x="4960" y="5604"/>
                    <a:pt x="4962" y="5604"/>
                  </a:cubicBezTo>
                  <a:cubicBezTo>
                    <a:pt x="5147" y="5565"/>
                    <a:pt x="5319" y="5546"/>
                    <a:pt x="5492" y="5546"/>
                  </a:cubicBezTo>
                  <a:cubicBezTo>
                    <a:pt x="5504" y="5546"/>
                    <a:pt x="5517" y="5546"/>
                    <a:pt x="5529" y="5546"/>
                  </a:cubicBezTo>
                  <a:cubicBezTo>
                    <a:pt x="5759" y="5556"/>
                    <a:pt x="5990" y="5596"/>
                    <a:pt x="6219" y="5661"/>
                  </a:cubicBezTo>
                  <a:cubicBezTo>
                    <a:pt x="6641" y="5792"/>
                    <a:pt x="7030" y="6000"/>
                    <a:pt x="7389" y="6207"/>
                  </a:cubicBezTo>
                  <a:cubicBezTo>
                    <a:pt x="7478" y="6259"/>
                    <a:pt x="7567" y="6313"/>
                    <a:pt x="7656" y="6365"/>
                  </a:cubicBezTo>
                  <a:cubicBezTo>
                    <a:pt x="7870" y="6493"/>
                    <a:pt x="8091" y="6625"/>
                    <a:pt x="8318" y="6737"/>
                  </a:cubicBezTo>
                  <a:cubicBezTo>
                    <a:pt x="8619" y="6882"/>
                    <a:pt x="8920" y="6959"/>
                    <a:pt x="9216" y="6962"/>
                  </a:cubicBezTo>
                  <a:cubicBezTo>
                    <a:pt x="9229" y="6963"/>
                    <a:pt x="9241" y="6963"/>
                    <a:pt x="9254" y="6963"/>
                  </a:cubicBezTo>
                  <a:cubicBezTo>
                    <a:pt x="9420" y="6963"/>
                    <a:pt x="9589" y="6945"/>
                    <a:pt x="9773" y="6906"/>
                  </a:cubicBezTo>
                  <a:cubicBezTo>
                    <a:pt x="9973" y="6863"/>
                    <a:pt x="10186" y="6797"/>
                    <a:pt x="10447" y="6697"/>
                  </a:cubicBezTo>
                  <a:cubicBezTo>
                    <a:pt x="10943" y="6503"/>
                    <a:pt x="11409" y="6264"/>
                    <a:pt x="11885" y="6014"/>
                  </a:cubicBezTo>
                  <a:lnTo>
                    <a:pt x="12000" y="5956"/>
                  </a:lnTo>
                  <a:cubicBezTo>
                    <a:pt x="12423" y="5733"/>
                    <a:pt x="12863" y="5503"/>
                    <a:pt x="13307" y="5301"/>
                  </a:cubicBezTo>
                  <a:cubicBezTo>
                    <a:pt x="13539" y="5194"/>
                    <a:pt x="13776" y="5102"/>
                    <a:pt x="14020" y="5013"/>
                  </a:cubicBezTo>
                  <a:cubicBezTo>
                    <a:pt x="14213" y="4941"/>
                    <a:pt x="14404" y="4865"/>
                    <a:pt x="14594" y="4789"/>
                  </a:cubicBezTo>
                  <a:lnTo>
                    <a:pt x="14822" y="4700"/>
                  </a:lnTo>
                  <a:cubicBezTo>
                    <a:pt x="15409" y="4469"/>
                    <a:pt x="15906" y="4287"/>
                    <a:pt x="16426" y="4159"/>
                  </a:cubicBezTo>
                  <a:lnTo>
                    <a:pt x="16537" y="4134"/>
                  </a:lnTo>
                  <a:cubicBezTo>
                    <a:pt x="16906" y="4055"/>
                    <a:pt x="17256" y="4018"/>
                    <a:pt x="17603" y="4018"/>
                  </a:cubicBezTo>
                  <a:cubicBezTo>
                    <a:pt x="17610" y="4018"/>
                    <a:pt x="17616" y="4018"/>
                    <a:pt x="17623" y="4018"/>
                  </a:cubicBezTo>
                  <a:cubicBezTo>
                    <a:pt x="17695" y="4019"/>
                    <a:pt x="17765" y="4024"/>
                    <a:pt x="17838" y="4028"/>
                  </a:cubicBezTo>
                  <a:cubicBezTo>
                    <a:pt x="17845" y="4029"/>
                    <a:pt x="17852" y="4029"/>
                    <a:pt x="17858" y="4029"/>
                  </a:cubicBezTo>
                  <a:cubicBezTo>
                    <a:pt x="17874" y="4029"/>
                    <a:pt x="17889" y="4027"/>
                    <a:pt x="17903" y="4025"/>
                  </a:cubicBezTo>
                  <a:cubicBezTo>
                    <a:pt x="17940" y="4017"/>
                    <a:pt x="17973" y="3998"/>
                    <a:pt x="17998" y="3968"/>
                  </a:cubicBezTo>
                  <a:cubicBezTo>
                    <a:pt x="18041" y="3912"/>
                    <a:pt x="18054" y="3815"/>
                    <a:pt x="18003" y="3759"/>
                  </a:cubicBezTo>
                  <a:cubicBezTo>
                    <a:pt x="17934" y="3682"/>
                    <a:pt x="17863" y="3609"/>
                    <a:pt x="17794" y="3535"/>
                  </a:cubicBezTo>
                  <a:cubicBezTo>
                    <a:pt x="17723" y="3465"/>
                    <a:pt x="17644" y="3405"/>
                    <a:pt x="17567" y="3344"/>
                  </a:cubicBezTo>
                  <a:cubicBezTo>
                    <a:pt x="17389" y="3211"/>
                    <a:pt x="17205" y="3097"/>
                    <a:pt x="16951" y="2968"/>
                  </a:cubicBezTo>
                  <a:cubicBezTo>
                    <a:pt x="16518" y="2747"/>
                    <a:pt x="16051" y="2583"/>
                    <a:pt x="15654" y="2457"/>
                  </a:cubicBezTo>
                  <a:cubicBezTo>
                    <a:pt x="15448" y="2389"/>
                    <a:pt x="15244" y="2325"/>
                    <a:pt x="15039" y="2263"/>
                  </a:cubicBezTo>
                  <a:cubicBezTo>
                    <a:pt x="14785" y="2181"/>
                    <a:pt x="14535" y="2093"/>
                    <a:pt x="14286" y="1999"/>
                  </a:cubicBezTo>
                  <a:cubicBezTo>
                    <a:pt x="13788" y="1806"/>
                    <a:pt x="13295" y="1569"/>
                    <a:pt x="12821" y="1344"/>
                  </a:cubicBezTo>
                  <a:lnTo>
                    <a:pt x="12738" y="1302"/>
                  </a:lnTo>
                  <a:cubicBezTo>
                    <a:pt x="12271" y="1079"/>
                    <a:pt x="11790" y="849"/>
                    <a:pt x="11306" y="643"/>
                  </a:cubicBezTo>
                  <a:cubicBezTo>
                    <a:pt x="10691" y="381"/>
                    <a:pt x="10207" y="219"/>
                    <a:pt x="9740" y="120"/>
                  </a:cubicBezTo>
                  <a:cubicBezTo>
                    <a:pt x="9370" y="41"/>
                    <a:pt x="8978" y="0"/>
                    <a:pt x="8569" y="0"/>
                  </a:cubicBezTo>
                  <a:close/>
                </a:path>
              </a:pathLst>
            </a:custGeom>
            <a:solidFill>
              <a:srgbClr val="6C75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63" name="Google Shape;6463;p16"/>
            <p:cNvSpPr/>
            <p:nvPr/>
          </p:nvSpPr>
          <p:spPr>
            <a:xfrm>
              <a:off x="4367750" y="4778725"/>
              <a:ext cx="351850" cy="101425"/>
            </a:xfrm>
            <a:custGeom>
              <a:avLst/>
              <a:gdLst/>
              <a:ahLst/>
              <a:cxnLst/>
              <a:rect l="l" t="t" r="r" b="b"/>
              <a:pathLst>
                <a:path w="14074" h="4057" extrusionOk="0">
                  <a:moveTo>
                    <a:pt x="5219" y="21"/>
                  </a:moveTo>
                  <a:cubicBezTo>
                    <a:pt x="5216" y="21"/>
                    <a:pt x="5213" y="22"/>
                    <a:pt x="5211" y="23"/>
                  </a:cubicBezTo>
                  <a:cubicBezTo>
                    <a:pt x="5214" y="22"/>
                    <a:pt x="5217" y="22"/>
                    <a:pt x="5219" y="21"/>
                  </a:cubicBezTo>
                  <a:close/>
                  <a:moveTo>
                    <a:pt x="4747" y="178"/>
                  </a:moveTo>
                  <a:lnTo>
                    <a:pt x="4747" y="178"/>
                  </a:lnTo>
                  <a:cubicBezTo>
                    <a:pt x="4743" y="179"/>
                    <a:pt x="4740" y="181"/>
                    <a:pt x="4737" y="183"/>
                  </a:cubicBezTo>
                  <a:lnTo>
                    <a:pt x="4737" y="183"/>
                  </a:lnTo>
                  <a:cubicBezTo>
                    <a:pt x="4740" y="181"/>
                    <a:pt x="4744" y="180"/>
                    <a:pt x="4747" y="178"/>
                  </a:cubicBezTo>
                  <a:close/>
                  <a:moveTo>
                    <a:pt x="11236" y="630"/>
                  </a:moveTo>
                  <a:cubicBezTo>
                    <a:pt x="11233" y="630"/>
                    <a:pt x="11231" y="630"/>
                    <a:pt x="11228" y="632"/>
                  </a:cubicBezTo>
                  <a:lnTo>
                    <a:pt x="11228" y="632"/>
                  </a:lnTo>
                  <a:cubicBezTo>
                    <a:pt x="11231" y="631"/>
                    <a:pt x="11234" y="631"/>
                    <a:pt x="11236" y="630"/>
                  </a:cubicBezTo>
                  <a:close/>
                  <a:moveTo>
                    <a:pt x="2037" y="1692"/>
                  </a:moveTo>
                  <a:cubicBezTo>
                    <a:pt x="2037" y="1692"/>
                    <a:pt x="2037" y="1692"/>
                    <a:pt x="2037" y="1692"/>
                  </a:cubicBezTo>
                  <a:cubicBezTo>
                    <a:pt x="2034" y="1692"/>
                    <a:pt x="2031" y="1692"/>
                    <a:pt x="2030" y="1693"/>
                  </a:cubicBezTo>
                  <a:lnTo>
                    <a:pt x="2030" y="1693"/>
                  </a:lnTo>
                  <a:cubicBezTo>
                    <a:pt x="2032" y="1693"/>
                    <a:pt x="2035" y="1692"/>
                    <a:pt x="2037" y="1692"/>
                  </a:cubicBezTo>
                  <a:close/>
                  <a:moveTo>
                    <a:pt x="134" y="3168"/>
                  </a:moveTo>
                  <a:cubicBezTo>
                    <a:pt x="133" y="3170"/>
                    <a:pt x="133" y="3171"/>
                    <a:pt x="132" y="3173"/>
                  </a:cubicBezTo>
                  <a:lnTo>
                    <a:pt x="132" y="3173"/>
                  </a:lnTo>
                  <a:cubicBezTo>
                    <a:pt x="133" y="3171"/>
                    <a:pt x="133" y="3170"/>
                    <a:pt x="134" y="3168"/>
                  </a:cubicBezTo>
                  <a:close/>
                  <a:moveTo>
                    <a:pt x="5469" y="0"/>
                  </a:moveTo>
                  <a:cubicBezTo>
                    <a:pt x="5385" y="0"/>
                    <a:pt x="5302" y="8"/>
                    <a:pt x="5219" y="21"/>
                  </a:cubicBezTo>
                  <a:lnTo>
                    <a:pt x="5219" y="21"/>
                  </a:lnTo>
                  <a:cubicBezTo>
                    <a:pt x="5221" y="21"/>
                    <a:pt x="5223" y="21"/>
                    <a:pt x="5226" y="21"/>
                  </a:cubicBezTo>
                  <a:cubicBezTo>
                    <a:pt x="5055" y="53"/>
                    <a:pt x="4892" y="109"/>
                    <a:pt x="4734" y="185"/>
                  </a:cubicBezTo>
                  <a:cubicBezTo>
                    <a:pt x="4735" y="184"/>
                    <a:pt x="4736" y="184"/>
                    <a:pt x="4737" y="183"/>
                  </a:cubicBezTo>
                  <a:lnTo>
                    <a:pt x="4737" y="183"/>
                  </a:lnTo>
                  <a:cubicBezTo>
                    <a:pt x="4686" y="210"/>
                    <a:pt x="4633" y="233"/>
                    <a:pt x="4585" y="267"/>
                  </a:cubicBezTo>
                  <a:cubicBezTo>
                    <a:pt x="4545" y="296"/>
                    <a:pt x="4503" y="326"/>
                    <a:pt x="4463" y="359"/>
                  </a:cubicBezTo>
                  <a:cubicBezTo>
                    <a:pt x="4470" y="355"/>
                    <a:pt x="4476" y="347"/>
                    <a:pt x="4483" y="344"/>
                  </a:cubicBezTo>
                  <a:lnTo>
                    <a:pt x="4483" y="344"/>
                  </a:lnTo>
                  <a:cubicBezTo>
                    <a:pt x="4391" y="425"/>
                    <a:pt x="4309" y="512"/>
                    <a:pt x="4230" y="606"/>
                  </a:cubicBezTo>
                  <a:cubicBezTo>
                    <a:pt x="4161" y="689"/>
                    <a:pt x="4100" y="774"/>
                    <a:pt x="4029" y="856"/>
                  </a:cubicBezTo>
                  <a:cubicBezTo>
                    <a:pt x="3950" y="949"/>
                    <a:pt x="3870" y="1048"/>
                    <a:pt x="3778" y="1130"/>
                  </a:cubicBezTo>
                  <a:cubicBezTo>
                    <a:pt x="3706" y="1195"/>
                    <a:pt x="3628" y="1259"/>
                    <a:pt x="3547" y="1307"/>
                  </a:cubicBezTo>
                  <a:cubicBezTo>
                    <a:pt x="3420" y="1379"/>
                    <a:pt x="3290" y="1443"/>
                    <a:pt x="3152" y="1486"/>
                  </a:cubicBezTo>
                  <a:cubicBezTo>
                    <a:pt x="3025" y="1525"/>
                    <a:pt x="2897" y="1557"/>
                    <a:pt x="2767" y="1581"/>
                  </a:cubicBezTo>
                  <a:cubicBezTo>
                    <a:pt x="2528" y="1629"/>
                    <a:pt x="2284" y="1651"/>
                    <a:pt x="2045" y="1691"/>
                  </a:cubicBezTo>
                  <a:lnTo>
                    <a:pt x="2045" y="1691"/>
                  </a:lnTo>
                  <a:cubicBezTo>
                    <a:pt x="2045" y="1690"/>
                    <a:pt x="2045" y="1690"/>
                    <a:pt x="2046" y="1690"/>
                  </a:cubicBezTo>
                  <a:lnTo>
                    <a:pt x="2046" y="1690"/>
                  </a:lnTo>
                  <a:cubicBezTo>
                    <a:pt x="2043" y="1691"/>
                    <a:pt x="2040" y="1691"/>
                    <a:pt x="2037" y="1692"/>
                  </a:cubicBezTo>
                  <a:lnTo>
                    <a:pt x="2037" y="1692"/>
                  </a:lnTo>
                  <a:cubicBezTo>
                    <a:pt x="2038" y="1692"/>
                    <a:pt x="2038" y="1692"/>
                    <a:pt x="2038" y="1692"/>
                  </a:cubicBezTo>
                  <a:lnTo>
                    <a:pt x="2038" y="1692"/>
                  </a:lnTo>
                  <a:cubicBezTo>
                    <a:pt x="2036" y="1692"/>
                    <a:pt x="2033" y="1693"/>
                    <a:pt x="2030" y="1693"/>
                  </a:cubicBezTo>
                  <a:cubicBezTo>
                    <a:pt x="2030" y="1693"/>
                    <a:pt x="2030" y="1693"/>
                    <a:pt x="2030" y="1693"/>
                  </a:cubicBezTo>
                  <a:lnTo>
                    <a:pt x="2030" y="1693"/>
                  </a:lnTo>
                  <a:cubicBezTo>
                    <a:pt x="1870" y="1721"/>
                    <a:pt x="1712" y="1759"/>
                    <a:pt x="1557" y="1809"/>
                  </a:cubicBezTo>
                  <a:cubicBezTo>
                    <a:pt x="1444" y="1847"/>
                    <a:pt x="1335" y="1890"/>
                    <a:pt x="1227" y="1939"/>
                  </a:cubicBezTo>
                  <a:cubicBezTo>
                    <a:pt x="1234" y="1933"/>
                    <a:pt x="1241" y="1932"/>
                    <a:pt x="1250" y="1926"/>
                  </a:cubicBezTo>
                  <a:lnTo>
                    <a:pt x="1250" y="1926"/>
                  </a:lnTo>
                  <a:cubicBezTo>
                    <a:pt x="1154" y="1973"/>
                    <a:pt x="1055" y="2021"/>
                    <a:pt x="963" y="2081"/>
                  </a:cubicBezTo>
                  <a:cubicBezTo>
                    <a:pt x="891" y="2127"/>
                    <a:pt x="823" y="2176"/>
                    <a:pt x="759" y="2229"/>
                  </a:cubicBezTo>
                  <a:cubicBezTo>
                    <a:pt x="697" y="2283"/>
                    <a:pt x="637" y="2337"/>
                    <a:pt x="584" y="2398"/>
                  </a:cubicBezTo>
                  <a:cubicBezTo>
                    <a:pt x="529" y="2459"/>
                    <a:pt x="474" y="2523"/>
                    <a:pt x="426" y="2592"/>
                  </a:cubicBezTo>
                  <a:cubicBezTo>
                    <a:pt x="361" y="2686"/>
                    <a:pt x="302" y="2785"/>
                    <a:pt x="256" y="2887"/>
                  </a:cubicBezTo>
                  <a:cubicBezTo>
                    <a:pt x="208" y="2982"/>
                    <a:pt x="169" y="3078"/>
                    <a:pt x="130" y="3179"/>
                  </a:cubicBezTo>
                  <a:lnTo>
                    <a:pt x="130" y="3179"/>
                  </a:lnTo>
                  <a:cubicBezTo>
                    <a:pt x="131" y="3177"/>
                    <a:pt x="132" y="3175"/>
                    <a:pt x="132" y="3173"/>
                  </a:cubicBezTo>
                  <a:lnTo>
                    <a:pt x="132" y="3173"/>
                  </a:lnTo>
                  <a:cubicBezTo>
                    <a:pt x="130" y="3180"/>
                    <a:pt x="126" y="3188"/>
                    <a:pt x="124" y="3195"/>
                  </a:cubicBezTo>
                  <a:cubicBezTo>
                    <a:pt x="126" y="3190"/>
                    <a:pt x="128" y="3184"/>
                    <a:pt x="130" y="3179"/>
                  </a:cubicBezTo>
                  <a:lnTo>
                    <a:pt x="130" y="3179"/>
                  </a:lnTo>
                  <a:cubicBezTo>
                    <a:pt x="81" y="3319"/>
                    <a:pt x="35" y="3460"/>
                    <a:pt x="0" y="3605"/>
                  </a:cubicBezTo>
                  <a:cubicBezTo>
                    <a:pt x="311" y="3371"/>
                    <a:pt x="629" y="3139"/>
                    <a:pt x="971" y="2951"/>
                  </a:cubicBezTo>
                  <a:cubicBezTo>
                    <a:pt x="1184" y="2839"/>
                    <a:pt x="1412" y="2752"/>
                    <a:pt x="1635" y="2699"/>
                  </a:cubicBezTo>
                  <a:cubicBezTo>
                    <a:pt x="1832" y="2657"/>
                    <a:pt x="2006" y="2637"/>
                    <a:pt x="2186" y="2637"/>
                  </a:cubicBezTo>
                  <a:cubicBezTo>
                    <a:pt x="2193" y="2637"/>
                    <a:pt x="2199" y="2637"/>
                    <a:pt x="2205" y="2637"/>
                  </a:cubicBezTo>
                  <a:cubicBezTo>
                    <a:pt x="2436" y="2650"/>
                    <a:pt x="2669" y="2687"/>
                    <a:pt x="2893" y="2752"/>
                  </a:cubicBezTo>
                  <a:cubicBezTo>
                    <a:pt x="3315" y="2885"/>
                    <a:pt x="3703" y="3094"/>
                    <a:pt x="4059" y="3297"/>
                  </a:cubicBezTo>
                  <a:cubicBezTo>
                    <a:pt x="4150" y="3349"/>
                    <a:pt x="4239" y="3404"/>
                    <a:pt x="4328" y="3457"/>
                  </a:cubicBezTo>
                  <a:cubicBezTo>
                    <a:pt x="4561" y="3598"/>
                    <a:pt x="4770" y="3723"/>
                    <a:pt x="4989" y="3827"/>
                  </a:cubicBezTo>
                  <a:cubicBezTo>
                    <a:pt x="5287" y="3974"/>
                    <a:pt x="5592" y="4052"/>
                    <a:pt x="5888" y="4056"/>
                  </a:cubicBezTo>
                  <a:cubicBezTo>
                    <a:pt x="5905" y="4056"/>
                    <a:pt x="5923" y="4056"/>
                    <a:pt x="5941" y="4056"/>
                  </a:cubicBezTo>
                  <a:cubicBezTo>
                    <a:pt x="6102" y="4056"/>
                    <a:pt x="6268" y="4039"/>
                    <a:pt x="6448" y="4000"/>
                  </a:cubicBezTo>
                  <a:cubicBezTo>
                    <a:pt x="6648" y="3957"/>
                    <a:pt x="6860" y="3891"/>
                    <a:pt x="7122" y="3792"/>
                  </a:cubicBezTo>
                  <a:cubicBezTo>
                    <a:pt x="7620" y="3596"/>
                    <a:pt x="8105" y="3346"/>
                    <a:pt x="8561" y="3105"/>
                  </a:cubicBezTo>
                  <a:lnTo>
                    <a:pt x="8674" y="3046"/>
                  </a:lnTo>
                  <a:lnTo>
                    <a:pt x="8727" y="3017"/>
                  </a:lnTo>
                  <a:cubicBezTo>
                    <a:pt x="9134" y="2806"/>
                    <a:pt x="9552" y="2585"/>
                    <a:pt x="9983" y="2393"/>
                  </a:cubicBezTo>
                  <a:cubicBezTo>
                    <a:pt x="10225" y="2279"/>
                    <a:pt x="10477" y="2184"/>
                    <a:pt x="10694" y="2105"/>
                  </a:cubicBezTo>
                  <a:cubicBezTo>
                    <a:pt x="10886" y="2034"/>
                    <a:pt x="11076" y="1959"/>
                    <a:pt x="11267" y="1883"/>
                  </a:cubicBezTo>
                  <a:lnTo>
                    <a:pt x="11495" y="1794"/>
                  </a:lnTo>
                  <a:cubicBezTo>
                    <a:pt x="12075" y="1561"/>
                    <a:pt x="12572" y="1381"/>
                    <a:pt x="13099" y="1251"/>
                  </a:cubicBezTo>
                  <a:lnTo>
                    <a:pt x="13209" y="1228"/>
                  </a:lnTo>
                  <a:cubicBezTo>
                    <a:pt x="13509" y="1163"/>
                    <a:pt x="13793" y="1127"/>
                    <a:pt x="14073" y="1114"/>
                  </a:cubicBezTo>
                  <a:cubicBezTo>
                    <a:pt x="13841" y="1057"/>
                    <a:pt x="13611" y="997"/>
                    <a:pt x="13381" y="935"/>
                  </a:cubicBezTo>
                  <a:cubicBezTo>
                    <a:pt x="12848" y="793"/>
                    <a:pt x="12311" y="662"/>
                    <a:pt x="11762" y="610"/>
                  </a:cubicBezTo>
                  <a:lnTo>
                    <a:pt x="11762" y="610"/>
                  </a:lnTo>
                  <a:cubicBezTo>
                    <a:pt x="11769" y="612"/>
                    <a:pt x="11778" y="612"/>
                    <a:pt x="11787" y="613"/>
                  </a:cubicBezTo>
                  <a:cubicBezTo>
                    <a:pt x="11715" y="607"/>
                    <a:pt x="11644" y="601"/>
                    <a:pt x="11573" y="601"/>
                  </a:cubicBezTo>
                  <a:cubicBezTo>
                    <a:pt x="11545" y="601"/>
                    <a:pt x="11516" y="602"/>
                    <a:pt x="11488" y="604"/>
                  </a:cubicBezTo>
                  <a:cubicBezTo>
                    <a:pt x="11402" y="610"/>
                    <a:pt x="11320" y="618"/>
                    <a:pt x="11236" y="630"/>
                  </a:cubicBezTo>
                  <a:lnTo>
                    <a:pt x="11236" y="630"/>
                  </a:lnTo>
                  <a:cubicBezTo>
                    <a:pt x="11237" y="630"/>
                    <a:pt x="11237" y="630"/>
                    <a:pt x="11238" y="630"/>
                  </a:cubicBezTo>
                  <a:cubicBezTo>
                    <a:pt x="11234" y="630"/>
                    <a:pt x="11232" y="632"/>
                    <a:pt x="11228" y="632"/>
                  </a:cubicBezTo>
                  <a:cubicBezTo>
                    <a:pt x="11228" y="632"/>
                    <a:pt x="11228" y="632"/>
                    <a:pt x="11228" y="632"/>
                  </a:cubicBezTo>
                  <a:lnTo>
                    <a:pt x="11228" y="632"/>
                  </a:lnTo>
                  <a:cubicBezTo>
                    <a:pt x="11225" y="632"/>
                    <a:pt x="11221" y="633"/>
                    <a:pt x="11218" y="633"/>
                  </a:cubicBezTo>
                  <a:cubicBezTo>
                    <a:pt x="11220" y="633"/>
                    <a:pt x="11221" y="633"/>
                    <a:pt x="11223" y="633"/>
                  </a:cubicBezTo>
                  <a:lnTo>
                    <a:pt x="11223" y="633"/>
                  </a:lnTo>
                  <a:cubicBezTo>
                    <a:pt x="11126" y="653"/>
                    <a:pt x="11029" y="676"/>
                    <a:pt x="10936" y="711"/>
                  </a:cubicBezTo>
                  <a:cubicBezTo>
                    <a:pt x="10857" y="739"/>
                    <a:pt x="10780" y="771"/>
                    <a:pt x="10702" y="805"/>
                  </a:cubicBezTo>
                  <a:cubicBezTo>
                    <a:pt x="10712" y="803"/>
                    <a:pt x="10717" y="800"/>
                    <a:pt x="10724" y="797"/>
                  </a:cubicBezTo>
                  <a:lnTo>
                    <a:pt x="10724" y="797"/>
                  </a:lnTo>
                  <a:cubicBezTo>
                    <a:pt x="10454" y="928"/>
                    <a:pt x="10204" y="1097"/>
                    <a:pt x="9948" y="1259"/>
                  </a:cubicBezTo>
                  <a:cubicBezTo>
                    <a:pt x="9711" y="1413"/>
                    <a:pt x="9467" y="1560"/>
                    <a:pt x="9201" y="1657"/>
                  </a:cubicBezTo>
                  <a:cubicBezTo>
                    <a:pt x="9065" y="1709"/>
                    <a:pt x="8926" y="1751"/>
                    <a:pt x="8780" y="1774"/>
                  </a:cubicBezTo>
                  <a:cubicBezTo>
                    <a:pt x="8719" y="1785"/>
                    <a:pt x="8657" y="1791"/>
                    <a:pt x="8594" y="1791"/>
                  </a:cubicBezTo>
                  <a:cubicBezTo>
                    <a:pt x="8576" y="1791"/>
                    <a:pt x="8558" y="1790"/>
                    <a:pt x="8541" y="1789"/>
                  </a:cubicBezTo>
                  <a:cubicBezTo>
                    <a:pt x="8457" y="1786"/>
                    <a:pt x="8373" y="1776"/>
                    <a:pt x="8292" y="1755"/>
                  </a:cubicBezTo>
                  <a:cubicBezTo>
                    <a:pt x="8220" y="1738"/>
                    <a:pt x="8149" y="1715"/>
                    <a:pt x="8080" y="1683"/>
                  </a:cubicBezTo>
                  <a:cubicBezTo>
                    <a:pt x="7762" y="1547"/>
                    <a:pt x="7494" y="1315"/>
                    <a:pt x="7242" y="1083"/>
                  </a:cubicBezTo>
                  <a:cubicBezTo>
                    <a:pt x="6972" y="828"/>
                    <a:pt x="6709" y="563"/>
                    <a:pt x="6408" y="344"/>
                  </a:cubicBezTo>
                  <a:cubicBezTo>
                    <a:pt x="6257" y="238"/>
                    <a:pt x="6099" y="146"/>
                    <a:pt x="5927" y="82"/>
                  </a:cubicBezTo>
                  <a:cubicBezTo>
                    <a:pt x="5817" y="44"/>
                    <a:pt x="5704" y="20"/>
                    <a:pt x="5590" y="5"/>
                  </a:cubicBezTo>
                  <a:cubicBezTo>
                    <a:pt x="5550" y="2"/>
                    <a:pt x="5510" y="0"/>
                    <a:pt x="5469" y="0"/>
                  </a:cubicBezTo>
                  <a:close/>
                </a:path>
              </a:pathLst>
            </a:custGeom>
            <a:solidFill>
              <a:srgbClr val="BCC4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64" name="Google Shape;6464;p16"/>
            <p:cNvSpPr/>
            <p:nvPr/>
          </p:nvSpPr>
          <p:spPr>
            <a:xfrm>
              <a:off x="4337225" y="4746750"/>
              <a:ext cx="380825" cy="83800"/>
            </a:xfrm>
            <a:custGeom>
              <a:avLst/>
              <a:gdLst/>
              <a:ahLst/>
              <a:cxnLst/>
              <a:rect l="l" t="t" r="r" b="b"/>
              <a:pathLst>
                <a:path w="15233" h="3352" extrusionOk="0">
                  <a:moveTo>
                    <a:pt x="3546" y="827"/>
                  </a:moveTo>
                  <a:cubicBezTo>
                    <a:pt x="3546" y="827"/>
                    <a:pt x="3546" y="828"/>
                    <a:pt x="3545" y="828"/>
                  </a:cubicBezTo>
                  <a:cubicBezTo>
                    <a:pt x="3546" y="828"/>
                    <a:pt x="3546" y="827"/>
                    <a:pt x="3546" y="827"/>
                  </a:cubicBezTo>
                  <a:close/>
                  <a:moveTo>
                    <a:pt x="3544" y="829"/>
                  </a:moveTo>
                  <a:lnTo>
                    <a:pt x="3544" y="829"/>
                  </a:lnTo>
                  <a:cubicBezTo>
                    <a:pt x="3538" y="832"/>
                    <a:pt x="3531" y="833"/>
                    <a:pt x="3524" y="836"/>
                  </a:cubicBezTo>
                  <a:cubicBezTo>
                    <a:pt x="3521" y="839"/>
                    <a:pt x="3518" y="839"/>
                    <a:pt x="3517" y="841"/>
                  </a:cubicBezTo>
                  <a:cubicBezTo>
                    <a:pt x="3525" y="836"/>
                    <a:pt x="3535" y="833"/>
                    <a:pt x="3544" y="829"/>
                  </a:cubicBezTo>
                  <a:close/>
                  <a:moveTo>
                    <a:pt x="12653" y="1310"/>
                  </a:moveTo>
                  <a:cubicBezTo>
                    <a:pt x="12656" y="1310"/>
                    <a:pt x="12659" y="1310"/>
                    <a:pt x="12662" y="1313"/>
                  </a:cubicBezTo>
                  <a:cubicBezTo>
                    <a:pt x="12659" y="1313"/>
                    <a:pt x="12656" y="1313"/>
                    <a:pt x="12653" y="1310"/>
                  </a:cubicBezTo>
                  <a:close/>
                  <a:moveTo>
                    <a:pt x="1922" y="1701"/>
                  </a:moveTo>
                  <a:lnTo>
                    <a:pt x="1922" y="1701"/>
                  </a:lnTo>
                  <a:cubicBezTo>
                    <a:pt x="1917" y="1704"/>
                    <a:pt x="1911" y="1708"/>
                    <a:pt x="1905" y="1712"/>
                  </a:cubicBezTo>
                  <a:cubicBezTo>
                    <a:pt x="1911" y="1710"/>
                    <a:pt x="1917" y="1704"/>
                    <a:pt x="1922" y="1701"/>
                  </a:cubicBezTo>
                  <a:close/>
                  <a:moveTo>
                    <a:pt x="5415" y="1"/>
                  </a:moveTo>
                  <a:cubicBezTo>
                    <a:pt x="5025" y="1"/>
                    <a:pt x="4632" y="52"/>
                    <a:pt x="4251" y="127"/>
                  </a:cubicBezTo>
                  <a:cubicBezTo>
                    <a:pt x="4230" y="131"/>
                    <a:pt x="4210" y="134"/>
                    <a:pt x="4193" y="140"/>
                  </a:cubicBezTo>
                  <a:cubicBezTo>
                    <a:pt x="3791" y="223"/>
                    <a:pt x="3402" y="348"/>
                    <a:pt x="3021" y="499"/>
                  </a:cubicBezTo>
                  <a:cubicBezTo>
                    <a:pt x="2602" y="664"/>
                    <a:pt x="2205" y="877"/>
                    <a:pt x="1826" y="1121"/>
                  </a:cubicBezTo>
                  <a:cubicBezTo>
                    <a:pt x="1456" y="1363"/>
                    <a:pt x="1106" y="1642"/>
                    <a:pt x="796" y="1957"/>
                  </a:cubicBezTo>
                  <a:cubicBezTo>
                    <a:pt x="502" y="2255"/>
                    <a:pt x="239" y="2596"/>
                    <a:pt x="45" y="2969"/>
                  </a:cubicBezTo>
                  <a:cubicBezTo>
                    <a:pt x="13" y="3031"/>
                    <a:pt x="1" y="3094"/>
                    <a:pt x="16" y="3160"/>
                  </a:cubicBezTo>
                  <a:cubicBezTo>
                    <a:pt x="34" y="3225"/>
                    <a:pt x="74" y="3282"/>
                    <a:pt x="131" y="3315"/>
                  </a:cubicBezTo>
                  <a:cubicBezTo>
                    <a:pt x="172" y="3340"/>
                    <a:pt x="217" y="3351"/>
                    <a:pt x="261" y="3351"/>
                  </a:cubicBezTo>
                  <a:cubicBezTo>
                    <a:pt x="347" y="3351"/>
                    <a:pt x="431" y="3308"/>
                    <a:pt x="479" y="3229"/>
                  </a:cubicBezTo>
                  <a:cubicBezTo>
                    <a:pt x="581" y="3061"/>
                    <a:pt x="690" y="2902"/>
                    <a:pt x="811" y="2745"/>
                  </a:cubicBezTo>
                  <a:cubicBezTo>
                    <a:pt x="1121" y="2360"/>
                    <a:pt x="1480" y="2027"/>
                    <a:pt x="1875" y="1733"/>
                  </a:cubicBezTo>
                  <a:cubicBezTo>
                    <a:pt x="2382" y="1366"/>
                    <a:pt x="2935" y="1070"/>
                    <a:pt x="3514" y="838"/>
                  </a:cubicBezTo>
                  <a:lnTo>
                    <a:pt x="3514" y="838"/>
                  </a:lnTo>
                  <a:cubicBezTo>
                    <a:pt x="3511" y="841"/>
                    <a:pt x="3505" y="842"/>
                    <a:pt x="3502" y="844"/>
                  </a:cubicBezTo>
                  <a:cubicBezTo>
                    <a:pt x="3509" y="842"/>
                    <a:pt x="3517" y="838"/>
                    <a:pt x="3521" y="836"/>
                  </a:cubicBezTo>
                  <a:cubicBezTo>
                    <a:pt x="3532" y="831"/>
                    <a:pt x="3543" y="828"/>
                    <a:pt x="3555" y="823"/>
                  </a:cubicBezTo>
                  <a:lnTo>
                    <a:pt x="3555" y="823"/>
                  </a:lnTo>
                  <a:cubicBezTo>
                    <a:pt x="3552" y="825"/>
                    <a:pt x="3549" y="826"/>
                    <a:pt x="3546" y="827"/>
                  </a:cubicBezTo>
                  <a:lnTo>
                    <a:pt x="3546" y="827"/>
                  </a:lnTo>
                  <a:cubicBezTo>
                    <a:pt x="4019" y="650"/>
                    <a:pt x="4509" y="520"/>
                    <a:pt x="5010" y="453"/>
                  </a:cubicBezTo>
                  <a:lnTo>
                    <a:pt x="5010" y="453"/>
                  </a:lnTo>
                  <a:cubicBezTo>
                    <a:pt x="5204" y="431"/>
                    <a:pt x="5397" y="420"/>
                    <a:pt x="5595" y="418"/>
                  </a:cubicBezTo>
                  <a:cubicBezTo>
                    <a:pt x="5615" y="418"/>
                    <a:pt x="5634" y="418"/>
                    <a:pt x="5654" y="418"/>
                  </a:cubicBezTo>
                  <a:cubicBezTo>
                    <a:pt x="5863" y="418"/>
                    <a:pt x="6073" y="438"/>
                    <a:pt x="6281" y="467"/>
                  </a:cubicBezTo>
                  <a:lnTo>
                    <a:pt x="6281" y="467"/>
                  </a:lnTo>
                  <a:cubicBezTo>
                    <a:pt x="7359" y="632"/>
                    <a:pt x="8374" y="1079"/>
                    <a:pt x="9453" y="1236"/>
                  </a:cubicBezTo>
                  <a:cubicBezTo>
                    <a:pt x="9687" y="1269"/>
                    <a:pt x="9922" y="1287"/>
                    <a:pt x="10157" y="1287"/>
                  </a:cubicBezTo>
                  <a:cubicBezTo>
                    <a:pt x="10183" y="1287"/>
                    <a:pt x="10209" y="1286"/>
                    <a:pt x="10236" y="1286"/>
                  </a:cubicBezTo>
                  <a:cubicBezTo>
                    <a:pt x="10378" y="1282"/>
                    <a:pt x="10521" y="1267"/>
                    <a:pt x="10665" y="1260"/>
                  </a:cubicBezTo>
                  <a:cubicBezTo>
                    <a:pt x="10807" y="1251"/>
                    <a:pt x="10948" y="1244"/>
                    <a:pt x="11090" y="1240"/>
                  </a:cubicBezTo>
                  <a:cubicBezTo>
                    <a:pt x="11201" y="1237"/>
                    <a:pt x="11312" y="1235"/>
                    <a:pt x="11423" y="1235"/>
                  </a:cubicBezTo>
                  <a:cubicBezTo>
                    <a:pt x="11833" y="1235"/>
                    <a:pt x="12243" y="1259"/>
                    <a:pt x="12650" y="1312"/>
                  </a:cubicBezTo>
                  <a:cubicBezTo>
                    <a:pt x="12660" y="1315"/>
                    <a:pt x="12669" y="1315"/>
                    <a:pt x="12676" y="1316"/>
                  </a:cubicBezTo>
                  <a:cubicBezTo>
                    <a:pt x="12670" y="1316"/>
                    <a:pt x="12664" y="1315"/>
                    <a:pt x="12660" y="1315"/>
                  </a:cubicBezTo>
                  <a:cubicBezTo>
                    <a:pt x="13044" y="1369"/>
                    <a:pt x="13424" y="1453"/>
                    <a:pt x="13798" y="1556"/>
                  </a:cubicBezTo>
                  <a:cubicBezTo>
                    <a:pt x="14241" y="1682"/>
                    <a:pt x="14674" y="1842"/>
                    <a:pt x="15102" y="2016"/>
                  </a:cubicBezTo>
                  <a:cubicBezTo>
                    <a:pt x="15110" y="2019"/>
                    <a:pt x="15119" y="2020"/>
                    <a:pt x="15127" y="2020"/>
                  </a:cubicBezTo>
                  <a:cubicBezTo>
                    <a:pt x="15167" y="2020"/>
                    <a:pt x="15206" y="1989"/>
                    <a:pt x="15218" y="1951"/>
                  </a:cubicBezTo>
                  <a:cubicBezTo>
                    <a:pt x="15232" y="1898"/>
                    <a:pt x="15199" y="1855"/>
                    <a:pt x="15153" y="1835"/>
                  </a:cubicBezTo>
                  <a:cubicBezTo>
                    <a:pt x="14692" y="1648"/>
                    <a:pt x="14226" y="1477"/>
                    <a:pt x="13746" y="1343"/>
                  </a:cubicBezTo>
                  <a:cubicBezTo>
                    <a:pt x="13328" y="1223"/>
                    <a:pt x="12901" y="1139"/>
                    <a:pt x="12470" y="1082"/>
                  </a:cubicBezTo>
                  <a:cubicBezTo>
                    <a:pt x="12047" y="1027"/>
                    <a:pt x="11618" y="1008"/>
                    <a:pt x="11190" y="1008"/>
                  </a:cubicBezTo>
                  <a:cubicBezTo>
                    <a:pt x="11158" y="1008"/>
                    <a:pt x="11126" y="1009"/>
                    <a:pt x="11095" y="1009"/>
                  </a:cubicBezTo>
                  <a:cubicBezTo>
                    <a:pt x="10847" y="1010"/>
                    <a:pt x="10603" y="1022"/>
                    <a:pt x="10358" y="1030"/>
                  </a:cubicBezTo>
                  <a:cubicBezTo>
                    <a:pt x="10322" y="1031"/>
                    <a:pt x="10286" y="1032"/>
                    <a:pt x="10251" y="1032"/>
                  </a:cubicBezTo>
                  <a:cubicBezTo>
                    <a:pt x="10036" y="1032"/>
                    <a:pt x="9821" y="1011"/>
                    <a:pt x="9609" y="981"/>
                  </a:cubicBezTo>
                  <a:cubicBezTo>
                    <a:pt x="9622" y="981"/>
                    <a:pt x="9632" y="984"/>
                    <a:pt x="9645" y="986"/>
                  </a:cubicBezTo>
                  <a:cubicBezTo>
                    <a:pt x="9415" y="950"/>
                    <a:pt x="9187" y="901"/>
                    <a:pt x="8963" y="845"/>
                  </a:cubicBezTo>
                  <a:cubicBezTo>
                    <a:pt x="8733" y="788"/>
                    <a:pt x="8506" y="719"/>
                    <a:pt x="8282" y="647"/>
                  </a:cubicBezTo>
                  <a:cubicBezTo>
                    <a:pt x="7808" y="499"/>
                    <a:pt x="7340" y="334"/>
                    <a:pt x="6859" y="209"/>
                  </a:cubicBezTo>
                  <a:cubicBezTo>
                    <a:pt x="6415" y="91"/>
                    <a:pt x="5964" y="10"/>
                    <a:pt x="5504" y="2"/>
                  </a:cubicBezTo>
                  <a:cubicBezTo>
                    <a:pt x="5475" y="1"/>
                    <a:pt x="5445" y="1"/>
                    <a:pt x="5415" y="1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65" name="Google Shape;6465;p16"/>
            <p:cNvSpPr/>
            <p:nvPr/>
          </p:nvSpPr>
          <p:spPr>
            <a:xfrm>
              <a:off x="3839225" y="4447500"/>
              <a:ext cx="240350" cy="320000"/>
            </a:xfrm>
            <a:custGeom>
              <a:avLst/>
              <a:gdLst/>
              <a:ahLst/>
              <a:cxnLst/>
              <a:rect l="l" t="t" r="r" b="b"/>
              <a:pathLst>
                <a:path w="9614" h="12800" extrusionOk="0">
                  <a:moveTo>
                    <a:pt x="4758" y="1"/>
                  </a:moveTo>
                  <a:cubicBezTo>
                    <a:pt x="4649" y="1"/>
                    <a:pt x="4536" y="7"/>
                    <a:pt x="4416" y="19"/>
                  </a:cubicBezTo>
                  <a:cubicBezTo>
                    <a:pt x="4330" y="29"/>
                    <a:pt x="4243" y="43"/>
                    <a:pt x="4156" y="62"/>
                  </a:cubicBezTo>
                  <a:cubicBezTo>
                    <a:pt x="4006" y="94"/>
                    <a:pt x="3850" y="141"/>
                    <a:pt x="3652" y="216"/>
                  </a:cubicBezTo>
                  <a:cubicBezTo>
                    <a:pt x="3193" y="395"/>
                    <a:pt x="2750" y="706"/>
                    <a:pt x="2332" y="1141"/>
                  </a:cubicBezTo>
                  <a:cubicBezTo>
                    <a:pt x="1940" y="1546"/>
                    <a:pt x="1598" y="2031"/>
                    <a:pt x="1285" y="2620"/>
                  </a:cubicBezTo>
                  <a:cubicBezTo>
                    <a:pt x="687" y="3743"/>
                    <a:pt x="294" y="5025"/>
                    <a:pt x="120" y="6422"/>
                  </a:cubicBezTo>
                  <a:cubicBezTo>
                    <a:pt x="1" y="7377"/>
                    <a:pt x="15" y="8288"/>
                    <a:pt x="164" y="9129"/>
                  </a:cubicBezTo>
                  <a:cubicBezTo>
                    <a:pt x="236" y="9520"/>
                    <a:pt x="337" y="9876"/>
                    <a:pt x="467" y="10191"/>
                  </a:cubicBezTo>
                  <a:cubicBezTo>
                    <a:pt x="445" y="10169"/>
                    <a:pt x="410" y="10159"/>
                    <a:pt x="371" y="10159"/>
                  </a:cubicBezTo>
                  <a:cubicBezTo>
                    <a:pt x="355" y="10159"/>
                    <a:pt x="340" y="10161"/>
                    <a:pt x="324" y="10164"/>
                  </a:cubicBezTo>
                  <a:cubicBezTo>
                    <a:pt x="299" y="10169"/>
                    <a:pt x="276" y="10178"/>
                    <a:pt x="256" y="10189"/>
                  </a:cubicBezTo>
                  <a:cubicBezTo>
                    <a:pt x="124" y="10257"/>
                    <a:pt x="72" y="10418"/>
                    <a:pt x="137" y="10563"/>
                  </a:cubicBezTo>
                  <a:cubicBezTo>
                    <a:pt x="334" y="10994"/>
                    <a:pt x="574" y="11366"/>
                    <a:pt x="852" y="11669"/>
                  </a:cubicBezTo>
                  <a:cubicBezTo>
                    <a:pt x="1069" y="11906"/>
                    <a:pt x="1328" y="12115"/>
                    <a:pt x="1619" y="12294"/>
                  </a:cubicBezTo>
                  <a:cubicBezTo>
                    <a:pt x="2136" y="12605"/>
                    <a:pt x="2763" y="12781"/>
                    <a:pt x="3430" y="12798"/>
                  </a:cubicBezTo>
                  <a:cubicBezTo>
                    <a:pt x="3474" y="12799"/>
                    <a:pt x="3518" y="12800"/>
                    <a:pt x="3562" y="12800"/>
                  </a:cubicBezTo>
                  <a:cubicBezTo>
                    <a:pt x="3882" y="12800"/>
                    <a:pt x="4219" y="12763"/>
                    <a:pt x="4564" y="12689"/>
                  </a:cubicBezTo>
                  <a:cubicBezTo>
                    <a:pt x="4826" y="12633"/>
                    <a:pt x="5102" y="12554"/>
                    <a:pt x="5384" y="12453"/>
                  </a:cubicBezTo>
                  <a:cubicBezTo>
                    <a:pt x="6001" y="12229"/>
                    <a:pt x="6607" y="11900"/>
                    <a:pt x="7188" y="11475"/>
                  </a:cubicBezTo>
                  <a:cubicBezTo>
                    <a:pt x="7732" y="11076"/>
                    <a:pt x="8216" y="10597"/>
                    <a:pt x="8630" y="10047"/>
                  </a:cubicBezTo>
                  <a:cubicBezTo>
                    <a:pt x="9031" y="9516"/>
                    <a:pt x="9318" y="8933"/>
                    <a:pt x="9459" y="8361"/>
                  </a:cubicBezTo>
                  <a:cubicBezTo>
                    <a:pt x="9614" y="7756"/>
                    <a:pt x="9566" y="7129"/>
                    <a:pt x="9509" y="6649"/>
                  </a:cubicBezTo>
                  <a:cubicBezTo>
                    <a:pt x="9433" y="6004"/>
                    <a:pt x="9275" y="5328"/>
                    <a:pt x="9031" y="4579"/>
                  </a:cubicBezTo>
                  <a:cubicBezTo>
                    <a:pt x="8775" y="3811"/>
                    <a:pt x="8465" y="3103"/>
                    <a:pt x="8108" y="2475"/>
                  </a:cubicBezTo>
                  <a:cubicBezTo>
                    <a:pt x="7713" y="1780"/>
                    <a:pt x="7301" y="1243"/>
                    <a:pt x="6843" y="833"/>
                  </a:cubicBezTo>
                  <a:cubicBezTo>
                    <a:pt x="6592" y="611"/>
                    <a:pt x="6348" y="443"/>
                    <a:pt x="6096" y="318"/>
                  </a:cubicBezTo>
                  <a:cubicBezTo>
                    <a:pt x="5845" y="194"/>
                    <a:pt x="5563" y="105"/>
                    <a:pt x="5234" y="43"/>
                  </a:cubicBezTo>
                  <a:cubicBezTo>
                    <a:pt x="5085" y="15"/>
                    <a:pt x="4928" y="1"/>
                    <a:pt x="4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66" name="Google Shape;6466;p16"/>
            <p:cNvSpPr/>
            <p:nvPr/>
          </p:nvSpPr>
          <p:spPr>
            <a:xfrm>
              <a:off x="3946525" y="4415750"/>
              <a:ext cx="285700" cy="307625"/>
            </a:xfrm>
            <a:custGeom>
              <a:avLst/>
              <a:gdLst/>
              <a:ahLst/>
              <a:cxnLst/>
              <a:rect l="l" t="t" r="r" b="b"/>
              <a:pathLst>
                <a:path w="11428" h="12305" extrusionOk="0">
                  <a:moveTo>
                    <a:pt x="5081" y="0"/>
                  </a:moveTo>
                  <a:cubicBezTo>
                    <a:pt x="4850" y="0"/>
                    <a:pt x="4610" y="23"/>
                    <a:pt x="4362" y="71"/>
                  </a:cubicBezTo>
                  <a:cubicBezTo>
                    <a:pt x="4346" y="71"/>
                    <a:pt x="4329" y="75"/>
                    <a:pt x="4312" y="78"/>
                  </a:cubicBezTo>
                  <a:cubicBezTo>
                    <a:pt x="3781" y="192"/>
                    <a:pt x="3262" y="444"/>
                    <a:pt x="2722" y="851"/>
                  </a:cubicBezTo>
                  <a:cubicBezTo>
                    <a:pt x="2262" y="1196"/>
                    <a:pt x="1844" y="1650"/>
                    <a:pt x="1442" y="2238"/>
                  </a:cubicBezTo>
                  <a:cubicBezTo>
                    <a:pt x="1092" y="2751"/>
                    <a:pt x="799" y="3352"/>
                    <a:pt x="572" y="4018"/>
                  </a:cubicBezTo>
                  <a:cubicBezTo>
                    <a:pt x="277" y="4883"/>
                    <a:pt x="0" y="6201"/>
                    <a:pt x="342" y="7574"/>
                  </a:cubicBezTo>
                  <a:cubicBezTo>
                    <a:pt x="345" y="7699"/>
                    <a:pt x="354" y="7827"/>
                    <a:pt x="364" y="7953"/>
                  </a:cubicBezTo>
                  <a:lnTo>
                    <a:pt x="371" y="8035"/>
                  </a:lnTo>
                  <a:cubicBezTo>
                    <a:pt x="388" y="8213"/>
                    <a:pt x="414" y="8402"/>
                    <a:pt x="453" y="8595"/>
                  </a:cubicBezTo>
                  <a:cubicBezTo>
                    <a:pt x="514" y="8919"/>
                    <a:pt x="619" y="9250"/>
                    <a:pt x="759" y="9584"/>
                  </a:cubicBezTo>
                  <a:cubicBezTo>
                    <a:pt x="869" y="9845"/>
                    <a:pt x="1021" y="10111"/>
                    <a:pt x="1237" y="10417"/>
                  </a:cubicBezTo>
                  <a:cubicBezTo>
                    <a:pt x="1396" y="10639"/>
                    <a:pt x="1587" y="10852"/>
                    <a:pt x="1803" y="11046"/>
                  </a:cubicBezTo>
                  <a:cubicBezTo>
                    <a:pt x="2244" y="11444"/>
                    <a:pt x="2766" y="11755"/>
                    <a:pt x="3358" y="11974"/>
                  </a:cubicBezTo>
                  <a:cubicBezTo>
                    <a:pt x="3894" y="12172"/>
                    <a:pt x="4489" y="12281"/>
                    <a:pt x="5121" y="12301"/>
                  </a:cubicBezTo>
                  <a:cubicBezTo>
                    <a:pt x="5189" y="12303"/>
                    <a:pt x="5258" y="12305"/>
                    <a:pt x="5326" y="12305"/>
                  </a:cubicBezTo>
                  <a:cubicBezTo>
                    <a:pt x="5773" y="12305"/>
                    <a:pt x="6227" y="12256"/>
                    <a:pt x="6679" y="12159"/>
                  </a:cubicBezTo>
                  <a:cubicBezTo>
                    <a:pt x="6772" y="12139"/>
                    <a:pt x="6866" y="12117"/>
                    <a:pt x="6956" y="12094"/>
                  </a:cubicBezTo>
                  <a:cubicBezTo>
                    <a:pt x="7572" y="11936"/>
                    <a:pt x="8153" y="11694"/>
                    <a:pt x="8678" y="11375"/>
                  </a:cubicBezTo>
                  <a:cubicBezTo>
                    <a:pt x="8950" y="11211"/>
                    <a:pt x="9214" y="11021"/>
                    <a:pt x="9463" y="10810"/>
                  </a:cubicBezTo>
                  <a:cubicBezTo>
                    <a:pt x="9685" y="10624"/>
                    <a:pt x="9899" y="10405"/>
                    <a:pt x="10136" y="10119"/>
                  </a:cubicBezTo>
                  <a:cubicBezTo>
                    <a:pt x="10535" y="9645"/>
                    <a:pt x="10851" y="9055"/>
                    <a:pt x="11075" y="8367"/>
                  </a:cubicBezTo>
                  <a:cubicBezTo>
                    <a:pt x="11221" y="7915"/>
                    <a:pt x="11325" y="7433"/>
                    <a:pt x="11380" y="6937"/>
                  </a:cubicBezTo>
                  <a:cubicBezTo>
                    <a:pt x="11427" y="6514"/>
                    <a:pt x="11427" y="6069"/>
                    <a:pt x="11377" y="5572"/>
                  </a:cubicBezTo>
                  <a:cubicBezTo>
                    <a:pt x="11294" y="4756"/>
                    <a:pt x="11018" y="3936"/>
                    <a:pt x="10579" y="3201"/>
                  </a:cubicBezTo>
                  <a:cubicBezTo>
                    <a:pt x="9728" y="1779"/>
                    <a:pt x="8253" y="696"/>
                    <a:pt x="6530" y="230"/>
                  </a:cubicBezTo>
                  <a:cubicBezTo>
                    <a:pt x="6341" y="180"/>
                    <a:pt x="6137" y="136"/>
                    <a:pt x="5872" y="85"/>
                  </a:cubicBezTo>
                  <a:cubicBezTo>
                    <a:pt x="5646" y="44"/>
                    <a:pt x="5460" y="19"/>
                    <a:pt x="5283" y="6"/>
                  </a:cubicBezTo>
                  <a:cubicBezTo>
                    <a:pt x="5216" y="2"/>
                    <a:pt x="5149" y="0"/>
                    <a:pt x="508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67" name="Google Shape;6467;p16"/>
            <p:cNvSpPr/>
            <p:nvPr/>
          </p:nvSpPr>
          <p:spPr>
            <a:xfrm>
              <a:off x="3946300" y="4417700"/>
              <a:ext cx="152025" cy="242325"/>
            </a:xfrm>
            <a:custGeom>
              <a:avLst/>
              <a:gdLst/>
              <a:ahLst/>
              <a:cxnLst/>
              <a:rect l="l" t="t" r="r" b="b"/>
              <a:pathLst>
                <a:path w="6081" h="9693" extrusionOk="0">
                  <a:moveTo>
                    <a:pt x="6059" y="1505"/>
                  </a:moveTo>
                  <a:lnTo>
                    <a:pt x="6059" y="1505"/>
                  </a:lnTo>
                  <a:cubicBezTo>
                    <a:pt x="6059" y="1506"/>
                    <a:pt x="6059" y="1506"/>
                    <a:pt x="6059" y="1507"/>
                  </a:cubicBezTo>
                  <a:lnTo>
                    <a:pt x="6059" y="1507"/>
                  </a:lnTo>
                  <a:cubicBezTo>
                    <a:pt x="6059" y="1506"/>
                    <a:pt x="6059" y="1506"/>
                    <a:pt x="6059" y="1505"/>
                  </a:cubicBezTo>
                  <a:close/>
                  <a:moveTo>
                    <a:pt x="6059" y="1507"/>
                  </a:moveTo>
                  <a:cubicBezTo>
                    <a:pt x="6058" y="1510"/>
                    <a:pt x="6057" y="1512"/>
                    <a:pt x="6057" y="1516"/>
                  </a:cubicBezTo>
                  <a:cubicBezTo>
                    <a:pt x="6058" y="1513"/>
                    <a:pt x="6058" y="1510"/>
                    <a:pt x="6059" y="1507"/>
                  </a:cubicBezTo>
                  <a:close/>
                  <a:moveTo>
                    <a:pt x="4279" y="0"/>
                  </a:moveTo>
                  <a:cubicBezTo>
                    <a:pt x="3767" y="117"/>
                    <a:pt x="3255" y="366"/>
                    <a:pt x="2725" y="767"/>
                  </a:cubicBezTo>
                  <a:cubicBezTo>
                    <a:pt x="2267" y="1110"/>
                    <a:pt x="1849" y="1564"/>
                    <a:pt x="1444" y="2155"/>
                  </a:cubicBezTo>
                  <a:cubicBezTo>
                    <a:pt x="1094" y="2672"/>
                    <a:pt x="801" y="3272"/>
                    <a:pt x="575" y="3937"/>
                  </a:cubicBezTo>
                  <a:cubicBezTo>
                    <a:pt x="281" y="4802"/>
                    <a:pt x="1" y="6120"/>
                    <a:pt x="345" y="7496"/>
                  </a:cubicBezTo>
                  <a:cubicBezTo>
                    <a:pt x="347" y="7585"/>
                    <a:pt x="352" y="7674"/>
                    <a:pt x="357" y="7763"/>
                  </a:cubicBezTo>
                  <a:lnTo>
                    <a:pt x="363" y="7821"/>
                  </a:lnTo>
                  <a:lnTo>
                    <a:pt x="365" y="7875"/>
                  </a:lnTo>
                  <a:lnTo>
                    <a:pt x="374" y="7957"/>
                  </a:lnTo>
                  <a:cubicBezTo>
                    <a:pt x="388" y="8141"/>
                    <a:pt x="417" y="8329"/>
                    <a:pt x="454" y="8517"/>
                  </a:cubicBezTo>
                  <a:cubicBezTo>
                    <a:pt x="518" y="8839"/>
                    <a:pt x="620" y="9172"/>
                    <a:pt x="760" y="9506"/>
                  </a:cubicBezTo>
                  <a:cubicBezTo>
                    <a:pt x="786" y="9566"/>
                    <a:pt x="815" y="9629"/>
                    <a:pt x="845" y="9692"/>
                  </a:cubicBezTo>
                  <a:cubicBezTo>
                    <a:pt x="722" y="9014"/>
                    <a:pt x="638" y="8328"/>
                    <a:pt x="627" y="7640"/>
                  </a:cubicBezTo>
                  <a:cubicBezTo>
                    <a:pt x="620" y="7208"/>
                    <a:pt x="635" y="6774"/>
                    <a:pt x="694" y="6347"/>
                  </a:cubicBezTo>
                  <a:cubicBezTo>
                    <a:pt x="752" y="5946"/>
                    <a:pt x="838" y="5549"/>
                    <a:pt x="976" y="5169"/>
                  </a:cubicBezTo>
                  <a:cubicBezTo>
                    <a:pt x="1046" y="4981"/>
                    <a:pt x="1125" y="4792"/>
                    <a:pt x="1219" y="4615"/>
                  </a:cubicBezTo>
                  <a:cubicBezTo>
                    <a:pt x="1315" y="4436"/>
                    <a:pt x="1424" y="4265"/>
                    <a:pt x="1560" y="4114"/>
                  </a:cubicBezTo>
                  <a:cubicBezTo>
                    <a:pt x="1698" y="3963"/>
                    <a:pt x="1855" y="3828"/>
                    <a:pt x="2029" y="3720"/>
                  </a:cubicBezTo>
                  <a:cubicBezTo>
                    <a:pt x="2187" y="3623"/>
                    <a:pt x="2353" y="3544"/>
                    <a:pt x="2528" y="3482"/>
                  </a:cubicBezTo>
                  <a:cubicBezTo>
                    <a:pt x="2905" y="3345"/>
                    <a:pt x="3300" y="3275"/>
                    <a:pt x="3693" y="3209"/>
                  </a:cubicBezTo>
                  <a:cubicBezTo>
                    <a:pt x="4054" y="3146"/>
                    <a:pt x="4414" y="3083"/>
                    <a:pt x="4765" y="2966"/>
                  </a:cubicBezTo>
                  <a:cubicBezTo>
                    <a:pt x="4957" y="2896"/>
                    <a:pt x="5138" y="2808"/>
                    <a:pt x="5306" y="2693"/>
                  </a:cubicBezTo>
                  <a:cubicBezTo>
                    <a:pt x="5418" y="2609"/>
                    <a:pt x="5520" y="2517"/>
                    <a:pt x="5612" y="2415"/>
                  </a:cubicBezTo>
                  <a:cubicBezTo>
                    <a:pt x="5726" y="2278"/>
                    <a:pt x="5816" y="2127"/>
                    <a:pt x="5895" y="1968"/>
                  </a:cubicBezTo>
                  <a:cubicBezTo>
                    <a:pt x="5966" y="1819"/>
                    <a:pt x="6023" y="1665"/>
                    <a:pt x="6059" y="1504"/>
                  </a:cubicBezTo>
                  <a:lnTo>
                    <a:pt x="6059" y="1504"/>
                  </a:lnTo>
                  <a:cubicBezTo>
                    <a:pt x="6059" y="1504"/>
                    <a:pt x="6059" y="1505"/>
                    <a:pt x="6059" y="1505"/>
                  </a:cubicBezTo>
                  <a:lnTo>
                    <a:pt x="6059" y="1505"/>
                  </a:lnTo>
                  <a:cubicBezTo>
                    <a:pt x="6059" y="1504"/>
                    <a:pt x="6059" y="1503"/>
                    <a:pt x="6059" y="1503"/>
                  </a:cubicBezTo>
                  <a:lnTo>
                    <a:pt x="6059" y="1503"/>
                  </a:lnTo>
                  <a:cubicBezTo>
                    <a:pt x="6059" y="1503"/>
                    <a:pt x="6059" y="1504"/>
                    <a:pt x="6059" y="1504"/>
                  </a:cubicBezTo>
                  <a:cubicBezTo>
                    <a:pt x="6059" y="1503"/>
                    <a:pt x="6059" y="1501"/>
                    <a:pt x="6060" y="1499"/>
                  </a:cubicBezTo>
                  <a:lnTo>
                    <a:pt x="6060" y="1499"/>
                  </a:lnTo>
                  <a:cubicBezTo>
                    <a:pt x="6059" y="1500"/>
                    <a:pt x="6059" y="1501"/>
                    <a:pt x="6059" y="1503"/>
                  </a:cubicBezTo>
                  <a:lnTo>
                    <a:pt x="6059" y="1503"/>
                  </a:lnTo>
                  <a:cubicBezTo>
                    <a:pt x="6060" y="1501"/>
                    <a:pt x="6060" y="1499"/>
                    <a:pt x="6060" y="1495"/>
                  </a:cubicBezTo>
                  <a:lnTo>
                    <a:pt x="6060" y="1495"/>
                  </a:lnTo>
                  <a:cubicBezTo>
                    <a:pt x="6060" y="1496"/>
                    <a:pt x="6060" y="1498"/>
                    <a:pt x="6060" y="1499"/>
                  </a:cubicBezTo>
                  <a:lnTo>
                    <a:pt x="6060" y="1499"/>
                  </a:lnTo>
                  <a:cubicBezTo>
                    <a:pt x="6060" y="1498"/>
                    <a:pt x="6060" y="1497"/>
                    <a:pt x="6060" y="1495"/>
                  </a:cubicBezTo>
                  <a:cubicBezTo>
                    <a:pt x="6063" y="1487"/>
                    <a:pt x="6065" y="1478"/>
                    <a:pt x="6066" y="1467"/>
                  </a:cubicBezTo>
                  <a:lnTo>
                    <a:pt x="6066" y="1467"/>
                  </a:lnTo>
                  <a:cubicBezTo>
                    <a:pt x="6063" y="1474"/>
                    <a:pt x="6063" y="1485"/>
                    <a:pt x="6059" y="1493"/>
                  </a:cubicBezTo>
                  <a:cubicBezTo>
                    <a:pt x="6075" y="1392"/>
                    <a:pt x="6080" y="1289"/>
                    <a:pt x="6075" y="1185"/>
                  </a:cubicBezTo>
                  <a:cubicBezTo>
                    <a:pt x="6066" y="1119"/>
                    <a:pt x="6055" y="1054"/>
                    <a:pt x="6034" y="988"/>
                  </a:cubicBezTo>
                  <a:cubicBezTo>
                    <a:pt x="6006" y="912"/>
                    <a:pt x="5971" y="845"/>
                    <a:pt x="5927" y="777"/>
                  </a:cubicBezTo>
                  <a:cubicBezTo>
                    <a:pt x="5868" y="702"/>
                    <a:pt x="5806" y="634"/>
                    <a:pt x="5734" y="572"/>
                  </a:cubicBezTo>
                  <a:lnTo>
                    <a:pt x="5734" y="572"/>
                  </a:lnTo>
                  <a:cubicBezTo>
                    <a:pt x="5744" y="579"/>
                    <a:pt x="5753" y="587"/>
                    <a:pt x="5763" y="595"/>
                  </a:cubicBezTo>
                  <a:cubicBezTo>
                    <a:pt x="5751" y="584"/>
                    <a:pt x="5738" y="574"/>
                    <a:pt x="5725" y="564"/>
                  </a:cubicBezTo>
                  <a:lnTo>
                    <a:pt x="5725" y="564"/>
                  </a:lnTo>
                  <a:cubicBezTo>
                    <a:pt x="5725" y="563"/>
                    <a:pt x="5724" y="563"/>
                    <a:pt x="5723" y="562"/>
                  </a:cubicBezTo>
                  <a:lnTo>
                    <a:pt x="5723" y="562"/>
                  </a:lnTo>
                  <a:cubicBezTo>
                    <a:pt x="5723" y="562"/>
                    <a:pt x="5724" y="563"/>
                    <a:pt x="5724" y="563"/>
                  </a:cubicBezTo>
                  <a:lnTo>
                    <a:pt x="5724" y="563"/>
                  </a:lnTo>
                  <a:cubicBezTo>
                    <a:pt x="5608" y="470"/>
                    <a:pt x="5483" y="395"/>
                    <a:pt x="5352" y="329"/>
                  </a:cubicBezTo>
                  <a:cubicBezTo>
                    <a:pt x="5016" y="171"/>
                    <a:pt x="4656" y="73"/>
                    <a:pt x="4291" y="2"/>
                  </a:cubicBezTo>
                  <a:cubicBezTo>
                    <a:pt x="4286" y="2"/>
                    <a:pt x="4284" y="0"/>
                    <a:pt x="4279" y="0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68" name="Google Shape;6468;p16"/>
            <p:cNvSpPr/>
            <p:nvPr/>
          </p:nvSpPr>
          <p:spPr>
            <a:xfrm>
              <a:off x="4065875" y="4491475"/>
              <a:ext cx="600" cy="200"/>
            </a:xfrm>
            <a:custGeom>
              <a:avLst/>
              <a:gdLst/>
              <a:ahLst/>
              <a:cxnLst/>
              <a:rect l="l" t="t" r="r" b="b"/>
              <a:pathLst>
                <a:path w="24" h="8" extrusionOk="0">
                  <a:moveTo>
                    <a:pt x="0" y="8"/>
                  </a:moveTo>
                  <a:cubicBezTo>
                    <a:pt x="9" y="5"/>
                    <a:pt x="16" y="2"/>
                    <a:pt x="23" y="1"/>
                  </a:cubicBezTo>
                  <a:cubicBezTo>
                    <a:pt x="16" y="2"/>
                    <a:pt x="9" y="5"/>
                    <a:pt x="0" y="8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69" name="Google Shape;6469;p16"/>
            <p:cNvSpPr/>
            <p:nvPr/>
          </p:nvSpPr>
          <p:spPr>
            <a:xfrm>
              <a:off x="3884400" y="4521900"/>
              <a:ext cx="269325" cy="267475"/>
            </a:xfrm>
            <a:custGeom>
              <a:avLst/>
              <a:gdLst/>
              <a:ahLst/>
              <a:cxnLst/>
              <a:rect l="l" t="t" r="r" b="b"/>
              <a:pathLst>
                <a:path w="10773" h="10699" extrusionOk="0">
                  <a:moveTo>
                    <a:pt x="3276" y="1"/>
                  </a:moveTo>
                  <a:cubicBezTo>
                    <a:pt x="3125" y="1"/>
                    <a:pt x="2965" y="17"/>
                    <a:pt x="2803" y="52"/>
                  </a:cubicBezTo>
                  <a:cubicBezTo>
                    <a:pt x="2754" y="62"/>
                    <a:pt x="2703" y="75"/>
                    <a:pt x="2658" y="88"/>
                  </a:cubicBezTo>
                  <a:cubicBezTo>
                    <a:pt x="1862" y="312"/>
                    <a:pt x="1317" y="964"/>
                    <a:pt x="1000" y="1471"/>
                  </a:cubicBezTo>
                  <a:cubicBezTo>
                    <a:pt x="638" y="2053"/>
                    <a:pt x="380" y="2759"/>
                    <a:pt x="207" y="3626"/>
                  </a:cubicBezTo>
                  <a:cubicBezTo>
                    <a:pt x="56" y="4382"/>
                    <a:pt x="0" y="5158"/>
                    <a:pt x="42" y="5931"/>
                  </a:cubicBezTo>
                  <a:cubicBezTo>
                    <a:pt x="64" y="6352"/>
                    <a:pt x="111" y="6727"/>
                    <a:pt x="190" y="7076"/>
                  </a:cubicBezTo>
                  <a:cubicBezTo>
                    <a:pt x="209" y="7153"/>
                    <a:pt x="280" y="7208"/>
                    <a:pt x="357" y="7208"/>
                  </a:cubicBezTo>
                  <a:cubicBezTo>
                    <a:pt x="368" y="7208"/>
                    <a:pt x="379" y="7207"/>
                    <a:pt x="390" y="7205"/>
                  </a:cubicBezTo>
                  <a:cubicBezTo>
                    <a:pt x="433" y="7195"/>
                    <a:pt x="473" y="7169"/>
                    <a:pt x="497" y="7129"/>
                  </a:cubicBezTo>
                  <a:cubicBezTo>
                    <a:pt x="520" y="7091"/>
                    <a:pt x="530" y="7047"/>
                    <a:pt x="519" y="7005"/>
                  </a:cubicBezTo>
                  <a:cubicBezTo>
                    <a:pt x="480" y="6828"/>
                    <a:pt x="449" y="6649"/>
                    <a:pt x="426" y="6469"/>
                  </a:cubicBezTo>
                  <a:lnTo>
                    <a:pt x="426" y="6469"/>
                  </a:lnTo>
                  <a:lnTo>
                    <a:pt x="440" y="6520"/>
                  </a:lnTo>
                  <a:lnTo>
                    <a:pt x="437" y="6523"/>
                  </a:lnTo>
                  <a:cubicBezTo>
                    <a:pt x="510" y="6738"/>
                    <a:pt x="595" y="6946"/>
                    <a:pt x="691" y="7142"/>
                  </a:cubicBezTo>
                  <a:cubicBezTo>
                    <a:pt x="855" y="7475"/>
                    <a:pt x="1070" y="7811"/>
                    <a:pt x="1371" y="8197"/>
                  </a:cubicBezTo>
                  <a:cubicBezTo>
                    <a:pt x="1602" y="8495"/>
                    <a:pt x="1878" y="8788"/>
                    <a:pt x="2189" y="9066"/>
                  </a:cubicBezTo>
                  <a:cubicBezTo>
                    <a:pt x="2502" y="9348"/>
                    <a:pt x="2836" y="9596"/>
                    <a:pt x="3170" y="9806"/>
                  </a:cubicBezTo>
                  <a:cubicBezTo>
                    <a:pt x="3499" y="10010"/>
                    <a:pt x="3863" y="10192"/>
                    <a:pt x="4248" y="10340"/>
                  </a:cubicBezTo>
                  <a:cubicBezTo>
                    <a:pt x="4585" y="10474"/>
                    <a:pt x="4956" y="10573"/>
                    <a:pt x="5379" y="10640"/>
                  </a:cubicBezTo>
                  <a:cubicBezTo>
                    <a:pt x="5611" y="10679"/>
                    <a:pt x="5851" y="10698"/>
                    <a:pt x="6106" y="10698"/>
                  </a:cubicBezTo>
                  <a:cubicBezTo>
                    <a:pt x="6240" y="10698"/>
                    <a:pt x="6379" y="10693"/>
                    <a:pt x="6523" y="10682"/>
                  </a:cubicBezTo>
                  <a:cubicBezTo>
                    <a:pt x="6692" y="10668"/>
                    <a:pt x="6859" y="10645"/>
                    <a:pt x="7031" y="10610"/>
                  </a:cubicBezTo>
                  <a:lnTo>
                    <a:pt x="7032" y="10610"/>
                  </a:lnTo>
                  <a:cubicBezTo>
                    <a:pt x="7271" y="10560"/>
                    <a:pt x="7478" y="10490"/>
                    <a:pt x="7634" y="10434"/>
                  </a:cubicBezTo>
                  <a:cubicBezTo>
                    <a:pt x="7799" y="10375"/>
                    <a:pt x="7960" y="10304"/>
                    <a:pt x="8117" y="10224"/>
                  </a:cubicBezTo>
                  <a:cubicBezTo>
                    <a:pt x="8319" y="10120"/>
                    <a:pt x="8509" y="9993"/>
                    <a:pt x="8668" y="9879"/>
                  </a:cubicBezTo>
                  <a:cubicBezTo>
                    <a:pt x="8973" y="9664"/>
                    <a:pt x="9265" y="9384"/>
                    <a:pt x="9583" y="9000"/>
                  </a:cubicBezTo>
                  <a:cubicBezTo>
                    <a:pt x="9852" y="8677"/>
                    <a:pt x="10090" y="8296"/>
                    <a:pt x="10312" y="7838"/>
                  </a:cubicBezTo>
                  <a:cubicBezTo>
                    <a:pt x="10455" y="7537"/>
                    <a:pt x="10559" y="7193"/>
                    <a:pt x="10639" y="6761"/>
                  </a:cubicBezTo>
                  <a:cubicBezTo>
                    <a:pt x="10773" y="6036"/>
                    <a:pt x="10747" y="5263"/>
                    <a:pt x="10563" y="4461"/>
                  </a:cubicBezTo>
                  <a:cubicBezTo>
                    <a:pt x="10477" y="4084"/>
                    <a:pt x="10347" y="3700"/>
                    <a:pt x="10178" y="3320"/>
                  </a:cubicBezTo>
                  <a:cubicBezTo>
                    <a:pt x="10027" y="2979"/>
                    <a:pt x="9832" y="2646"/>
                    <a:pt x="9580" y="2300"/>
                  </a:cubicBezTo>
                  <a:cubicBezTo>
                    <a:pt x="9160" y="1721"/>
                    <a:pt x="8621" y="1256"/>
                    <a:pt x="8022" y="957"/>
                  </a:cubicBezTo>
                  <a:cubicBezTo>
                    <a:pt x="7857" y="874"/>
                    <a:pt x="7687" y="802"/>
                    <a:pt x="7521" y="744"/>
                  </a:cubicBezTo>
                  <a:cubicBezTo>
                    <a:pt x="7298" y="667"/>
                    <a:pt x="7043" y="615"/>
                    <a:pt x="6719" y="576"/>
                  </a:cubicBezTo>
                  <a:cubicBezTo>
                    <a:pt x="6500" y="549"/>
                    <a:pt x="6278" y="536"/>
                    <a:pt x="6057" y="522"/>
                  </a:cubicBezTo>
                  <a:cubicBezTo>
                    <a:pt x="5763" y="504"/>
                    <a:pt x="5458" y="486"/>
                    <a:pt x="5160" y="434"/>
                  </a:cubicBezTo>
                  <a:cubicBezTo>
                    <a:pt x="4924" y="384"/>
                    <a:pt x="4691" y="313"/>
                    <a:pt x="4466" y="246"/>
                  </a:cubicBezTo>
                  <a:cubicBezTo>
                    <a:pt x="4296" y="193"/>
                    <a:pt x="4125" y="143"/>
                    <a:pt x="3953" y="98"/>
                  </a:cubicBezTo>
                  <a:cubicBezTo>
                    <a:pt x="3739" y="45"/>
                    <a:pt x="3535" y="12"/>
                    <a:pt x="3344" y="2"/>
                  </a:cubicBezTo>
                  <a:cubicBezTo>
                    <a:pt x="3321" y="1"/>
                    <a:pt x="3299" y="1"/>
                    <a:pt x="327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0" name="Google Shape;6470;p16"/>
            <p:cNvSpPr/>
            <p:nvPr/>
          </p:nvSpPr>
          <p:spPr>
            <a:xfrm>
              <a:off x="3892700" y="4521800"/>
              <a:ext cx="254200" cy="105250"/>
            </a:xfrm>
            <a:custGeom>
              <a:avLst/>
              <a:gdLst/>
              <a:ahLst/>
              <a:cxnLst/>
              <a:rect l="l" t="t" r="r" b="b"/>
              <a:pathLst>
                <a:path w="10168" h="4210" extrusionOk="0">
                  <a:moveTo>
                    <a:pt x="3009" y="3204"/>
                  </a:moveTo>
                  <a:cubicBezTo>
                    <a:pt x="3009" y="3205"/>
                    <a:pt x="3009" y="3205"/>
                    <a:pt x="3009" y="3206"/>
                  </a:cubicBezTo>
                  <a:lnTo>
                    <a:pt x="3009" y="3206"/>
                  </a:lnTo>
                  <a:cubicBezTo>
                    <a:pt x="3009" y="3205"/>
                    <a:pt x="3009" y="3204"/>
                    <a:pt x="3009" y="3204"/>
                  </a:cubicBezTo>
                  <a:close/>
                  <a:moveTo>
                    <a:pt x="2891" y="1"/>
                  </a:moveTo>
                  <a:cubicBezTo>
                    <a:pt x="2753" y="1"/>
                    <a:pt x="2610" y="16"/>
                    <a:pt x="2465" y="46"/>
                  </a:cubicBezTo>
                  <a:cubicBezTo>
                    <a:pt x="2419" y="57"/>
                    <a:pt x="2370" y="70"/>
                    <a:pt x="2321" y="82"/>
                  </a:cubicBezTo>
                  <a:cubicBezTo>
                    <a:pt x="1527" y="307"/>
                    <a:pt x="978" y="962"/>
                    <a:pt x="659" y="1472"/>
                  </a:cubicBezTo>
                  <a:cubicBezTo>
                    <a:pt x="381" y="1920"/>
                    <a:pt x="164" y="2440"/>
                    <a:pt x="0" y="3046"/>
                  </a:cubicBezTo>
                  <a:cubicBezTo>
                    <a:pt x="20" y="3046"/>
                    <a:pt x="40" y="3046"/>
                    <a:pt x="60" y="3046"/>
                  </a:cubicBezTo>
                  <a:cubicBezTo>
                    <a:pt x="100" y="3046"/>
                    <a:pt x="140" y="3047"/>
                    <a:pt x="180" y="3051"/>
                  </a:cubicBezTo>
                  <a:cubicBezTo>
                    <a:pt x="523" y="3075"/>
                    <a:pt x="859" y="3169"/>
                    <a:pt x="1182" y="3276"/>
                  </a:cubicBezTo>
                  <a:cubicBezTo>
                    <a:pt x="1406" y="3351"/>
                    <a:pt x="1627" y="3439"/>
                    <a:pt x="1852" y="3520"/>
                  </a:cubicBezTo>
                  <a:cubicBezTo>
                    <a:pt x="1981" y="3569"/>
                    <a:pt x="2112" y="3618"/>
                    <a:pt x="2248" y="3647"/>
                  </a:cubicBezTo>
                  <a:cubicBezTo>
                    <a:pt x="2303" y="3654"/>
                    <a:pt x="2354" y="3658"/>
                    <a:pt x="2407" y="3658"/>
                  </a:cubicBezTo>
                  <a:cubicBezTo>
                    <a:pt x="2442" y="3655"/>
                    <a:pt x="2476" y="3648"/>
                    <a:pt x="2511" y="3638"/>
                  </a:cubicBezTo>
                  <a:cubicBezTo>
                    <a:pt x="2561" y="3618"/>
                    <a:pt x="2608" y="3591"/>
                    <a:pt x="2656" y="3558"/>
                  </a:cubicBezTo>
                  <a:cubicBezTo>
                    <a:pt x="2785" y="3457"/>
                    <a:pt x="2896" y="3335"/>
                    <a:pt x="3003" y="3212"/>
                  </a:cubicBezTo>
                  <a:cubicBezTo>
                    <a:pt x="3006" y="3210"/>
                    <a:pt x="3007" y="3208"/>
                    <a:pt x="3009" y="3206"/>
                  </a:cubicBezTo>
                  <a:lnTo>
                    <a:pt x="3009" y="3206"/>
                  </a:lnTo>
                  <a:cubicBezTo>
                    <a:pt x="3008" y="3206"/>
                    <a:pt x="3008" y="3206"/>
                    <a:pt x="3008" y="3206"/>
                  </a:cubicBezTo>
                  <a:cubicBezTo>
                    <a:pt x="3011" y="3203"/>
                    <a:pt x="3015" y="3199"/>
                    <a:pt x="3016" y="3196"/>
                  </a:cubicBezTo>
                  <a:cubicBezTo>
                    <a:pt x="3209" y="2966"/>
                    <a:pt x="3387" y="2718"/>
                    <a:pt x="3597" y="2502"/>
                  </a:cubicBezTo>
                  <a:cubicBezTo>
                    <a:pt x="3753" y="2343"/>
                    <a:pt x="3921" y="2195"/>
                    <a:pt x="4107" y="2070"/>
                  </a:cubicBezTo>
                  <a:cubicBezTo>
                    <a:pt x="4352" y="1905"/>
                    <a:pt x="4626" y="1775"/>
                    <a:pt x="4917" y="1714"/>
                  </a:cubicBezTo>
                  <a:cubicBezTo>
                    <a:pt x="4983" y="1699"/>
                    <a:pt x="5047" y="1689"/>
                    <a:pt x="5115" y="1682"/>
                  </a:cubicBezTo>
                  <a:cubicBezTo>
                    <a:pt x="5204" y="1673"/>
                    <a:pt x="5293" y="1669"/>
                    <a:pt x="5382" y="1669"/>
                  </a:cubicBezTo>
                  <a:cubicBezTo>
                    <a:pt x="5514" y="1669"/>
                    <a:pt x="5646" y="1679"/>
                    <a:pt x="5778" y="1702"/>
                  </a:cubicBezTo>
                  <a:cubicBezTo>
                    <a:pt x="6005" y="1741"/>
                    <a:pt x="6228" y="1803"/>
                    <a:pt x="6443" y="1889"/>
                  </a:cubicBezTo>
                  <a:cubicBezTo>
                    <a:pt x="6916" y="2075"/>
                    <a:pt x="7354" y="2341"/>
                    <a:pt x="7778" y="2618"/>
                  </a:cubicBezTo>
                  <a:cubicBezTo>
                    <a:pt x="8576" y="3146"/>
                    <a:pt x="9329" y="3749"/>
                    <a:pt x="10168" y="4210"/>
                  </a:cubicBezTo>
                  <a:cubicBezTo>
                    <a:pt x="10083" y="3910"/>
                    <a:pt x="9977" y="3614"/>
                    <a:pt x="9850" y="3327"/>
                  </a:cubicBezTo>
                  <a:cubicBezTo>
                    <a:pt x="9701" y="2992"/>
                    <a:pt x="9506" y="2659"/>
                    <a:pt x="9250" y="2307"/>
                  </a:cubicBezTo>
                  <a:cubicBezTo>
                    <a:pt x="8828" y="1726"/>
                    <a:pt x="8289" y="1261"/>
                    <a:pt x="7690" y="962"/>
                  </a:cubicBezTo>
                  <a:cubicBezTo>
                    <a:pt x="7521" y="878"/>
                    <a:pt x="7353" y="806"/>
                    <a:pt x="7189" y="750"/>
                  </a:cubicBezTo>
                  <a:cubicBezTo>
                    <a:pt x="6968" y="672"/>
                    <a:pt x="6713" y="621"/>
                    <a:pt x="6389" y="582"/>
                  </a:cubicBezTo>
                  <a:cubicBezTo>
                    <a:pt x="6191" y="556"/>
                    <a:pt x="5994" y="543"/>
                    <a:pt x="5794" y="531"/>
                  </a:cubicBezTo>
                  <a:lnTo>
                    <a:pt x="5724" y="526"/>
                  </a:lnTo>
                  <a:cubicBezTo>
                    <a:pt x="5462" y="510"/>
                    <a:pt x="5136" y="491"/>
                    <a:pt x="4826" y="438"/>
                  </a:cubicBezTo>
                  <a:cubicBezTo>
                    <a:pt x="4602" y="389"/>
                    <a:pt x="4387" y="326"/>
                    <a:pt x="4130" y="247"/>
                  </a:cubicBezTo>
                  <a:cubicBezTo>
                    <a:pt x="3961" y="195"/>
                    <a:pt x="3791" y="145"/>
                    <a:pt x="3618" y="102"/>
                  </a:cubicBezTo>
                  <a:cubicBezTo>
                    <a:pt x="3409" y="46"/>
                    <a:pt x="3203" y="14"/>
                    <a:pt x="3008" y="4"/>
                  </a:cubicBezTo>
                  <a:cubicBezTo>
                    <a:pt x="2969" y="2"/>
                    <a:pt x="2930" y="1"/>
                    <a:pt x="2891" y="1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1" name="Google Shape;6471;p16"/>
            <p:cNvSpPr/>
            <p:nvPr/>
          </p:nvSpPr>
          <p:spPr>
            <a:xfrm>
              <a:off x="3967775" y="4601900"/>
              <a:ext cx="175" cy="200"/>
            </a:xfrm>
            <a:custGeom>
              <a:avLst/>
              <a:gdLst/>
              <a:ahLst/>
              <a:cxnLst/>
              <a:rect l="l" t="t" r="r" b="b"/>
              <a:pathLst>
                <a:path w="7" h="8" extrusionOk="0">
                  <a:moveTo>
                    <a:pt x="6" y="0"/>
                  </a:moveTo>
                  <a:lnTo>
                    <a:pt x="6" y="0"/>
                  </a:lnTo>
                  <a:cubicBezTo>
                    <a:pt x="5" y="1"/>
                    <a:pt x="5" y="3"/>
                    <a:pt x="4" y="4"/>
                  </a:cubicBezTo>
                  <a:lnTo>
                    <a:pt x="4" y="4"/>
                  </a:lnTo>
                  <a:cubicBezTo>
                    <a:pt x="5" y="3"/>
                    <a:pt x="6" y="2"/>
                    <a:pt x="6" y="0"/>
                  </a:cubicBezTo>
                  <a:close/>
                  <a:moveTo>
                    <a:pt x="4" y="4"/>
                  </a:moveTo>
                  <a:lnTo>
                    <a:pt x="4" y="4"/>
                  </a:lnTo>
                  <a:cubicBezTo>
                    <a:pt x="3" y="6"/>
                    <a:pt x="2" y="7"/>
                    <a:pt x="0" y="8"/>
                  </a:cubicBezTo>
                  <a:lnTo>
                    <a:pt x="3" y="6"/>
                  </a:lnTo>
                  <a:cubicBezTo>
                    <a:pt x="4" y="6"/>
                    <a:pt x="4" y="5"/>
                    <a:pt x="4" y="4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2" name="Google Shape;6472;p16"/>
            <p:cNvSpPr/>
            <p:nvPr/>
          </p:nvSpPr>
          <p:spPr>
            <a:xfrm>
              <a:off x="3849825" y="4567425"/>
              <a:ext cx="345400" cy="296700"/>
            </a:xfrm>
            <a:custGeom>
              <a:avLst/>
              <a:gdLst/>
              <a:ahLst/>
              <a:cxnLst/>
              <a:rect l="l" t="t" r="r" b="b"/>
              <a:pathLst>
                <a:path w="13816" h="11868" extrusionOk="0">
                  <a:moveTo>
                    <a:pt x="9194" y="0"/>
                  </a:moveTo>
                  <a:cubicBezTo>
                    <a:pt x="9035" y="0"/>
                    <a:pt x="8875" y="12"/>
                    <a:pt x="8717" y="35"/>
                  </a:cubicBezTo>
                  <a:cubicBezTo>
                    <a:pt x="8675" y="41"/>
                    <a:pt x="8630" y="49"/>
                    <a:pt x="8585" y="58"/>
                  </a:cubicBezTo>
                  <a:cubicBezTo>
                    <a:pt x="8329" y="113"/>
                    <a:pt x="8084" y="215"/>
                    <a:pt x="7871" y="354"/>
                  </a:cubicBezTo>
                  <a:cubicBezTo>
                    <a:pt x="7570" y="554"/>
                    <a:pt x="7310" y="857"/>
                    <a:pt x="7101" y="1254"/>
                  </a:cubicBezTo>
                  <a:cubicBezTo>
                    <a:pt x="6920" y="1601"/>
                    <a:pt x="6790" y="2001"/>
                    <a:pt x="6699" y="2472"/>
                  </a:cubicBezTo>
                  <a:cubicBezTo>
                    <a:pt x="6622" y="2889"/>
                    <a:pt x="6593" y="3339"/>
                    <a:pt x="6617" y="3808"/>
                  </a:cubicBezTo>
                  <a:cubicBezTo>
                    <a:pt x="6627" y="4015"/>
                    <a:pt x="6647" y="4199"/>
                    <a:pt x="6676" y="4368"/>
                  </a:cubicBezTo>
                  <a:cubicBezTo>
                    <a:pt x="6469" y="4151"/>
                    <a:pt x="6225" y="3943"/>
                    <a:pt x="5958" y="3746"/>
                  </a:cubicBezTo>
                  <a:cubicBezTo>
                    <a:pt x="5355" y="3303"/>
                    <a:pt x="4750" y="2995"/>
                    <a:pt x="4161" y="2837"/>
                  </a:cubicBezTo>
                  <a:cubicBezTo>
                    <a:pt x="3895" y="2765"/>
                    <a:pt x="3631" y="2730"/>
                    <a:pt x="3371" y="2730"/>
                  </a:cubicBezTo>
                  <a:cubicBezTo>
                    <a:pt x="3319" y="2730"/>
                    <a:pt x="3268" y="2731"/>
                    <a:pt x="3216" y="2734"/>
                  </a:cubicBezTo>
                  <a:cubicBezTo>
                    <a:pt x="3074" y="2744"/>
                    <a:pt x="2949" y="2763"/>
                    <a:pt x="2835" y="2786"/>
                  </a:cubicBezTo>
                  <a:cubicBezTo>
                    <a:pt x="2598" y="2836"/>
                    <a:pt x="2366" y="2922"/>
                    <a:pt x="2139" y="3040"/>
                  </a:cubicBezTo>
                  <a:cubicBezTo>
                    <a:pt x="1964" y="3132"/>
                    <a:pt x="1784" y="3255"/>
                    <a:pt x="1592" y="3420"/>
                  </a:cubicBezTo>
                  <a:cubicBezTo>
                    <a:pt x="1447" y="3545"/>
                    <a:pt x="1296" y="3700"/>
                    <a:pt x="1121" y="3914"/>
                  </a:cubicBezTo>
                  <a:cubicBezTo>
                    <a:pt x="851" y="4246"/>
                    <a:pt x="618" y="4648"/>
                    <a:pt x="415" y="5144"/>
                  </a:cubicBezTo>
                  <a:cubicBezTo>
                    <a:pt x="342" y="5325"/>
                    <a:pt x="276" y="5517"/>
                    <a:pt x="220" y="5713"/>
                  </a:cubicBezTo>
                  <a:cubicBezTo>
                    <a:pt x="155" y="5737"/>
                    <a:pt x="107" y="5809"/>
                    <a:pt x="96" y="5892"/>
                  </a:cubicBezTo>
                  <a:cubicBezTo>
                    <a:pt x="72" y="6072"/>
                    <a:pt x="63" y="6256"/>
                    <a:pt x="69" y="6450"/>
                  </a:cubicBezTo>
                  <a:lnTo>
                    <a:pt x="61" y="6516"/>
                  </a:lnTo>
                  <a:cubicBezTo>
                    <a:pt x="0" y="6987"/>
                    <a:pt x="12" y="7439"/>
                    <a:pt x="94" y="7859"/>
                  </a:cubicBezTo>
                  <a:cubicBezTo>
                    <a:pt x="99" y="7887"/>
                    <a:pt x="115" y="7910"/>
                    <a:pt x="141" y="7927"/>
                  </a:cubicBezTo>
                  <a:cubicBezTo>
                    <a:pt x="157" y="7940"/>
                    <a:pt x="178" y="7947"/>
                    <a:pt x="199" y="7947"/>
                  </a:cubicBezTo>
                  <a:cubicBezTo>
                    <a:pt x="207" y="7947"/>
                    <a:pt x="215" y="7947"/>
                    <a:pt x="223" y="7945"/>
                  </a:cubicBezTo>
                  <a:cubicBezTo>
                    <a:pt x="279" y="7933"/>
                    <a:pt x="319" y="7873"/>
                    <a:pt x="308" y="7815"/>
                  </a:cubicBezTo>
                  <a:cubicBezTo>
                    <a:pt x="286" y="7706"/>
                    <a:pt x="270" y="7599"/>
                    <a:pt x="257" y="7487"/>
                  </a:cubicBezTo>
                  <a:lnTo>
                    <a:pt x="257" y="7487"/>
                  </a:lnTo>
                  <a:cubicBezTo>
                    <a:pt x="267" y="7551"/>
                    <a:pt x="295" y="7626"/>
                    <a:pt x="319" y="7692"/>
                  </a:cubicBezTo>
                  <a:cubicBezTo>
                    <a:pt x="529" y="8266"/>
                    <a:pt x="868" y="8841"/>
                    <a:pt x="1324" y="9400"/>
                  </a:cubicBezTo>
                  <a:cubicBezTo>
                    <a:pt x="1747" y="9918"/>
                    <a:pt x="2265" y="10388"/>
                    <a:pt x="2857" y="10802"/>
                  </a:cubicBezTo>
                  <a:cubicBezTo>
                    <a:pt x="3136" y="10991"/>
                    <a:pt x="3430" y="11163"/>
                    <a:pt x="3732" y="11311"/>
                  </a:cubicBezTo>
                  <a:cubicBezTo>
                    <a:pt x="4049" y="11468"/>
                    <a:pt x="4354" y="11589"/>
                    <a:pt x="4664" y="11679"/>
                  </a:cubicBezTo>
                  <a:cubicBezTo>
                    <a:pt x="5085" y="11805"/>
                    <a:pt x="5498" y="11868"/>
                    <a:pt x="5897" y="11868"/>
                  </a:cubicBezTo>
                  <a:cubicBezTo>
                    <a:pt x="6108" y="11868"/>
                    <a:pt x="6315" y="11850"/>
                    <a:pt x="6518" y="11816"/>
                  </a:cubicBezTo>
                  <a:cubicBezTo>
                    <a:pt x="6555" y="11808"/>
                    <a:pt x="6593" y="11804"/>
                    <a:pt x="6629" y="11794"/>
                  </a:cubicBezTo>
                  <a:cubicBezTo>
                    <a:pt x="7187" y="11676"/>
                    <a:pt x="7705" y="11392"/>
                    <a:pt x="8128" y="10974"/>
                  </a:cubicBezTo>
                  <a:cubicBezTo>
                    <a:pt x="8371" y="10734"/>
                    <a:pt x="8585" y="10448"/>
                    <a:pt x="8746" y="10152"/>
                  </a:cubicBezTo>
                  <a:cubicBezTo>
                    <a:pt x="8821" y="10010"/>
                    <a:pt x="8882" y="9865"/>
                    <a:pt x="8928" y="9721"/>
                  </a:cubicBezTo>
                  <a:cubicBezTo>
                    <a:pt x="8984" y="9558"/>
                    <a:pt x="9017" y="9381"/>
                    <a:pt x="9040" y="9230"/>
                  </a:cubicBezTo>
                  <a:cubicBezTo>
                    <a:pt x="9083" y="8937"/>
                    <a:pt x="9078" y="8620"/>
                    <a:pt x="9024" y="8258"/>
                  </a:cubicBezTo>
                  <a:cubicBezTo>
                    <a:pt x="8977" y="7949"/>
                    <a:pt x="8888" y="7630"/>
                    <a:pt x="8746" y="7255"/>
                  </a:cubicBezTo>
                  <a:cubicBezTo>
                    <a:pt x="8507" y="6623"/>
                    <a:pt x="8131" y="5993"/>
                    <a:pt x="7600" y="5329"/>
                  </a:cubicBezTo>
                  <a:cubicBezTo>
                    <a:pt x="7396" y="5076"/>
                    <a:pt x="7179" y="4834"/>
                    <a:pt x="6958" y="4613"/>
                  </a:cubicBezTo>
                  <a:cubicBezTo>
                    <a:pt x="6915" y="4416"/>
                    <a:pt x="6882" y="4200"/>
                    <a:pt x="6864" y="3975"/>
                  </a:cubicBezTo>
                  <a:cubicBezTo>
                    <a:pt x="6856" y="3856"/>
                    <a:pt x="6851" y="3735"/>
                    <a:pt x="6851" y="3616"/>
                  </a:cubicBezTo>
                  <a:lnTo>
                    <a:pt x="6851" y="3616"/>
                  </a:lnTo>
                  <a:cubicBezTo>
                    <a:pt x="7008" y="3858"/>
                    <a:pt x="7219" y="4097"/>
                    <a:pt x="7512" y="4367"/>
                  </a:cubicBezTo>
                  <a:cubicBezTo>
                    <a:pt x="7791" y="4627"/>
                    <a:pt x="8100" y="4872"/>
                    <a:pt x="8431" y="5095"/>
                  </a:cubicBezTo>
                  <a:cubicBezTo>
                    <a:pt x="8752" y="5309"/>
                    <a:pt x="9101" y="5503"/>
                    <a:pt x="9500" y="5687"/>
                  </a:cubicBezTo>
                  <a:cubicBezTo>
                    <a:pt x="9858" y="5849"/>
                    <a:pt x="10227" y="5968"/>
                    <a:pt x="10599" y="6040"/>
                  </a:cubicBezTo>
                  <a:cubicBezTo>
                    <a:pt x="10803" y="6082"/>
                    <a:pt x="10985" y="6103"/>
                    <a:pt x="11152" y="6111"/>
                  </a:cubicBezTo>
                  <a:cubicBezTo>
                    <a:pt x="11197" y="6113"/>
                    <a:pt x="11244" y="6115"/>
                    <a:pt x="11293" y="6115"/>
                  </a:cubicBezTo>
                  <a:cubicBezTo>
                    <a:pt x="11427" y="6115"/>
                    <a:pt x="11573" y="6104"/>
                    <a:pt x="11736" y="6083"/>
                  </a:cubicBezTo>
                  <a:cubicBezTo>
                    <a:pt x="11785" y="6076"/>
                    <a:pt x="11830" y="6067"/>
                    <a:pt x="11878" y="6057"/>
                  </a:cubicBezTo>
                  <a:cubicBezTo>
                    <a:pt x="11993" y="6033"/>
                    <a:pt x="12115" y="5997"/>
                    <a:pt x="12252" y="5947"/>
                  </a:cubicBezTo>
                  <a:cubicBezTo>
                    <a:pt x="12429" y="5878"/>
                    <a:pt x="12588" y="5796"/>
                    <a:pt x="12730" y="5697"/>
                  </a:cubicBezTo>
                  <a:cubicBezTo>
                    <a:pt x="12895" y="5582"/>
                    <a:pt x="13033" y="5464"/>
                    <a:pt x="13154" y="5331"/>
                  </a:cubicBezTo>
                  <a:cubicBezTo>
                    <a:pt x="13299" y="5170"/>
                    <a:pt x="13421" y="5002"/>
                    <a:pt x="13516" y="4832"/>
                  </a:cubicBezTo>
                  <a:cubicBezTo>
                    <a:pt x="13682" y="4532"/>
                    <a:pt x="13780" y="4210"/>
                    <a:pt x="13804" y="3880"/>
                  </a:cubicBezTo>
                  <a:cubicBezTo>
                    <a:pt x="13816" y="3749"/>
                    <a:pt x="13810" y="3601"/>
                    <a:pt x="13789" y="3418"/>
                  </a:cubicBezTo>
                  <a:cubicBezTo>
                    <a:pt x="13771" y="3277"/>
                    <a:pt x="13736" y="3126"/>
                    <a:pt x="13680" y="2968"/>
                  </a:cubicBezTo>
                  <a:cubicBezTo>
                    <a:pt x="13621" y="2800"/>
                    <a:pt x="13559" y="2656"/>
                    <a:pt x="13491" y="2524"/>
                  </a:cubicBezTo>
                  <a:cubicBezTo>
                    <a:pt x="13407" y="2363"/>
                    <a:pt x="13300" y="2208"/>
                    <a:pt x="13207" y="2079"/>
                  </a:cubicBezTo>
                  <a:cubicBezTo>
                    <a:pt x="13029" y="1832"/>
                    <a:pt x="12802" y="1591"/>
                    <a:pt x="12510" y="1344"/>
                  </a:cubicBezTo>
                  <a:cubicBezTo>
                    <a:pt x="12239" y="1109"/>
                    <a:pt x="11943" y="900"/>
                    <a:pt x="11628" y="719"/>
                  </a:cubicBezTo>
                  <a:cubicBezTo>
                    <a:pt x="11313" y="535"/>
                    <a:pt x="10985" y="384"/>
                    <a:pt x="10650" y="268"/>
                  </a:cubicBezTo>
                  <a:cubicBezTo>
                    <a:pt x="10343" y="157"/>
                    <a:pt x="10008" y="78"/>
                    <a:pt x="9654" y="32"/>
                  </a:cubicBezTo>
                  <a:cubicBezTo>
                    <a:pt x="9502" y="11"/>
                    <a:pt x="9348" y="0"/>
                    <a:pt x="91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3" name="Google Shape;6473;p16"/>
            <p:cNvSpPr/>
            <p:nvPr/>
          </p:nvSpPr>
          <p:spPr>
            <a:xfrm>
              <a:off x="3871325" y="4568675"/>
              <a:ext cx="192525" cy="134550"/>
            </a:xfrm>
            <a:custGeom>
              <a:avLst/>
              <a:gdLst/>
              <a:ahLst/>
              <a:cxnLst/>
              <a:rect l="l" t="t" r="r" b="b"/>
              <a:pathLst>
                <a:path w="7701" h="5382" extrusionOk="0">
                  <a:moveTo>
                    <a:pt x="6644" y="4242"/>
                  </a:moveTo>
                  <a:cubicBezTo>
                    <a:pt x="6644" y="4247"/>
                    <a:pt x="6644" y="4253"/>
                    <a:pt x="6645" y="4258"/>
                  </a:cubicBezTo>
                  <a:cubicBezTo>
                    <a:pt x="6644" y="4253"/>
                    <a:pt x="6644" y="4247"/>
                    <a:pt x="6644" y="4242"/>
                  </a:cubicBezTo>
                  <a:close/>
                  <a:moveTo>
                    <a:pt x="5730" y="4957"/>
                  </a:moveTo>
                  <a:cubicBezTo>
                    <a:pt x="5731" y="4957"/>
                    <a:pt x="5731" y="4959"/>
                    <a:pt x="5732" y="4961"/>
                  </a:cubicBezTo>
                  <a:lnTo>
                    <a:pt x="5732" y="4961"/>
                  </a:lnTo>
                  <a:lnTo>
                    <a:pt x="5730" y="4957"/>
                  </a:lnTo>
                  <a:close/>
                  <a:moveTo>
                    <a:pt x="5746" y="4973"/>
                  </a:moveTo>
                  <a:cubicBezTo>
                    <a:pt x="5746" y="4974"/>
                    <a:pt x="5746" y="4975"/>
                    <a:pt x="5747" y="4975"/>
                  </a:cubicBezTo>
                  <a:cubicBezTo>
                    <a:pt x="5747" y="4974"/>
                    <a:pt x="5746" y="4974"/>
                    <a:pt x="5746" y="4973"/>
                  </a:cubicBezTo>
                  <a:close/>
                  <a:moveTo>
                    <a:pt x="7701" y="1"/>
                  </a:moveTo>
                  <a:lnTo>
                    <a:pt x="7701" y="1"/>
                  </a:lnTo>
                  <a:cubicBezTo>
                    <a:pt x="7449" y="60"/>
                    <a:pt x="7212" y="163"/>
                    <a:pt x="7008" y="301"/>
                  </a:cubicBezTo>
                  <a:cubicBezTo>
                    <a:pt x="6705" y="501"/>
                    <a:pt x="6444" y="804"/>
                    <a:pt x="6234" y="1200"/>
                  </a:cubicBezTo>
                  <a:cubicBezTo>
                    <a:pt x="6053" y="1546"/>
                    <a:pt x="5922" y="1948"/>
                    <a:pt x="5832" y="2422"/>
                  </a:cubicBezTo>
                  <a:cubicBezTo>
                    <a:pt x="5754" y="2835"/>
                    <a:pt x="5726" y="3284"/>
                    <a:pt x="5750" y="3763"/>
                  </a:cubicBezTo>
                  <a:cubicBezTo>
                    <a:pt x="5762" y="3981"/>
                    <a:pt x="5780" y="4159"/>
                    <a:pt x="5809" y="4323"/>
                  </a:cubicBezTo>
                  <a:cubicBezTo>
                    <a:pt x="5628" y="4114"/>
                    <a:pt x="5387" y="3900"/>
                    <a:pt x="5104" y="3691"/>
                  </a:cubicBezTo>
                  <a:cubicBezTo>
                    <a:pt x="4498" y="3247"/>
                    <a:pt x="3892" y="2940"/>
                    <a:pt x="3303" y="2782"/>
                  </a:cubicBezTo>
                  <a:cubicBezTo>
                    <a:pt x="3032" y="2708"/>
                    <a:pt x="2760" y="2671"/>
                    <a:pt x="2490" y="2671"/>
                  </a:cubicBezTo>
                  <a:cubicBezTo>
                    <a:pt x="2445" y="2671"/>
                    <a:pt x="2400" y="2672"/>
                    <a:pt x="2355" y="2674"/>
                  </a:cubicBezTo>
                  <a:cubicBezTo>
                    <a:pt x="2211" y="2687"/>
                    <a:pt x="2088" y="2703"/>
                    <a:pt x="1973" y="2728"/>
                  </a:cubicBezTo>
                  <a:cubicBezTo>
                    <a:pt x="1737" y="2779"/>
                    <a:pt x="1502" y="2866"/>
                    <a:pt x="1273" y="2987"/>
                  </a:cubicBezTo>
                  <a:cubicBezTo>
                    <a:pt x="1098" y="3079"/>
                    <a:pt x="918" y="3202"/>
                    <a:pt x="726" y="3368"/>
                  </a:cubicBezTo>
                  <a:cubicBezTo>
                    <a:pt x="577" y="3490"/>
                    <a:pt x="429" y="3648"/>
                    <a:pt x="252" y="3862"/>
                  </a:cubicBezTo>
                  <a:cubicBezTo>
                    <a:pt x="164" y="3969"/>
                    <a:pt x="81" y="4084"/>
                    <a:pt x="1" y="4208"/>
                  </a:cubicBezTo>
                  <a:cubicBezTo>
                    <a:pt x="47" y="4193"/>
                    <a:pt x="94" y="4180"/>
                    <a:pt x="141" y="4170"/>
                  </a:cubicBezTo>
                  <a:cubicBezTo>
                    <a:pt x="615" y="4056"/>
                    <a:pt x="1105" y="4027"/>
                    <a:pt x="1592" y="4024"/>
                  </a:cubicBezTo>
                  <a:cubicBezTo>
                    <a:pt x="1618" y="4024"/>
                    <a:pt x="1644" y="4024"/>
                    <a:pt x="1670" y="4024"/>
                  </a:cubicBezTo>
                  <a:cubicBezTo>
                    <a:pt x="1886" y="4024"/>
                    <a:pt x="2101" y="4029"/>
                    <a:pt x="2317" y="4031"/>
                  </a:cubicBezTo>
                  <a:cubicBezTo>
                    <a:pt x="2449" y="4034"/>
                    <a:pt x="2582" y="4038"/>
                    <a:pt x="2715" y="4038"/>
                  </a:cubicBezTo>
                  <a:cubicBezTo>
                    <a:pt x="2826" y="4038"/>
                    <a:pt x="2936" y="4035"/>
                    <a:pt x="3046" y="4028"/>
                  </a:cubicBezTo>
                  <a:cubicBezTo>
                    <a:pt x="3043" y="4028"/>
                    <a:pt x="3040" y="4028"/>
                    <a:pt x="3036" y="4028"/>
                  </a:cubicBezTo>
                  <a:lnTo>
                    <a:pt x="3036" y="4028"/>
                  </a:lnTo>
                  <a:cubicBezTo>
                    <a:pt x="3180" y="4018"/>
                    <a:pt x="3322" y="3997"/>
                    <a:pt x="3463" y="3974"/>
                  </a:cubicBezTo>
                  <a:cubicBezTo>
                    <a:pt x="3576" y="3958"/>
                    <a:pt x="3686" y="3942"/>
                    <a:pt x="3800" y="3936"/>
                  </a:cubicBezTo>
                  <a:cubicBezTo>
                    <a:pt x="3822" y="3935"/>
                    <a:pt x="3845" y="3935"/>
                    <a:pt x="3867" y="3935"/>
                  </a:cubicBezTo>
                  <a:cubicBezTo>
                    <a:pt x="3965" y="3935"/>
                    <a:pt x="4061" y="3945"/>
                    <a:pt x="4159" y="3962"/>
                  </a:cubicBezTo>
                  <a:cubicBezTo>
                    <a:pt x="4302" y="3987"/>
                    <a:pt x="4446" y="4034"/>
                    <a:pt x="4579" y="4089"/>
                  </a:cubicBezTo>
                  <a:cubicBezTo>
                    <a:pt x="4689" y="4136"/>
                    <a:pt x="4799" y="4182"/>
                    <a:pt x="4898" y="4251"/>
                  </a:cubicBezTo>
                  <a:cubicBezTo>
                    <a:pt x="4985" y="4311"/>
                    <a:pt x="5065" y="4379"/>
                    <a:pt x="5147" y="4446"/>
                  </a:cubicBezTo>
                  <a:cubicBezTo>
                    <a:pt x="5343" y="4613"/>
                    <a:pt x="5534" y="4789"/>
                    <a:pt x="5729" y="4957"/>
                  </a:cubicBezTo>
                  <a:lnTo>
                    <a:pt x="5729" y="4957"/>
                  </a:lnTo>
                  <a:lnTo>
                    <a:pt x="5732" y="4961"/>
                  </a:lnTo>
                  <a:lnTo>
                    <a:pt x="5732" y="4961"/>
                  </a:lnTo>
                  <a:cubicBezTo>
                    <a:pt x="5732" y="4961"/>
                    <a:pt x="5733" y="4962"/>
                    <a:pt x="5733" y="4962"/>
                  </a:cubicBezTo>
                  <a:cubicBezTo>
                    <a:pt x="5738" y="4967"/>
                    <a:pt x="5743" y="4970"/>
                    <a:pt x="5746" y="4973"/>
                  </a:cubicBezTo>
                  <a:lnTo>
                    <a:pt x="5746" y="4973"/>
                  </a:lnTo>
                  <a:cubicBezTo>
                    <a:pt x="5746" y="4972"/>
                    <a:pt x="5746" y="4972"/>
                    <a:pt x="5746" y="4972"/>
                  </a:cubicBezTo>
                  <a:lnTo>
                    <a:pt x="5746" y="4972"/>
                  </a:lnTo>
                  <a:cubicBezTo>
                    <a:pt x="5747" y="4975"/>
                    <a:pt x="5750" y="4976"/>
                    <a:pt x="5752" y="4976"/>
                  </a:cubicBezTo>
                  <a:lnTo>
                    <a:pt x="5750" y="4975"/>
                  </a:lnTo>
                  <a:lnTo>
                    <a:pt x="5750" y="4975"/>
                  </a:lnTo>
                  <a:cubicBezTo>
                    <a:pt x="5911" y="5108"/>
                    <a:pt x="6076" y="5245"/>
                    <a:pt x="6264" y="5341"/>
                  </a:cubicBezTo>
                  <a:cubicBezTo>
                    <a:pt x="6297" y="5355"/>
                    <a:pt x="6332" y="5367"/>
                    <a:pt x="6365" y="5377"/>
                  </a:cubicBezTo>
                  <a:lnTo>
                    <a:pt x="6414" y="5381"/>
                  </a:lnTo>
                  <a:cubicBezTo>
                    <a:pt x="6429" y="5380"/>
                    <a:pt x="6444" y="5377"/>
                    <a:pt x="6461" y="5373"/>
                  </a:cubicBezTo>
                  <a:cubicBezTo>
                    <a:pt x="6475" y="5367"/>
                    <a:pt x="6487" y="5360"/>
                    <a:pt x="6500" y="5352"/>
                  </a:cubicBezTo>
                  <a:cubicBezTo>
                    <a:pt x="6516" y="5341"/>
                    <a:pt x="6529" y="5330"/>
                    <a:pt x="6541" y="5315"/>
                  </a:cubicBezTo>
                  <a:cubicBezTo>
                    <a:pt x="6556" y="5295"/>
                    <a:pt x="6569" y="5276"/>
                    <a:pt x="6580" y="5252"/>
                  </a:cubicBezTo>
                  <a:cubicBezTo>
                    <a:pt x="6599" y="5212"/>
                    <a:pt x="6613" y="5170"/>
                    <a:pt x="6623" y="5126"/>
                  </a:cubicBezTo>
                  <a:cubicBezTo>
                    <a:pt x="6465" y="4935"/>
                    <a:pt x="6292" y="4746"/>
                    <a:pt x="6105" y="4560"/>
                  </a:cubicBezTo>
                  <a:cubicBezTo>
                    <a:pt x="6063" y="4360"/>
                    <a:pt x="6032" y="4146"/>
                    <a:pt x="6016" y="3923"/>
                  </a:cubicBezTo>
                  <a:cubicBezTo>
                    <a:pt x="6006" y="3804"/>
                    <a:pt x="6003" y="3684"/>
                    <a:pt x="6004" y="3569"/>
                  </a:cubicBezTo>
                  <a:lnTo>
                    <a:pt x="6004" y="3569"/>
                  </a:lnTo>
                  <a:cubicBezTo>
                    <a:pt x="6141" y="3806"/>
                    <a:pt x="6349" y="4044"/>
                    <a:pt x="6649" y="4318"/>
                  </a:cubicBezTo>
                  <a:cubicBezTo>
                    <a:pt x="6648" y="4288"/>
                    <a:pt x="6644" y="4257"/>
                    <a:pt x="6642" y="4227"/>
                  </a:cubicBezTo>
                  <a:lnTo>
                    <a:pt x="6642" y="4227"/>
                  </a:lnTo>
                  <a:cubicBezTo>
                    <a:pt x="6643" y="4232"/>
                    <a:pt x="6643" y="4237"/>
                    <a:pt x="6644" y="4242"/>
                  </a:cubicBezTo>
                  <a:lnTo>
                    <a:pt x="6644" y="4242"/>
                  </a:lnTo>
                  <a:cubicBezTo>
                    <a:pt x="6643" y="4235"/>
                    <a:pt x="6643" y="4229"/>
                    <a:pt x="6642" y="4222"/>
                  </a:cubicBezTo>
                  <a:lnTo>
                    <a:pt x="6642" y="4222"/>
                  </a:lnTo>
                  <a:cubicBezTo>
                    <a:pt x="6642" y="4224"/>
                    <a:pt x="6642" y="4225"/>
                    <a:pt x="6642" y="4227"/>
                  </a:cubicBezTo>
                  <a:lnTo>
                    <a:pt x="6642" y="4227"/>
                  </a:lnTo>
                  <a:cubicBezTo>
                    <a:pt x="6606" y="3805"/>
                    <a:pt x="6548" y="3386"/>
                    <a:pt x="6529" y="2964"/>
                  </a:cubicBezTo>
                  <a:cubicBezTo>
                    <a:pt x="6521" y="2792"/>
                    <a:pt x="6514" y="2612"/>
                    <a:pt x="6543" y="2440"/>
                  </a:cubicBezTo>
                  <a:cubicBezTo>
                    <a:pt x="6562" y="2339"/>
                    <a:pt x="6586" y="2239"/>
                    <a:pt x="6613" y="2141"/>
                  </a:cubicBezTo>
                  <a:cubicBezTo>
                    <a:pt x="6651" y="2003"/>
                    <a:pt x="6691" y="1868"/>
                    <a:pt x="6735" y="1732"/>
                  </a:cubicBezTo>
                  <a:cubicBezTo>
                    <a:pt x="6820" y="1472"/>
                    <a:pt x="6918" y="1216"/>
                    <a:pt x="7037" y="969"/>
                  </a:cubicBezTo>
                  <a:cubicBezTo>
                    <a:pt x="7153" y="730"/>
                    <a:pt x="7287" y="495"/>
                    <a:pt x="7452" y="287"/>
                  </a:cubicBezTo>
                  <a:cubicBezTo>
                    <a:pt x="7531" y="188"/>
                    <a:pt x="7613" y="91"/>
                    <a:pt x="7701" y="1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4" name="Google Shape;6474;p16"/>
            <p:cNvSpPr/>
            <p:nvPr/>
          </p:nvSpPr>
          <p:spPr>
            <a:xfrm>
              <a:off x="3945125" y="4423475"/>
              <a:ext cx="442900" cy="519050"/>
            </a:xfrm>
            <a:custGeom>
              <a:avLst/>
              <a:gdLst/>
              <a:ahLst/>
              <a:cxnLst/>
              <a:rect l="l" t="t" r="r" b="b"/>
              <a:pathLst>
                <a:path w="17716" h="20762" extrusionOk="0">
                  <a:moveTo>
                    <a:pt x="9722" y="0"/>
                  </a:moveTo>
                  <a:cubicBezTo>
                    <a:pt x="9713" y="0"/>
                    <a:pt x="9704" y="0"/>
                    <a:pt x="9695" y="0"/>
                  </a:cubicBezTo>
                  <a:cubicBezTo>
                    <a:pt x="9269" y="0"/>
                    <a:pt x="8862" y="39"/>
                    <a:pt x="8490" y="112"/>
                  </a:cubicBezTo>
                  <a:lnTo>
                    <a:pt x="8437" y="123"/>
                  </a:lnTo>
                  <a:cubicBezTo>
                    <a:pt x="8101" y="194"/>
                    <a:pt x="7794" y="306"/>
                    <a:pt x="7523" y="456"/>
                  </a:cubicBezTo>
                  <a:cubicBezTo>
                    <a:pt x="7401" y="522"/>
                    <a:pt x="7276" y="607"/>
                    <a:pt x="7143" y="714"/>
                  </a:cubicBezTo>
                  <a:cubicBezTo>
                    <a:pt x="7002" y="823"/>
                    <a:pt x="6889" y="956"/>
                    <a:pt x="6807" y="1056"/>
                  </a:cubicBezTo>
                  <a:cubicBezTo>
                    <a:pt x="6634" y="1267"/>
                    <a:pt x="6498" y="1533"/>
                    <a:pt x="6405" y="1845"/>
                  </a:cubicBezTo>
                  <a:cubicBezTo>
                    <a:pt x="6314" y="2143"/>
                    <a:pt x="6271" y="2475"/>
                    <a:pt x="6274" y="2862"/>
                  </a:cubicBezTo>
                  <a:cubicBezTo>
                    <a:pt x="6274" y="3163"/>
                    <a:pt x="6313" y="3466"/>
                    <a:pt x="6349" y="3759"/>
                  </a:cubicBezTo>
                  <a:cubicBezTo>
                    <a:pt x="6362" y="3860"/>
                    <a:pt x="6374" y="3957"/>
                    <a:pt x="6385" y="4058"/>
                  </a:cubicBezTo>
                  <a:lnTo>
                    <a:pt x="6407" y="4266"/>
                  </a:lnTo>
                  <a:cubicBezTo>
                    <a:pt x="6443" y="4597"/>
                    <a:pt x="6482" y="4926"/>
                    <a:pt x="6532" y="5256"/>
                  </a:cubicBezTo>
                  <a:cubicBezTo>
                    <a:pt x="6621" y="5846"/>
                    <a:pt x="6779" y="6606"/>
                    <a:pt x="7209" y="7228"/>
                  </a:cubicBezTo>
                  <a:cubicBezTo>
                    <a:pt x="7404" y="7511"/>
                    <a:pt x="7654" y="7759"/>
                    <a:pt x="7952" y="7965"/>
                  </a:cubicBezTo>
                  <a:lnTo>
                    <a:pt x="7993" y="7989"/>
                  </a:lnTo>
                  <a:cubicBezTo>
                    <a:pt x="7883" y="8100"/>
                    <a:pt x="7873" y="8294"/>
                    <a:pt x="7977" y="8401"/>
                  </a:cubicBezTo>
                  <a:lnTo>
                    <a:pt x="7933" y="8365"/>
                  </a:lnTo>
                  <a:lnTo>
                    <a:pt x="7883" y="8337"/>
                  </a:lnTo>
                  <a:cubicBezTo>
                    <a:pt x="7621" y="8187"/>
                    <a:pt x="7361" y="8071"/>
                    <a:pt x="7110" y="7989"/>
                  </a:cubicBezTo>
                  <a:cubicBezTo>
                    <a:pt x="6867" y="7906"/>
                    <a:pt x="6600" y="7850"/>
                    <a:pt x="6313" y="7821"/>
                  </a:cubicBezTo>
                  <a:cubicBezTo>
                    <a:pt x="6153" y="7807"/>
                    <a:pt x="5993" y="7800"/>
                    <a:pt x="5834" y="7800"/>
                  </a:cubicBezTo>
                  <a:cubicBezTo>
                    <a:pt x="5466" y="7800"/>
                    <a:pt x="5101" y="7838"/>
                    <a:pt x="4746" y="7913"/>
                  </a:cubicBezTo>
                  <a:cubicBezTo>
                    <a:pt x="4576" y="7949"/>
                    <a:pt x="4415" y="7992"/>
                    <a:pt x="4260" y="8042"/>
                  </a:cubicBezTo>
                  <a:cubicBezTo>
                    <a:pt x="3956" y="8139"/>
                    <a:pt x="3654" y="8271"/>
                    <a:pt x="3363" y="8429"/>
                  </a:cubicBezTo>
                  <a:cubicBezTo>
                    <a:pt x="3090" y="8584"/>
                    <a:pt x="2824" y="8768"/>
                    <a:pt x="2577" y="8974"/>
                  </a:cubicBezTo>
                  <a:cubicBezTo>
                    <a:pt x="2116" y="9352"/>
                    <a:pt x="1704" y="9833"/>
                    <a:pt x="1350" y="10406"/>
                  </a:cubicBezTo>
                  <a:cubicBezTo>
                    <a:pt x="1198" y="10656"/>
                    <a:pt x="1056" y="10931"/>
                    <a:pt x="908" y="11268"/>
                  </a:cubicBezTo>
                  <a:cubicBezTo>
                    <a:pt x="776" y="11573"/>
                    <a:pt x="668" y="11879"/>
                    <a:pt x="588" y="12183"/>
                  </a:cubicBezTo>
                  <a:cubicBezTo>
                    <a:pt x="353" y="13055"/>
                    <a:pt x="272" y="13945"/>
                    <a:pt x="345" y="14829"/>
                  </a:cubicBezTo>
                  <a:cubicBezTo>
                    <a:pt x="322" y="14810"/>
                    <a:pt x="291" y="14802"/>
                    <a:pt x="258" y="14802"/>
                  </a:cubicBezTo>
                  <a:cubicBezTo>
                    <a:pt x="242" y="14802"/>
                    <a:pt x="226" y="14804"/>
                    <a:pt x="210" y="14807"/>
                  </a:cubicBezTo>
                  <a:cubicBezTo>
                    <a:pt x="81" y="14835"/>
                    <a:pt x="0" y="14959"/>
                    <a:pt x="22" y="15099"/>
                  </a:cubicBezTo>
                  <a:cubicBezTo>
                    <a:pt x="124" y="15724"/>
                    <a:pt x="379" y="16346"/>
                    <a:pt x="779" y="16954"/>
                  </a:cubicBezTo>
                  <a:cubicBezTo>
                    <a:pt x="871" y="17092"/>
                    <a:pt x="965" y="17227"/>
                    <a:pt x="1066" y="17361"/>
                  </a:cubicBezTo>
                  <a:cubicBezTo>
                    <a:pt x="1169" y="17549"/>
                    <a:pt x="1284" y="17736"/>
                    <a:pt x="1408" y="17917"/>
                  </a:cubicBezTo>
                  <a:cubicBezTo>
                    <a:pt x="1819" y="18510"/>
                    <a:pt x="2340" y="19008"/>
                    <a:pt x="2958" y="19401"/>
                  </a:cubicBezTo>
                  <a:cubicBezTo>
                    <a:pt x="2978" y="19413"/>
                    <a:pt x="3000" y="19419"/>
                    <a:pt x="3023" y="19419"/>
                  </a:cubicBezTo>
                  <a:cubicBezTo>
                    <a:pt x="3032" y="19419"/>
                    <a:pt x="3042" y="19418"/>
                    <a:pt x="3051" y="19416"/>
                  </a:cubicBezTo>
                  <a:cubicBezTo>
                    <a:pt x="3082" y="19409"/>
                    <a:pt x="3110" y="19390"/>
                    <a:pt x="3127" y="19365"/>
                  </a:cubicBezTo>
                  <a:cubicBezTo>
                    <a:pt x="3159" y="19316"/>
                    <a:pt x="3151" y="19253"/>
                    <a:pt x="3113" y="19214"/>
                  </a:cubicBezTo>
                  <a:lnTo>
                    <a:pt x="3113" y="19214"/>
                  </a:lnTo>
                  <a:cubicBezTo>
                    <a:pt x="3465" y="19462"/>
                    <a:pt x="3872" y="19695"/>
                    <a:pt x="4322" y="19910"/>
                  </a:cubicBezTo>
                  <a:cubicBezTo>
                    <a:pt x="4678" y="20078"/>
                    <a:pt x="5043" y="20226"/>
                    <a:pt x="5404" y="20348"/>
                  </a:cubicBezTo>
                  <a:cubicBezTo>
                    <a:pt x="5738" y="20460"/>
                    <a:pt x="6106" y="20554"/>
                    <a:pt x="6563" y="20640"/>
                  </a:cubicBezTo>
                  <a:cubicBezTo>
                    <a:pt x="6936" y="20710"/>
                    <a:pt x="7305" y="20752"/>
                    <a:pt x="7663" y="20761"/>
                  </a:cubicBezTo>
                  <a:cubicBezTo>
                    <a:pt x="7704" y="20761"/>
                    <a:pt x="7745" y="20762"/>
                    <a:pt x="7787" y="20762"/>
                  </a:cubicBezTo>
                  <a:cubicBezTo>
                    <a:pt x="8112" y="20762"/>
                    <a:pt x="8445" y="20737"/>
                    <a:pt x="8777" y="20683"/>
                  </a:cubicBezTo>
                  <a:cubicBezTo>
                    <a:pt x="8841" y="20675"/>
                    <a:pt x="8902" y="20664"/>
                    <a:pt x="8963" y="20650"/>
                  </a:cubicBezTo>
                  <a:cubicBezTo>
                    <a:pt x="9226" y="20594"/>
                    <a:pt x="9501" y="20508"/>
                    <a:pt x="9807" y="20386"/>
                  </a:cubicBezTo>
                  <a:cubicBezTo>
                    <a:pt x="10120" y="20262"/>
                    <a:pt x="10432" y="20091"/>
                    <a:pt x="10728" y="19882"/>
                  </a:cubicBezTo>
                  <a:cubicBezTo>
                    <a:pt x="11007" y="19685"/>
                    <a:pt x="11239" y="19480"/>
                    <a:pt x="11439" y="19247"/>
                  </a:cubicBezTo>
                  <a:cubicBezTo>
                    <a:pt x="11628" y="19024"/>
                    <a:pt x="11784" y="18793"/>
                    <a:pt x="11909" y="18542"/>
                  </a:cubicBezTo>
                  <a:cubicBezTo>
                    <a:pt x="12154" y="18042"/>
                    <a:pt x="12303" y="17467"/>
                    <a:pt x="12351" y="16832"/>
                  </a:cubicBezTo>
                  <a:cubicBezTo>
                    <a:pt x="12393" y="16245"/>
                    <a:pt x="12342" y="15619"/>
                    <a:pt x="12202" y="14914"/>
                  </a:cubicBezTo>
                  <a:cubicBezTo>
                    <a:pt x="12074" y="14282"/>
                    <a:pt x="11870" y="13629"/>
                    <a:pt x="11575" y="12926"/>
                  </a:cubicBezTo>
                  <a:cubicBezTo>
                    <a:pt x="11312" y="12299"/>
                    <a:pt x="10982" y="11676"/>
                    <a:pt x="10591" y="11077"/>
                  </a:cubicBezTo>
                  <a:cubicBezTo>
                    <a:pt x="10477" y="10901"/>
                    <a:pt x="10357" y="10727"/>
                    <a:pt x="10237" y="10562"/>
                  </a:cubicBezTo>
                  <a:lnTo>
                    <a:pt x="10237" y="10562"/>
                  </a:lnTo>
                  <a:lnTo>
                    <a:pt x="10261" y="10592"/>
                  </a:lnTo>
                  <a:lnTo>
                    <a:pt x="10372" y="10691"/>
                  </a:lnTo>
                  <a:cubicBezTo>
                    <a:pt x="10814" y="11084"/>
                    <a:pt x="11235" y="11431"/>
                    <a:pt x="11664" y="11748"/>
                  </a:cubicBezTo>
                  <a:cubicBezTo>
                    <a:pt x="12031" y="12021"/>
                    <a:pt x="12380" y="12236"/>
                    <a:pt x="12729" y="12410"/>
                  </a:cubicBezTo>
                  <a:cubicBezTo>
                    <a:pt x="13509" y="12801"/>
                    <a:pt x="14260" y="12998"/>
                    <a:pt x="14964" y="12998"/>
                  </a:cubicBezTo>
                  <a:cubicBezTo>
                    <a:pt x="14967" y="12998"/>
                    <a:pt x="14970" y="12998"/>
                    <a:pt x="14972" y="12998"/>
                  </a:cubicBezTo>
                  <a:cubicBezTo>
                    <a:pt x="15150" y="12998"/>
                    <a:pt x="15334" y="12982"/>
                    <a:pt x="15525" y="12949"/>
                  </a:cubicBezTo>
                  <a:cubicBezTo>
                    <a:pt x="15557" y="12944"/>
                    <a:pt x="15590" y="12939"/>
                    <a:pt x="15621" y="12931"/>
                  </a:cubicBezTo>
                  <a:cubicBezTo>
                    <a:pt x="15794" y="12896"/>
                    <a:pt x="15959" y="12834"/>
                    <a:pt x="16084" y="12788"/>
                  </a:cubicBezTo>
                  <a:cubicBezTo>
                    <a:pt x="16230" y="12730"/>
                    <a:pt x="16378" y="12647"/>
                    <a:pt x="16551" y="12528"/>
                  </a:cubicBezTo>
                  <a:cubicBezTo>
                    <a:pt x="16699" y="12423"/>
                    <a:pt x="16835" y="12299"/>
                    <a:pt x="16954" y="12163"/>
                  </a:cubicBezTo>
                  <a:cubicBezTo>
                    <a:pt x="17089" y="12005"/>
                    <a:pt x="17200" y="11846"/>
                    <a:pt x="17292" y="11675"/>
                  </a:cubicBezTo>
                  <a:cubicBezTo>
                    <a:pt x="17401" y="11472"/>
                    <a:pt x="17487" y="11257"/>
                    <a:pt x="17559" y="11013"/>
                  </a:cubicBezTo>
                  <a:cubicBezTo>
                    <a:pt x="17667" y="10646"/>
                    <a:pt x="17715" y="10230"/>
                    <a:pt x="17708" y="9736"/>
                  </a:cubicBezTo>
                  <a:cubicBezTo>
                    <a:pt x="17690" y="8725"/>
                    <a:pt x="17441" y="7721"/>
                    <a:pt x="17226" y="6959"/>
                  </a:cubicBezTo>
                  <a:cubicBezTo>
                    <a:pt x="17121" y="6589"/>
                    <a:pt x="16999" y="6202"/>
                    <a:pt x="16845" y="5744"/>
                  </a:cubicBezTo>
                  <a:cubicBezTo>
                    <a:pt x="16677" y="5249"/>
                    <a:pt x="16536" y="4875"/>
                    <a:pt x="16381" y="4531"/>
                  </a:cubicBezTo>
                  <a:cubicBezTo>
                    <a:pt x="16041" y="3764"/>
                    <a:pt x="15607" y="3060"/>
                    <a:pt x="15096" y="2441"/>
                  </a:cubicBezTo>
                  <a:cubicBezTo>
                    <a:pt x="14590" y="1827"/>
                    <a:pt x="13995" y="1318"/>
                    <a:pt x="13329" y="924"/>
                  </a:cubicBezTo>
                  <a:cubicBezTo>
                    <a:pt x="12991" y="726"/>
                    <a:pt x="12625" y="553"/>
                    <a:pt x="12239" y="414"/>
                  </a:cubicBezTo>
                  <a:cubicBezTo>
                    <a:pt x="11878" y="285"/>
                    <a:pt x="11480" y="184"/>
                    <a:pt x="11017" y="105"/>
                  </a:cubicBezTo>
                  <a:cubicBezTo>
                    <a:pt x="10612" y="36"/>
                    <a:pt x="10178" y="0"/>
                    <a:pt x="972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5" name="Google Shape;6475;p16"/>
            <p:cNvSpPr/>
            <p:nvPr/>
          </p:nvSpPr>
          <p:spPr>
            <a:xfrm>
              <a:off x="3944875" y="4437975"/>
              <a:ext cx="267875" cy="380875"/>
            </a:xfrm>
            <a:custGeom>
              <a:avLst/>
              <a:gdLst/>
              <a:ahLst/>
              <a:cxnLst/>
              <a:rect l="l" t="t" r="r" b="b"/>
              <a:pathLst>
                <a:path w="10715" h="15235" extrusionOk="0">
                  <a:moveTo>
                    <a:pt x="10244" y="8132"/>
                  </a:moveTo>
                  <a:cubicBezTo>
                    <a:pt x="10244" y="8134"/>
                    <a:pt x="10245" y="8137"/>
                    <a:pt x="10250" y="8139"/>
                  </a:cubicBezTo>
                  <a:cubicBezTo>
                    <a:pt x="10245" y="8137"/>
                    <a:pt x="10245" y="8134"/>
                    <a:pt x="10244" y="8132"/>
                  </a:cubicBezTo>
                  <a:close/>
                  <a:moveTo>
                    <a:pt x="3551" y="12676"/>
                  </a:moveTo>
                  <a:cubicBezTo>
                    <a:pt x="3548" y="12681"/>
                    <a:pt x="3546" y="12685"/>
                    <a:pt x="3544" y="12690"/>
                  </a:cubicBezTo>
                  <a:lnTo>
                    <a:pt x="3544" y="12690"/>
                  </a:lnTo>
                  <a:cubicBezTo>
                    <a:pt x="3546" y="12685"/>
                    <a:pt x="3549" y="12681"/>
                    <a:pt x="3551" y="12676"/>
                  </a:cubicBezTo>
                  <a:close/>
                  <a:moveTo>
                    <a:pt x="7305" y="1"/>
                  </a:moveTo>
                  <a:cubicBezTo>
                    <a:pt x="7256" y="42"/>
                    <a:pt x="7203" y="84"/>
                    <a:pt x="7147" y="129"/>
                  </a:cubicBezTo>
                  <a:cubicBezTo>
                    <a:pt x="7014" y="235"/>
                    <a:pt x="6902" y="361"/>
                    <a:pt x="6810" y="473"/>
                  </a:cubicBezTo>
                  <a:cubicBezTo>
                    <a:pt x="6637" y="683"/>
                    <a:pt x="6501" y="949"/>
                    <a:pt x="6407" y="1263"/>
                  </a:cubicBezTo>
                  <a:cubicBezTo>
                    <a:pt x="6317" y="1558"/>
                    <a:pt x="6274" y="1889"/>
                    <a:pt x="6274" y="2279"/>
                  </a:cubicBezTo>
                  <a:cubicBezTo>
                    <a:pt x="6275" y="2572"/>
                    <a:pt x="6314" y="2875"/>
                    <a:pt x="6344" y="3140"/>
                  </a:cubicBezTo>
                  <a:lnTo>
                    <a:pt x="6350" y="3181"/>
                  </a:lnTo>
                  <a:lnTo>
                    <a:pt x="6367" y="3331"/>
                  </a:lnTo>
                  <a:lnTo>
                    <a:pt x="6386" y="3481"/>
                  </a:lnTo>
                  <a:lnTo>
                    <a:pt x="6407" y="3688"/>
                  </a:lnTo>
                  <a:cubicBezTo>
                    <a:pt x="6443" y="4017"/>
                    <a:pt x="6481" y="4350"/>
                    <a:pt x="6531" y="4677"/>
                  </a:cubicBezTo>
                  <a:cubicBezTo>
                    <a:pt x="6619" y="5268"/>
                    <a:pt x="6777" y="6027"/>
                    <a:pt x="7210" y="6652"/>
                  </a:cubicBezTo>
                  <a:cubicBezTo>
                    <a:pt x="7406" y="6938"/>
                    <a:pt x="7657" y="7188"/>
                    <a:pt x="7954" y="7392"/>
                  </a:cubicBezTo>
                  <a:lnTo>
                    <a:pt x="7997" y="7415"/>
                  </a:lnTo>
                  <a:cubicBezTo>
                    <a:pt x="7940" y="7462"/>
                    <a:pt x="7907" y="7541"/>
                    <a:pt x="7904" y="7623"/>
                  </a:cubicBezTo>
                  <a:cubicBezTo>
                    <a:pt x="7903" y="7683"/>
                    <a:pt x="7918" y="7742"/>
                    <a:pt x="7950" y="7788"/>
                  </a:cubicBezTo>
                  <a:lnTo>
                    <a:pt x="7944" y="7781"/>
                  </a:lnTo>
                  <a:lnTo>
                    <a:pt x="7894" y="7752"/>
                  </a:lnTo>
                  <a:cubicBezTo>
                    <a:pt x="7638" y="7607"/>
                    <a:pt x="7378" y="7491"/>
                    <a:pt x="7118" y="7403"/>
                  </a:cubicBezTo>
                  <a:cubicBezTo>
                    <a:pt x="6884" y="7322"/>
                    <a:pt x="6617" y="7264"/>
                    <a:pt x="6321" y="7238"/>
                  </a:cubicBezTo>
                  <a:cubicBezTo>
                    <a:pt x="6156" y="7223"/>
                    <a:pt x="5991" y="7216"/>
                    <a:pt x="5827" y="7216"/>
                  </a:cubicBezTo>
                  <a:cubicBezTo>
                    <a:pt x="5463" y="7216"/>
                    <a:pt x="5102" y="7253"/>
                    <a:pt x="4750" y="7327"/>
                  </a:cubicBezTo>
                  <a:cubicBezTo>
                    <a:pt x="4585" y="7363"/>
                    <a:pt x="4421" y="7406"/>
                    <a:pt x="4266" y="7457"/>
                  </a:cubicBezTo>
                  <a:cubicBezTo>
                    <a:pt x="3953" y="7557"/>
                    <a:pt x="3651" y="7688"/>
                    <a:pt x="3365" y="7846"/>
                  </a:cubicBezTo>
                  <a:cubicBezTo>
                    <a:pt x="3091" y="8002"/>
                    <a:pt x="2827" y="8186"/>
                    <a:pt x="2578" y="8392"/>
                  </a:cubicBezTo>
                  <a:cubicBezTo>
                    <a:pt x="2119" y="8769"/>
                    <a:pt x="1705" y="9250"/>
                    <a:pt x="1350" y="9825"/>
                  </a:cubicBezTo>
                  <a:cubicBezTo>
                    <a:pt x="1188" y="10092"/>
                    <a:pt x="1049" y="10366"/>
                    <a:pt x="908" y="10688"/>
                  </a:cubicBezTo>
                  <a:cubicBezTo>
                    <a:pt x="779" y="10980"/>
                    <a:pt x="671" y="11289"/>
                    <a:pt x="586" y="11600"/>
                  </a:cubicBezTo>
                  <a:cubicBezTo>
                    <a:pt x="352" y="12476"/>
                    <a:pt x="270" y="13367"/>
                    <a:pt x="345" y="14250"/>
                  </a:cubicBezTo>
                  <a:cubicBezTo>
                    <a:pt x="330" y="14227"/>
                    <a:pt x="296" y="14214"/>
                    <a:pt x="257" y="14214"/>
                  </a:cubicBezTo>
                  <a:cubicBezTo>
                    <a:pt x="243" y="14214"/>
                    <a:pt x="229" y="14216"/>
                    <a:pt x="216" y="14219"/>
                  </a:cubicBezTo>
                  <a:cubicBezTo>
                    <a:pt x="83" y="14247"/>
                    <a:pt x="0" y="14377"/>
                    <a:pt x="19" y="14520"/>
                  </a:cubicBezTo>
                  <a:cubicBezTo>
                    <a:pt x="59" y="14759"/>
                    <a:pt x="119" y="14997"/>
                    <a:pt x="203" y="15234"/>
                  </a:cubicBezTo>
                  <a:cubicBezTo>
                    <a:pt x="269" y="15047"/>
                    <a:pt x="352" y="14866"/>
                    <a:pt x="455" y="14697"/>
                  </a:cubicBezTo>
                  <a:cubicBezTo>
                    <a:pt x="563" y="14527"/>
                    <a:pt x="692" y="14358"/>
                    <a:pt x="859" y="14240"/>
                  </a:cubicBezTo>
                  <a:cubicBezTo>
                    <a:pt x="928" y="14193"/>
                    <a:pt x="995" y="14147"/>
                    <a:pt x="1072" y="14112"/>
                  </a:cubicBezTo>
                  <a:cubicBezTo>
                    <a:pt x="1145" y="14078"/>
                    <a:pt x="1221" y="14049"/>
                    <a:pt x="1297" y="14026"/>
                  </a:cubicBezTo>
                  <a:cubicBezTo>
                    <a:pt x="1465" y="13979"/>
                    <a:pt x="1635" y="13953"/>
                    <a:pt x="1806" y="13920"/>
                  </a:cubicBezTo>
                  <a:cubicBezTo>
                    <a:pt x="1984" y="13885"/>
                    <a:pt x="2159" y="13847"/>
                    <a:pt x="2330" y="13788"/>
                  </a:cubicBezTo>
                  <a:cubicBezTo>
                    <a:pt x="2334" y="13785"/>
                    <a:pt x="2337" y="13785"/>
                    <a:pt x="2338" y="13783"/>
                  </a:cubicBezTo>
                  <a:cubicBezTo>
                    <a:pt x="2528" y="13712"/>
                    <a:pt x="2705" y="13623"/>
                    <a:pt x="2873" y="13509"/>
                  </a:cubicBezTo>
                  <a:cubicBezTo>
                    <a:pt x="2996" y="13419"/>
                    <a:pt x="3108" y="13318"/>
                    <a:pt x="3212" y="13206"/>
                  </a:cubicBezTo>
                  <a:cubicBezTo>
                    <a:pt x="3345" y="13048"/>
                    <a:pt x="3452" y="12873"/>
                    <a:pt x="3544" y="12690"/>
                  </a:cubicBezTo>
                  <a:lnTo>
                    <a:pt x="3544" y="12690"/>
                  </a:lnTo>
                  <a:cubicBezTo>
                    <a:pt x="3542" y="12693"/>
                    <a:pt x="3540" y="12697"/>
                    <a:pt x="3538" y="12700"/>
                  </a:cubicBezTo>
                  <a:cubicBezTo>
                    <a:pt x="3574" y="12627"/>
                    <a:pt x="3607" y="12555"/>
                    <a:pt x="3635" y="12481"/>
                  </a:cubicBezTo>
                  <a:cubicBezTo>
                    <a:pt x="3760" y="12159"/>
                    <a:pt x="3845" y="11823"/>
                    <a:pt x="3933" y="11490"/>
                  </a:cubicBezTo>
                  <a:cubicBezTo>
                    <a:pt x="4019" y="11148"/>
                    <a:pt x="4105" y="10805"/>
                    <a:pt x="4231" y="10477"/>
                  </a:cubicBezTo>
                  <a:cubicBezTo>
                    <a:pt x="4359" y="10155"/>
                    <a:pt x="4519" y="9848"/>
                    <a:pt x="4740" y="9581"/>
                  </a:cubicBezTo>
                  <a:cubicBezTo>
                    <a:pt x="4859" y="9437"/>
                    <a:pt x="4994" y="9306"/>
                    <a:pt x="5146" y="9196"/>
                  </a:cubicBezTo>
                  <a:cubicBezTo>
                    <a:pt x="5332" y="9064"/>
                    <a:pt x="5530" y="8942"/>
                    <a:pt x="5740" y="8851"/>
                  </a:cubicBezTo>
                  <a:cubicBezTo>
                    <a:pt x="5965" y="8755"/>
                    <a:pt x="6205" y="8679"/>
                    <a:pt x="6446" y="8641"/>
                  </a:cubicBezTo>
                  <a:cubicBezTo>
                    <a:pt x="6629" y="8615"/>
                    <a:pt x="6815" y="8598"/>
                    <a:pt x="6999" y="8598"/>
                  </a:cubicBezTo>
                  <a:cubicBezTo>
                    <a:pt x="7032" y="8598"/>
                    <a:pt x="7065" y="8599"/>
                    <a:pt x="7098" y="8600"/>
                  </a:cubicBezTo>
                  <a:cubicBezTo>
                    <a:pt x="7564" y="8619"/>
                    <a:pt x="8019" y="8713"/>
                    <a:pt x="8469" y="8833"/>
                  </a:cubicBezTo>
                  <a:cubicBezTo>
                    <a:pt x="8708" y="8894"/>
                    <a:pt x="8948" y="8965"/>
                    <a:pt x="9190" y="9031"/>
                  </a:cubicBezTo>
                  <a:cubicBezTo>
                    <a:pt x="9302" y="9062"/>
                    <a:pt x="9412" y="9091"/>
                    <a:pt x="9526" y="9121"/>
                  </a:cubicBezTo>
                  <a:cubicBezTo>
                    <a:pt x="9632" y="9148"/>
                    <a:pt x="9741" y="9171"/>
                    <a:pt x="9847" y="9199"/>
                  </a:cubicBezTo>
                  <a:cubicBezTo>
                    <a:pt x="10014" y="9243"/>
                    <a:pt x="10173" y="9309"/>
                    <a:pt x="10330" y="9383"/>
                  </a:cubicBezTo>
                  <a:cubicBezTo>
                    <a:pt x="10425" y="9426"/>
                    <a:pt x="10524" y="9476"/>
                    <a:pt x="10630" y="9505"/>
                  </a:cubicBezTo>
                  <a:cubicBezTo>
                    <a:pt x="10643" y="9505"/>
                    <a:pt x="10653" y="9508"/>
                    <a:pt x="10665" y="9509"/>
                  </a:cubicBezTo>
                  <a:cubicBezTo>
                    <a:pt x="10666" y="9509"/>
                    <a:pt x="10667" y="9509"/>
                    <a:pt x="10667" y="9508"/>
                  </a:cubicBezTo>
                  <a:cubicBezTo>
                    <a:pt x="10669" y="9505"/>
                    <a:pt x="10672" y="9502"/>
                    <a:pt x="10672" y="9500"/>
                  </a:cubicBezTo>
                  <a:cubicBezTo>
                    <a:pt x="10682" y="9473"/>
                    <a:pt x="10689" y="9446"/>
                    <a:pt x="10696" y="9417"/>
                  </a:cubicBezTo>
                  <a:cubicBezTo>
                    <a:pt x="10715" y="9298"/>
                    <a:pt x="10712" y="9177"/>
                    <a:pt x="10708" y="9057"/>
                  </a:cubicBezTo>
                  <a:cubicBezTo>
                    <a:pt x="10702" y="8998"/>
                    <a:pt x="10688" y="8942"/>
                    <a:pt x="10669" y="8886"/>
                  </a:cubicBezTo>
                  <a:cubicBezTo>
                    <a:pt x="10567" y="8619"/>
                    <a:pt x="10408" y="8374"/>
                    <a:pt x="10242" y="8137"/>
                  </a:cubicBezTo>
                  <a:lnTo>
                    <a:pt x="10242" y="8137"/>
                  </a:lnTo>
                  <a:cubicBezTo>
                    <a:pt x="10248" y="8143"/>
                    <a:pt x="10252" y="8152"/>
                    <a:pt x="10258" y="8157"/>
                  </a:cubicBezTo>
                  <a:cubicBezTo>
                    <a:pt x="10092" y="7918"/>
                    <a:pt x="9915" y="7686"/>
                    <a:pt x="9728" y="7464"/>
                  </a:cubicBezTo>
                  <a:cubicBezTo>
                    <a:pt x="9656" y="7375"/>
                    <a:pt x="9582" y="7288"/>
                    <a:pt x="9506" y="7204"/>
                  </a:cubicBezTo>
                  <a:cubicBezTo>
                    <a:pt x="9415" y="7102"/>
                    <a:pt x="9317" y="7007"/>
                    <a:pt x="9215" y="6916"/>
                  </a:cubicBezTo>
                  <a:cubicBezTo>
                    <a:pt x="8958" y="6698"/>
                    <a:pt x="8677" y="6507"/>
                    <a:pt x="8425" y="6283"/>
                  </a:cubicBezTo>
                  <a:cubicBezTo>
                    <a:pt x="8181" y="6066"/>
                    <a:pt x="7954" y="5812"/>
                    <a:pt x="7824" y="5509"/>
                  </a:cubicBezTo>
                  <a:cubicBezTo>
                    <a:pt x="7760" y="5365"/>
                    <a:pt x="7707" y="5216"/>
                    <a:pt x="7686" y="5062"/>
                  </a:cubicBezTo>
                  <a:cubicBezTo>
                    <a:pt x="7667" y="4926"/>
                    <a:pt x="7658" y="4789"/>
                    <a:pt x="7673" y="4650"/>
                  </a:cubicBezTo>
                  <a:cubicBezTo>
                    <a:pt x="7702" y="4390"/>
                    <a:pt x="7775" y="4140"/>
                    <a:pt x="7828" y="3882"/>
                  </a:cubicBezTo>
                  <a:cubicBezTo>
                    <a:pt x="7857" y="3719"/>
                    <a:pt x="7871" y="3557"/>
                    <a:pt x="7864" y="3392"/>
                  </a:cubicBezTo>
                  <a:cubicBezTo>
                    <a:pt x="7839" y="3152"/>
                    <a:pt x="7786" y="2915"/>
                    <a:pt x="7725" y="2682"/>
                  </a:cubicBezTo>
                  <a:cubicBezTo>
                    <a:pt x="7666" y="2460"/>
                    <a:pt x="7595" y="2241"/>
                    <a:pt x="7529" y="2020"/>
                  </a:cubicBezTo>
                  <a:cubicBezTo>
                    <a:pt x="7397" y="1586"/>
                    <a:pt x="7265" y="1148"/>
                    <a:pt x="7236" y="693"/>
                  </a:cubicBezTo>
                  <a:cubicBezTo>
                    <a:pt x="7222" y="480"/>
                    <a:pt x="7235" y="265"/>
                    <a:pt x="7289" y="57"/>
                  </a:cubicBezTo>
                  <a:cubicBezTo>
                    <a:pt x="7294" y="38"/>
                    <a:pt x="7299" y="18"/>
                    <a:pt x="7305" y="1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6" name="Google Shape;6476;p16"/>
            <p:cNvSpPr/>
            <p:nvPr/>
          </p:nvSpPr>
          <p:spPr>
            <a:xfrm>
              <a:off x="4016975" y="4775450"/>
              <a:ext cx="275" cy="125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0" y="0"/>
                  </a:moveTo>
                  <a:lnTo>
                    <a:pt x="10" y="0"/>
                  </a:lnTo>
                  <a:cubicBezTo>
                    <a:pt x="6" y="1"/>
                    <a:pt x="3" y="3"/>
                    <a:pt x="0" y="4"/>
                  </a:cubicBezTo>
                  <a:cubicBezTo>
                    <a:pt x="3" y="3"/>
                    <a:pt x="6" y="3"/>
                    <a:pt x="10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7" name="Google Shape;6477;p16"/>
            <p:cNvSpPr/>
            <p:nvPr/>
          </p:nvSpPr>
          <p:spPr>
            <a:xfrm>
              <a:off x="4003425" y="4782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8" name="Google Shape;6478;p16"/>
            <p:cNvSpPr/>
            <p:nvPr/>
          </p:nvSpPr>
          <p:spPr>
            <a:xfrm>
              <a:off x="4003025" y="4782550"/>
              <a:ext cx="425" cy="200"/>
            </a:xfrm>
            <a:custGeom>
              <a:avLst/>
              <a:gdLst/>
              <a:ahLst/>
              <a:cxnLst/>
              <a:rect l="l" t="t" r="r" b="b"/>
              <a:pathLst>
                <a:path w="17" h="8" extrusionOk="0">
                  <a:moveTo>
                    <a:pt x="17" y="0"/>
                  </a:moveTo>
                  <a:cubicBezTo>
                    <a:pt x="16" y="1"/>
                    <a:pt x="15" y="2"/>
                    <a:pt x="14" y="2"/>
                  </a:cubicBezTo>
                  <a:lnTo>
                    <a:pt x="14" y="2"/>
                  </a:lnTo>
                  <a:cubicBezTo>
                    <a:pt x="15" y="2"/>
                    <a:pt x="16" y="1"/>
                    <a:pt x="17" y="0"/>
                  </a:cubicBezTo>
                  <a:close/>
                  <a:moveTo>
                    <a:pt x="14" y="2"/>
                  </a:moveTo>
                  <a:cubicBezTo>
                    <a:pt x="13" y="3"/>
                    <a:pt x="11" y="4"/>
                    <a:pt x="9" y="5"/>
                  </a:cubicBezTo>
                  <a:lnTo>
                    <a:pt x="9" y="5"/>
                  </a:lnTo>
                  <a:cubicBezTo>
                    <a:pt x="11" y="4"/>
                    <a:pt x="12" y="3"/>
                    <a:pt x="14" y="2"/>
                  </a:cubicBezTo>
                  <a:close/>
                  <a:moveTo>
                    <a:pt x="9" y="5"/>
                  </a:moveTo>
                  <a:cubicBezTo>
                    <a:pt x="9" y="5"/>
                    <a:pt x="9" y="5"/>
                    <a:pt x="8" y="5"/>
                  </a:cubicBezTo>
                  <a:cubicBezTo>
                    <a:pt x="5" y="6"/>
                    <a:pt x="2" y="6"/>
                    <a:pt x="1" y="8"/>
                  </a:cubicBezTo>
                  <a:cubicBezTo>
                    <a:pt x="3" y="7"/>
                    <a:pt x="6" y="6"/>
                    <a:pt x="9" y="5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9" name="Google Shape;6479;p16"/>
            <p:cNvSpPr/>
            <p:nvPr/>
          </p:nvSpPr>
          <p:spPr>
            <a:xfrm>
              <a:off x="4216500" y="4425200"/>
              <a:ext cx="171600" cy="323375"/>
            </a:xfrm>
            <a:custGeom>
              <a:avLst/>
              <a:gdLst/>
              <a:ahLst/>
              <a:cxnLst/>
              <a:rect l="l" t="t" r="r" b="b"/>
              <a:pathLst>
                <a:path w="6864" h="12935" extrusionOk="0">
                  <a:moveTo>
                    <a:pt x="1" y="0"/>
                  </a:moveTo>
                  <a:lnTo>
                    <a:pt x="1" y="0"/>
                  </a:lnTo>
                  <a:cubicBezTo>
                    <a:pt x="101" y="217"/>
                    <a:pt x="223" y="420"/>
                    <a:pt x="360" y="617"/>
                  </a:cubicBezTo>
                  <a:cubicBezTo>
                    <a:pt x="735" y="1138"/>
                    <a:pt x="1190" y="1596"/>
                    <a:pt x="1631" y="2063"/>
                  </a:cubicBezTo>
                  <a:cubicBezTo>
                    <a:pt x="1856" y="2301"/>
                    <a:pt x="2085" y="2544"/>
                    <a:pt x="2294" y="2797"/>
                  </a:cubicBezTo>
                  <a:cubicBezTo>
                    <a:pt x="2493" y="3037"/>
                    <a:pt x="2681" y="3284"/>
                    <a:pt x="2840" y="3549"/>
                  </a:cubicBezTo>
                  <a:cubicBezTo>
                    <a:pt x="3000" y="3817"/>
                    <a:pt x="3135" y="4102"/>
                    <a:pt x="3219" y="4404"/>
                  </a:cubicBezTo>
                  <a:cubicBezTo>
                    <a:pt x="3261" y="4552"/>
                    <a:pt x="3291" y="4704"/>
                    <a:pt x="3307" y="4855"/>
                  </a:cubicBezTo>
                  <a:cubicBezTo>
                    <a:pt x="3323" y="5020"/>
                    <a:pt x="3330" y="5185"/>
                    <a:pt x="3319" y="5351"/>
                  </a:cubicBezTo>
                  <a:cubicBezTo>
                    <a:pt x="3313" y="5432"/>
                    <a:pt x="3304" y="5517"/>
                    <a:pt x="3290" y="5601"/>
                  </a:cubicBezTo>
                  <a:cubicBezTo>
                    <a:pt x="3273" y="5695"/>
                    <a:pt x="3258" y="5792"/>
                    <a:pt x="3230" y="5883"/>
                  </a:cubicBezTo>
                  <a:cubicBezTo>
                    <a:pt x="3171" y="6070"/>
                    <a:pt x="3083" y="6250"/>
                    <a:pt x="2971" y="6412"/>
                  </a:cubicBezTo>
                  <a:cubicBezTo>
                    <a:pt x="2768" y="6704"/>
                    <a:pt x="2514" y="6959"/>
                    <a:pt x="2350" y="7275"/>
                  </a:cubicBezTo>
                  <a:cubicBezTo>
                    <a:pt x="2317" y="7354"/>
                    <a:pt x="2292" y="7433"/>
                    <a:pt x="2270" y="7514"/>
                  </a:cubicBezTo>
                  <a:cubicBezTo>
                    <a:pt x="2257" y="7607"/>
                    <a:pt x="2253" y="7700"/>
                    <a:pt x="2257" y="7795"/>
                  </a:cubicBezTo>
                  <a:cubicBezTo>
                    <a:pt x="2277" y="7992"/>
                    <a:pt x="2325" y="8180"/>
                    <a:pt x="2389" y="8367"/>
                  </a:cubicBezTo>
                  <a:cubicBezTo>
                    <a:pt x="2389" y="8367"/>
                    <a:pt x="2389" y="8367"/>
                    <a:pt x="2389" y="8367"/>
                  </a:cubicBezTo>
                  <a:lnTo>
                    <a:pt x="2389" y="8367"/>
                  </a:lnTo>
                  <a:cubicBezTo>
                    <a:pt x="2389" y="8368"/>
                    <a:pt x="2389" y="8368"/>
                    <a:pt x="2390" y="8369"/>
                  </a:cubicBezTo>
                  <a:lnTo>
                    <a:pt x="2390" y="8369"/>
                  </a:lnTo>
                  <a:cubicBezTo>
                    <a:pt x="2394" y="8377"/>
                    <a:pt x="2395" y="8385"/>
                    <a:pt x="2399" y="8394"/>
                  </a:cubicBezTo>
                  <a:lnTo>
                    <a:pt x="2399" y="8391"/>
                  </a:lnTo>
                  <a:cubicBezTo>
                    <a:pt x="2641" y="9043"/>
                    <a:pt x="3010" y="9639"/>
                    <a:pt x="3343" y="10247"/>
                  </a:cubicBezTo>
                  <a:cubicBezTo>
                    <a:pt x="3491" y="10516"/>
                    <a:pt x="3630" y="10790"/>
                    <a:pt x="3732" y="11083"/>
                  </a:cubicBezTo>
                  <a:cubicBezTo>
                    <a:pt x="3831" y="11362"/>
                    <a:pt x="3907" y="11652"/>
                    <a:pt x="3930" y="11950"/>
                  </a:cubicBezTo>
                  <a:cubicBezTo>
                    <a:pt x="3943" y="12123"/>
                    <a:pt x="3948" y="12297"/>
                    <a:pt x="3932" y="12469"/>
                  </a:cubicBezTo>
                  <a:cubicBezTo>
                    <a:pt x="3916" y="12620"/>
                    <a:pt x="3890" y="12771"/>
                    <a:pt x="3851" y="12918"/>
                  </a:cubicBezTo>
                  <a:cubicBezTo>
                    <a:pt x="3851" y="12920"/>
                    <a:pt x="3850" y="12923"/>
                    <a:pt x="3850" y="12926"/>
                  </a:cubicBezTo>
                  <a:cubicBezTo>
                    <a:pt x="3938" y="12930"/>
                    <a:pt x="4025" y="12934"/>
                    <a:pt x="4113" y="12934"/>
                  </a:cubicBezTo>
                  <a:cubicBezTo>
                    <a:pt x="4295" y="12930"/>
                    <a:pt x="4482" y="12914"/>
                    <a:pt x="4666" y="12885"/>
                  </a:cubicBezTo>
                  <a:cubicBezTo>
                    <a:pt x="4699" y="12880"/>
                    <a:pt x="4730" y="12872"/>
                    <a:pt x="4765" y="12865"/>
                  </a:cubicBezTo>
                  <a:cubicBezTo>
                    <a:pt x="4943" y="12828"/>
                    <a:pt x="5111" y="12768"/>
                    <a:pt x="5225" y="12722"/>
                  </a:cubicBezTo>
                  <a:cubicBezTo>
                    <a:pt x="5380" y="12660"/>
                    <a:pt x="5528" y="12575"/>
                    <a:pt x="5696" y="12459"/>
                  </a:cubicBezTo>
                  <a:cubicBezTo>
                    <a:pt x="5844" y="12354"/>
                    <a:pt x="5983" y="12230"/>
                    <a:pt x="6101" y="12093"/>
                  </a:cubicBezTo>
                  <a:cubicBezTo>
                    <a:pt x="6237" y="11932"/>
                    <a:pt x="6349" y="11772"/>
                    <a:pt x="6438" y="11604"/>
                  </a:cubicBezTo>
                  <a:cubicBezTo>
                    <a:pt x="6552" y="11396"/>
                    <a:pt x="6638" y="11181"/>
                    <a:pt x="6708" y="10939"/>
                  </a:cubicBezTo>
                  <a:cubicBezTo>
                    <a:pt x="6813" y="10580"/>
                    <a:pt x="6863" y="10162"/>
                    <a:pt x="6859" y="9661"/>
                  </a:cubicBezTo>
                  <a:cubicBezTo>
                    <a:pt x="6839" y="8653"/>
                    <a:pt x="6590" y="7647"/>
                    <a:pt x="6375" y="6883"/>
                  </a:cubicBezTo>
                  <a:cubicBezTo>
                    <a:pt x="6267" y="6510"/>
                    <a:pt x="6145" y="6125"/>
                    <a:pt x="5994" y="5668"/>
                  </a:cubicBezTo>
                  <a:cubicBezTo>
                    <a:pt x="5826" y="5167"/>
                    <a:pt x="5681" y="4792"/>
                    <a:pt x="5532" y="4451"/>
                  </a:cubicBezTo>
                  <a:cubicBezTo>
                    <a:pt x="5190" y="3685"/>
                    <a:pt x="4758" y="2982"/>
                    <a:pt x="4245" y="2362"/>
                  </a:cubicBezTo>
                  <a:cubicBezTo>
                    <a:pt x="3739" y="1748"/>
                    <a:pt x="3143" y="1237"/>
                    <a:pt x="2475" y="841"/>
                  </a:cubicBezTo>
                  <a:cubicBezTo>
                    <a:pt x="2138" y="642"/>
                    <a:pt x="1770" y="473"/>
                    <a:pt x="1382" y="332"/>
                  </a:cubicBezTo>
                  <a:cubicBezTo>
                    <a:pt x="1023" y="203"/>
                    <a:pt x="623" y="102"/>
                    <a:pt x="160" y="25"/>
                  </a:cubicBezTo>
                  <a:cubicBezTo>
                    <a:pt x="108" y="16"/>
                    <a:pt x="54" y="8"/>
                    <a:pt x="1" y="0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0" name="Google Shape;6480;p16"/>
            <p:cNvSpPr/>
            <p:nvPr/>
          </p:nvSpPr>
          <p:spPr>
            <a:xfrm>
              <a:off x="4272925" y="4620075"/>
              <a:ext cx="75" cy="1050"/>
            </a:xfrm>
            <a:custGeom>
              <a:avLst/>
              <a:gdLst/>
              <a:ahLst/>
              <a:cxnLst/>
              <a:rect l="l" t="t" r="r" b="b"/>
              <a:pathLst>
                <a:path w="3" h="42" extrusionOk="0">
                  <a:moveTo>
                    <a:pt x="0" y="0"/>
                  </a:moveTo>
                  <a:lnTo>
                    <a:pt x="0" y="0"/>
                  </a:lnTo>
                  <a:cubicBezTo>
                    <a:pt x="2" y="13"/>
                    <a:pt x="3" y="29"/>
                    <a:pt x="3" y="42"/>
                  </a:cubicBezTo>
                  <a:cubicBezTo>
                    <a:pt x="3" y="27"/>
                    <a:pt x="3" y="15"/>
                    <a:pt x="0" y="0"/>
                  </a:cubicBezTo>
                  <a:close/>
                </a:path>
              </a:pathLst>
            </a:custGeom>
            <a:solidFill>
              <a:srgbClr val="F2D9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1" name="Google Shape;6481;p16"/>
            <p:cNvSpPr/>
            <p:nvPr/>
          </p:nvSpPr>
          <p:spPr>
            <a:xfrm>
              <a:off x="3960850" y="4806600"/>
              <a:ext cx="294125" cy="136000"/>
            </a:xfrm>
            <a:custGeom>
              <a:avLst/>
              <a:gdLst/>
              <a:ahLst/>
              <a:cxnLst/>
              <a:rect l="l" t="t" r="r" b="b"/>
              <a:pathLst>
                <a:path w="11765" h="5440" extrusionOk="0">
                  <a:moveTo>
                    <a:pt x="1902" y="1230"/>
                  </a:moveTo>
                  <a:cubicBezTo>
                    <a:pt x="1908" y="1231"/>
                    <a:pt x="1913" y="1232"/>
                    <a:pt x="1919" y="1233"/>
                  </a:cubicBezTo>
                  <a:cubicBezTo>
                    <a:pt x="1914" y="1231"/>
                    <a:pt x="1907" y="1231"/>
                    <a:pt x="1902" y="1230"/>
                  </a:cubicBezTo>
                  <a:close/>
                  <a:moveTo>
                    <a:pt x="11657" y="1"/>
                  </a:moveTo>
                  <a:cubicBezTo>
                    <a:pt x="11211" y="186"/>
                    <a:pt x="10744" y="325"/>
                    <a:pt x="10271" y="423"/>
                  </a:cubicBezTo>
                  <a:cubicBezTo>
                    <a:pt x="9932" y="493"/>
                    <a:pt x="9590" y="541"/>
                    <a:pt x="9246" y="570"/>
                  </a:cubicBezTo>
                  <a:cubicBezTo>
                    <a:pt x="8823" y="604"/>
                    <a:pt x="8398" y="594"/>
                    <a:pt x="7975" y="623"/>
                  </a:cubicBezTo>
                  <a:cubicBezTo>
                    <a:pt x="7988" y="621"/>
                    <a:pt x="8000" y="621"/>
                    <a:pt x="8010" y="618"/>
                  </a:cubicBezTo>
                  <a:lnTo>
                    <a:pt x="8010" y="618"/>
                  </a:lnTo>
                  <a:cubicBezTo>
                    <a:pt x="7880" y="630"/>
                    <a:pt x="7751" y="643"/>
                    <a:pt x="7621" y="667"/>
                  </a:cubicBezTo>
                  <a:cubicBezTo>
                    <a:pt x="7519" y="687"/>
                    <a:pt x="7419" y="712"/>
                    <a:pt x="7320" y="745"/>
                  </a:cubicBezTo>
                  <a:cubicBezTo>
                    <a:pt x="7177" y="798"/>
                    <a:pt x="7045" y="867"/>
                    <a:pt x="6916" y="949"/>
                  </a:cubicBezTo>
                  <a:lnTo>
                    <a:pt x="6917" y="949"/>
                  </a:lnTo>
                  <a:cubicBezTo>
                    <a:pt x="6919" y="947"/>
                    <a:pt x="6919" y="947"/>
                    <a:pt x="6920" y="947"/>
                  </a:cubicBezTo>
                  <a:cubicBezTo>
                    <a:pt x="6919" y="947"/>
                    <a:pt x="6919" y="949"/>
                    <a:pt x="6917" y="949"/>
                  </a:cubicBezTo>
                  <a:lnTo>
                    <a:pt x="6916" y="952"/>
                  </a:lnTo>
                  <a:lnTo>
                    <a:pt x="6913" y="952"/>
                  </a:lnTo>
                  <a:cubicBezTo>
                    <a:pt x="6912" y="952"/>
                    <a:pt x="6912" y="953"/>
                    <a:pt x="6910" y="953"/>
                  </a:cubicBezTo>
                  <a:cubicBezTo>
                    <a:pt x="6909" y="954"/>
                    <a:pt x="6909" y="954"/>
                    <a:pt x="6906" y="954"/>
                  </a:cubicBezTo>
                  <a:cubicBezTo>
                    <a:pt x="6726" y="1082"/>
                    <a:pt x="6564" y="1232"/>
                    <a:pt x="6421" y="1395"/>
                  </a:cubicBezTo>
                  <a:cubicBezTo>
                    <a:pt x="6350" y="1479"/>
                    <a:pt x="6287" y="1566"/>
                    <a:pt x="6229" y="1658"/>
                  </a:cubicBezTo>
                  <a:cubicBezTo>
                    <a:pt x="6188" y="1723"/>
                    <a:pt x="6149" y="1789"/>
                    <a:pt x="6106" y="1851"/>
                  </a:cubicBezTo>
                  <a:cubicBezTo>
                    <a:pt x="6018" y="1974"/>
                    <a:pt x="5908" y="2088"/>
                    <a:pt x="5770" y="2154"/>
                  </a:cubicBezTo>
                  <a:cubicBezTo>
                    <a:pt x="5674" y="2198"/>
                    <a:pt x="5569" y="2234"/>
                    <a:pt x="5463" y="2254"/>
                  </a:cubicBezTo>
                  <a:cubicBezTo>
                    <a:pt x="5368" y="2271"/>
                    <a:pt x="5272" y="2289"/>
                    <a:pt x="5175" y="2289"/>
                  </a:cubicBezTo>
                  <a:cubicBezTo>
                    <a:pt x="5171" y="2289"/>
                    <a:pt x="5167" y="2289"/>
                    <a:pt x="5164" y="2289"/>
                  </a:cubicBezTo>
                  <a:cubicBezTo>
                    <a:pt x="4953" y="2284"/>
                    <a:pt x="4743" y="2246"/>
                    <a:pt x="4542" y="2184"/>
                  </a:cubicBezTo>
                  <a:cubicBezTo>
                    <a:pt x="4299" y="2112"/>
                    <a:pt x="4066" y="2017"/>
                    <a:pt x="3837" y="1915"/>
                  </a:cubicBezTo>
                  <a:cubicBezTo>
                    <a:pt x="3638" y="1826"/>
                    <a:pt x="3445" y="1733"/>
                    <a:pt x="3246" y="1651"/>
                  </a:cubicBezTo>
                  <a:cubicBezTo>
                    <a:pt x="2810" y="1470"/>
                    <a:pt x="2359" y="1319"/>
                    <a:pt x="1894" y="1229"/>
                  </a:cubicBezTo>
                  <a:lnTo>
                    <a:pt x="1894" y="1229"/>
                  </a:lnTo>
                  <a:cubicBezTo>
                    <a:pt x="1896" y="1229"/>
                    <a:pt x="1899" y="1230"/>
                    <a:pt x="1902" y="1230"/>
                  </a:cubicBezTo>
                  <a:lnTo>
                    <a:pt x="1902" y="1230"/>
                  </a:lnTo>
                  <a:cubicBezTo>
                    <a:pt x="1651" y="1185"/>
                    <a:pt x="1398" y="1158"/>
                    <a:pt x="1144" y="1158"/>
                  </a:cubicBezTo>
                  <a:cubicBezTo>
                    <a:pt x="1070" y="1158"/>
                    <a:pt x="995" y="1161"/>
                    <a:pt x="921" y="1165"/>
                  </a:cubicBezTo>
                  <a:lnTo>
                    <a:pt x="921" y="1165"/>
                  </a:lnTo>
                  <a:cubicBezTo>
                    <a:pt x="922" y="1165"/>
                    <a:pt x="922" y="1165"/>
                    <a:pt x="922" y="1164"/>
                  </a:cubicBezTo>
                  <a:lnTo>
                    <a:pt x="922" y="1164"/>
                  </a:lnTo>
                  <a:cubicBezTo>
                    <a:pt x="790" y="1176"/>
                    <a:pt x="658" y="1194"/>
                    <a:pt x="532" y="1222"/>
                  </a:cubicBezTo>
                  <a:cubicBezTo>
                    <a:pt x="424" y="1247"/>
                    <a:pt x="319" y="1276"/>
                    <a:pt x="217" y="1311"/>
                  </a:cubicBezTo>
                  <a:lnTo>
                    <a:pt x="216" y="1311"/>
                  </a:lnTo>
                  <a:cubicBezTo>
                    <a:pt x="213" y="1311"/>
                    <a:pt x="211" y="1312"/>
                    <a:pt x="210" y="1312"/>
                  </a:cubicBezTo>
                  <a:lnTo>
                    <a:pt x="209" y="1312"/>
                  </a:lnTo>
                  <a:cubicBezTo>
                    <a:pt x="206" y="1312"/>
                    <a:pt x="206" y="1312"/>
                    <a:pt x="204" y="1314"/>
                  </a:cubicBezTo>
                  <a:cubicBezTo>
                    <a:pt x="203" y="1314"/>
                    <a:pt x="201" y="1315"/>
                    <a:pt x="198" y="1315"/>
                  </a:cubicBezTo>
                  <a:cubicBezTo>
                    <a:pt x="131" y="1341"/>
                    <a:pt x="65" y="1370"/>
                    <a:pt x="0" y="1400"/>
                  </a:cubicBezTo>
                  <a:cubicBezTo>
                    <a:pt x="46" y="1477"/>
                    <a:pt x="95" y="1553"/>
                    <a:pt x="145" y="1629"/>
                  </a:cubicBezTo>
                  <a:cubicBezTo>
                    <a:pt x="237" y="1767"/>
                    <a:pt x="332" y="1902"/>
                    <a:pt x="431" y="2035"/>
                  </a:cubicBezTo>
                  <a:cubicBezTo>
                    <a:pt x="533" y="2227"/>
                    <a:pt x="648" y="2414"/>
                    <a:pt x="772" y="2592"/>
                  </a:cubicBezTo>
                  <a:cubicBezTo>
                    <a:pt x="1178" y="3182"/>
                    <a:pt x="1699" y="3682"/>
                    <a:pt x="2323" y="4078"/>
                  </a:cubicBezTo>
                  <a:cubicBezTo>
                    <a:pt x="2345" y="4091"/>
                    <a:pt x="2370" y="4099"/>
                    <a:pt x="2395" y="4099"/>
                  </a:cubicBezTo>
                  <a:cubicBezTo>
                    <a:pt x="2404" y="4099"/>
                    <a:pt x="2413" y="4098"/>
                    <a:pt x="2422" y="4096"/>
                  </a:cubicBezTo>
                  <a:cubicBezTo>
                    <a:pt x="2452" y="4088"/>
                    <a:pt x="2481" y="4071"/>
                    <a:pt x="2504" y="4041"/>
                  </a:cubicBezTo>
                  <a:cubicBezTo>
                    <a:pt x="2537" y="3986"/>
                    <a:pt x="2530" y="3922"/>
                    <a:pt x="2489" y="3880"/>
                  </a:cubicBezTo>
                  <a:lnTo>
                    <a:pt x="2489" y="3880"/>
                  </a:lnTo>
                  <a:cubicBezTo>
                    <a:pt x="2813" y="4127"/>
                    <a:pt x="3218" y="4363"/>
                    <a:pt x="3692" y="4587"/>
                  </a:cubicBezTo>
                  <a:cubicBezTo>
                    <a:pt x="4041" y="4753"/>
                    <a:pt x="4405" y="4899"/>
                    <a:pt x="4776" y="5025"/>
                  </a:cubicBezTo>
                  <a:cubicBezTo>
                    <a:pt x="5116" y="5140"/>
                    <a:pt x="5483" y="5233"/>
                    <a:pt x="5934" y="5318"/>
                  </a:cubicBezTo>
                  <a:cubicBezTo>
                    <a:pt x="6303" y="5387"/>
                    <a:pt x="6673" y="5428"/>
                    <a:pt x="7034" y="5437"/>
                  </a:cubicBezTo>
                  <a:cubicBezTo>
                    <a:pt x="7084" y="5439"/>
                    <a:pt x="7135" y="5439"/>
                    <a:pt x="7186" y="5439"/>
                  </a:cubicBezTo>
                  <a:cubicBezTo>
                    <a:pt x="7499" y="5439"/>
                    <a:pt x="7822" y="5413"/>
                    <a:pt x="8151" y="5362"/>
                  </a:cubicBezTo>
                  <a:cubicBezTo>
                    <a:pt x="8213" y="5354"/>
                    <a:pt x="8275" y="5342"/>
                    <a:pt x="8338" y="5328"/>
                  </a:cubicBezTo>
                  <a:cubicBezTo>
                    <a:pt x="8586" y="5275"/>
                    <a:pt x="8864" y="5190"/>
                    <a:pt x="9181" y="5064"/>
                  </a:cubicBezTo>
                  <a:cubicBezTo>
                    <a:pt x="9497" y="4937"/>
                    <a:pt x="9806" y="4766"/>
                    <a:pt x="10105" y="4557"/>
                  </a:cubicBezTo>
                  <a:cubicBezTo>
                    <a:pt x="10380" y="4363"/>
                    <a:pt x="10616" y="4156"/>
                    <a:pt x="10817" y="3920"/>
                  </a:cubicBezTo>
                  <a:cubicBezTo>
                    <a:pt x="11005" y="3698"/>
                    <a:pt x="11157" y="3468"/>
                    <a:pt x="11287" y="3215"/>
                  </a:cubicBezTo>
                  <a:cubicBezTo>
                    <a:pt x="11535" y="2715"/>
                    <a:pt x="11685" y="2139"/>
                    <a:pt x="11731" y="1502"/>
                  </a:cubicBezTo>
                  <a:cubicBezTo>
                    <a:pt x="11765" y="1033"/>
                    <a:pt x="11739" y="539"/>
                    <a:pt x="11657" y="1"/>
                  </a:cubicBezTo>
                  <a:close/>
                </a:path>
              </a:pathLst>
            </a:custGeom>
            <a:solidFill>
              <a:srgbClr val="F2D9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2" name="Google Shape;6482;p16"/>
            <p:cNvSpPr/>
            <p:nvPr/>
          </p:nvSpPr>
          <p:spPr>
            <a:xfrm>
              <a:off x="3965975" y="4839425"/>
              <a:ext cx="100" cy="25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1" y="1"/>
                  </a:moveTo>
                  <a:cubicBezTo>
                    <a:pt x="1" y="1"/>
                    <a:pt x="4" y="1"/>
                    <a:pt x="1" y="1"/>
                  </a:cubicBezTo>
                  <a:cubicBezTo>
                    <a:pt x="4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2D9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3" name="Google Shape;6483;p16"/>
            <p:cNvSpPr/>
            <p:nvPr/>
          </p:nvSpPr>
          <p:spPr>
            <a:xfrm>
              <a:off x="3965725" y="4839450"/>
              <a:ext cx="175" cy="100"/>
            </a:xfrm>
            <a:custGeom>
              <a:avLst/>
              <a:gdLst/>
              <a:ahLst/>
              <a:cxnLst/>
              <a:rect l="l" t="t" r="r" b="b"/>
              <a:pathLst>
                <a:path w="7" h="4" extrusionOk="0">
                  <a:moveTo>
                    <a:pt x="6" y="1"/>
                  </a:moveTo>
                  <a:cubicBezTo>
                    <a:pt x="3" y="1"/>
                    <a:pt x="2" y="4"/>
                    <a:pt x="1" y="4"/>
                  </a:cubicBezTo>
                  <a:lnTo>
                    <a:pt x="2" y="4"/>
                  </a:lnTo>
                  <a:cubicBezTo>
                    <a:pt x="3" y="4"/>
                    <a:pt x="3" y="1"/>
                    <a:pt x="6" y="1"/>
                  </a:cubicBezTo>
                  <a:close/>
                </a:path>
              </a:pathLst>
            </a:custGeom>
            <a:solidFill>
              <a:srgbClr val="F2D9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4" name="Google Shape;6484;p16"/>
            <p:cNvSpPr/>
            <p:nvPr/>
          </p:nvSpPr>
          <p:spPr>
            <a:xfrm>
              <a:off x="4133675" y="4830425"/>
              <a:ext cx="25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2D9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5" name="Google Shape;6485;p16"/>
            <p:cNvSpPr/>
            <p:nvPr/>
          </p:nvSpPr>
          <p:spPr>
            <a:xfrm>
              <a:off x="4133675" y="4830425"/>
              <a:ext cx="25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2D9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6" name="Google Shape;6486;p16"/>
            <p:cNvSpPr/>
            <p:nvPr/>
          </p:nvSpPr>
          <p:spPr>
            <a:xfrm>
              <a:off x="4133625" y="4830425"/>
              <a:ext cx="50" cy="50"/>
            </a:xfrm>
            <a:custGeom>
              <a:avLst/>
              <a:gdLst/>
              <a:ahLst/>
              <a:cxnLst/>
              <a:rect l="l" t="t" r="r" b="b"/>
              <a:pathLst>
                <a:path w="2" h="2" extrusionOk="0">
                  <a:moveTo>
                    <a:pt x="2" y="1"/>
                  </a:moveTo>
                  <a:cubicBezTo>
                    <a:pt x="2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F2D9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7" name="Google Shape;6487;p16"/>
            <p:cNvSpPr/>
            <p:nvPr/>
          </p:nvSpPr>
          <p:spPr>
            <a:xfrm>
              <a:off x="4133625" y="4830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2D9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8" name="Google Shape;6488;p16"/>
            <p:cNvSpPr/>
            <p:nvPr/>
          </p:nvSpPr>
          <p:spPr>
            <a:xfrm>
              <a:off x="4133550" y="4830450"/>
              <a:ext cx="100" cy="50"/>
            </a:xfrm>
            <a:custGeom>
              <a:avLst/>
              <a:gdLst/>
              <a:ahLst/>
              <a:cxnLst/>
              <a:rect l="l" t="t" r="r" b="b"/>
              <a:pathLst>
                <a:path w="4" h="2" extrusionOk="0">
                  <a:moveTo>
                    <a:pt x="4" y="0"/>
                  </a:moveTo>
                  <a:cubicBezTo>
                    <a:pt x="3" y="0"/>
                    <a:pt x="3" y="1"/>
                    <a:pt x="2" y="1"/>
                  </a:cubicBezTo>
                  <a:lnTo>
                    <a:pt x="2" y="1"/>
                  </a:lnTo>
                  <a:cubicBezTo>
                    <a:pt x="3" y="0"/>
                    <a:pt x="4" y="0"/>
                    <a:pt x="4" y="0"/>
                  </a:cubicBezTo>
                  <a:close/>
                  <a:moveTo>
                    <a:pt x="2" y="1"/>
                  </a:moveTo>
                  <a:cubicBezTo>
                    <a:pt x="2" y="1"/>
                    <a:pt x="1" y="1"/>
                    <a:pt x="1" y="2"/>
                  </a:cubicBezTo>
                  <a:lnTo>
                    <a:pt x="1" y="2"/>
                  </a:lnTo>
                  <a:cubicBezTo>
                    <a:pt x="1" y="2"/>
                    <a:pt x="1" y="1"/>
                    <a:pt x="2" y="1"/>
                  </a:cubicBezTo>
                  <a:close/>
                </a:path>
              </a:pathLst>
            </a:custGeom>
            <a:solidFill>
              <a:srgbClr val="F2D9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9" name="Google Shape;6489;p16"/>
            <p:cNvSpPr/>
            <p:nvPr/>
          </p:nvSpPr>
          <p:spPr>
            <a:xfrm>
              <a:off x="4133450" y="4830475"/>
              <a:ext cx="125" cy="100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5" y="1"/>
                  </a:moveTo>
                  <a:cubicBezTo>
                    <a:pt x="2" y="1"/>
                    <a:pt x="2" y="3"/>
                    <a:pt x="1" y="4"/>
                  </a:cubicBezTo>
                  <a:lnTo>
                    <a:pt x="1" y="4"/>
                  </a:lnTo>
                  <a:cubicBezTo>
                    <a:pt x="2" y="3"/>
                    <a:pt x="3" y="3"/>
                    <a:pt x="5" y="1"/>
                  </a:cubicBezTo>
                  <a:close/>
                  <a:moveTo>
                    <a:pt x="1" y="4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lose/>
                </a:path>
              </a:pathLst>
            </a:custGeom>
            <a:solidFill>
              <a:srgbClr val="F2D9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0" name="Google Shape;6490;p16"/>
            <p:cNvSpPr/>
            <p:nvPr/>
          </p:nvSpPr>
          <p:spPr>
            <a:xfrm>
              <a:off x="4053875" y="4740575"/>
              <a:ext cx="115500" cy="179550"/>
            </a:xfrm>
            <a:custGeom>
              <a:avLst/>
              <a:gdLst/>
              <a:ahLst/>
              <a:cxnLst/>
              <a:rect l="l" t="t" r="r" b="b"/>
              <a:pathLst>
                <a:path w="4620" h="7182" extrusionOk="0">
                  <a:moveTo>
                    <a:pt x="109" y="1"/>
                  </a:moveTo>
                  <a:cubicBezTo>
                    <a:pt x="102" y="1"/>
                    <a:pt x="95" y="2"/>
                    <a:pt x="88" y="3"/>
                  </a:cubicBezTo>
                  <a:cubicBezTo>
                    <a:pt x="32" y="16"/>
                    <a:pt x="1" y="68"/>
                    <a:pt x="11" y="118"/>
                  </a:cubicBezTo>
                  <a:cubicBezTo>
                    <a:pt x="80" y="441"/>
                    <a:pt x="154" y="759"/>
                    <a:pt x="238" y="1079"/>
                  </a:cubicBezTo>
                  <a:cubicBezTo>
                    <a:pt x="324" y="1421"/>
                    <a:pt x="433" y="1757"/>
                    <a:pt x="547" y="2093"/>
                  </a:cubicBezTo>
                  <a:cubicBezTo>
                    <a:pt x="768" y="2755"/>
                    <a:pt x="1058" y="3389"/>
                    <a:pt x="1392" y="3999"/>
                  </a:cubicBezTo>
                  <a:cubicBezTo>
                    <a:pt x="1553" y="4298"/>
                    <a:pt x="1734" y="4585"/>
                    <a:pt x="1924" y="4867"/>
                  </a:cubicBezTo>
                  <a:cubicBezTo>
                    <a:pt x="2126" y="5170"/>
                    <a:pt x="2345" y="5457"/>
                    <a:pt x="2585" y="5734"/>
                  </a:cubicBezTo>
                  <a:cubicBezTo>
                    <a:pt x="2801" y="5987"/>
                    <a:pt x="3037" y="6225"/>
                    <a:pt x="3281" y="6454"/>
                  </a:cubicBezTo>
                  <a:cubicBezTo>
                    <a:pt x="3543" y="6699"/>
                    <a:pt x="3820" y="6926"/>
                    <a:pt x="4116" y="7130"/>
                  </a:cubicBezTo>
                  <a:cubicBezTo>
                    <a:pt x="4167" y="7165"/>
                    <a:pt x="4226" y="7182"/>
                    <a:pt x="4285" y="7182"/>
                  </a:cubicBezTo>
                  <a:cubicBezTo>
                    <a:pt x="4392" y="7182"/>
                    <a:pt x="4499" y="7128"/>
                    <a:pt x="4560" y="7035"/>
                  </a:cubicBezTo>
                  <a:cubicBezTo>
                    <a:pt x="4605" y="6964"/>
                    <a:pt x="4620" y="6876"/>
                    <a:pt x="4603" y="6793"/>
                  </a:cubicBezTo>
                  <a:cubicBezTo>
                    <a:pt x="4583" y="6705"/>
                    <a:pt x="4534" y="6646"/>
                    <a:pt x="4463" y="6592"/>
                  </a:cubicBezTo>
                  <a:cubicBezTo>
                    <a:pt x="4294" y="6461"/>
                    <a:pt x="4124" y="6326"/>
                    <a:pt x="3959" y="6188"/>
                  </a:cubicBezTo>
                  <a:lnTo>
                    <a:pt x="3959" y="6188"/>
                  </a:lnTo>
                  <a:cubicBezTo>
                    <a:pt x="3966" y="6195"/>
                    <a:pt x="3975" y="6202"/>
                    <a:pt x="3982" y="6209"/>
                  </a:cubicBezTo>
                  <a:cubicBezTo>
                    <a:pt x="3973" y="6202"/>
                    <a:pt x="3965" y="6194"/>
                    <a:pt x="3956" y="6187"/>
                  </a:cubicBezTo>
                  <a:lnTo>
                    <a:pt x="3956" y="6187"/>
                  </a:lnTo>
                  <a:cubicBezTo>
                    <a:pt x="3957" y="6187"/>
                    <a:pt x="3957" y="6187"/>
                    <a:pt x="3958" y="6188"/>
                  </a:cubicBezTo>
                  <a:lnTo>
                    <a:pt x="3955" y="6186"/>
                  </a:lnTo>
                  <a:lnTo>
                    <a:pt x="3955" y="6186"/>
                  </a:lnTo>
                  <a:cubicBezTo>
                    <a:pt x="3955" y="6186"/>
                    <a:pt x="3956" y="6186"/>
                    <a:pt x="3956" y="6187"/>
                  </a:cubicBezTo>
                  <a:lnTo>
                    <a:pt x="3956" y="6187"/>
                  </a:lnTo>
                  <a:cubicBezTo>
                    <a:pt x="3952" y="6184"/>
                    <a:pt x="3949" y="6181"/>
                    <a:pt x="3945" y="6178"/>
                  </a:cubicBezTo>
                  <a:lnTo>
                    <a:pt x="3945" y="6178"/>
                  </a:lnTo>
                  <a:lnTo>
                    <a:pt x="3955" y="6186"/>
                  </a:lnTo>
                  <a:lnTo>
                    <a:pt x="3955" y="6186"/>
                  </a:lnTo>
                  <a:cubicBezTo>
                    <a:pt x="3946" y="6177"/>
                    <a:pt x="3936" y="6169"/>
                    <a:pt x="3928" y="6161"/>
                  </a:cubicBezTo>
                  <a:cubicBezTo>
                    <a:pt x="3925" y="6159"/>
                    <a:pt x="3922" y="6158"/>
                    <a:pt x="3921" y="6154"/>
                  </a:cubicBezTo>
                  <a:lnTo>
                    <a:pt x="3921" y="6154"/>
                  </a:lnTo>
                  <a:cubicBezTo>
                    <a:pt x="3922" y="6155"/>
                    <a:pt x="3923" y="6157"/>
                    <a:pt x="3925" y="6158"/>
                  </a:cubicBezTo>
                  <a:cubicBezTo>
                    <a:pt x="3923" y="6155"/>
                    <a:pt x="3922" y="6155"/>
                    <a:pt x="3920" y="6153"/>
                  </a:cubicBezTo>
                  <a:lnTo>
                    <a:pt x="3920" y="6153"/>
                  </a:lnTo>
                  <a:cubicBezTo>
                    <a:pt x="3920" y="6154"/>
                    <a:pt x="3921" y="6154"/>
                    <a:pt x="3921" y="6154"/>
                  </a:cubicBezTo>
                  <a:lnTo>
                    <a:pt x="3921" y="6154"/>
                  </a:lnTo>
                  <a:cubicBezTo>
                    <a:pt x="3570" y="5849"/>
                    <a:pt x="3244" y="5522"/>
                    <a:pt x="2937" y="5175"/>
                  </a:cubicBezTo>
                  <a:cubicBezTo>
                    <a:pt x="2615" y="4814"/>
                    <a:pt x="2311" y="4437"/>
                    <a:pt x="2031" y="4045"/>
                  </a:cubicBezTo>
                  <a:lnTo>
                    <a:pt x="2031" y="4045"/>
                  </a:lnTo>
                  <a:cubicBezTo>
                    <a:pt x="1729" y="3604"/>
                    <a:pt x="1453" y="3150"/>
                    <a:pt x="1203" y="2678"/>
                  </a:cubicBezTo>
                  <a:cubicBezTo>
                    <a:pt x="949" y="2194"/>
                    <a:pt x="719" y="1695"/>
                    <a:pt x="531" y="1181"/>
                  </a:cubicBezTo>
                  <a:lnTo>
                    <a:pt x="531" y="1181"/>
                  </a:lnTo>
                  <a:cubicBezTo>
                    <a:pt x="532" y="1185"/>
                    <a:pt x="534" y="1190"/>
                    <a:pt x="535" y="1195"/>
                  </a:cubicBezTo>
                  <a:cubicBezTo>
                    <a:pt x="404" y="829"/>
                    <a:pt x="288" y="459"/>
                    <a:pt x="203" y="77"/>
                  </a:cubicBezTo>
                  <a:cubicBezTo>
                    <a:pt x="195" y="32"/>
                    <a:pt x="154" y="1"/>
                    <a:pt x="109" y="1"/>
                  </a:cubicBezTo>
                  <a:close/>
                </a:path>
              </a:pathLst>
            </a:custGeom>
            <a:solidFill>
              <a:srgbClr val="F2D9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1" name="Google Shape;6491;p16"/>
            <p:cNvSpPr/>
            <p:nvPr/>
          </p:nvSpPr>
          <p:spPr>
            <a:xfrm>
              <a:off x="4077400" y="4768150"/>
              <a:ext cx="78050" cy="139975"/>
            </a:xfrm>
            <a:custGeom>
              <a:avLst/>
              <a:gdLst/>
              <a:ahLst/>
              <a:cxnLst/>
              <a:rect l="l" t="t" r="r" b="b"/>
              <a:pathLst>
                <a:path w="3122" h="5599" extrusionOk="0">
                  <a:moveTo>
                    <a:pt x="512" y="1172"/>
                  </a:moveTo>
                  <a:lnTo>
                    <a:pt x="512" y="1172"/>
                  </a:lnTo>
                  <a:cubicBezTo>
                    <a:pt x="516" y="1178"/>
                    <a:pt x="518" y="1184"/>
                    <a:pt x="518" y="1187"/>
                  </a:cubicBezTo>
                  <a:cubicBezTo>
                    <a:pt x="516" y="1184"/>
                    <a:pt x="513" y="1178"/>
                    <a:pt x="512" y="1172"/>
                  </a:cubicBezTo>
                  <a:close/>
                  <a:moveTo>
                    <a:pt x="519" y="1187"/>
                  </a:moveTo>
                  <a:lnTo>
                    <a:pt x="519" y="1187"/>
                  </a:lnTo>
                  <a:cubicBezTo>
                    <a:pt x="519" y="1188"/>
                    <a:pt x="519" y="1188"/>
                    <a:pt x="520" y="1189"/>
                  </a:cubicBezTo>
                  <a:lnTo>
                    <a:pt x="520" y="1189"/>
                  </a:lnTo>
                  <a:cubicBezTo>
                    <a:pt x="519" y="1188"/>
                    <a:pt x="519" y="1188"/>
                    <a:pt x="519" y="1187"/>
                  </a:cubicBezTo>
                  <a:close/>
                  <a:moveTo>
                    <a:pt x="520" y="1189"/>
                  </a:moveTo>
                  <a:cubicBezTo>
                    <a:pt x="521" y="1192"/>
                    <a:pt x="522" y="1195"/>
                    <a:pt x="523" y="1198"/>
                  </a:cubicBezTo>
                  <a:lnTo>
                    <a:pt x="523" y="1198"/>
                  </a:lnTo>
                  <a:cubicBezTo>
                    <a:pt x="523" y="1196"/>
                    <a:pt x="521" y="1192"/>
                    <a:pt x="520" y="1189"/>
                  </a:cubicBezTo>
                  <a:close/>
                  <a:moveTo>
                    <a:pt x="102" y="0"/>
                  </a:moveTo>
                  <a:cubicBezTo>
                    <a:pt x="95" y="0"/>
                    <a:pt x="89" y="1"/>
                    <a:pt x="82" y="2"/>
                  </a:cubicBezTo>
                  <a:cubicBezTo>
                    <a:pt x="35" y="13"/>
                    <a:pt x="0" y="64"/>
                    <a:pt x="11" y="114"/>
                  </a:cubicBezTo>
                  <a:cubicBezTo>
                    <a:pt x="236" y="1128"/>
                    <a:pt x="602" y="2105"/>
                    <a:pt x="1078" y="3028"/>
                  </a:cubicBezTo>
                  <a:cubicBezTo>
                    <a:pt x="1320" y="3496"/>
                    <a:pt x="1593" y="3947"/>
                    <a:pt x="1895" y="4380"/>
                  </a:cubicBezTo>
                  <a:cubicBezTo>
                    <a:pt x="2189" y="4799"/>
                    <a:pt x="2514" y="5200"/>
                    <a:pt x="2882" y="5557"/>
                  </a:cubicBezTo>
                  <a:cubicBezTo>
                    <a:pt x="2909" y="5584"/>
                    <a:pt x="2944" y="5599"/>
                    <a:pt x="2980" y="5599"/>
                  </a:cubicBezTo>
                  <a:cubicBezTo>
                    <a:pt x="3010" y="5599"/>
                    <a:pt x="3040" y="5588"/>
                    <a:pt x="3066" y="5566"/>
                  </a:cubicBezTo>
                  <a:cubicBezTo>
                    <a:pt x="3117" y="5520"/>
                    <a:pt x="3122" y="5435"/>
                    <a:pt x="3074" y="5384"/>
                  </a:cubicBezTo>
                  <a:cubicBezTo>
                    <a:pt x="2886" y="5185"/>
                    <a:pt x="2706" y="4983"/>
                    <a:pt x="2531" y="4775"/>
                  </a:cubicBezTo>
                  <a:cubicBezTo>
                    <a:pt x="2352" y="4561"/>
                    <a:pt x="2185" y="4337"/>
                    <a:pt x="2023" y="4109"/>
                  </a:cubicBezTo>
                  <a:lnTo>
                    <a:pt x="2023" y="4109"/>
                  </a:lnTo>
                  <a:cubicBezTo>
                    <a:pt x="2023" y="4109"/>
                    <a:pt x="2024" y="4110"/>
                    <a:pt x="2024" y="4110"/>
                  </a:cubicBezTo>
                  <a:cubicBezTo>
                    <a:pt x="1710" y="3657"/>
                    <a:pt x="1424" y="3188"/>
                    <a:pt x="1173" y="2698"/>
                  </a:cubicBezTo>
                  <a:cubicBezTo>
                    <a:pt x="923" y="2214"/>
                    <a:pt x="709" y="1711"/>
                    <a:pt x="523" y="1198"/>
                  </a:cubicBezTo>
                  <a:lnTo>
                    <a:pt x="523" y="1198"/>
                  </a:lnTo>
                  <a:cubicBezTo>
                    <a:pt x="523" y="1199"/>
                    <a:pt x="523" y="1199"/>
                    <a:pt x="523" y="1200"/>
                  </a:cubicBezTo>
                  <a:cubicBezTo>
                    <a:pt x="394" y="831"/>
                    <a:pt x="282" y="454"/>
                    <a:pt x="194" y="74"/>
                  </a:cubicBezTo>
                  <a:cubicBezTo>
                    <a:pt x="184" y="30"/>
                    <a:pt x="146" y="0"/>
                    <a:pt x="102" y="0"/>
                  </a:cubicBezTo>
                  <a:close/>
                </a:path>
              </a:pathLst>
            </a:custGeom>
            <a:solidFill>
              <a:srgbClr val="F2D9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2" name="Google Shape;6492;p16"/>
            <p:cNvSpPr/>
            <p:nvPr/>
          </p:nvSpPr>
          <p:spPr>
            <a:xfrm>
              <a:off x="4021875" y="4797875"/>
              <a:ext cx="133300" cy="113000"/>
            </a:xfrm>
            <a:custGeom>
              <a:avLst/>
              <a:gdLst/>
              <a:ahLst/>
              <a:cxnLst/>
              <a:rect l="l" t="t" r="r" b="b"/>
              <a:pathLst>
                <a:path w="5332" h="4520" extrusionOk="0">
                  <a:moveTo>
                    <a:pt x="455" y="455"/>
                  </a:moveTo>
                  <a:cubicBezTo>
                    <a:pt x="456" y="457"/>
                    <a:pt x="458" y="459"/>
                    <a:pt x="460" y="461"/>
                  </a:cubicBezTo>
                  <a:lnTo>
                    <a:pt x="460" y="461"/>
                  </a:lnTo>
                  <a:cubicBezTo>
                    <a:pt x="458" y="459"/>
                    <a:pt x="457" y="457"/>
                    <a:pt x="455" y="455"/>
                  </a:cubicBezTo>
                  <a:close/>
                  <a:moveTo>
                    <a:pt x="116" y="0"/>
                  </a:moveTo>
                  <a:cubicBezTo>
                    <a:pt x="110" y="0"/>
                    <a:pt x="104" y="1"/>
                    <a:pt x="97" y="2"/>
                  </a:cubicBezTo>
                  <a:cubicBezTo>
                    <a:pt x="87" y="8"/>
                    <a:pt x="80" y="11"/>
                    <a:pt x="70" y="15"/>
                  </a:cubicBezTo>
                  <a:cubicBezTo>
                    <a:pt x="23" y="39"/>
                    <a:pt x="1" y="103"/>
                    <a:pt x="25" y="152"/>
                  </a:cubicBezTo>
                  <a:cubicBezTo>
                    <a:pt x="160" y="400"/>
                    <a:pt x="298" y="648"/>
                    <a:pt x="449" y="890"/>
                  </a:cubicBezTo>
                  <a:cubicBezTo>
                    <a:pt x="597" y="1127"/>
                    <a:pt x="765" y="1349"/>
                    <a:pt x="943" y="1568"/>
                  </a:cubicBezTo>
                  <a:cubicBezTo>
                    <a:pt x="1275" y="1974"/>
                    <a:pt x="1674" y="2326"/>
                    <a:pt x="2081" y="2659"/>
                  </a:cubicBezTo>
                  <a:cubicBezTo>
                    <a:pt x="2493" y="2993"/>
                    <a:pt x="2928" y="3296"/>
                    <a:pt x="3379" y="3574"/>
                  </a:cubicBezTo>
                  <a:cubicBezTo>
                    <a:pt x="3872" y="3880"/>
                    <a:pt x="4369" y="4176"/>
                    <a:pt x="4863" y="4476"/>
                  </a:cubicBezTo>
                  <a:cubicBezTo>
                    <a:pt x="4910" y="4505"/>
                    <a:pt x="4963" y="4519"/>
                    <a:pt x="5015" y="4519"/>
                  </a:cubicBezTo>
                  <a:cubicBezTo>
                    <a:pt x="5106" y="4519"/>
                    <a:pt x="5195" y="4476"/>
                    <a:pt x="5248" y="4393"/>
                  </a:cubicBezTo>
                  <a:cubicBezTo>
                    <a:pt x="5331" y="4265"/>
                    <a:pt x="5294" y="4094"/>
                    <a:pt x="5166" y="4007"/>
                  </a:cubicBezTo>
                  <a:cubicBezTo>
                    <a:pt x="4577" y="3616"/>
                    <a:pt x="3961" y="3263"/>
                    <a:pt x="3350" y="2899"/>
                  </a:cubicBezTo>
                  <a:cubicBezTo>
                    <a:pt x="2787" y="2567"/>
                    <a:pt x="2225" y="2226"/>
                    <a:pt x="1720" y="1807"/>
                  </a:cubicBezTo>
                  <a:lnTo>
                    <a:pt x="1720" y="1807"/>
                  </a:lnTo>
                  <a:cubicBezTo>
                    <a:pt x="1723" y="1809"/>
                    <a:pt x="1726" y="1811"/>
                    <a:pt x="1729" y="1813"/>
                  </a:cubicBezTo>
                  <a:cubicBezTo>
                    <a:pt x="1256" y="1413"/>
                    <a:pt x="821" y="963"/>
                    <a:pt x="460" y="461"/>
                  </a:cubicBezTo>
                  <a:lnTo>
                    <a:pt x="460" y="461"/>
                  </a:lnTo>
                  <a:cubicBezTo>
                    <a:pt x="461" y="463"/>
                    <a:pt x="462" y="465"/>
                    <a:pt x="463" y="467"/>
                  </a:cubicBezTo>
                  <a:lnTo>
                    <a:pt x="463" y="467"/>
                  </a:lnTo>
                  <a:cubicBezTo>
                    <a:pt x="371" y="334"/>
                    <a:pt x="288" y="195"/>
                    <a:pt x="209" y="54"/>
                  </a:cubicBezTo>
                  <a:cubicBezTo>
                    <a:pt x="191" y="21"/>
                    <a:pt x="154" y="0"/>
                    <a:pt x="116" y="0"/>
                  </a:cubicBezTo>
                  <a:close/>
                </a:path>
              </a:pathLst>
            </a:custGeom>
            <a:solidFill>
              <a:srgbClr val="F2D9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3" name="Google Shape;6493;p16"/>
            <p:cNvSpPr/>
            <p:nvPr/>
          </p:nvSpPr>
          <p:spPr>
            <a:xfrm>
              <a:off x="4063600" y="4832775"/>
              <a:ext cx="85675" cy="71025"/>
            </a:xfrm>
            <a:custGeom>
              <a:avLst/>
              <a:gdLst/>
              <a:ahLst/>
              <a:cxnLst/>
              <a:rect l="l" t="t" r="r" b="b"/>
              <a:pathLst>
                <a:path w="3427" h="2841" extrusionOk="0">
                  <a:moveTo>
                    <a:pt x="1831" y="1572"/>
                  </a:moveTo>
                  <a:cubicBezTo>
                    <a:pt x="1834" y="1575"/>
                    <a:pt x="1837" y="1577"/>
                    <a:pt x="1839" y="1579"/>
                  </a:cubicBezTo>
                  <a:lnTo>
                    <a:pt x="1839" y="1579"/>
                  </a:lnTo>
                  <a:cubicBezTo>
                    <a:pt x="1836" y="1577"/>
                    <a:pt x="1834" y="1574"/>
                    <a:pt x="1831" y="1572"/>
                  </a:cubicBezTo>
                  <a:close/>
                  <a:moveTo>
                    <a:pt x="101" y="0"/>
                  </a:moveTo>
                  <a:cubicBezTo>
                    <a:pt x="95" y="0"/>
                    <a:pt x="89" y="1"/>
                    <a:pt x="83" y="2"/>
                  </a:cubicBezTo>
                  <a:cubicBezTo>
                    <a:pt x="71" y="5"/>
                    <a:pt x="57" y="12"/>
                    <a:pt x="44" y="24"/>
                  </a:cubicBezTo>
                  <a:cubicBezTo>
                    <a:pt x="8" y="55"/>
                    <a:pt x="1" y="121"/>
                    <a:pt x="37" y="156"/>
                  </a:cubicBezTo>
                  <a:cubicBezTo>
                    <a:pt x="554" y="633"/>
                    <a:pt x="1042" y="1137"/>
                    <a:pt x="1564" y="1608"/>
                  </a:cubicBezTo>
                  <a:cubicBezTo>
                    <a:pt x="1809" y="1831"/>
                    <a:pt x="2063" y="2045"/>
                    <a:pt x="2329" y="2243"/>
                  </a:cubicBezTo>
                  <a:cubicBezTo>
                    <a:pt x="2616" y="2461"/>
                    <a:pt x="2925" y="2651"/>
                    <a:pt x="3241" y="2822"/>
                  </a:cubicBezTo>
                  <a:cubicBezTo>
                    <a:pt x="3262" y="2833"/>
                    <a:pt x="3284" y="2840"/>
                    <a:pt x="3306" y="2840"/>
                  </a:cubicBezTo>
                  <a:cubicBezTo>
                    <a:pt x="3314" y="2840"/>
                    <a:pt x="3322" y="2839"/>
                    <a:pt x="3330" y="2837"/>
                  </a:cubicBezTo>
                  <a:cubicBezTo>
                    <a:pt x="3360" y="2830"/>
                    <a:pt x="3388" y="2814"/>
                    <a:pt x="3405" y="2786"/>
                  </a:cubicBezTo>
                  <a:cubicBezTo>
                    <a:pt x="3421" y="2760"/>
                    <a:pt x="3427" y="2728"/>
                    <a:pt x="3421" y="2698"/>
                  </a:cubicBezTo>
                  <a:cubicBezTo>
                    <a:pt x="3416" y="2671"/>
                    <a:pt x="3396" y="2636"/>
                    <a:pt x="3371" y="2623"/>
                  </a:cubicBezTo>
                  <a:cubicBezTo>
                    <a:pt x="2823" y="2337"/>
                    <a:pt x="2317" y="1981"/>
                    <a:pt x="1844" y="1583"/>
                  </a:cubicBezTo>
                  <a:lnTo>
                    <a:pt x="1844" y="1583"/>
                  </a:lnTo>
                  <a:cubicBezTo>
                    <a:pt x="1267" y="1089"/>
                    <a:pt x="733" y="545"/>
                    <a:pt x="173" y="31"/>
                  </a:cubicBezTo>
                  <a:cubicBezTo>
                    <a:pt x="152" y="12"/>
                    <a:pt x="127" y="0"/>
                    <a:pt x="101" y="0"/>
                  </a:cubicBezTo>
                  <a:close/>
                </a:path>
              </a:pathLst>
            </a:custGeom>
            <a:solidFill>
              <a:srgbClr val="F2D9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4" name="Google Shape;6494;p16"/>
            <p:cNvSpPr/>
            <p:nvPr/>
          </p:nvSpPr>
          <p:spPr>
            <a:xfrm>
              <a:off x="4084725" y="4711375"/>
              <a:ext cx="91975" cy="168400"/>
            </a:xfrm>
            <a:custGeom>
              <a:avLst/>
              <a:gdLst/>
              <a:ahLst/>
              <a:cxnLst/>
              <a:rect l="l" t="t" r="r" b="b"/>
              <a:pathLst>
                <a:path w="3679" h="6736" extrusionOk="0">
                  <a:moveTo>
                    <a:pt x="154" y="1"/>
                  </a:moveTo>
                  <a:cubicBezTo>
                    <a:pt x="145" y="1"/>
                    <a:pt x="135" y="2"/>
                    <a:pt x="125" y="4"/>
                  </a:cubicBezTo>
                  <a:cubicBezTo>
                    <a:pt x="55" y="16"/>
                    <a:pt x="0" y="90"/>
                    <a:pt x="19" y="164"/>
                  </a:cubicBezTo>
                  <a:cubicBezTo>
                    <a:pt x="184" y="740"/>
                    <a:pt x="352" y="1316"/>
                    <a:pt x="542" y="1884"/>
                  </a:cubicBezTo>
                  <a:cubicBezTo>
                    <a:pt x="742" y="2480"/>
                    <a:pt x="964" y="3066"/>
                    <a:pt x="1223" y="3637"/>
                  </a:cubicBezTo>
                  <a:cubicBezTo>
                    <a:pt x="1473" y="4190"/>
                    <a:pt x="1760" y="4729"/>
                    <a:pt x="2087" y="5239"/>
                  </a:cubicBezTo>
                  <a:cubicBezTo>
                    <a:pt x="2422" y="5760"/>
                    <a:pt x="2817" y="6241"/>
                    <a:pt x="3270" y="6664"/>
                  </a:cubicBezTo>
                  <a:cubicBezTo>
                    <a:pt x="3313" y="6702"/>
                    <a:pt x="3359" y="6731"/>
                    <a:pt x="3419" y="6735"/>
                  </a:cubicBezTo>
                  <a:cubicBezTo>
                    <a:pt x="3421" y="6736"/>
                    <a:pt x="3423" y="6736"/>
                    <a:pt x="3425" y="6736"/>
                  </a:cubicBezTo>
                  <a:cubicBezTo>
                    <a:pt x="3482" y="6736"/>
                    <a:pt x="3537" y="6716"/>
                    <a:pt x="3578" y="6678"/>
                  </a:cubicBezTo>
                  <a:cubicBezTo>
                    <a:pt x="3660" y="6602"/>
                    <a:pt x="3679" y="6450"/>
                    <a:pt x="3593" y="6369"/>
                  </a:cubicBezTo>
                  <a:cubicBezTo>
                    <a:pt x="3373" y="6164"/>
                    <a:pt x="3168" y="5947"/>
                    <a:pt x="2971" y="5720"/>
                  </a:cubicBezTo>
                  <a:cubicBezTo>
                    <a:pt x="2762" y="5476"/>
                    <a:pt x="2569" y="5222"/>
                    <a:pt x="2386" y="4959"/>
                  </a:cubicBezTo>
                  <a:lnTo>
                    <a:pt x="2386" y="4959"/>
                  </a:lnTo>
                  <a:cubicBezTo>
                    <a:pt x="2386" y="4959"/>
                    <a:pt x="2386" y="4959"/>
                    <a:pt x="2386" y="4960"/>
                  </a:cubicBezTo>
                  <a:lnTo>
                    <a:pt x="2386" y="4960"/>
                  </a:lnTo>
                  <a:cubicBezTo>
                    <a:pt x="1705" y="3966"/>
                    <a:pt x="1218" y="2852"/>
                    <a:pt x="813" y="1723"/>
                  </a:cubicBezTo>
                  <a:lnTo>
                    <a:pt x="813" y="1723"/>
                  </a:lnTo>
                  <a:cubicBezTo>
                    <a:pt x="816" y="1737"/>
                    <a:pt x="822" y="1749"/>
                    <a:pt x="826" y="1763"/>
                  </a:cubicBezTo>
                  <a:cubicBezTo>
                    <a:pt x="632" y="1216"/>
                    <a:pt x="453" y="664"/>
                    <a:pt x="288" y="108"/>
                  </a:cubicBezTo>
                  <a:cubicBezTo>
                    <a:pt x="269" y="46"/>
                    <a:pt x="217" y="1"/>
                    <a:pt x="154" y="1"/>
                  </a:cubicBezTo>
                  <a:close/>
                </a:path>
              </a:pathLst>
            </a:custGeom>
            <a:solidFill>
              <a:srgbClr val="F2D9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5" name="Google Shape;6495;p16"/>
            <p:cNvSpPr/>
            <p:nvPr/>
          </p:nvSpPr>
          <p:spPr>
            <a:xfrm>
              <a:off x="4089250" y="4782475"/>
              <a:ext cx="63000" cy="118550"/>
            </a:xfrm>
            <a:custGeom>
              <a:avLst/>
              <a:gdLst/>
              <a:ahLst/>
              <a:cxnLst/>
              <a:rect l="l" t="t" r="r" b="b"/>
              <a:pathLst>
                <a:path w="2520" h="4742" extrusionOk="0">
                  <a:moveTo>
                    <a:pt x="104" y="0"/>
                  </a:moveTo>
                  <a:cubicBezTo>
                    <a:pt x="98" y="0"/>
                    <a:pt x="92" y="1"/>
                    <a:pt x="85" y="2"/>
                  </a:cubicBezTo>
                  <a:cubicBezTo>
                    <a:pt x="38" y="13"/>
                    <a:pt x="0" y="65"/>
                    <a:pt x="13" y="114"/>
                  </a:cubicBezTo>
                  <a:cubicBezTo>
                    <a:pt x="121" y="519"/>
                    <a:pt x="243" y="918"/>
                    <a:pt x="383" y="1313"/>
                  </a:cubicBezTo>
                  <a:cubicBezTo>
                    <a:pt x="528" y="1723"/>
                    <a:pt x="697" y="2121"/>
                    <a:pt x="884" y="2513"/>
                  </a:cubicBezTo>
                  <a:cubicBezTo>
                    <a:pt x="1066" y="2893"/>
                    <a:pt x="1264" y="3267"/>
                    <a:pt x="1483" y="3629"/>
                  </a:cubicBezTo>
                  <a:cubicBezTo>
                    <a:pt x="1705" y="4001"/>
                    <a:pt x="1960" y="4354"/>
                    <a:pt x="2232" y="4689"/>
                  </a:cubicBezTo>
                  <a:cubicBezTo>
                    <a:pt x="2261" y="4724"/>
                    <a:pt x="2305" y="4741"/>
                    <a:pt x="2350" y="4741"/>
                  </a:cubicBezTo>
                  <a:cubicBezTo>
                    <a:pt x="2391" y="4741"/>
                    <a:pt x="2433" y="4727"/>
                    <a:pt x="2462" y="4700"/>
                  </a:cubicBezTo>
                  <a:cubicBezTo>
                    <a:pt x="2494" y="4671"/>
                    <a:pt x="2513" y="4631"/>
                    <a:pt x="2515" y="4588"/>
                  </a:cubicBezTo>
                  <a:cubicBezTo>
                    <a:pt x="2520" y="4542"/>
                    <a:pt x="2501" y="4503"/>
                    <a:pt x="2474" y="4469"/>
                  </a:cubicBezTo>
                  <a:cubicBezTo>
                    <a:pt x="2266" y="4210"/>
                    <a:pt x="2069" y="3945"/>
                    <a:pt x="1878" y="3676"/>
                  </a:cubicBezTo>
                  <a:lnTo>
                    <a:pt x="1878" y="3676"/>
                  </a:lnTo>
                  <a:cubicBezTo>
                    <a:pt x="1882" y="3679"/>
                    <a:pt x="1885" y="3685"/>
                    <a:pt x="1888" y="3688"/>
                  </a:cubicBezTo>
                  <a:cubicBezTo>
                    <a:pt x="1740" y="3476"/>
                    <a:pt x="1598" y="3260"/>
                    <a:pt x="1464" y="3038"/>
                  </a:cubicBezTo>
                  <a:cubicBezTo>
                    <a:pt x="1323" y="2810"/>
                    <a:pt x="1195" y="2574"/>
                    <a:pt x="1076" y="2336"/>
                  </a:cubicBezTo>
                  <a:cubicBezTo>
                    <a:pt x="835" y="1862"/>
                    <a:pt x="628" y="1374"/>
                    <a:pt x="449" y="877"/>
                  </a:cubicBezTo>
                  <a:lnTo>
                    <a:pt x="449" y="877"/>
                  </a:lnTo>
                  <a:lnTo>
                    <a:pt x="454" y="892"/>
                  </a:lnTo>
                  <a:cubicBezTo>
                    <a:pt x="452" y="886"/>
                    <a:pt x="450" y="880"/>
                    <a:pt x="448" y="873"/>
                  </a:cubicBezTo>
                  <a:lnTo>
                    <a:pt x="448" y="873"/>
                  </a:lnTo>
                  <a:cubicBezTo>
                    <a:pt x="447" y="871"/>
                    <a:pt x="447" y="869"/>
                    <a:pt x="446" y="868"/>
                  </a:cubicBezTo>
                  <a:lnTo>
                    <a:pt x="446" y="868"/>
                  </a:lnTo>
                  <a:cubicBezTo>
                    <a:pt x="354" y="605"/>
                    <a:pt x="271" y="343"/>
                    <a:pt x="196" y="74"/>
                  </a:cubicBezTo>
                  <a:cubicBezTo>
                    <a:pt x="183" y="31"/>
                    <a:pt x="148" y="0"/>
                    <a:pt x="104" y="0"/>
                  </a:cubicBezTo>
                  <a:close/>
                </a:path>
              </a:pathLst>
            </a:custGeom>
            <a:solidFill>
              <a:srgbClr val="F2D9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6" name="Google Shape;6496;p16"/>
            <p:cNvSpPr/>
            <p:nvPr/>
          </p:nvSpPr>
          <p:spPr>
            <a:xfrm>
              <a:off x="4102400" y="4806550"/>
              <a:ext cx="39275" cy="73625"/>
            </a:xfrm>
            <a:custGeom>
              <a:avLst/>
              <a:gdLst/>
              <a:ahLst/>
              <a:cxnLst/>
              <a:rect l="l" t="t" r="r" b="b"/>
              <a:pathLst>
                <a:path w="1571" h="2945" extrusionOk="0">
                  <a:moveTo>
                    <a:pt x="1340" y="2441"/>
                  </a:moveTo>
                  <a:lnTo>
                    <a:pt x="1340" y="2441"/>
                  </a:lnTo>
                  <a:cubicBezTo>
                    <a:pt x="1340" y="2441"/>
                    <a:pt x="1340" y="2441"/>
                    <a:pt x="1340" y="2441"/>
                  </a:cubicBezTo>
                  <a:lnTo>
                    <a:pt x="1340" y="2441"/>
                  </a:lnTo>
                  <a:cubicBezTo>
                    <a:pt x="1340" y="2441"/>
                    <a:pt x="1340" y="2441"/>
                    <a:pt x="1340" y="2441"/>
                  </a:cubicBezTo>
                  <a:close/>
                  <a:moveTo>
                    <a:pt x="1349" y="2450"/>
                  </a:moveTo>
                  <a:lnTo>
                    <a:pt x="1349" y="2450"/>
                  </a:lnTo>
                  <a:cubicBezTo>
                    <a:pt x="1352" y="2457"/>
                    <a:pt x="1357" y="2463"/>
                    <a:pt x="1362" y="2469"/>
                  </a:cubicBezTo>
                  <a:cubicBezTo>
                    <a:pt x="1357" y="2462"/>
                    <a:pt x="1352" y="2456"/>
                    <a:pt x="1349" y="2450"/>
                  </a:cubicBezTo>
                  <a:close/>
                  <a:moveTo>
                    <a:pt x="137" y="0"/>
                  </a:moveTo>
                  <a:cubicBezTo>
                    <a:pt x="129" y="0"/>
                    <a:pt x="121" y="1"/>
                    <a:pt x="112" y="3"/>
                  </a:cubicBezTo>
                  <a:cubicBezTo>
                    <a:pt x="43" y="17"/>
                    <a:pt x="0" y="87"/>
                    <a:pt x="13" y="159"/>
                  </a:cubicBezTo>
                  <a:cubicBezTo>
                    <a:pt x="194" y="1166"/>
                    <a:pt x="708" y="2084"/>
                    <a:pt x="1313" y="2897"/>
                  </a:cubicBezTo>
                  <a:cubicBezTo>
                    <a:pt x="1334" y="2926"/>
                    <a:pt x="1378" y="2944"/>
                    <a:pt x="1412" y="2944"/>
                  </a:cubicBezTo>
                  <a:cubicBezTo>
                    <a:pt x="1414" y="2944"/>
                    <a:pt x="1416" y="2944"/>
                    <a:pt x="1417" y="2944"/>
                  </a:cubicBezTo>
                  <a:cubicBezTo>
                    <a:pt x="1454" y="2944"/>
                    <a:pt x="1492" y="2930"/>
                    <a:pt x="1520" y="2907"/>
                  </a:cubicBezTo>
                  <a:cubicBezTo>
                    <a:pt x="1546" y="2881"/>
                    <a:pt x="1564" y="2845"/>
                    <a:pt x="1566" y="2808"/>
                  </a:cubicBezTo>
                  <a:cubicBezTo>
                    <a:pt x="1570" y="2765"/>
                    <a:pt x="1551" y="2735"/>
                    <a:pt x="1528" y="2700"/>
                  </a:cubicBezTo>
                  <a:cubicBezTo>
                    <a:pt x="1465" y="2615"/>
                    <a:pt x="1402" y="2529"/>
                    <a:pt x="1340" y="2441"/>
                  </a:cubicBezTo>
                  <a:lnTo>
                    <a:pt x="1340" y="2441"/>
                  </a:lnTo>
                  <a:cubicBezTo>
                    <a:pt x="1340" y="2441"/>
                    <a:pt x="1340" y="2441"/>
                    <a:pt x="1340" y="2442"/>
                  </a:cubicBezTo>
                  <a:cubicBezTo>
                    <a:pt x="1340" y="2441"/>
                    <a:pt x="1340" y="2441"/>
                    <a:pt x="1339" y="2440"/>
                  </a:cubicBezTo>
                  <a:lnTo>
                    <a:pt x="1339" y="2440"/>
                  </a:lnTo>
                  <a:cubicBezTo>
                    <a:pt x="1340" y="2441"/>
                    <a:pt x="1340" y="2441"/>
                    <a:pt x="1340" y="2441"/>
                  </a:cubicBezTo>
                  <a:lnTo>
                    <a:pt x="1340" y="2441"/>
                  </a:lnTo>
                  <a:cubicBezTo>
                    <a:pt x="1339" y="2440"/>
                    <a:pt x="1338" y="2438"/>
                    <a:pt x="1337" y="2437"/>
                  </a:cubicBezTo>
                  <a:lnTo>
                    <a:pt x="1337" y="2437"/>
                  </a:lnTo>
                  <a:cubicBezTo>
                    <a:pt x="1337" y="2437"/>
                    <a:pt x="1337" y="2437"/>
                    <a:pt x="1337" y="2437"/>
                  </a:cubicBezTo>
                  <a:lnTo>
                    <a:pt x="1337" y="2437"/>
                  </a:lnTo>
                  <a:cubicBezTo>
                    <a:pt x="1167" y="2190"/>
                    <a:pt x="1006" y="1939"/>
                    <a:pt x="860" y="1679"/>
                  </a:cubicBezTo>
                  <a:cubicBezTo>
                    <a:pt x="697" y="1387"/>
                    <a:pt x="559" y="1083"/>
                    <a:pt x="444" y="768"/>
                  </a:cubicBezTo>
                  <a:cubicBezTo>
                    <a:pt x="371" y="551"/>
                    <a:pt x="310" y="332"/>
                    <a:pt x="267" y="106"/>
                  </a:cubicBezTo>
                  <a:cubicBezTo>
                    <a:pt x="257" y="43"/>
                    <a:pt x="197" y="0"/>
                    <a:pt x="137" y="0"/>
                  </a:cubicBezTo>
                  <a:close/>
                </a:path>
              </a:pathLst>
            </a:custGeom>
            <a:solidFill>
              <a:srgbClr val="F2D9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7" name="Google Shape;6497;p16"/>
            <p:cNvSpPr/>
            <p:nvPr/>
          </p:nvSpPr>
          <p:spPr>
            <a:xfrm>
              <a:off x="4102350" y="4697150"/>
              <a:ext cx="54275" cy="176200"/>
            </a:xfrm>
            <a:custGeom>
              <a:avLst/>
              <a:gdLst/>
              <a:ahLst/>
              <a:cxnLst/>
              <a:rect l="l" t="t" r="r" b="b"/>
              <a:pathLst>
                <a:path w="2171" h="7048" extrusionOk="0">
                  <a:moveTo>
                    <a:pt x="109" y="0"/>
                  </a:moveTo>
                  <a:cubicBezTo>
                    <a:pt x="102" y="0"/>
                    <a:pt x="95" y="1"/>
                    <a:pt x="88" y="2"/>
                  </a:cubicBezTo>
                  <a:cubicBezTo>
                    <a:pt x="75" y="2"/>
                    <a:pt x="67" y="5"/>
                    <a:pt x="61" y="10"/>
                  </a:cubicBezTo>
                  <a:cubicBezTo>
                    <a:pt x="11" y="34"/>
                    <a:pt x="1" y="91"/>
                    <a:pt x="21" y="140"/>
                  </a:cubicBezTo>
                  <a:cubicBezTo>
                    <a:pt x="200" y="587"/>
                    <a:pt x="364" y="1038"/>
                    <a:pt x="528" y="1490"/>
                  </a:cubicBezTo>
                  <a:lnTo>
                    <a:pt x="518" y="1459"/>
                  </a:lnTo>
                  <a:lnTo>
                    <a:pt x="518" y="1459"/>
                  </a:lnTo>
                  <a:cubicBezTo>
                    <a:pt x="825" y="2321"/>
                    <a:pt x="1101" y="3192"/>
                    <a:pt x="1324" y="4081"/>
                  </a:cubicBezTo>
                  <a:cubicBezTo>
                    <a:pt x="1555" y="5008"/>
                    <a:pt x="1710" y="5950"/>
                    <a:pt x="1802" y="6899"/>
                  </a:cubicBezTo>
                  <a:cubicBezTo>
                    <a:pt x="1805" y="6947"/>
                    <a:pt x="1845" y="6993"/>
                    <a:pt x="1882" y="7019"/>
                  </a:cubicBezTo>
                  <a:cubicBezTo>
                    <a:pt x="1913" y="7037"/>
                    <a:pt x="1949" y="7048"/>
                    <a:pt x="1985" y="7048"/>
                  </a:cubicBezTo>
                  <a:cubicBezTo>
                    <a:pt x="1998" y="7048"/>
                    <a:pt x="2011" y="7046"/>
                    <a:pt x="2024" y="7043"/>
                  </a:cubicBezTo>
                  <a:cubicBezTo>
                    <a:pt x="2070" y="7033"/>
                    <a:pt x="2114" y="7004"/>
                    <a:pt x="2141" y="6963"/>
                  </a:cubicBezTo>
                  <a:cubicBezTo>
                    <a:pt x="2170" y="6917"/>
                    <a:pt x="2171" y="6875"/>
                    <a:pt x="2168" y="6820"/>
                  </a:cubicBezTo>
                  <a:cubicBezTo>
                    <a:pt x="2057" y="5635"/>
                    <a:pt x="1799" y="4472"/>
                    <a:pt x="1450" y="3337"/>
                  </a:cubicBezTo>
                  <a:cubicBezTo>
                    <a:pt x="1279" y="2789"/>
                    <a:pt x="1084" y="2244"/>
                    <a:pt x="878" y="1707"/>
                  </a:cubicBezTo>
                  <a:cubicBezTo>
                    <a:pt x="776" y="1442"/>
                    <a:pt x="670" y="1177"/>
                    <a:pt x="561" y="916"/>
                  </a:cubicBezTo>
                  <a:cubicBezTo>
                    <a:pt x="442" y="627"/>
                    <a:pt x="317" y="340"/>
                    <a:pt x="196" y="51"/>
                  </a:cubicBezTo>
                  <a:cubicBezTo>
                    <a:pt x="182" y="18"/>
                    <a:pt x="145" y="0"/>
                    <a:pt x="109" y="0"/>
                  </a:cubicBezTo>
                  <a:close/>
                </a:path>
              </a:pathLst>
            </a:custGeom>
            <a:solidFill>
              <a:srgbClr val="F2D9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8" name="Google Shape;6498;p16"/>
            <p:cNvSpPr/>
            <p:nvPr/>
          </p:nvSpPr>
          <p:spPr>
            <a:xfrm>
              <a:off x="4165550" y="4460100"/>
              <a:ext cx="175400" cy="153325"/>
            </a:xfrm>
            <a:custGeom>
              <a:avLst/>
              <a:gdLst/>
              <a:ahLst/>
              <a:cxnLst/>
              <a:rect l="l" t="t" r="r" b="b"/>
              <a:pathLst>
                <a:path w="7016" h="6133" extrusionOk="0">
                  <a:moveTo>
                    <a:pt x="1760" y="538"/>
                  </a:moveTo>
                  <a:cubicBezTo>
                    <a:pt x="1766" y="540"/>
                    <a:pt x="1772" y="543"/>
                    <a:pt x="1778" y="545"/>
                  </a:cubicBezTo>
                  <a:lnTo>
                    <a:pt x="1778" y="545"/>
                  </a:lnTo>
                  <a:cubicBezTo>
                    <a:pt x="1772" y="543"/>
                    <a:pt x="1766" y="540"/>
                    <a:pt x="1760" y="538"/>
                  </a:cubicBezTo>
                  <a:close/>
                  <a:moveTo>
                    <a:pt x="389" y="0"/>
                  </a:moveTo>
                  <a:cubicBezTo>
                    <a:pt x="294" y="0"/>
                    <a:pt x="197" y="2"/>
                    <a:pt x="101" y="5"/>
                  </a:cubicBezTo>
                  <a:cubicBezTo>
                    <a:pt x="94" y="5"/>
                    <a:pt x="87" y="6"/>
                    <a:pt x="80" y="6"/>
                  </a:cubicBezTo>
                  <a:cubicBezTo>
                    <a:pt x="37" y="15"/>
                    <a:pt x="2" y="51"/>
                    <a:pt x="1" y="100"/>
                  </a:cubicBezTo>
                  <a:cubicBezTo>
                    <a:pt x="1" y="151"/>
                    <a:pt x="44" y="200"/>
                    <a:pt x="95" y="200"/>
                  </a:cubicBezTo>
                  <a:cubicBezTo>
                    <a:pt x="105" y="200"/>
                    <a:pt x="115" y="200"/>
                    <a:pt x="125" y="200"/>
                  </a:cubicBezTo>
                  <a:cubicBezTo>
                    <a:pt x="337" y="200"/>
                    <a:pt x="548" y="215"/>
                    <a:pt x="756" y="248"/>
                  </a:cubicBezTo>
                  <a:cubicBezTo>
                    <a:pt x="934" y="278"/>
                    <a:pt x="1112" y="314"/>
                    <a:pt x="1286" y="362"/>
                  </a:cubicBezTo>
                  <a:cubicBezTo>
                    <a:pt x="1466" y="410"/>
                    <a:pt x="1634" y="485"/>
                    <a:pt x="1805" y="556"/>
                  </a:cubicBezTo>
                  <a:cubicBezTo>
                    <a:pt x="1796" y="553"/>
                    <a:pt x="1787" y="549"/>
                    <a:pt x="1778" y="545"/>
                  </a:cubicBezTo>
                  <a:lnTo>
                    <a:pt x="1778" y="545"/>
                  </a:lnTo>
                  <a:cubicBezTo>
                    <a:pt x="1949" y="621"/>
                    <a:pt x="2116" y="705"/>
                    <a:pt x="2276" y="801"/>
                  </a:cubicBezTo>
                  <a:cubicBezTo>
                    <a:pt x="2437" y="896"/>
                    <a:pt x="2592" y="1006"/>
                    <a:pt x="2742" y="1121"/>
                  </a:cubicBezTo>
                  <a:lnTo>
                    <a:pt x="2742" y="1121"/>
                  </a:lnTo>
                  <a:cubicBezTo>
                    <a:pt x="2739" y="1118"/>
                    <a:pt x="2736" y="1115"/>
                    <a:pt x="2732" y="1112"/>
                  </a:cubicBezTo>
                  <a:lnTo>
                    <a:pt x="2732" y="1112"/>
                  </a:lnTo>
                  <a:cubicBezTo>
                    <a:pt x="2740" y="1117"/>
                    <a:pt x="2746" y="1122"/>
                    <a:pt x="2753" y="1128"/>
                  </a:cubicBezTo>
                  <a:lnTo>
                    <a:pt x="2753" y="1128"/>
                  </a:lnTo>
                  <a:cubicBezTo>
                    <a:pt x="2749" y="1126"/>
                    <a:pt x="2746" y="1123"/>
                    <a:pt x="2742" y="1121"/>
                  </a:cubicBezTo>
                  <a:lnTo>
                    <a:pt x="2742" y="1121"/>
                  </a:lnTo>
                  <a:cubicBezTo>
                    <a:pt x="2749" y="1127"/>
                    <a:pt x="2756" y="1133"/>
                    <a:pt x="2763" y="1138"/>
                  </a:cubicBezTo>
                  <a:cubicBezTo>
                    <a:pt x="2759" y="1135"/>
                    <a:pt x="2756" y="1131"/>
                    <a:pt x="2753" y="1128"/>
                  </a:cubicBezTo>
                  <a:lnTo>
                    <a:pt x="2753" y="1128"/>
                  </a:lnTo>
                  <a:cubicBezTo>
                    <a:pt x="2757" y="1132"/>
                    <a:pt x="2761" y="1135"/>
                    <a:pt x="2765" y="1138"/>
                  </a:cubicBezTo>
                  <a:cubicBezTo>
                    <a:pt x="3149" y="1444"/>
                    <a:pt x="3492" y="1800"/>
                    <a:pt x="3788" y="2191"/>
                  </a:cubicBezTo>
                  <a:cubicBezTo>
                    <a:pt x="3784" y="2182"/>
                    <a:pt x="3777" y="2175"/>
                    <a:pt x="3771" y="2166"/>
                  </a:cubicBezTo>
                  <a:lnTo>
                    <a:pt x="3771" y="2166"/>
                  </a:lnTo>
                  <a:cubicBezTo>
                    <a:pt x="3795" y="2198"/>
                    <a:pt x="3820" y="2231"/>
                    <a:pt x="3843" y="2266"/>
                  </a:cubicBezTo>
                  <a:cubicBezTo>
                    <a:pt x="3838" y="2260"/>
                    <a:pt x="3836" y="2254"/>
                    <a:pt x="3831" y="2251"/>
                  </a:cubicBezTo>
                  <a:lnTo>
                    <a:pt x="3831" y="2251"/>
                  </a:lnTo>
                  <a:cubicBezTo>
                    <a:pt x="4032" y="2521"/>
                    <a:pt x="4222" y="2801"/>
                    <a:pt x="4399" y="3093"/>
                  </a:cubicBezTo>
                  <a:cubicBezTo>
                    <a:pt x="4591" y="3409"/>
                    <a:pt x="4775" y="3731"/>
                    <a:pt x="4963" y="4048"/>
                  </a:cubicBezTo>
                  <a:cubicBezTo>
                    <a:pt x="5151" y="4364"/>
                    <a:pt x="5338" y="4680"/>
                    <a:pt x="5526" y="4996"/>
                  </a:cubicBezTo>
                  <a:cubicBezTo>
                    <a:pt x="5710" y="5300"/>
                    <a:pt x="5892" y="5606"/>
                    <a:pt x="6093" y="5899"/>
                  </a:cubicBezTo>
                  <a:cubicBezTo>
                    <a:pt x="6164" y="6001"/>
                    <a:pt x="6244" y="6079"/>
                    <a:pt x="6366" y="6115"/>
                  </a:cubicBezTo>
                  <a:cubicBezTo>
                    <a:pt x="6408" y="6126"/>
                    <a:pt x="6451" y="6132"/>
                    <a:pt x="6494" y="6132"/>
                  </a:cubicBezTo>
                  <a:cubicBezTo>
                    <a:pt x="6574" y="6132"/>
                    <a:pt x="6654" y="6112"/>
                    <a:pt x="6724" y="6073"/>
                  </a:cubicBezTo>
                  <a:cubicBezTo>
                    <a:pt x="6947" y="5947"/>
                    <a:pt x="7015" y="5667"/>
                    <a:pt x="6898" y="5447"/>
                  </a:cubicBezTo>
                  <a:cubicBezTo>
                    <a:pt x="6725" y="5118"/>
                    <a:pt x="6543" y="4796"/>
                    <a:pt x="6358" y="4475"/>
                  </a:cubicBezTo>
                  <a:cubicBezTo>
                    <a:pt x="6165" y="4143"/>
                    <a:pt x="5971" y="3812"/>
                    <a:pt x="5763" y="3491"/>
                  </a:cubicBezTo>
                  <a:cubicBezTo>
                    <a:pt x="5540" y="3149"/>
                    <a:pt x="5288" y="2823"/>
                    <a:pt x="5031" y="2505"/>
                  </a:cubicBezTo>
                  <a:cubicBezTo>
                    <a:pt x="4792" y="2211"/>
                    <a:pt x="4535" y="1928"/>
                    <a:pt x="4261" y="1669"/>
                  </a:cubicBezTo>
                  <a:cubicBezTo>
                    <a:pt x="3981" y="1407"/>
                    <a:pt x="3692" y="1157"/>
                    <a:pt x="3377" y="933"/>
                  </a:cubicBezTo>
                  <a:cubicBezTo>
                    <a:pt x="3074" y="716"/>
                    <a:pt x="2750" y="539"/>
                    <a:pt x="2406" y="391"/>
                  </a:cubicBezTo>
                  <a:cubicBezTo>
                    <a:pt x="2243" y="319"/>
                    <a:pt x="2076" y="256"/>
                    <a:pt x="1905" y="204"/>
                  </a:cubicBezTo>
                  <a:cubicBezTo>
                    <a:pt x="1716" y="147"/>
                    <a:pt x="1516" y="111"/>
                    <a:pt x="1321" y="75"/>
                  </a:cubicBezTo>
                  <a:cubicBezTo>
                    <a:pt x="1011" y="18"/>
                    <a:pt x="701" y="0"/>
                    <a:pt x="389" y="0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9" name="Google Shape;6499;p16"/>
            <p:cNvSpPr/>
            <p:nvPr/>
          </p:nvSpPr>
          <p:spPr>
            <a:xfrm>
              <a:off x="4221525" y="4456375"/>
              <a:ext cx="108700" cy="128700"/>
            </a:xfrm>
            <a:custGeom>
              <a:avLst/>
              <a:gdLst/>
              <a:ahLst/>
              <a:cxnLst/>
              <a:rect l="l" t="t" r="r" b="b"/>
              <a:pathLst>
                <a:path w="4348" h="5148" extrusionOk="0">
                  <a:moveTo>
                    <a:pt x="110" y="0"/>
                  </a:moveTo>
                  <a:cubicBezTo>
                    <a:pt x="103" y="0"/>
                    <a:pt x="96" y="1"/>
                    <a:pt x="90" y="3"/>
                  </a:cubicBezTo>
                  <a:cubicBezTo>
                    <a:pt x="63" y="10"/>
                    <a:pt x="41" y="25"/>
                    <a:pt x="27" y="48"/>
                  </a:cubicBezTo>
                  <a:cubicBezTo>
                    <a:pt x="1" y="92"/>
                    <a:pt x="17" y="148"/>
                    <a:pt x="60" y="175"/>
                  </a:cubicBezTo>
                  <a:cubicBezTo>
                    <a:pt x="281" y="313"/>
                    <a:pt x="493" y="461"/>
                    <a:pt x="699" y="622"/>
                  </a:cubicBezTo>
                  <a:cubicBezTo>
                    <a:pt x="698" y="621"/>
                    <a:pt x="696" y="620"/>
                    <a:pt x="695" y="619"/>
                  </a:cubicBezTo>
                  <a:lnTo>
                    <a:pt x="695" y="619"/>
                  </a:lnTo>
                  <a:cubicBezTo>
                    <a:pt x="1015" y="873"/>
                    <a:pt x="1323" y="1143"/>
                    <a:pt x="1614" y="1432"/>
                  </a:cubicBezTo>
                  <a:cubicBezTo>
                    <a:pt x="1905" y="1722"/>
                    <a:pt x="2172" y="2037"/>
                    <a:pt x="2424" y="2361"/>
                  </a:cubicBezTo>
                  <a:lnTo>
                    <a:pt x="2421" y="2359"/>
                  </a:lnTo>
                  <a:lnTo>
                    <a:pt x="2421" y="2359"/>
                  </a:lnTo>
                  <a:cubicBezTo>
                    <a:pt x="2724" y="2761"/>
                    <a:pt x="2995" y="3183"/>
                    <a:pt x="3243" y="3621"/>
                  </a:cubicBezTo>
                  <a:cubicBezTo>
                    <a:pt x="3505" y="4081"/>
                    <a:pt x="3732" y="4559"/>
                    <a:pt x="3952" y="5043"/>
                  </a:cubicBezTo>
                  <a:cubicBezTo>
                    <a:pt x="3972" y="5090"/>
                    <a:pt x="4027" y="5126"/>
                    <a:pt x="4074" y="5139"/>
                  </a:cubicBezTo>
                  <a:cubicBezTo>
                    <a:pt x="4092" y="5144"/>
                    <a:pt x="4110" y="5147"/>
                    <a:pt x="4128" y="5147"/>
                  </a:cubicBezTo>
                  <a:cubicBezTo>
                    <a:pt x="4164" y="5147"/>
                    <a:pt x="4201" y="5137"/>
                    <a:pt x="4234" y="5119"/>
                  </a:cubicBezTo>
                  <a:cubicBezTo>
                    <a:pt x="4281" y="5093"/>
                    <a:pt x="4314" y="5050"/>
                    <a:pt x="4331" y="4997"/>
                  </a:cubicBezTo>
                  <a:cubicBezTo>
                    <a:pt x="4347" y="4940"/>
                    <a:pt x="4336" y="4889"/>
                    <a:pt x="4311" y="4838"/>
                  </a:cubicBezTo>
                  <a:cubicBezTo>
                    <a:pt x="4084" y="4339"/>
                    <a:pt x="3831" y="3852"/>
                    <a:pt x="3550" y="3380"/>
                  </a:cubicBezTo>
                  <a:cubicBezTo>
                    <a:pt x="3276" y="2920"/>
                    <a:pt x="2962" y="2481"/>
                    <a:pt x="2622" y="2067"/>
                  </a:cubicBezTo>
                  <a:cubicBezTo>
                    <a:pt x="2292" y="1669"/>
                    <a:pt x="1921" y="1301"/>
                    <a:pt x="1526" y="967"/>
                  </a:cubicBezTo>
                  <a:cubicBezTo>
                    <a:pt x="1329" y="799"/>
                    <a:pt x="1123" y="642"/>
                    <a:pt x="909" y="497"/>
                  </a:cubicBezTo>
                  <a:cubicBezTo>
                    <a:pt x="664" y="328"/>
                    <a:pt x="412" y="168"/>
                    <a:pt x="156" y="13"/>
                  </a:cubicBezTo>
                  <a:cubicBezTo>
                    <a:pt x="143" y="5"/>
                    <a:pt x="126" y="0"/>
                    <a:pt x="110" y="0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0" name="Google Shape;6500;p16"/>
            <p:cNvSpPr/>
            <p:nvPr/>
          </p:nvSpPr>
          <p:spPr>
            <a:xfrm>
              <a:off x="4187600" y="4503200"/>
              <a:ext cx="124300" cy="108825"/>
            </a:xfrm>
            <a:custGeom>
              <a:avLst/>
              <a:gdLst/>
              <a:ahLst/>
              <a:cxnLst/>
              <a:rect l="l" t="t" r="r" b="b"/>
              <a:pathLst>
                <a:path w="4972" h="4353" extrusionOk="0">
                  <a:moveTo>
                    <a:pt x="4092" y="3669"/>
                  </a:moveTo>
                  <a:lnTo>
                    <a:pt x="4092" y="3669"/>
                  </a:lnTo>
                  <a:cubicBezTo>
                    <a:pt x="4103" y="3684"/>
                    <a:pt x="4114" y="3699"/>
                    <a:pt x="4126" y="3713"/>
                  </a:cubicBezTo>
                  <a:cubicBezTo>
                    <a:pt x="4114" y="3698"/>
                    <a:pt x="4103" y="3683"/>
                    <a:pt x="4092" y="3669"/>
                  </a:cubicBezTo>
                  <a:close/>
                  <a:moveTo>
                    <a:pt x="131" y="0"/>
                  </a:moveTo>
                  <a:cubicBezTo>
                    <a:pt x="123" y="0"/>
                    <a:pt x="116" y="1"/>
                    <a:pt x="110" y="3"/>
                  </a:cubicBezTo>
                  <a:cubicBezTo>
                    <a:pt x="69" y="13"/>
                    <a:pt x="32" y="46"/>
                    <a:pt x="19" y="85"/>
                  </a:cubicBezTo>
                  <a:cubicBezTo>
                    <a:pt x="0" y="149"/>
                    <a:pt x="39" y="207"/>
                    <a:pt x="101" y="228"/>
                  </a:cubicBezTo>
                  <a:cubicBezTo>
                    <a:pt x="190" y="263"/>
                    <a:pt x="278" y="299"/>
                    <a:pt x="368" y="338"/>
                  </a:cubicBezTo>
                  <a:lnTo>
                    <a:pt x="368" y="338"/>
                  </a:lnTo>
                  <a:cubicBezTo>
                    <a:pt x="362" y="335"/>
                    <a:pt x="356" y="333"/>
                    <a:pt x="350" y="330"/>
                  </a:cubicBezTo>
                  <a:lnTo>
                    <a:pt x="350" y="330"/>
                  </a:lnTo>
                  <a:cubicBezTo>
                    <a:pt x="864" y="559"/>
                    <a:pt x="1351" y="850"/>
                    <a:pt x="1793" y="1196"/>
                  </a:cubicBezTo>
                  <a:cubicBezTo>
                    <a:pt x="1781" y="1189"/>
                    <a:pt x="1770" y="1178"/>
                    <a:pt x="1757" y="1169"/>
                  </a:cubicBezTo>
                  <a:lnTo>
                    <a:pt x="1757" y="1169"/>
                  </a:lnTo>
                  <a:cubicBezTo>
                    <a:pt x="2208" y="1530"/>
                    <a:pt x="2629" y="1929"/>
                    <a:pt x="3018" y="2354"/>
                  </a:cubicBezTo>
                  <a:cubicBezTo>
                    <a:pt x="3401" y="2773"/>
                    <a:pt x="3752" y="3217"/>
                    <a:pt x="4092" y="3669"/>
                  </a:cubicBezTo>
                  <a:lnTo>
                    <a:pt x="4092" y="3669"/>
                  </a:lnTo>
                  <a:cubicBezTo>
                    <a:pt x="4091" y="3667"/>
                    <a:pt x="4090" y="3665"/>
                    <a:pt x="4088" y="3663"/>
                  </a:cubicBezTo>
                  <a:lnTo>
                    <a:pt x="4088" y="3663"/>
                  </a:lnTo>
                  <a:cubicBezTo>
                    <a:pt x="4230" y="3849"/>
                    <a:pt x="4367" y="4040"/>
                    <a:pt x="4506" y="4228"/>
                  </a:cubicBezTo>
                  <a:cubicBezTo>
                    <a:pt x="4519" y="4244"/>
                    <a:pt x="4532" y="4263"/>
                    <a:pt x="4543" y="4279"/>
                  </a:cubicBezTo>
                  <a:cubicBezTo>
                    <a:pt x="4574" y="4309"/>
                    <a:pt x="4610" y="4330"/>
                    <a:pt x="4650" y="4343"/>
                  </a:cubicBezTo>
                  <a:cubicBezTo>
                    <a:pt x="4671" y="4350"/>
                    <a:pt x="4694" y="4353"/>
                    <a:pt x="4716" y="4353"/>
                  </a:cubicBezTo>
                  <a:cubicBezTo>
                    <a:pt x="4758" y="4353"/>
                    <a:pt x="4800" y="4342"/>
                    <a:pt x="4838" y="4322"/>
                  </a:cubicBezTo>
                  <a:cubicBezTo>
                    <a:pt x="4894" y="4292"/>
                    <a:pt x="4936" y="4240"/>
                    <a:pt x="4953" y="4178"/>
                  </a:cubicBezTo>
                  <a:cubicBezTo>
                    <a:pt x="4972" y="4121"/>
                    <a:pt x="4970" y="4040"/>
                    <a:pt x="4931" y="3990"/>
                  </a:cubicBezTo>
                  <a:cubicBezTo>
                    <a:pt x="4319" y="3137"/>
                    <a:pt x="3649" y="2315"/>
                    <a:pt x="2867" y="1609"/>
                  </a:cubicBezTo>
                  <a:cubicBezTo>
                    <a:pt x="2683" y="1444"/>
                    <a:pt x="2492" y="1286"/>
                    <a:pt x="2296" y="1135"/>
                  </a:cubicBezTo>
                  <a:cubicBezTo>
                    <a:pt x="2083" y="972"/>
                    <a:pt x="1856" y="826"/>
                    <a:pt x="1628" y="685"/>
                  </a:cubicBezTo>
                  <a:cubicBezTo>
                    <a:pt x="1397" y="542"/>
                    <a:pt x="1158" y="414"/>
                    <a:pt x="910" y="299"/>
                  </a:cubicBezTo>
                  <a:cubicBezTo>
                    <a:pt x="668" y="187"/>
                    <a:pt x="417" y="92"/>
                    <a:pt x="163" y="6"/>
                  </a:cubicBezTo>
                  <a:cubicBezTo>
                    <a:pt x="152" y="2"/>
                    <a:pt x="141" y="0"/>
                    <a:pt x="131" y="0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1" name="Google Shape;6501;p16"/>
            <p:cNvSpPr/>
            <p:nvPr/>
          </p:nvSpPr>
          <p:spPr>
            <a:xfrm>
              <a:off x="4237375" y="4513450"/>
              <a:ext cx="103800" cy="122200"/>
            </a:xfrm>
            <a:custGeom>
              <a:avLst/>
              <a:gdLst/>
              <a:ahLst/>
              <a:cxnLst/>
              <a:rect l="l" t="t" r="r" b="b"/>
              <a:pathLst>
                <a:path w="4152" h="4888" extrusionOk="0">
                  <a:moveTo>
                    <a:pt x="621" y="653"/>
                  </a:moveTo>
                  <a:cubicBezTo>
                    <a:pt x="622" y="654"/>
                    <a:pt x="623" y="655"/>
                    <a:pt x="624" y="656"/>
                  </a:cubicBezTo>
                  <a:lnTo>
                    <a:pt x="624" y="656"/>
                  </a:lnTo>
                  <a:cubicBezTo>
                    <a:pt x="623" y="655"/>
                    <a:pt x="622" y="654"/>
                    <a:pt x="621" y="653"/>
                  </a:cubicBezTo>
                  <a:close/>
                  <a:moveTo>
                    <a:pt x="175" y="1"/>
                  </a:moveTo>
                  <a:cubicBezTo>
                    <a:pt x="165" y="1"/>
                    <a:pt x="154" y="2"/>
                    <a:pt x="144" y="4"/>
                  </a:cubicBezTo>
                  <a:cubicBezTo>
                    <a:pt x="104" y="14"/>
                    <a:pt x="68" y="38"/>
                    <a:pt x="45" y="76"/>
                  </a:cubicBezTo>
                  <a:cubicBezTo>
                    <a:pt x="0" y="149"/>
                    <a:pt x="27" y="242"/>
                    <a:pt x="96" y="287"/>
                  </a:cubicBezTo>
                  <a:cubicBezTo>
                    <a:pt x="280" y="401"/>
                    <a:pt x="453" y="526"/>
                    <a:pt x="625" y="656"/>
                  </a:cubicBezTo>
                  <a:lnTo>
                    <a:pt x="625" y="656"/>
                  </a:lnTo>
                  <a:cubicBezTo>
                    <a:pt x="625" y="656"/>
                    <a:pt x="624" y="656"/>
                    <a:pt x="624" y="656"/>
                  </a:cubicBezTo>
                  <a:lnTo>
                    <a:pt x="624" y="656"/>
                  </a:lnTo>
                  <a:cubicBezTo>
                    <a:pt x="1144" y="1069"/>
                    <a:pt x="1598" y="1549"/>
                    <a:pt x="2002" y="2075"/>
                  </a:cubicBezTo>
                  <a:cubicBezTo>
                    <a:pt x="2308" y="2487"/>
                    <a:pt x="2578" y="2922"/>
                    <a:pt x="2837" y="3365"/>
                  </a:cubicBezTo>
                  <a:cubicBezTo>
                    <a:pt x="3103" y="3818"/>
                    <a:pt x="3350" y="4284"/>
                    <a:pt x="3598" y="4749"/>
                  </a:cubicBezTo>
                  <a:cubicBezTo>
                    <a:pt x="3647" y="4838"/>
                    <a:pt x="3742" y="4887"/>
                    <a:pt x="3839" y="4887"/>
                  </a:cubicBezTo>
                  <a:cubicBezTo>
                    <a:pt x="3886" y="4887"/>
                    <a:pt x="3933" y="4876"/>
                    <a:pt x="3974" y="4853"/>
                  </a:cubicBezTo>
                  <a:cubicBezTo>
                    <a:pt x="4109" y="4775"/>
                    <a:pt x="4151" y="4608"/>
                    <a:pt x="4081" y="4476"/>
                  </a:cubicBezTo>
                  <a:cubicBezTo>
                    <a:pt x="3852" y="4047"/>
                    <a:pt x="3614" y="3622"/>
                    <a:pt x="3355" y="3208"/>
                  </a:cubicBezTo>
                  <a:cubicBezTo>
                    <a:pt x="3091" y="2784"/>
                    <a:pt x="2801" y="2381"/>
                    <a:pt x="2488" y="1992"/>
                  </a:cubicBezTo>
                  <a:cubicBezTo>
                    <a:pt x="2178" y="1605"/>
                    <a:pt x="1840" y="1245"/>
                    <a:pt x="1472" y="914"/>
                  </a:cubicBezTo>
                  <a:cubicBezTo>
                    <a:pt x="1098" y="577"/>
                    <a:pt x="688" y="282"/>
                    <a:pt x="254" y="21"/>
                  </a:cubicBezTo>
                  <a:cubicBezTo>
                    <a:pt x="231" y="7"/>
                    <a:pt x="203" y="1"/>
                    <a:pt x="175" y="1"/>
                  </a:cubicBezTo>
                  <a:close/>
                </a:path>
              </a:pathLst>
            </a:custGeom>
            <a:solidFill>
              <a:srgbClr val="F2D9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2" name="Google Shape;6502;p16"/>
            <p:cNvSpPr/>
            <p:nvPr/>
          </p:nvSpPr>
          <p:spPr>
            <a:xfrm>
              <a:off x="4153375" y="4512175"/>
              <a:ext cx="131550" cy="73225"/>
            </a:xfrm>
            <a:custGeom>
              <a:avLst/>
              <a:gdLst/>
              <a:ahLst/>
              <a:cxnLst/>
              <a:rect l="l" t="t" r="r" b="b"/>
              <a:pathLst>
                <a:path w="5262" h="2929" extrusionOk="0">
                  <a:moveTo>
                    <a:pt x="3901" y="2050"/>
                  </a:moveTo>
                  <a:lnTo>
                    <a:pt x="3901" y="2050"/>
                  </a:lnTo>
                  <a:cubicBezTo>
                    <a:pt x="3903" y="2052"/>
                    <a:pt x="3904" y="2053"/>
                    <a:pt x="3906" y="2054"/>
                  </a:cubicBezTo>
                  <a:cubicBezTo>
                    <a:pt x="3904" y="2053"/>
                    <a:pt x="3903" y="2052"/>
                    <a:pt x="3901" y="2050"/>
                  </a:cubicBezTo>
                  <a:close/>
                  <a:moveTo>
                    <a:pt x="130" y="0"/>
                  </a:moveTo>
                  <a:cubicBezTo>
                    <a:pt x="120" y="0"/>
                    <a:pt x="110" y="0"/>
                    <a:pt x="101" y="3"/>
                  </a:cubicBezTo>
                  <a:cubicBezTo>
                    <a:pt x="48" y="13"/>
                    <a:pt x="2" y="63"/>
                    <a:pt x="2" y="125"/>
                  </a:cubicBezTo>
                  <a:cubicBezTo>
                    <a:pt x="1" y="193"/>
                    <a:pt x="57" y="251"/>
                    <a:pt x="127" y="253"/>
                  </a:cubicBezTo>
                  <a:cubicBezTo>
                    <a:pt x="261" y="257"/>
                    <a:pt x="396" y="270"/>
                    <a:pt x="529" y="289"/>
                  </a:cubicBezTo>
                  <a:lnTo>
                    <a:pt x="526" y="289"/>
                  </a:lnTo>
                  <a:cubicBezTo>
                    <a:pt x="920" y="350"/>
                    <a:pt x="1298" y="466"/>
                    <a:pt x="1663" y="622"/>
                  </a:cubicBezTo>
                  <a:lnTo>
                    <a:pt x="1663" y="622"/>
                  </a:lnTo>
                  <a:cubicBezTo>
                    <a:pt x="1857" y="711"/>
                    <a:pt x="2049" y="804"/>
                    <a:pt x="2234" y="908"/>
                  </a:cubicBezTo>
                  <a:cubicBezTo>
                    <a:pt x="2432" y="1016"/>
                    <a:pt x="2622" y="1135"/>
                    <a:pt x="2810" y="1257"/>
                  </a:cubicBezTo>
                  <a:cubicBezTo>
                    <a:pt x="3186" y="1504"/>
                    <a:pt x="3549" y="1772"/>
                    <a:pt x="3901" y="2050"/>
                  </a:cubicBezTo>
                  <a:lnTo>
                    <a:pt x="3901" y="2050"/>
                  </a:lnTo>
                  <a:cubicBezTo>
                    <a:pt x="3890" y="2041"/>
                    <a:pt x="3878" y="2031"/>
                    <a:pt x="3867" y="2022"/>
                  </a:cubicBezTo>
                  <a:lnTo>
                    <a:pt x="3867" y="2022"/>
                  </a:lnTo>
                  <a:cubicBezTo>
                    <a:pt x="4221" y="2299"/>
                    <a:pt x="4567" y="2587"/>
                    <a:pt x="4917" y="2870"/>
                  </a:cubicBezTo>
                  <a:cubicBezTo>
                    <a:pt x="4957" y="2904"/>
                    <a:pt x="4998" y="2929"/>
                    <a:pt x="5055" y="2929"/>
                  </a:cubicBezTo>
                  <a:cubicBezTo>
                    <a:pt x="5057" y="2929"/>
                    <a:pt x="5058" y="2929"/>
                    <a:pt x="5060" y="2929"/>
                  </a:cubicBezTo>
                  <a:cubicBezTo>
                    <a:pt x="5112" y="2929"/>
                    <a:pt x="5164" y="2907"/>
                    <a:pt x="5200" y="2873"/>
                  </a:cubicBezTo>
                  <a:cubicBezTo>
                    <a:pt x="5237" y="2837"/>
                    <a:pt x="5259" y="2785"/>
                    <a:pt x="5262" y="2733"/>
                  </a:cubicBezTo>
                  <a:cubicBezTo>
                    <a:pt x="5262" y="2685"/>
                    <a:pt x="5243" y="2620"/>
                    <a:pt x="5204" y="2588"/>
                  </a:cubicBezTo>
                  <a:cubicBezTo>
                    <a:pt x="4455" y="1968"/>
                    <a:pt x="3696" y="1347"/>
                    <a:pt x="2856" y="853"/>
                  </a:cubicBezTo>
                  <a:cubicBezTo>
                    <a:pt x="2442" y="611"/>
                    <a:pt x="2009" y="405"/>
                    <a:pt x="1556" y="250"/>
                  </a:cubicBezTo>
                  <a:cubicBezTo>
                    <a:pt x="1097" y="93"/>
                    <a:pt x="615" y="12"/>
                    <a:pt x="130" y="0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3" name="Google Shape;6503;p16"/>
            <p:cNvSpPr/>
            <p:nvPr/>
          </p:nvSpPr>
          <p:spPr>
            <a:xfrm>
              <a:off x="4224625" y="4494850"/>
              <a:ext cx="89900" cy="71375"/>
            </a:xfrm>
            <a:custGeom>
              <a:avLst/>
              <a:gdLst/>
              <a:ahLst/>
              <a:cxnLst/>
              <a:rect l="l" t="t" r="r" b="b"/>
              <a:pathLst>
                <a:path w="3596" h="2855" extrusionOk="0">
                  <a:moveTo>
                    <a:pt x="1452" y="1025"/>
                  </a:moveTo>
                  <a:cubicBezTo>
                    <a:pt x="1456" y="1028"/>
                    <a:pt x="1460" y="1030"/>
                    <a:pt x="1464" y="1034"/>
                  </a:cubicBezTo>
                  <a:cubicBezTo>
                    <a:pt x="1460" y="1031"/>
                    <a:pt x="1456" y="1028"/>
                    <a:pt x="1452" y="1025"/>
                  </a:cubicBezTo>
                  <a:close/>
                  <a:moveTo>
                    <a:pt x="1479" y="1045"/>
                  </a:moveTo>
                  <a:cubicBezTo>
                    <a:pt x="1480" y="1046"/>
                    <a:pt x="1482" y="1047"/>
                    <a:pt x="1483" y="1048"/>
                  </a:cubicBezTo>
                  <a:lnTo>
                    <a:pt x="1483" y="1048"/>
                  </a:lnTo>
                  <a:cubicBezTo>
                    <a:pt x="1482" y="1047"/>
                    <a:pt x="1480" y="1046"/>
                    <a:pt x="1479" y="1045"/>
                  </a:cubicBezTo>
                  <a:close/>
                  <a:moveTo>
                    <a:pt x="189" y="1"/>
                  </a:moveTo>
                  <a:cubicBezTo>
                    <a:pt x="177" y="1"/>
                    <a:pt x="164" y="2"/>
                    <a:pt x="153" y="4"/>
                  </a:cubicBezTo>
                  <a:cubicBezTo>
                    <a:pt x="95" y="18"/>
                    <a:pt x="43" y="61"/>
                    <a:pt x="25" y="124"/>
                  </a:cubicBezTo>
                  <a:cubicBezTo>
                    <a:pt x="0" y="215"/>
                    <a:pt x="52" y="311"/>
                    <a:pt x="143" y="334"/>
                  </a:cubicBezTo>
                  <a:cubicBezTo>
                    <a:pt x="269" y="370"/>
                    <a:pt x="391" y="412"/>
                    <a:pt x="513" y="460"/>
                  </a:cubicBezTo>
                  <a:cubicBezTo>
                    <a:pt x="852" y="605"/>
                    <a:pt x="1161" y="801"/>
                    <a:pt x="1452" y="1025"/>
                  </a:cubicBezTo>
                  <a:lnTo>
                    <a:pt x="1452" y="1025"/>
                  </a:lnTo>
                  <a:cubicBezTo>
                    <a:pt x="1451" y="1023"/>
                    <a:pt x="1450" y="1022"/>
                    <a:pt x="1450" y="1021"/>
                  </a:cubicBezTo>
                  <a:lnTo>
                    <a:pt x="1450" y="1021"/>
                  </a:lnTo>
                  <a:cubicBezTo>
                    <a:pt x="1458" y="1028"/>
                    <a:pt x="1465" y="1034"/>
                    <a:pt x="1474" y="1041"/>
                  </a:cubicBezTo>
                  <a:cubicBezTo>
                    <a:pt x="1474" y="1041"/>
                    <a:pt x="1475" y="1042"/>
                    <a:pt x="1475" y="1042"/>
                  </a:cubicBezTo>
                  <a:lnTo>
                    <a:pt x="1475" y="1042"/>
                  </a:lnTo>
                  <a:cubicBezTo>
                    <a:pt x="1471" y="1039"/>
                    <a:pt x="1467" y="1036"/>
                    <a:pt x="1464" y="1035"/>
                  </a:cubicBezTo>
                  <a:lnTo>
                    <a:pt x="1464" y="1035"/>
                  </a:lnTo>
                  <a:cubicBezTo>
                    <a:pt x="1467" y="1036"/>
                    <a:pt x="1471" y="1041"/>
                    <a:pt x="1474" y="1042"/>
                  </a:cubicBezTo>
                  <a:cubicBezTo>
                    <a:pt x="1475" y="1042"/>
                    <a:pt x="1475" y="1043"/>
                    <a:pt x="1477" y="1043"/>
                  </a:cubicBezTo>
                  <a:lnTo>
                    <a:pt x="1477" y="1043"/>
                  </a:lnTo>
                  <a:cubicBezTo>
                    <a:pt x="1477" y="1043"/>
                    <a:pt x="1476" y="1043"/>
                    <a:pt x="1475" y="1042"/>
                  </a:cubicBezTo>
                  <a:lnTo>
                    <a:pt x="1475" y="1042"/>
                  </a:lnTo>
                  <a:cubicBezTo>
                    <a:pt x="1476" y="1043"/>
                    <a:pt x="1477" y="1043"/>
                    <a:pt x="1477" y="1044"/>
                  </a:cubicBezTo>
                  <a:lnTo>
                    <a:pt x="1477" y="1044"/>
                  </a:lnTo>
                  <a:cubicBezTo>
                    <a:pt x="1477" y="1043"/>
                    <a:pt x="1477" y="1043"/>
                    <a:pt x="1477" y="1043"/>
                  </a:cubicBezTo>
                  <a:lnTo>
                    <a:pt x="1477" y="1043"/>
                  </a:lnTo>
                  <a:cubicBezTo>
                    <a:pt x="1478" y="1044"/>
                    <a:pt x="1478" y="1045"/>
                    <a:pt x="1479" y="1045"/>
                  </a:cubicBezTo>
                  <a:lnTo>
                    <a:pt x="1479" y="1045"/>
                  </a:lnTo>
                  <a:cubicBezTo>
                    <a:pt x="1478" y="1045"/>
                    <a:pt x="1478" y="1044"/>
                    <a:pt x="1477" y="1044"/>
                  </a:cubicBezTo>
                  <a:lnTo>
                    <a:pt x="1477" y="1044"/>
                  </a:lnTo>
                  <a:cubicBezTo>
                    <a:pt x="1477" y="1044"/>
                    <a:pt x="1478" y="1044"/>
                    <a:pt x="1478" y="1044"/>
                  </a:cubicBezTo>
                  <a:lnTo>
                    <a:pt x="1478" y="1044"/>
                  </a:lnTo>
                  <a:cubicBezTo>
                    <a:pt x="1477" y="1043"/>
                    <a:pt x="1476" y="1043"/>
                    <a:pt x="1475" y="1042"/>
                  </a:cubicBezTo>
                  <a:lnTo>
                    <a:pt x="1475" y="1042"/>
                  </a:lnTo>
                  <a:cubicBezTo>
                    <a:pt x="1476" y="1043"/>
                    <a:pt x="1477" y="1043"/>
                    <a:pt x="1478" y="1044"/>
                  </a:cubicBezTo>
                  <a:cubicBezTo>
                    <a:pt x="1478" y="1044"/>
                    <a:pt x="1478" y="1044"/>
                    <a:pt x="1478" y="1044"/>
                  </a:cubicBezTo>
                  <a:lnTo>
                    <a:pt x="1478" y="1044"/>
                  </a:lnTo>
                  <a:cubicBezTo>
                    <a:pt x="1480" y="1045"/>
                    <a:pt x="1483" y="1047"/>
                    <a:pt x="1485" y="1049"/>
                  </a:cubicBezTo>
                  <a:cubicBezTo>
                    <a:pt x="1485" y="1049"/>
                    <a:pt x="1484" y="1049"/>
                    <a:pt x="1483" y="1048"/>
                  </a:cubicBezTo>
                  <a:lnTo>
                    <a:pt x="1483" y="1048"/>
                  </a:lnTo>
                  <a:cubicBezTo>
                    <a:pt x="2133" y="1566"/>
                    <a:pt x="2677" y="2199"/>
                    <a:pt x="3249" y="2797"/>
                  </a:cubicBezTo>
                  <a:cubicBezTo>
                    <a:pt x="3287" y="2836"/>
                    <a:pt x="3336" y="2854"/>
                    <a:pt x="3386" y="2854"/>
                  </a:cubicBezTo>
                  <a:cubicBezTo>
                    <a:pt x="3435" y="2854"/>
                    <a:pt x="3484" y="2836"/>
                    <a:pt x="3521" y="2800"/>
                  </a:cubicBezTo>
                  <a:cubicBezTo>
                    <a:pt x="3595" y="2725"/>
                    <a:pt x="3595" y="2603"/>
                    <a:pt x="3524" y="2530"/>
                  </a:cubicBezTo>
                  <a:cubicBezTo>
                    <a:pt x="3042" y="2026"/>
                    <a:pt x="2576" y="1507"/>
                    <a:pt x="2051" y="1049"/>
                  </a:cubicBezTo>
                  <a:cubicBezTo>
                    <a:pt x="1523" y="585"/>
                    <a:pt x="921" y="190"/>
                    <a:pt x="236" y="7"/>
                  </a:cubicBezTo>
                  <a:cubicBezTo>
                    <a:pt x="220" y="3"/>
                    <a:pt x="205" y="1"/>
                    <a:pt x="189" y="1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4" name="Google Shape;6504;p16"/>
            <p:cNvSpPr/>
            <p:nvPr/>
          </p:nvSpPr>
          <p:spPr>
            <a:xfrm>
              <a:off x="4117400" y="4552250"/>
              <a:ext cx="279100" cy="380700"/>
            </a:xfrm>
            <a:custGeom>
              <a:avLst/>
              <a:gdLst/>
              <a:ahLst/>
              <a:cxnLst/>
              <a:rect l="l" t="t" r="r" b="b"/>
              <a:pathLst>
                <a:path w="11164" h="15228" extrusionOk="0">
                  <a:moveTo>
                    <a:pt x="5032" y="0"/>
                  </a:moveTo>
                  <a:cubicBezTo>
                    <a:pt x="4998" y="0"/>
                    <a:pt x="4964" y="1"/>
                    <a:pt x="4930" y="1"/>
                  </a:cubicBezTo>
                  <a:cubicBezTo>
                    <a:pt x="4680" y="9"/>
                    <a:pt x="4477" y="27"/>
                    <a:pt x="4292" y="63"/>
                  </a:cubicBezTo>
                  <a:lnTo>
                    <a:pt x="4263" y="69"/>
                  </a:lnTo>
                  <a:cubicBezTo>
                    <a:pt x="4084" y="106"/>
                    <a:pt x="3904" y="174"/>
                    <a:pt x="3754" y="233"/>
                  </a:cubicBezTo>
                  <a:cubicBezTo>
                    <a:pt x="3588" y="299"/>
                    <a:pt x="3415" y="389"/>
                    <a:pt x="3221" y="507"/>
                  </a:cubicBezTo>
                  <a:cubicBezTo>
                    <a:pt x="2550" y="922"/>
                    <a:pt x="1922" y="1543"/>
                    <a:pt x="1361" y="2353"/>
                  </a:cubicBezTo>
                  <a:cubicBezTo>
                    <a:pt x="1129" y="2687"/>
                    <a:pt x="915" y="3068"/>
                    <a:pt x="730" y="3482"/>
                  </a:cubicBezTo>
                  <a:cubicBezTo>
                    <a:pt x="572" y="3833"/>
                    <a:pt x="463" y="4203"/>
                    <a:pt x="404" y="4577"/>
                  </a:cubicBezTo>
                  <a:cubicBezTo>
                    <a:pt x="317" y="5132"/>
                    <a:pt x="417" y="5693"/>
                    <a:pt x="528" y="6170"/>
                  </a:cubicBezTo>
                  <a:cubicBezTo>
                    <a:pt x="556" y="6295"/>
                    <a:pt x="587" y="6422"/>
                    <a:pt x="620" y="6548"/>
                  </a:cubicBezTo>
                  <a:cubicBezTo>
                    <a:pt x="714" y="6936"/>
                    <a:pt x="813" y="7337"/>
                    <a:pt x="851" y="7743"/>
                  </a:cubicBezTo>
                  <a:cubicBezTo>
                    <a:pt x="865" y="7999"/>
                    <a:pt x="852" y="8257"/>
                    <a:pt x="812" y="8509"/>
                  </a:cubicBezTo>
                  <a:cubicBezTo>
                    <a:pt x="812" y="8509"/>
                    <a:pt x="809" y="8522"/>
                    <a:pt x="808" y="8533"/>
                  </a:cubicBezTo>
                  <a:cubicBezTo>
                    <a:pt x="806" y="8542"/>
                    <a:pt x="805" y="8549"/>
                    <a:pt x="805" y="8549"/>
                  </a:cubicBezTo>
                  <a:cubicBezTo>
                    <a:pt x="714" y="8942"/>
                    <a:pt x="549" y="9324"/>
                    <a:pt x="403" y="9662"/>
                  </a:cubicBezTo>
                  <a:cubicBezTo>
                    <a:pt x="328" y="9833"/>
                    <a:pt x="256" y="10005"/>
                    <a:pt x="194" y="10180"/>
                  </a:cubicBezTo>
                  <a:cubicBezTo>
                    <a:pt x="130" y="10366"/>
                    <a:pt x="81" y="10567"/>
                    <a:pt x="52" y="10777"/>
                  </a:cubicBezTo>
                  <a:cubicBezTo>
                    <a:pt x="1" y="11143"/>
                    <a:pt x="51" y="11545"/>
                    <a:pt x="203" y="11973"/>
                  </a:cubicBezTo>
                  <a:cubicBezTo>
                    <a:pt x="327" y="12326"/>
                    <a:pt x="525" y="12667"/>
                    <a:pt x="788" y="12986"/>
                  </a:cubicBezTo>
                  <a:cubicBezTo>
                    <a:pt x="996" y="13238"/>
                    <a:pt x="1267" y="13485"/>
                    <a:pt x="1616" y="13740"/>
                  </a:cubicBezTo>
                  <a:cubicBezTo>
                    <a:pt x="1892" y="13941"/>
                    <a:pt x="2210" y="14127"/>
                    <a:pt x="2617" y="14326"/>
                  </a:cubicBezTo>
                  <a:cubicBezTo>
                    <a:pt x="3308" y="14663"/>
                    <a:pt x="4026" y="14910"/>
                    <a:pt x="4763" y="15152"/>
                  </a:cubicBezTo>
                  <a:cubicBezTo>
                    <a:pt x="4773" y="15163"/>
                    <a:pt x="4788" y="15173"/>
                    <a:pt x="4806" y="15186"/>
                  </a:cubicBezTo>
                  <a:cubicBezTo>
                    <a:pt x="4848" y="15214"/>
                    <a:pt x="4891" y="15228"/>
                    <a:pt x="4939" y="15228"/>
                  </a:cubicBezTo>
                  <a:cubicBezTo>
                    <a:pt x="4959" y="15228"/>
                    <a:pt x="4980" y="15225"/>
                    <a:pt x="5002" y="15220"/>
                  </a:cubicBezTo>
                  <a:cubicBezTo>
                    <a:pt x="5025" y="15215"/>
                    <a:pt x="5049" y="15208"/>
                    <a:pt x="5072" y="15199"/>
                  </a:cubicBezTo>
                  <a:cubicBezTo>
                    <a:pt x="5540" y="15025"/>
                    <a:pt x="5921" y="14860"/>
                    <a:pt x="6273" y="14683"/>
                  </a:cubicBezTo>
                  <a:cubicBezTo>
                    <a:pt x="6648" y="14494"/>
                    <a:pt x="7021" y="14267"/>
                    <a:pt x="7415" y="13991"/>
                  </a:cubicBezTo>
                  <a:cubicBezTo>
                    <a:pt x="8116" y="13497"/>
                    <a:pt x="8766" y="12875"/>
                    <a:pt x="9352" y="12145"/>
                  </a:cubicBezTo>
                  <a:cubicBezTo>
                    <a:pt x="9897" y="11463"/>
                    <a:pt x="10336" y="10682"/>
                    <a:pt x="10662" y="9820"/>
                  </a:cubicBezTo>
                  <a:cubicBezTo>
                    <a:pt x="10984" y="8971"/>
                    <a:pt x="11149" y="8096"/>
                    <a:pt x="11155" y="7223"/>
                  </a:cubicBezTo>
                  <a:cubicBezTo>
                    <a:pt x="11163" y="5649"/>
                    <a:pt x="10580" y="3991"/>
                    <a:pt x="9513" y="2558"/>
                  </a:cubicBezTo>
                  <a:cubicBezTo>
                    <a:pt x="9009" y="1879"/>
                    <a:pt x="8419" y="1311"/>
                    <a:pt x="7757" y="870"/>
                  </a:cubicBezTo>
                  <a:cubicBezTo>
                    <a:pt x="7077" y="418"/>
                    <a:pt x="6299" y="125"/>
                    <a:pt x="5502" y="27"/>
                  </a:cubicBezTo>
                  <a:cubicBezTo>
                    <a:pt x="5353" y="9"/>
                    <a:pt x="5199" y="0"/>
                    <a:pt x="50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5" name="Google Shape;6505;p16"/>
            <p:cNvSpPr/>
            <p:nvPr/>
          </p:nvSpPr>
          <p:spPr>
            <a:xfrm>
              <a:off x="3795125" y="4654200"/>
              <a:ext cx="363850" cy="302975"/>
            </a:xfrm>
            <a:custGeom>
              <a:avLst/>
              <a:gdLst/>
              <a:ahLst/>
              <a:cxnLst/>
              <a:rect l="l" t="t" r="r" b="b"/>
              <a:pathLst>
                <a:path w="14554" h="12119" extrusionOk="0">
                  <a:moveTo>
                    <a:pt x="1035" y="1"/>
                  </a:moveTo>
                  <a:cubicBezTo>
                    <a:pt x="1006" y="1"/>
                    <a:pt x="977" y="2"/>
                    <a:pt x="946" y="5"/>
                  </a:cubicBezTo>
                  <a:cubicBezTo>
                    <a:pt x="927" y="5"/>
                    <a:pt x="903" y="10"/>
                    <a:pt x="881" y="14"/>
                  </a:cubicBezTo>
                  <a:cubicBezTo>
                    <a:pt x="828" y="26"/>
                    <a:pt x="776" y="43"/>
                    <a:pt x="722" y="63"/>
                  </a:cubicBezTo>
                  <a:cubicBezTo>
                    <a:pt x="650" y="89"/>
                    <a:pt x="587" y="133"/>
                    <a:pt x="526" y="178"/>
                  </a:cubicBezTo>
                  <a:cubicBezTo>
                    <a:pt x="419" y="257"/>
                    <a:pt x="343" y="333"/>
                    <a:pt x="269" y="426"/>
                  </a:cubicBezTo>
                  <a:cubicBezTo>
                    <a:pt x="133" y="596"/>
                    <a:pt x="81" y="821"/>
                    <a:pt x="45" y="1038"/>
                  </a:cubicBezTo>
                  <a:cubicBezTo>
                    <a:pt x="1" y="1311"/>
                    <a:pt x="8" y="1594"/>
                    <a:pt x="21" y="1858"/>
                  </a:cubicBezTo>
                  <a:cubicBezTo>
                    <a:pt x="52" y="2461"/>
                    <a:pt x="149" y="3106"/>
                    <a:pt x="334" y="3947"/>
                  </a:cubicBezTo>
                  <a:cubicBezTo>
                    <a:pt x="479" y="4610"/>
                    <a:pt x="644" y="5209"/>
                    <a:pt x="835" y="5776"/>
                  </a:cubicBezTo>
                  <a:cubicBezTo>
                    <a:pt x="921" y="6032"/>
                    <a:pt x="1003" y="6239"/>
                    <a:pt x="1094" y="6420"/>
                  </a:cubicBezTo>
                  <a:cubicBezTo>
                    <a:pt x="1280" y="6806"/>
                    <a:pt x="1506" y="7194"/>
                    <a:pt x="1762" y="7573"/>
                  </a:cubicBezTo>
                  <a:cubicBezTo>
                    <a:pt x="2250" y="8299"/>
                    <a:pt x="2835" y="8954"/>
                    <a:pt x="3497" y="9521"/>
                  </a:cubicBezTo>
                  <a:cubicBezTo>
                    <a:pt x="3846" y="9820"/>
                    <a:pt x="4183" y="10075"/>
                    <a:pt x="4528" y="10305"/>
                  </a:cubicBezTo>
                  <a:cubicBezTo>
                    <a:pt x="4873" y="10533"/>
                    <a:pt x="5245" y="10749"/>
                    <a:pt x="5634" y="10946"/>
                  </a:cubicBezTo>
                  <a:cubicBezTo>
                    <a:pt x="6935" y="11608"/>
                    <a:pt x="8376" y="11996"/>
                    <a:pt x="9910" y="12098"/>
                  </a:cubicBezTo>
                  <a:cubicBezTo>
                    <a:pt x="10132" y="12112"/>
                    <a:pt x="10358" y="12119"/>
                    <a:pt x="10587" y="12119"/>
                  </a:cubicBezTo>
                  <a:cubicBezTo>
                    <a:pt x="11083" y="12119"/>
                    <a:pt x="11595" y="12086"/>
                    <a:pt x="12117" y="12020"/>
                  </a:cubicBezTo>
                  <a:cubicBezTo>
                    <a:pt x="12393" y="11984"/>
                    <a:pt x="12673" y="11935"/>
                    <a:pt x="12950" y="11878"/>
                  </a:cubicBezTo>
                  <a:cubicBezTo>
                    <a:pt x="13364" y="11790"/>
                    <a:pt x="13785" y="11674"/>
                    <a:pt x="14200" y="11533"/>
                  </a:cubicBezTo>
                  <a:cubicBezTo>
                    <a:pt x="14214" y="11537"/>
                    <a:pt x="14230" y="11540"/>
                    <a:pt x="14246" y="11545"/>
                  </a:cubicBezTo>
                  <a:cubicBezTo>
                    <a:pt x="14271" y="11550"/>
                    <a:pt x="14295" y="11553"/>
                    <a:pt x="14317" y="11553"/>
                  </a:cubicBezTo>
                  <a:cubicBezTo>
                    <a:pt x="14332" y="11553"/>
                    <a:pt x="14346" y="11552"/>
                    <a:pt x="14361" y="11549"/>
                  </a:cubicBezTo>
                  <a:cubicBezTo>
                    <a:pt x="14380" y="11546"/>
                    <a:pt x="14395" y="11540"/>
                    <a:pt x="14411" y="11532"/>
                  </a:cubicBezTo>
                  <a:cubicBezTo>
                    <a:pt x="14460" y="11509"/>
                    <a:pt x="14497" y="11463"/>
                    <a:pt x="14516" y="11410"/>
                  </a:cubicBezTo>
                  <a:cubicBezTo>
                    <a:pt x="14553" y="11298"/>
                    <a:pt x="14492" y="11178"/>
                    <a:pt x="14380" y="11140"/>
                  </a:cubicBezTo>
                  <a:cubicBezTo>
                    <a:pt x="14242" y="11094"/>
                    <a:pt x="14107" y="11043"/>
                    <a:pt x="13970" y="10992"/>
                  </a:cubicBezTo>
                  <a:lnTo>
                    <a:pt x="13845" y="10944"/>
                  </a:lnTo>
                  <a:cubicBezTo>
                    <a:pt x="13674" y="10881"/>
                    <a:pt x="13505" y="10815"/>
                    <a:pt x="13332" y="10749"/>
                  </a:cubicBezTo>
                  <a:cubicBezTo>
                    <a:pt x="13001" y="10614"/>
                    <a:pt x="12678" y="10472"/>
                    <a:pt x="12372" y="10325"/>
                  </a:cubicBezTo>
                  <a:lnTo>
                    <a:pt x="12372" y="10325"/>
                  </a:lnTo>
                  <a:lnTo>
                    <a:pt x="12405" y="10350"/>
                  </a:lnTo>
                  <a:lnTo>
                    <a:pt x="12442" y="10368"/>
                  </a:lnTo>
                  <a:cubicBezTo>
                    <a:pt x="11610" y="9957"/>
                    <a:pt x="10849" y="9471"/>
                    <a:pt x="10183" y="8916"/>
                  </a:cubicBezTo>
                  <a:lnTo>
                    <a:pt x="10155" y="8890"/>
                  </a:lnTo>
                  <a:lnTo>
                    <a:pt x="10119" y="8866"/>
                  </a:lnTo>
                  <a:lnTo>
                    <a:pt x="10117" y="8867"/>
                  </a:lnTo>
                  <a:cubicBezTo>
                    <a:pt x="9648" y="8449"/>
                    <a:pt x="9180" y="7975"/>
                    <a:pt x="8733" y="7448"/>
                  </a:cubicBezTo>
                  <a:cubicBezTo>
                    <a:pt x="8508" y="7183"/>
                    <a:pt x="8278" y="6895"/>
                    <a:pt x="8031" y="6569"/>
                  </a:cubicBezTo>
                  <a:cubicBezTo>
                    <a:pt x="7839" y="6312"/>
                    <a:pt x="7580" y="5979"/>
                    <a:pt x="7287" y="5672"/>
                  </a:cubicBezTo>
                  <a:cubicBezTo>
                    <a:pt x="6819" y="5178"/>
                    <a:pt x="6237" y="4725"/>
                    <a:pt x="5561" y="4324"/>
                  </a:cubicBezTo>
                  <a:cubicBezTo>
                    <a:pt x="5380" y="4217"/>
                    <a:pt x="5193" y="4119"/>
                    <a:pt x="5008" y="4020"/>
                  </a:cubicBezTo>
                  <a:cubicBezTo>
                    <a:pt x="4845" y="3934"/>
                    <a:pt x="4685" y="3847"/>
                    <a:pt x="4527" y="3756"/>
                  </a:cubicBezTo>
                  <a:cubicBezTo>
                    <a:pt x="4255" y="3599"/>
                    <a:pt x="4022" y="3440"/>
                    <a:pt x="3810" y="3269"/>
                  </a:cubicBezTo>
                  <a:cubicBezTo>
                    <a:pt x="3558" y="3058"/>
                    <a:pt x="3334" y="2812"/>
                    <a:pt x="3125" y="2517"/>
                  </a:cubicBezTo>
                  <a:cubicBezTo>
                    <a:pt x="2911" y="2204"/>
                    <a:pt x="2724" y="1880"/>
                    <a:pt x="2521" y="1515"/>
                  </a:cubicBezTo>
                  <a:lnTo>
                    <a:pt x="2478" y="1440"/>
                  </a:lnTo>
                  <a:cubicBezTo>
                    <a:pt x="2319" y="1157"/>
                    <a:pt x="2157" y="866"/>
                    <a:pt x="1960" y="597"/>
                  </a:cubicBezTo>
                  <a:cubicBezTo>
                    <a:pt x="1861" y="459"/>
                    <a:pt x="1744" y="336"/>
                    <a:pt x="1619" y="234"/>
                  </a:cubicBezTo>
                  <a:cubicBezTo>
                    <a:pt x="1484" y="120"/>
                    <a:pt x="1345" y="48"/>
                    <a:pt x="1204" y="20"/>
                  </a:cubicBezTo>
                  <a:cubicBezTo>
                    <a:pt x="1145" y="7"/>
                    <a:pt x="1091" y="1"/>
                    <a:pt x="103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6" name="Google Shape;6506;p16"/>
            <p:cNvSpPr/>
            <p:nvPr/>
          </p:nvSpPr>
          <p:spPr>
            <a:xfrm>
              <a:off x="4117825" y="4552050"/>
              <a:ext cx="263200" cy="282025"/>
            </a:xfrm>
            <a:custGeom>
              <a:avLst/>
              <a:gdLst/>
              <a:ahLst/>
              <a:cxnLst/>
              <a:rect l="l" t="t" r="r" b="b"/>
              <a:pathLst>
                <a:path w="10528" h="11281" extrusionOk="0">
                  <a:moveTo>
                    <a:pt x="7077" y="3951"/>
                  </a:moveTo>
                  <a:cubicBezTo>
                    <a:pt x="7078" y="3953"/>
                    <a:pt x="7079" y="3955"/>
                    <a:pt x="7080" y="3957"/>
                  </a:cubicBezTo>
                  <a:lnTo>
                    <a:pt x="7080" y="3957"/>
                  </a:lnTo>
                  <a:cubicBezTo>
                    <a:pt x="7079" y="3955"/>
                    <a:pt x="7078" y="3953"/>
                    <a:pt x="7077" y="3951"/>
                  </a:cubicBezTo>
                  <a:close/>
                  <a:moveTo>
                    <a:pt x="7080" y="3957"/>
                  </a:moveTo>
                  <a:cubicBezTo>
                    <a:pt x="7082" y="3963"/>
                    <a:pt x="7084" y="3969"/>
                    <a:pt x="7087" y="3974"/>
                  </a:cubicBezTo>
                  <a:lnTo>
                    <a:pt x="7087" y="3974"/>
                  </a:lnTo>
                  <a:cubicBezTo>
                    <a:pt x="7084" y="3968"/>
                    <a:pt x="7082" y="3963"/>
                    <a:pt x="7080" y="3957"/>
                  </a:cubicBezTo>
                  <a:close/>
                  <a:moveTo>
                    <a:pt x="4946" y="1"/>
                  </a:moveTo>
                  <a:cubicBezTo>
                    <a:pt x="4934" y="1"/>
                    <a:pt x="4921" y="1"/>
                    <a:pt x="4909" y="1"/>
                  </a:cubicBezTo>
                  <a:cubicBezTo>
                    <a:pt x="4647" y="8"/>
                    <a:pt x="4452" y="27"/>
                    <a:pt x="4268" y="63"/>
                  </a:cubicBezTo>
                  <a:lnTo>
                    <a:pt x="4245" y="68"/>
                  </a:lnTo>
                  <a:cubicBezTo>
                    <a:pt x="4073" y="106"/>
                    <a:pt x="3897" y="169"/>
                    <a:pt x="3734" y="232"/>
                  </a:cubicBezTo>
                  <a:cubicBezTo>
                    <a:pt x="3561" y="304"/>
                    <a:pt x="3388" y="393"/>
                    <a:pt x="3201" y="512"/>
                  </a:cubicBezTo>
                  <a:cubicBezTo>
                    <a:pt x="2529" y="924"/>
                    <a:pt x="1902" y="1546"/>
                    <a:pt x="1337" y="2358"/>
                  </a:cubicBezTo>
                  <a:cubicBezTo>
                    <a:pt x="1108" y="2682"/>
                    <a:pt x="897" y="3064"/>
                    <a:pt x="705" y="3487"/>
                  </a:cubicBezTo>
                  <a:cubicBezTo>
                    <a:pt x="548" y="3844"/>
                    <a:pt x="437" y="4213"/>
                    <a:pt x="380" y="4585"/>
                  </a:cubicBezTo>
                  <a:cubicBezTo>
                    <a:pt x="292" y="5141"/>
                    <a:pt x="393" y="5704"/>
                    <a:pt x="503" y="6181"/>
                  </a:cubicBezTo>
                  <a:cubicBezTo>
                    <a:pt x="532" y="6309"/>
                    <a:pt x="562" y="6434"/>
                    <a:pt x="595" y="6560"/>
                  </a:cubicBezTo>
                  <a:cubicBezTo>
                    <a:pt x="694" y="6958"/>
                    <a:pt x="791" y="7350"/>
                    <a:pt x="827" y="7754"/>
                  </a:cubicBezTo>
                  <a:cubicBezTo>
                    <a:pt x="841" y="8004"/>
                    <a:pt x="828" y="8258"/>
                    <a:pt x="788" y="8517"/>
                  </a:cubicBezTo>
                  <a:lnTo>
                    <a:pt x="784" y="8558"/>
                  </a:lnTo>
                  <a:cubicBezTo>
                    <a:pt x="690" y="8950"/>
                    <a:pt x="526" y="9325"/>
                    <a:pt x="383" y="9657"/>
                  </a:cubicBezTo>
                  <a:cubicBezTo>
                    <a:pt x="304" y="9842"/>
                    <a:pt x="232" y="10015"/>
                    <a:pt x="170" y="10190"/>
                  </a:cubicBezTo>
                  <a:cubicBezTo>
                    <a:pt x="103" y="10377"/>
                    <a:pt x="57" y="10578"/>
                    <a:pt x="28" y="10786"/>
                  </a:cubicBezTo>
                  <a:cubicBezTo>
                    <a:pt x="5" y="10944"/>
                    <a:pt x="1" y="11109"/>
                    <a:pt x="17" y="11280"/>
                  </a:cubicBezTo>
                  <a:cubicBezTo>
                    <a:pt x="22" y="11267"/>
                    <a:pt x="29" y="11257"/>
                    <a:pt x="37" y="11244"/>
                  </a:cubicBezTo>
                  <a:cubicBezTo>
                    <a:pt x="98" y="11139"/>
                    <a:pt x="175" y="11043"/>
                    <a:pt x="261" y="10958"/>
                  </a:cubicBezTo>
                  <a:cubicBezTo>
                    <a:pt x="373" y="10849"/>
                    <a:pt x="493" y="10750"/>
                    <a:pt x="611" y="10648"/>
                  </a:cubicBezTo>
                  <a:cubicBezTo>
                    <a:pt x="713" y="10560"/>
                    <a:pt x="811" y="10467"/>
                    <a:pt x="900" y="10364"/>
                  </a:cubicBezTo>
                  <a:cubicBezTo>
                    <a:pt x="931" y="10326"/>
                    <a:pt x="962" y="10288"/>
                    <a:pt x="989" y="10246"/>
                  </a:cubicBezTo>
                  <a:cubicBezTo>
                    <a:pt x="1012" y="10203"/>
                    <a:pt x="1035" y="10163"/>
                    <a:pt x="1055" y="10120"/>
                  </a:cubicBezTo>
                  <a:cubicBezTo>
                    <a:pt x="1114" y="9995"/>
                    <a:pt x="1168" y="9865"/>
                    <a:pt x="1209" y="9730"/>
                  </a:cubicBezTo>
                  <a:cubicBezTo>
                    <a:pt x="1250" y="9598"/>
                    <a:pt x="1285" y="9463"/>
                    <a:pt x="1312" y="9325"/>
                  </a:cubicBezTo>
                  <a:lnTo>
                    <a:pt x="1312" y="9325"/>
                  </a:lnTo>
                  <a:cubicBezTo>
                    <a:pt x="1309" y="9332"/>
                    <a:pt x="1308" y="9341"/>
                    <a:pt x="1306" y="9348"/>
                  </a:cubicBezTo>
                  <a:cubicBezTo>
                    <a:pt x="1536" y="8102"/>
                    <a:pt x="1194" y="6826"/>
                    <a:pt x="1453" y="5581"/>
                  </a:cubicBezTo>
                  <a:cubicBezTo>
                    <a:pt x="1519" y="5265"/>
                    <a:pt x="1617" y="4959"/>
                    <a:pt x="1766" y="4673"/>
                  </a:cubicBezTo>
                  <a:cubicBezTo>
                    <a:pt x="1812" y="4581"/>
                    <a:pt x="1859" y="4491"/>
                    <a:pt x="1917" y="4406"/>
                  </a:cubicBezTo>
                  <a:cubicBezTo>
                    <a:pt x="1963" y="4336"/>
                    <a:pt x="2012" y="4270"/>
                    <a:pt x="2063" y="4202"/>
                  </a:cubicBezTo>
                  <a:cubicBezTo>
                    <a:pt x="2161" y="4080"/>
                    <a:pt x="2276" y="3968"/>
                    <a:pt x="2401" y="3872"/>
                  </a:cubicBezTo>
                  <a:cubicBezTo>
                    <a:pt x="2517" y="3784"/>
                    <a:pt x="2642" y="3705"/>
                    <a:pt x="2771" y="3638"/>
                  </a:cubicBezTo>
                  <a:cubicBezTo>
                    <a:pt x="2908" y="3566"/>
                    <a:pt x="3047" y="3503"/>
                    <a:pt x="3188" y="3441"/>
                  </a:cubicBezTo>
                  <a:cubicBezTo>
                    <a:pt x="3332" y="3379"/>
                    <a:pt x="3477" y="3316"/>
                    <a:pt x="3616" y="3243"/>
                  </a:cubicBezTo>
                  <a:cubicBezTo>
                    <a:pt x="3745" y="3174"/>
                    <a:pt x="3873" y="3100"/>
                    <a:pt x="3994" y="3017"/>
                  </a:cubicBezTo>
                  <a:cubicBezTo>
                    <a:pt x="4363" y="2750"/>
                    <a:pt x="4663" y="2392"/>
                    <a:pt x="5052" y="2151"/>
                  </a:cubicBezTo>
                  <a:cubicBezTo>
                    <a:pt x="5192" y="2065"/>
                    <a:pt x="5338" y="1994"/>
                    <a:pt x="5497" y="1960"/>
                  </a:cubicBezTo>
                  <a:cubicBezTo>
                    <a:pt x="5529" y="1953"/>
                    <a:pt x="5561" y="1947"/>
                    <a:pt x="5594" y="1944"/>
                  </a:cubicBezTo>
                  <a:cubicBezTo>
                    <a:pt x="5624" y="1941"/>
                    <a:pt x="5654" y="1939"/>
                    <a:pt x="5684" y="1939"/>
                  </a:cubicBezTo>
                  <a:cubicBezTo>
                    <a:pt x="5823" y="1939"/>
                    <a:pt x="5963" y="1976"/>
                    <a:pt x="6085" y="2045"/>
                  </a:cubicBezTo>
                  <a:cubicBezTo>
                    <a:pt x="6293" y="2158"/>
                    <a:pt x="6468" y="2333"/>
                    <a:pt x="6601" y="2527"/>
                  </a:cubicBezTo>
                  <a:cubicBezTo>
                    <a:pt x="6705" y="2680"/>
                    <a:pt x="6779" y="2848"/>
                    <a:pt x="6836" y="3021"/>
                  </a:cubicBezTo>
                  <a:cubicBezTo>
                    <a:pt x="6891" y="3195"/>
                    <a:pt x="6934" y="3373"/>
                    <a:pt x="6974" y="3551"/>
                  </a:cubicBezTo>
                  <a:cubicBezTo>
                    <a:pt x="7006" y="3692"/>
                    <a:pt x="7039" y="3836"/>
                    <a:pt x="7087" y="3975"/>
                  </a:cubicBezTo>
                  <a:cubicBezTo>
                    <a:pt x="7087" y="3975"/>
                    <a:pt x="7087" y="3974"/>
                    <a:pt x="7087" y="3974"/>
                  </a:cubicBezTo>
                  <a:lnTo>
                    <a:pt x="7087" y="3974"/>
                  </a:lnTo>
                  <a:cubicBezTo>
                    <a:pt x="7109" y="4027"/>
                    <a:pt x="7133" y="4078"/>
                    <a:pt x="7162" y="4126"/>
                  </a:cubicBezTo>
                  <a:cubicBezTo>
                    <a:pt x="7177" y="4143"/>
                    <a:pt x="7191" y="4157"/>
                    <a:pt x="7207" y="4173"/>
                  </a:cubicBezTo>
                  <a:cubicBezTo>
                    <a:pt x="7218" y="4183"/>
                    <a:pt x="7231" y="4188"/>
                    <a:pt x="7241" y="4195"/>
                  </a:cubicBezTo>
                  <a:cubicBezTo>
                    <a:pt x="7254" y="4201"/>
                    <a:pt x="7267" y="4205"/>
                    <a:pt x="7278" y="4208"/>
                  </a:cubicBezTo>
                  <a:cubicBezTo>
                    <a:pt x="7300" y="4212"/>
                    <a:pt x="7324" y="4212"/>
                    <a:pt x="7343" y="4212"/>
                  </a:cubicBezTo>
                  <a:cubicBezTo>
                    <a:pt x="7385" y="4206"/>
                    <a:pt x="7422" y="4198"/>
                    <a:pt x="7462" y="4185"/>
                  </a:cubicBezTo>
                  <a:cubicBezTo>
                    <a:pt x="7573" y="4140"/>
                    <a:pt x="7676" y="4078"/>
                    <a:pt x="7773" y="4012"/>
                  </a:cubicBezTo>
                  <a:lnTo>
                    <a:pt x="7773" y="4012"/>
                  </a:lnTo>
                  <a:cubicBezTo>
                    <a:pt x="7765" y="4015"/>
                    <a:pt x="7760" y="4021"/>
                    <a:pt x="7752" y="4025"/>
                  </a:cubicBezTo>
                  <a:cubicBezTo>
                    <a:pt x="7928" y="3900"/>
                    <a:pt x="8091" y="3761"/>
                    <a:pt x="8248" y="3617"/>
                  </a:cubicBezTo>
                  <a:cubicBezTo>
                    <a:pt x="8317" y="3554"/>
                    <a:pt x="8384" y="3494"/>
                    <a:pt x="8456" y="3434"/>
                  </a:cubicBezTo>
                  <a:cubicBezTo>
                    <a:pt x="8517" y="3388"/>
                    <a:pt x="8577" y="3340"/>
                    <a:pt x="8643" y="3303"/>
                  </a:cubicBezTo>
                  <a:cubicBezTo>
                    <a:pt x="8705" y="3267"/>
                    <a:pt x="8769" y="3237"/>
                    <a:pt x="8840" y="3221"/>
                  </a:cubicBezTo>
                  <a:cubicBezTo>
                    <a:pt x="8892" y="3208"/>
                    <a:pt x="8948" y="3199"/>
                    <a:pt x="9003" y="3199"/>
                  </a:cubicBezTo>
                  <a:cubicBezTo>
                    <a:pt x="9019" y="3199"/>
                    <a:pt x="9035" y="3199"/>
                    <a:pt x="9051" y="3201"/>
                  </a:cubicBezTo>
                  <a:cubicBezTo>
                    <a:pt x="9133" y="3210"/>
                    <a:pt x="9215" y="3224"/>
                    <a:pt x="9291" y="3254"/>
                  </a:cubicBezTo>
                  <a:cubicBezTo>
                    <a:pt x="9365" y="3287"/>
                    <a:pt x="9439" y="3319"/>
                    <a:pt x="9509" y="3362"/>
                  </a:cubicBezTo>
                  <a:cubicBezTo>
                    <a:pt x="9926" y="3619"/>
                    <a:pt x="10260" y="3955"/>
                    <a:pt x="10527" y="4341"/>
                  </a:cubicBezTo>
                  <a:cubicBezTo>
                    <a:pt x="10263" y="3727"/>
                    <a:pt x="9918" y="3129"/>
                    <a:pt x="9500" y="2565"/>
                  </a:cubicBezTo>
                  <a:cubicBezTo>
                    <a:pt x="8998" y="1888"/>
                    <a:pt x="8406" y="1319"/>
                    <a:pt x="7741" y="874"/>
                  </a:cubicBezTo>
                  <a:cubicBezTo>
                    <a:pt x="7060" y="422"/>
                    <a:pt x="6280" y="129"/>
                    <a:pt x="5482" y="34"/>
                  </a:cubicBezTo>
                  <a:cubicBezTo>
                    <a:pt x="5326" y="12"/>
                    <a:pt x="5156" y="1"/>
                    <a:pt x="4946" y="1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7" name="Google Shape;6507;p16"/>
            <p:cNvSpPr/>
            <p:nvPr/>
          </p:nvSpPr>
          <p:spPr>
            <a:xfrm>
              <a:off x="4298125" y="4656450"/>
              <a:ext cx="275" cy="225"/>
            </a:xfrm>
            <a:custGeom>
              <a:avLst/>
              <a:gdLst/>
              <a:ahLst/>
              <a:cxnLst/>
              <a:rect l="l" t="t" r="r" b="b"/>
              <a:pathLst>
                <a:path w="11" h="9" extrusionOk="0">
                  <a:moveTo>
                    <a:pt x="0" y="0"/>
                  </a:moveTo>
                  <a:lnTo>
                    <a:pt x="10" y="9"/>
                  </a:lnTo>
                  <a:cubicBezTo>
                    <a:pt x="8" y="6"/>
                    <a:pt x="5" y="3"/>
                    <a:pt x="0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8" name="Google Shape;6508;p16"/>
            <p:cNvSpPr/>
            <p:nvPr/>
          </p:nvSpPr>
          <p:spPr>
            <a:xfrm>
              <a:off x="4299375" y="4657200"/>
              <a:ext cx="450" cy="50"/>
            </a:xfrm>
            <a:custGeom>
              <a:avLst/>
              <a:gdLst/>
              <a:ahLst/>
              <a:cxnLst/>
              <a:rect l="l" t="t" r="r" b="b"/>
              <a:pathLst>
                <a:path w="18" h="2" extrusionOk="0">
                  <a:moveTo>
                    <a:pt x="1" y="0"/>
                  </a:moveTo>
                  <a:cubicBezTo>
                    <a:pt x="6" y="0"/>
                    <a:pt x="12" y="0"/>
                    <a:pt x="18" y="2"/>
                  </a:cubicBezTo>
                  <a:cubicBezTo>
                    <a:pt x="12" y="0"/>
                    <a:pt x="8" y="0"/>
                    <a:pt x="1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9" name="Google Shape;6509;p16"/>
            <p:cNvSpPr/>
            <p:nvPr/>
          </p:nvSpPr>
          <p:spPr>
            <a:xfrm>
              <a:off x="4304475" y="4656525"/>
              <a:ext cx="500" cy="150"/>
            </a:xfrm>
            <a:custGeom>
              <a:avLst/>
              <a:gdLst/>
              <a:ahLst/>
              <a:cxnLst/>
              <a:rect l="l" t="t" r="r" b="b"/>
              <a:pathLst>
                <a:path w="20" h="6" extrusionOk="0">
                  <a:moveTo>
                    <a:pt x="19" y="0"/>
                  </a:moveTo>
                  <a:cubicBezTo>
                    <a:pt x="12" y="0"/>
                    <a:pt x="8" y="4"/>
                    <a:pt x="1" y="6"/>
                  </a:cubicBezTo>
                  <a:cubicBezTo>
                    <a:pt x="8" y="4"/>
                    <a:pt x="12" y="3"/>
                    <a:pt x="19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0" name="Google Shape;6510;p16"/>
            <p:cNvSpPr/>
            <p:nvPr/>
          </p:nvSpPr>
          <p:spPr>
            <a:xfrm>
              <a:off x="4122275" y="4836375"/>
              <a:ext cx="75" cy="25"/>
            </a:xfrm>
            <a:custGeom>
              <a:avLst/>
              <a:gdLst/>
              <a:ahLst/>
              <a:cxnLst/>
              <a:rect l="l" t="t" r="r" b="b"/>
              <a:pathLst>
                <a:path w="3" h="1" extrusionOk="0">
                  <a:moveTo>
                    <a:pt x="1" y="0"/>
                  </a:moveTo>
                  <a:cubicBezTo>
                    <a:pt x="1" y="0"/>
                    <a:pt x="2" y="0"/>
                    <a:pt x="1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2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1" name="Google Shape;6511;p16"/>
            <p:cNvSpPr/>
            <p:nvPr/>
          </p:nvSpPr>
          <p:spPr>
            <a:xfrm>
              <a:off x="3794875" y="4654075"/>
              <a:ext cx="281475" cy="242325"/>
            </a:xfrm>
            <a:custGeom>
              <a:avLst/>
              <a:gdLst/>
              <a:ahLst/>
              <a:cxnLst/>
              <a:rect l="l" t="t" r="r" b="b"/>
              <a:pathLst>
                <a:path w="11259" h="9693" extrusionOk="0">
                  <a:moveTo>
                    <a:pt x="2205" y="6079"/>
                  </a:moveTo>
                  <a:cubicBezTo>
                    <a:pt x="2208" y="6083"/>
                    <a:pt x="2211" y="6086"/>
                    <a:pt x="2213" y="6090"/>
                  </a:cubicBezTo>
                  <a:cubicBezTo>
                    <a:pt x="2211" y="6087"/>
                    <a:pt x="2208" y="6083"/>
                    <a:pt x="2205" y="6079"/>
                  </a:cubicBezTo>
                  <a:close/>
                  <a:moveTo>
                    <a:pt x="2212" y="6095"/>
                  </a:moveTo>
                  <a:lnTo>
                    <a:pt x="2212" y="6095"/>
                  </a:lnTo>
                  <a:cubicBezTo>
                    <a:pt x="2213" y="6098"/>
                    <a:pt x="2214" y="6099"/>
                    <a:pt x="2215" y="6100"/>
                  </a:cubicBezTo>
                  <a:cubicBezTo>
                    <a:pt x="2214" y="6099"/>
                    <a:pt x="2213" y="6097"/>
                    <a:pt x="2212" y="6095"/>
                  </a:cubicBezTo>
                  <a:close/>
                  <a:moveTo>
                    <a:pt x="1028" y="0"/>
                  </a:moveTo>
                  <a:cubicBezTo>
                    <a:pt x="1004" y="0"/>
                    <a:pt x="979" y="1"/>
                    <a:pt x="954" y="3"/>
                  </a:cubicBezTo>
                  <a:cubicBezTo>
                    <a:pt x="933" y="5"/>
                    <a:pt x="908" y="10"/>
                    <a:pt x="887" y="15"/>
                  </a:cubicBezTo>
                  <a:cubicBezTo>
                    <a:pt x="837" y="22"/>
                    <a:pt x="782" y="39"/>
                    <a:pt x="729" y="59"/>
                  </a:cubicBezTo>
                  <a:cubicBezTo>
                    <a:pt x="666" y="82"/>
                    <a:pt x="610" y="122"/>
                    <a:pt x="554" y="160"/>
                  </a:cubicBezTo>
                  <a:cubicBezTo>
                    <a:pt x="432" y="249"/>
                    <a:pt x="351" y="326"/>
                    <a:pt x="272" y="427"/>
                  </a:cubicBezTo>
                  <a:cubicBezTo>
                    <a:pt x="136" y="598"/>
                    <a:pt x="83" y="823"/>
                    <a:pt x="47" y="1040"/>
                  </a:cubicBezTo>
                  <a:cubicBezTo>
                    <a:pt x="1" y="1313"/>
                    <a:pt x="6" y="1598"/>
                    <a:pt x="21" y="1865"/>
                  </a:cubicBezTo>
                  <a:cubicBezTo>
                    <a:pt x="29" y="2034"/>
                    <a:pt x="44" y="2205"/>
                    <a:pt x="62" y="2380"/>
                  </a:cubicBezTo>
                  <a:cubicBezTo>
                    <a:pt x="98" y="2373"/>
                    <a:pt x="134" y="2369"/>
                    <a:pt x="170" y="2369"/>
                  </a:cubicBezTo>
                  <a:cubicBezTo>
                    <a:pt x="195" y="2369"/>
                    <a:pt x="220" y="2371"/>
                    <a:pt x="245" y="2375"/>
                  </a:cubicBezTo>
                  <a:cubicBezTo>
                    <a:pt x="377" y="2390"/>
                    <a:pt x="495" y="2477"/>
                    <a:pt x="582" y="2573"/>
                  </a:cubicBezTo>
                  <a:cubicBezTo>
                    <a:pt x="710" y="2712"/>
                    <a:pt x="808" y="2879"/>
                    <a:pt x="887" y="3048"/>
                  </a:cubicBezTo>
                  <a:cubicBezTo>
                    <a:pt x="977" y="3242"/>
                    <a:pt x="1055" y="3442"/>
                    <a:pt x="1127" y="3643"/>
                  </a:cubicBezTo>
                  <a:cubicBezTo>
                    <a:pt x="1206" y="3863"/>
                    <a:pt x="1276" y="4084"/>
                    <a:pt x="1347" y="4308"/>
                  </a:cubicBezTo>
                  <a:cubicBezTo>
                    <a:pt x="1398" y="4477"/>
                    <a:pt x="1451" y="4648"/>
                    <a:pt x="1512" y="4816"/>
                  </a:cubicBezTo>
                  <a:cubicBezTo>
                    <a:pt x="1540" y="4892"/>
                    <a:pt x="1572" y="4967"/>
                    <a:pt x="1608" y="5043"/>
                  </a:cubicBezTo>
                  <a:cubicBezTo>
                    <a:pt x="1662" y="5154"/>
                    <a:pt x="1717" y="5262"/>
                    <a:pt x="1775" y="5374"/>
                  </a:cubicBezTo>
                  <a:cubicBezTo>
                    <a:pt x="1909" y="5619"/>
                    <a:pt x="2051" y="5863"/>
                    <a:pt x="2212" y="6095"/>
                  </a:cubicBezTo>
                  <a:lnTo>
                    <a:pt x="2212" y="6095"/>
                  </a:lnTo>
                  <a:cubicBezTo>
                    <a:pt x="2212" y="6095"/>
                    <a:pt x="2212" y="6095"/>
                    <a:pt x="2212" y="6094"/>
                  </a:cubicBezTo>
                  <a:lnTo>
                    <a:pt x="2212" y="6094"/>
                  </a:lnTo>
                  <a:cubicBezTo>
                    <a:pt x="2375" y="6325"/>
                    <a:pt x="2551" y="6539"/>
                    <a:pt x="2764" y="6725"/>
                  </a:cubicBezTo>
                  <a:cubicBezTo>
                    <a:pt x="2872" y="6814"/>
                    <a:pt x="2987" y="6892"/>
                    <a:pt x="3110" y="6956"/>
                  </a:cubicBezTo>
                  <a:cubicBezTo>
                    <a:pt x="3186" y="6989"/>
                    <a:pt x="3261" y="7018"/>
                    <a:pt x="3340" y="7035"/>
                  </a:cubicBezTo>
                  <a:cubicBezTo>
                    <a:pt x="3401" y="7046"/>
                    <a:pt x="3460" y="7051"/>
                    <a:pt x="3521" y="7051"/>
                  </a:cubicBezTo>
                  <a:cubicBezTo>
                    <a:pt x="3535" y="7051"/>
                    <a:pt x="3550" y="7050"/>
                    <a:pt x="3566" y="7050"/>
                  </a:cubicBezTo>
                  <a:cubicBezTo>
                    <a:pt x="3639" y="7041"/>
                    <a:pt x="3711" y="7028"/>
                    <a:pt x="3782" y="7004"/>
                  </a:cubicBezTo>
                  <a:cubicBezTo>
                    <a:pt x="3838" y="6982"/>
                    <a:pt x="3890" y="6956"/>
                    <a:pt x="3940" y="6925"/>
                  </a:cubicBezTo>
                  <a:cubicBezTo>
                    <a:pt x="3985" y="6890"/>
                    <a:pt x="4027" y="6853"/>
                    <a:pt x="4064" y="6810"/>
                  </a:cubicBezTo>
                  <a:cubicBezTo>
                    <a:pt x="4129" y="6724"/>
                    <a:pt x="4183" y="6633"/>
                    <a:pt x="4233" y="6538"/>
                  </a:cubicBezTo>
                  <a:cubicBezTo>
                    <a:pt x="4284" y="6438"/>
                    <a:pt x="4328" y="6337"/>
                    <a:pt x="4386" y="6242"/>
                  </a:cubicBezTo>
                  <a:cubicBezTo>
                    <a:pt x="4439" y="6149"/>
                    <a:pt x="4502" y="6056"/>
                    <a:pt x="4580" y="5980"/>
                  </a:cubicBezTo>
                  <a:cubicBezTo>
                    <a:pt x="4653" y="5911"/>
                    <a:pt x="4738" y="5846"/>
                    <a:pt x="4831" y="5806"/>
                  </a:cubicBezTo>
                  <a:cubicBezTo>
                    <a:pt x="4896" y="5777"/>
                    <a:pt x="4962" y="5750"/>
                    <a:pt x="5032" y="5738"/>
                  </a:cubicBezTo>
                  <a:cubicBezTo>
                    <a:pt x="5085" y="5727"/>
                    <a:pt x="5140" y="5718"/>
                    <a:pt x="5193" y="5713"/>
                  </a:cubicBezTo>
                  <a:cubicBezTo>
                    <a:pt x="5237" y="5709"/>
                    <a:pt x="5282" y="5707"/>
                    <a:pt x="5326" y="5707"/>
                  </a:cubicBezTo>
                  <a:cubicBezTo>
                    <a:pt x="5384" y="5707"/>
                    <a:pt x="5442" y="5710"/>
                    <a:pt x="5497" y="5718"/>
                  </a:cubicBezTo>
                  <a:cubicBezTo>
                    <a:pt x="5614" y="5735"/>
                    <a:pt x="5730" y="5761"/>
                    <a:pt x="5839" y="5803"/>
                  </a:cubicBezTo>
                  <a:cubicBezTo>
                    <a:pt x="5943" y="5839"/>
                    <a:pt x="6043" y="5883"/>
                    <a:pt x="6141" y="5934"/>
                  </a:cubicBezTo>
                  <a:cubicBezTo>
                    <a:pt x="6622" y="6186"/>
                    <a:pt x="7030" y="6554"/>
                    <a:pt x="7416" y="6932"/>
                  </a:cubicBezTo>
                  <a:cubicBezTo>
                    <a:pt x="7602" y="7111"/>
                    <a:pt x="7781" y="7297"/>
                    <a:pt x="7962" y="7481"/>
                  </a:cubicBezTo>
                  <a:cubicBezTo>
                    <a:pt x="8109" y="7631"/>
                    <a:pt x="8257" y="7781"/>
                    <a:pt x="8417" y="7917"/>
                  </a:cubicBezTo>
                  <a:cubicBezTo>
                    <a:pt x="9121" y="8510"/>
                    <a:pt x="9871" y="9056"/>
                    <a:pt x="10700" y="9460"/>
                  </a:cubicBezTo>
                  <a:cubicBezTo>
                    <a:pt x="10687" y="9453"/>
                    <a:pt x="10675" y="9447"/>
                    <a:pt x="10662" y="9440"/>
                  </a:cubicBezTo>
                  <a:lnTo>
                    <a:pt x="10662" y="9440"/>
                  </a:lnTo>
                  <a:cubicBezTo>
                    <a:pt x="10856" y="9533"/>
                    <a:pt x="11056" y="9619"/>
                    <a:pt x="11258" y="9692"/>
                  </a:cubicBezTo>
                  <a:cubicBezTo>
                    <a:pt x="10879" y="9447"/>
                    <a:pt x="10524" y="9187"/>
                    <a:pt x="10196" y="8914"/>
                  </a:cubicBezTo>
                  <a:lnTo>
                    <a:pt x="10167" y="8888"/>
                  </a:lnTo>
                  <a:lnTo>
                    <a:pt x="10131" y="8864"/>
                  </a:lnTo>
                  <a:cubicBezTo>
                    <a:pt x="9651" y="8441"/>
                    <a:pt x="9184" y="7965"/>
                    <a:pt x="8746" y="7449"/>
                  </a:cubicBezTo>
                  <a:cubicBezTo>
                    <a:pt x="8517" y="7179"/>
                    <a:pt x="8287" y="6890"/>
                    <a:pt x="8044" y="6567"/>
                  </a:cubicBezTo>
                  <a:cubicBezTo>
                    <a:pt x="7869" y="6334"/>
                    <a:pt x="7602" y="5985"/>
                    <a:pt x="7301" y="5669"/>
                  </a:cubicBezTo>
                  <a:cubicBezTo>
                    <a:pt x="6827" y="5170"/>
                    <a:pt x="6244" y="4719"/>
                    <a:pt x="5571" y="4321"/>
                  </a:cubicBezTo>
                  <a:cubicBezTo>
                    <a:pt x="5418" y="4232"/>
                    <a:pt x="5262" y="4147"/>
                    <a:pt x="5105" y="4065"/>
                  </a:cubicBezTo>
                  <a:lnTo>
                    <a:pt x="5064" y="4044"/>
                  </a:lnTo>
                  <a:lnTo>
                    <a:pt x="5018" y="4016"/>
                  </a:lnTo>
                  <a:cubicBezTo>
                    <a:pt x="4855" y="3931"/>
                    <a:pt x="4693" y="3845"/>
                    <a:pt x="4535" y="3753"/>
                  </a:cubicBezTo>
                  <a:cubicBezTo>
                    <a:pt x="4266" y="3601"/>
                    <a:pt x="4032" y="3442"/>
                    <a:pt x="3820" y="3268"/>
                  </a:cubicBezTo>
                  <a:cubicBezTo>
                    <a:pt x="3570" y="3057"/>
                    <a:pt x="3347" y="2811"/>
                    <a:pt x="3136" y="2518"/>
                  </a:cubicBezTo>
                  <a:cubicBezTo>
                    <a:pt x="2916" y="2199"/>
                    <a:pt x="2727" y="1863"/>
                    <a:pt x="2533" y="1517"/>
                  </a:cubicBezTo>
                  <a:lnTo>
                    <a:pt x="2491" y="1441"/>
                  </a:lnTo>
                  <a:cubicBezTo>
                    <a:pt x="2342" y="1175"/>
                    <a:pt x="2174" y="872"/>
                    <a:pt x="1974" y="601"/>
                  </a:cubicBezTo>
                  <a:cubicBezTo>
                    <a:pt x="1874" y="461"/>
                    <a:pt x="1757" y="338"/>
                    <a:pt x="1631" y="233"/>
                  </a:cubicBezTo>
                  <a:cubicBezTo>
                    <a:pt x="1493" y="120"/>
                    <a:pt x="1351" y="48"/>
                    <a:pt x="1214" y="22"/>
                  </a:cubicBezTo>
                  <a:cubicBezTo>
                    <a:pt x="1147" y="7"/>
                    <a:pt x="1088" y="0"/>
                    <a:pt x="1028" y="0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2" name="Google Shape;6512;p16"/>
            <p:cNvSpPr/>
            <p:nvPr/>
          </p:nvSpPr>
          <p:spPr>
            <a:xfrm>
              <a:off x="4229475" y="4756200"/>
              <a:ext cx="22425" cy="178925"/>
            </a:xfrm>
            <a:custGeom>
              <a:avLst/>
              <a:gdLst/>
              <a:ahLst/>
              <a:cxnLst/>
              <a:rect l="l" t="t" r="r" b="b"/>
              <a:pathLst>
                <a:path w="897" h="7157" extrusionOk="0">
                  <a:moveTo>
                    <a:pt x="286" y="1"/>
                  </a:moveTo>
                  <a:cubicBezTo>
                    <a:pt x="280" y="1"/>
                    <a:pt x="273" y="2"/>
                    <a:pt x="266" y="3"/>
                  </a:cubicBezTo>
                  <a:cubicBezTo>
                    <a:pt x="221" y="12"/>
                    <a:pt x="180" y="66"/>
                    <a:pt x="196" y="112"/>
                  </a:cubicBezTo>
                  <a:cubicBezTo>
                    <a:pt x="425" y="852"/>
                    <a:pt x="566" y="1615"/>
                    <a:pt x="630" y="2386"/>
                  </a:cubicBezTo>
                  <a:lnTo>
                    <a:pt x="630" y="2386"/>
                  </a:lnTo>
                  <a:cubicBezTo>
                    <a:pt x="630" y="2384"/>
                    <a:pt x="629" y="2382"/>
                    <a:pt x="628" y="2382"/>
                  </a:cubicBezTo>
                  <a:lnTo>
                    <a:pt x="628" y="2382"/>
                  </a:lnTo>
                  <a:cubicBezTo>
                    <a:pt x="702" y="3330"/>
                    <a:pt x="661" y="4289"/>
                    <a:pt x="487" y="5228"/>
                  </a:cubicBezTo>
                  <a:lnTo>
                    <a:pt x="487" y="5228"/>
                  </a:lnTo>
                  <a:cubicBezTo>
                    <a:pt x="488" y="5225"/>
                    <a:pt x="488" y="5222"/>
                    <a:pt x="489" y="5218"/>
                  </a:cubicBezTo>
                  <a:lnTo>
                    <a:pt x="489" y="5218"/>
                  </a:lnTo>
                  <a:cubicBezTo>
                    <a:pt x="437" y="5488"/>
                    <a:pt x="377" y="5754"/>
                    <a:pt x="305" y="6017"/>
                  </a:cubicBezTo>
                  <a:cubicBezTo>
                    <a:pt x="230" y="6297"/>
                    <a:pt x="152" y="6580"/>
                    <a:pt x="46" y="6848"/>
                  </a:cubicBezTo>
                  <a:cubicBezTo>
                    <a:pt x="0" y="6968"/>
                    <a:pt x="79" y="7106"/>
                    <a:pt x="196" y="7144"/>
                  </a:cubicBezTo>
                  <a:cubicBezTo>
                    <a:pt x="219" y="7152"/>
                    <a:pt x="244" y="7156"/>
                    <a:pt x="269" y="7156"/>
                  </a:cubicBezTo>
                  <a:cubicBezTo>
                    <a:pt x="306" y="7156"/>
                    <a:pt x="344" y="7147"/>
                    <a:pt x="377" y="7130"/>
                  </a:cubicBezTo>
                  <a:cubicBezTo>
                    <a:pt x="425" y="7106"/>
                    <a:pt x="477" y="7051"/>
                    <a:pt x="491" y="6996"/>
                  </a:cubicBezTo>
                  <a:cubicBezTo>
                    <a:pt x="547" y="6735"/>
                    <a:pt x="616" y="6475"/>
                    <a:pt x="664" y="6214"/>
                  </a:cubicBezTo>
                  <a:cubicBezTo>
                    <a:pt x="718" y="5923"/>
                    <a:pt x="760" y="5633"/>
                    <a:pt x="793" y="5342"/>
                  </a:cubicBezTo>
                  <a:cubicBezTo>
                    <a:pt x="862" y="4749"/>
                    <a:pt x="896" y="4153"/>
                    <a:pt x="894" y="3552"/>
                  </a:cubicBezTo>
                  <a:cubicBezTo>
                    <a:pt x="892" y="2965"/>
                    <a:pt x="848" y="2376"/>
                    <a:pt x="764" y="1797"/>
                  </a:cubicBezTo>
                  <a:cubicBezTo>
                    <a:pt x="681" y="1212"/>
                    <a:pt x="552" y="636"/>
                    <a:pt x="377" y="75"/>
                  </a:cubicBezTo>
                  <a:cubicBezTo>
                    <a:pt x="364" y="32"/>
                    <a:pt x="330" y="1"/>
                    <a:pt x="286" y="1"/>
                  </a:cubicBezTo>
                  <a:close/>
                </a:path>
              </a:pathLst>
            </a:custGeom>
            <a:solidFill>
              <a:srgbClr val="F2D9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3" name="Google Shape;6513;p16"/>
            <p:cNvSpPr/>
            <p:nvPr/>
          </p:nvSpPr>
          <p:spPr>
            <a:xfrm>
              <a:off x="4230425" y="4688900"/>
              <a:ext cx="79275" cy="245925"/>
            </a:xfrm>
            <a:custGeom>
              <a:avLst/>
              <a:gdLst/>
              <a:ahLst/>
              <a:cxnLst/>
              <a:rect l="l" t="t" r="r" b="b"/>
              <a:pathLst>
                <a:path w="3171" h="9837" extrusionOk="0">
                  <a:moveTo>
                    <a:pt x="2673" y="3556"/>
                  </a:moveTo>
                  <a:cubicBezTo>
                    <a:pt x="2673" y="3557"/>
                    <a:pt x="2673" y="3558"/>
                    <a:pt x="2673" y="3558"/>
                  </a:cubicBezTo>
                  <a:cubicBezTo>
                    <a:pt x="2673" y="3558"/>
                    <a:pt x="2673" y="3557"/>
                    <a:pt x="2673" y="3556"/>
                  </a:cubicBezTo>
                  <a:close/>
                  <a:moveTo>
                    <a:pt x="1558" y="6560"/>
                  </a:moveTo>
                  <a:lnTo>
                    <a:pt x="1558" y="6560"/>
                  </a:lnTo>
                  <a:cubicBezTo>
                    <a:pt x="1557" y="6562"/>
                    <a:pt x="1556" y="6563"/>
                    <a:pt x="1555" y="6566"/>
                  </a:cubicBezTo>
                  <a:cubicBezTo>
                    <a:pt x="1556" y="6564"/>
                    <a:pt x="1557" y="6562"/>
                    <a:pt x="1558" y="6560"/>
                  </a:cubicBezTo>
                  <a:close/>
                  <a:moveTo>
                    <a:pt x="1554" y="6567"/>
                  </a:moveTo>
                  <a:cubicBezTo>
                    <a:pt x="1553" y="6567"/>
                    <a:pt x="1552" y="6568"/>
                    <a:pt x="1552" y="6569"/>
                  </a:cubicBezTo>
                  <a:cubicBezTo>
                    <a:pt x="1553" y="6568"/>
                    <a:pt x="1554" y="6568"/>
                    <a:pt x="1554" y="6567"/>
                  </a:cubicBezTo>
                  <a:close/>
                  <a:moveTo>
                    <a:pt x="1206" y="7235"/>
                  </a:moveTo>
                  <a:lnTo>
                    <a:pt x="1206" y="7235"/>
                  </a:lnTo>
                  <a:cubicBezTo>
                    <a:pt x="1190" y="7265"/>
                    <a:pt x="1176" y="7294"/>
                    <a:pt x="1160" y="7326"/>
                  </a:cubicBezTo>
                  <a:cubicBezTo>
                    <a:pt x="1174" y="7294"/>
                    <a:pt x="1190" y="7265"/>
                    <a:pt x="1206" y="7235"/>
                  </a:cubicBezTo>
                  <a:close/>
                  <a:moveTo>
                    <a:pt x="2994" y="0"/>
                  </a:moveTo>
                  <a:cubicBezTo>
                    <a:pt x="2988" y="0"/>
                    <a:pt x="2983" y="1"/>
                    <a:pt x="2977" y="2"/>
                  </a:cubicBezTo>
                  <a:lnTo>
                    <a:pt x="2973" y="2"/>
                  </a:lnTo>
                  <a:cubicBezTo>
                    <a:pt x="2922" y="9"/>
                    <a:pt x="2895" y="55"/>
                    <a:pt x="2902" y="105"/>
                  </a:cubicBezTo>
                  <a:cubicBezTo>
                    <a:pt x="2922" y="282"/>
                    <a:pt x="2934" y="460"/>
                    <a:pt x="2943" y="636"/>
                  </a:cubicBezTo>
                  <a:lnTo>
                    <a:pt x="2943" y="636"/>
                  </a:lnTo>
                  <a:cubicBezTo>
                    <a:pt x="2943" y="635"/>
                    <a:pt x="2943" y="635"/>
                    <a:pt x="2943" y="634"/>
                  </a:cubicBezTo>
                  <a:lnTo>
                    <a:pt x="2943" y="634"/>
                  </a:lnTo>
                  <a:cubicBezTo>
                    <a:pt x="2966" y="1125"/>
                    <a:pt x="2958" y="1624"/>
                    <a:pt x="2914" y="2115"/>
                  </a:cubicBezTo>
                  <a:cubicBezTo>
                    <a:pt x="2871" y="2601"/>
                    <a:pt x="2776" y="3080"/>
                    <a:pt x="2673" y="3556"/>
                  </a:cubicBezTo>
                  <a:lnTo>
                    <a:pt x="2673" y="3556"/>
                  </a:lnTo>
                  <a:cubicBezTo>
                    <a:pt x="2673" y="3555"/>
                    <a:pt x="2674" y="3554"/>
                    <a:pt x="2674" y="3554"/>
                  </a:cubicBezTo>
                  <a:lnTo>
                    <a:pt x="2674" y="3554"/>
                  </a:lnTo>
                  <a:cubicBezTo>
                    <a:pt x="2672" y="3560"/>
                    <a:pt x="2671" y="3566"/>
                    <a:pt x="2670" y="3572"/>
                  </a:cubicBezTo>
                  <a:lnTo>
                    <a:pt x="2670" y="3572"/>
                  </a:lnTo>
                  <a:cubicBezTo>
                    <a:pt x="2670" y="3567"/>
                    <a:pt x="2671" y="3563"/>
                    <a:pt x="2672" y="3558"/>
                  </a:cubicBezTo>
                  <a:lnTo>
                    <a:pt x="2672" y="3558"/>
                  </a:lnTo>
                  <a:cubicBezTo>
                    <a:pt x="2671" y="3566"/>
                    <a:pt x="2669" y="3572"/>
                    <a:pt x="2668" y="3578"/>
                  </a:cubicBezTo>
                  <a:lnTo>
                    <a:pt x="2668" y="3578"/>
                  </a:lnTo>
                  <a:cubicBezTo>
                    <a:pt x="2669" y="3576"/>
                    <a:pt x="2669" y="3574"/>
                    <a:pt x="2670" y="3572"/>
                  </a:cubicBezTo>
                  <a:lnTo>
                    <a:pt x="2670" y="3572"/>
                  </a:lnTo>
                  <a:cubicBezTo>
                    <a:pt x="2668" y="3578"/>
                    <a:pt x="2667" y="3585"/>
                    <a:pt x="2665" y="3593"/>
                  </a:cubicBezTo>
                  <a:lnTo>
                    <a:pt x="2665" y="3588"/>
                  </a:lnTo>
                  <a:cubicBezTo>
                    <a:pt x="2666" y="3585"/>
                    <a:pt x="2667" y="3581"/>
                    <a:pt x="2668" y="3578"/>
                  </a:cubicBezTo>
                  <a:lnTo>
                    <a:pt x="2668" y="3578"/>
                  </a:lnTo>
                  <a:cubicBezTo>
                    <a:pt x="2667" y="3581"/>
                    <a:pt x="2666" y="3584"/>
                    <a:pt x="2665" y="3587"/>
                  </a:cubicBezTo>
                  <a:cubicBezTo>
                    <a:pt x="2665" y="3588"/>
                    <a:pt x="2665" y="3591"/>
                    <a:pt x="2664" y="3593"/>
                  </a:cubicBezTo>
                  <a:lnTo>
                    <a:pt x="2664" y="3591"/>
                  </a:lnTo>
                  <a:cubicBezTo>
                    <a:pt x="2606" y="3840"/>
                    <a:pt x="2542" y="4088"/>
                    <a:pt x="2470" y="4334"/>
                  </a:cubicBezTo>
                  <a:cubicBezTo>
                    <a:pt x="2397" y="4597"/>
                    <a:pt x="2303" y="4851"/>
                    <a:pt x="2209" y="5107"/>
                  </a:cubicBezTo>
                  <a:cubicBezTo>
                    <a:pt x="2112" y="5362"/>
                    <a:pt x="2005" y="5611"/>
                    <a:pt x="1895" y="5864"/>
                  </a:cubicBezTo>
                  <a:cubicBezTo>
                    <a:pt x="1845" y="5978"/>
                    <a:pt x="1786" y="6092"/>
                    <a:pt x="1730" y="6205"/>
                  </a:cubicBezTo>
                  <a:cubicBezTo>
                    <a:pt x="1673" y="6323"/>
                    <a:pt x="1617" y="6439"/>
                    <a:pt x="1558" y="6557"/>
                  </a:cubicBezTo>
                  <a:cubicBezTo>
                    <a:pt x="1561" y="6551"/>
                    <a:pt x="1564" y="6546"/>
                    <a:pt x="1568" y="6540"/>
                  </a:cubicBezTo>
                  <a:lnTo>
                    <a:pt x="1568" y="6540"/>
                  </a:lnTo>
                  <a:cubicBezTo>
                    <a:pt x="1564" y="6547"/>
                    <a:pt x="1561" y="6554"/>
                    <a:pt x="1558" y="6560"/>
                  </a:cubicBezTo>
                  <a:lnTo>
                    <a:pt x="1558" y="6560"/>
                  </a:lnTo>
                  <a:cubicBezTo>
                    <a:pt x="1558" y="6559"/>
                    <a:pt x="1559" y="6558"/>
                    <a:pt x="1559" y="6557"/>
                  </a:cubicBezTo>
                  <a:lnTo>
                    <a:pt x="1559" y="6557"/>
                  </a:lnTo>
                  <a:cubicBezTo>
                    <a:pt x="1558" y="6559"/>
                    <a:pt x="1557" y="6563"/>
                    <a:pt x="1555" y="6566"/>
                  </a:cubicBezTo>
                  <a:lnTo>
                    <a:pt x="1555" y="6566"/>
                  </a:lnTo>
                  <a:cubicBezTo>
                    <a:pt x="1555" y="6566"/>
                    <a:pt x="1555" y="6566"/>
                    <a:pt x="1555" y="6566"/>
                  </a:cubicBezTo>
                  <a:lnTo>
                    <a:pt x="1555" y="6566"/>
                  </a:lnTo>
                  <a:cubicBezTo>
                    <a:pt x="1555" y="6566"/>
                    <a:pt x="1555" y="6566"/>
                    <a:pt x="1555" y="6566"/>
                  </a:cubicBezTo>
                  <a:lnTo>
                    <a:pt x="1555" y="6566"/>
                  </a:lnTo>
                  <a:cubicBezTo>
                    <a:pt x="1555" y="6566"/>
                    <a:pt x="1554" y="6567"/>
                    <a:pt x="1554" y="6567"/>
                  </a:cubicBezTo>
                  <a:lnTo>
                    <a:pt x="1554" y="6567"/>
                  </a:lnTo>
                  <a:cubicBezTo>
                    <a:pt x="1554" y="6567"/>
                    <a:pt x="1554" y="6567"/>
                    <a:pt x="1555" y="6567"/>
                  </a:cubicBezTo>
                  <a:lnTo>
                    <a:pt x="1555" y="6567"/>
                  </a:lnTo>
                  <a:cubicBezTo>
                    <a:pt x="1552" y="6570"/>
                    <a:pt x="1550" y="6575"/>
                    <a:pt x="1548" y="6579"/>
                  </a:cubicBezTo>
                  <a:lnTo>
                    <a:pt x="1548" y="6579"/>
                  </a:lnTo>
                  <a:cubicBezTo>
                    <a:pt x="1549" y="6576"/>
                    <a:pt x="1551" y="6572"/>
                    <a:pt x="1552" y="6569"/>
                  </a:cubicBezTo>
                  <a:lnTo>
                    <a:pt x="1552" y="6569"/>
                  </a:lnTo>
                  <a:cubicBezTo>
                    <a:pt x="1493" y="6682"/>
                    <a:pt x="1436" y="6796"/>
                    <a:pt x="1377" y="6909"/>
                  </a:cubicBezTo>
                  <a:cubicBezTo>
                    <a:pt x="1320" y="7018"/>
                    <a:pt x="1262" y="7126"/>
                    <a:pt x="1206" y="7235"/>
                  </a:cubicBezTo>
                  <a:cubicBezTo>
                    <a:pt x="1120" y="7399"/>
                    <a:pt x="1029" y="7557"/>
                    <a:pt x="937" y="7715"/>
                  </a:cubicBezTo>
                  <a:cubicBezTo>
                    <a:pt x="844" y="7873"/>
                    <a:pt x="755" y="8034"/>
                    <a:pt x="665" y="8195"/>
                  </a:cubicBezTo>
                  <a:cubicBezTo>
                    <a:pt x="482" y="8508"/>
                    <a:pt x="284" y="8812"/>
                    <a:pt x="100" y="9125"/>
                  </a:cubicBezTo>
                  <a:cubicBezTo>
                    <a:pt x="40" y="9233"/>
                    <a:pt x="1" y="9339"/>
                    <a:pt x="23" y="9467"/>
                  </a:cubicBezTo>
                  <a:cubicBezTo>
                    <a:pt x="43" y="9582"/>
                    <a:pt x="109" y="9686"/>
                    <a:pt x="202" y="9754"/>
                  </a:cubicBezTo>
                  <a:cubicBezTo>
                    <a:pt x="280" y="9810"/>
                    <a:pt x="371" y="9837"/>
                    <a:pt x="463" y="9837"/>
                  </a:cubicBezTo>
                  <a:cubicBezTo>
                    <a:pt x="604" y="9837"/>
                    <a:pt x="745" y="9772"/>
                    <a:pt x="831" y="9650"/>
                  </a:cubicBezTo>
                  <a:cubicBezTo>
                    <a:pt x="1071" y="9302"/>
                    <a:pt x="1268" y="8923"/>
                    <a:pt x="1465" y="8549"/>
                  </a:cubicBezTo>
                  <a:cubicBezTo>
                    <a:pt x="1657" y="8185"/>
                    <a:pt x="1821" y="7808"/>
                    <a:pt x="1979" y="7429"/>
                  </a:cubicBezTo>
                  <a:cubicBezTo>
                    <a:pt x="2059" y="7239"/>
                    <a:pt x="2130" y="7041"/>
                    <a:pt x="2194" y="6846"/>
                  </a:cubicBezTo>
                  <a:cubicBezTo>
                    <a:pt x="2259" y="6645"/>
                    <a:pt x="2326" y="6450"/>
                    <a:pt x="2384" y="6246"/>
                  </a:cubicBezTo>
                  <a:cubicBezTo>
                    <a:pt x="2440" y="6043"/>
                    <a:pt x="2499" y="5842"/>
                    <a:pt x="2550" y="5637"/>
                  </a:cubicBezTo>
                  <a:cubicBezTo>
                    <a:pt x="2605" y="5434"/>
                    <a:pt x="2661" y="5232"/>
                    <a:pt x="2708" y="5026"/>
                  </a:cubicBezTo>
                  <a:cubicBezTo>
                    <a:pt x="2902" y="4218"/>
                    <a:pt x="3052" y="3400"/>
                    <a:pt x="3118" y="2570"/>
                  </a:cubicBezTo>
                  <a:cubicBezTo>
                    <a:pt x="3151" y="2159"/>
                    <a:pt x="3171" y="1744"/>
                    <a:pt x="3168" y="1332"/>
                  </a:cubicBezTo>
                  <a:cubicBezTo>
                    <a:pt x="3168" y="914"/>
                    <a:pt x="3132" y="492"/>
                    <a:pt x="3085" y="77"/>
                  </a:cubicBezTo>
                  <a:cubicBezTo>
                    <a:pt x="3080" y="32"/>
                    <a:pt x="3037" y="0"/>
                    <a:pt x="2994" y="0"/>
                  </a:cubicBezTo>
                  <a:close/>
                </a:path>
              </a:pathLst>
            </a:custGeom>
            <a:solidFill>
              <a:srgbClr val="F2D9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4" name="Google Shape;6514;p16"/>
            <p:cNvSpPr/>
            <p:nvPr/>
          </p:nvSpPr>
          <p:spPr>
            <a:xfrm>
              <a:off x="4238850" y="4773000"/>
              <a:ext cx="97900" cy="156725"/>
            </a:xfrm>
            <a:custGeom>
              <a:avLst/>
              <a:gdLst/>
              <a:ahLst/>
              <a:cxnLst/>
              <a:rect l="l" t="t" r="r" b="b"/>
              <a:pathLst>
                <a:path w="3916" h="6269" extrusionOk="0">
                  <a:moveTo>
                    <a:pt x="837" y="5148"/>
                  </a:moveTo>
                  <a:lnTo>
                    <a:pt x="837" y="5148"/>
                  </a:lnTo>
                  <a:cubicBezTo>
                    <a:pt x="837" y="5148"/>
                    <a:pt x="837" y="5149"/>
                    <a:pt x="837" y="5149"/>
                  </a:cubicBezTo>
                  <a:lnTo>
                    <a:pt x="837" y="5149"/>
                  </a:lnTo>
                  <a:cubicBezTo>
                    <a:pt x="837" y="5149"/>
                    <a:pt x="837" y="5148"/>
                    <a:pt x="837" y="5148"/>
                  </a:cubicBezTo>
                  <a:close/>
                  <a:moveTo>
                    <a:pt x="3811" y="0"/>
                  </a:moveTo>
                  <a:cubicBezTo>
                    <a:pt x="3805" y="0"/>
                    <a:pt x="3799" y="1"/>
                    <a:pt x="3793" y="2"/>
                  </a:cubicBezTo>
                  <a:cubicBezTo>
                    <a:pt x="3765" y="8"/>
                    <a:pt x="3739" y="29"/>
                    <a:pt x="3727" y="59"/>
                  </a:cubicBezTo>
                  <a:cubicBezTo>
                    <a:pt x="3595" y="436"/>
                    <a:pt x="3444" y="803"/>
                    <a:pt x="3289" y="1171"/>
                  </a:cubicBezTo>
                  <a:cubicBezTo>
                    <a:pt x="3124" y="1560"/>
                    <a:pt x="2953" y="1948"/>
                    <a:pt x="2756" y="2324"/>
                  </a:cubicBezTo>
                  <a:cubicBezTo>
                    <a:pt x="2756" y="2321"/>
                    <a:pt x="2758" y="2321"/>
                    <a:pt x="2758" y="2320"/>
                  </a:cubicBezTo>
                  <a:lnTo>
                    <a:pt x="2758" y="2320"/>
                  </a:lnTo>
                  <a:cubicBezTo>
                    <a:pt x="2630" y="2554"/>
                    <a:pt x="2508" y="2793"/>
                    <a:pt x="2374" y="3024"/>
                  </a:cubicBezTo>
                  <a:cubicBezTo>
                    <a:pt x="2221" y="3282"/>
                    <a:pt x="2067" y="3539"/>
                    <a:pt x="1900" y="3791"/>
                  </a:cubicBezTo>
                  <a:cubicBezTo>
                    <a:pt x="1589" y="4265"/>
                    <a:pt x="1241" y="4713"/>
                    <a:pt x="856" y="5129"/>
                  </a:cubicBezTo>
                  <a:lnTo>
                    <a:pt x="865" y="5121"/>
                  </a:lnTo>
                  <a:lnTo>
                    <a:pt x="865" y="5121"/>
                  </a:lnTo>
                  <a:cubicBezTo>
                    <a:pt x="861" y="5126"/>
                    <a:pt x="856" y="5130"/>
                    <a:pt x="851" y="5135"/>
                  </a:cubicBezTo>
                  <a:lnTo>
                    <a:pt x="851" y="5135"/>
                  </a:lnTo>
                  <a:cubicBezTo>
                    <a:pt x="853" y="5132"/>
                    <a:pt x="855" y="5130"/>
                    <a:pt x="856" y="5128"/>
                  </a:cubicBezTo>
                  <a:lnTo>
                    <a:pt x="856" y="5128"/>
                  </a:lnTo>
                  <a:lnTo>
                    <a:pt x="847" y="5137"/>
                  </a:lnTo>
                  <a:cubicBezTo>
                    <a:pt x="847" y="5138"/>
                    <a:pt x="847" y="5139"/>
                    <a:pt x="846" y="5140"/>
                  </a:cubicBezTo>
                  <a:lnTo>
                    <a:pt x="846" y="5140"/>
                  </a:lnTo>
                  <a:cubicBezTo>
                    <a:pt x="846" y="5139"/>
                    <a:pt x="847" y="5139"/>
                    <a:pt x="847" y="5138"/>
                  </a:cubicBezTo>
                  <a:cubicBezTo>
                    <a:pt x="849" y="5137"/>
                    <a:pt x="850" y="5136"/>
                    <a:pt x="851" y="5135"/>
                  </a:cubicBezTo>
                  <a:lnTo>
                    <a:pt x="851" y="5135"/>
                  </a:lnTo>
                  <a:cubicBezTo>
                    <a:pt x="848" y="5139"/>
                    <a:pt x="843" y="5144"/>
                    <a:pt x="839" y="5148"/>
                  </a:cubicBezTo>
                  <a:cubicBezTo>
                    <a:pt x="841" y="5145"/>
                    <a:pt x="844" y="5142"/>
                    <a:pt x="846" y="5140"/>
                  </a:cubicBezTo>
                  <a:lnTo>
                    <a:pt x="846" y="5140"/>
                  </a:lnTo>
                  <a:cubicBezTo>
                    <a:pt x="841" y="5144"/>
                    <a:pt x="837" y="5149"/>
                    <a:pt x="832" y="5154"/>
                  </a:cubicBezTo>
                  <a:lnTo>
                    <a:pt x="832" y="5154"/>
                  </a:lnTo>
                  <a:cubicBezTo>
                    <a:pt x="834" y="5152"/>
                    <a:pt x="835" y="5150"/>
                    <a:pt x="837" y="5149"/>
                  </a:cubicBezTo>
                  <a:lnTo>
                    <a:pt x="837" y="5149"/>
                  </a:lnTo>
                  <a:cubicBezTo>
                    <a:pt x="834" y="5151"/>
                    <a:pt x="832" y="5154"/>
                    <a:pt x="829" y="5156"/>
                  </a:cubicBezTo>
                  <a:lnTo>
                    <a:pt x="829" y="5156"/>
                  </a:lnTo>
                  <a:cubicBezTo>
                    <a:pt x="829" y="5157"/>
                    <a:pt x="828" y="5158"/>
                    <a:pt x="827" y="5158"/>
                  </a:cubicBezTo>
                  <a:cubicBezTo>
                    <a:pt x="828" y="5158"/>
                    <a:pt x="828" y="5157"/>
                    <a:pt x="829" y="5157"/>
                  </a:cubicBezTo>
                  <a:lnTo>
                    <a:pt x="829" y="5157"/>
                  </a:lnTo>
                  <a:cubicBezTo>
                    <a:pt x="732" y="5257"/>
                    <a:pt x="633" y="5355"/>
                    <a:pt x="532" y="5451"/>
                  </a:cubicBezTo>
                  <a:cubicBezTo>
                    <a:pt x="401" y="5576"/>
                    <a:pt x="260" y="5694"/>
                    <a:pt x="126" y="5813"/>
                  </a:cubicBezTo>
                  <a:cubicBezTo>
                    <a:pt x="20" y="5906"/>
                    <a:pt x="0" y="6064"/>
                    <a:pt x="92" y="6176"/>
                  </a:cubicBezTo>
                  <a:cubicBezTo>
                    <a:pt x="141" y="6237"/>
                    <a:pt x="216" y="6269"/>
                    <a:pt x="291" y="6269"/>
                  </a:cubicBezTo>
                  <a:cubicBezTo>
                    <a:pt x="349" y="6269"/>
                    <a:pt x="407" y="6250"/>
                    <a:pt x="454" y="6211"/>
                  </a:cubicBezTo>
                  <a:cubicBezTo>
                    <a:pt x="672" y="6031"/>
                    <a:pt x="869" y="5830"/>
                    <a:pt x="1063" y="5625"/>
                  </a:cubicBezTo>
                  <a:cubicBezTo>
                    <a:pt x="1270" y="5404"/>
                    <a:pt x="1464" y="5177"/>
                    <a:pt x="1646" y="4937"/>
                  </a:cubicBezTo>
                  <a:cubicBezTo>
                    <a:pt x="2011" y="4461"/>
                    <a:pt x="2324" y="3946"/>
                    <a:pt x="2600" y="3417"/>
                  </a:cubicBezTo>
                  <a:cubicBezTo>
                    <a:pt x="2729" y="3169"/>
                    <a:pt x="2850" y="2915"/>
                    <a:pt x="2960" y="2658"/>
                  </a:cubicBezTo>
                  <a:cubicBezTo>
                    <a:pt x="3016" y="2530"/>
                    <a:pt x="3068" y="2398"/>
                    <a:pt x="3121" y="2268"/>
                  </a:cubicBezTo>
                  <a:cubicBezTo>
                    <a:pt x="3180" y="2119"/>
                    <a:pt x="3240" y="1970"/>
                    <a:pt x="3301" y="1819"/>
                  </a:cubicBezTo>
                  <a:cubicBezTo>
                    <a:pt x="3410" y="1539"/>
                    <a:pt x="3513" y="1257"/>
                    <a:pt x="3612" y="971"/>
                  </a:cubicBezTo>
                  <a:cubicBezTo>
                    <a:pt x="3711" y="691"/>
                    <a:pt x="3803" y="408"/>
                    <a:pt x="3900" y="125"/>
                  </a:cubicBezTo>
                  <a:cubicBezTo>
                    <a:pt x="3915" y="78"/>
                    <a:pt x="3892" y="23"/>
                    <a:pt x="3844" y="6"/>
                  </a:cubicBezTo>
                  <a:cubicBezTo>
                    <a:pt x="3833" y="2"/>
                    <a:pt x="3822" y="0"/>
                    <a:pt x="3811" y="0"/>
                  </a:cubicBezTo>
                  <a:close/>
                </a:path>
              </a:pathLst>
            </a:custGeom>
            <a:solidFill>
              <a:srgbClr val="F2D9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5" name="Google Shape;6515;p16"/>
            <p:cNvSpPr/>
            <p:nvPr/>
          </p:nvSpPr>
          <p:spPr>
            <a:xfrm>
              <a:off x="4235825" y="4743900"/>
              <a:ext cx="41650" cy="180275"/>
            </a:xfrm>
            <a:custGeom>
              <a:avLst/>
              <a:gdLst/>
              <a:ahLst/>
              <a:cxnLst/>
              <a:rect l="l" t="t" r="r" b="b"/>
              <a:pathLst>
                <a:path w="1666" h="7211" extrusionOk="0">
                  <a:moveTo>
                    <a:pt x="1121" y="3183"/>
                  </a:moveTo>
                  <a:lnTo>
                    <a:pt x="1121" y="3183"/>
                  </a:lnTo>
                  <a:cubicBezTo>
                    <a:pt x="1121" y="3183"/>
                    <a:pt x="1121" y="3184"/>
                    <a:pt x="1121" y="3184"/>
                  </a:cubicBezTo>
                  <a:cubicBezTo>
                    <a:pt x="1121" y="3184"/>
                    <a:pt x="1121" y="3183"/>
                    <a:pt x="1121" y="3183"/>
                  </a:cubicBezTo>
                  <a:close/>
                  <a:moveTo>
                    <a:pt x="1119" y="3184"/>
                  </a:moveTo>
                  <a:lnTo>
                    <a:pt x="1119" y="3184"/>
                  </a:lnTo>
                  <a:cubicBezTo>
                    <a:pt x="1117" y="3193"/>
                    <a:pt x="1115" y="3203"/>
                    <a:pt x="1113" y="3213"/>
                  </a:cubicBezTo>
                  <a:lnTo>
                    <a:pt x="1113" y="3213"/>
                  </a:lnTo>
                  <a:cubicBezTo>
                    <a:pt x="1115" y="3204"/>
                    <a:pt x="1118" y="3194"/>
                    <a:pt x="1119" y="3184"/>
                  </a:cubicBezTo>
                  <a:close/>
                  <a:moveTo>
                    <a:pt x="1113" y="3213"/>
                  </a:moveTo>
                  <a:lnTo>
                    <a:pt x="1113" y="3213"/>
                  </a:lnTo>
                  <a:cubicBezTo>
                    <a:pt x="1113" y="3215"/>
                    <a:pt x="1112" y="3216"/>
                    <a:pt x="1112" y="3218"/>
                  </a:cubicBezTo>
                  <a:lnTo>
                    <a:pt x="1112" y="3220"/>
                  </a:lnTo>
                  <a:cubicBezTo>
                    <a:pt x="1112" y="3217"/>
                    <a:pt x="1113" y="3215"/>
                    <a:pt x="1113" y="3213"/>
                  </a:cubicBezTo>
                  <a:close/>
                  <a:moveTo>
                    <a:pt x="1550" y="1"/>
                  </a:moveTo>
                  <a:cubicBezTo>
                    <a:pt x="1542" y="1"/>
                    <a:pt x="1534" y="1"/>
                    <a:pt x="1526" y="2"/>
                  </a:cubicBezTo>
                  <a:cubicBezTo>
                    <a:pt x="1483" y="8"/>
                    <a:pt x="1444" y="41"/>
                    <a:pt x="1447" y="84"/>
                  </a:cubicBezTo>
                  <a:cubicBezTo>
                    <a:pt x="1473" y="1127"/>
                    <a:pt x="1343" y="2166"/>
                    <a:pt x="1121" y="3183"/>
                  </a:cubicBezTo>
                  <a:lnTo>
                    <a:pt x="1121" y="3183"/>
                  </a:lnTo>
                  <a:cubicBezTo>
                    <a:pt x="1121" y="3182"/>
                    <a:pt x="1123" y="3180"/>
                    <a:pt x="1123" y="3178"/>
                  </a:cubicBezTo>
                  <a:lnTo>
                    <a:pt x="1123" y="3178"/>
                  </a:lnTo>
                  <a:cubicBezTo>
                    <a:pt x="1119" y="3192"/>
                    <a:pt x="1118" y="3204"/>
                    <a:pt x="1114" y="3218"/>
                  </a:cubicBezTo>
                  <a:lnTo>
                    <a:pt x="1114" y="3221"/>
                  </a:lnTo>
                  <a:cubicBezTo>
                    <a:pt x="831" y="4462"/>
                    <a:pt x="421" y="5670"/>
                    <a:pt x="41" y="6887"/>
                  </a:cubicBezTo>
                  <a:cubicBezTo>
                    <a:pt x="0" y="7012"/>
                    <a:pt x="55" y="7149"/>
                    <a:pt x="184" y="7197"/>
                  </a:cubicBezTo>
                  <a:cubicBezTo>
                    <a:pt x="210" y="7206"/>
                    <a:pt x="236" y="7210"/>
                    <a:pt x="263" y="7210"/>
                  </a:cubicBezTo>
                  <a:cubicBezTo>
                    <a:pt x="362" y="7210"/>
                    <a:pt x="463" y="7151"/>
                    <a:pt x="495" y="7053"/>
                  </a:cubicBezTo>
                  <a:cubicBezTo>
                    <a:pt x="846" y="5930"/>
                    <a:pt x="1167" y="4792"/>
                    <a:pt x="1382" y="3633"/>
                  </a:cubicBezTo>
                  <a:cubicBezTo>
                    <a:pt x="1487" y="3059"/>
                    <a:pt x="1566" y="2480"/>
                    <a:pt x="1613" y="1897"/>
                  </a:cubicBezTo>
                  <a:cubicBezTo>
                    <a:pt x="1664" y="1292"/>
                    <a:pt x="1665" y="683"/>
                    <a:pt x="1634" y="77"/>
                  </a:cubicBezTo>
                  <a:cubicBezTo>
                    <a:pt x="1631" y="35"/>
                    <a:pt x="1588" y="2"/>
                    <a:pt x="1550" y="1"/>
                  </a:cubicBezTo>
                  <a:close/>
                </a:path>
              </a:pathLst>
            </a:custGeom>
            <a:solidFill>
              <a:srgbClr val="F2D9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6" name="Google Shape;6516;p16"/>
            <p:cNvSpPr/>
            <p:nvPr/>
          </p:nvSpPr>
          <p:spPr>
            <a:xfrm>
              <a:off x="4166525" y="4798750"/>
              <a:ext cx="82525" cy="141725"/>
            </a:xfrm>
            <a:custGeom>
              <a:avLst/>
              <a:gdLst/>
              <a:ahLst/>
              <a:cxnLst/>
              <a:rect l="l" t="t" r="r" b="b"/>
              <a:pathLst>
                <a:path w="3301" h="5669" extrusionOk="0">
                  <a:moveTo>
                    <a:pt x="106" y="0"/>
                  </a:moveTo>
                  <a:cubicBezTo>
                    <a:pt x="98" y="0"/>
                    <a:pt x="90" y="1"/>
                    <a:pt x="82" y="3"/>
                  </a:cubicBezTo>
                  <a:cubicBezTo>
                    <a:pt x="72" y="6"/>
                    <a:pt x="68" y="9"/>
                    <a:pt x="62" y="12"/>
                  </a:cubicBezTo>
                  <a:cubicBezTo>
                    <a:pt x="13" y="35"/>
                    <a:pt x="0" y="88"/>
                    <a:pt x="18" y="135"/>
                  </a:cubicBezTo>
                  <a:cubicBezTo>
                    <a:pt x="92" y="355"/>
                    <a:pt x="166" y="576"/>
                    <a:pt x="242" y="793"/>
                  </a:cubicBezTo>
                  <a:cubicBezTo>
                    <a:pt x="326" y="1039"/>
                    <a:pt x="415" y="1283"/>
                    <a:pt x="507" y="1527"/>
                  </a:cubicBezTo>
                  <a:cubicBezTo>
                    <a:pt x="693" y="2028"/>
                    <a:pt x="904" y="2518"/>
                    <a:pt x="1135" y="2998"/>
                  </a:cubicBezTo>
                  <a:cubicBezTo>
                    <a:pt x="1586" y="3931"/>
                    <a:pt x="2107" y="4852"/>
                    <a:pt x="2859" y="5579"/>
                  </a:cubicBezTo>
                  <a:cubicBezTo>
                    <a:pt x="2873" y="5593"/>
                    <a:pt x="2892" y="5607"/>
                    <a:pt x="2906" y="5622"/>
                  </a:cubicBezTo>
                  <a:cubicBezTo>
                    <a:pt x="2943" y="5649"/>
                    <a:pt x="2984" y="5664"/>
                    <a:pt x="3030" y="5668"/>
                  </a:cubicBezTo>
                  <a:cubicBezTo>
                    <a:pt x="3035" y="5668"/>
                    <a:pt x="3040" y="5668"/>
                    <a:pt x="3046" y="5668"/>
                  </a:cubicBezTo>
                  <a:cubicBezTo>
                    <a:pt x="3105" y="5668"/>
                    <a:pt x="3162" y="5647"/>
                    <a:pt x="3208" y="5612"/>
                  </a:cubicBezTo>
                  <a:cubicBezTo>
                    <a:pt x="3258" y="5570"/>
                    <a:pt x="3289" y="5510"/>
                    <a:pt x="3295" y="5442"/>
                  </a:cubicBezTo>
                  <a:cubicBezTo>
                    <a:pt x="3301" y="5385"/>
                    <a:pt x="3282" y="5310"/>
                    <a:pt x="3239" y="5267"/>
                  </a:cubicBezTo>
                  <a:cubicBezTo>
                    <a:pt x="2963" y="4987"/>
                    <a:pt x="2706" y="4693"/>
                    <a:pt x="2462" y="4385"/>
                  </a:cubicBezTo>
                  <a:cubicBezTo>
                    <a:pt x="2339" y="4229"/>
                    <a:pt x="2219" y="4066"/>
                    <a:pt x="2103" y="3903"/>
                  </a:cubicBezTo>
                  <a:cubicBezTo>
                    <a:pt x="1985" y="3739"/>
                    <a:pt x="1870" y="3571"/>
                    <a:pt x="1763" y="3400"/>
                  </a:cubicBezTo>
                  <a:lnTo>
                    <a:pt x="1763" y="3400"/>
                  </a:lnTo>
                  <a:cubicBezTo>
                    <a:pt x="1767" y="3407"/>
                    <a:pt x="1771" y="3414"/>
                    <a:pt x="1774" y="3421"/>
                  </a:cubicBezTo>
                  <a:cubicBezTo>
                    <a:pt x="1442" y="2884"/>
                    <a:pt x="1154" y="2326"/>
                    <a:pt x="888" y="1754"/>
                  </a:cubicBezTo>
                  <a:cubicBezTo>
                    <a:pt x="760" y="1478"/>
                    <a:pt x="640" y="1202"/>
                    <a:pt x="525" y="922"/>
                  </a:cubicBezTo>
                  <a:cubicBezTo>
                    <a:pt x="407" y="635"/>
                    <a:pt x="292" y="348"/>
                    <a:pt x="190" y="55"/>
                  </a:cubicBezTo>
                  <a:cubicBezTo>
                    <a:pt x="178" y="19"/>
                    <a:pt x="142" y="0"/>
                    <a:pt x="106" y="0"/>
                  </a:cubicBezTo>
                  <a:close/>
                </a:path>
              </a:pathLst>
            </a:custGeom>
            <a:solidFill>
              <a:srgbClr val="F2D9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7" name="Google Shape;6517;p16"/>
            <p:cNvSpPr/>
            <p:nvPr/>
          </p:nvSpPr>
          <p:spPr>
            <a:xfrm>
              <a:off x="4206300" y="4848675"/>
              <a:ext cx="32525" cy="84275"/>
            </a:xfrm>
            <a:custGeom>
              <a:avLst/>
              <a:gdLst/>
              <a:ahLst/>
              <a:cxnLst/>
              <a:rect l="l" t="t" r="r" b="b"/>
              <a:pathLst>
                <a:path w="1301" h="3371" extrusionOk="0">
                  <a:moveTo>
                    <a:pt x="104" y="0"/>
                  </a:moveTo>
                  <a:cubicBezTo>
                    <a:pt x="97" y="0"/>
                    <a:pt x="91" y="1"/>
                    <a:pt x="84" y="3"/>
                  </a:cubicBezTo>
                  <a:cubicBezTo>
                    <a:pt x="80" y="4"/>
                    <a:pt x="73" y="5"/>
                    <a:pt x="67" y="10"/>
                  </a:cubicBezTo>
                  <a:cubicBezTo>
                    <a:pt x="18" y="31"/>
                    <a:pt x="1" y="87"/>
                    <a:pt x="21" y="133"/>
                  </a:cubicBezTo>
                  <a:cubicBezTo>
                    <a:pt x="140" y="420"/>
                    <a:pt x="258" y="709"/>
                    <a:pt x="374" y="999"/>
                  </a:cubicBezTo>
                  <a:cubicBezTo>
                    <a:pt x="496" y="1304"/>
                    <a:pt x="611" y="1614"/>
                    <a:pt x="710" y="1927"/>
                  </a:cubicBezTo>
                  <a:cubicBezTo>
                    <a:pt x="771" y="2125"/>
                    <a:pt x="822" y="2325"/>
                    <a:pt x="868" y="2530"/>
                  </a:cubicBezTo>
                  <a:cubicBezTo>
                    <a:pt x="920" y="2765"/>
                    <a:pt x="952" y="3003"/>
                    <a:pt x="977" y="3241"/>
                  </a:cubicBezTo>
                  <a:cubicBezTo>
                    <a:pt x="984" y="3318"/>
                    <a:pt x="1061" y="3370"/>
                    <a:pt x="1134" y="3370"/>
                  </a:cubicBezTo>
                  <a:cubicBezTo>
                    <a:pt x="1143" y="3370"/>
                    <a:pt x="1151" y="3369"/>
                    <a:pt x="1160" y="3368"/>
                  </a:cubicBezTo>
                  <a:cubicBezTo>
                    <a:pt x="1249" y="3352"/>
                    <a:pt x="1301" y="3270"/>
                    <a:pt x="1288" y="3185"/>
                  </a:cubicBezTo>
                  <a:cubicBezTo>
                    <a:pt x="1217" y="2652"/>
                    <a:pt x="1058" y="2135"/>
                    <a:pt x="871" y="1633"/>
                  </a:cubicBezTo>
                  <a:cubicBezTo>
                    <a:pt x="670" y="1096"/>
                    <a:pt x="423" y="578"/>
                    <a:pt x="189" y="54"/>
                  </a:cubicBezTo>
                  <a:cubicBezTo>
                    <a:pt x="174" y="22"/>
                    <a:pt x="140" y="0"/>
                    <a:pt x="104" y="0"/>
                  </a:cubicBezTo>
                  <a:close/>
                </a:path>
              </a:pathLst>
            </a:custGeom>
            <a:solidFill>
              <a:srgbClr val="F2D9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8" name="Google Shape;6518;p16"/>
            <p:cNvSpPr/>
            <p:nvPr/>
          </p:nvSpPr>
          <p:spPr>
            <a:xfrm>
              <a:off x="4241400" y="4711175"/>
              <a:ext cx="137000" cy="220675"/>
            </a:xfrm>
            <a:custGeom>
              <a:avLst/>
              <a:gdLst/>
              <a:ahLst/>
              <a:cxnLst/>
              <a:rect l="l" t="t" r="r" b="b"/>
              <a:pathLst>
                <a:path w="5480" h="8827" extrusionOk="0">
                  <a:moveTo>
                    <a:pt x="5383" y="0"/>
                  </a:moveTo>
                  <a:cubicBezTo>
                    <a:pt x="5375" y="0"/>
                    <a:pt x="5363" y="0"/>
                    <a:pt x="5355" y="2"/>
                  </a:cubicBezTo>
                  <a:cubicBezTo>
                    <a:pt x="5307" y="12"/>
                    <a:pt x="5271" y="47"/>
                    <a:pt x="5268" y="95"/>
                  </a:cubicBezTo>
                  <a:cubicBezTo>
                    <a:pt x="5239" y="528"/>
                    <a:pt x="5166" y="958"/>
                    <a:pt x="5074" y="1384"/>
                  </a:cubicBezTo>
                  <a:lnTo>
                    <a:pt x="5074" y="1384"/>
                  </a:lnTo>
                  <a:cubicBezTo>
                    <a:pt x="5074" y="1383"/>
                    <a:pt x="5074" y="1383"/>
                    <a:pt x="5074" y="1383"/>
                  </a:cubicBezTo>
                  <a:lnTo>
                    <a:pt x="5074" y="1383"/>
                  </a:lnTo>
                  <a:cubicBezTo>
                    <a:pt x="5074" y="1385"/>
                    <a:pt x="5074" y="1387"/>
                    <a:pt x="5073" y="1388"/>
                  </a:cubicBezTo>
                  <a:lnTo>
                    <a:pt x="5073" y="1388"/>
                  </a:lnTo>
                  <a:cubicBezTo>
                    <a:pt x="5074" y="1387"/>
                    <a:pt x="5074" y="1385"/>
                    <a:pt x="5074" y="1384"/>
                  </a:cubicBezTo>
                  <a:lnTo>
                    <a:pt x="5074" y="1384"/>
                  </a:lnTo>
                  <a:cubicBezTo>
                    <a:pt x="5070" y="1394"/>
                    <a:pt x="5069" y="1403"/>
                    <a:pt x="5068" y="1414"/>
                  </a:cubicBezTo>
                  <a:lnTo>
                    <a:pt x="5068" y="1414"/>
                  </a:lnTo>
                  <a:cubicBezTo>
                    <a:pt x="5070" y="1405"/>
                    <a:pt x="5071" y="1397"/>
                    <a:pt x="5073" y="1388"/>
                  </a:cubicBezTo>
                  <a:lnTo>
                    <a:pt x="5073" y="1388"/>
                  </a:lnTo>
                  <a:cubicBezTo>
                    <a:pt x="5071" y="1398"/>
                    <a:pt x="5069" y="1407"/>
                    <a:pt x="5067" y="1416"/>
                  </a:cubicBezTo>
                  <a:cubicBezTo>
                    <a:pt x="5067" y="1415"/>
                    <a:pt x="5068" y="1414"/>
                    <a:pt x="5068" y="1414"/>
                  </a:cubicBezTo>
                  <a:lnTo>
                    <a:pt x="5068" y="1414"/>
                  </a:lnTo>
                  <a:cubicBezTo>
                    <a:pt x="4968" y="1852"/>
                    <a:pt x="4837" y="2281"/>
                    <a:pt x="4681" y="2702"/>
                  </a:cubicBezTo>
                  <a:cubicBezTo>
                    <a:pt x="4516" y="3150"/>
                    <a:pt x="4315" y="3584"/>
                    <a:pt x="4094" y="4004"/>
                  </a:cubicBezTo>
                  <a:cubicBezTo>
                    <a:pt x="4096" y="4002"/>
                    <a:pt x="4098" y="3996"/>
                    <a:pt x="4101" y="3993"/>
                  </a:cubicBezTo>
                  <a:lnTo>
                    <a:pt x="4101" y="3993"/>
                  </a:lnTo>
                  <a:cubicBezTo>
                    <a:pt x="3647" y="4848"/>
                    <a:pt x="3084" y="5633"/>
                    <a:pt x="2426" y="6344"/>
                  </a:cubicBezTo>
                  <a:cubicBezTo>
                    <a:pt x="2116" y="6672"/>
                    <a:pt x="1784" y="6976"/>
                    <a:pt x="1436" y="7262"/>
                  </a:cubicBezTo>
                  <a:cubicBezTo>
                    <a:pt x="1090" y="7549"/>
                    <a:pt x="715" y="7803"/>
                    <a:pt x="335" y="8045"/>
                  </a:cubicBezTo>
                  <a:cubicBezTo>
                    <a:pt x="362" y="8029"/>
                    <a:pt x="388" y="8010"/>
                    <a:pt x="417" y="7994"/>
                  </a:cubicBezTo>
                  <a:lnTo>
                    <a:pt x="417" y="7994"/>
                  </a:lnTo>
                  <a:cubicBezTo>
                    <a:pt x="369" y="8025"/>
                    <a:pt x="320" y="8055"/>
                    <a:pt x="272" y="8084"/>
                  </a:cubicBezTo>
                  <a:cubicBezTo>
                    <a:pt x="263" y="8088"/>
                    <a:pt x="256" y="8093"/>
                    <a:pt x="249" y="8098"/>
                  </a:cubicBezTo>
                  <a:lnTo>
                    <a:pt x="249" y="8098"/>
                  </a:lnTo>
                  <a:cubicBezTo>
                    <a:pt x="244" y="8100"/>
                    <a:pt x="240" y="8102"/>
                    <a:pt x="237" y="8105"/>
                  </a:cubicBezTo>
                  <a:cubicBezTo>
                    <a:pt x="236" y="8106"/>
                    <a:pt x="235" y="8107"/>
                    <a:pt x="234" y="8108"/>
                  </a:cubicBezTo>
                  <a:lnTo>
                    <a:pt x="234" y="8108"/>
                  </a:lnTo>
                  <a:cubicBezTo>
                    <a:pt x="234" y="8108"/>
                    <a:pt x="234" y="8108"/>
                    <a:pt x="234" y="8108"/>
                  </a:cubicBezTo>
                  <a:lnTo>
                    <a:pt x="234" y="8108"/>
                  </a:lnTo>
                  <a:cubicBezTo>
                    <a:pt x="234" y="8108"/>
                    <a:pt x="234" y="8108"/>
                    <a:pt x="234" y="8108"/>
                  </a:cubicBezTo>
                  <a:lnTo>
                    <a:pt x="234" y="8108"/>
                  </a:lnTo>
                  <a:cubicBezTo>
                    <a:pt x="234" y="8108"/>
                    <a:pt x="234" y="8108"/>
                    <a:pt x="234" y="8108"/>
                  </a:cubicBezTo>
                  <a:lnTo>
                    <a:pt x="234" y="8108"/>
                  </a:lnTo>
                  <a:cubicBezTo>
                    <a:pt x="219" y="8117"/>
                    <a:pt x="205" y="8124"/>
                    <a:pt x="193" y="8132"/>
                  </a:cubicBezTo>
                  <a:cubicBezTo>
                    <a:pt x="207" y="8124"/>
                    <a:pt x="219" y="8117"/>
                    <a:pt x="234" y="8108"/>
                  </a:cubicBezTo>
                  <a:lnTo>
                    <a:pt x="234" y="8108"/>
                  </a:lnTo>
                  <a:cubicBezTo>
                    <a:pt x="232" y="8109"/>
                    <a:pt x="231" y="8110"/>
                    <a:pt x="230" y="8111"/>
                  </a:cubicBezTo>
                  <a:cubicBezTo>
                    <a:pt x="201" y="8127"/>
                    <a:pt x="175" y="8145"/>
                    <a:pt x="148" y="8161"/>
                  </a:cubicBezTo>
                  <a:cubicBezTo>
                    <a:pt x="96" y="8204"/>
                    <a:pt x="58" y="8259"/>
                    <a:pt x="35" y="8321"/>
                  </a:cubicBezTo>
                  <a:cubicBezTo>
                    <a:pt x="0" y="8412"/>
                    <a:pt x="6" y="8519"/>
                    <a:pt x="47" y="8608"/>
                  </a:cubicBezTo>
                  <a:cubicBezTo>
                    <a:pt x="89" y="8698"/>
                    <a:pt x="164" y="8769"/>
                    <a:pt x="257" y="8802"/>
                  </a:cubicBezTo>
                  <a:cubicBezTo>
                    <a:pt x="298" y="8817"/>
                    <a:pt x="346" y="8826"/>
                    <a:pt x="395" y="8826"/>
                  </a:cubicBezTo>
                  <a:cubicBezTo>
                    <a:pt x="448" y="8826"/>
                    <a:pt x="502" y="8815"/>
                    <a:pt x="544" y="8790"/>
                  </a:cubicBezTo>
                  <a:cubicBezTo>
                    <a:pt x="912" y="8578"/>
                    <a:pt x="1260" y="8333"/>
                    <a:pt x="1583" y="8058"/>
                  </a:cubicBezTo>
                  <a:cubicBezTo>
                    <a:pt x="1909" y="7779"/>
                    <a:pt x="2212" y="7476"/>
                    <a:pt x="2498" y="7156"/>
                  </a:cubicBezTo>
                  <a:cubicBezTo>
                    <a:pt x="3085" y="6499"/>
                    <a:pt x="3586" y="5775"/>
                    <a:pt x="4012" y="5003"/>
                  </a:cubicBezTo>
                  <a:cubicBezTo>
                    <a:pt x="4438" y="4233"/>
                    <a:pt x="4780" y="3423"/>
                    <a:pt x="5034" y="2580"/>
                  </a:cubicBezTo>
                  <a:cubicBezTo>
                    <a:pt x="5155" y="2186"/>
                    <a:pt x="5253" y="1784"/>
                    <a:pt x="5327" y="1379"/>
                  </a:cubicBezTo>
                  <a:cubicBezTo>
                    <a:pt x="5406" y="958"/>
                    <a:pt x="5451" y="534"/>
                    <a:pt x="5477" y="109"/>
                  </a:cubicBezTo>
                  <a:cubicBezTo>
                    <a:pt x="5480" y="53"/>
                    <a:pt x="5439" y="3"/>
                    <a:pt x="5383" y="0"/>
                  </a:cubicBezTo>
                  <a:close/>
                </a:path>
              </a:pathLst>
            </a:custGeom>
            <a:solidFill>
              <a:srgbClr val="F2D9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9" name="Google Shape;6519;p16"/>
            <p:cNvSpPr/>
            <p:nvPr/>
          </p:nvSpPr>
          <p:spPr>
            <a:xfrm>
              <a:off x="4261575" y="4795575"/>
              <a:ext cx="112075" cy="120125"/>
            </a:xfrm>
            <a:custGeom>
              <a:avLst/>
              <a:gdLst/>
              <a:ahLst/>
              <a:cxnLst/>
              <a:rect l="l" t="t" r="r" b="b"/>
              <a:pathLst>
                <a:path w="4483" h="4805" extrusionOk="0">
                  <a:moveTo>
                    <a:pt x="4092" y="488"/>
                  </a:moveTo>
                  <a:lnTo>
                    <a:pt x="4092" y="488"/>
                  </a:lnTo>
                  <a:cubicBezTo>
                    <a:pt x="4092" y="489"/>
                    <a:pt x="4091" y="490"/>
                    <a:pt x="4091" y="491"/>
                  </a:cubicBezTo>
                  <a:lnTo>
                    <a:pt x="4091" y="491"/>
                  </a:lnTo>
                  <a:cubicBezTo>
                    <a:pt x="4091" y="490"/>
                    <a:pt x="4092" y="489"/>
                    <a:pt x="4092" y="488"/>
                  </a:cubicBezTo>
                  <a:close/>
                  <a:moveTo>
                    <a:pt x="4091" y="491"/>
                  </a:moveTo>
                  <a:lnTo>
                    <a:pt x="4091" y="491"/>
                  </a:lnTo>
                  <a:cubicBezTo>
                    <a:pt x="4089" y="494"/>
                    <a:pt x="4088" y="497"/>
                    <a:pt x="4087" y="499"/>
                  </a:cubicBezTo>
                  <a:cubicBezTo>
                    <a:pt x="4088" y="497"/>
                    <a:pt x="4089" y="494"/>
                    <a:pt x="4091" y="491"/>
                  </a:cubicBezTo>
                  <a:close/>
                  <a:moveTo>
                    <a:pt x="4377" y="0"/>
                  </a:moveTo>
                  <a:cubicBezTo>
                    <a:pt x="4370" y="0"/>
                    <a:pt x="4363" y="1"/>
                    <a:pt x="4357" y="2"/>
                  </a:cubicBezTo>
                  <a:cubicBezTo>
                    <a:pt x="4328" y="11"/>
                    <a:pt x="4302" y="32"/>
                    <a:pt x="4289" y="64"/>
                  </a:cubicBezTo>
                  <a:cubicBezTo>
                    <a:pt x="4228" y="207"/>
                    <a:pt x="4163" y="348"/>
                    <a:pt x="4092" y="488"/>
                  </a:cubicBezTo>
                  <a:lnTo>
                    <a:pt x="4092" y="488"/>
                  </a:lnTo>
                  <a:cubicBezTo>
                    <a:pt x="4093" y="486"/>
                    <a:pt x="4094" y="485"/>
                    <a:pt x="4095" y="483"/>
                  </a:cubicBezTo>
                  <a:lnTo>
                    <a:pt x="4095" y="483"/>
                  </a:lnTo>
                  <a:cubicBezTo>
                    <a:pt x="3788" y="1059"/>
                    <a:pt x="3400" y="1591"/>
                    <a:pt x="2955" y="2068"/>
                  </a:cubicBezTo>
                  <a:lnTo>
                    <a:pt x="2968" y="2055"/>
                  </a:lnTo>
                  <a:lnTo>
                    <a:pt x="2968" y="2055"/>
                  </a:lnTo>
                  <a:cubicBezTo>
                    <a:pt x="2557" y="2493"/>
                    <a:pt x="2107" y="2896"/>
                    <a:pt x="1639" y="3271"/>
                  </a:cubicBezTo>
                  <a:cubicBezTo>
                    <a:pt x="1136" y="3673"/>
                    <a:pt x="612" y="4050"/>
                    <a:pt x="82" y="4417"/>
                  </a:cubicBezTo>
                  <a:cubicBezTo>
                    <a:pt x="38" y="4449"/>
                    <a:pt x="9" y="4514"/>
                    <a:pt x="3" y="4567"/>
                  </a:cubicBezTo>
                  <a:cubicBezTo>
                    <a:pt x="0" y="4624"/>
                    <a:pt x="17" y="4682"/>
                    <a:pt x="52" y="4725"/>
                  </a:cubicBezTo>
                  <a:cubicBezTo>
                    <a:pt x="89" y="4769"/>
                    <a:pt x="145" y="4798"/>
                    <a:pt x="203" y="4804"/>
                  </a:cubicBezTo>
                  <a:cubicBezTo>
                    <a:pt x="208" y="4804"/>
                    <a:pt x="213" y="4804"/>
                    <a:pt x="218" y="4804"/>
                  </a:cubicBezTo>
                  <a:cubicBezTo>
                    <a:pt x="271" y="4804"/>
                    <a:pt x="316" y="4784"/>
                    <a:pt x="361" y="4753"/>
                  </a:cubicBezTo>
                  <a:cubicBezTo>
                    <a:pt x="793" y="4449"/>
                    <a:pt x="1217" y="4137"/>
                    <a:pt x="1628" y="3806"/>
                  </a:cubicBezTo>
                  <a:cubicBezTo>
                    <a:pt x="2028" y="3484"/>
                    <a:pt x="2416" y="3141"/>
                    <a:pt x="2765" y="2766"/>
                  </a:cubicBezTo>
                  <a:cubicBezTo>
                    <a:pt x="2933" y="2586"/>
                    <a:pt x="3097" y="2402"/>
                    <a:pt x="3251" y="2211"/>
                  </a:cubicBezTo>
                  <a:cubicBezTo>
                    <a:pt x="3419" y="2004"/>
                    <a:pt x="3574" y="1785"/>
                    <a:pt x="3722" y="1565"/>
                  </a:cubicBezTo>
                  <a:cubicBezTo>
                    <a:pt x="4020" y="1115"/>
                    <a:pt x="4260" y="626"/>
                    <a:pt x="4464" y="126"/>
                  </a:cubicBezTo>
                  <a:cubicBezTo>
                    <a:pt x="4483" y="80"/>
                    <a:pt x="4456" y="24"/>
                    <a:pt x="4410" y="7"/>
                  </a:cubicBezTo>
                  <a:cubicBezTo>
                    <a:pt x="4398" y="2"/>
                    <a:pt x="4387" y="0"/>
                    <a:pt x="4377" y="0"/>
                  </a:cubicBezTo>
                  <a:close/>
                </a:path>
              </a:pathLst>
            </a:custGeom>
            <a:solidFill>
              <a:srgbClr val="F2D9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0" name="Google Shape;6520;p16"/>
            <p:cNvSpPr/>
            <p:nvPr/>
          </p:nvSpPr>
          <p:spPr>
            <a:xfrm>
              <a:off x="4217575" y="4771450"/>
              <a:ext cx="28250" cy="158900"/>
            </a:xfrm>
            <a:custGeom>
              <a:avLst/>
              <a:gdLst/>
              <a:ahLst/>
              <a:cxnLst/>
              <a:rect l="l" t="t" r="r" b="b"/>
              <a:pathLst>
                <a:path w="1130" h="6356" extrusionOk="0">
                  <a:moveTo>
                    <a:pt x="126" y="459"/>
                  </a:moveTo>
                  <a:cubicBezTo>
                    <a:pt x="128" y="465"/>
                    <a:pt x="130" y="473"/>
                    <a:pt x="133" y="479"/>
                  </a:cubicBezTo>
                  <a:cubicBezTo>
                    <a:pt x="131" y="472"/>
                    <a:pt x="129" y="465"/>
                    <a:pt x="126" y="459"/>
                  </a:cubicBezTo>
                  <a:close/>
                  <a:moveTo>
                    <a:pt x="102" y="1"/>
                  </a:moveTo>
                  <a:cubicBezTo>
                    <a:pt x="94" y="1"/>
                    <a:pt x="87" y="2"/>
                    <a:pt x="80" y="3"/>
                  </a:cubicBezTo>
                  <a:cubicBezTo>
                    <a:pt x="75" y="6"/>
                    <a:pt x="70" y="9"/>
                    <a:pt x="63" y="11"/>
                  </a:cubicBezTo>
                  <a:cubicBezTo>
                    <a:pt x="12" y="34"/>
                    <a:pt x="1" y="85"/>
                    <a:pt x="17" y="134"/>
                  </a:cubicBezTo>
                  <a:cubicBezTo>
                    <a:pt x="56" y="241"/>
                    <a:pt x="91" y="350"/>
                    <a:pt x="126" y="459"/>
                  </a:cubicBezTo>
                  <a:lnTo>
                    <a:pt x="126" y="459"/>
                  </a:lnTo>
                  <a:cubicBezTo>
                    <a:pt x="126" y="458"/>
                    <a:pt x="126" y="457"/>
                    <a:pt x="126" y="456"/>
                  </a:cubicBezTo>
                  <a:lnTo>
                    <a:pt x="126" y="456"/>
                  </a:lnTo>
                  <a:cubicBezTo>
                    <a:pt x="419" y="1390"/>
                    <a:pt x="616" y="2352"/>
                    <a:pt x="670" y="3329"/>
                  </a:cubicBezTo>
                  <a:cubicBezTo>
                    <a:pt x="677" y="3482"/>
                    <a:pt x="679" y="3634"/>
                    <a:pt x="677" y="3791"/>
                  </a:cubicBezTo>
                  <a:cubicBezTo>
                    <a:pt x="677" y="3963"/>
                    <a:pt x="663" y="4134"/>
                    <a:pt x="649" y="4307"/>
                  </a:cubicBezTo>
                  <a:cubicBezTo>
                    <a:pt x="623" y="4621"/>
                    <a:pt x="568" y="4937"/>
                    <a:pt x="503" y="5247"/>
                  </a:cubicBezTo>
                  <a:cubicBezTo>
                    <a:pt x="449" y="5484"/>
                    <a:pt x="381" y="5720"/>
                    <a:pt x="307" y="5951"/>
                  </a:cubicBezTo>
                  <a:cubicBezTo>
                    <a:pt x="256" y="6108"/>
                    <a:pt x="327" y="6280"/>
                    <a:pt x="486" y="6338"/>
                  </a:cubicBezTo>
                  <a:cubicBezTo>
                    <a:pt x="520" y="6350"/>
                    <a:pt x="554" y="6356"/>
                    <a:pt x="588" y="6356"/>
                  </a:cubicBezTo>
                  <a:cubicBezTo>
                    <a:pt x="710" y="6356"/>
                    <a:pt x="826" y="6279"/>
                    <a:pt x="873" y="6158"/>
                  </a:cubicBezTo>
                  <a:cubicBezTo>
                    <a:pt x="1051" y="5691"/>
                    <a:pt x="1118" y="5184"/>
                    <a:pt x="1125" y="4687"/>
                  </a:cubicBezTo>
                  <a:cubicBezTo>
                    <a:pt x="1130" y="4420"/>
                    <a:pt x="1111" y="4151"/>
                    <a:pt x="1090" y="3884"/>
                  </a:cubicBezTo>
                  <a:cubicBezTo>
                    <a:pt x="1071" y="3614"/>
                    <a:pt x="1038" y="3344"/>
                    <a:pt x="999" y="3076"/>
                  </a:cubicBezTo>
                  <a:cubicBezTo>
                    <a:pt x="848" y="2043"/>
                    <a:pt x="551" y="1029"/>
                    <a:pt x="185" y="54"/>
                  </a:cubicBezTo>
                  <a:cubicBezTo>
                    <a:pt x="173" y="20"/>
                    <a:pt x="137" y="1"/>
                    <a:pt x="102" y="1"/>
                  </a:cubicBezTo>
                  <a:close/>
                </a:path>
              </a:pathLst>
            </a:custGeom>
            <a:solidFill>
              <a:srgbClr val="F2D9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1" name="Google Shape;6521;p16"/>
            <p:cNvSpPr/>
            <p:nvPr/>
          </p:nvSpPr>
          <p:spPr>
            <a:xfrm>
              <a:off x="3882650" y="4865925"/>
              <a:ext cx="294600" cy="87450"/>
            </a:xfrm>
            <a:custGeom>
              <a:avLst/>
              <a:gdLst/>
              <a:ahLst/>
              <a:cxnLst/>
              <a:rect l="l" t="t" r="r" b="b"/>
              <a:pathLst>
                <a:path w="11784" h="3498" extrusionOk="0">
                  <a:moveTo>
                    <a:pt x="578" y="303"/>
                  </a:moveTo>
                  <a:cubicBezTo>
                    <a:pt x="584" y="308"/>
                    <a:pt x="591" y="312"/>
                    <a:pt x="598" y="316"/>
                  </a:cubicBezTo>
                  <a:cubicBezTo>
                    <a:pt x="590" y="312"/>
                    <a:pt x="584" y="307"/>
                    <a:pt x="578" y="303"/>
                  </a:cubicBezTo>
                  <a:close/>
                  <a:moveTo>
                    <a:pt x="98" y="1"/>
                  </a:moveTo>
                  <a:cubicBezTo>
                    <a:pt x="91" y="1"/>
                    <a:pt x="84" y="2"/>
                    <a:pt x="78" y="3"/>
                  </a:cubicBezTo>
                  <a:cubicBezTo>
                    <a:pt x="63" y="9"/>
                    <a:pt x="45" y="18"/>
                    <a:pt x="30" y="34"/>
                  </a:cubicBezTo>
                  <a:cubicBezTo>
                    <a:pt x="1" y="69"/>
                    <a:pt x="0" y="137"/>
                    <a:pt x="42" y="166"/>
                  </a:cubicBezTo>
                  <a:cubicBezTo>
                    <a:pt x="421" y="433"/>
                    <a:pt x="804" y="693"/>
                    <a:pt x="1198" y="936"/>
                  </a:cubicBezTo>
                  <a:cubicBezTo>
                    <a:pt x="1635" y="1204"/>
                    <a:pt x="2081" y="1453"/>
                    <a:pt x="2537" y="1685"/>
                  </a:cubicBezTo>
                  <a:cubicBezTo>
                    <a:pt x="3000" y="1925"/>
                    <a:pt x="3470" y="2149"/>
                    <a:pt x="3951" y="2350"/>
                  </a:cubicBezTo>
                  <a:cubicBezTo>
                    <a:pt x="4432" y="2551"/>
                    <a:pt x="4919" y="2731"/>
                    <a:pt x="5421" y="2885"/>
                  </a:cubicBezTo>
                  <a:cubicBezTo>
                    <a:pt x="5919" y="3040"/>
                    <a:pt x="6426" y="3169"/>
                    <a:pt x="6939" y="3270"/>
                  </a:cubicBezTo>
                  <a:cubicBezTo>
                    <a:pt x="7441" y="3370"/>
                    <a:pt x="7951" y="3443"/>
                    <a:pt x="8464" y="3478"/>
                  </a:cubicBezTo>
                  <a:cubicBezTo>
                    <a:pt x="8668" y="3491"/>
                    <a:pt x="8872" y="3497"/>
                    <a:pt x="9076" y="3497"/>
                  </a:cubicBezTo>
                  <a:cubicBezTo>
                    <a:pt x="9901" y="3497"/>
                    <a:pt x="10724" y="3389"/>
                    <a:pt x="11516" y="3147"/>
                  </a:cubicBezTo>
                  <a:cubicBezTo>
                    <a:pt x="11693" y="3093"/>
                    <a:pt x="11783" y="2882"/>
                    <a:pt x="11725" y="2712"/>
                  </a:cubicBezTo>
                  <a:cubicBezTo>
                    <a:pt x="11693" y="2626"/>
                    <a:pt x="11627" y="2557"/>
                    <a:pt x="11545" y="2517"/>
                  </a:cubicBezTo>
                  <a:cubicBezTo>
                    <a:pt x="11500" y="2497"/>
                    <a:pt x="11456" y="2488"/>
                    <a:pt x="11412" y="2488"/>
                  </a:cubicBezTo>
                  <a:cubicBezTo>
                    <a:pt x="11371" y="2488"/>
                    <a:pt x="11330" y="2495"/>
                    <a:pt x="11288" y="2507"/>
                  </a:cubicBezTo>
                  <a:cubicBezTo>
                    <a:pt x="11147" y="2543"/>
                    <a:pt x="11006" y="2574"/>
                    <a:pt x="10864" y="2605"/>
                  </a:cubicBezTo>
                  <a:cubicBezTo>
                    <a:pt x="10091" y="2765"/>
                    <a:pt x="9307" y="2841"/>
                    <a:pt x="8519" y="2841"/>
                  </a:cubicBezTo>
                  <a:cubicBezTo>
                    <a:pt x="8372" y="2841"/>
                    <a:pt x="8224" y="2838"/>
                    <a:pt x="8076" y="2833"/>
                  </a:cubicBezTo>
                  <a:lnTo>
                    <a:pt x="8079" y="2833"/>
                  </a:lnTo>
                  <a:cubicBezTo>
                    <a:pt x="7497" y="2808"/>
                    <a:pt x="6923" y="2741"/>
                    <a:pt x="6350" y="2638"/>
                  </a:cubicBezTo>
                  <a:cubicBezTo>
                    <a:pt x="5754" y="2528"/>
                    <a:pt x="5169" y="2373"/>
                    <a:pt x="4589" y="2192"/>
                  </a:cubicBezTo>
                  <a:lnTo>
                    <a:pt x="4589" y="2192"/>
                  </a:lnTo>
                  <a:lnTo>
                    <a:pt x="4638" y="2208"/>
                  </a:lnTo>
                  <a:cubicBezTo>
                    <a:pt x="3920" y="1983"/>
                    <a:pt x="3216" y="1713"/>
                    <a:pt x="2535" y="1389"/>
                  </a:cubicBezTo>
                  <a:cubicBezTo>
                    <a:pt x="1860" y="1068"/>
                    <a:pt x="1205" y="701"/>
                    <a:pt x="575" y="302"/>
                  </a:cubicBezTo>
                  <a:lnTo>
                    <a:pt x="575" y="302"/>
                  </a:lnTo>
                  <a:cubicBezTo>
                    <a:pt x="576" y="303"/>
                    <a:pt x="577" y="303"/>
                    <a:pt x="578" y="303"/>
                  </a:cubicBezTo>
                  <a:lnTo>
                    <a:pt x="578" y="303"/>
                  </a:lnTo>
                  <a:cubicBezTo>
                    <a:pt x="436" y="211"/>
                    <a:pt x="297" y="118"/>
                    <a:pt x="159" y="22"/>
                  </a:cubicBezTo>
                  <a:cubicBezTo>
                    <a:pt x="141" y="9"/>
                    <a:pt x="120" y="1"/>
                    <a:pt x="98" y="1"/>
                  </a:cubicBezTo>
                  <a:close/>
                </a:path>
              </a:pathLst>
            </a:custGeom>
            <a:solidFill>
              <a:srgbClr val="F2D9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2" name="Google Shape;6522;p16"/>
            <p:cNvSpPr/>
            <p:nvPr/>
          </p:nvSpPr>
          <p:spPr>
            <a:xfrm>
              <a:off x="3955375" y="4867050"/>
              <a:ext cx="215300" cy="75250"/>
            </a:xfrm>
            <a:custGeom>
              <a:avLst/>
              <a:gdLst/>
              <a:ahLst/>
              <a:cxnLst/>
              <a:rect l="l" t="t" r="r" b="b"/>
              <a:pathLst>
                <a:path w="8612" h="3010" extrusionOk="0">
                  <a:moveTo>
                    <a:pt x="4169" y="2016"/>
                  </a:moveTo>
                  <a:lnTo>
                    <a:pt x="4169" y="2016"/>
                  </a:lnTo>
                  <a:cubicBezTo>
                    <a:pt x="4173" y="2017"/>
                    <a:pt x="4177" y="2018"/>
                    <a:pt x="4180" y="2020"/>
                  </a:cubicBezTo>
                  <a:lnTo>
                    <a:pt x="4180" y="2020"/>
                  </a:lnTo>
                  <a:cubicBezTo>
                    <a:pt x="4177" y="2018"/>
                    <a:pt x="4173" y="2017"/>
                    <a:pt x="4169" y="2016"/>
                  </a:cubicBezTo>
                  <a:close/>
                  <a:moveTo>
                    <a:pt x="4180" y="2020"/>
                  </a:moveTo>
                  <a:cubicBezTo>
                    <a:pt x="4185" y="2021"/>
                    <a:pt x="4189" y="2022"/>
                    <a:pt x="4193" y="2024"/>
                  </a:cubicBezTo>
                  <a:cubicBezTo>
                    <a:pt x="4189" y="2022"/>
                    <a:pt x="4185" y="2021"/>
                    <a:pt x="4180" y="2020"/>
                  </a:cubicBezTo>
                  <a:close/>
                  <a:moveTo>
                    <a:pt x="126" y="1"/>
                  </a:moveTo>
                  <a:cubicBezTo>
                    <a:pt x="118" y="1"/>
                    <a:pt x="110" y="1"/>
                    <a:pt x="103" y="3"/>
                  </a:cubicBezTo>
                  <a:cubicBezTo>
                    <a:pt x="84" y="10"/>
                    <a:pt x="61" y="23"/>
                    <a:pt x="43" y="45"/>
                  </a:cubicBezTo>
                  <a:cubicBezTo>
                    <a:pt x="1" y="92"/>
                    <a:pt x="5" y="172"/>
                    <a:pt x="56" y="211"/>
                  </a:cubicBezTo>
                  <a:cubicBezTo>
                    <a:pt x="1239" y="1130"/>
                    <a:pt x="2572" y="1838"/>
                    <a:pt x="3985" y="2330"/>
                  </a:cubicBezTo>
                  <a:cubicBezTo>
                    <a:pt x="4711" y="2585"/>
                    <a:pt x="5459" y="2779"/>
                    <a:pt x="6219" y="2896"/>
                  </a:cubicBezTo>
                  <a:cubicBezTo>
                    <a:pt x="6585" y="2952"/>
                    <a:pt x="6956" y="2986"/>
                    <a:pt x="7325" y="3002"/>
                  </a:cubicBezTo>
                  <a:cubicBezTo>
                    <a:pt x="7435" y="3007"/>
                    <a:pt x="7545" y="3010"/>
                    <a:pt x="7655" y="3010"/>
                  </a:cubicBezTo>
                  <a:cubicBezTo>
                    <a:pt x="7716" y="3010"/>
                    <a:pt x="7777" y="3009"/>
                    <a:pt x="7839" y="3008"/>
                  </a:cubicBezTo>
                  <a:cubicBezTo>
                    <a:pt x="8023" y="3003"/>
                    <a:pt x="8208" y="2986"/>
                    <a:pt x="8393" y="2966"/>
                  </a:cubicBezTo>
                  <a:cubicBezTo>
                    <a:pt x="8517" y="2953"/>
                    <a:pt x="8612" y="2845"/>
                    <a:pt x="8601" y="2720"/>
                  </a:cubicBezTo>
                  <a:cubicBezTo>
                    <a:pt x="8591" y="2605"/>
                    <a:pt x="8490" y="2511"/>
                    <a:pt x="8375" y="2511"/>
                  </a:cubicBezTo>
                  <a:cubicBezTo>
                    <a:pt x="8368" y="2511"/>
                    <a:pt x="8360" y="2511"/>
                    <a:pt x="8353" y="2512"/>
                  </a:cubicBezTo>
                  <a:cubicBezTo>
                    <a:pt x="8049" y="2541"/>
                    <a:pt x="7741" y="2555"/>
                    <a:pt x="7434" y="2555"/>
                  </a:cubicBezTo>
                  <a:cubicBezTo>
                    <a:pt x="7310" y="2555"/>
                    <a:pt x="7186" y="2553"/>
                    <a:pt x="7062" y="2548"/>
                  </a:cubicBezTo>
                  <a:cubicBezTo>
                    <a:pt x="6074" y="2499"/>
                    <a:pt x="5094" y="2301"/>
                    <a:pt x="4149" y="2011"/>
                  </a:cubicBezTo>
                  <a:lnTo>
                    <a:pt x="4149" y="2011"/>
                  </a:lnTo>
                  <a:cubicBezTo>
                    <a:pt x="4156" y="2012"/>
                    <a:pt x="4162" y="2014"/>
                    <a:pt x="4169" y="2016"/>
                  </a:cubicBezTo>
                  <a:lnTo>
                    <a:pt x="4169" y="2016"/>
                  </a:lnTo>
                  <a:cubicBezTo>
                    <a:pt x="3590" y="1834"/>
                    <a:pt x="3022" y="1614"/>
                    <a:pt x="2470" y="1360"/>
                  </a:cubicBezTo>
                  <a:cubicBezTo>
                    <a:pt x="1933" y="1116"/>
                    <a:pt x="1409" y="840"/>
                    <a:pt x="910" y="523"/>
                  </a:cubicBezTo>
                  <a:cubicBezTo>
                    <a:pt x="669" y="366"/>
                    <a:pt x="433" y="203"/>
                    <a:pt x="206" y="29"/>
                  </a:cubicBezTo>
                  <a:cubicBezTo>
                    <a:pt x="184" y="11"/>
                    <a:pt x="154" y="1"/>
                    <a:pt x="126" y="1"/>
                  </a:cubicBezTo>
                  <a:close/>
                </a:path>
              </a:pathLst>
            </a:custGeom>
            <a:solidFill>
              <a:srgbClr val="F2D9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3" name="Google Shape;6523;p16"/>
            <p:cNvSpPr/>
            <p:nvPr/>
          </p:nvSpPr>
          <p:spPr>
            <a:xfrm>
              <a:off x="3950650" y="4832975"/>
              <a:ext cx="206750" cy="107450"/>
            </a:xfrm>
            <a:custGeom>
              <a:avLst/>
              <a:gdLst/>
              <a:ahLst/>
              <a:cxnLst/>
              <a:rect l="l" t="t" r="r" b="b"/>
              <a:pathLst>
                <a:path w="8270" h="4298" extrusionOk="0">
                  <a:moveTo>
                    <a:pt x="6572" y="3594"/>
                  </a:moveTo>
                  <a:lnTo>
                    <a:pt x="6572" y="3594"/>
                  </a:lnTo>
                  <a:cubicBezTo>
                    <a:pt x="6573" y="3594"/>
                    <a:pt x="6574" y="3594"/>
                    <a:pt x="6575" y="3594"/>
                  </a:cubicBezTo>
                  <a:lnTo>
                    <a:pt x="6575" y="3594"/>
                  </a:lnTo>
                  <a:cubicBezTo>
                    <a:pt x="6578" y="3596"/>
                    <a:pt x="6582" y="3597"/>
                    <a:pt x="6586" y="3598"/>
                  </a:cubicBezTo>
                  <a:lnTo>
                    <a:pt x="6586" y="3598"/>
                  </a:lnTo>
                  <a:cubicBezTo>
                    <a:pt x="6581" y="3596"/>
                    <a:pt x="6577" y="3595"/>
                    <a:pt x="6572" y="3594"/>
                  </a:cubicBezTo>
                  <a:close/>
                  <a:moveTo>
                    <a:pt x="115" y="0"/>
                  </a:moveTo>
                  <a:cubicBezTo>
                    <a:pt x="107" y="0"/>
                    <a:pt x="99" y="1"/>
                    <a:pt x="91" y="3"/>
                  </a:cubicBezTo>
                  <a:cubicBezTo>
                    <a:pt x="72" y="9"/>
                    <a:pt x="52" y="20"/>
                    <a:pt x="36" y="37"/>
                  </a:cubicBezTo>
                  <a:cubicBezTo>
                    <a:pt x="0" y="80"/>
                    <a:pt x="6" y="148"/>
                    <a:pt x="48" y="184"/>
                  </a:cubicBezTo>
                  <a:cubicBezTo>
                    <a:pt x="638" y="669"/>
                    <a:pt x="1238" y="1140"/>
                    <a:pt x="1868" y="1574"/>
                  </a:cubicBezTo>
                  <a:cubicBezTo>
                    <a:pt x="2489" y="2005"/>
                    <a:pt x="3136" y="2403"/>
                    <a:pt x="3802" y="2759"/>
                  </a:cubicBezTo>
                  <a:cubicBezTo>
                    <a:pt x="4460" y="3110"/>
                    <a:pt x="5142" y="3411"/>
                    <a:pt x="5842" y="3668"/>
                  </a:cubicBezTo>
                  <a:cubicBezTo>
                    <a:pt x="6192" y="3795"/>
                    <a:pt x="6546" y="3908"/>
                    <a:pt x="6905" y="4013"/>
                  </a:cubicBezTo>
                  <a:cubicBezTo>
                    <a:pt x="7297" y="4124"/>
                    <a:pt x="7693" y="4226"/>
                    <a:pt x="8094" y="4296"/>
                  </a:cubicBezTo>
                  <a:cubicBezTo>
                    <a:pt x="8102" y="4297"/>
                    <a:pt x="8110" y="4298"/>
                    <a:pt x="8117" y="4298"/>
                  </a:cubicBezTo>
                  <a:cubicBezTo>
                    <a:pt x="8187" y="4298"/>
                    <a:pt x="8250" y="4247"/>
                    <a:pt x="8263" y="4177"/>
                  </a:cubicBezTo>
                  <a:cubicBezTo>
                    <a:pt x="8269" y="4138"/>
                    <a:pt x="8262" y="4101"/>
                    <a:pt x="8239" y="4070"/>
                  </a:cubicBezTo>
                  <a:cubicBezTo>
                    <a:pt x="8217" y="4036"/>
                    <a:pt x="8183" y="4019"/>
                    <a:pt x="8144" y="4009"/>
                  </a:cubicBezTo>
                  <a:cubicBezTo>
                    <a:pt x="7886" y="3944"/>
                    <a:pt x="7624" y="3885"/>
                    <a:pt x="7366" y="3819"/>
                  </a:cubicBezTo>
                  <a:cubicBezTo>
                    <a:pt x="7104" y="3752"/>
                    <a:pt x="6846" y="3676"/>
                    <a:pt x="6586" y="3598"/>
                  </a:cubicBezTo>
                  <a:lnTo>
                    <a:pt x="6586" y="3598"/>
                  </a:lnTo>
                  <a:cubicBezTo>
                    <a:pt x="6587" y="3598"/>
                    <a:pt x="6589" y="3599"/>
                    <a:pt x="6590" y="3599"/>
                  </a:cubicBezTo>
                  <a:cubicBezTo>
                    <a:pt x="6585" y="3598"/>
                    <a:pt x="6580" y="3596"/>
                    <a:pt x="6575" y="3594"/>
                  </a:cubicBezTo>
                  <a:lnTo>
                    <a:pt x="6575" y="3594"/>
                  </a:lnTo>
                  <a:cubicBezTo>
                    <a:pt x="6573" y="3594"/>
                    <a:pt x="6571" y="3593"/>
                    <a:pt x="6569" y="3593"/>
                  </a:cubicBezTo>
                  <a:lnTo>
                    <a:pt x="6569" y="3593"/>
                  </a:lnTo>
                  <a:cubicBezTo>
                    <a:pt x="6570" y="3593"/>
                    <a:pt x="6571" y="3593"/>
                    <a:pt x="6572" y="3594"/>
                  </a:cubicBezTo>
                  <a:lnTo>
                    <a:pt x="6572" y="3594"/>
                  </a:lnTo>
                  <a:cubicBezTo>
                    <a:pt x="5828" y="3358"/>
                    <a:pt x="5101" y="3071"/>
                    <a:pt x="4393" y="2738"/>
                  </a:cubicBezTo>
                  <a:cubicBezTo>
                    <a:pt x="3686" y="2404"/>
                    <a:pt x="3002" y="2021"/>
                    <a:pt x="2343" y="1601"/>
                  </a:cubicBezTo>
                  <a:cubicBezTo>
                    <a:pt x="2344" y="1601"/>
                    <a:pt x="2344" y="1603"/>
                    <a:pt x="2346" y="1603"/>
                  </a:cubicBezTo>
                  <a:cubicBezTo>
                    <a:pt x="1595" y="1120"/>
                    <a:pt x="872" y="592"/>
                    <a:pt x="181" y="24"/>
                  </a:cubicBezTo>
                  <a:cubicBezTo>
                    <a:pt x="162" y="8"/>
                    <a:pt x="139" y="0"/>
                    <a:pt x="115" y="0"/>
                  </a:cubicBezTo>
                  <a:close/>
                </a:path>
              </a:pathLst>
            </a:custGeom>
            <a:solidFill>
              <a:srgbClr val="F2D9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4" name="Google Shape;6524;p16"/>
            <p:cNvSpPr/>
            <p:nvPr/>
          </p:nvSpPr>
          <p:spPr>
            <a:xfrm>
              <a:off x="3994775" y="4911425"/>
              <a:ext cx="134975" cy="36725"/>
            </a:xfrm>
            <a:custGeom>
              <a:avLst/>
              <a:gdLst/>
              <a:ahLst/>
              <a:cxnLst/>
              <a:rect l="l" t="t" r="r" b="b"/>
              <a:pathLst>
                <a:path w="5399" h="1469" extrusionOk="0">
                  <a:moveTo>
                    <a:pt x="105" y="0"/>
                  </a:moveTo>
                  <a:cubicBezTo>
                    <a:pt x="99" y="0"/>
                    <a:pt x="93" y="1"/>
                    <a:pt x="87" y="2"/>
                  </a:cubicBezTo>
                  <a:cubicBezTo>
                    <a:pt x="55" y="7"/>
                    <a:pt x="32" y="23"/>
                    <a:pt x="19" y="52"/>
                  </a:cubicBezTo>
                  <a:cubicBezTo>
                    <a:pt x="1" y="95"/>
                    <a:pt x="18" y="158"/>
                    <a:pt x="67" y="177"/>
                  </a:cubicBezTo>
                  <a:cubicBezTo>
                    <a:pt x="895" y="493"/>
                    <a:pt x="1754" y="724"/>
                    <a:pt x="2622" y="920"/>
                  </a:cubicBezTo>
                  <a:cubicBezTo>
                    <a:pt x="3502" y="1119"/>
                    <a:pt x="4390" y="1280"/>
                    <a:pt x="5273" y="1467"/>
                  </a:cubicBezTo>
                  <a:cubicBezTo>
                    <a:pt x="5279" y="1468"/>
                    <a:pt x="5285" y="1469"/>
                    <a:pt x="5291" y="1469"/>
                  </a:cubicBezTo>
                  <a:cubicBezTo>
                    <a:pt x="5338" y="1469"/>
                    <a:pt x="5382" y="1431"/>
                    <a:pt x="5390" y="1386"/>
                  </a:cubicBezTo>
                  <a:cubicBezTo>
                    <a:pt x="5398" y="1330"/>
                    <a:pt x="5361" y="1280"/>
                    <a:pt x="5309" y="1270"/>
                  </a:cubicBezTo>
                  <a:cubicBezTo>
                    <a:pt x="3851" y="968"/>
                    <a:pt x="2375" y="726"/>
                    <a:pt x="951" y="286"/>
                  </a:cubicBezTo>
                  <a:cubicBezTo>
                    <a:pt x="956" y="286"/>
                    <a:pt x="957" y="288"/>
                    <a:pt x="960" y="288"/>
                  </a:cubicBezTo>
                  <a:cubicBezTo>
                    <a:pt x="686" y="201"/>
                    <a:pt x="414" y="109"/>
                    <a:pt x="146" y="7"/>
                  </a:cubicBezTo>
                  <a:cubicBezTo>
                    <a:pt x="132" y="3"/>
                    <a:pt x="118" y="0"/>
                    <a:pt x="105" y="0"/>
                  </a:cubicBezTo>
                  <a:close/>
                </a:path>
              </a:pathLst>
            </a:custGeom>
            <a:solidFill>
              <a:srgbClr val="F2D9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5" name="Google Shape;6525;p16"/>
            <p:cNvSpPr/>
            <p:nvPr/>
          </p:nvSpPr>
          <p:spPr>
            <a:xfrm>
              <a:off x="3968825" y="4930375"/>
              <a:ext cx="152125" cy="20750"/>
            </a:xfrm>
            <a:custGeom>
              <a:avLst/>
              <a:gdLst/>
              <a:ahLst/>
              <a:cxnLst/>
              <a:rect l="l" t="t" r="r" b="b"/>
              <a:pathLst>
                <a:path w="6085" h="830" extrusionOk="0">
                  <a:moveTo>
                    <a:pt x="802" y="254"/>
                  </a:moveTo>
                  <a:cubicBezTo>
                    <a:pt x="804" y="254"/>
                    <a:pt x="807" y="255"/>
                    <a:pt x="810" y="256"/>
                  </a:cubicBezTo>
                  <a:cubicBezTo>
                    <a:pt x="807" y="255"/>
                    <a:pt x="804" y="254"/>
                    <a:pt x="802" y="254"/>
                  </a:cubicBezTo>
                  <a:close/>
                  <a:moveTo>
                    <a:pt x="106" y="0"/>
                  </a:moveTo>
                  <a:cubicBezTo>
                    <a:pt x="99" y="0"/>
                    <a:pt x="93" y="1"/>
                    <a:pt x="86" y="2"/>
                  </a:cubicBezTo>
                  <a:cubicBezTo>
                    <a:pt x="58" y="9"/>
                    <a:pt x="35" y="27"/>
                    <a:pt x="22" y="54"/>
                  </a:cubicBezTo>
                  <a:cubicBezTo>
                    <a:pt x="0" y="101"/>
                    <a:pt x="22" y="156"/>
                    <a:pt x="69" y="177"/>
                  </a:cubicBezTo>
                  <a:cubicBezTo>
                    <a:pt x="511" y="374"/>
                    <a:pt x="975" y="512"/>
                    <a:pt x="1448" y="613"/>
                  </a:cubicBezTo>
                  <a:cubicBezTo>
                    <a:pt x="1943" y="716"/>
                    <a:pt x="2446" y="769"/>
                    <a:pt x="2949" y="799"/>
                  </a:cubicBezTo>
                  <a:cubicBezTo>
                    <a:pt x="3324" y="822"/>
                    <a:pt x="3700" y="829"/>
                    <a:pt x="4075" y="829"/>
                  </a:cubicBezTo>
                  <a:cubicBezTo>
                    <a:pt x="4713" y="829"/>
                    <a:pt x="5351" y="807"/>
                    <a:pt x="5988" y="799"/>
                  </a:cubicBezTo>
                  <a:cubicBezTo>
                    <a:pt x="6044" y="798"/>
                    <a:pt x="6084" y="742"/>
                    <a:pt x="6081" y="687"/>
                  </a:cubicBezTo>
                  <a:cubicBezTo>
                    <a:pt x="6076" y="632"/>
                    <a:pt x="6030" y="597"/>
                    <a:pt x="5976" y="597"/>
                  </a:cubicBezTo>
                  <a:cubicBezTo>
                    <a:pt x="5974" y="597"/>
                    <a:pt x="5972" y="597"/>
                    <a:pt x="5969" y="597"/>
                  </a:cubicBezTo>
                  <a:cubicBezTo>
                    <a:pt x="5312" y="610"/>
                    <a:pt x="4654" y="634"/>
                    <a:pt x="3996" y="634"/>
                  </a:cubicBezTo>
                  <a:cubicBezTo>
                    <a:pt x="3717" y="634"/>
                    <a:pt x="3439" y="629"/>
                    <a:pt x="3160" y="618"/>
                  </a:cubicBezTo>
                  <a:lnTo>
                    <a:pt x="3164" y="618"/>
                  </a:lnTo>
                  <a:cubicBezTo>
                    <a:pt x="2758" y="600"/>
                    <a:pt x="2354" y="565"/>
                    <a:pt x="1953" y="508"/>
                  </a:cubicBezTo>
                  <a:cubicBezTo>
                    <a:pt x="1560" y="450"/>
                    <a:pt x="1173" y="367"/>
                    <a:pt x="795" y="252"/>
                  </a:cubicBezTo>
                  <a:lnTo>
                    <a:pt x="795" y="252"/>
                  </a:lnTo>
                  <a:cubicBezTo>
                    <a:pt x="797" y="253"/>
                    <a:pt x="799" y="253"/>
                    <a:pt x="802" y="254"/>
                  </a:cubicBezTo>
                  <a:lnTo>
                    <a:pt x="802" y="254"/>
                  </a:lnTo>
                  <a:cubicBezTo>
                    <a:pt x="578" y="182"/>
                    <a:pt x="361" y="101"/>
                    <a:pt x="145" y="8"/>
                  </a:cubicBezTo>
                  <a:cubicBezTo>
                    <a:pt x="132" y="3"/>
                    <a:pt x="119" y="0"/>
                    <a:pt x="106" y="0"/>
                  </a:cubicBezTo>
                  <a:close/>
                </a:path>
              </a:pathLst>
            </a:custGeom>
            <a:solidFill>
              <a:srgbClr val="F2D9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6" name="Google Shape;6526;p16"/>
            <p:cNvSpPr/>
            <p:nvPr/>
          </p:nvSpPr>
          <p:spPr>
            <a:xfrm>
              <a:off x="4232125" y="4658750"/>
              <a:ext cx="39525" cy="255275"/>
            </a:xfrm>
            <a:custGeom>
              <a:avLst/>
              <a:gdLst/>
              <a:ahLst/>
              <a:cxnLst/>
              <a:rect l="l" t="t" r="r" b="b"/>
              <a:pathLst>
                <a:path w="1581" h="10211" extrusionOk="0">
                  <a:moveTo>
                    <a:pt x="120" y="1"/>
                  </a:moveTo>
                  <a:cubicBezTo>
                    <a:pt x="113" y="1"/>
                    <a:pt x="106" y="1"/>
                    <a:pt x="98" y="3"/>
                  </a:cubicBezTo>
                  <a:cubicBezTo>
                    <a:pt x="96" y="2"/>
                    <a:pt x="94" y="2"/>
                    <a:pt x="92" y="2"/>
                  </a:cubicBezTo>
                  <a:cubicBezTo>
                    <a:pt x="86" y="2"/>
                    <a:pt x="80" y="4"/>
                    <a:pt x="74" y="9"/>
                  </a:cubicBezTo>
                  <a:cubicBezTo>
                    <a:pt x="22" y="36"/>
                    <a:pt x="0" y="102"/>
                    <a:pt x="26" y="154"/>
                  </a:cubicBezTo>
                  <a:cubicBezTo>
                    <a:pt x="163" y="409"/>
                    <a:pt x="271" y="677"/>
                    <a:pt x="370" y="948"/>
                  </a:cubicBezTo>
                  <a:cubicBezTo>
                    <a:pt x="539" y="1425"/>
                    <a:pt x="658" y="1918"/>
                    <a:pt x="757" y="2414"/>
                  </a:cubicBezTo>
                  <a:cubicBezTo>
                    <a:pt x="869" y="2982"/>
                    <a:pt x="941" y="3558"/>
                    <a:pt x="986" y="4134"/>
                  </a:cubicBezTo>
                  <a:cubicBezTo>
                    <a:pt x="1013" y="4507"/>
                    <a:pt x="1027" y="4879"/>
                    <a:pt x="1030" y="5254"/>
                  </a:cubicBezTo>
                  <a:cubicBezTo>
                    <a:pt x="1033" y="5656"/>
                    <a:pt x="1023" y="6058"/>
                    <a:pt x="1007" y="6461"/>
                  </a:cubicBezTo>
                  <a:cubicBezTo>
                    <a:pt x="979" y="7196"/>
                    <a:pt x="905" y="7930"/>
                    <a:pt x="767" y="8651"/>
                  </a:cubicBezTo>
                  <a:cubicBezTo>
                    <a:pt x="729" y="8849"/>
                    <a:pt x="684" y="9044"/>
                    <a:pt x="634" y="9238"/>
                  </a:cubicBezTo>
                  <a:cubicBezTo>
                    <a:pt x="584" y="9428"/>
                    <a:pt x="529" y="9619"/>
                    <a:pt x="459" y="9803"/>
                  </a:cubicBezTo>
                  <a:cubicBezTo>
                    <a:pt x="400" y="9961"/>
                    <a:pt x="503" y="10143"/>
                    <a:pt x="658" y="10195"/>
                  </a:cubicBezTo>
                  <a:cubicBezTo>
                    <a:pt x="691" y="10206"/>
                    <a:pt x="723" y="10211"/>
                    <a:pt x="754" y="10211"/>
                  </a:cubicBezTo>
                  <a:cubicBezTo>
                    <a:pt x="884" y="10211"/>
                    <a:pt x="1002" y="10125"/>
                    <a:pt x="1050" y="9998"/>
                  </a:cubicBezTo>
                  <a:cubicBezTo>
                    <a:pt x="1105" y="9853"/>
                    <a:pt x="1160" y="9707"/>
                    <a:pt x="1204" y="9559"/>
                  </a:cubicBezTo>
                  <a:cubicBezTo>
                    <a:pt x="1259" y="9382"/>
                    <a:pt x="1302" y="9204"/>
                    <a:pt x="1339" y="9027"/>
                  </a:cubicBezTo>
                  <a:cubicBezTo>
                    <a:pt x="1421" y="8639"/>
                    <a:pt x="1481" y="8246"/>
                    <a:pt x="1519" y="7851"/>
                  </a:cubicBezTo>
                  <a:cubicBezTo>
                    <a:pt x="1556" y="7434"/>
                    <a:pt x="1576" y="7016"/>
                    <a:pt x="1578" y="6600"/>
                  </a:cubicBezTo>
                  <a:cubicBezTo>
                    <a:pt x="1580" y="6155"/>
                    <a:pt x="1555" y="5712"/>
                    <a:pt x="1519" y="5271"/>
                  </a:cubicBezTo>
                  <a:cubicBezTo>
                    <a:pt x="1483" y="4833"/>
                    <a:pt x="1427" y="4395"/>
                    <a:pt x="1365" y="3961"/>
                  </a:cubicBezTo>
                  <a:cubicBezTo>
                    <a:pt x="1302" y="3535"/>
                    <a:pt x="1218" y="3114"/>
                    <a:pt x="1129" y="2695"/>
                  </a:cubicBezTo>
                  <a:cubicBezTo>
                    <a:pt x="1043" y="2300"/>
                    <a:pt x="938" y="1910"/>
                    <a:pt x="818" y="1524"/>
                  </a:cubicBezTo>
                  <a:cubicBezTo>
                    <a:pt x="713" y="1181"/>
                    <a:pt x="588" y="840"/>
                    <a:pt x="443" y="513"/>
                  </a:cubicBezTo>
                  <a:cubicBezTo>
                    <a:pt x="375" y="359"/>
                    <a:pt x="298" y="208"/>
                    <a:pt x="217" y="59"/>
                  </a:cubicBezTo>
                  <a:cubicBezTo>
                    <a:pt x="197" y="23"/>
                    <a:pt x="160" y="1"/>
                    <a:pt x="120" y="1"/>
                  </a:cubicBezTo>
                  <a:close/>
                </a:path>
              </a:pathLst>
            </a:custGeom>
            <a:solidFill>
              <a:srgbClr val="F2D9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7" name="Google Shape;6527;p16"/>
            <p:cNvSpPr/>
            <p:nvPr/>
          </p:nvSpPr>
          <p:spPr>
            <a:xfrm>
              <a:off x="4184550" y="4748075"/>
              <a:ext cx="59125" cy="172075"/>
            </a:xfrm>
            <a:custGeom>
              <a:avLst/>
              <a:gdLst/>
              <a:ahLst/>
              <a:cxnLst/>
              <a:rect l="l" t="t" r="r" b="b"/>
              <a:pathLst>
                <a:path w="2365" h="6883" extrusionOk="0">
                  <a:moveTo>
                    <a:pt x="105" y="1"/>
                  </a:moveTo>
                  <a:cubicBezTo>
                    <a:pt x="98" y="1"/>
                    <a:pt x="91" y="2"/>
                    <a:pt x="84" y="3"/>
                  </a:cubicBezTo>
                  <a:cubicBezTo>
                    <a:pt x="77" y="5"/>
                    <a:pt x="69" y="8"/>
                    <a:pt x="62" y="12"/>
                  </a:cubicBezTo>
                  <a:cubicBezTo>
                    <a:pt x="18" y="35"/>
                    <a:pt x="0" y="92"/>
                    <a:pt x="23" y="137"/>
                  </a:cubicBezTo>
                  <a:cubicBezTo>
                    <a:pt x="291" y="643"/>
                    <a:pt x="517" y="1167"/>
                    <a:pt x="711" y="1703"/>
                  </a:cubicBezTo>
                  <a:cubicBezTo>
                    <a:pt x="849" y="2092"/>
                    <a:pt x="971" y="2487"/>
                    <a:pt x="1080" y="2885"/>
                  </a:cubicBezTo>
                  <a:cubicBezTo>
                    <a:pt x="1194" y="3294"/>
                    <a:pt x="1300" y="3705"/>
                    <a:pt x="1391" y="4120"/>
                  </a:cubicBezTo>
                  <a:cubicBezTo>
                    <a:pt x="1483" y="4536"/>
                    <a:pt x="1567" y="4954"/>
                    <a:pt x="1648" y="5372"/>
                  </a:cubicBezTo>
                  <a:cubicBezTo>
                    <a:pt x="1735" y="5816"/>
                    <a:pt x="1813" y="6261"/>
                    <a:pt x="1901" y="6705"/>
                  </a:cubicBezTo>
                  <a:cubicBezTo>
                    <a:pt x="1922" y="6811"/>
                    <a:pt x="2019" y="6882"/>
                    <a:pt x="2124" y="6882"/>
                  </a:cubicBezTo>
                  <a:cubicBezTo>
                    <a:pt x="2139" y="6882"/>
                    <a:pt x="2154" y="6881"/>
                    <a:pt x="2169" y="6878"/>
                  </a:cubicBezTo>
                  <a:cubicBezTo>
                    <a:pt x="2291" y="6852"/>
                    <a:pt x="2365" y="6732"/>
                    <a:pt x="2342" y="6612"/>
                  </a:cubicBezTo>
                  <a:cubicBezTo>
                    <a:pt x="2235" y="6052"/>
                    <a:pt x="2113" y="5493"/>
                    <a:pt x="1978" y="4939"/>
                  </a:cubicBezTo>
                  <a:cubicBezTo>
                    <a:pt x="1840" y="4363"/>
                    <a:pt x="1685" y="3791"/>
                    <a:pt x="1516" y="3225"/>
                  </a:cubicBezTo>
                  <a:cubicBezTo>
                    <a:pt x="1353" y="2694"/>
                    <a:pt x="1164" y="2172"/>
                    <a:pt x="951" y="1658"/>
                  </a:cubicBezTo>
                  <a:cubicBezTo>
                    <a:pt x="726" y="1109"/>
                    <a:pt x="470" y="574"/>
                    <a:pt x="189" y="51"/>
                  </a:cubicBezTo>
                  <a:cubicBezTo>
                    <a:pt x="172" y="20"/>
                    <a:pt x="140" y="1"/>
                    <a:pt x="105" y="1"/>
                  </a:cubicBezTo>
                  <a:close/>
                </a:path>
              </a:pathLst>
            </a:custGeom>
            <a:solidFill>
              <a:srgbClr val="F2D9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8" name="Google Shape;6528;p16"/>
            <p:cNvSpPr/>
            <p:nvPr/>
          </p:nvSpPr>
          <p:spPr>
            <a:xfrm>
              <a:off x="4156825" y="4866225"/>
              <a:ext cx="91675" cy="66275"/>
            </a:xfrm>
            <a:custGeom>
              <a:avLst/>
              <a:gdLst/>
              <a:ahLst/>
              <a:cxnLst/>
              <a:rect l="l" t="t" r="r" b="b"/>
              <a:pathLst>
                <a:path w="3667" h="2651" extrusionOk="0">
                  <a:moveTo>
                    <a:pt x="1145" y="926"/>
                  </a:moveTo>
                  <a:lnTo>
                    <a:pt x="1145" y="926"/>
                  </a:lnTo>
                  <a:cubicBezTo>
                    <a:pt x="1146" y="927"/>
                    <a:pt x="1146" y="927"/>
                    <a:pt x="1147" y="927"/>
                  </a:cubicBezTo>
                  <a:lnTo>
                    <a:pt x="1147" y="927"/>
                  </a:lnTo>
                  <a:cubicBezTo>
                    <a:pt x="1146" y="927"/>
                    <a:pt x="1146" y="926"/>
                    <a:pt x="1145" y="926"/>
                  </a:cubicBezTo>
                  <a:close/>
                  <a:moveTo>
                    <a:pt x="165" y="0"/>
                  </a:moveTo>
                  <a:cubicBezTo>
                    <a:pt x="153" y="0"/>
                    <a:pt x="141" y="2"/>
                    <a:pt x="130" y="4"/>
                  </a:cubicBezTo>
                  <a:cubicBezTo>
                    <a:pt x="105" y="6"/>
                    <a:pt x="82" y="19"/>
                    <a:pt x="62" y="34"/>
                  </a:cubicBezTo>
                  <a:cubicBezTo>
                    <a:pt x="1" y="90"/>
                    <a:pt x="3" y="180"/>
                    <a:pt x="54" y="241"/>
                  </a:cubicBezTo>
                  <a:cubicBezTo>
                    <a:pt x="255" y="485"/>
                    <a:pt x="466" y="721"/>
                    <a:pt x="689" y="948"/>
                  </a:cubicBezTo>
                  <a:cubicBezTo>
                    <a:pt x="934" y="1202"/>
                    <a:pt x="1200" y="1435"/>
                    <a:pt x="1477" y="1657"/>
                  </a:cubicBezTo>
                  <a:cubicBezTo>
                    <a:pt x="1756" y="1882"/>
                    <a:pt x="2043" y="2088"/>
                    <a:pt x="2353" y="2266"/>
                  </a:cubicBezTo>
                  <a:cubicBezTo>
                    <a:pt x="2505" y="2353"/>
                    <a:pt x="2663" y="2426"/>
                    <a:pt x="2823" y="2495"/>
                  </a:cubicBezTo>
                  <a:cubicBezTo>
                    <a:pt x="2978" y="2559"/>
                    <a:pt x="3137" y="2604"/>
                    <a:pt x="3300" y="2638"/>
                  </a:cubicBezTo>
                  <a:cubicBezTo>
                    <a:pt x="3323" y="2641"/>
                    <a:pt x="3346" y="2646"/>
                    <a:pt x="3369" y="2650"/>
                  </a:cubicBezTo>
                  <a:cubicBezTo>
                    <a:pt x="3376" y="2651"/>
                    <a:pt x="3383" y="2651"/>
                    <a:pt x="3389" y="2651"/>
                  </a:cubicBezTo>
                  <a:cubicBezTo>
                    <a:pt x="3432" y="2651"/>
                    <a:pt x="3472" y="2640"/>
                    <a:pt x="3509" y="2620"/>
                  </a:cubicBezTo>
                  <a:cubicBezTo>
                    <a:pt x="3573" y="2590"/>
                    <a:pt x="3620" y="2532"/>
                    <a:pt x="3642" y="2466"/>
                  </a:cubicBezTo>
                  <a:cubicBezTo>
                    <a:pt x="3666" y="2397"/>
                    <a:pt x="3659" y="2320"/>
                    <a:pt x="3626" y="2255"/>
                  </a:cubicBezTo>
                  <a:cubicBezTo>
                    <a:pt x="3596" y="2198"/>
                    <a:pt x="3537" y="2139"/>
                    <a:pt x="3472" y="2123"/>
                  </a:cubicBezTo>
                  <a:cubicBezTo>
                    <a:pt x="3117" y="2040"/>
                    <a:pt x="2771" y="1922"/>
                    <a:pt x="2441" y="1771"/>
                  </a:cubicBezTo>
                  <a:cubicBezTo>
                    <a:pt x="2215" y="1662"/>
                    <a:pt x="1996" y="1543"/>
                    <a:pt x="1784" y="1406"/>
                  </a:cubicBezTo>
                  <a:cubicBezTo>
                    <a:pt x="1559" y="1263"/>
                    <a:pt x="1350" y="1098"/>
                    <a:pt x="1147" y="927"/>
                  </a:cubicBezTo>
                  <a:lnTo>
                    <a:pt x="1147" y="927"/>
                  </a:lnTo>
                  <a:cubicBezTo>
                    <a:pt x="1147" y="928"/>
                    <a:pt x="1147" y="928"/>
                    <a:pt x="1147" y="928"/>
                  </a:cubicBezTo>
                  <a:lnTo>
                    <a:pt x="1147" y="928"/>
                  </a:lnTo>
                  <a:cubicBezTo>
                    <a:pt x="831" y="658"/>
                    <a:pt x="536" y="364"/>
                    <a:pt x="269" y="47"/>
                  </a:cubicBezTo>
                  <a:cubicBezTo>
                    <a:pt x="243" y="15"/>
                    <a:pt x="204" y="0"/>
                    <a:pt x="165" y="0"/>
                  </a:cubicBezTo>
                  <a:close/>
                </a:path>
              </a:pathLst>
            </a:custGeom>
            <a:solidFill>
              <a:srgbClr val="F2D9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9" name="Google Shape;6529;p16"/>
            <p:cNvSpPr/>
            <p:nvPr/>
          </p:nvSpPr>
          <p:spPr>
            <a:xfrm>
              <a:off x="4286375" y="4685750"/>
              <a:ext cx="66400" cy="212075"/>
            </a:xfrm>
            <a:custGeom>
              <a:avLst/>
              <a:gdLst/>
              <a:ahLst/>
              <a:cxnLst/>
              <a:rect l="l" t="t" r="r" b="b"/>
              <a:pathLst>
                <a:path w="2656" h="8483" extrusionOk="0">
                  <a:moveTo>
                    <a:pt x="1015" y="6397"/>
                  </a:moveTo>
                  <a:cubicBezTo>
                    <a:pt x="1009" y="6408"/>
                    <a:pt x="1005" y="6419"/>
                    <a:pt x="999" y="6432"/>
                  </a:cubicBezTo>
                  <a:cubicBezTo>
                    <a:pt x="1005" y="6420"/>
                    <a:pt x="1009" y="6408"/>
                    <a:pt x="1015" y="6397"/>
                  </a:cubicBezTo>
                  <a:close/>
                  <a:moveTo>
                    <a:pt x="2530" y="0"/>
                  </a:moveTo>
                  <a:cubicBezTo>
                    <a:pt x="2523" y="0"/>
                    <a:pt x="2516" y="0"/>
                    <a:pt x="2509" y="2"/>
                  </a:cubicBezTo>
                  <a:cubicBezTo>
                    <a:pt x="2467" y="6"/>
                    <a:pt x="2428" y="40"/>
                    <a:pt x="2431" y="85"/>
                  </a:cubicBezTo>
                  <a:cubicBezTo>
                    <a:pt x="2457" y="533"/>
                    <a:pt x="2448" y="984"/>
                    <a:pt x="2414" y="1434"/>
                  </a:cubicBezTo>
                  <a:cubicBezTo>
                    <a:pt x="2381" y="1864"/>
                    <a:pt x="2329" y="2292"/>
                    <a:pt x="2249" y="2721"/>
                  </a:cubicBezTo>
                  <a:cubicBezTo>
                    <a:pt x="2125" y="3350"/>
                    <a:pt x="1960" y="3973"/>
                    <a:pt x="1754" y="4582"/>
                  </a:cubicBezTo>
                  <a:cubicBezTo>
                    <a:pt x="1548" y="5201"/>
                    <a:pt x="1299" y="5806"/>
                    <a:pt x="1016" y="6397"/>
                  </a:cubicBezTo>
                  <a:lnTo>
                    <a:pt x="1022" y="6386"/>
                  </a:lnTo>
                  <a:lnTo>
                    <a:pt x="1022" y="6386"/>
                  </a:lnTo>
                  <a:cubicBezTo>
                    <a:pt x="883" y="6679"/>
                    <a:pt x="732" y="6968"/>
                    <a:pt x="577" y="7253"/>
                  </a:cubicBezTo>
                  <a:cubicBezTo>
                    <a:pt x="412" y="7557"/>
                    <a:pt x="236" y="7855"/>
                    <a:pt x="60" y="8154"/>
                  </a:cubicBezTo>
                  <a:cubicBezTo>
                    <a:pt x="1" y="8255"/>
                    <a:pt x="22" y="8384"/>
                    <a:pt x="123" y="8448"/>
                  </a:cubicBezTo>
                  <a:cubicBezTo>
                    <a:pt x="158" y="8471"/>
                    <a:pt x="198" y="8482"/>
                    <a:pt x="238" y="8482"/>
                  </a:cubicBezTo>
                  <a:cubicBezTo>
                    <a:pt x="308" y="8482"/>
                    <a:pt x="378" y="8449"/>
                    <a:pt x="417" y="8387"/>
                  </a:cubicBezTo>
                  <a:cubicBezTo>
                    <a:pt x="807" y="7769"/>
                    <a:pt x="1143" y="7117"/>
                    <a:pt x="1444" y="6452"/>
                  </a:cubicBezTo>
                  <a:cubicBezTo>
                    <a:pt x="1744" y="5791"/>
                    <a:pt x="1993" y="5106"/>
                    <a:pt x="2191" y="4410"/>
                  </a:cubicBezTo>
                  <a:cubicBezTo>
                    <a:pt x="2286" y="4065"/>
                    <a:pt x="2369" y="3719"/>
                    <a:pt x="2435" y="3368"/>
                  </a:cubicBezTo>
                  <a:cubicBezTo>
                    <a:pt x="2503" y="3012"/>
                    <a:pt x="2552" y="2653"/>
                    <a:pt x="2589" y="2294"/>
                  </a:cubicBezTo>
                  <a:cubicBezTo>
                    <a:pt x="2631" y="1932"/>
                    <a:pt x="2651" y="1569"/>
                    <a:pt x="2654" y="1205"/>
                  </a:cubicBezTo>
                  <a:cubicBezTo>
                    <a:pt x="2655" y="836"/>
                    <a:pt x="2642" y="467"/>
                    <a:pt x="2618" y="99"/>
                  </a:cubicBezTo>
                  <a:cubicBezTo>
                    <a:pt x="2615" y="46"/>
                    <a:pt x="2586" y="3"/>
                    <a:pt x="2530" y="0"/>
                  </a:cubicBezTo>
                  <a:close/>
                </a:path>
              </a:pathLst>
            </a:custGeom>
            <a:solidFill>
              <a:srgbClr val="F2D9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0" name="Google Shape;6530;p16"/>
            <p:cNvSpPr/>
            <p:nvPr/>
          </p:nvSpPr>
          <p:spPr>
            <a:xfrm>
              <a:off x="3766325" y="4862675"/>
              <a:ext cx="814225" cy="384975"/>
            </a:xfrm>
            <a:custGeom>
              <a:avLst/>
              <a:gdLst/>
              <a:ahLst/>
              <a:cxnLst/>
              <a:rect l="l" t="t" r="r" b="b"/>
              <a:pathLst>
                <a:path w="32569" h="15399" extrusionOk="0">
                  <a:moveTo>
                    <a:pt x="12894" y="1"/>
                  </a:moveTo>
                  <a:cubicBezTo>
                    <a:pt x="12651" y="1"/>
                    <a:pt x="12402" y="14"/>
                    <a:pt x="12149" y="40"/>
                  </a:cubicBezTo>
                  <a:cubicBezTo>
                    <a:pt x="11833" y="76"/>
                    <a:pt x="11510" y="126"/>
                    <a:pt x="11159" y="202"/>
                  </a:cubicBezTo>
                  <a:cubicBezTo>
                    <a:pt x="10625" y="314"/>
                    <a:pt x="10111" y="464"/>
                    <a:pt x="9679" y="594"/>
                  </a:cubicBezTo>
                  <a:cubicBezTo>
                    <a:pt x="9455" y="662"/>
                    <a:pt x="9229" y="731"/>
                    <a:pt x="9004" y="800"/>
                  </a:cubicBezTo>
                  <a:cubicBezTo>
                    <a:pt x="8380" y="989"/>
                    <a:pt x="7738" y="1188"/>
                    <a:pt x="7095" y="1344"/>
                  </a:cubicBezTo>
                  <a:cubicBezTo>
                    <a:pt x="6963" y="1376"/>
                    <a:pt x="6828" y="1406"/>
                    <a:pt x="6694" y="1435"/>
                  </a:cubicBezTo>
                  <a:lnTo>
                    <a:pt x="6493" y="1476"/>
                  </a:lnTo>
                  <a:lnTo>
                    <a:pt x="6493" y="1476"/>
                  </a:lnTo>
                  <a:lnTo>
                    <a:pt x="6533" y="1475"/>
                  </a:lnTo>
                  <a:lnTo>
                    <a:pt x="6533" y="1475"/>
                  </a:lnTo>
                  <a:cubicBezTo>
                    <a:pt x="6193" y="1534"/>
                    <a:pt x="5857" y="1585"/>
                    <a:pt x="5529" y="1626"/>
                  </a:cubicBezTo>
                  <a:cubicBezTo>
                    <a:pt x="5526" y="1626"/>
                    <a:pt x="5522" y="1627"/>
                    <a:pt x="5516" y="1627"/>
                  </a:cubicBezTo>
                  <a:cubicBezTo>
                    <a:pt x="5446" y="1641"/>
                    <a:pt x="5408" y="1663"/>
                    <a:pt x="5383" y="1696"/>
                  </a:cubicBezTo>
                  <a:cubicBezTo>
                    <a:pt x="5350" y="1732"/>
                    <a:pt x="5318" y="1797"/>
                    <a:pt x="5327" y="1857"/>
                  </a:cubicBezTo>
                  <a:cubicBezTo>
                    <a:pt x="5344" y="1959"/>
                    <a:pt x="5371" y="2092"/>
                    <a:pt x="5414" y="2222"/>
                  </a:cubicBezTo>
                  <a:cubicBezTo>
                    <a:pt x="5447" y="2318"/>
                    <a:pt x="5492" y="2419"/>
                    <a:pt x="5562" y="2546"/>
                  </a:cubicBezTo>
                  <a:cubicBezTo>
                    <a:pt x="5658" y="2726"/>
                    <a:pt x="5803" y="2904"/>
                    <a:pt x="5993" y="3078"/>
                  </a:cubicBezTo>
                  <a:cubicBezTo>
                    <a:pt x="6145" y="3220"/>
                    <a:pt x="6332" y="3349"/>
                    <a:pt x="6578" y="3486"/>
                  </a:cubicBezTo>
                  <a:cubicBezTo>
                    <a:pt x="6832" y="3624"/>
                    <a:pt x="7106" y="3726"/>
                    <a:pt x="7313" y="3800"/>
                  </a:cubicBezTo>
                  <a:cubicBezTo>
                    <a:pt x="7806" y="3968"/>
                    <a:pt x="8311" y="4082"/>
                    <a:pt x="8785" y="4178"/>
                  </a:cubicBezTo>
                  <a:cubicBezTo>
                    <a:pt x="8660" y="4189"/>
                    <a:pt x="8534" y="4207"/>
                    <a:pt x="8409" y="4227"/>
                  </a:cubicBezTo>
                  <a:cubicBezTo>
                    <a:pt x="8271" y="4250"/>
                    <a:pt x="8132" y="4276"/>
                    <a:pt x="7995" y="4304"/>
                  </a:cubicBezTo>
                  <a:cubicBezTo>
                    <a:pt x="7857" y="4333"/>
                    <a:pt x="7721" y="4365"/>
                    <a:pt x="7586" y="4401"/>
                  </a:cubicBezTo>
                  <a:cubicBezTo>
                    <a:pt x="7368" y="4458"/>
                    <a:pt x="7136" y="4534"/>
                    <a:pt x="6856" y="4638"/>
                  </a:cubicBezTo>
                  <a:cubicBezTo>
                    <a:pt x="6437" y="4796"/>
                    <a:pt x="6017" y="5001"/>
                    <a:pt x="5608" y="5247"/>
                  </a:cubicBezTo>
                  <a:cubicBezTo>
                    <a:pt x="5251" y="5462"/>
                    <a:pt x="4896" y="5726"/>
                    <a:pt x="4524" y="6057"/>
                  </a:cubicBezTo>
                  <a:cubicBezTo>
                    <a:pt x="3879" y="6633"/>
                    <a:pt x="3327" y="7362"/>
                    <a:pt x="2886" y="8225"/>
                  </a:cubicBezTo>
                  <a:cubicBezTo>
                    <a:pt x="2466" y="9046"/>
                    <a:pt x="2213" y="9955"/>
                    <a:pt x="1989" y="10814"/>
                  </a:cubicBezTo>
                  <a:lnTo>
                    <a:pt x="1927" y="11051"/>
                  </a:lnTo>
                  <a:cubicBezTo>
                    <a:pt x="1779" y="11628"/>
                    <a:pt x="1624" y="12224"/>
                    <a:pt x="1429" y="12799"/>
                  </a:cubicBezTo>
                  <a:cubicBezTo>
                    <a:pt x="1209" y="13423"/>
                    <a:pt x="955" y="13949"/>
                    <a:pt x="646" y="14409"/>
                  </a:cubicBezTo>
                  <a:cubicBezTo>
                    <a:pt x="466" y="14666"/>
                    <a:pt x="267" y="14903"/>
                    <a:pt x="60" y="15101"/>
                  </a:cubicBezTo>
                  <a:cubicBezTo>
                    <a:pt x="1" y="15158"/>
                    <a:pt x="5" y="15259"/>
                    <a:pt x="44" y="15319"/>
                  </a:cubicBezTo>
                  <a:cubicBezTo>
                    <a:pt x="78" y="15369"/>
                    <a:pt x="137" y="15399"/>
                    <a:pt x="193" y="15399"/>
                  </a:cubicBezTo>
                  <a:cubicBezTo>
                    <a:pt x="204" y="15399"/>
                    <a:pt x="214" y="15398"/>
                    <a:pt x="225" y="15395"/>
                  </a:cubicBezTo>
                  <a:cubicBezTo>
                    <a:pt x="881" y="15118"/>
                    <a:pt x="1539" y="14883"/>
                    <a:pt x="2178" y="14656"/>
                  </a:cubicBezTo>
                  <a:cubicBezTo>
                    <a:pt x="3208" y="14292"/>
                    <a:pt x="4271" y="13915"/>
                    <a:pt x="5243" y="13369"/>
                  </a:cubicBezTo>
                  <a:cubicBezTo>
                    <a:pt x="6066" y="12909"/>
                    <a:pt x="6739" y="12346"/>
                    <a:pt x="7248" y="11694"/>
                  </a:cubicBezTo>
                  <a:cubicBezTo>
                    <a:pt x="7526" y="11341"/>
                    <a:pt x="7764" y="10950"/>
                    <a:pt x="7956" y="10536"/>
                  </a:cubicBezTo>
                  <a:cubicBezTo>
                    <a:pt x="8129" y="10167"/>
                    <a:pt x="8257" y="9798"/>
                    <a:pt x="8403" y="9352"/>
                  </a:cubicBezTo>
                  <a:lnTo>
                    <a:pt x="8525" y="8987"/>
                  </a:lnTo>
                  <a:cubicBezTo>
                    <a:pt x="8581" y="8817"/>
                    <a:pt x="8637" y="8651"/>
                    <a:pt x="8695" y="8484"/>
                  </a:cubicBezTo>
                  <a:lnTo>
                    <a:pt x="8695" y="8484"/>
                  </a:lnTo>
                  <a:lnTo>
                    <a:pt x="8693" y="8490"/>
                  </a:lnTo>
                  <a:cubicBezTo>
                    <a:pt x="8851" y="8044"/>
                    <a:pt x="9054" y="7535"/>
                    <a:pt x="9357" y="7069"/>
                  </a:cubicBezTo>
                  <a:cubicBezTo>
                    <a:pt x="9529" y="6821"/>
                    <a:pt x="9729" y="6595"/>
                    <a:pt x="9950" y="6397"/>
                  </a:cubicBezTo>
                  <a:cubicBezTo>
                    <a:pt x="10150" y="6229"/>
                    <a:pt x="10377" y="6078"/>
                    <a:pt x="10621" y="5950"/>
                  </a:cubicBezTo>
                  <a:cubicBezTo>
                    <a:pt x="11223" y="5660"/>
                    <a:pt x="11878" y="5492"/>
                    <a:pt x="12514" y="5331"/>
                  </a:cubicBezTo>
                  <a:cubicBezTo>
                    <a:pt x="12838" y="5248"/>
                    <a:pt x="13175" y="5165"/>
                    <a:pt x="13499" y="5061"/>
                  </a:cubicBezTo>
                  <a:cubicBezTo>
                    <a:pt x="13725" y="4992"/>
                    <a:pt x="13957" y="4903"/>
                    <a:pt x="14190" y="4798"/>
                  </a:cubicBezTo>
                  <a:cubicBezTo>
                    <a:pt x="14405" y="4701"/>
                    <a:pt x="14612" y="4590"/>
                    <a:pt x="14855" y="4454"/>
                  </a:cubicBezTo>
                  <a:cubicBezTo>
                    <a:pt x="15020" y="4360"/>
                    <a:pt x="15185" y="4263"/>
                    <a:pt x="15348" y="4166"/>
                  </a:cubicBezTo>
                  <a:cubicBezTo>
                    <a:pt x="15654" y="3987"/>
                    <a:pt x="15968" y="3800"/>
                    <a:pt x="16291" y="3638"/>
                  </a:cubicBezTo>
                  <a:cubicBezTo>
                    <a:pt x="16668" y="3458"/>
                    <a:pt x="16991" y="3343"/>
                    <a:pt x="17311" y="3273"/>
                  </a:cubicBezTo>
                  <a:cubicBezTo>
                    <a:pt x="17347" y="3266"/>
                    <a:pt x="17384" y="3259"/>
                    <a:pt x="17420" y="3254"/>
                  </a:cubicBezTo>
                  <a:cubicBezTo>
                    <a:pt x="17448" y="3315"/>
                    <a:pt x="17505" y="3359"/>
                    <a:pt x="17570" y="3372"/>
                  </a:cubicBezTo>
                  <a:cubicBezTo>
                    <a:pt x="17820" y="3416"/>
                    <a:pt x="18085" y="3439"/>
                    <a:pt x="18359" y="3439"/>
                  </a:cubicBezTo>
                  <a:cubicBezTo>
                    <a:pt x="18402" y="3439"/>
                    <a:pt x="18446" y="3438"/>
                    <a:pt x="18490" y="3437"/>
                  </a:cubicBezTo>
                  <a:cubicBezTo>
                    <a:pt x="18802" y="3428"/>
                    <a:pt x="19109" y="3384"/>
                    <a:pt x="19398" y="3338"/>
                  </a:cubicBezTo>
                  <a:lnTo>
                    <a:pt x="19555" y="3313"/>
                  </a:lnTo>
                  <a:cubicBezTo>
                    <a:pt x="20018" y="3236"/>
                    <a:pt x="20496" y="3158"/>
                    <a:pt x="20974" y="3158"/>
                  </a:cubicBezTo>
                  <a:cubicBezTo>
                    <a:pt x="21029" y="3158"/>
                    <a:pt x="21085" y="3159"/>
                    <a:pt x="21140" y="3161"/>
                  </a:cubicBezTo>
                  <a:cubicBezTo>
                    <a:pt x="21311" y="3173"/>
                    <a:pt x="21466" y="3197"/>
                    <a:pt x="21614" y="3229"/>
                  </a:cubicBezTo>
                  <a:cubicBezTo>
                    <a:pt x="21742" y="3254"/>
                    <a:pt x="21876" y="3293"/>
                    <a:pt x="22038" y="3349"/>
                  </a:cubicBezTo>
                  <a:cubicBezTo>
                    <a:pt x="22443" y="3493"/>
                    <a:pt x="22852" y="3704"/>
                    <a:pt x="23257" y="3975"/>
                  </a:cubicBezTo>
                  <a:lnTo>
                    <a:pt x="23226" y="3945"/>
                  </a:lnTo>
                  <a:lnTo>
                    <a:pt x="23226" y="3945"/>
                  </a:lnTo>
                  <a:cubicBezTo>
                    <a:pt x="23779" y="4333"/>
                    <a:pt x="24330" y="4843"/>
                    <a:pt x="24939" y="5542"/>
                  </a:cubicBezTo>
                  <a:cubicBezTo>
                    <a:pt x="25347" y="6021"/>
                    <a:pt x="25742" y="6532"/>
                    <a:pt x="26124" y="7028"/>
                  </a:cubicBezTo>
                  <a:lnTo>
                    <a:pt x="26463" y="7467"/>
                  </a:lnTo>
                  <a:cubicBezTo>
                    <a:pt x="26778" y="7868"/>
                    <a:pt x="27085" y="8274"/>
                    <a:pt x="27387" y="8681"/>
                  </a:cubicBezTo>
                  <a:cubicBezTo>
                    <a:pt x="27509" y="8845"/>
                    <a:pt x="27628" y="9010"/>
                    <a:pt x="27749" y="9173"/>
                  </a:cubicBezTo>
                  <a:cubicBezTo>
                    <a:pt x="27935" y="9426"/>
                    <a:pt x="28122" y="9682"/>
                    <a:pt x="28310" y="9930"/>
                  </a:cubicBezTo>
                  <a:lnTo>
                    <a:pt x="28507" y="10189"/>
                  </a:lnTo>
                  <a:cubicBezTo>
                    <a:pt x="28737" y="10495"/>
                    <a:pt x="28968" y="10799"/>
                    <a:pt x="29205" y="11098"/>
                  </a:cubicBezTo>
                  <a:cubicBezTo>
                    <a:pt x="29498" y="11467"/>
                    <a:pt x="29810" y="11839"/>
                    <a:pt x="30133" y="12203"/>
                  </a:cubicBezTo>
                  <a:cubicBezTo>
                    <a:pt x="30705" y="12845"/>
                    <a:pt x="31331" y="13459"/>
                    <a:pt x="31997" y="14024"/>
                  </a:cubicBezTo>
                  <a:cubicBezTo>
                    <a:pt x="32079" y="14100"/>
                    <a:pt x="32167" y="14172"/>
                    <a:pt x="32254" y="14242"/>
                  </a:cubicBezTo>
                  <a:lnTo>
                    <a:pt x="32338" y="14310"/>
                  </a:lnTo>
                  <a:cubicBezTo>
                    <a:pt x="32365" y="14333"/>
                    <a:pt x="32401" y="14345"/>
                    <a:pt x="32435" y="14345"/>
                  </a:cubicBezTo>
                  <a:cubicBezTo>
                    <a:pt x="32443" y="14345"/>
                    <a:pt x="32452" y="14344"/>
                    <a:pt x="32460" y="14343"/>
                  </a:cubicBezTo>
                  <a:cubicBezTo>
                    <a:pt x="32487" y="14337"/>
                    <a:pt x="32511" y="14323"/>
                    <a:pt x="32532" y="14300"/>
                  </a:cubicBezTo>
                  <a:cubicBezTo>
                    <a:pt x="32556" y="14272"/>
                    <a:pt x="32569" y="14235"/>
                    <a:pt x="32566" y="14196"/>
                  </a:cubicBezTo>
                  <a:cubicBezTo>
                    <a:pt x="32563" y="14160"/>
                    <a:pt x="32547" y="14129"/>
                    <a:pt x="32520" y="14106"/>
                  </a:cubicBezTo>
                  <a:lnTo>
                    <a:pt x="32445" y="14038"/>
                  </a:lnTo>
                  <a:cubicBezTo>
                    <a:pt x="32309" y="13922"/>
                    <a:pt x="32170" y="13800"/>
                    <a:pt x="32049" y="13663"/>
                  </a:cubicBezTo>
                  <a:cubicBezTo>
                    <a:pt x="31953" y="13543"/>
                    <a:pt x="31879" y="13409"/>
                    <a:pt x="31828" y="13304"/>
                  </a:cubicBezTo>
                  <a:cubicBezTo>
                    <a:pt x="31694" y="13030"/>
                    <a:pt x="31594" y="12731"/>
                    <a:pt x="31528" y="12422"/>
                  </a:cubicBezTo>
                  <a:cubicBezTo>
                    <a:pt x="31449" y="12004"/>
                    <a:pt x="31424" y="11543"/>
                    <a:pt x="31456" y="11013"/>
                  </a:cubicBezTo>
                  <a:lnTo>
                    <a:pt x="31459" y="10962"/>
                  </a:lnTo>
                  <a:cubicBezTo>
                    <a:pt x="31495" y="10502"/>
                    <a:pt x="31556" y="10031"/>
                    <a:pt x="31618" y="9577"/>
                  </a:cubicBezTo>
                  <a:lnTo>
                    <a:pt x="31622" y="9535"/>
                  </a:lnTo>
                  <a:cubicBezTo>
                    <a:pt x="31700" y="8965"/>
                    <a:pt x="31742" y="8485"/>
                    <a:pt x="31755" y="8027"/>
                  </a:cubicBezTo>
                  <a:cubicBezTo>
                    <a:pt x="31765" y="7582"/>
                    <a:pt x="31714" y="7111"/>
                    <a:pt x="31597" y="6545"/>
                  </a:cubicBezTo>
                  <a:cubicBezTo>
                    <a:pt x="31497" y="6074"/>
                    <a:pt x="31351" y="5613"/>
                    <a:pt x="31156" y="5175"/>
                  </a:cubicBezTo>
                  <a:cubicBezTo>
                    <a:pt x="30772" y="4304"/>
                    <a:pt x="30196" y="3500"/>
                    <a:pt x="29492" y="2845"/>
                  </a:cubicBezTo>
                  <a:cubicBezTo>
                    <a:pt x="29155" y="2531"/>
                    <a:pt x="28761" y="2238"/>
                    <a:pt x="28325" y="1973"/>
                  </a:cubicBezTo>
                  <a:cubicBezTo>
                    <a:pt x="28106" y="1843"/>
                    <a:pt x="27884" y="1732"/>
                    <a:pt x="27694" y="1639"/>
                  </a:cubicBezTo>
                  <a:cubicBezTo>
                    <a:pt x="27476" y="1531"/>
                    <a:pt x="27239" y="1423"/>
                    <a:pt x="26967" y="1311"/>
                  </a:cubicBezTo>
                  <a:cubicBezTo>
                    <a:pt x="26248" y="1014"/>
                    <a:pt x="25524" y="794"/>
                    <a:pt x="24820" y="662"/>
                  </a:cubicBezTo>
                  <a:cubicBezTo>
                    <a:pt x="24477" y="597"/>
                    <a:pt x="24106" y="554"/>
                    <a:pt x="23687" y="533"/>
                  </a:cubicBezTo>
                  <a:cubicBezTo>
                    <a:pt x="23546" y="525"/>
                    <a:pt x="23406" y="522"/>
                    <a:pt x="23266" y="522"/>
                  </a:cubicBezTo>
                  <a:cubicBezTo>
                    <a:pt x="23022" y="522"/>
                    <a:pt x="22781" y="533"/>
                    <a:pt x="22544" y="556"/>
                  </a:cubicBezTo>
                  <a:cubicBezTo>
                    <a:pt x="22274" y="583"/>
                    <a:pt x="21995" y="626"/>
                    <a:pt x="21695" y="691"/>
                  </a:cubicBezTo>
                  <a:cubicBezTo>
                    <a:pt x="21617" y="706"/>
                    <a:pt x="21541" y="724"/>
                    <a:pt x="21463" y="742"/>
                  </a:cubicBezTo>
                  <a:cubicBezTo>
                    <a:pt x="21079" y="834"/>
                    <a:pt x="20707" y="961"/>
                    <a:pt x="20428" y="1061"/>
                  </a:cubicBezTo>
                  <a:cubicBezTo>
                    <a:pt x="20281" y="1114"/>
                    <a:pt x="20136" y="1168"/>
                    <a:pt x="19991" y="1224"/>
                  </a:cubicBezTo>
                  <a:cubicBezTo>
                    <a:pt x="19582" y="1377"/>
                    <a:pt x="19155" y="1538"/>
                    <a:pt x="18722" y="1631"/>
                  </a:cubicBezTo>
                  <a:cubicBezTo>
                    <a:pt x="18506" y="1673"/>
                    <a:pt x="18301" y="1694"/>
                    <a:pt x="18100" y="1694"/>
                  </a:cubicBezTo>
                  <a:cubicBezTo>
                    <a:pt x="18051" y="1694"/>
                    <a:pt x="18002" y="1693"/>
                    <a:pt x="17953" y="1690"/>
                  </a:cubicBezTo>
                  <a:cubicBezTo>
                    <a:pt x="17725" y="1669"/>
                    <a:pt x="17499" y="1621"/>
                    <a:pt x="17281" y="1548"/>
                  </a:cubicBezTo>
                  <a:cubicBezTo>
                    <a:pt x="17086" y="1476"/>
                    <a:pt x="16890" y="1384"/>
                    <a:pt x="16685" y="1272"/>
                  </a:cubicBezTo>
                  <a:cubicBezTo>
                    <a:pt x="16574" y="1208"/>
                    <a:pt x="16465" y="1137"/>
                    <a:pt x="16357" y="1066"/>
                  </a:cubicBezTo>
                  <a:cubicBezTo>
                    <a:pt x="16232" y="985"/>
                    <a:pt x="16106" y="909"/>
                    <a:pt x="15977" y="834"/>
                  </a:cubicBezTo>
                  <a:cubicBezTo>
                    <a:pt x="15575" y="602"/>
                    <a:pt x="15131" y="411"/>
                    <a:pt x="14658" y="261"/>
                  </a:cubicBezTo>
                  <a:cubicBezTo>
                    <a:pt x="14110" y="87"/>
                    <a:pt x="13519" y="1"/>
                    <a:pt x="12894" y="1"/>
                  </a:cubicBezTo>
                  <a:close/>
                </a:path>
              </a:pathLst>
            </a:custGeom>
            <a:solidFill>
              <a:srgbClr val="6C75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1" name="Google Shape;6531;p16"/>
            <p:cNvSpPr/>
            <p:nvPr/>
          </p:nvSpPr>
          <p:spPr>
            <a:xfrm>
              <a:off x="4139125" y="4934975"/>
              <a:ext cx="72200" cy="24925"/>
            </a:xfrm>
            <a:custGeom>
              <a:avLst/>
              <a:gdLst/>
              <a:ahLst/>
              <a:cxnLst/>
              <a:rect l="l" t="t" r="r" b="b"/>
              <a:pathLst>
                <a:path w="2888" h="997" extrusionOk="0">
                  <a:moveTo>
                    <a:pt x="2795" y="1"/>
                  </a:moveTo>
                  <a:cubicBezTo>
                    <a:pt x="2791" y="1"/>
                    <a:pt x="2787" y="1"/>
                    <a:pt x="2783" y="2"/>
                  </a:cubicBezTo>
                  <a:cubicBezTo>
                    <a:pt x="2612" y="28"/>
                    <a:pt x="2442" y="59"/>
                    <a:pt x="2273" y="95"/>
                  </a:cubicBezTo>
                  <a:cubicBezTo>
                    <a:pt x="1987" y="154"/>
                    <a:pt x="1705" y="227"/>
                    <a:pt x="1427" y="314"/>
                  </a:cubicBezTo>
                  <a:cubicBezTo>
                    <a:pt x="967" y="451"/>
                    <a:pt x="520" y="624"/>
                    <a:pt x="77" y="809"/>
                  </a:cubicBezTo>
                  <a:cubicBezTo>
                    <a:pt x="29" y="828"/>
                    <a:pt x="0" y="877"/>
                    <a:pt x="18" y="931"/>
                  </a:cubicBezTo>
                  <a:cubicBezTo>
                    <a:pt x="30" y="968"/>
                    <a:pt x="68" y="997"/>
                    <a:pt x="108" y="997"/>
                  </a:cubicBezTo>
                  <a:cubicBezTo>
                    <a:pt x="118" y="997"/>
                    <a:pt x="129" y="995"/>
                    <a:pt x="140" y="990"/>
                  </a:cubicBezTo>
                  <a:cubicBezTo>
                    <a:pt x="515" y="834"/>
                    <a:pt x="898" y="690"/>
                    <a:pt x="1286" y="564"/>
                  </a:cubicBezTo>
                  <a:cubicBezTo>
                    <a:pt x="1668" y="437"/>
                    <a:pt x="2059" y="335"/>
                    <a:pt x="2455" y="254"/>
                  </a:cubicBezTo>
                  <a:lnTo>
                    <a:pt x="2455" y="254"/>
                  </a:lnTo>
                  <a:cubicBezTo>
                    <a:pt x="2449" y="255"/>
                    <a:pt x="2444" y="257"/>
                    <a:pt x="2439" y="258"/>
                  </a:cubicBezTo>
                  <a:cubicBezTo>
                    <a:pt x="2559" y="235"/>
                    <a:pt x="2676" y="213"/>
                    <a:pt x="2796" y="194"/>
                  </a:cubicBezTo>
                  <a:cubicBezTo>
                    <a:pt x="2820" y="190"/>
                    <a:pt x="2844" y="183"/>
                    <a:pt x="2862" y="163"/>
                  </a:cubicBezTo>
                  <a:cubicBezTo>
                    <a:pt x="2877" y="143"/>
                    <a:pt x="2887" y="115"/>
                    <a:pt x="2885" y="92"/>
                  </a:cubicBezTo>
                  <a:cubicBezTo>
                    <a:pt x="2882" y="46"/>
                    <a:pt x="2841" y="1"/>
                    <a:pt x="2795" y="1"/>
                  </a:cubicBezTo>
                  <a:close/>
                </a:path>
              </a:pathLst>
            </a:custGeom>
            <a:solidFill>
              <a:srgbClr val="6C75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2" name="Google Shape;6532;p16"/>
            <p:cNvSpPr/>
            <p:nvPr/>
          </p:nvSpPr>
          <p:spPr>
            <a:xfrm>
              <a:off x="4147925" y="4928275"/>
              <a:ext cx="114500" cy="25425"/>
            </a:xfrm>
            <a:custGeom>
              <a:avLst/>
              <a:gdLst/>
              <a:ahLst/>
              <a:cxnLst/>
              <a:rect l="l" t="t" r="r" b="b"/>
              <a:pathLst>
                <a:path w="4580" h="1017" extrusionOk="0">
                  <a:moveTo>
                    <a:pt x="769" y="697"/>
                  </a:moveTo>
                  <a:cubicBezTo>
                    <a:pt x="773" y="697"/>
                    <a:pt x="779" y="698"/>
                    <a:pt x="785" y="698"/>
                  </a:cubicBezTo>
                  <a:cubicBezTo>
                    <a:pt x="779" y="697"/>
                    <a:pt x="773" y="697"/>
                    <a:pt x="769" y="697"/>
                  </a:cubicBezTo>
                  <a:close/>
                  <a:moveTo>
                    <a:pt x="4385" y="0"/>
                  </a:moveTo>
                  <a:cubicBezTo>
                    <a:pt x="4367" y="0"/>
                    <a:pt x="4349" y="4"/>
                    <a:pt x="4331" y="10"/>
                  </a:cubicBezTo>
                  <a:cubicBezTo>
                    <a:pt x="3680" y="235"/>
                    <a:pt x="3025" y="445"/>
                    <a:pt x="2350" y="580"/>
                  </a:cubicBezTo>
                  <a:cubicBezTo>
                    <a:pt x="2365" y="576"/>
                    <a:pt x="2379" y="574"/>
                    <a:pt x="2393" y="570"/>
                  </a:cubicBezTo>
                  <a:lnTo>
                    <a:pt x="2393" y="570"/>
                  </a:lnTo>
                  <a:cubicBezTo>
                    <a:pt x="2133" y="620"/>
                    <a:pt x="1869" y="662"/>
                    <a:pt x="1605" y="685"/>
                  </a:cubicBezTo>
                  <a:cubicBezTo>
                    <a:pt x="1439" y="701"/>
                    <a:pt x="1273" y="708"/>
                    <a:pt x="1106" y="708"/>
                  </a:cubicBezTo>
                  <a:cubicBezTo>
                    <a:pt x="988" y="708"/>
                    <a:pt x="870" y="705"/>
                    <a:pt x="752" y="698"/>
                  </a:cubicBezTo>
                  <a:cubicBezTo>
                    <a:pt x="562" y="682"/>
                    <a:pt x="377" y="659"/>
                    <a:pt x="190" y="623"/>
                  </a:cubicBezTo>
                  <a:cubicBezTo>
                    <a:pt x="180" y="621"/>
                    <a:pt x="170" y="620"/>
                    <a:pt x="161" y="620"/>
                  </a:cubicBezTo>
                  <a:cubicBezTo>
                    <a:pt x="151" y="620"/>
                    <a:pt x="142" y="621"/>
                    <a:pt x="133" y="623"/>
                  </a:cubicBezTo>
                  <a:cubicBezTo>
                    <a:pt x="74" y="632"/>
                    <a:pt x="26" y="675"/>
                    <a:pt x="16" y="734"/>
                  </a:cubicBezTo>
                  <a:cubicBezTo>
                    <a:pt x="0" y="811"/>
                    <a:pt x="52" y="892"/>
                    <a:pt x="130" y="906"/>
                  </a:cubicBezTo>
                  <a:cubicBezTo>
                    <a:pt x="470" y="977"/>
                    <a:pt x="815" y="1011"/>
                    <a:pt x="1164" y="1015"/>
                  </a:cubicBezTo>
                  <a:cubicBezTo>
                    <a:pt x="1194" y="1016"/>
                    <a:pt x="1223" y="1016"/>
                    <a:pt x="1253" y="1016"/>
                  </a:cubicBezTo>
                  <a:cubicBezTo>
                    <a:pt x="1597" y="1016"/>
                    <a:pt x="1943" y="979"/>
                    <a:pt x="2284" y="922"/>
                  </a:cubicBezTo>
                  <a:cubicBezTo>
                    <a:pt x="3019" y="803"/>
                    <a:pt x="3736" y="576"/>
                    <a:pt x="4441" y="336"/>
                  </a:cubicBezTo>
                  <a:cubicBezTo>
                    <a:pt x="4529" y="304"/>
                    <a:pt x="4579" y="207"/>
                    <a:pt x="4549" y="116"/>
                  </a:cubicBezTo>
                  <a:cubicBezTo>
                    <a:pt x="4525" y="47"/>
                    <a:pt x="4457" y="0"/>
                    <a:pt x="4385" y="0"/>
                  </a:cubicBezTo>
                  <a:close/>
                </a:path>
              </a:pathLst>
            </a:custGeom>
            <a:solidFill>
              <a:srgbClr val="6C75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3" name="Google Shape;6533;p16"/>
            <p:cNvSpPr/>
            <p:nvPr/>
          </p:nvSpPr>
          <p:spPr>
            <a:xfrm>
              <a:off x="4150475" y="4927300"/>
              <a:ext cx="97700" cy="26375"/>
            </a:xfrm>
            <a:custGeom>
              <a:avLst/>
              <a:gdLst/>
              <a:ahLst/>
              <a:cxnLst/>
              <a:rect l="l" t="t" r="r" b="b"/>
              <a:pathLst>
                <a:path w="3908" h="1055" extrusionOk="0">
                  <a:moveTo>
                    <a:pt x="2736" y="422"/>
                  </a:moveTo>
                  <a:cubicBezTo>
                    <a:pt x="2431" y="529"/>
                    <a:pt x="2119" y="612"/>
                    <a:pt x="1804" y="679"/>
                  </a:cubicBezTo>
                  <a:cubicBezTo>
                    <a:pt x="1781" y="685"/>
                    <a:pt x="1760" y="691"/>
                    <a:pt x="1737" y="694"/>
                  </a:cubicBezTo>
                  <a:cubicBezTo>
                    <a:pt x="1747" y="692"/>
                    <a:pt x="1756" y="691"/>
                    <a:pt x="1767" y="687"/>
                  </a:cubicBezTo>
                  <a:lnTo>
                    <a:pt x="1767" y="687"/>
                  </a:lnTo>
                  <a:cubicBezTo>
                    <a:pt x="1490" y="738"/>
                    <a:pt x="1211" y="779"/>
                    <a:pt x="933" y="796"/>
                  </a:cubicBezTo>
                  <a:cubicBezTo>
                    <a:pt x="1460" y="702"/>
                    <a:pt x="1982" y="588"/>
                    <a:pt x="2504" y="473"/>
                  </a:cubicBezTo>
                  <a:cubicBezTo>
                    <a:pt x="2581" y="457"/>
                    <a:pt x="2659" y="440"/>
                    <a:pt x="2736" y="422"/>
                  </a:cubicBezTo>
                  <a:close/>
                  <a:moveTo>
                    <a:pt x="3794" y="0"/>
                  </a:moveTo>
                  <a:cubicBezTo>
                    <a:pt x="3782" y="0"/>
                    <a:pt x="3770" y="2"/>
                    <a:pt x="3758" y="4"/>
                  </a:cubicBezTo>
                  <a:cubicBezTo>
                    <a:pt x="3568" y="46"/>
                    <a:pt x="3379" y="85"/>
                    <a:pt x="3189" y="127"/>
                  </a:cubicBezTo>
                  <a:cubicBezTo>
                    <a:pt x="2975" y="174"/>
                    <a:pt x="2761" y="220"/>
                    <a:pt x="2548" y="269"/>
                  </a:cubicBezTo>
                  <a:cubicBezTo>
                    <a:pt x="2146" y="358"/>
                    <a:pt x="1741" y="450"/>
                    <a:pt x="1338" y="533"/>
                  </a:cubicBezTo>
                  <a:cubicBezTo>
                    <a:pt x="1346" y="530"/>
                    <a:pt x="1353" y="529"/>
                    <a:pt x="1361" y="527"/>
                  </a:cubicBezTo>
                  <a:lnTo>
                    <a:pt x="1361" y="527"/>
                  </a:lnTo>
                  <a:cubicBezTo>
                    <a:pt x="1001" y="598"/>
                    <a:pt x="642" y="662"/>
                    <a:pt x="280" y="714"/>
                  </a:cubicBezTo>
                  <a:cubicBezTo>
                    <a:pt x="276" y="714"/>
                    <a:pt x="275" y="715"/>
                    <a:pt x="272" y="715"/>
                  </a:cubicBezTo>
                  <a:cubicBezTo>
                    <a:pt x="236" y="723"/>
                    <a:pt x="204" y="753"/>
                    <a:pt x="197" y="792"/>
                  </a:cubicBezTo>
                  <a:cubicBezTo>
                    <a:pt x="183" y="789"/>
                    <a:pt x="168" y="787"/>
                    <a:pt x="157" y="786"/>
                  </a:cubicBezTo>
                  <a:cubicBezTo>
                    <a:pt x="148" y="785"/>
                    <a:pt x="139" y="784"/>
                    <a:pt x="131" y="784"/>
                  </a:cubicBezTo>
                  <a:cubicBezTo>
                    <a:pt x="107" y="784"/>
                    <a:pt x="84" y="789"/>
                    <a:pt x="61" y="803"/>
                  </a:cubicBezTo>
                  <a:cubicBezTo>
                    <a:pt x="35" y="822"/>
                    <a:pt x="15" y="850"/>
                    <a:pt x="8" y="882"/>
                  </a:cubicBezTo>
                  <a:cubicBezTo>
                    <a:pt x="0" y="915"/>
                    <a:pt x="8" y="948"/>
                    <a:pt x="25" y="978"/>
                  </a:cubicBezTo>
                  <a:cubicBezTo>
                    <a:pt x="42" y="1003"/>
                    <a:pt x="74" y="1029"/>
                    <a:pt x="104" y="1031"/>
                  </a:cubicBezTo>
                  <a:cubicBezTo>
                    <a:pt x="269" y="1047"/>
                    <a:pt x="433" y="1055"/>
                    <a:pt x="597" y="1055"/>
                  </a:cubicBezTo>
                  <a:cubicBezTo>
                    <a:pt x="744" y="1055"/>
                    <a:pt x="892" y="1049"/>
                    <a:pt x="1040" y="1037"/>
                  </a:cubicBezTo>
                  <a:cubicBezTo>
                    <a:pt x="1363" y="1011"/>
                    <a:pt x="1682" y="954"/>
                    <a:pt x="1998" y="882"/>
                  </a:cubicBezTo>
                  <a:cubicBezTo>
                    <a:pt x="2323" y="807"/>
                    <a:pt x="2645" y="708"/>
                    <a:pt x="2959" y="593"/>
                  </a:cubicBezTo>
                  <a:cubicBezTo>
                    <a:pt x="3111" y="537"/>
                    <a:pt x="3261" y="476"/>
                    <a:pt x="3410" y="411"/>
                  </a:cubicBezTo>
                  <a:cubicBezTo>
                    <a:pt x="3561" y="343"/>
                    <a:pt x="3707" y="272"/>
                    <a:pt x="3851" y="191"/>
                  </a:cubicBezTo>
                  <a:cubicBezTo>
                    <a:pt x="3890" y="168"/>
                    <a:pt x="3907" y="112"/>
                    <a:pt x="3893" y="71"/>
                  </a:cubicBezTo>
                  <a:cubicBezTo>
                    <a:pt x="3884" y="46"/>
                    <a:pt x="3865" y="25"/>
                    <a:pt x="3841" y="12"/>
                  </a:cubicBezTo>
                  <a:cubicBezTo>
                    <a:pt x="3825" y="3"/>
                    <a:pt x="3810" y="0"/>
                    <a:pt x="3794" y="0"/>
                  </a:cubicBezTo>
                  <a:close/>
                </a:path>
              </a:pathLst>
            </a:custGeom>
            <a:solidFill>
              <a:srgbClr val="6C75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4" name="Google Shape;6534;p16"/>
            <p:cNvSpPr/>
            <p:nvPr/>
          </p:nvSpPr>
          <p:spPr>
            <a:xfrm>
              <a:off x="4140425" y="4910775"/>
              <a:ext cx="153925" cy="54825"/>
            </a:xfrm>
            <a:custGeom>
              <a:avLst/>
              <a:gdLst/>
              <a:ahLst/>
              <a:cxnLst/>
              <a:rect l="l" t="t" r="r" b="b"/>
              <a:pathLst>
                <a:path w="6157" h="2193" extrusionOk="0">
                  <a:moveTo>
                    <a:pt x="5289" y="464"/>
                  </a:moveTo>
                  <a:cubicBezTo>
                    <a:pt x="5287" y="466"/>
                    <a:pt x="5286" y="468"/>
                    <a:pt x="5284" y="469"/>
                  </a:cubicBezTo>
                  <a:lnTo>
                    <a:pt x="5284" y="469"/>
                  </a:lnTo>
                  <a:cubicBezTo>
                    <a:pt x="5286" y="467"/>
                    <a:pt x="5287" y="465"/>
                    <a:pt x="5289" y="464"/>
                  </a:cubicBezTo>
                  <a:close/>
                  <a:moveTo>
                    <a:pt x="4477" y="1012"/>
                  </a:moveTo>
                  <a:cubicBezTo>
                    <a:pt x="4460" y="1022"/>
                    <a:pt x="4444" y="1029"/>
                    <a:pt x="4425" y="1037"/>
                  </a:cubicBezTo>
                  <a:cubicBezTo>
                    <a:pt x="4444" y="1029"/>
                    <a:pt x="4461" y="1022"/>
                    <a:pt x="4477" y="1012"/>
                  </a:cubicBezTo>
                  <a:close/>
                  <a:moveTo>
                    <a:pt x="5864" y="0"/>
                  </a:moveTo>
                  <a:cubicBezTo>
                    <a:pt x="5844" y="0"/>
                    <a:pt x="5824" y="2"/>
                    <a:pt x="5804" y="6"/>
                  </a:cubicBezTo>
                  <a:cubicBezTo>
                    <a:pt x="5748" y="16"/>
                    <a:pt x="5697" y="42"/>
                    <a:pt x="5659" y="89"/>
                  </a:cubicBezTo>
                  <a:cubicBezTo>
                    <a:pt x="5546" y="227"/>
                    <a:pt x="5415" y="351"/>
                    <a:pt x="5280" y="472"/>
                  </a:cubicBezTo>
                  <a:cubicBezTo>
                    <a:pt x="5280" y="471"/>
                    <a:pt x="5280" y="471"/>
                    <a:pt x="5280" y="471"/>
                  </a:cubicBezTo>
                  <a:lnTo>
                    <a:pt x="5280" y="471"/>
                  </a:lnTo>
                  <a:cubicBezTo>
                    <a:pt x="5280" y="472"/>
                    <a:pt x="5279" y="472"/>
                    <a:pt x="5279" y="473"/>
                  </a:cubicBezTo>
                  <a:lnTo>
                    <a:pt x="5260" y="489"/>
                  </a:lnTo>
                  <a:lnTo>
                    <a:pt x="5260" y="489"/>
                  </a:lnTo>
                  <a:cubicBezTo>
                    <a:pt x="5000" y="704"/>
                    <a:pt x="4721" y="888"/>
                    <a:pt x="4420" y="1043"/>
                  </a:cubicBezTo>
                  <a:cubicBezTo>
                    <a:pt x="3979" y="1253"/>
                    <a:pt x="3512" y="1397"/>
                    <a:pt x="3032" y="1496"/>
                  </a:cubicBezTo>
                  <a:cubicBezTo>
                    <a:pt x="2728" y="1555"/>
                    <a:pt x="2416" y="1598"/>
                    <a:pt x="2106" y="1633"/>
                  </a:cubicBezTo>
                  <a:cubicBezTo>
                    <a:pt x="1894" y="1657"/>
                    <a:pt x="1682" y="1668"/>
                    <a:pt x="1470" y="1668"/>
                  </a:cubicBezTo>
                  <a:cubicBezTo>
                    <a:pt x="1370" y="1668"/>
                    <a:pt x="1270" y="1665"/>
                    <a:pt x="1171" y="1661"/>
                  </a:cubicBezTo>
                  <a:lnTo>
                    <a:pt x="1172" y="1661"/>
                  </a:lnTo>
                  <a:cubicBezTo>
                    <a:pt x="856" y="1641"/>
                    <a:pt x="545" y="1599"/>
                    <a:pt x="236" y="1519"/>
                  </a:cubicBezTo>
                  <a:cubicBezTo>
                    <a:pt x="222" y="1515"/>
                    <a:pt x="209" y="1513"/>
                    <a:pt x="196" y="1513"/>
                  </a:cubicBezTo>
                  <a:cubicBezTo>
                    <a:pt x="113" y="1513"/>
                    <a:pt x="37" y="1580"/>
                    <a:pt x="22" y="1661"/>
                  </a:cubicBezTo>
                  <a:cubicBezTo>
                    <a:pt x="0" y="1763"/>
                    <a:pt x="68" y="1850"/>
                    <a:pt x="164" y="1876"/>
                  </a:cubicBezTo>
                  <a:cubicBezTo>
                    <a:pt x="402" y="1941"/>
                    <a:pt x="642" y="2000"/>
                    <a:pt x="885" y="2046"/>
                  </a:cubicBezTo>
                  <a:cubicBezTo>
                    <a:pt x="1141" y="2093"/>
                    <a:pt x="1395" y="2123"/>
                    <a:pt x="1653" y="2151"/>
                  </a:cubicBezTo>
                  <a:cubicBezTo>
                    <a:pt x="1912" y="2178"/>
                    <a:pt x="2173" y="2192"/>
                    <a:pt x="2432" y="2192"/>
                  </a:cubicBezTo>
                  <a:cubicBezTo>
                    <a:pt x="2444" y="2192"/>
                    <a:pt x="2457" y="2192"/>
                    <a:pt x="2469" y="2192"/>
                  </a:cubicBezTo>
                  <a:cubicBezTo>
                    <a:pt x="2754" y="2188"/>
                    <a:pt x="3038" y="2149"/>
                    <a:pt x="3318" y="2095"/>
                  </a:cubicBezTo>
                  <a:cubicBezTo>
                    <a:pt x="3589" y="2041"/>
                    <a:pt x="3855" y="1972"/>
                    <a:pt x="4117" y="1883"/>
                  </a:cubicBezTo>
                  <a:cubicBezTo>
                    <a:pt x="4390" y="1791"/>
                    <a:pt x="4652" y="1668"/>
                    <a:pt x="4904" y="1527"/>
                  </a:cubicBezTo>
                  <a:cubicBezTo>
                    <a:pt x="5135" y="1398"/>
                    <a:pt x="5350" y="1244"/>
                    <a:pt x="5550" y="1072"/>
                  </a:cubicBezTo>
                  <a:cubicBezTo>
                    <a:pt x="5652" y="983"/>
                    <a:pt x="5747" y="889"/>
                    <a:pt x="5834" y="792"/>
                  </a:cubicBezTo>
                  <a:cubicBezTo>
                    <a:pt x="5925" y="691"/>
                    <a:pt x="6004" y="579"/>
                    <a:pt x="6081" y="470"/>
                  </a:cubicBezTo>
                  <a:cubicBezTo>
                    <a:pt x="6127" y="407"/>
                    <a:pt x="6156" y="344"/>
                    <a:pt x="6153" y="263"/>
                  </a:cubicBezTo>
                  <a:cubicBezTo>
                    <a:pt x="6148" y="190"/>
                    <a:pt x="6113" y="120"/>
                    <a:pt x="6057" y="71"/>
                  </a:cubicBezTo>
                  <a:cubicBezTo>
                    <a:pt x="6005" y="24"/>
                    <a:pt x="5934" y="0"/>
                    <a:pt x="5864" y="0"/>
                  </a:cubicBezTo>
                  <a:close/>
                </a:path>
              </a:pathLst>
            </a:custGeom>
            <a:solidFill>
              <a:srgbClr val="6C75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5" name="Google Shape;6535;p16"/>
            <p:cNvSpPr/>
            <p:nvPr/>
          </p:nvSpPr>
          <p:spPr>
            <a:xfrm>
              <a:off x="3899125" y="4905350"/>
              <a:ext cx="210700" cy="61400"/>
            </a:xfrm>
            <a:custGeom>
              <a:avLst/>
              <a:gdLst/>
              <a:ahLst/>
              <a:cxnLst/>
              <a:rect l="l" t="t" r="r" b="b"/>
              <a:pathLst>
                <a:path w="8428" h="2456" extrusionOk="0">
                  <a:moveTo>
                    <a:pt x="53" y="1"/>
                  </a:moveTo>
                  <a:cubicBezTo>
                    <a:pt x="25" y="39"/>
                    <a:pt x="0" y="97"/>
                    <a:pt x="9" y="154"/>
                  </a:cubicBezTo>
                  <a:cubicBezTo>
                    <a:pt x="30" y="286"/>
                    <a:pt x="59" y="406"/>
                    <a:pt x="96" y="516"/>
                  </a:cubicBezTo>
                  <a:cubicBezTo>
                    <a:pt x="128" y="608"/>
                    <a:pt x="168" y="703"/>
                    <a:pt x="246" y="845"/>
                  </a:cubicBezTo>
                  <a:cubicBezTo>
                    <a:pt x="345" y="1026"/>
                    <a:pt x="490" y="1206"/>
                    <a:pt x="677" y="1377"/>
                  </a:cubicBezTo>
                  <a:cubicBezTo>
                    <a:pt x="828" y="1516"/>
                    <a:pt x="1014" y="1645"/>
                    <a:pt x="1266" y="1786"/>
                  </a:cubicBezTo>
                  <a:cubicBezTo>
                    <a:pt x="1516" y="1921"/>
                    <a:pt x="1777" y="2019"/>
                    <a:pt x="2002" y="2098"/>
                  </a:cubicBezTo>
                  <a:cubicBezTo>
                    <a:pt x="2459" y="2256"/>
                    <a:pt x="2929" y="2363"/>
                    <a:pt x="3371" y="2455"/>
                  </a:cubicBezTo>
                  <a:lnTo>
                    <a:pt x="3485" y="2455"/>
                  </a:lnTo>
                  <a:cubicBezTo>
                    <a:pt x="3763" y="2449"/>
                    <a:pt x="4038" y="2431"/>
                    <a:pt x="4315" y="2392"/>
                  </a:cubicBezTo>
                  <a:cubicBezTo>
                    <a:pt x="4588" y="2355"/>
                    <a:pt x="4855" y="2309"/>
                    <a:pt x="5124" y="2251"/>
                  </a:cubicBezTo>
                  <a:cubicBezTo>
                    <a:pt x="5734" y="2119"/>
                    <a:pt x="6334" y="1952"/>
                    <a:pt x="6940" y="1807"/>
                  </a:cubicBezTo>
                  <a:cubicBezTo>
                    <a:pt x="7242" y="1736"/>
                    <a:pt x="7544" y="1667"/>
                    <a:pt x="7850" y="1614"/>
                  </a:cubicBezTo>
                  <a:cubicBezTo>
                    <a:pt x="8042" y="1579"/>
                    <a:pt x="8233" y="1549"/>
                    <a:pt x="8427" y="1527"/>
                  </a:cubicBezTo>
                  <a:cubicBezTo>
                    <a:pt x="8416" y="1520"/>
                    <a:pt x="8405" y="1514"/>
                    <a:pt x="8395" y="1509"/>
                  </a:cubicBezTo>
                  <a:cubicBezTo>
                    <a:pt x="8298" y="1456"/>
                    <a:pt x="8200" y="1412"/>
                    <a:pt x="8095" y="1375"/>
                  </a:cubicBezTo>
                  <a:cubicBezTo>
                    <a:pt x="7752" y="1260"/>
                    <a:pt x="7396" y="1220"/>
                    <a:pt x="7038" y="1197"/>
                  </a:cubicBezTo>
                  <a:cubicBezTo>
                    <a:pt x="7043" y="1197"/>
                    <a:pt x="7048" y="1198"/>
                    <a:pt x="7054" y="1198"/>
                  </a:cubicBezTo>
                  <a:cubicBezTo>
                    <a:pt x="7056" y="1198"/>
                    <a:pt x="7059" y="1197"/>
                    <a:pt x="7061" y="1197"/>
                  </a:cubicBezTo>
                  <a:cubicBezTo>
                    <a:pt x="6745" y="1181"/>
                    <a:pt x="6428" y="1178"/>
                    <a:pt x="6110" y="1171"/>
                  </a:cubicBezTo>
                  <a:cubicBezTo>
                    <a:pt x="5974" y="1168"/>
                    <a:pt x="5837" y="1163"/>
                    <a:pt x="5701" y="1152"/>
                  </a:cubicBezTo>
                  <a:cubicBezTo>
                    <a:pt x="5543" y="1141"/>
                    <a:pt x="5382" y="1124"/>
                    <a:pt x="5230" y="1078"/>
                  </a:cubicBezTo>
                  <a:cubicBezTo>
                    <a:pt x="5121" y="1046"/>
                    <a:pt x="5009" y="1009"/>
                    <a:pt x="4911" y="947"/>
                  </a:cubicBezTo>
                  <a:cubicBezTo>
                    <a:pt x="4820" y="894"/>
                    <a:pt x="4734" y="832"/>
                    <a:pt x="4655" y="762"/>
                  </a:cubicBezTo>
                  <a:cubicBezTo>
                    <a:pt x="4563" y="683"/>
                    <a:pt x="4476" y="599"/>
                    <a:pt x="4384" y="518"/>
                  </a:cubicBezTo>
                  <a:cubicBezTo>
                    <a:pt x="4288" y="434"/>
                    <a:pt x="4187" y="350"/>
                    <a:pt x="4081" y="273"/>
                  </a:cubicBezTo>
                  <a:cubicBezTo>
                    <a:pt x="4035" y="243"/>
                    <a:pt x="3987" y="215"/>
                    <a:pt x="3936" y="193"/>
                  </a:cubicBezTo>
                  <a:cubicBezTo>
                    <a:pt x="3906" y="179"/>
                    <a:pt x="3871" y="166"/>
                    <a:pt x="3838" y="156"/>
                  </a:cubicBezTo>
                  <a:lnTo>
                    <a:pt x="3838" y="156"/>
                  </a:lnTo>
                  <a:cubicBezTo>
                    <a:pt x="3845" y="159"/>
                    <a:pt x="3855" y="161"/>
                    <a:pt x="3862" y="164"/>
                  </a:cubicBezTo>
                  <a:cubicBezTo>
                    <a:pt x="3829" y="156"/>
                    <a:pt x="3799" y="147"/>
                    <a:pt x="3765" y="140"/>
                  </a:cubicBezTo>
                  <a:cubicBezTo>
                    <a:pt x="3735" y="133"/>
                    <a:pt x="3702" y="128"/>
                    <a:pt x="3670" y="127"/>
                  </a:cubicBezTo>
                  <a:cubicBezTo>
                    <a:pt x="3676" y="127"/>
                    <a:pt x="3681" y="128"/>
                    <a:pt x="3686" y="128"/>
                  </a:cubicBezTo>
                  <a:cubicBezTo>
                    <a:pt x="3689" y="128"/>
                    <a:pt x="3692" y="127"/>
                    <a:pt x="3694" y="127"/>
                  </a:cubicBezTo>
                  <a:cubicBezTo>
                    <a:pt x="3669" y="126"/>
                    <a:pt x="3643" y="125"/>
                    <a:pt x="3617" y="125"/>
                  </a:cubicBezTo>
                  <a:cubicBezTo>
                    <a:pt x="3596" y="125"/>
                    <a:pt x="3574" y="126"/>
                    <a:pt x="3554" y="128"/>
                  </a:cubicBezTo>
                  <a:cubicBezTo>
                    <a:pt x="3512" y="133"/>
                    <a:pt x="3472" y="140"/>
                    <a:pt x="3429" y="147"/>
                  </a:cubicBezTo>
                  <a:cubicBezTo>
                    <a:pt x="3338" y="170"/>
                    <a:pt x="3245" y="199"/>
                    <a:pt x="3159" y="236"/>
                  </a:cubicBezTo>
                  <a:cubicBezTo>
                    <a:pt x="3062" y="276"/>
                    <a:pt x="2972" y="319"/>
                    <a:pt x="2880" y="365"/>
                  </a:cubicBezTo>
                  <a:lnTo>
                    <a:pt x="2881" y="365"/>
                  </a:lnTo>
                  <a:cubicBezTo>
                    <a:pt x="2772" y="420"/>
                    <a:pt x="2660" y="479"/>
                    <a:pt x="2550" y="529"/>
                  </a:cubicBezTo>
                  <a:cubicBezTo>
                    <a:pt x="2423" y="587"/>
                    <a:pt x="2294" y="644"/>
                    <a:pt x="2160" y="678"/>
                  </a:cubicBezTo>
                  <a:cubicBezTo>
                    <a:pt x="2040" y="708"/>
                    <a:pt x="1920" y="729"/>
                    <a:pt x="1798" y="729"/>
                  </a:cubicBezTo>
                  <a:cubicBezTo>
                    <a:pt x="1790" y="729"/>
                    <a:pt x="1782" y="729"/>
                    <a:pt x="1774" y="729"/>
                  </a:cubicBezTo>
                  <a:cubicBezTo>
                    <a:pt x="1638" y="723"/>
                    <a:pt x="1500" y="710"/>
                    <a:pt x="1366" y="676"/>
                  </a:cubicBezTo>
                  <a:cubicBezTo>
                    <a:pt x="1235" y="643"/>
                    <a:pt x="1108" y="601"/>
                    <a:pt x="984" y="545"/>
                  </a:cubicBezTo>
                  <a:cubicBezTo>
                    <a:pt x="851" y="486"/>
                    <a:pt x="721" y="417"/>
                    <a:pt x="596" y="342"/>
                  </a:cubicBezTo>
                  <a:cubicBezTo>
                    <a:pt x="412" y="235"/>
                    <a:pt x="233" y="115"/>
                    <a:pt x="53" y="1"/>
                  </a:cubicBezTo>
                  <a:close/>
                </a:path>
              </a:pathLst>
            </a:custGeom>
            <a:solidFill>
              <a:srgbClr val="BCC4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6" name="Google Shape;6536;p16"/>
            <p:cNvSpPr/>
            <p:nvPr/>
          </p:nvSpPr>
          <p:spPr>
            <a:xfrm>
              <a:off x="4000625" y="4911875"/>
              <a:ext cx="500" cy="325"/>
            </a:xfrm>
            <a:custGeom>
              <a:avLst/>
              <a:gdLst/>
              <a:ahLst/>
              <a:cxnLst/>
              <a:rect l="l" t="t" r="r" b="b"/>
              <a:pathLst>
                <a:path w="20" h="13" extrusionOk="0">
                  <a:moveTo>
                    <a:pt x="1" y="1"/>
                  </a:moveTo>
                  <a:lnTo>
                    <a:pt x="1" y="1"/>
                  </a:lnTo>
                  <a:cubicBezTo>
                    <a:pt x="6" y="5"/>
                    <a:pt x="12" y="10"/>
                    <a:pt x="19" y="12"/>
                  </a:cubicBezTo>
                  <a:cubicBezTo>
                    <a:pt x="14" y="8"/>
                    <a:pt x="6" y="5"/>
                    <a:pt x="1" y="1"/>
                  </a:cubicBezTo>
                  <a:close/>
                </a:path>
              </a:pathLst>
            </a:custGeom>
            <a:solidFill>
              <a:srgbClr val="BCC4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7" name="Google Shape;6537;p16"/>
            <p:cNvSpPr/>
            <p:nvPr/>
          </p:nvSpPr>
          <p:spPr>
            <a:xfrm>
              <a:off x="3769025" y="4974075"/>
              <a:ext cx="369125" cy="273900"/>
            </a:xfrm>
            <a:custGeom>
              <a:avLst/>
              <a:gdLst/>
              <a:ahLst/>
              <a:cxnLst/>
              <a:rect l="l" t="t" r="r" b="b"/>
              <a:pathLst>
                <a:path w="14765" h="10956" extrusionOk="0">
                  <a:moveTo>
                    <a:pt x="10507" y="466"/>
                  </a:moveTo>
                  <a:cubicBezTo>
                    <a:pt x="10505" y="467"/>
                    <a:pt x="10503" y="467"/>
                    <a:pt x="10501" y="468"/>
                  </a:cubicBezTo>
                  <a:lnTo>
                    <a:pt x="10501" y="468"/>
                  </a:lnTo>
                  <a:cubicBezTo>
                    <a:pt x="10503" y="467"/>
                    <a:pt x="10505" y="467"/>
                    <a:pt x="10507" y="466"/>
                  </a:cubicBezTo>
                  <a:close/>
                  <a:moveTo>
                    <a:pt x="14764" y="1"/>
                  </a:moveTo>
                  <a:cubicBezTo>
                    <a:pt x="14493" y="45"/>
                    <a:pt x="14217" y="74"/>
                    <a:pt x="13943" y="88"/>
                  </a:cubicBezTo>
                  <a:cubicBezTo>
                    <a:pt x="13265" y="124"/>
                    <a:pt x="12587" y="108"/>
                    <a:pt x="11912" y="166"/>
                  </a:cubicBezTo>
                  <a:cubicBezTo>
                    <a:pt x="11676" y="187"/>
                    <a:pt x="11444" y="216"/>
                    <a:pt x="11211" y="265"/>
                  </a:cubicBezTo>
                  <a:cubicBezTo>
                    <a:pt x="11185" y="268"/>
                    <a:pt x="11163" y="274"/>
                    <a:pt x="11142" y="279"/>
                  </a:cubicBezTo>
                  <a:cubicBezTo>
                    <a:pt x="10921" y="331"/>
                    <a:pt x="10705" y="396"/>
                    <a:pt x="10490" y="473"/>
                  </a:cubicBezTo>
                  <a:lnTo>
                    <a:pt x="10490" y="473"/>
                  </a:lnTo>
                  <a:cubicBezTo>
                    <a:pt x="10494" y="471"/>
                    <a:pt x="10497" y="470"/>
                    <a:pt x="10501" y="468"/>
                  </a:cubicBezTo>
                  <a:lnTo>
                    <a:pt x="10501" y="468"/>
                  </a:lnTo>
                  <a:cubicBezTo>
                    <a:pt x="10255" y="557"/>
                    <a:pt x="10012" y="659"/>
                    <a:pt x="9779" y="778"/>
                  </a:cubicBezTo>
                  <a:cubicBezTo>
                    <a:pt x="9543" y="898"/>
                    <a:pt x="9315" y="1032"/>
                    <a:pt x="9095" y="1183"/>
                  </a:cubicBezTo>
                  <a:lnTo>
                    <a:pt x="9095" y="1183"/>
                  </a:lnTo>
                  <a:cubicBezTo>
                    <a:pt x="9102" y="1178"/>
                    <a:pt x="9110" y="1173"/>
                    <a:pt x="9117" y="1170"/>
                  </a:cubicBezTo>
                  <a:lnTo>
                    <a:pt x="9117" y="1170"/>
                  </a:lnTo>
                  <a:cubicBezTo>
                    <a:pt x="8931" y="1298"/>
                    <a:pt x="8753" y="1434"/>
                    <a:pt x="8587" y="1585"/>
                  </a:cubicBezTo>
                  <a:cubicBezTo>
                    <a:pt x="8423" y="1736"/>
                    <a:pt x="8266" y="1894"/>
                    <a:pt x="8126" y="2062"/>
                  </a:cubicBezTo>
                  <a:cubicBezTo>
                    <a:pt x="7976" y="2241"/>
                    <a:pt x="7840" y="2429"/>
                    <a:pt x="7718" y="2626"/>
                  </a:cubicBezTo>
                  <a:cubicBezTo>
                    <a:pt x="7617" y="2787"/>
                    <a:pt x="7522" y="2951"/>
                    <a:pt x="7426" y="3116"/>
                  </a:cubicBezTo>
                  <a:cubicBezTo>
                    <a:pt x="7264" y="3405"/>
                    <a:pt x="7100" y="3696"/>
                    <a:pt x="6886" y="3952"/>
                  </a:cubicBezTo>
                  <a:cubicBezTo>
                    <a:pt x="6665" y="4216"/>
                    <a:pt x="6385" y="4429"/>
                    <a:pt x="6067" y="4565"/>
                  </a:cubicBezTo>
                  <a:cubicBezTo>
                    <a:pt x="5974" y="4604"/>
                    <a:pt x="5879" y="4641"/>
                    <a:pt x="5782" y="4673"/>
                  </a:cubicBezTo>
                  <a:cubicBezTo>
                    <a:pt x="5691" y="4702"/>
                    <a:pt x="5601" y="4726"/>
                    <a:pt x="5512" y="4755"/>
                  </a:cubicBezTo>
                  <a:cubicBezTo>
                    <a:pt x="5336" y="4806"/>
                    <a:pt x="5164" y="4861"/>
                    <a:pt x="4992" y="4924"/>
                  </a:cubicBezTo>
                  <a:cubicBezTo>
                    <a:pt x="4999" y="4920"/>
                    <a:pt x="5006" y="4918"/>
                    <a:pt x="5013" y="4914"/>
                  </a:cubicBezTo>
                  <a:lnTo>
                    <a:pt x="5013" y="4914"/>
                  </a:lnTo>
                  <a:cubicBezTo>
                    <a:pt x="4733" y="5018"/>
                    <a:pt x="4460" y="5137"/>
                    <a:pt x="4213" y="5305"/>
                  </a:cubicBezTo>
                  <a:cubicBezTo>
                    <a:pt x="4212" y="5306"/>
                    <a:pt x="4209" y="5306"/>
                    <a:pt x="4207" y="5308"/>
                  </a:cubicBezTo>
                  <a:cubicBezTo>
                    <a:pt x="4127" y="5364"/>
                    <a:pt x="4049" y="5424"/>
                    <a:pt x="3976" y="5489"/>
                  </a:cubicBezTo>
                  <a:cubicBezTo>
                    <a:pt x="3906" y="5553"/>
                    <a:pt x="3840" y="5621"/>
                    <a:pt x="3778" y="5693"/>
                  </a:cubicBezTo>
                  <a:cubicBezTo>
                    <a:pt x="3784" y="5687"/>
                    <a:pt x="3790" y="5680"/>
                    <a:pt x="3795" y="5674"/>
                  </a:cubicBezTo>
                  <a:lnTo>
                    <a:pt x="3795" y="5674"/>
                  </a:lnTo>
                  <a:cubicBezTo>
                    <a:pt x="3712" y="5773"/>
                    <a:pt x="3634" y="5877"/>
                    <a:pt x="3567" y="5987"/>
                  </a:cubicBezTo>
                  <a:cubicBezTo>
                    <a:pt x="3505" y="6091"/>
                    <a:pt x="3448" y="6198"/>
                    <a:pt x="3396" y="6306"/>
                  </a:cubicBezTo>
                  <a:cubicBezTo>
                    <a:pt x="3395" y="6307"/>
                    <a:pt x="3395" y="6309"/>
                    <a:pt x="3394" y="6311"/>
                  </a:cubicBezTo>
                  <a:lnTo>
                    <a:pt x="3394" y="6311"/>
                  </a:lnTo>
                  <a:cubicBezTo>
                    <a:pt x="3394" y="6310"/>
                    <a:pt x="3394" y="6310"/>
                    <a:pt x="3395" y="6310"/>
                  </a:cubicBezTo>
                  <a:lnTo>
                    <a:pt x="3395" y="6310"/>
                  </a:lnTo>
                  <a:lnTo>
                    <a:pt x="3394" y="6311"/>
                  </a:lnTo>
                  <a:lnTo>
                    <a:pt x="3394" y="6311"/>
                  </a:lnTo>
                  <a:cubicBezTo>
                    <a:pt x="3394" y="6311"/>
                    <a:pt x="3394" y="6311"/>
                    <a:pt x="3394" y="6311"/>
                  </a:cubicBezTo>
                  <a:lnTo>
                    <a:pt x="3394" y="6311"/>
                  </a:lnTo>
                  <a:cubicBezTo>
                    <a:pt x="3393" y="6312"/>
                    <a:pt x="3393" y="6312"/>
                    <a:pt x="3393" y="6313"/>
                  </a:cubicBezTo>
                  <a:lnTo>
                    <a:pt x="3393" y="6313"/>
                  </a:lnTo>
                  <a:lnTo>
                    <a:pt x="3394" y="6311"/>
                  </a:lnTo>
                  <a:lnTo>
                    <a:pt x="3394" y="6311"/>
                  </a:lnTo>
                  <a:cubicBezTo>
                    <a:pt x="3394" y="6312"/>
                    <a:pt x="3394" y="6313"/>
                    <a:pt x="3393" y="6313"/>
                  </a:cubicBezTo>
                  <a:cubicBezTo>
                    <a:pt x="3393" y="6313"/>
                    <a:pt x="3393" y="6313"/>
                    <a:pt x="3393" y="6313"/>
                  </a:cubicBezTo>
                  <a:lnTo>
                    <a:pt x="3393" y="6313"/>
                  </a:lnTo>
                  <a:lnTo>
                    <a:pt x="3389" y="6320"/>
                  </a:lnTo>
                  <a:lnTo>
                    <a:pt x="3390" y="6320"/>
                  </a:lnTo>
                  <a:cubicBezTo>
                    <a:pt x="3390" y="6319"/>
                    <a:pt x="3390" y="6319"/>
                    <a:pt x="3393" y="6317"/>
                  </a:cubicBezTo>
                  <a:lnTo>
                    <a:pt x="3393" y="6317"/>
                  </a:lnTo>
                  <a:cubicBezTo>
                    <a:pt x="3393" y="6319"/>
                    <a:pt x="3393" y="6319"/>
                    <a:pt x="3390" y="6320"/>
                  </a:cubicBezTo>
                  <a:cubicBezTo>
                    <a:pt x="3328" y="6461"/>
                    <a:pt x="3272" y="6605"/>
                    <a:pt x="3224" y="6750"/>
                  </a:cubicBezTo>
                  <a:cubicBezTo>
                    <a:pt x="3178" y="6892"/>
                    <a:pt x="3129" y="7033"/>
                    <a:pt x="3077" y="7175"/>
                  </a:cubicBezTo>
                  <a:cubicBezTo>
                    <a:pt x="2974" y="7449"/>
                    <a:pt x="2862" y="7721"/>
                    <a:pt x="2734" y="7985"/>
                  </a:cubicBezTo>
                  <a:cubicBezTo>
                    <a:pt x="2490" y="8482"/>
                    <a:pt x="2197" y="8956"/>
                    <a:pt x="1842" y="9384"/>
                  </a:cubicBezTo>
                  <a:cubicBezTo>
                    <a:pt x="1667" y="9592"/>
                    <a:pt x="1483" y="9795"/>
                    <a:pt x="1283" y="9980"/>
                  </a:cubicBezTo>
                  <a:cubicBezTo>
                    <a:pt x="1075" y="10175"/>
                    <a:pt x="854" y="10358"/>
                    <a:pt x="621" y="10526"/>
                  </a:cubicBezTo>
                  <a:cubicBezTo>
                    <a:pt x="420" y="10671"/>
                    <a:pt x="213" y="10807"/>
                    <a:pt x="1" y="10932"/>
                  </a:cubicBezTo>
                  <a:cubicBezTo>
                    <a:pt x="30" y="10947"/>
                    <a:pt x="59" y="10955"/>
                    <a:pt x="89" y="10955"/>
                  </a:cubicBezTo>
                  <a:cubicBezTo>
                    <a:pt x="99" y="10955"/>
                    <a:pt x="109" y="10954"/>
                    <a:pt x="118" y="10952"/>
                  </a:cubicBezTo>
                  <a:cubicBezTo>
                    <a:pt x="755" y="10679"/>
                    <a:pt x="1394" y="10451"/>
                    <a:pt x="2014" y="10233"/>
                  </a:cubicBezTo>
                  <a:lnTo>
                    <a:pt x="2073" y="10213"/>
                  </a:lnTo>
                  <a:cubicBezTo>
                    <a:pt x="3110" y="9845"/>
                    <a:pt x="4172" y="9467"/>
                    <a:pt x="5140" y="8923"/>
                  </a:cubicBezTo>
                  <a:cubicBezTo>
                    <a:pt x="5960" y="8469"/>
                    <a:pt x="6635" y="7903"/>
                    <a:pt x="7149" y="7248"/>
                  </a:cubicBezTo>
                  <a:cubicBezTo>
                    <a:pt x="7425" y="6895"/>
                    <a:pt x="7662" y="6503"/>
                    <a:pt x="7856" y="6089"/>
                  </a:cubicBezTo>
                  <a:cubicBezTo>
                    <a:pt x="8027" y="5726"/>
                    <a:pt x="8154" y="5352"/>
                    <a:pt x="8302" y="4904"/>
                  </a:cubicBezTo>
                  <a:lnTo>
                    <a:pt x="8424" y="4539"/>
                  </a:lnTo>
                  <a:lnTo>
                    <a:pt x="8492" y="4344"/>
                  </a:lnTo>
                  <a:lnTo>
                    <a:pt x="8594" y="4035"/>
                  </a:lnTo>
                  <a:cubicBezTo>
                    <a:pt x="8740" y="3626"/>
                    <a:pt x="8947" y="3094"/>
                    <a:pt x="9255" y="2625"/>
                  </a:cubicBezTo>
                  <a:cubicBezTo>
                    <a:pt x="9426" y="2378"/>
                    <a:pt x="9624" y="2152"/>
                    <a:pt x="9846" y="1954"/>
                  </a:cubicBezTo>
                  <a:cubicBezTo>
                    <a:pt x="10050" y="1786"/>
                    <a:pt x="10276" y="1634"/>
                    <a:pt x="10517" y="1507"/>
                  </a:cubicBezTo>
                  <a:cubicBezTo>
                    <a:pt x="11103" y="1223"/>
                    <a:pt x="11745" y="1061"/>
                    <a:pt x="12363" y="900"/>
                  </a:cubicBezTo>
                  <a:cubicBezTo>
                    <a:pt x="12738" y="806"/>
                    <a:pt x="13067" y="725"/>
                    <a:pt x="13394" y="620"/>
                  </a:cubicBezTo>
                  <a:cubicBezTo>
                    <a:pt x="13627" y="548"/>
                    <a:pt x="13859" y="459"/>
                    <a:pt x="14086" y="354"/>
                  </a:cubicBezTo>
                  <a:cubicBezTo>
                    <a:pt x="14303" y="258"/>
                    <a:pt x="14507" y="146"/>
                    <a:pt x="14748" y="9"/>
                  </a:cubicBezTo>
                  <a:cubicBezTo>
                    <a:pt x="14754" y="6"/>
                    <a:pt x="14759" y="3"/>
                    <a:pt x="14764" y="1"/>
                  </a:cubicBezTo>
                  <a:close/>
                </a:path>
              </a:pathLst>
            </a:custGeom>
            <a:solidFill>
              <a:srgbClr val="BCC4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8" name="Google Shape;6538;p16"/>
            <p:cNvSpPr/>
            <p:nvPr/>
          </p:nvSpPr>
          <p:spPr>
            <a:xfrm>
              <a:off x="3874200" y="5106500"/>
              <a:ext cx="250" cy="200"/>
            </a:xfrm>
            <a:custGeom>
              <a:avLst/>
              <a:gdLst/>
              <a:ahLst/>
              <a:cxnLst/>
              <a:rect l="l" t="t" r="r" b="b"/>
              <a:pathLst>
                <a:path w="10" h="8" extrusionOk="0">
                  <a:moveTo>
                    <a:pt x="9" y="1"/>
                  </a:moveTo>
                  <a:cubicBezTo>
                    <a:pt x="7" y="2"/>
                    <a:pt x="6" y="3"/>
                    <a:pt x="4" y="5"/>
                  </a:cubicBezTo>
                  <a:lnTo>
                    <a:pt x="4" y="5"/>
                  </a:lnTo>
                  <a:cubicBezTo>
                    <a:pt x="5" y="4"/>
                    <a:pt x="6" y="4"/>
                    <a:pt x="6" y="4"/>
                  </a:cubicBezTo>
                  <a:lnTo>
                    <a:pt x="9" y="1"/>
                  </a:lnTo>
                  <a:close/>
                  <a:moveTo>
                    <a:pt x="4" y="5"/>
                  </a:moveTo>
                  <a:cubicBezTo>
                    <a:pt x="3" y="5"/>
                    <a:pt x="1" y="6"/>
                    <a:pt x="0" y="8"/>
                  </a:cubicBezTo>
                  <a:cubicBezTo>
                    <a:pt x="2" y="7"/>
                    <a:pt x="3" y="6"/>
                    <a:pt x="4" y="5"/>
                  </a:cubicBezTo>
                  <a:close/>
                </a:path>
              </a:pathLst>
            </a:custGeom>
            <a:solidFill>
              <a:srgbClr val="BCC4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9" name="Google Shape;6539;p16"/>
            <p:cNvSpPr/>
            <p:nvPr/>
          </p:nvSpPr>
          <p:spPr>
            <a:xfrm>
              <a:off x="3874200" y="5106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BCC4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0" name="Google Shape;6540;p16"/>
            <p:cNvSpPr/>
            <p:nvPr/>
          </p:nvSpPr>
          <p:spPr>
            <a:xfrm>
              <a:off x="3853900" y="5131500"/>
              <a:ext cx="100" cy="275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cubicBezTo>
                    <a:pt x="3" y="1"/>
                    <a:pt x="2" y="5"/>
                    <a:pt x="2" y="8"/>
                  </a:cubicBezTo>
                  <a:lnTo>
                    <a:pt x="2" y="8"/>
                  </a:lnTo>
                  <a:cubicBezTo>
                    <a:pt x="2" y="8"/>
                    <a:pt x="2" y="8"/>
                    <a:pt x="2" y="8"/>
                  </a:cubicBezTo>
                  <a:cubicBezTo>
                    <a:pt x="4" y="5"/>
                    <a:pt x="4" y="3"/>
                    <a:pt x="4" y="0"/>
                  </a:cubicBezTo>
                  <a:close/>
                  <a:moveTo>
                    <a:pt x="2" y="8"/>
                  </a:moveTo>
                  <a:lnTo>
                    <a:pt x="2" y="8"/>
                  </a:lnTo>
                  <a:cubicBezTo>
                    <a:pt x="1" y="9"/>
                    <a:pt x="1" y="10"/>
                    <a:pt x="1" y="10"/>
                  </a:cubicBezTo>
                  <a:cubicBezTo>
                    <a:pt x="1" y="10"/>
                    <a:pt x="1" y="9"/>
                    <a:pt x="2" y="8"/>
                  </a:cubicBezTo>
                  <a:close/>
                </a:path>
              </a:pathLst>
            </a:custGeom>
            <a:solidFill>
              <a:srgbClr val="BCC4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1" name="Google Shape;6541;p16"/>
            <p:cNvSpPr/>
            <p:nvPr/>
          </p:nvSpPr>
          <p:spPr>
            <a:xfrm>
              <a:off x="4318150" y="4946925"/>
              <a:ext cx="262550" cy="274700"/>
            </a:xfrm>
            <a:custGeom>
              <a:avLst/>
              <a:gdLst/>
              <a:ahLst/>
              <a:cxnLst/>
              <a:rect l="l" t="t" r="r" b="b"/>
              <a:pathLst>
                <a:path w="10502" h="10988" extrusionOk="0">
                  <a:moveTo>
                    <a:pt x="6509" y="1683"/>
                  </a:moveTo>
                  <a:lnTo>
                    <a:pt x="6516" y="1690"/>
                  </a:lnTo>
                  <a:cubicBezTo>
                    <a:pt x="6514" y="1688"/>
                    <a:pt x="6510" y="1687"/>
                    <a:pt x="6509" y="1683"/>
                  </a:cubicBezTo>
                  <a:close/>
                  <a:moveTo>
                    <a:pt x="1" y="1"/>
                  </a:moveTo>
                  <a:lnTo>
                    <a:pt x="1" y="1"/>
                  </a:lnTo>
                  <a:cubicBezTo>
                    <a:pt x="390" y="150"/>
                    <a:pt x="785" y="356"/>
                    <a:pt x="1173" y="618"/>
                  </a:cubicBezTo>
                  <a:lnTo>
                    <a:pt x="1153" y="577"/>
                  </a:lnTo>
                  <a:lnTo>
                    <a:pt x="1153" y="577"/>
                  </a:lnTo>
                  <a:cubicBezTo>
                    <a:pt x="1717" y="990"/>
                    <a:pt x="2259" y="1500"/>
                    <a:pt x="2855" y="2184"/>
                  </a:cubicBezTo>
                  <a:cubicBezTo>
                    <a:pt x="3254" y="2651"/>
                    <a:pt x="3642" y="3153"/>
                    <a:pt x="4017" y="3637"/>
                  </a:cubicBezTo>
                  <a:lnTo>
                    <a:pt x="4382" y="4109"/>
                  </a:lnTo>
                  <a:cubicBezTo>
                    <a:pt x="4696" y="4509"/>
                    <a:pt x="5002" y="4914"/>
                    <a:pt x="5307" y="5322"/>
                  </a:cubicBezTo>
                  <a:cubicBezTo>
                    <a:pt x="5429" y="5486"/>
                    <a:pt x="5548" y="5648"/>
                    <a:pt x="5668" y="5813"/>
                  </a:cubicBezTo>
                  <a:lnTo>
                    <a:pt x="5805" y="6000"/>
                  </a:lnTo>
                  <a:cubicBezTo>
                    <a:pt x="5946" y="6191"/>
                    <a:pt x="6086" y="6381"/>
                    <a:pt x="6230" y="6572"/>
                  </a:cubicBezTo>
                  <a:lnTo>
                    <a:pt x="6428" y="6830"/>
                  </a:lnTo>
                  <a:cubicBezTo>
                    <a:pt x="6658" y="7135"/>
                    <a:pt x="6889" y="7438"/>
                    <a:pt x="7126" y="7738"/>
                  </a:cubicBezTo>
                  <a:cubicBezTo>
                    <a:pt x="7405" y="8094"/>
                    <a:pt x="7717" y="8465"/>
                    <a:pt x="8053" y="8843"/>
                  </a:cubicBezTo>
                  <a:cubicBezTo>
                    <a:pt x="8620" y="9480"/>
                    <a:pt x="9245" y="10094"/>
                    <a:pt x="9917" y="10667"/>
                  </a:cubicBezTo>
                  <a:cubicBezTo>
                    <a:pt x="9992" y="10736"/>
                    <a:pt x="10072" y="10802"/>
                    <a:pt x="10154" y="10866"/>
                  </a:cubicBezTo>
                  <a:lnTo>
                    <a:pt x="10257" y="10953"/>
                  </a:lnTo>
                  <a:cubicBezTo>
                    <a:pt x="10286" y="10975"/>
                    <a:pt x="10322" y="10988"/>
                    <a:pt x="10357" y="10988"/>
                  </a:cubicBezTo>
                  <a:cubicBezTo>
                    <a:pt x="10367" y="10988"/>
                    <a:pt x="10377" y="10986"/>
                    <a:pt x="10387" y="10984"/>
                  </a:cubicBezTo>
                  <a:cubicBezTo>
                    <a:pt x="10415" y="10980"/>
                    <a:pt x="10443" y="10963"/>
                    <a:pt x="10464" y="10940"/>
                  </a:cubicBezTo>
                  <a:cubicBezTo>
                    <a:pt x="10489" y="10908"/>
                    <a:pt x="10502" y="10869"/>
                    <a:pt x="10500" y="10830"/>
                  </a:cubicBezTo>
                  <a:cubicBezTo>
                    <a:pt x="10496" y="10793"/>
                    <a:pt x="10479" y="10759"/>
                    <a:pt x="10451" y="10733"/>
                  </a:cubicBezTo>
                  <a:lnTo>
                    <a:pt x="10377" y="10667"/>
                  </a:lnTo>
                  <a:cubicBezTo>
                    <a:pt x="10230" y="10543"/>
                    <a:pt x="10097" y="10424"/>
                    <a:pt x="9979" y="10293"/>
                  </a:cubicBezTo>
                  <a:cubicBezTo>
                    <a:pt x="9914" y="10211"/>
                    <a:pt x="9848" y="10107"/>
                    <a:pt x="9782" y="9977"/>
                  </a:cubicBezTo>
                  <a:cubicBezTo>
                    <a:pt x="9610" y="9805"/>
                    <a:pt x="9450" y="9618"/>
                    <a:pt x="9308" y="9417"/>
                  </a:cubicBezTo>
                  <a:cubicBezTo>
                    <a:pt x="9070" y="9080"/>
                    <a:pt x="8871" y="8712"/>
                    <a:pt x="8726" y="8324"/>
                  </a:cubicBezTo>
                  <a:cubicBezTo>
                    <a:pt x="8614" y="8025"/>
                    <a:pt x="8528" y="7719"/>
                    <a:pt x="8459" y="7406"/>
                  </a:cubicBezTo>
                  <a:cubicBezTo>
                    <a:pt x="8330" y="6819"/>
                    <a:pt x="8234" y="6227"/>
                    <a:pt x="8122" y="5637"/>
                  </a:cubicBezTo>
                  <a:cubicBezTo>
                    <a:pt x="7997" y="4986"/>
                    <a:pt x="7856" y="4337"/>
                    <a:pt x="7658" y="3706"/>
                  </a:cubicBezTo>
                  <a:lnTo>
                    <a:pt x="7658" y="3706"/>
                  </a:lnTo>
                  <a:cubicBezTo>
                    <a:pt x="7658" y="3708"/>
                    <a:pt x="7659" y="3709"/>
                    <a:pt x="7659" y="3714"/>
                  </a:cubicBezTo>
                  <a:cubicBezTo>
                    <a:pt x="7658" y="3709"/>
                    <a:pt x="7656" y="3705"/>
                    <a:pt x="7656" y="3701"/>
                  </a:cubicBezTo>
                  <a:cubicBezTo>
                    <a:pt x="7655" y="3698"/>
                    <a:pt x="7653" y="3695"/>
                    <a:pt x="7652" y="3692"/>
                  </a:cubicBezTo>
                  <a:lnTo>
                    <a:pt x="7652" y="3692"/>
                  </a:lnTo>
                  <a:cubicBezTo>
                    <a:pt x="7653" y="3692"/>
                    <a:pt x="7653" y="3693"/>
                    <a:pt x="7655" y="3693"/>
                  </a:cubicBezTo>
                  <a:cubicBezTo>
                    <a:pt x="7494" y="3207"/>
                    <a:pt x="7299" y="2730"/>
                    <a:pt x="7026" y="2299"/>
                  </a:cubicBezTo>
                  <a:cubicBezTo>
                    <a:pt x="6880" y="2077"/>
                    <a:pt x="6712" y="1870"/>
                    <a:pt x="6517" y="1691"/>
                  </a:cubicBezTo>
                  <a:lnTo>
                    <a:pt x="6517" y="1691"/>
                  </a:lnTo>
                  <a:cubicBezTo>
                    <a:pt x="6518" y="1691"/>
                    <a:pt x="6518" y="1691"/>
                    <a:pt x="6520" y="1691"/>
                  </a:cubicBezTo>
                  <a:cubicBezTo>
                    <a:pt x="6378" y="1565"/>
                    <a:pt x="6221" y="1454"/>
                    <a:pt x="6051" y="1364"/>
                  </a:cubicBezTo>
                  <a:cubicBezTo>
                    <a:pt x="5890" y="1281"/>
                    <a:pt x="5717" y="1220"/>
                    <a:pt x="5541" y="1179"/>
                  </a:cubicBezTo>
                  <a:cubicBezTo>
                    <a:pt x="5364" y="1141"/>
                    <a:pt x="5184" y="1125"/>
                    <a:pt x="5003" y="1125"/>
                  </a:cubicBezTo>
                  <a:cubicBezTo>
                    <a:pt x="4968" y="1125"/>
                    <a:pt x="4933" y="1126"/>
                    <a:pt x="4899" y="1127"/>
                  </a:cubicBezTo>
                  <a:lnTo>
                    <a:pt x="4890" y="1127"/>
                  </a:lnTo>
                  <a:cubicBezTo>
                    <a:pt x="4840" y="1128"/>
                    <a:pt x="4789" y="1131"/>
                    <a:pt x="4739" y="1137"/>
                  </a:cubicBezTo>
                  <a:cubicBezTo>
                    <a:pt x="4700" y="1140"/>
                    <a:pt x="4663" y="1148"/>
                    <a:pt x="4626" y="1156"/>
                  </a:cubicBezTo>
                  <a:cubicBezTo>
                    <a:pt x="4596" y="1163"/>
                    <a:pt x="4567" y="1171"/>
                    <a:pt x="4538" y="1180"/>
                  </a:cubicBezTo>
                  <a:cubicBezTo>
                    <a:pt x="4452" y="1210"/>
                    <a:pt x="4367" y="1249"/>
                    <a:pt x="4284" y="1289"/>
                  </a:cubicBezTo>
                  <a:cubicBezTo>
                    <a:pt x="4202" y="1332"/>
                    <a:pt x="4122" y="1380"/>
                    <a:pt x="4038" y="1423"/>
                  </a:cubicBezTo>
                  <a:cubicBezTo>
                    <a:pt x="3958" y="1466"/>
                    <a:pt x="3877" y="1507"/>
                    <a:pt x="3791" y="1538"/>
                  </a:cubicBezTo>
                  <a:cubicBezTo>
                    <a:pt x="3731" y="1558"/>
                    <a:pt x="3672" y="1579"/>
                    <a:pt x="3612" y="1589"/>
                  </a:cubicBezTo>
                  <a:cubicBezTo>
                    <a:pt x="3551" y="1600"/>
                    <a:pt x="3489" y="1608"/>
                    <a:pt x="3427" y="1608"/>
                  </a:cubicBezTo>
                  <a:cubicBezTo>
                    <a:pt x="3406" y="1608"/>
                    <a:pt x="3385" y="1607"/>
                    <a:pt x="3363" y="1605"/>
                  </a:cubicBezTo>
                  <a:cubicBezTo>
                    <a:pt x="3300" y="1598"/>
                    <a:pt x="3235" y="1589"/>
                    <a:pt x="3175" y="1571"/>
                  </a:cubicBezTo>
                  <a:cubicBezTo>
                    <a:pt x="3053" y="1538"/>
                    <a:pt x="2937" y="1487"/>
                    <a:pt x="2826" y="1424"/>
                  </a:cubicBezTo>
                  <a:cubicBezTo>
                    <a:pt x="2550" y="1266"/>
                    <a:pt x="2308" y="1059"/>
                    <a:pt x="2065" y="855"/>
                  </a:cubicBezTo>
                  <a:cubicBezTo>
                    <a:pt x="1839" y="664"/>
                    <a:pt x="1612" y="469"/>
                    <a:pt x="1352" y="327"/>
                  </a:cubicBezTo>
                  <a:cubicBezTo>
                    <a:pt x="1127" y="215"/>
                    <a:pt x="890" y="131"/>
                    <a:pt x="643" y="75"/>
                  </a:cubicBezTo>
                  <a:cubicBezTo>
                    <a:pt x="509" y="45"/>
                    <a:pt x="370" y="22"/>
                    <a:pt x="232" y="11"/>
                  </a:cubicBezTo>
                  <a:cubicBezTo>
                    <a:pt x="155" y="7"/>
                    <a:pt x="78" y="2"/>
                    <a:pt x="1" y="1"/>
                  </a:cubicBezTo>
                  <a:close/>
                </a:path>
              </a:pathLst>
            </a:custGeom>
            <a:solidFill>
              <a:srgbClr val="BCC4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2" name="Google Shape;6542;p16"/>
            <p:cNvSpPr/>
            <p:nvPr/>
          </p:nvSpPr>
          <p:spPr>
            <a:xfrm>
              <a:off x="4439925" y="4975125"/>
              <a:ext cx="425" cy="25"/>
            </a:xfrm>
            <a:custGeom>
              <a:avLst/>
              <a:gdLst/>
              <a:ahLst/>
              <a:cxnLst/>
              <a:rect l="l" t="t" r="r" b="b"/>
              <a:pathLst>
                <a:path w="17" h="1" extrusionOk="0">
                  <a:moveTo>
                    <a:pt x="15" y="0"/>
                  </a:moveTo>
                  <a:cubicBezTo>
                    <a:pt x="16" y="0"/>
                    <a:pt x="16" y="0"/>
                    <a:pt x="15" y="0"/>
                  </a:cubicBezTo>
                  <a:lnTo>
                    <a:pt x="0" y="0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BCC4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3" name="Google Shape;6543;p16"/>
            <p:cNvSpPr/>
            <p:nvPr/>
          </p:nvSpPr>
          <p:spPr>
            <a:xfrm>
              <a:off x="4244900" y="4896700"/>
              <a:ext cx="301150" cy="224275"/>
            </a:xfrm>
            <a:custGeom>
              <a:avLst/>
              <a:gdLst/>
              <a:ahLst/>
              <a:cxnLst/>
              <a:rect l="l" t="t" r="r" b="b"/>
              <a:pathLst>
                <a:path w="12046" h="8971" extrusionOk="0">
                  <a:moveTo>
                    <a:pt x="9368" y="2818"/>
                  </a:moveTo>
                  <a:cubicBezTo>
                    <a:pt x="9370" y="2821"/>
                    <a:pt x="9372" y="2822"/>
                    <a:pt x="9373" y="2823"/>
                  </a:cubicBezTo>
                  <a:cubicBezTo>
                    <a:pt x="9371" y="2821"/>
                    <a:pt x="9370" y="2820"/>
                    <a:pt x="9368" y="2818"/>
                  </a:cubicBezTo>
                  <a:close/>
                  <a:moveTo>
                    <a:pt x="10412" y="4182"/>
                  </a:moveTo>
                  <a:cubicBezTo>
                    <a:pt x="10415" y="4189"/>
                    <a:pt x="10419" y="4195"/>
                    <a:pt x="10423" y="4200"/>
                  </a:cubicBezTo>
                  <a:cubicBezTo>
                    <a:pt x="10419" y="4194"/>
                    <a:pt x="10416" y="4188"/>
                    <a:pt x="10412" y="4182"/>
                  </a:cubicBezTo>
                  <a:close/>
                  <a:moveTo>
                    <a:pt x="465" y="0"/>
                  </a:moveTo>
                  <a:cubicBezTo>
                    <a:pt x="389" y="42"/>
                    <a:pt x="304" y="78"/>
                    <a:pt x="218" y="108"/>
                  </a:cubicBezTo>
                  <a:cubicBezTo>
                    <a:pt x="146" y="134"/>
                    <a:pt x="73" y="157"/>
                    <a:pt x="1" y="177"/>
                  </a:cubicBezTo>
                  <a:cubicBezTo>
                    <a:pt x="963" y="311"/>
                    <a:pt x="1933" y="365"/>
                    <a:pt x="2901" y="428"/>
                  </a:cubicBezTo>
                  <a:cubicBezTo>
                    <a:pt x="3981" y="500"/>
                    <a:pt x="5070" y="598"/>
                    <a:pt x="6115" y="891"/>
                  </a:cubicBezTo>
                  <a:cubicBezTo>
                    <a:pt x="6114" y="889"/>
                    <a:pt x="6111" y="889"/>
                    <a:pt x="6108" y="888"/>
                  </a:cubicBezTo>
                  <a:lnTo>
                    <a:pt x="6108" y="888"/>
                  </a:lnTo>
                  <a:cubicBezTo>
                    <a:pt x="6405" y="974"/>
                    <a:pt x="6694" y="1075"/>
                    <a:pt x="6980" y="1193"/>
                  </a:cubicBezTo>
                  <a:cubicBezTo>
                    <a:pt x="7277" y="1314"/>
                    <a:pt x="7563" y="1460"/>
                    <a:pt x="7843" y="1622"/>
                  </a:cubicBezTo>
                  <a:lnTo>
                    <a:pt x="7843" y="1622"/>
                  </a:lnTo>
                  <a:cubicBezTo>
                    <a:pt x="7843" y="1622"/>
                    <a:pt x="7842" y="1621"/>
                    <a:pt x="7842" y="1621"/>
                  </a:cubicBezTo>
                  <a:lnTo>
                    <a:pt x="7842" y="1621"/>
                  </a:lnTo>
                  <a:cubicBezTo>
                    <a:pt x="7843" y="1622"/>
                    <a:pt x="7844" y="1622"/>
                    <a:pt x="7845" y="1623"/>
                  </a:cubicBezTo>
                  <a:lnTo>
                    <a:pt x="7845" y="1623"/>
                  </a:lnTo>
                  <a:cubicBezTo>
                    <a:pt x="7844" y="1622"/>
                    <a:pt x="7844" y="1622"/>
                    <a:pt x="7843" y="1622"/>
                  </a:cubicBezTo>
                  <a:lnTo>
                    <a:pt x="7843" y="1622"/>
                  </a:lnTo>
                  <a:cubicBezTo>
                    <a:pt x="7846" y="1624"/>
                    <a:pt x="7850" y="1626"/>
                    <a:pt x="7853" y="1628"/>
                  </a:cubicBezTo>
                  <a:lnTo>
                    <a:pt x="7853" y="1628"/>
                  </a:lnTo>
                  <a:cubicBezTo>
                    <a:pt x="7850" y="1626"/>
                    <a:pt x="7847" y="1624"/>
                    <a:pt x="7845" y="1623"/>
                  </a:cubicBezTo>
                  <a:lnTo>
                    <a:pt x="7845" y="1623"/>
                  </a:lnTo>
                  <a:cubicBezTo>
                    <a:pt x="7848" y="1625"/>
                    <a:pt x="7852" y="1627"/>
                    <a:pt x="7856" y="1629"/>
                  </a:cubicBezTo>
                  <a:cubicBezTo>
                    <a:pt x="7855" y="1629"/>
                    <a:pt x="7854" y="1628"/>
                    <a:pt x="7853" y="1628"/>
                  </a:cubicBezTo>
                  <a:lnTo>
                    <a:pt x="7853" y="1628"/>
                  </a:lnTo>
                  <a:cubicBezTo>
                    <a:pt x="8407" y="1961"/>
                    <a:pt x="8912" y="2363"/>
                    <a:pt x="9368" y="2818"/>
                  </a:cubicBezTo>
                  <a:lnTo>
                    <a:pt x="9368" y="2818"/>
                  </a:lnTo>
                  <a:cubicBezTo>
                    <a:pt x="9368" y="2818"/>
                    <a:pt x="9367" y="2817"/>
                    <a:pt x="9367" y="2816"/>
                  </a:cubicBezTo>
                  <a:lnTo>
                    <a:pt x="9367" y="2816"/>
                  </a:lnTo>
                  <a:cubicBezTo>
                    <a:pt x="9371" y="2820"/>
                    <a:pt x="9374" y="2823"/>
                    <a:pt x="9376" y="2827"/>
                  </a:cubicBezTo>
                  <a:cubicBezTo>
                    <a:pt x="9378" y="2828"/>
                    <a:pt x="9380" y="2830"/>
                    <a:pt x="9380" y="2831"/>
                  </a:cubicBezTo>
                  <a:cubicBezTo>
                    <a:pt x="9381" y="2834"/>
                    <a:pt x="9383" y="2834"/>
                    <a:pt x="9383" y="2836"/>
                  </a:cubicBezTo>
                  <a:cubicBezTo>
                    <a:pt x="9577" y="3032"/>
                    <a:pt x="9760" y="3239"/>
                    <a:pt x="9929" y="3456"/>
                  </a:cubicBezTo>
                  <a:cubicBezTo>
                    <a:pt x="10108" y="3686"/>
                    <a:pt x="10267" y="3930"/>
                    <a:pt x="10412" y="4182"/>
                  </a:cubicBezTo>
                  <a:lnTo>
                    <a:pt x="10412" y="4182"/>
                  </a:lnTo>
                  <a:cubicBezTo>
                    <a:pt x="10411" y="4179"/>
                    <a:pt x="10409" y="4175"/>
                    <a:pt x="10408" y="4171"/>
                  </a:cubicBezTo>
                  <a:lnTo>
                    <a:pt x="10408" y="4171"/>
                  </a:lnTo>
                  <a:cubicBezTo>
                    <a:pt x="10598" y="4510"/>
                    <a:pt x="10760" y="4862"/>
                    <a:pt x="10898" y="5227"/>
                  </a:cubicBezTo>
                  <a:cubicBezTo>
                    <a:pt x="11043" y="5605"/>
                    <a:pt x="11156" y="5995"/>
                    <a:pt x="11258" y="6387"/>
                  </a:cubicBezTo>
                  <a:lnTo>
                    <a:pt x="11258" y="6387"/>
                  </a:lnTo>
                  <a:cubicBezTo>
                    <a:pt x="11258" y="6386"/>
                    <a:pt x="11257" y="6386"/>
                    <a:pt x="11257" y="6386"/>
                  </a:cubicBezTo>
                  <a:lnTo>
                    <a:pt x="11257" y="6386"/>
                  </a:lnTo>
                  <a:cubicBezTo>
                    <a:pt x="11465" y="7211"/>
                    <a:pt x="11623" y="8049"/>
                    <a:pt x="11824" y="8875"/>
                  </a:cubicBezTo>
                  <a:cubicBezTo>
                    <a:pt x="11838" y="8929"/>
                    <a:pt x="11874" y="8971"/>
                    <a:pt x="11930" y="8971"/>
                  </a:cubicBezTo>
                  <a:cubicBezTo>
                    <a:pt x="11933" y="8971"/>
                    <a:pt x="11937" y="8970"/>
                    <a:pt x="11941" y="8970"/>
                  </a:cubicBezTo>
                  <a:cubicBezTo>
                    <a:pt x="11995" y="8963"/>
                    <a:pt x="12046" y="8910"/>
                    <a:pt x="12034" y="8852"/>
                  </a:cubicBezTo>
                  <a:cubicBezTo>
                    <a:pt x="11823" y="7841"/>
                    <a:pt x="11651" y="6821"/>
                    <a:pt x="11355" y="5830"/>
                  </a:cubicBezTo>
                  <a:cubicBezTo>
                    <a:pt x="11208" y="5343"/>
                    <a:pt x="11027" y="4868"/>
                    <a:pt x="10802" y="4411"/>
                  </a:cubicBezTo>
                  <a:cubicBezTo>
                    <a:pt x="10572" y="3947"/>
                    <a:pt x="10285" y="3506"/>
                    <a:pt x="9956" y="3104"/>
                  </a:cubicBezTo>
                  <a:cubicBezTo>
                    <a:pt x="9636" y="2714"/>
                    <a:pt x="9272" y="2354"/>
                    <a:pt x="8881" y="2031"/>
                  </a:cubicBezTo>
                  <a:cubicBezTo>
                    <a:pt x="8537" y="1746"/>
                    <a:pt x="8166" y="1497"/>
                    <a:pt x="7774" y="1280"/>
                  </a:cubicBezTo>
                  <a:cubicBezTo>
                    <a:pt x="7046" y="877"/>
                    <a:pt x="6244" y="621"/>
                    <a:pt x="5430" y="461"/>
                  </a:cubicBezTo>
                  <a:cubicBezTo>
                    <a:pt x="4489" y="275"/>
                    <a:pt x="3528" y="223"/>
                    <a:pt x="2573" y="166"/>
                  </a:cubicBezTo>
                  <a:cubicBezTo>
                    <a:pt x="1869" y="124"/>
                    <a:pt x="1166" y="81"/>
                    <a:pt x="465" y="0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4" name="Google Shape;6544;p16"/>
            <p:cNvSpPr/>
            <p:nvPr/>
          </p:nvSpPr>
          <p:spPr>
            <a:xfrm>
              <a:off x="4479200" y="4967300"/>
              <a:ext cx="100" cy="125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1"/>
                    <a:pt x="2" y="2"/>
                    <a:pt x="2" y="2"/>
                  </a:cubicBezTo>
                  <a:lnTo>
                    <a:pt x="2" y="2"/>
                  </a:lnTo>
                  <a:lnTo>
                    <a:pt x="1" y="0"/>
                  </a:lnTo>
                  <a:close/>
                  <a:moveTo>
                    <a:pt x="2" y="2"/>
                  </a:moveTo>
                  <a:lnTo>
                    <a:pt x="4" y="4"/>
                  </a:lnTo>
                  <a:cubicBezTo>
                    <a:pt x="4" y="4"/>
                    <a:pt x="3" y="3"/>
                    <a:pt x="2" y="2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5" name="Google Shape;6545;p16"/>
            <p:cNvSpPr/>
            <p:nvPr/>
          </p:nvSpPr>
          <p:spPr>
            <a:xfrm>
              <a:off x="4479350" y="4967400"/>
              <a:ext cx="100" cy="175"/>
            </a:xfrm>
            <a:custGeom>
              <a:avLst/>
              <a:gdLst/>
              <a:ahLst/>
              <a:cxnLst/>
              <a:rect l="l" t="t" r="r" b="b"/>
              <a:pathLst>
                <a:path w="4" h="7" extrusionOk="0">
                  <a:moveTo>
                    <a:pt x="0" y="0"/>
                  </a:moveTo>
                  <a:cubicBezTo>
                    <a:pt x="0" y="2"/>
                    <a:pt x="2" y="3"/>
                    <a:pt x="3" y="6"/>
                  </a:cubicBezTo>
                  <a:cubicBezTo>
                    <a:pt x="2" y="3"/>
                    <a:pt x="2" y="2"/>
                    <a:pt x="0" y="0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6" name="Google Shape;6546;p16"/>
            <p:cNvSpPr/>
            <p:nvPr/>
          </p:nvSpPr>
          <p:spPr>
            <a:xfrm>
              <a:off x="4526200" y="5055725"/>
              <a:ext cx="150" cy="725"/>
            </a:xfrm>
            <a:custGeom>
              <a:avLst/>
              <a:gdLst/>
              <a:ahLst/>
              <a:cxnLst/>
              <a:rect l="l" t="t" r="r" b="b"/>
              <a:pathLst>
                <a:path w="6" h="29" extrusionOk="0">
                  <a:moveTo>
                    <a:pt x="5" y="28"/>
                  </a:moveTo>
                  <a:cubicBezTo>
                    <a:pt x="4" y="17"/>
                    <a:pt x="2" y="9"/>
                    <a:pt x="1" y="1"/>
                  </a:cubicBezTo>
                  <a:cubicBezTo>
                    <a:pt x="2" y="9"/>
                    <a:pt x="4" y="17"/>
                    <a:pt x="5" y="28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7" name="Google Shape;6547;p16"/>
            <p:cNvSpPr/>
            <p:nvPr/>
          </p:nvSpPr>
          <p:spPr>
            <a:xfrm>
              <a:off x="3884325" y="4902525"/>
              <a:ext cx="320325" cy="187025"/>
            </a:xfrm>
            <a:custGeom>
              <a:avLst/>
              <a:gdLst/>
              <a:ahLst/>
              <a:cxnLst/>
              <a:rect l="l" t="t" r="r" b="b"/>
              <a:pathLst>
                <a:path w="12813" h="7481" extrusionOk="0">
                  <a:moveTo>
                    <a:pt x="11844" y="727"/>
                  </a:moveTo>
                  <a:lnTo>
                    <a:pt x="11844" y="727"/>
                  </a:lnTo>
                  <a:cubicBezTo>
                    <a:pt x="11841" y="728"/>
                    <a:pt x="11838" y="730"/>
                    <a:pt x="11837" y="731"/>
                  </a:cubicBezTo>
                  <a:cubicBezTo>
                    <a:pt x="11838" y="730"/>
                    <a:pt x="11840" y="728"/>
                    <a:pt x="11844" y="727"/>
                  </a:cubicBezTo>
                  <a:close/>
                  <a:moveTo>
                    <a:pt x="3149" y="4194"/>
                  </a:moveTo>
                  <a:cubicBezTo>
                    <a:pt x="3147" y="4196"/>
                    <a:pt x="3145" y="4197"/>
                    <a:pt x="3143" y="4199"/>
                  </a:cubicBezTo>
                  <a:lnTo>
                    <a:pt x="3143" y="4199"/>
                  </a:lnTo>
                  <a:cubicBezTo>
                    <a:pt x="3145" y="4197"/>
                    <a:pt x="3147" y="4196"/>
                    <a:pt x="3149" y="4194"/>
                  </a:cubicBezTo>
                  <a:close/>
                  <a:moveTo>
                    <a:pt x="12617" y="0"/>
                  </a:moveTo>
                  <a:cubicBezTo>
                    <a:pt x="12551" y="81"/>
                    <a:pt x="12481" y="154"/>
                    <a:pt x="12407" y="227"/>
                  </a:cubicBezTo>
                  <a:cubicBezTo>
                    <a:pt x="12226" y="412"/>
                    <a:pt x="12028" y="580"/>
                    <a:pt x="11826" y="738"/>
                  </a:cubicBezTo>
                  <a:cubicBezTo>
                    <a:pt x="11587" y="921"/>
                    <a:pt x="11339" y="1083"/>
                    <a:pt x="11076" y="1230"/>
                  </a:cubicBezTo>
                  <a:cubicBezTo>
                    <a:pt x="10814" y="1376"/>
                    <a:pt x="10542" y="1502"/>
                    <a:pt x="10264" y="1617"/>
                  </a:cubicBezTo>
                  <a:cubicBezTo>
                    <a:pt x="10271" y="1613"/>
                    <a:pt x="10279" y="1612"/>
                    <a:pt x="10286" y="1607"/>
                  </a:cubicBezTo>
                  <a:lnTo>
                    <a:pt x="10286" y="1607"/>
                  </a:lnTo>
                  <a:cubicBezTo>
                    <a:pt x="9464" y="1941"/>
                    <a:pt x="8603" y="2144"/>
                    <a:pt x="7739" y="2337"/>
                  </a:cubicBezTo>
                  <a:cubicBezTo>
                    <a:pt x="6862" y="2529"/>
                    <a:pt x="5981" y="2712"/>
                    <a:pt x="5131" y="2996"/>
                  </a:cubicBezTo>
                  <a:cubicBezTo>
                    <a:pt x="4719" y="3131"/>
                    <a:pt x="4317" y="3292"/>
                    <a:pt x="3927" y="3480"/>
                  </a:cubicBezTo>
                  <a:cubicBezTo>
                    <a:pt x="3716" y="3582"/>
                    <a:pt x="3508" y="3697"/>
                    <a:pt x="3307" y="3818"/>
                  </a:cubicBezTo>
                  <a:cubicBezTo>
                    <a:pt x="3114" y="3933"/>
                    <a:pt x="2935" y="4068"/>
                    <a:pt x="2763" y="4211"/>
                  </a:cubicBezTo>
                  <a:cubicBezTo>
                    <a:pt x="2090" y="4769"/>
                    <a:pt x="1621" y="5515"/>
                    <a:pt x="1102" y="6208"/>
                  </a:cubicBezTo>
                  <a:cubicBezTo>
                    <a:pt x="947" y="6406"/>
                    <a:pt x="789" y="6603"/>
                    <a:pt x="617" y="6787"/>
                  </a:cubicBezTo>
                  <a:cubicBezTo>
                    <a:pt x="439" y="6980"/>
                    <a:pt x="245" y="7159"/>
                    <a:pt x="41" y="7322"/>
                  </a:cubicBezTo>
                  <a:cubicBezTo>
                    <a:pt x="1" y="7352"/>
                    <a:pt x="8" y="7421"/>
                    <a:pt x="41" y="7453"/>
                  </a:cubicBezTo>
                  <a:cubicBezTo>
                    <a:pt x="57" y="7471"/>
                    <a:pt x="79" y="7480"/>
                    <a:pt x="102" y="7480"/>
                  </a:cubicBezTo>
                  <a:cubicBezTo>
                    <a:pt x="104" y="7480"/>
                    <a:pt x="105" y="7480"/>
                    <a:pt x="107" y="7480"/>
                  </a:cubicBezTo>
                  <a:cubicBezTo>
                    <a:pt x="134" y="7480"/>
                    <a:pt x="154" y="7469"/>
                    <a:pt x="173" y="7453"/>
                  </a:cubicBezTo>
                  <a:cubicBezTo>
                    <a:pt x="321" y="7335"/>
                    <a:pt x="460" y="7210"/>
                    <a:pt x="595" y="7078"/>
                  </a:cubicBezTo>
                  <a:cubicBezTo>
                    <a:pt x="729" y="6949"/>
                    <a:pt x="851" y="6811"/>
                    <a:pt x="970" y="6672"/>
                  </a:cubicBezTo>
                  <a:cubicBezTo>
                    <a:pt x="1211" y="6397"/>
                    <a:pt x="1430" y="6107"/>
                    <a:pt x="1651" y="5817"/>
                  </a:cubicBezTo>
                  <a:cubicBezTo>
                    <a:pt x="1873" y="5528"/>
                    <a:pt x="2095" y="5240"/>
                    <a:pt x="2334" y="4965"/>
                  </a:cubicBezTo>
                  <a:cubicBezTo>
                    <a:pt x="2580" y="4686"/>
                    <a:pt x="2847" y="4430"/>
                    <a:pt x="3137" y="4204"/>
                  </a:cubicBezTo>
                  <a:lnTo>
                    <a:pt x="3137" y="4204"/>
                  </a:lnTo>
                  <a:cubicBezTo>
                    <a:pt x="3613" y="3847"/>
                    <a:pt x="4145" y="3573"/>
                    <a:pt x="4695" y="3350"/>
                  </a:cubicBezTo>
                  <a:lnTo>
                    <a:pt x="4695" y="3350"/>
                  </a:lnTo>
                  <a:cubicBezTo>
                    <a:pt x="5426" y="3067"/>
                    <a:pt x="6186" y="2874"/>
                    <a:pt x="6949" y="2700"/>
                  </a:cubicBezTo>
                  <a:cubicBezTo>
                    <a:pt x="7706" y="2529"/>
                    <a:pt x="8470" y="2377"/>
                    <a:pt x="9219" y="2166"/>
                  </a:cubicBezTo>
                  <a:cubicBezTo>
                    <a:pt x="9947" y="1961"/>
                    <a:pt x="10658" y="1691"/>
                    <a:pt x="11314" y="1306"/>
                  </a:cubicBezTo>
                  <a:cubicBezTo>
                    <a:pt x="11655" y="1106"/>
                    <a:pt x="11975" y="869"/>
                    <a:pt x="12271" y="608"/>
                  </a:cubicBezTo>
                  <a:cubicBezTo>
                    <a:pt x="12465" y="437"/>
                    <a:pt x="12644" y="254"/>
                    <a:pt x="12812" y="60"/>
                  </a:cubicBezTo>
                  <a:cubicBezTo>
                    <a:pt x="12755" y="46"/>
                    <a:pt x="12697" y="29"/>
                    <a:pt x="12643" y="10"/>
                  </a:cubicBezTo>
                  <a:cubicBezTo>
                    <a:pt x="12633" y="6"/>
                    <a:pt x="12626" y="4"/>
                    <a:pt x="12617" y="0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8" name="Google Shape;6548;p16"/>
            <p:cNvSpPr/>
            <p:nvPr/>
          </p:nvSpPr>
          <p:spPr>
            <a:xfrm>
              <a:off x="3912000" y="5057375"/>
              <a:ext cx="100" cy="200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cubicBezTo>
                    <a:pt x="4" y="5"/>
                    <a:pt x="1" y="7"/>
                    <a:pt x="1" y="8"/>
                  </a:cubicBezTo>
                  <a:cubicBezTo>
                    <a:pt x="2" y="7"/>
                    <a:pt x="4" y="5"/>
                    <a:pt x="4" y="1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9" name="Google Shape;6549;p16"/>
            <p:cNvSpPr/>
            <p:nvPr/>
          </p:nvSpPr>
          <p:spPr>
            <a:xfrm>
              <a:off x="3945975" y="4889575"/>
              <a:ext cx="245500" cy="20900"/>
            </a:xfrm>
            <a:custGeom>
              <a:avLst/>
              <a:gdLst/>
              <a:ahLst/>
              <a:cxnLst/>
              <a:rect l="l" t="t" r="r" b="b"/>
              <a:pathLst>
                <a:path w="9820" h="836" extrusionOk="0">
                  <a:moveTo>
                    <a:pt x="1511" y="407"/>
                  </a:moveTo>
                  <a:lnTo>
                    <a:pt x="1511" y="407"/>
                  </a:lnTo>
                  <a:cubicBezTo>
                    <a:pt x="1511" y="407"/>
                    <a:pt x="1510" y="407"/>
                    <a:pt x="1509" y="407"/>
                  </a:cubicBezTo>
                  <a:cubicBezTo>
                    <a:pt x="1510" y="407"/>
                    <a:pt x="1511" y="407"/>
                    <a:pt x="1511" y="407"/>
                  </a:cubicBezTo>
                  <a:close/>
                  <a:moveTo>
                    <a:pt x="3466" y="0"/>
                  </a:moveTo>
                  <a:cubicBezTo>
                    <a:pt x="2948" y="0"/>
                    <a:pt x="2431" y="43"/>
                    <a:pt x="1921" y="129"/>
                  </a:cubicBezTo>
                  <a:cubicBezTo>
                    <a:pt x="1810" y="149"/>
                    <a:pt x="1703" y="169"/>
                    <a:pt x="1591" y="192"/>
                  </a:cubicBezTo>
                  <a:cubicBezTo>
                    <a:pt x="1071" y="304"/>
                    <a:pt x="567" y="462"/>
                    <a:pt x="74" y="656"/>
                  </a:cubicBezTo>
                  <a:cubicBezTo>
                    <a:pt x="28" y="675"/>
                    <a:pt x="1" y="725"/>
                    <a:pt x="18" y="774"/>
                  </a:cubicBezTo>
                  <a:cubicBezTo>
                    <a:pt x="33" y="811"/>
                    <a:pt x="69" y="835"/>
                    <a:pt x="107" y="835"/>
                  </a:cubicBezTo>
                  <a:cubicBezTo>
                    <a:pt x="118" y="835"/>
                    <a:pt x="128" y="833"/>
                    <a:pt x="139" y="830"/>
                  </a:cubicBezTo>
                  <a:cubicBezTo>
                    <a:pt x="591" y="652"/>
                    <a:pt x="1054" y="509"/>
                    <a:pt x="1528" y="403"/>
                  </a:cubicBezTo>
                  <a:lnTo>
                    <a:pt x="1528" y="403"/>
                  </a:lnTo>
                  <a:cubicBezTo>
                    <a:pt x="1523" y="404"/>
                    <a:pt x="1517" y="406"/>
                    <a:pt x="1511" y="407"/>
                  </a:cubicBezTo>
                  <a:lnTo>
                    <a:pt x="1511" y="407"/>
                  </a:lnTo>
                  <a:cubicBezTo>
                    <a:pt x="1913" y="320"/>
                    <a:pt x="2315" y="264"/>
                    <a:pt x="2724" y="234"/>
                  </a:cubicBezTo>
                  <a:cubicBezTo>
                    <a:pt x="2943" y="217"/>
                    <a:pt x="3164" y="210"/>
                    <a:pt x="3385" y="210"/>
                  </a:cubicBezTo>
                  <a:cubicBezTo>
                    <a:pt x="3563" y="210"/>
                    <a:pt x="3741" y="215"/>
                    <a:pt x="3919" y="222"/>
                  </a:cubicBezTo>
                  <a:cubicBezTo>
                    <a:pt x="4465" y="251"/>
                    <a:pt x="5009" y="316"/>
                    <a:pt x="5552" y="395"/>
                  </a:cubicBezTo>
                  <a:cubicBezTo>
                    <a:pt x="5845" y="438"/>
                    <a:pt x="6134" y="491"/>
                    <a:pt x="6424" y="535"/>
                  </a:cubicBezTo>
                  <a:cubicBezTo>
                    <a:pt x="6712" y="581"/>
                    <a:pt x="7004" y="616"/>
                    <a:pt x="7297" y="639"/>
                  </a:cubicBezTo>
                  <a:cubicBezTo>
                    <a:pt x="7510" y="656"/>
                    <a:pt x="7723" y="666"/>
                    <a:pt x="7937" y="666"/>
                  </a:cubicBezTo>
                  <a:cubicBezTo>
                    <a:pt x="8298" y="666"/>
                    <a:pt x="8659" y="639"/>
                    <a:pt x="9015" y="578"/>
                  </a:cubicBezTo>
                  <a:cubicBezTo>
                    <a:pt x="9289" y="531"/>
                    <a:pt x="9559" y="462"/>
                    <a:pt x="9819" y="369"/>
                  </a:cubicBezTo>
                  <a:cubicBezTo>
                    <a:pt x="9799" y="356"/>
                    <a:pt x="9776" y="343"/>
                    <a:pt x="9756" y="328"/>
                  </a:cubicBezTo>
                  <a:cubicBezTo>
                    <a:pt x="9742" y="321"/>
                    <a:pt x="9729" y="314"/>
                    <a:pt x="9714" y="306"/>
                  </a:cubicBezTo>
                  <a:cubicBezTo>
                    <a:pt x="9661" y="280"/>
                    <a:pt x="9609" y="251"/>
                    <a:pt x="9556" y="219"/>
                  </a:cubicBezTo>
                  <a:cubicBezTo>
                    <a:pt x="9473" y="242"/>
                    <a:pt x="9387" y="264"/>
                    <a:pt x="9301" y="284"/>
                  </a:cubicBezTo>
                  <a:cubicBezTo>
                    <a:pt x="9021" y="341"/>
                    <a:pt x="8741" y="379"/>
                    <a:pt x="8456" y="402"/>
                  </a:cubicBezTo>
                  <a:cubicBezTo>
                    <a:pt x="8284" y="416"/>
                    <a:pt x="8111" y="422"/>
                    <a:pt x="7938" y="422"/>
                  </a:cubicBezTo>
                  <a:cubicBezTo>
                    <a:pt x="7806" y="422"/>
                    <a:pt x="7673" y="419"/>
                    <a:pt x="7541" y="413"/>
                  </a:cubicBezTo>
                  <a:cubicBezTo>
                    <a:pt x="7225" y="397"/>
                    <a:pt x="6912" y="366"/>
                    <a:pt x="6598" y="323"/>
                  </a:cubicBezTo>
                  <a:cubicBezTo>
                    <a:pt x="6442" y="304"/>
                    <a:pt x="6286" y="277"/>
                    <a:pt x="6129" y="251"/>
                  </a:cubicBezTo>
                  <a:cubicBezTo>
                    <a:pt x="5950" y="225"/>
                    <a:pt x="5770" y="198"/>
                    <a:pt x="5592" y="170"/>
                  </a:cubicBezTo>
                  <a:cubicBezTo>
                    <a:pt x="4977" y="83"/>
                    <a:pt x="4355" y="20"/>
                    <a:pt x="3732" y="4"/>
                  </a:cubicBezTo>
                  <a:cubicBezTo>
                    <a:pt x="3643" y="1"/>
                    <a:pt x="3555" y="0"/>
                    <a:pt x="3466" y="0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0" name="Google Shape;6550;p16"/>
            <p:cNvSpPr/>
            <p:nvPr/>
          </p:nvSpPr>
          <p:spPr>
            <a:xfrm>
              <a:off x="5073325" y="4691875"/>
              <a:ext cx="571100" cy="664375"/>
            </a:xfrm>
            <a:custGeom>
              <a:avLst/>
              <a:gdLst/>
              <a:ahLst/>
              <a:cxnLst/>
              <a:rect l="l" t="t" r="r" b="b"/>
              <a:pathLst>
                <a:path w="22844" h="26575" extrusionOk="0">
                  <a:moveTo>
                    <a:pt x="6989" y="0"/>
                  </a:moveTo>
                  <a:cubicBezTo>
                    <a:pt x="6892" y="0"/>
                    <a:pt x="6794" y="3"/>
                    <a:pt x="6695" y="8"/>
                  </a:cubicBezTo>
                  <a:cubicBezTo>
                    <a:pt x="5578" y="70"/>
                    <a:pt x="4509" y="503"/>
                    <a:pt x="3510" y="940"/>
                  </a:cubicBezTo>
                  <a:lnTo>
                    <a:pt x="2988" y="1171"/>
                  </a:lnTo>
                  <a:cubicBezTo>
                    <a:pt x="2135" y="1555"/>
                    <a:pt x="1252" y="1947"/>
                    <a:pt x="328" y="2168"/>
                  </a:cubicBezTo>
                  <a:lnTo>
                    <a:pt x="225" y="2191"/>
                  </a:lnTo>
                  <a:lnTo>
                    <a:pt x="177" y="2203"/>
                  </a:lnTo>
                  <a:cubicBezTo>
                    <a:pt x="67" y="2226"/>
                    <a:pt x="1" y="2305"/>
                    <a:pt x="9" y="2399"/>
                  </a:cubicBezTo>
                  <a:cubicBezTo>
                    <a:pt x="16" y="2478"/>
                    <a:pt x="84" y="2556"/>
                    <a:pt x="157" y="2570"/>
                  </a:cubicBezTo>
                  <a:cubicBezTo>
                    <a:pt x="166" y="2573"/>
                    <a:pt x="175" y="2574"/>
                    <a:pt x="184" y="2574"/>
                  </a:cubicBezTo>
                  <a:cubicBezTo>
                    <a:pt x="193" y="2574"/>
                    <a:pt x="201" y="2573"/>
                    <a:pt x="209" y="2570"/>
                  </a:cubicBezTo>
                  <a:cubicBezTo>
                    <a:pt x="1165" y="2369"/>
                    <a:pt x="2076" y="1986"/>
                    <a:pt x="3003" y="1578"/>
                  </a:cubicBezTo>
                  <a:lnTo>
                    <a:pt x="3046" y="1552"/>
                  </a:lnTo>
                  <a:lnTo>
                    <a:pt x="3046" y="1552"/>
                  </a:lnTo>
                  <a:cubicBezTo>
                    <a:pt x="2388" y="2270"/>
                    <a:pt x="1841" y="3165"/>
                    <a:pt x="1421" y="4209"/>
                  </a:cubicBezTo>
                  <a:cubicBezTo>
                    <a:pt x="1007" y="5240"/>
                    <a:pt x="719" y="6405"/>
                    <a:pt x="568" y="7676"/>
                  </a:cubicBezTo>
                  <a:cubicBezTo>
                    <a:pt x="455" y="8630"/>
                    <a:pt x="413" y="9598"/>
                    <a:pt x="449" y="10578"/>
                  </a:cubicBezTo>
                  <a:cubicBezTo>
                    <a:pt x="874" y="10764"/>
                    <a:pt x="1293" y="10951"/>
                    <a:pt x="1711" y="11152"/>
                  </a:cubicBezTo>
                  <a:cubicBezTo>
                    <a:pt x="2085" y="11326"/>
                    <a:pt x="2576" y="11567"/>
                    <a:pt x="3048" y="11869"/>
                  </a:cubicBezTo>
                  <a:cubicBezTo>
                    <a:pt x="3534" y="12172"/>
                    <a:pt x="3927" y="12472"/>
                    <a:pt x="4251" y="12788"/>
                  </a:cubicBezTo>
                  <a:cubicBezTo>
                    <a:pt x="4633" y="13150"/>
                    <a:pt x="4966" y="13564"/>
                    <a:pt x="5250" y="14012"/>
                  </a:cubicBezTo>
                  <a:cubicBezTo>
                    <a:pt x="5415" y="14278"/>
                    <a:pt x="5553" y="14533"/>
                    <a:pt x="5668" y="14789"/>
                  </a:cubicBezTo>
                  <a:cubicBezTo>
                    <a:pt x="5796" y="15066"/>
                    <a:pt x="5931" y="15361"/>
                    <a:pt x="6029" y="15662"/>
                  </a:cubicBezTo>
                  <a:cubicBezTo>
                    <a:pt x="6106" y="15892"/>
                    <a:pt x="6164" y="16135"/>
                    <a:pt x="6220" y="16451"/>
                  </a:cubicBezTo>
                  <a:cubicBezTo>
                    <a:pt x="6256" y="16623"/>
                    <a:pt x="6292" y="16805"/>
                    <a:pt x="6355" y="16971"/>
                  </a:cubicBezTo>
                  <a:cubicBezTo>
                    <a:pt x="6404" y="17064"/>
                    <a:pt x="6457" y="17150"/>
                    <a:pt x="6519" y="17231"/>
                  </a:cubicBezTo>
                  <a:cubicBezTo>
                    <a:pt x="6628" y="17360"/>
                    <a:pt x="6757" y="17485"/>
                    <a:pt x="6914" y="17611"/>
                  </a:cubicBezTo>
                  <a:cubicBezTo>
                    <a:pt x="7083" y="17723"/>
                    <a:pt x="7265" y="17822"/>
                    <a:pt x="7468" y="17910"/>
                  </a:cubicBezTo>
                  <a:lnTo>
                    <a:pt x="7696" y="18006"/>
                  </a:lnTo>
                  <a:lnTo>
                    <a:pt x="7778" y="18042"/>
                  </a:lnTo>
                  <a:cubicBezTo>
                    <a:pt x="7877" y="18088"/>
                    <a:pt x="7978" y="18133"/>
                    <a:pt x="8074" y="18183"/>
                  </a:cubicBezTo>
                  <a:cubicBezTo>
                    <a:pt x="8314" y="18298"/>
                    <a:pt x="8519" y="18427"/>
                    <a:pt x="8703" y="18575"/>
                  </a:cubicBezTo>
                  <a:cubicBezTo>
                    <a:pt x="8886" y="18721"/>
                    <a:pt x="9051" y="18895"/>
                    <a:pt x="9212" y="19104"/>
                  </a:cubicBezTo>
                  <a:cubicBezTo>
                    <a:pt x="9319" y="19250"/>
                    <a:pt x="9416" y="19388"/>
                    <a:pt x="9500" y="19533"/>
                  </a:cubicBezTo>
                  <a:cubicBezTo>
                    <a:pt x="9357" y="19690"/>
                    <a:pt x="9216" y="19868"/>
                    <a:pt x="9071" y="20099"/>
                  </a:cubicBezTo>
                  <a:cubicBezTo>
                    <a:pt x="9042" y="20143"/>
                    <a:pt x="9013" y="20188"/>
                    <a:pt x="8982" y="20230"/>
                  </a:cubicBezTo>
                  <a:cubicBezTo>
                    <a:pt x="8903" y="20421"/>
                    <a:pt x="8832" y="20616"/>
                    <a:pt x="8768" y="20811"/>
                  </a:cubicBezTo>
                  <a:cubicBezTo>
                    <a:pt x="8659" y="21137"/>
                    <a:pt x="8567" y="21468"/>
                    <a:pt x="8475" y="21801"/>
                  </a:cubicBezTo>
                  <a:cubicBezTo>
                    <a:pt x="8409" y="22032"/>
                    <a:pt x="8344" y="22268"/>
                    <a:pt x="8275" y="22497"/>
                  </a:cubicBezTo>
                  <a:cubicBezTo>
                    <a:pt x="8129" y="22966"/>
                    <a:pt x="7936" y="23511"/>
                    <a:pt x="7627" y="24013"/>
                  </a:cubicBezTo>
                  <a:cubicBezTo>
                    <a:pt x="7481" y="24240"/>
                    <a:pt x="7311" y="24447"/>
                    <a:pt x="7126" y="24630"/>
                  </a:cubicBezTo>
                  <a:cubicBezTo>
                    <a:pt x="7087" y="24666"/>
                    <a:pt x="7047" y="24699"/>
                    <a:pt x="7007" y="24735"/>
                  </a:cubicBezTo>
                  <a:cubicBezTo>
                    <a:pt x="7610" y="25208"/>
                    <a:pt x="8246" y="25596"/>
                    <a:pt x="8907" y="25890"/>
                  </a:cubicBezTo>
                  <a:cubicBezTo>
                    <a:pt x="9456" y="26136"/>
                    <a:pt x="10039" y="26321"/>
                    <a:pt x="10636" y="26434"/>
                  </a:cubicBezTo>
                  <a:cubicBezTo>
                    <a:pt x="11128" y="26527"/>
                    <a:pt x="11628" y="26574"/>
                    <a:pt x="12130" y="26574"/>
                  </a:cubicBezTo>
                  <a:cubicBezTo>
                    <a:pt x="12257" y="26574"/>
                    <a:pt x="12385" y="26571"/>
                    <a:pt x="12512" y="26565"/>
                  </a:cubicBezTo>
                  <a:cubicBezTo>
                    <a:pt x="13070" y="26541"/>
                    <a:pt x="13679" y="26434"/>
                    <a:pt x="14378" y="26240"/>
                  </a:cubicBezTo>
                  <a:cubicBezTo>
                    <a:pt x="14944" y="26085"/>
                    <a:pt x="15521" y="25861"/>
                    <a:pt x="16149" y="25561"/>
                  </a:cubicBezTo>
                  <a:cubicBezTo>
                    <a:pt x="16759" y="25267"/>
                    <a:pt x="17351" y="24922"/>
                    <a:pt x="17916" y="24537"/>
                  </a:cubicBezTo>
                  <a:cubicBezTo>
                    <a:pt x="18249" y="24309"/>
                    <a:pt x="18585" y="24053"/>
                    <a:pt x="18931" y="23764"/>
                  </a:cubicBezTo>
                  <a:cubicBezTo>
                    <a:pt x="18935" y="23391"/>
                    <a:pt x="18924" y="23003"/>
                    <a:pt x="18901" y="22605"/>
                  </a:cubicBezTo>
                  <a:lnTo>
                    <a:pt x="18902" y="22602"/>
                  </a:lnTo>
                  <a:cubicBezTo>
                    <a:pt x="18904" y="22602"/>
                    <a:pt x="18914" y="22609"/>
                    <a:pt x="18914" y="22609"/>
                  </a:cubicBezTo>
                  <a:cubicBezTo>
                    <a:pt x="19032" y="22930"/>
                    <a:pt x="19126" y="23233"/>
                    <a:pt x="19201" y="23533"/>
                  </a:cubicBezTo>
                  <a:cubicBezTo>
                    <a:pt x="19302" y="23445"/>
                    <a:pt x="19404" y="23355"/>
                    <a:pt x="19506" y="23262"/>
                  </a:cubicBezTo>
                  <a:cubicBezTo>
                    <a:pt x="20477" y="22378"/>
                    <a:pt x="21255" y="21406"/>
                    <a:pt x="21818" y="20366"/>
                  </a:cubicBezTo>
                  <a:cubicBezTo>
                    <a:pt x="22326" y="19431"/>
                    <a:pt x="22645" y="18358"/>
                    <a:pt x="22746" y="17264"/>
                  </a:cubicBezTo>
                  <a:cubicBezTo>
                    <a:pt x="22844" y="16189"/>
                    <a:pt x="22736" y="15109"/>
                    <a:pt x="22433" y="14055"/>
                  </a:cubicBezTo>
                  <a:cubicBezTo>
                    <a:pt x="22301" y="13601"/>
                    <a:pt x="22111" y="13130"/>
                    <a:pt x="21831" y="12581"/>
                  </a:cubicBezTo>
                  <a:cubicBezTo>
                    <a:pt x="21603" y="12136"/>
                    <a:pt x="21322" y="11708"/>
                    <a:pt x="20996" y="11313"/>
                  </a:cubicBezTo>
                  <a:cubicBezTo>
                    <a:pt x="20300" y="10463"/>
                    <a:pt x="19454" y="9793"/>
                    <a:pt x="18479" y="9321"/>
                  </a:cubicBezTo>
                  <a:cubicBezTo>
                    <a:pt x="17930" y="9055"/>
                    <a:pt x="17284" y="8840"/>
                    <a:pt x="16504" y="8660"/>
                  </a:cubicBezTo>
                  <a:cubicBezTo>
                    <a:pt x="16369" y="8630"/>
                    <a:pt x="16235" y="8601"/>
                    <a:pt x="16102" y="8575"/>
                  </a:cubicBezTo>
                  <a:lnTo>
                    <a:pt x="15823" y="8525"/>
                  </a:lnTo>
                  <a:lnTo>
                    <a:pt x="15665" y="8496"/>
                  </a:lnTo>
                  <a:cubicBezTo>
                    <a:pt x="15582" y="8481"/>
                    <a:pt x="15495" y="8462"/>
                    <a:pt x="15412" y="8439"/>
                  </a:cubicBezTo>
                  <a:cubicBezTo>
                    <a:pt x="15375" y="8425"/>
                    <a:pt x="15339" y="8407"/>
                    <a:pt x="15306" y="8387"/>
                  </a:cubicBezTo>
                  <a:cubicBezTo>
                    <a:pt x="15261" y="8343"/>
                    <a:pt x="15246" y="8318"/>
                    <a:pt x="15234" y="8297"/>
                  </a:cubicBezTo>
                  <a:cubicBezTo>
                    <a:pt x="15179" y="8179"/>
                    <a:pt x="15148" y="8056"/>
                    <a:pt x="15126" y="7964"/>
                  </a:cubicBezTo>
                  <a:cubicBezTo>
                    <a:pt x="15047" y="7592"/>
                    <a:pt x="14993" y="7210"/>
                    <a:pt x="14938" y="6839"/>
                  </a:cubicBezTo>
                  <a:cubicBezTo>
                    <a:pt x="14902" y="6590"/>
                    <a:pt x="14866" y="6341"/>
                    <a:pt x="14822" y="6092"/>
                  </a:cubicBezTo>
                  <a:cubicBezTo>
                    <a:pt x="14734" y="5608"/>
                    <a:pt x="14652" y="5156"/>
                    <a:pt x="14434" y="4764"/>
                  </a:cubicBezTo>
                  <a:cubicBezTo>
                    <a:pt x="14305" y="4537"/>
                    <a:pt x="14085" y="4383"/>
                    <a:pt x="13780" y="4311"/>
                  </a:cubicBezTo>
                  <a:lnTo>
                    <a:pt x="13687" y="4292"/>
                  </a:lnTo>
                  <a:lnTo>
                    <a:pt x="13531" y="4267"/>
                  </a:lnTo>
                  <a:lnTo>
                    <a:pt x="13424" y="4249"/>
                  </a:lnTo>
                  <a:cubicBezTo>
                    <a:pt x="13421" y="4249"/>
                    <a:pt x="13420" y="4246"/>
                    <a:pt x="13417" y="4246"/>
                  </a:cubicBezTo>
                  <a:cubicBezTo>
                    <a:pt x="13222" y="4209"/>
                    <a:pt x="13070" y="4172"/>
                    <a:pt x="12922" y="4123"/>
                  </a:cubicBezTo>
                  <a:cubicBezTo>
                    <a:pt x="12594" y="4007"/>
                    <a:pt x="12265" y="3837"/>
                    <a:pt x="11863" y="3576"/>
                  </a:cubicBezTo>
                  <a:cubicBezTo>
                    <a:pt x="11590" y="3392"/>
                    <a:pt x="11380" y="3215"/>
                    <a:pt x="11201" y="3024"/>
                  </a:cubicBezTo>
                  <a:cubicBezTo>
                    <a:pt x="10938" y="2712"/>
                    <a:pt x="10741" y="2372"/>
                    <a:pt x="10552" y="2045"/>
                  </a:cubicBezTo>
                  <a:lnTo>
                    <a:pt x="10511" y="1973"/>
                  </a:lnTo>
                  <a:cubicBezTo>
                    <a:pt x="10249" y="1520"/>
                    <a:pt x="10010" y="1202"/>
                    <a:pt x="9739" y="943"/>
                  </a:cubicBezTo>
                  <a:cubicBezTo>
                    <a:pt x="9401" y="623"/>
                    <a:pt x="8953" y="379"/>
                    <a:pt x="8366" y="199"/>
                  </a:cubicBezTo>
                  <a:cubicBezTo>
                    <a:pt x="8218" y="153"/>
                    <a:pt x="8070" y="117"/>
                    <a:pt x="7920" y="88"/>
                  </a:cubicBezTo>
                  <a:cubicBezTo>
                    <a:pt x="7628" y="30"/>
                    <a:pt x="7315" y="0"/>
                    <a:pt x="6989" y="0"/>
                  </a:cubicBezTo>
                  <a:close/>
                </a:path>
              </a:pathLst>
            </a:custGeom>
            <a:solidFill>
              <a:srgbClr val="EC6A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1" name="Google Shape;6551;p16"/>
            <p:cNvSpPr/>
            <p:nvPr/>
          </p:nvSpPr>
          <p:spPr>
            <a:xfrm>
              <a:off x="5122600" y="5129525"/>
              <a:ext cx="150750" cy="149925"/>
            </a:xfrm>
            <a:custGeom>
              <a:avLst/>
              <a:gdLst/>
              <a:ahLst/>
              <a:cxnLst/>
              <a:rect l="l" t="t" r="r" b="b"/>
              <a:pathLst>
                <a:path w="6030" h="5997" extrusionOk="0">
                  <a:moveTo>
                    <a:pt x="0" y="0"/>
                  </a:moveTo>
                  <a:lnTo>
                    <a:pt x="0" y="0"/>
                  </a:lnTo>
                  <a:cubicBezTo>
                    <a:pt x="53" y="115"/>
                    <a:pt x="102" y="226"/>
                    <a:pt x="150" y="334"/>
                  </a:cubicBezTo>
                  <a:cubicBezTo>
                    <a:pt x="674" y="1511"/>
                    <a:pt x="1224" y="2557"/>
                    <a:pt x="1833" y="3525"/>
                  </a:cubicBezTo>
                  <a:cubicBezTo>
                    <a:pt x="2402" y="4433"/>
                    <a:pt x="3034" y="5264"/>
                    <a:pt x="3715" y="5997"/>
                  </a:cubicBezTo>
                  <a:cubicBezTo>
                    <a:pt x="3808" y="5981"/>
                    <a:pt x="3908" y="5964"/>
                    <a:pt x="4019" y="5948"/>
                  </a:cubicBezTo>
                  <a:lnTo>
                    <a:pt x="4088" y="5937"/>
                  </a:lnTo>
                  <a:cubicBezTo>
                    <a:pt x="4249" y="5914"/>
                    <a:pt x="4408" y="5891"/>
                    <a:pt x="4569" y="5859"/>
                  </a:cubicBezTo>
                  <a:cubicBezTo>
                    <a:pt x="4766" y="5812"/>
                    <a:pt x="4935" y="5757"/>
                    <a:pt x="5089" y="5688"/>
                  </a:cubicBezTo>
                  <a:cubicBezTo>
                    <a:pt x="5218" y="5619"/>
                    <a:pt x="5346" y="5536"/>
                    <a:pt x="5474" y="5431"/>
                  </a:cubicBezTo>
                  <a:cubicBezTo>
                    <a:pt x="5610" y="5300"/>
                    <a:pt x="5730" y="5152"/>
                    <a:pt x="5857" y="4973"/>
                  </a:cubicBezTo>
                  <a:cubicBezTo>
                    <a:pt x="5878" y="4937"/>
                    <a:pt x="5899" y="4905"/>
                    <a:pt x="5921" y="4871"/>
                  </a:cubicBezTo>
                  <a:lnTo>
                    <a:pt x="5921" y="4871"/>
                  </a:lnTo>
                  <a:cubicBezTo>
                    <a:pt x="5909" y="4887"/>
                    <a:pt x="5899" y="4900"/>
                    <a:pt x="5886" y="4915"/>
                  </a:cubicBezTo>
                  <a:cubicBezTo>
                    <a:pt x="5928" y="4727"/>
                    <a:pt x="5957" y="4536"/>
                    <a:pt x="5978" y="4344"/>
                  </a:cubicBezTo>
                  <a:cubicBezTo>
                    <a:pt x="6030" y="3887"/>
                    <a:pt x="6003" y="3413"/>
                    <a:pt x="5901" y="2939"/>
                  </a:cubicBezTo>
                  <a:cubicBezTo>
                    <a:pt x="5847" y="2716"/>
                    <a:pt x="5770" y="2501"/>
                    <a:pt x="5665" y="2297"/>
                  </a:cubicBezTo>
                  <a:cubicBezTo>
                    <a:pt x="5579" y="2117"/>
                    <a:pt x="5455" y="1941"/>
                    <a:pt x="5284" y="1755"/>
                  </a:cubicBezTo>
                  <a:cubicBezTo>
                    <a:pt x="5172" y="1628"/>
                    <a:pt x="5032" y="1516"/>
                    <a:pt x="4836" y="1382"/>
                  </a:cubicBezTo>
                  <a:cubicBezTo>
                    <a:pt x="4674" y="1277"/>
                    <a:pt x="4486" y="1181"/>
                    <a:pt x="4257" y="1098"/>
                  </a:cubicBezTo>
                  <a:cubicBezTo>
                    <a:pt x="3954" y="977"/>
                    <a:pt x="3623" y="889"/>
                    <a:pt x="3179" y="805"/>
                  </a:cubicBezTo>
                  <a:lnTo>
                    <a:pt x="2986" y="770"/>
                  </a:lnTo>
                  <a:cubicBezTo>
                    <a:pt x="2782" y="734"/>
                    <a:pt x="2576" y="704"/>
                    <a:pt x="2372" y="671"/>
                  </a:cubicBezTo>
                  <a:cubicBezTo>
                    <a:pt x="2094" y="631"/>
                    <a:pt x="1819" y="589"/>
                    <a:pt x="1543" y="538"/>
                  </a:cubicBezTo>
                  <a:cubicBezTo>
                    <a:pt x="1136" y="460"/>
                    <a:pt x="807" y="372"/>
                    <a:pt x="506" y="260"/>
                  </a:cubicBezTo>
                  <a:cubicBezTo>
                    <a:pt x="326" y="186"/>
                    <a:pt x="157" y="99"/>
                    <a:pt x="0" y="0"/>
                  </a:cubicBezTo>
                  <a:close/>
                </a:path>
              </a:pathLst>
            </a:custGeom>
            <a:solidFill>
              <a:srgbClr val="EC6A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2" name="Google Shape;6552;p16"/>
            <p:cNvSpPr/>
            <p:nvPr/>
          </p:nvSpPr>
          <p:spPr>
            <a:xfrm>
              <a:off x="5360375" y="4952500"/>
              <a:ext cx="84400" cy="253325"/>
            </a:xfrm>
            <a:custGeom>
              <a:avLst/>
              <a:gdLst/>
              <a:ahLst/>
              <a:cxnLst/>
              <a:rect l="l" t="t" r="r" b="b"/>
              <a:pathLst>
                <a:path w="3376" h="10133" extrusionOk="0">
                  <a:moveTo>
                    <a:pt x="2965" y="0"/>
                  </a:moveTo>
                  <a:cubicBezTo>
                    <a:pt x="2876" y="0"/>
                    <a:pt x="2786" y="26"/>
                    <a:pt x="2714" y="75"/>
                  </a:cubicBezTo>
                  <a:cubicBezTo>
                    <a:pt x="2629" y="133"/>
                    <a:pt x="2544" y="239"/>
                    <a:pt x="2535" y="347"/>
                  </a:cubicBezTo>
                  <a:cubicBezTo>
                    <a:pt x="2429" y="1464"/>
                    <a:pt x="2321" y="2579"/>
                    <a:pt x="2139" y="3686"/>
                  </a:cubicBezTo>
                  <a:cubicBezTo>
                    <a:pt x="1954" y="4808"/>
                    <a:pt x="1694" y="5921"/>
                    <a:pt x="1335" y="7002"/>
                  </a:cubicBezTo>
                  <a:cubicBezTo>
                    <a:pt x="1343" y="6972"/>
                    <a:pt x="1353" y="6941"/>
                    <a:pt x="1363" y="6910"/>
                  </a:cubicBezTo>
                  <a:lnTo>
                    <a:pt x="1363" y="6910"/>
                  </a:lnTo>
                  <a:cubicBezTo>
                    <a:pt x="1201" y="7392"/>
                    <a:pt x="1027" y="7871"/>
                    <a:pt x="822" y="8334"/>
                  </a:cubicBezTo>
                  <a:cubicBezTo>
                    <a:pt x="611" y="8815"/>
                    <a:pt x="361" y="9286"/>
                    <a:pt x="81" y="9731"/>
                  </a:cubicBezTo>
                  <a:cubicBezTo>
                    <a:pt x="0" y="9861"/>
                    <a:pt x="81" y="10043"/>
                    <a:pt x="209" y="10105"/>
                  </a:cubicBezTo>
                  <a:cubicBezTo>
                    <a:pt x="248" y="10123"/>
                    <a:pt x="291" y="10133"/>
                    <a:pt x="334" y="10133"/>
                  </a:cubicBezTo>
                  <a:cubicBezTo>
                    <a:pt x="365" y="10133"/>
                    <a:pt x="396" y="10128"/>
                    <a:pt x="426" y="10118"/>
                  </a:cubicBezTo>
                  <a:cubicBezTo>
                    <a:pt x="502" y="10090"/>
                    <a:pt x="540" y="10042"/>
                    <a:pt x="582" y="9977"/>
                  </a:cubicBezTo>
                  <a:cubicBezTo>
                    <a:pt x="1023" y="9299"/>
                    <a:pt x="1415" y="8588"/>
                    <a:pt x="1744" y="7847"/>
                  </a:cubicBezTo>
                  <a:cubicBezTo>
                    <a:pt x="2089" y="7067"/>
                    <a:pt x="2354" y="6247"/>
                    <a:pt x="2574" y="5424"/>
                  </a:cubicBezTo>
                  <a:cubicBezTo>
                    <a:pt x="2790" y="4622"/>
                    <a:pt x="2953" y="3811"/>
                    <a:pt x="3084" y="2995"/>
                  </a:cubicBezTo>
                  <a:cubicBezTo>
                    <a:pt x="3218" y="2169"/>
                    <a:pt x="3314" y="1336"/>
                    <a:pt x="3369" y="500"/>
                  </a:cubicBezTo>
                  <a:cubicBezTo>
                    <a:pt x="3376" y="384"/>
                    <a:pt x="3370" y="285"/>
                    <a:pt x="3302" y="183"/>
                  </a:cubicBezTo>
                  <a:cubicBezTo>
                    <a:pt x="3238" y="89"/>
                    <a:pt x="3140" y="25"/>
                    <a:pt x="3030" y="5"/>
                  </a:cubicBezTo>
                  <a:cubicBezTo>
                    <a:pt x="3008" y="2"/>
                    <a:pt x="2987" y="0"/>
                    <a:pt x="2965" y="0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3" name="Google Shape;6553;p16"/>
            <p:cNvSpPr/>
            <p:nvPr/>
          </p:nvSpPr>
          <p:spPr>
            <a:xfrm>
              <a:off x="5382125" y="4975800"/>
              <a:ext cx="72750" cy="201550"/>
            </a:xfrm>
            <a:custGeom>
              <a:avLst/>
              <a:gdLst/>
              <a:ahLst/>
              <a:cxnLst/>
              <a:rect l="l" t="t" r="r" b="b"/>
              <a:pathLst>
                <a:path w="2910" h="8062" extrusionOk="0">
                  <a:moveTo>
                    <a:pt x="2650" y="0"/>
                  </a:moveTo>
                  <a:cubicBezTo>
                    <a:pt x="2537" y="0"/>
                    <a:pt x="2426" y="82"/>
                    <a:pt x="2407" y="197"/>
                  </a:cubicBezTo>
                  <a:cubicBezTo>
                    <a:pt x="2161" y="1810"/>
                    <a:pt x="1882" y="3422"/>
                    <a:pt x="1367" y="4973"/>
                  </a:cubicBezTo>
                  <a:cubicBezTo>
                    <a:pt x="1374" y="4956"/>
                    <a:pt x="1380" y="4936"/>
                    <a:pt x="1388" y="4916"/>
                  </a:cubicBezTo>
                  <a:lnTo>
                    <a:pt x="1388" y="4916"/>
                  </a:lnTo>
                  <a:cubicBezTo>
                    <a:pt x="1061" y="5886"/>
                    <a:pt x="639" y="6824"/>
                    <a:pt x="74" y="7680"/>
                  </a:cubicBezTo>
                  <a:cubicBezTo>
                    <a:pt x="86" y="7665"/>
                    <a:pt x="96" y="7650"/>
                    <a:pt x="107" y="7636"/>
                  </a:cubicBezTo>
                  <a:lnTo>
                    <a:pt x="107" y="7636"/>
                  </a:lnTo>
                  <a:cubicBezTo>
                    <a:pt x="91" y="7657"/>
                    <a:pt x="74" y="7682"/>
                    <a:pt x="58" y="7703"/>
                  </a:cubicBezTo>
                  <a:cubicBezTo>
                    <a:pt x="27" y="7757"/>
                    <a:pt x="1" y="7800"/>
                    <a:pt x="7" y="7864"/>
                  </a:cubicBezTo>
                  <a:cubicBezTo>
                    <a:pt x="12" y="7919"/>
                    <a:pt x="37" y="7973"/>
                    <a:pt x="78" y="8008"/>
                  </a:cubicBezTo>
                  <a:cubicBezTo>
                    <a:pt x="118" y="8044"/>
                    <a:pt x="172" y="8061"/>
                    <a:pt x="224" y="8061"/>
                  </a:cubicBezTo>
                  <a:cubicBezTo>
                    <a:pt x="228" y="8061"/>
                    <a:pt x="232" y="8061"/>
                    <a:pt x="236" y="8061"/>
                  </a:cubicBezTo>
                  <a:cubicBezTo>
                    <a:pt x="288" y="8058"/>
                    <a:pt x="351" y="8031"/>
                    <a:pt x="380" y="7988"/>
                  </a:cubicBezTo>
                  <a:cubicBezTo>
                    <a:pt x="567" y="7715"/>
                    <a:pt x="740" y="7436"/>
                    <a:pt x="904" y="7149"/>
                  </a:cubicBezTo>
                  <a:cubicBezTo>
                    <a:pt x="1071" y="6853"/>
                    <a:pt x="1219" y="6544"/>
                    <a:pt x="1360" y="6236"/>
                  </a:cubicBezTo>
                  <a:cubicBezTo>
                    <a:pt x="1637" y="5616"/>
                    <a:pt x="1859" y="4970"/>
                    <a:pt x="2053" y="4320"/>
                  </a:cubicBezTo>
                  <a:cubicBezTo>
                    <a:pt x="2443" y="3005"/>
                    <a:pt x="2684" y="1647"/>
                    <a:pt x="2889" y="291"/>
                  </a:cubicBezTo>
                  <a:cubicBezTo>
                    <a:pt x="2909" y="160"/>
                    <a:pt x="2829" y="31"/>
                    <a:pt x="2695" y="5"/>
                  </a:cubicBezTo>
                  <a:cubicBezTo>
                    <a:pt x="2680" y="2"/>
                    <a:pt x="2665" y="0"/>
                    <a:pt x="2650" y="0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4" name="Google Shape;6554;p16"/>
            <p:cNvSpPr/>
            <p:nvPr/>
          </p:nvSpPr>
          <p:spPr>
            <a:xfrm>
              <a:off x="5383025" y="5029825"/>
              <a:ext cx="77050" cy="160250"/>
            </a:xfrm>
            <a:custGeom>
              <a:avLst/>
              <a:gdLst/>
              <a:ahLst/>
              <a:cxnLst/>
              <a:rect l="l" t="t" r="r" b="b"/>
              <a:pathLst>
                <a:path w="3082" h="6410" extrusionOk="0">
                  <a:moveTo>
                    <a:pt x="2826" y="1"/>
                  </a:moveTo>
                  <a:cubicBezTo>
                    <a:pt x="2711" y="1"/>
                    <a:pt x="2607" y="89"/>
                    <a:pt x="2587" y="207"/>
                  </a:cubicBezTo>
                  <a:cubicBezTo>
                    <a:pt x="2513" y="663"/>
                    <a:pt x="2407" y="1110"/>
                    <a:pt x="2277" y="1555"/>
                  </a:cubicBezTo>
                  <a:cubicBezTo>
                    <a:pt x="2283" y="1534"/>
                    <a:pt x="2290" y="1511"/>
                    <a:pt x="2294" y="1489"/>
                  </a:cubicBezTo>
                  <a:lnTo>
                    <a:pt x="2294" y="1489"/>
                  </a:lnTo>
                  <a:cubicBezTo>
                    <a:pt x="1934" y="2688"/>
                    <a:pt x="1395" y="3826"/>
                    <a:pt x="739" y="4892"/>
                  </a:cubicBezTo>
                  <a:cubicBezTo>
                    <a:pt x="529" y="5222"/>
                    <a:pt x="310" y="5541"/>
                    <a:pt x="85" y="5858"/>
                  </a:cubicBezTo>
                  <a:cubicBezTo>
                    <a:pt x="31" y="5936"/>
                    <a:pt x="1" y="6015"/>
                    <a:pt x="9" y="6108"/>
                  </a:cubicBezTo>
                  <a:cubicBezTo>
                    <a:pt x="19" y="6196"/>
                    <a:pt x="64" y="6278"/>
                    <a:pt x="130" y="6332"/>
                  </a:cubicBezTo>
                  <a:cubicBezTo>
                    <a:pt x="191" y="6382"/>
                    <a:pt x="268" y="6410"/>
                    <a:pt x="348" y="6410"/>
                  </a:cubicBezTo>
                  <a:cubicBezTo>
                    <a:pt x="359" y="6410"/>
                    <a:pt x="369" y="6410"/>
                    <a:pt x="380" y="6408"/>
                  </a:cubicBezTo>
                  <a:cubicBezTo>
                    <a:pt x="459" y="6400"/>
                    <a:pt x="557" y="6357"/>
                    <a:pt x="603" y="6288"/>
                  </a:cubicBezTo>
                  <a:cubicBezTo>
                    <a:pt x="1197" y="5389"/>
                    <a:pt x="1716" y="4435"/>
                    <a:pt x="2147" y="3444"/>
                  </a:cubicBezTo>
                  <a:cubicBezTo>
                    <a:pt x="2580" y="2436"/>
                    <a:pt x="2908" y="1370"/>
                    <a:pt x="3064" y="281"/>
                  </a:cubicBezTo>
                  <a:cubicBezTo>
                    <a:pt x="3082" y="153"/>
                    <a:pt x="2998" y="31"/>
                    <a:pt x="2872" y="8"/>
                  </a:cubicBezTo>
                  <a:cubicBezTo>
                    <a:pt x="2870" y="5"/>
                    <a:pt x="2866" y="4"/>
                    <a:pt x="2863" y="4"/>
                  </a:cubicBezTo>
                  <a:cubicBezTo>
                    <a:pt x="2851" y="2"/>
                    <a:pt x="2838" y="1"/>
                    <a:pt x="2826" y="1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5" name="Google Shape;6555;p16"/>
            <p:cNvSpPr/>
            <p:nvPr/>
          </p:nvSpPr>
          <p:spPr>
            <a:xfrm>
              <a:off x="5366800" y="4992575"/>
              <a:ext cx="138550" cy="236375"/>
            </a:xfrm>
            <a:custGeom>
              <a:avLst/>
              <a:gdLst/>
              <a:ahLst/>
              <a:cxnLst/>
              <a:rect l="l" t="t" r="r" b="b"/>
              <a:pathLst>
                <a:path w="5542" h="9455" extrusionOk="0">
                  <a:moveTo>
                    <a:pt x="4730" y="1092"/>
                  </a:moveTo>
                  <a:lnTo>
                    <a:pt x="4730" y="1092"/>
                  </a:lnTo>
                  <a:cubicBezTo>
                    <a:pt x="4728" y="1098"/>
                    <a:pt x="4727" y="1103"/>
                    <a:pt x="4725" y="1109"/>
                  </a:cubicBezTo>
                  <a:lnTo>
                    <a:pt x="4725" y="1109"/>
                  </a:lnTo>
                  <a:cubicBezTo>
                    <a:pt x="4727" y="1103"/>
                    <a:pt x="4728" y="1097"/>
                    <a:pt x="4730" y="1092"/>
                  </a:cubicBezTo>
                  <a:close/>
                  <a:moveTo>
                    <a:pt x="5227" y="0"/>
                  </a:moveTo>
                  <a:cubicBezTo>
                    <a:pt x="5090" y="0"/>
                    <a:pt x="4984" y="103"/>
                    <a:pt x="4951" y="237"/>
                  </a:cubicBezTo>
                  <a:cubicBezTo>
                    <a:pt x="4880" y="550"/>
                    <a:pt x="4799" y="859"/>
                    <a:pt x="4707" y="1165"/>
                  </a:cubicBezTo>
                  <a:cubicBezTo>
                    <a:pt x="4709" y="1160"/>
                    <a:pt x="4711" y="1155"/>
                    <a:pt x="4713" y="1149"/>
                  </a:cubicBezTo>
                  <a:lnTo>
                    <a:pt x="4713" y="1149"/>
                  </a:lnTo>
                  <a:cubicBezTo>
                    <a:pt x="4249" y="2666"/>
                    <a:pt x="3555" y="4102"/>
                    <a:pt x="2717" y="5451"/>
                  </a:cubicBezTo>
                  <a:cubicBezTo>
                    <a:pt x="2732" y="5428"/>
                    <a:pt x="2747" y="5402"/>
                    <a:pt x="2763" y="5379"/>
                  </a:cubicBezTo>
                  <a:lnTo>
                    <a:pt x="2763" y="5379"/>
                  </a:lnTo>
                  <a:cubicBezTo>
                    <a:pt x="2373" y="5998"/>
                    <a:pt x="1955" y="6600"/>
                    <a:pt x="1516" y="7183"/>
                  </a:cubicBezTo>
                  <a:cubicBezTo>
                    <a:pt x="1078" y="7763"/>
                    <a:pt x="607" y="8318"/>
                    <a:pt x="130" y="8864"/>
                  </a:cubicBezTo>
                  <a:cubicBezTo>
                    <a:pt x="1" y="9013"/>
                    <a:pt x="29" y="9250"/>
                    <a:pt x="177" y="9372"/>
                  </a:cubicBezTo>
                  <a:cubicBezTo>
                    <a:pt x="244" y="9428"/>
                    <a:pt x="324" y="9454"/>
                    <a:pt x="404" y="9454"/>
                  </a:cubicBezTo>
                  <a:cubicBezTo>
                    <a:pt x="509" y="9454"/>
                    <a:pt x="612" y="9409"/>
                    <a:pt x="686" y="9326"/>
                  </a:cubicBezTo>
                  <a:cubicBezTo>
                    <a:pt x="1812" y="8023"/>
                    <a:pt x="2813" y="6606"/>
                    <a:pt x="3656" y="5108"/>
                  </a:cubicBezTo>
                  <a:cubicBezTo>
                    <a:pt x="4496" y="3610"/>
                    <a:pt x="5137" y="2003"/>
                    <a:pt x="5510" y="323"/>
                  </a:cubicBezTo>
                  <a:cubicBezTo>
                    <a:pt x="5542" y="178"/>
                    <a:pt x="5423" y="30"/>
                    <a:pt x="5283" y="5"/>
                  </a:cubicBezTo>
                  <a:lnTo>
                    <a:pt x="5275" y="5"/>
                  </a:lnTo>
                  <a:cubicBezTo>
                    <a:pt x="5258" y="2"/>
                    <a:pt x="5242" y="0"/>
                    <a:pt x="5227" y="0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6" name="Google Shape;6556;p16"/>
            <p:cNvSpPr/>
            <p:nvPr/>
          </p:nvSpPr>
          <p:spPr>
            <a:xfrm>
              <a:off x="5376525" y="5000275"/>
              <a:ext cx="147250" cy="234525"/>
            </a:xfrm>
            <a:custGeom>
              <a:avLst/>
              <a:gdLst/>
              <a:ahLst/>
              <a:cxnLst/>
              <a:rect l="l" t="t" r="r" b="b"/>
              <a:pathLst>
                <a:path w="5890" h="9381" extrusionOk="0">
                  <a:moveTo>
                    <a:pt x="2481" y="5287"/>
                  </a:moveTo>
                  <a:cubicBezTo>
                    <a:pt x="2481" y="5287"/>
                    <a:pt x="2481" y="5288"/>
                    <a:pt x="2480" y="5288"/>
                  </a:cubicBezTo>
                  <a:lnTo>
                    <a:pt x="2480" y="5288"/>
                  </a:lnTo>
                  <a:cubicBezTo>
                    <a:pt x="2481" y="5288"/>
                    <a:pt x="2481" y="5287"/>
                    <a:pt x="2481" y="5287"/>
                  </a:cubicBezTo>
                  <a:close/>
                  <a:moveTo>
                    <a:pt x="5688" y="0"/>
                  </a:moveTo>
                  <a:cubicBezTo>
                    <a:pt x="5629" y="0"/>
                    <a:pt x="5576" y="40"/>
                    <a:pt x="5543" y="96"/>
                  </a:cubicBezTo>
                  <a:cubicBezTo>
                    <a:pt x="4547" y="1852"/>
                    <a:pt x="3528" y="3600"/>
                    <a:pt x="2463" y="5320"/>
                  </a:cubicBezTo>
                  <a:cubicBezTo>
                    <a:pt x="2468" y="5309"/>
                    <a:pt x="2474" y="5299"/>
                    <a:pt x="2480" y="5288"/>
                  </a:cubicBezTo>
                  <a:lnTo>
                    <a:pt x="2480" y="5288"/>
                  </a:lnTo>
                  <a:cubicBezTo>
                    <a:pt x="1705" y="6533"/>
                    <a:pt x="901" y="7759"/>
                    <a:pt x="64" y="8965"/>
                  </a:cubicBezTo>
                  <a:cubicBezTo>
                    <a:pt x="25" y="9022"/>
                    <a:pt x="1" y="9081"/>
                    <a:pt x="8" y="9153"/>
                  </a:cubicBezTo>
                  <a:cubicBezTo>
                    <a:pt x="15" y="9216"/>
                    <a:pt x="45" y="9278"/>
                    <a:pt x="96" y="9321"/>
                  </a:cubicBezTo>
                  <a:cubicBezTo>
                    <a:pt x="141" y="9359"/>
                    <a:pt x="200" y="9380"/>
                    <a:pt x="257" y="9380"/>
                  </a:cubicBezTo>
                  <a:cubicBezTo>
                    <a:pt x="266" y="9380"/>
                    <a:pt x="274" y="9380"/>
                    <a:pt x="282" y="9379"/>
                  </a:cubicBezTo>
                  <a:cubicBezTo>
                    <a:pt x="343" y="9372"/>
                    <a:pt x="414" y="9338"/>
                    <a:pt x="450" y="9288"/>
                  </a:cubicBezTo>
                  <a:cubicBezTo>
                    <a:pt x="1430" y="7852"/>
                    <a:pt x="2342" y="6373"/>
                    <a:pt x="3222" y="4876"/>
                  </a:cubicBezTo>
                  <a:cubicBezTo>
                    <a:pt x="4126" y="3346"/>
                    <a:pt x="4985" y="1791"/>
                    <a:pt x="5844" y="237"/>
                  </a:cubicBezTo>
                  <a:cubicBezTo>
                    <a:pt x="5890" y="158"/>
                    <a:pt x="5839" y="51"/>
                    <a:pt x="5762" y="17"/>
                  </a:cubicBezTo>
                  <a:cubicBezTo>
                    <a:pt x="5749" y="11"/>
                    <a:pt x="5736" y="8"/>
                    <a:pt x="5724" y="5"/>
                  </a:cubicBezTo>
                  <a:cubicBezTo>
                    <a:pt x="5712" y="2"/>
                    <a:pt x="5700" y="0"/>
                    <a:pt x="5688" y="0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7" name="Google Shape;6557;p16"/>
            <p:cNvSpPr/>
            <p:nvPr/>
          </p:nvSpPr>
          <p:spPr>
            <a:xfrm>
              <a:off x="5381350" y="4996000"/>
              <a:ext cx="120775" cy="221425"/>
            </a:xfrm>
            <a:custGeom>
              <a:avLst/>
              <a:gdLst/>
              <a:ahLst/>
              <a:cxnLst/>
              <a:rect l="l" t="t" r="r" b="b"/>
              <a:pathLst>
                <a:path w="4831" h="8857" extrusionOk="0">
                  <a:moveTo>
                    <a:pt x="4692" y="1"/>
                  </a:moveTo>
                  <a:cubicBezTo>
                    <a:pt x="4647" y="1"/>
                    <a:pt x="4603" y="29"/>
                    <a:pt x="4579" y="73"/>
                  </a:cubicBezTo>
                  <a:cubicBezTo>
                    <a:pt x="4224" y="790"/>
                    <a:pt x="3854" y="1502"/>
                    <a:pt x="3486" y="2213"/>
                  </a:cubicBezTo>
                  <a:cubicBezTo>
                    <a:pt x="3118" y="2921"/>
                    <a:pt x="2745" y="3625"/>
                    <a:pt x="2367" y="4327"/>
                  </a:cubicBezTo>
                  <a:cubicBezTo>
                    <a:pt x="1599" y="5766"/>
                    <a:pt x="813" y="7196"/>
                    <a:pt x="40" y="8630"/>
                  </a:cubicBezTo>
                  <a:cubicBezTo>
                    <a:pt x="0" y="8708"/>
                    <a:pt x="46" y="8807"/>
                    <a:pt x="122" y="8842"/>
                  </a:cubicBezTo>
                  <a:cubicBezTo>
                    <a:pt x="144" y="8852"/>
                    <a:pt x="166" y="8857"/>
                    <a:pt x="187" y="8857"/>
                  </a:cubicBezTo>
                  <a:cubicBezTo>
                    <a:pt x="247" y="8857"/>
                    <a:pt x="302" y="8818"/>
                    <a:pt x="333" y="8761"/>
                  </a:cubicBezTo>
                  <a:cubicBezTo>
                    <a:pt x="1085" y="7352"/>
                    <a:pt x="1839" y="5943"/>
                    <a:pt x="2583" y="4527"/>
                  </a:cubicBezTo>
                  <a:cubicBezTo>
                    <a:pt x="2956" y="3825"/>
                    <a:pt x="3322" y="3117"/>
                    <a:pt x="3687" y="2408"/>
                  </a:cubicBezTo>
                  <a:cubicBezTo>
                    <a:pt x="4068" y="1667"/>
                    <a:pt x="4434" y="920"/>
                    <a:pt x="4802" y="174"/>
                  </a:cubicBezTo>
                  <a:cubicBezTo>
                    <a:pt x="4830" y="113"/>
                    <a:pt x="4799" y="39"/>
                    <a:pt x="4740" y="13"/>
                  </a:cubicBezTo>
                  <a:cubicBezTo>
                    <a:pt x="4730" y="8"/>
                    <a:pt x="4721" y="6"/>
                    <a:pt x="4711" y="3"/>
                  </a:cubicBezTo>
                  <a:cubicBezTo>
                    <a:pt x="4705" y="1"/>
                    <a:pt x="4698" y="1"/>
                    <a:pt x="4692" y="1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8" name="Google Shape;6558;p16"/>
            <p:cNvSpPr/>
            <p:nvPr/>
          </p:nvSpPr>
          <p:spPr>
            <a:xfrm>
              <a:off x="5395600" y="4990600"/>
              <a:ext cx="97625" cy="220625"/>
            </a:xfrm>
            <a:custGeom>
              <a:avLst/>
              <a:gdLst/>
              <a:ahLst/>
              <a:cxnLst/>
              <a:rect l="l" t="t" r="r" b="b"/>
              <a:pathLst>
                <a:path w="3905" h="8825" extrusionOk="0">
                  <a:moveTo>
                    <a:pt x="3791" y="0"/>
                  </a:moveTo>
                  <a:cubicBezTo>
                    <a:pt x="3791" y="2"/>
                    <a:pt x="3790" y="3"/>
                    <a:pt x="3790" y="3"/>
                  </a:cubicBezTo>
                  <a:cubicBezTo>
                    <a:pt x="3790" y="3"/>
                    <a:pt x="3789" y="2"/>
                    <a:pt x="3789" y="2"/>
                  </a:cubicBezTo>
                  <a:cubicBezTo>
                    <a:pt x="3784" y="1"/>
                    <a:pt x="3778" y="1"/>
                    <a:pt x="3773" y="1"/>
                  </a:cubicBezTo>
                  <a:cubicBezTo>
                    <a:pt x="3710" y="1"/>
                    <a:pt x="3662" y="46"/>
                    <a:pt x="3649" y="107"/>
                  </a:cubicBezTo>
                  <a:cubicBezTo>
                    <a:pt x="3561" y="497"/>
                    <a:pt x="3460" y="884"/>
                    <a:pt x="3346" y="1271"/>
                  </a:cubicBezTo>
                  <a:cubicBezTo>
                    <a:pt x="3346" y="1270"/>
                    <a:pt x="3347" y="1269"/>
                    <a:pt x="3347" y="1264"/>
                  </a:cubicBezTo>
                  <a:lnTo>
                    <a:pt x="3347" y="1264"/>
                  </a:lnTo>
                  <a:cubicBezTo>
                    <a:pt x="3155" y="1905"/>
                    <a:pt x="2930" y="2535"/>
                    <a:pt x="2683" y="3154"/>
                  </a:cubicBezTo>
                  <a:cubicBezTo>
                    <a:pt x="2432" y="3785"/>
                    <a:pt x="2152" y="4404"/>
                    <a:pt x="1862" y="5019"/>
                  </a:cubicBezTo>
                  <a:cubicBezTo>
                    <a:pt x="1283" y="6245"/>
                    <a:pt x="645" y="7445"/>
                    <a:pt x="29" y="8653"/>
                  </a:cubicBezTo>
                  <a:cubicBezTo>
                    <a:pt x="0" y="8713"/>
                    <a:pt x="33" y="8789"/>
                    <a:pt x="92" y="8813"/>
                  </a:cubicBezTo>
                  <a:cubicBezTo>
                    <a:pt x="109" y="8821"/>
                    <a:pt x="126" y="8825"/>
                    <a:pt x="143" y="8825"/>
                  </a:cubicBezTo>
                  <a:cubicBezTo>
                    <a:pt x="189" y="8825"/>
                    <a:pt x="231" y="8797"/>
                    <a:pt x="253" y="8753"/>
                  </a:cubicBezTo>
                  <a:cubicBezTo>
                    <a:pt x="967" y="7353"/>
                    <a:pt x="1708" y="5961"/>
                    <a:pt x="2360" y="4530"/>
                  </a:cubicBezTo>
                  <a:cubicBezTo>
                    <a:pt x="3002" y="3117"/>
                    <a:pt x="3548" y="1658"/>
                    <a:pt x="3890" y="141"/>
                  </a:cubicBezTo>
                  <a:cubicBezTo>
                    <a:pt x="3904" y="76"/>
                    <a:pt x="3851" y="13"/>
                    <a:pt x="3791" y="0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9" name="Google Shape;6559;p16"/>
            <p:cNvSpPr/>
            <p:nvPr/>
          </p:nvSpPr>
          <p:spPr>
            <a:xfrm>
              <a:off x="5320900" y="5007575"/>
              <a:ext cx="67150" cy="178900"/>
            </a:xfrm>
            <a:custGeom>
              <a:avLst/>
              <a:gdLst/>
              <a:ahLst/>
              <a:cxnLst/>
              <a:rect l="l" t="t" r="r" b="b"/>
              <a:pathLst>
                <a:path w="2686" h="7156" extrusionOk="0">
                  <a:moveTo>
                    <a:pt x="2471" y="0"/>
                  </a:moveTo>
                  <a:cubicBezTo>
                    <a:pt x="2374" y="0"/>
                    <a:pt x="2287" y="71"/>
                    <a:pt x="2272" y="169"/>
                  </a:cubicBezTo>
                  <a:cubicBezTo>
                    <a:pt x="2161" y="874"/>
                    <a:pt x="1999" y="1568"/>
                    <a:pt x="1798" y="2253"/>
                  </a:cubicBezTo>
                  <a:cubicBezTo>
                    <a:pt x="1328" y="3817"/>
                    <a:pt x="673" y="5312"/>
                    <a:pt x="51" y="6817"/>
                  </a:cubicBezTo>
                  <a:cubicBezTo>
                    <a:pt x="1" y="6938"/>
                    <a:pt x="50" y="7082"/>
                    <a:pt x="173" y="7135"/>
                  </a:cubicBezTo>
                  <a:cubicBezTo>
                    <a:pt x="204" y="7149"/>
                    <a:pt x="237" y="7156"/>
                    <a:pt x="270" y="7156"/>
                  </a:cubicBezTo>
                  <a:cubicBezTo>
                    <a:pt x="363" y="7156"/>
                    <a:pt x="456" y="7103"/>
                    <a:pt x="491" y="7014"/>
                  </a:cubicBezTo>
                  <a:cubicBezTo>
                    <a:pt x="936" y="5920"/>
                    <a:pt x="1387" y="4827"/>
                    <a:pt x="1776" y="3711"/>
                  </a:cubicBezTo>
                  <a:cubicBezTo>
                    <a:pt x="2171" y="2579"/>
                    <a:pt x="2490" y="1417"/>
                    <a:pt x="2670" y="228"/>
                  </a:cubicBezTo>
                  <a:cubicBezTo>
                    <a:pt x="2685" y="123"/>
                    <a:pt x="2614" y="22"/>
                    <a:pt x="2509" y="2"/>
                  </a:cubicBezTo>
                  <a:cubicBezTo>
                    <a:pt x="2507" y="3"/>
                    <a:pt x="2506" y="3"/>
                    <a:pt x="2505" y="3"/>
                  </a:cubicBezTo>
                  <a:cubicBezTo>
                    <a:pt x="2503" y="3"/>
                    <a:pt x="2501" y="2"/>
                    <a:pt x="2500" y="2"/>
                  </a:cubicBezTo>
                  <a:cubicBezTo>
                    <a:pt x="2490" y="1"/>
                    <a:pt x="2481" y="0"/>
                    <a:pt x="2471" y="0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0" name="Google Shape;6560;p16"/>
            <p:cNvSpPr/>
            <p:nvPr/>
          </p:nvSpPr>
          <p:spPr>
            <a:xfrm>
              <a:off x="5326975" y="5036975"/>
              <a:ext cx="74725" cy="189475"/>
            </a:xfrm>
            <a:custGeom>
              <a:avLst/>
              <a:gdLst/>
              <a:ahLst/>
              <a:cxnLst/>
              <a:rect l="l" t="t" r="r" b="b"/>
              <a:pathLst>
                <a:path w="2989" h="7579" extrusionOk="0">
                  <a:moveTo>
                    <a:pt x="2694" y="0"/>
                  </a:moveTo>
                  <a:cubicBezTo>
                    <a:pt x="2558" y="0"/>
                    <a:pt x="2428" y="101"/>
                    <a:pt x="2412" y="241"/>
                  </a:cubicBezTo>
                  <a:cubicBezTo>
                    <a:pt x="2329" y="975"/>
                    <a:pt x="2172" y="1697"/>
                    <a:pt x="1967" y="2404"/>
                  </a:cubicBezTo>
                  <a:cubicBezTo>
                    <a:pt x="1474" y="4041"/>
                    <a:pt x="736" y="5587"/>
                    <a:pt x="65" y="7158"/>
                  </a:cubicBezTo>
                  <a:cubicBezTo>
                    <a:pt x="1" y="7307"/>
                    <a:pt x="65" y="7487"/>
                    <a:pt x="216" y="7553"/>
                  </a:cubicBezTo>
                  <a:cubicBezTo>
                    <a:pt x="256" y="7571"/>
                    <a:pt x="298" y="7579"/>
                    <a:pt x="339" y="7579"/>
                  </a:cubicBezTo>
                  <a:cubicBezTo>
                    <a:pt x="454" y="7579"/>
                    <a:pt x="566" y="7515"/>
                    <a:pt x="613" y="7404"/>
                  </a:cubicBezTo>
                  <a:cubicBezTo>
                    <a:pt x="1594" y="5117"/>
                    <a:pt x="2704" y="2833"/>
                    <a:pt x="2972" y="328"/>
                  </a:cubicBezTo>
                  <a:cubicBezTo>
                    <a:pt x="2988" y="178"/>
                    <a:pt x="2896" y="34"/>
                    <a:pt x="2745" y="5"/>
                  </a:cubicBezTo>
                  <a:cubicBezTo>
                    <a:pt x="2744" y="5"/>
                    <a:pt x="2740" y="4"/>
                    <a:pt x="2737" y="4"/>
                  </a:cubicBezTo>
                  <a:cubicBezTo>
                    <a:pt x="2722" y="2"/>
                    <a:pt x="2708" y="0"/>
                    <a:pt x="2694" y="0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1" name="Google Shape;6561;p16"/>
            <p:cNvSpPr/>
            <p:nvPr/>
          </p:nvSpPr>
          <p:spPr>
            <a:xfrm>
              <a:off x="5195550" y="4727250"/>
              <a:ext cx="92325" cy="236750"/>
            </a:xfrm>
            <a:custGeom>
              <a:avLst/>
              <a:gdLst/>
              <a:ahLst/>
              <a:cxnLst/>
              <a:rect l="l" t="t" r="r" b="b"/>
              <a:pathLst>
                <a:path w="3693" h="9470" extrusionOk="0">
                  <a:moveTo>
                    <a:pt x="1958" y="0"/>
                  </a:moveTo>
                  <a:cubicBezTo>
                    <a:pt x="1908" y="0"/>
                    <a:pt x="1854" y="16"/>
                    <a:pt x="1809" y="49"/>
                  </a:cubicBezTo>
                  <a:cubicBezTo>
                    <a:pt x="1691" y="133"/>
                    <a:pt x="1667" y="294"/>
                    <a:pt x="1747" y="410"/>
                  </a:cubicBezTo>
                  <a:cubicBezTo>
                    <a:pt x="1907" y="645"/>
                    <a:pt x="2055" y="887"/>
                    <a:pt x="2190" y="1136"/>
                  </a:cubicBezTo>
                  <a:lnTo>
                    <a:pt x="2190" y="1136"/>
                  </a:lnTo>
                  <a:cubicBezTo>
                    <a:pt x="2285" y="1321"/>
                    <a:pt x="2375" y="1510"/>
                    <a:pt x="2455" y="1703"/>
                  </a:cubicBezTo>
                  <a:cubicBezTo>
                    <a:pt x="2542" y="1908"/>
                    <a:pt x="2600" y="2118"/>
                    <a:pt x="2651" y="2333"/>
                  </a:cubicBezTo>
                  <a:cubicBezTo>
                    <a:pt x="2723" y="2649"/>
                    <a:pt x="2787" y="2964"/>
                    <a:pt x="2823" y="3287"/>
                  </a:cubicBezTo>
                  <a:cubicBezTo>
                    <a:pt x="2860" y="3606"/>
                    <a:pt x="2873" y="3930"/>
                    <a:pt x="2868" y="4252"/>
                  </a:cubicBezTo>
                  <a:cubicBezTo>
                    <a:pt x="2850" y="4717"/>
                    <a:pt x="2774" y="5170"/>
                    <a:pt x="2652" y="5616"/>
                  </a:cubicBezTo>
                  <a:cubicBezTo>
                    <a:pt x="2520" y="6047"/>
                    <a:pt x="2341" y="6460"/>
                    <a:pt x="2108" y="6847"/>
                  </a:cubicBezTo>
                  <a:cubicBezTo>
                    <a:pt x="1884" y="7193"/>
                    <a:pt x="1620" y="7509"/>
                    <a:pt x="1325" y="7798"/>
                  </a:cubicBezTo>
                  <a:cubicBezTo>
                    <a:pt x="998" y="8095"/>
                    <a:pt x="639" y="8351"/>
                    <a:pt x="259" y="8585"/>
                  </a:cubicBezTo>
                  <a:cubicBezTo>
                    <a:pt x="35" y="8726"/>
                    <a:pt x="1" y="9061"/>
                    <a:pt x="144" y="9268"/>
                  </a:cubicBezTo>
                  <a:cubicBezTo>
                    <a:pt x="222" y="9372"/>
                    <a:pt x="338" y="9444"/>
                    <a:pt x="468" y="9464"/>
                  </a:cubicBezTo>
                  <a:cubicBezTo>
                    <a:pt x="492" y="9468"/>
                    <a:pt x="516" y="9470"/>
                    <a:pt x="539" y="9470"/>
                  </a:cubicBezTo>
                  <a:cubicBezTo>
                    <a:pt x="642" y="9470"/>
                    <a:pt x="728" y="9432"/>
                    <a:pt x="822" y="9380"/>
                  </a:cubicBezTo>
                  <a:cubicBezTo>
                    <a:pt x="1637" y="8934"/>
                    <a:pt x="2345" y="8272"/>
                    <a:pt x="2837" y="7488"/>
                  </a:cubicBezTo>
                  <a:cubicBezTo>
                    <a:pt x="3067" y="7123"/>
                    <a:pt x="3257" y="6744"/>
                    <a:pt x="3393" y="6335"/>
                  </a:cubicBezTo>
                  <a:cubicBezTo>
                    <a:pt x="3537" y="5914"/>
                    <a:pt x="3623" y="5480"/>
                    <a:pt x="3659" y="5038"/>
                  </a:cubicBezTo>
                  <a:cubicBezTo>
                    <a:pt x="3692" y="4621"/>
                    <a:pt x="3691" y="4199"/>
                    <a:pt x="3645" y="3782"/>
                  </a:cubicBezTo>
                  <a:cubicBezTo>
                    <a:pt x="3600" y="3346"/>
                    <a:pt x="3487" y="2909"/>
                    <a:pt x="3355" y="2490"/>
                  </a:cubicBezTo>
                  <a:cubicBezTo>
                    <a:pt x="3290" y="2281"/>
                    <a:pt x="3205" y="2075"/>
                    <a:pt x="3113" y="1879"/>
                  </a:cubicBezTo>
                  <a:cubicBezTo>
                    <a:pt x="3018" y="1678"/>
                    <a:pt x="2932" y="1471"/>
                    <a:pt x="2837" y="1270"/>
                  </a:cubicBezTo>
                  <a:cubicBezTo>
                    <a:pt x="2644" y="867"/>
                    <a:pt x="2421" y="479"/>
                    <a:pt x="2165" y="108"/>
                  </a:cubicBezTo>
                  <a:cubicBezTo>
                    <a:pt x="2127" y="51"/>
                    <a:pt x="2069" y="18"/>
                    <a:pt x="2004" y="5"/>
                  </a:cubicBezTo>
                  <a:cubicBezTo>
                    <a:pt x="1990" y="2"/>
                    <a:pt x="1974" y="0"/>
                    <a:pt x="1958" y="0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2" name="Google Shape;6562;p16"/>
            <p:cNvSpPr/>
            <p:nvPr/>
          </p:nvSpPr>
          <p:spPr>
            <a:xfrm>
              <a:off x="5234375" y="4749375"/>
              <a:ext cx="63725" cy="208775"/>
            </a:xfrm>
            <a:custGeom>
              <a:avLst/>
              <a:gdLst/>
              <a:ahLst/>
              <a:cxnLst/>
              <a:rect l="l" t="t" r="r" b="b"/>
              <a:pathLst>
                <a:path w="2549" h="8351" extrusionOk="0">
                  <a:moveTo>
                    <a:pt x="1693" y="4186"/>
                  </a:moveTo>
                  <a:cubicBezTo>
                    <a:pt x="1690" y="4192"/>
                    <a:pt x="1688" y="4199"/>
                    <a:pt x="1687" y="4206"/>
                  </a:cubicBezTo>
                  <a:cubicBezTo>
                    <a:pt x="1689" y="4199"/>
                    <a:pt x="1691" y="4192"/>
                    <a:pt x="1693" y="4186"/>
                  </a:cubicBezTo>
                  <a:close/>
                  <a:moveTo>
                    <a:pt x="2197" y="0"/>
                  </a:moveTo>
                  <a:cubicBezTo>
                    <a:pt x="2190" y="0"/>
                    <a:pt x="2184" y="1"/>
                    <a:pt x="2178" y="2"/>
                  </a:cubicBezTo>
                  <a:cubicBezTo>
                    <a:pt x="2080" y="13"/>
                    <a:pt x="1988" y="111"/>
                    <a:pt x="2006" y="214"/>
                  </a:cubicBezTo>
                  <a:cubicBezTo>
                    <a:pt x="2092" y="723"/>
                    <a:pt x="2126" y="1233"/>
                    <a:pt x="2118" y="1748"/>
                  </a:cubicBezTo>
                  <a:lnTo>
                    <a:pt x="2118" y="1697"/>
                  </a:lnTo>
                  <a:cubicBezTo>
                    <a:pt x="2090" y="2541"/>
                    <a:pt x="1928" y="3375"/>
                    <a:pt x="1693" y="4186"/>
                  </a:cubicBezTo>
                  <a:lnTo>
                    <a:pt x="1693" y="4186"/>
                  </a:lnTo>
                  <a:cubicBezTo>
                    <a:pt x="1695" y="4179"/>
                    <a:pt x="1698" y="4171"/>
                    <a:pt x="1701" y="4164"/>
                  </a:cubicBezTo>
                  <a:lnTo>
                    <a:pt x="1701" y="4164"/>
                  </a:lnTo>
                  <a:cubicBezTo>
                    <a:pt x="1500" y="4822"/>
                    <a:pt x="1249" y="5460"/>
                    <a:pt x="974" y="6089"/>
                  </a:cubicBezTo>
                  <a:cubicBezTo>
                    <a:pt x="696" y="6724"/>
                    <a:pt x="385" y="7335"/>
                    <a:pt x="72" y="7947"/>
                  </a:cubicBezTo>
                  <a:cubicBezTo>
                    <a:pt x="0" y="8088"/>
                    <a:pt x="78" y="8263"/>
                    <a:pt x="214" y="8325"/>
                  </a:cubicBezTo>
                  <a:cubicBezTo>
                    <a:pt x="252" y="8342"/>
                    <a:pt x="291" y="8350"/>
                    <a:pt x="329" y="8350"/>
                  </a:cubicBezTo>
                  <a:cubicBezTo>
                    <a:pt x="438" y="8350"/>
                    <a:pt x="540" y="8285"/>
                    <a:pt x="591" y="8183"/>
                  </a:cubicBezTo>
                  <a:cubicBezTo>
                    <a:pt x="898" y="7567"/>
                    <a:pt x="1190" y="6940"/>
                    <a:pt x="1457" y="6308"/>
                  </a:cubicBezTo>
                  <a:cubicBezTo>
                    <a:pt x="1733" y="5654"/>
                    <a:pt x="1961" y="4981"/>
                    <a:pt x="2149" y="4299"/>
                  </a:cubicBezTo>
                  <a:cubicBezTo>
                    <a:pt x="2332" y="3640"/>
                    <a:pt x="2449" y="2971"/>
                    <a:pt x="2498" y="2290"/>
                  </a:cubicBezTo>
                  <a:cubicBezTo>
                    <a:pt x="2548" y="1583"/>
                    <a:pt x="2514" y="874"/>
                    <a:pt x="2393" y="173"/>
                  </a:cubicBezTo>
                  <a:cubicBezTo>
                    <a:pt x="2378" y="86"/>
                    <a:pt x="2319" y="19"/>
                    <a:pt x="2238" y="3"/>
                  </a:cubicBezTo>
                  <a:cubicBezTo>
                    <a:pt x="2224" y="2"/>
                    <a:pt x="2210" y="0"/>
                    <a:pt x="2197" y="0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3" name="Google Shape;6563;p16"/>
            <p:cNvSpPr/>
            <p:nvPr/>
          </p:nvSpPr>
          <p:spPr>
            <a:xfrm>
              <a:off x="5241350" y="4827800"/>
              <a:ext cx="68025" cy="130175"/>
            </a:xfrm>
            <a:custGeom>
              <a:avLst/>
              <a:gdLst/>
              <a:ahLst/>
              <a:cxnLst/>
              <a:rect l="l" t="t" r="r" b="b"/>
              <a:pathLst>
                <a:path w="2721" h="5207" extrusionOk="0">
                  <a:moveTo>
                    <a:pt x="2389" y="1"/>
                  </a:moveTo>
                  <a:cubicBezTo>
                    <a:pt x="2239" y="1"/>
                    <a:pt x="2102" y="113"/>
                    <a:pt x="2081" y="266"/>
                  </a:cubicBezTo>
                  <a:cubicBezTo>
                    <a:pt x="2014" y="730"/>
                    <a:pt x="1916" y="1189"/>
                    <a:pt x="1781" y="1640"/>
                  </a:cubicBezTo>
                  <a:cubicBezTo>
                    <a:pt x="1561" y="2340"/>
                    <a:pt x="1265" y="3009"/>
                    <a:pt x="882" y="3634"/>
                  </a:cubicBezTo>
                  <a:cubicBezTo>
                    <a:pt x="898" y="3610"/>
                    <a:pt x="915" y="3582"/>
                    <a:pt x="932" y="3556"/>
                  </a:cubicBezTo>
                  <a:lnTo>
                    <a:pt x="932" y="3556"/>
                  </a:lnTo>
                  <a:cubicBezTo>
                    <a:pt x="695" y="3934"/>
                    <a:pt x="430" y="4289"/>
                    <a:pt x="131" y="4622"/>
                  </a:cubicBezTo>
                  <a:cubicBezTo>
                    <a:pt x="0" y="4766"/>
                    <a:pt x="32" y="5006"/>
                    <a:pt x="180" y="5126"/>
                  </a:cubicBezTo>
                  <a:cubicBezTo>
                    <a:pt x="246" y="5181"/>
                    <a:pt x="326" y="5207"/>
                    <a:pt x="406" y="5207"/>
                  </a:cubicBezTo>
                  <a:cubicBezTo>
                    <a:pt x="510" y="5207"/>
                    <a:pt x="614" y="5163"/>
                    <a:pt x="685" y="5079"/>
                  </a:cubicBezTo>
                  <a:cubicBezTo>
                    <a:pt x="1813" y="3755"/>
                    <a:pt x="2466" y="2078"/>
                    <a:pt x="2699" y="364"/>
                  </a:cubicBezTo>
                  <a:cubicBezTo>
                    <a:pt x="2720" y="198"/>
                    <a:pt x="2613" y="40"/>
                    <a:pt x="2449" y="7"/>
                  </a:cubicBezTo>
                  <a:cubicBezTo>
                    <a:pt x="2445" y="6"/>
                    <a:pt x="2442" y="4"/>
                    <a:pt x="2437" y="4"/>
                  </a:cubicBezTo>
                  <a:cubicBezTo>
                    <a:pt x="2421" y="2"/>
                    <a:pt x="2405" y="1"/>
                    <a:pt x="2389" y="1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4" name="Google Shape;6564;p16"/>
            <p:cNvSpPr/>
            <p:nvPr/>
          </p:nvSpPr>
          <p:spPr>
            <a:xfrm>
              <a:off x="5241700" y="4845250"/>
              <a:ext cx="79450" cy="145575"/>
            </a:xfrm>
            <a:custGeom>
              <a:avLst/>
              <a:gdLst/>
              <a:ahLst/>
              <a:cxnLst/>
              <a:rect l="l" t="t" r="r" b="b"/>
              <a:pathLst>
                <a:path w="3178" h="5823" extrusionOk="0">
                  <a:moveTo>
                    <a:pt x="1508" y="3460"/>
                  </a:moveTo>
                  <a:cubicBezTo>
                    <a:pt x="1502" y="3468"/>
                    <a:pt x="1497" y="3476"/>
                    <a:pt x="1493" y="3485"/>
                  </a:cubicBezTo>
                  <a:cubicBezTo>
                    <a:pt x="1498" y="3477"/>
                    <a:pt x="1503" y="3468"/>
                    <a:pt x="1508" y="3460"/>
                  </a:cubicBezTo>
                  <a:close/>
                  <a:moveTo>
                    <a:pt x="1490" y="3486"/>
                  </a:moveTo>
                  <a:cubicBezTo>
                    <a:pt x="1487" y="3489"/>
                    <a:pt x="1483" y="3495"/>
                    <a:pt x="1480" y="3502"/>
                  </a:cubicBezTo>
                  <a:cubicBezTo>
                    <a:pt x="1481" y="3500"/>
                    <a:pt x="1481" y="3499"/>
                    <a:pt x="1483" y="3499"/>
                  </a:cubicBezTo>
                  <a:cubicBezTo>
                    <a:pt x="1486" y="3495"/>
                    <a:pt x="1488" y="3489"/>
                    <a:pt x="1490" y="3486"/>
                  </a:cubicBezTo>
                  <a:close/>
                  <a:moveTo>
                    <a:pt x="2976" y="1"/>
                  </a:moveTo>
                  <a:cubicBezTo>
                    <a:pt x="2885" y="1"/>
                    <a:pt x="2805" y="69"/>
                    <a:pt x="2790" y="161"/>
                  </a:cubicBezTo>
                  <a:cubicBezTo>
                    <a:pt x="2732" y="497"/>
                    <a:pt x="2653" y="827"/>
                    <a:pt x="2558" y="1154"/>
                  </a:cubicBezTo>
                  <a:cubicBezTo>
                    <a:pt x="2435" y="1549"/>
                    <a:pt x="2290" y="1933"/>
                    <a:pt x="2122" y="2310"/>
                  </a:cubicBezTo>
                  <a:cubicBezTo>
                    <a:pt x="1943" y="2708"/>
                    <a:pt x="1735" y="3087"/>
                    <a:pt x="1508" y="3460"/>
                  </a:cubicBezTo>
                  <a:lnTo>
                    <a:pt x="1508" y="3460"/>
                  </a:lnTo>
                  <a:cubicBezTo>
                    <a:pt x="1508" y="3459"/>
                    <a:pt x="1509" y="3458"/>
                    <a:pt x="1510" y="3457"/>
                  </a:cubicBezTo>
                  <a:lnTo>
                    <a:pt x="1510" y="3457"/>
                  </a:lnTo>
                  <a:cubicBezTo>
                    <a:pt x="1501" y="3472"/>
                    <a:pt x="1494" y="3485"/>
                    <a:pt x="1486" y="3496"/>
                  </a:cubicBezTo>
                  <a:cubicBezTo>
                    <a:pt x="1483" y="3499"/>
                    <a:pt x="1482" y="3502"/>
                    <a:pt x="1480" y="3504"/>
                  </a:cubicBezTo>
                  <a:lnTo>
                    <a:pt x="1480" y="3504"/>
                  </a:lnTo>
                  <a:cubicBezTo>
                    <a:pt x="1481" y="3503"/>
                    <a:pt x="1481" y="3503"/>
                    <a:pt x="1481" y="3502"/>
                  </a:cubicBezTo>
                  <a:lnTo>
                    <a:pt x="1481" y="3502"/>
                  </a:lnTo>
                  <a:cubicBezTo>
                    <a:pt x="1480" y="3504"/>
                    <a:pt x="1478" y="3507"/>
                    <a:pt x="1477" y="3509"/>
                  </a:cubicBezTo>
                  <a:lnTo>
                    <a:pt x="1477" y="3509"/>
                  </a:lnTo>
                  <a:cubicBezTo>
                    <a:pt x="1476" y="3510"/>
                    <a:pt x="1476" y="3510"/>
                    <a:pt x="1476" y="3510"/>
                  </a:cubicBezTo>
                  <a:cubicBezTo>
                    <a:pt x="1476" y="3510"/>
                    <a:pt x="1476" y="3510"/>
                    <a:pt x="1476" y="3510"/>
                  </a:cubicBezTo>
                  <a:lnTo>
                    <a:pt x="1476" y="3510"/>
                  </a:lnTo>
                  <a:cubicBezTo>
                    <a:pt x="1063" y="4169"/>
                    <a:pt x="593" y="4790"/>
                    <a:pt x="94" y="5388"/>
                  </a:cubicBezTo>
                  <a:cubicBezTo>
                    <a:pt x="0" y="5498"/>
                    <a:pt x="18" y="5671"/>
                    <a:pt x="130" y="5763"/>
                  </a:cubicBezTo>
                  <a:cubicBezTo>
                    <a:pt x="178" y="5803"/>
                    <a:pt x="239" y="5823"/>
                    <a:pt x="299" y="5823"/>
                  </a:cubicBezTo>
                  <a:cubicBezTo>
                    <a:pt x="376" y="5823"/>
                    <a:pt x="453" y="5790"/>
                    <a:pt x="505" y="5727"/>
                  </a:cubicBezTo>
                  <a:cubicBezTo>
                    <a:pt x="1145" y="4931"/>
                    <a:pt x="1718" y="4084"/>
                    <a:pt x="2185" y="3177"/>
                  </a:cubicBezTo>
                  <a:cubicBezTo>
                    <a:pt x="2663" y="2249"/>
                    <a:pt x="3001" y="1251"/>
                    <a:pt x="3163" y="219"/>
                  </a:cubicBezTo>
                  <a:cubicBezTo>
                    <a:pt x="3178" y="119"/>
                    <a:pt x="3111" y="25"/>
                    <a:pt x="3012" y="5"/>
                  </a:cubicBezTo>
                  <a:cubicBezTo>
                    <a:pt x="3008" y="5"/>
                    <a:pt x="3005" y="5"/>
                    <a:pt x="3004" y="3"/>
                  </a:cubicBezTo>
                  <a:cubicBezTo>
                    <a:pt x="2994" y="2"/>
                    <a:pt x="2985" y="1"/>
                    <a:pt x="2976" y="1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5" name="Google Shape;6565;p16"/>
            <p:cNvSpPr/>
            <p:nvPr/>
          </p:nvSpPr>
          <p:spPr>
            <a:xfrm>
              <a:off x="5259075" y="4777975"/>
              <a:ext cx="53425" cy="170950"/>
            </a:xfrm>
            <a:custGeom>
              <a:avLst/>
              <a:gdLst/>
              <a:ahLst/>
              <a:cxnLst/>
              <a:rect l="l" t="t" r="r" b="b"/>
              <a:pathLst>
                <a:path w="2137" h="6838" extrusionOk="0">
                  <a:moveTo>
                    <a:pt x="1967" y="0"/>
                  </a:moveTo>
                  <a:cubicBezTo>
                    <a:pt x="1932" y="0"/>
                    <a:pt x="1897" y="13"/>
                    <a:pt x="1868" y="33"/>
                  </a:cubicBezTo>
                  <a:cubicBezTo>
                    <a:pt x="1833" y="57"/>
                    <a:pt x="1799" y="102"/>
                    <a:pt x="1799" y="145"/>
                  </a:cubicBezTo>
                  <a:cubicBezTo>
                    <a:pt x="1779" y="670"/>
                    <a:pt x="1724" y="1195"/>
                    <a:pt x="1634" y="1715"/>
                  </a:cubicBezTo>
                  <a:cubicBezTo>
                    <a:pt x="1541" y="2239"/>
                    <a:pt x="1412" y="2755"/>
                    <a:pt x="1263" y="3267"/>
                  </a:cubicBezTo>
                  <a:lnTo>
                    <a:pt x="1263" y="3267"/>
                  </a:lnTo>
                  <a:cubicBezTo>
                    <a:pt x="1266" y="3255"/>
                    <a:pt x="1269" y="3244"/>
                    <a:pt x="1272" y="3234"/>
                  </a:cubicBezTo>
                  <a:lnTo>
                    <a:pt x="1272" y="3234"/>
                  </a:lnTo>
                  <a:cubicBezTo>
                    <a:pt x="930" y="4375"/>
                    <a:pt x="477" y="5473"/>
                    <a:pt x="38" y="6578"/>
                  </a:cubicBezTo>
                  <a:cubicBezTo>
                    <a:pt x="1" y="6670"/>
                    <a:pt x="37" y="6780"/>
                    <a:pt x="131" y="6821"/>
                  </a:cubicBezTo>
                  <a:cubicBezTo>
                    <a:pt x="156" y="6832"/>
                    <a:pt x="182" y="6838"/>
                    <a:pt x="208" y="6838"/>
                  </a:cubicBezTo>
                  <a:cubicBezTo>
                    <a:pt x="280" y="6838"/>
                    <a:pt x="350" y="6796"/>
                    <a:pt x="378" y="6729"/>
                  </a:cubicBezTo>
                  <a:cubicBezTo>
                    <a:pt x="806" y="5684"/>
                    <a:pt x="1233" y="4634"/>
                    <a:pt x="1562" y="3556"/>
                  </a:cubicBezTo>
                  <a:cubicBezTo>
                    <a:pt x="1724" y="3026"/>
                    <a:pt x="1855" y="2489"/>
                    <a:pt x="1954" y="1943"/>
                  </a:cubicBezTo>
                  <a:cubicBezTo>
                    <a:pt x="2057" y="1365"/>
                    <a:pt x="2115" y="779"/>
                    <a:pt x="2135" y="193"/>
                  </a:cubicBezTo>
                  <a:cubicBezTo>
                    <a:pt x="2136" y="146"/>
                    <a:pt x="2134" y="106"/>
                    <a:pt x="2106" y="69"/>
                  </a:cubicBezTo>
                  <a:cubicBezTo>
                    <a:pt x="2080" y="33"/>
                    <a:pt x="2043" y="8"/>
                    <a:pt x="2000" y="1"/>
                  </a:cubicBezTo>
                  <a:cubicBezTo>
                    <a:pt x="1997" y="2"/>
                    <a:pt x="1994" y="2"/>
                    <a:pt x="1991" y="2"/>
                  </a:cubicBezTo>
                  <a:cubicBezTo>
                    <a:pt x="1983" y="1"/>
                    <a:pt x="1975" y="0"/>
                    <a:pt x="1967" y="0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6" name="Google Shape;6566;p16"/>
            <p:cNvSpPr/>
            <p:nvPr/>
          </p:nvSpPr>
          <p:spPr>
            <a:xfrm>
              <a:off x="5285175" y="4697450"/>
              <a:ext cx="359750" cy="475750"/>
            </a:xfrm>
            <a:custGeom>
              <a:avLst/>
              <a:gdLst/>
              <a:ahLst/>
              <a:cxnLst/>
              <a:rect l="l" t="t" r="r" b="b"/>
              <a:pathLst>
                <a:path w="14390" h="19030" extrusionOk="0">
                  <a:moveTo>
                    <a:pt x="5587" y="12657"/>
                  </a:moveTo>
                  <a:cubicBezTo>
                    <a:pt x="5588" y="12658"/>
                    <a:pt x="5592" y="12658"/>
                    <a:pt x="5595" y="12660"/>
                  </a:cubicBezTo>
                  <a:cubicBezTo>
                    <a:pt x="5594" y="12658"/>
                    <a:pt x="5589" y="12658"/>
                    <a:pt x="5587" y="12657"/>
                  </a:cubicBezTo>
                  <a:close/>
                  <a:moveTo>
                    <a:pt x="5619" y="12666"/>
                  </a:moveTo>
                  <a:lnTo>
                    <a:pt x="5619" y="12666"/>
                  </a:lnTo>
                  <a:cubicBezTo>
                    <a:pt x="5620" y="12666"/>
                    <a:pt x="5621" y="12667"/>
                    <a:pt x="5622" y="12667"/>
                  </a:cubicBezTo>
                  <a:lnTo>
                    <a:pt x="5621" y="12667"/>
                  </a:lnTo>
                  <a:cubicBezTo>
                    <a:pt x="5620" y="12667"/>
                    <a:pt x="5620" y="12666"/>
                    <a:pt x="5619" y="12666"/>
                  </a:cubicBezTo>
                  <a:close/>
                  <a:moveTo>
                    <a:pt x="12854" y="18066"/>
                  </a:moveTo>
                  <a:lnTo>
                    <a:pt x="12854" y="18066"/>
                  </a:lnTo>
                  <a:cubicBezTo>
                    <a:pt x="12854" y="18066"/>
                    <a:pt x="12854" y="18066"/>
                    <a:pt x="12854" y="18066"/>
                  </a:cubicBezTo>
                  <a:cubicBezTo>
                    <a:pt x="12854" y="18066"/>
                    <a:pt x="12854" y="18066"/>
                    <a:pt x="12854" y="18066"/>
                  </a:cubicBezTo>
                  <a:close/>
                  <a:moveTo>
                    <a:pt x="12870" y="18082"/>
                  </a:moveTo>
                  <a:cubicBezTo>
                    <a:pt x="12871" y="18082"/>
                    <a:pt x="12871" y="18083"/>
                    <a:pt x="12874" y="18086"/>
                  </a:cubicBezTo>
                  <a:cubicBezTo>
                    <a:pt x="12874" y="18083"/>
                    <a:pt x="12871" y="18082"/>
                    <a:pt x="12870" y="18082"/>
                  </a:cubicBezTo>
                  <a:close/>
                  <a:moveTo>
                    <a:pt x="12877" y="18083"/>
                  </a:moveTo>
                  <a:lnTo>
                    <a:pt x="12877" y="18083"/>
                  </a:lnTo>
                  <a:cubicBezTo>
                    <a:pt x="12879" y="18086"/>
                    <a:pt x="12882" y="18088"/>
                    <a:pt x="12882" y="18089"/>
                  </a:cubicBezTo>
                  <a:cubicBezTo>
                    <a:pt x="12879" y="18088"/>
                    <a:pt x="12877" y="18086"/>
                    <a:pt x="12877" y="18083"/>
                  </a:cubicBezTo>
                  <a:close/>
                  <a:moveTo>
                    <a:pt x="12884" y="18093"/>
                  </a:moveTo>
                  <a:lnTo>
                    <a:pt x="12884" y="18093"/>
                  </a:lnTo>
                  <a:cubicBezTo>
                    <a:pt x="12885" y="18094"/>
                    <a:pt x="12885" y="18096"/>
                    <a:pt x="12886" y="18096"/>
                  </a:cubicBezTo>
                  <a:cubicBezTo>
                    <a:pt x="12885" y="18095"/>
                    <a:pt x="12885" y="18094"/>
                    <a:pt x="12884" y="18093"/>
                  </a:cubicBezTo>
                  <a:close/>
                  <a:moveTo>
                    <a:pt x="1" y="0"/>
                  </a:moveTo>
                  <a:lnTo>
                    <a:pt x="1" y="0"/>
                  </a:lnTo>
                  <a:cubicBezTo>
                    <a:pt x="24" y="12"/>
                    <a:pt x="51" y="32"/>
                    <a:pt x="77" y="51"/>
                  </a:cubicBezTo>
                  <a:cubicBezTo>
                    <a:pt x="432" y="334"/>
                    <a:pt x="748" y="667"/>
                    <a:pt x="1012" y="1037"/>
                  </a:cubicBezTo>
                  <a:cubicBezTo>
                    <a:pt x="1561" y="1814"/>
                    <a:pt x="1911" y="2719"/>
                    <a:pt x="2155" y="3634"/>
                  </a:cubicBezTo>
                  <a:cubicBezTo>
                    <a:pt x="2407" y="4572"/>
                    <a:pt x="2559" y="5533"/>
                    <a:pt x="2695" y="6492"/>
                  </a:cubicBezTo>
                  <a:cubicBezTo>
                    <a:pt x="2837" y="7496"/>
                    <a:pt x="2961" y="8506"/>
                    <a:pt x="3175" y="9499"/>
                  </a:cubicBezTo>
                  <a:cubicBezTo>
                    <a:pt x="3169" y="9483"/>
                    <a:pt x="3168" y="9464"/>
                    <a:pt x="3162" y="9448"/>
                  </a:cubicBezTo>
                  <a:lnTo>
                    <a:pt x="3162" y="9448"/>
                  </a:lnTo>
                  <a:cubicBezTo>
                    <a:pt x="3288" y="10017"/>
                    <a:pt x="3448" y="10583"/>
                    <a:pt x="3712" y="11106"/>
                  </a:cubicBezTo>
                  <a:cubicBezTo>
                    <a:pt x="3705" y="11091"/>
                    <a:pt x="3699" y="11078"/>
                    <a:pt x="3692" y="11063"/>
                  </a:cubicBezTo>
                  <a:lnTo>
                    <a:pt x="3692" y="11063"/>
                  </a:lnTo>
                  <a:cubicBezTo>
                    <a:pt x="3818" y="11303"/>
                    <a:pt x="3965" y="11530"/>
                    <a:pt x="4139" y="11735"/>
                  </a:cubicBezTo>
                  <a:cubicBezTo>
                    <a:pt x="4314" y="11929"/>
                    <a:pt x="4511" y="12101"/>
                    <a:pt x="4725" y="12249"/>
                  </a:cubicBezTo>
                  <a:cubicBezTo>
                    <a:pt x="4990" y="12418"/>
                    <a:pt x="5277" y="12547"/>
                    <a:pt x="5574" y="12653"/>
                  </a:cubicBezTo>
                  <a:lnTo>
                    <a:pt x="5574" y="12653"/>
                  </a:lnTo>
                  <a:cubicBezTo>
                    <a:pt x="5569" y="12651"/>
                    <a:pt x="5564" y="12651"/>
                    <a:pt x="5559" y="12650"/>
                  </a:cubicBezTo>
                  <a:lnTo>
                    <a:pt x="5559" y="12650"/>
                  </a:lnTo>
                  <a:cubicBezTo>
                    <a:pt x="5567" y="12651"/>
                    <a:pt x="5575" y="12653"/>
                    <a:pt x="5582" y="12655"/>
                  </a:cubicBezTo>
                  <a:lnTo>
                    <a:pt x="5582" y="12655"/>
                  </a:lnTo>
                  <a:cubicBezTo>
                    <a:pt x="5584" y="12656"/>
                    <a:pt x="5585" y="12657"/>
                    <a:pt x="5587" y="12657"/>
                  </a:cubicBezTo>
                  <a:cubicBezTo>
                    <a:pt x="5586" y="12657"/>
                    <a:pt x="5586" y="12657"/>
                    <a:pt x="5585" y="12656"/>
                  </a:cubicBezTo>
                  <a:lnTo>
                    <a:pt x="5585" y="12656"/>
                  </a:lnTo>
                  <a:cubicBezTo>
                    <a:pt x="5596" y="12660"/>
                    <a:pt x="5607" y="12664"/>
                    <a:pt x="5618" y="12669"/>
                  </a:cubicBezTo>
                  <a:lnTo>
                    <a:pt x="5621" y="12669"/>
                  </a:lnTo>
                  <a:cubicBezTo>
                    <a:pt x="5997" y="12786"/>
                    <a:pt x="6385" y="12865"/>
                    <a:pt x="6777" y="12917"/>
                  </a:cubicBezTo>
                  <a:cubicBezTo>
                    <a:pt x="7247" y="12977"/>
                    <a:pt x="7718" y="13039"/>
                    <a:pt x="8175" y="13171"/>
                  </a:cubicBezTo>
                  <a:cubicBezTo>
                    <a:pt x="8534" y="13272"/>
                    <a:pt x="8891" y="13401"/>
                    <a:pt x="9219" y="13586"/>
                  </a:cubicBezTo>
                  <a:cubicBezTo>
                    <a:pt x="9502" y="13750"/>
                    <a:pt x="9772" y="13940"/>
                    <a:pt x="10005" y="14169"/>
                  </a:cubicBezTo>
                  <a:cubicBezTo>
                    <a:pt x="10506" y="14661"/>
                    <a:pt x="10885" y="15251"/>
                    <a:pt x="11263" y="15838"/>
                  </a:cubicBezTo>
                  <a:cubicBezTo>
                    <a:pt x="11758" y="16602"/>
                    <a:pt x="12254" y="17376"/>
                    <a:pt x="12854" y="18066"/>
                  </a:cubicBezTo>
                  <a:lnTo>
                    <a:pt x="12854" y="18066"/>
                  </a:lnTo>
                  <a:cubicBezTo>
                    <a:pt x="12853" y="18065"/>
                    <a:pt x="12853" y="18064"/>
                    <a:pt x="12852" y="18063"/>
                  </a:cubicBezTo>
                  <a:lnTo>
                    <a:pt x="12852" y="18063"/>
                  </a:lnTo>
                  <a:cubicBezTo>
                    <a:pt x="12855" y="18066"/>
                    <a:pt x="12858" y="18068"/>
                    <a:pt x="12860" y="18072"/>
                  </a:cubicBezTo>
                  <a:cubicBezTo>
                    <a:pt x="12861" y="18073"/>
                    <a:pt x="12863" y="18076"/>
                    <a:pt x="12867" y="18079"/>
                  </a:cubicBezTo>
                  <a:lnTo>
                    <a:pt x="12870" y="18082"/>
                  </a:lnTo>
                  <a:cubicBezTo>
                    <a:pt x="12870" y="18080"/>
                    <a:pt x="12869" y="18080"/>
                    <a:pt x="12869" y="18079"/>
                  </a:cubicBezTo>
                  <a:cubicBezTo>
                    <a:pt x="12867" y="18076"/>
                    <a:pt x="12867" y="18076"/>
                    <a:pt x="12867" y="18075"/>
                  </a:cubicBezTo>
                  <a:lnTo>
                    <a:pt x="12867" y="18075"/>
                  </a:lnTo>
                  <a:lnTo>
                    <a:pt x="12871" y="18080"/>
                  </a:lnTo>
                  <a:cubicBezTo>
                    <a:pt x="12876" y="18085"/>
                    <a:pt x="12881" y="18089"/>
                    <a:pt x="12884" y="18093"/>
                  </a:cubicBezTo>
                  <a:lnTo>
                    <a:pt x="12884" y="18093"/>
                  </a:lnTo>
                  <a:cubicBezTo>
                    <a:pt x="12883" y="18092"/>
                    <a:pt x="12882" y="18090"/>
                    <a:pt x="12882" y="18089"/>
                  </a:cubicBezTo>
                  <a:lnTo>
                    <a:pt x="12882" y="18089"/>
                  </a:lnTo>
                  <a:cubicBezTo>
                    <a:pt x="13185" y="18425"/>
                    <a:pt x="13511" y="18741"/>
                    <a:pt x="13858" y="19030"/>
                  </a:cubicBezTo>
                  <a:cubicBezTo>
                    <a:pt x="14082" y="18395"/>
                    <a:pt x="14229" y="17723"/>
                    <a:pt x="14292" y="17045"/>
                  </a:cubicBezTo>
                  <a:cubicBezTo>
                    <a:pt x="14390" y="15971"/>
                    <a:pt x="14282" y="14890"/>
                    <a:pt x="13975" y="13830"/>
                  </a:cubicBezTo>
                  <a:cubicBezTo>
                    <a:pt x="13844" y="13369"/>
                    <a:pt x="13651" y="12897"/>
                    <a:pt x="13373" y="12351"/>
                  </a:cubicBezTo>
                  <a:cubicBezTo>
                    <a:pt x="13137" y="11899"/>
                    <a:pt x="12860" y="11469"/>
                    <a:pt x="12538" y="11084"/>
                  </a:cubicBezTo>
                  <a:cubicBezTo>
                    <a:pt x="11836" y="10227"/>
                    <a:pt x="10987" y="9558"/>
                    <a:pt x="10018" y="9089"/>
                  </a:cubicBezTo>
                  <a:cubicBezTo>
                    <a:pt x="9463" y="8822"/>
                    <a:pt x="8817" y="8604"/>
                    <a:pt x="8038" y="8424"/>
                  </a:cubicBezTo>
                  <a:cubicBezTo>
                    <a:pt x="7905" y="8394"/>
                    <a:pt x="7770" y="8365"/>
                    <a:pt x="7636" y="8341"/>
                  </a:cubicBezTo>
                  <a:lnTo>
                    <a:pt x="7359" y="8291"/>
                  </a:lnTo>
                  <a:lnTo>
                    <a:pt x="7201" y="8262"/>
                  </a:lnTo>
                  <a:cubicBezTo>
                    <a:pt x="7116" y="8245"/>
                    <a:pt x="7030" y="8227"/>
                    <a:pt x="6947" y="8205"/>
                  </a:cubicBezTo>
                  <a:cubicBezTo>
                    <a:pt x="6914" y="8192"/>
                    <a:pt x="6878" y="8176"/>
                    <a:pt x="6842" y="8156"/>
                  </a:cubicBezTo>
                  <a:cubicBezTo>
                    <a:pt x="6799" y="8113"/>
                    <a:pt x="6786" y="8091"/>
                    <a:pt x="6774" y="8070"/>
                  </a:cubicBezTo>
                  <a:cubicBezTo>
                    <a:pt x="6717" y="7949"/>
                    <a:pt x="6687" y="7824"/>
                    <a:pt x="6667" y="7739"/>
                  </a:cubicBezTo>
                  <a:cubicBezTo>
                    <a:pt x="6593" y="7382"/>
                    <a:pt x="6537" y="7020"/>
                    <a:pt x="6484" y="6648"/>
                  </a:cubicBezTo>
                  <a:lnTo>
                    <a:pt x="6476" y="6576"/>
                  </a:lnTo>
                  <a:cubicBezTo>
                    <a:pt x="6437" y="6323"/>
                    <a:pt x="6404" y="6095"/>
                    <a:pt x="6362" y="5868"/>
                  </a:cubicBezTo>
                  <a:cubicBezTo>
                    <a:pt x="6270" y="5361"/>
                    <a:pt x="6188" y="4923"/>
                    <a:pt x="5974" y="4536"/>
                  </a:cubicBezTo>
                  <a:cubicBezTo>
                    <a:pt x="5841" y="4305"/>
                    <a:pt x="5618" y="4150"/>
                    <a:pt x="5314" y="4078"/>
                  </a:cubicBezTo>
                  <a:lnTo>
                    <a:pt x="5220" y="4058"/>
                  </a:lnTo>
                  <a:lnTo>
                    <a:pt x="5064" y="4034"/>
                  </a:lnTo>
                  <a:lnTo>
                    <a:pt x="4957" y="4015"/>
                  </a:lnTo>
                  <a:cubicBezTo>
                    <a:pt x="4755" y="3978"/>
                    <a:pt x="4603" y="3939"/>
                    <a:pt x="4455" y="3891"/>
                  </a:cubicBezTo>
                  <a:cubicBezTo>
                    <a:pt x="4122" y="3774"/>
                    <a:pt x="3797" y="3604"/>
                    <a:pt x="3399" y="3347"/>
                  </a:cubicBezTo>
                  <a:cubicBezTo>
                    <a:pt x="3119" y="3159"/>
                    <a:pt x="2909" y="2984"/>
                    <a:pt x="2741" y="2798"/>
                  </a:cubicBezTo>
                  <a:cubicBezTo>
                    <a:pt x="2476" y="2484"/>
                    <a:pt x="2272" y="2132"/>
                    <a:pt x="2095" y="1823"/>
                  </a:cubicBezTo>
                  <a:lnTo>
                    <a:pt x="2052" y="1748"/>
                  </a:lnTo>
                  <a:cubicBezTo>
                    <a:pt x="1795" y="1305"/>
                    <a:pt x="1556" y="987"/>
                    <a:pt x="1276" y="721"/>
                  </a:cubicBezTo>
                  <a:cubicBezTo>
                    <a:pt x="957" y="415"/>
                    <a:pt x="541" y="179"/>
                    <a:pt x="1" y="0"/>
                  </a:cubicBezTo>
                  <a:close/>
                </a:path>
              </a:pathLst>
            </a:custGeom>
            <a:solidFill>
              <a:srgbClr val="F09C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7" name="Google Shape;6567;p16"/>
            <p:cNvSpPr/>
            <p:nvPr/>
          </p:nvSpPr>
          <p:spPr>
            <a:xfrm>
              <a:off x="5606575" y="5148950"/>
              <a:ext cx="225" cy="225"/>
            </a:xfrm>
            <a:custGeom>
              <a:avLst/>
              <a:gdLst/>
              <a:ahLst/>
              <a:cxnLst/>
              <a:rect l="l" t="t" r="r" b="b"/>
              <a:pathLst>
                <a:path w="9" h="9" extrusionOk="0">
                  <a:moveTo>
                    <a:pt x="0" y="1"/>
                  </a:moveTo>
                  <a:lnTo>
                    <a:pt x="5" y="6"/>
                  </a:lnTo>
                  <a:lnTo>
                    <a:pt x="5" y="6"/>
                  </a:lnTo>
                  <a:lnTo>
                    <a:pt x="0" y="1"/>
                  </a:lnTo>
                  <a:close/>
                  <a:moveTo>
                    <a:pt x="5" y="6"/>
                  </a:moveTo>
                  <a:lnTo>
                    <a:pt x="8" y="9"/>
                  </a:lnTo>
                  <a:cubicBezTo>
                    <a:pt x="7" y="8"/>
                    <a:pt x="7" y="6"/>
                    <a:pt x="5" y="6"/>
                  </a:cubicBezTo>
                  <a:close/>
                </a:path>
              </a:pathLst>
            </a:custGeom>
            <a:solidFill>
              <a:srgbClr val="F09C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8" name="Google Shape;6568;p16"/>
            <p:cNvSpPr/>
            <p:nvPr/>
          </p:nvSpPr>
          <p:spPr>
            <a:xfrm>
              <a:off x="4596125" y="4560575"/>
              <a:ext cx="673600" cy="594350"/>
            </a:xfrm>
            <a:custGeom>
              <a:avLst/>
              <a:gdLst/>
              <a:ahLst/>
              <a:cxnLst/>
              <a:rect l="l" t="t" r="r" b="b"/>
              <a:pathLst>
                <a:path w="26944" h="23774" extrusionOk="0">
                  <a:moveTo>
                    <a:pt x="7803" y="1"/>
                  </a:moveTo>
                  <a:cubicBezTo>
                    <a:pt x="7615" y="1"/>
                    <a:pt x="7426" y="11"/>
                    <a:pt x="7236" y="32"/>
                  </a:cubicBezTo>
                  <a:cubicBezTo>
                    <a:pt x="6698" y="94"/>
                    <a:pt x="6161" y="237"/>
                    <a:pt x="5656" y="381"/>
                  </a:cubicBezTo>
                  <a:cubicBezTo>
                    <a:pt x="4970" y="575"/>
                    <a:pt x="4411" y="754"/>
                    <a:pt x="3901" y="944"/>
                  </a:cubicBezTo>
                  <a:cubicBezTo>
                    <a:pt x="3427" y="1121"/>
                    <a:pt x="3022" y="1309"/>
                    <a:pt x="2657" y="1524"/>
                  </a:cubicBezTo>
                  <a:cubicBezTo>
                    <a:pt x="2317" y="1724"/>
                    <a:pt x="2005" y="1968"/>
                    <a:pt x="1738" y="2249"/>
                  </a:cubicBezTo>
                  <a:cubicBezTo>
                    <a:pt x="1491" y="2507"/>
                    <a:pt x="1283" y="2824"/>
                    <a:pt x="1118" y="3190"/>
                  </a:cubicBezTo>
                  <a:cubicBezTo>
                    <a:pt x="918" y="3627"/>
                    <a:pt x="792" y="4131"/>
                    <a:pt x="723" y="4757"/>
                  </a:cubicBezTo>
                  <a:cubicBezTo>
                    <a:pt x="1277" y="5134"/>
                    <a:pt x="1722" y="5543"/>
                    <a:pt x="2073" y="5995"/>
                  </a:cubicBezTo>
                  <a:cubicBezTo>
                    <a:pt x="1682" y="5702"/>
                    <a:pt x="1243" y="5432"/>
                    <a:pt x="761" y="5195"/>
                  </a:cubicBezTo>
                  <a:cubicBezTo>
                    <a:pt x="737" y="5185"/>
                    <a:pt x="711" y="5172"/>
                    <a:pt x="687" y="5162"/>
                  </a:cubicBezTo>
                  <a:cubicBezTo>
                    <a:pt x="662" y="5507"/>
                    <a:pt x="657" y="5880"/>
                    <a:pt x="665" y="6291"/>
                  </a:cubicBezTo>
                  <a:cubicBezTo>
                    <a:pt x="670" y="6570"/>
                    <a:pt x="682" y="6846"/>
                    <a:pt x="705" y="7124"/>
                  </a:cubicBezTo>
                  <a:cubicBezTo>
                    <a:pt x="701" y="7120"/>
                    <a:pt x="695" y="7120"/>
                    <a:pt x="690" y="7119"/>
                  </a:cubicBezTo>
                  <a:cubicBezTo>
                    <a:pt x="671" y="7115"/>
                    <a:pt x="650" y="7113"/>
                    <a:pt x="629" y="7113"/>
                  </a:cubicBezTo>
                  <a:cubicBezTo>
                    <a:pt x="616" y="7113"/>
                    <a:pt x="602" y="7114"/>
                    <a:pt x="588" y="7116"/>
                  </a:cubicBezTo>
                  <a:cubicBezTo>
                    <a:pt x="431" y="7126"/>
                    <a:pt x="285" y="7203"/>
                    <a:pt x="180" y="7324"/>
                  </a:cubicBezTo>
                  <a:cubicBezTo>
                    <a:pt x="86" y="7427"/>
                    <a:pt x="0" y="7614"/>
                    <a:pt x="33" y="7771"/>
                  </a:cubicBezTo>
                  <a:cubicBezTo>
                    <a:pt x="88" y="8061"/>
                    <a:pt x="142" y="8352"/>
                    <a:pt x="193" y="8645"/>
                  </a:cubicBezTo>
                  <a:lnTo>
                    <a:pt x="299" y="9228"/>
                  </a:lnTo>
                  <a:cubicBezTo>
                    <a:pt x="389" y="9727"/>
                    <a:pt x="494" y="10222"/>
                    <a:pt x="601" y="10718"/>
                  </a:cubicBezTo>
                  <a:cubicBezTo>
                    <a:pt x="861" y="11942"/>
                    <a:pt x="1098" y="12933"/>
                    <a:pt x="1349" y="13835"/>
                  </a:cubicBezTo>
                  <a:cubicBezTo>
                    <a:pt x="1998" y="16187"/>
                    <a:pt x="2762" y="17954"/>
                    <a:pt x="3755" y="19400"/>
                  </a:cubicBezTo>
                  <a:cubicBezTo>
                    <a:pt x="4336" y="20251"/>
                    <a:pt x="5020" y="20993"/>
                    <a:pt x="5787" y="21608"/>
                  </a:cubicBezTo>
                  <a:cubicBezTo>
                    <a:pt x="6606" y="22266"/>
                    <a:pt x="7545" y="22789"/>
                    <a:pt x="8575" y="23161"/>
                  </a:cubicBezTo>
                  <a:cubicBezTo>
                    <a:pt x="9135" y="23362"/>
                    <a:pt x="9644" y="23507"/>
                    <a:pt x="10132" y="23601"/>
                  </a:cubicBezTo>
                  <a:lnTo>
                    <a:pt x="10133" y="23601"/>
                  </a:lnTo>
                  <a:cubicBezTo>
                    <a:pt x="10564" y="23685"/>
                    <a:pt x="11007" y="23734"/>
                    <a:pt x="11548" y="23759"/>
                  </a:cubicBezTo>
                  <a:cubicBezTo>
                    <a:pt x="11724" y="23769"/>
                    <a:pt x="11903" y="23773"/>
                    <a:pt x="12084" y="23773"/>
                  </a:cubicBezTo>
                  <a:cubicBezTo>
                    <a:pt x="12791" y="23773"/>
                    <a:pt x="13530" y="23702"/>
                    <a:pt x="14289" y="23563"/>
                  </a:cubicBezTo>
                  <a:cubicBezTo>
                    <a:pt x="16225" y="23206"/>
                    <a:pt x="18142" y="22470"/>
                    <a:pt x="19992" y="21368"/>
                  </a:cubicBezTo>
                  <a:cubicBezTo>
                    <a:pt x="19890" y="21114"/>
                    <a:pt x="19798" y="20855"/>
                    <a:pt x="19712" y="20602"/>
                  </a:cubicBezTo>
                  <a:lnTo>
                    <a:pt x="19692" y="20545"/>
                  </a:lnTo>
                  <a:cubicBezTo>
                    <a:pt x="19547" y="20118"/>
                    <a:pt x="19405" y="19765"/>
                    <a:pt x="19254" y="19436"/>
                  </a:cubicBezTo>
                  <a:cubicBezTo>
                    <a:pt x="19054" y="19015"/>
                    <a:pt x="18788" y="18609"/>
                    <a:pt x="18470" y="18234"/>
                  </a:cubicBezTo>
                  <a:cubicBezTo>
                    <a:pt x="18161" y="17869"/>
                    <a:pt x="17772" y="17555"/>
                    <a:pt x="17344" y="17328"/>
                  </a:cubicBezTo>
                  <a:cubicBezTo>
                    <a:pt x="17040" y="17165"/>
                    <a:pt x="16699" y="17051"/>
                    <a:pt x="16331" y="16980"/>
                  </a:cubicBezTo>
                  <a:cubicBezTo>
                    <a:pt x="16246" y="16964"/>
                    <a:pt x="16164" y="16950"/>
                    <a:pt x="16078" y="16941"/>
                  </a:cubicBezTo>
                  <a:cubicBezTo>
                    <a:pt x="15896" y="16916"/>
                    <a:pt x="15708" y="16904"/>
                    <a:pt x="15512" y="16904"/>
                  </a:cubicBezTo>
                  <a:cubicBezTo>
                    <a:pt x="15262" y="16904"/>
                    <a:pt x="15000" y="16924"/>
                    <a:pt x="14721" y="16964"/>
                  </a:cubicBezTo>
                  <a:cubicBezTo>
                    <a:pt x="14283" y="17030"/>
                    <a:pt x="13825" y="17145"/>
                    <a:pt x="13322" y="17315"/>
                  </a:cubicBezTo>
                  <a:cubicBezTo>
                    <a:pt x="12878" y="17464"/>
                    <a:pt x="12444" y="17651"/>
                    <a:pt x="11999" y="17846"/>
                  </a:cubicBezTo>
                  <a:cubicBezTo>
                    <a:pt x="11643" y="18003"/>
                    <a:pt x="11107" y="18220"/>
                    <a:pt x="10563" y="18307"/>
                  </a:cubicBezTo>
                  <a:cubicBezTo>
                    <a:pt x="10408" y="18331"/>
                    <a:pt x="10259" y="18342"/>
                    <a:pt x="10125" y="18342"/>
                  </a:cubicBezTo>
                  <a:cubicBezTo>
                    <a:pt x="10061" y="18342"/>
                    <a:pt x="10001" y="18340"/>
                    <a:pt x="9945" y="18335"/>
                  </a:cubicBezTo>
                  <a:cubicBezTo>
                    <a:pt x="9904" y="18329"/>
                    <a:pt x="9860" y="18322"/>
                    <a:pt x="9819" y="18314"/>
                  </a:cubicBezTo>
                  <a:cubicBezTo>
                    <a:pt x="9744" y="18300"/>
                    <a:pt x="9672" y="18280"/>
                    <a:pt x="9589" y="18247"/>
                  </a:cubicBezTo>
                  <a:cubicBezTo>
                    <a:pt x="9589" y="18187"/>
                    <a:pt x="9589" y="18129"/>
                    <a:pt x="9593" y="18072"/>
                  </a:cubicBezTo>
                  <a:cubicBezTo>
                    <a:pt x="9623" y="17009"/>
                    <a:pt x="9879" y="16187"/>
                    <a:pt x="10367" y="15558"/>
                  </a:cubicBezTo>
                  <a:cubicBezTo>
                    <a:pt x="10787" y="15008"/>
                    <a:pt x="11432" y="14602"/>
                    <a:pt x="12184" y="14413"/>
                  </a:cubicBezTo>
                  <a:cubicBezTo>
                    <a:pt x="12620" y="14299"/>
                    <a:pt x="13097" y="14242"/>
                    <a:pt x="13628" y="14242"/>
                  </a:cubicBezTo>
                  <a:cubicBezTo>
                    <a:pt x="13929" y="14242"/>
                    <a:pt x="14248" y="14261"/>
                    <a:pt x="14586" y="14297"/>
                  </a:cubicBezTo>
                  <a:cubicBezTo>
                    <a:pt x="14852" y="14326"/>
                    <a:pt x="15136" y="14369"/>
                    <a:pt x="15426" y="14424"/>
                  </a:cubicBezTo>
                  <a:cubicBezTo>
                    <a:pt x="15935" y="14521"/>
                    <a:pt x="16446" y="14650"/>
                    <a:pt x="16990" y="14823"/>
                  </a:cubicBezTo>
                  <a:cubicBezTo>
                    <a:pt x="17331" y="14931"/>
                    <a:pt x="17710" y="15066"/>
                    <a:pt x="18146" y="15231"/>
                  </a:cubicBezTo>
                  <a:cubicBezTo>
                    <a:pt x="18464" y="15354"/>
                    <a:pt x="18773" y="15491"/>
                    <a:pt x="19080" y="15630"/>
                  </a:cubicBezTo>
                  <a:lnTo>
                    <a:pt x="19277" y="15716"/>
                  </a:lnTo>
                  <a:lnTo>
                    <a:pt x="19485" y="15808"/>
                  </a:lnTo>
                  <a:cubicBezTo>
                    <a:pt x="19927" y="16002"/>
                    <a:pt x="20366" y="16197"/>
                    <a:pt x="20802" y="16406"/>
                  </a:cubicBezTo>
                  <a:cubicBezTo>
                    <a:pt x="21176" y="16581"/>
                    <a:pt x="21665" y="16821"/>
                    <a:pt x="22139" y="17122"/>
                  </a:cubicBezTo>
                  <a:cubicBezTo>
                    <a:pt x="22623" y="17425"/>
                    <a:pt x="23017" y="17726"/>
                    <a:pt x="23340" y="18042"/>
                  </a:cubicBezTo>
                  <a:cubicBezTo>
                    <a:pt x="23461" y="18156"/>
                    <a:pt x="23576" y="18276"/>
                    <a:pt x="23686" y="18398"/>
                  </a:cubicBezTo>
                  <a:cubicBezTo>
                    <a:pt x="24021" y="18043"/>
                    <a:pt x="24328" y="17682"/>
                    <a:pt x="24608" y="17315"/>
                  </a:cubicBezTo>
                  <a:cubicBezTo>
                    <a:pt x="25898" y="15630"/>
                    <a:pt x="26684" y="13784"/>
                    <a:pt x="26878" y="11978"/>
                  </a:cubicBezTo>
                  <a:cubicBezTo>
                    <a:pt x="26931" y="11468"/>
                    <a:pt x="26944" y="10961"/>
                    <a:pt x="26915" y="10472"/>
                  </a:cubicBezTo>
                  <a:cubicBezTo>
                    <a:pt x="26886" y="10011"/>
                    <a:pt x="26810" y="9530"/>
                    <a:pt x="26672" y="8957"/>
                  </a:cubicBezTo>
                  <a:cubicBezTo>
                    <a:pt x="26536" y="8382"/>
                    <a:pt x="26358" y="7873"/>
                    <a:pt x="26141" y="7442"/>
                  </a:cubicBezTo>
                  <a:cubicBezTo>
                    <a:pt x="25990" y="7139"/>
                    <a:pt x="25839" y="6896"/>
                    <a:pt x="25664" y="6680"/>
                  </a:cubicBezTo>
                  <a:cubicBezTo>
                    <a:pt x="25474" y="6448"/>
                    <a:pt x="25265" y="6235"/>
                    <a:pt x="25033" y="6057"/>
                  </a:cubicBezTo>
                  <a:cubicBezTo>
                    <a:pt x="24518" y="5652"/>
                    <a:pt x="23916" y="5385"/>
                    <a:pt x="23291" y="5124"/>
                  </a:cubicBezTo>
                  <a:cubicBezTo>
                    <a:pt x="22619" y="4846"/>
                    <a:pt x="22017" y="4585"/>
                    <a:pt x="21453" y="4226"/>
                  </a:cubicBezTo>
                  <a:lnTo>
                    <a:pt x="21405" y="4201"/>
                  </a:lnTo>
                  <a:lnTo>
                    <a:pt x="21407" y="4197"/>
                  </a:lnTo>
                  <a:cubicBezTo>
                    <a:pt x="20914" y="3857"/>
                    <a:pt x="20446" y="3463"/>
                    <a:pt x="19995" y="3083"/>
                  </a:cubicBezTo>
                  <a:cubicBezTo>
                    <a:pt x="19208" y="2419"/>
                    <a:pt x="18391" y="1732"/>
                    <a:pt x="17420" y="1313"/>
                  </a:cubicBezTo>
                  <a:cubicBezTo>
                    <a:pt x="17084" y="1167"/>
                    <a:pt x="16723" y="1057"/>
                    <a:pt x="16314" y="980"/>
                  </a:cubicBezTo>
                  <a:cubicBezTo>
                    <a:pt x="15864" y="892"/>
                    <a:pt x="15366" y="849"/>
                    <a:pt x="14750" y="839"/>
                  </a:cubicBezTo>
                  <a:cubicBezTo>
                    <a:pt x="14684" y="838"/>
                    <a:pt x="14618" y="838"/>
                    <a:pt x="14553" y="838"/>
                  </a:cubicBezTo>
                  <a:cubicBezTo>
                    <a:pt x="14231" y="838"/>
                    <a:pt x="13911" y="848"/>
                    <a:pt x="13589" y="858"/>
                  </a:cubicBezTo>
                  <a:cubicBezTo>
                    <a:pt x="13279" y="869"/>
                    <a:pt x="12962" y="880"/>
                    <a:pt x="12646" y="880"/>
                  </a:cubicBezTo>
                  <a:cubicBezTo>
                    <a:pt x="12479" y="880"/>
                    <a:pt x="12312" y="877"/>
                    <a:pt x="12146" y="869"/>
                  </a:cubicBezTo>
                  <a:cubicBezTo>
                    <a:pt x="11818" y="846"/>
                    <a:pt x="11531" y="810"/>
                    <a:pt x="11261" y="761"/>
                  </a:cubicBezTo>
                  <a:cubicBezTo>
                    <a:pt x="10899" y="693"/>
                    <a:pt x="10567" y="589"/>
                    <a:pt x="10247" y="489"/>
                  </a:cubicBezTo>
                  <a:cubicBezTo>
                    <a:pt x="9750" y="333"/>
                    <a:pt x="9269" y="188"/>
                    <a:pt x="8767" y="94"/>
                  </a:cubicBezTo>
                  <a:lnTo>
                    <a:pt x="8602" y="65"/>
                  </a:lnTo>
                  <a:cubicBezTo>
                    <a:pt x="8338" y="22"/>
                    <a:pt x="8072" y="1"/>
                    <a:pt x="7803" y="1"/>
                  </a:cubicBezTo>
                  <a:close/>
                </a:path>
              </a:pathLst>
            </a:custGeom>
            <a:solidFill>
              <a:srgbClr val="EC6A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9" name="Google Shape;6569;p16"/>
            <p:cNvSpPr/>
            <p:nvPr/>
          </p:nvSpPr>
          <p:spPr>
            <a:xfrm>
              <a:off x="4615225" y="4560275"/>
              <a:ext cx="615175" cy="158525"/>
            </a:xfrm>
            <a:custGeom>
              <a:avLst/>
              <a:gdLst/>
              <a:ahLst/>
              <a:cxnLst/>
              <a:rect l="l" t="t" r="r" b="b"/>
              <a:pathLst>
                <a:path w="24607" h="6341" extrusionOk="0">
                  <a:moveTo>
                    <a:pt x="20452" y="5308"/>
                  </a:moveTo>
                  <a:lnTo>
                    <a:pt x="20452" y="5308"/>
                  </a:lnTo>
                  <a:cubicBezTo>
                    <a:pt x="20454" y="5308"/>
                    <a:pt x="20456" y="5309"/>
                    <a:pt x="20458" y="5310"/>
                  </a:cubicBezTo>
                  <a:lnTo>
                    <a:pt x="20458" y="5310"/>
                  </a:lnTo>
                  <a:cubicBezTo>
                    <a:pt x="20456" y="5310"/>
                    <a:pt x="20454" y="5309"/>
                    <a:pt x="20452" y="5308"/>
                  </a:cubicBezTo>
                  <a:close/>
                  <a:moveTo>
                    <a:pt x="20462" y="5312"/>
                  </a:moveTo>
                  <a:cubicBezTo>
                    <a:pt x="20462" y="5312"/>
                    <a:pt x="20463" y="5314"/>
                    <a:pt x="20465" y="5314"/>
                  </a:cubicBezTo>
                  <a:cubicBezTo>
                    <a:pt x="20465" y="5314"/>
                    <a:pt x="20466" y="5314"/>
                    <a:pt x="20466" y="5314"/>
                  </a:cubicBezTo>
                  <a:lnTo>
                    <a:pt x="20466" y="5314"/>
                  </a:lnTo>
                  <a:lnTo>
                    <a:pt x="20462" y="5312"/>
                  </a:lnTo>
                  <a:close/>
                  <a:moveTo>
                    <a:pt x="20466" y="5314"/>
                  </a:moveTo>
                  <a:lnTo>
                    <a:pt x="20470" y="5315"/>
                  </a:lnTo>
                  <a:lnTo>
                    <a:pt x="20470" y="5315"/>
                  </a:lnTo>
                  <a:cubicBezTo>
                    <a:pt x="20469" y="5314"/>
                    <a:pt x="20467" y="5314"/>
                    <a:pt x="20466" y="5314"/>
                  </a:cubicBezTo>
                  <a:close/>
                  <a:moveTo>
                    <a:pt x="20470" y="5315"/>
                  </a:moveTo>
                  <a:lnTo>
                    <a:pt x="20470" y="5315"/>
                  </a:lnTo>
                  <a:cubicBezTo>
                    <a:pt x="20472" y="5316"/>
                    <a:pt x="20475" y="5318"/>
                    <a:pt x="20478" y="5318"/>
                  </a:cubicBezTo>
                  <a:lnTo>
                    <a:pt x="20470" y="5315"/>
                  </a:lnTo>
                  <a:close/>
                  <a:moveTo>
                    <a:pt x="20479" y="5315"/>
                  </a:moveTo>
                  <a:cubicBezTo>
                    <a:pt x="20483" y="5315"/>
                    <a:pt x="20485" y="5318"/>
                    <a:pt x="20486" y="5318"/>
                  </a:cubicBezTo>
                  <a:cubicBezTo>
                    <a:pt x="20485" y="5318"/>
                    <a:pt x="20481" y="5315"/>
                    <a:pt x="20479" y="5315"/>
                  </a:cubicBezTo>
                  <a:close/>
                  <a:moveTo>
                    <a:pt x="7067" y="1"/>
                  </a:moveTo>
                  <a:cubicBezTo>
                    <a:pt x="6870" y="1"/>
                    <a:pt x="6670" y="12"/>
                    <a:pt x="6471" y="35"/>
                  </a:cubicBezTo>
                  <a:cubicBezTo>
                    <a:pt x="5931" y="94"/>
                    <a:pt x="5394" y="238"/>
                    <a:pt x="4888" y="381"/>
                  </a:cubicBezTo>
                  <a:cubicBezTo>
                    <a:pt x="4220" y="571"/>
                    <a:pt x="3661" y="746"/>
                    <a:pt x="3134" y="946"/>
                  </a:cubicBezTo>
                  <a:cubicBezTo>
                    <a:pt x="2660" y="1120"/>
                    <a:pt x="2252" y="1311"/>
                    <a:pt x="1889" y="1526"/>
                  </a:cubicBezTo>
                  <a:cubicBezTo>
                    <a:pt x="1549" y="1723"/>
                    <a:pt x="1240" y="1967"/>
                    <a:pt x="967" y="2254"/>
                  </a:cubicBezTo>
                  <a:cubicBezTo>
                    <a:pt x="719" y="2511"/>
                    <a:pt x="512" y="2826"/>
                    <a:pt x="345" y="3194"/>
                  </a:cubicBezTo>
                  <a:cubicBezTo>
                    <a:pt x="187" y="3540"/>
                    <a:pt x="75" y="3928"/>
                    <a:pt x="0" y="4386"/>
                  </a:cubicBezTo>
                  <a:cubicBezTo>
                    <a:pt x="118" y="4245"/>
                    <a:pt x="237" y="4111"/>
                    <a:pt x="365" y="3979"/>
                  </a:cubicBezTo>
                  <a:cubicBezTo>
                    <a:pt x="691" y="3646"/>
                    <a:pt x="1047" y="3336"/>
                    <a:pt x="1437" y="3074"/>
                  </a:cubicBezTo>
                  <a:cubicBezTo>
                    <a:pt x="2195" y="2572"/>
                    <a:pt x="3078" y="2234"/>
                    <a:pt x="3996" y="2217"/>
                  </a:cubicBezTo>
                  <a:cubicBezTo>
                    <a:pt x="4022" y="2217"/>
                    <a:pt x="4048" y="2216"/>
                    <a:pt x="4074" y="2216"/>
                  </a:cubicBezTo>
                  <a:cubicBezTo>
                    <a:pt x="4531" y="2216"/>
                    <a:pt x="4988" y="2276"/>
                    <a:pt x="5425" y="2412"/>
                  </a:cubicBezTo>
                  <a:cubicBezTo>
                    <a:pt x="5942" y="2570"/>
                    <a:pt x="6434" y="2799"/>
                    <a:pt x="6885" y="3095"/>
                  </a:cubicBezTo>
                  <a:cubicBezTo>
                    <a:pt x="7300" y="3367"/>
                    <a:pt x="7682" y="3678"/>
                    <a:pt x="8057" y="3999"/>
                  </a:cubicBezTo>
                  <a:cubicBezTo>
                    <a:pt x="8404" y="4300"/>
                    <a:pt x="8750" y="4601"/>
                    <a:pt x="9131" y="4860"/>
                  </a:cubicBezTo>
                  <a:cubicBezTo>
                    <a:pt x="9404" y="5038"/>
                    <a:pt x="9692" y="5189"/>
                    <a:pt x="10000" y="5293"/>
                  </a:cubicBezTo>
                  <a:cubicBezTo>
                    <a:pt x="10280" y="5383"/>
                    <a:pt x="10566" y="5433"/>
                    <a:pt x="10860" y="5451"/>
                  </a:cubicBezTo>
                  <a:cubicBezTo>
                    <a:pt x="10915" y="5453"/>
                    <a:pt x="10970" y="5454"/>
                    <a:pt x="11025" y="5454"/>
                  </a:cubicBezTo>
                  <a:cubicBezTo>
                    <a:pt x="11370" y="5454"/>
                    <a:pt x="11710" y="5416"/>
                    <a:pt x="12049" y="5350"/>
                  </a:cubicBezTo>
                  <a:cubicBezTo>
                    <a:pt x="12430" y="5262"/>
                    <a:pt x="12788" y="5114"/>
                    <a:pt x="13138" y="4942"/>
                  </a:cubicBezTo>
                  <a:cubicBezTo>
                    <a:pt x="13140" y="4940"/>
                    <a:pt x="13141" y="4940"/>
                    <a:pt x="13144" y="4939"/>
                  </a:cubicBezTo>
                  <a:cubicBezTo>
                    <a:pt x="13145" y="4939"/>
                    <a:pt x="13145" y="4937"/>
                    <a:pt x="13147" y="4937"/>
                  </a:cubicBezTo>
                  <a:cubicBezTo>
                    <a:pt x="13147" y="4934"/>
                    <a:pt x="13148" y="4934"/>
                    <a:pt x="13151" y="4934"/>
                  </a:cubicBezTo>
                  <a:lnTo>
                    <a:pt x="13153" y="4933"/>
                  </a:lnTo>
                  <a:lnTo>
                    <a:pt x="13154" y="4933"/>
                  </a:lnTo>
                  <a:cubicBezTo>
                    <a:pt x="13405" y="4804"/>
                    <a:pt x="13655" y="4666"/>
                    <a:pt x="13907" y="4535"/>
                  </a:cubicBezTo>
                  <a:cubicBezTo>
                    <a:pt x="14154" y="4406"/>
                    <a:pt x="14405" y="4278"/>
                    <a:pt x="14669" y="4179"/>
                  </a:cubicBezTo>
                  <a:cubicBezTo>
                    <a:pt x="14935" y="4078"/>
                    <a:pt x="15212" y="3997"/>
                    <a:pt x="15494" y="3958"/>
                  </a:cubicBezTo>
                  <a:cubicBezTo>
                    <a:pt x="15650" y="3938"/>
                    <a:pt x="15806" y="3928"/>
                    <a:pt x="15963" y="3928"/>
                  </a:cubicBezTo>
                  <a:cubicBezTo>
                    <a:pt x="16123" y="3928"/>
                    <a:pt x="16283" y="3938"/>
                    <a:pt x="16442" y="3958"/>
                  </a:cubicBezTo>
                  <a:cubicBezTo>
                    <a:pt x="16564" y="3975"/>
                    <a:pt x="16686" y="3992"/>
                    <a:pt x="16806" y="4015"/>
                  </a:cubicBezTo>
                  <a:cubicBezTo>
                    <a:pt x="17374" y="4123"/>
                    <a:pt x="17922" y="4313"/>
                    <a:pt x="18460" y="4524"/>
                  </a:cubicBezTo>
                  <a:cubicBezTo>
                    <a:pt x="19120" y="4781"/>
                    <a:pt x="19768" y="5069"/>
                    <a:pt x="20436" y="5304"/>
                  </a:cubicBezTo>
                  <a:cubicBezTo>
                    <a:pt x="20440" y="5304"/>
                    <a:pt x="20443" y="5305"/>
                    <a:pt x="20447" y="5306"/>
                  </a:cubicBezTo>
                  <a:cubicBezTo>
                    <a:pt x="20449" y="5306"/>
                    <a:pt x="20449" y="5306"/>
                    <a:pt x="20450" y="5308"/>
                  </a:cubicBezTo>
                  <a:cubicBezTo>
                    <a:pt x="20451" y="5308"/>
                    <a:pt x="20451" y="5308"/>
                    <a:pt x="20452" y="5308"/>
                  </a:cubicBezTo>
                  <a:lnTo>
                    <a:pt x="20452" y="5308"/>
                  </a:lnTo>
                  <a:cubicBezTo>
                    <a:pt x="20452" y="5308"/>
                    <a:pt x="20452" y="5308"/>
                    <a:pt x="20452" y="5308"/>
                  </a:cubicBezTo>
                  <a:lnTo>
                    <a:pt x="20452" y="5308"/>
                  </a:lnTo>
                  <a:cubicBezTo>
                    <a:pt x="20452" y="5308"/>
                    <a:pt x="20452" y="5308"/>
                    <a:pt x="20452" y="5308"/>
                  </a:cubicBezTo>
                  <a:lnTo>
                    <a:pt x="20452" y="5308"/>
                  </a:lnTo>
                  <a:cubicBezTo>
                    <a:pt x="20452" y="5308"/>
                    <a:pt x="20452" y="5308"/>
                    <a:pt x="20452" y="5308"/>
                  </a:cubicBezTo>
                  <a:lnTo>
                    <a:pt x="20452" y="5308"/>
                  </a:lnTo>
                  <a:cubicBezTo>
                    <a:pt x="20455" y="5311"/>
                    <a:pt x="20458" y="5311"/>
                    <a:pt x="20462" y="5312"/>
                  </a:cubicBezTo>
                  <a:cubicBezTo>
                    <a:pt x="20460" y="5312"/>
                    <a:pt x="20459" y="5311"/>
                    <a:pt x="20458" y="5310"/>
                  </a:cubicBezTo>
                  <a:lnTo>
                    <a:pt x="20458" y="5310"/>
                  </a:lnTo>
                  <a:cubicBezTo>
                    <a:pt x="20461" y="5311"/>
                    <a:pt x="20464" y="5311"/>
                    <a:pt x="20466" y="5312"/>
                  </a:cubicBezTo>
                  <a:cubicBezTo>
                    <a:pt x="20473" y="5315"/>
                    <a:pt x="20481" y="5318"/>
                    <a:pt x="20488" y="5319"/>
                  </a:cubicBezTo>
                  <a:lnTo>
                    <a:pt x="20486" y="5318"/>
                  </a:lnTo>
                  <a:lnTo>
                    <a:pt x="20486" y="5318"/>
                  </a:lnTo>
                  <a:cubicBezTo>
                    <a:pt x="20775" y="5411"/>
                    <a:pt x="21068" y="5495"/>
                    <a:pt x="21367" y="5548"/>
                  </a:cubicBezTo>
                  <a:cubicBezTo>
                    <a:pt x="21599" y="5588"/>
                    <a:pt x="21831" y="5627"/>
                    <a:pt x="22063" y="5667"/>
                  </a:cubicBezTo>
                  <a:cubicBezTo>
                    <a:pt x="22503" y="5749"/>
                    <a:pt x="22942" y="5835"/>
                    <a:pt x="23375" y="5946"/>
                  </a:cubicBezTo>
                  <a:cubicBezTo>
                    <a:pt x="23770" y="6048"/>
                    <a:pt x="24163" y="6162"/>
                    <a:pt x="24542" y="6316"/>
                  </a:cubicBezTo>
                  <a:cubicBezTo>
                    <a:pt x="24564" y="6325"/>
                    <a:pt x="24585" y="6332"/>
                    <a:pt x="24607" y="6341"/>
                  </a:cubicBezTo>
                  <a:cubicBezTo>
                    <a:pt x="24501" y="6234"/>
                    <a:pt x="24390" y="6139"/>
                    <a:pt x="24278" y="6053"/>
                  </a:cubicBezTo>
                  <a:cubicBezTo>
                    <a:pt x="23761" y="5644"/>
                    <a:pt x="23159" y="5378"/>
                    <a:pt x="22534" y="5117"/>
                  </a:cubicBezTo>
                  <a:cubicBezTo>
                    <a:pt x="21872" y="4845"/>
                    <a:pt x="21275" y="4588"/>
                    <a:pt x="20696" y="4223"/>
                  </a:cubicBezTo>
                  <a:lnTo>
                    <a:pt x="20650" y="4198"/>
                  </a:lnTo>
                  <a:cubicBezTo>
                    <a:pt x="20146" y="3839"/>
                    <a:pt x="19645" y="3418"/>
                    <a:pt x="19242" y="3079"/>
                  </a:cubicBezTo>
                  <a:cubicBezTo>
                    <a:pt x="18458" y="2417"/>
                    <a:pt x="17647" y="1730"/>
                    <a:pt x="16666" y="1305"/>
                  </a:cubicBezTo>
                  <a:cubicBezTo>
                    <a:pt x="16322" y="1157"/>
                    <a:pt x="15960" y="1048"/>
                    <a:pt x="15557" y="970"/>
                  </a:cubicBezTo>
                  <a:cubicBezTo>
                    <a:pt x="15106" y="894"/>
                    <a:pt x="14610" y="851"/>
                    <a:pt x="13986" y="838"/>
                  </a:cubicBezTo>
                  <a:cubicBezTo>
                    <a:pt x="13932" y="837"/>
                    <a:pt x="13879" y="837"/>
                    <a:pt x="13826" y="837"/>
                  </a:cubicBezTo>
                  <a:cubicBezTo>
                    <a:pt x="13520" y="837"/>
                    <a:pt x="13213" y="847"/>
                    <a:pt x="12908" y="855"/>
                  </a:cubicBezTo>
                  <a:lnTo>
                    <a:pt x="12825" y="858"/>
                  </a:lnTo>
                  <a:cubicBezTo>
                    <a:pt x="12527" y="870"/>
                    <a:pt x="12218" y="881"/>
                    <a:pt x="11910" y="881"/>
                  </a:cubicBezTo>
                  <a:cubicBezTo>
                    <a:pt x="11733" y="881"/>
                    <a:pt x="11556" y="878"/>
                    <a:pt x="11382" y="868"/>
                  </a:cubicBezTo>
                  <a:cubicBezTo>
                    <a:pt x="11048" y="847"/>
                    <a:pt x="10768" y="811"/>
                    <a:pt x="10497" y="761"/>
                  </a:cubicBezTo>
                  <a:cubicBezTo>
                    <a:pt x="10131" y="690"/>
                    <a:pt x="9794" y="588"/>
                    <a:pt x="9486" y="489"/>
                  </a:cubicBezTo>
                  <a:cubicBezTo>
                    <a:pt x="8944" y="322"/>
                    <a:pt x="8493" y="186"/>
                    <a:pt x="8005" y="93"/>
                  </a:cubicBezTo>
                  <a:lnTo>
                    <a:pt x="7838" y="63"/>
                  </a:lnTo>
                  <a:cubicBezTo>
                    <a:pt x="7585" y="21"/>
                    <a:pt x="7327" y="1"/>
                    <a:pt x="7067" y="1"/>
                  </a:cubicBezTo>
                  <a:close/>
                </a:path>
              </a:pathLst>
            </a:custGeom>
            <a:solidFill>
              <a:srgbClr val="F09C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0" name="Google Shape;6570;p16"/>
            <p:cNvSpPr/>
            <p:nvPr/>
          </p:nvSpPr>
          <p:spPr>
            <a:xfrm>
              <a:off x="5126075" y="4692950"/>
              <a:ext cx="250" cy="100"/>
            </a:xfrm>
            <a:custGeom>
              <a:avLst/>
              <a:gdLst/>
              <a:ahLst/>
              <a:cxnLst/>
              <a:rect l="l" t="t" r="r" b="b"/>
              <a:pathLst>
                <a:path w="10" h="4" extrusionOk="0">
                  <a:moveTo>
                    <a:pt x="1" y="1"/>
                  </a:moveTo>
                  <a:cubicBezTo>
                    <a:pt x="1" y="1"/>
                    <a:pt x="2" y="1"/>
                    <a:pt x="2" y="1"/>
                  </a:cubicBezTo>
                  <a:lnTo>
                    <a:pt x="2" y="1"/>
                  </a:lnTo>
                  <a:cubicBezTo>
                    <a:pt x="2" y="1"/>
                    <a:pt x="2" y="1"/>
                    <a:pt x="2" y="1"/>
                  </a:cubicBezTo>
                  <a:close/>
                  <a:moveTo>
                    <a:pt x="2" y="1"/>
                  </a:moveTo>
                  <a:cubicBezTo>
                    <a:pt x="4" y="1"/>
                    <a:pt x="8" y="4"/>
                    <a:pt x="9" y="4"/>
                  </a:cubicBezTo>
                  <a:cubicBezTo>
                    <a:pt x="7" y="1"/>
                    <a:pt x="5" y="1"/>
                    <a:pt x="2" y="1"/>
                  </a:cubicBezTo>
                  <a:close/>
                </a:path>
              </a:pathLst>
            </a:custGeom>
            <a:solidFill>
              <a:srgbClr val="F09C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1" name="Google Shape;6571;p16"/>
            <p:cNvSpPr/>
            <p:nvPr/>
          </p:nvSpPr>
          <p:spPr>
            <a:xfrm>
              <a:off x="5126250" y="4693025"/>
              <a:ext cx="175" cy="75"/>
            </a:xfrm>
            <a:custGeom>
              <a:avLst/>
              <a:gdLst/>
              <a:ahLst/>
              <a:cxnLst/>
              <a:rect l="l" t="t" r="r" b="b"/>
              <a:pathLst>
                <a:path w="7" h="3" extrusionOk="0">
                  <a:moveTo>
                    <a:pt x="1" y="1"/>
                  </a:moveTo>
                  <a:cubicBezTo>
                    <a:pt x="2" y="1"/>
                    <a:pt x="4" y="1"/>
                    <a:pt x="6" y="2"/>
                  </a:cubicBezTo>
                  <a:cubicBezTo>
                    <a:pt x="6" y="1"/>
                    <a:pt x="4" y="1"/>
                    <a:pt x="1" y="1"/>
                  </a:cubicBezTo>
                  <a:close/>
                </a:path>
              </a:pathLst>
            </a:custGeom>
            <a:solidFill>
              <a:srgbClr val="F09C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2" name="Google Shape;6572;p16"/>
            <p:cNvSpPr/>
            <p:nvPr/>
          </p:nvSpPr>
          <p:spPr>
            <a:xfrm>
              <a:off x="5126400" y="4693025"/>
              <a:ext cx="125" cy="75"/>
            </a:xfrm>
            <a:custGeom>
              <a:avLst/>
              <a:gdLst/>
              <a:ahLst/>
              <a:cxnLst/>
              <a:rect l="l" t="t" r="r" b="b"/>
              <a:pathLst>
                <a:path w="5" h="3" extrusionOk="0">
                  <a:moveTo>
                    <a:pt x="5" y="2"/>
                  </a:moveTo>
                  <a:cubicBezTo>
                    <a:pt x="5" y="2"/>
                    <a:pt x="3" y="2"/>
                    <a:pt x="5" y="2"/>
                  </a:cubicBezTo>
                  <a:cubicBezTo>
                    <a:pt x="3" y="2"/>
                    <a:pt x="2" y="2"/>
                    <a:pt x="0" y="1"/>
                  </a:cubicBezTo>
                  <a:cubicBezTo>
                    <a:pt x="2" y="2"/>
                    <a:pt x="3" y="2"/>
                    <a:pt x="5" y="2"/>
                  </a:cubicBezTo>
                  <a:close/>
                </a:path>
              </a:pathLst>
            </a:custGeom>
            <a:solidFill>
              <a:srgbClr val="F09C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3" name="Google Shape;6573;p16"/>
            <p:cNvSpPr/>
            <p:nvPr/>
          </p:nvSpPr>
          <p:spPr>
            <a:xfrm>
              <a:off x="4943850" y="4683725"/>
              <a:ext cx="100" cy="75"/>
            </a:xfrm>
            <a:custGeom>
              <a:avLst/>
              <a:gdLst/>
              <a:ahLst/>
              <a:cxnLst/>
              <a:rect l="l" t="t" r="r" b="b"/>
              <a:pathLst>
                <a:path w="4" h="3" extrusionOk="0">
                  <a:moveTo>
                    <a:pt x="3" y="1"/>
                  </a:moveTo>
                  <a:cubicBezTo>
                    <a:pt x="2" y="1"/>
                    <a:pt x="2" y="2"/>
                    <a:pt x="0" y="2"/>
                  </a:cubicBezTo>
                  <a:cubicBezTo>
                    <a:pt x="2" y="2"/>
                    <a:pt x="3" y="1"/>
                    <a:pt x="3" y="1"/>
                  </a:cubicBezTo>
                  <a:close/>
                </a:path>
              </a:pathLst>
            </a:custGeom>
            <a:solidFill>
              <a:srgbClr val="F09C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4" name="Google Shape;6574;p16"/>
            <p:cNvSpPr/>
            <p:nvPr/>
          </p:nvSpPr>
          <p:spPr>
            <a:xfrm>
              <a:off x="4943675" y="4683775"/>
              <a:ext cx="225" cy="150"/>
            </a:xfrm>
            <a:custGeom>
              <a:avLst/>
              <a:gdLst/>
              <a:ahLst/>
              <a:cxnLst/>
              <a:rect l="l" t="t" r="r" b="b"/>
              <a:pathLst>
                <a:path w="9" h="6" extrusionOk="0">
                  <a:moveTo>
                    <a:pt x="7" y="1"/>
                  </a:moveTo>
                  <a:cubicBezTo>
                    <a:pt x="6" y="1"/>
                    <a:pt x="4" y="2"/>
                    <a:pt x="4" y="2"/>
                  </a:cubicBezTo>
                  <a:cubicBezTo>
                    <a:pt x="3" y="4"/>
                    <a:pt x="2" y="4"/>
                    <a:pt x="0" y="6"/>
                  </a:cubicBezTo>
                  <a:cubicBezTo>
                    <a:pt x="3" y="4"/>
                    <a:pt x="4" y="2"/>
                    <a:pt x="9" y="2"/>
                  </a:cubicBezTo>
                  <a:cubicBezTo>
                    <a:pt x="8" y="1"/>
                    <a:pt x="8" y="1"/>
                    <a:pt x="7" y="1"/>
                  </a:cubicBezTo>
                  <a:close/>
                </a:path>
              </a:pathLst>
            </a:custGeom>
            <a:solidFill>
              <a:srgbClr val="F09C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5" name="Google Shape;6575;p16"/>
            <p:cNvSpPr/>
            <p:nvPr/>
          </p:nvSpPr>
          <p:spPr>
            <a:xfrm>
              <a:off x="4943625" y="4683900"/>
              <a:ext cx="75" cy="25"/>
            </a:xfrm>
            <a:custGeom>
              <a:avLst/>
              <a:gdLst/>
              <a:ahLst/>
              <a:cxnLst/>
              <a:rect l="l" t="t" r="r" b="b"/>
              <a:pathLst>
                <a:path w="3" h="1" extrusionOk="0">
                  <a:moveTo>
                    <a:pt x="2" y="1"/>
                  </a:moveTo>
                  <a:lnTo>
                    <a:pt x="1" y="1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F09C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6" name="Google Shape;6576;p16"/>
            <p:cNvSpPr/>
            <p:nvPr/>
          </p:nvSpPr>
          <p:spPr>
            <a:xfrm>
              <a:off x="5033800" y="4730025"/>
              <a:ext cx="54375" cy="218075"/>
            </a:xfrm>
            <a:custGeom>
              <a:avLst/>
              <a:gdLst/>
              <a:ahLst/>
              <a:cxnLst/>
              <a:rect l="l" t="t" r="r" b="b"/>
              <a:pathLst>
                <a:path w="2175" h="8723" extrusionOk="0">
                  <a:moveTo>
                    <a:pt x="272" y="7789"/>
                  </a:moveTo>
                  <a:cubicBezTo>
                    <a:pt x="260" y="7813"/>
                    <a:pt x="244" y="7837"/>
                    <a:pt x="231" y="7860"/>
                  </a:cubicBezTo>
                  <a:lnTo>
                    <a:pt x="231" y="7860"/>
                  </a:lnTo>
                  <a:cubicBezTo>
                    <a:pt x="243" y="7837"/>
                    <a:pt x="256" y="7813"/>
                    <a:pt x="272" y="7789"/>
                  </a:cubicBezTo>
                  <a:close/>
                  <a:moveTo>
                    <a:pt x="725" y="1"/>
                  </a:moveTo>
                  <a:cubicBezTo>
                    <a:pt x="687" y="1"/>
                    <a:pt x="651" y="12"/>
                    <a:pt x="624" y="36"/>
                  </a:cubicBezTo>
                  <a:cubicBezTo>
                    <a:pt x="546" y="95"/>
                    <a:pt x="548" y="188"/>
                    <a:pt x="592" y="266"/>
                  </a:cubicBezTo>
                  <a:cubicBezTo>
                    <a:pt x="602" y="277"/>
                    <a:pt x="609" y="292"/>
                    <a:pt x="616" y="305"/>
                  </a:cubicBezTo>
                  <a:lnTo>
                    <a:pt x="616" y="299"/>
                  </a:lnTo>
                  <a:cubicBezTo>
                    <a:pt x="776" y="585"/>
                    <a:pt x="892" y="892"/>
                    <a:pt x="983" y="1208"/>
                  </a:cubicBezTo>
                  <a:cubicBezTo>
                    <a:pt x="977" y="1191"/>
                    <a:pt x="971" y="1175"/>
                    <a:pt x="965" y="1158"/>
                  </a:cubicBezTo>
                  <a:lnTo>
                    <a:pt x="965" y="1158"/>
                  </a:lnTo>
                  <a:cubicBezTo>
                    <a:pt x="1115" y="1691"/>
                    <a:pt x="1159" y="2254"/>
                    <a:pt x="1167" y="2805"/>
                  </a:cubicBezTo>
                  <a:cubicBezTo>
                    <a:pt x="1164" y="3018"/>
                    <a:pt x="1156" y="3229"/>
                    <a:pt x="1156" y="3441"/>
                  </a:cubicBezTo>
                  <a:cubicBezTo>
                    <a:pt x="1156" y="3423"/>
                    <a:pt x="1155" y="3407"/>
                    <a:pt x="1155" y="3391"/>
                  </a:cubicBezTo>
                  <a:lnTo>
                    <a:pt x="1155" y="3513"/>
                  </a:lnTo>
                  <a:cubicBezTo>
                    <a:pt x="1155" y="3489"/>
                    <a:pt x="1156" y="3465"/>
                    <a:pt x="1156" y="3442"/>
                  </a:cubicBezTo>
                  <a:lnTo>
                    <a:pt x="1156" y="3442"/>
                  </a:lnTo>
                  <a:cubicBezTo>
                    <a:pt x="1156" y="3961"/>
                    <a:pt x="1145" y="4489"/>
                    <a:pt x="1066" y="5004"/>
                  </a:cubicBezTo>
                  <a:cubicBezTo>
                    <a:pt x="1026" y="5281"/>
                    <a:pt x="987" y="5554"/>
                    <a:pt x="927" y="5827"/>
                  </a:cubicBezTo>
                  <a:cubicBezTo>
                    <a:pt x="875" y="6063"/>
                    <a:pt x="820" y="6295"/>
                    <a:pt x="757" y="6531"/>
                  </a:cubicBezTo>
                  <a:cubicBezTo>
                    <a:pt x="624" y="7006"/>
                    <a:pt x="444" y="7467"/>
                    <a:pt x="203" y="7903"/>
                  </a:cubicBezTo>
                  <a:cubicBezTo>
                    <a:pt x="140" y="8007"/>
                    <a:pt x="74" y="8112"/>
                    <a:pt x="0" y="8211"/>
                  </a:cubicBezTo>
                  <a:cubicBezTo>
                    <a:pt x="200" y="8282"/>
                    <a:pt x="410" y="8358"/>
                    <a:pt x="638" y="8447"/>
                  </a:cubicBezTo>
                  <a:cubicBezTo>
                    <a:pt x="861" y="8535"/>
                    <a:pt x="1079" y="8628"/>
                    <a:pt x="1296" y="8723"/>
                  </a:cubicBezTo>
                  <a:cubicBezTo>
                    <a:pt x="1386" y="8583"/>
                    <a:pt x="1467" y="8437"/>
                    <a:pt x="1543" y="8290"/>
                  </a:cubicBezTo>
                  <a:cubicBezTo>
                    <a:pt x="1732" y="7924"/>
                    <a:pt x="1847" y="7522"/>
                    <a:pt x="1949" y="7126"/>
                  </a:cubicBezTo>
                  <a:cubicBezTo>
                    <a:pt x="2053" y="6731"/>
                    <a:pt x="2120" y="6328"/>
                    <a:pt x="2143" y="5921"/>
                  </a:cubicBezTo>
                  <a:cubicBezTo>
                    <a:pt x="2155" y="5707"/>
                    <a:pt x="2165" y="5491"/>
                    <a:pt x="2169" y="5277"/>
                  </a:cubicBezTo>
                  <a:cubicBezTo>
                    <a:pt x="2175" y="5033"/>
                    <a:pt x="2162" y="4792"/>
                    <a:pt x="2155" y="4547"/>
                  </a:cubicBezTo>
                  <a:cubicBezTo>
                    <a:pt x="2143" y="4117"/>
                    <a:pt x="2115" y="3681"/>
                    <a:pt x="2043" y="3258"/>
                  </a:cubicBezTo>
                  <a:cubicBezTo>
                    <a:pt x="2005" y="3047"/>
                    <a:pt x="1945" y="2841"/>
                    <a:pt x="1889" y="2637"/>
                  </a:cubicBezTo>
                  <a:cubicBezTo>
                    <a:pt x="1833" y="2430"/>
                    <a:pt x="1776" y="2224"/>
                    <a:pt x="1709" y="2021"/>
                  </a:cubicBezTo>
                  <a:cubicBezTo>
                    <a:pt x="1595" y="1658"/>
                    <a:pt x="1454" y="1303"/>
                    <a:pt x="1307" y="951"/>
                  </a:cubicBezTo>
                  <a:cubicBezTo>
                    <a:pt x="1179" y="645"/>
                    <a:pt x="1026" y="348"/>
                    <a:pt x="853" y="63"/>
                  </a:cubicBezTo>
                  <a:cubicBezTo>
                    <a:pt x="832" y="32"/>
                    <a:pt x="799" y="10"/>
                    <a:pt x="762" y="4"/>
                  </a:cubicBezTo>
                  <a:cubicBezTo>
                    <a:pt x="749" y="2"/>
                    <a:pt x="737" y="1"/>
                    <a:pt x="725" y="1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7" name="Google Shape;6577;p16"/>
            <p:cNvSpPr/>
            <p:nvPr/>
          </p:nvSpPr>
          <p:spPr>
            <a:xfrm>
              <a:off x="5057850" y="4774350"/>
              <a:ext cx="54200" cy="176775"/>
            </a:xfrm>
            <a:custGeom>
              <a:avLst/>
              <a:gdLst/>
              <a:ahLst/>
              <a:cxnLst/>
              <a:rect l="l" t="t" r="r" b="b"/>
              <a:pathLst>
                <a:path w="2168" h="7071" extrusionOk="0">
                  <a:moveTo>
                    <a:pt x="1978" y="1"/>
                  </a:moveTo>
                  <a:cubicBezTo>
                    <a:pt x="1889" y="1"/>
                    <a:pt x="1792" y="69"/>
                    <a:pt x="1795" y="162"/>
                  </a:cubicBezTo>
                  <a:cubicBezTo>
                    <a:pt x="1776" y="1269"/>
                    <a:pt x="1589" y="2372"/>
                    <a:pt x="1309" y="3441"/>
                  </a:cubicBezTo>
                  <a:cubicBezTo>
                    <a:pt x="1158" y="3995"/>
                    <a:pt x="983" y="4543"/>
                    <a:pt x="772" y="5078"/>
                  </a:cubicBezTo>
                  <a:cubicBezTo>
                    <a:pt x="670" y="5340"/>
                    <a:pt x="559" y="5600"/>
                    <a:pt x="440" y="5855"/>
                  </a:cubicBezTo>
                  <a:cubicBezTo>
                    <a:pt x="312" y="6130"/>
                    <a:pt x="169" y="6397"/>
                    <a:pt x="31" y="6667"/>
                  </a:cubicBezTo>
                  <a:cubicBezTo>
                    <a:pt x="9" y="6708"/>
                    <a:pt x="1" y="6756"/>
                    <a:pt x="2" y="6805"/>
                  </a:cubicBezTo>
                  <a:cubicBezTo>
                    <a:pt x="205" y="6891"/>
                    <a:pt x="406" y="6981"/>
                    <a:pt x="607" y="7070"/>
                  </a:cubicBezTo>
                  <a:cubicBezTo>
                    <a:pt x="643" y="7034"/>
                    <a:pt x="671" y="6993"/>
                    <a:pt x="697" y="6943"/>
                  </a:cubicBezTo>
                  <a:cubicBezTo>
                    <a:pt x="949" y="6447"/>
                    <a:pt x="1148" y="5923"/>
                    <a:pt x="1325" y="5397"/>
                  </a:cubicBezTo>
                  <a:cubicBezTo>
                    <a:pt x="1519" y="4828"/>
                    <a:pt x="1675" y="4248"/>
                    <a:pt x="1806" y="3661"/>
                  </a:cubicBezTo>
                  <a:cubicBezTo>
                    <a:pt x="1938" y="3072"/>
                    <a:pt x="2029" y="2476"/>
                    <a:pt x="2093" y="1877"/>
                  </a:cubicBezTo>
                  <a:cubicBezTo>
                    <a:pt x="2151" y="1305"/>
                    <a:pt x="2168" y="733"/>
                    <a:pt x="2164" y="159"/>
                  </a:cubicBezTo>
                  <a:cubicBezTo>
                    <a:pt x="2162" y="80"/>
                    <a:pt x="2085" y="15"/>
                    <a:pt x="2013" y="2"/>
                  </a:cubicBezTo>
                  <a:cubicBezTo>
                    <a:pt x="2012" y="3"/>
                    <a:pt x="2011" y="3"/>
                    <a:pt x="2009" y="3"/>
                  </a:cubicBezTo>
                  <a:cubicBezTo>
                    <a:pt x="2007" y="3"/>
                    <a:pt x="2004" y="2"/>
                    <a:pt x="2000" y="2"/>
                  </a:cubicBezTo>
                  <a:cubicBezTo>
                    <a:pt x="1993" y="1"/>
                    <a:pt x="1985" y="1"/>
                    <a:pt x="1978" y="1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8" name="Google Shape;6578;p16"/>
            <p:cNvSpPr/>
            <p:nvPr/>
          </p:nvSpPr>
          <p:spPr>
            <a:xfrm>
              <a:off x="5045350" y="4737000"/>
              <a:ext cx="111350" cy="213625"/>
            </a:xfrm>
            <a:custGeom>
              <a:avLst/>
              <a:gdLst/>
              <a:ahLst/>
              <a:cxnLst/>
              <a:rect l="l" t="t" r="r" b="b"/>
              <a:pathLst>
                <a:path w="4454" h="8545" extrusionOk="0">
                  <a:moveTo>
                    <a:pt x="4181" y="0"/>
                  </a:moveTo>
                  <a:cubicBezTo>
                    <a:pt x="4052" y="0"/>
                    <a:pt x="3920" y="100"/>
                    <a:pt x="3913" y="234"/>
                  </a:cubicBezTo>
                  <a:cubicBezTo>
                    <a:pt x="3882" y="706"/>
                    <a:pt x="3793" y="1169"/>
                    <a:pt x="3672" y="1627"/>
                  </a:cubicBezTo>
                  <a:lnTo>
                    <a:pt x="3672" y="1627"/>
                  </a:lnTo>
                  <a:cubicBezTo>
                    <a:pt x="3676" y="1612"/>
                    <a:pt x="3680" y="1597"/>
                    <a:pt x="3683" y="1583"/>
                  </a:cubicBezTo>
                  <a:lnTo>
                    <a:pt x="3683" y="1583"/>
                  </a:lnTo>
                  <a:cubicBezTo>
                    <a:pt x="3530" y="2141"/>
                    <a:pt x="3332" y="2684"/>
                    <a:pt x="3115" y="3220"/>
                  </a:cubicBezTo>
                  <a:cubicBezTo>
                    <a:pt x="2921" y="3700"/>
                    <a:pt x="2721" y="4181"/>
                    <a:pt x="2470" y="4629"/>
                  </a:cubicBezTo>
                  <a:cubicBezTo>
                    <a:pt x="1734" y="5850"/>
                    <a:pt x="601" y="6791"/>
                    <a:pt x="1" y="8099"/>
                  </a:cubicBezTo>
                  <a:cubicBezTo>
                    <a:pt x="58" y="8121"/>
                    <a:pt x="119" y="8142"/>
                    <a:pt x="179" y="8167"/>
                  </a:cubicBezTo>
                  <a:cubicBezTo>
                    <a:pt x="480" y="8284"/>
                    <a:pt x="773" y="8414"/>
                    <a:pt x="1066" y="8544"/>
                  </a:cubicBezTo>
                  <a:cubicBezTo>
                    <a:pt x="1140" y="8396"/>
                    <a:pt x="1217" y="8250"/>
                    <a:pt x="1301" y="8105"/>
                  </a:cubicBezTo>
                  <a:cubicBezTo>
                    <a:pt x="1621" y="7570"/>
                    <a:pt x="1994" y="7071"/>
                    <a:pt x="2361" y="6565"/>
                  </a:cubicBezTo>
                  <a:cubicBezTo>
                    <a:pt x="2764" y="6002"/>
                    <a:pt x="3146" y="5416"/>
                    <a:pt x="3422" y="4777"/>
                  </a:cubicBezTo>
                  <a:cubicBezTo>
                    <a:pt x="3558" y="4457"/>
                    <a:pt x="3662" y="4119"/>
                    <a:pt x="3768" y="3787"/>
                  </a:cubicBezTo>
                  <a:cubicBezTo>
                    <a:pt x="3893" y="3407"/>
                    <a:pt x="4004" y="3022"/>
                    <a:pt x="4104" y="2634"/>
                  </a:cubicBezTo>
                  <a:cubicBezTo>
                    <a:pt x="4301" y="1870"/>
                    <a:pt x="4420" y="1093"/>
                    <a:pt x="4449" y="300"/>
                  </a:cubicBezTo>
                  <a:cubicBezTo>
                    <a:pt x="4453" y="161"/>
                    <a:pt x="4377" y="31"/>
                    <a:pt x="4234" y="3"/>
                  </a:cubicBezTo>
                  <a:cubicBezTo>
                    <a:pt x="4229" y="3"/>
                    <a:pt x="4225" y="4"/>
                    <a:pt x="4222" y="4"/>
                  </a:cubicBezTo>
                  <a:cubicBezTo>
                    <a:pt x="4219" y="4"/>
                    <a:pt x="4216" y="3"/>
                    <a:pt x="4213" y="3"/>
                  </a:cubicBezTo>
                  <a:cubicBezTo>
                    <a:pt x="4203" y="1"/>
                    <a:pt x="4192" y="0"/>
                    <a:pt x="4181" y="0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9" name="Google Shape;6579;p16"/>
            <p:cNvSpPr/>
            <p:nvPr/>
          </p:nvSpPr>
          <p:spPr>
            <a:xfrm>
              <a:off x="5069775" y="4800650"/>
              <a:ext cx="105550" cy="140675"/>
            </a:xfrm>
            <a:custGeom>
              <a:avLst/>
              <a:gdLst/>
              <a:ahLst/>
              <a:cxnLst/>
              <a:rect l="l" t="t" r="r" b="b"/>
              <a:pathLst>
                <a:path w="4222" h="5627" extrusionOk="0">
                  <a:moveTo>
                    <a:pt x="4019" y="1"/>
                  </a:moveTo>
                  <a:cubicBezTo>
                    <a:pt x="3949" y="1"/>
                    <a:pt x="3878" y="42"/>
                    <a:pt x="3853" y="112"/>
                  </a:cubicBezTo>
                  <a:cubicBezTo>
                    <a:pt x="3635" y="702"/>
                    <a:pt x="3359" y="1268"/>
                    <a:pt x="3047" y="1814"/>
                  </a:cubicBezTo>
                  <a:lnTo>
                    <a:pt x="3047" y="1814"/>
                  </a:lnTo>
                  <a:cubicBezTo>
                    <a:pt x="2527" y="2700"/>
                    <a:pt x="1910" y="3526"/>
                    <a:pt x="1193" y="4259"/>
                  </a:cubicBezTo>
                  <a:cubicBezTo>
                    <a:pt x="1040" y="4411"/>
                    <a:pt x="882" y="4559"/>
                    <a:pt x="719" y="4701"/>
                  </a:cubicBezTo>
                  <a:cubicBezTo>
                    <a:pt x="532" y="4864"/>
                    <a:pt x="335" y="5007"/>
                    <a:pt x="135" y="5157"/>
                  </a:cubicBezTo>
                  <a:cubicBezTo>
                    <a:pt x="21" y="5241"/>
                    <a:pt x="0" y="5414"/>
                    <a:pt x="89" y="5524"/>
                  </a:cubicBezTo>
                  <a:cubicBezTo>
                    <a:pt x="141" y="5591"/>
                    <a:pt x="219" y="5626"/>
                    <a:pt x="299" y="5626"/>
                  </a:cubicBezTo>
                  <a:cubicBezTo>
                    <a:pt x="355" y="5626"/>
                    <a:pt x="411" y="5609"/>
                    <a:pt x="459" y="5572"/>
                  </a:cubicBezTo>
                  <a:cubicBezTo>
                    <a:pt x="654" y="5421"/>
                    <a:pt x="836" y="5251"/>
                    <a:pt x="1017" y="5083"/>
                  </a:cubicBezTo>
                  <a:cubicBezTo>
                    <a:pt x="1218" y="4892"/>
                    <a:pt x="1414" y="4694"/>
                    <a:pt x="1602" y="4490"/>
                  </a:cubicBezTo>
                  <a:cubicBezTo>
                    <a:pt x="1983" y="4081"/>
                    <a:pt x="2332" y="3640"/>
                    <a:pt x="2653" y="3183"/>
                  </a:cubicBezTo>
                  <a:cubicBezTo>
                    <a:pt x="3290" y="2280"/>
                    <a:pt x="3818" y="1293"/>
                    <a:pt x="4190" y="253"/>
                  </a:cubicBezTo>
                  <a:cubicBezTo>
                    <a:pt x="4222" y="160"/>
                    <a:pt x="4186" y="55"/>
                    <a:pt x="4091" y="15"/>
                  </a:cubicBezTo>
                  <a:cubicBezTo>
                    <a:pt x="4080" y="12"/>
                    <a:pt x="4069" y="7"/>
                    <a:pt x="4057" y="5"/>
                  </a:cubicBezTo>
                  <a:cubicBezTo>
                    <a:pt x="4044" y="2"/>
                    <a:pt x="4032" y="1"/>
                    <a:pt x="4019" y="1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0" name="Google Shape;6580;p16"/>
            <p:cNvSpPr/>
            <p:nvPr/>
          </p:nvSpPr>
          <p:spPr>
            <a:xfrm>
              <a:off x="5077325" y="4777450"/>
              <a:ext cx="128525" cy="169175"/>
            </a:xfrm>
            <a:custGeom>
              <a:avLst/>
              <a:gdLst/>
              <a:ahLst/>
              <a:cxnLst/>
              <a:rect l="l" t="t" r="r" b="b"/>
              <a:pathLst>
                <a:path w="5141" h="6767" extrusionOk="0">
                  <a:moveTo>
                    <a:pt x="4967" y="0"/>
                  </a:moveTo>
                  <a:cubicBezTo>
                    <a:pt x="4906" y="0"/>
                    <a:pt x="4837" y="35"/>
                    <a:pt x="4817" y="101"/>
                  </a:cubicBezTo>
                  <a:cubicBezTo>
                    <a:pt x="4603" y="829"/>
                    <a:pt x="4273" y="1524"/>
                    <a:pt x="3898" y="2184"/>
                  </a:cubicBezTo>
                  <a:cubicBezTo>
                    <a:pt x="3351" y="3120"/>
                    <a:pt x="2689" y="3986"/>
                    <a:pt x="1928" y="4760"/>
                  </a:cubicBezTo>
                  <a:cubicBezTo>
                    <a:pt x="1930" y="4756"/>
                    <a:pt x="1935" y="4750"/>
                    <a:pt x="1938" y="4747"/>
                  </a:cubicBezTo>
                  <a:lnTo>
                    <a:pt x="1938" y="4747"/>
                  </a:lnTo>
                  <a:cubicBezTo>
                    <a:pt x="1666" y="5019"/>
                    <a:pt x="1382" y="5277"/>
                    <a:pt x="1083" y="5519"/>
                  </a:cubicBezTo>
                  <a:cubicBezTo>
                    <a:pt x="780" y="5767"/>
                    <a:pt x="458" y="5993"/>
                    <a:pt x="128" y="6207"/>
                  </a:cubicBezTo>
                  <a:cubicBezTo>
                    <a:pt x="62" y="6248"/>
                    <a:pt x="20" y="6337"/>
                    <a:pt x="12" y="6414"/>
                  </a:cubicBezTo>
                  <a:cubicBezTo>
                    <a:pt x="0" y="6494"/>
                    <a:pt x="22" y="6579"/>
                    <a:pt x="72" y="6645"/>
                  </a:cubicBezTo>
                  <a:cubicBezTo>
                    <a:pt x="124" y="6709"/>
                    <a:pt x="200" y="6752"/>
                    <a:pt x="280" y="6764"/>
                  </a:cubicBezTo>
                  <a:cubicBezTo>
                    <a:pt x="292" y="6765"/>
                    <a:pt x="304" y="6766"/>
                    <a:pt x="316" y="6766"/>
                  </a:cubicBezTo>
                  <a:cubicBezTo>
                    <a:pt x="387" y="6766"/>
                    <a:pt x="452" y="6740"/>
                    <a:pt x="510" y="6701"/>
                  </a:cubicBezTo>
                  <a:cubicBezTo>
                    <a:pt x="1041" y="6330"/>
                    <a:pt x="1523" y="5899"/>
                    <a:pt x="1975" y="5443"/>
                  </a:cubicBezTo>
                  <a:cubicBezTo>
                    <a:pt x="2473" y="4941"/>
                    <a:pt x="2930" y="4397"/>
                    <a:pt x="3345" y="3827"/>
                  </a:cubicBezTo>
                  <a:cubicBezTo>
                    <a:pt x="3740" y="3282"/>
                    <a:pt x="4089" y="2702"/>
                    <a:pt x="4395" y="2103"/>
                  </a:cubicBezTo>
                  <a:cubicBezTo>
                    <a:pt x="4700" y="1503"/>
                    <a:pt x="4937" y="875"/>
                    <a:pt x="5118" y="226"/>
                  </a:cubicBezTo>
                  <a:cubicBezTo>
                    <a:pt x="5141" y="143"/>
                    <a:pt x="5119" y="51"/>
                    <a:pt x="5030" y="13"/>
                  </a:cubicBezTo>
                  <a:cubicBezTo>
                    <a:pt x="5020" y="9"/>
                    <a:pt x="5010" y="6"/>
                    <a:pt x="4998" y="3"/>
                  </a:cubicBezTo>
                  <a:cubicBezTo>
                    <a:pt x="4988" y="1"/>
                    <a:pt x="4978" y="0"/>
                    <a:pt x="4967" y="0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1" name="Google Shape;6581;p16"/>
            <p:cNvSpPr/>
            <p:nvPr/>
          </p:nvSpPr>
          <p:spPr>
            <a:xfrm>
              <a:off x="4997000" y="4709700"/>
              <a:ext cx="36525" cy="204550"/>
            </a:xfrm>
            <a:custGeom>
              <a:avLst/>
              <a:gdLst/>
              <a:ahLst/>
              <a:cxnLst/>
              <a:rect l="l" t="t" r="r" b="b"/>
              <a:pathLst>
                <a:path w="1461" h="8182" extrusionOk="0">
                  <a:moveTo>
                    <a:pt x="721" y="4440"/>
                  </a:moveTo>
                  <a:cubicBezTo>
                    <a:pt x="721" y="4441"/>
                    <a:pt x="721" y="4442"/>
                    <a:pt x="721" y="4444"/>
                  </a:cubicBezTo>
                  <a:lnTo>
                    <a:pt x="721" y="4444"/>
                  </a:lnTo>
                  <a:cubicBezTo>
                    <a:pt x="721" y="4442"/>
                    <a:pt x="721" y="4441"/>
                    <a:pt x="721" y="4440"/>
                  </a:cubicBezTo>
                  <a:close/>
                  <a:moveTo>
                    <a:pt x="240" y="0"/>
                  </a:moveTo>
                  <a:cubicBezTo>
                    <a:pt x="213" y="0"/>
                    <a:pt x="186" y="6"/>
                    <a:pt x="160" y="17"/>
                  </a:cubicBezTo>
                  <a:cubicBezTo>
                    <a:pt x="45" y="68"/>
                    <a:pt x="0" y="197"/>
                    <a:pt x="42" y="310"/>
                  </a:cubicBezTo>
                  <a:cubicBezTo>
                    <a:pt x="131" y="543"/>
                    <a:pt x="208" y="777"/>
                    <a:pt x="276" y="1016"/>
                  </a:cubicBezTo>
                  <a:cubicBezTo>
                    <a:pt x="594" y="2160"/>
                    <a:pt x="713" y="3338"/>
                    <a:pt x="724" y="4521"/>
                  </a:cubicBezTo>
                  <a:lnTo>
                    <a:pt x="724" y="4521"/>
                  </a:lnTo>
                  <a:cubicBezTo>
                    <a:pt x="723" y="4495"/>
                    <a:pt x="721" y="4469"/>
                    <a:pt x="721" y="4444"/>
                  </a:cubicBezTo>
                  <a:lnTo>
                    <a:pt x="721" y="4444"/>
                  </a:lnTo>
                  <a:cubicBezTo>
                    <a:pt x="725" y="5537"/>
                    <a:pt x="625" y="6621"/>
                    <a:pt x="553" y="7710"/>
                  </a:cubicBezTo>
                  <a:cubicBezTo>
                    <a:pt x="544" y="7825"/>
                    <a:pt x="566" y="7927"/>
                    <a:pt x="638" y="8020"/>
                  </a:cubicBezTo>
                  <a:cubicBezTo>
                    <a:pt x="705" y="8107"/>
                    <a:pt x="806" y="8167"/>
                    <a:pt x="915" y="8178"/>
                  </a:cubicBezTo>
                  <a:cubicBezTo>
                    <a:pt x="933" y="8181"/>
                    <a:pt x="951" y="8182"/>
                    <a:pt x="969" y="8182"/>
                  </a:cubicBezTo>
                  <a:cubicBezTo>
                    <a:pt x="1062" y="8182"/>
                    <a:pt x="1152" y="8152"/>
                    <a:pt x="1224" y="8097"/>
                  </a:cubicBezTo>
                  <a:cubicBezTo>
                    <a:pt x="1307" y="8032"/>
                    <a:pt x="1379" y="7924"/>
                    <a:pt x="1383" y="7818"/>
                  </a:cubicBezTo>
                  <a:cubicBezTo>
                    <a:pt x="1445" y="6525"/>
                    <a:pt x="1461" y="5227"/>
                    <a:pt x="1359" y="3938"/>
                  </a:cubicBezTo>
                  <a:cubicBezTo>
                    <a:pt x="1309" y="3305"/>
                    <a:pt x="1217" y="2675"/>
                    <a:pt x="1077" y="2053"/>
                  </a:cubicBezTo>
                  <a:cubicBezTo>
                    <a:pt x="929" y="1396"/>
                    <a:pt x="712" y="760"/>
                    <a:pt x="453" y="138"/>
                  </a:cubicBezTo>
                  <a:cubicBezTo>
                    <a:pt x="422" y="68"/>
                    <a:pt x="356" y="20"/>
                    <a:pt x="287" y="6"/>
                  </a:cubicBezTo>
                  <a:cubicBezTo>
                    <a:pt x="272" y="2"/>
                    <a:pt x="256" y="0"/>
                    <a:pt x="240" y="0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2" name="Google Shape;6582;p16"/>
            <p:cNvSpPr/>
            <p:nvPr/>
          </p:nvSpPr>
          <p:spPr>
            <a:xfrm>
              <a:off x="5028125" y="4767475"/>
              <a:ext cx="30625" cy="145825"/>
            </a:xfrm>
            <a:custGeom>
              <a:avLst/>
              <a:gdLst/>
              <a:ahLst/>
              <a:cxnLst/>
              <a:rect l="l" t="t" r="r" b="b"/>
              <a:pathLst>
                <a:path w="1225" h="5833" extrusionOk="0">
                  <a:moveTo>
                    <a:pt x="181" y="4773"/>
                  </a:moveTo>
                  <a:cubicBezTo>
                    <a:pt x="180" y="4776"/>
                    <a:pt x="179" y="4779"/>
                    <a:pt x="178" y="4782"/>
                  </a:cubicBezTo>
                  <a:cubicBezTo>
                    <a:pt x="179" y="4779"/>
                    <a:pt x="180" y="4776"/>
                    <a:pt x="181" y="4773"/>
                  </a:cubicBezTo>
                  <a:close/>
                  <a:moveTo>
                    <a:pt x="175" y="4800"/>
                  </a:moveTo>
                  <a:lnTo>
                    <a:pt x="175" y="4800"/>
                  </a:lnTo>
                  <a:cubicBezTo>
                    <a:pt x="174" y="4802"/>
                    <a:pt x="174" y="4803"/>
                    <a:pt x="174" y="4805"/>
                  </a:cubicBezTo>
                  <a:lnTo>
                    <a:pt x="174" y="4805"/>
                  </a:lnTo>
                  <a:cubicBezTo>
                    <a:pt x="174" y="4803"/>
                    <a:pt x="174" y="4802"/>
                    <a:pt x="175" y="4800"/>
                  </a:cubicBezTo>
                  <a:close/>
                  <a:moveTo>
                    <a:pt x="172" y="4809"/>
                  </a:moveTo>
                  <a:lnTo>
                    <a:pt x="172" y="4809"/>
                  </a:lnTo>
                  <a:cubicBezTo>
                    <a:pt x="172" y="4812"/>
                    <a:pt x="171" y="4816"/>
                    <a:pt x="170" y="4819"/>
                  </a:cubicBezTo>
                  <a:lnTo>
                    <a:pt x="172" y="4809"/>
                  </a:lnTo>
                  <a:close/>
                  <a:moveTo>
                    <a:pt x="593" y="0"/>
                  </a:moveTo>
                  <a:cubicBezTo>
                    <a:pt x="576" y="0"/>
                    <a:pt x="560" y="2"/>
                    <a:pt x="543" y="4"/>
                  </a:cubicBezTo>
                  <a:cubicBezTo>
                    <a:pt x="380" y="27"/>
                    <a:pt x="223" y="201"/>
                    <a:pt x="265" y="374"/>
                  </a:cubicBezTo>
                  <a:cubicBezTo>
                    <a:pt x="413" y="990"/>
                    <a:pt x="480" y="1616"/>
                    <a:pt x="492" y="2247"/>
                  </a:cubicBezTo>
                  <a:cubicBezTo>
                    <a:pt x="493" y="3098"/>
                    <a:pt x="387" y="3947"/>
                    <a:pt x="181" y="4773"/>
                  </a:cubicBezTo>
                  <a:lnTo>
                    <a:pt x="181" y="4773"/>
                  </a:lnTo>
                  <a:cubicBezTo>
                    <a:pt x="182" y="4768"/>
                    <a:pt x="184" y="4763"/>
                    <a:pt x="186" y="4759"/>
                  </a:cubicBezTo>
                  <a:lnTo>
                    <a:pt x="186" y="4759"/>
                  </a:lnTo>
                  <a:cubicBezTo>
                    <a:pt x="183" y="4769"/>
                    <a:pt x="180" y="4780"/>
                    <a:pt x="178" y="4789"/>
                  </a:cubicBezTo>
                  <a:lnTo>
                    <a:pt x="178" y="4789"/>
                  </a:lnTo>
                  <a:cubicBezTo>
                    <a:pt x="178" y="4787"/>
                    <a:pt x="178" y="4784"/>
                    <a:pt x="178" y="4782"/>
                  </a:cubicBezTo>
                  <a:lnTo>
                    <a:pt x="178" y="4782"/>
                  </a:lnTo>
                  <a:cubicBezTo>
                    <a:pt x="178" y="4788"/>
                    <a:pt x="176" y="4794"/>
                    <a:pt x="175" y="4800"/>
                  </a:cubicBezTo>
                  <a:lnTo>
                    <a:pt x="175" y="4800"/>
                  </a:lnTo>
                  <a:lnTo>
                    <a:pt x="176" y="4798"/>
                  </a:lnTo>
                  <a:lnTo>
                    <a:pt x="176" y="4798"/>
                  </a:lnTo>
                  <a:cubicBezTo>
                    <a:pt x="175" y="4798"/>
                    <a:pt x="175" y="4799"/>
                    <a:pt x="175" y="4800"/>
                  </a:cubicBezTo>
                  <a:lnTo>
                    <a:pt x="175" y="4800"/>
                  </a:lnTo>
                  <a:cubicBezTo>
                    <a:pt x="175" y="4800"/>
                    <a:pt x="175" y="4800"/>
                    <a:pt x="175" y="4800"/>
                  </a:cubicBezTo>
                  <a:lnTo>
                    <a:pt x="175" y="4800"/>
                  </a:lnTo>
                  <a:lnTo>
                    <a:pt x="172" y="4809"/>
                  </a:lnTo>
                  <a:lnTo>
                    <a:pt x="172" y="4809"/>
                  </a:lnTo>
                  <a:cubicBezTo>
                    <a:pt x="173" y="4808"/>
                    <a:pt x="173" y="4806"/>
                    <a:pt x="174" y="4805"/>
                  </a:cubicBezTo>
                  <a:lnTo>
                    <a:pt x="174" y="4805"/>
                  </a:lnTo>
                  <a:cubicBezTo>
                    <a:pt x="169" y="4824"/>
                    <a:pt x="163" y="4846"/>
                    <a:pt x="157" y="4863"/>
                  </a:cubicBezTo>
                  <a:cubicBezTo>
                    <a:pt x="161" y="4848"/>
                    <a:pt x="164" y="4833"/>
                    <a:pt x="168" y="4818"/>
                  </a:cubicBezTo>
                  <a:lnTo>
                    <a:pt x="168" y="4818"/>
                  </a:lnTo>
                  <a:cubicBezTo>
                    <a:pt x="128" y="4960"/>
                    <a:pt x="91" y="5102"/>
                    <a:pt x="49" y="5243"/>
                  </a:cubicBezTo>
                  <a:cubicBezTo>
                    <a:pt x="15" y="5358"/>
                    <a:pt x="0" y="5458"/>
                    <a:pt x="51" y="5573"/>
                  </a:cubicBezTo>
                  <a:cubicBezTo>
                    <a:pt x="94" y="5674"/>
                    <a:pt x="177" y="5757"/>
                    <a:pt x="278" y="5800"/>
                  </a:cubicBezTo>
                  <a:cubicBezTo>
                    <a:pt x="330" y="5822"/>
                    <a:pt x="385" y="5833"/>
                    <a:pt x="441" y="5833"/>
                  </a:cubicBezTo>
                  <a:cubicBezTo>
                    <a:pt x="498" y="5833"/>
                    <a:pt x="555" y="5821"/>
                    <a:pt x="608" y="5797"/>
                  </a:cubicBezTo>
                  <a:cubicBezTo>
                    <a:pt x="697" y="5760"/>
                    <a:pt x="809" y="5671"/>
                    <a:pt x="836" y="5572"/>
                  </a:cubicBezTo>
                  <a:cubicBezTo>
                    <a:pt x="1066" y="4707"/>
                    <a:pt x="1185" y="3814"/>
                    <a:pt x="1204" y="2917"/>
                  </a:cubicBezTo>
                  <a:cubicBezTo>
                    <a:pt x="1224" y="2027"/>
                    <a:pt x="1134" y="1142"/>
                    <a:pt x="911" y="280"/>
                  </a:cubicBezTo>
                  <a:cubicBezTo>
                    <a:pt x="888" y="194"/>
                    <a:pt x="859" y="122"/>
                    <a:pt x="787" y="66"/>
                  </a:cubicBezTo>
                  <a:cubicBezTo>
                    <a:pt x="746" y="36"/>
                    <a:pt x="697" y="15"/>
                    <a:pt x="647" y="6"/>
                  </a:cubicBezTo>
                  <a:cubicBezTo>
                    <a:pt x="629" y="2"/>
                    <a:pt x="611" y="0"/>
                    <a:pt x="593" y="0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3" name="Google Shape;6583;p16"/>
            <p:cNvSpPr/>
            <p:nvPr/>
          </p:nvSpPr>
          <p:spPr>
            <a:xfrm>
              <a:off x="4655150" y="4652800"/>
              <a:ext cx="63225" cy="221200"/>
            </a:xfrm>
            <a:custGeom>
              <a:avLst/>
              <a:gdLst/>
              <a:ahLst/>
              <a:cxnLst/>
              <a:rect l="l" t="t" r="r" b="b"/>
              <a:pathLst>
                <a:path w="2529" h="8848" extrusionOk="0">
                  <a:moveTo>
                    <a:pt x="549" y="1"/>
                  </a:moveTo>
                  <a:cubicBezTo>
                    <a:pt x="427" y="1"/>
                    <a:pt x="343" y="92"/>
                    <a:pt x="317" y="206"/>
                  </a:cubicBezTo>
                  <a:cubicBezTo>
                    <a:pt x="232" y="544"/>
                    <a:pt x="160" y="886"/>
                    <a:pt x="108" y="1232"/>
                  </a:cubicBezTo>
                  <a:cubicBezTo>
                    <a:pt x="51" y="1604"/>
                    <a:pt x="25" y="1983"/>
                    <a:pt x="16" y="2359"/>
                  </a:cubicBezTo>
                  <a:cubicBezTo>
                    <a:pt x="1" y="3092"/>
                    <a:pt x="67" y="3826"/>
                    <a:pt x="176" y="4550"/>
                  </a:cubicBezTo>
                  <a:cubicBezTo>
                    <a:pt x="289" y="5282"/>
                    <a:pt x="497" y="6002"/>
                    <a:pt x="747" y="6699"/>
                  </a:cubicBezTo>
                  <a:cubicBezTo>
                    <a:pt x="994" y="7391"/>
                    <a:pt x="1318" y="8052"/>
                    <a:pt x="1705" y="8673"/>
                  </a:cubicBezTo>
                  <a:cubicBezTo>
                    <a:pt x="1754" y="8735"/>
                    <a:pt x="1815" y="8781"/>
                    <a:pt x="1886" y="8814"/>
                  </a:cubicBezTo>
                  <a:cubicBezTo>
                    <a:pt x="1942" y="8837"/>
                    <a:pt x="2000" y="8848"/>
                    <a:pt x="2059" y="8848"/>
                  </a:cubicBezTo>
                  <a:cubicBezTo>
                    <a:pt x="2120" y="8848"/>
                    <a:pt x="2180" y="8836"/>
                    <a:pt x="2235" y="8813"/>
                  </a:cubicBezTo>
                  <a:cubicBezTo>
                    <a:pt x="2342" y="8765"/>
                    <a:pt x="2428" y="8679"/>
                    <a:pt x="2472" y="8573"/>
                  </a:cubicBezTo>
                  <a:cubicBezTo>
                    <a:pt x="2511" y="8475"/>
                    <a:pt x="2528" y="8324"/>
                    <a:pt x="2471" y="8225"/>
                  </a:cubicBezTo>
                  <a:cubicBezTo>
                    <a:pt x="2162" y="7694"/>
                    <a:pt x="1875" y="7151"/>
                    <a:pt x="1619" y="6591"/>
                  </a:cubicBezTo>
                  <a:cubicBezTo>
                    <a:pt x="1369" y="6038"/>
                    <a:pt x="1160" y="5466"/>
                    <a:pt x="992" y="4882"/>
                  </a:cubicBezTo>
                  <a:cubicBezTo>
                    <a:pt x="872" y="4448"/>
                    <a:pt x="766" y="4011"/>
                    <a:pt x="699" y="3567"/>
                  </a:cubicBezTo>
                  <a:cubicBezTo>
                    <a:pt x="623" y="3091"/>
                    <a:pt x="592" y="2611"/>
                    <a:pt x="587" y="2130"/>
                  </a:cubicBezTo>
                  <a:lnTo>
                    <a:pt x="587" y="2130"/>
                  </a:lnTo>
                  <a:cubicBezTo>
                    <a:pt x="590" y="1506"/>
                    <a:pt x="644" y="877"/>
                    <a:pt x="783" y="268"/>
                  </a:cubicBezTo>
                  <a:cubicBezTo>
                    <a:pt x="809" y="146"/>
                    <a:pt x="704" y="27"/>
                    <a:pt x="591" y="5"/>
                  </a:cubicBezTo>
                  <a:cubicBezTo>
                    <a:pt x="585" y="4"/>
                    <a:pt x="582" y="3"/>
                    <a:pt x="578" y="3"/>
                  </a:cubicBezTo>
                  <a:cubicBezTo>
                    <a:pt x="568" y="1"/>
                    <a:pt x="558" y="1"/>
                    <a:pt x="549" y="1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4" name="Google Shape;6584;p16"/>
            <p:cNvSpPr/>
            <p:nvPr/>
          </p:nvSpPr>
          <p:spPr>
            <a:xfrm>
              <a:off x="4673525" y="4684075"/>
              <a:ext cx="39250" cy="183975"/>
            </a:xfrm>
            <a:custGeom>
              <a:avLst/>
              <a:gdLst/>
              <a:ahLst/>
              <a:cxnLst/>
              <a:rect l="l" t="t" r="r" b="b"/>
              <a:pathLst>
                <a:path w="1570" h="7359" extrusionOk="0">
                  <a:moveTo>
                    <a:pt x="784" y="4625"/>
                  </a:moveTo>
                  <a:cubicBezTo>
                    <a:pt x="787" y="4637"/>
                    <a:pt x="791" y="4649"/>
                    <a:pt x="794" y="4662"/>
                  </a:cubicBezTo>
                  <a:lnTo>
                    <a:pt x="794" y="4662"/>
                  </a:lnTo>
                  <a:cubicBezTo>
                    <a:pt x="792" y="4649"/>
                    <a:pt x="787" y="4637"/>
                    <a:pt x="784" y="4625"/>
                  </a:cubicBezTo>
                  <a:close/>
                  <a:moveTo>
                    <a:pt x="236" y="0"/>
                  </a:moveTo>
                  <a:cubicBezTo>
                    <a:pt x="176" y="0"/>
                    <a:pt x="126" y="45"/>
                    <a:pt x="116" y="107"/>
                  </a:cubicBezTo>
                  <a:cubicBezTo>
                    <a:pt x="70" y="389"/>
                    <a:pt x="37" y="672"/>
                    <a:pt x="21" y="958"/>
                  </a:cubicBezTo>
                  <a:cubicBezTo>
                    <a:pt x="1" y="1254"/>
                    <a:pt x="2" y="1551"/>
                    <a:pt x="12" y="1847"/>
                  </a:cubicBezTo>
                  <a:cubicBezTo>
                    <a:pt x="34" y="2472"/>
                    <a:pt x="122" y="3096"/>
                    <a:pt x="236" y="3710"/>
                  </a:cubicBezTo>
                  <a:cubicBezTo>
                    <a:pt x="347" y="4301"/>
                    <a:pt x="489" y="4885"/>
                    <a:pt x="640" y="5465"/>
                  </a:cubicBezTo>
                  <a:cubicBezTo>
                    <a:pt x="797" y="6058"/>
                    <a:pt x="978" y="6645"/>
                    <a:pt x="1157" y="7231"/>
                  </a:cubicBezTo>
                  <a:cubicBezTo>
                    <a:pt x="1173" y="7282"/>
                    <a:pt x="1223" y="7322"/>
                    <a:pt x="1271" y="7342"/>
                  </a:cubicBezTo>
                  <a:cubicBezTo>
                    <a:pt x="1296" y="7353"/>
                    <a:pt x="1324" y="7358"/>
                    <a:pt x="1352" y="7358"/>
                  </a:cubicBezTo>
                  <a:cubicBezTo>
                    <a:pt x="1380" y="7358"/>
                    <a:pt x="1408" y="7353"/>
                    <a:pt x="1434" y="7342"/>
                  </a:cubicBezTo>
                  <a:cubicBezTo>
                    <a:pt x="1483" y="7320"/>
                    <a:pt x="1523" y="7279"/>
                    <a:pt x="1545" y="7229"/>
                  </a:cubicBezTo>
                  <a:cubicBezTo>
                    <a:pt x="1569" y="7174"/>
                    <a:pt x="1564" y="7121"/>
                    <a:pt x="1545" y="7066"/>
                  </a:cubicBezTo>
                  <a:cubicBezTo>
                    <a:pt x="1419" y="6660"/>
                    <a:pt x="1286" y="6258"/>
                    <a:pt x="1161" y="5853"/>
                  </a:cubicBezTo>
                  <a:cubicBezTo>
                    <a:pt x="1037" y="5456"/>
                    <a:pt x="909" y="5061"/>
                    <a:pt x="794" y="4662"/>
                  </a:cubicBezTo>
                  <a:lnTo>
                    <a:pt x="794" y="4662"/>
                  </a:lnTo>
                  <a:cubicBezTo>
                    <a:pt x="795" y="4664"/>
                    <a:pt x="795" y="4666"/>
                    <a:pt x="795" y="4668"/>
                  </a:cubicBezTo>
                  <a:cubicBezTo>
                    <a:pt x="499" y="3606"/>
                    <a:pt x="292" y="2517"/>
                    <a:pt x="274" y="1414"/>
                  </a:cubicBezTo>
                  <a:lnTo>
                    <a:pt x="274" y="1419"/>
                  </a:lnTo>
                  <a:cubicBezTo>
                    <a:pt x="272" y="991"/>
                    <a:pt x="300" y="563"/>
                    <a:pt x="360" y="139"/>
                  </a:cubicBezTo>
                  <a:cubicBezTo>
                    <a:pt x="370" y="74"/>
                    <a:pt x="323" y="15"/>
                    <a:pt x="262" y="3"/>
                  </a:cubicBezTo>
                  <a:cubicBezTo>
                    <a:pt x="258" y="1"/>
                    <a:pt x="254" y="1"/>
                    <a:pt x="252" y="1"/>
                  </a:cubicBezTo>
                  <a:cubicBezTo>
                    <a:pt x="247" y="0"/>
                    <a:pt x="242" y="0"/>
                    <a:pt x="236" y="0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5" name="Google Shape;6585;p16"/>
            <p:cNvSpPr/>
            <p:nvPr/>
          </p:nvSpPr>
          <p:spPr>
            <a:xfrm>
              <a:off x="4687425" y="4649350"/>
              <a:ext cx="24925" cy="229050"/>
            </a:xfrm>
            <a:custGeom>
              <a:avLst/>
              <a:gdLst/>
              <a:ahLst/>
              <a:cxnLst/>
              <a:rect l="l" t="t" r="r" b="b"/>
              <a:pathLst>
                <a:path w="997" h="9162" extrusionOk="0">
                  <a:moveTo>
                    <a:pt x="319" y="0"/>
                  </a:moveTo>
                  <a:cubicBezTo>
                    <a:pt x="304" y="0"/>
                    <a:pt x="288" y="1"/>
                    <a:pt x="271" y="4"/>
                  </a:cubicBezTo>
                  <a:cubicBezTo>
                    <a:pt x="154" y="20"/>
                    <a:pt x="60" y="139"/>
                    <a:pt x="83" y="257"/>
                  </a:cubicBezTo>
                  <a:cubicBezTo>
                    <a:pt x="284" y="1331"/>
                    <a:pt x="367" y="2418"/>
                    <a:pt x="378" y="3509"/>
                  </a:cubicBezTo>
                  <a:cubicBezTo>
                    <a:pt x="384" y="4356"/>
                    <a:pt x="343" y="5202"/>
                    <a:pt x="269" y="6044"/>
                  </a:cubicBezTo>
                  <a:cubicBezTo>
                    <a:pt x="192" y="6937"/>
                    <a:pt x="90" y="7829"/>
                    <a:pt x="17" y="8724"/>
                  </a:cubicBezTo>
                  <a:cubicBezTo>
                    <a:pt x="1" y="8936"/>
                    <a:pt x="134" y="9132"/>
                    <a:pt x="354" y="9158"/>
                  </a:cubicBezTo>
                  <a:cubicBezTo>
                    <a:pt x="371" y="9160"/>
                    <a:pt x="388" y="9161"/>
                    <a:pt x="405" y="9161"/>
                  </a:cubicBezTo>
                  <a:cubicBezTo>
                    <a:pt x="595" y="9161"/>
                    <a:pt x="771" y="9016"/>
                    <a:pt x="791" y="8823"/>
                  </a:cubicBezTo>
                  <a:cubicBezTo>
                    <a:pt x="943" y="7401"/>
                    <a:pt x="996" y="5969"/>
                    <a:pt x="986" y="4538"/>
                  </a:cubicBezTo>
                  <a:cubicBezTo>
                    <a:pt x="979" y="3830"/>
                    <a:pt x="946" y="3124"/>
                    <a:pt x="878" y="2423"/>
                  </a:cubicBezTo>
                  <a:cubicBezTo>
                    <a:pt x="804" y="1672"/>
                    <a:pt x="683" y="929"/>
                    <a:pt x="526" y="191"/>
                  </a:cubicBezTo>
                  <a:cubicBezTo>
                    <a:pt x="506" y="95"/>
                    <a:pt x="437" y="20"/>
                    <a:pt x="344" y="1"/>
                  </a:cubicBezTo>
                  <a:cubicBezTo>
                    <a:pt x="336" y="1"/>
                    <a:pt x="327" y="0"/>
                    <a:pt x="319" y="0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6" name="Google Shape;6586;p16"/>
            <p:cNvSpPr/>
            <p:nvPr/>
          </p:nvSpPr>
          <p:spPr>
            <a:xfrm>
              <a:off x="4694750" y="4653075"/>
              <a:ext cx="51875" cy="228375"/>
            </a:xfrm>
            <a:custGeom>
              <a:avLst/>
              <a:gdLst/>
              <a:ahLst/>
              <a:cxnLst/>
              <a:rect l="l" t="t" r="r" b="b"/>
              <a:pathLst>
                <a:path w="2075" h="9135" extrusionOk="0">
                  <a:moveTo>
                    <a:pt x="1372" y="1"/>
                  </a:moveTo>
                  <a:cubicBezTo>
                    <a:pt x="1357" y="1"/>
                    <a:pt x="1342" y="2"/>
                    <a:pt x="1326" y="4"/>
                  </a:cubicBezTo>
                  <a:cubicBezTo>
                    <a:pt x="1164" y="27"/>
                    <a:pt x="1016" y="195"/>
                    <a:pt x="1055" y="365"/>
                  </a:cubicBezTo>
                  <a:cubicBezTo>
                    <a:pt x="1224" y="1099"/>
                    <a:pt x="1301" y="1844"/>
                    <a:pt x="1312" y="2594"/>
                  </a:cubicBezTo>
                  <a:cubicBezTo>
                    <a:pt x="1311" y="3223"/>
                    <a:pt x="1263" y="3849"/>
                    <a:pt x="1170" y="4471"/>
                  </a:cubicBezTo>
                  <a:cubicBezTo>
                    <a:pt x="1078" y="5070"/>
                    <a:pt x="947" y="5661"/>
                    <a:pt x="796" y="6249"/>
                  </a:cubicBezTo>
                  <a:lnTo>
                    <a:pt x="796" y="6249"/>
                  </a:lnTo>
                  <a:cubicBezTo>
                    <a:pt x="796" y="6247"/>
                    <a:pt x="796" y="6245"/>
                    <a:pt x="796" y="6242"/>
                  </a:cubicBezTo>
                  <a:lnTo>
                    <a:pt x="796" y="6242"/>
                  </a:lnTo>
                  <a:cubicBezTo>
                    <a:pt x="794" y="6254"/>
                    <a:pt x="789" y="6267"/>
                    <a:pt x="788" y="6277"/>
                  </a:cubicBezTo>
                  <a:cubicBezTo>
                    <a:pt x="788" y="6275"/>
                    <a:pt x="789" y="6274"/>
                    <a:pt x="789" y="6273"/>
                  </a:cubicBezTo>
                  <a:lnTo>
                    <a:pt x="789" y="6273"/>
                  </a:lnTo>
                  <a:cubicBezTo>
                    <a:pt x="784" y="6293"/>
                    <a:pt x="779" y="6314"/>
                    <a:pt x="773" y="6334"/>
                  </a:cubicBezTo>
                  <a:cubicBezTo>
                    <a:pt x="578" y="7042"/>
                    <a:pt x="344" y="7740"/>
                    <a:pt x="94" y="8430"/>
                  </a:cubicBezTo>
                  <a:cubicBezTo>
                    <a:pt x="1" y="8690"/>
                    <a:pt x="101" y="8984"/>
                    <a:pt x="366" y="9096"/>
                  </a:cubicBezTo>
                  <a:cubicBezTo>
                    <a:pt x="428" y="9122"/>
                    <a:pt x="494" y="9135"/>
                    <a:pt x="561" y="9135"/>
                  </a:cubicBezTo>
                  <a:cubicBezTo>
                    <a:pt x="629" y="9135"/>
                    <a:pt x="697" y="9121"/>
                    <a:pt x="761" y="9093"/>
                  </a:cubicBezTo>
                  <a:cubicBezTo>
                    <a:pt x="873" y="9047"/>
                    <a:pt x="995" y="8943"/>
                    <a:pt x="1032" y="8823"/>
                  </a:cubicBezTo>
                  <a:cubicBezTo>
                    <a:pt x="1470" y="7439"/>
                    <a:pt x="1831" y="6023"/>
                    <a:pt x="1980" y="4575"/>
                  </a:cubicBezTo>
                  <a:cubicBezTo>
                    <a:pt x="2053" y="3875"/>
                    <a:pt x="2075" y="3169"/>
                    <a:pt x="2037" y="2463"/>
                  </a:cubicBezTo>
                  <a:cubicBezTo>
                    <a:pt x="2000" y="1722"/>
                    <a:pt x="1874" y="991"/>
                    <a:pt x="1687" y="273"/>
                  </a:cubicBezTo>
                  <a:cubicBezTo>
                    <a:pt x="1664" y="188"/>
                    <a:pt x="1637" y="121"/>
                    <a:pt x="1565" y="65"/>
                  </a:cubicBezTo>
                  <a:cubicBezTo>
                    <a:pt x="1526" y="35"/>
                    <a:pt x="1479" y="15"/>
                    <a:pt x="1431" y="6"/>
                  </a:cubicBezTo>
                  <a:cubicBezTo>
                    <a:pt x="1411" y="3"/>
                    <a:pt x="1391" y="1"/>
                    <a:pt x="1372" y="1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7" name="Google Shape;6587;p16"/>
            <p:cNvSpPr/>
            <p:nvPr/>
          </p:nvSpPr>
          <p:spPr>
            <a:xfrm>
              <a:off x="4696900" y="4687875"/>
              <a:ext cx="31050" cy="167100"/>
            </a:xfrm>
            <a:custGeom>
              <a:avLst/>
              <a:gdLst/>
              <a:ahLst/>
              <a:cxnLst/>
              <a:rect l="l" t="t" r="r" b="b"/>
              <a:pathLst>
                <a:path w="1242" h="6684" extrusionOk="0">
                  <a:moveTo>
                    <a:pt x="868" y="1"/>
                  </a:moveTo>
                  <a:cubicBezTo>
                    <a:pt x="856" y="1"/>
                    <a:pt x="844" y="2"/>
                    <a:pt x="833" y="3"/>
                  </a:cubicBezTo>
                  <a:cubicBezTo>
                    <a:pt x="686" y="24"/>
                    <a:pt x="593" y="161"/>
                    <a:pt x="608" y="304"/>
                  </a:cubicBezTo>
                  <a:cubicBezTo>
                    <a:pt x="643" y="675"/>
                    <a:pt x="664" y="1046"/>
                    <a:pt x="667" y="1415"/>
                  </a:cubicBezTo>
                  <a:lnTo>
                    <a:pt x="667" y="1415"/>
                  </a:lnTo>
                  <a:cubicBezTo>
                    <a:pt x="666" y="2232"/>
                    <a:pt x="588" y="3046"/>
                    <a:pt x="468" y="3855"/>
                  </a:cubicBezTo>
                  <a:cubicBezTo>
                    <a:pt x="343" y="4695"/>
                    <a:pt x="176" y="5530"/>
                    <a:pt x="28" y="6366"/>
                  </a:cubicBezTo>
                  <a:cubicBezTo>
                    <a:pt x="1" y="6519"/>
                    <a:pt x="126" y="6663"/>
                    <a:pt x="272" y="6682"/>
                  </a:cubicBezTo>
                  <a:cubicBezTo>
                    <a:pt x="284" y="6683"/>
                    <a:pt x="296" y="6684"/>
                    <a:pt x="307" y="6684"/>
                  </a:cubicBezTo>
                  <a:cubicBezTo>
                    <a:pt x="450" y="6684"/>
                    <a:pt x="560" y="6577"/>
                    <a:pt x="587" y="6436"/>
                  </a:cubicBezTo>
                  <a:cubicBezTo>
                    <a:pt x="785" y="5425"/>
                    <a:pt x="970" y="4412"/>
                    <a:pt x="1094" y="3390"/>
                  </a:cubicBezTo>
                  <a:cubicBezTo>
                    <a:pt x="1216" y="2341"/>
                    <a:pt x="1242" y="1280"/>
                    <a:pt x="1134" y="230"/>
                  </a:cubicBezTo>
                  <a:cubicBezTo>
                    <a:pt x="1123" y="113"/>
                    <a:pt x="1026" y="27"/>
                    <a:pt x="917" y="6"/>
                  </a:cubicBezTo>
                  <a:cubicBezTo>
                    <a:pt x="900" y="2"/>
                    <a:pt x="884" y="1"/>
                    <a:pt x="868" y="1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8" name="Google Shape;6588;p16"/>
            <p:cNvSpPr/>
            <p:nvPr/>
          </p:nvSpPr>
          <p:spPr>
            <a:xfrm>
              <a:off x="4682475" y="4729975"/>
              <a:ext cx="13500" cy="142325"/>
            </a:xfrm>
            <a:custGeom>
              <a:avLst/>
              <a:gdLst/>
              <a:ahLst/>
              <a:cxnLst/>
              <a:rect l="l" t="t" r="r" b="b"/>
              <a:pathLst>
                <a:path w="540" h="5693" extrusionOk="0">
                  <a:moveTo>
                    <a:pt x="211" y="1"/>
                  </a:moveTo>
                  <a:cubicBezTo>
                    <a:pt x="202" y="1"/>
                    <a:pt x="192" y="2"/>
                    <a:pt x="183" y="4"/>
                  </a:cubicBezTo>
                  <a:cubicBezTo>
                    <a:pt x="130" y="11"/>
                    <a:pt x="80" y="39"/>
                    <a:pt x="45" y="84"/>
                  </a:cubicBezTo>
                  <a:cubicBezTo>
                    <a:pt x="8" y="133"/>
                    <a:pt x="1" y="185"/>
                    <a:pt x="3" y="243"/>
                  </a:cubicBezTo>
                  <a:cubicBezTo>
                    <a:pt x="45" y="1275"/>
                    <a:pt x="74" y="2303"/>
                    <a:pt x="82" y="3334"/>
                  </a:cubicBezTo>
                  <a:lnTo>
                    <a:pt x="82" y="3319"/>
                  </a:lnTo>
                  <a:lnTo>
                    <a:pt x="82" y="3319"/>
                  </a:lnTo>
                  <a:cubicBezTo>
                    <a:pt x="87" y="4022"/>
                    <a:pt x="75" y="4728"/>
                    <a:pt x="45" y="5433"/>
                  </a:cubicBezTo>
                  <a:cubicBezTo>
                    <a:pt x="44" y="5493"/>
                    <a:pt x="52" y="5551"/>
                    <a:pt x="90" y="5602"/>
                  </a:cubicBezTo>
                  <a:cubicBezTo>
                    <a:pt x="128" y="5651"/>
                    <a:pt x="183" y="5684"/>
                    <a:pt x="243" y="5691"/>
                  </a:cubicBezTo>
                  <a:cubicBezTo>
                    <a:pt x="252" y="5692"/>
                    <a:pt x="260" y="5693"/>
                    <a:pt x="269" y="5693"/>
                  </a:cubicBezTo>
                  <a:cubicBezTo>
                    <a:pt x="380" y="5693"/>
                    <a:pt x="496" y="5608"/>
                    <a:pt x="499" y="5492"/>
                  </a:cubicBezTo>
                  <a:cubicBezTo>
                    <a:pt x="535" y="4628"/>
                    <a:pt x="539" y="3762"/>
                    <a:pt x="523" y="2899"/>
                  </a:cubicBezTo>
                  <a:cubicBezTo>
                    <a:pt x="505" y="1994"/>
                    <a:pt x="462" y="1091"/>
                    <a:pt x="424" y="186"/>
                  </a:cubicBezTo>
                  <a:cubicBezTo>
                    <a:pt x="420" y="95"/>
                    <a:pt x="337" y="25"/>
                    <a:pt x="250" y="8"/>
                  </a:cubicBezTo>
                  <a:cubicBezTo>
                    <a:pt x="238" y="3"/>
                    <a:pt x="225" y="1"/>
                    <a:pt x="211" y="1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9" name="Google Shape;6589;p16"/>
            <p:cNvSpPr/>
            <p:nvPr/>
          </p:nvSpPr>
          <p:spPr>
            <a:xfrm>
              <a:off x="4748150" y="4693075"/>
              <a:ext cx="16400" cy="147600"/>
            </a:xfrm>
            <a:custGeom>
              <a:avLst/>
              <a:gdLst/>
              <a:ahLst/>
              <a:cxnLst/>
              <a:rect l="l" t="t" r="r" b="b"/>
              <a:pathLst>
                <a:path w="656" h="5904" extrusionOk="0">
                  <a:moveTo>
                    <a:pt x="512" y="1"/>
                  </a:moveTo>
                  <a:cubicBezTo>
                    <a:pt x="445" y="1"/>
                    <a:pt x="375" y="52"/>
                    <a:pt x="370" y="124"/>
                  </a:cubicBezTo>
                  <a:cubicBezTo>
                    <a:pt x="314" y="1036"/>
                    <a:pt x="282" y="1946"/>
                    <a:pt x="240" y="2860"/>
                  </a:cubicBezTo>
                  <a:cubicBezTo>
                    <a:pt x="197" y="3805"/>
                    <a:pt x="136" y="4749"/>
                    <a:pt x="15" y="5688"/>
                  </a:cubicBezTo>
                  <a:cubicBezTo>
                    <a:pt x="1" y="5791"/>
                    <a:pt x="77" y="5890"/>
                    <a:pt x="180" y="5902"/>
                  </a:cubicBezTo>
                  <a:cubicBezTo>
                    <a:pt x="188" y="5903"/>
                    <a:pt x="197" y="5904"/>
                    <a:pt x="205" y="5904"/>
                  </a:cubicBezTo>
                  <a:cubicBezTo>
                    <a:pt x="298" y="5904"/>
                    <a:pt x="382" y="5832"/>
                    <a:pt x="393" y="5737"/>
                  </a:cubicBezTo>
                  <a:cubicBezTo>
                    <a:pt x="499" y="4826"/>
                    <a:pt x="543" y="3913"/>
                    <a:pt x="572" y="2996"/>
                  </a:cubicBezTo>
                  <a:cubicBezTo>
                    <a:pt x="599" y="2050"/>
                    <a:pt x="607" y="1105"/>
                    <a:pt x="651" y="160"/>
                  </a:cubicBezTo>
                  <a:cubicBezTo>
                    <a:pt x="655" y="86"/>
                    <a:pt x="614" y="17"/>
                    <a:pt x="539" y="3"/>
                  </a:cubicBezTo>
                  <a:cubicBezTo>
                    <a:pt x="535" y="2"/>
                    <a:pt x="532" y="2"/>
                    <a:pt x="528" y="2"/>
                  </a:cubicBezTo>
                  <a:cubicBezTo>
                    <a:pt x="523" y="1"/>
                    <a:pt x="517" y="1"/>
                    <a:pt x="512" y="1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0" name="Google Shape;6590;p16"/>
            <p:cNvSpPr/>
            <p:nvPr/>
          </p:nvSpPr>
          <p:spPr>
            <a:xfrm>
              <a:off x="4752275" y="4697525"/>
              <a:ext cx="40675" cy="135125"/>
            </a:xfrm>
            <a:custGeom>
              <a:avLst/>
              <a:gdLst/>
              <a:ahLst/>
              <a:cxnLst/>
              <a:rect l="l" t="t" r="r" b="b"/>
              <a:pathLst>
                <a:path w="1627" h="5405" extrusionOk="0">
                  <a:moveTo>
                    <a:pt x="1339" y="1"/>
                  </a:moveTo>
                  <a:cubicBezTo>
                    <a:pt x="1201" y="1"/>
                    <a:pt x="1052" y="109"/>
                    <a:pt x="1049" y="254"/>
                  </a:cubicBezTo>
                  <a:cubicBezTo>
                    <a:pt x="1010" y="1246"/>
                    <a:pt x="818" y="2219"/>
                    <a:pt x="568" y="3176"/>
                  </a:cubicBezTo>
                  <a:cubicBezTo>
                    <a:pt x="406" y="3781"/>
                    <a:pt x="220" y="4381"/>
                    <a:pt x="34" y="4978"/>
                  </a:cubicBezTo>
                  <a:cubicBezTo>
                    <a:pt x="9" y="5060"/>
                    <a:pt x="1" y="5136"/>
                    <a:pt x="34" y="5218"/>
                  </a:cubicBezTo>
                  <a:cubicBezTo>
                    <a:pt x="65" y="5290"/>
                    <a:pt x="126" y="5352"/>
                    <a:pt x="199" y="5382"/>
                  </a:cubicBezTo>
                  <a:cubicBezTo>
                    <a:pt x="234" y="5397"/>
                    <a:pt x="274" y="5405"/>
                    <a:pt x="314" y="5405"/>
                  </a:cubicBezTo>
                  <a:cubicBezTo>
                    <a:pt x="436" y="5405"/>
                    <a:pt x="564" y="5337"/>
                    <a:pt x="604" y="5217"/>
                  </a:cubicBezTo>
                  <a:cubicBezTo>
                    <a:pt x="848" y="4436"/>
                    <a:pt x="1082" y="3653"/>
                    <a:pt x="1273" y="2856"/>
                  </a:cubicBezTo>
                  <a:cubicBezTo>
                    <a:pt x="1469" y="2027"/>
                    <a:pt x="1595" y="1182"/>
                    <a:pt x="1625" y="331"/>
                  </a:cubicBezTo>
                  <a:cubicBezTo>
                    <a:pt x="1627" y="249"/>
                    <a:pt x="1617" y="180"/>
                    <a:pt x="1566" y="115"/>
                  </a:cubicBezTo>
                  <a:cubicBezTo>
                    <a:pt x="1523" y="59"/>
                    <a:pt x="1461" y="19"/>
                    <a:pt x="1394" y="7"/>
                  </a:cubicBezTo>
                  <a:cubicBezTo>
                    <a:pt x="1388" y="5"/>
                    <a:pt x="1381" y="3"/>
                    <a:pt x="1374" y="3"/>
                  </a:cubicBezTo>
                  <a:cubicBezTo>
                    <a:pt x="1362" y="2"/>
                    <a:pt x="1351" y="1"/>
                    <a:pt x="1339" y="1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1" name="Google Shape;6591;p16"/>
            <p:cNvSpPr/>
            <p:nvPr/>
          </p:nvSpPr>
          <p:spPr>
            <a:xfrm>
              <a:off x="4654875" y="4727425"/>
              <a:ext cx="782175" cy="818925"/>
            </a:xfrm>
            <a:custGeom>
              <a:avLst/>
              <a:gdLst/>
              <a:ahLst/>
              <a:cxnLst/>
              <a:rect l="l" t="t" r="r" b="b"/>
              <a:pathLst>
                <a:path w="31287" h="32757" extrusionOk="0">
                  <a:moveTo>
                    <a:pt x="11278" y="7563"/>
                  </a:moveTo>
                  <a:cubicBezTo>
                    <a:pt x="11579" y="7563"/>
                    <a:pt x="11898" y="7581"/>
                    <a:pt x="12236" y="7617"/>
                  </a:cubicBezTo>
                  <a:cubicBezTo>
                    <a:pt x="12502" y="7646"/>
                    <a:pt x="12786" y="7689"/>
                    <a:pt x="13076" y="7745"/>
                  </a:cubicBezTo>
                  <a:cubicBezTo>
                    <a:pt x="13585" y="7841"/>
                    <a:pt x="14096" y="7971"/>
                    <a:pt x="14640" y="8143"/>
                  </a:cubicBezTo>
                  <a:cubicBezTo>
                    <a:pt x="14981" y="8251"/>
                    <a:pt x="15360" y="8386"/>
                    <a:pt x="15796" y="8551"/>
                  </a:cubicBezTo>
                  <a:cubicBezTo>
                    <a:pt x="16114" y="8674"/>
                    <a:pt x="16423" y="8811"/>
                    <a:pt x="16730" y="8952"/>
                  </a:cubicBezTo>
                  <a:lnTo>
                    <a:pt x="16927" y="9038"/>
                  </a:lnTo>
                  <a:lnTo>
                    <a:pt x="17135" y="9128"/>
                  </a:lnTo>
                  <a:cubicBezTo>
                    <a:pt x="17577" y="9322"/>
                    <a:pt x="18016" y="9519"/>
                    <a:pt x="18452" y="9727"/>
                  </a:cubicBezTo>
                  <a:cubicBezTo>
                    <a:pt x="18826" y="9901"/>
                    <a:pt x="19315" y="10141"/>
                    <a:pt x="19789" y="10443"/>
                  </a:cubicBezTo>
                  <a:cubicBezTo>
                    <a:pt x="20273" y="10746"/>
                    <a:pt x="20667" y="11046"/>
                    <a:pt x="20990" y="11362"/>
                  </a:cubicBezTo>
                  <a:cubicBezTo>
                    <a:pt x="21372" y="11725"/>
                    <a:pt x="21707" y="12137"/>
                    <a:pt x="21990" y="12587"/>
                  </a:cubicBezTo>
                  <a:cubicBezTo>
                    <a:pt x="22155" y="12853"/>
                    <a:pt x="22294" y="13107"/>
                    <a:pt x="22409" y="13364"/>
                  </a:cubicBezTo>
                  <a:cubicBezTo>
                    <a:pt x="22536" y="13640"/>
                    <a:pt x="22671" y="13936"/>
                    <a:pt x="22770" y="14237"/>
                  </a:cubicBezTo>
                  <a:cubicBezTo>
                    <a:pt x="22847" y="14467"/>
                    <a:pt x="22905" y="14708"/>
                    <a:pt x="22959" y="15024"/>
                  </a:cubicBezTo>
                  <a:cubicBezTo>
                    <a:pt x="22995" y="15197"/>
                    <a:pt x="23031" y="15381"/>
                    <a:pt x="23094" y="15546"/>
                  </a:cubicBezTo>
                  <a:cubicBezTo>
                    <a:pt x="23143" y="15639"/>
                    <a:pt x="23196" y="15725"/>
                    <a:pt x="23258" y="15806"/>
                  </a:cubicBezTo>
                  <a:cubicBezTo>
                    <a:pt x="23367" y="15935"/>
                    <a:pt x="23496" y="16058"/>
                    <a:pt x="23653" y="16186"/>
                  </a:cubicBezTo>
                  <a:cubicBezTo>
                    <a:pt x="23824" y="16297"/>
                    <a:pt x="24005" y="16396"/>
                    <a:pt x="24207" y="16485"/>
                  </a:cubicBezTo>
                  <a:lnTo>
                    <a:pt x="24436" y="16581"/>
                  </a:lnTo>
                  <a:lnTo>
                    <a:pt x="24518" y="16617"/>
                  </a:lnTo>
                  <a:cubicBezTo>
                    <a:pt x="24617" y="16662"/>
                    <a:pt x="24717" y="16706"/>
                    <a:pt x="24815" y="16758"/>
                  </a:cubicBezTo>
                  <a:cubicBezTo>
                    <a:pt x="25053" y="16871"/>
                    <a:pt x="25260" y="17002"/>
                    <a:pt x="25443" y="17149"/>
                  </a:cubicBezTo>
                  <a:cubicBezTo>
                    <a:pt x="25626" y="17297"/>
                    <a:pt x="25792" y="17470"/>
                    <a:pt x="25951" y="17679"/>
                  </a:cubicBezTo>
                  <a:cubicBezTo>
                    <a:pt x="26059" y="17824"/>
                    <a:pt x="26155" y="17962"/>
                    <a:pt x="26240" y="18107"/>
                  </a:cubicBezTo>
                  <a:cubicBezTo>
                    <a:pt x="26096" y="18263"/>
                    <a:pt x="25957" y="18441"/>
                    <a:pt x="25810" y="18673"/>
                  </a:cubicBezTo>
                  <a:cubicBezTo>
                    <a:pt x="25782" y="18717"/>
                    <a:pt x="25753" y="18763"/>
                    <a:pt x="25721" y="18805"/>
                  </a:cubicBezTo>
                  <a:cubicBezTo>
                    <a:pt x="25642" y="18994"/>
                    <a:pt x="25572" y="19190"/>
                    <a:pt x="25507" y="19385"/>
                  </a:cubicBezTo>
                  <a:cubicBezTo>
                    <a:pt x="25398" y="19712"/>
                    <a:pt x="25306" y="20043"/>
                    <a:pt x="25214" y="20375"/>
                  </a:cubicBezTo>
                  <a:cubicBezTo>
                    <a:pt x="25148" y="20606"/>
                    <a:pt x="25084" y="20841"/>
                    <a:pt x="25016" y="21071"/>
                  </a:cubicBezTo>
                  <a:cubicBezTo>
                    <a:pt x="24868" y="21541"/>
                    <a:pt x="24676" y="22087"/>
                    <a:pt x="24367" y="22586"/>
                  </a:cubicBezTo>
                  <a:cubicBezTo>
                    <a:pt x="24220" y="22815"/>
                    <a:pt x="24051" y="23022"/>
                    <a:pt x="23867" y="23204"/>
                  </a:cubicBezTo>
                  <a:cubicBezTo>
                    <a:pt x="23667" y="23385"/>
                    <a:pt x="23445" y="23543"/>
                    <a:pt x="23218" y="23656"/>
                  </a:cubicBezTo>
                  <a:cubicBezTo>
                    <a:pt x="23218" y="23656"/>
                    <a:pt x="23199" y="23669"/>
                    <a:pt x="23201" y="23669"/>
                  </a:cubicBezTo>
                  <a:cubicBezTo>
                    <a:pt x="23202" y="23672"/>
                    <a:pt x="23175" y="23685"/>
                    <a:pt x="23175" y="23687"/>
                  </a:cubicBezTo>
                  <a:cubicBezTo>
                    <a:pt x="22942" y="23802"/>
                    <a:pt x="22694" y="23891"/>
                    <a:pt x="22435" y="23955"/>
                  </a:cubicBezTo>
                  <a:cubicBezTo>
                    <a:pt x="22224" y="23997"/>
                    <a:pt x="22019" y="24017"/>
                    <a:pt x="21807" y="24017"/>
                  </a:cubicBezTo>
                  <a:cubicBezTo>
                    <a:pt x="21779" y="24017"/>
                    <a:pt x="21751" y="24016"/>
                    <a:pt x="21723" y="24016"/>
                  </a:cubicBezTo>
                  <a:lnTo>
                    <a:pt x="21723" y="24016"/>
                  </a:lnTo>
                  <a:lnTo>
                    <a:pt x="21781" y="24020"/>
                  </a:lnTo>
                  <a:cubicBezTo>
                    <a:pt x="21613" y="24010"/>
                    <a:pt x="21444" y="23995"/>
                    <a:pt x="21276" y="23980"/>
                  </a:cubicBezTo>
                  <a:lnTo>
                    <a:pt x="21191" y="23972"/>
                  </a:lnTo>
                  <a:cubicBezTo>
                    <a:pt x="20996" y="23952"/>
                    <a:pt x="20800" y="23941"/>
                    <a:pt x="20601" y="23938"/>
                  </a:cubicBezTo>
                  <a:cubicBezTo>
                    <a:pt x="20589" y="23938"/>
                    <a:pt x="20577" y="23938"/>
                    <a:pt x="20565" y="23938"/>
                  </a:cubicBezTo>
                  <a:cubicBezTo>
                    <a:pt x="20375" y="23938"/>
                    <a:pt x="20173" y="23960"/>
                    <a:pt x="19953" y="24006"/>
                  </a:cubicBezTo>
                  <a:cubicBezTo>
                    <a:pt x="19825" y="24031"/>
                    <a:pt x="19699" y="24067"/>
                    <a:pt x="19577" y="24109"/>
                  </a:cubicBezTo>
                  <a:cubicBezTo>
                    <a:pt x="19452" y="24151"/>
                    <a:pt x="19328" y="24208"/>
                    <a:pt x="19175" y="24278"/>
                  </a:cubicBezTo>
                  <a:cubicBezTo>
                    <a:pt x="18978" y="24367"/>
                    <a:pt x="18780" y="24465"/>
                    <a:pt x="18583" y="24560"/>
                  </a:cubicBezTo>
                  <a:cubicBezTo>
                    <a:pt x="18402" y="24648"/>
                    <a:pt x="18219" y="24735"/>
                    <a:pt x="18040" y="24820"/>
                  </a:cubicBezTo>
                  <a:cubicBezTo>
                    <a:pt x="17659" y="24998"/>
                    <a:pt x="17315" y="25122"/>
                    <a:pt x="16980" y="25198"/>
                  </a:cubicBezTo>
                  <a:cubicBezTo>
                    <a:pt x="16747" y="25243"/>
                    <a:pt x="16507" y="25265"/>
                    <a:pt x="16242" y="25265"/>
                  </a:cubicBezTo>
                  <a:cubicBezTo>
                    <a:pt x="16204" y="25265"/>
                    <a:pt x="16166" y="25265"/>
                    <a:pt x="16127" y="25264"/>
                  </a:cubicBezTo>
                  <a:cubicBezTo>
                    <a:pt x="15877" y="25251"/>
                    <a:pt x="15623" y="25221"/>
                    <a:pt x="15308" y="25159"/>
                  </a:cubicBezTo>
                  <a:lnTo>
                    <a:pt x="15304" y="25159"/>
                  </a:lnTo>
                  <a:cubicBezTo>
                    <a:pt x="15116" y="25123"/>
                    <a:pt x="14929" y="25083"/>
                    <a:pt x="14741" y="25043"/>
                  </a:cubicBezTo>
                  <a:lnTo>
                    <a:pt x="14366" y="24965"/>
                  </a:lnTo>
                  <a:cubicBezTo>
                    <a:pt x="14270" y="24943"/>
                    <a:pt x="14176" y="24926"/>
                    <a:pt x="14081" y="24908"/>
                  </a:cubicBezTo>
                  <a:cubicBezTo>
                    <a:pt x="13827" y="24860"/>
                    <a:pt x="13569" y="24818"/>
                    <a:pt x="13304" y="24781"/>
                  </a:cubicBezTo>
                  <a:cubicBezTo>
                    <a:pt x="13313" y="24613"/>
                    <a:pt x="13312" y="24445"/>
                    <a:pt x="13307" y="24274"/>
                  </a:cubicBezTo>
                  <a:cubicBezTo>
                    <a:pt x="13297" y="24053"/>
                    <a:pt x="13267" y="23822"/>
                    <a:pt x="13214" y="23582"/>
                  </a:cubicBezTo>
                  <a:cubicBezTo>
                    <a:pt x="13335" y="23560"/>
                    <a:pt x="13458" y="23547"/>
                    <a:pt x="13583" y="23543"/>
                  </a:cubicBezTo>
                  <a:cubicBezTo>
                    <a:pt x="13601" y="23543"/>
                    <a:pt x="13620" y="23543"/>
                    <a:pt x="13638" y="23543"/>
                  </a:cubicBezTo>
                  <a:cubicBezTo>
                    <a:pt x="13991" y="23543"/>
                    <a:pt x="14366" y="23582"/>
                    <a:pt x="14844" y="23672"/>
                  </a:cubicBezTo>
                  <a:cubicBezTo>
                    <a:pt x="15044" y="23711"/>
                    <a:pt x="15242" y="23751"/>
                    <a:pt x="15437" y="23794"/>
                  </a:cubicBezTo>
                  <a:lnTo>
                    <a:pt x="15620" y="23835"/>
                  </a:lnTo>
                  <a:cubicBezTo>
                    <a:pt x="15871" y="23891"/>
                    <a:pt x="16122" y="23945"/>
                    <a:pt x="16378" y="23994"/>
                  </a:cubicBezTo>
                  <a:cubicBezTo>
                    <a:pt x="16775" y="24070"/>
                    <a:pt x="17092" y="24113"/>
                    <a:pt x="17435" y="24135"/>
                  </a:cubicBezTo>
                  <a:cubicBezTo>
                    <a:pt x="17485" y="24136"/>
                    <a:pt x="17534" y="24137"/>
                    <a:pt x="17584" y="24137"/>
                  </a:cubicBezTo>
                  <a:cubicBezTo>
                    <a:pt x="17876" y="24137"/>
                    <a:pt x="18160" y="24111"/>
                    <a:pt x="18426" y="24056"/>
                  </a:cubicBezTo>
                  <a:cubicBezTo>
                    <a:pt x="18714" y="23985"/>
                    <a:pt x="18998" y="23881"/>
                    <a:pt x="19246" y="23754"/>
                  </a:cubicBezTo>
                  <a:cubicBezTo>
                    <a:pt x="19604" y="23565"/>
                    <a:pt x="19939" y="23333"/>
                    <a:pt x="20209" y="23148"/>
                  </a:cubicBezTo>
                  <a:lnTo>
                    <a:pt x="20283" y="23098"/>
                  </a:lnTo>
                  <a:cubicBezTo>
                    <a:pt x="20522" y="22938"/>
                    <a:pt x="20766" y="22775"/>
                    <a:pt x="21016" y="22630"/>
                  </a:cubicBezTo>
                  <a:cubicBezTo>
                    <a:pt x="21326" y="22450"/>
                    <a:pt x="21738" y="22229"/>
                    <a:pt x="22174" y="22135"/>
                  </a:cubicBezTo>
                  <a:cubicBezTo>
                    <a:pt x="22340" y="22097"/>
                    <a:pt x="22513" y="22068"/>
                    <a:pt x="22728" y="22035"/>
                  </a:cubicBezTo>
                  <a:lnTo>
                    <a:pt x="22797" y="22025"/>
                  </a:lnTo>
                  <a:cubicBezTo>
                    <a:pt x="22958" y="22002"/>
                    <a:pt x="23117" y="21977"/>
                    <a:pt x="23278" y="21946"/>
                  </a:cubicBezTo>
                  <a:cubicBezTo>
                    <a:pt x="23475" y="21898"/>
                    <a:pt x="23644" y="21845"/>
                    <a:pt x="23798" y="21775"/>
                  </a:cubicBezTo>
                  <a:cubicBezTo>
                    <a:pt x="23927" y="21707"/>
                    <a:pt x="24055" y="21623"/>
                    <a:pt x="24183" y="21518"/>
                  </a:cubicBezTo>
                  <a:cubicBezTo>
                    <a:pt x="24319" y="21387"/>
                    <a:pt x="24439" y="21241"/>
                    <a:pt x="24566" y="21061"/>
                  </a:cubicBezTo>
                  <a:cubicBezTo>
                    <a:pt x="24587" y="21025"/>
                    <a:pt x="24608" y="20992"/>
                    <a:pt x="24630" y="20958"/>
                  </a:cubicBezTo>
                  <a:lnTo>
                    <a:pt x="24630" y="20958"/>
                  </a:lnTo>
                  <a:cubicBezTo>
                    <a:pt x="24618" y="20975"/>
                    <a:pt x="24608" y="20986"/>
                    <a:pt x="24595" y="21004"/>
                  </a:cubicBezTo>
                  <a:cubicBezTo>
                    <a:pt x="24637" y="20814"/>
                    <a:pt x="24666" y="20624"/>
                    <a:pt x="24687" y="20431"/>
                  </a:cubicBezTo>
                  <a:cubicBezTo>
                    <a:pt x="24739" y="19974"/>
                    <a:pt x="24712" y="19500"/>
                    <a:pt x="24610" y="19026"/>
                  </a:cubicBezTo>
                  <a:cubicBezTo>
                    <a:pt x="24556" y="18803"/>
                    <a:pt x="24479" y="18588"/>
                    <a:pt x="24374" y="18384"/>
                  </a:cubicBezTo>
                  <a:cubicBezTo>
                    <a:pt x="24288" y="18204"/>
                    <a:pt x="24164" y="18028"/>
                    <a:pt x="23993" y="17844"/>
                  </a:cubicBezTo>
                  <a:cubicBezTo>
                    <a:pt x="23881" y="17716"/>
                    <a:pt x="23741" y="17603"/>
                    <a:pt x="23545" y="17470"/>
                  </a:cubicBezTo>
                  <a:cubicBezTo>
                    <a:pt x="23383" y="17364"/>
                    <a:pt x="23195" y="17269"/>
                    <a:pt x="22966" y="17185"/>
                  </a:cubicBezTo>
                  <a:cubicBezTo>
                    <a:pt x="22663" y="17064"/>
                    <a:pt x="22332" y="16976"/>
                    <a:pt x="21888" y="16892"/>
                  </a:cubicBezTo>
                  <a:lnTo>
                    <a:pt x="21695" y="16857"/>
                  </a:lnTo>
                  <a:cubicBezTo>
                    <a:pt x="21491" y="16821"/>
                    <a:pt x="21285" y="16791"/>
                    <a:pt x="21081" y="16759"/>
                  </a:cubicBezTo>
                  <a:cubicBezTo>
                    <a:pt x="20803" y="16718"/>
                    <a:pt x="20528" y="16676"/>
                    <a:pt x="20252" y="16624"/>
                  </a:cubicBezTo>
                  <a:cubicBezTo>
                    <a:pt x="19845" y="16547"/>
                    <a:pt x="19516" y="16459"/>
                    <a:pt x="19215" y="16347"/>
                  </a:cubicBezTo>
                  <a:cubicBezTo>
                    <a:pt x="18969" y="16245"/>
                    <a:pt x="18741" y="16120"/>
                    <a:pt x="18543" y="15974"/>
                  </a:cubicBezTo>
                  <a:cubicBezTo>
                    <a:pt x="18383" y="15850"/>
                    <a:pt x="18240" y="15708"/>
                    <a:pt x="18112" y="15553"/>
                  </a:cubicBezTo>
                  <a:cubicBezTo>
                    <a:pt x="17954" y="15345"/>
                    <a:pt x="17817" y="15105"/>
                    <a:pt x="17694" y="14802"/>
                  </a:cubicBezTo>
                  <a:lnTo>
                    <a:pt x="17694" y="14802"/>
                  </a:lnTo>
                  <a:lnTo>
                    <a:pt x="17708" y="14859"/>
                  </a:lnTo>
                  <a:cubicBezTo>
                    <a:pt x="17576" y="14552"/>
                    <a:pt x="17465" y="14236"/>
                    <a:pt x="17361" y="13930"/>
                  </a:cubicBezTo>
                  <a:lnTo>
                    <a:pt x="17340" y="13872"/>
                  </a:lnTo>
                  <a:cubicBezTo>
                    <a:pt x="17195" y="13446"/>
                    <a:pt x="17053" y="13093"/>
                    <a:pt x="16902" y="12764"/>
                  </a:cubicBezTo>
                  <a:cubicBezTo>
                    <a:pt x="16703" y="12343"/>
                    <a:pt x="16437" y="11936"/>
                    <a:pt x="16118" y="11561"/>
                  </a:cubicBezTo>
                  <a:cubicBezTo>
                    <a:pt x="15809" y="11197"/>
                    <a:pt x="15419" y="10882"/>
                    <a:pt x="14992" y="10655"/>
                  </a:cubicBezTo>
                  <a:cubicBezTo>
                    <a:pt x="14689" y="10493"/>
                    <a:pt x="14347" y="10378"/>
                    <a:pt x="13980" y="10308"/>
                  </a:cubicBezTo>
                  <a:cubicBezTo>
                    <a:pt x="13895" y="10292"/>
                    <a:pt x="13813" y="10277"/>
                    <a:pt x="13727" y="10269"/>
                  </a:cubicBezTo>
                  <a:cubicBezTo>
                    <a:pt x="13545" y="10244"/>
                    <a:pt x="13356" y="10231"/>
                    <a:pt x="13161" y="10231"/>
                  </a:cubicBezTo>
                  <a:cubicBezTo>
                    <a:pt x="12911" y="10231"/>
                    <a:pt x="12648" y="10251"/>
                    <a:pt x="12369" y="10292"/>
                  </a:cubicBezTo>
                  <a:cubicBezTo>
                    <a:pt x="11931" y="10358"/>
                    <a:pt x="11473" y="10473"/>
                    <a:pt x="10970" y="10642"/>
                  </a:cubicBezTo>
                  <a:cubicBezTo>
                    <a:pt x="10527" y="10792"/>
                    <a:pt x="10093" y="10978"/>
                    <a:pt x="9648" y="11174"/>
                  </a:cubicBezTo>
                  <a:cubicBezTo>
                    <a:pt x="9291" y="11330"/>
                    <a:pt x="8754" y="11547"/>
                    <a:pt x="8211" y="11635"/>
                  </a:cubicBezTo>
                  <a:cubicBezTo>
                    <a:pt x="8056" y="11658"/>
                    <a:pt x="7908" y="11670"/>
                    <a:pt x="7773" y="11670"/>
                  </a:cubicBezTo>
                  <a:cubicBezTo>
                    <a:pt x="7710" y="11670"/>
                    <a:pt x="7650" y="11667"/>
                    <a:pt x="7594" y="11662"/>
                  </a:cubicBezTo>
                  <a:cubicBezTo>
                    <a:pt x="7552" y="11656"/>
                    <a:pt x="7509" y="11649"/>
                    <a:pt x="7467" y="11642"/>
                  </a:cubicBezTo>
                  <a:cubicBezTo>
                    <a:pt x="7396" y="11620"/>
                    <a:pt x="7322" y="11603"/>
                    <a:pt x="7239" y="11567"/>
                  </a:cubicBezTo>
                  <a:cubicBezTo>
                    <a:pt x="7239" y="11508"/>
                    <a:pt x="7239" y="11451"/>
                    <a:pt x="7243" y="11393"/>
                  </a:cubicBezTo>
                  <a:cubicBezTo>
                    <a:pt x="7273" y="10331"/>
                    <a:pt x="7528" y="9508"/>
                    <a:pt x="8017" y="8880"/>
                  </a:cubicBezTo>
                  <a:cubicBezTo>
                    <a:pt x="8437" y="8328"/>
                    <a:pt x="9082" y="7922"/>
                    <a:pt x="9833" y="7734"/>
                  </a:cubicBezTo>
                  <a:cubicBezTo>
                    <a:pt x="10270" y="7619"/>
                    <a:pt x="10747" y="7563"/>
                    <a:pt x="11278" y="7563"/>
                  </a:cubicBezTo>
                  <a:close/>
                  <a:moveTo>
                    <a:pt x="6958" y="0"/>
                  </a:moveTo>
                  <a:cubicBezTo>
                    <a:pt x="6308" y="0"/>
                    <a:pt x="5666" y="123"/>
                    <a:pt x="5087" y="366"/>
                  </a:cubicBezTo>
                  <a:cubicBezTo>
                    <a:pt x="4658" y="546"/>
                    <a:pt x="4254" y="804"/>
                    <a:pt x="3888" y="1134"/>
                  </a:cubicBezTo>
                  <a:cubicBezTo>
                    <a:pt x="3545" y="1447"/>
                    <a:pt x="3247" y="1861"/>
                    <a:pt x="2956" y="2441"/>
                  </a:cubicBezTo>
                  <a:cubicBezTo>
                    <a:pt x="2491" y="3367"/>
                    <a:pt x="2282" y="4394"/>
                    <a:pt x="2111" y="5365"/>
                  </a:cubicBezTo>
                  <a:cubicBezTo>
                    <a:pt x="2086" y="5522"/>
                    <a:pt x="2057" y="5678"/>
                    <a:pt x="2031" y="5835"/>
                  </a:cubicBezTo>
                  <a:lnTo>
                    <a:pt x="1989" y="6073"/>
                  </a:lnTo>
                  <a:cubicBezTo>
                    <a:pt x="1979" y="6089"/>
                    <a:pt x="1968" y="6108"/>
                    <a:pt x="1959" y="6131"/>
                  </a:cubicBezTo>
                  <a:cubicBezTo>
                    <a:pt x="1511" y="7221"/>
                    <a:pt x="1168" y="8386"/>
                    <a:pt x="938" y="9588"/>
                  </a:cubicBezTo>
                  <a:cubicBezTo>
                    <a:pt x="865" y="9722"/>
                    <a:pt x="783" y="9854"/>
                    <a:pt x="700" y="9983"/>
                  </a:cubicBezTo>
                  <a:cubicBezTo>
                    <a:pt x="517" y="10252"/>
                    <a:pt x="294" y="10520"/>
                    <a:pt x="36" y="10784"/>
                  </a:cubicBezTo>
                  <a:cubicBezTo>
                    <a:pt x="13" y="10809"/>
                    <a:pt x="0" y="10842"/>
                    <a:pt x="3" y="10881"/>
                  </a:cubicBezTo>
                  <a:cubicBezTo>
                    <a:pt x="4" y="10922"/>
                    <a:pt x="22" y="10961"/>
                    <a:pt x="50" y="10987"/>
                  </a:cubicBezTo>
                  <a:cubicBezTo>
                    <a:pt x="70" y="11004"/>
                    <a:pt x="92" y="11016"/>
                    <a:pt x="119" y="11021"/>
                  </a:cubicBezTo>
                  <a:cubicBezTo>
                    <a:pt x="127" y="11023"/>
                    <a:pt x="134" y="11023"/>
                    <a:pt x="142" y="11023"/>
                  </a:cubicBezTo>
                  <a:cubicBezTo>
                    <a:pt x="182" y="11023"/>
                    <a:pt x="224" y="11005"/>
                    <a:pt x="256" y="10973"/>
                  </a:cubicBezTo>
                  <a:cubicBezTo>
                    <a:pt x="464" y="10757"/>
                    <a:pt x="651" y="10536"/>
                    <a:pt x="829" y="10298"/>
                  </a:cubicBezTo>
                  <a:lnTo>
                    <a:pt x="829" y="10298"/>
                  </a:lnTo>
                  <a:lnTo>
                    <a:pt x="807" y="10371"/>
                  </a:lnTo>
                  <a:lnTo>
                    <a:pt x="796" y="10447"/>
                  </a:lnTo>
                  <a:cubicBezTo>
                    <a:pt x="700" y="11122"/>
                    <a:pt x="642" y="11852"/>
                    <a:pt x="613" y="12748"/>
                  </a:cubicBezTo>
                  <a:cubicBezTo>
                    <a:pt x="589" y="13450"/>
                    <a:pt x="602" y="14197"/>
                    <a:pt x="649" y="14964"/>
                  </a:cubicBezTo>
                  <a:cubicBezTo>
                    <a:pt x="735" y="16351"/>
                    <a:pt x="955" y="17812"/>
                    <a:pt x="1327" y="19431"/>
                  </a:cubicBezTo>
                  <a:cubicBezTo>
                    <a:pt x="1593" y="20584"/>
                    <a:pt x="1936" y="21702"/>
                    <a:pt x="2346" y="22749"/>
                  </a:cubicBezTo>
                  <a:cubicBezTo>
                    <a:pt x="2765" y="23822"/>
                    <a:pt x="3278" y="24854"/>
                    <a:pt x="3868" y="25818"/>
                  </a:cubicBezTo>
                  <a:cubicBezTo>
                    <a:pt x="4437" y="26743"/>
                    <a:pt x="5126" y="27628"/>
                    <a:pt x="5918" y="28448"/>
                  </a:cubicBezTo>
                  <a:cubicBezTo>
                    <a:pt x="6647" y="29209"/>
                    <a:pt x="7529" y="29910"/>
                    <a:pt x="8536" y="30538"/>
                  </a:cubicBezTo>
                  <a:cubicBezTo>
                    <a:pt x="9471" y="31119"/>
                    <a:pt x="10527" y="31592"/>
                    <a:pt x="11760" y="31984"/>
                  </a:cubicBezTo>
                  <a:cubicBezTo>
                    <a:pt x="12329" y="32161"/>
                    <a:pt x="12927" y="32312"/>
                    <a:pt x="13547" y="32431"/>
                  </a:cubicBezTo>
                  <a:cubicBezTo>
                    <a:pt x="14104" y="32537"/>
                    <a:pt x="14690" y="32619"/>
                    <a:pt x="15288" y="32675"/>
                  </a:cubicBezTo>
                  <a:cubicBezTo>
                    <a:pt x="15877" y="32730"/>
                    <a:pt x="16460" y="32757"/>
                    <a:pt x="17033" y="32757"/>
                  </a:cubicBezTo>
                  <a:cubicBezTo>
                    <a:pt x="17727" y="32757"/>
                    <a:pt x="18406" y="32717"/>
                    <a:pt x="19065" y="32638"/>
                  </a:cubicBezTo>
                  <a:cubicBezTo>
                    <a:pt x="19646" y="32569"/>
                    <a:pt x="20269" y="32454"/>
                    <a:pt x="20966" y="32287"/>
                  </a:cubicBezTo>
                  <a:cubicBezTo>
                    <a:pt x="21543" y="32149"/>
                    <a:pt x="22125" y="31967"/>
                    <a:pt x="22696" y="31749"/>
                  </a:cubicBezTo>
                  <a:cubicBezTo>
                    <a:pt x="23868" y="31296"/>
                    <a:pt x="24933" y="30686"/>
                    <a:pt x="25856" y="29937"/>
                  </a:cubicBezTo>
                  <a:cubicBezTo>
                    <a:pt x="26725" y="29231"/>
                    <a:pt x="27541" y="28389"/>
                    <a:pt x="28286" y="27428"/>
                  </a:cubicBezTo>
                  <a:cubicBezTo>
                    <a:pt x="29076" y="26407"/>
                    <a:pt x="29731" y="25331"/>
                    <a:pt x="30230" y="24231"/>
                  </a:cubicBezTo>
                  <a:cubicBezTo>
                    <a:pt x="30477" y="23682"/>
                    <a:pt x="30692" y="23096"/>
                    <a:pt x="30883" y="22441"/>
                  </a:cubicBezTo>
                  <a:cubicBezTo>
                    <a:pt x="31050" y="21874"/>
                    <a:pt x="31163" y="21292"/>
                    <a:pt x="31222" y="20712"/>
                  </a:cubicBezTo>
                  <a:cubicBezTo>
                    <a:pt x="31287" y="20100"/>
                    <a:pt x="31287" y="19496"/>
                    <a:pt x="31221" y="18911"/>
                  </a:cubicBezTo>
                  <a:cubicBezTo>
                    <a:pt x="31186" y="18609"/>
                    <a:pt x="31125" y="18311"/>
                    <a:pt x="31061" y="18031"/>
                  </a:cubicBezTo>
                  <a:cubicBezTo>
                    <a:pt x="30992" y="17722"/>
                    <a:pt x="30899" y="17427"/>
                    <a:pt x="30787" y="17156"/>
                  </a:cubicBezTo>
                  <a:cubicBezTo>
                    <a:pt x="30628" y="16768"/>
                    <a:pt x="30415" y="16405"/>
                    <a:pt x="30154" y="16074"/>
                  </a:cubicBezTo>
                  <a:cubicBezTo>
                    <a:pt x="29938" y="15806"/>
                    <a:pt x="29674" y="15531"/>
                    <a:pt x="29344" y="15244"/>
                  </a:cubicBezTo>
                  <a:cubicBezTo>
                    <a:pt x="29164" y="15088"/>
                    <a:pt x="28982" y="14937"/>
                    <a:pt x="28795" y="14789"/>
                  </a:cubicBezTo>
                  <a:cubicBezTo>
                    <a:pt x="28447" y="14509"/>
                    <a:pt x="28088" y="14220"/>
                    <a:pt x="27777" y="13887"/>
                  </a:cubicBezTo>
                  <a:cubicBezTo>
                    <a:pt x="27584" y="13661"/>
                    <a:pt x="27430" y="13439"/>
                    <a:pt x="27304" y="13207"/>
                  </a:cubicBezTo>
                  <a:cubicBezTo>
                    <a:pt x="27196" y="12983"/>
                    <a:pt x="27114" y="12754"/>
                    <a:pt x="27058" y="12525"/>
                  </a:cubicBezTo>
                  <a:cubicBezTo>
                    <a:pt x="26995" y="12193"/>
                    <a:pt x="26974" y="11836"/>
                    <a:pt x="26988" y="11399"/>
                  </a:cubicBezTo>
                  <a:lnTo>
                    <a:pt x="26992" y="11327"/>
                  </a:lnTo>
                  <a:cubicBezTo>
                    <a:pt x="27008" y="11122"/>
                    <a:pt x="27031" y="10895"/>
                    <a:pt x="27054" y="10665"/>
                  </a:cubicBezTo>
                  <a:lnTo>
                    <a:pt x="27096" y="10263"/>
                  </a:lnTo>
                  <a:cubicBezTo>
                    <a:pt x="27132" y="9880"/>
                    <a:pt x="27155" y="9467"/>
                    <a:pt x="27103" y="9072"/>
                  </a:cubicBezTo>
                  <a:cubicBezTo>
                    <a:pt x="27043" y="8644"/>
                    <a:pt x="26895" y="8254"/>
                    <a:pt x="26659" y="7919"/>
                  </a:cubicBezTo>
                  <a:cubicBezTo>
                    <a:pt x="26414" y="7567"/>
                    <a:pt x="26056" y="7258"/>
                    <a:pt x="25532" y="6951"/>
                  </a:cubicBezTo>
                  <a:cubicBezTo>
                    <a:pt x="25050" y="6669"/>
                    <a:pt x="24523" y="6477"/>
                    <a:pt x="24022" y="6312"/>
                  </a:cubicBezTo>
                  <a:cubicBezTo>
                    <a:pt x="23639" y="6185"/>
                    <a:pt x="23229" y="6082"/>
                    <a:pt x="22807" y="6002"/>
                  </a:cubicBezTo>
                  <a:lnTo>
                    <a:pt x="22597" y="5963"/>
                  </a:lnTo>
                  <a:cubicBezTo>
                    <a:pt x="22095" y="5879"/>
                    <a:pt x="21605" y="5837"/>
                    <a:pt x="21130" y="5837"/>
                  </a:cubicBezTo>
                  <a:cubicBezTo>
                    <a:pt x="20616" y="5837"/>
                    <a:pt x="20120" y="5886"/>
                    <a:pt x="19647" y="5984"/>
                  </a:cubicBezTo>
                  <a:cubicBezTo>
                    <a:pt x="18831" y="6154"/>
                    <a:pt x="18119" y="6463"/>
                    <a:pt x="17527" y="6896"/>
                  </a:cubicBezTo>
                  <a:cubicBezTo>
                    <a:pt x="17323" y="7046"/>
                    <a:pt x="17135" y="7209"/>
                    <a:pt x="16967" y="7380"/>
                  </a:cubicBezTo>
                  <a:cubicBezTo>
                    <a:pt x="16983" y="6925"/>
                    <a:pt x="16953" y="6516"/>
                    <a:pt x="16884" y="6127"/>
                  </a:cubicBezTo>
                  <a:cubicBezTo>
                    <a:pt x="16796" y="5614"/>
                    <a:pt x="16634" y="5133"/>
                    <a:pt x="16407" y="4696"/>
                  </a:cubicBezTo>
                  <a:cubicBezTo>
                    <a:pt x="16160" y="4231"/>
                    <a:pt x="15818" y="3794"/>
                    <a:pt x="15416" y="3439"/>
                  </a:cubicBezTo>
                  <a:cubicBezTo>
                    <a:pt x="15108" y="3169"/>
                    <a:pt x="14744" y="2981"/>
                    <a:pt x="14360" y="2899"/>
                  </a:cubicBezTo>
                  <a:lnTo>
                    <a:pt x="14356" y="2899"/>
                  </a:lnTo>
                  <a:cubicBezTo>
                    <a:pt x="14167" y="2863"/>
                    <a:pt x="13985" y="2850"/>
                    <a:pt x="13808" y="2850"/>
                  </a:cubicBezTo>
                  <a:cubicBezTo>
                    <a:pt x="13595" y="2850"/>
                    <a:pt x="13390" y="2869"/>
                    <a:pt x="13187" y="2888"/>
                  </a:cubicBezTo>
                  <a:cubicBezTo>
                    <a:pt x="12941" y="2911"/>
                    <a:pt x="12717" y="2932"/>
                    <a:pt x="12490" y="2947"/>
                  </a:cubicBezTo>
                  <a:cubicBezTo>
                    <a:pt x="12368" y="2952"/>
                    <a:pt x="12250" y="2958"/>
                    <a:pt x="12128" y="2964"/>
                  </a:cubicBezTo>
                  <a:cubicBezTo>
                    <a:pt x="12006" y="2967"/>
                    <a:pt x="11885" y="2972"/>
                    <a:pt x="11765" y="2980"/>
                  </a:cubicBezTo>
                  <a:cubicBezTo>
                    <a:pt x="11604" y="2990"/>
                    <a:pt x="11442" y="3001"/>
                    <a:pt x="11281" y="3014"/>
                  </a:cubicBezTo>
                  <a:lnTo>
                    <a:pt x="11223" y="3018"/>
                  </a:lnTo>
                  <a:lnTo>
                    <a:pt x="11166" y="3024"/>
                  </a:lnTo>
                  <a:cubicBezTo>
                    <a:pt x="11118" y="2839"/>
                    <a:pt x="11067" y="2691"/>
                    <a:pt x="11008" y="2544"/>
                  </a:cubicBezTo>
                  <a:cubicBezTo>
                    <a:pt x="10923" y="2340"/>
                    <a:pt x="10817" y="2131"/>
                    <a:pt x="10662" y="1855"/>
                  </a:cubicBezTo>
                  <a:cubicBezTo>
                    <a:pt x="10554" y="1673"/>
                    <a:pt x="10425" y="1496"/>
                    <a:pt x="10238" y="1285"/>
                  </a:cubicBezTo>
                  <a:cubicBezTo>
                    <a:pt x="9979" y="997"/>
                    <a:pt x="9625" y="735"/>
                    <a:pt x="9187" y="512"/>
                  </a:cubicBezTo>
                  <a:cubicBezTo>
                    <a:pt x="8823" y="322"/>
                    <a:pt x="8389" y="180"/>
                    <a:pt x="7901" y="87"/>
                  </a:cubicBezTo>
                  <a:lnTo>
                    <a:pt x="7882" y="84"/>
                  </a:lnTo>
                  <a:cubicBezTo>
                    <a:pt x="7577" y="28"/>
                    <a:pt x="7267" y="0"/>
                    <a:pt x="6958" y="0"/>
                  </a:cubicBezTo>
                  <a:close/>
                </a:path>
              </a:pathLst>
            </a:custGeom>
            <a:solidFill>
              <a:srgbClr val="EC6A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2" name="Google Shape;6592;p16"/>
            <p:cNvSpPr/>
            <p:nvPr/>
          </p:nvSpPr>
          <p:spPr>
            <a:xfrm>
              <a:off x="4709450" y="4727100"/>
              <a:ext cx="349100" cy="123275"/>
            </a:xfrm>
            <a:custGeom>
              <a:avLst/>
              <a:gdLst/>
              <a:ahLst/>
              <a:cxnLst/>
              <a:rect l="l" t="t" r="r" b="b"/>
              <a:pathLst>
                <a:path w="13964" h="4931" extrusionOk="0">
                  <a:moveTo>
                    <a:pt x="4782" y="0"/>
                  </a:moveTo>
                  <a:cubicBezTo>
                    <a:pt x="4129" y="0"/>
                    <a:pt x="3483" y="126"/>
                    <a:pt x="2902" y="370"/>
                  </a:cubicBezTo>
                  <a:cubicBezTo>
                    <a:pt x="2475" y="548"/>
                    <a:pt x="2068" y="807"/>
                    <a:pt x="1699" y="1138"/>
                  </a:cubicBezTo>
                  <a:cubicBezTo>
                    <a:pt x="1352" y="1450"/>
                    <a:pt x="1054" y="1869"/>
                    <a:pt x="766" y="2448"/>
                  </a:cubicBezTo>
                  <a:cubicBezTo>
                    <a:pt x="368" y="3238"/>
                    <a:pt x="158" y="4097"/>
                    <a:pt x="0" y="4930"/>
                  </a:cubicBezTo>
                  <a:cubicBezTo>
                    <a:pt x="443" y="4649"/>
                    <a:pt x="895" y="4386"/>
                    <a:pt x="1343" y="4114"/>
                  </a:cubicBezTo>
                  <a:cubicBezTo>
                    <a:pt x="1477" y="4035"/>
                    <a:pt x="1609" y="3955"/>
                    <a:pt x="1741" y="3874"/>
                  </a:cubicBezTo>
                  <a:cubicBezTo>
                    <a:pt x="1849" y="3806"/>
                    <a:pt x="1958" y="3739"/>
                    <a:pt x="2064" y="3666"/>
                  </a:cubicBezTo>
                  <a:cubicBezTo>
                    <a:pt x="2262" y="3528"/>
                    <a:pt x="2453" y="3378"/>
                    <a:pt x="2640" y="3224"/>
                  </a:cubicBezTo>
                  <a:cubicBezTo>
                    <a:pt x="3006" y="2921"/>
                    <a:pt x="3371" y="2603"/>
                    <a:pt x="3798" y="2389"/>
                  </a:cubicBezTo>
                  <a:cubicBezTo>
                    <a:pt x="4013" y="2282"/>
                    <a:pt x="4240" y="2200"/>
                    <a:pt x="4479" y="2165"/>
                  </a:cubicBezTo>
                  <a:cubicBezTo>
                    <a:pt x="4597" y="2148"/>
                    <a:pt x="4715" y="2139"/>
                    <a:pt x="4834" y="2139"/>
                  </a:cubicBezTo>
                  <a:cubicBezTo>
                    <a:pt x="4959" y="2139"/>
                    <a:pt x="5084" y="2149"/>
                    <a:pt x="5207" y="2171"/>
                  </a:cubicBezTo>
                  <a:cubicBezTo>
                    <a:pt x="5224" y="2174"/>
                    <a:pt x="5243" y="2178"/>
                    <a:pt x="5260" y="2181"/>
                  </a:cubicBezTo>
                  <a:cubicBezTo>
                    <a:pt x="5514" y="2230"/>
                    <a:pt x="5765" y="2305"/>
                    <a:pt x="5990" y="2434"/>
                  </a:cubicBezTo>
                  <a:cubicBezTo>
                    <a:pt x="6191" y="2553"/>
                    <a:pt x="6377" y="2692"/>
                    <a:pt x="6543" y="2856"/>
                  </a:cubicBezTo>
                  <a:cubicBezTo>
                    <a:pt x="6899" y="3208"/>
                    <a:pt x="7183" y="3619"/>
                    <a:pt x="7515" y="3995"/>
                  </a:cubicBezTo>
                  <a:cubicBezTo>
                    <a:pt x="7508" y="3984"/>
                    <a:pt x="7496" y="3974"/>
                    <a:pt x="7489" y="3964"/>
                  </a:cubicBezTo>
                  <a:lnTo>
                    <a:pt x="7489" y="3964"/>
                  </a:lnTo>
                  <a:cubicBezTo>
                    <a:pt x="7676" y="4170"/>
                    <a:pt x="7871" y="4361"/>
                    <a:pt x="8101" y="4519"/>
                  </a:cubicBezTo>
                  <a:cubicBezTo>
                    <a:pt x="8104" y="4521"/>
                    <a:pt x="8105" y="4521"/>
                    <a:pt x="8107" y="4522"/>
                  </a:cubicBezTo>
                  <a:cubicBezTo>
                    <a:pt x="8111" y="4524"/>
                    <a:pt x="8114" y="4527"/>
                    <a:pt x="8115" y="4528"/>
                  </a:cubicBezTo>
                  <a:cubicBezTo>
                    <a:pt x="8114" y="4527"/>
                    <a:pt x="8112" y="4525"/>
                    <a:pt x="8110" y="4523"/>
                  </a:cubicBezTo>
                  <a:lnTo>
                    <a:pt x="8110" y="4523"/>
                  </a:lnTo>
                  <a:cubicBezTo>
                    <a:pt x="8243" y="4603"/>
                    <a:pt x="8377" y="4675"/>
                    <a:pt x="8523" y="4728"/>
                  </a:cubicBezTo>
                  <a:cubicBezTo>
                    <a:pt x="8700" y="4781"/>
                    <a:pt x="8883" y="4810"/>
                    <a:pt x="9069" y="4823"/>
                  </a:cubicBezTo>
                  <a:lnTo>
                    <a:pt x="9069" y="4823"/>
                  </a:lnTo>
                  <a:cubicBezTo>
                    <a:pt x="9058" y="4822"/>
                    <a:pt x="9047" y="4822"/>
                    <a:pt x="9035" y="4822"/>
                  </a:cubicBezTo>
                  <a:cubicBezTo>
                    <a:pt x="9105" y="4826"/>
                    <a:pt x="9176" y="4828"/>
                    <a:pt x="9247" y="4828"/>
                  </a:cubicBezTo>
                  <a:cubicBezTo>
                    <a:pt x="9456" y="4828"/>
                    <a:pt x="9665" y="4813"/>
                    <a:pt x="9873" y="4789"/>
                  </a:cubicBezTo>
                  <a:cubicBezTo>
                    <a:pt x="10186" y="4753"/>
                    <a:pt x="10497" y="4703"/>
                    <a:pt x="10804" y="4646"/>
                  </a:cubicBezTo>
                  <a:cubicBezTo>
                    <a:pt x="11447" y="4527"/>
                    <a:pt x="12087" y="4383"/>
                    <a:pt x="12739" y="4300"/>
                  </a:cubicBezTo>
                  <a:cubicBezTo>
                    <a:pt x="13006" y="4267"/>
                    <a:pt x="13276" y="4241"/>
                    <a:pt x="13544" y="4241"/>
                  </a:cubicBezTo>
                  <a:cubicBezTo>
                    <a:pt x="13575" y="4241"/>
                    <a:pt x="13607" y="4241"/>
                    <a:pt x="13638" y="4242"/>
                  </a:cubicBezTo>
                  <a:cubicBezTo>
                    <a:pt x="13746" y="4246"/>
                    <a:pt x="13856" y="4249"/>
                    <a:pt x="13964" y="4258"/>
                  </a:cubicBezTo>
                  <a:cubicBezTo>
                    <a:pt x="13757" y="3961"/>
                    <a:pt x="13513" y="3686"/>
                    <a:pt x="13241" y="3449"/>
                  </a:cubicBezTo>
                  <a:cubicBezTo>
                    <a:pt x="12933" y="3174"/>
                    <a:pt x="12566" y="2985"/>
                    <a:pt x="12183" y="2904"/>
                  </a:cubicBezTo>
                  <a:cubicBezTo>
                    <a:pt x="11993" y="2867"/>
                    <a:pt x="11810" y="2855"/>
                    <a:pt x="11632" y="2855"/>
                  </a:cubicBezTo>
                  <a:cubicBezTo>
                    <a:pt x="11421" y="2855"/>
                    <a:pt x="11216" y="2873"/>
                    <a:pt x="11015" y="2891"/>
                  </a:cubicBezTo>
                  <a:cubicBezTo>
                    <a:pt x="10741" y="2918"/>
                    <a:pt x="10527" y="2937"/>
                    <a:pt x="10310" y="2954"/>
                  </a:cubicBezTo>
                  <a:cubicBezTo>
                    <a:pt x="10202" y="2961"/>
                    <a:pt x="10093" y="2964"/>
                    <a:pt x="9982" y="2970"/>
                  </a:cubicBezTo>
                  <a:lnTo>
                    <a:pt x="9787" y="2977"/>
                  </a:lnTo>
                  <a:lnTo>
                    <a:pt x="9587" y="2987"/>
                  </a:lnTo>
                  <a:cubicBezTo>
                    <a:pt x="9425" y="2997"/>
                    <a:pt x="9263" y="3008"/>
                    <a:pt x="9102" y="3021"/>
                  </a:cubicBezTo>
                  <a:lnTo>
                    <a:pt x="9046" y="3027"/>
                  </a:lnTo>
                  <a:lnTo>
                    <a:pt x="8987" y="3030"/>
                  </a:lnTo>
                  <a:cubicBezTo>
                    <a:pt x="8958" y="2882"/>
                    <a:pt x="8911" y="2738"/>
                    <a:pt x="8838" y="2556"/>
                  </a:cubicBezTo>
                  <a:cubicBezTo>
                    <a:pt x="8766" y="2372"/>
                    <a:pt x="8668" y="2178"/>
                    <a:pt x="8493" y="1865"/>
                  </a:cubicBezTo>
                  <a:cubicBezTo>
                    <a:pt x="8391" y="1691"/>
                    <a:pt x="8262" y="1513"/>
                    <a:pt x="8069" y="1295"/>
                  </a:cubicBezTo>
                  <a:cubicBezTo>
                    <a:pt x="7802" y="1000"/>
                    <a:pt x="7447" y="739"/>
                    <a:pt x="7015" y="519"/>
                  </a:cubicBezTo>
                  <a:cubicBezTo>
                    <a:pt x="6650" y="328"/>
                    <a:pt x="6216" y="185"/>
                    <a:pt x="5724" y="91"/>
                  </a:cubicBezTo>
                  <a:lnTo>
                    <a:pt x="5699" y="84"/>
                  </a:lnTo>
                  <a:cubicBezTo>
                    <a:pt x="5396" y="28"/>
                    <a:pt x="5088" y="0"/>
                    <a:pt x="4782" y="0"/>
                  </a:cubicBezTo>
                  <a:close/>
                </a:path>
              </a:pathLst>
            </a:custGeom>
            <a:solidFill>
              <a:srgbClr val="FFD3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3" name="Google Shape;6593;p16"/>
            <p:cNvSpPr/>
            <p:nvPr/>
          </p:nvSpPr>
          <p:spPr>
            <a:xfrm>
              <a:off x="5169675" y="4873100"/>
              <a:ext cx="267600" cy="442150"/>
            </a:xfrm>
            <a:custGeom>
              <a:avLst/>
              <a:gdLst/>
              <a:ahLst/>
              <a:cxnLst/>
              <a:rect l="l" t="t" r="r" b="b"/>
              <a:pathLst>
                <a:path w="10704" h="17686" extrusionOk="0">
                  <a:moveTo>
                    <a:pt x="1138" y="3709"/>
                  </a:moveTo>
                  <a:cubicBezTo>
                    <a:pt x="1139" y="3719"/>
                    <a:pt x="1142" y="3728"/>
                    <a:pt x="1144" y="3738"/>
                  </a:cubicBezTo>
                  <a:lnTo>
                    <a:pt x="1144" y="3738"/>
                  </a:lnTo>
                  <a:cubicBezTo>
                    <a:pt x="1142" y="3729"/>
                    <a:pt x="1140" y="3719"/>
                    <a:pt x="1138" y="3709"/>
                  </a:cubicBezTo>
                  <a:close/>
                  <a:moveTo>
                    <a:pt x="1144" y="3738"/>
                  </a:moveTo>
                  <a:cubicBezTo>
                    <a:pt x="1145" y="3742"/>
                    <a:pt x="1146" y="3746"/>
                    <a:pt x="1146" y="3749"/>
                  </a:cubicBezTo>
                  <a:cubicBezTo>
                    <a:pt x="1146" y="3746"/>
                    <a:pt x="1145" y="3742"/>
                    <a:pt x="1144" y="3738"/>
                  </a:cubicBezTo>
                  <a:close/>
                  <a:moveTo>
                    <a:pt x="1508" y="4869"/>
                  </a:moveTo>
                  <a:cubicBezTo>
                    <a:pt x="1510" y="4873"/>
                    <a:pt x="1512" y="4877"/>
                    <a:pt x="1513" y="4880"/>
                  </a:cubicBezTo>
                  <a:lnTo>
                    <a:pt x="1513" y="4880"/>
                  </a:lnTo>
                  <a:cubicBezTo>
                    <a:pt x="1512" y="4876"/>
                    <a:pt x="1510" y="4873"/>
                    <a:pt x="1508" y="4869"/>
                  </a:cubicBezTo>
                  <a:close/>
                  <a:moveTo>
                    <a:pt x="1513" y="4880"/>
                  </a:moveTo>
                  <a:cubicBezTo>
                    <a:pt x="1517" y="4887"/>
                    <a:pt x="1521" y="4894"/>
                    <a:pt x="1524" y="4901"/>
                  </a:cubicBezTo>
                  <a:cubicBezTo>
                    <a:pt x="1521" y="4894"/>
                    <a:pt x="1517" y="4887"/>
                    <a:pt x="1513" y="4880"/>
                  </a:cubicBezTo>
                  <a:close/>
                  <a:moveTo>
                    <a:pt x="6770" y="12637"/>
                  </a:moveTo>
                  <a:cubicBezTo>
                    <a:pt x="6770" y="12638"/>
                    <a:pt x="6770" y="12640"/>
                    <a:pt x="6770" y="12641"/>
                  </a:cubicBezTo>
                  <a:lnTo>
                    <a:pt x="6770" y="12641"/>
                  </a:lnTo>
                  <a:cubicBezTo>
                    <a:pt x="6770" y="12640"/>
                    <a:pt x="6770" y="12638"/>
                    <a:pt x="6770" y="12637"/>
                  </a:cubicBezTo>
                  <a:close/>
                  <a:moveTo>
                    <a:pt x="540" y="1"/>
                  </a:moveTo>
                  <a:cubicBezTo>
                    <a:pt x="358" y="1"/>
                    <a:pt x="178" y="7"/>
                    <a:pt x="0" y="19"/>
                  </a:cubicBezTo>
                  <a:cubicBezTo>
                    <a:pt x="115" y="139"/>
                    <a:pt x="216" y="274"/>
                    <a:pt x="296" y="414"/>
                  </a:cubicBezTo>
                  <a:cubicBezTo>
                    <a:pt x="572" y="893"/>
                    <a:pt x="711" y="1434"/>
                    <a:pt x="820" y="1971"/>
                  </a:cubicBezTo>
                  <a:cubicBezTo>
                    <a:pt x="938" y="2548"/>
                    <a:pt x="1018" y="3132"/>
                    <a:pt x="1138" y="3709"/>
                  </a:cubicBezTo>
                  <a:lnTo>
                    <a:pt x="1138" y="3709"/>
                  </a:lnTo>
                  <a:cubicBezTo>
                    <a:pt x="1138" y="3709"/>
                    <a:pt x="1138" y="3708"/>
                    <a:pt x="1138" y="3708"/>
                  </a:cubicBezTo>
                  <a:lnTo>
                    <a:pt x="1138" y="3708"/>
                  </a:lnTo>
                  <a:cubicBezTo>
                    <a:pt x="1226" y="4105"/>
                    <a:pt x="1330" y="4503"/>
                    <a:pt x="1508" y="4869"/>
                  </a:cubicBezTo>
                  <a:lnTo>
                    <a:pt x="1508" y="4869"/>
                  </a:lnTo>
                  <a:cubicBezTo>
                    <a:pt x="1507" y="4866"/>
                    <a:pt x="1505" y="4863"/>
                    <a:pt x="1504" y="4860"/>
                  </a:cubicBezTo>
                  <a:lnTo>
                    <a:pt x="1504" y="4860"/>
                  </a:lnTo>
                  <a:cubicBezTo>
                    <a:pt x="1582" y="5008"/>
                    <a:pt x="1669" y="5141"/>
                    <a:pt x="1775" y="5269"/>
                  </a:cubicBezTo>
                  <a:cubicBezTo>
                    <a:pt x="1890" y="5393"/>
                    <a:pt x="2020" y="5500"/>
                    <a:pt x="2158" y="5597"/>
                  </a:cubicBezTo>
                  <a:cubicBezTo>
                    <a:pt x="2479" y="5802"/>
                    <a:pt x="2831" y="5948"/>
                    <a:pt x="3190" y="6079"/>
                  </a:cubicBezTo>
                  <a:cubicBezTo>
                    <a:pt x="3549" y="6208"/>
                    <a:pt x="3917" y="6326"/>
                    <a:pt x="4260" y="6491"/>
                  </a:cubicBezTo>
                  <a:cubicBezTo>
                    <a:pt x="4625" y="6668"/>
                    <a:pt x="4987" y="6889"/>
                    <a:pt x="5260" y="7192"/>
                  </a:cubicBezTo>
                  <a:cubicBezTo>
                    <a:pt x="5388" y="7336"/>
                    <a:pt x="5510" y="7485"/>
                    <a:pt x="5616" y="7646"/>
                  </a:cubicBezTo>
                  <a:cubicBezTo>
                    <a:pt x="5718" y="7803"/>
                    <a:pt x="5810" y="7961"/>
                    <a:pt x="5890" y="8129"/>
                  </a:cubicBezTo>
                  <a:cubicBezTo>
                    <a:pt x="6063" y="8486"/>
                    <a:pt x="6191" y="8861"/>
                    <a:pt x="6274" y="9252"/>
                  </a:cubicBezTo>
                  <a:cubicBezTo>
                    <a:pt x="6357" y="9620"/>
                    <a:pt x="6418" y="9989"/>
                    <a:pt x="6464" y="10365"/>
                  </a:cubicBezTo>
                  <a:cubicBezTo>
                    <a:pt x="6556" y="11123"/>
                    <a:pt x="6611" y="11887"/>
                    <a:pt x="6770" y="12637"/>
                  </a:cubicBezTo>
                  <a:lnTo>
                    <a:pt x="6770" y="12637"/>
                  </a:lnTo>
                  <a:cubicBezTo>
                    <a:pt x="6770" y="12639"/>
                    <a:pt x="6770" y="12640"/>
                    <a:pt x="6771" y="12642"/>
                  </a:cubicBezTo>
                  <a:lnTo>
                    <a:pt x="6771" y="12642"/>
                  </a:lnTo>
                  <a:cubicBezTo>
                    <a:pt x="6771" y="12645"/>
                    <a:pt x="6772" y="12647"/>
                    <a:pt x="6772" y="12650"/>
                  </a:cubicBezTo>
                  <a:cubicBezTo>
                    <a:pt x="6838" y="12937"/>
                    <a:pt x="6919" y="13220"/>
                    <a:pt x="7024" y="13498"/>
                  </a:cubicBezTo>
                  <a:cubicBezTo>
                    <a:pt x="7120" y="13750"/>
                    <a:pt x="7229" y="14002"/>
                    <a:pt x="7354" y="14246"/>
                  </a:cubicBezTo>
                  <a:cubicBezTo>
                    <a:pt x="7878" y="15260"/>
                    <a:pt x="8607" y="16146"/>
                    <a:pt x="9351" y="17005"/>
                  </a:cubicBezTo>
                  <a:cubicBezTo>
                    <a:pt x="9546" y="17232"/>
                    <a:pt x="9746" y="17457"/>
                    <a:pt x="9942" y="17686"/>
                  </a:cubicBezTo>
                  <a:cubicBezTo>
                    <a:pt x="10070" y="17348"/>
                    <a:pt x="10188" y="16994"/>
                    <a:pt x="10301" y="16610"/>
                  </a:cubicBezTo>
                  <a:cubicBezTo>
                    <a:pt x="10465" y="16047"/>
                    <a:pt x="10580" y="15465"/>
                    <a:pt x="10640" y="14882"/>
                  </a:cubicBezTo>
                  <a:cubicBezTo>
                    <a:pt x="10704" y="14272"/>
                    <a:pt x="10704" y="13666"/>
                    <a:pt x="10639" y="13075"/>
                  </a:cubicBezTo>
                  <a:cubicBezTo>
                    <a:pt x="10603" y="12759"/>
                    <a:pt x="10538" y="12452"/>
                    <a:pt x="10479" y="12193"/>
                  </a:cubicBezTo>
                  <a:cubicBezTo>
                    <a:pt x="10408" y="11877"/>
                    <a:pt x="10316" y="11582"/>
                    <a:pt x="10202" y="11317"/>
                  </a:cubicBezTo>
                  <a:cubicBezTo>
                    <a:pt x="10047" y="10930"/>
                    <a:pt x="9833" y="10566"/>
                    <a:pt x="9570" y="10236"/>
                  </a:cubicBezTo>
                  <a:cubicBezTo>
                    <a:pt x="9361" y="9970"/>
                    <a:pt x="9096" y="9699"/>
                    <a:pt x="8757" y="9403"/>
                  </a:cubicBezTo>
                  <a:cubicBezTo>
                    <a:pt x="8579" y="9246"/>
                    <a:pt x="8395" y="9097"/>
                    <a:pt x="8210" y="8947"/>
                  </a:cubicBezTo>
                  <a:cubicBezTo>
                    <a:pt x="7851" y="8659"/>
                    <a:pt x="7501" y="8373"/>
                    <a:pt x="7193" y="8045"/>
                  </a:cubicBezTo>
                  <a:cubicBezTo>
                    <a:pt x="6999" y="7819"/>
                    <a:pt x="6846" y="7597"/>
                    <a:pt x="6719" y="7366"/>
                  </a:cubicBezTo>
                  <a:cubicBezTo>
                    <a:pt x="6619" y="7152"/>
                    <a:pt x="6537" y="6922"/>
                    <a:pt x="6475" y="6688"/>
                  </a:cubicBezTo>
                  <a:cubicBezTo>
                    <a:pt x="6412" y="6345"/>
                    <a:pt x="6393" y="5987"/>
                    <a:pt x="6409" y="5564"/>
                  </a:cubicBezTo>
                  <a:lnTo>
                    <a:pt x="6410" y="5493"/>
                  </a:lnTo>
                  <a:cubicBezTo>
                    <a:pt x="6429" y="5285"/>
                    <a:pt x="6452" y="5059"/>
                    <a:pt x="6478" y="4831"/>
                  </a:cubicBezTo>
                  <a:lnTo>
                    <a:pt x="6518" y="4429"/>
                  </a:lnTo>
                  <a:cubicBezTo>
                    <a:pt x="6550" y="4060"/>
                    <a:pt x="6578" y="3633"/>
                    <a:pt x="6524" y="3235"/>
                  </a:cubicBezTo>
                  <a:cubicBezTo>
                    <a:pt x="6464" y="2806"/>
                    <a:pt x="6314" y="2417"/>
                    <a:pt x="6080" y="2078"/>
                  </a:cubicBezTo>
                  <a:cubicBezTo>
                    <a:pt x="5832" y="1721"/>
                    <a:pt x="5473" y="1413"/>
                    <a:pt x="4950" y="1105"/>
                  </a:cubicBezTo>
                  <a:cubicBezTo>
                    <a:pt x="4476" y="828"/>
                    <a:pt x="3943" y="634"/>
                    <a:pt x="3436" y="465"/>
                  </a:cubicBezTo>
                  <a:cubicBezTo>
                    <a:pt x="3048" y="340"/>
                    <a:pt x="2639" y="233"/>
                    <a:pt x="2219" y="154"/>
                  </a:cubicBezTo>
                  <a:lnTo>
                    <a:pt x="2011" y="127"/>
                  </a:lnTo>
                  <a:cubicBezTo>
                    <a:pt x="1508" y="43"/>
                    <a:pt x="1017" y="1"/>
                    <a:pt x="540" y="1"/>
                  </a:cubicBezTo>
                  <a:close/>
                </a:path>
              </a:pathLst>
            </a:custGeom>
            <a:solidFill>
              <a:srgbClr val="FFD3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4" name="Google Shape;6594;p16"/>
            <p:cNvSpPr/>
            <p:nvPr/>
          </p:nvSpPr>
          <p:spPr>
            <a:xfrm>
              <a:off x="4911950" y="4840075"/>
              <a:ext cx="175" cy="100"/>
            </a:xfrm>
            <a:custGeom>
              <a:avLst/>
              <a:gdLst/>
              <a:ahLst/>
              <a:cxnLst/>
              <a:rect l="l" t="t" r="r" b="b"/>
              <a:pathLst>
                <a:path w="7" h="4" extrusionOk="0">
                  <a:moveTo>
                    <a:pt x="7" y="3"/>
                  </a:moveTo>
                  <a:cubicBezTo>
                    <a:pt x="5" y="2"/>
                    <a:pt x="4" y="0"/>
                    <a:pt x="1" y="0"/>
                  </a:cubicBezTo>
                  <a:cubicBezTo>
                    <a:pt x="4" y="0"/>
                    <a:pt x="5" y="2"/>
                    <a:pt x="7" y="3"/>
                  </a:cubicBezTo>
                  <a:close/>
                </a:path>
              </a:pathLst>
            </a:custGeom>
            <a:solidFill>
              <a:srgbClr val="FFD3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5" name="Google Shape;6595;p16"/>
            <p:cNvSpPr/>
            <p:nvPr/>
          </p:nvSpPr>
          <p:spPr>
            <a:xfrm>
              <a:off x="4785675" y="4840225"/>
              <a:ext cx="73875" cy="287900"/>
            </a:xfrm>
            <a:custGeom>
              <a:avLst/>
              <a:gdLst/>
              <a:ahLst/>
              <a:cxnLst/>
              <a:rect l="l" t="t" r="r" b="b"/>
              <a:pathLst>
                <a:path w="2955" h="11516" extrusionOk="0">
                  <a:moveTo>
                    <a:pt x="717" y="1461"/>
                  </a:moveTo>
                  <a:lnTo>
                    <a:pt x="717" y="1464"/>
                  </a:lnTo>
                  <a:cubicBezTo>
                    <a:pt x="717" y="1468"/>
                    <a:pt x="717" y="1469"/>
                    <a:pt x="714" y="1474"/>
                  </a:cubicBezTo>
                  <a:cubicBezTo>
                    <a:pt x="714" y="1469"/>
                    <a:pt x="717" y="1467"/>
                    <a:pt x="717" y="1461"/>
                  </a:cubicBezTo>
                  <a:close/>
                  <a:moveTo>
                    <a:pt x="765" y="0"/>
                  </a:moveTo>
                  <a:cubicBezTo>
                    <a:pt x="687" y="0"/>
                    <a:pt x="616" y="51"/>
                    <a:pt x="597" y="127"/>
                  </a:cubicBezTo>
                  <a:cubicBezTo>
                    <a:pt x="484" y="578"/>
                    <a:pt x="375" y="1024"/>
                    <a:pt x="291" y="1481"/>
                  </a:cubicBezTo>
                  <a:cubicBezTo>
                    <a:pt x="207" y="1935"/>
                    <a:pt x="143" y="2393"/>
                    <a:pt x="95" y="2854"/>
                  </a:cubicBezTo>
                  <a:cubicBezTo>
                    <a:pt x="46" y="3319"/>
                    <a:pt x="25" y="3789"/>
                    <a:pt x="13" y="4256"/>
                  </a:cubicBezTo>
                  <a:cubicBezTo>
                    <a:pt x="0" y="4751"/>
                    <a:pt x="18" y="5240"/>
                    <a:pt x="51" y="5734"/>
                  </a:cubicBezTo>
                  <a:cubicBezTo>
                    <a:pt x="85" y="6208"/>
                    <a:pt x="160" y="6683"/>
                    <a:pt x="248" y="7150"/>
                  </a:cubicBezTo>
                  <a:cubicBezTo>
                    <a:pt x="339" y="7637"/>
                    <a:pt x="459" y="8111"/>
                    <a:pt x="597" y="8585"/>
                  </a:cubicBezTo>
                  <a:cubicBezTo>
                    <a:pt x="872" y="9518"/>
                    <a:pt x="1279" y="10432"/>
                    <a:pt x="1827" y="11238"/>
                  </a:cubicBezTo>
                  <a:cubicBezTo>
                    <a:pt x="1912" y="11364"/>
                    <a:pt x="2020" y="11457"/>
                    <a:pt x="2171" y="11498"/>
                  </a:cubicBezTo>
                  <a:cubicBezTo>
                    <a:pt x="2216" y="11510"/>
                    <a:pt x="2262" y="11516"/>
                    <a:pt x="2309" y="11516"/>
                  </a:cubicBezTo>
                  <a:cubicBezTo>
                    <a:pt x="2409" y="11516"/>
                    <a:pt x="2510" y="11488"/>
                    <a:pt x="2596" y="11437"/>
                  </a:cubicBezTo>
                  <a:cubicBezTo>
                    <a:pt x="2859" y="11282"/>
                    <a:pt x="2955" y="10932"/>
                    <a:pt x="2797" y="10667"/>
                  </a:cubicBezTo>
                  <a:cubicBezTo>
                    <a:pt x="2584" y="10311"/>
                    <a:pt x="2373" y="9952"/>
                    <a:pt x="2182" y="9586"/>
                  </a:cubicBezTo>
                  <a:cubicBezTo>
                    <a:pt x="1994" y="9225"/>
                    <a:pt x="1820" y="8854"/>
                    <a:pt x="1657" y="8479"/>
                  </a:cubicBezTo>
                  <a:lnTo>
                    <a:pt x="1657" y="8479"/>
                  </a:lnTo>
                  <a:cubicBezTo>
                    <a:pt x="1663" y="8493"/>
                    <a:pt x="1668" y="8507"/>
                    <a:pt x="1674" y="8522"/>
                  </a:cubicBezTo>
                  <a:cubicBezTo>
                    <a:pt x="1667" y="8502"/>
                    <a:pt x="1657" y="8485"/>
                    <a:pt x="1651" y="8465"/>
                  </a:cubicBezTo>
                  <a:lnTo>
                    <a:pt x="1651" y="8465"/>
                  </a:lnTo>
                  <a:cubicBezTo>
                    <a:pt x="1653" y="8470"/>
                    <a:pt x="1655" y="8474"/>
                    <a:pt x="1657" y="8479"/>
                  </a:cubicBezTo>
                  <a:lnTo>
                    <a:pt x="1657" y="8479"/>
                  </a:lnTo>
                  <a:cubicBezTo>
                    <a:pt x="1655" y="8474"/>
                    <a:pt x="1653" y="8469"/>
                    <a:pt x="1651" y="8464"/>
                  </a:cubicBezTo>
                  <a:lnTo>
                    <a:pt x="1651" y="8464"/>
                  </a:lnTo>
                  <a:cubicBezTo>
                    <a:pt x="1651" y="8465"/>
                    <a:pt x="1651" y="8465"/>
                    <a:pt x="1651" y="8465"/>
                  </a:cubicBezTo>
                  <a:lnTo>
                    <a:pt x="1651" y="8465"/>
                  </a:lnTo>
                  <a:cubicBezTo>
                    <a:pt x="1643" y="8446"/>
                    <a:pt x="1635" y="8427"/>
                    <a:pt x="1626" y="8408"/>
                  </a:cubicBezTo>
                  <a:cubicBezTo>
                    <a:pt x="1210" y="7395"/>
                    <a:pt x="935" y="6327"/>
                    <a:pt x="770" y="5243"/>
                  </a:cubicBezTo>
                  <a:lnTo>
                    <a:pt x="770" y="5243"/>
                  </a:lnTo>
                  <a:cubicBezTo>
                    <a:pt x="770" y="5248"/>
                    <a:pt x="771" y="5253"/>
                    <a:pt x="772" y="5258"/>
                  </a:cubicBezTo>
                  <a:cubicBezTo>
                    <a:pt x="770" y="5249"/>
                    <a:pt x="769" y="5240"/>
                    <a:pt x="768" y="5231"/>
                  </a:cubicBezTo>
                  <a:lnTo>
                    <a:pt x="768" y="5231"/>
                  </a:lnTo>
                  <a:cubicBezTo>
                    <a:pt x="769" y="5235"/>
                    <a:pt x="769" y="5239"/>
                    <a:pt x="770" y="5243"/>
                  </a:cubicBezTo>
                  <a:lnTo>
                    <a:pt x="770" y="5243"/>
                  </a:lnTo>
                  <a:cubicBezTo>
                    <a:pt x="767" y="5226"/>
                    <a:pt x="765" y="5209"/>
                    <a:pt x="762" y="5191"/>
                  </a:cubicBezTo>
                  <a:lnTo>
                    <a:pt x="762" y="5191"/>
                  </a:lnTo>
                  <a:cubicBezTo>
                    <a:pt x="764" y="5205"/>
                    <a:pt x="766" y="5218"/>
                    <a:pt x="768" y="5231"/>
                  </a:cubicBezTo>
                  <a:lnTo>
                    <a:pt x="768" y="5231"/>
                  </a:lnTo>
                  <a:cubicBezTo>
                    <a:pt x="764" y="5208"/>
                    <a:pt x="761" y="5184"/>
                    <a:pt x="757" y="5161"/>
                  </a:cubicBezTo>
                  <a:lnTo>
                    <a:pt x="757" y="5161"/>
                  </a:lnTo>
                  <a:cubicBezTo>
                    <a:pt x="759" y="5171"/>
                    <a:pt x="761" y="5181"/>
                    <a:pt x="762" y="5191"/>
                  </a:cubicBezTo>
                  <a:lnTo>
                    <a:pt x="762" y="5191"/>
                  </a:lnTo>
                  <a:cubicBezTo>
                    <a:pt x="680" y="4593"/>
                    <a:pt x="623" y="3993"/>
                    <a:pt x="614" y="3391"/>
                  </a:cubicBezTo>
                  <a:cubicBezTo>
                    <a:pt x="607" y="2749"/>
                    <a:pt x="642" y="2109"/>
                    <a:pt x="717" y="1474"/>
                  </a:cubicBezTo>
                  <a:lnTo>
                    <a:pt x="717" y="1478"/>
                  </a:lnTo>
                  <a:cubicBezTo>
                    <a:pt x="717" y="1474"/>
                    <a:pt x="719" y="1469"/>
                    <a:pt x="719" y="1464"/>
                  </a:cubicBezTo>
                  <a:cubicBezTo>
                    <a:pt x="719" y="1461"/>
                    <a:pt x="719" y="1458"/>
                    <a:pt x="720" y="1455"/>
                  </a:cubicBezTo>
                  <a:lnTo>
                    <a:pt x="720" y="1461"/>
                  </a:lnTo>
                  <a:cubicBezTo>
                    <a:pt x="770" y="1043"/>
                    <a:pt x="835" y="623"/>
                    <a:pt x="928" y="213"/>
                  </a:cubicBezTo>
                  <a:cubicBezTo>
                    <a:pt x="948" y="124"/>
                    <a:pt x="898" y="30"/>
                    <a:pt x="806" y="4"/>
                  </a:cubicBezTo>
                  <a:cubicBezTo>
                    <a:pt x="803" y="4"/>
                    <a:pt x="799" y="3"/>
                    <a:pt x="796" y="3"/>
                  </a:cubicBezTo>
                  <a:cubicBezTo>
                    <a:pt x="786" y="1"/>
                    <a:pt x="775" y="0"/>
                    <a:pt x="765" y="0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6" name="Google Shape;6596;p16"/>
            <p:cNvSpPr/>
            <p:nvPr/>
          </p:nvSpPr>
          <p:spPr>
            <a:xfrm>
              <a:off x="4804925" y="4892875"/>
              <a:ext cx="29175" cy="203200"/>
            </a:xfrm>
            <a:custGeom>
              <a:avLst/>
              <a:gdLst/>
              <a:ahLst/>
              <a:cxnLst/>
              <a:rect l="l" t="t" r="r" b="b"/>
              <a:pathLst>
                <a:path w="1167" h="8128" extrusionOk="0">
                  <a:moveTo>
                    <a:pt x="400" y="0"/>
                  </a:moveTo>
                  <a:cubicBezTo>
                    <a:pt x="347" y="0"/>
                    <a:pt x="293" y="36"/>
                    <a:pt x="280" y="90"/>
                  </a:cubicBezTo>
                  <a:cubicBezTo>
                    <a:pt x="214" y="410"/>
                    <a:pt x="158" y="729"/>
                    <a:pt x="117" y="1055"/>
                  </a:cubicBezTo>
                  <a:cubicBezTo>
                    <a:pt x="79" y="1358"/>
                    <a:pt x="52" y="1667"/>
                    <a:pt x="36" y="1972"/>
                  </a:cubicBezTo>
                  <a:cubicBezTo>
                    <a:pt x="0" y="2654"/>
                    <a:pt x="23" y="3338"/>
                    <a:pt x="81" y="4018"/>
                  </a:cubicBezTo>
                  <a:cubicBezTo>
                    <a:pt x="138" y="4685"/>
                    <a:pt x="234" y="5347"/>
                    <a:pt x="354" y="6006"/>
                  </a:cubicBezTo>
                  <a:cubicBezTo>
                    <a:pt x="473" y="6676"/>
                    <a:pt x="629" y="7336"/>
                    <a:pt x="795" y="7997"/>
                  </a:cubicBezTo>
                  <a:cubicBezTo>
                    <a:pt x="814" y="8076"/>
                    <a:pt x="891" y="8127"/>
                    <a:pt x="968" y="8127"/>
                  </a:cubicBezTo>
                  <a:cubicBezTo>
                    <a:pt x="984" y="8127"/>
                    <a:pt x="1000" y="8125"/>
                    <a:pt x="1016" y="8121"/>
                  </a:cubicBezTo>
                  <a:cubicBezTo>
                    <a:pt x="1113" y="8095"/>
                    <a:pt x="1167" y="7994"/>
                    <a:pt x="1142" y="7898"/>
                  </a:cubicBezTo>
                  <a:cubicBezTo>
                    <a:pt x="866" y="6878"/>
                    <a:pt x="632" y="5844"/>
                    <a:pt x="476" y="4800"/>
                  </a:cubicBezTo>
                  <a:cubicBezTo>
                    <a:pt x="387" y="4185"/>
                    <a:pt x="326" y="3567"/>
                    <a:pt x="302" y="2947"/>
                  </a:cubicBezTo>
                  <a:cubicBezTo>
                    <a:pt x="279" y="2296"/>
                    <a:pt x="303" y="1643"/>
                    <a:pt x="379" y="997"/>
                  </a:cubicBezTo>
                  <a:lnTo>
                    <a:pt x="379" y="997"/>
                  </a:lnTo>
                  <a:cubicBezTo>
                    <a:pt x="379" y="1008"/>
                    <a:pt x="377" y="1021"/>
                    <a:pt x="377" y="1031"/>
                  </a:cubicBezTo>
                  <a:cubicBezTo>
                    <a:pt x="413" y="737"/>
                    <a:pt x="460" y="444"/>
                    <a:pt x="519" y="155"/>
                  </a:cubicBezTo>
                  <a:cubicBezTo>
                    <a:pt x="532" y="89"/>
                    <a:pt x="499" y="24"/>
                    <a:pt x="431" y="4"/>
                  </a:cubicBezTo>
                  <a:cubicBezTo>
                    <a:pt x="430" y="4"/>
                    <a:pt x="427" y="3"/>
                    <a:pt x="424" y="3"/>
                  </a:cubicBezTo>
                  <a:cubicBezTo>
                    <a:pt x="416" y="1"/>
                    <a:pt x="408" y="0"/>
                    <a:pt x="400" y="0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7" name="Google Shape;6597;p16"/>
            <p:cNvSpPr/>
            <p:nvPr/>
          </p:nvSpPr>
          <p:spPr>
            <a:xfrm>
              <a:off x="4813000" y="4876725"/>
              <a:ext cx="24450" cy="226275"/>
            </a:xfrm>
            <a:custGeom>
              <a:avLst/>
              <a:gdLst/>
              <a:ahLst/>
              <a:cxnLst/>
              <a:rect l="l" t="t" r="r" b="b"/>
              <a:pathLst>
                <a:path w="978" h="9051" extrusionOk="0">
                  <a:moveTo>
                    <a:pt x="817" y="1"/>
                  </a:moveTo>
                  <a:cubicBezTo>
                    <a:pt x="748" y="1"/>
                    <a:pt x="689" y="49"/>
                    <a:pt x="667" y="114"/>
                  </a:cubicBezTo>
                  <a:cubicBezTo>
                    <a:pt x="548" y="460"/>
                    <a:pt x="446" y="812"/>
                    <a:pt x="358" y="1167"/>
                  </a:cubicBezTo>
                  <a:cubicBezTo>
                    <a:pt x="272" y="1522"/>
                    <a:pt x="210" y="1884"/>
                    <a:pt x="158" y="2244"/>
                  </a:cubicBezTo>
                  <a:cubicBezTo>
                    <a:pt x="59" y="2961"/>
                    <a:pt x="21" y="3683"/>
                    <a:pt x="13" y="4406"/>
                  </a:cubicBezTo>
                  <a:cubicBezTo>
                    <a:pt x="0" y="5878"/>
                    <a:pt x="143" y="7345"/>
                    <a:pt x="246" y="8812"/>
                  </a:cubicBezTo>
                  <a:cubicBezTo>
                    <a:pt x="256" y="8943"/>
                    <a:pt x="354" y="9051"/>
                    <a:pt x="489" y="9051"/>
                  </a:cubicBezTo>
                  <a:cubicBezTo>
                    <a:pt x="491" y="9051"/>
                    <a:pt x="493" y="9051"/>
                    <a:pt x="495" y="9051"/>
                  </a:cubicBezTo>
                  <a:cubicBezTo>
                    <a:pt x="558" y="9051"/>
                    <a:pt x="618" y="9024"/>
                    <a:pt x="661" y="8979"/>
                  </a:cubicBezTo>
                  <a:cubicBezTo>
                    <a:pt x="704" y="8936"/>
                    <a:pt x="739" y="8867"/>
                    <a:pt x="732" y="8802"/>
                  </a:cubicBezTo>
                  <a:cubicBezTo>
                    <a:pt x="627" y="7707"/>
                    <a:pt x="513" y="6609"/>
                    <a:pt x="451" y="5509"/>
                  </a:cubicBezTo>
                  <a:cubicBezTo>
                    <a:pt x="388" y="4415"/>
                    <a:pt x="390" y="3319"/>
                    <a:pt x="518" y="2230"/>
                  </a:cubicBezTo>
                  <a:lnTo>
                    <a:pt x="518" y="2239"/>
                  </a:lnTo>
                  <a:cubicBezTo>
                    <a:pt x="604" y="1542"/>
                    <a:pt x="736" y="853"/>
                    <a:pt x="951" y="183"/>
                  </a:cubicBezTo>
                  <a:cubicBezTo>
                    <a:pt x="977" y="106"/>
                    <a:pt x="921" y="24"/>
                    <a:pt x="848" y="4"/>
                  </a:cubicBezTo>
                  <a:cubicBezTo>
                    <a:pt x="844" y="2"/>
                    <a:pt x="841" y="2"/>
                    <a:pt x="836" y="2"/>
                  </a:cubicBezTo>
                  <a:cubicBezTo>
                    <a:pt x="830" y="1"/>
                    <a:pt x="823" y="1"/>
                    <a:pt x="817" y="1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8" name="Google Shape;6598;p16"/>
            <p:cNvSpPr/>
            <p:nvPr/>
          </p:nvSpPr>
          <p:spPr>
            <a:xfrm>
              <a:off x="4823525" y="4877525"/>
              <a:ext cx="25375" cy="233550"/>
            </a:xfrm>
            <a:custGeom>
              <a:avLst/>
              <a:gdLst/>
              <a:ahLst/>
              <a:cxnLst/>
              <a:rect l="l" t="t" r="r" b="b"/>
              <a:pathLst>
                <a:path w="1015" h="9342" extrusionOk="0">
                  <a:moveTo>
                    <a:pt x="504" y="2792"/>
                  </a:moveTo>
                  <a:lnTo>
                    <a:pt x="504" y="2792"/>
                  </a:lnTo>
                  <a:cubicBezTo>
                    <a:pt x="504" y="2797"/>
                    <a:pt x="503" y="2803"/>
                    <a:pt x="502" y="2808"/>
                  </a:cubicBezTo>
                  <a:lnTo>
                    <a:pt x="502" y="2808"/>
                  </a:lnTo>
                  <a:cubicBezTo>
                    <a:pt x="503" y="2803"/>
                    <a:pt x="504" y="2798"/>
                    <a:pt x="504" y="2792"/>
                  </a:cubicBezTo>
                  <a:close/>
                  <a:moveTo>
                    <a:pt x="578" y="8561"/>
                  </a:moveTo>
                  <a:cubicBezTo>
                    <a:pt x="578" y="8564"/>
                    <a:pt x="579" y="8566"/>
                    <a:pt x="579" y="8569"/>
                  </a:cubicBezTo>
                  <a:lnTo>
                    <a:pt x="579" y="8569"/>
                  </a:lnTo>
                  <a:cubicBezTo>
                    <a:pt x="579" y="8566"/>
                    <a:pt x="578" y="8563"/>
                    <a:pt x="578" y="8561"/>
                  </a:cubicBezTo>
                  <a:close/>
                  <a:moveTo>
                    <a:pt x="579" y="8569"/>
                  </a:moveTo>
                  <a:lnTo>
                    <a:pt x="579" y="8569"/>
                  </a:lnTo>
                  <a:cubicBezTo>
                    <a:pt x="580" y="8575"/>
                    <a:pt x="581" y="8581"/>
                    <a:pt x="582" y="8587"/>
                  </a:cubicBezTo>
                  <a:lnTo>
                    <a:pt x="582" y="8587"/>
                  </a:lnTo>
                  <a:cubicBezTo>
                    <a:pt x="581" y="8581"/>
                    <a:pt x="580" y="8575"/>
                    <a:pt x="579" y="8569"/>
                  </a:cubicBezTo>
                  <a:close/>
                  <a:moveTo>
                    <a:pt x="877" y="1"/>
                  </a:moveTo>
                  <a:cubicBezTo>
                    <a:pt x="822" y="1"/>
                    <a:pt x="774" y="37"/>
                    <a:pt x="759" y="91"/>
                  </a:cubicBezTo>
                  <a:cubicBezTo>
                    <a:pt x="569" y="823"/>
                    <a:pt x="411" y="1563"/>
                    <a:pt x="289" y="2310"/>
                  </a:cubicBezTo>
                  <a:cubicBezTo>
                    <a:pt x="165" y="3060"/>
                    <a:pt x="86" y="3818"/>
                    <a:pt x="43" y="4575"/>
                  </a:cubicBezTo>
                  <a:cubicBezTo>
                    <a:pt x="0" y="5353"/>
                    <a:pt x="3" y="6129"/>
                    <a:pt x="45" y="6905"/>
                  </a:cubicBezTo>
                  <a:cubicBezTo>
                    <a:pt x="84" y="7675"/>
                    <a:pt x="180" y="8443"/>
                    <a:pt x="299" y="9204"/>
                  </a:cubicBezTo>
                  <a:cubicBezTo>
                    <a:pt x="306" y="9250"/>
                    <a:pt x="348" y="9296"/>
                    <a:pt x="388" y="9318"/>
                  </a:cubicBezTo>
                  <a:cubicBezTo>
                    <a:pt x="418" y="9333"/>
                    <a:pt x="451" y="9342"/>
                    <a:pt x="484" y="9342"/>
                  </a:cubicBezTo>
                  <a:cubicBezTo>
                    <a:pt x="500" y="9342"/>
                    <a:pt x="517" y="9340"/>
                    <a:pt x="533" y="9335"/>
                  </a:cubicBezTo>
                  <a:cubicBezTo>
                    <a:pt x="579" y="9321"/>
                    <a:pt x="621" y="9290"/>
                    <a:pt x="648" y="9246"/>
                  </a:cubicBezTo>
                  <a:cubicBezTo>
                    <a:pt x="675" y="9198"/>
                    <a:pt x="673" y="9152"/>
                    <a:pt x="665" y="9099"/>
                  </a:cubicBezTo>
                  <a:cubicBezTo>
                    <a:pt x="635" y="8929"/>
                    <a:pt x="608" y="8758"/>
                    <a:pt x="582" y="8587"/>
                  </a:cubicBezTo>
                  <a:lnTo>
                    <a:pt x="582" y="8587"/>
                  </a:lnTo>
                  <a:cubicBezTo>
                    <a:pt x="582" y="8589"/>
                    <a:pt x="582" y="8591"/>
                    <a:pt x="582" y="8594"/>
                  </a:cubicBezTo>
                  <a:cubicBezTo>
                    <a:pt x="443" y="7646"/>
                    <a:pt x="368" y="6692"/>
                    <a:pt x="349" y="5734"/>
                  </a:cubicBezTo>
                  <a:cubicBezTo>
                    <a:pt x="334" y="4763"/>
                    <a:pt x="388" y="3791"/>
                    <a:pt x="500" y="2827"/>
                  </a:cubicBezTo>
                  <a:lnTo>
                    <a:pt x="500" y="2827"/>
                  </a:lnTo>
                  <a:cubicBezTo>
                    <a:pt x="500" y="2827"/>
                    <a:pt x="500" y="2827"/>
                    <a:pt x="500" y="2827"/>
                  </a:cubicBezTo>
                  <a:cubicBezTo>
                    <a:pt x="501" y="2821"/>
                    <a:pt x="502" y="2814"/>
                    <a:pt x="502" y="2808"/>
                  </a:cubicBezTo>
                  <a:lnTo>
                    <a:pt x="502" y="2808"/>
                  </a:lnTo>
                  <a:cubicBezTo>
                    <a:pt x="502" y="2809"/>
                    <a:pt x="502" y="2810"/>
                    <a:pt x="502" y="2810"/>
                  </a:cubicBezTo>
                  <a:lnTo>
                    <a:pt x="502" y="2810"/>
                  </a:lnTo>
                  <a:cubicBezTo>
                    <a:pt x="503" y="2804"/>
                    <a:pt x="504" y="2797"/>
                    <a:pt x="504" y="2790"/>
                  </a:cubicBezTo>
                  <a:lnTo>
                    <a:pt x="504" y="2790"/>
                  </a:lnTo>
                  <a:cubicBezTo>
                    <a:pt x="504" y="2791"/>
                    <a:pt x="504" y="2791"/>
                    <a:pt x="504" y="2792"/>
                  </a:cubicBezTo>
                  <a:lnTo>
                    <a:pt x="504" y="2792"/>
                  </a:lnTo>
                  <a:cubicBezTo>
                    <a:pt x="558" y="2354"/>
                    <a:pt x="624" y="1921"/>
                    <a:pt x="704" y="1487"/>
                  </a:cubicBezTo>
                  <a:cubicBezTo>
                    <a:pt x="785" y="1040"/>
                    <a:pt x="887" y="595"/>
                    <a:pt x="999" y="154"/>
                  </a:cubicBezTo>
                  <a:cubicBezTo>
                    <a:pt x="1014" y="89"/>
                    <a:pt x="974" y="21"/>
                    <a:pt x="909" y="5"/>
                  </a:cubicBezTo>
                  <a:cubicBezTo>
                    <a:pt x="908" y="5"/>
                    <a:pt x="905" y="3"/>
                    <a:pt x="902" y="3"/>
                  </a:cubicBezTo>
                  <a:cubicBezTo>
                    <a:pt x="894" y="2"/>
                    <a:pt x="886" y="1"/>
                    <a:pt x="877" y="1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9" name="Google Shape;6599;p16"/>
            <p:cNvSpPr/>
            <p:nvPr/>
          </p:nvSpPr>
          <p:spPr>
            <a:xfrm>
              <a:off x="4748550" y="4850375"/>
              <a:ext cx="80625" cy="264300"/>
            </a:xfrm>
            <a:custGeom>
              <a:avLst/>
              <a:gdLst/>
              <a:ahLst/>
              <a:cxnLst/>
              <a:rect l="l" t="t" r="r" b="b"/>
              <a:pathLst>
                <a:path w="3225" h="10572" extrusionOk="0">
                  <a:moveTo>
                    <a:pt x="704" y="652"/>
                  </a:moveTo>
                  <a:lnTo>
                    <a:pt x="704" y="652"/>
                  </a:lnTo>
                  <a:cubicBezTo>
                    <a:pt x="704" y="657"/>
                    <a:pt x="703" y="661"/>
                    <a:pt x="703" y="666"/>
                  </a:cubicBezTo>
                  <a:cubicBezTo>
                    <a:pt x="703" y="661"/>
                    <a:pt x="704" y="657"/>
                    <a:pt x="704" y="652"/>
                  </a:cubicBezTo>
                  <a:close/>
                  <a:moveTo>
                    <a:pt x="759" y="3624"/>
                  </a:moveTo>
                  <a:lnTo>
                    <a:pt x="759" y="3624"/>
                  </a:lnTo>
                  <a:cubicBezTo>
                    <a:pt x="760" y="3627"/>
                    <a:pt x="760" y="3630"/>
                    <a:pt x="760" y="3633"/>
                  </a:cubicBezTo>
                  <a:lnTo>
                    <a:pt x="760" y="3633"/>
                  </a:lnTo>
                  <a:cubicBezTo>
                    <a:pt x="760" y="3630"/>
                    <a:pt x="760" y="3627"/>
                    <a:pt x="759" y="3624"/>
                  </a:cubicBezTo>
                  <a:close/>
                  <a:moveTo>
                    <a:pt x="760" y="3633"/>
                  </a:moveTo>
                  <a:cubicBezTo>
                    <a:pt x="761" y="3636"/>
                    <a:pt x="761" y="3639"/>
                    <a:pt x="762" y="3642"/>
                  </a:cubicBezTo>
                  <a:cubicBezTo>
                    <a:pt x="761" y="3639"/>
                    <a:pt x="761" y="3636"/>
                    <a:pt x="760" y="3633"/>
                  </a:cubicBezTo>
                  <a:close/>
                  <a:moveTo>
                    <a:pt x="1876" y="7495"/>
                  </a:moveTo>
                  <a:cubicBezTo>
                    <a:pt x="1878" y="7499"/>
                    <a:pt x="1879" y="7503"/>
                    <a:pt x="1881" y="7507"/>
                  </a:cubicBezTo>
                  <a:lnTo>
                    <a:pt x="1881" y="7507"/>
                  </a:lnTo>
                  <a:cubicBezTo>
                    <a:pt x="1880" y="7503"/>
                    <a:pt x="1878" y="7499"/>
                    <a:pt x="1876" y="7495"/>
                  </a:cubicBezTo>
                  <a:close/>
                  <a:moveTo>
                    <a:pt x="489" y="1"/>
                  </a:moveTo>
                  <a:cubicBezTo>
                    <a:pt x="368" y="1"/>
                    <a:pt x="243" y="82"/>
                    <a:pt x="220" y="207"/>
                  </a:cubicBezTo>
                  <a:cubicBezTo>
                    <a:pt x="64" y="1069"/>
                    <a:pt x="0" y="1938"/>
                    <a:pt x="29" y="2813"/>
                  </a:cubicBezTo>
                  <a:cubicBezTo>
                    <a:pt x="58" y="3698"/>
                    <a:pt x="186" y="4579"/>
                    <a:pt x="375" y="5444"/>
                  </a:cubicBezTo>
                  <a:cubicBezTo>
                    <a:pt x="756" y="7166"/>
                    <a:pt x="1434" y="8824"/>
                    <a:pt x="2313" y="10348"/>
                  </a:cubicBezTo>
                  <a:cubicBezTo>
                    <a:pt x="2395" y="10492"/>
                    <a:pt x="2551" y="10572"/>
                    <a:pt x="2710" y="10572"/>
                  </a:cubicBezTo>
                  <a:cubicBezTo>
                    <a:pt x="2788" y="10572"/>
                    <a:pt x="2867" y="10552"/>
                    <a:pt x="2938" y="10511"/>
                  </a:cubicBezTo>
                  <a:cubicBezTo>
                    <a:pt x="3150" y="10384"/>
                    <a:pt x="3225" y="10099"/>
                    <a:pt x="3100" y="9884"/>
                  </a:cubicBezTo>
                  <a:cubicBezTo>
                    <a:pt x="2644" y="9119"/>
                    <a:pt x="2236" y="8326"/>
                    <a:pt x="1881" y="7507"/>
                  </a:cubicBezTo>
                  <a:lnTo>
                    <a:pt x="1881" y="7507"/>
                  </a:lnTo>
                  <a:cubicBezTo>
                    <a:pt x="1884" y="7513"/>
                    <a:pt x="1886" y="7519"/>
                    <a:pt x="1888" y="7526"/>
                  </a:cubicBezTo>
                  <a:lnTo>
                    <a:pt x="1888" y="7526"/>
                  </a:lnTo>
                  <a:cubicBezTo>
                    <a:pt x="1628" y="6910"/>
                    <a:pt x="1397" y="6281"/>
                    <a:pt x="1207" y="5639"/>
                  </a:cubicBezTo>
                  <a:cubicBezTo>
                    <a:pt x="1011" y="4977"/>
                    <a:pt x="861" y="4302"/>
                    <a:pt x="757" y="3617"/>
                  </a:cubicBezTo>
                  <a:lnTo>
                    <a:pt x="757" y="3617"/>
                  </a:lnTo>
                  <a:cubicBezTo>
                    <a:pt x="758" y="3620"/>
                    <a:pt x="759" y="3622"/>
                    <a:pt x="759" y="3624"/>
                  </a:cubicBezTo>
                  <a:lnTo>
                    <a:pt x="759" y="3624"/>
                  </a:lnTo>
                  <a:cubicBezTo>
                    <a:pt x="689" y="3133"/>
                    <a:pt x="645" y="2639"/>
                    <a:pt x="634" y="2142"/>
                  </a:cubicBezTo>
                  <a:cubicBezTo>
                    <a:pt x="624" y="1644"/>
                    <a:pt x="648" y="1147"/>
                    <a:pt x="704" y="651"/>
                  </a:cubicBezTo>
                  <a:lnTo>
                    <a:pt x="704" y="651"/>
                  </a:lnTo>
                  <a:cubicBezTo>
                    <a:pt x="704" y="652"/>
                    <a:pt x="704" y="652"/>
                    <a:pt x="704" y="652"/>
                  </a:cubicBezTo>
                  <a:lnTo>
                    <a:pt x="704" y="652"/>
                  </a:lnTo>
                  <a:cubicBezTo>
                    <a:pt x="704" y="651"/>
                    <a:pt x="704" y="649"/>
                    <a:pt x="705" y="648"/>
                  </a:cubicBezTo>
                  <a:lnTo>
                    <a:pt x="705" y="648"/>
                  </a:lnTo>
                  <a:cubicBezTo>
                    <a:pt x="705" y="641"/>
                    <a:pt x="706" y="634"/>
                    <a:pt x="707" y="627"/>
                  </a:cubicBezTo>
                  <a:lnTo>
                    <a:pt x="707" y="627"/>
                  </a:lnTo>
                  <a:cubicBezTo>
                    <a:pt x="718" y="532"/>
                    <a:pt x="733" y="437"/>
                    <a:pt x="749" y="342"/>
                  </a:cubicBezTo>
                  <a:cubicBezTo>
                    <a:pt x="772" y="193"/>
                    <a:pt x="707" y="48"/>
                    <a:pt x="552" y="8"/>
                  </a:cubicBezTo>
                  <a:cubicBezTo>
                    <a:pt x="546" y="6"/>
                    <a:pt x="540" y="6"/>
                    <a:pt x="536" y="5"/>
                  </a:cubicBezTo>
                  <a:cubicBezTo>
                    <a:pt x="521" y="2"/>
                    <a:pt x="505" y="1"/>
                    <a:pt x="489" y="1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0" name="Google Shape;6600;p16"/>
            <p:cNvSpPr/>
            <p:nvPr/>
          </p:nvSpPr>
          <p:spPr>
            <a:xfrm>
              <a:off x="4768800" y="4894650"/>
              <a:ext cx="50175" cy="210900"/>
            </a:xfrm>
            <a:custGeom>
              <a:avLst/>
              <a:gdLst/>
              <a:ahLst/>
              <a:cxnLst/>
              <a:rect l="l" t="t" r="r" b="b"/>
              <a:pathLst>
                <a:path w="2007" h="8436" extrusionOk="0">
                  <a:moveTo>
                    <a:pt x="405" y="2768"/>
                  </a:moveTo>
                  <a:cubicBezTo>
                    <a:pt x="405" y="2772"/>
                    <a:pt x="405" y="2774"/>
                    <a:pt x="408" y="2775"/>
                  </a:cubicBezTo>
                  <a:lnTo>
                    <a:pt x="408" y="2775"/>
                  </a:lnTo>
                  <a:cubicBezTo>
                    <a:pt x="407" y="2773"/>
                    <a:pt x="407" y="2770"/>
                    <a:pt x="405" y="2768"/>
                  </a:cubicBezTo>
                  <a:close/>
                  <a:moveTo>
                    <a:pt x="408" y="2775"/>
                  </a:moveTo>
                  <a:lnTo>
                    <a:pt x="408" y="2775"/>
                  </a:lnTo>
                  <a:cubicBezTo>
                    <a:pt x="408" y="2776"/>
                    <a:pt x="408" y="2776"/>
                    <a:pt x="408" y="2776"/>
                  </a:cubicBezTo>
                  <a:lnTo>
                    <a:pt x="408" y="2776"/>
                  </a:lnTo>
                  <a:cubicBezTo>
                    <a:pt x="408" y="2776"/>
                    <a:pt x="408" y="2776"/>
                    <a:pt x="408" y="2775"/>
                  </a:cubicBezTo>
                  <a:cubicBezTo>
                    <a:pt x="408" y="2775"/>
                    <a:pt x="408" y="2775"/>
                    <a:pt x="408" y="2775"/>
                  </a:cubicBezTo>
                  <a:close/>
                  <a:moveTo>
                    <a:pt x="408" y="2776"/>
                  </a:moveTo>
                  <a:cubicBezTo>
                    <a:pt x="408" y="2780"/>
                    <a:pt x="410" y="2783"/>
                    <a:pt x="410" y="2787"/>
                  </a:cubicBezTo>
                  <a:cubicBezTo>
                    <a:pt x="410" y="2784"/>
                    <a:pt x="409" y="2780"/>
                    <a:pt x="408" y="2776"/>
                  </a:cubicBezTo>
                  <a:close/>
                  <a:moveTo>
                    <a:pt x="217" y="1"/>
                  </a:moveTo>
                  <a:cubicBezTo>
                    <a:pt x="210" y="2"/>
                    <a:pt x="203" y="2"/>
                    <a:pt x="196" y="2"/>
                  </a:cubicBezTo>
                  <a:cubicBezTo>
                    <a:pt x="161" y="3"/>
                    <a:pt x="133" y="16"/>
                    <a:pt x="110" y="38"/>
                  </a:cubicBezTo>
                  <a:cubicBezTo>
                    <a:pt x="85" y="65"/>
                    <a:pt x="77" y="91"/>
                    <a:pt x="75" y="125"/>
                  </a:cubicBezTo>
                  <a:cubicBezTo>
                    <a:pt x="38" y="470"/>
                    <a:pt x="13" y="813"/>
                    <a:pt x="8" y="1160"/>
                  </a:cubicBezTo>
                  <a:cubicBezTo>
                    <a:pt x="0" y="1504"/>
                    <a:pt x="15" y="1850"/>
                    <a:pt x="39" y="2194"/>
                  </a:cubicBezTo>
                  <a:cubicBezTo>
                    <a:pt x="89" y="2873"/>
                    <a:pt x="197" y="3545"/>
                    <a:pt x="338" y="4210"/>
                  </a:cubicBezTo>
                  <a:cubicBezTo>
                    <a:pt x="482" y="4894"/>
                    <a:pt x="664" y="5568"/>
                    <a:pt x="871" y="6237"/>
                  </a:cubicBezTo>
                  <a:cubicBezTo>
                    <a:pt x="1080" y="6921"/>
                    <a:pt x="1316" y="7600"/>
                    <a:pt x="1550" y="8278"/>
                  </a:cubicBezTo>
                  <a:cubicBezTo>
                    <a:pt x="1581" y="8371"/>
                    <a:pt x="1661" y="8436"/>
                    <a:pt x="1757" y="8436"/>
                  </a:cubicBezTo>
                  <a:cubicBezTo>
                    <a:pt x="1776" y="8436"/>
                    <a:pt x="1797" y="8433"/>
                    <a:pt x="1817" y="8427"/>
                  </a:cubicBezTo>
                  <a:cubicBezTo>
                    <a:pt x="1922" y="8397"/>
                    <a:pt x="2007" y="8271"/>
                    <a:pt x="1967" y="8160"/>
                  </a:cubicBezTo>
                  <a:cubicBezTo>
                    <a:pt x="1809" y="7729"/>
                    <a:pt x="1654" y="7300"/>
                    <a:pt x="1504" y="6867"/>
                  </a:cubicBezTo>
                  <a:cubicBezTo>
                    <a:pt x="1356" y="6429"/>
                    <a:pt x="1213" y="5987"/>
                    <a:pt x="1072" y="5545"/>
                  </a:cubicBezTo>
                  <a:cubicBezTo>
                    <a:pt x="787" y="4640"/>
                    <a:pt x="553" y="3722"/>
                    <a:pt x="408" y="2784"/>
                  </a:cubicBezTo>
                  <a:lnTo>
                    <a:pt x="408" y="2790"/>
                  </a:lnTo>
                  <a:cubicBezTo>
                    <a:pt x="408" y="2784"/>
                    <a:pt x="405" y="2780"/>
                    <a:pt x="405" y="2773"/>
                  </a:cubicBezTo>
                  <a:cubicBezTo>
                    <a:pt x="405" y="2769"/>
                    <a:pt x="405" y="2765"/>
                    <a:pt x="404" y="2762"/>
                  </a:cubicBezTo>
                  <a:lnTo>
                    <a:pt x="404" y="2762"/>
                  </a:lnTo>
                  <a:cubicBezTo>
                    <a:pt x="404" y="2763"/>
                    <a:pt x="405" y="2764"/>
                    <a:pt x="405" y="2765"/>
                  </a:cubicBezTo>
                  <a:cubicBezTo>
                    <a:pt x="280" y="1886"/>
                    <a:pt x="232" y="1000"/>
                    <a:pt x="319" y="118"/>
                  </a:cubicBezTo>
                  <a:cubicBezTo>
                    <a:pt x="325" y="59"/>
                    <a:pt x="270" y="11"/>
                    <a:pt x="217" y="1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1" name="Google Shape;6601;p16"/>
            <p:cNvSpPr/>
            <p:nvPr/>
          </p:nvSpPr>
          <p:spPr>
            <a:xfrm>
              <a:off x="5233150" y="5067600"/>
              <a:ext cx="50000" cy="59475"/>
            </a:xfrm>
            <a:custGeom>
              <a:avLst/>
              <a:gdLst/>
              <a:ahLst/>
              <a:cxnLst/>
              <a:rect l="l" t="t" r="r" b="b"/>
              <a:pathLst>
                <a:path w="2000" h="2379" extrusionOk="0">
                  <a:moveTo>
                    <a:pt x="1169" y="748"/>
                  </a:moveTo>
                  <a:lnTo>
                    <a:pt x="1169" y="748"/>
                  </a:lnTo>
                  <a:cubicBezTo>
                    <a:pt x="1166" y="752"/>
                    <a:pt x="1164" y="756"/>
                    <a:pt x="1161" y="761"/>
                  </a:cubicBezTo>
                  <a:cubicBezTo>
                    <a:pt x="1163" y="756"/>
                    <a:pt x="1166" y="752"/>
                    <a:pt x="1169" y="748"/>
                  </a:cubicBezTo>
                  <a:close/>
                  <a:moveTo>
                    <a:pt x="1741" y="1"/>
                  </a:moveTo>
                  <a:cubicBezTo>
                    <a:pt x="1657" y="1"/>
                    <a:pt x="1573" y="48"/>
                    <a:pt x="1535" y="128"/>
                  </a:cubicBezTo>
                  <a:cubicBezTo>
                    <a:pt x="1433" y="332"/>
                    <a:pt x="1319" y="525"/>
                    <a:pt x="1191" y="716"/>
                  </a:cubicBezTo>
                  <a:lnTo>
                    <a:pt x="1186" y="721"/>
                  </a:lnTo>
                  <a:lnTo>
                    <a:pt x="1188" y="721"/>
                  </a:lnTo>
                  <a:lnTo>
                    <a:pt x="1186" y="724"/>
                  </a:lnTo>
                  <a:lnTo>
                    <a:pt x="1186" y="721"/>
                  </a:lnTo>
                  <a:cubicBezTo>
                    <a:pt x="1186" y="724"/>
                    <a:pt x="1184" y="724"/>
                    <a:pt x="1184" y="725"/>
                  </a:cubicBezTo>
                  <a:lnTo>
                    <a:pt x="1180" y="728"/>
                  </a:lnTo>
                  <a:cubicBezTo>
                    <a:pt x="1180" y="728"/>
                    <a:pt x="1181" y="728"/>
                    <a:pt x="1182" y="727"/>
                  </a:cubicBezTo>
                  <a:lnTo>
                    <a:pt x="1182" y="727"/>
                  </a:lnTo>
                  <a:cubicBezTo>
                    <a:pt x="1181" y="730"/>
                    <a:pt x="1179" y="732"/>
                    <a:pt x="1178" y="734"/>
                  </a:cubicBezTo>
                  <a:lnTo>
                    <a:pt x="1178" y="734"/>
                  </a:lnTo>
                  <a:cubicBezTo>
                    <a:pt x="1179" y="732"/>
                    <a:pt x="1180" y="730"/>
                    <a:pt x="1181" y="728"/>
                  </a:cubicBezTo>
                  <a:lnTo>
                    <a:pt x="1181" y="728"/>
                  </a:lnTo>
                  <a:cubicBezTo>
                    <a:pt x="844" y="1206"/>
                    <a:pt x="442" y="1624"/>
                    <a:pt x="1" y="2011"/>
                  </a:cubicBezTo>
                  <a:cubicBezTo>
                    <a:pt x="39" y="2077"/>
                    <a:pt x="80" y="2140"/>
                    <a:pt x="127" y="2200"/>
                  </a:cubicBezTo>
                  <a:cubicBezTo>
                    <a:pt x="177" y="2262"/>
                    <a:pt x="233" y="2321"/>
                    <a:pt x="294" y="2378"/>
                  </a:cubicBezTo>
                  <a:cubicBezTo>
                    <a:pt x="513" y="2190"/>
                    <a:pt x="723" y="1992"/>
                    <a:pt x="923" y="1784"/>
                  </a:cubicBezTo>
                  <a:cubicBezTo>
                    <a:pt x="1332" y="1354"/>
                    <a:pt x="1680" y="864"/>
                    <a:pt x="1944" y="333"/>
                  </a:cubicBezTo>
                  <a:cubicBezTo>
                    <a:pt x="2000" y="222"/>
                    <a:pt x="1954" y="82"/>
                    <a:pt x="1843" y="26"/>
                  </a:cubicBezTo>
                  <a:cubicBezTo>
                    <a:pt x="1823" y="17"/>
                    <a:pt x="1802" y="8"/>
                    <a:pt x="1780" y="4"/>
                  </a:cubicBezTo>
                  <a:cubicBezTo>
                    <a:pt x="1767" y="2"/>
                    <a:pt x="1754" y="1"/>
                    <a:pt x="1741" y="1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2" name="Google Shape;6602;p16"/>
            <p:cNvSpPr/>
            <p:nvPr/>
          </p:nvSpPr>
          <p:spPr>
            <a:xfrm>
              <a:off x="5235775" y="5084550"/>
              <a:ext cx="52925" cy="45925"/>
            </a:xfrm>
            <a:custGeom>
              <a:avLst/>
              <a:gdLst/>
              <a:ahLst/>
              <a:cxnLst/>
              <a:rect l="l" t="t" r="r" b="b"/>
              <a:pathLst>
                <a:path w="2117" h="1837" extrusionOk="0">
                  <a:moveTo>
                    <a:pt x="1865" y="0"/>
                  </a:moveTo>
                  <a:cubicBezTo>
                    <a:pt x="1804" y="0"/>
                    <a:pt x="1744" y="24"/>
                    <a:pt x="1704" y="74"/>
                  </a:cubicBezTo>
                  <a:cubicBezTo>
                    <a:pt x="1481" y="336"/>
                    <a:pt x="1243" y="577"/>
                    <a:pt x="984" y="801"/>
                  </a:cubicBezTo>
                  <a:cubicBezTo>
                    <a:pt x="976" y="810"/>
                    <a:pt x="964" y="817"/>
                    <a:pt x="956" y="826"/>
                  </a:cubicBezTo>
                  <a:cubicBezTo>
                    <a:pt x="956" y="824"/>
                    <a:pt x="957" y="824"/>
                    <a:pt x="957" y="823"/>
                  </a:cubicBezTo>
                  <a:lnTo>
                    <a:pt x="957" y="823"/>
                  </a:lnTo>
                  <a:cubicBezTo>
                    <a:pt x="654" y="1073"/>
                    <a:pt x="334" y="1295"/>
                    <a:pt x="0" y="1496"/>
                  </a:cubicBezTo>
                  <a:cubicBezTo>
                    <a:pt x="8" y="1505"/>
                    <a:pt x="15" y="1515"/>
                    <a:pt x="22" y="1525"/>
                  </a:cubicBezTo>
                  <a:cubicBezTo>
                    <a:pt x="111" y="1630"/>
                    <a:pt x="216" y="1733"/>
                    <a:pt x="337" y="1837"/>
                  </a:cubicBezTo>
                  <a:cubicBezTo>
                    <a:pt x="971" y="1439"/>
                    <a:pt x="1553" y="959"/>
                    <a:pt x="2039" y="379"/>
                  </a:cubicBezTo>
                  <a:cubicBezTo>
                    <a:pt x="2116" y="284"/>
                    <a:pt x="2116" y="143"/>
                    <a:pt x="2024" y="60"/>
                  </a:cubicBezTo>
                  <a:cubicBezTo>
                    <a:pt x="1993" y="31"/>
                    <a:pt x="1954" y="13"/>
                    <a:pt x="1914" y="5"/>
                  </a:cubicBezTo>
                  <a:cubicBezTo>
                    <a:pt x="1898" y="2"/>
                    <a:pt x="1881" y="0"/>
                    <a:pt x="1865" y="0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3" name="Google Shape;6603;p16"/>
            <p:cNvSpPr/>
            <p:nvPr/>
          </p:nvSpPr>
          <p:spPr>
            <a:xfrm>
              <a:off x="5242500" y="5098975"/>
              <a:ext cx="54200" cy="36950"/>
            </a:xfrm>
            <a:custGeom>
              <a:avLst/>
              <a:gdLst/>
              <a:ahLst/>
              <a:cxnLst/>
              <a:rect l="l" t="t" r="r" b="b"/>
              <a:pathLst>
                <a:path w="2168" h="1478" extrusionOk="0">
                  <a:moveTo>
                    <a:pt x="1937" y="1"/>
                  </a:moveTo>
                  <a:cubicBezTo>
                    <a:pt x="1932" y="1"/>
                    <a:pt x="1928" y="1"/>
                    <a:pt x="1923" y="1"/>
                  </a:cubicBezTo>
                  <a:cubicBezTo>
                    <a:pt x="1866" y="7"/>
                    <a:pt x="1823" y="30"/>
                    <a:pt x="1781" y="69"/>
                  </a:cubicBezTo>
                  <a:cubicBezTo>
                    <a:pt x="1724" y="124"/>
                    <a:pt x="1666" y="175"/>
                    <a:pt x="1607" y="227"/>
                  </a:cubicBezTo>
                  <a:cubicBezTo>
                    <a:pt x="1168" y="592"/>
                    <a:pt x="681" y="885"/>
                    <a:pt x="164" y="1132"/>
                  </a:cubicBezTo>
                  <a:cubicBezTo>
                    <a:pt x="180" y="1123"/>
                    <a:pt x="197" y="1116"/>
                    <a:pt x="211" y="1109"/>
                  </a:cubicBezTo>
                  <a:lnTo>
                    <a:pt x="211" y="1109"/>
                  </a:lnTo>
                  <a:cubicBezTo>
                    <a:pt x="141" y="1142"/>
                    <a:pt x="70" y="1174"/>
                    <a:pt x="0" y="1204"/>
                  </a:cubicBezTo>
                  <a:cubicBezTo>
                    <a:pt x="46" y="1245"/>
                    <a:pt x="93" y="1287"/>
                    <a:pt x="144" y="1327"/>
                  </a:cubicBezTo>
                  <a:cubicBezTo>
                    <a:pt x="226" y="1382"/>
                    <a:pt x="307" y="1431"/>
                    <a:pt x="395" y="1478"/>
                  </a:cubicBezTo>
                  <a:cubicBezTo>
                    <a:pt x="488" y="1433"/>
                    <a:pt x="580" y="1389"/>
                    <a:pt x="672" y="1342"/>
                  </a:cubicBezTo>
                  <a:cubicBezTo>
                    <a:pt x="1188" y="1076"/>
                    <a:pt x="1662" y="745"/>
                    <a:pt x="2086" y="349"/>
                  </a:cubicBezTo>
                  <a:cubicBezTo>
                    <a:pt x="2167" y="274"/>
                    <a:pt x="2150" y="128"/>
                    <a:pt x="2073" y="56"/>
                  </a:cubicBezTo>
                  <a:cubicBezTo>
                    <a:pt x="2044" y="30"/>
                    <a:pt x="2007" y="13"/>
                    <a:pt x="1971" y="6"/>
                  </a:cubicBezTo>
                  <a:cubicBezTo>
                    <a:pt x="1960" y="3"/>
                    <a:pt x="1949" y="1"/>
                    <a:pt x="1937" y="1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4" name="Google Shape;6604;p16"/>
            <p:cNvSpPr/>
            <p:nvPr/>
          </p:nvSpPr>
          <p:spPr>
            <a:xfrm>
              <a:off x="5228925" y="5044125"/>
              <a:ext cx="50350" cy="71350"/>
            </a:xfrm>
            <a:custGeom>
              <a:avLst/>
              <a:gdLst/>
              <a:ahLst/>
              <a:cxnLst/>
              <a:rect l="l" t="t" r="r" b="b"/>
              <a:pathLst>
                <a:path w="2014" h="2854" extrusionOk="0">
                  <a:moveTo>
                    <a:pt x="1788" y="1"/>
                  </a:moveTo>
                  <a:cubicBezTo>
                    <a:pt x="1714" y="1"/>
                    <a:pt x="1640" y="39"/>
                    <a:pt x="1609" y="111"/>
                  </a:cubicBezTo>
                  <a:cubicBezTo>
                    <a:pt x="1444" y="499"/>
                    <a:pt x="1240" y="867"/>
                    <a:pt x="1007" y="1219"/>
                  </a:cubicBezTo>
                  <a:cubicBezTo>
                    <a:pt x="1003" y="1224"/>
                    <a:pt x="1000" y="1229"/>
                    <a:pt x="996" y="1234"/>
                  </a:cubicBezTo>
                  <a:lnTo>
                    <a:pt x="996" y="1234"/>
                  </a:lnTo>
                  <a:cubicBezTo>
                    <a:pt x="998" y="1231"/>
                    <a:pt x="1000" y="1229"/>
                    <a:pt x="1001" y="1226"/>
                  </a:cubicBezTo>
                  <a:lnTo>
                    <a:pt x="1001" y="1226"/>
                  </a:lnTo>
                  <a:cubicBezTo>
                    <a:pt x="995" y="1235"/>
                    <a:pt x="988" y="1246"/>
                    <a:pt x="981" y="1255"/>
                  </a:cubicBezTo>
                  <a:cubicBezTo>
                    <a:pt x="983" y="1252"/>
                    <a:pt x="985" y="1250"/>
                    <a:pt x="987" y="1248"/>
                  </a:cubicBezTo>
                  <a:lnTo>
                    <a:pt x="987" y="1248"/>
                  </a:lnTo>
                  <a:cubicBezTo>
                    <a:pt x="990" y="1243"/>
                    <a:pt x="993" y="1239"/>
                    <a:pt x="996" y="1234"/>
                  </a:cubicBezTo>
                  <a:lnTo>
                    <a:pt x="996" y="1234"/>
                  </a:lnTo>
                  <a:cubicBezTo>
                    <a:pt x="993" y="1239"/>
                    <a:pt x="990" y="1243"/>
                    <a:pt x="987" y="1248"/>
                  </a:cubicBezTo>
                  <a:lnTo>
                    <a:pt x="987" y="1248"/>
                  </a:lnTo>
                  <a:cubicBezTo>
                    <a:pt x="697" y="1659"/>
                    <a:pt x="365" y="2031"/>
                    <a:pt x="0" y="2371"/>
                  </a:cubicBezTo>
                  <a:cubicBezTo>
                    <a:pt x="32" y="2530"/>
                    <a:pt x="66" y="2700"/>
                    <a:pt x="122" y="2853"/>
                  </a:cubicBezTo>
                  <a:cubicBezTo>
                    <a:pt x="353" y="2649"/>
                    <a:pt x="575" y="2432"/>
                    <a:pt x="780" y="2203"/>
                  </a:cubicBezTo>
                  <a:cubicBezTo>
                    <a:pt x="1286" y="1643"/>
                    <a:pt x="1682" y="990"/>
                    <a:pt x="1971" y="295"/>
                  </a:cubicBezTo>
                  <a:cubicBezTo>
                    <a:pt x="2014" y="193"/>
                    <a:pt x="1985" y="74"/>
                    <a:pt x="1882" y="22"/>
                  </a:cubicBezTo>
                  <a:cubicBezTo>
                    <a:pt x="1864" y="14"/>
                    <a:pt x="1849" y="8"/>
                    <a:pt x="1831" y="5"/>
                  </a:cubicBezTo>
                  <a:cubicBezTo>
                    <a:pt x="1817" y="2"/>
                    <a:pt x="1803" y="1"/>
                    <a:pt x="1788" y="1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5" name="Google Shape;6605;p16"/>
            <p:cNvSpPr/>
            <p:nvPr/>
          </p:nvSpPr>
          <p:spPr>
            <a:xfrm>
              <a:off x="5266450" y="5116525"/>
              <a:ext cx="40600" cy="32400"/>
            </a:xfrm>
            <a:custGeom>
              <a:avLst/>
              <a:gdLst/>
              <a:ahLst/>
              <a:cxnLst/>
              <a:rect l="l" t="t" r="r" b="b"/>
              <a:pathLst>
                <a:path w="1624" h="1296" extrusionOk="0">
                  <a:moveTo>
                    <a:pt x="1349" y="1"/>
                  </a:moveTo>
                  <a:cubicBezTo>
                    <a:pt x="1278" y="1"/>
                    <a:pt x="1208" y="28"/>
                    <a:pt x="1163" y="84"/>
                  </a:cubicBezTo>
                  <a:cubicBezTo>
                    <a:pt x="1027" y="250"/>
                    <a:pt x="881" y="404"/>
                    <a:pt x="721" y="545"/>
                  </a:cubicBezTo>
                  <a:cubicBezTo>
                    <a:pt x="494" y="731"/>
                    <a:pt x="254" y="889"/>
                    <a:pt x="0" y="1030"/>
                  </a:cubicBezTo>
                  <a:lnTo>
                    <a:pt x="58" y="1055"/>
                  </a:lnTo>
                  <a:cubicBezTo>
                    <a:pt x="155" y="1099"/>
                    <a:pt x="256" y="1145"/>
                    <a:pt x="353" y="1195"/>
                  </a:cubicBezTo>
                  <a:cubicBezTo>
                    <a:pt x="419" y="1227"/>
                    <a:pt x="486" y="1261"/>
                    <a:pt x="547" y="1296"/>
                  </a:cubicBezTo>
                  <a:cubicBezTo>
                    <a:pt x="921" y="1059"/>
                    <a:pt x="1258" y="766"/>
                    <a:pt x="1534" y="421"/>
                  </a:cubicBezTo>
                  <a:cubicBezTo>
                    <a:pt x="1619" y="315"/>
                    <a:pt x="1623" y="163"/>
                    <a:pt x="1517" y="65"/>
                  </a:cubicBezTo>
                  <a:cubicBezTo>
                    <a:pt x="1481" y="35"/>
                    <a:pt x="1439" y="13"/>
                    <a:pt x="1395" y="5"/>
                  </a:cubicBezTo>
                  <a:cubicBezTo>
                    <a:pt x="1380" y="2"/>
                    <a:pt x="1364" y="1"/>
                    <a:pt x="1349" y="1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6" name="Google Shape;6606;p16"/>
            <p:cNvSpPr/>
            <p:nvPr/>
          </p:nvSpPr>
          <p:spPr>
            <a:xfrm>
              <a:off x="5223450" y="5157200"/>
              <a:ext cx="21750" cy="12775"/>
            </a:xfrm>
            <a:custGeom>
              <a:avLst/>
              <a:gdLst/>
              <a:ahLst/>
              <a:cxnLst/>
              <a:rect l="l" t="t" r="r" b="b"/>
              <a:pathLst>
                <a:path w="870" h="511" extrusionOk="0">
                  <a:moveTo>
                    <a:pt x="258" y="1"/>
                  </a:moveTo>
                  <a:cubicBezTo>
                    <a:pt x="238" y="6"/>
                    <a:pt x="221" y="14"/>
                    <a:pt x="205" y="18"/>
                  </a:cubicBezTo>
                  <a:cubicBezTo>
                    <a:pt x="73" y="61"/>
                    <a:pt x="1" y="205"/>
                    <a:pt x="42" y="337"/>
                  </a:cubicBezTo>
                  <a:cubicBezTo>
                    <a:pt x="77" y="442"/>
                    <a:pt x="178" y="510"/>
                    <a:pt x="283" y="510"/>
                  </a:cubicBezTo>
                  <a:cubicBezTo>
                    <a:pt x="309" y="510"/>
                    <a:pt x="335" y="506"/>
                    <a:pt x="360" y="498"/>
                  </a:cubicBezTo>
                  <a:cubicBezTo>
                    <a:pt x="531" y="440"/>
                    <a:pt x="702" y="383"/>
                    <a:pt x="870" y="321"/>
                  </a:cubicBezTo>
                  <a:cubicBezTo>
                    <a:pt x="848" y="305"/>
                    <a:pt x="827" y="289"/>
                    <a:pt x="804" y="274"/>
                  </a:cubicBezTo>
                  <a:cubicBezTo>
                    <a:pt x="650" y="172"/>
                    <a:pt x="470" y="81"/>
                    <a:pt x="258" y="1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7" name="Google Shape;6607;p16"/>
            <p:cNvSpPr/>
            <p:nvPr/>
          </p:nvSpPr>
          <p:spPr>
            <a:xfrm>
              <a:off x="5343200" y="5297275"/>
              <a:ext cx="487300" cy="427600"/>
            </a:xfrm>
            <a:custGeom>
              <a:avLst/>
              <a:gdLst/>
              <a:ahLst/>
              <a:cxnLst/>
              <a:rect l="l" t="t" r="r" b="b"/>
              <a:pathLst>
                <a:path w="19492" h="17104" extrusionOk="0">
                  <a:moveTo>
                    <a:pt x="16014" y="1"/>
                  </a:moveTo>
                  <a:cubicBezTo>
                    <a:pt x="15592" y="1"/>
                    <a:pt x="15133" y="99"/>
                    <a:pt x="14594" y="299"/>
                  </a:cubicBezTo>
                  <a:cubicBezTo>
                    <a:pt x="14436" y="360"/>
                    <a:pt x="14354" y="536"/>
                    <a:pt x="14407" y="693"/>
                  </a:cubicBezTo>
                  <a:cubicBezTo>
                    <a:pt x="13944" y="939"/>
                    <a:pt x="13433" y="1219"/>
                    <a:pt x="12813" y="1599"/>
                  </a:cubicBezTo>
                  <a:cubicBezTo>
                    <a:pt x="12375" y="1865"/>
                    <a:pt x="11949" y="2151"/>
                    <a:pt x="11523" y="2432"/>
                  </a:cubicBezTo>
                  <a:lnTo>
                    <a:pt x="11172" y="2665"/>
                  </a:lnTo>
                  <a:cubicBezTo>
                    <a:pt x="10714" y="2968"/>
                    <a:pt x="10220" y="3280"/>
                    <a:pt x="9663" y="3614"/>
                  </a:cubicBezTo>
                  <a:cubicBezTo>
                    <a:pt x="9272" y="3850"/>
                    <a:pt x="8880" y="4080"/>
                    <a:pt x="8487" y="4310"/>
                  </a:cubicBezTo>
                  <a:cubicBezTo>
                    <a:pt x="8241" y="5571"/>
                    <a:pt x="7807" y="6879"/>
                    <a:pt x="7190" y="8224"/>
                  </a:cubicBezTo>
                  <a:cubicBezTo>
                    <a:pt x="6361" y="10033"/>
                    <a:pt x="5272" y="11793"/>
                    <a:pt x="3863" y="13604"/>
                  </a:cubicBezTo>
                  <a:cubicBezTo>
                    <a:pt x="3468" y="13693"/>
                    <a:pt x="3044" y="13809"/>
                    <a:pt x="2606" y="13953"/>
                  </a:cubicBezTo>
                  <a:cubicBezTo>
                    <a:pt x="2045" y="14142"/>
                    <a:pt x="1483" y="14369"/>
                    <a:pt x="1009" y="14563"/>
                  </a:cubicBezTo>
                  <a:lnTo>
                    <a:pt x="104" y="14942"/>
                  </a:lnTo>
                  <a:lnTo>
                    <a:pt x="1" y="14987"/>
                  </a:lnTo>
                  <a:cubicBezTo>
                    <a:pt x="113" y="15276"/>
                    <a:pt x="264" y="15540"/>
                    <a:pt x="452" y="15771"/>
                  </a:cubicBezTo>
                  <a:cubicBezTo>
                    <a:pt x="762" y="16156"/>
                    <a:pt x="1170" y="16472"/>
                    <a:pt x="1664" y="16709"/>
                  </a:cubicBezTo>
                  <a:cubicBezTo>
                    <a:pt x="1874" y="16811"/>
                    <a:pt x="2111" y="16897"/>
                    <a:pt x="2412" y="16982"/>
                  </a:cubicBezTo>
                  <a:cubicBezTo>
                    <a:pt x="2461" y="16996"/>
                    <a:pt x="2512" y="17008"/>
                    <a:pt x="2562" y="17018"/>
                  </a:cubicBezTo>
                  <a:lnTo>
                    <a:pt x="2636" y="17029"/>
                  </a:lnTo>
                  <a:cubicBezTo>
                    <a:pt x="2998" y="17090"/>
                    <a:pt x="3376" y="17103"/>
                    <a:pt x="3744" y="17103"/>
                  </a:cubicBezTo>
                  <a:cubicBezTo>
                    <a:pt x="3845" y="17103"/>
                    <a:pt x="3944" y="17102"/>
                    <a:pt x="4043" y="17101"/>
                  </a:cubicBezTo>
                  <a:cubicBezTo>
                    <a:pt x="4588" y="17094"/>
                    <a:pt x="5184" y="17057"/>
                    <a:pt x="5923" y="16983"/>
                  </a:cubicBezTo>
                  <a:cubicBezTo>
                    <a:pt x="7437" y="16831"/>
                    <a:pt x="9019" y="16563"/>
                    <a:pt x="10628" y="16189"/>
                  </a:cubicBezTo>
                  <a:cubicBezTo>
                    <a:pt x="12423" y="15771"/>
                    <a:pt x="13821" y="15310"/>
                    <a:pt x="15022" y="14737"/>
                  </a:cubicBezTo>
                  <a:cubicBezTo>
                    <a:pt x="15503" y="14507"/>
                    <a:pt x="16128" y="14186"/>
                    <a:pt x="16679" y="13737"/>
                  </a:cubicBezTo>
                  <a:cubicBezTo>
                    <a:pt x="17179" y="13331"/>
                    <a:pt x="17517" y="12920"/>
                    <a:pt x="17715" y="12479"/>
                  </a:cubicBezTo>
                  <a:cubicBezTo>
                    <a:pt x="17860" y="12150"/>
                    <a:pt x="17922" y="11787"/>
                    <a:pt x="17893" y="11428"/>
                  </a:cubicBezTo>
                  <a:cubicBezTo>
                    <a:pt x="17861" y="11064"/>
                    <a:pt x="17725" y="10678"/>
                    <a:pt x="17485" y="10285"/>
                  </a:cubicBezTo>
                  <a:cubicBezTo>
                    <a:pt x="17344" y="10049"/>
                    <a:pt x="17183" y="9858"/>
                    <a:pt x="17009" y="9714"/>
                  </a:cubicBezTo>
                  <a:cubicBezTo>
                    <a:pt x="16797" y="9543"/>
                    <a:pt x="16531" y="9420"/>
                    <a:pt x="16174" y="9327"/>
                  </a:cubicBezTo>
                  <a:cubicBezTo>
                    <a:pt x="16120" y="9312"/>
                    <a:pt x="16069" y="9301"/>
                    <a:pt x="16014" y="9291"/>
                  </a:cubicBezTo>
                  <a:cubicBezTo>
                    <a:pt x="15848" y="9258"/>
                    <a:pt x="15675" y="9243"/>
                    <a:pt x="15504" y="9233"/>
                  </a:cubicBezTo>
                  <a:cubicBezTo>
                    <a:pt x="15606" y="9144"/>
                    <a:pt x="15710" y="9055"/>
                    <a:pt x="15810" y="8965"/>
                  </a:cubicBezTo>
                  <a:lnTo>
                    <a:pt x="15896" y="8889"/>
                  </a:lnTo>
                  <a:lnTo>
                    <a:pt x="15869" y="8904"/>
                  </a:lnTo>
                  <a:cubicBezTo>
                    <a:pt x="16066" y="8748"/>
                    <a:pt x="16281" y="8606"/>
                    <a:pt x="16525" y="8475"/>
                  </a:cubicBezTo>
                  <a:cubicBezTo>
                    <a:pt x="16754" y="8366"/>
                    <a:pt x="16989" y="8271"/>
                    <a:pt x="17225" y="8175"/>
                  </a:cubicBezTo>
                  <a:cubicBezTo>
                    <a:pt x="17373" y="8114"/>
                    <a:pt x="17522" y="8053"/>
                    <a:pt x="17670" y="7991"/>
                  </a:cubicBezTo>
                  <a:cubicBezTo>
                    <a:pt x="17909" y="7885"/>
                    <a:pt x="18123" y="7777"/>
                    <a:pt x="18319" y="7662"/>
                  </a:cubicBezTo>
                  <a:cubicBezTo>
                    <a:pt x="18503" y="7554"/>
                    <a:pt x="18677" y="7418"/>
                    <a:pt x="18871" y="7232"/>
                  </a:cubicBezTo>
                  <a:cubicBezTo>
                    <a:pt x="19203" y="6909"/>
                    <a:pt x="19415" y="6440"/>
                    <a:pt x="19468" y="5908"/>
                  </a:cubicBezTo>
                  <a:cubicBezTo>
                    <a:pt x="19481" y="5767"/>
                    <a:pt x="19491" y="5650"/>
                    <a:pt x="19473" y="5538"/>
                  </a:cubicBezTo>
                  <a:cubicBezTo>
                    <a:pt x="19447" y="5408"/>
                    <a:pt x="19397" y="5288"/>
                    <a:pt x="19309" y="5150"/>
                  </a:cubicBezTo>
                  <a:cubicBezTo>
                    <a:pt x="19254" y="5061"/>
                    <a:pt x="19183" y="4982"/>
                    <a:pt x="19114" y="4900"/>
                  </a:cubicBezTo>
                  <a:cubicBezTo>
                    <a:pt x="19009" y="4778"/>
                    <a:pt x="18914" y="4674"/>
                    <a:pt x="18816" y="4570"/>
                  </a:cubicBezTo>
                  <a:cubicBezTo>
                    <a:pt x="18719" y="4460"/>
                    <a:pt x="18604" y="4328"/>
                    <a:pt x="18513" y="4180"/>
                  </a:cubicBezTo>
                  <a:cubicBezTo>
                    <a:pt x="18499" y="4143"/>
                    <a:pt x="18486" y="4106"/>
                    <a:pt x="18477" y="4065"/>
                  </a:cubicBezTo>
                  <a:cubicBezTo>
                    <a:pt x="18456" y="3942"/>
                    <a:pt x="18450" y="3816"/>
                    <a:pt x="18453" y="3689"/>
                  </a:cubicBezTo>
                  <a:cubicBezTo>
                    <a:pt x="18460" y="3571"/>
                    <a:pt x="18470" y="3454"/>
                    <a:pt x="18483" y="3337"/>
                  </a:cubicBezTo>
                  <a:cubicBezTo>
                    <a:pt x="18499" y="3151"/>
                    <a:pt x="18518" y="2964"/>
                    <a:pt x="18520" y="2774"/>
                  </a:cubicBezTo>
                  <a:cubicBezTo>
                    <a:pt x="18526" y="2480"/>
                    <a:pt x="18449" y="2200"/>
                    <a:pt x="18335" y="1872"/>
                  </a:cubicBezTo>
                  <a:cubicBezTo>
                    <a:pt x="18146" y="1329"/>
                    <a:pt x="17868" y="888"/>
                    <a:pt x="17512" y="554"/>
                  </a:cubicBezTo>
                  <a:cubicBezTo>
                    <a:pt x="17239" y="302"/>
                    <a:pt x="16883" y="129"/>
                    <a:pt x="16487" y="51"/>
                  </a:cubicBezTo>
                  <a:cubicBezTo>
                    <a:pt x="16416" y="32"/>
                    <a:pt x="16353" y="22"/>
                    <a:pt x="16291" y="15"/>
                  </a:cubicBezTo>
                  <a:cubicBezTo>
                    <a:pt x="16201" y="5"/>
                    <a:pt x="16108" y="1"/>
                    <a:pt x="16014" y="1"/>
                  </a:cubicBezTo>
                  <a:close/>
                </a:path>
              </a:pathLst>
            </a:custGeom>
            <a:solidFill>
              <a:srgbClr val="EC6A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8" name="Google Shape;6608;p16"/>
            <p:cNvSpPr/>
            <p:nvPr/>
          </p:nvSpPr>
          <p:spPr>
            <a:xfrm>
              <a:off x="5358900" y="5430100"/>
              <a:ext cx="153450" cy="180425"/>
            </a:xfrm>
            <a:custGeom>
              <a:avLst/>
              <a:gdLst/>
              <a:ahLst/>
              <a:cxnLst/>
              <a:rect l="l" t="t" r="r" b="b"/>
              <a:pathLst>
                <a:path w="6138" h="7217" extrusionOk="0">
                  <a:moveTo>
                    <a:pt x="6138" y="1"/>
                  </a:moveTo>
                  <a:lnTo>
                    <a:pt x="6138" y="1"/>
                  </a:lnTo>
                  <a:cubicBezTo>
                    <a:pt x="4936" y="720"/>
                    <a:pt x="3742" y="1484"/>
                    <a:pt x="2655" y="2375"/>
                  </a:cubicBezTo>
                  <a:cubicBezTo>
                    <a:pt x="1595" y="3241"/>
                    <a:pt x="788" y="4120"/>
                    <a:pt x="192" y="5058"/>
                  </a:cubicBezTo>
                  <a:cubicBezTo>
                    <a:pt x="125" y="5164"/>
                    <a:pt x="61" y="5272"/>
                    <a:pt x="1" y="5379"/>
                  </a:cubicBezTo>
                  <a:cubicBezTo>
                    <a:pt x="54" y="5392"/>
                    <a:pt x="105" y="5408"/>
                    <a:pt x="161" y="5428"/>
                  </a:cubicBezTo>
                  <a:cubicBezTo>
                    <a:pt x="226" y="5457"/>
                    <a:pt x="291" y="5487"/>
                    <a:pt x="348" y="5525"/>
                  </a:cubicBezTo>
                  <a:cubicBezTo>
                    <a:pt x="381" y="5552"/>
                    <a:pt x="407" y="5581"/>
                    <a:pt x="439" y="5612"/>
                  </a:cubicBezTo>
                  <a:cubicBezTo>
                    <a:pt x="542" y="5756"/>
                    <a:pt x="615" y="5917"/>
                    <a:pt x="661" y="6026"/>
                  </a:cubicBezTo>
                  <a:lnTo>
                    <a:pt x="765" y="6280"/>
                  </a:lnTo>
                  <a:cubicBezTo>
                    <a:pt x="822" y="6422"/>
                    <a:pt x="878" y="6563"/>
                    <a:pt x="944" y="6697"/>
                  </a:cubicBezTo>
                  <a:cubicBezTo>
                    <a:pt x="1053" y="6925"/>
                    <a:pt x="1193" y="7080"/>
                    <a:pt x="1352" y="7161"/>
                  </a:cubicBezTo>
                  <a:cubicBezTo>
                    <a:pt x="1401" y="7182"/>
                    <a:pt x="1451" y="7196"/>
                    <a:pt x="1497" y="7205"/>
                  </a:cubicBezTo>
                  <a:cubicBezTo>
                    <a:pt x="1538" y="7213"/>
                    <a:pt x="1581" y="7217"/>
                    <a:pt x="1624" y="7217"/>
                  </a:cubicBezTo>
                  <a:cubicBezTo>
                    <a:pt x="1730" y="7217"/>
                    <a:pt x="1839" y="7193"/>
                    <a:pt x="1941" y="7148"/>
                  </a:cubicBezTo>
                  <a:cubicBezTo>
                    <a:pt x="2145" y="7053"/>
                    <a:pt x="2286" y="6869"/>
                    <a:pt x="2385" y="6720"/>
                  </a:cubicBezTo>
                  <a:cubicBezTo>
                    <a:pt x="2503" y="6533"/>
                    <a:pt x="2586" y="6307"/>
                    <a:pt x="2655" y="6093"/>
                  </a:cubicBezTo>
                  <a:cubicBezTo>
                    <a:pt x="2744" y="5839"/>
                    <a:pt x="2803" y="5566"/>
                    <a:pt x="2842" y="5358"/>
                  </a:cubicBezTo>
                  <a:cubicBezTo>
                    <a:pt x="2866" y="5247"/>
                    <a:pt x="2887" y="5134"/>
                    <a:pt x="2906" y="5019"/>
                  </a:cubicBezTo>
                  <a:lnTo>
                    <a:pt x="2948" y="4795"/>
                  </a:lnTo>
                  <a:cubicBezTo>
                    <a:pt x="3000" y="4513"/>
                    <a:pt x="3079" y="4225"/>
                    <a:pt x="3183" y="3933"/>
                  </a:cubicBezTo>
                  <a:cubicBezTo>
                    <a:pt x="3275" y="3713"/>
                    <a:pt x="3363" y="3534"/>
                    <a:pt x="3458" y="3363"/>
                  </a:cubicBezTo>
                  <a:cubicBezTo>
                    <a:pt x="3573" y="3150"/>
                    <a:pt x="3710" y="2951"/>
                    <a:pt x="3828" y="2791"/>
                  </a:cubicBezTo>
                  <a:cubicBezTo>
                    <a:pt x="4026" y="2533"/>
                    <a:pt x="4255" y="2270"/>
                    <a:pt x="4585" y="1919"/>
                  </a:cubicBezTo>
                  <a:lnTo>
                    <a:pt x="4666" y="1833"/>
                  </a:lnTo>
                  <a:cubicBezTo>
                    <a:pt x="4934" y="1550"/>
                    <a:pt x="5210" y="1259"/>
                    <a:pt x="5466" y="954"/>
                  </a:cubicBezTo>
                  <a:cubicBezTo>
                    <a:pt x="5720" y="645"/>
                    <a:pt x="5947" y="325"/>
                    <a:pt x="6138" y="1"/>
                  </a:cubicBezTo>
                  <a:close/>
                </a:path>
              </a:pathLst>
            </a:custGeom>
            <a:solidFill>
              <a:srgbClr val="EC6A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9" name="Google Shape;6609;p16"/>
            <p:cNvSpPr/>
            <p:nvPr/>
          </p:nvSpPr>
          <p:spPr>
            <a:xfrm>
              <a:off x="5390975" y="5589500"/>
              <a:ext cx="287775" cy="64925"/>
            </a:xfrm>
            <a:custGeom>
              <a:avLst/>
              <a:gdLst/>
              <a:ahLst/>
              <a:cxnLst/>
              <a:rect l="l" t="t" r="r" b="b"/>
              <a:pathLst>
                <a:path w="11511" h="2597" extrusionOk="0">
                  <a:moveTo>
                    <a:pt x="7088" y="928"/>
                  </a:moveTo>
                  <a:cubicBezTo>
                    <a:pt x="7080" y="929"/>
                    <a:pt x="7072" y="931"/>
                    <a:pt x="7064" y="932"/>
                  </a:cubicBezTo>
                  <a:lnTo>
                    <a:pt x="7064" y="932"/>
                  </a:lnTo>
                  <a:cubicBezTo>
                    <a:pt x="7072" y="931"/>
                    <a:pt x="7080" y="930"/>
                    <a:pt x="7088" y="928"/>
                  </a:cubicBezTo>
                  <a:close/>
                  <a:moveTo>
                    <a:pt x="11065" y="1"/>
                  </a:moveTo>
                  <a:cubicBezTo>
                    <a:pt x="11028" y="1"/>
                    <a:pt x="10990" y="6"/>
                    <a:pt x="10952" y="18"/>
                  </a:cubicBezTo>
                  <a:cubicBezTo>
                    <a:pt x="9644" y="400"/>
                    <a:pt x="8312" y="716"/>
                    <a:pt x="6969" y="950"/>
                  </a:cubicBezTo>
                  <a:lnTo>
                    <a:pt x="6969" y="950"/>
                  </a:lnTo>
                  <a:cubicBezTo>
                    <a:pt x="7001" y="945"/>
                    <a:pt x="7032" y="938"/>
                    <a:pt x="7064" y="932"/>
                  </a:cubicBezTo>
                  <a:lnTo>
                    <a:pt x="7064" y="932"/>
                  </a:lnTo>
                  <a:cubicBezTo>
                    <a:pt x="6529" y="1025"/>
                    <a:pt x="5993" y="1103"/>
                    <a:pt x="5451" y="1157"/>
                  </a:cubicBezTo>
                  <a:cubicBezTo>
                    <a:pt x="4876" y="1214"/>
                    <a:pt x="4302" y="1230"/>
                    <a:pt x="3724" y="1246"/>
                  </a:cubicBezTo>
                  <a:cubicBezTo>
                    <a:pt x="3498" y="1252"/>
                    <a:pt x="3271" y="1255"/>
                    <a:pt x="3044" y="1255"/>
                  </a:cubicBezTo>
                  <a:cubicBezTo>
                    <a:pt x="2848" y="1255"/>
                    <a:pt x="2651" y="1253"/>
                    <a:pt x="2455" y="1250"/>
                  </a:cubicBezTo>
                  <a:cubicBezTo>
                    <a:pt x="2291" y="1471"/>
                    <a:pt x="2123" y="1692"/>
                    <a:pt x="1951" y="1916"/>
                  </a:cubicBezTo>
                  <a:cubicBezTo>
                    <a:pt x="1556" y="2004"/>
                    <a:pt x="1132" y="2120"/>
                    <a:pt x="694" y="2264"/>
                  </a:cubicBezTo>
                  <a:cubicBezTo>
                    <a:pt x="460" y="2343"/>
                    <a:pt x="227" y="2428"/>
                    <a:pt x="0" y="2514"/>
                  </a:cubicBezTo>
                  <a:cubicBezTo>
                    <a:pt x="630" y="2570"/>
                    <a:pt x="1264" y="2596"/>
                    <a:pt x="1894" y="2596"/>
                  </a:cubicBezTo>
                  <a:cubicBezTo>
                    <a:pt x="2024" y="2596"/>
                    <a:pt x="2153" y="2595"/>
                    <a:pt x="2282" y="2593"/>
                  </a:cubicBezTo>
                  <a:cubicBezTo>
                    <a:pt x="3295" y="2574"/>
                    <a:pt x="4300" y="2439"/>
                    <a:pt x="5297" y="2262"/>
                  </a:cubicBezTo>
                  <a:cubicBezTo>
                    <a:pt x="6245" y="2093"/>
                    <a:pt x="7184" y="1898"/>
                    <a:pt x="8115" y="1661"/>
                  </a:cubicBezTo>
                  <a:cubicBezTo>
                    <a:pt x="9152" y="1396"/>
                    <a:pt x="10168" y="1079"/>
                    <a:pt x="11189" y="772"/>
                  </a:cubicBezTo>
                  <a:cubicBezTo>
                    <a:pt x="11396" y="708"/>
                    <a:pt x="11511" y="479"/>
                    <a:pt x="11447" y="276"/>
                  </a:cubicBezTo>
                  <a:cubicBezTo>
                    <a:pt x="11401" y="131"/>
                    <a:pt x="11281" y="33"/>
                    <a:pt x="11143" y="9"/>
                  </a:cubicBezTo>
                  <a:cubicBezTo>
                    <a:pt x="11117" y="4"/>
                    <a:pt x="11091" y="1"/>
                    <a:pt x="11065" y="1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0" name="Google Shape;6610;p16"/>
            <p:cNvSpPr/>
            <p:nvPr/>
          </p:nvSpPr>
          <p:spPr>
            <a:xfrm>
              <a:off x="5439775" y="5580400"/>
              <a:ext cx="162450" cy="56900"/>
            </a:xfrm>
            <a:custGeom>
              <a:avLst/>
              <a:gdLst/>
              <a:ahLst/>
              <a:cxnLst/>
              <a:rect l="l" t="t" r="r" b="b"/>
              <a:pathLst>
                <a:path w="6498" h="2276" extrusionOk="0">
                  <a:moveTo>
                    <a:pt x="6133" y="1"/>
                  </a:moveTo>
                  <a:cubicBezTo>
                    <a:pt x="6104" y="1"/>
                    <a:pt x="6075" y="5"/>
                    <a:pt x="6045" y="14"/>
                  </a:cubicBezTo>
                  <a:cubicBezTo>
                    <a:pt x="5287" y="231"/>
                    <a:pt x="4524" y="436"/>
                    <a:pt x="3762" y="633"/>
                  </a:cubicBezTo>
                  <a:cubicBezTo>
                    <a:pt x="3021" y="820"/>
                    <a:pt x="2275" y="991"/>
                    <a:pt x="1521" y="1126"/>
                  </a:cubicBezTo>
                  <a:lnTo>
                    <a:pt x="1524" y="1126"/>
                  </a:lnTo>
                  <a:cubicBezTo>
                    <a:pt x="1275" y="1169"/>
                    <a:pt x="1026" y="1207"/>
                    <a:pt x="774" y="1242"/>
                  </a:cubicBezTo>
                  <a:cubicBezTo>
                    <a:pt x="529" y="1585"/>
                    <a:pt x="270" y="1930"/>
                    <a:pt x="0" y="2276"/>
                  </a:cubicBezTo>
                  <a:lnTo>
                    <a:pt x="80" y="2266"/>
                  </a:lnTo>
                  <a:cubicBezTo>
                    <a:pt x="790" y="2170"/>
                    <a:pt x="1494" y="2025"/>
                    <a:pt x="2189" y="1852"/>
                  </a:cubicBezTo>
                  <a:cubicBezTo>
                    <a:pt x="3559" y="1515"/>
                    <a:pt x="4888" y="1045"/>
                    <a:pt x="6235" y="629"/>
                  </a:cubicBezTo>
                  <a:cubicBezTo>
                    <a:pt x="6402" y="575"/>
                    <a:pt x="6498" y="393"/>
                    <a:pt x="6445" y="226"/>
                  </a:cubicBezTo>
                  <a:cubicBezTo>
                    <a:pt x="6407" y="107"/>
                    <a:pt x="6311" y="28"/>
                    <a:pt x="6198" y="8"/>
                  </a:cubicBezTo>
                  <a:cubicBezTo>
                    <a:pt x="6176" y="3"/>
                    <a:pt x="6155" y="1"/>
                    <a:pt x="6133" y="1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1" name="Google Shape;6611;p16"/>
            <p:cNvSpPr/>
            <p:nvPr/>
          </p:nvSpPr>
          <p:spPr>
            <a:xfrm>
              <a:off x="5444725" y="5513850"/>
              <a:ext cx="234175" cy="117000"/>
            </a:xfrm>
            <a:custGeom>
              <a:avLst/>
              <a:gdLst/>
              <a:ahLst/>
              <a:cxnLst/>
              <a:rect l="l" t="t" r="r" b="b"/>
              <a:pathLst>
                <a:path w="9367" h="4680" extrusionOk="0">
                  <a:moveTo>
                    <a:pt x="5620" y="1895"/>
                  </a:moveTo>
                  <a:cubicBezTo>
                    <a:pt x="5617" y="1896"/>
                    <a:pt x="5614" y="1898"/>
                    <a:pt x="5612" y="1899"/>
                  </a:cubicBezTo>
                  <a:cubicBezTo>
                    <a:pt x="5614" y="1898"/>
                    <a:pt x="5617" y="1896"/>
                    <a:pt x="5620" y="1895"/>
                  </a:cubicBezTo>
                  <a:close/>
                  <a:moveTo>
                    <a:pt x="9104" y="1"/>
                  </a:moveTo>
                  <a:cubicBezTo>
                    <a:pt x="9063" y="1"/>
                    <a:pt x="9020" y="12"/>
                    <a:pt x="8984" y="34"/>
                  </a:cubicBezTo>
                  <a:cubicBezTo>
                    <a:pt x="8486" y="369"/>
                    <a:pt x="7962" y="665"/>
                    <a:pt x="7437" y="958"/>
                  </a:cubicBezTo>
                  <a:cubicBezTo>
                    <a:pt x="6842" y="1290"/>
                    <a:pt x="6236" y="1605"/>
                    <a:pt x="5620" y="1895"/>
                  </a:cubicBezTo>
                  <a:lnTo>
                    <a:pt x="5620" y="1895"/>
                  </a:lnTo>
                  <a:cubicBezTo>
                    <a:pt x="5645" y="1883"/>
                    <a:pt x="5670" y="1872"/>
                    <a:pt x="5695" y="1863"/>
                  </a:cubicBezTo>
                  <a:lnTo>
                    <a:pt x="5695" y="1863"/>
                  </a:lnTo>
                  <a:cubicBezTo>
                    <a:pt x="5316" y="2035"/>
                    <a:pt x="4935" y="2202"/>
                    <a:pt x="4546" y="2354"/>
                  </a:cubicBezTo>
                  <a:cubicBezTo>
                    <a:pt x="4132" y="2521"/>
                    <a:pt x="3709" y="2663"/>
                    <a:pt x="3291" y="2808"/>
                  </a:cubicBezTo>
                  <a:cubicBezTo>
                    <a:pt x="2504" y="3085"/>
                    <a:pt x="1702" y="3314"/>
                    <a:pt x="884" y="3467"/>
                  </a:cubicBezTo>
                  <a:lnTo>
                    <a:pt x="881" y="3467"/>
                  </a:lnTo>
                  <a:cubicBezTo>
                    <a:pt x="604" y="3869"/>
                    <a:pt x="309" y="4273"/>
                    <a:pt x="0" y="4679"/>
                  </a:cubicBezTo>
                  <a:cubicBezTo>
                    <a:pt x="441" y="4632"/>
                    <a:pt x="881" y="4549"/>
                    <a:pt x="1316" y="4450"/>
                  </a:cubicBezTo>
                  <a:cubicBezTo>
                    <a:pt x="2303" y="4221"/>
                    <a:pt x="3269" y="3875"/>
                    <a:pt x="4187" y="3446"/>
                  </a:cubicBezTo>
                  <a:cubicBezTo>
                    <a:pt x="4634" y="3236"/>
                    <a:pt x="5078" y="3002"/>
                    <a:pt x="5511" y="2769"/>
                  </a:cubicBezTo>
                  <a:cubicBezTo>
                    <a:pt x="5965" y="2524"/>
                    <a:pt x="6413" y="2265"/>
                    <a:pt x="6856" y="2001"/>
                  </a:cubicBezTo>
                  <a:cubicBezTo>
                    <a:pt x="7281" y="1748"/>
                    <a:pt x="7696" y="1479"/>
                    <a:pt x="8107" y="1205"/>
                  </a:cubicBezTo>
                  <a:cubicBezTo>
                    <a:pt x="8484" y="951"/>
                    <a:pt x="8852" y="681"/>
                    <a:pt x="9226" y="421"/>
                  </a:cubicBezTo>
                  <a:cubicBezTo>
                    <a:pt x="9326" y="349"/>
                    <a:pt x="9366" y="214"/>
                    <a:pt x="9297" y="106"/>
                  </a:cubicBezTo>
                  <a:cubicBezTo>
                    <a:pt x="9264" y="53"/>
                    <a:pt x="9206" y="14"/>
                    <a:pt x="9145" y="4"/>
                  </a:cubicBezTo>
                  <a:cubicBezTo>
                    <a:pt x="9132" y="2"/>
                    <a:pt x="9118" y="1"/>
                    <a:pt x="9104" y="1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2" name="Google Shape;6612;p16"/>
            <p:cNvSpPr/>
            <p:nvPr/>
          </p:nvSpPr>
          <p:spPr>
            <a:xfrm>
              <a:off x="5396125" y="5604200"/>
              <a:ext cx="17225" cy="6400"/>
            </a:xfrm>
            <a:custGeom>
              <a:avLst/>
              <a:gdLst/>
              <a:ahLst/>
              <a:cxnLst/>
              <a:rect l="l" t="t" r="r" b="b"/>
              <a:pathLst>
                <a:path w="689" h="256" extrusionOk="0">
                  <a:moveTo>
                    <a:pt x="403" y="0"/>
                  </a:moveTo>
                  <a:cubicBezTo>
                    <a:pt x="279" y="0"/>
                    <a:pt x="141" y="84"/>
                    <a:pt x="60" y="168"/>
                  </a:cubicBezTo>
                  <a:cubicBezTo>
                    <a:pt x="38" y="191"/>
                    <a:pt x="20" y="217"/>
                    <a:pt x="1" y="241"/>
                  </a:cubicBezTo>
                  <a:cubicBezTo>
                    <a:pt x="2" y="241"/>
                    <a:pt x="5" y="241"/>
                    <a:pt x="7" y="244"/>
                  </a:cubicBezTo>
                  <a:cubicBezTo>
                    <a:pt x="48" y="251"/>
                    <a:pt x="90" y="255"/>
                    <a:pt x="133" y="255"/>
                  </a:cubicBezTo>
                  <a:cubicBezTo>
                    <a:pt x="239" y="255"/>
                    <a:pt x="348" y="232"/>
                    <a:pt x="451" y="186"/>
                  </a:cubicBezTo>
                  <a:cubicBezTo>
                    <a:pt x="541" y="143"/>
                    <a:pt x="620" y="83"/>
                    <a:pt x="689" y="16"/>
                  </a:cubicBezTo>
                  <a:cubicBezTo>
                    <a:pt x="603" y="14"/>
                    <a:pt x="515" y="8"/>
                    <a:pt x="426" y="1"/>
                  </a:cubicBezTo>
                  <a:cubicBezTo>
                    <a:pt x="418" y="0"/>
                    <a:pt x="411" y="0"/>
                    <a:pt x="403" y="0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3" name="Google Shape;6613;p16"/>
            <p:cNvSpPr/>
            <p:nvPr/>
          </p:nvSpPr>
          <p:spPr>
            <a:xfrm>
              <a:off x="5479200" y="5527700"/>
              <a:ext cx="130275" cy="54425"/>
            </a:xfrm>
            <a:custGeom>
              <a:avLst/>
              <a:gdLst/>
              <a:ahLst/>
              <a:cxnLst/>
              <a:rect l="l" t="t" r="r" b="b"/>
              <a:pathLst>
                <a:path w="5211" h="2177" extrusionOk="0">
                  <a:moveTo>
                    <a:pt x="4946" y="1"/>
                  </a:moveTo>
                  <a:cubicBezTo>
                    <a:pt x="4918" y="1"/>
                    <a:pt x="4891" y="5"/>
                    <a:pt x="4865" y="16"/>
                  </a:cubicBezTo>
                  <a:cubicBezTo>
                    <a:pt x="4165" y="309"/>
                    <a:pt x="3456" y="582"/>
                    <a:pt x="2739" y="829"/>
                  </a:cubicBezTo>
                  <a:cubicBezTo>
                    <a:pt x="2034" y="1073"/>
                    <a:pt x="1314" y="1276"/>
                    <a:pt x="579" y="1417"/>
                  </a:cubicBezTo>
                  <a:cubicBezTo>
                    <a:pt x="576" y="1417"/>
                    <a:pt x="575" y="1418"/>
                    <a:pt x="570" y="1418"/>
                  </a:cubicBezTo>
                  <a:cubicBezTo>
                    <a:pt x="534" y="1424"/>
                    <a:pt x="499" y="1431"/>
                    <a:pt x="463" y="1437"/>
                  </a:cubicBezTo>
                  <a:cubicBezTo>
                    <a:pt x="313" y="1682"/>
                    <a:pt x="160" y="1929"/>
                    <a:pt x="0" y="2176"/>
                  </a:cubicBezTo>
                  <a:cubicBezTo>
                    <a:pt x="576" y="2090"/>
                    <a:pt x="1145" y="1954"/>
                    <a:pt x="1699" y="1790"/>
                  </a:cubicBezTo>
                  <a:cubicBezTo>
                    <a:pt x="2841" y="1455"/>
                    <a:pt x="3928" y="977"/>
                    <a:pt x="5019" y="507"/>
                  </a:cubicBezTo>
                  <a:cubicBezTo>
                    <a:pt x="5086" y="479"/>
                    <a:pt x="5136" y="449"/>
                    <a:pt x="5169" y="382"/>
                  </a:cubicBezTo>
                  <a:cubicBezTo>
                    <a:pt x="5202" y="324"/>
                    <a:pt x="5211" y="249"/>
                    <a:pt x="5189" y="184"/>
                  </a:cubicBezTo>
                  <a:cubicBezTo>
                    <a:pt x="5162" y="97"/>
                    <a:pt x="5076" y="22"/>
                    <a:pt x="4983" y="3"/>
                  </a:cubicBezTo>
                  <a:cubicBezTo>
                    <a:pt x="4971" y="2"/>
                    <a:pt x="4958" y="1"/>
                    <a:pt x="4946" y="1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4" name="Google Shape;6614;p16"/>
            <p:cNvSpPr/>
            <p:nvPr/>
          </p:nvSpPr>
          <p:spPr>
            <a:xfrm>
              <a:off x="5424675" y="5567100"/>
              <a:ext cx="4700" cy="12725"/>
            </a:xfrm>
            <a:custGeom>
              <a:avLst/>
              <a:gdLst/>
              <a:ahLst/>
              <a:cxnLst/>
              <a:rect l="l" t="t" r="r" b="b"/>
              <a:pathLst>
                <a:path w="188" h="509" extrusionOk="0">
                  <a:moveTo>
                    <a:pt x="188" y="0"/>
                  </a:moveTo>
                  <a:lnTo>
                    <a:pt x="188" y="0"/>
                  </a:lnTo>
                  <a:cubicBezTo>
                    <a:pt x="153" y="19"/>
                    <a:pt x="124" y="42"/>
                    <a:pt x="103" y="66"/>
                  </a:cubicBezTo>
                  <a:cubicBezTo>
                    <a:pt x="37" y="138"/>
                    <a:pt x="1" y="234"/>
                    <a:pt x="5" y="332"/>
                  </a:cubicBezTo>
                  <a:cubicBezTo>
                    <a:pt x="8" y="395"/>
                    <a:pt x="28" y="454"/>
                    <a:pt x="60" y="508"/>
                  </a:cubicBezTo>
                  <a:cubicBezTo>
                    <a:pt x="114" y="332"/>
                    <a:pt x="156" y="157"/>
                    <a:pt x="188" y="0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5" name="Google Shape;6615;p16"/>
            <p:cNvSpPr/>
            <p:nvPr/>
          </p:nvSpPr>
          <p:spPr>
            <a:xfrm>
              <a:off x="5486050" y="5496325"/>
              <a:ext cx="165775" cy="74875"/>
            </a:xfrm>
            <a:custGeom>
              <a:avLst/>
              <a:gdLst/>
              <a:ahLst/>
              <a:cxnLst/>
              <a:rect l="l" t="t" r="r" b="b"/>
              <a:pathLst>
                <a:path w="6631" h="2995" extrusionOk="0">
                  <a:moveTo>
                    <a:pt x="6250" y="1"/>
                  </a:moveTo>
                  <a:cubicBezTo>
                    <a:pt x="6188" y="1"/>
                    <a:pt x="6122" y="18"/>
                    <a:pt x="6063" y="49"/>
                  </a:cubicBezTo>
                  <a:cubicBezTo>
                    <a:pt x="5720" y="230"/>
                    <a:pt x="5372" y="402"/>
                    <a:pt x="5020" y="566"/>
                  </a:cubicBezTo>
                  <a:cubicBezTo>
                    <a:pt x="5045" y="553"/>
                    <a:pt x="5073" y="540"/>
                    <a:pt x="5101" y="526"/>
                  </a:cubicBezTo>
                  <a:lnTo>
                    <a:pt x="5101" y="526"/>
                  </a:lnTo>
                  <a:cubicBezTo>
                    <a:pt x="3664" y="1184"/>
                    <a:pt x="2168" y="1693"/>
                    <a:pt x="609" y="1969"/>
                  </a:cubicBezTo>
                  <a:lnTo>
                    <a:pt x="605" y="1969"/>
                  </a:lnTo>
                  <a:cubicBezTo>
                    <a:pt x="413" y="2311"/>
                    <a:pt x="212" y="2653"/>
                    <a:pt x="0" y="2995"/>
                  </a:cubicBezTo>
                  <a:cubicBezTo>
                    <a:pt x="747" y="2880"/>
                    <a:pt x="1483" y="2695"/>
                    <a:pt x="2199" y="2469"/>
                  </a:cubicBezTo>
                  <a:cubicBezTo>
                    <a:pt x="3666" y="2005"/>
                    <a:pt x="5076" y="1360"/>
                    <a:pt x="6428" y="632"/>
                  </a:cubicBezTo>
                  <a:cubicBezTo>
                    <a:pt x="6593" y="542"/>
                    <a:pt x="6630" y="309"/>
                    <a:pt x="6537" y="158"/>
                  </a:cubicBezTo>
                  <a:cubicBezTo>
                    <a:pt x="6481" y="73"/>
                    <a:pt x="6402" y="23"/>
                    <a:pt x="6314" y="7"/>
                  </a:cubicBezTo>
                  <a:cubicBezTo>
                    <a:pt x="6294" y="3"/>
                    <a:pt x="6272" y="1"/>
                    <a:pt x="6250" y="1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6" name="Google Shape;6616;p16"/>
            <p:cNvSpPr/>
            <p:nvPr/>
          </p:nvSpPr>
          <p:spPr>
            <a:xfrm>
              <a:off x="5414300" y="5549775"/>
              <a:ext cx="18275" cy="24150"/>
            </a:xfrm>
            <a:custGeom>
              <a:avLst/>
              <a:gdLst/>
              <a:ahLst/>
              <a:cxnLst/>
              <a:rect l="l" t="t" r="r" b="b"/>
              <a:pathLst>
                <a:path w="731" h="966" extrusionOk="0">
                  <a:moveTo>
                    <a:pt x="452" y="0"/>
                  </a:moveTo>
                  <a:cubicBezTo>
                    <a:pt x="339" y="0"/>
                    <a:pt x="213" y="72"/>
                    <a:pt x="137" y="152"/>
                  </a:cubicBezTo>
                  <a:cubicBezTo>
                    <a:pt x="50" y="245"/>
                    <a:pt x="1" y="373"/>
                    <a:pt x="6" y="503"/>
                  </a:cubicBezTo>
                  <a:cubicBezTo>
                    <a:pt x="12" y="628"/>
                    <a:pt x="68" y="748"/>
                    <a:pt x="157" y="834"/>
                  </a:cubicBezTo>
                  <a:cubicBezTo>
                    <a:pt x="262" y="930"/>
                    <a:pt x="373" y="953"/>
                    <a:pt x="509" y="964"/>
                  </a:cubicBezTo>
                  <a:cubicBezTo>
                    <a:pt x="518" y="964"/>
                    <a:pt x="529" y="966"/>
                    <a:pt x="538" y="966"/>
                  </a:cubicBezTo>
                  <a:cubicBezTo>
                    <a:pt x="574" y="827"/>
                    <a:pt x="601" y="692"/>
                    <a:pt x="624" y="577"/>
                  </a:cubicBezTo>
                  <a:cubicBezTo>
                    <a:pt x="647" y="465"/>
                    <a:pt x="669" y="353"/>
                    <a:pt x="689" y="238"/>
                  </a:cubicBezTo>
                  <a:lnTo>
                    <a:pt x="730" y="15"/>
                  </a:lnTo>
                  <a:cubicBezTo>
                    <a:pt x="643" y="9"/>
                    <a:pt x="554" y="5"/>
                    <a:pt x="468" y="1"/>
                  </a:cubicBezTo>
                  <a:cubicBezTo>
                    <a:pt x="462" y="0"/>
                    <a:pt x="457" y="0"/>
                    <a:pt x="452" y="0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7" name="Google Shape;6617;p16"/>
            <p:cNvSpPr/>
            <p:nvPr/>
          </p:nvSpPr>
          <p:spPr>
            <a:xfrm>
              <a:off x="5461675" y="5545775"/>
              <a:ext cx="120350" cy="62200"/>
            </a:xfrm>
            <a:custGeom>
              <a:avLst/>
              <a:gdLst/>
              <a:ahLst/>
              <a:cxnLst/>
              <a:rect l="l" t="t" r="r" b="b"/>
              <a:pathLst>
                <a:path w="4814" h="2488" extrusionOk="0">
                  <a:moveTo>
                    <a:pt x="4460" y="0"/>
                  </a:moveTo>
                  <a:cubicBezTo>
                    <a:pt x="4404" y="0"/>
                    <a:pt x="4348" y="15"/>
                    <a:pt x="4299" y="47"/>
                  </a:cubicBezTo>
                  <a:cubicBezTo>
                    <a:pt x="3877" y="313"/>
                    <a:pt x="3437" y="543"/>
                    <a:pt x="2985" y="751"/>
                  </a:cubicBezTo>
                  <a:cubicBezTo>
                    <a:pt x="2992" y="748"/>
                    <a:pt x="2996" y="745"/>
                    <a:pt x="3003" y="744"/>
                  </a:cubicBezTo>
                  <a:lnTo>
                    <a:pt x="3003" y="744"/>
                  </a:lnTo>
                  <a:cubicBezTo>
                    <a:pt x="2496" y="974"/>
                    <a:pt x="1975" y="1175"/>
                    <a:pt x="1445" y="1340"/>
                  </a:cubicBezTo>
                  <a:cubicBezTo>
                    <a:pt x="1177" y="1426"/>
                    <a:pt x="904" y="1499"/>
                    <a:pt x="631" y="1564"/>
                  </a:cubicBezTo>
                  <a:cubicBezTo>
                    <a:pt x="430" y="1871"/>
                    <a:pt x="220" y="2180"/>
                    <a:pt x="0" y="2488"/>
                  </a:cubicBezTo>
                  <a:cubicBezTo>
                    <a:pt x="559" y="2354"/>
                    <a:pt x="1110" y="2184"/>
                    <a:pt x="1651" y="1996"/>
                  </a:cubicBezTo>
                  <a:cubicBezTo>
                    <a:pt x="2692" y="1636"/>
                    <a:pt x="3699" y="1168"/>
                    <a:pt x="4625" y="569"/>
                  </a:cubicBezTo>
                  <a:cubicBezTo>
                    <a:pt x="4767" y="478"/>
                    <a:pt x="4813" y="286"/>
                    <a:pt x="4724" y="144"/>
                  </a:cubicBezTo>
                  <a:cubicBezTo>
                    <a:pt x="4677" y="70"/>
                    <a:pt x="4602" y="21"/>
                    <a:pt x="4519" y="6"/>
                  </a:cubicBezTo>
                  <a:cubicBezTo>
                    <a:pt x="4499" y="2"/>
                    <a:pt x="4480" y="0"/>
                    <a:pt x="4460" y="0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8" name="Google Shape;6618;p16"/>
            <p:cNvSpPr/>
            <p:nvPr/>
          </p:nvSpPr>
          <p:spPr>
            <a:xfrm>
              <a:off x="5410525" y="5593700"/>
              <a:ext cx="10375" cy="12900"/>
            </a:xfrm>
            <a:custGeom>
              <a:avLst/>
              <a:gdLst/>
              <a:ahLst/>
              <a:cxnLst/>
              <a:rect l="l" t="t" r="r" b="b"/>
              <a:pathLst>
                <a:path w="415" h="516" extrusionOk="0">
                  <a:moveTo>
                    <a:pt x="415" y="0"/>
                  </a:moveTo>
                  <a:cubicBezTo>
                    <a:pt x="413" y="3"/>
                    <a:pt x="409" y="3"/>
                    <a:pt x="403" y="3"/>
                  </a:cubicBezTo>
                  <a:cubicBezTo>
                    <a:pt x="179" y="25"/>
                    <a:pt x="1" y="199"/>
                    <a:pt x="8" y="430"/>
                  </a:cubicBezTo>
                  <a:cubicBezTo>
                    <a:pt x="11" y="459"/>
                    <a:pt x="14" y="487"/>
                    <a:pt x="22" y="516"/>
                  </a:cubicBezTo>
                  <a:cubicBezTo>
                    <a:pt x="150" y="417"/>
                    <a:pt x="245" y="290"/>
                    <a:pt x="317" y="178"/>
                  </a:cubicBezTo>
                  <a:cubicBezTo>
                    <a:pt x="353" y="122"/>
                    <a:pt x="386" y="64"/>
                    <a:pt x="415" y="0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9" name="Google Shape;6619;p16"/>
            <p:cNvSpPr/>
            <p:nvPr/>
          </p:nvSpPr>
          <p:spPr>
            <a:xfrm>
              <a:off x="5464025" y="5573550"/>
              <a:ext cx="92150" cy="30975"/>
            </a:xfrm>
            <a:custGeom>
              <a:avLst/>
              <a:gdLst/>
              <a:ahLst/>
              <a:cxnLst/>
              <a:rect l="l" t="t" r="r" b="b"/>
              <a:pathLst>
                <a:path w="3686" h="1239" extrusionOk="0">
                  <a:moveTo>
                    <a:pt x="3457" y="1"/>
                  </a:moveTo>
                  <a:cubicBezTo>
                    <a:pt x="3438" y="1"/>
                    <a:pt x="3420" y="3"/>
                    <a:pt x="3402" y="8"/>
                  </a:cubicBezTo>
                  <a:cubicBezTo>
                    <a:pt x="2397" y="311"/>
                    <a:pt x="1373" y="551"/>
                    <a:pt x="343" y="742"/>
                  </a:cubicBezTo>
                  <a:cubicBezTo>
                    <a:pt x="231" y="907"/>
                    <a:pt x="119" y="1073"/>
                    <a:pt x="1" y="1239"/>
                  </a:cubicBezTo>
                  <a:cubicBezTo>
                    <a:pt x="116" y="1217"/>
                    <a:pt x="231" y="1197"/>
                    <a:pt x="344" y="1174"/>
                  </a:cubicBezTo>
                  <a:cubicBezTo>
                    <a:pt x="1416" y="966"/>
                    <a:pt x="2479" y="710"/>
                    <a:pt x="3523" y="391"/>
                  </a:cubicBezTo>
                  <a:cubicBezTo>
                    <a:pt x="3628" y="360"/>
                    <a:pt x="3685" y="245"/>
                    <a:pt x="3654" y="138"/>
                  </a:cubicBezTo>
                  <a:cubicBezTo>
                    <a:pt x="3631" y="67"/>
                    <a:pt x="3567" y="16"/>
                    <a:pt x="3497" y="3"/>
                  </a:cubicBezTo>
                  <a:cubicBezTo>
                    <a:pt x="3484" y="2"/>
                    <a:pt x="3471" y="1"/>
                    <a:pt x="3457" y="1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0" name="Google Shape;6620;p16"/>
            <p:cNvSpPr/>
            <p:nvPr/>
          </p:nvSpPr>
          <p:spPr>
            <a:xfrm>
              <a:off x="5389350" y="5600975"/>
              <a:ext cx="27200" cy="9675"/>
            </a:xfrm>
            <a:custGeom>
              <a:avLst/>
              <a:gdLst/>
              <a:ahLst/>
              <a:cxnLst/>
              <a:rect l="l" t="t" r="r" b="b"/>
              <a:pathLst>
                <a:path w="1088" h="387" extrusionOk="0">
                  <a:moveTo>
                    <a:pt x="1088" y="1"/>
                  </a:moveTo>
                  <a:cubicBezTo>
                    <a:pt x="790" y="40"/>
                    <a:pt x="495" y="78"/>
                    <a:pt x="199" y="114"/>
                  </a:cubicBezTo>
                  <a:cubicBezTo>
                    <a:pt x="137" y="119"/>
                    <a:pt x="84" y="139"/>
                    <a:pt x="39" y="186"/>
                  </a:cubicBezTo>
                  <a:cubicBezTo>
                    <a:pt x="22" y="202"/>
                    <a:pt x="11" y="219"/>
                    <a:pt x="0" y="239"/>
                  </a:cubicBezTo>
                  <a:cubicBezTo>
                    <a:pt x="44" y="275"/>
                    <a:pt x="87" y="305"/>
                    <a:pt x="134" y="330"/>
                  </a:cubicBezTo>
                  <a:cubicBezTo>
                    <a:pt x="183" y="351"/>
                    <a:pt x="233" y="366"/>
                    <a:pt x="279" y="374"/>
                  </a:cubicBezTo>
                  <a:cubicBezTo>
                    <a:pt x="320" y="382"/>
                    <a:pt x="363" y="386"/>
                    <a:pt x="406" y="386"/>
                  </a:cubicBezTo>
                  <a:cubicBezTo>
                    <a:pt x="512" y="386"/>
                    <a:pt x="621" y="363"/>
                    <a:pt x="723" y="317"/>
                  </a:cubicBezTo>
                  <a:cubicBezTo>
                    <a:pt x="880" y="245"/>
                    <a:pt x="996" y="122"/>
                    <a:pt x="1088" y="1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1" name="Google Shape;6621;p16"/>
            <p:cNvSpPr/>
            <p:nvPr/>
          </p:nvSpPr>
          <p:spPr>
            <a:xfrm>
              <a:off x="5422525" y="5620875"/>
              <a:ext cx="251925" cy="42775"/>
            </a:xfrm>
            <a:custGeom>
              <a:avLst/>
              <a:gdLst/>
              <a:ahLst/>
              <a:cxnLst/>
              <a:rect l="l" t="t" r="r" b="b"/>
              <a:pathLst>
                <a:path w="10077" h="1711" extrusionOk="0">
                  <a:moveTo>
                    <a:pt x="8055" y="303"/>
                  </a:moveTo>
                  <a:lnTo>
                    <a:pt x="8055" y="303"/>
                  </a:lnTo>
                  <a:cubicBezTo>
                    <a:pt x="8038" y="306"/>
                    <a:pt x="8020" y="309"/>
                    <a:pt x="8002" y="312"/>
                  </a:cubicBezTo>
                  <a:cubicBezTo>
                    <a:pt x="8020" y="309"/>
                    <a:pt x="8038" y="306"/>
                    <a:pt x="8055" y="303"/>
                  </a:cubicBezTo>
                  <a:close/>
                  <a:moveTo>
                    <a:pt x="9594" y="1"/>
                  </a:moveTo>
                  <a:cubicBezTo>
                    <a:pt x="9555" y="1"/>
                    <a:pt x="9515" y="5"/>
                    <a:pt x="9474" y="15"/>
                  </a:cubicBezTo>
                  <a:cubicBezTo>
                    <a:pt x="9014" y="121"/>
                    <a:pt x="8552" y="215"/>
                    <a:pt x="8087" y="297"/>
                  </a:cubicBezTo>
                  <a:lnTo>
                    <a:pt x="8087" y="297"/>
                  </a:lnTo>
                  <a:cubicBezTo>
                    <a:pt x="6777" y="522"/>
                    <a:pt x="5445" y="666"/>
                    <a:pt x="4113" y="666"/>
                  </a:cubicBezTo>
                  <a:cubicBezTo>
                    <a:pt x="3621" y="666"/>
                    <a:pt x="3129" y="646"/>
                    <a:pt x="2638" y="604"/>
                  </a:cubicBezTo>
                  <a:cubicBezTo>
                    <a:pt x="2066" y="544"/>
                    <a:pt x="1492" y="462"/>
                    <a:pt x="924" y="352"/>
                  </a:cubicBezTo>
                  <a:cubicBezTo>
                    <a:pt x="847" y="454"/>
                    <a:pt x="768" y="555"/>
                    <a:pt x="689" y="657"/>
                  </a:cubicBezTo>
                  <a:cubicBezTo>
                    <a:pt x="470" y="706"/>
                    <a:pt x="246" y="762"/>
                    <a:pt x="15" y="828"/>
                  </a:cubicBezTo>
                  <a:cubicBezTo>
                    <a:pt x="1" y="1097"/>
                    <a:pt x="183" y="1352"/>
                    <a:pt x="455" y="1415"/>
                  </a:cubicBezTo>
                  <a:cubicBezTo>
                    <a:pt x="1392" y="1631"/>
                    <a:pt x="2356" y="1711"/>
                    <a:pt x="3319" y="1711"/>
                  </a:cubicBezTo>
                  <a:cubicBezTo>
                    <a:pt x="3910" y="1711"/>
                    <a:pt x="4501" y="1681"/>
                    <a:pt x="5085" y="1634"/>
                  </a:cubicBezTo>
                  <a:cubicBezTo>
                    <a:pt x="6654" y="1504"/>
                    <a:pt x="8200" y="1200"/>
                    <a:pt x="9730" y="831"/>
                  </a:cubicBezTo>
                  <a:cubicBezTo>
                    <a:pt x="9956" y="778"/>
                    <a:pt x="10076" y="506"/>
                    <a:pt x="10010" y="296"/>
                  </a:cubicBezTo>
                  <a:cubicBezTo>
                    <a:pt x="9960" y="134"/>
                    <a:pt x="9834" y="38"/>
                    <a:pt x="9684" y="9"/>
                  </a:cubicBezTo>
                  <a:cubicBezTo>
                    <a:pt x="9655" y="4"/>
                    <a:pt x="9625" y="1"/>
                    <a:pt x="9594" y="1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2" name="Google Shape;6622;p16"/>
            <p:cNvSpPr/>
            <p:nvPr/>
          </p:nvSpPr>
          <p:spPr>
            <a:xfrm>
              <a:off x="4250125" y="4670700"/>
              <a:ext cx="433100" cy="633650"/>
            </a:xfrm>
            <a:custGeom>
              <a:avLst/>
              <a:gdLst/>
              <a:ahLst/>
              <a:cxnLst/>
              <a:rect l="l" t="t" r="r" b="b"/>
              <a:pathLst>
                <a:path w="17324" h="25346" extrusionOk="0">
                  <a:moveTo>
                    <a:pt x="11296" y="0"/>
                  </a:moveTo>
                  <a:cubicBezTo>
                    <a:pt x="11215" y="0"/>
                    <a:pt x="11134" y="2"/>
                    <a:pt x="11054" y="5"/>
                  </a:cubicBezTo>
                  <a:cubicBezTo>
                    <a:pt x="10802" y="15"/>
                    <a:pt x="10527" y="46"/>
                    <a:pt x="10183" y="101"/>
                  </a:cubicBezTo>
                  <a:cubicBezTo>
                    <a:pt x="9931" y="144"/>
                    <a:pt x="9668" y="213"/>
                    <a:pt x="9404" y="302"/>
                  </a:cubicBezTo>
                  <a:cubicBezTo>
                    <a:pt x="8973" y="457"/>
                    <a:pt x="8533" y="685"/>
                    <a:pt x="8022" y="1020"/>
                  </a:cubicBezTo>
                  <a:cubicBezTo>
                    <a:pt x="7758" y="1191"/>
                    <a:pt x="7499" y="1376"/>
                    <a:pt x="7242" y="1559"/>
                  </a:cubicBezTo>
                  <a:cubicBezTo>
                    <a:pt x="7094" y="1666"/>
                    <a:pt x="6946" y="1773"/>
                    <a:pt x="6795" y="1876"/>
                  </a:cubicBezTo>
                  <a:cubicBezTo>
                    <a:pt x="6452" y="2112"/>
                    <a:pt x="5997" y="2412"/>
                    <a:pt x="5501" y="2633"/>
                  </a:cubicBezTo>
                  <a:cubicBezTo>
                    <a:pt x="5172" y="2780"/>
                    <a:pt x="4827" y="2884"/>
                    <a:pt x="4480" y="2942"/>
                  </a:cubicBezTo>
                  <a:cubicBezTo>
                    <a:pt x="4155" y="2988"/>
                    <a:pt x="3827" y="2994"/>
                    <a:pt x="3524" y="2994"/>
                  </a:cubicBezTo>
                  <a:cubicBezTo>
                    <a:pt x="3466" y="2994"/>
                    <a:pt x="3409" y="2994"/>
                    <a:pt x="3354" y="2994"/>
                  </a:cubicBezTo>
                  <a:cubicBezTo>
                    <a:pt x="3258" y="2994"/>
                    <a:pt x="3163" y="2993"/>
                    <a:pt x="3067" y="2993"/>
                  </a:cubicBezTo>
                  <a:cubicBezTo>
                    <a:pt x="2923" y="2993"/>
                    <a:pt x="2779" y="2994"/>
                    <a:pt x="2636" y="3002"/>
                  </a:cubicBezTo>
                  <a:cubicBezTo>
                    <a:pt x="2364" y="3021"/>
                    <a:pt x="2124" y="3065"/>
                    <a:pt x="1905" y="3136"/>
                  </a:cubicBezTo>
                  <a:cubicBezTo>
                    <a:pt x="1691" y="3210"/>
                    <a:pt x="1481" y="3331"/>
                    <a:pt x="1265" y="3505"/>
                  </a:cubicBezTo>
                  <a:cubicBezTo>
                    <a:pt x="1011" y="3712"/>
                    <a:pt x="810" y="3979"/>
                    <a:pt x="631" y="4242"/>
                  </a:cubicBezTo>
                  <a:cubicBezTo>
                    <a:pt x="389" y="4597"/>
                    <a:pt x="197" y="5012"/>
                    <a:pt x="63" y="5471"/>
                  </a:cubicBezTo>
                  <a:lnTo>
                    <a:pt x="46" y="5524"/>
                  </a:lnTo>
                  <a:cubicBezTo>
                    <a:pt x="35" y="5570"/>
                    <a:pt x="20" y="5615"/>
                    <a:pt x="0" y="5659"/>
                  </a:cubicBezTo>
                  <a:cubicBezTo>
                    <a:pt x="14" y="5865"/>
                    <a:pt x="37" y="6067"/>
                    <a:pt x="68" y="6271"/>
                  </a:cubicBezTo>
                  <a:cubicBezTo>
                    <a:pt x="185" y="7067"/>
                    <a:pt x="430" y="7904"/>
                    <a:pt x="836" y="8905"/>
                  </a:cubicBezTo>
                  <a:cubicBezTo>
                    <a:pt x="819" y="8943"/>
                    <a:pt x="807" y="8990"/>
                    <a:pt x="810" y="9039"/>
                  </a:cubicBezTo>
                  <a:cubicBezTo>
                    <a:pt x="813" y="9132"/>
                    <a:pt x="856" y="9193"/>
                    <a:pt x="899" y="9247"/>
                  </a:cubicBezTo>
                  <a:cubicBezTo>
                    <a:pt x="901" y="9247"/>
                    <a:pt x="921" y="9269"/>
                    <a:pt x="922" y="9269"/>
                  </a:cubicBezTo>
                  <a:cubicBezTo>
                    <a:pt x="926" y="9269"/>
                    <a:pt x="941" y="9285"/>
                    <a:pt x="942" y="9286"/>
                  </a:cubicBezTo>
                  <a:lnTo>
                    <a:pt x="944" y="9286"/>
                  </a:lnTo>
                  <a:lnTo>
                    <a:pt x="983" y="9345"/>
                  </a:lnTo>
                  <a:lnTo>
                    <a:pt x="957" y="9297"/>
                  </a:lnTo>
                  <a:lnTo>
                    <a:pt x="957" y="9297"/>
                  </a:lnTo>
                  <a:cubicBezTo>
                    <a:pt x="991" y="9358"/>
                    <a:pt x="1034" y="9414"/>
                    <a:pt x="1076" y="9471"/>
                  </a:cubicBezTo>
                  <a:cubicBezTo>
                    <a:pt x="1287" y="9955"/>
                    <a:pt x="1515" y="10436"/>
                    <a:pt x="1741" y="10916"/>
                  </a:cubicBezTo>
                  <a:cubicBezTo>
                    <a:pt x="1910" y="11275"/>
                    <a:pt x="2078" y="11631"/>
                    <a:pt x="2242" y="11991"/>
                  </a:cubicBezTo>
                  <a:cubicBezTo>
                    <a:pt x="2437" y="12423"/>
                    <a:pt x="2595" y="12803"/>
                    <a:pt x="2732" y="13155"/>
                  </a:cubicBezTo>
                  <a:lnTo>
                    <a:pt x="2861" y="13536"/>
                  </a:lnTo>
                  <a:cubicBezTo>
                    <a:pt x="2944" y="13783"/>
                    <a:pt x="3029" y="14030"/>
                    <a:pt x="3115" y="14276"/>
                  </a:cubicBezTo>
                  <a:cubicBezTo>
                    <a:pt x="3339" y="14915"/>
                    <a:pt x="3533" y="15399"/>
                    <a:pt x="3740" y="15851"/>
                  </a:cubicBezTo>
                  <a:cubicBezTo>
                    <a:pt x="3950" y="16307"/>
                    <a:pt x="4161" y="16760"/>
                    <a:pt x="4375" y="17213"/>
                  </a:cubicBezTo>
                  <a:cubicBezTo>
                    <a:pt x="5320" y="19215"/>
                    <a:pt x="6406" y="21299"/>
                    <a:pt x="7957" y="22988"/>
                  </a:cubicBezTo>
                  <a:cubicBezTo>
                    <a:pt x="8329" y="23392"/>
                    <a:pt x="8728" y="23758"/>
                    <a:pt x="9145" y="24071"/>
                  </a:cubicBezTo>
                  <a:cubicBezTo>
                    <a:pt x="9609" y="24419"/>
                    <a:pt x="10054" y="24687"/>
                    <a:pt x="10508" y="24884"/>
                  </a:cubicBezTo>
                  <a:cubicBezTo>
                    <a:pt x="10894" y="25054"/>
                    <a:pt x="11288" y="25173"/>
                    <a:pt x="11677" y="25249"/>
                  </a:cubicBezTo>
                  <a:cubicBezTo>
                    <a:pt x="11795" y="25272"/>
                    <a:pt x="11914" y="25291"/>
                    <a:pt x="12035" y="25302"/>
                  </a:cubicBezTo>
                  <a:cubicBezTo>
                    <a:pt x="12274" y="25331"/>
                    <a:pt x="12497" y="25345"/>
                    <a:pt x="12715" y="25345"/>
                  </a:cubicBezTo>
                  <a:cubicBezTo>
                    <a:pt x="12754" y="25345"/>
                    <a:pt x="12793" y="25345"/>
                    <a:pt x="12832" y="25344"/>
                  </a:cubicBezTo>
                  <a:cubicBezTo>
                    <a:pt x="13063" y="25337"/>
                    <a:pt x="13315" y="25306"/>
                    <a:pt x="13602" y="25245"/>
                  </a:cubicBezTo>
                  <a:cubicBezTo>
                    <a:pt x="13784" y="25206"/>
                    <a:pt x="13977" y="25143"/>
                    <a:pt x="14178" y="25057"/>
                  </a:cubicBezTo>
                  <a:cubicBezTo>
                    <a:pt x="14409" y="24956"/>
                    <a:pt x="14606" y="24850"/>
                    <a:pt x="14782" y="24728"/>
                  </a:cubicBezTo>
                  <a:cubicBezTo>
                    <a:pt x="14945" y="24617"/>
                    <a:pt x="15108" y="24481"/>
                    <a:pt x="15268" y="24323"/>
                  </a:cubicBezTo>
                  <a:cubicBezTo>
                    <a:pt x="15429" y="24163"/>
                    <a:pt x="15568" y="23984"/>
                    <a:pt x="15706" y="23797"/>
                  </a:cubicBezTo>
                  <a:cubicBezTo>
                    <a:pt x="15927" y="23497"/>
                    <a:pt x="16112" y="23146"/>
                    <a:pt x="16292" y="22695"/>
                  </a:cubicBezTo>
                  <a:cubicBezTo>
                    <a:pt x="16460" y="22267"/>
                    <a:pt x="16596" y="21819"/>
                    <a:pt x="16694" y="21360"/>
                  </a:cubicBezTo>
                  <a:cubicBezTo>
                    <a:pt x="16867" y="20580"/>
                    <a:pt x="16966" y="19719"/>
                    <a:pt x="17016" y="18576"/>
                  </a:cubicBezTo>
                  <a:cubicBezTo>
                    <a:pt x="17037" y="18062"/>
                    <a:pt x="17045" y="17546"/>
                    <a:pt x="17050" y="17033"/>
                  </a:cubicBezTo>
                  <a:lnTo>
                    <a:pt x="17053" y="16756"/>
                  </a:lnTo>
                  <a:cubicBezTo>
                    <a:pt x="17060" y="16100"/>
                    <a:pt x="17060" y="15441"/>
                    <a:pt x="17063" y="14781"/>
                  </a:cubicBezTo>
                  <a:lnTo>
                    <a:pt x="17065" y="14401"/>
                  </a:lnTo>
                  <a:lnTo>
                    <a:pt x="17063" y="14225"/>
                  </a:lnTo>
                  <a:cubicBezTo>
                    <a:pt x="17065" y="12752"/>
                    <a:pt x="17066" y="11226"/>
                    <a:pt x="17111" y="9730"/>
                  </a:cubicBezTo>
                  <a:cubicBezTo>
                    <a:pt x="17135" y="8933"/>
                    <a:pt x="17172" y="8141"/>
                    <a:pt x="17230" y="7374"/>
                  </a:cubicBezTo>
                  <a:lnTo>
                    <a:pt x="17260" y="6966"/>
                  </a:lnTo>
                  <a:cubicBezTo>
                    <a:pt x="17276" y="6750"/>
                    <a:pt x="17295" y="6533"/>
                    <a:pt x="17307" y="6314"/>
                  </a:cubicBezTo>
                  <a:cubicBezTo>
                    <a:pt x="17323" y="5997"/>
                    <a:pt x="17318" y="5672"/>
                    <a:pt x="17297" y="5322"/>
                  </a:cubicBezTo>
                  <a:cubicBezTo>
                    <a:pt x="17216" y="4021"/>
                    <a:pt x="16798" y="2807"/>
                    <a:pt x="16087" y="1812"/>
                  </a:cubicBezTo>
                  <a:cubicBezTo>
                    <a:pt x="16031" y="1735"/>
                    <a:pt x="15973" y="1658"/>
                    <a:pt x="15911" y="1582"/>
                  </a:cubicBezTo>
                  <a:cubicBezTo>
                    <a:pt x="15524" y="1290"/>
                    <a:pt x="15084" y="1022"/>
                    <a:pt x="14604" y="785"/>
                  </a:cubicBezTo>
                  <a:cubicBezTo>
                    <a:pt x="14357" y="668"/>
                    <a:pt x="14083" y="553"/>
                    <a:pt x="13764" y="438"/>
                  </a:cubicBezTo>
                  <a:cubicBezTo>
                    <a:pt x="13488" y="338"/>
                    <a:pt x="13197" y="252"/>
                    <a:pt x="12901" y="184"/>
                  </a:cubicBezTo>
                  <a:cubicBezTo>
                    <a:pt x="12806" y="163"/>
                    <a:pt x="12711" y="143"/>
                    <a:pt x="12615" y="122"/>
                  </a:cubicBezTo>
                  <a:cubicBezTo>
                    <a:pt x="12175" y="42"/>
                    <a:pt x="11733" y="0"/>
                    <a:pt x="11296" y="0"/>
                  </a:cubicBezTo>
                  <a:close/>
                </a:path>
              </a:pathLst>
            </a:custGeom>
            <a:solidFill>
              <a:srgbClr val="EC6A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3" name="Google Shape;6623;p16"/>
            <p:cNvSpPr/>
            <p:nvPr/>
          </p:nvSpPr>
          <p:spPr>
            <a:xfrm>
              <a:off x="4836125" y="4983050"/>
              <a:ext cx="494325" cy="466900"/>
            </a:xfrm>
            <a:custGeom>
              <a:avLst/>
              <a:gdLst/>
              <a:ahLst/>
              <a:cxnLst/>
              <a:rect l="l" t="t" r="r" b="b"/>
              <a:pathLst>
                <a:path w="19773" h="18676" extrusionOk="0">
                  <a:moveTo>
                    <a:pt x="5920" y="1"/>
                  </a:moveTo>
                  <a:cubicBezTo>
                    <a:pt x="5667" y="1"/>
                    <a:pt x="5402" y="22"/>
                    <a:pt x="5121" y="62"/>
                  </a:cubicBezTo>
                  <a:cubicBezTo>
                    <a:pt x="4683" y="129"/>
                    <a:pt x="4225" y="243"/>
                    <a:pt x="3722" y="411"/>
                  </a:cubicBezTo>
                  <a:cubicBezTo>
                    <a:pt x="3278" y="561"/>
                    <a:pt x="2844" y="748"/>
                    <a:pt x="2399" y="943"/>
                  </a:cubicBezTo>
                  <a:cubicBezTo>
                    <a:pt x="2043" y="1099"/>
                    <a:pt x="1507" y="1316"/>
                    <a:pt x="963" y="1405"/>
                  </a:cubicBezTo>
                  <a:cubicBezTo>
                    <a:pt x="808" y="1428"/>
                    <a:pt x="661" y="1440"/>
                    <a:pt x="527" y="1440"/>
                  </a:cubicBezTo>
                  <a:cubicBezTo>
                    <a:pt x="463" y="1440"/>
                    <a:pt x="402" y="1437"/>
                    <a:pt x="345" y="1431"/>
                  </a:cubicBezTo>
                  <a:cubicBezTo>
                    <a:pt x="304" y="1427"/>
                    <a:pt x="260" y="1420"/>
                    <a:pt x="219" y="1413"/>
                  </a:cubicBezTo>
                  <a:cubicBezTo>
                    <a:pt x="151" y="1400"/>
                    <a:pt x="85" y="1381"/>
                    <a:pt x="11" y="1351"/>
                  </a:cubicBezTo>
                  <a:lnTo>
                    <a:pt x="11" y="1351"/>
                  </a:lnTo>
                  <a:cubicBezTo>
                    <a:pt x="0" y="2333"/>
                    <a:pt x="151" y="3283"/>
                    <a:pt x="286" y="4014"/>
                  </a:cubicBezTo>
                  <a:cubicBezTo>
                    <a:pt x="275" y="4315"/>
                    <a:pt x="266" y="4618"/>
                    <a:pt x="268" y="4926"/>
                  </a:cubicBezTo>
                  <a:cubicBezTo>
                    <a:pt x="268" y="5335"/>
                    <a:pt x="298" y="5753"/>
                    <a:pt x="329" y="6157"/>
                  </a:cubicBezTo>
                  <a:lnTo>
                    <a:pt x="344" y="6356"/>
                  </a:lnTo>
                  <a:cubicBezTo>
                    <a:pt x="420" y="7395"/>
                    <a:pt x="502" y="8244"/>
                    <a:pt x="604" y="9026"/>
                  </a:cubicBezTo>
                  <a:cubicBezTo>
                    <a:pt x="739" y="10071"/>
                    <a:pt x="904" y="11003"/>
                    <a:pt x="1108" y="11872"/>
                  </a:cubicBezTo>
                  <a:cubicBezTo>
                    <a:pt x="1148" y="12048"/>
                    <a:pt x="1193" y="12224"/>
                    <a:pt x="1237" y="12400"/>
                  </a:cubicBezTo>
                  <a:cubicBezTo>
                    <a:pt x="1174" y="12662"/>
                    <a:pt x="1099" y="12913"/>
                    <a:pt x="1009" y="13150"/>
                  </a:cubicBezTo>
                  <a:cubicBezTo>
                    <a:pt x="994" y="13186"/>
                    <a:pt x="999" y="13229"/>
                    <a:pt x="1020" y="13269"/>
                  </a:cubicBezTo>
                  <a:cubicBezTo>
                    <a:pt x="1043" y="13315"/>
                    <a:pt x="1093" y="13355"/>
                    <a:pt x="1141" y="13367"/>
                  </a:cubicBezTo>
                  <a:cubicBezTo>
                    <a:pt x="1155" y="13369"/>
                    <a:pt x="1168" y="13371"/>
                    <a:pt x="1180" y="13371"/>
                  </a:cubicBezTo>
                  <a:cubicBezTo>
                    <a:pt x="1273" y="13371"/>
                    <a:pt x="1331" y="13304"/>
                    <a:pt x="1358" y="13235"/>
                  </a:cubicBezTo>
                  <a:cubicBezTo>
                    <a:pt x="1381" y="13170"/>
                    <a:pt x="1407" y="13104"/>
                    <a:pt x="1428" y="13039"/>
                  </a:cubicBezTo>
                  <a:cubicBezTo>
                    <a:pt x="1572" y="13551"/>
                    <a:pt x="1747" y="14035"/>
                    <a:pt x="1941" y="14484"/>
                  </a:cubicBezTo>
                  <a:cubicBezTo>
                    <a:pt x="2128" y="14921"/>
                    <a:pt x="2334" y="15327"/>
                    <a:pt x="2553" y="15701"/>
                  </a:cubicBezTo>
                  <a:cubicBezTo>
                    <a:pt x="2761" y="16053"/>
                    <a:pt x="3011" y="16397"/>
                    <a:pt x="3317" y="16759"/>
                  </a:cubicBezTo>
                  <a:cubicBezTo>
                    <a:pt x="3855" y="17400"/>
                    <a:pt x="4525" y="17906"/>
                    <a:pt x="5252" y="18224"/>
                  </a:cubicBezTo>
                  <a:cubicBezTo>
                    <a:pt x="5619" y="18384"/>
                    <a:pt x="6004" y="18500"/>
                    <a:pt x="6388" y="18573"/>
                  </a:cubicBezTo>
                  <a:lnTo>
                    <a:pt x="6520" y="18599"/>
                  </a:lnTo>
                  <a:cubicBezTo>
                    <a:pt x="6833" y="18649"/>
                    <a:pt x="7161" y="18675"/>
                    <a:pt x="7500" y="18675"/>
                  </a:cubicBezTo>
                  <a:cubicBezTo>
                    <a:pt x="7657" y="18675"/>
                    <a:pt x="7817" y="18670"/>
                    <a:pt x="7979" y="18658"/>
                  </a:cubicBezTo>
                  <a:cubicBezTo>
                    <a:pt x="8396" y="18631"/>
                    <a:pt x="8814" y="18556"/>
                    <a:pt x="9170" y="18486"/>
                  </a:cubicBezTo>
                  <a:cubicBezTo>
                    <a:pt x="9489" y="18425"/>
                    <a:pt x="9819" y="18346"/>
                    <a:pt x="10248" y="18232"/>
                  </a:cubicBezTo>
                  <a:cubicBezTo>
                    <a:pt x="11046" y="18016"/>
                    <a:pt x="11851" y="17739"/>
                    <a:pt x="12715" y="17387"/>
                  </a:cubicBezTo>
                  <a:cubicBezTo>
                    <a:pt x="13652" y="17005"/>
                    <a:pt x="14531" y="16576"/>
                    <a:pt x="15332" y="16110"/>
                  </a:cubicBezTo>
                  <a:cubicBezTo>
                    <a:pt x="16179" y="15619"/>
                    <a:pt x="16952" y="15062"/>
                    <a:pt x="17631" y="14457"/>
                  </a:cubicBezTo>
                  <a:cubicBezTo>
                    <a:pt x="18328" y="13832"/>
                    <a:pt x="18865" y="13164"/>
                    <a:pt x="19228" y="12475"/>
                  </a:cubicBezTo>
                  <a:cubicBezTo>
                    <a:pt x="19497" y="11965"/>
                    <a:pt x="19665" y="11445"/>
                    <a:pt x="19728" y="10932"/>
                  </a:cubicBezTo>
                  <a:cubicBezTo>
                    <a:pt x="19765" y="10624"/>
                    <a:pt x="19773" y="10339"/>
                    <a:pt x="19751" y="10068"/>
                  </a:cubicBezTo>
                  <a:cubicBezTo>
                    <a:pt x="19728" y="9788"/>
                    <a:pt x="19672" y="9493"/>
                    <a:pt x="19583" y="9187"/>
                  </a:cubicBezTo>
                  <a:cubicBezTo>
                    <a:pt x="19507" y="8924"/>
                    <a:pt x="19393" y="8651"/>
                    <a:pt x="19214" y="8301"/>
                  </a:cubicBezTo>
                  <a:cubicBezTo>
                    <a:pt x="19148" y="8167"/>
                    <a:pt x="19070" y="8035"/>
                    <a:pt x="18983" y="7897"/>
                  </a:cubicBezTo>
                  <a:cubicBezTo>
                    <a:pt x="18840" y="8051"/>
                    <a:pt x="18707" y="8225"/>
                    <a:pt x="18563" y="8452"/>
                  </a:cubicBezTo>
                  <a:cubicBezTo>
                    <a:pt x="18534" y="8496"/>
                    <a:pt x="18506" y="8541"/>
                    <a:pt x="18473" y="8583"/>
                  </a:cubicBezTo>
                  <a:cubicBezTo>
                    <a:pt x="18394" y="8774"/>
                    <a:pt x="18323" y="8969"/>
                    <a:pt x="18259" y="9164"/>
                  </a:cubicBezTo>
                  <a:cubicBezTo>
                    <a:pt x="18150" y="9492"/>
                    <a:pt x="18058" y="9822"/>
                    <a:pt x="17967" y="10154"/>
                  </a:cubicBezTo>
                  <a:cubicBezTo>
                    <a:pt x="17900" y="10385"/>
                    <a:pt x="17835" y="10621"/>
                    <a:pt x="17767" y="10850"/>
                  </a:cubicBezTo>
                  <a:cubicBezTo>
                    <a:pt x="17620" y="11319"/>
                    <a:pt x="17428" y="11864"/>
                    <a:pt x="17120" y="12366"/>
                  </a:cubicBezTo>
                  <a:cubicBezTo>
                    <a:pt x="16972" y="12594"/>
                    <a:pt x="16804" y="12800"/>
                    <a:pt x="16618" y="12983"/>
                  </a:cubicBezTo>
                  <a:cubicBezTo>
                    <a:pt x="16419" y="13164"/>
                    <a:pt x="16196" y="13322"/>
                    <a:pt x="15971" y="13436"/>
                  </a:cubicBezTo>
                  <a:cubicBezTo>
                    <a:pt x="15971" y="13436"/>
                    <a:pt x="15951" y="13449"/>
                    <a:pt x="15952" y="13449"/>
                  </a:cubicBezTo>
                  <a:cubicBezTo>
                    <a:pt x="15953" y="13452"/>
                    <a:pt x="15928" y="13465"/>
                    <a:pt x="15928" y="13466"/>
                  </a:cubicBezTo>
                  <a:cubicBezTo>
                    <a:pt x="15693" y="13581"/>
                    <a:pt x="15446" y="13668"/>
                    <a:pt x="15188" y="13733"/>
                  </a:cubicBezTo>
                  <a:cubicBezTo>
                    <a:pt x="14976" y="13776"/>
                    <a:pt x="14771" y="13796"/>
                    <a:pt x="14558" y="13796"/>
                  </a:cubicBezTo>
                  <a:cubicBezTo>
                    <a:pt x="14534" y="13796"/>
                    <a:pt x="14510" y="13796"/>
                    <a:pt x="14486" y="13795"/>
                  </a:cubicBezTo>
                  <a:lnTo>
                    <a:pt x="14486" y="13795"/>
                  </a:lnTo>
                  <a:cubicBezTo>
                    <a:pt x="14333" y="13786"/>
                    <a:pt x="14181" y="13773"/>
                    <a:pt x="14027" y="13759"/>
                  </a:cubicBezTo>
                  <a:lnTo>
                    <a:pt x="13943" y="13752"/>
                  </a:lnTo>
                  <a:cubicBezTo>
                    <a:pt x="13747" y="13732"/>
                    <a:pt x="13552" y="13719"/>
                    <a:pt x="13352" y="13717"/>
                  </a:cubicBezTo>
                  <a:cubicBezTo>
                    <a:pt x="13340" y="13717"/>
                    <a:pt x="13329" y="13717"/>
                    <a:pt x="13317" y="13717"/>
                  </a:cubicBezTo>
                  <a:cubicBezTo>
                    <a:pt x="13126" y="13717"/>
                    <a:pt x="12926" y="13739"/>
                    <a:pt x="12705" y="13783"/>
                  </a:cubicBezTo>
                  <a:cubicBezTo>
                    <a:pt x="12577" y="13811"/>
                    <a:pt x="12452" y="13847"/>
                    <a:pt x="12330" y="13888"/>
                  </a:cubicBezTo>
                  <a:cubicBezTo>
                    <a:pt x="12203" y="13930"/>
                    <a:pt x="12080" y="13987"/>
                    <a:pt x="11927" y="14056"/>
                  </a:cubicBezTo>
                  <a:cubicBezTo>
                    <a:pt x="11729" y="14147"/>
                    <a:pt x="11532" y="14243"/>
                    <a:pt x="11334" y="14339"/>
                  </a:cubicBezTo>
                  <a:cubicBezTo>
                    <a:pt x="11153" y="14427"/>
                    <a:pt x="10972" y="14514"/>
                    <a:pt x="10793" y="14599"/>
                  </a:cubicBezTo>
                  <a:cubicBezTo>
                    <a:pt x="10412" y="14777"/>
                    <a:pt x="10067" y="14901"/>
                    <a:pt x="9731" y="14976"/>
                  </a:cubicBezTo>
                  <a:cubicBezTo>
                    <a:pt x="9499" y="15022"/>
                    <a:pt x="9259" y="15044"/>
                    <a:pt x="8993" y="15044"/>
                  </a:cubicBezTo>
                  <a:cubicBezTo>
                    <a:pt x="8955" y="15044"/>
                    <a:pt x="8917" y="15044"/>
                    <a:pt x="8878" y="15043"/>
                  </a:cubicBezTo>
                  <a:cubicBezTo>
                    <a:pt x="8628" y="15030"/>
                    <a:pt x="8374" y="15000"/>
                    <a:pt x="8060" y="14938"/>
                  </a:cubicBezTo>
                  <a:lnTo>
                    <a:pt x="8057" y="14938"/>
                  </a:lnTo>
                  <a:cubicBezTo>
                    <a:pt x="7867" y="14902"/>
                    <a:pt x="7680" y="14861"/>
                    <a:pt x="7492" y="14822"/>
                  </a:cubicBezTo>
                  <a:lnTo>
                    <a:pt x="7117" y="14744"/>
                  </a:lnTo>
                  <a:cubicBezTo>
                    <a:pt x="7023" y="14723"/>
                    <a:pt x="6929" y="14705"/>
                    <a:pt x="6833" y="14687"/>
                  </a:cubicBezTo>
                  <a:cubicBezTo>
                    <a:pt x="6579" y="14638"/>
                    <a:pt x="6320" y="14598"/>
                    <a:pt x="6056" y="14559"/>
                  </a:cubicBezTo>
                  <a:cubicBezTo>
                    <a:pt x="6065" y="14392"/>
                    <a:pt x="6063" y="14224"/>
                    <a:pt x="6060" y="14053"/>
                  </a:cubicBezTo>
                  <a:cubicBezTo>
                    <a:pt x="6049" y="13832"/>
                    <a:pt x="6019" y="13601"/>
                    <a:pt x="5967" y="13360"/>
                  </a:cubicBezTo>
                  <a:cubicBezTo>
                    <a:pt x="6086" y="13338"/>
                    <a:pt x="6211" y="13327"/>
                    <a:pt x="6335" y="13322"/>
                  </a:cubicBezTo>
                  <a:cubicBezTo>
                    <a:pt x="6357" y="13322"/>
                    <a:pt x="6380" y="13322"/>
                    <a:pt x="6404" y="13322"/>
                  </a:cubicBezTo>
                  <a:cubicBezTo>
                    <a:pt x="6753" y="13322"/>
                    <a:pt x="7126" y="13363"/>
                    <a:pt x="7597" y="13452"/>
                  </a:cubicBezTo>
                  <a:cubicBezTo>
                    <a:pt x="7795" y="13489"/>
                    <a:pt x="7993" y="13531"/>
                    <a:pt x="8189" y="13574"/>
                  </a:cubicBezTo>
                  <a:lnTo>
                    <a:pt x="8373" y="13612"/>
                  </a:lnTo>
                  <a:cubicBezTo>
                    <a:pt x="8624" y="13668"/>
                    <a:pt x="8875" y="13724"/>
                    <a:pt x="9130" y="13773"/>
                  </a:cubicBezTo>
                  <a:cubicBezTo>
                    <a:pt x="9526" y="13848"/>
                    <a:pt x="9845" y="13891"/>
                    <a:pt x="10187" y="13913"/>
                  </a:cubicBezTo>
                  <a:cubicBezTo>
                    <a:pt x="10240" y="13914"/>
                    <a:pt x="10292" y="13915"/>
                    <a:pt x="10345" y="13915"/>
                  </a:cubicBezTo>
                  <a:cubicBezTo>
                    <a:pt x="10634" y="13915"/>
                    <a:pt x="10914" y="13888"/>
                    <a:pt x="11178" y="13834"/>
                  </a:cubicBezTo>
                  <a:cubicBezTo>
                    <a:pt x="11465" y="13765"/>
                    <a:pt x="11749" y="13660"/>
                    <a:pt x="11999" y="13532"/>
                  </a:cubicBezTo>
                  <a:cubicBezTo>
                    <a:pt x="12355" y="13344"/>
                    <a:pt x="12690" y="13113"/>
                    <a:pt x="12962" y="12927"/>
                  </a:cubicBezTo>
                  <a:lnTo>
                    <a:pt x="13035" y="12877"/>
                  </a:lnTo>
                  <a:cubicBezTo>
                    <a:pt x="13273" y="12718"/>
                    <a:pt x="13517" y="12554"/>
                    <a:pt x="13767" y="12409"/>
                  </a:cubicBezTo>
                  <a:cubicBezTo>
                    <a:pt x="14078" y="12229"/>
                    <a:pt x="14491" y="12008"/>
                    <a:pt x="14925" y="11915"/>
                  </a:cubicBezTo>
                  <a:cubicBezTo>
                    <a:pt x="15092" y="11875"/>
                    <a:pt x="15264" y="11846"/>
                    <a:pt x="15479" y="11814"/>
                  </a:cubicBezTo>
                  <a:lnTo>
                    <a:pt x="15548" y="11803"/>
                  </a:lnTo>
                  <a:cubicBezTo>
                    <a:pt x="15709" y="11780"/>
                    <a:pt x="15870" y="11757"/>
                    <a:pt x="16030" y="11724"/>
                  </a:cubicBezTo>
                  <a:cubicBezTo>
                    <a:pt x="16226" y="11678"/>
                    <a:pt x="16396" y="11623"/>
                    <a:pt x="16549" y="11554"/>
                  </a:cubicBezTo>
                  <a:cubicBezTo>
                    <a:pt x="16679" y="11485"/>
                    <a:pt x="16807" y="11401"/>
                    <a:pt x="16934" y="11297"/>
                  </a:cubicBezTo>
                  <a:cubicBezTo>
                    <a:pt x="17071" y="11166"/>
                    <a:pt x="17192" y="11019"/>
                    <a:pt x="17318" y="10839"/>
                  </a:cubicBezTo>
                  <a:cubicBezTo>
                    <a:pt x="17338" y="10803"/>
                    <a:pt x="17360" y="10771"/>
                    <a:pt x="17381" y="10737"/>
                  </a:cubicBezTo>
                  <a:lnTo>
                    <a:pt x="17381" y="10737"/>
                  </a:lnTo>
                  <a:cubicBezTo>
                    <a:pt x="17371" y="10753"/>
                    <a:pt x="17360" y="10766"/>
                    <a:pt x="17347" y="10782"/>
                  </a:cubicBezTo>
                  <a:cubicBezTo>
                    <a:pt x="17388" y="10593"/>
                    <a:pt x="17417" y="10402"/>
                    <a:pt x="17439" y="10208"/>
                  </a:cubicBezTo>
                  <a:cubicBezTo>
                    <a:pt x="17490" y="9753"/>
                    <a:pt x="17464" y="9279"/>
                    <a:pt x="17361" y="8805"/>
                  </a:cubicBezTo>
                  <a:cubicBezTo>
                    <a:pt x="17308" y="8583"/>
                    <a:pt x="17230" y="8367"/>
                    <a:pt x="17127" y="8162"/>
                  </a:cubicBezTo>
                  <a:cubicBezTo>
                    <a:pt x="17041" y="7982"/>
                    <a:pt x="16916" y="7807"/>
                    <a:pt x="16746" y="7622"/>
                  </a:cubicBezTo>
                  <a:cubicBezTo>
                    <a:pt x="16633" y="7494"/>
                    <a:pt x="16492" y="7382"/>
                    <a:pt x="16297" y="7248"/>
                  </a:cubicBezTo>
                  <a:cubicBezTo>
                    <a:pt x="16136" y="7142"/>
                    <a:pt x="15946" y="7047"/>
                    <a:pt x="15719" y="6962"/>
                  </a:cubicBezTo>
                  <a:cubicBezTo>
                    <a:pt x="15415" y="6843"/>
                    <a:pt x="15083" y="6754"/>
                    <a:pt x="14639" y="6671"/>
                  </a:cubicBezTo>
                  <a:lnTo>
                    <a:pt x="14448" y="6636"/>
                  </a:lnTo>
                  <a:cubicBezTo>
                    <a:pt x="14243" y="6600"/>
                    <a:pt x="14036" y="6570"/>
                    <a:pt x="13832" y="6537"/>
                  </a:cubicBezTo>
                  <a:cubicBezTo>
                    <a:pt x="13555" y="6496"/>
                    <a:pt x="13279" y="6455"/>
                    <a:pt x="13005" y="6402"/>
                  </a:cubicBezTo>
                  <a:cubicBezTo>
                    <a:pt x="12597" y="6326"/>
                    <a:pt x="12268" y="6237"/>
                    <a:pt x="11966" y="6126"/>
                  </a:cubicBezTo>
                  <a:cubicBezTo>
                    <a:pt x="11721" y="6025"/>
                    <a:pt x="11492" y="5898"/>
                    <a:pt x="11296" y="5753"/>
                  </a:cubicBezTo>
                  <a:cubicBezTo>
                    <a:pt x="11135" y="5630"/>
                    <a:pt x="10991" y="5487"/>
                    <a:pt x="10865" y="5331"/>
                  </a:cubicBezTo>
                  <a:cubicBezTo>
                    <a:pt x="10707" y="5123"/>
                    <a:pt x="10570" y="4884"/>
                    <a:pt x="10445" y="4581"/>
                  </a:cubicBezTo>
                  <a:lnTo>
                    <a:pt x="10445" y="4581"/>
                  </a:lnTo>
                  <a:lnTo>
                    <a:pt x="10460" y="4638"/>
                  </a:lnTo>
                  <a:cubicBezTo>
                    <a:pt x="10327" y="4331"/>
                    <a:pt x="10218" y="4015"/>
                    <a:pt x="10112" y="3708"/>
                  </a:cubicBezTo>
                  <a:lnTo>
                    <a:pt x="10092" y="3650"/>
                  </a:lnTo>
                  <a:cubicBezTo>
                    <a:pt x="9947" y="3225"/>
                    <a:pt x="9805" y="2872"/>
                    <a:pt x="9654" y="2543"/>
                  </a:cubicBezTo>
                  <a:cubicBezTo>
                    <a:pt x="9454" y="2121"/>
                    <a:pt x="9188" y="1716"/>
                    <a:pt x="8870" y="1339"/>
                  </a:cubicBezTo>
                  <a:cubicBezTo>
                    <a:pt x="8561" y="976"/>
                    <a:pt x="8172" y="661"/>
                    <a:pt x="7744" y="433"/>
                  </a:cubicBezTo>
                  <a:cubicBezTo>
                    <a:pt x="7440" y="272"/>
                    <a:pt x="7099" y="157"/>
                    <a:pt x="6731" y="87"/>
                  </a:cubicBezTo>
                  <a:cubicBezTo>
                    <a:pt x="6646" y="62"/>
                    <a:pt x="6564" y="50"/>
                    <a:pt x="6478" y="38"/>
                  </a:cubicBezTo>
                  <a:cubicBezTo>
                    <a:pt x="6298" y="13"/>
                    <a:pt x="6113" y="1"/>
                    <a:pt x="5920" y="1"/>
                  </a:cubicBezTo>
                  <a:close/>
                </a:path>
              </a:pathLst>
            </a:custGeom>
            <a:solidFill>
              <a:srgbClr val="EC6A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4" name="Google Shape;6624;p16"/>
            <p:cNvSpPr/>
            <p:nvPr/>
          </p:nvSpPr>
          <p:spPr>
            <a:xfrm>
              <a:off x="5367875" y="4987700"/>
              <a:ext cx="462200" cy="555900"/>
            </a:xfrm>
            <a:custGeom>
              <a:avLst/>
              <a:gdLst/>
              <a:ahLst/>
              <a:cxnLst/>
              <a:rect l="l" t="t" r="r" b="b"/>
              <a:pathLst>
                <a:path w="18488" h="22236" extrusionOk="0">
                  <a:moveTo>
                    <a:pt x="8655" y="0"/>
                  </a:moveTo>
                  <a:cubicBezTo>
                    <a:pt x="8296" y="0"/>
                    <a:pt x="7945" y="35"/>
                    <a:pt x="7606" y="102"/>
                  </a:cubicBezTo>
                  <a:cubicBezTo>
                    <a:pt x="7125" y="197"/>
                    <a:pt x="6645" y="406"/>
                    <a:pt x="6178" y="721"/>
                  </a:cubicBezTo>
                  <a:cubicBezTo>
                    <a:pt x="5420" y="1239"/>
                    <a:pt x="4798" y="2022"/>
                    <a:pt x="4328" y="3049"/>
                  </a:cubicBezTo>
                  <a:cubicBezTo>
                    <a:pt x="4062" y="3627"/>
                    <a:pt x="3853" y="4240"/>
                    <a:pt x="3652" y="4830"/>
                  </a:cubicBezTo>
                  <a:cubicBezTo>
                    <a:pt x="3534" y="5181"/>
                    <a:pt x="3413" y="5531"/>
                    <a:pt x="3283" y="5879"/>
                  </a:cubicBezTo>
                  <a:cubicBezTo>
                    <a:pt x="3089" y="6380"/>
                    <a:pt x="2870" y="6847"/>
                    <a:pt x="2630" y="7285"/>
                  </a:cubicBezTo>
                  <a:cubicBezTo>
                    <a:pt x="2366" y="7765"/>
                    <a:pt x="2040" y="8267"/>
                    <a:pt x="1603" y="8863"/>
                  </a:cubicBezTo>
                  <a:cubicBezTo>
                    <a:pt x="1117" y="9523"/>
                    <a:pt x="575" y="10163"/>
                    <a:pt x="161" y="10646"/>
                  </a:cubicBezTo>
                  <a:cubicBezTo>
                    <a:pt x="105" y="10712"/>
                    <a:pt x="110" y="10801"/>
                    <a:pt x="167" y="10854"/>
                  </a:cubicBezTo>
                  <a:cubicBezTo>
                    <a:pt x="187" y="10874"/>
                    <a:pt x="213" y="10889"/>
                    <a:pt x="242" y="10894"/>
                  </a:cubicBezTo>
                  <a:cubicBezTo>
                    <a:pt x="252" y="10896"/>
                    <a:pt x="262" y="10897"/>
                    <a:pt x="271" y="10897"/>
                  </a:cubicBezTo>
                  <a:cubicBezTo>
                    <a:pt x="313" y="10897"/>
                    <a:pt x="351" y="10880"/>
                    <a:pt x="375" y="10848"/>
                  </a:cubicBezTo>
                  <a:cubicBezTo>
                    <a:pt x="727" y="10439"/>
                    <a:pt x="1074" y="10028"/>
                    <a:pt x="1410" y="9606"/>
                  </a:cubicBezTo>
                  <a:lnTo>
                    <a:pt x="1410" y="9606"/>
                  </a:lnTo>
                  <a:cubicBezTo>
                    <a:pt x="1247" y="9813"/>
                    <a:pt x="1101" y="10035"/>
                    <a:pt x="967" y="10264"/>
                  </a:cubicBezTo>
                  <a:cubicBezTo>
                    <a:pt x="706" y="10715"/>
                    <a:pt x="492" y="11225"/>
                    <a:pt x="332" y="11779"/>
                  </a:cubicBezTo>
                  <a:cubicBezTo>
                    <a:pt x="51" y="12749"/>
                    <a:pt x="1" y="13856"/>
                    <a:pt x="187" y="14978"/>
                  </a:cubicBezTo>
                  <a:cubicBezTo>
                    <a:pt x="357" y="16007"/>
                    <a:pt x="737" y="17024"/>
                    <a:pt x="1310" y="18005"/>
                  </a:cubicBezTo>
                  <a:cubicBezTo>
                    <a:pt x="1576" y="18458"/>
                    <a:pt x="1901" y="18906"/>
                    <a:pt x="2300" y="19378"/>
                  </a:cubicBezTo>
                  <a:cubicBezTo>
                    <a:pt x="2646" y="19788"/>
                    <a:pt x="3034" y="20166"/>
                    <a:pt x="3455" y="20505"/>
                  </a:cubicBezTo>
                  <a:cubicBezTo>
                    <a:pt x="3458" y="20499"/>
                    <a:pt x="3462" y="20493"/>
                    <a:pt x="3466" y="20489"/>
                  </a:cubicBezTo>
                  <a:cubicBezTo>
                    <a:pt x="3666" y="20230"/>
                    <a:pt x="3894" y="19967"/>
                    <a:pt x="4225" y="19617"/>
                  </a:cubicBezTo>
                  <a:lnTo>
                    <a:pt x="4305" y="19531"/>
                  </a:lnTo>
                  <a:cubicBezTo>
                    <a:pt x="4572" y="19248"/>
                    <a:pt x="4850" y="18956"/>
                    <a:pt x="5104" y="18652"/>
                  </a:cubicBezTo>
                  <a:cubicBezTo>
                    <a:pt x="5415" y="18278"/>
                    <a:pt x="5681" y="17886"/>
                    <a:pt x="5897" y="17488"/>
                  </a:cubicBezTo>
                  <a:cubicBezTo>
                    <a:pt x="6022" y="17251"/>
                    <a:pt x="6124" y="17003"/>
                    <a:pt x="6215" y="16770"/>
                  </a:cubicBezTo>
                  <a:cubicBezTo>
                    <a:pt x="6332" y="16471"/>
                    <a:pt x="6438" y="16173"/>
                    <a:pt x="6536" y="15867"/>
                  </a:cubicBezTo>
                  <a:cubicBezTo>
                    <a:pt x="6883" y="14775"/>
                    <a:pt x="7089" y="13616"/>
                    <a:pt x="7140" y="12421"/>
                  </a:cubicBezTo>
                  <a:cubicBezTo>
                    <a:pt x="7165" y="11897"/>
                    <a:pt x="7158" y="11342"/>
                    <a:pt x="7125" y="10766"/>
                  </a:cubicBezTo>
                  <a:lnTo>
                    <a:pt x="7126" y="10765"/>
                  </a:lnTo>
                  <a:cubicBezTo>
                    <a:pt x="7128" y="10765"/>
                    <a:pt x="7136" y="10772"/>
                    <a:pt x="7136" y="10772"/>
                  </a:cubicBezTo>
                  <a:cubicBezTo>
                    <a:pt x="7273" y="11143"/>
                    <a:pt x="7380" y="11493"/>
                    <a:pt x="7459" y="11842"/>
                  </a:cubicBezTo>
                  <a:cubicBezTo>
                    <a:pt x="7600" y="12424"/>
                    <a:pt x="7688" y="13021"/>
                    <a:pt x="7722" y="13619"/>
                  </a:cubicBezTo>
                  <a:cubicBezTo>
                    <a:pt x="7850" y="15779"/>
                    <a:pt x="7337" y="18129"/>
                    <a:pt x="6201" y="20605"/>
                  </a:cubicBezTo>
                  <a:cubicBezTo>
                    <a:pt x="5950" y="21152"/>
                    <a:pt x="5675" y="21695"/>
                    <a:pt x="5375" y="22235"/>
                  </a:cubicBezTo>
                  <a:cubicBezTo>
                    <a:pt x="5836" y="22207"/>
                    <a:pt x="6238" y="22163"/>
                    <a:pt x="6618" y="22103"/>
                  </a:cubicBezTo>
                  <a:cubicBezTo>
                    <a:pt x="7225" y="22003"/>
                    <a:pt x="7764" y="21869"/>
                    <a:pt x="8264" y="21694"/>
                  </a:cubicBezTo>
                  <a:cubicBezTo>
                    <a:pt x="8740" y="21531"/>
                    <a:pt x="9214" y="21316"/>
                    <a:pt x="9671" y="21056"/>
                  </a:cubicBezTo>
                  <a:cubicBezTo>
                    <a:pt x="10059" y="20839"/>
                    <a:pt x="10440" y="20571"/>
                    <a:pt x="10873" y="20212"/>
                  </a:cubicBezTo>
                  <a:cubicBezTo>
                    <a:pt x="12048" y="19245"/>
                    <a:pt x="12929" y="17971"/>
                    <a:pt x="13706" y="16739"/>
                  </a:cubicBezTo>
                  <a:cubicBezTo>
                    <a:pt x="13993" y="16282"/>
                    <a:pt x="14272" y="15821"/>
                    <a:pt x="14547" y="15355"/>
                  </a:cubicBezTo>
                  <a:lnTo>
                    <a:pt x="14948" y="14693"/>
                  </a:lnTo>
                  <a:cubicBezTo>
                    <a:pt x="15376" y="13988"/>
                    <a:pt x="15860" y="13188"/>
                    <a:pt x="16403" y="12448"/>
                  </a:cubicBezTo>
                  <a:lnTo>
                    <a:pt x="16403" y="12448"/>
                  </a:lnTo>
                  <a:lnTo>
                    <a:pt x="16377" y="12473"/>
                  </a:lnTo>
                  <a:cubicBezTo>
                    <a:pt x="16521" y="12293"/>
                    <a:pt x="16659" y="12111"/>
                    <a:pt x="16800" y="11930"/>
                  </a:cubicBezTo>
                  <a:cubicBezTo>
                    <a:pt x="17031" y="11628"/>
                    <a:pt x="17265" y="11327"/>
                    <a:pt x="17482" y="11015"/>
                  </a:cubicBezTo>
                  <a:cubicBezTo>
                    <a:pt x="17851" y="10486"/>
                    <a:pt x="18127" y="9939"/>
                    <a:pt x="18289" y="9385"/>
                  </a:cubicBezTo>
                  <a:cubicBezTo>
                    <a:pt x="18450" y="8842"/>
                    <a:pt x="18487" y="8233"/>
                    <a:pt x="18404" y="7528"/>
                  </a:cubicBezTo>
                  <a:cubicBezTo>
                    <a:pt x="18335" y="6929"/>
                    <a:pt x="18196" y="6328"/>
                    <a:pt x="18085" y="5874"/>
                  </a:cubicBezTo>
                  <a:cubicBezTo>
                    <a:pt x="17954" y="5339"/>
                    <a:pt x="17783" y="4757"/>
                    <a:pt x="17564" y="4099"/>
                  </a:cubicBezTo>
                  <a:cubicBezTo>
                    <a:pt x="17365" y="3496"/>
                    <a:pt x="17161" y="2957"/>
                    <a:pt x="16949" y="2456"/>
                  </a:cubicBezTo>
                  <a:cubicBezTo>
                    <a:pt x="16749" y="1982"/>
                    <a:pt x="16519" y="1482"/>
                    <a:pt x="16214" y="1030"/>
                  </a:cubicBezTo>
                  <a:cubicBezTo>
                    <a:pt x="15948" y="642"/>
                    <a:pt x="15649" y="408"/>
                    <a:pt x="15293" y="319"/>
                  </a:cubicBezTo>
                  <a:cubicBezTo>
                    <a:pt x="15273" y="315"/>
                    <a:pt x="15250" y="309"/>
                    <a:pt x="15228" y="304"/>
                  </a:cubicBezTo>
                  <a:cubicBezTo>
                    <a:pt x="15135" y="288"/>
                    <a:pt x="15038" y="282"/>
                    <a:pt x="14947" y="282"/>
                  </a:cubicBezTo>
                  <a:cubicBezTo>
                    <a:pt x="14875" y="282"/>
                    <a:pt x="14806" y="286"/>
                    <a:pt x="14746" y="290"/>
                  </a:cubicBezTo>
                  <a:cubicBezTo>
                    <a:pt x="14573" y="303"/>
                    <a:pt x="14402" y="329"/>
                    <a:pt x="14230" y="353"/>
                  </a:cubicBezTo>
                  <a:lnTo>
                    <a:pt x="14040" y="383"/>
                  </a:lnTo>
                  <a:cubicBezTo>
                    <a:pt x="13674" y="435"/>
                    <a:pt x="13375" y="464"/>
                    <a:pt x="13103" y="475"/>
                  </a:cubicBezTo>
                  <a:cubicBezTo>
                    <a:pt x="13035" y="478"/>
                    <a:pt x="12967" y="479"/>
                    <a:pt x="12897" y="479"/>
                  </a:cubicBezTo>
                  <a:cubicBezTo>
                    <a:pt x="12672" y="479"/>
                    <a:pt x="12428" y="465"/>
                    <a:pt x="12147" y="438"/>
                  </a:cubicBezTo>
                  <a:cubicBezTo>
                    <a:pt x="11693" y="391"/>
                    <a:pt x="11237" y="316"/>
                    <a:pt x="10794" y="243"/>
                  </a:cubicBezTo>
                  <a:cubicBezTo>
                    <a:pt x="10224" y="146"/>
                    <a:pt x="9638" y="52"/>
                    <a:pt x="9052" y="14"/>
                  </a:cubicBezTo>
                  <a:cubicBezTo>
                    <a:pt x="8919" y="5"/>
                    <a:pt x="8786" y="0"/>
                    <a:pt x="8655" y="0"/>
                  </a:cubicBezTo>
                  <a:close/>
                </a:path>
              </a:pathLst>
            </a:custGeom>
            <a:solidFill>
              <a:srgbClr val="EC6A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5" name="Google Shape;6625;p16"/>
            <p:cNvSpPr/>
            <p:nvPr/>
          </p:nvSpPr>
          <p:spPr>
            <a:xfrm>
              <a:off x="5301300" y="5482550"/>
              <a:ext cx="142975" cy="62525"/>
            </a:xfrm>
            <a:custGeom>
              <a:avLst/>
              <a:gdLst/>
              <a:ahLst/>
              <a:cxnLst/>
              <a:rect l="l" t="t" r="r" b="b"/>
              <a:pathLst>
                <a:path w="5719" h="2501" extrusionOk="0">
                  <a:moveTo>
                    <a:pt x="631" y="1"/>
                  </a:moveTo>
                  <a:cubicBezTo>
                    <a:pt x="464" y="1"/>
                    <a:pt x="290" y="73"/>
                    <a:pt x="174" y="192"/>
                  </a:cubicBezTo>
                  <a:cubicBezTo>
                    <a:pt x="61" y="310"/>
                    <a:pt x="1" y="472"/>
                    <a:pt x="6" y="634"/>
                  </a:cubicBezTo>
                  <a:cubicBezTo>
                    <a:pt x="11" y="798"/>
                    <a:pt x="85" y="965"/>
                    <a:pt x="195" y="1055"/>
                  </a:cubicBezTo>
                  <a:cubicBezTo>
                    <a:pt x="423" y="1243"/>
                    <a:pt x="670" y="1410"/>
                    <a:pt x="934" y="1554"/>
                  </a:cubicBezTo>
                  <a:cubicBezTo>
                    <a:pt x="1214" y="1703"/>
                    <a:pt x="1510" y="1816"/>
                    <a:pt x="1866" y="1946"/>
                  </a:cubicBezTo>
                  <a:cubicBezTo>
                    <a:pt x="2230" y="2074"/>
                    <a:pt x="2621" y="2177"/>
                    <a:pt x="3060" y="2260"/>
                  </a:cubicBezTo>
                  <a:cubicBezTo>
                    <a:pt x="3268" y="2299"/>
                    <a:pt x="3478" y="2332"/>
                    <a:pt x="3686" y="2362"/>
                  </a:cubicBezTo>
                  <a:cubicBezTo>
                    <a:pt x="4209" y="2434"/>
                    <a:pt x="4746" y="2479"/>
                    <a:pt x="5292" y="2500"/>
                  </a:cubicBezTo>
                  <a:cubicBezTo>
                    <a:pt x="5342" y="2283"/>
                    <a:pt x="5405" y="2062"/>
                    <a:pt x="5486" y="1838"/>
                  </a:cubicBezTo>
                  <a:cubicBezTo>
                    <a:pt x="5563" y="1651"/>
                    <a:pt x="5638" y="1493"/>
                    <a:pt x="5719" y="1347"/>
                  </a:cubicBezTo>
                  <a:cubicBezTo>
                    <a:pt x="5403" y="1322"/>
                    <a:pt x="5069" y="1294"/>
                    <a:pt x="4707" y="1258"/>
                  </a:cubicBezTo>
                  <a:cubicBezTo>
                    <a:pt x="4305" y="1213"/>
                    <a:pt x="3942" y="1160"/>
                    <a:pt x="3593" y="1093"/>
                  </a:cubicBezTo>
                  <a:cubicBezTo>
                    <a:pt x="3027" y="985"/>
                    <a:pt x="2521" y="848"/>
                    <a:pt x="2047" y="675"/>
                  </a:cubicBezTo>
                  <a:cubicBezTo>
                    <a:pt x="1662" y="517"/>
                    <a:pt x="1293" y="323"/>
                    <a:pt x="910" y="80"/>
                  </a:cubicBezTo>
                  <a:cubicBezTo>
                    <a:pt x="858" y="48"/>
                    <a:pt x="801" y="23"/>
                    <a:pt x="738" y="11"/>
                  </a:cubicBezTo>
                  <a:cubicBezTo>
                    <a:pt x="703" y="4"/>
                    <a:pt x="667" y="1"/>
                    <a:pt x="631" y="1"/>
                  </a:cubicBezTo>
                  <a:close/>
                </a:path>
              </a:pathLst>
            </a:custGeom>
            <a:solidFill>
              <a:srgbClr val="EC6A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6" name="Google Shape;6626;p16"/>
            <p:cNvSpPr/>
            <p:nvPr/>
          </p:nvSpPr>
          <p:spPr>
            <a:xfrm>
              <a:off x="4989275" y="5180175"/>
              <a:ext cx="341325" cy="269975"/>
            </a:xfrm>
            <a:custGeom>
              <a:avLst/>
              <a:gdLst/>
              <a:ahLst/>
              <a:cxnLst/>
              <a:rect l="l" t="t" r="r" b="b"/>
              <a:pathLst>
                <a:path w="13653" h="10799" extrusionOk="0">
                  <a:moveTo>
                    <a:pt x="12858" y="1"/>
                  </a:moveTo>
                  <a:cubicBezTo>
                    <a:pt x="12719" y="159"/>
                    <a:pt x="12581" y="336"/>
                    <a:pt x="12434" y="565"/>
                  </a:cubicBezTo>
                  <a:cubicBezTo>
                    <a:pt x="12406" y="610"/>
                    <a:pt x="12377" y="654"/>
                    <a:pt x="12345" y="696"/>
                  </a:cubicBezTo>
                  <a:cubicBezTo>
                    <a:pt x="12266" y="886"/>
                    <a:pt x="12196" y="1082"/>
                    <a:pt x="12131" y="1278"/>
                  </a:cubicBezTo>
                  <a:cubicBezTo>
                    <a:pt x="12022" y="1604"/>
                    <a:pt x="11930" y="1934"/>
                    <a:pt x="11838" y="2267"/>
                  </a:cubicBezTo>
                  <a:cubicBezTo>
                    <a:pt x="11772" y="2499"/>
                    <a:pt x="11708" y="2734"/>
                    <a:pt x="11640" y="2964"/>
                  </a:cubicBezTo>
                  <a:cubicBezTo>
                    <a:pt x="11492" y="3432"/>
                    <a:pt x="11300" y="3978"/>
                    <a:pt x="10991" y="4479"/>
                  </a:cubicBezTo>
                  <a:cubicBezTo>
                    <a:pt x="10844" y="4706"/>
                    <a:pt x="10675" y="4913"/>
                    <a:pt x="10491" y="5095"/>
                  </a:cubicBezTo>
                  <a:cubicBezTo>
                    <a:pt x="10316" y="5255"/>
                    <a:pt x="10126" y="5394"/>
                    <a:pt x="9931" y="5502"/>
                  </a:cubicBezTo>
                  <a:cubicBezTo>
                    <a:pt x="9547" y="5989"/>
                    <a:pt x="9115" y="6434"/>
                    <a:pt x="8648" y="6839"/>
                  </a:cubicBezTo>
                  <a:cubicBezTo>
                    <a:pt x="7886" y="7504"/>
                    <a:pt x="7051" y="8084"/>
                    <a:pt x="6169" y="8579"/>
                  </a:cubicBezTo>
                  <a:cubicBezTo>
                    <a:pt x="5287" y="9075"/>
                    <a:pt x="4368" y="9501"/>
                    <a:pt x="3419" y="9842"/>
                  </a:cubicBezTo>
                  <a:cubicBezTo>
                    <a:pt x="2567" y="10151"/>
                    <a:pt x="1689" y="10405"/>
                    <a:pt x="793" y="10549"/>
                  </a:cubicBezTo>
                  <a:cubicBezTo>
                    <a:pt x="530" y="10589"/>
                    <a:pt x="265" y="10624"/>
                    <a:pt x="0" y="10645"/>
                  </a:cubicBezTo>
                  <a:cubicBezTo>
                    <a:pt x="86" y="10665"/>
                    <a:pt x="168" y="10683"/>
                    <a:pt x="254" y="10700"/>
                  </a:cubicBezTo>
                  <a:lnTo>
                    <a:pt x="387" y="10723"/>
                  </a:lnTo>
                  <a:cubicBezTo>
                    <a:pt x="703" y="10773"/>
                    <a:pt x="1035" y="10799"/>
                    <a:pt x="1378" y="10799"/>
                  </a:cubicBezTo>
                  <a:cubicBezTo>
                    <a:pt x="1533" y="10799"/>
                    <a:pt x="1690" y="10793"/>
                    <a:pt x="1849" y="10783"/>
                  </a:cubicBezTo>
                  <a:cubicBezTo>
                    <a:pt x="2290" y="10754"/>
                    <a:pt x="2742" y="10671"/>
                    <a:pt x="3039" y="10609"/>
                  </a:cubicBezTo>
                  <a:cubicBezTo>
                    <a:pt x="3363" y="10546"/>
                    <a:pt x="3697" y="10467"/>
                    <a:pt x="4118" y="10355"/>
                  </a:cubicBezTo>
                  <a:cubicBezTo>
                    <a:pt x="4915" y="10140"/>
                    <a:pt x="5722" y="9863"/>
                    <a:pt x="6586" y="9511"/>
                  </a:cubicBezTo>
                  <a:cubicBezTo>
                    <a:pt x="7532" y="9123"/>
                    <a:pt x="8413" y="8693"/>
                    <a:pt x="9207" y="8234"/>
                  </a:cubicBezTo>
                  <a:cubicBezTo>
                    <a:pt x="10049" y="7745"/>
                    <a:pt x="10824" y="7190"/>
                    <a:pt x="11506" y="6581"/>
                  </a:cubicBezTo>
                  <a:cubicBezTo>
                    <a:pt x="12203" y="5956"/>
                    <a:pt x="12740" y="5288"/>
                    <a:pt x="13106" y="4596"/>
                  </a:cubicBezTo>
                  <a:cubicBezTo>
                    <a:pt x="13378" y="4081"/>
                    <a:pt x="13546" y="3562"/>
                    <a:pt x="13609" y="3049"/>
                  </a:cubicBezTo>
                  <a:cubicBezTo>
                    <a:pt x="13647" y="2739"/>
                    <a:pt x="13652" y="2453"/>
                    <a:pt x="13631" y="2180"/>
                  </a:cubicBezTo>
                  <a:cubicBezTo>
                    <a:pt x="13605" y="1903"/>
                    <a:pt x="13552" y="1605"/>
                    <a:pt x="13461" y="1299"/>
                  </a:cubicBezTo>
                  <a:cubicBezTo>
                    <a:pt x="13385" y="1034"/>
                    <a:pt x="13272" y="761"/>
                    <a:pt x="13092" y="410"/>
                  </a:cubicBezTo>
                  <a:cubicBezTo>
                    <a:pt x="13026" y="277"/>
                    <a:pt x="12948" y="143"/>
                    <a:pt x="12858" y="1"/>
                  </a:cubicBezTo>
                  <a:close/>
                </a:path>
              </a:pathLst>
            </a:custGeom>
            <a:solidFill>
              <a:srgbClr val="F09C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7" name="Google Shape;6627;p16"/>
            <p:cNvSpPr/>
            <p:nvPr/>
          </p:nvSpPr>
          <p:spPr>
            <a:xfrm>
              <a:off x="5571375" y="4987475"/>
              <a:ext cx="258800" cy="543875"/>
            </a:xfrm>
            <a:custGeom>
              <a:avLst/>
              <a:gdLst/>
              <a:ahLst/>
              <a:cxnLst/>
              <a:rect l="l" t="t" r="r" b="b"/>
              <a:pathLst>
                <a:path w="10352" h="21755" extrusionOk="0">
                  <a:moveTo>
                    <a:pt x="602" y="0"/>
                  </a:moveTo>
                  <a:lnTo>
                    <a:pt x="602" y="0"/>
                  </a:lnTo>
                  <a:cubicBezTo>
                    <a:pt x="1326" y="282"/>
                    <a:pt x="2070" y="497"/>
                    <a:pt x="2808" y="736"/>
                  </a:cubicBezTo>
                  <a:cubicBezTo>
                    <a:pt x="3624" y="996"/>
                    <a:pt x="4443" y="1271"/>
                    <a:pt x="5211" y="1654"/>
                  </a:cubicBezTo>
                  <a:cubicBezTo>
                    <a:pt x="5556" y="1824"/>
                    <a:pt x="5895" y="2011"/>
                    <a:pt x="6206" y="2237"/>
                  </a:cubicBezTo>
                  <a:cubicBezTo>
                    <a:pt x="6505" y="2451"/>
                    <a:pt x="6792" y="2688"/>
                    <a:pt x="7029" y="2968"/>
                  </a:cubicBezTo>
                  <a:cubicBezTo>
                    <a:pt x="7150" y="3111"/>
                    <a:pt x="7266" y="3262"/>
                    <a:pt x="7365" y="3422"/>
                  </a:cubicBezTo>
                  <a:cubicBezTo>
                    <a:pt x="7456" y="3572"/>
                    <a:pt x="7533" y="3728"/>
                    <a:pt x="7600" y="3890"/>
                  </a:cubicBezTo>
                  <a:cubicBezTo>
                    <a:pt x="7671" y="4065"/>
                    <a:pt x="7729" y="4246"/>
                    <a:pt x="7765" y="4428"/>
                  </a:cubicBezTo>
                  <a:cubicBezTo>
                    <a:pt x="7819" y="4707"/>
                    <a:pt x="7861" y="4989"/>
                    <a:pt x="7875" y="5272"/>
                  </a:cubicBezTo>
                  <a:cubicBezTo>
                    <a:pt x="7904" y="5806"/>
                    <a:pt x="7861" y="6352"/>
                    <a:pt x="7717" y="6870"/>
                  </a:cubicBezTo>
                  <a:cubicBezTo>
                    <a:pt x="7585" y="7343"/>
                    <a:pt x="7391" y="7797"/>
                    <a:pt x="7146" y="8220"/>
                  </a:cubicBezTo>
                  <a:cubicBezTo>
                    <a:pt x="6648" y="9068"/>
                    <a:pt x="5998" y="9807"/>
                    <a:pt x="5407" y="10586"/>
                  </a:cubicBezTo>
                  <a:lnTo>
                    <a:pt x="5407" y="10586"/>
                  </a:lnTo>
                  <a:cubicBezTo>
                    <a:pt x="5413" y="10578"/>
                    <a:pt x="5419" y="10570"/>
                    <a:pt x="5424" y="10561"/>
                  </a:cubicBezTo>
                  <a:lnTo>
                    <a:pt x="5424" y="10561"/>
                  </a:lnTo>
                  <a:cubicBezTo>
                    <a:pt x="5192" y="10870"/>
                    <a:pt x="4964" y="11186"/>
                    <a:pt x="4767" y="11519"/>
                  </a:cubicBezTo>
                  <a:cubicBezTo>
                    <a:pt x="4572" y="11844"/>
                    <a:pt x="4399" y="12180"/>
                    <a:pt x="4253" y="12528"/>
                  </a:cubicBezTo>
                  <a:lnTo>
                    <a:pt x="4253" y="12526"/>
                  </a:lnTo>
                  <a:cubicBezTo>
                    <a:pt x="4154" y="12778"/>
                    <a:pt x="4071" y="13036"/>
                    <a:pt x="4007" y="13300"/>
                  </a:cubicBezTo>
                  <a:cubicBezTo>
                    <a:pt x="3943" y="13566"/>
                    <a:pt x="3885" y="13829"/>
                    <a:pt x="3822" y="14098"/>
                  </a:cubicBezTo>
                  <a:cubicBezTo>
                    <a:pt x="3697" y="14646"/>
                    <a:pt x="3574" y="15196"/>
                    <a:pt x="3434" y="15739"/>
                  </a:cubicBezTo>
                  <a:cubicBezTo>
                    <a:pt x="3174" y="16762"/>
                    <a:pt x="2874" y="17779"/>
                    <a:pt x="2426" y="18737"/>
                  </a:cubicBezTo>
                  <a:cubicBezTo>
                    <a:pt x="1992" y="19659"/>
                    <a:pt x="1422" y="20537"/>
                    <a:pt x="662" y="21224"/>
                  </a:cubicBezTo>
                  <a:cubicBezTo>
                    <a:pt x="453" y="21416"/>
                    <a:pt x="231" y="21592"/>
                    <a:pt x="0" y="21754"/>
                  </a:cubicBezTo>
                  <a:cubicBezTo>
                    <a:pt x="43" y="21740"/>
                    <a:pt x="86" y="21726"/>
                    <a:pt x="129" y="21710"/>
                  </a:cubicBezTo>
                  <a:cubicBezTo>
                    <a:pt x="605" y="21548"/>
                    <a:pt x="1079" y="21332"/>
                    <a:pt x="1537" y="21072"/>
                  </a:cubicBezTo>
                  <a:cubicBezTo>
                    <a:pt x="1938" y="20845"/>
                    <a:pt x="2320" y="20578"/>
                    <a:pt x="2738" y="20228"/>
                  </a:cubicBezTo>
                  <a:cubicBezTo>
                    <a:pt x="3915" y="19258"/>
                    <a:pt x="4797" y="17984"/>
                    <a:pt x="5573" y="16750"/>
                  </a:cubicBezTo>
                  <a:cubicBezTo>
                    <a:pt x="5860" y="16295"/>
                    <a:pt x="6139" y="15833"/>
                    <a:pt x="6415" y="15369"/>
                  </a:cubicBezTo>
                  <a:lnTo>
                    <a:pt x="6815" y="14705"/>
                  </a:lnTo>
                  <a:cubicBezTo>
                    <a:pt x="7217" y="14040"/>
                    <a:pt x="7720" y="13210"/>
                    <a:pt x="8269" y="12462"/>
                  </a:cubicBezTo>
                  <a:cubicBezTo>
                    <a:pt x="8387" y="12307"/>
                    <a:pt x="8526" y="12126"/>
                    <a:pt x="8664" y="11945"/>
                  </a:cubicBezTo>
                  <a:cubicBezTo>
                    <a:pt x="8897" y="11643"/>
                    <a:pt x="9129" y="11341"/>
                    <a:pt x="9346" y="11028"/>
                  </a:cubicBezTo>
                  <a:cubicBezTo>
                    <a:pt x="9717" y="10503"/>
                    <a:pt x="9990" y="9955"/>
                    <a:pt x="10156" y="9397"/>
                  </a:cubicBezTo>
                  <a:cubicBezTo>
                    <a:pt x="10316" y="8852"/>
                    <a:pt x="10351" y="8242"/>
                    <a:pt x="10270" y="7534"/>
                  </a:cubicBezTo>
                  <a:cubicBezTo>
                    <a:pt x="10199" y="6925"/>
                    <a:pt x="10061" y="6330"/>
                    <a:pt x="9949" y="5879"/>
                  </a:cubicBezTo>
                  <a:cubicBezTo>
                    <a:pt x="9817" y="5339"/>
                    <a:pt x="9648" y="4759"/>
                    <a:pt x="9429" y="4104"/>
                  </a:cubicBezTo>
                  <a:cubicBezTo>
                    <a:pt x="9230" y="3505"/>
                    <a:pt x="9029" y="2968"/>
                    <a:pt x="8812" y="2461"/>
                  </a:cubicBezTo>
                  <a:cubicBezTo>
                    <a:pt x="8612" y="1985"/>
                    <a:pt x="8384" y="1483"/>
                    <a:pt x="8078" y="1032"/>
                  </a:cubicBezTo>
                  <a:cubicBezTo>
                    <a:pt x="7811" y="640"/>
                    <a:pt x="7506" y="407"/>
                    <a:pt x="7151" y="316"/>
                  </a:cubicBezTo>
                  <a:cubicBezTo>
                    <a:pt x="7131" y="311"/>
                    <a:pt x="7105" y="305"/>
                    <a:pt x="7084" y="302"/>
                  </a:cubicBezTo>
                  <a:cubicBezTo>
                    <a:pt x="6998" y="286"/>
                    <a:pt x="6907" y="281"/>
                    <a:pt x="6823" y="281"/>
                  </a:cubicBezTo>
                  <a:cubicBezTo>
                    <a:pt x="6742" y="281"/>
                    <a:pt x="6666" y="286"/>
                    <a:pt x="6604" y="290"/>
                  </a:cubicBezTo>
                  <a:cubicBezTo>
                    <a:pt x="6430" y="303"/>
                    <a:pt x="6259" y="328"/>
                    <a:pt x="6087" y="355"/>
                  </a:cubicBezTo>
                  <a:lnTo>
                    <a:pt x="5898" y="384"/>
                  </a:lnTo>
                  <a:cubicBezTo>
                    <a:pt x="5518" y="438"/>
                    <a:pt x="5220" y="467"/>
                    <a:pt x="4963" y="474"/>
                  </a:cubicBezTo>
                  <a:cubicBezTo>
                    <a:pt x="4904" y="477"/>
                    <a:pt x="4844" y="478"/>
                    <a:pt x="4782" y="478"/>
                  </a:cubicBezTo>
                  <a:cubicBezTo>
                    <a:pt x="4558" y="478"/>
                    <a:pt x="4308" y="463"/>
                    <a:pt x="4010" y="434"/>
                  </a:cubicBezTo>
                  <a:cubicBezTo>
                    <a:pt x="3569" y="390"/>
                    <a:pt x="3124" y="316"/>
                    <a:pt x="2693" y="246"/>
                  </a:cubicBezTo>
                  <a:lnTo>
                    <a:pt x="2641" y="242"/>
                  </a:lnTo>
                  <a:lnTo>
                    <a:pt x="2641" y="239"/>
                  </a:lnTo>
                  <a:cubicBezTo>
                    <a:pt x="2106" y="151"/>
                    <a:pt x="1501" y="48"/>
                    <a:pt x="914" y="12"/>
                  </a:cubicBezTo>
                  <a:cubicBezTo>
                    <a:pt x="810" y="5"/>
                    <a:pt x="705" y="2"/>
                    <a:pt x="602" y="0"/>
                  </a:cubicBezTo>
                  <a:close/>
                </a:path>
              </a:pathLst>
            </a:custGeom>
            <a:solidFill>
              <a:srgbClr val="F09C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8" name="Google Shape;6628;p16"/>
            <p:cNvSpPr/>
            <p:nvPr/>
          </p:nvSpPr>
          <p:spPr>
            <a:xfrm>
              <a:off x="5586275" y="4987500"/>
              <a:ext cx="225" cy="100"/>
            </a:xfrm>
            <a:custGeom>
              <a:avLst/>
              <a:gdLst/>
              <a:ahLst/>
              <a:cxnLst/>
              <a:rect l="l" t="t" r="r" b="b"/>
              <a:pathLst>
                <a:path w="9" h="4" extrusionOk="0">
                  <a:moveTo>
                    <a:pt x="0" y="1"/>
                  </a:moveTo>
                  <a:lnTo>
                    <a:pt x="0" y="1"/>
                  </a:lnTo>
                  <a:cubicBezTo>
                    <a:pt x="4" y="2"/>
                    <a:pt x="6" y="2"/>
                    <a:pt x="9" y="4"/>
                  </a:cubicBezTo>
                  <a:cubicBezTo>
                    <a:pt x="7" y="2"/>
                    <a:pt x="4" y="2"/>
                    <a:pt x="0" y="1"/>
                  </a:cubicBezTo>
                  <a:close/>
                </a:path>
              </a:pathLst>
            </a:custGeom>
            <a:solidFill>
              <a:srgbClr val="F09C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9" name="Google Shape;6629;p16"/>
            <p:cNvSpPr/>
            <p:nvPr/>
          </p:nvSpPr>
          <p:spPr>
            <a:xfrm>
              <a:off x="4499700" y="4787050"/>
              <a:ext cx="51950" cy="378425"/>
            </a:xfrm>
            <a:custGeom>
              <a:avLst/>
              <a:gdLst/>
              <a:ahLst/>
              <a:cxnLst/>
              <a:rect l="l" t="t" r="r" b="b"/>
              <a:pathLst>
                <a:path w="2078" h="15137" extrusionOk="0">
                  <a:moveTo>
                    <a:pt x="641" y="2569"/>
                  </a:moveTo>
                  <a:cubicBezTo>
                    <a:pt x="641" y="2570"/>
                    <a:pt x="641" y="2570"/>
                    <a:pt x="642" y="2570"/>
                  </a:cubicBezTo>
                  <a:lnTo>
                    <a:pt x="642" y="2570"/>
                  </a:lnTo>
                  <a:cubicBezTo>
                    <a:pt x="641" y="2570"/>
                    <a:pt x="641" y="2570"/>
                    <a:pt x="641" y="2569"/>
                  </a:cubicBezTo>
                  <a:close/>
                  <a:moveTo>
                    <a:pt x="184" y="1"/>
                  </a:moveTo>
                  <a:cubicBezTo>
                    <a:pt x="165" y="1"/>
                    <a:pt x="147" y="4"/>
                    <a:pt x="130" y="10"/>
                  </a:cubicBezTo>
                  <a:cubicBezTo>
                    <a:pt x="42" y="40"/>
                    <a:pt x="1" y="135"/>
                    <a:pt x="28" y="221"/>
                  </a:cubicBezTo>
                  <a:cubicBezTo>
                    <a:pt x="271" y="997"/>
                    <a:pt x="473" y="1781"/>
                    <a:pt x="644" y="2575"/>
                  </a:cubicBezTo>
                  <a:lnTo>
                    <a:pt x="644" y="2575"/>
                  </a:lnTo>
                  <a:cubicBezTo>
                    <a:pt x="644" y="2573"/>
                    <a:pt x="642" y="2571"/>
                    <a:pt x="642" y="2570"/>
                  </a:cubicBezTo>
                  <a:lnTo>
                    <a:pt x="642" y="2570"/>
                  </a:lnTo>
                  <a:cubicBezTo>
                    <a:pt x="962" y="4071"/>
                    <a:pt x="1144" y="5593"/>
                    <a:pt x="1242" y="7123"/>
                  </a:cubicBezTo>
                  <a:cubicBezTo>
                    <a:pt x="1265" y="7499"/>
                    <a:pt x="1288" y="7877"/>
                    <a:pt x="1301" y="8256"/>
                  </a:cubicBezTo>
                  <a:cubicBezTo>
                    <a:pt x="1315" y="8632"/>
                    <a:pt x="1318" y="9011"/>
                    <a:pt x="1321" y="9390"/>
                  </a:cubicBezTo>
                  <a:cubicBezTo>
                    <a:pt x="1324" y="10169"/>
                    <a:pt x="1305" y="10950"/>
                    <a:pt x="1263" y="11730"/>
                  </a:cubicBezTo>
                  <a:lnTo>
                    <a:pt x="1263" y="11727"/>
                  </a:lnTo>
                  <a:cubicBezTo>
                    <a:pt x="1207" y="12717"/>
                    <a:pt x="1105" y="13701"/>
                    <a:pt x="975" y="14683"/>
                  </a:cubicBezTo>
                  <a:cubicBezTo>
                    <a:pt x="959" y="14785"/>
                    <a:pt x="975" y="14884"/>
                    <a:pt x="1033" y="14970"/>
                  </a:cubicBezTo>
                  <a:cubicBezTo>
                    <a:pt x="1091" y="15052"/>
                    <a:pt x="1179" y="15110"/>
                    <a:pt x="1279" y="15130"/>
                  </a:cubicBezTo>
                  <a:cubicBezTo>
                    <a:pt x="1301" y="15134"/>
                    <a:pt x="1324" y="15136"/>
                    <a:pt x="1346" y="15136"/>
                  </a:cubicBezTo>
                  <a:cubicBezTo>
                    <a:pt x="1526" y="15136"/>
                    <a:pt x="1698" y="15008"/>
                    <a:pt x="1729" y="14827"/>
                  </a:cubicBezTo>
                  <a:cubicBezTo>
                    <a:pt x="1923" y="13612"/>
                    <a:pt x="2017" y="12381"/>
                    <a:pt x="2046" y="11151"/>
                  </a:cubicBezTo>
                  <a:cubicBezTo>
                    <a:pt x="2078" y="9906"/>
                    <a:pt x="2006" y="8661"/>
                    <a:pt x="1888" y="7421"/>
                  </a:cubicBezTo>
                  <a:cubicBezTo>
                    <a:pt x="1831" y="6812"/>
                    <a:pt x="1740" y="6208"/>
                    <a:pt x="1641" y="5604"/>
                  </a:cubicBezTo>
                  <a:cubicBezTo>
                    <a:pt x="1538" y="4972"/>
                    <a:pt x="1420" y="4345"/>
                    <a:pt x="1286" y="3720"/>
                  </a:cubicBezTo>
                  <a:cubicBezTo>
                    <a:pt x="1029" y="2505"/>
                    <a:pt x="713" y="1298"/>
                    <a:pt x="345" y="111"/>
                  </a:cubicBezTo>
                  <a:cubicBezTo>
                    <a:pt x="328" y="53"/>
                    <a:pt x="275" y="14"/>
                    <a:pt x="221" y="4"/>
                  </a:cubicBezTo>
                  <a:cubicBezTo>
                    <a:pt x="208" y="2"/>
                    <a:pt x="196" y="1"/>
                    <a:pt x="184" y="1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0" name="Google Shape;6630;p16"/>
            <p:cNvSpPr/>
            <p:nvPr/>
          </p:nvSpPr>
          <p:spPr>
            <a:xfrm>
              <a:off x="4534275" y="4803725"/>
              <a:ext cx="32400" cy="336000"/>
            </a:xfrm>
            <a:custGeom>
              <a:avLst/>
              <a:gdLst/>
              <a:ahLst/>
              <a:cxnLst/>
              <a:rect l="l" t="t" r="r" b="b"/>
              <a:pathLst>
                <a:path w="1296" h="13440" extrusionOk="0">
                  <a:moveTo>
                    <a:pt x="808" y="7180"/>
                  </a:moveTo>
                  <a:cubicBezTo>
                    <a:pt x="808" y="7191"/>
                    <a:pt x="807" y="7207"/>
                    <a:pt x="807" y="7218"/>
                  </a:cubicBezTo>
                  <a:cubicBezTo>
                    <a:pt x="807" y="7207"/>
                    <a:pt x="808" y="7192"/>
                    <a:pt x="808" y="7180"/>
                  </a:cubicBezTo>
                  <a:close/>
                  <a:moveTo>
                    <a:pt x="510" y="0"/>
                  </a:moveTo>
                  <a:cubicBezTo>
                    <a:pt x="506" y="0"/>
                    <a:pt x="502" y="0"/>
                    <a:pt x="498" y="1"/>
                  </a:cubicBezTo>
                  <a:cubicBezTo>
                    <a:pt x="453" y="7"/>
                    <a:pt x="407" y="27"/>
                    <a:pt x="377" y="63"/>
                  </a:cubicBezTo>
                  <a:cubicBezTo>
                    <a:pt x="350" y="97"/>
                    <a:pt x="324" y="150"/>
                    <a:pt x="334" y="195"/>
                  </a:cubicBezTo>
                  <a:cubicBezTo>
                    <a:pt x="571" y="1337"/>
                    <a:pt x="721" y="2493"/>
                    <a:pt x="798" y="3659"/>
                  </a:cubicBezTo>
                  <a:cubicBezTo>
                    <a:pt x="877" y="4851"/>
                    <a:pt x="870" y="6046"/>
                    <a:pt x="807" y="7238"/>
                  </a:cubicBezTo>
                  <a:lnTo>
                    <a:pt x="807" y="7231"/>
                  </a:lnTo>
                  <a:cubicBezTo>
                    <a:pt x="751" y="8196"/>
                    <a:pt x="657" y="9163"/>
                    <a:pt x="529" y="10124"/>
                  </a:cubicBezTo>
                  <a:cubicBezTo>
                    <a:pt x="397" y="11129"/>
                    <a:pt x="221" y="12129"/>
                    <a:pt x="30" y="13127"/>
                  </a:cubicBezTo>
                  <a:cubicBezTo>
                    <a:pt x="1" y="13268"/>
                    <a:pt x="96" y="13407"/>
                    <a:pt x="238" y="13435"/>
                  </a:cubicBezTo>
                  <a:cubicBezTo>
                    <a:pt x="254" y="13438"/>
                    <a:pt x="270" y="13439"/>
                    <a:pt x="286" y="13439"/>
                  </a:cubicBezTo>
                  <a:cubicBezTo>
                    <a:pt x="409" y="13439"/>
                    <a:pt x="524" y="13349"/>
                    <a:pt x="544" y="13225"/>
                  </a:cubicBezTo>
                  <a:cubicBezTo>
                    <a:pt x="949" y="11060"/>
                    <a:pt x="1209" y="8867"/>
                    <a:pt x="1266" y="6664"/>
                  </a:cubicBezTo>
                  <a:cubicBezTo>
                    <a:pt x="1295" y="5562"/>
                    <a:pt x="1265" y="4458"/>
                    <a:pt x="1172" y="3357"/>
                  </a:cubicBezTo>
                  <a:cubicBezTo>
                    <a:pt x="1080" y="2269"/>
                    <a:pt x="913" y="1189"/>
                    <a:pt x="685" y="120"/>
                  </a:cubicBezTo>
                  <a:cubicBezTo>
                    <a:pt x="672" y="58"/>
                    <a:pt x="607" y="15"/>
                    <a:pt x="544" y="4"/>
                  </a:cubicBezTo>
                  <a:cubicBezTo>
                    <a:pt x="532" y="2"/>
                    <a:pt x="521" y="0"/>
                    <a:pt x="510" y="0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1" name="Google Shape;6631;p16"/>
            <p:cNvSpPr/>
            <p:nvPr/>
          </p:nvSpPr>
          <p:spPr>
            <a:xfrm>
              <a:off x="4461600" y="4849175"/>
              <a:ext cx="109225" cy="335025"/>
            </a:xfrm>
            <a:custGeom>
              <a:avLst/>
              <a:gdLst/>
              <a:ahLst/>
              <a:cxnLst/>
              <a:rect l="l" t="t" r="r" b="b"/>
              <a:pathLst>
                <a:path w="4369" h="13401" extrusionOk="0">
                  <a:moveTo>
                    <a:pt x="388" y="0"/>
                  </a:moveTo>
                  <a:cubicBezTo>
                    <a:pt x="321" y="0"/>
                    <a:pt x="253" y="20"/>
                    <a:pt x="193" y="60"/>
                  </a:cubicBezTo>
                  <a:cubicBezTo>
                    <a:pt x="32" y="169"/>
                    <a:pt x="1" y="380"/>
                    <a:pt x="101" y="541"/>
                  </a:cubicBezTo>
                  <a:cubicBezTo>
                    <a:pt x="353" y="939"/>
                    <a:pt x="584" y="1348"/>
                    <a:pt x="798" y="1769"/>
                  </a:cubicBezTo>
                  <a:cubicBezTo>
                    <a:pt x="1546" y="3267"/>
                    <a:pt x="2049" y="4873"/>
                    <a:pt x="2402" y="6509"/>
                  </a:cubicBezTo>
                  <a:cubicBezTo>
                    <a:pt x="2394" y="6475"/>
                    <a:pt x="2387" y="6437"/>
                    <a:pt x="2378" y="6403"/>
                  </a:cubicBezTo>
                  <a:lnTo>
                    <a:pt x="2378" y="6403"/>
                  </a:lnTo>
                  <a:cubicBezTo>
                    <a:pt x="2602" y="7458"/>
                    <a:pt x="2769" y="8524"/>
                    <a:pt x="2908" y="9594"/>
                  </a:cubicBezTo>
                  <a:cubicBezTo>
                    <a:pt x="3052" y="10703"/>
                    <a:pt x="3149" y="11818"/>
                    <a:pt x="3297" y="12924"/>
                  </a:cubicBezTo>
                  <a:cubicBezTo>
                    <a:pt x="3331" y="13190"/>
                    <a:pt x="3541" y="13401"/>
                    <a:pt x="3815" y="13401"/>
                  </a:cubicBezTo>
                  <a:cubicBezTo>
                    <a:pt x="3829" y="13401"/>
                    <a:pt x="3843" y="13400"/>
                    <a:pt x="3857" y="13399"/>
                  </a:cubicBezTo>
                  <a:cubicBezTo>
                    <a:pt x="4132" y="13377"/>
                    <a:pt x="4369" y="13120"/>
                    <a:pt x="4333" y="12839"/>
                  </a:cubicBezTo>
                  <a:cubicBezTo>
                    <a:pt x="4201" y="11756"/>
                    <a:pt x="4037" y="10677"/>
                    <a:pt x="3865" y="9600"/>
                  </a:cubicBezTo>
                  <a:cubicBezTo>
                    <a:pt x="3686" y="8494"/>
                    <a:pt x="3480" y="7394"/>
                    <a:pt x="3218" y="6305"/>
                  </a:cubicBezTo>
                  <a:cubicBezTo>
                    <a:pt x="2960" y="5234"/>
                    <a:pt x="2636" y="4178"/>
                    <a:pt x="2224" y="3157"/>
                  </a:cubicBezTo>
                  <a:cubicBezTo>
                    <a:pt x="1806" y="2110"/>
                    <a:pt x="1288" y="1099"/>
                    <a:pt x="673" y="153"/>
                  </a:cubicBezTo>
                  <a:cubicBezTo>
                    <a:pt x="621" y="74"/>
                    <a:pt x="541" y="26"/>
                    <a:pt x="453" y="7"/>
                  </a:cubicBezTo>
                  <a:cubicBezTo>
                    <a:pt x="432" y="3"/>
                    <a:pt x="410" y="0"/>
                    <a:pt x="388" y="0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2" name="Google Shape;6632;p16"/>
            <p:cNvSpPr/>
            <p:nvPr/>
          </p:nvSpPr>
          <p:spPr>
            <a:xfrm>
              <a:off x="4527525" y="4730875"/>
              <a:ext cx="68550" cy="461925"/>
            </a:xfrm>
            <a:custGeom>
              <a:avLst/>
              <a:gdLst/>
              <a:ahLst/>
              <a:cxnLst/>
              <a:rect l="l" t="t" r="r" b="b"/>
              <a:pathLst>
                <a:path w="2742" h="18477" extrusionOk="0">
                  <a:moveTo>
                    <a:pt x="1989" y="4394"/>
                  </a:moveTo>
                  <a:cubicBezTo>
                    <a:pt x="1989" y="4397"/>
                    <a:pt x="1989" y="4399"/>
                    <a:pt x="1989" y="4401"/>
                  </a:cubicBezTo>
                  <a:cubicBezTo>
                    <a:pt x="1989" y="4399"/>
                    <a:pt x="1989" y="4396"/>
                    <a:pt x="1989" y="4394"/>
                  </a:cubicBezTo>
                  <a:close/>
                  <a:moveTo>
                    <a:pt x="1987" y="4468"/>
                  </a:moveTo>
                  <a:cubicBezTo>
                    <a:pt x="1987" y="4469"/>
                    <a:pt x="1987" y="4470"/>
                    <a:pt x="1987" y="4472"/>
                  </a:cubicBezTo>
                  <a:cubicBezTo>
                    <a:pt x="1987" y="4470"/>
                    <a:pt x="1987" y="4469"/>
                    <a:pt x="1987" y="4468"/>
                  </a:cubicBezTo>
                  <a:close/>
                  <a:moveTo>
                    <a:pt x="2308" y="1"/>
                  </a:moveTo>
                  <a:cubicBezTo>
                    <a:pt x="2300" y="1"/>
                    <a:pt x="2293" y="1"/>
                    <a:pt x="2285" y="2"/>
                  </a:cubicBezTo>
                  <a:cubicBezTo>
                    <a:pt x="2121" y="16"/>
                    <a:pt x="2009" y="160"/>
                    <a:pt x="2016" y="318"/>
                  </a:cubicBezTo>
                  <a:cubicBezTo>
                    <a:pt x="2072" y="1677"/>
                    <a:pt x="2055" y="3038"/>
                    <a:pt x="1989" y="4394"/>
                  </a:cubicBezTo>
                  <a:lnTo>
                    <a:pt x="1989" y="4394"/>
                  </a:lnTo>
                  <a:cubicBezTo>
                    <a:pt x="1989" y="4392"/>
                    <a:pt x="1989" y="4390"/>
                    <a:pt x="1990" y="4388"/>
                  </a:cubicBezTo>
                  <a:lnTo>
                    <a:pt x="1990" y="4388"/>
                  </a:lnTo>
                  <a:cubicBezTo>
                    <a:pt x="1988" y="4410"/>
                    <a:pt x="1987" y="4432"/>
                    <a:pt x="1987" y="4453"/>
                  </a:cubicBezTo>
                  <a:cubicBezTo>
                    <a:pt x="1987" y="4463"/>
                    <a:pt x="1987" y="4470"/>
                    <a:pt x="1984" y="4479"/>
                  </a:cubicBezTo>
                  <a:lnTo>
                    <a:pt x="1984" y="4472"/>
                  </a:lnTo>
                  <a:cubicBezTo>
                    <a:pt x="1926" y="5538"/>
                    <a:pt x="1854" y="6606"/>
                    <a:pt x="1755" y="7669"/>
                  </a:cubicBezTo>
                  <a:cubicBezTo>
                    <a:pt x="1653" y="8788"/>
                    <a:pt x="1513" y="9902"/>
                    <a:pt x="1345" y="11013"/>
                  </a:cubicBezTo>
                  <a:cubicBezTo>
                    <a:pt x="1177" y="12137"/>
                    <a:pt x="978" y="13260"/>
                    <a:pt x="764" y="14378"/>
                  </a:cubicBezTo>
                  <a:cubicBezTo>
                    <a:pt x="540" y="15534"/>
                    <a:pt x="287" y="16686"/>
                    <a:pt x="57" y="17841"/>
                  </a:cubicBezTo>
                  <a:cubicBezTo>
                    <a:pt x="1" y="18128"/>
                    <a:pt x="199" y="18412"/>
                    <a:pt x="484" y="18467"/>
                  </a:cubicBezTo>
                  <a:cubicBezTo>
                    <a:pt x="518" y="18473"/>
                    <a:pt x="551" y="18477"/>
                    <a:pt x="584" y="18477"/>
                  </a:cubicBezTo>
                  <a:cubicBezTo>
                    <a:pt x="838" y="18477"/>
                    <a:pt x="1050" y="18292"/>
                    <a:pt x="1108" y="18039"/>
                  </a:cubicBezTo>
                  <a:cubicBezTo>
                    <a:pt x="1457" y="16571"/>
                    <a:pt x="1722" y="15079"/>
                    <a:pt x="1954" y="13588"/>
                  </a:cubicBezTo>
                  <a:cubicBezTo>
                    <a:pt x="2183" y="12147"/>
                    <a:pt x="2362" y="10700"/>
                    <a:pt x="2497" y="9247"/>
                  </a:cubicBezTo>
                  <a:cubicBezTo>
                    <a:pt x="2629" y="7791"/>
                    <a:pt x="2723" y="6330"/>
                    <a:pt x="2731" y="4867"/>
                  </a:cubicBezTo>
                  <a:cubicBezTo>
                    <a:pt x="2741" y="3333"/>
                    <a:pt x="2680" y="1800"/>
                    <a:pt x="2601" y="269"/>
                  </a:cubicBezTo>
                  <a:cubicBezTo>
                    <a:pt x="2593" y="136"/>
                    <a:pt x="2486" y="28"/>
                    <a:pt x="2361" y="5"/>
                  </a:cubicBezTo>
                  <a:cubicBezTo>
                    <a:pt x="2343" y="3"/>
                    <a:pt x="2326" y="1"/>
                    <a:pt x="2308" y="1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3" name="Google Shape;6633;p16"/>
            <p:cNvSpPr/>
            <p:nvPr/>
          </p:nvSpPr>
          <p:spPr>
            <a:xfrm>
              <a:off x="4420575" y="4834725"/>
              <a:ext cx="127925" cy="293925"/>
            </a:xfrm>
            <a:custGeom>
              <a:avLst/>
              <a:gdLst/>
              <a:ahLst/>
              <a:cxnLst/>
              <a:rect l="l" t="t" r="r" b="b"/>
              <a:pathLst>
                <a:path w="5117" h="11757" extrusionOk="0">
                  <a:moveTo>
                    <a:pt x="208" y="0"/>
                  </a:moveTo>
                  <a:cubicBezTo>
                    <a:pt x="173" y="0"/>
                    <a:pt x="136" y="10"/>
                    <a:pt x="105" y="32"/>
                  </a:cubicBezTo>
                  <a:cubicBezTo>
                    <a:pt x="20" y="88"/>
                    <a:pt x="0" y="203"/>
                    <a:pt x="56" y="288"/>
                  </a:cubicBezTo>
                  <a:cubicBezTo>
                    <a:pt x="582" y="1088"/>
                    <a:pt x="1062" y="1919"/>
                    <a:pt x="1494" y="2774"/>
                  </a:cubicBezTo>
                  <a:cubicBezTo>
                    <a:pt x="1485" y="2758"/>
                    <a:pt x="1478" y="2744"/>
                    <a:pt x="1471" y="2731"/>
                  </a:cubicBezTo>
                  <a:lnTo>
                    <a:pt x="1471" y="2731"/>
                  </a:lnTo>
                  <a:cubicBezTo>
                    <a:pt x="2166" y="4108"/>
                    <a:pt x="2741" y="5539"/>
                    <a:pt x="3235" y="6999"/>
                  </a:cubicBezTo>
                  <a:cubicBezTo>
                    <a:pt x="3745" y="8508"/>
                    <a:pt x="4161" y="10043"/>
                    <a:pt x="4582" y="11577"/>
                  </a:cubicBezTo>
                  <a:cubicBezTo>
                    <a:pt x="4614" y="11690"/>
                    <a:pt x="4729" y="11756"/>
                    <a:pt x="4842" y="11756"/>
                  </a:cubicBezTo>
                  <a:cubicBezTo>
                    <a:pt x="4872" y="11756"/>
                    <a:pt x="4902" y="11752"/>
                    <a:pt x="4930" y="11742"/>
                  </a:cubicBezTo>
                  <a:cubicBezTo>
                    <a:pt x="4994" y="11716"/>
                    <a:pt x="5049" y="11667"/>
                    <a:pt x="5082" y="11606"/>
                  </a:cubicBezTo>
                  <a:cubicBezTo>
                    <a:pt x="5116" y="11535"/>
                    <a:pt x="5113" y="11465"/>
                    <a:pt x="5095" y="11393"/>
                  </a:cubicBezTo>
                  <a:cubicBezTo>
                    <a:pt x="4545" y="9411"/>
                    <a:pt x="3924" y="7449"/>
                    <a:pt x="3166" y="5534"/>
                  </a:cubicBezTo>
                  <a:cubicBezTo>
                    <a:pt x="2412" y="3630"/>
                    <a:pt x="1492" y="1790"/>
                    <a:pt x="358" y="81"/>
                  </a:cubicBezTo>
                  <a:cubicBezTo>
                    <a:pt x="331" y="39"/>
                    <a:pt x="287" y="12"/>
                    <a:pt x="241" y="3"/>
                  </a:cubicBezTo>
                  <a:cubicBezTo>
                    <a:pt x="231" y="1"/>
                    <a:pt x="219" y="0"/>
                    <a:pt x="208" y="0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4" name="Google Shape;6634;p16"/>
            <p:cNvSpPr/>
            <p:nvPr/>
          </p:nvSpPr>
          <p:spPr>
            <a:xfrm>
              <a:off x="5554850" y="5149100"/>
              <a:ext cx="145300" cy="258400"/>
            </a:xfrm>
            <a:custGeom>
              <a:avLst/>
              <a:gdLst/>
              <a:ahLst/>
              <a:cxnLst/>
              <a:rect l="l" t="t" r="r" b="b"/>
              <a:pathLst>
                <a:path w="5812" h="10336" extrusionOk="0">
                  <a:moveTo>
                    <a:pt x="5677" y="1"/>
                  </a:moveTo>
                  <a:cubicBezTo>
                    <a:pt x="5622" y="1"/>
                    <a:pt x="5575" y="37"/>
                    <a:pt x="5557" y="89"/>
                  </a:cubicBezTo>
                  <a:cubicBezTo>
                    <a:pt x="5416" y="487"/>
                    <a:pt x="5262" y="879"/>
                    <a:pt x="5095" y="1265"/>
                  </a:cubicBezTo>
                  <a:lnTo>
                    <a:pt x="5095" y="1265"/>
                  </a:lnTo>
                  <a:cubicBezTo>
                    <a:pt x="5095" y="1265"/>
                    <a:pt x="5096" y="1264"/>
                    <a:pt x="5096" y="1264"/>
                  </a:cubicBezTo>
                  <a:lnTo>
                    <a:pt x="5096" y="1264"/>
                  </a:lnTo>
                  <a:cubicBezTo>
                    <a:pt x="5095" y="1266"/>
                    <a:pt x="5094" y="1268"/>
                    <a:pt x="5093" y="1269"/>
                  </a:cubicBezTo>
                  <a:lnTo>
                    <a:pt x="5093" y="1269"/>
                  </a:lnTo>
                  <a:cubicBezTo>
                    <a:pt x="5094" y="1268"/>
                    <a:pt x="5095" y="1267"/>
                    <a:pt x="5095" y="1265"/>
                  </a:cubicBezTo>
                  <a:lnTo>
                    <a:pt x="5095" y="1265"/>
                  </a:lnTo>
                  <a:cubicBezTo>
                    <a:pt x="5091" y="1275"/>
                    <a:pt x="5085" y="1285"/>
                    <a:pt x="5082" y="1295"/>
                  </a:cubicBezTo>
                  <a:lnTo>
                    <a:pt x="5082" y="1295"/>
                  </a:lnTo>
                  <a:cubicBezTo>
                    <a:pt x="5086" y="1286"/>
                    <a:pt x="5090" y="1278"/>
                    <a:pt x="5093" y="1269"/>
                  </a:cubicBezTo>
                  <a:lnTo>
                    <a:pt x="5093" y="1269"/>
                  </a:lnTo>
                  <a:cubicBezTo>
                    <a:pt x="5090" y="1278"/>
                    <a:pt x="5086" y="1287"/>
                    <a:pt x="5082" y="1296"/>
                  </a:cubicBezTo>
                  <a:cubicBezTo>
                    <a:pt x="5082" y="1295"/>
                    <a:pt x="5082" y="1295"/>
                    <a:pt x="5082" y="1295"/>
                  </a:cubicBezTo>
                  <a:lnTo>
                    <a:pt x="5082" y="1295"/>
                  </a:lnTo>
                  <a:cubicBezTo>
                    <a:pt x="4320" y="3030"/>
                    <a:pt x="3410" y="4720"/>
                    <a:pt x="2221" y="6208"/>
                  </a:cubicBezTo>
                  <a:cubicBezTo>
                    <a:pt x="1967" y="6524"/>
                    <a:pt x="1714" y="6840"/>
                    <a:pt x="1458" y="7154"/>
                  </a:cubicBezTo>
                  <a:cubicBezTo>
                    <a:pt x="1445" y="7170"/>
                    <a:pt x="1434" y="7187"/>
                    <a:pt x="1419" y="7203"/>
                  </a:cubicBezTo>
                  <a:cubicBezTo>
                    <a:pt x="1039" y="7673"/>
                    <a:pt x="644" y="8131"/>
                    <a:pt x="237" y="8578"/>
                  </a:cubicBezTo>
                  <a:cubicBezTo>
                    <a:pt x="200" y="9152"/>
                    <a:pt x="121" y="9740"/>
                    <a:pt x="0" y="10336"/>
                  </a:cubicBezTo>
                  <a:cubicBezTo>
                    <a:pt x="256" y="10057"/>
                    <a:pt x="503" y="9776"/>
                    <a:pt x="747" y="9487"/>
                  </a:cubicBezTo>
                  <a:cubicBezTo>
                    <a:pt x="1161" y="8996"/>
                    <a:pt x="1557" y="8492"/>
                    <a:pt x="1934" y="7973"/>
                  </a:cubicBezTo>
                  <a:cubicBezTo>
                    <a:pt x="2109" y="7733"/>
                    <a:pt x="2278" y="7488"/>
                    <a:pt x="2444" y="7240"/>
                  </a:cubicBezTo>
                  <a:cubicBezTo>
                    <a:pt x="2623" y="6970"/>
                    <a:pt x="2780" y="6689"/>
                    <a:pt x="2942" y="6406"/>
                  </a:cubicBezTo>
                  <a:cubicBezTo>
                    <a:pt x="3251" y="5857"/>
                    <a:pt x="3557" y="5310"/>
                    <a:pt x="3851" y="4754"/>
                  </a:cubicBezTo>
                  <a:cubicBezTo>
                    <a:pt x="4151" y="4187"/>
                    <a:pt x="4424" y="3608"/>
                    <a:pt x="4688" y="3021"/>
                  </a:cubicBezTo>
                  <a:cubicBezTo>
                    <a:pt x="5106" y="2087"/>
                    <a:pt x="5457" y="1125"/>
                    <a:pt x="5790" y="155"/>
                  </a:cubicBezTo>
                  <a:cubicBezTo>
                    <a:pt x="5812" y="93"/>
                    <a:pt x="5769" y="23"/>
                    <a:pt x="5708" y="4"/>
                  </a:cubicBezTo>
                  <a:cubicBezTo>
                    <a:pt x="5708" y="5"/>
                    <a:pt x="5707" y="5"/>
                    <a:pt x="5705" y="5"/>
                  </a:cubicBezTo>
                  <a:cubicBezTo>
                    <a:pt x="5703" y="5"/>
                    <a:pt x="5701" y="5"/>
                    <a:pt x="5700" y="3"/>
                  </a:cubicBezTo>
                  <a:cubicBezTo>
                    <a:pt x="5692" y="2"/>
                    <a:pt x="5684" y="1"/>
                    <a:pt x="5677" y="1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5" name="Google Shape;6635;p16"/>
            <p:cNvSpPr/>
            <p:nvPr/>
          </p:nvSpPr>
          <p:spPr>
            <a:xfrm>
              <a:off x="5407450" y="5399750"/>
              <a:ext cx="118550" cy="122575"/>
            </a:xfrm>
            <a:custGeom>
              <a:avLst/>
              <a:gdLst/>
              <a:ahLst/>
              <a:cxnLst/>
              <a:rect l="l" t="t" r="r" b="b"/>
              <a:pathLst>
                <a:path w="4742" h="4903" extrusionOk="0">
                  <a:moveTo>
                    <a:pt x="4742" y="1"/>
                  </a:moveTo>
                  <a:lnTo>
                    <a:pt x="4742" y="1"/>
                  </a:lnTo>
                  <a:cubicBezTo>
                    <a:pt x="3317" y="1410"/>
                    <a:pt x="1780" y="2708"/>
                    <a:pt x="184" y="3915"/>
                  </a:cubicBezTo>
                  <a:cubicBezTo>
                    <a:pt x="71" y="4002"/>
                    <a:pt x="9" y="4179"/>
                    <a:pt x="5" y="4316"/>
                  </a:cubicBezTo>
                  <a:cubicBezTo>
                    <a:pt x="0" y="4466"/>
                    <a:pt x="58" y="4616"/>
                    <a:pt x="163" y="4725"/>
                  </a:cubicBezTo>
                  <a:cubicBezTo>
                    <a:pt x="266" y="4834"/>
                    <a:pt x="411" y="4899"/>
                    <a:pt x="562" y="4903"/>
                  </a:cubicBezTo>
                  <a:cubicBezTo>
                    <a:pt x="612" y="4899"/>
                    <a:pt x="660" y="4893"/>
                    <a:pt x="708" y="4890"/>
                  </a:cubicBezTo>
                  <a:cubicBezTo>
                    <a:pt x="809" y="4864"/>
                    <a:pt x="897" y="4817"/>
                    <a:pt x="970" y="4748"/>
                  </a:cubicBezTo>
                  <a:cubicBezTo>
                    <a:pt x="1266" y="4517"/>
                    <a:pt x="1563" y="4285"/>
                    <a:pt x="1855" y="4048"/>
                  </a:cubicBezTo>
                  <a:cubicBezTo>
                    <a:pt x="1865" y="4035"/>
                    <a:pt x="1875" y="4021"/>
                    <a:pt x="1883" y="4008"/>
                  </a:cubicBezTo>
                  <a:cubicBezTo>
                    <a:pt x="2083" y="3750"/>
                    <a:pt x="2311" y="3488"/>
                    <a:pt x="2642" y="3138"/>
                  </a:cubicBezTo>
                  <a:lnTo>
                    <a:pt x="2722" y="3052"/>
                  </a:lnTo>
                  <a:cubicBezTo>
                    <a:pt x="2989" y="2767"/>
                    <a:pt x="3267" y="2477"/>
                    <a:pt x="3521" y="2171"/>
                  </a:cubicBezTo>
                  <a:cubicBezTo>
                    <a:pt x="3832" y="1798"/>
                    <a:pt x="4098" y="1407"/>
                    <a:pt x="4314" y="1008"/>
                  </a:cubicBezTo>
                  <a:cubicBezTo>
                    <a:pt x="4439" y="771"/>
                    <a:pt x="4541" y="524"/>
                    <a:pt x="4632" y="290"/>
                  </a:cubicBezTo>
                  <a:cubicBezTo>
                    <a:pt x="4670" y="195"/>
                    <a:pt x="4706" y="99"/>
                    <a:pt x="4742" y="1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6" name="Google Shape;6636;p16"/>
            <p:cNvSpPr/>
            <p:nvPr/>
          </p:nvSpPr>
          <p:spPr>
            <a:xfrm>
              <a:off x="5548775" y="5326400"/>
              <a:ext cx="88425" cy="106675"/>
            </a:xfrm>
            <a:custGeom>
              <a:avLst/>
              <a:gdLst/>
              <a:ahLst/>
              <a:cxnLst/>
              <a:rect l="l" t="t" r="r" b="b"/>
              <a:pathLst>
                <a:path w="3537" h="4267" extrusionOk="0">
                  <a:moveTo>
                    <a:pt x="3321" y="1"/>
                  </a:moveTo>
                  <a:cubicBezTo>
                    <a:pt x="3249" y="1"/>
                    <a:pt x="3181" y="34"/>
                    <a:pt x="3149" y="95"/>
                  </a:cubicBezTo>
                  <a:cubicBezTo>
                    <a:pt x="2912" y="522"/>
                    <a:pt x="2626" y="914"/>
                    <a:pt x="2323" y="1296"/>
                  </a:cubicBezTo>
                  <a:cubicBezTo>
                    <a:pt x="1945" y="1759"/>
                    <a:pt x="1527" y="2185"/>
                    <a:pt x="1085" y="2583"/>
                  </a:cubicBezTo>
                  <a:cubicBezTo>
                    <a:pt x="812" y="2827"/>
                    <a:pt x="529" y="3058"/>
                    <a:pt x="238" y="3281"/>
                  </a:cubicBezTo>
                  <a:cubicBezTo>
                    <a:pt x="172" y="3607"/>
                    <a:pt x="93" y="3935"/>
                    <a:pt x="1" y="4266"/>
                  </a:cubicBezTo>
                  <a:cubicBezTo>
                    <a:pt x="238" y="4083"/>
                    <a:pt x="473" y="3891"/>
                    <a:pt x="703" y="3696"/>
                  </a:cubicBezTo>
                  <a:cubicBezTo>
                    <a:pt x="1256" y="3225"/>
                    <a:pt x="1777" y="2719"/>
                    <a:pt x="2246" y="2165"/>
                  </a:cubicBezTo>
                  <a:cubicBezTo>
                    <a:pt x="2474" y="1895"/>
                    <a:pt x="2689" y="1614"/>
                    <a:pt x="2888" y="1321"/>
                  </a:cubicBezTo>
                  <a:cubicBezTo>
                    <a:pt x="3110" y="994"/>
                    <a:pt x="3301" y="643"/>
                    <a:pt x="3487" y="294"/>
                  </a:cubicBezTo>
                  <a:cubicBezTo>
                    <a:pt x="3537" y="200"/>
                    <a:pt x="3515" y="84"/>
                    <a:pt x="3419" y="26"/>
                  </a:cubicBezTo>
                  <a:cubicBezTo>
                    <a:pt x="3398" y="13"/>
                    <a:pt x="3376" y="6"/>
                    <a:pt x="3357" y="3"/>
                  </a:cubicBezTo>
                  <a:cubicBezTo>
                    <a:pt x="3345" y="2"/>
                    <a:pt x="3333" y="1"/>
                    <a:pt x="3321" y="1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7" name="Google Shape;6637;p16"/>
            <p:cNvSpPr/>
            <p:nvPr/>
          </p:nvSpPr>
          <p:spPr>
            <a:xfrm>
              <a:off x="5463425" y="5445175"/>
              <a:ext cx="38975" cy="39700"/>
            </a:xfrm>
            <a:custGeom>
              <a:avLst/>
              <a:gdLst/>
              <a:ahLst/>
              <a:cxnLst/>
              <a:rect l="l" t="t" r="r" b="b"/>
              <a:pathLst>
                <a:path w="1559" h="1588" extrusionOk="0">
                  <a:moveTo>
                    <a:pt x="1559" y="1"/>
                  </a:moveTo>
                  <a:lnTo>
                    <a:pt x="1559" y="1"/>
                  </a:lnTo>
                  <a:cubicBezTo>
                    <a:pt x="1078" y="325"/>
                    <a:pt x="592" y="649"/>
                    <a:pt x="124" y="995"/>
                  </a:cubicBezTo>
                  <a:cubicBezTo>
                    <a:pt x="45" y="1052"/>
                    <a:pt x="3" y="1174"/>
                    <a:pt x="2" y="1268"/>
                  </a:cubicBezTo>
                  <a:cubicBezTo>
                    <a:pt x="1" y="1372"/>
                    <a:pt x="36" y="1473"/>
                    <a:pt x="108" y="1549"/>
                  </a:cubicBezTo>
                  <a:cubicBezTo>
                    <a:pt x="123" y="1564"/>
                    <a:pt x="137" y="1575"/>
                    <a:pt x="153" y="1588"/>
                  </a:cubicBezTo>
                  <a:cubicBezTo>
                    <a:pt x="230" y="1503"/>
                    <a:pt x="312" y="1416"/>
                    <a:pt x="403" y="1321"/>
                  </a:cubicBezTo>
                  <a:lnTo>
                    <a:pt x="483" y="1235"/>
                  </a:lnTo>
                  <a:cubicBezTo>
                    <a:pt x="750" y="950"/>
                    <a:pt x="1028" y="660"/>
                    <a:pt x="1282" y="354"/>
                  </a:cubicBezTo>
                  <a:cubicBezTo>
                    <a:pt x="1379" y="238"/>
                    <a:pt x="1470" y="119"/>
                    <a:pt x="1559" y="1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8" name="Google Shape;6638;p16"/>
            <p:cNvSpPr/>
            <p:nvPr/>
          </p:nvSpPr>
          <p:spPr>
            <a:xfrm>
              <a:off x="5531125" y="5406925"/>
              <a:ext cx="82425" cy="77075"/>
            </a:xfrm>
            <a:custGeom>
              <a:avLst/>
              <a:gdLst/>
              <a:ahLst/>
              <a:cxnLst/>
              <a:rect l="l" t="t" r="r" b="b"/>
              <a:pathLst>
                <a:path w="3297" h="3083" extrusionOk="0">
                  <a:moveTo>
                    <a:pt x="1022" y="1895"/>
                  </a:moveTo>
                  <a:cubicBezTo>
                    <a:pt x="1022" y="1895"/>
                    <a:pt x="1021" y="1895"/>
                    <a:pt x="1021" y="1896"/>
                  </a:cubicBezTo>
                  <a:cubicBezTo>
                    <a:pt x="1022" y="1895"/>
                    <a:pt x="1022" y="1895"/>
                    <a:pt x="1022" y="1895"/>
                  </a:cubicBezTo>
                  <a:close/>
                  <a:moveTo>
                    <a:pt x="3068" y="1"/>
                  </a:moveTo>
                  <a:cubicBezTo>
                    <a:pt x="3055" y="1"/>
                    <a:pt x="3042" y="3"/>
                    <a:pt x="3029" y="5"/>
                  </a:cubicBezTo>
                  <a:cubicBezTo>
                    <a:pt x="2975" y="17"/>
                    <a:pt x="2943" y="47"/>
                    <a:pt x="2911" y="92"/>
                  </a:cubicBezTo>
                  <a:cubicBezTo>
                    <a:pt x="2888" y="120"/>
                    <a:pt x="2867" y="149"/>
                    <a:pt x="2844" y="178"/>
                  </a:cubicBezTo>
                  <a:lnTo>
                    <a:pt x="2845" y="175"/>
                  </a:lnTo>
                  <a:lnTo>
                    <a:pt x="2845" y="175"/>
                  </a:lnTo>
                  <a:cubicBezTo>
                    <a:pt x="2320" y="830"/>
                    <a:pt x="1704" y="1397"/>
                    <a:pt x="1027" y="1892"/>
                  </a:cubicBezTo>
                  <a:lnTo>
                    <a:pt x="1027" y="1892"/>
                  </a:lnTo>
                  <a:cubicBezTo>
                    <a:pt x="1027" y="1891"/>
                    <a:pt x="1027" y="1891"/>
                    <a:pt x="1027" y="1891"/>
                  </a:cubicBezTo>
                  <a:lnTo>
                    <a:pt x="1027" y="1891"/>
                  </a:lnTo>
                  <a:cubicBezTo>
                    <a:pt x="1026" y="1892"/>
                    <a:pt x="1025" y="1893"/>
                    <a:pt x="1024" y="1893"/>
                  </a:cubicBezTo>
                  <a:lnTo>
                    <a:pt x="1024" y="1893"/>
                  </a:lnTo>
                  <a:cubicBezTo>
                    <a:pt x="1023" y="1894"/>
                    <a:pt x="1023" y="1894"/>
                    <a:pt x="1022" y="1895"/>
                  </a:cubicBezTo>
                  <a:lnTo>
                    <a:pt x="1022" y="1895"/>
                  </a:lnTo>
                  <a:cubicBezTo>
                    <a:pt x="1022" y="1895"/>
                    <a:pt x="1022" y="1895"/>
                    <a:pt x="1023" y="1895"/>
                  </a:cubicBezTo>
                  <a:lnTo>
                    <a:pt x="1023" y="1895"/>
                  </a:lnTo>
                  <a:cubicBezTo>
                    <a:pt x="1019" y="1897"/>
                    <a:pt x="1017" y="1900"/>
                    <a:pt x="1013" y="1903"/>
                  </a:cubicBezTo>
                  <a:lnTo>
                    <a:pt x="991" y="1919"/>
                  </a:lnTo>
                  <a:cubicBezTo>
                    <a:pt x="755" y="2085"/>
                    <a:pt x="516" y="2243"/>
                    <a:pt x="269" y="2393"/>
                  </a:cubicBezTo>
                  <a:cubicBezTo>
                    <a:pt x="185" y="2621"/>
                    <a:pt x="95" y="2851"/>
                    <a:pt x="0" y="3082"/>
                  </a:cubicBezTo>
                  <a:cubicBezTo>
                    <a:pt x="223" y="2954"/>
                    <a:pt x="441" y="2819"/>
                    <a:pt x="656" y="2678"/>
                  </a:cubicBezTo>
                  <a:cubicBezTo>
                    <a:pt x="1149" y="2357"/>
                    <a:pt x="1616" y="1992"/>
                    <a:pt x="2050" y="1595"/>
                  </a:cubicBezTo>
                  <a:cubicBezTo>
                    <a:pt x="2485" y="1199"/>
                    <a:pt x="2878" y="757"/>
                    <a:pt x="3233" y="288"/>
                  </a:cubicBezTo>
                  <a:cubicBezTo>
                    <a:pt x="3296" y="208"/>
                    <a:pt x="3249" y="79"/>
                    <a:pt x="3170" y="30"/>
                  </a:cubicBezTo>
                  <a:cubicBezTo>
                    <a:pt x="3151" y="18"/>
                    <a:pt x="3130" y="10"/>
                    <a:pt x="3108" y="7"/>
                  </a:cubicBezTo>
                  <a:cubicBezTo>
                    <a:pt x="3095" y="3"/>
                    <a:pt x="3081" y="1"/>
                    <a:pt x="3068" y="1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9" name="Google Shape;6639;p16"/>
            <p:cNvSpPr/>
            <p:nvPr/>
          </p:nvSpPr>
          <p:spPr>
            <a:xfrm>
              <a:off x="5517150" y="5471425"/>
              <a:ext cx="73675" cy="43625"/>
            </a:xfrm>
            <a:custGeom>
              <a:avLst/>
              <a:gdLst/>
              <a:ahLst/>
              <a:cxnLst/>
              <a:rect l="l" t="t" r="r" b="b"/>
              <a:pathLst>
                <a:path w="2947" h="1745" extrusionOk="0">
                  <a:moveTo>
                    <a:pt x="409" y="1151"/>
                  </a:moveTo>
                  <a:lnTo>
                    <a:pt x="409" y="1151"/>
                  </a:lnTo>
                  <a:cubicBezTo>
                    <a:pt x="405" y="1152"/>
                    <a:pt x="401" y="1154"/>
                    <a:pt x="397" y="1156"/>
                  </a:cubicBezTo>
                  <a:cubicBezTo>
                    <a:pt x="401" y="1154"/>
                    <a:pt x="405" y="1152"/>
                    <a:pt x="409" y="1151"/>
                  </a:cubicBezTo>
                  <a:close/>
                  <a:moveTo>
                    <a:pt x="2723" y="1"/>
                  </a:moveTo>
                  <a:cubicBezTo>
                    <a:pt x="2695" y="1"/>
                    <a:pt x="2668" y="8"/>
                    <a:pt x="2642" y="25"/>
                  </a:cubicBezTo>
                  <a:cubicBezTo>
                    <a:pt x="1933" y="468"/>
                    <a:pt x="1192" y="851"/>
                    <a:pt x="409" y="1151"/>
                  </a:cubicBezTo>
                  <a:lnTo>
                    <a:pt x="409" y="1151"/>
                  </a:lnTo>
                  <a:cubicBezTo>
                    <a:pt x="415" y="1149"/>
                    <a:pt x="421" y="1147"/>
                    <a:pt x="427" y="1145"/>
                  </a:cubicBezTo>
                  <a:lnTo>
                    <a:pt x="427" y="1145"/>
                  </a:lnTo>
                  <a:lnTo>
                    <a:pt x="253" y="1207"/>
                  </a:lnTo>
                  <a:cubicBezTo>
                    <a:pt x="246" y="1224"/>
                    <a:pt x="239" y="1242"/>
                    <a:pt x="230" y="1258"/>
                  </a:cubicBezTo>
                  <a:cubicBezTo>
                    <a:pt x="155" y="1421"/>
                    <a:pt x="79" y="1584"/>
                    <a:pt x="0" y="1744"/>
                  </a:cubicBezTo>
                  <a:cubicBezTo>
                    <a:pt x="993" y="1411"/>
                    <a:pt x="1938" y="913"/>
                    <a:pt x="2817" y="357"/>
                  </a:cubicBezTo>
                  <a:cubicBezTo>
                    <a:pt x="2904" y="301"/>
                    <a:pt x="2946" y="198"/>
                    <a:pt x="2894" y="101"/>
                  </a:cubicBezTo>
                  <a:cubicBezTo>
                    <a:pt x="2870" y="51"/>
                    <a:pt x="2815" y="15"/>
                    <a:pt x="2759" y="5"/>
                  </a:cubicBezTo>
                  <a:cubicBezTo>
                    <a:pt x="2747" y="2"/>
                    <a:pt x="2735" y="1"/>
                    <a:pt x="2723" y="1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0" name="Google Shape;6640;p16"/>
            <p:cNvSpPr/>
            <p:nvPr/>
          </p:nvSpPr>
          <p:spPr>
            <a:xfrm>
              <a:off x="5534350" y="5401175"/>
              <a:ext cx="64875" cy="74800"/>
            </a:xfrm>
            <a:custGeom>
              <a:avLst/>
              <a:gdLst/>
              <a:ahLst/>
              <a:cxnLst/>
              <a:rect l="l" t="t" r="r" b="b"/>
              <a:pathLst>
                <a:path w="2595" h="2992" extrusionOk="0">
                  <a:moveTo>
                    <a:pt x="2264" y="1"/>
                  </a:moveTo>
                  <a:cubicBezTo>
                    <a:pt x="2187" y="1"/>
                    <a:pt x="2111" y="27"/>
                    <a:pt x="2060" y="86"/>
                  </a:cubicBezTo>
                  <a:cubicBezTo>
                    <a:pt x="1554" y="656"/>
                    <a:pt x="1016" y="1192"/>
                    <a:pt x="451" y="1699"/>
                  </a:cubicBezTo>
                  <a:cubicBezTo>
                    <a:pt x="319" y="2127"/>
                    <a:pt x="171" y="2558"/>
                    <a:pt x="0" y="2992"/>
                  </a:cubicBezTo>
                  <a:cubicBezTo>
                    <a:pt x="891" y="2238"/>
                    <a:pt x="1727" y="1422"/>
                    <a:pt x="2494" y="544"/>
                  </a:cubicBezTo>
                  <a:cubicBezTo>
                    <a:pt x="2551" y="478"/>
                    <a:pt x="2588" y="412"/>
                    <a:pt x="2593" y="323"/>
                  </a:cubicBezTo>
                  <a:cubicBezTo>
                    <a:pt x="2594" y="240"/>
                    <a:pt x="2564" y="158"/>
                    <a:pt x="2507" y="98"/>
                  </a:cubicBezTo>
                  <a:cubicBezTo>
                    <a:pt x="2461" y="52"/>
                    <a:pt x="2396" y="20"/>
                    <a:pt x="2330" y="7"/>
                  </a:cubicBezTo>
                  <a:cubicBezTo>
                    <a:pt x="2308" y="3"/>
                    <a:pt x="2286" y="1"/>
                    <a:pt x="2264" y="1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1" name="Google Shape;6641;p16"/>
            <p:cNvSpPr/>
            <p:nvPr/>
          </p:nvSpPr>
          <p:spPr>
            <a:xfrm>
              <a:off x="5414950" y="5070700"/>
              <a:ext cx="216625" cy="310050"/>
            </a:xfrm>
            <a:custGeom>
              <a:avLst/>
              <a:gdLst/>
              <a:ahLst/>
              <a:cxnLst/>
              <a:rect l="l" t="t" r="r" b="b"/>
              <a:pathLst>
                <a:path w="8665" h="12402" extrusionOk="0">
                  <a:moveTo>
                    <a:pt x="8462" y="0"/>
                  </a:moveTo>
                  <a:cubicBezTo>
                    <a:pt x="8386" y="0"/>
                    <a:pt x="8325" y="53"/>
                    <a:pt x="8297" y="127"/>
                  </a:cubicBezTo>
                  <a:cubicBezTo>
                    <a:pt x="8222" y="317"/>
                    <a:pt x="8144" y="503"/>
                    <a:pt x="8061" y="690"/>
                  </a:cubicBezTo>
                  <a:cubicBezTo>
                    <a:pt x="8068" y="676"/>
                    <a:pt x="8074" y="661"/>
                    <a:pt x="8081" y="647"/>
                  </a:cubicBezTo>
                  <a:lnTo>
                    <a:pt x="8081" y="647"/>
                  </a:lnTo>
                  <a:cubicBezTo>
                    <a:pt x="7800" y="1276"/>
                    <a:pt x="7504" y="1895"/>
                    <a:pt x="7181" y="2503"/>
                  </a:cubicBezTo>
                  <a:cubicBezTo>
                    <a:pt x="6860" y="3103"/>
                    <a:pt x="6513" y="3691"/>
                    <a:pt x="6149" y="4266"/>
                  </a:cubicBezTo>
                  <a:cubicBezTo>
                    <a:pt x="5436" y="5404"/>
                    <a:pt x="4614" y="6470"/>
                    <a:pt x="3777" y="7518"/>
                  </a:cubicBezTo>
                  <a:cubicBezTo>
                    <a:pt x="3787" y="7505"/>
                    <a:pt x="3795" y="7494"/>
                    <a:pt x="3807" y="7479"/>
                  </a:cubicBezTo>
                  <a:lnTo>
                    <a:pt x="3807" y="7479"/>
                  </a:lnTo>
                  <a:cubicBezTo>
                    <a:pt x="3238" y="8186"/>
                    <a:pt x="2645" y="8874"/>
                    <a:pt x="2040" y="9552"/>
                  </a:cubicBezTo>
                  <a:cubicBezTo>
                    <a:pt x="1410" y="10259"/>
                    <a:pt x="768" y="10951"/>
                    <a:pt x="137" y="11653"/>
                  </a:cubicBezTo>
                  <a:cubicBezTo>
                    <a:pt x="58" y="11741"/>
                    <a:pt x="6" y="11834"/>
                    <a:pt x="2" y="11956"/>
                  </a:cubicBezTo>
                  <a:cubicBezTo>
                    <a:pt x="1" y="12071"/>
                    <a:pt x="42" y="12185"/>
                    <a:pt x="123" y="12267"/>
                  </a:cubicBezTo>
                  <a:cubicBezTo>
                    <a:pt x="206" y="12354"/>
                    <a:pt x="328" y="12402"/>
                    <a:pt x="449" y="12402"/>
                  </a:cubicBezTo>
                  <a:cubicBezTo>
                    <a:pt x="555" y="12402"/>
                    <a:pt x="659" y="12365"/>
                    <a:pt x="735" y="12284"/>
                  </a:cubicBezTo>
                  <a:cubicBezTo>
                    <a:pt x="1559" y="11408"/>
                    <a:pt x="2340" y="10490"/>
                    <a:pt x="3099" y="9556"/>
                  </a:cubicBezTo>
                  <a:cubicBezTo>
                    <a:pt x="3870" y="8607"/>
                    <a:pt x="4621" y="7640"/>
                    <a:pt x="5306" y="6625"/>
                  </a:cubicBezTo>
                  <a:cubicBezTo>
                    <a:pt x="5637" y="6134"/>
                    <a:pt x="5948" y="5630"/>
                    <a:pt x="6257" y="5125"/>
                  </a:cubicBezTo>
                  <a:cubicBezTo>
                    <a:pt x="6570" y="4617"/>
                    <a:pt x="6865" y="4101"/>
                    <a:pt x="7145" y="3576"/>
                  </a:cubicBezTo>
                  <a:cubicBezTo>
                    <a:pt x="7426" y="3046"/>
                    <a:pt x="7688" y="2507"/>
                    <a:pt x="7935" y="1960"/>
                  </a:cubicBezTo>
                  <a:cubicBezTo>
                    <a:pt x="8190" y="1391"/>
                    <a:pt x="8416" y="808"/>
                    <a:pt x="8631" y="223"/>
                  </a:cubicBezTo>
                  <a:cubicBezTo>
                    <a:pt x="8664" y="136"/>
                    <a:pt x="8598" y="34"/>
                    <a:pt x="8512" y="6"/>
                  </a:cubicBezTo>
                  <a:cubicBezTo>
                    <a:pt x="8506" y="5"/>
                    <a:pt x="8502" y="4"/>
                    <a:pt x="8496" y="4"/>
                  </a:cubicBezTo>
                  <a:cubicBezTo>
                    <a:pt x="8485" y="1"/>
                    <a:pt x="8473" y="0"/>
                    <a:pt x="8462" y="0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2" name="Google Shape;6642;p16"/>
            <p:cNvSpPr/>
            <p:nvPr/>
          </p:nvSpPr>
          <p:spPr>
            <a:xfrm>
              <a:off x="5459450" y="5193600"/>
              <a:ext cx="128100" cy="153000"/>
            </a:xfrm>
            <a:custGeom>
              <a:avLst/>
              <a:gdLst/>
              <a:ahLst/>
              <a:cxnLst/>
              <a:rect l="l" t="t" r="r" b="b"/>
              <a:pathLst>
                <a:path w="5124" h="6120" extrusionOk="0">
                  <a:moveTo>
                    <a:pt x="4950" y="0"/>
                  </a:moveTo>
                  <a:cubicBezTo>
                    <a:pt x="4893" y="0"/>
                    <a:pt x="4834" y="28"/>
                    <a:pt x="4802" y="80"/>
                  </a:cubicBezTo>
                  <a:cubicBezTo>
                    <a:pt x="4154" y="1067"/>
                    <a:pt x="3473" y="2033"/>
                    <a:pt x="2733" y="2956"/>
                  </a:cubicBezTo>
                  <a:cubicBezTo>
                    <a:pt x="2745" y="2941"/>
                    <a:pt x="2755" y="2928"/>
                    <a:pt x="2765" y="2914"/>
                  </a:cubicBezTo>
                  <a:lnTo>
                    <a:pt x="2765" y="2914"/>
                  </a:lnTo>
                  <a:cubicBezTo>
                    <a:pt x="2373" y="3402"/>
                    <a:pt x="1962" y="3876"/>
                    <a:pt x="1533" y="4334"/>
                  </a:cubicBezTo>
                  <a:cubicBezTo>
                    <a:pt x="1077" y="4821"/>
                    <a:pt x="592" y="5282"/>
                    <a:pt x="94" y="5725"/>
                  </a:cubicBezTo>
                  <a:cubicBezTo>
                    <a:pt x="0" y="5807"/>
                    <a:pt x="0" y="5962"/>
                    <a:pt x="83" y="6049"/>
                  </a:cubicBezTo>
                  <a:cubicBezTo>
                    <a:pt x="129" y="6097"/>
                    <a:pt x="189" y="6120"/>
                    <a:pt x="250" y="6120"/>
                  </a:cubicBezTo>
                  <a:cubicBezTo>
                    <a:pt x="307" y="6120"/>
                    <a:pt x="365" y="6099"/>
                    <a:pt x="409" y="6058"/>
                  </a:cubicBezTo>
                  <a:cubicBezTo>
                    <a:pt x="1319" y="5231"/>
                    <a:pt x="2142" y="4319"/>
                    <a:pt x="2904" y="3355"/>
                  </a:cubicBezTo>
                  <a:cubicBezTo>
                    <a:pt x="3097" y="3112"/>
                    <a:pt x="3284" y="2864"/>
                    <a:pt x="3466" y="2615"/>
                  </a:cubicBezTo>
                  <a:lnTo>
                    <a:pt x="3462" y="2529"/>
                  </a:lnTo>
                  <a:lnTo>
                    <a:pt x="3463" y="2526"/>
                  </a:lnTo>
                  <a:cubicBezTo>
                    <a:pt x="3465" y="2526"/>
                    <a:pt x="3473" y="2533"/>
                    <a:pt x="3473" y="2533"/>
                  </a:cubicBezTo>
                  <a:cubicBezTo>
                    <a:pt x="3479" y="2551"/>
                    <a:pt x="3485" y="2565"/>
                    <a:pt x="3490" y="2581"/>
                  </a:cubicBezTo>
                  <a:cubicBezTo>
                    <a:pt x="4046" y="1821"/>
                    <a:pt x="4568" y="1037"/>
                    <a:pt x="5077" y="242"/>
                  </a:cubicBezTo>
                  <a:cubicBezTo>
                    <a:pt x="5123" y="168"/>
                    <a:pt x="5096" y="66"/>
                    <a:pt x="5021" y="23"/>
                  </a:cubicBezTo>
                  <a:cubicBezTo>
                    <a:pt x="5003" y="11"/>
                    <a:pt x="4986" y="4"/>
                    <a:pt x="4970" y="1"/>
                  </a:cubicBezTo>
                  <a:cubicBezTo>
                    <a:pt x="4963" y="0"/>
                    <a:pt x="4957" y="0"/>
                    <a:pt x="4950" y="0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3" name="Google Shape;6643;p16"/>
            <p:cNvSpPr/>
            <p:nvPr/>
          </p:nvSpPr>
          <p:spPr>
            <a:xfrm>
              <a:off x="5555675" y="5122750"/>
              <a:ext cx="114825" cy="184325"/>
            </a:xfrm>
            <a:custGeom>
              <a:avLst/>
              <a:gdLst/>
              <a:ahLst/>
              <a:cxnLst/>
              <a:rect l="l" t="t" r="r" b="b"/>
              <a:pathLst>
                <a:path w="4593" h="7373" extrusionOk="0">
                  <a:moveTo>
                    <a:pt x="4395" y="1"/>
                  </a:moveTo>
                  <a:cubicBezTo>
                    <a:pt x="4367" y="1"/>
                    <a:pt x="4340" y="9"/>
                    <a:pt x="4317" y="21"/>
                  </a:cubicBezTo>
                  <a:cubicBezTo>
                    <a:pt x="4273" y="44"/>
                    <a:pt x="4253" y="79"/>
                    <a:pt x="4235" y="122"/>
                  </a:cubicBezTo>
                  <a:cubicBezTo>
                    <a:pt x="4230" y="136"/>
                    <a:pt x="4225" y="149"/>
                    <a:pt x="4217" y="162"/>
                  </a:cubicBezTo>
                  <a:cubicBezTo>
                    <a:pt x="4213" y="166"/>
                    <a:pt x="4213" y="172"/>
                    <a:pt x="4210" y="177"/>
                  </a:cubicBezTo>
                  <a:lnTo>
                    <a:pt x="4210" y="174"/>
                  </a:lnTo>
                  <a:cubicBezTo>
                    <a:pt x="4210" y="178"/>
                    <a:pt x="4206" y="181"/>
                    <a:pt x="4206" y="185"/>
                  </a:cubicBezTo>
                  <a:cubicBezTo>
                    <a:pt x="3751" y="1215"/>
                    <a:pt x="3218" y="2206"/>
                    <a:pt x="2623" y="3161"/>
                  </a:cubicBezTo>
                  <a:cubicBezTo>
                    <a:pt x="2059" y="4063"/>
                    <a:pt x="1431" y="4925"/>
                    <a:pt x="766" y="5752"/>
                  </a:cubicBezTo>
                  <a:cubicBezTo>
                    <a:pt x="517" y="6062"/>
                    <a:pt x="260" y="6367"/>
                    <a:pt x="0" y="6669"/>
                  </a:cubicBezTo>
                  <a:cubicBezTo>
                    <a:pt x="51" y="6901"/>
                    <a:pt x="91" y="7137"/>
                    <a:pt x="125" y="7372"/>
                  </a:cubicBezTo>
                  <a:cubicBezTo>
                    <a:pt x="467" y="6964"/>
                    <a:pt x="800" y="6551"/>
                    <a:pt x="1124" y="6130"/>
                  </a:cubicBezTo>
                  <a:cubicBezTo>
                    <a:pt x="1797" y="5251"/>
                    <a:pt x="2423" y="4335"/>
                    <a:pt x="2988" y="3381"/>
                  </a:cubicBezTo>
                  <a:cubicBezTo>
                    <a:pt x="3588" y="2367"/>
                    <a:pt x="4102" y="1305"/>
                    <a:pt x="4556" y="217"/>
                  </a:cubicBezTo>
                  <a:cubicBezTo>
                    <a:pt x="4592" y="133"/>
                    <a:pt x="4525" y="33"/>
                    <a:pt x="4443" y="8"/>
                  </a:cubicBezTo>
                  <a:cubicBezTo>
                    <a:pt x="4439" y="7"/>
                    <a:pt x="4431" y="6"/>
                    <a:pt x="4426" y="4"/>
                  </a:cubicBezTo>
                  <a:cubicBezTo>
                    <a:pt x="4416" y="2"/>
                    <a:pt x="4405" y="1"/>
                    <a:pt x="4395" y="1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4" name="Google Shape;6644;p16"/>
            <p:cNvSpPr/>
            <p:nvPr/>
          </p:nvSpPr>
          <p:spPr>
            <a:xfrm>
              <a:off x="5453725" y="5300075"/>
              <a:ext cx="92575" cy="107175"/>
            </a:xfrm>
            <a:custGeom>
              <a:avLst/>
              <a:gdLst/>
              <a:ahLst/>
              <a:cxnLst/>
              <a:rect l="l" t="t" r="r" b="b"/>
              <a:pathLst>
                <a:path w="3703" h="4287" extrusionOk="0">
                  <a:moveTo>
                    <a:pt x="3702" y="1"/>
                  </a:moveTo>
                  <a:lnTo>
                    <a:pt x="3702" y="1"/>
                  </a:lnTo>
                  <a:cubicBezTo>
                    <a:pt x="2565" y="1275"/>
                    <a:pt x="1349" y="2481"/>
                    <a:pt x="146" y="3695"/>
                  </a:cubicBezTo>
                  <a:cubicBezTo>
                    <a:pt x="14" y="3828"/>
                    <a:pt x="1" y="4040"/>
                    <a:pt x="131" y="4180"/>
                  </a:cubicBezTo>
                  <a:cubicBezTo>
                    <a:pt x="198" y="4250"/>
                    <a:pt x="293" y="4287"/>
                    <a:pt x="388" y="4287"/>
                  </a:cubicBezTo>
                  <a:cubicBezTo>
                    <a:pt x="473" y="4287"/>
                    <a:pt x="557" y="4257"/>
                    <a:pt x="618" y="4193"/>
                  </a:cubicBezTo>
                  <a:cubicBezTo>
                    <a:pt x="1644" y="3139"/>
                    <a:pt x="2656" y="2070"/>
                    <a:pt x="3622" y="962"/>
                  </a:cubicBezTo>
                  <a:cubicBezTo>
                    <a:pt x="3659" y="643"/>
                    <a:pt x="3686" y="324"/>
                    <a:pt x="3702" y="1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5" name="Google Shape;6645;p16"/>
            <p:cNvSpPr/>
            <p:nvPr/>
          </p:nvSpPr>
          <p:spPr>
            <a:xfrm>
              <a:off x="5459075" y="5173775"/>
              <a:ext cx="87475" cy="133175"/>
            </a:xfrm>
            <a:custGeom>
              <a:avLst/>
              <a:gdLst/>
              <a:ahLst/>
              <a:cxnLst/>
              <a:rect l="l" t="t" r="r" b="b"/>
              <a:pathLst>
                <a:path w="3499" h="5327" extrusionOk="0">
                  <a:moveTo>
                    <a:pt x="3230" y="1"/>
                  </a:moveTo>
                  <a:cubicBezTo>
                    <a:pt x="3150" y="1"/>
                    <a:pt x="3071" y="41"/>
                    <a:pt x="3031" y="113"/>
                  </a:cubicBezTo>
                  <a:cubicBezTo>
                    <a:pt x="2580" y="918"/>
                    <a:pt x="2124" y="1719"/>
                    <a:pt x="1640" y="2505"/>
                  </a:cubicBezTo>
                  <a:cubicBezTo>
                    <a:pt x="1138" y="3316"/>
                    <a:pt x="620" y="4118"/>
                    <a:pt x="51" y="4886"/>
                  </a:cubicBezTo>
                  <a:cubicBezTo>
                    <a:pt x="8" y="4941"/>
                    <a:pt x="1" y="5033"/>
                    <a:pt x="15" y="5103"/>
                  </a:cubicBezTo>
                  <a:cubicBezTo>
                    <a:pt x="32" y="5178"/>
                    <a:pt x="83" y="5247"/>
                    <a:pt x="149" y="5285"/>
                  </a:cubicBezTo>
                  <a:cubicBezTo>
                    <a:pt x="196" y="5314"/>
                    <a:pt x="246" y="5327"/>
                    <a:pt x="296" y="5327"/>
                  </a:cubicBezTo>
                  <a:cubicBezTo>
                    <a:pt x="394" y="5327"/>
                    <a:pt x="488" y="5275"/>
                    <a:pt x="549" y="5188"/>
                  </a:cubicBezTo>
                  <a:cubicBezTo>
                    <a:pt x="1074" y="4428"/>
                    <a:pt x="1575" y="3651"/>
                    <a:pt x="2040" y="2855"/>
                  </a:cubicBezTo>
                  <a:cubicBezTo>
                    <a:pt x="2523" y="2031"/>
                    <a:pt x="2977" y="1195"/>
                    <a:pt x="3435" y="356"/>
                  </a:cubicBezTo>
                  <a:cubicBezTo>
                    <a:pt x="3498" y="243"/>
                    <a:pt x="3467" y="100"/>
                    <a:pt x="3355" y="34"/>
                  </a:cubicBezTo>
                  <a:cubicBezTo>
                    <a:pt x="3330" y="20"/>
                    <a:pt x="3306" y="11"/>
                    <a:pt x="3278" y="6"/>
                  </a:cubicBezTo>
                  <a:cubicBezTo>
                    <a:pt x="3262" y="2"/>
                    <a:pt x="3246" y="1"/>
                    <a:pt x="3230" y="1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6" name="Google Shape;6646;p16"/>
            <p:cNvSpPr/>
            <p:nvPr/>
          </p:nvSpPr>
          <p:spPr>
            <a:xfrm>
              <a:off x="5092150" y="5196475"/>
              <a:ext cx="85050" cy="100425"/>
            </a:xfrm>
            <a:custGeom>
              <a:avLst/>
              <a:gdLst/>
              <a:ahLst/>
              <a:cxnLst/>
              <a:rect l="l" t="t" r="r" b="b"/>
              <a:pathLst>
                <a:path w="3402" h="4017" extrusionOk="0">
                  <a:moveTo>
                    <a:pt x="3229" y="1"/>
                  </a:moveTo>
                  <a:cubicBezTo>
                    <a:pt x="3163" y="1"/>
                    <a:pt x="3102" y="45"/>
                    <a:pt x="3081" y="110"/>
                  </a:cubicBezTo>
                  <a:cubicBezTo>
                    <a:pt x="3002" y="356"/>
                    <a:pt x="2909" y="596"/>
                    <a:pt x="2802" y="828"/>
                  </a:cubicBezTo>
                  <a:cubicBezTo>
                    <a:pt x="2810" y="814"/>
                    <a:pt x="2814" y="801"/>
                    <a:pt x="2821" y="790"/>
                  </a:cubicBezTo>
                  <a:lnTo>
                    <a:pt x="2821" y="790"/>
                  </a:lnTo>
                  <a:cubicBezTo>
                    <a:pt x="2702" y="1042"/>
                    <a:pt x="2567" y="1287"/>
                    <a:pt x="2419" y="1525"/>
                  </a:cubicBezTo>
                  <a:cubicBezTo>
                    <a:pt x="2271" y="1760"/>
                    <a:pt x="2103" y="1983"/>
                    <a:pt x="1925" y="2199"/>
                  </a:cubicBezTo>
                  <a:cubicBezTo>
                    <a:pt x="1932" y="2187"/>
                    <a:pt x="1942" y="2177"/>
                    <a:pt x="1949" y="2166"/>
                  </a:cubicBezTo>
                  <a:lnTo>
                    <a:pt x="1949" y="2166"/>
                  </a:lnTo>
                  <a:cubicBezTo>
                    <a:pt x="1770" y="2378"/>
                    <a:pt x="1579" y="2581"/>
                    <a:pt x="1373" y="2773"/>
                  </a:cubicBezTo>
                  <a:cubicBezTo>
                    <a:pt x="1154" y="2978"/>
                    <a:pt x="919" y="3167"/>
                    <a:pt x="675" y="3342"/>
                  </a:cubicBezTo>
                  <a:lnTo>
                    <a:pt x="675" y="3342"/>
                  </a:lnTo>
                  <a:cubicBezTo>
                    <a:pt x="678" y="3339"/>
                    <a:pt x="680" y="3337"/>
                    <a:pt x="683" y="3335"/>
                  </a:cubicBezTo>
                  <a:lnTo>
                    <a:pt x="683" y="3335"/>
                  </a:lnTo>
                  <a:cubicBezTo>
                    <a:pt x="499" y="3463"/>
                    <a:pt x="309" y="3585"/>
                    <a:pt x="115" y="3699"/>
                  </a:cubicBezTo>
                  <a:cubicBezTo>
                    <a:pt x="36" y="3745"/>
                    <a:pt x="0" y="3843"/>
                    <a:pt x="45" y="3928"/>
                  </a:cubicBezTo>
                  <a:cubicBezTo>
                    <a:pt x="74" y="3983"/>
                    <a:pt x="134" y="4017"/>
                    <a:pt x="194" y="4017"/>
                  </a:cubicBezTo>
                  <a:cubicBezTo>
                    <a:pt x="221" y="4017"/>
                    <a:pt x="249" y="4010"/>
                    <a:pt x="273" y="3995"/>
                  </a:cubicBezTo>
                  <a:cubicBezTo>
                    <a:pt x="997" y="3585"/>
                    <a:pt x="1638" y="3042"/>
                    <a:pt x="2171" y="2407"/>
                  </a:cubicBezTo>
                  <a:cubicBezTo>
                    <a:pt x="2715" y="1756"/>
                    <a:pt x="3120" y="1008"/>
                    <a:pt x="3377" y="202"/>
                  </a:cubicBezTo>
                  <a:cubicBezTo>
                    <a:pt x="3401" y="122"/>
                    <a:pt x="3354" y="31"/>
                    <a:pt x="3275" y="8"/>
                  </a:cubicBezTo>
                  <a:cubicBezTo>
                    <a:pt x="3269" y="7"/>
                    <a:pt x="3264" y="4"/>
                    <a:pt x="3259" y="4"/>
                  </a:cubicBezTo>
                  <a:cubicBezTo>
                    <a:pt x="3249" y="2"/>
                    <a:pt x="3239" y="1"/>
                    <a:pt x="3229" y="1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7" name="Google Shape;6647;p16"/>
            <p:cNvSpPr/>
            <p:nvPr/>
          </p:nvSpPr>
          <p:spPr>
            <a:xfrm>
              <a:off x="5089475" y="5186950"/>
              <a:ext cx="111900" cy="117825"/>
            </a:xfrm>
            <a:custGeom>
              <a:avLst/>
              <a:gdLst/>
              <a:ahLst/>
              <a:cxnLst/>
              <a:rect l="l" t="t" r="r" b="b"/>
              <a:pathLst>
                <a:path w="4476" h="4713" extrusionOk="0">
                  <a:moveTo>
                    <a:pt x="4292" y="1"/>
                  </a:moveTo>
                  <a:cubicBezTo>
                    <a:pt x="4221" y="1"/>
                    <a:pt x="4162" y="51"/>
                    <a:pt x="4135" y="118"/>
                  </a:cubicBezTo>
                  <a:cubicBezTo>
                    <a:pt x="4102" y="202"/>
                    <a:pt x="4066" y="284"/>
                    <a:pt x="4030" y="368"/>
                  </a:cubicBezTo>
                  <a:lnTo>
                    <a:pt x="4030" y="365"/>
                  </a:lnTo>
                  <a:cubicBezTo>
                    <a:pt x="4030" y="368"/>
                    <a:pt x="4030" y="368"/>
                    <a:pt x="4028" y="368"/>
                  </a:cubicBezTo>
                  <a:lnTo>
                    <a:pt x="4013" y="405"/>
                  </a:lnTo>
                  <a:cubicBezTo>
                    <a:pt x="4014" y="399"/>
                    <a:pt x="4015" y="396"/>
                    <a:pt x="4017" y="391"/>
                  </a:cubicBezTo>
                  <a:lnTo>
                    <a:pt x="4017" y="391"/>
                  </a:lnTo>
                  <a:cubicBezTo>
                    <a:pt x="3729" y="1014"/>
                    <a:pt x="3354" y="1592"/>
                    <a:pt x="2917" y="2125"/>
                  </a:cubicBezTo>
                  <a:lnTo>
                    <a:pt x="2917" y="2125"/>
                  </a:lnTo>
                  <a:cubicBezTo>
                    <a:pt x="2918" y="2123"/>
                    <a:pt x="2920" y="2122"/>
                    <a:pt x="2921" y="2120"/>
                  </a:cubicBezTo>
                  <a:lnTo>
                    <a:pt x="2921" y="2120"/>
                  </a:lnTo>
                  <a:cubicBezTo>
                    <a:pt x="2919" y="2123"/>
                    <a:pt x="2917" y="2125"/>
                    <a:pt x="2915" y="2128"/>
                  </a:cubicBezTo>
                  <a:lnTo>
                    <a:pt x="2915" y="2128"/>
                  </a:lnTo>
                  <a:cubicBezTo>
                    <a:pt x="2916" y="2127"/>
                    <a:pt x="2916" y="2126"/>
                    <a:pt x="2917" y="2125"/>
                  </a:cubicBezTo>
                  <a:lnTo>
                    <a:pt x="2917" y="2125"/>
                  </a:lnTo>
                  <a:cubicBezTo>
                    <a:pt x="2915" y="2127"/>
                    <a:pt x="2913" y="2129"/>
                    <a:pt x="2911" y="2132"/>
                  </a:cubicBezTo>
                  <a:lnTo>
                    <a:pt x="2911" y="2132"/>
                  </a:lnTo>
                  <a:cubicBezTo>
                    <a:pt x="2912" y="2130"/>
                    <a:pt x="2914" y="2129"/>
                    <a:pt x="2915" y="2128"/>
                  </a:cubicBezTo>
                  <a:lnTo>
                    <a:pt x="2915" y="2128"/>
                  </a:lnTo>
                  <a:cubicBezTo>
                    <a:pt x="2913" y="2130"/>
                    <a:pt x="2910" y="2133"/>
                    <a:pt x="2908" y="2136"/>
                  </a:cubicBezTo>
                  <a:cubicBezTo>
                    <a:pt x="2909" y="2134"/>
                    <a:pt x="2910" y="2133"/>
                    <a:pt x="2911" y="2132"/>
                  </a:cubicBezTo>
                  <a:lnTo>
                    <a:pt x="2911" y="2132"/>
                  </a:lnTo>
                  <a:cubicBezTo>
                    <a:pt x="2413" y="2717"/>
                    <a:pt x="1842" y="3234"/>
                    <a:pt x="1216" y="3681"/>
                  </a:cubicBezTo>
                  <a:cubicBezTo>
                    <a:pt x="1229" y="3673"/>
                    <a:pt x="1243" y="3664"/>
                    <a:pt x="1256" y="3655"/>
                  </a:cubicBezTo>
                  <a:lnTo>
                    <a:pt x="1256" y="3655"/>
                  </a:lnTo>
                  <a:cubicBezTo>
                    <a:pt x="894" y="3908"/>
                    <a:pt x="518" y="4137"/>
                    <a:pt x="130" y="4348"/>
                  </a:cubicBezTo>
                  <a:cubicBezTo>
                    <a:pt x="37" y="4398"/>
                    <a:pt x="1" y="4514"/>
                    <a:pt x="51" y="4610"/>
                  </a:cubicBezTo>
                  <a:cubicBezTo>
                    <a:pt x="86" y="4675"/>
                    <a:pt x="154" y="4712"/>
                    <a:pt x="223" y="4712"/>
                  </a:cubicBezTo>
                  <a:cubicBezTo>
                    <a:pt x="254" y="4712"/>
                    <a:pt x="285" y="4705"/>
                    <a:pt x="314" y="4689"/>
                  </a:cubicBezTo>
                  <a:cubicBezTo>
                    <a:pt x="1222" y="4204"/>
                    <a:pt x="2053" y="3571"/>
                    <a:pt x="2764" y="2827"/>
                  </a:cubicBezTo>
                  <a:cubicBezTo>
                    <a:pt x="3116" y="2459"/>
                    <a:pt x="3434" y="2057"/>
                    <a:pt x="3714" y="1633"/>
                  </a:cubicBezTo>
                  <a:cubicBezTo>
                    <a:pt x="4008" y="1188"/>
                    <a:pt x="4247" y="707"/>
                    <a:pt x="4443" y="210"/>
                  </a:cubicBezTo>
                  <a:cubicBezTo>
                    <a:pt x="4475" y="129"/>
                    <a:pt x="4415" y="32"/>
                    <a:pt x="4336" y="9"/>
                  </a:cubicBezTo>
                  <a:cubicBezTo>
                    <a:pt x="4329" y="7"/>
                    <a:pt x="4323" y="4"/>
                    <a:pt x="4316" y="3"/>
                  </a:cubicBezTo>
                  <a:cubicBezTo>
                    <a:pt x="4307" y="2"/>
                    <a:pt x="4299" y="1"/>
                    <a:pt x="4292" y="1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8" name="Google Shape;6648;p16"/>
            <p:cNvSpPr/>
            <p:nvPr/>
          </p:nvSpPr>
          <p:spPr>
            <a:xfrm>
              <a:off x="5104975" y="5203600"/>
              <a:ext cx="108425" cy="98650"/>
            </a:xfrm>
            <a:custGeom>
              <a:avLst/>
              <a:gdLst/>
              <a:ahLst/>
              <a:cxnLst/>
              <a:rect l="l" t="t" r="r" b="b"/>
              <a:pathLst>
                <a:path w="4337" h="3946" extrusionOk="0">
                  <a:moveTo>
                    <a:pt x="1662" y="2699"/>
                  </a:moveTo>
                  <a:cubicBezTo>
                    <a:pt x="1659" y="2699"/>
                    <a:pt x="1658" y="2701"/>
                    <a:pt x="1657" y="2703"/>
                  </a:cubicBezTo>
                  <a:lnTo>
                    <a:pt x="1657" y="2703"/>
                  </a:lnTo>
                  <a:cubicBezTo>
                    <a:pt x="1658" y="2702"/>
                    <a:pt x="1660" y="2700"/>
                    <a:pt x="1662" y="2699"/>
                  </a:cubicBezTo>
                  <a:close/>
                  <a:moveTo>
                    <a:pt x="1649" y="2709"/>
                  </a:moveTo>
                  <a:cubicBezTo>
                    <a:pt x="1642" y="2714"/>
                    <a:pt x="1635" y="2719"/>
                    <a:pt x="1626" y="2725"/>
                  </a:cubicBezTo>
                  <a:cubicBezTo>
                    <a:pt x="1633" y="2719"/>
                    <a:pt x="1642" y="2714"/>
                    <a:pt x="1649" y="2709"/>
                  </a:cubicBezTo>
                  <a:close/>
                  <a:moveTo>
                    <a:pt x="4162" y="1"/>
                  </a:moveTo>
                  <a:cubicBezTo>
                    <a:pt x="4107" y="1"/>
                    <a:pt x="4051" y="27"/>
                    <a:pt x="4025" y="77"/>
                  </a:cubicBezTo>
                  <a:cubicBezTo>
                    <a:pt x="3796" y="502"/>
                    <a:pt x="3526" y="901"/>
                    <a:pt x="3220" y="1274"/>
                  </a:cubicBezTo>
                  <a:cubicBezTo>
                    <a:pt x="2761" y="1814"/>
                    <a:pt x="2232" y="2288"/>
                    <a:pt x="1656" y="2704"/>
                  </a:cubicBezTo>
                  <a:cubicBezTo>
                    <a:pt x="1656" y="2703"/>
                    <a:pt x="1657" y="2703"/>
                    <a:pt x="1657" y="2703"/>
                  </a:cubicBezTo>
                  <a:lnTo>
                    <a:pt x="1657" y="2703"/>
                  </a:lnTo>
                  <a:cubicBezTo>
                    <a:pt x="1424" y="2865"/>
                    <a:pt x="1188" y="3019"/>
                    <a:pt x="944" y="3165"/>
                  </a:cubicBezTo>
                  <a:cubicBezTo>
                    <a:pt x="675" y="3323"/>
                    <a:pt x="401" y="3466"/>
                    <a:pt x="121" y="3603"/>
                  </a:cubicBezTo>
                  <a:cubicBezTo>
                    <a:pt x="32" y="3646"/>
                    <a:pt x="0" y="3764"/>
                    <a:pt x="47" y="3851"/>
                  </a:cubicBezTo>
                  <a:cubicBezTo>
                    <a:pt x="79" y="3912"/>
                    <a:pt x="142" y="3945"/>
                    <a:pt x="208" y="3945"/>
                  </a:cubicBezTo>
                  <a:cubicBezTo>
                    <a:pt x="237" y="3945"/>
                    <a:pt x="267" y="3939"/>
                    <a:pt x="294" y="3924"/>
                  </a:cubicBezTo>
                  <a:cubicBezTo>
                    <a:pt x="1120" y="3516"/>
                    <a:pt x="1896" y="3007"/>
                    <a:pt x="2590" y="2398"/>
                  </a:cubicBezTo>
                  <a:cubicBezTo>
                    <a:pt x="3281" y="1791"/>
                    <a:pt x="3867" y="1060"/>
                    <a:pt x="4297" y="247"/>
                  </a:cubicBezTo>
                  <a:cubicBezTo>
                    <a:pt x="4336" y="170"/>
                    <a:pt x="4323" y="74"/>
                    <a:pt x="4247" y="25"/>
                  </a:cubicBezTo>
                  <a:cubicBezTo>
                    <a:pt x="4230" y="13"/>
                    <a:pt x="4213" y="6"/>
                    <a:pt x="4193" y="3"/>
                  </a:cubicBezTo>
                  <a:cubicBezTo>
                    <a:pt x="4183" y="2"/>
                    <a:pt x="4172" y="1"/>
                    <a:pt x="4162" y="1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9" name="Google Shape;6649;p16"/>
            <p:cNvSpPr/>
            <p:nvPr/>
          </p:nvSpPr>
          <p:spPr>
            <a:xfrm>
              <a:off x="5089525" y="5240225"/>
              <a:ext cx="121275" cy="86675"/>
            </a:xfrm>
            <a:custGeom>
              <a:avLst/>
              <a:gdLst/>
              <a:ahLst/>
              <a:cxnLst/>
              <a:rect l="l" t="t" r="r" b="b"/>
              <a:pathLst>
                <a:path w="4851" h="3467" extrusionOk="0">
                  <a:moveTo>
                    <a:pt x="4242" y="490"/>
                  </a:moveTo>
                  <a:cubicBezTo>
                    <a:pt x="4240" y="493"/>
                    <a:pt x="4236" y="495"/>
                    <a:pt x="4235" y="499"/>
                  </a:cubicBezTo>
                  <a:cubicBezTo>
                    <a:pt x="4236" y="495"/>
                    <a:pt x="4237" y="493"/>
                    <a:pt x="4242" y="490"/>
                  </a:cubicBezTo>
                  <a:close/>
                  <a:moveTo>
                    <a:pt x="4677" y="0"/>
                  </a:moveTo>
                  <a:cubicBezTo>
                    <a:pt x="4630" y="0"/>
                    <a:pt x="4582" y="26"/>
                    <a:pt x="4552" y="69"/>
                  </a:cubicBezTo>
                  <a:cubicBezTo>
                    <a:pt x="4457" y="213"/>
                    <a:pt x="4355" y="351"/>
                    <a:pt x="4245" y="484"/>
                  </a:cubicBezTo>
                  <a:cubicBezTo>
                    <a:pt x="4068" y="694"/>
                    <a:pt x="3877" y="894"/>
                    <a:pt x="3674" y="1081"/>
                  </a:cubicBezTo>
                  <a:cubicBezTo>
                    <a:pt x="3455" y="1283"/>
                    <a:pt x="3221" y="1468"/>
                    <a:pt x="2978" y="1642"/>
                  </a:cubicBezTo>
                  <a:lnTo>
                    <a:pt x="2979" y="1641"/>
                  </a:lnTo>
                  <a:lnTo>
                    <a:pt x="2979" y="1641"/>
                  </a:lnTo>
                  <a:cubicBezTo>
                    <a:pt x="2231" y="2168"/>
                    <a:pt x="1408" y="2580"/>
                    <a:pt x="553" y="2906"/>
                  </a:cubicBezTo>
                  <a:cubicBezTo>
                    <a:pt x="569" y="2899"/>
                    <a:pt x="588" y="2893"/>
                    <a:pt x="602" y="2886"/>
                  </a:cubicBezTo>
                  <a:lnTo>
                    <a:pt x="602" y="2886"/>
                  </a:lnTo>
                  <a:cubicBezTo>
                    <a:pt x="461" y="2941"/>
                    <a:pt x="321" y="2988"/>
                    <a:pt x="177" y="3037"/>
                  </a:cubicBezTo>
                  <a:cubicBezTo>
                    <a:pt x="121" y="3055"/>
                    <a:pt x="77" y="3080"/>
                    <a:pt x="42" y="3132"/>
                  </a:cubicBezTo>
                  <a:cubicBezTo>
                    <a:pt x="12" y="3182"/>
                    <a:pt x="0" y="3244"/>
                    <a:pt x="13" y="3300"/>
                  </a:cubicBezTo>
                  <a:cubicBezTo>
                    <a:pt x="26" y="3356"/>
                    <a:pt x="62" y="3403"/>
                    <a:pt x="110" y="3433"/>
                  </a:cubicBezTo>
                  <a:cubicBezTo>
                    <a:pt x="143" y="3453"/>
                    <a:pt x="180" y="3466"/>
                    <a:pt x="220" y="3466"/>
                  </a:cubicBezTo>
                  <a:cubicBezTo>
                    <a:pt x="223" y="3466"/>
                    <a:pt x="226" y="3466"/>
                    <a:pt x="228" y="3466"/>
                  </a:cubicBezTo>
                  <a:cubicBezTo>
                    <a:pt x="263" y="3466"/>
                    <a:pt x="297" y="3458"/>
                    <a:pt x="329" y="3442"/>
                  </a:cubicBezTo>
                  <a:cubicBezTo>
                    <a:pt x="753" y="3267"/>
                    <a:pt x="1175" y="3084"/>
                    <a:pt x="1588" y="2882"/>
                  </a:cubicBezTo>
                  <a:cubicBezTo>
                    <a:pt x="2014" y="2671"/>
                    <a:pt x="2423" y="2434"/>
                    <a:pt x="2818" y="2174"/>
                  </a:cubicBezTo>
                  <a:cubicBezTo>
                    <a:pt x="3200" y="1921"/>
                    <a:pt x="3561" y="1635"/>
                    <a:pt x="3896" y="1320"/>
                  </a:cubicBezTo>
                  <a:cubicBezTo>
                    <a:pt x="4240" y="996"/>
                    <a:pt x="4543" y="627"/>
                    <a:pt x="4805" y="232"/>
                  </a:cubicBezTo>
                  <a:cubicBezTo>
                    <a:pt x="4851" y="161"/>
                    <a:pt x="4826" y="67"/>
                    <a:pt x="4757" y="25"/>
                  </a:cubicBezTo>
                  <a:cubicBezTo>
                    <a:pt x="4740" y="13"/>
                    <a:pt x="4723" y="6"/>
                    <a:pt x="4704" y="3"/>
                  </a:cubicBezTo>
                  <a:cubicBezTo>
                    <a:pt x="4695" y="1"/>
                    <a:pt x="4686" y="0"/>
                    <a:pt x="4677" y="0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0" name="Google Shape;6650;p16"/>
            <p:cNvSpPr/>
            <p:nvPr/>
          </p:nvSpPr>
          <p:spPr>
            <a:xfrm>
              <a:off x="5062675" y="5263100"/>
              <a:ext cx="144675" cy="67700"/>
            </a:xfrm>
            <a:custGeom>
              <a:avLst/>
              <a:gdLst/>
              <a:ahLst/>
              <a:cxnLst/>
              <a:rect l="l" t="t" r="r" b="b"/>
              <a:pathLst>
                <a:path w="5787" h="2708" extrusionOk="0">
                  <a:moveTo>
                    <a:pt x="5584" y="1"/>
                  </a:moveTo>
                  <a:cubicBezTo>
                    <a:pt x="5537" y="1"/>
                    <a:pt x="5490" y="16"/>
                    <a:pt x="5454" y="51"/>
                  </a:cubicBezTo>
                  <a:cubicBezTo>
                    <a:pt x="5131" y="347"/>
                    <a:pt x="4794" y="625"/>
                    <a:pt x="4438" y="882"/>
                  </a:cubicBezTo>
                  <a:lnTo>
                    <a:pt x="4440" y="879"/>
                  </a:lnTo>
                  <a:lnTo>
                    <a:pt x="4440" y="879"/>
                  </a:lnTo>
                  <a:cubicBezTo>
                    <a:pt x="3828" y="1307"/>
                    <a:pt x="3174" y="1661"/>
                    <a:pt x="2478" y="1931"/>
                  </a:cubicBezTo>
                  <a:cubicBezTo>
                    <a:pt x="1749" y="2198"/>
                    <a:pt x="995" y="2365"/>
                    <a:pt x="227" y="2452"/>
                  </a:cubicBezTo>
                  <a:cubicBezTo>
                    <a:pt x="228" y="2452"/>
                    <a:pt x="229" y="2452"/>
                    <a:pt x="230" y="2452"/>
                  </a:cubicBezTo>
                  <a:lnTo>
                    <a:pt x="230" y="2452"/>
                  </a:lnTo>
                  <a:cubicBezTo>
                    <a:pt x="223" y="2453"/>
                    <a:pt x="217" y="2453"/>
                    <a:pt x="210" y="2455"/>
                  </a:cubicBezTo>
                  <a:lnTo>
                    <a:pt x="205" y="2455"/>
                  </a:lnTo>
                  <a:cubicBezTo>
                    <a:pt x="198" y="2455"/>
                    <a:pt x="190" y="2456"/>
                    <a:pt x="182" y="2456"/>
                  </a:cubicBezTo>
                  <a:cubicBezTo>
                    <a:pt x="125" y="2464"/>
                    <a:pt x="76" y="2472"/>
                    <a:pt x="32" y="2515"/>
                  </a:cubicBezTo>
                  <a:cubicBezTo>
                    <a:pt x="19" y="2527"/>
                    <a:pt x="9" y="2541"/>
                    <a:pt x="0" y="2553"/>
                  </a:cubicBezTo>
                  <a:cubicBezTo>
                    <a:pt x="23" y="2557"/>
                    <a:pt x="45" y="2563"/>
                    <a:pt x="68" y="2566"/>
                  </a:cubicBezTo>
                  <a:cubicBezTo>
                    <a:pt x="464" y="2642"/>
                    <a:pt x="783" y="2685"/>
                    <a:pt x="1125" y="2706"/>
                  </a:cubicBezTo>
                  <a:cubicBezTo>
                    <a:pt x="1176" y="2708"/>
                    <a:pt x="1228" y="2708"/>
                    <a:pt x="1278" y="2708"/>
                  </a:cubicBezTo>
                  <a:cubicBezTo>
                    <a:pt x="1446" y="2672"/>
                    <a:pt x="1613" y="2630"/>
                    <a:pt x="1778" y="2586"/>
                  </a:cubicBezTo>
                  <a:cubicBezTo>
                    <a:pt x="2259" y="2455"/>
                    <a:pt x="2732" y="2275"/>
                    <a:pt x="3183" y="2063"/>
                  </a:cubicBezTo>
                  <a:cubicBezTo>
                    <a:pt x="4116" y="1631"/>
                    <a:pt x="4957" y="1020"/>
                    <a:pt x="5708" y="324"/>
                  </a:cubicBezTo>
                  <a:cubicBezTo>
                    <a:pt x="5783" y="253"/>
                    <a:pt x="5787" y="132"/>
                    <a:pt x="5718" y="59"/>
                  </a:cubicBezTo>
                  <a:cubicBezTo>
                    <a:pt x="5691" y="29"/>
                    <a:pt x="5655" y="10"/>
                    <a:pt x="5617" y="3"/>
                  </a:cubicBezTo>
                  <a:cubicBezTo>
                    <a:pt x="5606" y="2"/>
                    <a:pt x="5595" y="1"/>
                    <a:pt x="5584" y="1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1" name="Google Shape;6651;p16"/>
            <p:cNvSpPr/>
            <p:nvPr/>
          </p:nvSpPr>
          <p:spPr>
            <a:xfrm>
              <a:off x="5065825" y="5193050"/>
              <a:ext cx="169825" cy="128525"/>
            </a:xfrm>
            <a:custGeom>
              <a:avLst/>
              <a:gdLst/>
              <a:ahLst/>
              <a:cxnLst/>
              <a:rect l="l" t="t" r="r" b="b"/>
              <a:pathLst>
                <a:path w="6793" h="5141" extrusionOk="0">
                  <a:moveTo>
                    <a:pt x="3683" y="3156"/>
                  </a:moveTo>
                  <a:cubicBezTo>
                    <a:pt x="3668" y="3167"/>
                    <a:pt x="3654" y="3178"/>
                    <a:pt x="3639" y="3189"/>
                  </a:cubicBezTo>
                  <a:lnTo>
                    <a:pt x="3639" y="3189"/>
                  </a:lnTo>
                  <a:cubicBezTo>
                    <a:pt x="3654" y="3178"/>
                    <a:pt x="3669" y="3167"/>
                    <a:pt x="3683" y="3156"/>
                  </a:cubicBezTo>
                  <a:close/>
                  <a:moveTo>
                    <a:pt x="6662" y="1"/>
                  </a:moveTo>
                  <a:cubicBezTo>
                    <a:pt x="6617" y="1"/>
                    <a:pt x="6572" y="22"/>
                    <a:pt x="6547" y="65"/>
                  </a:cubicBezTo>
                  <a:cubicBezTo>
                    <a:pt x="6426" y="276"/>
                    <a:pt x="6296" y="477"/>
                    <a:pt x="6149" y="675"/>
                  </a:cubicBezTo>
                  <a:cubicBezTo>
                    <a:pt x="5988" y="885"/>
                    <a:pt x="5826" y="1096"/>
                    <a:pt x="5654" y="1297"/>
                  </a:cubicBezTo>
                  <a:cubicBezTo>
                    <a:pt x="5457" y="1524"/>
                    <a:pt x="5247" y="1740"/>
                    <a:pt x="5036" y="1954"/>
                  </a:cubicBezTo>
                  <a:cubicBezTo>
                    <a:pt x="4818" y="2179"/>
                    <a:pt x="4591" y="2396"/>
                    <a:pt x="4354" y="2606"/>
                  </a:cubicBezTo>
                  <a:cubicBezTo>
                    <a:pt x="4118" y="2817"/>
                    <a:pt x="3870" y="3013"/>
                    <a:pt x="3618" y="3206"/>
                  </a:cubicBezTo>
                  <a:cubicBezTo>
                    <a:pt x="3626" y="3200"/>
                    <a:pt x="3633" y="3194"/>
                    <a:pt x="3639" y="3189"/>
                  </a:cubicBezTo>
                  <a:lnTo>
                    <a:pt x="3639" y="3189"/>
                  </a:lnTo>
                  <a:cubicBezTo>
                    <a:pt x="3409" y="3362"/>
                    <a:pt x="3170" y="3527"/>
                    <a:pt x="2920" y="3674"/>
                  </a:cubicBezTo>
                  <a:cubicBezTo>
                    <a:pt x="2665" y="3825"/>
                    <a:pt x="2402" y="3959"/>
                    <a:pt x="2128" y="4075"/>
                  </a:cubicBezTo>
                  <a:cubicBezTo>
                    <a:pt x="1840" y="4188"/>
                    <a:pt x="1544" y="4276"/>
                    <a:pt x="1240" y="4321"/>
                  </a:cubicBezTo>
                  <a:cubicBezTo>
                    <a:pt x="1121" y="4333"/>
                    <a:pt x="1003" y="4340"/>
                    <a:pt x="885" y="4340"/>
                  </a:cubicBezTo>
                  <a:cubicBezTo>
                    <a:pt x="798" y="4340"/>
                    <a:pt x="711" y="4336"/>
                    <a:pt x="624" y="4328"/>
                  </a:cubicBezTo>
                  <a:cubicBezTo>
                    <a:pt x="589" y="4322"/>
                    <a:pt x="555" y="4318"/>
                    <a:pt x="519" y="4310"/>
                  </a:cubicBezTo>
                  <a:cubicBezTo>
                    <a:pt x="481" y="4304"/>
                    <a:pt x="444" y="4300"/>
                    <a:pt x="408" y="4300"/>
                  </a:cubicBezTo>
                  <a:cubicBezTo>
                    <a:pt x="343" y="4300"/>
                    <a:pt x="280" y="4313"/>
                    <a:pt x="217" y="4349"/>
                  </a:cubicBezTo>
                  <a:cubicBezTo>
                    <a:pt x="124" y="4404"/>
                    <a:pt x="55" y="4493"/>
                    <a:pt x="28" y="4599"/>
                  </a:cubicBezTo>
                  <a:cubicBezTo>
                    <a:pt x="0" y="4701"/>
                    <a:pt x="15" y="4810"/>
                    <a:pt x="67" y="4901"/>
                  </a:cubicBezTo>
                  <a:cubicBezTo>
                    <a:pt x="115" y="4990"/>
                    <a:pt x="213" y="5075"/>
                    <a:pt x="316" y="5090"/>
                  </a:cubicBezTo>
                  <a:cubicBezTo>
                    <a:pt x="472" y="5118"/>
                    <a:pt x="627" y="5133"/>
                    <a:pt x="785" y="5139"/>
                  </a:cubicBezTo>
                  <a:cubicBezTo>
                    <a:pt x="803" y="5140"/>
                    <a:pt x="822" y="5140"/>
                    <a:pt x="841" y="5140"/>
                  </a:cubicBezTo>
                  <a:cubicBezTo>
                    <a:pt x="1000" y="5140"/>
                    <a:pt x="1159" y="5119"/>
                    <a:pt x="1315" y="5096"/>
                  </a:cubicBezTo>
                  <a:cubicBezTo>
                    <a:pt x="1649" y="5047"/>
                    <a:pt x="1968" y="4931"/>
                    <a:pt x="2276" y="4799"/>
                  </a:cubicBezTo>
                  <a:cubicBezTo>
                    <a:pt x="2599" y="4659"/>
                    <a:pt x="2903" y="4480"/>
                    <a:pt x="3193" y="4283"/>
                  </a:cubicBezTo>
                  <a:cubicBezTo>
                    <a:pt x="3527" y="4059"/>
                    <a:pt x="3844" y="3808"/>
                    <a:pt x="4150" y="3543"/>
                  </a:cubicBezTo>
                  <a:cubicBezTo>
                    <a:pt x="4439" y="3292"/>
                    <a:pt x="4703" y="3012"/>
                    <a:pt x="4963" y="2728"/>
                  </a:cubicBezTo>
                  <a:cubicBezTo>
                    <a:pt x="5219" y="2453"/>
                    <a:pt x="5456" y="2166"/>
                    <a:pt x="5680" y="1866"/>
                  </a:cubicBezTo>
                  <a:cubicBezTo>
                    <a:pt x="5780" y="1734"/>
                    <a:pt x="5875" y="1596"/>
                    <a:pt x="5974" y="1455"/>
                  </a:cubicBezTo>
                  <a:cubicBezTo>
                    <a:pt x="6077" y="1309"/>
                    <a:pt x="6182" y="1161"/>
                    <a:pt x="6277" y="1010"/>
                  </a:cubicBezTo>
                  <a:cubicBezTo>
                    <a:pt x="6369" y="871"/>
                    <a:pt x="6449" y="723"/>
                    <a:pt x="6534" y="578"/>
                  </a:cubicBezTo>
                  <a:cubicBezTo>
                    <a:pt x="6612" y="447"/>
                    <a:pt x="6686" y="315"/>
                    <a:pt x="6760" y="181"/>
                  </a:cubicBezTo>
                  <a:cubicBezTo>
                    <a:pt x="6793" y="124"/>
                    <a:pt x="6771" y="49"/>
                    <a:pt x="6714" y="13"/>
                  </a:cubicBezTo>
                  <a:cubicBezTo>
                    <a:pt x="6702" y="6"/>
                    <a:pt x="6691" y="3"/>
                    <a:pt x="6678" y="2"/>
                  </a:cubicBezTo>
                  <a:cubicBezTo>
                    <a:pt x="6672" y="1"/>
                    <a:pt x="6667" y="1"/>
                    <a:pt x="6662" y="1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2" name="Google Shape;6652;p16"/>
            <p:cNvSpPr/>
            <p:nvPr/>
          </p:nvSpPr>
          <p:spPr>
            <a:xfrm>
              <a:off x="4921450" y="5002775"/>
              <a:ext cx="35000" cy="132025"/>
            </a:xfrm>
            <a:custGeom>
              <a:avLst/>
              <a:gdLst/>
              <a:ahLst/>
              <a:cxnLst/>
              <a:rect l="l" t="t" r="r" b="b"/>
              <a:pathLst>
                <a:path w="1400" h="5281" extrusionOk="0">
                  <a:moveTo>
                    <a:pt x="1242" y="0"/>
                  </a:moveTo>
                  <a:cubicBezTo>
                    <a:pt x="1168" y="2"/>
                    <a:pt x="1103" y="66"/>
                    <a:pt x="1103" y="144"/>
                  </a:cubicBezTo>
                  <a:cubicBezTo>
                    <a:pt x="1112" y="489"/>
                    <a:pt x="1090" y="833"/>
                    <a:pt x="1049" y="1177"/>
                  </a:cubicBezTo>
                  <a:cubicBezTo>
                    <a:pt x="1049" y="1162"/>
                    <a:pt x="1053" y="1149"/>
                    <a:pt x="1053" y="1136"/>
                  </a:cubicBezTo>
                  <a:lnTo>
                    <a:pt x="1053" y="1136"/>
                  </a:lnTo>
                  <a:cubicBezTo>
                    <a:pt x="965" y="1790"/>
                    <a:pt x="810" y="2429"/>
                    <a:pt x="626" y="3061"/>
                  </a:cubicBezTo>
                  <a:cubicBezTo>
                    <a:pt x="437" y="3723"/>
                    <a:pt x="216" y="4379"/>
                    <a:pt x="29" y="5043"/>
                  </a:cubicBezTo>
                  <a:cubicBezTo>
                    <a:pt x="0" y="5142"/>
                    <a:pt x="65" y="5247"/>
                    <a:pt x="164" y="5274"/>
                  </a:cubicBezTo>
                  <a:cubicBezTo>
                    <a:pt x="179" y="5278"/>
                    <a:pt x="195" y="5280"/>
                    <a:pt x="210" y="5280"/>
                  </a:cubicBezTo>
                  <a:cubicBezTo>
                    <a:pt x="294" y="5280"/>
                    <a:pt x="372" y="5223"/>
                    <a:pt x="395" y="5138"/>
                  </a:cubicBezTo>
                  <a:cubicBezTo>
                    <a:pt x="609" y="4319"/>
                    <a:pt x="862" y="3509"/>
                    <a:pt x="1069" y="2688"/>
                  </a:cubicBezTo>
                  <a:cubicBezTo>
                    <a:pt x="1174" y="2262"/>
                    <a:pt x="1263" y="1833"/>
                    <a:pt x="1320" y="1398"/>
                  </a:cubicBezTo>
                  <a:cubicBezTo>
                    <a:pt x="1376" y="980"/>
                    <a:pt x="1399" y="560"/>
                    <a:pt x="1388" y="138"/>
                  </a:cubicBezTo>
                  <a:cubicBezTo>
                    <a:pt x="1386" y="69"/>
                    <a:pt x="1336" y="12"/>
                    <a:pt x="1271" y="0"/>
                  </a:cubicBezTo>
                  <a:cubicBezTo>
                    <a:pt x="1268" y="1"/>
                    <a:pt x="1265" y="1"/>
                    <a:pt x="1263" y="1"/>
                  </a:cubicBezTo>
                  <a:cubicBezTo>
                    <a:pt x="1257" y="1"/>
                    <a:pt x="1250" y="0"/>
                    <a:pt x="1242" y="0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3" name="Google Shape;6653;p16"/>
            <p:cNvSpPr/>
            <p:nvPr/>
          </p:nvSpPr>
          <p:spPr>
            <a:xfrm>
              <a:off x="4913050" y="4993325"/>
              <a:ext cx="59950" cy="141450"/>
            </a:xfrm>
            <a:custGeom>
              <a:avLst/>
              <a:gdLst/>
              <a:ahLst/>
              <a:cxnLst/>
              <a:rect l="l" t="t" r="r" b="b"/>
              <a:pathLst>
                <a:path w="2398" h="5658" extrusionOk="0">
                  <a:moveTo>
                    <a:pt x="1293" y="2801"/>
                  </a:moveTo>
                  <a:lnTo>
                    <a:pt x="1293" y="2801"/>
                  </a:lnTo>
                  <a:cubicBezTo>
                    <a:pt x="1291" y="2806"/>
                    <a:pt x="1289" y="2811"/>
                    <a:pt x="1287" y="2816"/>
                  </a:cubicBezTo>
                  <a:lnTo>
                    <a:pt x="1287" y="2816"/>
                  </a:lnTo>
                  <a:cubicBezTo>
                    <a:pt x="1289" y="2811"/>
                    <a:pt x="1291" y="2806"/>
                    <a:pt x="1293" y="2801"/>
                  </a:cubicBezTo>
                  <a:close/>
                  <a:moveTo>
                    <a:pt x="1287" y="2816"/>
                  </a:moveTo>
                  <a:lnTo>
                    <a:pt x="1287" y="2816"/>
                  </a:lnTo>
                  <a:cubicBezTo>
                    <a:pt x="1284" y="2823"/>
                    <a:pt x="1281" y="2830"/>
                    <a:pt x="1278" y="2836"/>
                  </a:cubicBezTo>
                  <a:cubicBezTo>
                    <a:pt x="1282" y="2829"/>
                    <a:pt x="1284" y="2823"/>
                    <a:pt x="1287" y="2816"/>
                  </a:cubicBezTo>
                  <a:close/>
                  <a:moveTo>
                    <a:pt x="2179" y="0"/>
                  </a:moveTo>
                  <a:cubicBezTo>
                    <a:pt x="2126" y="3"/>
                    <a:pt x="2073" y="26"/>
                    <a:pt x="2035" y="64"/>
                  </a:cubicBezTo>
                  <a:cubicBezTo>
                    <a:pt x="1994" y="107"/>
                    <a:pt x="1981" y="156"/>
                    <a:pt x="1975" y="214"/>
                  </a:cubicBezTo>
                  <a:cubicBezTo>
                    <a:pt x="1971" y="275"/>
                    <a:pt x="1961" y="337"/>
                    <a:pt x="1953" y="400"/>
                  </a:cubicBezTo>
                  <a:cubicBezTo>
                    <a:pt x="1958" y="381"/>
                    <a:pt x="1959" y="361"/>
                    <a:pt x="1963" y="345"/>
                  </a:cubicBezTo>
                  <a:lnTo>
                    <a:pt x="1963" y="345"/>
                  </a:lnTo>
                  <a:cubicBezTo>
                    <a:pt x="1907" y="775"/>
                    <a:pt x="1817" y="1197"/>
                    <a:pt x="1702" y="1613"/>
                  </a:cubicBezTo>
                  <a:cubicBezTo>
                    <a:pt x="1590" y="2018"/>
                    <a:pt x="1449" y="2416"/>
                    <a:pt x="1293" y="2806"/>
                  </a:cubicBezTo>
                  <a:cubicBezTo>
                    <a:pt x="1297" y="2797"/>
                    <a:pt x="1300" y="2790"/>
                    <a:pt x="1304" y="2783"/>
                  </a:cubicBezTo>
                  <a:lnTo>
                    <a:pt x="1304" y="2783"/>
                  </a:lnTo>
                  <a:cubicBezTo>
                    <a:pt x="951" y="3641"/>
                    <a:pt x="516" y="4463"/>
                    <a:pt x="69" y="5275"/>
                  </a:cubicBezTo>
                  <a:cubicBezTo>
                    <a:pt x="0" y="5394"/>
                    <a:pt x="39" y="5555"/>
                    <a:pt x="162" y="5624"/>
                  </a:cubicBezTo>
                  <a:cubicBezTo>
                    <a:pt x="201" y="5647"/>
                    <a:pt x="245" y="5658"/>
                    <a:pt x="288" y="5658"/>
                  </a:cubicBezTo>
                  <a:cubicBezTo>
                    <a:pt x="377" y="5658"/>
                    <a:pt x="466" y="5612"/>
                    <a:pt x="511" y="5529"/>
                  </a:cubicBezTo>
                  <a:cubicBezTo>
                    <a:pt x="970" y="4696"/>
                    <a:pt x="1393" y="3844"/>
                    <a:pt x="1738" y="2959"/>
                  </a:cubicBezTo>
                  <a:cubicBezTo>
                    <a:pt x="1906" y="2527"/>
                    <a:pt x="2047" y="2083"/>
                    <a:pt x="2160" y="1635"/>
                  </a:cubicBezTo>
                  <a:cubicBezTo>
                    <a:pt x="2277" y="1165"/>
                    <a:pt x="2351" y="688"/>
                    <a:pt x="2389" y="207"/>
                  </a:cubicBezTo>
                  <a:cubicBezTo>
                    <a:pt x="2397" y="108"/>
                    <a:pt x="2310" y="23"/>
                    <a:pt x="2216" y="6"/>
                  </a:cubicBezTo>
                  <a:cubicBezTo>
                    <a:pt x="2203" y="0"/>
                    <a:pt x="2190" y="0"/>
                    <a:pt x="2179" y="0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4" name="Google Shape;6654;p16"/>
            <p:cNvSpPr/>
            <p:nvPr/>
          </p:nvSpPr>
          <p:spPr>
            <a:xfrm>
              <a:off x="4908375" y="5003675"/>
              <a:ext cx="99100" cy="180800"/>
            </a:xfrm>
            <a:custGeom>
              <a:avLst/>
              <a:gdLst/>
              <a:ahLst/>
              <a:cxnLst/>
              <a:rect l="l" t="t" r="r" b="b"/>
              <a:pathLst>
                <a:path w="3964" h="7232" extrusionOk="0">
                  <a:moveTo>
                    <a:pt x="3115" y="1905"/>
                  </a:moveTo>
                  <a:cubicBezTo>
                    <a:pt x="3114" y="1905"/>
                    <a:pt x="3114" y="1906"/>
                    <a:pt x="3114" y="1906"/>
                  </a:cubicBezTo>
                  <a:cubicBezTo>
                    <a:pt x="3114" y="1906"/>
                    <a:pt x="3114" y="1905"/>
                    <a:pt x="3115" y="1905"/>
                  </a:cubicBezTo>
                  <a:close/>
                  <a:moveTo>
                    <a:pt x="3103" y="1930"/>
                  </a:moveTo>
                  <a:cubicBezTo>
                    <a:pt x="3102" y="1933"/>
                    <a:pt x="3101" y="1937"/>
                    <a:pt x="3100" y="1941"/>
                  </a:cubicBezTo>
                  <a:cubicBezTo>
                    <a:pt x="3101" y="1937"/>
                    <a:pt x="3102" y="1934"/>
                    <a:pt x="3103" y="1930"/>
                  </a:cubicBezTo>
                  <a:close/>
                  <a:moveTo>
                    <a:pt x="3100" y="1941"/>
                  </a:moveTo>
                  <a:cubicBezTo>
                    <a:pt x="3100" y="1941"/>
                    <a:pt x="3099" y="1941"/>
                    <a:pt x="3099" y="1942"/>
                  </a:cubicBezTo>
                  <a:lnTo>
                    <a:pt x="3099" y="1942"/>
                  </a:lnTo>
                  <a:cubicBezTo>
                    <a:pt x="3099" y="1941"/>
                    <a:pt x="3100" y="1941"/>
                    <a:pt x="3100" y="1941"/>
                  </a:cubicBezTo>
                  <a:close/>
                  <a:moveTo>
                    <a:pt x="3794" y="0"/>
                  </a:moveTo>
                  <a:cubicBezTo>
                    <a:pt x="3719" y="0"/>
                    <a:pt x="3645" y="48"/>
                    <a:pt x="3631" y="121"/>
                  </a:cubicBezTo>
                  <a:cubicBezTo>
                    <a:pt x="3522" y="734"/>
                    <a:pt x="3343" y="1328"/>
                    <a:pt x="3115" y="1905"/>
                  </a:cubicBezTo>
                  <a:lnTo>
                    <a:pt x="3115" y="1905"/>
                  </a:lnTo>
                  <a:cubicBezTo>
                    <a:pt x="3115" y="1905"/>
                    <a:pt x="3115" y="1905"/>
                    <a:pt x="3116" y="1905"/>
                  </a:cubicBezTo>
                  <a:lnTo>
                    <a:pt x="3116" y="1905"/>
                  </a:lnTo>
                  <a:cubicBezTo>
                    <a:pt x="3114" y="1906"/>
                    <a:pt x="3114" y="1910"/>
                    <a:pt x="3113" y="1912"/>
                  </a:cubicBezTo>
                  <a:cubicBezTo>
                    <a:pt x="3113" y="1910"/>
                    <a:pt x="3114" y="1908"/>
                    <a:pt x="3114" y="1908"/>
                  </a:cubicBezTo>
                  <a:lnTo>
                    <a:pt x="3114" y="1908"/>
                  </a:lnTo>
                  <a:cubicBezTo>
                    <a:pt x="3110" y="1914"/>
                    <a:pt x="3106" y="1922"/>
                    <a:pt x="3103" y="1930"/>
                  </a:cubicBezTo>
                  <a:lnTo>
                    <a:pt x="3103" y="1930"/>
                  </a:lnTo>
                  <a:cubicBezTo>
                    <a:pt x="3106" y="1923"/>
                    <a:pt x="3110" y="1918"/>
                    <a:pt x="3113" y="1912"/>
                  </a:cubicBezTo>
                  <a:lnTo>
                    <a:pt x="3113" y="1912"/>
                  </a:lnTo>
                  <a:cubicBezTo>
                    <a:pt x="3108" y="1922"/>
                    <a:pt x="3103" y="1934"/>
                    <a:pt x="3099" y="1944"/>
                  </a:cubicBezTo>
                  <a:lnTo>
                    <a:pt x="3099" y="1944"/>
                  </a:lnTo>
                  <a:cubicBezTo>
                    <a:pt x="3099" y="1943"/>
                    <a:pt x="3099" y="1943"/>
                    <a:pt x="3099" y="1942"/>
                  </a:cubicBezTo>
                  <a:lnTo>
                    <a:pt x="3099" y="1942"/>
                  </a:lnTo>
                  <a:cubicBezTo>
                    <a:pt x="3098" y="1944"/>
                    <a:pt x="3097" y="1947"/>
                    <a:pt x="3096" y="1949"/>
                  </a:cubicBezTo>
                  <a:lnTo>
                    <a:pt x="3096" y="1949"/>
                  </a:lnTo>
                  <a:cubicBezTo>
                    <a:pt x="3096" y="1949"/>
                    <a:pt x="3096" y="1950"/>
                    <a:pt x="3096" y="1951"/>
                  </a:cubicBezTo>
                  <a:cubicBezTo>
                    <a:pt x="3096" y="1951"/>
                    <a:pt x="3096" y="1950"/>
                    <a:pt x="3096" y="1950"/>
                  </a:cubicBezTo>
                  <a:lnTo>
                    <a:pt x="3096" y="1950"/>
                  </a:lnTo>
                  <a:cubicBezTo>
                    <a:pt x="2736" y="2817"/>
                    <a:pt x="2268" y="3633"/>
                    <a:pt x="1755" y="4420"/>
                  </a:cubicBezTo>
                  <a:cubicBezTo>
                    <a:pt x="1484" y="4835"/>
                    <a:pt x="1198" y="5238"/>
                    <a:pt x="911" y="5642"/>
                  </a:cubicBezTo>
                  <a:cubicBezTo>
                    <a:pt x="625" y="6041"/>
                    <a:pt x="336" y="6438"/>
                    <a:pt x="46" y="6834"/>
                  </a:cubicBezTo>
                  <a:cubicBezTo>
                    <a:pt x="5" y="6889"/>
                    <a:pt x="0" y="6976"/>
                    <a:pt x="20" y="7038"/>
                  </a:cubicBezTo>
                  <a:cubicBezTo>
                    <a:pt x="39" y="7105"/>
                    <a:pt x="82" y="7161"/>
                    <a:pt x="142" y="7197"/>
                  </a:cubicBezTo>
                  <a:cubicBezTo>
                    <a:pt x="183" y="7220"/>
                    <a:pt x="230" y="7231"/>
                    <a:pt x="276" y="7231"/>
                  </a:cubicBezTo>
                  <a:cubicBezTo>
                    <a:pt x="300" y="7231"/>
                    <a:pt x="325" y="7228"/>
                    <a:pt x="348" y="7222"/>
                  </a:cubicBezTo>
                  <a:cubicBezTo>
                    <a:pt x="417" y="7203"/>
                    <a:pt x="464" y="7157"/>
                    <a:pt x="506" y="7098"/>
                  </a:cubicBezTo>
                  <a:cubicBezTo>
                    <a:pt x="862" y="6574"/>
                    <a:pt x="1231" y="6056"/>
                    <a:pt x="1585" y="5527"/>
                  </a:cubicBezTo>
                  <a:cubicBezTo>
                    <a:pt x="1958" y="4973"/>
                    <a:pt x="2311" y="4405"/>
                    <a:pt x="2639" y="3821"/>
                  </a:cubicBezTo>
                  <a:cubicBezTo>
                    <a:pt x="2942" y="3275"/>
                    <a:pt x="3209" y="2709"/>
                    <a:pt x="3437" y="2127"/>
                  </a:cubicBezTo>
                  <a:cubicBezTo>
                    <a:pt x="3677" y="1505"/>
                    <a:pt x="3848" y="863"/>
                    <a:pt x="3949" y="204"/>
                  </a:cubicBezTo>
                  <a:cubicBezTo>
                    <a:pt x="3963" y="116"/>
                    <a:pt x="3926" y="29"/>
                    <a:pt x="3834" y="4"/>
                  </a:cubicBezTo>
                  <a:cubicBezTo>
                    <a:pt x="3831" y="4"/>
                    <a:pt x="3827" y="3"/>
                    <a:pt x="3825" y="3"/>
                  </a:cubicBezTo>
                  <a:cubicBezTo>
                    <a:pt x="3815" y="1"/>
                    <a:pt x="3804" y="0"/>
                    <a:pt x="3794" y="0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5" name="Google Shape;6655;p16"/>
            <p:cNvSpPr/>
            <p:nvPr/>
          </p:nvSpPr>
          <p:spPr>
            <a:xfrm>
              <a:off x="4917000" y="5012575"/>
              <a:ext cx="110200" cy="159025"/>
            </a:xfrm>
            <a:custGeom>
              <a:avLst/>
              <a:gdLst/>
              <a:ahLst/>
              <a:cxnLst/>
              <a:rect l="l" t="t" r="r" b="b"/>
              <a:pathLst>
                <a:path w="4408" h="6361" extrusionOk="0">
                  <a:moveTo>
                    <a:pt x="3902" y="776"/>
                  </a:moveTo>
                  <a:cubicBezTo>
                    <a:pt x="3898" y="785"/>
                    <a:pt x="3896" y="794"/>
                    <a:pt x="3893" y="801"/>
                  </a:cubicBezTo>
                  <a:lnTo>
                    <a:pt x="3893" y="801"/>
                  </a:lnTo>
                  <a:cubicBezTo>
                    <a:pt x="3894" y="800"/>
                    <a:pt x="3895" y="798"/>
                    <a:pt x="3895" y="796"/>
                  </a:cubicBezTo>
                  <a:cubicBezTo>
                    <a:pt x="3897" y="789"/>
                    <a:pt x="3900" y="785"/>
                    <a:pt x="3902" y="776"/>
                  </a:cubicBezTo>
                  <a:close/>
                  <a:moveTo>
                    <a:pt x="3893" y="801"/>
                  </a:moveTo>
                  <a:cubicBezTo>
                    <a:pt x="3893" y="801"/>
                    <a:pt x="3892" y="801"/>
                    <a:pt x="3892" y="802"/>
                  </a:cubicBezTo>
                  <a:cubicBezTo>
                    <a:pt x="3893" y="801"/>
                    <a:pt x="3893" y="801"/>
                    <a:pt x="3893" y="801"/>
                  </a:cubicBezTo>
                  <a:close/>
                  <a:moveTo>
                    <a:pt x="3892" y="805"/>
                  </a:moveTo>
                  <a:cubicBezTo>
                    <a:pt x="3891" y="805"/>
                    <a:pt x="3891" y="806"/>
                    <a:pt x="3891" y="806"/>
                  </a:cubicBezTo>
                  <a:lnTo>
                    <a:pt x="3891" y="806"/>
                  </a:lnTo>
                  <a:cubicBezTo>
                    <a:pt x="3891" y="806"/>
                    <a:pt x="3892" y="805"/>
                    <a:pt x="3892" y="805"/>
                  </a:cubicBezTo>
                  <a:close/>
                  <a:moveTo>
                    <a:pt x="4267" y="1"/>
                  </a:moveTo>
                  <a:cubicBezTo>
                    <a:pt x="4208" y="1"/>
                    <a:pt x="4160" y="38"/>
                    <a:pt x="4142" y="94"/>
                  </a:cubicBezTo>
                  <a:cubicBezTo>
                    <a:pt x="4072" y="326"/>
                    <a:pt x="3991" y="552"/>
                    <a:pt x="3902" y="779"/>
                  </a:cubicBezTo>
                  <a:cubicBezTo>
                    <a:pt x="3904" y="776"/>
                    <a:pt x="3904" y="774"/>
                    <a:pt x="3905" y="773"/>
                  </a:cubicBezTo>
                  <a:lnTo>
                    <a:pt x="3905" y="773"/>
                  </a:lnTo>
                  <a:cubicBezTo>
                    <a:pt x="3902" y="782"/>
                    <a:pt x="3898" y="789"/>
                    <a:pt x="3895" y="797"/>
                  </a:cubicBezTo>
                  <a:cubicBezTo>
                    <a:pt x="3893" y="800"/>
                    <a:pt x="3893" y="802"/>
                    <a:pt x="3892" y="804"/>
                  </a:cubicBezTo>
                  <a:lnTo>
                    <a:pt x="3892" y="804"/>
                  </a:lnTo>
                  <a:cubicBezTo>
                    <a:pt x="3892" y="804"/>
                    <a:pt x="3892" y="804"/>
                    <a:pt x="3892" y="805"/>
                  </a:cubicBezTo>
                  <a:lnTo>
                    <a:pt x="3892" y="805"/>
                  </a:lnTo>
                  <a:cubicBezTo>
                    <a:pt x="3892" y="805"/>
                    <a:pt x="3892" y="805"/>
                    <a:pt x="3892" y="804"/>
                  </a:cubicBezTo>
                  <a:lnTo>
                    <a:pt x="3892" y="804"/>
                  </a:lnTo>
                  <a:cubicBezTo>
                    <a:pt x="3892" y="805"/>
                    <a:pt x="3891" y="806"/>
                    <a:pt x="3891" y="808"/>
                  </a:cubicBezTo>
                  <a:cubicBezTo>
                    <a:pt x="3891" y="807"/>
                    <a:pt x="3891" y="807"/>
                    <a:pt x="3891" y="806"/>
                  </a:cubicBezTo>
                  <a:lnTo>
                    <a:pt x="3891" y="806"/>
                  </a:lnTo>
                  <a:cubicBezTo>
                    <a:pt x="3702" y="1255"/>
                    <a:pt x="3480" y="1685"/>
                    <a:pt x="3230" y="2100"/>
                  </a:cubicBezTo>
                  <a:cubicBezTo>
                    <a:pt x="2979" y="2514"/>
                    <a:pt x="2700" y="2911"/>
                    <a:pt x="2408" y="3297"/>
                  </a:cubicBezTo>
                  <a:lnTo>
                    <a:pt x="2408" y="3297"/>
                  </a:lnTo>
                  <a:cubicBezTo>
                    <a:pt x="2408" y="3296"/>
                    <a:pt x="2408" y="3296"/>
                    <a:pt x="2409" y="3295"/>
                  </a:cubicBezTo>
                  <a:lnTo>
                    <a:pt x="2409" y="3295"/>
                  </a:lnTo>
                  <a:cubicBezTo>
                    <a:pt x="2408" y="3296"/>
                    <a:pt x="2408" y="3297"/>
                    <a:pt x="2407" y="3297"/>
                  </a:cubicBezTo>
                  <a:lnTo>
                    <a:pt x="2407" y="3297"/>
                  </a:lnTo>
                  <a:cubicBezTo>
                    <a:pt x="2407" y="3297"/>
                    <a:pt x="2407" y="3297"/>
                    <a:pt x="2408" y="3297"/>
                  </a:cubicBezTo>
                  <a:lnTo>
                    <a:pt x="2408" y="3297"/>
                  </a:lnTo>
                  <a:cubicBezTo>
                    <a:pt x="2405" y="3299"/>
                    <a:pt x="2403" y="3302"/>
                    <a:pt x="2402" y="3304"/>
                  </a:cubicBezTo>
                  <a:lnTo>
                    <a:pt x="2402" y="3304"/>
                  </a:lnTo>
                  <a:cubicBezTo>
                    <a:pt x="2403" y="3302"/>
                    <a:pt x="2405" y="3300"/>
                    <a:pt x="2407" y="3297"/>
                  </a:cubicBezTo>
                  <a:lnTo>
                    <a:pt x="2407" y="3297"/>
                  </a:lnTo>
                  <a:cubicBezTo>
                    <a:pt x="2399" y="3309"/>
                    <a:pt x="2390" y="3320"/>
                    <a:pt x="2381" y="3331"/>
                  </a:cubicBezTo>
                  <a:cubicBezTo>
                    <a:pt x="2388" y="3322"/>
                    <a:pt x="2394" y="3314"/>
                    <a:pt x="2402" y="3304"/>
                  </a:cubicBezTo>
                  <a:lnTo>
                    <a:pt x="2402" y="3304"/>
                  </a:lnTo>
                  <a:cubicBezTo>
                    <a:pt x="2045" y="3766"/>
                    <a:pt x="1669" y="4207"/>
                    <a:pt x="1285" y="4644"/>
                  </a:cubicBezTo>
                  <a:cubicBezTo>
                    <a:pt x="882" y="5101"/>
                    <a:pt x="467" y="5547"/>
                    <a:pt x="63" y="6005"/>
                  </a:cubicBezTo>
                  <a:cubicBezTo>
                    <a:pt x="24" y="6049"/>
                    <a:pt x="0" y="6099"/>
                    <a:pt x="3" y="6156"/>
                  </a:cubicBezTo>
                  <a:cubicBezTo>
                    <a:pt x="4" y="6209"/>
                    <a:pt x="26" y="6264"/>
                    <a:pt x="63" y="6301"/>
                  </a:cubicBezTo>
                  <a:cubicBezTo>
                    <a:pt x="103" y="6340"/>
                    <a:pt x="161" y="6361"/>
                    <a:pt x="218" y="6361"/>
                  </a:cubicBezTo>
                  <a:cubicBezTo>
                    <a:pt x="272" y="6361"/>
                    <a:pt x="325" y="6342"/>
                    <a:pt x="362" y="6300"/>
                  </a:cubicBezTo>
                  <a:cubicBezTo>
                    <a:pt x="1169" y="5361"/>
                    <a:pt x="1995" y="4434"/>
                    <a:pt x="2728" y="3432"/>
                  </a:cubicBezTo>
                  <a:cubicBezTo>
                    <a:pt x="3087" y="2940"/>
                    <a:pt x="3416" y="2429"/>
                    <a:pt x="3701" y="1890"/>
                  </a:cubicBezTo>
                  <a:cubicBezTo>
                    <a:pt x="3991" y="1339"/>
                    <a:pt x="4221" y="757"/>
                    <a:pt x="4391" y="157"/>
                  </a:cubicBezTo>
                  <a:cubicBezTo>
                    <a:pt x="4408" y="91"/>
                    <a:pt x="4365" y="20"/>
                    <a:pt x="4300" y="5"/>
                  </a:cubicBezTo>
                  <a:cubicBezTo>
                    <a:pt x="4299" y="5"/>
                    <a:pt x="4295" y="3"/>
                    <a:pt x="4293" y="3"/>
                  </a:cubicBezTo>
                  <a:cubicBezTo>
                    <a:pt x="4284" y="2"/>
                    <a:pt x="4275" y="1"/>
                    <a:pt x="4267" y="1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6" name="Google Shape;6656;p16"/>
            <p:cNvSpPr/>
            <p:nvPr/>
          </p:nvSpPr>
          <p:spPr>
            <a:xfrm>
              <a:off x="4929950" y="5067025"/>
              <a:ext cx="89925" cy="102575"/>
            </a:xfrm>
            <a:custGeom>
              <a:avLst/>
              <a:gdLst/>
              <a:ahLst/>
              <a:cxnLst/>
              <a:rect l="l" t="t" r="r" b="b"/>
              <a:pathLst>
                <a:path w="3597" h="4103" extrusionOk="0">
                  <a:moveTo>
                    <a:pt x="2580" y="1050"/>
                  </a:moveTo>
                  <a:cubicBezTo>
                    <a:pt x="2578" y="1051"/>
                    <a:pt x="2578" y="1052"/>
                    <a:pt x="2577" y="1053"/>
                  </a:cubicBezTo>
                  <a:lnTo>
                    <a:pt x="2577" y="1053"/>
                  </a:lnTo>
                  <a:cubicBezTo>
                    <a:pt x="2578" y="1052"/>
                    <a:pt x="2579" y="1050"/>
                    <a:pt x="2580" y="1050"/>
                  </a:cubicBezTo>
                  <a:close/>
                  <a:moveTo>
                    <a:pt x="3387" y="0"/>
                  </a:moveTo>
                  <a:cubicBezTo>
                    <a:pt x="3324" y="0"/>
                    <a:pt x="3263" y="34"/>
                    <a:pt x="3228" y="90"/>
                  </a:cubicBezTo>
                  <a:cubicBezTo>
                    <a:pt x="3028" y="425"/>
                    <a:pt x="2810" y="747"/>
                    <a:pt x="2576" y="1055"/>
                  </a:cubicBezTo>
                  <a:cubicBezTo>
                    <a:pt x="2576" y="1054"/>
                    <a:pt x="2577" y="1054"/>
                    <a:pt x="2577" y="1053"/>
                  </a:cubicBezTo>
                  <a:lnTo>
                    <a:pt x="2577" y="1053"/>
                  </a:lnTo>
                  <a:cubicBezTo>
                    <a:pt x="2576" y="1054"/>
                    <a:pt x="2575" y="1056"/>
                    <a:pt x="2574" y="1057"/>
                  </a:cubicBezTo>
                  <a:cubicBezTo>
                    <a:pt x="2574" y="1055"/>
                    <a:pt x="2576" y="1055"/>
                    <a:pt x="2576" y="1053"/>
                  </a:cubicBezTo>
                  <a:lnTo>
                    <a:pt x="2576" y="1053"/>
                  </a:lnTo>
                  <a:cubicBezTo>
                    <a:pt x="2575" y="1055"/>
                    <a:pt x="2574" y="1057"/>
                    <a:pt x="2573" y="1058"/>
                  </a:cubicBezTo>
                  <a:lnTo>
                    <a:pt x="2573" y="1058"/>
                  </a:lnTo>
                  <a:cubicBezTo>
                    <a:pt x="2573" y="1058"/>
                    <a:pt x="2573" y="1058"/>
                    <a:pt x="2573" y="1058"/>
                  </a:cubicBezTo>
                  <a:lnTo>
                    <a:pt x="2573" y="1058"/>
                  </a:lnTo>
                  <a:lnTo>
                    <a:pt x="2573" y="1058"/>
                  </a:lnTo>
                  <a:lnTo>
                    <a:pt x="2573" y="1058"/>
                  </a:lnTo>
                  <a:cubicBezTo>
                    <a:pt x="2573" y="1058"/>
                    <a:pt x="2572" y="1058"/>
                    <a:pt x="2572" y="1058"/>
                  </a:cubicBezTo>
                  <a:lnTo>
                    <a:pt x="2572" y="1058"/>
                  </a:lnTo>
                  <a:cubicBezTo>
                    <a:pt x="2572" y="1058"/>
                    <a:pt x="2573" y="1058"/>
                    <a:pt x="2573" y="1058"/>
                  </a:cubicBezTo>
                  <a:lnTo>
                    <a:pt x="2573" y="1058"/>
                  </a:lnTo>
                  <a:lnTo>
                    <a:pt x="2570" y="1060"/>
                  </a:lnTo>
                  <a:cubicBezTo>
                    <a:pt x="2571" y="1059"/>
                    <a:pt x="2572" y="1059"/>
                    <a:pt x="2572" y="1058"/>
                  </a:cubicBezTo>
                  <a:lnTo>
                    <a:pt x="2572" y="1058"/>
                  </a:lnTo>
                  <a:cubicBezTo>
                    <a:pt x="2571" y="1060"/>
                    <a:pt x="2570" y="1062"/>
                    <a:pt x="2569" y="1064"/>
                  </a:cubicBezTo>
                  <a:cubicBezTo>
                    <a:pt x="2569" y="1061"/>
                    <a:pt x="2570" y="1061"/>
                    <a:pt x="2570" y="1060"/>
                  </a:cubicBezTo>
                  <a:lnTo>
                    <a:pt x="2570" y="1060"/>
                  </a:lnTo>
                  <a:cubicBezTo>
                    <a:pt x="1819" y="2031"/>
                    <a:pt x="933" y="2885"/>
                    <a:pt x="78" y="3764"/>
                  </a:cubicBezTo>
                  <a:cubicBezTo>
                    <a:pt x="1" y="3840"/>
                    <a:pt x="1" y="3968"/>
                    <a:pt x="78" y="4046"/>
                  </a:cubicBezTo>
                  <a:cubicBezTo>
                    <a:pt x="116" y="4083"/>
                    <a:pt x="168" y="4103"/>
                    <a:pt x="220" y="4103"/>
                  </a:cubicBezTo>
                  <a:cubicBezTo>
                    <a:pt x="271" y="4103"/>
                    <a:pt x="322" y="4084"/>
                    <a:pt x="360" y="4046"/>
                  </a:cubicBezTo>
                  <a:cubicBezTo>
                    <a:pt x="937" y="3445"/>
                    <a:pt x="1526" y="2859"/>
                    <a:pt x="2079" y="2239"/>
                  </a:cubicBezTo>
                  <a:cubicBezTo>
                    <a:pt x="2625" y="1629"/>
                    <a:pt x="3129" y="979"/>
                    <a:pt x="3545" y="276"/>
                  </a:cubicBezTo>
                  <a:cubicBezTo>
                    <a:pt x="3597" y="188"/>
                    <a:pt x="3565" y="73"/>
                    <a:pt x="3479" y="24"/>
                  </a:cubicBezTo>
                  <a:cubicBezTo>
                    <a:pt x="3461" y="13"/>
                    <a:pt x="3443" y="8"/>
                    <a:pt x="3423" y="4"/>
                  </a:cubicBezTo>
                  <a:cubicBezTo>
                    <a:pt x="3411" y="2"/>
                    <a:pt x="3399" y="0"/>
                    <a:pt x="3387" y="0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7" name="Google Shape;6657;p16"/>
            <p:cNvSpPr/>
            <p:nvPr/>
          </p:nvSpPr>
          <p:spPr>
            <a:xfrm>
              <a:off x="4926600" y="5036925"/>
              <a:ext cx="64675" cy="119675"/>
            </a:xfrm>
            <a:custGeom>
              <a:avLst/>
              <a:gdLst/>
              <a:ahLst/>
              <a:cxnLst/>
              <a:rect l="l" t="t" r="r" b="b"/>
              <a:pathLst>
                <a:path w="2587" h="4787" extrusionOk="0">
                  <a:moveTo>
                    <a:pt x="1977" y="694"/>
                  </a:moveTo>
                  <a:cubicBezTo>
                    <a:pt x="1974" y="700"/>
                    <a:pt x="1972" y="706"/>
                    <a:pt x="1969" y="714"/>
                  </a:cubicBezTo>
                  <a:lnTo>
                    <a:pt x="1969" y="714"/>
                  </a:lnTo>
                  <a:cubicBezTo>
                    <a:pt x="1972" y="707"/>
                    <a:pt x="1975" y="700"/>
                    <a:pt x="1977" y="694"/>
                  </a:cubicBezTo>
                  <a:close/>
                  <a:moveTo>
                    <a:pt x="2365" y="1"/>
                  </a:moveTo>
                  <a:cubicBezTo>
                    <a:pt x="2280" y="1"/>
                    <a:pt x="2212" y="61"/>
                    <a:pt x="2184" y="144"/>
                  </a:cubicBezTo>
                  <a:cubicBezTo>
                    <a:pt x="2115" y="337"/>
                    <a:pt x="2043" y="531"/>
                    <a:pt x="1967" y="721"/>
                  </a:cubicBezTo>
                  <a:lnTo>
                    <a:pt x="1967" y="721"/>
                  </a:lnTo>
                  <a:cubicBezTo>
                    <a:pt x="1967" y="718"/>
                    <a:pt x="1968" y="716"/>
                    <a:pt x="1969" y="714"/>
                  </a:cubicBezTo>
                  <a:lnTo>
                    <a:pt x="1969" y="714"/>
                  </a:lnTo>
                  <a:cubicBezTo>
                    <a:pt x="1433" y="2005"/>
                    <a:pt x="720" y="3217"/>
                    <a:pt x="58" y="4445"/>
                  </a:cubicBezTo>
                  <a:cubicBezTo>
                    <a:pt x="1" y="4558"/>
                    <a:pt x="31" y="4695"/>
                    <a:pt x="143" y="4757"/>
                  </a:cubicBezTo>
                  <a:cubicBezTo>
                    <a:pt x="177" y="4777"/>
                    <a:pt x="217" y="4787"/>
                    <a:pt x="257" y="4787"/>
                  </a:cubicBezTo>
                  <a:cubicBezTo>
                    <a:pt x="337" y="4787"/>
                    <a:pt x="417" y="4748"/>
                    <a:pt x="453" y="4674"/>
                  </a:cubicBezTo>
                  <a:cubicBezTo>
                    <a:pt x="825" y="3936"/>
                    <a:pt x="1228" y="3213"/>
                    <a:pt x="1597" y="2476"/>
                  </a:cubicBezTo>
                  <a:cubicBezTo>
                    <a:pt x="1963" y="1752"/>
                    <a:pt x="2292" y="1007"/>
                    <a:pt x="2553" y="239"/>
                  </a:cubicBezTo>
                  <a:cubicBezTo>
                    <a:pt x="2586" y="141"/>
                    <a:pt x="2513" y="30"/>
                    <a:pt x="2415" y="7"/>
                  </a:cubicBezTo>
                  <a:cubicBezTo>
                    <a:pt x="2410" y="6"/>
                    <a:pt x="2407" y="6"/>
                    <a:pt x="2401" y="4"/>
                  </a:cubicBezTo>
                  <a:cubicBezTo>
                    <a:pt x="2389" y="2"/>
                    <a:pt x="2376" y="1"/>
                    <a:pt x="2365" y="1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8" name="Google Shape;6658;p16"/>
            <p:cNvSpPr/>
            <p:nvPr/>
          </p:nvSpPr>
          <p:spPr>
            <a:xfrm>
              <a:off x="4932425" y="5062375"/>
              <a:ext cx="118800" cy="107950"/>
            </a:xfrm>
            <a:custGeom>
              <a:avLst/>
              <a:gdLst/>
              <a:ahLst/>
              <a:cxnLst/>
              <a:rect l="l" t="t" r="r" b="b"/>
              <a:pathLst>
                <a:path w="4752" h="4318" extrusionOk="0">
                  <a:moveTo>
                    <a:pt x="4555" y="1"/>
                  </a:moveTo>
                  <a:cubicBezTo>
                    <a:pt x="4496" y="1"/>
                    <a:pt x="4437" y="33"/>
                    <a:pt x="4407" y="87"/>
                  </a:cubicBezTo>
                  <a:cubicBezTo>
                    <a:pt x="4271" y="334"/>
                    <a:pt x="4114" y="568"/>
                    <a:pt x="3943" y="793"/>
                  </a:cubicBezTo>
                  <a:cubicBezTo>
                    <a:pt x="3953" y="779"/>
                    <a:pt x="3962" y="769"/>
                    <a:pt x="3972" y="755"/>
                  </a:cubicBezTo>
                  <a:lnTo>
                    <a:pt x="3972" y="755"/>
                  </a:lnTo>
                  <a:cubicBezTo>
                    <a:pt x="3475" y="1401"/>
                    <a:pt x="2876" y="1948"/>
                    <a:pt x="2233" y="2445"/>
                  </a:cubicBezTo>
                  <a:lnTo>
                    <a:pt x="2234" y="2444"/>
                  </a:lnTo>
                  <a:lnTo>
                    <a:pt x="2234" y="2444"/>
                  </a:lnTo>
                  <a:cubicBezTo>
                    <a:pt x="1566" y="2953"/>
                    <a:pt x="860" y="3409"/>
                    <a:pt x="156" y="3867"/>
                  </a:cubicBezTo>
                  <a:cubicBezTo>
                    <a:pt x="44" y="3939"/>
                    <a:pt x="1" y="4081"/>
                    <a:pt x="70" y="4197"/>
                  </a:cubicBezTo>
                  <a:cubicBezTo>
                    <a:pt x="112" y="4270"/>
                    <a:pt x="199" y="4318"/>
                    <a:pt x="283" y="4318"/>
                  </a:cubicBezTo>
                  <a:cubicBezTo>
                    <a:pt x="323" y="4318"/>
                    <a:pt x="362" y="4307"/>
                    <a:pt x="396" y="4284"/>
                  </a:cubicBezTo>
                  <a:cubicBezTo>
                    <a:pt x="798" y="4008"/>
                    <a:pt x="1204" y="3732"/>
                    <a:pt x="1602" y="3450"/>
                  </a:cubicBezTo>
                  <a:cubicBezTo>
                    <a:pt x="2007" y="3163"/>
                    <a:pt x="2399" y="2862"/>
                    <a:pt x="2778" y="2546"/>
                  </a:cubicBezTo>
                  <a:cubicBezTo>
                    <a:pt x="3160" y="2227"/>
                    <a:pt x="3524" y="1882"/>
                    <a:pt x="3853" y="1507"/>
                  </a:cubicBezTo>
                  <a:cubicBezTo>
                    <a:pt x="4186" y="1128"/>
                    <a:pt x="4472" y="710"/>
                    <a:pt x="4707" y="262"/>
                  </a:cubicBezTo>
                  <a:cubicBezTo>
                    <a:pt x="4752" y="179"/>
                    <a:pt x="4730" y="72"/>
                    <a:pt x="4644" y="25"/>
                  </a:cubicBezTo>
                  <a:cubicBezTo>
                    <a:pt x="4628" y="15"/>
                    <a:pt x="4610" y="9"/>
                    <a:pt x="4590" y="5"/>
                  </a:cubicBezTo>
                  <a:cubicBezTo>
                    <a:pt x="4578" y="2"/>
                    <a:pt x="4566" y="1"/>
                    <a:pt x="4555" y="1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9" name="Google Shape;6659;p16"/>
            <p:cNvSpPr/>
            <p:nvPr/>
          </p:nvSpPr>
          <p:spPr>
            <a:xfrm>
              <a:off x="4731350" y="5021125"/>
              <a:ext cx="418275" cy="401550"/>
            </a:xfrm>
            <a:custGeom>
              <a:avLst/>
              <a:gdLst/>
              <a:ahLst/>
              <a:cxnLst/>
              <a:rect l="l" t="t" r="r" b="b"/>
              <a:pathLst>
                <a:path w="16731" h="16062" extrusionOk="0">
                  <a:moveTo>
                    <a:pt x="3039" y="0"/>
                  </a:moveTo>
                  <a:cubicBezTo>
                    <a:pt x="2915" y="0"/>
                    <a:pt x="2863" y="80"/>
                    <a:pt x="2853" y="154"/>
                  </a:cubicBezTo>
                  <a:cubicBezTo>
                    <a:pt x="2828" y="296"/>
                    <a:pt x="2791" y="415"/>
                    <a:pt x="2752" y="533"/>
                  </a:cubicBezTo>
                  <a:lnTo>
                    <a:pt x="2728" y="618"/>
                  </a:lnTo>
                  <a:cubicBezTo>
                    <a:pt x="2701" y="585"/>
                    <a:pt x="2665" y="560"/>
                    <a:pt x="2622" y="553"/>
                  </a:cubicBezTo>
                  <a:cubicBezTo>
                    <a:pt x="2612" y="551"/>
                    <a:pt x="2602" y="550"/>
                    <a:pt x="2593" y="550"/>
                  </a:cubicBezTo>
                  <a:cubicBezTo>
                    <a:pt x="2531" y="550"/>
                    <a:pt x="2478" y="590"/>
                    <a:pt x="2456" y="654"/>
                  </a:cubicBezTo>
                  <a:cubicBezTo>
                    <a:pt x="2426" y="753"/>
                    <a:pt x="2389" y="848"/>
                    <a:pt x="2353" y="942"/>
                  </a:cubicBezTo>
                  <a:cubicBezTo>
                    <a:pt x="2311" y="1049"/>
                    <a:pt x="2270" y="1158"/>
                    <a:pt x="2238" y="1270"/>
                  </a:cubicBezTo>
                  <a:cubicBezTo>
                    <a:pt x="2211" y="1360"/>
                    <a:pt x="2195" y="1458"/>
                    <a:pt x="2188" y="1557"/>
                  </a:cubicBezTo>
                  <a:cubicBezTo>
                    <a:pt x="2149" y="1504"/>
                    <a:pt x="2105" y="1458"/>
                    <a:pt x="2064" y="1408"/>
                  </a:cubicBezTo>
                  <a:cubicBezTo>
                    <a:pt x="2047" y="1385"/>
                    <a:pt x="2024" y="1372"/>
                    <a:pt x="1997" y="1366"/>
                  </a:cubicBezTo>
                  <a:cubicBezTo>
                    <a:pt x="1989" y="1365"/>
                    <a:pt x="1982" y="1364"/>
                    <a:pt x="1974" y="1364"/>
                  </a:cubicBezTo>
                  <a:cubicBezTo>
                    <a:pt x="1915" y="1364"/>
                    <a:pt x="1857" y="1406"/>
                    <a:pt x="1839" y="1464"/>
                  </a:cubicBezTo>
                  <a:cubicBezTo>
                    <a:pt x="1758" y="1719"/>
                    <a:pt x="1711" y="1992"/>
                    <a:pt x="1694" y="2300"/>
                  </a:cubicBezTo>
                  <a:cubicBezTo>
                    <a:pt x="1575" y="2542"/>
                    <a:pt x="1448" y="2781"/>
                    <a:pt x="1322" y="3022"/>
                  </a:cubicBezTo>
                  <a:cubicBezTo>
                    <a:pt x="1149" y="3350"/>
                    <a:pt x="968" y="3687"/>
                    <a:pt x="816" y="4036"/>
                  </a:cubicBezTo>
                  <a:cubicBezTo>
                    <a:pt x="545" y="4654"/>
                    <a:pt x="336" y="5317"/>
                    <a:pt x="199" y="6012"/>
                  </a:cubicBezTo>
                  <a:cubicBezTo>
                    <a:pt x="62" y="6700"/>
                    <a:pt x="0" y="7406"/>
                    <a:pt x="20" y="8111"/>
                  </a:cubicBezTo>
                  <a:cubicBezTo>
                    <a:pt x="41" y="8754"/>
                    <a:pt x="144" y="9417"/>
                    <a:pt x="335" y="10083"/>
                  </a:cubicBezTo>
                  <a:cubicBezTo>
                    <a:pt x="494" y="10639"/>
                    <a:pt x="714" y="11185"/>
                    <a:pt x="989" y="11700"/>
                  </a:cubicBezTo>
                  <a:cubicBezTo>
                    <a:pt x="1227" y="12147"/>
                    <a:pt x="1536" y="12591"/>
                    <a:pt x="1906" y="13014"/>
                  </a:cubicBezTo>
                  <a:cubicBezTo>
                    <a:pt x="2541" y="13747"/>
                    <a:pt x="3367" y="14357"/>
                    <a:pt x="4362" y="14828"/>
                  </a:cubicBezTo>
                  <a:cubicBezTo>
                    <a:pt x="5139" y="15198"/>
                    <a:pt x="5994" y="15482"/>
                    <a:pt x="6974" y="15699"/>
                  </a:cubicBezTo>
                  <a:cubicBezTo>
                    <a:pt x="7159" y="15741"/>
                    <a:pt x="7346" y="15779"/>
                    <a:pt x="7531" y="15814"/>
                  </a:cubicBezTo>
                  <a:cubicBezTo>
                    <a:pt x="8401" y="15979"/>
                    <a:pt x="9195" y="16061"/>
                    <a:pt x="9954" y="16061"/>
                  </a:cubicBezTo>
                  <a:cubicBezTo>
                    <a:pt x="9980" y="16061"/>
                    <a:pt x="10006" y="16061"/>
                    <a:pt x="10031" y="16061"/>
                  </a:cubicBezTo>
                  <a:cubicBezTo>
                    <a:pt x="10514" y="16059"/>
                    <a:pt x="11015" y="16009"/>
                    <a:pt x="11522" y="15914"/>
                  </a:cubicBezTo>
                  <a:cubicBezTo>
                    <a:pt x="11950" y="15835"/>
                    <a:pt x="12409" y="15687"/>
                    <a:pt x="12917" y="15471"/>
                  </a:cubicBezTo>
                  <a:cubicBezTo>
                    <a:pt x="13104" y="15390"/>
                    <a:pt x="13303" y="15285"/>
                    <a:pt x="13529" y="15152"/>
                  </a:cubicBezTo>
                  <a:cubicBezTo>
                    <a:pt x="13736" y="15031"/>
                    <a:pt x="13947" y="14887"/>
                    <a:pt x="14190" y="14699"/>
                  </a:cubicBezTo>
                  <a:cubicBezTo>
                    <a:pt x="14360" y="14566"/>
                    <a:pt x="14562" y="14408"/>
                    <a:pt x="14757" y="14225"/>
                  </a:cubicBezTo>
                  <a:cubicBezTo>
                    <a:pt x="14934" y="14060"/>
                    <a:pt x="15084" y="13868"/>
                    <a:pt x="15229" y="13681"/>
                  </a:cubicBezTo>
                  <a:cubicBezTo>
                    <a:pt x="15321" y="13569"/>
                    <a:pt x="15386" y="13494"/>
                    <a:pt x="15452" y="13422"/>
                  </a:cubicBezTo>
                  <a:cubicBezTo>
                    <a:pt x="15515" y="13352"/>
                    <a:pt x="15588" y="13293"/>
                    <a:pt x="15662" y="13236"/>
                  </a:cubicBezTo>
                  <a:lnTo>
                    <a:pt x="15705" y="13200"/>
                  </a:lnTo>
                  <a:cubicBezTo>
                    <a:pt x="15739" y="13180"/>
                    <a:pt x="15777" y="13161"/>
                    <a:pt x="15813" y="13142"/>
                  </a:cubicBezTo>
                  <a:cubicBezTo>
                    <a:pt x="15863" y="13128"/>
                    <a:pt x="15917" y="13115"/>
                    <a:pt x="15972" y="13103"/>
                  </a:cubicBezTo>
                  <a:cubicBezTo>
                    <a:pt x="16034" y="13089"/>
                    <a:pt x="16085" y="13053"/>
                    <a:pt x="16120" y="12997"/>
                  </a:cubicBezTo>
                  <a:cubicBezTo>
                    <a:pt x="16156" y="12938"/>
                    <a:pt x="16169" y="12864"/>
                    <a:pt x="16154" y="12799"/>
                  </a:cubicBezTo>
                  <a:lnTo>
                    <a:pt x="16134" y="12724"/>
                  </a:lnTo>
                  <a:cubicBezTo>
                    <a:pt x="16118" y="12663"/>
                    <a:pt x="16101" y="12602"/>
                    <a:pt x="16090" y="12540"/>
                  </a:cubicBezTo>
                  <a:cubicBezTo>
                    <a:pt x="15899" y="12630"/>
                    <a:pt x="15711" y="12720"/>
                    <a:pt x="15522" y="12812"/>
                  </a:cubicBezTo>
                  <a:cubicBezTo>
                    <a:pt x="15340" y="12900"/>
                    <a:pt x="15159" y="12989"/>
                    <a:pt x="14979" y="13072"/>
                  </a:cubicBezTo>
                  <a:cubicBezTo>
                    <a:pt x="14599" y="13250"/>
                    <a:pt x="14254" y="13374"/>
                    <a:pt x="13918" y="13450"/>
                  </a:cubicBezTo>
                  <a:cubicBezTo>
                    <a:pt x="13685" y="13495"/>
                    <a:pt x="13446" y="13517"/>
                    <a:pt x="13180" y="13517"/>
                  </a:cubicBezTo>
                  <a:cubicBezTo>
                    <a:pt x="13142" y="13517"/>
                    <a:pt x="13104" y="13517"/>
                    <a:pt x="13065" y="13516"/>
                  </a:cubicBezTo>
                  <a:cubicBezTo>
                    <a:pt x="12816" y="13503"/>
                    <a:pt x="12561" y="13473"/>
                    <a:pt x="12246" y="13412"/>
                  </a:cubicBezTo>
                  <a:lnTo>
                    <a:pt x="12243" y="13412"/>
                  </a:lnTo>
                  <a:cubicBezTo>
                    <a:pt x="12055" y="13376"/>
                    <a:pt x="11868" y="13335"/>
                    <a:pt x="11680" y="13295"/>
                  </a:cubicBezTo>
                  <a:lnTo>
                    <a:pt x="11304" y="13218"/>
                  </a:lnTo>
                  <a:cubicBezTo>
                    <a:pt x="11209" y="13197"/>
                    <a:pt x="11116" y="13178"/>
                    <a:pt x="11021" y="13161"/>
                  </a:cubicBezTo>
                  <a:cubicBezTo>
                    <a:pt x="10765" y="13112"/>
                    <a:pt x="10507" y="13070"/>
                    <a:pt x="10244" y="13033"/>
                  </a:cubicBezTo>
                  <a:cubicBezTo>
                    <a:pt x="10253" y="12866"/>
                    <a:pt x="10250" y="12697"/>
                    <a:pt x="10247" y="12526"/>
                  </a:cubicBezTo>
                  <a:cubicBezTo>
                    <a:pt x="10235" y="12306"/>
                    <a:pt x="10205" y="12074"/>
                    <a:pt x="10154" y="11834"/>
                  </a:cubicBezTo>
                  <a:cubicBezTo>
                    <a:pt x="10274" y="11812"/>
                    <a:pt x="10398" y="11799"/>
                    <a:pt x="10521" y="11796"/>
                  </a:cubicBezTo>
                  <a:cubicBezTo>
                    <a:pt x="10545" y="11796"/>
                    <a:pt x="10569" y="11796"/>
                    <a:pt x="10593" y="11796"/>
                  </a:cubicBezTo>
                  <a:cubicBezTo>
                    <a:pt x="10942" y="11796"/>
                    <a:pt x="11313" y="11836"/>
                    <a:pt x="11784" y="11924"/>
                  </a:cubicBezTo>
                  <a:cubicBezTo>
                    <a:pt x="11983" y="11963"/>
                    <a:pt x="12180" y="12003"/>
                    <a:pt x="12377" y="12048"/>
                  </a:cubicBezTo>
                  <a:lnTo>
                    <a:pt x="12559" y="12087"/>
                  </a:lnTo>
                  <a:cubicBezTo>
                    <a:pt x="12811" y="12143"/>
                    <a:pt x="13062" y="12197"/>
                    <a:pt x="13316" y="12246"/>
                  </a:cubicBezTo>
                  <a:cubicBezTo>
                    <a:pt x="13714" y="12322"/>
                    <a:pt x="14032" y="12365"/>
                    <a:pt x="14375" y="12387"/>
                  </a:cubicBezTo>
                  <a:cubicBezTo>
                    <a:pt x="14424" y="12388"/>
                    <a:pt x="14474" y="12389"/>
                    <a:pt x="14523" y="12389"/>
                  </a:cubicBezTo>
                  <a:cubicBezTo>
                    <a:pt x="14815" y="12389"/>
                    <a:pt x="15098" y="12363"/>
                    <a:pt x="15366" y="12308"/>
                  </a:cubicBezTo>
                  <a:cubicBezTo>
                    <a:pt x="15653" y="12237"/>
                    <a:pt x="15936" y="12134"/>
                    <a:pt x="16186" y="12006"/>
                  </a:cubicBezTo>
                  <a:cubicBezTo>
                    <a:pt x="16302" y="11943"/>
                    <a:pt x="16417" y="11877"/>
                    <a:pt x="16529" y="11808"/>
                  </a:cubicBezTo>
                  <a:cubicBezTo>
                    <a:pt x="16522" y="11796"/>
                    <a:pt x="16515" y="11784"/>
                    <a:pt x="16508" y="11769"/>
                  </a:cubicBezTo>
                  <a:cubicBezTo>
                    <a:pt x="16473" y="11709"/>
                    <a:pt x="16443" y="11653"/>
                    <a:pt x="16404" y="11597"/>
                  </a:cubicBezTo>
                  <a:cubicBezTo>
                    <a:pt x="16436" y="11587"/>
                    <a:pt x="16479" y="11581"/>
                    <a:pt x="16519" y="11571"/>
                  </a:cubicBezTo>
                  <a:cubicBezTo>
                    <a:pt x="16581" y="11557"/>
                    <a:pt x="16633" y="11506"/>
                    <a:pt x="16651" y="11446"/>
                  </a:cubicBezTo>
                  <a:cubicBezTo>
                    <a:pt x="16677" y="11348"/>
                    <a:pt x="16623" y="11282"/>
                    <a:pt x="16572" y="11242"/>
                  </a:cubicBezTo>
                  <a:cubicBezTo>
                    <a:pt x="16420" y="11104"/>
                    <a:pt x="16305" y="10958"/>
                    <a:pt x="16205" y="10827"/>
                  </a:cubicBezTo>
                  <a:lnTo>
                    <a:pt x="16295" y="10794"/>
                  </a:lnTo>
                  <a:lnTo>
                    <a:pt x="16452" y="10729"/>
                  </a:lnTo>
                  <a:cubicBezTo>
                    <a:pt x="16499" y="10711"/>
                    <a:pt x="16545" y="10696"/>
                    <a:pt x="16595" y="10682"/>
                  </a:cubicBezTo>
                  <a:cubicBezTo>
                    <a:pt x="16664" y="10665"/>
                    <a:pt x="16710" y="10606"/>
                    <a:pt x="16722" y="10534"/>
                  </a:cubicBezTo>
                  <a:cubicBezTo>
                    <a:pt x="16730" y="10465"/>
                    <a:pt x="16700" y="10402"/>
                    <a:pt x="16643" y="10370"/>
                  </a:cubicBezTo>
                  <a:cubicBezTo>
                    <a:pt x="16601" y="10347"/>
                    <a:pt x="16564" y="10320"/>
                    <a:pt x="16528" y="10293"/>
                  </a:cubicBezTo>
                  <a:cubicBezTo>
                    <a:pt x="16480" y="10255"/>
                    <a:pt x="16432" y="10212"/>
                    <a:pt x="16386" y="10171"/>
                  </a:cubicBezTo>
                  <a:lnTo>
                    <a:pt x="16292" y="10089"/>
                  </a:lnTo>
                  <a:cubicBezTo>
                    <a:pt x="16377" y="10076"/>
                    <a:pt x="16460" y="10053"/>
                    <a:pt x="16549" y="10038"/>
                  </a:cubicBezTo>
                  <a:cubicBezTo>
                    <a:pt x="16615" y="10027"/>
                    <a:pt x="16666" y="9964"/>
                    <a:pt x="16682" y="9911"/>
                  </a:cubicBezTo>
                  <a:cubicBezTo>
                    <a:pt x="16704" y="9832"/>
                    <a:pt x="16673" y="9753"/>
                    <a:pt x="16600" y="9702"/>
                  </a:cubicBezTo>
                  <a:lnTo>
                    <a:pt x="16473" y="9610"/>
                  </a:lnTo>
                  <a:cubicBezTo>
                    <a:pt x="16420" y="9572"/>
                    <a:pt x="16366" y="9530"/>
                    <a:pt x="16310" y="9493"/>
                  </a:cubicBezTo>
                  <a:lnTo>
                    <a:pt x="16264" y="9467"/>
                  </a:lnTo>
                  <a:cubicBezTo>
                    <a:pt x="16312" y="9415"/>
                    <a:pt x="16341" y="9345"/>
                    <a:pt x="16341" y="9282"/>
                  </a:cubicBezTo>
                  <a:cubicBezTo>
                    <a:pt x="16343" y="9236"/>
                    <a:pt x="16328" y="9181"/>
                    <a:pt x="16308" y="9145"/>
                  </a:cubicBezTo>
                  <a:cubicBezTo>
                    <a:pt x="16272" y="9079"/>
                    <a:pt x="16195" y="9036"/>
                    <a:pt x="16129" y="9000"/>
                  </a:cubicBezTo>
                  <a:cubicBezTo>
                    <a:pt x="16034" y="8951"/>
                    <a:pt x="15972" y="8925"/>
                    <a:pt x="15907" y="8901"/>
                  </a:cubicBezTo>
                  <a:cubicBezTo>
                    <a:pt x="15942" y="8868"/>
                    <a:pt x="15968" y="8819"/>
                    <a:pt x="15982" y="8772"/>
                  </a:cubicBezTo>
                  <a:cubicBezTo>
                    <a:pt x="16001" y="8713"/>
                    <a:pt x="15994" y="8650"/>
                    <a:pt x="15962" y="8596"/>
                  </a:cubicBezTo>
                  <a:cubicBezTo>
                    <a:pt x="15923" y="8535"/>
                    <a:pt x="15863" y="8490"/>
                    <a:pt x="15797" y="8477"/>
                  </a:cubicBezTo>
                  <a:cubicBezTo>
                    <a:pt x="15732" y="8474"/>
                    <a:pt x="15703" y="8474"/>
                    <a:pt x="15676" y="8473"/>
                  </a:cubicBezTo>
                  <a:cubicBezTo>
                    <a:pt x="15719" y="8451"/>
                    <a:pt x="15761" y="8424"/>
                    <a:pt x="15807" y="8398"/>
                  </a:cubicBezTo>
                  <a:cubicBezTo>
                    <a:pt x="15889" y="8352"/>
                    <a:pt x="15940" y="8265"/>
                    <a:pt x="15942" y="8174"/>
                  </a:cubicBezTo>
                  <a:cubicBezTo>
                    <a:pt x="15942" y="8058"/>
                    <a:pt x="15869" y="7959"/>
                    <a:pt x="15752" y="7921"/>
                  </a:cubicBezTo>
                  <a:cubicBezTo>
                    <a:pt x="15731" y="7916"/>
                    <a:pt x="15706" y="7907"/>
                    <a:pt x="15683" y="7898"/>
                  </a:cubicBezTo>
                  <a:cubicBezTo>
                    <a:pt x="15603" y="7857"/>
                    <a:pt x="15524" y="7815"/>
                    <a:pt x="15445" y="7772"/>
                  </a:cubicBezTo>
                  <a:lnTo>
                    <a:pt x="15301" y="7697"/>
                  </a:lnTo>
                  <a:cubicBezTo>
                    <a:pt x="15268" y="7680"/>
                    <a:pt x="15237" y="7664"/>
                    <a:pt x="15204" y="7651"/>
                  </a:cubicBezTo>
                  <a:cubicBezTo>
                    <a:pt x="15250" y="7597"/>
                    <a:pt x="15290" y="7532"/>
                    <a:pt x="15333" y="7469"/>
                  </a:cubicBezTo>
                  <a:cubicBezTo>
                    <a:pt x="15383" y="7393"/>
                    <a:pt x="15432" y="7314"/>
                    <a:pt x="15484" y="7242"/>
                  </a:cubicBezTo>
                  <a:cubicBezTo>
                    <a:pt x="15597" y="7120"/>
                    <a:pt x="15619" y="6982"/>
                    <a:pt x="15555" y="6869"/>
                  </a:cubicBezTo>
                  <a:cubicBezTo>
                    <a:pt x="15531" y="6824"/>
                    <a:pt x="15495" y="6788"/>
                    <a:pt x="15452" y="6761"/>
                  </a:cubicBezTo>
                  <a:cubicBezTo>
                    <a:pt x="15423" y="6745"/>
                    <a:pt x="15395" y="6735"/>
                    <a:pt x="15362" y="6729"/>
                  </a:cubicBezTo>
                  <a:cubicBezTo>
                    <a:pt x="15343" y="6726"/>
                    <a:pt x="15323" y="6724"/>
                    <a:pt x="15302" y="6724"/>
                  </a:cubicBezTo>
                  <a:cubicBezTo>
                    <a:pt x="15280" y="6724"/>
                    <a:pt x="15257" y="6726"/>
                    <a:pt x="15231" y="6729"/>
                  </a:cubicBezTo>
                  <a:cubicBezTo>
                    <a:pt x="15148" y="6736"/>
                    <a:pt x="15066" y="6738"/>
                    <a:pt x="14982" y="6738"/>
                  </a:cubicBezTo>
                  <a:lnTo>
                    <a:pt x="15031" y="6667"/>
                  </a:lnTo>
                  <a:cubicBezTo>
                    <a:pt x="15080" y="6580"/>
                    <a:pt x="15126" y="6494"/>
                    <a:pt x="15188" y="6416"/>
                  </a:cubicBezTo>
                  <a:cubicBezTo>
                    <a:pt x="15254" y="6333"/>
                    <a:pt x="15241" y="6196"/>
                    <a:pt x="15193" y="6112"/>
                  </a:cubicBezTo>
                  <a:cubicBezTo>
                    <a:pt x="15150" y="6033"/>
                    <a:pt x="15071" y="5977"/>
                    <a:pt x="14981" y="5961"/>
                  </a:cubicBezTo>
                  <a:cubicBezTo>
                    <a:pt x="14963" y="5957"/>
                    <a:pt x="14945" y="5955"/>
                    <a:pt x="14927" y="5955"/>
                  </a:cubicBezTo>
                  <a:cubicBezTo>
                    <a:pt x="14902" y="5955"/>
                    <a:pt x="14877" y="5959"/>
                    <a:pt x="14853" y="5967"/>
                  </a:cubicBezTo>
                  <a:cubicBezTo>
                    <a:pt x="14702" y="6010"/>
                    <a:pt x="14549" y="6031"/>
                    <a:pt x="14404" y="6048"/>
                  </a:cubicBezTo>
                  <a:lnTo>
                    <a:pt x="14412" y="6048"/>
                  </a:lnTo>
                  <a:cubicBezTo>
                    <a:pt x="14353" y="6054"/>
                    <a:pt x="14296" y="6063"/>
                    <a:pt x="14235" y="6071"/>
                  </a:cubicBezTo>
                  <a:cubicBezTo>
                    <a:pt x="14267" y="6024"/>
                    <a:pt x="14296" y="5974"/>
                    <a:pt x="14329" y="5921"/>
                  </a:cubicBezTo>
                  <a:cubicBezTo>
                    <a:pt x="14385" y="5834"/>
                    <a:pt x="14386" y="5712"/>
                    <a:pt x="14333" y="5616"/>
                  </a:cubicBezTo>
                  <a:cubicBezTo>
                    <a:pt x="14292" y="5539"/>
                    <a:pt x="14220" y="5485"/>
                    <a:pt x="14131" y="5468"/>
                  </a:cubicBezTo>
                  <a:cubicBezTo>
                    <a:pt x="14112" y="5464"/>
                    <a:pt x="14092" y="5462"/>
                    <a:pt x="14071" y="5462"/>
                  </a:cubicBezTo>
                  <a:cubicBezTo>
                    <a:pt x="14046" y="5462"/>
                    <a:pt x="14020" y="5465"/>
                    <a:pt x="13994" y="5471"/>
                  </a:cubicBezTo>
                  <a:cubicBezTo>
                    <a:pt x="13950" y="5475"/>
                    <a:pt x="13909" y="5476"/>
                    <a:pt x="13869" y="5476"/>
                  </a:cubicBezTo>
                  <a:cubicBezTo>
                    <a:pt x="13818" y="5476"/>
                    <a:pt x="13769" y="5474"/>
                    <a:pt x="13721" y="5472"/>
                  </a:cubicBezTo>
                  <a:lnTo>
                    <a:pt x="13573" y="5468"/>
                  </a:lnTo>
                  <a:cubicBezTo>
                    <a:pt x="13543" y="5408"/>
                    <a:pt x="13543" y="5342"/>
                    <a:pt x="13543" y="5273"/>
                  </a:cubicBezTo>
                  <a:cubicBezTo>
                    <a:pt x="13543" y="5207"/>
                    <a:pt x="13543" y="5141"/>
                    <a:pt x="13550" y="5076"/>
                  </a:cubicBezTo>
                  <a:cubicBezTo>
                    <a:pt x="13553" y="5057"/>
                    <a:pt x="13558" y="5036"/>
                    <a:pt x="13566" y="5014"/>
                  </a:cubicBezTo>
                  <a:cubicBezTo>
                    <a:pt x="13592" y="4908"/>
                    <a:pt x="13566" y="4803"/>
                    <a:pt x="13494" y="4727"/>
                  </a:cubicBezTo>
                  <a:cubicBezTo>
                    <a:pt x="13451" y="4684"/>
                    <a:pt x="13401" y="4657"/>
                    <a:pt x="13344" y="4647"/>
                  </a:cubicBezTo>
                  <a:cubicBezTo>
                    <a:pt x="13325" y="4643"/>
                    <a:pt x="13307" y="4641"/>
                    <a:pt x="13288" y="4641"/>
                  </a:cubicBezTo>
                  <a:cubicBezTo>
                    <a:pt x="13239" y="4641"/>
                    <a:pt x="13190" y="4653"/>
                    <a:pt x="13140" y="4674"/>
                  </a:cubicBezTo>
                  <a:cubicBezTo>
                    <a:pt x="13072" y="4697"/>
                    <a:pt x="13007" y="4714"/>
                    <a:pt x="12947" y="4731"/>
                  </a:cubicBezTo>
                  <a:cubicBezTo>
                    <a:pt x="12970" y="4626"/>
                    <a:pt x="12989" y="4517"/>
                    <a:pt x="13025" y="4410"/>
                  </a:cubicBezTo>
                  <a:cubicBezTo>
                    <a:pt x="13062" y="4295"/>
                    <a:pt x="13005" y="4151"/>
                    <a:pt x="12895" y="4086"/>
                  </a:cubicBezTo>
                  <a:cubicBezTo>
                    <a:pt x="12864" y="4068"/>
                    <a:pt x="12832" y="4056"/>
                    <a:pt x="12802" y="4049"/>
                  </a:cubicBezTo>
                  <a:cubicBezTo>
                    <a:pt x="12789" y="4046"/>
                    <a:pt x="12776" y="4044"/>
                    <a:pt x="12763" y="4044"/>
                  </a:cubicBezTo>
                  <a:cubicBezTo>
                    <a:pt x="12758" y="4044"/>
                    <a:pt x="12754" y="4044"/>
                    <a:pt x="12749" y="4045"/>
                  </a:cubicBezTo>
                  <a:cubicBezTo>
                    <a:pt x="12673" y="4045"/>
                    <a:pt x="12618" y="4073"/>
                    <a:pt x="12555" y="4121"/>
                  </a:cubicBezTo>
                  <a:cubicBezTo>
                    <a:pt x="12459" y="4181"/>
                    <a:pt x="12357" y="4233"/>
                    <a:pt x="12256" y="4286"/>
                  </a:cubicBezTo>
                  <a:lnTo>
                    <a:pt x="12229" y="4121"/>
                  </a:lnTo>
                  <a:cubicBezTo>
                    <a:pt x="12222" y="4046"/>
                    <a:pt x="12220" y="3993"/>
                    <a:pt x="12220" y="3938"/>
                  </a:cubicBezTo>
                  <a:cubicBezTo>
                    <a:pt x="12225" y="3791"/>
                    <a:pt x="12108" y="3691"/>
                    <a:pt x="11992" y="3668"/>
                  </a:cubicBezTo>
                  <a:cubicBezTo>
                    <a:pt x="11975" y="3665"/>
                    <a:pt x="11958" y="3663"/>
                    <a:pt x="11941" y="3663"/>
                  </a:cubicBezTo>
                  <a:cubicBezTo>
                    <a:pt x="11873" y="3663"/>
                    <a:pt x="11808" y="3690"/>
                    <a:pt x="11758" y="3737"/>
                  </a:cubicBezTo>
                  <a:cubicBezTo>
                    <a:pt x="11725" y="3770"/>
                    <a:pt x="11692" y="3799"/>
                    <a:pt x="11657" y="3828"/>
                  </a:cubicBezTo>
                  <a:cubicBezTo>
                    <a:pt x="11643" y="3641"/>
                    <a:pt x="11567" y="3500"/>
                    <a:pt x="11453" y="3410"/>
                  </a:cubicBezTo>
                  <a:cubicBezTo>
                    <a:pt x="11409" y="3374"/>
                    <a:pt x="11354" y="3350"/>
                    <a:pt x="11294" y="3338"/>
                  </a:cubicBezTo>
                  <a:cubicBezTo>
                    <a:pt x="11268" y="3333"/>
                    <a:pt x="11242" y="3331"/>
                    <a:pt x="11215" y="3331"/>
                  </a:cubicBezTo>
                  <a:cubicBezTo>
                    <a:pt x="11169" y="3331"/>
                    <a:pt x="11121" y="3337"/>
                    <a:pt x="11073" y="3348"/>
                  </a:cubicBezTo>
                  <a:cubicBezTo>
                    <a:pt x="11073" y="3246"/>
                    <a:pt x="11066" y="3180"/>
                    <a:pt x="11058" y="3113"/>
                  </a:cubicBezTo>
                  <a:cubicBezTo>
                    <a:pt x="11043" y="2982"/>
                    <a:pt x="11028" y="2851"/>
                    <a:pt x="11035" y="2716"/>
                  </a:cubicBezTo>
                  <a:cubicBezTo>
                    <a:pt x="11038" y="2634"/>
                    <a:pt x="10989" y="2544"/>
                    <a:pt x="10913" y="2499"/>
                  </a:cubicBezTo>
                  <a:cubicBezTo>
                    <a:pt x="10887" y="2485"/>
                    <a:pt x="10859" y="2473"/>
                    <a:pt x="10831" y="2469"/>
                  </a:cubicBezTo>
                  <a:cubicBezTo>
                    <a:pt x="10817" y="2466"/>
                    <a:pt x="10802" y="2465"/>
                    <a:pt x="10787" y="2465"/>
                  </a:cubicBezTo>
                  <a:cubicBezTo>
                    <a:pt x="10725" y="2465"/>
                    <a:pt x="10661" y="2489"/>
                    <a:pt x="10607" y="2534"/>
                  </a:cubicBezTo>
                  <a:cubicBezTo>
                    <a:pt x="10514" y="2606"/>
                    <a:pt x="10441" y="2649"/>
                    <a:pt x="10365" y="2693"/>
                  </a:cubicBezTo>
                  <a:lnTo>
                    <a:pt x="10296" y="2738"/>
                  </a:lnTo>
                  <a:cubicBezTo>
                    <a:pt x="10293" y="2687"/>
                    <a:pt x="10281" y="2636"/>
                    <a:pt x="10267" y="2587"/>
                  </a:cubicBezTo>
                  <a:cubicBezTo>
                    <a:pt x="10243" y="2519"/>
                    <a:pt x="10211" y="2473"/>
                    <a:pt x="10156" y="2442"/>
                  </a:cubicBezTo>
                  <a:cubicBezTo>
                    <a:pt x="10132" y="2428"/>
                    <a:pt x="10106" y="2416"/>
                    <a:pt x="10077" y="2412"/>
                  </a:cubicBezTo>
                  <a:cubicBezTo>
                    <a:pt x="10063" y="2409"/>
                    <a:pt x="10048" y="2407"/>
                    <a:pt x="10033" y="2407"/>
                  </a:cubicBezTo>
                  <a:cubicBezTo>
                    <a:pt x="9991" y="2407"/>
                    <a:pt x="9949" y="2419"/>
                    <a:pt x="9915" y="2438"/>
                  </a:cubicBezTo>
                  <a:cubicBezTo>
                    <a:pt x="9816" y="2499"/>
                    <a:pt x="9714" y="2552"/>
                    <a:pt x="9611" y="2607"/>
                  </a:cubicBezTo>
                  <a:cubicBezTo>
                    <a:pt x="9618" y="2528"/>
                    <a:pt x="9618" y="2459"/>
                    <a:pt x="9615" y="2393"/>
                  </a:cubicBezTo>
                  <a:cubicBezTo>
                    <a:pt x="9609" y="2280"/>
                    <a:pt x="9532" y="2186"/>
                    <a:pt x="9424" y="2168"/>
                  </a:cubicBezTo>
                  <a:cubicBezTo>
                    <a:pt x="9409" y="2164"/>
                    <a:pt x="9393" y="2163"/>
                    <a:pt x="9378" y="2163"/>
                  </a:cubicBezTo>
                  <a:cubicBezTo>
                    <a:pt x="9342" y="2163"/>
                    <a:pt x="9306" y="2172"/>
                    <a:pt x="9270" y="2189"/>
                  </a:cubicBezTo>
                  <a:cubicBezTo>
                    <a:pt x="9247" y="2201"/>
                    <a:pt x="9223" y="2211"/>
                    <a:pt x="9200" y="2219"/>
                  </a:cubicBezTo>
                  <a:cubicBezTo>
                    <a:pt x="9140" y="2244"/>
                    <a:pt x="9075" y="2270"/>
                    <a:pt x="9012" y="2292"/>
                  </a:cubicBezTo>
                  <a:cubicBezTo>
                    <a:pt x="9017" y="2271"/>
                    <a:pt x="9019" y="2247"/>
                    <a:pt x="9020" y="2219"/>
                  </a:cubicBezTo>
                  <a:lnTo>
                    <a:pt x="9019" y="2103"/>
                  </a:lnTo>
                  <a:cubicBezTo>
                    <a:pt x="9017" y="1999"/>
                    <a:pt x="9015" y="1899"/>
                    <a:pt x="9025" y="1797"/>
                  </a:cubicBezTo>
                  <a:cubicBezTo>
                    <a:pt x="9048" y="1688"/>
                    <a:pt x="9029" y="1615"/>
                    <a:pt x="8977" y="1557"/>
                  </a:cubicBezTo>
                  <a:cubicBezTo>
                    <a:pt x="8947" y="1526"/>
                    <a:pt x="8900" y="1501"/>
                    <a:pt x="8852" y="1492"/>
                  </a:cubicBezTo>
                  <a:cubicBezTo>
                    <a:pt x="8838" y="1489"/>
                    <a:pt x="8823" y="1488"/>
                    <a:pt x="8809" y="1488"/>
                  </a:cubicBezTo>
                  <a:cubicBezTo>
                    <a:pt x="8770" y="1488"/>
                    <a:pt x="8735" y="1499"/>
                    <a:pt x="8706" y="1518"/>
                  </a:cubicBezTo>
                  <a:cubicBezTo>
                    <a:pt x="8627" y="1576"/>
                    <a:pt x="8541" y="1617"/>
                    <a:pt x="8454" y="1662"/>
                  </a:cubicBezTo>
                  <a:cubicBezTo>
                    <a:pt x="8426" y="1571"/>
                    <a:pt x="8423" y="1514"/>
                    <a:pt x="8421" y="1454"/>
                  </a:cubicBezTo>
                  <a:cubicBezTo>
                    <a:pt x="8414" y="1314"/>
                    <a:pt x="8408" y="1172"/>
                    <a:pt x="8429" y="1029"/>
                  </a:cubicBezTo>
                  <a:cubicBezTo>
                    <a:pt x="8439" y="958"/>
                    <a:pt x="8385" y="879"/>
                    <a:pt x="8325" y="843"/>
                  </a:cubicBezTo>
                  <a:cubicBezTo>
                    <a:pt x="8304" y="832"/>
                    <a:pt x="8282" y="822"/>
                    <a:pt x="8258" y="817"/>
                  </a:cubicBezTo>
                  <a:cubicBezTo>
                    <a:pt x="8245" y="815"/>
                    <a:pt x="8232" y="814"/>
                    <a:pt x="8219" y="814"/>
                  </a:cubicBezTo>
                  <a:cubicBezTo>
                    <a:pt x="8182" y="814"/>
                    <a:pt x="8146" y="823"/>
                    <a:pt x="8114" y="840"/>
                  </a:cubicBezTo>
                  <a:cubicBezTo>
                    <a:pt x="8092" y="853"/>
                    <a:pt x="8071" y="865"/>
                    <a:pt x="8048" y="876"/>
                  </a:cubicBezTo>
                  <a:cubicBezTo>
                    <a:pt x="7992" y="896"/>
                    <a:pt x="7934" y="915"/>
                    <a:pt x="7878" y="934"/>
                  </a:cubicBezTo>
                  <a:lnTo>
                    <a:pt x="7749" y="975"/>
                  </a:lnTo>
                  <a:cubicBezTo>
                    <a:pt x="7762" y="826"/>
                    <a:pt x="7748" y="691"/>
                    <a:pt x="7715" y="562"/>
                  </a:cubicBezTo>
                  <a:cubicBezTo>
                    <a:pt x="7663" y="372"/>
                    <a:pt x="7541" y="231"/>
                    <a:pt x="7377" y="180"/>
                  </a:cubicBezTo>
                  <a:lnTo>
                    <a:pt x="7333" y="168"/>
                  </a:lnTo>
                  <a:cubicBezTo>
                    <a:pt x="7311" y="164"/>
                    <a:pt x="7289" y="162"/>
                    <a:pt x="7268" y="162"/>
                  </a:cubicBezTo>
                  <a:cubicBezTo>
                    <a:pt x="7127" y="162"/>
                    <a:pt x="6994" y="251"/>
                    <a:pt x="6900" y="335"/>
                  </a:cubicBezTo>
                  <a:cubicBezTo>
                    <a:pt x="6853" y="379"/>
                    <a:pt x="6806" y="437"/>
                    <a:pt x="6758" y="504"/>
                  </a:cubicBezTo>
                  <a:cubicBezTo>
                    <a:pt x="6758" y="458"/>
                    <a:pt x="6748" y="410"/>
                    <a:pt x="6738" y="359"/>
                  </a:cubicBezTo>
                  <a:cubicBezTo>
                    <a:pt x="6724" y="221"/>
                    <a:pt x="6672" y="155"/>
                    <a:pt x="6592" y="131"/>
                  </a:cubicBezTo>
                  <a:lnTo>
                    <a:pt x="6590" y="131"/>
                  </a:lnTo>
                  <a:cubicBezTo>
                    <a:pt x="6574" y="128"/>
                    <a:pt x="6558" y="127"/>
                    <a:pt x="6542" y="127"/>
                  </a:cubicBezTo>
                  <a:cubicBezTo>
                    <a:pt x="6466" y="127"/>
                    <a:pt x="6404" y="161"/>
                    <a:pt x="6369" y="218"/>
                  </a:cubicBezTo>
                  <a:cubicBezTo>
                    <a:pt x="6303" y="331"/>
                    <a:pt x="6227" y="437"/>
                    <a:pt x="6149" y="545"/>
                  </a:cubicBezTo>
                  <a:lnTo>
                    <a:pt x="6060" y="668"/>
                  </a:lnTo>
                  <a:cubicBezTo>
                    <a:pt x="6036" y="704"/>
                    <a:pt x="6013" y="743"/>
                    <a:pt x="5990" y="779"/>
                  </a:cubicBezTo>
                  <a:cubicBezTo>
                    <a:pt x="5944" y="685"/>
                    <a:pt x="5909" y="596"/>
                    <a:pt x="5885" y="504"/>
                  </a:cubicBezTo>
                  <a:cubicBezTo>
                    <a:pt x="5865" y="432"/>
                    <a:pt x="5810" y="382"/>
                    <a:pt x="5738" y="368"/>
                  </a:cubicBezTo>
                  <a:cubicBezTo>
                    <a:pt x="5726" y="366"/>
                    <a:pt x="5714" y="365"/>
                    <a:pt x="5702" y="365"/>
                  </a:cubicBezTo>
                  <a:cubicBezTo>
                    <a:pt x="5636" y="365"/>
                    <a:pt x="5576" y="397"/>
                    <a:pt x="5536" y="453"/>
                  </a:cubicBezTo>
                  <a:cubicBezTo>
                    <a:pt x="5517" y="483"/>
                    <a:pt x="5500" y="509"/>
                    <a:pt x="5480" y="534"/>
                  </a:cubicBezTo>
                  <a:lnTo>
                    <a:pt x="5417" y="611"/>
                  </a:lnTo>
                  <a:lnTo>
                    <a:pt x="5352" y="685"/>
                  </a:lnTo>
                  <a:lnTo>
                    <a:pt x="5292" y="527"/>
                  </a:lnTo>
                  <a:lnTo>
                    <a:pt x="5249" y="430"/>
                  </a:lnTo>
                  <a:cubicBezTo>
                    <a:pt x="5230" y="382"/>
                    <a:pt x="5214" y="339"/>
                    <a:pt x="5204" y="290"/>
                  </a:cubicBezTo>
                  <a:cubicBezTo>
                    <a:pt x="5184" y="221"/>
                    <a:pt x="5126" y="167"/>
                    <a:pt x="5056" y="154"/>
                  </a:cubicBezTo>
                  <a:cubicBezTo>
                    <a:pt x="5053" y="154"/>
                    <a:pt x="5049" y="154"/>
                    <a:pt x="5046" y="154"/>
                  </a:cubicBezTo>
                  <a:cubicBezTo>
                    <a:pt x="4939" y="154"/>
                    <a:pt x="4880" y="200"/>
                    <a:pt x="4844" y="287"/>
                  </a:cubicBezTo>
                  <a:cubicBezTo>
                    <a:pt x="4795" y="389"/>
                    <a:pt x="4743" y="476"/>
                    <a:pt x="4688" y="566"/>
                  </a:cubicBezTo>
                  <a:lnTo>
                    <a:pt x="4641" y="424"/>
                  </a:lnTo>
                  <a:cubicBezTo>
                    <a:pt x="4624" y="379"/>
                    <a:pt x="4604" y="331"/>
                    <a:pt x="4589" y="279"/>
                  </a:cubicBezTo>
                  <a:cubicBezTo>
                    <a:pt x="4572" y="210"/>
                    <a:pt x="4520" y="161"/>
                    <a:pt x="4453" y="150"/>
                  </a:cubicBezTo>
                  <a:cubicBezTo>
                    <a:pt x="4442" y="148"/>
                    <a:pt x="4431" y="147"/>
                    <a:pt x="4420" y="147"/>
                  </a:cubicBezTo>
                  <a:cubicBezTo>
                    <a:pt x="4348" y="147"/>
                    <a:pt x="4272" y="186"/>
                    <a:pt x="4243" y="273"/>
                  </a:cubicBezTo>
                  <a:cubicBezTo>
                    <a:pt x="4229" y="315"/>
                    <a:pt x="4214" y="355"/>
                    <a:pt x="4196" y="397"/>
                  </a:cubicBezTo>
                  <a:cubicBezTo>
                    <a:pt x="4171" y="455"/>
                    <a:pt x="4150" y="503"/>
                    <a:pt x="4124" y="549"/>
                  </a:cubicBezTo>
                  <a:lnTo>
                    <a:pt x="4074" y="410"/>
                  </a:lnTo>
                  <a:cubicBezTo>
                    <a:pt x="4049" y="351"/>
                    <a:pt x="4022" y="290"/>
                    <a:pt x="3999" y="231"/>
                  </a:cubicBezTo>
                  <a:cubicBezTo>
                    <a:pt x="3990" y="207"/>
                    <a:pt x="3980" y="180"/>
                    <a:pt x="3976" y="152"/>
                  </a:cubicBezTo>
                  <a:cubicBezTo>
                    <a:pt x="3956" y="88"/>
                    <a:pt x="3906" y="39"/>
                    <a:pt x="3842" y="29"/>
                  </a:cubicBezTo>
                  <a:cubicBezTo>
                    <a:pt x="3838" y="29"/>
                    <a:pt x="3833" y="29"/>
                    <a:pt x="3829" y="29"/>
                  </a:cubicBezTo>
                  <a:cubicBezTo>
                    <a:pt x="3732" y="29"/>
                    <a:pt x="3675" y="74"/>
                    <a:pt x="3646" y="150"/>
                  </a:cubicBezTo>
                  <a:cubicBezTo>
                    <a:pt x="3638" y="173"/>
                    <a:pt x="3631" y="196"/>
                    <a:pt x="3620" y="216"/>
                  </a:cubicBezTo>
                  <a:cubicBezTo>
                    <a:pt x="3572" y="322"/>
                    <a:pt x="3519" y="422"/>
                    <a:pt x="3466" y="523"/>
                  </a:cubicBezTo>
                  <a:lnTo>
                    <a:pt x="3373" y="705"/>
                  </a:lnTo>
                  <a:cubicBezTo>
                    <a:pt x="3353" y="619"/>
                    <a:pt x="3317" y="534"/>
                    <a:pt x="3282" y="451"/>
                  </a:cubicBezTo>
                  <a:cubicBezTo>
                    <a:pt x="3235" y="325"/>
                    <a:pt x="3196" y="223"/>
                    <a:pt x="3165" y="117"/>
                  </a:cubicBezTo>
                  <a:cubicBezTo>
                    <a:pt x="3146" y="58"/>
                    <a:pt x="3101" y="10"/>
                    <a:pt x="3042" y="0"/>
                  </a:cubicBezTo>
                  <a:cubicBezTo>
                    <a:pt x="3041" y="0"/>
                    <a:pt x="3040" y="0"/>
                    <a:pt x="3039" y="0"/>
                  </a:cubicBezTo>
                  <a:close/>
                </a:path>
              </a:pathLst>
            </a:custGeom>
            <a:solidFill>
              <a:srgbClr val="EB93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0" name="Google Shape;6660;p16"/>
            <p:cNvSpPr/>
            <p:nvPr/>
          </p:nvSpPr>
          <p:spPr>
            <a:xfrm>
              <a:off x="4768875" y="5026125"/>
              <a:ext cx="52550" cy="51700"/>
            </a:xfrm>
            <a:custGeom>
              <a:avLst/>
              <a:gdLst/>
              <a:ahLst/>
              <a:cxnLst/>
              <a:rect l="l" t="t" r="r" b="b"/>
              <a:pathLst>
                <a:path w="2102" h="2068" extrusionOk="0">
                  <a:moveTo>
                    <a:pt x="1395" y="0"/>
                  </a:moveTo>
                  <a:cubicBezTo>
                    <a:pt x="1370" y="0"/>
                    <a:pt x="1344" y="3"/>
                    <a:pt x="1320" y="13"/>
                  </a:cubicBezTo>
                  <a:cubicBezTo>
                    <a:pt x="1286" y="24"/>
                    <a:pt x="1260" y="44"/>
                    <a:pt x="1237" y="72"/>
                  </a:cubicBezTo>
                  <a:cubicBezTo>
                    <a:pt x="1207" y="113"/>
                    <a:pt x="1198" y="158"/>
                    <a:pt x="1198" y="208"/>
                  </a:cubicBezTo>
                  <a:lnTo>
                    <a:pt x="1198" y="250"/>
                  </a:lnTo>
                  <a:cubicBezTo>
                    <a:pt x="1195" y="290"/>
                    <a:pt x="1191" y="333"/>
                    <a:pt x="1185" y="375"/>
                  </a:cubicBezTo>
                  <a:cubicBezTo>
                    <a:pt x="1108" y="278"/>
                    <a:pt x="1011" y="201"/>
                    <a:pt x="898" y="146"/>
                  </a:cubicBezTo>
                  <a:cubicBezTo>
                    <a:pt x="853" y="125"/>
                    <a:pt x="803" y="115"/>
                    <a:pt x="757" y="108"/>
                  </a:cubicBezTo>
                  <a:cubicBezTo>
                    <a:pt x="740" y="105"/>
                    <a:pt x="723" y="104"/>
                    <a:pt x="706" y="104"/>
                  </a:cubicBezTo>
                  <a:cubicBezTo>
                    <a:pt x="663" y="104"/>
                    <a:pt x="620" y="111"/>
                    <a:pt x="581" y="122"/>
                  </a:cubicBezTo>
                  <a:cubicBezTo>
                    <a:pt x="533" y="135"/>
                    <a:pt x="491" y="153"/>
                    <a:pt x="451" y="179"/>
                  </a:cubicBezTo>
                  <a:cubicBezTo>
                    <a:pt x="398" y="211"/>
                    <a:pt x="352" y="251"/>
                    <a:pt x="308" y="296"/>
                  </a:cubicBezTo>
                  <a:cubicBezTo>
                    <a:pt x="229" y="373"/>
                    <a:pt x="177" y="480"/>
                    <a:pt x="130" y="580"/>
                  </a:cubicBezTo>
                  <a:cubicBezTo>
                    <a:pt x="69" y="714"/>
                    <a:pt x="40" y="862"/>
                    <a:pt x="20" y="1005"/>
                  </a:cubicBezTo>
                  <a:cubicBezTo>
                    <a:pt x="0" y="1166"/>
                    <a:pt x="10" y="1334"/>
                    <a:pt x="35" y="1494"/>
                  </a:cubicBezTo>
                  <a:cubicBezTo>
                    <a:pt x="62" y="1666"/>
                    <a:pt x="125" y="1833"/>
                    <a:pt x="206" y="1989"/>
                  </a:cubicBezTo>
                  <a:cubicBezTo>
                    <a:pt x="221" y="2019"/>
                    <a:pt x="237" y="2042"/>
                    <a:pt x="270" y="2057"/>
                  </a:cubicBezTo>
                  <a:cubicBezTo>
                    <a:pt x="286" y="2064"/>
                    <a:pt x="302" y="2067"/>
                    <a:pt x="319" y="2067"/>
                  </a:cubicBezTo>
                  <a:cubicBezTo>
                    <a:pt x="334" y="2067"/>
                    <a:pt x="349" y="2065"/>
                    <a:pt x="364" y="2059"/>
                  </a:cubicBezTo>
                  <a:cubicBezTo>
                    <a:pt x="420" y="2039"/>
                    <a:pt x="464" y="1962"/>
                    <a:pt x="434" y="1901"/>
                  </a:cubicBezTo>
                  <a:cubicBezTo>
                    <a:pt x="378" y="1795"/>
                    <a:pt x="336" y="1687"/>
                    <a:pt x="305" y="1574"/>
                  </a:cubicBezTo>
                  <a:cubicBezTo>
                    <a:pt x="277" y="1450"/>
                    <a:pt x="263" y="1330"/>
                    <a:pt x="262" y="1205"/>
                  </a:cubicBezTo>
                  <a:cubicBezTo>
                    <a:pt x="269" y="1086"/>
                    <a:pt x="285" y="971"/>
                    <a:pt x="315" y="854"/>
                  </a:cubicBezTo>
                  <a:cubicBezTo>
                    <a:pt x="316" y="850"/>
                    <a:pt x="318" y="845"/>
                    <a:pt x="319" y="842"/>
                  </a:cubicBezTo>
                  <a:lnTo>
                    <a:pt x="319" y="842"/>
                  </a:lnTo>
                  <a:cubicBezTo>
                    <a:pt x="347" y="763"/>
                    <a:pt x="379" y="689"/>
                    <a:pt x="420" y="617"/>
                  </a:cubicBezTo>
                  <a:cubicBezTo>
                    <a:pt x="450" y="573"/>
                    <a:pt x="481" y="531"/>
                    <a:pt x="517" y="491"/>
                  </a:cubicBezTo>
                  <a:cubicBezTo>
                    <a:pt x="542" y="472"/>
                    <a:pt x="565" y="454"/>
                    <a:pt x="589" y="438"/>
                  </a:cubicBezTo>
                  <a:cubicBezTo>
                    <a:pt x="608" y="429"/>
                    <a:pt x="625" y="424"/>
                    <a:pt x="644" y="416"/>
                  </a:cubicBezTo>
                  <a:cubicBezTo>
                    <a:pt x="660" y="415"/>
                    <a:pt x="675" y="411"/>
                    <a:pt x="693" y="411"/>
                  </a:cubicBezTo>
                  <a:cubicBezTo>
                    <a:pt x="707" y="412"/>
                    <a:pt x="718" y="415"/>
                    <a:pt x="733" y="416"/>
                  </a:cubicBezTo>
                  <a:cubicBezTo>
                    <a:pt x="753" y="424"/>
                    <a:pt x="773" y="432"/>
                    <a:pt x="790" y="441"/>
                  </a:cubicBezTo>
                  <a:cubicBezTo>
                    <a:pt x="829" y="467"/>
                    <a:pt x="861" y="495"/>
                    <a:pt x="894" y="527"/>
                  </a:cubicBezTo>
                  <a:cubicBezTo>
                    <a:pt x="951" y="599"/>
                    <a:pt x="998" y="673"/>
                    <a:pt x="1042" y="755"/>
                  </a:cubicBezTo>
                  <a:cubicBezTo>
                    <a:pt x="1034" y="742"/>
                    <a:pt x="1027" y="728"/>
                    <a:pt x="1020" y="717"/>
                  </a:cubicBezTo>
                  <a:lnTo>
                    <a:pt x="1020" y="717"/>
                  </a:lnTo>
                  <a:cubicBezTo>
                    <a:pt x="1067" y="807"/>
                    <a:pt x="1105" y="903"/>
                    <a:pt x="1141" y="999"/>
                  </a:cubicBezTo>
                  <a:cubicBezTo>
                    <a:pt x="1166" y="1068"/>
                    <a:pt x="1235" y="1112"/>
                    <a:pt x="1305" y="1112"/>
                  </a:cubicBezTo>
                  <a:cubicBezTo>
                    <a:pt x="1310" y="1112"/>
                    <a:pt x="1315" y="1112"/>
                    <a:pt x="1320" y="1112"/>
                  </a:cubicBezTo>
                  <a:cubicBezTo>
                    <a:pt x="1353" y="1107"/>
                    <a:pt x="1379" y="1097"/>
                    <a:pt x="1405" y="1078"/>
                  </a:cubicBezTo>
                  <a:cubicBezTo>
                    <a:pt x="1439" y="1054"/>
                    <a:pt x="1472" y="1011"/>
                    <a:pt x="1472" y="965"/>
                  </a:cubicBezTo>
                  <a:cubicBezTo>
                    <a:pt x="1478" y="883"/>
                    <a:pt x="1490" y="803"/>
                    <a:pt x="1504" y="719"/>
                  </a:cubicBezTo>
                  <a:cubicBezTo>
                    <a:pt x="1518" y="741"/>
                    <a:pt x="1530" y="764"/>
                    <a:pt x="1544" y="785"/>
                  </a:cubicBezTo>
                  <a:cubicBezTo>
                    <a:pt x="1576" y="847"/>
                    <a:pt x="1599" y="906"/>
                    <a:pt x="1622" y="971"/>
                  </a:cubicBezTo>
                  <a:cubicBezTo>
                    <a:pt x="1647" y="1045"/>
                    <a:pt x="1724" y="1095"/>
                    <a:pt x="1801" y="1095"/>
                  </a:cubicBezTo>
                  <a:cubicBezTo>
                    <a:pt x="1808" y="1095"/>
                    <a:pt x="1815" y="1095"/>
                    <a:pt x="1821" y="1094"/>
                  </a:cubicBezTo>
                  <a:cubicBezTo>
                    <a:pt x="1873" y="1090"/>
                    <a:pt x="1921" y="1063"/>
                    <a:pt x="1954" y="1022"/>
                  </a:cubicBezTo>
                  <a:cubicBezTo>
                    <a:pt x="1988" y="978"/>
                    <a:pt x="1994" y="935"/>
                    <a:pt x="1994" y="883"/>
                  </a:cubicBezTo>
                  <a:lnTo>
                    <a:pt x="1994" y="910"/>
                  </a:lnTo>
                  <a:cubicBezTo>
                    <a:pt x="2000" y="833"/>
                    <a:pt x="2014" y="757"/>
                    <a:pt x="2021" y="682"/>
                  </a:cubicBezTo>
                  <a:cubicBezTo>
                    <a:pt x="2024" y="649"/>
                    <a:pt x="2030" y="617"/>
                    <a:pt x="2037" y="587"/>
                  </a:cubicBezTo>
                  <a:cubicBezTo>
                    <a:pt x="2066" y="561"/>
                    <a:pt x="2083" y="527"/>
                    <a:pt x="2087" y="488"/>
                  </a:cubicBezTo>
                  <a:cubicBezTo>
                    <a:pt x="2096" y="398"/>
                    <a:pt x="2102" y="307"/>
                    <a:pt x="2021" y="244"/>
                  </a:cubicBezTo>
                  <a:cubicBezTo>
                    <a:pt x="1988" y="218"/>
                    <a:pt x="1951" y="206"/>
                    <a:pt x="1913" y="206"/>
                  </a:cubicBezTo>
                  <a:cubicBezTo>
                    <a:pt x="1861" y="206"/>
                    <a:pt x="1808" y="230"/>
                    <a:pt x="1770" y="273"/>
                  </a:cubicBezTo>
                  <a:cubicBezTo>
                    <a:pt x="1750" y="296"/>
                    <a:pt x="1737" y="324"/>
                    <a:pt x="1727" y="352"/>
                  </a:cubicBezTo>
                  <a:cubicBezTo>
                    <a:pt x="1662" y="261"/>
                    <a:pt x="1595" y="172"/>
                    <a:pt x="1541" y="74"/>
                  </a:cubicBezTo>
                  <a:cubicBezTo>
                    <a:pt x="1521" y="49"/>
                    <a:pt x="1494" y="27"/>
                    <a:pt x="1464" y="14"/>
                  </a:cubicBezTo>
                  <a:cubicBezTo>
                    <a:pt x="1451" y="8"/>
                    <a:pt x="1437" y="3"/>
                    <a:pt x="1422" y="1"/>
                  </a:cubicBezTo>
                  <a:cubicBezTo>
                    <a:pt x="1413" y="0"/>
                    <a:pt x="1404" y="0"/>
                    <a:pt x="1395" y="0"/>
                  </a:cubicBezTo>
                  <a:close/>
                </a:path>
              </a:pathLst>
            </a:custGeom>
            <a:solidFill>
              <a:srgbClr val="EB93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1" name="Google Shape;6661;p16"/>
            <p:cNvSpPr/>
            <p:nvPr/>
          </p:nvSpPr>
          <p:spPr>
            <a:xfrm>
              <a:off x="4774050" y="5031575"/>
              <a:ext cx="22275" cy="58300"/>
            </a:xfrm>
            <a:custGeom>
              <a:avLst/>
              <a:gdLst/>
              <a:ahLst/>
              <a:cxnLst/>
              <a:rect l="l" t="t" r="r" b="b"/>
              <a:pathLst>
                <a:path w="891" h="2332" extrusionOk="0">
                  <a:moveTo>
                    <a:pt x="577" y="0"/>
                  </a:moveTo>
                  <a:cubicBezTo>
                    <a:pt x="575" y="3"/>
                    <a:pt x="573" y="3"/>
                    <a:pt x="572" y="3"/>
                  </a:cubicBezTo>
                  <a:cubicBezTo>
                    <a:pt x="563" y="2"/>
                    <a:pt x="554" y="1"/>
                    <a:pt x="545" y="1"/>
                  </a:cubicBezTo>
                  <a:cubicBezTo>
                    <a:pt x="453" y="1"/>
                    <a:pt x="372" y="66"/>
                    <a:pt x="359" y="158"/>
                  </a:cubicBezTo>
                  <a:cubicBezTo>
                    <a:pt x="343" y="269"/>
                    <a:pt x="325" y="378"/>
                    <a:pt x="309" y="487"/>
                  </a:cubicBezTo>
                  <a:cubicBezTo>
                    <a:pt x="70" y="981"/>
                    <a:pt x="0" y="1540"/>
                    <a:pt x="25" y="2086"/>
                  </a:cubicBezTo>
                  <a:cubicBezTo>
                    <a:pt x="31" y="2225"/>
                    <a:pt x="165" y="2331"/>
                    <a:pt x="301" y="2331"/>
                  </a:cubicBezTo>
                  <a:cubicBezTo>
                    <a:pt x="309" y="2331"/>
                    <a:pt x="318" y="2331"/>
                    <a:pt x="326" y="2330"/>
                  </a:cubicBezTo>
                  <a:cubicBezTo>
                    <a:pt x="481" y="2313"/>
                    <a:pt x="577" y="2179"/>
                    <a:pt x="572" y="2030"/>
                  </a:cubicBezTo>
                  <a:cubicBezTo>
                    <a:pt x="567" y="1929"/>
                    <a:pt x="566" y="1831"/>
                    <a:pt x="567" y="1731"/>
                  </a:cubicBezTo>
                  <a:cubicBezTo>
                    <a:pt x="626" y="1708"/>
                    <a:pt x="675" y="1665"/>
                    <a:pt x="697" y="1604"/>
                  </a:cubicBezTo>
                  <a:cubicBezTo>
                    <a:pt x="819" y="1248"/>
                    <a:pt x="848" y="876"/>
                    <a:pt x="881" y="507"/>
                  </a:cubicBezTo>
                  <a:cubicBezTo>
                    <a:pt x="891" y="388"/>
                    <a:pt x="839" y="276"/>
                    <a:pt x="725" y="223"/>
                  </a:cubicBezTo>
                  <a:cubicBezTo>
                    <a:pt x="725" y="220"/>
                    <a:pt x="727" y="216"/>
                    <a:pt x="727" y="213"/>
                  </a:cubicBezTo>
                  <a:cubicBezTo>
                    <a:pt x="741" y="115"/>
                    <a:pt x="677" y="20"/>
                    <a:pt x="577" y="0"/>
                  </a:cubicBezTo>
                  <a:close/>
                </a:path>
              </a:pathLst>
            </a:custGeom>
            <a:solidFill>
              <a:srgbClr val="EB93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2" name="Google Shape;6662;p16"/>
            <p:cNvSpPr/>
            <p:nvPr/>
          </p:nvSpPr>
          <p:spPr>
            <a:xfrm>
              <a:off x="4942725" y="5069175"/>
              <a:ext cx="46900" cy="48100"/>
            </a:xfrm>
            <a:custGeom>
              <a:avLst/>
              <a:gdLst/>
              <a:ahLst/>
              <a:cxnLst/>
              <a:rect l="l" t="t" r="r" b="b"/>
              <a:pathLst>
                <a:path w="1876" h="1924" extrusionOk="0">
                  <a:moveTo>
                    <a:pt x="710" y="438"/>
                  </a:moveTo>
                  <a:cubicBezTo>
                    <a:pt x="709" y="439"/>
                    <a:pt x="708" y="439"/>
                    <a:pt x="708" y="439"/>
                  </a:cubicBezTo>
                  <a:lnTo>
                    <a:pt x="708" y="439"/>
                  </a:lnTo>
                  <a:cubicBezTo>
                    <a:pt x="708" y="439"/>
                    <a:pt x="709" y="438"/>
                    <a:pt x="710" y="438"/>
                  </a:cubicBezTo>
                  <a:close/>
                  <a:moveTo>
                    <a:pt x="429" y="642"/>
                  </a:moveTo>
                  <a:lnTo>
                    <a:pt x="429" y="642"/>
                  </a:lnTo>
                  <a:cubicBezTo>
                    <a:pt x="426" y="646"/>
                    <a:pt x="425" y="649"/>
                    <a:pt x="420" y="651"/>
                  </a:cubicBezTo>
                  <a:cubicBezTo>
                    <a:pt x="422" y="648"/>
                    <a:pt x="426" y="643"/>
                    <a:pt x="429" y="642"/>
                  </a:cubicBezTo>
                  <a:close/>
                  <a:moveTo>
                    <a:pt x="1288" y="1056"/>
                  </a:moveTo>
                  <a:cubicBezTo>
                    <a:pt x="1301" y="1057"/>
                    <a:pt x="1311" y="1060"/>
                    <a:pt x="1322" y="1064"/>
                  </a:cubicBezTo>
                  <a:cubicBezTo>
                    <a:pt x="1309" y="1061"/>
                    <a:pt x="1298" y="1058"/>
                    <a:pt x="1288" y="1056"/>
                  </a:cubicBezTo>
                  <a:close/>
                  <a:moveTo>
                    <a:pt x="1291" y="1066"/>
                  </a:moveTo>
                  <a:cubicBezTo>
                    <a:pt x="1295" y="1066"/>
                    <a:pt x="1299" y="1066"/>
                    <a:pt x="1304" y="1067"/>
                  </a:cubicBezTo>
                  <a:lnTo>
                    <a:pt x="1279" y="1067"/>
                  </a:lnTo>
                  <a:cubicBezTo>
                    <a:pt x="1283" y="1066"/>
                    <a:pt x="1287" y="1066"/>
                    <a:pt x="1291" y="1066"/>
                  </a:cubicBezTo>
                  <a:close/>
                  <a:moveTo>
                    <a:pt x="1118" y="1"/>
                  </a:moveTo>
                  <a:cubicBezTo>
                    <a:pt x="1100" y="1"/>
                    <a:pt x="1082" y="4"/>
                    <a:pt x="1064" y="9"/>
                  </a:cubicBezTo>
                  <a:cubicBezTo>
                    <a:pt x="858" y="65"/>
                    <a:pt x="673" y="154"/>
                    <a:pt x="499" y="269"/>
                  </a:cubicBezTo>
                  <a:cubicBezTo>
                    <a:pt x="318" y="388"/>
                    <a:pt x="163" y="550"/>
                    <a:pt x="40" y="727"/>
                  </a:cubicBezTo>
                  <a:cubicBezTo>
                    <a:pt x="1" y="780"/>
                    <a:pt x="5" y="855"/>
                    <a:pt x="60" y="898"/>
                  </a:cubicBezTo>
                  <a:cubicBezTo>
                    <a:pt x="82" y="915"/>
                    <a:pt x="110" y="924"/>
                    <a:pt x="137" y="924"/>
                  </a:cubicBezTo>
                  <a:cubicBezTo>
                    <a:pt x="173" y="924"/>
                    <a:pt x="209" y="909"/>
                    <a:pt x="231" y="878"/>
                  </a:cubicBezTo>
                  <a:cubicBezTo>
                    <a:pt x="284" y="801"/>
                    <a:pt x="343" y="731"/>
                    <a:pt x="407" y="665"/>
                  </a:cubicBezTo>
                  <a:cubicBezTo>
                    <a:pt x="501" y="579"/>
                    <a:pt x="600" y="507"/>
                    <a:pt x="707" y="441"/>
                  </a:cubicBezTo>
                  <a:lnTo>
                    <a:pt x="707" y="441"/>
                  </a:lnTo>
                  <a:cubicBezTo>
                    <a:pt x="700" y="444"/>
                    <a:pt x="693" y="449"/>
                    <a:pt x="685" y="451"/>
                  </a:cubicBezTo>
                  <a:cubicBezTo>
                    <a:pt x="692" y="447"/>
                    <a:pt x="699" y="444"/>
                    <a:pt x="708" y="439"/>
                  </a:cubicBezTo>
                  <a:lnTo>
                    <a:pt x="708" y="439"/>
                  </a:lnTo>
                  <a:cubicBezTo>
                    <a:pt x="707" y="440"/>
                    <a:pt x="707" y="440"/>
                    <a:pt x="706" y="441"/>
                  </a:cubicBezTo>
                  <a:cubicBezTo>
                    <a:pt x="707" y="439"/>
                    <a:pt x="709" y="439"/>
                    <a:pt x="712" y="438"/>
                  </a:cubicBezTo>
                  <a:cubicBezTo>
                    <a:pt x="711" y="438"/>
                    <a:pt x="710" y="438"/>
                    <a:pt x="710" y="438"/>
                  </a:cubicBezTo>
                  <a:lnTo>
                    <a:pt x="710" y="438"/>
                  </a:lnTo>
                  <a:cubicBezTo>
                    <a:pt x="711" y="438"/>
                    <a:pt x="712" y="437"/>
                    <a:pt x="713" y="437"/>
                  </a:cubicBezTo>
                  <a:cubicBezTo>
                    <a:pt x="785" y="401"/>
                    <a:pt x="858" y="369"/>
                    <a:pt x="934" y="342"/>
                  </a:cubicBezTo>
                  <a:lnTo>
                    <a:pt x="934" y="342"/>
                  </a:lnTo>
                  <a:cubicBezTo>
                    <a:pt x="920" y="449"/>
                    <a:pt x="906" y="557"/>
                    <a:pt x="881" y="663"/>
                  </a:cubicBezTo>
                  <a:cubicBezTo>
                    <a:pt x="864" y="717"/>
                    <a:pt x="844" y="767"/>
                    <a:pt x="817" y="820"/>
                  </a:cubicBezTo>
                  <a:cubicBezTo>
                    <a:pt x="792" y="844"/>
                    <a:pt x="766" y="870"/>
                    <a:pt x="742" y="893"/>
                  </a:cubicBezTo>
                  <a:cubicBezTo>
                    <a:pt x="690" y="944"/>
                    <a:pt x="656" y="1007"/>
                    <a:pt x="616" y="1067"/>
                  </a:cubicBezTo>
                  <a:cubicBezTo>
                    <a:pt x="554" y="1158"/>
                    <a:pt x="558" y="1277"/>
                    <a:pt x="649" y="1351"/>
                  </a:cubicBezTo>
                  <a:cubicBezTo>
                    <a:pt x="685" y="1379"/>
                    <a:pt x="729" y="1393"/>
                    <a:pt x="773" y="1393"/>
                  </a:cubicBezTo>
                  <a:cubicBezTo>
                    <a:pt x="834" y="1393"/>
                    <a:pt x="895" y="1367"/>
                    <a:pt x="934" y="1318"/>
                  </a:cubicBezTo>
                  <a:lnTo>
                    <a:pt x="956" y="1297"/>
                  </a:lnTo>
                  <a:cubicBezTo>
                    <a:pt x="1006" y="1260"/>
                    <a:pt x="1054" y="1218"/>
                    <a:pt x="1104" y="1179"/>
                  </a:cubicBezTo>
                  <a:cubicBezTo>
                    <a:pt x="1137" y="1152"/>
                    <a:pt x="1173" y="1129"/>
                    <a:pt x="1209" y="1107"/>
                  </a:cubicBezTo>
                  <a:cubicBezTo>
                    <a:pt x="1239" y="1093"/>
                    <a:pt x="1268" y="1081"/>
                    <a:pt x="1301" y="1073"/>
                  </a:cubicBezTo>
                  <a:cubicBezTo>
                    <a:pt x="1309" y="1071"/>
                    <a:pt x="1319" y="1071"/>
                    <a:pt x="1329" y="1071"/>
                  </a:cubicBezTo>
                  <a:cubicBezTo>
                    <a:pt x="1332" y="1081"/>
                    <a:pt x="1338" y="1093"/>
                    <a:pt x="1341" y="1103"/>
                  </a:cubicBezTo>
                  <a:cubicBezTo>
                    <a:pt x="1345" y="1132"/>
                    <a:pt x="1347" y="1159"/>
                    <a:pt x="1348" y="1188"/>
                  </a:cubicBezTo>
                  <a:cubicBezTo>
                    <a:pt x="1341" y="1270"/>
                    <a:pt x="1327" y="1349"/>
                    <a:pt x="1308" y="1428"/>
                  </a:cubicBezTo>
                  <a:cubicBezTo>
                    <a:pt x="1295" y="1469"/>
                    <a:pt x="1279" y="1511"/>
                    <a:pt x="1265" y="1553"/>
                  </a:cubicBezTo>
                  <a:cubicBezTo>
                    <a:pt x="1239" y="1619"/>
                    <a:pt x="1233" y="1686"/>
                    <a:pt x="1259" y="1754"/>
                  </a:cubicBezTo>
                  <a:cubicBezTo>
                    <a:pt x="1286" y="1820"/>
                    <a:pt x="1337" y="1876"/>
                    <a:pt x="1401" y="1902"/>
                  </a:cubicBezTo>
                  <a:cubicBezTo>
                    <a:pt x="1434" y="1916"/>
                    <a:pt x="1470" y="1923"/>
                    <a:pt x="1507" y="1923"/>
                  </a:cubicBezTo>
                  <a:cubicBezTo>
                    <a:pt x="1611" y="1923"/>
                    <a:pt x="1717" y="1866"/>
                    <a:pt x="1753" y="1765"/>
                  </a:cubicBezTo>
                  <a:cubicBezTo>
                    <a:pt x="1793" y="1650"/>
                    <a:pt x="1828" y="1538"/>
                    <a:pt x="1851" y="1418"/>
                  </a:cubicBezTo>
                  <a:cubicBezTo>
                    <a:pt x="1875" y="1306"/>
                    <a:pt x="1875" y="1183"/>
                    <a:pt x="1858" y="1073"/>
                  </a:cubicBezTo>
                  <a:cubicBezTo>
                    <a:pt x="1836" y="892"/>
                    <a:pt x="1740" y="727"/>
                    <a:pt x="1581" y="636"/>
                  </a:cubicBezTo>
                  <a:cubicBezTo>
                    <a:pt x="1508" y="596"/>
                    <a:pt x="1430" y="579"/>
                    <a:pt x="1351" y="579"/>
                  </a:cubicBezTo>
                  <a:cubicBezTo>
                    <a:pt x="1313" y="579"/>
                    <a:pt x="1276" y="583"/>
                    <a:pt x="1239" y="590"/>
                  </a:cubicBezTo>
                  <a:cubicBezTo>
                    <a:pt x="1246" y="507"/>
                    <a:pt x="1248" y="425"/>
                    <a:pt x="1252" y="340"/>
                  </a:cubicBezTo>
                  <a:cubicBezTo>
                    <a:pt x="1255" y="284"/>
                    <a:pt x="1259" y="227"/>
                    <a:pt x="1265" y="171"/>
                  </a:cubicBezTo>
                  <a:cubicBezTo>
                    <a:pt x="1269" y="118"/>
                    <a:pt x="1253" y="66"/>
                    <a:pt x="1209" y="32"/>
                  </a:cubicBezTo>
                  <a:cubicBezTo>
                    <a:pt x="1189" y="17"/>
                    <a:pt x="1169" y="9"/>
                    <a:pt x="1148" y="4"/>
                  </a:cubicBezTo>
                  <a:cubicBezTo>
                    <a:pt x="1139" y="2"/>
                    <a:pt x="1129" y="1"/>
                    <a:pt x="1118" y="1"/>
                  </a:cubicBezTo>
                  <a:close/>
                </a:path>
              </a:pathLst>
            </a:custGeom>
            <a:solidFill>
              <a:srgbClr val="EB93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3" name="Google Shape;6663;p16"/>
            <p:cNvSpPr/>
            <p:nvPr/>
          </p:nvSpPr>
          <p:spPr>
            <a:xfrm>
              <a:off x="5045900" y="5224925"/>
              <a:ext cx="200" cy="575"/>
            </a:xfrm>
            <a:custGeom>
              <a:avLst/>
              <a:gdLst/>
              <a:ahLst/>
              <a:cxnLst/>
              <a:rect l="l" t="t" r="r" b="b"/>
              <a:pathLst>
                <a:path w="8" h="23" extrusionOk="0">
                  <a:moveTo>
                    <a:pt x="0" y="1"/>
                  </a:moveTo>
                  <a:cubicBezTo>
                    <a:pt x="3" y="8"/>
                    <a:pt x="5" y="18"/>
                    <a:pt x="7" y="22"/>
                  </a:cubicBezTo>
                  <a:cubicBezTo>
                    <a:pt x="6" y="14"/>
                    <a:pt x="5" y="8"/>
                    <a:pt x="0" y="1"/>
                  </a:cubicBezTo>
                  <a:close/>
                </a:path>
              </a:pathLst>
            </a:custGeom>
            <a:solidFill>
              <a:srgbClr val="FFE5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4" name="Google Shape;6664;p16"/>
            <p:cNvSpPr/>
            <p:nvPr/>
          </p:nvSpPr>
          <p:spPr>
            <a:xfrm>
              <a:off x="5046075" y="5225175"/>
              <a:ext cx="100" cy="325"/>
            </a:xfrm>
            <a:custGeom>
              <a:avLst/>
              <a:gdLst/>
              <a:ahLst/>
              <a:cxnLst/>
              <a:rect l="l" t="t" r="r" b="b"/>
              <a:pathLst>
                <a:path w="4" h="13" extrusionOk="0">
                  <a:moveTo>
                    <a:pt x="0" y="1"/>
                  </a:moveTo>
                  <a:cubicBezTo>
                    <a:pt x="1" y="1"/>
                    <a:pt x="1" y="2"/>
                    <a:pt x="2" y="3"/>
                  </a:cubicBezTo>
                  <a:lnTo>
                    <a:pt x="2" y="3"/>
                  </a:lnTo>
                  <a:cubicBezTo>
                    <a:pt x="1" y="2"/>
                    <a:pt x="1" y="1"/>
                    <a:pt x="0" y="1"/>
                  </a:cubicBezTo>
                  <a:close/>
                  <a:moveTo>
                    <a:pt x="2" y="3"/>
                  </a:moveTo>
                  <a:lnTo>
                    <a:pt x="2" y="3"/>
                  </a:lnTo>
                  <a:cubicBezTo>
                    <a:pt x="2" y="5"/>
                    <a:pt x="1" y="9"/>
                    <a:pt x="3" y="12"/>
                  </a:cubicBezTo>
                  <a:cubicBezTo>
                    <a:pt x="3" y="10"/>
                    <a:pt x="3" y="6"/>
                    <a:pt x="2" y="3"/>
                  </a:cubicBezTo>
                  <a:close/>
                </a:path>
              </a:pathLst>
            </a:custGeom>
            <a:solidFill>
              <a:srgbClr val="FFE5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5" name="Google Shape;6665;p16"/>
            <p:cNvSpPr/>
            <p:nvPr/>
          </p:nvSpPr>
          <p:spPr>
            <a:xfrm>
              <a:off x="5046050" y="5225550"/>
              <a:ext cx="50" cy="75"/>
            </a:xfrm>
            <a:custGeom>
              <a:avLst/>
              <a:gdLst/>
              <a:ahLst/>
              <a:cxnLst/>
              <a:rect l="l" t="t" r="r" b="b"/>
              <a:pathLst>
                <a:path w="2" h="3" extrusionOk="0">
                  <a:moveTo>
                    <a:pt x="1" y="0"/>
                  </a:moveTo>
                  <a:cubicBezTo>
                    <a:pt x="1" y="0"/>
                    <a:pt x="1" y="1"/>
                    <a:pt x="0" y="3"/>
                  </a:cubicBezTo>
                  <a:lnTo>
                    <a:pt x="1" y="1"/>
                  </a:lnTo>
                  <a:cubicBezTo>
                    <a:pt x="1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FE5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6" name="Google Shape;6666;p16"/>
            <p:cNvSpPr/>
            <p:nvPr/>
          </p:nvSpPr>
          <p:spPr>
            <a:xfrm>
              <a:off x="5045975" y="5225750"/>
              <a:ext cx="125" cy="275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1"/>
                  </a:moveTo>
                  <a:cubicBezTo>
                    <a:pt x="2" y="3"/>
                    <a:pt x="2" y="8"/>
                    <a:pt x="0" y="11"/>
                  </a:cubicBezTo>
                  <a:cubicBezTo>
                    <a:pt x="2" y="8"/>
                    <a:pt x="4" y="3"/>
                    <a:pt x="4" y="1"/>
                  </a:cubicBezTo>
                  <a:close/>
                </a:path>
              </a:pathLst>
            </a:custGeom>
            <a:solidFill>
              <a:srgbClr val="FFE5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7" name="Google Shape;6667;p16"/>
            <p:cNvSpPr/>
            <p:nvPr/>
          </p:nvSpPr>
          <p:spPr>
            <a:xfrm>
              <a:off x="4993075" y="5274875"/>
              <a:ext cx="50" cy="100"/>
            </a:xfrm>
            <a:custGeom>
              <a:avLst/>
              <a:gdLst/>
              <a:ahLst/>
              <a:cxnLst/>
              <a:rect l="l" t="t" r="r" b="b"/>
              <a:pathLst>
                <a:path w="2" h="4" extrusionOk="0">
                  <a:moveTo>
                    <a:pt x="2" y="0"/>
                  </a:moveTo>
                  <a:cubicBezTo>
                    <a:pt x="2" y="0"/>
                    <a:pt x="1" y="0"/>
                    <a:pt x="1" y="2"/>
                  </a:cubicBezTo>
                  <a:lnTo>
                    <a:pt x="1" y="2"/>
                  </a:lnTo>
                  <a:cubicBezTo>
                    <a:pt x="1" y="2"/>
                    <a:pt x="1" y="1"/>
                    <a:pt x="2" y="0"/>
                  </a:cubicBezTo>
                  <a:close/>
                  <a:moveTo>
                    <a:pt x="1" y="2"/>
                  </a:moveTo>
                  <a:cubicBezTo>
                    <a:pt x="1" y="2"/>
                    <a:pt x="1" y="3"/>
                    <a:pt x="1" y="3"/>
                  </a:cubicBezTo>
                  <a:cubicBezTo>
                    <a:pt x="1" y="3"/>
                    <a:pt x="1" y="2"/>
                    <a:pt x="1" y="2"/>
                  </a:cubicBezTo>
                  <a:close/>
                </a:path>
              </a:pathLst>
            </a:custGeom>
            <a:solidFill>
              <a:srgbClr val="FFE5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8" name="Google Shape;6668;p16"/>
            <p:cNvSpPr/>
            <p:nvPr/>
          </p:nvSpPr>
          <p:spPr>
            <a:xfrm>
              <a:off x="4759200" y="5040550"/>
              <a:ext cx="391000" cy="382575"/>
            </a:xfrm>
            <a:custGeom>
              <a:avLst/>
              <a:gdLst/>
              <a:ahLst/>
              <a:cxnLst/>
              <a:rect l="l" t="t" r="r" b="b"/>
              <a:pathLst>
                <a:path w="15640" h="15303" extrusionOk="0">
                  <a:moveTo>
                    <a:pt x="11975" y="5003"/>
                  </a:moveTo>
                  <a:cubicBezTo>
                    <a:pt x="11980" y="5003"/>
                    <a:pt x="11985" y="5003"/>
                    <a:pt x="11990" y="5004"/>
                  </a:cubicBezTo>
                  <a:cubicBezTo>
                    <a:pt x="12026" y="5011"/>
                    <a:pt x="12047" y="5026"/>
                    <a:pt x="12063" y="5046"/>
                  </a:cubicBezTo>
                  <a:cubicBezTo>
                    <a:pt x="12083" y="5067"/>
                    <a:pt x="12090" y="5096"/>
                    <a:pt x="12089" y="5128"/>
                  </a:cubicBezTo>
                  <a:cubicBezTo>
                    <a:pt x="12084" y="5158"/>
                    <a:pt x="12064" y="5191"/>
                    <a:pt x="12040" y="5211"/>
                  </a:cubicBezTo>
                  <a:cubicBezTo>
                    <a:pt x="12020" y="5223"/>
                    <a:pt x="12001" y="5230"/>
                    <a:pt x="11982" y="5230"/>
                  </a:cubicBezTo>
                  <a:cubicBezTo>
                    <a:pt x="11977" y="5230"/>
                    <a:pt x="11972" y="5229"/>
                    <a:pt x="11967" y="5228"/>
                  </a:cubicBezTo>
                  <a:cubicBezTo>
                    <a:pt x="11932" y="5223"/>
                    <a:pt x="11909" y="5211"/>
                    <a:pt x="11891" y="5190"/>
                  </a:cubicBezTo>
                  <a:cubicBezTo>
                    <a:pt x="11873" y="5168"/>
                    <a:pt x="11863" y="5139"/>
                    <a:pt x="11866" y="5106"/>
                  </a:cubicBezTo>
                  <a:cubicBezTo>
                    <a:pt x="11869" y="5076"/>
                    <a:pt x="11889" y="5043"/>
                    <a:pt x="11916" y="5024"/>
                  </a:cubicBezTo>
                  <a:cubicBezTo>
                    <a:pt x="11935" y="5010"/>
                    <a:pt x="11955" y="5003"/>
                    <a:pt x="11975" y="5003"/>
                  </a:cubicBezTo>
                  <a:close/>
                  <a:moveTo>
                    <a:pt x="11953" y="5418"/>
                  </a:moveTo>
                  <a:cubicBezTo>
                    <a:pt x="11958" y="5418"/>
                    <a:pt x="11963" y="5419"/>
                    <a:pt x="11968" y="5419"/>
                  </a:cubicBezTo>
                  <a:cubicBezTo>
                    <a:pt x="12004" y="5427"/>
                    <a:pt x="12026" y="5441"/>
                    <a:pt x="12041" y="5460"/>
                  </a:cubicBezTo>
                  <a:cubicBezTo>
                    <a:pt x="12062" y="5481"/>
                    <a:pt x="12069" y="5510"/>
                    <a:pt x="12067" y="5543"/>
                  </a:cubicBezTo>
                  <a:cubicBezTo>
                    <a:pt x="12063" y="5573"/>
                    <a:pt x="12043" y="5606"/>
                    <a:pt x="12018" y="5626"/>
                  </a:cubicBezTo>
                  <a:cubicBezTo>
                    <a:pt x="11998" y="5639"/>
                    <a:pt x="11980" y="5645"/>
                    <a:pt x="11961" y="5645"/>
                  </a:cubicBezTo>
                  <a:cubicBezTo>
                    <a:pt x="11956" y="5645"/>
                    <a:pt x="11950" y="5644"/>
                    <a:pt x="11945" y="5643"/>
                  </a:cubicBezTo>
                  <a:cubicBezTo>
                    <a:pt x="11909" y="5636"/>
                    <a:pt x="11888" y="5623"/>
                    <a:pt x="11869" y="5605"/>
                  </a:cubicBezTo>
                  <a:cubicBezTo>
                    <a:pt x="11852" y="5583"/>
                    <a:pt x="11842" y="5554"/>
                    <a:pt x="11845" y="5521"/>
                  </a:cubicBezTo>
                  <a:cubicBezTo>
                    <a:pt x="11847" y="5491"/>
                    <a:pt x="11868" y="5458"/>
                    <a:pt x="11895" y="5438"/>
                  </a:cubicBezTo>
                  <a:cubicBezTo>
                    <a:pt x="11913" y="5425"/>
                    <a:pt x="11933" y="5418"/>
                    <a:pt x="11953" y="5418"/>
                  </a:cubicBezTo>
                  <a:close/>
                  <a:moveTo>
                    <a:pt x="13378" y="5967"/>
                  </a:moveTo>
                  <a:cubicBezTo>
                    <a:pt x="13381" y="5967"/>
                    <a:pt x="13385" y="5968"/>
                    <a:pt x="13389" y="5968"/>
                  </a:cubicBezTo>
                  <a:cubicBezTo>
                    <a:pt x="13425" y="5975"/>
                    <a:pt x="13446" y="5990"/>
                    <a:pt x="13462" y="6010"/>
                  </a:cubicBezTo>
                  <a:cubicBezTo>
                    <a:pt x="13482" y="6031"/>
                    <a:pt x="13489" y="6060"/>
                    <a:pt x="13486" y="6092"/>
                  </a:cubicBezTo>
                  <a:cubicBezTo>
                    <a:pt x="13483" y="6123"/>
                    <a:pt x="13463" y="6155"/>
                    <a:pt x="13439" y="6175"/>
                  </a:cubicBezTo>
                  <a:cubicBezTo>
                    <a:pt x="13419" y="6187"/>
                    <a:pt x="13400" y="6193"/>
                    <a:pt x="13381" y="6193"/>
                  </a:cubicBezTo>
                  <a:cubicBezTo>
                    <a:pt x="13375" y="6193"/>
                    <a:pt x="13370" y="6193"/>
                    <a:pt x="13364" y="6192"/>
                  </a:cubicBezTo>
                  <a:cubicBezTo>
                    <a:pt x="13331" y="6186"/>
                    <a:pt x="13307" y="6175"/>
                    <a:pt x="13290" y="6153"/>
                  </a:cubicBezTo>
                  <a:cubicBezTo>
                    <a:pt x="13271" y="6132"/>
                    <a:pt x="13262" y="6103"/>
                    <a:pt x="13264" y="6070"/>
                  </a:cubicBezTo>
                  <a:cubicBezTo>
                    <a:pt x="13268" y="6040"/>
                    <a:pt x="13288" y="6008"/>
                    <a:pt x="13314" y="5988"/>
                  </a:cubicBezTo>
                  <a:cubicBezTo>
                    <a:pt x="13335" y="5975"/>
                    <a:pt x="13356" y="5967"/>
                    <a:pt x="13378" y="5967"/>
                  </a:cubicBezTo>
                  <a:close/>
                  <a:moveTo>
                    <a:pt x="12661" y="6599"/>
                  </a:moveTo>
                  <a:cubicBezTo>
                    <a:pt x="12664" y="6599"/>
                    <a:pt x="12668" y="6600"/>
                    <a:pt x="12672" y="6600"/>
                  </a:cubicBezTo>
                  <a:cubicBezTo>
                    <a:pt x="12708" y="6607"/>
                    <a:pt x="12729" y="6622"/>
                    <a:pt x="12745" y="6642"/>
                  </a:cubicBezTo>
                  <a:cubicBezTo>
                    <a:pt x="12765" y="6663"/>
                    <a:pt x="12772" y="6692"/>
                    <a:pt x="12771" y="6724"/>
                  </a:cubicBezTo>
                  <a:cubicBezTo>
                    <a:pt x="12767" y="6755"/>
                    <a:pt x="12747" y="6787"/>
                    <a:pt x="12722" y="6807"/>
                  </a:cubicBezTo>
                  <a:cubicBezTo>
                    <a:pt x="12702" y="6819"/>
                    <a:pt x="12683" y="6825"/>
                    <a:pt x="12664" y="6825"/>
                  </a:cubicBezTo>
                  <a:cubicBezTo>
                    <a:pt x="12659" y="6825"/>
                    <a:pt x="12654" y="6825"/>
                    <a:pt x="12649" y="6824"/>
                  </a:cubicBezTo>
                  <a:cubicBezTo>
                    <a:pt x="12613" y="6818"/>
                    <a:pt x="12591" y="6805"/>
                    <a:pt x="12573" y="6785"/>
                  </a:cubicBezTo>
                  <a:cubicBezTo>
                    <a:pt x="12556" y="6764"/>
                    <a:pt x="12546" y="6735"/>
                    <a:pt x="12548" y="6702"/>
                  </a:cubicBezTo>
                  <a:cubicBezTo>
                    <a:pt x="12551" y="6672"/>
                    <a:pt x="12571" y="6640"/>
                    <a:pt x="12599" y="6620"/>
                  </a:cubicBezTo>
                  <a:cubicBezTo>
                    <a:pt x="12618" y="6607"/>
                    <a:pt x="12639" y="6599"/>
                    <a:pt x="12661" y="6599"/>
                  </a:cubicBezTo>
                  <a:close/>
                  <a:moveTo>
                    <a:pt x="13246" y="7498"/>
                  </a:moveTo>
                  <a:cubicBezTo>
                    <a:pt x="13249" y="7498"/>
                    <a:pt x="13253" y="7499"/>
                    <a:pt x="13257" y="7499"/>
                  </a:cubicBezTo>
                  <a:cubicBezTo>
                    <a:pt x="13292" y="7506"/>
                    <a:pt x="13314" y="7521"/>
                    <a:pt x="13331" y="7541"/>
                  </a:cubicBezTo>
                  <a:cubicBezTo>
                    <a:pt x="13350" y="7562"/>
                    <a:pt x="13357" y="7591"/>
                    <a:pt x="13356" y="7624"/>
                  </a:cubicBezTo>
                  <a:cubicBezTo>
                    <a:pt x="13353" y="7654"/>
                    <a:pt x="13333" y="7686"/>
                    <a:pt x="13307" y="7706"/>
                  </a:cubicBezTo>
                  <a:cubicBezTo>
                    <a:pt x="13286" y="7719"/>
                    <a:pt x="13267" y="7725"/>
                    <a:pt x="13246" y="7725"/>
                  </a:cubicBezTo>
                  <a:cubicBezTo>
                    <a:pt x="13242" y="7725"/>
                    <a:pt x="13238" y="7725"/>
                    <a:pt x="13234" y="7725"/>
                  </a:cubicBezTo>
                  <a:cubicBezTo>
                    <a:pt x="13198" y="7717"/>
                    <a:pt x="13175" y="7704"/>
                    <a:pt x="13159" y="7684"/>
                  </a:cubicBezTo>
                  <a:cubicBezTo>
                    <a:pt x="13140" y="7663"/>
                    <a:pt x="13132" y="7634"/>
                    <a:pt x="13133" y="7603"/>
                  </a:cubicBezTo>
                  <a:cubicBezTo>
                    <a:pt x="13137" y="7572"/>
                    <a:pt x="13156" y="7539"/>
                    <a:pt x="13183" y="7519"/>
                  </a:cubicBezTo>
                  <a:cubicBezTo>
                    <a:pt x="13203" y="7506"/>
                    <a:pt x="13225" y="7498"/>
                    <a:pt x="13246" y="7498"/>
                  </a:cubicBezTo>
                  <a:close/>
                  <a:moveTo>
                    <a:pt x="12511" y="7710"/>
                  </a:moveTo>
                  <a:cubicBezTo>
                    <a:pt x="12516" y="7710"/>
                    <a:pt x="12521" y="7711"/>
                    <a:pt x="12527" y="7712"/>
                  </a:cubicBezTo>
                  <a:cubicBezTo>
                    <a:pt x="12563" y="7719"/>
                    <a:pt x="12584" y="7733"/>
                    <a:pt x="12600" y="7753"/>
                  </a:cubicBezTo>
                  <a:cubicBezTo>
                    <a:pt x="12620" y="7775"/>
                    <a:pt x="12627" y="7804"/>
                    <a:pt x="12625" y="7835"/>
                  </a:cubicBezTo>
                  <a:cubicBezTo>
                    <a:pt x="12622" y="7865"/>
                    <a:pt x="12602" y="7898"/>
                    <a:pt x="12577" y="7918"/>
                  </a:cubicBezTo>
                  <a:cubicBezTo>
                    <a:pt x="12557" y="7931"/>
                    <a:pt x="12538" y="7937"/>
                    <a:pt x="12519" y="7937"/>
                  </a:cubicBezTo>
                  <a:cubicBezTo>
                    <a:pt x="12513" y="7937"/>
                    <a:pt x="12508" y="7937"/>
                    <a:pt x="12502" y="7936"/>
                  </a:cubicBezTo>
                  <a:cubicBezTo>
                    <a:pt x="12469" y="7929"/>
                    <a:pt x="12445" y="7916"/>
                    <a:pt x="12428" y="7896"/>
                  </a:cubicBezTo>
                  <a:cubicBezTo>
                    <a:pt x="12409" y="7874"/>
                    <a:pt x="12400" y="7844"/>
                    <a:pt x="12402" y="7812"/>
                  </a:cubicBezTo>
                  <a:cubicBezTo>
                    <a:pt x="12406" y="7782"/>
                    <a:pt x="12426" y="7749"/>
                    <a:pt x="12452" y="7732"/>
                  </a:cubicBezTo>
                  <a:cubicBezTo>
                    <a:pt x="12472" y="7717"/>
                    <a:pt x="12491" y="7710"/>
                    <a:pt x="12511" y="7710"/>
                  </a:cubicBezTo>
                  <a:close/>
                  <a:moveTo>
                    <a:pt x="11049" y="7989"/>
                  </a:moveTo>
                  <a:cubicBezTo>
                    <a:pt x="11056" y="7989"/>
                    <a:pt x="11062" y="7989"/>
                    <a:pt x="11069" y="7990"/>
                  </a:cubicBezTo>
                  <a:cubicBezTo>
                    <a:pt x="11109" y="7997"/>
                    <a:pt x="11141" y="8013"/>
                    <a:pt x="11158" y="8039"/>
                  </a:cubicBezTo>
                  <a:cubicBezTo>
                    <a:pt x="11184" y="8071"/>
                    <a:pt x="11194" y="8105"/>
                    <a:pt x="11188" y="8141"/>
                  </a:cubicBezTo>
                  <a:cubicBezTo>
                    <a:pt x="11185" y="8177"/>
                    <a:pt x="11162" y="8219"/>
                    <a:pt x="11131" y="8242"/>
                  </a:cubicBezTo>
                  <a:cubicBezTo>
                    <a:pt x="11111" y="8257"/>
                    <a:pt x="11086" y="8265"/>
                    <a:pt x="11061" y="8265"/>
                  </a:cubicBezTo>
                  <a:cubicBezTo>
                    <a:pt x="11054" y="8265"/>
                    <a:pt x="11047" y="8264"/>
                    <a:pt x="11040" y="8263"/>
                  </a:cubicBezTo>
                  <a:cubicBezTo>
                    <a:pt x="10999" y="8252"/>
                    <a:pt x="10970" y="8237"/>
                    <a:pt x="10948" y="8214"/>
                  </a:cubicBezTo>
                  <a:cubicBezTo>
                    <a:pt x="10923" y="8183"/>
                    <a:pt x="10912" y="8147"/>
                    <a:pt x="10918" y="8112"/>
                  </a:cubicBezTo>
                  <a:cubicBezTo>
                    <a:pt x="10921" y="8075"/>
                    <a:pt x="10944" y="8035"/>
                    <a:pt x="10977" y="8013"/>
                  </a:cubicBezTo>
                  <a:cubicBezTo>
                    <a:pt x="10999" y="7997"/>
                    <a:pt x="11023" y="7989"/>
                    <a:pt x="11049" y="7989"/>
                  </a:cubicBezTo>
                  <a:close/>
                  <a:moveTo>
                    <a:pt x="13001" y="8100"/>
                  </a:moveTo>
                  <a:cubicBezTo>
                    <a:pt x="13006" y="8100"/>
                    <a:pt x="13010" y="8100"/>
                    <a:pt x="13015" y="8101"/>
                  </a:cubicBezTo>
                  <a:cubicBezTo>
                    <a:pt x="13051" y="8108"/>
                    <a:pt x="13073" y="8122"/>
                    <a:pt x="13088" y="8143"/>
                  </a:cubicBezTo>
                  <a:cubicBezTo>
                    <a:pt x="13109" y="8164"/>
                    <a:pt x="13116" y="8193"/>
                    <a:pt x="13113" y="8224"/>
                  </a:cubicBezTo>
                  <a:cubicBezTo>
                    <a:pt x="13110" y="8256"/>
                    <a:pt x="13090" y="8288"/>
                    <a:pt x="13065" y="8308"/>
                  </a:cubicBezTo>
                  <a:cubicBezTo>
                    <a:pt x="13044" y="8321"/>
                    <a:pt x="13024" y="8327"/>
                    <a:pt x="13003" y="8327"/>
                  </a:cubicBezTo>
                  <a:cubicBezTo>
                    <a:pt x="12999" y="8327"/>
                    <a:pt x="12995" y="8327"/>
                    <a:pt x="12991" y="8326"/>
                  </a:cubicBezTo>
                  <a:cubicBezTo>
                    <a:pt x="12955" y="8319"/>
                    <a:pt x="12932" y="8306"/>
                    <a:pt x="12916" y="8285"/>
                  </a:cubicBezTo>
                  <a:cubicBezTo>
                    <a:pt x="12897" y="8263"/>
                    <a:pt x="12889" y="8234"/>
                    <a:pt x="12890" y="8201"/>
                  </a:cubicBezTo>
                  <a:cubicBezTo>
                    <a:pt x="12895" y="8171"/>
                    <a:pt x="12915" y="8138"/>
                    <a:pt x="12941" y="8121"/>
                  </a:cubicBezTo>
                  <a:cubicBezTo>
                    <a:pt x="12960" y="8106"/>
                    <a:pt x="12980" y="8100"/>
                    <a:pt x="13001" y="8100"/>
                  </a:cubicBezTo>
                  <a:close/>
                  <a:moveTo>
                    <a:pt x="14218" y="8367"/>
                  </a:moveTo>
                  <a:cubicBezTo>
                    <a:pt x="14221" y="8367"/>
                    <a:pt x="14225" y="8368"/>
                    <a:pt x="14229" y="8368"/>
                  </a:cubicBezTo>
                  <a:cubicBezTo>
                    <a:pt x="14265" y="8375"/>
                    <a:pt x="14286" y="8390"/>
                    <a:pt x="14302" y="8410"/>
                  </a:cubicBezTo>
                  <a:cubicBezTo>
                    <a:pt x="14322" y="8431"/>
                    <a:pt x="14329" y="8460"/>
                    <a:pt x="14327" y="8493"/>
                  </a:cubicBezTo>
                  <a:cubicBezTo>
                    <a:pt x="14324" y="8523"/>
                    <a:pt x="14304" y="8555"/>
                    <a:pt x="14279" y="8575"/>
                  </a:cubicBezTo>
                  <a:cubicBezTo>
                    <a:pt x="14258" y="8588"/>
                    <a:pt x="14238" y="8594"/>
                    <a:pt x="14217" y="8594"/>
                  </a:cubicBezTo>
                  <a:cubicBezTo>
                    <a:pt x="14213" y="8594"/>
                    <a:pt x="14209" y="8594"/>
                    <a:pt x="14204" y="8594"/>
                  </a:cubicBezTo>
                  <a:cubicBezTo>
                    <a:pt x="14169" y="8586"/>
                    <a:pt x="14146" y="8573"/>
                    <a:pt x="14130" y="8553"/>
                  </a:cubicBezTo>
                  <a:cubicBezTo>
                    <a:pt x="14111" y="8532"/>
                    <a:pt x="14102" y="8503"/>
                    <a:pt x="14104" y="8471"/>
                  </a:cubicBezTo>
                  <a:cubicBezTo>
                    <a:pt x="14108" y="8440"/>
                    <a:pt x="14128" y="8408"/>
                    <a:pt x="14154" y="8388"/>
                  </a:cubicBezTo>
                  <a:cubicBezTo>
                    <a:pt x="14175" y="8375"/>
                    <a:pt x="14196" y="8367"/>
                    <a:pt x="14218" y="8367"/>
                  </a:cubicBezTo>
                  <a:close/>
                  <a:moveTo>
                    <a:pt x="11647" y="8779"/>
                  </a:moveTo>
                  <a:cubicBezTo>
                    <a:pt x="11653" y="8779"/>
                    <a:pt x="11660" y="8779"/>
                    <a:pt x="11667" y="8780"/>
                  </a:cubicBezTo>
                  <a:cubicBezTo>
                    <a:pt x="11747" y="8796"/>
                    <a:pt x="11797" y="8859"/>
                    <a:pt x="11789" y="8933"/>
                  </a:cubicBezTo>
                  <a:cubicBezTo>
                    <a:pt x="11784" y="8970"/>
                    <a:pt x="11763" y="9009"/>
                    <a:pt x="11731" y="9033"/>
                  </a:cubicBezTo>
                  <a:cubicBezTo>
                    <a:pt x="11710" y="9050"/>
                    <a:pt x="11686" y="9058"/>
                    <a:pt x="11660" y="9058"/>
                  </a:cubicBezTo>
                  <a:cubicBezTo>
                    <a:pt x="11653" y="9058"/>
                    <a:pt x="11645" y="9057"/>
                    <a:pt x="11638" y="9056"/>
                  </a:cubicBezTo>
                  <a:cubicBezTo>
                    <a:pt x="11554" y="9040"/>
                    <a:pt x="11504" y="8980"/>
                    <a:pt x="11514" y="8904"/>
                  </a:cubicBezTo>
                  <a:cubicBezTo>
                    <a:pt x="11517" y="8866"/>
                    <a:pt x="11540" y="8826"/>
                    <a:pt x="11573" y="8805"/>
                  </a:cubicBezTo>
                  <a:cubicBezTo>
                    <a:pt x="11595" y="8788"/>
                    <a:pt x="11620" y="8779"/>
                    <a:pt x="11647" y="8779"/>
                  </a:cubicBezTo>
                  <a:close/>
                  <a:moveTo>
                    <a:pt x="10638" y="8858"/>
                  </a:moveTo>
                  <a:cubicBezTo>
                    <a:pt x="10643" y="8858"/>
                    <a:pt x="10649" y="8858"/>
                    <a:pt x="10654" y="8859"/>
                  </a:cubicBezTo>
                  <a:cubicBezTo>
                    <a:pt x="10690" y="8866"/>
                    <a:pt x="10711" y="8881"/>
                    <a:pt x="10727" y="8901"/>
                  </a:cubicBezTo>
                  <a:cubicBezTo>
                    <a:pt x="10747" y="8921"/>
                    <a:pt x="10754" y="8951"/>
                    <a:pt x="10753" y="8983"/>
                  </a:cubicBezTo>
                  <a:cubicBezTo>
                    <a:pt x="10749" y="9013"/>
                    <a:pt x="10729" y="9046"/>
                    <a:pt x="10704" y="9066"/>
                  </a:cubicBezTo>
                  <a:cubicBezTo>
                    <a:pt x="10684" y="9079"/>
                    <a:pt x="10665" y="9085"/>
                    <a:pt x="10646" y="9085"/>
                  </a:cubicBezTo>
                  <a:cubicBezTo>
                    <a:pt x="10641" y="9085"/>
                    <a:pt x="10636" y="9084"/>
                    <a:pt x="10631" y="9083"/>
                  </a:cubicBezTo>
                  <a:cubicBezTo>
                    <a:pt x="10595" y="9076"/>
                    <a:pt x="10571" y="9063"/>
                    <a:pt x="10555" y="9042"/>
                  </a:cubicBezTo>
                  <a:cubicBezTo>
                    <a:pt x="10538" y="9020"/>
                    <a:pt x="10528" y="8991"/>
                    <a:pt x="10530" y="8960"/>
                  </a:cubicBezTo>
                  <a:cubicBezTo>
                    <a:pt x="10533" y="8930"/>
                    <a:pt x="10553" y="8897"/>
                    <a:pt x="10581" y="8879"/>
                  </a:cubicBezTo>
                  <a:cubicBezTo>
                    <a:pt x="10599" y="8865"/>
                    <a:pt x="10618" y="8858"/>
                    <a:pt x="10638" y="8858"/>
                  </a:cubicBezTo>
                  <a:close/>
                  <a:moveTo>
                    <a:pt x="13314" y="9545"/>
                  </a:moveTo>
                  <a:cubicBezTo>
                    <a:pt x="13318" y="9545"/>
                    <a:pt x="13322" y="9545"/>
                    <a:pt x="13325" y="9546"/>
                  </a:cubicBezTo>
                  <a:cubicBezTo>
                    <a:pt x="13361" y="9553"/>
                    <a:pt x="13383" y="9567"/>
                    <a:pt x="13399" y="9587"/>
                  </a:cubicBezTo>
                  <a:cubicBezTo>
                    <a:pt x="13419" y="9609"/>
                    <a:pt x="13426" y="9638"/>
                    <a:pt x="13425" y="9671"/>
                  </a:cubicBezTo>
                  <a:cubicBezTo>
                    <a:pt x="13420" y="9701"/>
                    <a:pt x="13400" y="9733"/>
                    <a:pt x="13376" y="9753"/>
                  </a:cubicBezTo>
                  <a:cubicBezTo>
                    <a:pt x="13354" y="9766"/>
                    <a:pt x="13335" y="9772"/>
                    <a:pt x="13314" y="9772"/>
                  </a:cubicBezTo>
                  <a:cubicBezTo>
                    <a:pt x="13310" y="9772"/>
                    <a:pt x="13306" y="9772"/>
                    <a:pt x="13302" y="9771"/>
                  </a:cubicBezTo>
                  <a:cubicBezTo>
                    <a:pt x="13268" y="9764"/>
                    <a:pt x="13245" y="9753"/>
                    <a:pt x="13226" y="9731"/>
                  </a:cubicBezTo>
                  <a:cubicBezTo>
                    <a:pt x="13209" y="9710"/>
                    <a:pt x="13199" y="9681"/>
                    <a:pt x="13202" y="9649"/>
                  </a:cubicBezTo>
                  <a:cubicBezTo>
                    <a:pt x="13205" y="9619"/>
                    <a:pt x="13225" y="9586"/>
                    <a:pt x="13252" y="9566"/>
                  </a:cubicBezTo>
                  <a:cubicBezTo>
                    <a:pt x="13272" y="9552"/>
                    <a:pt x="13293" y="9545"/>
                    <a:pt x="13314" y="9545"/>
                  </a:cubicBezTo>
                  <a:close/>
                  <a:moveTo>
                    <a:pt x="10767" y="9581"/>
                  </a:moveTo>
                  <a:cubicBezTo>
                    <a:pt x="10771" y="9581"/>
                    <a:pt x="10775" y="9581"/>
                    <a:pt x="10779" y="9582"/>
                  </a:cubicBezTo>
                  <a:cubicBezTo>
                    <a:pt x="10815" y="9589"/>
                    <a:pt x="10836" y="9603"/>
                    <a:pt x="10854" y="9623"/>
                  </a:cubicBezTo>
                  <a:cubicBezTo>
                    <a:pt x="10872" y="9645"/>
                    <a:pt x="10879" y="9674"/>
                    <a:pt x="10878" y="9707"/>
                  </a:cubicBezTo>
                  <a:cubicBezTo>
                    <a:pt x="10875" y="9737"/>
                    <a:pt x="10855" y="9768"/>
                    <a:pt x="10829" y="9789"/>
                  </a:cubicBezTo>
                  <a:cubicBezTo>
                    <a:pt x="10809" y="9802"/>
                    <a:pt x="10789" y="9808"/>
                    <a:pt x="10768" y="9808"/>
                  </a:cubicBezTo>
                  <a:cubicBezTo>
                    <a:pt x="10764" y="9808"/>
                    <a:pt x="10760" y="9808"/>
                    <a:pt x="10756" y="9807"/>
                  </a:cubicBezTo>
                  <a:cubicBezTo>
                    <a:pt x="10721" y="9800"/>
                    <a:pt x="10698" y="9787"/>
                    <a:pt x="10681" y="9766"/>
                  </a:cubicBezTo>
                  <a:cubicBezTo>
                    <a:pt x="10663" y="9744"/>
                    <a:pt x="10654" y="9715"/>
                    <a:pt x="10655" y="9682"/>
                  </a:cubicBezTo>
                  <a:cubicBezTo>
                    <a:pt x="10660" y="9652"/>
                    <a:pt x="10678" y="9621"/>
                    <a:pt x="10706" y="9602"/>
                  </a:cubicBezTo>
                  <a:cubicBezTo>
                    <a:pt x="10725" y="9587"/>
                    <a:pt x="10746" y="9581"/>
                    <a:pt x="10767" y="9581"/>
                  </a:cubicBezTo>
                  <a:close/>
                  <a:moveTo>
                    <a:pt x="11816" y="9770"/>
                  </a:moveTo>
                  <a:cubicBezTo>
                    <a:pt x="11826" y="9770"/>
                    <a:pt x="11836" y="9771"/>
                    <a:pt x="11846" y="9773"/>
                  </a:cubicBezTo>
                  <a:cubicBezTo>
                    <a:pt x="11906" y="9786"/>
                    <a:pt x="11945" y="9806"/>
                    <a:pt x="11974" y="9839"/>
                  </a:cubicBezTo>
                  <a:cubicBezTo>
                    <a:pt x="12007" y="9882"/>
                    <a:pt x="12024" y="9935"/>
                    <a:pt x="12017" y="9981"/>
                  </a:cubicBezTo>
                  <a:cubicBezTo>
                    <a:pt x="12013" y="10033"/>
                    <a:pt x="11984" y="10083"/>
                    <a:pt x="11938" y="10119"/>
                  </a:cubicBezTo>
                  <a:cubicBezTo>
                    <a:pt x="11906" y="10142"/>
                    <a:pt x="11872" y="10155"/>
                    <a:pt x="11837" y="10155"/>
                  </a:cubicBezTo>
                  <a:cubicBezTo>
                    <a:pt x="11827" y="10155"/>
                    <a:pt x="11818" y="10154"/>
                    <a:pt x="11809" y="10152"/>
                  </a:cubicBezTo>
                  <a:cubicBezTo>
                    <a:pt x="11746" y="10139"/>
                    <a:pt x="11708" y="10122"/>
                    <a:pt x="11679" y="10087"/>
                  </a:cubicBezTo>
                  <a:cubicBezTo>
                    <a:pt x="11645" y="10044"/>
                    <a:pt x="11629" y="9993"/>
                    <a:pt x="11636" y="9945"/>
                  </a:cubicBezTo>
                  <a:cubicBezTo>
                    <a:pt x="11639" y="9893"/>
                    <a:pt x="11669" y="9843"/>
                    <a:pt x="11717" y="9807"/>
                  </a:cubicBezTo>
                  <a:cubicBezTo>
                    <a:pt x="11747" y="9782"/>
                    <a:pt x="11781" y="9770"/>
                    <a:pt x="11816" y="9770"/>
                  </a:cubicBezTo>
                  <a:close/>
                  <a:moveTo>
                    <a:pt x="9852" y="10146"/>
                  </a:moveTo>
                  <a:cubicBezTo>
                    <a:pt x="9857" y="10146"/>
                    <a:pt x="9862" y="10147"/>
                    <a:pt x="9867" y="10148"/>
                  </a:cubicBezTo>
                  <a:cubicBezTo>
                    <a:pt x="9901" y="10155"/>
                    <a:pt x="9923" y="10168"/>
                    <a:pt x="9942" y="10189"/>
                  </a:cubicBezTo>
                  <a:cubicBezTo>
                    <a:pt x="9963" y="10211"/>
                    <a:pt x="9970" y="10241"/>
                    <a:pt x="9967" y="10274"/>
                  </a:cubicBezTo>
                  <a:cubicBezTo>
                    <a:pt x="9965" y="10304"/>
                    <a:pt x="9944" y="10337"/>
                    <a:pt x="9920" y="10359"/>
                  </a:cubicBezTo>
                  <a:cubicBezTo>
                    <a:pt x="9901" y="10371"/>
                    <a:pt x="9882" y="10377"/>
                    <a:pt x="9863" y="10377"/>
                  </a:cubicBezTo>
                  <a:cubicBezTo>
                    <a:pt x="9857" y="10377"/>
                    <a:pt x="9850" y="10376"/>
                    <a:pt x="9844" y="10375"/>
                  </a:cubicBezTo>
                  <a:cubicBezTo>
                    <a:pt x="9812" y="10369"/>
                    <a:pt x="9786" y="10356"/>
                    <a:pt x="9769" y="10334"/>
                  </a:cubicBezTo>
                  <a:cubicBezTo>
                    <a:pt x="9749" y="10311"/>
                    <a:pt x="9740" y="10283"/>
                    <a:pt x="9742" y="10251"/>
                  </a:cubicBezTo>
                  <a:cubicBezTo>
                    <a:pt x="9745" y="10219"/>
                    <a:pt x="9765" y="10188"/>
                    <a:pt x="9792" y="10166"/>
                  </a:cubicBezTo>
                  <a:cubicBezTo>
                    <a:pt x="9811" y="10154"/>
                    <a:pt x="9831" y="10146"/>
                    <a:pt x="9852" y="10146"/>
                  </a:cubicBezTo>
                  <a:close/>
                  <a:moveTo>
                    <a:pt x="13546" y="10328"/>
                  </a:moveTo>
                  <a:cubicBezTo>
                    <a:pt x="13550" y="10328"/>
                    <a:pt x="13553" y="10328"/>
                    <a:pt x="13557" y="10329"/>
                  </a:cubicBezTo>
                  <a:cubicBezTo>
                    <a:pt x="13593" y="10336"/>
                    <a:pt x="13614" y="10350"/>
                    <a:pt x="13630" y="10370"/>
                  </a:cubicBezTo>
                  <a:cubicBezTo>
                    <a:pt x="13650" y="10392"/>
                    <a:pt x="13657" y="10421"/>
                    <a:pt x="13656" y="10454"/>
                  </a:cubicBezTo>
                  <a:cubicBezTo>
                    <a:pt x="13651" y="10484"/>
                    <a:pt x="13633" y="10517"/>
                    <a:pt x="13607" y="10535"/>
                  </a:cubicBezTo>
                  <a:cubicBezTo>
                    <a:pt x="13587" y="10549"/>
                    <a:pt x="13567" y="10555"/>
                    <a:pt x="13547" y="10555"/>
                  </a:cubicBezTo>
                  <a:cubicBezTo>
                    <a:pt x="13543" y="10555"/>
                    <a:pt x="13538" y="10555"/>
                    <a:pt x="13534" y="10554"/>
                  </a:cubicBezTo>
                  <a:cubicBezTo>
                    <a:pt x="13499" y="10547"/>
                    <a:pt x="13476" y="10534"/>
                    <a:pt x="13458" y="10514"/>
                  </a:cubicBezTo>
                  <a:cubicBezTo>
                    <a:pt x="13440" y="10492"/>
                    <a:pt x="13432" y="10464"/>
                    <a:pt x="13433" y="10432"/>
                  </a:cubicBezTo>
                  <a:cubicBezTo>
                    <a:pt x="13436" y="10402"/>
                    <a:pt x="13456" y="10369"/>
                    <a:pt x="13483" y="10349"/>
                  </a:cubicBezTo>
                  <a:cubicBezTo>
                    <a:pt x="13503" y="10335"/>
                    <a:pt x="13525" y="10328"/>
                    <a:pt x="13546" y="10328"/>
                  </a:cubicBezTo>
                  <a:close/>
                  <a:moveTo>
                    <a:pt x="11151" y="10524"/>
                  </a:moveTo>
                  <a:cubicBezTo>
                    <a:pt x="11156" y="10524"/>
                    <a:pt x="11161" y="10525"/>
                    <a:pt x="11165" y="10525"/>
                  </a:cubicBezTo>
                  <a:cubicBezTo>
                    <a:pt x="11201" y="10533"/>
                    <a:pt x="11223" y="10547"/>
                    <a:pt x="11239" y="10566"/>
                  </a:cubicBezTo>
                  <a:cubicBezTo>
                    <a:pt x="11259" y="10587"/>
                    <a:pt x="11266" y="10616"/>
                    <a:pt x="11264" y="10649"/>
                  </a:cubicBezTo>
                  <a:cubicBezTo>
                    <a:pt x="11260" y="10679"/>
                    <a:pt x="11241" y="10712"/>
                    <a:pt x="11216" y="10732"/>
                  </a:cubicBezTo>
                  <a:cubicBezTo>
                    <a:pt x="11196" y="10745"/>
                    <a:pt x="11176" y="10750"/>
                    <a:pt x="11156" y="10750"/>
                  </a:cubicBezTo>
                  <a:cubicBezTo>
                    <a:pt x="11152" y="10750"/>
                    <a:pt x="11147" y="10750"/>
                    <a:pt x="11142" y="10749"/>
                  </a:cubicBezTo>
                  <a:cubicBezTo>
                    <a:pt x="11108" y="10741"/>
                    <a:pt x="11085" y="10729"/>
                    <a:pt x="11066" y="10708"/>
                  </a:cubicBezTo>
                  <a:cubicBezTo>
                    <a:pt x="11049" y="10686"/>
                    <a:pt x="11040" y="10658"/>
                    <a:pt x="11042" y="10626"/>
                  </a:cubicBezTo>
                  <a:cubicBezTo>
                    <a:pt x="11045" y="10594"/>
                    <a:pt x="11065" y="10563"/>
                    <a:pt x="11092" y="10544"/>
                  </a:cubicBezTo>
                  <a:cubicBezTo>
                    <a:pt x="11111" y="10531"/>
                    <a:pt x="11131" y="10524"/>
                    <a:pt x="11151" y="10524"/>
                  </a:cubicBezTo>
                  <a:close/>
                  <a:moveTo>
                    <a:pt x="7144" y="0"/>
                  </a:moveTo>
                  <a:cubicBezTo>
                    <a:pt x="7086" y="0"/>
                    <a:pt x="7033" y="12"/>
                    <a:pt x="6980" y="39"/>
                  </a:cubicBezTo>
                  <a:cubicBezTo>
                    <a:pt x="6958" y="50"/>
                    <a:pt x="6937" y="63"/>
                    <a:pt x="6914" y="75"/>
                  </a:cubicBezTo>
                  <a:cubicBezTo>
                    <a:pt x="6892" y="82"/>
                    <a:pt x="6869" y="91"/>
                    <a:pt x="6845" y="99"/>
                  </a:cubicBezTo>
                  <a:cubicBezTo>
                    <a:pt x="6772" y="292"/>
                    <a:pt x="6743" y="402"/>
                    <a:pt x="6706" y="501"/>
                  </a:cubicBezTo>
                  <a:cubicBezTo>
                    <a:pt x="6678" y="573"/>
                    <a:pt x="6647" y="647"/>
                    <a:pt x="6611" y="718"/>
                  </a:cubicBezTo>
                  <a:cubicBezTo>
                    <a:pt x="6632" y="738"/>
                    <a:pt x="6651" y="746"/>
                    <a:pt x="6670" y="754"/>
                  </a:cubicBezTo>
                  <a:cubicBezTo>
                    <a:pt x="6776" y="802"/>
                    <a:pt x="6848" y="845"/>
                    <a:pt x="6917" y="898"/>
                  </a:cubicBezTo>
                  <a:cubicBezTo>
                    <a:pt x="7067" y="1017"/>
                    <a:pt x="7208" y="1154"/>
                    <a:pt x="7333" y="1312"/>
                  </a:cubicBezTo>
                  <a:cubicBezTo>
                    <a:pt x="7579" y="1613"/>
                    <a:pt x="7777" y="1931"/>
                    <a:pt x="7929" y="2252"/>
                  </a:cubicBezTo>
                  <a:cubicBezTo>
                    <a:pt x="8179" y="2259"/>
                    <a:pt x="8373" y="2274"/>
                    <a:pt x="8543" y="2305"/>
                  </a:cubicBezTo>
                  <a:cubicBezTo>
                    <a:pt x="8645" y="2326"/>
                    <a:pt x="8749" y="2346"/>
                    <a:pt x="8846" y="2380"/>
                  </a:cubicBezTo>
                  <a:cubicBezTo>
                    <a:pt x="8926" y="2406"/>
                    <a:pt x="9017" y="2440"/>
                    <a:pt x="9094" y="2494"/>
                  </a:cubicBezTo>
                  <a:cubicBezTo>
                    <a:pt x="9149" y="2537"/>
                    <a:pt x="9212" y="2591"/>
                    <a:pt x="9249" y="2659"/>
                  </a:cubicBezTo>
                  <a:cubicBezTo>
                    <a:pt x="9289" y="2728"/>
                    <a:pt x="9310" y="2800"/>
                    <a:pt x="9305" y="2866"/>
                  </a:cubicBezTo>
                  <a:cubicBezTo>
                    <a:pt x="9302" y="2963"/>
                    <a:pt x="9271" y="3061"/>
                    <a:pt x="9218" y="3159"/>
                  </a:cubicBezTo>
                  <a:lnTo>
                    <a:pt x="9289" y="3167"/>
                  </a:lnTo>
                  <a:cubicBezTo>
                    <a:pt x="9406" y="3159"/>
                    <a:pt x="9518" y="3150"/>
                    <a:pt x="9630" y="3120"/>
                  </a:cubicBezTo>
                  <a:cubicBezTo>
                    <a:pt x="9634" y="3120"/>
                    <a:pt x="9637" y="3121"/>
                    <a:pt x="9641" y="3121"/>
                  </a:cubicBezTo>
                  <a:cubicBezTo>
                    <a:pt x="9712" y="3134"/>
                    <a:pt x="9738" y="3153"/>
                    <a:pt x="9752" y="3182"/>
                  </a:cubicBezTo>
                  <a:cubicBezTo>
                    <a:pt x="9773" y="3230"/>
                    <a:pt x="9781" y="3274"/>
                    <a:pt x="9785" y="3322"/>
                  </a:cubicBezTo>
                  <a:cubicBezTo>
                    <a:pt x="9788" y="3367"/>
                    <a:pt x="9785" y="3416"/>
                    <a:pt x="9776" y="3463"/>
                  </a:cubicBezTo>
                  <a:lnTo>
                    <a:pt x="9842" y="3511"/>
                  </a:lnTo>
                  <a:lnTo>
                    <a:pt x="9908" y="3551"/>
                  </a:lnTo>
                  <a:cubicBezTo>
                    <a:pt x="9944" y="3574"/>
                    <a:pt x="9985" y="3595"/>
                    <a:pt x="10022" y="3620"/>
                  </a:cubicBezTo>
                  <a:cubicBezTo>
                    <a:pt x="10045" y="3635"/>
                    <a:pt x="10068" y="3653"/>
                    <a:pt x="10089" y="3670"/>
                  </a:cubicBezTo>
                  <a:cubicBezTo>
                    <a:pt x="10095" y="3676"/>
                    <a:pt x="10125" y="3697"/>
                    <a:pt x="10140" y="3720"/>
                  </a:cubicBezTo>
                  <a:cubicBezTo>
                    <a:pt x="10171" y="3763"/>
                    <a:pt x="10194" y="3814"/>
                    <a:pt x="10212" y="3880"/>
                  </a:cubicBezTo>
                  <a:lnTo>
                    <a:pt x="10230" y="3954"/>
                  </a:lnTo>
                  <a:lnTo>
                    <a:pt x="10246" y="4029"/>
                  </a:lnTo>
                  <a:lnTo>
                    <a:pt x="10259" y="4092"/>
                  </a:lnTo>
                  <a:cubicBezTo>
                    <a:pt x="10358" y="4164"/>
                    <a:pt x="10410" y="4200"/>
                    <a:pt x="10454" y="4239"/>
                  </a:cubicBezTo>
                  <a:cubicBezTo>
                    <a:pt x="10513" y="4292"/>
                    <a:pt x="10548" y="4322"/>
                    <a:pt x="10575" y="4356"/>
                  </a:cubicBezTo>
                  <a:cubicBezTo>
                    <a:pt x="10618" y="4407"/>
                    <a:pt x="10652" y="4460"/>
                    <a:pt x="10686" y="4514"/>
                  </a:cubicBezTo>
                  <a:lnTo>
                    <a:pt x="10713" y="4558"/>
                  </a:lnTo>
                  <a:cubicBezTo>
                    <a:pt x="10798" y="4619"/>
                    <a:pt x="10865" y="4661"/>
                    <a:pt x="10934" y="4703"/>
                  </a:cubicBezTo>
                  <a:lnTo>
                    <a:pt x="10979" y="4726"/>
                  </a:lnTo>
                  <a:lnTo>
                    <a:pt x="11075" y="4782"/>
                  </a:lnTo>
                  <a:cubicBezTo>
                    <a:pt x="11124" y="4815"/>
                    <a:pt x="11174" y="4848"/>
                    <a:pt x="11197" y="4897"/>
                  </a:cubicBezTo>
                  <a:cubicBezTo>
                    <a:pt x="11217" y="4947"/>
                    <a:pt x="11221" y="4999"/>
                    <a:pt x="11208" y="5067"/>
                  </a:cubicBezTo>
                  <a:cubicBezTo>
                    <a:pt x="11200" y="5115"/>
                    <a:pt x="11188" y="5164"/>
                    <a:pt x="11174" y="5213"/>
                  </a:cubicBezTo>
                  <a:lnTo>
                    <a:pt x="11155" y="5289"/>
                  </a:lnTo>
                  <a:lnTo>
                    <a:pt x="11251" y="5340"/>
                  </a:lnTo>
                  <a:lnTo>
                    <a:pt x="11346" y="5386"/>
                  </a:lnTo>
                  <a:cubicBezTo>
                    <a:pt x="11430" y="5429"/>
                    <a:pt x="11458" y="5442"/>
                    <a:pt x="11488" y="5462"/>
                  </a:cubicBezTo>
                  <a:cubicBezTo>
                    <a:pt x="11559" y="5508"/>
                    <a:pt x="11605" y="5556"/>
                    <a:pt x="11632" y="5612"/>
                  </a:cubicBezTo>
                  <a:cubicBezTo>
                    <a:pt x="11654" y="5669"/>
                    <a:pt x="11652" y="5738"/>
                    <a:pt x="11628" y="5809"/>
                  </a:cubicBezTo>
                  <a:cubicBezTo>
                    <a:pt x="11605" y="5879"/>
                    <a:pt x="11577" y="5945"/>
                    <a:pt x="11550" y="6013"/>
                  </a:cubicBezTo>
                  <a:cubicBezTo>
                    <a:pt x="11550" y="6015"/>
                    <a:pt x="11526" y="6074"/>
                    <a:pt x="11526" y="6076"/>
                  </a:cubicBezTo>
                  <a:cubicBezTo>
                    <a:pt x="11573" y="6130"/>
                    <a:pt x="11616" y="6186"/>
                    <a:pt x="11654" y="6247"/>
                  </a:cubicBezTo>
                  <a:cubicBezTo>
                    <a:pt x="11694" y="6304"/>
                    <a:pt x="11712" y="6333"/>
                    <a:pt x="11730" y="6363"/>
                  </a:cubicBezTo>
                  <a:cubicBezTo>
                    <a:pt x="11754" y="6418"/>
                    <a:pt x="11777" y="6465"/>
                    <a:pt x="11781" y="6511"/>
                  </a:cubicBezTo>
                  <a:cubicBezTo>
                    <a:pt x="11784" y="6551"/>
                    <a:pt x="11783" y="6580"/>
                    <a:pt x="11779" y="6613"/>
                  </a:cubicBezTo>
                  <a:cubicBezTo>
                    <a:pt x="11770" y="6686"/>
                    <a:pt x="11725" y="6767"/>
                    <a:pt x="11654" y="6830"/>
                  </a:cubicBezTo>
                  <a:cubicBezTo>
                    <a:pt x="11588" y="6887"/>
                    <a:pt x="11513" y="6936"/>
                    <a:pt x="11437" y="6981"/>
                  </a:cubicBezTo>
                  <a:cubicBezTo>
                    <a:pt x="11509" y="7057"/>
                    <a:pt x="11582" y="7131"/>
                    <a:pt x="11632" y="7208"/>
                  </a:cubicBezTo>
                  <a:cubicBezTo>
                    <a:pt x="11677" y="7269"/>
                    <a:pt x="11724" y="7366"/>
                    <a:pt x="11697" y="7459"/>
                  </a:cubicBezTo>
                  <a:cubicBezTo>
                    <a:pt x="11649" y="7627"/>
                    <a:pt x="11439" y="7656"/>
                    <a:pt x="11269" y="7656"/>
                  </a:cubicBezTo>
                  <a:cubicBezTo>
                    <a:pt x="11255" y="7656"/>
                    <a:pt x="11242" y="7656"/>
                    <a:pt x="11228" y="7656"/>
                  </a:cubicBezTo>
                  <a:cubicBezTo>
                    <a:pt x="11088" y="7654"/>
                    <a:pt x="10943" y="7640"/>
                    <a:pt x="10786" y="7613"/>
                  </a:cubicBezTo>
                  <a:lnTo>
                    <a:pt x="10642" y="7588"/>
                  </a:lnTo>
                  <a:cubicBezTo>
                    <a:pt x="10528" y="7567"/>
                    <a:pt x="10414" y="7541"/>
                    <a:pt x="10302" y="7509"/>
                  </a:cubicBezTo>
                  <a:cubicBezTo>
                    <a:pt x="10203" y="7482"/>
                    <a:pt x="10110" y="7457"/>
                    <a:pt x="10016" y="7426"/>
                  </a:cubicBezTo>
                  <a:lnTo>
                    <a:pt x="10016" y="7426"/>
                  </a:lnTo>
                  <a:cubicBezTo>
                    <a:pt x="10045" y="7518"/>
                    <a:pt x="10074" y="7577"/>
                    <a:pt x="10097" y="7633"/>
                  </a:cubicBezTo>
                  <a:lnTo>
                    <a:pt x="10124" y="7689"/>
                  </a:lnTo>
                  <a:cubicBezTo>
                    <a:pt x="10183" y="7817"/>
                    <a:pt x="10230" y="7918"/>
                    <a:pt x="10288" y="8015"/>
                  </a:cubicBezTo>
                  <a:cubicBezTo>
                    <a:pt x="10312" y="8058"/>
                    <a:pt x="10291" y="8115"/>
                    <a:pt x="10256" y="8144"/>
                  </a:cubicBezTo>
                  <a:cubicBezTo>
                    <a:pt x="10217" y="8187"/>
                    <a:pt x="10182" y="8221"/>
                    <a:pt x="10143" y="8221"/>
                  </a:cubicBezTo>
                  <a:cubicBezTo>
                    <a:pt x="10138" y="8221"/>
                    <a:pt x="10134" y="8221"/>
                    <a:pt x="10130" y="8220"/>
                  </a:cubicBezTo>
                  <a:cubicBezTo>
                    <a:pt x="10046" y="8206"/>
                    <a:pt x="9966" y="8193"/>
                    <a:pt x="9883" y="8180"/>
                  </a:cubicBezTo>
                  <a:cubicBezTo>
                    <a:pt x="9860" y="8177"/>
                    <a:pt x="9838" y="8173"/>
                    <a:pt x="9815" y="8171"/>
                  </a:cubicBezTo>
                  <a:lnTo>
                    <a:pt x="9815" y="8171"/>
                  </a:lnTo>
                  <a:cubicBezTo>
                    <a:pt x="9814" y="8200"/>
                    <a:pt x="9822" y="8216"/>
                    <a:pt x="9831" y="8233"/>
                  </a:cubicBezTo>
                  <a:cubicBezTo>
                    <a:pt x="9864" y="8280"/>
                    <a:pt x="9840" y="8351"/>
                    <a:pt x="9804" y="8382"/>
                  </a:cubicBezTo>
                  <a:cubicBezTo>
                    <a:pt x="9811" y="8408"/>
                    <a:pt x="9822" y="8424"/>
                    <a:pt x="9832" y="8440"/>
                  </a:cubicBezTo>
                  <a:lnTo>
                    <a:pt x="9931" y="8591"/>
                  </a:lnTo>
                  <a:lnTo>
                    <a:pt x="10018" y="8726"/>
                  </a:lnTo>
                  <a:cubicBezTo>
                    <a:pt x="10026" y="8739"/>
                    <a:pt x="10068" y="8806"/>
                    <a:pt x="10025" y="8862"/>
                  </a:cubicBezTo>
                  <a:cubicBezTo>
                    <a:pt x="10008" y="8885"/>
                    <a:pt x="9990" y="8907"/>
                    <a:pt x="9965" y="8920"/>
                  </a:cubicBezTo>
                  <a:cubicBezTo>
                    <a:pt x="9960" y="8953"/>
                    <a:pt x="9967" y="8974"/>
                    <a:pt x="9976" y="8993"/>
                  </a:cubicBezTo>
                  <a:cubicBezTo>
                    <a:pt x="9993" y="9029"/>
                    <a:pt x="10003" y="9059"/>
                    <a:pt x="10012" y="9089"/>
                  </a:cubicBezTo>
                  <a:cubicBezTo>
                    <a:pt x="10023" y="9132"/>
                    <a:pt x="10032" y="9177"/>
                    <a:pt x="10038" y="9220"/>
                  </a:cubicBezTo>
                  <a:cubicBezTo>
                    <a:pt x="10044" y="9253"/>
                    <a:pt x="10032" y="9289"/>
                    <a:pt x="10010" y="9316"/>
                  </a:cubicBezTo>
                  <a:cubicBezTo>
                    <a:pt x="9998" y="9332"/>
                    <a:pt x="9976" y="9349"/>
                    <a:pt x="9946" y="9350"/>
                  </a:cubicBezTo>
                  <a:cubicBezTo>
                    <a:pt x="9911" y="9355"/>
                    <a:pt x="9880" y="9358"/>
                    <a:pt x="9844" y="9358"/>
                  </a:cubicBezTo>
                  <a:lnTo>
                    <a:pt x="9758" y="9336"/>
                  </a:lnTo>
                  <a:lnTo>
                    <a:pt x="9710" y="9320"/>
                  </a:lnTo>
                  <a:lnTo>
                    <a:pt x="9715" y="9315"/>
                  </a:lnTo>
                  <a:lnTo>
                    <a:pt x="9637" y="9271"/>
                  </a:lnTo>
                  <a:cubicBezTo>
                    <a:pt x="9621" y="9292"/>
                    <a:pt x="9615" y="9312"/>
                    <a:pt x="9610" y="9328"/>
                  </a:cubicBezTo>
                  <a:cubicBezTo>
                    <a:pt x="9593" y="9392"/>
                    <a:pt x="9584" y="9421"/>
                    <a:pt x="9570" y="9447"/>
                  </a:cubicBezTo>
                  <a:cubicBezTo>
                    <a:pt x="9562" y="9468"/>
                    <a:pt x="9548" y="9490"/>
                    <a:pt x="9534" y="9504"/>
                  </a:cubicBezTo>
                  <a:cubicBezTo>
                    <a:pt x="9514" y="9523"/>
                    <a:pt x="9493" y="9544"/>
                    <a:pt x="9457" y="9554"/>
                  </a:cubicBezTo>
                  <a:lnTo>
                    <a:pt x="9409" y="9552"/>
                  </a:lnTo>
                  <a:lnTo>
                    <a:pt x="9380" y="9537"/>
                  </a:lnTo>
                  <a:lnTo>
                    <a:pt x="9325" y="9507"/>
                  </a:lnTo>
                  <a:cubicBezTo>
                    <a:pt x="9233" y="9458"/>
                    <a:pt x="9143" y="9411"/>
                    <a:pt x="9055" y="9356"/>
                  </a:cubicBezTo>
                  <a:cubicBezTo>
                    <a:pt x="9005" y="9325"/>
                    <a:pt x="8956" y="9293"/>
                    <a:pt x="8909" y="9260"/>
                  </a:cubicBezTo>
                  <a:cubicBezTo>
                    <a:pt x="8887" y="9306"/>
                    <a:pt x="8873" y="9342"/>
                    <a:pt x="8854" y="9368"/>
                  </a:cubicBezTo>
                  <a:cubicBezTo>
                    <a:pt x="8837" y="9386"/>
                    <a:pt x="8818" y="9405"/>
                    <a:pt x="8798" y="9419"/>
                  </a:cubicBezTo>
                  <a:cubicBezTo>
                    <a:pt x="8781" y="9436"/>
                    <a:pt x="8756" y="9445"/>
                    <a:pt x="8731" y="9445"/>
                  </a:cubicBezTo>
                  <a:cubicBezTo>
                    <a:pt x="8724" y="9445"/>
                    <a:pt x="8717" y="9444"/>
                    <a:pt x="8709" y="9442"/>
                  </a:cubicBezTo>
                  <a:cubicBezTo>
                    <a:pt x="8659" y="9429"/>
                    <a:pt x="8640" y="9408"/>
                    <a:pt x="8626" y="9378"/>
                  </a:cubicBezTo>
                  <a:lnTo>
                    <a:pt x="8594" y="9328"/>
                  </a:lnTo>
                  <a:cubicBezTo>
                    <a:pt x="8530" y="9241"/>
                    <a:pt x="8438" y="9142"/>
                    <a:pt x="8344" y="9039"/>
                  </a:cubicBezTo>
                  <a:lnTo>
                    <a:pt x="8227" y="8907"/>
                  </a:lnTo>
                  <a:cubicBezTo>
                    <a:pt x="8198" y="8957"/>
                    <a:pt x="8185" y="9010"/>
                    <a:pt x="8173" y="9060"/>
                  </a:cubicBezTo>
                  <a:lnTo>
                    <a:pt x="8150" y="9158"/>
                  </a:lnTo>
                  <a:cubicBezTo>
                    <a:pt x="8142" y="9197"/>
                    <a:pt x="8100" y="9226"/>
                    <a:pt x="8066" y="9230"/>
                  </a:cubicBezTo>
                  <a:cubicBezTo>
                    <a:pt x="8059" y="9230"/>
                    <a:pt x="8051" y="9230"/>
                    <a:pt x="8047" y="9228"/>
                  </a:cubicBezTo>
                  <a:cubicBezTo>
                    <a:pt x="7985" y="9215"/>
                    <a:pt x="7971" y="9207"/>
                    <a:pt x="7958" y="9192"/>
                  </a:cubicBezTo>
                  <a:cubicBezTo>
                    <a:pt x="7934" y="9158"/>
                    <a:pt x="7905" y="9129"/>
                    <a:pt x="7878" y="9111"/>
                  </a:cubicBezTo>
                  <a:cubicBezTo>
                    <a:pt x="7777" y="9017"/>
                    <a:pt x="7697" y="8948"/>
                    <a:pt x="7613" y="8885"/>
                  </a:cubicBezTo>
                  <a:cubicBezTo>
                    <a:pt x="7590" y="8935"/>
                    <a:pt x="7580" y="8984"/>
                    <a:pt x="7570" y="9032"/>
                  </a:cubicBezTo>
                  <a:lnTo>
                    <a:pt x="7541" y="9154"/>
                  </a:lnTo>
                  <a:cubicBezTo>
                    <a:pt x="7534" y="9208"/>
                    <a:pt x="7526" y="9264"/>
                    <a:pt x="7524" y="9322"/>
                  </a:cubicBezTo>
                  <a:cubicBezTo>
                    <a:pt x="7520" y="9372"/>
                    <a:pt x="7481" y="9415"/>
                    <a:pt x="7432" y="9422"/>
                  </a:cubicBezTo>
                  <a:cubicBezTo>
                    <a:pt x="7425" y="9422"/>
                    <a:pt x="7417" y="9421"/>
                    <a:pt x="7409" y="9421"/>
                  </a:cubicBezTo>
                  <a:cubicBezTo>
                    <a:pt x="7355" y="9409"/>
                    <a:pt x="7339" y="9399"/>
                    <a:pt x="7326" y="9385"/>
                  </a:cubicBezTo>
                  <a:cubicBezTo>
                    <a:pt x="7315" y="9366"/>
                    <a:pt x="7294" y="9348"/>
                    <a:pt x="7269" y="9328"/>
                  </a:cubicBezTo>
                  <a:cubicBezTo>
                    <a:pt x="7236" y="9294"/>
                    <a:pt x="7200" y="9269"/>
                    <a:pt x="7161" y="9240"/>
                  </a:cubicBezTo>
                  <a:lnTo>
                    <a:pt x="7118" y="9205"/>
                  </a:lnTo>
                  <a:lnTo>
                    <a:pt x="6996" y="9111"/>
                  </a:lnTo>
                  <a:cubicBezTo>
                    <a:pt x="6973" y="9144"/>
                    <a:pt x="6960" y="9175"/>
                    <a:pt x="6950" y="9204"/>
                  </a:cubicBezTo>
                  <a:cubicBezTo>
                    <a:pt x="6887" y="9348"/>
                    <a:pt x="6848" y="9445"/>
                    <a:pt x="6813" y="9552"/>
                  </a:cubicBezTo>
                  <a:cubicBezTo>
                    <a:pt x="6800" y="9613"/>
                    <a:pt x="6786" y="9654"/>
                    <a:pt x="6744" y="9672"/>
                  </a:cubicBezTo>
                  <a:cubicBezTo>
                    <a:pt x="6730" y="9678"/>
                    <a:pt x="6713" y="9682"/>
                    <a:pt x="6696" y="9682"/>
                  </a:cubicBezTo>
                  <a:cubicBezTo>
                    <a:pt x="6688" y="9682"/>
                    <a:pt x="6680" y="9681"/>
                    <a:pt x="6671" y="9679"/>
                  </a:cubicBezTo>
                  <a:cubicBezTo>
                    <a:pt x="6571" y="9608"/>
                    <a:pt x="6499" y="9560"/>
                    <a:pt x="6410" y="9516"/>
                  </a:cubicBezTo>
                  <a:lnTo>
                    <a:pt x="6338" y="9481"/>
                  </a:lnTo>
                  <a:cubicBezTo>
                    <a:pt x="6246" y="9435"/>
                    <a:pt x="6191" y="9409"/>
                    <a:pt x="6140" y="9376"/>
                  </a:cubicBezTo>
                  <a:cubicBezTo>
                    <a:pt x="6122" y="9366"/>
                    <a:pt x="6108" y="9356"/>
                    <a:pt x="6089" y="9343"/>
                  </a:cubicBezTo>
                  <a:cubicBezTo>
                    <a:pt x="6038" y="9516"/>
                    <a:pt x="5987" y="9652"/>
                    <a:pt x="5929" y="9773"/>
                  </a:cubicBezTo>
                  <a:cubicBezTo>
                    <a:pt x="5847" y="9932"/>
                    <a:pt x="5750" y="10046"/>
                    <a:pt x="5634" y="10113"/>
                  </a:cubicBezTo>
                  <a:cubicBezTo>
                    <a:pt x="5557" y="10159"/>
                    <a:pt x="5479" y="10185"/>
                    <a:pt x="5394" y="10192"/>
                  </a:cubicBezTo>
                  <a:cubicBezTo>
                    <a:pt x="5378" y="10194"/>
                    <a:pt x="5362" y="10195"/>
                    <a:pt x="5345" y="10195"/>
                  </a:cubicBezTo>
                  <a:cubicBezTo>
                    <a:pt x="5317" y="10195"/>
                    <a:pt x="5290" y="10192"/>
                    <a:pt x="5264" y="10188"/>
                  </a:cubicBezTo>
                  <a:cubicBezTo>
                    <a:pt x="5235" y="10182"/>
                    <a:pt x="5213" y="10176"/>
                    <a:pt x="5193" y="10166"/>
                  </a:cubicBezTo>
                  <a:cubicBezTo>
                    <a:pt x="5131" y="10142"/>
                    <a:pt x="5038" y="10105"/>
                    <a:pt x="4962" y="10041"/>
                  </a:cubicBezTo>
                  <a:lnTo>
                    <a:pt x="4903" y="9990"/>
                  </a:lnTo>
                  <a:cubicBezTo>
                    <a:pt x="4881" y="10031"/>
                    <a:pt x="4873" y="10067"/>
                    <a:pt x="4866" y="10105"/>
                  </a:cubicBezTo>
                  <a:cubicBezTo>
                    <a:pt x="4844" y="10195"/>
                    <a:pt x="4830" y="10283"/>
                    <a:pt x="4827" y="10377"/>
                  </a:cubicBezTo>
                  <a:cubicBezTo>
                    <a:pt x="4827" y="10408"/>
                    <a:pt x="4815" y="10435"/>
                    <a:pt x="4790" y="10455"/>
                  </a:cubicBezTo>
                  <a:cubicBezTo>
                    <a:pt x="4766" y="10474"/>
                    <a:pt x="4738" y="10483"/>
                    <a:pt x="4710" y="10483"/>
                  </a:cubicBezTo>
                  <a:cubicBezTo>
                    <a:pt x="4704" y="10483"/>
                    <a:pt x="4699" y="10483"/>
                    <a:pt x="4693" y="10482"/>
                  </a:cubicBezTo>
                  <a:cubicBezTo>
                    <a:pt x="4494" y="10339"/>
                    <a:pt x="4349" y="10240"/>
                    <a:pt x="4202" y="10161"/>
                  </a:cubicBezTo>
                  <a:cubicBezTo>
                    <a:pt x="4109" y="10116"/>
                    <a:pt x="4007" y="10076"/>
                    <a:pt x="3896" y="10047"/>
                  </a:cubicBezTo>
                  <a:cubicBezTo>
                    <a:pt x="3853" y="10040"/>
                    <a:pt x="3807" y="10038"/>
                    <a:pt x="3764" y="10038"/>
                  </a:cubicBezTo>
                  <a:cubicBezTo>
                    <a:pt x="3719" y="10044"/>
                    <a:pt x="3678" y="10049"/>
                    <a:pt x="3638" y="10063"/>
                  </a:cubicBezTo>
                  <a:cubicBezTo>
                    <a:pt x="3597" y="10076"/>
                    <a:pt x="3561" y="10092"/>
                    <a:pt x="3530" y="10112"/>
                  </a:cubicBezTo>
                  <a:cubicBezTo>
                    <a:pt x="3470" y="10155"/>
                    <a:pt x="3434" y="10188"/>
                    <a:pt x="3401" y="10227"/>
                  </a:cubicBezTo>
                  <a:cubicBezTo>
                    <a:pt x="3343" y="10297"/>
                    <a:pt x="3297" y="10370"/>
                    <a:pt x="3254" y="10449"/>
                  </a:cubicBezTo>
                  <a:cubicBezTo>
                    <a:pt x="3218" y="10527"/>
                    <a:pt x="3194" y="10587"/>
                    <a:pt x="3168" y="10649"/>
                  </a:cubicBezTo>
                  <a:cubicBezTo>
                    <a:pt x="3153" y="10694"/>
                    <a:pt x="3108" y="10725"/>
                    <a:pt x="3059" y="10725"/>
                  </a:cubicBezTo>
                  <a:cubicBezTo>
                    <a:pt x="3052" y="10725"/>
                    <a:pt x="3045" y="10725"/>
                    <a:pt x="3039" y="10724"/>
                  </a:cubicBezTo>
                  <a:cubicBezTo>
                    <a:pt x="3014" y="10719"/>
                    <a:pt x="2993" y="10708"/>
                    <a:pt x="2974" y="10686"/>
                  </a:cubicBezTo>
                  <a:cubicBezTo>
                    <a:pt x="2957" y="10665"/>
                    <a:pt x="2938" y="10645"/>
                    <a:pt x="2919" y="10626"/>
                  </a:cubicBezTo>
                  <a:cubicBezTo>
                    <a:pt x="2826" y="10544"/>
                    <a:pt x="2721" y="10482"/>
                    <a:pt x="2618" y="10418"/>
                  </a:cubicBezTo>
                  <a:cubicBezTo>
                    <a:pt x="2468" y="10326"/>
                    <a:pt x="2348" y="10254"/>
                    <a:pt x="2244" y="10166"/>
                  </a:cubicBezTo>
                  <a:cubicBezTo>
                    <a:pt x="2155" y="10263"/>
                    <a:pt x="2069" y="10350"/>
                    <a:pt x="1982" y="10436"/>
                  </a:cubicBezTo>
                  <a:lnTo>
                    <a:pt x="1880" y="10544"/>
                  </a:lnTo>
                  <a:cubicBezTo>
                    <a:pt x="1828" y="10604"/>
                    <a:pt x="1779" y="10665"/>
                    <a:pt x="1737" y="10734"/>
                  </a:cubicBezTo>
                  <a:cubicBezTo>
                    <a:pt x="1710" y="10771"/>
                    <a:pt x="1693" y="10816"/>
                    <a:pt x="1680" y="10856"/>
                  </a:cubicBezTo>
                  <a:cubicBezTo>
                    <a:pt x="1661" y="10905"/>
                    <a:pt x="1614" y="10940"/>
                    <a:pt x="1561" y="10940"/>
                  </a:cubicBezTo>
                  <a:cubicBezTo>
                    <a:pt x="1557" y="10940"/>
                    <a:pt x="1553" y="10939"/>
                    <a:pt x="1549" y="10939"/>
                  </a:cubicBezTo>
                  <a:cubicBezTo>
                    <a:pt x="1493" y="10929"/>
                    <a:pt x="1457" y="10903"/>
                    <a:pt x="1442" y="10866"/>
                  </a:cubicBezTo>
                  <a:cubicBezTo>
                    <a:pt x="1414" y="10803"/>
                    <a:pt x="1384" y="10748"/>
                    <a:pt x="1348" y="10692"/>
                  </a:cubicBezTo>
                  <a:lnTo>
                    <a:pt x="1263" y="10576"/>
                  </a:lnTo>
                  <a:lnTo>
                    <a:pt x="1192" y="10471"/>
                  </a:lnTo>
                  <a:lnTo>
                    <a:pt x="1121" y="10543"/>
                  </a:lnTo>
                  <a:cubicBezTo>
                    <a:pt x="1054" y="10640"/>
                    <a:pt x="982" y="10741"/>
                    <a:pt x="919" y="10843"/>
                  </a:cubicBezTo>
                  <a:cubicBezTo>
                    <a:pt x="906" y="10866"/>
                    <a:pt x="894" y="10892"/>
                    <a:pt x="884" y="10916"/>
                  </a:cubicBezTo>
                  <a:cubicBezTo>
                    <a:pt x="866" y="10971"/>
                    <a:pt x="825" y="11007"/>
                    <a:pt x="774" y="11014"/>
                  </a:cubicBezTo>
                  <a:cubicBezTo>
                    <a:pt x="767" y="11016"/>
                    <a:pt x="760" y="11016"/>
                    <a:pt x="753" y="11016"/>
                  </a:cubicBezTo>
                  <a:cubicBezTo>
                    <a:pt x="744" y="11016"/>
                    <a:pt x="734" y="11015"/>
                    <a:pt x="722" y="11014"/>
                  </a:cubicBezTo>
                  <a:cubicBezTo>
                    <a:pt x="669" y="10999"/>
                    <a:pt x="650" y="10985"/>
                    <a:pt x="633" y="10963"/>
                  </a:cubicBezTo>
                  <a:lnTo>
                    <a:pt x="588" y="10928"/>
                  </a:lnTo>
                  <a:cubicBezTo>
                    <a:pt x="528" y="10870"/>
                    <a:pt x="452" y="10808"/>
                    <a:pt x="366" y="10759"/>
                  </a:cubicBezTo>
                  <a:cubicBezTo>
                    <a:pt x="338" y="10749"/>
                    <a:pt x="324" y="10742"/>
                    <a:pt x="308" y="10737"/>
                  </a:cubicBezTo>
                  <a:lnTo>
                    <a:pt x="257" y="10737"/>
                  </a:lnTo>
                  <a:cubicBezTo>
                    <a:pt x="193" y="10805"/>
                    <a:pt x="169" y="10843"/>
                    <a:pt x="147" y="10886"/>
                  </a:cubicBezTo>
                  <a:lnTo>
                    <a:pt x="90" y="11004"/>
                  </a:lnTo>
                  <a:lnTo>
                    <a:pt x="63" y="11061"/>
                  </a:lnTo>
                  <a:cubicBezTo>
                    <a:pt x="43" y="11103"/>
                    <a:pt x="22" y="11144"/>
                    <a:pt x="1" y="11183"/>
                  </a:cubicBezTo>
                  <a:cubicBezTo>
                    <a:pt x="209" y="11541"/>
                    <a:pt x="466" y="11898"/>
                    <a:pt x="768" y="12246"/>
                  </a:cubicBezTo>
                  <a:cubicBezTo>
                    <a:pt x="1404" y="12977"/>
                    <a:pt x="2234" y="13588"/>
                    <a:pt x="3231" y="14062"/>
                  </a:cubicBezTo>
                  <a:cubicBezTo>
                    <a:pt x="3987" y="14422"/>
                    <a:pt x="4844" y="14709"/>
                    <a:pt x="5851" y="14938"/>
                  </a:cubicBezTo>
                  <a:cubicBezTo>
                    <a:pt x="6036" y="14979"/>
                    <a:pt x="6220" y="15015"/>
                    <a:pt x="6405" y="15051"/>
                  </a:cubicBezTo>
                  <a:cubicBezTo>
                    <a:pt x="7295" y="15221"/>
                    <a:pt x="8109" y="15303"/>
                    <a:pt x="8889" y="15303"/>
                  </a:cubicBezTo>
                  <a:cubicBezTo>
                    <a:pt x="8895" y="15303"/>
                    <a:pt x="8902" y="15303"/>
                    <a:pt x="8909" y="15302"/>
                  </a:cubicBezTo>
                  <a:cubicBezTo>
                    <a:pt x="9414" y="15295"/>
                    <a:pt x="9917" y="15244"/>
                    <a:pt x="10407" y="15147"/>
                  </a:cubicBezTo>
                  <a:cubicBezTo>
                    <a:pt x="10842" y="15068"/>
                    <a:pt x="11300" y="14923"/>
                    <a:pt x="11803" y="14705"/>
                  </a:cubicBezTo>
                  <a:cubicBezTo>
                    <a:pt x="11993" y="14623"/>
                    <a:pt x="12195" y="14521"/>
                    <a:pt x="12421" y="14389"/>
                  </a:cubicBezTo>
                  <a:cubicBezTo>
                    <a:pt x="12640" y="14255"/>
                    <a:pt x="12851" y="14112"/>
                    <a:pt x="13083" y="13937"/>
                  </a:cubicBezTo>
                  <a:cubicBezTo>
                    <a:pt x="13255" y="13800"/>
                    <a:pt x="13455" y="13642"/>
                    <a:pt x="13650" y="13458"/>
                  </a:cubicBezTo>
                  <a:cubicBezTo>
                    <a:pt x="13830" y="13286"/>
                    <a:pt x="13983" y="13092"/>
                    <a:pt x="14125" y="12907"/>
                  </a:cubicBezTo>
                  <a:cubicBezTo>
                    <a:pt x="14216" y="12796"/>
                    <a:pt x="14281" y="12720"/>
                    <a:pt x="14347" y="12648"/>
                  </a:cubicBezTo>
                  <a:cubicBezTo>
                    <a:pt x="14404" y="12591"/>
                    <a:pt x="14469" y="12539"/>
                    <a:pt x="14532" y="12493"/>
                  </a:cubicBezTo>
                  <a:lnTo>
                    <a:pt x="14601" y="12433"/>
                  </a:lnTo>
                  <a:lnTo>
                    <a:pt x="14673" y="12394"/>
                  </a:lnTo>
                  <a:cubicBezTo>
                    <a:pt x="14752" y="12360"/>
                    <a:pt x="14805" y="12347"/>
                    <a:pt x="14862" y="12335"/>
                  </a:cubicBezTo>
                  <a:cubicBezTo>
                    <a:pt x="14924" y="12324"/>
                    <a:pt x="14980" y="12282"/>
                    <a:pt x="15017" y="12222"/>
                  </a:cubicBezTo>
                  <a:cubicBezTo>
                    <a:pt x="15060" y="12158"/>
                    <a:pt x="15073" y="12081"/>
                    <a:pt x="15053" y="12012"/>
                  </a:cubicBezTo>
                  <a:lnTo>
                    <a:pt x="15036" y="11936"/>
                  </a:lnTo>
                  <a:cubicBezTo>
                    <a:pt x="15020" y="11875"/>
                    <a:pt x="15003" y="11814"/>
                    <a:pt x="14992" y="11753"/>
                  </a:cubicBezTo>
                  <a:cubicBezTo>
                    <a:pt x="14799" y="11841"/>
                    <a:pt x="14607" y="11936"/>
                    <a:pt x="14414" y="12028"/>
                  </a:cubicBezTo>
                  <a:cubicBezTo>
                    <a:pt x="14233" y="12115"/>
                    <a:pt x="14052" y="12203"/>
                    <a:pt x="13873" y="12288"/>
                  </a:cubicBezTo>
                  <a:cubicBezTo>
                    <a:pt x="13492" y="12466"/>
                    <a:pt x="13147" y="12589"/>
                    <a:pt x="12811" y="12665"/>
                  </a:cubicBezTo>
                  <a:cubicBezTo>
                    <a:pt x="12579" y="12711"/>
                    <a:pt x="12339" y="12733"/>
                    <a:pt x="12073" y="12733"/>
                  </a:cubicBezTo>
                  <a:cubicBezTo>
                    <a:pt x="12036" y="12733"/>
                    <a:pt x="11997" y="12732"/>
                    <a:pt x="11958" y="12732"/>
                  </a:cubicBezTo>
                  <a:cubicBezTo>
                    <a:pt x="11710" y="12719"/>
                    <a:pt x="11454" y="12688"/>
                    <a:pt x="11139" y="12627"/>
                  </a:cubicBezTo>
                  <a:lnTo>
                    <a:pt x="11137" y="12627"/>
                  </a:lnTo>
                  <a:cubicBezTo>
                    <a:pt x="10948" y="12591"/>
                    <a:pt x="10762" y="12551"/>
                    <a:pt x="10572" y="12510"/>
                  </a:cubicBezTo>
                  <a:lnTo>
                    <a:pt x="10197" y="12433"/>
                  </a:lnTo>
                  <a:cubicBezTo>
                    <a:pt x="10102" y="12411"/>
                    <a:pt x="10009" y="12394"/>
                    <a:pt x="9914" y="12375"/>
                  </a:cubicBezTo>
                  <a:cubicBezTo>
                    <a:pt x="9659" y="12328"/>
                    <a:pt x="9400" y="12286"/>
                    <a:pt x="9136" y="12249"/>
                  </a:cubicBezTo>
                  <a:cubicBezTo>
                    <a:pt x="9146" y="12081"/>
                    <a:pt x="9143" y="11913"/>
                    <a:pt x="9140" y="11742"/>
                  </a:cubicBezTo>
                  <a:cubicBezTo>
                    <a:pt x="9129" y="11521"/>
                    <a:pt x="9098" y="11289"/>
                    <a:pt x="9047" y="11050"/>
                  </a:cubicBezTo>
                  <a:cubicBezTo>
                    <a:pt x="9167" y="11028"/>
                    <a:pt x="9291" y="11015"/>
                    <a:pt x="9414" y="11011"/>
                  </a:cubicBezTo>
                  <a:cubicBezTo>
                    <a:pt x="9433" y="11011"/>
                    <a:pt x="9451" y="11011"/>
                    <a:pt x="9470" y="11011"/>
                  </a:cubicBezTo>
                  <a:cubicBezTo>
                    <a:pt x="9824" y="11011"/>
                    <a:pt x="10199" y="11050"/>
                    <a:pt x="10677" y="11140"/>
                  </a:cubicBezTo>
                  <a:cubicBezTo>
                    <a:pt x="10877" y="11179"/>
                    <a:pt x="11073" y="11219"/>
                    <a:pt x="11269" y="11262"/>
                  </a:cubicBezTo>
                  <a:lnTo>
                    <a:pt x="11453" y="11302"/>
                  </a:lnTo>
                  <a:cubicBezTo>
                    <a:pt x="11704" y="11358"/>
                    <a:pt x="11955" y="11413"/>
                    <a:pt x="12209" y="11462"/>
                  </a:cubicBezTo>
                  <a:cubicBezTo>
                    <a:pt x="12607" y="11538"/>
                    <a:pt x="12925" y="11581"/>
                    <a:pt x="13268" y="11603"/>
                  </a:cubicBezTo>
                  <a:cubicBezTo>
                    <a:pt x="13318" y="11604"/>
                    <a:pt x="13367" y="11605"/>
                    <a:pt x="13416" y="11605"/>
                  </a:cubicBezTo>
                  <a:cubicBezTo>
                    <a:pt x="13708" y="11605"/>
                    <a:pt x="13991" y="11579"/>
                    <a:pt x="14259" y="11524"/>
                  </a:cubicBezTo>
                  <a:cubicBezTo>
                    <a:pt x="14546" y="11453"/>
                    <a:pt x="14829" y="11348"/>
                    <a:pt x="15079" y="11222"/>
                  </a:cubicBezTo>
                  <a:cubicBezTo>
                    <a:pt x="15200" y="11157"/>
                    <a:pt x="15318" y="11088"/>
                    <a:pt x="15432" y="11018"/>
                  </a:cubicBezTo>
                  <a:lnTo>
                    <a:pt x="15430" y="11009"/>
                  </a:lnTo>
                  <a:cubicBezTo>
                    <a:pt x="15376" y="10915"/>
                    <a:pt x="15343" y="10856"/>
                    <a:pt x="15309" y="10798"/>
                  </a:cubicBezTo>
                  <a:lnTo>
                    <a:pt x="15309" y="10798"/>
                  </a:lnTo>
                  <a:lnTo>
                    <a:pt x="15355" y="10814"/>
                  </a:lnTo>
                  <a:lnTo>
                    <a:pt x="15411" y="10801"/>
                  </a:lnTo>
                  <a:cubicBezTo>
                    <a:pt x="15476" y="10791"/>
                    <a:pt x="15534" y="10735"/>
                    <a:pt x="15556" y="10663"/>
                  </a:cubicBezTo>
                  <a:cubicBezTo>
                    <a:pt x="15588" y="10544"/>
                    <a:pt x="15504" y="10469"/>
                    <a:pt x="15467" y="10444"/>
                  </a:cubicBezTo>
                  <a:cubicBezTo>
                    <a:pt x="15325" y="10310"/>
                    <a:pt x="15207" y="10159"/>
                    <a:pt x="15108" y="10027"/>
                  </a:cubicBezTo>
                  <a:lnTo>
                    <a:pt x="15187" y="10026"/>
                  </a:lnTo>
                  <a:lnTo>
                    <a:pt x="15345" y="9959"/>
                  </a:lnTo>
                  <a:cubicBezTo>
                    <a:pt x="15391" y="9941"/>
                    <a:pt x="15437" y="9926"/>
                    <a:pt x="15487" y="9912"/>
                  </a:cubicBezTo>
                  <a:cubicBezTo>
                    <a:pt x="15562" y="9898"/>
                    <a:pt x="15618" y="9833"/>
                    <a:pt x="15628" y="9753"/>
                  </a:cubicBezTo>
                  <a:cubicBezTo>
                    <a:pt x="15639" y="9679"/>
                    <a:pt x="15603" y="9606"/>
                    <a:pt x="15540" y="9572"/>
                  </a:cubicBezTo>
                  <a:cubicBezTo>
                    <a:pt x="15499" y="9549"/>
                    <a:pt x="15461" y="9521"/>
                    <a:pt x="15422" y="9496"/>
                  </a:cubicBezTo>
                  <a:lnTo>
                    <a:pt x="15283" y="9373"/>
                  </a:lnTo>
                  <a:lnTo>
                    <a:pt x="15188" y="9292"/>
                  </a:lnTo>
                  <a:lnTo>
                    <a:pt x="15282" y="9300"/>
                  </a:lnTo>
                  <a:cubicBezTo>
                    <a:pt x="15359" y="9286"/>
                    <a:pt x="15398" y="9277"/>
                    <a:pt x="15438" y="9271"/>
                  </a:cubicBezTo>
                  <a:cubicBezTo>
                    <a:pt x="15509" y="9261"/>
                    <a:pt x="15569" y="9190"/>
                    <a:pt x="15585" y="9126"/>
                  </a:cubicBezTo>
                  <a:cubicBezTo>
                    <a:pt x="15609" y="9042"/>
                    <a:pt x="15573" y="8954"/>
                    <a:pt x="15494" y="8902"/>
                  </a:cubicBezTo>
                  <a:lnTo>
                    <a:pt x="15366" y="8812"/>
                  </a:lnTo>
                  <a:cubicBezTo>
                    <a:pt x="15312" y="8770"/>
                    <a:pt x="15257" y="8731"/>
                    <a:pt x="15203" y="8694"/>
                  </a:cubicBezTo>
                  <a:lnTo>
                    <a:pt x="15154" y="8667"/>
                  </a:lnTo>
                  <a:cubicBezTo>
                    <a:pt x="15208" y="8641"/>
                    <a:pt x="15244" y="8573"/>
                    <a:pt x="15244" y="8500"/>
                  </a:cubicBezTo>
                  <a:cubicBezTo>
                    <a:pt x="15244" y="8454"/>
                    <a:pt x="15233" y="8394"/>
                    <a:pt x="15210" y="8347"/>
                  </a:cubicBezTo>
                  <a:cubicBezTo>
                    <a:pt x="15165" y="8275"/>
                    <a:pt x="15075" y="8229"/>
                    <a:pt x="15025" y="8201"/>
                  </a:cubicBezTo>
                  <a:cubicBezTo>
                    <a:pt x="14924" y="8150"/>
                    <a:pt x="14862" y="8121"/>
                    <a:pt x="14795" y="8095"/>
                  </a:cubicBezTo>
                  <a:lnTo>
                    <a:pt x="14795" y="8095"/>
                  </a:lnTo>
                  <a:cubicBezTo>
                    <a:pt x="14798" y="8096"/>
                    <a:pt x="14800" y="8096"/>
                    <a:pt x="14803" y="8096"/>
                  </a:cubicBezTo>
                  <a:cubicBezTo>
                    <a:pt x="14835" y="8096"/>
                    <a:pt x="14859" y="8063"/>
                    <a:pt x="14884" y="7990"/>
                  </a:cubicBezTo>
                  <a:cubicBezTo>
                    <a:pt x="14905" y="7933"/>
                    <a:pt x="14895" y="7862"/>
                    <a:pt x="14862" y="7798"/>
                  </a:cubicBezTo>
                  <a:cubicBezTo>
                    <a:pt x="14822" y="7733"/>
                    <a:pt x="14755" y="7684"/>
                    <a:pt x="14684" y="7670"/>
                  </a:cubicBezTo>
                  <a:lnTo>
                    <a:pt x="14597" y="7667"/>
                  </a:lnTo>
                  <a:lnTo>
                    <a:pt x="14648" y="7663"/>
                  </a:lnTo>
                  <a:cubicBezTo>
                    <a:pt x="14779" y="7585"/>
                    <a:pt x="14845" y="7496"/>
                    <a:pt x="14845" y="7390"/>
                  </a:cubicBezTo>
                  <a:cubicBezTo>
                    <a:pt x="14848" y="7262"/>
                    <a:pt x="14770" y="7159"/>
                    <a:pt x="14641" y="7111"/>
                  </a:cubicBezTo>
                  <a:cubicBezTo>
                    <a:pt x="14620" y="7107"/>
                    <a:pt x="14597" y="7097"/>
                    <a:pt x="14572" y="7088"/>
                  </a:cubicBezTo>
                  <a:cubicBezTo>
                    <a:pt x="14496" y="7054"/>
                    <a:pt x="14417" y="7011"/>
                    <a:pt x="14341" y="6971"/>
                  </a:cubicBezTo>
                  <a:lnTo>
                    <a:pt x="14196" y="6894"/>
                  </a:lnTo>
                  <a:lnTo>
                    <a:pt x="14098" y="6846"/>
                  </a:lnTo>
                  <a:cubicBezTo>
                    <a:pt x="14147" y="6824"/>
                    <a:pt x="14187" y="6765"/>
                    <a:pt x="14225" y="6708"/>
                  </a:cubicBezTo>
                  <a:cubicBezTo>
                    <a:pt x="14285" y="6613"/>
                    <a:pt x="14334" y="6537"/>
                    <a:pt x="14388" y="6464"/>
                  </a:cubicBezTo>
                  <a:cubicBezTo>
                    <a:pt x="14505" y="6341"/>
                    <a:pt x="14533" y="6195"/>
                    <a:pt x="14463" y="6069"/>
                  </a:cubicBezTo>
                  <a:cubicBezTo>
                    <a:pt x="14429" y="6017"/>
                    <a:pt x="14393" y="5981"/>
                    <a:pt x="14350" y="5959"/>
                  </a:cubicBezTo>
                  <a:cubicBezTo>
                    <a:pt x="14314" y="5936"/>
                    <a:pt x="14288" y="5923"/>
                    <a:pt x="14256" y="5918"/>
                  </a:cubicBezTo>
                  <a:cubicBezTo>
                    <a:pt x="14241" y="5915"/>
                    <a:pt x="14224" y="5913"/>
                    <a:pt x="14207" y="5913"/>
                  </a:cubicBezTo>
                  <a:cubicBezTo>
                    <a:pt x="14181" y="5913"/>
                    <a:pt x="14151" y="5917"/>
                    <a:pt x="14115" y="5923"/>
                  </a:cubicBezTo>
                  <a:cubicBezTo>
                    <a:pt x="14074" y="5928"/>
                    <a:pt x="14033" y="5930"/>
                    <a:pt x="13990" y="5930"/>
                  </a:cubicBezTo>
                  <a:cubicBezTo>
                    <a:pt x="13977" y="5930"/>
                    <a:pt x="13964" y="5930"/>
                    <a:pt x="13950" y="5929"/>
                  </a:cubicBezTo>
                  <a:lnTo>
                    <a:pt x="13933" y="5888"/>
                  </a:lnTo>
                  <a:cubicBezTo>
                    <a:pt x="13980" y="5803"/>
                    <a:pt x="14029" y="5717"/>
                    <a:pt x="14090" y="5638"/>
                  </a:cubicBezTo>
                  <a:cubicBezTo>
                    <a:pt x="14163" y="5544"/>
                    <a:pt x="14147" y="5406"/>
                    <a:pt x="14101" y="5309"/>
                  </a:cubicBezTo>
                  <a:cubicBezTo>
                    <a:pt x="14051" y="5228"/>
                    <a:pt x="13966" y="5168"/>
                    <a:pt x="13874" y="5149"/>
                  </a:cubicBezTo>
                  <a:cubicBezTo>
                    <a:pt x="13859" y="5146"/>
                    <a:pt x="13843" y="5145"/>
                    <a:pt x="13827" y="5145"/>
                  </a:cubicBezTo>
                  <a:cubicBezTo>
                    <a:pt x="13799" y="5145"/>
                    <a:pt x="13769" y="5150"/>
                    <a:pt x="13738" y="5161"/>
                  </a:cubicBezTo>
                  <a:cubicBezTo>
                    <a:pt x="13588" y="5200"/>
                    <a:pt x="13433" y="5225"/>
                    <a:pt x="13285" y="5241"/>
                  </a:cubicBezTo>
                  <a:lnTo>
                    <a:pt x="13208" y="5251"/>
                  </a:lnTo>
                  <a:lnTo>
                    <a:pt x="13120" y="5264"/>
                  </a:lnTo>
                  <a:lnTo>
                    <a:pt x="13182" y="5225"/>
                  </a:lnTo>
                  <a:lnTo>
                    <a:pt x="13232" y="5141"/>
                  </a:lnTo>
                  <a:cubicBezTo>
                    <a:pt x="13292" y="5050"/>
                    <a:pt x="13297" y="4920"/>
                    <a:pt x="13241" y="4812"/>
                  </a:cubicBezTo>
                  <a:cubicBezTo>
                    <a:pt x="13192" y="4731"/>
                    <a:pt x="13113" y="4674"/>
                    <a:pt x="13024" y="4655"/>
                  </a:cubicBezTo>
                  <a:cubicBezTo>
                    <a:pt x="13008" y="4652"/>
                    <a:pt x="12991" y="4651"/>
                    <a:pt x="12974" y="4651"/>
                  </a:cubicBezTo>
                  <a:cubicBezTo>
                    <a:pt x="12945" y="4651"/>
                    <a:pt x="12913" y="4655"/>
                    <a:pt x="12876" y="4661"/>
                  </a:cubicBezTo>
                  <a:cubicBezTo>
                    <a:pt x="12841" y="4663"/>
                    <a:pt x="12808" y="4663"/>
                    <a:pt x="12775" y="4663"/>
                  </a:cubicBezTo>
                  <a:cubicBezTo>
                    <a:pt x="12719" y="4663"/>
                    <a:pt x="12665" y="4661"/>
                    <a:pt x="12610" y="4660"/>
                  </a:cubicBezTo>
                  <a:lnTo>
                    <a:pt x="12464" y="4655"/>
                  </a:lnTo>
                  <a:cubicBezTo>
                    <a:pt x="12451" y="4612"/>
                    <a:pt x="12451" y="4548"/>
                    <a:pt x="12452" y="4486"/>
                  </a:cubicBezTo>
                  <a:cubicBezTo>
                    <a:pt x="12451" y="4418"/>
                    <a:pt x="12452" y="4352"/>
                    <a:pt x="12456" y="4289"/>
                  </a:cubicBezTo>
                  <a:cubicBezTo>
                    <a:pt x="12459" y="4270"/>
                    <a:pt x="12464" y="4249"/>
                    <a:pt x="12472" y="4229"/>
                  </a:cubicBezTo>
                  <a:cubicBezTo>
                    <a:pt x="12501" y="4119"/>
                    <a:pt x="12471" y="4000"/>
                    <a:pt x="12392" y="3923"/>
                  </a:cubicBezTo>
                  <a:cubicBezTo>
                    <a:pt x="12344" y="3872"/>
                    <a:pt x="12291" y="3842"/>
                    <a:pt x="12231" y="3829"/>
                  </a:cubicBezTo>
                  <a:cubicBezTo>
                    <a:pt x="12214" y="3826"/>
                    <a:pt x="12197" y="3825"/>
                    <a:pt x="12179" y="3825"/>
                  </a:cubicBezTo>
                  <a:cubicBezTo>
                    <a:pt x="12126" y="3825"/>
                    <a:pt x="12069" y="3838"/>
                    <a:pt x="12014" y="3864"/>
                  </a:cubicBezTo>
                  <a:cubicBezTo>
                    <a:pt x="11949" y="3890"/>
                    <a:pt x="11889" y="3905"/>
                    <a:pt x="11826" y="3921"/>
                  </a:cubicBezTo>
                  <a:lnTo>
                    <a:pt x="11862" y="3871"/>
                  </a:lnTo>
                  <a:cubicBezTo>
                    <a:pt x="11883" y="3765"/>
                    <a:pt x="11899" y="3690"/>
                    <a:pt x="11926" y="3618"/>
                  </a:cubicBezTo>
                  <a:cubicBezTo>
                    <a:pt x="11968" y="3498"/>
                    <a:pt x="11905" y="3345"/>
                    <a:pt x="11790" y="3276"/>
                  </a:cubicBezTo>
                  <a:cubicBezTo>
                    <a:pt x="11761" y="3255"/>
                    <a:pt x="11724" y="3239"/>
                    <a:pt x="11688" y="3232"/>
                  </a:cubicBezTo>
                  <a:cubicBezTo>
                    <a:pt x="11681" y="3231"/>
                    <a:pt x="11673" y="3230"/>
                    <a:pt x="11666" y="3230"/>
                  </a:cubicBezTo>
                  <a:cubicBezTo>
                    <a:pt x="11655" y="3230"/>
                    <a:pt x="11643" y="3231"/>
                    <a:pt x="11628" y="3232"/>
                  </a:cubicBezTo>
                  <a:cubicBezTo>
                    <a:pt x="11626" y="3232"/>
                    <a:pt x="11625" y="3232"/>
                    <a:pt x="11623" y="3232"/>
                  </a:cubicBezTo>
                  <a:cubicBezTo>
                    <a:pt x="11542" y="3232"/>
                    <a:pt x="11482" y="3268"/>
                    <a:pt x="11425" y="3305"/>
                  </a:cubicBezTo>
                  <a:cubicBezTo>
                    <a:pt x="11330" y="3368"/>
                    <a:pt x="11231" y="3420"/>
                    <a:pt x="11128" y="3473"/>
                  </a:cubicBezTo>
                  <a:lnTo>
                    <a:pt x="11129" y="3319"/>
                  </a:lnTo>
                  <a:cubicBezTo>
                    <a:pt x="11124" y="3255"/>
                    <a:pt x="11124" y="3207"/>
                    <a:pt x="11122" y="3161"/>
                  </a:cubicBezTo>
                  <a:cubicBezTo>
                    <a:pt x="11128" y="2979"/>
                    <a:pt x="11000" y="2874"/>
                    <a:pt x="10879" y="2851"/>
                  </a:cubicBezTo>
                  <a:cubicBezTo>
                    <a:pt x="10862" y="2848"/>
                    <a:pt x="10845" y="2847"/>
                    <a:pt x="10827" y="2847"/>
                  </a:cubicBezTo>
                  <a:cubicBezTo>
                    <a:pt x="10751" y="2847"/>
                    <a:pt x="10680" y="2877"/>
                    <a:pt x="10628" y="2935"/>
                  </a:cubicBezTo>
                  <a:lnTo>
                    <a:pt x="10529" y="3015"/>
                  </a:lnTo>
                  <a:cubicBezTo>
                    <a:pt x="10548" y="2860"/>
                    <a:pt x="10476" y="2705"/>
                    <a:pt x="10347" y="2604"/>
                  </a:cubicBezTo>
                  <a:cubicBezTo>
                    <a:pt x="10298" y="2561"/>
                    <a:pt x="10245" y="2535"/>
                    <a:pt x="10183" y="2525"/>
                  </a:cubicBezTo>
                  <a:cubicBezTo>
                    <a:pt x="10158" y="2520"/>
                    <a:pt x="10132" y="2518"/>
                    <a:pt x="10105" y="2518"/>
                  </a:cubicBezTo>
                  <a:cubicBezTo>
                    <a:pt x="10055" y="2518"/>
                    <a:pt x="10003" y="2526"/>
                    <a:pt x="9953" y="2541"/>
                  </a:cubicBezTo>
                  <a:cubicBezTo>
                    <a:pt x="9975" y="2456"/>
                    <a:pt x="9969" y="2389"/>
                    <a:pt x="9960" y="2326"/>
                  </a:cubicBezTo>
                  <a:cubicBezTo>
                    <a:pt x="9944" y="2168"/>
                    <a:pt x="9933" y="2051"/>
                    <a:pt x="9939" y="1926"/>
                  </a:cubicBezTo>
                  <a:cubicBezTo>
                    <a:pt x="9944" y="1837"/>
                    <a:pt x="9890" y="1740"/>
                    <a:pt x="9808" y="1692"/>
                  </a:cubicBezTo>
                  <a:cubicBezTo>
                    <a:pt x="9785" y="1673"/>
                    <a:pt x="9753" y="1659"/>
                    <a:pt x="9720" y="1653"/>
                  </a:cubicBezTo>
                  <a:cubicBezTo>
                    <a:pt x="9705" y="1651"/>
                    <a:pt x="9690" y="1649"/>
                    <a:pt x="9675" y="1649"/>
                  </a:cubicBezTo>
                  <a:cubicBezTo>
                    <a:pt x="9609" y="1649"/>
                    <a:pt x="9541" y="1674"/>
                    <a:pt x="9479" y="1721"/>
                  </a:cubicBezTo>
                  <a:cubicBezTo>
                    <a:pt x="9384" y="1793"/>
                    <a:pt x="9311" y="1839"/>
                    <a:pt x="9239" y="1882"/>
                  </a:cubicBezTo>
                  <a:lnTo>
                    <a:pt x="9167" y="1925"/>
                  </a:lnTo>
                  <a:cubicBezTo>
                    <a:pt x="9192" y="1908"/>
                    <a:pt x="9189" y="1860"/>
                    <a:pt x="9163" y="1788"/>
                  </a:cubicBezTo>
                  <a:cubicBezTo>
                    <a:pt x="9143" y="1715"/>
                    <a:pt x="9106" y="1666"/>
                    <a:pt x="9048" y="1632"/>
                  </a:cubicBezTo>
                  <a:cubicBezTo>
                    <a:pt x="9017" y="1613"/>
                    <a:pt x="8989" y="1600"/>
                    <a:pt x="8962" y="1594"/>
                  </a:cubicBezTo>
                  <a:cubicBezTo>
                    <a:pt x="8947" y="1592"/>
                    <a:pt x="8932" y="1591"/>
                    <a:pt x="8917" y="1591"/>
                  </a:cubicBezTo>
                  <a:cubicBezTo>
                    <a:pt x="8871" y="1591"/>
                    <a:pt x="8824" y="1602"/>
                    <a:pt x="8782" y="1625"/>
                  </a:cubicBezTo>
                  <a:lnTo>
                    <a:pt x="8669" y="1694"/>
                  </a:lnTo>
                  <a:cubicBezTo>
                    <a:pt x="8663" y="1692"/>
                    <a:pt x="8656" y="1692"/>
                    <a:pt x="8648" y="1692"/>
                  </a:cubicBezTo>
                  <a:cubicBezTo>
                    <a:pt x="8626" y="1692"/>
                    <a:pt x="8598" y="1696"/>
                    <a:pt x="8566" y="1702"/>
                  </a:cubicBezTo>
                  <a:cubicBezTo>
                    <a:pt x="8596" y="1642"/>
                    <a:pt x="8600" y="1563"/>
                    <a:pt x="8603" y="1487"/>
                  </a:cubicBezTo>
                  <a:cubicBezTo>
                    <a:pt x="8607" y="1419"/>
                    <a:pt x="8610" y="1365"/>
                    <a:pt x="8616" y="1307"/>
                  </a:cubicBezTo>
                  <a:cubicBezTo>
                    <a:pt x="8623" y="1241"/>
                    <a:pt x="8600" y="1184"/>
                    <a:pt x="8551" y="1149"/>
                  </a:cubicBezTo>
                  <a:cubicBezTo>
                    <a:pt x="8533" y="1129"/>
                    <a:pt x="8511" y="1119"/>
                    <a:pt x="8485" y="1113"/>
                  </a:cubicBezTo>
                  <a:cubicBezTo>
                    <a:pt x="8477" y="1112"/>
                    <a:pt x="8468" y="1111"/>
                    <a:pt x="8459" y="1111"/>
                  </a:cubicBezTo>
                  <a:cubicBezTo>
                    <a:pt x="8438" y="1111"/>
                    <a:pt x="8414" y="1116"/>
                    <a:pt x="8389" y="1125"/>
                  </a:cubicBezTo>
                  <a:cubicBezTo>
                    <a:pt x="8228" y="1165"/>
                    <a:pt x="8064" y="1235"/>
                    <a:pt x="7890" y="1340"/>
                  </a:cubicBezTo>
                  <a:lnTo>
                    <a:pt x="7918" y="1201"/>
                  </a:lnTo>
                  <a:lnTo>
                    <a:pt x="7919" y="1128"/>
                  </a:lnTo>
                  <a:cubicBezTo>
                    <a:pt x="7921" y="1064"/>
                    <a:pt x="7922" y="1034"/>
                    <a:pt x="7926" y="1010"/>
                  </a:cubicBezTo>
                  <a:cubicBezTo>
                    <a:pt x="7949" y="898"/>
                    <a:pt x="7934" y="819"/>
                    <a:pt x="7875" y="753"/>
                  </a:cubicBezTo>
                  <a:cubicBezTo>
                    <a:pt x="7839" y="715"/>
                    <a:pt x="7791" y="688"/>
                    <a:pt x="7738" y="677"/>
                  </a:cubicBezTo>
                  <a:cubicBezTo>
                    <a:pt x="7723" y="674"/>
                    <a:pt x="7708" y="673"/>
                    <a:pt x="7692" y="673"/>
                  </a:cubicBezTo>
                  <a:cubicBezTo>
                    <a:pt x="7649" y="673"/>
                    <a:pt x="7608" y="683"/>
                    <a:pt x="7576" y="705"/>
                  </a:cubicBezTo>
                  <a:cubicBezTo>
                    <a:pt x="7497" y="766"/>
                    <a:pt x="7412" y="806"/>
                    <a:pt x="7326" y="849"/>
                  </a:cubicBezTo>
                  <a:cubicBezTo>
                    <a:pt x="7326" y="773"/>
                    <a:pt x="7323" y="713"/>
                    <a:pt x="7323" y="654"/>
                  </a:cubicBezTo>
                  <a:cubicBezTo>
                    <a:pt x="7316" y="526"/>
                    <a:pt x="7309" y="379"/>
                    <a:pt x="7330" y="237"/>
                  </a:cubicBezTo>
                  <a:cubicBezTo>
                    <a:pt x="7345" y="157"/>
                    <a:pt x="7282" y="69"/>
                    <a:pt x="7218" y="35"/>
                  </a:cubicBezTo>
                  <a:cubicBezTo>
                    <a:pt x="7200" y="19"/>
                    <a:pt x="7172" y="6"/>
                    <a:pt x="7144" y="0"/>
                  </a:cubicBezTo>
                  <a:close/>
                </a:path>
              </a:pathLst>
            </a:custGeom>
            <a:solidFill>
              <a:srgbClr val="F9B7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9" name="Google Shape;6669;p16"/>
            <p:cNvSpPr/>
            <p:nvPr/>
          </p:nvSpPr>
          <p:spPr>
            <a:xfrm>
              <a:off x="4542225" y="4748975"/>
              <a:ext cx="284775" cy="657225"/>
            </a:xfrm>
            <a:custGeom>
              <a:avLst/>
              <a:gdLst/>
              <a:ahLst/>
              <a:cxnLst/>
              <a:rect l="l" t="t" r="r" b="b"/>
              <a:pathLst>
                <a:path w="11391" h="26289" extrusionOk="0">
                  <a:moveTo>
                    <a:pt x="7765" y="1"/>
                  </a:moveTo>
                  <a:cubicBezTo>
                    <a:pt x="7731" y="1"/>
                    <a:pt x="7698" y="7"/>
                    <a:pt x="7667" y="19"/>
                  </a:cubicBezTo>
                  <a:cubicBezTo>
                    <a:pt x="7409" y="114"/>
                    <a:pt x="7169" y="229"/>
                    <a:pt x="6928" y="371"/>
                  </a:cubicBezTo>
                  <a:cubicBezTo>
                    <a:pt x="6695" y="507"/>
                    <a:pt x="6461" y="684"/>
                    <a:pt x="6212" y="911"/>
                  </a:cubicBezTo>
                  <a:cubicBezTo>
                    <a:pt x="5814" y="1270"/>
                    <a:pt x="5434" y="1710"/>
                    <a:pt x="5049" y="2257"/>
                  </a:cubicBezTo>
                  <a:cubicBezTo>
                    <a:pt x="4755" y="2673"/>
                    <a:pt x="4462" y="3146"/>
                    <a:pt x="4125" y="3743"/>
                  </a:cubicBezTo>
                  <a:cubicBezTo>
                    <a:pt x="3814" y="4294"/>
                    <a:pt x="3511" y="4918"/>
                    <a:pt x="3196" y="5652"/>
                  </a:cubicBezTo>
                  <a:cubicBezTo>
                    <a:pt x="2202" y="7992"/>
                    <a:pt x="1582" y="10461"/>
                    <a:pt x="980" y="12848"/>
                  </a:cubicBezTo>
                  <a:lnTo>
                    <a:pt x="707" y="13925"/>
                  </a:lnTo>
                  <a:cubicBezTo>
                    <a:pt x="592" y="14388"/>
                    <a:pt x="520" y="14718"/>
                    <a:pt x="466" y="15030"/>
                  </a:cubicBezTo>
                  <a:cubicBezTo>
                    <a:pt x="404" y="15382"/>
                    <a:pt x="361" y="15768"/>
                    <a:pt x="334" y="16206"/>
                  </a:cubicBezTo>
                  <a:cubicBezTo>
                    <a:pt x="315" y="16578"/>
                    <a:pt x="316" y="16969"/>
                    <a:pt x="336" y="17364"/>
                  </a:cubicBezTo>
                  <a:cubicBezTo>
                    <a:pt x="288" y="17401"/>
                    <a:pt x="247" y="17466"/>
                    <a:pt x="233" y="17538"/>
                  </a:cubicBezTo>
                  <a:cubicBezTo>
                    <a:pt x="180" y="17783"/>
                    <a:pt x="118" y="18071"/>
                    <a:pt x="78" y="18368"/>
                  </a:cubicBezTo>
                  <a:cubicBezTo>
                    <a:pt x="42" y="18625"/>
                    <a:pt x="20" y="18918"/>
                    <a:pt x="10" y="19267"/>
                  </a:cubicBezTo>
                  <a:cubicBezTo>
                    <a:pt x="0" y="19797"/>
                    <a:pt x="49" y="20333"/>
                    <a:pt x="158" y="20861"/>
                  </a:cubicBezTo>
                  <a:cubicBezTo>
                    <a:pt x="273" y="21420"/>
                    <a:pt x="440" y="21915"/>
                    <a:pt x="668" y="22374"/>
                  </a:cubicBezTo>
                  <a:cubicBezTo>
                    <a:pt x="914" y="22871"/>
                    <a:pt x="1224" y="23339"/>
                    <a:pt x="1589" y="23767"/>
                  </a:cubicBezTo>
                  <a:cubicBezTo>
                    <a:pt x="1984" y="24224"/>
                    <a:pt x="2441" y="24650"/>
                    <a:pt x="2943" y="25026"/>
                  </a:cubicBezTo>
                  <a:cubicBezTo>
                    <a:pt x="3482" y="25429"/>
                    <a:pt x="4028" y="25737"/>
                    <a:pt x="4569" y="25947"/>
                  </a:cubicBezTo>
                  <a:cubicBezTo>
                    <a:pt x="4855" y="26058"/>
                    <a:pt x="5142" y="26141"/>
                    <a:pt x="5424" y="26201"/>
                  </a:cubicBezTo>
                  <a:lnTo>
                    <a:pt x="5488" y="26213"/>
                  </a:lnTo>
                  <a:cubicBezTo>
                    <a:pt x="5754" y="26263"/>
                    <a:pt x="6041" y="26289"/>
                    <a:pt x="6366" y="26289"/>
                  </a:cubicBezTo>
                  <a:cubicBezTo>
                    <a:pt x="6639" y="26289"/>
                    <a:pt x="6926" y="26253"/>
                    <a:pt x="7245" y="26177"/>
                  </a:cubicBezTo>
                  <a:cubicBezTo>
                    <a:pt x="7554" y="26104"/>
                    <a:pt x="7848" y="25997"/>
                    <a:pt x="8140" y="25854"/>
                  </a:cubicBezTo>
                  <a:cubicBezTo>
                    <a:pt x="8406" y="25720"/>
                    <a:pt x="8655" y="25564"/>
                    <a:pt x="8904" y="25380"/>
                  </a:cubicBezTo>
                  <a:cubicBezTo>
                    <a:pt x="9115" y="25219"/>
                    <a:pt x="9316" y="25042"/>
                    <a:pt x="9537" y="24824"/>
                  </a:cubicBezTo>
                  <a:cubicBezTo>
                    <a:pt x="9888" y="24478"/>
                    <a:pt x="10207" y="24051"/>
                    <a:pt x="10493" y="23556"/>
                  </a:cubicBezTo>
                  <a:cubicBezTo>
                    <a:pt x="10722" y="23159"/>
                    <a:pt x="10912" y="22698"/>
                    <a:pt x="11089" y="22105"/>
                  </a:cubicBezTo>
                  <a:cubicBezTo>
                    <a:pt x="11225" y="21641"/>
                    <a:pt x="11310" y="21143"/>
                    <a:pt x="11350" y="20585"/>
                  </a:cubicBezTo>
                  <a:cubicBezTo>
                    <a:pt x="11390" y="20037"/>
                    <a:pt x="11382" y="19498"/>
                    <a:pt x="11321" y="18984"/>
                  </a:cubicBezTo>
                  <a:cubicBezTo>
                    <a:pt x="11270" y="18493"/>
                    <a:pt x="11170" y="17981"/>
                    <a:pt x="11018" y="17420"/>
                  </a:cubicBezTo>
                  <a:cubicBezTo>
                    <a:pt x="10866" y="16855"/>
                    <a:pt x="10651" y="16312"/>
                    <a:pt x="10458" y="15846"/>
                  </a:cubicBezTo>
                  <a:cubicBezTo>
                    <a:pt x="10192" y="15199"/>
                    <a:pt x="9977" y="14656"/>
                    <a:pt x="9848" y="14060"/>
                  </a:cubicBezTo>
                  <a:cubicBezTo>
                    <a:pt x="9809" y="13809"/>
                    <a:pt x="9784" y="13572"/>
                    <a:pt x="9777" y="13341"/>
                  </a:cubicBezTo>
                  <a:cubicBezTo>
                    <a:pt x="9769" y="13054"/>
                    <a:pt x="9780" y="12761"/>
                    <a:pt x="9792" y="12489"/>
                  </a:cubicBezTo>
                  <a:cubicBezTo>
                    <a:pt x="9799" y="12386"/>
                    <a:pt x="9809" y="12259"/>
                    <a:pt x="9816" y="12130"/>
                  </a:cubicBezTo>
                  <a:cubicBezTo>
                    <a:pt x="9846" y="11675"/>
                    <a:pt x="9876" y="11192"/>
                    <a:pt x="9853" y="10720"/>
                  </a:cubicBezTo>
                  <a:cubicBezTo>
                    <a:pt x="9840" y="10425"/>
                    <a:pt x="9789" y="10103"/>
                    <a:pt x="9697" y="9739"/>
                  </a:cubicBezTo>
                  <a:cubicBezTo>
                    <a:pt x="9618" y="9433"/>
                    <a:pt x="9487" y="9117"/>
                    <a:pt x="9282" y="8740"/>
                  </a:cubicBezTo>
                  <a:cubicBezTo>
                    <a:pt x="9007" y="8242"/>
                    <a:pt x="8648" y="7800"/>
                    <a:pt x="8331" y="7409"/>
                  </a:cubicBezTo>
                  <a:cubicBezTo>
                    <a:pt x="8036" y="7044"/>
                    <a:pt x="7700" y="6633"/>
                    <a:pt x="7463" y="6179"/>
                  </a:cubicBezTo>
                  <a:cubicBezTo>
                    <a:pt x="7360" y="5964"/>
                    <a:pt x="7278" y="5738"/>
                    <a:pt x="7218" y="5497"/>
                  </a:cubicBezTo>
                  <a:cubicBezTo>
                    <a:pt x="7153" y="5175"/>
                    <a:pt x="7127" y="4855"/>
                    <a:pt x="7139" y="4546"/>
                  </a:cubicBezTo>
                  <a:cubicBezTo>
                    <a:pt x="7182" y="4006"/>
                    <a:pt x="7338" y="3481"/>
                    <a:pt x="7469" y="3081"/>
                  </a:cubicBezTo>
                  <a:lnTo>
                    <a:pt x="7593" y="2719"/>
                  </a:lnTo>
                  <a:lnTo>
                    <a:pt x="7623" y="2627"/>
                  </a:lnTo>
                  <a:lnTo>
                    <a:pt x="7656" y="2531"/>
                  </a:lnTo>
                  <a:cubicBezTo>
                    <a:pt x="7743" y="2266"/>
                    <a:pt x="7834" y="2001"/>
                    <a:pt x="7909" y="1731"/>
                  </a:cubicBezTo>
                  <a:cubicBezTo>
                    <a:pt x="8059" y="1188"/>
                    <a:pt x="8111" y="711"/>
                    <a:pt x="8071" y="276"/>
                  </a:cubicBezTo>
                  <a:cubicBezTo>
                    <a:pt x="8059" y="147"/>
                    <a:pt x="7953" y="32"/>
                    <a:pt x="7822" y="6"/>
                  </a:cubicBezTo>
                  <a:cubicBezTo>
                    <a:pt x="7803" y="3"/>
                    <a:pt x="7784" y="1"/>
                    <a:pt x="7765" y="1"/>
                  </a:cubicBezTo>
                  <a:close/>
                </a:path>
              </a:pathLst>
            </a:custGeom>
            <a:solidFill>
              <a:srgbClr val="F09C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0" name="Google Shape;6670;p16"/>
            <p:cNvSpPr/>
            <p:nvPr/>
          </p:nvSpPr>
          <p:spPr>
            <a:xfrm>
              <a:off x="4899575" y="5160900"/>
              <a:ext cx="488500" cy="434725"/>
            </a:xfrm>
            <a:custGeom>
              <a:avLst/>
              <a:gdLst/>
              <a:ahLst/>
              <a:cxnLst/>
              <a:rect l="l" t="t" r="r" b="b"/>
              <a:pathLst>
                <a:path w="19540" h="17389" extrusionOk="0">
                  <a:moveTo>
                    <a:pt x="17845" y="0"/>
                  </a:moveTo>
                  <a:cubicBezTo>
                    <a:pt x="17577" y="0"/>
                    <a:pt x="17286" y="105"/>
                    <a:pt x="16976" y="309"/>
                  </a:cubicBezTo>
                  <a:cubicBezTo>
                    <a:pt x="16789" y="433"/>
                    <a:pt x="16614" y="584"/>
                    <a:pt x="16449" y="762"/>
                  </a:cubicBezTo>
                  <a:cubicBezTo>
                    <a:pt x="16450" y="765"/>
                    <a:pt x="16452" y="766"/>
                    <a:pt x="16453" y="771"/>
                  </a:cubicBezTo>
                  <a:cubicBezTo>
                    <a:pt x="16310" y="927"/>
                    <a:pt x="16170" y="1104"/>
                    <a:pt x="16025" y="1336"/>
                  </a:cubicBezTo>
                  <a:cubicBezTo>
                    <a:pt x="15996" y="1381"/>
                    <a:pt x="15968" y="1425"/>
                    <a:pt x="15935" y="1467"/>
                  </a:cubicBezTo>
                  <a:cubicBezTo>
                    <a:pt x="15856" y="1657"/>
                    <a:pt x="15785" y="1853"/>
                    <a:pt x="15721" y="2049"/>
                  </a:cubicBezTo>
                  <a:cubicBezTo>
                    <a:pt x="15612" y="2375"/>
                    <a:pt x="15520" y="2705"/>
                    <a:pt x="15429" y="3038"/>
                  </a:cubicBezTo>
                  <a:cubicBezTo>
                    <a:pt x="15362" y="3270"/>
                    <a:pt x="15297" y="3505"/>
                    <a:pt x="15229" y="3735"/>
                  </a:cubicBezTo>
                  <a:cubicBezTo>
                    <a:pt x="15082" y="4203"/>
                    <a:pt x="14890" y="4749"/>
                    <a:pt x="14582" y="5250"/>
                  </a:cubicBezTo>
                  <a:cubicBezTo>
                    <a:pt x="14434" y="5477"/>
                    <a:pt x="14266" y="5684"/>
                    <a:pt x="14080" y="5866"/>
                  </a:cubicBezTo>
                  <a:cubicBezTo>
                    <a:pt x="13881" y="6049"/>
                    <a:pt x="13658" y="6207"/>
                    <a:pt x="13433" y="6319"/>
                  </a:cubicBezTo>
                  <a:cubicBezTo>
                    <a:pt x="13433" y="6319"/>
                    <a:pt x="13413" y="6332"/>
                    <a:pt x="13414" y="6332"/>
                  </a:cubicBezTo>
                  <a:cubicBezTo>
                    <a:pt x="13415" y="6336"/>
                    <a:pt x="13390" y="6348"/>
                    <a:pt x="13390" y="6351"/>
                  </a:cubicBezTo>
                  <a:cubicBezTo>
                    <a:pt x="13155" y="6465"/>
                    <a:pt x="12908" y="6553"/>
                    <a:pt x="12650" y="6618"/>
                  </a:cubicBezTo>
                  <a:cubicBezTo>
                    <a:pt x="12439" y="6661"/>
                    <a:pt x="12235" y="6679"/>
                    <a:pt x="12025" y="6679"/>
                  </a:cubicBezTo>
                  <a:cubicBezTo>
                    <a:pt x="11995" y="6679"/>
                    <a:pt x="11966" y="6679"/>
                    <a:pt x="11936" y="6678"/>
                  </a:cubicBezTo>
                  <a:lnTo>
                    <a:pt x="11936" y="6678"/>
                  </a:lnTo>
                  <a:lnTo>
                    <a:pt x="11996" y="6682"/>
                  </a:lnTo>
                  <a:cubicBezTo>
                    <a:pt x="11827" y="6674"/>
                    <a:pt x="11659" y="6659"/>
                    <a:pt x="11489" y="6642"/>
                  </a:cubicBezTo>
                  <a:lnTo>
                    <a:pt x="11405" y="6635"/>
                  </a:lnTo>
                  <a:cubicBezTo>
                    <a:pt x="11209" y="6616"/>
                    <a:pt x="11014" y="6603"/>
                    <a:pt x="10814" y="6602"/>
                  </a:cubicBezTo>
                  <a:cubicBezTo>
                    <a:pt x="10798" y="6602"/>
                    <a:pt x="10781" y="6601"/>
                    <a:pt x="10764" y="6601"/>
                  </a:cubicBezTo>
                  <a:cubicBezTo>
                    <a:pt x="10578" y="6601"/>
                    <a:pt x="10382" y="6623"/>
                    <a:pt x="10167" y="6668"/>
                  </a:cubicBezTo>
                  <a:cubicBezTo>
                    <a:pt x="10039" y="6695"/>
                    <a:pt x="9914" y="6731"/>
                    <a:pt x="9792" y="6771"/>
                  </a:cubicBezTo>
                  <a:cubicBezTo>
                    <a:pt x="9665" y="6813"/>
                    <a:pt x="9542" y="6870"/>
                    <a:pt x="9389" y="6941"/>
                  </a:cubicBezTo>
                  <a:cubicBezTo>
                    <a:pt x="9191" y="7030"/>
                    <a:pt x="8994" y="7128"/>
                    <a:pt x="8796" y="7222"/>
                  </a:cubicBezTo>
                  <a:cubicBezTo>
                    <a:pt x="8615" y="7310"/>
                    <a:pt x="8434" y="7399"/>
                    <a:pt x="8255" y="7482"/>
                  </a:cubicBezTo>
                  <a:cubicBezTo>
                    <a:pt x="7874" y="7660"/>
                    <a:pt x="7529" y="7784"/>
                    <a:pt x="7193" y="7860"/>
                  </a:cubicBezTo>
                  <a:cubicBezTo>
                    <a:pt x="6961" y="7905"/>
                    <a:pt x="6722" y="7927"/>
                    <a:pt x="6456" y="7927"/>
                  </a:cubicBezTo>
                  <a:cubicBezTo>
                    <a:pt x="6418" y="7927"/>
                    <a:pt x="6379" y="7927"/>
                    <a:pt x="6340" y="7926"/>
                  </a:cubicBezTo>
                  <a:cubicBezTo>
                    <a:pt x="6090" y="7913"/>
                    <a:pt x="5836" y="7883"/>
                    <a:pt x="5522" y="7823"/>
                  </a:cubicBezTo>
                  <a:lnTo>
                    <a:pt x="5519" y="7823"/>
                  </a:lnTo>
                  <a:cubicBezTo>
                    <a:pt x="5329" y="7787"/>
                    <a:pt x="5142" y="7745"/>
                    <a:pt x="4954" y="7705"/>
                  </a:cubicBezTo>
                  <a:lnTo>
                    <a:pt x="4579" y="7629"/>
                  </a:lnTo>
                  <a:cubicBezTo>
                    <a:pt x="4485" y="7607"/>
                    <a:pt x="4391" y="7589"/>
                    <a:pt x="4295" y="7571"/>
                  </a:cubicBezTo>
                  <a:cubicBezTo>
                    <a:pt x="4041" y="7523"/>
                    <a:pt x="3782" y="7481"/>
                    <a:pt x="3518" y="7444"/>
                  </a:cubicBezTo>
                  <a:cubicBezTo>
                    <a:pt x="3527" y="7277"/>
                    <a:pt x="3525" y="7107"/>
                    <a:pt x="3522" y="6937"/>
                  </a:cubicBezTo>
                  <a:cubicBezTo>
                    <a:pt x="3511" y="6720"/>
                    <a:pt x="3481" y="6494"/>
                    <a:pt x="3432" y="6259"/>
                  </a:cubicBezTo>
                  <a:cubicBezTo>
                    <a:pt x="3292" y="6283"/>
                    <a:pt x="3153" y="6319"/>
                    <a:pt x="3022" y="6369"/>
                  </a:cubicBezTo>
                  <a:cubicBezTo>
                    <a:pt x="2959" y="6394"/>
                    <a:pt x="2900" y="6419"/>
                    <a:pt x="2840" y="6451"/>
                  </a:cubicBezTo>
                  <a:cubicBezTo>
                    <a:pt x="2783" y="6389"/>
                    <a:pt x="2708" y="6351"/>
                    <a:pt x="2625" y="6333"/>
                  </a:cubicBezTo>
                  <a:cubicBezTo>
                    <a:pt x="2599" y="6329"/>
                    <a:pt x="2577" y="6326"/>
                    <a:pt x="2555" y="6326"/>
                  </a:cubicBezTo>
                  <a:cubicBezTo>
                    <a:pt x="2538" y="6326"/>
                    <a:pt x="2521" y="6328"/>
                    <a:pt x="2502" y="6330"/>
                  </a:cubicBezTo>
                  <a:cubicBezTo>
                    <a:pt x="2385" y="6338"/>
                    <a:pt x="2290" y="6386"/>
                    <a:pt x="2188" y="6488"/>
                  </a:cubicBezTo>
                  <a:cubicBezTo>
                    <a:pt x="1829" y="6840"/>
                    <a:pt x="1504" y="7245"/>
                    <a:pt x="1195" y="7729"/>
                  </a:cubicBezTo>
                  <a:cubicBezTo>
                    <a:pt x="924" y="8149"/>
                    <a:pt x="696" y="8595"/>
                    <a:pt x="520" y="9055"/>
                  </a:cubicBezTo>
                  <a:cubicBezTo>
                    <a:pt x="148" y="10016"/>
                    <a:pt x="0" y="11041"/>
                    <a:pt x="92" y="12020"/>
                  </a:cubicBezTo>
                  <a:cubicBezTo>
                    <a:pt x="186" y="13026"/>
                    <a:pt x="558" y="13986"/>
                    <a:pt x="1167" y="14792"/>
                  </a:cubicBezTo>
                  <a:cubicBezTo>
                    <a:pt x="1787" y="15619"/>
                    <a:pt x="2668" y="16305"/>
                    <a:pt x="3712" y="16772"/>
                  </a:cubicBezTo>
                  <a:cubicBezTo>
                    <a:pt x="4125" y="16959"/>
                    <a:pt x="4579" y="17110"/>
                    <a:pt x="5059" y="17223"/>
                  </a:cubicBezTo>
                  <a:cubicBezTo>
                    <a:pt x="5124" y="17238"/>
                    <a:pt x="5191" y="17252"/>
                    <a:pt x="5256" y="17263"/>
                  </a:cubicBezTo>
                  <a:cubicBezTo>
                    <a:pt x="5595" y="17328"/>
                    <a:pt x="5973" y="17364"/>
                    <a:pt x="6447" y="17384"/>
                  </a:cubicBezTo>
                  <a:cubicBezTo>
                    <a:pt x="6522" y="17387"/>
                    <a:pt x="6598" y="17388"/>
                    <a:pt x="6675" y="17388"/>
                  </a:cubicBezTo>
                  <a:cubicBezTo>
                    <a:pt x="7450" y="17388"/>
                    <a:pt x="8284" y="17256"/>
                    <a:pt x="9157" y="16995"/>
                  </a:cubicBezTo>
                  <a:cubicBezTo>
                    <a:pt x="10000" y="16742"/>
                    <a:pt x="10865" y="16347"/>
                    <a:pt x="11798" y="15791"/>
                  </a:cubicBezTo>
                  <a:cubicBezTo>
                    <a:pt x="12595" y="15317"/>
                    <a:pt x="13397" y="14718"/>
                    <a:pt x="14244" y="13957"/>
                  </a:cubicBezTo>
                  <a:cubicBezTo>
                    <a:pt x="15767" y="12584"/>
                    <a:pt x="17033" y="10985"/>
                    <a:pt x="18007" y="9204"/>
                  </a:cubicBezTo>
                  <a:cubicBezTo>
                    <a:pt x="18231" y="8795"/>
                    <a:pt x="18438" y="8366"/>
                    <a:pt x="18626" y="7928"/>
                  </a:cubicBezTo>
                  <a:cubicBezTo>
                    <a:pt x="18794" y="7533"/>
                    <a:pt x="18951" y="7102"/>
                    <a:pt x="19116" y="6570"/>
                  </a:cubicBezTo>
                  <a:cubicBezTo>
                    <a:pt x="19372" y="5749"/>
                    <a:pt x="19511" y="4896"/>
                    <a:pt x="19531" y="4040"/>
                  </a:cubicBezTo>
                  <a:cubicBezTo>
                    <a:pt x="19540" y="3665"/>
                    <a:pt x="19511" y="3293"/>
                    <a:pt x="19482" y="2944"/>
                  </a:cubicBezTo>
                  <a:cubicBezTo>
                    <a:pt x="19445" y="2503"/>
                    <a:pt x="19380" y="2072"/>
                    <a:pt x="19290" y="1668"/>
                  </a:cubicBezTo>
                  <a:cubicBezTo>
                    <a:pt x="19072" y="692"/>
                    <a:pt x="18654" y="136"/>
                    <a:pt x="18046" y="21"/>
                  </a:cubicBezTo>
                  <a:cubicBezTo>
                    <a:pt x="17981" y="7"/>
                    <a:pt x="17913" y="0"/>
                    <a:pt x="17845" y="0"/>
                  </a:cubicBezTo>
                  <a:close/>
                </a:path>
              </a:pathLst>
            </a:custGeom>
            <a:solidFill>
              <a:srgbClr val="F09C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1" name="Google Shape;6671;p16"/>
            <p:cNvSpPr/>
            <p:nvPr/>
          </p:nvSpPr>
          <p:spPr>
            <a:xfrm>
              <a:off x="4931250" y="5317100"/>
              <a:ext cx="56425" cy="33700"/>
            </a:xfrm>
            <a:custGeom>
              <a:avLst/>
              <a:gdLst/>
              <a:ahLst/>
              <a:cxnLst/>
              <a:rect l="l" t="t" r="r" b="b"/>
              <a:pathLst>
                <a:path w="2257" h="1348" extrusionOk="0">
                  <a:moveTo>
                    <a:pt x="2158" y="1"/>
                  </a:moveTo>
                  <a:cubicBezTo>
                    <a:pt x="2020" y="22"/>
                    <a:pt x="1882" y="59"/>
                    <a:pt x="1750" y="110"/>
                  </a:cubicBezTo>
                  <a:cubicBezTo>
                    <a:pt x="1688" y="133"/>
                    <a:pt x="1628" y="160"/>
                    <a:pt x="1563" y="189"/>
                  </a:cubicBezTo>
                  <a:cubicBezTo>
                    <a:pt x="1518" y="128"/>
                    <a:pt x="1447" y="90"/>
                    <a:pt x="1353" y="74"/>
                  </a:cubicBezTo>
                  <a:cubicBezTo>
                    <a:pt x="1323" y="69"/>
                    <a:pt x="1297" y="65"/>
                    <a:pt x="1274" y="65"/>
                  </a:cubicBezTo>
                  <a:cubicBezTo>
                    <a:pt x="1259" y="65"/>
                    <a:pt x="1244" y="67"/>
                    <a:pt x="1230" y="69"/>
                  </a:cubicBezTo>
                  <a:cubicBezTo>
                    <a:pt x="1110" y="77"/>
                    <a:pt x="1013" y="126"/>
                    <a:pt x="912" y="232"/>
                  </a:cubicBezTo>
                  <a:cubicBezTo>
                    <a:pt x="589" y="546"/>
                    <a:pt x="290" y="911"/>
                    <a:pt x="0" y="1348"/>
                  </a:cubicBezTo>
                  <a:cubicBezTo>
                    <a:pt x="459" y="1214"/>
                    <a:pt x="930" y="1140"/>
                    <a:pt x="1405" y="1140"/>
                  </a:cubicBezTo>
                  <a:cubicBezTo>
                    <a:pt x="1459" y="1140"/>
                    <a:pt x="1512" y="1141"/>
                    <a:pt x="1566" y="1142"/>
                  </a:cubicBezTo>
                  <a:cubicBezTo>
                    <a:pt x="1793" y="1148"/>
                    <a:pt x="2021" y="1168"/>
                    <a:pt x="2248" y="1196"/>
                  </a:cubicBezTo>
                  <a:cubicBezTo>
                    <a:pt x="2257" y="1029"/>
                    <a:pt x="2255" y="859"/>
                    <a:pt x="2251" y="690"/>
                  </a:cubicBezTo>
                  <a:cubicBezTo>
                    <a:pt x="2241" y="469"/>
                    <a:pt x="2209" y="239"/>
                    <a:pt x="2158" y="1"/>
                  </a:cubicBezTo>
                  <a:close/>
                </a:path>
              </a:pathLst>
            </a:custGeom>
            <a:solidFill>
              <a:srgbClr val="FFD3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2" name="Google Shape;6672;p16"/>
            <p:cNvSpPr/>
            <p:nvPr/>
          </p:nvSpPr>
          <p:spPr>
            <a:xfrm>
              <a:off x="4675075" y="4820350"/>
              <a:ext cx="152200" cy="491450"/>
            </a:xfrm>
            <a:custGeom>
              <a:avLst/>
              <a:gdLst/>
              <a:ahLst/>
              <a:cxnLst/>
              <a:rect l="l" t="t" r="r" b="b"/>
              <a:pathLst>
                <a:path w="6088" h="19658" extrusionOk="0">
                  <a:moveTo>
                    <a:pt x="25" y="4517"/>
                  </a:moveTo>
                  <a:cubicBezTo>
                    <a:pt x="25" y="4521"/>
                    <a:pt x="25" y="4527"/>
                    <a:pt x="24" y="4532"/>
                  </a:cubicBezTo>
                  <a:cubicBezTo>
                    <a:pt x="24" y="4527"/>
                    <a:pt x="24" y="4521"/>
                    <a:pt x="25" y="4517"/>
                  </a:cubicBezTo>
                  <a:close/>
                  <a:moveTo>
                    <a:pt x="23" y="4535"/>
                  </a:moveTo>
                  <a:cubicBezTo>
                    <a:pt x="22" y="4537"/>
                    <a:pt x="22" y="4539"/>
                    <a:pt x="22" y="4540"/>
                  </a:cubicBezTo>
                  <a:cubicBezTo>
                    <a:pt x="22" y="4538"/>
                    <a:pt x="22" y="4537"/>
                    <a:pt x="23" y="4535"/>
                  </a:cubicBezTo>
                  <a:close/>
                  <a:moveTo>
                    <a:pt x="298" y="6171"/>
                  </a:moveTo>
                  <a:cubicBezTo>
                    <a:pt x="298" y="6172"/>
                    <a:pt x="299" y="6173"/>
                    <a:pt x="300" y="6174"/>
                  </a:cubicBezTo>
                  <a:lnTo>
                    <a:pt x="300" y="6174"/>
                  </a:lnTo>
                  <a:cubicBezTo>
                    <a:pt x="299" y="6173"/>
                    <a:pt x="299" y="6172"/>
                    <a:pt x="298" y="6171"/>
                  </a:cubicBezTo>
                  <a:close/>
                  <a:moveTo>
                    <a:pt x="2244" y="1"/>
                  </a:moveTo>
                  <a:cubicBezTo>
                    <a:pt x="1968" y="397"/>
                    <a:pt x="1675" y="776"/>
                    <a:pt x="1397" y="1167"/>
                  </a:cubicBezTo>
                  <a:cubicBezTo>
                    <a:pt x="1397" y="1167"/>
                    <a:pt x="1397" y="1167"/>
                    <a:pt x="1397" y="1167"/>
                  </a:cubicBezTo>
                  <a:lnTo>
                    <a:pt x="1397" y="1167"/>
                  </a:lnTo>
                  <a:cubicBezTo>
                    <a:pt x="1395" y="1167"/>
                    <a:pt x="1394" y="1171"/>
                    <a:pt x="1392" y="1173"/>
                  </a:cubicBezTo>
                  <a:cubicBezTo>
                    <a:pt x="1393" y="1172"/>
                    <a:pt x="1394" y="1172"/>
                    <a:pt x="1395" y="1172"/>
                  </a:cubicBezTo>
                  <a:lnTo>
                    <a:pt x="1395" y="1172"/>
                  </a:lnTo>
                  <a:cubicBezTo>
                    <a:pt x="1390" y="1179"/>
                    <a:pt x="1384" y="1186"/>
                    <a:pt x="1380" y="1193"/>
                  </a:cubicBezTo>
                  <a:lnTo>
                    <a:pt x="1381" y="1192"/>
                  </a:lnTo>
                  <a:lnTo>
                    <a:pt x="1381" y="1192"/>
                  </a:lnTo>
                  <a:cubicBezTo>
                    <a:pt x="1174" y="1487"/>
                    <a:pt x="976" y="1789"/>
                    <a:pt x="815" y="2112"/>
                  </a:cubicBezTo>
                  <a:cubicBezTo>
                    <a:pt x="656" y="2438"/>
                    <a:pt x="506" y="2774"/>
                    <a:pt x="376" y="3113"/>
                  </a:cubicBezTo>
                  <a:cubicBezTo>
                    <a:pt x="376" y="3113"/>
                    <a:pt x="376" y="3113"/>
                    <a:pt x="377" y="3113"/>
                  </a:cubicBezTo>
                  <a:lnTo>
                    <a:pt x="377" y="3113"/>
                  </a:lnTo>
                  <a:cubicBezTo>
                    <a:pt x="210" y="3559"/>
                    <a:pt x="81" y="4019"/>
                    <a:pt x="28" y="4492"/>
                  </a:cubicBezTo>
                  <a:cubicBezTo>
                    <a:pt x="24" y="4508"/>
                    <a:pt x="24" y="4522"/>
                    <a:pt x="23" y="4535"/>
                  </a:cubicBezTo>
                  <a:lnTo>
                    <a:pt x="23" y="4535"/>
                  </a:lnTo>
                  <a:cubicBezTo>
                    <a:pt x="23" y="4534"/>
                    <a:pt x="23" y="4533"/>
                    <a:pt x="24" y="4532"/>
                  </a:cubicBezTo>
                  <a:lnTo>
                    <a:pt x="24" y="4532"/>
                  </a:lnTo>
                  <a:cubicBezTo>
                    <a:pt x="1" y="4830"/>
                    <a:pt x="11" y="5130"/>
                    <a:pt x="58" y="5426"/>
                  </a:cubicBezTo>
                  <a:cubicBezTo>
                    <a:pt x="110" y="5687"/>
                    <a:pt x="193" y="5938"/>
                    <a:pt x="304" y="6180"/>
                  </a:cubicBezTo>
                  <a:cubicBezTo>
                    <a:pt x="303" y="6179"/>
                    <a:pt x="301" y="6177"/>
                    <a:pt x="300" y="6174"/>
                  </a:cubicBezTo>
                  <a:lnTo>
                    <a:pt x="300" y="6174"/>
                  </a:lnTo>
                  <a:cubicBezTo>
                    <a:pt x="463" y="6503"/>
                    <a:pt x="669" y="6805"/>
                    <a:pt x="904" y="7089"/>
                  </a:cubicBezTo>
                  <a:cubicBezTo>
                    <a:pt x="1076" y="7290"/>
                    <a:pt x="1259" y="7478"/>
                    <a:pt x="1451" y="7659"/>
                  </a:cubicBezTo>
                  <a:cubicBezTo>
                    <a:pt x="1572" y="7770"/>
                    <a:pt x="1694" y="7879"/>
                    <a:pt x="1819" y="7985"/>
                  </a:cubicBezTo>
                  <a:cubicBezTo>
                    <a:pt x="1940" y="8086"/>
                    <a:pt x="2062" y="8188"/>
                    <a:pt x="2172" y="8303"/>
                  </a:cubicBezTo>
                  <a:cubicBezTo>
                    <a:pt x="2378" y="8511"/>
                    <a:pt x="2573" y="8736"/>
                    <a:pt x="2718" y="8991"/>
                  </a:cubicBezTo>
                  <a:cubicBezTo>
                    <a:pt x="2842" y="9209"/>
                    <a:pt x="2945" y="9443"/>
                    <a:pt x="3005" y="9689"/>
                  </a:cubicBezTo>
                  <a:cubicBezTo>
                    <a:pt x="3061" y="9920"/>
                    <a:pt x="3093" y="10157"/>
                    <a:pt x="3096" y="10398"/>
                  </a:cubicBezTo>
                  <a:cubicBezTo>
                    <a:pt x="3097" y="10638"/>
                    <a:pt x="3080" y="10879"/>
                    <a:pt x="3050" y="11118"/>
                  </a:cubicBezTo>
                  <a:cubicBezTo>
                    <a:pt x="2995" y="11587"/>
                    <a:pt x="2903" y="12054"/>
                    <a:pt x="2856" y="12528"/>
                  </a:cubicBezTo>
                  <a:cubicBezTo>
                    <a:pt x="2840" y="12719"/>
                    <a:pt x="2830" y="12909"/>
                    <a:pt x="2833" y="13101"/>
                  </a:cubicBezTo>
                  <a:cubicBezTo>
                    <a:pt x="2839" y="13311"/>
                    <a:pt x="2856" y="13518"/>
                    <a:pt x="2890" y="13726"/>
                  </a:cubicBezTo>
                  <a:cubicBezTo>
                    <a:pt x="2954" y="14025"/>
                    <a:pt x="3048" y="14308"/>
                    <a:pt x="3176" y="14585"/>
                  </a:cubicBezTo>
                  <a:lnTo>
                    <a:pt x="3149" y="14530"/>
                  </a:lnTo>
                  <a:lnTo>
                    <a:pt x="3149" y="14530"/>
                  </a:lnTo>
                  <a:cubicBezTo>
                    <a:pt x="3530" y="15315"/>
                    <a:pt x="3994" y="16059"/>
                    <a:pt x="4424" y="16818"/>
                  </a:cubicBezTo>
                  <a:cubicBezTo>
                    <a:pt x="4835" y="17538"/>
                    <a:pt x="5217" y="18278"/>
                    <a:pt x="5482" y="19066"/>
                  </a:cubicBezTo>
                  <a:cubicBezTo>
                    <a:pt x="5546" y="19262"/>
                    <a:pt x="5605" y="19458"/>
                    <a:pt x="5657" y="19658"/>
                  </a:cubicBezTo>
                  <a:cubicBezTo>
                    <a:pt x="5703" y="19530"/>
                    <a:pt x="5746" y="19397"/>
                    <a:pt x="5786" y="19256"/>
                  </a:cubicBezTo>
                  <a:cubicBezTo>
                    <a:pt x="5923" y="18789"/>
                    <a:pt x="6007" y="18292"/>
                    <a:pt x="6049" y="17733"/>
                  </a:cubicBezTo>
                  <a:cubicBezTo>
                    <a:pt x="6088" y="17193"/>
                    <a:pt x="6078" y="16653"/>
                    <a:pt x="6020" y="16129"/>
                  </a:cubicBezTo>
                  <a:cubicBezTo>
                    <a:pt x="5968" y="15636"/>
                    <a:pt x="5869" y="15125"/>
                    <a:pt x="5717" y="14565"/>
                  </a:cubicBezTo>
                  <a:cubicBezTo>
                    <a:pt x="5568" y="14015"/>
                    <a:pt x="5359" y="13483"/>
                    <a:pt x="5153" y="12988"/>
                  </a:cubicBezTo>
                  <a:cubicBezTo>
                    <a:pt x="4888" y="12339"/>
                    <a:pt x="4673" y="11794"/>
                    <a:pt x="4547" y="11205"/>
                  </a:cubicBezTo>
                  <a:cubicBezTo>
                    <a:pt x="4506" y="10953"/>
                    <a:pt x="4483" y="10717"/>
                    <a:pt x="4476" y="10486"/>
                  </a:cubicBezTo>
                  <a:cubicBezTo>
                    <a:pt x="4468" y="10201"/>
                    <a:pt x="4479" y="9910"/>
                    <a:pt x="4492" y="9638"/>
                  </a:cubicBezTo>
                  <a:cubicBezTo>
                    <a:pt x="4499" y="9534"/>
                    <a:pt x="4508" y="9409"/>
                    <a:pt x="4515" y="9279"/>
                  </a:cubicBezTo>
                  <a:cubicBezTo>
                    <a:pt x="4542" y="8864"/>
                    <a:pt x="4578" y="8349"/>
                    <a:pt x="4551" y="7865"/>
                  </a:cubicBezTo>
                  <a:cubicBezTo>
                    <a:pt x="4539" y="7566"/>
                    <a:pt x="4486" y="7247"/>
                    <a:pt x="4396" y="6884"/>
                  </a:cubicBezTo>
                  <a:cubicBezTo>
                    <a:pt x="4318" y="6582"/>
                    <a:pt x="4187" y="6263"/>
                    <a:pt x="3979" y="5881"/>
                  </a:cubicBezTo>
                  <a:cubicBezTo>
                    <a:pt x="3711" y="5393"/>
                    <a:pt x="3359" y="4957"/>
                    <a:pt x="3050" y="4575"/>
                  </a:cubicBezTo>
                  <a:cubicBezTo>
                    <a:pt x="2751" y="4209"/>
                    <a:pt x="2406" y="3785"/>
                    <a:pt x="2159" y="3319"/>
                  </a:cubicBezTo>
                  <a:cubicBezTo>
                    <a:pt x="2055" y="3096"/>
                    <a:pt x="1976" y="2873"/>
                    <a:pt x="1915" y="2639"/>
                  </a:cubicBezTo>
                  <a:cubicBezTo>
                    <a:pt x="1853" y="2316"/>
                    <a:pt x="1826" y="1999"/>
                    <a:pt x="1836" y="1691"/>
                  </a:cubicBezTo>
                  <a:cubicBezTo>
                    <a:pt x="1876" y="1153"/>
                    <a:pt x="2036" y="626"/>
                    <a:pt x="2167" y="229"/>
                  </a:cubicBezTo>
                  <a:lnTo>
                    <a:pt x="2244" y="1"/>
                  </a:lnTo>
                  <a:close/>
                </a:path>
              </a:pathLst>
            </a:custGeom>
            <a:solidFill>
              <a:srgbClr val="FFD3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3" name="Google Shape;6673;p16"/>
            <p:cNvSpPr/>
            <p:nvPr/>
          </p:nvSpPr>
          <p:spPr>
            <a:xfrm>
              <a:off x="5005900" y="5176900"/>
              <a:ext cx="541250" cy="620900"/>
            </a:xfrm>
            <a:custGeom>
              <a:avLst/>
              <a:gdLst/>
              <a:ahLst/>
              <a:cxnLst/>
              <a:rect l="l" t="t" r="r" b="b"/>
              <a:pathLst>
                <a:path w="21650" h="24836" extrusionOk="0">
                  <a:moveTo>
                    <a:pt x="2274" y="13689"/>
                  </a:moveTo>
                  <a:lnTo>
                    <a:pt x="2274" y="13689"/>
                  </a:lnTo>
                  <a:cubicBezTo>
                    <a:pt x="2215" y="13929"/>
                    <a:pt x="2153" y="14149"/>
                    <a:pt x="2079" y="14353"/>
                  </a:cubicBezTo>
                  <a:cubicBezTo>
                    <a:pt x="2041" y="14443"/>
                    <a:pt x="2000" y="14531"/>
                    <a:pt x="1955" y="14616"/>
                  </a:cubicBezTo>
                  <a:cubicBezTo>
                    <a:pt x="2053" y="14307"/>
                    <a:pt x="2160" y="13997"/>
                    <a:pt x="2274" y="13689"/>
                  </a:cubicBezTo>
                  <a:close/>
                  <a:moveTo>
                    <a:pt x="18282" y="1"/>
                  </a:moveTo>
                  <a:cubicBezTo>
                    <a:pt x="18081" y="1"/>
                    <a:pt x="17873" y="20"/>
                    <a:pt x="17654" y="60"/>
                  </a:cubicBezTo>
                  <a:cubicBezTo>
                    <a:pt x="17270" y="125"/>
                    <a:pt x="16917" y="261"/>
                    <a:pt x="16592" y="399"/>
                  </a:cubicBezTo>
                  <a:cubicBezTo>
                    <a:pt x="16266" y="536"/>
                    <a:pt x="15933" y="714"/>
                    <a:pt x="15540" y="961"/>
                  </a:cubicBezTo>
                  <a:cubicBezTo>
                    <a:pt x="14722" y="1469"/>
                    <a:pt x="13996" y="2074"/>
                    <a:pt x="13392" y="2597"/>
                  </a:cubicBezTo>
                  <a:cubicBezTo>
                    <a:pt x="12722" y="3183"/>
                    <a:pt x="12097" y="3787"/>
                    <a:pt x="11407" y="4461"/>
                  </a:cubicBezTo>
                  <a:lnTo>
                    <a:pt x="11074" y="4787"/>
                  </a:lnTo>
                  <a:cubicBezTo>
                    <a:pt x="10784" y="5074"/>
                    <a:pt x="10491" y="5360"/>
                    <a:pt x="10195" y="5643"/>
                  </a:cubicBezTo>
                  <a:cubicBezTo>
                    <a:pt x="9865" y="5960"/>
                    <a:pt x="9542" y="6265"/>
                    <a:pt x="9193" y="6539"/>
                  </a:cubicBezTo>
                  <a:cubicBezTo>
                    <a:pt x="8556" y="7022"/>
                    <a:pt x="7819" y="7378"/>
                    <a:pt x="7060" y="7726"/>
                  </a:cubicBezTo>
                  <a:lnTo>
                    <a:pt x="6669" y="7904"/>
                  </a:lnTo>
                  <a:cubicBezTo>
                    <a:pt x="6036" y="8191"/>
                    <a:pt x="5378" y="8490"/>
                    <a:pt x="4762" y="8842"/>
                  </a:cubicBezTo>
                  <a:cubicBezTo>
                    <a:pt x="4535" y="8968"/>
                    <a:pt x="4316" y="9110"/>
                    <a:pt x="4092" y="9274"/>
                  </a:cubicBezTo>
                  <a:cubicBezTo>
                    <a:pt x="4046" y="9280"/>
                    <a:pt x="3997" y="9296"/>
                    <a:pt x="3954" y="9316"/>
                  </a:cubicBezTo>
                  <a:cubicBezTo>
                    <a:pt x="3647" y="9469"/>
                    <a:pt x="3354" y="9715"/>
                    <a:pt x="3035" y="10090"/>
                  </a:cubicBezTo>
                  <a:cubicBezTo>
                    <a:pt x="2746" y="10429"/>
                    <a:pt x="2475" y="10825"/>
                    <a:pt x="2211" y="11308"/>
                  </a:cubicBezTo>
                  <a:cubicBezTo>
                    <a:pt x="1767" y="12116"/>
                    <a:pt x="1385" y="13026"/>
                    <a:pt x="973" y="14256"/>
                  </a:cubicBezTo>
                  <a:cubicBezTo>
                    <a:pt x="822" y="14702"/>
                    <a:pt x="683" y="15151"/>
                    <a:pt x="556" y="15602"/>
                  </a:cubicBezTo>
                  <a:cubicBezTo>
                    <a:pt x="424" y="16068"/>
                    <a:pt x="331" y="16425"/>
                    <a:pt x="254" y="16760"/>
                  </a:cubicBezTo>
                  <a:cubicBezTo>
                    <a:pt x="15" y="17854"/>
                    <a:pt x="0" y="18926"/>
                    <a:pt x="219" y="19950"/>
                  </a:cubicBezTo>
                  <a:cubicBezTo>
                    <a:pt x="309" y="20397"/>
                    <a:pt x="474" y="20865"/>
                    <a:pt x="707" y="21343"/>
                  </a:cubicBezTo>
                  <a:cubicBezTo>
                    <a:pt x="902" y="21747"/>
                    <a:pt x="1167" y="22143"/>
                    <a:pt x="1516" y="22551"/>
                  </a:cubicBezTo>
                  <a:cubicBezTo>
                    <a:pt x="1807" y="22894"/>
                    <a:pt x="2172" y="23218"/>
                    <a:pt x="2634" y="23548"/>
                  </a:cubicBezTo>
                  <a:cubicBezTo>
                    <a:pt x="3021" y="23822"/>
                    <a:pt x="3479" y="24065"/>
                    <a:pt x="4039" y="24289"/>
                  </a:cubicBezTo>
                  <a:cubicBezTo>
                    <a:pt x="4499" y="24471"/>
                    <a:pt x="4974" y="24612"/>
                    <a:pt x="5455" y="24704"/>
                  </a:cubicBezTo>
                  <a:cubicBezTo>
                    <a:pt x="5916" y="24792"/>
                    <a:pt x="6381" y="24836"/>
                    <a:pt x="6845" y="24836"/>
                  </a:cubicBezTo>
                  <a:cubicBezTo>
                    <a:pt x="7062" y="24836"/>
                    <a:pt x="7278" y="24826"/>
                    <a:pt x="7493" y="24808"/>
                  </a:cubicBezTo>
                  <a:cubicBezTo>
                    <a:pt x="8681" y="24706"/>
                    <a:pt x="9908" y="24348"/>
                    <a:pt x="11239" y="23717"/>
                  </a:cubicBezTo>
                  <a:cubicBezTo>
                    <a:pt x="12371" y="23183"/>
                    <a:pt x="13458" y="22468"/>
                    <a:pt x="14474" y="21596"/>
                  </a:cubicBezTo>
                  <a:cubicBezTo>
                    <a:pt x="15333" y="20858"/>
                    <a:pt x="16080" y="19969"/>
                    <a:pt x="16772" y="19120"/>
                  </a:cubicBezTo>
                  <a:cubicBezTo>
                    <a:pt x="16962" y="18887"/>
                    <a:pt x="17147" y="18654"/>
                    <a:pt x="17328" y="18423"/>
                  </a:cubicBezTo>
                  <a:lnTo>
                    <a:pt x="17328" y="18423"/>
                  </a:lnTo>
                  <a:cubicBezTo>
                    <a:pt x="16940" y="18511"/>
                    <a:pt x="16528" y="18624"/>
                    <a:pt x="16098" y="18765"/>
                  </a:cubicBezTo>
                  <a:cubicBezTo>
                    <a:pt x="15537" y="18955"/>
                    <a:pt x="14974" y="19182"/>
                    <a:pt x="14500" y="19375"/>
                  </a:cubicBezTo>
                  <a:lnTo>
                    <a:pt x="13595" y="19753"/>
                  </a:lnTo>
                  <a:lnTo>
                    <a:pt x="13490" y="19801"/>
                  </a:lnTo>
                  <a:cubicBezTo>
                    <a:pt x="13048" y="19989"/>
                    <a:pt x="12607" y="20174"/>
                    <a:pt x="12159" y="20352"/>
                  </a:cubicBezTo>
                  <a:cubicBezTo>
                    <a:pt x="11275" y="20700"/>
                    <a:pt x="10481" y="20948"/>
                    <a:pt x="9731" y="21106"/>
                  </a:cubicBezTo>
                  <a:cubicBezTo>
                    <a:pt x="9349" y="21187"/>
                    <a:pt x="8976" y="21243"/>
                    <a:pt x="8621" y="21271"/>
                  </a:cubicBezTo>
                  <a:cubicBezTo>
                    <a:pt x="8337" y="21298"/>
                    <a:pt x="8054" y="21306"/>
                    <a:pt x="7780" y="21306"/>
                  </a:cubicBezTo>
                  <a:cubicBezTo>
                    <a:pt x="7652" y="21306"/>
                    <a:pt x="7526" y="21304"/>
                    <a:pt x="7403" y="21302"/>
                  </a:cubicBezTo>
                  <a:lnTo>
                    <a:pt x="7005" y="21274"/>
                  </a:lnTo>
                  <a:cubicBezTo>
                    <a:pt x="7341" y="21044"/>
                    <a:pt x="7669" y="20792"/>
                    <a:pt x="7985" y="20522"/>
                  </a:cubicBezTo>
                  <a:cubicBezTo>
                    <a:pt x="8275" y="20276"/>
                    <a:pt x="8558" y="20015"/>
                    <a:pt x="8825" y="19737"/>
                  </a:cubicBezTo>
                  <a:lnTo>
                    <a:pt x="9184" y="19406"/>
                  </a:lnTo>
                  <a:cubicBezTo>
                    <a:pt x="9883" y="18758"/>
                    <a:pt x="10685" y="17971"/>
                    <a:pt x="11327" y="17077"/>
                  </a:cubicBezTo>
                  <a:cubicBezTo>
                    <a:pt x="11403" y="16970"/>
                    <a:pt x="11478" y="16862"/>
                    <a:pt x="11547" y="16751"/>
                  </a:cubicBezTo>
                  <a:cubicBezTo>
                    <a:pt x="11722" y="16593"/>
                    <a:pt x="11897" y="16441"/>
                    <a:pt x="12113" y="16270"/>
                  </a:cubicBezTo>
                  <a:lnTo>
                    <a:pt x="12321" y="16118"/>
                  </a:lnTo>
                  <a:cubicBezTo>
                    <a:pt x="12558" y="15986"/>
                    <a:pt x="12792" y="15844"/>
                    <a:pt x="13022" y="15699"/>
                  </a:cubicBezTo>
                  <a:lnTo>
                    <a:pt x="13111" y="15657"/>
                  </a:lnTo>
                  <a:cubicBezTo>
                    <a:pt x="13298" y="15578"/>
                    <a:pt x="13470" y="15526"/>
                    <a:pt x="13657" y="15493"/>
                  </a:cubicBezTo>
                  <a:cubicBezTo>
                    <a:pt x="13738" y="15486"/>
                    <a:pt x="13820" y="15480"/>
                    <a:pt x="13901" y="15480"/>
                  </a:cubicBezTo>
                  <a:cubicBezTo>
                    <a:pt x="13932" y="15480"/>
                    <a:pt x="13964" y="15481"/>
                    <a:pt x="13996" y="15483"/>
                  </a:cubicBezTo>
                  <a:lnTo>
                    <a:pt x="14072" y="15495"/>
                  </a:lnTo>
                  <a:cubicBezTo>
                    <a:pt x="14143" y="15509"/>
                    <a:pt x="14214" y="15528"/>
                    <a:pt x="14286" y="15555"/>
                  </a:cubicBezTo>
                  <a:cubicBezTo>
                    <a:pt x="14350" y="15584"/>
                    <a:pt x="14415" y="15614"/>
                    <a:pt x="14471" y="15651"/>
                  </a:cubicBezTo>
                  <a:cubicBezTo>
                    <a:pt x="14504" y="15678"/>
                    <a:pt x="14531" y="15707"/>
                    <a:pt x="14561" y="15739"/>
                  </a:cubicBezTo>
                  <a:cubicBezTo>
                    <a:pt x="14666" y="15882"/>
                    <a:pt x="14740" y="16043"/>
                    <a:pt x="14784" y="16152"/>
                  </a:cubicBezTo>
                  <a:lnTo>
                    <a:pt x="14887" y="16407"/>
                  </a:lnTo>
                  <a:cubicBezTo>
                    <a:pt x="14945" y="16549"/>
                    <a:pt x="15001" y="16690"/>
                    <a:pt x="15067" y="16823"/>
                  </a:cubicBezTo>
                  <a:cubicBezTo>
                    <a:pt x="15178" y="17052"/>
                    <a:pt x="15316" y="17207"/>
                    <a:pt x="15475" y="17287"/>
                  </a:cubicBezTo>
                  <a:cubicBezTo>
                    <a:pt x="15524" y="17309"/>
                    <a:pt x="15574" y="17323"/>
                    <a:pt x="15620" y="17332"/>
                  </a:cubicBezTo>
                  <a:cubicBezTo>
                    <a:pt x="15661" y="17340"/>
                    <a:pt x="15704" y="17343"/>
                    <a:pt x="15747" y="17343"/>
                  </a:cubicBezTo>
                  <a:cubicBezTo>
                    <a:pt x="15853" y="17343"/>
                    <a:pt x="15962" y="17320"/>
                    <a:pt x="16064" y="17274"/>
                  </a:cubicBezTo>
                  <a:cubicBezTo>
                    <a:pt x="16269" y="17179"/>
                    <a:pt x="16409" y="16995"/>
                    <a:pt x="16508" y="16845"/>
                  </a:cubicBezTo>
                  <a:cubicBezTo>
                    <a:pt x="16625" y="16658"/>
                    <a:pt x="16709" y="16434"/>
                    <a:pt x="16779" y="16220"/>
                  </a:cubicBezTo>
                  <a:cubicBezTo>
                    <a:pt x="16867" y="15966"/>
                    <a:pt x="16926" y="15693"/>
                    <a:pt x="16966" y="15485"/>
                  </a:cubicBezTo>
                  <a:cubicBezTo>
                    <a:pt x="16989" y="15372"/>
                    <a:pt x="17010" y="15260"/>
                    <a:pt x="17030" y="15146"/>
                  </a:cubicBezTo>
                  <a:lnTo>
                    <a:pt x="17072" y="14920"/>
                  </a:lnTo>
                  <a:cubicBezTo>
                    <a:pt x="17124" y="14640"/>
                    <a:pt x="17203" y="14351"/>
                    <a:pt x="17306" y="14058"/>
                  </a:cubicBezTo>
                  <a:cubicBezTo>
                    <a:pt x="17398" y="13840"/>
                    <a:pt x="17486" y="13660"/>
                    <a:pt x="17582" y="13490"/>
                  </a:cubicBezTo>
                  <a:cubicBezTo>
                    <a:pt x="17697" y="13275"/>
                    <a:pt x="17835" y="13077"/>
                    <a:pt x="17951" y="12916"/>
                  </a:cubicBezTo>
                  <a:cubicBezTo>
                    <a:pt x="18151" y="12658"/>
                    <a:pt x="18379" y="12396"/>
                    <a:pt x="18709" y="12046"/>
                  </a:cubicBezTo>
                  <a:lnTo>
                    <a:pt x="18790" y="11960"/>
                  </a:lnTo>
                  <a:cubicBezTo>
                    <a:pt x="19057" y="11677"/>
                    <a:pt x="19334" y="11385"/>
                    <a:pt x="19589" y="11081"/>
                  </a:cubicBezTo>
                  <a:cubicBezTo>
                    <a:pt x="19899" y="10707"/>
                    <a:pt x="20164" y="10315"/>
                    <a:pt x="20380" y="9917"/>
                  </a:cubicBezTo>
                  <a:cubicBezTo>
                    <a:pt x="20506" y="9680"/>
                    <a:pt x="20608" y="9432"/>
                    <a:pt x="20700" y="9199"/>
                  </a:cubicBezTo>
                  <a:cubicBezTo>
                    <a:pt x="20817" y="8901"/>
                    <a:pt x="20923" y="8600"/>
                    <a:pt x="21019" y="8296"/>
                  </a:cubicBezTo>
                  <a:cubicBezTo>
                    <a:pt x="21368" y="7204"/>
                    <a:pt x="21572" y="6044"/>
                    <a:pt x="21625" y="4850"/>
                  </a:cubicBezTo>
                  <a:cubicBezTo>
                    <a:pt x="21650" y="4333"/>
                    <a:pt x="21642" y="3787"/>
                    <a:pt x="21611" y="3219"/>
                  </a:cubicBezTo>
                  <a:cubicBezTo>
                    <a:pt x="21529" y="2997"/>
                    <a:pt x="21438" y="2769"/>
                    <a:pt x="21335" y="2535"/>
                  </a:cubicBezTo>
                  <a:cubicBezTo>
                    <a:pt x="21094" y="1979"/>
                    <a:pt x="20842" y="1541"/>
                    <a:pt x="20548" y="1160"/>
                  </a:cubicBezTo>
                  <a:cubicBezTo>
                    <a:pt x="20304" y="849"/>
                    <a:pt x="20017" y="586"/>
                    <a:pt x="19695" y="383"/>
                  </a:cubicBezTo>
                  <a:cubicBezTo>
                    <a:pt x="19438" y="222"/>
                    <a:pt x="19140" y="105"/>
                    <a:pt x="18833" y="46"/>
                  </a:cubicBezTo>
                  <a:cubicBezTo>
                    <a:pt x="18797" y="44"/>
                    <a:pt x="18764" y="39"/>
                    <a:pt x="18734" y="36"/>
                  </a:cubicBezTo>
                  <a:cubicBezTo>
                    <a:pt x="18587" y="13"/>
                    <a:pt x="18437" y="1"/>
                    <a:pt x="18282" y="1"/>
                  </a:cubicBezTo>
                  <a:close/>
                </a:path>
              </a:pathLst>
            </a:custGeom>
            <a:solidFill>
              <a:srgbClr val="EC6A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4" name="Google Shape;6674;p16"/>
            <p:cNvSpPr/>
            <p:nvPr/>
          </p:nvSpPr>
          <p:spPr>
            <a:xfrm>
              <a:off x="4569200" y="5143100"/>
              <a:ext cx="418700" cy="403025"/>
            </a:xfrm>
            <a:custGeom>
              <a:avLst/>
              <a:gdLst/>
              <a:ahLst/>
              <a:cxnLst/>
              <a:rect l="l" t="t" r="r" b="b"/>
              <a:pathLst>
                <a:path w="16748" h="16121" extrusionOk="0">
                  <a:moveTo>
                    <a:pt x="3600" y="1"/>
                  </a:moveTo>
                  <a:cubicBezTo>
                    <a:pt x="3270" y="1"/>
                    <a:pt x="2913" y="76"/>
                    <a:pt x="2532" y="226"/>
                  </a:cubicBezTo>
                  <a:cubicBezTo>
                    <a:pt x="2080" y="404"/>
                    <a:pt x="1665" y="671"/>
                    <a:pt x="1333" y="997"/>
                  </a:cubicBezTo>
                  <a:cubicBezTo>
                    <a:pt x="1038" y="1289"/>
                    <a:pt x="800" y="1643"/>
                    <a:pt x="626" y="2051"/>
                  </a:cubicBezTo>
                  <a:cubicBezTo>
                    <a:pt x="475" y="2402"/>
                    <a:pt x="379" y="2798"/>
                    <a:pt x="336" y="3230"/>
                  </a:cubicBezTo>
                  <a:cubicBezTo>
                    <a:pt x="198" y="3766"/>
                    <a:pt x="102" y="4311"/>
                    <a:pt x="56" y="4849"/>
                  </a:cubicBezTo>
                  <a:cubicBezTo>
                    <a:pt x="6" y="5427"/>
                    <a:pt x="0" y="6059"/>
                    <a:pt x="43" y="6726"/>
                  </a:cubicBezTo>
                  <a:cubicBezTo>
                    <a:pt x="122" y="7973"/>
                    <a:pt x="388" y="9204"/>
                    <a:pt x="833" y="10388"/>
                  </a:cubicBezTo>
                  <a:cubicBezTo>
                    <a:pt x="1041" y="10939"/>
                    <a:pt x="1307" y="11495"/>
                    <a:pt x="1647" y="12088"/>
                  </a:cubicBezTo>
                  <a:cubicBezTo>
                    <a:pt x="1949" y="12612"/>
                    <a:pt x="2307" y="13115"/>
                    <a:pt x="2710" y="13585"/>
                  </a:cubicBezTo>
                  <a:cubicBezTo>
                    <a:pt x="3102" y="14039"/>
                    <a:pt x="3533" y="14439"/>
                    <a:pt x="3989" y="14774"/>
                  </a:cubicBezTo>
                  <a:cubicBezTo>
                    <a:pt x="4427" y="15093"/>
                    <a:pt x="4915" y="15364"/>
                    <a:pt x="5442" y="15581"/>
                  </a:cubicBezTo>
                  <a:cubicBezTo>
                    <a:pt x="5876" y="15761"/>
                    <a:pt x="6337" y="15899"/>
                    <a:pt x="6810" y="15989"/>
                  </a:cubicBezTo>
                  <a:cubicBezTo>
                    <a:pt x="7271" y="16077"/>
                    <a:pt x="7743" y="16120"/>
                    <a:pt x="8217" y="16120"/>
                  </a:cubicBezTo>
                  <a:cubicBezTo>
                    <a:pt x="9404" y="16120"/>
                    <a:pt x="10609" y="15849"/>
                    <a:pt x="11714" y="15321"/>
                  </a:cubicBezTo>
                  <a:cubicBezTo>
                    <a:pt x="12713" y="14846"/>
                    <a:pt x="13600" y="14174"/>
                    <a:pt x="14350" y="13326"/>
                  </a:cubicBezTo>
                  <a:cubicBezTo>
                    <a:pt x="14649" y="12989"/>
                    <a:pt x="14946" y="12588"/>
                    <a:pt x="15284" y="12064"/>
                  </a:cubicBezTo>
                  <a:cubicBezTo>
                    <a:pt x="15591" y="11588"/>
                    <a:pt x="15855" y="11110"/>
                    <a:pt x="16071" y="10643"/>
                  </a:cubicBezTo>
                  <a:cubicBezTo>
                    <a:pt x="16283" y="10181"/>
                    <a:pt x="16459" y="9678"/>
                    <a:pt x="16585" y="9148"/>
                  </a:cubicBezTo>
                  <a:cubicBezTo>
                    <a:pt x="16700" y="8671"/>
                    <a:pt x="16747" y="8166"/>
                    <a:pt x="16724" y="7651"/>
                  </a:cubicBezTo>
                  <a:cubicBezTo>
                    <a:pt x="16703" y="7173"/>
                    <a:pt x="16584" y="6679"/>
                    <a:pt x="16381" y="6224"/>
                  </a:cubicBezTo>
                  <a:cubicBezTo>
                    <a:pt x="16288" y="6011"/>
                    <a:pt x="16164" y="5793"/>
                    <a:pt x="16003" y="5559"/>
                  </a:cubicBezTo>
                  <a:cubicBezTo>
                    <a:pt x="15828" y="5305"/>
                    <a:pt x="15613" y="5082"/>
                    <a:pt x="15426" y="4898"/>
                  </a:cubicBezTo>
                  <a:cubicBezTo>
                    <a:pt x="15080" y="4559"/>
                    <a:pt x="14629" y="4252"/>
                    <a:pt x="14050" y="3960"/>
                  </a:cubicBezTo>
                  <a:cubicBezTo>
                    <a:pt x="13817" y="3841"/>
                    <a:pt x="13554" y="3735"/>
                    <a:pt x="13271" y="3646"/>
                  </a:cubicBezTo>
                  <a:cubicBezTo>
                    <a:pt x="13102" y="3594"/>
                    <a:pt x="12932" y="3548"/>
                    <a:pt x="12760" y="3515"/>
                  </a:cubicBezTo>
                  <a:cubicBezTo>
                    <a:pt x="12627" y="3489"/>
                    <a:pt x="12492" y="3472"/>
                    <a:pt x="12358" y="3460"/>
                  </a:cubicBezTo>
                  <a:cubicBezTo>
                    <a:pt x="12286" y="3455"/>
                    <a:pt x="12215" y="3452"/>
                    <a:pt x="12145" y="3452"/>
                  </a:cubicBezTo>
                  <a:cubicBezTo>
                    <a:pt x="11936" y="3452"/>
                    <a:pt x="11737" y="3476"/>
                    <a:pt x="11551" y="3523"/>
                  </a:cubicBezTo>
                  <a:cubicBezTo>
                    <a:pt x="11262" y="3598"/>
                    <a:pt x="10998" y="3726"/>
                    <a:pt x="10767" y="3906"/>
                  </a:cubicBezTo>
                  <a:cubicBezTo>
                    <a:pt x="10412" y="4177"/>
                    <a:pt x="10132" y="4594"/>
                    <a:pt x="9913" y="5175"/>
                  </a:cubicBezTo>
                  <a:cubicBezTo>
                    <a:pt x="9819" y="5429"/>
                    <a:pt x="9745" y="5695"/>
                    <a:pt x="9672" y="5951"/>
                  </a:cubicBezTo>
                  <a:lnTo>
                    <a:pt x="9643" y="6050"/>
                  </a:lnTo>
                  <a:cubicBezTo>
                    <a:pt x="9652" y="5990"/>
                    <a:pt x="9652" y="5932"/>
                    <a:pt x="9648" y="5872"/>
                  </a:cubicBezTo>
                  <a:cubicBezTo>
                    <a:pt x="9636" y="5633"/>
                    <a:pt x="9544" y="5408"/>
                    <a:pt x="9457" y="5221"/>
                  </a:cubicBezTo>
                  <a:cubicBezTo>
                    <a:pt x="9336" y="4961"/>
                    <a:pt x="9112" y="4635"/>
                    <a:pt x="8733" y="4556"/>
                  </a:cubicBezTo>
                  <a:cubicBezTo>
                    <a:pt x="8676" y="4545"/>
                    <a:pt x="8620" y="4541"/>
                    <a:pt x="8564" y="4541"/>
                  </a:cubicBezTo>
                  <a:cubicBezTo>
                    <a:pt x="8477" y="4541"/>
                    <a:pt x="8393" y="4551"/>
                    <a:pt x="8310" y="4560"/>
                  </a:cubicBezTo>
                  <a:cubicBezTo>
                    <a:pt x="8247" y="4568"/>
                    <a:pt x="8187" y="4575"/>
                    <a:pt x="8124" y="4579"/>
                  </a:cubicBezTo>
                  <a:cubicBezTo>
                    <a:pt x="8089" y="4578"/>
                    <a:pt x="8058" y="4572"/>
                    <a:pt x="8027" y="4566"/>
                  </a:cubicBezTo>
                  <a:lnTo>
                    <a:pt x="7970" y="4549"/>
                  </a:lnTo>
                  <a:lnTo>
                    <a:pt x="7973" y="4545"/>
                  </a:lnTo>
                  <a:cubicBezTo>
                    <a:pt x="7898" y="4489"/>
                    <a:pt x="7829" y="4427"/>
                    <a:pt x="7763" y="4359"/>
                  </a:cubicBezTo>
                  <a:cubicBezTo>
                    <a:pt x="7509" y="4079"/>
                    <a:pt x="7305" y="3769"/>
                    <a:pt x="7140" y="3501"/>
                  </a:cubicBezTo>
                  <a:cubicBezTo>
                    <a:pt x="6999" y="3269"/>
                    <a:pt x="6864" y="3031"/>
                    <a:pt x="6729" y="2797"/>
                  </a:cubicBezTo>
                  <a:lnTo>
                    <a:pt x="6498" y="2395"/>
                  </a:lnTo>
                  <a:cubicBezTo>
                    <a:pt x="6081" y="1679"/>
                    <a:pt x="5620" y="940"/>
                    <a:pt x="4941" y="450"/>
                  </a:cubicBezTo>
                  <a:cubicBezTo>
                    <a:pt x="4648" y="240"/>
                    <a:pt x="4330" y="102"/>
                    <a:pt x="3996" y="39"/>
                  </a:cubicBezTo>
                  <a:cubicBezTo>
                    <a:pt x="3954" y="30"/>
                    <a:pt x="3910" y="25"/>
                    <a:pt x="3864" y="17"/>
                  </a:cubicBezTo>
                  <a:cubicBezTo>
                    <a:pt x="3778" y="6"/>
                    <a:pt x="3690" y="1"/>
                    <a:pt x="3600" y="1"/>
                  </a:cubicBezTo>
                  <a:close/>
                </a:path>
              </a:pathLst>
            </a:custGeom>
            <a:solidFill>
              <a:srgbClr val="EC6A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5" name="Google Shape;6675;p16"/>
            <p:cNvSpPr/>
            <p:nvPr/>
          </p:nvSpPr>
          <p:spPr>
            <a:xfrm>
              <a:off x="4636200" y="5142825"/>
              <a:ext cx="351625" cy="228525"/>
            </a:xfrm>
            <a:custGeom>
              <a:avLst/>
              <a:gdLst/>
              <a:ahLst/>
              <a:cxnLst/>
              <a:rect l="l" t="t" r="r" b="b"/>
              <a:pathLst>
                <a:path w="14065" h="9141" extrusionOk="0">
                  <a:moveTo>
                    <a:pt x="931" y="1"/>
                  </a:moveTo>
                  <a:cubicBezTo>
                    <a:pt x="640" y="1"/>
                    <a:pt x="331" y="57"/>
                    <a:pt x="0" y="171"/>
                  </a:cubicBezTo>
                  <a:cubicBezTo>
                    <a:pt x="17" y="172"/>
                    <a:pt x="32" y="174"/>
                    <a:pt x="46" y="178"/>
                  </a:cubicBezTo>
                  <a:cubicBezTo>
                    <a:pt x="78" y="182"/>
                    <a:pt x="111" y="192"/>
                    <a:pt x="142" y="204"/>
                  </a:cubicBezTo>
                  <a:cubicBezTo>
                    <a:pt x="243" y="238"/>
                    <a:pt x="336" y="281"/>
                    <a:pt x="422" y="347"/>
                  </a:cubicBezTo>
                  <a:cubicBezTo>
                    <a:pt x="625" y="505"/>
                    <a:pt x="764" y="734"/>
                    <a:pt x="872" y="964"/>
                  </a:cubicBezTo>
                  <a:cubicBezTo>
                    <a:pt x="998" y="1235"/>
                    <a:pt x="1102" y="1516"/>
                    <a:pt x="1217" y="1791"/>
                  </a:cubicBezTo>
                  <a:cubicBezTo>
                    <a:pt x="1277" y="1930"/>
                    <a:pt x="1343" y="2064"/>
                    <a:pt x="1422" y="2190"/>
                  </a:cubicBezTo>
                  <a:cubicBezTo>
                    <a:pt x="1485" y="2289"/>
                    <a:pt x="1551" y="2383"/>
                    <a:pt x="1620" y="2472"/>
                  </a:cubicBezTo>
                  <a:cubicBezTo>
                    <a:pt x="1968" y="2900"/>
                    <a:pt x="2409" y="3231"/>
                    <a:pt x="2821" y="3593"/>
                  </a:cubicBezTo>
                  <a:cubicBezTo>
                    <a:pt x="2937" y="3697"/>
                    <a:pt x="3055" y="3797"/>
                    <a:pt x="3164" y="3906"/>
                  </a:cubicBezTo>
                  <a:cubicBezTo>
                    <a:pt x="3265" y="4004"/>
                    <a:pt x="3365" y="4102"/>
                    <a:pt x="3453" y="4210"/>
                  </a:cubicBezTo>
                  <a:cubicBezTo>
                    <a:pt x="3602" y="4388"/>
                    <a:pt x="3735" y="4576"/>
                    <a:pt x="3849" y="4778"/>
                  </a:cubicBezTo>
                  <a:cubicBezTo>
                    <a:pt x="4338" y="5644"/>
                    <a:pt x="4586" y="6617"/>
                    <a:pt x="4975" y="7527"/>
                  </a:cubicBezTo>
                  <a:cubicBezTo>
                    <a:pt x="4968" y="7513"/>
                    <a:pt x="4963" y="7499"/>
                    <a:pt x="4955" y="7484"/>
                  </a:cubicBezTo>
                  <a:lnTo>
                    <a:pt x="4955" y="7484"/>
                  </a:lnTo>
                  <a:cubicBezTo>
                    <a:pt x="5106" y="7826"/>
                    <a:pt x="5276" y="8159"/>
                    <a:pt x="5501" y="8460"/>
                  </a:cubicBezTo>
                  <a:cubicBezTo>
                    <a:pt x="5507" y="8465"/>
                    <a:pt x="5513" y="8472"/>
                    <a:pt x="5517" y="8477"/>
                  </a:cubicBezTo>
                  <a:cubicBezTo>
                    <a:pt x="5629" y="8610"/>
                    <a:pt x="5750" y="8731"/>
                    <a:pt x="5888" y="8836"/>
                  </a:cubicBezTo>
                  <a:cubicBezTo>
                    <a:pt x="6017" y="8929"/>
                    <a:pt x="6152" y="9007"/>
                    <a:pt x="6301" y="9070"/>
                  </a:cubicBezTo>
                  <a:cubicBezTo>
                    <a:pt x="6384" y="9099"/>
                    <a:pt x="6468" y="9122"/>
                    <a:pt x="6557" y="9136"/>
                  </a:cubicBezTo>
                  <a:cubicBezTo>
                    <a:pt x="6588" y="9139"/>
                    <a:pt x="6619" y="9140"/>
                    <a:pt x="6650" y="9140"/>
                  </a:cubicBezTo>
                  <a:cubicBezTo>
                    <a:pt x="6689" y="9140"/>
                    <a:pt x="6727" y="9138"/>
                    <a:pt x="6765" y="9133"/>
                  </a:cubicBezTo>
                  <a:cubicBezTo>
                    <a:pt x="6828" y="9122"/>
                    <a:pt x="6886" y="9103"/>
                    <a:pt x="6943" y="9083"/>
                  </a:cubicBezTo>
                  <a:cubicBezTo>
                    <a:pt x="7035" y="9040"/>
                    <a:pt x="7117" y="8990"/>
                    <a:pt x="7200" y="8932"/>
                  </a:cubicBezTo>
                  <a:cubicBezTo>
                    <a:pt x="7232" y="8905"/>
                    <a:pt x="7268" y="8876"/>
                    <a:pt x="7302" y="8846"/>
                  </a:cubicBezTo>
                  <a:cubicBezTo>
                    <a:pt x="7625" y="8544"/>
                    <a:pt x="7875" y="8175"/>
                    <a:pt x="8157" y="7835"/>
                  </a:cubicBezTo>
                  <a:cubicBezTo>
                    <a:pt x="8316" y="7639"/>
                    <a:pt x="8487" y="7451"/>
                    <a:pt x="8680" y="7289"/>
                  </a:cubicBezTo>
                  <a:cubicBezTo>
                    <a:pt x="8872" y="7127"/>
                    <a:pt x="9075" y="6973"/>
                    <a:pt x="9293" y="6851"/>
                  </a:cubicBezTo>
                  <a:cubicBezTo>
                    <a:pt x="9698" y="6627"/>
                    <a:pt x="10145" y="6469"/>
                    <a:pt x="10610" y="6437"/>
                  </a:cubicBezTo>
                  <a:cubicBezTo>
                    <a:pt x="10676" y="6433"/>
                    <a:pt x="10743" y="6431"/>
                    <a:pt x="10809" y="6431"/>
                  </a:cubicBezTo>
                  <a:cubicBezTo>
                    <a:pt x="11170" y="6431"/>
                    <a:pt x="11528" y="6496"/>
                    <a:pt x="11868" y="6624"/>
                  </a:cubicBezTo>
                  <a:cubicBezTo>
                    <a:pt x="12276" y="6778"/>
                    <a:pt x="12652" y="7012"/>
                    <a:pt x="12973" y="7309"/>
                  </a:cubicBezTo>
                  <a:cubicBezTo>
                    <a:pt x="13297" y="7612"/>
                    <a:pt x="13579" y="7971"/>
                    <a:pt x="13773" y="8373"/>
                  </a:cubicBezTo>
                  <a:cubicBezTo>
                    <a:pt x="13850" y="8539"/>
                    <a:pt x="13924" y="8707"/>
                    <a:pt x="13981" y="8882"/>
                  </a:cubicBezTo>
                  <a:cubicBezTo>
                    <a:pt x="14024" y="8646"/>
                    <a:pt x="14050" y="8408"/>
                    <a:pt x="14060" y="8161"/>
                  </a:cubicBezTo>
                  <a:lnTo>
                    <a:pt x="14054" y="8161"/>
                  </a:lnTo>
                  <a:cubicBezTo>
                    <a:pt x="14064" y="7994"/>
                    <a:pt x="14062" y="7826"/>
                    <a:pt x="14059" y="7655"/>
                  </a:cubicBezTo>
                  <a:cubicBezTo>
                    <a:pt x="14047" y="7434"/>
                    <a:pt x="14017" y="7203"/>
                    <a:pt x="13965" y="6961"/>
                  </a:cubicBezTo>
                  <a:cubicBezTo>
                    <a:pt x="13906" y="6713"/>
                    <a:pt x="13823" y="6465"/>
                    <a:pt x="13717" y="6228"/>
                  </a:cubicBezTo>
                  <a:cubicBezTo>
                    <a:pt x="13623" y="6014"/>
                    <a:pt x="13500" y="5794"/>
                    <a:pt x="13339" y="5560"/>
                  </a:cubicBezTo>
                  <a:cubicBezTo>
                    <a:pt x="13167" y="5310"/>
                    <a:pt x="12960" y="5093"/>
                    <a:pt x="12759" y="4898"/>
                  </a:cubicBezTo>
                  <a:cubicBezTo>
                    <a:pt x="12413" y="4559"/>
                    <a:pt x="11962" y="4251"/>
                    <a:pt x="11381" y="3960"/>
                  </a:cubicBezTo>
                  <a:cubicBezTo>
                    <a:pt x="11160" y="3848"/>
                    <a:pt x="10897" y="3737"/>
                    <a:pt x="10600" y="3642"/>
                  </a:cubicBezTo>
                  <a:cubicBezTo>
                    <a:pt x="10433" y="3591"/>
                    <a:pt x="10262" y="3546"/>
                    <a:pt x="10090" y="3513"/>
                  </a:cubicBezTo>
                  <a:cubicBezTo>
                    <a:pt x="9954" y="3489"/>
                    <a:pt x="9820" y="3470"/>
                    <a:pt x="9685" y="3460"/>
                  </a:cubicBezTo>
                  <a:cubicBezTo>
                    <a:pt x="9613" y="3454"/>
                    <a:pt x="9542" y="3452"/>
                    <a:pt x="9472" y="3452"/>
                  </a:cubicBezTo>
                  <a:cubicBezTo>
                    <a:pt x="9263" y="3452"/>
                    <a:pt x="9062" y="3476"/>
                    <a:pt x="8874" y="3524"/>
                  </a:cubicBezTo>
                  <a:cubicBezTo>
                    <a:pt x="8585" y="3598"/>
                    <a:pt x="8319" y="3726"/>
                    <a:pt x="8085" y="3906"/>
                  </a:cubicBezTo>
                  <a:cubicBezTo>
                    <a:pt x="7726" y="4179"/>
                    <a:pt x="7446" y="4599"/>
                    <a:pt x="7229" y="5183"/>
                  </a:cubicBezTo>
                  <a:cubicBezTo>
                    <a:pt x="7143" y="5413"/>
                    <a:pt x="7074" y="5652"/>
                    <a:pt x="6999" y="5909"/>
                  </a:cubicBezTo>
                  <a:lnTo>
                    <a:pt x="6986" y="5959"/>
                  </a:lnTo>
                  <a:lnTo>
                    <a:pt x="6985" y="5968"/>
                  </a:lnTo>
                  <a:cubicBezTo>
                    <a:pt x="6988" y="5935"/>
                    <a:pt x="6986" y="5906"/>
                    <a:pt x="6985" y="5880"/>
                  </a:cubicBezTo>
                  <a:cubicBezTo>
                    <a:pt x="6973" y="5640"/>
                    <a:pt x="6880" y="5415"/>
                    <a:pt x="6792" y="5226"/>
                  </a:cubicBezTo>
                  <a:cubicBezTo>
                    <a:pt x="6672" y="4964"/>
                    <a:pt x="6446" y="4635"/>
                    <a:pt x="6061" y="4554"/>
                  </a:cubicBezTo>
                  <a:cubicBezTo>
                    <a:pt x="6008" y="4544"/>
                    <a:pt x="5956" y="4540"/>
                    <a:pt x="5904" y="4540"/>
                  </a:cubicBezTo>
                  <a:cubicBezTo>
                    <a:pt x="5820" y="4540"/>
                    <a:pt x="5738" y="4550"/>
                    <a:pt x="5656" y="4560"/>
                  </a:cubicBezTo>
                  <a:cubicBezTo>
                    <a:pt x="5572" y="4570"/>
                    <a:pt x="5511" y="4580"/>
                    <a:pt x="5448" y="4583"/>
                  </a:cubicBezTo>
                  <a:cubicBezTo>
                    <a:pt x="5412" y="4577"/>
                    <a:pt x="5383" y="4573"/>
                    <a:pt x="5355" y="4567"/>
                  </a:cubicBezTo>
                  <a:lnTo>
                    <a:pt x="5297" y="4551"/>
                  </a:lnTo>
                  <a:cubicBezTo>
                    <a:pt x="5228" y="4495"/>
                    <a:pt x="5161" y="4432"/>
                    <a:pt x="5095" y="4365"/>
                  </a:cubicBezTo>
                  <a:cubicBezTo>
                    <a:pt x="4826" y="4067"/>
                    <a:pt x="4611" y="3733"/>
                    <a:pt x="4473" y="3506"/>
                  </a:cubicBezTo>
                  <a:cubicBezTo>
                    <a:pt x="4351" y="3309"/>
                    <a:pt x="4234" y="3105"/>
                    <a:pt x="4118" y="2903"/>
                  </a:cubicBezTo>
                  <a:lnTo>
                    <a:pt x="4069" y="2821"/>
                  </a:lnTo>
                  <a:lnTo>
                    <a:pt x="3832" y="2400"/>
                  </a:lnTo>
                  <a:cubicBezTo>
                    <a:pt x="3411" y="1680"/>
                    <a:pt x="2947" y="941"/>
                    <a:pt x="2272" y="454"/>
                  </a:cubicBezTo>
                  <a:cubicBezTo>
                    <a:pt x="1972" y="243"/>
                    <a:pt x="1652" y="102"/>
                    <a:pt x="1324" y="39"/>
                  </a:cubicBezTo>
                  <a:cubicBezTo>
                    <a:pt x="1278" y="30"/>
                    <a:pt x="1240" y="24"/>
                    <a:pt x="1198" y="17"/>
                  </a:cubicBezTo>
                  <a:cubicBezTo>
                    <a:pt x="1111" y="6"/>
                    <a:pt x="1022" y="1"/>
                    <a:pt x="931" y="1"/>
                  </a:cubicBezTo>
                  <a:close/>
                </a:path>
              </a:pathLst>
            </a:custGeom>
            <a:solidFill>
              <a:srgbClr val="F09C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6" name="Google Shape;6676;p16"/>
            <p:cNvSpPr/>
            <p:nvPr/>
          </p:nvSpPr>
          <p:spPr>
            <a:xfrm>
              <a:off x="4773675" y="5354300"/>
              <a:ext cx="725" cy="850"/>
            </a:xfrm>
            <a:custGeom>
              <a:avLst/>
              <a:gdLst/>
              <a:ahLst/>
              <a:cxnLst/>
              <a:rect l="l" t="t" r="r" b="b"/>
              <a:pathLst>
                <a:path w="29" h="34" extrusionOk="0">
                  <a:moveTo>
                    <a:pt x="1" y="1"/>
                  </a:moveTo>
                  <a:cubicBezTo>
                    <a:pt x="9" y="13"/>
                    <a:pt x="17" y="24"/>
                    <a:pt x="28" y="34"/>
                  </a:cubicBezTo>
                  <a:lnTo>
                    <a:pt x="17" y="18"/>
                  </a:lnTo>
                  <a:cubicBezTo>
                    <a:pt x="11" y="13"/>
                    <a:pt x="6" y="6"/>
                    <a:pt x="1" y="1"/>
                  </a:cubicBezTo>
                  <a:close/>
                </a:path>
              </a:pathLst>
            </a:custGeom>
            <a:solidFill>
              <a:srgbClr val="F09C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7" name="Google Shape;6677;p16"/>
            <p:cNvSpPr/>
            <p:nvPr/>
          </p:nvSpPr>
          <p:spPr>
            <a:xfrm>
              <a:off x="5036700" y="5596675"/>
              <a:ext cx="402875" cy="201425"/>
            </a:xfrm>
            <a:custGeom>
              <a:avLst/>
              <a:gdLst/>
              <a:ahLst/>
              <a:cxnLst/>
              <a:rect l="l" t="t" r="r" b="b"/>
              <a:pathLst>
                <a:path w="16115" h="8057" extrusionOk="0">
                  <a:moveTo>
                    <a:pt x="10293" y="1"/>
                  </a:moveTo>
                  <a:lnTo>
                    <a:pt x="10293" y="1"/>
                  </a:lnTo>
                  <a:cubicBezTo>
                    <a:pt x="9925" y="329"/>
                    <a:pt x="9579" y="676"/>
                    <a:pt x="9227" y="1016"/>
                  </a:cubicBezTo>
                  <a:cubicBezTo>
                    <a:pt x="8933" y="1302"/>
                    <a:pt x="8623" y="1566"/>
                    <a:pt x="8300" y="1819"/>
                  </a:cubicBezTo>
                  <a:cubicBezTo>
                    <a:pt x="7895" y="2135"/>
                    <a:pt x="7477" y="2429"/>
                    <a:pt x="7044" y="2701"/>
                  </a:cubicBezTo>
                  <a:cubicBezTo>
                    <a:pt x="5255" y="3814"/>
                    <a:pt x="3267" y="4559"/>
                    <a:pt x="1243" y="5112"/>
                  </a:cubicBezTo>
                  <a:cubicBezTo>
                    <a:pt x="831" y="5224"/>
                    <a:pt x="417" y="5329"/>
                    <a:pt x="1" y="5428"/>
                  </a:cubicBezTo>
                  <a:cubicBezTo>
                    <a:pt x="87" y="5540"/>
                    <a:pt x="179" y="5655"/>
                    <a:pt x="278" y="5773"/>
                  </a:cubicBezTo>
                  <a:cubicBezTo>
                    <a:pt x="574" y="6115"/>
                    <a:pt x="939" y="6442"/>
                    <a:pt x="1398" y="6767"/>
                  </a:cubicBezTo>
                  <a:cubicBezTo>
                    <a:pt x="1783" y="7046"/>
                    <a:pt x="2246" y="7288"/>
                    <a:pt x="2806" y="7511"/>
                  </a:cubicBezTo>
                  <a:cubicBezTo>
                    <a:pt x="3267" y="7695"/>
                    <a:pt x="3744" y="7836"/>
                    <a:pt x="4222" y="7925"/>
                  </a:cubicBezTo>
                  <a:cubicBezTo>
                    <a:pt x="4682" y="8012"/>
                    <a:pt x="5149" y="8056"/>
                    <a:pt x="5616" y="8056"/>
                  </a:cubicBezTo>
                  <a:cubicBezTo>
                    <a:pt x="5832" y="8056"/>
                    <a:pt x="6048" y="8047"/>
                    <a:pt x="6263" y="8028"/>
                  </a:cubicBezTo>
                  <a:cubicBezTo>
                    <a:pt x="7451" y="7925"/>
                    <a:pt x="8677" y="7570"/>
                    <a:pt x="10013" y="6938"/>
                  </a:cubicBezTo>
                  <a:cubicBezTo>
                    <a:pt x="11148" y="6399"/>
                    <a:pt x="12234" y="5687"/>
                    <a:pt x="13249" y="4814"/>
                  </a:cubicBezTo>
                  <a:cubicBezTo>
                    <a:pt x="14118" y="4068"/>
                    <a:pt x="14861" y="3182"/>
                    <a:pt x="15550" y="2337"/>
                  </a:cubicBezTo>
                  <a:cubicBezTo>
                    <a:pt x="15742" y="2100"/>
                    <a:pt x="15931" y="1866"/>
                    <a:pt x="16114" y="1632"/>
                  </a:cubicBezTo>
                  <a:lnTo>
                    <a:pt x="16114" y="1632"/>
                  </a:lnTo>
                  <a:cubicBezTo>
                    <a:pt x="15721" y="1720"/>
                    <a:pt x="15303" y="1835"/>
                    <a:pt x="14868" y="1977"/>
                  </a:cubicBezTo>
                  <a:cubicBezTo>
                    <a:pt x="14306" y="2168"/>
                    <a:pt x="13745" y="2393"/>
                    <a:pt x="13271" y="2587"/>
                  </a:cubicBezTo>
                  <a:lnTo>
                    <a:pt x="12366" y="2966"/>
                  </a:lnTo>
                  <a:lnTo>
                    <a:pt x="12259" y="3012"/>
                  </a:lnTo>
                  <a:cubicBezTo>
                    <a:pt x="11817" y="3202"/>
                    <a:pt x="11376" y="3386"/>
                    <a:pt x="10929" y="3564"/>
                  </a:cubicBezTo>
                  <a:cubicBezTo>
                    <a:pt x="10046" y="3913"/>
                    <a:pt x="9250" y="4160"/>
                    <a:pt x="8502" y="4318"/>
                  </a:cubicBezTo>
                  <a:cubicBezTo>
                    <a:pt x="8119" y="4398"/>
                    <a:pt x="7745" y="4454"/>
                    <a:pt x="7390" y="4483"/>
                  </a:cubicBezTo>
                  <a:cubicBezTo>
                    <a:pt x="7113" y="4510"/>
                    <a:pt x="6835" y="4518"/>
                    <a:pt x="6567" y="4518"/>
                  </a:cubicBezTo>
                  <a:cubicBezTo>
                    <a:pt x="6433" y="4518"/>
                    <a:pt x="6301" y="4516"/>
                    <a:pt x="6172" y="4513"/>
                  </a:cubicBezTo>
                  <a:lnTo>
                    <a:pt x="5775" y="4488"/>
                  </a:lnTo>
                  <a:cubicBezTo>
                    <a:pt x="6111" y="4258"/>
                    <a:pt x="6438" y="4003"/>
                    <a:pt x="6756" y="3735"/>
                  </a:cubicBezTo>
                  <a:cubicBezTo>
                    <a:pt x="7044" y="3489"/>
                    <a:pt x="7327" y="3226"/>
                    <a:pt x="7596" y="2951"/>
                  </a:cubicBezTo>
                  <a:lnTo>
                    <a:pt x="7955" y="2617"/>
                  </a:lnTo>
                  <a:cubicBezTo>
                    <a:pt x="8653" y="1970"/>
                    <a:pt x="9456" y="1184"/>
                    <a:pt x="10096" y="289"/>
                  </a:cubicBezTo>
                  <a:cubicBezTo>
                    <a:pt x="10164" y="193"/>
                    <a:pt x="10231" y="97"/>
                    <a:pt x="10293" y="1"/>
                  </a:cubicBezTo>
                  <a:close/>
                </a:path>
              </a:pathLst>
            </a:custGeom>
            <a:solidFill>
              <a:srgbClr val="F09C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8" name="Google Shape;6678;p16"/>
            <p:cNvSpPr/>
            <p:nvPr/>
          </p:nvSpPr>
          <p:spPr>
            <a:xfrm>
              <a:off x="5090950" y="5276000"/>
              <a:ext cx="291350" cy="215825"/>
            </a:xfrm>
            <a:custGeom>
              <a:avLst/>
              <a:gdLst/>
              <a:ahLst/>
              <a:cxnLst/>
              <a:rect l="l" t="t" r="r" b="b"/>
              <a:pathLst>
                <a:path w="11654" h="8633" extrusionOk="0">
                  <a:moveTo>
                    <a:pt x="5177" y="5589"/>
                  </a:moveTo>
                  <a:cubicBezTo>
                    <a:pt x="5164" y="5596"/>
                    <a:pt x="5150" y="5604"/>
                    <a:pt x="5136" y="5616"/>
                  </a:cubicBezTo>
                  <a:cubicBezTo>
                    <a:pt x="5140" y="5613"/>
                    <a:pt x="5143" y="5612"/>
                    <a:pt x="5147" y="5609"/>
                  </a:cubicBezTo>
                  <a:cubicBezTo>
                    <a:pt x="5157" y="5602"/>
                    <a:pt x="5169" y="5594"/>
                    <a:pt x="5177" y="5589"/>
                  </a:cubicBezTo>
                  <a:close/>
                  <a:moveTo>
                    <a:pt x="11509" y="0"/>
                  </a:moveTo>
                  <a:cubicBezTo>
                    <a:pt x="11469" y="0"/>
                    <a:pt x="11432" y="18"/>
                    <a:pt x="11408" y="52"/>
                  </a:cubicBezTo>
                  <a:cubicBezTo>
                    <a:pt x="11128" y="450"/>
                    <a:pt x="10826" y="830"/>
                    <a:pt x="10500" y="1195"/>
                  </a:cubicBezTo>
                  <a:cubicBezTo>
                    <a:pt x="10140" y="1591"/>
                    <a:pt x="9766" y="1973"/>
                    <a:pt x="9377" y="2344"/>
                  </a:cubicBezTo>
                  <a:cubicBezTo>
                    <a:pt x="9170" y="2538"/>
                    <a:pt x="8962" y="2726"/>
                    <a:pt x="8751" y="2914"/>
                  </a:cubicBezTo>
                  <a:cubicBezTo>
                    <a:pt x="8515" y="3124"/>
                    <a:pt x="8278" y="3326"/>
                    <a:pt x="8028" y="3522"/>
                  </a:cubicBezTo>
                  <a:cubicBezTo>
                    <a:pt x="7800" y="3701"/>
                    <a:pt x="7566" y="3875"/>
                    <a:pt x="7336" y="4053"/>
                  </a:cubicBezTo>
                  <a:cubicBezTo>
                    <a:pt x="7103" y="4231"/>
                    <a:pt x="6871" y="4407"/>
                    <a:pt x="6635" y="4583"/>
                  </a:cubicBezTo>
                  <a:cubicBezTo>
                    <a:pt x="6161" y="4935"/>
                    <a:pt x="5673" y="5268"/>
                    <a:pt x="5179" y="5590"/>
                  </a:cubicBezTo>
                  <a:cubicBezTo>
                    <a:pt x="5192" y="5583"/>
                    <a:pt x="5203" y="5576"/>
                    <a:pt x="5215" y="5569"/>
                  </a:cubicBezTo>
                  <a:lnTo>
                    <a:pt x="5215" y="5569"/>
                  </a:lnTo>
                  <a:cubicBezTo>
                    <a:pt x="5193" y="5583"/>
                    <a:pt x="5170" y="5597"/>
                    <a:pt x="5149" y="5612"/>
                  </a:cubicBezTo>
                  <a:cubicBezTo>
                    <a:pt x="5144" y="5614"/>
                    <a:pt x="5140" y="5617"/>
                    <a:pt x="5136" y="5620"/>
                  </a:cubicBezTo>
                  <a:lnTo>
                    <a:pt x="5136" y="5620"/>
                  </a:lnTo>
                  <a:cubicBezTo>
                    <a:pt x="5137" y="5619"/>
                    <a:pt x="5138" y="5618"/>
                    <a:pt x="5139" y="5617"/>
                  </a:cubicBezTo>
                  <a:lnTo>
                    <a:pt x="5139" y="5617"/>
                  </a:lnTo>
                  <a:cubicBezTo>
                    <a:pt x="3849" y="6439"/>
                    <a:pt x="2487" y="7156"/>
                    <a:pt x="1034" y="7635"/>
                  </a:cubicBezTo>
                  <a:cubicBezTo>
                    <a:pt x="804" y="7710"/>
                    <a:pt x="574" y="7785"/>
                    <a:pt x="338" y="7842"/>
                  </a:cubicBezTo>
                  <a:cubicBezTo>
                    <a:pt x="235" y="7867"/>
                    <a:pt x="147" y="7915"/>
                    <a:pt x="84" y="8007"/>
                  </a:cubicBezTo>
                  <a:cubicBezTo>
                    <a:pt x="25" y="8095"/>
                    <a:pt x="1" y="8203"/>
                    <a:pt x="21" y="8306"/>
                  </a:cubicBezTo>
                  <a:cubicBezTo>
                    <a:pt x="56" y="8486"/>
                    <a:pt x="227" y="8632"/>
                    <a:pt x="410" y="8632"/>
                  </a:cubicBezTo>
                  <a:cubicBezTo>
                    <a:pt x="436" y="8632"/>
                    <a:pt x="462" y="8629"/>
                    <a:pt x="488" y="8624"/>
                  </a:cubicBezTo>
                  <a:cubicBezTo>
                    <a:pt x="595" y="8598"/>
                    <a:pt x="703" y="8578"/>
                    <a:pt x="811" y="8552"/>
                  </a:cubicBezTo>
                  <a:cubicBezTo>
                    <a:pt x="942" y="8519"/>
                    <a:pt x="1071" y="8480"/>
                    <a:pt x="1200" y="8443"/>
                  </a:cubicBezTo>
                  <a:cubicBezTo>
                    <a:pt x="1479" y="8361"/>
                    <a:pt x="1755" y="8264"/>
                    <a:pt x="2029" y="8161"/>
                  </a:cubicBezTo>
                  <a:cubicBezTo>
                    <a:pt x="2576" y="7954"/>
                    <a:pt x="3109" y="7709"/>
                    <a:pt x="3628" y="7437"/>
                  </a:cubicBezTo>
                  <a:cubicBezTo>
                    <a:pt x="4155" y="7166"/>
                    <a:pt x="4665" y="6867"/>
                    <a:pt x="5161" y="6548"/>
                  </a:cubicBezTo>
                  <a:cubicBezTo>
                    <a:pt x="5702" y="6202"/>
                    <a:pt x="6227" y="5834"/>
                    <a:pt x="6734" y="5441"/>
                  </a:cubicBezTo>
                  <a:cubicBezTo>
                    <a:pt x="6965" y="5260"/>
                    <a:pt x="7192" y="5076"/>
                    <a:pt x="7416" y="4888"/>
                  </a:cubicBezTo>
                  <a:cubicBezTo>
                    <a:pt x="7537" y="4784"/>
                    <a:pt x="7659" y="4679"/>
                    <a:pt x="7777" y="4573"/>
                  </a:cubicBezTo>
                  <a:cubicBezTo>
                    <a:pt x="7896" y="4468"/>
                    <a:pt x="8011" y="4358"/>
                    <a:pt x="8126" y="4247"/>
                  </a:cubicBezTo>
                  <a:cubicBezTo>
                    <a:pt x="8356" y="4027"/>
                    <a:pt x="8574" y="3798"/>
                    <a:pt x="8797" y="3573"/>
                  </a:cubicBezTo>
                  <a:cubicBezTo>
                    <a:pt x="9018" y="3351"/>
                    <a:pt x="9232" y="3125"/>
                    <a:pt x="9447" y="2897"/>
                  </a:cubicBezTo>
                  <a:cubicBezTo>
                    <a:pt x="9852" y="2463"/>
                    <a:pt x="10239" y="2011"/>
                    <a:pt x="10606" y="1541"/>
                  </a:cubicBezTo>
                  <a:cubicBezTo>
                    <a:pt x="10953" y="1100"/>
                    <a:pt x="11293" y="652"/>
                    <a:pt x="11616" y="191"/>
                  </a:cubicBezTo>
                  <a:cubicBezTo>
                    <a:pt x="11654" y="135"/>
                    <a:pt x="11638" y="59"/>
                    <a:pt x="11583" y="23"/>
                  </a:cubicBezTo>
                  <a:cubicBezTo>
                    <a:pt x="11569" y="14"/>
                    <a:pt x="11553" y="7"/>
                    <a:pt x="11536" y="3"/>
                  </a:cubicBezTo>
                  <a:cubicBezTo>
                    <a:pt x="11527" y="1"/>
                    <a:pt x="11518" y="0"/>
                    <a:pt x="11509" y="0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9" name="Google Shape;6679;p16"/>
            <p:cNvSpPr/>
            <p:nvPr/>
          </p:nvSpPr>
          <p:spPr>
            <a:xfrm>
              <a:off x="5134150" y="5404650"/>
              <a:ext cx="148750" cy="84000"/>
            </a:xfrm>
            <a:custGeom>
              <a:avLst/>
              <a:gdLst/>
              <a:ahLst/>
              <a:cxnLst/>
              <a:rect l="l" t="t" r="r" b="b"/>
              <a:pathLst>
                <a:path w="5950" h="3360" extrusionOk="0">
                  <a:moveTo>
                    <a:pt x="5791" y="0"/>
                  </a:moveTo>
                  <a:cubicBezTo>
                    <a:pt x="5758" y="0"/>
                    <a:pt x="5725" y="12"/>
                    <a:pt x="5699" y="33"/>
                  </a:cubicBezTo>
                  <a:cubicBezTo>
                    <a:pt x="5193" y="444"/>
                    <a:pt x="4658" y="820"/>
                    <a:pt x="4109" y="1175"/>
                  </a:cubicBezTo>
                  <a:lnTo>
                    <a:pt x="4109" y="1175"/>
                  </a:lnTo>
                  <a:cubicBezTo>
                    <a:pt x="4113" y="1173"/>
                    <a:pt x="4116" y="1170"/>
                    <a:pt x="4119" y="1168"/>
                  </a:cubicBezTo>
                  <a:lnTo>
                    <a:pt x="4119" y="1168"/>
                  </a:lnTo>
                  <a:cubicBezTo>
                    <a:pt x="3117" y="1809"/>
                    <a:pt x="2056" y="2360"/>
                    <a:pt x="923" y="2732"/>
                  </a:cubicBezTo>
                  <a:cubicBezTo>
                    <a:pt x="939" y="2725"/>
                    <a:pt x="956" y="2721"/>
                    <a:pt x="973" y="2713"/>
                  </a:cubicBezTo>
                  <a:lnTo>
                    <a:pt x="973" y="2713"/>
                  </a:lnTo>
                  <a:cubicBezTo>
                    <a:pt x="717" y="2797"/>
                    <a:pt x="456" y="2869"/>
                    <a:pt x="195" y="2930"/>
                  </a:cubicBezTo>
                  <a:cubicBezTo>
                    <a:pt x="80" y="2959"/>
                    <a:pt x="1" y="3064"/>
                    <a:pt x="22" y="3182"/>
                  </a:cubicBezTo>
                  <a:cubicBezTo>
                    <a:pt x="41" y="3279"/>
                    <a:pt x="131" y="3359"/>
                    <a:pt x="229" y="3359"/>
                  </a:cubicBezTo>
                  <a:cubicBezTo>
                    <a:pt x="244" y="3359"/>
                    <a:pt x="259" y="3358"/>
                    <a:pt x="274" y="3354"/>
                  </a:cubicBezTo>
                  <a:cubicBezTo>
                    <a:pt x="769" y="3230"/>
                    <a:pt x="1250" y="3058"/>
                    <a:pt x="1719" y="2864"/>
                  </a:cubicBezTo>
                  <a:cubicBezTo>
                    <a:pt x="2244" y="2646"/>
                    <a:pt x="2750" y="2387"/>
                    <a:pt x="3242" y="2103"/>
                  </a:cubicBezTo>
                  <a:cubicBezTo>
                    <a:pt x="3702" y="1843"/>
                    <a:pt x="4146" y="1556"/>
                    <a:pt x="4581" y="1254"/>
                  </a:cubicBezTo>
                  <a:cubicBezTo>
                    <a:pt x="5031" y="940"/>
                    <a:pt x="5460" y="601"/>
                    <a:pt x="5882" y="249"/>
                  </a:cubicBezTo>
                  <a:cubicBezTo>
                    <a:pt x="5941" y="200"/>
                    <a:pt x="5950" y="108"/>
                    <a:pt x="5898" y="49"/>
                  </a:cubicBezTo>
                  <a:cubicBezTo>
                    <a:pt x="5877" y="25"/>
                    <a:pt x="5849" y="7"/>
                    <a:pt x="5819" y="3"/>
                  </a:cubicBezTo>
                  <a:cubicBezTo>
                    <a:pt x="5810" y="1"/>
                    <a:pt x="5801" y="0"/>
                    <a:pt x="5791" y="0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0" name="Google Shape;6680;p16"/>
            <p:cNvSpPr/>
            <p:nvPr/>
          </p:nvSpPr>
          <p:spPr>
            <a:xfrm>
              <a:off x="5115375" y="5304150"/>
              <a:ext cx="311600" cy="207350"/>
            </a:xfrm>
            <a:custGeom>
              <a:avLst/>
              <a:gdLst/>
              <a:ahLst/>
              <a:cxnLst/>
              <a:rect l="l" t="t" r="r" b="b"/>
              <a:pathLst>
                <a:path w="12464" h="8294" extrusionOk="0">
                  <a:moveTo>
                    <a:pt x="12316" y="1"/>
                  </a:moveTo>
                  <a:cubicBezTo>
                    <a:pt x="12275" y="1"/>
                    <a:pt x="12233" y="24"/>
                    <a:pt x="12205" y="59"/>
                  </a:cubicBezTo>
                  <a:cubicBezTo>
                    <a:pt x="12027" y="277"/>
                    <a:pt x="11846" y="491"/>
                    <a:pt x="11659" y="701"/>
                  </a:cubicBezTo>
                  <a:cubicBezTo>
                    <a:pt x="11659" y="701"/>
                    <a:pt x="11659" y="701"/>
                    <a:pt x="11659" y="701"/>
                  </a:cubicBezTo>
                  <a:lnTo>
                    <a:pt x="11659" y="701"/>
                  </a:lnTo>
                  <a:cubicBezTo>
                    <a:pt x="10354" y="2142"/>
                    <a:pt x="8861" y="3405"/>
                    <a:pt x="7233" y="4464"/>
                  </a:cubicBezTo>
                  <a:lnTo>
                    <a:pt x="7233" y="4464"/>
                  </a:lnTo>
                  <a:cubicBezTo>
                    <a:pt x="7225" y="4468"/>
                    <a:pt x="7217" y="4473"/>
                    <a:pt x="7211" y="4479"/>
                  </a:cubicBezTo>
                  <a:lnTo>
                    <a:pt x="7211" y="4479"/>
                  </a:lnTo>
                  <a:cubicBezTo>
                    <a:pt x="7206" y="4482"/>
                    <a:pt x="7201" y="4485"/>
                    <a:pt x="7196" y="4489"/>
                  </a:cubicBezTo>
                  <a:lnTo>
                    <a:pt x="7196" y="4489"/>
                  </a:lnTo>
                  <a:cubicBezTo>
                    <a:pt x="7199" y="4486"/>
                    <a:pt x="7203" y="4483"/>
                    <a:pt x="7208" y="4480"/>
                  </a:cubicBezTo>
                  <a:lnTo>
                    <a:pt x="7208" y="4480"/>
                  </a:lnTo>
                  <a:cubicBezTo>
                    <a:pt x="6396" y="4998"/>
                    <a:pt x="5558" y="5475"/>
                    <a:pt x="4683" y="5882"/>
                  </a:cubicBezTo>
                  <a:cubicBezTo>
                    <a:pt x="4242" y="6087"/>
                    <a:pt x="3791" y="6275"/>
                    <a:pt x="3339" y="6456"/>
                  </a:cubicBezTo>
                  <a:cubicBezTo>
                    <a:pt x="2886" y="6639"/>
                    <a:pt x="2428" y="6804"/>
                    <a:pt x="1965" y="6956"/>
                  </a:cubicBezTo>
                  <a:cubicBezTo>
                    <a:pt x="2001" y="6945"/>
                    <a:pt x="2036" y="6933"/>
                    <a:pt x="2073" y="6922"/>
                  </a:cubicBezTo>
                  <a:lnTo>
                    <a:pt x="2073" y="6922"/>
                  </a:lnTo>
                  <a:cubicBezTo>
                    <a:pt x="1806" y="7011"/>
                    <a:pt x="1536" y="7091"/>
                    <a:pt x="1264" y="7166"/>
                  </a:cubicBezTo>
                  <a:cubicBezTo>
                    <a:pt x="970" y="7252"/>
                    <a:pt x="673" y="7324"/>
                    <a:pt x="377" y="7408"/>
                  </a:cubicBezTo>
                  <a:cubicBezTo>
                    <a:pt x="259" y="7443"/>
                    <a:pt x="163" y="7492"/>
                    <a:pt x="92" y="7595"/>
                  </a:cubicBezTo>
                  <a:cubicBezTo>
                    <a:pt x="26" y="7693"/>
                    <a:pt x="1" y="7812"/>
                    <a:pt x="21" y="7930"/>
                  </a:cubicBezTo>
                  <a:cubicBezTo>
                    <a:pt x="60" y="8137"/>
                    <a:pt x="250" y="8293"/>
                    <a:pt x="459" y="8293"/>
                  </a:cubicBezTo>
                  <a:cubicBezTo>
                    <a:pt x="486" y="8293"/>
                    <a:pt x="514" y="8290"/>
                    <a:pt x="542" y="8285"/>
                  </a:cubicBezTo>
                  <a:cubicBezTo>
                    <a:pt x="1131" y="8167"/>
                    <a:pt x="1705" y="7976"/>
                    <a:pt x="2270" y="7780"/>
                  </a:cubicBezTo>
                  <a:cubicBezTo>
                    <a:pt x="2850" y="7579"/>
                    <a:pt x="3422" y="7345"/>
                    <a:pt x="3978" y="7090"/>
                  </a:cubicBezTo>
                  <a:cubicBezTo>
                    <a:pt x="4538" y="6828"/>
                    <a:pt x="5076" y="6529"/>
                    <a:pt x="5609" y="6218"/>
                  </a:cubicBezTo>
                  <a:cubicBezTo>
                    <a:pt x="6145" y="5906"/>
                    <a:pt x="6669" y="5571"/>
                    <a:pt x="7178" y="5218"/>
                  </a:cubicBezTo>
                  <a:cubicBezTo>
                    <a:pt x="8169" y="4529"/>
                    <a:pt x="9099" y="3752"/>
                    <a:pt x="9971" y="2914"/>
                  </a:cubicBezTo>
                  <a:cubicBezTo>
                    <a:pt x="10852" y="2073"/>
                    <a:pt x="11656" y="1158"/>
                    <a:pt x="12420" y="205"/>
                  </a:cubicBezTo>
                  <a:cubicBezTo>
                    <a:pt x="12463" y="149"/>
                    <a:pt x="12442" y="60"/>
                    <a:pt x="12384" y="23"/>
                  </a:cubicBezTo>
                  <a:cubicBezTo>
                    <a:pt x="12370" y="12"/>
                    <a:pt x="12353" y="4"/>
                    <a:pt x="12337" y="3"/>
                  </a:cubicBezTo>
                  <a:cubicBezTo>
                    <a:pt x="12330" y="1"/>
                    <a:pt x="12323" y="1"/>
                    <a:pt x="12316" y="1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1" name="Google Shape;6681;p16"/>
            <p:cNvSpPr/>
            <p:nvPr/>
          </p:nvSpPr>
          <p:spPr>
            <a:xfrm>
              <a:off x="5180125" y="5434675"/>
              <a:ext cx="137075" cy="66325"/>
            </a:xfrm>
            <a:custGeom>
              <a:avLst/>
              <a:gdLst/>
              <a:ahLst/>
              <a:cxnLst/>
              <a:rect l="l" t="t" r="r" b="b"/>
              <a:pathLst>
                <a:path w="5483" h="2653" extrusionOk="0">
                  <a:moveTo>
                    <a:pt x="5332" y="0"/>
                  </a:moveTo>
                  <a:cubicBezTo>
                    <a:pt x="5313" y="0"/>
                    <a:pt x="5294" y="4"/>
                    <a:pt x="5280" y="13"/>
                  </a:cubicBezTo>
                  <a:cubicBezTo>
                    <a:pt x="3878" y="911"/>
                    <a:pt x="2351" y="1597"/>
                    <a:pt x="771" y="2116"/>
                  </a:cubicBezTo>
                  <a:cubicBezTo>
                    <a:pt x="563" y="2185"/>
                    <a:pt x="355" y="2249"/>
                    <a:pt x="145" y="2311"/>
                  </a:cubicBezTo>
                  <a:cubicBezTo>
                    <a:pt x="101" y="2324"/>
                    <a:pt x="65" y="2343"/>
                    <a:pt x="35" y="2381"/>
                  </a:cubicBezTo>
                  <a:cubicBezTo>
                    <a:pt x="9" y="2419"/>
                    <a:pt x="0" y="2466"/>
                    <a:pt x="7" y="2511"/>
                  </a:cubicBezTo>
                  <a:cubicBezTo>
                    <a:pt x="16" y="2555"/>
                    <a:pt x="42" y="2595"/>
                    <a:pt x="79" y="2620"/>
                  </a:cubicBezTo>
                  <a:cubicBezTo>
                    <a:pt x="104" y="2639"/>
                    <a:pt x="142" y="2652"/>
                    <a:pt x="177" y="2652"/>
                  </a:cubicBezTo>
                  <a:cubicBezTo>
                    <a:pt x="187" y="2652"/>
                    <a:pt x="198" y="2651"/>
                    <a:pt x="207" y="2649"/>
                  </a:cubicBezTo>
                  <a:cubicBezTo>
                    <a:pt x="1128" y="2367"/>
                    <a:pt x="2031" y="2029"/>
                    <a:pt x="2907" y="1632"/>
                  </a:cubicBezTo>
                  <a:cubicBezTo>
                    <a:pt x="3781" y="1234"/>
                    <a:pt x="4624" y="767"/>
                    <a:pt x="5425" y="240"/>
                  </a:cubicBezTo>
                  <a:cubicBezTo>
                    <a:pt x="5474" y="205"/>
                    <a:pt x="5483" y="128"/>
                    <a:pt x="5460" y="80"/>
                  </a:cubicBezTo>
                  <a:cubicBezTo>
                    <a:pt x="5445" y="46"/>
                    <a:pt x="5416" y="20"/>
                    <a:pt x="5382" y="9"/>
                  </a:cubicBezTo>
                  <a:cubicBezTo>
                    <a:pt x="5378" y="6"/>
                    <a:pt x="5372" y="4"/>
                    <a:pt x="5365" y="4"/>
                  </a:cubicBezTo>
                  <a:cubicBezTo>
                    <a:pt x="5354" y="2"/>
                    <a:pt x="5343" y="0"/>
                    <a:pt x="5332" y="0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2" name="Google Shape;6682;p16"/>
            <p:cNvSpPr/>
            <p:nvPr/>
          </p:nvSpPr>
          <p:spPr>
            <a:xfrm>
              <a:off x="5177250" y="5418175"/>
              <a:ext cx="151950" cy="79400"/>
            </a:xfrm>
            <a:custGeom>
              <a:avLst/>
              <a:gdLst/>
              <a:ahLst/>
              <a:cxnLst/>
              <a:rect l="l" t="t" r="r" b="b"/>
              <a:pathLst>
                <a:path w="6078" h="3176" extrusionOk="0">
                  <a:moveTo>
                    <a:pt x="5888" y="1"/>
                  </a:moveTo>
                  <a:cubicBezTo>
                    <a:pt x="5867" y="1"/>
                    <a:pt x="5845" y="6"/>
                    <a:pt x="5826" y="18"/>
                  </a:cubicBezTo>
                  <a:cubicBezTo>
                    <a:pt x="4915" y="506"/>
                    <a:pt x="4009" y="1006"/>
                    <a:pt x="3087" y="1473"/>
                  </a:cubicBezTo>
                  <a:cubicBezTo>
                    <a:pt x="2616" y="1713"/>
                    <a:pt x="2136" y="1941"/>
                    <a:pt x="1652" y="2151"/>
                  </a:cubicBezTo>
                  <a:cubicBezTo>
                    <a:pt x="1408" y="2259"/>
                    <a:pt x="1159" y="2359"/>
                    <a:pt x="911" y="2452"/>
                  </a:cubicBezTo>
                  <a:cubicBezTo>
                    <a:pt x="660" y="2552"/>
                    <a:pt x="402" y="2636"/>
                    <a:pt x="145" y="2722"/>
                  </a:cubicBezTo>
                  <a:cubicBezTo>
                    <a:pt x="88" y="2741"/>
                    <a:pt x="39" y="2804"/>
                    <a:pt x="22" y="2860"/>
                  </a:cubicBezTo>
                  <a:cubicBezTo>
                    <a:pt x="0" y="2918"/>
                    <a:pt x="3" y="2982"/>
                    <a:pt x="32" y="3040"/>
                  </a:cubicBezTo>
                  <a:cubicBezTo>
                    <a:pt x="58" y="3097"/>
                    <a:pt x="109" y="3143"/>
                    <a:pt x="171" y="3163"/>
                  </a:cubicBezTo>
                  <a:cubicBezTo>
                    <a:pt x="196" y="3172"/>
                    <a:pt x="220" y="3176"/>
                    <a:pt x="244" y="3176"/>
                  </a:cubicBezTo>
                  <a:cubicBezTo>
                    <a:pt x="279" y="3176"/>
                    <a:pt x="313" y="3168"/>
                    <a:pt x="348" y="3155"/>
                  </a:cubicBezTo>
                  <a:cubicBezTo>
                    <a:pt x="825" y="2982"/>
                    <a:pt x="1289" y="2780"/>
                    <a:pt x="1751" y="2572"/>
                  </a:cubicBezTo>
                  <a:cubicBezTo>
                    <a:pt x="2232" y="2352"/>
                    <a:pt x="2703" y="2114"/>
                    <a:pt x="3173" y="1865"/>
                  </a:cubicBezTo>
                  <a:cubicBezTo>
                    <a:pt x="4114" y="1367"/>
                    <a:pt x="5029" y="822"/>
                    <a:pt x="5961" y="310"/>
                  </a:cubicBezTo>
                  <a:cubicBezTo>
                    <a:pt x="6038" y="268"/>
                    <a:pt x="6077" y="177"/>
                    <a:pt x="6038" y="96"/>
                  </a:cubicBezTo>
                  <a:cubicBezTo>
                    <a:pt x="6014" y="48"/>
                    <a:pt x="5968" y="15"/>
                    <a:pt x="5918" y="5"/>
                  </a:cubicBezTo>
                  <a:cubicBezTo>
                    <a:pt x="5908" y="2"/>
                    <a:pt x="5898" y="1"/>
                    <a:pt x="5888" y="1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3" name="Google Shape;6683;p16"/>
            <p:cNvSpPr/>
            <p:nvPr/>
          </p:nvSpPr>
          <p:spPr>
            <a:xfrm>
              <a:off x="5112325" y="5358825"/>
              <a:ext cx="376550" cy="297850"/>
            </a:xfrm>
            <a:custGeom>
              <a:avLst/>
              <a:gdLst/>
              <a:ahLst/>
              <a:cxnLst/>
              <a:rect l="l" t="t" r="r" b="b"/>
              <a:pathLst>
                <a:path w="15062" h="11914" extrusionOk="0">
                  <a:moveTo>
                    <a:pt x="5852" y="8598"/>
                  </a:moveTo>
                  <a:cubicBezTo>
                    <a:pt x="5826" y="8615"/>
                    <a:pt x="5800" y="8631"/>
                    <a:pt x="5775" y="8648"/>
                  </a:cubicBezTo>
                  <a:lnTo>
                    <a:pt x="5775" y="8648"/>
                  </a:lnTo>
                  <a:cubicBezTo>
                    <a:pt x="5800" y="8631"/>
                    <a:pt x="5826" y="8614"/>
                    <a:pt x="5852" y="8598"/>
                  </a:cubicBezTo>
                  <a:close/>
                  <a:moveTo>
                    <a:pt x="2411" y="10299"/>
                  </a:moveTo>
                  <a:lnTo>
                    <a:pt x="2411" y="10299"/>
                  </a:lnTo>
                  <a:cubicBezTo>
                    <a:pt x="2405" y="10300"/>
                    <a:pt x="2398" y="10305"/>
                    <a:pt x="2390" y="10306"/>
                  </a:cubicBezTo>
                  <a:cubicBezTo>
                    <a:pt x="2388" y="10308"/>
                    <a:pt x="2386" y="10309"/>
                    <a:pt x="2383" y="10310"/>
                  </a:cubicBezTo>
                  <a:lnTo>
                    <a:pt x="2383" y="10310"/>
                  </a:lnTo>
                  <a:cubicBezTo>
                    <a:pt x="2393" y="10307"/>
                    <a:pt x="2402" y="10303"/>
                    <a:pt x="2411" y="10299"/>
                  </a:cubicBezTo>
                  <a:close/>
                  <a:moveTo>
                    <a:pt x="2383" y="10310"/>
                  </a:moveTo>
                  <a:cubicBezTo>
                    <a:pt x="2379" y="10311"/>
                    <a:pt x="2375" y="10312"/>
                    <a:pt x="2370" y="10313"/>
                  </a:cubicBezTo>
                  <a:cubicBezTo>
                    <a:pt x="2375" y="10312"/>
                    <a:pt x="2379" y="10311"/>
                    <a:pt x="2383" y="10310"/>
                  </a:cubicBezTo>
                  <a:close/>
                  <a:moveTo>
                    <a:pt x="14877" y="0"/>
                  </a:moveTo>
                  <a:cubicBezTo>
                    <a:pt x="14818" y="0"/>
                    <a:pt x="14765" y="27"/>
                    <a:pt x="14730" y="74"/>
                  </a:cubicBezTo>
                  <a:cubicBezTo>
                    <a:pt x="14010" y="990"/>
                    <a:pt x="13249" y="1875"/>
                    <a:pt x="12473" y="2741"/>
                  </a:cubicBezTo>
                  <a:cubicBezTo>
                    <a:pt x="12488" y="2725"/>
                    <a:pt x="12502" y="2709"/>
                    <a:pt x="12516" y="2694"/>
                  </a:cubicBezTo>
                  <a:lnTo>
                    <a:pt x="12516" y="2694"/>
                  </a:lnTo>
                  <a:cubicBezTo>
                    <a:pt x="11511" y="3808"/>
                    <a:pt x="10455" y="4875"/>
                    <a:pt x="9341" y="5882"/>
                  </a:cubicBezTo>
                  <a:cubicBezTo>
                    <a:pt x="8213" y="6900"/>
                    <a:pt x="7017" y="7844"/>
                    <a:pt x="5741" y="8669"/>
                  </a:cubicBezTo>
                  <a:cubicBezTo>
                    <a:pt x="5745" y="8666"/>
                    <a:pt x="5749" y="8664"/>
                    <a:pt x="5753" y="8661"/>
                  </a:cubicBezTo>
                  <a:lnTo>
                    <a:pt x="5753" y="8661"/>
                  </a:lnTo>
                  <a:cubicBezTo>
                    <a:pt x="4703" y="9327"/>
                    <a:pt x="3594" y="9906"/>
                    <a:pt x="2413" y="10300"/>
                  </a:cubicBezTo>
                  <a:cubicBezTo>
                    <a:pt x="2435" y="10293"/>
                    <a:pt x="2457" y="10286"/>
                    <a:pt x="2481" y="10282"/>
                  </a:cubicBezTo>
                  <a:lnTo>
                    <a:pt x="2481" y="10282"/>
                  </a:lnTo>
                  <a:lnTo>
                    <a:pt x="2395" y="10307"/>
                  </a:lnTo>
                  <a:cubicBezTo>
                    <a:pt x="2376" y="10313"/>
                    <a:pt x="2359" y="10320"/>
                    <a:pt x="2340" y="10326"/>
                  </a:cubicBezTo>
                  <a:cubicBezTo>
                    <a:pt x="2352" y="10322"/>
                    <a:pt x="2363" y="10319"/>
                    <a:pt x="2375" y="10313"/>
                  </a:cubicBezTo>
                  <a:lnTo>
                    <a:pt x="2375" y="10313"/>
                  </a:lnTo>
                  <a:cubicBezTo>
                    <a:pt x="2089" y="10401"/>
                    <a:pt x="1803" y="10477"/>
                    <a:pt x="1510" y="10540"/>
                  </a:cubicBezTo>
                  <a:cubicBezTo>
                    <a:pt x="1190" y="10612"/>
                    <a:pt x="864" y="10678"/>
                    <a:pt x="539" y="10721"/>
                  </a:cubicBezTo>
                  <a:cubicBezTo>
                    <a:pt x="213" y="10764"/>
                    <a:pt x="0" y="11116"/>
                    <a:pt x="58" y="11425"/>
                  </a:cubicBezTo>
                  <a:cubicBezTo>
                    <a:pt x="88" y="11583"/>
                    <a:pt x="180" y="11722"/>
                    <a:pt x="311" y="11811"/>
                  </a:cubicBezTo>
                  <a:cubicBezTo>
                    <a:pt x="418" y="11883"/>
                    <a:pt x="534" y="11913"/>
                    <a:pt x="655" y="11913"/>
                  </a:cubicBezTo>
                  <a:cubicBezTo>
                    <a:pt x="691" y="11913"/>
                    <a:pt x="727" y="11911"/>
                    <a:pt x="763" y="11906"/>
                  </a:cubicBezTo>
                  <a:cubicBezTo>
                    <a:pt x="1010" y="11873"/>
                    <a:pt x="1250" y="11840"/>
                    <a:pt x="1494" y="11785"/>
                  </a:cubicBezTo>
                  <a:cubicBezTo>
                    <a:pt x="1758" y="11725"/>
                    <a:pt x="2018" y="11647"/>
                    <a:pt x="2277" y="11564"/>
                  </a:cubicBezTo>
                  <a:cubicBezTo>
                    <a:pt x="2816" y="11392"/>
                    <a:pt x="3338" y="11189"/>
                    <a:pt x="3850" y="10951"/>
                  </a:cubicBezTo>
                  <a:cubicBezTo>
                    <a:pt x="4890" y="10461"/>
                    <a:pt x="5868" y="9832"/>
                    <a:pt x="6787" y="9144"/>
                  </a:cubicBezTo>
                  <a:cubicBezTo>
                    <a:pt x="8696" y="7713"/>
                    <a:pt x="10352" y="5974"/>
                    <a:pt x="11900" y="4170"/>
                  </a:cubicBezTo>
                  <a:cubicBezTo>
                    <a:pt x="12463" y="3517"/>
                    <a:pt x="13006" y="2852"/>
                    <a:pt x="13538" y="2175"/>
                  </a:cubicBezTo>
                  <a:cubicBezTo>
                    <a:pt x="14037" y="1543"/>
                    <a:pt x="14519" y="898"/>
                    <a:pt x="15008" y="259"/>
                  </a:cubicBezTo>
                  <a:cubicBezTo>
                    <a:pt x="15061" y="186"/>
                    <a:pt x="15036" y="78"/>
                    <a:pt x="14965" y="29"/>
                  </a:cubicBezTo>
                  <a:cubicBezTo>
                    <a:pt x="14945" y="15"/>
                    <a:pt x="14924" y="8"/>
                    <a:pt x="14902" y="2"/>
                  </a:cubicBezTo>
                  <a:cubicBezTo>
                    <a:pt x="14894" y="1"/>
                    <a:pt x="14885" y="0"/>
                    <a:pt x="14877" y="0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4" name="Google Shape;6684;p16"/>
            <p:cNvSpPr/>
            <p:nvPr/>
          </p:nvSpPr>
          <p:spPr>
            <a:xfrm>
              <a:off x="5154450" y="5274525"/>
              <a:ext cx="319425" cy="242550"/>
            </a:xfrm>
            <a:custGeom>
              <a:avLst/>
              <a:gdLst/>
              <a:ahLst/>
              <a:cxnLst/>
              <a:rect l="l" t="t" r="r" b="b"/>
              <a:pathLst>
                <a:path w="12777" h="9702" extrusionOk="0">
                  <a:moveTo>
                    <a:pt x="6902" y="5138"/>
                  </a:moveTo>
                  <a:lnTo>
                    <a:pt x="6902" y="5138"/>
                  </a:lnTo>
                  <a:cubicBezTo>
                    <a:pt x="6887" y="5147"/>
                    <a:pt x="6873" y="5157"/>
                    <a:pt x="6859" y="5166"/>
                  </a:cubicBezTo>
                  <a:cubicBezTo>
                    <a:pt x="6874" y="5156"/>
                    <a:pt x="6888" y="5146"/>
                    <a:pt x="6902" y="5138"/>
                  </a:cubicBezTo>
                  <a:close/>
                  <a:moveTo>
                    <a:pt x="12563" y="1"/>
                  </a:moveTo>
                  <a:cubicBezTo>
                    <a:pt x="12502" y="1"/>
                    <a:pt x="12444" y="30"/>
                    <a:pt x="12406" y="81"/>
                  </a:cubicBezTo>
                  <a:cubicBezTo>
                    <a:pt x="12016" y="616"/>
                    <a:pt x="11593" y="1130"/>
                    <a:pt x="11149" y="1622"/>
                  </a:cubicBezTo>
                  <a:cubicBezTo>
                    <a:pt x="10847" y="1949"/>
                    <a:pt x="10537" y="2268"/>
                    <a:pt x="10211" y="2570"/>
                  </a:cubicBezTo>
                  <a:cubicBezTo>
                    <a:pt x="9855" y="2897"/>
                    <a:pt x="9493" y="3215"/>
                    <a:pt x="9122" y="3528"/>
                  </a:cubicBezTo>
                  <a:cubicBezTo>
                    <a:pt x="8948" y="3674"/>
                    <a:pt x="8769" y="3816"/>
                    <a:pt x="8589" y="3954"/>
                  </a:cubicBezTo>
                  <a:cubicBezTo>
                    <a:pt x="8407" y="4095"/>
                    <a:pt x="8212" y="4219"/>
                    <a:pt x="8026" y="4354"/>
                  </a:cubicBezTo>
                  <a:cubicBezTo>
                    <a:pt x="7657" y="4618"/>
                    <a:pt x="7288" y="4883"/>
                    <a:pt x="6909" y="5134"/>
                  </a:cubicBezTo>
                  <a:lnTo>
                    <a:pt x="6909" y="5134"/>
                  </a:lnTo>
                  <a:cubicBezTo>
                    <a:pt x="6907" y="5135"/>
                    <a:pt x="6905" y="5136"/>
                    <a:pt x="6904" y="5137"/>
                  </a:cubicBezTo>
                  <a:lnTo>
                    <a:pt x="6904" y="5137"/>
                  </a:lnTo>
                  <a:cubicBezTo>
                    <a:pt x="6888" y="5145"/>
                    <a:pt x="6872" y="5156"/>
                    <a:pt x="6857" y="5167"/>
                  </a:cubicBezTo>
                  <a:lnTo>
                    <a:pt x="6857" y="5167"/>
                  </a:lnTo>
                  <a:cubicBezTo>
                    <a:pt x="6857" y="5167"/>
                    <a:pt x="6858" y="5167"/>
                    <a:pt x="6859" y="5166"/>
                  </a:cubicBezTo>
                  <a:lnTo>
                    <a:pt x="6859" y="5166"/>
                  </a:lnTo>
                  <a:cubicBezTo>
                    <a:pt x="6858" y="5167"/>
                    <a:pt x="6857" y="5167"/>
                    <a:pt x="6856" y="5167"/>
                  </a:cubicBezTo>
                  <a:lnTo>
                    <a:pt x="6856" y="5167"/>
                  </a:lnTo>
                  <a:cubicBezTo>
                    <a:pt x="6857" y="5167"/>
                    <a:pt x="6857" y="5167"/>
                    <a:pt x="6857" y="5167"/>
                  </a:cubicBezTo>
                  <a:lnTo>
                    <a:pt x="6857" y="5167"/>
                  </a:lnTo>
                  <a:cubicBezTo>
                    <a:pt x="6856" y="5168"/>
                    <a:pt x="6855" y="5168"/>
                    <a:pt x="6854" y="5169"/>
                  </a:cubicBezTo>
                  <a:lnTo>
                    <a:pt x="6854" y="5169"/>
                  </a:lnTo>
                  <a:cubicBezTo>
                    <a:pt x="6855" y="5168"/>
                    <a:pt x="6855" y="5168"/>
                    <a:pt x="6856" y="5167"/>
                  </a:cubicBezTo>
                  <a:lnTo>
                    <a:pt x="6856" y="5167"/>
                  </a:lnTo>
                  <a:cubicBezTo>
                    <a:pt x="6854" y="5169"/>
                    <a:pt x="6852" y="5171"/>
                    <a:pt x="6850" y="5172"/>
                  </a:cubicBezTo>
                  <a:cubicBezTo>
                    <a:pt x="6851" y="5171"/>
                    <a:pt x="6852" y="5170"/>
                    <a:pt x="6854" y="5169"/>
                  </a:cubicBezTo>
                  <a:lnTo>
                    <a:pt x="6854" y="5169"/>
                  </a:lnTo>
                  <a:cubicBezTo>
                    <a:pt x="6850" y="5171"/>
                    <a:pt x="6846" y="5174"/>
                    <a:pt x="6842" y="5177"/>
                  </a:cubicBezTo>
                  <a:lnTo>
                    <a:pt x="6842" y="5177"/>
                  </a:lnTo>
                  <a:cubicBezTo>
                    <a:pt x="6845" y="5176"/>
                    <a:pt x="6848" y="5174"/>
                    <a:pt x="6850" y="5173"/>
                  </a:cubicBezTo>
                  <a:lnTo>
                    <a:pt x="6850" y="5173"/>
                  </a:lnTo>
                  <a:cubicBezTo>
                    <a:pt x="6847" y="5175"/>
                    <a:pt x="6843" y="5177"/>
                    <a:pt x="6840" y="5179"/>
                  </a:cubicBezTo>
                  <a:lnTo>
                    <a:pt x="6840" y="5179"/>
                  </a:lnTo>
                  <a:cubicBezTo>
                    <a:pt x="6841" y="5179"/>
                    <a:pt x="6841" y="5178"/>
                    <a:pt x="6842" y="5177"/>
                  </a:cubicBezTo>
                  <a:lnTo>
                    <a:pt x="6842" y="5177"/>
                  </a:lnTo>
                  <a:cubicBezTo>
                    <a:pt x="6841" y="5178"/>
                    <a:pt x="6840" y="5179"/>
                    <a:pt x="6839" y="5180"/>
                  </a:cubicBezTo>
                  <a:lnTo>
                    <a:pt x="6839" y="5180"/>
                  </a:lnTo>
                  <a:cubicBezTo>
                    <a:pt x="6840" y="5180"/>
                    <a:pt x="6840" y="5179"/>
                    <a:pt x="6840" y="5179"/>
                  </a:cubicBezTo>
                  <a:lnTo>
                    <a:pt x="6840" y="5179"/>
                  </a:lnTo>
                  <a:cubicBezTo>
                    <a:pt x="6839" y="5180"/>
                    <a:pt x="6839" y="5180"/>
                    <a:pt x="6838" y="5181"/>
                  </a:cubicBezTo>
                  <a:cubicBezTo>
                    <a:pt x="6839" y="5180"/>
                    <a:pt x="6839" y="5180"/>
                    <a:pt x="6839" y="5180"/>
                  </a:cubicBezTo>
                  <a:lnTo>
                    <a:pt x="6839" y="5180"/>
                  </a:lnTo>
                  <a:cubicBezTo>
                    <a:pt x="6744" y="5239"/>
                    <a:pt x="6651" y="5300"/>
                    <a:pt x="6558" y="5360"/>
                  </a:cubicBezTo>
                  <a:cubicBezTo>
                    <a:pt x="6119" y="5639"/>
                    <a:pt x="5662" y="5890"/>
                    <a:pt x="5210" y="6149"/>
                  </a:cubicBezTo>
                  <a:cubicBezTo>
                    <a:pt x="4704" y="6440"/>
                    <a:pt x="4190" y="6719"/>
                    <a:pt x="3667" y="6983"/>
                  </a:cubicBezTo>
                  <a:cubicBezTo>
                    <a:pt x="2610" y="7515"/>
                    <a:pt x="1520" y="7967"/>
                    <a:pt x="414" y="8384"/>
                  </a:cubicBezTo>
                  <a:cubicBezTo>
                    <a:pt x="249" y="8447"/>
                    <a:pt x="112" y="8622"/>
                    <a:pt x="58" y="8786"/>
                  </a:cubicBezTo>
                  <a:cubicBezTo>
                    <a:pt x="0" y="8957"/>
                    <a:pt x="10" y="9145"/>
                    <a:pt x="86" y="9306"/>
                  </a:cubicBezTo>
                  <a:cubicBezTo>
                    <a:pt x="165" y="9474"/>
                    <a:pt x="312" y="9605"/>
                    <a:pt x="489" y="9663"/>
                  </a:cubicBezTo>
                  <a:cubicBezTo>
                    <a:pt x="546" y="9676"/>
                    <a:pt x="605" y="9686"/>
                    <a:pt x="664" y="9699"/>
                  </a:cubicBezTo>
                  <a:cubicBezTo>
                    <a:pt x="681" y="9701"/>
                    <a:pt x="698" y="9701"/>
                    <a:pt x="715" y="9701"/>
                  </a:cubicBezTo>
                  <a:cubicBezTo>
                    <a:pt x="817" y="9701"/>
                    <a:pt x="915" y="9679"/>
                    <a:pt x="1009" y="9635"/>
                  </a:cubicBezTo>
                  <a:cubicBezTo>
                    <a:pt x="2206" y="9246"/>
                    <a:pt x="3358" y="8728"/>
                    <a:pt x="4467" y="8128"/>
                  </a:cubicBezTo>
                  <a:cubicBezTo>
                    <a:pt x="5053" y="7809"/>
                    <a:pt x="5625" y="7460"/>
                    <a:pt x="6176" y="7085"/>
                  </a:cubicBezTo>
                  <a:cubicBezTo>
                    <a:pt x="6428" y="6914"/>
                    <a:pt x="6662" y="6725"/>
                    <a:pt x="6905" y="6541"/>
                  </a:cubicBezTo>
                  <a:cubicBezTo>
                    <a:pt x="7167" y="6341"/>
                    <a:pt x="7426" y="6143"/>
                    <a:pt x="7677" y="5931"/>
                  </a:cubicBezTo>
                  <a:cubicBezTo>
                    <a:pt x="7908" y="5734"/>
                    <a:pt x="8138" y="5538"/>
                    <a:pt x="8367" y="5333"/>
                  </a:cubicBezTo>
                  <a:cubicBezTo>
                    <a:pt x="8594" y="5131"/>
                    <a:pt x="8808" y="4912"/>
                    <a:pt x="9020" y="4694"/>
                  </a:cubicBezTo>
                  <a:cubicBezTo>
                    <a:pt x="9465" y="4233"/>
                    <a:pt x="9915" y="3778"/>
                    <a:pt x="10344" y="3301"/>
                  </a:cubicBezTo>
                  <a:cubicBezTo>
                    <a:pt x="10546" y="3077"/>
                    <a:pt x="10737" y="2837"/>
                    <a:pt x="10930" y="2604"/>
                  </a:cubicBezTo>
                  <a:cubicBezTo>
                    <a:pt x="11142" y="2348"/>
                    <a:pt x="11348" y="2090"/>
                    <a:pt x="11557" y="1834"/>
                  </a:cubicBezTo>
                  <a:cubicBezTo>
                    <a:pt x="11959" y="1332"/>
                    <a:pt x="12341" y="814"/>
                    <a:pt x="12716" y="290"/>
                  </a:cubicBezTo>
                  <a:cubicBezTo>
                    <a:pt x="12776" y="207"/>
                    <a:pt x="12749" y="89"/>
                    <a:pt x="12668" y="32"/>
                  </a:cubicBezTo>
                  <a:cubicBezTo>
                    <a:pt x="12647" y="17"/>
                    <a:pt x="12622" y="7"/>
                    <a:pt x="12599" y="4"/>
                  </a:cubicBezTo>
                  <a:cubicBezTo>
                    <a:pt x="12587" y="2"/>
                    <a:pt x="12575" y="1"/>
                    <a:pt x="12563" y="1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5" name="Google Shape;6685;p16"/>
            <p:cNvSpPr/>
            <p:nvPr/>
          </p:nvSpPr>
          <p:spPr>
            <a:xfrm>
              <a:off x="5204750" y="5400650"/>
              <a:ext cx="180075" cy="127100"/>
            </a:xfrm>
            <a:custGeom>
              <a:avLst/>
              <a:gdLst/>
              <a:ahLst/>
              <a:cxnLst/>
              <a:rect l="l" t="t" r="r" b="b"/>
              <a:pathLst>
                <a:path w="7203" h="5084" extrusionOk="0">
                  <a:moveTo>
                    <a:pt x="6996" y="1"/>
                  </a:moveTo>
                  <a:cubicBezTo>
                    <a:pt x="6957" y="1"/>
                    <a:pt x="6917" y="14"/>
                    <a:pt x="6886" y="42"/>
                  </a:cubicBezTo>
                  <a:cubicBezTo>
                    <a:pt x="6622" y="300"/>
                    <a:pt x="6340" y="532"/>
                    <a:pt x="6063" y="776"/>
                  </a:cubicBezTo>
                  <a:cubicBezTo>
                    <a:pt x="5779" y="1025"/>
                    <a:pt x="5487" y="1268"/>
                    <a:pt x="5197" y="1509"/>
                  </a:cubicBezTo>
                  <a:cubicBezTo>
                    <a:pt x="4584" y="2010"/>
                    <a:pt x="3949" y="2480"/>
                    <a:pt x="3288" y="2911"/>
                  </a:cubicBezTo>
                  <a:lnTo>
                    <a:pt x="3331" y="2885"/>
                  </a:lnTo>
                  <a:lnTo>
                    <a:pt x="3331" y="2885"/>
                  </a:lnTo>
                  <a:cubicBezTo>
                    <a:pt x="2850" y="3195"/>
                    <a:pt x="2355" y="3481"/>
                    <a:pt x="1845" y="3734"/>
                  </a:cubicBezTo>
                  <a:cubicBezTo>
                    <a:pt x="1580" y="3864"/>
                    <a:pt x="1310" y="3981"/>
                    <a:pt x="1040" y="4093"/>
                  </a:cubicBezTo>
                  <a:cubicBezTo>
                    <a:pt x="770" y="4201"/>
                    <a:pt x="496" y="4290"/>
                    <a:pt x="222" y="4383"/>
                  </a:cubicBezTo>
                  <a:cubicBezTo>
                    <a:pt x="133" y="4415"/>
                    <a:pt x="59" y="4512"/>
                    <a:pt x="31" y="4597"/>
                  </a:cubicBezTo>
                  <a:cubicBezTo>
                    <a:pt x="0" y="4687"/>
                    <a:pt x="6" y="4789"/>
                    <a:pt x="46" y="4874"/>
                  </a:cubicBezTo>
                  <a:cubicBezTo>
                    <a:pt x="90" y="4963"/>
                    <a:pt x="169" y="5034"/>
                    <a:pt x="260" y="5065"/>
                  </a:cubicBezTo>
                  <a:cubicBezTo>
                    <a:pt x="298" y="5078"/>
                    <a:pt x="334" y="5083"/>
                    <a:pt x="369" y="5083"/>
                  </a:cubicBezTo>
                  <a:cubicBezTo>
                    <a:pt x="425" y="5083"/>
                    <a:pt x="480" y="5069"/>
                    <a:pt x="539" y="5049"/>
                  </a:cubicBezTo>
                  <a:cubicBezTo>
                    <a:pt x="836" y="4947"/>
                    <a:pt x="1122" y="4818"/>
                    <a:pt x="1408" y="4685"/>
                  </a:cubicBezTo>
                  <a:cubicBezTo>
                    <a:pt x="1724" y="4538"/>
                    <a:pt x="2031" y="4373"/>
                    <a:pt x="2334" y="4201"/>
                  </a:cubicBezTo>
                  <a:cubicBezTo>
                    <a:pt x="2926" y="3864"/>
                    <a:pt x="3494" y="3482"/>
                    <a:pt x="4044" y="3079"/>
                  </a:cubicBezTo>
                  <a:cubicBezTo>
                    <a:pt x="4597" y="2671"/>
                    <a:pt x="5127" y="2231"/>
                    <a:pt x="5637" y="1770"/>
                  </a:cubicBezTo>
                  <a:cubicBezTo>
                    <a:pt x="5896" y="1538"/>
                    <a:pt x="6151" y="1295"/>
                    <a:pt x="6401" y="1048"/>
                  </a:cubicBezTo>
                  <a:cubicBezTo>
                    <a:pt x="6646" y="808"/>
                    <a:pt x="6873" y="554"/>
                    <a:pt x="7113" y="311"/>
                  </a:cubicBezTo>
                  <a:cubicBezTo>
                    <a:pt x="7182" y="244"/>
                    <a:pt x="7202" y="139"/>
                    <a:pt x="7135" y="64"/>
                  </a:cubicBezTo>
                  <a:cubicBezTo>
                    <a:pt x="7109" y="32"/>
                    <a:pt x="7069" y="11"/>
                    <a:pt x="7027" y="4"/>
                  </a:cubicBezTo>
                  <a:cubicBezTo>
                    <a:pt x="7017" y="2"/>
                    <a:pt x="7007" y="1"/>
                    <a:pt x="6996" y="1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6" name="Google Shape;6686;p16"/>
            <p:cNvSpPr/>
            <p:nvPr/>
          </p:nvSpPr>
          <p:spPr>
            <a:xfrm>
              <a:off x="5203425" y="5379875"/>
              <a:ext cx="226050" cy="180650"/>
            </a:xfrm>
            <a:custGeom>
              <a:avLst/>
              <a:gdLst/>
              <a:ahLst/>
              <a:cxnLst/>
              <a:rect l="l" t="t" r="r" b="b"/>
              <a:pathLst>
                <a:path w="9042" h="7226" extrusionOk="0">
                  <a:moveTo>
                    <a:pt x="8886" y="1"/>
                  </a:moveTo>
                  <a:cubicBezTo>
                    <a:pt x="8844" y="1"/>
                    <a:pt x="8803" y="22"/>
                    <a:pt x="8779" y="58"/>
                  </a:cubicBezTo>
                  <a:cubicBezTo>
                    <a:pt x="8317" y="733"/>
                    <a:pt x="7801" y="1369"/>
                    <a:pt x="7255" y="1975"/>
                  </a:cubicBezTo>
                  <a:cubicBezTo>
                    <a:pt x="6214" y="3130"/>
                    <a:pt x="5049" y="4178"/>
                    <a:pt x="3743" y="5026"/>
                  </a:cubicBezTo>
                  <a:lnTo>
                    <a:pt x="3759" y="5014"/>
                  </a:lnTo>
                  <a:lnTo>
                    <a:pt x="3759" y="5014"/>
                  </a:lnTo>
                  <a:cubicBezTo>
                    <a:pt x="3356" y="5271"/>
                    <a:pt x="2940" y="5508"/>
                    <a:pt x="2510" y="5718"/>
                  </a:cubicBezTo>
                  <a:cubicBezTo>
                    <a:pt x="2087" y="5923"/>
                    <a:pt x="1654" y="6094"/>
                    <a:pt x="1208" y="6241"/>
                  </a:cubicBezTo>
                  <a:cubicBezTo>
                    <a:pt x="922" y="6333"/>
                    <a:pt x="631" y="6409"/>
                    <a:pt x="339" y="6475"/>
                  </a:cubicBezTo>
                  <a:cubicBezTo>
                    <a:pt x="138" y="6520"/>
                    <a:pt x="0" y="6711"/>
                    <a:pt x="38" y="6915"/>
                  </a:cubicBezTo>
                  <a:cubicBezTo>
                    <a:pt x="69" y="7085"/>
                    <a:pt x="229" y="7225"/>
                    <a:pt x="402" y="7225"/>
                  </a:cubicBezTo>
                  <a:cubicBezTo>
                    <a:pt x="427" y="7225"/>
                    <a:pt x="452" y="7222"/>
                    <a:pt x="477" y="7216"/>
                  </a:cubicBezTo>
                  <a:cubicBezTo>
                    <a:pt x="1384" y="6995"/>
                    <a:pt x="2238" y="6620"/>
                    <a:pt x="3045" y="6159"/>
                  </a:cubicBezTo>
                  <a:cubicBezTo>
                    <a:pt x="3875" y="5684"/>
                    <a:pt x="4650" y="5113"/>
                    <a:pt x="5372" y="4486"/>
                  </a:cubicBezTo>
                  <a:cubicBezTo>
                    <a:pt x="6093" y="3857"/>
                    <a:pt x="6760" y="3163"/>
                    <a:pt x="7376" y="2430"/>
                  </a:cubicBezTo>
                  <a:cubicBezTo>
                    <a:pt x="7967" y="1728"/>
                    <a:pt x="8500" y="980"/>
                    <a:pt x="9002" y="213"/>
                  </a:cubicBezTo>
                  <a:cubicBezTo>
                    <a:pt x="9042" y="150"/>
                    <a:pt x="9027" y="65"/>
                    <a:pt x="8966" y="26"/>
                  </a:cubicBezTo>
                  <a:cubicBezTo>
                    <a:pt x="8950" y="15"/>
                    <a:pt x="8934" y="7"/>
                    <a:pt x="8915" y="5"/>
                  </a:cubicBezTo>
                  <a:cubicBezTo>
                    <a:pt x="8906" y="2"/>
                    <a:pt x="8896" y="1"/>
                    <a:pt x="8886" y="1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7" name="Google Shape;6687;p16"/>
            <p:cNvSpPr/>
            <p:nvPr/>
          </p:nvSpPr>
          <p:spPr>
            <a:xfrm>
              <a:off x="5103275" y="5372325"/>
              <a:ext cx="148825" cy="92150"/>
            </a:xfrm>
            <a:custGeom>
              <a:avLst/>
              <a:gdLst/>
              <a:ahLst/>
              <a:cxnLst/>
              <a:rect l="l" t="t" r="r" b="b"/>
              <a:pathLst>
                <a:path w="5953" h="3686" extrusionOk="0">
                  <a:moveTo>
                    <a:pt x="1386" y="2609"/>
                  </a:moveTo>
                  <a:cubicBezTo>
                    <a:pt x="1378" y="2612"/>
                    <a:pt x="1369" y="2615"/>
                    <a:pt x="1361" y="2618"/>
                  </a:cubicBezTo>
                  <a:cubicBezTo>
                    <a:pt x="1369" y="2615"/>
                    <a:pt x="1378" y="2612"/>
                    <a:pt x="1386" y="2609"/>
                  </a:cubicBezTo>
                  <a:close/>
                  <a:moveTo>
                    <a:pt x="1329" y="2628"/>
                  </a:moveTo>
                  <a:cubicBezTo>
                    <a:pt x="1327" y="2628"/>
                    <a:pt x="1324" y="2628"/>
                    <a:pt x="1323" y="2629"/>
                  </a:cubicBezTo>
                  <a:cubicBezTo>
                    <a:pt x="1325" y="2628"/>
                    <a:pt x="1327" y="2628"/>
                    <a:pt x="1329" y="2628"/>
                  </a:cubicBezTo>
                  <a:close/>
                  <a:moveTo>
                    <a:pt x="5666" y="1"/>
                  </a:moveTo>
                  <a:cubicBezTo>
                    <a:pt x="5587" y="1"/>
                    <a:pt x="5509" y="42"/>
                    <a:pt x="5457" y="108"/>
                  </a:cubicBezTo>
                  <a:cubicBezTo>
                    <a:pt x="5401" y="177"/>
                    <a:pt x="5345" y="243"/>
                    <a:pt x="5288" y="308"/>
                  </a:cubicBezTo>
                  <a:cubicBezTo>
                    <a:pt x="4897" y="733"/>
                    <a:pt x="4444" y="1095"/>
                    <a:pt x="3963" y="1414"/>
                  </a:cubicBezTo>
                  <a:cubicBezTo>
                    <a:pt x="3161" y="1925"/>
                    <a:pt x="2288" y="2310"/>
                    <a:pt x="1386" y="2609"/>
                  </a:cubicBezTo>
                  <a:lnTo>
                    <a:pt x="1386" y="2609"/>
                  </a:lnTo>
                  <a:cubicBezTo>
                    <a:pt x="1394" y="2607"/>
                    <a:pt x="1402" y="2605"/>
                    <a:pt x="1410" y="2603"/>
                  </a:cubicBezTo>
                  <a:lnTo>
                    <a:pt x="1410" y="2603"/>
                  </a:lnTo>
                  <a:cubicBezTo>
                    <a:pt x="1385" y="2610"/>
                    <a:pt x="1359" y="2619"/>
                    <a:pt x="1335" y="2626"/>
                  </a:cubicBezTo>
                  <a:cubicBezTo>
                    <a:pt x="1333" y="2627"/>
                    <a:pt x="1331" y="2627"/>
                    <a:pt x="1329" y="2628"/>
                  </a:cubicBezTo>
                  <a:lnTo>
                    <a:pt x="1329" y="2628"/>
                  </a:lnTo>
                  <a:cubicBezTo>
                    <a:pt x="1330" y="2628"/>
                    <a:pt x="1330" y="2628"/>
                    <a:pt x="1331" y="2628"/>
                  </a:cubicBezTo>
                  <a:cubicBezTo>
                    <a:pt x="1000" y="2730"/>
                    <a:pt x="668" y="2820"/>
                    <a:pt x="332" y="2908"/>
                  </a:cubicBezTo>
                  <a:cubicBezTo>
                    <a:pt x="230" y="2935"/>
                    <a:pt x="144" y="2981"/>
                    <a:pt x="81" y="3071"/>
                  </a:cubicBezTo>
                  <a:cubicBezTo>
                    <a:pt x="22" y="3158"/>
                    <a:pt x="1" y="3264"/>
                    <a:pt x="18" y="3366"/>
                  </a:cubicBezTo>
                  <a:cubicBezTo>
                    <a:pt x="38" y="3466"/>
                    <a:pt x="95" y="3560"/>
                    <a:pt x="181" y="3617"/>
                  </a:cubicBezTo>
                  <a:cubicBezTo>
                    <a:pt x="240" y="3656"/>
                    <a:pt x="305" y="3680"/>
                    <a:pt x="377" y="3685"/>
                  </a:cubicBezTo>
                  <a:cubicBezTo>
                    <a:pt x="388" y="3686"/>
                    <a:pt x="398" y="3686"/>
                    <a:pt x="409" y="3686"/>
                  </a:cubicBezTo>
                  <a:cubicBezTo>
                    <a:pt x="466" y="3686"/>
                    <a:pt x="520" y="3673"/>
                    <a:pt x="574" y="3649"/>
                  </a:cubicBezTo>
                  <a:cubicBezTo>
                    <a:pt x="1046" y="3488"/>
                    <a:pt x="1513" y="3303"/>
                    <a:pt x="1975" y="3114"/>
                  </a:cubicBezTo>
                  <a:cubicBezTo>
                    <a:pt x="2477" y="2906"/>
                    <a:pt x="2966" y="2672"/>
                    <a:pt x="3440" y="2412"/>
                  </a:cubicBezTo>
                  <a:cubicBezTo>
                    <a:pt x="3909" y="2152"/>
                    <a:pt x="4358" y="1853"/>
                    <a:pt x="4776" y="1516"/>
                  </a:cubicBezTo>
                  <a:cubicBezTo>
                    <a:pt x="5181" y="1188"/>
                    <a:pt x="5546" y="805"/>
                    <a:pt x="5868" y="393"/>
                  </a:cubicBezTo>
                  <a:cubicBezTo>
                    <a:pt x="5953" y="285"/>
                    <a:pt x="5911" y="118"/>
                    <a:pt x="5802" y="44"/>
                  </a:cubicBezTo>
                  <a:cubicBezTo>
                    <a:pt x="5773" y="25"/>
                    <a:pt x="5740" y="12"/>
                    <a:pt x="5710" y="5"/>
                  </a:cubicBezTo>
                  <a:cubicBezTo>
                    <a:pt x="5695" y="2"/>
                    <a:pt x="5681" y="1"/>
                    <a:pt x="5666" y="1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8" name="Google Shape;6688;p16"/>
            <p:cNvSpPr/>
            <p:nvPr/>
          </p:nvSpPr>
          <p:spPr>
            <a:xfrm>
              <a:off x="5187375" y="5444350"/>
              <a:ext cx="264700" cy="173200"/>
            </a:xfrm>
            <a:custGeom>
              <a:avLst/>
              <a:gdLst/>
              <a:ahLst/>
              <a:cxnLst/>
              <a:rect l="l" t="t" r="r" b="b"/>
              <a:pathLst>
                <a:path w="10588" h="6928" extrusionOk="0">
                  <a:moveTo>
                    <a:pt x="10443" y="1"/>
                  </a:moveTo>
                  <a:cubicBezTo>
                    <a:pt x="10405" y="1"/>
                    <a:pt x="10370" y="21"/>
                    <a:pt x="10346" y="54"/>
                  </a:cubicBezTo>
                  <a:cubicBezTo>
                    <a:pt x="10122" y="340"/>
                    <a:pt x="9888" y="614"/>
                    <a:pt x="9645" y="886"/>
                  </a:cubicBezTo>
                  <a:cubicBezTo>
                    <a:pt x="9378" y="1177"/>
                    <a:pt x="9092" y="1454"/>
                    <a:pt x="8805" y="1729"/>
                  </a:cubicBezTo>
                  <a:cubicBezTo>
                    <a:pt x="8513" y="2009"/>
                    <a:pt x="8216" y="2286"/>
                    <a:pt x="7911" y="2549"/>
                  </a:cubicBezTo>
                  <a:cubicBezTo>
                    <a:pt x="7315" y="3069"/>
                    <a:pt x="6686" y="3544"/>
                    <a:pt x="6026" y="3975"/>
                  </a:cubicBezTo>
                  <a:cubicBezTo>
                    <a:pt x="6031" y="3972"/>
                    <a:pt x="6037" y="3969"/>
                    <a:pt x="6043" y="3965"/>
                  </a:cubicBezTo>
                  <a:lnTo>
                    <a:pt x="6043" y="3965"/>
                  </a:lnTo>
                  <a:cubicBezTo>
                    <a:pt x="6029" y="3974"/>
                    <a:pt x="6015" y="3982"/>
                    <a:pt x="6001" y="3991"/>
                  </a:cubicBezTo>
                  <a:cubicBezTo>
                    <a:pt x="5997" y="3995"/>
                    <a:pt x="5991" y="3997"/>
                    <a:pt x="5988" y="3999"/>
                  </a:cubicBezTo>
                  <a:lnTo>
                    <a:pt x="5995" y="3992"/>
                  </a:lnTo>
                  <a:lnTo>
                    <a:pt x="5995" y="3992"/>
                  </a:lnTo>
                  <a:cubicBezTo>
                    <a:pt x="5020" y="4610"/>
                    <a:pt x="3983" y="5113"/>
                    <a:pt x="2892" y="5476"/>
                  </a:cubicBezTo>
                  <a:cubicBezTo>
                    <a:pt x="2083" y="5733"/>
                    <a:pt x="1250" y="5908"/>
                    <a:pt x="411" y="6022"/>
                  </a:cubicBezTo>
                  <a:cubicBezTo>
                    <a:pt x="163" y="6056"/>
                    <a:pt x="0" y="6319"/>
                    <a:pt x="46" y="6559"/>
                  </a:cubicBezTo>
                  <a:cubicBezTo>
                    <a:pt x="66" y="6677"/>
                    <a:pt x="137" y="6783"/>
                    <a:pt x="236" y="6850"/>
                  </a:cubicBezTo>
                  <a:cubicBezTo>
                    <a:pt x="317" y="6907"/>
                    <a:pt x="403" y="6928"/>
                    <a:pt x="494" y="6928"/>
                  </a:cubicBezTo>
                  <a:cubicBezTo>
                    <a:pt x="522" y="6928"/>
                    <a:pt x="551" y="6926"/>
                    <a:pt x="581" y="6922"/>
                  </a:cubicBezTo>
                  <a:cubicBezTo>
                    <a:pt x="1641" y="6796"/>
                    <a:pt x="2672" y="6510"/>
                    <a:pt x="3657" y="6111"/>
                  </a:cubicBezTo>
                  <a:cubicBezTo>
                    <a:pt x="4115" y="5927"/>
                    <a:pt x="4559" y="5713"/>
                    <a:pt x="4990" y="5475"/>
                  </a:cubicBezTo>
                  <a:lnTo>
                    <a:pt x="5058" y="5424"/>
                  </a:lnTo>
                  <a:cubicBezTo>
                    <a:pt x="5295" y="5291"/>
                    <a:pt x="5529" y="5148"/>
                    <a:pt x="5758" y="5003"/>
                  </a:cubicBezTo>
                  <a:lnTo>
                    <a:pt x="5816" y="4976"/>
                  </a:lnTo>
                  <a:cubicBezTo>
                    <a:pt x="5990" y="4864"/>
                    <a:pt x="6162" y="4745"/>
                    <a:pt x="6333" y="4624"/>
                  </a:cubicBezTo>
                  <a:cubicBezTo>
                    <a:pt x="7165" y="4035"/>
                    <a:pt x="7924" y="3352"/>
                    <a:pt x="8618" y="2611"/>
                  </a:cubicBezTo>
                  <a:cubicBezTo>
                    <a:pt x="8780" y="2438"/>
                    <a:pt x="8938" y="2260"/>
                    <a:pt x="9092" y="2082"/>
                  </a:cubicBezTo>
                  <a:cubicBezTo>
                    <a:pt x="9266" y="1885"/>
                    <a:pt x="9424" y="1675"/>
                    <a:pt x="9585" y="1464"/>
                  </a:cubicBezTo>
                  <a:cubicBezTo>
                    <a:pt x="9746" y="1255"/>
                    <a:pt x="9911" y="1046"/>
                    <a:pt x="10070" y="837"/>
                  </a:cubicBezTo>
                  <a:cubicBezTo>
                    <a:pt x="10233" y="623"/>
                    <a:pt x="10391" y="406"/>
                    <a:pt x="10548" y="192"/>
                  </a:cubicBezTo>
                  <a:cubicBezTo>
                    <a:pt x="10587" y="140"/>
                    <a:pt x="10570" y="57"/>
                    <a:pt x="10515" y="24"/>
                  </a:cubicBezTo>
                  <a:cubicBezTo>
                    <a:pt x="10500" y="12"/>
                    <a:pt x="10484" y="5"/>
                    <a:pt x="10469" y="4"/>
                  </a:cubicBezTo>
                  <a:cubicBezTo>
                    <a:pt x="10461" y="2"/>
                    <a:pt x="10452" y="1"/>
                    <a:pt x="10443" y="1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9" name="Google Shape;6689;p16"/>
            <p:cNvSpPr/>
            <p:nvPr/>
          </p:nvSpPr>
          <p:spPr>
            <a:xfrm>
              <a:off x="4725925" y="5340175"/>
              <a:ext cx="25050" cy="128200"/>
            </a:xfrm>
            <a:custGeom>
              <a:avLst/>
              <a:gdLst/>
              <a:ahLst/>
              <a:cxnLst/>
              <a:rect l="l" t="t" r="r" b="b"/>
              <a:pathLst>
                <a:path w="1002" h="5128" extrusionOk="0">
                  <a:moveTo>
                    <a:pt x="660" y="2635"/>
                  </a:moveTo>
                  <a:cubicBezTo>
                    <a:pt x="660" y="2642"/>
                    <a:pt x="659" y="2648"/>
                    <a:pt x="659" y="2655"/>
                  </a:cubicBezTo>
                  <a:lnTo>
                    <a:pt x="659" y="2655"/>
                  </a:lnTo>
                  <a:cubicBezTo>
                    <a:pt x="660" y="2648"/>
                    <a:pt x="660" y="2642"/>
                    <a:pt x="660" y="2635"/>
                  </a:cubicBezTo>
                  <a:close/>
                  <a:moveTo>
                    <a:pt x="668" y="0"/>
                  </a:moveTo>
                  <a:cubicBezTo>
                    <a:pt x="520" y="0"/>
                    <a:pt x="402" y="110"/>
                    <a:pt x="372" y="257"/>
                  </a:cubicBezTo>
                  <a:cubicBezTo>
                    <a:pt x="210" y="1011"/>
                    <a:pt x="77" y="1768"/>
                    <a:pt x="25" y="2539"/>
                  </a:cubicBezTo>
                  <a:cubicBezTo>
                    <a:pt x="0" y="2935"/>
                    <a:pt x="0" y="3333"/>
                    <a:pt x="32" y="3731"/>
                  </a:cubicBezTo>
                  <a:cubicBezTo>
                    <a:pt x="64" y="4130"/>
                    <a:pt x="144" y="4524"/>
                    <a:pt x="253" y="4910"/>
                  </a:cubicBezTo>
                  <a:cubicBezTo>
                    <a:pt x="276" y="4992"/>
                    <a:pt x="358" y="5064"/>
                    <a:pt x="431" y="5097"/>
                  </a:cubicBezTo>
                  <a:cubicBezTo>
                    <a:pt x="477" y="5117"/>
                    <a:pt x="526" y="5128"/>
                    <a:pt x="574" y="5128"/>
                  </a:cubicBezTo>
                  <a:cubicBezTo>
                    <a:pt x="617" y="5128"/>
                    <a:pt x="659" y="5120"/>
                    <a:pt x="699" y="5103"/>
                  </a:cubicBezTo>
                  <a:cubicBezTo>
                    <a:pt x="783" y="5071"/>
                    <a:pt x="849" y="5007"/>
                    <a:pt x="885" y="4925"/>
                  </a:cubicBezTo>
                  <a:cubicBezTo>
                    <a:pt x="925" y="4834"/>
                    <a:pt x="918" y="4752"/>
                    <a:pt x="892" y="4659"/>
                  </a:cubicBezTo>
                  <a:cubicBezTo>
                    <a:pt x="869" y="4576"/>
                    <a:pt x="846" y="4492"/>
                    <a:pt x="826" y="4409"/>
                  </a:cubicBezTo>
                  <a:lnTo>
                    <a:pt x="826" y="4409"/>
                  </a:lnTo>
                  <a:cubicBezTo>
                    <a:pt x="835" y="4438"/>
                    <a:pt x="841" y="4467"/>
                    <a:pt x="849" y="4495"/>
                  </a:cubicBezTo>
                  <a:cubicBezTo>
                    <a:pt x="707" y="3891"/>
                    <a:pt x="648" y="3277"/>
                    <a:pt x="659" y="2655"/>
                  </a:cubicBezTo>
                  <a:lnTo>
                    <a:pt x="659" y="2655"/>
                  </a:lnTo>
                  <a:cubicBezTo>
                    <a:pt x="659" y="2665"/>
                    <a:pt x="658" y="2676"/>
                    <a:pt x="658" y="2686"/>
                  </a:cubicBezTo>
                  <a:lnTo>
                    <a:pt x="658" y="2686"/>
                  </a:lnTo>
                  <a:cubicBezTo>
                    <a:pt x="682" y="1899"/>
                    <a:pt x="809" y="1120"/>
                    <a:pt x="969" y="350"/>
                  </a:cubicBezTo>
                  <a:cubicBezTo>
                    <a:pt x="1002" y="191"/>
                    <a:pt x="877" y="34"/>
                    <a:pt x="724" y="4"/>
                  </a:cubicBezTo>
                  <a:cubicBezTo>
                    <a:pt x="722" y="5"/>
                    <a:pt x="721" y="5"/>
                    <a:pt x="720" y="5"/>
                  </a:cubicBezTo>
                  <a:cubicBezTo>
                    <a:pt x="719" y="5"/>
                    <a:pt x="718" y="5"/>
                    <a:pt x="717" y="4"/>
                  </a:cubicBezTo>
                  <a:cubicBezTo>
                    <a:pt x="701" y="1"/>
                    <a:pt x="684" y="0"/>
                    <a:pt x="668" y="0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0" name="Google Shape;6690;p16"/>
            <p:cNvSpPr/>
            <p:nvPr/>
          </p:nvSpPr>
          <p:spPr>
            <a:xfrm>
              <a:off x="4742550" y="5368425"/>
              <a:ext cx="13500" cy="99000"/>
            </a:xfrm>
            <a:custGeom>
              <a:avLst/>
              <a:gdLst/>
              <a:ahLst/>
              <a:cxnLst/>
              <a:rect l="l" t="t" r="r" b="b"/>
              <a:pathLst>
                <a:path w="540" h="3960" extrusionOk="0">
                  <a:moveTo>
                    <a:pt x="355" y="1"/>
                  </a:moveTo>
                  <a:cubicBezTo>
                    <a:pt x="275" y="1"/>
                    <a:pt x="202" y="61"/>
                    <a:pt x="189" y="145"/>
                  </a:cubicBezTo>
                  <a:cubicBezTo>
                    <a:pt x="0" y="1359"/>
                    <a:pt x="0" y="2587"/>
                    <a:pt x="32" y="3809"/>
                  </a:cubicBezTo>
                  <a:cubicBezTo>
                    <a:pt x="33" y="3895"/>
                    <a:pt x="121" y="3959"/>
                    <a:pt x="203" y="3959"/>
                  </a:cubicBezTo>
                  <a:cubicBezTo>
                    <a:pt x="209" y="3959"/>
                    <a:pt x="215" y="3959"/>
                    <a:pt x="220" y="3958"/>
                  </a:cubicBezTo>
                  <a:cubicBezTo>
                    <a:pt x="263" y="3954"/>
                    <a:pt x="305" y="3931"/>
                    <a:pt x="334" y="3897"/>
                  </a:cubicBezTo>
                  <a:cubicBezTo>
                    <a:pt x="364" y="3858"/>
                    <a:pt x="371" y="3816"/>
                    <a:pt x="371" y="3769"/>
                  </a:cubicBezTo>
                  <a:cubicBezTo>
                    <a:pt x="360" y="3223"/>
                    <a:pt x="354" y="2680"/>
                    <a:pt x="362" y="2131"/>
                  </a:cubicBezTo>
                  <a:lnTo>
                    <a:pt x="362" y="2131"/>
                  </a:lnTo>
                  <a:lnTo>
                    <a:pt x="362" y="2136"/>
                  </a:lnTo>
                  <a:cubicBezTo>
                    <a:pt x="362" y="2124"/>
                    <a:pt x="364" y="2111"/>
                    <a:pt x="362" y="2101"/>
                  </a:cubicBezTo>
                  <a:lnTo>
                    <a:pt x="362" y="2098"/>
                  </a:lnTo>
                  <a:cubicBezTo>
                    <a:pt x="381" y="1461"/>
                    <a:pt x="426" y="827"/>
                    <a:pt x="526" y="195"/>
                  </a:cubicBezTo>
                  <a:cubicBezTo>
                    <a:pt x="539" y="106"/>
                    <a:pt x="477" y="19"/>
                    <a:pt x="390" y="1"/>
                  </a:cubicBezTo>
                  <a:cubicBezTo>
                    <a:pt x="385" y="3"/>
                    <a:pt x="384" y="3"/>
                    <a:pt x="383" y="3"/>
                  </a:cubicBezTo>
                  <a:cubicBezTo>
                    <a:pt x="373" y="1"/>
                    <a:pt x="364" y="1"/>
                    <a:pt x="355" y="1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1" name="Google Shape;6691;p16"/>
            <p:cNvSpPr/>
            <p:nvPr/>
          </p:nvSpPr>
          <p:spPr>
            <a:xfrm>
              <a:off x="4745275" y="5376000"/>
              <a:ext cx="25125" cy="67575"/>
            </a:xfrm>
            <a:custGeom>
              <a:avLst/>
              <a:gdLst/>
              <a:ahLst/>
              <a:cxnLst/>
              <a:rect l="l" t="t" r="r" b="b"/>
              <a:pathLst>
                <a:path w="1005" h="2703" extrusionOk="0">
                  <a:moveTo>
                    <a:pt x="785" y="1"/>
                  </a:moveTo>
                  <a:cubicBezTo>
                    <a:pt x="745" y="1"/>
                    <a:pt x="704" y="13"/>
                    <a:pt x="671" y="39"/>
                  </a:cubicBezTo>
                  <a:cubicBezTo>
                    <a:pt x="627" y="72"/>
                    <a:pt x="607" y="115"/>
                    <a:pt x="592" y="167"/>
                  </a:cubicBezTo>
                  <a:cubicBezTo>
                    <a:pt x="398" y="934"/>
                    <a:pt x="205" y="1702"/>
                    <a:pt x="25" y="2473"/>
                  </a:cubicBezTo>
                  <a:cubicBezTo>
                    <a:pt x="1" y="2578"/>
                    <a:pt x="88" y="2683"/>
                    <a:pt x="190" y="2700"/>
                  </a:cubicBezTo>
                  <a:cubicBezTo>
                    <a:pt x="201" y="2702"/>
                    <a:pt x="211" y="2703"/>
                    <a:pt x="221" y="2703"/>
                  </a:cubicBezTo>
                  <a:cubicBezTo>
                    <a:pt x="318" y="2703"/>
                    <a:pt x="394" y="2630"/>
                    <a:pt x="417" y="2535"/>
                  </a:cubicBezTo>
                  <a:cubicBezTo>
                    <a:pt x="592" y="1762"/>
                    <a:pt x="782" y="994"/>
                    <a:pt x="977" y="226"/>
                  </a:cubicBezTo>
                  <a:cubicBezTo>
                    <a:pt x="1005" y="126"/>
                    <a:pt x="918" y="24"/>
                    <a:pt x="821" y="4"/>
                  </a:cubicBezTo>
                  <a:cubicBezTo>
                    <a:pt x="819" y="3"/>
                    <a:pt x="818" y="3"/>
                    <a:pt x="814" y="3"/>
                  </a:cubicBezTo>
                  <a:cubicBezTo>
                    <a:pt x="804" y="2"/>
                    <a:pt x="795" y="1"/>
                    <a:pt x="785" y="1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2" name="Google Shape;6692;p16"/>
            <p:cNvSpPr/>
            <p:nvPr/>
          </p:nvSpPr>
          <p:spPr>
            <a:xfrm>
              <a:off x="4743650" y="5328500"/>
              <a:ext cx="129875" cy="147350"/>
            </a:xfrm>
            <a:custGeom>
              <a:avLst/>
              <a:gdLst/>
              <a:ahLst/>
              <a:cxnLst/>
              <a:rect l="l" t="t" r="r" b="b"/>
              <a:pathLst>
                <a:path w="5195" h="5894" extrusionOk="0">
                  <a:moveTo>
                    <a:pt x="4115" y="1357"/>
                  </a:moveTo>
                  <a:lnTo>
                    <a:pt x="4115" y="1357"/>
                  </a:lnTo>
                  <a:cubicBezTo>
                    <a:pt x="4110" y="1363"/>
                    <a:pt x="4107" y="1370"/>
                    <a:pt x="4102" y="1377"/>
                  </a:cubicBezTo>
                  <a:cubicBezTo>
                    <a:pt x="4107" y="1370"/>
                    <a:pt x="4110" y="1364"/>
                    <a:pt x="4115" y="1357"/>
                  </a:cubicBezTo>
                  <a:close/>
                  <a:moveTo>
                    <a:pt x="2141" y="3713"/>
                  </a:moveTo>
                  <a:cubicBezTo>
                    <a:pt x="2137" y="3716"/>
                    <a:pt x="2133" y="3720"/>
                    <a:pt x="2129" y="3724"/>
                  </a:cubicBezTo>
                  <a:lnTo>
                    <a:pt x="2129" y="3724"/>
                  </a:lnTo>
                  <a:cubicBezTo>
                    <a:pt x="2133" y="3720"/>
                    <a:pt x="2137" y="3716"/>
                    <a:pt x="2141" y="3713"/>
                  </a:cubicBezTo>
                  <a:close/>
                  <a:moveTo>
                    <a:pt x="4949" y="0"/>
                  </a:moveTo>
                  <a:cubicBezTo>
                    <a:pt x="4861" y="0"/>
                    <a:pt x="4774" y="49"/>
                    <a:pt x="4738" y="132"/>
                  </a:cubicBezTo>
                  <a:cubicBezTo>
                    <a:pt x="4568" y="559"/>
                    <a:pt x="4354" y="964"/>
                    <a:pt x="4116" y="1356"/>
                  </a:cubicBezTo>
                  <a:cubicBezTo>
                    <a:pt x="3552" y="2248"/>
                    <a:pt x="2853" y="3038"/>
                    <a:pt x="2091" y="3762"/>
                  </a:cubicBezTo>
                  <a:cubicBezTo>
                    <a:pt x="2103" y="3749"/>
                    <a:pt x="2116" y="3736"/>
                    <a:pt x="2129" y="3724"/>
                  </a:cubicBezTo>
                  <a:lnTo>
                    <a:pt x="2129" y="3724"/>
                  </a:lnTo>
                  <a:cubicBezTo>
                    <a:pt x="1826" y="4007"/>
                    <a:pt x="1514" y="4282"/>
                    <a:pt x="1195" y="4547"/>
                  </a:cubicBezTo>
                  <a:cubicBezTo>
                    <a:pt x="857" y="4827"/>
                    <a:pt x="509" y="5092"/>
                    <a:pt x="162" y="5357"/>
                  </a:cubicBezTo>
                  <a:cubicBezTo>
                    <a:pt x="34" y="5458"/>
                    <a:pt x="1" y="5639"/>
                    <a:pt x="97" y="5772"/>
                  </a:cubicBezTo>
                  <a:cubicBezTo>
                    <a:pt x="154" y="5851"/>
                    <a:pt x="247" y="5893"/>
                    <a:pt x="339" y="5893"/>
                  </a:cubicBezTo>
                  <a:cubicBezTo>
                    <a:pt x="400" y="5893"/>
                    <a:pt x="460" y="5875"/>
                    <a:pt x="511" y="5837"/>
                  </a:cubicBezTo>
                  <a:cubicBezTo>
                    <a:pt x="993" y="5471"/>
                    <a:pt x="1455" y="5076"/>
                    <a:pt x="1906" y="4672"/>
                  </a:cubicBezTo>
                  <a:cubicBezTo>
                    <a:pt x="2361" y="4260"/>
                    <a:pt x="2802" y="3828"/>
                    <a:pt x="3213" y="3374"/>
                  </a:cubicBezTo>
                  <a:cubicBezTo>
                    <a:pt x="3625" y="2916"/>
                    <a:pt x="4004" y="2432"/>
                    <a:pt x="4340" y="1914"/>
                  </a:cubicBezTo>
                  <a:cubicBezTo>
                    <a:pt x="4665" y="1412"/>
                    <a:pt x="4935" y="880"/>
                    <a:pt x="5150" y="320"/>
                  </a:cubicBezTo>
                  <a:cubicBezTo>
                    <a:pt x="5195" y="205"/>
                    <a:pt x="5153" y="73"/>
                    <a:pt x="5038" y="20"/>
                  </a:cubicBezTo>
                  <a:cubicBezTo>
                    <a:pt x="5022" y="13"/>
                    <a:pt x="5006" y="7"/>
                    <a:pt x="4991" y="4"/>
                  </a:cubicBezTo>
                  <a:cubicBezTo>
                    <a:pt x="4977" y="2"/>
                    <a:pt x="4963" y="0"/>
                    <a:pt x="4949" y="0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3" name="Google Shape;6693;p16"/>
            <p:cNvSpPr/>
            <p:nvPr/>
          </p:nvSpPr>
          <p:spPr>
            <a:xfrm>
              <a:off x="4731250" y="5375875"/>
              <a:ext cx="87725" cy="85900"/>
            </a:xfrm>
            <a:custGeom>
              <a:avLst/>
              <a:gdLst/>
              <a:ahLst/>
              <a:cxnLst/>
              <a:rect l="l" t="t" r="r" b="b"/>
              <a:pathLst>
                <a:path w="3509" h="3436" extrusionOk="0">
                  <a:moveTo>
                    <a:pt x="3230" y="1"/>
                  </a:moveTo>
                  <a:cubicBezTo>
                    <a:pt x="3222" y="1"/>
                    <a:pt x="3213" y="1"/>
                    <a:pt x="3204" y="2"/>
                  </a:cubicBezTo>
                  <a:cubicBezTo>
                    <a:pt x="3141" y="9"/>
                    <a:pt x="3061" y="45"/>
                    <a:pt x="3025" y="101"/>
                  </a:cubicBezTo>
                  <a:cubicBezTo>
                    <a:pt x="2640" y="723"/>
                    <a:pt x="2176" y="1281"/>
                    <a:pt x="1647" y="1786"/>
                  </a:cubicBezTo>
                  <a:cubicBezTo>
                    <a:pt x="1185" y="2214"/>
                    <a:pt x="682" y="2595"/>
                    <a:pt x="145" y="2929"/>
                  </a:cubicBezTo>
                  <a:cubicBezTo>
                    <a:pt x="17" y="3010"/>
                    <a:pt x="0" y="3202"/>
                    <a:pt x="83" y="3320"/>
                  </a:cubicBezTo>
                  <a:cubicBezTo>
                    <a:pt x="126" y="3380"/>
                    <a:pt x="194" y="3419"/>
                    <a:pt x="267" y="3432"/>
                  </a:cubicBezTo>
                  <a:cubicBezTo>
                    <a:pt x="281" y="3434"/>
                    <a:pt x="294" y="3435"/>
                    <a:pt x="307" y="3435"/>
                  </a:cubicBezTo>
                  <a:cubicBezTo>
                    <a:pt x="367" y="3435"/>
                    <a:pt x="421" y="3414"/>
                    <a:pt x="475" y="3382"/>
                  </a:cubicBezTo>
                  <a:cubicBezTo>
                    <a:pt x="1073" y="3011"/>
                    <a:pt x="1620" y="2576"/>
                    <a:pt x="2129" y="2086"/>
                  </a:cubicBezTo>
                  <a:cubicBezTo>
                    <a:pt x="2654" y="1581"/>
                    <a:pt x="3100" y="1002"/>
                    <a:pt x="3483" y="383"/>
                  </a:cubicBezTo>
                  <a:cubicBezTo>
                    <a:pt x="3502" y="338"/>
                    <a:pt x="3509" y="291"/>
                    <a:pt x="3506" y="242"/>
                  </a:cubicBezTo>
                  <a:cubicBezTo>
                    <a:pt x="3497" y="172"/>
                    <a:pt x="3462" y="107"/>
                    <a:pt x="3407" y="64"/>
                  </a:cubicBezTo>
                  <a:cubicBezTo>
                    <a:pt x="3372" y="35"/>
                    <a:pt x="3329" y="15"/>
                    <a:pt x="3286" y="8"/>
                  </a:cubicBezTo>
                  <a:cubicBezTo>
                    <a:pt x="3267" y="3"/>
                    <a:pt x="3248" y="1"/>
                    <a:pt x="3230" y="1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4" name="Google Shape;6694;p16"/>
            <p:cNvSpPr/>
            <p:nvPr/>
          </p:nvSpPr>
          <p:spPr>
            <a:xfrm>
              <a:off x="4755050" y="5336550"/>
              <a:ext cx="141025" cy="142550"/>
            </a:xfrm>
            <a:custGeom>
              <a:avLst/>
              <a:gdLst/>
              <a:ahLst/>
              <a:cxnLst/>
              <a:rect l="l" t="t" r="r" b="b"/>
              <a:pathLst>
                <a:path w="5641" h="5702" extrusionOk="0">
                  <a:moveTo>
                    <a:pt x="4760" y="813"/>
                  </a:moveTo>
                  <a:lnTo>
                    <a:pt x="4760" y="813"/>
                  </a:lnTo>
                  <a:cubicBezTo>
                    <a:pt x="4752" y="827"/>
                    <a:pt x="4744" y="841"/>
                    <a:pt x="4736" y="856"/>
                  </a:cubicBezTo>
                  <a:cubicBezTo>
                    <a:pt x="4743" y="840"/>
                    <a:pt x="4752" y="825"/>
                    <a:pt x="4760" y="813"/>
                  </a:cubicBezTo>
                  <a:close/>
                  <a:moveTo>
                    <a:pt x="5354" y="1"/>
                  </a:moveTo>
                  <a:cubicBezTo>
                    <a:pt x="5260" y="1"/>
                    <a:pt x="5171" y="56"/>
                    <a:pt x="5128" y="145"/>
                  </a:cubicBezTo>
                  <a:cubicBezTo>
                    <a:pt x="5013" y="373"/>
                    <a:pt x="4891" y="594"/>
                    <a:pt x="4760" y="811"/>
                  </a:cubicBezTo>
                  <a:cubicBezTo>
                    <a:pt x="4245" y="1636"/>
                    <a:pt x="3605" y="2372"/>
                    <a:pt x="2904" y="3046"/>
                  </a:cubicBezTo>
                  <a:lnTo>
                    <a:pt x="2912" y="3039"/>
                  </a:lnTo>
                  <a:lnTo>
                    <a:pt x="2912" y="3039"/>
                  </a:lnTo>
                  <a:cubicBezTo>
                    <a:pt x="2066" y="3834"/>
                    <a:pt x="1135" y="4530"/>
                    <a:pt x="161" y="5154"/>
                  </a:cubicBezTo>
                  <a:cubicBezTo>
                    <a:pt x="19" y="5243"/>
                    <a:pt x="0" y="5452"/>
                    <a:pt x="92" y="5580"/>
                  </a:cubicBezTo>
                  <a:cubicBezTo>
                    <a:pt x="153" y="5661"/>
                    <a:pt x="243" y="5702"/>
                    <a:pt x="336" y="5702"/>
                  </a:cubicBezTo>
                  <a:cubicBezTo>
                    <a:pt x="399" y="5702"/>
                    <a:pt x="464" y="5683"/>
                    <a:pt x="520" y="5646"/>
                  </a:cubicBezTo>
                  <a:cubicBezTo>
                    <a:pt x="1554" y="4965"/>
                    <a:pt x="2528" y="4194"/>
                    <a:pt x="3410" y="3323"/>
                  </a:cubicBezTo>
                  <a:cubicBezTo>
                    <a:pt x="4288" y="2456"/>
                    <a:pt x="5042" y="1460"/>
                    <a:pt x="5580" y="350"/>
                  </a:cubicBezTo>
                  <a:cubicBezTo>
                    <a:pt x="5641" y="229"/>
                    <a:pt x="5579" y="77"/>
                    <a:pt x="5457" y="23"/>
                  </a:cubicBezTo>
                  <a:cubicBezTo>
                    <a:pt x="5440" y="14"/>
                    <a:pt x="5419" y="8"/>
                    <a:pt x="5401" y="5"/>
                  </a:cubicBezTo>
                  <a:cubicBezTo>
                    <a:pt x="5385" y="2"/>
                    <a:pt x="5370" y="1"/>
                    <a:pt x="5354" y="1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5" name="Google Shape;6695;p16"/>
            <p:cNvSpPr/>
            <p:nvPr/>
          </p:nvSpPr>
          <p:spPr>
            <a:xfrm>
              <a:off x="4666850" y="5392250"/>
              <a:ext cx="648200" cy="373950"/>
            </a:xfrm>
            <a:custGeom>
              <a:avLst/>
              <a:gdLst/>
              <a:ahLst/>
              <a:cxnLst/>
              <a:rect l="l" t="t" r="r" b="b"/>
              <a:pathLst>
                <a:path w="25928" h="14958" extrusionOk="0">
                  <a:moveTo>
                    <a:pt x="10542" y="1"/>
                  </a:moveTo>
                  <a:cubicBezTo>
                    <a:pt x="10275" y="1"/>
                    <a:pt x="10005" y="49"/>
                    <a:pt x="9740" y="94"/>
                  </a:cubicBezTo>
                  <a:cubicBezTo>
                    <a:pt x="9453" y="143"/>
                    <a:pt x="9194" y="197"/>
                    <a:pt x="8939" y="252"/>
                  </a:cubicBezTo>
                  <a:cubicBezTo>
                    <a:pt x="8792" y="284"/>
                    <a:pt x="8647" y="315"/>
                    <a:pt x="8502" y="344"/>
                  </a:cubicBezTo>
                  <a:cubicBezTo>
                    <a:pt x="8021" y="439"/>
                    <a:pt x="7583" y="495"/>
                    <a:pt x="7161" y="516"/>
                  </a:cubicBezTo>
                  <a:lnTo>
                    <a:pt x="7165" y="515"/>
                  </a:lnTo>
                  <a:lnTo>
                    <a:pt x="7165" y="515"/>
                  </a:lnTo>
                  <a:cubicBezTo>
                    <a:pt x="7072" y="518"/>
                    <a:pt x="6978" y="518"/>
                    <a:pt x="6882" y="521"/>
                  </a:cubicBezTo>
                  <a:cubicBezTo>
                    <a:pt x="6493" y="524"/>
                    <a:pt x="6089" y="528"/>
                    <a:pt x="5707" y="626"/>
                  </a:cubicBezTo>
                  <a:cubicBezTo>
                    <a:pt x="5125" y="775"/>
                    <a:pt x="4663" y="1164"/>
                    <a:pt x="4330" y="1486"/>
                  </a:cubicBezTo>
                  <a:cubicBezTo>
                    <a:pt x="3538" y="2244"/>
                    <a:pt x="3030" y="3238"/>
                    <a:pt x="2537" y="4199"/>
                  </a:cubicBezTo>
                  <a:lnTo>
                    <a:pt x="2451" y="4370"/>
                  </a:lnTo>
                  <a:cubicBezTo>
                    <a:pt x="1960" y="5326"/>
                    <a:pt x="1506" y="6167"/>
                    <a:pt x="857" y="6886"/>
                  </a:cubicBezTo>
                  <a:cubicBezTo>
                    <a:pt x="611" y="7152"/>
                    <a:pt x="338" y="7389"/>
                    <a:pt x="50" y="7590"/>
                  </a:cubicBezTo>
                  <a:cubicBezTo>
                    <a:pt x="27" y="7609"/>
                    <a:pt x="9" y="7635"/>
                    <a:pt x="6" y="7668"/>
                  </a:cubicBezTo>
                  <a:cubicBezTo>
                    <a:pt x="1" y="7704"/>
                    <a:pt x="12" y="7742"/>
                    <a:pt x="34" y="7770"/>
                  </a:cubicBezTo>
                  <a:cubicBezTo>
                    <a:pt x="55" y="7793"/>
                    <a:pt x="78" y="7807"/>
                    <a:pt x="106" y="7813"/>
                  </a:cubicBezTo>
                  <a:cubicBezTo>
                    <a:pt x="114" y="7814"/>
                    <a:pt x="122" y="7815"/>
                    <a:pt x="130" y="7815"/>
                  </a:cubicBezTo>
                  <a:cubicBezTo>
                    <a:pt x="159" y="7815"/>
                    <a:pt x="189" y="7805"/>
                    <a:pt x="215" y="7788"/>
                  </a:cubicBezTo>
                  <a:cubicBezTo>
                    <a:pt x="647" y="7484"/>
                    <a:pt x="1041" y="7102"/>
                    <a:pt x="1417" y="6618"/>
                  </a:cubicBezTo>
                  <a:cubicBezTo>
                    <a:pt x="1803" y="6125"/>
                    <a:pt x="2121" y="5572"/>
                    <a:pt x="2391" y="5091"/>
                  </a:cubicBezTo>
                  <a:lnTo>
                    <a:pt x="2598" y="4715"/>
                  </a:lnTo>
                  <a:lnTo>
                    <a:pt x="2764" y="4409"/>
                  </a:lnTo>
                  <a:lnTo>
                    <a:pt x="2764" y="4409"/>
                  </a:lnTo>
                  <a:cubicBezTo>
                    <a:pt x="2714" y="4581"/>
                    <a:pt x="2679" y="4761"/>
                    <a:pt x="2655" y="4939"/>
                  </a:cubicBezTo>
                  <a:cubicBezTo>
                    <a:pt x="2573" y="5451"/>
                    <a:pt x="2562" y="6022"/>
                    <a:pt x="2612" y="6677"/>
                  </a:cubicBezTo>
                  <a:cubicBezTo>
                    <a:pt x="2652" y="7221"/>
                    <a:pt x="2770" y="7790"/>
                    <a:pt x="2961" y="8415"/>
                  </a:cubicBezTo>
                  <a:cubicBezTo>
                    <a:pt x="3133" y="8969"/>
                    <a:pt x="3360" y="9500"/>
                    <a:pt x="3633" y="9997"/>
                  </a:cubicBezTo>
                  <a:cubicBezTo>
                    <a:pt x="3919" y="10513"/>
                    <a:pt x="4251" y="10984"/>
                    <a:pt x="4620" y="11396"/>
                  </a:cubicBezTo>
                  <a:cubicBezTo>
                    <a:pt x="4818" y="11617"/>
                    <a:pt x="5036" y="11820"/>
                    <a:pt x="5245" y="12007"/>
                  </a:cubicBezTo>
                  <a:cubicBezTo>
                    <a:pt x="5472" y="12215"/>
                    <a:pt x="5707" y="12413"/>
                    <a:pt x="5946" y="12594"/>
                  </a:cubicBezTo>
                  <a:cubicBezTo>
                    <a:pt x="6372" y="12926"/>
                    <a:pt x="6858" y="13240"/>
                    <a:pt x="7389" y="13529"/>
                  </a:cubicBezTo>
                  <a:cubicBezTo>
                    <a:pt x="7905" y="13806"/>
                    <a:pt x="8443" y="14048"/>
                    <a:pt x="8991" y="14247"/>
                  </a:cubicBezTo>
                  <a:cubicBezTo>
                    <a:pt x="9482" y="14425"/>
                    <a:pt x="10033" y="14576"/>
                    <a:pt x="10672" y="14711"/>
                  </a:cubicBezTo>
                  <a:lnTo>
                    <a:pt x="10866" y="14750"/>
                  </a:lnTo>
                  <a:cubicBezTo>
                    <a:pt x="11591" y="14889"/>
                    <a:pt x="12361" y="14957"/>
                    <a:pt x="13165" y="14957"/>
                  </a:cubicBezTo>
                  <a:cubicBezTo>
                    <a:pt x="13468" y="14957"/>
                    <a:pt x="13776" y="14947"/>
                    <a:pt x="14088" y="14928"/>
                  </a:cubicBezTo>
                  <a:cubicBezTo>
                    <a:pt x="16383" y="14785"/>
                    <a:pt x="18598" y="14019"/>
                    <a:pt x="20494" y="12718"/>
                  </a:cubicBezTo>
                  <a:cubicBezTo>
                    <a:pt x="20520" y="12698"/>
                    <a:pt x="20548" y="12680"/>
                    <a:pt x="20576" y="12660"/>
                  </a:cubicBezTo>
                  <a:lnTo>
                    <a:pt x="20567" y="12660"/>
                  </a:lnTo>
                  <a:cubicBezTo>
                    <a:pt x="20745" y="12538"/>
                    <a:pt x="20920" y="12409"/>
                    <a:pt x="21094" y="12277"/>
                  </a:cubicBezTo>
                  <a:cubicBezTo>
                    <a:pt x="21331" y="12090"/>
                    <a:pt x="21565" y="11892"/>
                    <a:pt x="21789" y="11685"/>
                  </a:cubicBezTo>
                  <a:cubicBezTo>
                    <a:pt x="21934" y="11554"/>
                    <a:pt x="22081" y="11422"/>
                    <a:pt x="22225" y="11290"/>
                  </a:cubicBezTo>
                  <a:cubicBezTo>
                    <a:pt x="22279" y="11237"/>
                    <a:pt x="22334" y="11181"/>
                    <a:pt x="22387" y="11125"/>
                  </a:cubicBezTo>
                  <a:lnTo>
                    <a:pt x="22746" y="10793"/>
                  </a:lnTo>
                  <a:cubicBezTo>
                    <a:pt x="23445" y="10145"/>
                    <a:pt x="24247" y="9358"/>
                    <a:pt x="24889" y="8465"/>
                  </a:cubicBezTo>
                  <a:cubicBezTo>
                    <a:pt x="24965" y="8357"/>
                    <a:pt x="25040" y="8249"/>
                    <a:pt x="25109" y="8140"/>
                  </a:cubicBezTo>
                  <a:cubicBezTo>
                    <a:pt x="25119" y="8130"/>
                    <a:pt x="25127" y="8123"/>
                    <a:pt x="25136" y="8114"/>
                  </a:cubicBezTo>
                  <a:cubicBezTo>
                    <a:pt x="25673" y="7278"/>
                    <a:pt x="25927" y="6506"/>
                    <a:pt x="25919" y="5770"/>
                  </a:cubicBezTo>
                  <a:cubicBezTo>
                    <a:pt x="25910" y="5292"/>
                    <a:pt x="25777" y="4818"/>
                    <a:pt x="25532" y="4394"/>
                  </a:cubicBezTo>
                  <a:cubicBezTo>
                    <a:pt x="25463" y="4272"/>
                    <a:pt x="25384" y="4154"/>
                    <a:pt x="25300" y="4042"/>
                  </a:cubicBezTo>
                  <a:cubicBezTo>
                    <a:pt x="25212" y="3926"/>
                    <a:pt x="25101" y="3828"/>
                    <a:pt x="24998" y="3732"/>
                  </a:cubicBezTo>
                  <a:cubicBezTo>
                    <a:pt x="24778" y="3534"/>
                    <a:pt x="24515" y="3390"/>
                    <a:pt x="24174" y="3274"/>
                  </a:cubicBezTo>
                  <a:cubicBezTo>
                    <a:pt x="24031" y="3224"/>
                    <a:pt x="23876" y="3185"/>
                    <a:pt x="23700" y="3151"/>
                  </a:cubicBezTo>
                  <a:cubicBezTo>
                    <a:pt x="23481" y="3109"/>
                    <a:pt x="23260" y="3082"/>
                    <a:pt x="23040" y="3059"/>
                  </a:cubicBezTo>
                  <a:lnTo>
                    <a:pt x="22824" y="3034"/>
                  </a:lnTo>
                  <a:cubicBezTo>
                    <a:pt x="22520" y="3001"/>
                    <a:pt x="22206" y="2967"/>
                    <a:pt x="21901" y="2908"/>
                  </a:cubicBezTo>
                  <a:lnTo>
                    <a:pt x="21822" y="2893"/>
                  </a:lnTo>
                  <a:cubicBezTo>
                    <a:pt x="21535" y="2826"/>
                    <a:pt x="21287" y="2741"/>
                    <a:pt x="21070" y="2639"/>
                  </a:cubicBezTo>
                  <a:cubicBezTo>
                    <a:pt x="20882" y="2534"/>
                    <a:pt x="20704" y="2407"/>
                    <a:pt x="20527" y="2247"/>
                  </a:cubicBezTo>
                  <a:cubicBezTo>
                    <a:pt x="20439" y="2162"/>
                    <a:pt x="20350" y="2075"/>
                    <a:pt x="20261" y="1987"/>
                  </a:cubicBezTo>
                  <a:cubicBezTo>
                    <a:pt x="20158" y="1882"/>
                    <a:pt x="20051" y="1779"/>
                    <a:pt x="19942" y="1678"/>
                  </a:cubicBezTo>
                  <a:cubicBezTo>
                    <a:pt x="19626" y="1387"/>
                    <a:pt x="19363" y="1189"/>
                    <a:pt x="19083" y="1032"/>
                  </a:cubicBezTo>
                  <a:cubicBezTo>
                    <a:pt x="18605" y="762"/>
                    <a:pt x="18046" y="567"/>
                    <a:pt x="17423" y="449"/>
                  </a:cubicBezTo>
                  <a:cubicBezTo>
                    <a:pt x="17222" y="413"/>
                    <a:pt x="17021" y="381"/>
                    <a:pt x="16821" y="363"/>
                  </a:cubicBezTo>
                  <a:cubicBezTo>
                    <a:pt x="16641" y="344"/>
                    <a:pt x="16458" y="334"/>
                    <a:pt x="16273" y="334"/>
                  </a:cubicBezTo>
                  <a:cubicBezTo>
                    <a:pt x="16080" y="334"/>
                    <a:pt x="15886" y="344"/>
                    <a:pt x="15691" y="366"/>
                  </a:cubicBezTo>
                  <a:cubicBezTo>
                    <a:pt x="15539" y="381"/>
                    <a:pt x="15376" y="410"/>
                    <a:pt x="15184" y="459"/>
                  </a:cubicBezTo>
                  <a:cubicBezTo>
                    <a:pt x="14997" y="508"/>
                    <a:pt x="14842" y="575"/>
                    <a:pt x="14685" y="674"/>
                  </a:cubicBezTo>
                  <a:cubicBezTo>
                    <a:pt x="14313" y="911"/>
                    <a:pt x="14045" y="1262"/>
                    <a:pt x="13783" y="1602"/>
                  </a:cubicBezTo>
                  <a:cubicBezTo>
                    <a:pt x="13671" y="1750"/>
                    <a:pt x="13559" y="1897"/>
                    <a:pt x="13437" y="2035"/>
                  </a:cubicBezTo>
                  <a:cubicBezTo>
                    <a:pt x="13364" y="2114"/>
                    <a:pt x="13285" y="2184"/>
                    <a:pt x="13205" y="2244"/>
                  </a:cubicBezTo>
                  <a:cubicBezTo>
                    <a:pt x="13173" y="2263"/>
                    <a:pt x="13140" y="2280"/>
                    <a:pt x="13104" y="2294"/>
                  </a:cubicBezTo>
                  <a:cubicBezTo>
                    <a:pt x="13062" y="2303"/>
                    <a:pt x="13021" y="2312"/>
                    <a:pt x="12978" y="2313"/>
                  </a:cubicBezTo>
                  <a:cubicBezTo>
                    <a:pt x="12950" y="2312"/>
                    <a:pt x="12920" y="2310"/>
                    <a:pt x="12890" y="2306"/>
                  </a:cubicBezTo>
                  <a:cubicBezTo>
                    <a:pt x="12869" y="2302"/>
                    <a:pt x="12850" y="2294"/>
                    <a:pt x="12828" y="2283"/>
                  </a:cubicBezTo>
                  <a:cubicBezTo>
                    <a:pt x="12804" y="2269"/>
                    <a:pt x="12782" y="2253"/>
                    <a:pt x="12761" y="2234"/>
                  </a:cubicBezTo>
                  <a:cubicBezTo>
                    <a:pt x="12718" y="2191"/>
                    <a:pt x="12682" y="2144"/>
                    <a:pt x="12646" y="2093"/>
                  </a:cubicBezTo>
                  <a:cubicBezTo>
                    <a:pt x="12537" y="1907"/>
                    <a:pt x="12452" y="1703"/>
                    <a:pt x="12373" y="1505"/>
                  </a:cubicBezTo>
                  <a:cubicBezTo>
                    <a:pt x="12326" y="1385"/>
                    <a:pt x="12280" y="1269"/>
                    <a:pt x="12225" y="1155"/>
                  </a:cubicBezTo>
                  <a:cubicBezTo>
                    <a:pt x="12020" y="712"/>
                    <a:pt x="11763" y="407"/>
                    <a:pt x="11445" y="223"/>
                  </a:cubicBezTo>
                  <a:cubicBezTo>
                    <a:pt x="11291" y="136"/>
                    <a:pt x="11122" y="75"/>
                    <a:pt x="10925" y="37"/>
                  </a:cubicBezTo>
                  <a:cubicBezTo>
                    <a:pt x="10878" y="28"/>
                    <a:pt x="10830" y="21"/>
                    <a:pt x="10780" y="15"/>
                  </a:cubicBezTo>
                  <a:cubicBezTo>
                    <a:pt x="10701" y="5"/>
                    <a:pt x="10622" y="1"/>
                    <a:pt x="10542" y="1"/>
                  </a:cubicBezTo>
                  <a:close/>
                </a:path>
              </a:pathLst>
            </a:custGeom>
            <a:solidFill>
              <a:srgbClr val="EC6A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6" name="Google Shape;6696;p16"/>
            <p:cNvSpPr/>
            <p:nvPr/>
          </p:nvSpPr>
          <p:spPr>
            <a:xfrm>
              <a:off x="4181900" y="4864950"/>
              <a:ext cx="548925" cy="578800"/>
            </a:xfrm>
            <a:custGeom>
              <a:avLst/>
              <a:gdLst/>
              <a:ahLst/>
              <a:cxnLst/>
              <a:rect l="l" t="t" r="r" b="b"/>
              <a:pathLst>
                <a:path w="21957" h="23152" extrusionOk="0">
                  <a:moveTo>
                    <a:pt x="5705" y="1"/>
                  </a:moveTo>
                  <a:cubicBezTo>
                    <a:pt x="5475" y="1"/>
                    <a:pt x="5233" y="25"/>
                    <a:pt x="4944" y="75"/>
                  </a:cubicBezTo>
                  <a:cubicBezTo>
                    <a:pt x="4794" y="98"/>
                    <a:pt x="4649" y="136"/>
                    <a:pt x="4503" y="172"/>
                  </a:cubicBezTo>
                  <a:cubicBezTo>
                    <a:pt x="4366" y="205"/>
                    <a:pt x="4231" y="241"/>
                    <a:pt x="4101" y="294"/>
                  </a:cubicBezTo>
                  <a:cubicBezTo>
                    <a:pt x="3867" y="389"/>
                    <a:pt x="3673" y="551"/>
                    <a:pt x="3486" y="707"/>
                  </a:cubicBezTo>
                  <a:cubicBezTo>
                    <a:pt x="3345" y="825"/>
                    <a:pt x="3197" y="949"/>
                    <a:pt x="3034" y="1041"/>
                  </a:cubicBezTo>
                  <a:cubicBezTo>
                    <a:pt x="2976" y="1066"/>
                    <a:pt x="2923" y="1088"/>
                    <a:pt x="2864" y="1104"/>
                  </a:cubicBezTo>
                  <a:cubicBezTo>
                    <a:pt x="2845" y="1107"/>
                    <a:pt x="2825" y="1107"/>
                    <a:pt x="2808" y="1107"/>
                  </a:cubicBezTo>
                  <a:lnTo>
                    <a:pt x="2751" y="1098"/>
                  </a:lnTo>
                  <a:cubicBezTo>
                    <a:pt x="2720" y="1092"/>
                    <a:pt x="2687" y="1085"/>
                    <a:pt x="2657" y="1077"/>
                  </a:cubicBezTo>
                  <a:cubicBezTo>
                    <a:pt x="2555" y="1038"/>
                    <a:pt x="2452" y="990"/>
                    <a:pt x="2351" y="946"/>
                  </a:cubicBezTo>
                  <a:cubicBezTo>
                    <a:pt x="2236" y="894"/>
                    <a:pt x="2119" y="848"/>
                    <a:pt x="1998" y="811"/>
                  </a:cubicBezTo>
                  <a:cubicBezTo>
                    <a:pt x="1969" y="802"/>
                    <a:pt x="1939" y="795"/>
                    <a:pt x="1909" y="788"/>
                  </a:cubicBezTo>
                  <a:cubicBezTo>
                    <a:pt x="1851" y="778"/>
                    <a:pt x="1789" y="772"/>
                    <a:pt x="1723" y="772"/>
                  </a:cubicBezTo>
                  <a:cubicBezTo>
                    <a:pt x="1695" y="772"/>
                    <a:pt x="1667" y="773"/>
                    <a:pt x="1637" y="775"/>
                  </a:cubicBezTo>
                  <a:cubicBezTo>
                    <a:pt x="1518" y="782"/>
                    <a:pt x="1393" y="829"/>
                    <a:pt x="1243" y="920"/>
                  </a:cubicBezTo>
                  <a:cubicBezTo>
                    <a:pt x="962" y="1091"/>
                    <a:pt x="713" y="1332"/>
                    <a:pt x="520" y="1617"/>
                  </a:cubicBezTo>
                  <a:cubicBezTo>
                    <a:pt x="165" y="2147"/>
                    <a:pt x="0" y="2814"/>
                    <a:pt x="16" y="3656"/>
                  </a:cubicBezTo>
                  <a:cubicBezTo>
                    <a:pt x="23" y="4152"/>
                    <a:pt x="95" y="4689"/>
                    <a:pt x="239" y="5299"/>
                  </a:cubicBezTo>
                  <a:cubicBezTo>
                    <a:pt x="114" y="5315"/>
                    <a:pt x="23" y="5430"/>
                    <a:pt x="20" y="5581"/>
                  </a:cubicBezTo>
                  <a:cubicBezTo>
                    <a:pt x="17" y="5958"/>
                    <a:pt x="30" y="6310"/>
                    <a:pt x="59" y="6655"/>
                  </a:cubicBezTo>
                  <a:cubicBezTo>
                    <a:pt x="88" y="7003"/>
                    <a:pt x="122" y="7347"/>
                    <a:pt x="165" y="7694"/>
                  </a:cubicBezTo>
                  <a:cubicBezTo>
                    <a:pt x="236" y="8257"/>
                    <a:pt x="343" y="8848"/>
                    <a:pt x="509" y="9556"/>
                  </a:cubicBezTo>
                  <a:cubicBezTo>
                    <a:pt x="789" y="10750"/>
                    <a:pt x="1221" y="11984"/>
                    <a:pt x="1794" y="13223"/>
                  </a:cubicBezTo>
                  <a:cubicBezTo>
                    <a:pt x="2907" y="15639"/>
                    <a:pt x="4474" y="17851"/>
                    <a:pt x="6327" y="19625"/>
                  </a:cubicBezTo>
                  <a:cubicBezTo>
                    <a:pt x="6785" y="20063"/>
                    <a:pt x="7266" y="20474"/>
                    <a:pt x="7759" y="20849"/>
                  </a:cubicBezTo>
                  <a:cubicBezTo>
                    <a:pt x="8157" y="21154"/>
                    <a:pt x="8526" y="21406"/>
                    <a:pt x="8891" y="21614"/>
                  </a:cubicBezTo>
                  <a:cubicBezTo>
                    <a:pt x="9550" y="21990"/>
                    <a:pt x="10297" y="22299"/>
                    <a:pt x="11241" y="22585"/>
                  </a:cubicBezTo>
                  <a:cubicBezTo>
                    <a:pt x="11669" y="22714"/>
                    <a:pt x="12114" y="22822"/>
                    <a:pt x="12563" y="22908"/>
                  </a:cubicBezTo>
                  <a:cubicBezTo>
                    <a:pt x="13009" y="22993"/>
                    <a:pt x="13468" y="23058"/>
                    <a:pt x="13928" y="23099"/>
                  </a:cubicBezTo>
                  <a:cubicBezTo>
                    <a:pt x="14322" y="23134"/>
                    <a:pt x="14708" y="23151"/>
                    <a:pt x="15084" y="23151"/>
                  </a:cubicBezTo>
                  <a:cubicBezTo>
                    <a:pt x="15662" y="23151"/>
                    <a:pt x="16215" y="23110"/>
                    <a:pt x="16740" y="23027"/>
                  </a:cubicBezTo>
                  <a:cubicBezTo>
                    <a:pt x="17213" y="22953"/>
                    <a:pt x="17667" y="22848"/>
                    <a:pt x="18090" y="22707"/>
                  </a:cubicBezTo>
                  <a:cubicBezTo>
                    <a:pt x="18494" y="22578"/>
                    <a:pt x="18896" y="22403"/>
                    <a:pt x="19318" y="22169"/>
                  </a:cubicBezTo>
                  <a:cubicBezTo>
                    <a:pt x="19676" y="21972"/>
                    <a:pt x="20021" y="21720"/>
                    <a:pt x="20375" y="21400"/>
                  </a:cubicBezTo>
                  <a:cubicBezTo>
                    <a:pt x="20674" y="21133"/>
                    <a:pt x="20941" y="20811"/>
                    <a:pt x="21220" y="20386"/>
                  </a:cubicBezTo>
                  <a:cubicBezTo>
                    <a:pt x="21447" y="20036"/>
                    <a:pt x="21634" y="19618"/>
                    <a:pt x="21792" y="19105"/>
                  </a:cubicBezTo>
                  <a:cubicBezTo>
                    <a:pt x="21912" y="18716"/>
                    <a:pt x="21957" y="18312"/>
                    <a:pt x="21924" y="17937"/>
                  </a:cubicBezTo>
                  <a:cubicBezTo>
                    <a:pt x="21892" y="17600"/>
                    <a:pt x="21780" y="17265"/>
                    <a:pt x="21589" y="16942"/>
                  </a:cubicBezTo>
                  <a:cubicBezTo>
                    <a:pt x="21440" y="16689"/>
                    <a:pt x="21217" y="16442"/>
                    <a:pt x="20928" y="16208"/>
                  </a:cubicBezTo>
                  <a:cubicBezTo>
                    <a:pt x="20637" y="15969"/>
                    <a:pt x="20288" y="15753"/>
                    <a:pt x="19830" y="15526"/>
                  </a:cubicBezTo>
                  <a:cubicBezTo>
                    <a:pt x="19427" y="15325"/>
                    <a:pt x="19017" y="15158"/>
                    <a:pt x="18596" y="14993"/>
                  </a:cubicBezTo>
                  <a:lnTo>
                    <a:pt x="18316" y="14881"/>
                  </a:lnTo>
                  <a:cubicBezTo>
                    <a:pt x="17993" y="14754"/>
                    <a:pt x="17669" y="14625"/>
                    <a:pt x="17351" y="14486"/>
                  </a:cubicBezTo>
                  <a:cubicBezTo>
                    <a:pt x="17065" y="14361"/>
                    <a:pt x="16691" y="14188"/>
                    <a:pt x="16348" y="13969"/>
                  </a:cubicBezTo>
                  <a:cubicBezTo>
                    <a:pt x="16151" y="13835"/>
                    <a:pt x="15989" y="13702"/>
                    <a:pt x="15854" y="13559"/>
                  </a:cubicBezTo>
                  <a:cubicBezTo>
                    <a:pt x="15674" y="13348"/>
                    <a:pt x="15515" y="13107"/>
                    <a:pt x="15370" y="12825"/>
                  </a:cubicBezTo>
                  <a:cubicBezTo>
                    <a:pt x="15149" y="12367"/>
                    <a:pt x="14978" y="11846"/>
                    <a:pt x="14833" y="11179"/>
                  </a:cubicBezTo>
                  <a:cubicBezTo>
                    <a:pt x="14755" y="10805"/>
                    <a:pt x="14692" y="10427"/>
                    <a:pt x="14624" y="10048"/>
                  </a:cubicBezTo>
                  <a:cubicBezTo>
                    <a:pt x="14500" y="9312"/>
                    <a:pt x="14367" y="8551"/>
                    <a:pt x="14136" y="7827"/>
                  </a:cubicBezTo>
                  <a:cubicBezTo>
                    <a:pt x="14050" y="7556"/>
                    <a:pt x="13939" y="7296"/>
                    <a:pt x="13832" y="7053"/>
                  </a:cubicBezTo>
                  <a:cubicBezTo>
                    <a:pt x="13704" y="6764"/>
                    <a:pt x="13552" y="6454"/>
                    <a:pt x="13366" y="6104"/>
                  </a:cubicBezTo>
                  <a:cubicBezTo>
                    <a:pt x="13070" y="5542"/>
                    <a:pt x="12713" y="4967"/>
                    <a:pt x="12305" y="4399"/>
                  </a:cubicBezTo>
                  <a:cubicBezTo>
                    <a:pt x="11485" y="3260"/>
                    <a:pt x="10543" y="2284"/>
                    <a:pt x="9503" y="1499"/>
                  </a:cubicBezTo>
                  <a:cubicBezTo>
                    <a:pt x="8878" y="1025"/>
                    <a:pt x="8283" y="669"/>
                    <a:pt x="7687" y="409"/>
                  </a:cubicBezTo>
                  <a:cubicBezTo>
                    <a:pt x="7387" y="279"/>
                    <a:pt x="7071" y="177"/>
                    <a:pt x="6751" y="101"/>
                  </a:cubicBezTo>
                  <a:cubicBezTo>
                    <a:pt x="6708" y="94"/>
                    <a:pt x="6665" y="84"/>
                    <a:pt x="6621" y="77"/>
                  </a:cubicBezTo>
                  <a:cubicBezTo>
                    <a:pt x="6350" y="25"/>
                    <a:pt x="6058" y="1"/>
                    <a:pt x="5705" y="1"/>
                  </a:cubicBezTo>
                  <a:close/>
                </a:path>
              </a:pathLst>
            </a:custGeom>
            <a:solidFill>
              <a:srgbClr val="EC6A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7" name="Google Shape;6697;p16"/>
            <p:cNvSpPr/>
            <p:nvPr/>
          </p:nvSpPr>
          <p:spPr>
            <a:xfrm>
              <a:off x="4199225" y="4864700"/>
              <a:ext cx="452225" cy="376700"/>
            </a:xfrm>
            <a:custGeom>
              <a:avLst/>
              <a:gdLst/>
              <a:ahLst/>
              <a:cxnLst/>
              <a:rect l="l" t="t" r="r" b="b"/>
              <a:pathLst>
                <a:path w="18089" h="15068" extrusionOk="0">
                  <a:moveTo>
                    <a:pt x="2605" y="2249"/>
                  </a:moveTo>
                  <a:cubicBezTo>
                    <a:pt x="2599" y="2252"/>
                    <a:pt x="2592" y="2255"/>
                    <a:pt x="2586" y="2259"/>
                  </a:cubicBezTo>
                  <a:cubicBezTo>
                    <a:pt x="2593" y="2256"/>
                    <a:pt x="2599" y="2252"/>
                    <a:pt x="2605" y="2249"/>
                  </a:cubicBezTo>
                  <a:close/>
                  <a:moveTo>
                    <a:pt x="880" y="2293"/>
                  </a:moveTo>
                  <a:lnTo>
                    <a:pt x="884" y="2298"/>
                  </a:lnTo>
                  <a:lnTo>
                    <a:pt x="884" y="2298"/>
                  </a:lnTo>
                  <a:cubicBezTo>
                    <a:pt x="884" y="2297"/>
                    <a:pt x="883" y="2297"/>
                    <a:pt x="883" y="2297"/>
                  </a:cubicBezTo>
                  <a:lnTo>
                    <a:pt x="880" y="2293"/>
                  </a:lnTo>
                  <a:close/>
                  <a:moveTo>
                    <a:pt x="12742" y="12614"/>
                  </a:moveTo>
                  <a:cubicBezTo>
                    <a:pt x="12745" y="12620"/>
                    <a:pt x="12751" y="12624"/>
                    <a:pt x="12754" y="12629"/>
                  </a:cubicBezTo>
                  <a:lnTo>
                    <a:pt x="12747" y="12621"/>
                  </a:lnTo>
                  <a:cubicBezTo>
                    <a:pt x="12745" y="12620"/>
                    <a:pt x="12744" y="12619"/>
                    <a:pt x="12742" y="12614"/>
                  </a:cubicBezTo>
                  <a:close/>
                  <a:moveTo>
                    <a:pt x="12754" y="12629"/>
                  </a:moveTo>
                  <a:lnTo>
                    <a:pt x="12754" y="12629"/>
                  </a:lnTo>
                  <a:cubicBezTo>
                    <a:pt x="12757" y="12631"/>
                    <a:pt x="12758" y="12633"/>
                    <a:pt x="12758" y="12634"/>
                  </a:cubicBezTo>
                  <a:cubicBezTo>
                    <a:pt x="12757" y="12633"/>
                    <a:pt x="12754" y="12631"/>
                    <a:pt x="12754" y="12629"/>
                  </a:cubicBezTo>
                  <a:close/>
                  <a:moveTo>
                    <a:pt x="4993" y="1"/>
                  </a:moveTo>
                  <a:cubicBezTo>
                    <a:pt x="4767" y="1"/>
                    <a:pt x="4531" y="25"/>
                    <a:pt x="4249" y="75"/>
                  </a:cubicBezTo>
                  <a:cubicBezTo>
                    <a:pt x="4120" y="95"/>
                    <a:pt x="3991" y="128"/>
                    <a:pt x="3857" y="159"/>
                  </a:cubicBezTo>
                  <a:cubicBezTo>
                    <a:pt x="3668" y="203"/>
                    <a:pt x="3531" y="242"/>
                    <a:pt x="3402" y="292"/>
                  </a:cubicBezTo>
                  <a:cubicBezTo>
                    <a:pt x="3172" y="388"/>
                    <a:pt x="2978" y="546"/>
                    <a:pt x="2792" y="703"/>
                  </a:cubicBezTo>
                  <a:cubicBezTo>
                    <a:pt x="2635" y="834"/>
                    <a:pt x="2489" y="956"/>
                    <a:pt x="2332" y="1043"/>
                  </a:cubicBezTo>
                  <a:cubicBezTo>
                    <a:pt x="2276" y="1066"/>
                    <a:pt x="2223" y="1087"/>
                    <a:pt x="2165" y="1102"/>
                  </a:cubicBezTo>
                  <a:cubicBezTo>
                    <a:pt x="2156" y="1106"/>
                    <a:pt x="2144" y="1107"/>
                    <a:pt x="2131" y="1107"/>
                  </a:cubicBezTo>
                  <a:cubicBezTo>
                    <a:pt x="2124" y="1107"/>
                    <a:pt x="2117" y="1107"/>
                    <a:pt x="2109" y="1107"/>
                  </a:cubicBezTo>
                  <a:lnTo>
                    <a:pt x="2058" y="1098"/>
                  </a:lnTo>
                  <a:cubicBezTo>
                    <a:pt x="2025" y="1092"/>
                    <a:pt x="1994" y="1082"/>
                    <a:pt x="1964" y="1076"/>
                  </a:cubicBezTo>
                  <a:cubicBezTo>
                    <a:pt x="1881" y="1045"/>
                    <a:pt x="1795" y="1006"/>
                    <a:pt x="1713" y="970"/>
                  </a:cubicBezTo>
                  <a:lnTo>
                    <a:pt x="1660" y="946"/>
                  </a:lnTo>
                  <a:cubicBezTo>
                    <a:pt x="1548" y="893"/>
                    <a:pt x="1427" y="848"/>
                    <a:pt x="1305" y="808"/>
                  </a:cubicBezTo>
                  <a:cubicBezTo>
                    <a:pt x="1276" y="799"/>
                    <a:pt x="1246" y="792"/>
                    <a:pt x="1215" y="785"/>
                  </a:cubicBezTo>
                  <a:cubicBezTo>
                    <a:pt x="1164" y="775"/>
                    <a:pt x="1110" y="770"/>
                    <a:pt x="1050" y="770"/>
                  </a:cubicBezTo>
                  <a:cubicBezTo>
                    <a:pt x="1015" y="770"/>
                    <a:pt x="978" y="772"/>
                    <a:pt x="939" y="775"/>
                  </a:cubicBezTo>
                  <a:cubicBezTo>
                    <a:pt x="815" y="779"/>
                    <a:pt x="689" y="828"/>
                    <a:pt x="539" y="921"/>
                  </a:cubicBezTo>
                  <a:cubicBezTo>
                    <a:pt x="341" y="1042"/>
                    <a:pt x="157" y="1196"/>
                    <a:pt x="1" y="1377"/>
                  </a:cubicBezTo>
                  <a:cubicBezTo>
                    <a:pt x="18" y="1377"/>
                    <a:pt x="34" y="1380"/>
                    <a:pt x="50" y="1382"/>
                  </a:cubicBezTo>
                  <a:cubicBezTo>
                    <a:pt x="120" y="1395"/>
                    <a:pt x="183" y="1423"/>
                    <a:pt x="242" y="1460"/>
                  </a:cubicBezTo>
                  <a:cubicBezTo>
                    <a:pt x="389" y="1553"/>
                    <a:pt x="493" y="1706"/>
                    <a:pt x="583" y="1852"/>
                  </a:cubicBezTo>
                  <a:cubicBezTo>
                    <a:pt x="673" y="1997"/>
                    <a:pt x="761" y="2149"/>
                    <a:pt x="869" y="2283"/>
                  </a:cubicBezTo>
                  <a:lnTo>
                    <a:pt x="869" y="2283"/>
                  </a:lnTo>
                  <a:cubicBezTo>
                    <a:pt x="871" y="2285"/>
                    <a:pt x="872" y="2287"/>
                    <a:pt x="874" y="2289"/>
                  </a:cubicBezTo>
                  <a:lnTo>
                    <a:pt x="874" y="2289"/>
                  </a:lnTo>
                  <a:cubicBezTo>
                    <a:pt x="872" y="2287"/>
                    <a:pt x="871" y="2285"/>
                    <a:pt x="869" y="2283"/>
                  </a:cubicBezTo>
                  <a:lnTo>
                    <a:pt x="869" y="2283"/>
                  </a:lnTo>
                  <a:cubicBezTo>
                    <a:pt x="869" y="2283"/>
                    <a:pt x="869" y="2283"/>
                    <a:pt x="868" y="2283"/>
                  </a:cubicBezTo>
                  <a:lnTo>
                    <a:pt x="868" y="2283"/>
                  </a:lnTo>
                  <a:cubicBezTo>
                    <a:pt x="868" y="2284"/>
                    <a:pt x="872" y="2289"/>
                    <a:pt x="875" y="2291"/>
                  </a:cubicBezTo>
                  <a:lnTo>
                    <a:pt x="875" y="2291"/>
                  </a:lnTo>
                  <a:cubicBezTo>
                    <a:pt x="875" y="2291"/>
                    <a:pt x="874" y="2290"/>
                    <a:pt x="874" y="2289"/>
                  </a:cubicBezTo>
                  <a:lnTo>
                    <a:pt x="874" y="2289"/>
                  </a:lnTo>
                  <a:cubicBezTo>
                    <a:pt x="874" y="2290"/>
                    <a:pt x="875" y="2291"/>
                    <a:pt x="876" y="2292"/>
                  </a:cubicBezTo>
                  <a:cubicBezTo>
                    <a:pt x="875" y="2291"/>
                    <a:pt x="875" y="2291"/>
                    <a:pt x="875" y="2291"/>
                  </a:cubicBezTo>
                  <a:lnTo>
                    <a:pt x="875" y="2291"/>
                  </a:lnTo>
                  <a:cubicBezTo>
                    <a:pt x="876" y="2293"/>
                    <a:pt x="878" y="2295"/>
                    <a:pt x="880" y="2297"/>
                  </a:cubicBezTo>
                  <a:lnTo>
                    <a:pt x="884" y="2302"/>
                  </a:lnTo>
                  <a:cubicBezTo>
                    <a:pt x="884" y="2300"/>
                    <a:pt x="883" y="2300"/>
                    <a:pt x="883" y="2299"/>
                  </a:cubicBezTo>
                  <a:lnTo>
                    <a:pt x="883" y="2299"/>
                  </a:lnTo>
                  <a:cubicBezTo>
                    <a:pt x="923" y="2340"/>
                    <a:pt x="962" y="2376"/>
                    <a:pt x="1006" y="2408"/>
                  </a:cubicBezTo>
                  <a:cubicBezTo>
                    <a:pt x="1092" y="2457"/>
                    <a:pt x="1183" y="2496"/>
                    <a:pt x="1278" y="2529"/>
                  </a:cubicBezTo>
                  <a:cubicBezTo>
                    <a:pt x="1268" y="2524"/>
                    <a:pt x="1258" y="2521"/>
                    <a:pt x="1248" y="2516"/>
                  </a:cubicBezTo>
                  <a:lnTo>
                    <a:pt x="1248" y="2516"/>
                  </a:lnTo>
                  <a:cubicBezTo>
                    <a:pt x="1339" y="2543"/>
                    <a:pt x="1429" y="2560"/>
                    <a:pt x="1526" y="2572"/>
                  </a:cubicBezTo>
                  <a:lnTo>
                    <a:pt x="1536" y="2572"/>
                  </a:lnTo>
                  <a:cubicBezTo>
                    <a:pt x="1535" y="2572"/>
                    <a:pt x="1534" y="2571"/>
                    <a:pt x="1533" y="2571"/>
                  </a:cubicBezTo>
                  <a:lnTo>
                    <a:pt x="1533" y="2571"/>
                  </a:lnTo>
                  <a:cubicBezTo>
                    <a:pt x="1537" y="2572"/>
                    <a:pt x="1540" y="2572"/>
                    <a:pt x="1543" y="2572"/>
                  </a:cubicBezTo>
                  <a:cubicBezTo>
                    <a:pt x="1653" y="2572"/>
                    <a:pt x="1759" y="2560"/>
                    <a:pt x="1867" y="2541"/>
                  </a:cubicBezTo>
                  <a:cubicBezTo>
                    <a:pt x="2129" y="2477"/>
                    <a:pt x="2375" y="2365"/>
                    <a:pt x="2615" y="2243"/>
                  </a:cubicBezTo>
                  <a:lnTo>
                    <a:pt x="2615" y="2243"/>
                  </a:lnTo>
                  <a:cubicBezTo>
                    <a:pt x="2612" y="2245"/>
                    <a:pt x="2608" y="2247"/>
                    <a:pt x="2605" y="2249"/>
                  </a:cubicBezTo>
                  <a:lnTo>
                    <a:pt x="2605" y="2249"/>
                  </a:lnTo>
                  <a:cubicBezTo>
                    <a:pt x="2838" y="2130"/>
                    <a:pt x="3069" y="2004"/>
                    <a:pt x="3307" y="1897"/>
                  </a:cubicBezTo>
                  <a:cubicBezTo>
                    <a:pt x="3560" y="1782"/>
                    <a:pt x="3819" y="1684"/>
                    <a:pt x="4093" y="1627"/>
                  </a:cubicBezTo>
                  <a:cubicBezTo>
                    <a:pt x="4356" y="1569"/>
                    <a:pt x="4620" y="1526"/>
                    <a:pt x="4887" y="1525"/>
                  </a:cubicBezTo>
                  <a:cubicBezTo>
                    <a:pt x="5105" y="1526"/>
                    <a:pt x="5328" y="1539"/>
                    <a:pt x="5545" y="1581"/>
                  </a:cubicBezTo>
                  <a:cubicBezTo>
                    <a:pt x="5572" y="1586"/>
                    <a:pt x="5595" y="1589"/>
                    <a:pt x="5623" y="1595"/>
                  </a:cubicBezTo>
                  <a:cubicBezTo>
                    <a:pt x="6088" y="1698"/>
                    <a:pt x="6529" y="1897"/>
                    <a:pt x="6919" y="2177"/>
                  </a:cubicBezTo>
                  <a:cubicBezTo>
                    <a:pt x="7337" y="2481"/>
                    <a:pt x="7704" y="2855"/>
                    <a:pt x="8013" y="3268"/>
                  </a:cubicBezTo>
                  <a:cubicBezTo>
                    <a:pt x="8367" y="3742"/>
                    <a:pt x="8669" y="4254"/>
                    <a:pt x="8917" y="4792"/>
                  </a:cubicBezTo>
                  <a:cubicBezTo>
                    <a:pt x="9163" y="5329"/>
                    <a:pt x="9364" y="5884"/>
                    <a:pt x="9549" y="6445"/>
                  </a:cubicBezTo>
                  <a:cubicBezTo>
                    <a:pt x="9738" y="7010"/>
                    <a:pt x="9906" y="7580"/>
                    <a:pt x="10097" y="8143"/>
                  </a:cubicBezTo>
                  <a:cubicBezTo>
                    <a:pt x="10286" y="8693"/>
                    <a:pt x="10495" y="9235"/>
                    <a:pt x="10754" y="9758"/>
                  </a:cubicBezTo>
                  <a:lnTo>
                    <a:pt x="10754" y="9758"/>
                  </a:lnTo>
                  <a:cubicBezTo>
                    <a:pt x="10752" y="9756"/>
                    <a:pt x="10751" y="9754"/>
                    <a:pt x="10750" y="9752"/>
                  </a:cubicBezTo>
                  <a:lnTo>
                    <a:pt x="10750" y="9752"/>
                  </a:lnTo>
                  <a:lnTo>
                    <a:pt x="10772" y="9795"/>
                  </a:lnTo>
                  <a:cubicBezTo>
                    <a:pt x="10766" y="9783"/>
                    <a:pt x="10760" y="9771"/>
                    <a:pt x="10754" y="9758"/>
                  </a:cubicBezTo>
                  <a:lnTo>
                    <a:pt x="10754" y="9758"/>
                  </a:lnTo>
                  <a:cubicBezTo>
                    <a:pt x="11016" y="10267"/>
                    <a:pt x="11322" y="10759"/>
                    <a:pt x="11648" y="11228"/>
                  </a:cubicBezTo>
                  <a:cubicBezTo>
                    <a:pt x="11984" y="11714"/>
                    <a:pt x="12347" y="12175"/>
                    <a:pt x="12738" y="12614"/>
                  </a:cubicBezTo>
                  <a:lnTo>
                    <a:pt x="12738" y="12613"/>
                  </a:lnTo>
                  <a:cubicBezTo>
                    <a:pt x="12738" y="12613"/>
                    <a:pt x="12738" y="12614"/>
                    <a:pt x="12739" y="12614"/>
                  </a:cubicBezTo>
                  <a:lnTo>
                    <a:pt x="12742" y="12617"/>
                  </a:lnTo>
                  <a:lnTo>
                    <a:pt x="12739" y="12617"/>
                  </a:lnTo>
                  <a:cubicBezTo>
                    <a:pt x="12742" y="12619"/>
                    <a:pt x="12744" y="12620"/>
                    <a:pt x="12745" y="12624"/>
                  </a:cubicBezTo>
                  <a:cubicBezTo>
                    <a:pt x="12751" y="12629"/>
                    <a:pt x="12754" y="12634"/>
                    <a:pt x="12759" y="12639"/>
                  </a:cubicBezTo>
                  <a:cubicBezTo>
                    <a:pt x="12764" y="12641"/>
                    <a:pt x="12766" y="12645"/>
                    <a:pt x="12772" y="12648"/>
                  </a:cubicBezTo>
                  <a:lnTo>
                    <a:pt x="12772" y="12648"/>
                  </a:lnTo>
                  <a:cubicBezTo>
                    <a:pt x="13320" y="13245"/>
                    <a:pt x="13919" y="13792"/>
                    <a:pt x="14598" y="14237"/>
                  </a:cubicBezTo>
                  <a:cubicBezTo>
                    <a:pt x="14747" y="14335"/>
                    <a:pt x="14900" y="14427"/>
                    <a:pt x="15063" y="14502"/>
                  </a:cubicBezTo>
                  <a:cubicBezTo>
                    <a:pt x="15223" y="14575"/>
                    <a:pt x="15382" y="14639"/>
                    <a:pt x="15550" y="14695"/>
                  </a:cubicBezTo>
                  <a:lnTo>
                    <a:pt x="15547" y="14695"/>
                  </a:lnTo>
                  <a:cubicBezTo>
                    <a:pt x="15830" y="14783"/>
                    <a:pt x="16118" y="14848"/>
                    <a:pt x="16409" y="14891"/>
                  </a:cubicBezTo>
                  <a:cubicBezTo>
                    <a:pt x="16718" y="14938"/>
                    <a:pt x="17031" y="14968"/>
                    <a:pt x="17341" y="14997"/>
                  </a:cubicBezTo>
                  <a:cubicBezTo>
                    <a:pt x="17590" y="15019"/>
                    <a:pt x="17838" y="15040"/>
                    <a:pt x="18088" y="15067"/>
                  </a:cubicBezTo>
                  <a:cubicBezTo>
                    <a:pt x="18028" y="15044"/>
                    <a:pt x="17966" y="15019"/>
                    <a:pt x="17903" y="14994"/>
                  </a:cubicBezTo>
                  <a:lnTo>
                    <a:pt x="17623" y="14882"/>
                  </a:lnTo>
                  <a:cubicBezTo>
                    <a:pt x="17302" y="14754"/>
                    <a:pt x="16979" y="14625"/>
                    <a:pt x="16659" y="14489"/>
                  </a:cubicBezTo>
                  <a:cubicBezTo>
                    <a:pt x="16373" y="14364"/>
                    <a:pt x="16001" y="14190"/>
                    <a:pt x="15656" y="13972"/>
                  </a:cubicBezTo>
                  <a:cubicBezTo>
                    <a:pt x="15460" y="13839"/>
                    <a:pt x="15297" y="13706"/>
                    <a:pt x="15164" y="13561"/>
                  </a:cubicBezTo>
                  <a:cubicBezTo>
                    <a:pt x="14980" y="13345"/>
                    <a:pt x="14822" y="13105"/>
                    <a:pt x="14683" y="12830"/>
                  </a:cubicBezTo>
                  <a:cubicBezTo>
                    <a:pt x="14460" y="12376"/>
                    <a:pt x="14289" y="11853"/>
                    <a:pt x="14144" y="11188"/>
                  </a:cubicBezTo>
                  <a:cubicBezTo>
                    <a:pt x="14075" y="10855"/>
                    <a:pt x="14016" y="10522"/>
                    <a:pt x="13959" y="10187"/>
                  </a:cubicBezTo>
                  <a:lnTo>
                    <a:pt x="13936" y="10058"/>
                  </a:lnTo>
                  <a:cubicBezTo>
                    <a:pt x="13808" y="9315"/>
                    <a:pt x="13680" y="8552"/>
                    <a:pt x="13449" y="7834"/>
                  </a:cubicBezTo>
                  <a:cubicBezTo>
                    <a:pt x="13358" y="7550"/>
                    <a:pt x="13242" y="7284"/>
                    <a:pt x="13143" y="7060"/>
                  </a:cubicBezTo>
                  <a:cubicBezTo>
                    <a:pt x="13014" y="6768"/>
                    <a:pt x="12861" y="6458"/>
                    <a:pt x="12679" y="6108"/>
                  </a:cubicBezTo>
                  <a:cubicBezTo>
                    <a:pt x="12387" y="5558"/>
                    <a:pt x="12030" y="4983"/>
                    <a:pt x="11613" y="4403"/>
                  </a:cubicBezTo>
                  <a:cubicBezTo>
                    <a:pt x="10792" y="3261"/>
                    <a:pt x="9850" y="2284"/>
                    <a:pt x="8811" y="1500"/>
                  </a:cubicBezTo>
                  <a:cubicBezTo>
                    <a:pt x="8181" y="1023"/>
                    <a:pt x="7587" y="667"/>
                    <a:pt x="6994" y="410"/>
                  </a:cubicBezTo>
                  <a:cubicBezTo>
                    <a:pt x="6690" y="279"/>
                    <a:pt x="6375" y="174"/>
                    <a:pt x="6058" y="101"/>
                  </a:cubicBezTo>
                  <a:lnTo>
                    <a:pt x="5928" y="72"/>
                  </a:lnTo>
                  <a:cubicBezTo>
                    <a:pt x="5664" y="25"/>
                    <a:pt x="5374" y="2"/>
                    <a:pt x="5012" y="1"/>
                  </a:cubicBezTo>
                  <a:cubicBezTo>
                    <a:pt x="5006" y="1"/>
                    <a:pt x="4999" y="1"/>
                    <a:pt x="4993" y="1"/>
                  </a:cubicBezTo>
                  <a:close/>
                </a:path>
              </a:pathLst>
            </a:custGeom>
            <a:solidFill>
              <a:srgbClr val="F09C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8" name="Google Shape;6698;p16"/>
            <p:cNvSpPr/>
            <p:nvPr/>
          </p:nvSpPr>
          <p:spPr>
            <a:xfrm>
              <a:off x="4327200" y="4909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09C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9" name="Google Shape;6699;p16"/>
            <p:cNvSpPr/>
            <p:nvPr/>
          </p:nvSpPr>
          <p:spPr>
            <a:xfrm>
              <a:off x="4237700" y="4928975"/>
              <a:ext cx="375" cy="75"/>
            </a:xfrm>
            <a:custGeom>
              <a:avLst/>
              <a:gdLst/>
              <a:ahLst/>
              <a:cxnLst/>
              <a:rect l="l" t="t" r="r" b="b"/>
              <a:pathLst>
                <a:path w="15" h="3" extrusionOk="0">
                  <a:moveTo>
                    <a:pt x="0" y="1"/>
                  </a:moveTo>
                  <a:cubicBezTo>
                    <a:pt x="4" y="1"/>
                    <a:pt x="9" y="2"/>
                    <a:pt x="14" y="2"/>
                  </a:cubicBezTo>
                  <a:cubicBezTo>
                    <a:pt x="12" y="1"/>
                    <a:pt x="10" y="1"/>
                    <a:pt x="7" y="1"/>
                  </a:cubicBezTo>
                  <a:close/>
                </a:path>
              </a:pathLst>
            </a:custGeom>
            <a:solidFill>
              <a:srgbClr val="F09C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0" name="Google Shape;6700;p16"/>
            <p:cNvSpPr/>
            <p:nvPr/>
          </p:nvSpPr>
          <p:spPr>
            <a:xfrm>
              <a:off x="4727175" y="5392125"/>
              <a:ext cx="506150" cy="110575"/>
            </a:xfrm>
            <a:custGeom>
              <a:avLst/>
              <a:gdLst/>
              <a:ahLst/>
              <a:cxnLst/>
              <a:rect l="l" t="t" r="r" b="b"/>
              <a:pathLst>
                <a:path w="20246" h="4423" extrusionOk="0">
                  <a:moveTo>
                    <a:pt x="8123" y="1"/>
                  </a:moveTo>
                  <a:cubicBezTo>
                    <a:pt x="7865" y="1"/>
                    <a:pt x="7606" y="46"/>
                    <a:pt x="7350" y="90"/>
                  </a:cubicBezTo>
                  <a:cubicBezTo>
                    <a:pt x="7067" y="139"/>
                    <a:pt x="6829" y="188"/>
                    <a:pt x="6599" y="236"/>
                  </a:cubicBezTo>
                  <a:lnTo>
                    <a:pt x="6522" y="253"/>
                  </a:lnTo>
                  <a:lnTo>
                    <a:pt x="6376" y="283"/>
                  </a:lnTo>
                  <a:lnTo>
                    <a:pt x="6085" y="343"/>
                  </a:lnTo>
                  <a:cubicBezTo>
                    <a:pt x="5601" y="441"/>
                    <a:pt x="5163" y="495"/>
                    <a:pt x="4742" y="516"/>
                  </a:cubicBezTo>
                  <a:lnTo>
                    <a:pt x="4597" y="518"/>
                  </a:lnTo>
                  <a:lnTo>
                    <a:pt x="4466" y="518"/>
                  </a:lnTo>
                  <a:cubicBezTo>
                    <a:pt x="4058" y="521"/>
                    <a:pt x="3662" y="529"/>
                    <a:pt x="3290" y="626"/>
                  </a:cubicBezTo>
                  <a:cubicBezTo>
                    <a:pt x="2701" y="777"/>
                    <a:pt x="2243" y="1166"/>
                    <a:pt x="1907" y="1489"/>
                  </a:cubicBezTo>
                  <a:cubicBezTo>
                    <a:pt x="1114" y="2246"/>
                    <a:pt x="607" y="3240"/>
                    <a:pt x="116" y="4200"/>
                  </a:cubicBezTo>
                  <a:lnTo>
                    <a:pt x="25" y="4375"/>
                  </a:lnTo>
                  <a:cubicBezTo>
                    <a:pt x="17" y="4391"/>
                    <a:pt x="9" y="4407"/>
                    <a:pt x="1" y="4422"/>
                  </a:cubicBezTo>
                  <a:cubicBezTo>
                    <a:pt x="310" y="3956"/>
                    <a:pt x="679" y="3529"/>
                    <a:pt x="1094" y="3154"/>
                  </a:cubicBezTo>
                  <a:cubicBezTo>
                    <a:pt x="1598" y="2694"/>
                    <a:pt x="2162" y="2285"/>
                    <a:pt x="2780" y="1991"/>
                  </a:cubicBezTo>
                  <a:cubicBezTo>
                    <a:pt x="3061" y="1856"/>
                    <a:pt x="3350" y="1734"/>
                    <a:pt x="3652" y="1650"/>
                  </a:cubicBezTo>
                  <a:cubicBezTo>
                    <a:pt x="3791" y="1613"/>
                    <a:pt x="3925" y="1581"/>
                    <a:pt x="4065" y="1555"/>
                  </a:cubicBezTo>
                  <a:cubicBezTo>
                    <a:pt x="4179" y="1538"/>
                    <a:pt x="4295" y="1524"/>
                    <a:pt x="4412" y="1511"/>
                  </a:cubicBezTo>
                  <a:cubicBezTo>
                    <a:pt x="5022" y="1431"/>
                    <a:pt x="5617" y="1273"/>
                    <a:pt x="6229" y="1183"/>
                  </a:cubicBezTo>
                  <a:cubicBezTo>
                    <a:pt x="6495" y="1145"/>
                    <a:pt x="6770" y="1108"/>
                    <a:pt x="7043" y="1108"/>
                  </a:cubicBezTo>
                  <a:cubicBezTo>
                    <a:pt x="7307" y="1108"/>
                    <a:pt x="7567" y="1142"/>
                    <a:pt x="7814" y="1241"/>
                  </a:cubicBezTo>
                  <a:cubicBezTo>
                    <a:pt x="8043" y="1333"/>
                    <a:pt x="8261" y="1454"/>
                    <a:pt x="8427" y="1636"/>
                  </a:cubicBezTo>
                  <a:cubicBezTo>
                    <a:pt x="8567" y="1785"/>
                    <a:pt x="8679" y="1956"/>
                    <a:pt x="8758" y="2144"/>
                  </a:cubicBezTo>
                  <a:cubicBezTo>
                    <a:pt x="8919" y="2524"/>
                    <a:pt x="8999" y="2927"/>
                    <a:pt x="9143" y="3312"/>
                  </a:cubicBezTo>
                  <a:cubicBezTo>
                    <a:pt x="9210" y="3477"/>
                    <a:pt x="9292" y="3629"/>
                    <a:pt x="9394" y="3773"/>
                  </a:cubicBezTo>
                  <a:cubicBezTo>
                    <a:pt x="9480" y="3881"/>
                    <a:pt x="9579" y="3980"/>
                    <a:pt x="9683" y="4069"/>
                  </a:cubicBezTo>
                  <a:cubicBezTo>
                    <a:pt x="9683" y="4069"/>
                    <a:pt x="9683" y="4069"/>
                    <a:pt x="9683" y="4069"/>
                  </a:cubicBezTo>
                  <a:lnTo>
                    <a:pt x="9683" y="4069"/>
                  </a:lnTo>
                  <a:cubicBezTo>
                    <a:pt x="9774" y="4136"/>
                    <a:pt x="9869" y="4197"/>
                    <a:pt x="9974" y="4247"/>
                  </a:cubicBezTo>
                  <a:cubicBezTo>
                    <a:pt x="10056" y="4282"/>
                    <a:pt x="10140" y="4305"/>
                    <a:pt x="10227" y="4317"/>
                  </a:cubicBezTo>
                  <a:cubicBezTo>
                    <a:pt x="10267" y="4321"/>
                    <a:pt x="10306" y="4323"/>
                    <a:pt x="10345" y="4323"/>
                  </a:cubicBezTo>
                  <a:cubicBezTo>
                    <a:pt x="10383" y="4323"/>
                    <a:pt x="10422" y="4321"/>
                    <a:pt x="10460" y="4317"/>
                  </a:cubicBezTo>
                  <a:cubicBezTo>
                    <a:pt x="10579" y="4297"/>
                    <a:pt x="10694" y="4266"/>
                    <a:pt x="10803" y="4226"/>
                  </a:cubicBezTo>
                  <a:cubicBezTo>
                    <a:pt x="10807" y="4223"/>
                    <a:pt x="10809" y="4223"/>
                    <a:pt x="10810" y="4221"/>
                  </a:cubicBezTo>
                  <a:cubicBezTo>
                    <a:pt x="11050" y="4119"/>
                    <a:pt x="11268" y="3977"/>
                    <a:pt x="11480" y="3823"/>
                  </a:cubicBezTo>
                  <a:lnTo>
                    <a:pt x="11480" y="3823"/>
                  </a:lnTo>
                  <a:cubicBezTo>
                    <a:pt x="11474" y="3828"/>
                    <a:pt x="11468" y="3834"/>
                    <a:pt x="11462" y="3839"/>
                  </a:cubicBezTo>
                  <a:cubicBezTo>
                    <a:pt x="11469" y="3832"/>
                    <a:pt x="11477" y="3827"/>
                    <a:pt x="11486" y="3820"/>
                  </a:cubicBezTo>
                  <a:lnTo>
                    <a:pt x="11486" y="3820"/>
                  </a:lnTo>
                  <a:cubicBezTo>
                    <a:pt x="11486" y="3820"/>
                    <a:pt x="11485" y="3821"/>
                    <a:pt x="11485" y="3822"/>
                  </a:cubicBezTo>
                  <a:cubicBezTo>
                    <a:pt x="11490" y="3818"/>
                    <a:pt x="11491" y="3816"/>
                    <a:pt x="11494" y="3815"/>
                  </a:cubicBezTo>
                  <a:cubicBezTo>
                    <a:pt x="11497" y="3812"/>
                    <a:pt x="11498" y="3812"/>
                    <a:pt x="11498" y="3810"/>
                  </a:cubicBezTo>
                  <a:lnTo>
                    <a:pt x="11501" y="3810"/>
                  </a:lnTo>
                  <a:cubicBezTo>
                    <a:pt x="11888" y="3516"/>
                    <a:pt x="12244" y="3184"/>
                    <a:pt x="12620" y="2877"/>
                  </a:cubicBezTo>
                  <a:cubicBezTo>
                    <a:pt x="12807" y="2725"/>
                    <a:pt x="12999" y="2572"/>
                    <a:pt x="13200" y="2436"/>
                  </a:cubicBezTo>
                  <a:cubicBezTo>
                    <a:pt x="13387" y="2308"/>
                    <a:pt x="13582" y="2187"/>
                    <a:pt x="13792" y="2100"/>
                  </a:cubicBezTo>
                  <a:cubicBezTo>
                    <a:pt x="13911" y="2050"/>
                    <a:pt x="14026" y="2002"/>
                    <a:pt x="14150" y="1972"/>
                  </a:cubicBezTo>
                  <a:cubicBezTo>
                    <a:pt x="14269" y="1942"/>
                    <a:pt x="14388" y="1922"/>
                    <a:pt x="14509" y="1912"/>
                  </a:cubicBezTo>
                  <a:cubicBezTo>
                    <a:pt x="14621" y="1901"/>
                    <a:pt x="14734" y="1895"/>
                    <a:pt x="14847" y="1895"/>
                  </a:cubicBezTo>
                  <a:cubicBezTo>
                    <a:pt x="15092" y="1895"/>
                    <a:pt x="15336" y="1921"/>
                    <a:pt x="15576" y="1972"/>
                  </a:cubicBezTo>
                  <a:cubicBezTo>
                    <a:pt x="16255" y="2120"/>
                    <a:pt x="16883" y="2430"/>
                    <a:pt x="17519" y="2706"/>
                  </a:cubicBezTo>
                  <a:cubicBezTo>
                    <a:pt x="17501" y="2697"/>
                    <a:pt x="17480" y="2689"/>
                    <a:pt x="17462" y="2680"/>
                  </a:cubicBezTo>
                  <a:lnTo>
                    <a:pt x="17462" y="2680"/>
                  </a:lnTo>
                  <a:cubicBezTo>
                    <a:pt x="17690" y="2776"/>
                    <a:pt x="17920" y="2874"/>
                    <a:pt x="18158" y="2950"/>
                  </a:cubicBezTo>
                  <a:cubicBezTo>
                    <a:pt x="18395" y="3026"/>
                    <a:pt x="18632" y="3085"/>
                    <a:pt x="18877" y="3125"/>
                  </a:cubicBezTo>
                  <a:cubicBezTo>
                    <a:pt x="18999" y="3140"/>
                    <a:pt x="19123" y="3152"/>
                    <a:pt x="19249" y="3152"/>
                  </a:cubicBezTo>
                  <a:cubicBezTo>
                    <a:pt x="19262" y="3152"/>
                    <a:pt x="19276" y="3151"/>
                    <a:pt x="19289" y="3151"/>
                  </a:cubicBezTo>
                  <a:cubicBezTo>
                    <a:pt x="19427" y="3148"/>
                    <a:pt x="19565" y="3137"/>
                    <a:pt x="19701" y="3122"/>
                  </a:cubicBezTo>
                  <a:cubicBezTo>
                    <a:pt x="19885" y="3098"/>
                    <a:pt x="20066" y="3062"/>
                    <a:pt x="20245" y="3019"/>
                  </a:cubicBezTo>
                  <a:cubicBezTo>
                    <a:pt x="19975" y="2989"/>
                    <a:pt x="19724" y="2956"/>
                    <a:pt x="19484" y="2911"/>
                  </a:cubicBezTo>
                  <a:lnTo>
                    <a:pt x="19405" y="2897"/>
                  </a:lnTo>
                  <a:cubicBezTo>
                    <a:pt x="19119" y="2828"/>
                    <a:pt x="18874" y="2746"/>
                    <a:pt x="18654" y="2643"/>
                  </a:cubicBezTo>
                  <a:cubicBezTo>
                    <a:pt x="18460" y="2535"/>
                    <a:pt x="18283" y="2409"/>
                    <a:pt x="18114" y="2254"/>
                  </a:cubicBezTo>
                  <a:cubicBezTo>
                    <a:pt x="18026" y="2169"/>
                    <a:pt x="17936" y="2081"/>
                    <a:pt x="17848" y="1994"/>
                  </a:cubicBezTo>
                  <a:lnTo>
                    <a:pt x="17761" y="1907"/>
                  </a:lnTo>
                  <a:cubicBezTo>
                    <a:pt x="17673" y="1821"/>
                    <a:pt x="17603" y="1751"/>
                    <a:pt x="17529" y="1685"/>
                  </a:cubicBezTo>
                  <a:cubicBezTo>
                    <a:pt x="17218" y="1397"/>
                    <a:pt x="16952" y="1198"/>
                    <a:pt x="16669" y="1037"/>
                  </a:cubicBezTo>
                  <a:cubicBezTo>
                    <a:pt x="16189" y="767"/>
                    <a:pt x="15631" y="570"/>
                    <a:pt x="15006" y="451"/>
                  </a:cubicBezTo>
                  <a:cubicBezTo>
                    <a:pt x="14813" y="406"/>
                    <a:pt x="14609" y="376"/>
                    <a:pt x="14411" y="356"/>
                  </a:cubicBezTo>
                  <a:cubicBezTo>
                    <a:pt x="14238" y="338"/>
                    <a:pt x="14060" y="329"/>
                    <a:pt x="13880" y="329"/>
                  </a:cubicBezTo>
                  <a:cubicBezTo>
                    <a:pt x="13682" y="329"/>
                    <a:pt x="13481" y="340"/>
                    <a:pt x="13278" y="362"/>
                  </a:cubicBezTo>
                  <a:cubicBezTo>
                    <a:pt x="13128" y="376"/>
                    <a:pt x="12972" y="405"/>
                    <a:pt x="12771" y="455"/>
                  </a:cubicBezTo>
                  <a:cubicBezTo>
                    <a:pt x="12584" y="504"/>
                    <a:pt x="12426" y="572"/>
                    <a:pt x="12267" y="672"/>
                  </a:cubicBezTo>
                  <a:cubicBezTo>
                    <a:pt x="11896" y="908"/>
                    <a:pt x="11629" y="1258"/>
                    <a:pt x="11368" y="1597"/>
                  </a:cubicBezTo>
                  <a:cubicBezTo>
                    <a:pt x="11248" y="1749"/>
                    <a:pt x="11135" y="1897"/>
                    <a:pt x="11016" y="2035"/>
                  </a:cubicBezTo>
                  <a:cubicBezTo>
                    <a:pt x="10944" y="2116"/>
                    <a:pt x="10865" y="2185"/>
                    <a:pt x="10783" y="2243"/>
                  </a:cubicBezTo>
                  <a:cubicBezTo>
                    <a:pt x="10751" y="2259"/>
                    <a:pt x="10718" y="2275"/>
                    <a:pt x="10682" y="2289"/>
                  </a:cubicBezTo>
                  <a:cubicBezTo>
                    <a:pt x="10645" y="2301"/>
                    <a:pt x="10603" y="2308"/>
                    <a:pt x="10560" y="2311"/>
                  </a:cubicBezTo>
                  <a:lnTo>
                    <a:pt x="10474" y="2302"/>
                  </a:lnTo>
                  <a:cubicBezTo>
                    <a:pt x="10456" y="2297"/>
                    <a:pt x="10435" y="2289"/>
                    <a:pt x="10415" y="2281"/>
                  </a:cubicBezTo>
                  <a:cubicBezTo>
                    <a:pt x="10394" y="2266"/>
                    <a:pt x="10372" y="2252"/>
                    <a:pt x="10351" y="2235"/>
                  </a:cubicBezTo>
                  <a:cubicBezTo>
                    <a:pt x="10308" y="2192"/>
                    <a:pt x="10272" y="2146"/>
                    <a:pt x="10237" y="2094"/>
                  </a:cubicBezTo>
                  <a:cubicBezTo>
                    <a:pt x="10130" y="1913"/>
                    <a:pt x="10048" y="1713"/>
                    <a:pt x="9967" y="1510"/>
                  </a:cubicBezTo>
                  <a:cubicBezTo>
                    <a:pt x="9920" y="1390"/>
                    <a:pt x="9871" y="1274"/>
                    <a:pt x="9819" y="1160"/>
                  </a:cubicBezTo>
                  <a:cubicBezTo>
                    <a:pt x="9612" y="715"/>
                    <a:pt x="9357" y="408"/>
                    <a:pt x="9034" y="225"/>
                  </a:cubicBezTo>
                  <a:cubicBezTo>
                    <a:pt x="8877" y="135"/>
                    <a:pt x="8706" y="75"/>
                    <a:pt x="8511" y="37"/>
                  </a:cubicBezTo>
                  <a:cubicBezTo>
                    <a:pt x="8463" y="27"/>
                    <a:pt x="8412" y="20"/>
                    <a:pt x="8366" y="16"/>
                  </a:cubicBezTo>
                  <a:cubicBezTo>
                    <a:pt x="8285" y="5"/>
                    <a:pt x="8204" y="1"/>
                    <a:pt x="8123" y="1"/>
                  </a:cubicBezTo>
                  <a:close/>
                </a:path>
              </a:pathLst>
            </a:custGeom>
            <a:solidFill>
              <a:srgbClr val="F09C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1" name="Google Shape;6701;p16"/>
            <p:cNvSpPr/>
            <p:nvPr/>
          </p:nvSpPr>
          <p:spPr>
            <a:xfrm>
              <a:off x="5014800" y="5487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09C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2" name="Google Shape;6702;p16"/>
            <p:cNvSpPr/>
            <p:nvPr/>
          </p:nvSpPr>
          <p:spPr>
            <a:xfrm>
              <a:off x="5014775" y="5487300"/>
              <a:ext cx="50" cy="75"/>
            </a:xfrm>
            <a:custGeom>
              <a:avLst/>
              <a:gdLst/>
              <a:ahLst/>
              <a:cxnLst/>
              <a:rect l="l" t="t" r="r" b="b"/>
              <a:pathLst>
                <a:path w="2" h="3" extrusionOk="0">
                  <a:moveTo>
                    <a:pt x="0" y="2"/>
                  </a:moveTo>
                  <a:lnTo>
                    <a:pt x="0" y="2"/>
                  </a:lnTo>
                  <a:cubicBezTo>
                    <a:pt x="0" y="2"/>
                    <a:pt x="1" y="2"/>
                    <a:pt x="0" y="2"/>
                  </a:cubicBezTo>
                  <a:cubicBezTo>
                    <a:pt x="1" y="1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F09C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3" name="Google Shape;6703;p16"/>
            <p:cNvSpPr/>
            <p:nvPr/>
          </p:nvSpPr>
          <p:spPr>
            <a:xfrm>
              <a:off x="5014650" y="5487350"/>
              <a:ext cx="175" cy="50"/>
            </a:xfrm>
            <a:custGeom>
              <a:avLst/>
              <a:gdLst/>
              <a:ahLst/>
              <a:cxnLst/>
              <a:rect l="l" t="t" r="r" b="b"/>
              <a:pathLst>
                <a:path w="7" h="2" extrusionOk="0">
                  <a:moveTo>
                    <a:pt x="4" y="0"/>
                  </a:moveTo>
                  <a:lnTo>
                    <a:pt x="1" y="1"/>
                  </a:lnTo>
                  <a:cubicBezTo>
                    <a:pt x="4" y="1"/>
                    <a:pt x="5" y="0"/>
                    <a:pt x="6" y="0"/>
                  </a:cubicBezTo>
                  <a:close/>
                </a:path>
              </a:pathLst>
            </a:custGeom>
            <a:solidFill>
              <a:srgbClr val="F09C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4" name="Google Shape;6704;p16"/>
            <p:cNvSpPr/>
            <p:nvPr/>
          </p:nvSpPr>
          <p:spPr>
            <a:xfrm>
              <a:off x="4997500" y="5497650"/>
              <a:ext cx="50" cy="100"/>
            </a:xfrm>
            <a:custGeom>
              <a:avLst/>
              <a:gdLst/>
              <a:ahLst/>
              <a:cxnLst/>
              <a:rect l="l" t="t" r="r" b="b"/>
              <a:pathLst>
                <a:path w="2" h="4" extrusionOk="0">
                  <a:moveTo>
                    <a:pt x="2" y="3"/>
                  </a:moveTo>
                  <a:cubicBezTo>
                    <a:pt x="0" y="3"/>
                    <a:pt x="0" y="3"/>
                    <a:pt x="2" y="3"/>
                  </a:cubicBezTo>
                  <a:cubicBezTo>
                    <a:pt x="0" y="3"/>
                    <a:pt x="2" y="3"/>
                    <a:pt x="2" y="3"/>
                  </a:cubicBezTo>
                  <a:cubicBezTo>
                    <a:pt x="2" y="0"/>
                    <a:pt x="2" y="0"/>
                    <a:pt x="2" y="3"/>
                  </a:cubicBezTo>
                  <a:close/>
                </a:path>
              </a:pathLst>
            </a:custGeom>
            <a:solidFill>
              <a:srgbClr val="F09C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5" name="Google Shape;6705;p16"/>
            <p:cNvSpPr/>
            <p:nvPr/>
          </p:nvSpPr>
          <p:spPr>
            <a:xfrm>
              <a:off x="4997200" y="5497725"/>
              <a:ext cx="250" cy="75"/>
            </a:xfrm>
            <a:custGeom>
              <a:avLst/>
              <a:gdLst/>
              <a:ahLst/>
              <a:cxnLst/>
              <a:rect l="l" t="t" r="r" b="b"/>
              <a:pathLst>
                <a:path w="10" h="3" extrusionOk="0">
                  <a:moveTo>
                    <a:pt x="9" y="0"/>
                  </a:moveTo>
                  <a:cubicBezTo>
                    <a:pt x="8" y="0"/>
                    <a:pt x="7" y="1"/>
                    <a:pt x="5" y="2"/>
                  </a:cubicBezTo>
                  <a:lnTo>
                    <a:pt x="5" y="2"/>
                  </a:lnTo>
                  <a:cubicBezTo>
                    <a:pt x="5" y="2"/>
                    <a:pt x="5" y="2"/>
                    <a:pt x="5" y="2"/>
                  </a:cubicBezTo>
                  <a:cubicBezTo>
                    <a:pt x="6" y="2"/>
                    <a:pt x="9" y="0"/>
                    <a:pt x="9" y="0"/>
                  </a:cubicBezTo>
                  <a:close/>
                  <a:moveTo>
                    <a:pt x="5" y="2"/>
                  </a:moveTo>
                  <a:lnTo>
                    <a:pt x="5" y="2"/>
                  </a:lnTo>
                  <a:cubicBezTo>
                    <a:pt x="3" y="2"/>
                    <a:pt x="2" y="2"/>
                    <a:pt x="2" y="3"/>
                  </a:cubicBezTo>
                  <a:lnTo>
                    <a:pt x="2" y="3"/>
                  </a:lnTo>
                  <a:cubicBezTo>
                    <a:pt x="3" y="2"/>
                    <a:pt x="4" y="2"/>
                    <a:pt x="5" y="2"/>
                  </a:cubicBezTo>
                  <a:close/>
                  <a:moveTo>
                    <a:pt x="2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2" y="3"/>
                    <a:pt x="2" y="3"/>
                  </a:cubicBezTo>
                  <a:close/>
                </a:path>
              </a:pathLst>
            </a:custGeom>
            <a:solidFill>
              <a:srgbClr val="F09C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6" name="Google Shape;6706;p16"/>
            <p:cNvSpPr/>
            <p:nvPr/>
          </p:nvSpPr>
          <p:spPr>
            <a:xfrm>
              <a:off x="4666500" y="5526000"/>
              <a:ext cx="48350" cy="62100"/>
            </a:xfrm>
            <a:custGeom>
              <a:avLst/>
              <a:gdLst/>
              <a:ahLst/>
              <a:cxnLst/>
              <a:rect l="l" t="t" r="r" b="b"/>
              <a:pathLst>
                <a:path w="1934" h="2484" extrusionOk="0">
                  <a:moveTo>
                    <a:pt x="1934" y="1"/>
                  </a:moveTo>
                  <a:cubicBezTo>
                    <a:pt x="1610" y="564"/>
                    <a:pt x="1276" y="1078"/>
                    <a:pt x="861" y="1536"/>
                  </a:cubicBezTo>
                  <a:cubicBezTo>
                    <a:pt x="609" y="1808"/>
                    <a:pt x="338" y="2043"/>
                    <a:pt x="55" y="2239"/>
                  </a:cubicBezTo>
                  <a:cubicBezTo>
                    <a:pt x="28" y="2260"/>
                    <a:pt x="9" y="2289"/>
                    <a:pt x="6" y="2323"/>
                  </a:cubicBezTo>
                  <a:cubicBezTo>
                    <a:pt x="0" y="2359"/>
                    <a:pt x="13" y="2400"/>
                    <a:pt x="36" y="2433"/>
                  </a:cubicBezTo>
                  <a:cubicBezTo>
                    <a:pt x="59" y="2461"/>
                    <a:pt x="85" y="2476"/>
                    <a:pt x="115" y="2481"/>
                  </a:cubicBezTo>
                  <a:cubicBezTo>
                    <a:pt x="123" y="2483"/>
                    <a:pt x="131" y="2484"/>
                    <a:pt x="139" y="2484"/>
                  </a:cubicBezTo>
                  <a:cubicBezTo>
                    <a:pt x="169" y="2484"/>
                    <a:pt x="202" y="2473"/>
                    <a:pt x="232" y="2453"/>
                  </a:cubicBezTo>
                  <a:cubicBezTo>
                    <a:pt x="661" y="2152"/>
                    <a:pt x="1056" y="1770"/>
                    <a:pt x="1438" y="1282"/>
                  </a:cubicBezTo>
                  <a:cubicBezTo>
                    <a:pt x="1521" y="1177"/>
                    <a:pt x="1600" y="1068"/>
                    <a:pt x="1675" y="959"/>
                  </a:cubicBezTo>
                  <a:cubicBezTo>
                    <a:pt x="1720" y="630"/>
                    <a:pt x="1810" y="308"/>
                    <a:pt x="1934" y="1"/>
                  </a:cubicBezTo>
                  <a:close/>
                </a:path>
              </a:pathLst>
            </a:custGeom>
            <a:solidFill>
              <a:srgbClr val="F09C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7" name="Google Shape;6707;p16"/>
            <p:cNvSpPr/>
            <p:nvPr/>
          </p:nvSpPr>
          <p:spPr>
            <a:xfrm>
              <a:off x="4544225" y="5240075"/>
              <a:ext cx="154250" cy="223325"/>
            </a:xfrm>
            <a:custGeom>
              <a:avLst/>
              <a:gdLst/>
              <a:ahLst/>
              <a:cxnLst/>
              <a:rect l="l" t="t" r="r" b="b"/>
              <a:pathLst>
                <a:path w="6170" h="8933" extrusionOk="0">
                  <a:moveTo>
                    <a:pt x="4881" y="752"/>
                  </a:moveTo>
                  <a:lnTo>
                    <a:pt x="4890" y="760"/>
                  </a:lnTo>
                  <a:cubicBezTo>
                    <a:pt x="4886" y="758"/>
                    <a:pt x="4883" y="755"/>
                    <a:pt x="4881" y="752"/>
                  </a:cubicBezTo>
                  <a:close/>
                  <a:moveTo>
                    <a:pt x="4396" y="0"/>
                  </a:moveTo>
                  <a:cubicBezTo>
                    <a:pt x="4345" y="0"/>
                    <a:pt x="4297" y="19"/>
                    <a:pt x="4264" y="62"/>
                  </a:cubicBezTo>
                  <a:cubicBezTo>
                    <a:pt x="4211" y="130"/>
                    <a:pt x="4218" y="245"/>
                    <a:pt x="4294" y="292"/>
                  </a:cubicBezTo>
                  <a:cubicBezTo>
                    <a:pt x="4495" y="426"/>
                    <a:pt x="4685" y="569"/>
                    <a:pt x="4863" y="735"/>
                  </a:cubicBezTo>
                  <a:cubicBezTo>
                    <a:pt x="5013" y="887"/>
                    <a:pt x="5143" y="1053"/>
                    <a:pt x="5255" y="1237"/>
                  </a:cubicBezTo>
                  <a:cubicBezTo>
                    <a:pt x="5334" y="1380"/>
                    <a:pt x="5394" y="1526"/>
                    <a:pt x="5441" y="1681"/>
                  </a:cubicBezTo>
                  <a:cubicBezTo>
                    <a:pt x="5475" y="1818"/>
                    <a:pt x="5495" y="1954"/>
                    <a:pt x="5498" y="2095"/>
                  </a:cubicBezTo>
                  <a:cubicBezTo>
                    <a:pt x="5495" y="2251"/>
                    <a:pt x="5473" y="2408"/>
                    <a:pt x="5439" y="2560"/>
                  </a:cubicBezTo>
                  <a:cubicBezTo>
                    <a:pt x="5365" y="2822"/>
                    <a:pt x="5254" y="3071"/>
                    <a:pt x="5126" y="3310"/>
                  </a:cubicBezTo>
                  <a:lnTo>
                    <a:pt x="5126" y="3310"/>
                  </a:lnTo>
                  <a:cubicBezTo>
                    <a:pt x="5126" y="3310"/>
                    <a:pt x="5127" y="3309"/>
                    <a:pt x="5127" y="3308"/>
                  </a:cubicBezTo>
                  <a:lnTo>
                    <a:pt x="5127" y="3308"/>
                  </a:lnTo>
                  <a:cubicBezTo>
                    <a:pt x="5118" y="3323"/>
                    <a:pt x="5111" y="3337"/>
                    <a:pt x="5101" y="3350"/>
                  </a:cubicBezTo>
                  <a:cubicBezTo>
                    <a:pt x="5108" y="3341"/>
                    <a:pt x="5114" y="3331"/>
                    <a:pt x="5120" y="3321"/>
                  </a:cubicBezTo>
                  <a:lnTo>
                    <a:pt x="5120" y="3321"/>
                  </a:lnTo>
                  <a:cubicBezTo>
                    <a:pt x="5108" y="3344"/>
                    <a:pt x="5095" y="3367"/>
                    <a:pt x="5082" y="3390"/>
                  </a:cubicBezTo>
                  <a:cubicBezTo>
                    <a:pt x="4768" y="3909"/>
                    <a:pt x="4364" y="4361"/>
                    <a:pt x="3936" y="4791"/>
                  </a:cubicBezTo>
                  <a:cubicBezTo>
                    <a:pt x="3283" y="5434"/>
                    <a:pt x="2578" y="6023"/>
                    <a:pt x="1867" y="6596"/>
                  </a:cubicBezTo>
                  <a:cubicBezTo>
                    <a:pt x="1312" y="7046"/>
                    <a:pt x="735" y="7472"/>
                    <a:pt x="223" y="7972"/>
                  </a:cubicBezTo>
                  <a:lnTo>
                    <a:pt x="124" y="8070"/>
                  </a:lnTo>
                  <a:cubicBezTo>
                    <a:pt x="65" y="8147"/>
                    <a:pt x="30" y="8235"/>
                    <a:pt x="19" y="8334"/>
                  </a:cubicBezTo>
                  <a:cubicBezTo>
                    <a:pt x="1" y="8471"/>
                    <a:pt x="40" y="8613"/>
                    <a:pt x="124" y="8722"/>
                  </a:cubicBezTo>
                  <a:cubicBezTo>
                    <a:pt x="212" y="8835"/>
                    <a:pt x="344" y="8910"/>
                    <a:pt x="486" y="8929"/>
                  </a:cubicBezTo>
                  <a:cubicBezTo>
                    <a:pt x="506" y="8931"/>
                    <a:pt x="526" y="8932"/>
                    <a:pt x="547" y="8932"/>
                  </a:cubicBezTo>
                  <a:cubicBezTo>
                    <a:pt x="661" y="8932"/>
                    <a:pt x="794" y="8899"/>
                    <a:pt x="875" y="8822"/>
                  </a:cubicBezTo>
                  <a:cubicBezTo>
                    <a:pt x="1071" y="8633"/>
                    <a:pt x="1285" y="8463"/>
                    <a:pt x="1496" y="8291"/>
                  </a:cubicBezTo>
                  <a:cubicBezTo>
                    <a:pt x="1779" y="8065"/>
                    <a:pt x="2062" y="7840"/>
                    <a:pt x="2342" y="7614"/>
                  </a:cubicBezTo>
                  <a:cubicBezTo>
                    <a:pt x="3029" y="7060"/>
                    <a:pt x="3701" y="6487"/>
                    <a:pt x="4318" y="5855"/>
                  </a:cubicBezTo>
                  <a:cubicBezTo>
                    <a:pt x="4911" y="5247"/>
                    <a:pt x="5443" y="4572"/>
                    <a:pt x="5816" y="3808"/>
                  </a:cubicBezTo>
                  <a:cubicBezTo>
                    <a:pt x="5982" y="3471"/>
                    <a:pt x="6092" y="3107"/>
                    <a:pt x="6132" y="2733"/>
                  </a:cubicBezTo>
                  <a:cubicBezTo>
                    <a:pt x="6170" y="2373"/>
                    <a:pt x="6125" y="2019"/>
                    <a:pt x="6009" y="1677"/>
                  </a:cubicBezTo>
                  <a:cubicBezTo>
                    <a:pt x="5903" y="1359"/>
                    <a:pt x="5701" y="1071"/>
                    <a:pt x="5477" y="827"/>
                  </a:cubicBezTo>
                  <a:cubicBezTo>
                    <a:pt x="5190" y="519"/>
                    <a:pt x="4853" y="261"/>
                    <a:pt x="4498" y="32"/>
                  </a:cubicBezTo>
                  <a:cubicBezTo>
                    <a:pt x="4475" y="18"/>
                    <a:pt x="4452" y="8"/>
                    <a:pt x="4426" y="2"/>
                  </a:cubicBezTo>
                  <a:cubicBezTo>
                    <a:pt x="4416" y="1"/>
                    <a:pt x="4406" y="0"/>
                    <a:pt x="4396" y="0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8" name="Google Shape;6708;p16"/>
            <p:cNvSpPr/>
            <p:nvPr/>
          </p:nvSpPr>
          <p:spPr>
            <a:xfrm>
              <a:off x="5087125" y="5466300"/>
              <a:ext cx="203225" cy="278725"/>
            </a:xfrm>
            <a:custGeom>
              <a:avLst/>
              <a:gdLst/>
              <a:ahLst/>
              <a:cxnLst/>
              <a:rect l="l" t="t" r="r" b="b"/>
              <a:pathLst>
                <a:path w="8129" h="11149" extrusionOk="0">
                  <a:moveTo>
                    <a:pt x="7371" y="1980"/>
                  </a:moveTo>
                  <a:lnTo>
                    <a:pt x="7371" y="1980"/>
                  </a:lnTo>
                  <a:cubicBezTo>
                    <a:pt x="7374" y="1990"/>
                    <a:pt x="7377" y="1997"/>
                    <a:pt x="7377" y="2005"/>
                  </a:cubicBezTo>
                  <a:cubicBezTo>
                    <a:pt x="7374" y="1997"/>
                    <a:pt x="7371" y="1987"/>
                    <a:pt x="7371" y="1980"/>
                  </a:cubicBezTo>
                  <a:close/>
                  <a:moveTo>
                    <a:pt x="6844" y="4700"/>
                  </a:moveTo>
                  <a:cubicBezTo>
                    <a:pt x="6825" y="4733"/>
                    <a:pt x="6808" y="4763"/>
                    <a:pt x="6790" y="4795"/>
                  </a:cubicBezTo>
                  <a:cubicBezTo>
                    <a:pt x="6808" y="4763"/>
                    <a:pt x="6825" y="4730"/>
                    <a:pt x="6844" y="4700"/>
                  </a:cubicBezTo>
                  <a:close/>
                  <a:moveTo>
                    <a:pt x="6226" y="1"/>
                  </a:moveTo>
                  <a:cubicBezTo>
                    <a:pt x="6169" y="1"/>
                    <a:pt x="6109" y="27"/>
                    <a:pt x="6067" y="81"/>
                  </a:cubicBezTo>
                  <a:cubicBezTo>
                    <a:pt x="6002" y="167"/>
                    <a:pt x="6011" y="309"/>
                    <a:pt x="6106" y="374"/>
                  </a:cubicBezTo>
                  <a:cubicBezTo>
                    <a:pt x="6312" y="517"/>
                    <a:pt x="6509" y="674"/>
                    <a:pt x="6690" y="849"/>
                  </a:cubicBezTo>
                  <a:lnTo>
                    <a:pt x="6690" y="849"/>
                  </a:lnTo>
                  <a:cubicBezTo>
                    <a:pt x="6857" y="1024"/>
                    <a:pt x="7005" y="1215"/>
                    <a:pt x="7130" y="1422"/>
                  </a:cubicBezTo>
                  <a:cubicBezTo>
                    <a:pt x="7238" y="1613"/>
                    <a:pt x="7321" y="1819"/>
                    <a:pt x="7384" y="2033"/>
                  </a:cubicBezTo>
                  <a:cubicBezTo>
                    <a:pt x="7434" y="2235"/>
                    <a:pt x="7462" y="2439"/>
                    <a:pt x="7467" y="2646"/>
                  </a:cubicBezTo>
                  <a:cubicBezTo>
                    <a:pt x="7463" y="2920"/>
                    <a:pt x="7429" y="3190"/>
                    <a:pt x="7367" y="3459"/>
                  </a:cubicBezTo>
                  <a:cubicBezTo>
                    <a:pt x="7248" y="3893"/>
                    <a:pt x="7065" y="4302"/>
                    <a:pt x="6846" y="4693"/>
                  </a:cubicBezTo>
                  <a:cubicBezTo>
                    <a:pt x="6386" y="5480"/>
                    <a:pt x="5790" y="6181"/>
                    <a:pt x="5149" y="6827"/>
                  </a:cubicBezTo>
                  <a:lnTo>
                    <a:pt x="5144" y="6833"/>
                  </a:lnTo>
                  <a:cubicBezTo>
                    <a:pt x="5136" y="6840"/>
                    <a:pt x="5129" y="6849"/>
                    <a:pt x="5121" y="6856"/>
                  </a:cubicBezTo>
                  <a:cubicBezTo>
                    <a:pt x="5118" y="6859"/>
                    <a:pt x="5116" y="6860"/>
                    <a:pt x="5116" y="6862"/>
                  </a:cubicBezTo>
                  <a:cubicBezTo>
                    <a:pt x="5116" y="6861"/>
                    <a:pt x="5117" y="6860"/>
                    <a:pt x="5118" y="6860"/>
                  </a:cubicBezTo>
                  <a:lnTo>
                    <a:pt x="5118" y="6860"/>
                  </a:lnTo>
                  <a:lnTo>
                    <a:pt x="5116" y="6862"/>
                  </a:lnTo>
                  <a:cubicBezTo>
                    <a:pt x="5116" y="6862"/>
                    <a:pt x="5116" y="6862"/>
                    <a:pt x="5116" y="6862"/>
                  </a:cubicBezTo>
                  <a:lnTo>
                    <a:pt x="5116" y="6862"/>
                  </a:lnTo>
                  <a:lnTo>
                    <a:pt x="5112" y="6866"/>
                  </a:lnTo>
                  <a:cubicBezTo>
                    <a:pt x="5113" y="6863"/>
                    <a:pt x="5115" y="6863"/>
                    <a:pt x="5115" y="6862"/>
                  </a:cubicBezTo>
                  <a:lnTo>
                    <a:pt x="5115" y="6862"/>
                  </a:lnTo>
                  <a:cubicBezTo>
                    <a:pt x="5109" y="6866"/>
                    <a:pt x="5106" y="6870"/>
                    <a:pt x="5100" y="6874"/>
                  </a:cubicBezTo>
                  <a:lnTo>
                    <a:pt x="5070" y="6905"/>
                  </a:lnTo>
                  <a:lnTo>
                    <a:pt x="5070" y="6905"/>
                  </a:lnTo>
                  <a:cubicBezTo>
                    <a:pt x="4582" y="7383"/>
                    <a:pt x="4071" y="7837"/>
                    <a:pt x="3535" y="8266"/>
                  </a:cubicBezTo>
                  <a:cubicBezTo>
                    <a:pt x="3039" y="8661"/>
                    <a:pt x="2524" y="9035"/>
                    <a:pt x="1978" y="9358"/>
                  </a:cubicBezTo>
                  <a:cubicBezTo>
                    <a:pt x="1531" y="9612"/>
                    <a:pt x="1064" y="9832"/>
                    <a:pt x="575" y="9994"/>
                  </a:cubicBezTo>
                  <a:cubicBezTo>
                    <a:pt x="553" y="9998"/>
                    <a:pt x="530" y="10004"/>
                    <a:pt x="509" y="10007"/>
                  </a:cubicBezTo>
                  <a:cubicBezTo>
                    <a:pt x="359" y="10036"/>
                    <a:pt x="230" y="10102"/>
                    <a:pt x="135" y="10224"/>
                  </a:cubicBezTo>
                  <a:cubicBezTo>
                    <a:pt x="42" y="10346"/>
                    <a:pt x="0" y="10503"/>
                    <a:pt x="22" y="10653"/>
                  </a:cubicBezTo>
                  <a:cubicBezTo>
                    <a:pt x="60" y="10922"/>
                    <a:pt x="304" y="11149"/>
                    <a:pt x="576" y="11149"/>
                  </a:cubicBezTo>
                  <a:cubicBezTo>
                    <a:pt x="606" y="11149"/>
                    <a:pt x="637" y="11146"/>
                    <a:pt x="668" y="11140"/>
                  </a:cubicBezTo>
                  <a:cubicBezTo>
                    <a:pt x="991" y="11079"/>
                    <a:pt x="1309" y="11000"/>
                    <a:pt x="1616" y="10883"/>
                  </a:cubicBezTo>
                  <a:cubicBezTo>
                    <a:pt x="1946" y="10760"/>
                    <a:pt x="2264" y="10605"/>
                    <a:pt x="2573" y="10436"/>
                  </a:cubicBezTo>
                  <a:cubicBezTo>
                    <a:pt x="2982" y="10214"/>
                    <a:pt x="3377" y="9970"/>
                    <a:pt x="3758" y="9705"/>
                  </a:cubicBezTo>
                  <a:lnTo>
                    <a:pt x="3742" y="9704"/>
                  </a:lnTo>
                  <a:cubicBezTo>
                    <a:pt x="4078" y="9474"/>
                    <a:pt x="4405" y="9221"/>
                    <a:pt x="4721" y="8951"/>
                  </a:cubicBezTo>
                  <a:cubicBezTo>
                    <a:pt x="5011" y="8706"/>
                    <a:pt x="5294" y="8443"/>
                    <a:pt x="5562" y="8167"/>
                  </a:cubicBezTo>
                  <a:lnTo>
                    <a:pt x="5688" y="8051"/>
                  </a:lnTo>
                  <a:cubicBezTo>
                    <a:pt x="6027" y="7692"/>
                    <a:pt x="6343" y="7311"/>
                    <a:pt x="6632" y="6910"/>
                  </a:cubicBezTo>
                  <a:cubicBezTo>
                    <a:pt x="6904" y="6535"/>
                    <a:pt x="7147" y="6138"/>
                    <a:pt x="7367" y="5728"/>
                  </a:cubicBezTo>
                  <a:cubicBezTo>
                    <a:pt x="7558" y="5372"/>
                    <a:pt x="7723" y="4996"/>
                    <a:pt x="7850" y="4611"/>
                  </a:cubicBezTo>
                  <a:cubicBezTo>
                    <a:pt x="7987" y="4194"/>
                    <a:pt x="8078" y="3753"/>
                    <a:pt x="8104" y="3314"/>
                  </a:cubicBezTo>
                  <a:cubicBezTo>
                    <a:pt x="8128" y="2890"/>
                    <a:pt x="8078" y="2481"/>
                    <a:pt x="7966" y="2073"/>
                  </a:cubicBezTo>
                  <a:cubicBezTo>
                    <a:pt x="7723" y="1214"/>
                    <a:pt x="7080" y="535"/>
                    <a:pt x="6356" y="45"/>
                  </a:cubicBezTo>
                  <a:cubicBezTo>
                    <a:pt x="6327" y="25"/>
                    <a:pt x="6297" y="12"/>
                    <a:pt x="6264" y="5"/>
                  </a:cubicBezTo>
                  <a:cubicBezTo>
                    <a:pt x="6251" y="2"/>
                    <a:pt x="6239" y="1"/>
                    <a:pt x="6226" y="1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9" name="Google Shape;6709;p16"/>
            <p:cNvSpPr/>
            <p:nvPr/>
          </p:nvSpPr>
          <p:spPr>
            <a:xfrm>
              <a:off x="5074200" y="5534250"/>
              <a:ext cx="139200" cy="199975"/>
            </a:xfrm>
            <a:custGeom>
              <a:avLst/>
              <a:gdLst/>
              <a:ahLst/>
              <a:cxnLst/>
              <a:rect l="l" t="t" r="r" b="b"/>
              <a:pathLst>
                <a:path w="5568" h="7999" extrusionOk="0">
                  <a:moveTo>
                    <a:pt x="4062" y="3473"/>
                  </a:moveTo>
                  <a:lnTo>
                    <a:pt x="4062" y="3473"/>
                  </a:lnTo>
                  <a:cubicBezTo>
                    <a:pt x="4061" y="3474"/>
                    <a:pt x="4061" y="3475"/>
                    <a:pt x="4061" y="3476"/>
                  </a:cubicBezTo>
                  <a:cubicBezTo>
                    <a:pt x="4061" y="3475"/>
                    <a:pt x="4061" y="3474"/>
                    <a:pt x="4062" y="3473"/>
                  </a:cubicBezTo>
                  <a:close/>
                  <a:moveTo>
                    <a:pt x="990" y="6959"/>
                  </a:moveTo>
                  <a:lnTo>
                    <a:pt x="990" y="6959"/>
                  </a:lnTo>
                  <a:cubicBezTo>
                    <a:pt x="990" y="6959"/>
                    <a:pt x="990" y="6959"/>
                    <a:pt x="990" y="6960"/>
                  </a:cubicBezTo>
                  <a:cubicBezTo>
                    <a:pt x="990" y="6959"/>
                    <a:pt x="990" y="6959"/>
                    <a:pt x="990" y="6959"/>
                  </a:cubicBezTo>
                  <a:close/>
                  <a:moveTo>
                    <a:pt x="975" y="6971"/>
                  </a:moveTo>
                  <a:cubicBezTo>
                    <a:pt x="972" y="6973"/>
                    <a:pt x="969" y="6975"/>
                    <a:pt x="967" y="6977"/>
                  </a:cubicBezTo>
                  <a:lnTo>
                    <a:pt x="967" y="6977"/>
                  </a:lnTo>
                  <a:cubicBezTo>
                    <a:pt x="963" y="6979"/>
                    <a:pt x="959" y="6982"/>
                    <a:pt x="955" y="6984"/>
                  </a:cubicBezTo>
                  <a:lnTo>
                    <a:pt x="955" y="6984"/>
                  </a:lnTo>
                  <a:cubicBezTo>
                    <a:pt x="959" y="6982"/>
                    <a:pt x="963" y="6979"/>
                    <a:pt x="967" y="6977"/>
                  </a:cubicBezTo>
                  <a:lnTo>
                    <a:pt x="967" y="6977"/>
                  </a:lnTo>
                  <a:cubicBezTo>
                    <a:pt x="969" y="6975"/>
                    <a:pt x="972" y="6973"/>
                    <a:pt x="975" y="6971"/>
                  </a:cubicBezTo>
                  <a:close/>
                  <a:moveTo>
                    <a:pt x="5344" y="1"/>
                  </a:moveTo>
                  <a:cubicBezTo>
                    <a:pt x="5294" y="1"/>
                    <a:pt x="5245" y="18"/>
                    <a:pt x="5207" y="50"/>
                  </a:cubicBezTo>
                  <a:cubicBezTo>
                    <a:pt x="5159" y="90"/>
                    <a:pt x="5143" y="136"/>
                    <a:pt x="5132" y="195"/>
                  </a:cubicBezTo>
                  <a:cubicBezTo>
                    <a:pt x="5108" y="345"/>
                    <a:pt x="5080" y="494"/>
                    <a:pt x="5050" y="645"/>
                  </a:cubicBezTo>
                  <a:cubicBezTo>
                    <a:pt x="5053" y="626"/>
                    <a:pt x="5057" y="607"/>
                    <a:pt x="5060" y="589"/>
                  </a:cubicBezTo>
                  <a:lnTo>
                    <a:pt x="5060" y="589"/>
                  </a:lnTo>
                  <a:cubicBezTo>
                    <a:pt x="4851" y="1590"/>
                    <a:pt x="4522" y="2560"/>
                    <a:pt x="4062" y="3473"/>
                  </a:cubicBezTo>
                  <a:lnTo>
                    <a:pt x="4062" y="3473"/>
                  </a:lnTo>
                  <a:cubicBezTo>
                    <a:pt x="4070" y="3456"/>
                    <a:pt x="4080" y="3440"/>
                    <a:pt x="4088" y="3426"/>
                  </a:cubicBezTo>
                  <a:lnTo>
                    <a:pt x="4088" y="3426"/>
                  </a:lnTo>
                  <a:cubicBezTo>
                    <a:pt x="3685" y="4210"/>
                    <a:pt x="3190" y="4937"/>
                    <a:pt x="2600" y="5593"/>
                  </a:cubicBezTo>
                  <a:cubicBezTo>
                    <a:pt x="2614" y="5574"/>
                    <a:pt x="2631" y="5558"/>
                    <a:pt x="2646" y="5538"/>
                  </a:cubicBezTo>
                  <a:lnTo>
                    <a:pt x="2646" y="5538"/>
                  </a:lnTo>
                  <a:cubicBezTo>
                    <a:pt x="2150" y="6080"/>
                    <a:pt x="1599" y="6554"/>
                    <a:pt x="991" y="6959"/>
                  </a:cubicBezTo>
                  <a:lnTo>
                    <a:pt x="1001" y="6953"/>
                  </a:lnTo>
                  <a:lnTo>
                    <a:pt x="1001" y="6953"/>
                  </a:lnTo>
                  <a:cubicBezTo>
                    <a:pt x="998" y="6955"/>
                    <a:pt x="994" y="6957"/>
                    <a:pt x="991" y="6960"/>
                  </a:cubicBezTo>
                  <a:cubicBezTo>
                    <a:pt x="987" y="6963"/>
                    <a:pt x="984" y="6966"/>
                    <a:pt x="980" y="6968"/>
                  </a:cubicBezTo>
                  <a:lnTo>
                    <a:pt x="980" y="6968"/>
                  </a:lnTo>
                  <a:cubicBezTo>
                    <a:pt x="983" y="6966"/>
                    <a:pt x="986" y="6965"/>
                    <a:pt x="988" y="6963"/>
                  </a:cubicBezTo>
                  <a:lnTo>
                    <a:pt x="988" y="6963"/>
                  </a:lnTo>
                  <a:cubicBezTo>
                    <a:pt x="984" y="6966"/>
                    <a:pt x="980" y="6969"/>
                    <a:pt x="975" y="6971"/>
                  </a:cubicBezTo>
                  <a:lnTo>
                    <a:pt x="975" y="6971"/>
                  </a:lnTo>
                  <a:cubicBezTo>
                    <a:pt x="977" y="6970"/>
                    <a:pt x="979" y="6969"/>
                    <a:pt x="980" y="6968"/>
                  </a:cubicBezTo>
                  <a:lnTo>
                    <a:pt x="980" y="6968"/>
                  </a:lnTo>
                  <a:cubicBezTo>
                    <a:pt x="972" y="6973"/>
                    <a:pt x="964" y="6978"/>
                    <a:pt x="955" y="6984"/>
                  </a:cubicBezTo>
                  <a:lnTo>
                    <a:pt x="955" y="6984"/>
                  </a:lnTo>
                  <a:cubicBezTo>
                    <a:pt x="955" y="6984"/>
                    <a:pt x="955" y="6984"/>
                    <a:pt x="955" y="6984"/>
                  </a:cubicBezTo>
                  <a:lnTo>
                    <a:pt x="955" y="6984"/>
                  </a:lnTo>
                  <a:cubicBezTo>
                    <a:pt x="954" y="6985"/>
                    <a:pt x="953" y="6985"/>
                    <a:pt x="952" y="6986"/>
                  </a:cubicBezTo>
                  <a:cubicBezTo>
                    <a:pt x="953" y="6985"/>
                    <a:pt x="954" y="6985"/>
                    <a:pt x="955" y="6984"/>
                  </a:cubicBezTo>
                  <a:lnTo>
                    <a:pt x="955" y="6984"/>
                  </a:lnTo>
                  <a:cubicBezTo>
                    <a:pt x="717" y="7135"/>
                    <a:pt x="472" y="7274"/>
                    <a:pt x="223" y="7405"/>
                  </a:cubicBezTo>
                  <a:cubicBezTo>
                    <a:pt x="72" y="7484"/>
                    <a:pt x="0" y="7664"/>
                    <a:pt x="75" y="7820"/>
                  </a:cubicBezTo>
                  <a:cubicBezTo>
                    <a:pt x="127" y="7926"/>
                    <a:pt x="244" y="7999"/>
                    <a:pt x="361" y="7999"/>
                  </a:cubicBezTo>
                  <a:cubicBezTo>
                    <a:pt x="405" y="7999"/>
                    <a:pt x="449" y="7988"/>
                    <a:pt x="490" y="7966"/>
                  </a:cubicBezTo>
                  <a:cubicBezTo>
                    <a:pt x="1198" y="7578"/>
                    <a:pt x="1849" y="7097"/>
                    <a:pt x="2436" y="6541"/>
                  </a:cubicBezTo>
                  <a:cubicBezTo>
                    <a:pt x="3003" y="6002"/>
                    <a:pt x="3497" y="5386"/>
                    <a:pt x="3915" y="4727"/>
                  </a:cubicBezTo>
                  <a:cubicBezTo>
                    <a:pt x="4780" y="3367"/>
                    <a:pt x="5291" y="1810"/>
                    <a:pt x="5549" y="228"/>
                  </a:cubicBezTo>
                  <a:cubicBezTo>
                    <a:pt x="5567" y="123"/>
                    <a:pt x="5475" y="26"/>
                    <a:pt x="5376" y="7"/>
                  </a:cubicBezTo>
                  <a:cubicBezTo>
                    <a:pt x="5372" y="4"/>
                    <a:pt x="5365" y="1"/>
                    <a:pt x="5356" y="1"/>
                  </a:cubicBezTo>
                  <a:cubicBezTo>
                    <a:pt x="5352" y="1"/>
                    <a:pt x="5348" y="1"/>
                    <a:pt x="5344" y="1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0" name="Google Shape;6710;p16"/>
            <p:cNvSpPr/>
            <p:nvPr/>
          </p:nvSpPr>
          <p:spPr>
            <a:xfrm>
              <a:off x="5069775" y="5573775"/>
              <a:ext cx="162475" cy="160725"/>
            </a:xfrm>
            <a:custGeom>
              <a:avLst/>
              <a:gdLst/>
              <a:ahLst/>
              <a:cxnLst/>
              <a:rect l="l" t="t" r="r" b="b"/>
              <a:pathLst>
                <a:path w="6499" h="6429" extrusionOk="0">
                  <a:moveTo>
                    <a:pt x="5761" y="1104"/>
                  </a:moveTo>
                  <a:cubicBezTo>
                    <a:pt x="5760" y="1105"/>
                    <a:pt x="5760" y="1106"/>
                    <a:pt x="5760" y="1106"/>
                  </a:cubicBezTo>
                  <a:lnTo>
                    <a:pt x="5761" y="1104"/>
                  </a:lnTo>
                  <a:close/>
                  <a:moveTo>
                    <a:pt x="2572" y="4897"/>
                  </a:moveTo>
                  <a:cubicBezTo>
                    <a:pt x="2554" y="4909"/>
                    <a:pt x="2535" y="4922"/>
                    <a:pt x="2517" y="4934"/>
                  </a:cubicBezTo>
                  <a:cubicBezTo>
                    <a:pt x="2534" y="4921"/>
                    <a:pt x="2553" y="4910"/>
                    <a:pt x="2572" y="4897"/>
                  </a:cubicBezTo>
                  <a:close/>
                  <a:moveTo>
                    <a:pt x="6319" y="0"/>
                  </a:moveTo>
                  <a:cubicBezTo>
                    <a:pt x="6252" y="0"/>
                    <a:pt x="6186" y="42"/>
                    <a:pt x="6165" y="108"/>
                  </a:cubicBezTo>
                  <a:cubicBezTo>
                    <a:pt x="6059" y="438"/>
                    <a:pt x="5931" y="761"/>
                    <a:pt x="5776" y="1073"/>
                  </a:cubicBezTo>
                  <a:cubicBezTo>
                    <a:pt x="5777" y="1071"/>
                    <a:pt x="5778" y="1070"/>
                    <a:pt x="5779" y="1069"/>
                  </a:cubicBezTo>
                  <a:lnTo>
                    <a:pt x="5779" y="1069"/>
                  </a:lnTo>
                  <a:lnTo>
                    <a:pt x="5775" y="1076"/>
                  </a:lnTo>
                  <a:lnTo>
                    <a:pt x="5775" y="1076"/>
                  </a:lnTo>
                  <a:cubicBezTo>
                    <a:pt x="5771" y="1083"/>
                    <a:pt x="5768" y="1090"/>
                    <a:pt x="5765" y="1097"/>
                  </a:cubicBezTo>
                  <a:lnTo>
                    <a:pt x="5765" y="1097"/>
                  </a:lnTo>
                  <a:cubicBezTo>
                    <a:pt x="5765" y="1097"/>
                    <a:pt x="5765" y="1096"/>
                    <a:pt x="5766" y="1096"/>
                  </a:cubicBezTo>
                  <a:lnTo>
                    <a:pt x="5766" y="1096"/>
                  </a:lnTo>
                  <a:lnTo>
                    <a:pt x="5764" y="1099"/>
                  </a:lnTo>
                  <a:lnTo>
                    <a:pt x="5764" y="1099"/>
                  </a:lnTo>
                  <a:cubicBezTo>
                    <a:pt x="5764" y="1098"/>
                    <a:pt x="5765" y="1098"/>
                    <a:pt x="5765" y="1097"/>
                  </a:cubicBezTo>
                  <a:lnTo>
                    <a:pt x="5765" y="1097"/>
                  </a:lnTo>
                  <a:cubicBezTo>
                    <a:pt x="5765" y="1098"/>
                    <a:pt x="5764" y="1098"/>
                    <a:pt x="5764" y="1099"/>
                  </a:cubicBezTo>
                  <a:lnTo>
                    <a:pt x="5764" y="1099"/>
                  </a:lnTo>
                  <a:lnTo>
                    <a:pt x="5764" y="1099"/>
                  </a:lnTo>
                  <a:lnTo>
                    <a:pt x="5764" y="1099"/>
                  </a:lnTo>
                  <a:cubicBezTo>
                    <a:pt x="5764" y="1099"/>
                    <a:pt x="5764" y="1099"/>
                    <a:pt x="5764" y="1099"/>
                  </a:cubicBezTo>
                  <a:lnTo>
                    <a:pt x="5764" y="1099"/>
                  </a:lnTo>
                  <a:cubicBezTo>
                    <a:pt x="5764" y="1099"/>
                    <a:pt x="5764" y="1099"/>
                    <a:pt x="5764" y="1099"/>
                  </a:cubicBezTo>
                  <a:lnTo>
                    <a:pt x="5764" y="1099"/>
                  </a:lnTo>
                  <a:lnTo>
                    <a:pt x="5761" y="1104"/>
                  </a:lnTo>
                  <a:lnTo>
                    <a:pt x="5761" y="1104"/>
                  </a:lnTo>
                  <a:cubicBezTo>
                    <a:pt x="5761" y="1104"/>
                    <a:pt x="5762" y="1104"/>
                    <a:pt x="5762" y="1103"/>
                  </a:cubicBezTo>
                  <a:lnTo>
                    <a:pt x="5762" y="1103"/>
                  </a:lnTo>
                  <a:cubicBezTo>
                    <a:pt x="5295" y="2009"/>
                    <a:pt x="4721" y="2857"/>
                    <a:pt x="4036" y="3615"/>
                  </a:cubicBezTo>
                  <a:cubicBezTo>
                    <a:pt x="3595" y="4091"/>
                    <a:pt x="3113" y="4532"/>
                    <a:pt x="2575" y="4895"/>
                  </a:cubicBezTo>
                  <a:lnTo>
                    <a:pt x="2575" y="4895"/>
                  </a:lnTo>
                  <a:cubicBezTo>
                    <a:pt x="2186" y="5146"/>
                    <a:pt x="1778" y="5358"/>
                    <a:pt x="1339" y="5511"/>
                  </a:cubicBezTo>
                  <a:cubicBezTo>
                    <a:pt x="1174" y="5563"/>
                    <a:pt x="1006" y="5607"/>
                    <a:pt x="838" y="5643"/>
                  </a:cubicBezTo>
                  <a:cubicBezTo>
                    <a:pt x="661" y="5681"/>
                    <a:pt x="482" y="5702"/>
                    <a:pt x="305" y="5721"/>
                  </a:cubicBezTo>
                  <a:cubicBezTo>
                    <a:pt x="214" y="5730"/>
                    <a:pt x="127" y="5799"/>
                    <a:pt x="77" y="5867"/>
                  </a:cubicBezTo>
                  <a:cubicBezTo>
                    <a:pt x="22" y="5946"/>
                    <a:pt x="0" y="6046"/>
                    <a:pt x="21" y="6140"/>
                  </a:cubicBezTo>
                  <a:cubicBezTo>
                    <a:pt x="39" y="6232"/>
                    <a:pt x="91" y="6313"/>
                    <a:pt x="168" y="6367"/>
                  </a:cubicBezTo>
                  <a:cubicBezTo>
                    <a:pt x="233" y="6413"/>
                    <a:pt x="302" y="6428"/>
                    <a:pt x="375" y="6428"/>
                  </a:cubicBezTo>
                  <a:cubicBezTo>
                    <a:pt x="397" y="6428"/>
                    <a:pt x="419" y="6427"/>
                    <a:pt x="441" y="6425"/>
                  </a:cubicBezTo>
                  <a:cubicBezTo>
                    <a:pt x="788" y="6385"/>
                    <a:pt x="1127" y="6288"/>
                    <a:pt x="1455" y="6166"/>
                  </a:cubicBezTo>
                  <a:cubicBezTo>
                    <a:pt x="1803" y="6037"/>
                    <a:pt x="2138" y="5860"/>
                    <a:pt x="2454" y="5664"/>
                  </a:cubicBezTo>
                  <a:cubicBezTo>
                    <a:pt x="3110" y="5254"/>
                    <a:pt x="3696" y="4740"/>
                    <a:pt x="4216" y="4165"/>
                  </a:cubicBezTo>
                  <a:cubicBezTo>
                    <a:pt x="4746" y="3582"/>
                    <a:pt x="5207" y="2943"/>
                    <a:pt x="5596" y="2259"/>
                  </a:cubicBezTo>
                  <a:cubicBezTo>
                    <a:pt x="5787" y="1923"/>
                    <a:pt x="5952" y="1580"/>
                    <a:pt x="6099" y="1227"/>
                  </a:cubicBezTo>
                  <a:cubicBezTo>
                    <a:pt x="6237" y="895"/>
                    <a:pt x="6366" y="559"/>
                    <a:pt x="6474" y="216"/>
                  </a:cubicBezTo>
                  <a:cubicBezTo>
                    <a:pt x="6498" y="132"/>
                    <a:pt x="6458" y="39"/>
                    <a:pt x="6372" y="7"/>
                  </a:cubicBezTo>
                  <a:cubicBezTo>
                    <a:pt x="6366" y="6"/>
                    <a:pt x="6358" y="3"/>
                    <a:pt x="6349" y="3"/>
                  </a:cubicBezTo>
                  <a:cubicBezTo>
                    <a:pt x="6339" y="1"/>
                    <a:pt x="6329" y="0"/>
                    <a:pt x="6319" y="0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1" name="Google Shape;6711;p16"/>
            <p:cNvSpPr/>
            <p:nvPr/>
          </p:nvSpPr>
          <p:spPr>
            <a:xfrm>
              <a:off x="4896625" y="5454050"/>
              <a:ext cx="41525" cy="132150"/>
            </a:xfrm>
            <a:custGeom>
              <a:avLst/>
              <a:gdLst/>
              <a:ahLst/>
              <a:cxnLst/>
              <a:rect l="l" t="t" r="r" b="b"/>
              <a:pathLst>
                <a:path w="1661" h="5286" extrusionOk="0">
                  <a:moveTo>
                    <a:pt x="1327" y="1"/>
                  </a:moveTo>
                  <a:cubicBezTo>
                    <a:pt x="1313" y="1"/>
                    <a:pt x="1298" y="2"/>
                    <a:pt x="1285" y="5"/>
                  </a:cubicBezTo>
                  <a:cubicBezTo>
                    <a:pt x="1163" y="28"/>
                    <a:pt x="1086" y="149"/>
                    <a:pt x="1107" y="271"/>
                  </a:cubicBezTo>
                  <a:cubicBezTo>
                    <a:pt x="1128" y="404"/>
                    <a:pt x="1144" y="536"/>
                    <a:pt x="1155" y="671"/>
                  </a:cubicBezTo>
                  <a:cubicBezTo>
                    <a:pt x="1178" y="1183"/>
                    <a:pt x="1127" y="1690"/>
                    <a:pt x="1028" y="2189"/>
                  </a:cubicBezTo>
                  <a:cubicBezTo>
                    <a:pt x="1030" y="2167"/>
                    <a:pt x="1036" y="2145"/>
                    <a:pt x="1040" y="2122"/>
                  </a:cubicBezTo>
                  <a:lnTo>
                    <a:pt x="1040" y="2122"/>
                  </a:lnTo>
                  <a:cubicBezTo>
                    <a:pt x="835" y="3093"/>
                    <a:pt x="456" y="4011"/>
                    <a:pt x="60" y="4916"/>
                  </a:cubicBezTo>
                  <a:cubicBezTo>
                    <a:pt x="1" y="5053"/>
                    <a:pt x="95" y="5220"/>
                    <a:pt x="230" y="5269"/>
                  </a:cubicBezTo>
                  <a:cubicBezTo>
                    <a:pt x="262" y="5280"/>
                    <a:pt x="293" y="5286"/>
                    <a:pt x="323" y="5286"/>
                  </a:cubicBezTo>
                  <a:cubicBezTo>
                    <a:pt x="436" y="5286"/>
                    <a:pt x="538" y="5211"/>
                    <a:pt x="585" y="5101"/>
                  </a:cubicBezTo>
                  <a:cubicBezTo>
                    <a:pt x="914" y="4322"/>
                    <a:pt x="1229" y="3540"/>
                    <a:pt x="1435" y="2719"/>
                  </a:cubicBezTo>
                  <a:cubicBezTo>
                    <a:pt x="1539" y="2307"/>
                    <a:pt x="1609" y="1884"/>
                    <a:pt x="1635" y="1456"/>
                  </a:cubicBezTo>
                  <a:cubicBezTo>
                    <a:pt x="1661" y="1033"/>
                    <a:pt x="1625" y="602"/>
                    <a:pt x="1553" y="184"/>
                  </a:cubicBezTo>
                  <a:cubicBezTo>
                    <a:pt x="1537" y="93"/>
                    <a:pt x="1460" y="24"/>
                    <a:pt x="1369" y="5"/>
                  </a:cubicBezTo>
                  <a:cubicBezTo>
                    <a:pt x="1356" y="2"/>
                    <a:pt x="1341" y="1"/>
                    <a:pt x="1327" y="1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2" name="Google Shape;6712;p16"/>
            <p:cNvSpPr/>
            <p:nvPr/>
          </p:nvSpPr>
          <p:spPr>
            <a:xfrm>
              <a:off x="4897250" y="5513925"/>
              <a:ext cx="49850" cy="87800"/>
            </a:xfrm>
            <a:custGeom>
              <a:avLst/>
              <a:gdLst/>
              <a:ahLst/>
              <a:cxnLst/>
              <a:rect l="l" t="t" r="r" b="b"/>
              <a:pathLst>
                <a:path w="1994" h="3512" extrusionOk="0">
                  <a:moveTo>
                    <a:pt x="1777" y="1"/>
                  </a:moveTo>
                  <a:cubicBezTo>
                    <a:pt x="1728" y="1"/>
                    <a:pt x="1679" y="17"/>
                    <a:pt x="1643" y="50"/>
                  </a:cubicBezTo>
                  <a:cubicBezTo>
                    <a:pt x="1596" y="89"/>
                    <a:pt x="1580" y="135"/>
                    <a:pt x="1571" y="194"/>
                  </a:cubicBezTo>
                  <a:cubicBezTo>
                    <a:pt x="1563" y="233"/>
                    <a:pt x="1556" y="273"/>
                    <a:pt x="1548" y="312"/>
                  </a:cubicBezTo>
                  <a:lnTo>
                    <a:pt x="1548" y="312"/>
                  </a:lnTo>
                  <a:cubicBezTo>
                    <a:pt x="1548" y="311"/>
                    <a:pt x="1548" y="311"/>
                    <a:pt x="1548" y="310"/>
                  </a:cubicBezTo>
                  <a:lnTo>
                    <a:pt x="1548" y="310"/>
                  </a:lnTo>
                  <a:cubicBezTo>
                    <a:pt x="1548" y="314"/>
                    <a:pt x="1547" y="318"/>
                    <a:pt x="1546" y="322"/>
                  </a:cubicBezTo>
                  <a:lnTo>
                    <a:pt x="1546" y="322"/>
                  </a:lnTo>
                  <a:cubicBezTo>
                    <a:pt x="1547" y="318"/>
                    <a:pt x="1547" y="315"/>
                    <a:pt x="1548" y="312"/>
                  </a:cubicBezTo>
                  <a:lnTo>
                    <a:pt x="1548" y="312"/>
                  </a:lnTo>
                  <a:cubicBezTo>
                    <a:pt x="1546" y="320"/>
                    <a:pt x="1544" y="329"/>
                    <a:pt x="1542" y="338"/>
                  </a:cubicBezTo>
                  <a:lnTo>
                    <a:pt x="1542" y="338"/>
                  </a:lnTo>
                  <a:cubicBezTo>
                    <a:pt x="1543" y="332"/>
                    <a:pt x="1545" y="327"/>
                    <a:pt x="1546" y="322"/>
                  </a:cubicBezTo>
                  <a:lnTo>
                    <a:pt x="1546" y="322"/>
                  </a:lnTo>
                  <a:cubicBezTo>
                    <a:pt x="1544" y="329"/>
                    <a:pt x="1543" y="336"/>
                    <a:pt x="1541" y="343"/>
                  </a:cubicBezTo>
                  <a:lnTo>
                    <a:pt x="1541" y="343"/>
                  </a:lnTo>
                  <a:cubicBezTo>
                    <a:pt x="1542" y="341"/>
                    <a:pt x="1542" y="340"/>
                    <a:pt x="1542" y="338"/>
                  </a:cubicBezTo>
                  <a:lnTo>
                    <a:pt x="1542" y="338"/>
                  </a:lnTo>
                  <a:cubicBezTo>
                    <a:pt x="1494" y="552"/>
                    <a:pt x="1433" y="763"/>
                    <a:pt x="1362" y="972"/>
                  </a:cubicBezTo>
                  <a:cubicBezTo>
                    <a:pt x="1278" y="1214"/>
                    <a:pt x="1175" y="1443"/>
                    <a:pt x="1061" y="1670"/>
                  </a:cubicBezTo>
                  <a:cubicBezTo>
                    <a:pt x="789" y="2193"/>
                    <a:pt x="457" y="2674"/>
                    <a:pt x="85" y="3131"/>
                  </a:cubicBezTo>
                  <a:cubicBezTo>
                    <a:pt x="0" y="3233"/>
                    <a:pt x="43" y="3397"/>
                    <a:pt x="148" y="3469"/>
                  </a:cubicBezTo>
                  <a:cubicBezTo>
                    <a:pt x="188" y="3497"/>
                    <a:pt x="237" y="3512"/>
                    <a:pt x="286" y="3512"/>
                  </a:cubicBezTo>
                  <a:cubicBezTo>
                    <a:pt x="302" y="3512"/>
                    <a:pt x="318" y="3510"/>
                    <a:pt x="333" y="3507"/>
                  </a:cubicBezTo>
                  <a:cubicBezTo>
                    <a:pt x="398" y="3494"/>
                    <a:pt x="442" y="3458"/>
                    <a:pt x="486" y="3408"/>
                  </a:cubicBezTo>
                  <a:cubicBezTo>
                    <a:pt x="668" y="3184"/>
                    <a:pt x="837" y="2953"/>
                    <a:pt x="995" y="2712"/>
                  </a:cubicBezTo>
                  <a:cubicBezTo>
                    <a:pt x="1162" y="2456"/>
                    <a:pt x="1307" y="2183"/>
                    <a:pt x="1442" y="1906"/>
                  </a:cubicBezTo>
                  <a:cubicBezTo>
                    <a:pt x="1701" y="1373"/>
                    <a:pt x="1874" y="804"/>
                    <a:pt x="1985" y="223"/>
                  </a:cubicBezTo>
                  <a:cubicBezTo>
                    <a:pt x="1994" y="174"/>
                    <a:pt x="1966" y="112"/>
                    <a:pt x="1935" y="75"/>
                  </a:cubicBezTo>
                  <a:cubicBezTo>
                    <a:pt x="1906" y="39"/>
                    <a:pt x="1863" y="16"/>
                    <a:pt x="1817" y="7"/>
                  </a:cubicBezTo>
                  <a:cubicBezTo>
                    <a:pt x="1807" y="3"/>
                    <a:pt x="1800" y="1"/>
                    <a:pt x="1790" y="1"/>
                  </a:cubicBezTo>
                  <a:cubicBezTo>
                    <a:pt x="1786" y="1"/>
                    <a:pt x="1782" y="1"/>
                    <a:pt x="1777" y="1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3" name="Google Shape;6713;p16"/>
            <p:cNvSpPr/>
            <p:nvPr/>
          </p:nvSpPr>
          <p:spPr>
            <a:xfrm>
              <a:off x="4466675" y="5141350"/>
              <a:ext cx="60500" cy="249700"/>
            </a:xfrm>
            <a:custGeom>
              <a:avLst/>
              <a:gdLst/>
              <a:ahLst/>
              <a:cxnLst/>
              <a:rect l="l" t="t" r="r" b="b"/>
              <a:pathLst>
                <a:path w="2420" h="9988" extrusionOk="0">
                  <a:moveTo>
                    <a:pt x="245" y="1"/>
                  </a:moveTo>
                  <a:cubicBezTo>
                    <a:pt x="160" y="1"/>
                    <a:pt x="88" y="69"/>
                    <a:pt x="81" y="154"/>
                  </a:cubicBezTo>
                  <a:cubicBezTo>
                    <a:pt x="23" y="955"/>
                    <a:pt x="0" y="1756"/>
                    <a:pt x="22" y="2561"/>
                  </a:cubicBezTo>
                  <a:cubicBezTo>
                    <a:pt x="45" y="3401"/>
                    <a:pt x="121" y="4240"/>
                    <a:pt x="245" y="5070"/>
                  </a:cubicBezTo>
                  <a:cubicBezTo>
                    <a:pt x="372" y="5904"/>
                    <a:pt x="548" y="6729"/>
                    <a:pt x="805" y="7533"/>
                  </a:cubicBezTo>
                  <a:cubicBezTo>
                    <a:pt x="1056" y="8325"/>
                    <a:pt x="1371" y="9096"/>
                    <a:pt x="1804" y="9807"/>
                  </a:cubicBezTo>
                  <a:cubicBezTo>
                    <a:pt x="1852" y="9883"/>
                    <a:pt x="1899" y="9939"/>
                    <a:pt x="1985" y="9969"/>
                  </a:cubicBezTo>
                  <a:cubicBezTo>
                    <a:pt x="2020" y="9982"/>
                    <a:pt x="2056" y="9987"/>
                    <a:pt x="2092" y="9987"/>
                  </a:cubicBezTo>
                  <a:cubicBezTo>
                    <a:pt x="2139" y="9987"/>
                    <a:pt x="2185" y="9977"/>
                    <a:pt x="2228" y="9956"/>
                  </a:cubicBezTo>
                  <a:cubicBezTo>
                    <a:pt x="2304" y="9920"/>
                    <a:pt x="2363" y="9854"/>
                    <a:pt x="2390" y="9775"/>
                  </a:cubicBezTo>
                  <a:cubicBezTo>
                    <a:pt x="2415" y="9701"/>
                    <a:pt x="2419" y="9599"/>
                    <a:pt x="2377" y="9533"/>
                  </a:cubicBezTo>
                  <a:cubicBezTo>
                    <a:pt x="2151" y="9162"/>
                    <a:pt x="1947" y="8780"/>
                    <a:pt x="1761" y="8389"/>
                  </a:cubicBezTo>
                  <a:cubicBezTo>
                    <a:pt x="1566" y="7980"/>
                    <a:pt x="1404" y="7562"/>
                    <a:pt x="1259" y="7133"/>
                  </a:cubicBezTo>
                  <a:cubicBezTo>
                    <a:pt x="1019" y="6406"/>
                    <a:pt x="828" y="5660"/>
                    <a:pt x="691" y="4905"/>
                  </a:cubicBezTo>
                  <a:cubicBezTo>
                    <a:pt x="555" y="4148"/>
                    <a:pt x="470" y="3381"/>
                    <a:pt x="423" y="2613"/>
                  </a:cubicBezTo>
                  <a:lnTo>
                    <a:pt x="423" y="2613"/>
                  </a:lnTo>
                  <a:cubicBezTo>
                    <a:pt x="423" y="2631"/>
                    <a:pt x="424" y="2648"/>
                    <a:pt x="424" y="2666"/>
                  </a:cubicBezTo>
                  <a:cubicBezTo>
                    <a:pt x="374" y="1837"/>
                    <a:pt x="362" y="1007"/>
                    <a:pt x="413" y="177"/>
                  </a:cubicBezTo>
                  <a:cubicBezTo>
                    <a:pt x="418" y="95"/>
                    <a:pt x="359" y="19"/>
                    <a:pt x="280" y="4"/>
                  </a:cubicBezTo>
                  <a:cubicBezTo>
                    <a:pt x="272" y="3"/>
                    <a:pt x="265" y="3"/>
                    <a:pt x="257" y="1"/>
                  </a:cubicBezTo>
                  <a:cubicBezTo>
                    <a:pt x="253" y="1"/>
                    <a:pt x="249" y="1"/>
                    <a:pt x="245" y="1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4" name="Google Shape;6714;p16"/>
            <p:cNvSpPr/>
            <p:nvPr/>
          </p:nvSpPr>
          <p:spPr>
            <a:xfrm>
              <a:off x="4497525" y="5253475"/>
              <a:ext cx="31075" cy="137750"/>
            </a:xfrm>
            <a:custGeom>
              <a:avLst/>
              <a:gdLst/>
              <a:ahLst/>
              <a:cxnLst/>
              <a:rect l="l" t="t" r="r" b="b"/>
              <a:pathLst>
                <a:path w="1243" h="5510" extrusionOk="0">
                  <a:moveTo>
                    <a:pt x="248" y="0"/>
                  </a:moveTo>
                  <a:cubicBezTo>
                    <a:pt x="129" y="0"/>
                    <a:pt x="6" y="97"/>
                    <a:pt x="7" y="223"/>
                  </a:cubicBezTo>
                  <a:cubicBezTo>
                    <a:pt x="0" y="1076"/>
                    <a:pt x="49" y="1927"/>
                    <a:pt x="158" y="2772"/>
                  </a:cubicBezTo>
                  <a:cubicBezTo>
                    <a:pt x="267" y="3627"/>
                    <a:pt x="440" y="4474"/>
                    <a:pt x="704" y="5295"/>
                  </a:cubicBezTo>
                  <a:cubicBezTo>
                    <a:pt x="726" y="5364"/>
                    <a:pt x="750" y="5420"/>
                    <a:pt x="812" y="5463"/>
                  </a:cubicBezTo>
                  <a:cubicBezTo>
                    <a:pt x="858" y="5493"/>
                    <a:pt x="911" y="5510"/>
                    <a:pt x="966" y="5510"/>
                  </a:cubicBezTo>
                  <a:cubicBezTo>
                    <a:pt x="982" y="5510"/>
                    <a:pt x="997" y="5509"/>
                    <a:pt x="1013" y="5506"/>
                  </a:cubicBezTo>
                  <a:cubicBezTo>
                    <a:pt x="1079" y="5493"/>
                    <a:pt x="1139" y="5451"/>
                    <a:pt x="1179" y="5398"/>
                  </a:cubicBezTo>
                  <a:cubicBezTo>
                    <a:pt x="1217" y="5343"/>
                    <a:pt x="1243" y="5259"/>
                    <a:pt x="1222" y="5197"/>
                  </a:cubicBezTo>
                  <a:cubicBezTo>
                    <a:pt x="1029" y="4574"/>
                    <a:pt x="869" y="3940"/>
                    <a:pt x="748" y="3298"/>
                  </a:cubicBezTo>
                  <a:cubicBezTo>
                    <a:pt x="629" y="2663"/>
                    <a:pt x="557" y="2017"/>
                    <a:pt x="517" y="1372"/>
                  </a:cubicBezTo>
                  <a:lnTo>
                    <a:pt x="517" y="1385"/>
                  </a:lnTo>
                  <a:cubicBezTo>
                    <a:pt x="517" y="1376"/>
                    <a:pt x="514" y="1366"/>
                    <a:pt x="514" y="1358"/>
                  </a:cubicBezTo>
                  <a:lnTo>
                    <a:pt x="514" y="1355"/>
                  </a:lnTo>
                  <a:lnTo>
                    <a:pt x="514" y="1355"/>
                  </a:lnTo>
                  <a:cubicBezTo>
                    <a:pt x="516" y="1360"/>
                    <a:pt x="516" y="1365"/>
                    <a:pt x="516" y="1371"/>
                  </a:cubicBezTo>
                  <a:lnTo>
                    <a:pt x="516" y="1358"/>
                  </a:lnTo>
                  <a:cubicBezTo>
                    <a:pt x="516" y="1357"/>
                    <a:pt x="515" y="1356"/>
                    <a:pt x="514" y="1355"/>
                  </a:cubicBezTo>
                  <a:lnTo>
                    <a:pt x="514" y="1355"/>
                  </a:lnTo>
                  <a:lnTo>
                    <a:pt x="514" y="1355"/>
                  </a:lnTo>
                  <a:lnTo>
                    <a:pt x="514" y="1355"/>
                  </a:lnTo>
                  <a:cubicBezTo>
                    <a:pt x="514" y="1355"/>
                    <a:pt x="514" y="1355"/>
                    <a:pt x="514" y="1355"/>
                  </a:cubicBezTo>
                  <a:lnTo>
                    <a:pt x="514" y="1355"/>
                  </a:lnTo>
                  <a:cubicBezTo>
                    <a:pt x="514" y="1355"/>
                    <a:pt x="514" y="1355"/>
                    <a:pt x="514" y="1355"/>
                  </a:cubicBezTo>
                  <a:lnTo>
                    <a:pt x="514" y="1355"/>
                  </a:lnTo>
                  <a:lnTo>
                    <a:pt x="514" y="1351"/>
                  </a:lnTo>
                  <a:cubicBezTo>
                    <a:pt x="496" y="986"/>
                    <a:pt x="484" y="619"/>
                    <a:pt x="484" y="256"/>
                  </a:cubicBezTo>
                  <a:cubicBezTo>
                    <a:pt x="484" y="135"/>
                    <a:pt x="411" y="28"/>
                    <a:pt x="292" y="6"/>
                  </a:cubicBezTo>
                  <a:cubicBezTo>
                    <a:pt x="282" y="3"/>
                    <a:pt x="272" y="3"/>
                    <a:pt x="260" y="0"/>
                  </a:cubicBezTo>
                  <a:cubicBezTo>
                    <a:pt x="256" y="0"/>
                    <a:pt x="252" y="0"/>
                    <a:pt x="248" y="0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5" name="Google Shape;6715;p16"/>
            <p:cNvSpPr/>
            <p:nvPr/>
          </p:nvSpPr>
          <p:spPr>
            <a:xfrm>
              <a:off x="4520500" y="5277075"/>
              <a:ext cx="18975" cy="126000"/>
            </a:xfrm>
            <a:custGeom>
              <a:avLst/>
              <a:gdLst/>
              <a:ahLst/>
              <a:cxnLst/>
              <a:rect l="l" t="t" r="r" b="b"/>
              <a:pathLst>
                <a:path w="759" h="5040" extrusionOk="0">
                  <a:moveTo>
                    <a:pt x="219" y="0"/>
                  </a:moveTo>
                  <a:cubicBezTo>
                    <a:pt x="207" y="0"/>
                    <a:pt x="194" y="2"/>
                    <a:pt x="181" y="4"/>
                  </a:cubicBezTo>
                  <a:cubicBezTo>
                    <a:pt x="68" y="26"/>
                    <a:pt x="0" y="137"/>
                    <a:pt x="16" y="246"/>
                  </a:cubicBezTo>
                  <a:cubicBezTo>
                    <a:pt x="117" y="849"/>
                    <a:pt x="181" y="1452"/>
                    <a:pt x="219" y="2058"/>
                  </a:cubicBezTo>
                  <a:cubicBezTo>
                    <a:pt x="269" y="2969"/>
                    <a:pt x="253" y="3880"/>
                    <a:pt x="199" y="4790"/>
                  </a:cubicBezTo>
                  <a:cubicBezTo>
                    <a:pt x="190" y="4917"/>
                    <a:pt x="288" y="5030"/>
                    <a:pt x="417" y="5039"/>
                  </a:cubicBezTo>
                  <a:cubicBezTo>
                    <a:pt x="422" y="5039"/>
                    <a:pt x="427" y="5039"/>
                    <a:pt x="432" y="5039"/>
                  </a:cubicBezTo>
                  <a:cubicBezTo>
                    <a:pt x="550" y="5039"/>
                    <a:pt x="657" y="4944"/>
                    <a:pt x="665" y="4822"/>
                  </a:cubicBezTo>
                  <a:cubicBezTo>
                    <a:pt x="759" y="3269"/>
                    <a:pt x="683" y="1704"/>
                    <a:pt x="421" y="168"/>
                  </a:cubicBezTo>
                  <a:cubicBezTo>
                    <a:pt x="407" y="83"/>
                    <a:pt x="338" y="20"/>
                    <a:pt x="256" y="4"/>
                  </a:cubicBezTo>
                  <a:cubicBezTo>
                    <a:pt x="244" y="2"/>
                    <a:pt x="232" y="0"/>
                    <a:pt x="219" y="0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6" name="Google Shape;6716;p16"/>
            <p:cNvSpPr/>
            <p:nvPr/>
          </p:nvSpPr>
          <p:spPr>
            <a:xfrm>
              <a:off x="3974050" y="4873300"/>
              <a:ext cx="557600" cy="764250"/>
            </a:xfrm>
            <a:custGeom>
              <a:avLst/>
              <a:gdLst/>
              <a:ahLst/>
              <a:cxnLst/>
              <a:rect l="l" t="t" r="r" b="b"/>
              <a:pathLst>
                <a:path w="22304" h="30570" extrusionOk="0">
                  <a:moveTo>
                    <a:pt x="3328" y="1"/>
                  </a:moveTo>
                  <a:cubicBezTo>
                    <a:pt x="3070" y="1"/>
                    <a:pt x="2812" y="29"/>
                    <a:pt x="2556" y="88"/>
                  </a:cubicBezTo>
                  <a:cubicBezTo>
                    <a:pt x="2341" y="135"/>
                    <a:pt x="2112" y="220"/>
                    <a:pt x="1838" y="350"/>
                  </a:cubicBezTo>
                  <a:cubicBezTo>
                    <a:pt x="1641" y="444"/>
                    <a:pt x="1444" y="574"/>
                    <a:pt x="1240" y="745"/>
                  </a:cubicBezTo>
                  <a:cubicBezTo>
                    <a:pt x="1102" y="862"/>
                    <a:pt x="976" y="1001"/>
                    <a:pt x="831" y="1198"/>
                  </a:cubicBezTo>
                  <a:cubicBezTo>
                    <a:pt x="709" y="1366"/>
                    <a:pt x="606" y="1540"/>
                    <a:pt x="515" y="1735"/>
                  </a:cubicBezTo>
                  <a:cubicBezTo>
                    <a:pt x="337" y="2114"/>
                    <a:pt x="211" y="2538"/>
                    <a:pt x="130" y="3033"/>
                  </a:cubicBezTo>
                  <a:cubicBezTo>
                    <a:pt x="55" y="3490"/>
                    <a:pt x="15" y="3977"/>
                    <a:pt x="12" y="4529"/>
                  </a:cubicBezTo>
                  <a:cubicBezTo>
                    <a:pt x="1" y="5577"/>
                    <a:pt x="120" y="6640"/>
                    <a:pt x="242" y="7640"/>
                  </a:cubicBezTo>
                  <a:lnTo>
                    <a:pt x="325" y="8312"/>
                  </a:lnTo>
                  <a:lnTo>
                    <a:pt x="410" y="8983"/>
                  </a:lnTo>
                  <a:cubicBezTo>
                    <a:pt x="410" y="8983"/>
                    <a:pt x="400" y="8892"/>
                    <a:pt x="400" y="8889"/>
                  </a:cubicBezTo>
                  <a:lnTo>
                    <a:pt x="400" y="8889"/>
                  </a:lnTo>
                  <a:cubicBezTo>
                    <a:pt x="446" y="9255"/>
                    <a:pt x="491" y="9650"/>
                    <a:pt x="511" y="10038"/>
                  </a:cubicBezTo>
                  <a:cubicBezTo>
                    <a:pt x="519" y="10211"/>
                    <a:pt x="524" y="10383"/>
                    <a:pt x="527" y="10555"/>
                  </a:cubicBezTo>
                  <a:lnTo>
                    <a:pt x="532" y="10792"/>
                  </a:lnTo>
                  <a:cubicBezTo>
                    <a:pt x="541" y="11133"/>
                    <a:pt x="552" y="11473"/>
                    <a:pt x="567" y="11811"/>
                  </a:cubicBezTo>
                  <a:cubicBezTo>
                    <a:pt x="624" y="13303"/>
                    <a:pt x="738" y="14438"/>
                    <a:pt x="934" y="15492"/>
                  </a:cubicBezTo>
                  <a:cubicBezTo>
                    <a:pt x="1164" y="16713"/>
                    <a:pt x="1565" y="17913"/>
                    <a:pt x="2124" y="19061"/>
                  </a:cubicBezTo>
                  <a:cubicBezTo>
                    <a:pt x="2583" y="20006"/>
                    <a:pt x="3176" y="20950"/>
                    <a:pt x="3941" y="21938"/>
                  </a:cubicBezTo>
                  <a:cubicBezTo>
                    <a:pt x="5302" y="23709"/>
                    <a:pt x="7001" y="25329"/>
                    <a:pt x="8991" y="26750"/>
                  </a:cubicBezTo>
                  <a:cubicBezTo>
                    <a:pt x="9933" y="27426"/>
                    <a:pt x="10974" y="28054"/>
                    <a:pt x="12084" y="28621"/>
                  </a:cubicBezTo>
                  <a:cubicBezTo>
                    <a:pt x="13150" y="29167"/>
                    <a:pt x="14258" y="29615"/>
                    <a:pt x="15378" y="29952"/>
                  </a:cubicBezTo>
                  <a:cubicBezTo>
                    <a:pt x="15835" y="30092"/>
                    <a:pt x="16321" y="30210"/>
                    <a:pt x="16863" y="30312"/>
                  </a:cubicBezTo>
                  <a:lnTo>
                    <a:pt x="17051" y="30346"/>
                  </a:lnTo>
                  <a:cubicBezTo>
                    <a:pt x="17644" y="30455"/>
                    <a:pt x="18229" y="30524"/>
                    <a:pt x="18792" y="30553"/>
                  </a:cubicBezTo>
                  <a:cubicBezTo>
                    <a:pt x="19002" y="30564"/>
                    <a:pt x="19211" y="30569"/>
                    <a:pt x="19420" y="30569"/>
                  </a:cubicBezTo>
                  <a:cubicBezTo>
                    <a:pt x="20329" y="30569"/>
                    <a:pt x="21230" y="30466"/>
                    <a:pt x="22107" y="30261"/>
                  </a:cubicBezTo>
                  <a:cubicBezTo>
                    <a:pt x="22169" y="30247"/>
                    <a:pt x="22222" y="30208"/>
                    <a:pt x="22256" y="30152"/>
                  </a:cubicBezTo>
                  <a:cubicBezTo>
                    <a:pt x="22292" y="30095"/>
                    <a:pt x="22304" y="30024"/>
                    <a:pt x="22286" y="29962"/>
                  </a:cubicBezTo>
                  <a:cubicBezTo>
                    <a:pt x="22263" y="29871"/>
                    <a:pt x="22190" y="29805"/>
                    <a:pt x="22093" y="29784"/>
                  </a:cubicBezTo>
                  <a:cubicBezTo>
                    <a:pt x="22079" y="29781"/>
                    <a:pt x="22063" y="29780"/>
                    <a:pt x="22047" y="29780"/>
                  </a:cubicBezTo>
                  <a:cubicBezTo>
                    <a:pt x="22042" y="29780"/>
                    <a:pt x="22037" y="29780"/>
                    <a:pt x="22032" y="29780"/>
                  </a:cubicBezTo>
                  <a:cubicBezTo>
                    <a:pt x="21989" y="29464"/>
                    <a:pt x="21945" y="29144"/>
                    <a:pt x="21904" y="28822"/>
                  </a:cubicBezTo>
                  <a:lnTo>
                    <a:pt x="21903" y="28878"/>
                  </a:lnTo>
                  <a:lnTo>
                    <a:pt x="21787" y="27815"/>
                  </a:lnTo>
                  <a:cubicBezTo>
                    <a:pt x="21679" y="26909"/>
                    <a:pt x="21568" y="25971"/>
                    <a:pt x="21432" y="25052"/>
                  </a:cubicBezTo>
                  <a:cubicBezTo>
                    <a:pt x="21208" y="23538"/>
                    <a:pt x="20956" y="22320"/>
                    <a:pt x="20639" y="21213"/>
                  </a:cubicBezTo>
                  <a:cubicBezTo>
                    <a:pt x="20472" y="20635"/>
                    <a:pt x="20261" y="20035"/>
                    <a:pt x="20014" y="19433"/>
                  </a:cubicBezTo>
                  <a:cubicBezTo>
                    <a:pt x="19756" y="18804"/>
                    <a:pt x="19477" y="18268"/>
                    <a:pt x="19165" y="17797"/>
                  </a:cubicBezTo>
                  <a:cubicBezTo>
                    <a:pt x="18443" y="16708"/>
                    <a:pt x="17473" y="15818"/>
                    <a:pt x="16534" y="14958"/>
                  </a:cubicBezTo>
                  <a:cubicBezTo>
                    <a:pt x="16139" y="14596"/>
                    <a:pt x="15684" y="14173"/>
                    <a:pt x="15254" y="13732"/>
                  </a:cubicBezTo>
                  <a:cubicBezTo>
                    <a:pt x="14839" y="13303"/>
                    <a:pt x="14430" y="12822"/>
                    <a:pt x="13967" y="12219"/>
                  </a:cubicBezTo>
                  <a:cubicBezTo>
                    <a:pt x="12804" y="10683"/>
                    <a:pt x="11813" y="8965"/>
                    <a:pt x="10852" y="7305"/>
                  </a:cubicBezTo>
                  <a:cubicBezTo>
                    <a:pt x="10420" y="6555"/>
                    <a:pt x="9973" y="5782"/>
                    <a:pt x="9515" y="5033"/>
                  </a:cubicBezTo>
                  <a:cubicBezTo>
                    <a:pt x="9018" y="4218"/>
                    <a:pt x="8453" y="3441"/>
                    <a:pt x="7842" y="2723"/>
                  </a:cubicBezTo>
                  <a:cubicBezTo>
                    <a:pt x="7050" y="1797"/>
                    <a:pt x="6263" y="1110"/>
                    <a:pt x="5436" y="623"/>
                  </a:cubicBezTo>
                  <a:cubicBezTo>
                    <a:pt x="4976" y="359"/>
                    <a:pt x="4509" y="172"/>
                    <a:pt x="4044" y="75"/>
                  </a:cubicBezTo>
                  <a:lnTo>
                    <a:pt x="3968" y="60"/>
                  </a:lnTo>
                  <a:cubicBezTo>
                    <a:pt x="3756" y="21"/>
                    <a:pt x="3542" y="1"/>
                    <a:pt x="3328" y="1"/>
                  </a:cubicBezTo>
                  <a:close/>
                </a:path>
              </a:pathLst>
            </a:custGeom>
            <a:solidFill>
              <a:srgbClr val="EC6A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7" name="Google Shape;6717;p16"/>
            <p:cNvSpPr/>
            <p:nvPr/>
          </p:nvSpPr>
          <p:spPr>
            <a:xfrm>
              <a:off x="3973775" y="4899825"/>
              <a:ext cx="502725" cy="737950"/>
            </a:xfrm>
            <a:custGeom>
              <a:avLst/>
              <a:gdLst/>
              <a:ahLst/>
              <a:cxnLst/>
              <a:rect l="l" t="t" r="r" b="b"/>
              <a:pathLst>
                <a:path w="20109" h="29518" extrusionOk="0">
                  <a:moveTo>
                    <a:pt x="2192" y="5628"/>
                  </a:moveTo>
                  <a:cubicBezTo>
                    <a:pt x="2194" y="5637"/>
                    <a:pt x="2197" y="5645"/>
                    <a:pt x="2200" y="5654"/>
                  </a:cubicBezTo>
                  <a:lnTo>
                    <a:pt x="2200" y="5654"/>
                  </a:lnTo>
                  <a:lnTo>
                    <a:pt x="2192" y="5628"/>
                  </a:lnTo>
                  <a:close/>
                  <a:moveTo>
                    <a:pt x="2200" y="5654"/>
                  </a:moveTo>
                  <a:lnTo>
                    <a:pt x="2202" y="5661"/>
                  </a:lnTo>
                  <a:cubicBezTo>
                    <a:pt x="2202" y="5658"/>
                    <a:pt x="2201" y="5656"/>
                    <a:pt x="2200" y="5654"/>
                  </a:cubicBezTo>
                  <a:close/>
                  <a:moveTo>
                    <a:pt x="918" y="0"/>
                  </a:moveTo>
                  <a:cubicBezTo>
                    <a:pt x="898" y="48"/>
                    <a:pt x="866" y="89"/>
                    <a:pt x="835" y="131"/>
                  </a:cubicBezTo>
                  <a:cubicBezTo>
                    <a:pt x="711" y="299"/>
                    <a:pt x="608" y="474"/>
                    <a:pt x="517" y="670"/>
                  </a:cubicBezTo>
                  <a:cubicBezTo>
                    <a:pt x="338" y="1052"/>
                    <a:pt x="210" y="1475"/>
                    <a:pt x="130" y="1970"/>
                  </a:cubicBezTo>
                  <a:cubicBezTo>
                    <a:pt x="53" y="2422"/>
                    <a:pt x="15" y="2912"/>
                    <a:pt x="9" y="3465"/>
                  </a:cubicBezTo>
                  <a:cubicBezTo>
                    <a:pt x="0" y="4506"/>
                    <a:pt x="118" y="5576"/>
                    <a:pt x="240" y="6579"/>
                  </a:cubicBezTo>
                  <a:lnTo>
                    <a:pt x="325" y="7251"/>
                  </a:lnTo>
                  <a:lnTo>
                    <a:pt x="400" y="7855"/>
                  </a:lnTo>
                  <a:lnTo>
                    <a:pt x="407" y="7910"/>
                  </a:lnTo>
                  <a:cubicBezTo>
                    <a:pt x="448" y="8255"/>
                    <a:pt x="489" y="8621"/>
                    <a:pt x="510" y="8977"/>
                  </a:cubicBezTo>
                  <a:cubicBezTo>
                    <a:pt x="517" y="9111"/>
                    <a:pt x="520" y="9246"/>
                    <a:pt x="522" y="9382"/>
                  </a:cubicBezTo>
                  <a:lnTo>
                    <a:pt x="523" y="9493"/>
                  </a:lnTo>
                  <a:lnTo>
                    <a:pt x="529" y="9731"/>
                  </a:lnTo>
                  <a:cubicBezTo>
                    <a:pt x="542" y="10073"/>
                    <a:pt x="550" y="10412"/>
                    <a:pt x="565" y="10751"/>
                  </a:cubicBezTo>
                  <a:cubicBezTo>
                    <a:pt x="622" y="12230"/>
                    <a:pt x="736" y="13365"/>
                    <a:pt x="935" y="14432"/>
                  </a:cubicBezTo>
                  <a:cubicBezTo>
                    <a:pt x="1165" y="15655"/>
                    <a:pt x="1563" y="16858"/>
                    <a:pt x="2122" y="18004"/>
                  </a:cubicBezTo>
                  <a:cubicBezTo>
                    <a:pt x="2587" y="18958"/>
                    <a:pt x="3183" y="19899"/>
                    <a:pt x="3940" y="20883"/>
                  </a:cubicBezTo>
                  <a:cubicBezTo>
                    <a:pt x="5302" y="22654"/>
                    <a:pt x="7004" y="24272"/>
                    <a:pt x="8993" y="25697"/>
                  </a:cubicBezTo>
                  <a:cubicBezTo>
                    <a:pt x="9940" y="26375"/>
                    <a:pt x="10981" y="27006"/>
                    <a:pt x="12088" y="27567"/>
                  </a:cubicBezTo>
                  <a:cubicBezTo>
                    <a:pt x="13158" y="28117"/>
                    <a:pt x="14267" y="28565"/>
                    <a:pt x="15385" y="28903"/>
                  </a:cubicBezTo>
                  <a:cubicBezTo>
                    <a:pt x="15847" y="29041"/>
                    <a:pt x="16334" y="29160"/>
                    <a:pt x="16870" y="29261"/>
                  </a:cubicBezTo>
                  <a:lnTo>
                    <a:pt x="17056" y="29296"/>
                  </a:lnTo>
                  <a:cubicBezTo>
                    <a:pt x="17635" y="29401"/>
                    <a:pt x="18223" y="29472"/>
                    <a:pt x="18796" y="29502"/>
                  </a:cubicBezTo>
                  <a:cubicBezTo>
                    <a:pt x="19002" y="29512"/>
                    <a:pt x="19207" y="29517"/>
                    <a:pt x="19413" y="29517"/>
                  </a:cubicBezTo>
                  <a:cubicBezTo>
                    <a:pt x="19645" y="29517"/>
                    <a:pt x="19877" y="29511"/>
                    <a:pt x="20108" y="29498"/>
                  </a:cubicBezTo>
                  <a:cubicBezTo>
                    <a:pt x="19666" y="29325"/>
                    <a:pt x="19241" y="29111"/>
                    <a:pt x="18842" y="28853"/>
                  </a:cubicBezTo>
                  <a:cubicBezTo>
                    <a:pt x="18313" y="28505"/>
                    <a:pt x="17820" y="28094"/>
                    <a:pt x="17380" y="27640"/>
                  </a:cubicBezTo>
                  <a:cubicBezTo>
                    <a:pt x="16921" y="27171"/>
                    <a:pt x="16508" y="26661"/>
                    <a:pt x="16143" y="26117"/>
                  </a:cubicBezTo>
                  <a:cubicBezTo>
                    <a:pt x="15787" y="25578"/>
                    <a:pt x="15466" y="25016"/>
                    <a:pt x="15182" y="24436"/>
                  </a:cubicBezTo>
                  <a:cubicBezTo>
                    <a:pt x="14602" y="23264"/>
                    <a:pt x="14135" y="22043"/>
                    <a:pt x="13626" y="20841"/>
                  </a:cubicBezTo>
                  <a:cubicBezTo>
                    <a:pt x="13374" y="20244"/>
                    <a:pt x="13111" y="19647"/>
                    <a:pt x="12816" y="19070"/>
                  </a:cubicBezTo>
                  <a:cubicBezTo>
                    <a:pt x="12539" y="18527"/>
                    <a:pt x="12245" y="17989"/>
                    <a:pt x="11889" y="17490"/>
                  </a:cubicBezTo>
                  <a:lnTo>
                    <a:pt x="11889" y="17490"/>
                  </a:lnTo>
                  <a:cubicBezTo>
                    <a:pt x="11901" y="17506"/>
                    <a:pt x="11912" y="17522"/>
                    <a:pt x="11924" y="17538"/>
                  </a:cubicBezTo>
                  <a:cubicBezTo>
                    <a:pt x="11722" y="17260"/>
                    <a:pt x="11499" y="16999"/>
                    <a:pt x="11236" y="16769"/>
                  </a:cubicBezTo>
                  <a:cubicBezTo>
                    <a:pt x="11100" y="16661"/>
                    <a:pt x="10955" y="16567"/>
                    <a:pt x="10797" y="16485"/>
                  </a:cubicBezTo>
                  <a:cubicBezTo>
                    <a:pt x="10794" y="16482"/>
                    <a:pt x="10790" y="16480"/>
                    <a:pt x="10787" y="16480"/>
                  </a:cubicBezTo>
                  <a:cubicBezTo>
                    <a:pt x="10668" y="16430"/>
                    <a:pt x="10546" y="16391"/>
                    <a:pt x="10421" y="16363"/>
                  </a:cubicBezTo>
                  <a:cubicBezTo>
                    <a:pt x="10326" y="16349"/>
                    <a:pt x="10234" y="16342"/>
                    <a:pt x="10141" y="16342"/>
                  </a:cubicBezTo>
                  <a:cubicBezTo>
                    <a:pt x="10101" y="16342"/>
                    <a:pt x="10061" y="16343"/>
                    <a:pt x="10021" y="16345"/>
                  </a:cubicBezTo>
                  <a:cubicBezTo>
                    <a:pt x="9868" y="16367"/>
                    <a:pt x="9721" y="16403"/>
                    <a:pt x="9576" y="16452"/>
                  </a:cubicBezTo>
                  <a:cubicBezTo>
                    <a:pt x="9496" y="16486"/>
                    <a:pt x="9420" y="16524"/>
                    <a:pt x="9351" y="16571"/>
                  </a:cubicBezTo>
                  <a:cubicBezTo>
                    <a:pt x="9295" y="16614"/>
                    <a:pt x="9244" y="16660"/>
                    <a:pt x="9197" y="16712"/>
                  </a:cubicBezTo>
                  <a:cubicBezTo>
                    <a:pt x="9125" y="16805"/>
                    <a:pt x="9068" y="16908"/>
                    <a:pt x="8993" y="16997"/>
                  </a:cubicBezTo>
                  <a:cubicBezTo>
                    <a:pt x="8953" y="17045"/>
                    <a:pt x="8907" y="17102"/>
                    <a:pt x="8848" y="17125"/>
                  </a:cubicBezTo>
                  <a:cubicBezTo>
                    <a:pt x="8790" y="17148"/>
                    <a:pt x="8743" y="17164"/>
                    <a:pt x="8680" y="17164"/>
                  </a:cubicBezTo>
                  <a:cubicBezTo>
                    <a:pt x="8539" y="17164"/>
                    <a:pt x="8417" y="17078"/>
                    <a:pt x="8318" y="16985"/>
                  </a:cubicBezTo>
                  <a:cubicBezTo>
                    <a:pt x="8235" y="16908"/>
                    <a:pt x="8159" y="16824"/>
                    <a:pt x="8087" y="16736"/>
                  </a:cubicBezTo>
                  <a:cubicBezTo>
                    <a:pt x="8038" y="16679"/>
                    <a:pt x="7989" y="16618"/>
                    <a:pt x="7947" y="16557"/>
                  </a:cubicBezTo>
                  <a:cubicBezTo>
                    <a:pt x="7860" y="16420"/>
                    <a:pt x="7789" y="16269"/>
                    <a:pt x="7728" y="16120"/>
                  </a:cubicBezTo>
                  <a:cubicBezTo>
                    <a:pt x="7657" y="15948"/>
                    <a:pt x="7593" y="15771"/>
                    <a:pt x="7531" y="15597"/>
                  </a:cubicBezTo>
                  <a:cubicBezTo>
                    <a:pt x="7400" y="15215"/>
                    <a:pt x="7282" y="14827"/>
                    <a:pt x="7142" y="14447"/>
                  </a:cubicBezTo>
                  <a:lnTo>
                    <a:pt x="7142" y="14447"/>
                  </a:lnTo>
                  <a:cubicBezTo>
                    <a:pt x="7146" y="14455"/>
                    <a:pt x="7149" y="14462"/>
                    <a:pt x="7153" y="14471"/>
                  </a:cubicBezTo>
                  <a:cubicBezTo>
                    <a:pt x="7120" y="14388"/>
                    <a:pt x="7088" y="14302"/>
                    <a:pt x="7050" y="14218"/>
                  </a:cubicBezTo>
                  <a:cubicBezTo>
                    <a:pt x="7011" y="14129"/>
                    <a:pt x="6966" y="14040"/>
                    <a:pt x="6925" y="13953"/>
                  </a:cubicBezTo>
                  <a:cubicBezTo>
                    <a:pt x="6817" y="13721"/>
                    <a:pt x="6712" y="13490"/>
                    <a:pt x="6604" y="13257"/>
                  </a:cubicBezTo>
                  <a:cubicBezTo>
                    <a:pt x="6425" y="12867"/>
                    <a:pt x="6241" y="12473"/>
                    <a:pt x="6001" y="12116"/>
                  </a:cubicBezTo>
                  <a:cubicBezTo>
                    <a:pt x="5901" y="11978"/>
                    <a:pt x="5796" y="11847"/>
                    <a:pt x="5667" y="11735"/>
                  </a:cubicBezTo>
                  <a:cubicBezTo>
                    <a:pt x="5603" y="11687"/>
                    <a:pt x="5540" y="11644"/>
                    <a:pt x="5470" y="11606"/>
                  </a:cubicBezTo>
                  <a:cubicBezTo>
                    <a:pt x="5412" y="11581"/>
                    <a:pt x="5355" y="11563"/>
                    <a:pt x="5296" y="11551"/>
                  </a:cubicBezTo>
                  <a:cubicBezTo>
                    <a:pt x="5242" y="11542"/>
                    <a:pt x="5186" y="11539"/>
                    <a:pt x="5131" y="11539"/>
                  </a:cubicBezTo>
                  <a:cubicBezTo>
                    <a:pt x="5117" y="11539"/>
                    <a:pt x="5103" y="11539"/>
                    <a:pt x="5089" y="11540"/>
                  </a:cubicBezTo>
                  <a:cubicBezTo>
                    <a:pt x="5007" y="11551"/>
                    <a:pt x="4928" y="11573"/>
                    <a:pt x="4849" y="11597"/>
                  </a:cubicBezTo>
                  <a:cubicBezTo>
                    <a:pt x="4684" y="11663"/>
                    <a:pt x="4529" y="11752"/>
                    <a:pt x="4382" y="11856"/>
                  </a:cubicBezTo>
                  <a:cubicBezTo>
                    <a:pt x="4189" y="12001"/>
                    <a:pt x="4000" y="12157"/>
                    <a:pt x="3842" y="12342"/>
                  </a:cubicBezTo>
                  <a:cubicBezTo>
                    <a:pt x="3838" y="12348"/>
                    <a:pt x="3832" y="12353"/>
                    <a:pt x="3830" y="12358"/>
                  </a:cubicBezTo>
                  <a:cubicBezTo>
                    <a:pt x="3732" y="12482"/>
                    <a:pt x="3643" y="12608"/>
                    <a:pt x="3545" y="12732"/>
                  </a:cubicBezTo>
                  <a:cubicBezTo>
                    <a:pt x="3463" y="12844"/>
                    <a:pt x="3377" y="12956"/>
                    <a:pt x="3278" y="13053"/>
                  </a:cubicBezTo>
                  <a:cubicBezTo>
                    <a:pt x="3233" y="13097"/>
                    <a:pt x="3186" y="13140"/>
                    <a:pt x="3136" y="13177"/>
                  </a:cubicBezTo>
                  <a:cubicBezTo>
                    <a:pt x="3090" y="13213"/>
                    <a:pt x="3038" y="13250"/>
                    <a:pt x="2982" y="13275"/>
                  </a:cubicBezTo>
                  <a:cubicBezTo>
                    <a:pt x="2930" y="13298"/>
                    <a:pt x="2873" y="13322"/>
                    <a:pt x="2813" y="13332"/>
                  </a:cubicBezTo>
                  <a:cubicBezTo>
                    <a:pt x="2770" y="13338"/>
                    <a:pt x="2725" y="13345"/>
                    <a:pt x="2681" y="13345"/>
                  </a:cubicBezTo>
                  <a:cubicBezTo>
                    <a:pt x="2665" y="13345"/>
                    <a:pt x="2649" y="13344"/>
                    <a:pt x="2633" y="13342"/>
                  </a:cubicBezTo>
                  <a:cubicBezTo>
                    <a:pt x="2573" y="13333"/>
                    <a:pt x="2507" y="13325"/>
                    <a:pt x="2449" y="13300"/>
                  </a:cubicBezTo>
                  <a:cubicBezTo>
                    <a:pt x="2385" y="13272"/>
                    <a:pt x="2316" y="13246"/>
                    <a:pt x="2257" y="13204"/>
                  </a:cubicBezTo>
                  <a:cubicBezTo>
                    <a:pt x="2156" y="13135"/>
                    <a:pt x="2071" y="13062"/>
                    <a:pt x="2001" y="12963"/>
                  </a:cubicBezTo>
                  <a:cubicBezTo>
                    <a:pt x="1857" y="12762"/>
                    <a:pt x="1797" y="12522"/>
                    <a:pt x="1770" y="12279"/>
                  </a:cubicBezTo>
                  <a:cubicBezTo>
                    <a:pt x="1741" y="11975"/>
                    <a:pt x="1763" y="11666"/>
                    <a:pt x="1810" y="11364"/>
                  </a:cubicBezTo>
                  <a:cubicBezTo>
                    <a:pt x="1855" y="11074"/>
                    <a:pt x="1913" y="10787"/>
                    <a:pt x="1987" y="10503"/>
                  </a:cubicBezTo>
                  <a:cubicBezTo>
                    <a:pt x="2047" y="10276"/>
                    <a:pt x="2112" y="10052"/>
                    <a:pt x="2176" y="9827"/>
                  </a:cubicBezTo>
                  <a:cubicBezTo>
                    <a:pt x="2278" y="9476"/>
                    <a:pt x="2366" y="9121"/>
                    <a:pt x="2438" y="8759"/>
                  </a:cubicBezTo>
                  <a:cubicBezTo>
                    <a:pt x="2487" y="8486"/>
                    <a:pt x="2525" y="8213"/>
                    <a:pt x="2543" y="7934"/>
                  </a:cubicBezTo>
                  <a:cubicBezTo>
                    <a:pt x="2557" y="7667"/>
                    <a:pt x="2554" y="7403"/>
                    <a:pt x="2535" y="7137"/>
                  </a:cubicBezTo>
                  <a:cubicBezTo>
                    <a:pt x="2487" y="6629"/>
                    <a:pt x="2364" y="6136"/>
                    <a:pt x="2195" y="5655"/>
                  </a:cubicBezTo>
                  <a:cubicBezTo>
                    <a:pt x="2084" y="5358"/>
                    <a:pt x="1957" y="5070"/>
                    <a:pt x="1820" y="4786"/>
                  </a:cubicBezTo>
                  <a:cubicBezTo>
                    <a:pt x="1685" y="4502"/>
                    <a:pt x="1553" y="4216"/>
                    <a:pt x="1438" y="3926"/>
                  </a:cubicBezTo>
                  <a:cubicBezTo>
                    <a:pt x="1231" y="3416"/>
                    <a:pt x="1049" y="2892"/>
                    <a:pt x="937" y="2352"/>
                  </a:cubicBezTo>
                  <a:cubicBezTo>
                    <a:pt x="826" y="1806"/>
                    <a:pt x="774" y="1243"/>
                    <a:pt x="822" y="687"/>
                  </a:cubicBezTo>
                  <a:cubicBezTo>
                    <a:pt x="839" y="457"/>
                    <a:pt x="872" y="227"/>
                    <a:pt x="918" y="0"/>
                  </a:cubicBezTo>
                  <a:close/>
                </a:path>
              </a:pathLst>
            </a:custGeom>
            <a:solidFill>
              <a:srgbClr val="F09C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8" name="Google Shape;6718;p16"/>
            <p:cNvSpPr/>
            <p:nvPr/>
          </p:nvSpPr>
          <p:spPr>
            <a:xfrm>
              <a:off x="4037425" y="5078825"/>
              <a:ext cx="100" cy="750"/>
            </a:xfrm>
            <a:custGeom>
              <a:avLst/>
              <a:gdLst/>
              <a:ahLst/>
              <a:cxnLst/>
              <a:rect l="l" t="t" r="r" b="b"/>
              <a:pathLst>
                <a:path w="4" h="30" extrusionOk="0">
                  <a:moveTo>
                    <a:pt x="1" y="0"/>
                  </a:moveTo>
                  <a:cubicBezTo>
                    <a:pt x="1" y="10"/>
                    <a:pt x="1" y="20"/>
                    <a:pt x="4" y="29"/>
                  </a:cubicBezTo>
                  <a:cubicBezTo>
                    <a:pt x="4" y="20"/>
                    <a:pt x="1" y="10"/>
                    <a:pt x="1" y="0"/>
                  </a:cubicBezTo>
                  <a:close/>
                </a:path>
              </a:pathLst>
            </a:custGeom>
            <a:solidFill>
              <a:srgbClr val="F09C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9" name="Google Shape;6719;p16"/>
            <p:cNvSpPr/>
            <p:nvPr/>
          </p:nvSpPr>
          <p:spPr>
            <a:xfrm>
              <a:off x="4109600" y="5189450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1" y="1"/>
                  </a:moveTo>
                  <a:lnTo>
                    <a:pt x="1" y="1"/>
                  </a:lnTo>
                  <a:cubicBezTo>
                    <a:pt x="8" y="5"/>
                    <a:pt x="15" y="9"/>
                    <a:pt x="25" y="12"/>
                  </a:cubicBezTo>
                  <a:cubicBezTo>
                    <a:pt x="15" y="9"/>
                    <a:pt x="8" y="3"/>
                    <a:pt x="1" y="1"/>
                  </a:cubicBezTo>
                  <a:close/>
                </a:path>
              </a:pathLst>
            </a:custGeom>
            <a:solidFill>
              <a:srgbClr val="F09C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0" name="Google Shape;6720;p16"/>
            <p:cNvSpPr/>
            <p:nvPr/>
          </p:nvSpPr>
          <p:spPr>
            <a:xfrm>
              <a:off x="4069325" y="5208375"/>
              <a:ext cx="700" cy="850"/>
            </a:xfrm>
            <a:custGeom>
              <a:avLst/>
              <a:gdLst/>
              <a:ahLst/>
              <a:cxnLst/>
              <a:rect l="l" t="t" r="r" b="b"/>
              <a:pathLst>
                <a:path w="28" h="34" extrusionOk="0">
                  <a:moveTo>
                    <a:pt x="28" y="0"/>
                  </a:moveTo>
                  <a:lnTo>
                    <a:pt x="28" y="0"/>
                  </a:lnTo>
                  <a:cubicBezTo>
                    <a:pt x="23" y="6"/>
                    <a:pt x="18" y="12"/>
                    <a:pt x="15" y="16"/>
                  </a:cubicBezTo>
                  <a:cubicBezTo>
                    <a:pt x="13" y="19"/>
                    <a:pt x="11" y="21"/>
                    <a:pt x="9" y="24"/>
                  </a:cubicBezTo>
                  <a:lnTo>
                    <a:pt x="9" y="24"/>
                  </a:lnTo>
                  <a:cubicBezTo>
                    <a:pt x="16" y="16"/>
                    <a:pt x="23" y="8"/>
                    <a:pt x="28" y="0"/>
                  </a:cubicBezTo>
                  <a:close/>
                  <a:moveTo>
                    <a:pt x="9" y="24"/>
                  </a:moveTo>
                  <a:cubicBezTo>
                    <a:pt x="6" y="27"/>
                    <a:pt x="3" y="30"/>
                    <a:pt x="0" y="33"/>
                  </a:cubicBezTo>
                  <a:cubicBezTo>
                    <a:pt x="3" y="30"/>
                    <a:pt x="6" y="27"/>
                    <a:pt x="9" y="24"/>
                  </a:cubicBezTo>
                  <a:close/>
                </a:path>
              </a:pathLst>
            </a:custGeom>
            <a:solidFill>
              <a:srgbClr val="F09C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1" name="Google Shape;6721;p16"/>
            <p:cNvSpPr/>
            <p:nvPr/>
          </p:nvSpPr>
          <p:spPr>
            <a:xfrm>
              <a:off x="4211950" y="5311225"/>
              <a:ext cx="1025" cy="325"/>
            </a:xfrm>
            <a:custGeom>
              <a:avLst/>
              <a:gdLst/>
              <a:ahLst/>
              <a:cxnLst/>
              <a:rect l="l" t="t" r="r" b="b"/>
              <a:pathLst>
                <a:path w="41" h="13" extrusionOk="0">
                  <a:moveTo>
                    <a:pt x="40" y="0"/>
                  </a:moveTo>
                  <a:cubicBezTo>
                    <a:pt x="28" y="3"/>
                    <a:pt x="13" y="9"/>
                    <a:pt x="0" y="13"/>
                  </a:cubicBezTo>
                  <a:cubicBezTo>
                    <a:pt x="15" y="9"/>
                    <a:pt x="28" y="3"/>
                    <a:pt x="40" y="0"/>
                  </a:cubicBezTo>
                  <a:close/>
                </a:path>
              </a:pathLst>
            </a:custGeom>
            <a:solidFill>
              <a:srgbClr val="F09C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2" name="Google Shape;6722;p16"/>
            <p:cNvSpPr/>
            <p:nvPr/>
          </p:nvSpPr>
          <p:spPr>
            <a:xfrm>
              <a:off x="4191950" y="5317000"/>
              <a:ext cx="600" cy="125"/>
            </a:xfrm>
            <a:custGeom>
              <a:avLst/>
              <a:gdLst/>
              <a:ahLst/>
              <a:cxnLst/>
              <a:rect l="l" t="t" r="r" b="b"/>
              <a:pathLst>
                <a:path w="24" h="5" extrusionOk="0">
                  <a:moveTo>
                    <a:pt x="0" y="0"/>
                  </a:moveTo>
                  <a:lnTo>
                    <a:pt x="2" y="2"/>
                  </a:lnTo>
                  <a:cubicBezTo>
                    <a:pt x="9" y="5"/>
                    <a:pt x="15" y="5"/>
                    <a:pt x="23" y="5"/>
                  </a:cubicBezTo>
                  <a:cubicBezTo>
                    <a:pt x="15" y="5"/>
                    <a:pt x="7" y="2"/>
                    <a:pt x="0" y="0"/>
                  </a:cubicBezTo>
                  <a:close/>
                </a:path>
              </a:pathLst>
            </a:custGeom>
            <a:solidFill>
              <a:srgbClr val="F09C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3" name="Google Shape;6723;p16"/>
            <p:cNvSpPr/>
            <p:nvPr/>
          </p:nvSpPr>
          <p:spPr>
            <a:xfrm>
              <a:off x="4170375" y="5013200"/>
              <a:ext cx="460825" cy="539575"/>
            </a:xfrm>
            <a:custGeom>
              <a:avLst/>
              <a:gdLst/>
              <a:ahLst/>
              <a:cxnLst/>
              <a:rect l="l" t="t" r="r" b="b"/>
              <a:pathLst>
                <a:path w="18433" h="21583" extrusionOk="0">
                  <a:moveTo>
                    <a:pt x="892" y="1736"/>
                  </a:moveTo>
                  <a:cubicBezTo>
                    <a:pt x="897" y="1746"/>
                    <a:pt x="901" y="1754"/>
                    <a:pt x="906" y="1763"/>
                  </a:cubicBezTo>
                  <a:lnTo>
                    <a:pt x="906" y="1763"/>
                  </a:lnTo>
                  <a:cubicBezTo>
                    <a:pt x="901" y="1754"/>
                    <a:pt x="897" y="1745"/>
                    <a:pt x="892" y="1736"/>
                  </a:cubicBezTo>
                  <a:close/>
                  <a:moveTo>
                    <a:pt x="1142" y="2213"/>
                  </a:moveTo>
                  <a:lnTo>
                    <a:pt x="1142" y="2213"/>
                  </a:lnTo>
                  <a:cubicBezTo>
                    <a:pt x="1143" y="2213"/>
                    <a:pt x="1143" y="2214"/>
                    <a:pt x="1143" y="2215"/>
                  </a:cubicBezTo>
                  <a:cubicBezTo>
                    <a:pt x="1143" y="2214"/>
                    <a:pt x="1143" y="2213"/>
                    <a:pt x="1142" y="2213"/>
                  </a:cubicBezTo>
                  <a:close/>
                  <a:moveTo>
                    <a:pt x="5034" y="10064"/>
                  </a:moveTo>
                  <a:lnTo>
                    <a:pt x="5034" y="10064"/>
                  </a:lnTo>
                  <a:cubicBezTo>
                    <a:pt x="5036" y="10068"/>
                    <a:pt x="5038" y="10072"/>
                    <a:pt x="5040" y="10076"/>
                  </a:cubicBezTo>
                  <a:lnTo>
                    <a:pt x="5040" y="10076"/>
                  </a:lnTo>
                  <a:cubicBezTo>
                    <a:pt x="5038" y="10072"/>
                    <a:pt x="5036" y="10068"/>
                    <a:pt x="5034" y="10064"/>
                  </a:cubicBezTo>
                  <a:close/>
                  <a:moveTo>
                    <a:pt x="5093" y="10177"/>
                  </a:moveTo>
                  <a:cubicBezTo>
                    <a:pt x="5093" y="10178"/>
                    <a:pt x="5093" y="10178"/>
                    <a:pt x="5094" y="10179"/>
                  </a:cubicBezTo>
                  <a:lnTo>
                    <a:pt x="5094" y="10179"/>
                  </a:lnTo>
                  <a:cubicBezTo>
                    <a:pt x="5093" y="10178"/>
                    <a:pt x="5093" y="10178"/>
                    <a:pt x="5093" y="10177"/>
                  </a:cubicBezTo>
                  <a:close/>
                  <a:moveTo>
                    <a:pt x="5094" y="10179"/>
                  </a:moveTo>
                  <a:cubicBezTo>
                    <a:pt x="5094" y="10180"/>
                    <a:pt x="5094" y="10181"/>
                    <a:pt x="5095" y="10182"/>
                  </a:cubicBezTo>
                  <a:cubicBezTo>
                    <a:pt x="5095" y="10180"/>
                    <a:pt x="5094" y="10179"/>
                    <a:pt x="5094" y="10179"/>
                  </a:cubicBezTo>
                  <a:close/>
                  <a:moveTo>
                    <a:pt x="151" y="1"/>
                  </a:moveTo>
                  <a:cubicBezTo>
                    <a:pt x="121" y="1"/>
                    <a:pt x="90" y="9"/>
                    <a:pt x="68" y="24"/>
                  </a:cubicBezTo>
                  <a:cubicBezTo>
                    <a:pt x="4" y="69"/>
                    <a:pt x="0" y="148"/>
                    <a:pt x="37" y="209"/>
                  </a:cubicBezTo>
                  <a:cubicBezTo>
                    <a:pt x="340" y="725"/>
                    <a:pt x="633" y="1244"/>
                    <a:pt x="912" y="1774"/>
                  </a:cubicBezTo>
                  <a:cubicBezTo>
                    <a:pt x="910" y="1770"/>
                    <a:pt x="908" y="1766"/>
                    <a:pt x="906" y="1763"/>
                  </a:cubicBezTo>
                  <a:lnTo>
                    <a:pt x="906" y="1763"/>
                  </a:lnTo>
                  <a:cubicBezTo>
                    <a:pt x="985" y="1911"/>
                    <a:pt x="1061" y="2058"/>
                    <a:pt x="1140" y="2208"/>
                  </a:cubicBezTo>
                  <a:lnTo>
                    <a:pt x="1140" y="2208"/>
                  </a:lnTo>
                  <a:cubicBezTo>
                    <a:pt x="1140" y="2208"/>
                    <a:pt x="1139" y="2207"/>
                    <a:pt x="1139" y="2207"/>
                  </a:cubicBezTo>
                  <a:lnTo>
                    <a:pt x="1139" y="2207"/>
                  </a:lnTo>
                  <a:cubicBezTo>
                    <a:pt x="1145" y="2219"/>
                    <a:pt x="1151" y="2230"/>
                    <a:pt x="1157" y="2241"/>
                  </a:cubicBezTo>
                  <a:lnTo>
                    <a:pt x="1157" y="2241"/>
                  </a:lnTo>
                  <a:cubicBezTo>
                    <a:pt x="1152" y="2232"/>
                    <a:pt x="1148" y="2224"/>
                    <a:pt x="1143" y="2215"/>
                  </a:cubicBezTo>
                  <a:lnTo>
                    <a:pt x="1143" y="2215"/>
                  </a:lnTo>
                  <a:cubicBezTo>
                    <a:pt x="1149" y="2222"/>
                    <a:pt x="1153" y="2233"/>
                    <a:pt x="1158" y="2243"/>
                  </a:cubicBezTo>
                  <a:lnTo>
                    <a:pt x="1158" y="2243"/>
                  </a:lnTo>
                  <a:cubicBezTo>
                    <a:pt x="1157" y="2242"/>
                    <a:pt x="1157" y="2242"/>
                    <a:pt x="1157" y="2241"/>
                  </a:cubicBezTo>
                  <a:lnTo>
                    <a:pt x="1157" y="2241"/>
                  </a:lnTo>
                  <a:cubicBezTo>
                    <a:pt x="1158" y="2243"/>
                    <a:pt x="1158" y="2244"/>
                    <a:pt x="1159" y="2246"/>
                  </a:cubicBezTo>
                  <a:cubicBezTo>
                    <a:pt x="1159" y="2245"/>
                    <a:pt x="1158" y="2244"/>
                    <a:pt x="1158" y="2243"/>
                  </a:cubicBezTo>
                  <a:lnTo>
                    <a:pt x="1158" y="2243"/>
                  </a:lnTo>
                  <a:cubicBezTo>
                    <a:pt x="1480" y="2862"/>
                    <a:pt x="1788" y="3491"/>
                    <a:pt x="2090" y="4120"/>
                  </a:cubicBezTo>
                  <a:cubicBezTo>
                    <a:pt x="2409" y="4784"/>
                    <a:pt x="2726" y="5452"/>
                    <a:pt x="3048" y="6114"/>
                  </a:cubicBezTo>
                  <a:cubicBezTo>
                    <a:pt x="3358" y="6760"/>
                    <a:pt x="3670" y="7405"/>
                    <a:pt x="3986" y="8046"/>
                  </a:cubicBezTo>
                  <a:cubicBezTo>
                    <a:pt x="4301" y="8684"/>
                    <a:pt x="4640" y="9313"/>
                    <a:pt x="4971" y="9945"/>
                  </a:cubicBezTo>
                  <a:lnTo>
                    <a:pt x="4971" y="9945"/>
                  </a:lnTo>
                  <a:cubicBezTo>
                    <a:pt x="4974" y="9952"/>
                    <a:pt x="4978" y="9956"/>
                    <a:pt x="4981" y="9963"/>
                  </a:cubicBezTo>
                  <a:cubicBezTo>
                    <a:pt x="4997" y="9992"/>
                    <a:pt x="5011" y="10020"/>
                    <a:pt x="5027" y="10048"/>
                  </a:cubicBezTo>
                  <a:lnTo>
                    <a:pt x="5027" y="10048"/>
                  </a:lnTo>
                  <a:cubicBezTo>
                    <a:pt x="5027" y="10048"/>
                    <a:pt x="5027" y="10048"/>
                    <a:pt x="5027" y="10048"/>
                  </a:cubicBezTo>
                  <a:lnTo>
                    <a:pt x="5027" y="10048"/>
                  </a:lnTo>
                  <a:cubicBezTo>
                    <a:pt x="5027" y="10048"/>
                    <a:pt x="5027" y="10048"/>
                    <a:pt x="5027" y="10049"/>
                  </a:cubicBezTo>
                  <a:lnTo>
                    <a:pt x="5027" y="10049"/>
                  </a:lnTo>
                  <a:cubicBezTo>
                    <a:pt x="5027" y="10048"/>
                    <a:pt x="5027" y="10048"/>
                    <a:pt x="5027" y="10048"/>
                  </a:cubicBezTo>
                  <a:lnTo>
                    <a:pt x="5027" y="10048"/>
                  </a:lnTo>
                  <a:cubicBezTo>
                    <a:pt x="5028" y="10051"/>
                    <a:pt x="5030" y="10054"/>
                    <a:pt x="5031" y="10056"/>
                  </a:cubicBezTo>
                  <a:lnTo>
                    <a:pt x="5031" y="10056"/>
                  </a:lnTo>
                  <a:cubicBezTo>
                    <a:pt x="5030" y="10054"/>
                    <a:pt x="5029" y="10051"/>
                    <a:pt x="5027" y="10049"/>
                  </a:cubicBezTo>
                  <a:lnTo>
                    <a:pt x="5027" y="10049"/>
                  </a:lnTo>
                  <a:cubicBezTo>
                    <a:pt x="5030" y="10053"/>
                    <a:pt x="5032" y="10057"/>
                    <a:pt x="5034" y="10061"/>
                  </a:cubicBezTo>
                  <a:cubicBezTo>
                    <a:pt x="5033" y="10059"/>
                    <a:pt x="5032" y="10058"/>
                    <a:pt x="5031" y="10056"/>
                  </a:cubicBezTo>
                  <a:lnTo>
                    <a:pt x="5031" y="10056"/>
                  </a:lnTo>
                  <a:cubicBezTo>
                    <a:pt x="5035" y="10063"/>
                    <a:pt x="5038" y="10071"/>
                    <a:pt x="5041" y="10077"/>
                  </a:cubicBezTo>
                  <a:cubicBezTo>
                    <a:pt x="5041" y="10076"/>
                    <a:pt x="5041" y="10076"/>
                    <a:pt x="5040" y="10076"/>
                  </a:cubicBezTo>
                  <a:lnTo>
                    <a:pt x="5040" y="10076"/>
                  </a:lnTo>
                  <a:cubicBezTo>
                    <a:pt x="5055" y="10104"/>
                    <a:pt x="5070" y="10133"/>
                    <a:pt x="5086" y="10163"/>
                  </a:cubicBezTo>
                  <a:cubicBezTo>
                    <a:pt x="5088" y="10167"/>
                    <a:pt x="5091" y="10173"/>
                    <a:pt x="5093" y="10177"/>
                  </a:cubicBezTo>
                  <a:lnTo>
                    <a:pt x="5093" y="10177"/>
                  </a:lnTo>
                  <a:cubicBezTo>
                    <a:pt x="5093" y="10177"/>
                    <a:pt x="5093" y="10177"/>
                    <a:pt x="5093" y="10177"/>
                  </a:cubicBezTo>
                  <a:lnTo>
                    <a:pt x="5093" y="10177"/>
                  </a:lnTo>
                  <a:cubicBezTo>
                    <a:pt x="6109" y="12108"/>
                    <a:pt x="7291" y="13956"/>
                    <a:pt x="8704" y="15622"/>
                  </a:cubicBezTo>
                  <a:cubicBezTo>
                    <a:pt x="9426" y="16477"/>
                    <a:pt x="10216" y="17280"/>
                    <a:pt x="11067" y="18011"/>
                  </a:cubicBezTo>
                  <a:cubicBezTo>
                    <a:pt x="11930" y="18753"/>
                    <a:pt x="12865" y="19407"/>
                    <a:pt x="13850" y="19980"/>
                  </a:cubicBezTo>
                  <a:cubicBezTo>
                    <a:pt x="15031" y="20664"/>
                    <a:pt x="16296" y="21205"/>
                    <a:pt x="17609" y="21571"/>
                  </a:cubicBezTo>
                  <a:cubicBezTo>
                    <a:pt x="17648" y="21579"/>
                    <a:pt x="17687" y="21582"/>
                    <a:pt x="17726" y="21582"/>
                  </a:cubicBezTo>
                  <a:cubicBezTo>
                    <a:pt x="17806" y="21582"/>
                    <a:pt x="17886" y="21567"/>
                    <a:pt x="17964" y="21538"/>
                  </a:cubicBezTo>
                  <a:cubicBezTo>
                    <a:pt x="18133" y="21478"/>
                    <a:pt x="18271" y="21350"/>
                    <a:pt x="18349" y="21187"/>
                  </a:cubicBezTo>
                  <a:cubicBezTo>
                    <a:pt x="18423" y="21026"/>
                    <a:pt x="18432" y="20835"/>
                    <a:pt x="18370" y="20667"/>
                  </a:cubicBezTo>
                  <a:cubicBezTo>
                    <a:pt x="18314" y="20511"/>
                    <a:pt x="18179" y="20339"/>
                    <a:pt x="18018" y="20282"/>
                  </a:cubicBezTo>
                  <a:cubicBezTo>
                    <a:pt x="17280" y="20027"/>
                    <a:pt x="16549" y="19752"/>
                    <a:pt x="15838" y="19421"/>
                  </a:cubicBezTo>
                  <a:cubicBezTo>
                    <a:pt x="15150" y="19105"/>
                    <a:pt x="14487" y="18743"/>
                    <a:pt x="13846" y="18341"/>
                  </a:cubicBezTo>
                  <a:cubicBezTo>
                    <a:pt x="13149" y="17892"/>
                    <a:pt x="12484" y="17396"/>
                    <a:pt x="11850" y="16860"/>
                  </a:cubicBezTo>
                  <a:cubicBezTo>
                    <a:pt x="11210" y="16317"/>
                    <a:pt x="10607" y="15730"/>
                    <a:pt x="10033" y="15118"/>
                  </a:cubicBezTo>
                  <a:cubicBezTo>
                    <a:pt x="9294" y="14321"/>
                    <a:pt x="8621" y="13478"/>
                    <a:pt x="7972" y="12609"/>
                  </a:cubicBezTo>
                  <a:cubicBezTo>
                    <a:pt x="7307" y="11727"/>
                    <a:pt x="6683" y="10811"/>
                    <a:pt x="6084" y="9883"/>
                  </a:cubicBezTo>
                  <a:cubicBezTo>
                    <a:pt x="5939" y="9659"/>
                    <a:pt x="5790" y="9436"/>
                    <a:pt x="5648" y="9212"/>
                  </a:cubicBezTo>
                  <a:cubicBezTo>
                    <a:pt x="5494" y="8964"/>
                    <a:pt x="5346" y="8714"/>
                    <a:pt x="5195" y="8467"/>
                  </a:cubicBezTo>
                  <a:cubicBezTo>
                    <a:pt x="4908" y="7987"/>
                    <a:pt x="4621" y="7507"/>
                    <a:pt x="4332" y="7029"/>
                  </a:cubicBezTo>
                  <a:cubicBezTo>
                    <a:pt x="3757" y="6070"/>
                    <a:pt x="3207" y="5094"/>
                    <a:pt x="2640" y="4129"/>
                  </a:cubicBezTo>
                  <a:cubicBezTo>
                    <a:pt x="1843" y="2773"/>
                    <a:pt x="1056" y="1409"/>
                    <a:pt x="253" y="56"/>
                  </a:cubicBezTo>
                  <a:cubicBezTo>
                    <a:pt x="234" y="27"/>
                    <a:pt x="205" y="10"/>
                    <a:pt x="174" y="3"/>
                  </a:cubicBezTo>
                  <a:cubicBezTo>
                    <a:pt x="166" y="1"/>
                    <a:pt x="159" y="1"/>
                    <a:pt x="151" y="1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4" name="Google Shape;6724;p16"/>
            <p:cNvSpPr/>
            <p:nvPr/>
          </p:nvSpPr>
          <p:spPr>
            <a:xfrm>
              <a:off x="4233450" y="5193525"/>
              <a:ext cx="281050" cy="311125"/>
            </a:xfrm>
            <a:custGeom>
              <a:avLst/>
              <a:gdLst/>
              <a:ahLst/>
              <a:cxnLst/>
              <a:rect l="l" t="t" r="r" b="b"/>
              <a:pathLst>
                <a:path w="11242" h="12445" extrusionOk="0">
                  <a:moveTo>
                    <a:pt x="163" y="1"/>
                  </a:moveTo>
                  <a:cubicBezTo>
                    <a:pt x="148" y="1"/>
                    <a:pt x="133" y="4"/>
                    <a:pt x="117" y="11"/>
                  </a:cubicBezTo>
                  <a:cubicBezTo>
                    <a:pt x="44" y="36"/>
                    <a:pt x="1" y="120"/>
                    <a:pt x="31" y="194"/>
                  </a:cubicBezTo>
                  <a:cubicBezTo>
                    <a:pt x="266" y="775"/>
                    <a:pt x="515" y="1351"/>
                    <a:pt x="783" y="1922"/>
                  </a:cubicBezTo>
                  <a:cubicBezTo>
                    <a:pt x="1061" y="2503"/>
                    <a:pt x="1357" y="3072"/>
                    <a:pt x="1667" y="3634"/>
                  </a:cubicBezTo>
                  <a:cubicBezTo>
                    <a:pt x="1988" y="4220"/>
                    <a:pt x="2343" y="4784"/>
                    <a:pt x="2705" y="5344"/>
                  </a:cubicBezTo>
                  <a:cubicBezTo>
                    <a:pt x="3071" y="5909"/>
                    <a:pt x="3462" y="6455"/>
                    <a:pt x="3877" y="6985"/>
                  </a:cubicBezTo>
                  <a:cubicBezTo>
                    <a:pt x="4289" y="7513"/>
                    <a:pt x="4732" y="8016"/>
                    <a:pt x="5190" y="8508"/>
                  </a:cubicBezTo>
                  <a:cubicBezTo>
                    <a:pt x="5644" y="8992"/>
                    <a:pt x="6121" y="9455"/>
                    <a:pt x="6619" y="9893"/>
                  </a:cubicBezTo>
                  <a:cubicBezTo>
                    <a:pt x="7593" y="10750"/>
                    <a:pt x="8680" y="11490"/>
                    <a:pt x="9841" y="12069"/>
                  </a:cubicBezTo>
                  <a:cubicBezTo>
                    <a:pt x="10091" y="12194"/>
                    <a:pt x="10346" y="12305"/>
                    <a:pt x="10603" y="12408"/>
                  </a:cubicBezTo>
                  <a:cubicBezTo>
                    <a:pt x="10662" y="12432"/>
                    <a:pt x="10722" y="12445"/>
                    <a:pt x="10781" y="12445"/>
                  </a:cubicBezTo>
                  <a:cubicBezTo>
                    <a:pt x="10827" y="12445"/>
                    <a:pt x="10873" y="12437"/>
                    <a:pt x="10918" y="12421"/>
                  </a:cubicBezTo>
                  <a:cubicBezTo>
                    <a:pt x="11018" y="12382"/>
                    <a:pt x="11103" y="12306"/>
                    <a:pt x="11149" y="12208"/>
                  </a:cubicBezTo>
                  <a:cubicBezTo>
                    <a:pt x="11241" y="12013"/>
                    <a:pt x="11156" y="11749"/>
                    <a:pt x="10951" y="11663"/>
                  </a:cubicBezTo>
                  <a:cubicBezTo>
                    <a:pt x="10162" y="11334"/>
                    <a:pt x="9401" y="10950"/>
                    <a:pt x="8677" y="10498"/>
                  </a:cubicBezTo>
                  <a:cubicBezTo>
                    <a:pt x="7369" y="9659"/>
                    <a:pt x="6180" y="8646"/>
                    <a:pt x="5117" y="7513"/>
                  </a:cubicBezTo>
                  <a:cubicBezTo>
                    <a:pt x="3576" y="5847"/>
                    <a:pt x="2251" y="3986"/>
                    <a:pt x="1191" y="1979"/>
                  </a:cubicBezTo>
                  <a:lnTo>
                    <a:pt x="1191" y="1979"/>
                  </a:lnTo>
                  <a:lnTo>
                    <a:pt x="1196" y="1989"/>
                  </a:lnTo>
                  <a:cubicBezTo>
                    <a:pt x="872" y="1370"/>
                    <a:pt x="568" y="740"/>
                    <a:pt x="301" y="95"/>
                  </a:cubicBezTo>
                  <a:cubicBezTo>
                    <a:pt x="279" y="47"/>
                    <a:pt x="238" y="13"/>
                    <a:pt x="190" y="4"/>
                  </a:cubicBezTo>
                  <a:cubicBezTo>
                    <a:pt x="181" y="2"/>
                    <a:pt x="172" y="1"/>
                    <a:pt x="163" y="1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5" name="Google Shape;6725;p16"/>
            <p:cNvSpPr/>
            <p:nvPr/>
          </p:nvSpPr>
          <p:spPr>
            <a:xfrm>
              <a:off x="4311700" y="5302975"/>
              <a:ext cx="164800" cy="181600"/>
            </a:xfrm>
            <a:custGeom>
              <a:avLst/>
              <a:gdLst/>
              <a:ahLst/>
              <a:cxnLst/>
              <a:rect l="l" t="t" r="r" b="b"/>
              <a:pathLst>
                <a:path w="6592" h="7264" extrusionOk="0">
                  <a:moveTo>
                    <a:pt x="2725" y="3434"/>
                  </a:moveTo>
                  <a:lnTo>
                    <a:pt x="2725" y="3434"/>
                  </a:lnTo>
                  <a:cubicBezTo>
                    <a:pt x="2727" y="3436"/>
                    <a:pt x="2728" y="3437"/>
                    <a:pt x="2730" y="3439"/>
                  </a:cubicBezTo>
                  <a:lnTo>
                    <a:pt x="2730" y="3439"/>
                  </a:lnTo>
                  <a:cubicBezTo>
                    <a:pt x="2729" y="3437"/>
                    <a:pt x="2727" y="3436"/>
                    <a:pt x="2725" y="3434"/>
                  </a:cubicBezTo>
                  <a:close/>
                  <a:moveTo>
                    <a:pt x="174" y="1"/>
                  </a:moveTo>
                  <a:cubicBezTo>
                    <a:pt x="155" y="1"/>
                    <a:pt x="136" y="4"/>
                    <a:pt x="118" y="10"/>
                  </a:cubicBezTo>
                  <a:cubicBezTo>
                    <a:pt x="76" y="26"/>
                    <a:pt x="41" y="56"/>
                    <a:pt x="25" y="96"/>
                  </a:cubicBezTo>
                  <a:cubicBezTo>
                    <a:pt x="9" y="132"/>
                    <a:pt x="0" y="186"/>
                    <a:pt x="18" y="225"/>
                  </a:cubicBezTo>
                  <a:cubicBezTo>
                    <a:pt x="368" y="902"/>
                    <a:pt x="764" y="1548"/>
                    <a:pt x="1210" y="2168"/>
                  </a:cubicBezTo>
                  <a:cubicBezTo>
                    <a:pt x="1666" y="2800"/>
                    <a:pt x="2172" y="3398"/>
                    <a:pt x="2706" y="3967"/>
                  </a:cubicBezTo>
                  <a:cubicBezTo>
                    <a:pt x="3792" y="5132"/>
                    <a:pt x="4979" y="6192"/>
                    <a:pt x="6199" y="7211"/>
                  </a:cubicBezTo>
                  <a:cubicBezTo>
                    <a:pt x="6240" y="7246"/>
                    <a:pt x="6291" y="7263"/>
                    <a:pt x="6341" y="7263"/>
                  </a:cubicBezTo>
                  <a:cubicBezTo>
                    <a:pt x="6406" y="7263"/>
                    <a:pt x="6471" y="7235"/>
                    <a:pt x="6514" y="7183"/>
                  </a:cubicBezTo>
                  <a:cubicBezTo>
                    <a:pt x="6591" y="7089"/>
                    <a:pt x="6579" y="6947"/>
                    <a:pt x="6485" y="6868"/>
                  </a:cubicBezTo>
                  <a:cubicBezTo>
                    <a:pt x="5196" y="5769"/>
                    <a:pt x="3889" y="4681"/>
                    <a:pt x="2730" y="3439"/>
                  </a:cubicBezTo>
                  <a:lnTo>
                    <a:pt x="2730" y="3439"/>
                  </a:lnTo>
                  <a:cubicBezTo>
                    <a:pt x="2731" y="3440"/>
                    <a:pt x="2732" y="3441"/>
                    <a:pt x="2732" y="3442"/>
                  </a:cubicBezTo>
                  <a:cubicBezTo>
                    <a:pt x="2278" y="2948"/>
                    <a:pt x="1846" y="2436"/>
                    <a:pt x="1450" y="1897"/>
                  </a:cubicBezTo>
                  <a:cubicBezTo>
                    <a:pt x="1045" y="1350"/>
                    <a:pt x="683" y="771"/>
                    <a:pt x="365" y="172"/>
                  </a:cubicBezTo>
                  <a:cubicBezTo>
                    <a:pt x="354" y="152"/>
                    <a:pt x="344" y="130"/>
                    <a:pt x="334" y="110"/>
                  </a:cubicBezTo>
                  <a:cubicBezTo>
                    <a:pt x="311" y="69"/>
                    <a:pt x="289" y="37"/>
                    <a:pt x="247" y="17"/>
                  </a:cubicBezTo>
                  <a:cubicBezTo>
                    <a:pt x="236" y="11"/>
                    <a:pt x="223" y="7"/>
                    <a:pt x="209" y="4"/>
                  </a:cubicBezTo>
                  <a:cubicBezTo>
                    <a:pt x="198" y="2"/>
                    <a:pt x="186" y="1"/>
                    <a:pt x="174" y="1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6" name="Google Shape;6726;p16"/>
            <p:cNvSpPr/>
            <p:nvPr/>
          </p:nvSpPr>
          <p:spPr>
            <a:xfrm>
              <a:off x="4261675" y="5074375"/>
              <a:ext cx="219425" cy="421125"/>
            </a:xfrm>
            <a:custGeom>
              <a:avLst/>
              <a:gdLst/>
              <a:ahLst/>
              <a:cxnLst/>
              <a:rect l="l" t="t" r="r" b="b"/>
              <a:pathLst>
                <a:path w="8777" h="16845" extrusionOk="0">
                  <a:moveTo>
                    <a:pt x="180" y="0"/>
                  </a:moveTo>
                  <a:cubicBezTo>
                    <a:pt x="150" y="0"/>
                    <a:pt x="118" y="10"/>
                    <a:pt x="90" y="30"/>
                  </a:cubicBezTo>
                  <a:cubicBezTo>
                    <a:pt x="19" y="81"/>
                    <a:pt x="1" y="184"/>
                    <a:pt x="51" y="254"/>
                  </a:cubicBezTo>
                  <a:cubicBezTo>
                    <a:pt x="312" y="613"/>
                    <a:pt x="551" y="985"/>
                    <a:pt x="783" y="1360"/>
                  </a:cubicBezTo>
                  <a:cubicBezTo>
                    <a:pt x="1016" y="1735"/>
                    <a:pt x="1262" y="2100"/>
                    <a:pt x="1487" y="2478"/>
                  </a:cubicBezTo>
                  <a:cubicBezTo>
                    <a:pt x="1935" y="3231"/>
                    <a:pt x="2382" y="3984"/>
                    <a:pt x="2795" y="4756"/>
                  </a:cubicBezTo>
                  <a:lnTo>
                    <a:pt x="2795" y="4756"/>
                  </a:lnTo>
                  <a:cubicBezTo>
                    <a:pt x="2795" y="4755"/>
                    <a:pt x="2794" y="4755"/>
                    <a:pt x="2794" y="4754"/>
                  </a:cubicBezTo>
                  <a:lnTo>
                    <a:pt x="2794" y="4754"/>
                  </a:lnTo>
                  <a:cubicBezTo>
                    <a:pt x="2798" y="4763"/>
                    <a:pt x="2802" y="4772"/>
                    <a:pt x="2808" y="4780"/>
                  </a:cubicBezTo>
                  <a:lnTo>
                    <a:pt x="2808" y="4780"/>
                  </a:lnTo>
                  <a:cubicBezTo>
                    <a:pt x="2804" y="4772"/>
                    <a:pt x="2799" y="4764"/>
                    <a:pt x="2795" y="4756"/>
                  </a:cubicBezTo>
                  <a:lnTo>
                    <a:pt x="2795" y="4756"/>
                  </a:lnTo>
                  <a:cubicBezTo>
                    <a:pt x="2800" y="4765"/>
                    <a:pt x="2806" y="4773"/>
                    <a:pt x="2811" y="4784"/>
                  </a:cubicBezTo>
                  <a:cubicBezTo>
                    <a:pt x="2810" y="4783"/>
                    <a:pt x="2809" y="4782"/>
                    <a:pt x="2808" y="4780"/>
                  </a:cubicBezTo>
                  <a:lnTo>
                    <a:pt x="2808" y="4780"/>
                  </a:lnTo>
                  <a:cubicBezTo>
                    <a:pt x="2814" y="4792"/>
                    <a:pt x="2821" y="4804"/>
                    <a:pt x="2827" y="4816"/>
                  </a:cubicBezTo>
                  <a:cubicBezTo>
                    <a:pt x="3324" y="5770"/>
                    <a:pt x="3777" y="6746"/>
                    <a:pt x="4136" y="7759"/>
                  </a:cubicBezTo>
                  <a:cubicBezTo>
                    <a:pt x="4493" y="8770"/>
                    <a:pt x="4837" y="9784"/>
                    <a:pt x="5160" y="10805"/>
                  </a:cubicBezTo>
                  <a:cubicBezTo>
                    <a:pt x="5476" y="11808"/>
                    <a:pt x="5818" y="12805"/>
                    <a:pt x="6223" y="13776"/>
                  </a:cubicBezTo>
                  <a:cubicBezTo>
                    <a:pt x="6633" y="14762"/>
                    <a:pt x="7107" y="15738"/>
                    <a:pt x="7731" y="16608"/>
                  </a:cubicBezTo>
                  <a:cubicBezTo>
                    <a:pt x="7839" y="16762"/>
                    <a:pt x="8015" y="16844"/>
                    <a:pt x="8193" y="16844"/>
                  </a:cubicBezTo>
                  <a:cubicBezTo>
                    <a:pt x="8306" y="16844"/>
                    <a:pt x="8420" y="16811"/>
                    <a:pt x="8518" y="16742"/>
                  </a:cubicBezTo>
                  <a:cubicBezTo>
                    <a:pt x="8637" y="16655"/>
                    <a:pt x="8720" y="16526"/>
                    <a:pt x="8746" y="16380"/>
                  </a:cubicBezTo>
                  <a:cubicBezTo>
                    <a:pt x="8776" y="16222"/>
                    <a:pt x="8733" y="16082"/>
                    <a:pt x="8651" y="15952"/>
                  </a:cubicBezTo>
                  <a:cubicBezTo>
                    <a:pt x="8413" y="15568"/>
                    <a:pt x="8189" y="15175"/>
                    <a:pt x="7975" y="14777"/>
                  </a:cubicBezTo>
                  <a:lnTo>
                    <a:pt x="7975" y="14777"/>
                  </a:lnTo>
                  <a:cubicBezTo>
                    <a:pt x="7966" y="14758"/>
                    <a:pt x="7956" y="14740"/>
                    <a:pt x="7946" y="14722"/>
                  </a:cubicBezTo>
                  <a:lnTo>
                    <a:pt x="7946" y="14722"/>
                  </a:lnTo>
                  <a:cubicBezTo>
                    <a:pt x="7950" y="14731"/>
                    <a:pt x="7955" y="14739"/>
                    <a:pt x="7959" y="14747"/>
                  </a:cubicBezTo>
                  <a:lnTo>
                    <a:pt x="7959" y="14747"/>
                  </a:lnTo>
                  <a:cubicBezTo>
                    <a:pt x="7946" y="14723"/>
                    <a:pt x="7933" y="14699"/>
                    <a:pt x="7920" y="14675"/>
                  </a:cubicBezTo>
                  <a:cubicBezTo>
                    <a:pt x="7333" y="13529"/>
                    <a:pt x="6865" y="12332"/>
                    <a:pt x="6408" y="11129"/>
                  </a:cubicBezTo>
                  <a:cubicBezTo>
                    <a:pt x="6169" y="10497"/>
                    <a:pt x="5930" y="9865"/>
                    <a:pt x="5688" y="9231"/>
                  </a:cubicBezTo>
                  <a:cubicBezTo>
                    <a:pt x="5453" y="8609"/>
                    <a:pt x="5213" y="7989"/>
                    <a:pt x="4936" y="7381"/>
                  </a:cubicBezTo>
                  <a:cubicBezTo>
                    <a:pt x="4345" y="6079"/>
                    <a:pt x="3676" y="4816"/>
                    <a:pt x="2903" y="3610"/>
                  </a:cubicBezTo>
                  <a:cubicBezTo>
                    <a:pt x="2508" y="2998"/>
                    <a:pt x="2090" y="2402"/>
                    <a:pt x="1657" y="1814"/>
                  </a:cubicBezTo>
                  <a:cubicBezTo>
                    <a:pt x="1448" y="1533"/>
                    <a:pt x="1237" y="1248"/>
                    <a:pt x="1017" y="974"/>
                  </a:cubicBezTo>
                  <a:cubicBezTo>
                    <a:pt x="775" y="677"/>
                    <a:pt x="536" y="377"/>
                    <a:pt x="308" y="68"/>
                  </a:cubicBezTo>
                  <a:cubicBezTo>
                    <a:pt x="282" y="32"/>
                    <a:pt x="246" y="10"/>
                    <a:pt x="207" y="3"/>
                  </a:cubicBezTo>
                  <a:cubicBezTo>
                    <a:pt x="198" y="1"/>
                    <a:pt x="189" y="0"/>
                    <a:pt x="180" y="0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7" name="Google Shape;6727;p16"/>
            <p:cNvSpPr/>
            <p:nvPr/>
          </p:nvSpPr>
          <p:spPr>
            <a:xfrm>
              <a:off x="4251075" y="5008975"/>
              <a:ext cx="234075" cy="464600"/>
            </a:xfrm>
            <a:custGeom>
              <a:avLst/>
              <a:gdLst/>
              <a:ahLst/>
              <a:cxnLst/>
              <a:rect l="l" t="t" r="r" b="b"/>
              <a:pathLst>
                <a:path w="9363" h="18584" extrusionOk="0">
                  <a:moveTo>
                    <a:pt x="7605" y="15615"/>
                  </a:moveTo>
                  <a:cubicBezTo>
                    <a:pt x="7618" y="15668"/>
                    <a:pt x="7628" y="15722"/>
                    <a:pt x="7639" y="15776"/>
                  </a:cubicBezTo>
                  <a:cubicBezTo>
                    <a:pt x="7628" y="15722"/>
                    <a:pt x="7616" y="15668"/>
                    <a:pt x="7605" y="15615"/>
                  </a:cubicBezTo>
                  <a:close/>
                  <a:moveTo>
                    <a:pt x="269" y="0"/>
                  </a:moveTo>
                  <a:cubicBezTo>
                    <a:pt x="222" y="0"/>
                    <a:pt x="172" y="15"/>
                    <a:pt x="136" y="42"/>
                  </a:cubicBezTo>
                  <a:cubicBezTo>
                    <a:pt x="47" y="106"/>
                    <a:pt x="1" y="264"/>
                    <a:pt x="83" y="354"/>
                  </a:cubicBezTo>
                  <a:cubicBezTo>
                    <a:pt x="1745" y="2142"/>
                    <a:pt x="3128" y="4176"/>
                    <a:pt x="4272" y="6329"/>
                  </a:cubicBezTo>
                  <a:cubicBezTo>
                    <a:pt x="5835" y="9304"/>
                    <a:pt x="6912" y="12501"/>
                    <a:pt x="7639" y="15777"/>
                  </a:cubicBezTo>
                  <a:cubicBezTo>
                    <a:pt x="7714" y="16135"/>
                    <a:pt x="7786" y="16492"/>
                    <a:pt x="7855" y="16850"/>
                  </a:cubicBezTo>
                  <a:cubicBezTo>
                    <a:pt x="7939" y="17291"/>
                    <a:pt x="8005" y="17740"/>
                    <a:pt x="8130" y="18173"/>
                  </a:cubicBezTo>
                  <a:cubicBezTo>
                    <a:pt x="8203" y="18423"/>
                    <a:pt x="8474" y="18584"/>
                    <a:pt x="8724" y="18584"/>
                  </a:cubicBezTo>
                  <a:cubicBezTo>
                    <a:pt x="8740" y="18584"/>
                    <a:pt x="8756" y="18583"/>
                    <a:pt x="8771" y="18582"/>
                  </a:cubicBezTo>
                  <a:cubicBezTo>
                    <a:pt x="9120" y="18553"/>
                    <a:pt x="9363" y="18247"/>
                    <a:pt x="9344" y="17907"/>
                  </a:cubicBezTo>
                  <a:cubicBezTo>
                    <a:pt x="9328" y="17592"/>
                    <a:pt x="9265" y="17284"/>
                    <a:pt x="9205" y="16976"/>
                  </a:cubicBezTo>
                  <a:cubicBezTo>
                    <a:pt x="9133" y="16609"/>
                    <a:pt x="9050" y="16244"/>
                    <a:pt x="8963" y="15882"/>
                  </a:cubicBezTo>
                  <a:cubicBezTo>
                    <a:pt x="8813" y="15241"/>
                    <a:pt x="8649" y="14604"/>
                    <a:pt x="8458" y="13974"/>
                  </a:cubicBezTo>
                  <a:cubicBezTo>
                    <a:pt x="8073" y="12709"/>
                    <a:pt x="7625" y="11467"/>
                    <a:pt x="7105" y="10250"/>
                  </a:cubicBezTo>
                  <a:cubicBezTo>
                    <a:pt x="6063" y="7811"/>
                    <a:pt x="4746" y="5492"/>
                    <a:pt x="3179" y="3352"/>
                  </a:cubicBezTo>
                  <a:cubicBezTo>
                    <a:pt x="2329" y="2190"/>
                    <a:pt x="1396" y="1095"/>
                    <a:pt x="404" y="52"/>
                  </a:cubicBezTo>
                  <a:cubicBezTo>
                    <a:pt x="380" y="27"/>
                    <a:pt x="347" y="11"/>
                    <a:pt x="314" y="5"/>
                  </a:cubicBezTo>
                  <a:cubicBezTo>
                    <a:pt x="300" y="2"/>
                    <a:pt x="285" y="0"/>
                    <a:pt x="269" y="0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8" name="Google Shape;6728;p16"/>
            <p:cNvSpPr/>
            <p:nvPr/>
          </p:nvSpPr>
          <p:spPr>
            <a:xfrm>
              <a:off x="4265925" y="5225525"/>
              <a:ext cx="179050" cy="233900"/>
            </a:xfrm>
            <a:custGeom>
              <a:avLst/>
              <a:gdLst/>
              <a:ahLst/>
              <a:cxnLst/>
              <a:rect l="l" t="t" r="r" b="b"/>
              <a:pathLst>
                <a:path w="7162" h="9356" extrusionOk="0">
                  <a:moveTo>
                    <a:pt x="1091" y="1384"/>
                  </a:moveTo>
                  <a:cubicBezTo>
                    <a:pt x="1091" y="1385"/>
                    <a:pt x="1091" y="1385"/>
                    <a:pt x="1092" y="1385"/>
                  </a:cubicBezTo>
                  <a:lnTo>
                    <a:pt x="1092" y="1385"/>
                  </a:lnTo>
                  <a:cubicBezTo>
                    <a:pt x="1092" y="1385"/>
                    <a:pt x="1091" y="1385"/>
                    <a:pt x="1091" y="1384"/>
                  </a:cubicBezTo>
                  <a:close/>
                  <a:moveTo>
                    <a:pt x="261" y="1"/>
                  </a:moveTo>
                  <a:cubicBezTo>
                    <a:pt x="239" y="1"/>
                    <a:pt x="215" y="5"/>
                    <a:pt x="193" y="14"/>
                  </a:cubicBezTo>
                  <a:cubicBezTo>
                    <a:pt x="78" y="57"/>
                    <a:pt x="0" y="199"/>
                    <a:pt x="52" y="317"/>
                  </a:cubicBezTo>
                  <a:cubicBezTo>
                    <a:pt x="419" y="1146"/>
                    <a:pt x="806" y="1969"/>
                    <a:pt x="1234" y="2767"/>
                  </a:cubicBezTo>
                  <a:cubicBezTo>
                    <a:pt x="1675" y="3600"/>
                    <a:pt x="2157" y="4410"/>
                    <a:pt x="2687" y="5189"/>
                  </a:cubicBezTo>
                  <a:cubicBezTo>
                    <a:pt x="3217" y="5960"/>
                    <a:pt x="3798" y="6700"/>
                    <a:pt x="4431" y="7392"/>
                  </a:cubicBezTo>
                  <a:cubicBezTo>
                    <a:pt x="4746" y="7734"/>
                    <a:pt x="5072" y="8064"/>
                    <a:pt x="5415" y="8379"/>
                  </a:cubicBezTo>
                  <a:cubicBezTo>
                    <a:pt x="5768" y="8702"/>
                    <a:pt x="6147" y="8995"/>
                    <a:pt x="6537" y="9274"/>
                  </a:cubicBezTo>
                  <a:cubicBezTo>
                    <a:pt x="6608" y="9324"/>
                    <a:pt x="6681" y="9355"/>
                    <a:pt x="6768" y="9355"/>
                  </a:cubicBezTo>
                  <a:cubicBezTo>
                    <a:pt x="6777" y="9355"/>
                    <a:pt x="6786" y="9355"/>
                    <a:pt x="6795" y="9354"/>
                  </a:cubicBezTo>
                  <a:cubicBezTo>
                    <a:pt x="6890" y="9347"/>
                    <a:pt x="6980" y="9300"/>
                    <a:pt x="7041" y="9226"/>
                  </a:cubicBezTo>
                  <a:cubicBezTo>
                    <a:pt x="7161" y="9081"/>
                    <a:pt x="7151" y="8839"/>
                    <a:pt x="6995" y="8721"/>
                  </a:cubicBezTo>
                  <a:cubicBezTo>
                    <a:pt x="6594" y="8416"/>
                    <a:pt x="6212" y="8084"/>
                    <a:pt x="5837" y="7747"/>
                  </a:cubicBezTo>
                  <a:cubicBezTo>
                    <a:pt x="5462" y="7408"/>
                    <a:pt x="5106" y="7050"/>
                    <a:pt x="4761" y="6681"/>
                  </a:cubicBezTo>
                  <a:lnTo>
                    <a:pt x="4761" y="6681"/>
                  </a:lnTo>
                  <a:lnTo>
                    <a:pt x="4804" y="6729"/>
                  </a:lnTo>
                  <a:cubicBezTo>
                    <a:pt x="4073" y="5936"/>
                    <a:pt x="3406" y="5087"/>
                    <a:pt x="2794" y="4196"/>
                  </a:cubicBezTo>
                  <a:cubicBezTo>
                    <a:pt x="2172" y="3294"/>
                    <a:pt x="1604" y="2355"/>
                    <a:pt x="1092" y="1385"/>
                  </a:cubicBezTo>
                  <a:lnTo>
                    <a:pt x="1092" y="1385"/>
                  </a:lnTo>
                  <a:cubicBezTo>
                    <a:pt x="1092" y="1385"/>
                    <a:pt x="1092" y="1386"/>
                    <a:pt x="1092" y="1386"/>
                  </a:cubicBezTo>
                  <a:cubicBezTo>
                    <a:pt x="1091" y="1385"/>
                    <a:pt x="1091" y="1385"/>
                    <a:pt x="1091" y="1384"/>
                  </a:cubicBezTo>
                  <a:lnTo>
                    <a:pt x="1091" y="1384"/>
                  </a:lnTo>
                  <a:cubicBezTo>
                    <a:pt x="1091" y="1384"/>
                    <a:pt x="1091" y="1384"/>
                    <a:pt x="1091" y="1384"/>
                  </a:cubicBezTo>
                  <a:lnTo>
                    <a:pt x="1091" y="1384"/>
                  </a:lnTo>
                  <a:cubicBezTo>
                    <a:pt x="1091" y="1384"/>
                    <a:pt x="1090" y="1383"/>
                    <a:pt x="1090" y="1383"/>
                  </a:cubicBezTo>
                  <a:lnTo>
                    <a:pt x="1090" y="1383"/>
                  </a:lnTo>
                  <a:cubicBezTo>
                    <a:pt x="1090" y="1383"/>
                    <a:pt x="1090" y="1383"/>
                    <a:pt x="1090" y="1383"/>
                  </a:cubicBezTo>
                  <a:lnTo>
                    <a:pt x="1090" y="1383"/>
                  </a:lnTo>
                  <a:cubicBezTo>
                    <a:pt x="878" y="980"/>
                    <a:pt x="679" y="570"/>
                    <a:pt x="491" y="158"/>
                  </a:cubicBezTo>
                  <a:cubicBezTo>
                    <a:pt x="457" y="80"/>
                    <a:pt x="391" y="21"/>
                    <a:pt x="312" y="8"/>
                  </a:cubicBezTo>
                  <a:cubicBezTo>
                    <a:pt x="296" y="3"/>
                    <a:pt x="279" y="1"/>
                    <a:pt x="261" y="1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9" name="Google Shape;6729;p16"/>
            <p:cNvSpPr/>
            <p:nvPr/>
          </p:nvSpPr>
          <p:spPr>
            <a:xfrm>
              <a:off x="4323550" y="5416075"/>
              <a:ext cx="193275" cy="149975"/>
            </a:xfrm>
            <a:custGeom>
              <a:avLst/>
              <a:gdLst/>
              <a:ahLst/>
              <a:cxnLst/>
              <a:rect l="l" t="t" r="r" b="b"/>
              <a:pathLst>
                <a:path w="7731" h="5999" extrusionOk="0">
                  <a:moveTo>
                    <a:pt x="1265" y="1117"/>
                  </a:moveTo>
                  <a:lnTo>
                    <a:pt x="1265" y="1117"/>
                  </a:lnTo>
                  <a:cubicBezTo>
                    <a:pt x="1265" y="1117"/>
                    <a:pt x="1265" y="1117"/>
                    <a:pt x="1266" y="1117"/>
                  </a:cubicBezTo>
                  <a:cubicBezTo>
                    <a:pt x="1270" y="1122"/>
                    <a:pt x="1271" y="1125"/>
                    <a:pt x="1274" y="1127"/>
                  </a:cubicBezTo>
                  <a:cubicBezTo>
                    <a:pt x="1271" y="1124"/>
                    <a:pt x="1268" y="1120"/>
                    <a:pt x="1265" y="1117"/>
                  </a:cubicBezTo>
                  <a:close/>
                  <a:moveTo>
                    <a:pt x="229" y="1"/>
                  </a:moveTo>
                  <a:cubicBezTo>
                    <a:pt x="188" y="1"/>
                    <a:pt x="148" y="12"/>
                    <a:pt x="111" y="39"/>
                  </a:cubicBezTo>
                  <a:cubicBezTo>
                    <a:pt x="25" y="101"/>
                    <a:pt x="0" y="228"/>
                    <a:pt x="65" y="316"/>
                  </a:cubicBezTo>
                  <a:cubicBezTo>
                    <a:pt x="977" y="1531"/>
                    <a:pt x="2034" y="2628"/>
                    <a:pt x="3212" y="3586"/>
                  </a:cubicBezTo>
                  <a:cubicBezTo>
                    <a:pt x="3821" y="4085"/>
                    <a:pt x="4467" y="4531"/>
                    <a:pt x="5135" y="4939"/>
                  </a:cubicBezTo>
                  <a:cubicBezTo>
                    <a:pt x="5790" y="5339"/>
                    <a:pt x="6477" y="5689"/>
                    <a:pt x="7196" y="5963"/>
                  </a:cubicBezTo>
                  <a:cubicBezTo>
                    <a:pt x="7250" y="5986"/>
                    <a:pt x="7303" y="5999"/>
                    <a:pt x="7357" y="5999"/>
                  </a:cubicBezTo>
                  <a:cubicBezTo>
                    <a:pt x="7397" y="5999"/>
                    <a:pt x="7437" y="5992"/>
                    <a:pt x="7478" y="5976"/>
                  </a:cubicBezTo>
                  <a:cubicBezTo>
                    <a:pt x="7570" y="5945"/>
                    <a:pt x="7644" y="5874"/>
                    <a:pt x="7686" y="5784"/>
                  </a:cubicBezTo>
                  <a:cubicBezTo>
                    <a:pt x="7728" y="5696"/>
                    <a:pt x="7730" y="5594"/>
                    <a:pt x="7699" y="5502"/>
                  </a:cubicBezTo>
                  <a:cubicBezTo>
                    <a:pt x="7666" y="5416"/>
                    <a:pt x="7597" y="5329"/>
                    <a:pt x="7506" y="5294"/>
                  </a:cubicBezTo>
                  <a:cubicBezTo>
                    <a:pt x="6995" y="5105"/>
                    <a:pt x="6492" y="4892"/>
                    <a:pt x="6000" y="4655"/>
                  </a:cubicBezTo>
                  <a:cubicBezTo>
                    <a:pt x="5501" y="4412"/>
                    <a:pt x="5014" y="4138"/>
                    <a:pt x="4545" y="3842"/>
                  </a:cubicBezTo>
                  <a:lnTo>
                    <a:pt x="4545" y="3842"/>
                  </a:lnTo>
                  <a:cubicBezTo>
                    <a:pt x="4566" y="3856"/>
                    <a:pt x="4588" y="3869"/>
                    <a:pt x="4609" y="3884"/>
                  </a:cubicBezTo>
                  <a:cubicBezTo>
                    <a:pt x="3386" y="3108"/>
                    <a:pt x="2268" y="2179"/>
                    <a:pt x="1277" y="1125"/>
                  </a:cubicBezTo>
                  <a:lnTo>
                    <a:pt x="1277" y="1125"/>
                  </a:lnTo>
                  <a:cubicBezTo>
                    <a:pt x="1280" y="1130"/>
                    <a:pt x="1286" y="1135"/>
                    <a:pt x="1289" y="1139"/>
                  </a:cubicBezTo>
                  <a:cubicBezTo>
                    <a:pt x="1281" y="1133"/>
                    <a:pt x="1274" y="1123"/>
                    <a:pt x="1267" y="1116"/>
                  </a:cubicBezTo>
                  <a:lnTo>
                    <a:pt x="1257" y="1106"/>
                  </a:lnTo>
                  <a:cubicBezTo>
                    <a:pt x="955" y="776"/>
                    <a:pt x="664" y="435"/>
                    <a:pt x="390" y="82"/>
                  </a:cubicBezTo>
                  <a:cubicBezTo>
                    <a:pt x="358" y="40"/>
                    <a:pt x="311" y="13"/>
                    <a:pt x="262" y="3"/>
                  </a:cubicBezTo>
                  <a:cubicBezTo>
                    <a:pt x="251" y="1"/>
                    <a:pt x="240" y="1"/>
                    <a:pt x="229" y="1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0" name="Google Shape;6730;p16"/>
            <p:cNvSpPr/>
            <p:nvPr/>
          </p:nvSpPr>
          <p:spPr>
            <a:xfrm>
              <a:off x="4311700" y="5363075"/>
              <a:ext cx="206850" cy="201450"/>
            </a:xfrm>
            <a:custGeom>
              <a:avLst/>
              <a:gdLst/>
              <a:ahLst/>
              <a:cxnLst/>
              <a:rect l="l" t="t" r="r" b="b"/>
              <a:pathLst>
                <a:path w="8274" h="8058" extrusionOk="0">
                  <a:moveTo>
                    <a:pt x="6430" y="6468"/>
                  </a:moveTo>
                  <a:cubicBezTo>
                    <a:pt x="6432" y="6469"/>
                    <a:pt x="6433" y="6470"/>
                    <a:pt x="6435" y="6471"/>
                  </a:cubicBezTo>
                  <a:lnTo>
                    <a:pt x="6435" y="6471"/>
                  </a:lnTo>
                  <a:cubicBezTo>
                    <a:pt x="6433" y="6470"/>
                    <a:pt x="6432" y="6469"/>
                    <a:pt x="6430" y="6468"/>
                  </a:cubicBezTo>
                  <a:close/>
                  <a:moveTo>
                    <a:pt x="144" y="1"/>
                  </a:moveTo>
                  <a:cubicBezTo>
                    <a:pt x="117" y="1"/>
                    <a:pt x="91" y="9"/>
                    <a:pt x="68" y="23"/>
                  </a:cubicBezTo>
                  <a:cubicBezTo>
                    <a:pt x="6" y="68"/>
                    <a:pt x="0" y="148"/>
                    <a:pt x="36" y="210"/>
                  </a:cubicBezTo>
                  <a:cubicBezTo>
                    <a:pt x="257" y="579"/>
                    <a:pt x="484" y="944"/>
                    <a:pt x="721" y="1304"/>
                  </a:cubicBezTo>
                  <a:cubicBezTo>
                    <a:pt x="978" y="1696"/>
                    <a:pt x="1250" y="2077"/>
                    <a:pt x="1523" y="2458"/>
                  </a:cubicBezTo>
                  <a:cubicBezTo>
                    <a:pt x="2077" y="3222"/>
                    <a:pt x="2682" y="3946"/>
                    <a:pt x="3328" y="4635"/>
                  </a:cubicBezTo>
                  <a:cubicBezTo>
                    <a:pt x="4592" y="5978"/>
                    <a:pt x="6021" y="7204"/>
                    <a:pt x="7689" y="8023"/>
                  </a:cubicBezTo>
                  <a:cubicBezTo>
                    <a:pt x="7738" y="8047"/>
                    <a:pt x="7790" y="8058"/>
                    <a:pt x="7842" y="8058"/>
                  </a:cubicBezTo>
                  <a:cubicBezTo>
                    <a:pt x="7984" y="8058"/>
                    <a:pt x="8124" y="7974"/>
                    <a:pt x="8187" y="7841"/>
                  </a:cubicBezTo>
                  <a:cubicBezTo>
                    <a:pt x="8273" y="7655"/>
                    <a:pt x="8187" y="7436"/>
                    <a:pt x="8005" y="7344"/>
                  </a:cubicBezTo>
                  <a:cubicBezTo>
                    <a:pt x="7465" y="7081"/>
                    <a:pt x="6944" y="6789"/>
                    <a:pt x="6435" y="6471"/>
                  </a:cubicBezTo>
                  <a:lnTo>
                    <a:pt x="6435" y="6471"/>
                  </a:lnTo>
                  <a:cubicBezTo>
                    <a:pt x="6440" y="6475"/>
                    <a:pt x="6445" y="6478"/>
                    <a:pt x="6449" y="6482"/>
                  </a:cubicBezTo>
                  <a:cubicBezTo>
                    <a:pt x="6441" y="6475"/>
                    <a:pt x="6429" y="6471"/>
                    <a:pt x="6421" y="6463"/>
                  </a:cubicBezTo>
                  <a:lnTo>
                    <a:pt x="6421" y="6463"/>
                  </a:lnTo>
                  <a:cubicBezTo>
                    <a:pt x="6424" y="6465"/>
                    <a:pt x="6427" y="6466"/>
                    <a:pt x="6430" y="6468"/>
                  </a:cubicBezTo>
                  <a:lnTo>
                    <a:pt x="6430" y="6468"/>
                  </a:lnTo>
                  <a:cubicBezTo>
                    <a:pt x="6426" y="6466"/>
                    <a:pt x="6422" y="6463"/>
                    <a:pt x="6418" y="6460"/>
                  </a:cubicBezTo>
                  <a:cubicBezTo>
                    <a:pt x="5777" y="6050"/>
                    <a:pt x="5157" y="5597"/>
                    <a:pt x="4572" y="5107"/>
                  </a:cubicBezTo>
                  <a:cubicBezTo>
                    <a:pt x="3972" y="4600"/>
                    <a:pt x="3412" y="4053"/>
                    <a:pt x="2876" y="3479"/>
                  </a:cubicBezTo>
                  <a:lnTo>
                    <a:pt x="2876" y="3479"/>
                  </a:lnTo>
                  <a:lnTo>
                    <a:pt x="2913" y="3522"/>
                  </a:lnTo>
                  <a:cubicBezTo>
                    <a:pt x="2418" y="2989"/>
                    <a:pt x="1944" y="2436"/>
                    <a:pt x="1503" y="1861"/>
                  </a:cubicBezTo>
                  <a:cubicBezTo>
                    <a:pt x="1057" y="1283"/>
                    <a:pt x="639" y="679"/>
                    <a:pt x="255" y="57"/>
                  </a:cubicBezTo>
                  <a:cubicBezTo>
                    <a:pt x="237" y="27"/>
                    <a:pt x="206" y="10"/>
                    <a:pt x="174" y="4"/>
                  </a:cubicBezTo>
                  <a:cubicBezTo>
                    <a:pt x="164" y="2"/>
                    <a:pt x="154" y="1"/>
                    <a:pt x="144" y="1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1" name="Google Shape;6731;p16"/>
            <p:cNvSpPr/>
            <p:nvPr/>
          </p:nvSpPr>
          <p:spPr>
            <a:xfrm>
              <a:off x="4323900" y="5359475"/>
              <a:ext cx="178025" cy="176975"/>
            </a:xfrm>
            <a:custGeom>
              <a:avLst/>
              <a:gdLst/>
              <a:ahLst/>
              <a:cxnLst/>
              <a:rect l="l" t="t" r="r" b="b"/>
              <a:pathLst>
                <a:path w="7121" h="7079" extrusionOk="0">
                  <a:moveTo>
                    <a:pt x="2405" y="2571"/>
                  </a:moveTo>
                  <a:cubicBezTo>
                    <a:pt x="2407" y="2573"/>
                    <a:pt x="2409" y="2576"/>
                    <a:pt x="2411" y="2578"/>
                  </a:cubicBezTo>
                  <a:lnTo>
                    <a:pt x="2411" y="2578"/>
                  </a:lnTo>
                  <a:cubicBezTo>
                    <a:pt x="2409" y="2575"/>
                    <a:pt x="2407" y="2573"/>
                    <a:pt x="2405" y="2571"/>
                  </a:cubicBezTo>
                  <a:close/>
                  <a:moveTo>
                    <a:pt x="2411" y="2578"/>
                  </a:moveTo>
                  <a:cubicBezTo>
                    <a:pt x="2415" y="2582"/>
                    <a:pt x="2419" y="2588"/>
                    <a:pt x="2424" y="2591"/>
                  </a:cubicBezTo>
                  <a:cubicBezTo>
                    <a:pt x="2421" y="2587"/>
                    <a:pt x="2416" y="2583"/>
                    <a:pt x="2411" y="2578"/>
                  </a:cubicBezTo>
                  <a:close/>
                  <a:moveTo>
                    <a:pt x="2424" y="2596"/>
                  </a:moveTo>
                  <a:lnTo>
                    <a:pt x="2424" y="2596"/>
                  </a:lnTo>
                  <a:cubicBezTo>
                    <a:pt x="2430" y="2602"/>
                    <a:pt x="2435" y="2608"/>
                    <a:pt x="2441" y="2614"/>
                  </a:cubicBezTo>
                  <a:lnTo>
                    <a:pt x="2441" y="2614"/>
                  </a:lnTo>
                  <a:cubicBezTo>
                    <a:pt x="2436" y="2608"/>
                    <a:pt x="2430" y="2601"/>
                    <a:pt x="2424" y="2596"/>
                  </a:cubicBezTo>
                  <a:close/>
                  <a:moveTo>
                    <a:pt x="259" y="0"/>
                  </a:moveTo>
                  <a:cubicBezTo>
                    <a:pt x="213" y="0"/>
                    <a:pt x="167" y="14"/>
                    <a:pt x="130" y="41"/>
                  </a:cubicBezTo>
                  <a:cubicBezTo>
                    <a:pt x="22" y="120"/>
                    <a:pt x="1" y="268"/>
                    <a:pt x="74" y="377"/>
                  </a:cubicBezTo>
                  <a:cubicBezTo>
                    <a:pt x="1792" y="2984"/>
                    <a:pt x="4083" y="5188"/>
                    <a:pt x="6608" y="7014"/>
                  </a:cubicBezTo>
                  <a:cubicBezTo>
                    <a:pt x="6666" y="7056"/>
                    <a:pt x="6735" y="7079"/>
                    <a:pt x="6803" y="7079"/>
                  </a:cubicBezTo>
                  <a:cubicBezTo>
                    <a:pt x="6885" y="7079"/>
                    <a:pt x="6965" y="7046"/>
                    <a:pt x="7023" y="6975"/>
                  </a:cubicBezTo>
                  <a:cubicBezTo>
                    <a:pt x="7120" y="6856"/>
                    <a:pt x="7113" y="6653"/>
                    <a:pt x="6983" y="6559"/>
                  </a:cubicBezTo>
                  <a:cubicBezTo>
                    <a:pt x="6170" y="5957"/>
                    <a:pt x="5368" y="5333"/>
                    <a:pt x="4597" y="4676"/>
                  </a:cubicBezTo>
                  <a:cubicBezTo>
                    <a:pt x="3842" y="4030"/>
                    <a:pt x="3123" y="3340"/>
                    <a:pt x="2441" y="2614"/>
                  </a:cubicBezTo>
                  <a:lnTo>
                    <a:pt x="2441" y="2614"/>
                  </a:lnTo>
                  <a:cubicBezTo>
                    <a:pt x="2444" y="2618"/>
                    <a:pt x="2447" y="2621"/>
                    <a:pt x="2450" y="2624"/>
                  </a:cubicBezTo>
                  <a:cubicBezTo>
                    <a:pt x="1724" y="1836"/>
                    <a:pt x="1056" y="996"/>
                    <a:pt x="462" y="102"/>
                  </a:cubicBezTo>
                  <a:cubicBezTo>
                    <a:pt x="427" y="51"/>
                    <a:pt x="374" y="18"/>
                    <a:pt x="315" y="8"/>
                  </a:cubicBezTo>
                  <a:cubicBezTo>
                    <a:pt x="297" y="2"/>
                    <a:pt x="278" y="0"/>
                    <a:pt x="259" y="0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2" name="Google Shape;6732;p16"/>
            <p:cNvSpPr/>
            <p:nvPr/>
          </p:nvSpPr>
          <p:spPr>
            <a:xfrm>
              <a:off x="4360175" y="5482075"/>
              <a:ext cx="262550" cy="189375"/>
            </a:xfrm>
            <a:custGeom>
              <a:avLst/>
              <a:gdLst/>
              <a:ahLst/>
              <a:cxnLst/>
              <a:rect l="l" t="t" r="r" b="b"/>
              <a:pathLst>
                <a:path w="10502" h="7575" extrusionOk="0">
                  <a:moveTo>
                    <a:pt x="5493" y="4814"/>
                  </a:moveTo>
                  <a:cubicBezTo>
                    <a:pt x="5499" y="4817"/>
                    <a:pt x="5505" y="4821"/>
                    <a:pt x="5510" y="4824"/>
                  </a:cubicBezTo>
                  <a:cubicBezTo>
                    <a:pt x="5504" y="4821"/>
                    <a:pt x="5499" y="4818"/>
                    <a:pt x="5493" y="4814"/>
                  </a:cubicBezTo>
                  <a:close/>
                  <a:moveTo>
                    <a:pt x="5515" y="4829"/>
                  </a:moveTo>
                  <a:cubicBezTo>
                    <a:pt x="5515" y="4829"/>
                    <a:pt x="5515" y="4829"/>
                    <a:pt x="5516" y="4829"/>
                  </a:cubicBezTo>
                  <a:cubicBezTo>
                    <a:pt x="5521" y="4831"/>
                    <a:pt x="5526" y="4834"/>
                    <a:pt x="5531" y="4838"/>
                  </a:cubicBezTo>
                  <a:lnTo>
                    <a:pt x="5531" y="4838"/>
                  </a:lnTo>
                  <a:cubicBezTo>
                    <a:pt x="5525" y="4834"/>
                    <a:pt x="5520" y="4831"/>
                    <a:pt x="5515" y="4829"/>
                  </a:cubicBezTo>
                  <a:close/>
                  <a:moveTo>
                    <a:pt x="5536" y="4839"/>
                  </a:moveTo>
                  <a:cubicBezTo>
                    <a:pt x="5539" y="4841"/>
                    <a:pt x="5543" y="4843"/>
                    <a:pt x="5547" y="4845"/>
                  </a:cubicBezTo>
                  <a:lnTo>
                    <a:pt x="5547" y="4845"/>
                  </a:lnTo>
                  <a:cubicBezTo>
                    <a:pt x="5543" y="4843"/>
                    <a:pt x="5540" y="4841"/>
                    <a:pt x="5536" y="4839"/>
                  </a:cubicBezTo>
                  <a:close/>
                  <a:moveTo>
                    <a:pt x="231" y="0"/>
                  </a:moveTo>
                  <a:cubicBezTo>
                    <a:pt x="184" y="0"/>
                    <a:pt x="137" y="13"/>
                    <a:pt x="99" y="42"/>
                  </a:cubicBezTo>
                  <a:cubicBezTo>
                    <a:pt x="6" y="112"/>
                    <a:pt x="0" y="237"/>
                    <a:pt x="61" y="327"/>
                  </a:cubicBezTo>
                  <a:cubicBezTo>
                    <a:pt x="346" y="758"/>
                    <a:pt x="628" y="1191"/>
                    <a:pt x="915" y="1621"/>
                  </a:cubicBezTo>
                  <a:cubicBezTo>
                    <a:pt x="1201" y="2049"/>
                    <a:pt x="1523" y="2446"/>
                    <a:pt x="1852" y="2841"/>
                  </a:cubicBezTo>
                  <a:cubicBezTo>
                    <a:pt x="2507" y="3631"/>
                    <a:pt x="3255" y="4343"/>
                    <a:pt x="4061" y="4978"/>
                  </a:cubicBezTo>
                  <a:cubicBezTo>
                    <a:pt x="4459" y="5288"/>
                    <a:pt x="4877" y="5576"/>
                    <a:pt x="5306" y="5840"/>
                  </a:cubicBezTo>
                  <a:cubicBezTo>
                    <a:pt x="5753" y="6113"/>
                    <a:pt x="6212" y="6368"/>
                    <a:pt x="6688" y="6594"/>
                  </a:cubicBezTo>
                  <a:cubicBezTo>
                    <a:pt x="7666" y="7055"/>
                    <a:pt x="8714" y="7403"/>
                    <a:pt x="9789" y="7568"/>
                  </a:cubicBezTo>
                  <a:cubicBezTo>
                    <a:pt x="9817" y="7572"/>
                    <a:pt x="9846" y="7574"/>
                    <a:pt x="9874" y="7574"/>
                  </a:cubicBezTo>
                  <a:cubicBezTo>
                    <a:pt x="10157" y="7574"/>
                    <a:pt x="10410" y="7358"/>
                    <a:pt x="10452" y="7072"/>
                  </a:cubicBezTo>
                  <a:cubicBezTo>
                    <a:pt x="10501" y="6749"/>
                    <a:pt x="10271" y="6468"/>
                    <a:pt x="9957" y="6409"/>
                  </a:cubicBezTo>
                  <a:cubicBezTo>
                    <a:pt x="9428" y="6311"/>
                    <a:pt x="8900" y="6200"/>
                    <a:pt x="8380" y="6057"/>
                  </a:cubicBezTo>
                  <a:cubicBezTo>
                    <a:pt x="7388" y="5765"/>
                    <a:pt x="6441" y="5359"/>
                    <a:pt x="5547" y="4845"/>
                  </a:cubicBezTo>
                  <a:lnTo>
                    <a:pt x="5547" y="4845"/>
                  </a:lnTo>
                  <a:cubicBezTo>
                    <a:pt x="5558" y="4852"/>
                    <a:pt x="5570" y="4860"/>
                    <a:pt x="5582" y="4867"/>
                  </a:cubicBezTo>
                  <a:cubicBezTo>
                    <a:pt x="5559" y="4853"/>
                    <a:pt x="5537" y="4840"/>
                    <a:pt x="5514" y="4826"/>
                  </a:cubicBezTo>
                  <a:lnTo>
                    <a:pt x="5489" y="4812"/>
                  </a:lnTo>
                  <a:lnTo>
                    <a:pt x="5489" y="4812"/>
                  </a:lnTo>
                  <a:cubicBezTo>
                    <a:pt x="4303" y="4097"/>
                    <a:pt x="3230" y="3219"/>
                    <a:pt x="2244" y="2247"/>
                  </a:cubicBezTo>
                  <a:lnTo>
                    <a:pt x="2244" y="2247"/>
                  </a:lnTo>
                  <a:cubicBezTo>
                    <a:pt x="1921" y="1918"/>
                    <a:pt x="1608" y="1576"/>
                    <a:pt x="1294" y="1234"/>
                  </a:cubicBezTo>
                  <a:cubicBezTo>
                    <a:pt x="964" y="870"/>
                    <a:pt x="662" y="484"/>
                    <a:pt x="387" y="77"/>
                  </a:cubicBezTo>
                  <a:cubicBezTo>
                    <a:pt x="358" y="37"/>
                    <a:pt x="315" y="11"/>
                    <a:pt x="267" y="3"/>
                  </a:cubicBezTo>
                  <a:cubicBezTo>
                    <a:pt x="255" y="1"/>
                    <a:pt x="243" y="0"/>
                    <a:pt x="231" y="0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3" name="Google Shape;6733;p16"/>
            <p:cNvSpPr/>
            <p:nvPr/>
          </p:nvSpPr>
          <p:spPr>
            <a:xfrm>
              <a:off x="4364075" y="5462350"/>
              <a:ext cx="178425" cy="179325"/>
            </a:xfrm>
            <a:custGeom>
              <a:avLst/>
              <a:gdLst/>
              <a:ahLst/>
              <a:cxnLst/>
              <a:rect l="l" t="t" r="r" b="b"/>
              <a:pathLst>
                <a:path w="7137" h="7173" extrusionOk="0">
                  <a:moveTo>
                    <a:pt x="220" y="1"/>
                  </a:moveTo>
                  <a:cubicBezTo>
                    <a:pt x="174" y="1"/>
                    <a:pt x="129" y="15"/>
                    <a:pt x="94" y="41"/>
                  </a:cubicBezTo>
                  <a:cubicBezTo>
                    <a:pt x="5" y="108"/>
                    <a:pt x="1" y="223"/>
                    <a:pt x="58" y="311"/>
                  </a:cubicBezTo>
                  <a:cubicBezTo>
                    <a:pt x="922" y="1661"/>
                    <a:pt x="1913" y="2925"/>
                    <a:pt x="3021" y="4082"/>
                  </a:cubicBezTo>
                  <a:cubicBezTo>
                    <a:pt x="3580" y="4663"/>
                    <a:pt x="4169" y="5216"/>
                    <a:pt x="4785" y="5733"/>
                  </a:cubicBezTo>
                  <a:cubicBezTo>
                    <a:pt x="5388" y="6241"/>
                    <a:pt x="6026" y="6709"/>
                    <a:pt x="6701" y="7117"/>
                  </a:cubicBezTo>
                  <a:cubicBezTo>
                    <a:pt x="6754" y="7151"/>
                    <a:pt x="6803" y="7172"/>
                    <a:pt x="6864" y="7172"/>
                  </a:cubicBezTo>
                  <a:cubicBezTo>
                    <a:pt x="6874" y="7172"/>
                    <a:pt x="6884" y="7172"/>
                    <a:pt x="6895" y="7170"/>
                  </a:cubicBezTo>
                  <a:cubicBezTo>
                    <a:pt x="6964" y="7162"/>
                    <a:pt x="7032" y="7127"/>
                    <a:pt x="7076" y="7068"/>
                  </a:cubicBezTo>
                  <a:cubicBezTo>
                    <a:pt x="7118" y="7014"/>
                    <a:pt x="7136" y="6945"/>
                    <a:pt x="7128" y="6874"/>
                  </a:cubicBezTo>
                  <a:cubicBezTo>
                    <a:pt x="7121" y="6811"/>
                    <a:pt x="7085" y="6731"/>
                    <a:pt x="7026" y="6695"/>
                  </a:cubicBezTo>
                  <a:cubicBezTo>
                    <a:pt x="6375" y="6300"/>
                    <a:pt x="5749" y="5863"/>
                    <a:pt x="5153" y="5395"/>
                  </a:cubicBezTo>
                  <a:cubicBezTo>
                    <a:pt x="4537" y="4908"/>
                    <a:pt x="3955" y="4381"/>
                    <a:pt x="3401" y="3825"/>
                  </a:cubicBezTo>
                  <a:lnTo>
                    <a:pt x="3401" y="3825"/>
                  </a:lnTo>
                  <a:lnTo>
                    <a:pt x="3425" y="3851"/>
                  </a:lnTo>
                  <a:cubicBezTo>
                    <a:pt x="2282" y="2698"/>
                    <a:pt x="1249" y="1434"/>
                    <a:pt x="363" y="75"/>
                  </a:cubicBezTo>
                  <a:cubicBezTo>
                    <a:pt x="337" y="36"/>
                    <a:pt x="297" y="12"/>
                    <a:pt x="252" y="3"/>
                  </a:cubicBezTo>
                  <a:cubicBezTo>
                    <a:pt x="241" y="2"/>
                    <a:pt x="231" y="1"/>
                    <a:pt x="220" y="1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4" name="Google Shape;6734;p16"/>
            <p:cNvSpPr/>
            <p:nvPr/>
          </p:nvSpPr>
          <p:spPr>
            <a:xfrm>
              <a:off x="4346525" y="5360950"/>
              <a:ext cx="158725" cy="249275"/>
            </a:xfrm>
            <a:custGeom>
              <a:avLst/>
              <a:gdLst/>
              <a:ahLst/>
              <a:cxnLst/>
              <a:rect l="l" t="t" r="r" b="b"/>
              <a:pathLst>
                <a:path w="6349" h="9971" extrusionOk="0">
                  <a:moveTo>
                    <a:pt x="2673" y="4876"/>
                  </a:moveTo>
                  <a:lnTo>
                    <a:pt x="2682" y="4890"/>
                  </a:lnTo>
                  <a:lnTo>
                    <a:pt x="2682" y="4890"/>
                  </a:lnTo>
                  <a:cubicBezTo>
                    <a:pt x="2680" y="4886"/>
                    <a:pt x="2677" y="4882"/>
                    <a:pt x="2673" y="4876"/>
                  </a:cubicBezTo>
                  <a:close/>
                  <a:moveTo>
                    <a:pt x="2681" y="4892"/>
                  </a:moveTo>
                  <a:lnTo>
                    <a:pt x="2681" y="4892"/>
                  </a:lnTo>
                  <a:cubicBezTo>
                    <a:pt x="2685" y="4897"/>
                    <a:pt x="2686" y="4899"/>
                    <a:pt x="2688" y="4902"/>
                  </a:cubicBezTo>
                  <a:cubicBezTo>
                    <a:pt x="2692" y="4908"/>
                    <a:pt x="2695" y="4914"/>
                    <a:pt x="2696" y="4920"/>
                  </a:cubicBezTo>
                  <a:lnTo>
                    <a:pt x="2681" y="4892"/>
                  </a:lnTo>
                  <a:close/>
                  <a:moveTo>
                    <a:pt x="474" y="1"/>
                  </a:moveTo>
                  <a:cubicBezTo>
                    <a:pt x="456" y="1"/>
                    <a:pt x="438" y="1"/>
                    <a:pt x="420" y="3"/>
                  </a:cubicBezTo>
                  <a:cubicBezTo>
                    <a:pt x="301" y="18"/>
                    <a:pt x="189" y="82"/>
                    <a:pt x="114" y="175"/>
                  </a:cubicBezTo>
                  <a:cubicBezTo>
                    <a:pt x="49" y="260"/>
                    <a:pt x="1" y="395"/>
                    <a:pt x="22" y="504"/>
                  </a:cubicBezTo>
                  <a:cubicBezTo>
                    <a:pt x="190" y="1281"/>
                    <a:pt x="417" y="2046"/>
                    <a:pt x="691" y="2792"/>
                  </a:cubicBezTo>
                  <a:cubicBezTo>
                    <a:pt x="977" y="3565"/>
                    <a:pt x="1320" y="4318"/>
                    <a:pt x="1697" y="5052"/>
                  </a:cubicBezTo>
                  <a:cubicBezTo>
                    <a:pt x="2067" y="5773"/>
                    <a:pt x="2477" y="6472"/>
                    <a:pt x="2910" y="7159"/>
                  </a:cubicBezTo>
                  <a:cubicBezTo>
                    <a:pt x="3120" y="7491"/>
                    <a:pt x="3341" y="7817"/>
                    <a:pt x="3564" y="8143"/>
                  </a:cubicBezTo>
                  <a:cubicBezTo>
                    <a:pt x="3801" y="8480"/>
                    <a:pt x="4038" y="8822"/>
                    <a:pt x="4302" y="9144"/>
                  </a:cubicBezTo>
                  <a:cubicBezTo>
                    <a:pt x="4386" y="9253"/>
                    <a:pt x="4514" y="9311"/>
                    <a:pt x="4644" y="9311"/>
                  </a:cubicBezTo>
                  <a:cubicBezTo>
                    <a:pt x="4736" y="9311"/>
                    <a:pt x="4827" y="9282"/>
                    <a:pt x="4904" y="9223"/>
                  </a:cubicBezTo>
                  <a:cubicBezTo>
                    <a:pt x="4992" y="9157"/>
                    <a:pt x="5052" y="9055"/>
                    <a:pt x="5066" y="8944"/>
                  </a:cubicBezTo>
                  <a:cubicBezTo>
                    <a:pt x="5069" y="8937"/>
                    <a:pt x="5069" y="8930"/>
                    <a:pt x="5071" y="8923"/>
                  </a:cubicBezTo>
                  <a:cubicBezTo>
                    <a:pt x="5105" y="8963"/>
                    <a:pt x="5138" y="9002"/>
                    <a:pt x="5174" y="9040"/>
                  </a:cubicBezTo>
                  <a:cubicBezTo>
                    <a:pt x="5433" y="9329"/>
                    <a:pt x="5690" y="9616"/>
                    <a:pt x="5961" y="9892"/>
                  </a:cubicBezTo>
                  <a:cubicBezTo>
                    <a:pt x="6007" y="9940"/>
                    <a:pt x="6066" y="9971"/>
                    <a:pt x="6125" y="9971"/>
                  </a:cubicBezTo>
                  <a:cubicBezTo>
                    <a:pt x="6163" y="9971"/>
                    <a:pt x="6201" y="9958"/>
                    <a:pt x="6237" y="9931"/>
                  </a:cubicBezTo>
                  <a:cubicBezTo>
                    <a:pt x="6316" y="9869"/>
                    <a:pt x="6349" y="9731"/>
                    <a:pt x="6276" y="9654"/>
                  </a:cubicBezTo>
                  <a:cubicBezTo>
                    <a:pt x="5950" y="9280"/>
                    <a:pt x="5615" y="8915"/>
                    <a:pt x="5295" y="8540"/>
                  </a:cubicBezTo>
                  <a:cubicBezTo>
                    <a:pt x="4962" y="8150"/>
                    <a:pt x="4638" y="7751"/>
                    <a:pt x="4322" y="7343"/>
                  </a:cubicBezTo>
                  <a:cubicBezTo>
                    <a:pt x="3730" y="6576"/>
                    <a:pt x="3186" y="5772"/>
                    <a:pt x="2705" y="4930"/>
                  </a:cubicBezTo>
                  <a:lnTo>
                    <a:pt x="2705" y="4930"/>
                  </a:lnTo>
                  <a:cubicBezTo>
                    <a:pt x="2700" y="4921"/>
                    <a:pt x="2694" y="4913"/>
                    <a:pt x="2689" y="4904"/>
                  </a:cubicBezTo>
                  <a:lnTo>
                    <a:pt x="2682" y="4890"/>
                  </a:lnTo>
                  <a:lnTo>
                    <a:pt x="2682" y="4890"/>
                  </a:lnTo>
                  <a:cubicBezTo>
                    <a:pt x="2682" y="4891"/>
                    <a:pt x="2682" y="4892"/>
                    <a:pt x="2682" y="4892"/>
                  </a:cubicBezTo>
                  <a:cubicBezTo>
                    <a:pt x="2646" y="4828"/>
                    <a:pt x="2610" y="4763"/>
                    <a:pt x="2577" y="4698"/>
                  </a:cubicBezTo>
                  <a:cubicBezTo>
                    <a:pt x="2544" y="4627"/>
                    <a:pt x="2510" y="4556"/>
                    <a:pt x="2478" y="4484"/>
                  </a:cubicBezTo>
                  <a:cubicBezTo>
                    <a:pt x="2314" y="4128"/>
                    <a:pt x="2158" y="3765"/>
                    <a:pt x="2006" y="3404"/>
                  </a:cubicBezTo>
                  <a:cubicBezTo>
                    <a:pt x="1927" y="3225"/>
                    <a:pt x="1852" y="3044"/>
                    <a:pt x="1774" y="2861"/>
                  </a:cubicBezTo>
                  <a:cubicBezTo>
                    <a:pt x="1740" y="2785"/>
                    <a:pt x="1705" y="2708"/>
                    <a:pt x="1674" y="2630"/>
                  </a:cubicBezTo>
                  <a:cubicBezTo>
                    <a:pt x="1639" y="2553"/>
                    <a:pt x="1603" y="2479"/>
                    <a:pt x="1565" y="2406"/>
                  </a:cubicBezTo>
                  <a:cubicBezTo>
                    <a:pt x="1565" y="2405"/>
                    <a:pt x="1565" y="2405"/>
                    <a:pt x="1562" y="2402"/>
                  </a:cubicBezTo>
                  <a:cubicBezTo>
                    <a:pt x="1550" y="2377"/>
                    <a:pt x="1536" y="2351"/>
                    <a:pt x="1522" y="2329"/>
                  </a:cubicBezTo>
                  <a:cubicBezTo>
                    <a:pt x="1507" y="2311"/>
                    <a:pt x="1493" y="2294"/>
                    <a:pt x="1474" y="2280"/>
                  </a:cubicBezTo>
                  <a:cubicBezTo>
                    <a:pt x="1308" y="1813"/>
                    <a:pt x="1158" y="1339"/>
                    <a:pt x="1030" y="858"/>
                  </a:cubicBezTo>
                  <a:cubicBezTo>
                    <a:pt x="993" y="705"/>
                    <a:pt x="956" y="553"/>
                    <a:pt x="923" y="398"/>
                  </a:cubicBezTo>
                  <a:cubicBezTo>
                    <a:pt x="894" y="275"/>
                    <a:pt x="854" y="174"/>
                    <a:pt x="750" y="92"/>
                  </a:cubicBezTo>
                  <a:cubicBezTo>
                    <a:pt x="693" y="49"/>
                    <a:pt x="625" y="18"/>
                    <a:pt x="555" y="6"/>
                  </a:cubicBezTo>
                  <a:cubicBezTo>
                    <a:pt x="528" y="3"/>
                    <a:pt x="501" y="1"/>
                    <a:pt x="474" y="1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5" name="Google Shape;6735;p16"/>
            <p:cNvSpPr/>
            <p:nvPr/>
          </p:nvSpPr>
          <p:spPr>
            <a:xfrm>
              <a:off x="4883350" y="5631150"/>
              <a:ext cx="835000" cy="425525"/>
            </a:xfrm>
            <a:custGeom>
              <a:avLst/>
              <a:gdLst/>
              <a:ahLst/>
              <a:cxnLst/>
              <a:rect l="l" t="t" r="r" b="b"/>
              <a:pathLst>
                <a:path w="33400" h="17021" extrusionOk="0">
                  <a:moveTo>
                    <a:pt x="5870" y="4179"/>
                  </a:moveTo>
                  <a:cubicBezTo>
                    <a:pt x="5544" y="4293"/>
                    <a:pt x="5270" y="4384"/>
                    <a:pt x="5016" y="4454"/>
                  </a:cubicBezTo>
                  <a:cubicBezTo>
                    <a:pt x="5284" y="4360"/>
                    <a:pt x="5566" y="4266"/>
                    <a:pt x="5870" y="4179"/>
                  </a:cubicBezTo>
                  <a:close/>
                  <a:moveTo>
                    <a:pt x="24301" y="1"/>
                  </a:moveTo>
                  <a:cubicBezTo>
                    <a:pt x="23789" y="1"/>
                    <a:pt x="23242" y="53"/>
                    <a:pt x="22674" y="157"/>
                  </a:cubicBezTo>
                  <a:cubicBezTo>
                    <a:pt x="22539" y="181"/>
                    <a:pt x="22402" y="209"/>
                    <a:pt x="22266" y="239"/>
                  </a:cubicBezTo>
                  <a:cubicBezTo>
                    <a:pt x="22263" y="243"/>
                    <a:pt x="22261" y="246"/>
                    <a:pt x="22257" y="252"/>
                  </a:cubicBezTo>
                  <a:cubicBezTo>
                    <a:pt x="21862" y="339"/>
                    <a:pt x="21438" y="456"/>
                    <a:pt x="21000" y="599"/>
                  </a:cubicBezTo>
                  <a:cubicBezTo>
                    <a:pt x="20439" y="790"/>
                    <a:pt x="19877" y="1016"/>
                    <a:pt x="19403" y="1210"/>
                  </a:cubicBezTo>
                  <a:lnTo>
                    <a:pt x="18498" y="1589"/>
                  </a:lnTo>
                  <a:lnTo>
                    <a:pt x="18392" y="1636"/>
                  </a:lnTo>
                  <a:cubicBezTo>
                    <a:pt x="17950" y="1824"/>
                    <a:pt x="17509" y="2010"/>
                    <a:pt x="17062" y="2186"/>
                  </a:cubicBezTo>
                  <a:cubicBezTo>
                    <a:pt x="16179" y="2535"/>
                    <a:pt x="15383" y="2782"/>
                    <a:pt x="14635" y="2940"/>
                  </a:cubicBezTo>
                  <a:cubicBezTo>
                    <a:pt x="14251" y="3022"/>
                    <a:pt x="13878" y="3077"/>
                    <a:pt x="13523" y="3106"/>
                  </a:cubicBezTo>
                  <a:cubicBezTo>
                    <a:pt x="13238" y="3133"/>
                    <a:pt x="12952" y="3141"/>
                    <a:pt x="12677" y="3141"/>
                  </a:cubicBezTo>
                  <a:cubicBezTo>
                    <a:pt x="12551" y="3141"/>
                    <a:pt x="12426" y="3140"/>
                    <a:pt x="12305" y="3137"/>
                  </a:cubicBezTo>
                  <a:lnTo>
                    <a:pt x="12078" y="3120"/>
                  </a:lnTo>
                  <a:cubicBezTo>
                    <a:pt x="11957" y="3117"/>
                    <a:pt x="11838" y="3116"/>
                    <a:pt x="11719" y="3111"/>
                  </a:cubicBezTo>
                  <a:cubicBezTo>
                    <a:pt x="11447" y="3103"/>
                    <a:pt x="11177" y="3094"/>
                    <a:pt x="10909" y="3094"/>
                  </a:cubicBezTo>
                  <a:cubicBezTo>
                    <a:pt x="10528" y="3094"/>
                    <a:pt x="10028" y="3096"/>
                    <a:pt x="9526" y="3127"/>
                  </a:cubicBezTo>
                  <a:cubicBezTo>
                    <a:pt x="9365" y="3111"/>
                    <a:pt x="9203" y="3101"/>
                    <a:pt x="9042" y="3096"/>
                  </a:cubicBezTo>
                  <a:cubicBezTo>
                    <a:pt x="8989" y="3093"/>
                    <a:pt x="8937" y="3093"/>
                    <a:pt x="8884" y="3093"/>
                  </a:cubicBezTo>
                  <a:cubicBezTo>
                    <a:pt x="8617" y="3093"/>
                    <a:pt x="8354" y="3118"/>
                    <a:pt x="8125" y="3142"/>
                  </a:cubicBezTo>
                  <a:cubicBezTo>
                    <a:pt x="7677" y="3195"/>
                    <a:pt x="7216" y="3271"/>
                    <a:pt x="6713" y="3379"/>
                  </a:cubicBezTo>
                  <a:cubicBezTo>
                    <a:pt x="5560" y="3626"/>
                    <a:pt x="4555" y="3944"/>
                    <a:pt x="3630" y="4352"/>
                  </a:cubicBezTo>
                  <a:cubicBezTo>
                    <a:pt x="2527" y="4844"/>
                    <a:pt x="1675" y="5415"/>
                    <a:pt x="1033" y="6099"/>
                  </a:cubicBezTo>
                  <a:cubicBezTo>
                    <a:pt x="703" y="6449"/>
                    <a:pt x="431" y="6860"/>
                    <a:pt x="250" y="7284"/>
                  </a:cubicBezTo>
                  <a:cubicBezTo>
                    <a:pt x="72" y="7699"/>
                    <a:pt x="0" y="8117"/>
                    <a:pt x="42" y="8526"/>
                  </a:cubicBezTo>
                  <a:cubicBezTo>
                    <a:pt x="79" y="8894"/>
                    <a:pt x="211" y="9270"/>
                    <a:pt x="454" y="9677"/>
                  </a:cubicBezTo>
                  <a:cubicBezTo>
                    <a:pt x="642" y="10000"/>
                    <a:pt x="911" y="10320"/>
                    <a:pt x="1293" y="10685"/>
                  </a:cubicBezTo>
                  <a:cubicBezTo>
                    <a:pt x="1583" y="10961"/>
                    <a:pt x="1932" y="11239"/>
                    <a:pt x="2390" y="11555"/>
                  </a:cubicBezTo>
                  <a:cubicBezTo>
                    <a:pt x="2746" y="11802"/>
                    <a:pt x="3137" y="12047"/>
                    <a:pt x="3621" y="12322"/>
                  </a:cubicBezTo>
                  <a:cubicBezTo>
                    <a:pt x="4002" y="12538"/>
                    <a:pt x="4390" y="12742"/>
                    <a:pt x="4779" y="12944"/>
                  </a:cubicBezTo>
                  <a:lnTo>
                    <a:pt x="5134" y="13130"/>
                  </a:lnTo>
                  <a:cubicBezTo>
                    <a:pt x="5368" y="13253"/>
                    <a:pt x="5602" y="13378"/>
                    <a:pt x="5839" y="13502"/>
                  </a:cubicBezTo>
                  <a:cubicBezTo>
                    <a:pt x="6673" y="13938"/>
                    <a:pt x="7558" y="14349"/>
                    <a:pt x="8542" y="14760"/>
                  </a:cubicBezTo>
                  <a:cubicBezTo>
                    <a:pt x="10508" y="15578"/>
                    <a:pt x="12495" y="16189"/>
                    <a:pt x="14444" y="16574"/>
                  </a:cubicBezTo>
                  <a:lnTo>
                    <a:pt x="14615" y="16607"/>
                  </a:lnTo>
                  <a:cubicBezTo>
                    <a:pt x="16061" y="16882"/>
                    <a:pt x="17461" y="17020"/>
                    <a:pt x="18796" y="17020"/>
                  </a:cubicBezTo>
                  <a:cubicBezTo>
                    <a:pt x="19371" y="17020"/>
                    <a:pt x="19935" y="16994"/>
                    <a:pt x="20485" y="16943"/>
                  </a:cubicBezTo>
                  <a:cubicBezTo>
                    <a:pt x="21467" y="16854"/>
                    <a:pt x="22442" y="16670"/>
                    <a:pt x="23385" y="16399"/>
                  </a:cubicBezTo>
                  <a:cubicBezTo>
                    <a:pt x="24305" y="16131"/>
                    <a:pt x="25217" y="15749"/>
                    <a:pt x="26096" y="15262"/>
                  </a:cubicBezTo>
                  <a:cubicBezTo>
                    <a:pt x="26937" y="14797"/>
                    <a:pt x="27757" y="14191"/>
                    <a:pt x="28535" y="13464"/>
                  </a:cubicBezTo>
                  <a:cubicBezTo>
                    <a:pt x="29223" y="12822"/>
                    <a:pt x="29868" y="12058"/>
                    <a:pt x="30506" y="11126"/>
                  </a:cubicBezTo>
                  <a:cubicBezTo>
                    <a:pt x="31155" y="10182"/>
                    <a:pt x="31738" y="9196"/>
                    <a:pt x="32236" y="8202"/>
                  </a:cubicBezTo>
                  <a:cubicBezTo>
                    <a:pt x="32518" y="7643"/>
                    <a:pt x="32746" y="7119"/>
                    <a:pt x="32936" y="6596"/>
                  </a:cubicBezTo>
                  <a:cubicBezTo>
                    <a:pt x="33144" y="6034"/>
                    <a:pt x="33278" y="5536"/>
                    <a:pt x="33350" y="5072"/>
                  </a:cubicBezTo>
                  <a:cubicBezTo>
                    <a:pt x="33381" y="4858"/>
                    <a:pt x="33400" y="4635"/>
                    <a:pt x="33400" y="4390"/>
                  </a:cubicBezTo>
                  <a:cubicBezTo>
                    <a:pt x="33400" y="4183"/>
                    <a:pt x="33374" y="3963"/>
                    <a:pt x="33321" y="3716"/>
                  </a:cubicBezTo>
                  <a:cubicBezTo>
                    <a:pt x="33236" y="3341"/>
                    <a:pt x="33074" y="2979"/>
                    <a:pt x="32835" y="2639"/>
                  </a:cubicBezTo>
                  <a:cubicBezTo>
                    <a:pt x="32626" y="2337"/>
                    <a:pt x="32338" y="2054"/>
                    <a:pt x="31987" y="1791"/>
                  </a:cubicBezTo>
                  <a:cubicBezTo>
                    <a:pt x="31671" y="1559"/>
                    <a:pt x="31304" y="1352"/>
                    <a:pt x="30865" y="1152"/>
                  </a:cubicBezTo>
                  <a:cubicBezTo>
                    <a:pt x="30494" y="990"/>
                    <a:pt x="30083" y="843"/>
                    <a:pt x="29568" y="696"/>
                  </a:cubicBezTo>
                  <a:cubicBezTo>
                    <a:pt x="29207" y="591"/>
                    <a:pt x="28811" y="499"/>
                    <a:pt x="28323" y="405"/>
                  </a:cubicBezTo>
                  <a:lnTo>
                    <a:pt x="28222" y="387"/>
                  </a:lnTo>
                  <a:cubicBezTo>
                    <a:pt x="27472" y="250"/>
                    <a:pt x="26668" y="150"/>
                    <a:pt x="25687" y="74"/>
                  </a:cubicBezTo>
                  <a:lnTo>
                    <a:pt x="25589" y="66"/>
                  </a:lnTo>
                  <a:cubicBezTo>
                    <a:pt x="25206" y="38"/>
                    <a:pt x="24808" y="8"/>
                    <a:pt x="24419" y="2"/>
                  </a:cubicBezTo>
                  <a:cubicBezTo>
                    <a:pt x="24380" y="1"/>
                    <a:pt x="24341" y="1"/>
                    <a:pt x="24301" y="1"/>
                  </a:cubicBezTo>
                  <a:close/>
                </a:path>
              </a:pathLst>
            </a:custGeom>
            <a:solidFill>
              <a:srgbClr val="EC6A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6" name="Google Shape;6736;p16"/>
            <p:cNvSpPr/>
            <p:nvPr/>
          </p:nvSpPr>
          <p:spPr>
            <a:xfrm>
              <a:off x="5039875" y="5885575"/>
              <a:ext cx="621900" cy="171275"/>
            </a:xfrm>
            <a:custGeom>
              <a:avLst/>
              <a:gdLst/>
              <a:ahLst/>
              <a:cxnLst/>
              <a:rect l="l" t="t" r="r" b="b"/>
              <a:pathLst>
                <a:path w="24876" h="6851" extrusionOk="0">
                  <a:moveTo>
                    <a:pt x="24875" y="1"/>
                  </a:moveTo>
                  <a:cubicBezTo>
                    <a:pt x="24740" y="117"/>
                    <a:pt x="24607" y="229"/>
                    <a:pt x="24475" y="337"/>
                  </a:cubicBezTo>
                  <a:cubicBezTo>
                    <a:pt x="24101" y="637"/>
                    <a:pt x="23720" y="925"/>
                    <a:pt x="23323" y="1192"/>
                  </a:cubicBezTo>
                  <a:cubicBezTo>
                    <a:pt x="22945" y="1449"/>
                    <a:pt x="22559" y="1690"/>
                    <a:pt x="22164" y="1918"/>
                  </a:cubicBezTo>
                  <a:cubicBezTo>
                    <a:pt x="21985" y="2023"/>
                    <a:pt x="21807" y="2128"/>
                    <a:pt x="21622" y="2219"/>
                  </a:cubicBezTo>
                  <a:cubicBezTo>
                    <a:pt x="21388" y="2329"/>
                    <a:pt x="21149" y="2430"/>
                    <a:pt x="20900" y="2502"/>
                  </a:cubicBezTo>
                  <a:cubicBezTo>
                    <a:pt x="20383" y="2655"/>
                    <a:pt x="19851" y="2730"/>
                    <a:pt x="19321" y="2822"/>
                  </a:cubicBezTo>
                  <a:cubicBezTo>
                    <a:pt x="19073" y="2865"/>
                    <a:pt x="18827" y="2908"/>
                    <a:pt x="18583" y="2973"/>
                  </a:cubicBezTo>
                  <a:cubicBezTo>
                    <a:pt x="18347" y="3036"/>
                    <a:pt x="18119" y="3109"/>
                    <a:pt x="17893" y="3205"/>
                  </a:cubicBezTo>
                  <a:cubicBezTo>
                    <a:pt x="17688" y="3303"/>
                    <a:pt x="17493" y="3419"/>
                    <a:pt x="17313" y="3560"/>
                  </a:cubicBezTo>
                  <a:cubicBezTo>
                    <a:pt x="17131" y="3712"/>
                    <a:pt x="16970" y="3883"/>
                    <a:pt x="16820" y="4066"/>
                  </a:cubicBezTo>
                  <a:cubicBezTo>
                    <a:pt x="16678" y="4237"/>
                    <a:pt x="16545" y="4418"/>
                    <a:pt x="16401" y="4587"/>
                  </a:cubicBezTo>
                  <a:cubicBezTo>
                    <a:pt x="16256" y="4759"/>
                    <a:pt x="16099" y="4919"/>
                    <a:pt x="15920" y="5057"/>
                  </a:cubicBezTo>
                  <a:cubicBezTo>
                    <a:pt x="15725" y="5206"/>
                    <a:pt x="15508" y="5328"/>
                    <a:pt x="15274" y="5409"/>
                  </a:cubicBezTo>
                  <a:cubicBezTo>
                    <a:pt x="15006" y="5502"/>
                    <a:pt x="14721" y="5554"/>
                    <a:pt x="14438" y="5574"/>
                  </a:cubicBezTo>
                  <a:cubicBezTo>
                    <a:pt x="14187" y="5590"/>
                    <a:pt x="13936" y="5594"/>
                    <a:pt x="13685" y="5594"/>
                  </a:cubicBezTo>
                  <a:cubicBezTo>
                    <a:pt x="13565" y="5594"/>
                    <a:pt x="13444" y="5593"/>
                    <a:pt x="13325" y="5592"/>
                  </a:cubicBezTo>
                  <a:cubicBezTo>
                    <a:pt x="12523" y="5581"/>
                    <a:pt x="11723" y="5536"/>
                    <a:pt x="10924" y="5453"/>
                  </a:cubicBezTo>
                  <a:cubicBezTo>
                    <a:pt x="10146" y="5374"/>
                    <a:pt x="9370" y="5272"/>
                    <a:pt x="8599" y="5143"/>
                  </a:cubicBezTo>
                  <a:cubicBezTo>
                    <a:pt x="8455" y="5120"/>
                    <a:pt x="8313" y="5094"/>
                    <a:pt x="8168" y="5070"/>
                  </a:cubicBezTo>
                  <a:cubicBezTo>
                    <a:pt x="7996" y="5051"/>
                    <a:pt x="7825" y="5035"/>
                    <a:pt x="7653" y="5015"/>
                  </a:cubicBezTo>
                  <a:cubicBezTo>
                    <a:pt x="7057" y="4949"/>
                    <a:pt x="6460" y="4869"/>
                    <a:pt x="5869" y="4768"/>
                  </a:cubicBezTo>
                  <a:cubicBezTo>
                    <a:pt x="5767" y="4757"/>
                    <a:pt x="5665" y="4744"/>
                    <a:pt x="5563" y="4732"/>
                  </a:cubicBezTo>
                  <a:cubicBezTo>
                    <a:pt x="4577" y="4624"/>
                    <a:pt x="3594" y="4476"/>
                    <a:pt x="2624" y="4268"/>
                  </a:cubicBezTo>
                  <a:cubicBezTo>
                    <a:pt x="1735" y="4076"/>
                    <a:pt x="857" y="3842"/>
                    <a:pt x="0" y="3549"/>
                  </a:cubicBezTo>
                  <a:lnTo>
                    <a:pt x="0" y="3549"/>
                  </a:lnTo>
                  <a:cubicBezTo>
                    <a:pt x="711" y="3909"/>
                    <a:pt x="1459" y="4252"/>
                    <a:pt x="2277" y="4591"/>
                  </a:cubicBezTo>
                  <a:cubicBezTo>
                    <a:pt x="4247" y="5412"/>
                    <a:pt x="6234" y="6022"/>
                    <a:pt x="8177" y="6405"/>
                  </a:cubicBezTo>
                  <a:lnTo>
                    <a:pt x="8348" y="6438"/>
                  </a:lnTo>
                  <a:cubicBezTo>
                    <a:pt x="9790" y="6713"/>
                    <a:pt x="11186" y="6851"/>
                    <a:pt x="12518" y="6851"/>
                  </a:cubicBezTo>
                  <a:cubicBezTo>
                    <a:pt x="13100" y="6851"/>
                    <a:pt x="13669" y="6824"/>
                    <a:pt x="14225" y="6772"/>
                  </a:cubicBezTo>
                  <a:cubicBezTo>
                    <a:pt x="15206" y="6685"/>
                    <a:pt x="16180" y="6502"/>
                    <a:pt x="17124" y="6227"/>
                  </a:cubicBezTo>
                  <a:cubicBezTo>
                    <a:pt x="18038" y="5964"/>
                    <a:pt x="18953" y="5582"/>
                    <a:pt x="19840" y="5093"/>
                  </a:cubicBezTo>
                  <a:cubicBezTo>
                    <a:pt x="20678" y="4626"/>
                    <a:pt x="21499" y="4021"/>
                    <a:pt x="22278" y="3293"/>
                  </a:cubicBezTo>
                  <a:cubicBezTo>
                    <a:pt x="22966" y="2652"/>
                    <a:pt x="23610" y="1888"/>
                    <a:pt x="24253" y="952"/>
                  </a:cubicBezTo>
                  <a:cubicBezTo>
                    <a:pt x="24466" y="640"/>
                    <a:pt x="24674" y="323"/>
                    <a:pt x="24875" y="1"/>
                  </a:cubicBezTo>
                  <a:close/>
                </a:path>
              </a:pathLst>
            </a:custGeom>
            <a:solidFill>
              <a:srgbClr val="F09C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7" name="Google Shape;6737;p16"/>
            <p:cNvSpPr/>
            <p:nvPr/>
          </p:nvSpPr>
          <p:spPr>
            <a:xfrm>
              <a:off x="4877950" y="5835875"/>
              <a:ext cx="299925" cy="105625"/>
            </a:xfrm>
            <a:custGeom>
              <a:avLst/>
              <a:gdLst/>
              <a:ahLst/>
              <a:cxnLst/>
              <a:rect l="l" t="t" r="r" b="b"/>
              <a:pathLst>
                <a:path w="11997" h="4225" extrusionOk="0">
                  <a:moveTo>
                    <a:pt x="2101" y="1305"/>
                  </a:moveTo>
                  <a:lnTo>
                    <a:pt x="2101" y="1305"/>
                  </a:lnTo>
                  <a:cubicBezTo>
                    <a:pt x="2102" y="1306"/>
                    <a:pt x="2103" y="1307"/>
                    <a:pt x="2105" y="1308"/>
                  </a:cubicBezTo>
                  <a:lnTo>
                    <a:pt x="2105" y="1308"/>
                  </a:lnTo>
                  <a:cubicBezTo>
                    <a:pt x="2103" y="1307"/>
                    <a:pt x="2102" y="1306"/>
                    <a:pt x="2101" y="1305"/>
                  </a:cubicBezTo>
                  <a:close/>
                  <a:moveTo>
                    <a:pt x="2125" y="1318"/>
                  </a:moveTo>
                  <a:lnTo>
                    <a:pt x="2125" y="1318"/>
                  </a:lnTo>
                  <a:cubicBezTo>
                    <a:pt x="2130" y="1321"/>
                    <a:pt x="2134" y="1324"/>
                    <a:pt x="2138" y="1327"/>
                  </a:cubicBezTo>
                  <a:lnTo>
                    <a:pt x="2138" y="1327"/>
                  </a:lnTo>
                  <a:cubicBezTo>
                    <a:pt x="2134" y="1324"/>
                    <a:pt x="2130" y="1321"/>
                    <a:pt x="2125" y="1318"/>
                  </a:cubicBezTo>
                  <a:close/>
                  <a:moveTo>
                    <a:pt x="432" y="1"/>
                  </a:moveTo>
                  <a:cubicBezTo>
                    <a:pt x="427" y="1"/>
                    <a:pt x="422" y="1"/>
                    <a:pt x="417" y="1"/>
                  </a:cubicBezTo>
                  <a:cubicBezTo>
                    <a:pt x="302" y="8"/>
                    <a:pt x="196" y="61"/>
                    <a:pt x="120" y="143"/>
                  </a:cubicBezTo>
                  <a:cubicBezTo>
                    <a:pt x="42" y="231"/>
                    <a:pt x="1" y="347"/>
                    <a:pt x="8" y="464"/>
                  </a:cubicBezTo>
                  <a:cubicBezTo>
                    <a:pt x="12" y="587"/>
                    <a:pt x="68" y="673"/>
                    <a:pt x="149" y="761"/>
                  </a:cubicBezTo>
                  <a:cubicBezTo>
                    <a:pt x="819" y="1506"/>
                    <a:pt x="1641" y="2098"/>
                    <a:pt x="2521" y="2575"/>
                  </a:cubicBezTo>
                  <a:cubicBezTo>
                    <a:pt x="2994" y="2829"/>
                    <a:pt x="3487" y="3039"/>
                    <a:pt x="3989" y="3226"/>
                  </a:cubicBezTo>
                  <a:cubicBezTo>
                    <a:pt x="4516" y="3424"/>
                    <a:pt x="5051" y="3589"/>
                    <a:pt x="5598" y="3720"/>
                  </a:cubicBezTo>
                  <a:cubicBezTo>
                    <a:pt x="6646" y="3971"/>
                    <a:pt x="7717" y="4099"/>
                    <a:pt x="8789" y="4174"/>
                  </a:cubicBezTo>
                  <a:cubicBezTo>
                    <a:pt x="9300" y="4208"/>
                    <a:pt x="9812" y="4224"/>
                    <a:pt x="10324" y="4224"/>
                  </a:cubicBezTo>
                  <a:cubicBezTo>
                    <a:pt x="10830" y="4224"/>
                    <a:pt x="11337" y="4209"/>
                    <a:pt x="11842" y="4179"/>
                  </a:cubicBezTo>
                  <a:cubicBezTo>
                    <a:pt x="11997" y="4171"/>
                    <a:pt x="11986" y="3935"/>
                    <a:pt x="11835" y="3935"/>
                  </a:cubicBezTo>
                  <a:cubicBezTo>
                    <a:pt x="11833" y="3935"/>
                    <a:pt x="11830" y="3935"/>
                    <a:pt x="11827" y="3935"/>
                  </a:cubicBezTo>
                  <a:cubicBezTo>
                    <a:pt x="11601" y="3948"/>
                    <a:pt x="11374" y="3954"/>
                    <a:pt x="11148" y="3954"/>
                  </a:cubicBezTo>
                  <a:cubicBezTo>
                    <a:pt x="10836" y="3954"/>
                    <a:pt x="10525" y="3942"/>
                    <a:pt x="10213" y="3921"/>
                  </a:cubicBezTo>
                  <a:cubicBezTo>
                    <a:pt x="10227" y="3921"/>
                    <a:pt x="10240" y="3922"/>
                    <a:pt x="10254" y="3922"/>
                  </a:cubicBezTo>
                  <a:cubicBezTo>
                    <a:pt x="9440" y="3863"/>
                    <a:pt x="8636" y="3748"/>
                    <a:pt x="7841" y="3578"/>
                  </a:cubicBezTo>
                  <a:cubicBezTo>
                    <a:pt x="6996" y="3401"/>
                    <a:pt x="6165" y="3160"/>
                    <a:pt x="5350" y="2878"/>
                  </a:cubicBezTo>
                  <a:cubicBezTo>
                    <a:pt x="4771" y="2673"/>
                    <a:pt x="4203" y="2449"/>
                    <a:pt x="3649" y="2184"/>
                  </a:cubicBezTo>
                  <a:cubicBezTo>
                    <a:pt x="3125" y="1934"/>
                    <a:pt x="2619" y="1650"/>
                    <a:pt x="2138" y="1327"/>
                  </a:cubicBezTo>
                  <a:lnTo>
                    <a:pt x="2138" y="1327"/>
                  </a:lnTo>
                  <a:cubicBezTo>
                    <a:pt x="2142" y="1330"/>
                    <a:pt x="2146" y="1333"/>
                    <a:pt x="2149" y="1335"/>
                  </a:cubicBezTo>
                  <a:cubicBezTo>
                    <a:pt x="2137" y="1327"/>
                    <a:pt x="2126" y="1320"/>
                    <a:pt x="2114" y="1311"/>
                  </a:cubicBezTo>
                  <a:cubicBezTo>
                    <a:pt x="2103" y="1304"/>
                    <a:pt x="2093" y="1297"/>
                    <a:pt x="2082" y="1290"/>
                  </a:cubicBezTo>
                  <a:lnTo>
                    <a:pt x="2082" y="1290"/>
                  </a:lnTo>
                  <a:cubicBezTo>
                    <a:pt x="2089" y="1294"/>
                    <a:pt x="2095" y="1299"/>
                    <a:pt x="2101" y="1304"/>
                  </a:cubicBezTo>
                  <a:cubicBezTo>
                    <a:pt x="2088" y="1295"/>
                    <a:pt x="2075" y="1286"/>
                    <a:pt x="2063" y="1277"/>
                  </a:cubicBezTo>
                  <a:lnTo>
                    <a:pt x="2063" y="1277"/>
                  </a:lnTo>
                  <a:cubicBezTo>
                    <a:pt x="2069" y="1281"/>
                    <a:pt x="2076" y="1286"/>
                    <a:pt x="2082" y="1290"/>
                  </a:cubicBezTo>
                  <a:lnTo>
                    <a:pt x="2082" y="1290"/>
                  </a:lnTo>
                  <a:cubicBezTo>
                    <a:pt x="2075" y="1285"/>
                    <a:pt x="2068" y="1280"/>
                    <a:pt x="2061" y="1276"/>
                  </a:cubicBezTo>
                  <a:lnTo>
                    <a:pt x="2061" y="1276"/>
                  </a:lnTo>
                  <a:cubicBezTo>
                    <a:pt x="2062" y="1276"/>
                    <a:pt x="2062" y="1277"/>
                    <a:pt x="2063" y="1277"/>
                  </a:cubicBezTo>
                  <a:lnTo>
                    <a:pt x="2063" y="1277"/>
                  </a:lnTo>
                  <a:cubicBezTo>
                    <a:pt x="2059" y="1275"/>
                    <a:pt x="2055" y="1272"/>
                    <a:pt x="2050" y="1269"/>
                  </a:cubicBezTo>
                  <a:lnTo>
                    <a:pt x="2050" y="1269"/>
                  </a:lnTo>
                  <a:cubicBezTo>
                    <a:pt x="2054" y="1271"/>
                    <a:pt x="2057" y="1274"/>
                    <a:pt x="2061" y="1276"/>
                  </a:cubicBezTo>
                  <a:lnTo>
                    <a:pt x="2061" y="1276"/>
                  </a:lnTo>
                  <a:cubicBezTo>
                    <a:pt x="1580" y="934"/>
                    <a:pt x="1133" y="549"/>
                    <a:pt x="739" y="113"/>
                  </a:cubicBezTo>
                  <a:cubicBezTo>
                    <a:pt x="689" y="57"/>
                    <a:pt x="610" y="23"/>
                    <a:pt x="531" y="8"/>
                  </a:cubicBezTo>
                  <a:cubicBezTo>
                    <a:pt x="496" y="5"/>
                    <a:pt x="463" y="1"/>
                    <a:pt x="432" y="1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8" name="Google Shape;6738;p16"/>
            <p:cNvSpPr/>
            <p:nvPr/>
          </p:nvSpPr>
          <p:spPr>
            <a:xfrm>
              <a:off x="4925200" y="5863100"/>
              <a:ext cx="160750" cy="41400"/>
            </a:xfrm>
            <a:custGeom>
              <a:avLst/>
              <a:gdLst/>
              <a:ahLst/>
              <a:cxnLst/>
              <a:rect l="l" t="t" r="r" b="b"/>
              <a:pathLst>
                <a:path w="6430" h="1656" extrusionOk="0">
                  <a:moveTo>
                    <a:pt x="5005" y="1361"/>
                  </a:moveTo>
                  <a:cubicBezTo>
                    <a:pt x="5016" y="1362"/>
                    <a:pt x="5027" y="1362"/>
                    <a:pt x="5038" y="1363"/>
                  </a:cubicBezTo>
                  <a:lnTo>
                    <a:pt x="5038" y="1363"/>
                  </a:lnTo>
                  <a:cubicBezTo>
                    <a:pt x="5027" y="1361"/>
                    <a:pt x="5018" y="1361"/>
                    <a:pt x="5005" y="1361"/>
                  </a:cubicBezTo>
                  <a:close/>
                  <a:moveTo>
                    <a:pt x="235" y="1"/>
                  </a:moveTo>
                  <a:cubicBezTo>
                    <a:pt x="159" y="1"/>
                    <a:pt x="85" y="37"/>
                    <a:pt x="48" y="111"/>
                  </a:cubicBezTo>
                  <a:cubicBezTo>
                    <a:pt x="1" y="205"/>
                    <a:pt x="35" y="346"/>
                    <a:pt x="137" y="384"/>
                  </a:cubicBezTo>
                  <a:cubicBezTo>
                    <a:pt x="1121" y="794"/>
                    <a:pt x="2127" y="1150"/>
                    <a:pt x="3165" y="1393"/>
                  </a:cubicBezTo>
                  <a:cubicBezTo>
                    <a:pt x="3682" y="1512"/>
                    <a:pt x="4208" y="1595"/>
                    <a:pt x="4738" y="1634"/>
                  </a:cubicBezTo>
                  <a:cubicBezTo>
                    <a:pt x="4917" y="1648"/>
                    <a:pt x="5097" y="1655"/>
                    <a:pt x="5278" y="1655"/>
                  </a:cubicBezTo>
                  <a:cubicBezTo>
                    <a:pt x="5355" y="1655"/>
                    <a:pt x="5433" y="1654"/>
                    <a:pt x="5511" y="1651"/>
                  </a:cubicBezTo>
                  <a:cubicBezTo>
                    <a:pt x="5779" y="1644"/>
                    <a:pt x="6046" y="1612"/>
                    <a:pt x="6311" y="1575"/>
                  </a:cubicBezTo>
                  <a:cubicBezTo>
                    <a:pt x="6377" y="1566"/>
                    <a:pt x="6430" y="1516"/>
                    <a:pt x="6427" y="1446"/>
                  </a:cubicBezTo>
                  <a:cubicBezTo>
                    <a:pt x="6423" y="1386"/>
                    <a:pt x="6369" y="1330"/>
                    <a:pt x="6308" y="1330"/>
                  </a:cubicBezTo>
                  <a:cubicBezTo>
                    <a:pt x="6305" y="1330"/>
                    <a:pt x="6301" y="1330"/>
                    <a:pt x="6298" y="1331"/>
                  </a:cubicBezTo>
                  <a:cubicBezTo>
                    <a:pt x="6084" y="1358"/>
                    <a:pt x="5874" y="1374"/>
                    <a:pt x="5658" y="1380"/>
                  </a:cubicBezTo>
                  <a:cubicBezTo>
                    <a:pt x="5619" y="1381"/>
                    <a:pt x="5579" y="1381"/>
                    <a:pt x="5539" y="1381"/>
                  </a:cubicBezTo>
                  <a:cubicBezTo>
                    <a:pt x="5371" y="1381"/>
                    <a:pt x="5204" y="1373"/>
                    <a:pt x="5038" y="1363"/>
                  </a:cubicBezTo>
                  <a:lnTo>
                    <a:pt x="5038" y="1363"/>
                  </a:lnTo>
                  <a:cubicBezTo>
                    <a:pt x="5039" y="1363"/>
                    <a:pt x="5041" y="1364"/>
                    <a:pt x="5042" y="1364"/>
                  </a:cubicBezTo>
                  <a:cubicBezTo>
                    <a:pt x="3984" y="1288"/>
                    <a:pt x="2953" y="1021"/>
                    <a:pt x="1954" y="674"/>
                  </a:cubicBezTo>
                  <a:lnTo>
                    <a:pt x="1954" y="674"/>
                  </a:lnTo>
                  <a:cubicBezTo>
                    <a:pt x="1956" y="674"/>
                    <a:pt x="1959" y="676"/>
                    <a:pt x="1961" y="676"/>
                  </a:cubicBezTo>
                  <a:cubicBezTo>
                    <a:pt x="1956" y="674"/>
                    <a:pt x="1949" y="672"/>
                    <a:pt x="1944" y="669"/>
                  </a:cubicBezTo>
                  <a:cubicBezTo>
                    <a:pt x="1941" y="669"/>
                    <a:pt x="1940" y="667"/>
                    <a:pt x="1940" y="667"/>
                  </a:cubicBezTo>
                  <a:lnTo>
                    <a:pt x="1941" y="667"/>
                  </a:lnTo>
                  <a:cubicBezTo>
                    <a:pt x="1393" y="473"/>
                    <a:pt x="856" y="252"/>
                    <a:pt x="323" y="18"/>
                  </a:cubicBezTo>
                  <a:cubicBezTo>
                    <a:pt x="307" y="11"/>
                    <a:pt x="290" y="8"/>
                    <a:pt x="274" y="4"/>
                  </a:cubicBezTo>
                  <a:cubicBezTo>
                    <a:pt x="261" y="2"/>
                    <a:pt x="248" y="1"/>
                    <a:pt x="235" y="1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9" name="Google Shape;6739;p16"/>
            <p:cNvSpPr/>
            <p:nvPr/>
          </p:nvSpPr>
          <p:spPr>
            <a:xfrm>
              <a:off x="4929700" y="5833375"/>
              <a:ext cx="408000" cy="57225"/>
            </a:xfrm>
            <a:custGeom>
              <a:avLst/>
              <a:gdLst/>
              <a:ahLst/>
              <a:cxnLst/>
              <a:rect l="l" t="t" r="r" b="b"/>
              <a:pathLst>
                <a:path w="16320" h="2289" extrusionOk="0">
                  <a:moveTo>
                    <a:pt x="7703" y="1578"/>
                  </a:moveTo>
                  <a:cubicBezTo>
                    <a:pt x="7712" y="1579"/>
                    <a:pt x="7719" y="1579"/>
                    <a:pt x="7728" y="1579"/>
                  </a:cubicBezTo>
                  <a:cubicBezTo>
                    <a:pt x="7719" y="1579"/>
                    <a:pt x="7712" y="1578"/>
                    <a:pt x="7703" y="1578"/>
                  </a:cubicBezTo>
                  <a:close/>
                  <a:moveTo>
                    <a:pt x="475" y="0"/>
                  </a:moveTo>
                  <a:cubicBezTo>
                    <a:pt x="428" y="0"/>
                    <a:pt x="381" y="9"/>
                    <a:pt x="334" y="25"/>
                  </a:cubicBezTo>
                  <a:cubicBezTo>
                    <a:pt x="219" y="61"/>
                    <a:pt x="121" y="143"/>
                    <a:pt x="65" y="252"/>
                  </a:cubicBezTo>
                  <a:cubicBezTo>
                    <a:pt x="11" y="360"/>
                    <a:pt x="0" y="488"/>
                    <a:pt x="39" y="602"/>
                  </a:cubicBezTo>
                  <a:cubicBezTo>
                    <a:pt x="75" y="712"/>
                    <a:pt x="158" y="824"/>
                    <a:pt x="269" y="870"/>
                  </a:cubicBezTo>
                  <a:cubicBezTo>
                    <a:pt x="1524" y="1401"/>
                    <a:pt x="2853" y="1774"/>
                    <a:pt x="4196" y="2007"/>
                  </a:cubicBezTo>
                  <a:cubicBezTo>
                    <a:pt x="4836" y="2116"/>
                    <a:pt x="5489" y="2187"/>
                    <a:pt x="6141" y="2234"/>
                  </a:cubicBezTo>
                  <a:cubicBezTo>
                    <a:pt x="6471" y="2258"/>
                    <a:pt x="6800" y="2274"/>
                    <a:pt x="7130" y="2284"/>
                  </a:cubicBezTo>
                  <a:cubicBezTo>
                    <a:pt x="7239" y="2287"/>
                    <a:pt x="7348" y="2289"/>
                    <a:pt x="7457" y="2289"/>
                  </a:cubicBezTo>
                  <a:cubicBezTo>
                    <a:pt x="7702" y="2289"/>
                    <a:pt x="7948" y="2283"/>
                    <a:pt x="8192" y="2279"/>
                  </a:cubicBezTo>
                  <a:cubicBezTo>
                    <a:pt x="9535" y="2253"/>
                    <a:pt x="10870" y="2118"/>
                    <a:pt x="12199" y="1918"/>
                  </a:cubicBezTo>
                  <a:cubicBezTo>
                    <a:pt x="13552" y="1714"/>
                    <a:pt x="14889" y="1417"/>
                    <a:pt x="16223" y="1112"/>
                  </a:cubicBezTo>
                  <a:cubicBezTo>
                    <a:pt x="16288" y="1098"/>
                    <a:pt x="16320" y="1019"/>
                    <a:pt x="16302" y="957"/>
                  </a:cubicBezTo>
                  <a:cubicBezTo>
                    <a:pt x="16288" y="913"/>
                    <a:pt x="16252" y="885"/>
                    <a:pt x="16211" y="878"/>
                  </a:cubicBezTo>
                  <a:cubicBezTo>
                    <a:pt x="16200" y="876"/>
                    <a:pt x="16189" y="875"/>
                    <a:pt x="16179" y="875"/>
                  </a:cubicBezTo>
                  <a:cubicBezTo>
                    <a:pt x="16168" y="875"/>
                    <a:pt x="16156" y="877"/>
                    <a:pt x="16144" y="880"/>
                  </a:cubicBezTo>
                  <a:cubicBezTo>
                    <a:pt x="15849" y="944"/>
                    <a:pt x="15554" y="1005"/>
                    <a:pt x="15255" y="1062"/>
                  </a:cubicBezTo>
                  <a:cubicBezTo>
                    <a:pt x="15259" y="1062"/>
                    <a:pt x="15263" y="1061"/>
                    <a:pt x="15266" y="1061"/>
                  </a:cubicBezTo>
                  <a:lnTo>
                    <a:pt x="15266" y="1061"/>
                  </a:lnTo>
                  <a:cubicBezTo>
                    <a:pt x="14036" y="1288"/>
                    <a:pt x="12790" y="1452"/>
                    <a:pt x="11544" y="1549"/>
                  </a:cubicBezTo>
                  <a:cubicBezTo>
                    <a:pt x="10919" y="1595"/>
                    <a:pt x="10293" y="1621"/>
                    <a:pt x="9667" y="1629"/>
                  </a:cubicBezTo>
                  <a:cubicBezTo>
                    <a:pt x="9556" y="1631"/>
                    <a:pt x="9445" y="1631"/>
                    <a:pt x="9335" y="1631"/>
                  </a:cubicBezTo>
                  <a:cubicBezTo>
                    <a:pt x="8799" y="1631"/>
                    <a:pt x="8264" y="1616"/>
                    <a:pt x="7729" y="1581"/>
                  </a:cubicBezTo>
                  <a:lnTo>
                    <a:pt x="7729" y="1581"/>
                  </a:lnTo>
                  <a:cubicBezTo>
                    <a:pt x="7741" y="1582"/>
                    <a:pt x="7753" y="1583"/>
                    <a:pt x="7765" y="1584"/>
                  </a:cubicBezTo>
                  <a:lnTo>
                    <a:pt x="7765" y="1584"/>
                  </a:lnTo>
                  <a:cubicBezTo>
                    <a:pt x="7247" y="1547"/>
                    <a:pt x="6728" y="1497"/>
                    <a:pt x="6211" y="1433"/>
                  </a:cubicBezTo>
                  <a:cubicBezTo>
                    <a:pt x="5682" y="1369"/>
                    <a:pt x="5157" y="1283"/>
                    <a:pt x="4634" y="1183"/>
                  </a:cubicBezTo>
                  <a:cubicBezTo>
                    <a:pt x="3556" y="980"/>
                    <a:pt x="2496" y="699"/>
                    <a:pt x="1459" y="340"/>
                  </a:cubicBezTo>
                  <a:lnTo>
                    <a:pt x="1459" y="340"/>
                  </a:lnTo>
                  <a:cubicBezTo>
                    <a:pt x="1488" y="350"/>
                    <a:pt x="1516" y="359"/>
                    <a:pt x="1543" y="367"/>
                  </a:cubicBezTo>
                  <a:cubicBezTo>
                    <a:pt x="1256" y="266"/>
                    <a:pt x="970" y="159"/>
                    <a:pt x="684" y="49"/>
                  </a:cubicBezTo>
                  <a:cubicBezTo>
                    <a:pt x="647" y="37"/>
                    <a:pt x="607" y="22"/>
                    <a:pt x="568" y="11"/>
                  </a:cubicBezTo>
                  <a:cubicBezTo>
                    <a:pt x="537" y="4"/>
                    <a:pt x="506" y="0"/>
                    <a:pt x="475" y="0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0" name="Google Shape;6740;p16"/>
            <p:cNvSpPr/>
            <p:nvPr/>
          </p:nvSpPr>
          <p:spPr>
            <a:xfrm>
              <a:off x="5080000" y="5717675"/>
              <a:ext cx="308775" cy="47250"/>
            </a:xfrm>
            <a:custGeom>
              <a:avLst/>
              <a:gdLst/>
              <a:ahLst/>
              <a:cxnLst/>
              <a:rect l="l" t="t" r="r" b="b"/>
              <a:pathLst>
                <a:path w="12351" h="1890" extrusionOk="0">
                  <a:moveTo>
                    <a:pt x="4288" y="1286"/>
                  </a:moveTo>
                  <a:cubicBezTo>
                    <a:pt x="4303" y="1286"/>
                    <a:pt x="4315" y="1286"/>
                    <a:pt x="4328" y="1288"/>
                  </a:cubicBezTo>
                  <a:cubicBezTo>
                    <a:pt x="4315" y="1286"/>
                    <a:pt x="4301" y="1286"/>
                    <a:pt x="4288" y="1286"/>
                  </a:cubicBezTo>
                  <a:close/>
                  <a:moveTo>
                    <a:pt x="12216" y="0"/>
                  </a:moveTo>
                  <a:cubicBezTo>
                    <a:pt x="12199" y="0"/>
                    <a:pt x="12184" y="3"/>
                    <a:pt x="12171" y="9"/>
                  </a:cubicBezTo>
                  <a:cubicBezTo>
                    <a:pt x="11635" y="255"/>
                    <a:pt x="11085" y="462"/>
                    <a:pt x="10522" y="639"/>
                  </a:cubicBezTo>
                  <a:cubicBezTo>
                    <a:pt x="9945" y="820"/>
                    <a:pt x="9354" y="958"/>
                    <a:pt x="8759" y="1071"/>
                  </a:cubicBezTo>
                  <a:lnTo>
                    <a:pt x="8759" y="1071"/>
                  </a:lnTo>
                  <a:cubicBezTo>
                    <a:pt x="8045" y="1199"/>
                    <a:pt x="7324" y="1278"/>
                    <a:pt x="6599" y="1315"/>
                  </a:cubicBezTo>
                  <a:cubicBezTo>
                    <a:pt x="6314" y="1330"/>
                    <a:pt x="6028" y="1337"/>
                    <a:pt x="5741" y="1337"/>
                  </a:cubicBezTo>
                  <a:cubicBezTo>
                    <a:pt x="5279" y="1337"/>
                    <a:pt x="4815" y="1319"/>
                    <a:pt x="4353" y="1288"/>
                  </a:cubicBezTo>
                  <a:lnTo>
                    <a:pt x="4366" y="1288"/>
                  </a:lnTo>
                  <a:cubicBezTo>
                    <a:pt x="3706" y="1239"/>
                    <a:pt x="3046" y="1164"/>
                    <a:pt x="2392" y="1058"/>
                  </a:cubicBezTo>
                  <a:cubicBezTo>
                    <a:pt x="1733" y="952"/>
                    <a:pt x="1082" y="805"/>
                    <a:pt x="432" y="654"/>
                  </a:cubicBezTo>
                  <a:cubicBezTo>
                    <a:pt x="409" y="649"/>
                    <a:pt x="386" y="646"/>
                    <a:pt x="364" y="646"/>
                  </a:cubicBezTo>
                  <a:cubicBezTo>
                    <a:pt x="213" y="646"/>
                    <a:pt x="72" y="763"/>
                    <a:pt x="38" y="916"/>
                  </a:cubicBezTo>
                  <a:cubicBezTo>
                    <a:pt x="1" y="1100"/>
                    <a:pt x="124" y="1265"/>
                    <a:pt x="301" y="1309"/>
                  </a:cubicBezTo>
                  <a:cubicBezTo>
                    <a:pt x="786" y="1433"/>
                    <a:pt x="1279" y="1529"/>
                    <a:pt x="1773" y="1611"/>
                  </a:cubicBezTo>
                  <a:cubicBezTo>
                    <a:pt x="2292" y="1701"/>
                    <a:pt x="2814" y="1766"/>
                    <a:pt x="3339" y="1813"/>
                  </a:cubicBezTo>
                  <a:cubicBezTo>
                    <a:pt x="3830" y="1859"/>
                    <a:pt x="4325" y="1882"/>
                    <a:pt x="4820" y="1888"/>
                  </a:cubicBezTo>
                  <a:cubicBezTo>
                    <a:pt x="4878" y="1889"/>
                    <a:pt x="4936" y="1889"/>
                    <a:pt x="4995" y="1889"/>
                  </a:cubicBezTo>
                  <a:cubicBezTo>
                    <a:pt x="5458" y="1889"/>
                    <a:pt x="5922" y="1865"/>
                    <a:pt x="6382" y="1828"/>
                  </a:cubicBezTo>
                  <a:cubicBezTo>
                    <a:pt x="6875" y="1790"/>
                    <a:pt x="7366" y="1726"/>
                    <a:pt x="7852" y="1644"/>
                  </a:cubicBezTo>
                  <a:cubicBezTo>
                    <a:pt x="8357" y="1559"/>
                    <a:pt x="8857" y="1452"/>
                    <a:pt x="9351" y="1321"/>
                  </a:cubicBezTo>
                  <a:cubicBezTo>
                    <a:pt x="9832" y="1192"/>
                    <a:pt x="10306" y="1038"/>
                    <a:pt x="10774" y="866"/>
                  </a:cubicBezTo>
                  <a:cubicBezTo>
                    <a:pt x="11276" y="682"/>
                    <a:pt x="11766" y="466"/>
                    <a:pt x="12247" y="239"/>
                  </a:cubicBezTo>
                  <a:cubicBezTo>
                    <a:pt x="12308" y="211"/>
                    <a:pt x="12350" y="153"/>
                    <a:pt x="12326" y="86"/>
                  </a:cubicBezTo>
                  <a:cubicBezTo>
                    <a:pt x="12311" y="44"/>
                    <a:pt x="12273" y="8"/>
                    <a:pt x="12229" y="1"/>
                  </a:cubicBezTo>
                  <a:cubicBezTo>
                    <a:pt x="12225" y="1"/>
                    <a:pt x="12220" y="0"/>
                    <a:pt x="12216" y="0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1" name="Google Shape;6741;p16"/>
            <p:cNvSpPr/>
            <p:nvPr/>
          </p:nvSpPr>
          <p:spPr>
            <a:xfrm>
              <a:off x="5079925" y="5746975"/>
              <a:ext cx="149550" cy="39525"/>
            </a:xfrm>
            <a:custGeom>
              <a:avLst/>
              <a:gdLst/>
              <a:ahLst/>
              <a:cxnLst/>
              <a:rect l="l" t="t" r="r" b="b"/>
              <a:pathLst>
                <a:path w="5982" h="1581" extrusionOk="0">
                  <a:moveTo>
                    <a:pt x="1400" y="432"/>
                  </a:moveTo>
                  <a:lnTo>
                    <a:pt x="1400" y="432"/>
                  </a:lnTo>
                  <a:cubicBezTo>
                    <a:pt x="1406" y="435"/>
                    <a:pt x="1414" y="437"/>
                    <a:pt x="1422" y="439"/>
                  </a:cubicBezTo>
                  <a:lnTo>
                    <a:pt x="1422" y="439"/>
                  </a:lnTo>
                  <a:cubicBezTo>
                    <a:pt x="1415" y="437"/>
                    <a:pt x="1407" y="434"/>
                    <a:pt x="1400" y="432"/>
                  </a:cubicBezTo>
                  <a:close/>
                  <a:moveTo>
                    <a:pt x="1422" y="439"/>
                  </a:moveTo>
                  <a:lnTo>
                    <a:pt x="1422" y="439"/>
                  </a:lnTo>
                  <a:cubicBezTo>
                    <a:pt x="1423" y="440"/>
                    <a:pt x="1424" y="440"/>
                    <a:pt x="1425" y="440"/>
                  </a:cubicBezTo>
                  <a:lnTo>
                    <a:pt x="1425" y="440"/>
                  </a:lnTo>
                  <a:cubicBezTo>
                    <a:pt x="1424" y="440"/>
                    <a:pt x="1423" y="440"/>
                    <a:pt x="1422" y="439"/>
                  </a:cubicBezTo>
                  <a:close/>
                  <a:moveTo>
                    <a:pt x="5080" y="1164"/>
                  </a:moveTo>
                  <a:lnTo>
                    <a:pt x="5080" y="1164"/>
                  </a:lnTo>
                  <a:cubicBezTo>
                    <a:pt x="5081" y="1164"/>
                    <a:pt x="5083" y="1164"/>
                    <a:pt x="5084" y="1164"/>
                  </a:cubicBezTo>
                  <a:cubicBezTo>
                    <a:pt x="5083" y="1164"/>
                    <a:pt x="5081" y="1164"/>
                    <a:pt x="5080" y="1164"/>
                  </a:cubicBezTo>
                  <a:close/>
                  <a:moveTo>
                    <a:pt x="286" y="1"/>
                  </a:moveTo>
                  <a:cubicBezTo>
                    <a:pt x="194" y="1"/>
                    <a:pt x="107" y="49"/>
                    <a:pt x="61" y="139"/>
                  </a:cubicBezTo>
                  <a:cubicBezTo>
                    <a:pt x="1" y="258"/>
                    <a:pt x="45" y="430"/>
                    <a:pt x="175" y="486"/>
                  </a:cubicBezTo>
                  <a:cubicBezTo>
                    <a:pt x="591" y="667"/>
                    <a:pt x="1016" y="827"/>
                    <a:pt x="1450" y="963"/>
                  </a:cubicBezTo>
                  <a:cubicBezTo>
                    <a:pt x="1920" y="1111"/>
                    <a:pt x="2402" y="1222"/>
                    <a:pt x="2886" y="1315"/>
                  </a:cubicBezTo>
                  <a:cubicBezTo>
                    <a:pt x="3844" y="1496"/>
                    <a:pt x="4820" y="1568"/>
                    <a:pt x="5795" y="1581"/>
                  </a:cubicBezTo>
                  <a:cubicBezTo>
                    <a:pt x="5796" y="1581"/>
                    <a:pt x="5796" y="1581"/>
                    <a:pt x="5797" y="1581"/>
                  </a:cubicBezTo>
                  <a:cubicBezTo>
                    <a:pt x="5899" y="1581"/>
                    <a:pt x="5982" y="1477"/>
                    <a:pt x="5974" y="1378"/>
                  </a:cubicBezTo>
                  <a:cubicBezTo>
                    <a:pt x="5969" y="1266"/>
                    <a:pt x="5875" y="1200"/>
                    <a:pt x="5771" y="1197"/>
                  </a:cubicBezTo>
                  <a:cubicBezTo>
                    <a:pt x="5526" y="1190"/>
                    <a:pt x="5282" y="1179"/>
                    <a:pt x="5037" y="1162"/>
                  </a:cubicBezTo>
                  <a:lnTo>
                    <a:pt x="5037" y="1162"/>
                  </a:lnTo>
                  <a:cubicBezTo>
                    <a:pt x="5052" y="1163"/>
                    <a:pt x="5065" y="1163"/>
                    <a:pt x="5080" y="1164"/>
                  </a:cubicBezTo>
                  <a:lnTo>
                    <a:pt x="5080" y="1164"/>
                  </a:lnTo>
                  <a:cubicBezTo>
                    <a:pt x="4464" y="1119"/>
                    <a:pt x="3855" y="1042"/>
                    <a:pt x="3248" y="927"/>
                  </a:cubicBezTo>
                  <a:cubicBezTo>
                    <a:pt x="2629" y="811"/>
                    <a:pt x="2022" y="646"/>
                    <a:pt x="1425" y="440"/>
                  </a:cubicBezTo>
                  <a:lnTo>
                    <a:pt x="1425" y="440"/>
                  </a:lnTo>
                  <a:cubicBezTo>
                    <a:pt x="1429" y="442"/>
                    <a:pt x="1432" y="443"/>
                    <a:pt x="1436" y="445"/>
                  </a:cubicBezTo>
                  <a:cubicBezTo>
                    <a:pt x="1085" y="321"/>
                    <a:pt x="742" y="182"/>
                    <a:pt x="406" y="28"/>
                  </a:cubicBezTo>
                  <a:cubicBezTo>
                    <a:pt x="384" y="17"/>
                    <a:pt x="363" y="12"/>
                    <a:pt x="340" y="7"/>
                  </a:cubicBezTo>
                  <a:cubicBezTo>
                    <a:pt x="322" y="3"/>
                    <a:pt x="304" y="1"/>
                    <a:pt x="286" y="1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2" name="Google Shape;6742;p16"/>
            <p:cNvSpPr/>
            <p:nvPr/>
          </p:nvSpPr>
          <p:spPr>
            <a:xfrm>
              <a:off x="5097450" y="5718050"/>
              <a:ext cx="218175" cy="25900"/>
            </a:xfrm>
            <a:custGeom>
              <a:avLst/>
              <a:gdLst/>
              <a:ahLst/>
              <a:cxnLst/>
              <a:rect l="l" t="t" r="r" b="b"/>
              <a:pathLst>
                <a:path w="8727" h="1036" extrusionOk="0">
                  <a:moveTo>
                    <a:pt x="7115" y="341"/>
                  </a:moveTo>
                  <a:lnTo>
                    <a:pt x="7115" y="341"/>
                  </a:lnTo>
                  <a:cubicBezTo>
                    <a:pt x="7112" y="341"/>
                    <a:pt x="7106" y="343"/>
                    <a:pt x="7102" y="343"/>
                  </a:cubicBezTo>
                  <a:cubicBezTo>
                    <a:pt x="7108" y="343"/>
                    <a:pt x="7112" y="341"/>
                    <a:pt x="7115" y="341"/>
                  </a:cubicBezTo>
                  <a:close/>
                  <a:moveTo>
                    <a:pt x="8579" y="0"/>
                  </a:moveTo>
                  <a:cubicBezTo>
                    <a:pt x="8567" y="0"/>
                    <a:pt x="8554" y="2"/>
                    <a:pt x="8541" y="6"/>
                  </a:cubicBezTo>
                  <a:cubicBezTo>
                    <a:pt x="8071" y="140"/>
                    <a:pt x="7596" y="247"/>
                    <a:pt x="7115" y="341"/>
                  </a:cubicBezTo>
                  <a:cubicBezTo>
                    <a:pt x="7123" y="339"/>
                    <a:pt x="7133" y="338"/>
                    <a:pt x="7141" y="338"/>
                  </a:cubicBezTo>
                  <a:cubicBezTo>
                    <a:pt x="5979" y="555"/>
                    <a:pt x="4798" y="670"/>
                    <a:pt x="3617" y="670"/>
                  </a:cubicBezTo>
                  <a:cubicBezTo>
                    <a:pt x="3221" y="670"/>
                    <a:pt x="2825" y="657"/>
                    <a:pt x="2430" y="631"/>
                  </a:cubicBezTo>
                  <a:cubicBezTo>
                    <a:pt x="1699" y="575"/>
                    <a:pt x="975" y="474"/>
                    <a:pt x="261" y="316"/>
                  </a:cubicBezTo>
                  <a:cubicBezTo>
                    <a:pt x="248" y="314"/>
                    <a:pt x="235" y="312"/>
                    <a:pt x="223" y="312"/>
                  </a:cubicBezTo>
                  <a:cubicBezTo>
                    <a:pt x="130" y="312"/>
                    <a:pt x="44" y="379"/>
                    <a:pt x="25" y="473"/>
                  </a:cubicBezTo>
                  <a:cubicBezTo>
                    <a:pt x="1" y="580"/>
                    <a:pt x="73" y="684"/>
                    <a:pt x="180" y="707"/>
                  </a:cubicBezTo>
                  <a:cubicBezTo>
                    <a:pt x="1220" y="938"/>
                    <a:pt x="2285" y="1035"/>
                    <a:pt x="3349" y="1035"/>
                  </a:cubicBezTo>
                  <a:cubicBezTo>
                    <a:pt x="3695" y="1035"/>
                    <a:pt x="4041" y="1025"/>
                    <a:pt x="4386" y="1006"/>
                  </a:cubicBezTo>
                  <a:cubicBezTo>
                    <a:pt x="5121" y="964"/>
                    <a:pt x="5857" y="875"/>
                    <a:pt x="6582" y="746"/>
                  </a:cubicBezTo>
                  <a:cubicBezTo>
                    <a:pt x="7271" y="621"/>
                    <a:pt x="7949" y="454"/>
                    <a:pt x="8621" y="254"/>
                  </a:cubicBezTo>
                  <a:cubicBezTo>
                    <a:pt x="8689" y="236"/>
                    <a:pt x="8726" y="157"/>
                    <a:pt x="8706" y="89"/>
                  </a:cubicBezTo>
                  <a:cubicBezTo>
                    <a:pt x="8690" y="42"/>
                    <a:pt x="8652" y="10"/>
                    <a:pt x="8607" y="3"/>
                  </a:cubicBezTo>
                  <a:cubicBezTo>
                    <a:pt x="8598" y="1"/>
                    <a:pt x="8588" y="0"/>
                    <a:pt x="8579" y="0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3" name="Google Shape;6743;p16"/>
            <p:cNvSpPr/>
            <p:nvPr/>
          </p:nvSpPr>
          <p:spPr>
            <a:xfrm>
              <a:off x="4994125" y="5760525"/>
              <a:ext cx="313600" cy="60025"/>
            </a:xfrm>
            <a:custGeom>
              <a:avLst/>
              <a:gdLst/>
              <a:ahLst/>
              <a:cxnLst/>
              <a:rect l="l" t="t" r="r" b="b"/>
              <a:pathLst>
                <a:path w="12544" h="2401" extrusionOk="0">
                  <a:moveTo>
                    <a:pt x="448" y="1"/>
                  </a:moveTo>
                  <a:cubicBezTo>
                    <a:pt x="306" y="1"/>
                    <a:pt x="166" y="81"/>
                    <a:pt x="96" y="213"/>
                  </a:cubicBezTo>
                  <a:cubicBezTo>
                    <a:pt x="0" y="405"/>
                    <a:pt x="81" y="632"/>
                    <a:pt x="267" y="733"/>
                  </a:cubicBezTo>
                  <a:cubicBezTo>
                    <a:pt x="1197" y="1238"/>
                    <a:pt x="2191" y="1621"/>
                    <a:pt x="3212" y="1896"/>
                  </a:cubicBezTo>
                  <a:cubicBezTo>
                    <a:pt x="4194" y="2162"/>
                    <a:pt x="5202" y="2304"/>
                    <a:pt x="6219" y="2367"/>
                  </a:cubicBezTo>
                  <a:cubicBezTo>
                    <a:pt x="6572" y="2390"/>
                    <a:pt x="6925" y="2401"/>
                    <a:pt x="7279" y="2401"/>
                  </a:cubicBezTo>
                  <a:cubicBezTo>
                    <a:pt x="7946" y="2401"/>
                    <a:pt x="8614" y="2363"/>
                    <a:pt x="9279" y="2301"/>
                  </a:cubicBezTo>
                  <a:cubicBezTo>
                    <a:pt x="10317" y="2204"/>
                    <a:pt x="11348" y="2011"/>
                    <a:pt x="12378" y="1839"/>
                  </a:cubicBezTo>
                  <a:cubicBezTo>
                    <a:pt x="12469" y="1823"/>
                    <a:pt x="12543" y="1761"/>
                    <a:pt x="12536" y="1659"/>
                  </a:cubicBezTo>
                  <a:cubicBezTo>
                    <a:pt x="12533" y="1590"/>
                    <a:pt x="12474" y="1516"/>
                    <a:pt x="12403" y="1501"/>
                  </a:cubicBezTo>
                  <a:cubicBezTo>
                    <a:pt x="12390" y="1503"/>
                    <a:pt x="12375" y="1503"/>
                    <a:pt x="12361" y="1504"/>
                  </a:cubicBezTo>
                  <a:cubicBezTo>
                    <a:pt x="11903" y="1575"/>
                    <a:pt x="11443" y="1626"/>
                    <a:pt x="10984" y="1669"/>
                  </a:cubicBezTo>
                  <a:cubicBezTo>
                    <a:pt x="10498" y="1714"/>
                    <a:pt x="10011" y="1751"/>
                    <a:pt x="9521" y="1773"/>
                  </a:cubicBezTo>
                  <a:cubicBezTo>
                    <a:pt x="9092" y="1791"/>
                    <a:pt x="8663" y="1802"/>
                    <a:pt x="8233" y="1802"/>
                  </a:cubicBezTo>
                  <a:cubicBezTo>
                    <a:pt x="7731" y="1802"/>
                    <a:pt x="7230" y="1787"/>
                    <a:pt x="6728" y="1754"/>
                  </a:cubicBezTo>
                  <a:cubicBezTo>
                    <a:pt x="5332" y="1646"/>
                    <a:pt x="3956" y="1391"/>
                    <a:pt x="2631" y="935"/>
                  </a:cubicBezTo>
                  <a:cubicBezTo>
                    <a:pt x="1941" y="687"/>
                    <a:pt x="1271" y="385"/>
                    <a:pt x="619" y="43"/>
                  </a:cubicBezTo>
                  <a:cubicBezTo>
                    <a:pt x="565" y="14"/>
                    <a:pt x="506" y="1"/>
                    <a:pt x="448" y="1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4" name="Google Shape;6744;p16"/>
            <p:cNvSpPr/>
            <p:nvPr/>
          </p:nvSpPr>
          <p:spPr>
            <a:xfrm>
              <a:off x="5099900" y="5780100"/>
              <a:ext cx="141775" cy="20725"/>
            </a:xfrm>
            <a:custGeom>
              <a:avLst/>
              <a:gdLst/>
              <a:ahLst/>
              <a:cxnLst/>
              <a:rect l="l" t="t" r="r" b="b"/>
              <a:pathLst>
                <a:path w="5671" h="829" extrusionOk="0">
                  <a:moveTo>
                    <a:pt x="188" y="1"/>
                  </a:moveTo>
                  <a:cubicBezTo>
                    <a:pt x="109" y="1"/>
                    <a:pt x="35" y="59"/>
                    <a:pt x="19" y="139"/>
                  </a:cubicBezTo>
                  <a:cubicBezTo>
                    <a:pt x="1" y="233"/>
                    <a:pt x="64" y="326"/>
                    <a:pt x="156" y="343"/>
                  </a:cubicBezTo>
                  <a:cubicBezTo>
                    <a:pt x="1775" y="676"/>
                    <a:pt x="3424" y="828"/>
                    <a:pt x="5078" y="828"/>
                  </a:cubicBezTo>
                  <a:cubicBezTo>
                    <a:pt x="5223" y="828"/>
                    <a:pt x="5368" y="827"/>
                    <a:pt x="5513" y="825"/>
                  </a:cubicBezTo>
                  <a:cubicBezTo>
                    <a:pt x="5602" y="825"/>
                    <a:pt x="5671" y="738"/>
                    <a:pt x="5665" y="652"/>
                  </a:cubicBezTo>
                  <a:cubicBezTo>
                    <a:pt x="5660" y="573"/>
                    <a:pt x="5603" y="516"/>
                    <a:pt x="5530" y="501"/>
                  </a:cubicBezTo>
                  <a:cubicBezTo>
                    <a:pt x="5517" y="499"/>
                    <a:pt x="5506" y="499"/>
                    <a:pt x="5493" y="499"/>
                  </a:cubicBezTo>
                  <a:cubicBezTo>
                    <a:pt x="5386" y="500"/>
                    <a:pt x="5279" y="500"/>
                    <a:pt x="5172" y="500"/>
                  </a:cubicBezTo>
                  <a:cubicBezTo>
                    <a:pt x="4564" y="500"/>
                    <a:pt x="3956" y="480"/>
                    <a:pt x="3348" y="436"/>
                  </a:cubicBezTo>
                  <a:lnTo>
                    <a:pt x="3348" y="436"/>
                  </a:lnTo>
                  <a:cubicBezTo>
                    <a:pt x="3360" y="437"/>
                    <a:pt x="3371" y="437"/>
                    <a:pt x="3382" y="437"/>
                  </a:cubicBezTo>
                  <a:cubicBezTo>
                    <a:pt x="2320" y="361"/>
                    <a:pt x="1266" y="217"/>
                    <a:pt x="223" y="4"/>
                  </a:cubicBezTo>
                  <a:cubicBezTo>
                    <a:pt x="212" y="2"/>
                    <a:pt x="200" y="1"/>
                    <a:pt x="188" y="1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5" name="Google Shape;6745;p16"/>
            <p:cNvSpPr/>
            <p:nvPr/>
          </p:nvSpPr>
          <p:spPr>
            <a:xfrm>
              <a:off x="5044525" y="5783325"/>
              <a:ext cx="437025" cy="65425"/>
            </a:xfrm>
            <a:custGeom>
              <a:avLst/>
              <a:gdLst/>
              <a:ahLst/>
              <a:cxnLst/>
              <a:rect l="l" t="t" r="r" b="b"/>
              <a:pathLst>
                <a:path w="17481" h="2617" extrusionOk="0">
                  <a:moveTo>
                    <a:pt x="1519" y="250"/>
                  </a:moveTo>
                  <a:lnTo>
                    <a:pt x="1519" y="250"/>
                  </a:lnTo>
                  <a:cubicBezTo>
                    <a:pt x="1520" y="251"/>
                    <a:pt x="1521" y="251"/>
                    <a:pt x="1523" y="252"/>
                  </a:cubicBezTo>
                  <a:lnTo>
                    <a:pt x="1523" y="252"/>
                  </a:lnTo>
                  <a:cubicBezTo>
                    <a:pt x="1521" y="251"/>
                    <a:pt x="1520" y="251"/>
                    <a:pt x="1519" y="250"/>
                  </a:cubicBezTo>
                  <a:close/>
                  <a:moveTo>
                    <a:pt x="708" y="0"/>
                  </a:moveTo>
                  <a:cubicBezTo>
                    <a:pt x="643" y="0"/>
                    <a:pt x="578" y="11"/>
                    <a:pt x="512" y="32"/>
                  </a:cubicBezTo>
                  <a:cubicBezTo>
                    <a:pt x="357" y="82"/>
                    <a:pt x="225" y="196"/>
                    <a:pt x="149" y="342"/>
                  </a:cubicBezTo>
                  <a:cubicBezTo>
                    <a:pt x="1" y="634"/>
                    <a:pt x="111" y="1040"/>
                    <a:pt x="422" y="1180"/>
                  </a:cubicBezTo>
                  <a:cubicBezTo>
                    <a:pt x="759" y="1332"/>
                    <a:pt x="1111" y="1453"/>
                    <a:pt x="1463" y="1570"/>
                  </a:cubicBezTo>
                  <a:cubicBezTo>
                    <a:pt x="1810" y="1689"/>
                    <a:pt x="2162" y="1793"/>
                    <a:pt x="2514" y="1891"/>
                  </a:cubicBezTo>
                  <a:cubicBezTo>
                    <a:pt x="3185" y="2077"/>
                    <a:pt x="3866" y="2225"/>
                    <a:pt x="4554" y="2340"/>
                  </a:cubicBezTo>
                  <a:cubicBezTo>
                    <a:pt x="5637" y="2522"/>
                    <a:pt x="6741" y="2617"/>
                    <a:pt x="7843" y="2617"/>
                  </a:cubicBezTo>
                  <a:cubicBezTo>
                    <a:pt x="8131" y="2617"/>
                    <a:pt x="8420" y="2610"/>
                    <a:pt x="8708" y="2597"/>
                  </a:cubicBezTo>
                  <a:cubicBezTo>
                    <a:pt x="9388" y="2567"/>
                    <a:pt x="10072" y="2495"/>
                    <a:pt x="10741" y="2382"/>
                  </a:cubicBezTo>
                  <a:cubicBezTo>
                    <a:pt x="11422" y="2271"/>
                    <a:pt x="12097" y="2149"/>
                    <a:pt x="12765" y="1984"/>
                  </a:cubicBezTo>
                  <a:cubicBezTo>
                    <a:pt x="13434" y="1820"/>
                    <a:pt x="14099" y="1613"/>
                    <a:pt x="14752" y="1392"/>
                  </a:cubicBezTo>
                  <a:cubicBezTo>
                    <a:pt x="15419" y="1167"/>
                    <a:pt x="16074" y="910"/>
                    <a:pt x="16719" y="624"/>
                  </a:cubicBezTo>
                  <a:cubicBezTo>
                    <a:pt x="16927" y="530"/>
                    <a:pt x="17137" y="441"/>
                    <a:pt x="17345" y="348"/>
                  </a:cubicBezTo>
                  <a:cubicBezTo>
                    <a:pt x="17426" y="312"/>
                    <a:pt x="17480" y="233"/>
                    <a:pt x="17452" y="143"/>
                  </a:cubicBezTo>
                  <a:cubicBezTo>
                    <a:pt x="17433" y="89"/>
                    <a:pt x="17380" y="42"/>
                    <a:pt x="17322" y="32"/>
                  </a:cubicBezTo>
                  <a:cubicBezTo>
                    <a:pt x="17314" y="31"/>
                    <a:pt x="17305" y="30"/>
                    <a:pt x="17297" y="30"/>
                  </a:cubicBezTo>
                  <a:cubicBezTo>
                    <a:pt x="17278" y="30"/>
                    <a:pt x="17260" y="34"/>
                    <a:pt x="17243" y="41"/>
                  </a:cubicBezTo>
                  <a:cubicBezTo>
                    <a:pt x="16594" y="322"/>
                    <a:pt x="15925" y="555"/>
                    <a:pt x="15250" y="763"/>
                  </a:cubicBezTo>
                  <a:cubicBezTo>
                    <a:pt x="14594" y="966"/>
                    <a:pt x="13921" y="1131"/>
                    <a:pt x="13246" y="1261"/>
                  </a:cubicBezTo>
                  <a:cubicBezTo>
                    <a:pt x="12321" y="1428"/>
                    <a:pt x="11388" y="1554"/>
                    <a:pt x="10448" y="1593"/>
                  </a:cubicBezTo>
                  <a:cubicBezTo>
                    <a:pt x="10085" y="1608"/>
                    <a:pt x="9721" y="1621"/>
                    <a:pt x="9357" y="1621"/>
                  </a:cubicBezTo>
                  <a:cubicBezTo>
                    <a:pt x="9257" y="1621"/>
                    <a:pt x="9158" y="1620"/>
                    <a:pt x="9058" y="1618"/>
                  </a:cubicBezTo>
                  <a:cubicBezTo>
                    <a:pt x="8564" y="1606"/>
                    <a:pt x="8073" y="1586"/>
                    <a:pt x="7582" y="1553"/>
                  </a:cubicBezTo>
                  <a:lnTo>
                    <a:pt x="7582" y="1553"/>
                  </a:lnTo>
                  <a:cubicBezTo>
                    <a:pt x="7606" y="1554"/>
                    <a:pt x="7629" y="1556"/>
                    <a:pt x="7653" y="1557"/>
                  </a:cubicBezTo>
                  <a:cubicBezTo>
                    <a:pt x="6609" y="1478"/>
                    <a:pt x="5574" y="1330"/>
                    <a:pt x="4548" y="1112"/>
                  </a:cubicBezTo>
                  <a:cubicBezTo>
                    <a:pt x="3530" y="898"/>
                    <a:pt x="2534" y="601"/>
                    <a:pt x="1554" y="262"/>
                  </a:cubicBezTo>
                  <a:lnTo>
                    <a:pt x="1554" y="262"/>
                  </a:lnTo>
                  <a:cubicBezTo>
                    <a:pt x="1313" y="178"/>
                    <a:pt x="1071" y="91"/>
                    <a:pt x="829" y="12"/>
                  </a:cubicBezTo>
                  <a:cubicBezTo>
                    <a:pt x="788" y="4"/>
                    <a:pt x="748" y="0"/>
                    <a:pt x="708" y="0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6" name="Google Shape;6746;p16"/>
            <p:cNvSpPr/>
            <p:nvPr/>
          </p:nvSpPr>
          <p:spPr>
            <a:xfrm>
              <a:off x="5038850" y="5823900"/>
              <a:ext cx="184175" cy="39175"/>
            </a:xfrm>
            <a:custGeom>
              <a:avLst/>
              <a:gdLst/>
              <a:ahLst/>
              <a:cxnLst/>
              <a:rect l="l" t="t" r="r" b="b"/>
              <a:pathLst>
                <a:path w="7367" h="1567" extrusionOk="0">
                  <a:moveTo>
                    <a:pt x="338" y="0"/>
                  </a:moveTo>
                  <a:cubicBezTo>
                    <a:pt x="229" y="0"/>
                    <a:pt x="125" y="53"/>
                    <a:pt x="70" y="163"/>
                  </a:cubicBezTo>
                  <a:cubicBezTo>
                    <a:pt x="1" y="301"/>
                    <a:pt x="51" y="507"/>
                    <a:pt x="203" y="571"/>
                  </a:cubicBezTo>
                  <a:cubicBezTo>
                    <a:pt x="742" y="792"/>
                    <a:pt x="1292" y="981"/>
                    <a:pt x="1852" y="1134"/>
                  </a:cubicBezTo>
                  <a:cubicBezTo>
                    <a:pt x="2437" y="1293"/>
                    <a:pt x="3036" y="1405"/>
                    <a:pt x="3639" y="1478"/>
                  </a:cubicBezTo>
                  <a:cubicBezTo>
                    <a:pt x="4148" y="1541"/>
                    <a:pt x="4661" y="1567"/>
                    <a:pt x="5175" y="1567"/>
                  </a:cubicBezTo>
                  <a:cubicBezTo>
                    <a:pt x="5228" y="1567"/>
                    <a:pt x="5281" y="1567"/>
                    <a:pt x="5334" y="1566"/>
                  </a:cubicBezTo>
                  <a:cubicBezTo>
                    <a:pt x="5953" y="1560"/>
                    <a:pt x="6563" y="1493"/>
                    <a:pt x="7175" y="1405"/>
                  </a:cubicBezTo>
                  <a:cubicBezTo>
                    <a:pt x="7281" y="1391"/>
                    <a:pt x="7366" y="1312"/>
                    <a:pt x="7360" y="1198"/>
                  </a:cubicBezTo>
                  <a:cubicBezTo>
                    <a:pt x="7355" y="1112"/>
                    <a:pt x="7289" y="1032"/>
                    <a:pt x="7202" y="1016"/>
                  </a:cubicBezTo>
                  <a:cubicBezTo>
                    <a:pt x="7193" y="1016"/>
                    <a:pt x="7184" y="1016"/>
                    <a:pt x="7176" y="1016"/>
                  </a:cubicBezTo>
                  <a:cubicBezTo>
                    <a:pt x="7168" y="1016"/>
                    <a:pt x="7159" y="1016"/>
                    <a:pt x="7151" y="1017"/>
                  </a:cubicBezTo>
                  <a:cubicBezTo>
                    <a:pt x="6641" y="1082"/>
                    <a:pt x="6126" y="1111"/>
                    <a:pt x="5612" y="1111"/>
                  </a:cubicBezTo>
                  <a:cubicBezTo>
                    <a:pt x="5318" y="1111"/>
                    <a:pt x="5024" y="1101"/>
                    <a:pt x="4731" y="1083"/>
                  </a:cubicBezTo>
                  <a:lnTo>
                    <a:pt x="4731" y="1083"/>
                  </a:lnTo>
                  <a:cubicBezTo>
                    <a:pt x="4731" y="1083"/>
                    <a:pt x="4732" y="1083"/>
                    <a:pt x="4732" y="1083"/>
                  </a:cubicBezTo>
                  <a:cubicBezTo>
                    <a:pt x="4727" y="1083"/>
                    <a:pt x="4721" y="1083"/>
                    <a:pt x="4717" y="1082"/>
                  </a:cubicBezTo>
                  <a:lnTo>
                    <a:pt x="4717" y="1082"/>
                  </a:lnTo>
                  <a:cubicBezTo>
                    <a:pt x="4722" y="1083"/>
                    <a:pt x="4726" y="1083"/>
                    <a:pt x="4731" y="1083"/>
                  </a:cubicBezTo>
                  <a:lnTo>
                    <a:pt x="4731" y="1083"/>
                  </a:lnTo>
                  <a:cubicBezTo>
                    <a:pt x="4724" y="1082"/>
                    <a:pt x="4719" y="1082"/>
                    <a:pt x="4716" y="1082"/>
                  </a:cubicBezTo>
                  <a:cubicBezTo>
                    <a:pt x="4717" y="1082"/>
                    <a:pt x="4717" y="1082"/>
                    <a:pt x="4717" y="1082"/>
                  </a:cubicBezTo>
                  <a:lnTo>
                    <a:pt x="4717" y="1082"/>
                  </a:lnTo>
                  <a:cubicBezTo>
                    <a:pt x="4716" y="1082"/>
                    <a:pt x="4714" y="1082"/>
                    <a:pt x="4712" y="1082"/>
                  </a:cubicBezTo>
                  <a:cubicBezTo>
                    <a:pt x="3564" y="996"/>
                    <a:pt x="2438" y="757"/>
                    <a:pt x="1355" y="377"/>
                  </a:cubicBezTo>
                  <a:lnTo>
                    <a:pt x="1355" y="377"/>
                  </a:lnTo>
                  <a:cubicBezTo>
                    <a:pt x="1358" y="378"/>
                    <a:pt x="1364" y="380"/>
                    <a:pt x="1370" y="382"/>
                  </a:cubicBezTo>
                  <a:cubicBezTo>
                    <a:pt x="1068" y="272"/>
                    <a:pt x="771" y="156"/>
                    <a:pt x="476" y="28"/>
                  </a:cubicBezTo>
                  <a:cubicBezTo>
                    <a:pt x="431" y="9"/>
                    <a:pt x="384" y="0"/>
                    <a:pt x="338" y="0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7" name="Google Shape;6747;p16"/>
            <p:cNvSpPr/>
            <p:nvPr/>
          </p:nvSpPr>
          <p:spPr>
            <a:xfrm>
              <a:off x="4923800" y="5840425"/>
              <a:ext cx="349050" cy="75250"/>
            </a:xfrm>
            <a:custGeom>
              <a:avLst/>
              <a:gdLst/>
              <a:ahLst/>
              <a:cxnLst/>
              <a:rect l="l" t="t" r="r" b="b"/>
              <a:pathLst>
                <a:path w="13962" h="3010" extrusionOk="0">
                  <a:moveTo>
                    <a:pt x="964" y="199"/>
                  </a:moveTo>
                  <a:lnTo>
                    <a:pt x="964" y="199"/>
                  </a:lnTo>
                  <a:cubicBezTo>
                    <a:pt x="965" y="200"/>
                    <a:pt x="966" y="201"/>
                    <a:pt x="968" y="202"/>
                  </a:cubicBezTo>
                  <a:lnTo>
                    <a:pt x="968" y="202"/>
                  </a:lnTo>
                  <a:cubicBezTo>
                    <a:pt x="966" y="201"/>
                    <a:pt x="965" y="200"/>
                    <a:pt x="964" y="199"/>
                  </a:cubicBezTo>
                  <a:close/>
                  <a:moveTo>
                    <a:pt x="3187" y="1309"/>
                  </a:moveTo>
                  <a:lnTo>
                    <a:pt x="3194" y="1311"/>
                  </a:lnTo>
                  <a:lnTo>
                    <a:pt x="3194" y="1311"/>
                  </a:lnTo>
                  <a:cubicBezTo>
                    <a:pt x="3192" y="1310"/>
                    <a:pt x="3189" y="1309"/>
                    <a:pt x="3187" y="1309"/>
                  </a:cubicBezTo>
                  <a:close/>
                  <a:moveTo>
                    <a:pt x="3194" y="1311"/>
                  </a:moveTo>
                  <a:cubicBezTo>
                    <a:pt x="3204" y="1314"/>
                    <a:pt x="3212" y="1318"/>
                    <a:pt x="3223" y="1320"/>
                  </a:cubicBezTo>
                  <a:cubicBezTo>
                    <a:pt x="3215" y="1317"/>
                    <a:pt x="3210" y="1316"/>
                    <a:pt x="3202" y="1313"/>
                  </a:cubicBezTo>
                  <a:lnTo>
                    <a:pt x="3194" y="1311"/>
                  </a:lnTo>
                  <a:close/>
                  <a:moveTo>
                    <a:pt x="520" y="1"/>
                  </a:moveTo>
                  <a:cubicBezTo>
                    <a:pt x="511" y="1"/>
                    <a:pt x="502" y="1"/>
                    <a:pt x="494" y="2"/>
                  </a:cubicBezTo>
                  <a:cubicBezTo>
                    <a:pt x="360" y="7"/>
                    <a:pt x="231" y="69"/>
                    <a:pt x="143" y="170"/>
                  </a:cubicBezTo>
                  <a:cubicBezTo>
                    <a:pt x="50" y="270"/>
                    <a:pt x="1" y="408"/>
                    <a:pt x="8" y="549"/>
                  </a:cubicBezTo>
                  <a:cubicBezTo>
                    <a:pt x="14" y="671"/>
                    <a:pt x="73" y="823"/>
                    <a:pt x="176" y="899"/>
                  </a:cubicBezTo>
                  <a:cubicBezTo>
                    <a:pt x="386" y="1057"/>
                    <a:pt x="600" y="1211"/>
                    <a:pt x="825" y="1346"/>
                  </a:cubicBezTo>
                  <a:cubicBezTo>
                    <a:pt x="1055" y="1484"/>
                    <a:pt x="1292" y="1606"/>
                    <a:pt x="1536" y="1716"/>
                  </a:cubicBezTo>
                  <a:cubicBezTo>
                    <a:pt x="2050" y="1958"/>
                    <a:pt x="2591" y="2146"/>
                    <a:pt x="3135" y="2308"/>
                  </a:cubicBezTo>
                  <a:cubicBezTo>
                    <a:pt x="4280" y="2650"/>
                    <a:pt x="5465" y="2830"/>
                    <a:pt x="6654" y="2930"/>
                  </a:cubicBezTo>
                  <a:cubicBezTo>
                    <a:pt x="7249" y="2982"/>
                    <a:pt x="7844" y="3009"/>
                    <a:pt x="8440" y="3009"/>
                  </a:cubicBezTo>
                  <a:cubicBezTo>
                    <a:pt x="8470" y="3009"/>
                    <a:pt x="8500" y="3009"/>
                    <a:pt x="8530" y="3009"/>
                  </a:cubicBezTo>
                  <a:cubicBezTo>
                    <a:pt x="9134" y="3006"/>
                    <a:pt x="9739" y="2998"/>
                    <a:pt x="10345" y="2957"/>
                  </a:cubicBezTo>
                  <a:cubicBezTo>
                    <a:pt x="10627" y="2940"/>
                    <a:pt x="10905" y="2920"/>
                    <a:pt x="11185" y="2899"/>
                  </a:cubicBezTo>
                  <a:cubicBezTo>
                    <a:pt x="11480" y="2876"/>
                    <a:pt x="11771" y="2837"/>
                    <a:pt x="12063" y="2804"/>
                  </a:cubicBezTo>
                  <a:cubicBezTo>
                    <a:pt x="12581" y="2743"/>
                    <a:pt x="13103" y="2682"/>
                    <a:pt x="13620" y="2610"/>
                  </a:cubicBezTo>
                  <a:cubicBezTo>
                    <a:pt x="13677" y="2600"/>
                    <a:pt x="13736" y="2593"/>
                    <a:pt x="13794" y="2584"/>
                  </a:cubicBezTo>
                  <a:cubicBezTo>
                    <a:pt x="13887" y="2571"/>
                    <a:pt x="13962" y="2502"/>
                    <a:pt x="13957" y="2399"/>
                  </a:cubicBezTo>
                  <a:cubicBezTo>
                    <a:pt x="13953" y="2325"/>
                    <a:pt x="13894" y="2252"/>
                    <a:pt x="13817" y="2238"/>
                  </a:cubicBezTo>
                  <a:cubicBezTo>
                    <a:pt x="13807" y="2236"/>
                    <a:pt x="13798" y="2235"/>
                    <a:pt x="13789" y="2235"/>
                  </a:cubicBezTo>
                  <a:cubicBezTo>
                    <a:pt x="13782" y="2235"/>
                    <a:pt x="13775" y="2236"/>
                    <a:pt x="13768" y="2236"/>
                  </a:cubicBezTo>
                  <a:cubicBezTo>
                    <a:pt x="12992" y="2344"/>
                    <a:pt x="12214" y="2393"/>
                    <a:pt x="11427" y="2400"/>
                  </a:cubicBezTo>
                  <a:cubicBezTo>
                    <a:pt x="11354" y="2401"/>
                    <a:pt x="11282" y="2401"/>
                    <a:pt x="11209" y="2401"/>
                  </a:cubicBezTo>
                  <a:cubicBezTo>
                    <a:pt x="10423" y="2401"/>
                    <a:pt x="9637" y="2380"/>
                    <a:pt x="8854" y="2330"/>
                  </a:cubicBezTo>
                  <a:lnTo>
                    <a:pt x="8854" y="2330"/>
                  </a:lnTo>
                  <a:cubicBezTo>
                    <a:pt x="7881" y="2258"/>
                    <a:pt x="6905" y="2151"/>
                    <a:pt x="5944" y="1987"/>
                  </a:cubicBezTo>
                  <a:cubicBezTo>
                    <a:pt x="5021" y="1833"/>
                    <a:pt x="4106" y="1620"/>
                    <a:pt x="3221" y="1320"/>
                  </a:cubicBezTo>
                  <a:lnTo>
                    <a:pt x="3221" y="1320"/>
                  </a:lnTo>
                  <a:cubicBezTo>
                    <a:pt x="3231" y="1324"/>
                    <a:pt x="3242" y="1328"/>
                    <a:pt x="3253" y="1332"/>
                  </a:cubicBezTo>
                  <a:lnTo>
                    <a:pt x="3253" y="1332"/>
                  </a:lnTo>
                  <a:cubicBezTo>
                    <a:pt x="3235" y="1326"/>
                    <a:pt x="3219" y="1322"/>
                    <a:pt x="3201" y="1316"/>
                  </a:cubicBezTo>
                  <a:cubicBezTo>
                    <a:pt x="3179" y="1309"/>
                    <a:pt x="3156" y="1301"/>
                    <a:pt x="3135" y="1291"/>
                  </a:cubicBezTo>
                  <a:lnTo>
                    <a:pt x="3135" y="1291"/>
                  </a:lnTo>
                  <a:cubicBezTo>
                    <a:pt x="3152" y="1297"/>
                    <a:pt x="3168" y="1303"/>
                    <a:pt x="3185" y="1309"/>
                  </a:cubicBezTo>
                  <a:cubicBezTo>
                    <a:pt x="2779" y="1162"/>
                    <a:pt x="2382" y="997"/>
                    <a:pt x="1996" y="807"/>
                  </a:cubicBezTo>
                  <a:cubicBezTo>
                    <a:pt x="1639" y="631"/>
                    <a:pt x="1298" y="423"/>
                    <a:pt x="968" y="202"/>
                  </a:cubicBezTo>
                  <a:lnTo>
                    <a:pt x="968" y="202"/>
                  </a:lnTo>
                  <a:cubicBezTo>
                    <a:pt x="968" y="202"/>
                    <a:pt x="968" y="202"/>
                    <a:pt x="969" y="203"/>
                  </a:cubicBezTo>
                  <a:cubicBezTo>
                    <a:pt x="960" y="195"/>
                    <a:pt x="953" y="190"/>
                    <a:pt x="943" y="184"/>
                  </a:cubicBezTo>
                  <a:lnTo>
                    <a:pt x="943" y="184"/>
                  </a:lnTo>
                  <a:cubicBezTo>
                    <a:pt x="950" y="190"/>
                    <a:pt x="957" y="194"/>
                    <a:pt x="964" y="199"/>
                  </a:cubicBezTo>
                  <a:lnTo>
                    <a:pt x="964" y="199"/>
                  </a:lnTo>
                  <a:cubicBezTo>
                    <a:pt x="942" y="185"/>
                    <a:pt x="920" y="170"/>
                    <a:pt x="899" y="155"/>
                  </a:cubicBezTo>
                  <a:cubicBezTo>
                    <a:pt x="890" y="148"/>
                    <a:pt x="881" y="141"/>
                    <a:pt x="873" y="135"/>
                  </a:cubicBezTo>
                  <a:cubicBezTo>
                    <a:pt x="766" y="54"/>
                    <a:pt x="657" y="1"/>
                    <a:pt x="520" y="1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8" name="Google Shape;6748;p16"/>
            <p:cNvSpPr/>
            <p:nvPr/>
          </p:nvSpPr>
          <p:spPr>
            <a:xfrm>
              <a:off x="5083550" y="5835125"/>
              <a:ext cx="183675" cy="20225"/>
            </a:xfrm>
            <a:custGeom>
              <a:avLst/>
              <a:gdLst/>
              <a:ahLst/>
              <a:cxnLst/>
              <a:rect l="l" t="t" r="r" b="b"/>
              <a:pathLst>
                <a:path w="7347" h="809" extrusionOk="0">
                  <a:moveTo>
                    <a:pt x="4652" y="409"/>
                  </a:moveTo>
                  <a:lnTo>
                    <a:pt x="4652" y="409"/>
                  </a:lnTo>
                  <a:cubicBezTo>
                    <a:pt x="4645" y="409"/>
                    <a:pt x="4638" y="410"/>
                    <a:pt x="4632" y="410"/>
                  </a:cubicBezTo>
                  <a:cubicBezTo>
                    <a:pt x="4638" y="410"/>
                    <a:pt x="4645" y="410"/>
                    <a:pt x="4652" y="409"/>
                  </a:cubicBezTo>
                  <a:close/>
                  <a:moveTo>
                    <a:pt x="7210" y="1"/>
                  </a:moveTo>
                  <a:cubicBezTo>
                    <a:pt x="7191" y="2"/>
                    <a:pt x="7174" y="2"/>
                    <a:pt x="7154" y="8"/>
                  </a:cubicBezTo>
                  <a:cubicBezTo>
                    <a:pt x="6340" y="252"/>
                    <a:pt x="5499" y="364"/>
                    <a:pt x="4652" y="409"/>
                  </a:cubicBezTo>
                  <a:lnTo>
                    <a:pt x="4652" y="409"/>
                  </a:lnTo>
                  <a:cubicBezTo>
                    <a:pt x="4653" y="409"/>
                    <a:pt x="4654" y="409"/>
                    <a:pt x="4655" y="409"/>
                  </a:cubicBezTo>
                  <a:cubicBezTo>
                    <a:pt x="4663" y="409"/>
                    <a:pt x="4670" y="410"/>
                    <a:pt x="4678" y="410"/>
                  </a:cubicBezTo>
                  <a:cubicBezTo>
                    <a:pt x="4348" y="426"/>
                    <a:pt x="4019" y="432"/>
                    <a:pt x="3689" y="432"/>
                  </a:cubicBezTo>
                  <a:cubicBezTo>
                    <a:pt x="3292" y="432"/>
                    <a:pt x="2895" y="423"/>
                    <a:pt x="2497" y="409"/>
                  </a:cubicBezTo>
                  <a:cubicBezTo>
                    <a:pt x="1752" y="383"/>
                    <a:pt x="1008" y="334"/>
                    <a:pt x="264" y="313"/>
                  </a:cubicBezTo>
                  <a:cubicBezTo>
                    <a:pt x="261" y="313"/>
                    <a:pt x="258" y="313"/>
                    <a:pt x="255" y="313"/>
                  </a:cubicBezTo>
                  <a:cubicBezTo>
                    <a:pt x="129" y="313"/>
                    <a:pt x="15" y="399"/>
                    <a:pt x="7" y="531"/>
                  </a:cubicBezTo>
                  <a:cubicBezTo>
                    <a:pt x="1" y="596"/>
                    <a:pt x="23" y="660"/>
                    <a:pt x="64" y="706"/>
                  </a:cubicBezTo>
                  <a:cubicBezTo>
                    <a:pt x="101" y="751"/>
                    <a:pt x="164" y="788"/>
                    <a:pt x="222" y="788"/>
                  </a:cubicBezTo>
                  <a:cubicBezTo>
                    <a:pt x="223" y="788"/>
                    <a:pt x="224" y="788"/>
                    <a:pt x="225" y="788"/>
                  </a:cubicBezTo>
                  <a:cubicBezTo>
                    <a:pt x="418" y="786"/>
                    <a:pt x="611" y="785"/>
                    <a:pt x="804" y="785"/>
                  </a:cubicBezTo>
                  <a:cubicBezTo>
                    <a:pt x="1190" y="785"/>
                    <a:pt x="1577" y="789"/>
                    <a:pt x="1962" y="797"/>
                  </a:cubicBezTo>
                  <a:cubicBezTo>
                    <a:pt x="2350" y="803"/>
                    <a:pt x="2739" y="809"/>
                    <a:pt x="3128" y="809"/>
                  </a:cubicBezTo>
                  <a:cubicBezTo>
                    <a:pt x="3328" y="809"/>
                    <a:pt x="3528" y="807"/>
                    <a:pt x="3728" y="804"/>
                  </a:cubicBezTo>
                  <a:cubicBezTo>
                    <a:pt x="4300" y="791"/>
                    <a:pt x="4874" y="758"/>
                    <a:pt x="5440" y="690"/>
                  </a:cubicBezTo>
                  <a:cubicBezTo>
                    <a:pt x="6039" y="620"/>
                    <a:pt x="6632" y="497"/>
                    <a:pt x="7210" y="317"/>
                  </a:cubicBezTo>
                  <a:cubicBezTo>
                    <a:pt x="7253" y="304"/>
                    <a:pt x="7287" y="288"/>
                    <a:pt x="7313" y="251"/>
                  </a:cubicBezTo>
                  <a:cubicBezTo>
                    <a:pt x="7335" y="216"/>
                    <a:pt x="7346" y="173"/>
                    <a:pt x="7339" y="132"/>
                  </a:cubicBezTo>
                  <a:cubicBezTo>
                    <a:pt x="7328" y="71"/>
                    <a:pt x="7272" y="14"/>
                    <a:pt x="7210" y="1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9" name="Google Shape;6749;p16"/>
            <p:cNvSpPr/>
            <p:nvPr/>
          </p:nvSpPr>
          <p:spPr>
            <a:xfrm>
              <a:off x="5082850" y="5834100"/>
              <a:ext cx="189550" cy="16650"/>
            </a:xfrm>
            <a:custGeom>
              <a:avLst/>
              <a:gdLst/>
              <a:ahLst/>
              <a:cxnLst/>
              <a:rect l="l" t="t" r="r" b="b"/>
              <a:pathLst>
                <a:path w="7582" h="666" extrusionOk="0">
                  <a:moveTo>
                    <a:pt x="5338" y="178"/>
                  </a:moveTo>
                  <a:lnTo>
                    <a:pt x="5338" y="178"/>
                  </a:lnTo>
                  <a:cubicBezTo>
                    <a:pt x="5323" y="180"/>
                    <a:pt x="5309" y="180"/>
                    <a:pt x="5293" y="183"/>
                  </a:cubicBezTo>
                  <a:cubicBezTo>
                    <a:pt x="5302" y="183"/>
                    <a:pt x="5312" y="183"/>
                    <a:pt x="5320" y="180"/>
                  </a:cubicBezTo>
                  <a:cubicBezTo>
                    <a:pt x="5326" y="180"/>
                    <a:pt x="5333" y="180"/>
                    <a:pt x="5338" y="178"/>
                  </a:cubicBezTo>
                  <a:close/>
                  <a:moveTo>
                    <a:pt x="7347" y="0"/>
                  </a:moveTo>
                  <a:cubicBezTo>
                    <a:pt x="7336" y="0"/>
                    <a:pt x="7325" y="1"/>
                    <a:pt x="7315" y="3"/>
                  </a:cubicBezTo>
                  <a:cubicBezTo>
                    <a:pt x="6657" y="89"/>
                    <a:pt x="6001" y="144"/>
                    <a:pt x="5340" y="180"/>
                  </a:cubicBezTo>
                  <a:lnTo>
                    <a:pt x="5345" y="180"/>
                  </a:lnTo>
                  <a:cubicBezTo>
                    <a:pt x="5336" y="180"/>
                    <a:pt x="5329" y="180"/>
                    <a:pt x="5320" y="183"/>
                  </a:cubicBezTo>
                  <a:cubicBezTo>
                    <a:pt x="5309" y="183"/>
                    <a:pt x="5299" y="184"/>
                    <a:pt x="5287" y="184"/>
                  </a:cubicBezTo>
                  <a:lnTo>
                    <a:pt x="5293" y="184"/>
                  </a:lnTo>
                  <a:cubicBezTo>
                    <a:pt x="4821" y="205"/>
                    <a:pt x="4350" y="215"/>
                    <a:pt x="3879" y="215"/>
                  </a:cubicBezTo>
                  <a:cubicBezTo>
                    <a:pt x="3538" y="215"/>
                    <a:pt x="3197" y="210"/>
                    <a:pt x="2856" y="200"/>
                  </a:cubicBezTo>
                  <a:cubicBezTo>
                    <a:pt x="1994" y="177"/>
                    <a:pt x="1132" y="118"/>
                    <a:pt x="272" y="48"/>
                  </a:cubicBezTo>
                  <a:cubicBezTo>
                    <a:pt x="266" y="47"/>
                    <a:pt x="261" y="47"/>
                    <a:pt x="256" y="47"/>
                  </a:cubicBezTo>
                  <a:cubicBezTo>
                    <a:pt x="129" y="47"/>
                    <a:pt x="20" y="145"/>
                    <a:pt x="9" y="272"/>
                  </a:cubicBezTo>
                  <a:cubicBezTo>
                    <a:pt x="0" y="405"/>
                    <a:pt x="101" y="525"/>
                    <a:pt x="234" y="535"/>
                  </a:cubicBezTo>
                  <a:cubicBezTo>
                    <a:pt x="1323" y="615"/>
                    <a:pt x="2416" y="665"/>
                    <a:pt x="3509" y="665"/>
                  </a:cubicBezTo>
                  <a:cubicBezTo>
                    <a:pt x="4807" y="665"/>
                    <a:pt x="6103" y="595"/>
                    <a:pt x="7390" y="423"/>
                  </a:cubicBezTo>
                  <a:cubicBezTo>
                    <a:pt x="7505" y="408"/>
                    <a:pt x="7581" y="286"/>
                    <a:pt x="7561" y="176"/>
                  </a:cubicBezTo>
                  <a:cubicBezTo>
                    <a:pt x="7545" y="85"/>
                    <a:pt x="7475" y="25"/>
                    <a:pt x="7390" y="8"/>
                  </a:cubicBezTo>
                  <a:cubicBezTo>
                    <a:pt x="7377" y="2"/>
                    <a:pt x="7362" y="0"/>
                    <a:pt x="7347" y="0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0" name="Google Shape;6750;p16"/>
            <p:cNvSpPr/>
            <p:nvPr/>
          </p:nvSpPr>
          <p:spPr>
            <a:xfrm>
              <a:off x="5068700" y="5832150"/>
              <a:ext cx="195850" cy="16475"/>
            </a:xfrm>
            <a:custGeom>
              <a:avLst/>
              <a:gdLst/>
              <a:ahLst/>
              <a:cxnLst/>
              <a:rect l="l" t="t" r="r" b="b"/>
              <a:pathLst>
                <a:path w="7834" h="659" extrusionOk="0">
                  <a:moveTo>
                    <a:pt x="7610" y="1"/>
                  </a:moveTo>
                  <a:cubicBezTo>
                    <a:pt x="7600" y="1"/>
                    <a:pt x="7590" y="2"/>
                    <a:pt x="7580" y="4"/>
                  </a:cubicBezTo>
                  <a:cubicBezTo>
                    <a:pt x="6978" y="91"/>
                    <a:pt x="6370" y="146"/>
                    <a:pt x="5766" y="176"/>
                  </a:cubicBezTo>
                  <a:cubicBezTo>
                    <a:pt x="5784" y="176"/>
                    <a:pt x="5802" y="175"/>
                    <a:pt x="5817" y="175"/>
                  </a:cubicBezTo>
                  <a:cubicBezTo>
                    <a:pt x="5241" y="202"/>
                    <a:pt x="4665" y="211"/>
                    <a:pt x="4089" y="211"/>
                  </a:cubicBezTo>
                  <a:cubicBezTo>
                    <a:pt x="3160" y="211"/>
                    <a:pt x="2231" y="189"/>
                    <a:pt x="1302" y="189"/>
                  </a:cubicBezTo>
                  <a:cubicBezTo>
                    <a:pt x="952" y="189"/>
                    <a:pt x="602" y="192"/>
                    <a:pt x="252" y="200"/>
                  </a:cubicBezTo>
                  <a:cubicBezTo>
                    <a:pt x="187" y="203"/>
                    <a:pt x="134" y="213"/>
                    <a:pt x="84" y="256"/>
                  </a:cubicBezTo>
                  <a:cubicBezTo>
                    <a:pt x="36" y="297"/>
                    <a:pt x="10" y="351"/>
                    <a:pt x="6" y="412"/>
                  </a:cubicBezTo>
                  <a:cubicBezTo>
                    <a:pt x="0" y="472"/>
                    <a:pt x="22" y="535"/>
                    <a:pt x="62" y="581"/>
                  </a:cubicBezTo>
                  <a:cubicBezTo>
                    <a:pt x="96" y="622"/>
                    <a:pt x="156" y="659"/>
                    <a:pt x="213" y="659"/>
                  </a:cubicBezTo>
                  <a:cubicBezTo>
                    <a:pt x="214" y="659"/>
                    <a:pt x="215" y="659"/>
                    <a:pt x="216" y="659"/>
                  </a:cubicBezTo>
                  <a:cubicBezTo>
                    <a:pt x="771" y="643"/>
                    <a:pt x="1326" y="640"/>
                    <a:pt x="1880" y="640"/>
                  </a:cubicBezTo>
                  <a:cubicBezTo>
                    <a:pt x="2396" y="640"/>
                    <a:pt x="2911" y="643"/>
                    <a:pt x="3426" y="643"/>
                  </a:cubicBezTo>
                  <a:cubicBezTo>
                    <a:pt x="3604" y="643"/>
                    <a:pt x="3782" y="642"/>
                    <a:pt x="3960" y="641"/>
                  </a:cubicBezTo>
                  <a:cubicBezTo>
                    <a:pt x="5195" y="636"/>
                    <a:pt x="6431" y="581"/>
                    <a:pt x="7653" y="404"/>
                  </a:cubicBezTo>
                  <a:cubicBezTo>
                    <a:pt x="7761" y="387"/>
                    <a:pt x="7834" y="275"/>
                    <a:pt x="7814" y="169"/>
                  </a:cubicBezTo>
                  <a:cubicBezTo>
                    <a:pt x="7798" y="83"/>
                    <a:pt x="7732" y="24"/>
                    <a:pt x="7652" y="7"/>
                  </a:cubicBezTo>
                  <a:cubicBezTo>
                    <a:pt x="7637" y="2"/>
                    <a:pt x="7623" y="1"/>
                    <a:pt x="7610" y="1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1" name="Google Shape;6751;p16"/>
            <p:cNvSpPr/>
            <p:nvPr/>
          </p:nvSpPr>
          <p:spPr>
            <a:xfrm>
              <a:off x="5056050" y="5810825"/>
              <a:ext cx="344450" cy="58975"/>
            </a:xfrm>
            <a:custGeom>
              <a:avLst/>
              <a:gdLst/>
              <a:ahLst/>
              <a:cxnLst/>
              <a:rect l="l" t="t" r="r" b="b"/>
              <a:pathLst>
                <a:path w="13778" h="2359" extrusionOk="0">
                  <a:moveTo>
                    <a:pt x="12356" y="449"/>
                  </a:moveTo>
                  <a:lnTo>
                    <a:pt x="12356" y="449"/>
                  </a:lnTo>
                  <a:cubicBezTo>
                    <a:pt x="12351" y="450"/>
                    <a:pt x="12347" y="452"/>
                    <a:pt x="12343" y="453"/>
                  </a:cubicBezTo>
                  <a:lnTo>
                    <a:pt x="12343" y="453"/>
                  </a:lnTo>
                  <a:cubicBezTo>
                    <a:pt x="12347" y="452"/>
                    <a:pt x="12351" y="450"/>
                    <a:pt x="12356" y="449"/>
                  </a:cubicBezTo>
                  <a:close/>
                  <a:moveTo>
                    <a:pt x="12343" y="453"/>
                  </a:moveTo>
                  <a:lnTo>
                    <a:pt x="12343" y="453"/>
                  </a:lnTo>
                  <a:cubicBezTo>
                    <a:pt x="12334" y="456"/>
                    <a:pt x="12325" y="458"/>
                    <a:pt x="12317" y="461"/>
                  </a:cubicBezTo>
                  <a:lnTo>
                    <a:pt x="12317" y="461"/>
                  </a:lnTo>
                  <a:cubicBezTo>
                    <a:pt x="12326" y="459"/>
                    <a:pt x="12334" y="456"/>
                    <a:pt x="12343" y="453"/>
                  </a:cubicBezTo>
                  <a:close/>
                  <a:moveTo>
                    <a:pt x="13614" y="1"/>
                  </a:moveTo>
                  <a:cubicBezTo>
                    <a:pt x="13591" y="1"/>
                    <a:pt x="13568" y="6"/>
                    <a:pt x="13547" y="15"/>
                  </a:cubicBezTo>
                  <a:cubicBezTo>
                    <a:pt x="13141" y="182"/>
                    <a:pt x="12726" y="327"/>
                    <a:pt x="12310" y="465"/>
                  </a:cubicBezTo>
                  <a:cubicBezTo>
                    <a:pt x="12312" y="463"/>
                    <a:pt x="12315" y="462"/>
                    <a:pt x="12317" y="461"/>
                  </a:cubicBezTo>
                  <a:lnTo>
                    <a:pt x="12317" y="461"/>
                  </a:lnTo>
                  <a:cubicBezTo>
                    <a:pt x="11805" y="627"/>
                    <a:pt x="11285" y="767"/>
                    <a:pt x="10764" y="895"/>
                  </a:cubicBezTo>
                  <a:cubicBezTo>
                    <a:pt x="10223" y="1032"/>
                    <a:pt x="9676" y="1147"/>
                    <a:pt x="9127" y="1247"/>
                  </a:cubicBezTo>
                  <a:cubicBezTo>
                    <a:pt x="8023" y="1447"/>
                    <a:pt x="6902" y="1569"/>
                    <a:pt x="5780" y="1625"/>
                  </a:cubicBezTo>
                  <a:lnTo>
                    <a:pt x="5867" y="1619"/>
                  </a:lnTo>
                  <a:lnTo>
                    <a:pt x="5867" y="1619"/>
                  </a:lnTo>
                  <a:cubicBezTo>
                    <a:pt x="5418" y="1641"/>
                    <a:pt x="4969" y="1652"/>
                    <a:pt x="4519" y="1652"/>
                  </a:cubicBezTo>
                  <a:cubicBezTo>
                    <a:pt x="4048" y="1652"/>
                    <a:pt x="3577" y="1640"/>
                    <a:pt x="3106" y="1616"/>
                  </a:cubicBezTo>
                  <a:cubicBezTo>
                    <a:pt x="2201" y="1573"/>
                    <a:pt x="1301" y="1470"/>
                    <a:pt x="404" y="1344"/>
                  </a:cubicBezTo>
                  <a:cubicBezTo>
                    <a:pt x="390" y="1341"/>
                    <a:pt x="375" y="1340"/>
                    <a:pt x="361" y="1340"/>
                  </a:cubicBezTo>
                  <a:cubicBezTo>
                    <a:pt x="179" y="1340"/>
                    <a:pt x="24" y="1503"/>
                    <a:pt x="8" y="1678"/>
                  </a:cubicBezTo>
                  <a:cubicBezTo>
                    <a:pt x="1" y="1776"/>
                    <a:pt x="32" y="1876"/>
                    <a:pt x="97" y="1948"/>
                  </a:cubicBezTo>
                  <a:cubicBezTo>
                    <a:pt x="165" y="2027"/>
                    <a:pt x="246" y="2056"/>
                    <a:pt x="344" y="2072"/>
                  </a:cubicBezTo>
                  <a:cubicBezTo>
                    <a:pt x="1457" y="2266"/>
                    <a:pt x="2586" y="2346"/>
                    <a:pt x="3714" y="2358"/>
                  </a:cubicBezTo>
                  <a:cubicBezTo>
                    <a:pt x="3795" y="2358"/>
                    <a:pt x="3876" y="2359"/>
                    <a:pt x="3957" y="2359"/>
                  </a:cubicBezTo>
                  <a:cubicBezTo>
                    <a:pt x="5024" y="2359"/>
                    <a:pt x="6094" y="2281"/>
                    <a:pt x="7149" y="2139"/>
                  </a:cubicBezTo>
                  <a:cubicBezTo>
                    <a:pt x="8288" y="1987"/>
                    <a:pt x="9417" y="1754"/>
                    <a:pt x="10522" y="1441"/>
                  </a:cubicBezTo>
                  <a:cubicBezTo>
                    <a:pt x="11047" y="1295"/>
                    <a:pt x="11569" y="1125"/>
                    <a:pt x="12080" y="931"/>
                  </a:cubicBezTo>
                  <a:cubicBezTo>
                    <a:pt x="12334" y="835"/>
                    <a:pt x="12593" y="737"/>
                    <a:pt x="12847" y="635"/>
                  </a:cubicBezTo>
                  <a:cubicBezTo>
                    <a:pt x="13124" y="522"/>
                    <a:pt x="13400" y="403"/>
                    <a:pt x="13676" y="282"/>
                  </a:cubicBezTo>
                  <a:cubicBezTo>
                    <a:pt x="13749" y="249"/>
                    <a:pt x="13778" y="154"/>
                    <a:pt x="13745" y="82"/>
                  </a:cubicBezTo>
                  <a:cubicBezTo>
                    <a:pt x="13723" y="39"/>
                    <a:pt x="13684" y="12"/>
                    <a:pt x="13640" y="3"/>
                  </a:cubicBezTo>
                  <a:cubicBezTo>
                    <a:pt x="13631" y="2"/>
                    <a:pt x="13623" y="1"/>
                    <a:pt x="13614" y="1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2" name="Google Shape;6752;p16"/>
            <p:cNvSpPr/>
            <p:nvPr/>
          </p:nvSpPr>
          <p:spPr>
            <a:xfrm>
              <a:off x="5046050" y="5789750"/>
              <a:ext cx="433200" cy="87025"/>
            </a:xfrm>
            <a:custGeom>
              <a:avLst/>
              <a:gdLst/>
              <a:ahLst/>
              <a:cxnLst/>
              <a:rect l="l" t="t" r="r" b="b"/>
              <a:pathLst>
                <a:path w="17328" h="3481" extrusionOk="0">
                  <a:moveTo>
                    <a:pt x="17139" y="0"/>
                  </a:moveTo>
                  <a:cubicBezTo>
                    <a:pt x="17127" y="0"/>
                    <a:pt x="17115" y="2"/>
                    <a:pt x="17103" y="6"/>
                  </a:cubicBezTo>
                  <a:cubicBezTo>
                    <a:pt x="16611" y="166"/>
                    <a:pt x="16114" y="306"/>
                    <a:pt x="15614" y="441"/>
                  </a:cubicBezTo>
                  <a:cubicBezTo>
                    <a:pt x="15117" y="575"/>
                    <a:pt x="14622" y="716"/>
                    <a:pt x="14120" y="841"/>
                  </a:cubicBezTo>
                  <a:cubicBezTo>
                    <a:pt x="13125" y="1085"/>
                    <a:pt x="12127" y="1326"/>
                    <a:pt x="11118" y="1533"/>
                  </a:cubicBezTo>
                  <a:cubicBezTo>
                    <a:pt x="9084" y="1949"/>
                    <a:pt x="7029" y="2261"/>
                    <a:pt x="4951" y="2367"/>
                  </a:cubicBezTo>
                  <a:lnTo>
                    <a:pt x="4951" y="2367"/>
                  </a:lnTo>
                  <a:cubicBezTo>
                    <a:pt x="4435" y="2390"/>
                    <a:pt x="3918" y="2400"/>
                    <a:pt x="3401" y="2400"/>
                  </a:cubicBezTo>
                  <a:cubicBezTo>
                    <a:pt x="3216" y="2400"/>
                    <a:pt x="3030" y="2399"/>
                    <a:pt x="2844" y="2396"/>
                  </a:cubicBezTo>
                  <a:cubicBezTo>
                    <a:pt x="2468" y="2389"/>
                    <a:pt x="2090" y="2372"/>
                    <a:pt x="1714" y="2356"/>
                  </a:cubicBezTo>
                  <a:cubicBezTo>
                    <a:pt x="1334" y="2340"/>
                    <a:pt x="952" y="2312"/>
                    <a:pt x="572" y="2309"/>
                  </a:cubicBezTo>
                  <a:cubicBezTo>
                    <a:pt x="428" y="2309"/>
                    <a:pt x="300" y="2339"/>
                    <a:pt x="187" y="2435"/>
                  </a:cubicBezTo>
                  <a:cubicBezTo>
                    <a:pt x="86" y="2524"/>
                    <a:pt x="22" y="2650"/>
                    <a:pt x="12" y="2785"/>
                  </a:cubicBezTo>
                  <a:cubicBezTo>
                    <a:pt x="0" y="2926"/>
                    <a:pt x="45" y="3064"/>
                    <a:pt x="138" y="3170"/>
                  </a:cubicBezTo>
                  <a:cubicBezTo>
                    <a:pt x="231" y="3280"/>
                    <a:pt x="351" y="3323"/>
                    <a:pt x="488" y="3346"/>
                  </a:cubicBezTo>
                  <a:cubicBezTo>
                    <a:pt x="835" y="3407"/>
                    <a:pt x="1186" y="3430"/>
                    <a:pt x="1537" y="3450"/>
                  </a:cubicBezTo>
                  <a:cubicBezTo>
                    <a:pt x="1886" y="3469"/>
                    <a:pt x="2233" y="3476"/>
                    <a:pt x="2583" y="3481"/>
                  </a:cubicBezTo>
                  <a:cubicBezTo>
                    <a:pt x="2599" y="3481"/>
                    <a:pt x="2616" y="3481"/>
                    <a:pt x="2633" y="3481"/>
                  </a:cubicBezTo>
                  <a:cubicBezTo>
                    <a:pt x="3350" y="3481"/>
                    <a:pt x="4069" y="3451"/>
                    <a:pt x="4784" y="3397"/>
                  </a:cubicBezTo>
                  <a:cubicBezTo>
                    <a:pt x="6203" y="3297"/>
                    <a:pt x="7612" y="3086"/>
                    <a:pt x="9006" y="2803"/>
                  </a:cubicBezTo>
                  <a:cubicBezTo>
                    <a:pt x="10406" y="2520"/>
                    <a:pt x="11785" y="2146"/>
                    <a:pt x="13149" y="1728"/>
                  </a:cubicBezTo>
                  <a:cubicBezTo>
                    <a:pt x="13830" y="1520"/>
                    <a:pt x="14505" y="1290"/>
                    <a:pt x="15180" y="1063"/>
                  </a:cubicBezTo>
                  <a:cubicBezTo>
                    <a:pt x="15861" y="834"/>
                    <a:pt x="16532" y="582"/>
                    <a:pt x="17213" y="355"/>
                  </a:cubicBezTo>
                  <a:cubicBezTo>
                    <a:pt x="17290" y="328"/>
                    <a:pt x="17328" y="229"/>
                    <a:pt x="17315" y="157"/>
                  </a:cubicBezTo>
                  <a:cubicBezTo>
                    <a:pt x="17302" y="90"/>
                    <a:pt x="17237" y="19"/>
                    <a:pt x="17165" y="5"/>
                  </a:cubicBezTo>
                  <a:cubicBezTo>
                    <a:pt x="17157" y="2"/>
                    <a:pt x="17148" y="0"/>
                    <a:pt x="17139" y="0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3" name="Google Shape;6753;p16"/>
            <p:cNvSpPr/>
            <p:nvPr/>
          </p:nvSpPr>
          <p:spPr>
            <a:xfrm>
              <a:off x="5022875" y="5766000"/>
              <a:ext cx="506425" cy="124925"/>
            </a:xfrm>
            <a:custGeom>
              <a:avLst/>
              <a:gdLst/>
              <a:ahLst/>
              <a:cxnLst/>
              <a:rect l="l" t="t" r="r" b="b"/>
              <a:pathLst>
                <a:path w="20257" h="4997" extrusionOk="0">
                  <a:moveTo>
                    <a:pt x="19931" y="1"/>
                  </a:moveTo>
                  <a:cubicBezTo>
                    <a:pt x="19890" y="1"/>
                    <a:pt x="19851" y="10"/>
                    <a:pt x="19814" y="30"/>
                  </a:cubicBezTo>
                  <a:cubicBezTo>
                    <a:pt x="18645" y="656"/>
                    <a:pt x="17417" y="1163"/>
                    <a:pt x="16158" y="1575"/>
                  </a:cubicBezTo>
                  <a:cubicBezTo>
                    <a:pt x="16188" y="1567"/>
                    <a:pt x="16221" y="1554"/>
                    <a:pt x="16252" y="1545"/>
                  </a:cubicBezTo>
                  <a:lnTo>
                    <a:pt x="16252" y="1545"/>
                  </a:lnTo>
                  <a:cubicBezTo>
                    <a:pt x="15424" y="1815"/>
                    <a:pt x="14576" y="2041"/>
                    <a:pt x="13723" y="2229"/>
                  </a:cubicBezTo>
                  <a:cubicBezTo>
                    <a:pt x="13272" y="2328"/>
                    <a:pt x="12820" y="2411"/>
                    <a:pt x="12369" y="2509"/>
                  </a:cubicBezTo>
                  <a:cubicBezTo>
                    <a:pt x="11915" y="2608"/>
                    <a:pt x="11461" y="2700"/>
                    <a:pt x="11004" y="2782"/>
                  </a:cubicBezTo>
                  <a:cubicBezTo>
                    <a:pt x="10547" y="2867"/>
                    <a:pt x="10089" y="2950"/>
                    <a:pt x="9631" y="3022"/>
                  </a:cubicBezTo>
                  <a:cubicBezTo>
                    <a:pt x="9173" y="3091"/>
                    <a:pt x="8712" y="3147"/>
                    <a:pt x="8252" y="3204"/>
                  </a:cubicBezTo>
                  <a:cubicBezTo>
                    <a:pt x="7416" y="3309"/>
                    <a:pt x="6573" y="3382"/>
                    <a:pt x="5733" y="3431"/>
                  </a:cubicBezTo>
                  <a:cubicBezTo>
                    <a:pt x="5242" y="3454"/>
                    <a:pt x="4752" y="3467"/>
                    <a:pt x="4262" y="3467"/>
                  </a:cubicBezTo>
                  <a:cubicBezTo>
                    <a:pt x="3906" y="3467"/>
                    <a:pt x="3551" y="3460"/>
                    <a:pt x="3195" y="3447"/>
                  </a:cubicBezTo>
                  <a:cubicBezTo>
                    <a:pt x="2777" y="3431"/>
                    <a:pt x="2360" y="3407"/>
                    <a:pt x="1944" y="3378"/>
                  </a:cubicBezTo>
                  <a:cubicBezTo>
                    <a:pt x="1751" y="3363"/>
                    <a:pt x="1560" y="3345"/>
                    <a:pt x="1371" y="3330"/>
                  </a:cubicBezTo>
                  <a:cubicBezTo>
                    <a:pt x="1163" y="3312"/>
                    <a:pt x="947" y="3312"/>
                    <a:pt x="740" y="3277"/>
                  </a:cubicBezTo>
                  <a:cubicBezTo>
                    <a:pt x="718" y="3274"/>
                    <a:pt x="695" y="3272"/>
                    <a:pt x="673" y="3272"/>
                  </a:cubicBezTo>
                  <a:cubicBezTo>
                    <a:pt x="518" y="3272"/>
                    <a:pt x="355" y="3345"/>
                    <a:pt x="243" y="3441"/>
                  </a:cubicBezTo>
                  <a:cubicBezTo>
                    <a:pt x="113" y="3556"/>
                    <a:pt x="29" y="3721"/>
                    <a:pt x="15" y="3895"/>
                  </a:cubicBezTo>
                  <a:cubicBezTo>
                    <a:pt x="1" y="4073"/>
                    <a:pt x="62" y="4257"/>
                    <a:pt x="179" y="4390"/>
                  </a:cubicBezTo>
                  <a:cubicBezTo>
                    <a:pt x="285" y="4511"/>
                    <a:pt x="407" y="4567"/>
                    <a:pt x="552" y="4602"/>
                  </a:cubicBezTo>
                  <a:cubicBezTo>
                    <a:pt x="1151" y="4778"/>
                    <a:pt x="1786" y="4862"/>
                    <a:pt x="2406" y="4920"/>
                  </a:cubicBezTo>
                  <a:cubicBezTo>
                    <a:pt x="3007" y="4980"/>
                    <a:pt x="3610" y="4997"/>
                    <a:pt x="4212" y="4997"/>
                  </a:cubicBezTo>
                  <a:cubicBezTo>
                    <a:pt x="4237" y="4997"/>
                    <a:pt x="4263" y="4997"/>
                    <a:pt x="4288" y="4997"/>
                  </a:cubicBezTo>
                  <a:cubicBezTo>
                    <a:pt x="5650" y="4994"/>
                    <a:pt x="7011" y="4885"/>
                    <a:pt x="8357" y="4681"/>
                  </a:cubicBezTo>
                  <a:cubicBezTo>
                    <a:pt x="9029" y="4580"/>
                    <a:pt x="9697" y="4441"/>
                    <a:pt x="10364" y="4300"/>
                  </a:cubicBezTo>
                  <a:cubicBezTo>
                    <a:pt x="11033" y="4156"/>
                    <a:pt x="11699" y="3988"/>
                    <a:pt x="12357" y="3793"/>
                  </a:cubicBezTo>
                  <a:cubicBezTo>
                    <a:pt x="13664" y="3407"/>
                    <a:pt x="14938" y="2901"/>
                    <a:pt x="16193" y="2365"/>
                  </a:cubicBezTo>
                  <a:cubicBezTo>
                    <a:pt x="17506" y="1805"/>
                    <a:pt x="18800" y="1206"/>
                    <a:pt x="20057" y="530"/>
                  </a:cubicBezTo>
                  <a:cubicBezTo>
                    <a:pt x="20192" y="458"/>
                    <a:pt x="20257" y="301"/>
                    <a:pt x="20188" y="159"/>
                  </a:cubicBezTo>
                  <a:cubicBezTo>
                    <a:pt x="20149" y="79"/>
                    <a:pt x="20070" y="21"/>
                    <a:pt x="19984" y="5"/>
                  </a:cubicBezTo>
                  <a:cubicBezTo>
                    <a:pt x="19966" y="2"/>
                    <a:pt x="19948" y="1"/>
                    <a:pt x="19931" y="1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4" name="Google Shape;6754;p16"/>
            <p:cNvSpPr/>
            <p:nvPr/>
          </p:nvSpPr>
          <p:spPr>
            <a:xfrm>
              <a:off x="4983025" y="5868075"/>
              <a:ext cx="361925" cy="49575"/>
            </a:xfrm>
            <a:custGeom>
              <a:avLst/>
              <a:gdLst/>
              <a:ahLst/>
              <a:cxnLst/>
              <a:rect l="l" t="t" r="r" b="b"/>
              <a:pathLst>
                <a:path w="14477" h="1983" extrusionOk="0">
                  <a:moveTo>
                    <a:pt x="619" y="0"/>
                  </a:moveTo>
                  <a:cubicBezTo>
                    <a:pt x="464" y="0"/>
                    <a:pt x="324" y="32"/>
                    <a:pt x="203" y="139"/>
                  </a:cubicBezTo>
                  <a:cubicBezTo>
                    <a:pt x="94" y="234"/>
                    <a:pt x="22" y="372"/>
                    <a:pt x="13" y="517"/>
                  </a:cubicBezTo>
                  <a:cubicBezTo>
                    <a:pt x="0" y="668"/>
                    <a:pt x="51" y="819"/>
                    <a:pt x="150" y="934"/>
                  </a:cubicBezTo>
                  <a:cubicBezTo>
                    <a:pt x="252" y="1051"/>
                    <a:pt x="381" y="1105"/>
                    <a:pt x="530" y="1125"/>
                  </a:cubicBezTo>
                  <a:cubicBezTo>
                    <a:pt x="1069" y="1205"/>
                    <a:pt x="1615" y="1247"/>
                    <a:pt x="2155" y="1313"/>
                  </a:cubicBezTo>
                  <a:cubicBezTo>
                    <a:pt x="2738" y="1385"/>
                    <a:pt x="3318" y="1462"/>
                    <a:pt x="3898" y="1543"/>
                  </a:cubicBezTo>
                  <a:cubicBezTo>
                    <a:pt x="5078" y="1706"/>
                    <a:pt x="6263" y="1850"/>
                    <a:pt x="7452" y="1930"/>
                  </a:cubicBezTo>
                  <a:cubicBezTo>
                    <a:pt x="7947" y="1964"/>
                    <a:pt x="8445" y="1982"/>
                    <a:pt x="8942" y="1982"/>
                  </a:cubicBezTo>
                  <a:cubicBezTo>
                    <a:pt x="9628" y="1982"/>
                    <a:pt x="10315" y="1947"/>
                    <a:pt x="10994" y="1864"/>
                  </a:cubicBezTo>
                  <a:cubicBezTo>
                    <a:pt x="11571" y="1794"/>
                    <a:pt x="12139" y="1675"/>
                    <a:pt x="12699" y="1511"/>
                  </a:cubicBezTo>
                  <a:cubicBezTo>
                    <a:pt x="13257" y="1346"/>
                    <a:pt x="13803" y="1126"/>
                    <a:pt x="14335" y="889"/>
                  </a:cubicBezTo>
                  <a:cubicBezTo>
                    <a:pt x="14435" y="845"/>
                    <a:pt x="14477" y="720"/>
                    <a:pt x="14428" y="622"/>
                  </a:cubicBezTo>
                  <a:cubicBezTo>
                    <a:pt x="14399" y="562"/>
                    <a:pt x="14346" y="526"/>
                    <a:pt x="14286" y="513"/>
                  </a:cubicBezTo>
                  <a:cubicBezTo>
                    <a:pt x="14281" y="513"/>
                    <a:pt x="14277" y="513"/>
                    <a:pt x="14272" y="513"/>
                  </a:cubicBezTo>
                  <a:cubicBezTo>
                    <a:pt x="14237" y="513"/>
                    <a:pt x="14198" y="518"/>
                    <a:pt x="14161" y="534"/>
                  </a:cubicBezTo>
                  <a:cubicBezTo>
                    <a:pt x="13947" y="628"/>
                    <a:pt x="13731" y="710"/>
                    <a:pt x="13510" y="786"/>
                  </a:cubicBezTo>
                  <a:cubicBezTo>
                    <a:pt x="13527" y="779"/>
                    <a:pt x="13546" y="773"/>
                    <a:pt x="13565" y="766"/>
                  </a:cubicBezTo>
                  <a:lnTo>
                    <a:pt x="13565" y="766"/>
                  </a:lnTo>
                  <a:cubicBezTo>
                    <a:pt x="12674" y="1050"/>
                    <a:pt x="11732" y="1175"/>
                    <a:pt x="10800" y="1225"/>
                  </a:cubicBezTo>
                  <a:cubicBezTo>
                    <a:pt x="10829" y="1225"/>
                    <a:pt x="10857" y="1222"/>
                    <a:pt x="10886" y="1222"/>
                  </a:cubicBezTo>
                  <a:cubicBezTo>
                    <a:pt x="10646" y="1234"/>
                    <a:pt x="10405" y="1239"/>
                    <a:pt x="10164" y="1239"/>
                  </a:cubicBezTo>
                  <a:cubicBezTo>
                    <a:pt x="9565" y="1239"/>
                    <a:pt x="8965" y="1205"/>
                    <a:pt x="8368" y="1145"/>
                  </a:cubicBezTo>
                  <a:cubicBezTo>
                    <a:pt x="7492" y="1054"/>
                    <a:pt x="6616" y="921"/>
                    <a:pt x="5750" y="763"/>
                  </a:cubicBezTo>
                  <a:cubicBezTo>
                    <a:pt x="4884" y="606"/>
                    <a:pt x="4019" y="445"/>
                    <a:pt x="3150" y="302"/>
                  </a:cubicBezTo>
                  <a:cubicBezTo>
                    <a:pt x="2726" y="234"/>
                    <a:pt x="2300" y="165"/>
                    <a:pt x="1875" y="111"/>
                  </a:cubicBezTo>
                  <a:cubicBezTo>
                    <a:pt x="1458" y="56"/>
                    <a:pt x="1039" y="4"/>
                    <a:pt x="619" y="0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5" name="Google Shape;6755;p16"/>
            <p:cNvSpPr/>
            <p:nvPr/>
          </p:nvSpPr>
          <p:spPr>
            <a:xfrm>
              <a:off x="4925325" y="5877100"/>
              <a:ext cx="257750" cy="65375"/>
            </a:xfrm>
            <a:custGeom>
              <a:avLst/>
              <a:gdLst/>
              <a:ahLst/>
              <a:cxnLst/>
              <a:rect l="l" t="t" r="r" b="b"/>
              <a:pathLst>
                <a:path w="10310" h="2615" extrusionOk="0">
                  <a:moveTo>
                    <a:pt x="5118" y="1681"/>
                  </a:moveTo>
                  <a:cubicBezTo>
                    <a:pt x="5123" y="1682"/>
                    <a:pt x="5128" y="1683"/>
                    <a:pt x="5132" y="1684"/>
                  </a:cubicBezTo>
                  <a:lnTo>
                    <a:pt x="5132" y="1684"/>
                  </a:lnTo>
                  <a:lnTo>
                    <a:pt x="5118" y="1681"/>
                  </a:lnTo>
                  <a:close/>
                  <a:moveTo>
                    <a:pt x="5182" y="1695"/>
                  </a:moveTo>
                  <a:cubicBezTo>
                    <a:pt x="5183" y="1695"/>
                    <a:pt x="5185" y="1695"/>
                    <a:pt x="5187" y="1696"/>
                  </a:cubicBezTo>
                  <a:cubicBezTo>
                    <a:pt x="5185" y="1695"/>
                    <a:pt x="5183" y="1695"/>
                    <a:pt x="5182" y="1695"/>
                  </a:cubicBezTo>
                  <a:close/>
                  <a:moveTo>
                    <a:pt x="610" y="1"/>
                  </a:moveTo>
                  <a:cubicBezTo>
                    <a:pt x="580" y="1"/>
                    <a:pt x="549" y="3"/>
                    <a:pt x="517" y="10"/>
                  </a:cubicBezTo>
                  <a:cubicBezTo>
                    <a:pt x="371" y="37"/>
                    <a:pt x="242" y="122"/>
                    <a:pt x="160" y="244"/>
                  </a:cubicBezTo>
                  <a:cubicBezTo>
                    <a:pt x="0" y="482"/>
                    <a:pt x="53" y="847"/>
                    <a:pt x="309" y="1005"/>
                  </a:cubicBezTo>
                  <a:cubicBezTo>
                    <a:pt x="1017" y="1440"/>
                    <a:pt x="1821" y="1717"/>
                    <a:pt x="2619" y="1943"/>
                  </a:cubicBezTo>
                  <a:cubicBezTo>
                    <a:pt x="3436" y="2176"/>
                    <a:pt x="4273" y="2336"/>
                    <a:pt x="5113" y="2444"/>
                  </a:cubicBezTo>
                  <a:cubicBezTo>
                    <a:pt x="5954" y="2553"/>
                    <a:pt x="6803" y="2576"/>
                    <a:pt x="7650" y="2601"/>
                  </a:cubicBezTo>
                  <a:cubicBezTo>
                    <a:pt x="8026" y="2611"/>
                    <a:pt x="8401" y="2614"/>
                    <a:pt x="8777" y="2614"/>
                  </a:cubicBezTo>
                  <a:cubicBezTo>
                    <a:pt x="9220" y="2614"/>
                    <a:pt x="9662" y="2610"/>
                    <a:pt x="10106" y="2609"/>
                  </a:cubicBezTo>
                  <a:cubicBezTo>
                    <a:pt x="10205" y="2609"/>
                    <a:pt x="10293" y="2549"/>
                    <a:pt x="10301" y="2443"/>
                  </a:cubicBezTo>
                  <a:cubicBezTo>
                    <a:pt x="10310" y="2349"/>
                    <a:pt x="10234" y="2247"/>
                    <a:pt x="10135" y="2245"/>
                  </a:cubicBezTo>
                  <a:cubicBezTo>
                    <a:pt x="9319" y="2237"/>
                    <a:pt x="8500" y="2180"/>
                    <a:pt x="7689" y="2099"/>
                  </a:cubicBezTo>
                  <a:cubicBezTo>
                    <a:pt x="6844" y="2015"/>
                    <a:pt x="6005" y="1864"/>
                    <a:pt x="5174" y="1692"/>
                  </a:cubicBezTo>
                  <a:lnTo>
                    <a:pt x="5174" y="1692"/>
                  </a:lnTo>
                  <a:cubicBezTo>
                    <a:pt x="5175" y="1693"/>
                    <a:pt x="5177" y="1693"/>
                    <a:pt x="5179" y="1694"/>
                  </a:cubicBezTo>
                  <a:lnTo>
                    <a:pt x="5179" y="1694"/>
                  </a:lnTo>
                  <a:cubicBezTo>
                    <a:pt x="5175" y="1693"/>
                    <a:pt x="5172" y="1692"/>
                    <a:pt x="5169" y="1691"/>
                  </a:cubicBezTo>
                  <a:lnTo>
                    <a:pt x="5169" y="1691"/>
                  </a:lnTo>
                  <a:cubicBezTo>
                    <a:pt x="5170" y="1691"/>
                    <a:pt x="5171" y="1692"/>
                    <a:pt x="5172" y="1692"/>
                  </a:cubicBezTo>
                  <a:lnTo>
                    <a:pt x="5136" y="1685"/>
                  </a:lnTo>
                  <a:lnTo>
                    <a:pt x="5136" y="1685"/>
                  </a:lnTo>
                  <a:cubicBezTo>
                    <a:pt x="5130" y="1683"/>
                    <a:pt x="5124" y="1682"/>
                    <a:pt x="5118" y="1681"/>
                  </a:cubicBezTo>
                  <a:lnTo>
                    <a:pt x="5118" y="1681"/>
                  </a:lnTo>
                  <a:cubicBezTo>
                    <a:pt x="5119" y="1681"/>
                    <a:pt x="5120" y="1681"/>
                    <a:pt x="5121" y="1681"/>
                  </a:cubicBezTo>
                  <a:cubicBezTo>
                    <a:pt x="5116" y="1680"/>
                    <a:pt x="5112" y="1679"/>
                    <a:pt x="5107" y="1678"/>
                  </a:cubicBezTo>
                  <a:lnTo>
                    <a:pt x="5107" y="1678"/>
                  </a:lnTo>
                  <a:cubicBezTo>
                    <a:pt x="5111" y="1679"/>
                    <a:pt x="5114" y="1680"/>
                    <a:pt x="5118" y="1681"/>
                  </a:cubicBezTo>
                  <a:lnTo>
                    <a:pt x="5118" y="1681"/>
                  </a:lnTo>
                  <a:cubicBezTo>
                    <a:pt x="5113" y="1680"/>
                    <a:pt x="5108" y="1679"/>
                    <a:pt x="5104" y="1678"/>
                  </a:cubicBezTo>
                  <a:lnTo>
                    <a:pt x="5104" y="1678"/>
                  </a:lnTo>
                  <a:cubicBezTo>
                    <a:pt x="5105" y="1678"/>
                    <a:pt x="5106" y="1678"/>
                    <a:pt x="5107" y="1678"/>
                  </a:cubicBezTo>
                  <a:lnTo>
                    <a:pt x="5107" y="1678"/>
                  </a:lnTo>
                  <a:cubicBezTo>
                    <a:pt x="5103" y="1678"/>
                    <a:pt x="5099" y="1677"/>
                    <a:pt x="5096" y="1676"/>
                  </a:cubicBezTo>
                  <a:lnTo>
                    <a:pt x="5096" y="1676"/>
                  </a:lnTo>
                  <a:cubicBezTo>
                    <a:pt x="5098" y="1677"/>
                    <a:pt x="5101" y="1677"/>
                    <a:pt x="5104" y="1678"/>
                  </a:cubicBezTo>
                  <a:lnTo>
                    <a:pt x="5104" y="1678"/>
                  </a:lnTo>
                  <a:cubicBezTo>
                    <a:pt x="4529" y="1551"/>
                    <a:pt x="3960" y="1405"/>
                    <a:pt x="3399" y="1223"/>
                  </a:cubicBezTo>
                  <a:cubicBezTo>
                    <a:pt x="2837" y="1041"/>
                    <a:pt x="2288" y="814"/>
                    <a:pt x="1761" y="550"/>
                  </a:cubicBezTo>
                  <a:cubicBezTo>
                    <a:pt x="1477" y="403"/>
                    <a:pt x="1201" y="245"/>
                    <a:pt x="921" y="93"/>
                  </a:cubicBezTo>
                  <a:cubicBezTo>
                    <a:pt x="846" y="53"/>
                    <a:pt x="777" y="23"/>
                    <a:pt x="703" y="8"/>
                  </a:cubicBezTo>
                  <a:cubicBezTo>
                    <a:pt x="672" y="4"/>
                    <a:pt x="641" y="1"/>
                    <a:pt x="610" y="1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6" name="Google Shape;6756;p16"/>
            <p:cNvSpPr/>
            <p:nvPr/>
          </p:nvSpPr>
          <p:spPr>
            <a:xfrm>
              <a:off x="4381575" y="5341900"/>
              <a:ext cx="796100" cy="562475"/>
            </a:xfrm>
            <a:custGeom>
              <a:avLst/>
              <a:gdLst/>
              <a:ahLst/>
              <a:cxnLst/>
              <a:rect l="l" t="t" r="r" b="b"/>
              <a:pathLst>
                <a:path w="31844" h="22499" extrusionOk="0">
                  <a:moveTo>
                    <a:pt x="1938" y="1"/>
                  </a:moveTo>
                  <a:cubicBezTo>
                    <a:pt x="1895" y="1"/>
                    <a:pt x="1853" y="1"/>
                    <a:pt x="1812" y="2"/>
                  </a:cubicBezTo>
                  <a:cubicBezTo>
                    <a:pt x="1488" y="14"/>
                    <a:pt x="1200" y="90"/>
                    <a:pt x="957" y="224"/>
                  </a:cubicBezTo>
                  <a:cubicBezTo>
                    <a:pt x="885" y="287"/>
                    <a:pt x="816" y="349"/>
                    <a:pt x="747" y="418"/>
                  </a:cubicBezTo>
                  <a:cubicBezTo>
                    <a:pt x="645" y="520"/>
                    <a:pt x="546" y="626"/>
                    <a:pt x="450" y="732"/>
                  </a:cubicBezTo>
                  <a:lnTo>
                    <a:pt x="451" y="729"/>
                  </a:lnTo>
                  <a:lnTo>
                    <a:pt x="451" y="729"/>
                  </a:lnTo>
                  <a:cubicBezTo>
                    <a:pt x="444" y="739"/>
                    <a:pt x="436" y="748"/>
                    <a:pt x="430" y="755"/>
                  </a:cubicBezTo>
                  <a:cubicBezTo>
                    <a:pt x="387" y="814"/>
                    <a:pt x="347" y="877"/>
                    <a:pt x="309" y="940"/>
                  </a:cubicBezTo>
                  <a:cubicBezTo>
                    <a:pt x="308" y="943"/>
                    <a:pt x="303" y="949"/>
                    <a:pt x="301" y="955"/>
                  </a:cubicBezTo>
                  <a:cubicBezTo>
                    <a:pt x="186" y="1187"/>
                    <a:pt x="102" y="1459"/>
                    <a:pt x="52" y="1769"/>
                  </a:cubicBezTo>
                  <a:cubicBezTo>
                    <a:pt x="0" y="2108"/>
                    <a:pt x="8" y="2480"/>
                    <a:pt x="72" y="2898"/>
                  </a:cubicBezTo>
                  <a:cubicBezTo>
                    <a:pt x="84" y="3093"/>
                    <a:pt x="107" y="3305"/>
                    <a:pt x="143" y="3517"/>
                  </a:cubicBezTo>
                  <a:cubicBezTo>
                    <a:pt x="293" y="4375"/>
                    <a:pt x="640" y="5231"/>
                    <a:pt x="1271" y="6293"/>
                  </a:cubicBezTo>
                  <a:cubicBezTo>
                    <a:pt x="1608" y="6861"/>
                    <a:pt x="1982" y="7415"/>
                    <a:pt x="2349" y="7954"/>
                  </a:cubicBezTo>
                  <a:cubicBezTo>
                    <a:pt x="2568" y="8280"/>
                    <a:pt x="2791" y="8606"/>
                    <a:pt x="3007" y="8936"/>
                  </a:cubicBezTo>
                  <a:cubicBezTo>
                    <a:pt x="3330" y="9439"/>
                    <a:pt x="3581" y="9861"/>
                    <a:pt x="3792" y="10268"/>
                  </a:cubicBezTo>
                  <a:cubicBezTo>
                    <a:pt x="3887" y="10452"/>
                    <a:pt x="3977" y="10638"/>
                    <a:pt x="4067" y="10822"/>
                  </a:cubicBezTo>
                  <a:lnTo>
                    <a:pt x="4164" y="11020"/>
                  </a:lnTo>
                  <a:lnTo>
                    <a:pt x="4371" y="11437"/>
                  </a:lnTo>
                  <a:lnTo>
                    <a:pt x="4576" y="11853"/>
                  </a:lnTo>
                  <a:cubicBezTo>
                    <a:pt x="4990" y="12682"/>
                    <a:pt x="5543" y="13764"/>
                    <a:pt x="6171" y="14802"/>
                  </a:cubicBezTo>
                  <a:cubicBezTo>
                    <a:pt x="6738" y="15743"/>
                    <a:pt x="7360" y="16599"/>
                    <a:pt x="8015" y="17347"/>
                  </a:cubicBezTo>
                  <a:cubicBezTo>
                    <a:pt x="8562" y="17971"/>
                    <a:pt x="9175" y="18544"/>
                    <a:pt x="9845" y="19059"/>
                  </a:cubicBezTo>
                  <a:lnTo>
                    <a:pt x="10168" y="19279"/>
                  </a:lnTo>
                  <a:cubicBezTo>
                    <a:pt x="10175" y="19283"/>
                    <a:pt x="10181" y="19289"/>
                    <a:pt x="10188" y="19292"/>
                  </a:cubicBezTo>
                  <a:cubicBezTo>
                    <a:pt x="10619" y="19583"/>
                    <a:pt x="11054" y="19865"/>
                    <a:pt x="11492" y="20141"/>
                  </a:cubicBezTo>
                  <a:cubicBezTo>
                    <a:pt x="11626" y="20215"/>
                    <a:pt x="11758" y="20289"/>
                    <a:pt x="11894" y="20359"/>
                  </a:cubicBezTo>
                  <a:cubicBezTo>
                    <a:pt x="12409" y="20625"/>
                    <a:pt x="12976" y="20879"/>
                    <a:pt x="13683" y="21153"/>
                  </a:cubicBezTo>
                  <a:cubicBezTo>
                    <a:pt x="14853" y="21606"/>
                    <a:pt x="16050" y="21948"/>
                    <a:pt x="17240" y="22173"/>
                  </a:cubicBezTo>
                  <a:cubicBezTo>
                    <a:pt x="17420" y="22208"/>
                    <a:pt x="17601" y="22241"/>
                    <a:pt x="17782" y="22269"/>
                  </a:cubicBezTo>
                  <a:cubicBezTo>
                    <a:pt x="18742" y="22422"/>
                    <a:pt x="19729" y="22499"/>
                    <a:pt x="20727" y="22499"/>
                  </a:cubicBezTo>
                  <a:cubicBezTo>
                    <a:pt x="21111" y="22499"/>
                    <a:pt x="21496" y="22487"/>
                    <a:pt x="21882" y="22465"/>
                  </a:cubicBezTo>
                  <a:cubicBezTo>
                    <a:pt x="23215" y="22384"/>
                    <a:pt x="24620" y="22152"/>
                    <a:pt x="26059" y="21775"/>
                  </a:cubicBezTo>
                  <a:cubicBezTo>
                    <a:pt x="26513" y="21653"/>
                    <a:pt x="26965" y="21517"/>
                    <a:pt x="27414" y="21379"/>
                  </a:cubicBezTo>
                  <a:lnTo>
                    <a:pt x="27640" y="21310"/>
                  </a:lnTo>
                  <a:cubicBezTo>
                    <a:pt x="28158" y="21152"/>
                    <a:pt x="28580" y="21013"/>
                    <a:pt x="28963" y="20870"/>
                  </a:cubicBezTo>
                  <a:cubicBezTo>
                    <a:pt x="29432" y="20698"/>
                    <a:pt x="29845" y="20517"/>
                    <a:pt x="30229" y="20313"/>
                  </a:cubicBezTo>
                  <a:cubicBezTo>
                    <a:pt x="30644" y="20096"/>
                    <a:pt x="30980" y="19859"/>
                    <a:pt x="31260" y="19592"/>
                  </a:cubicBezTo>
                  <a:cubicBezTo>
                    <a:pt x="31457" y="19401"/>
                    <a:pt x="31711" y="19089"/>
                    <a:pt x="31794" y="18669"/>
                  </a:cubicBezTo>
                  <a:cubicBezTo>
                    <a:pt x="31843" y="18434"/>
                    <a:pt x="31823" y="18193"/>
                    <a:pt x="31737" y="17992"/>
                  </a:cubicBezTo>
                  <a:cubicBezTo>
                    <a:pt x="31701" y="17906"/>
                    <a:pt x="31655" y="17824"/>
                    <a:pt x="31596" y="17741"/>
                  </a:cubicBezTo>
                  <a:cubicBezTo>
                    <a:pt x="31549" y="17673"/>
                    <a:pt x="31491" y="17610"/>
                    <a:pt x="31435" y="17547"/>
                  </a:cubicBezTo>
                  <a:cubicBezTo>
                    <a:pt x="31342" y="17436"/>
                    <a:pt x="31281" y="17351"/>
                    <a:pt x="31230" y="17254"/>
                  </a:cubicBezTo>
                  <a:cubicBezTo>
                    <a:pt x="31102" y="16951"/>
                    <a:pt x="31019" y="16625"/>
                    <a:pt x="30937" y="16309"/>
                  </a:cubicBezTo>
                  <a:cubicBezTo>
                    <a:pt x="30865" y="16032"/>
                    <a:pt x="30793" y="15749"/>
                    <a:pt x="30688" y="15477"/>
                  </a:cubicBezTo>
                  <a:cubicBezTo>
                    <a:pt x="30586" y="15207"/>
                    <a:pt x="30454" y="14939"/>
                    <a:pt x="30290" y="14679"/>
                  </a:cubicBezTo>
                  <a:cubicBezTo>
                    <a:pt x="30118" y="14394"/>
                    <a:pt x="29904" y="14144"/>
                    <a:pt x="29736" y="13956"/>
                  </a:cubicBezTo>
                  <a:cubicBezTo>
                    <a:pt x="29367" y="13554"/>
                    <a:pt x="28936" y="13225"/>
                    <a:pt x="28403" y="12857"/>
                  </a:cubicBezTo>
                  <a:cubicBezTo>
                    <a:pt x="28153" y="12685"/>
                    <a:pt x="27900" y="12521"/>
                    <a:pt x="27646" y="12355"/>
                  </a:cubicBezTo>
                  <a:cubicBezTo>
                    <a:pt x="27392" y="12189"/>
                    <a:pt x="27141" y="12024"/>
                    <a:pt x="26892" y="11852"/>
                  </a:cubicBezTo>
                  <a:lnTo>
                    <a:pt x="26892" y="11852"/>
                  </a:lnTo>
                  <a:lnTo>
                    <a:pt x="26931" y="11889"/>
                  </a:lnTo>
                  <a:cubicBezTo>
                    <a:pt x="26710" y="11723"/>
                    <a:pt x="26486" y="11563"/>
                    <a:pt x="26269" y="11389"/>
                  </a:cubicBezTo>
                  <a:cubicBezTo>
                    <a:pt x="26056" y="11221"/>
                    <a:pt x="25839" y="11032"/>
                    <a:pt x="25601" y="10803"/>
                  </a:cubicBezTo>
                  <a:cubicBezTo>
                    <a:pt x="25154" y="10384"/>
                    <a:pt x="24663" y="9940"/>
                    <a:pt x="24094" y="9568"/>
                  </a:cubicBezTo>
                  <a:cubicBezTo>
                    <a:pt x="23613" y="9257"/>
                    <a:pt x="23087" y="9044"/>
                    <a:pt x="22530" y="8938"/>
                  </a:cubicBezTo>
                  <a:cubicBezTo>
                    <a:pt x="22468" y="8926"/>
                    <a:pt x="22404" y="8915"/>
                    <a:pt x="22339" y="8906"/>
                  </a:cubicBezTo>
                  <a:cubicBezTo>
                    <a:pt x="22154" y="8880"/>
                    <a:pt x="21974" y="8867"/>
                    <a:pt x="21801" y="8867"/>
                  </a:cubicBezTo>
                  <a:cubicBezTo>
                    <a:pt x="21676" y="8867"/>
                    <a:pt x="21555" y="8874"/>
                    <a:pt x="21437" y="8887"/>
                  </a:cubicBezTo>
                  <a:cubicBezTo>
                    <a:pt x="21230" y="8913"/>
                    <a:pt x="21025" y="8951"/>
                    <a:pt x="20821" y="8992"/>
                  </a:cubicBezTo>
                  <a:cubicBezTo>
                    <a:pt x="20719" y="9012"/>
                    <a:pt x="20617" y="9034"/>
                    <a:pt x="20515" y="9050"/>
                  </a:cubicBezTo>
                  <a:lnTo>
                    <a:pt x="20516" y="9050"/>
                  </a:lnTo>
                  <a:cubicBezTo>
                    <a:pt x="20357" y="9075"/>
                    <a:pt x="20181" y="9097"/>
                    <a:pt x="19999" y="9097"/>
                  </a:cubicBezTo>
                  <a:cubicBezTo>
                    <a:pt x="19949" y="9097"/>
                    <a:pt x="19899" y="9095"/>
                    <a:pt x="19849" y="9091"/>
                  </a:cubicBezTo>
                  <a:cubicBezTo>
                    <a:pt x="19821" y="9087"/>
                    <a:pt x="19797" y="9081"/>
                    <a:pt x="19768" y="9078"/>
                  </a:cubicBezTo>
                  <a:cubicBezTo>
                    <a:pt x="19711" y="9067"/>
                    <a:pt x="19650" y="9051"/>
                    <a:pt x="19591" y="9034"/>
                  </a:cubicBezTo>
                  <a:cubicBezTo>
                    <a:pt x="19840" y="8764"/>
                    <a:pt x="20109" y="8469"/>
                    <a:pt x="20290" y="8122"/>
                  </a:cubicBezTo>
                  <a:cubicBezTo>
                    <a:pt x="20386" y="7942"/>
                    <a:pt x="20440" y="7738"/>
                    <a:pt x="20452" y="7534"/>
                  </a:cubicBezTo>
                  <a:cubicBezTo>
                    <a:pt x="20460" y="7339"/>
                    <a:pt x="20425" y="7126"/>
                    <a:pt x="20343" y="6911"/>
                  </a:cubicBezTo>
                  <a:cubicBezTo>
                    <a:pt x="20232" y="6624"/>
                    <a:pt x="20055" y="6365"/>
                    <a:pt x="19913" y="6173"/>
                  </a:cubicBezTo>
                  <a:cubicBezTo>
                    <a:pt x="19719" y="5907"/>
                    <a:pt x="19497" y="5666"/>
                    <a:pt x="19255" y="5453"/>
                  </a:cubicBezTo>
                  <a:cubicBezTo>
                    <a:pt x="19016" y="5245"/>
                    <a:pt x="18748" y="5063"/>
                    <a:pt x="18487" y="4886"/>
                  </a:cubicBezTo>
                  <a:lnTo>
                    <a:pt x="18261" y="4739"/>
                  </a:lnTo>
                  <a:cubicBezTo>
                    <a:pt x="18092" y="4629"/>
                    <a:pt x="17922" y="4517"/>
                    <a:pt x="17757" y="4402"/>
                  </a:cubicBezTo>
                  <a:cubicBezTo>
                    <a:pt x="17628" y="4311"/>
                    <a:pt x="17502" y="4218"/>
                    <a:pt x="17377" y="4125"/>
                  </a:cubicBezTo>
                  <a:cubicBezTo>
                    <a:pt x="17229" y="4017"/>
                    <a:pt x="17084" y="3909"/>
                    <a:pt x="16936" y="3806"/>
                  </a:cubicBezTo>
                  <a:cubicBezTo>
                    <a:pt x="16641" y="3605"/>
                    <a:pt x="16330" y="3408"/>
                    <a:pt x="16008" y="3226"/>
                  </a:cubicBezTo>
                  <a:cubicBezTo>
                    <a:pt x="15466" y="2917"/>
                    <a:pt x="14867" y="2645"/>
                    <a:pt x="14225" y="2417"/>
                  </a:cubicBezTo>
                  <a:cubicBezTo>
                    <a:pt x="13581" y="2190"/>
                    <a:pt x="12878" y="2005"/>
                    <a:pt x="12080" y="1852"/>
                  </a:cubicBezTo>
                  <a:cubicBezTo>
                    <a:pt x="11577" y="1756"/>
                    <a:pt x="11035" y="1673"/>
                    <a:pt x="10376" y="1590"/>
                  </a:cubicBezTo>
                  <a:cubicBezTo>
                    <a:pt x="10217" y="1569"/>
                    <a:pt x="10056" y="1552"/>
                    <a:pt x="9896" y="1534"/>
                  </a:cubicBezTo>
                  <a:cubicBezTo>
                    <a:pt x="9703" y="1512"/>
                    <a:pt x="9509" y="1490"/>
                    <a:pt x="9313" y="1466"/>
                  </a:cubicBezTo>
                  <a:cubicBezTo>
                    <a:pt x="9027" y="1427"/>
                    <a:pt x="8740" y="1380"/>
                    <a:pt x="8454" y="1325"/>
                  </a:cubicBezTo>
                  <a:cubicBezTo>
                    <a:pt x="8337" y="1302"/>
                    <a:pt x="8220" y="1281"/>
                    <a:pt x="8105" y="1258"/>
                  </a:cubicBezTo>
                  <a:cubicBezTo>
                    <a:pt x="7373" y="1108"/>
                    <a:pt x="6637" y="920"/>
                    <a:pt x="5929" y="736"/>
                  </a:cubicBezTo>
                  <a:lnTo>
                    <a:pt x="5825" y="712"/>
                  </a:lnTo>
                  <a:cubicBezTo>
                    <a:pt x="5157" y="540"/>
                    <a:pt x="4378" y="346"/>
                    <a:pt x="3607" y="198"/>
                  </a:cubicBezTo>
                  <a:lnTo>
                    <a:pt x="3555" y="191"/>
                  </a:lnTo>
                  <a:cubicBezTo>
                    <a:pt x="3231" y="132"/>
                    <a:pt x="2907" y="81"/>
                    <a:pt x="2580" y="43"/>
                  </a:cubicBezTo>
                  <a:cubicBezTo>
                    <a:pt x="2346" y="14"/>
                    <a:pt x="2135" y="1"/>
                    <a:pt x="1938" y="1"/>
                  </a:cubicBezTo>
                  <a:close/>
                </a:path>
              </a:pathLst>
            </a:custGeom>
            <a:solidFill>
              <a:srgbClr val="EC6A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7" name="Google Shape;6757;p16"/>
            <p:cNvSpPr/>
            <p:nvPr/>
          </p:nvSpPr>
          <p:spPr>
            <a:xfrm>
              <a:off x="4381350" y="5341675"/>
              <a:ext cx="796700" cy="490625"/>
            </a:xfrm>
            <a:custGeom>
              <a:avLst/>
              <a:gdLst/>
              <a:ahLst/>
              <a:cxnLst/>
              <a:rect l="l" t="t" r="r" b="b"/>
              <a:pathLst>
                <a:path w="31868" h="19625" extrusionOk="0">
                  <a:moveTo>
                    <a:pt x="1989" y="0"/>
                  </a:moveTo>
                  <a:cubicBezTo>
                    <a:pt x="1931" y="0"/>
                    <a:pt x="1875" y="2"/>
                    <a:pt x="1819" y="4"/>
                  </a:cubicBezTo>
                  <a:cubicBezTo>
                    <a:pt x="1502" y="13"/>
                    <a:pt x="1204" y="89"/>
                    <a:pt x="960" y="223"/>
                  </a:cubicBezTo>
                  <a:cubicBezTo>
                    <a:pt x="888" y="286"/>
                    <a:pt x="817" y="352"/>
                    <a:pt x="750" y="421"/>
                  </a:cubicBezTo>
                  <a:cubicBezTo>
                    <a:pt x="649" y="523"/>
                    <a:pt x="549" y="629"/>
                    <a:pt x="453" y="735"/>
                  </a:cubicBezTo>
                  <a:cubicBezTo>
                    <a:pt x="389" y="817"/>
                    <a:pt x="347" y="880"/>
                    <a:pt x="311" y="944"/>
                  </a:cubicBezTo>
                  <a:cubicBezTo>
                    <a:pt x="187" y="1191"/>
                    <a:pt x="103" y="1464"/>
                    <a:pt x="52" y="1777"/>
                  </a:cubicBezTo>
                  <a:cubicBezTo>
                    <a:pt x="1" y="2114"/>
                    <a:pt x="8" y="2483"/>
                    <a:pt x="74" y="2908"/>
                  </a:cubicBezTo>
                  <a:cubicBezTo>
                    <a:pt x="87" y="3131"/>
                    <a:pt x="110" y="3339"/>
                    <a:pt x="144" y="3529"/>
                  </a:cubicBezTo>
                  <a:cubicBezTo>
                    <a:pt x="255" y="4162"/>
                    <a:pt x="475" y="4794"/>
                    <a:pt x="834" y="5510"/>
                  </a:cubicBezTo>
                  <a:cubicBezTo>
                    <a:pt x="827" y="5367"/>
                    <a:pt x="831" y="5225"/>
                    <a:pt x="851" y="5083"/>
                  </a:cubicBezTo>
                  <a:cubicBezTo>
                    <a:pt x="903" y="4724"/>
                    <a:pt x="1056" y="4376"/>
                    <a:pt x="1311" y="4114"/>
                  </a:cubicBezTo>
                  <a:cubicBezTo>
                    <a:pt x="1631" y="3782"/>
                    <a:pt x="2052" y="3566"/>
                    <a:pt x="2488" y="3434"/>
                  </a:cubicBezTo>
                  <a:cubicBezTo>
                    <a:pt x="3034" y="3265"/>
                    <a:pt x="3606" y="3191"/>
                    <a:pt x="4175" y="3183"/>
                  </a:cubicBezTo>
                  <a:cubicBezTo>
                    <a:pt x="4233" y="3182"/>
                    <a:pt x="4291" y="3181"/>
                    <a:pt x="4349" y="3181"/>
                  </a:cubicBezTo>
                  <a:cubicBezTo>
                    <a:pt x="4894" y="3181"/>
                    <a:pt x="5439" y="3223"/>
                    <a:pt x="5979" y="3291"/>
                  </a:cubicBezTo>
                  <a:cubicBezTo>
                    <a:pt x="7233" y="3444"/>
                    <a:pt x="8469" y="3714"/>
                    <a:pt x="9713" y="3924"/>
                  </a:cubicBezTo>
                  <a:cubicBezTo>
                    <a:pt x="9999" y="3973"/>
                    <a:pt x="10285" y="4019"/>
                    <a:pt x="10572" y="4056"/>
                  </a:cubicBezTo>
                  <a:cubicBezTo>
                    <a:pt x="10852" y="4092"/>
                    <a:pt x="11135" y="4131"/>
                    <a:pt x="11414" y="4182"/>
                  </a:cubicBezTo>
                  <a:cubicBezTo>
                    <a:pt x="11437" y="4185"/>
                    <a:pt x="11458" y="4191"/>
                    <a:pt x="11480" y="4195"/>
                  </a:cubicBezTo>
                  <a:cubicBezTo>
                    <a:pt x="11902" y="4276"/>
                    <a:pt x="12326" y="4375"/>
                    <a:pt x="12715" y="4557"/>
                  </a:cubicBezTo>
                  <a:cubicBezTo>
                    <a:pt x="13021" y="4701"/>
                    <a:pt x="13302" y="4896"/>
                    <a:pt x="13516" y="5159"/>
                  </a:cubicBezTo>
                  <a:cubicBezTo>
                    <a:pt x="13740" y="5432"/>
                    <a:pt x="13887" y="5755"/>
                    <a:pt x="13992" y="6088"/>
                  </a:cubicBezTo>
                  <a:cubicBezTo>
                    <a:pt x="14055" y="6294"/>
                    <a:pt x="14105" y="6502"/>
                    <a:pt x="14150" y="6712"/>
                  </a:cubicBezTo>
                  <a:cubicBezTo>
                    <a:pt x="14197" y="6949"/>
                    <a:pt x="14233" y="7186"/>
                    <a:pt x="14278" y="7421"/>
                  </a:cubicBezTo>
                  <a:cubicBezTo>
                    <a:pt x="14367" y="7924"/>
                    <a:pt x="14490" y="8421"/>
                    <a:pt x="14694" y="8892"/>
                  </a:cubicBezTo>
                  <a:cubicBezTo>
                    <a:pt x="14694" y="8892"/>
                    <a:pt x="14694" y="8894"/>
                    <a:pt x="14696" y="8894"/>
                  </a:cubicBezTo>
                  <a:cubicBezTo>
                    <a:pt x="14809" y="9143"/>
                    <a:pt x="14947" y="9378"/>
                    <a:pt x="15116" y="9597"/>
                  </a:cubicBezTo>
                  <a:cubicBezTo>
                    <a:pt x="15253" y="9758"/>
                    <a:pt x="15405" y="9905"/>
                    <a:pt x="15577" y="10035"/>
                  </a:cubicBezTo>
                  <a:cubicBezTo>
                    <a:pt x="15778" y="10175"/>
                    <a:pt x="15994" y="10284"/>
                    <a:pt x="16219" y="10376"/>
                  </a:cubicBezTo>
                  <a:cubicBezTo>
                    <a:pt x="16366" y="10432"/>
                    <a:pt x="16511" y="10478"/>
                    <a:pt x="16663" y="10518"/>
                  </a:cubicBezTo>
                  <a:cubicBezTo>
                    <a:pt x="17065" y="10624"/>
                    <a:pt x="17473" y="10690"/>
                    <a:pt x="17886" y="10742"/>
                  </a:cubicBezTo>
                  <a:cubicBezTo>
                    <a:pt x="18371" y="10805"/>
                    <a:pt x="18858" y="10855"/>
                    <a:pt x="19343" y="10912"/>
                  </a:cubicBezTo>
                  <a:cubicBezTo>
                    <a:pt x="20538" y="11048"/>
                    <a:pt x="21742" y="11215"/>
                    <a:pt x="22882" y="11611"/>
                  </a:cubicBezTo>
                  <a:cubicBezTo>
                    <a:pt x="23382" y="11783"/>
                    <a:pt x="23871" y="11990"/>
                    <a:pt x="24332" y="12247"/>
                  </a:cubicBezTo>
                  <a:cubicBezTo>
                    <a:pt x="24793" y="12503"/>
                    <a:pt x="25235" y="12800"/>
                    <a:pt x="25653" y="13121"/>
                  </a:cubicBezTo>
                  <a:cubicBezTo>
                    <a:pt x="26121" y="13482"/>
                    <a:pt x="26567" y="13870"/>
                    <a:pt x="26999" y="14275"/>
                  </a:cubicBezTo>
                  <a:cubicBezTo>
                    <a:pt x="27135" y="14402"/>
                    <a:pt x="27269" y="14528"/>
                    <a:pt x="27401" y="14654"/>
                  </a:cubicBezTo>
                  <a:cubicBezTo>
                    <a:pt x="27499" y="14748"/>
                    <a:pt x="27595" y="14844"/>
                    <a:pt x="27694" y="14935"/>
                  </a:cubicBezTo>
                  <a:cubicBezTo>
                    <a:pt x="27872" y="15094"/>
                    <a:pt x="28057" y="15245"/>
                    <a:pt x="28247" y="15390"/>
                  </a:cubicBezTo>
                  <a:cubicBezTo>
                    <a:pt x="28698" y="15740"/>
                    <a:pt x="29163" y="16072"/>
                    <a:pt x="29610" y="16428"/>
                  </a:cubicBezTo>
                  <a:cubicBezTo>
                    <a:pt x="30029" y="16762"/>
                    <a:pt x="30443" y="17111"/>
                    <a:pt x="30775" y="17534"/>
                  </a:cubicBezTo>
                  <a:cubicBezTo>
                    <a:pt x="30854" y="17633"/>
                    <a:pt x="30930" y="17735"/>
                    <a:pt x="30990" y="17843"/>
                  </a:cubicBezTo>
                  <a:cubicBezTo>
                    <a:pt x="31048" y="17942"/>
                    <a:pt x="31097" y="18044"/>
                    <a:pt x="31138" y="18148"/>
                  </a:cubicBezTo>
                  <a:cubicBezTo>
                    <a:pt x="31226" y="18367"/>
                    <a:pt x="31288" y="18596"/>
                    <a:pt x="31313" y="18828"/>
                  </a:cubicBezTo>
                  <a:cubicBezTo>
                    <a:pt x="31341" y="19094"/>
                    <a:pt x="31321" y="19364"/>
                    <a:pt x="31260" y="19624"/>
                  </a:cubicBezTo>
                  <a:cubicBezTo>
                    <a:pt x="31266" y="19617"/>
                    <a:pt x="31276" y="19610"/>
                    <a:pt x="31283" y="19603"/>
                  </a:cubicBezTo>
                  <a:cubicBezTo>
                    <a:pt x="31483" y="19416"/>
                    <a:pt x="31736" y="19100"/>
                    <a:pt x="31820" y="18678"/>
                  </a:cubicBezTo>
                  <a:cubicBezTo>
                    <a:pt x="31868" y="18441"/>
                    <a:pt x="31849" y="18201"/>
                    <a:pt x="31760" y="17995"/>
                  </a:cubicBezTo>
                  <a:cubicBezTo>
                    <a:pt x="31724" y="17908"/>
                    <a:pt x="31680" y="17827"/>
                    <a:pt x="31619" y="17741"/>
                  </a:cubicBezTo>
                  <a:cubicBezTo>
                    <a:pt x="31571" y="17672"/>
                    <a:pt x="31513" y="17609"/>
                    <a:pt x="31457" y="17547"/>
                  </a:cubicBezTo>
                  <a:cubicBezTo>
                    <a:pt x="31364" y="17435"/>
                    <a:pt x="31305" y="17350"/>
                    <a:pt x="31253" y="17256"/>
                  </a:cubicBezTo>
                  <a:cubicBezTo>
                    <a:pt x="31134" y="16973"/>
                    <a:pt x="31054" y="16668"/>
                    <a:pt x="30976" y="16372"/>
                  </a:cubicBezTo>
                  <a:lnTo>
                    <a:pt x="30946" y="16279"/>
                  </a:lnTo>
                  <a:cubicBezTo>
                    <a:pt x="30883" y="16016"/>
                    <a:pt x="30812" y="15745"/>
                    <a:pt x="30712" y="15483"/>
                  </a:cubicBezTo>
                  <a:cubicBezTo>
                    <a:pt x="30610" y="15213"/>
                    <a:pt x="30478" y="14943"/>
                    <a:pt x="30315" y="14682"/>
                  </a:cubicBezTo>
                  <a:cubicBezTo>
                    <a:pt x="30143" y="14397"/>
                    <a:pt x="29927" y="14146"/>
                    <a:pt x="29759" y="13959"/>
                  </a:cubicBezTo>
                  <a:cubicBezTo>
                    <a:pt x="29387" y="13554"/>
                    <a:pt x="28958" y="13230"/>
                    <a:pt x="28425" y="12861"/>
                  </a:cubicBezTo>
                  <a:cubicBezTo>
                    <a:pt x="28218" y="12720"/>
                    <a:pt x="28010" y="12580"/>
                    <a:pt x="27799" y="12443"/>
                  </a:cubicBezTo>
                  <a:lnTo>
                    <a:pt x="27667" y="12358"/>
                  </a:lnTo>
                  <a:cubicBezTo>
                    <a:pt x="27414" y="12193"/>
                    <a:pt x="27163" y="12028"/>
                    <a:pt x="26913" y="11855"/>
                  </a:cubicBezTo>
                  <a:lnTo>
                    <a:pt x="26913" y="11855"/>
                  </a:lnTo>
                  <a:lnTo>
                    <a:pt x="26940" y="11908"/>
                  </a:lnTo>
                  <a:lnTo>
                    <a:pt x="26750" y="11743"/>
                  </a:lnTo>
                  <a:lnTo>
                    <a:pt x="26694" y="11701"/>
                  </a:lnTo>
                  <a:cubicBezTo>
                    <a:pt x="26559" y="11601"/>
                    <a:pt x="26423" y="11498"/>
                    <a:pt x="26291" y="11393"/>
                  </a:cubicBezTo>
                  <a:cubicBezTo>
                    <a:pt x="26070" y="11215"/>
                    <a:pt x="25853" y="11022"/>
                    <a:pt x="25623" y="10807"/>
                  </a:cubicBezTo>
                  <a:cubicBezTo>
                    <a:pt x="25201" y="10409"/>
                    <a:pt x="24704" y="9952"/>
                    <a:pt x="24116" y="9571"/>
                  </a:cubicBezTo>
                  <a:cubicBezTo>
                    <a:pt x="23636" y="9257"/>
                    <a:pt x="23109" y="9044"/>
                    <a:pt x="22549" y="8938"/>
                  </a:cubicBezTo>
                  <a:cubicBezTo>
                    <a:pt x="22483" y="8925"/>
                    <a:pt x="22421" y="8915"/>
                    <a:pt x="22357" y="8905"/>
                  </a:cubicBezTo>
                  <a:cubicBezTo>
                    <a:pt x="22179" y="8880"/>
                    <a:pt x="22005" y="8867"/>
                    <a:pt x="21836" y="8867"/>
                  </a:cubicBezTo>
                  <a:cubicBezTo>
                    <a:pt x="21705" y="8867"/>
                    <a:pt x="21576" y="8875"/>
                    <a:pt x="21450" y="8891"/>
                  </a:cubicBezTo>
                  <a:cubicBezTo>
                    <a:pt x="21244" y="8916"/>
                    <a:pt x="21037" y="8954"/>
                    <a:pt x="20834" y="8995"/>
                  </a:cubicBezTo>
                  <a:lnTo>
                    <a:pt x="20721" y="9017"/>
                  </a:lnTo>
                  <a:lnTo>
                    <a:pt x="20527" y="9054"/>
                  </a:lnTo>
                  <a:cubicBezTo>
                    <a:pt x="20386" y="9077"/>
                    <a:pt x="20210" y="9100"/>
                    <a:pt x="20020" y="9100"/>
                  </a:cubicBezTo>
                  <a:cubicBezTo>
                    <a:pt x="19968" y="9100"/>
                    <a:pt x="19915" y="9099"/>
                    <a:pt x="19862" y="9095"/>
                  </a:cubicBezTo>
                  <a:cubicBezTo>
                    <a:pt x="19837" y="9090"/>
                    <a:pt x="19812" y="9087"/>
                    <a:pt x="19784" y="9082"/>
                  </a:cubicBezTo>
                  <a:cubicBezTo>
                    <a:pt x="19727" y="9070"/>
                    <a:pt x="19667" y="9054"/>
                    <a:pt x="19608" y="9037"/>
                  </a:cubicBezTo>
                  <a:cubicBezTo>
                    <a:pt x="19853" y="8793"/>
                    <a:pt x="20128" y="8491"/>
                    <a:pt x="20310" y="8141"/>
                  </a:cubicBezTo>
                  <a:cubicBezTo>
                    <a:pt x="20406" y="7960"/>
                    <a:pt x="20462" y="7757"/>
                    <a:pt x="20475" y="7551"/>
                  </a:cubicBezTo>
                  <a:cubicBezTo>
                    <a:pt x="20484" y="7344"/>
                    <a:pt x="20446" y="7133"/>
                    <a:pt x="20365" y="6924"/>
                  </a:cubicBezTo>
                  <a:cubicBezTo>
                    <a:pt x="20257" y="6633"/>
                    <a:pt x="20080" y="6374"/>
                    <a:pt x="19934" y="6182"/>
                  </a:cubicBezTo>
                  <a:cubicBezTo>
                    <a:pt x="19740" y="5916"/>
                    <a:pt x="19517" y="5673"/>
                    <a:pt x="19276" y="5462"/>
                  </a:cubicBezTo>
                  <a:cubicBezTo>
                    <a:pt x="19022" y="5240"/>
                    <a:pt x="18724" y="5038"/>
                    <a:pt x="18507" y="4895"/>
                  </a:cubicBezTo>
                  <a:lnTo>
                    <a:pt x="18281" y="4747"/>
                  </a:lnTo>
                  <a:cubicBezTo>
                    <a:pt x="18112" y="4638"/>
                    <a:pt x="17942" y="4524"/>
                    <a:pt x="17776" y="4409"/>
                  </a:cubicBezTo>
                  <a:cubicBezTo>
                    <a:pt x="17647" y="4320"/>
                    <a:pt x="17521" y="4227"/>
                    <a:pt x="17396" y="4134"/>
                  </a:cubicBezTo>
                  <a:cubicBezTo>
                    <a:pt x="17248" y="4026"/>
                    <a:pt x="17103" y="3918"/>
                    <a:pt x="16956" y="3813"/>
                  </a:cubicBezTo>
                  <a:cubicBezTo>
                    <a:pt x="16662" y="3612"/>
                    <a:pt x="16347" y="3417"/>
                    <a:pt x="16027" y="3235"/>
                  </a:cubicBezTo>
                  <a:cubicBezTo>
                    <a:pt x="15480" y="2921"/>
                    <a:pt x="14881" y="2649"/>
                    <a:pt x="14242" y="2423"/>
                  </a:cubicBezTo>
                  <a:cubicBezTo>
                    <a:pt x="13585" y="2193"/>
                    <a:pt x="12881" y="2006"/>
                    <a:pt x="12096" y="1857"/>
                  </a:cubicBezTo>
                  <a:cubicBezTo>
                    <a:pt x="11606" y="1764"/>
                    <a:pt x="11079" y="1683"/>
                    <a:pt x="10392" y="1594"/>
                  </a:cubicBezTo>
                  <a:lnTo>
                    <a:pt x="10092" y="1561"/>
                  </a:lnTo>
                  <a:lnTo>
                    <a:pt x="9914" y="1540"/>
                  </a:lnTo>
                  <a:cubicBezTo>
                    <a:pt x="9719" y="1518"/>
                    <a:pt x="9525" y="1497"/>
                    <a:pt x="9331" y="1471"/>
                  </a:cubicBezTo>
                  <a:cubicBezTo>
                    <a:pt x="9045" y="1433"/>
                    <a:pt x="8758" y="1385"/>
                    <a:pt x="8473" y="1331"/>
                  </a:cubicBezTo>
                  <a:cubicBezTo>
                    <a:pt x="8354" y="1307"/>
                    <a:pt x="8238" y="1285"/>
                    <a:pt x="8123" y="1262"/>
                  </a:cubicBezTo>
                  <a:cubicBezTo>
                    <a:pt x="7401" y="1117"/>
                    <a:pt x="6681" y="934"/>
                    <a:pt x="5947" y="743"/>
                  </a:cubicBezTo>
                  <a:lnTo>
                    <a:pt x="5842" y="717"/>
                  </a:lnTo>
                  <a:cubicBezTo>
                    <a:pt x="5170" y="546"/>
                    <a:pt x="4390" y="349"/>
                    <a:pt x="3626" y="204"/>
                  </a:cubicBezTo>
                  <a:lnTo>
                    <a:pt x="3566" y="190"/>
                  </a:lnTo>
                  <a:cubicBezTo>
                    <a:pt x="3241" y="129"/>
                    <a:pt x="2918" y="79"/>
                    <a:pt x="2590" y="40"/>
                  </a:cubicBezTo>
                  <a:cubicBezTo>
                    <a:pt x="2372" y="14"/>
                    <a:pt x="2174" y="0"/>
                    <a:pt x="1989" y="0"/>
                  </a:cubicBezTo>
                  <a:close/>
                </a:path>
              </a:pathLst>
            </a:custGeom>
            <a:solidFill>
              <a:srgbClr val="F09C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8" name="Google Shape;6758;p16"/>
            <p:cNvSpPr/>
            <p:nvPr/>
          </p:nvSpPr>
          <p:spPr>
            <a:xfrm>
              <a:off x="4748575" y="55639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09C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9" name="Google Shape;6759;p16"/>
            <p:cNvSpPr/>
            <p:nvPr/>
          </p:nvSpPr>
          <p:spPr>
            <a:xfrm>
              <a:off x="4748575" y="5563975"/>
              <a:ext cx="100" cy="50"/>
            </a:xfrm>
            <a:custGeom>
              <a:avLst/>
              <a:gdLst/>
              <a:ahLst/>
              <a:cxnLst/>
              <a:rect l="l" t="t" r="r" b="b"/>
              <a:pathLst>
                <a:path w="4" h="2" extrusionOk="0">
                  <a:moveTo>
                    <a:pt x="1" y="0"/>
                  </a:moveTo>
                  <a:lnTo>
                    <a:pt x="4" y="2"/>
                  </a:lnTo>
                  <a:cubicBezTo>
                    <a:pt x="4" y="0"/>
                    <a:pt x="4" y="0"/>
                    <a:pt x="1" y="0"/>
                  </a:cubicBezTo>
                  <a:close/>
                </a:path>
              </a:pathLst>
            </a:custGeom>
            <a:solidFill>
              <a:srgbClr val="F09C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0" name="Google Shape;6760;p16"/>
            <p:cNvSpPr/>
            <p:nvPr/>
          </p:nvSpPr>
          <p:spPr>
            <a:xfrm>
              <a:off x="4758525" y="5580850"/>
              <a:ext cx="575" cy="650"/>
            </a:xfrm>
            <a:custGeom>
              <a:avLst/>
              <a:gdLst/>
              <a:ahLst/>
              <a:cxnLst/>
              <a:rect l="l" t="t" r="r" b="b"/>
              <a:pathLst>
                <a:path w="23" h="26" extrusionOk="0">
                  <a:moveTo>
                    <a:pt x="1" y="0"/>
                  </a:moveTo>
                  <a:lnTo>
                    <a:pt x="22" y="26"/>
                  </a:lnTo>
                  <a:cubicBezTo>
                    <a:pt x="16" y="17"/>
                    <a:pt x="8" y="9"/>
                    <a:pt x="1" y="0"/>
                  </a:cubicBezTo>
                  <a:close/>
                </a:path>
              </a:pathLst>
            </a:custGeom>
            <a:solidFill>
              <a:srgbClr val="F09C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1" name="Google Shape;6761;p16"/>
            <p:cNvSpPr/>
            <p:nvPr/>
          </p:nvSpPr>
          <p:spPr>
            <a:xfrm>
              <a:off x="4492200" y="5566025"/>
              <a:ext cx="192300" cy="285800"/>
            </a:xfrm>
            <a:custGeom>
              <a:avLst/>
              <a:gdLst/>
              <a:ahLst/>
              <a:cxnLst/>
              <a:rect l="l" t="t" r="r" b="b"/>
              <a:pathLst>
                <a:path w="7692" h="11432" extrusionOk="0">
                  <a:moveTo>
                    <a:pt x="138" y="0"/>
                  </a:moveTo>
                  <a:cubicBezTo>
                    <a:pt x="123" y="0"/>
                    <a:pt x="107" y="3"/>
                    <a:pt x="91" y="11"/>
                  </a:cubicBezTo>
                  <a:cubicBezTo>
                    <a:pt x="34" y="40"/>
                    <a:pt x="1" y="116"/>
                    <a:pt x="35" y="174"/>
                  </a:cubicBezTo>
                  <a:cubicBezTo>
                    <a:pt x="577" y="1162"/>
                    <a:pt x="1032" y="2195"/>
                    <a:pt x="1480" y="3224"/>
                  </a:cubicBezTo>
                  <a:cubicBezTo>
                    <a:pt x="1938" y="4277"/>
                    <a:pt x="2391" y="5330"/>
                    <a:pt x="2909" y="6357"/>
                  </a:cubicBezTo>
                  <a:cubicBezTo>
                    <a:pt x="3163" y="6863"/>
                    <a:pt x="3441" y="7355"/>
                    <a:pt x="3739" y="7836"/>
                  </a:cubicBezTo>
                  <a:cubicBezTo>
                    <a:pt x="4032" y="8309"/>
                    <a:pt x="4351" y="8763"/>
                    <a:pt x="4703" y="9197"/>
                  </a:cubicBezTo>
                  <a:cubicBezTo>
                    <a:pt x="5071" y="9646"/>
                    <a:pt x="5480" y="10063"/>
                    <a:pt x="5927" y="10435"/>
                  </a:cubicBezTo>
                  <a:cubicBezTo>
                    <a:pt x="6440" y="10776"/>
                    <a:pt x="6958" y="11105"/>
                    <a:pt x="7481" y="11431"/>
                  </a:cubicBezTo>
                  <a:cubicBezTo>
                    <a:pt x="7488" y="11431"/>
                    <a:pt x="7492" y="11429"/>
                    <a:pt x="7501" y="11429"/>
                  </a:cubicBezTo>
                  <a:cubicBezTo>
                    <a:pt x="7554" y="11420"/>
                    <a:pt x="7601" y="11390"/>
                    <a:pt x="7632" y="11345"/>
                  </a:cubicBezTo>
                  <a:cubicBezTo>
                    <a:pt x="7692" y="11258"/>
                    <a:pt x="7675" y="11118"/>
                    <a:pt x="7581" y="11061"/>
                  </a:cubicBezTo>
                  <a:cubicBezTo>
                    <a:pt x="7301" y="10896"/>
                    <a:pt x="7028" y="10716"/>
                    <a:pt x="6766" y="10525"/>
                  </a:cubicBezTo>
                  <a:cubicBezTo>
                    <a:pt x="6521" y="10346"/>
                    <a:pt x="6287" y="10152"/>
                    <a:pt x="6060" y="9951"/>
                  </a:cubicBezTo>
                  <a:cubicBezTo>
                    <a:pt x="6060" y="9949"/>
                    <a:pt x="6059" y="9948"/>
                    <a:pt x="6058" y="9947"/>
                  </a:cubicBezTo>
                  <a:lnTo>
                    <a:pt x="6058" y="9947"/>
                  </a:lnTo>
                  <a:cubicBezTo>
                    <a:pt x="6059" y="9948"/>
                    <a:pt x="6060" y="9949"/>
                    <a:pt x="6062" y="9951"/>
                  </a:cubicBezTo>
                  <a:cubicBezTo>
                    <a:pt x="6057" y="9946"/>
                    <a:pt x="6053" y="9943"/>
                    <a:pt x="6050" y="9939"/>
                  </a:cubicBezTo>
                  <a:lnTo>
                    <a:pt x="6050" y="9939"/>
                  </a:lnTo>
                  <a:cubicBezTo>
                    <a:pt x="6052" y="9941"/>
                    <a:pt x="6053" y="9943"/>
                    <a:pt x="6055" y="9945"/>
                  </a:cubicBezTo>
                  <a:lnTo>
                    <a:pt x="6055" y="9945"/>
                  </a:lnTo>
                  <a:cubicBezTo>
                    <a:pt x="6053" y="9943"/>
                    <a:pt x="6050" y="9941"/>
                    <a:pt x="6047" y="9939"/>
                  </a:cubicBezTo>
                  <a:cubicBezTo>
                    <a:pt x="6045" y="9936"/>
                    <a:pt x="6040" y="9933"/>
                    <a:pt x="6037" y="9930"/>
                  </a:cubicBezTo>
                  <a:cubicBezTo>
                    <a:pt x="5670" y="9593"/>
                    <a:pt x="5326" y="9230"/>
                    <a:pt x="5003" y="8850"/>
                  </a:cubicBezTo>
                  <a:cubicBezTo>
                    <a:pt x="4664" y="8453"/>
                    <a:pt x="4359" y="8031"/>
                    <a:pt x="4069" y="7597"/>
                  </a:cubicBezTo>
                  <a:lnTo>
                    <a:pt x="4069" y="7597"/>
                  </a:lnTo>
                  <a:cubicBezTo>
                    <a:pt x="4070" y="7599"/>
                    <a:pt x="4071" y="7601"/>
                    <a:pt x="4073" y="7604"/>
                  </a:cubicBezTo>
                  <a:cubicBezTo>
                    <a:pt x="4064" y="7590"/>
                    <a:pt x="4055" y="7577"/>
                    <a:pt x="4046" y="7563"/>
                  </a:cubicBezTo>
                  <a:lnTo>
                    <a:pt x="4046" y="7563"/>
                  </a:lnTo>
                  <a:cubicBezTo>
                    <a:pt x="4054" y="7574"/>
                    <a:pt x="4061" y="7586"/>
                    <a:pt x="4069" y="7597"/>
                  </a:cubicBezTo>
                  <a:lnTo>
                    <a:pt x="4069" y="7597"/>
                  </a:lnTo>
                  <a:cubicBezTo>
                    <a:pt x="4060" y="7583"/>
                    <a:pt x="4053" y="7571"/>
                    <a:pt x="4043" y="7558"/>
                  </a:cubicBezTo>
                  <a:lnTo>
                    <a:pt x="4043" y="7558"/>
                  </a:lnTo>
                  <a:cubicBezTo>
                    <a:pt x="4044" y="7560"/>
                    <a:pt x="4045" y="7562"/>
                    <a:pt x="4046" y="7563"/>
                  </a:cubicBezTo>
                  <a:lnTo>
                    <a:pt x="4046" y="7563"/>
                  </a:lnTo>
                  <a:cubicBezTo>
                    <a:pt x="4045" y="7561"/>
                    <a:pt x="4044" y="7560"/>
                    <a:pt x="4042" y="7558"/>
                  </a:cubicBezTo>
                  <a:lnTo>
                    <a:pt x="4042" y="7558"/>
                  </a:lnTo>
                  <a:cubicBezTo>
                    <a:pt x="4042" y="7558"/>
                    <a:pt x="4043" y="7558"/>
                    <a:pt x="4043" y="7558"/>
                  </a:cubicBezTo>
                  <a:lnTo>
                    <a:pt x="4043" y="7558"/>
                  </a:lnTo>
                  <a:cubicBezTo>
                    <a:pt x="3278" y="6386"/>
                    <a:pt x="2669" y="5120"/>
                    <a:pt x="2083" y="3855"/>
                  </a:cubicBezTo>
                  <a:cubicBezTo>
                    <a:pt x="1494" y="2584"/>
                    <a:pt x="931" y="1298"/>
                    <a:pt x="252" y="67"/>
                  </a:cubicBezTo>
                  <a:cubicBezTo>
                    <a:pt x="232" y="34"/>
                    <a:pt x="199" y="9"/>
                    <a:pt x="164" y="3"/>
                  </a:cubicBezTo>
                  <a:cubicBezTo>
                    <a:pt x="156" y="1"/>
                    <a:pt x="147" y="0"/>
                    <a:pt x="138" y="0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2" name="Google Shape;6762;p16"/>
            <p:cNvSpPr/>
            <p:nvPr/>
          </p:nvSpPr>
          <p:spPr>
            <a:xfrm>
              <a:off x="4573500" y="5677700"/>
              <a:ext cx="113100" cy="174700"/>
            </a:xfrm>
            <a:custGeom>
              <a:avLst/>
              <a:gdLst/>
              <a:ahLst/>
              <a:cxnLst/>
              <a:rect l="l" t="t" r="r" b="b"/>
              <a:pathLst>
                <a:path w="4524" h="6988" extrusionOk="0">
                  <a:moveTo>
                    <a:pt x="124" y="1"/>
                  </a:moveTo>
                  <a:cubicBezTo>
                    <a:pt x="107" y="1"/>
                    <a:pt x="92" y="4"/>
                    <a:pt x="78" y="11"/>
                  </a:cubicBezTo>
                  <a:cubicBezTo>
                    <a:pt x="12" y="43"/>
                    <a:pt x="0" y="112"/>
                    <a:pt x="22" y="174"/>
                  </a:cubicBezTo>
                  <a:cubicBezTo>
                    <a:pt x="233" y="791"/>
                    <a:pt x="446" y="1412"/>
                    <a:pt x="698" y="2012"/>
                  </a:cubicBezTo>
                  <a:cubicBezTo>
                    <a:pt x="832" y="2325"/>
                    <a:pt x="964" y="2635"/>
                    <a:pt x="1109" y="2943"/>
                  </a:cubicBezTo>
                  <a:cubicBezTo>
                    <a:pt x="1253" y="3247"/>
                    <a:pt x="1407" y="3549"/>
                    <a:pt x="1566" y="3846"/>
                  </a:cubicBezTo>
                  <a:cubicBezTo>
                    <a:pt x="1727" y="4141"/>
                    <a:pt x="1906" y="4425"/>
                    <a:pt x="2089" y="4705"/>
                  </a:cubicBezTo>
                  <a:cubicBezTo>
                    <a:pt x="2270" y="4985"/>
                    <a:pt x="2459" y="5258"/>
                    <a:pt x="2666" y="5520"/>
                  </a:cubicBezTo>
                  <a:cubicBezTo>
                    <a:pt x="2876" y="5785"/>
                    <a:pt x="3104" y="6032"/>
                    <a:pt x="3343" y="6271"/>
                  </a:cubicBezTo>
                  <a:cubicBezTo>
                    <a:pt x="3485" y="6417"/>
                    <a:pt x="3634" y="6557"/>
                    <a:pt x="3788" y="6690"/>
                  </a:cubicBezTo>
                  <a:cubicBezTo>
                    <a:pt x="3946" y="6791"/>
                    <a:pt x="4107" y="6888"/>
                    <a:pt x="4266" y="6987"/>
                  </a:cubicBezTo>
                  <a:cubicBezTo>
                    <a:pt x="4324" y="6985"/>
                    <a:pt x="4381" y="6963"/>
                    <a:pt x="4426" y="6924"/>
                  </a:cubicBezTo>
                  <a:cubicBezTo>
                    <a:pt x="4477" y="6880"/>
                    <a:pt x="4510" y="6816"/>
                    <a:pt x="4516" y="6748"/>
                  </a:cubicBezTo>
                  <a:cubicBezTo>
                    <a:pt x="4523" y="6683"/>
                    <a:pt x="4502" y="6597"/>
                    <a:pt x="4451" y="6554"/>
                  </a:cubicBezTo>
                  <a:cubicBezTo>
                    <a:pt x="4240" y="6355"/>
                    <a:pt x="4029" y="6162"/>
                    <a:pt x="3824" y="5960"/>
                  </a:cubicBezTo>
                  <a:cubicBezTo>
                    <a:pt x="3604" y="5744"/>
                    <a:pt x="3391" y="5514"/>
                    <a:pt x="3188" y="5278"/>
                  </a:cubicBezTo>
                  <a:cubicBezTo>
                    <a:pt x="2801" y="4837"/>
                    <a:pt x="2435" y="4375"/>
                    <a:pt x="2106" y="3889"/>
                  </a:cubicBezTo>
                  <a:lnTo>
                    <a:pt x="2106" y="3889"/>
                  </a:lnTo>
                  <a:lnTo>
                    <a:pt x="2128" y="3921"/>
                  </a:lnTo>
                  <a:cubicBezTo>
                    <a:pt x="1942" y="3638"/>
                    <a:pt x="1760" y="3352"/>
                    <a:pt x="1590" y="3059"/>
                  </a:cubicBezTo>
                  <a:cubicBezTo>
                    <a:pt x="1407" y="2747"/>
                    <a:pt x="1237" y="2420"/>
                    <a:pt x="1078" y="2094"/>
                  </a:cubicBezTo>
                  <a:cubicBezTo>
                    <a:pt x="920" y="1765"/>
                    <a:pt x="772" y="1429"/>
                    <a:pt x="631" y="1093"/>
                  </a:cubicBezTo>
                  <a:cubicBezTo>
                    <a:pt x="489" y="758"/>
                    <a:pt x="362" y="415"/>
                    <a:pt x="245" y="70"/>
                  </a:cubicBezTo>
                  <a:cubicBezTo>
                    <a:pt x="232" y="34"/>
                    <a:pt x="197" y="13"/>
                    <a:pt x="160" y="6"/>
                  </a:cubicBezTo>
                  <a:cubicBezTo>
                    <a:pt x="147" y="2"/>
                    <a:pt x="136" y="1"/>
                    <a:pt x="124" y="1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3" name="Google Shape;6763;p16"/>
            <p:cNvSpPr/>
            <p:nvPr/>
          </p:nvSpPr>
          <p:spPr>
            <a:xfrm>
              <a:off x="4625850" y="5774425"/>
              <a:ext cx="275" cy="400"/>
            </a:xfrm>
            <a:custGeom>
              <a:avLst/>
              <a:gdLst/>
              <a:ahLst/>
              <a:cxnLst/>
              <a:rect l="l" t="t" r="r" b="b"/>
              <a:pathLst>
                <a:path w="11" h="16" extrusionOk="0">
                  <a:moveTo>
                    <a:pt x="0" y="0"/>
                  </a:moveTo>
                  <a:lnTo>
                    <a:pt x="0" y="0"/>
                  </a:lnTo>
                  <a:cubicBezTo>
                    <a:pt x="4" y="5"/>
                    <a:pt x="5" y="8"/>
                    <a:pt x="8" y="12"/>
                  </a:cubicBezTo>
                  <a:lnTo>
                    <a:pt x="8" y="12"/>
                  </a:lnTo>
                  <a:cubicBezTo>
                    <a:pt x="6" y="9"/>
                    <a:pt x="4" y="3"/>
                    <a:pt x="0" y="0"/>
                  </a:cubicBezTo>
                  <a:close/>
                  <a:moveTo>
                    <a:pt x="8" y="12"/>
                  </a:moveTo>
                  <a:lnTo>
                    <a:pt x="8" y="12"/>
                  </a:lnTo>
                  <a:cubicBezTo>
                    <a:pt x="9" y="14"/>
                    <a:pt x="10" y="15"/>
                    <a:pt x="11" y="16"/>
                  </a:cubicBezTo>
                  <a:cubicBezTo>
                    <a:pt x="10" y="15"/>
                    <a:pt x="9" y="14"/>
                    <a:pt x="8" y="12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4" name="Google Shape;6764;p16"/>
            <p:cNvSpPr/>
            <p:nvPr/>
          </p:nvSpPr>
          <p:spPr>
            <a:xfrm>
              <a:off x="4552025" y="5541425"/>
              <a:ext cx="251875" cy="350650"/>
            </a:xfrm>
            <a:custGeom>
              <a:avLst/>
              <a:gdLst/>
              <a:ahLst/>
              <a:cxnLst/>
              <a:rect l="l" t="t" r="r" b="b"/>
              <a:pathLst>
                <a:path w="10075" h="14026" extrusionOk="0">
                  <a:moveTo>
                    <a:pt x="7667" y="12415"/>
                  </a:moveTo>
                  <a:lnTo>
                    <a:pt x="7667" y="12415"/>
                  </a:lnTo>
                  <a:cubicBezTo>
                    <a:pt x="7683" y="12424"/>
                    <a:pt x="7702" y="12431"/>
                    <a:pt x="7722" y="12440"/>
                  </a:cubicBezTo>
                  <a:cubicBezTo>
                    <a:pt x="7703" y="12431"/>
                    <a:pt x="7686" y="12423"/>
                    <a:pt x="7667" y="12415"/>
                  </a:cubicBezTo>
                  <a:close/>
                  <a:moveTo>
                    <a:pt x="169" y="0"/>
                  </a:moveTo>
                  <a:cubicBezTo>
                    <a:pt x="130" y="0"/>
                    <a:pt x="93" y="15"/>
                    <a:pt x="67" y="40"/>
                  </a:cubicBezTo>
                  <a:cubicBezTo>
                    <a:pt x="0" y="101"/>
                    <a:pt x="6" y="194"/>
                    <a:pt x="59" y="260"/>
                  </a:cubicBezTo>
                  <a:cubicBezTo>
                    <a:pt x="128" y="346"/>
                    <a:pt x="196" y="435"/>
                    <a:pt x="262" y="524"/>
                  </a:cubicBezTo>
                  <a:cubicBezTo>
                    <a:pt x="658" y="1083"/>
                    <a:pt x="961" y="1695"/>
                    <a:pt x="1204" y="2334"/>
                  </a:cubicBezTo>
                  <a:cubicBezTo>
                    <a:pt x="1198" y="2324"/>
                    <a:pt x="1195" y="2313"/>
                    <a:pt x="1191" y="2304"/>
                  </a:cubicBezTo>
                  <a:lnTo>
                    <a:pt x="1191" y="2304"/>
                  </a:lnTo>
                  <a:cubicBezTo>
                    <a:pt x="1395" y="2858"/>
                    <a:pt x="1556" y="3430"/>
                    <a:pt x="1697" y="4002"/>
                  </a:cubicBezTo>
                  <a:cubicBezTo>
                    <a:pt x="1840" y="4590"/>
                    <a:pt x="1944" y="5189"/>
                    <a:pt x="2063" y="5783"/>
                  </a:cubicBezTo>
                  <a:cubicBezTo>
                    <a:pt x="2181" y="6376"/>
                    <a:pt x="2293" y="6966"/>
                    <a:pt x="2432" y="7554"/>
                  </a:cubicBezTo>
                  <a:cubicBezTo>
                    <a:pt x="2569" y="8122"/>
                    <a:pt x="2734" y="8694"/>
                    <a:pt x="2936" y="9243"/>
                  </a:cubicBezTo>
                  <a:cubicBezTo>
                    <a:pt x="3048" y="9537"/>
                    <a:pt x="3165" y="9829"/>
                    <a:pt x="3310" y="10109"/>
                  </a:cubicBezTo>
                  <a:cubicBezTo>
                    <a:pt x="3463" y="10403"/>
                    <a:pt x="3647" y="10676"/>
                    <a:pt x="3844" y="10942"/>
                  </a:cubicBezTo>
                  <a:cubicBezTo>
                    <a:pt x="4200" y="11432"/>
                    <a:pt x="4651" y="11841"/>
                    <a:pt x="5134" y="12206"/>
                  </a:cubicBezTo>
                  <a:cubicBezTo>
                    <a:pt x="5619" y="12572"/>
                    <a:pt x="6154" y="12859"/>
                    <a:pt x="6707" y="13112"/>
                  </a:cubicBezTo>
                  <a:cubicBezTo>
                    <a:pt x="7252" y="13363"/>
                    <a:pt x="7823" y="13559"/>
                    <a:pt x="8399" y="13731"/>
                  </a:cubicBezTo>
                  <a:cubicBezTo>
                    <a:pt x="8753" y="13837"/>
                    <a:pt x="9111" y="13925"/>
                    <a:pt x="9470" y="14010"/>
                  </a:cubicBezTo>
                  <a:cubicBezTo>
                    <a:pt x="9515" y="14019"/>
                    <a:pt x="9560" y="14025"/>
                    <a:pt x="9604" y="14025"/>
                  </a:cubicBezTo>
                  <a:cubicBezTo>
                    <a:pt x="9671" y="14025"/>
                    <a:pt x="9736" y="14011"/>
                    <a:pt x="9800" y="13977"/>
                  </a:cubicBezTo>
                  <a:cubicBezTo>
                    <a:pt x="9898" y="13925"/>
                    <a:pt x="9973" y="13836"/>
                    <a:pt x="10006" y="13730"/>
                  </a:cubicBezTo>
                  <a:cubicBezTo>
                    <a:pt x="10075" y="13506"/>
                    <a:pt x="9945" y="13269"/>
                    <a:pt x="9727" y="13194"/>
                  </a:cubicBezTo>
                  <a:cubicBezTo>
                    <a:pt x="9005" y="12961"/>
                    <a:pt x="8291" y="12704"/>
                    <a:pt x="7603" y="12388"/>
                  </a:cubicBezTo>
                  <a:lnTo>
                    <a:pt x="7603" y="12388"/>
                  </a:lnTo>
                  <a:lnTo>
                    <a:pt x="7614" y="12394"/>
                  </a:lnTo>
                  <a:cubicBezTo>
                    <a:pt x="7242" y="12220"/>
                    <a:pt x="6879" y="12033"/>
                    <a:pt x="6526" y="11825"/>
                  </a:cubicBezTo>
                  <a:cubicBezTo>
                    <a:pt x="6166" y="11611"/>
                    <a:pt x="5822" y="11374"/>
                    <a:pt x="5497" y="11114"/>
                  </a:cubicBezTo>
                  <a:cubicBezTo>
                    <a:pt x="5042" y="10731"/>
                    <a:pt x="4631" y="10307"/>
                    <a:pt x="4276" y="9830"/>
                  </a:cubicBezTo>
                  <a:cubicBezTo>
                    <a:pt x="4091" y="9567"/>
                    <a:pt x="3923" y="9297"/>
                    <a:pt x="3775" y="9011"/>
                  </a:cubicBezTo>
                  <a:cubicBezTo>
                    <a:pt x="3624" y="8718"/>
                    <a:pt x="3495" y="8414"/>
                    <a:pt x="3377" y="8107"/>
                  </a:cubicBezTo>
                  <a:cubicBezTo>
                    <a:pt x="3133" y="7442"/>
                    <a:pt x="2935" y="6758"/>
                    <a:pt x="2750" y="6076"/>
                  </a:cubicBezTo>
                  <a:cubicBezTo>
                    <a:pt x="2554" y="5350"/>
                    <a:pt x="2362" y="4625"/>
                    <a:pt x="2151" y="3904"/>
                  </a:cubicBezTo>
                  <a:cubicBezTo>
                    <a:pt x="1950" y="3222"/>
                    <a:pt x="1714" y="2548"/>
                    <a:pt x="1421" y="1902"/>
                  </a:cubicBezTo>
                  <a:cubicBezTo>
                    <a:pt x="1124" y="1241"/>
                    <a:pt x="744" y="618"/>
                    <a:pt x="291" y="52"/>
                  </a:cubicBezTo>
                  <a:cubicBezTo>
                    <a:pt x="270" y="27"/>
                    <a:pt x="242" y="12"/>
                    <a:pt x="212" y="6"/>
                  </a:cubicBezTo>
                  <a:cubicBezTo>
                    <a:pt x="197" y="2"/>
                    <a:pt x="183" y="0"/>
                    <a:pt x="169" y="0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5" name="Google Shape;6765;p16"/>
            <p:cNvSpPr/>
            <p:nvPr/>
          </p:nvSpPr>
          <p:spPr>
            <a:xfrm>
              <a:off x="4663225" y="5635175"/>
              <a:ext cx="170050" cy="210700"/>
            </a:xfrm>
            <a:custGeom>
              <a:avLst/>
              <a:gdLst/>
              <a:ahLst/>
              <a:cxnLst/>
              <a:rect l="l" t="t" r="r" b="b"/>
              <a:pathLst>
                <a:path w="6802" h="8428" extrusionOk="0">
                  <a:moveTo>
                    <a:pt x="4215" y="2742"/>
                  </a:moveTo>
                  <a:lnTo>
                    <a:pt x="4215" y="2742"/>
                  </a:lnTo>
                  <a:cubicBezTo>
                    <a:pt x="4213" y="2745"/>
                    <a:pt x="4212" y="2747"/>
                    <a:pt x="4210" y="2750"/>
                  </a:cubicBezTo>
                  <a:lnTo>
                    <a:pt x="4210" y="2750"/>
                  </a:lnTo>
                  <a:cubicBezTo>
                    <a:pt x="4211" y="2747"/>
                    <a:pt x="4213" y="2745"/>
                    <a:pt x="4215" y="2742"/>
                  </a:cubicBezTo>
                  <a:close/>
                  <a:moveTo>
                    <a:pt x="3753" y="3512"/>
                  </a:moveTo>
                  <a:cubicBezTo>
                    <a:pt x="3751" y="3516"/>
                    <a:pt x="3748" y="3519"/>
                    <a:pt x="3746" y="3523"/>
                  </a:cubicBezTo>
                  <a:lnTo>
                    <a:pt x="3746" y="3523"/>
                  </a:lnTo>
                  <a:cubicBezTo>
                    <a:pt x="3748" y="3519"/>
                    <a:pt x="3751" y="3516"/>
                    <a:pt x="3753" y="3512"/>
                  </a:cubicBezTo>
                  <a:close/>
                  <a:moveTo>
                    <a:pt x="3544" y="3857"/>
                  </a:moveTo>
                  <a:cubicBezTo>
                    <a:pt x="3538" y="3864"/>
                    <a:pt x="3534" y="3875"/>
                    <a:pt x="3528" y="3884"/>
                  </a:cubicBezTo>
                  <a:cubicBezTo>
                    <a:pt x="3534" y="3877"/>
                    <a:pt x="3537" y="3868"/>
                    <a:pt x="3543" y="3861"/>
                  </a:cubicBezTo>
                  <a:cubicBezTo>
                    <a:pt x="3543" y="3860"/>
                    <a:pt x="3544" y="3857"/>
                    <a:pt x="3544" y="3857"/>
                  </a:cubicBezTo>
                  <a:close/>
                  <a:moveTo>
                    <a:pt x="6623" y="0"/>
                  </a:moveTo>
                  <a:cubicBezTo>
                    <a:pt x="6595" y="0"/>
                    <a:pt x="6568" y="8"/>
                    <a:pt x="6543" y="26"/>
                  </a:cubicBezTo>
                  <a:cubicBezTo>
                    <a:pt x="6289" y="214"/>
                    <a:pt x="6046" y="421"/>
                    <a:pt x="5813" y="638"/>
                  </a:cubicBezTo>
                  <a:cubicBezTo>
                    <a:pt x="5597" y="843"/>
                    <a:pt x="5397" y="1067"/>
                    <a:pt x="5209" y="1300"/>
                  </a:cubicBezTo>
                  <a:cubicBezTo>
                    <a:pt x="4834" y="1758"/>
                    <a:pt x="4511" y="2252"/>
                    <a:pt x="4205" y="2758"/>
                  </a:cubicBezTo>
                  <a:cubicBezTo>
                    <a:pt x="4205" y="2757"/>
                    <a:pt x="4206" y="2757"/>
                    <a:pt x="4206" y="2756"/>
                  </a:cubicBezTo>
                  <a:lnTo>
                    <a:pt x="4206" y="2756"/>
                  </a:lnTo>
                  <a:cubicBezTo>
                    <a:pt x="4054" y="3009"/>
                    <a:pt x="3904" y="3259"/>
                    <a:pt x="3753" y="3512"/>
                  </a:cubicBezTo>
                  <a:lnTo>
                    <a:pt x="3753" y="3512"/>
                  </a:lnTo>
                  <a:cubicBezTo>
                    <a:pt x="3753" y="3512"/>
                    <a:pt x="3753" y="3511"/>
                    <a:pt x="3754" y="3511"/>
                  </a:cubicBezTo>
                  <a:lnTo>
                    <a:pt x="3754" y="3511"/>
                  </a:lnTo>
                  <a:cubicBezTo>
                    <a:pt x="3751" y="3515"/>
                    <a:pt x="3748" y="3520"/>
                    <a:pt x="3745" y="3525"/>
                  </a:cubicBezTo>
                  <a:lnTo>
                    <a:pt x="3745" y="3525"/>
                  </a:lnTo>
                  <a:cubicBezTo>
                    <a:pt x="3746" y="3524"/>
                    <a:pt x="3746" y="3524"/>
                    <a:pt x="3746" y="3523"/>
                  </a:cubicBezTo>
                  <a:lnTo>
                    <a:pt x="3746" y="3523"/>
                  </a:lnTo>
                  <a:cubicBezTo>
                    <a:pt x="3744" y="3527"/>
                    <a:pt x="3742" y="3530"/>
                    <a:pt x="3740" y="3534"/>
                  </a:cubicBezTo>
                  <a:lnTo>
                    <a:pt x="3740" y="3534"/>
                  </a:lnTo>
                  <a:cubicBezTo>
                    <a:pt x="3675" y="3641"/>
                    <a:pt x="3610" y="3748"/>
                    <a:pt x="3545" y="3855"/>
                  </a:cubicBezTo>
                  <a:lnTo>
                    <a:pt x="3548" y="3854"/>
                  </a:lnTo>
                  <a:lnTo>
                    <a:pt x="3548" y="3854"/>
                  </a:lnTo>
                  <a:cubicBezTo>
                    <a:pt x="3545" y="3855"/>
                    <a:pt x="3544" y="3858"/>
                    <a:pt x="3544" y="3861"/>
                  </a:cubicBezTo>
                  <a:cubicBezTo>
                    <a:pt x="3535" y="3877"/>
                    <a:pt x="3524" y="3893"/>
                    <a:pt x="3515" y="3908"/>
                  </a:cubicBezTo>
                  <a:cubicBezTo>
                    <a:pt x="3521" y="3901"/>
                    <a:pt x="3524" y="3893"/>
                    <a:pt x="3530" y="3885"/>
                  </a:cubicBezTo>
                  <a:lnTo>
                    <a:pt x="3530" y="3885"/>
                  </a:lnTo>
                  <a:cubicBezTo>
                    <a:pt x="3402" y="4098"/>
                    <a:pt x="3273" y="4308"/>
                    <a:pt x="3138" y="4510"/>
                  </a:cubicBezTo>
                  <a:cubicBezTo>
                    <a:pt x="2981" y="4746"/>
                    <a:pt x="2816" y="4970"/>
                    <a:pt x="2654" y="5200"/>
                  </a:cubicBezTo>
                  <a:cubicBezTo>
                    <a:pt x="2345" y="5642"/>
                    <a:pt x="2000" y="6059"/>
                    <a:pt x="1618" y="6435"/>
                  </a:cubicBezTo>
                  <a:cubicBezTo>
                    <a:pt x="1431" y="6609"/>
                    <a:pt x="1234" y="6772"/>
                    <a:pt x="1029" y="6928"/>
                  </a:cubicBezTo>
                  <a:cubicBezTo>
                    <a:pt x="776" y="7116"/>
                    <a:pt x="505" y="7281"/>
                    <a:pt x="238" y="7445"/>
                  </a:cubicBezTo>
                  <a:cubicBezTo>
                    <a:pt x="159" y="7503"/>
                    <a:pt x="100" y="7577"/>
                    <a:pt x="60" y="7667"/>
                  </a:cubicBezTo>
                  <a:cubicBezTo>
                    <a:pt x="4" y="7796"/>
                    <a:pt x="1" y="7943"/>
                    <a:pt x="51" y="8074"/>
                  </a:cubicBezTo>
                  <a:cubicBezTo>
                    <a:pt x="130" y="8282"/>
                    <a:pt x="346" y="8427"/>
                    <a:pt x="566" y="8427"/>
                  </a:cubicBezTo>
                  <a:cubicBezTo>
                    <a:pt x="629" y="8427"/>
                    <a:pt x="693" y="8415"/>
                    <a:pt x="753" y="8390"/>
                  </a:cubicBezTo>
                  <a:cubicBezTo>
                    <a:pt x="1454" y="8091"/>
                    <a:pt x="2056" y="7614"/>
                    <a:pt x="2575" y="7060"/>
                  </a:cubicBezTo>
                  <a:cubicBezTo>
                    <a:pt x="2800" y="6820"/>
                    <a:pt x="2997" y="6551"/>
                    <a:pt x="3178" y="6277"/>
                  </a:cubicBezTo>
                  <a:cubicBezTo>
                    <a:pt x="3369" y="5987"/>
                    <a:pt x="3543" y="5685"/>
                    <a:pt x="3692" y="5369"/>
                  </a:cubicBezTo>
                  <a:cubicBezTo>
                    <a:pt x="3971" y="4777"/>
                    <a:pt x="4202" y="4166"/>
                    <a:pt x="4455" y="3564"/>
                  </a:cubicBezTo>
                  <a:cubicBezTo>
                    <a:pt x="4706" y="2965"/>
                    <a:pt x="4979" y="2372"/>
                    <a:pt x="5311" y="1811"/>
                  </a:cubicBezTo>
                  <a:lnTo>
                    <a:pt x="5311" y="1811"/>
                  </a:lnTo>
                  <a:cubicBezTo>
                    <a:pt x="5302" y="1829"/>
                    <a:pt x="5293" y="1843"/>
                    <a:pt x="5285" y="1857"/>
                  </a:cubicBezTo>
                  <a:cubicBezTo>
                    <a:pt x="5566" y="1398"/>
                    <a:pt x="5895" y="967"/>
                    <a:pt x="6279" y="588"/>
                  </a:cubicBezTo>
                  <a:cubicBezTo>
                    <a:pt x="6414" y="460"/>
                    <a:pt x="6553" y="344"/>
                    <a:pt x="6701" y="234"/>
                  </a:cubicBezTo>
                  <a:cubicBezTo>
                    <a:pt x="6802" y="157"/>
                    <a:pt x="6738" y="20"/>
                    <a:pt x="6644" y="2"/>
                  </a:cubicBezTo>
                  <a:cubicBezTo>
                    <a:pt x="6637" y="1"/>
                    <a:pt x="6630" y="0"/>
                    <a:pt x="6623" y="0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6" name="Google Shape;6766;p16"/>
            <p:cNvSpPr/>
            <p:nvPr/>
          </p:nvSpPr>
          <p:spPr>
            <a:xfrm>
              <a:off x="4691125" y="5776700"/>
              <a:ext cx="86650" cy="69750"/>
            </a:xfrm>
            <a:custGeom>
              <a:avLst/>
              <a:gdLst/>
              <a:ahLst/>
              <a:cxnLst/>
              <a:rect l="l" t="t" r="r" b="b"/>
              <a:pathLst>
                <a:path w="3466" h="2790" extrusionOk="0">
                  <a:moveTo>
                    <a:pt x="3230" y="0"/>
                  </a:moveTo>
                  <a:cubicBezTo>
                    <a:pt x="3162" y="0"/>
                    <a:pt x="3093" y="28"/>
                    <a:pt x="3053" y="87"/>
                  </a:cubicBezTo>
                  <a:cubicBezTo>
                    <a:pt x="2902" y="311"/>
                    <a:pt x="2725" y="507"/>
                    <a:pt x="2534" y="695"/>
                  </a:cubicBezTo>
                  <a:cubicBezTo>
                    <a:pt x="2119" y="1083"/>
                    <a:pt x="1651" y="1390"/>
                    <a:pt x="1157" y="1664"/>
                  </a:cubicBezTo>
                  <a:cubicBezTo>
                    <a:pt x="852" y="1828"/>
                    <a:pt x="539" y="1979"/>
                    <a:pt x="229" y="2131"/>
                  </a:cubicBezTo>
                  <a:cubicBezTo>
                    <a:pt x="143" y="2173"/>
                    <a:pt x="77" y="2225"/>
                    <a:pt x="39" y="2315"/>
                  </a:cubicBezTo>
                  <a:cubicBezTo>
                    <a:pt x="4" y="2394"/>
                    <a:pt x="1" y="2484"/>
                    <a:pt x="32" y="2568"/>
                  </a:cubicBezTo>
                  <a:cubicBezTo>
                    <a:pt x="64" y="2654"/>
                    <a:pt x="130" y="2723"/>
                    <a:pt x="213" y="2760"/>
                  </a:cubicBezTo>
                  <a:cubicBezTo>
                    <a:pt x="255" y="2778"/>
                    <a:pt x="307" y="2790"/>
                    <a:pt x="358" y="2790"/>
                  </a:cubicBezTo>
                  <a:cubicBezTo>
                    <a:pt x="398" y="2790"/>
                    <a:pt x="436" y="2783"/>
                    <a:pt x="467" y="2766"/>
                  </a:cubicBezTo>
                  <a:cubicBezTo>
                    <a:pt x="1026" y="2469"/>
                    <a:pt x="1573" y="2151"/>
                    <a:pt x="2082" y="1778"/>
                  </a:cubicBezTo>
                  <a:cubicBezTo>
                    <a:pt x="2332" y="1593"/>
                    <a:pt x="2564" y="1389"/>
                    <a:pt x="2784" y="1169"/>
                  </a:cubicBezTo>
                  <a:cubicBezTo>
                    <a:pt x="3028" y="930"/>
                    <a:pt x="3228" y="656"/>
                    <a:pt x="3409" y="369"/>
                  </a:cubicBezTo>
                  <a:cubicBezTo>
                    <a:pt x="3441" y="317"/>
                    <a:pt x="3465" y="267"/>
                    <a:pt x="3458" y="204"/>
                  </a:cubicBezTo>
                  <a:cubicBezTo>
                    <a:pt x="3452" y="145"/>
                    <a:pt x="3419" y="87"/>
                    <a:pt x="3372" y="49"/>
                  </a:cubicBezTo>
                  <a:cubicBezTo>
                    <a:pt x="3343" y="26"/>
                    <a:pt x="3308" y="11"/>
                    <a:pt x="3273" y="4"/>
                  </a:cubicBezTo>
                  <a:cubicBezTo>
                    <a:pt x="3259" y="1"/>
                    <a:pt x="3244" y="0"/>
                    <a:pt x="3230" y="0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7" name="Google Shape;6767;p16"/>
            <p:cNvSpPr/>
            <p:nvPr/>
          </p:nvSpPr>
          <p:spPr>
            <a:xfrm>
              <a:off x="4671450" y="5743875"/>
              <a:ext cx="307275" cy="111650"/>
            </a:xfrm>
            <a:custGeom>
              <a:avLst/>
              <a:gdLst/>
              <a:ahLst/>
              <a:cxnLst/>
              <a:rect l="l" t="t" r="r" b="b"/>
              <a:pathLst>
                <a:path w="12291" h="4466" extrusionOk="0">
                  <a:moveTo>
                    <a:pt x="11993" y="1"/>
                  </a:moveTo>
                  <a:cubicBezTo>
                    <a:pt x="11935" y="1"/>
                    <a:pt x="11878" y="18"/>
                    <a:pt x="11830" y="53"/>
                  </a:cubicBezTo>
                  <a:cubicBezTo>
                    <a:pt x="11400" y="368"/>
                    <a:pt x="10948" y="649"/>
                    <a:pt x="10483" y="903"/>
                  </a:cubicBezTo>
                  <a:cubicBezTo>
                    <a:pt x="10491" y="899"/>
                    <a:pt x="10500" y="895"/>
                    <a:pt x="10508" y="891"/>
                  </a:cubicBezTo>
                  <a:lnTo>
                    <a:pt x="10508" y="891"/>
                  </a:lnTo>
                  <a:cubicBezTo>
                    <a:pt x="9315" y="1528"/>
                    <a:pt x="8040" y="1976"/>
                    <a:pt x="6727" y="2295"/>
                  </a:cubicBezTo>
                  <a:cubicBezTo>
                    <a:pt x="6241" y="2407"/>
                    <a:pt x="5749" y="2496"/>
                    <a:pt x="5257" y="2581"/>
                  </a:cubicBezTo>
                  <a:cubicBezTo>
                    <a:pt x="4742" y="2670"/>
                    <a:pt x="4225" y="2749"/>
                    <a:pt x="3703" y="2816"/>
                  </a:cubicBezTo>
                  <a:cubicBezTo>
                    <a:pt x="3185" y="2883"/>
                    <a:pt x="2662" y="2936"/>
                    <a:pt x="2141" y="2996"/>
                  </a:cubicBezTo>
                  <a:cubicBezTo>
                    <a:pt x="1624" y="3053"/>
                    <a:pt x="1095" y="3097"/>
                    <a:pt x="584" y="3199"/>
                  </a:cubicBezTo>
                  <a:cubicBezTo>
                    <a:pt x="410" y="3233"/>
                    <a:pt x="263" y="3292"/>
                    <a:pt x="151" y="3436"/>
                  </a:cubicBezTo>
                  <a:cubicBezTo>
                    <a:pt x="48" y="3565"/>
                    <a:pt x="1" y="3734"/>
                    <a:pt x="16" y="3897"/>
                  </a:cubicBezTo>
                  <a:cubicBezTo>
                    <a:pt x="29" y="4019"/>
                    <a:pt x="74" y="4126"/>
                    <a:pt x="141" y="4213"/>
                  </a:cubicBezTo>
                  <a:cubicBezTo>
                    <a:pt x="268" y="4292"/>
                    <a:pt x="396" y="4371"/>
                    <a:pt x="522" y="4448"/>
                  </a:cubicBezTo>
                  <a:cubicBezTo>
                    <a:pt x="571" y="4459"/>
                    <a:pt x="622" y="4465"/>
                    <a:pt x="673" y="4465"/>
                  </a:cubicBezTo>
                  <a:cubicBezTo>
                    <a:pt x="687" y="4465"/>
                    <a:pt x="701" y="4465"/>
                    <a:pt x="716" y="4464"/>
                  </a:cubicBezTo>
                  <a:cubicBezTo>
                    <a:pt x="1210" y="4435"/>
                    <a:pt x="1704" y="4348"/>
                    <a:pt x="2192" y="4264"/>
                  </a:cubicBezTo>
                  <a:cubicBezTo>
                    <a:pt x="2686" y="4181"/>
                    <a:pt x="3176" y="4089"/>
                    <a:pt x="3666" y="3983"/>
                  </a:cubicBezTo>
                  <a:cubicBezTo>
                    <a:pt x="4173" y="3872"/>
                    <a:pt x="4680" y="3762"/>
                    <a:pt x="5186" y="3638"/>
                  </a:cubicBezTo>
                  <a:cubicBezTo>
                    <a:pt x="5691" y="3515"/>
                    <a:pt x="6191" y="3367"/>
                    <a:pt x="6687" y="3210"/>
                  </a:cubicBezTo>
                  <a:cubicBezTo>
                    <a:pt x="7656" y="2904"/>
                    <a:pt x="8605" y="2544"/>
                    <a:pt x="9520" y="2097"/>
                  </a:cubicBezTo>
                  <a:cubicBezTo>
                    <a:pt x="10447" y="1646"/>
                    <a:pt x="11323" y="1106"/>
                    <a:pt x="12146" y="483"/>
                  </a:cubicBezTo>
                  <a:cubicBezTo>
                    <a:pt x="12262" y="395"/>
                    <a:pt x="12291" y="227"/>
                    <a:pt x="12203" y="109"/>
                  </a:cubicBezTo>
                  <a:cubicBezTo>
                    <a:pt x="12163" y="53"/>
                    <a:pt x="12103" y="17"/>
                    <a:pt x="12038" y="4"/>
                  </a:cubicBezTo>
                  <a:cubicBezTo>
                    <a:pt x="12023" y="2"/>
                    <a:pt x="12008" y="1"/>
                    <a:pt x="11993" y="1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8" name="Google Shape;6768;p16"/>
            <p:cNvSpPr/>
            <p:nvPr/>
          </p:nvSpPr>
          <p:spPr>
            <a:xfrm>
              <a:off x="4673100" y="5748550"/>
              <a:ext cx="203075" cy="99950"/>
            </a:xfrm>
            <a:custGeom>
              <a:avLst/>
              <a:gdLst/>
              <a:ahLst/>
              <a:cxnLst/>
              <a:rect l="l" t="t" r="r" b="b"/>
              <a:pathLst>
                <a:path w="8123" h="3998" extrusionOk="0">
                  <a:moveTo>
                    <a:pt x="1794" y="2917"/>
                  </a:moveTo>
                  <a:cubicBezTo>
                    <a:pt x="1788" y="2918"/>
                    <a:pt x="1781" y="2920"/>
                    <a:pt x="1776" y="2921"/>
                  </a:cubicBezTo>
                  <a:lnTo>
                    <a:pt x="1776" y="2921"/>
                  </a:lnTo>
                  <a:lnTo>
                    <a:pt x="1790" y="2918"/>
                  </a:lnTo>
                  <a:lnTo>
                    <a:pt x="1790" y="2918"/>
                  </a:lnTo>
                  <a:cubicBezTo>
                    <a:pt x="1791" y="2918"/>
                    <a:pt x="1793" y="2918"/>
                    <a:pt x="1794" y="2917"/>
                  </a:cubicBezTo>
                  <a:close/>
                  <a:moveTo>
                    <a:pt x="1769" y="2922"/>
                  </a:moveTo>
                  <a:cubicBezTo>
                    <a:pt x="1764" y="2923"/>
                    <a:pt x="1759" y="2924"/>
                    <a:pt x="1754" y="2926"/>
                  </a:cubicBezTo>
                  <a:lnTo>
                    <a:pt x="1754" y="2926"/>
                  </a:lnTo>
                  <a:cubicBezTo>
                    <a:pt x="1759" y="2925"/>
                    <a:pt x="1764" y="2924"/>
                    <a:pt x="1769" y="2922"/>
                  </a:cubicBezTo>
                  <a:close/>
                  <a:moveTo>
                    <a:pt x="7898" y="0"/>
                  </a:moveTo>
                  <a:cubicBezTo>
                    <a:pt x="7852" y="0"/>
                    <a:pt x="7806" y="13"/>
                    <a:pt x="7767" y="40"/>
                  </a:cubicBezTo>
                  <a:cubicBezTo>
                    <a:pt x="7087" y="525"/>
                    <a:pt x="6371" y="962"/>
                    <a:pt x="5640" y="1366"/>
                  </a:cubicBezTo>
                  <a:cubicBezTo>
                    <a:pt x="5641" y="1364"/>
                    <a:pt x="5642" y="1364"/>
                    <a:pt x="5645" y="1361"/>
                  </a:cubicBezTo>
                  <a:lnTo>
                    <a:pt x="5645" y="1361"/>
                  </a:lnTo>
                  <a:cubicBezTo>
                    <a:pt x="4426" y="2024"/>
                    <a:pt x="3141" y="2583"/>
                    <a:pt x="1794" y="2917"/>
                  </a:cubicBezTo>
                  <a:lnTo>
                    <a:pt x="1794" y="2917"/>
                  </a:lnTo>
                  <a:cubicBezTo>
                    <a:pt x="1795" y="2917"/>
                    <a:pt x="1796" y="2917"/>
                    <a:pt x="1797" y="2917"/>
                  </a:cubicBezTo>
                  <a:lnTo>
                    <a:pt x="1797" y="2917"/>
                  </a:lnTo>
                  <a:lnTo>
                    <a:pt x="1790" y="2918"/>
                  </a:lnTo>
                  <a:lnTo>
                    <a:pt x="1790" y="2918"/>
                  </a:lnTo>
                  <a:cubicBezTo>
                    <a:pt x="1784" y="2920"/>
                    <a:pt x="1779" y="2921"/>
                    <a:pt x="1773" y="2922"/>
                  </a:cubicBezTo>
                  <a:cubicBezTo>
                    <a:pt x="1774" y="2922"/>
                    <a:pt x="1775" y="2922"/>
                    <a:pt x="1776" y="2921"/>
                  </a:cubicBezTo>
                  <a:lnTo>
                    <a:pt x="1776" y="2921"/>
                  </a:lnTo>
                  <a:lnTo>
                    <a:pt x="1770" y="2922"/>
                  </a:lnTo>
                  <a:cubicBezTo>
                    <a:pt x="1762" y="2924"/>
                    <a:pt x="1750" y="2927"/>
                    <a:pt x="1741" y="2930"/>
                  </a:cubicBezTo>
                  <a:cubicBezTo>
                    <a:pt x="1746" y="2928"/>
                    <a:pt x="1750" y="2927"/>
                    <a:pt x="1754" y="2926"/>
                  </a:cubicBezTo>
                  <a:lnTo>
                    <a:pt x="1754" y="2926"/>
                  </a:lnTo>
                  <a:cubicBezTo>
                    <a:pt x="1310" y="3026"/>
                    <a:pt x="859" y="3093"/>
                    <a:pt x="406" y="3142"/>
                  </a:cubicBezTo>
                  <a:cubicBezTo>
                    <a:pt x="174" y="3168"/>
                    <a:pt x="1" y="3379"/>
                    <a:pt x="24" y="3613"/>
                  </a:cubicBezTo>
                  <a:cubicBezTo>
                    <a:pt x="45" y="3829"/>
                    <a:pt x="235" y="3998"/>
                    <a:pt x="448" y="3998"/>
                  </a:cubicBezTo>
                  <a:cubicBezTo>
                    <a:pt x="463" y="3998"/>
                    <a:pt x="478" y="3997"/>
                    <a:pt x="493" y="3995"/>
                  </a:cubicBezTo>
                  <a:cubicBezTo>
                    <a:pt x="1157" y="3924"/>
                    <a:pt x="1810" y="3744"/>
                    <a:pt x="2442" y="3530"/>
                  </a:cubicBezTo>
                  <a:cubicBezTo>
                    <a:pt x="3129" y="3297"/>
                    <a:pt x="3792" y="2999"/>
                    <a:pt x="4436" y="2667"/>
                  </a:cubicBezTo>
                  <a:cubicBezTo>
                    <a:pt x="5085" y="2334"/>
                    <a:pt x="5713" y="1963"/>
                    <a:pt x="6323" y="1567"/>
                  </a:cubicBezTo>
                  <a:cubicBezTo>
                    <a:pt x="6904" y="1193"/>
                    <a:pt x="7461" y="785"/>
                    <a:pt x="8011" y="373"/>
                  </a:cubicBezTo>
                  <a:cubicBezTo>
                    <a:pt x="8101" y="304"/>
                    <a:pt x="8123" y="175"/>
                    <a:pt x="8057" y="82"/>
                  </a:cubicBezTo>
                  <a:cubicBezTo>
                    <a:pt x="8024" y="38"/>
                    <a:pt x="7978" y="11"/>
                    <a:pt x="7929" y="3"/>
                  </a:cubicBezTo>
                  <a:cubicBezTo>
                    <a:pt x="7919" y="1"/>
                    <a:pt x="7908" y="0"/>
                    <a:pt x="7898" y="0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9" name="Google Shape;6769;p16"/>
            <p:cNvSpPr/>
            <p:nvPr/>
          </p:nvSpPr>
          <p:spPr>
            <a:xfrm>
              <a:off x="4677275" y="5802625"/>
              <a:ext cx="401025" cy="70125"/>
            </a:xfrm>
            <a:custGeom>
              <a:avLst/>
              <a:gdLst/>
              <a:ahLst/>
              <a:cxnLst/>
              <a:rect l="l" t="t" r="r" b="b"/>
              <a:pathLst>
                <a:path w="16041" h="2805" extrusionOk="0">
                  <a:moveTo>
                    <a:pt x="12180" y="1318"/>
                  </a:moveTo>
                  <a:cubicBezTo>
                    <a:pt x="12177" y="1319"/>
                    <a:pt x="12173" y="1320"/>
                    <a:pt x="12170" y="1321"/>
                  </a:cubicBezTo>
                  <a:lnTo>
                    <a:pt x="12170" y="1321"/>
                  </a:lnTo>
                  <a:cubicBezTo>
                    <a:pt x="12173" y="1320"/>
                    <a:pt x="12177" y="1319"/>
                    <a:pt x="12180" y="1318"/>
                  </a:cubicBezTo>
                  <a:close/>
                  <a:moveTo>
                    <a:pt x="6254" y="1841"/>
                  </a:moveTo>
                  <a:cubicBezTo>
                    <a:pt x="6272" y="1841"/>
                    <a:pt x="6290" y="1842"/>
                    <a:pt x="6308" y="1842"/>
                  </a:cubicBezTo>
                  <a:lnTo>
                    <a:pt x="6308" y="1842"/>
                  </a:lnTo>
                  <a:cubicBezTo>
                    <a:pt x="6290" y="1842"/>
                    <a:pt x="6272" y="1841"/>
                    <a:pt x="6254" y="1841"/>
                  </a:cubicBezTo>
                  <a:close/>
                  <a:moveTo>
                    <a:pt x="15810" y="0"/>
                  </a:moveTo>
                  <a:cubicBezTo>
                    <a:pt x="15788" y="0"/>
                    <a:pt x="15767" y="5"/>
                    <a:pt x="15748" y="15"/>
                  </a:cubicBezTo>
                  <a:cubicBezTo>
                    <a:pt x="15196" y="309"/>
                    <a:pt x="14613" y="551"/>
                    <a:pt x="14027" y="768"/>
                  </a:cubicBezTo>
                  <a:cubicBezTo>
                    <a:pt x="13417" y="994"/>
                    <a:pt x="12790" y="1172"/>
                    <a:pt x="12159" y="1324"/>
                  </a:cubicBezTo>
                  <a:lnTo>
                    <a:pt x="12159" y="1324"/>
                  </a:lnTo>
                  <a:cubicBezTo>
                    <a:pt x="12162" y="1323"/>
                    <a:pt x="12166" y="1322"/>
                    <a:pt x="12170" y="1321"/>
                  </a:cubicBezTo>
                  <a:lnTo>
                    <a:pt x="12170" y="1321"/>
                  </a:lnTo>
                  <a:cubicBezTo>
                    <a:pt x="11229" y="1539"/>
                    <a:pt x="10262" y="1683"/>
                    <a:pt x="9300" y="1768"/>
                  </a:cubicBezTo>
                  <a:cubicBezTo>
                    <a:pt x="8590" y="1829"/>
                    <a:pt x="7875" y="1852"/>
                    <a:pt x="7161" y="1852"/>
                  </a:cubicBezTo>
                  <a:cubicBezTo>
                    <a:pt x="6885" y="1852"/>
                    <a:pt x="6611" y="1849"/>
                    <a:pt x="6336" y="1843"/>
                  </a:cubicBezTo>
                  <a:lnTo>
                    <a:pt x="6336" y="1843"/>
                  </a:lnTo>
                  <a:cubicBezTo>
                    <a:pt x="5374" y="1816"/>
                    <a:pt x="4412" y="1749"/>
                    <a:pt x="3456" y="1646"/>
                  </a:cubicBezTo>
                  <a:cubicBezTo>
                    <a:pt x="2515" y="1545"/>
                    <a:pt x="1586" y="1393"/>
                    <a:pt x="655" y="1222"/>
                  </a:cubicBezTo>
                  <a:cubicBezTo>
                    <a:pt x="625" y="1216"/>
                    <a:pt x="594" y="1213"/>
                    <a:pt x="564" y="1213"/>
                  </a:cubicBezTo>
                  <a:cubicBezTo>
                    <a:pt x="299" y="1213"/>
                    <a:pt x="57" y="1425"/>
                    <a:pt x="15" y="1690"/>
                  </a:cubicBezTo>
                  <a:cubicBezTo>
                    <a:pt x="0" y="1779"/>
                    <a:pt x="9" y="1865"/>
                    <a:pt x="35" y="1942"/>
                  </a:cubicBezTo>
                  <a:cubicBezTo>
                    <a:pt x="272" y="2090"/>
                    <a:pt x="509" y="2235"/>
                    <a:pt x="747" y="2380"/>
                  </a:cubicBezTo>
                  <a:cubicBezTo>
                    <a:pt x="1889" y="2585"/>
                    <a:pt x="3051" y="2707"/>
                    <a:pt x="4209" y="2770"/>
                  </a:cubicBezTo>
                  <a:cubicBezTo>
                    <a:pt x="4654" y="2793"/>
                    <a:pt x="5098" y="2805"/>
                    <a:pt x="5543" y="2805"/>
                  </a:cubicBezTo>
                  <a:cubicBezTo>
                    <a:pt x="6411" y="2805"/>
                    <a:pt x="7277" y="2761"/>
                    <a:pt x="8141" y="2673"/>
                  </a:cubicBezTo>
                  <a:cubicBezTo>
                    <a:pt x="9430" y="2542"/>
                    <a:pt x="10709" y="2305"/>
                    <a:pt x="11957" y="1962"/>
                  </a:cubicBezTo>
                  <a:cubicBezTo>
                    <a:pt x="13177" y="1630"/>
                    <a:pt x="14375" y="1185"/>
                    <a:pt x="15491" y="590"/>
                  </a:cubicBezTo>
                  <a:cubicBezTo>
                    <a:pt x="15624" y="518"/>
                    <a:pt x="15755" y="448"/>
                    <a:pt x="15887" y="376"/>
                  </a:cubicBezTo>
                  <a:cubicBezTo>
                    <a:pt x="15981" y="329"/>
                    <a:pt x="16041" y="237"/>
                    <a:pt x="15999" y="129"/>
                  </a:cubicBezTo>
                  <a:cubicBezTo>
                    <a:pt x="15979" y="72"/>
                    <a:pt x="15914" y="17"/>
                    <a:pt x="15850" y="5"/>
                  </a:cubicBezTo>
                  <a:cubicBezTo>
                    <a:pt x="15836" y="2"/>
                    <a:pt x="15823" y="0"/>
                    <a:pt x="15810" y="0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0" name="Google Shape;6770;p16"/>
            <p:cNvSpPr/>
            <p:nvPr/>
          </p:nvSpPr>
          <p:spPr>
            <a:xfrm>
              <a:off x="4981725" y="5835450"/>
              <a:ext cx="450" cy="100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" y="4"/>
                  </a:moveTo>
                  <a:cubicBezTo>
                    <a:pt x="6" y="4"/>
                    <a:pt x="14" y="1"/>
                    <a:pt x="18" y="1"/>
                  </a:cubicBezTo>
                  <a:cubicBezTo>
                    <a:pt x="14" y="1"/>
                    <a:pt x="6" y="4"/>
                    <a:pt x="1" y="4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1" name="Google Shape;6771;p16"/>
            <p:cNvSpPr/>
            <p:nvPr/>
          </p:nvSpPr>
          <p:spPr>
            <a:xfrm>
              <a:off x="4720000" y="5852900"/>
              <a:ext cx="284100" cy="37650"/>
            </a:xfrm>
            <a:custGeom>
              <a:avLst/>
              <a:gdLst/>
              <a:ahLst/>
              <a:cxnLst/>
              <a:rect l="l" t="t" r="r" b="b"/>
              <a:pathLst>
                <a:path w="11364" h="1506" extrusionOk="0">
                  <a:moveTo>
                    <a:pt x="6304" y="814"/>
                  </a:moveTo>
                  <a:cubicBezTo>
                    <a:pt x="6320" y="814"/>
                    <a:pt x="6335" y="815"/>
                    <a:pt x="6352" y="815"/>
                  </a:cubicBezTo>
                  <a:cubicBezTo>
                    <a:pt x="6336" y="815"/>
                    <a:pt x="6320" y="814"/>
                    <a:pt x="6304" y="814"/>
                  </a:cubicBezTo>
                  <a:close/>
                  <a:moveTo>
                    <a:pt x="423" y="1"/>
                  </a:moveTo>
                  <a:cubicBezTo>
                    <a:pt x="305" y="1"/>
                    <a:pt x="180" y="86"/>
                    <a:pt x="110" y="173"/>
                  </a:cubicBezTo>
                  <a:cubicBezTo>
                    <a:pt x="36" y="267"/>
                    <a:pt x="0" y="387"/>
                    <a:pt x="11" y="505"/>
                  </a:cubicBezTo>
                  <a:cubicBezTo>
                    <a:pt x="26" y="630"/>
                    <a:pt x="87" y="741"/>
                    <a:pt x="186" y="818"/>
                  </a:cubicBezTo>
                  <a:cubicBezTo>
                    <a:pt x="217" y="838"/>
                    <a:pt x="253" y="860"/>
                    <a:pt x="286" y="879"/>
                  </a:cubicBezTo>
                  <a:cubicBezTo>
                    <a:pt x="345" y="905"/>
                    <a:pt x="406" y="917"/>
                    <a:pt x="469" y="917"/>
                  </a:cubicBezTo>
                  <a:cubicBezTo>
                    <a:pt x="484" y="917"/>
                    <a:pt x="500" y="916"/>
                    <a:pt x="516" y="914"/>
                  </a:cubicBezTo>
                  <a:lnTo>
                    <a:pt x="582" y="914"/>
                  </a:lnTo>
                  <a:cubicBezTo>
                    <a:pt x="1471" y="947"/>
                    <a:pt x="2347" y="1082"/>
                    <a:pt x="3225" y="1223"/>
                  </a:cubicBezTo>
                  <a:cubicBezTo>
                    <a:pt x="3673" y="1295"/>
                    <a:pt x="4123" y="1365"/>
                    <a:pt x="4575" y="1419"/>
                  </a:cubicBezTo>
                  <a:cubicBezTo>
                    <a:pt x="5035" y="1473"/>
                    <a:pt x="5496" y="1502"/>
                    <a:pt x="5957" y="1505"/>
                  </a:cubicBezTo>
                  <a:cubicBezTo>
                    <a:pt x="5982" y="1505"/>
                    <a:pt x="6007" y="1505"/>
                    <a:pt x="6032" y="1505"/>
                  </a:cubicBezTo>
                  <a:cubicBezTo>
                    <a:pt x="6472" y="1505"/>
                    <a:pt x="6909" y="1458"/>
                    <a:pt x="7346" y="1401"/>
                  </a:cubicBezTo>
                  <a:cubicBezTo>
                    <a:pt x="7787" y="1344"/>
                    <a:pt x="8228" y="1271"/>
                    <a:pt x="8667" y="1195"/>
                  </a:cubicBezTo>
                  <a:cubicBezTo>
                    <a:pt x="9535" y="1049"/>
                    <a:pt x="10391" y="856"/>
                    <a:pt x="11224" y="577"/>
                  </a:cubicBezTo>
                  <a:cubicBezTo>
                    <a:pt x="11318" y="545"/>
                    <a:pt x="11363" y="432"/>
                    <a:pt x="11331" y="338"/>
                  </a:cubicBezTo>
                  <a:cubicBezTo>
                    <a:pt x="11306" y="275"/>
                    <a:pt x="11254" y="237"/>
                    <a:pt x="11195" y="225"/>
                  </a:cubicBezTo>
                  <a:cubicBezTo>
                    <a:pt x="11190" y="225"/>
                    <a:pt x="11184" y="225"/>
                    <a:pt x="11178" y="225"/>
                  </a:cubicBezTo>
                  <a:cubicBezTo>
                    <a:pt x="11153" y="225"/>
                    <a:pt x="11125" y="227"/>
                    <a:pt x="11097" y="237"/>
                  </a:cubicBezTo>
                  <a:cubicBezTo>
                    <a:pt x="10872" y="308"/>
                    <a:pt x="10645" y="372"/>
                    <a:pt x="10414" y="426"/>
                  </a:cubicBezTo>
                  <a:lnTo>
                    <a:pt x="10462" y="416"/>
                  </a:lnTo>
                  <a:lnTo>
                    <a:pt x="10462" y="416"/>
                  </a:lnTo>
                  <a:cubicBezTo>
                    <a:pt x="9797" y="570"/>
                    <a:pt x="9122" y="666"/>
                    <a:pt x="8440" y="725"/>
                  </a:cubicBezTo>
                  <a:cubicBezTo>
                    <a:pt x="8085" y="754"/>
                    <a:pt x="7728" y="764"/>
                    <a:pt x="7372" y="782"/>
                  </a:cubicBezTo>
                  <a:cubicBezTo>
                    <a:pt x="7053" y="796"/>
                    <a:pt x="6735" y="814"/>
                    <a:pt x="6415" y="814"/>
                  </a:cubicBezTo>
                  <a:cubicBezTo>
                    <a:pt x="6367" y="814"/>
                    <a:pt x="6318" y="813"/>
                    <a:pt x="6270" y="813"/>
                  </a:cubicBezTo>
                  <a:lnTo>
                    <a:pt x="6270" y="813"/>
                  </a:lnTo>
                  <a:cubicBezTo>
                    <a:pt x="5313" y="776"/>
                    <a:pt x="4379" y="591"/>
                    <a:pt x="3446" y="396"/>
                  </a:cubicBezTo>
                  <a:cubicBezTo>
                    <a:pt x="2972" y="295"/>
                    <a:pt x="2495" y="199"/>
                    <a:pt x="2014" y="123"/>
                  </a:cubicBezTo>
                  <a:cubicBezTo>
                    <a:pt x="1487" y="43"/>
                    <a:pt x="956" y="1"/>
                    <a:pt x="423" y="1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2" name="Google Shape;6772;p16"/>
            <p:cNvSpPr/>
            <p:nvPr/>
          </p:nvSpPr>
          <p:spPr>
            <a:xfrm>
              <a:off x="4621550" y="5806950"/>
              <a:ext cx="464950" cy="97975"/>
            </a:xfrm>
            <a:custGeom>
              <a:avLst/>
              <a:gdLst/>
              <a:ahLst/>
              <a:cxnLst/>
              <a:rect l="l" t="t" r="r" b="b"/>
              <a:pathLst>
                <a:path w="18598" h="3919" extrusionOk="0">
                  <a:moveTo>
                    <a:pt x="565" y="676"/>
                  </a:moveTo>
                  <a:cubicBezTo>
                    <a:pt x="565" y="677"/>
                    <a:pt x="566" y="677"/>
                    <a:pt x="567" y="677"/>
                  </a:cubicBezTo>
                  <a:lnTo>
                    <a:pt x="567" y="677"/>
                  </a:lnTo>
                  <a:cubicBezTo>
                    <a:pt x="566" y="676"/>
                    <a:pt x="565" y="676"/>
                    <a:pt x="565" y="676"/>
                  </a:cubicBezTo>
                  <a:close/>
                  <a:moveTo>
                    <a:pt x="14980" y="2580"/>
                  </a:moveTo>
                  <a:cubicBezTo>
                    <a:pt x="14963" y="2583"/>
                    <a:pt x="14946" y="2588"/>
                    <a:pt x="14928" y="2593"/>
                  </a:cubicBezTo>
                  <a:cubicBezTo>
                    <a:pt x="14945" y="2589"/>
                    <a:pt x="14962" y="2584"/>
                    <a:pt x="14980" y="2580"/>
                  </a:cubicBezTo>
                  <a:close/>
                  <a:moveTo>
                    <a:pt x="232" y="1"/>
                  </a:moveTo>
                  <a:cubicBezTo>
                    <a:pt x="168" y="1"/>
                    <a:pt x="105" y="28"/>
                    <a:pt x="60" y="84"/>
                  </a:cubicBezTo>
                  <a:cubicBezTo>
                    <a:pt x="10" y="144"/>
                    <a:pt x="0" y="235"/>
                    <a:pt x="29" y="308"/>
                  </a:cubicBezTo>
                  <a:cubicBezTo>
                    <a:pt x="206" y="431"/>
                    <a:pt x="388" y="555"/>
                    <a:pt x="567" y="677"/>
                  </a:cubicBezTo>
                  <a:cubicBezTo>
                    <a:pt x="567" y="677"/>
                    <a:pt x="567" y="677"/>
                    <a:pt x="567" y="677"/>
                  </a:cubicBezTo>
                  <a:lnTo>
                    <a:pt x="567" y="677"/>
                  </a:lnTo>
                  <a:cubicBezTo>
                    <a:pt x="571" y="679"/>
                    <a:pt x="574" y="682"/>
                    <a:pt x="578" y="684"/>
                  </a:cubicBezTo>
                  <a:lnTo>
                    <a:pt x="578" y="684"/>
                  </a:lnTo>
                  <a:lnTo>
                    <a:pt x="582" y="687"/>
                  </a:lnTo>
                  <a:lnTo>
                    <a:pt x="582" y="687"/>
                  </a:lnTo>
                  <a:cubicBezTo>
                    <a:pt x="582" y="687"/>
                    <a:pt x="582" y="687"/>
                    <a:pt x="582" y="687"/>
                  </a:cubicBezTo>
                  <a:lnTo>
                    <a:pt x="582" y="687"/>
                  </a:lnTo>
                  <a:cubicBezTo>
                    <a:pt x="583" y="688"/>
                    <a:pt x="583" y="688"/>
                    <a:pt x="584" y="689"/>
                  </a:cubicBezTo>
                  <a:lnTo>
                    <a:pt x="584" y="689"/>
                  </a:lnTo>
                  <a:lnTo>
                    <a:pt x="592" y="694"/>
                  </a:lnTo>
                  <a:cubicBezTo>
                    <a:pt x="591" y="694"/>
                    <a:pt x="591" y="693"/>
                    <a:pt x="590" y="693"/>
                  </a:cubicBezTo>
                  <a:lnTo>
                    <a:pt x="590" y="693"/>
                  </a:lnTo>
                  <a:cubicBezTo>
                    <a:pt x="1314" y="1180"/>
                    <a:pt x="2053" y="1645"/>
                    <a:pt x="2797" y="2099"/>
                  </a:cubicBezTo>
                  <a:cubicBezTo>
                    <a:pt x="3104" y="2255"/>
                    <a:pt x="3414" y="2403"/>
                    <a:pt x="3729" y="2541"/>
                  </a:cubicBezTo>
                  <a:cubicBezTo>
                    <a:pt x="4960" y="3087"/>
                    <a:pt x="6264" y="3471"/>
                    <a:pt x="7591" y="3699"/>
                  </a:cubicBezTo>
                  <a:cubicBezTo>
                    <a:pt x="8459" y="3848"/>
                    <a:pt x="9341" y="3918"/>
                    <a:pt x="10222" y="3918"/>
                  </a:cubicBezTo>
                  <a:cubicBezTo>
                    <a:pt x="10684" y="3918"/>
                    <a:pt x="11146" y="3899"/>
                    <a:pt x="11605" y="3861"/>
                  </a:cubicBezTo>
                  <a:cubicBezTo>
                    <a:pt x="12979" y="3749"/>
                    <a:pt x="14324" y="3449"/>
                    <a:pt x="15636" y="3035"/>
                  </a:cubicBezTo>
                  <a:cubicBezTo>
                    <a:pt x="16587" y="2734"/>
                    <a:pt x="17513" y="2355"/>
                    <a:pt x="18411" y="1924"/>
                  </a:cubicBezTo>
                  <a:cubicBezTo>
                    <a:pt x="18528" y="1868"/>
                    <a:pt x="18597" y="1743"/>
                    <a:pt x="18546" y="1613"/>
                  </a:cubicBezTo>
                  <a:cubicBezTo>
                    <a:pt x="18515" y="1536"/>
                    <a:pt x="18445" y="1481"/>
                    <a:pt x="18366" y="1466"/>
                  </a:cubicBezTo>
                  <a:cubicBezTo>
                    <a:pt x="18352" y="1462"/>
                    <a:pt x="18336" y="1460"/>
                    <a:pt x="18321" y="1460"/>
                  </a:cubicBezTo>
                  <a:cubicBezTo>
                    <a:pt x="18293" y="1460"/>
                    <a:pt x="18265" y="1466"/>
                    <a:pt x="18238" y="1478"/>
                  </a:cubicBezTo>
                  <a:cubicBezTo>
                    <a:pt x="17182" y="1922"/>
                    <a:pt x="16093" y="2296"/>
                    <a:pt x="14980" y="2580"/>
                  </a:cubicBezTo>
                  <a:lnTo>
                    <a:pt x="14980" y="2580"/>
                  </a:lnTo>
                  <a:cubicBezTo>
                    <a:pt x="14988" y="2578"/>
                    <a:pt x="14996" y="2577"/>
                    <a:pt x="15005" y="2576"/>
                  </a:cubicBezTo>
                  <a:lnTo>
                    <a:pt x="15005" y="2576"/>
                  </a:lnTo>
                  <a:cubicBezTo>
                    <a:pt x="13337" y="2991"/>
                    <a:pt x="11626" y="3224"/>
                    <a:pt x="9907" y="3224"/>
                  </a:cubicBezTo>
                  <a:cubicBezTo>
                    <a:pt x="9855" y="3224"/>
                    <a:pt x="9804" y="3224"/>
                    <a:pt x="9753" y="3224"/>
                  </a:cubicBezTo>
                  <a:lnTo>
                    <a:pt x="9843" y="3224"/>
                  </a:lnTo>
                  <a:cubicBezTo>
                    <a:pt x="8394" y="3205"/>
                    <a:pt x="6947" y="3017"/>
                    <a:pt x="5549" y="2632"/>
                  </a:cubicBezTo>
                  <a:lnTo>
                    <a:pt x="5549" y="2632"/>
                  </a:lnTo>
                  <a:cubicBezTo>
                    <a:pt x="5551" y="2632"/>
                    <a:pt x="5553" y="2633"/>
                    <a:pt x="5554" y="2633"/>
                  </a:cubicBezTo>
                  <a:cubicBezTo>
                    <a:pt x="5549" y="2632"/>
                    <a:pt x="5544" y="2630"/>
                    <a:pt x="5538" y="2629"/>
                  </a:cubicBezTo>
                  <a:lnTo>
                    <a:pt x="5538" y="2629"/>
                  </a:lnTo>
                  <a:cubicBezTo>
                    <a:pt x="5542" y="2630"/>
                    <a:pt x="5545" y="2631"/>
                    <a:pt x="5549" y="2632"/>
                  </a:cubicBezTo>
                  <a:lnTo>
                    <a:pt x="5549" y="2632"/>
                  </a:lnTo>
                  <a:cubicBezTo>
                    <a:pt x="5542" y="2630"/>
                    <a:pt x="5536" y="2628"/>
                    <a:pt x="5529" y="2626"/>
                  </a:cubicBezTo>
                  <a:lnTo>
                    <a:pt x="5529" y="2626"/>
                  </a:lnTo>
                  <a:cubicBezTo>
                    <a:pt x="5532" y="2627"/>
                    <a:pt x="5535" y="2628"/>
                    <a:pt x="5538" y="2629"/>
                  </a:cubicBezTo>
                  <a:lnTo>
                    <a:pt x="5538" y="2629"/>
                  </a:lnTo>
                  <a:cubicBezTo>
                    <a:pt x="5532" y="2627"/>
                    <a:pt x="5527" y="2625"/>
                    <a:pt x="5521" y="2624"/>
                  </a:cubicBezTo>
                  <a:lnTo>
                    <a:pt x="5521" y="2624"/>
                  </a:lnTo>
                  <a:cubicBezTo>
                    <a:pt x="5524" y="2625"/>
                    <a:pt x="5526" y="2625"/>
                    <a:pt x="5529" y="2626"/>
                  </a:cubicBezTo>
                  <a:lnTo>
                    <a:pt x="5529" y="2626"/>
                  </a:lnTo>
                  <a:cubicBezTo>
                    <a:pt x="4883" y="2441"/>
                    <a:pt x="4248" y="2213"/>
                    <a:pt x="3630" y="1951"/>
                  </a:cubicBezTo>
                  <a:cubicBezTo>
                    <a:pt x="2976" y="1671"/>
                    <a:pt x="2348" y="1336"/>
                    <a:pt x="1739" y="971"/>
                  </a:cubicBezTo>
                  <a:lnTo>
                    <a:pt x="1739" y="971"/>
                  </a:lnTo>
                  <a:cubicBezTo>
                    <a:pt x="1741" y="974"/>
                    <a:pt x="1742" y="974"/>
                    <a:pt x="1745" y="977"/>
                  </a:cubicBezTo>
                  <a:cubicBezTo>
                    <a:pt x="1742" y="976"/>
                    <a:pt x="1739" y="974"/>
                    <a:pt x="1738" y="971"/>
                  </a:cubicBezTo>
                  <a:lnTo>
                    <a:pt x="1739" y="971"/>
                  </a:lnTo>
                  <a:cubicBezTo>
                    <a:pt x="1738" y="971"/>
                    <a:pt x="1735" y="970"/>
                    <a:pt x="1734" y="970"/>
                  </a:cubicBezTo>
                  <a:cubicBezTo>
                    <a:pt x="1732" y="969"/>
                    <a:pt x="1728" y="969"/>
                    <a:pt x="1727" y="967"/>
                  </a:cubicBezTo>
                  <a:lnTo>
                    <a:pt x="1727" y="967"/>
                  </a:lnTo>
                  <a:lnTo>
                    <a:pt x="1728" y="969"/>
                  </a:lnTo>
                  <a:cubicBezTo>
                    <a:pt x="1264" y="683"/>
                    <a:pt x="812" y="374"/>
                    <a:pt x="375" y="49"/>
                  </a:cubicBezTo>
                  <a:cubicBezTo>
                    <a:pt x="332" y="17"/>
                    <a:pt x="282" y="1"/>
                    <a:pt x="232" y="1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3" name="Google Shape;6773;p16"/>
            <p:cNvSpPr/>
            <p:nvPr/>
          </p:nvSpPr>
          <p:spPr>
            <a:xfrm>
              <a:off x="4664550" y="5830975"/>
              <a:ext cx="175" cy="100"/>
            </a:xfrm>
            <a:custGeom>
              <a:avLst/>
              <a:gdLst/>
              <a:ahLst/>
              <a:cxnLst/>
              <a:rect l="l" t="t" r="r" b="b"/>
              <a:pathLst>
                <a:path w="7" h="4" extrusionOk="0">
                  <a:moveTo>
                    <a:pt x="1" y="0"/>
                  </a:moveTo>
                  <a:cubicBezTo>
                    <a:pt x="2" y="2"/>
                    <a:pt x="5" y="2"/>
                    <a:pt x="7" y="3"/>
                  </a:cubicBezTo>
                  <a:cubicBezTo>
                    <a:pt x="5" y="2"/>
                    <a:pt x="4" y="0"/>
                    <a:pt x="1" y="0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4" name="Google Shape;6774;p16"/>
            <p:cNvSpPr/>
            <p:nvPr/>
          </p:nvSpPr>
          <p:spPr>
            <a:xfrm>
              <a:off x="4835825" y="4916475"/>
              <a:ext cx="475125" cy="442400"/>
            </a:xfrm>
            <a:custGeom>
              <a:avLst/>
              <a:gdLst/>
              <a:ahLst/>
              <a:cxnLst/>
              <a:rect l="l" t="t" r="r" b="b"/>
              <a:pathLst>
                <a:path w="19005" h="17696" extrusionOk="0">
                  <a:moveTo>
                    <a:pt x="14492" y="16445"/>
                  </a:moveTo>
                  <a:lnTo>
                    <a:pt x="14551" y="16448"/>
                  </a:lnTo>
                  <a:cubicBezTo>
                    <a:pt x="14535" y="16447"/>
                    <a:pt x="14519" y="16446"/>
                    <a:pt x="14503" y="16445"/>
                  </a:cubicBezTo>
                  <a:lnTo>
                    <a:pt x="14503" y="16445"/>
                  </a:lnTo>
                  <a:cubicBezTo>
                    <a:pt x="14499" y="16445"/>
                    <a:pt x="14495" y="16445"/>
                    <a:pt x="14492" y="16445"/>
                  </a:cubicBezTo>
                  <a:close/>
                  <a:moveTo>
                    <a:pt x="4038" y="1"/>
                  </a:moveTo>
                  <a:cubicBezTo>
                    <a:pt x="3509" y="1"/>
                    <a:pt x="3032" y="57"/>
                    <a:pt x="2595" y="170"/>
                  </a:cubicBezTo>
                  <a:cubicBezTo>
                    <a:pt x="1844" y="358"/>
                    <a:pt x="1199" y="765"/>
                    <a:pt x="779" y="1315"/>
                  </a:cubicBezTo>
                  <a:cubicBezTo>
                    <a:pt x="291" y="1946"/>
                    <a:pt x="37" y="2769"/>
                    <a:pt x="7" y="3831"/>
                  </a:cubicBezTo>
                  <a:cubicBezTo>
                    <a:pt x="4" y="3889"/>
                    <a:pt x="1" y="3946"/>
                    <a:pt x="4" y="4005"/>
                  </a:cubicBezTo>
                  <a:cubicBezTo>
                    <a:pt x="84" y="4037"/>
                    <a:pt x="158" y="4057"/>
                    <a:pt x="234" y="4071"/>
                  </a:cubicBezTo>
                  <a:cubicBezTo>
                    <a:pt x="274" y="4078"/>
                    <a:pt x="317" y="4086"/>
                    <a:pt x="359" y="4091"/>
                  </a:cubicBezTo>
                  <a:cubicBezTo>
                    <a:pt x="417" y="4097"/>
                    <a:pt x="480" y="4099"/>
                    <a:pt x="546" y="4099"/>
                  </a:cubicBezTo>
                  <a:cubicBezTo>
                    <a:pt x="678" y="4099"/>
                    <a:pt x="823" y="4088"/>
                    <a:pt x="975" y="4066"/>
                  </a:cubicBezTo>
                  <a:cubicBezTo>
                    <a:pt x="1516" y="3978"/>
                    <a:pt x="2055" y="3761"/>
                    <a:pt x="2413" y="3604"/>
                  </a:cubicBezTo>
                  <a:cubicBezTo>
                    <a:pt x="2856" y="3409"/>
                    <a:pt x="3290" y="3222"/>
                    <a:pt x="3735" y="3073"/>
                  </a:cubicBezTo>
                  <a:cubicBezTo>
                    <a:pt x="4238" y="2905"/>
                    <a:pt x="4696" y="2790"/>
                    <a:pt x="5134" y="2723"/>
                  </a:cubicBezTo>
                  <a:cubicBezTo>
                    <a:pt x="5416" y="2682"/>
                    <a:pt x="5680" y="2662"/>
                    <a:pt x="5931" y="2662"/>
                  </a:cubicBezTo>
                  <a:cubicBezTo>
                    <a:pt x="6125" y="2662"/>
                    <a:pt x="6311" y="2674"/>
                    <a:pt x="6492" y="2698"/>
                  </a:cubicBezTo>
                  <a:cubicBezTo>
                    <a:pt x="6578" y="2708"/>
                    <a:pt x="6661" y="2721"/>
                    <a:pt x="6744" y="2737"/>
                  </a:cubicBezTo>
                  <a:cubicBezTo>
                    <a:pt x="7114" y="2807"/>
                    <a:pt x="7454" y="2924"/>
                    <a:pt x="7757" y="3086"/>
                  </a:cubicBezTo>
                  <a:cubicBezTo>
                    <a:pt x="8184" y="3314"/>
                    <a:pt x="8573" y="3627"/>
                    <a:pt x="8883" y="3992"/>
                  </a:cubicBezTo>
                  <a:cubicBezTo>
                    <a:pt x="9205" y="4366"/>
                    <a:pt x="9469" y="4772"/>
                    <a:pt x="9667" y="5196"/>
                  </a:cubicBezTo>
                  <a:cubicBezTo>
                    <a:pt x="9821" y="5523"/>
                    <a:pt x="9959" y="5874"/>
                    <a:pt x="10105" y="6302"/>
                  </a:cubicBezTo>
                  <a:lnTo>
                    <a:pt x="10125" y="6359"/>
                  </a:lnTo>
                  <a:cubicBezTo>
                    <a:pt x="10232" y="6665"/>
                    <a:pt x="10341" y="6981"/>
                    <a:pt x="10474" y="7290"/>
                  </a:cubicBezTo>
                  <a:lnTo>
                    <a:pt x="10460" y="7231"/>
                  </a:lnTo>
                  <a:lnTo>
                    <a:pt x="10460" y="7231"/>
                  </a:lnTo>
                  <a:cubicBezTo>
                    <a:pt x="10584" y="7534"/>
                    <a:pt x="10720" y="7774"/>
                    <a:pt x="10878" y="7982"/>
                  </a:cubicBezTo>
                  <a:cubicBezTo>
                    <a:pt x="11006" y="8137"/>
                    <a:pt x="11150" y="8280"/>
                    <a:pt x="11308" y="8403"/>
                  </a:cubicBezTo>
                  <a:cubicBezTo>
                    <a:pt x="11506" y="8550"/>
                    <a:pt x="11733" y="8675"/>
                    <a:pt x="11980" y="8777"/>
                  </a:cubicBezTo>
                  <a:cubicBezTo>
                    <a:pt x="12280" y="8889"/>
                    <a:pt x="12609" y="8976"/>
                    <a:pt x="13015" y="9054"/>
                  </a:cubicBezTo>
                  <a:cubicBezTo>
                    <a:pt x="13288" y="9105"/>
                    <a:pt x="13567" y="9147"/>
                    <a:pt x="13844" y="9189"/>
                  </a:cubicBezTo>
                  <a:cubicBezTo>
                    <a:pt x="14051" y="9220"/>
                    <a:pt x="14255" y="9251"/>
                    <a:pt x="14460" y="9286"/>
                  </a:cubicBezTo>
                  <a:lnTo>
                    <a:pt x="14651" y="9321"/>
                  </a:lnTo>
                  <a:cubicBezTo>
                    <a:pt x="15095" y="9406"/>
                    <a:pt x="15427" y="9495"/>
                    <a:pt x="15728" y="9614"/>
                  </a:cubicBezTo>
                  <a:cubicBezTo>
                    <a:pt x="15957" y="9700"/>
                    <a:pt x="16145" y="9793"/>
                    <a:pt x="16307" y="9901"/>
                  </a:cubicBezTo>
                  <a:cubicBezTo>
                    <a:pt x="16503" y="10032"/>
                    <a:pt x="16642" y="10147"/>
                    <a:pt x="16758" y="10275"/>
                  </a:cubicBezTo>
                  <a:cubicBezTo>
                    <a:pt x="16928" y="10460"/>
                    <a:pt x="17053" y="10635"/>
                    <a:pt x="17139" y="10813"/>
                  </a:cubicBezTo>
                  <a:cubicBezTo>
                    <a:pt x="17242" y="11020"/>
                    <a:pt x="17321" y="11236"/>
                    <a:pt x="17373" y="11458"/>
                  </a:cubicBezTo>
                  <a:cubicBezTo>
                    <a:pt x="17476" y="11931"/>
                    <a:pt x="17502" y="12403"/>
                    <a:pt x="17452" y="12861"/>
                  </a:cubicBezTo>
                  <a:cubicBezTo>
                    <a:pt x="17430" y="13055"/>
                    <a:pt x="17402" y="13245"/>
                    <a:pt x="17360" y="13434"/>
                  </a:cubicBezTo>
                  <a:cubicBezTo>
                    <a:pt x="17370" y="13422"/>
                    <a:pt x="17381" y="13410"/>
                    <a:pt x="17390" y="13396"/>
                  </a:cubicBezTo>
                  <a:lnTo>
                    <a:pt x="17390" y="13396"/>
                  </a:lnTo>
                  <a:cubicBezTo>
                    <a:pt x="17370" y="13428"/>
                    <a:pt x="17351" y="13460"/>
                    <a:pt x="17331" y="13492"/>
                  </a:cubicBezTo>
                  <a:cubicBezTo>
                    <a:pt x="17206" y="13671"/>
                    <a:pt x="17084" y="13817"/>
                    <a:pt x="16948" y="13947"/>
                  </a:cubicBezTo>
                  <a:cubicBezTo>
                    <a:pt x="16819" y="14052"/>
                    <a:pt x="16694" y="14135"/>
                    <a:pt x="16564" y="14206"/>
                  </a:cubicBezTo>
                  <a:cubicBezTo>
                    <a:pt x="16409" y="14276"/>
                    <a:pt x="16238" y="14332"/>
                    <a:pt x="16043" y="14377"/>
                  </a:cubicBezTo>
                  <a:cubicBezTo>
                    <a:pt x="15884" y="14408"/>
                    <a:pt x="15724" y="14433"/>
                    <a:pt x="15562" y="14456"/>
                  </a:cubicBezTo>
                  <a:lnTo>
                    <a:pt x="15493" y="14466"/>
                  </a:lnTo>
                  <a:cubicBezTo>
                    <a:pt x="15277" y="14499"/>
                    <a:pt x="15105" y="14527"/>
                    <a:pt x="14937" y="14566"/>
                  </a:cubicBezTo>
                  <a:cubicBezTo>
                    <a:pt x="14500" y="14663"/>
                    <a:pt x="14090" y="14881"/>
                    <a:pt x="13779" y="15062"/>
                  </a:cubicBezTo>
                  <a:cubicBezTo>
                    <a:pt x="13529" y="15208"/>
                    <a:pt x="13285" y="15371"/>
                    <a:pt x="13047" y="15531"/>
                  </a:cubicBezTo>
                  <a:lnTo>
                    <a:pt x="12972" y="15582"/>
                  </a:lnTo>
                  <a:cubicBezTo>
                    <a:pt x="12702" y="15767"/>
                    <a:pt x="12366" y="15998"/>
                    <a:pt x="12010" y="16186"/>
                  </a:cubicBezTo>
                  <a:cubicBezTo>
                    <a:pt x="11761" y="16314"/>
                    <a:pt x="11476" y="16418"/>
                    <a:pt x="11188" y="16488"/>
                  </a:cubicBezTo>
                  <a:cubicBezTo>
                    <a:pt x="10922" y="16543"/>
                    <a:pt x="10641" y="16571"/>
                    <a:pt x="10350" y="16571"/>
                  </a:cubicBezTo>
                  <a:cubicBezTo>
                    <a:pt x="10299" y="16571"/>
                    <a:pt x="10248" y="16570"/>
                    <a:pt x="10197" y="16568"/>
                  </a:cubicBezTo>
                  <a:cubicBezTo>
                    <a:pt x="9854" y="16545"/>
                    <a:pt x="9538" y="16504"/>
                    <a:pt x="9142" y="16429"/>
                  </a:cubicBezTo>
                  <a:cubicBezTo>
                    <a:pt x="8886" y="16380"/>
                    <a:pt x="8635" y="16324"/>
                    <a:pt x="8383" y="16270"/>
                  </a:cubicBezTo>
                  <a:lnTo>
                    <a:pt x="8201" y="16230"/>
                  </a:lnTo>
                  <a:cubicBezTo>
                    <a:pt x="8005" y="16186"/>
                    <a:pt x="7807" y="16145"/>
                    <a:pt x="7608" y="16107"/>
                  </a:cubicBezTo>
                  <a:cubicBezTo>
                    <a:pt x="7136" y="16019"/>
                    <a:pt x="6764" y="15978"/>
                    <a:pt x="6417" y="15978"/>
                  </a:cubicBezTo>
                  <a:cubicBezTo>
                    <a:pt x="6394" y="15978"/>
                    <a:pt x="6371" y="15978"/>
                    <a:pt x="6348" y="15978"/>
                  </a:cubicBezTo>
                  <a:cubicBezTo>
                    <a:pt x="6222" y="15980"/>
                    <a:pt x="6099" y="15991"/>
                    <a:pt x="5980" y="16013"/>
                  </a:cubicBezTo>
                  <a:cubicBezTo>
                    <a:pt x="6031" y="16254"/>
                    <a:pt x="6062" y="16485"/>
                    <a:pt x="6071" y="16705"/>
                  </a:cubicBezTo>
                  <a:cubicBezTo>
                    <a:pt x="6077" y="16877"/>
                    <a:pt x="6078" y="17047"/>
                    <a:pt x="6069" y="17213"/>
                  </a:cubicBezTo>
                  <a:cubicBezTo>
                    <a:pt x="6334" y="17249"/>
                    <a:pt x="6592" y="17291"/>
                    <a:pt x="6846" y="17340"/>
                  </a:cubicBezTo>
                  <a:cubicBezTo>
                    <a:pt x="6943" y="17357"/>
                    <a:pt x="7037" y="17377"/>
                    <a:pt x="7131" y="17397"/>
                  </a:cubicBezTo>
                  <a:lnTo>
                    <a:pt x="7507" y="17475"/>
                  </a:lnTo>
                  <a:cubicBezTo>
                    <a:pt x="7694" y="17515"/>
                    <a:pt x="7883" y="17554"/>
                    <a:pt x="8072" y="17590"/>
                  </a:cubicBezTo>
                  <a:lnTo>
                    <a:pt x="8074" y="17590"/>
                  </a:lnTo>
                  <a:cubicBezTo>
                    <a:pt x="8389" y="17650"/>
                    <a:pt x="8642" y="17682"/>
                    <a:pt x="8896" y="17695"/>
                  </a:cubicBezTo>
                  <a:cubicBezTo>
                    <a:pt x="8935" y="17695"/>
                    <a:pt x="8973" y="17696"/>
                    <a:pt x="9010" y="17696"/>
                  </a:cubicBezTo>
                  <a:cubicBezTo>
                    <a:pt x="9274" y="17696"/>
                    <a:pt x="9514" y="17674"/>
                    <a:pt x="9746" y="17628"/>
                  </a:cubicBezTo>
                  <a:cubicBezTo>
                    <a:pt x="10081" y="17551"/>
                    <a:pt x="10427" y="17427"/>
                    <a:pt x="10806" y="17249"/>
                  </a:cubicBezTo>
                  <a:cubicBezTo>
                    <a:pt x="10987" y="17165"/>
                    <a:pt x="11168" y="17077"/>
                    <a:pt x="11349" y="16991"/>
                  </a:cubicBezTo>
                  <a:cubicBezTo>
                    <a:pt x="11547" y="16896"/>
                    <a:pt x="11744" y="16798"/>
                    <a:pt x="11942" y="16709"/>
                  </a:cubicBezTo>
                  <a:cubicBezTo>
                    <a:pt x="12095" y="16639"/>
                    <a:pt x="12217" y="16583"/>
                    <a:pt x="12345" y="16540"/>
                  </a:cubicBezTo>
                  <a:cubicBezTo>
                    <a:pt x="12467" y="16500"/>
                    <a:pt x="12592" y="16464"/>
                    <a:pt x="12719" y="16436"/>
                  </a:cubicBezTo>
                  <a:cubicBezTo>
                    <a:pt x="12940" y="16390"/>
                    <a:pt x="13141" y="16367"/>
                    <a:pt x="13336" y="16367"/>
                  </a:cubicBezTo>
                  <a:cubicBezTo>
                    <a:pt x="13347" y="16367"/>
                    <a:pt x="13359" y="16367"/>
                    <a:pt x="13370" y="16367"/>
                  </a:cubicBezTo>
                  <a:cubicBezTo>
                    <a:pt x="13567" y="16370"/>
                    <a:pt x="13762" y="16382"/>
                    <a:pt x="13959" y="16402"/>
                  </a:cubicBezTo>
                  <a:lnTo>
                    <a:pt x="14042" y="16409"/>
                  </a:lnTo>
                  <a:cubicBezTo>
                    <a:pt x="14196" y="16423"/>
                    <a:pt x="14348" y="16437"/>
                    <a:pt x="14503" y="16445"/>
                  </a:cubicBezTo>
                  <a:lnTo>
                    <a:pt x="14503" y="16445"/>
                  </a:lnTo>
                  <a:cubicBezTo>
                    <a:pt x="14531" y="16446"/>
                    <a:pt x="14559" y="16446"/>
                    <a:pt x="14587" y="16446"/>
                  </a:cubicBezTo>
                  <a:cubicBezTo>
                    <a:pt x="14796" y="16446"/>
                    <a:pt x="14997" y="16426"/>
                    <a:pt x="15203" y="16386"/>
                  </a:cubicBezTo>
                  <a:cubicBezTo>
                    <a:pt x="15461" y="16323"/>
                    <a:pt x="15711" y="16231"/>
                    <a:pt x="15942" y="16117"/>
                  </a:cubicBezTo>
                  <a:cubicBezTo>
                    <a:pt x="15944" y="16116"/>
                    <a:pt x="15970" y="16102"/>
                    <a:pt x="15967" y="16100"/>
                  </a:cubicBezTo>
                  <a:cubicBezTo>
                    <a:pt x="15965" y="16099"/>
                    <a:pt x="15986" y="16087"/>
                    <a:pt x="15986" y="16086"/>
                  </a:cubicBezTo>
                  <a:cubicBezTo>
                    <a:pt x="16211" y="15974"/>
                    <a:pt x="16434" y="15814"/>
                    <a:pt x="16633" y="15633"/>
                  </a:cubicBezTo>
                  <a:cubicBezTo>
                    <a:pt x="16819" y="15452"/>
                    <a:pt x="16987" y="15244"/>
                    <a:pt x="17135" y="15016"/>
                  </a:cubicBezTo>
                  <a:cubicBezTo>
                    <a:pt x="17443" y="14515"/>
                    <a:pt x="17633" y="13969"/>
                    <a:pt x="17781" y="13502"/>
                  </a:cubicBezTo>
                  <a:cubicBezTo>
                    <a:pt x="17848" y="13271"/>
                    <a:pt x="17916" y="13038"/>
                    <a:pt x="17981" y="12804"/>
                  </a:cubicBezTo>
                  <a:cubicBezTo>
                    <a:pt x="18074" y="12472"/>
                    <a:pt x="18164" y="12142"/>
                    <a:pt x="18272" y="11817"/>
                  </a:cubicBezTo>
                  <a:cubicBezTo>
                    <a:pt x="18337" y="11620"/>
                    <a:pt x="18407" y="11425"/>
                    <a:pt x="18486" y="11236"/>
                  </a:cubicBezTo>
                  <a:cubicBezTo>
                    <a:pt x="18519" y="11195"/>
                    <a:pt x="18545" y="11151"/>
                    <a:pt x="18574" y="11103"/>
                  </a:cubicBezTo>
                  <a:cubicBezTo>
                    <a:pt x="18722" y="10876"/>
                    <a:pt x="18860" y="10697"/>
                    <a:pt x="19005" y="10540"/>
                  </a:cubicBezTo>
                  <a:cubicBezTo>
                    <a:pt x="18918" y="10392"/>
                    <a:pt x="18824" y="10255"/>
                    <a:pt x="18714" y="10109"/>
                  </a:cubicBezTo>
                  <a:cubicBezTo>
                    <a:pt x="18556" y="9900"/>
                    <a:pt x="18391" y="9727"/>
                    <a:pt x="18207" y="9579"/>
                  </a:cubicBezTo>
                  <a:cubicBezTo>
                    <a:pt x="18024" y="9433"/>
                    <a:pt x="17818" y="9304"/>
                    <a:pt x="17578" y="9189"/>
                  </a:cubicBezTo>
                  <a:cubicBezTo>
                    <a:pt x="17481" y="9140"/>
                    <a:pt x="17380" y="9095"/>
                    <a:pt x="17281" y="9049"/>
                  </a:cubicBezTo>
                  <a:lnTo>
                    <a:pt x="17199" y="9016"/>
                  </a:lnTo>
                  <a:lnTo>
                    <a:pt x="16971" y="8919"/>
                  </a:lnTo>
                  <a:cubicBezTo>
                    <a:pt x="16770" y="8831"/>
                    <a:pt x="16589" y="8732"/>
                    <a:pt x="16416" y="8619"/>
                  </a:cubicBezTo>
                  <a:cubicBezTo>
                    <a:pt x="16258" y="8494"/>
                    <a:pt x="16129" y="8370"/>
                    <a:pt x="16020" y="8241"/>
                  </a:cubicBezTo>
                  <a:cubicBezTo>
                    <a:pt x="15958" y="8159"/>
                    <a:pt x="15905" y="8073"/>
                    <a:pt x="15856" y="7979"/>
                  </a:cubicBezTo>
                  <a:cubicBezTo>
                    <a:pt x="15794" y="7813"/>
                    <a:pt x="15757" y="7632"/>
                    <a:pt x="15723" y="7459"/>
                  </a:cubicBezTo>
                  <a:cubicBezTo>
                    <a:pt x="15668" y="7143"/>
                    <a:pt x="15608" y="6901"/>
                    <a:pt x="15533" y="6671"/>
                  </a:cubicBezTo>
                  <a:cubicBezTo>
                    <a:pt x="15434" y="6369"/>
                    <a:pt x="15302" y="6075"/>
                    <a:pt x="15173" y="5801"/>
                  </a:cubicBezTo>
                  <a:cubicBezTo>
                    <a:pt x="15058" y="5543"/>
                    <a:pt x="14921" y="5289"/>
                    <a:pt x="14753" y="5024"/>
                  </a:cubicBezTo>
                  <a:cubicBezTo>
                    <a:pt x="14470" y="4574"/>
                    <a:pt x="14134" y="4162"/>
                    <a:pt x="13754" y="3798"/>
                  </a:cubicBezTo>
                  <a:cubicBezTo>
                    <a:pt x="13429" y="3482"/>
                    <a:pt x="13035" y="3182"/>
                    <a:pt x="12553" y="2878"/>
                  </a:cubicBezTo>
                  <a:cubicBezTo>
                    <a:pt x="12077" y="2576"/>
                    <a:pt x="11586" y="2335"/>
                    <a:pt x="11213" y="2161"/>
                  </a:cubicBezTo>
                  <a:cubicBezTo>
                    <a:pt x="10778" y="1951"/>
                    <a:pt x="10337" y="1757"/>
                    <a:pt x="9897" y="1563"/>
                  </a:cubicBezTo>
                  <a:lnTo>
                    <a:pt x="9689" y="1472"/>
                  </a:lnTo>
                  <a:lnTo>
                    <a:pt x="9492" y="1385"/>
                  </a:lnTo>
                  <a:cubicBezTo>
                    <a:pt x="9185" y="1246"/>
                    <a:pt x="8876" y="1111"/>
                    <a:pt x="8560" y="988"/>
                  </a:cubicBezTo>
                  <a:cubicBezTo>
                    <a:pt x="8122" y="818"/>
                    <a:pt x="7744" y="686"/>
                    <a:pt x="7404" y="580"/>
                  </a:cubicBezTo>
                  <a:cubicBezTo>
                    <a:pt x="6858" y="410"/>
                    <a:pt x="6347" y="279"/>
                    <a:pt x="5838" y="183"/>
                  </a:cubicBezTo>
                  <a:cubicBezTo>
                    <a:pt x="5548" y="127"/>
                    <a:pt x="5265" y="84"/>
                    <a:pt x="4998" y="55"/>
                  </a:cubicBezTo>
                  <a:cubicBezTo>
                    <a:pt x="4659" y="19"/>
                    <a:pt x="4340" y="1"/>
                    <a:pt x="4038" y="1"/>
                  </a:cubicBezTo>
                  <a:close/>
                </a:path>
              </a:pathLst>
            </a:custGeom>
            <a:solidFill>
              <a:srgbClr val="FFD3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5" name="Google Shape;6775;p16"/>
            <p:cNvSpPr/>
            <p:nvPr/>
          </p:nvSpPr>
          <p:spPr>
            <a:xfrm>
              <a:off x="4248975" y="4637650"/>
              <a:ext cx="398975" cy="175375"/>
            </a:xfrm>
            <a:custGeom>
              <a:avLst/>
              <a:gdLst/>
              <a:ahLst/>
              <a:cxnLst/>
              <a:rect l="l" t="t" r="r" b="b"/>
              <a:pathLst>
                <a:path w="15959" h="7015" extrusionOk="0">
                  <a:moveTo>
                    <a:pt x="9282" y="0"/>
                  </a:moveTo>
                  <a:cubicBezTo>
                    <a:pt x="8720" y="0"/>
                    <a:pt x="8188" y="65"/>
                    <a:pt x="7690" y="193"/>
                  </a:cubicBezTo>
                  <a:cubicBezTo>
                    <a:pt x="7465" y="248"/>
                    <a:pt x="7240" y="337"/>
                    <a:pt x="7061" y="410"/>
                  </a:cubicBezTo>
                  <a:cubicBezTo>
                    <a:pt x="6821" y="507"/>
                    <a:pt x="6580" y="593"/>
                    <a:pt x="6337" y="673"/>
                  </a:cubicBezTo>
                  <a:cubicBezTo>
                    <a:pt x="5909" y="817"/>
                    <a:pt x="5477" y="947"/>
                    <a:pt x="5044" y="1080"/>
                  </a:cubicBezTo>
                  <a:lnTo>
                    <a:pt x="4915" y="1120"/>
                  </a:lnTo>
                  <a:cubicBezTo>
                    <a:pt x="3973" y="1407"/>
                    <a:pt x="3061" y="1703"/>
                    <a:pt x="2252" y="2176"/>
                  </a:cubicBezTo>
                  <a:cubicBezTo>
                    <a:pt x="1844" y="2414"/>
                    <a:pt x="1488" y="2693"/>
                    <a:pt x="1191" y="3004"/>
                  </a:cubicBezTo>
                  <a:cubicBezTo>
                    <a:pt x="878" y="3330"/>
                    <a:pt x="621" y="3718"/>
                    <a:pt x="430" y="4158"/>
                  </a:cubicBezTo>
                  <a:cubicBezTo>
                    <a:pt x="227" y="4613"/>
                    <a:pt x="99" y="5129"/>
                    <a:pt x="42" y="5732"/>
                  </a:cubicBezTo>
                  <a:cubicBezTo>
                    <a:pt x="4" y="6157"/>
                    <a:pt x="0" y="6588"/>
                    <a:pt x="33" y="7014"/>
                  </a:cubicBezTo>
                  <a:cubicBezTo>
                    <a:pt x="62" y="6958"/>
                    <a:pt x="78" y="6904"/>
                    <a:pt x="95" y="6849"/>
                  </a:cubicBezTo>
                  <a:lnTo>
                    <a:pt x="111" y="6795"/>
                  </a:lnTo>
                  <a:cubicBezTo>
                    <a:pt x="247" y="6335"/>
                    <a:pt x="440" y="5920"/>
                    <a:pt x="679" y="5565"/>
                  </a:cubicBezTo>
                  <a:cubicBezTo>
                    <a:pt x="859" y="5305"/>
                    <a:pt x="1060" y="5035"/>
                    <a:pt x="1316" y="4828"/>
                  </a:cubicBezTo>
                  <a:cubicBezTo>
                    <a:pt x="1531" y="4655"/>
                    <a:pt x="1739" y="4534"/>
                    <a:pt x="1955" y="4461"/>
                  </a:cubicBezTo>
                  <a:cubicBezTo>
                    <a:pt x="2173" y="4389"/>
                    <a:pt x="2412" y="4346"/>
                    <a:pt x="2683" y="4329"/>
                  </a:cubicBezTo>
                  <a:cubicBezTo>
                    <a:pt x="2878" y="4318"/>
                    <a:pt x="3075" y="4317"/>
                    <a:pt x="3272" y="4317"/>
                  </a:cubicBezTo>
                  <a:cubicBezTo>
                    <a:pt x="3315" y="4317"/>
                    <a:pt x="3359" y="4317"/>
                    <a:pt x="3403" y="4317"/>
                  </a:cubicBezTo>
                  <a:cubicBezTo>
                    <a:pt x="3466" y="4317"/>
                    <a:pt x="3531" y="4318"/>
                    <a:pt x="3597" y="4318"/>
                  </a:cubicBezTo>
                  <a:cubicBezTo>
                    <a:pt x="3893" y="4318"/>
                    <a:pt x="4211" y="4311"/>
                    <a:pt x="4527" y="4267"/>
                  </a:cubicBezTo>
                  <a:cubicBezTo>
                    <a:pt x="4875" y="4208"/>
                    <a:pt x="5220" y="4106"/>
                    <a:pt x="5550" y="3958"/>
                  </a:cubicBezTo>
                  <a:cubicBezTo>
                    <a:pt x="6044" y="3737"/>
                    <a:pt x="6502" y="3438"/>
                    <a:pt x="6843" y="3201"/>
                  </a:cubicBezTo>
                  <a:cubicBezTo>
                    <a:pt x="6993" y="3096"/>
                    <a:pt x="7141" y="2990"/>
                    <a:pt x="7289" y="2882"/>
                  </a:cubicBezTo>
                  <a:cubicBezTo>
                    <a:pt x="7546" y="2700"/>
                    <a:pt x="7805" y="2516"/>
                    <a:pt x="8068" y="2346"/>
                  </a:cubicBezTo>
                  <a:cubicBezTo>
                    <a:pt x="8579" y="2010"/>
                    <a:pt x="9019" y="1782"/>
                    <a:pt x="9450" y="1628"/>
                  </a:cubicBezTo>
                  <a:cubicBezTo>
                    <a:pt x="9714" y="1538"/>
                    <a:pt x="9974" y="1470"/>
                    <a:pt x="10228" y="1427"/>
                  </a:cubicBezTo>
                  <a:cubicBezTo>
                    <a:pt x="10573" y="1371"/>
                    <a:pt x="10848" y="1341"/>
                    <a:pt x="11098" y="1330"/>
                  </a:cubicBezTo>
                  <a:cubicBezTo>
                    <a:pt x="11180" y="1327"/>
                    <a:pt x="11263" y="1325"/>
                    <a:pt x="11345" y="1325"/>
                  </a:cubicBezTo>
                  <a:cubicBezTo>
                    <a:pt x="11782" y="1325"/>
                    <a:pt x="12222" y="1367"/>
                    <a:pt x="12658" y="1450"/>
                  </a:cubicBezTo>
                  <a:cubicBezTo>
                    <a:pt x="12753" y="1467"/>
                    <a:pt x="12849" y="1488"/>
                    <a:pt x="12944" y="1509"/>
                  </a:cubicBezTo>
                  <a:cubicBezTo>
                    <a:pt x="13241" y="1579"/>
                    <a:pt x="13533" y="1666"/>
                    <a:pt x="13807" y="1765"/>
                  </a:cubicBezTo>
                  <a:cubicBezTo>
                    <a:pt x="14125" y="1881"/>
                    <a:pt x="14399" y="1995"/>
                    <a:pt x="14647" y="2112"/>
                  </a:cubicBezTo>
                  <a:cubicBezTo>
                    <a:pt x="15127" y="2349"/>
                    <a:pt x="15568" y="2616"/>
                    <a:pt x="15959" y="2911"/>
                  </a:cubicBezTo>
                  <a:cubicBezTo>
                    <a:pt x="15459" y="2265"/>
                    <a:pt x="14764" y="1709"/>
                    <a:pt x="13836" y="1207"/>
                  </a:cubicBezTo>
                  <a:cubicBezTo>
                    <a:pt x="13392" y="962"/>
                    <a:pt x="12900" y="746"/>
                    <a:pt x="12328" y="545"/>
                  </a:cubicBezTo>
                  <a:cubicBezTo>
                    <a:pt x="11858" y="380"/>
                    <a:pt x="11374" y="251"/>
                    <a:pt x="10892" y="159"/>
                  </a:cubicBezTo>
                  <a:lnTo>
                    <a:pt x="10814" y="145"/>
                  </a:lnTo>
                  <a:lnTo>
                    <a:pt x="10739" y="133"/>
                  </a:lnTo>
                  <a:cubicBezTo>
                    <a:pt x="10235" y="45"/>
                    <a:pt x="9748" y="0"/>
                    <a:pt x="9282" y="0"/>
                  </a:cubicBezTo>
                  <a:close/>
                </a:path>
              </a:pathLst>
            </a:custGeom>
            <a:solidFill>
              <a:srgbClr val="FFD3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6" name="Google Shape;6776;p16"/>
            <p:cNvSpPr/>
            <p:nvPr/>
          </p:nvSpPr>
          <p:spPr>
            <a:xfrm>
              <a:off x="5180875" y="5256850"/>
              <a:ext cx="383300" cy="452950"/>
            </a:xfrm>
            <a:custGeom>
              <a:avLst/>
              <a:gdLst/>
              <a:ahLst/>
              <a:cxnLst/>
              <a:rect l="l" t="t" r="r" b="b"/>
              <a:pathLst>
                <a:path w="15332" h="18118" extrusionOk="0">
                  <a:moveTo>
                    <a:pt x="14608" y="0"/>
                  </a:moveTo>
                  <a:lnTo>
                    <a:pt x="14606" y="2"/>
                  </a:lnTo>
                  <a:cubicBezTo>
                    <a:pt x="14638" y="581"/>
                    <a:pt x="14645" y="1134"/>
                    <a:pt x="14622" y="1659"/>
                  </a:cubicBezTo>
                  <a:cubicBezTo>
                    <a:pt x="14567" y="2853"/>
                    <a:pt x="14365" y="4013"/>
                    <a:pt x="14017" y="5105"/>
                  </a:cubicBezTo>
                  <a:cubicBezTo>
                    <a:pt x="13920" y="5408"/>
                    <a:pt x="13813" y="5710"/>
                    <a:pt x="13697" y="6008"/>
                  </a:cubicBezTo>
                  <a:cubicBezTo>
                    <a:pt x="13605" y="6241"/>
                    <a:pt x="13503" y="6490"/>
                    <a:pt x="13377" y="6728"/>
                  </a:cubicBezTo>
                  <a:cubicBezTo>
                    <a:pt x="13161" y="7124"/>
                    <a:pt x="12894" y="7517"/>
                    <a:pt x="12584" y="7890"/>
                  </a:cubicBezTo>
                  <a:cubicBezTo>
                    <a:pt x="12330" y="8195"/>
                    <a:pt x="12052" y="8488"/>
                    <a:pt x="11785" y="8769"/>
                  </a:cubicBezTo>
                  <a:lnTo>
                    <a:pt x="11705" y="8855"/>
                  </a:lnTo>
                  <a:cubicBezTo>
                    <a:pt x="11372" y="9206"/>
                    <a:pt x="11146" y="9466"/>
                    <a:pt x="10946" y="9726"/>
                  </a:cubicBezTo>
                  <a:cubicBezTo>
                    <a:pt x="10831" y="9886"/>
                    <a:pt x="10692" y="10088"/>
                    <a:pt x="10577" y="10299"/>
                  </a:cubicBezTo>
                  <a:cubicBezTo>
                    <a:pt x="10481" y="10468"/>
                    <a:pt x="10393" y="10649"/>
                    <a:pt x="10304" y="10870"/>
                  </a:cubicBezTo>
                  <a:cubicBezTo>
                    <a:pt x="10198" y="11162"/>
                    <a:pt x="10119" y="11452"/>
                    <a:pt x="10069" y="11732"/>
                  </a:cubicBezTo>
                  <a:lnTo>
                    <a:pt x="10027" y="11958"/>
                  </a:lnTo>
                  <a:cubicBezTo>
                    <a:pt x="10007" y="12073"/>
                    <a:pt x="9985" y="12186"/>
                    <a:pt x="9963" y="12297"/>
                  </a:cubicBezTo>
                  <a:cubicBezTo>
                    <a:pt x="9921" y="12505"/>
                    <a:pt x="9862" y="12778"/>
                    <a:pt x="9776" y="13033"/>
                  </a:cubicBezTo>
                  <a:cubicBezTo>
                    <a:pt x="9705" y="13247"/>
                    <a:pt x="9625" y="13471"/>
                    <a:pt x="9503" y="13658"/>
                  </a:cubicBezTo>
                  <a:cubicBezTo>
                    <a:pt x="9404" y="13808"/>
                    <a:pt x="9266" y="13991"/>
                    <a:pt x="9059" y="14088"/>
                  </a:cubicBezTo>
                  <a:cubicBezTo>
                    <a:pt x="8956" y="14134"/>
                    <a:pt x="8848" y="14158"/>
                    <a:pt x="8741" y="14158"/>
                  </a:cubicBezTo>
                  <a:cubicBezTo>
                    <a:pt x="8699" y="14158"/>
                    <a:pt x="8658" y="14154"/>
                    <a:pt x="8617" y="14147"/>
                  </a:cubicBezTo>
                  <a:cubicBezTo>
                    <a:pt x="8569" y="14138"/>
                    <a:pt x="8519" y="14121"/>
                    <a:pt x="8470" y="14099"/>
                  </a:cubicBezTo>
                  <a:cubicBezTo>
                    <a:pt x="8311" y="14020"/>
                    <a:pt x="8174" y="13865"/>
                    <a:pt x="8065" y="13638"/>
                  </a:cubicBezTo>
                  <a:cubicBezTo>
                    <a:pt x="8001" y="13503"/>
                    <a:pt x="7943" y="13359"/>
                    <a:pt x="7886" y="13220"/>
                  </a:cubicBezTo>
                  <a:lnTo>
                    <a:pt x="7781" y="12964"/>
                  </a:lnTo>
                  <a:cubicBezTo>
                    <a:pt x="7736" y="12857"/>
                    <a:pt x="7663" y="12696"/>
                    <a:pt x="7558" y="12552"/>
                  </a:cubicBezTo>
                  <a:cubicBezTo>
                    <a:pt x="7529" y="12519"/>
                    <a:pt x="7501" y="12493"/>
                    <a:pt x="7469" y="12465"/>
                  </a:cubicBezTo>
                  <a:cubicBezTo>
                    <a:pt x="7410" y="12424"/>
                    <a:pt x="7346" y="12394"/>
                    <a:pt x="7281" y="12366"/>
                  </a:cubicBezTo>
                  <a:cubicBezTo>
                    <a:pt x="7209" y="12340"/>
                    <a:pt x="7139" y="12321"/>
                    <a:pt x="7067" y="12308"/>
                  </a:cubicBezTo>
                  <a:lnTo>
                    <a:pt x="6991" y="12295"/>
                  </a:lnTo>
                  <a:cubicBezTo>
                    <a:pt x="6956" y="12293"/>
                    <a:pt x="6922" y="12293"/>
                    <a:pt x="6887" y="12293"/>
                  </a:cubicBezTo>
                  <a:cubicBezTo>
                    <a:pt x="6809" y="12293"/>
                    <a:pt x="6731" y="12297"/>
                    <a:pt x="6652" y="12304"/>
                  </a:cubicBezTo>
                  <a:cubicBezTo>
                    <a:pt x="6465" y="12338"/>
                    <a:pt x="6291" y="12390"/>
                    <a:pt x="6105" y="12469"/>
                  </a:cubicBezTo>
                  <a:lnTo>
                    <a:pt x="6016" y="12511"/>
                  </a:lnTo>
                  <a:cubicBezTo>
                    <a:pt x="5787" y="12659"/>
                    <a:pt x="5553" y="12798"/>
                    <a:pt x="5316" y="12933"/>
                  </a:cubicBezTo>
                  <a:lnTo>
                    <a:pt x="5108" y="13085"/>
                  </a:lnTo>
                  <a:cubicBezTo>
                    <a:pt x="4892" y="13256"/>
                    <a:pt x="4717" y="13408"/>
                    <a:pt x="4543" y="13566"/>
                  </a:cubicBezTo>
                  <a:cubicBezTo>
                    <a:pt x="4472" y="13674"/>
                    <a:pt x="4397" y="13782"/>
                    <a:pt x="4322" y="13889"/>
                  </a:cubicBezTo>
                  <a:cubicBezTo>
                    <a:pt x="3679" y="14786"/>
                    <a:pt x="2879" y="15568"/>
                    <a:pt x="2179" y="16218"/>
                  </a:cubicBezTo>
                  <a:lnTo>
                    <a:pt x="1820" y="16551"/>
                  </a:lnTo>
                  <a:cubicBezTo>
                    <a:pt x="1553" y="16825"/>
                    <a:pt x="1271" y="17089"/>
                    <a:pt x="980" y="17335"/>
                  </a:cubicBezTo>
                  <a:cubicBezTo>
                    <a:pt x="664" y="17602"/>
                    <a:pt x="336" y="17855"/>
                    <a:pt x="0" y="18088"/>
                  </a:cubicBezTo>
                  <a:lnTo>
                    <a:pt x="401" y="18114"/>
                  </a:lnTo>
                  <a:cubicBezTo>
                    <a:pt x="531" y="18116"/>
                    <a:pt x="665" y="18118"/>
                    <a:pt x="800" y="18118"/>
                  </a:cubicBezTo>
                  <a:cubicBezTo>
                    <a:pt x="1066" y="18118"/>
                    <a:pt x="1341" y="18111"/>
                    <a:pt x="1618" y="18085"/>
                  </a:cubicBezTo>
                  <a:cubicBezTo>
                    <a:pt x="1974" y="18055"/>
                    <a:pt x="2347" y="17999"/>
                    <a:pt x="2729" y="17920"/>
                  </a:cubicBezTo>
                  <a:cubicBezTo>
                    <a:pt x="3478" y="17760"/>
                    <a:pt x="4273" y="17513"/>
                    <a:pt x="5158" y="17166"/>
                  </a:cubicBezTo>
                  <a:cubicBezTo>
                    <a:pt x="5605" y="16989"/>
                    <a:pt x="6047" y="16804"/>
                    <a:pt x="6488" y="16616"/>
                  </a:cubicBezTo>
                  <a:lnTo>
                    <a:pt x="6594" y="16568"/>
                  </a:lnTo>
                  <a:lnTo>
                    <a:pt x="7499" y="16189"/>
                  </a:lnTo>
                  <a:cubicBezTo>
                    <a:pt x="7973" y="15994"/>
                    <a:pt x="8533" y="15768"/>
                    <a:pt x="9098" y="15579"/>
                  </a:cubicBezTo>
                  <a:cubicBezTo>
                    <a:pt x="9537" y="15435"/>
                    <a:pt x="9960" y="15319"/>
                    <a:pt x="10355" y="15231"/>
                  </a:cubicBezTo>
                  <a:cubicBezTo>
                    <a:pt x="11764" y="13420"/>
                    <a:pt x="12851" y="11660"/>
                    <a:pt x="13683" y="9851"/>
                  </a:cubicBezTo>
                  <a:cubicBezTo>
                    <a:pt x="14819" y="7374"/>
                    <a:pt x="15331" y="5025"/>
                    <a:pt x="15204" y="2866"/>
                  </a:cubicBezTo>
                  <a:cubicBezTo>
                    <a:pt x="15168" y="2268"/>
                    <a:pt x="15080" y="1669"/>
                    <a:pt x="14941" y="1089"/>
                  </a:cubicBezTo>
                  <a:cubicBezTo>
                    <a:pt x="14860" y="742"/>
                    <a:pt x="14757" y="393"/>
                    <a:pt x="14618" y="18"/>
                  </a:cubicBezTo>
                  <a:cubicBezTo>
                    <a:pt x="14616" y="8"/>
                    <a:pt x="14609" y="0"/>
                    <a:pt x="14608" y="0"/>
                  </a:cubicBezTo>
                  <a:close/>
                </a:path>
              </a:pathLst>
            </a:custGeom>
            <a:solidFill>
              <a:srgbClr val="FFD3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7" name="Google Shape;6777;p16"/>
            <p:cNvSpPr/>
            <p:nvPr/>
          </p:nvSpPr>
          <p:spPr>
            <a:xfrm>
              <a:off x="5365300" y="6068400"/>
              <a:ext cx="240675" cy="212600"/>
            </a:xfrm>
            <a:custGeom>
              <a:avLst/>
              <a:gdLst/>
              <a:ahLst/>
              <a:cxnLst/>
              <a:rect l="l" t="t" r="r" b="b"/>
              <a:pathLst>
                <a:path w="9627" h="8504" extrusionOk="0">
                  <a:moveTo>
                    <a:pt x="2576" y="1"/>
                  </a:moveTo>
                  <a:cubicBezTo>
                    <a:pt x="2553" y="1"/>
                    <a:pt x="2532" y="11"/>
                    <a:pt x="2518" y="32"/>
                  </a:cubicBezTo>
                  <a:cubicBezTo>
                    <a:pt x="2390" y="250"/>
                    <a:pt x="2297" y="486"/>
                    <a:pt x="2228" y="750"/>
                  </a:cubicBezTo>
                  <a:cubicBezTo>
                    <a:pt x="2163" y="988"/>
                    <a:pt x="2132" y="1221"/>
                    <a:pt x="2099" y="1544"/>
                  </a:cubicBezTo>
                  <a:cubicBezTo>
                    <a:pt x="2089" y="1636"/>
                    <a:pt x="2080" y="1728"/>
                    <a:pt x="2073" y="1820"/>
                  </a:cubicBezTo>
                  <a:cubicBezTo>
                    <a:pt x="2056" y="1981"/>
                    <a:pt x="2040" y="2145"/>
                    <a:pt x="2020" y="2305"/>
                  </a:cubicBezTo>
                  <a:cubicBezTo>
                    <a:pt x="1981" y="2593"/>
                    <a:pt x="1923" y="2841"/>
                    <a:pt x="1844" y="3064"/>
                  </a:cubicBezTo>
                  <a:lnTo>
                    <a:pt x="1823" y="3120"/>
                  </a:lnTo>
                  <a:cubicBezTo>
                    <a:pt x="1780" y="2945"/>
                    <a:pt x="1722" y="2772"/>
                    <a:pt x="1652" y="2591"/>
                  </a:cubicBezTo>
                  <a:cubicBezTo>
                    <a:pt x="1557" y="2344"/>
                    <a:pt x="1436" y="2101"/>
                    <a:pt x="1297" y="1875"/>
                  </a:cubicBezTo>
                  <a:cubicBezTo>
                    <a:pt x="1156" y="1643"/>
                    <a:pt x="990" y="1439"/>
                    <a:pt x="805" y="1264"/>
                  </a:cubicBezTo>
                  <a:cubicBezTo>
                    <a:pt x="724" y="1188"/>
                    <a:pt x="631" y="1113"/>
                    <a:pt x="516" y="1040"/>
                  </a:cubicBezTo>
                  <a:cubicBezTo>
                    <a:pt x="408" y="970"/>
                    <a:pt x="292" y="912"/>
                    <a:pt x="160" y="865"/>
                  </a:cubicBezTo>
                  <a:cubicBezTo>
                    <a:pt x="152" y="863"/>
                    <a:pt x="143" y="862"/>
                    <a:pt x="135" y="862"/>
                  </a:cubicBezTo>
                  <a:cubicBezTo>
                    <a:pt x="124" y="862"/>
                    <a:pt x="114" y="863"/>
                    <a:pt x="102" y="866"/>
                  </a:cubicBezTo>
                  <a:cubicBezTo>
                    <a:pt x="79" y="873"/>
                    <a:pt x="59" y="886"/>
                    <a:pt x="43" y="909"/>
                  </a:cubicBezTo>
                  <a:cubicBezTo>
                    <a:pt x="27" y="932"/>
                    <a:pt x="26" y="944"/>
                    <a:pt x="22" y="954"/>
                  </a:cubicBezTo>
                  <a:cubicBezTo>
                    <a:pt x="12" y="983"/>
                    <a:pt x="6" y="998"/>
                    <a:pt x="6" y="1016"/>
                  </a:cubicBezTo>
                  <a:cubicBezTo>
                    <a:pt x="0" y="1044"/>
                    <a:pt x="4" y="1077"/>
                    <a:pt x="7" y="1106"/>
                  </a:cubicBezTo>
                  <a:cubicBezTo>
                    <a:pt x="17" y="1169"/>
                    <a:pt x="26" y="1225"/>
                    <a:pt x="35" y="1276"/>
                  </a:cubicBezTo>
                  <a:lnTo>
                    <a:pt x="40" y="1313"/>
                  </a:lnTo>
                  <a:lnTo>
                    <a:pt x="50" y="1369"/>
                  </a:lnTo>
                  <a:cubicBezTo>
                    <a:pt x="89" y="1576"/>
                    <a:pt x="127" y="1780"/>
                    <a:pt x="165" y="1985"/>
                  </a:cubicBezTo>
                  <a:lnTo>
                    <a:pt x="200" y="2160"/>
                  </a:lnTo>
                  <a:lnTo>
                    <a:pt x="319" y="2755"/>
                  </a:lnTo>
                  <a:lnTo>
                    <a:pt x="395" y="3143"/>
                  </a:lnTo>
                  <a:lnTo>
                    <a:pt x="420" y="3265"/>
                  </a:lnTo>
                  <a:cubicBezTo>
                    <a:pt x="471" y="3525"/>
                    <a:pt x="523" y="3788"/>
                    <a:pt x="568" y="4051"/>
                  </a:cubicBezTo>
                  <a:cubicBezTo>
                    <a:pt x="585" y="4144"/>
                    <a:pt x="601" y="4244"/>
                    <a:pt x="613" y="4345"/>
                  </a:cubicBezTo>
                  <a:cubicBezTo>
                    <a:pt x="618" y="4384"/>
                    <a:pt x="621" y="4420"/>
                    <a:pt x="622" y="4457"/>
                  </a:cubicBezTo>
                  <a:cubicBezTo>
                    <a:pt x="624" y="4467"/>
                    <a:pt x="624" y="4479"/>
                    <a:pt x="622" y="4489"/>
                  </a:cubicBezTo>
                  <a:lnTo>
                    <a:pt x="616" y="4721"/>
                  </a:lnTo>
                  <a:lnTo>
                    <a:pt x="613" y="4845"/>
                  </a:lnTo>
                  <a:cubicBezTo>
                    <a:pt x="602" y="5162"/>
                    <a:pt x="588" y="5559"/>
                    <a:pt x="636" y="5936"/>
                  </a:cubicBezTo>
                  <a:cubicBezTo>
                    <a:pt x="658" y="6100"/>
                    <a:pt x="694" y="6258"/>
                    <a:pt x="740" y="6403"/>
                  </a:cubicBezTo>
                  <a:cubicBezTo>
                    <a:pt x="789" y="6548"/>
                    <a:pt x="855" y="6690"/>
                    <a:pt x="945" y="6840"/>
                  </a:cubicBezTo>
                  <a:cubicBezTo>
                    <a:pt x="1027" y="6978"/>
                    <a:pt x="1133" y="7121"/>
                    <a:pt x="1277" y="7289"/>
                  </a:cubicBezTo>
                  <a:cubicBezTo>
                    <a:pt x="1329" y="7353"/>
                    <a:pt x="1385" y="7416"/>
                    <a:pt x="1442" y="7476"/>
                  </a:cubicBezTo>
                  <a:cubicBezTo>
                    <a:pt x="1439" y="7500"/>
                    <a:pt x="1447" y="7531"/>
                    <a:pt x="1464" y="7558"/>
                  </a:cubicBezTo>
                  <a:lnTo>
                    <a:pt x="1487" y="7587"/>
                  </a:lnTo>
                  <a:cubicBezTo>
                    <a:pt x="1508" y="7608"/>
                    <a:pt x="1533" y="7620"/>
                    <a:pt x="1561" y="7625"/>
                  </a:cubicBezTo>
                  <a:lnTo>
                    <a:pt x="1602" y="7641"/>
                  </a:lnTo>
                  <a:cubicBezTo>
                    <a:pt x="1658" y="7699"/>
                    <a:pt x="1719" y="7760"/>
                    <a:pt x="1780" y="7818"/>
                  </a:cubicBezTo>
                  <a:cubicBezTo>
                    <a:pt x="1791" y="7829"/>
                    <a:pt x="1808" y="7836"/>
                    <a:pt x="1825" y="7836"/>
                  </a:cubicBezTo>
                  <a:cubicBezTo>
                    <a:pt x="1828" y="7836"/>
                    <a:pt x="1831" y="7836"/>
                    <a:pt x="1834" y="7835"/>
                  </a:cubicBezTo>
                  <a:cubicBezTo>
                    <a:pt x="1852" y="7835"/>
                    <a:pt x="1872" y="7827"/>
                    <a:pt x="1886" y="7812"/>
                  </a:cubicBezTo>
                  <a:cubicBezTo>
                    <a:pt x="1906" y="7785"/>
                    <a:pt x="1909" y="7759"/>
                    <a:pt x="1899" y="7733"/>
                  </a:cubicBezTo>
                  <a:lnTo>
                    <a:pt x="1899" y="7733"/>
                  </a:lnTo>
                  <a:cubicBezTo>
                    <a:pt x="1997" y="7783"/>
                    <a:pt x="2104" y="7825"/>
                    <a:pt x="2211" y="7868"/>
                  </a:cubicBezTo>
                  <a:lnTo>
                    <a:pt x="2258" y="7885"/>
                  </a:lnTo>
                  <a:lnTo>
                    <a:pt x="2392" y="7939"/>
                  </a:lnTo>
                  <a:cubicBezTo>
                    <a:pt x="2492" y="7977"/>
                    <a:pt x="2591" y="8019"/>
                    <a:pt x="2690" y="8061"/>
                  </a:cubicBezTo>
                  <a:lnTo>
                    <a:pt x="2721" y="8075"/>
                  </a:lnTo>
                  <a:lnTo>
                    <a:pt x="2804" y="8108"/>
                  </a:lnTo>
                  <a:cubicBezTo>
                    <a:pt x="2864" y="8134"/>
                    <a:pt x="2926" y="8158"/>
                    <a:pt x="2988" y="8184"/>
                  </a:cubicBezTo>
                  <a:cubicBezTo>
                    <a:pt x="3282" y="8301"/>
                    <a:pt x="3577" y="8387"/>
                    <a:pt x="3864" y="8438"/>
                  </a:cubicBezTo>
                  <a:cubicBezTo>
                    <a:pt x="4091" y="8481"/>
                    <a:pt x="4324" y="8503"/>
                    <a:pt x="4556" y="8503"/>
                  </a:cubicBezTo>
                  <a:cubicBezTo>
                    <a:pt x="4595" y="8503"/>
                    <a:pt x="4634" y="8503"/>
                    <a:pt x="4672" y="8502"/>
                  </a:cubicBezTo>
                  <a:cubicBezTo>
                    <a:pt x="4905" y="8494"/>
                    <a:pt x="5155" y="8459"/>
                    <a:pt x="5412" y="8394"/>
                  </a:cubicBezTo>
                  <a:cubicBezTo>
                    <a:pt x="5623" y="8341"/>
                    <a:pt x="5846" y="8256"/>
                    <a:pt x="6089" y="8137"/>
                  </a:cubicBezTo>
                  <a:cubicBezTo>
                    <a:pt x="6288" y="8041"/>
                    <a:pt x="6491" y="7917"/>
                    <a:pt x="6711" y="7755"/>
                  </a:cubicBezTo>
                  <a:cubicBezTo>
                    <a:pt x="7081" y="7482"/>
                    <a:pt x="7445" y="7134"/>
                    <a:pt x="7818" y="6690"/>
                  </a:cubicBezTo>
                  <a:cubicBezTo>
                    <a:pt x="7972" y="6517"/>
                    <a:pt x="8111" y="6340"/>
                    <a:pt x="8266" y="6125"/>
                  </a:cubicBezTo>
                  <a:cubicBezTo>
                    <a:pt x="8414" y="5923"/>
                    <a:pt x="8566" y="5705"/>
                    <a:pt x="8744" y="5435"/>
                  </a:cubicBezTo>
                  <a:cubicBezTo>
                    <a:pt x="8887" y="5218"/>
                    <a:pt x="9026" y="4997"/>
                    <a:pt x="9162" y="4776"/>
                  </a:cubicBezTo>
                  <a:lnTo>
                    <a:pt x="9221" y="4681"/>
                  </a:lnTo>
                  <a:cubicBezTo>
                    <a:pt x="9276" y="4593"/>
                    <a:pt x="9325" y="4510"/>
                    <a:pt x="9379" y="4431"/>
                  </a:cubicBezTo>
                  <a:cubicBezTo>
                    <a:pt x="9455" y="4321"/>
                    <a:pt x="9527" y="4206"/>
                    <a:pt x="9599" y="4089"/>
                  </a:cubicBezTo>
                  <a:cubicBezTo>
                    <a:pt x="9626" y="4043"/>
                    <a:pt x="9616" y="3984"/>
                    <a:pt x="9593" y="3950"/>
                  </a:cubicBezTo>
                  <a:cubicBezTo>
                    <a:pt x="9583" y="3928"/>
                    <a:pt x="9564" y="3913"/>
                    <a:pt x="9542" y="3900"/>
                  </a:cubicBezTo>
                  <a:cubicBezTo>
                    <a:pt x="9516" y="3888"/>
                    <a:pt x="9493" y="3882"/>
                    <a:pt x="9470" y="3882"/>
                  </a:cubicBezTo>
                  <a:cubicBezTo>
                    <a:pt x="9434" y="3880"/>
                    <a:pt x="9399" y="3879"/>
                    <a:pt x="9364" y="3879"/>
                  </a:cubicBezTo>
                  <a:cubicBezTo>
                    <a:pt x="8735" y="3879"/>
                    <a:pt x="8197" y="4212"/>
                    <a:pt x="7676" y="4535"/>
                  </a:cubicBezTo>
                  <a:cubicBezTo>
                    <a:pt x="7436" y="4681"/>
                    <a:pt x="7177" y="4840"/>
                    <a:pt x="6916" y="4961"/>
                  </a:cubicBezTo>
                  <a:lnTo>
                    <a:pt x="6958" y="4958"/>
                  </a:lnTo>
                  <a:lnTo>
                    <a:pt x="6958" y="4958"/>
                  </a:lnTo>
                  <a:cubicBezTo>
                    <a:pt x="6739" y="5039"/>
                    <a:pt x="6560" y="5092"/>
                    <a:pt x="6396" y="5123"/>
                  </a:cubicBezTo>
                  <a:cubicBezTo>
                    <a:pt x="6291" y="5141"/>
                    <a:pt x="6183" y="5150"/>
                    <a:pt x="6076" y="5150"/>
                  </a:cubicBezTo>
                  <a:cubicBezTo>
                    <a:pt x="6054" y="5150"/>
                    <a:pt x="6033" y="5150"/>
                    <a:pt x="6011" y="5149"/>
                  </a:cubicBezTo>
                  <a:cubicBezTo>
                    <a:pt x="6132" y="4898"/>
                    <a:pt x="6237" y="4611"/>
                    <a:pt x="6333" y="4273"/>
                  </a:cubicBezTo>
                  <a:cubicBezTo>
                    <a:pt x="6441" y="3905"/>
                    <a:pt x="6521" y="3526"/>
                    <a:pt x="6603" y="3138"/>
                  </a:cubicBezTo>
                  <a:lnTo>
                    <a:pt x="6662" y="2851"/>
                  </a:lnTo>
                  <a:cubicBezTo>
                    <a:pt x="6794" y="2198"/>
                    <a:pt x="6930" y="1521"/>
                    <a:pt x="7163" y="868"/>
                  </a:cubicBezTo>
                  <a:cubicBezTo>
                    <a:pt x="7172" y="843"/>
                    <a:pt x="7163" y="804"/>
                    <a:pt x="7149" y="783"/>
                  </a:cubicBezTo>
                  <a:cubicBezTo>
                    <a:pt x="7129" y="750"/>
                    <a:pt x="7091" y="728"/>
                    <a:pt x="7054" y="728"/>
                  </a:cubicBezTo>
                  <a:cubicBezTo>
                    <a:pt x="7050" y="728"/>
                    <a:pt x="7047" y="728"/>
                    <a:pt x="7044" y="728"/>
                  </a:cubicBezTo>
                  <a:cubicBezTo>
                    <a:pt x="6942" y="740"/>
                    <a:pt x="6840" y="757"/>
                    <a:pt x="6736" y="782"/>
                  </a:cubicBezTo>
                  <a:cubicBezTo>
                    <a:pt x="6629" y="809"/>
                    <a:pt x="6525" y="848"/>
                    <a:pt x="6438" y="883"/>
                  </a:cubicBezTo>
                  <a:cubicBezTo>
                    <a:pt x="6262" y="954"/>
                    <a:pt x="6086" y="1052"/>
                    <a:pt x="5865" y="1198"/>
                  </a:cubicBezTo>
                  <a:cubicBezTo>
                    <a:pt x="5709" y="1300"/>
                    <a:pt x="5563" y="1411"/>
                    <a:pt x="5414" y="1521"/>
                  </a:cubicBezTo>
                  <a:cubicBezTo>
                    <a:pt x="5274" y="1626"/>
                    <a:pt x="5134" y="1729"/>
                    <a:pt x="4988" y="1827"/>
                  </a:cubicBezTo>
                  <a:cubicBezTo>
                    <a:pt x="5046" y="1636"/>
                    <a:pt x="5103" y="1441"/>
                    <a:pt x="5159" y="1245"/>
                  </a:cubicBezTo>
                  <a:lnTo>
                    <a:pt x="5231" y="983"/>
                  </a:lnTo>
                  <a:cubicBezTo>
                    <a:pt x="5243" y="941"/>
                    <a:pt x="5227" y="898"/>
                    <a:pt x="5188" y="872"/>
                  </a:cubicBezTo>
                  <a:cubicBezTo>
                    <a:pt x="5167" y="856"/>
                    <a:pt x="5144" y="849"/>
                    <a:pt x="5121" y="849"/>
                  </a:cubicBezTo>
                  <a:cubicBezTo>
                    <a:pt x="5102" y="849"/>
                    <a:pt x="5083" y="854"/>
                    <a:pt x="5066" y="866"/>
                  </a:cubicBezTo>
                  <a:cubicBezTo>
                    <a:pt x="4888" y="988"/>
                    <a:pt x="4754" y="1156"/>
                    <a:pt x="4637" y="1319"/>
                  </a:cubicBezTo>
                  <a:cubicBezTo>
                    <a:pt x="4556" y="1429"/>
                    <a:pt x="4479" y="1544"/>
                    <a:pt x="4401" y="1658"/>
                  </a:cubicBezTo>
                  <a:cubicBezTo>
                    <a:pt x="4335" y="1757"/>
                    <a:pt x="4269" y="1856"/>
                    <a:pt x="4198" y="1952"/>
                  </a:cubicBezTo>
                  <a:lnTo>
                    <a:pt x="4170" y="1994"/>
                  </a:lnTo>
                  <a:cubicBezTo>
                    <a:pt x="4068" y="2133"/>
                    <a:pt x="3953" y="2280"/>
                    <a:pt x="3809" y="2402"/>
                  </a:cubicBezTo>
                  <a:cubicBezTo>
                    <a:pt x="3758" y="2440"/>
                    <a:pt x="3706" y="2475"/>
                    <a:pt x="3648" y="2504"/>
                  </a:cubicBezTo>
                  <a:cubicBezTo>
                    <a:pt x="3617" y="2514"/>
                    <a:pt x="3582" y="2527"/>
                    <a:pt x="3548" y="2532"/>
                  </a:cubicBezTo>
                  <a:cubicBezTo>
                    <a:pt x="3515" y="2538"/>
                    <a:pt x="3482" y="2538"/>
                    <a:pt x="3447" y="2538"/>
                  </a:cubicBezTo>
                  <a:cubicBezTo>
                    <a:pt x="3414" y="2532"/>
                    <a:pt x="3381" y="2525"/>
                    <a:pt x="3347" y="2514"/>
                  </a:cubicBezTo>
                  <a:cubicBezTo>
                    <a:pt x="3309" y="2498"/>
                    <a:pt x="3275" y="2481"/>
                    <a:pt x="3239" y="2456"/>
                  </a:cubicBezTo>
                  <a:cubicBezTo>
                    <a:pt x="3219" y="2440"/>
                    <a:pt x="3203" y="2426"/>
                    <a:pt x="3189" y="2409"/>
                  </a:cubicBezTo>
                  <a:cubicBezTo>
                    <a:pt x="3150" y="2359"/>
                    <a:pt x="3117" y="2304"/>
                    <a:pt x="3088" y="2239"/>
                  </a:cubicBezTo>
                  <a:cubicBezTo>
                    <a:pt x="3028" y="2101"/>
                    <a:pt x="2975" y="1943"/>
                    <a:pt x="2929" y="1757"/>
                  </a:cubicBezTo>
                  <a:cubicBezTo>
                    <a:pt x="2871" y="1543"/>
                    <a:pt x="2834" y="1334"/>
                    <a:pt x="2800" y="1141"/>
                  </a:cubicBezTo>
                  <a:cubicBezTo>
                    <a:pt x="2765" y="944"/>
                    <a:pt x="2733" y="725"/>
                    <a:pt x="2706" y="510"/>
                  </a:cubicBezTo>
                  <a:cubicBezTo>
                    <a:pt x="2695" y="434"/>
                    <a:pt x="2686" y="358"/>
                    <a:pt x="2677" y="280"/>
                  </a:cubicBezTo>
                  <a:lnTo>
                    <a:pt x="2670" y="216"/>
                  </a:lnTo>
                  <a:lnTo>
                    <a:pt x="2654" y="71"/>
                  </a:lnTo>
                  <a:cubicBezTo>
                    <a:pt x="2649" y="35"/>
                    <a:pt x="2627" y="7"/>
                    <a:pt x="2594" y="3"/>
                  </a:cubicBezTo>
                  <a:cubicBezTo>
                    <a:pt x="2588" y="2"/>
                    <a:pt x="2582" y="1"/>
                    <a:pt x="2576" y="1"/>
                  </a:cubicBezTo>
                  <a:close/>
                </a:path>
              </a:pathLst>
            </a:custGeom>
            <a:solidFill>
              <a:srgbClr val="F09C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8" name="Google Shape;6778;p16"/>
            <p:cNvSpPr/>
            <p:nvPr/>
          </p:nvSpPr>
          <p:spPr>
            <a:xfrm>
              <a:off x="5601000" y="6446150"/>
              <a:ext cx="135925" cy="155100"/>
            </a:xfrm>
            <a:custGeom>
              <a:avLst/>
              <a:gdLst/>
              <a:ahLst/>
              <a:cxnLst/>
              <a:rect l="l" t="t" r="r" b="b"/>
              <a:pathLst>
                <a:path w="5437" h="6204" extrusionOk="0">
                  <a:moveTo>
                    <a:pt x="707" y="1"/>
                  </a:moveTo>
                  <a:cubicBezTo>
                    <a:pt x="679" y="1"/>
                    <a:pt x="653" y="18"/>
                    <a:pt x="639" y="40"/>
                  </a:cubicBezTo>
                  <a:cubicBezTo>
                    <a:pt x="631" y="50"/>
                    <a:pt x="625" y="63"/>
                    <a:pt x="623" y="76"/>
                  </a:cubicBezTo>
                  <a:cubicBezTo>
                    <a:pt x="613" y="124"/>
                    <a:pt x="641" y="165"/>
                    <a:pt x="695" y="181"/>
                  </a:cubicBezTo>
                  <a:lnTo>
                    <a:pt x="776" y="205"/>
                  </a:lnTo>
                  <a:cubicBezTo>
                    <a:pt x="728" y="208"/>
                    <a:pt x="679" y="228"/>
                    <a:pt x="612" y="267"/>
                  </a:cubicBezTo>
                  <a:cubicBezTo>
                    <a:pt x="497" y="333"/>
                    <a:pt x="391" y="428"/>
                    <a:pt x="300" y="553"/>
                  </a:cubicBezTo>
                  <a:cubicBezTo>
                    <a:pt x="273" y="589"/>
                    <a:pt x="249" y="626"/>
                    <a:pt x="226" y="665"/>
                  </a:cubicBezTo>
                  <a:cubicBezTo>
                    <a:pt x="185" y="732"/>
                    <a:pt x="151" y="810"/>
                    <a:pt x="118" y="905"/>
                  </a:cubicBezTo>
                  <a:cubicBezTo>
                    <a:pt x="85" y="1005"/>
                    <a:pt x="57" y="1110"/>
                    <a:pt x="42" y="1215"/>
                  </a:cubicBezTo>
                  <a:cubicBezTo>
                    <a:pt x="9" y="1406"/>
                    <a:pt x="0" y="1616"/>
                    <a:pt x="13" y="1879"/>
                  </a:cubicBezTo>
                  <a:cubicBezTo>
                    <a:pt x="24" y="2096"/>
                    <a:pt x="56" y="2320"/>
                    <a:pt x="108" y="2584"/>
                  </a:cubicBezTo>
                  <a:cubicBezTo>
                    <a:pt x="151" y="2801"/>
                    <a:pt x="207" y="3035"/>
                    <a:pt x="282" y="3295"/>
                  </a:cubicBezTo>
                  <a:cubicBezTo>
                    <a:pt x="409" y="3729"/>
                    <a:pt x="553" y="4106"/>
                    <a:pt x="720" y="4445"/>
                  </a:cubicBezTo>
                  <a:cubicBezTo>
                    <a:pt x="754" y="4514"/>
                    <a:pt x="789" y="4582"/>
                    <a:pt x="824" y="4648"/>
                  </a:cubicBezTo>
                  <a:cubicBezTo>
                    <a:pt x="893" y="4776"/>
                    <a:pt x="977" y="4895"/>
                    <a:pt x="1050" y="4993"/>
                  </a:cubicBezTo>
                  <a:cubicBezTo>
                    <a:pt x="1152" y="5129"/>
                    <a:pt x="1265" y="5257"/>
                    <a:pt x="1386" y="5370"/>
                  </a:cubicBezTo>
                  <a:cubicBezTo>
                    <a:pt x="1492" y="5471"/>
                    <a:pt x="1622" y="5564"/>
                    <a:pt x="1780" y="5658"/>
                  </a:cubicBezTo>
                  <a:cubicBezTo>
                    <a:pt x="2007" y="5790"/>
                    <a:pt x="2278" y="5882"/>
                    <a:pt x="2636" y="5943"/>
                  </a:cubicBezTo>
                  <a:cubicBezTo>
                    <a:pt x="2778" y="5969"/>
                    <a:pt x="2917" y="5986"/>
                    <a:pt x="3110" y="6005"/>
                  </a:cubicBezTo>
                  <a:cubicBezTo>
                    <a:pt x="3194" y="6015"/>
                    <a:pt x="3281" y="6022"/>
                    <a:pt x="3364" y="6030"/>
                  </a:cubicBezTo>
                  <a:lnTo>
                    <a:pt x="3499" y="6041"/>
                  </a:lnTo>
                  <a:cubicBezTo>
                    <a:pt x="3542" y="6045"/>
                    <a:pt x="3585" y="6054"/>
                    <a:pt x="3637" y="6073"/>
                  </a:cubicBezTo>
                  <a:lnTo>
                    <a:pt x="3729" y="6106"/>
                  </a:lnTo>
                  <a:cubicBezTo>
                    <a:pt x="3773" y="6124"/>
                    <a:pt x="3819" y="6140"/>
                    <a:pt x="3864" y="6156"/>
                  </a:cubicBezTo>
                  <a:cubicBezTo>
                    <a:pt x="3907" y="6170"/>
                    <a:pt x="3948" y="6182"/>
                    <a:pt x="3993" y="6192"/>
                  </a:cubicBezTo>
                  <a:cubicBezTo>
                    <a:pt x="4009" y="6195"/>
                    <a:pt x="4025" y="6196"/>
                    <a:pt x="4039" y="6199"/>
                  </a:cubicBezTo>
                  <a:lnTo>
                    <a:pt x="4078" y="6202"/>
                  </a:lnTo>
                  <a:lnTo>
                    <a:pt x="4115" y="6203"/>
                  </a:lnTo>
                  <a:cubicBezTo>
                    <a:pt x="4139" y="6202"/>
                    <a:pt x="4164" y="6198"/>
                    <a:pt x="4188" y="6195"/>
                  </a:cubicBezTo>
                  <a:cubicBezTo>
                    <a:pt x="4226" y="6188"/>
                    <a:pt x="4247" y="6176"/>
                    <a:pt x="4269" y="6163"/>
                  </a:cubicBezTo>
                  <a:cubicBezTo>
                    <a:pt x="4315" y="6140"/>
                    <a:pt x="4336" y="6120"/>
                    <a:pt x="4353" y="6104"/>
                  </a:cubicBezTo>
                  <a:lnTo>
                    <a:pt x="4397" y="6067"/>
                  </a:lnTo>
                  <a:lnTo>
                    <a:pt x="4438" y="6031"/>
                  </a:lnTo>
                  <a:cubicBezTo>
                    <a:pt x="4465" y="6008"/>
                    <a:pt x="4491" y="5988"/>
                    <a:pt x="4520" y="5972"/>
                  </a:cubicBezTo>
                  <a:cubicBezTo>
                    <a:pt x="4555" y="5966"/>
                    <a:pt x="4580" y="5965"/>
                    <a:pt x="4602" y="5965"/>
                  </a:cubicBezTo>
                  <a:cubicBezTo>
                    <a:pt x="4614" y="5965"/>
                    <a:pt x="4625" y="5965"/>
                    <a:pt x="4635" y="5965"/>
                  </a:cubicBezTo>
                  <a:cubicBezTo>
                    <a:pt x="4736" y="5974"/>
                    <a:pt x="4842" y="5994"/>
                    <a:pt x="4957" y="6030"/>
                  </a:cubicBezTo>
                  <a:lnTo>
                    <a:pt x="5000" y="6045"/>
                  </a:lnTo>
                  <a:cubicBezTo>
                    <a:pt x="5050" y="6063"/>
                    <a:pt x="5100" y="6081"/>
                    <a:pt x="5151" y="6096"/>
                  </a:cubicBezTo>
                  <a:cubicBezTo>
                    <a:pt x="5173" y="6101"/>
                    <a:pt x="5195" y="6104"/>
                    <a:pt x="5216" y="6104"/>
                  </a:cubicBezTo>
                  <a:cubicBezTo>
                    <a:pt x="5261" y="6104"/>
                    <a:pt x="5302" y="6092"/>
                    <a:pt x="5334" y="6068"/>
                  </a:cubicBezTo>
                  <a:cubicBezTo>
                    <a:pt x="5350" y="6057"/>
                    <a:pt x="5363" y="6044"/>
                    <a:pt x="5373" y="6028"/>
                  </a:cubicBezTo>
                  <a:cubicBezTo>
                    <a:pt x="5399" y="5992"/>
                    <a:pt x="5416" y="5945"/>
                    <a:pt x="5424" y="5887"/>
                  </a:cubicBezTo>
                  <a:cubicBezTo>
                    <a:pt x="5436" y="5788"/>
                    <a:pt x="5431" y="5688"/>
                    <a:pt x="5421" y="5569"/>
                  </a:cubicBezTo>
                  <a:lnTo>
                    <a:pt x="5416" y="5523"/>
                  </a:lnTo>
                  <a:cubicBezTo>
                    <a:pt x="5393" y="5231"/>
                    <a:pt x="5357" y="4905"/>
                    <a:pt x="5307" y="4530"/>
                  </a:cubicBezTo>
                  <a:cubicBezTo>
                    <a:pt x="5257" y="4159"/>
                    <a:pt x="5199" y="3833"/>
                    <a:pt x="5133" y="3536"/>
                  </a:cubicBezTo>
                  <a:cubicBezTo>
                    <a:pt x="4967" y="2776"/>
                    <a:pt x="4723" y="2166"/>
                    <a:pt x="4389" y="1670"/>
                  </a:cubicBezTo>
                  <a:cubicBezTo>
                    <a:pt x="4207" y="1393"/>
                    <a:pt x="3987" y="1161"/>
                    <a:pt x="3743" y="975"/>
                  </a:cubicBezTo>
                  <a:cubicBezTo>
                    <a:pt x="3496" y="786"/>
                    <a:pt x="3196" y="635"/>
                    <a:pt x="2799" y="503"/>
                  </a:cubicBezTo>
                  <a:cubicBezTo>
                    <a:pt x="2455" y="386"/>
                    <a:pt x="2103" y="315"/>
                    <a:pt x="1801" y="256"/>
                  </a:cubicBezTo>
                  <a:lnTo>
                    <a:pt x="1744" y="244"/>
                  </a:lnTo>
                  <a:cubicBezTo>
                    <a:pt x="1602" y="215"/>
                    <a:pt x="1459" y="187"/>
                    <a:pt x="1319" y="157"/>
                  </a:cubicBezTo>
                  <a:cubicBezTo>
                    <a:pt x="1296" y="128"/>
                    <a:pt x="1259" y="110"/>
                    <a:pt x="1217" y="110"/>
                  </a:cubicBezTo>
                  <a:cubicBezTo>
                    <a:pt x="1214" y="110"/>
                    <a:pt x="1211" y="110"/>
                    <a:pt x="1208" y="111"/>
                  </a:cubicBezTo>
                  <a:cubicBezTo>
                    <a:pt x="1184" y="111"/>
                    <a:pt x="1161" y="112"/>
                    <a:pt x="1135" y="113"/>
                  </a:cubicBezTo>
                  <a:cubicBezTo>
                    <a:pt x="1000" y="82"/>
                    <a:pt x="863" y="46"/>
                    <a:pt x="728" y="4"/>
                  </a:cubicBezTo>
                  <a:cubicBezTo>
                    <a:pt x="721" y="2"/>
                    <a:pt x="714" y="1"/>
                    <a:pt x="707" y="1"/>
                  </a:cubicBezTo>
                  <a:close/>
                </a:path>
              </a:pathLst>
            </a:custGeom>
            <a:solidFill>
              <a:srgbClr val="F09C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9" name="Google Shape;6779;p16"/>
            <p:cNvSpPr/>
            <p:nvPr/>
          </p:nvSpPr>
          <p:spPr>
            <a:xfrm>
              <a:off x="5194125" y="6476125"/>
              <a:ext cx="424625" cy="307025"/>
            </a:xfrm>
            <a:custGeom>
              <a:avLst/>
              <a:gdLst/>
              <a:ahLst/>
              <a:cxnLst/>
              <a:rect l="l" t="t" r="r" b="b"/>
              <a:pathLst>
                <a:path w="16985" h="12281" extrusionOk="0">
                  <a:moveTo>
                    <a:pt x="9979" y="1"/>
                  </a:moveTo>
                  <a:cubicBezTo>
                    <a:pt x="9898" y="1"/>
                    <a:pt x="9818" y="5"/>
                    <a:pt x="9738" y="13"/>
                  </a:cubicBezTo>
                  <a:cubicBezTo>
                    <a:pt x="9705" y="16"/>
                    <a:pt x="9677" y="33"/>
                    <a:pt x="9659" y="58"/>
                  </a:cubicBezTo>
                  <a:cubicBezTo>
                    <a:pt x="9647" y="74"/>
                    <a:pt x="9639" y="98"/>
                    <a:pt x="9639" y="122"/>
                  </a:cubicBezTo>
                  <a:cubicBezTo>
                    <a:pt x="9540" y="147"/>
                    <a:pt x="9435" y="147"/>
                    <a:pt x="9325" y="147"/>
                  </a:cubicBezTo>
                  <a:cubicBezTo>
                    <a:pt x="9122" y="144"/>
                    <a:pt x="8918" y="141"/>
                    <a:pt x="8713" y="137"/>
                  </a:cubicBezTo>
                  <a:lnTo>
                    <a:pt x="8556" y="134"/>
                  </a:lnTo>
                  <a:lnTo>
                    <a:pt x="8180" y="127"/>
                  </a:lnTo>
                  <a:cubicBezTo>
                    <a:pt x="8118" y="126"/>
                    <a:pt x="8055" y="126"/>
                    <a:pt x="7989" y="126"/>
                  </a:cubicBezTo>
                  <a:cubicBezTo>
                    <a:pt x="7395" y="126"/>
                    <a:pt x="6664" y="162"/>
                    <a:pt x="5952" y="367"/>
                  </a:cubicBezTo>
                  <a:cubicBezTo>
                    <a:pt x="5335" y="546"/>
                    <a:pt x="4740" y="862"/>
                    <a:pt x="4187" y="1310"/>
                  </a:cubicBezTo>
                  <a:cubicBezTo>
                    <a:pt x="3713" y="1691"/>
                    <a:pt x="3254" y="2175"/>
                    <a:pt x="2782" y="2790"/>
                  </a:cubicBezTo>
                  <a:cubicBezTo>
                    <a:pt x="2728" y="2863"/>
                    <a:pt x="2673" y="2936"/>
                    <a:pt x="2617" y="3009"/>
                  </a:cubicBezTo>
                  <a:cubicBezTo>
                    <a:pt x="2415" y="3287"/>
                    <a:pt x="2225" y="3568"/>
                    <a:pt x="2053" y="3848"/>
                  </a:cubicBezTo>
                  <a:cubicBezTo>
                    <a:pt x="1995" y="3946"/>
                    <a:pt x="1935" y="4042"/>
                    <a:pt x="1880" y="4137"/>
                  </a:cubicBezTo>
                  <a:lnTo>
                    <a:pt x="1824" y="4230"/>
                  </a:lnTo>
                  <a:cubicBezTo>
                    <a:pt x="1662" y="4506"/>
                    <a:pt x="1496" y="4790"/>
                    <a:pt x="1310" y="5059"/>
                  </a:cubicBezTo>
                  <a:cubicBezTo>
                    <a:pt x="1277" y="5106"/>
                    <a:pt x="1250" y="5145"/>
                    <a:pt x="1223" y="5181"/>
                  </a:cubicBezTo>
                  <a:cubicBezTo>
                    <a:pt x="1057" y="5407"/>
                    <a:pt x="891" y="5602"/>
                    <a:pt x="717" y="5779"/>
                  </a:cubicBezTo>
                  <a:lnTo>
                    <a:pt x="650" y="5845"/>
                  </a:lnTo>
                  <a:cubicBezTo>
                    <a:pt x="545" y="5951"/>
                    <a:pt x="438" y="6057"/>
                    <a:pt x="336" y="6169"/>
                  </a:cubicBezTo>
                  <a:cubicBezTo>
                    <a:pt x="276" y="6234"/>
                    <a:pt x="219" y="6301"/>
                    <a:pt x="166" y="6375"/>
                  </a:cubicBezTo>
                  <a:cubicBezTo>
                    <a:pt x="118" y="6438"/>
                    <a:pt x="82" y="6497"/>
                    <a:pt x="53" y="6554"/>
                  </a:cubicBezTo>
                  <a:cubicBezTo>
                    <a:pt x="38" y="6583"/>
                    <a:pt x="29" y="6614"/>
                    <a:pt x="20" y="6646"/>
                  </a:cubicBezTo>
                  <a:cubicBezTo>
                    <a:pt x="9" y="6679"/>
                    <a:pt x="8" y="6706"/>
                    <a:pt x="6" y="6732"/>
                  </a:cubicBezTo>
                  <a:cubicBezTo>
                    <a:pt x="0" y="6775"/>
                    <a:pt x="8" y="6804"/>
                    <a:pt x="15" y="6833"/>
                  </a:cubicBezTo>
                  <a:cubicBezTo>
                    <a:pt x="28" y="6876"/>
                    <a:pt x="49" y="6913"/>
                    <a:pt x="85" y="6952"/>
                  </a:cubicBezTo>
                  <a:cubicBezTo>
                    <a:pt x="137" y="7005"/>
                    <a:pt x="209" y="7030"/>
                    <a:pt x="265" y="7044"/>
                  </a:cubicBezTo>
                  <a:cubicBezTo>
                    <a:pt x="305" y="7057"/>
                    <a:pt x="348" y="7058"/>
                    <a:pt x="390" y="7060"/>
                  </a:cubicBezTo>
                  <a:cubicBezTo>
                    <a:pt x="421" y="7062"/>
                    <a:pt x="450" y="7063"/>
                    <a:pt x="481" y="7063"/>
                  </a:cubicBezTo>
                  <a:cubicBezTo>
                    <a:pt x="498" y="7063"/>
                    <a:pt x="516" y="7063"/>
                    <a:pt x="535" y="7063"/>
                  </a:cubicBezTo>
                  <a:cubicBezTo>
                    <a:pt x="668" y="7057"/>
                    <a:pt x="800" y="7031"/>
                    <a:pt x="928" y="7008"/>
                  </a:cubicBezTo>
                  <a:cubicBezTo>
                    <a:pt x="1056" y="6985"/>
                    <a:pt x="1172" y="6945"/>
                    <a:pt x="1307" y="6879"/>
                  </a:cubicBezTo>
                  <a:cubicBezTo>
                    <a:pt x="1540" y="6768"/>
                    <a:pt x="1745" y="6607"/>
                    <a:pt x="1945" y="6454"/>
                  </a:cubicBezTo>
                  <a:cubicBezTo>
                    <a:pt x="2153" y="6288"/>
                    <a:pt x="2372" y="6116"/>
                    <a:pt x="2610" y="5997"/>
                  </a:cubicBezTo>
                  <a:cubicBezTo>
                    <a:pt x="2708" y="5954"/>
                    <a:pt x="2795" y="5928"/>
                    <a:pt x="2879" y="5911"/>
                  </a:cubicBezTo>
                  <a:cubicBezTo>
                    <a:pt x="2916" y="5905"/>
                    <a:pt x="2955" y="5903"/>
                    <a:pt x="2992" y="5903"/>
                  </a:cubicBezTo>
                  <a:cubicBezTo>
                    <a:pt x="3052" y="5903"/>
                    <a:pt x="3109" y="5908"/>
                    <a:pt x="3154" y="5911"/>
                  </a:cubicBezTo>
                  <a:cubicBezTo>
                    <a:pt x="3191" y="5914"/>
                    <a:pt x="3228" y="5916"/>
                    <a:pt x="3263" y="5916"/>
                  </a:cubicBezTo>
                  <a:cubicBezTo>
                    <a:pt x="3333" y="5916"/>
                    <a:pt x="3401" y="5909"/>
                    <a:pt x="3468" y="5895"/>
                  </a:cubicBezTo>
                  <a:cubicBezTo>
                    <a:pt x="3738" y="5839"/>
                    <a:pt x="3996" y="5722"/>
                    <a:pt x="4239" y="5550"/>
                  </a:cubicBezTo>
                  <a:cubicBezTo>
                    <a:pt x="4459" y="5398"/>
                    <a:pt x="4655" y="5197"/>
                    <a:pt x="4833" y="5004"/>
                  </a:cubicBezTo>
                  <a:lnTo>
                    <a:pt x="4901" y="4931"/>
                  </a:lnTo>
                  <a:cubicBezTo>
                    <a:pt x="5037" y="4782"/>
                    <a:pt x="5227" y="4578"/>
                    <a:pt x="5422" y="4407"/>
                  </a:cubicBezTo>
                  <a:cubicBezTo>
                    <a:pt x="5437" y="4480"/>
                    <a:pt x="5432" y="4579"/>
                    <a:pt x="5428" y="4645"/>
                  </a:cubicBezTo>
                  <a:cubicBezTo>
                    <a:pt x="5392" y="5004"/>
                    <a:pt x="5289" y="5349"/>
                    <a:pt x="5191" y="5685"/>
                  </a:cubicBezTo>
                  <a:cubicBezTo>
                    <a:pt x="5105" y="5974"/>
                    <a:pt x="5020" y="6263"/>
                    <a:pt x="4976" y="6556"/>
                  </a:cubicBezTo>
                  <a:cubicBezTo>
                    <a:pt x="4923" y="6899"/>
                    <a:pt x="4944" y="7186"/>
                    <a:pt x="5042" y="7430"/>
                  </a:cubicBezTo>
                  <a:cubicBezTo>
                    <a:pt x="5076" y="7512"/>
                    <a:pt x="5115" y="7594"/>
                    <a:pt x="5164" y="7669"/>
                  </a:cubicBezTo>
                  <a:cubicBezTo>
                    <a:pt x="5201" y="7730"/>
                    <a:pt x="5249" y="7791"/>
                    <a:pt x="5315" y="7864"/>
                  </a:cubicBezTo>
                  <a:cubicBezTo>
                    <a:pt x="5351" y="7903"/>
                    <a:pt x="5389" y="7939"/>
                    <a:pt x="5431" y="7975"/>
                  </a:cubicBezTo>
                  <a:cubicBezTo>
                    <a:pt x="5501" y="8036"/>
                    <a:pt x="5540" y="8072"/>
                    <a:pt x="5576" y="8112"/>
                  </a:cubicBezTo>
                  <a:cubicBezTo>
                    <a:pt x="5615" y="8158"/>
                    <a:pt x="5646" y="8207"/>
                    <a:pt x="5675" y="8263"/>
                  </a:cubicBezTo>
                  <a:cubicBezTo>
                    <a:pt x="5705" y="8342"/>
                    <a:pt x="5730" y="8424"/>
                    <a:pt x="5746" y="8510"/>
                  </a:cubicBezTo>
                  <a:cubicBezTo>
                    <a:pt x="5770" y="8676"/>
                    <a:pt x="5783" y="8862"/>
                    <a:pt x="5781" y="9081"/>
                  </a:cubicBezTo>
                  <a:lnTo>
                    <a:pt x="5780" y="9293"/>
                  </a:lnTo>
                  <a:lnTo>
                    <a:pt x="5777" y="9339"/>
                  </a:lnTo>
                  <a:cubicBezTo>
                    <a:pt x="5776" y="9412"/>
                    <a:pt x="5776" y="9486"/>
                    <a:pt x="5776" y="9559"/>
                  </a:cubicBezTo>
                  <a:cubicBezTo>
                    <a:pt x="5776" y="9621"/>
                    <a:pt x="5779" y="9681"/>
                    <a:pt x="5787" y="9741"/>
                  </a:cubicBezTo>
                  <a:cubicBezTo>
                    <a:pt x="5793" y="9792"/>
                    <a:pt x="5803" y="9843"/>
                    <a:pt x="5825" y="9889"/>
                  </a:cubicBezTo>
                  <a:cubicBezTo>
                    <a:pt x="5849" y="9952"/>
                    <a:pt x="5885" y="9995"/>
                    <a:pt x="5931" y="10021"/>
                  </a:cubicBezTo>
                  <a:cubicBezTo>
                    <a:pt x="5964" y="10038"/>
                    <a:pt x="6001" y="10046"/>
                    <a:pt x="6043" y="10046"/>
                  </a:cubicBezTo>
                  <a:cubicBezTo>
                    <a:pt x="6059" y="10046"/>
                    <a:pt x="6075" y="10045"/>
                    <a:pt x="6093" y="10043"/>
                  </a:cubicBezTo>
                  <a:cubicBezTo>
                    <a:pt x="6136" y="10036"/>
                    <a:pt x="6185" y="10011"/>
                    <a:pt x="6240" y="9975"/>
                  </a:cubicBezTo>
                  <a:cubicBezTo>
                    <a:pt x="6307" y="9932"/>
                    <a:pt x="6369" y="9875"/>
                    <a:pt x="6426" y="9822"/>
                  </a:cubicBezTo>
                  <a:cubicBezTo>
                    <a:pt x="6510" y="9741"/>
                    <a:pt x="6589" y="9652"/>
                    <a:pt x="6666" y="9566"/>
                  </a:cubicBezTo>
                  <a:cubicBezTo>
                    <a:pt x="6771" y="9448"/>
                    <a:pt x="6851" y="9349"/>
                    <a:pt x="6919" y="9256"/>
                  </a:cubicBezTo>
                  <a:lnTo>
                    <a:pt x="6953" y="9207"/>
                  </a:lnTo>
                  <a:cubicBezTo>
                    <a:pt x="7104" y="8997"/>
                    <a:pt x="7234" y="8753"/>
                    <a:pt x="7360" y="8439"/>
                  </a:cubicBezTo>
                  <a:cubicBezTo>
                    <a:pt x="7432" y="8263"/>
                    <a:pt x="7492" y="8082"/>
                    <a:pt x="7555" y="7900"/>
                  </a:cubicBezTo>
                  <a:cubicBezTo>
                    <a:pt x="7588" y="7802"/>
                    <a:pt x="7621" y="7706"/>
                    <a:pt x="7657" y="7610"/>
                  </a:cubicBezTo>
                  <a:cubicBezTo>
                    <a:pt x="7736" y="7393"/>
                    <a:pt x="7814" y="7209"/>
                    <a:pt x="7893" y="7051"/>
                  </a:cubicBezTo>
                  <a:cubicBezTo>
                    <a:pt x="7937" y="7196"/>
                    <a:pt x="7972" y="7324"/>
                    <a:pt x="7995" y="7452"/>
                  </a:cubicBezTo>
                  <a:cubicBezTo>
                    <a:pt x="8039" y="7739"/>
                    <a:pt x="8036" y="8029"/>
                    <a:pt x="8031" y="8312"/>
                  </a:cubicBezTo>
                  <a:cubicBezTo>
                    <a:pt x="8025" y="8622"/>
                    <a:pt x="8019" y="8934"/>
                    <a:pt x="8074" y="9234"/>
                  </a:cubicBezTo>
                  <a:cubicBezTo>
                    <a:pt x="8130" y="9543"/>
                    <a:pt x="8248" y="9809"/>
                    <a:pt x="8427" y="10026"/>
                  </a:cubicBezTo>
                  <a:cubicBezTo>
                    <a:pt x="8538" y="10159"/>
                    <a:pt x="8668" y="10274"/>
                    <a:pt x="8828" y="10382"/>
                  </a:cubicBezTo>
                  <a:cubicBezTo>
                    <a:pt x="8887" y="10421"/>
                    <a:pt x="8953" y="10452"/>
                    <a:pt x="9019" y="10481"/>
                  </a:cubicBezTo>
                  <a:cubicBezTo>
                    <a:pt x="9059" y="10498"/>
                    <a:pt x="9102" y="10518"/>
                    <a:pt x="9142" y="10540"/>
                  </a:cubicBezTo>
                  <a:cubicBezTo>
                    <a:pt x="9157" y="10553"/>
                    <a:pt x="9171" y="10564"/>
                    <a:pt x="9184" y="10577"/>
                  </a:cubicBezTo>
                  <a:cubicBezTo>
                    <a:pt x="9213" y="10617"/>
                    <a:pt x="9237" y="10658"/>
                    <a:pt x="9259" y="10704"/>
                  </a:cubicBezTo>
                  <a:cubicBezTo>
                    <a:pt x="9319" y="10841"/>
                    <a:pt x="9359" y="10969"/>
                    <a:pt x="9381" y="11093"/>
                  </a:cubicBezTo>
                  <a:cubicBezTo>
                    <a:pt x="9402" y="11246"/>
                    <a:pt x="9405" y="11404"/>
                    <a:pt x="9410" y="11580"/>
                  </a:cubicBezTo>
                  <a:lnTo>
                    <a:pt x="9410" y="11633"/>
                  </a:lnTo>
                  <a:cubicBezTo>
                    <a:pt x="9414" y="11853"/>
                    <a:pt x="9430" y="12019"/>
                    <a:pt x="9464" y="12176"/>
                  </a:cubicBezTo>
                  <a:cubicBezTo>
                    <a:pt x="9474" y="12216"/>
                    <a:pt x="9510" y="12249"/>
                    <a:pt x="9537" y="12265"/>
                  </a:cubicBezTo>
                  <a:cubicBezTo>
                    <a:pt x="9555" y="12274"/>
                    <a:pt x="9581" y="12280"/>
                    <a:pt x="9606" y="12280"/>
                  </a:cubicBezTo>
                  <a:cubicBezTo>
                    <a:pt x="9622" y="12280"/>
                    <a:pt x="9637" y="12278"/>
                    <a:pt x="9651" y="12272"/>
                  </a:cubicBezTo>
                  <a:cubicBezTo>
                    <a:pt x="9789" y="12209"/>
                    <a:pt x="9909" y="12141"/>
                    <a:pt x="10014" y="12064"/>
                  </a:cubicBezTo>
                  <a:cubicBezTo>
                    <a:pt x="10110" y="11996"/>
                    <a:pt x="10211" y="11907"/>
                    <a:pt x="10330" y="11789"/>
                  </a:cubicBezTo>
                  <a:cubicBezTo>
                    <a:pt x="10421" y="11697"/>
                    <a:pt x="10507" y="11596"/>
                    <a:pt x="10594" y="11475"/>
                  </a:cubicBezTo>
                  <a:cubicBezTo>
                    <a:pt x="10682" y="11354"/>
                    <a:pt x="10765" y="11228"/>
                    <a:pt x="10866" y="11063"/>
                  </a:cubicBezTo>
                  <a:cubicBezTo>
                    <a:pt x="10982" y="10866"/>
                    <a:pt x="11090" y="10662"/>
                    <a:pt x="11192" y="10469"/>
                  </a:cubicBezTo>
                  <a:lnTo>
                    <a:pt x="11285" y="10294"/>
                  </a:lnTo>
                  <a:cubicBezTo>
                    <a:pt x="11439" y="10008"/>
                    <a:pt x="11570" y="9787"/>
                    <a:pt x="11695" y="9599"/>
                  </a:cubicBezTo>
                  <a:lnTo>
                    <a:pt x="11748" y="9527"/>
                  </a:lnTo>
                  <a:cubicBezTo>
                    <a:pt x="11814" y="9435"/>
                    <a:pt x="11866" y="9376"/>
                    <a:pt x="11920" y="9326"/>
                  </a:cubicBezTo>
                  <a:cubicBezTo>
                    <a:pt x="11937" y="9310"/>
                    <a:pt x="11958" y="9296"/>
                    <a:pt x="11981" y="9283"/>
                  </a:cubicBezTo>
                  <a:lnTo>
                    <a:pt x="12045" y="9277"/>
                  </a:lnTo>
                  <a:cubicBezTo>
                    <a:pt x="12052" y="9283"/>
                    <a:pt x="12061" y="9289"/>
                    <a:pt x="12071" y="9293"/>
                  </a:cubicBezTo>
                  <a:cubicBezTo>
                    <a:pt x="12164" y="9362"/>
                    <a:pt x="12230" y="9430"/>
                    <a:pt x="12295" y="9500"/>
                  </a:cubicBezTo>
                  <a:lnTo>
                    <a:pt x="12442" y="9665"/>
                  </a:lnTo>
                  <a:lnTo>
                    <a:pt x="12502" y="9731"/>
                  </a:lnTo>
                  <a:lnTo>
                    <a:pt x="12635" y="9882"/>
                  </a:lnTo>
                  <a:cubicBezTo>
                    <a:pt x="12657" y="9906"/>
                    <a:pt x="12691" y="9921"/>
                    <a:pt x="12732" y="9921"/>
                  </a:cubicBezTo>
                  <a:cubicBezTo>
                    <a:pt x="12778" y="9921"/>
                    <a:pt x="12822" y="9901"/>
                    <a:pt x="12849" y="9871"/>
                  </a:cubicBezTo>
                  <a:cubicBezTo>
                    <a:pt x="12891" y="9827"/>
                    <a:pt x="12928" y="9780"/>
                    <a:pt x="12964" y="9731"/>
                  </a:cubicBezTo>
                  <a:cubicBezTo>
                    <a:pt x="13002" y="9681"/>
                    <a:pt x="13035" y="9629"/>
                    <a:pt x="13065" y="9576"/>
                  </a:cubicBezTo>
                  <a:cubicBezTo>
                    <a:pt x="13114" y="9490"/>
                    <a:pt x="13155" y="9384"/>
                    <a:pt x="13198" y="9243"/>
                  </a:cubicBezTo>
                  <a:cubicBezTo>
                    <a:pt x="13272" y="8999"/>
                    <a:pt x="13282" y="8743"/>
                    <a:pt x="13282" y="8525"/>
                  </a:cubicBezTo>
                  <a:cubicBezTo>
                    <a:pt x="13282" y="8345"/>
                    <a:pt x="13270" y="8163"/>
                    <a:pt x="13256" y="7986"/>
                  </a:cubicBezTo>
                  <a:lnTo>
                    <a:pt x="13252" y="7947"/>
                  </a:lnTo>
                  <a:cubicBezTo>
                    <a:pt x="13230" y="7682"/>
                    <a:pt x="13206" y="7380"/>
                    <a:pt x="13227" y="7094"/>
                  </a:cubicBezTo>
                  <a:cubicBezTo>
                    <a:pt x="13242" y="6959"/>
                    <a:pt x="13263" y="6849"/>
                    <a:pt x="13295" y="6747"/>
                  </a:cubicBezTo>
                  <a:cubicBezTo>
                    <a:pt x="13323" y="6676"/>
                    <a:pt x="13352" y="6619"/>
                    <a:pt x="13387" y="6564"/>
                  </a:cubicBezTo>
                  <a:cubicBezTo>
                    <a:pt x="13428" y="6510"/>
                    <a:pt x="13469" y="6462"/>
                    <a:pt x="13516" y="6419"/>
                  </a:cubicBezTo>
                  <a:cubicBezTo>
                    <a:pt x="13562" y="6380"/>
                    <a:pt x="13609" y="6349"/>
                    <a:pt x="13660" y="6324"/>
                  </a:cubicBezTo>
                  <a:cubicBezTo>
                    <a:pt x="13690" y="6316"/>
                    <a:pt x="13717" y="6309"/>
                    <a:pt x="13741" y="6303"/>
                  </a:cubicBezTo>
                  <a:cubicBezTo>
                    <a:pt x="13769" y="6298"/>
                    <a:pt x="13799" y="6296"/>
                    <a:pt x="13828" y="6296"/>
                  </a:cubicBezTo>
                  <a:cubicBezTo>
                    <a:pt x="13837" y="6296"/>
                    <a:pt x="13846" y="6297"/>
                    <a:pt x="13855" y="6297"/>
                  </a:cubicBezTo>
                  <a:cubicBezTo>
                    <a:pt x="13905" y="6304"/>
                    <a:pt x="13948" y="6317"/>
                    <a:pt x="13996" y="6333"/>
                  </a:cubicBezTo>
                  <a:cubicBezTo>
                    <a:pt x="14105" y="6376"/>
                    <a:pt x="14208" y="6442"/>
                    <a:pt x="14307" y="6507"/>
                  </a:cubicBezTo>
                  <a:lnTo>
                    <a:pt x="14359" y="6541"/>
                  </a:lnTo>
                  <a:cubicBezTo>
                    <a:pt x="14419" y="6581"/>
                    <a:pt x="14499" y="6635"/>
                    <a:pt x="14585" y="6635"/>
                  </a:cubicBezTo>
                  <a:cubicBezTo>
                    <a:pt x="14588" y="6635"/>
                    <a:pt x="14591" y="6635"/>
                    <a:pt x="14595" y="6635"/>
                  </a:cubicBezTo>
                  <a:cubicBezTo>
                    <a:pt x="14642" y="6633"/>
                    <a:pt x="14681" y="6612"/>
                    <a:pt x="14708" y="6571"/>
                  </a:cubicBezTo>
                  <a:cubicBezTo>
                    <a:pt x="14735" y="6534"/>
                    <a:pt x="14754" y="6481"/>
                    <a:pt x="14764" y="6410"/>
                  </a:cubicBezTo>
                  <a:cubicBezTo>
                    <a:pt x="14778" y="6319"/>
                    <a:pt x="14776" y="6225"/>
                    <a:pt x="14774" y="6123"/>
                  </a:cubicBezTo>
                  <a:cubicBezTo>
                    <a:pt x="14771" y="5985"/>
                    <a:pt x="14758" y="5849"/>
                    <a:pt x="14745" y="5712"/>
                  </a:cubicBezTo>
                  <a:lnTo>
                    <a:pt x="14745" y="5712"/>
                  </a:lnTo>
                  <a:lnTo>
                    <a:pt x="14781" y="5722"/>
                  </a:lnTo>
                  <a:cubicBezTo>
                    <a:pt x="15076" y="5753"/>
                    <a:pt x="15340" y="5836"/>
                    <a:pt x="15594" y="5916"/>
                  </a:cubicBezTo>
                  <a:lnTo>
                    <a:pt x="15814" y="5982"/>
                  </a:lnTo>
                  <a:cubicBezTo>
                    <a:pt x="16001" y="6038"/>
                    <a:pt x="16173" y="6074"/>
                    <a:pt x="16341" y="6090"/>
                  </a:cubicBezTo>
                  <a:cubicBezTo>
                    <a:pt x="16419" y="6097"/>
                    <a:pt x="16498" y="6102"/>
                    <a:pt x="16577" y="6102"/>
                  </a:cubicBezTo>
                  <a:cubicBezTo>
                    <a:pt x="16641" y="6100"/>
                    <a:pt x="16706" y="6090"/>
                    <a:pt x="16772" y="6082"/>
                  </a:cubicBezTo>
                  <a:lnTo>
                    <a:pt x="16855" y="6072"/>
                  </a:lnTo>
                  <a:cubicBezTo>
                    <a:pt x="16858" y="6072"/>
                    <a:pt x="16861" y="6072"/>
                    <a:pt x="16863" y="6072"/>
                  </a:cubicBezTo>
                  <a:cubicBezTo>
                    <a:pt x="16905" y="6072"/>
                    <a:pt x="16941" y="6051"/>
                    <a:pt x="16962" y="6023"/>
                  </a:cubicBezTo>
                  <a:cubicBezTo>
                    <a:pt x="16977" y="6001"/>
                    <a:pt x="16985" y="5974"/>
                    <a:pt x="16983" y="5945"/>
                  </a:cubicBezTo>
                  <a:cubicBezTo>
                    <a:pt x="16985" y="5888"/>
                    <a:pt x="16970" y="5836"/>
                    <a:pt x="16934" y="5781"/>
                  </a:cubicBezTo>
                  <a:cubicBezTo>
                    <a:pt x="16891" y="5717"/>
                    <a:pt x="16832" y="5659"/>
                    <a:pt x="16786" y="5621"/>
                  </a:cubicBezTo>
                  <a:cubicBezTo>
                    <a:pt x="16624" y="5468"/>
                    <a:pt x="16437" y="5335"/>
                    <a:pt x="16259" y="5211"/>
                  </a:cubicBezTo>
                  <a:cubicBezTo>
                    <a:pt x="16060" y="5073"/>
                    <a:pt x="15856" y="4938"/>
                    <a:pt x="15650" y="4808"/>
                  </a:cubicBezTo>
                  <a:lnTo>
                    <a:pt x="15534" y="4731"/>
                  </a:lnTo>
                  <a:cubicBezTo>
                    <a:pt x="15442" y="4674"/>
                    <a:pt x="15353" y="4617"/>
                    <a:pt x="15262" y="4556"/>
                  </a:cubicBezTo>
                  <a:cubicBezTo>
                    <a:pt x="15202" y="4513"/>
                    <a:pt x="15142" y="4466"/>
                    <a:pt x="15084" y="4417"/>
                  </a:cubicBezTo>
                  <a:cubicBezTo>
                    <a:pt x="14975" y="4331"/>
                    <a:pt x="14872" y="4240"/>
                    <a:pt x="14768" y="4145"/>
                  </a:cubicBezTo>
                  <a:cubicBezTo>
                    <a:pt x="14585" y="3977"/>
                    <a:pt x="14406" y="3791"/>
                    <a:pt x="14223" y="3577"/>
                  </a:cubicBezTo>
                  <a:cubicBezTo>
                    <a:pt x="14063" y="3383"/>
                    <a:pt x="13904" y="3166"/>
                    <a:pt x="13730" y="2915"/>
                  </a:cubicBezTo>
                  <a:cubicBezTo>
                    <a:pt x="13631" y="2771"/>
                    <a:pt x="13537" y="2624"/>
                    <a:pt x="13443" y="2478"/>
                  </a:cubicBezTo>
                  <a:cubicBezTo>
                    <a:pt x="13375" y="2376"/>
                    <a:pt x="13311" y="2274"/>
                    <a:pt x="13243" y="2173"/>
                  </a:cubicBezTo>
                  <a:cubicBezTo>
                    <a:pt x="13124" y="1994"/>
                    <a:pt x="12993" y="1820"/>
                    <a:pt x="12842" y="1642"/>
                  </a:cubicBezTo>
                  <a:cubicBezTo>
                    <a:pt x="12676" y="1442"/>
                    <a:pt x="12502" y="1261"/>
                    <a:pt x="12312" y="1088"/>
                  </a:cubicBezTo>
                  <a:cubicBezTo>
                    <a:pt x="11924" y="733"/>
                    <a:pt x="11518" y="456"/>
                    <a:pt x="11103" y="262"/>
                  </a:cubicBezTo>
                  <a:cubicBezTo>
                    <a:pt x="10737" y="88"/>
                    <a:pt x="10352" y="1"/>
                    <a:pt x="9979" y="1"/>
                  </a:cubicBezTo>
                  <a:close/>
                </a:path>
              </a:pathLst>
            </a:custGeom>
            <a:solidFill>
              <a:srgbClr val="F09C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0" name="Google Shape;6780;p16"/>
            <p:cNvSpPr/>
            <p:nvPr/>
          </p:nvSpPr>
          <p:spPr>
            <a:xfrm>
              <a:off x="5365725" y="6596400"/>
              <a:ext cx="36675" cy="89400"/>
            </a:xfrm>
            <a:custGeom>
              <a:avLst/>
              <a:gdLst/>
              <a:ahLst/>
              <a:cxnLst/>
              <a:rect l="l" t="t" r="r" b="b"/>
              <a:pathLst>
                <a:path w="1467" h="3576" extrusionOk="0">
                  <a:moveTo>
                    <a:pt x="279" y="1186"/>
                  </a:moveTo>
                  <a:cubicBezTo>
                    <a:pt x="278" y="1187"/>
                    <a:pt x="278" y="1189"/>
                    <a:pt x="277" y="1190"/>
                  </a:cubicBezTo>
                  <a:lnTo>
                    <a:pt x="277" y="1190"/>
                  </a:lnTo>
                  <a:cubicBezTo>
                    <a:pt x="278" y="1189"/>
                    <a:pt x="279" y="1187"/>
                    <a:pt x="279" y="1186"/>
                  </a:cubicBezTo>
                  <a:close/>
                  <a:moveTo>
                    <a:pt x="277" y="1190"/>
                  </a:moveTo>
                  <a:cubicBezTo>
                    <a:pt x="277" y="1193"/>
                    <a:pt x="276" y="1195"/>
                    <a:pt x="275" y="1197"/>
                  </a:cubicBezTo>
                  <a:cubicBezTo>
                    <a:pt x="276" y="1195"/>
                    <a:pt x="277" y="1192"/>
                    <a:pt x="277" y="1190"/>
                  </a:cubicBezTo>
                  <a:close/>
                  <a:moveTo>
                    <a:pt x="100" y="2124"/>
                  </a:moveTo>
                  <a:cubicBezTo>
                    <a:pt x="100" y="2125"/>
                    <a:pt x="100" y="2126"/>
                    <a:pt x="100" y="2127"/>
                  </a:cubicBezTo>
                  <a:cubicBezTo>
                    <a:pt x="100" y="2126"/>
                    <a:pt x="100" y="2125"/>
                    <a:pt x="100" y="2124"/>
                  </a:cubicBezTo>
                  <a:close/>
                  <a:moveTo>
                    <a:pt x="1463" y="1"/>
                  </a:moveTo>
                  <a:cubicBezTo>
                    <a:pt x="1415" y="51"/>
                    <a:pt x="1365" y="99"/>
                    <a:pt x="1310" y="142"/>
                  </a:cubicBezTo>
                  <a:cubicBezTo>
                    <a:pt x="1247" y="192"/>
                    <a:pt x="1185" y="241"/>
                    <a:pt x="1118" y="285"/>
                  </a:cubicBezTo>
                  <a:cubicBezTo>
                    <a:pt x="977" y="382"/>
                    <a:pt x="835" y="473"/>
                    <a:pt x="701" y="578"/>
                  </a:cubicBezTo>
                  <a:cubicBezTo>
                    <a:pt x="655" y="617"/>
                    <a:pt x="607" y="659"/>
                    <a:pt x="565" y="705"/>
                  </a:cubicBezTo>
                  <a:cubicBezTo>
                    <a:pt x="529" y="743"/>
                    <a:pt x="497" y="784"/>
                    <a:pt x="464" y="825"/>
                  </a:cubicBezTo>
                  <a:cubicBezTo>
                    <a:pt x="420" y="890"/>
                    <a:pt x="381" y="955"/>
                    <a:pt x="347" y="1026"/>
                  </a:cubicBezTo>
                  <a:cubicBezTo>
                    <a:pt x="322" y="1079"/>
                    <a:pt x="300" y="1131"/>
                    <a:pt x="279" y="1186"/>
                  </a:cubicBezTo>
                  <a:lnTo>
                    <a:pt x="279" y="1186"/>
                  </a:lnTo>
                  <a:cubicBezTo>
                    <a:pt x="280" y="1184"/>
                    <a:pt x="281" y="1183"/>
                    <a:pt x="282" y="1182"/>
                  </a:cubicBezTo>
                  <a:lnTo>
                    <a:pt x="282" y="1182"/>
                  </a:lnTo>
                  <a:cubicBezTo>
                    <a:pt x="174" y="1485"/>
                    <a:pt x="130" y="1805"/>
                    <a:pt x="100" y="2124"/>
                  </a:cubicBezTo>
                  <a:lnTo>
                    <a:pt x="100" y="2124"/>
                  </a:lnTo>
                  <a:cubicBezTo>
                    <a:pt x="100" y="2121"/>
                    <a:pt x="102" y="2117"/>
                    <a:pt x="102" y="2113"/>
                  </a:cubicBezTo>
                  <a:lnTo>
                    <a:pt x="102" y="2113"/>
                  </a:lnTo>
                  <a:cubicBezTo>
                    <a:pt x="76" y="2422"/>
                    <a:pt x="68" y="2731"/>
                    <a:pt x="48" y="3043"/>
                  </a:cubicBezTo>
                  <a:cubicBezTo>
                    <a:pt x="38" y="3221"/>
                    <a:pt x="25" y="3398"/>
                    <a:pt x="0" y="3576"/>
                  </a:cubicBezTo>
                  <a:cubicBezTo>
                    <a:pt x="45" y="3515"/>
                    <a:pt x="88" y="3447"/>
                    <a:pt x="122" y="3376"/>
                  </a:cubicBezTo>
                  <a:cubicBezTo>
                    <a:pt x="163" y="3293"/>
                    <a:pt x="199" y="3208"/>
                    <a:pt x="232" y="3122"/>
                  </a:cubicBezTo>
                  <a:cubicBezTo>
                    <a:pt x="314" y="2886"/>
                    <a:pt x="368" y="2644"/>
                    <a:pt x="420" y="2402"/>
                  </a:cubicBezTo>
                  <a:cubicBezTo>
                    <a:pt x="470" y="2168"/>
                    <a:pt x="515" y="1933"/>
                    <a:pt x="586" y="1704"/>
                  </a:cubicBezTo>
                  <a:cubicBezTo>
                    <a:pt x="605" y="1645"/>
                    <a:pt x="625" y="1587"/>
                    <a:pt x="647" y="1529"/>
                  </a:cubicBezTo>
                  <a:cubicBezTo>
                    <a:pt x="664" y="1485"/>
                    <a:pt x="680" y="1439"/>
                    <a:pt x="704" y="1397"/>
                  </a:cubicBezTo>
                  <a:cubicBezTo>
                    <a:pt x="744" y="1312"/>
                    <a:pt x="793" y="1233"/>
                    <a:pt x="849" y="1154"/>
                  </a:cubicBezTo>
                  <a:cubicBezTo>
                    <a:pt x="912" y="1064"/>
                    <a:pt x="979" y="980"/>
                    <a:pt x="1043" y="894"/>
                  </a:cubicBezTo>
                  <a:cubicBezTo>
                    <a:pt x="1099" y="822"/>
                    <a:pt x="1152" y="752"/>
                    <a:pt x="1207" y="680"/>
                  </a:cubicBezTo>
                  <a:cubicBezTo>
                    <a:pt x="1253" y="611"/>
                    <a:pt x="1300" y="545"/>
                    <a:pt x="1339" y="473"/>
                  </a:cubicBezTo>
                  <a:cubicBezTo>
                    <a:pt x="1369" y="416"/>
                    <a:pt x="1398" y="359"/>
                    <a:pt x="1422" y="295"/>
                  </a:cubicBezTo>
                  <a:cubicBezTo>
                    <a:pt x="1431" y="267"/>
                    <a:pt x="1440" y="238"/>
                    <a:pt x="1447" y="208"/>
                  </a:cubicBezTo>
                  <a:cubicBezTo>
                    <a:pt x="1454" y="176"/>
                    <a:pt x="1460" y="145"/>
                    <a:pt x="1463" y="114"/>
                  </a:cubicBezTo>
                  <a:cubicBezTo>
                    <a:pt x="1465" y="86"/>
                    <a:pt x="1467" y="57"/>
                    <a:pt x="1465" y="27"/>
                  </a:cubicBezTo>
                  <a:cubicBezTo>
                    <a:pt x="1463" y="18"/>
                    <a:pt x="1463" y="11"/>
                    <a:pt x="1463" y="1"/>
                  </a:cubicBezTo>
                  <a:close/>
                </a:path>
              </a:pathLst>
            </a:custGeom>
            <a:solidFill>
              <a:srgbClr val="FFD3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1" name="Google Shape;6781;p16"/>
            <p:cNvSpPr/>
            <p:nvPr/>
          </p:nvSpPr>
          <p:spPr>
            <a:xfrm>
              <a:off x="5219875" y="6550875"/>
              <a:ext cx="124875" cy="100150"/>
            </a:xfrm>
            <a:custGeom>
              <a:avLst/>
              <a:gdLst/>
              <a:ahLst/>
              <a:cxnLst/>
              <a:rect l="l" t="t" r="r" b="b"/>
              <a:pathLst>
                <a:path w="4995" h="4006" extrusionOk="0">
                  <a:moveTo>
                    <a:pt x="3548" y="2109"/>
                  </a:moveTo>
                  <a:cubicBezTo>
                    <a:pt x="3545" y="2109"/>
                    <a:pt x="3545" y="2112"/>
                    <a:pt x="3544" y="2113"/>
                  </a:cubicBezTo>
                  <a:cubicBezTo>
                    <a:pt x="3545" y="2113"/>
                    <a:pt x="3546" y="2112"/>
                    <a:pt x="3548" y="2109"/>
                  </a:cubicBezTo>
                  <a:close/>
                  <a:moveTo>
                    <a:pt x="1907" y="2356"/>
                  </a:moveTo>
                  <a:lnTo>
                    <a:pt x="1907" y="2356"/>
                  </a:lnTo>
                  <a:cubicBezTo>
                    <a:pt x="1903" y="2358"/>
                    <a:pt x="1899" y="2361"/>
                    <a:pt x="1893" y="2365"/>
                  </a:cubicBezTo>
                  <a:cubicBezTo>
                    <a:pt x="1898" y="2362"/>
                    <a:pt x="1902" y="2359"/>
                    <a:pt x="1907" y="2356"/>
                  </a:cubicBezTo>
                  <a:close/>
                  <a:moveTo>
                    <a:pt x="4994" y="1"/>
                  </a:moveTo>
                  <a:lnTo>
                    <a:pt x="4994" y="1"/>
                  </a:lnTo>
                  <a:cubicBezTo>
                    <a:pt x="4988" y="4"/>
                    <a:pt x="4983" y="5"/>
                    <a:pt x="4977" y="9"/>
                  </a:cubicBezTo>
                  <a:cubicBezTo>
                    <a:pt x="4895" y="60"/>
                    <a:pt x="4807" y="103"/>
                    <a:pt x="4718" y="140"/>
                  </a:cubicBezTo>
                  <a:cubicBezTo>
                    <a:pt x="4549" y="216"/>
                    <a:pt x="4377" y="282"/>
                    <a:pt x="4213" y="371"/>
                  </a:cubicBezTo>
                  <a:cubicBezTo>
                    <a:pt x="4214" y="371"/>
                    <a:pt x="4216" y="370"/>
                    <a:pt x="4219" y="370"/>
                  </a:cubicBezTo>
                  <a:cubicBezTo>
                    <a:pt x="4175" y="396"/>
                    <a:pt x="4132" y="421"/>
                    <a:pt x="4092" y="453"/>
                  </a:cubicBezTo>
                  <a:cubicBezTo>
                    <a:pt x="4053" y="485"/>
                    <a:pt x="4012" y="518"/>
                    <a:pt x="3976" y="554"/>
                  </a:cubicBezTo>
                  <a:cubicBezTo>
                    <a:pt x="3946" y="587"/>
                    <a:pt x="3913" y="621"/>
                    <a:pt x="3888" y="663"/>
                  </a:cubicBezTo>
                  <a:cubicBezTo>
                    <a:pt x="3870" y="691"/>
                    <a:pt x="3850" y="720"/>
                    <a:pt x="3834" y="750"/>
                  </a:cubicBezTo>
                  <a:lnTo>
                    <a:pt x="3834" y="750"/>
                  </a:lnTo>
                  <a:cubicBezTo>
                    <a:pt x="3834" y="748"/>
                    <a:pt x="3835" y="748"/>
                    <a:pt x="3835" y="748"/>
                  </a:cubicBezTo>
                  <a:lnTo>
                    <a:pt x="3835" y="748"/>
                  </a:lnTo>
                  <a:cubicBezTo>
                    <a:pt x="3835" y="748"/>
                    <a:pt x="3834" y="749"/>
                    <a:pt x="3834" y="750"/>
                  </a:cubicBezTo>
                  <a:cubicBezTo>
                    <a:pt x="3834" y="750"/>
                    <a:pt x="3834" y="750"/>
                    <a:pt x="3834" y="750"/>
                  </a:cubicBezTo>
                  <a:lnTo>
                    <a:pt x="3834" y="750"/>
                  </a:lnTo>
                  <a:cubicBezTo>
                    <a:pt x="3834" y="751"/>
                    <a:pt x="3834" y="751"/>
                    <a:pt x="3834" y="752"/>
                  </a:cubicBezTo>
                  <a:cubicBezTo>
                    <a:pt x="3785" y="844"/>
                    <a:pt x="3746" y="939"/>
                    <a:pt x="3710" y="1035"/>
                  </a:cubicBezTo>
                  <a:cubicBezTo>
                    <a:pt x="3677" y="1122"/>
                    <a:pt x="3647" y="1210"/>
                    <a:pt x="3611" y="1296"/>
                  </a:cubicBezTo>
                  <a:cubicBezTo>
                    <a:pt x="3579" y="1375"/>
                    <a:pt x="3545" y="1453"/>
                    <a:pt x="3503" y="1526"/>
                  </a:cubicBezTo>
                  <a:cubicBezTo>
                    <a:pt x="3476" y="1571"/>
                    <a:pt x="3452" y="1618"/>
                    <a:pt x="3419" y="1660"/>
                  </a:cubicBezTo>
                  <a:cubicBezTo>
                    <a:pt x="3394" y="1691"/>
                    <a:pt x="3367" y="1720"/>
                    <a:pt x="3340" y="1749"/>
                  </a:cubicBezTo>
                  <a:cubicBezTo>
                    <a:pt x="3215" y="1882"/>
                    <a:pt x="3045" y="1966"/>
                    <a:pt x="2871" y="2019"/>
                  </a:cubicBezTo>
                  <a:cubicBezTo>
                    <a:pt x="2699" y="2070"/>
                    <a:pt x="2524" y="2106"/>
                    <a:pt x="2351" y="2155"/>
                  </a:cubicBezTo>
                  <a:cubicBezTo>
                    <a:pt x="2281" y="2177"/>
                    <a:pt x="2212" y="2198"/>
                    <a:pt x="2146" y="2230"/>
                  </a:cubicBezTo>
                  <a:cubicBezTo>
                    <a:pt x="2063" y="2268"/>
                    <a:pt x="1984" y="2310"/>
                    <a:pt x="1907" y="2356"/>
                  </a:cubicBezTo>
                  <a:lnTo>
                    <a:pt x="1907" y="2356"/>
                  </a:lnTo>
                  <a:cubicBezTo>
                    <a:pt x="1907" y="2356"/>
                    <a:pt x="1907" y="2356"/>
                    <a:pt x="1908" y="2356"/>
                  </a:cubicBezTo>
                  <a:lnTo>
                    <a:pt x="1908" y="2356"/>
                  </a:lnTo>
                  <a:cubicBezTo>
                    <a:pt x="1748" y="2454"/>
                    <a:pt x="1599" y="2566"/>
                    <a:pt x="1457" y="2689"/>
                  </a:cubicBezTo>
                  <a:cubicBezTo>
                    <a:pt x="1326" y="2803"/>
                    <a:pt x="1202" y="2921"/>
                    <a:pt x="1076" y="3041"/>
                  </a:cubicBezTo>
                  <a:cubicBezTo>
                    <a:pt x="975" y="3139"/>
                    <a:pt x="876" y="3237"/>
                    <a:pt x="779" y="3336"/>
                  </a:cubicBezTo>
                  <a:cubicBezTo>
                    <a:pt x="681" y="3433"/>
                    <a:pt x="585" y="3530"/>
                    <a:pt x="484" y="3622"/>
                  </a:cubicBezTo>
                  <a:cubicBezTo>
                    <a:pt x="333" y="3759"/>
                    <a:pt x="175" y="3896"/>
                    <a:pt x="0" y="4005"/>
                  </a:cubicBezTo>
                  <a:cubicBezTo>
                    <a:pt x="98" y="3981"/>
                    <a:pt x="184" y="3946"/>
                    <a:pt x="280" y="3900"/>
                  </a:cubicBezTo>
                  <a:cubicBezTo>
                    <a:pt x="522" y="3785"/>
                    <a:pt x="740" y="3613"/>
                    <a:pt x="918" y="3474"/>
                  </a:cubicBezTo>
                  <a:cubicBezTo>
                    <a:pt x="1120" y="3314"/>
                    <a:pt x="1343" y="3139"/>
                    <a:pt x="1584" y="3020"/>
                  </a:cubicBezTo>
                  <a:cubicBezTo>
                    <a:pt x="1684" y="2977"/>
                    <a:pt x="1771" y="2948"/>
                    <a:pt x="1850" y="2934"/>
                  </a:cubicBezTo>
                  <a:cubicBezTo>
                    <a:pt x="1886" y="2928"/>
                    <a:pt x="1922" y="2926"/>
                    <a:pt x="1957" y="2926"/>
                  </a:cubicBezTo>
                  <a:cubicBezTo>
                    <a:pt x="2007" y="2926"/>
                    <a:pt x="2056" y="2930"/>
                    <a:pt x="2100" y="2934"/>
                  </a:cubicBezTo>
                  <a:cubicBezTo>
                    <a:pt x="2145" y="2938"/>
                    <a:pt x="2188" y="2940"/>
                    <a:pt x="2228" y="2940"/>
                  </a:cubicBezTo>
                  <a:cubicBezTo>
                    <a:pt x="2301" y="2940"/>
                    <a:pt x="2368" y="2933"/>
                    <a:pt x="2438" y="2919"/>
                  </a:cubicBezTo>
                  <a:cubicBezTo>
                    <a:pt x="2453" y="2916"/>
                    <a:pt x="2468" y="2912"/>
                    <a:pt x="2484" y="2909"/>
                  </a:cubicBezTo>
                  <a:cubicBezTo>
                    <a:pt x="2509" y="2895"/>
                    <a:pt x="2535" y="2880"/>
                    <a:pt x="2561" y="2863"/>
                  </a:cubicBezTo>
                  <a:lnTo>
                    <a:pt x="2561" y="2863"/>
                  </a:lnTo>
                  <a:cubicBezTo>
                    <a:pt x="2555" y="2868"/>
                    <a:pt x="2552" y="2869"/>
                    <a:pt x="2547" y="2873"/>
                  </a:cubicBezTo>
                  <a:cubicBezTo>
                    <a:pt x="2732" y="2761"/>
                    <a:pt x="2916" y="2645"/>
                    <a:pt x="3088" y="2514"/>
                  </a:cubicBezTo>
                  <a:cubicBezTo>
                    <a:pt x="3251" y="2392"/>
                    <a:pt x="3401" y="2259"/>
                    <a:pt x="3544" y="2113"/>
                  </a:cubicBezTo>
                  <a:lnTo>
                    <a:pt x="3544" y="2113"/>
                  </a:lnTo>
                  <a:lnTo>
                    <a:pt x="3541" y="2115"/>
                  </a:lnTo>
                  <a:cubicBezTo>
                    <a:pt x="3656" y="1993"/>
                    <a:pt x="3766" y="1864"/>
                    <a:pt x="3864" y="1729"/>
                  </a:cubicBezTo>
                  <a:cubicBezTo>
                    <a:pt x="3897" y="1684"/>
                    <a:pt x="3927" y="1642"/>
                    <a:pt x="3954" y="1602"/>
                  </a:cubicBezTo>
                  <a:cubicBezTo>
                    <a:pt x="4028" y="1490"/>
                    <a:pt x="4098" y="1375"/>
                    <a:pt x="4168" y="1260"/>
                  </a:cubicBezTo>
                  <a:cubicBezTo>
                    <a:pt x="4230" y="1158"/>
                    <a:pt x="4293" y="1056"/>
                    <a:pt x="4358" y="956"/>
                  </a:cubicBezTo>
                  <a:cubicBezTo>
                    <a:pt x="4563" y="633"/>
                    <a:pt x="4773" y="312"/>
                    <a:pt x="4994" y="1"/>
                  </a:cubicBezTo>
                  <a:close/>
                </a:path>
              </a:pathLst>
            </a:custGeom>
            <a:solidFill>
              <a:srgbClr val="FFD3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2" name="Google Shape;6782;p16"/>
            <p:cNvSpPr/>
            <p:nvPr/>
          </p:nvSpPr>
          <p:spPr>
            <a:xfrm>
              <a:off x="5315550" y="6569725"/>
              <a:ext cx="175" cy="250"/>
            </a:xfrm>
            <a:custGeom>
              <a:avLst/>
              <a:gdLst/>
              <a:ahLst/>
              <a:cxnLst/>
              <a:rect l="l" t="t" r="r" b="b"/>
              <a:pathLst>
                <a:path w="7" h="10" extrusionOk="0">
                  <a:moveTo>
                    <a:pt x="7" y="1"/>
                  </a:moveTo>
                  <a:cubicBezTo>
                    <a:pt x="5" y="4"/>
                    <a:pt x="4" y="5"/>
                    <a:pt x="1" y="9"/>
                  </a:cubicBezTo>
                  <a:cubicBezTo>
                    <a:pt x="4" y="5"/>
                    <a:pt x="5" y="4"/>
                    <a:pt x="7" y="1"/>
                  </a:cubicBezTo>
                  <a:close/>
                </a:path>
              </a:pathLst>
            </a:custGeom>
            <a:solidFill>
              <a:srgbClr val="FFD3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3" name="Google Shape;6783;p16"/>
            <p:cNvSpPr/>
            <p:nvPr/>
          </p:nvSpPr>
          <p:spPr>
            <a:xfrm>
              <a:off x="5453800" y="6599250"/>
              <a:ext cx="99425" cy="170825"/>
            </a:xfrm>
            <a:custGeom>
              <a:avLst/>
              <a:gdLst/>
              <a:ahLst/>
              <a:cxnLst/>
              <a:rect l="l" t="t" r="r" b="b"/>
              <a:pathLst>
                <a:path w="3977" h="6833" extrusionOk="0">
                  <a:moveTo>
                    <a:pt x="2123" y="213"/>
                  </a:moveTo>
                  <a:lnTo>
                    <a:pt x="2123" y="213"/>
                  </a:lnTo>
                  <a:cubicBezTo>
                    <a:pt x="2124" y="215"/>
                    <a:pt x="2124" y="217"/>
                    <a:pt x="2125" y="219"/>
                  </a:cubicBezTo>
                  <a:cubicBezTo>
                    <a:pt x="2124" y="217"/>
                    <a:pt x="2124" y="215"/>
                    <a:pt x="2123" y="213"/>
                  </a:cubicBezTo>
                  <a:close/>
                  <a:moveTo>
                    <a:pt x="3497" y="1112"/>
                  </a:moveTo>
                  <a:lnTo>
                    <a:pt x="3498" y="1113"/>
                  </a:lnTo>
                  <a:cubicBezTo>
                    <a:pt x="3498" y="1113"/>
                    <a:pt x="3497" y="1113"/>
                    <a:pt x="3497" y="1112"/>
                  </a:cubicBezTo>
                  <a:close/>
                  <a:moveTo>
                    <a:pt x="2202" y="2803"/>
                  </a:moveTo>
                  <a:lnTo>
                    <a:pt x="2202" y="2803"/>
                  </a:lnTo>
                  <a:cubicBezTo>
                    <a:pt x="2202" y="2803"/>
                    <a:pt x="2203" y="2803"/>
                    <a:pt x="2203" y="2803"/>
                  </a:cubicBezTo>
                  <a:lnTo>
                    <a:pt x="2203" y="2803"/>
                  </a:lnTo>
                  <a:cubicBezTo>
                    <a:pt x="2203" y="2803"/>
                    <a:pt x="2202" y="2803"/>
                    <a:pt x="2202" y="2803"/>
                  </a:cubicBezTo>
                  <a:close/>
                  <a:moveTo>
                    <a:pt x="2073" y="0"/>
                  </a:moveTo>
                  <a:cubicBezTo>
                    <a:pt x="2087" y="72"/>
                    <a:pt x="2104" y="143"/>
                    <a:pt x="2123" y="213"/>
                  </a:cubicBezTo>
                  <a:lnTo>
                    <a:pt x="2123" y="213"/>
                  </a:lnTo>
                  <a:cubicBezTo>
                    <a:pt x="2123" y="210"/>
                    <a:pt x="2122" y="206"/>
                    <a:pt x="2122" y="201"/>
                  </a:cubicBezTo>
                  <a:lnTo>
                    <a:pt x="2122" y="201"/>
                  </a:lnTo>
                  <a:cubicBezTo>
                    <a:pt x="2181" y="401"/>
                    <a:pt x="2261" y="592"/>
                    <a:pt x="2339" y="786"/>
                  </a:cubicBezTo>
                  <a:cubicBezTo>
                    <a:pt x="2406" y="961"/>
                    <a:pt x="2475" y="1136"/>
                    <a:pt x="2514" y="1322"/>
                  </a:cubicBezTo>
                  <a:cubicBezTo>
                    <a:pt x="2539" y="1427"/>
                    <a:pt x="2550" y="1530"/>
                    <a:pt x="2554" y="1636"/>
                  </a:cubicBezTo>
                  <a:cubicBezTo>
                    <a:pt x="2557" y="1728"/>
                    <a:pt x="2547" y="1819"/>
                    <a:pt x="2526" y="1909"/>
                  </a:cubicBezTo>
                  <a:cubicBezTo>
                    <a:pt x="2488" y="2067"/>
                    <a:pt x="2398" y="2204"/>
                    <a:pt x="2320" y="2343"/>
                  </a:cubicBezTo>
                  <a:cubicBezTo>
                    <a:pt x="2320" y="2343"/>
                    <a:pt x="2322" y="2342"/>
                    <a:pt x="2322" y="2341"/>
                  </a:cubicBezTo>
                  <a:lnTo>
                    <a:pt x="2322" y="2341"/>
                  </a:lnTo>
                  <a:cubicBezTo>
                    <a:pt x="2287" y="2409"/>
                    <a:pt x="2258" y="2477"/>
                    <a:pt x="2237" y="2550"/>
                  </a:cubicBezTo>
                  <a:cubicBezTo>
                    <a:pt x="2237" y="2551"/>
                    <a:pt x="2237" y="2553"/>
                    <a:pt x="2234" y="2556"/>
                  </a:cubicBezTo>
                  <a:lnTo>
                    <a:pt x="2234" y="2553"/>
                  </a:lnTo>
                  <a:cubicBezTo>
                    <a:pt x="2234" y="2554"/>
                    <a:pt x="2234" y="2555"/>
                    <a:pt x="2234" y="2556"/>
                  </a:cubicBezTo>
                  <a:lnTo>
                    <a:pt x="2234" y="2556"/>
                  </a:lnTo>
                  <a:cubicBezTo>
                    <a:pt x="2234" y="2556"/>
                    <a:pt x="2234" y="2556"/>
                    <a:pt x="2234" y="2556"/>
                  </a:cubicBezTo>
                  <a:lnTo>
                    <a:pt x="2234" y="2556"/>
                  </a:lnTo>
                  <a:cubicBezTo>
                    <a:pt x="2234" y="2557"/>
                    <a:pt x="2234" y="2558"/>
                    <a:pt x="2233" y="2558"/>
                  </a:cubicBezTo>
                  <a:lnTo>
                    <a:pt x="2233" y="2558"/>
                  </a:lnTo>
                  <a:cubicBezTo>
                    <a:pt x="2233" y="2557"/>
                    <a:pt x="2233" y="2557"/>
                    <a:pt x="2234" y="2556"/>
                  </a:cubicBezTo>
                  <a:lnTo>
                    <a:pt x="2234" y="2556"/>
                  </a:lnTo>
                  <a:cubicBezTo>
                    <a:pt x="2233" y="2556"/>
                    <a:pt x="2233" y="2557"/>
                    <a:pt x="2233" y="2558"/>
                  </a:cubicBezTo>
                  <a:cubicBezTo>
                    <a:pt x="2233" y="2558"/>
                    <a:pt x="2233" y="2558"/>
                    <a:pt x="2233" y="2558"/>
                  </a:cubicBezTo>
                  <a:lnTo>
                    <a:pt x="2233" y="2558"/>
                  </a:lnTo>
                  <a:cubicBezTo>
                    <a:pt x="2233" y="2559"/>
                    <a:pt x="2233" y="2559"/>
                    <a:pt x="2233" y="2560"/>
                  </a:cubicBezTo>
                  <a:cubicBezTo>
                    <a:pt x="2215" y="2645"/>
                    <a:pt x="2205" y="2728"/>
                    <a:pt x="2204" y="2814"/>
                  </a:cubicBezTo>
                  <a:cubicBezTo>
                    <a:pt x="2204" y="2810"/>
                    <a:pt x="2203" y="2807"/>
                    <a:pt x="2203" y="2803"/>
                  </a:cubicBezTo>
                  <a:lnTo>
                    <a:pt x="2203" y="2803"/>
                  </a:lnTo>
                  <a:cubicBezTo>
                    <a:pt x="2204" y="2888"/>
                    <a:pt x="2213" y="2969"/>
                    <a:pt x="2230" y="3052"/>
                  </a:cubicBezTo>
                  <a:cubicBezTo>
                    <a:pt x="2241" y="3116"/>
                    <a:pt x="2260" y="3182"/>
                    <a:pt x="2266" y="3246"/>
                  </a:cubicBezTo>
                  <a:cubicBezTo>
                    <a:pt x="2270" y="3304"/>
                    <a:pt x="2270" y="3360"/>
                    <a:pt x="2256" y="3414"/>
                  </a:cubicBezTo>
                  <a:cubicBezTo>
                    <a:pt x="2238" y="3476"/>
                    <a:pt x="2208" y="3535"/>
                    <a:pt x="2165" y="3580"/>
                  </a:cubicBezTo>
                  <a:cubicBezTo>
                    <a:pt x="2136" y="3608"/>
                    <a:pt x="2109" y="3640"/>
                    <a:pt x="2080" y="3664"/>
                  </a:cubicBezTo>
                  <a:cubicBezTo>
                    <a:pt x="2037" y="3699"/>
                    <a:pt x="1993" y="3733"/>
                    <a:pt x="1947" y="3763"/>
                  </a:cubicBezTo>
                  <a:cubicBezTo>
                    <a:pt x="1878" y="3808"/>
                    <a:pt x="1806" y="3850"/>
                    <a:pt x="1729" y="3880"/>
                  </a:cubicBezTo>
                  <a:cubicBezTo>
                    <a:pt x="1601" y="3930"/>
                    <a:pt x="1470" y="3959"/>
                    <a:pt x="1341" y="3993"/>
                  </a:cubicBezTo>
                  <a:cubicBezTo>
                    <a:pt x="1276" y="4013"/>
                    <a:pt x="1214" y="4036"/>
                    <a:pt x="1155" y="4072"/>
                  </a:cubicBezTo>
                  <a:cubicBezTo>
                    <a:pt x="1114" y="4100"/>
                    <a:pt x="1081" y="4128"/>
                    <a:pt x="1046" y="4161"/>
                  </a:cubicBezTo>
                  <a:cubicBezTo>
                    <a:pt x="983" y="4232"/>
                    <a:pt x="933" y="4308"/>
                    <a:pt x="887" y="4388"/>
                  </a:cubicBezTo>
                  <a:cubicBezTo>
                    <a:pt x="722" y="4700"/>
                    <a:pt x="600" y="5036"/>
                    <a:pt x="493" y="5374"/>
                  </a:cubicBezTo>
                  <a:cubicBezTo>
                    <a:pt x="388" y="5701"/>
                    <a:pt x="299" y="6033"/>
                    <a:pt x="186" y="6357"/>
                  </a:cubicBezTo>
                  <a:cubicBezTo>
                    <a:pt x="130" y="6517"/>
                    <a:pt x="71" y="6678"/>
                    <a:pt x="1" y="6833"/>
                  </a:cubicBezTo>
                  <a:cubicBezTo>
                    <a:pt x="80" y="6750"/>
                    <a:pt x="154" y="6659"/>
                    <a:pt x="226" y="6563"/>
                  </a:cubicBezTo>
                  <a:cubicBezTo>
                    <a:pt x="309" y="6448"/>
                    <a:pt x="393" y="6320"/>
                    <a:pt x="496" y="6149"/>
                  </a:cubicBezTo>
                  <a:cubicBezTo>
                    <a:pt x="614" y="5952"/>
                    <a:pt x="722" y="5747"/>
                    <a:pt x="824" y="5557"/>
                  </a:cubicBezTo>
                  <a:lnTo>
                    <a:pt x="917" y="5381"/>
                  </a:lnTo>
                  <a:cubicBezTo>
                    <a:pt x="1074" y="5086"/>
                    <a:pt x="1204" y="4865"/>
                    <a:pt x="1326" y="4686"/>
                  </a:cubicBezTo>
                  <a:lnTo>
                    <a:pt x="1378" y="4614"/>
                  </a:lnTo>
                  <a:cubicBezTo>
                    <a:pt x="1450" y="4516"/>
                    <a:pt x="1499" y="4460"/>
                    <a:pt x="1549" y="4413"/>
                  </a:cubicBezTo>
                  <a:cubicBezTo>
                    <a:pt x="1563" y="4398"/>
                    <a:pt x="1583" y="4382"/>
                    <a:pt x="1608" y="4370"/>
                  </a:cubicBezTo>
                  <a:lnTo>
                    <a:pt x="1671" y="4367"/>
                  </a:lnTo>
                  <a:cubicBezTo>
                    <a:pt x="1673" y="4370"/>
                    <a:pt x="1681" y="4375"/>
                    <a:pt x="1693" y="4382"/>
                  </a:cubicBezTo>
                  <a:cubicBezTo>
                    <a:pt x="1786" y="4451"/>
                    <a:pt x="1849" y="4517"/>
                    <a:pt x="1917" y="4589"/>
                  </a:cubicBezTo>
                  <a:lnTo>
                    <a:pt x="2065" y="4753"/>
                  </a:lnTo>
                  <a:lnTo>
                    <a:pt x="2123" y="4819"/>
                  </a:lnTo>
                  <a:lnTo>
                    <a:pt x="2259" y="4970"/>
                  </a:lnTo>
                  <a:cubicBezTo>
                    <a:pt x="2283" y="4994"/>
                    <a:pt x="2317" y="5009"/>
                    <a:pt x="2359" y="5009"/>
                  </a:cubicBezTo>
                  <a:cubicBezTo>
                    <a:pt x="2404" y="5009"/>
                    <a:pt x="2452" y="4990"/>
                    <a:pt x="2483" y="4958"/>
                  </a:cubicBezTo>
                  <a:cubicBezTo>
                    <a:pt x="2524" y="4915"/>
                    <a:pt x="2562" y="4868"/>
                    <a:pt x="2597" y="4821"/>
                  </a:cubicBezTo>
                  <a:cubicBezTo>
                    <a:pt x="2626" y="4767"/>
                    <a:pt x="2661" y="4716"/>
                    <a:pt x="2691" y="4661"/>
                  </a:cubicBezTo>
                  <a:cubicBezTo>
                    <a:pt x="2737" y="4575"/>
                    <a:pt x="2778" y="4469"/>
                    <a:pt x="2822" y="4328"/>
                  </a:cubicBezTo>
                  <a:cubicBezTo>
                    <a:pt x="2898" y="4081"/>
                    <a:pt x="2908" y="3827"/>
                    <a:pt x="2908" y="3607"/>
                  </a:cubicBezTo>
                  <a:cubicBezTo>
                    <a:pt x="2908" y="3435"/>
                    <a:pt x="2895" y="3255"/>
                    <a:pt x="2883" y="3097"/>
                  </a:cubicBezTo>
                  <a:lnTo>
                    <a:pt x="2879" y="3068"/>
                  </a:lnTo>
                  <a:lnTo>
                    <a:pt x="2876" y="3029"/>
                  </a:lnTo>
                  <a:cubicBezTo>
                    <a:pt x="2856" y="2781"/>
                    <a:pt x="2829" y="2471"/>
                    <a:pt x="2852" y="2176"/>
                  </a:cubicBezTo>
                  <a:cubicBezTo>
                    <a:pt x="2866" y="2041"/>
                    <a:pt x="2888" y="1932"/>
                    <a:pt x="2921" y="1830"/>
                  </a:cubicBezTo>
                  <a:cubicBezTo>
                    <a:pt x="2949" y="1756"/>
                    <a:pt x="2980" y="1701"/>
                    <a:pt x="3013" y="1652"/>
                  </a:cubicBezTo>
                  <a:cubicBezTo>
                    <a:pt x="3059" y="1589"/>
                    <a:pt x="3099" y="1544"/>
                    <a:pt x="3142" y="1508"/>
                  </a:cubicBezTo>
                  <a:cubicBezTo>
                    <a:pt x="3182" y="1471"/>
                    <a:pt x="3229" y="1438"/>
                    <a:pt x="3283" y="1414"/>
                  </a:cubicBezTo>
                  <a:cubicBezTo>
                    <a:pt x="3324" y="1402"/>
                    <a:pt x="3344" y="1398"/>
                    <a:pt x="3366" y="1392"/>
                  </a:cubicBezTo>
                  <a:cubicBezTo>
                    <a:pt x="3402" y="1388"/>
                    <a:pt x="3441" y="1386"/>
                    <a:pt x="3476" y="1386"/>
                  </a:cubicBezTo>
                  <a:cubicBezTo>
                    <a:pt x="3527" y="1394"/>
                    <a:pt x="3570" y="1406"/>
                    <a:pt x="3617" y="1422"/>
                  </a:cubicBezTo>
                  <a:cubicBezTo>
                    <a:pt x="3724" y="1465"/>
                    <a:pt x="3824" y="1529"/>
                    <a:pt x="3920" y="1590"/>
                  </a:cubicBezTo>
                  <a:lnTo>
                    <a:pt x="3976" y="1626"/>
                  </a:lnTo>
                  <a:cubicBezTo>
                    <a:pt x="3821" y="1454"/>
                    <a:pt x="3675" y="1279"/>
                    <a:pt x="3508" y="1119"/>
                  </a:cubicBezTo>
                  <a:cubicBezTo>
                    <a:pt x="3508" y="1119"/>
                    <a:pt x="3505" y="1116"/>
                    <a:pt x="3504" y="1116"/>
                  </a:cubicBezTo>
                  <a:lnTo>
                    <a:pt x="3498" y="1112"/>
                  </a:lnTo>
                  <a:lnTo>
                    <a:pt x="3501" y="1113"/>
                  </a:lnTo>
                  <a:lnTo>
                    <a:pt x="3497" y="1109"/>
                  </a:lnTo>
                  <a:lnTo>
                    <a:pt x="3497" y="1112"/>
                  </a:lnTo>
                  <a:cubicBezTo>
                    <a:pt x="3393" y="1016"/>
                    <a:pt x="3281" y="928"/>
                    <a:pt x="3156" y="858"/>
                  </a:cubicBezTo>
                  <a:cubicBezTo>
                    <a:pt x="3127" y="843"/>
                    <a:pt x="3100" y="832"/>
                    <a:pt x="3070" y="822"/>
                  </a:cubicBezTo>
                  <a:cubicBezTo>
                    <a:pt x="3066" y="822"/>
                    <a:pt x="3060" y="820"/>
                    <a:pt x="3057" y="820"/>
                  </a:cubicBezTo>
                  <a:cubicBezTo>
                    <a:pt x="3056" y="820"/>
                    <a:pt x="3051" y="820"/>
                    <a:pt x="3050" y="822"/>
                  </a:cubicBezTo>
                  <a:cubicBezTo>
                    <a:pt x="3048" y="825"/>
                    <a:pt x="3044" y="825"/>
                    <a:pt x="3041" y="826"/>
                  </a:cubicBezTo>
                  <a:cubicBezTo>
                    <a:pt x="3036" y="829"/>
                    <a:pt x="3031" y="833"/>
                    <a:pt x="3028" y="836"/>
                  </a:cubicBezTo>
                  <a:cubicBezTo>
                    <a:pt x="3015" y="849"/>
                    <a:pt x="3005" y="864"/>
                    <a:pt x="2995" y="878"/>
                  </a:cubicBezTo>
                  <a:cubicBezTo>
                    <a:pt x="2980" y="899"/>
                    <a:pt x="2965" y="920"/>
                    <a:pt x="2948" y="940"/>
                  </a:cubicBezTo>
                  <a:cubicBezTo>
                    <a:pt x="2931" y="954"/>
                    <a:pt x="2913" y="970"/>
                    <a:pt x="2893" y="978"/>
                  </a:cubicBezTo>
                  <a:cubicBezTo>
                    <a:pt x="2878" y="984"/>
                    <a:pt x="2859" y="993"/>
                    <a:pt x="2843" y="994"/>
                  </a:cubicBezTo>
                  <a:cubicBezTo>
                    <a:pt x="2833" y="995"/>
                    <a:pt x="2822" y="996"/>
                    <a:pt x="2812" y="996"/>
                  </a:cubicBezTo>
                  <a:cubicBezTo>
                    <a:pt x="2771" y="996"/>
                    <a:pt x="2730" y="987"/>
                    <a:pt x="2691" y="968"/>
                  </a:cubicBezTo>
                  <a:cubicBezTo>
                    <a:pt x="2629" y="937"/>
                    <a:pt x="2574" y="904"/>
                    <a:pt x="2526" y="856"/>
                  </a:cubicBezTo>
                  <a:cubicBezTo>
                    <a:pt x="2406" y="736"/>
                    <a:pt x="2333" y="581"/>
                    <a:pt x="2269" y="425"/>
                  </a:cubicBezTo>
                  <a:cubicBezTo>
                    <a:pt x="2205" y="282"/>
                    <a:pt x="2151" y="137"/>
                    <a:pt x="2073" y="0"/>
                  </a:cubicBezTo>
                  <a:close/>
                </a:path>
              </a:pathLst>
            </a:custGeom>
            <a:solidFill>
              <a:srgbClr val="FFD3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4" name="Google Shape;6784;p16"/>
            <p:cNvSpPr/>
            <p:nvPr/>
          </p:nvSpPr>
          <p:spPr>
            <a:xfrm>
              <a:off x="5541375" y="6627100"/>
              <a:ext cx="150" cy="100"/>
            </a:xfrm>
            <a:custGeom>
              <a:avLst/>
              <a:gdLst/>
              <a:ahLst/>
              <a:cxnLst/>
              <a:rect l="l" t="t" r="r" b="b"/>
              <a:pathLst>
                <a:path w="6" h="4" extrusionOk="0">
                  <a:moveTo>
                    <a:pt x="1" y="1"/>
                  </a:moveTo>
                  <a:lnTo>
                    <a:pt x="1" y="1"/>
                  </a:lnTo>
                  <a:cubicBezTo>
                    <a:pt x="2" y="4"/>
                    <a:pt x="2" y="4"/>
                    <a:pt x="5" y="4"/>
                  </a:cubicBezTo>
                  <a:cubicBezTo>
                    <a:pt x="2" y="4"/>
                    <a:pt x="2" y="1"/>
                    <a:pt x="1" y="1"/>
                  </a:cubicBezTo>
                  <a:close/>
                </a:path>
              </a:pathLst>
            </a:custGeom>
            <a:solidFill>
              <a:srgbClr val="FFD3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5" name="Google Shape;6785;p16"/>
            <p:cNvSpPr/>
            <p:nvPr/>
          </p:nvSpPr>
          <p:spPr>
            <a:xfrm>
              <a:off x="5509600" y="6662800"/>
              <a:ext cx="125" cy="325"/>
            </a:xfrm>
            <a:custGeom>
              <a:avLst/>
              <a:gdLst/>
              <a:ahLst/>
              <a:cxnLst/>
              <a:rect l="l" t="t" r="r" b="b"/>
              <a:pathLst>
                <a:path w="5" h="13" extrusionOk="0">
                  <a:moveTo>
                    <a:pt x="5" y="1"/>
                  </a:moveTo>
                  <a:cubicBezTo>
                    <a:pt x="3" y="3"/>
                    <a:pt x="3" y="5"/>
                    <a:pt x="2" y="7"/>
                  </a:cubicBezTo>
                  <a:lnTo>
                    <a:pt x="2" y="7"/>
                  </a:lnTo>
                  <a:cubicBezTo>
                    <a:pt x="3" y="6"/>
                    <a:pt x="5" y="4"/>
                    <a:pt x="5" y="1"/>
                  </a:cubicBezTo>
                  <a:close/>
                  <a:moveTo>
                    <a:pt x="2" y="7"/>
                  </a:moveTo>
                  <a:cubicBezTo>
                    <a:pt x="2" y="7"/>
                    <a:pt x="2" y="8"/>
                    <a:pt x="2" y="8"/>
                  </a:cubicBezTo>
                  <a:cubicBezTo>
                    <a:pt x="1" y="9"/>
                    <a:pt x="1" y="9"/>
                    <a:pt x="2" y="12"/>
                  </a:cubicBezTo>
                  <a:cubicBezTo>
                    <a:pt x="2" y="10"/>
                    <a:pt x="2" y="9"/>
                    <a:pt x="2" y="7"/>
                  </a:cubicBezTo>
                  <a:close/>
                </a:path>
              </a:pathLst>
            </a:custGeom>
            <a:solidFill>
              <a:srgbClr val="FFD3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6" name="Google Shape;6786;p16"/>
            <p:cNvSpPr/>
            <p:nvPr/>
          </p:nvSpPr>
          <p:spPr>
            <a:xfrm>
              <a:off x="5532800" y="6620725"/>
              <a:ext cx="275" cy="100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" y="0"/>
                  </a:moveTo>
                  <a:cubicBezTo>
                    <a:pt x="5" y="2"/>
                    <a:pt x="6" y="2"/>
                    <a:pt x="11" y="3"/>
                  </a:cubicBezTo>
                  <a:cubicBezTo>
                    <a:pt x="6" y="2"/>
                    <a:pt x="5" y="2"/>
                    <a:pt x="1" y="0"/>
                  </a:cubicBezTo>
                  <a:close/>
                </a:path>
              </a:pathLst>
            </a:custGeom>
            <a:solidFill>
              <a:srgbClr val="FFD3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7" name="Google Shape;6787;p16"/>
            <p:cNvSpPr/>
            <p:nvPr/>
          </p:nvSpPr>
          <p:spPr>
            <a:xfrm>
              <a:off x="5530350" y="6619675"/>
              <a:ext cx="250" cy="25"/>
            </a:xfrm>
            <a:custGeom>
              <a:avLst/>
              <a:gdLst/>
              <a:ahLst/>
              <a:cxnLst/>
              <a:rect l="l" t="t" r="r" b="b"/>
              <a:pathLst>
                <a:path w="10" h="1" extrusionOk="0">
                  <a:moveTo>
                    <a:pt x="1" y="1"/>
                  </a:moveTo>
                  <a:lnTo>
                    <a:pt x="1" y="1"/>
                  </a:lnTo>
                  <a:lnTo>
                    <a:pt x="9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D3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8" name="Google Shape;6788;p16"/>
            <p:cNvSpPr/>
            <p:nvPr/>
          </p:nvSpPr>
          <p:spPr>
            <a:xfrm>
              <a:off x="5530350" y="6619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D3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9" name="Google Shape;6789;p16"/>
            <p:cNvSpPr/>
            <p:nvPr/>
          </p:nvSpPr>
          <p:spPr>
            <a:xfrm>
              <a:off x="5529750" y="6619825"/>
              <a:ext cx="25" cy="50"/>
            </a:xfrm>
            <a:custGeom>
              <a:avLst/>
              <a:gdLst/>
              <a:ahLst/>
              <a:cxnLst/>
              <a:rect l="l" t="t" r="r" b="b"/>
              <a:pathLst>
                <a:path w="1" h="2" extrusionOk="0">
                  <a:moveTo>
                    <a:pt x="0" y="2"/>
                  </a:moveTo>
                  <a:lnTo>
                    <a:pt x="0" y="2"/>
                  </a:lnTo>
                  <a:cubicBezTo>
                    <a:pt x="0" y="0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FFD3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0" name="Google Shape;6790;p16"/>
            <p:cNvSpPr/>
            <p:nvPr/>
          </p:nvSpPr>
          <p:spPr>
            <a:xfrm>
              <a:off x="5689675" y="6501050"/>
              <a:ext cx="45425" cy="97475"/>
            </a:xfrm>
            <a:custGeom>
              <a:avLst/>
              <a:gdLst/>
              <a:ahLst/>
              <a:cxnLst/>
              <a:rect l="l" t="t" r="r" b="b"/>
              <a:pathLst>
                <a:path w="1817" h="3899" extrusionOk="0">
                  <a:moveTo>
                    <a:pt x="308" y="1876"/>
                  </a:moveTo>
                  <a:cubicBezTo>
                    <a:pt x="309" y="1877"/>
                    <a:pt x="309" y="1880"/>
                    <a:pt x="309" y="1882"/>
                  </a:cubicBezTo>
                  <a:lnTo>
                    <a:pt x="309" y="1877"/>
                  </a:lnTo>
                  <a:lnTo>
                    <a:pt x="308" y="1876"/>
                  </a:lnTo>
                  <a:close/>
                  <a:moveTo>
                    <a:pt x="1" y="0"/>
                  </a:moveTo>
                  <a:lnTo>
                    <a:pt x="1" y="0"/>
                  </a:lnTo>
                  <a:cubicBezTo>
                    <a:pt x="35" y="66"/>
                    <a:pt x="64" y="138"/>
                    <a:pt x="87" y="210"/>
                  </a:cubicBezTo>
                  <a:cubicBezTo>
                    <a:pt x="108" y="274"/>
                    <a:pt x="127" y="339"/>
                    <a:pt x="139" y="404"/>
                  </a:cubicBezTo>
                  <a:cubicBezTo>
                    <a:pt x="150" y="465"/>
                    <a:pt x="159" y="527"/>
                    <a:pt x="166" y="589"/>
                  </a:cubicBezTo>
                  <a:cubicBezTo>
                    <a:pt x="177" y="708"/>
                    <a:pt x="179" y="827"/>
                    <a:pt x="180" y="948"/>
                  </a:cubicBezTo>
                  <a:cubicBezTo>
                    <a:pt x="180" y="1083"/>
                    <a:pt x="185" y="1218"/>
                    <a:pt x="195" y="1350"/>
                  </a:cubicBezTo>
                  <a:lnTo>
                    <a:pt x="195" y="1349"/>
                  </a:lnTo>
                  <a:cubicBezTo>
                    <a:pt x="203" y="1446"/>
                    <a:pt x="216" y="1546"/>
                    <a:pt x="238" y="1643"/>
                  </a:cubicBezTo>
                  <a:cubicBezTo>
                    <a:pt x="258" y="1724"/>
                    <a:pt x="281" y="1801"/>
                    <a:pt x="309" y="1877"/>
                  </a:cubicBezTo>
                  <a:cubicBezTo>
                    <a:pt x="311" y="1880"/>
                    <a:pt x="311" y="1882"/>
                    <a:pt x="311" y="1883"/>
                  </a:cubicBezTo>
                  <a:lnTo>
                    <a:pt x="311" y="1883"/>
                  </a:lnTo>
                  <a:cubicBezTo>
                    <a:pt x="311" y="1882"/>
                    <a:pt x="311" y="1882"/>
                    <a:pt x="309" y="1882"/>
                  </a:cubicBezTo>
                  <a:cubicBezTo>
                    <a:pt x="309" y="1882"/>
                    <a:pt x="309" y="1883"/>
                    <a:pt x="311" y="1883"/>
                  </a:cubicBezTo>
                  <a:cubicBezTo>
                    <a:pt x="311" y="1883"/>
                    <a:pt x="311" y="1886"/>
                    <a:pt x="314" y="1886"/>
                  </a:cubicBezTo>
                  <a:lnTo>
                    <a:pt x="314" y="1887"/>
                  </a:lnTo>
                  <a:cubicBezTo>
                    <a:pt x="358" y="1998"/>
                    <a:pt x="410" y="2106"/>
                    <a:pt x="472" y="2211"/>
                  </a:cubicBezTo>
                  <a:cubicBezTo>
                    <a:pt x="528" y="2308"/>
                    <a:pt x="590" y="2400"/>
                    <a:pt x="653" y="2492"/>
                  </a:cubicBezTo>
                  <a:lnTo>
                    <a:pt x="653" y="2492"/>
                  </a:lnTo>
                  <a:cubicBezTo>
                    <a:pt x="651" y="2490"/>
                    <a:pt x="650" y="2488"/>
                    <a:pt x="648" y="2486"/>
                  </a:cubicBezTo>
                  <a:lnTo>
                    <a:pt x="648" y="2486"/>
                  </a:lnTo>
                  <a:cubicBezTo>
                    <a:pt x="651" y="2491"/>
                    <a:pt x="654" y="2496"/>
                    <a:pt x="659" y="2501"/>
                  </a:cubicBezTo>
                  <a:cubicBezTo>
                    <a:pt x="657" y="2498"/>
                    <a:pt x="655" y="2495"/>
                    <a:pt x="653" y="2492"/>
                  </a:cubicBezTo>
                  <a:lnTo>
                    <a:pt x="653" y="2492"/>
                  </a:lnTo>
                  <a:cubicBezTo>
                    <a:pt x="821" y="2724"/>
                    <a:pt x="1006" y="2941"/>
                    <a:pt x="1190" y="3160"/>
                  </a:cubicBezTo>
                  <a:cubicBezTo>
                    <a:pt x="1351" y="3352"/>
                    <a:pt x="1510" y="3546"/>
                    <a:pt x="1651" y="3755"/>
                  </a:cubicBezTo>
                  <a:cubicBezTo>
                    <a:pt x="1674" y="3786"/>
                    <a:pt x="1697" y="3821"/>
                    <a:pt x="1719" y="3855"/>
                  </a:cubicBezTo>
                  <a:lnTo>
                    <a:pt x="1746" y="3898"/>
                  </a:lnTo>
                  <a:cubicBezTo>
                    <a:pt x="1764" y="3891"/>
                    <a:pt x="1780" y="3884"/>
                    <a:pt x="1795" y="3872"/>
                  </a:cubicBezTo>
                  <a:cubicBezTo>
                    <a:pt x="1802" y="3868"/>
                    <a:pt x="1809" y="3862"/>
                    <a:pt x="1816" y="3854"/>
                  </a:cubicBezTo>
                  <a:cubicBezTo>
                    <a:pt x="1661" y="3255"/>
                    <a:pt x="1494" y="2657"/>
                    <a:pt x="1283" y="2074"/>
                  </a:cubicBezTo>
                  <a:lnTo>
                    <a:pt x="1283" y="2074"/>
                  </a:lnTo>
                  <a:lnTo>
                    <a:pt x="1288" y="2090"/>
                  </a:lnTo>
                  <a:cubicBezTo>
                    <a:pt x="1089" y="1551"/>
                    <a:pt x="850" y="1018"/>
                    <a:pt x="515" y="547"/>
                  </a:cubicBezTo>
                  <a:cubicBezTo>
                    <a:pt x="380" y="363"/>
                    <a:pt x="229" y="193"/>
                    <a:pt x="55" y="43"/>
                  </a:cubicBezTo>
                  <a:cubicBezTo>
                    <a:pt x="52" y="42"/>
                    <a:pt x="50" y="40"/>
                    <a:pt x="48" y="36"/>
                  </a:cubicBezTo>
                  <a:cubicBezTo>
                    <a:pt x="31" y="23"/>
                    <a:pt x="16" y="13"/>
                    <a:pt x="1" y="0"/>
                  </a:cubicBezTo>
                  <a:close/>
                </a:path>
              </a:pathLst>
            </a:custGeom>
            <a:solidFill>
              <a:srgbClr val="FFD3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1" name="Google Shape;6791;p16"/>
            <p:cNvSpPr/>
            <p:nvPr/>
          </p:nvSpPr>
          <p:spPr>
            <a:xfrm>
              <a:off x="5727700" y="6596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D3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2" name="Google Shape;6792;p16"/>
            <p:cNvSpPr/>
            <p:nvPr/>
          </p:nvSpPr>
          <p:spPr>
            <a:xfrm>
              <a:off x="5690875" y="6501975"/>
              <a:ext cx="125" cy="125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0" y="0"/>
                  </a:moveTo>
                  <a:cubicBezTo>
                    <a:pt x="2" y="3"/>
                    <a:pt x="2" y="3"/>
                    <a:pt x="4" y="5"/>
                  </a:cubicBezTo>
                  <a:cubicBezTo>
                    <a:pt x="3" y="3"/>
                    <a:pt x="2" y="3"/>
                    <a:pt x="0" y="0"/>
                  </a:cubicBezTo>
                  <a:close/>
                </a:path>
              </a:pathLst>
            </a:custGeom>
            <a:solidFill>
              <a:srgbClr val="FFD3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3" name="Google Shape;6793;p16"/>
            <p:cNvSpPr/>
            <p:nvPr/>
          </p:nvSpPr>
          <p:spPr>
            <a:xfrm>
              <a:off x="5697425" y="6548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D3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4" name="Google Shape;6794;p16"/>
            <p:cNvSpPr/>
            <p:nvPr/>
          </p:nvSpPr>
          <p:spPr>
            <a:xfrm>
              <a:off x="5697425" y="6548225"/>
              <a:ext cx="25" cy="100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2"/>
                  </a:moveTo>
                  <a:cubicBezTo>
                    <a:pt x="1" y="2"/>
                    <a:pt x="1" y="0"/>
                    <a:pt x="1" y="2"/>
                  </a:cubicBezTo>
                  <a:lnTo>
                    <a:pt x="1" y="3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FFD3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5" name="Google Shape;6795;p16"/>
            <p:cNvSpPr/>
            <p:nvPr/>
          </p:nvSpPr>
          <p:spPr>
            <a:xfrm>
              <a:off x="5690925" y="6502075"/>
              <a:ext cx="225" cy="175"/>
            </a:xfrm>
            <a:custGeom>
              <a:avLst/>
              <a:gdLst/>
              <a:ahLst/>
              <a:cxnLst/>
              <a:rect l="l" t="t" r="r" b="b"/>
              <a:pathLst>
                <a:path w="9" h="7" extrusionOk="0">
                  <a:moveTo>
                    <a:pt x="1" y="1"/>
                  </a:moveTo>
                  <a:cubicBezTo>
                    <a:pt x="2" y="2"/>
                    <a:pt x="4" y="3"/>
                    <a:pt x="6" y="4"/>
                  </a:cubicBezTo>
                  <a:lnTo>
                    <a:pt x="6" y="4"/>
                  </a:lnTo>
                  <a:cubicBezTo>
                    <a:pt x="5" y="4"/>
                    <a:pt x="5" y="4"/>
                    <a:pt x="5" y="4"/>
                  </a:cubicBezTo>
                  <a:lnTo>
                    <a:pt x="1" y="1"/>
                  </a:lnTo>
                  <a:close/>
                  <a:moveTo>
                    <a:pt x="6" y="4"/>
                  </a:moveTo>
                  <a:lnTo>
                    <a:pt x="6" y="4"/>
                  </a:lnTo>
                  <a:cubicBezTo>
                    <a:pt x="6" y="5"/>
                    <a:pt x="7" y="6"/>
                    <a:pt x="8" y="6"/>
                  </a:cubicBezTo>
                  <a:cubicBezTo>
                    <a:pt x="7" y="6"/>
                    <a:pt x="6" y="5"/>
                    <a:pt x="6" y="4"/>
                  </a:cubicBezTo>
                  <a:close/>
                </a:path>
              </a:pathLst>
            </a:custGeom>
            <a:solidFill>
              <a:srgbClr val="FFD3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6" name="Google Shape;6796;p16"/>
            <p:cNvSpPr/>
            <p:nvPr/>
          </p:nvSpPr>
          <p:spPr>
            <a:xfrm>
              <a:off x="5427550" y="6076500"/>
              <a:ext cx="64975" cy="107825"/>
            </a:xfrm>
            <a:custGeom>
              <a:avLst/>
              <a:gdLst/>
              <a:ahLst/>
              <a:cxnLst/>
              <a:rect l="l" t="t" r="r" b="b"/>
              <a:pathLst>
                <a:path w="2599" h="4313" extrusionOk="0">
                  <a:moveTo>
                    <a:pt x="1701" y="2351"/>
                  </a:moveTo>
                  <a:lnTo>
                    <a:pt x="1696" y="2360"/>
                  </a:lnTo>
                  <a:lnTo>
                    <a:pt x="1696" y="2360"/>
                  </a:lnTo>
                  <a:cubicBezTo>
                    <a:pt x="1698" y="2357"/>
                    <a:pt x="1701" y="2353"/>
                    <a:pt x="1701" y="2351"/>
                  </a:cubicBezTo>
                  <a:close/>
                  <a:moveTo>
                    <a:pt x="1696" y="2360"/>
                  </a:moveTo>
                  <a:cubicBezTo>
                    <a:pt x="1696" y="2360"/>
                    <a:pt x="1696" y="2360"/>
                    <a:pt x="1696" y="2361"/>
                  </a:cubicBezTo>
                  <a:lnTo>
                    <a:pt x="1696" y="2360"/>
                  </a:lnTo>
                  <a:close/>
                  <a:moveTo>
                    <a:pt x="199" y="1"/>
                  </a:moveTo>
                  <a:cubicBezTo>
                    <a:pt x="150" y="186"/>
                    <a:pt x="88" y="367"/>
                    <a:pt x="44" y="552"/>
                  </a:cubicBezTo>
                  <a:cubicBezTo>
                    <a:pt x="44" y="551"/>
                    <a:pt x="44" y="550"/>
                    <a:pt x="45" y="549"/>
                  </a:cubicBezTo>
                  <a:lnTo>
                    <a:pt x="45" y="549"/>
                  </a:lnTo>
                  <a:cubicBezTo>
                    <a:pt x="29" y="609"/>
                    <a:pt x="16" y="670"/>
                    <a:pt x="12" y="732"/>
                  </a:cubicBezTo>
                  <a:cubicBezTo>
                    <a:pt x="5" y="795"/>
                    <a:pt x="1" y="855"/>
                    <a:pt x="1" y="920"/>
                  </a:cubicBezTo>
                  <a:cubicBezTo>
                    <a:pt x="2" y="969"/>
                    <a:pt x="5" y="1019"/>
                    <a:pt x="14" y="1068"/>
                  </a:cubicBezTo>
                  <a:cubicBezTo>
                    <a:pt x="21" y="1100"/>
                    <a:pt x="27" y="1133"/>
                    <a:pt x="35" y="1164"/>
                  </a:cubicBezTo>
                  <a:cubicBezTo>
                    <a:pt x="52" y="1222"/>
                    <a:pt x="73" y="1278"/>
                    <a:pt x="100" y="1332"/>
                  </a:cubicBezTo>
                  <a:cubicBezTo>
                    <a:pt x="123" y="1378"/>
                    <a:pt x="149" y="1426"/>
                    <a:pt x="177" y="1470"/>
                  </a:cubicBezTo>
                  <a:cubicBezTo>
                    <a:pt x="245" y="1586"/>
                    <a:pt x="315" y="1700"/>
                    <a:pt x="371" y="1823"/>
                  </a:cubicBezTo>
                  <a:cubicBezTo>
                    <a:pt x="493" y="2096"/>
                    <a:pt x="581" y="2384"/>
                    <a:pt x="646" y="2677"/>
                  </a:cubicBezTo>
                  <a:cubicBezTo>
                    <a:pt x="763" y="3218"/>
                    <a:pt x="818" y="3771"/>
                    <a:pt x="931" y="4313"/>
                  </a:cubicBezTo>
                  <a:cubicBezTo>
                    <a:pt x="935" y="4298"/>
                    <a:pt x="938" y="4286"/>
                    <a:pt x="940" y="4275"/>
                  </a:cubicBezTo>
                  <a:lnTo>
                    <a:pt x="940" y="4275"/>
                  </a:lnTo>
                  <a:cubicBezTo>
                    <a:pt x="940" y="4276"/>
                    <a:pt x="940" y="4276"/>
                    <a:pt x="940" y="4277"/>
                  </a:cubicBezTo>
                  <a:cubicBezTo>
                    <a:pt x="941" y="4275"/>
                    <a:pt x="941" y="4273"/>
                    <a:pt x="941" y="4271"/>
                  </a:cubicBezTo>
                  <a:lnTo>
                    <a:pt x="941" y="4271"/>
                  </a:lnTo>
                  <a:cubicBezTo>
                    <a:pt x="941" y="4273"/>
                    <a:pt x="941" y="4274"/>
                    <a:pt x="940" y="4275"/>
                  </a:cubicBezTo>
                  <a:lnTo>
                    <a:pt x="940" y="4275"/>
                  </a:lnTo>
                  <a:cubicBezTo>
                    <a:pt x="941" y="4273"/>
                    <a:pt x="941" y="4271"/>
                    <a:pt x="942" y="4269"/>
                  </a:cubicBezTo>
                  <a:lnTo>
                    <a:pt x="942" y="4269"/>
                  </a:lnTo>
                  <a:cubicBezTo>
                    <a:pt x="942" y="4270"/>
                    <a:pt x="941" y="4271"/>
                    <a:pt x="941" y="4271"/>
                  </a:cubicBezTo>
                  <a:lnTo>
                    <a:pt x="941" y="4271"/>
                  </a:lnTo>
                  <a:cubicBezTo>
                    <a:pt x="942" y="4269"/>
                    <a:pt x="942" y="4266"/>
                    <a:pt x="943" y="4264"/>
                  </a:cubicBezTo>
                  <a:lnTo>
                    <a:pt x="943" y="4264"/>
                  </a:lnTo>
                  <a:cubicBezTo>
                    <a:pt x="943" y="4264"/>
                    <a:pt x="943" y="4264"/>
                    <a:pt x="943" y="4265"/>
                  </a:cubicBezTo>
                  <a:lnTo>
                    <a:pt x="943" y="4265"/>
                  </a:lnTo>
                  <a:cubicBezTo>
                    <a:pt x="957" y="4197"/>
                    <a:pt x="965" y="4129"/>
                    <a:pt x="969" y="4060"/>
                  </a:cubicBezTo>
                  <a:cubicBezTo>
                    <a:pt x="972" y="3984"/>
                    <a:pt x="975" y="3910"/>
                    <a:pt x="975" y="3834"/>
                  </a:cubicBezTo>
                  <a:cubicBezTo>
                    <a:pt x="975" y="3761"/>
                    <a:pt x="975" y="3685"/>
                    <a:pt x="979" y="3610"/>
                  </a:cubicBezTo>
                  <a:cubicBezTo>
                    <a:pt x="985" y="3537"/>
                    <a:pt x="993" y="3464"/>
                    <a:pt x="1008" y="3389"/>
                  </a:cubicBezTo>
                  <a:cubicBezTo>
                    <a:pt x="1013" y="3360"/>
                    <a:pt x="1022" y="3330"/>
                    <a:pt x="1032" y="3301"/>
                  </a:cubicBezTo>
                  <a:cubicBezTo>
                    <a:pt x="1046" y="3257"/>
                    <a:pt x="1061" y="3209"/>
                    <a:pt x="1079" y="3166"/>
                  </a:cubicBezTo>
                  <a:cubicBezTo>
                    <a:pt x="1111" y="3106"/>
                    <a:pt x="1141" y="3043"/>
                    <a:pt x="1184" y="2990"/>
                  </a:cubicBezTo>
                  <a:cubicBezTo>
                    <a:pt x="1263" y="2891"/>
                    <a:pt x="1359" y="2807"/>
                    <a:pt x="1446" y="2717"/>
                  </a:cubicBezTo>
                  <a:lnTo>
                    <a:pt x="1446" y="2714"/>
                  </a:lnTo>
                  <a:cubicBezTo>
                    <a:pt x="1499" y="2656"/>
                    <a:pt x="1546" y="2596"/>
                    <a:pt x="1589" y="2530"/>
                  </a:cubicBezTo>
                  <a:cubicBezTo>
                    <a:pt x="1628" y="2470"/>
                    <a:pt x="1665" y="2409"/>
                    <a:pt x="1700" y="2346"/>
                  </a:cubicBezTo>
                  <a:lnTo>
                    <a:pt x="1700" y="2346"/>
                  </a:lnTo>
                  <a:cubicBezTo>
                    <a:pt x="1697" y="2348"/>
                    <a:pt x="1697" y="2351"/>
                    <a:pt x="1696" y="2351"/>
                  </a:cubicBezTo>
                  <a:cubicBezTo>
                    <a:pt x="1787" y="2177"/>
                    <a:pt x="1862" y="2000"/>
                    <a:pt x="1931" y="1821"/>
                  </a:cubicBezTo>
                  <a:cubicBezTo>
                    <a:pt x="1996" y="1650"/>
                    <a:pt x="2059" y="1476"/>
                    <a:pt x="2131" y="1306"/>
                  </a:cubicBezTo>
                  <a:cubicBezTo>
                    <a:pt x="2204" y="1133"/>
                    <a:pt x="2286" y="956"/>
                    <a:pt x="2391" y="798"/>
                  </a:cubicBezTo>
                  <a:cubicBezTo>
                    <a:pt x="2447" y="712"/>
                    <a:pt x="2506" y="628"/>
                    <a:pt x="2572" y="551"/>
                  </a:cubicBezTo>
                  <a:cubicBezTo>
                    <a:pt x="2580" y="539"/>
                    <a:pt x="2590" y="531"/>
                    <a:pt x="2599" y="522"/>
                  </a:cubicBezTo>
                  <a:lnTo>
                    <a:pt x="2599" y="522"/>
                  </a:lnTo>
                  <a:cubicBezTo>
                    <a:pt x="2587" y="525"/>
                    <a:pt x="2579" y="529"/>
                    <a:pt x="2570" y="537"/>
                  </a:cubicBezTo>
                  <a:cubicBezTo>
                    <a:pt x="2391" y="659"/>
                    <a:pt x="2257" y="830"/>
                    <a:pt x="2139" y="990"/>
                  </a:cubicBezTo>
                  <a:cubicBezTo>
                    <a:pt x="2059" y="1102"/>
                    <a:pt x="1981" y="1217"/>
                    <a:pt x="1904" y="1329"/>
                  </a:cubicBezTo>
                  <a:cubicBezTo>
                    <a:pt x="1838" y="1428"/>
                    <a:pt x="1772" y="1528"/>
                    <a:pt x="1701" y="1624"/>
                  </a:cubicBezTo>
                  <a:lnTo>
                    <a:pt x="1673" y="1665"/>
                  </a:lnTo>
                  <a:cubicBezTo>
                    <a:pt x="1575" y="1796"/>
                    <a:pt x="1460" y="1947"/>
                    <a:pt x="1313" y="2072"/>
                  </a:cubicBezTo>
                  <a:cubicBezTo>
                    <a:pt x="1265" y="2109"/>
                    <a:pt x="1213" y="2144"/>
                    <a:pt x="1154" y="2175"/>
                  </a:cubicBezTo>
                  <a:cubicBezTo>
                    <a:pt x="1121" y="2187"/>
                    <a:pt x="1089" y="2197"/>
                    <a:pt x="1055" y="2204"/>
                  </a:cubicBezTo>
                  <a:cubicBezTo>
                    <a:pt x="1020" y="2210"/>
                    <a:pt x="986" y="2210"/>
                    <a:pt x="956" y="2210"/>
                  </a:cubicBezTo>
                  <a:cubicBezTo>
                    <a:pt x="921" y="2204"/>
                    <a:pt x="891" y="2197"/>
                    <a:pt x="857" y="2187"/>
                  </a:cubicBezTo>
                  <a:cubicBezTo>
                    <a:pt x="821" y="2171"/>
                    <a:pt x="788" y="2152"/>
                    <a:pt x="753" y="2129"/>
                  </a:cubicBezTo>
                  <a:cubicBezTo>
                    <a:pt x="735" y="2115"/>
                    <a:pt x="717" y="2099"/>
                    <a:pt x="703" y="2082"/>
                  </a:cubicBezTo>
                  <a:cubicBezTo>
                    <a:pt x="667" y="2036"/>
                    <a:pt x="634" y="1983"/>
                    <a:pt x="603" y="1915"/>
                  </a:cubicBezTo>
                  <a:cubicBezTo>
                    <a:pt x="539" y="1777"/>
                    <a:pt x="489" y="1619"/>
                    <a:pt x="445" y="1434"/>
                  </a:cubicBezTo>
                  <a:cubicBezTo>
                    <a:pt x="387" y="1220"/>
                    <a:pt x="350" y="1012"/>
                    <a:pt x="315" y="818"/>
                  </a:cubicBezTo>
                  <a:cubicBezTo>
                    <a:pt x="281" y="621"/>
                    <a:pt x="249" y="403"/>
                    <a:pt x="222" y="187"/>
                  </a:cubicBezTo>
                  <a:cubicBezTo>
                    <a:pt x="213" y="126"/>
                    <a:pt x="206" y="64"/>
                    <a:pt x="199" y="1"/>
                  </a:cubicBezTo>
                  <a:close/>
                </a:path>
              </a:pathLst>
            </a:custGeom>
            <a:solidFill>
              <a:srgbClr val="FFD3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7" name="Google Shape;6797;p16"/>
            <p:cNvSpPr/>
            <p:nvPr/>
          </p:nvSpPr>
          <p:spPr>
            <a:xfrm>
              <a:off x="5463825" y="6144275"/>
              <a:ext cx="125" cy="75"/>
            </a:xfrm>
            <a:custGeom>
              <a:avLst/>
              <a:gdLst/>
              <a:ahLst/>
              <a:cxnLst/>
              <a:rect l="l" t="t" r="r" b="b"/>
              <a:pathLst>
                <a:path w="5" h="3" extrusionOk="0">
                  <a:moveTo>
                    <a:pt x="5" y="0"/>
                  </a:moveTo>
                  <a:cubicBezTo>
                    <a:pt x="4" y="1"/>
                    <a:pt x="3" y="1"/>
                    <a:pt x="3" y="1"/>
                  </a:cubicBezTo>
                  <a:lnTo>
                    <a:pt x="3" y="1"/>
                  </a:lnTo>
                  <a:lnTo>
                    <a:pt x="5" y="0"/>
                  </a:lnTo>
                  <a:close/>
                  <a:moveTo>
                    <a:pt x="3" y="1"/>
                  </a:moveTo>
                  <a:lnTo>
                    <a:pt x="0" y="3"/>
                  </a:lnTo>
                  <a:cubicBezTo>
                    <a:pt x="1" y="3"/>
                    <a:pt x="2" y="2"/>
                    <a:pt x="3" y="1"/>
                  </a:cubicBezTo>
                  <a:close/>
                </a:path>
              </a:pathLst>
            </a:custGeom>
            <a:solidFill>
              <a:srgbClr val="FFD3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8" name="Google Shape;6798;p16"/>
            <p:cNvSpPr/>
            <p:nvPr/>
          </p:nvSpPr>
          <p:spPr>
            <a:xfrm>
              <a:off x="5510275" y="6202100"/>
              <a:ext cx="75" cy="175"/>
            </a:xfrm>
            <a:custGeom>
              <a:avLst/>
              <a:gdLst/>
              <a:ahLst/>
              <a:cxnLst/>
              <a:rect l="l" t="t" r="r" b="b"/>
              <a:pathLst>
                <a:path w="3" h="7" extrusionOk="0">
                  <a:moveTo>
                    <a:pt x="1" y="1"/>
                  </a:moveTo>
                  <a:lnTo>
                    <a:pt x="1" y="7"/>
                  </a:lnTo>
                  <a:cubicBezTo>
                    <a:pt x="2" y="5"/>
                    <a:pt x="2" y="2"/>
                    <a:pt x="1" y="1"/>
                  </a:cubicBezTo>
                  <a:close/>
                </a:path>
              </a:pathLst>
            </a:custGeom>
            <a:solidFill>
              <a:srgbClr val="FFD3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9" name="Google Shape;6799;p16"/>
            <p:cNvSpPr/>
            <p:nvPr/>
          </p:nvSpPr>
          <p:spPr>
            <a:xfrm>
              <a:off x="5510600" y="6092550"/>
              <a:ext cx="33000" cy="106525"/>
            </a:xfrm>
            <a:custGeom>
              <a:avLst/>
              <a:gdLst/>
              <a:ahLst/>
              <a:cxnLst/>
              <a:rect l="l" t="t" r="r" b="b"/>
              <a:pathLst>
                <a:path w="1320" h="4261" extrusionOk="0">
                  <a:moveTo>
                    <a:pt x="99" y="3803"/>
                  </a:moveTo>
                  <a:cubicBezTo>
                    <a:pt x="98" y="3805"/>
                    <a:pt x="98" y="3806"/>
                    <a:pt x="97" y="3808"/>
                  </a:cubicBezTo>
                  <a:lnTo>
                    <a:pt x="97" y="3808"/>
                  </a:lnTo>
                  <a:cubicBezTo>
                    <a:pt x="98" y="3806"/>
                    <a:pt x="98" y="3804"/>
                    <a:pt x="99" y="3803"/>
                  </a:cubicBezTo>
                  <a:close/>
                  <a:moveTo>
                    <a:pt x="1319" y="1"/>
                  </a:moveTo>
                  <a:lnTo>
                    <a:pt x="1319" y="1"/>
                  </a:lnTo>
                  <a:cubicBezTo>
                    <a:pt x="1282" y="40"/>
                    <a:pt x="1243" y="78"/>
                    <a:pt x="1203" y="116"/>
                  </a:cubicBezTo>
                  <a:cubicBezTo>
                    <a:pt x="1115" y="198"/>
                    <a:pt x="1025" y="281"/>
                    <a:pt x="939" y="366"/>
                  </a:cubicBezTo>
                  <a:lnTo>
                    <a:pt x="936" y="368"/>
                  </a:lnTo>
                  <a:lnTo>
                    <a:pt x="929" y="376"/>
                  </a:lnTo>
                  <a:lnTo>
                    <a:pt x="927" y="377"/>
                  </a:lnTo>
                  <a:lnTo>
                    <a:pt x="927" y="376"/>
                  </a:lnTo>
                  <a:cubicBezTo>
                    <a:pt x="884" y="420"/>
                    <a:pt x="841" y="468"/>
                    <a:pt x="802" y="518"/>
                  </a:cubicBezTo>
                  <a:cubicBezTo>
                    <a:pt x="765" y="568"/>
                    <a:pt x="731" y="620"/>
                    <a:pt x="699" y="676"/>
                  </a:cubicBezTo>
                  <a:cubicBezTo>
                    <a:pt x="699" y="677"/>
                    <a:pt x="697" y="677"/>
                    <a:pt x="697" y="679"/>
                  </a:cubicBezTo>
                  <a:cubicBezTo>
                    <a:pt x="670" y="729"/>
                    <a:pt x="647" y="781"/>
                    <a:pt x="629" y="835"/>
                  </a:cubicBezTo>
                  <a:cubicBezTo>
                    <a:pt x="614" y="877"/>
                    <a:pt x="604" y="920"/>
                    <a:pt x="593" y="963"/>
                  </a:cubicBezTo>
                  <a:lnTo>
                    <a:pt x="593" y="963"/>
                  </a:lnTo>
                  <a:cubicBezTo>
                    <a:pt x="593" y="960"/>
                    <a:pt x="593" y="957"/>
                    <a:pt x="594" y="953"/>
                  </a:cubicBezTo>
                  <a:lnTo>
                    <a:pt x="594" y="953"/>
                  </a:lnTo>
                  <a:cubicBezTo>
                    <a:pt x="593" y="958"/>
                    <a:pt x="593" y="960"/>
                    <a:pt x="593" y="963"/>
                  </a:cubicBezTo>
                  <a:cubicBezTo>
                    <a:pt x="593" y="963"/>
                    <a:pt x="593" y="963"/>
                    <a:pt x="593" y="963"/>
                  </a:cubicBezTo>
                  <a:lnTo>
                    <a:pt x="593" y="963"/>
                  </a:lnTo>
                  <a:cubicBezTo>
                    <a:pt x="593" y="964"/>
                    <a:pt x="593" y="964"/>
                    <a:pt x="593" y="965"/>
                  </a:cubicBezTo>
                  <a:cubicBezTo>
                    <a:pt x="580" y="1032"/>
                    <a:pt x="578" y="1102"/>
                    <a:pt x="577" y="1173"/>
                  </a:cubicBezTo>
                  <a:cubicBezTo>
                    <a:pt x="575" y="1265"/>
                    <a:pt x="578" y="1355"/>
                    <a:pt x="580" y="1447"/>
                  </a:cubicBezTo>
                  <a:cubicBezTo>
                    <a:pt x="583" y="1545"/>
                    <a:pt x="584" y="1640"/>
                    <a:pt x="580" y="1737"/>
                  </a:cubicBezTo>
                  <a:cubicBezTo>
                    <a:pt x="577" y="1813"/>
                    <a:pt x="573" y="1892"/>
                    <a:pt x="558" y="1969"/>
                  </a:cubicBezTo>
                  <a:cubicBezTo>
                    <a:pt x="548" y="2020"/>
                    <a:pt x="535" y="2073"/>
                    <a:pt x="522" y="2125"/>
                  </a:cubicBezTo>
                  <a:cubicBezTo>
                    <a:pt x="501" y="2208"/>
                    <a:pt x="482" y="2295"/>
                    <a:pt x="460" y="2378"/>
                  </a:cubicBezTo>
                  <a:cubicBezTo>
                    <a:pt x="338" y="2855"/>
                    <a:pt x="211" y="3333"/>
                    <a:pt x="97" y="3813"/>
                  </a:cubicBezTo>
                  <a:cubicBezTo>
                    <a:pt x="97" y="3811"/>
                    <a:pt x="97" y="3810"/>
                    <a:pt x="97" y="3808"/>
                  </a:cubicBezTo>
                  <a:lnTo>
                    <a:pt x="97" y="3808"/>
                  </a:lnTo>
                  <a:cubicBezTo>
                    <a:pt x="69" y="3928"/>
                    <a:pt x="41" y="4047"/>
                    <a:pt x="18" y="4169"/>
                  </a:cubicBezTo>
                  <a:cubicBezTo>
                    <a:pt x="11" y="4199"/>
                    <a:pt x="5" y="4231"/>
                    <a:pt x="1" y="4261"/>
                  </a:cubicBezTo>
                  <a:cubicBezTo>
                    <a:pt x="24" y="4239"/>
                    <a:pt x="45" y="4216"/>
                    <a:pt x="67" y="4195"/>
                  </a:cubicBezTo>
                  <a:cubicBezTo>
                    <a:pt x="130" y="4126"/>
                    <a:pt x="190" y="4058"/>
                    <a:pt x="246" y="3985"/>
                  </a:cubicBezTo>
                  <a:cubicBezTo>
                    <a:pt x="277" y="3946"/>
                    <a:pt x="305" y="3908"/>
                    <a:pt x="334" y="3867"/>
                  </a:cubicBezTo>
                  <a:cubicBezTo>
                    <a:pt x="338" y="3867"/>
                    <a:pt x="340" y="3866"/>
                    <a:pt x="341" y="3864"/>
                  </a:cubicBezTo>
                  <a:cubicBezTo>
                    <a:pt x="406" y="3701"/>
                    <a:pt x="468" y="3518"/>
                    <a:pt x="527" y="3310"/>
                  </a:cubicBezTo>
                  <a:cubicBezTo>
                    <a:pt x="634" y="2945"/>
                    <a:pt x="712" y="2579"/>
                    <a:pt x="794" y="2175"/>
                  </a:cubicBezTo>
                  <a:lnTo>
                    <a:pt x="853" y="1888"/>
                  </a:lnTo>
                  <a:cubicBezTo>
                    <a:pt x="979" y="1270"/>
                    <a:pt x="1108" y="633"/>
                    <a:pt x="1319" y="1"/>
                  </a:cubicBezTo>
                  <a:close/>
                </a:path>
              </a:pathLst>
            </a:custGeom>
            <a:solidFill>
              <a:srgbClr val="FFD3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0" name="Google Shape;6800;p16"/>
            <p:cNvSpPr/>
            <p:nvPr/>
          </p:nvSpPr>
          <p:spPr>
            <a:xfrm>
              <a:off x="5534050" y="6101725"/>
              <a:ext cx="100" cy="50"/>
            </a:xfrm>
            <a:custGeom>
              <a:avLst/>
              <a:gdLst/>
              <a:ahLst/>
              <a:cxnLst/>
              <a:rect l="l" t="t" r="r" b="b"/>
              <a:pathLst>
                <a:path w="4" h="2" extrusionOk="0">
                  <a:moveTo>
                    <a:pt x="1" y="1"/>
                  </a:moveTo>
                  <a:cubicBezTo>
                    <a:pt x="1" y="1"/>
                    <a:pt x="4" y="1"/>
                    <a:pt x="1" y="1"/>
                  </a:cubicBezTo>
                  <a:lnTo>
                    <a:pt x="4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D3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1" name="Google Shape;6801;p16"/>
            <p:cNvSpPr/>
            <p:nvPr/>
          </p:nvSpPr>
          <p:spPr>
            <a:xfrm>
              <a:off x="5533975" y="6101750"/>
              <a:ext cx="100" cy="125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1" y="5"/>
                  </a:moveTo>
                  <a:cubicBezTo>
                    <a:pt x="1" y="5"/>
                    <a:pt x="2" y="5"/>
                    <a:pt x="1" y="5"/>
                  </a:cubicBezTo>
                  <a:lnTo>
                    <a:pt x="4" y="0"/>
                  </a:lnTo>
                  <a:lnTo>
                    <a:pt x="1" y="5"/>
                  </a:lnTo>
                  <a:close/>
                </a:path>
              </a:pathLst>
            </a:custGeom>
            <a:solidFill>
              <a:srgbClr val="FFD3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2" name="Google Shape;6802;p16"/>
            <p:cNvSpPr/>
            <p:nvPr/>
          </p:nvSpPr>
          <p:spPr>
            <a:xfrm>
              <a:off x="5525700" y="6165275"/>
              <a:ext cx="79450" cy="34175"/>
            </a:xfrm>
            <a:custGeom>
              <a:avLst/>
              <a:gdLst/>
              <a:ahLst/>
              <a:cxnLst/>
              <a:rect l="l" t="t" r="r" b="b"/>
              <a:pathLst>
                <a:path w="3178" h="1367" extrusionOk="0">
                  <a:moveTo>
                    <a:pt x="1830" y="1055"/>
                  </a:moveTo>
                  <a:lnTo>
                    <a:pt x="1830" y="1055"/>
                  </a:lnTo>
                  <a:cubicBezTo>
                    <a:pt x="1825" y="1058"/>
                    <a:pt x="1820" y="1061"/>
                    <a:pt x="1815" y="1064"/>
                  </a:cubicBezTo>
                  <a:lnTo>
                    <a:pt x="1815" y="1064"/>
                  </a:lnTo>
                  <a:cubicBezTo>
                    <a:pt x="1821" y="1061"/>
                    <a:pt x="1825" y="1058"/>
                    <a:pt x="1830" y="1055"/>
                  </a:cubicBezTo>
                  <a:close/>
                  <a:moveTo>
                    <a:pt x="1815" y="1064"/>
                  </a:moveTo>
                  <a:cubicBezTo>
                    <a:pt x="1815" y="1064"/>
                    <a:pt x="1815" y="1064"/>
                    <a:pt x="1814" y="1065"/>
                  </a:cubicBezTo>
                  <a:cubicBezTo>
                    <a:pt x="1815" y="1064"/>
                    <a:pt x="1815" y="1064"/>
                    <a:pt x="1815" y="1064"/>
                  </a:cubicBezTo>
                  <a:close/>
                  <a:moveTo>
                    <a:pt x="2953" y="0"/>
                  </a:moveTo>
                  <a:cubicBezTo>
                    <a:pt x="2318" y="0"/>
                    <a:pt x="1778" y="333"/>
                    <a:pt x="1257" y="657"/>
                  </a:cubicBezTo>
                  <a:lnTo>
                    <a:pt x="1232" y="671"/>
                  </a:lnTo>
                  <a:cubicBezTo>
                    <a:pt x="994" y="819"/>
                    <a:pt x="747" y="970"/>
                    <a:pt x="499" y="1083"/>
                  </a:cubicBezTo>
                  <a:lnTo>
                    <a:pt x="542" y="1089"/>
                  </a:lnTo>
                  <a:cubicBezTo>
                    <a:pt x="296" y="1168"/>
                    <a:pt x="138" y="1214"/>
                    <a:pt x="0" y="1238"/>
                  </a:cubicBezTo>
                  <a:cubicBezTo>
                    <a:pt x="30" y="1262"/>
                    <a:pt x="60" y="1283"/>
                    <a:pt x="91" y="1303"/>
                  </a:cubicBezTo>
                  <a:lnTo>
                    <a:pt x="91" y="1303"/>
                  </a:lnTo>
                  <a:cubicBezTo>
                    <a:pt x="88" y="1302"/>
                    <a:pt x="85" y="1301"/>
                    <a:pt x="82" y="1300"/>
                  </a:cubicBezTo>
                  <a:lnTo>
                    <a:pt x="82" y="1300"/>
                  </a:lnTo>
                  <a:cubicBezTo>
                    <a:pt x="124" y="1322"/>
                    <a:pt x="165" y="1339"/>
                    <a:pt x="210" y="1353"/>
                  </a:cubicBezTo>
                  <a:cubicBezTo>
                    <a:pt x="246" y="1360"/>
                    <a:pt x="282" y="1365"/>
                    <a:pt x="318" y="1366"/>
                  </a:cubicBezTo>
                  <a:cubicBezTo>
                    <a:pt x="355" y="1363"/>
                    <a:pt x="391" y="1355"/>
                    <a:pt x="428" y="1345"/>
                  </a:cubicBezTo>
                  <a:cubicBezTo>
                    <a:pt x="589" y="1289"/>
                    <a:pt x="721" y="1185"/>
                    <a:pt x="871" y="1109"/>
                  </a:cubicBezTo>
                  <a:cubicBezTo>
                    <a:pt x="915" y="1088"/>
                    <a:pt x="958" y="1066"/>
                    <a:pt x="1006" y="1050"/>
                  </a:cubicBezTo>
                  <a:cubicBezTo>
                    <a:pt x="1049" y="1034"/>
                    <a:pt x="1093" y="1020"/>
                    <a:pt x="1135" y="1003"/>
                  </a:cubicBezTo>
                  <a:cubicBezTo>
                    <a:pt x="1204" y="978"/>
                    <a:pt x="1276" y="951"/>
                    <a:pt x="1347" y="930"/>
                  </a:cubicBezTo>
                  <a:cubicBezTo>
                    <a:pt x="1391" y="916"/>
                    <a:pt x="1447" y="900"/>
                    <a:pt x="1499" y="900"/>
                  </a:cubicBezTo>
                  <a:cubicBezTo>
                    <a:pt x="1555" y="900"/>
                    <a:pt x="1606" y="918"/>
                    <a:pt x="1635" y="973"/>
                  </a:cubicBezTo>
                  <a:cubicBezTo>
                    <a:pt x="1662" y="1023"/>
                    <a:pt x="1655" y="1086"/>
                    <a:pt x="1637" y="1138"/>
                  </a:cubicBezTo>
                  <a:cubicBezTo>
                    <a:pt x="1633" y="1152"/>
                    <a:pt x="1627" y="1165"/>
                    <a:pt x="1623" y="1178"/>
                  </a:cubicBezTo>
                  <a:lnTo>
                    <a:pt x="1833" y="1053"/>
                  </a:lnTo>
                  <a:lnTo>
                    <a:pt x="1833" y="1053"/>
                  </a:lnTo>
                  <a:cubicBezTo>
                    <a:pt x="1832" y="1054"/>
                    <a:pt x="1831" y="1055"/>
                    <a:pt x="1830" y="1055"/>
                  </a:cubicBezTo>
                  <a:lnTo>
                    <a:pt x="1830" y="1055"/>
                  </a:lnTo>
                  <a:cubicBezTo>
                    <a:pt x="2080" y="906"/>
                    <a:pt x="2327" y="751"/>
                    <a:pt x="2561" y="582"/>
                  </a:cubicBezTo>
                  <a:cubicBezTo>
                    <a:pt x="2779" y="425"/>
                    <a:pt x="2988" y="259"/>
                    <a:pt x="3177" y="69"/>
                  </a:cubicBezTo>
                  <a:cubicBezTo>
                    <a:pt x="3164" y="46"/>
                    <a:pt x="3148" y="32"/>
                    <a:pt x="3127" y="22"/>
                  </a:cubicBezTo>
                  <a:cubicBezTo>
                    <a:pt x="3104" y="9"/>
                    <a:pt x="3081" y="3"/>
                    <a:pt x="3052" y="3"/>
                  </a:cubicBezTo>
                  <a:cubicBezTo>
                    <a:pt x="3019" y="1"/>
                    <a:pt x="2986" y="0"/>
                    <a:pt x="2953" y="0"/>
                  </a:cubicBezTo>
                  <a:close/>
                </a:path>
              </a:pathLst>
            </a:custGeom>
            <a:solidFill>
              <a:srgbClr val="FFD3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3" name="Google Shape;6803;p16"/>
            <p:cNvSpPr/>
            <p:nvPr/>
          </p:nvSpPr>
          <p:spPr>
            <a:xfrm>
              <a:off x="5563500" y="6191375"/>
              <a:ext cx="125" cy="125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0"/>
                  </a:moveTo>
                  <a:lnTo>
                    <a:pt x="5" y="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D3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4" name="Google Shape;6804;p16"/>
            <p:cNvSpPr/>
            <p:nvPr/>
          </p:nvSpPr>
          <p:spPr>
            <a:xfrm>
              <a:off x="5536100" y="6198925"/>
              <a:ext cx="200" cy="75"/>
            </a:xfrm>
            <a:custGeom>
              <a:avLst/>
              <a:gdLst/>
              <a:ahLst/>
              <a:cxnLst/>
              <a:rect l="l" t="t" r="r" b="b"/>
              <a:pathLst>
                <a:path w="8" h="3" extrusionOk="0">
                  <a:moveTo>
                    <a:pt x="8" y="0"/>
                  </a:moveTo>
                  <a:lnTo>
                    <a:pt x="8" y="0"/>
                  </a:lnTo>
                  <a:cubicBezTo>
                    <a:pt x="4" y="3"/>
                    <a:pt x="2" y="3"/>
                    <a:pt x="1" y="3"/>
                  </a:cubicBezTo>
                  <a:cubicBezTo>
                    <a:pt x="4" y="3"/>
                    <a:pt x="4" y="3"/>
                    <a:pt x="8" y="0"/>
                  </a:cubicBezTo>
                  <a:close/>
                </a:path>
              </a:pathLst>
            </a:custGeom>
            <a:solidFill>
              <a:srgbClr val="FFD3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5" name="Google Shape;6805;p16"/>
            <p:cNvSpPr/>
            <p:nvPr/>
          </p:nvSpPr>
          <p:spPr>
            <a:xfrm>
              <a:off x="5396275" y="6554625"/>
              <a:ext cx="46350" cy="228175"/>
            </a:xfrm>
            <a:custGeom>
              <a:avLst/>
              <a:gdLst/>
              <a:ahLst/>
              <a:cxnLst/>
              <a:rect l="l" t="t" r="r" b="b"/>
              <a:pathLst>
                <a:path w="1854" h="9127" extrusionOk="0">
                  <a:moveTo>
                    <a:pt x="1763" y="8399"/>
                  </a:moveTo>
                  <a:lnTo>
                    <a:pt x="1763" y="8399"/>
                  </a:lnTo>
                  <a:cubicBezTo>
                    <a:pt x="1763" y="8400"/>
                    <a:pt x="1763" y="8400"/>
                    <a:pt x="1763" y="8401"/>
                  </a:cubicBezTo>
                  <a:lnTo>
                    <a:pt x="1763" y="8401"/>
                  </a:lnTo>
                  <a:cubicBezTo>
                    <a:pt x="1763" y="8400"/>
                    <a:pt x="1763" y="8399"/>
                    <a:pt x="1763" y="8399"/>
                  </a:cubicBezTo>
                  <a:close/>
                  <a:moveTo>
                    <a:pt x="959" y="0"/>
                  </a:moveTo>
                  <a:lnTo>
                    <a:pt x="949" y="43"/>
                  </a:lnTo>
                  <a:cubicBezTo>
                    <a:pt x="908" y="221"/>
                    <a:pt x="883" y="401"/>
                    <a:pt x="868" y="585"/>
                  </a:cubicBezTo>
                  <a:cubicBezTo>
                    <a:pt x="855" y="766"/>
                    <a:pt x="855" y="947"/>
                    <a:pt x="861" y="1128"/>
                  </a:cubicBezTo>
                  <a:cubicBezTo>
                    <a:pt x="870" y="1360"/>
                    <a:pt x="891" y="1591"/>
                    <a:pt x="916" y="1821"/>
                  </a:cubicBezTo>
                  <a:cubicBezTo>
                    <a:pt x="937" y="2022"/>
                    <a:pt x="979" y="2222"/>
                    <a:pt x="979" y="2423"/>
                  </a:cubicBezTo>
                  <a:cubicBezTo>
                    <a:pt x="979" y="2485"/>
                    <a:pt x="979" y="2548"/>
                    <a:pt x="970" y="2610"/>
                  </a:cubicBezTo>
                  <a:cubicBezTo>
                    <a:pt x="963" y="2649"/>
                    <a:pt x="956" y="2692"/>
                    <a:pt x="943" y="2732"/>
                  </a:cubicBezTo>
                  <a:cubicBezTo>
                    <a:pt x="930" y="2769"/>
                    <a:pt x="916" y="2807"/>
                    <a:pt x="897" y="2841"/>
                  </a:cubicBezTo>
                  <a:cubicBezTo>
                    <a:pt x="885" y="2858"/>
                    <a:pt x="873" y="2878"/>
                    <a:pt x="861" y="2894"/>
                  </a:cubicBezTo>
                  <a:cubicBezTo>
                    <a:pt x="850" y="2907"/>
                    <a:pt x="840" y="2919"/>
                    <a:pt x="828" y="2930"/>
                  </a:cubicBezTo>
                  <a:cubicBezTo>
                    <a:pt x="804" y="2952"/>
                    <a:pt x="776" y="2973"/>
                    <a:pt x="743" y="2985"/>
                  </a:cubicBezTo>
                  <a:cubicBezTo>
                    <a:pt x="712" y="2996"/>
                    <a:pt x="682" y="3006"/>
                    <a:pt x="647" y="3009"/>
                  </a:cubicBezTo>
                  <a:cubicBezTo>
                    <a:pt x="581" y="3019"/>
                    <a:pt x="511" y="3016"/>
                    <a:pt x="446" y="3035"/>
                  </a:cubicBezTo>
                  <a:cubicBezTo>
                    <a:pt x="437" y="3038"/>
                    <a:pt x="430" y="3042"/>
                    <a:pt x="423" y="3048"/>
                  </a:cubicBezTo>
                  <a:cubicBezTo>
                    <a:pt x="409" y="3058"/>
                    <a:pt x="394" y="3071"/>
                    <a:pt x="383" y="3085"/>
                  </a:cubicBezTo>
                  <a:cubicBezTo>
                    <a:pt x="387" y="3081"/>
                    <a:pt x="390" y="3077"/>
                    <a:pt x="394" y="3072"/>
                  </a:cubicBezTo>
                  <a:lnTo>
                    <a:pt x="394" y="3072"/>
                  </a:lnTo>
                  <a:cubicBezTo>
                    <a:pt x="360" y="3112"/>
                    <a:pt x="325" y="3151"/>
                    <a:pt x="295" y="3194"/>
                  </a:cubicBezTo>
                  <a:cubicBezTo>
                    <a:pt x="274" y="3225"/>
                    <a:pt x="255" y="3258"/>
                    <a:pt x="236" y="3288"/>
                  </a:cubicBezTo>
                  <a:cubicBezTo>
                    <a:pt x="236" y="3288"/>
                    <a:pt x="236" y="3289"/>
                    <a:pt x="233" y="3289"/>
                  </a:cubicBezTo>
                  <a:cubicBezTo>
                    <a:pt x="233" y="3292"/>
                    <a:pt x="232" y="3292"/>
                    <a:pt x="232" y="3293"/>
                  </a:cubicBezTo>
                  <a:cubicBezTo>
                    <a:pt x="231" y="3295"/>
                    <a:pt x="231" y="3295"/>
                    <a:pt x="231" y="3296"/>
                  </a:cubicBezTo>
                  <a:cubicBezTo>
                    <a:pt x="197" y="3360"/>
                    <a:pt x="169" y="3424"/>
                    <a:pt x="144" y="3490"/>
                  </a:cubicBezTo>
                  <a:cubicBezTo>
                    <a:pt x="123" y="3553"/>
                    <a:pt x="104" y="3617"/>
                    <a:pt x="88" y="3680"/>
                  </a:cubicBezTo>
                  <a:cubicBezTo>
                    <a:pt x="1" y="4072"/>
                    <a:pt x="9" y="4478"/>
                    <a:pt x="24" y="4876"/>
                  </a:cubicBezTo>
                  <a:lnTo>
                    <a:pt x="24" y="4860"/>
                  </a:lnTo>
                  <a:cubicBezTo>
                    <a:pt x="29" y="5031"/>
                    <a:pt x="38" y="5202"/>
                    <a:pt x="44" y="5375"/>
                  </a:cubicBezTo>
                  <a:cubicBezTo>
                    <a:pt x="50" y="5530"/>
                    <a:pt x="52" y="5689"/>
                    <a:pt x="47" y="5847"/>
                  </a:cubicBezTo>
                  <a:cubicBezTo>
                    <a:pt x="44" y="5966"/>
                    <a:pt x="37" y="6088"/>
                    <a:pt x="18" y="6208"/>
                  </a:cubicBezTo>
                  <a:cubicBezTo>
                    <a:pt x="80" y="6469"/>
                    <a:pt x="190" y="6697"/>
                    <a:pt x="350" y="6891"/>
                  </a:cubicBezTo>
                  <a:cubicBezTo>
                    <a:pt x="460" y="7025"/>
                    <a:pt x="591" y="7140"/>
                    <a:pt x="750" y="7248"/>
                  </a:cubicBezTo>
                  <a:cubicBezTo>
                    <a:pt x="817" y="7291"/>
                    <a:pt x="893" y="7324"/>
                    <a:pt x="943" y="7345"/>
                  </a:cubicBezTo>
                  <a:cubicBezTo>
                    <a:pt x="982" y="7364"/>
                    <a:pt x="1026" y="7384"/>
                    <a:pt x="1065" y="7406"/>
                  </a:cubicBezTo>
                  <a:cubicBezTo>
                    <a:pt x="1079" y="7417"/>
                    <a:pt x="1094" y="7430"/>
                    <a:pt x="1108" y="7444"/>
                  </a:cubicBezTo>
                  <a:cubicBezTo>
                    <a:pt x="1137" y="7485"/>
                    <a:pt x="1160" y="7525"/>
                    <a:pt x="1183" y="7568"/>
                  </a:cubicBezTo>
                  <a:cubicBezTo>
                    <a:pt x="1245" y="7707"/>
                    <a:pt x="1283" y="7834"/>
                    <a:pt x="1305" y="7960"/>
                  </a:cubicBezTo>
                  <a:cubicBezTo>
                    <a:pt x="1326" y="8117"/>
                    <a:pt x="1331" y="8282"/>
                    <a:pt x="1332" y="8427"/>
                  </a:cubicBezTo>
                  <a:lnTo>
                    <a:pt x="1334" y="8499"/>
                  </a:lnTo>
                  <a:cubicBezTo>
                    <a:pt x="1338" y="8713"/>
                    <a:pt x="1354" y="8879"/>
                    <a:pt x="1388" y="9040"/>
                  </a:cubicBezTo>
                  <a:cubicBezTo>
                    <a:pt x="1397" y="9079"/>
                    <a:pt x="1427" y="9109"/>
                    <a:pt x="1457" y="9126"/>
                  </a:cubicBezTo>
                  <a:cubicBezTo>
                    <a:pt x="1460" y="9118"/>
                    <a:pt x="1466" y="9108"/>
                    <a:pt x="1473" y="9098"/>
                  </a:cubicBezTo>
                  <a:cubicBezTo>
                    <a:pt x="1503" y="9050"/>
                    <a:pt x="1534" y="9002"/>
                    <a:pt x="1562" y="8953"/>
                  </a:cubicBezTo>
                  <a:lnTo>
                    <a:pt x="1562" y="8953"/>
                  </a:lnTo>
                  <a:cubicBezTo>
                    <a:pt x="1561" y="8956"/>
                    <a:pt x="1560" y="8959"/>
                    <a:pt x="1559" y="8961"/>
                  </a:cubicBezTo>
                  <a:cubicBezTo>
                    <a:pt x="1604" y="8875"/>
                    <a:pt x="1645" y="8786"/>
                    <a:pt x="1677" y="8692"/>
                  </a:cubicBezTo>
                  <a:cubicBezTo>
                    <a:pt x="1711" y="8598"/>
                    <a:pt x="1740" y="8499"/>
                    <a:pt x="1763" y="8401"/>
                  </a:cubicBezTo>
                  <a:lnTo>
                    <a:pt x="1763" y="8401"/>
                  </a:lnTo>
                  <a:cubicBezTo>
                    <a:pt x="1763" y="8401"/>
                    <a:pt x="1762" y="8402"/>
                    <a:pt x="1762" y="8402"/>
                  </a:cubicBezTo>
                  <a:cubicBezTo>
                    <a:pt x="1832" y="8089"/>
                    <a:pt x="1854" y="7766"/>
                    <a:pt x="1845" y="7444"/>
                  </a:cubicBezTo>
                  <a:cubicBezTo>
                    <a:pt x="1835" y="7233"/>
                    <a:pt x="1818" y="7025"/>
                    <a:pt x="1780" y="6817"/>
                  </a:cubicBezTo>
                  <a:cubicBezTo>
                    <a:pt x="1762" y="6718"/>
                    <a:pt x="1741" y="6618"/>
                    <a:pt x="1717" y="6522"/>
                  </a:cubicBezTo>
                  <a:cubicBezTo>
                    <a:pt x="1690" y="6419"/>
                    <a:pt x="1661" y="6318"/>
                    <a:pt x="1631" y="6216"/>
                  </a:cubicBezTo>
                  <a:cubicBezTo>
                    <a:pt x="1568" y="6001"/>
                    <a:pt x="1502" y="5790"/>
                    <a:pt x="1438" y="5574"/>
                  </a:cubicBezTo>
                  <a:cubicBezTo>
                    <a:pt x="1381" y="5380"/>
                    <a:pt x="1325" y="5186"/>
                    <a:pt x="1282" y="4988"/>
                  </a:cubicBezTo>
                  <a:cubicBezTo>
                    <a:pt x="1194" y="4595"/>
                    <a:pt x="1143" y="4190"/>
                    <a:pt x="1186" y="3788"/>
                  </a:cubicBezTo>
                  <a:cubicBezTo>
                    <a:pt x="1207" y="3568"/>
                    <a:pt x="1252" y="3351"/>
                    <a:pt x="1322" y="3143"/>
                  </a:cubicBezTo>
                  <a:cubicBezTo>
                    <a:pt x="1354" y="3042"/>
                    <a:pt x="1394" y="2946"/>
                    <a:pt x="1426" y="2845"/>
                  </a:cubicBezTo>
                  <a:cubicBezTo>
                    <a:pt x="1452" y="2766"/>
                    <a:pt x="1474" y="2686"/>
                    <a:pt x="1494" y="2604"/>
                  </a:cubicBezTo>
                  <a:lnTo>
                    <a:pt x="1494" y="2604"/>
                  </a:lnTo>
                  <a:cubicBezTo>
                    <a:pt x="1493" y="2607"/>
                    <a:pt x="1493" y="2610"/>
                    <a:pt x="1493" y="2613"/>
                  </a:cubicBezTo>
                  <a:cubicBezTo>
                    <a:pt x="1516" y="2499"/>
                    <a:pt x="1532" y="2387"/>
                    <a:pt x="1532" y="2269"/>
                  </a:cubicBezTo>
                  <a:cubicBezTo>
                    <a:pt x="1529" y="2212"/>
                    <a:pt x="1525" y="2157"/>
                    <a:pt x="1515" y="2101"/>
                  </a:cubicBezTo>
                  <a:cubicBezTo>
                    <a:pt x="1503" y="2051"/>
                    <a:pt x="1490" y="2002"/>
                    <a:pt x="1479" y="1955"/>
                  </a:cubicBezTo>
                  <a:cubicBezTo>
                    <a:pt x="1447" y="1853"/>
                    <a:pt x="1408" y="1755"/>
                    <a:pt x="1365" y="1660"/>
                  </a:cubicBezTo>
                  <a:cubicBezTo>
                    <a:pt x="1316" y="1554"/>
                    <a:pt x="1263" y="1449"/>
                    <a:pt x="1214" y="1344"/>
                  </a:cubicBezTo>
                  <a:cubicBezTo>
                    <a:pt x="1124" y="1152"/>
                    <a:pt x="1048" y="949"/>
                    <a:pt x="1002" y="740"/>
                  </a:cubicBezTo>
                  <a:cubicBezTo>
                    <a:pt x="963" y="550"/>
                    <a:pt x="947" y="358"/>
                    <a:pt x="952" y="164"/>
                  </a:cubicBezTo>
                  <a:cubicBezTo>
                    <a:pt x="954" y="111"/>
                    <a:pt x="956" y="56"/>
                    <a:pt x="959" y="0"/>
                  </a:cubicBezTo>
                  <a:close/>
                </a:path>
              </a:pathLst>
            </a:custGeom>
            <a:solidFill>
              <a:srgbClr val="A561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6" name="Google Shape;6806;p16"/>
            <p:cNvSpPr/>
            <p:nvPr/>
          </p:nvSpPr>
          <p:spPr>
            <a:xfrm>
              <a:off x="5402000" y="6636950"/>
              <a:ext cx="50" cy="125"/>
            </a:xfrm>
            <a:custGeom>
              <a:avLst/>
              <a:gdLst/>
              <a:ahLst/>
              <a:cxnLst/>
              <a:rect l="l" t="t" r="r" b="b"/>
              <a:pathLst>
                <a:path w="2" h="5" extrusionOk="0">
                  <a:moveTo>
                    <a:pt x="2" y="0"/>
                  </a:moveTo>
                  <a:lnTo>
                    <a:pt x="2" y="0"/>
                  </a:lnTo>
                  <a:cubicBezTo>
                    <a:pt x="0" y="2"/>
                    <a:pt x="0" y="2"/>
                    <a:pt x="0" y="5"/>
                  </a:cubicBezTo>
                  <a:cubicBezTo>
                    <a:pt x="0" y="2"/>
                    <a:pt x="2" y="2"/>
                    <a:pt x="2" y="0"/>
                  </a:cubicBezTo>
                  <a:close/>
                </a:path>
              </a:pathLst>
            </a:custGeom>
            <a:solidFill>
              <a:srgbClr val="A561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7" name="Google Shape;6807;p16"/>
            <p:cNvSpPr/>
            <p:nvPr/>
          </p:nvSpPr>
          <p:spPr>
            <a:xfrm>
              <a:off x="5402025" y="6636875"/>
              <a:ext cx="50" cy="25"/>
            </a:xfrm>
            <a:custGeom>
              <a:avLst/>
              <a:gdLst/>
              <a:ahLst/>
              <a:cxnLst/>
              <a:rect l="l" t="t" r="r" b="b"/>
              <a:pathLst>
                <a:path w="2" h="1" extrusionOk="0">
                  <a:moveTo>
                    <a:pt x="1" y="1"/>
                  </a:moveTo>
                  <a:cubicBezTo>
                    <a:pt x="1" y="1"/>
                    <a:pt x="2" y="1"/>
                    <a:pt x="1" y="1"/>
                  </a:cubicBez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561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8" name="Google Shape;6808;p16"/>
            <p:cNvSpPr/>
            <p:nvPr/>
          </p:nvSpPr>
          <p:spPr>
            <a:xfrm>
              <a:off x="5402050" y="6636775"/>
              <a:ext cx="25" cy="50"/>
            </a:xfrm>
            <a:custGeom>
              <a:avLst/>
              <a:gdLst/>
              <a:ahLst/>
              <a:cxnLst/>
              <a:rect l="l" t="t" r="r" b="b"/>
              <a:pathLst>
                <a:path w="1" h="2" extrusionOk="0">
                  <a:moveTo>
                    <a:pt x="1" y="2"/>
                  </a:moveTo>
                  <a:lnTo>
                    <a:pt x="1" y="0"/>
                  </a:lnTo>
                  <a:lnTo>
                    <a:pt x="1" y="2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A561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9" name="Google Shape;6809;p16"/>
            <p:cNvSpPr/>
            <p:nvPr/>
          </p:nvSpPr>
          <p:spPr>
            <a:xfrm>
              <a:off x="5369850" y="6552425"/>
              <a:ext cx="75" cy="25"/>
            </a:xfrm>
            <a:custGeom>
              <a:avLst/>
              <a:gdLst/>
              <a:ahLst/>
              <a:cxnLst/>
              <a:rect l="l" t="t" r="r" b="b"/>
              <a:pathLst>
                <a:path w="3" h="1" extrusionOk="0">
                  <a:moveTo>
                    <a:pt x="1" y="0"/>
                  </a:moveTo>
                  <a:cubicBezTo>
                    <a:pt x="2" y="0"/>
                    <a:pt x="2" y="0"/>
                    <a:pt x="1" y="0"/>
                  </a:cubicBezTo>
                  <a:cubicBezTo>
                    <a:pt x="2" y="0"/>
                    <a:pt x="2" y="0"/>
                    <a:pt x="1" y="0"/>
                  </a:cubicBezTo>
                  <a:close/>
                </a:path>
              </a:pathLst>
            </a:custGeom>
            <a:solidFill>
              <a:srgbClr val="A561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0" name="Google Shape;6810;p16"/>
            <p:cNvSpPr/>
            <p:nvPr/>
          </p:nvSpPr>
          <p:spPr>
            <a:xfrm>
              <a:off x="5369900" y="6552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561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1" name="Google Shape;6811;p16"/>
            <p:cNvSpPr/>
            <p:nvPr/>
          </p:nvSpPr>
          <p:spPr>
            <a:xfrm>
              <a:off x="5317150" y="6494725"/>
              <a:ext cx="102500" cy="173525"/>
            </a:xfrm>
            <a:custGeom>
              <a:avLst/>
              <a:gdLst/>
              <a:ahLst/>
              <a:cxnLst/>
              <a:rect l="l" t="t" r="r" b="b"/>
              <a:pathLst>
                <a:path w="4100" h="6941" extrusionOk="0">
                  <a:moveTo>
                    <a:pt x="2899" y="796"/>
                  </a:moveTo>
                  <a:lnTo>
                    <a:pt x="2899" y="796"/>
                  </a:lnTo>
                  <a:cubicBezTo>
                    <a:pt x="2896" y="797"/>
                    <a:pt x="2893" y="799"/>
                    <a:pt x="2891" y="800"/>
                  </a:cubicBezTo>
                  <a:cubicBezTo>
                    <a:pt x="2894" y="799"/>
                    <a:pt x="2896" y="797"/>
                    <a:pt x="2899" y="796"/>
                  </a:cubicBezTo>
                  <a:close/>
                  <a:moveTo>
                    <a:pt x="552" y="6070"/>
                  </a:moveTo>
                  <a:lnTo>
                    <a:pt x="552" y="6070"/>
                  </a:lnTo>
                  <a:cubicBezTo>
                    <a:pt x="552" y="6071"/>
                    <a:pt x="551" y="6071"/>
                    <a:pt x="551" y="6072"/>
                  </a:cubicBezTo>
                  <a:lnTo>
                    <a:pt x="551" y="6072"/>
                  </a:lnTo>
                  <a:cubicBezTo>
                    <a:pt x="552" y="6071"/>
                    <a:pt x="552" y="6070"/>
                    <a:pt x="552" y="6070"/>
                  </a:cubicBezTo>
                  <a:close/>
                  <a:moveTo>
                    <a:pt x="4091" y="0"/>
                  </a:moveTo>
                  <a:cubicBezTo>
                    <a:pt x="4081" y="12"/>
                    <a:pt x="4071" y="25"/>
                    <a:pt x="4062" y="38"/>
                  </a:cubicBezTo>
                  <a:cubicBezTo>
                    <a:pt x="4007" y="102"/>
                    <a:pt x="3950" y="167"/>
                    <a:pt x="3885" y="221"/>
                  </a:cubicBezTo>
                  <a:cubicBezTo>
                    <a:pt x="3834" y="263"/>
                    <a:pt x="3780" y="305"/>
                    <a:pt x="3726" y="344"/>
                  </a:cubicBezTo>
                  <a:cubicBezTo>
                    <a:pt x="3597" y="430"/>
                    <a:pt x="3456" y="499"/>
                    <a:pt x="3317" y="569"/>
                  </a:cubicBezTo>
                  <a:cubicBezTo>
                    <a:pt x="3171" y="639"/>
                    <a:pt x="3027" y="712"/>
                    <a:pt x="2891" y="801"/>
                  </a:cubicBezTo>
                  <a:lnTo>
                    <a:pt x="2891" y="801"/>
                  </a:lnTo>
                  <a:cubicBezTo>
                    <a:pt x="2891" y="801"/>
                    <a:pt x="2891" y="801"/>
                    <a:pt x="2891" y="800"/>
                  </a:cubicBezTo>
                  <a:lnTo>
                    <a:pt x="2891" y="800"/>
                  </a:lnTo>
                  <a:cubicBezTo>
                    <a:pt x="2837" y="839"/>
                    <a:pt x="2781" y="876"/>
                    <a:pt x="2733" y="920"/>
                  </a:cubicBezTo>
                  <a:cubicBezTo>
                    <a:pt x="2699" y="954"/>
                    <a:pt x="2663" y="986"/>
                    <a:pt x="2631" y="1022"/>
                  </a:cubicBezTo>
                  <a:cubicBezTo>
                    <a:pt x="2614" y="1044"/>
                    <a:pt x="2595" y="1069"/>
                    <a:pt x="2580" y="1092"/>
                  </a:cubicBezTo>
                  <a:cubicBezTo>
                    <a:pt x="2565" y="1113"/>
                    <a:pt x="2555" y="1135"/>
                    <a:pt x="2544" y="1158"/>
                  </a:cubicBezTo>
                  <a:cubicBezTo>
                    <a:pt x="2529" y="1191"/>
                    <a:pt x="2518" y="1224"/>
                    <a:pt x="2506" y="1260"/>
                  </a:cubicBezTo>
                  <a:cubicBezTo>
                    <a:pt x="2501" y="1281"/>
                    <a:pt x="2495" y="1302"/>
                    <a:pt x="2492" y="1323"/>
                  </a:cubicBezTo>
                  <a:lnTo>
                    <a:pt x="2492" y="1325"/>
                  </a:lnTo>
                  <a:cubicBezTo>
                    <a:pt x="2491" y="1330"/>
                    <a:pt x="2491" y="1336"/>
                    <a:pt x="2488" y="1339"/>
                  </a:cubicBezTo>
                  <a:cubicBezTo>
                    <a:pt x="2491" y="1336"/>
                    <a:pt x="2491" y="1335"/>
                    <a:pt x="2492" y="1329"/>
                  </a:cubicBezTo>
                  <a:lnTo>
                    <a:pt x="2492" y="1329"/>
                  </a:lnTo>
                  <a:cubicBezTo>
                    <a:pt x="2479" y="1411"/>
                    <a:pt x="2473" y="1494"/>
                    <a:pt x="2469" y="1577"/>
                  </a:cubicBezTo>
                  <a:cubicBezTo>
                    <a:pt x="2463" y="1662"/>
                    <a:pt x="2455" y="1748"/>
                    <a:pt x="2442" y="1833"/>
                  </a:cubicBezTo>
                  <a:cubicBezTo>
                    <a:pt x="2426" y="1926"/>
                    <a:pt x="2404" y="2021"/>
                    <a:pt x="2370" y="2109"/>
                  </a:cubicBezTo>
                  <a:cubicBezTo>
                    <a:pt x="2334" y="2198"/>
                    <a:pt x="2294" y="2288"/>
                    <a:pt x="2234" y="2363"/>
                  </a:cubicBezTo>
                  <a:cubicBezTo>
                    <a:pt x="2203" y="2402"/>
                    <a:pt x="2169" y="2439"/>
                    <a:pt x="2129" y="2474"/>
                  </a:cubicBezTo>
                  <a:cubicBezTo>
                    <a:pt x="2100" y="2499"/>
                    <a:pt x="2071" y="2521"/>
                    <a:pt x="2040" y="2543"/>
                  </a:cubicBezTo>
                  <a:cubicBezTo>
                    <a:pt x="1968" y="2590"/>
                    <a:pt x="1892" y="2630"/>
                    <a:pt x="1813" y="2665"/>
                  </a:cubicBezTo>
                  <a:cubicBezTo>
                    <a:pt x="1729" y="2701"/>
                    <a:pt x="1645" y="2734"/>
                    <a:pt x="1561" y="2772"/>
                  </a:cubicBezTo>
                  <a:cubicBezTo>
                    <a:pt x="1471" y="2813"/>
                    <a:pt x="1382" y="2860"/>
                    <a:pt x="1296" y="2913"/>
                  </a:cubicBezTo>
                  <a:lnTo>
                    <a:pt x="1299" y="2913"/>
                  </a:lnTo>
                  <a:cubicBezTo>
                    <a:pt x="1234" y="2959"/>
                    <a:pt x="1169" y="3005"/>
                    <a:pt x="1112" y="3060"/>
                  </a:cubicBezTo>
                  <a:cubicBezTo>
                    <a:pt x="1066" y="3103"/>
                    <a:pt x="1023" y="3147"/>
                    <a:pt x="983" y="3192"/>
                  </a:cubicBezTo>
                  <a:lnTo>
                    <a:pt x="975" y="3199"/>
                  </a:lnTo>
                  <a:cubicBezTo>
                    <a:pt x="906" y="3282"/>
                    <a:pt x="842" y="3371"/>
                    <a:pt x="789" y="3463"/>
                  </a:cubicBezTo>
                  <a:cubicBezTo>
                    <a:pt x="731" y="3560"/>
                    <a:pt x="680" y="3657"/>
                    <a:pt x="631" y="3755"/>
                  </a:cubicBezTo>
                  <a:lnTo>
                    <a:pt x="631" y="3755"/>
                  </a:lnTo>
                  <a:cubicBezTo>
                    <a:pt x="632" y="3754"/>
                    <a:pt x="632" y="3753"/>
                    <a:pt x="632" y="3752"/>
                  </a:cubicBezTo>
                  <a:lnTo>
                    <a:pt x="632" y="3752"/>
                  </a:lnTo>
                  <a:cubicBezTo>
                    <a:pt x="577" y="3868"/>
                    <a:pt x="527" y="3986"/>
                    <a:pt x="480" y="4102"/>
                  </a:cubicBezTo>
                  <a:cubicBezTo>
                    <a:pt x="432" y="4391"/>
                    <a:pt x="351" y="4671"/>
                    <a:pt x="269" y="4944"/>
                  </a:cubicBezTo>
                  <a:cubicBezTo>
                    <a:pt x="195" y="5195"/>
                    <a:pt x="101" y="5508"/>
                    <a:pt x="53" y="5814"/>
                  </a:cubicBezTo>
                  <a:cubicBezTo>
                    <a:pt x="0" y="6158"/>
                    <a:pt x="22" y="6445"/>
                    <a:pt x="121" y="6689"/>
                  </a:cubicBezTo>
                  <a:cubicBezTo>
                    <a:pt x="154" y="6772"/>
                    <a:pt x="194" y="6853"/>
                    <a:pt x="240" y="6928"/>
                  </a:cubicBezTo>
                  <a:cubicBezTo>
                    <a:pt x="244" y="6933"/>
                    <a:pt x="246" y="6938"/>
                    <a:pt x="250" y="6940"/>
                  </a:cubicBezTo>
                  <a:cubicBezTo>
                    <a:pt x="283" y="6894"/>
                    <a:pt x="311" y="6844"/>
                    <a:pt x="337" y="6791"/>
                  </a:cubicBezTo>
                  <a:lnTo>
                    <a:pt x="337" y="6791"/>
                  </a:lnTo>
                  <a:cubicBezTo>
                    <a:pt x="337" y="6792"/>
                    <a:pt x="336" y="6793"/>
                    <a:pt x="336" y="6794"/>
                  </a:cubicBezTo>
                  <a:cubicBezTo>
                    <a:pt x="338" y="6791"/>
                    <a:pt x="339" y="6787"/>
                    <a:pt x="341" y="6784"/>
                  </a:cubicBezTo>
                  <a:lnTo>
                    <a:pt x="341" y="6784"/>
                  </a:lnTo>
                  <a:cubicBezTo>
                    <a:pt x="341" y="6784"/>
                    <a:pt x="341" y="6784"/>
                    <a:pt x="340" y="6784"/>
                  </a:cubicBezTo>
                  <a:lnTo>
                    <a:pt x="340" y="6784"/>
                  </a:lnTo>
                  <a:cubicBezTo>
                    <a:pt x="341" y="6784"/>
                    <a:pt x="341" y="6784"/>
                    <a:pt x="341" y="6783"/>
                  </a:cubicBezTo>
                  <a:lnTo>
                    <a:pt x="341" y="6783"/>
                  </a:lnTo>
                  <a:cubicBezTo>
                    <a:pt x="341" y="6783"/>
                    <a:pt x="341" y="6784"/>
                    <a:pt x="341" y="6784"/>
                  </a:cubicBezTo>
                  <a:lnTo>
                    <a:pt x="341" y="6784"/>
                  </a:lnTo>
                  <a:cubicBezTo>
                    <a:pt x="342" y="6782"/>
                    <a:pt x="343" y="6780"/>
                    <a:pt x="343" y="6778"/>
                  </a:cubicBezTo>
                  <a:lnTo>
                    <a:pt x="343" y="6778"/>
                  </a:lnTo>
                  <a:cubicBezTo>
                    <a:pt x="343" y="6780"/>
                    <a:pt x="342" y="6781"/>
                    <a:pt x="341" y="6783"/>
                  </a:cubicBezTo>
                  <a:lnTo>
                    <a:pt x="341" y="6783"/>
                  </a:lnTo>
                  <a:cubicBezTo>
                    <a:pt x="441" y="6556"/>
                    <a:pt x="503" y="6316"/>
                    <a:pt x="551" y="6072"/>
                  </a:cubicBezTo>
                  <a:lnTo>
                    <a:pt x="551" y="6072"/>
                  </a:lnTo>
                  <a:cubicBezTo>
                    <a:pt x="551" y="6072"/>
                    <a:pt x="551" y="6073"/>
                    <a:pt x="550" y="6074"/>
                  </a:cubicBezTo>
                  <a:cubicBezTo>
                    <a:pt x="615" y="5710"/>
                    <a:pt x="646" y="5339"/>
                    <a:pt x="711" y="4976"/>
                  </a:cubicBezTo>
                  <a:cubicBezTo>
                    <a:pt x="740" y="4805"/>
                    <a:pt x="774" y="4634"/>
                    <a:pt x="825" y="4469"/>
                  </a:cubicBezTo>
                  <a:cubicBezTo>
                    <a:pt x="870" y="4322"/>
                    <a:pt x="925" y="4178"/>
                    <a:pt x="1000" y="4043"/>
                  </a:cubicBezTo>
                  <a:cubicBezTo>
                    <a:pt x="1047" y="3957"/>
                    <a:pt x="1100" y="3877"/>
                    <a:pt x="1158" y="3799"/>
                  </a:cubicBezTo>
                  <a:cubicBezTo>
                    <a:pt x="1199" y="3743"/>
                    <a:pt x="1241" y="3689"/>
                    <a:pt x="1290" y="3640"/>
                  </a:cubicBezTo>
                  <a:cubicBezTo>
                    <a:pt x="1357" y="3569"/>
                    <a:pt x="1435" y="3505"/>
                    <a:pt x="1530" y="3476"/>
                  </a:cubicBezTo>
                  <a:cubicBezTo>
                    <a:pt x="1576" y="3462"/>
                    <a:pt x="1622" y="3457"/>
                    <a:pt x="1669" y="3457"/>
                  </a:cubicBezTo>
                  <a:cubicBezTo>
                    <a:pt x="1716" y="3457"/>
                    <a:pt x="1763" y="3462"/>
                    <a:pt x="1810" y="3470"/>
                  </a:cubicBezTo>
                  <a:cubicBezTo>
                    <a:pt x="1929" y="3490"/>
                    <a:pt x="2045" y="3521"/>
                    <a:pt x="2166" y="3542"/>
                  </a:cubicBezTo>
                  <a:cubicBezTo>
                    <a:pt x="2160" y="3542"/>
                    <a:pt x="2155" y="3541"/>
                    <a:pt x="2147" y="3541"/>
                  </a:cubicBezTo>
                  <a:cubicBezTo>
                    <a:pt x="2221" y="3552"/>
                    <a:pt x="2297" y="3562"/>
                    <a:pt x="2363" y="3594"/>
                  </a:cubicBezTo>
                  <a:cubicBezTo>
                    <a:pt x="2386" y="3605"/>
                    <a:pt x="2406" y="3617"/>
                    <a:pt x="2425" y="3634"/>
                  </a:cubicBezTo>
                  <a:cubicBezTo>
                    <a:pt x="2436" y="3643"/>
                    <a:pt x="2448" y="3653"/>
                    <a:pt x="2458" y="3664"/>
                  </a:cubicBezTo>
                  <a:cubicBezTo>
                    <a:pt x="2462" y="3666"/>
                    <a:pt x="2465" y="3670"/>
                    <a:pt x="2469" y="3671"/>
                  </a:cubicBezTo>
                  <a:lnTo>
                    <a:pt x="2472" y="3671"/>
                  </a:lnTo>
                  <a:cubicBezTo>
                    <a:pt x="2492" y="3667"/>
                    <a:pt x="2511" y="3663"/>
                    <a:pt x="2528" y="3657"/>
                  </a:cubicBezTo>
                  <a:cubicBezTo>
                    <a:pt x="2557" y="3648"/>
                    <a:pt x="2587" y="3636"/>
                    <a:pt x="2616" y="3623"/>
                  </a:cubicBezTo>
                  <a:cubicBezTo>
                    <a:pt x="2634" y="3614"/>
                    <a:pt x="2652" y="3603"/>
                    <a:pt x="2669" y="3592"/>
                  </a:cubicBezTo>
                  <a:cubicBezTo>
                    <a:pt x="2705" y="3565"/>
                    <a:pt x="2736" y="3534"/>
                    <a:pt x="2766" y="3499"/>
                  </a:cubicBezTo>
                  <a:cubicBezTo>
                    <a:pt x="2854" y="3391"/>
                    <a:pt x="2920" y="3272"/>
                    <a:pt x="2980" y="3148"/>
                  </a:cubicBezTo>
                  <a:lnTo>
                    <a:pt x="2980" y="3148"/>
                  </a:lnTo>
                  <a:cubicBezTo>
                    <a:pt x="2980" y="3148"/>
                    <a:pt x="2979" y="3149"/>
                    <a:pt x="2979" y="3150"/>
                  </a:cubicBezTo>
                  <a:cubicBezTo>
                    <a:pt x="3038" y="3025"/>
                    <a:pt x="3090" y="2896"/>
                    <a:pt x="3137" y="2765"/>
                  </a:cubicBezTo>
                  <a:cubicBezTo>
                    <a:pt x="3154" y="2711"/>
                    <a:pt x="3174" y="2659"/>
                    <a:pt x="3193" y="2604"/>
                  </a:cubicBezTo>
                  <a:cubicBezTo>
                    <a:pt x="3202" y="2578"/>
                    <a:pt x="3210" y="2551"/>
                    <a:pt x="3217" y="2524"/>
                  </a:cubicBezTo>
                  <a:cubicBezTo>
                    <a:pt x="3229" y="2488"/>
                    <a:pt x="3236" y="2452"/>
                    <a:pt x="3245" y="2415"/>
                  </a:cubicBezTo>
                  <a:cubicBezTo>
                    <a:pt x="3269" y="2277"/>
                    <a:pt x="3283" y="2136"/>
                    <a:pt x="3305" y="1998"/>
                  </a:cubicBezTo>
                  <a:cubicBezTo>
                    <a:pt x="3324" y="1893"/>
                    <a:pt x="3348" y="1786"/>
                    <a:pt x="3398" y="1692"/>
                  </a:cubicBezTo>
                  <a:cubicBezTo>
                    <a:pt x="3410" y="1669"/>
                    <a:pt x="3423" y="1648"/>
                    <a:pt x="3437" y="1626"/>
                  </a:cubicBezTo>
                  <a:cubicBezTo>
                    <a:pt x="3444" y="1616"/>
                    <a:pt x="3452" y="1606"/>
                    <a:pt x="3459" y="1596"/>
                  </a:cubicBezTo>
                  <a:cubicBezTo>
                    <a:pt x="3469" y="1582"/>
                    <a:pt x="3482" y="1569"/>
                    <a:pt x="3495" y="1556"/>
                  </a:cubicBezTo>
                  <a:cubicBezTo>
                    <a:pt x="3525" y="1530"/>
                    <a:pt x="3555" y="1504"/>
                    <a:pt x="3591" y="1484"/>
                  </a:cubicBezTo>
                  <a:cubicBezTo>
                    <a:pt x="3641" y="1458"/>
                    <a:pt x="3691" y="1437"/>
                    <a:pt x="3743" y="1412"/>
                  </a:cubicBezTo>
                  <a:cubicBezTo>
                    <a:pt x="3782" y="1396"/>
                    <a:pt x="3818" y="1379"/>
                    <a:pt x="3854" y="1358"/>
                  </a:cubicBezTo>
                  <a:cubicBezTo>
                    <a:pt x="3855" y="1355"/>
                    <a:pt x="3858" y="1353"/>
                    <a:pt x="3861" y="1353"/>
                  </a:cubicBezTo>
                  <a:cubicBezTo>
                    <a:pt x="3875" y="1343"/>
                    <a:pt x="3887" y="1332"/>
                    <a:pt x="3900" y="1319"/>
                  </a:cubicBezTo>
                  <a:cubicBezTo>
                    <a:pt x="3905" y="1315"/>
                    <a:pt x="3911" y="1307"/>
                    <a:pt x="3918" y="1302"/>
                  </a:cubicBezTo>
                  <a:cubicBezTo>
                    <a:pt x="3930" y="1286"/>
                    <a:pt x="3941" y="1267"/>
                    <a:pt x="3950" y="1251"/>
                  </a:cubicBezTo>
                  <a:cubicBezTo>
                    <a:pt x="3959" y="1237"/>
                    <a:pt x="3966" y="1223"/>
                    <a:pt x="3976" y="1207"/>
                  </a:cubicBezTo>
                  <a:cubicBezTo>
                    <a:pt x="3999" y="1155"/>
                    <a:pt x="4020" y="1100"/>
                    <a:pt x="4035" y="1044"/>
                  </a:cubicBezTo>
                  <a:cubicBezTo>
                    <a:pt x="4048" y="996"/>
                    <a:pt x="4058" y="948"/>
                    <a:pt x="4065" y="901"/>
                  </a:cubicBezTo>
                  <a:cubicBezTo>
                    <a:pt x="4098" y="683"/>
                    <a:pt x="4099" y="457"/>
                    <a:pt x="4094" y="237"/>
                  </a:cubicBezTo>
                  <a:cubicBezTo>
                    <a:pt x="4092" y="158"/>
                    <a:pt x="4091" y="79"/>
                    <a:pt x="4091" y="0"/>
                  </a:cubicBezTo>
                  <a:close/>
                </a:path>
              </a:pathLst>
            </a:custGeom>
            <a:solidFill>
              <a:srgbClr val="A561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2" name="Google Shape;6812;p16"/>
            <p:cNvSpPr/>
            <p:nvPr/>
          </p:nvSpPr>
          <p:spPr>
            <a:xfrm>
              <a:off x="5379475" y="6527825"/>
              <a:ext cx="25" cy="100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1"/>
                  </a:moveTo>
                  <a:lnTo>
                    <a:pt x="1" y="3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561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3" name="Google Shape;6813;p16"/>
            <p:cNvSpPr/>
            <p:nvPr/>
          </p:nvSpPr>
          <p:spPr>
            <a:xfrm>
              <a:off x="5379475" y="65278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561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4" name="Google Shape;6814;p16"/>
            <p:cNvSpPr/>
            <p:nvPr/>
          </p:nvSpPr>
          <p:spPr>
            <a:xfrm>
              <a:off x="5386075" y="6582475"/>
              <a:ext cx="175" cy="100"/>
            </a:xfrm>
            <a:custGeom>
              <a:avLst/>
              <a:gdLst/>
              <a:ahLst/>
              <a:cxnLst/>
              <a:rect l="l" t="t" r="r" b="b"/>
              <a:pathLst>
                <a:path w="7" h="4" extrusionOk="0">
                  <a:moveTo>
                    <a:pt x="1" y="3"/>
                  </a:moveTo>
                  <a:cubicBezTo>
                    <a:pt x="2" y="2"/>
                    <a:pt x="5" y="1"/>
                    <a:pt x="7" y="1"/>
                  </a:cubicBezTo>
                  <a:cubicBezTo>
                    <a:pt x="5" y="1"/>
                    <a:pt x="2" y="2"/>
                    <a:pt x="1" y="3"/>
                  </a:cubicBezTo>
                  <a:close/>
                </a:path>
              </a:pathLst>
            </a:custGeom>
            <a:solidFill>
              <a:srgbClr val="A561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5" name="Google Shape;6815;p16"/>
            <p:cNvSpPr/>
            <p:nvPr/>
          </p:nvSpPr>
          <p:spPr>
            <a:xfrm>
              <a:off x="5379075" y="6586475"/>
              <a:ext cx="250" cy="25"/>
            </a:xfrm>
            <a:custGeom>
              <a:avLst/>
              <a:gdLst/>
              <a:ahLst/>
              <a:cxnLst/>
              <a:rect l="l" t="t" r="r" b="b"/>
              <a:pathLst>
                <a:path w="10" h="1" extrusionOk="0">
                  <a:moveTo>
                    <a:pt x="1" y="0"/>
                  </a:moveTo>
                  <a:cubicBezTo>
                    <a:pt x="2" y="1"/>
                    <a:pt x="3" y="1"/>
                    <a:pt x="4" y="1"/>
                  </a:cubicBezTo>
                  <a:cubicBezTo>
                    <a:pt x="6" y="1"/>
                    <a:pt x="7" y="0"/>
                    <a:pt x="9" y="0"/>
                  </a:cubicBezTo>
                  <a:close/>
                </a:path>
              </a:pathLst>
            </a:custGeom>
            <a:solidFill>
              <a:srgbClr val="A561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6" name="Google Shape;6816;p16"/>
            <p:cNvSpPr/>
            <p:nvPr/>
          </p:nvSpPr>
          <p:spPr>
            <a:xfrm>
              <a:off x="5378500" y="6586350"/>
              <a:ext cx="400" cy="175"/>
            </a:xfrm>
            <a:custGeom>
              <a:avLst/>
              <a:gdLst/>
              <a:ahLst/>
              <a:cxnLst/>
              <a:rect l="l" t="t" r="r" b="b"/>
              <a:pathLst>
                <a:path w="16" h="7" extrusionOk="0">
                  <a:moveTo>
                    <a:pt x="1" y="1"/>
                  </a:moveTo>
                  <a:cubicBezTo>
                    <a:pt x="4" y="4"/>
                    <a:pt x="8" y="4"/>
                    <a:pt x="11" y="5"/>
                  </a:cubicBezTo>
                  <a:cubicBezTo>
                    <a:pt x="9" y="4"/>
                    <a:pt x="6" y="4"/>
                    <a:pt x="1" y="1"/>
                  </a:cubicBezTo>
                  <a:close/>
                  <a:moveTo>
                    <a:pt x="11" y="5"/>
                  </a:moveTo>
                  <a:cubicBezTo>
                    <a:pt x="14" y="6"/>
                    <a:pt x="15" y="6"/>
                    <a:pt x="15" y="6"/>
                  </a:cubicBezTo>
                  <a:cubicBezTo>
                    <a:pt x="14" y="5"/>
                    <a:pt x="14" y="5"/>
                    <a:pt x="11" y="5"/>
                  </a:cubicBezTo>
                  <a:close/>
                </a:path>
              </a:pathLst>
            </a:custGeom>
            <a:solidFill>
              <a:srgbClr val="A561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7" name="Google Shape;6817;p16"/>
            <p:cNvSpPr/>
            <p:nvPr/>
          </p:nvSpPr>
          <p:spPr>
            <a:xfrm>
              <a:off x="5194900" y="6479325"/>
              <a:ext cx="219575" cy="162450"/>
            </a:xfrm>
            <a:custGeom>
              <a:avLst/>
              <a:gdLst/>
              <a:ahLst/>
              <a:cxnLst/>
              <a:rect l="l" t="t" r="r" b="b"/>
              <a:pathLst>
                <a:path w="8783" h="6498" extrusionOk="0">
                  <a:moveTo>
                    <a:pt x="2648" y="4677"/>
                  </a:moveTo>
                  <a:cubicBezTo>
                    <a:pt x="2647" y="4678"/>
                    <a:pt x="2645" y="4680"/>
                    <a:pt x="2644" y="4682"/>
                  </a:cubicBezTo>
                  <a:lnTo>
                    <a:pt x="2644" y="4682"/>
                  </a:lnTo>
                  <a:cubicBezTo>
                    <a:pt x="2645" y="4680"/>
                    <a:pt x="2647" y="4679"/>
                    <a:pt x="2648" y="4677"/>
                  </a:cubicBezTo>
                  <a:close/>
                  <a:moveTo>
                    <a:pt x="1183" y="5962"/>
                  </a:moveTo>
                  <a:cubicBezTo>
                    <a:pt x="1180" y="5964"/>
                    <a:pt x="1178" y="5966"/>
                    <a:pt x="1175" y="5967"/>
                  </a:cubicBezTo>
                  <a:lnTo>
                    <a:pt x="1175" y="5967"/>
                  </a:lnTo>
                  <a:cubicBezTo>
                    <a:pt x="1178" y="5966"/>
                    <a:pt x="1180" y="5965"/>
                    <a:pt x="1183" y="5962"/>
                  </a:cubicBezTo>
                  <a:close/>
                  <a:moveTo>
                    <a:pt x="7964" y="0"/>
                  </a:moveTo>
                  <a:cubicBezTo>
                    <a:pt x="7368" y="0"/>
                    <a:pt x="6634" y="37"/>
                    <a:pt x="5926" y="243"/>
                  </a:cubicBezTo>
                  <a:cubicBezTo>
                    <a:pt x="5314" y="420"/>
                    <a:pt x="4719" y="738"/>
                    <a:pt x="4162" y="1185"/>
                  </a:cubicBezTo>
                  <a:cubicBezTo>
                    <a:pt x="3685" y="1567"/>
                    <a:pt x="3225" y="2053"/>
                    <a:pt x="2756" y="2664"/>
                  </a:cubicBezTo>
                  <a:cubicBezTo>
                    <a:pt x="2700" y="2738"/>
                    <a:pt x="2645" y="2811"/>
                    <a:pt x="2591" y="2886"/>
                  </a:cubicBezTo>
                  <a:cubicBezTo>
                    <a:pt x="2387" y="3161"/>
                    <a:pt x="2197" y="3443"/>
                    <a:pt x="2025" y="3723"/>
                  </a:cubicBezTo>
                  <a:cubicBezTo>
                    <a:pt x="1947" y="3851"/>
                    <a:pt x="1872" y="3979"/>
                    <a:pt x="1796" y="4106"/>
                  </a:cubicBezTo>
                  <a:cubicBezTo>
                    <a:pt x="1635" y="4381"/>
                    <a:pt x="1469" y="4667"/>
                    <a:pt x="1284" y="4934"/>
                  </a:cubicBezTo>
                  <a:cubicBezTo>
                    <a:pt x="1255" y="4975"/>
                    <a:pt x="1226" y="5017"/>
                    <a:pt x="1196" y="5056"/>
                  </a:cubicBezTo>
                  <a:cubicBezTo>
                    <a:pt x="1031" y="5283"/>
                    <a:pt x="866" y="5478"/>
                    <a:pt x="689" y="5652"/>
                  </a:cubicBezTo>
                  <a:lnTo>
                    <a:pt x="623" y="5721"/>
                  </a:lnTo>
                  <a:cubicBezTo>
                    <a:pt x="517" y="5826"/>
                    <a:pt x="410" y="5932"/>
                    <a:pt x="310" y="6044"/>
                  </a:cubicBezTo>
                  <a:cubicBezTo>
                    <a:pt x="252" y="6109"/>
                    <a:pt x="192" y="6176"/>
                    <a:pt x="140" y="6248"/>
                  </a:cubicBezTo>
                  <a:cubicBezTo>
                    <a:pt x="94" y="6311"/>
                    <a:pt x="58" y="6369"/>
                    <a:pt x="28" y="6428"/>
                  </a:cubicBezTo>
                  <a:cubicBezTo>
                    <a:pt x="18" y="6449"/>
                    <a:pt x="8" y="6475"/>
                    <a:pt x="1" y="6498"/>
                  </a:cubicBezTo>
                  <a:cubicBezTo>
                    <a:pt x="27" y="6492"/>
                    <a:pt x="51" y="6486"/>
                    <a:pt x="76" y="6481"/>
                  </a:cubicBezTo>
                  <a:cubicBezTo>
                    <a:pt x="156" y="6462"/>
                    <a:pt x="236" y="6440"/>
                    <a:pt x="314" y="6413"/>
                  </a:cubicBezTo>
                  <a:cubicBezTo>
                    <a:pt x="315" y="6413"/>
                    <a:pt x="315" y="6413"/>
                    <a:pt x="317" y="6412"/>
                  </a:cubicBezTo>
                  <a:cubicBezTo>
                    <a:pt x="623" y="6302"/>
                    <a:pt x="906" y="6146"/>
                    <a:pt x="1175" y="5967"/>
                  </a:cubicBezTo>
                  <a:lnTo>
                    <a:pt x="1175" y="5967"/>
                  </a:lnTo>
                  <a:cubicBezTo>
                    <a:pt x="1173" y="5969"/>
                    <a:pt x="1171" y="5970"/>
                    <a:pt x="1169" y="5971"/>
                  </a:cubicBezTo>
                  <a:cubicBezTo>
                    <a:pt x="1456" y="5777"/>
                    <a:pt x="1727" y="5559"/>
                    <a:pt x="1986" y="5324"/>
                  </a:cubicBezTo>
                  <a:cubicBezTo>
                    <a:pt x="2105" y="5217"/>
                    <a:pt x="2220" y="5109"/>
                    <a:pt x="2335" y="4997"/>
                  </a:cubicBezTo>
                  <a:cubicBezTo>
                    <a:pt x="2441" y="4894"/>
                    <a:pt x="2547" y="4793"/>
                    <a:pt x="2644" y="4682"/>
                  </a:cubicBezTo>
                  <a:lnTo>
                    <a:pt x="2644" y="4682"/>
                  </a:lnTo>
                  <a:cubicBezTo>
                    <a:pt x="2642" y="4684"/>
                    <a:pt x="2640" y="4685"/>
                    <a:pt x="2639" y="4687"/>
                  </a:cubicBezTo>
                  <a:lnTo>
                    <a:pt x="2639" y="4687"/>
                  </a:lnTo>
                  <a:cubicBezTo>
                    <a:pt x="2857" y="4428"/>
                    <a:pt x="3031" y="4137"/>
                    <a:pt x="3201" y="3848"/>
                  </a:cubicBezTo>
                  <a:cubicBezTo>
                    <a:pt x="3296" y="3690"/>
                    <a:pt x="3388" y="3528"/>
                    <a:pt x="3484" y="3371"/>
                  </a:cubicBezTo>
                  <a:cubicBezTo>
                    <a:pt x="3580" y="3217"/>
                    <a:pt x="3676" y="3067"/>
                    <a:pt x="3783" y="2919"/>
                  </a:cubicBezTo>
                  <a:cubicBezTo>
                    <a:pt x="3878" y="2788"/>
                    <a:pt x="3979" y="2659"/>
                    <a:pt x="4093" y="2542"/>
                  </a:cubicBezTo>
                  <a:cubicBezTo>
                    <a:pt x="4198" y="2438"/>
                    <a:pt x="4308" y="2340"/>
                    <a:pt x="4436" y="2262"/>
                  </a:cubicBezTo>
                  <a:cubicBezTo>
                    <a:pt x="4471" y="2241"/>
                    <a:pt x="4507" y="2221"/>
                    <a:pt x="4544" y="2203"/>
                  </a:cubicBezTo>
                  <a:cubicBezTo>
                    <a:pt x="4578" y="2186"/>
                    <a:pt x="4614" y="2172"/>
                    <a:pt x="4652" y="2160"/>
                  </a:cubicBezTo>
                  <a:cubicBezTo>
                    <a:pt x="4722" y="2134"/>
                    <a:pt x="4795" y="2117"/>
                    <a:pt x="4869" y="2106"/>
                  </a:cubicBezTo>
                  <a:cubicBezTo>
                    <a:pt x="4940" y="2096"/>
                    <a:pt x="5016" y="2088"/>
                    <a:pt x="5090" y="2078"/>
                  </a:cubicBezTo>
                  <a:cubicBezTo>
                    <a:pt x="5163" y="2068"/>
                    <a:pt x="5235" y="2054"/>
                    <a:pt x="5307" y="2032"/>
                  </a:cubicBezTo>
                  <a:cubicBezTo>
                    <a:pt x="5335" y="2021"/>
                    <a:pt x="5366" y="2010"/>
                    <a:pt x="5394" y="1997"/>
                  </a:cubicBezTo>
                  <a:cubicBezTo>
                    <a:pt x="5427" y="1981"/>
                    <a:pt x="5457" y="1962"/>
                    <a:pt x="5488" y="1942"/>
                  </a:cubicBezTo>
                  <a:cubicBezTo>
                    <a:pt x="5564" y="1890"/>
                    <a:pt x="5637" y="1833"/>
                    <a:pt x="5703" y="1770"/>
                  </a:cubicBezTo>
                  <a:cubicBezTo>
                    <a:pt x="5758" y="1718"/>
                    <a:pt x="5808" y="1665"/>
                    <a:pt x="5858" y="1609"/>
                  </a:cubicBezTo>
                  <a:lnTo>
                    <a:pt x="5858" y="1609"/>
                  </a:lnTo>
                  <a:cubicBezTo>
                    <a:pt x="5854" y="1615"/>
                    <a:pt x="5850" y="1617"/>
                    <a:pt x="5847" y="1623"/>
                  </a:cubicBezTo>
                  <a:cubicBezTo>
                    <a:pt x="5931" y="1525"/>
                    <a:pt x="6009" y="1423"/>
                    <a:pt x="6087" y="1322"/>
                  </a:cubicBezTo>
                  <a:cubicBezTo>
                    <a:pt x="6151" y="1237"/>
                    <a:pt x="6216" y="1151"/>
                    <a:pt x="6288" y="1072"/>
                  </a:cubicBezTo>
                  <a:cubicBezTo>
                    <a:pt x="6362" y="987"/>
                    <a:pt x="6443" y="908"/>
                    <a:pt x="6536" y="846"/>
                  </a:cubicBezTo>
                  <a:cubicBezTo>
                    <a:pt x="6634" y="779"/>
                    <a:pt x="6734" y="720"/>
                    <a:pt x="6845" y="681"/>
                  </a:cubicBezTo>
                  <a:cubicBezTo>
                    <a:pt x="6905" y="659"/>
                    <a:pt x="6964" y="639"/>
                    <a:pt x="7024" y="625"/>
                  </a:cubicBezTo>
                  <a:cubicBezTo>
                    <a:pt x="7093" y="609"/>
                    <a:pt x="7164" y="596"/>
                    <a:pt x="7231" y="585"/>
                  </a:cubicBezTo>
                  <a:cubicBezTo>
                    <a:pt x="7346" y="569"/>
                    <a:pt x="7463" y="555"/>
                    <a:pt x="7577" y="540"/>
                  </a:cubicBezTo>
                  <a:cubicBezTo>
                    <a:pt x="7797" y="516"/>
                    <a:pt x="8014" y="484"/>
                    <a:pt x="8222" y="418"/>
                  </a:cubicBezTo>
                  <a:cubicBezTo>
                    <a:pt x="8271" y="401"/>
                    <a:pt x="8321" y="382"/>
                    <a:pt x="8367" y="361"/>
                  </a:cubicBezTo>
                  <a:cubicBezTo>
                    <a:pt x="8410" y="339"/>
                    <a:pt x="8452" y="315"/>
                    <a:pt x="8495" y="290"/>
                  </a:cubicBezTo>
                  <a:cubicBezTo>
                    <a:pt x="8540" y="260"/>
                    <a:pt x="8586" y="228"/>
                    <a:pt x="8624" y="190"/>
                  </a:cubicBezTo>
                  <a:cubicBezTo>
                    <a:pt x="8658" y="160"/>
                    <a:pt x="8688" y="128"/>
                    <a:pt x="8716" y="95"/>
                  </a:cubicBezTo>
                  <a:cubicBezTo>
                    <a:pt x="8732" y="75"/>
                    <a:pt x="8748" y="53"/>
                    <a:pt x="8765" y="32"/>
                  </a:cubicBezTo>
                  <a:cubicBezTo>
                    <a:pt x="8774" y="23"/>
                    <a:pt x="8780" y="19"/>
                    <a:pt x="8782" y="13"/>
                  </a:cubicBezTo>
                  <a:cubicBezTo>
                    <a:pt x="8751" y="13"/>
                    <a:pt x="8719" y="12"/>
                    <a:pt x="8688" y="12"/>
                  </a:cubicBezTo>
                  <a:cubicBezTo>
                    <a:pt x="8510" y="7"/>
                    <a:pt x="8331" y="4"/>
                    <a:pt x="8155" y="2"/>
                  </a:cubicBezTo>
                  <a:cubicBezTo>
                    <a:pt x="8093" y="1"/>
                    <a:pt x="8029" y="0"/>
                    <a:pt x="7964" y="0"/>
                  </a:cubicBezTo>
                  <a:close/>
                </a:path>
              </a:pathLst>
            </a:custGeom>
            <a:solidFill>
              <a:srgbClr val="A561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8" name="Google Shape;6818;p16"/>
            <p:cNvSpPr/>
            <p:nvPr/>
          </p:nvSpPr>
          <p:spPr>
            <a:xfrm>
              <a:off x="5430475" y="6476175"/>
              <a:ext cx="188300" cy="163375"/>
            </a:xfrm>
            <a:custGeom>
              <a:avLst/>
              <a:gdLst/>
              <a:ahLst/>
              <a:cxnLst/>
              <a:rect l="l" t="t" r="r" b="b"/>
              <a:pathLst>
                <a:path w="7532" h="6535" extrusionOk="0">
                  <a:moveTo>
                    <a:pt x="4539" y="4729"/>
                  </a:moveTo>
                  <a:lnTo>
                    <a:pt x="4539" y="4729"/>
                  </a:lnTo>
                  <a:cubicBezTo>
                    <a:pt x="4538" y="4731"/>
                    <a:pt x="4537" y="4733"/>
                    <a:pt x="4536" y="4735"/>
                  </a:cubicBezTo>
                  <a:lnTo>
                    <a:pt x="4536" y="4735"/>
                  </a:lnTo>
                  <a:cubicBezTo>
                    <a:pt x="4537" y="4733"/>
                    <a:pt x="4538" y="4731"/>
                    <a:pt x="4539" y="4729"/>
                  </a:cubicBezTo>
                  <a:close/>
                  <a:moveTo>
                    <a:pt x="4536" y="4735"/>
                  </a:moveTo>
                  <a:lnTo>
                    <a:pt x="4536" y="4735"/>
                  </a:lnTo>
                  <a:cubicBezTo>
                    <a:pt x="4535" y="4737"/>
                    <a:pt x="4534" y="4739"/>
                    <a:pt x="4534" y="4741"/>
                  </a:cubicBezTo>
                  <a:lnTo>
                    <a:pt x="4534" y="4741"/>
                  </a:lnTo>
                  <a:cubicBezTo>
                    <a:pt x="4535" y="4739"/>
                    <a:pt x="4535" y="4737"/>
                    <a:pt x="4536" y="4735"/>
                  </a:cubicBezTo>
                  <a:close/>
                  <a:moveTo>
                    <a:pt x="4463" y="4853"/>
                  </a:moveTo>
                  <a:lnTo>
                    <a:pt x="4463" y="4853"/>
                  </a:lnTo>
                  <a:cubicBezTo>
                    <a:pt x="4459" y="4855"/>
                    <a:pt x="4456" y="4858"/>
                    <a:pt x="4453" y="4860"/>
                  </a:cubicBezTo>
                  <a:lnTo>
                    <a:pt x="4453" y="4860"/>
                  </a:lnTo>
                  <a:cubicBezTo>
                    <a:pt x="4457" y="4858"/>
                    <a:pt x="4460" y="4856"/>
                    <a:pt x="4463" y="4853"/>
                  </a:cubicBezTo>
                  <a:close/>
                  <a:moveTo>
                    <a:pt x="2892" y="6202"/>
                  </a:moveTo>
                  <a:cubicBezTo>
                    <a:pt x="2892" y="6202"/>
                    <a:pt x="2892" y="6203"/>
                    <a:pt x="2893" y="6203"/>
                  </a:cubicBezTo>
                  <a:cubicBezTo>
                    <a:pt x="2892" y="6203"/>
                    <a:pt x="2892" y="6202"/>
                    <a:pt x="2892" y="6202"/>
                  </a:cubicBezTo>
                  <a:close/>
                  <a:moveTo>
                    <a:pt x="524" y="1"/>
                  </a:moveTo>
                  <a:cubicBezTo>
                    <a:pt x="444" y="1"/>
                    <a:pt x="365" y="5"/>
                    <a:pt x="286" y="13"/>
                  </a:cubicBezTo>
                  <a:cubicBezTo>
                    <a:pt x="254" y="17"/>
                    <a:pt x="226" y="33"/>
                    <a:pt x="207" y="57"/>
                  </a:cubicBezTo>
                  <a:cubicBezTo>
                    <a:pt x="194" y="76"/>
                    <a:pt x="187" y="97"/>
                    <a:pt x="187" y="120"/>
                  </a:cubicBezTo>
                  <a:cubicBezTo>
                    <a:pt x="132" y="133"/>
                    <a:pt x="72" y="140"/>
                    <a:pt x="12" y="142"/>
                  </a:cubicBezTo>
                  <a:cubicBezTo>
                    <a:pt x="6" y="204"/>
                    <a:pt x="3" y="264"/>
                    <a:pt x="3" y="327"/>
                  </a:cubicBezTo>
                  <a:cubicBezTo>
                    <a:pt x="0" y="444"/>
                    <a:pt x="6" y="558"/>
                    <a:pt x="17" y="673"/>
                  </a:cubicBezTo>
                  <a:lnTo>
                    <a:pt x="17" y="672"/>
                  </a:lnTo>
                  <a:cubicBezTo>
                    <a:pt x="50" y="1001"/>
                    <a:pt x="128" y="1320"/>
                    <a:pt x="244" y="1628"/>
                  </a:cubicBezTo>
                  <a:lnTo>
                    <a:pt x="244" y="1626"/>
                  </a:lnTo>
                  <a:cubicBezTo>
                    <a:pt x="244" y="1623"/>
                    <a:pt x="243" y="1621"/>
                    <a:pt x="243" y="1620"/>
                  </a:cubicBezTo>
                  <a:lnTo>
                    <a:pt x="243" y="1620"/>
                  </a:lnTo>
                  <a:cubicBezTo>
                    <a:pt x="244" y="1621"/>
                    <a:pt x="244" y="1623"/>
                    <a:pt x="244" y="1626"/>
                  </a:cubicBezTo>
                  <a:cubicBezTo>
                    <a:pt x="279" y="1709"/>
                    <a:pt x="313" y="1792"/>
                    <a:pt x="355" y="1874"/>
                  </a:cubicBezTo>
                  <a:cubicBezTo>
                    <a:pt x="384" y="1932"/>
                    <a:pt x="412" y="1986"/>
                    <a:pt x="444" y="2039"/>
                  </a:cubicBezTo>
                  <a:cubicBezTo>
                    <a:pt x="474" y="2088"/>
                    <a:pt x="506" y="2137"/>
                    <a:pt x="537" y="2181"/>
                  </a:cubicBezTo>
                  <a:lnTo>
                    <a:pt x="537" y="2180"/>
                  </a:lnTo>
                  <a:cubicBezTo>
                    <a:pt x="636" y="2315"/>
                    <a:pt x="745" y="2441"/>
                    <a:pt x="862" y="2564"/>
                  </a:cubicBezTo>
                  <a:cubicBezTo>
                    <a:pt x="980" y="2684"/>
                    <a:pt x="1102" y="2801"/>
                    <a:pt x="1219" y="2921"/>
                  </a:cubicBezTo>
                  <a:cubicBezTo>
                    <a:pt x="1339" y="3040"/>
                    <a:pt x="1456" y="3162"/>
                    <a:pt x="1561" y="3292"/>
                  </a:cubicBezTo>
                  <a:cubicBezTo>
                    <a:pt x="1662" y="3417"/>
                    <a:pt x="1757" y="3546"/>
                    <a:pt x="1831" y="3688"/>
                  </a:cubicBezTo>
                  <a:cubicBezTo>
                    <a:pt x="1975" y="3957"/>
                    <a:pt x="2080" y="4244"/>
                    <a:pt x="2169" y="4534"/>
                  </a:cubicBezTo>
                  <a:cubicBezTo>
                    <a:pt x="2258" y="4816"/>
                    <a:pt x="2337" y="5101"/>
                    <a:pt x="2440" y="5377"/>
                  </a:cubicBezTo>
                  <a:cubicBezTo>
                    <a:pt x="2440" y="5376"/>
                    <a:pt x="2440" y="5376"/>
                    <a:pt x="2440" y="5375"/>
                  </a:cubicBezTo>
                  <a:lnTo>
                    <a:pt x="2440" y="5375"/>
                  </a:lnTo>
                  <a:cubicBezTo>
                    <a:pt x="2496" y="5520"/>
                    <a:pt x="2554" y="5663"/>
                    <a:pt x="2628" y="5798"/>
                  </a:cubicBezTo>
                  <a:cubicBezTo>
                    <a:pt x="2670" y="5873"/>
                    <a:pt x="2715" y="5949"/>
                    <a:pt x="2765" y="6022"/>
                  </a:cubicBezTo>
                  <a:cubicBezTo>
                    <a:pt x="2806" y="6082"/>
                    <a:pt x="2849" y="6143"/>
                    <a:pt x="2892" y="6202"/>
                  </a:cubicBezTo>
                  <a:lnTo>
                    <a:pt x="2892" y="6202"/>
                  </a:lnTo>
                  <a:cubicBezTo>
                    <a:pt x="2891" y="6201"/>
                    <a:pt x="2891" y="6200"/>
                    <a:pt x="2891" y="6200"/>
                  </a:cubicBezTo>
                  <a:lnTo>
                    <a:pt x="2891" y="6200"/>
                  </a:lnTo>
                  <a:cubicBezTo>
                    <a:pt x="2892" y="6202"/>
                    <a:pt x="2894" y="6204"/>
                    <a:pt x="2894" y="6207"/>
                  </a:cubicBezTo>
                  <a:cubicBezTo>
                    <a:pt x="2897" y="6209"/>
                    <a:pt x="2897" y="6210"/>
                    <a:pt x="2899" y="6212"/>
                  </a:cubicBezTo>
                  <a:lnTo>
                    <a:pt x="2894" y="6209"/>
                  </a:lnTo>
                  <a:lnTo>
                    <a:pt x="2894" y="6209"/>
                  </a:lnTo>
                  <a:cubicBezTo>
                    <a:pt x="2973" y="6317"/>
                    <a:pt x="3055" y="6424"/>
                    <a:pt x="3128" y="6533"/>
                  </a:cubicBezTo>
                  <a:cubicBezTo>
                    <a:pt x="3128" y="6535"/>
                    <a:pt x="3130" y="6535"/>
                    <a:pt x="3130" y="6535"/>
                  </a:cubicBezTo>
                  <a:cubicBezTo>
                    <a:pt x="3087" y="6390"/>
                    <a:pt x="3036" y="6248"/>
                    <a:pt x="2983" y="6107"/>
                  </a:cubicBezTo>
                  <a:cubicBezTo>
                    <a:pt x="2857" y="5778"/>
                    <a:pt x="2718" y="5456"/>
                    <a:pt x="2585" y="5132"/>
                  </a:cubicBezTo>
                  <a:cubicBezTo>
                    <a:pt x="2453" y="4808"/>
                    <a:pt x="2324" y="4484"/>
                    <a:pt x="2222" y="4149"/>
                  </a:cubicBezTo>
                  <a:cubicBezTo>
                    <a:pt x="2173" y="3990"/>
                    <a:pt x="2129" y="3827"/>
                    <a:pt x="2096" y="3665"/>
                  </a:cubicBezTo>
                  <a:cubicBezTo>
                    <a:pt x="2071" y="3529"/>
                    <a:pt x="2051" y="3392"/>
                    <a:pt x="2047" y="3253"/>
                  </a:cubicBezTo>
                  <a:cubicBezTo>
                    <a:pt x="2045" y="3124"/>
                    <a:pt x="2054" y="2993"/>
                    <a:pt x="2087" y="2868"/>
                  </a:cubicBezTo>
                  <a:cubicBezTo>
                    <a:pt x="2116" y="2760"/>
                    <a:pt x="2162" y="2660"/>
                    <a:pt x="2229" y="2568"/>
                  </a:cubicBezTo>
                  <a:cubicBezTo>
                    <a:pt x="2242" y="2550"/>
                    <a:pt x="2259" y="2537"/>
                    <a:pt x="2281" y="2537"/>
                  </a:cubicBezTo>
                  <a:cubicBezTo>
                    <a:pt x="2283" y="2537"/>
                    <a:pt x="2286" y="2537"/>
                    <a:pt x="2288" y="2538"/>
                  </a:cubicBezTo>
                  <a:cubicBezTo>
                    <a:pt x="2305" y="2539"/>
                    <a:pt x="2323" y="2546"/>
                    <a:pt x="2333" y="2558"/>
                  </a:cubicBezTo>
                  <a:cubicBezTo>
                    <a:pt x="2419" y="2655"/>
                    <a:pt x="2491" y="2766"/>
                    <a:pt x="2557" y="2877"/>
                  </a:cubicBezTo>
                  <a:cubicBezTo>
                    <a:pt x="2641" y="3015"/>
                    <a:pt x="2720" y="3155"/>
                    <a:pt x="2798" y="3295"/>
                  </a:cubicBezTo>
                  <a:cubicBezTo>
                    <a:pt x="2973" y="3609"/>
                    <a:pt x="3150" y="3927"/>
                    <a:pt x="3360" y="4221"/>
                  </a:cubicBezTo>
                  <a:lnTo>
                    <a:pt x="3361" y="4224"/>
                  </a:lnTo>
                  <a:cubicBezTo>
                    <a:pt x="3483" y="4389"/>
                    <a:pt x="3617" y="4548"/>
                    <a:pt x="3776" y="4679"/>
                  </a:cubicBezTo>
                  <a:cubicBezTo>
                    <a:pt x="3778" y="4681"/>
                    <a:pt x="3782" y="4683"/>
                    <a:pt x="3783" y="4685"/>
                  </a:cubicBezTo>
                  <a:cubicBezTo>
                    <a:pt x="3855" y="4741"/>
                    <a:pt x="3931" y="4791"/>
                    <a:pt x="4015" y="4829"/>
                  </a:cubicBezTo>
                  <a:lnTo>
                    <a:pt x="4013" y="4829"/>
                  </a:lnTo>
                  <a:cubicBezTo>
                    <a:pt x="4069" y="4852"/>
                    <a:pt x="4125" y="4867"/>
                    <a:pt x="4183" y="4880"/>
                  </a:cubicBezTo>
                  <a:cubicBezTo>
                    <a:pt x="4177" y="4880"/>
                    <a:pt x="4171" y="4879"/>
                    <a:pt x="4164" y="4879"/>
                  </a:cubicBezTo>
                  <a:cubicBezTo>
                    <a:pt x="4208" y="4886"/>
                    <a:pt x="4255" y="4890"/>
                    <a:pt x="4300" y="4890"/>
                  </a:cubicBezTo>
                  <a:cubicBezTo>
                    <a:pt x="4315" y="4890"/>
                    <a:pt x="4329" y="4890"/>
                    <a:pt x="4343" y="4889"/>
                  </a:cubicBezTo>
                  <a:cubicBezTo>
                    <a:pt x="4374" y="4886"/>
                    <a:pt x="4402" y="4882"/>
                    <a:pt x="4434" y="4873"/>
                  </a:cubicBezTo>
                  <a:cubicBezTo>
                    <a:pt x="4441" y="4869"/>
                    <a:pt x="4447" y="4865"/>
                    <a:pt x="4453" y="4860"/>
                  </a:cubicBezTo>
                  <a:lnTo>
                    <a:pt x="4453" y="4860"/>
                  </a:lnTo>
                  <a:cubicBezTo>
                    <a:pt x="4453" y="4860"/>
                    <a:pt x="4453" y="4860"/>
                    <a:pt x="4453" y="4860"/>
                  </a:cubicBezTo>
                  <a:cubicBezTo>
                    <a:pt x="4464" y="4852"/>
                    <a:pt x="4473" y="4843"/>
                    <a:pt x="4481" y="4831"/>
                  </a:cubicBezTo>
                  <a:cubicBezTo>
                    <a:pt x="4503" y="4803"/>
                    <a:pt x="4519" y="4773"/>
                    <a:pt x="4534" y="4741"/>
                  </a:cubicBezTo>
                  <a:lnTo>
                    <a:pt x="4534" y="4741"/>
                  </a:lnTo>
                  <a:cubicBezTo>
                    <a:pt x="4533" y="4742"/>
                    <a:pt x="4532" y="4743"/>
                    <a:pt x="4532" y="4744"/>
                  </a:cubicBezTo>
                  <a:cubicBezTo>
                    <a:pt x="4550" y="4702"/>
                    <a:pt x="4565" y="4659"/>
                    <a:pt x="4582" y="4619"/>
                  </a:cubicBezTo>
                  <a:cubicBezTo>
                    <a:pt x="4593" y="4592"/>
                    <a:pt x="4603" y="4563"/>
                    <a:pt x="4624" y="4541"/>
                  </a:cubicBezTo>
                  <a:cubicBezTo>
                    <a:pt x="4632" y="4533"/>
                    <a:pt x="4642" y="4525"/>
                    <a:pt x="4654" y="4520"/>
                  </a:cubicBezTo>
                  <a:cubicBezTo>
                    <a:pt x="4665" y="4514"/>
                    <a:pt x="4675" y="4511"/>
                    <a:pt x="4688" y="4511"/>
                  </a:cubicBezTo>
                  <a:cubicBezTo>
                    <a:pt x="4704" y="4509"/>
                    <a:pt x="4719" y="4508"/>
                    <a:pt x="4734" y="4508"/>
                  </a:cubicBezTo>
                  <a:cubicBezTo>
                    <a:pt x="4740" y="4508"/>
                    <a:pt x="4746" y="4508"/>
                    <a:pt x="4751" y="4508"/>
                  </a:cubicBezTo>
                  <a:cubicBezTo>
                    <a:pt x="4773" y="4508"/>
                    <a:pt x="4794" y="4513"/>
                    <a:pt x="4815" y="4515"/>
                  </a:cubicBezTo>
                  <a:cubicBezTo>
                    <a:pt x="4865" y="4523"/>
                    <a:pt x="4911" y="4538"/>
                    <a:pt x="4958" y="4559"/>
                  </a:cubicBezTo>
                  <a:cubicBezTo>
                    <a:pt x="5006" y="4580"/>
                    <a:pt x="5054" y="4606"/>
                    <a:pt x="5099" y="4632"/>
                  </a:cubicBezTo>
                  <a:cubicBezTo>
                    <a:pt x="5197" y="4692"/>
                    <a:pt x="5286" y="4760"/>
                    <a:pt x="5376" y="4829"/>
                  </a:cubicBezTo>
                  <a:cubicBezTo>
                    <a:pt x="5422" y="4862"/>
                    <a:pt x="5471" y="4897"/>
                    <a:pt x="5520" y="4931"/>
                  </a:cubicBezTo>
                  <a:cubicBezTo>
                    <a:pt x="5579" y="4969"/>
                    <a:pt x="5638" y="5005"/>
                    <a:pt x="5699" y="5040"/>
                  </a:cubicBezTo>
                  <a:cubicBezTo>
                    <a:pt x="5824" y="5116"/>
                    <a:pt x="5951" y="5189"/>
                    <a:pt x="6078" y="5261"/>
                  </a:cubicBezTo>
                  <a:cubicBezTo>
                    <a:pt x="6347" y="5412"/>
                    <a:pt x="6622" y="5558"/>
                    <a:pt x="6902" y="5685"/>
                  </a:cubicBezTo>
                  <a:lnTo>
                    <a:pt x="6902" y="5685"/>
                  </a:lnTo>
                  <a:cubicBezTo>
                    <a:pt x="6898" y="5684"/>
                    <a:pt x="6895" y="5683"/>
                    <a:pt x="6891" y="5682"/>
                  </a:cubicBezTo>
                  <a:lnTo>
                    <a:pt x="6891" y="5682"/>
                  </a:lnTo>
                  <a:cubicBezTo>
                    <a:pt x="7100" y="5775"/>
                    <a:pt x="7309" y="5861"/>
                    <a:pt x="7526" y="5933"/>
                  </a:cubicBezTo>
                  <a:cubicBezTo>
                    <a:pt x="7532" y="5884"/>
                    <a:pt x="7516" y="5834"/>
                    <a:pt x="7480" y="5779"/>
                  </a:cubicBezTo>
                  <a:cubicBezTo>
                    <a:pt x="7439" y="5713"/>
                    <a:pt x="7378" y="5660"/>
                    <a:pt x="7335" y="5616"/>
                  </a:cubicBezTo>
                  <a:cubicBezTo>
                    <a:pt x="7174" y="5466"/>
                    <a:pt x="7001" y="5344"/>
                    <a:pt x="6807" y="5206"/>
                  </a:cubicBezTo>
                  <a:cubicBezTo>
                    <a:pt x="6607" y="5068"/>
                    <a:pt x="6403" y="4933"/>
                    <a:pt x="6198" y="4803"/>
                  </a:cubicBezTo>
                  <a:lnTo>
                    <a:pt x="6081" y="4729"/>
                  </a:lnTo>
                  <a:cubicBezTo>
                    <a:pt x="5987" y="4671"/>
                    <a:pt x="5899" y="4613"/>
                    <a:pt x="5810" y="4553"/>
                  </a:cubicBezTo>
                  <a:cubicBezTo>
                    <a:pt x="5750" y="4510"/>
                    <a:pt x="5691" y="4462"/>
                    <a:pt x="5633" y="4416"/>
                  </a:cubicBezTo>
                  <a:cubicBezTo>
                    <a:pt x="5523" y="4330"/>
                    <a:pt x="5419" y="4240"/>
                    <a:pt x="5317" y="4146"/>
                  </a:cubicBezTo>
                  <a:cubicBezTo>
                    <a:pt x="5135" y="3983"/>
                    <a:pt x="4958" y="3797"/>
                    <a:pt x="4771" y="3576"/>
                  </a:cubicBezTo>
                  <a:cubicBezTo>
                    <a:pt x="4611" y="3381"/>
                    <a:pt x="4450" y="3164"/>
                    <a:pt x="4277" y="2914"/>
                  </a:cubicBezTo>
                  <a:cubicBezTo>
                    <a:pt x="4185" y="2779"/>
                    <a:pt x="4096" y="2643"/>
                    <a:pt x="4007" y="2505"/>
                  </a:cubicBezTo>
                  <a:lnTo>
                    <a:pt x="3990" y="2477"/>
                  </a:lnTo>
                  <a:cubicBezTo>
                    <a:pt x="3924" y="2375"/>
                    <a:pt x="3859" y="2273"/>
                    <a:pt x="3792" y="2171"/>
                  </a:cubicBezTo>
                  <a:cubicBezTo>
                    <a:pt x="3677" y="1996"/>
                    <a:pt x="3546" y="1824"/>
                    <a:pt x="3393" y="1641"/>
                  </a:cubicBezTo>
                  <a:cubicBezTo>
                    <a:pt x="3217" y="1435"/>
                    <a:pt x="3044" y="1252"/>
                    <a:pt x="2863" y="1087"/>
                  </a:cubicBezTo>
                  <a:cubicBezTo>
                    <a:pt x="2476" y="735"/>
                    <a:pt x="2071" y="456"/>
                    <a:pt x="1652" y="261"/>
                  </a:cubicBezTo>
                  <a:cubicBezTo>
                    <a:pt x="1285" y="89"/>
                    <a:pt x="900" y="1"/>
                    <a:pt x="524" y="1"/>
                  </a:cubicBezTo>
                  <a:close/>
                </a:path>
              </a:pathLst>
            </a:custGeom>
            <a:solidFill>
              <a:srgbClr val="A561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9" name="Google Shape;6819;p16"/>
            <p:cNvSpPr/>
            <p:nvPr/>
          </p:nvSpPr>
          <p:spPr>
            <a:xfrm>
              <a:off x="5542575" y="6596700"/>
              <a:ext cx="225" cy="275"/>
            </a:xfrm>
            <a:custGeom>
              <a:avLst/>
              <a:gdLst/>
              <a:ahLst/>
              <a:cxnLst/>
              <a:rect l="l" t="t" r="r" b="b"/>
              <a:pathLst>
                <a:path w="9" h="11" extrusionOk="0">
                  <a:moveTo>
                    <a:pt x="9" y="0"/>
                  </a:moveTo>
                  <a:cubicBezTo>
                    <a:pt x="4" y="3"/>
                    <a:pt x="3" y="8"/>
                    <a:pt x="0" y="10"/>
                  </a:cubicBezTo>
                  <a:cubicBezTo>
                    <a:pt x="3" y="8"/>
                    <a:pt x="6" y="3"/>
                    <a:pt x="9" y="0"/>
                  </a:cubicBezTo>
                  <a:close/>
                </a:path>
              </a:pathLst>
            </a:custGeom>
            <a:solidFill>
              <a:srgbClr val="A561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0" name="Google Shape;6820;p16"/>
            <p:cNvSpPr/>
            <p:nvPr/>
          </p:nvSpPr>
          <p:spPr>
            <a:xfrm>
              <a:off x="5524900" y="6593250"/>
              <a:ext cx="350" cy="275"/>
            </a:xfrm>
            <a:custGeom>
              <a:avLst/>
              <a:gdLst/>
              <a:ahLst/>
              <a:cxnLst/>
              <a:rect l="l" t="t" r="r" b="b"/>
              <a:pathLst>
                <a:path w="14" h="11" extrusionOk="0">
                  <a:moveTo>
                    <a:pt x="1" y="0"/>
                  </a:moveTo>
                  <a:lnTo>
                    <a:pt x="1" y="0"/>
                  </a:lnTo>
                  <a:cubicBezTo>
                    <a:pt x="5" y="3"/>
                    <a:pt x="8" y="8"/>
                    <a:pt x="13" y="11"/>
                  </a:cubicBezTo>
                  <a:cubicBezTo>
                    <a:pt x="12" y="9"/>
                    <a:pt x="11" y="9"/>
                    <a:pt x="8" y="5"/>
                  </a:cubicBezTo>
                  <a:cubicBezTo>
                    <a:pt x="6" y="3"/>
                    <a:pt x="3" y="2"/>
                    <a:pt x="1" y="0"/>
                  </a:cubicBezTo>
                  <a:close/>
                </a:path>
              </a:pathLst>
            </a:custGeom>
            <a:solidFill>
              <a:srgbClr val="A561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1" name="Google Shape;6821;p16"/>
            <p:cNvSpPr/>
            <p:nvPr/>
          </p:nvSpPr>
          <p:spPr>
            <a:xfrm>
              <a:off x="5514475" y="6581750"/>
              <a:ext cx="100" cy="75"/>
            </a:xfrm>
            <a:custGeom>
              <a:avLst/>
              <a:gdLst/>
              <a:ahLst/>
              <a:cxnLst/>
              <a:rect l="l" t="t" r="r" b="b"/>
              <a:pathLst>
                <a:path w="4" h="3" extrusionOk="0">
                  <a:moveTo>
                    <a:pt x="1" y="1"/>
                  </a:moveTo>
                  <a:cubicBezTo>
                    <a:pt x="1" y="2"/>
                    <a:pt x="1" y="2"/>
                    <a:pt x="4" y="2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A561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2" name="Google Shape;6822;p16"/>
            <p:cNvSpPr/>
            <p:nvPr/>
          </p:nvSpPr>
          <p:spPr>
            <a:xfrm>
              <a:off x="5514475" y="6581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561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3" name="Google Shape;6823;p16"/>
            <p:cNvSpPr/>
            <p:nvPr/>
          </p:nvSpPr>
          <p:spPr>
            <a:xfrm>
              <a:off x="5653100" y="6511500"/>
              <a:ext cx="60700" cy="85825"/>
            </a:xfrm>
            <a:custGeom>
              <a:avLst/>
              <a:gdLst/>
              <a:ahLst/>
              <a:cxnLst/>
              <a:rect l="l" t="t" r="r" b="b"/>
              <a:pathLst>
                <a:path w="2428" h="3433" extrusionOk="0">
                  <a:moveTo>
                    <a:pt x="0" y="0"/>
                  </a:moveTo>
                  <a:cubicBezTo>
                    <a:pt x="35" y="70"/>
                    <a:pt x="63" y="141"/>
                    <a:pt x="91" y="214"/>
                  </a:cubicBezTo>
                  <a:cubicBezTo>
                    <a:pt x="151" y="373"/>
                    <a:pt x="197" y="539"/>
                    <a:pt x="234" y="704"/>
                  </a:cubicBezTo>
                  <a:cubicBezTo>
                    <a:pt x="315" y="1053"/>
                    <a:pt x="374" y="1405"/>
                    <a:pt x="496" y="1742"/>
                  </a:cubicBezTo>
                  <a:lnTo>
                    <a:pt x="491" y="1726"/>
                  </a:lnTo>
                  <a:lnTo>
                    <a:pt x="491" y="1726"/>
                  </a:lnTo>
                  <a:cubicBezTo>
                    <a:pt x="524" y="1816"/>
                    <a:pt x="560" y="1906"/>
                    <a:pt x="606" y="1992"/>
                  </a:cubicBezTo>
                  <a:cubicBezTo>
                    <a:pt x="652" y="2078"/>
                    <a:pt x="701" y="2162"/>
                    <a:pt x="757" y="2244"/>
                  </a:cubicBezTo>
                  <a:cubicBezTo>
                    <a:pt x="817" y="2325"/>
                    <a:pt x="881" y="2406"/>
                    <a:pt x="952" y="2481"/>
                  </a:cubicBezTo>
                  <a:cubicBezTo>
                    <a:pt x="1024" y="2552"/>
                    <a:pt x="1097" y="2620"/>
                    <a:pt x="1175" y="2684"/>
                  </a:cubicBezTo>
                  <a:cubicBezTo>
                    <a:pt x="1290" y="2778"/>
                    <a:pt x="1411" y="2863"/>
                    <a:pt x="1534" y="2943"/>
                  </a:cubicBezTo>
                  <a:cubicBezTo>
                    <a:pt x="1662" y="3023"/>
                    <a:pt x="1791" y="3101"/>
                    <a:pt x="1922" y="3179"/>
                  </a:cubicBezTo>
                  <a:cubicBezTo>
                    <a:pt x="2053" y="3256"/>
                    <a:pt x="2186" y="3335"/>
                    <a:pt x="2313" y="3417"/>
                  </a:cubicBezTo>
                  <a:cubicBezTo>
                    <a:pt x="2323" y="3423"/>
                    <a:pt x="2330" y="3428"/>
                    <a:pt x="2338" y="3433"/>
                  </a:cubicBezTo>
                  <a:lnTo>
                    <a:pt x="2354" y="3417"/>
                  </a:lnTo>
                  <a:cubicBezTo>
                    <a:pt x="2377" y="3395"/>
                    <a:pt x="2403" y="3380"/>
                    <a:pt x="2427" y="3365"/>
                  </a:cubicBezTo>
                  <a:cubicBezTo>
                    <a:pt x="2404" y="3325"/>
                    <a:pt x="2381" y="3288"/>
                    <a:pt x="2354" y="3250"/>
                  </a:cubicBezTo>
                  <a:lnTo>
                    <a:pt x="2354" y="3250"/>
                  </a:lnTo>
                  <a:lnTo>
                    <a:pt x="2360" y="3260"/>
                  </a:lnTo>
                  <a:cubicBezTo>
                    <a:pt x="2277" y="3148"/>
                    <a:pt x="2183" y="3041"/>
                    <a:pt x="2081" y="2943"/>
                  </a:cubicBezTo>
                  <a:cubicBezTo>
                    <a:pt x="1992" y="2857"/>
                    <a:pt x="1896" y="2776"/>
                    <a:pt x="1800" y="2697"/>
                  </a:cubicBezTo>
                  <a:cubicBezTo>
                    <a:pt x="1600" y="2535"/>
                    <a:pt x="1393" y="2383"/>
                    <a:pt x="1199" y="2212"/>
                  </a:cubicBezTo>
                  <a:cubicBezTo>
                    <a:pt x="1103" y="2126"/>
                    <a:pt x="1008" y="2038"/>
                    <a:pt x="922" y="1942"/>
                  </a:cubicBezTo>
                  <a:cubicBezTo>
                    <a:pt x="843" y="1851"/>
                    <a:pt x="766" y="1755"/>
                    <a:pt x="704" y="1650"/>
                  </a:cubicBezTo>
                  <a:cubicBezTo>
                    <a:pt x="644" y="1550"/>
                    <a:pt x="592" y="1442"/>
                    <a:pt x="549" y="1331"/>
                  </a:cubicBezTo>
                  <a:cubicBezTo>
                    <a:pt x="513" y="1235"/>
                    <a:pt x="480" y="1139"/>
                    <a:pt x="455" y="1040"/>
                  </a:cubicBezTo>
                  <a:cubicBezTo>
                    <a:pt x="405" y="850"/>
                    <a:pt x="365" y="656"/>
                    <a:pt x="300" y="470"/>
                  </a:cubicBezTo>
                  <a:cubicBezTo>
                    <a:pt x="280" y="419"/>
                    <a:pt x="259" y="369"/>
                    <a:pt x="234" y="320"/>
                  </a:cubicBezTo>
                  <a:cubicBezTo>
                    <a:pt x="208" y="270"/>
                    <a:pt x="180" y="221"/>
                    <a:pt x="148" y="172"/>
                  </a:cubicBezTo>
                  <a:cubicBezTo>
                    <a:pt x="108" y="121"/>
                    <a:pt x="69" y="70"/>
                    <a:pt x="25" y="24"/>
                  </a:cubicBezTo>
                  <a:cubicBezTo>
                    <a:pt x="17" y="14"/>
                    <a:pt x="7" y="7"/>
                    <a:pt x="0" y="0"/>
                  </a:cubicBezTo>
                  <a:close/>
                </a:path>
              </a:pathLst>
            </a:custGeom>
            <a:solidFill>
              <a:srgbClr val="A561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4" name="Google Shape;6824;p16"/>
            <p:cNvSpPr/>
            <p:nvPr/>
          </p:nvSpPr>
          <p:spPr>
            <a:xfrm>
              <a:off x="5600925" y="6474250"/>
              <a:ext cx="77075" cy="121975"/>
            </a:xfrm>
            <a:custGeom>
              <a:avLst/>
              <a:gdLst/>
              <a:ahLst/>
              <a:cxnLst/>
              <a:rect l="l" t="t" r="r" b="b"/>
              <a:pathLst>
                <a:path w="3083" h="4879" extrusionOk="0">
                  <a:moveTo>
                    <a:pt x="1534" y="2148"/>
                  </a:moveTo>
                  <a:lnTo>
                    <a:pt x="1540" y="2164"/>
                  </a:lnTo>
                  <a:cubicBezTo>
                    <a:pt x="1538" y="2159"/>
                    <a:pt x="1536" y="2153"/>
                    <a:pt x="1534" y="2148"/>
                  </a:cubicBezTo>
                  <a:close/>
                  <a:moveTo>
                    <a:pt x="58" y="1"/>
                  </a:moveTo>
                  <a:lnTo>
                    <a:pt x="40" y="87"/>
                  </a:lnTo>
                  <a:cubicBezTo>
                    <a:pt x="9" y="276"/>
                    <a:pt x="0" y="486"/>
                    <a:pt x="12" y="750"/>
                  </a:cubicBezTo>
                  <a:cubicBezTo>
                    <a:pt x="23" y="951"/>
                    <a:pt x="52" y="1175"/>
                    <a:pt x="105" y="1456"/>
                  </a:cubicBezTo>
                  <a:cubicBezTo>
                    <a:pt x="148" y="1674"/>
                    <a:pt x="204" y="1907"/>
                    <a:pt x="279" y="2168"/>
                  </a:cubicBezTo>
                  <a:cubicBezTo>
                    <a:pt x="407" y="2600"/>
                    <a:pt x="550" y="2977"/>
                    <a:pt x="717" y="3318"/>
                  </a:cubicBezTo>
                  <a:cubicBezTo>
                    <a:pt x="751" y="3386"/>
                    <a:pt x="786" y="3455"/>
                    <a:pt x="822" y="3521"/>
                  </a:cubicBezTo>
                  <a:cubicBezTo>
                    <a:pt x="892" y="3649"/>
                    <a:pt x="974" y="3767"/>
                    <a:pt x="1047" y="3867"/>
                  </a:cubicBezTo>
                  <a:cubicBezTo>
                    <a:pt x="1151" y="4004"/>
                    <a:pt x="1263" y="4131"/>
                    <a:pt x="1386" y="4245"/>
                  </a:cubicBezTo>
                  <a:cubicBezTo>
                    <a:pt x="1491" y="4344"/>
                    <a:pt x="1619" y="4437"/>
                    <a:pt x="1778" y="4532"/>
                  </a:cubicBezTo>
                  <a:cubicBezTo>
                    <a:pt x="2005" y="4664"/>
                    <a:pt x="2278" y="4755"/>
                    <a:pt x="2634" y="4818"/>
                  </a:cubicBezTo>
                  <a:cubicBezTo>
                    <a:pt x="2769" y="4842"/>
                    <a:pt x="2903" y="4858"/>
                    <a:pt x="3082" y="4878"/>
                  </a:cubicBezTo>
                  <a:cubicBezTo>
                    <a:pt x="3011" y="4822"/>
                    <a:pt x="2937" y="4765"/>
                    <a:pt x="2866" y="4704"/>
                  </a:cubicBezTo>
                  <a:cubicBezTo>
                    <a:pt x="2608" y="4485"/>
                    <a:pt x="2373" y="4243"/>
                    <a:pt x="2183" y="3965"/>
                  </a:cubicBezTo>
                  <a:cubicBezTo>
                    <a:pt x="2076" y="3808"/>
                    <a:pt x="1979" y="3647"/>
                    <a:pt x="1900" y="3475"/>
                  </a:cubicBezTo>
                  <a:cubicBezTo>
                    <a:pt x="1834" y="3334"/>
                    <a:pt x="1771" y="3191"/>
                    <a:pt x="1734" y="3040"/>
                  </a:cubicBezTo>
                  <a:cubicBezTo>
                    <a:pt x="1661" y="2744"/>
                    <a:pt x="1633" y="2437"/>
                    <a:pt x="1534" y="2148"/>
                  </a:cubicBezTo>
                  <a:lnTo>
                    <a:pt x="1534" y="2148"/>
                  </a:lnTo>
                  <a:cubicBezTo>
                    <a:pt x="1534" y="2148"/>
                    <a:pt x="1534" y="2148"/>
                    <a:pt x="1534" y="2148"/>
                  </a:cubicBezTo>
                  <a:lnTo>
                    <a:pt x="1534" y="2148"/>
                  </a:lnTo>
                  <a:lnTo>
                    <a:pt x="1534" y="2148"/>
                  </a:lnTo>
                  <a:lnTo>
                    <a:pt x="1534" y="2148"/>
                  </a:lnTo>
                  <a:cubicBezTo>
                    <a:pt x="1534" y="2148"/>
                    <a:pt x="1534" y="2148"/>
                    <a:pt x="1534" y="2148"/>
                  </a:cubicBezTo>
                  <a:lnTo>
                    <a:pt x="1534" y="2148"/>
                  </a:lnTo>
                  <a:cubicBezTo>
                    <a:pt x="1520" y="2109"/>
                    <a:pt x="1503" y="2071"/>
                    <a:pt x="1484" y="2034"/>
                  </a:cubicBezTo>
                  <a:cubicBezTo>
                    <a:pt x="1467" y="2000"/>
                    <a:pt x="1447" y="1968"/>
                    <a:pt x="1425" y="1935"/>
                  </a:cubicBezTo>
                  <a:cubicBezTo>
                    <a:pt x="1418" y="1957"/>
                    <a:pt x="1412" y="1977"/>
                    <a:pt x="1403" y="1997"/>
                  </a:cubicBezTo>
                  <a:cubicBezTo>
                    <a:pt x="1391" y="2027"/>
                    <a:pt x="1379" y="2060"/>
                    <a:pt x="1360" y="2086"/>
                  </a:cubicBezTo>
                  <a:cubicBezTo>
                    <a:pt x="1329" y="2135"/>
                    <a:pt x="1289" y="2179"/>
                    <a:pt x="1231" y="2198"/>
                  </a:cubicBezTo>
                  <a:cubicBezTo>
                    <a:pt x="1212" y="2204"/>
                    <a:pt x="1193" y="2207"/>
                    <a:pt x="1174" y="2207"/>
                  </a:cubicBezTo>
                  <a:cubicBezTo>
                    <a:pt x="1142" y="2207"/>
                    <a:pt x="1110" y="2199"/>
                    <a:pt x="1079" y="2185"/>
                  </a:cubicBezTo>
                  <a:cubicBezTo>
                    <a:pt x="1024" y="2162"/>
                    <a:pt x="977" y="2122"/>
                    <a:pt x="935" y="2082"/>
                  </a:cubicBezTo>
                  <a:cubicBezTo>
                    <a:pt x="899" y="2046"/>
                    <a:pt x="865" y="2006"/>
                    <a:pt x="835" y="1964"/>
                  </a:cubicBezTo>
                  <a:cubicBezTo>
                    <a:pt x="812" y="1932"/>
                    <a:pt x="784" y="1899"/>
                    <a:pt x="764" y="1863"/>
                  </a:cubicBezTo>
                  <a:cubicBezTo>
                    <a:pt x="714" y="1774"/>
                    <a:pt x="680" y="1674"/>
                    <a:pt x="658" y="1570"/>
                  </a:cubicBezTo>
                  <a:cubicBezTo>
                    <a:pt x="635" y="1458"/>
                    <a:pt x="622" y="1341"/>
                    <a:pt x="603" y="1226"/>
                  </a:cubicBezTo>
                  <a:cubicBezTo>
                    <a:pt x="596" y="1180"/>
                    <a:pt x="586" y="1130"/>
                    <a:pt x="575" y="1082"/>
                  </a:cubicBezTo>
                  <a:cubicBezTo>
                    <a:pt x="560" y="1030"/>
                    <a:pt x="543" y="979"/>
                    <a:pt x="524" y="928"/>
                  </a:cubicBezTo>
                  <a:lnTo>
                    <a:pt x="524" y="928"/>
                  </a:lnTo>
                  <a:lnTo>
                    <a:pt x="529" y="944"/>
                  </a:lnTo>
                  <a:cubicBezTo>
                    <a:pt x="490" y="844"/>
                    <a:pt x="447" y="745"/>
                    <a:pt x="398" y="648"/>
                  </a:cubicBezTo>
                  <a:cubicBezTo>
                    <a:pt x="349" y="551"/>
                    <a:pt x="297" y="457"/>
                    <a:pt x="246" y="363"/>
                  </a:cubicBezTo>
                  <a:cubicBezTo>
                    <a:pt x="194" y="268"/>
                    <a:pt x="141" y="174"/>
                    <a:pt x="95" y="77"/>
                  </a:cubicBezTo>
                  <a:cubicBezTo>
                    <a:pt x="82" y="52"/>
                    <a:pt x="69" y="25"/>
                    <a:pt x="58" y="1"/>
                  </a:cubicBezTo>
                  <a:close/>
                </a:path>
              </a:pathLst>
            </a:custGeom>
            <a:solidFill>
              <a:srgbClr val="A561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5" name="Google Shape;6825;p16"/>
            <p:cNvSpPr/>
            <p:nvPr/>
          </p:nvSpPr>
          <p:spPr>
            <a:xfrm>
              <a:off x="5610350" y="6446150"/>
              <a:ext cx="122900" cy="110175"/>
            </a:xfrm>
            <a:custGeom>
              <a:avLst/>
              <a:gdLst/>
              <a:ahLst/>
              <a:cxnLst/>
              <a:rect l="l" t="t" r="r" b="b"/>
              <a:pathLst>
                <a:path w="4916" h="4407" extrusionOk="0">
                  <a:moveTo>
                    <a:pt x="1144" y="1354"/>
                  </a:moveTo>
                  <a:cubicBezTo>
                    <a:pt x="1148" y="1356"/>
                    <a:pt x="1151" y="1358"/>
                    <a:pt x="1155" y="1359"/>
                  </a:cubicBezTo>
                  <a:lnTo>
                    <a:pt x="1155" y="1359"/>
                  </a:lnTo>
                  <a:cubicBezTo>
                    <a:pt x="1151" y="1357"/>
                    <a:pt x="1148" y="1355"/>
                    <a:pt x="1144" y="1354"/>
                  </a:cubicBezTo>
                  <a:close/>
                  <a:moveTo>
                    <a:pt x="1155" y="1359"/>
                  </a:moveTo>
                  <a:cubicBezTo>
                    <a:pt x="1156" y="1360"/>
                    <a:pt x="1158" y="1360"/>
                    <a:pt x="1159" y="1361"/>
                  </a:cubicBezTo>
                  <a:lnTo>
                    <a:pt x="1159" y="1361"/>
                  </a:lnTo>
                  <a:cubicBezTo>
                    <a:pt x="1158" y="1360"/>
                    <a:pt x="1156" y="1360"/>
                    <a:pt x="1155" y="1359"/>
                  </a:cubicBezTo>
                  <a:close/>
                  <a:moveTo>
                    <a:pt x="331" y="0"/>
                  </a:moveTo>
                  <a:cubicBezTo>
                    <a:pt x="303" y="0"/>
                    <a:pt x="279" y="18"/>
                    <a:pt x="264" y="37"/>
                  </a:cubicBezTo>
                  <a:cubicBezTo>
                    <a:pt x="254" y="50"/>
                    <a:pt x="249" y="62"/>
                    <a:pt x="249" y="73"/>
                  </a:cubicBezTo>
                  <a:cubicBezTo>
                    <a:pt x="238" y="122"/>
                    <a:pt x="267" y="162"/>
                    <a:pt x="318" y="180"/>
                  </a:cubicBezTo>
                  <a:lnTo>
                    <a:pt x="400" y="203"/>
                  </a:lnTo>
                  <a:cubicBezTo>
                    <a:pt x="354" y="207"/>
                    <a:pt x="304" y="227"/>
                    <a:pt x="236" y="266"/>
                  </a:cubicBezTo>
                  <a:cubicBezTo>
                    <a:pt x="152" y="313"/>
                    <a:pt x="73" y="375"/>
                    <a:pt x="1" y="457"/>
                  </a:cubicBezTo>
                  <a:cubicBezTo>
                    <a:pt x="14" y="477"/>
                    <a:pt x="28" y="496"/>
                    <a:pt x="43" y="516"/>
                  </a:cubicBezTo>
                  <a:lnTo>
                    <a:pt x="43" y="517"/>
                  </a:lnTo>
                  <a:cubicBezTo>
                    <a:pt x="44" y="520"/>
                    <a:pt x="44" y="521"/>
                    <a:pt x="45" y="523"/>
                  </a:cubicBezTo>
                  <a:lnTo>
                    <a:pt x="48" y="524"/>
                  </a:lnTo>
                  <a:lnTo>
                    <a:pt x="50" y="527"/>
                  </a:lnTo>
                  <a:cubicBezTo>
                    <a:pt x="50" y="527"/>
                    <a:pt x="50" y="529"/>
                    <a:pt x="51" y="529"/>
                  </a:cubicBezTo>
                  <a:cubicBezTo>
                    <a:pt x="106" y="602"/>
                    <a:pt x="163" y="672"/>
                    <a:pt x="228" y="737"/>
                  </a:cubicBezTo>
                  <a:cubicBezTo>
                    <a:pt x="290" y="803"/>
                    <a:pt x="357" y="866"/>
                    <a:pt x="429" y="924"/>
                  </a:cubicBezTo>
                  <a:cubicBezTo>
                    <a:pt x="537" y="1010"/>
                    <a:pt x="647" y="1089"/>
                    <a:pt x="766" y="1159"/>
                  </a:cubicBezTo>
                  <a:cubicBezTo>
                    <a:pt x="893" y="1234"/>
                    <a:pt x="1026" y="1300"/>
                    <a:pt x="1161" y="1362"/>
                  </a:cubicBezTo>
                  <a:cubicBezTo>
                    <a:pt x="1161" y="1361"/>
                    <a:pt x="1160" y="1361"/>
                    <a:pt x="1159" y="1361"/>
                  </a:cubicBezTo>
                  <a:lnTo>
                    <a:pt x="1159" y="1361"/>
                  </a:lnTo>
                  <a:cubicBezTo>
                    <a:pt x="1287" y="1416"/>
                    <a:pt x="1418" y="1463"/>
                    <a:pt x="1542" y="1522"/>
                  </a:cubicBezTo>
                  <a:cubicBezTo>
                    <a:pt x="1676" y="1587"/>
                    <a:pt x="1808" y="1659"/>
                    <a:pt x="1934" y="1742"/>
                  </a:cubicBezTo>
                  <a:cubicBezTo>
                    <a:pt x="2055" y="1820"/>
                    <a:pt x="2174" y="1902"/>
                    <a:pt x="2292" y="1985"/>
                  </a:cubicBezTo>
                  <a:cubicBezTo>
                    <a:pt x="2384" y="2050"/>
                    <a:pt x="2476" y="2111"/>
                    <a:pt x="2570" y="2173"/>
                  </a:cubicBezTo>
                  <a:cubicBezTo>
                    <a:pt x="2559" y="2131"/>
                    <a:pt x="2545" y="2093"/>
                    <a:pt x="2530" y="2051"/>
                  </a:cubicBezTo>
                  <a:cubicBezTo>
                    <a:pt x="2491" y="1945"/>
                    <a:pt x="2444" y="1843"/>
                    <a:pt x="2404" y="1738"/>
                  </a:cubicBezTo>
                  <a:cubicBezTo>
                    <a:pt x="2385" y="1693"/>
                    <a:pt x="2368" y="1649"/>
                    <a:pt x="2355" y="1601"/>
                  </a:cubicBezTo>
                  <a:cubicBezTo>
                    <a:pt x="2344" y="1564"/>
                    <a:pt x="2335" y="1527"/>
                    <a:pt x="2335" y="1487"/>
                  </a:cubicBezTo>
                  <a:cubicBezTo>
                    <a:pt x="2335" y="1472"/>
                    <a:pt x="2336" y="1456"/>
                    <a:pt x="2341" y="1442"/>
                  </a:cubicBezTo>
                  <a:cubicBezTo>
                    <a:pt x="2342" y="1432"/>
                    <a:pt x="2346" y="1422"/>
                    <a:pt x="2351" y="1413"/>
                  </a:cubicBezTo>
                  <a:cubicBezTo>
                    <a:pt x="2354" y="1410"/>
                    <a:pt x="2355" y="1406"/>
                    <a:pt x="2355" y="1403"/>
                  </a:cubicBezTo>
                  <a:cubicBezTo>
                    <a:pt x="2372" y="1379"/>
                    <a:pt x="2392" y="1357"/>
                    <a:pt x="2420" y="1346"/>
                  </a:cubicBezTo>
                  <a:cubicBezTo>
                    <a:pt x="2447" y="1333"/>
                    <a:pt x="2476" y="1324"/>
                    <a:pt x="2506" y="1321"/>
                  </a:cubicBezTo>
                  <a:cubicBezTo>
                    <a:pt x="2514" y="1321"/>
                    <a:pt x="2522" y="1320"/>
                    <a:pt x="2531" y="1320"/>
                  </a:cubicBezTo>
                  <a:cubicBezTo>
                    <a:pt x="2555" y="1320"/>
                    <a:pt x="2580" y="1323"/>
                    <a:pt x="2605" y="1329"/>
                  </a:cubicBezTo>
                  <a:cubicBezTo>
                    <a:pt x="2688" y="1347"/>
                    <a:pt x="2769" y="1382"/>
                    <a:pt x="2843" y="1420"/>
                  </a:cubicBezTo>
                  <a:cubicBezTo>
                    <a:pt x="2938" y="1471"/>
                    <a:pt x="3030" y="1528"/>
                    <a:pt x="3118" y="1590"/>
                  </a:cubicBezTo>
                  <a:cubicBezTo>
                    <a:pt x="3280" y="1702"/>
                    <a:pt x="3434" y="1824"/>
                    <a:pt x="3582" y="1953"/>
                  </a:cubicBezTo>
                  <a:cubicBezTo>
                    <a:pt x="3767" y="2117"/>
                    <a:pt x="3925" y="2310"/>
                    <a:pt x="4066" y="2511"/>
                  </a:cubicBezTo>
                  <a:cubicBezTo>
                    <a:pt x="4257" y="2785"/>
                    <a:pt x="4415" y="3079"/>
                    <a:pt x="4544" y="3387"/>
                  </a:cubicBezTo>
                  <a:cubicBezTo>
                    <a:pt x="4686" y="3720"/>
                    <a:pt x="4802" y="4062"/>
                    <a:pt x="4916" y="4407"/>
                  </a:cubicBezTo>
                  <a:cubicBezTo>
                    <a:pt x="4870" y="4096"/>
                    <a:pt x="4820" y="3809"/>
                    <a:pt x="4759" y="3536"/>
                  </a:cubicBezTo>
                  <a:cubicBezTo>
                    <a:pt x="4590" y="2775"/>
                    <a:pt x="4349" y="2164"/>
                    <a:pt x="4014" y="1670"/>
                  </a:cubicBezTo>
                  <a:cubicBezTo>
                    <a:pt x="3832" y="1396"/>
                    <a:pt x="3612" y="1161"/>
                    <a:pt x="3368" y="975"/>
                  </a:cubicBezTo>
                  <a:cubicBezTo>
                    <a:pt x="3121" y="786"/>
                    <a:pt x="2822" y="636"/>
                    <a:pt x="2424" y="503"/>
                  </a:cubicBezTo>
                  <a:cubicBezTo>
                    <a:pt x="2088" y="391"/>
                    <a:pt x="1732" y="316"/>
                    <a:pt x="1424" y="256"/>
                  </a:cubicBezTo>
                  <a:lnTo>
                    <a:pt x="1368" y="244"/>
                  </a:lnTo>
                  <a:cubicBezTo>
                    <a:pt x="1226" y="215"/>
                    <a:pt x="1084" y="187"/>
                    <a:pt x="942" y="157"/>
                  </a:cubicBezTo>
                  <a:cubicBezTo>
                    <a:pt x="921" y="129"/>
                    <a:pt x="884" y="110"/>
                    <a:pt x="845" y="110"/>
                  </a:cubicBezTo>
                  <a:cubicBezTo>
                    <a:pt x="841" y="110"/>
                    <a:pt x="837" y="110"/>
                    <a:pt x="833" y="111"/>
                  </a:cubicBezTo>
                  <a:cubicBezTo>
                    <a:pt x="808" y="111"/>
                    <a:pt x="784" y="112"/>
                    <a:pt x="759" y="113"/>
                  </a:cubicBezTo>
                  <a:cubicBezTo>
                    <a:pt x="624" y="83"/>
                    <a:pt x="488" y="46"/>
                    <a:pt x="353" y="4"/>
                  </a:cubicBezTo>
                  <a:cubicBezTo>
                    <a:pt x="345" y="2"/>
                    <a:pt x="338" y="0"/>
                    <a:pt x="331" y="0"/>
                  </a:cubicBezTo>
                  <a:close/>
                </a:path>
              </a:pathLst>
            </a:custGeom>
            <a:solidFill>
              <a:srgbClr val="A561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6" name="Google Shape;6826;p16"/>
            <p:cNvSpPr/>
            <p:nvPr/>
          </p:nvSpPr>
          <p:spPr>
            <a:xfrm>
              <a:off x="5708450" y="6509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561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7" name="Google Shape;6827;p16"/>
            <p:cNvSpPr/>
            <p:nvPr/>
          </p:nvSpPr>
          <p:spPr>
            <a:xfrm>
              <a:off x="5671900" y="6483050"/>
              <a:ext cx="175" cy="275"/>
            </a:xfrm>
            <a:custGeom>
              <a:avLst/>
              <a:gdLst/>
              <a:ahLst/>
              <a:cxnLst/>
              <a:rect l="l" t="t" r="r" b="b"/>
              <a:pathLst>
                <a:path w="7" h="11" extrusionOk="0">
                  <a:moveTo>
                    <a:pt x="6" y="0"/>
                  </a:moveTo>
                  <a:cubicBezTo>
                    <a:pt x="2" y="2"/>
                    <a:pt x="2" y="8"/>
                    <a:pt x="1" y="11"/>
                  </a:cubicBezTo>
                  <a:lnTo>
                    <a:pt x="6" y="0"/>
                  </a:lnTo>
                  <a:close/>
                </a:path>
              </a:pathLst>
            </a:custGeom>
            <a:solidFill>
              <a:srgbClr val="A561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8" name="Google Shape;6828;p16"/>
            <p:cNvSpPr/>
            <p:nvPr/>
          </p:nvSpPr>
          <p:spPr>
            <a:xfrm>
              <a:off x="5672075" y="6482825"/>
              <a:ext cx="175" cy="100"/>
            </a:xfrm>
            <a:custGeom>
              <a:avLst/>
              <a:gdLst/>
              <a:ahLst/>
              <a:cxnLst/>
              <a:rect l="l" t="t" r="r" b="b"/>
              <a:pathLst>
                <a:path w="7" h="4" extrusionOk="0">
                  <a:moveTo>
                    <a:pt x="7" y="1"/>
                  </a:moveTo>
                  <a:cubicBezTo>
                    <a:pt x="2" y="1"/>
                    <a:pt x="2" y="2"/>
                    <a:pt x="1" y="4"/>
                  </a:cubicBezTo>
                  <a:cubicBezTo>
                    <a:pt x="1" y="4"/>
                    <a:pt x="5" y="1"/>
                    <a:pt x="7" y="1"/>
                  </a:cubicBezTo>
                  <a:close/>
                </a:path>
              </a:pathLst>
            </a:custGeom>
            <a:solidFill>
              <a:srgbClr val="A561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9" name="Google Shape;6829;p16"/>
            <p:cNvSpPr/>
            <p:nvPr/>
          </p:nvSpPr>
          <p:spPr>
            <a:xfrm>
              <a:off x="5611500" y="6459200"/>
              <a:ext cx="75" cy="75"/>
            </a:xfrm>
            <a:custGeom>
              <a:avLst/>
              <a:gdLst/>
              <a:ahLst/>
              <a:cxnLst/>
              <a:rect l="l" t="t" r="r" b="b"/>
              <a:pathLst>
                <a:path w="3" h="3" extrusionOk="0">
                  <a:moveTo>
                    <a:pt x="2" y="2"/>
                  </a:moveTo>
                  <a:cubicBezTo>
                    <a:pt x="2" y="1"/>
                    <a:pt x="1" y="1"/>
                    <a:pt x="1" y="1"/>
                  </a:cubicBezTo>
                  <a:lnTo>
                    <a:pt x="1" y="1"/>
                  </a:lnTo>
                  <a:cubicBezTo>
                    <a:pt x="1" y="1"/>
                    <a:pt x="2" y="1"/>
                    <a:pt x="2" y="2"/>
                  </a:cubicBezTo>
                  <a:lnTo>
                    <a:pt x="2" y="2"/>
                  </a:lnTo>
                  <a:close/>
                </a:path>
              </a:pathLst>
            </a:custGeom>
            <a:solidFill>
              <a:srgbClr val="A561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0" name="Google Shape;6830;p16"/>
            <p:cNvSpPr/>
            <p:nvPr/>
          </p:nvSpPr>
          <p:spPr>
            <a:xfrm>
              <a:off x="5611375" y="6459025"/>
              <a:ext cx="50" cy="75"/>
            </a:xfrm>
            <a:custGeom>
              <a:avLst/>
              <a:gdLst/>
              <a:ahLst/>
              <a:cxnLst/>
              <a:rect l="l" t="t" r="r" b="b"/>
              <a:pathLst>
                <a:path w="2" h="3" extrusionOk="0">
                  <a:moveTo>
                    <a:pt x="2" y="2"/>
                  </a:moveTo>
                  <a:cubicBezTo>
                    <a:pt x="2" y="1"/>
                    <a:pt x="0" y="1"/>
                    <a:pt x="2" y="2"/>
                  </a:cubicBezTo>
                  <a:cubicBezTo>
                    <a:pt x="0" y="1"/>
                    <a:pt x="0" y="1"/>
                    <a:pt x="2" y="2"/>
                  </a:cubicBezTo>
                  <a:cubicBezTo>
                    <a:pt x="0" y="1"/>
                    <a:pt x="2" y="1"/>
                    <a:pt x="2" y="2"/>
                  </a:cubicBezTo>
                  <a:lnTo>
                    <a:pt x="2" y="2"/>
                  </a:lnTo>
                  <a:close/>
                </a:path>
              </a:pathLst>
            </a:custGeom>
            <a:solidFill>
              <a:srgbClr val="A561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1" name="Google Shape;6831;p16"/>
            <p:cNvSpPr/>
            <p:nvPr/>
          </p:nvSpPr>
          <p:spPr>
            <a:xfrm>
              <a:off x="5430575" y="6133625"/>
              <a:ext cx="159800" cy="147050"/>
            </a:xfrm>
            <a:custGeom>
              <a:avLst/>
              <a:gdLst/>
              <a:ahLst/>
              <a:cxnLst/>
              <a:rect l="l" t="t" r="r" b="b"/>
              <a:pathLst>
                <a:path w="6392" h="5882" extrusionOk="0">
                  <a:moveTo>
                    <a:pt x="3429" y="763"/>
                  </a:moveTo>
                  <a:lnTo>
                    <a:pt x="3429" y="763"/>
                  </a:lnTo>
                  <a:cubicBezTo>
                    <a:pt x="3429" y="766"/>
                    <a:pt x="3429" y="768"/>
                    <a:pt x="3429" y="771"/>
                  </a:cubicBezTo>
                  <a:cubicBezTo>
                    <a:pt x="3429" y="768"/>
                    <a:pt x="3429" y="766"/>
                    <a:pt x="3429" y="763"/>
                  </a:cubicBezTo>
                  <a:close/>
                  <a:moveTo>
                    <a:pt x="3213" y="1684"/>
                  </a:moveTo>
                  <a:lnTo>
                    <a:pt x="3213" y="1684"/>
                  </a:lnTo>
                  <a:cubicBezTo>
                    <a:pt x="3212" y="1688"/>
                    <a:pt x="3210" y="1693"/>
                    <a:pt x="3209" y="1697"/>
                  </a:cubicBezTo>
                  <a:lnTo>
                    <a:pt x="3209" y="1697"/>
                  </a:lnTo>
                  <a:cubicBezTo>
                    <a:pt x="3211" y="1693"/>
                    <a:pt x="3212" y="1689"/>
                    <a:pt x="3213" y="1684"/>
                  </a:cubicBezTo>
                  <a:close/>
                  <a:moveTo>
                    <a:pt x="1139" y="2344"/>
                  </a:moveTo>
                  <a:cubicBezTo>
                    <a:pt x="1138" y="2344"/>
                    <a:pt x="1138" y="2344"/>
                    <a:pt x="1138" y="2345"/>
                  </a:cubicBezTo>
                  <a:cubicBezTo>
                    <a:pt x="1138" y="2345"/>
                    <a:pt x="1138" y="2344"/>
                    <a:pt x="1139" y="2344"/>
                  </a:cubicBezTo>
                  <a:close/>
                  <a:moveTo>
                    <a:pt x="3364" y="1"/>
                  </a:moveTo>
                  <a:cubicBezTo>
                    <a:pt x="3189" y="212"/>
                    <a:pt x="3024" y="429"/>
                    <a:pt x="2861" y="652"/>
                  </a:cubicBezTo>
                  <a:cubicBezTo>
                    <a:pt x="2772" y="774"/>
                    <a:pt x="2685" y="899"/>
                    <a:pt x="2594" y="1021"/>
                  </a:cubicBezTo>
                  <a:cubicBezTo>
                    <a:pt x="2545" y="1088"/>
                    <a:pt x="2498" y="1154"/>
                    <a:pt x="2449" y="1223"/>
                  </a:cubicBezTo>
                  <a:cubicBezTo>
                    <a:pt x="2424" y="1254"/>
                    <a:pt x="2401" y="1287"/>
                    <a:pt x="2377" y="1319"/>
                  </a:cubicBezTo>
                  <a:lnTo>
                    <a:pt x="2377" y="1319"/>
                  </a:lnTo>
                  <a:cubicBezTo>
                    <a:pt x="2378" y="1318"/>
                    <a:pt x="2378" y="1316"/>
                    <a:pt x="2379" y="1315"/>
                  </a:cubicBezTo>
                  <a:lnTo>
                    <a:pt x="2379" y="1315"/>
                  </a:lnTo>
                  <a:cubicBezTo>
                    <a:pt x="2377" y="1318"/>
                    <a:pt x="2376" y="1320"/>
                    <a:pt x="2374" y="1322"/>
                  </a:cubicBezTo>
                  <a:lnTo>
                    <a:pt x="2374" y="1322"/>
                  </a:lnTo>
                  <a:cubicBezTo>
                    <a:pt x="2374" y="1322"/>
                    <a:pt x="2374" y="1322"/>
                    <a:pt x="2375" y="1322"/>
                  </a:cubicBezTo>
                  <a:lnTo>
                    <a:pt x="2375" y="1322"/>
                  </a:lnTo>
                  <a:cubicBezTo>
                    <a:pt x="2373" y="1324"/>
                    <a:pt x="2373" y="1325"/>
                    <a:pt x="2372" y="1325"/>
                  </a:cubicBezTo>
                  <a:lnTo>
                    <a:pt x="2372" y="1325"/>
                  </a:lnTo>
                  <a:cubicBezTo>
                    <a:pt x="2373" y="1324"/>
                    <a:pt x="2373" y="1323"/>
                    <a:pt x="2374" y="1322"/>
                  </a:cubicBezTo>
                  <a:lnTo>
                    <a:pt x="2374" y="1322"/>
                  </a:lnTo>
                  <a:cubicBezTo>
                    <a:pt x="2373" y="1323"/>
                    <a:pt x="2373" y="1324"/>
                    <a:pt x="2372" y="1325"/>
                  </a:cubicBezTo>
                  <a:cubicBezTo>
                    <a:pt x="2372" y="1325"/>
                    <a:pt x="2372" y="1325"/>
                    <a:pt x="2372" y="1325"/>
                  </a:cubicBezTo>
                  <a:lnTo>
                    <a:pt x="2372" y="1325"/>
                  </a:lnTo>
                  <a:cubicBezTo>
                    <a:pt x="2290" y="1447"/>
                    <a:pt x="2219" y="1574"/>
                    <a:pt x="2138" y="1697"/>
                  </a:cubicBezTo>
                  <a:cubicBezTo>
                    <a:pt x="2093" y="1768"/>
                    <a:pt x="2049" y="1836"/>
                    <a:pt x="2000" y="1904"/>
                  </a:cubicBezTo>
                  <a:cubicBezTo>
                    <a:pt x="1954" y="1966"/>
                    <a:pt x="1905" y="2030"/>
                    <a:pt x="1849" y="2088"/>
                  </a:cubicBezTo>
                  <a:cubicBezTo>
                    <a:pt x="1826" y="2114"/>
                    <a:pt x="1801" y="2137"/>
                    <a:pt x="1774" y="2158"/>
                  </a:cubicBezTo>
                  <a:cubicBezTo>
                    <a:pt x="1751" y="2178"/>
                    <a:pt x="1727" y="2198"/>
                    <a:pt x="1698" y="2214"/>
                  </a:cubicBezTo>
                  <a:cubicBezTo>
                    <a:pt x="1675" y="2227"/>
                    <a:pt x="1651" y="2242"/>
                    <a:pt x="1625" y="2249"/>
                  </a:cubicBezTo>
                  <a:cubicBezTo>
                    <a:pt x="1604" y="2255"/>
                    <a:pt x="1583" y="2261"/>
                    <a:pt x="1562" y="2261"/>
                  </a:cubicBezTo>
                  <a:cubicBezTo>
                    <a:pt x="1558" y="2261"/>
                    <a:pt x="1554" y="2261"/>
                    <a:pt x="1550" y="2260"/>
                  </a:cubicBezTo>
                  <a:cubicBezTo>
                    <a:pt x="1524" y="2260"/>
                    <a:pt x="1501" y="2257"/>
                    <a:pt x="1478" y="2249"/>
                  </a:cubicBezTo>
                  <a:cubicBezTo>
                    <a:pt x="1452" y="2239"/>
                    <a:pt x="1429" y="2227"/>
                    <a:pt x="1408" y="2210"/>
                  </a:cubicBezTo>
                  <a:cubicBezTo>
                    <a:pt x="1375" y="2184"/>
                    <a:pt x="1349" y="2151"/>
                    <a:pt x="1328" y="2117"/>
                  </a:cubicBezTo>
                  <a:cubicBezTo>
                    <a:pt x="1300" y="2144"/>
                    <a:pt x="1274" y="2171"/>
                    <a:pt x="1250" y="2200"/>
                  </a:cubicBezTo>
                  <a:cubicBezTo>
                    <a:pt x="1210" y="2246"/>
                    <a:pt x="1173" y="2294"/>
                    <a:pt x="1139" y="2344"/>
                  </a:cubicBezTo>
                  <a:lnTo>
                    <a:pt x="1139" y="2344"/>
                  </a:lnTo>
                  <a:cubicBezTo>
                    <a:pt x="1139" y="2344"/>
                    <a:pt x="1140" y="2343"/>
                    <a:pt x="1140" y="2343"/>
                  </a:cubicBezTo>
                  <a:lnTo>
                    <a:pt x="1140" y="2343"/>
                  </a:lnTo>
                  <a:cubicBezTo>
                    <a:pt x="1093" y="2412"/>
                    <a:pt x="1050" y="2486"/>
                    <a:pt x="1014" y="2560"/>
                  </a:cubicBezTo>
                  <a:cubicBezTo>
                    <a:pt x="984" y="2625"/>
                    <a:pt x="957" y="2690"/>
                    <a:pt x="933" y="2754"/>
                  </a:cubicBezTo>
                  <a:lnTo>
                    <a:pt x="933" y="2753"/>
                  </a:lnTo>
                  <a:cubicBezTo>
                    <a:pt x="933" y="2754"/>
                    <a:pt x="930" y="2756"/>
                    <a:pt x="930" y="2759"/>
                  </a:cubicBezTo>
                  <a:lnTo>
                    <a:pt x="930" y="2759"/>
                  </a:lnTo>
                  <a:cubicBezTo>
                    <a:pt x="930" y="2756"/>
                    <a:pt x="933" y="2756"/>
                    <a:pt x="933" y="2754"/>
                  </a:cubicBezTo>
                  <a:lnTo>
                    <a:pt x="933" y="2754"/>
                  </a:lnTo>
                  <a:cubicBezTo>
                    <a:pt x="933" y="2756"/>
                    <a:pt x="933" y="2760"/>
                    <a:pt x="930" y="2760"/>
                  </a:cubicBezTo>
                  <a:cubicBezTo>
                    <a:pt x="849" y="2996"/>
                    <a:pt x="803" y="3237"/>
                    <a:pt x="764" y="3480"/>
                  </a:cubicBezTo>
                  <a:cubicBezTo>
                    <a:pt x="727" y="3731"/>
                    <a:pt x="698" y="3984"/>
                    <a:pt x="642" y="4232"/>
                  </a:cubicBezTo>
                  <a:cubicBezTo>
                    <a:pt x="589" y="4471"/>
                    <a:pt x="517" y="4713"/>
                    <a:pt x="394" y="4927"/>
                  </a:cubicBezTo>
                  <a:cubicBezTo>
                    <a:pt x="331" y="5035"/>
                    <a:pt x="259" y="5140"/>
                    <a:pt x="174" y="5233"/>
                  </a:cubicBezTo>
                  <a:cubicBezTo>
                    <a:pt x="118" y="5294"/>
                    <a:pt x="61" y="5351"/>
                    <a:pt x="0" y="5403"/>
                  </a:cubicBezTo>
                  <a:lnTo>
                    <a:pt x="88" y="5439"/>
                  </a:lnTo>
                  <a:cubicBezTo>
                    <a:pt x="187" y="5480"/>
                    <a:pt x="286" y="5521"/>
                    <a:pt x="387" y="5562"/>
                  </a:cubicBezTo>
                  <a:cubicBezTo>
                    <a:pt x="677" y="5677"/>
                    <a:pt x="971" y="5763"/>
                    <a:pt x="1263" y="5818"/>
                  </a:cubicBezTo>
                  <a:cubicBezTo>
                    <a:pt x="1483" y="5858"/>
                    <a:pt x="1713" y="5882"/>
                    <a:pt x="1947" y="5882"/>
                  </a:cubicBezTo>
                  <a:cubicBezTo>
                    <a:pt x="1989" y="5882"/>
                    <a:pt x="2030" y="5881"/>
                    <a:pt x="2072" y="5880"/>
                  </a:cubicBezTo>
                  <a:cubicBezTo>
                    <a:pt x="2304" y="5872"/>
                    <a:pt x="2553" y="5837"/>
                    <a:pt x="2811" y="5772"/>
                  </a:cubicBezTo>
                  <a:cubicBezTo>
                    <a:pt x="3019" y="5720"/>
                    <a:pt x="3242" y="5635"/>
                    <a:pt x="3491" y="5516"/>
                  </a:cubicBezTo>
                  <a:cubicBezTo>
                    <a:pt x="3692" y="5417"/>
                    <a:pt x="3894" y="5291"/>
                    <a:pt x="4111" y="5133"/>
                  </a:cubicBezTo>
                  <a:cubicBezTo>
                    <a:pt x="4484" y="4860"/>
                    <a:pt x="4846" y="4512"/>
                    <a:pt x="5220" y="4068"/>
                  </a:cubicBezTo>
                  <a:cubicBezTo>
                    <a:pt x="5365" y="3895"/>
                    <a:pt x="5509" y="3711"/>
                    <a:pt x="5655" y="3510"/>
                  </a:cubicBezTo>
                  <a:cubicBezTo>
                    <a:pt x="5804" y="3314"/>
                    <a:pt x="5955" y="3096"/>
                    <a:pt x="6133" y="2826"/>
                  </a:cubicBezTo>
                  <a:cubicBezTo>
                    <a:pt x="6221" y="2694"/>
                    <a:pt x="6306" y="2559"/>
                    <a:pt x="6392" y="2424"/>
                  </a:cubicBezTo>
                  <a:lnTo>
                    <a:pt x="6392" y="2424"/>
                  </a:lnTo>
                  <a:cubicBezTo>
                    <a:pt x="6187" y="2529"/>
                    <a:pt x="5990" y="2647"/>
                    <a:pt x="5802" y="2780"/>
                  </a:cubicBezTo>
                  <a:cubicBezTo>
                    <a:pt x="5579" y="2934"/>
                    <a:pt x="5366" y="3105"/>
                    <a:pt x="5158" y="3279"/>
                  </a:cubicBezTo>
                  <a:lnTo>
                    <a:pt x="5160" y="3279"/>
                  </a:lnTo>
                  <a:cubicBezTo>
                    <a:pt x="5160" y="3280"/>
                    <a:pt x="5158" y="3280"/>
                    <a:pt x="5157" y="3280"/>
                  </a:cubicBezTo>
                  <a:cubicBezTo>
                    <a:pt x="5157" y="3280"/>
                    <a:pt x="5155" y="3280"/>
                    <a:pt x="5155" y="3283"/>
                  </a:cubicBezTo>
                  <a:cubicBezTo>
                    <a:pt x="5152" y="3284"/>
                    <a:pt x="5151" y="3286"/>
                    <a:pt x="5149" y="3286"/>
                  </a:cubicBezTo>
                  <a:cubicBezTo>
                    <a:pt x="4892" y="3505"/>
                    <a:pt x="4642" y="3731"/>
                    <a:pt x="4391" y="3955"/>
                  </a:cubicBezTo>
                  <a:cubicBezTo>
                    <a:pt x="4288" y="4047"/>
                    <a:pt x="4189" y="4142"/>
                    <a:pt x="4081" y="4228"/>
                  </a:cubicBezTo>
                  <a:cubicBezTo>
                    <a:pt x="3989" y="4304"/>
                    <a:pt x="3894" y="4379"/>
                    <a:pt x="3785" y="4429"/>
                  </a:cubicBezTo>
                  <a:cubicBezTo>
                    <a:pt x="3735" y="4453"/>
                    <a:pt x="3683" y="4478"/>
                    <a:pt x="3627" y="4492"/>
                  </a:cubicBezTo>
                  <a:cubicBezTo>
                    <a:pt x="3572" y="4505"/>
                    <a:pt x="3516" y="4518"/>
                    <a:pt x="3460" y="4519"/>
                  </a:cubicBezTo>
                  <a:cubicBezTo>
                    <a:pt x="3347" y="4519"/>
                    <a:pt x="3235" y="4499"/>
                    <a:pt x="3130" y="4455"/>
                  </a:cubicBezTo>
                  <a:cubicBezTo>
                    <a:pt x="3075" y="4433"/>
                    <a:pt x="3024" y="4406"/>
                    <a:pt x="2982" y="4367"/>
                  </a:cubicBezTo>
                  <a:cubicBezTo>
                    <a:pt x="2946" y="4333"/>
                    <a:pt x="2915" y="4295"/>
                    <a:pt x="2887" y="4254"/>
                  </a:cubicBezTo>
                  <a:cubicBezTo>
                    <a:pt x="2843" y="4178"/>
                    <a:pt x="2807" y="4097"/>
                    <a:pt x="2754" y="4027"/>
                  </a:cubicBezTo>
                  <a:cubicBezTo>
                    <a:pt x="2738" y="4008"/>
                    <a:pt x="2718" y="3994"/>
                    <a:pt x="2701" y="3977"/>
                  </a:cubicBezTo>
                  <a:cubicBezTo>
                    <a:pt x="2679" y="3967"/>
                    <a:pt x="2659" y="3954"/>
                    <a:pt x="2636" y="3946"/>
                  </a:cubicBezTo>
                  <a:cubicBezTo>
                    <a:pt x="2607" y="3938"/>
                    <a:pt x="2579" y="3932"/>
                    <a:pt x="2550" y="3929"/>
                  </a:cubicBezTo>
                  <a:cubicBezTo>
                    <a:pt x="2532" y="3928"/>
                    <a:pt x="2514" y="3927"/>
                    <a:pt x="2496" y="3927"/>
                  </a:cubicBezTo>
                  <a:cubicBezTo>
                    <a:pt x="2477" y="3927"/>
                    <a:pt x="2459" y="3928"/>
                    <a:pt x="2439" y="3929"/>
                  </a:cubicBezTo>
                  <a:cubicBezTo>
                    <a:pt x="2439" y="3929"/>
                    <a:pt x="2438" y="3929"/>
                    <a:pt x="2437" y="3929"/>
                  </a:cubicBezTo>
                  <a:cubicBezTo>
                    <a:pt x="2396" y="3929"/>
                    <a:pt x="2363" y="3888"/>
                    <a:pt x="2372" y="3847"/>
                  </a:cubicBezTo>
                  <a:cubicBezTo>
                    <a:pt x="2458" y="3477"/>
                    <a:pt x="2602" y="3121"/>
                    <a:pt x="2755" y="2773"/>
                  </a:cubicBezTo>
                  <a:cubicBezTo>
                    <a:pt x="2911" y="2415"/>
                    <a:pt x="3075" y="2063"/>
                    <a:pt x="3209" y="1697"/>
                  </a:cubicBezTo>
                  <a:lnTo>
                    <a:pt x="3209" y="1697"/>
                  </a:lnTo>
                  <a:cubicBezTo>
                    <a:pt x="3208" y="1698"/>
                    <a:pt x="3207" y="1699"/>
                    <a:pt x="3206" y="1700"/>
                  </a:cubicBezTo>
                  <a:cubicBezTo>
                    <a:pt x="3262" y="1546"/>
                    <a:pt x="3312" y="1390"/>
                    <a:pt x="3350" y="1230"/>
                  </a:cubicBezTo>
                  <a:cubicBezTo>
                    <a:pt x="3388" y="1075"/>
                    <a:pt x="3415" y="919"/>
                    <a:pt x="3430" y="759"/>
                  </a:cubicBezTo>
                  <a:lnTo>
                    <a:pt x="3430" y="759"/>
                  </a:lnTo>
                  <a:cubicBezTo>
                    <a:pt x="3430" y="760"/>
                    <a:pt x="3429" y="762"/>
                    <a:pt x="3429" y="763"/>
                  </a:cubicBezTo>
                  <a:lnTo>
                    <a:pt x="3429" y="763"/>
                  </a:lnTo>
                  <a:cubicBezTo>
                    <a:pt x="3430" y="759"/>
                    <a:pt x="3430" y="755"/>
                    <a:pt x="3430" y="752"/>
                  </a:cubicBezTo>
                  <a:lnTo>
                    <a:pt x="3430" y="752"/>
                  </a:lnTo>
                  <a:cubicBezTo>
                    <a:pt x="3430" y="754"/>
                    <a:pt x="3430" y="757"/>
                    <a:pt x="3430" y="759"/>
                  </a:cubicBezTo>
                  <a:lnTo>
                    <a:pt x="3430" y="759"/>
                  </a:lnTo>
                  <a:cubicBezTo>
                    <a:pt x="3436" y="661"/>
                    <a:pt x="3440" y="560"/>
                    <a:pt x="3435" y="461"/>
                  </a:cubicBezTo>
                  <a:cubicBezTo>
                    <a:pt x="3429" y="371"/>
                    <a:pt x="3422" y="284"/>
                    <a:pt x="3407" y="196"/>
                  </a:cubicBezTo>
                  <a:cubicBezTo>
                    <a:pt x="3394" y="130"/>
                    <a:pt x="3380" y="66"/>
                    <a:pt x="3364" y="1"/>
                  </a:cubicBezTo>
                  <a:close/>
                </a:path>
              </a:pathLst>
            </a:custGeom>
            <a:solidFill>
              <a:srgbClr val="A561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2" name="Google Shape;6832;p16"/>
            <p:cNvSpPr/>
            <p:nvPr/>
          </p:nvSpPr>
          <p:spPr>
            <a:xfrm>
              <a:off x="5428375" y="6266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561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3" name="Google Shape;6833;p16"/>
            <p:cNvSpPr/>
            <p:nvPr/>
          </p:nvSpPr>
          <p:spPr>
            <a:xfrm>
              <a:off x="5365150" y="6089800"/>
              <a:ext cx="72150" cy="174275"/>
            </a:xfrm>
            <a:custGeom>
              <a:avLst/>
              <a:gdLst/>
              <a:ahLst/>
              <a:cxnLst/>
              <a:rect l="l" t="t" r="r" b="b"/>
              <a:pathLst>
                <a:path w="2886" h="6971" extrusionOk="0">
                  <a:moveTo>
                    <a:pt x="150" y="23"/>
                  </a:moveTo>
                  <a:lnTo>
                    <a:pt x="150" y="23"/>
                  </a:lnTo>
                  <a:cubicBezTo>
                    <a:pt x="151" y="24"/>
                    <a:pt x="152" y="25"/>
                    <a:pt x="152" y="25"/>
                  </a:cubicBezTo>
                  <a:lnTo>
                    <a:pt x="152" y="25"/>
                  </a:lnTo>
                  <a:cubicBezTo>
                    <a:pt x="151" y="25"/>
                    <a:pt x="150" y="24"/>
                    <a:pt x="150" y="23"/>
                  </a:cubicBezTo>
                  <a:close/>
                  <a:moveTo>
                    <a:pt x="2534" y="2344"/>
                  </a:moveTo>
                  <a:cubicBezTo>
                    <a:pt x="2534" y="2345"/>
                    <a:pt x="2533" y="2346"/>
                    <a:pt x="2533" y="2346"/>
                  </a:cubicBezTo>
                  <a:lnTo>
                    <a:pt x="2533" y="2346"/>
                  </a:lnTo>
                  <a:cubicBezTo>
                    <a:pt x="2533" y="2346"/>
                    <a:pt x="2534" y="2345"/>
                    <a:pt x="2534" y="2344"/>
                  </a:cubicBezTo>
                  <a:close/>
                  <a:moveTo>
                    <a:pt x="121" y="0"/>
                  </a:moveTo>
                  <a:cubicBezTo>
                    <a:pt x="115" y="0"/>
                    <a:pt x="111" y="3"/>
                    <a:pt x="105" y="5"/>
                  </a:cubicBezTo>
                  <a:cubicBezTo>
                    <a:pt x="81" y="12"/>
                    <a:pt x="61" y="26"/>
                    <a:pt x="46" y="48"/>
                  </a:cubicBezTo>
                  <a:cubicBezTo>
                    <a:pt x="35" y="63"/>
                    <a:pt x="29" y="75"/>
                    <a:pt x="28" y="82"/>
                  </a:cubicBezTo>
                  <a:cubicBezTo>
                    <a:pt x="15" y="115"/>
                    <a:pt x="10" y="135"/>
                    <a:pt x="6" y="151"/>
                  </a:cubicBezTo>
                  <a:cubicBezTo>
                    <a:pt x="0" y="178"/>
                    <a:pt x="6" y="213"/>
                    <a:pt x="10" y="243"/>
                  </a:cubicBezTo>
                  <a:cubicBezTo>
                    <a:pt x="21" y="320"/>
                    <a:pt x="32" y="385"/>
                    <a:pt x="42" y="450"/>
                  </a:cubicBezTo>
                  <a:lnTo>
                    <a:pt x="54" y="506"/>
                  </a:lnTo>
                  <a:cubicBezTo>
                    <a:pt x="84" y="682"/>
                    <a:pt x="118" y="861"/>
                    <a:pt x="153" y="1037"/>
                  </a:cubicBezTo>
                  <a:lnTo>
                    <a:pt x="168" y="1121"/>
                  </a:lnTo>
                  <a:lnTo>
                    <a:pt x="202" y="1296"/>
                  </a:lnTo>
                  <a:cubicBezTo>
                    <a:pt x="266" y="1622"/>
                    <a:pt x="331" y="1951"/>
                    <a:pt x="400" y="2277"/>
                  </a:cubicBezTo>
                  <a:lnTo>
                    <a:pt x="423" y="2399"/>
                  </a:lnTo>
                  <a:cubicBezTo>
                    <a:pt x="474" y="2660"/>
                    <a:pt x="528" y="2922"/>
                    <a:pt x="572" y="3186"/>
                  </a:cubicBezTo>
                  <a:cubicBezTo>
                    <a:pt x="588" y="3279"/>
                    <a:pt x="604" y="3380"/>
                    <a:pt x="617" y="3480"/>
                  </a:cubicBezTo>
                  <a:cubicBezTo>
                    <a:pt x="621" y="3516"/>
                    <a:pt x="624" y="3554"/>
                    <a:pt x="625" y="3591"/>
                  </a:cubicBezTo>
                  <a:lnTo>
                    <a:pt x="625" y="3625"/>
                  </a:lnTo>
                  <a:lnTo>
                    <a:pt x="621" y="3855"/>
                  </a:lnTo>
                  <a:lnTo>
                    <a:pt x="617" y="3979"/>
                  </a:lnTo>
                  <a:cubicBezTo>
                    <a:pt x="607" y="4338"/>
                    <a:pt x="595" y="4711"/>
                    <a:pt x="642" y="5070"/>
                  </a:cubicBezTo>
                  <a:cubicBezTo>
                    <a:pt x="664" y="5235"/>
                    <a:pt x="697" y="5392"/>
                    <a:pt x="746" y="5537"/>
                  </a:cubicBezTo>
                  <a:cubicBezTo>
                    <a:pt x="790" y="5676"/>
                    <a:pt x="858" y="5820"/>
                    <a:pt x="951" y="5974"/>
                  </a:cubicBezTo>
                  <a:cubicBezTo>
                    <a:pt x="1030" y="6109"/>
                    <a:pt x="1135" y="6252"/>
                    <a:pt x="1284" y="6425"/>
                  </a:cubicBezTo>
                  <a:cubicBezTo>
                    <a:pt x="1336" y="6488"/>
                    <a:pt x="1392" y="6550"/>
                    <a:pt x="1450" y="6611"/>
                  </a:cubicBezTo>
                  <a:cubicBezTo>
                    <a:pt x="1447" y="6634"/>
                    <a:pt x="1454" y="6665"/>
                    <a:pt x="1471" y="6690"/>
                  </a:cubicBezTo>
                  <a:lnTo>
                    <a:pt x="1494" y="6721"/>
                  </a:lnTo>
                  <a:cubicBezTo>
                    <a:pt x="1516" y="6742"/>
                    <a:pt x="1540" y="6754"/>
                    <a:pt x="1569" y="6758"/>
                  </a:cubicBezTo>
                  <a:lnTo>
                    <a:pt x="1608" y="6775"/>
                  </a:lnTo>
                  <a:cubicBezTo>
                    <a:pt x="1664" y="6833"/>
                    <a:pt x="1724" y="6893"/>
                    <a:pt x="1786" y="6950"/>
                  </a:cubicBezTo>
                  <a:cubicBezTo>
                    <a:pt x="1800" y="6963"/>
                    <a:pt x="1820" y="6971"/>
                    <a:pt x="1839" y="6971"/>
                  </a:cubicBezTo>
                  <a:cubicBezTo>
                    <a:pt x="1858" y="6971"/>
                    <a:pt x="1878" y="6962"/>
                    <a:pt x="1892" y="6948"/>
                  </a:cubicBezTo>
                  <a:cubicBezTo>
                    <a:pt x="1911" y="6922"/>
                    <a:pt x="1915" y="6893"/>
                    <a:pt x="1906" y="6869"/>
                  </a:cubicBezTo>
                  <a:lnTo>
                    <a:pt x="1906" y="6869"/>
                  </a:lnTo>
                  <a:cubicBezTo>
                    <a:pt x="1947" y="6890"/>
                    <a:pt x="1988" y="6907"/>
                    <a:pt x="2031" y="6927"/>
                  </a:cubicBezTo>
                  <a:cubicBezTo>
                    <a:pt x="2107" y="6781"/>
                    <a:pt x="2179" y="6632"/>
                    <a:pt x="2257" y="6487"/>
                  </a:cubicBezTo>
                  <a:cubicBezTo>
                    <a:pt x="2300" y="6403"/>
                    <a:pt x="2344" y="6324"/>
                    <a:pt x="2386" y="6241"/>
                  </a:cubicBezTo>
                  <a:cubicBezTo>
                    <a:pt x="2426" y="6165"/>
                    <a:pt x="2465" y="6087"/>
                    <a:pt x="2501" y="6008"/>
                  </a:cubicBezTo>
                  <a:cubicBezTo>
                    <a:pt x="2577" y="5837"/>
                    <a:pt x="2645" y="5665"/>
                    <a:pt x="2698" y="5485"/>
                  </a:cubicBezTo>
                  <a:cubicBezTo>
                    <a:pt x="2750" y="5310"/>
                    <a:pt x="2791" y="5134"/>
                    <a:pt x="2821" y="4953"/>
                  </a:cubicBezTo>
                  <a:lnTo>
                    <a:pt x="2821" y="4953"/>
                  </a:lnTo>
                  <a:cubicBezTo>
                    <a:pt x="2821" y="4958"/>
                    <a:pt x="2820" y="4964"/>
                    <a:pt x="2820" y="4970"/>
                  </a:cubicBezTo>
                  <a:cubicBezTo>
                    <a:pt x="2864" y="4694"/>
                    <a:pt x="2886" y="4415"/>
                    <a:pt x="2886" y="4135"/>
                  </a:cubicBezTo>
                  <a:cubicBezTo>
                    <a:pt x="2886" y="3854"/>
                    <a:pt x="2869" y="3572"/>
                    <a:pt x="2841" y="3292"/>
                  </a:cubicBezTo>
                  <a:lnTo>
                    <a:pt x="2841" y="3299"/>
                  </a:lnTo>
                  <a:cubicBezTo>
                    <a:pt x="2800" y="2900"/>
                    <a:pt x="2742" y="2505"/>
                    <a:pt x="2686" y="2109"/>
                  </a:cubicBezTo>
                  <a:cubicBezTo>
                    <a:pt x="2679" y="2116"/>
                    <a:pt x="2675" y="2123"/>
                    <a:pt x="2668" y="2132"/>
                  </a:cubicBezTo>
                  <a:cubicBezTo>
                    <a:pt x="2639" y="2168"/>
                    <a:pt x="2612" y="2205"/>
                    <a:pt x="2586" y="2245"/>
                  </a:cubicBezTo>
                  <a:cubicBezTo>
                    <a:pt x="2567" y="2280"/>
                    <a:pt x="2548" y="2314"/>
                    <a:pt x="2532" y="2349"/>
                  </a:cubicBezTo>
                  <a:lnTo>
                    <a:pt x="2532" y="2349"/>
                  </a:lnTo>
                  <a:cubicBezTo>
                    <a:pt x="2532" y="2348"/>
                    <a:pt x="2533" y="2347"/>
                    <a:pt x="2533" y="2346"/>
                  </a:cubicBezTo>
                  <a:lnTo>
                    <a:pt x="2533" y="2346"/>
                  </a:lnTo>
                  <a:cubicBezTo>
                    <a:pt x="2506" y="2407"/>
                    <a:pt x="2484" y="2468"/>
                    <a:pt x="2467" y="2534"/>
                  </a:cubicBezTo>
                  <a:cubicBezTo>
                    <a:pt x="2454" y="2588"/>
                    <a:pt x="2441" y="2642"/>
                    <a:pt x="2431" y="2696"/>
                  </a:cubicBezTo>
                  <a:cubicBezTo>
                    <a:pt x="2403" y="2864"/>
                    <a:pt x="2395" y="3034"/>
                    <a:pt x="2388" y="3202"/>
                  </a:cubicBezTo>
                  <a:cubicBezTo>
                    <a:pt x="2380" y="3360"/>
                    <a:pt x="2376" y="3519"/>
                    <a:pt x="2356" y="3676"/>
                  </a:cubicBezTo>
                  <a:cubicBezTo>
                    <a:pt x="2339" y="3819"/>
                    <a:pt x="2316" y="3967"/>
                    <a:pt x="2260" y="4099"/>
                  </a:cubicBezTo>
                  <a:cubicBezTo>
                    <a:pt x="2232" y="4168"/>
                    <a:pt x="2201" y="4236"/>
                    <a:pt x="2161" y="4298"/>
                  </a:cubicBezTo>
                  <a:cubicBezTo>
                    <a:pt x="2123" y="4351"/>
                    <a:pt x="2083" y="4401"/>
                    <a:pt x="2037" y="4448"/>
                  </a:cubicBezTo>
                  <a:cubicBezTo>
                    <a:pt x="2026" y="4460"/>
                    <a:pt x="2011" y="4466"/>
                    <a:pt x="1996" y="4466"/>
                  </a:cubicBezTo>
                  <a:cubicBezTo>
                    <a:pt x="1966" y="4466"/>
                    <a:pt x="1935" y="4445"/>
                    <a:pt x="1928" y="4414"/>
                  </a:cubicBezTo>
                  <a:cubicBezTo>
                    <a:pt x="1918" y="4374"/>
                    <a:pt x="1906" y="4336"/>
                    <a:pt x="1893" y="4298"/>
                  </a:cubicBezTo>
                  <a:cubicBezTo>
                    <a:pt x="1873" y="4252"/>
                    <a:pt x="1852" y="4211"/>
                    <a:pt x="1825" y="4171"/>
                  </a:cubicBezTo>
                  <a:cubicBezTo>
                    <a:pt x="1807" y="4148"/>
                    <a:pt x="1789" y="4128"/>
                    <a:pt x="1767" y="4108"/>
                  </a:cubicBezTo>
                  <a:cubicBezTo>
                    <a:pt x="1753" y="4098"/>
                    <a:pt x="1738" y="4086"/>
                    <a:pt x="1723" y="4078"/>
                  </a:cubicBezTo>
                  <a:cubicBezTo>
                    <a:pt x="1708" y="4072"/>
                    <a:pt x="1692" y="4068"/>
                    <a:pt x="1677" y="4063"/>
                  </a:cubicBezTo>
                  <a:cubicBezTo>
                    <a:pt x="1659" y="4062"/>
                    <a:pt x="1644" y="4062"/>
                    <a:pt x="1628" y="4062"/>
                  </a:cubicBezTo>
                  <a:cubicBezTo>
                    <a:pt x="1615" y="4063"/>
                    <a:pt x="1605" y="4068"/>
                    <a:pt x="1593" y="4071"/>
                  </a:cubicBezTo>
                  <a:cubicBezTo>
                    <a:pt x="1574" y="4078"/>
                    <a:pt x="1558" y="4087"/>
                    <a:pt x="1540" y="4097"/>
                  </a:cubicBezTo>
                  <a:lnTo>
                    <a:pt x="1540" y="4097"/>
                  </a:lnTo>
                  <a:cubicBezTo>
                    <a:pt x="1541" y="4097"/>
                    <a:pt x="1541" y="4097"/>
                    <a:pt x="1542" y="4097"/>
                  </a:cubicBezTo>
                  <a:lnTo>
                    <a:pt x="1542" y="4097"/>
                  </a:lnTo>
                  <a:cubicBezTo>
                    <a:pt x="1541" y="4097"/>
                    <a:pt x="1539" y="4098"/>
                    <a:pt x="1538" y="4098"/>
                  </a:cubicBezTo>
                  <a:lnTo>
                    <a:pt x="1538" y="4098"/>
                  </a:lnTo>
                  <a:cubicBezTo>
                    <a:pt x="1539" y="4098"/>
                    <a:pt x="1539" y="4098"/>
                    <a:pt x="1540" y="4098"/>
                  </a:cubicBezTo>
                  <a:lnTo>
                    <a:pt x="1540" y="4098"/>
                  </a:lnTo>
                  <a:cubicBezTo>
                    <a:pt x="1539" y="4098"/>
                    <a:pt x="1538" y="4099"/>
                    <a:pt x="1537" y="4099"/>
                  </a:cubicBezTo>
                  <a:lnTo>
                    <a:pt x="1537" y="4099"/>
                  </a:lnTo>
                  <a:cubicBezTo>
                    <a:pt x="1538" y="4099"/>
                    <a:pt x="1538" y="4099"/>
                    <a:pt x="1538" y="4098"/>
                  </a:cubicBezTo>
                  <a:lnTo>
                    <a:pt x="1538" y="4098"/>
                  </a:lnTo>
                  <a:cubicBezTo>
                    <a:pt x="1537" y="4099"/>
                    <a:pt x="1535" y="4100"/>
                    <a:pt x="1534" y="4101"/>
                  </a:cubicBezTo>
                  <a:cubicBezTo>
                    <a:pt x="1535" y="4100"/>
                    <a:pt x="1536" y="4100"/>
                    <a:pt x="1537" y="4099"/>
                  </a:cubicBezTo>
                  <a:lnTo>
                    <a:pt x="1537" y="4099"/>
                  </a:lnTo>
                  <a:cubicBezTo>
                    <a:pt x="1524" y="4107"/>
                    <a:pt x="1513" y="4117"/>
                    <a:pt x="1500" y="4128"/>
                  </a:cubicBezTo>
                  <a:lnTo>
                    <a:pt x="1457" y="4171"/>
                  </a:lnTo>
                  <a:cubicBezTo>
                    <a:pt x="1435" y="4198"/>
                    <a:pt x="1414" y="4226"/>
                    <a:pt x="1397" y="4256"/>
                  </a:cubicBezTo>
                  <a:cubicBezTo>
                    <a:pt x="1382" y="4273"/>
                    <a:pt x="1362" y="4286"/>
                    <a:pt x="1336" y="4286"/>
                  </a:cubicBezTo>
                  <a:cubicBezTo>
                    <a:pt x="1315" y="4285"/>
                    <a:pt x="1290" y="4272"/>
                    <a:pt x="1279" y="4250"/>
                  </a:cubicBezTo>
                  <a:cubicBezTo>
                    <a:pt x="1181" y="4019"/>
                    <a:pt x="1126" y="3769"/>
                    <a:pt x="1085" y="3519"/>
                  </a:cubicBezTo>
                  <a:cubicBezTo>
                    <a:pt x="1033" y="3210"/>
                    <a:pt x="1002" y="2897"/>
                    <a:pt x="966" y="2584"/>
                  </a:cubicBezTo>
                  <a:cubicBezTo>
                    <a:pt x="927" y="2254"/>
                    <a:pt x="890" y="1922"/>
                    <a:pt x="832" y="1593"/>
                  </a:cubicBezTo>
                  <a:cubicBezTo>
                    <a:pt x="782" y="1300"/>
                    <a:pt x="714" y="1010"/>
                    <a:pt x="611" y="730"/>
                  </a:cubicBezTo>
                  <a:cubicBezTo>
                    <a:pt x="611" y="728"/>
                    <a:pt x="609" y="724"/>
                    <a:pt x="609" y="723"/>
                  </a:cubicBezTo>
                  <a:cubicBezTo>
                    <a:pt x="543" y="557"/>
                    <a:pt x="466" y="398"/>
                    <a:pt x="362" y="252"/>
                  </a:cubicBezTo>
                  <a:lnTo>
                    <a:pt x="362" y="252"/>
                  </a:lnTo>
                  <a:cubicBezTo>
                    <a:pt x="363" y="253"/>
                    <a:pt x="364" y="255"/>
                    <a:pt x="365" y="256"/>
                  </a:cubicBezTo>
                  <a:lnTo>
                    <a:pt x="365" y="256"/>
                  </a:lnTo>
                  <a:cubicBezTo>
                    <a:pt x="303" y="171"/>
                    <a:pt x="232" y="96"/>
                    <a:pt x="154" y="26"/>
                  </a:cubicBezTo>
                  <a:cubicBezTo>
                    <a:pt x="153" y="26"/>
                    <a:pt x="153" y="26"/>
                    <a:pt x="152" y="25"/>
                  </a:cubicBezTo>
                  <a:lnTo>
                    <a:pt x="152" y="25"/>
                  </a:lnTo>
                  <a:cubicBezTo>
                    <a:pt x="153" y="25"/>
                    <a:pt x="153" y="26"/>
                    <a:pt x="154" y="26"/>
                  </a:cubicBezTo>
                  <a:lnTo>
                    <a:pt x="150" y="22"/>
                  </a:lnTo>
                  <a:lnTo>
                    <a:pt x="150" y="22"/>
                  </a:lnTo>
                  <a:cubicBezTo>
                    <a:pt x="150" y="22"/>
                    <a:pt x="150" y="23"/>
                    <a:pt x="150" y="23"/>
                  </a:cubicBezTo>
                  <a:lnTo>
                    <a:pt x="150" y="23"/>
                  </a:lnTo>
                  <a:cubicBezTo>
                    <a:pt x="148" y="22"/>
                    <a:pt x="147" y="20"/>
                    <a:pt x="144" y="19"/>
                  </a:cubicBezTo>
                  <a:cubicBezTo>
                    <a:pt x="137" y="13"/>
                    <a:pt x="130" y="7"/>
                    <a:pt x="121" y="0"/>
                  </a:cubicBezTo>
                  <a:close/>
                </a:path>
              </a:pathLst>
            </a:custGeom>
            <a:solidFill>
              <a:srgbClr val="A561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4" name="Google Shape;6834;p16"/>
            <p:cNvSpPr/>
            <p:nvPr/>
          </p:nvSpPr>
          <p:spPr>
            <a:xfrm>
              <a:off x="4980550" y="6159900"/>
              <a:ext cx="658750" cy="348550"/>
            </a:xfrm>
            <a:custGeom>
              <a:avLst/>
              <a:gdLst/>
              <a:ahLst/>
              <a:cxnLst/>
              <a:rect l="l" t="t" r="r" b="b"/>
              <a:pathLst>
                <a:path w="26350" h="13942" extrusionOk="0">
                  <a:moveTo>
                    <a:pt x="318" y="0"/>
                  </a:moveTo>
                  <a:cubicBezTo>
                    <a:pt x="274" y="0"/>
                    <a:pt x="230" y="10"/>
                    <a:pt x="190" y="30"/>
                  </a:cubicBezTo>
                  <a:cubicBezTo>
                    <a:pt x="144" y="52"/>
                    <a:pt x="107" y="82"/>
                    <a:pt x="78" y="122"/>
                  </a:cubicBezTo>
                  <a:cubicBezTo>
                    <a:pt x="12" y="214"/>
                    <a:pt x="0" y="333"/>
                    <a:pt x="49" y="431"/>
                  </a:cubicBezTo>
                  <a:lnTo>
                    <a:pt x="69" y="470"/>
                  </a:lnTo>
                  <a:cubicBezTo>
                    <a:pt x="82" y="494"/>
                    <a:pt x="92" y="518"/>
                    <a:pt x="107" y="541"/>
                  </a:cubicBezTo>
                  <a:cubicBezTo>
                    <a:pt x="127" y="580"/>
                    <a:pt x="154" y="616"/>
                    <a:pt x="180" y="649"/>
                  </a:cubicBezTo>
                  <a:lnTo>
                    <a:pt x="200" y="676"/>
                  </a:lnTo>
                  <a:cubicBezTo>
                    <a:pt x="250" y="745"/>
                    <a:pt x="302" y="811"/>
                    <a:pt x="355" y="879"/>
                  </a:cubicBezTo>
                  <a:cubicBezTo>
                    <a:pt x="450" y="1000"/>
                    <a:pt x="563" y="1130"/>
                    <a:pt x="708" y="1291"/>
                  </a:cubicBezTo>
                  <a:cubicBezTo>
                    <a:pt x="924" y="1524"/>
                    <a:pt x="1177" y="1759"/>
                    <a:pt x="1480" y="2009"/>
                  </a:cubicBezTo>
                  <a:cubicBezTo>
                    <a:pt x="1964" y="2401"/>
                    <a:pt x="2524" y="2749"/>
                    <a:pt x="3195" y="3068"/>
                  </a:cubicBezTo>
                  <a:cubicBezTo>
                    <a:pt x="4516" y="3694"/>
                    <a:pt x="5987" y="3991"/>
                    <a:pt x="7120" y="4181"/>
                  </a:cubicBezTo>
                  <a:cubicBezTo>
                    <a:pt x="7469" y="4240"/>
                    <a:pt x="7821" y="4293"/>
                    <a:pt x="8176" y="4343"/>
                  </a:cubicBezTo>
                  <a:cubicBezTo>
                    <a:pt x="8291" y="4497"/>
                    <a:pt x="8438" y="4659"/>
                    <a:pt x="8644" y="4849"/>
                  </a:cubicBezTo>
                  <a:cubicBezTo>
                    <a:pt x="8803" y="4997"/>
                    <a:pt x="8977" y="5137"/>
                    <a:pt x="9175" y="5280"/>
                  </a:cubicBezTo>
                  <a:cubicBezTo>
                    <a:pt x="9506" y="5518"/>
                    <a:pt x="9892" y="5732"/>
                    <a:pt x="10353" y="5932"/>
                  </a:cubicBezTo>
                  <a:cubicBezTo>
                    <a:pt x="10546" y="6016"/>
                    <a:pt x="10757" y="6091"/>
                    <a:pt x="11017" y="6170"/>
                  </a:cubicBezTo>
                  <a:cubicBezTo>
                    <a:pt x="11242" y="6239"/>
                    <a:pt x="11473" y="6284"/>
                    <a:pt x="11649" y="6318"/>
                  </a:cubicBezTo>
                  <a:cubicBezTo>
                    <a:pt x="11843" y="6351"/>
                    <a:pt x="12039" y="6378"/>
                    <a:pt x="12235" y="6404"/>
                  </a:cubicBezTo>
                  <a:lnTo>
                    <a:pt x="12278" y="6409"/>
                  </a:lnTo>
                  <a:cubicBezTo>
                    <a:pt x="12508" y="6440"/>
                    <a:pt x="12723" y="6470"/>
                    <a:pt x="12931" y="6513"/>
                  </a:cubicBezTo>
                  <a:cubicBezTo>
                    <a:pt x="13152" y="6558"/>
                    <a:pt x="13372" y="6621"/>
                    <a:pt x="13588" y="6702"/>
                  </a:cubicBezTo>
                  <a:cubicBezTo>
                    <a:pt x="13823" y="6786"/>
                    <a:pt x="14046" y="6887"/>
                    <a:pt x="14280" y="6993"/>
                  </a:cubicBezTo>
                  <a:cubicBezTo>
                    <a:pt x="14507" y="7097"/>
                    <a:pt x="14735" y="7201"/>
                    <a:pt x="14969" y="7295"/>
                  </a:cubicBezTo>
                  <a:cubicBezTo>
                    <a:pt x="15218" y="7392"/>
                    <a:pt x="15459" y="7470"/>
                    <a:pt x="15680" y="7522"/>
                  </a:cubicBezTo>
                  <a:cubicBezTo>
                    <a:pt x="15688" y="7523"/>
                    <a:pt x="15695" y="7524"/>
                    <a:pt x="15702" y="7524"/>
                  </a:cubicBezTo>
                  <a:cubicBezTo>
                    <a:pt x="15731" y="7524"/>
                    <a:pt x="15756" y="7512"/>
                    <a:pt x="15769" y="7492"/>
                  </a:cubicBezTo>
                  <a:cubicBezTo>
                    <a:pt x="15789" y="7463"/>
                    <a:pt x="15788" y="7424"/>
                    <a:pt x="15766" y="7395"/>
                  </a:cubicBezTo>
                  <a:cubicBezTo>
                    <a:pt x="15422" y="6944"/>
                    <a:pt x="14902" y="6666"/>
                    <a:pt x="14441" y="6450"/>
                  </a:cubicBezTo>
                  <a:cubicBezTo>
                    <a:pt x="14211" y="6344"/>
                    <a:pt x="13971" y="6248"/>
                    <a:pt x="13738" y="6154"/>
                  </a:cubicBezTo>
                  <a:lnTo>
                    <a:pt x="13692" y="6136"/>
                  </a:lnTo>
                  <a:cubicBezTo>
                    <a:pt x="13408" y="6021"/>
                    <a:pt x="13085" y="5892"/>
                    <a:pt x="12786" y="5745"/>
                  </a:cubicBezTo>
                  <a:cubicBezTo>
                    <a:pt x="12683" y="5693"/>
                    <a:pt x="12585" y="5636"/>
                    <a:pt x="12486" y="5580"/>
                  </a:cubicBezTo>
                  <a:lnTo>
                    <a:pt x="12350" y="5502"/>
                  </a:lnTo>
                  <a:cubicBezTo>
                    <a:pt x="12194" y="5415"/>
                    <a:pt x="12039" y="5336"/>
                    <a:pt x="11878" y="5257"/>
                  </a:cubicBezTo>
                  <a:cubicBezTo>
                    <a:pt x="11598" y="5120"/>
                    <a:pt x="11285" y="4994"/>
                    <a:pt x="10920" y="4869"/>
                  </a:cubicBezTo>
                  <a:cubicBezTo>
                    <a:pt x="10581" y="4754"/>
                    <a:pt x="10224" y="4656"/>
                    <a:pt x="9949" y="4584"/>
                  </a:cubicBezTo>
                  <a:lnTo>
                    <a:pt x="9863" y="4562"/>
                  </a:lnTo>
                  <a:lnTo>
                    <a:pt x="9863" y="4562"/>
                  </a:lnTo>
                  <a:cubicBezTo>
                    <a:pt x="10567" y="4663"/>
                    <a:pt x="11347" y="4774"/>
                    <a:pt x="12120" y="4922"/>
                  </a:cubicBezTo>
                  <a:cubicBezTo>
                    <a:pt x="12443" y="4987"/>
                    <a:pt x="12746" y="5056"/>
                    <a:pt x="13020" y="5126"/>
                  </a:cubicBezTo>
                  <a:cubicBezTo>
                    <a:pt x="13262" y="5186"/>
                    <a:pt x="13506" y="5260"/>
                    <a:pt x="13738" y="5334"/>
                  </a:cubicBezTo>
                  <a:lnTo>
                    <a:pt x="13789" y="5350"/>
                  </a:lnTo>
                  <a:lnTo>
                    <a:pt x="13823" y="5360"/>
                  </a:lnTo>
                  <a:lnTo>
                    <a:pt x="13974" y="5409"/>
                  </a:lnTo>
                  <a:cubicBezTo>
                    <a:pt x="14362" y="5530"/>
                    <a:pt x="14798" y="5650"/>
                    <a:pt x="15307" y="5781"/>
                  </a:cubicBezTo>
                  <a:cubicBezTo>
                    <a:pt x="15367" y="5874"/>
                    <a:pt x="15448" y="5968"/>
                    <a:pt x="15551" y="6062"/>
                  </a:cubicBezTo>
                  <a:cubicBezTo>
                    <a:pt x="15624" y="6131"/>
                    <a:pt x="15702" y="6197"/>
                    <a:pt x="15781" y="6261"/>
                  </a:cubicBezTo>
                  <a:lnTo>
                    <a:pt x="15890" y="6351"/>
                  </a:lnTo>
                  <a:cubicBezTo>
                    <a:pt x="16001" y="6447"/>
                    <a:pt x="16113" y="6542"/>
                    <a:pt x="16228" y="6631"/>
                  </a:cubicBezTo>
                  <a:cubicBezTo>
                    <a:pt x="16342" y="6722"/>
                    <a:pt x="16459" y="6808"/>
                    <a:pt x="16575" y="6894"/>
                  </a:cubicBezTo>
                  <a:lnTo>
                    <a:pt x="16653" y="6950"/>
                  </a:lnTo>
                  <a:cubicBezTo>
                    <a:pt x="16855" y="7098"/>
                    <a:pt x="17066" y="7252"/>
                    <a:pt x="17263" y="7413"/>
                  </a:cubicBezTo>
                  <a:cubicBezTo>
                    <a:pt x="17486" y="7592"/>
                    <a:pt x="17687" y="7786"/>
                    <a:pt x="17859" y="7989"/>
                  </a:cubicBezTo>
                  <a:cubicBezTo>
                    <a:pt x="18029" y="8201"/>
                    <a:pt x="18175" y="8441"/>
                    <a:pt x="18294" y="8702"/>
                  </a:cubicBezTo>
                  <a:cubicBezTo>
                    <a:pt x="18425" y="9001"/>
                    <a:pt x="18520" y="9329"/>
                    <a:pt x="18576" y="9672"/>
                  </a:cubicBezTo>
                  <a:cubicBezTo>
                    <a:pt x="18639" y="10096"/>
                    <a:pt x="18642" y="10548"/>
                    <a:pt x="18586" y="11055"/>
                  </a:cubicBezTo>
                  <a:cubicBezTo>
                    <a:pt x="18553" y="11349"/>
                    <a:pt x="18493" y="11675"/>
                    <a:pt x="18406" y="12045"/>
                  </a:cubicBezTo>
                  <a:cubicBezTo>
                    <a:pt x="18388" y="12042"/>
                    <a:pt x="18369" y="12040"/>
                    <a:pt x="18350" y="12040"/>
                  </a:cubicBezTo>
                  <a:cubicBezTo>
                    <a:pt x="18330" y="12040"/>
                    <a:pt x="18309" y="12042"/>
                    <a:pt x="18289" y="12045"/>
                  </a:cubicBezTo>
                  <a:cubicBezTo>
                    <a:pt x="18202" y="12053"/>
                    <a:pt x="18108" y="12070"/>
                    <a:pt x="17997" y="12096"/>
                  </a:cubicBezTo>
                  <a:cubicBezTo>
                    <a:pt x="17899" y="12122"/>
                    <a:pt x="17796" y="12157"/>
                    <a:pt x="17685" y="12203"/>
                  </a:cubicBezTo>
                  <a:cubicBezTo>
                    <a:pt x="17578" y="12244"/>
                    <a:pt x="17491" y="12286"/>
                    <a:pt x="17414" y="12330"/>
                  </a:cubicBezTo>
                  <a:cubicBezTo>
                    <a:pt x="17325" y="12382"/>
                    <a:pt x="17253" y="12434"/>
                    <a:pt x="17196" y="12490"/>
                  </a:cubicBezTo>
                  <a:cubicBezTo>
                    <a:pt x="17175" y="12510"/>
                    <a:pt x="17157" y="12533"/>
                    <a:pt x="17140" y="12556"/>
                  </a:cubicBezTo>
                  <a:lnTo>
                    <a:pt x="17118" y="12588"/>
                  </a:lnTo>
                  <a:cubicBezTo>
                    <a:pt x="17099" y="12616"/>
                    <a:pt x="17085" y="12652"/>
                    <a:pt x="17076" y="12690"/>
                  </a:cubicBezTo>
                  <a:cubicBezTo>
                    <a:pt x="17068" y="12731"/>
                    <a:pt x="17068" y="12771"/>
                    <a:pt x="17078" y="12817"/>
                  </a:cubicBezTo>
                  <a:cubicBezTo>
                    <a:pt x="17089" y="12862"/>
                    <a:pt x="17112" y="12893"/>
                    <a:pt x="17140" y="12928"/>
                  </a:cubicBezTo>
                  <a:cubicBezTo>
                    <a:pt x="17147" y="12939"/>
                    <a:pt x="17155" y="12944"/>
                    <a:pt x="17163" y="12951"/>
                  </a:cubicBezTo>
                  <a:cubicBezTo>
                    <a:pt x="17196" y="12978"/>
                    <a:pt x="17213" y="12993"/>
                    <a:pt x="17234" y="13007"/>
                  </a:cubicBezTo>
                  <a:cubicBezTo>
                    <a:pt x="17219" y="13036"/>
                    <a:pt x="17206" y="13072"/>
                    <a:pt x="17196" y="13106"/>
                  </a:cubicBezTo>
                  <a:cubicBezTo>
                    <a:pt x="17184" y="13138"/>
                    <a:pt x="17174" y="13174"/>
                    <a:pt x="17167" y="13209"/>
                  </a:cubicBezTo>
                  <a:lnTo>
                    <a:pt x="17153" y="13265"/>
                  </a:lnTo>
                  <a:cubicBezTo>
                    <a:pt x="17140" y="13314"/>
                    <a:pt x="17125" y="13360"/>
                    <a:pt x="17107" y="13408"/>
                  </a:cubicBezTo>
                  <a:cubicBezTo>
                    <a:pt x="17091" y="13451"/>
                    <a:pt x="17111" y="13504"/>
                    <a:pt x="17138" y="13533"/>
                  </a:cubicBezTo>
                  <a:cubicBezTo>
                    <a:pt x="17155" y="13550"/>
                    <a:pt x="17175" y="13561"/>
                    <a:pt x="17197" y="13567"/>
                  </a:cubicBezTo>
                  <a:cubicBezTo>
                    <a:pt x="17208" y="13570"/>
                    <a:pt x="17221" y="13572"/>
                    <a:pt x="17233" y="13572"/>
                  </a:cubicBezTo>
                  <a:cubicBezTo>
                    <a:pt x="17243" y="13572"/>
                    <a:pt x="17253" y="13571"/>
                    <a:pt x="17263" y="13569"/>
                  </a:cubicBezTo>
                  <a:cubicBezTo>
                    <a:pt x="17378" y="13554"/>
                    <a:pt x="17487" y="13515"/>
                    <a:pt x="17598" y="13474"/>
                  </a:cubicBezTo>
                  <a:cubicBezTo>
                    <a:pt x="17708" y="13432"/>
                    <a:pt x="17830" y="13386"/>
                    <a:pt x="17957" y="13367"/>
                  </a:cubicBezTo>
                  <a:cubicBezTo>
                    <a:pt x="17969" y="13366"/>
                    <a:pt x="17981" y="13366"/>
                    <a:pt x="17994" y="13366"/>
                  </a:cubicBezTo>
                  <a:cubicBezTo>
                    <a:pt x="18019" y="13366"/>
                    <a:pt x="18047" y="13368"/>
                    <a:pt x="18080" y="13372"/>
                  </a:cubicBezTo>
                  <a:cubicBezTo>
                    <a:pt x="18119" y="13379"/>
                    <a:pt x="18158" y="13388"/>
                    <a:pt x="18197" y="13400"/>
                  </a:cubicBezTo>
                  <a:lnTo>
                    <a:pt x="18230" y="13421"/>
                  </a:lnTo>
                  <a:lnTo>
                    <a:pt x="18253" y="13442"/>
                  </a:lnTo>
                  <a:cubicBezTo>
                    <a:pt x="18258" y="13452"/>
                    <a:pt x="18263" y="13464"/>
                    <a:pt x="18269" y="13475"/>
                  </a:cubicBezTo>
                  <a:cubicBezTo>
                    <a:pt x="18274" y="13490"/>
                    <a:pt x="18277" y="13504"/>
                    <a:pt x="18283" y="13518"/>
                  </a:cubicBezTo>
                  <a:lnTo>
                    <a:pt x="18294" y="13551"/>
                  </a:lnTo>
                  <a:cubicBezTo>
                    <a:pt x="18302" y="13571"/>
                    <a:pt x="18306" y="13593"/>
                    <a:pt x="18316" y="13610"/>
                  </a:cubicBezTo>
                  <a:cubicBezTo>
                    <a:pt x="18335" y="13666"/>
                    <a:pt x="18366" y="13715"/>
                    <a:pt x="18409" y="13765"/>
                  </a:cubicBezTo>
                  <a:cubicBezTo>
                    <a:pt x="18434" y="13791"/>
                    <a:pt x="18467" y="13813"/>
                    <a:pt x="18493" y="13831"/>
                  </a:cubicBezTo>
                  <a:cubicBezTo>
                    <a:pt x="18526" y="13854"/>
                    <a:pt x="18564" y="13870"/>
                    <a:pt x="18603" y="13885"/>
                  </a:cubicBezTo>
                  <a:cubicBezTo>
                    <a:pt x="18673" y="13915"/>
                    <a:pt x="18747" y="13941"/>
                    <a:pt x="18823" y="13941"/>
                  </a:cubicBezTo>
                  <a:cubicBezTo>
                    <a:pt x="18830" y="13941"/>
                    <a:pt x="18837" y="13941"/>
                    <a:pt x="18844" y="13941"/>
                  </a:cubicBezTo>
                  <a:cubicBezTo>
                    <a:pt x="18900" y="13935"/>
                    <a:pt x="18951" y="13912"/>
                    <a:pt x="18985" y="13873"/>
                  </a:cubicBezTo>
                  <a:cubicBezTo>
                    <a:pt x="19023" y="13823"/>
                    <a:pt x="19038" y="13777"/>
                    <a:pt x="19043" y="13718"/>
                  </a:cubicBezTo>
                  <a:cubicBezTo>
                    <a:pt x="19050" y="13652"/>
                    <a:pt x="19046" y="13583"/>
                    <a:pt x="19043" y="13517"/>
                  </a:cubicBezTo>
                  <a:cubicBezTo>
                    <a:pt x="19038" y="13452"/>
                    <a:pt x="19036" y="13388"/>
                    <a:pt x="19041" y="13324"/>
                  </a:cubicBezTo>
                  <a:cubicBezTo>
                    <a:pt x="19044" y="13303"/>
                    <a:pt x="19050" y="13284"/>
                    <a:pt x="19057" y="13264"/>
                  </a:cubicBezTo>
                  <a:lnTo>
                    <a:pt x="19092" y="13188"/>
                  </a:lnTo>
                  <a:lnTo>
                    <a:pt x="19120" y="13128"/>
                  </a:lnTo>
                  <a:cubicBezTo>
                    <a:pt x="19130" y="13099"/>
                    <a:pt x="19143" y="13072"/>
                    <a:pt x="19156" y="13044"/>
                  </a:cubicBezTo>
                  <a:lnTo>
                    <a:pt x="19199" y="13062"/>
                  </a:lnTo>
                  <a:cubicBezTo>
                    <a:pt x="19231" y="13070"/>
                    <a:pt x="19251" y="13076"/>
                    <a:pt x="19272" y="13079"/>
                  </a:cubicBezTo>
                  <a:cubicBezTo>
                    <a:pt x="19292" y="13083"/>
                    <a:pt x="19310" y="13085"/>
                    <a:pt x="19327" y="13085"/>
                  </a:cubicBezTo>
                  <a:cubicBezTo>
                    <a:pt x="19367" y="13085"/>
                    <a:pt x="19401" y="13075"/>
                    <a:pt x="19430" y="13056"/>
                  </a:cubicBezTo>
                  <a:cubicBezTo>
                    <a:pt x="19448" y="13044"/>
                    <a:pt x="19462" y="13030"/>
                    <a:pt x="19475" y="13014"/>
                  </a:cubicBezTo>
                  <a:cubicBezTo>
                    <a:pt x="19498" y="12983"/>
                    <a:pt x="19515" y="12939"/>
                    <a:pt x="19518" y="12893"/>
                  </a:cubicBezTo>
                  <a:cubicBezTo>
                    <a:pt x="19524" y="12856"/>
                    <a:pt x="19522" y="12825"/>
                    <a:pt x="19515" y="12786"/>
                  </a:cubicBezTo>
                  <a:cubicBezTo>
                    <a:pt x="19508" y="12756"/>
                    <a:pt x="19491" y="12727"/>
                    <a:pt x="19469" y="12695"/>
                  </a:cubicBezTo>
                  <a:cubicBezTo>
                    <a:pt x="19426" y="12631"/>
                    <a:pt x="19367" y="12580"/>
                    <a:pt x="19318" y="12542"/>
                  </a:cubicBezTo>
                  <a:cubicBezTo>
                    <a:pt x="19245" y="12488"/>
                    <a:pt x="19165" y="12437"/>
                    <a:pt x="19063" y="12379"/>
                  </a:cubicBezTo>
                  <a:cubicBezTo>
                    <a:pt x="19000" y="12345"/>
                    <a:pt x="18936" y="12310"/>
                    <a:pt x="18872" y="12276"/>
                  </a:cubicBezTo>
                  <a:lnTo>
                    <a:pt x="18816" y="12247"/>
                  </a:lnTo>
                  <a:cubicBezTo>
                    <a:pt x="18751" y="12214"/>
                    <a:pt x="18678" y="12175"/>
                    <a:pt x="18613" y="12125"/>
                  </a:cubicBezTo>
                  <a:cubicBezTo>
                    <a:pt x="18734" y="11665"/>
                    <a:pt x="18813" y="11273"/>
                    <a:pt x="18857" y="10894"/>
                  </a:cubicBezTo>
                  <a:cubicBezTo>
                    <a:pt x="18898" y="10567"/>
                    <a:pt x="18909" y="10246"/>
                    <a:pt x="18895" y="9935"/>
                  </a:cubicBezTo>
                  <a:cubicBezTo>
                    <a:pt x="18879" y="9619"/>
                    <a:pt x="18827" y="9300"/>
                    <a:pt x="18741" y="8982"/>
                  </a:cubicBezTo>
                  <a:cubicBezTo>
                    <a:pt x="18649" y="8654"/>
                    <a:pt x="18510" y="8330"/>
                    <a:pt x="18325" y="8020"/>
                  </a:cubicBezTo>
                  <a:cubicBezTo>
                    <a:pt x="18144" y="7720"/>
                    <a:pt x="17889" y="7424"/>
                    <a:pt x="17547" y="7112"/>
                  </a:cubicBezTo>
                  <a:cubicBezTo>
                    <a:pt x="17299" y="6890"/>
                    <a:pt x="17032" y="6686"/>
                    <a:pt x="16758" y="6478"/>
                  </a:cubicBezTo>
                  <a:lnTo>
                    <a:pt x="16611" y="6366"/>
                  </a:lnTo>
                  <a:cubicBezTo>
                    <a:pt x="16439" y="6235"/>
                    <a:pt x="16269" y="6103"/>
                    <a:pt x="16101" y="5966"/>
                  </a:cubicBezTo>
                  <a:lnTo>
                    <a:pt x="16101" y="5966"/>
                  </a:lnTo>
                  <a:lnTo>
                    <a:pt x="16157" y="5995"/>
                  </a:lnTo>
                  <a:lnTo>
                    <a:pt x="16200" y="6005"/>
                  </a:lnTo>
                  <a:lnTo>
                    <a:pt x="16638" y="6111"/>
                  </a:lnTo>
                  <a:cubicBezTo>
                    <a:pt x="17971" y="6434"/>
                    <a:pt x="19339" y="6768"/>
                    <a:pt x="20640" y="7280"/>
                  </a:cubicBezTo>
                  <a:cubicBezTo>
                    <a:pt x="20949" y="7403"/>
                    <a:pt x="21256" y="7539"/>
                    <a:pt x="21558" y="7685"/>
                  </a:cubicBezTo>
                  <a:lnTo>
                    <a:pt x="21591" y="7691"/>
                  </a:lnTo>
                  <a:cubicBezTo>
                    <a:pt x="22339" y="8079"/>
                    <a:pt x="22991" y="8516"/>
                    <a:pt x="23527" y="8991"/>
                  </a:cubicBezTo>
                  <a:cubicBezTo>
                    <a:pt x="24007" y="9421"/>
                    <a:pt x="24424" y="9903"/>
                    <a:pt x="24772" y="10427"/>
                  </a:cubicBezTo>
                  <a:cubicBezTo>
                    <a:pt x="24946" y="10694"/>
                    <a:pt x="25102" y="10972"/>
                    <a:pt x="25239" y="11247"/>
                  </a:cubicBezTo>
                  <a:lnTo>
                    <a:pt x="25200" y="11291"/>
                  </a:lnTo>
                  <a:cubicBezTo>
                    <a:pt x="25179" y="11321"/>
                    <a:pt x="25156" y="11349"/>
                    <a:pt x="25133" y="11378"/>
                  </a:cubicBezTo>
                  <a:cubicBezTo>
                    <a:pt x="25081" y="11438"/>
                    <a:pt x="25026" y="11496"/>
                    <a:pt x="24970" y="11551"/>
                  </a:cubicBezTo>
                  <a:cubicBezTo>
                    <a:pt x="24923" y="11599"/>
                    <a:pt x="24873" y="11650"/>
                    <a:pt x="24827" y="11701"/>
                  </a:cubicBezTo>
                  <a:cubicBezTo>
                    <a:pt x="24809" y="11721"/>
                    <a:pt x="24794" y="11742"/>
                    <a:pt x="24779" y="11763"/>
                  </a:cubicBezTo>
                  <a:cubicBezTo>
                    <a:pt x="24755" y="11793"/>
                    <a:pt x="24736" y="11826"/>
                    <a:pt x="24717" y="11859"/>
                  </a:cubicBezTo>
                  <a:cubicBezTo>
                    <a:pt x="24674" y="11941"/>
                    <a:pt x="24650" y="12030"/>
                    <a:pt x="24630" y="12108"/>
                  </a:cubicBezTo>
                  <a:cubicBezTo>
                    <a:pt x="24623" y="12144"/>
                    <a:pt x="24624" y="12172"/>
                    <a:pt x="24638" y="12200"/>
                  </a:cubicBezTo>
                  <a:cubicBezTo>
                    <a:pt x="24626" y="12273"/>
                    <a:pt x="24616" y="12336"/>
                    <a:pt x="24607" y="12397"/>
                  </a:cubicBezTo>
                  <a:cubicBezTo>
                    <a:pt x="24575" y="12605"/>
                    <a:pt x="24636" y="12786"/>
                    <a:pt x="24762" y="12883"/>
                  </a:cubicBezTo>
                  <a:cubicBezTo>
                    <a:pt x="24804" y="12914"/>
                    <a:pt x="24855" y="12929"/>
                    <a:pt x="24910" y="12932"/>
                  </a:cubicBezTo>
                  <a:lnTo>
                    <a:pt x="24944" y="12939"/>
                  </a:lnTo>
                  <a:cubicBezTo>
                    <a:pt x="24964" y="12943"/>
                    <a:pt x="24980" y="12944"/>
                    <a:pt x="24995" y="12944"/>
                  </a:cubicBezTo>
                  <a:cubicBezTo>
                    <a:pt x="25023" y="12944"/>
                    <a:pt x="25045" y="12940"/>
                    <a:pt x="25068" y="12935"/>
                  </a:cubicBezTo>
                  <a:cubicBezTo>
                    <a:pt x="25098" y="12928"/>
                    <a:pt x="25124" y="12915"/>
                    <a:pt x="25156" y="12893"/>
                  </a:cubicBezTo>
                  <a:cubicBezTo>
                    <a:pt x="25189" y="12875"/>
                    <a:pt x="25214" y="12850"/>
                    <a:pt x="25255" y="12806"/>
                  </a:cubicBezTo>
                  <a:lnTo>
                    <a:pt x="25276" y="12777"/>
                  </a:lnTo>
                  <a:cubicBezTo>
                    <a:pt x="25315" y="12725"/>
                    <a:pt x="25347" y="12668"/>
                    <a:pt x="25378" y="12611"/>
                  </a:cubicBezTo>
                  <a:cubicBezTo>
                    <a:pt x="25421" y="12532"/>
                    <a:pt x="25451" y="12476"/>
                    <a:pt x="25490" y="12425"/>
                  </a:cubicBezTo>
                  <a:lnTo>
                    <a:pt x="25507" y="12404"/>
                  </a:lnTo>
                  <a:cubicBezTo>
                    <a:pt x="25519" y="12391"/>
                    <a:pt x="25530" y="12381"/>
                    <a:pt x="25542" y="12372"/>
                  </a:cubicBezTo>
                  <a:cubicBezTo>
                    <a:pt x="25563" y="12359"/>
                    <a:pt x="25586" y="12351"/>
                    <a:pt x="25611" y="12339"/>
                  </a:cubicBezTo>
                  <a:cubicBezTo>
                    <a:pt x="25645" y="12330"/>
                    <a:pt x="25680" y="12322"/>
                    <a:pt x="25716" y="12315"/>
                  </a:cubicBezTo>
                  <a:cubicBezTo>
                    <a:pt x="25734" y="12315"/>
                    <a:pt x="25752" y="12315"/>
                    <a:pt x="25773" y="12316"/>
                  </a:cubicBezTo>
                  <a:cubicBezTo>
                    <a:pt x="25795" y="12322"/>
                    <a:pt x="25816" y="12326"/>
                    <a:pt x="25839" y="12336"/>
                  </a:cubicBezTo>
                  <a:cubicBezTo>
                    <a:pt x="25882" y="12358"/>
                    <a:pt x="25923" y="12388"/>
                    <a:pt x="25963" y="12417"/>
                  </a:cubicBezTo>
                  <a:lnTo>
                    <a:pt x="26012" y="12454"/>
                  </a:lnTo>
                  <a:cubicBezTo>
                    <a:pt x="26070" y="12501"/>
                    <a:pt x="26131" y="12546"/>
                    <a:pt x="26193" y="12590"/>
                  </a:cubicBezTo>
                  <a:cubicBezTo>
                    <a:pt x="26203" y="12597"/>
                    <a:pt x="26216" y="12601"/>
                    <a:pt x="26229" y="12601"/>
                  </a:cubicBezTo>
                  <a:cubicBezTo>
                    <a:pt x="26257" y="12601"/>
                    <a:pt x="26285" y="12587"/>
                    <a:pt x="26302" y="12566"/>
                  </a:cubicBezTo>
                  <a:cubicBezTo>
                    <a:pt x="26302" y="12566"/>
                    <a:pt x="26313" y="12537"/>
                    <a:pt x="26310" y="12534"/>
                  </a:cubicBezTo>
                  <a:cubicBezTo>
                    <a:pt x="26338" y="12467"/>
                    <a:pt x="26349" y="12394"/>
                    <a:pt x="26349" y="12307"/>
                  </a:cubicBezTo>
                  <a:cubicBezTo>
                    <a:pt x="26348" y="12239"/>
                    <a:pt x="26333" y="12168"/>
                    <a:pt x="26302" y="12079"/>
                  </a:cubicBezTo>
                  <a:cubicBezTo>
                    <a:pt x="26259" y="11957"/>
                    <a:pt x="26190" y="11848"/>
                    <a:pt x="26122" y="11749"/>
                  </a:cubicBezTo>
                  <a:lnTo>
                    <a:pt x="26187" y="11733"/>
                  </a:lnTo>
                  <a:cubicBezTo>
                    <a:pt x="26210" y="11726"/>
                    <a:pt x="26227" y="11721"/>
                    <a:pt x="26247" y="11716"/>
                  </a:cubicBezTo>
                  <a:cubicBezTo>
                    <a:pt x="26267" y="11711"/>
                    <a:pt x="26283" y="11700"/>
                    <a:pt x="26295" y="11684"/>
                  </a:cubicBezTo>
                  <a:cubicBezTo>
                    <a:pt x="26312" y="11661"/>
                    <a:pt x="26313" y="11628"/>
                    <a:pt x="26299" y="11604"/>
                  </a:cubicBezTo>
                  <a:cubicBezTo>
                    <a:pt x="26282" y="11575"/>
                    <a:pt x="26263" y="11549"/>
                    <a:pt x="26246" y="11520"/>
                  </a:cubicBezTo>
                  <a:cubicBezTo>
                    <a:pt x="26227" y="11496"/>
                    <a:pt x="26206" y="11474"/>
                    <a:pt x="26184" y="11456"/>
                  </a:cubicBezTo>
                  <a:cubicBezTo>
                    <a:pt x="26116" y="11397"/>
                    <a:pt x="26055" y="11357"/>
                    <a:pt x="25973" y="11319"/>
                  </a:cubicBezTo>
                  <a:cubicBezTo>
                    <a:pt x="25900" y="11289"/>
                    <a:pt x="25822" y="11262"/>
                    <a:pt x="25744" y="11235"/>
                  </a:cubicBezTo>
                  <a:cubicBezTo>
                    <a:pt x="25665" y="11209"/>
                    <a:pt x="25586" y="11181"/>
                    <a:pt x="25512" y="11147"/>
                  </a:cubicBezTo>
                  <a:cubicBezTo>
                    <a:pt x="25449" y="11117"/>
                    <a:pt x="25397" y="11082"/>
                    <a:pt x="25348" y="11045"/>
                  </a:cubicBezTo>
                  <a:cubicBezTo>
                    <a:pt x="25095" y="10544"/>
                    <a:pt x="24796" y="10077"/>
                    <a:pt x="24463" y="9659"/>
                  </a:cubicBezTo>
                  <a:cubicBezTo>
                    <a:pt x="24019" y="9100"/>
                    <a:pt x="23472" y="8592"/>
                    <a:pt x="22836" y="8145"/>
                  </a:cubicBezTo>
                  <a:cubicBezTo>
                    <a:pt x="22297" y="7766"/>
                    <a:pt x="21660" y="7420"/>
                    <a:pt x="20888" y="7084"/>
                  </a:cubicBezTo>
                  <a:cubicBezTo>
                    <a:pt x="20271" y="6816"/>
                    <a:pt x="19606" y="6580"/>
                    <a:pt x="18734" y="6318"/>
                  </a:cubicBezTo>
                  <a:cubicBezTo>
                    <a:pt x="17990" y="6091"/>
                    <a:pt x="17181" y="5880"/>
                    <a:pt x="16646" y="5739"/>
                  </a:cubicBezTo>
                  <a:lnTo>
                    <a:pt x="16608" y="5731"/>
                  </a:lnTo>
                  <a:lnTo>
                    <a:pt x="16572" y="5722"/>
                  </a:lnTo>
                  <a:cubicBezTo>
                    <a:pt x="15983" y="5565"/>
                    <a:pt x="15315" y="5389"/>
                    <a:pt x="14689" y="5205"/>
                  </a:cubicBezTo>
                  <a:lnTo>
                    <a:pt x="14689" y="5205"/>
                  </a:lnTo>
                  <a:cubicBezTo>
                    <a:pt x="14868" y="5225"/>
                    <a:pt x="15042" y="5234"/>
                    <a:pt x="15215" y="5234"/>
                  </a:cubicBezTo>
                  <a:cubicBezTo>
                    <a:pt x="15335" y="5234"/>
                    <a:pt x="15453" y="5230"/>
                    <a:pt x="15573" y="5221"/>
                  </a:cubicBezTo>
                  <a:cubicBezTo>
                    <a:pt x="15933" y="5193"/>
                    <a:pt x="16272" y="5113"/>
                    <a:pt x="16581" y="4984"/>
                  </a:cubicBezTo>
                  <a:cubicBezTo>
                    <a:pt x="16769" y="4906"/>
                    <a:pt x="16954" y="4800"/>
                    <a:pt x="17131" y="4671"/>
                  </a:cubicBezTo>
                  <a:cubicBezTo>
                    <a:pt x="17285" y="4755"/>
                    <a:pt x="17435" y="4820"/>
                    <a:pt x="17591" y="4865"/>
                  </a:cubicBezTo>
                  <a:cubicBezTo>
                    <a:pt x="17665" y="4889"/>
                    <a:pt x="17749" y="4905"/>
                    <a:pt x="17835" y="4913"/>
                  </a:cubicBezTo>
                  <a:cubicBezTo>
                    <a:pt x="17890" y="4919"/>
                    <a:pt x="17949" y="4922"/>
                    <a:pt x="18012" y="4922"/>
                  </a:cubicBezTo>
                  <a:cubicBezTo>
                    <a:pt x="18046" y="4922"/>
                    <a:pt x="18082" y="4921"/>
                    <a:pt x="18119" y="4919"/>
                  </a:cubicBezTo>
                  <a:cubicBezTo>
                    <a:pt x="18227" y="4912"/>
                    <a:pt x="18348" y="4893"/>
                    <a:pt x="18431" y="4810"/>
                  </a:cubicBezTo>
                  <a:cubicBezTo>
                    <a:pt x="18439" y="4800"/>
                    <a:pt x="18447" y="4790"/>
                    <a:pt x="18454" y="4781"/>
                  </a:cubicBezTo>
                  <a:cubicBezTo>
                    <a:pt x="18498" y="4720"/>
                    <a:pt x="18520" y="4646"/>
                    <a:pt x="18541" y="4573"/>
                  </a:cubicBezTo>
                  <a:lnTo>
                    <a:pt x="18557" y="4520"/>
                  </a:lnTo>
                  <a:lnTo>
                    <a:pt x="18570" y="4487"/>
                  </a:lnTo>
                  <a:lnTo>
                    <a:pt x="18595" y="4416"/>
                  </a:lnTo>
                  <a:cubicBezTo>
                    <a:pt x="18606" y="4383"/>
                    <a:pt x="18613" y="4352"/>
                    <a:pt x="18620" y="4319"/>
                  </a:cubicBezTo>
                  <a:cubicBezTo>
                    <a:pt x="18636" y="4254"/>
                    <a:pt x="18641" y="4192"/>
                    <a:pt x="18630" y="4135"/>
                  </a:cubicBezTo>
                  <a:cubicBezTo>
                    <a:pt x="18616" y="4044"/>
                    <a:pt x="18566" y="3971"/>
                    <a:pt x="18487" y="3928"/>
                  </a:cubicBezTo>
                  <a:cubicBezTo>
                    <a:pt x="18409" y="3885"/>
                    <a:pt x="18317" y="3879"/>
                    <a:pt x="18214" y="3876"/>
                  </a:cubicBezTo>
                  <a:lnTo>
                    <a:pt x="18145" y="3876"/>
                  </a:lnTo>
                  <a:cubicBezTo>
                    <a:pt x="18062" y="3876"/>
                    <a:pt x="17980" y="3876"/>
                    <a:pt x="17895" y="3865"/>
                  </a:cubicBezTo>
                  <a:cubicBezTo>
                    <a:pt x="17845" y="3856"/>
                    <a:pt x="17796" y="3843"/>
                    <a:pt x="17749" y="3826"/>
                  </a:cubicBezTo>
                  <a:cubicBezTo>
                    <a:pt x="17720" y="3812"/>
                    <a:pt x="17694" y="3797"/>
                    <a:pt x="17670" y="3777"/>
                  </a:cubicBezTo>
                  <a:cubicBezTo>
                    <a:pt x="17657" y="3769"/>
                    <a:pt x="17645" y="3757"/>
                    <a:pt x="17637" y="3744"/>
                  </a:cubicBezTo>
                  <a:cubicBezTo>
                    <a:pt x="17615" y="3691"/>
                    <a:pt x="17608" y="3641"/>
                    <a:pt x="17601" y="3589"/>
                  </a:cubicBezTo>
                  <a:lnTo>
                    <a:pt x="17598" y="3543"/>
                  </a:lnTo>
                  <a:cubicBezTo>
                    <a:pt x="17588" y="3457"/>
                    <a:pt x="17579" y="3369"/>
                    <a:pt x="17549" y="3288"/>
                  </a:cubicBezTo>
                  <a:cubicBezTo>
                    <a:pt x="17530" y="3237"/>
                    <a:pt x="17504" y="3197"/>
                    <a:pt x="17470" y="3167"/>
                  </a:cubicBezTo>
                  <a:cubicBezTo>
                    <a:pt x="17451" y="3151"/>
                    <a:pt x="17434" y="3141"/>
                    <a:pt x="17415" y="3134"/>
                  </a:cubicBezTo>
                  <a:cubicBezTo>
                    <a:pt x="17390" y="3124"/>
                    <a:pt x="17364" y="3119"/>
                    <a:pt x="17335" y="3118"/>
                  </a:cubicBezTo>
                  <a:cubicBezTo>
                    <a:pt x="17333" y="3118"/>
                    <a:pt x="17331" y="3118"/>
                    <a:pt x="17328" y="3118"/>
                  </a:cubicBezTo>
                  <a:cubicBezTo>
                    <a:pt x="17310" y="3118"/>
                    <a:pt x="17288" y="3123"/>
                    <a:pt x="17270" y="3125"/>
                  </a:cubicBezTo>
                  <a:cubicBezTo>
                    <a:pt x="17229" y="3132"/>
                    <a:pt x="17196" y="3148"/>
                    <a:pt x="17163" y="3165"/>
                  </a:cubicBezTo>
                  <a:cubicBezTo>
                    <a:pt x="17128" y="3188"/>
                    <a:pt x="17117" y="3198"/>
                    <a:pt x="17105" y="3211"/>
                  </a:cubicBezTo>
                  <a:cubicBezTo>
                    <a:pt x="17099" y="3219"/>
                    <a:pt x="17096" y="3224"/>
                    <a:pt x="17092" y="3230"/>
                  </a:cubicBezTo>
                  <a:cubicBezTo>
                    <a:pt x="17074" y="3256"/>
                    <a:pt x="17063" y="3275"/>
                    <a:pt x="17056" y="3295"/>
                  </a:cubicBezTo>
                  <a:cubicBezTo>
                    <a:pt x="17020" y="3385"/>
                    <a:pt x="17018" y="3486"/>
                    <a:pt x="17013" y="3583"/>
                  </a:cubicBezTo>
                  <a:cubicBezTo>
                    <a:pt x="17012" y="3622"/>
                    <a:pt x="17010" y="3661"/>
                    <a:pt x="17009" y="3698"/>
                  </a:cubicBezTo>
                  <a:cubicBezTo>
                    <a:pt x="17003" y="3723"/>
                    <a:pt x="16997" y="3749"/>
                    <a:pt x="16990" y="3773"/>
                  </a:cubicBezTo>
                  <a:lnTo>
                    <a:pt x="16974" y="3797"/>
                  </a:lnTo>
                  <a:lnTo>
                    <a:pt x="16974" y="3795"/>
                  </a:lnTo>
                  <a:cubicBezTo>
                    <a:pt x="16961" y="3792"/>
                    <a:pt x="16949" y="3790"/>
                    <a:pt x="16939" y="3784"/>
                  </a:cubicBezTo>
                  <a:lnTo>
                    <a:pt x="16908" y="3769"/>
                  </a:lnTo>
                  <a:cubicBezTo>
                    <a:pt x="16868" y="3748"/>
                    <a:pt x="16824" y="3725"/>
                    <a:pt x="16777" y="3725"/>
                  </a:cubicBezTo>
                  <a:cubicBezTo>
                    <a:pt x="16774" y="3725"/>
                    <a:pt x="16772" y="3725"/>
                    <a:pt x="16769" y="3726"/>
                  </a:cubicBezTo>
                  <a:cubicBezTo>
                    <a:pt x="16743" y="3726"/>
                    <a:pt x="16717" y="3736"/>
                    <a:pt x="16690" y="3759"/>
                  </a:cubicBezTo>
                  <a:cubicBezTo>
                    <a:pt x="16686" y="3766"/>
                    <a:pt x="16680" y="3772"/>
                    <a:pt x="16676" y="3777"/>
                  </a:cubicBezTo>
                  <a:lnTo>
                    <a:pt x="16661" y="3799"/>
                  </a:lnTo>
                  <a:cubicBezTo>
                    <a:pt x="16647" y="3823"/>
                    <a:pt x="16643" y="3852"/>
                    <a:pt x="16637" y="3879"/>
                  </a:cubicBezTo>
                  <a:cubicBezTo>
                    <a:pt x="16625" y="3941"/>
                    <a:pt x="16624" y="3998"/>
                    <a:pt x="16631" y="4046"/>
                  </a:cubicBezTo>
                  <a:cubicBezTo>
                    <a:pt x="16640" y="4103"/>
                    <a:pt x="16660" y="4152"/>
                    <a:pt x="16693" y="4201"/>
                  </a:cubicBezTo>
                  <a:cubicBezTo>
                    <a:pt x="16723" y="4247"/>
                    <a:pt x="16765" y="4286"/>
                    <a:pt x="16803" y="4322"/>
                  </a:cubicBezTo>
                  <a:cubicBezTo>
                    <a:pt x="16834" y="4350"/>
                    <a:pt x="16867" y="4379"/>
                    <a:pt x="16894" y="4412"/>
                  </a:cubicBezTo>
                  <a:cubicBezTo>
                    <a:pt x="16903" y="4427"/>
                    <a:pt x="16910" y="4439"/>
                    <a:pt x="16917" y="4455"/>
                  </a:cubicBezTo>
                  <a:lnTo>
                    <a:pt x="16924" y="4504"/>
                  </a:lnTo>
                  <a:cubicBezTo>
                    <a:pt x="16903" y="4517"/>
                    <a:pt x="16881" y="4531"/>
                    <a:pt x="16855" y="4547"/>
                  </a:cubicBezTo>
                  <a:cubicBezTo>
                    <a:pt x="16680" y="4653"/>
                    <a:pt x="16488" y="4740"/>
                    <a:pt x="16288" y="4800"/>
                  </a:cubicBezTo>
                  <a:cubicBezTo>
                    <a:pt x="16032" y="4875"/>
                    <a:pt x="15748" y="4918"/>
                    <a:pt x="15423" y="4929"/>
                  </a:cubicBezTo>
                  <a:lnTo>
                    <a:pt x="15390" y="4934"/>
                  </a:lnTo>
                  <a:cubicBezTo>
                    <a:pt x="15372" y="4934"/>
                    <a:pt x="15354" y="4934"/>
                    <a:pt x="15336" y="4934"/>
                  </a:cubicBezTo>
                  <a:cubicBezTo>
                    <a:pt x="15018" y="4934"/>
                    <a:pt x="14693" y="4911"/>
                    <a:pt x="14378" y="4886"/>
                  </a:cubicBezTo>
                  <a:lnTo>
                    <a:pt x="14299" y="4882"/>
                  </a:lnTo>
                  <a:cubicBezTo>
                    <a:pt x="14024" y="4860"/>
                    <a:pt x="13764" y="4839"/>
                    <a:pt x="13504" y="4833"/>
                  </a:cubicBezTo>
                  <a:cubicBezTo>
                    <a:pt x="13435" y="4811"/>
                    <a:pt x="13365" y="4790"/>
                    <a:pt x="13296" y="4770"/>
                  </a:cubicBezTo>
                  <a:cubicBezTo>
                    <a:pt x="13023" y="4691"/>
                    <a:pt x="12716" y="4613"/>
                    <a:pt x="12352" y="4531"/>
                  </a:cubicBezTo>
                  <a:cubicBezTo>
                    <a:pt x="11611" y="4362"/>
                    <a:pt x="10857" y="4235"/>
                    <a:pt x="10356" y="4154"/>
                  </a:cubicBezTo>
                  <a:cubicBezTo>
                    <a:pt x="10010" y="4099"/>
                    <a:pt x="9664" y="4044"/>
                    <a:pt x="9319" y="3993"/>
                  </a:cubicBezTo>
                  <a:lnTo>
                    <a:pt x="9269" y="3986"/>
                  </a:lnTo>
                  <a:lnTo>
                    <a:pt x="9240" y="3981"/>
                  </a:lnTo>
                  <a:cubicBezTo>
                    <a:pt x="8568" y="3878"/>
                    <a:pt x="7933" y="3780"/>
                    <a:pt x="7307" y="3665"/>
                  </a:cubicBezTo>
                  <a:lnTo>
                    <a:pt x="7307" y="3665"/>
                  </a:lnTo>
                  <a:cubicBezTo>
                    <a:pt x="7334" y="3667"/>
                    <a:pt x="7362" y="3668"/>
                    <a:pt x="7390" y="3668"/>
                  </a:cubicBezTo>
                  <a:cubicBezTo>
                    <a:pt x="7504" y="3668"/>
                    <a:pt x="7616" y="3651"/>
                    <a:pt x="7717" y="3635"/>
                  </a:cubicBezTo>
                  <a:cubicBezTo>
                    <a:pt x="7888" y="3608"/>
                    <a:pt x="8061" y="3586"/>
                    <a:pt x="8233" y="3575"/>
                  </a:cubicBezTo>
                  <a:cubicBezTo>
                    <a:pt x="8354" y="3568"/>
                    <a:pt x="8478" y="3564"/>
                    <a:pt x="8606" y="3564"/>
                  </a:cubicBezTo>
                  <a:cubicBezTo>
                    <a:pt x="8714" y="3564"/>
                    <a:pt x="8824" y="3567"/>
                    <a:pt x="8940" y="3572"/>
                  </a:cubicBezTo>
                  <a:cubicBezTo>
                    <a:pt x="9203" y="3586"/>
                    <a:pt x="9448" y="3618"/>
                    <a:pt x="9678" y="3648"/>
                  </a:cubicBezTo>
                  <a:cubicBezTo>
                    <a:pt x="9849" y="3670"/>
                    <a:pt x="10018" y="3693"/>
                    <a:pt x="10189" y="3718"/>
                  </a:cubicBezTo>
                  <a:lnTo>
                    <a:pt x="10392" y="3747"/>
                  </a:lnTo>
                  <a:lnTo>
                    <a:pt x="10432" y="3751"/>
                  </a:lnTo>
                  <a:cubicBezTo>
                    <a:pt x="10675" y="3784"/>
                    <a:pt x="10948" y="3822"/>
                    <a:pt x="11206" y="3838"/>
                  </a:cubicBezTo>
                  <a:cubicBezTo>
                    <a:pt x="11210" y="3838"/>
                    <a:pt x="11213" y="3838"/>
                    <a:pt x="11217" y="3838"/>
                  </a:cubicBezTo>
                  <a:cubicBezTo>
                    <a:pt x="11253" y="3838"/>
                    <a:pt x="11290" y="3819"/>
                    <a:pt x="11311" y="3790"/>
                  </a:cubicBezTo>
                  <a:cubicBezTo>
                    <a:pt x="11317" y="3783"/>
                    <a:pt x="11324" y="3772"/>
                    <a:pt x="11325" y="3757"/>
                  </a:cubicBezTo>
                  <a:cubicBezTo>
                    <a:pt x="11343" y="3713"/>
                    <a:pt x="11328" y="3648"/>
                    <a:pt x="11281" y="3621"/>
                  </a:cubicBezTo>
                  <a:cubicBezTo>
                    <a:pt x="10778" y="3342"/>
                    <a:pt x="10234" y="3112"/>
                    <a:pt x="9621" y="2921"/>
                  </a:cubicBezTo>
                  <a:cubicBezTo>
                    <a:pt x="8994" y="2723"/>
                    <a:pt x="8355" y="2579"/>
                    <a:pt x="7723" y="2495"/>
                  </a:cubicBezTo>
                  <a:cubicBezTo>
                    <a:pt x="7419" y="2456"/>
                    <a:pt x="7146" y="2433"/>
                    <a:pt x="6884" y="2429"/>
                  </a:cubicBezTo>
                  <a:cubicBezTo>
                    <a:pt x="6880" y="2429"/>
                    <a:pt x="6875" y="2429"/>
                    <a:pt x="6871" y="2429"/>
                  </a:cubicBezTo>
                  <a:cubicBezTo>
                    <a:pt x="6646" y="2429"/>
                    <a:pt x="6406" y="2463"/>
                    <a:pt x="6112" y="2542"/>
                  </a:cubicBezTo>
                  <a:cubicBezTo>
                    <a:pt x="5972" y="2578"/>
                    <a:pt x="5832" y="2621"/>
                    <a:pt x="5692" y="2664"/>
                  </a:cubicBezTo>
                  <a:lnTo>
                    <a:pt x="5652" y="2677"/>
                  </a:lnTo>
                  <a:lnTo>
                    <a:pt x="5622" y="2687"/>
                  </a:lnTo>
                  <a:cubicBezTo>
                    <a:pt x="5284" y="2793"/>
                    <a:pt x="4954" y="2900"/>
                    <a:pt x="4615" y="2924"/>
                  </a:cubicBezTo>
                  <a:cubicBezTo>
                    <a:pt x="4571" y="2927"/>
                    <a:pt x="4530" y="2929"/>
                    <a:pt x="4491" y="2929"/>
                  </a:cubicBezTo>
                  <a:cubicBezTo>
                    <a:pt x="4478" y="2929"/>
                    <a:pt x="4465" y="2929"/>
                    <a:pt x="4453" y="2928"/>
                  </a:cubicBezTo>
                  <a:cubicBezTo>
                    <a:pt x="4069" y="2792"/>
                    <a:pt x="3692" y="2634"/>
                    <a:pt x="3331" y="2457"/>
                  </a:cubicBezTo>
                  <a:cubicBezTo>
                    <a:pt x="2699" y="2140"/>
                    <a:pt x="2129" y="1761"/>
                    <a:pt x="1635" y="1331"/>
                  </a:cubicBezTo>
                  <a:cubicBezTo>
                    <a:pt x="1228" y="968"/>
                    <a:pt x="862" y="554"/>
                    <a:pt x="545" y="106"/>
                  </a:cubicBezTo>
                  <a:cubicBezTo>
                    <a:pt x="507" y="60"/>
                    <a:pt x="464" y="31"/>
                    <a:pt x="412" y="16"/>
                  </a:cubicBezTo>
                  <a:cubicBezTo>
                    <a:pt x="382" y="5"/>
                    <a:pt x="350" y="0"/>
                    <a:pt x="318" y="0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5" name="Google Shape;6835;p16"/>
            <p:cNvSpPr/>
            <p:nvPr/>
          </p:nvSpPr>
          <p:spPr>
            <a:xfrm>
              <a:off x="4305375" y="5401975"/>
              <a:ext cx="439000" cy="523300"/>
            </a:xfrm>
            <a:custGeom>
              <a:avLst/>
              <a:gdLst/>
              <a:ahLst/>
              <a:cxnLst/>
              <a:rect l="l" t="t" r="r" b="b"/>
              <a:pathLst>
                <a:path w="17560" h="20932" extrusionOk="0">
                  <a:moveTo>
                    <a:pt x="1696" y="1"/>
                  </a:moveTo>
                  <a:cubicBezTo>
                    <a:pt x="1514" y="1"/>
                    <a:pt x="1318" y="26"/>
                    <a:pt x="1099" y="76"/>
                  </a:cubicBezTo>
                  <a:cubicBezTo>
                    <a:pt x="1042" y="89"/>
                    <a:pt x="984" y="104"/>
                    <a:pt x="928" y="122"/>
                  </a:cubicBezTo>
                  <a:cubicBezTo>
                    <a:pt x="898" y="127"/>
                    <a:pt x="867" y="133"/>
                    <a:pt x="836" y="140"/>
                  </a:cubicBezTo>
                  <a:cubicBezTo>
                    <a:pt x="786" y="149"/>
                    <a:pt x="737" y="163"/>
                    <a:pt x="691" y="182"/>
                  </a:cubicBezTo>
                  <a:cubicBezTo>
                    <a:pt x="643" y="198"/>
                    <a:pt x="597" y="218"/>
                    <a:pt x="551" y="239"/>
                  </a:cubicBezTo>
                  <a:cubicBezTo>
                    <a:pt x="520" y="254"/>
                    <a:pt x="490" y="270"/>
                    <a:pt x="462" y="285"/>
                  </a:cubicBezTo>
                  <a:cubicBezTo>
                    <a:pt x="388" y="330"/>
                    <a:pt x="317" y="386"/>
                    <a:pt x="232" y="462"/>
                  </a:cubicBezTo>
                  <a:lnTo>
                    <a:pt x="190" y="494"/>
                  </a:lnTo>
                  <a:lnTo>
                    <a:pt x="148" y="527"/>
                  </a:lnTo>
                  <a:cubicBezTo>
                    <a:pt x="88" y="577"/>
                    <a:pt x="62" y="606"/>
                    <a:pt x="45" y="634"/>
                  </a:cubicBezTo>
                  <a:cubicBezTo>
                    <a:pt x="9" y="692"/>
                    <a:pt x="1" y="752"/>
                    <a:pt x="12" y="835"/>
                  </a:cubicBezTo>
                  <a:cubicBezTo>
                    <a:pt x="54" y="1174"/>
                    <a:pt x="148" y="1503"/>
                    <a:pt x="245" y="1812"/>
                  </a:cubicBezTo>
                  <a:cubicBezTo>
                    <a:pt x="338" y="2128"/>
                    <a:pt x="453" y="2456"/>
                    <a:pt x="605" y="2851"/>
                  </a:cubicBezTo>
                  <a:cubicBezTo>
                    <a:pt x="826" y="3424"/>
                    <a:pt x="1102" y="4034"/>
                    <a:pt x="1473" y="4771"/>
                  </a:cubicBezTo>
                  <a:cubicBezTo>
                    <a:pt x="2080" y="5972"/>
                    <a:pt x="2781" y="7122"/>
                    <a:pt x="3570" y="8392"/>
                  </a:cubicBezTo>
                  <a:cubicBezTo>
                    <a:pt x="4974" y="10660"/>
                    <a:pt x="6540" y="13048"/>
                    <a:pt x="8462" y="15165"/>
                  </a:cubicBezTo>
                  <a:cubicBezTo>
                    <a:pt x="8705" y="15431"/>
                    <a:pt x="8966" y="15704"/>
                    <a:pt x="9265" y="16000"/>
                  </a:cubicBezTo>
                  <a:cubicBezTo>
                    <a:pt x="9505" y="16237"/>
                    <a:pt x="9772" y="16481"/>
                    <a:pt x="10106" y="16765"/>
                  </a:cubicBezTo>
                  <a:lnTo>
                    <a:pt x="10194" y="16843"/>
                  </a:lnTo>
                  <a:cubicBezTo>
                    <a:pt x="10445" y="17060"/>
                    <a:pt x="10697" y="17277"/>
                    <a:pt x="10939" y="17507"/>
                  </a:cubicBezTo>
                  <a:cubicBezTo>
                    <a:pt x="11212" y="17764"/>
                    <a:pt x="11459" y="18044"/>
                    <a:pt x="11676" y="18341"/>
                  </a:cubicBezTo>
                  <a:cubicBezTo>
                    <a:pt x="11861" y="18612"/>
                    <a:pt x="12018" y="18908"/>
                    <a:pt x="12170" y="19194"/>
                  </a:cubicBezTo>
                  <a:cubicBezTo>
                    <a:pt x="12271" y="19385"/>
                    <a:pt x="12371" y="19576"/>
                    <a:pt x="12483" y="19762"/>
                  </a:cubicBezTo>
                  <a:cubicBezTo>
                    <a:pt x="12591" y="19942"/>
                    <a:pt x="12716" y="20121"/>
                    <a:pt x="12857" y="20286"/>
                  </a:cubicBezTo>
                  <a:cubicBezTo>
                    <a:pt x="12832" y="20362"/>
                    <a:pt x="12845" y="20470"/>
                    <a:pt x="12924" y="20527"/>
                  </a:cubicBezTo>
                  <a:cubicBezTo>
                    <a:pt x="13003" y="20584"/>
                    <a:pt x="13094" y="20649"/>
                    <a:pt x="13196" y="20694"/>
                  </a:cubicBezTo>
                  <a:cubicBezTo>
                    <a:pt x="13256" y="20721"/>
                    <a:pt x="13322" y="20744"/>
                    <a:pt x="13390" y="20760"/>
                  </a:cubicBezTo>
                  <a:cubicBezTo>
                    <a:pt x="13467" y="20811"/>
                    <a:pt x="13549" y="20860"/>
                    <a:pt x="13632" y="20908"/>
                  </a:cubicBezTo>
                  <a:cubicBezTo>
                    <a:pt x="13662" y="20923"/>
                    <a:pt x="13694" y="20931"/>
                    <a:pt x="13726" y="20931"/>
                  </a:cubicBezTo>
                  <a:cubicBezTo>
                    <a:pt x="13757" y="20931"/>
                    <a:pt x="13788" y="20923"/>
                    <a:pt x="13813" y="20908"/>
                  </a:cubicBezTo>
                  <a:cubicBezTo>
                    <a:pt x="13836" y="20893"/>
                    <a:pt x="13857" y="20875"/>
                    <a:pt x="13871" y="20852"/>
                  </a:cubicBezTo>
                  <a:lnTo>
                    <a:pt x="13887" y="20810"/>
                  </a:lnTo>
                  <a:cubicBezTo>
                    <a:pt x="14010" y="20810"/>
                    <a:pt x="14145" y="20790"/>
                    <a:pt x="14287" y="20760"/>
                  </a:cubicBezTo>
                  <a:cubicBezTo>
                    <a:pt x="14667" y="20679"/>
                    <a:pt x="15049" y="20520"/>
                    <a:pt x="15435" y="20287"/>
                  </a:cubicBezTo>
                  <a:cubicBezTo>
                    <a:pt x="15524" y="20234"/>
                    <a:pt x="15615" y="20175"/>
                    <a:pt x="15702" y="20118"/>
                  </a:cubicBezTo>
                  <a:cubicBezTo>
                    <a:pt x="16149" y="19813"/>
                    <a:pt x="16506" y="19438"/>
                    <a:pt x="16736" y="19033"/>
                  </a:cubicBezTo>
                  <a:cubicBezTo>
                    <a:pt x="16847" y="18837"/>
                    <a:pt x="16923" y="18624"/>
                    <a:pt x="16955" y="18416"/>
                  </a:cubicBezTo>
                  <a:cubicBezTo>
                    <a:pt x="16975" y="18295"/>
                    <a:pt x="16976" y="18169"/>
                    <a:pt x="16959" y="18044"/>
                  </a:cubicBezTo>
                  <a:lnTo>
                    <a:pt x="16959" y="18044"/>
                  </a:lnTo>
                  <a:cubicBezTo>
                    <a:pt x="17062" y="18150"/>
                    <a:pt x="17160" y="18255"/>
                    <a:pt x="17249" y="18370"/>
                  </a:cubicBezTo>
                  <a:cubicBezTo>
                    <a:pt x="17277" y="18406"/>
                    <a:pt x="17321" y="18422"/>
                    <a:pt x="17365" y="18422"/>
                  </a:cubicBezTo>
                  <a:cubicBezTo>
                    <a:pt x="17398" y="18422"/>
                    <a:pt x="17431" y="18413"/>
                    <a:pt x="17457" y="18397"/>
                  </a:cubicBezTo>
                  <a:cubicBezTo>
                    <a:pt x="17559" y="18309"/>
                    <a:pt x="17541" y="18210"/>
                    <a:pt x="17490" y="18143"/>
                  </a:cubicBezTo>
                  <a:cubicBezTo>
                    <a:pt x="17263" y="17850"/>
                    <a:pt x="16965" y="17606"/>
                    <a:pt x="16604" y="17415"/>
                  </a:cubicBezTo>
                  <a:cubicBezTo>
                    <a:pt x="16232" y="17221"/>
                    <a:pt x="15831" y="17109"/>
                    <a:pt x="15487" y="17022"/>
                  </a:cubicBezTo>
                  <a:cubicBezTo>
                    <a:pt x="15237" y="16959"/>
                    <a:pt x="14984" y="16908"/>
                    <a:pt x="14731" y="16854"/>
                  </a:cubicBezTo>
                  <a:cubicBezTo>
                    <a:pt x="14171" y="16740"/>
                    <a:pt x="13592" y="16622"/>
                    <a:pt x="13058" y="16386"/>
                  </a:cubicBezTo>
                  <a:cubicBezTo>
                    <a:pt x="12898" y="16312"/>
                    <a:pt x="12769" y="16237"/>
                    <a:pt x="12643" y="16155"/>
                  </a:cubicBezTo>
                  <a:cubicBezTo>
                    <a:pt x="12466" y="16043"/>
                    <a:pt x="12300" y="15909"/>
                    <a:pt x="12152" y="15789"/>
                  </a:cubicBezTo>
                  <a:lnTo>
                    <a:pt x="12152" y="15789"/>
                  </a:lnTo>
                  <a:lnTo>
                    <a:pt x="12154" y="15792"/>
                  </a:lnTo>
                  <a:cubicBezTo>
                    <a:pt x="11064" y="14894"/>
                    <a:pt x="10184" y="13795"/>
                    <a:pt x="9199" y="12428"/>
                  </a:cubicBezTo>
                  <a:cubicBezTo>
                    <a:pt x="8969" y="12110"/>
                    <a:pt x="8745" y="11789"/>
                    <a:pt x="8519" y="11467"/>
                  </a:cubicBezTo>
                  <a:lnTo>
                    <a:pt x="8242" y="11073"/>
                  </a:lnTo>
                  <a:cubicBezTo>
                    <a:pt x="8015" y="10749"/>
                    <a:pt x="7781" y="10430"/>
                    <a:pt x="7548" y="10108"/>
                  </a:cubicBezTo>
                  <a:lnTo>
                    <a:pt x="7163" y="9578"/>
                  </a:lnTo>
                  <a:cubicBezTo>
                    <a:pt x="5318" y="7000"/>
                    <a:pt x="3965" y="4534"/>
                    <a:pt x="3035" y="2049"/>
                  </a:cubicBezTo>
                  <a:cubicBezTo>
                    <a:pt x="2837" y="1505"/>
                    <a:pt x="2652" y="947"/>
                    <a:pt x="2474" y="347"/>
                  </a:cubicBezTo>
                  <a:cubicBezTo>
                    <a:pt x="2445" y="248"/>
                    <a:pt x="2395" y="176"/>
                    <a:pt x="2317" y="127"/>
                  </a:cubicBezTo>
                  <a:cubicBezTo>
                    <a:pt x="2296" y="113"/>
                    <a:pt x="2274" y="104"/>
                    <a:pt x="2253" y="97"/>
                  </a:cubicBezTo>
                  <a:cubicBezTo>
                    <a:pt x="2241" y="90"/>
                    <a:pt x="2224" y="84"/>
                    <a:pt x="2208" y="79"/>
                  </a:cubicBezTo>
                  <a:cubicBezTo>
                    <a:pt x="2048" y="26"/>
                    <a:pt x="1879" y="1"/>
                    <a:pt x="1696" y="1"/>
                  </a:cubicBezTo>
                  <a:close/>
                </a:path>
              </a:pathLst>
            </a:custGeom>
            <a:solidFill>
              <a:srgbClr val="6C75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6" name="Google Shape;6836;p16"/>
            <p:cNvSpPr/>
            <p:nvPr/>
          </p:nvSpPr>
          <p:spPr>
            <a:xfrm>
              <a:off x="4305375" y="5402625"/>
              <a:ext cx="439900" cy="522975"/>
            </a:xfrm>
            <a:custGeom>
              <a:avLst/>
              <a:gdLst/>
              <a:ahLst/>
              <a:cxnLst/>
              <a:rect l="l" t="t" r="r" b="b"/>
              <a:pathLst>
                <a:path w="17596" h="20919" extrusionOk="0">
                  <a:moveTo>
                    <a:pt x="2708" y="3166"/>
                  </a:moveTo>
                  <a:lnTo>
                    <a:pt x="2708" y="3166"/>
                  </a:lnTo>
                  <a:cubicBezTo>
                    <a:pt x="2708" y="3168"/>
                    <a:pt x="2708" y="3170"/>
                    <a:pt x="2708" y="3172"/>
                  </a:cubicBezTo>
                  <a:lnTo>
                    <a:pt x="2708" y="3172"/>
                  </a:lnTo>
                  <a:cubicBezTo>
                    <a:pt x="2708" y="3170"/>
                    <a:pt x="2708" y="3168"/>
                    <a:pt x="2708" y="3166"/>
                  </a:cubicBezTo>
                  <a:close/>
                  <a:moveTo>
                    <a:pt x="15090" y="17163"/>
                  </a:moveTo>
                  <a:cubicBezTo>
                    <a:pt x="15085" y="17163"/>
                    <a:pt x="15079" y="17165"/>
                    <a:pt x="15073" y="17166"/>
                  </a:cubicBezTo>
                  <a:lnTo>
                    <a:pt x="15073" y="17166"/>
                  </a:lnTo>
                  <a:cubicBezTo>
                    <a:pt x="15076" y="17166"/>
                    <a:pt x="15080" y="17166"/>
                    <a:pt x="15083" y="17166"/>
                  </a:cubicBezTo>
                  <a:cubicBezTo>
                    <a:pt x="15085" y="17165"/>
                    <a:pt x="15089" y="17165"/>
                    <a:pt x="15090" y="17163"/>
                  </a:cubicBezTo>
                  <a:close/>
                  <a:moveTo>
                    <a:pt x="15073" y="17166"/>
                  </a:moveTo>
                  <a:cubicBezTo>
                    <a:pt x="15070" y="17167"/>
                    <a:pt x="15067" y="17168"/>
                    <a:pt x="15064" y="17169"/>
                  </a:cubicBezTo>
                  <a:cubicBezTo>
                    <a:pt x="15067" y="17168"/>
                    <a:pt x="15070" y="17167"/>
                    <a:pt x="15073" y="17166"/>
                  </a:cubicBezTo>
                  <a:close/>
                  <a:moveTo>
                    <a:pt x="14501" y="17512"/>
                  </a:moveTo>
                  <a:cubicBezTo>
                    <a:pt x="14497" y="17516"/>
                    <a:pt x="14494" y="17519"/>
                    <a:pt x="14490" y="17522"/>
                  </a:cubicBezTo>
                  <a:cubicBezTo>
                    <a:pt x="14494" y="17518"/>
                    <a:pt x="14497" y="17515"/>
                    <a:pt x="14501" y="17512"/>
                  </a:cubicBezTo>
                  <a:close/>
                  <a:moveTo>
                    <a:pt x="1329" y="1"/>
                  </a:moveTo>
                  <a:cubicBezTo>
                    <a:pt x="1257" y="12"/>
                    <a:pt x="1181" y="28"/>
                    <a:pt x="1102" y="45"/>
                  </a:cubicBezTo>
                  <a:cubicBezTo>
                    <a:pt x="1045" y="58"/>
                    <a:pt x="987" y="73"/>
                    <a:pt x="931" y="91"/>
                  </a:cubicBezTo>
                  <a:lnTo>
                    <a:pt x="842" y="110"/>
                  </a:lnTo>
                  <a:cubicBezTo>
                    <a:pt x="792" y="120"/>
                    <a:pt x="743" y="134"/>
                    <a:pt x="697" y="150"/>
                  </a:cubicBezTo>
                  <a:cubicBezTo>
                    <a:pt x="644" y="166"/>
                    <a:pt x="598" y="186"/>
                    <a:pt x="554" y="208"/>
                  </a:cubicBezTo>
                  <a:cubicBezTo>
                    <a:pt x="522" y="222"/>
                    <a:pt x="492" y="238"/>
                    <a:pt x="463" y="255"/>
                  </a:cubicBezTo>
                  <a:cubicBezTo>
                    <a:pt x="390" y="301"/>
                    <a:pt x="318" y="357"/>
                    <a:pt x="232" y="433"/>
                  </a:cubicBezTo>
                  <a:lnTo>
                    <a:pt x="194" y="463"/>
                  </a:lnTo>
                  <a:lnTo>
                    <a:pt x="154" y="496"/>
                  </a:lnTo>
                  <a:cubicBezTo>
                    <a:pt x="95" y="548"/>
                    <a:pt x="65" y="577"/>
                    <a:pt x="48" y="610"/>
                  </a:cubicBezTo>
                  <a:cubicBezTo>
                    <a:pt x="11" y="670"/>
                    <a:pt x="1" y="729"/>
                    <a:pt x="15" y="814"/>
                  </a:cubicBezTo>
                  <a:cubicBezTo>
                    <a:pt x="55" y="1166"/>
                    <a:pt x="156" y="1502"/>
                    <a:pt x="246" y="1790"/>
                  </a:cubicBezTo>
                  <a:cubicBezTo>
                    <a:pt x="334" y="2093"/>
                    <a:pt x="449" y="2424"/>
                    <a:pt x="605" y="2833"/>
                  </a:cubicBezTo>
                  <a:cubicBezTo>
                    <a:pt x="821" y="3389"/>
                    <a:pt x="1095" y="4001"/>
                    <a:pt x="1473" y="4754"/>
                  </a:cubicBezTo>
                  <a:cubicBezTo>
                    <a:pt x="2059" y="5918"/>
                    <a:pt x="2712" y="6990"/>
                    <a:pt x="3570" y="8374"/>
                  </a:cubicBezTo>
                  <a:cubicBezTo>
                    <a:pt x="4972" y="10635"/>
                    <a:pt x="6533" y="13019"/>
                    <a:pt x="8462" y="15148"/>
                  </a:cubicBezTo>
                  <a:cubicBezTo>
                    <a:pt x="8706" y="15415"/>
                    <a:pt x="8970" y="15687"/>
                    <a:pt x="9268" y="15982"/>
                  </a:cubicBezTo>
                  <a:cubicBezTo>
                    <a:pt x="9502" y="16217"/>
                    <a:pt x="9770" y="16459"/>
                    <a:pt x="10109" y="16748"/>
                  </a:cubicBezTo>
                  <a:lnTo>
                    <a:pt x="10195" y="16826"/>
                  </a:lnTo>
                  <a:cubicBezTo>
                    <a:pt x="10450" y="17042"/>
                    <a:pt x="10701" y="17259"/>
                    <a:pt x="10942" y="17489"/>
                  </a:cubicBezTo>
                  <a:cubicBezTo>
                    <a:pt x="11219" y="17749"/>
                    <a:pt x="11467" y="18032"/>
                    <a:pt x="11678" y="18324"/>
                  </a:cubicBezTo>
                  <a:cubicBezTo>
                    <a:pt x="11869" y="18602"/>
                    <a:pt x="12037" y="18920"/>
                    <a:pt x="12170" y="19177"/>
                  </a:cubicBezTo>
                  <a:cubicBezTo>
                    <a:pt x="12271" y="19368"/>
                    <a:pt x="12371" y="19560"/>
                    <a:pt x="12482" y="19744"/>
                  </a:cubicBezTo>
                  <a:cubicBezTo>
                    <a:pt x="12587" y="19924"/>
                    <a:pt x="12713" y="20100"/>
                    <a:pt x="12857" y="20268"/>
                  </a:cubicBezTo>
                  <a:cubicBezTo>
                    <a:pt x="12831" y="20343"/>
                    <a:pt x="12850" y="20454"/>
                    <a:pt x="12930" y="20510"/>
                  </a:cubicBezTo>
                  <a:cubicBezTo>
                    <a:pt x="13015" y="20570"/>
                    <a:pt x="13104" y="20635"/>
                    <a:pt x="13202" y="20678"/>
                  </a:cubicBezTo>
                  <a:cubicBezTo>
                    <a:pt x="13265" y="20708"/>
                    <a:pt x="13329" y="20729"/>
                    <a:pt x="13397" y="20747"/>
                  </a:cubicBezTo>
                  <a:cubicBezTo>
                    <a:pt x="13473" y="20794"/>
                    <a:pt x="13555" y="20844"/>
                    <a:pt x="13638" y="20892"/>
                  </a:cubicBezTo>
                  <a:cubicBezTo>
                    <a:pt x="13669" y="20909"/>
                    <a:pt x="13703" y="20918"/>
                    <a:pt x="13737" y="20918"/>
                  </a:cubicBezTo>
                  <a:cubicBezTo>
                    <a:pt x="13769" y="20918"/>
                    <a:pt x="13800" y="20910"/>
                    <a:pt x="13828" y="20893"/>
                  </a:cubicBezTo>
                  <a:cubicBezTo>
                    <a:pt x="13851" y="20879"/>
                    <a:pt x="13871" y="20857"/>
                    <a:pt x="13887" y="20833"/>
                  </a:cubicBezTo>
                  <a:lnTo>
                    <a:pt x="13905" y="20790"/>
                  </a:lnTo>
                  <a:cubicBezTo>
                    <a:pt x="13919" y="20790"/>
                    <a:pt x="13934" y="20791"/>
                    <a:pt x="13948" y="20791"/>
                  </a:cubicBezTo>
                  <a:cubicBezTo>
                    <a:pt x="14054" y="20791"/>
                    <a:pt x="14174" y="20773"/>
                    <a:pt x="14299" y="20742"/>
                  </a:cubicBezTo>
                  <a:cubicBezTo>
                    <a:pt x="14668" y="20663"/>
                    <a:pt x="15053" y="20504"/>
                    <a:pt x="15441" y="20271"/>
                  </a:cubicBezTo>
                  <a:cubicBezTo>
                    <a:pt x="15530" y="20217"/>
                    <a:pt x="15620" y="20159"/>
                    <a:pt x="15706" y="20100"/>
                  </a:cubicBezTo>
                  <a:cubicBezTo>
                    <a:pt x="16156" y="19790"/>
                    <a:pt x="16515" y="19412"/>
                    <a:pt x="16743" y="19010"/>
                  </a:cubicBezTo>
                  <a:cubicBezTo>
                    <a:pt x="16855" y="18815"/>
                    <a:pt x="16932" y="18601"/>
                    <a:pt x="16965" y="18391"/>
                  </a:cubicBezTo>
                  <a:cubicBezTo>
                    <a:pt x="16986" y="18262"/>
                    <a:pt x="16986" y="18138"/>
                    <a:pt x="16968" y="18016"/>
                  </a:cubicBezTo>
                  <a:lnTo>
                    <a:pt x="16968" y="18016"/>
                  </a:lnTo>
                  <a:lnTo>
                    <a:pt x="17018" y="18085"/>
                  </a:lnTo>
                  <a:cubicBezTo>
                    <a:pt x="17094" y="18171"/>
                    <a:pt x="17173" y="18256"/>
                    <a:pt x="17243" y="18349"/>
                  </a:cubicBezTo>
                  <a:cubicBezTo>
                    <a:pt x="17274" y="18388"/>
                    <a:pt x="17323" y="18405"/>
                    <a:pt x="17371" y="18405"/>
                  </a:cubicBezTo>
                  <a:cubicBezTo>
                    <a:pt x="17405" y="18405"/>
                    <a:pt x="17439" y="18396"/>
                    <a:pt x="17466" y="18380"/>
                  </a:cubicBezTo>
                  <a:cubicBezTo>
                    <a:pt x="17595" y="18263"/>
                    <a:pt x="17526" y="18144"/>
                    <a:pt x="17502" y="18111"/>
                  </a:cubicBezTo>
                  <a:cubicBezTo>
                    <a:pt x="17269" y="17812"/>
                    <a:pt x="16968" y="17568"/>
                    <a:pt x="16608" y="17381"/>
                  </a:cubicBezTo>
                  <a:cubicBezTo>
                    <a:pt x="16450" y="17300"/>
                    <a:pt x="16290" y="17231"/>
                    <a:pt x="16126" y="17173"/>
                  </a:cubicBezTo>
                  <a:cubicBezTo>
                    <a:pt x="15922" y="17139"/>
                    <a:pt x="15715" y="17117"/>
                    <a:pt x="15507" y="17113"/>
                  </a:cubicBezTo>
                  <a:lnTo>
                    <a:pt x="15507" y="17113"/>
                  </a:lnTo>
                  <a:cubicBezTo>
                    <a:pt x="15515" y="17114"/>
                    <a:pt x="15527" y="17114"/>
                    <a:pt x="15536" y="17114"/>
                  </a:cubicBezTo>
                  <a:cubicBezTo>
                    <a:pt x="15442" y="17116"/>
                    <a:pt x="15350" y="17116"/>
                    <a:pt x="15258" y="17130"/>
                  </a:cubicBezTo>
                  <a:cubicBezTo>
                    <a:pt x="15201" y="17137"/>
                    <a:pt x="15148" y="17150"/>
                    <a:pt x="15093" y="17160"/>
                  </a:cubicBezTo>
                  <a:lnTo>
                    <a:pt x="15092" y="17163"/>
                  </a:lnTo>
                  <a:cubicBezTo>
                    <a:pt x="15090" y="17165"/>
                    <a:pt x="15086" y="17165"/>
                    <a:pt x="15083" y="17166"/>
                  </a:cubicBezTo>
                  <a:cubicBezTo>
                    <a:pt x="15024" y="17182"/>
                    <a:pt x="14962" y="17202"/>
                    <a:pt x="14905" y="17228"/>
                  </a:cubicBezTo>
                  <a:cubicBezTo>
                    <a:pt x="14866" y="17245"/>
                    <a:pt x="14827" y="17264"/>
                    <a:pt x="14790" y="17287"/>
                  </a:cubicBezTo>
                  <a:cubicBezTo>
                    <a:pt x="14727" y="17325"/>
                    <a:pt x="14667" y="17367"/>
                    <a:pt x="14611" y="17412"/>
                  </a:cubicBezTo>
                  <a:cubicBezTo>
                    <a:pt x="14567" y="17447"/>
                    <a:pt x="14529" y="17483"/>
                    <a:pt x="14487" y="17524"/>
                  </a:cubicBezTo>
                  <a:cubicBezTo>
                    <a:pt x="14488" y="17524"/>
                    <a:pt x="14488" y="17522"/>
                    <a:pt x="14490" y="17522"/>
                  </a:cubicBezTo>
                  <a:lnTo>
                    <a:pt x="14490" y="17522"/>
                  </a:lnTo>
                  <a:cubicBezTo>
                    <a:pt x="14415" y="17595"/>
                    <a:pt x="14343" y="17673"/>
                    <a:pt x="14264" y="17740"/>
                  </a:cubicBezTo>
                  <a:cubicBezTo>
                    <a:pt x="14213" y="17784"/>
                    <a:pt x="14162" y="17828"/>
                    <a:pt x="14105" y="17861"/>
                  </a:cubicBezTo>
                  <a:cubicBezTo>
                    <a:pt x="14065" y="17884"/>
                    <a:pt x="14027" y="17907"/>
                    <a:pt x="13986" y="17924"/>
                  </a:cubicBezTo>
                  <a:cubicBezTo>
                    <a:pt x="13864" y="17975"/>
                    <a:pt x="13732" y="18006"/>
                    <a:pt x="13598" y="18011"/>
                  </a:cubicBezTo>
                  <a:cubicBezTo>
                    <a:pt x="13582" y="18011"/>
                    <a:pt x="13566" y="18011"/>
                    <a:pt x="13550" y="18011"/>
                  </a:cubicBezTo>
                  <a:cubicBezTo>
                    <a:pt x="13470" y="18011"/>
                    <a:pt x="13389" y="18010"/>
                    <a:pt x="13311" y="17998"/>
                  </a:cubicBezTo>
                  <a:cubicBezTo>
                    <a:pt x="12965" y="17946"/>
                    <a:pt x="12637" y="17804"/>
                    <a:pt x="12335" y="17631"/>
                  </a:cubicBezTo>
                  <a:cubicBezTo>
                    <a:pt x="11938" y="17404"/>
                    <a:pt x="11566" y="17136"/>
                    <a:pt x="11212" y="16844"/>
                  </a:cubicBezTo>
                  <a:cubicBezTo>
                    <a:pt x="10830" y="16531"/>
                    <a:pt x="10464" y="16198"/>
                    <a:pt x="10109" y="15853"/>
                  </a:cubicBezTo>
                  <a:cubicBezTo>
                    <a:pt x="9509" y="15264"/>
                    <a:pt x="8934" y="14647"/>
                    <a:pt x="8391" y="14005"/>
                  </a:cubicBezTo>
                  <a:cubicBezTo>
                    <a:pt x="7560" y="13024"/>
                    <a:pt x="6816" y="11972"/>
                    <a:pt x="6144" y="10875"/>
                  </a:cubicBezTo>
                  <a:cubicBezTo>
                    <a:pt x="5387" y="9637"/>
                    <a:pt x="4709" y="8346"/>
                    <a:pt x="4075" y="7039"/>
                  </a:cubicBezTo>
                  <a:cubicBezTo>
                    <a:pt x="3433" y="5710"/>
                    <a:pt x="2826" y="4363"/>
                    <a:pt x="2201" y="3026"/>
                  </a:cubicBezTo>
                  <a:cubicBezTo>
                    <a:pt x="2177" y="2972"/>
                    <a:pt x="2210" y="2902"/>
                    <a:pt x="2266" y="2881"/>
                  </a:cubicBezTo>
                  <a:cubicBezTo>
                    <a:pt x="2279" y="2875"/>
                    <a:pt x="2294" y="2873"/>
                    <a:pt x="2308" y="2873"/>
                  </a:cubicBezTo>
                  <a:cubicBezTo>
                    <a:pt x="2344" y="2873"/>
                    <a:pt x="2378" y="2888"/>
                    <a:pt x="2396" y="2918"/>
                  </a:cubicBezTo>
                  <a:cubicBezTo>
                    <a:pt x="2425" y="2962"/>
                    <a:pt x="2459" y="3008"/>
                    <a:pt x="2494" y="3049"/>
                  </a:cubicBezTo>
                  <a:cubicBezTo>
                    <a:pt x="2526" y="3090"/>
                    <a:pt x="2561" y="3128"/>
                    <a:pt x="2600" y="3168"/>
                  </a:cubicBezTo>
                  <a:cubicBezTo>
                    <a:pt x="2593" y="3159"/>
                    <a:pt x="2587" y="3153"/>
                    <a:pt x="2580" y="3145"/>
                  </a:cubicBezTo>
                  <a:lnTo>
                    <a:pt x="2580" y="3145"/>
                  </a:lnTo>
                  <a:cubicBezTo>
                    <a:pt x="2622" y="3185"/>
                    <a:pt x="2662" y="3225"/>
                    <a:pt x="2702" y="3267"/>
                  </a:cubicBezTo>
                  <a:cubicBezTo>
                    <a:pt x="2705" y="3236"/>
                    <a:pt x="2708" y="3203"/>
                    <a:pt x="2708" y="3172"/>
                  </a:cubicBezTo>
                  <a:lnTo>
                    <a:pt x="2708" y="3172"/>
                  </a:lnTo>
                  <a:cubicBezTo>
                    <a:pt x="2708" y="3179"/>
                    <a:pt x="2707" y="3187"/>
                    <a:pt x="2705" y="3192"/>
                  </a:cubicBezTo>
                  <a:cubicBezTo>
                    <a:pt x="2704" y="3051"/>
                    <a:pt x="2682" y="2915"/>
                    <a:pt x="2652" y="2776"/>
                  </a:cubicBezTo>
                  <a:cubicBezTo>
                    <a:pt x="2651" y="2773"/>
                    <a:pt x="2651" y="2769"/>
                    <a:pt x="2648" y="2766"/>
                  </a:cubicBezTo>
                  <a:cubicBezTo>
                    <a:pt x="2540" y="2374"/>
                    <a:pt x="2356" y="2012"/>
                    <a:pt x="2162" y="1658"/>
                  </a:cubicBezTo>
                  <a:cubicBezTo>
                    <a:pt x="2159" y="1655"/>
                    <a:pt x="2158" y="1653"/>
                    <a:pt x="2158" y="1651"/>
                  </a:cubicBezTo>
                  <a:lnTo>
                    <a:pt x="2158" y="1651"/>
                  </a:lnTo>
                  <a:cubicBezTo>
                    <a:pt x="2159" y="1653"/>
                    <a:pt x="2162" y="1655"/>
                    <a:pt x="2162" y="1655"/>
                  </a:cubicBezTo>
                  <a:cubicBezTo>
                    <a:pt x="1957" y="1288"/>
                    <a:pt x="1740" y="927"/>
                    <a:pt x="1555" y="548"/>
                  </a:cubicBezTo>
                  <a:cubicBezTo>
                    <a:pt x="1468" y="371"/>
                    <a:pt x="1389" y="189"/>
                    <a:pt x="1329" y="1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7" name="Google Shape;6837;p16"/>
            <p:cNvSpPr/>
            <p:nvPr/>
          </p:nvSpPr>
          <p:spPr>
            <a:xfrm>
              <a:off x="4682650" y="5831575"/>
              <a:ext cx="75" cy="100"/>
            </a:xfrm>
            <a:custGeom>
              <a:avLst/>
              <a:gdLst/>
              <a:ahLst/>
              <a:cxnLst/>
              <a:rect l="l" t="t" r="r" b="b"/>
              <a:pathLst>
                <a:path w="3" h="4" extrusionOk="0">
                  <a:moveTo>
                    <a:pt x="2" y="1"/>
                  </a:moveTo>
                  <a:cubicBezTo>
                    <a:pt x="2" y="1"/>
                    <a:pt x="1" y="1"/>
                    <a:pt x="1" y="4"/>
                  </a:cubicBezTo>
                  <a:lnTo>
                    <a:pt x="2" y="1"/>
                  </a:ln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8" name="Google Shape;6838;p16"/>
            <p:cNvSpPr/>
            <p:nvPr/>
          </p:nvSpPr>
          <p:spPr>
            <a:xfrm>
              <a:off x="4528900" y="6071275"/>
              <a:ext cx="191050" cy="455450"/>
            </a:xfrm>
            <a:custGeom>
              <a:avLst/>
              <a:gdLst/>
              <a:ahLst/>
              <a:cxnLst/>
              <a:rect l="l" t="t" r="r" b="b"/>
              <a:pathLst>
                <a:path w="7642" h="18218" extrusionOk="0">
                  <a:moveTo>
                    <a:pt x="4393" y="1"/>
                  </a:moveTo>
                  <a:cubicBezTo>
                    <a:pt x="4371" y="1"/>
                    <a:pt x="4352" y="6"/>
                    <a:pt x="4334" y="16"/>
                  </a:cubicBezTo>
                  <a:cubicBezTo>
                    <a:pt x="4305" y="35"/>
                    <a:pt x="4284" y="63"/>
                    <a:pt x="4276" y="99"/>
                  </a:cubicBezTo>
                  <a:cubicBezTo>
                    <a:pt x="4197" y="437"/>
                    <a:pt x="4163" y="787"/>
                    <a:pt x="4174" y="1142"/>
                  </a:cubicBezTo>
                  <a:cubicBezTo>
                    <a:pt x="4159" y="1137"/>
                    <a:pt x="4144" y="1135"/>
                    <a:pt x="4128" y="1135"/>
                  </a:cubicBezTo>
                  <a:cubicBezTo>
                    <a:pt x="4113" y="1135"/>
                    <a:pt x="4099" y="1136"/>
                    <a:pt x="4085" y="1139"/>
                  </a:cubicBezTo>
                  <a:cubicBezTo>
                    <a:pt x="3508" y="1268"/>
                    <a:pt x="3012" y="1448"/>
                    <a:pt x="2571" y="1688"/>
                  </a:cubicBezTo>
                  <a:cubicBezTo>
                    <a:pt x="2505" y="1724"/>
                    <a:pt x="2442" y="1760"/>
                    <a:pt x="2376" y="1800"/>
                  </a:cubicBezTo>
                  <a:cubicBezTo>
                    <a:pt x="2228" y="1889"/>
                    <a:pt x="2085" y="1986"/>
                    <a:pt x="1945" y="2088"/>
                  </a:cubicBezTo>
                  <a:cubicBezTo>
                    <a:pt x="1720" y="2258"/>
                    <a:pt x="1520" y="2453"/>
                    <a:pt x="1374" y="2606"/>
                  </a:cubicBezTo>
                  <a:cubicBezTo>
                    <a:pt x="1072" y="2916"/>
                    <a:pt x="809" y="3293"/>
                    <a:pt x="569" y="3759"/>
                  </a:cubicBezTo>
                  <a:cubicBezTo>
                    <a:pt x="370" y="4142"/>
                    <a:pt x="220" y="4578"/>
                    <a:pt x="114" y="5087"/>
                  </a:cubicBezTo>
                  <a:cubicBezTo>
                    <a:pt x="28" y="5514"/>
                    <a:pt x="0" y="5995"/>
                    <a:pt x="32" y="6519"/>
                  </a:cubicBezTo>
                  <a:cubicBezTo>
                    <a:pt x="61" y="6986"/>
                    <a:pt x="154" y="7464"/>
                    <a:pt x="315" y="7982"/>
                  </a:cubicBezTo>
                  <a:cubicBezTo>
                    <a:pt x="383" y="8194"/>
                    <a:pt x="469" y="8418"/>
                    <a:pt x="578" y="8665"/>
                  </a:cubicBezTo>
                  <a:cubicBezTo>
                    <a:pt x="693" y="8924"/>
                    <a:pt x="835" y="9171"/>
                    <a:pt x="971" y="9412"/>
                  </a:cubicBezTo>
                  <a:lnTo>
                    <a:pt x="994" y="9454"/>
                  </a:lnTo>
                  <a:cubicBezTo>
                    <a:pt x="1253" y="9911"/>
                    <a:pt x="1539" y="10387"/>
                    <a:pt x="1919" y="10998"/>
                  </a:cubicBezTo>
                  <a:lnTo>
                    <a:pt x="2116" y="11315"/>
                  </a:lnTo>
                  <a:cubicBezTo>
                    <a:pt x="2396" y="11766"/>
                    <a:pt x="2676" y="12216"/>
                    <a:pt x="2941" y="12675"/>
                  </a:cubicBezTo>
                  <a:cubicBezTo>
                    <a:pt x="3212" y="13157"/>
                    <a:pt x="3432" y="13597"/>
                    <a:pt x="3611" y="14017"/>
                  </a:cubicBezTo>
                  <a:cubicBezTo>
                    <a:pt x="3818" y="14495"/>
                    <a:pt x="3995" y="15009"/>
                    <a:pt x="4136" y="15547"/>
                  </a:cubicBezTo>
                  <a:cubicBezTo>
                    <a:pt x="4222" y="15896"/>
                    <a:pt x="4296" y="16265"/>
                    <a:pt x="4361" y="16687"/>
                  </a:cubicBezTo>
                  <a:cubicBezTo>
                    <a:pt x="4419" y="17056"/>
                    <a:pt x="4450" y="17435"/>
                    <a:pt x="4483" y="17802"/>
                  </a:cubicBezTo>
                  <a:lnTo>
                    <a:pt x="4505" y="18040"/>
                  </a:lnTo>
                  <a:cubicBezTo>
                    <a:pt x="4509" y="18105"/>
                    <a:pt x="4555" y="18165"/>
                    <a:pt x="4617" y="18196"/>
                  </a:cubicBezTo>
                  <a:cubicBezTo>
                    <a:pt x="4648" y="18211"/>
                    <a:pt x="4680" y="18218"/>
                    <a:pt x="4711" y="18218"/>
                  </a:cubicBezTo>
                  <a:cubicBezTo>
                    <a:pt x="4742" y="18218"/>
                    <a:pt x="4773" y="18210"/>
                    <a:pt x="4801" y="18195"/>
                  </a:cubicBezTo>
                  <a:lnTo>
                    <a:pt x="4828" y="18176"/>
                  </a:lnTo>
                  <a:cubicBezTo>
                    <a:pt x="4977" y="18040"/>
                    <a:pt x="5122" y="17902"/>
                    <a:pt x="5259" y="17753"/>
                  </a:cubicBezTo>
                  <a:cubicBezTo>
                    <a:pt x="5398" y="17599"/>
                    <a:pt x="5535" y="17425"/>
                    <a:pt x="5690" y="17205"/>
                  </a:cubicBezTo>
                  <a:cubicBezTo>
                    <a:pt x="5935" y="16854"/>
                    <a:pt x="6165" y="16444"/>
                    <a:pt x="6392" y="15954"/>
                  </a:cubicBezTo>
                  <a:cubicBezTo>
                    <a:pt x="6781" y="15107"/>
                    <a:pt x="7084" y="14116"/>
                    <a:pt x="7321" y="12925"/>
                  </a:cubicBezTo>
                  <a:cubicBezTo>
                    <a:pt x="7521" y="11913"/>
                    <a:pt x="7627" y="10879"/>
                    <a:pt x="7636" y="9853"/>
                  </a:cubicBezTo>
                  <a:cubicBezTo>
                    <a:pt x="7642" y="9401"/>
                    <a:pt x="7621" y="8960"/>
                    <a:pt x="7573" y="8537"/>
                  </a:cubicBezTo>
                  <a:cubicBezTo>
                    <a:pt x="7521" y="8076"/>
                    <a:pt x="7397" y="7610"/>
                    <a:pt x="7198" y="7110"/>
                  </a:cubicBezTo>
                  <a:cubicBezTo>
                    <a:pt x="6982" y="6564"/>
                    <a:pt x="6697" y="6054"/>
                    <a:pt x="6335" y="5457"/>
                  </a:cubicBezTo>
                  <a:cubicBezTo>
                    <a:pt x="6202" y="5240"/>
                    <a:pt x="6069" y="5024"/>
                    <a:pt x="5934" y="4809"/>
                  </a:cubicBezTo>
                  <a:cubicBezTo>
                    <a:pt x="5718" y="4464"/>
                    <a:pt x="5500" y="4119"/>
                    <a:pt x="5300" y="3765"/>
                  </a:cubicBezTo>
                  <a:cubicBezTo>
                    <a:pt x="4924" y="3104"/>
                    <a:pt x="4684" y="2554"/>
                    <a:pt x="4536" y="2004"/>
                  </a:cubicBezTo>
                  <a:cubicBezTo>
                    <a:pt x="4510" y="1902"/>
                    <a:pt x="4489" y="1797"/>
                    <a:pt x="4469" y="1692"/>
                  </a:cubicBezTo>
                  <a:cubicBezTo>
                    <a:pt x="4500" y="1630"/>
                    <a:pt x="4515" y="1553"/>
                    <a:pt x="4508" y="1477"/>
                  </a:cubicBezTo>
                  <a:cubicBezTo>
                    <a:pt x="4499" y="1400"/>
                    <a:pt x="4465" y="1326"/>
                    <a:pt x="4413" y="1264"/>
                  </a:cubicBezTo>
                  <a:cubicBezTo>
                    <a:pt x="4406" y="1151"/>
                    <a:pt x="4401" y="1036"/>
                    <a:pt x="4401" y="918"/>
                  </a:cubicBezTo>
                  <a:cubicBezTo>
                    <a:pt x="4411" y="652"/>
                    <a:pt x="4443" y="396"/>
                    <a:pt x="4506" y="135"/>
                  </a:cubicBezTo>
                  <a:cubicBezTo>
                    <a:pt x="4512" y="108"/>
                    <a:pt x="4506" y="80"/>
                    <a:pt x="4490" y="56"/>
                  </a:cubicBezTo>
                  <a:cubicBezTo>
                    <a:pt x="4470" y="27"/>
                    <a:pt x="4440" y="7"/>
                    <a:pt x="4407" y="2"/>
                  </a:cubicBezTo>
                  <a:cubicBezTo>
                    <a:pt x="4402" y="1"/>
                    <a:pt x="4398" y="1"/>
                    <a:pt x="4393" y="1"/>
                  </a:cubicBezTo>
                  <a:close/>
                </a:path>
              </a:pathLst>
            </a:custGeom>
            <a:solidFill>
              <a:srgbClr val="6C75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9" name="Google Shape;6839;p16"/>
            <p:cNvSpPr/>
            <p:nvPr/>
          </p:nvSpPr>
          <p:spPr>
            <a:xfrm>
              <a:off x="4528575" y="6102600"/>
              <a:ext cx="123625" cy="385400"/>
            </a:xfrm>
            <a:custGeom>
              <a:avLst/>
              <a:gdLst/>
              <a:ahLst/>
              <a:cxnLst/>
              <a:rect l="l" t="t" r="r" b="b"/>
              <a:pathLst>
                <a:path w="4945" h="15416" extrusionOk="0">
                  <a:moveTo>
                    <a:pt x="4037" y="2832"/>
                  </a:moveTo>
                  <a:lnTo>
                    <a:pt x="4037" y="2832"/>
                  </a:lnTo>
                  <a:cubicBezTo>
                    <a:pt x="4036" y="2838"/>
                    <a:pt x="4035" y="2844"/>
                    <a:pt x="4034" y="2851"/>
                  </a:cubicBezTo>
                  <a:lnTo>
                    <a:pt x="4034" y="2851"/>
                  </a:lnTo>
                  <a:cubicBezTo>
                    <a:pt x="4037" y="2844"/>
                    <a:pt x="4037" y="2839"/>
                    <a:pt x="4037" y="2832"/>
                  </a:cubicBezTo>
                  <a:close/>
                  <a:moveTo>
                    <a:pt x="3629" y="1"/>
                  </a:moveTo>
                  <a:cubicBezTo>
                    <a:pt x="3248" y="114"/>
                    <a:pt x="2902" y="255"/>
                    <a:pt x="2579" y="430"/>
                  </a:cubicBezTo>
                  <a:cubicBezTo>
                    <a:pt x="2514" y="466"/>
                    <a:pt x="2449" y="504"/>
                    <a:pt x="2385" y="542"/>
                  </a:cubicBezTo>
                  <a:cubicBezTo>
                    <a:pt x="2235" y="633"/>
                    <a:pt x="2092" y="729"/>
                    <a:pt x="1951" y="830"/>
                  </a:cubicBezTo>
                  <a:cubicBezTo>
                    <a:pt x="1769" y="969"/>
                    <a:pt x="1576" y="1144"/>
                    <a:pt x="1377" y="1351"/>
                  </a:cubicBezTo>
                  <a:cubicBezTo>
                    <a:pt x="1075" y="1661"/>
                    <a:pt x="814" y="2036"/>
                    <a:pt x="571" y="2503"/>
                  </a:cubicBezTo>
                  <a:cubicBezTo>
                    <a:pt x="371" y="2886"/>
                    <a:pt x="223" y="3320"/>
                    <a:pt x="115" y="3834"/>
                  </a:cubicBezTo>
                  <a:cubicBezTo>
                    <a:pt x="29" y="4265"/>
                    <a:pt x="1" y="4748"/>
                    <a:pt x="32" y="5268"/>
                  </a:cubicBezTo>
                  <a:cubicBezTo>
                    <a:pt x="61" y="5730"/>
                    <a:pt x="153" y="6207"/>
                    <a:pt x="317" y="6731"/>
                  </a:cubicBezTo>
                  <a:cubicBezTo>
                    <a:pt x="385" y="6955"/>
                    <a:pt x="470" y="7181"/>
                    <a:pt x="577" y="7419"/>
                  </a:cubicBezTo>
                  <a:cubicBezTo>
                    <a:pt x="691" y="7671"/>
                    <a:pt x="829" y="7916"/>
                    <a:pt x="964" y="8153"/>
                  </a:cubicBezTo>
                  <a:lnTo>
                    <a:pt x="993" y="8208"/>
                  </a:lnTo>
                  <a:cubicBezTo>
                    <a:pt x="1260" y="8678"/>
                    <a:pt x="1547" y="9153"/>
                    <a:pt x="1919" y="9752"/>
                  </a:cubicBezTo>
                  <a:lnTo>
                    <a:pt x="2119" y="10069"/>
                  </a:lnTo>
                  <a:lnTo>
                    <a:pt x="2185" y="10176"/>
                  </a:lnTo>
                  <a:cubicBezTo>
                    <a:pt x="2444" y="10589"/>
                    <a:pt x="2701" y="11006"/>
                    <a:pt x="2944" y="11432"/>
                  </a:cubicBezTo>
                  <a:cubicBezTo>
                    <a:pt x="3211" y="11901"/>
                    <a:pt x="3429" y="12340"/>
                    <a:pt x="3614" y="12772"/>
                  </a:cubicBezTo>
                  <a:cubicBezTo>
                    <a:pt x="3817" y="13238"/>
                    <a:pt x="3993" y="13752"/>
                    <a:pt x="4140" y="14299"/>
                  </a:cubicBezTo>
                  <a:cubicBezTo>
                    <a:pt x="4223" y="14647"/>
                    <a:pt x="4295" y="15013"/>
                    <a:pt x="4361" y="15415"/>
                  </a:cubicBezTo>
                  <a:cubicBezTo>
                    <a:pt x="4368" y="15394"/>
                    <a:pt x="4373" y="15378"/>
                    <a:pt x="4377" y="15361"/>
                  </a:cubicBezTo>
                  <a:cubicBezTo>
                    <a:pt x="4473" y="15042"/>
                    <a:pt x="4588" y="14736"/>
                    <a:pt x="4690" y="14421"/>
                  </a:cubicBezTo>
                  <a:cubicBezTo>
                    <a:pt x="4792" y="14105"/>
                    <a:pt x="4877" y="13788"/>
                    <a:pt x="4921" y="13458"/>
                  </a:cubicBezTo>
                  <a:cubicBezTo>
                    <a:pt x="4934" y="13325"/>
                    <a:pt x="4944" y="13193"/>
                    <a:pt x="4943" y="13063"/>
                  </a:cubicBezTo>
                  <a:cubicBezTo>
                    <a:pt x="4939" y="12920"/>
                    <a:pt x="4927" y="12780"/>
                    <a:pt x="4907" y="12639"/>
                  </a:cubicBezTo>
                  <a:cubicBezTo>
                    <a:pt x="4884" y="12498"/>
                    <a:pt x="4857" y="12362"/>
                    <a:pt x="4816" y="12227"/>
                  </a:cubicBezTo>
                  <a:cubicBezTo>
                    <a:pt x="4779" y="12097"/>
                    <a:pt x="4732" y="11971"/>
                    <a:pt x="4682" y="11846"/>
                  </a:cubicBezTo>
                  <a:lnTo>
                    <a:pt x="4682" y="11846"/>
                  </a:lnTo>
                  <a:cubicBezTo>
                    <a:pt x="4683" y="11848"/>
                    <a:pt x="4684" y="11851"/>
                    <a:pt x="4686" y="11853"/>
                  </a:cubicBezTo>
                  <a:cubicBezTo>
                    <a:pt x="4682" y="11845"/>
                    <a:pt x="4679" y="11837"/>
                    <a:pt x="4675" y="11830"/>
                  </a:cubicBezTo>
                  <a:lnTo>
                    <a:pt x="4675" y="11830"/>
                  </a:lnTo>
                  <a:cubicBezTo>
                    <a:pt x="4675" y="11827"/>
                    <a:pt x="4674" y="11825"/>
                    <a:pt x="4673" y="11823"/>
                  </a:cubicBezTo>
                  <a:lnTo>
                    <a:pt x="4673" y="11823"/>
                  </a:lnTo>
                  <a:cubicBezTo>
                    <a:pt x="4673" y="11824"/>
                    <a:pt x="4674" y="11826"/>
                    <a:pt x="4674" y="11827"/>
                  </a:cubicBezTo>
                  <a:lnTo>
                    <a:pt x="4674" y="11827"/>
                  </a:lnTo>
                  <a:cubicBezTo>
                    <a:pt x="4516" y="11469"/>
                    <a:pt x="4313" y="11133"/>
                    <a:pt x="4090" y="10811"/>
                  </a:cubicBezTo>
                  <a:cubicBezTo>
                    <a:pt x="3874" y="10499"/>
                    <a:pt x="3644" y="10197"/>
                    <a:pt x="3428" y="9888"/>
                  </a:cubicBezTo>
                  <a:cubicBezTo>
                    <a:pt x="3214" y="9584"/>
                    <a:pt x="3005" y="9272"/>
                    <a:pt x="2847" y="8938"/>
                  </a:cubicBezTo>
                  <a:cubicBezTo>
                    <a:pt x="2774" y="8782"/>
                    <a:pt x="2707" y="8624"/>
                    <a:pt x="2653" y="8459"/>
                  </a:cubicBezTo>
                  <a:cubicBezTo>
                    <a:pt x="2596" y="8280"/>
                    <a:pt x="2554" y="8100"/>
                    <a:pt x="2526" y="7914"/>
                  </a:cubicBezTo>
                  <a:cubicBezTo>
                    <a:pt x="2480" y="7595"/>
                    <a:pt x="2488" y="7274"/>
                    <a:pt x="2553" y="6961"/>
                  </a:cubicBezTo>
                  <a:cubicBezTo>
                    <a:pt x="2618" y="6644"/>
                    <a:pt x="2724" y="6341"/>
                    <a:pt x="2849" y="6043"/>
                  </a:cubicBezTo>
                  <a:cubicBezTo>
                    <a:pt x="3110" y="5433"/>
                    <a:pt x="3452" y="4861"/>
                    <a:pt x="3699" y="4244"/>
                  </a:cubicBezTo>
                  <a:cubicBezTo>
                    <a:pt x="3869" y="3794"/>
                    <a:pt x="3973" y="3325"/>
                    <a:pt x="4034" y="2851"/>
                  </a:cubicBezTo>
                  <a:lnTo>
                    <a:pt x="4034" y="2851"/>
                  </a:lnTo>
                  <a:cubicBezTo>
                    <a:pt x="4034" y="2851"/>
                    <a:pt x="4034" y="2852"/>
                    <a:pt x="4034" y="2852"/>
                  </a:cubicBezTo>
                  <a:cubicBezTo>
                    <a:pt x="4062" y="2593"/>
                    <a:pt x="4077" y="2333"/>
                    <a:pt x="4070" y="2075"/>
                  </a:cubicBezTo>
                  <a:cubicBezTo>
                    <a:pt x="4065" y="1847"/>
                    <a:pt x="4047" y="1623"/>
                    <a:pt x="4015" y="1397"/>
                  </a:cubicBezTo>
                  <a:lnTo>
                    <a:pt x="4015" y="1397"/>
                  </a:lnTo>
                  <a:lnTo>
                    <a:pt x="4016" y="1400"/>
                  </a:lnTo>
                  <a:cubicBezTo>
                    <a:pt x="3979" y="1143"/>
                    <a:pt x="3925" y="886"/>
                    <a:pt x="3851" y="639"/>
                  </a:cubicBezTo>
                  <a:cubicBezTo>
                    <a:pt x="3787" y="423"/>
                    <a:pt x="3713" y="209"/>
                    <a:pt x="3629" y="1"/>
                  </a:cubicBezTo>
                  <a:close/>
                </a:path>
              </a:pathLst>
            </a:custGeom>
            <a:solidFill>
              <a:srgbClr val="BCC4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0" name="Google Shape;6840;p16"/>
            <p:cNvSpPr/>
            <p:nvPr/>
          </p:nvSpPr>
          <p:spPr>
            <a:xfrm>
              <a:off x="4628475" y="6129675"/>
              <a:ext cx="55975" cy="372825"/>
            </a:xfrm>
            <a:custGeom>
              <a:avLst/>
              <a:gdLst/>
              <a:ahLst/>
              <a:cxnLst/>
              <a:rect l="l" t="t" r="r" b="b"/>
              <a:pathLst>
                <a:path w="2239" h="14913" extrusionOk="0">
                  <a:moveTo>
                    <a:pt x="1389" y="669"/>
                  </a:moveTo>
                  <a:lnTo>
                    <a:pt x="1389" y="669"/>
                  </a:lnTo>
                  <a:cubicBezTo>
                    <a:pt x="1384" y="677"/>
                    <a:pt x="1378" y="685"/>
                    <a:pt x="1371" y="693"/>
                  </a:cubicBezTo>
                  <a:cubicBezTo>
                    <a:pt x="1376" y="685"/>
                    <a:pt x="1384" y="676"/>
                    <a:pt x="1389" y="669"/>
                  </a:cubicBezTo>
                  <a:close/>
                  <a:moveTo>
                    <a:pt x="1789" y="9785"/>
                  </a:moveTo>
                  <a:cubicBezTo>
                    <a:pt x="1789" y="9792"/>
                    <a:pt x="1791" y="9799"/>
                    <a:pt x="1793" y="9805"/>
                  </a:cubicBezTo>
                  <a:cubicBezTo>
                    <a:pt x="1791" y="9799"/>
                    <a:pt x="1790" y="9792"/>
                    <a:pt x="1789" y="9785"/>
                  </a:cubicBezTo>
                  <a:close/>
                  <a:moveTo>
                    <a:pt x="1345" y="1"/>
                  </a:moveTo>
                  <a:cubicBezTo>
                    <a:pt x="1271" y="1"/>
                    <a:pt x="1198" y="30"/>
                    <a:pt x="1151" y="91"/>
                  </a:cubicBezTo>
                  <a:cubicBezTo>
                    <a:pt x="884" y="445"/>
                    <a:pt x="654" y="822"/>
                    <a:pt x="476" y="1232"/>
                  </a:cubicBezTo>
                  <a:cubicBezTo>
                    <a:pt x="308" y="1622"/>
                    <a:pt x="193" y="2042"/>
                    <a:pt x="127" y="2466"/>
                  </a:cubicBezTo>
                  <a:cubicBezTo>
                    <a:pt x="0" y="3289"/>
                    <a:pt x="76" y="4129"/>
                    <a:pt x="245" y="4943"/>
                  </a:cubicBezTo>
                  <a:cubicBezTo>
                    <a:pt x="415" y="5772"/>
                    <a:pt x="681" y="6581"/>
                    <a:pt x="971" y="7375"/>
                  </a:cubicBezTo>
                  <a:cubicBezTo>
                    <a:pt x="1112" y="7760"/>
                    <a:pt x="1254" y="8142"/>
                    <a:pt x="1394" y="8528"/>
                  </a:cubicBezTo>
                  <a:cubicBezTo>
                    <a:pt x="1544" y="8940"/>
                    <a:pt x="1698" y="9356"/>
                    <a:pt x="1789" y="9785"/>
                  </a:cubicBezTo>
                  <a:lnTo>
                    <a:pt x="1789" y="9785"/>
                  </a:lnTo>
                  <a:cubicBezTo>
                    <a:pt x="1789" y="9784"/>
                    <a:pt x="1789" y="9782"/>
                    <a:pt x="1789" y="9781"/>
                  </a:cubicBezTo>
                  <a:lnTo>
                    <a:pt x="1789" y="9781"/>
                  </a:lnTo>
                  <a:cubicBezTo>
                    <a:pt x="1793" y="9798"/>
                    <a:pt x="1794" y="9814"/>
                    <a:pt x="1797" y="9828"/>
                  </a:cubicBezTo>
                  <a:cubicBezTo>
                    <a:pt x="1873" y="10260"/>
                    <a:pt x="1889" y="10697"/>
                    <a:pt x="1862" y="11135"/>
                  </a:cubicBezTo>
                  <a:cubicBezTo>
                    <a:pt x="1812" y="11738"/>
                    <a:pt x="1687" y="12330"/>
                    <a:pt x="1530" y="12918"/>
                  </a:cubicBezTo>
                  <a:cubicBezTo>
                    <a:pt x="1365" y="13541"/>
                    <a:pt x="1162" y="14153"/>
                    <a:pt x="994" y="14776"/>
                  </a:cubicBezTo>
                  <a:cubicBezTo>
                    <a:pt x="977" y="14835"/>
                    <a:pt x="1024" y="14897"/>
                    <a:pt x="1080" y="14911"/>
                  </a:cubicBezTo>
                  <a:cubicBezTo>
                    <a:pt x="1087" y="14912"/>
                    <a:pt x="1094" y="14913"/>
                    <a:pt x="1101" y="14913"/>
                  </a:cubicBezTo>
                  <a:cubicBezTo>
                    <a:pt x="1122" y="14913"/>
                    <a:pt x="1140" y="14908"/>
                    <a:pt x="1157" y="14897"/>
                  </a:cubicBezTo>
                  <a:cubicBezTo>
                    <a:pt x="1188" y="14877"/>
                    <a:pt x="1207" y="14849"/>
                    <a:pt x="1217" y="14819"/>
                  </a:cubicBezTo>
                  <a:cubicBezTo>
                    <a:pt x="1462" y="13921"/>
                    <a:pt x="1784" y="13045"/>
                    <a:pt x="2007" y="12140"/>
                  </a:cubicBezTo>
                  <a:cubicBezTo>
                    <a:pt x="2115" y="11704"/>
                    <a:pt x="2181" y="11261"/>
                    <a:pt x="2208" y="10813"/>
                  </a:cubicBezTo>
                  <a:cubicBezTo>
                    <a:pt x="2238" y="10325"/>
                    <a:pt x="2188" y="9841"/>
                    <a:pt x="2086" y="9363"/>
                  </a:cubicBezTo>
                  <a:cubicBezTo>
                    <a:pt x="2046" y="9173"/>
                    <a:pt x="1992" y="8985"/>
                    <a:pt x="1938" y="8795"/>
                  </a:cubicBezTo>
                  <a:cubicBezTo>
                    <a:pt x="1885" y="8604"/>
                    <a:pt x="1824" y="8412"/>
                    <a:pt x="1766" y="8221"/>
                  </a:cubicBezTo>
                  <a:cubicBezTo>
                    <a:pt x="1651" y="7846"/>
                    <a:pt x="1527" y="7477"/>
                    <a:pt x="1406" y="7103"/>
                  </a:cubicBezTo>
                  <a:cubicBezTo>
                    <a:pt x="1158" y="6331"/>
                    <a:pt x="911" y="5561"/>
                    <a:pt x="749" y="4765"/>
                  </a:cubicBezTo>
                  <a:lnTo>
                    <a:pt x="749" y="4765"/>
                  </a:lnTo>
                  <a:lnTo>
                    <a:pt x="766" y="4835"/>
                  </a:lnTo>
                  <a:cubicBezTo>
                    <a:pt x="644" y="4230"/>
                    <a:pt x="578" y="3617"/>
                    <a:pt x="609" y="3000"/>
                  </a:cubicBezTo>
                  <a:lnTo>
                    <a:pt x="609" y="3000"/>
                  </a:lnTo>
                  <a:cubicBezTo>
                    <a:pt x="611" y="2984"/>
                    <a:pt x="612" y="2966"/>
                    <a:pt x="612" y="2950"/>
                  </a:cubicBezTo>
                  <a:lnTo>
                    <a:pt x="612" y="2950"/>
                  </a:lnTo>
                  <a:cubicBezTo>
                    <a:pt x="612" y="2950"/>
                    <a:pt x="612" y="2950"/>
                    <a:pt x="612" y="2950"/>
                  </a:cubicBezTo>
                  <a:lnTo>
                    <a:pt x="612" y="2950"/>
                  </a:lnTo>
                  <a:cubicBezTo>
                    <a:pt x="612" y="2950"/>
                    <a:pt x="612" y="2950"/>
                    <a:pt x="612" y="2950"/>
                  </a:cubicBezTo>
                  <a:lnTo>
                    <a:pt x="612" y="2950"/>
                  </a:lnTo>
                  <a:cubicBezTo>
                    <a:pt x="612" y="2949"/>
                    <a:pt x="612" y="2948"/>
                    <a:pt x="612" y="2947"/>
                  </a:cubicBezTo>
                  <a:cubicBezTo>
                    <a:pt x="612" y="2943"/>
                    <a:pt x="612" y="2939"/>
                    <a:pt x="613" y="2934"/>
                  </a:cubicBezTo>
                  <a:lnTo>
                    <a:pt x="613" y="2934"/>
                  </a:lnTo>
                  <a:cubicBezTo>
                    <a:pt x="613" y="2939"/>
                    <a:pt x="613" y="2943"/>
                    <a:pt x="612" y="2947"/>
                  </a:cubicBezTo>
                  <a:cubicBezTo>
                    <a:pt x="615" y="2941"/>
                    <a:pt x="615" y="2935"/>
                    <a:pt x="615" y="2930"/>
                  </a:cubicBezTo>
                  <a:lnTo>
                    <a:pt x="615" y="2930"/>
                  </a:lnTo>
                  <a:cubicBezTo>
                    <a:pt x="614" y="2931"/>
                    <a:pt x="614" y="2933"/>
                    <a:pt x="613" y="2934"/>
                  </a:cubicBezTo>
                  <a:lnTo>
                    <a:pt x="613" y="2934"/>
                  </a:lnTo>
                  <a:cubicBezTo>
                    <a:pt x="648" y="2527"/>
                    <a:pt x="726" y="2128"/>
                    <a:pt x="854" y="1740"/>
                  </a:cubicBezTo>
                  <a:cubicBezTo>
                    <a:pt x="991" y="1350"/>
                    <a:pt x="1178" y="986"/>
                    <a:pt x="1406" y="643"/>
                  </a:cubicBezTo>
                  <a:cubicBezTo>
                    <a:pt x="1452" y="574"/>
                    <a:pt x="1501" y="506"/>
                    <a:pt x="1552" y="442"/>
                  </a:cubicBezTo>
                  <a:cubicBezTo>
                    <a:pt x="1595" y="384"/>
                    <a:pt x="1622" y="323"/>
                    <a:pt x="1618" y="249"/>
                  </a:cubicBezTo>
                  <a:cubicBezTo>
                    <a:pt x="1613" y="179"/>
                    <a:pt x="1579" y="113"/>
                    <a:pt x="1527" y="67"/>
                  </a:cubicBezTo>
                  <a:cubicBezTo>
                    <a:pt x="1478" y="24"/>
                    <a:pt x="1411" y="1"/>
                    <a:pt x="1345" y="1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1" name="Google Shape;6841;p16"/>
            <p:cNvSpPr/>
            <p:nvPr/>
          </p:nvSpPr>
          <p:spPr>
            <a:xfrm>
              <a:off x="4191250" y="5945250"/>
              <a:ext cx="488475" cy="313850"/>
            </a:xfrm>
            <a:custGeom>
              <a:avLst/>
              <a:gdLst/>
              <a:ahLst/>
              <a:cxnLst/>
              <a:rect l="l" t="t" r="r" b="b"/>
              <a:pathLst>
                <a:path w="19539" h="12554" extrusionOk="0">
                  <a:moveTo>
                    <a:pt x="18573" y="0"/>
                  </a:moveTo>
                  <a:cubicBezTo>
                    <a:pt x="18541" y="0"/>
                    <a:pt x="18509" y="7"/>
                    <a:pt x="18479" y="21"/>
                  </a:cubicBezTo>
                  <a:lnTo>
                    <a:pt x="18478" y="24"/>
                  </a:lnTo>
                  <a:cubicBezTo>
                    <a:pt x="18373" y="86"/>
                    <a:pt x="18328" y="191"/>
                    <a:pt x="18351" y="284"/>
                  </a:cubicBezTo>
                  <a:cubicBezTo>
                    <a:pt x="18331" y="256"/>
                    <a:pt x="18298" y="243"/>
                    <a:pt x="18264" y="243"/>
                  </a:cubicBezTo>
                  <a:cubicBezTo>
                    <a:pt x="18244" y="243"/>
                    <a:pt x="18225" y="247"/>
                    <a:pt x="18206" y="255"/>
                  </a:cubicBezTo>
                  <a:cubicBezTo>
                    <a:pt x="18048" y="326"/>
                    <a:pt x="17894" y="406"/>
                    <a:pt x="17745" y="494"/>
                  </a:cubicBezTo>
                  <a:cubicBezTo>
                    <a:pt x="17528" y="623"/>
                    <a:pt x="17321" y="775"/>
                    <a:pt x="17127" y="946"/>
                  </a:cubicBezTo>
                  <a:cubicBezTo>
                    <a:pt x="16850" y="1187"/>
                    <a:pt x="16590" y="1478"/>
                    <a:pt x="16283" y="1888"/>
                  </a:cubicBezTo>
                  <a:cubicBezTo>
                    <a:pt x="16111" y="2121"/>
                    <a:pt x="15948" y="2362"/>
                    <a:pt x="15786" y="2604"/>
                  </a:cubicBezTo>
                  <a:cubicBezTo>
                    <a:pt x="15503" y="3026"/>
                    <a:pt x="15209" y="3461"/>
                    <a:pt x="14857" y="3845"/>
                  </a:cubicBezTo>
                  <a:cubicBezTo>
                    <a:pt x="14664" y="4049"/>
                    <a:pt x="14442" y="4240"/>
                    <a:pt x="14200" y="4395"/>
                  </a:cubicBezTo>
                  <a:cubicBezTo>
                    <a:pt x="14197" y="4398"/>
                    <a:pt x="14196" y="4399"/>
                    <a:pt x="14192" y="4400"/>
                  </a:cubicBezTo>
                  <a:cubicBezTo>
                    <a:pt x="13985" y="4524"/>
                    <a:pt x="13782" y="4617"/>
                    <a:pt x="13571" y="4688"/>
                  </a:cubicBezTo>
                  <a:cubicBezTo>
                    <a:pt x="13305" y="4765"/>
                    <a:pt x="13027" y="4811"/>
                    <a:pt x="12742" y="4826"/>
                  </a:cubicBezTo>
                  <a:cubicBezTo>
                    <a:pt x="12696" y="4827"/>
                    <a:pt x="12649" y="4828"/>
                    <a:pt x="12602" y="4828"/>
                  </a:cubicBezTo>
                  <a:cubicBezTo>
                    <a:pt x="12119" y="4828"/>
                    <a:pt x="11644" y="4750"/>
                    <a:pt x="11201" y="4663"/>
                  </a:cubicBezTo>
                  <a:cubicBezTo>
                    <a:pt x="11079" y="4639"/>
                    <a:pt x="10957" y="4613"/>
                    <a:pt x="10836" y="4587"/>
                  </a:cubicBezTo>
                  <a:cubicBezTo>
                    <a:pt x="10543" y="4524"/>
                    <a:pt x="10242" y="4459"/>
                    <a:pt x="9939" y="4423"/>
                  </a:cubicBezTo>
                  <a:cubicBezTo>
                    <a:pt x="9818" y="4409"/>
                    <a:pt x="9699" y="4402"/>
                    <a:pt x="9583" y="4402"/>
                  </a:cubicBezTo>
                  <a:cubicBezTo>
                    <a:pt x="9318" y="4402"/>
                    <a:pt x="9066" y="4439"/>
                    <a:pt x="8831" y="4515"/>
                  </a:cubicBezTo>
                  <a:cubicBezTo>
                    <a:pt x="8627" y="4580"/>
                    <a:pt x="8429" y="4672"/>
                    <a:pt x="8222" y="4797"/>
                  </a:cubicBezTo>
                  <a:cubicBezTo>
                    <a:pt x="8013" y="4923"/>
                    <a:pt x="7794" y="5083"/>
                    <a:pt x="7540" y="5298"/>
                  </a:cubicBezTo>
                  <a:cubicBezTo>
                    <a:pt x="7053" y="5713"/>
                    <a:pt x="6615" y="6167"/>
                    <a:pt x="6174" y="6634"/>
                  </a:cubicBezTo>
                  <a:lnTo>
                    <a:pt x="6068" y="6747"/>
                  </a:lnTo>
                  <a:cubicBezTo>
                    <a:pt x="5673" y="7165"/>
                    <a:pt x="5264" y="7601"/>
                    <a:pt x="4838" y="8004"/>
                  </a:cubicBezTo>
                  <a:cubicBezTo>
                    <a:pt x="4616" y="8215"/>
                    <a:pt x="4380" y="8412"/>
                    <a:pt x="4139" y="8609"/>
                  </a:cubicBezTo>
                  <a:cubicBezTo>
                    <a:pt x="3949" y="8765"/>
                    <a:pt x="3763" y="8925"/>
                    <a:pt x="3576" y="9084"/>
                  </a:cubicBezTo>
                  <a:lnTo>
                    <a:pt x="3352" y="9277"/>
                  </a:lnTo>
                  <a:cubicBezTo>
                    <a:pt x="2774" y="9768"/>
                    <a:pt x="2279" y="10169"/>
                    <a:pt x="1739" y="10519"/>
                  </a:cubicBezTo>
                  <a:lnTo>
                    <a:pt x="1624" y="10587"/>
                  </a:lnTo>
                  <a:cubicBezTo>
                    <a:pt x="1228" y="10826"/>
                    <a:pt x="837" y="11007"/>
                    <a:pt x="436" y="11145"/>
                  </a:cubicBezTo>
                  <a:cubicBezTo>
                    <a:pt x="353" y="11171"/>
                    <a:pt x="272" y="11196"/>
                    <a:pt x="186" y="11217"/>
                  </a:cubicBezTo>
                  <a:cubicBezTo>
                    <a:pt x="159" y="11224"/>
                    <a:pt x="136" y="11233"/>
                    <a:pt x="114" y="11246"/>
                  </a:cubicBezTo>
                  <a:cubicBezTo>
                    <a:pt x="73" y="11272"/>
                    <a:pt x="44" y="11306"/>
                    <a:pt x="28" y="11351"/>
                  </a:cubicBezTo>
                  <a:cubicBezTo>
                    <a:pt x="1" y="11430"/>
                    <a:pt x="24" y="11545"/>
                    <a:pt x="103" y="11589"/>
                  </a:cubicBezTo>
                  <a:cubicBezTo>
                    <a:pt x="211" y="11648"/>
                    <a:pt x="320" y="11705"/>
                    <a:pt x="430" y="11761"/>
                  </a:cubicBezTo>
                  <a:cubicBezTo>
                    <a:pt x="535" y="11813"/>
                    <a:pt x="649" y="11852"/>
                    <a:pt x="762" y="11889"/>
                  </a:cubicBezTo>
                  <a:cubicBezTo>
                    <a:pt x="1016" y="11971"/>
                    <a:pt x="1271" y="12027"/>
                    <a:pt x="1608" y="12077"/>
                  </a:cubicBezTo>
                  <a:cubicBezTo>
                    <a:pt x="2051" y="12141"/>
                    <a:pt x="2502" y="12157"/>
                    <a:pt x="2916" y="12157"/>
                  </a:cubicBezTo>
                  <a:cubicBezTo>
                    <a:pt x="3043" y="12157"/>
                    <a:pt x="3165" y="12156"/>
                    <a:pt x="3283" y="12154"/>
                  </a:cubicBezTo>
                  <a:cubicBezTo>
                    <a:pt x="3541" y="12149"/>
                    <a:pt x="3800" y="12141"/>
                    <a:pt x="4057" y="12133"/>
                  </a:cubicBezTo>
                  <a:cubicBezTo>
                    <a:pt x="4183" y="12130"/>
                    <a:pt x="4309" y="12128"/>
                    <a:pt x="4435" y="12128"/>
                  </a:cubicBezTo>
                  <a:cubicBezTo>
                    <a:pt x="4628" y="12128"/>
                    <a:pt x="4821" y="12132"/>
                    <a:pt x="5014" y="12139"/>
                  </a:cubicBezTo>
                  <a:cubicBezTo>
                    <a:pt x="5657" y="12162"/>
                    <a:pt x="6306" y="12237"/>
                    <a:pt x="6934" y="12312"/>
                  </a:cubicBezTo>
                  <a:lnTo>
                    <a:pt x="7047" y="12323"/>
                  </a:lnTo>
                  <a:cubicBezTo>
                    <a:pt x="7664" y="12393"/>
                    <a:pt x="8301" y="12467"/>
                    <a:pt x="8932" y="12514"/>
                  </a:cubicBezTo>
                  <a:cubicBezTo>
                    <a:pt x="9294" y="12540"/>
                    <a:pt x="9617" y="12553"/>
                    <a:pt x="9915" y="12553"/>
                  </a:cubicBezTo>
                  <a:cubicBezTo>
                    <a:pt x="10277" y="12553"/>
                    <a:pt x="10602" y="12534"/>
                    <a:pt x="10915" y="12495"/>
                  </a:cubicBezTo>
                  <a:cubicBezTo>
                    <a:pt x="11532" y="12421"/>
                    <a:pt x="12165" y="12248"/>
                    <a:pt x="12800" y="11981"/>
                  </a:cubicBezTo>
                  <a:cubicBezTo>
                    <a:pt x="13159" y="11833"/>
                    <a:pt x="13532" y="11641"/>
                    <a:pt x="13910" y="11415"/>
                  </a:cubicBezTo>
                  <a:cubicBezTo>
                    <a:pt x="14117" y="11292"/>
                    <a:pt x="14315" y="11161"/>
                    <a:pt x="14513" y="11026"/>
                  </a:cubicBezTo>
                  <a:cubicBezTo>
                    <a:pt x="14897" y="10763"/>
                    <a:pt x="15262" y="10473"/>
                    <a:pt x="15593" y="10160"/>
                  </a:cubicBezTo>
                  <a:cubicBezTo>
                    <a:pt x="15865" y="9901"/>
                    <a:pt x="16145" y="9604"/>
                    <a:pt x="16452" y="9245"/>
                  </a:cubicBezTo>
                  <a:cubicBezTo>
                    <a:pt x="17021" y="8579"/>
                    <a:pt x="17553" y="7809"/>
                    <a:pt x="18034" y="6954"/>
                  </a:cubicBezTo>
                  <a:cubicBezTo>
                    <a:pt x="18555" y="6023"/>
                    <a:pt x="18930" y="5152"/>
                    <a:pt x="19180" y="4287"/>
                  </a:cubicBezTo>
                  <a:cubicBezTo>
                    <a:pt x="19457" y="3328"/>
                    <a:pt x="19539" y="2477"/>
                    <a:pt x="19427" y="1690"/>
                  </a:cubicBezTo>
                  <a:cubicBezTo>
                    <a:pt x="19334" y="1029"/>
                    <a:pt x="19101" y="472"/>
                    <a:pt x="18753" y="83"/>
                  </a:cubicBezTo>
                  <a:cubicBezTo>
                    <a:pt x="18705" y="30"/>
                    <a:pt x="18639" y="0"/>
                    <a:pt x="18573" y="0"/>
                  </a:cubicBezTo>
                  <a:close/>
                </a:path>
              </a:pathLst>
            </a:custGeom>
            <a:solidFill>
              <a:srgbClr val="6C75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2" name="Google Shape;6842;p16"/>
            <p:cNvSpPr/>
            <p:nvPr/>
          </p:nvSpPr>
          <p:spPr>
            <a:xfrm>
              <a:off x="4208200" y="6013200"/>
              <a:ext cx="376000" cy="208325"/>
            </a:xfrm>
            <a:custGeom>
              <a:avLst/>
              <a:gdLst/>
              <a:ahLst/>
              <a:cxnLst/>
              <a:rect l="l" t="t" r="r" b="b"/>
              <a:pathLst>
                <a:path w="15040" h="8333" extrusionOk="0">
                  <a:moveTo>
                    <a:pt x="15038" y="515"/>
                  </a:moveTo>
                  <a:cubicBezTo>
                    <a:pt x="15038" y="526"/>
                    <a:pt x="15038" y="536"/>
                    <a:pt x="15038" y="546"/>
                  </a:cubicBezTo>
                  <a:lnTo>
                    <a:pt x="15038" y="546"/>
                  </a:lnTo>
                  <a:cubicBezTo>
                    <a:pt x="15038" y="537"/>
                    <a:pt x="15040" y="527"/>
                    <a:pt x="15038" y="515"/>
                  </a:cubicBezTo>
                  <a:close/>
                  <a:moveTo>
                    <a:pt x="15038" y="546"/>
                  </a:moveTo>
                  <a:lnTo>
                    <a:pt x="15038" y="546"/>
                  </a:lnTo>
                  <a:cubicBezTo>
                    <a:pt x="15038" y="547"/>
                    <a:pt x="15038" y="547"/>
                    <a:pt x="15038" y="548"/>
                  </a:cubicBezTo>
                  <a:cubicBezTo>
                    <a:pt x="15038" y="547"/>
                    <a:pt x="15038" y="547"/>
                    <a:pt x="15038" y="546"/>
                  </a:cubicBezTo>
                  <a:close/>
                  <a:moveTo>
                    <a:pt x="13455" y="2964"/>
                  </a:moveTo>
                  <a:lnTo>
                    <a:pt x="13455" y="2964"/>
                  </a:lnTo>
                  <a:cubicBezTo>
                    <a:pt x="13452" y="2966"/>
                    <a:pt x="13449" y="2967"/>
                    <a:pt x="13447" y="2969"/>
                  </a:cubicBezTo>
                  <a:lnTo>
                    <a:pt x="13447" y="2969"/>
                  </a:lnTo>
                  <a:cubicBezTo>
                    <a:pt x="13450" y="2967"/>
                    <a:pt x="13452" y="2966"/>
                    <a:pt x="13455" y="2964"/>
                  </a:cubicBezTo>
                  <a:close/>
                  <a:moveTo>
                    <a:pt x="13447" y="2969"/>
                  </a:moveTo>
                  <a:cubicBezTo>
                    <a:pt x="13445" y="2970"/>
                    <a:pt x="13443" y="2971"/>
                    <a:pt x="13440" y="2972"/>
                  </a:cubicBezTo>
                  <a:cubicBezTo>
                    <a:pt x="13442" y="2971"/>
                    <a:pt x="13445" y="2970"/>
                    <a:pt x="13447" y="2969"/>
                  </a:cubicBezTo>
                  <a:close/>
                  <a:moveTo>
                    <a:pt x="10963" y="5747"/>
                  </a:moveTo>
                  <a:cubicBezTo>
                    <a:pt x="10963" y="5747"/>
                    <a:pt x="10963" y="5747"/>
                    <a:pt x="10963" y="5747"/>
                  </a:cubicBezTo>
                  <a:cubicBezTo>
                    <a:pt x="10963" y="5747"/>
                    <a:pt x="10963" y="5747"/>
                    <a:pt x="10963" y="5747"/>
                  </a:cubicBezTo>
                  <a:close/>
                  <a:moveTo>
                    <a:pt x="3951" y="7363"/>
                  </a:moveTo>
                  <a:lnTo>
                    <a:pt x="3951" y="7363"/>
                  </a:lnTo>
                  <a:cubicBezTo>
                    <a:pt x="3945" y="7368"/>
                    <a:pt x="3940" y="7372"/>
                    <a:pt x="3936" y="7376"/>
                  </a:cubicBezTo>
                  <a:lnTo>
                    <a:pt x="3936" y="7376"/>
                  </a:lnTo>
                  <a:cubicBezTo>
                    <a:pt x="3941" y="7372"/>
                    <a:pt x="3946" y="7367"/>
                    <a:pt x="3951" y="7363"/>
                  </a:cubicBezTo>
                  <a:close/>
                  <a:moveTo>
                    <a:pt x="3936" y="7376"/>
                  </a:moveTo>
                  <a:lnTo>
                    <a:pt x="3936" y="7376"/>
                  </a:lnTo>
                  <a:cubicBezTo>
                    <a:pt x="3936" y="7376"/>
                    <a:pt x="3936" y="7377"/>
                    <a:pt x="3936" y="7377"/>
                  </a:cubicBezTo>
                  <a:lnTo>
                    <a:pt x="3936" y="7377"/>
                  </a:lnTo>
                  <a:cubicBezTo>
                    <a:pt x="3935" y="7377"/>
                    <a:pt x="3935" y="7378"/>
                    <a:pt x="3934" y="7378"/>
                  </a:cubicBezTo>
                  <a:lnTo>
                    <a:pt x="3934" y="7378"/>
                  </a:lnTo>
                  <a:cubicBezTo>
                    <a:pt x="3935" y="7378"/>
                    <a:pt x="3935" y="7377"/>
                    <a:pt x="3936" y="7376"/>
                  </a:cubicBezTo>
                  <a:close/>
                  <a:moveTo>
                    <a:pt x="3934" y="7378"/>
                  </a:moveTo>
                  <a:lnTo>
                    <a:pt x="3934" y="7378"/>
                  </a:lnTo>
                  <a:cubicBezTo>
                    <a:pt x="3932" y="7380"/>
                    <a:pt x="3931" y="7381"/>
                    <a:pt x="3929" y="7383"/>
                  </a:cubicBezTo>
                  <a:cubicBezTo>
                    <a:pt x="3931" y="7382"/>
                    <a:pt x="3932" y="7380"/>
                    <a:pt x="3934" y="7378"/>
                  </a:cubicBezTo>
                  <a:close/>
                  <a:moveTo>
                    <a:pt x="3434" y="7761"/>
                  </a:moveTo>
                  <a:lnTo>
                    <a:pt x="3434" y="7761"/>
                  </a:lnTo>
                  <a:cubicBezTo>
                    <a:pt x="3431" y="7762"/>
                    <a:pt x="3429" y="7763"/>
                    <a:pt x="3426" y="7765"/>
                  </a:cubicBezTo>
                  <a:lnTo>
                    <a:pt x="3426" y="7765"/>
                  </a:lnTo>
                  <a:cubicBezTo>
                    <a:pt x="3429" y="7764"/>
                    <a:pt x="3431" y="7763"/>
                    <a:pt x="3434" y="7761"/>
                  </a:cubicBezTo>
                  <a:close/>
                  <a:moveTo>
                    <a:pt x="3421" y="7765"/>
                  </a:moveTo>
                  <a:lnTo>
                    <a:pt x="3421" y="7765"/>
                  </a:lnTo>
                  <a:cubicBezTo>
                    <a:pt x="3418" y="7767"/>
                    <a:pt x="3415" y="7769"/>
                    <a:pt x="3411" y="7771"/>
                  </a:cubicBezTo>
                  <a:cubicBezTo>
                    <a:pt x="3415" y="7769"/>
                    <a:pt x="3416" y="7767"/>
                    <a:pt x="3421" y="7765"/>
                  </a:cubicBezTo>
                  <a:close/>
                  <a:moveTo>
                    <a:pt x="15020" y="1"/>
                  </a:moveTo>
                  <a:cubicBezTo>
                    <a:pt x="14757" y="388"/>
                    <a:pt x="14486" y="776"/>
                    <a:pt x="14170" y="1122"/>
                  </a:cubicBezTo>
                  <a:cubicBezTo>
                    <a:pt x="13973" y="1331"/>
                    <a:pt x="13749" y="1522"/>
                    <a:pt x="13515" y="1670"/>
                  </a:cubicBezTo>
                  <a:cubicBezTo>
                    <a:pt x="13300" y="1799"/>
                    <a:pt x="13103" y="1891"/>
                    <a:pt x="12890" y="1963"/>
                  </a:cubicBezTo>
                  <a:cubicBezTo>
                    <a:pt x="12623" y="2040"/>
                    <a:pt x="12343" y="2086"/>
                    <a:pt x="12064" y="2100"/>
                  </a:cubicBezTo>
                  <a:cubicBezTo>
                    <a:pt x="12024" y="2102"/>
                    <a:pt x="11984" y="2102"/>
                    <a:pt x="11943" y="2102"/>
                  </a:cubicBezTo>
                  <a:cubicBezTo>
                    <a:pt x="11454" y="2102"/>
                    <a:pt x="10973" y="2024"/>
                    <a:pt x="10525" y="1938"/>
                  </a:cubicBezTo>
                  <a:lnTo>
                    <a:pt x="10158" y="1862"/>
                  </a:lnTo>
                  <a:cubicBezTo>
                    <a:pt x="9838" y="1795"/>
                    <a:pt x="9551" y="1734"/>
                    <a:pt x="9262" y="1698"/>
                  </a:cubicBezTo>
                  <a:cubicBezTo>
                    <a:pt x="9142" y="1684"/>
                    <a:pt x="9023" y="1677"/>
                    <a:pt x="8907" y="1677"/>
                  </a:cubicBezTo>
                  <a:cubicBezTo>
                    <a:pt x="8641" y="1677"/>
                    <a:pt x="8386" y="1715"/>
                    <a:pt x="8150" y="1792"/>
                  </a:cubicBezTo>
                  <a:cubicBezTo>
                    <a:pt x="7947" y="1856"/>
                    <a:pt x="7745" y="1948"/>
                    <a:pt x="7537" y="2073"/>
                  </a:cubicBezTo>
                  <a:cubicBezTo>
                    <a:pt x="7327" y="2200"/>
                    <a:pt x="7109" y="2359"/>
                    <a:pt x="6855" y="2574"/>
                  </a:cubicBezTo>
                  <a:cubicBezTo>
                    <a:pt x="6364" y="2992"/>
                    <a:pt x="5910" y="3465"/>
                    <a:pt x="5489" y="3916"/>
                  </a:cubicBezTo>
                  <a:lnTo>
                    <a:pt x="5383" y="4029"/>
                  </a:lnTo>
                  <a:lnTo>
                    <a:pt x="5332" y="4081"/>
                  </a:lnTo>
                  <a:cubicBezTo>
                    <a:pt x="4955" y="4479"/>
                    <a:pt x="4564" y="4894"/>
                    <a:pt x="4150" y="5282"/>
                  </a:cubicBezTo>
                  <a:cubicBezTo>
                    <a:pt x="3919" y="5504"/>
                    <a:pt x="3671" y="5711"/>
                    <a:pt x="3454" y="5887"/>
                  </a:cubicBezTo>
                  <a:cubicBezTo>
                    <a:pt x="3264" y="6043"/>
                    <a:pt x="3077" y="6205"/>
                    <a:pt x="2891" y="6363"/>
                  </a:cubicBezTo>
                  <a:lnTo>
                    <a:pt x="2665" y="6554"/>
                  </a:lnTo>
                  <a:cubicBezTo>
                    <a:pt x="2095" y="7046"/>
                    <a:pt x="1602" y="7443"/>
                    <a:pt x="1054" y="7797"/>
                  </a:cubicBezTo>
                  <a:lnTo>
                    <a:pt x="939" y="7867"/>
                  </a:lnTo>
                  <a:cubicBezTo>
                    <a:pt x="623" y="8058"/>
                    <a:pt x="314" y="8210"/>
                    <a:pt x="1" y="8333"/>
                  </a:cubicBezTo>
                  <a:cubicBezTo>
                    <a:pt x="287" y="8307"/>
                    <a:pt x="573" y="8288"/>
                    <a:pt x="856" y="8266"/>
                  </a:cubicBezTo>
                  <a:cubicBezTo>
                    <a:pt x="1516" y="8219"/>
                    <a:pt x="2177" y="8159"/>
                    <a:pt x="2823" y="8002"/>
                  </a:cubicBezTo>
                  <a:lnTo>
                    <a:pt x="2823" y="8002"/>
                  </a:lnTo>
                  <a:cubicBezTo>
                    <a:pt x="2817" y="8003"/>
                    <a:pt x="2811" y="8004"/>
                    <a:pt x="2804" y="8005"/>
                  </a:cubicBezTo>
                  <a:lnTo>
                    <a:pt x="2804" y="8005"/>
                  </a:lnTo>
                  <a:cubicBezTo>
                    <a:pt x="2919" y="7977"/>
                    <a:pt x="3032" y="7945"/>
                    <a:pt x="3139" y="7900"/>
                  </a:cubicBezTo>
                  <a:cubicBezTo>
                    <a:pt x="3240" y="7860"/>
                    <a:pt x="3334" y="7814"/>
                    <a:pt x="3426" y="7765"/>
                  </a:cubicBezTo>
                  <a:lnTo>
                    <a:pt x="3426" y="7765"/>
                  </a:lnTo>
                  <a:cubicBezTo>
                    <a:pt x="3425" y="7765"/>
                    <a:pt x="3423" y="7766"/>
                    <a:pt x="3422" y="7767"/>
                  </a:cubicBezTo>
                  <a:cubicBezTo>
                    <a:pt x="3526" y="7706"/>
                    <a:pt x="3630" y="7639"/>
                    <a:pt x="3724" y="7563"/>
                  </a:cubicBezTo>
                  <a:cubicBezTo>
                    <a:pt x="3797" y="7504"/>
                    <a:pt x="3866" y="7440"/>
                    <a:pt x="3936" y="7377"/>
                  </a:cubicBezTo>
                  <a:lnTo>
                    <a:pt x="3936" y="7377"/>
                  </a:lnTo>
                  <a:cubicBezTo>
                    <a:pt x="4190" y="7123"/>
                    <a:pt x="4405" y="6836"/>
                    <a:pt x="4630" y="6553"/>
                  </a:cubicBezTo>
                  <a:cubicBezTo>
                    <a:pt x="4840" y="6287"/>
                    <a:pt x="5061" y="6026"/>
                    <a:pt x="5325" y="5812"/>
                  </a:cubicBezTo>
                  <a:cubicBezTo>
                    <a:pt x="5459" y="5700"/>
                    <a:pt x="5602" y="5598"/>
                    <a:pt x="5758" y="5516"/>
                  </a:cubicBezTo>
                  <a:cubicBezTo>
                    <a:pt x="5842" y="5469"/>
                    <a:pt x="5930" y="5431"/>
                    <a:pt x="6022" y="5404"/>
                  </a:cubicBezTo>
                  <a:cubicBezTo>
                    <a:pt x="6118" y="5375"/>
                    <a:pt x="6217" y="5354"/>
                    <a:pt x="6319" y="5345"/>
                  </a:cubicBezTo>
                  <a:cubicBezTo>
                    <a:pt x="6366" y="5341"/>
                    <a:pt x="6413" y="5338"/>
                    <a:pt x="6460" y="5338"/>
                  </a:cubicBezTo>
                  <a:cubicBezTo>
                    <a:pt x="6502" y="5338"/>
                    <a:pt x="6545" y="5340"/>
                    <a:pt x="6589" y="5344"/>
                  </a:cubicBezTo>
                  <a:cubicBezTo>
                    <a:pt x="7001" y="5375"/>
                    <a:pt x="7396" y="5532"/>
                    <a:pt x="7774" y="5700"/>
                  </a:cubicBezTo>
                  <a:cubicBezTo>
                    <a:pt x="8181" y="5882"/>
                    <a:pt x="8581" y="6080"/>
                    <a:pt x="9009" y="6213"/>
                  </a:cubicBezTo>
                  <a:cubicBezTo>
                    <a:pt x="9221" y="6273"/>
                    <a:pt x="9436" y="6316"/>
                    <a:pt x="9659" y="6322"/>
                  </a:cubicBezTo>
                  <a:cubicBezTo>
                    <a:pt x="9799" y="6322"/>
                    <a:pt x="9936" y="6307"/>
                    <a:pt x="10069" y="6277"/>
                  </a:cubicBezTo>
                  <a:cubicBezTo>
                    <a:pt x="10219" y="6238"/>
                    <a:pt x="10361" y="6181"/>
                    <a:pt x="10496" y="6108"/>
                  </a:cubicBezTo>
                  <a:cubicBezTo>
                    <a:pt x="10490" y="6108"/>
                    <a:pt x="10483" y="6111"/>
                    <a:pt x="10480" y="6112"/>
                  </a:cubicBezTo>
                  <a:cubicBezTo>
                    <a:pt x="10661" y="6010"/>
                    <a:pt x="10822" y="5881"/>
                    <a:pt x="10973" y="5734"/>
                  </a:cubicBezTo>
                  <a:lnTo>
                    <a:pt x="10973" y="5734"/>
                  </a:lnTo>
                  <a:cubicBezTo>
                    <a:pt x="10970" y="5738"/>
                    <a:pt x="10966" y="5744"/>
                    <a:pt x="10963" y="5747"/>
                  </a:cubicBezTo>
                  <a:lnTo>
                    <a:pt x="10963" y="5747"/>
                  </a:lnTo>
                  <a:cubicBezTo>
                    <a:pt x="11013" y="5695"/>
                    <a:pt x="11068" y="5642"/>
                    <a:pt x="11111" y="5582"/>
                  </a:cubicBezTo>
                  <a:cubicBezTo>
                    <a:pt x="11147" y="5533"/>
                    <a:pt x="11181" y="5481"/>
                    <a:pt x="11214" y="5430"/>
                  </a:cubicBezTo>
                  <a:lnTo>
                    <a:pt x="11214" y="5430"/>
                  </a:lnTo>
                  <a:cubicBezTo>
                    <a:pt x="11208" y="5437"/>
                    <a:pt x="11203" y="5446"/>
                    <a:pt x="11198" y="5453"/>
                  </a:cubicBezTo>
                  <a:cubicBezTo>
                    <a:pt x="11270" y="5325"/>
                    <a:pt x="11330" y="5194"/>
                    <a:pt x="11382" y="5056"/>
                  </a:cubicBezTo>
                  <a:cubicBezTo>
                    <a:pt x="11428" y="4936"/>
                    <a:pt x="11467" y="4815"/>
                    <a:pt x="11511" y="4693"/>
                  </a:cubicBezTo>
                  <a:cubicBezTo>
                    <a:pt x="11563" y="4555"/>
                    <a:pt x="11618" y="4413"/>
                    <a:pt x="11691" y="4284"/>
                  </a:cubicBezTo>
                  <a:cubicBezTo>
                    <a:pt x="11748" y="4182"/>
                    <a:pt x="11810" y="4080"/>
                    <a:pt x="11886" y="3993"/>
                  </a:cubicBezTo>
                  <a:cubicBezTo>
                    <a:pt x="12001" y="3863"/>
                    <a:pt x="12126" y="3736"/>
                    <a:pt x="12264" y="3636"/>
                  </a:cubicBezTo>
                  <a:cubicBezTo>
                    <a:pt x="12392" y="3541"/>
                    <a:pt x="12524" y="3456"/>
                    <a:pt x="12662" y="3377"/>
                  </a:cubicBezTo>
                  <a:cubicBezTo>
                    <a:pt x="12923" y="3228"/>
                    <a:pt x="13196" y="3104"/>
                    <a:pt x="13458" y="2962"/>
                  </a:cubicBezTo>
                  <a:lnTo>
                    <a:pt x="13458" y="2962"/>
                  </a:lnTo>
                  <a:cubicBezTo>
                    <a:pt x="13457" y="2963"/>
                    <a:pt x="13456" y="2964"/>
                    <a:pt x="13455" y="2964"/>
                  </a:cubicBezTo>
                  <a:lnTo>
                    <a:pt x="13455" y="2964"/>
                  </a:lnTo>
                  <a:cubicBezTo>
                    <a:pt x="13625" y="2869"/>
                    <a:pt x="13791" y="2764"/>
                    <a:pt x="13950" y="2645"/>
                  </a:cubicBezTo>
                  <a:cubicBezTo>
                    <a:pt x="14062" y="2559"/>
                    <a:pt x="14173" y="2467"/>
                    <a:pt x="14275" y="2370"/>
                  </a:cubicBezTo>
                  <a:lnTo>
                    <a:pt x="14275" y="2370"/>
                  </a:lnTo>
                  <a:cubicBezTo>
                    <a:pt x="14268" y="2379"/>
                    <a:pt x="14260" y="2385"/>
                    <a:pt x="14253" y="2393"/>
                  </a:cubicBezTo>
                  <a:cubicBezTo>
                    <a:pt x="14347" y="2304"/>
                    <a:pt x="14439" y="2208"/>
                    <a:pt x="14519" y="2105"/>
                  </a:cubicBezTo>
                  <a:cubicBezTo>
                    <a:pt x="14582" y="2024"/>
                    <a:pt x="14641" y="1941"/>
                    <a:pt x="14696" y="1856"/>
                  </a:cubicBezTo>
                  <a:cubicBezTo>
                    <a:pt x="14743" y="1773"/>
                    <a:pt x="14790" y="1687"/>
                    <a:pt x="14828" y="1598"/>
                  </a:cubicBezTo>
                  <a:cubicBezTo>
                    <a:pt x="14867" y="1507"/>
                    <a:pt x="14901" y="1414"/>
                    <a:pt x="14930" y="1318"/>
                  </a:cubicBezTo>
                  <a:cubicBezTo>
                    <a:pt x="14969" y="1187"/>
                    <a:pt x="14994" y="1052"/>
                    <a:pt x="15009" y="915"/>
                  </a:cubicBezTo>
                  <a:cubicBezTo>
                    <a:pt x="15027" y="783"/>
                    <a:pt x="15035" y="648"/>
                    <a:pt x="15038" y="513"/>
                  </a:cubicBezTo>
                  <a:cubicBezTo>
                    <a:pt x="15038" y="514"/>
                    <a:pt x="15038" y="515"/>
                    <a:pt x="15038" y="515"/>
                  </a:cubicBezTo>
                  <a:lnTo>
                    <a:pt x="15038" y="515"/>
                  </a:lnTo>
                  <a:cubicBezTo>
                    <a:pt x="15040" y="344"/>
                    <a:pt x="15034" y="171"/>
                    <a:pt x="15020" y="1"/>
                  </a:cubicBezTo>
                  <a:close/>
                </a:path>
              </a:pathLst>
            </a:custGeom>
            <a:solidFill>
              <a:srgbClr val="BCC4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3" name="Google Shape;6843;p16"/>
            <p:cNvSpPr/>
            <p:nvPr/>
          </p:nvSpPr>
          <p:spPr>
            <a:xfrm>
              <a:off x="4214500" y="6046850"/>
              <a:ext cx="421400" cy="189700"/>
            </a:xfrm>
            <a:custGeom>
              <a:avLst/>
              <a:gdLst/>
              <a:ahLst/>
              <a:cxnLst/>
              <a:rect l="l" t="t" r="r" b="b"/>
              <a:pathLst>
                <a:path w="16856" h="7588" extrusionOk="0">
                  <a:moveTo>
                    <a:pt x="13734" y="4148"/>
                  </a:moveTo>
                  <a:cubicBezTo>
                    <a:pt x="13725" y="4154"/>
                    <a:pt x="13715" y="4163"/>
                    <a:pt x="13707" y="4171"/>
                  </a:cubicBezTo>
                  <a:cubicBezTo>
                    <a:pt x="13713" y="4163"/>
                    <a:pt x="13721" y="4157"/>
                    <a:pt x="13728" y="4151"/>
                  </a:cubicBezTo>
                  <a:cubicBezTo>
                    <a:pt x="13729" y="4150"/>
                    <a:pt x="13732" y="4149"/>
                    <a:pt x="13734" y="4148"/>
                  </a:cubicBezTo>
                  <a:close/>
                  <a:moveTo>
                    <a:pt x="10745" y="5645"/>
                  </a:moveTo>
                  <a:cubicBezTo>
                    <a:pt x="10740" y="5646"/>
                    <a:pt x="10735" y="5647"/>
                    <a:pt x="10729" y="5648"/>
                  </a:cubicBezTo>
                  <a:cubicBezTo>
                    <a:pt x="10735" y="5647"/>
                    <a:pt x="10740" y="5646"/>
                    <a:pt x="10745" y="5645"/>
                  </a:cubicBezTo>
                  <a:close/>
                  <a:moveTo>
                    <a:pt x="3159" y="7176"/>
                  </a:moveTo>
                  <a:cubicBezTo>
                    <a:pt x="3155" y="7176"/>
                    <a:pt x="3151" y="7177"/>
                    <a:pt x="3147" y="7178"/>
                  </a:cubicBezTo>
                  <a:lnTo>
                    <a:pt x="3147" y="7178"/>
                  </a:lnTo>
                  <a:cubicBezTo>
                    <a:pt x="3151" y="7178"/>
                    <a:pt x="3155" y="7177"/>
                    <a:pt x="3159" y="7176"/>
                  </a:cubicBezTo>
                  <a:close/>
                  <a:moveTo>
                    <a:pt x="16545" y="1"/>
                  </a:moveTo>
                  <a:cubicBezTo>
                    <a:pt x="16406" y="1"/>
                    <a:pt x="16279" y="99"/>
                    <a:pt x="16248" y="242"/>
                  </a:cubicBezTo>
                  <a:cubicBezTo>
                    <a:pt x="16197" y="473"/>
                    <a:pt x="16134" y="700"/>
                    <a:pt x="16060" y="922"/>
                  </a:cubicBezTo>
                  <a:cubicBezTo>
                    <a:pt x="15856" y="1478"/>
                    <a:pt x="15578" y="2000"/>
                    <a:pt x="15245" y="2489"/>
                  </a:cubicBezTo>
                  <a:cubicBezTo>
                    <a:pt x="14813" y="3103"/>
                    <a:pt x="14301" y="3656"/>
                    <a:pt x="13731" y="4144"/>
                  </a:cubicBezTo>
                  <a:cubicBezTo>
                    <a:pt x="13732" y="4144"/>
                    <a:pt x="13732" y="4144"/>
                    <a:pt x="13732" y="4144"/>
                  </a:cubicBezTo>
                  <a:lnTo>
                    <a:pt x="13732" y="4144"/>
                  </a:lnTo>
                  <a:cubicBezTo>
                    <a:pt x="13730" y="4146"/>
                    <a:pt x="13727" y="4148"/>
                    <a:pt x="13724" y="4150"/>
                  </a:cubicBezTo>
                  <a:lnTo>
                    <a:pt x="13687" y="4183"/>
                  </a:lnTo>
                  <a:cubicBezTo>
                    <a:pt x="13692" y="4177"/>
                    <a:pt x="13698" y="4173"/>
                    <a:pt x="13703" y="4169"/>
                  </a:cubicBezTo>
                  <a:lnTo>
                    <a:pt x="13703" y="4169"/>
                  </a:lnTo>
                  <a:cubicBezTo>
                    <a:pt x="13219" y="4568"/>
                    <a:pt x="12694" y="4918"/>
                    <a:pt x="12127" y="5195"/>
                  </a:cubicBezTo>
                  <a:cubicBezTo>
                    <a:pt x="12147" y="5184"/>
                    <a:pt x="12169" y="5175"/>
                    <a:pt x="12186" y="5164"/>
                  </a:cubicBezTo>
                  <a:lnTo>
                    <a:pt x="12186" y="5164"/>
                  </a:lnTo>
                  <a:cubicBezTo>
                    <a:pt x="11972" y="5264"/>
                    <a:pt x="11755" y="5353"/>
                    <a:pt x="11532" y="5432"/>
                  </a:cubicBezTo>
                  <a:cubicBezTo>
                    <a:pt x="11277" y="5524"/>
                    <a:pt x="11011" y="5589"/>
                    <a:pt x="10745" y="5645"/>
                  </a:cubicBezTo>
                  <a:lnTo>
                    <a:pt x="10745" y="5645"/>
                  </a:lnTo>
                  <a:cubicBezTo>
                    <a:pt x="10751" y="5644"/>
                    <a:pt x="10757" y="5643"/>
                    <a:pt x="10764" y="5642"/>
                  </a:cubicBezTo>
                  <a:lnTo>
                    <a:pt x="10764" y="5642"/>
                  </a:lnTo>
                  <a:cubicBezTo>
                    <a:pt x="9465" y="5882"/>
                    <a:pt x="8128" y="5767"/>
                    <a:pt x="6830" y="6014"/>
                  </a:cubicBezTo>
                  <a:cubicBezTo>
                    <a:pt x="6520" y="6072"/>
                    <a:pt x="6217" y="6153"/>
                    <a:pt x="5922" y="6263"/>
                  </a:cubicBezTo>
                  <a:cubicBezTo>
                    <a:pt x="5763" y="6323"/>
                    <a:pt x="5605" y="6395"/>
                    <a:pt x="5447" y="6458"/>
                  </a:cubicBezTo>
                  <a:cubicBezTo>
                    <a:pt x="5290" y="6525"/>
                    <a:pt x="5131" y="6586"/>
                    <a:pt x="4970" y="6648"/>
                  </a:cubicBezTo>
                  <a:cubicBezTo>
                    <a:pt x="4385" y="6867"/>
                    <a:pt x="3783" y="7051"/>
                    <a:pt x="3170" y="7175"/>
                  </a:cubicBezTo>
                  <a:cubicBezTo>
                    <a:pt x="3159" y="7176"/>
                    <a:pt x="3150" y="7179"/>
                    <a:pt x="3139" y="7180"/>
                  </a:cubicBezTo>
                  <a:cubicBezTo>
                    <a:pt x="3141" y="7180"/>
                    <a:pt x="3144" y="7179"/>
                    <a:pt x="3147" y="7178"/>
                  </a:cubicBezTo>
                  <a:lnTo>
                    <a:pt x="3147" y="7178"/>
                  </a:lnTo>
                  <a:cubicBezTo>
                    <a:pt x="2691" y="7263"/>
                    <a:pt x="2233" y="7319"/>
                    <a:pt x="1770" y="7346"/>
                  </a:cubicBezTo>
                  <a:cubicBezTo>
                    <a:pt x="1549" y="7357"/>
                    <a:pt x="1327" y="7362"/>
                    <a:pt x="1105" y="7362"/>
                  </a:cubicBezTo>
                  <a:cubicBezTo>
                    <a:pt x="773" y="7362"/>
                    <a:pt x="441" y="7351"/>
                    <a:pt x="111" y="7333"/>
                  </a:cubicBezTo>
                  <a:cubicBezTo>
                    <a:pt x="110" y="7333"/>
                    <a:pt x="110" y="7333"/>
                    <a:pt x="109" y="7333"/>
                  </a:cubicBezTo>
                  <a:cubicBezTo>
                    <a:pt x="48" y="7333"/>
                    <a:pt x="0" y="7396"/>
                    <a:pt x="5" y="7452"/>
                  </a:cubicBezTo>
                  <a:cubicBezTo>
                    <a:pt x="10" y="7518"/>
                    <a:pt x="62" y="7554"/>
                    <a:pt x="122" y="7557"/>
                  </a:cubicBezTo>
                  <a:cubicBezTo>
                    <a:pt x="466" y="7576"/>
                    <a:pt x="809" y="7587"/>
                    <a:pt x="1152" y="7587"/>
                  </a:cubicBezTo>
                  <a:cubicBezTo>
                    <a:pt x="1407" y="7587"/>
                    <a:pt x="1661" y="7581"/>
                    <a:pt x="1915" y="7567"/>
                  </a:cubicBezTo>
                  <a:cubicBezTo>
                    <a:pt x="2435" y="7539"/>
                    <a:pt x="2952" y="7468"/>
                    <a:pt x="3465" y="7366"/>
                  </a:cubicBezTo>
                  <a:cubicBezTo>
                    <a:pt x="4005" y="7255"/>
                    <a:pt x="4536" y="7094"/>
                    <a:pt x="5056" y="6910"/>
                  </a:cubicBezTo>
                  <a:cubicBezTo>
                    <a:pt x="5335" y="6813"/>
                    <a:pt x="5609" y="6705"/>
                    <a:pt x="5885" y="6599"/>
                  </a:cubicBezTo>
                  <a:cubicBezTo>
                    <a:pt x="6165" y="6491"/>
                    <a:pt x="6459" y="6419"/>
                    <a:pt x="6754" y="6362"/>
                  </a:cubicBezTo>
                  <a:lnTo>
                    <a:pt x="6754" y="6362"/>
                  </a:lnTo>
                  <a:cubicBezTo>
                    <a:pt x="6739" y="6365"/>
                    <a:pt x="6726" y="6367"/>
                    <a:pt x="6712" y="6370"/>
                  </a:cubicBezTo>
                  <a:cubicBezTo>
                    <a:pt x="6986" y="6323"/>
                    <a:pt x="7265" y="6288"/>
                    <a:pt x="7544" y="6263"/>
                  </a:cubicBezTo>
                  <a:cubicBezTo>
                    <a:pt x="7827" y="6238"/>
                    <a:pt x="8111" y="6231"/>
                    <a:pt x="8394" y="6224"/>
                  </a:cubicBezTo>
                  <a:cubicBezTo>
                    <a:pt x="8990" y="6205"/>
                    <a:pt x="9588" y="6209"/>
                    <a:pt x="10182" y="6164"/>
                  </a:cubicBezTo>
                  <a:cubicBezTo>
                    <a:pt x="10732" y="6125"/>
                    <a:pt x="11275" y="6039"/>
                    <a:pt x="11799" y="5871"/>
                  </a:cubicBezTo>
                  <a:cubicBezTo>
                    <a:pt x="12279" y="5715"/>
                    <a:pt x="12740" y="5491"/>
                    <a:pt x="13175" y="5239"/>
                  </a:cubicBezTo>
                  <a:cubicBezTo>
                    <a:pt x="13196" y="5226"/>
                    <a:pt x="13217" y="5214"/>
                    <a:pt x="13236" y="5203"/>
                  </a:cubicBezTo>
                  <a:cubicBezTo>
                    <a:pt x="13664" y="4954"/>
                    <a:pt x="14057" y="4658"/>
                    <a:pt x="14431" y="4338"/>
                  </a:cubicBezTo>
                  <a:cubicBezTo>
                    <a:pt x="14842" y="3989"/>
                    <a:pt x="15209" y="3591"/>
                    <a:pt x="15544" y="3166"/>
                  </a:cubicBezTo>
                  <a:cubicBezTo>
                    <a:pt x="15873" y="2747"/>
                    <a:pt x="16157" y="2291"/>
                    <a:pt x="16387" y="1813"/>
                  </a:cubicBezTo>
                  <a:cubicBezTo>
                    <a:pt x="16605" y="1358"/>
                    <a:pt x="16770" y="868"/>
                    <a:pt x="16844" y="370"/>
                  </a:cubicBezTo>
                  <a:cubicBezTo>
                    <a:pt x="16855" y="288"/>
                    <a:pt x="16847" y="212"/>
                    <a:pt x="16801" y="141"/>
                  </a:cubicBezTo>
                  <a:cubicBezTo>
                    <a:pt x="16758" y="72"/>
                    <a:pt x="16687" y="25"/>
                    <a:pt x="16608" y="8"/>
                  </a:cubicBezTo>
                  <a:cubicBezTo>
                    <a:pt x="16587" y="3"/>
                    <a:pt x="16566" y="1"/>
                    <a:pt x="16545" y="1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4" name="Google Shape;6844;p16"/>
            <p:cNvSpPr/>
            <p:nvPr/>
          </p:nvSpPr>
          <p:spPr>
            <a:xfrm>
              <a:off x="4996550" y="5949875"/>
              <a:ext cx="295950" cy="386600"/>
            </a:xfrm>
            <a:custGeom>
              <a:avLst/>
              <a:gdLst/>
              <a:ahLst/>
              <a:cxnLst/>
              <a:rect l="l" t="t" r="r" b="b"/>
              <a:pathLst>
                <a:path w="11838" h="15464" extrusionOk="0">
                  <a:moveTo>
                    <a:pt x="6586" y="0"/>
                  </a:moveTo>
                  <a:cubicBezTo>
                    <a:pt x="6124" y="0"/>
                    <a:pt x="5648" y="74"/>
                    <a:pt x="5176" y="221"/>
                  </a:cubicBezTo>
                  <a:cubicBezTo>
                    <a:pt x="4762" y="349"/>
                    <a:pt x="4344" y="539"/>
                    <a:pt x="3932" y="787"/>
                  </a:cubicBezTo>
                  <a:cubicBezTo>
                    <a:pt x="3655" y="954"/>
                    <a:pt x="3373" y="1150"/>
                    <a:pt x="3093" y="1376"/>
                  </a:cubicBezTo>
                  <a:cubicBezTo>
                    <a:pt x="2478" y="1871"/>
                    <a:pt x="1918" y="2483"/>
                    <a:pt x="1426" y="3193"/>
                  </a:cubicBezTo>
                  <a:cubicBezTo>
                    <a:pt x="962" y="3856"/>
                    <a:pt x="600" y="4593"/>
                    <a:pt x="346" y="5377"/>
                  </a:cubicBezTo>
                  <a:cubicBezTo>
                    <a:pt x="99" y="6137"/>
                    <a:pt x="1" y="6913"/>
                    <a:pt x="63" y="7617"/>
                  </a:cubicBezTo>
                  <a:cubicBezTo>
                    <a:pt x="126" y="8365"/>
                    <a:pt x="422" y="9059"/>
                    <a:pt x="674" y="9580"/>
                  </a:cubicBezTo>
                  <a:cubicBezTo>
                    <a:pt x="1016" y="10282"/>
                    <a:pt x="1457" y="10989"/>
                    <a:pt x="2029" y="11743"/>
                  </a:cubicBezTo>
                  <a:cubicBezTo>
                    <a:pt x="2618" y="12516"/>
                    <a:pt x="3245" y="13200"/>
                    <a:pt x="3898" y="13774"/>
                  </a:cubicBezTo>
                  <a:cubicBezTo>
                    <a:pt x="4617" y="14409"/>
                    <a:pt x="5296" y="14857"/>
                    <a:pt x="5976" y="15141"/>
                  </a:cubicBezTo>
                  <a:cubicBezTo>
                    <a:pt x="6351" y="15296"/>
                    <a:pt x="6693" y="15391"/>
                    <a:pt x="7027" y="15436"/>
                  </a:cubicBezTo>
                  <a:cubicBezTo>
                    <a:pt x="7168" y="15454"/>
                    <a:pt x="7314" y="15463"/>
                    <a:pt x="7464" y="15463"/>
                  </a:cubicBezTo>
                  <a:cubicBezTo>
                    <a:pt x="7669" y="15463"/>
                    <a:pt x="7884" y="15446"/>
                    <a:pt x="8113" y="15411"/>
                  </a:cubicBezTo>
                  <a:cubicBezTo>
                    <a:pt x="8407" y="15368"/>
                    <a:pt x="8715" y="15274"/>
                    <a:pt x="9054" y="15121"/>
                  </a:cubicBezTo>
                  <a:cubicBezTo>
                    <a:pt x="9151" y="15080"/>
                    <a:pt x="9242" y="15029"/>
                    <a:pt x="9334" y="14973"/>
                  </a:cubicBezTo>
                  <a:cubicBezTo>
                    <a:pt x="9492" y="14879"/>
                    <a:pt x="9650" y="14764"/>
                    <a:pt x="9845" y="14600"/>
                  </a:cubicBezTo>
                  <a:cubicBezTo>
                    <a:pt x="10296" y="14218"/>
                    <a:pt x="10678" y="13691"/>
                    <a:pt x="10984" y="13034"/>
                  </a:cubicBezTo>
                  <a:cubicBezTo>
                    <a:pt x="11271" y="12421"/>
                    <a:pt x="11471" y="11736"/>
                    <a:pt x="11596" y="10945"/>
                  </a:cubicBezTo>
                  <a:cubicBezTo>
                    <a:pt x="11837" y="9435"/>
                    <a:pt x="11783" y="7828"/>
                    <a:pt x="11432" y="6169"/>
                  </a:cubicBezTo>
                  <a:cubicBezTo>
                    <a:pt x="11194" y="5038"/>
                    <a:pt x="10820" y="4009"/>
                    <a:pt x="10324" y="3111"/>
                  </a:cubicBezTo>
                  <a:cubicBezTo>
                    <a:pt x="10089" y="2697"/>
                    <a:pt x="9835" y="2331"/>
                    <a:pt x="9564" y="2025"/>
                  </a:cubicBezTo>
                  <a:lnTo>
                    <a:pt x="9564" y="2025"/>
                  </a:lnTo>
                  <a:cubicBezTo>
                    <a:pt x="9581" y="2033"/>
                    <a:pt x="9600" y="2036"/>
                    <a:pt x="9620" y="2036"/>
                  </a:cubicBezTo>
                  <a:cubicBezTo>
                    <a:pt x="9657" y="2036"/>
                    <a:pt x="9698" y="2023"/>
                    <a:pt x="9736" y="1998"/>
                  </a:cubicBezTo>
                  <a:cubicBezTo>
                    <a:pt x="9763" y="1982"/>
                    <a:pt x="9786" y="1962"/>
                    <a:pt x="9802" y="1945"/>
                  </a:cubicBezTo>
                  <a:cubicBezTo>
                    <a:pt x="9926" y="1817"/>
                    <a:pt x="9921" y="1614"/>
                    <a:pt x="9792" y="1474"/>
                  </a:cubicBezTo>
                  <a:cubicBezTo>
                    <a:pt x="9400" y="1061"/>
                    <a:pt x="8982" y="732"/>
                    <a:pt x="8547" y="497"/>
                  </a:cubicBezTo>
                  <a:cubicBezTo>
                    <a:pt x="8208" y="314"/>
                    <a:pt x="7833" y="177"/>
                    <a:pt x="7431" y="88"/>
                  </a:cubicBezTo>
                  <a:cubicBezTo>
                    <a:pt x="7158" y="29"/>
                    <a:pt x="6875" y="0"/>
                    <a:pt x="6586" y="0"/>
                  </a:cubicBezTo>
                  <a:close/>
                </a:path>
              </a:pathLst>
            </a:custGeom>
            <a:solidFill>
              <a:srgbClr val="F2D9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5" name="Google Shape;6845;p16"/>
            <p:cNvSpPr/>
            <p:nvPr/>
          </p:nvSpPr>
          <p:spPr>
            <a:xfrm>
              <a:off x="4842475" y="6056125"/>
              <a:ext cx="341175" cy="365000"/>
            </a:xfrm>
            <a:custGeom>
              <a:avLst/>
              <a:gdLst/>
              <a:ahLst/>
              <a:cxnLst/>
              <a:rect l="l" t="t" r="r" b="b"/>
              <a:pathLst>
                <a:path w="13647" h="14600" extrusionOk="0">
                  <a:moveTo>
                    <a:pt x="7252" y="0"/>
                  </a:moveTo>
                  <a:cubicBezTo>
                    <a:pt x="6604" y="0"/>
                    <a:pt x="5929" y="107"/>
                    <a:pt x="5245" y="317"/>
                  </a:cubicBezTo>
                  <a:cubicBezTo>
                    <a:pt x="4654" y="498"/>
                    <a:pt x="4077" y="757"/>
                    <a:pt x="3528" y="1086"/>
                  </a:cubicBezTo>
                  <a:cubicBezTo>
                    <a:pt x="3431" y="1145"/>
                    <a:pt x="3333" y="1206"/>
                    <a:pt x="3238" y="1270"/>
                  </a:cubicBezTo>
                  <a:cubicBezTo>
                    <a:pt x="2600" y="1689"/>
                    <a:pt x="2037" y="2190"/>
                    <a:pt x="1563" y="2759"/>
                  </a:cubicBezTo>
                  <a:cubicBezTo>
                    <a:pt x="1319" y="3052"/>
                    <a:pt x="1092" y="3369"/>
                    <a:pt x="893" y="3706"/>
                  </a:cubicBezTo>
                  <a:cubicBezTo>
                    <a:pt x="713" y="4003"/>
                    <a:pt x="555" y="4338"/>
                    <a:pt x="397" y="4754"/>
                  </a:cubicBezTo>
                  <a:cubicBezTo>
                    <a:pt x="130" y="5449"/>
                    <a:pt x="1" y="6242"/>
                    <a:pt x="15" y="7111"/>
                  </a:cubicBezTo>
                  <a:cubicBezTo>
                    <a:pt x="27" y="7683"/>
                    <a:pt x="98" y="8269"/>
                    <a:pt x="228" y="8856"/>
                  </a:cubicBezTo>
                  <a:cubicBezTo>
                    <a:pt x="338" y="9353"/>
                    <a:pt x="515" y="9860"/>
                    <a:pt x="766" y="10404"/>
                  </a:cubicBezTo>
                  <a:cubicBezTo>
                    <a:pt x="1178" y="11298"/>
                    <a:pt x="1815" y="12122"/>
                    <a:pt x="2600" y="12786"/>
                  </a:cubicBezTo>
                  <a:cubicBezTo>
                    <a:pt x="3983" y="13953"/>
                    <a:pt x="5843" y="14599"/>
                    <a:pt x="7777" y="14599"/>
                  </a:cubicBezTo>
                  <a:cubicBezTo>
                    <a:pt x="7971" y="14599"/>
                    <a:pt x="8165" y="14593"/>
                    <a:pt x="8360" y="14580"/>
                  </a:cubicBezTo>
                  <a:cubicBezTo>
                    <a:pt x="8595" y="14564"/>
                    <a:pt x="8843" y="14535"/>
                    <a:pt x="9163" y="14488"/>
                  </a:cubicBezTo>
                  <a:cubicBezTo>
                    <a:pt x="9436" y="14446"/>
                    <a:pt x="9658" y="14403"/>
                    <a:pt x="9861" y="14349"/>
                  </a:cubicBezTo>
                  <a:cubicBezTo>
                    <a:pt x="10200" y="14255"/>
                    <a:pt x="10543" y="14109"/>
                    <a:pt x="10881" y="13915"/>
                  </a:cubicBezTo>
                  <a:cubicBezTo>
                    <a:pt x="10899" y="13906"/>
                    <a:pt x="10917" y="13896"/>
                    <a:pt x="10935" y="13885"/>
                  </a:cubicBezTo>
                  <a:cubicBezTo>
                    <a:pt x="11494" y="13550"/>
                    <a:pt x="11985" y="13059"/>
                    <a:pt x="12442" y="12388"/>
                  </a:cubicBezTo>
                  <a:cubicBezTo>
                    <a:pt x="12827" y="11816"/>
                    <a:pt x="13126" y="11138"/>
                    <a:pt x="13354" y="10313"/>
                  </a:cubicBezTo>
                  <a:cubicBezTo>
                    <a:pt x="13549" y="9593"/>
                    <a:pt x="13647" y="8797"/>
                    <a:pt x="13646" y="7951"/>
                  </a:cubicBezTo>
                  <a:cubicBezTo>
                    <a:pt x="13643" y="6854"/>
                    <a:pt x="13444" y="5248"/>
                    <a:pt x="12517" y="3822"/>
                  </a:cubicBezTo>
                  <a:cubicBezTo>
                    <a:pt x="12466" y="3678"/>
                    <a:pt x="12406" y="3540"/>
                    <a:pt x="12344" y="3400"/>
                  </a:cubicBezTo>
                  <a:lnTo>
                    <a:pt x="12305" y="3309"/>
                  </a:lnTo>
                  <a:cubicBezTo>
                    <a:pt x="12219" y="3112"/>
                    <a:pt x="12114" y="2910"/>
                    <a:pt x="11994" y="2703"/>
                  </a:cubicBezTo>
                  <a:cubicBezTo>
                    <a:pt x="11797" y="2361"/>
                    <a:pt x="11549" y="2025"/>
                    <a:pt x="11260" y="1703"/>
                  </a:cubicBezTo>
                  <a:cubicBezTo>
                    <a:pt x="11031" y="1449"/>
                    <a:pt x="10757" y="1206"/>
                    <a:pt x="10392" y="944"/>
                  </a:cubicBezTo>
                  <a:cubicBezTo>
                    <a:pt x="10125" y="753"/>
                    <a:pt x="9825" y="585"/>
                    <a:pt x="9505" y="448"/>
                  </a:cubicBezTo>
                  <a:cubicBezTo>
                    <a:pt x="8848" y="171"/>
                    <a:pt x="8130" y="20"/>
                    <a:pt x="7375" y="1"/>
                  </a:cubicBezTo>
                  <a:cubicBezTo>
                    <a:pt x="7334" y="1"/>
                    <a:pt x="7293" y="0"/>
                    <a:pt x="7252" y="0"/>
                  </a:cubicBezTo>
                  <a:close/>
                </a:path>
              </a:pathLst>
            </a:custGeom>
            <a:solidFill>
              <a:srgbClr val="FFE5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6" name="Google Shape;6846;p16"/>
            <p:cNvSpPr/>
            <p:nvPr/>
          </p:nvSpPr>
          <p:spPr>
            <a:xfrm>
              <a:off x="5051350" y="6094075"/>
              <a:ext cx="132550" cy="310550"/>
            </a:xfrm>
            <a:custGeom>
              <a:avLst/>
              <a:gdLst/>
              <a:ahLst/>
              <a:cxnLst/>
              <a:rect l="l" t="t" r="r" b="b"/>
              <a:pathLst>
                <a:path w="5302" h="12422" extrusionOk="0">
                  <a:moveTo>
                    <a:pt x="707" y="12256"/>
                  </a:moveTo>
                  <a:cubicBezTo>
                    <a:pt x="724" y="12262"/>
                    <a:pt x="741" y="12269"/>
                    <a:pt x="758" y="12275"/>
                  </a:cubicBezTo>
                  <a:lnTo>
                    <a:pt x="758" y="12275"/>
                  </a:lnTo>
                  <a:cubicBezTo>
                    <a:pt x="742" y="12268"/>
                    <a:pt x="725" y="12262"/>
                    <a:pt x="707" y="12256"/>
                  </a:cubicBezTo>
                  <a:close/>
                  <a:moveTo>
                    <a:pt x="2745" y="0"/>
                  </a:moveTo>
                  <a:lnTo>
                    <a:pt x="2745" y="0"/>
                  </a:lnTo>
                  <a:cubicBezTo>
                    <a:pt x="3150" y="721"/>
                    <a:pt x="3512" y="1469"/>
                    <a:pt x="3795" y="2246"/>
                  </a:cubicBezTo>
                  <a:cubicBezTo>
                    <a:pt x="3973" y="2735"/>
                    <a:pt x="4123" y="3235"/>
                    <a:pt x="4223" y="3742"/>
                  </a:cubicBezTo>
                  <a:cubicBezTo>
                    <a:pt x="4312" y="4220"/>
                    <a:pt x="4371" y="4704"/>
                    <a:pt x="4363" y="5191"/>
                  </a:cubicBezTo>
                  <a:cubicBezTo>
                    <a:pt x="4357" y="5434"/>
                    <a:pt x="4340" y="5678"/>
                    <a:pt x="4304" y="5916"/>
                  </a:cubicBezTo>
                  <a:cubicBezTo>
                    <a:pt x="4266" y="6158"/>
                    <a:pt x="4209" y="6394"/>
                    <a:pt x="4111" y="6619"/>
                  </a:cubicBezTo>
                  <a:cubicBezTo>
                    <a:pt x="4015" y="6844"/>
                    <a:pt x="3889" y="7058"/>
                    <a:pt x="3735" y="7249"/>
                  </a:cubicBezTo>
                  <a:cubicBezTo>
                    <a:pt x="3593" y="7421"/>
                    <a:pt x="3433" y="7575"/>
                    <a:pt x="3261" y="7716"/>
                  </a:cubicBezTo>
                  <a:cubicBezTo>
                    <a:pt x="2885" y="8019"/>
                    <a:pt x="2465" y="8250"/>
                    <a:pt x="2043" y="8481"/>
                  </a:cubicBezTo>
                  <a:cubicBezTo>
                    <a:pt x="1660" y="8695"/>
                    <a:pt x="1273" y="8905"/>
                    <a:pt x="921" y="9175"/>
                  </a:cubicBezTo>
                  <a:cubicBezTo>
                    <a:pt x="730" y="9332"/>
                    <a:pt x="558" y="9501"/>
                    <a:pt x="411" y="9695"/>
                  </a:cubicBezTo>
                  <a:cubicBezTo>
                    <a:pt x="317" y="9834"/>
                    <a:pt x="238" y="9978"/>
                    <a:pt x="173" y="10132"/>
                  </a:cubicBezTo>
                  <a:cubicBezTo>
                    <a:pt x="98" y="10331"/>
                    <a:pt x="54" y="10540"/>
                    <a:pt x="25" y="10749"/>
                  </a:cubicBezTo>
                  <a:cubicBezTo>
                    <a:pt x="4" y="10947"/>
                    <a:pt x="1" y="11141"/>
                    <a:pt x="19" y="11338"/>
                  </a:cubicBezTo>
                  <a:lnTo>
                    <a:pt x="19" y="11338"/>
                  </a:lnTo>
                  <a:cubicBezTo>
                    <a:pt x="19" y="11335"/>
                    <a:pt x="18" y="11332"/>
                    <a:pt x="16" y="11328"/>
                  </a:cubicBezTo>
                  <a:lnTo>
                    <a:pt x="16" y="11328"/>
                  </a:lnTo>
                  <a:cubicBezTo>
                    <a:pt x="18" y="11337"/>
                    <a:pt x="19" y="11344"/>
                    <a:pt x="19" y="11351"/>
                  </a:cubicBezTo>
                  <a:cubicBezTo>
                    <a:pt x="19" y="11364"/>
                    <a:pt x="24" y="11374"/>
                    <a:pt x="24" y="11386"/>
                  </a:cubicBezTo>
                  <a:cubicBezTo>
                    <a:pt x="24" y="11374"/>
                    <a:pt x="22" y="11364"/>
                    <a:pt x="22" y="11354"/>
                  </a:cubicBezTo>
                  <a:lnTo>
                    <a:pt x="22" y="11354"/>
                  </a:lnTo>
                  <a:cubicBezTo>
                    <a:pt x="44" y="11475"/>
                    <a:pt x="75" y="11594"/>
                    <a:pt x="123" y="11709"/>
                  </a:cubicBezTo>
                  <a:cubicBezTo>
                    <a:pt x="159" y="11781"/>
                    <a:pt x="197" y="11848"/>
                    <a:pt x="246" y="11914"/>
                  </a:cubicBezTo>
                  <a:cubicBezTo>
                    <a:pt x="307" y="11989"/>
                    <a:pt x="374" y="12054"/>
                    <a:pt x="450" y="12111"/>
                  </a:cubicBezTo>
                  <a:cubicBezTo>
                    <a:pt x="548" y="12176"/>
                    <a:pt x="651" y="12229"/>
                    <a:pt x="760" y="12275"/>
                  </a:cubicBezTo>
                  <a:lnTo>
                    <a:pt x="760" y="12275"/>
                  </a:lnTo>
                  <a:cubicBezTo>
                    <a:pt x="759" y="12275"/>
                    <a:pt x="758" y="12275"/>
                    <a:pt x="758" y="12275"/>
                  </a:cubicBezTo>
                  <a:lnTo>
                    <a:pt x="758" y="12275"/>
                  </a:lnTo>
                  <a:cubicBezTo>
                    <a:pt x="760" y="12276"/>
                    <a:pt x="762" y="12277"/>
                    <a:pt x="765" y="12278"/>
                  </a:cubicBezTo>
                  <a:cubicBezTo>
                    <a:pt x="763" y="12277"/>
                    <a:pt x="761" y="12276"/>
                    <a:pt x="760" y="12275"/>
                  </a:cubicBezTo>
                  <a:lnTo>
                    <a:pt x="760" y="12275"/>
                  </a:lnTo>
                  <a:cubicBezTo>
                    <a:pt x="930" y="12336"/>
                    <a:pt x="1103" y="12373"/>
                    <a:pt x="1279" y="12398"/>
                  </a:cubicBezTo>
                  <a:cubicBezTo>
                    <a:pt x="1428" y="12414"/>
                    <a:pt x="1578" y="12421"/>
                    <a:pt x="1728" y="12421"/>
                  </a:cubicBezTo>
                  <a:cubicBezTo>
                    <a:pt x="2023" y="12421"/>
                    <a:pt x="2319" y="12394"/>
                    <a:pt x="2612" y="12355"/>
                  </a:cubicBezTo>
                  <a:cubicBezTo>
                    <a:pt x="2616" y="12355"/>
                    <a:pt x="2622" y="12352"/>
                    <a:pt x="2625" y="12352"/>
                  </a:cubicBezTo>
                  <a:cubicBezTo>
                    <a:pt x="3165" y="12019"/>
                    <a:pt x="3646" y="11534"/>
                    <a:pt x="4094" y="10871"/>
                  </a:cubicBezTo>
                  <a:cubicBezTo>
                    <a:pt x="4479" y="10304"/>
                    <a:pt x="4779" y="9623"/>
                    <a:pt x="5008" y="8795"/>
                  </a:cubicBezTo>
                  <a:cubicBezTo>
                    <a:pt x="5203" y="8069"/>
                    <a:pt x="5302" y="7274"/>
                    <a:pt x="5301" y="6430"/>
                  </a:cubicBezTo>
                  <a:cubicBezTo>
                    <a:pt x="5298" y="5333"/>
                    <a:pt x="5099" y="3726"/>
                    <a:pt x="4170" y="2297"/>
                  </a:cubicBezTo>
                  <a:cubicBezTo>
                    <a:pt x="4134" y="2196"/>
                    <a:pt x="4094" y="2097"/>
                    <a:pt x="4052" y="1999"/>
                  </a:cubicBezTo>
                  <a:lnTo>
                    <a:pt x="4025" y="1936"/>
                  </a:lnTo>
                  <a:lnTo>
                    <a:pt x="4001" y="1877"/>
                  </a:lnTo>
                  <a:lnTo>
                    <a:pt x="3959" y="1785"/>
                  </a:lnTo>
                  <a:cubicBezTo>
                    <a:pt x="3871" y="1581"/>
                    <a:pt x="3764" y="1379"/>
                    <a:pt x="3649" y="1181"/>
                  </a:cubicBezTo>
                  <a:cubicBezTo>
                    <a:pt x="3451" y="839"/>
                    <a:pt x="3205" y="500"/>
                    <a:pt x="2913" y="178"/>
                  </a:cubicBezTo>
                  <a:cubicBezTo>
                    <a:pt x="2860" y="118"/>
                    <a:pt x="2804" y="58"/>
                    <a:pt x="2745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7" name="Google Shape;6847;p16"/>
            <p:cNvSpPr/>
            <p:nvPr/>
          </p:nvSpPr>
          <p:spPr>
            <a:xfrm>
              <a:off x="5073175" y="6323700"/>
              <a:ext cx="650" cy="475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5" y="0"/>
                  </a:moveTo>
                  <a:cubicBezTo>
                    <a:pt x="15" y="7"/>
                    <a:pt x="8" y="12"/>
                    <a:pt x="1" y="19"/>
                  </a:cubicBezTo>
                  <a:cubicBezTo>
                    <a:pt x="11" y="15"/>
                    <a:pt x="18" y="7"/>
                    <a:pt x="25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8" name="Google Shape;6848;p16"/>
            <p:cNvSpPr/>
            <p:nvPr/>
          </p:nvSpPr>
          <p:spPr>
            <a:xfrm>
              <a:off x="4897625" y="5966075"/>
              <a:ext cx="332975" cy="304600"/>
            </a:xfrm>
            <a:custGeom>
              <a:avLst/>
              <a:gdLst/>
              <a:ahLst/>
              <a:cxnLst/>
              <a:rect l="l" t="t" r="r" b="b"/>
              <a:pathLst>
                <a:path w="13319" h="12184" extrusionOk="0">
                  <a:moveTo>
                    <a:pt x="5723" y="1"/>
                  </a:moveTo>
                  <a:cubicBezTo>
                    <a:pt x="5357" y="1"/>
                    <a:pt x="4971" y="35"/>
                    <a:pt x="4551" y="106"/>
                  </a:cubicBezTo>
                  <a:cubicBezTo>
                    <a:pt x="4126" y="176"/>
                    <a:pt x="3695" y="307"/>
                    <a:pt x="3235" y="507"/>
                  </a:cubicBezTo>
                  <a:cubicBezTo>
                    <a:pt x="3049" y="589"/>
                    <a:pt x="2869" y="681"/>
                    <a:pt x="2685" y="787"/>
                  </a:cubicBezTo>
                  <a:lnTo>
                    <a:pt x="2684" y="787"/>
                  </a:lnTo>
                  <a:cubicBezTo>
                    <a:pt x="2432" y="938"/>
                    <a:pt x="2224" y="1097"/>
                    <a:pt x="2069" y="1221"/>
                  </a:cubicBezTo>
                  <a:cubicBezTo>
                    <a:pt x="1904" y="1353"/>
                    <a:pt x="1749" y="1496"/>
                    <a:pt x="1605" y="1649"/>
                  </a:cubicBezTo>
                  <a:cubicBezTo>
                    <a:pt x="1414" y="1845"/>
                    <a:pt x="1250" y="2065"/>
                    <a:pt x="1114" y="2255"/>
                  </a:cubicBezTo>
                  <a:cubicBezTo>
                    <a:pt x="853" y="2620"/>
                    <a:pt x="630" y="3050"/>
                    <a:pt x="417" y="3612"/>
                  </a:cubicBezTo>
                  <a:cubicBezTo>
                    <a:pt x="241" y="4085"/>
                    <a:pt x="119" y="4609"/>
                    <a:pt x="47" y="5216"/>
                  </a:cubicBezTo>
                  <a:cubicBezTo>
                    <a:pt x="1" y="5614"/>
                    <a:pt x="15" y="6045"/>
                    <a:pt x="94" y="6568"/>
                  </a:cubicBezTo>
                  <a:cubicBezTo>
                    <a:pt x="226" y="7443"/>
                    <a:pt x="558" y="8312"/>
                    <a:pt x="1082" y="9149"/>
                  </a:cubicBezTo>
                  <a:cubicBezTo>
                    <a:pt x="1327" y="9544"/>
                    <a:pt x="1624" y="9929"/>
                    <a:pt x="1966" y="10295"/>
                  </a:cubicBezTo>
                  <a:cubicBezTo>
                    <a:pt x="2269" y="10621"/>
                    <a:pt x="2621" y="10923"/>
                    <a:pt x="3043" y="11220"/>
                  </a:cubicBezTo>
                  <a:cubicBezTo>
                    <a:pt x="3745" y="11711"/>
                    <a:pt x="4538" y="12029"/>
                    <a:pt x="5337" y="12136"/>
                  </a:cubicBezTo>
                  <a:cubicBezTo>
                    <a:pt x="5558" y="12165"/>
                    <a:pt x="5778" y="12182"/>
                    <a:pt x="5989" y="12184"/>
                  </a:cubicBezTo>
                  <a:cubicBezTo>
                    <a:pt x="6270" y="12184"/>
                    <a:pt x="6582" y="12144"/>
                    <a:pt x="6964" y="12062"/>
                  </a:cubicBezTo>
                  <a:cubicBezTo>
                    <a:pt x="7224" y="12006"/>
                    <a:pt x="7481" y="11934"/>
                    <a:pt x="7738" y="11862"/>
                  </a:cubicBezTo>
                  <a:cubicBezTo>
                    <a:pt x="8081" y="11767"/>
                    <a:pt x="8435" y="11668"/>
                    <a:pt x="8794" y="11611"/>
                  </a:cubicBezTo>
                  <a:cubicBezTo>
                    <a:pt x="9081" y="11575"/>
                    <a:pt x="9374" y="11565"/>
                    <a:pt x="9657" y="11553"/>
                  </a:cubicBezTo>
                  <a:cubicBezTo>
                    <a:pt x="9871" y="11546"/>
                    <a:pt x="10082" y="11537"/>
                    <a:pt x="10296" y="11519"/>
                  </a:cubicBezTo>
                  <a:cubicBezTo>
                    <a:pt x="10560" y="11497"/>
                    <a:pt x="10805" y="11454"/>
                    <a:pt x="11026" y="11392"/>
                  </a:cubicBezTo>
                  <a:cubicBezTo>
                    <a:pt x="11220" y="11339"/>
                    <a:pt x="11421" y="11252"/>
                    <a:pt x="11619" y="11134"/>
                  </a:cubicBezTo>
                  <a:cubicBezTo>
                    <a:pt x="11669" y="11102"/>
                    <a:pt x="11722" y="11069"/>
                    <a:pt x="11773" y="11036"/>
                  </a:cubicBezTo>
                  <a:cubicBezTo>
                    <a:pt x="12589" y="10470"/>
                    <a:pt x="12952" y="9518"/>
                    <a:pt x="13113" y="8817"/>
                  </a:cubicBezTo>
                  <a:cubicBezTo>
                    <a:pt x="13298" y="8014"/>
                    <a:pt x="13318" y="7112"/>
                    <a:pt x="13175" y="6059"/>
                  </a:cubicBezTo>
                  <a:cubicBezTo>
                    <a:pt x="13051" y="5145"/>
                    <a:pt x="12810" y="4241"/>
                    <a:pt x="12462" y="3375"/>
                  </a:cubicBezTo>
                  <a:cubicBezTo>
                    <a:pt x="12273" y="2907"/>
                    <a:pt x="12071" y="2499"/>
                    <a:pt x="11846" y="2133"/>
                  </a:cubicBezTo>
                  <a:cubicBezTo>
                    <a:pt x="11806" y="2070"/>
                    <a:pt x="11739" y="2036"/>
                    <a:pt x="11670" y="2036"/>
                  </a:cubicBezTo>
                  <a:cubicBezTo>
                    <a:pt x="11635" y="2036"/>
                    <a:pt x="11600" y="2045"/>
                    <a:pt x="11567" y="2064"/>
                  </a:cubicBezTo>
                  <a:cubicBezTo>
                    <a:pt x="11520" y="2090"/>
                    <a:pt x="11488" y="2137"/>
                    <a:pt x="11474" y="2190"/>
                  </a:cubicBezTo>
                  <a:cubicBezTo>
                    <a:pt x="11461" y="2243"/>
                    <a:pt x="11471" y="2296"/>
                    <a:pt x="11497" y="2341"/>
                  </a:cubicBezTo>
                  <a:cubicBezTo>
                    <a:pt x="11610" y="2526"/>
                    <a:pt x="11715" y="2717"/>
                    <a:pt x="11812" y="2913"/>
                  </a:cubicBezTo>
                  <a:lnTo>
                    <a:pt x="11776" y="2861"/>
                  </a:lnTo>
                  <a:lnTo>
                    <a:pt x="11780" y="2857"/>
                  </a:lnTo>
                  <a:cubicBezTo>
                    <a:pt x="11612" y="2641"/>
                    <a:pt x="11432" y="2439"/>
                    <a:pt x="11247" y="2252"/>
                  </a:cubicBezTo>
                  <a:cubicBezTo>
                    <a:pt x="10931" y="1936"/>
                    <a:pt x="10555" y="1640"/>
                    <a:pt x="10065" y="1317"/>
                  </a:cubicBezTo>
                  <a:cubicBezTo>
                    <a:pt x="9684" y="1067"/>
                    <a:pt x="9256" y="843"/>
                    <a:pt x="8794" y="649"/>
                  </a:cubicBezTo>
                  <a:cubicBezTo>
                    <a:pt x="8324" y="451"/>
                    <a:pt x="7853" y="298"/>
                    <a:pt x="7388" y="192"/>
                  </a:cubicBezTo>
                  <a:cubicBezTo>
                    <a:pt x="6934" y="89"/>
                    <a:pt x="6450" y="26"/>
                    <a:pt x="5953" y="5"/>
                  </a:cubicBezTo>
                  <a:cubicBezTo>
                    <a:pt x="5877" y="2"/>
                    <a:pt x="5801" y="1"/>
                    <a:pt x="5723" y="1"/>
                  </a:cubicBezTo>
                  <a:close/>
                </a:path>
              </a:pathLst>
            </a:custGeom>
            <a:solidFill>
              <a:srgbClr val="FFE5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9" name="Google Shape;6849;p16"/>
            <p:cNvSpPr/>
            <p:nvPr/>
          </p:nvSpPr>
          <p:spPr>
            <a:xfrm>
              <a:off x="4928800" y="6135425"/>
              <a:ext cx="301475" cy="135325"/>
            </a:xfrm>
            <a:custGeom>
              <a:avLst/>
              <a:gdLst/>
              <a:ahLst/>
              <a:cxnLst/>
              <a:rect l="l" t="t" r="r" b="b"/>
              <a:pathLst>
                <a:path w="12059" h="5413" extrusionOk="0">
                  <a:moveTo>
                    <a:pt x="12007" y="1"/>
                  </a:moveTo>
                  <a:cubicBezTo>
                    <a:pt x="11939" y="27"/>
                    <a:pt x="11870" y="48"/>
                    <a:pt x="11801" y="67"/>
                  </a:cubicBezTo>
                  <a:cubicBezTo>
                    <a:pt x="11403" y="170"/>
                    <a:pt x="10984" y="197"/>
                    <a:pt x="10575" y="199"/>
                  </a:cubicBezTo>
                  <a:cubicBezTo>
                    <a:pt x="10544" y="199"/>
                    <a:pt x="10513" y="199"/>
                    <a:pt x="10483" y="199"/>
                  </a:cubicBezTo>
                  <a:cubicBezTo>
                    <a:pt x="10229" y="199"/>
                    <a:pt x="9975" y="190"/>
                    <a:pt x="9720" y="183"/>
                  </a:cubicBezTo>
                  <a:cubicBezTo>
                    <a:pt x="9654" y="182"/>
                    <a:pt x="9589" y="181"/>
                    <a:pt x="9523" y="181"/>
                  </a:cubicBezTo>
                  <a:cubicBezTo>
                    <a:pt x="9422" y="181"/>
                    <a:pt x="9322" y="184"/>
                    <a:pt x="9222" y="196"/>
                  </a:cubicBezTo>
                  <a:cubicBezTo>
                    <a:pt x="9157" y="209"/>
                    <a:pt x="9095" y="223"/>
                    <a:pt x="9035" y="245"/>
                  </a:cubicBezTo>
                  <a:cubicBezTo>
                    <a:pt x="8998" y="262"/>
                    <a:pt x="8963" y="284"/>
                    <a:pt x="8926" y="307"/>
                  </a:cubicBezTo>
                  <a:cubicBezTo>
                    <a:pt x="8877" y="350"/>
                    <a:pt x="8832" y="400"/>
                    <a:pt x="8791" y="455"/>
                  </a:cubicBezTo>
                  <a:cubicBezTo>
                    <a:pt x="8683" y="620"/>
                    <a:pt x="8604" y="801"/>
                    <a:pt x="8531" y="985"/>
                  </a:cubicBezTo>
                  <a:cubicBezTo>
                    <a:pt x="8528" y="987"/>
                    <a:pt x="8528" y="989"/>
                    <a:pt x="8526" y="993"/>
                  </a:cubicBezTo>
                  <a:lnTo>
                    <a:pt x="8526" y="989"/>
                  </a:lnTo>
                  <a:cubicBezTo>
                    <a:pt x="8525" y="995"/>
                    <a:pt x="8521" y="1000"/>
                    <a:pt x="8519" y="1005"/>
                  </a:cubicBezTo>
                  <a:cubicBezTo>
                    <a:pt x="8390" y="1344"/>
                    <a:pt x="8287" y="1691"/>
                    <a:pt x="8131" y="2020"/>
                  </a:cubicBezTo>
                  <a:cubicBezTo>
                    <a:pt x="8017" y="2261"/>
                    <a:pt x="7882" y="2496"/>
                    <a:pt x="7721" y="2711"/>
                  </a:cubicBezTo>
                  <a:cubicBezTo>
                    <a:pt x="7507" y="2995"/>
                    <a:pt x="7245" y="3248"/>
                    <a:pt x="6939" y="3431"/>
                  </a:cubicBezTo>
                  <a:cubicBezTo>
                    <a:pt x="6872" y="3472"/>
                    <a:pt x="6800" y="3512"/>
                    <a:pt x="6727" y="3546"/>
                  </a:cubicBezTo>
                  <a:cubicBezTo>
                    <a:pt x="6484" y="3658"/>
                    <a:pt x="6230" y="3739"/>
                    <a:pt x="5967" y="3781"/>
                  </a:cubicBezTo>
                  <a:cubicBezTo>
                    <a:pt x="5749" y="3816"/>
                    <a:pt x="5531" y="3834"/>
                    <a:pt x="5311" y="3834"/>
                  </a:cubicBezTo>
                  <a:cubicBezTo>
                    <a:pt x="5253" y="3834"/>
                    <a:pt x="5195" y="3832"/>
                    <a:pt x="5137" y="3830"/>
                  </a:cubicBezTo>
                  <a:cubicBezTo>
                    <a:pt x="4526" y="3801"/>
                    <a:pt x="3927" y="3672"/>
                    <a:pt x="3336" y="3521"/>
                  </a:cubicBezTo>
                  <a:cubicBezTo>
                    <a:pt x="2222" y="3235"/>
                    <a:pt x="1131" y="2845"/>
                    <a:pt x="1" y="2646"/>
                  </a:cubicBezTo>
                  <a:lnTo>
                    <a:pt x="1" y="2646"/>
                  </a:lnTo>
                  <a:cubicBezTo>
                    <a:pt x="212" y="2955"/>
                    <a:pt x="449" y="3248"/>
                    <a:pt x="707" y="3524"/>
                  </a:cubicBezTo>
                  <a:cubicBezTo>
                    <a:pt x="1007" y="3846"/>
                    <a:pt x="1361" y="4147"/>
                    <a:pt x="1787" y="4449"/>
                  </a:cubicBezTo>
                  <a:cubicBezTo>
                    <a:pt x="2493" y="4943"/>
                    <a:pt x="3285" y="5260"/>
                    <a:pt x="4085" y="5368"/>
                  </a:cubicBezTo>
                  <a:cubicBezTo>
                    <a:pt x="4309" y="5398"/>
                    <a:pt x="4531" y="5413"/>
                    <a:pt x="4739" y="5413"/>
                  </a:cubicBezTo>
                  <a:cubicBezTo>
                    <a:pt x="4748" y="5413"/>
                    <a:pt x="4758" y="5413"/>
                    <a:pt x="4767" y="5413"/>
                  </a:cubicBezTo>
                  <a:cubicBezTo>
                    <a:pt x="5040" y="5413"/>
                    <a:pt x="5342" y="5373"/>
                    <a:pt x="5713" y="5291"/>
                  </a:cubicBezTo>
                  <a:cubicBezTo>
                    <a:pt x="5948" y="5242"/>
                    <a:pt x="6178" y="5180"/>
                    <a:pt x="6406" y="5115"/>
                  </a:cubicBezTo>
                  <a:lnTo>
                    <a:pt x="6487" y="5094"/>
                  </a:lnTo>
                  <a:cubicBezTo>
                    <a:pt x="6793" y="5009"/>
                    <a:pt x="7168" y="4903"/>
                    <a:pt x="7541" y="4842"/>
                  </a:cubicBezTo>
                  <a:cubicBezTo>
                    <a:pt x="7815" y="4809"/>
                    <a:pt x="8085" y="4797"/>
                    <a:pt x="8406" y="4786"/>
                  </a:cubicBezTo>
                  <a:cubicBezTo>
                    <a:pt x="8618" y="4779"/>
                    <a:pt x="8832" y="4771"/>
                    <a:pt x="9043" y="4752"/>
                  </a:cubicBezTo>
                  <a:cubicBezTo>
                    <a:pt x="9303" y="4732"/>
                    <a:pt x="9550" y="4689"/>
                    <a:pt x="9775" y="4624"/>
                  </a:cubicBezTo>
                  <a:cubicBezTo>
                    <a:pt x="9976" y="4571"/>
                    <a:pt x="10177" y="4485"/>
                    <a:pt x="10376" y="4366"/>
                  </a:cubicBezTo>
                  <a:cubicBezTo>
                    <a:pt x="10428" y="4338"/>
                    <a:pt x="10480" y="4305"/>
                    <a:pt x="10529" y="4271"/>
                  </a:cubicBezTo>
                  <a:cubicBezTo>
                    <a:pt x="11343" y="3706"/>
                    <a:pt x="11711" y="2747"/>
                    <a:pt x="11873" y="2045"/>
                  </a:cubicBezTo>
                  <a:cubicBezTo>
                    <a:pt x="12014" y="1426"/>
                    <a:pt x="12058" y="752"/>
                    <a:pt x="12007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0" name="Google Shape;6850;p16"/>
            <p:cNvSpPr/>
            <p:nvPr/>
          </p:nvSpPr>
          <p:spPr>
            <a:xfrm>
              <a:off x="5142050" y="6159950"/>
              <a:ext cx="100" cy="325"/>
            </a:xfrm>
            <a:custGeom>
              <a:avLst/>
              <a:gdLst/>
              <a:ahLst/>
              <a:cxnLst/>
              <a:rect l="l" t="t" r="r" b="b"/>
              <a:pathLst>
                <a:path w="4" h="13" extrusionOk="0">
                  <a:moveTo>
                    <a:pt x="4" y="1"/>
                  </a:moveTo>
                  <a:cubicBezTo>
                    <a:pt x="3" y="3"/>
                    <a:pt x="2" y="3"/>
                    <a:pt x="2" y="4"/>
                  </a:cubicBezTo>
                  <a:lnTo>
                    <a:pt x="2" y="4"/>
                  </a:lnTo>
                  <a:cubicBezTo>
                    <a:pt x="3" y="3"/>
                    <a:pt x="3" y="2"/>
                    <a:pt x="4" y="1"/>
                  </a:cubicBezTo>
                  <a:close/>
                  <a:moveTo>
                    <a:pt x="2" y="4"/>
                  </a:moveTo>
                  <a:lnTo>
                    <a:pt x="2" y="4"/>
                  </a:lnTo>
                  <a:cubicBezTo>
                    <a:pt x="2" y="5"/>
                    <a:pt x="2" y="5"/>
                    <a:pt x="2" y="6"/>
                  </a:cubicBezTo>
                  <a:lnTo>
                    <a:pt x="2" y="6"/>
                  </a:ln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4"/>
                    <a:pt x="2" y="4"/>
                  </a:cubicBezTo>
                  <a:close/>
                  <a:moveTo>
                    <a:pt x="2" y="6"/>
                  </a:moveTo>
                  <a:cubicBezTo>
                    <a:pt x="1" y="7"/>
                    <a:pt x="1" y="11"/>
                    <a:pt x="1" y="12"/>
                  </a:cubicBezTo>
                  <a:cubicBezTo>
                    <a:pt x="1" y="10"/>
                    <a:pt x="1" y="8"/>
                    <a:pt x="2" y="6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1" name="Google Shape;6851;p16"/>
            <p:cNvSpPr/>
            <p:nvPr/>
          </p:nvSpPr>
          <p:spPr>
            <a:xfrm>
              <a:off x="4856600" y="5866875"/>
              <a:ext cx="373250" cy="382900"/>
            </a:xfrm>
            <a:custGeom>
              <a:avLst/>
              <a:gdLst/>
              <a:ahLst/>
              <a:cxnLst/>
              <a:rect l="l" t="t" r="r" b="b"/>
              <a:pathLst>
                <a:path w="14930" h="15316" extrusionOk="0">
                  <a:moveTo>
                    <a:pt x="7751" y="1"/>
                  </a:moveTo>
                  <a:cubicBezTo>
                    <a:pt x="7652" y="1"/>
                    <a:pt x="7554" y="3"/>
                    <a:pt x="7456" y="8"/>
                  </a:cubicBezTo>
                  <a:cubicBezTo>
                    <a:pt x="6650" y="41"/>
                    <a:pt x="5923" y="233"/>
                    <a:pt x="5296" y="577"/>
                  </a:cubicBezTo>
                  <a:cubicBezTo>
                    <a:pt x="5257" y="598"/>
                    <a:pt x="5215" y="620"/>
                    <a:pt x="5178" y="646"/>
                  </a:cubicBezTo>
                  <a:cubicBezTo>
                    <a:pt x="4591" y="999"/>
                    <a:pt x="4114" y="1523"/>
                    <a:pt x="3795" y="2164"/>
                  </a:cubicBezTo>
                  <a:cubicBezTo>
                    <a:pt x="3614" y="2531"/>
                    <a:pt x="3483" y="2939"/>
                    <a:pt x="3414" y="3340"/>
                  </a:cubicBezTo>
                  <a:cubicBezTo>
                    <a:pt x="3386" y="3530"/>
                    <a:pt x="3371" y="3719"/>
                    <a:pt x="3375" y="3900"/>
                  </a:cubicBezTo>
                  <a:cubicBezTo>
                    <a:pt x="3375" y="4108"/>
                    <a:pt x="3410" y="4320"/>
                    <a:pt x="3440" y="4499"/>
                  </a:cubicBezTo>
                  <a:cubicBezTo>
                    <a:pt x="3506" y="4848"/>
                    <a:pt x="3635" y="5207"/>
                    <a:pt x="3838" y="5598"/>
                  </a:cubicBezTo>
                  <a:cubicBezTo>
                    <a:pt x="4013" y="5930"/>
                    <a:pt x="4237" y="6257"/>
                    <a:pt x="4546" y="6628"/>
                  </a:cubicBezTo>
                  <a:cubicBezTo>
                    <a:pt x="5065" y="7253"/>
                    <a:pt x="5737" y="7821"/>
                    <a:pt x="6598" y="8369"/>
                  </a:cubicBezTo>
                  <a:cubicBezTo>
                    <a:pt x="6930" y="8577"/>
                    <a:pt x="7269" y="8766"/>
                    <a:pt x="7607" y="8932"/>
                  </a:cubicBezTo>
                  <a:cubicBezTo>
                    <a:pt x="7733" y="9141"/>
                    <a:pt x="7852" y="9372"/>
                    <a:pt x="7963" y="9620"/>
                  </a:cubicBezTo>
                  <a:cubicBezTo>
                    <a:pt x="8020" y="9753"/>
                    <a:pt x="8071" y="9887"/>
                    <a:pt x="8117" y="10023"/>
                  </a:cubicBezTo>
                  <a:cubicBezTo>
                    <a:pt x="7845" y="9811"/>
                    <a:pt x="7512" y="9622"/>
                    <a:pt x="7074" y="9429"/>
                  </a:cubicBezTo>
                  <a:cubicBezTo>
                    <a:pt x="6656" y="9239"/>
                    <a:pt x="6208" y="9081"/>
                    <a:pt x="5745" y="8959"/>
                  </a:cubicBezTo>
                  <a:cubicBezTo>
                    <a:pt x="5299" y="8841"/>
                    <a:pt x="4826" y="8758"/>
                    <a:pt x="4302" y="8706"/>
                  </a:cubicBezTo>
                  <a:cubicBezTo>
                    <a:pt x="4105" y="8686"/>
                    <a:pt x="3910" y="8677"/>
                    <a:pt x="3717" y="8677"/>
                  </a:cubicBezTo>
                  <a:cubicBezTo>
                    <a:pt x="3446" y="8677"/>
                    <a:pt x="3179" y="8696"/>
                    <a:pt x="2916" y="8733"/>
                  </a:cubicBezTo>
                  <a:cubicBezTo>
                    <a:pt x="2666" y="8766"/>
                    <a:pt x="2452" y="8812"/>
                    <a:pt x="2258" y="8870"/>
                  </a:cubicBezTo>
                  <a:cubicBezTo>
                    <a:pt x="2061" y="8926"/>
                    <a:pt x="1847" y="9009"/>
                    <a:pt x="1603" y="9128"/>
                  </a:cubicBezTo>
                  <a:cubicBezTo>
                    <a:pt x="1551" y="9154"/>
                    <a:pt x="1503" y="9181"/>
                    <a:pt x="1452" y="9212"/>
                  </a:cubicBezTo>
                  <a:cubicBezTo>
                    <a:pt x="1332" y="9283"/>
                    <a:pt x="1208" y="9374"/>
                    <a:pt x="1072" y="9483"/>
                  </a:cubicBezTo>
                  <a:cubicBezTo>
                    <a:pt x="898" y="9628"/>
                    <a:pt x="748" y="9786"/>
                    <a:pt x="626" y="9954"/>
                  </a:cubicBezTo>
                  <a:cubicBezTo>
                    <a:pt x="483" y="10148"/>
                    <a:pt x="374" y="10338"/>
                    <a:pt x="289" y="10536"/>
                  </a:cubicBezTo>
                  <a:cubicBezTo>
                    <a:pt x="187" y="10776"/>
                    <a:pt x="114" y="11013"/>
                    <a:pt x="72" y="11244"/>
                  </a:cubicBezTo>
                  <a:cubicBezTo>
                    <a:pt x="0" y="11650"/>
                    <a:pt x="15" y="12053"/>
                    <a:pt x="115" y="12439"/>
                  </a:cubicBezTo>
                  <a:cubicBezTo>
                    <a:pt x="154" y="12591"/>
                    <a:pt x="217" y="12756"/>
                    <a:pt x="315" y="12959"/>
                  </a:cubicBezTo>
                  <a:cubicBezTo>
                    <a:pt x="389" y="13110"/>
                    <a:pt x="490" y="13268"/>
                    <a:pt x="613" y="13426"/>
                  </a:cubicBezTo>
                  <a:cubicBezTo>
                    <a:pt x="747" y="13595"/>
                    <a:pt x="875" y="13735"/>
                    <a:pt x="1001" y="13857"/>
                  </a:cubicBezTo>
                  <a:cubicBezTo>
                    <a:pt x="1162" y="14007"/>
                    <a:pt x="1342" y="14142"/>
                    <a:pt x="1497" y="14252"/>
                  </a:cubicBezTo>
                  <a:cubicBezTo>
                    <a:pt x="1797" y="14464"/>
                    <a:pt x="2149" y="14648"/>
                    <a:pt x="2577" y="14817"/>
                  </a:cubicBezTo>
                  <a:cubicBezTo>
                    <a:pt x="2975" y="14975"/>
                    <a:pt x="3396" y="15099"/>
                    <a:pt x="3821" y="15184"/>
                  </a:cubicBezTo>
                  <a:cubicBezTo>
                    <a:pt x="4252" y="15268"/>
                    <a:pt x="4684" y="15312"/>
                    <a:pt x="5108" y="15314"/>
                  </a:cubicBezTo>
                  <a:cubicBezTo>
                    <a:pt x="5137" y="15315"/>
                    <a:pt x="5166" y="15315"/>
                    <a:pt x="5195" y="15315"/>
                  </a:cubicBezTo>
                  <a:cubicBezTo>
                    <a:pt x="5562" y="15315"/>
                    <a:pt x="5943" y="15274"/>
                    <a:pt x="6333" y="15192"/>
                  </a:cubicBezTo>
                  <a:cubicBezTo>
                    <a:pt x="6700" y="15121"/>
                    <a:pt x="7060" y="14997"/>
                    <a:pt x="7397" y="14825"/>
                  </a:cubicBezTo>
                  <a:cubicBezTo>
                    <a:pt x="7450" y="14800"/>
                    <a:pt x="7500" y="14772"/>
                    <a:pt x="7549" y="14743"/>
                  </a:cubicBezTo>
                  <a:cubicBezTo>
                    <a:pt x="7816" y="14581"/>
                    <a:pt x="8058" y="14369"/>
                    <a:pt x="8243" y="14127"/>
                  </a:cubicBezTo>
                  <a:cubicBezTo>
                    <a:pt x="8509" y="13782"/>
                    <a:pt x="8684" y="13337"/>
                    <a:pt x="8764" y="12804"/>
                  </a:cubicBezTo>
                  <a:cubicBezTo>
                    <a:pt x="8835" y="12338"/>
                    <a:pt x="8828" y="11834"/>
                    <a:pt x="8743" y="11261"/>
                  </a:cubicBezTo>
                  <a:cubicBezTo>
                    <a:pt x="8670" y="10757"/>
                    <a:pt x="8526" y="10236"/>
                    <a:pt x="8316" y="9711"/>
                  </a:cubicBezTo>
                  <a:cubicBezTo>
                    <a:pt x="8223" y="9482"/>
                    <a:pt x="8130" y="9281"/>
                    <a:pt x="8029" y="9098"/>
                  </a:cubicBezTo>
                  <a:lnTo>
                    <a:pt x="8029" y="9098"/>
                  </a:lnTo>
                  <a:cubicBezTo>
                    <a:pt x="8348" y="9263"/>
                    <a:pt x="8707" y="9404"/>
                    <a:pt x="9088" y="9525"/>
                  </a:cubicBezTo>
                  <a:cubicBezTo>
                    <a:pt x="9812" y="9753"/>
                    <a:pt x="10499" y="9867"/>
                    <a:pt x="11136" y="9867"/>
                  </a:cubicBezTo>
                  <a:cubicBezTo>
                    <a:pt x="11254" y="9867"/>
                    <a:pt x="11370" y="9863"/>
                    <a:pt x="11485" y="9855"/>
                  </a:cubicBezTo>
                  <a:cubicBezTo>
                    <a:pt x="11880" y="9831"/>
                    <a:pt x="12253" y="9744"/>
                    <a:pt x="12598" y="9604"/>
                  </a:cubicBezTo>
                  <a:cubicBezTo>
                    <a:pt x="12756" y="9536"/>
                    <a:pt x="12891" y="9467"/>
                    <a:pt x="13012" y="9395"/>
                  </a:cubicBezTo>
                  <a:cubicBezTo>
                    <a:pt x="13260" y="9246"/>
                    <a:pt x="13493" y="9058"/>
                    <a:pt x="13704" y="8834"/>
                  </a:cubicBezTo>
                  <a:cubicBezTo>
                    <a:pt x="13869" y="8662"/>
                    <a:pt x="14024" y="8449"/>
                    <a:pt x="14176" y="8188"/>
                  </a:cubicBezTo>
                  <a:cubicBezTo>
                    <a:pt x="14293" y="7989"/>
                    <a:pt x="14402" y="7752"/>
                    <a:pt x="14520" y="7444"/>
                  </a:cubicBezTo>
                  <a:cubicBezTo>
                    <a:pt x="14696" y="6961"/>
                    <a:pt x="14803" y="6414"/>
                    <a:pt x="14839" y="5770"/>
                  </a:cubicBezTo>
                  <a:cubicBezTo>
                    <a:pt x="14853" y="5536"/>
                    <a:pt x="14851" y="5292"/>
                    <a:pt x="14837" y="5048"/>
                  </a:cubicBezTo>
                  <a:cubicBezTo>
                    <a:pt x="14902" y="4995"/>
                    <a:pt x="14929" y="4894"/>
                    <a:pt x="14907" y="4796"/>
                  </a:cubicBezTo>
                  <a:cubicBezTo>
                    <a:pt x="14862" y="4582"/>
                    <a:pt x="14801" y="4373"/>
                    <a:pt x="14721" y="4153"/>
                  </a:cubicBezTo>
                  <a:lnTo>
                    <a:pt x="14704" y="4073"/>
                  </a:lnTo>
                  <a:cubicBezTo>
                    <a:pt x="14589" y="3515"/>
                    <a:pt x="14399" y="3005"/>
                    <a:pt x="14140" y="2559"/>
                  </a:cubicBezTo>
                  <a:cubicBezTo>
                    <a:pt x="14122" y="2530"/>
                    <a:pt x="14096" y="2508"/>
                    <a:pt x="14062" y="2501"/>
                  </a:cubicBezTo>
                  <a:cubicBezTo>
                    <a:pt x="14051" y="2497"/>
                    <a:pt x="14039" y="2494"/>
                    <a:pt x="14026" y="2494"/>
                  </a:cubicBezTo>
                  <a:cubicBezTo>
                    <a:pt x="14004" y="2494"/>
                    <a:pt x="13981" y="2501"/>
                    <a:pt x="13961" y="2514"/>
                  </a:cubicBezTo>
                  <a:cubicBezTo>
                    <a:pt x="13904" y="2549"/>
                    <a:pt x="13882" y="2632"/>
                    <a:pt x="13916" y="2694"/>
                  </a:cubicBezTo>
                  <a:cubicBezTo>
                    <a:pt x="13984" y="2810"/>
                    <a:pt x="14043" y="2926"/>
                    <a:pt x="14100" y="3047"/>
                  </a:cubicBezTo>
                  <a:cubicBezTo>
                    <a:pt x="14063" y="2980"/>
                    <a:pt x="14005" y="2905"/>
                    <a:pt x="13952" y="2839"/>
                  </a:cubicBezTo>
                  <a:cubicBezTo>
                    <a:pt x="13488" y="2267"/>
                    <a:pt x="12878" y="1747"/>
                    <a:pt x="12143" y="1292"/>
                  </a:cubicBezTo>
                  <a:cubicBezTo>
                    <a:pt x="11457" y="867"/>
                    <a:pt x="10688" y="534"/>
                    <a:pt x="9852" y="298"/>
                  </a:cubicBezTo>
                  <a:cubicBezTo>
                    <a:pt x="9460" y="190"/>
                    <a:pt x="9059" y="111"/>
                    <a:pt x="8660" y="61"/>
                  </a:cubicBezTo>
                  <a:cubicBezTo>
                    <a:pt x="8344" y="21"/>
                    <a:pt x="8043" y="1"/>
                    <a:pt x="7751" y="1"/>
                  </a:cubicBezTo>
                  <a:close/>
                </a:path>
              </a:pathLst>
            </a:custGeom>
            <a:solidFill>
              <a:srgbClr val="F2D9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2" name="Google Shape;6852;p16"/>
            <p:cNvSpPr/>
            <p:nvPr/>
          </p:nvSpPr>
          <p:spPr>
            <a:xfrm>
              <a:off x="5026400" y="6040750"/>
              <a:ext cx="197150" cy="194450"/>
            </a:xfrm>
            <a:custGeom>
              <a:avLst/>
              <a:gdLst/>
              <a:ahLst/>
              <a:cxnLst/>
              <a:rect l="l" t="t" r="r" b="b"/>
              <a:pathLst>
                <a:path w="7886" h="7778" extrusionOk="0">
                  <a:moveTo>
                    <a:pt x="1059" y="1369"/>
                  </a:moveTo>
                  <a:lnTo>
                    <a:pt x="1059" y="1369"/>
                  </a:lnTo>
                  <a:cubicBezTo>
                    <a:pt x="1060" y="1369"/>
                    <a:pt x="1062" y="1370"/>
                    <a:pt x="1063" y="1370"/>
                  </a:cubicBezTo>
                  <a:cubicBezTo>
                    <a:pt x="1061" y="1369"/>
                    <a:pt x="1060" y="1369"/>
                    <a:pt x="1059" y="1369"/>
                  </a:cubicBezTo>
                  <a:close/>
                  <a:moveTo>
                    <a:pt x="7886" y="0"/>
                  </a:moveTo>
                  <a:lnTo>
                    <a:pt x="7886" y="0"/>
                  </a:lnTo>
                  <a:cubicBezTo>
                    <a:pt x="7838" y="35"/>
                    <a:pt x="7789" y="68"/>
                    <a:pt x="7742" y="98"/>
                  </a:cubicBezTo>
                  <a:cubicBezTo>
                    <a:pt x="7249" y="414"/>
                    <a:pt x="6702" y="636"/>
                    <a:pt x="6151" y="828"/>
                  </a:cubicBezTo>
                  <a:cubicBezTo>
                    <a:pt x="5876" y="925"/>
                    <a:pt x="5599" y="1014"/>
                    <a:pt x="5325" y="1103"/>
                  </a:cubicBezTo>
                  <a:cubicBezTo>
                    <a:pt x="5055" y="1189"/>
                    <a:pt x="4787" y="1273"/>
                    <a:pt x="4525" y="1380"/>
                  </a:cubicBezTo>
                  <a:lnTo>
                    <a:pt x="4525" y="1380"/>
                  </a:lnTo>
                  <a:cubicBezTo>
                    <a:pt x="4526" y="1379"/>
                    <a:pt x="4528" y="1378"/>
                    <a:pt x="4529" y="1378"/>
                  </a:cubicBezTo>
                  <a:lnTo>
                    <a:pt x="4529" y="1378"/>
                  </a:lnTo>
                  <a:cubicBezTo>
                    <a:pt x="4522" y="1381"/>
                    <a:pt x="4514" y="1384"/>
                    <a:pt x="4507" y="1387"/>
                  </a:cubicBezTo>
                  <a:lnTo>
                    <a:pt x="4507" y="1387"/>
                  </a:lnTo>
                  <a:cubicBezTo>
                    <a:pt x="4504" y="1388"/>
                    <a:pt x="4502" y="1389"/>
                    <a:pt x="4499" y="1391"/>
                  </a:cubicBezTo>
                  <a:cubicBezTo>
                    <a:pt x="4500" y="1390"/>
                    <a:pt x="4501" y="1390"/>
                    <a:pt x="4502" y="1389"/>
                  </a:cubicBezTo>
                  <a:lnTo>
                    <a:pt x="4502" y="1389"/>
                  </a:lnTo>
                  <a:cubicBezTo>
                    <a:pt x="4345" y="1458"/>
                    <a:pt x="4194" y="1534"/>
                    <a:pt x="4044" y="1615"/>
                  </a:cubicBezTo>
                  <a:cubicBezTo>
                    <a:pt x="3923" y="1678"/>
                    <a:pt x="3802" y="1738"/>
                    <a:pt x="3677" y="1787"/>
                  </a:cubicBezTo>
                  <a:cubicBezTo>
                    <a:pt x="3541" y="1842"/>
                    <a:pt x="3404" y="1875"/>
                    <a:pt x="3261" y="1899"/>
                  </a:cubicBezTo>
                  <a:cubicBezTo>
                    <a:pt x="3146" y="1916"/>
                    <a:pt x="3028" y="1924"/>
                    <a:pt x="2912" y="1924"/>
                  </a:cubicBezTo>
                  <a:cubicBezTo>
                    <a:pt x="2852" y="1924"/>
                    <a:pt x="2792" y="1922"/>
                    <a:pt x="2732" y="1918"/>
                  </a:cubicBezTo>
                  <a:cubicBezTo>
                    <a:pt x="2589" y="1908"/>
                    <a:pt x="2445" y="1899"/>
                    <a:pt x="2307" y="1859"/>
                  </a:cubicBezTo>
                  <a:cubicBezTo>
                    <a:pt x="2185" y="1823"/>
                    <a:pt x="2069" y="1780"/>
                    <a:pt x="1949" y="1734"/>
                  </a:cubicBezTo>
                  <a:cubicBezTo>
                    <a:pt x="1661" y="1620"/>
                    <a:pt x="1375" y="1497"/>
                    <a:pt x="1088" y="1380"/>
                  </a:cubicBezTo>
                  <a:lnTo>
                    <a:pt x="1089" y="1380"/>
                  </a:lnTo>
                  <a:cubicBezTo>
                    <a:pt x="1088" y="1380"/>
                    <a:pt x="1085" y="1378"/>
                    <a:pt x="1080" y="1378"/>
                  </a:cubicBezTo>
                  <a:cubicBezTo>
                    <a:pt x="1072" y="1375"/>
                    <a:pt x="1066" y="1372"/>
                    <a:pt x="1059" y="1369"/>
                  </a:cubicBezTo>
                  <a:cubicBezTo>
                    <a:pt x="1059" y="1369"/>
                    <a:pt x="1059" y="1369"/>
                    <a:pt x="1059" y="1369"/>
                  </a:cubicBezTo>
                  <a:lnTo>
                    <a:pt x="1059" y="1369"/>
                  </a:lnTo>
                  <a:cubicBezTo>
                    <a:pt x="1058" y="1369"/>
                    <a:pt x="1057" y="1368"/>
                    <a:pt x="1056" y="1368"/>
                  </a:cubicBezTo>
                  <a:lnTo>
                    <a:pt x="1056" y="1368"/>
                  </a:lnTo>
                  <a:lnTo>
                    <a:pt x="1058" y="1369"/>
                  </a:lnTo>
                  <a:cubicBezTo>
                    <a:pt x="822" y="1279"/>
                    <a:pt x="579" y="1189"/>
                    <a:pt x="328" y="1154"/>
                  </a:cubicBezTo>
                  <a:cubicBezTo>
                    <a:pt x="304" y="1151"/>
                    <a:pt x="280" y="1150"/>
                    <a:pt x="257" y="1150"/>
                  </a:cubicBezTo>
                  <a:cubicBezTo>
                    <a:pt x="238" y="1150"/>
                    <a:pt x="220" y="1151"/>
                    <a:pt x="201" y="1152"/>
                  </a:cubicBezTo>
                  <a:cubicBezTo>
                    <a:pt x="181" y="1155"/>
                    <a:pt x="163" y="1161"/>
                    <a:pt x="144" y="1166"/>
                  </a:cubicBezTo>
                  <a:cubicBezTo>
                    <a:pt x="125" y="1175"/>
                    <a:pt x="111" y="1184"/>
                    <a:pt x="95" y="1192"/>
                  </a:cubicBezTo>
                  <a:cubicBezTo>
                    <a:pt x="82" y="1205"/>
                    <a:pt x="69" y="1218"/>
                    <a:pt x="58" y="1233"/>
                  </a:cubicBezTo>
                  <a:cubicBezTo>
                    <a:pt x="45" y="1253"/>
                    <a:pt x="33" y="1271"/>
                    <a:pt x="25" y="1291"/>
                  </a:cubicBezTo>
                  <a:cubicBezTo>
                    <a:pt x="16" y="1320"/>
                    <a:pt x="9" y="1347"/>
                    <a:pt x="5" y="1378"/>
                  </a:cubicBezTo>
                  <a:cubicBezTo>
                    <a:pt x="0" y="1432"/>
                    <a:pt x="2" y="1484"/>
                    <a:pt x="5" y="1540"/>
                  </a:cubicBezTo>
                  <a:cubicBezTo>
                    <a:pt x="260" y="1692"/>
                    <a:pt x="532" y="1839"/>
                    <a:pt x="815" y="1979"/>
                  </a:cubicBezTo>
                  <a:cubicBezTo>
                    <a:pt x="938" y="2189"/>
                    <a:pt x="1059" y="2419"/>
                    <a:pt x="1167" y="2665"/>
                  </a:cubicBezTo>
                  <a:cubicBezTo>
                    <a:pt x="1224" y="2798"/>
                    <a:pt x="1274" y="2933"/>
                    <a:pt x="1319" y="3064"/>
                  </a:cubicBezTo>
                  <a:cubicBezTo>
                    <a:pt x="1072" y="2848"/>
                    <a:pt x="742" y="2657"/>
                    <a:pt x="295" y="2462"/>
                  </a:cubicBezTo>
                  <a:lnTo>
                    <a:pt x="295" y="2462"/>
                  </a:lnTo>
                  <a:cubicBezTo>
                    <a:pt x="309" y="2498"/>
                    <a:pt x="325" y="2534"/>
                    <a:pt x="339" y="2568"/>
                  </a:cubicBezTo>
                  <a:cubicBezTo>
                    <a:pt x="334" y="2555"/>
                    <a:pt x="326" y="2541"/>
                    <a:pt x="321" y="2528"/>
                  </a:cubicBezTo>
                  <a:lnTo>
                    <a:pt x="321" y="2528"/>
                  </a:lnTo>
                  <a:cubicBezTo>
                    <a:pt x="532" y="3006"/>
                    <a:pt x="769" y="3469"/>
                    <a:pt x="958" y="3954"/>
                  </a:cubicBezTo>
                  <a:cubicBezTo>
                    <a:pt x="1035" y="4148"/>
                    <a:pt x="1111" y="4349"/>
                    <a:pt x="1147" y="4556"/>
                  </a:cubicBezTo>
                  <a:cubicBezTo>
                    <a:pt x="1167" y="4675"/>
                    <a:pt x="1175" y="4800"/>
                    <a:pt x="1182" y="4921"/>
                  </a:cubicBezTo>
                  <a:cubicBezTo>
                    <a:pt x="1194" y="5092"/>
                    <a:pt x="1201" y="5263"/>
                    <a:pt x="1204" y="5434"/>
                  </a:cubicBezTo>
                  <a:cubicBezTo>
                    <a:pt x="1210" y="5761"/>
                    <a:pt x="1200" y="6090"/>
                    <a:pt x="1161" y="6419"/>
                  </a:cubicBezTo>
                  <a:cubicBezTo>
                    <a:pt x="1124" y="6736"/>
                    <a:pt x="1063" y="7054"/>
                    <a:pt x="957" y="7355"/>
                  </a:cubicBezTo>
                  <a:cubicBezTo>
                    <a:pt x="907" y="7499"/>
                    <a:pt x="849" y="7640"/>
                    <a:pt x="785" y="7778"/>
                  </a:cubicBezTo>
                  <a:cubicBezTo>
                    <a:pt x="1046" y="7623"/>
                    <a:pt x="1276" y="7411"/>
                    <a:pt x="1455" y="7177"/>
                  </a:cubicBezTo>
                  <a:cubicBezTo>
                    <a:pt x="1724" y="6833"/>
                    <a:pt x="1901" y="6387"/>
                    <a:pt x="1982" y="5852"/>
                  </a:cubicBezTo>
                  <a:cubicBezTo>
                    <a:pt x="2051" y="5386"/>
                    <a:pt x="2044" y="4881"/>
                    <a:pt x="1961" y="4306"/>
                  </a:cubicBezTo>
                  <a:cubicBezTo>
                    <a:pt x="1889" y="3809"/>
                    <a:pt x="1743" y="3286"/>
                    <a:pt x="1531" y="2754"/>
                  </a:cubicBezTo>
                  <a:cubicBezTo>
                    <a:pt x="1431" y="2509"/>
                    <a:pt x="1340" y="2313"/>
                    <a:pt x="1244" y="2140"/>
                  </a:cubicBezTo>
                  <a:lnTo>
                    <a:pt x="1244" y="2140"/>
                  </a:lnTo>
                  <a:cubicBezTo>
                    <a:pt x="1531" y="2308"/>
                    <a:pt x="1889" y="2455"/>
                    <a:pt x="2293" y="2584"/>
                  </a:cubicBezTo>
                  <a:cubicBezTo>
                    <a:pt x="3014" y="2808"/>
                    <a:pt x="3698" y="2923"/>
                    <a:pt x="4332" y="2923"/>
                  </a:cubicBezTo>
                  <a:cubicBezTo>
                    <a:pt x="4454" y="2923"/>
                    <a:pt x="4574" y="2919"/>
                    <a:pt x="4693" y="2910"/>
                  </a:cubicBezTo>
                  <a:cubicBezTo>
                    <a:pt x="5085" y="2886"/>
                    <a:pt x="5461" y="2801"/>
                    <a:pt x="5812" y="2662"/>
                  </a:cubicBezTo>
                  <a:cubicBezTo>
                    <a:pt x="5970" y="2591"/>
                    <a:pt x="6105" y="2524"/>
                    <a:pt x="6224" y="2452"/>
                  </a:cubicBezTo>
                  <a:cubicBezTo>
                    <a:pt x="6472" y="2303"/>
                    <a:pt x="6705" y="2112"/>
                    <a:pt x="6918" y="1883"/>
                  </a:cubicBezTo>
                  <a:cubicBezTo>
                    <a:pt x="7081" y="1711"/>
                    <a:pt x="7236" y="1500"/>
                    <a:pt x="7390" y="1237"/>
                  </a:cubicBezTo>
                  <a:cubicBezTo>
                    <a:pt x="7509" y="1040"/>
                    <a:pt x="7620" y="803"/>
                    <a:pt x="7735" y="493"/>
                  </a:cubicBezTo>
                  <a:cubicBezTo>
                    <a:pt x="7792" y="336"/>
                    <a:pt x="7843" y="173"/>
                    <a:pt x="7886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3" name="Google Shape;6853;p16"/>
            <p:cNvSpPr/>
            <p:nvPr/>
          </p:nvSpPr>
          <p:spPr>
            <a:xfrm>
              <a:off x="4631025" y="5828925"/>
              <a:ext cx="471725" cy="632875"/>
            </a:xfrm>
            <a:custGeom>
              <a:avLst/>
              <a:gdLst/>
              <a:ahLst/>
              <a:cxnLst/>
              <a:rect l="l" t="t" r="r" b="b"/>
              <a:pathLst>
                <a:path w="18869" h="25315" extrusionOk="0">
                  <a:moveTo>
                    <a:pt x="10245" y="0"/>
                  </a:moveTo>
                  <a:cubicBezTo>
                    <a:pt x="10222" y="0"/>
                    <a:pt x="10199" y="0"/>
                    <a:pt x="10176" y="1"/>
                  </a:cubicBezTo>
                  <a:cubicBezTo>
                    <a:pt x="9753" y="3"/>
                    <a:pt x="9299" y="41"/>
                    <a:pt x="8747" y="120"/>
                  </a:cubicBezTo>
                  <a:cubicBezTo>
                    <a:pt x="8298" y="186"/>
                    <a:pt x="7860" y="285"/>
                    <a:pt x="7450" y="413"/>
                  </a:cubicBezTo>
                  <a:cubicBezTo>
                    <a:pt x="7034" y="548"/>
                    <a:pt x="6617" y="723"/>
                    <a:pt x="6215" y="937"/>
                  </a:cubicBezTo>
                  <a:cubicBezTo>
                    <a:pt x="6146" y="970"/>
                    <a:pt x="6082" y="1009"/>
                    <a:pt x="6017" y="1048"/>
                  </a:cubicBezTo>
                  <a:cubicBezTo>
                    <a:pt x="5741" y="1213"/>
                    <a:pt x="5461" y="1420"/>
                    <a:pt x="5161" y="1677"/>
                  </a:cubicBezTo>
                  <a:cubicBezTo>
                    <a:pt x="4852" y="1940"/>
                    <a:pt x="4566" y="2254"/>
                    <a:pt x="4312" y="2610"/>
                  </a:cubicBezTo>
                  <a:cubicBezTo>
                    <a:pt x="4071" y="2941"/>
                    <a:pt x="3888" y="3267"/>
                    <a:pt x="3752" y="3608"/>
                  </a:cubicBezTo>
                  <a:cubicBezTo>
                    <a:pt x="3623" y="3937"/>
                    <a:pt x="3538" y="4258"/>
                    <a:pt x="3493" y="4594"/>
                  </a:cubicBezTo>
                  <a:cubicBezTo>
                    <a:pt x="3407" y="5256"/>
                    <a:pt x="3462" y="5967"/>
                    <a:pt x="3659" y="6707"/>
                  </a:cubicBezTo>
                  <a:cubicBezTo>
                    <a:pt x="3841" y="7389"/>
                    <a:pt x="4141" y="8084"/>
                    <a:pt x="4578" y="8829"/>
                  </a:cubicBezTo>
                  <a:cubicBezTo>
                    <a:pt x="4968" y="9499"/>
                    <a:pt x="5455" y="10155"/>
                    <a:pt x="6066" y="10842"/>
                  </a:cubicBezTo>
                  <a:cubicBezTo>
                    <a:pt x="6607" y="11452"/>
                    <a:pt x="7228" y="12029"/>
                    <a:pt x="7904" y="12558"/>
                  </a:cubicBezTo>
                  <a:cubicBezTo>
                    <a:pt x="8104" y="12715"/>
                    <a:pt x="8306" y="12864"/>
                    <a:pt x="8508" y="13005"/>
                  </a:cubicBezTo>
                  <a:lnTo>
                    <a:pt x="8467" y="12980"/>
                  </a:lnTo>
                  <a:lnTo>
                    <a:pt x="8302" y="12910"/>
                  </a:lnTo>
                  <a:cubicBezTo>
                    <a:pt x="7649" y="12636"/>
                    <a:pt x="7034" y="12407"/>
                    <a:pt x="6421" y="12213"/>
                  </a:cubicBezTo>
                  <a:cubicBezTo>
                    <a:pt x="5899" y="12047"/>
                    <a:pt x="5419" y="11938"/>
                    <a:pt x="4953" y="11877"/>
                  </a:cubicBezTo>
                  <a:cubicBezTo>
                    <a:pt x="4607" y="11831"/>
                    <a:pt x="4274" y="11809"/>
                    <a:pt x="3953" y="11809"/>
                  </a:cubicBezTo>
                  <a:cubicBezTo>
                    <a:pt x="3306" y="11809"/>
                    <a:pt x="2711" y="11901"/>
                    <a:pt x="2175" y="12085"/>
                  </a:cubicBezTo>
                  <a:cubicBezTo>
                    <a:pt x="1974" y="12156"/>
                    <a:pt x="1770" y="12248"/>
                    <a:pt x="1566" y="12356"/>
                  </a:cubicBezTo>
                  <a:cubicBezTo>
                    <a:pt x="1533" y="12373"/>
                    <a:pt x="1497" y="12393"/>
                    <a:pt x="1464" y="12414"/>
                  </a:cubicBezTo>
                  <a:cubicBezTo>
                    <a:pt x="1283" y="12524"/>
                    <a:pt x="1119" y="12656"/>
                    <a:pt x="997" y="12759"/>
                  </a:cubicBezTo>
                  <a:cubicBezTo>
                    <a:pt x="853" y="12881"/>
                    <a:pt x="717" y="13033"/>
                    <a:pt x="568" y="13239"/>
                  </a:cubicBezTo>
                  <a:cubicBezTo>
                    <a:pt x="441" y="13417"/>
                    <a:pt x="334" y="13608"/>
                    <a:pt x="252" y="13812"/>
                  </a:cubicBezTo>
                  <a:cubicBezTo>
                    <a:pt x="161" y="14043"/>
                    <a:pt x="98" y="14267"/>
                    <a:pt x="61" y="14498"/>
                  </a:cubicBezTo>
                  <a:cubicBezTo>
                    <a:pt x="15" y="14771"/>
                    <a:pt x="0" y="15051"/>
                    <a:pt x="13" y="15356"/>
                  </a:cubicBezTo>
                  <a:cubicBezTo>
                    <a:pt x="35" y="15813"/>
                    <a:pt x="143" y="16307"/>
                    <a:pt x="344" y="16864"/>
                  </a:cubicBezTo>
                  <a:cubicBezTo>
                    <a:pt x="760" y="18006"/>
                    <a:pt x="1435" y="19049"/>
                    <a:pt x="1975" y="19830"/>
                  </a:cubicBezTo>
                  <a:cubicBezTo>
                    <a:pt x="2240" y="20211"/>
                    <a:pt x="2528" y="20601"/>
                    <a:pt x="2883" y="21061"/>
                  </a:cubicBezTo>
                  <a:cubicBezTo>
                    <a:pt x="3265" y="21558"/>
                    <a:pt x="3574" y="21928"/>
                    <a:pt x="3883" y="22259"/>
                  </a:cubicBezTo>
                  <a:cubicBezTo>
                    <a:pt x="4568" y="22997"/>
                    <a:pt x="5335" y="23626"/>
                    <a:pt x="6159" y="24129"/>
                  </a:cubicBezTo>
                  <a:cubicBezTo>
                    <a:pt x="6974" y="24629"/>
                    <a:pt x="7848" y="24975"/>
                    <a:pt x="8759" y="25162"/>
                  </a:cubicBezTo>
                  <a:cubicBezTo>
                    <a:pt x="9218" y="25255"/>
                    <a:pt x="9703" y="25307"/>
                    <a:pt x="10197" y="25314"/>
                  </a:cubicBezTo>
                  <a:cubicBezTo>
                    <a:pt x="10229" y="25314"/>
                    <a:pt x="10263" y="25315"/>
                    <a:pt x="10296" y="25315"/>
                  </a:cubicBezTo>
                  <a:cubicBezTo>
                    <a:pt x="10727" y="25315"/>
                    <a:pt x="11190" y="25271"/>
                    <a:pt x="11705" y="25186"/>
                  </a:cubicBezTo>
                  <a:cubicBezTo>
                    <a:pt x="12200" y="25106"/>
                    <a:pt x="12719" y="24971"/>
                    <a:pt x="13247" y="24790"/>
                  </a:cubicBezTo>
                  <a:cubicBezTo>
                    <a:pt x="13734" y="24623"/>
                    <a:pt x="14179" y="24422"/>
                    <a:pt x="14572" y="24192"/>
                  </a:cubicBezTo>
                  <a:lnTo>
                    <a:pt x="14633" y="24162"/>
                  </a:lnTo>
                  <a:cubicBezTo>
                    <a:pt x="14987" y="23949"/>
                    <a:pt x="15293" y="23702"/>
                    <a:pt x="15540" y="23428"/>
                  </a:cubicBezTo>
                  <a:cubicBezTo>
                    <a:pt x="15652" y="23303"/>
                    <a:pt x="15761" y="23159"/>
                    <a:pt x="15873" y="22984"/>
                  </a:cubicBezTo>
                  <a:cubicBezTo>
                    <a:pt x="15988" y="22805"/>
                    <a:pt x="16064" y="22611"/>
                    <a:pt x="16120" y="22463"/>
                  </a:cubicBezTo>
                  <a:cubicBezTo>
                    <a:pt x="16235" y="22157"/>
                    <a:pt x="16285" y="21802"/>
                    <a:pt x="16269" y="21411"/>
                  </a:cubicBezTo>
                  <a:cubicBezTo>
                    <a:pt x="16255" y="21038"/>
                    <a:pt x="16174" y="20643"/>
                    <a:pt x="16021" y="20205"/>
                  </a:cubicBezTo>
                  <a:cubicBezTo>
                    <a:pt x="15903" y="19862"/>
                    <a:pt x="15741" y="19533"/>
                    <a:pt x="15586" y="19214"/>
                  </a:cubicBezTo>
                  <a:cubicBezTo>
                    <a:pt x="15531" y="19106"/>
                    <a:pt x="15479" y="18997"/>
                    <a:pt x="15428" y="18886"/>
                  </a:cubicBezTo>
                  <a:lnTo>
                    <a:pt x="15320" y="18659"/>
                  </a:lnTo>
                  <a:cubicBezTo>
                    <a:pt x="15149" y="18297"/>
                    <a:pt x="14978" y="17937"/>
                    <a:pt x="14793" y="17584"/>
                  </a:cubicBezTo>
                  <a:cubicBezTo>
                    <a:pt x="14460" y="16946"/>
                    <a:pt x="13984" y="16147"/>
                    <a:pt x="13254" y="15609"/>
                  </a:cubicBezTo>
                  <a:cubicBezTo>
                    <a:pt x="12923" y="15363"/>
                    <a:pt x="12542" y="15179"/>
                    <a:pt x="12121" y="15061"/>
                  </a:cubicBezTo>
                  <a:lnTo>
                    <a:pt x="12064" y="15050"/>
                  </a:lnTo>
                  <a:cubicBezTo>
                    <a:pt x="12149" y="14879"/>
                    <a:pt x="12080" y="14656"/>
                    <a:pt x="11920" y="14575"/>
                  </a:cubicBezTo>
                  <a:lnTo>
                    <a:pt x="11920" y="14575"/>
                  </a:lnTo>
                  <a:lnTo>
                    <a:pt x="11988" y="14596"/>
                  </a:lnTo>
                  <a:lnTo>
                    <a:pt x="12055" y="14611"/>
                  </a:lnTo>
                  <a:cubicBezTo>
                    <a:pt x="12382" y="14672"/>
                    <a:pt x="12699" y="14705"/>
                    <a:pt x="12998" y="14705"/>
                  </a:cubicBezTo>
                  <a:cubicBezTo>
                    <a:pt x="13022" y="14705"/>
                    <a:pt x="13045" y="14704"/>
                    <a:pt x="13069" y="14704"/>
                  </a:cubicBezTo>
                  <a:cubicBezTo>
                    <a:pt x="13377" y="14704"/>
                    <a:pt x="13704" y="14662"/>
                    <a:pt x="14039" y="14582"/>
                  </a:cubicBezTo>
                  <a:cubicBezTo>
                    <a:pt x="14662" y="14427"/>
                    <a:pt x="15249" y="14187"/>
                    <a:pt x="15784" y="13864"/>
                  </a:cubicBezTo>
                  <a:cubicBezTo>
                    <a:pt x="15962" y="13757"/>
                    <a:pt x="16129" y="13644"/>
                    <a:pt x="16285" y="13528"/>
                  </a:cubicBezTo>
                  <a:cubicBezTo>
                    <a:pt x="16594" y="13298"/>
                    <a:pt x="16887" y="13032"/>
                    <a:pt x="17154" y="12738"/>
                  </a:cubicBezTo>
                  <a:cubicBezTo>
                    <a:pt x="17404" y="12455"/>
                    <a:pt x="17634" y="12142"/>
                    <a:pt x="17835" y="11811"/>
                  </a:cubicBezTo>
                  <a:cubicBezTo>
                    <a:pt x="18210" y="11201"/>
                    <a:pt x="18490" y="10494"/>
                    <a:pt x="18668" y="9706"/>
                  </a:cubicBezTo>
                  <a:cubicBezTo>
                    <a:pt x="18744" y="9361"/>
                    <a:pt x="18797" y="8996"/>
                    <a:pt x="18833" y="8555"/>
                  </a:cubicBezTo>
                  <a:cubicBezTo>
                    <a:pt x="18865" y="8157"/>
                    <a:pt x="18869" y="7767"/>
                    <a:pt x="18842" y="7392"/>
                  </a:cubicBezTo>
                  <a:cubicBezTo>
                    <a:pt x="18766" y="6309"/>
                    <a:pt x="18511" y="5266"/>
                    <a:pt x="18082" y="4291"/>
                  </a:cubicBezTo>
                  <a:lnTo>
                    <a:pt x="18082" y="4291"/>
                  </a:lnTo>
                  <a:cubicBezTo>
                    <a:pt x="18097" y="4296"/>
                    <a:pt x="18113" y="4298"/>
                    <a:pt x="18130" y="4298"/>
                  </a:cubicBezTo>
                  <a:cubicBezTo>
                    <a:pt x="18168" y="4298"/>
                    <a:pt x="18208" y="4286"/>
                    <a:pt x="18244" y="4263"/>
                  </a:cubicBezTo>
                  <a:cubicBezTo>
                    <a:pt x="18378" y="4183"/>
                    <a:pt x="18424" y="4009"/>
                    <a:pt x="18345" y="3857"/>
                  </a:cubicBezTo>
                  <a:cubicBezTo>
                    <a:pt x="17983" y="3191"/>
                    <a:pt x="17450" y="2580"/>
                    <a:pt x="16758" y="2046"/>
                  </a:cubicBezTo>
                  <a:cubicBezTo>
                    <a:pt x="16600" y="1924"/>
                    <a:pt x="16437" y="1809"/>
                    <a:pt x="16272" y="1697"/>
                  </a:cubicBezTo>
                  <a:cubicBezTo>
                    <a:pt x="16084" y="1522"/>
                    <a:pt x="15879" y="1353"/>
                    <a:pt x="15667" y="1197"/>
                  </a:cubicBezTo>
                  <a:cubicBezTo>
                    <a:pt x="14969" y="683"/>
                    <a:pt x="14182" y="321"/>
                    <a:pt x="13328" y="118"/>
                  </a:cubicBezTo>
                  <a:cubicBezTo>
                    <a:pt x="13316" y="115"/>
                    <a:pt x="13304" y="114"/>
                    <a:pt x="13293" y="114"/>
                  </a:cubicBezTo>
                  <a:cubicBezTo>
                    <a:pt x="13266" y="114"/>
                    <a:pt x="13240" y="122"/>
                    <a:pt x="13217" y="136"/>
                  </a:cubicBezTo>
                  <a:cubicBezTo>
                    <a:pt x="13183" y="156"/>
                    <a:pt x="13160" y="187"/>
                    <a:pt x="13148" y="226"/>
                  </a:cubicBezTo>
                  <a:cubicBezTo>
                    <a:pt x="13134" y="292"/>
                    <a:pt x="13164" y="362"/>
                    <a:pt x="13221" y="393"/>
                  </a:cubicBezTo>
                  <a:cubicBezTo>
                    <a:pt x="12726" y="246"/>
                    <a:pt x="12172" y="141"/>
                    <a:pt x="11577" y="75"/>
                  </a:cubicBezTo>
                  <a:cubicBezTo>
                    <a:pt x="11129" y="26"/>
                    <a:pt x="10681" y="0"/>
                    <a:pt x="10245" y="0"/>
                  </a:cubicBezTo>
                  <a:close/>
                </a:path>
              </a:pathLst>
            </a:custGeom>
            <a:solidFill>
              <a:srgbClr val="FFE5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4" name="Google Shape;6854;p16"/>
            <p:cNvSpPr/>
            <p:nvPr/>
          </p:nvSpPr>
          <p:spPr>
            <a:xfrm>
              <a:off x="4836200" y="5906925"/>
              <a:ext cx="266825" cy="501725"/>
            </a:xfrm>
            <a:custGeom>
              <a:avLst/>
              <a:gdLst/>
              <a:ahLst/>
              <a:cxnLst/>
              <a:rect l="l" t="t" r="r" b="b"/>
              <a:pathLst>
                <a:path w="10673" h="20069" extrusionOk="0">
                  <a:moveTo>
                    <a:pt x="1020" y="11979"/>
                  </a:moveTo>
                  <a:lnTo>
                    <a:pt x="1020" y="11979"/>
                  </a:lnTo>
                  <a:cubicBezTo>
                    <a:pt x="1022" y="11980"/>
                    <a:pt x="1024" y="11982"/>
                    <a:pt x="1026" y="11983"/>
                  </a:cubicBezTo>
                  <a:lnTo>
                    <a:pt x="1026" y="11983"/>
                  </a:lnTo>
                  <a:cubicBezTo>
                    <a:pt x="1024" y="11981"/>
                    <a:pt x="1023" y="11980"/>
                    <a:pt x="1020" y="11979"/>
                  </a:cubicBezTo>
                  <a:close/>
                  <a:moveTo>
                    <a:pt x="1026" y="11983"/>
                  </a:moveTo>
                  <a:cubicBezTo>
                    <a:pt x="1027" y="11984"/>
                    <a:pt x="1028" y="11985"/>
                    <a:pt x="1030" y="11986"/>
                  </a:cubicBezTo>
                  <a:cubicBezTo>
                    <a:pt x="1029" y="11985"/>
                    <a:pt x="1027" y="11984"/>
                    <a:pt x="1026" y="11983"/>
                  </a:cubicBezTo>
                  <a:close/>
                  <a:moveTo>
                    <a:pt x="9662" y="0"/>
                  </a:moveTo>
                  <a:cubicBezTo>
                    <a:pt x="9659" y="237"/>
                    <a:pt x="9636" y="477"/>
                    <a:pt x="9583" y="710"/>
                  </a:cubicBezTo>
                  <a:cubicBezTo>
                    <a:pt x="9527" y="947"/>
                    <a:pt x="9447" y="1187"/>
                    <a:pt x="9303" y="1386"/>
                  </a:cubicBezTo>
                  <a:cubicBezTo>
                    <a:pt x="9246" y="1467"/>
                    <a:pt x="9184" y="1546"/>
                    <a:pt x="9112" y="1612"/>
                  </a:cubicBezTo>
                  <a:cubicBezTo>
                    <a:pt x="9042" y="1679"/>
                    <a:pt x="8967" y="1741"/>
                    <a:pt x="8888" y="1797"/>
                  </a:cubicBezTo>
                  <a:cubicBezTo>
                    <a:pt x="8716" y="1918"/>
                    <a:pt x="8532" y="2012"/>
                    <a:pt x="8351" y="2114"/>
                  </a:cubicBezTo>
                  <a:cubicBezTo>
                    <a:pt x="8161" y="2222"/>
                    <a:pt x="7979" y="2336"/>
                    <a:pt x="7807" y="2471"/>
                  </a:cubicBezTo>
                  <a:cubicBezTo>
                    <a:pt x="7804" y="2473"/>
                    <a:pt x="7799" y="2476"/>
                    <a:pt x="7798" y="2478"/>
                  </a:cubicBezTo>
                  <a:cubicBezTo>
                    <a:pt x="7613" y="2631"/>
                    <a:pt x="7446" y="2804"/>
                    <a:pt x="7301" y="2998"/>
                  </a:cubicBezTo>
                  <a:cubicBezTo>
                    <a:pt x="7195" y="3147"/>
                    <a:pt x="7107" y="3306"/>
                    <a:pt x="7034" y="3476"/>
                  </a:cubicBezTo>
                  <a:cubicBezTo>
                    <a:pt x="6942" y="3713"/>
                    <a:pt x="6886" y="3959"/>
                    <a:pt x="6856" y="4210"/>
                  </a:cubicBezTo>
                  <a:cubicBezTo>
                    <a:pt x="6857" y="4200"/>
                    <a:pt x="6859" y="4188"/>
                    <a:pt x="6862" y="4175"/>
                  </a:cubicBezTo>
                  <a:lnTo>
                    <a:pt x="6862" y="4175"/>
                  </a:lnTo>
                  <a:cubicBezTo>
                    <a:pt x="6850" y="4273"/>
                    <a:pt x="6841" y="4368"/>
                    <a:pt x="6837" y="4463"/>
                  </a:cubicBezTo>
                  <a:cubicBezTo>
                    <a:pt x="6821" y="4878"/>
                    <a:pt x="6856" y="5293"/>
                    <a:pt x="6886" y="5705"/>
                  </a:cubicBezTo>
                  <a:cubicBezTo>
                    <a:pt x="6920" y="6126"/>
                    <a:pt x="6958" y="6550"/>
                    <a:pt x="6942" y="6972"/>
                  </a:cubicBezTo>
                  <a:cubicBezTo>
                    <a:pt x="6923" y="7386"/>
                    <a:pt x="6863" y="7798"/>
                    <a:pt x="6714" y="8187"/>
                  </a:cubicBezTo>
                  <a:cubicBezTo>
                    <a:pt x="6633" y="8397"/>
                    <a:pt x="6533" y="8598"/>
                    <a:pt x="6402" y="8783"/>
                  </a:cubicBezTo>
                  <a:cubicBezTo>
                    <a:pt x="6244" y="9007"/>
                    <a:pt x="6066" y="9221"/>
                    <a:pt x="5863" y="9406"/>
                  </a:cubicBezTo>
                  <a:cubicBezTo>
                    <a:pt x="5642" y="9603"/>
                    <a:pt x="5404" y="9783"/>
                    <a:pt x="5141" y="9921"/>
                  </a:cubicBezTo>
                  <a:cubicBezTo>
                    <a:pt x="4910" y="10041"/>
                    <a:pt x="4667" y="10148"/>
                    <a:pt x="4416" y="10221"/>
                  </a:cubicBezTo>
                  <a:cubicBezTo>
                    <a:pt x="3881" y="10383"/>
                    <a:pt x="3324" y="10452"/>
                    <a:pt x="2770" y="10494"/>
                  </a:cubicBezTo>
                  <a:cubicBezTo>
                    <a:pt x="2471" y="10515"/>
                    <a:pt x="2172" y="10530"/>
                    <a:pt x="1872" y="10550"/>
                  </a:cubicBezTo>
                  <a:cubicBezTo>
                    <a:pt x="1734" y="10560"/>
                    <a:pt x="1595" y="10570"/>
                    <a:pt x="1455" y="10578"/>
                  </a:cubicBezTo>
                  <a:cubicBezTo>
                    <a:pt x="1325" y="10589"/>
                    <a:pt x="1191" y="10606"/>
                    <a:pt x="1060" y="10616"/>
                  </a:cubicBezTo>
                  <a:cubicBezTo>
                    <a:pt x="1000" y="10620"/>
                    <a:pt x="940" y="10622"/>
                    <a:pt x="880" y="10622"/>
                  </a:cubicBezTo>
                  <a:cubicBezTo>
                    <a:pt x="732" y="10622"/>
                    <a:pt x="585" y="10611"/>
                    <a:pt x="438" y="10594"/>
                  </a:cubicBezTo>
                  <a:cubicBezTo>
                    <a:pt x="334" y="10583"/>
                    <a:pt x="223" y="10570"/>
                    <a:pt x="114" y="10570"/>
                  </a:cubicBezTo>
                  <a:cubicBezTo>
                    <a:pt x="93" y="10570"/>
                    <a:pt x="72" y="10570"/>
                    <a:pt x="51" y="10571"/>
                  </a:cubicBezTo>
                  <a:cubicBezTo>
                    <a:pt x="36" y="10574"/>
                    <a:pt x="25" y="10577"/>
                    <a:pt x="10" y="10581"/>
                  </a:cubicBezTo>
                  <a:cubicBezTo>
                    <a:pt x="8" y="10584"/>
                    <a:pt x="6" y="10584"/>
                    <a:pt x="5" y="10586"/>
                  </a:cubicBezTo>
                  <a:cubicBezTo>
                    <a:pt x="5" y="10587"/>
                    <a:pt x="3" y="10593"/>
                    <a:pt x="3" y="10594"/>
                  </a:cubicBezTo>
                  <a:cubicBezTo>
                    <a:pt x="0" y="10630"/>
                    <a:pt x="3" y="10663"/>
                    <a:pt x="6" y="10699"/>
                  </a:cubicBezTo>
                  <a:cubicBezTo>
                    <a:pt x="33" y="10843"/>
                    <a:pt x="82" y="10979"/>
                    <a:pt x="135" y="11113"/>
                  </a:cubicBezTo>
                  <a:cubicBezTo>
                    <a:pt x="164" y="11177"/>
                    <a:pt x="204" y="11235"/>
                    <a:pt x="245" y="11292"/>
                  </a:cubicBezTo>
                  <a:cubicBezTo>
                    <a:pt x="466" y="11557"/>
                    <a:pt x="744" y="11772"/>
                    <a:pt x="1023" y="11977"/>
                  </a:cubicBezTo>
                  <a:cubicBezTo>
                    <a:pt x="1013" y="11972"/>
                    <a:pt x="1004" y="11964"/>
                    <a:pt x="996" y="11960"/>
                  </a:cubicBezTo>
                  <a:lnTo>
                    <a:pt x="996" y="11960"/>
                  </a:lnTo>
                  <a:cubicBezTo>
                    <a:pt x="1279" y="12167"/>
                    <a:pt x="1569" y="12359"/>
                    <a:pt x="1868" y="12542"/>
                  </a:cubicBezTo>
                  <a:cubicBezTo>
                    <a:pt x="1985" y="12614"/>
                    <a:pt x="2103" y="12686"/>
                    <a:pt x="2224" y="12753"/>
                  </a:cubicBezTo>
                  <a:cubicBezTo>
                    <a:pt x="2369" y="12833"/>
                    <a:pt x="2514" y="12904"/>
                    <a:pt x="2665" y="12964"/>
                  </a:cubicBezTo>
                  <a:cubicBezTo>
                    <a:pt x="3042" y="13114"/>
                    <a:pt x="3437" y="13220"/>
                    <a:pt x="3811" y="13375"/>
                  </a:cubicBezTo>
                  <a:cubicBezTo>
                    <a:pt x="4173" y="13529"/>
                    <a:pt x="4529" y="13727"/>
                    <a:pt x="4796" y="14020"/>
                  </a:cubicBezTo>
                  <a:cubicBezTo>
                    <a:pt x="4924" y="14158"/>
                    <a:pt x="5045" y="14307"/>
                    <a:pt x="5128" y="14472"/>
                  </a:cubicBezTo>
                  <a:cubicBezTo>
                    <a:pt x="5203" y="14620"/>
                    <a:pt x="5264" y="14772"/>
                    <a:pt x="5303" y="14933"/>
                  </a:cubicBezTo>
                  <a:cubicBezTo>
                    <a:pt x="5372" y="15241"/>
                    <a:pt x="5386" y="15554"/>
                    <a:pt x="5428" y="15865"/>
                  </a:cubicBezTo>
                  <a:cubicBezTo>
                    <a:pt x="5461" y="16061"/>
                    <a:pt x="5507" y="16252"/>
                    <a:pt x="5579" y="16434"/>
                  </a:cubicBezTo>
                  <a:cubicBezTo>
                    <a:pt x="5700" y="16699"/>
                    <a:pt x="5853" y="16947"/>
                    <a:pt x="6014" y="17185"/>
                  </a:cubicBezTo>
                  <a:cubicBezTo>
                    <a:pt x="6168" y="17415"/>
                    <a:pt x="6333" y="17638"/>
                    <a:pt x="6495" y="17860"/>
                  </a:cubicBezTo>
                  <a:cubicBezTo>
                    <a:pt x="6814" y="18301"/>
                    <a:pt x="7136" y="18750"/>
                    <a:pt x="7344" y="19255"/>
                  </a:cubicBezTo>
                  <a:cubicBezTo>
                    <a:pt x="7443" y="19492"/>
                    <a:pt x="7515" y="19742"/>
                    <a:pt x="7534" y="20001"/>
                  </a:cubicBezTo>
                  <a:cubicBezTo>
                    <a:pt x="7537" y="20024"/>
                    <a:pt x="7538" y="20047"/>
                    <a:pt x="7538" y="20068"/>
                  </a:cubicBezTo>
                  <a:cubicBezTo>
                    <a:pt x="7583" y="20009"/>
                    <a:pt x="7627" y="19942"/>
                    <a:pt x="7674" y="19870"/>
                  </a:cubicBezTo>
                  <a:cubicBezTo>
                    <a:pt x="7784" y="19696"/>
                    <a:pt x="7863" y="19508"/>
                    <a:pt x="7924" y="19346"/>
                  </a:cubicBezTo>
                  <a:cubicBezTo>
                    <a:pt x="8039" y="19040"/>
                    <a:pt x="8090" y="18685"/>
                    <a:pt x="8072" y="18291"/>
                  </a:cubicBezTo>
                  <a:cubicBezTo>
                    <a:pt x="8058" y="17921"/>
                    <a:pt x="7978" y="17529"/>
                    <a:pt x="7825" y="17085"/>
                  </a:cubicBezTo>
                  <a:cubicBezTo>
                    <a:pt x="7709" y="16753"/>
                    <a:pt x="7548" y="16424"/>
                    <a:pt x="7409" y="16133"/>
                  </a:cubicBezTo>
                  <a:lnTo>
                    <a:pt x="7387" y="16090"/>
                  </a:lnTo>
                  <a:lnTo>
                    <a:pt x="7307" y="15927"/>
                  </a:lnTo>
                  <a:lnTo>
                    <a:pt x="7228" y="15765"/>
                  </a:lnTo>
                  <a:lnTo>
                    <a:pt x="7121" y="15537"/>
                  </a:lnTo>
                  <a:cubicBezTo>
                    <a:pt x="6952" y="15176"/>
                    <a:pt x="6780" y="14816"/>
                    <a:pt x="6593" y="14462"/>
                  </a:cubicBezTo>
                  <a:cubicBezTo>
                    <a:pt x="6261" y="13824"/>
                    <a:pt x="5787" y="13026"/>
                    <a:pt x="5052" y="12483"/>
                  </a:cubicBezTo>
                  <a:cubicBezTo>
                    <a:pt x="4717" y="12237"/>
                    <a:pt x="4335" y="12051"/>
                    <a:pt x="3917" y="11936"/>
                  </a:cubicBezTo>
                  <a:lnTo>
                    <a:pt x="3860" y="11924"/>
                  </a:lnTo>
                  <a:cubicBezTo>
                    <a:pt x="3906" y="11850"/>
                    <a:pt x="3913" y="11748"/>
                    <a:pt x="3884" y="11651"/>
                  </a:cubicBezTo>
                  <a:cubicBezTo>
                    <a:pt x="3863" y="11584"/>
                    <a:pt x="3821" y="11525"/>
                    <a:pt x="3768" y="11483"/>
                  </a:cubicBezTo>
                  <a:lnTo>
                    <a:pt x="3768" y="11483"/>
                  </a:lnTo>
                  <a:lnTo>
                    <a:pt x="3778" y="11491"/>
                  </a:lnTo>
                  <a:lnTo>
                    <a:pt x="3848" y="11505"/>
                  </a:lnTo>
                  <a:cubicBezTo>
                    <a:pt x="4186" y="11569"/>
                    <a:pt x="4520" y="11598"/>
                    <a:pt x="4843" y="11598"/>
                  </a:cubicBezTo>
                  <a:cubicBezTo>
                    <a:pt x="4851" y="11598"/>
                    <a:pt x="4859" y="11598"/>
                    <a:pt x="4867" y="11598"/>
                  </a:cubicBezTo>
                  <a:cubicBezTo>
                    <a:pt x="4871" y="11598"/>
                    <a:pt x="4876" y="11598"/>
                    <a:pt x="4881" y="11598"/>
                  </a:cubicBezTo>
                  <a:cubicBezTo>
                    <a:pt x="5173" y="11598"/>
                    <a:pt x="5496" y="11557"/>
                    <a:pt x="5836" y="11475"/>
                  </a:cubicBezTo>
                  <a:cubicBezTo>
                    <a:pt x="6461" y="11321"/>
                    <a:pt x="7048" y="11081"/>
                    <a:pt x="7584" y="10758"/>
                  </a:cubicBezTo>
                  <a:cubicBezTo>
                    <a:pt x="7759" y="10653"/>
                    <a:pt x="7926" y="10541"/>
                    <a:pt x="8085" y="10422"/>
                  </a:cubicBezTo>
                  <a:cubicBezTo>
                    <a:pt x="8401" y="10185"/>
                    <a:pt x="8693" y="9918"/>
                    <a:pt x="8954" y="9626"/>
                  </a:cubicBezTo>
                  <a:cubicBezTo>
                    <a:pt x="9206" y="9343"/>
                    <a:pt x="9435" y="9030"/>
                    <a:pt x="9636" y="8700"/>
                  </a:cubicBezTo>
                  <a:cubicBezTo>
                    <a:pt x="10011" y="8094"/>
                    <a:pt x="10291" y="7384"/>
                    <a:pt x="10471" y="6593"/>
                  </a:cubicBezTo>
                  <a:cubicBezTo>
                    <a:pt x="10553" y="6226"/>
                    <a:pt x="10603" y="5860"/>
                    <a:pt x="10636" y="5438"/>
                  </a:cubicBezTo>
                  <a:cubicBezTo>
                    <a:pt x="10669" y="5057"/>
                    <a:pt x="10672" y="4664"/>
                    <a:pt x="10646" y="4276"/>
                  </a:cubicBezTo>
                  <a:cubicBezTo>
                    <a:pt x="10570" y="3189"/>
                    <a:pt x="10316" y="2146"/>
                    <a:pt x="9886" y="1172"/>
                  </a:cubicBezTo>
                  <a:lnTo>
                    <a:pt x="9886" y="1172"/>
                  </a:lnTo>
                  <a:cubicBezTo>
                    <a:pt x="9901" y="1184"/>
                    <a:pt x="9921" y="1190"/>
                    <a:pt x="9944" y="1190"/>
                  </a:cubicBezTo>
                  <a:cubicBezTo>
                    <a:pt x="9975" y="1190"/>
                    <a:pt x="10011" y="1179"/>
                    <a:pt x="10046" y="1158"/>
                  </a:cubicBezTo>
                  <a:cubicBezTo>
                    <a:pt x="10184" y="1076"/>
                    <a:pt x="10230" y="894"/>
                    <a:pt x="10151" y="740"/>
                  </a:cubicBezTo>
                  <a:cubicBezTo>
                    <a:pt x="10014" y="484"/>
                    <a:pt x="9850" y="237"/>
                    <a:pt x="9662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5" name="Google Shape;6855;p16"/>
            <p:cNvSpPr/>
            <p:nvPr/>
          </p:nvSpPr>
          <p:spPr>
            <a:xfrm>
              <a:off x="5018200" y="5982150"/>
              <a:ext cx="250" cy="225"/>
            </a:xfrm>
            <a:custGeom>
              <a:avLst/>
              <a:gdLst/>
              <a:ahLst/>
              <a:cxnLst/>
              <a:rect l="l" t="t" r="r" b="b"/>
              <a:pathLst>
                <a:path w="10" h="9" extrusionOk="0">
                  <a:moveTo>
                    <a:pt x="10" y="0"/>
                  </a:moveTo>
                  <a:cubicBezTo>
                    <a:pt x="8" y="3"/>
                    <a:pt x="5" y="6"/>
                    <a:pt x="1" y="9"/>
                  </a:cubicBezTo>
                  <a:cubicBezTo>
                    <a:pt x="7" y="7"/>
                    <a:pt x="8" y="3"/>
                    <a:pt x="10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6" name="Google Shape;6856;p16"/>
            <p:cNvSpPr/>
            <p:nvPr/>
          </p:nvSpPr>
          <p:spPr>
            <a:xfrm>
              <a:off x="5031100" y="59688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7" name="Google Shape;6857;p16"/>
            <p:cNvSpPr/>
            <p:nvPr/>
          </p:nvSpPr>
          <p:spPr>
            <a:xfrm>
              <a:off x="5031100" y="5968500"/>
              <a:ext cx="425" cy="375"/>
            </a:xfrm>
            <a:custGeom>
              <a:avLst/>
              <a:gdLst/>
              <a:ahLst/>
              <a:cxnLst/>
              <a:rect l="l" t="t" r="r" b="b"/>
              <a:pathLst>
                <a:path w="17" h="15" extrusionOk="0">
                  <a:moveTo>
                    <a:pt x="16" y="0"/>
                  </a:moveTo>
                  <a:lnTo>
                    <a:pt x="16" y="0"/>
                  </a:lnTo>
                  <a:cubicBezTo>
                    <a:pt x="11" y="6"/>
                    <a:pt x="5" y="9"/>
                    <a:pt x="1" y="15"/>
                  </a:cubicBezTo>
                  <a:cubicBezTo>
                    <a:pt x="3" y="13"/>
                    <a:pt x="8" y="9"/>
                    <a:pt x="9" y="8"/>
                  </a:cubicBezTo>
                  <a:cubicBezTo>
                    <a:pt x="11" y="6"/>
                    <a:pt x="15" y="3"/>
                    <a:pt x="16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8" name="Google Shape;6858;p16"/>
            <p:cNvSpPr/>
            <p:nvPr/>
          </p:nvSpPr>
          <p:spPr>
            <a:xfrm>
              <a:off x="4631025" y="6128600"/>
              <a:ext cx="297800" cy="333525"/>
            </a:xfrm>
            <a:custGeom>
              <a:avLst/>
              <a:gdLst/>
              <a:ahLst/>
              <a:cxnLst/>
              <a:rect l="l" t="t" r="r" b="b"/>
              <a:pathLst>
                <a:path w="11912" h="13341" extrusionOk="0">
                  <a:moveTo>
                    <a:pt x="2485" y="1"/>
                  </a:moveTo>
                  <a:cubicBezTo>
                    <a:pt x="2383" y="27"/>
                    <a:pt x="2281" y="60"/>
                    <a:pt x="2182" y="93"/>
                  </a:cubicBezTo>
                  <a:cubicBezTo>
                    <a:pt x="1978" y="167"/>
                    <a:pt x="1771" y="258"/>
                    <a:pt x="1572" y="364"/>
                  </a:cubicBezTo>
                  <a:cubicBezTo>
                    <a:pt x="1536" y="384"/>
                    <a:pt x="1504" y="404"/>
                    <a:pt x="1468" y="426"/>
                  </a:cubicBezTo>
                  <a:cubicBezTo>
                    <a:pt x="1282" y="537"/>
                    <a:pt x="1112" y="673"/>
                    <a:pt x="1001" y="766"/>
                  </a:cubicBezTo>
                  <a:cubicBezTo>
                    <a:pt x="851" y="900"/>
                    <a:pt x="711" y="1052"/>
                    <a:pt x="571" y="1249"/>
                  </a:cubicBezTo>
                  <a:cubicBezTo>
                    <a:pt x="441" y="1427"/>
                    <a:pt x="334" y="1621"/>
                    <a:pt x="255" y="1823"/>
                  </a:cubicBezTo>
                  <a:cubicBezTo>
                    <a:pt x="161" y="2059"/>
                    <a:pt x="98" y="2283"/>
                    <a:pt x="62" y="2510"/>
                  </a:cubicBezTo>
                  <a:cubicBezTo>
                    <a:pt x="15" y="2790"/>
                    <a:pt x="0" y="3070"/>
                    <a:pt x="18" y="3370"/>
                  </a:cubicBezTo>
                  <a:cubicBezTo>
                    <a:pt x="36" y="3820"/>
                    <a:pt x="143" y="4314"/>
                    <a:pt x="345" y="4881"/>
                  </a:cubicBezTo>
                  <a:cubicBezTo>
                    <a:pt x="762" y="6022"/>
                    <a:pt x="1437" y="7065"/>
                    <a:pt x="1980" y="7849"/>
                  </a:cubicBezTo>
                  <a:cubicBezTo>
                    <a:pt x="2248" y="8232"/>
                    <a:pt x="2535" y="8623"/>
                    <a:pt x="2886" y="9081"/>
                  </a:cubicBezTo>
                  <a:cubicBezTo>
                    <a:pt x="3274" y="9584"/>
                    <a:pt x="3584" y="9953"/>
                    <a:pt x="3888" y="10282"/>
                  </a:cubicBezTo>
                  <a:cubicBezTo>
                    <a:pt x="4575" y="11020"/>
                    <a:pt x="5340" y="11648"/>
                    <a:pt x="6166" y="12153"/>
                  </a:cubicBezTo>
                  <a:cubicBezTo>
                    <a:pt x="6979" y="12652"/>
                    <a:pt x="7855" y="13001"/>
                    <a:pt x="8769" y="13189"/>
                  </a:cubicBezTo>
                  <a:cubicBezTo>
                    <a:pt x="9231" y="13282"/>
                    <a:pt x="9714" y="13333"/>
                    <a:pt x="10210" y="13340"/>
                  </a:cubicBezTo>
                  <a:cubicBezTo>
                    <a:pt x="10243" y="13340"/>
                    <a:pt x="10277" y="13340"/>
                    <a:pt x="10311" y="13340"/>
                  </a:cubicBezTo>
                  <a:cubicBezTo>
                    <a:pt x="10740" y="13340"/>
                    <a:pt x="11201" y="13298"/>
                    <a:pt x="11719" y="13212"/>
                  </a:cubicBezTo>
                  <a:cubicBezTo>
                    <a:pt x="11782" y="13202"/>
                    <a:pt x="11847" y="13190"/>
                    <a:pt x="11912" y="13177"/>
                  </a:cubicBezTo>
                  <a:cubicBezTo>
                    <a:pt x="11708" y="12972"/>
                    <a:pt x="11488" y="12788"/>
                    <a:pt x="11258" y="12620"/>
                  </a:cubicBezTo>
                  <a:cubicBezTo>
                    <a:pt x="10627" y="12173"/>
                    <a:pt x="9931" y="11832"/>
                    <a:pt x="9249" y="11473"/>
                  </a:cubicBezTo>
                  <a:cubicBezTo>
                    <a:pt x="8897" y="11290"/>
                    <a:pt x="8545" y="11105"/>
                    <a:pt x="8206" y="10898"/>
                  </a:cubicBezTo>
                  <a:cubicBezTo>
                    <a:pt x="7890" y="10704"/>
                    <a:pt x="7578" y="10497"/>
                    <a:pt x="7292" y="10257"/>
                  </a:cubicBezTo>
                  <a:cubicBezTo>
                    <a:pt x="7007" y="10016"/>
                    <a:pt x="6742" y="9743"/>
                    <a:pt x="6527" y="9434"/>
                  </a:cubicBezTo>
                  <a:cubicBezTo>
                    <a:pt x="6423" y="9282"/>
                    <a:pt x="6329" y="9124"/>
                    <a:pt x="6253" y="8958"/>
                  </a:cubicBezTo>
                  <a:cubicBezTo>
                    <a:pt x="6171" y="8777"/>
                    <a:pt x="6096" y="8591"/>
                    <a:pt x="6046" y="8399"/>
                  </a:cubicBezTo>
                  <a:cubicBezTo>
                    <a:pt x="6021" y="8303"/>
                    <a:pt x="5998" y="8204"/>
                    <a:pt x="5981" y="8104"/>
                  </a:cubicBezTo>
                  <a:cubicBezTo>
                    <a:pt x="5961" y="7991"/>
                    <a:pt x="5942" y="7875"/>
                    <a:pt x="5937" y="7760"/>
                  </a:cubicBezTo>
                  <a:cubicBezTo>
                    <a:pt x="5929" y="7524"/>
                    <a:pt x="5960" y="7286"/>
                    <a:pt x="6024" y="7060"/>
                  </a:cubicBezTo>
                  <a:cubicBezTo>
                    <a:pt x="6140" y="6648"/>
                    <a:pt x="6330" y="6259"/>
                    <a:pt x="6392" y="5835"/>
                  </a:cubicBezTo>
                  <a:cubicBezTo>
                    <a:pt x="6398" y="5733"/>
                    <a:pt x="6398" y="5634"/>
                    <a:pt x="6390" y="5532"/>
                  </a:cubicBezTo>
                  <a:cubicBezTo>
                    <a:pt x="6369" y="5420"/>
                    <a:pt x="6337" y="5312"/>
                    <a:pt x="6296" y="5207"/>
                  </a:cubicBezTo>
                  <a:cubicBezTo>
                    <a:pt x="6197" y="4993"/>
                    <a:pt x="6067" y="4798"/>
                    <a:pt x="5922" y="4611"/>
                  </a:cubicBezTo>
                  <a:cubicBezTo>
                    <a:pt x="5915" y="4601"/>
                    <a:pt x="5908" y="4593"/>
                    <a:pt x="5902" y="4584"/>
                  </a:cubicBezTo>
                  <a:lnTo>
                    <a:pt x="5902" y="4584"/>
                  </a:lnTo>
                  <a:lnTo>
                    <a:pt x="5904" y="4585"/>
                  </a:lnTo>
                  <a:cubicBezTo>
                    <a:pt x="5375" y="3939"/>
                    <a:pt x="4723" y="3406"/>
                    <a:pt x="4107" y="2848"/>
                  </a:cubicBezTo>
                  <a:cubicBezTo>
                    <a:pt x="3834" y="2598"/>
                    <a:pt x="3568" y="2342"/>
                    <a:pt x="3337" y="2049"/>
                  </a:cubicBezTo>
                  <a:cubicBezTo>
                    <a:pt x="3116" y="1770"/>
                    <a:pt x="2916" y="1469"/>
                    <a:pt x="2775" y="1140"/>
                  </a:cubicBezTo>
                  <a:cubicBezTo>
                    <a:pt x="2692" y="949"/>
                    <a:pt x="2619" y="755"/>
                    <a:pt x="2570" y="551"/>
                  </a:cubicBezTo>
                  <a:cubicBezTo>
                    <a:pt x="2528" y="374"/>
                    <a:pt x="2499" y="192"/>
                    <a:pt x="2485" y="11"/>
                  </a:cubicBezTo>
                  <a:lnTo>
                    <a:pt x="2485" y="1"/>
                  </a:lnTo>
                  <a:close/>
                </a:path>
              </a:pathLst>
            </a:custGeom>
            <a:solidFill>
              <a:srgbClr val="F2D9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9" name="Google Shape;6859;p16"/>
            <p:cNvSpPr/>
            <p:nvPr/>
          </p:nvSpPr>
          <p:spPr>
            <a:xfrm>
              <a:off x="4787900" y="6257600"/>
              <a:ext cx="525" cy="1125"/>
            </a:xfrm>
            <a:custGeom>
              <a:avLst/>
              <a:gdLst/>
              <a:ahLst/>
              <a:cxnLst/>
              <a:rect l="l" t="t" r="r" b="b"/>
              <a:pathLst>
                <a:path w="21" h="45" extrusionOk="0">
                  <a:moveTo>
                    <a:pt x="1" y="0"/>
                  </a:moveTo>
                  <a:cubicBezTo>
                    <a:pt x="6" y="16"/>
                    <a:pt x="13" y="30"/>
                    <a:pt x="21" y="45"/>
                  </a:cubicBezTo>
                  <a:cubicBezTo>
                    <a:pt x="13" y="30"/>
                    <a:pt x="8" y="16"/>
                    <a:pt x="1" y="0"/>
                  </a:cubicBezTo>
                  <a:close/>
                </a:path>
              </a:pathLst>
            </a:custGeom>
            <a:solidFill>
              <a:srgbClr val="F2D9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0" name="Google Shape;6860;p16"/>
            <p:cNvSpPr/>
            <p:nvPr/>
          </p:nvSpPr>
          <p:spPr>
            <a:xfrm>
              <a:off x="4715900" y="5828700"/>
              <a:ext cx="340575" cy="209875"/>
            </a:xfrm>
            <a:custGeom>
              <a:avLst/>
              <a:gdLst/>
              <a:ahLst/>
              <a:cxnLst/>
              <a:rect l="l" t="t" r="r" b="b"/>
              <a:pathLst>
                <a:path w="13623" h="8395" extrusionOk="0">
                  <a:moveTo>
                    <a:pt x="12667" y="2872"/>
                  </a:moveTo>
                  <a:cubicBezTo>
                    <a:pt x="12666" y="2873"/>
                    <a:pt x="12665" y="2873"/>
                    <a:pt x="12664" y="2873"/>
                  </a:cubicBezTo>
                  <a:lnTo>
                    <a:pt x="12664" y="2873"/>
                  </a:lnTo>
                  <a:cubicBezTo>
                    <a:pt x="12666" y="2873"/>
                    <a:pt x="12666" y="2873"/>
                    <a:pt x="12667" y="2872"/>
                  </a:cubicBezTo>
                  <a:close/>
                  <a:moveTo>
                    <a:pt x="11521" y="3186"/>
                  </a:moveTo>
                  <a:cubicBezTo>
                    <a:pt x="11516" y="3186"/>
                    <a:pt x="11511" y="3187"/>
                    <a:pt x="11505" y="3188"/>
                  </a:cubicBezTo>
                  <a:cubicBezTo>
                    <a:pt x="11511" y="3187"/>
                    <a:pt x="11517" y="3187"/>
                    <a:pt x="11521" y="3186"/>
                  </a:cubicBezTo>
                  <a:close/>
                  <a:moveTo>
                    <a:pt x="4827" y="6270"/>
                  </a:moveTo>
                  <a:lnTo>
                    <a:pt x="4827" y="6270"/>
                  </a:lnTo>
                  <a:cubicBezTo>
                    <a:pt x="4826" y="6270"/>
                    <a:pt x="4826" y="6270"/>
                    <a:pt x="4825" y="6270"/>
                  </a:cubicBezTo>
                  <a:cubicBezTo>
                    <a:pt x="4826" y="6270"/>
                    <a:pt x="4826" y="6270"/>
                    <a:pt x="4827" y="6270"/>
                  </a:cubicBezTo>
                  <a:close/>
                  <a:moveTo>
                    <a:pt x="6822" y="1"/>
                  </a:moveTo>
                  <a:cubicBezTo>
                    <a:pt x="6809" y="1"/>
                    <a:pt x="6796" y="1"/>
                    <a:pt x="6783" y="1"/>
                  </a:cubicBezTo>
                  <a:cubicBezTo>
                    <a:pt x="6349" y="4"/>
                    <a:pt x="5897" y="41"/>
                    <a:pt x="5351" y="122"/>
                  </a:cubicBezTo>
                  <a:cubicBezTo>
                    <a:pt x="4904" y="186"/>
                    <a:pt x="4468" y="285"/>
                    <a:pt x="4054" y="415"/>
                  </a:cubicBezTo>
                  <a:cubicBezTo>
                    <a:pt x="3642" y="545"/>
                    <a:pt x="3225" y="719"/>
                    <a:pt x="2814" y="937"/>
                  </a:cubicBezTo>
                  <a:cubicBezTo>
                    <a:pt x="2748" y="970"/>
                    <a:pt x="2682" y="1009"/>
                    <a:pt x="2615" y="1048"/>
                  </a:cubicBezTo>
                  <a:cubicBezTo>
                    <a:pt x="2353" y="1206"/>
                    <a:pt x="2072" y="1413"/>
                    <a:pt x="1759" y="1676"/>
                  </a:cubicBezTo>
                  <a:cubicBezTo>
                    <a:pt x="1450" y="1944"/>
                    <a:pt x="1164" y="2260"/>
                    <a:pt x="910" y="2614"/>
                  </a:cubicBezTo>
                  <a:cubicBezTo>
                    <a:pt x="671" y="2940"/>
                    <a:pt x="486" y="3268"/>
                    <a:pt x="348" y="3613"/>
                  </a:cubicBezTo>
                  <a:cubicBezTo>
                    <a:pt x="220" y="3938"/>
                    <a:pt x="136" y="4261"/>
                    <a:pt x="90" y="4598"/>
                  </a:cubicBezTo>
                  <a:cubicBezTo>
                    <a:pt x="1" y="5263"/>
                    <a:pt x="57" y="5974"/>
                    <a:pt x="255" y="6717"/>
                  </a:cubicBezTo>
                  <a:cubicBezTo>
                    <a:pt x="400" y="7261"/>
                    <a:pt x="621" y="7814"/>
                    <a:pt x="924" y="8395"/>
                  </a:cubicBezTo>
                  <a:cubicBezTo>
                    <a:pt x="1358" y="8008"/>
                    <a:pt x="1835" y="7669"/>
                    <a:pt x="2335" y="7375"/>
                  </a:cubicBezTo>
                  <a:cubicBezTo>
                    <a:pt x="2692" y="7165"/>
                    <a:pt x="3063" y="6974"/>
                    <a:pt x="3441" y="6807"/>
                  </a:cubicBezTo>
                  <a:cubicBezTo>
                    <a:pt x="3902" y="6608"/>
                    <a:pt x="4382" y="6452"/>
                    <a:pt x="4848" y="6260"/>
                  </a:cubicBezTo>
                  <a:lnTo>
                    <a:pt x="4848" y="6260"/>
                  </a:lnTo>
                  <a:cubicBezTo>
                    <a:pt x="4841" y="6264"/>
                    <a:pt x="4834" y="6267"/>
                    <a:pt x="4827" y="6270"/>
                  </a:cubicBezTo>
                  <a:lnTo>
                    <a:pt x="4827" y="6270"/>
                  </a:lnTo>
                  <a:cubicBezTo>
                    <a:pt x="4839" y="6264"/>
                    <a:pt x="4852" y="6260"/>
                    <a:pt x="4865" y="6253"/>
                  </a:cubicBezTo>
                  <a:lnTo>
                    <a:pt x="4865" y="6253"/>
                  </a:lnTo>
                  <a:cubicBezTo>
                    <a:pt x="4860" y="6256"/>
                    <a:pt x="4854" y="6258"/>
                    <a:pt x="4848" y="6260"/>
                  </a:cubicBezTo>
                  <a:lnTo>
                    <a:pt x="4848" y="6260"/>
                  </a:lnTo>
                  <a:cubicBezTo>
                    <a:pt x="4984" y="6200"/>
                    <a:pt x="5120" y="6138"/>
                    <a:pt x="5249" y="6062"/>
                  </a:cubicBezTo>
                  <a:cubicBezTo>
                    <a:pt x="5358" y="5999"/>
                    <a:pt x="5462" y="5933"/>
                    <a:pt x="5562" y="5855"/>
                  </a:cubicBezTo>
                  <a:cubicBezTo>
                    <a:pt x="5701" y="5739"/>
                    <a:pt x="5825" y="5608"/>
                    <a:pt x="5940" y="5465"/>
                  </a:cubicBezTo>
                  <a:cubicBezTo>
                    <a:pt x="5938" y="5465"/>
                    <a:pt x="5938" y="5466"/>
                    <a:pt x="5938" y="5466"/>
                  </a:cubicBezTo>
                  <a:lnTo>
                    <a:pt x="5938" y="5466"/>
                  </a:lnTo>
                  <a:cubicBezTo>
                    <a:pt x="5938" y="5465"/>
                    <a:pt x="5940" y="5465"/>
                    <a:pt x="5940" y="5463"/>
                  </a:cubicBezTo>
                  <a:lnTo>
                    <a:pt x="5940" y="5460"/>
                  </a:lnTo>
                  <a:lnTo>
                    <a:pt x="5944" y="5457"/>
                  </a:lnTo>
                  <a:cubicBezTo>
                    <a:pt x="5944" y="5456"/>
                    <a:pt x="5946" y="5453"/>
                    <a:pt x="5947" y="5453"/>
                  </a:cubicBezTo>
                  <a:cubicBezTo>
                    <a:pt x="6102" y="5238"/>
                    <a:pt x="6230" y="5006"/>
                    <a:pt x="6328" y="4762"/>
                  </a:cubicBezTo>
                  <a:cubicBezTo>
                    <a:pt x="6376" y="4642"/>
                    <a:pt x="6412" y="4518"/>
                    <a:pt x="6443" y="4390"/>
                  </a:cubicBezTo>
                  <a:cubicBezTo>
                    <a:pt x="6464" y="4301"/>
                    <a:pt x="6484" y="4211"/>
                    <a:pt x="6510" y="4123"/>
                  </a:cubicBezTo>
                  <a:cubicBezTo>
                    <a:pt x="6562" y="3949"/>
                    <a:pt x="6641" y="3777"/>
                    <a:pt x="6773" y="3648"/>
                  </a:cubicBezTo>
                  <a:cubicBezTo>
                    <a:pt x="6866" y="3557"/>
                    <a:pt x="6971" y="3478"/>
                    <a:pt x="7082" y="3414"/>
                  </a:cubicBezTo>
                  <a:cubicBezTo>
                    <a:pt x="7188" y="3355"/>
                    <a:pt x="7296" y="3296"/>
                    <a:pt x="7409" y="3258"/>
                  </a:cubicBezTo>
                  <a:cubicBezTo>
                    <a:pt x="7649" y="3179"/>
                    <a:pt x="7903" y="3143"/>
                    <a:pt x="8155" y="3133"/>
                  </a:cubicBezTo>
                  <a:cubicBezTo>
                    <a:pt x="8223" y="3131"/>
                    <a:pt x="8292" y="3130"/>
                    <a:pt x="8361" y="3130"/>
                  </a:cubicBezTo>
                  <a:cubicBezTo>
                    <a:pt x="8594" y="3130"/>
                    <a:pt x="8828" y="3144"/>
                    <a:pt x="9061" y="3164"/>
                  </a:cubicBezTo>
                  <a:cubicBezTo>
                    <a:pt x="9319" y="3184"/>
                    <a:pt x="9577" y="3215"/>
                    <a:pt x="9835" y="3231"/>
                  </a:cubicBezTo>
                  <a:cubicBezTo>
                    <a:pt x="10049" y="3245"/>
                    <a:pt x="10263" y="3252"/>
                    <a:pt x="10477" y="3252"/>
                  </a:cubicBezTo>
                  <a:cubicBezTo>
                    <a:pt x="10831" y="3252"/>
                    <a:pt x="11183" y="3231"/>
                    <a:pt x="11534" y="3182"/>
                  </a:cubicBezTo>
                  <a:lnTo>
                    <a:pt x="11534" y="3182"/>
                  </a:lnTo>
                  <a:cubicBezTo>
                    <a:pt x="11530" y="3184"/>
                    <a:pt x="11526" y="3185"/>
                    <a:pt x="11521" y="3186"/>
                  </a:cubicBezTo>
                  <a:lnTo>
                    <a:pt x="11521" y="3186"/>
                  </a:lnTo>
                  <a:cubicBezTo>
                    <a:pt x="11914" y="3125"/>
                    <a:pt x="12298" y="3027"/>
                    <a:pt x="12664" y="2873"/>
                  </a:cubicBezTo>
                  <a:lnTo>
                    <a:pt x="12664" y="2873"/>
                  </a:lnTo>
                  <a:cubicBezTo>
                    <a:pt x="12663" y="2873"/>
                    <a:pt x="12663" y="2873"/>
                    <a:pt x="12662" y="2873"/>
                  </a:cubicBezTo>
                  <a:cubicBezTo>
                    <a:pt x="12810" y="2809"/>
                    <a:pt x="12949" y="2737"/>
                    <a:pt x="13085" y="2655"/>
                  </a:cubicBezTo>
                  <a:cubicBezTo>
                    <a:pt x="13200" y="2599"/>
                    <a:pt x="13308" y="2526"/>
                    <a:pt x="13411" y="2447"/>
                  </a:cubicBezTo>
                  <a:lnTo>
                    <a:pt x="13413" y="2445"/>
                  </a:lnTo>
                  <a:lnTo>
                    <a:pt x="13419" y="2440"/>
                  </a:lnTo>
                  <a:lnTo>
                    <a:pt x="13420" y="2437"/>
                  </a:lnTo>
                  <a:cubicBezTo>
                    <a:pt x="13421" y="2437"/>
                    <a:pt x="13421" y="2435"/>
                    <a:pt x="13423" y="2435"/>
                  </a:cubicBezTo>
                  <a:lnTo>
                    <a:pt x="13429" y="2430"/>
                  </a:lnTo>
                  <a:cubicBezTo>
                    <a:pt x="13495" y="2375"/>
                    <a:pt x="13559" y="2318"/>
                    <a:pt x="13623" y="2256"/>
                  </a:cubicBezTo>
                  <a:cubicBezTo>
                    <a:pt x="13541" y="2185"/>
                    <a:pt x="13456" y="2118"/>
                    <a:pt x="13368" y="2052"/>
                  </a:cubicBezTo>
                  <a:cubicBezTo>
                    <a:pt x="13210" y="1930"/>
                    <a:pt x="13049" y="1815"/>
                    <a:pt x="12884" y="1703"/>
                  </a:cubicBezTo>
                  <a:cubicBezTo>
                    <a:pt x="12695" y="1526"/>
                    <a:pt x="12489" y="1358"/>
                    <a:pt x="12280" y="1205"/>
                  </a:cubicBezTo>
                  <a:cubicBezTo>
                    <a:pt x="11589" y="692"/>
                    <a:pt x="10800" y="330"/>
                    <a:pt x="9937" y="122"/>
                  </a:cubicBezTo>
                  <a:cubicBezTo>
                    <a:pt x="9925" y="119"/>
                    <a:pt x="9913" y="118"/>
                    <a:pt x="9901" y="118"/>
                  </a:cubicBezTo>
                  <a:cubicBezTo>
                    <a:pt x="9871" y="118"/>
                    <a:pt x="9842" y="125"/>
                    <a:pt x="9816" y="139"/>
                  </a:cubicBezTo>
                  <a:cubicBezTo>
                    <a:pt x="9785" y="159"/>
                    <a:pt x="9760" y="192"/>
                    <a:pt x="9745" y="235"/>
                  </a:cubicBezTo>
                  <a:cubicBezTo>
                    <a:pt x="9729" y="308"/>
                    <a:pt x="9763" y="380"/>
                    <a:pt x="9824" y="410"/>
                  </a:cubicBezTo>
                  <a:cubicBezTo>
                    <a:pt x="9363" y="257"/>
                    <a:pt x="8810" y="147"/>
                    <a:pt x="8185" y="77"/>
                  </a:cubicBezTo>
                  <a:cubicBezTo>
                    <a:pt x="7734" y="25"/>
                    <a:pt x="7277" y="1"/>
                    <a:pt x="6822" y="1"/>
                  </a:cubicBezTo>
                  <a:close/>
                </a:path>
              </a:pathLst>
            </a:custGeom>
            <a:solidFill>
              <a:srgbClr val="F2D9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1" name="Google Shape;6861;p16"/>
            <p:cNvSpPr/>
            <p:nvPr/>
          </p:nvSpPr>
          <p:spPr>
            <a:xfrm>
              <a:off x="5051400" y="5889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2D9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2" name="Google Shape;6862;p16"/>
            <p:cNvSpPr/>
            <p:nvPr/>
          </p:nvSpPr>
          <p:spPr>
            <a:xfrm>
              <a:off x="5051650" y="5889400"/>
              <a:ext cx="75" cy="100"/>
            </a:xfrm>
            <a:custGeom>
              <a:avLst/>
              <a:gdLst/>
              <a:ahLst/>
              <a:cxnLst/>
              <a:rect l="l" t="t" r="r" b="b"/>
              <a:pathLst>
                <a:path w="3" h="4" extrusionOk="0">
                  <a:moveTo>
                    <a:pt x="3" y="0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F2D9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3" name="Google Shape;6863;p16"/>
            <p:cNvSpPr/>
            <p:nvPr/>
          </p:nvSpPr>
          <p:spPr>
            <a:xfrm>
              <a:off x="4864450" y="5965400"/>
              <a:ext cx="25" cy="75"/>
            </a:xfrm>
            <a:custGeom>
              <a:avLst/>
              <a:gdLst/>
              <a:ahLst/>
              <a:cxnLst/>
              <a:rect l="l" t="t" r="r" b="b"/>
              <a:pathLst>
                <a:path w="1" h="3" extrusionOk="0">
                  <a:moveTo>
                    <a:pt x="1" y="1"/>
                  </a:moveTo>
                  <a:cubicBezTo>
                    <a:pt x="1" y="1"/>
                    <a:pt x="1" y="2"/>
                    <a:pt x="1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2D9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4" name="Google Shape;6864;p16"/>
            <p:cNvSpPr/>
            <p:nvPr/>
          </p:nvSpPr>
          <p:spPr>
            <a:xfrm>
              <a:off x="4864450" y="59654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2D9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5" name="Google Shape;6865;p16"/>
            <p:cNvSpPr/>
            <p:nvPr/>
          </p:nvSpPr>
          <p:spPr>
            <a:xfrm>
              <a:off x="4864450" y="5965325"/>
              <a:ext cx="75" cy="100"/>
            </a:xfrm>
            <a:custGeom>
              <a:avLst/>
              <a:gdLst/>
              <a:ahLst/>
              <a:cxnLst/>
              <a:rect l="l" t="t" r="r" b="b"/>
              <a:pathLst>
                <a:path w="3" h="4" extrusionOk="0">
                  <a:moveTo>
                    <a:pt x="2" y="1"/>
                  </a:moveTo>
                  <a:cubicBezTo>
                    <a:pt x="1" y="4"/>
                    <a:pt x="1" y="4"/>
                    <a:pt x="2" y="1"/>
                  </a:cubicBezTo>
                  <a:cubicBezTo>
                    <a:pt x="1" y="4"/>
                    <a:pt x="1" y="4"/>
                    <a:pt x="2" y="1"/>
                  </a:cubicBezTo>
                  <a:close/>
                </a:path>
              </a:pathLst>
            </a:custGeom>
            <a:solidFill>
              <a:srgbClr val="F2D9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6" name="Google Shape;6866;p16"/>
            <p:cNvSpPr/>
            <p:nvPr/>
          </p:nvSpPr>
          <p:spPr>
            <a:xfrm>
              <a:off x="4864500" y="5965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2D9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7" name="Google Shape;6867;p16"/>
            <p:cNvSpPr/>
            <p:nvPr/>
          </p:nvSpPr>
          <p:spPr>
            <a:xfrm>
              <a:off x="4864500" y="5965225"/>
              <a:ext cx="75" cy="100"/>
            </a:xfrm>
            <a:custGeom>
              <a:avLst/>
              <a:gdLst/>
              <a:ahLst/>
              <a:cxnLst/>
              <a:rect l="l" t="t" r="r" b="b"/>
              <a:pathLst>
                <a:path w="3" h="4" extrusionOk="0">
                  <a:moveTo>
                    <a:pt x="3" y="1"/>
                  </a:moveTo>
                  <a:lnTo>
                    <a:pt x="3" y="1"/>
                  </a:lnTo>
                  <a:cubicBezTo>
                    <a:pt x="2" y="2"/>
                    <a:pt x="2" y="4"/>
                    <a:pt x="0" y="4"/>
                  </a:cubicBezTo>
                  <a:cubicBezTo>
                    <a:pt x="2" y="4"/>
                    <a:pt x="3" y="2"/>
                    <a:pt x="3" y="1"/>
                  </a:cubicBezTo>
                  <a:close/>
                </a:path>
              </a:pathLst>
            </a:custGeom>
            <a:solidFill>
              <a:srgbClr val="F2D9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8" name="Google Shape;6868;p16"/>
            <p:cNvSpPr/>
            <p:nvPr/>
          </p:nvSpPr>
          <p:spPr>
            <a:xfrm>
              <a:off x="4864625" y="5965150"/>
              <a:ext cx="75" cy="150"/>
            </a:xfrm>
            <a:custGeom>
              <a:avLst/>
              <a:gdLst/>
              <a:ahLst/>
              <a:cxnLst/>
              <a:rect l="l" t="t" r="r" b="b"/>
              <a:pathLst>
                <a:path w="3" h="6" extrusionOk="0">
                  <a:moveTo>
                    <a:pt x="2" y="1"/>
                  </a:moveTo>
                  <a:cubicBezTo>
                    <a:pt x="1" y="1"/>
                    <a:pt x="1" y="4"/>
                    <a:pt x="1" y="5"/>
                  </a:cubicBezTo>
                  <a:cubicBezTo>
                    <a:pt x="1" y="4"/>
                    <a:pt x="1" y="4"/>
                    <a:pt x="2" y="1"/>
                  </a:cubicBezTo>
                  <a:close/>
                </a:path>
              </a:pathLst>
            </a:custGeom>
            <a:solidFill>
              <a:srgbClr val="F2D9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9" name="Google Shape;6869;p16"/>
            <p:cNvSpPr/>
            <p:nvPr/>
          </p:nvSpPr>
          <p:spPr>
            <a:xfrm>
              <a:off x="4791450" y="5873625"/>
              <a:ext cx="198175" cy="163750"/>
            </a:xfrm>
            <a:custGeom>
              <a:avLst/>
              <a:gdLst/>
              <a:ahLst/>
              <a:cxnLst/>
              <a:rect l="l" t="t" r="r" b="b"/>
              <a:pathLst>
                <a:path w="7927" h="6550" extrusionOk="0">
                  <a:moveTo>
                    <a:pt x="1089" y="1043"/>
                  </a:moveTo>
                  <a:cubicBezTo>
                    <a:pt x="1089" y="1043"/>
                    <a:pt x="1090" y="1043"/>
                    <a:pt x="1090" y="1043"/>
                  </a:cubicBezTo>
                  <a:lnTo>
                    <a:pt x="1090" y="1043"/>
                  </a:lnTo>
                  <a:cubicBezTo>
                    <a:pt x="1090" y="1043"/>
                    <a:pt x="1089" y="1043"/>
                    <a:pt x="1089" y="1043"/>
                  </a:cubicBezTo>
                  <a:close/>
                  <a:moveTo>
                    <a:pt x="400" y="1"/>
                  </a:moveTo>
                  <a:cubicBezTo>
                    <a:pt x="230" y="1"/>
                    <a:pt x="69" y="126"/>
                    <a:pt x="27" y="294"/>
                  </a:cubicBezTo>
                  <a:cubicBezTo>
                    <a:pt x="1" y="393"/>
                    <a:pt x="19" y="499"/>
                    <a:pt x="71" y="587"/>
                  </a:cubicBezTo>
                  <a:cubicBezTo>
                    <a:pt x="127" y="680"/>
                    <a:pt x="208" y="729"/>
                    <a:pt x="307" y="760"/>
                  </a:cubicBezTo>
                  <a:cubicBezTo>
                    <a:pt x="552" y="844"/>
                    <a:pt x="796" y="931"/>
                    <a:pt x="1036" y="1023"/>
                  </a:cubicBezTo>
                  <a:cubicBezTo>
                    <a:pt x="1026" y="1018"/>
                    <a:pt x="1013" y="1015"/>
                    <a:pt x="1003" y="1009"/>
                  </a:cubicBezTo>
                  <a:lnTo>
                    <a:pt x="1003" y="1009"/>
                  </a:lnTo>
                  <a:cubicBezTo>
                    <a:pt x="1027" y="1018"/>
                    <a:pt x="1054" y="1029"/>
                    <a:pt x="1079" y="1038"/>
                  </a:cubicBezTo>
                  <a:lnTo>
                    <a:pt x="1079" y="1038"/>
                  </a:lnTo>
                  <a:cubicBezTo>
                    <a:pt x="1066" y="1034"/>
                    <a:pt x="1052" y="1028"/>
                    <a:pt x="1039" y="1023"/>
                  </a:cubicBezTo>
                  <a:lnTo>
                    <a:pt x="1039" y="1023"/>
                  </a:lnTo>
                  <a:cubicBezTo>
                    <a:pt x="1055" y="1030"/>
                    <a:pt x="1073" y="1037"/>
                    <a:pt x="1088" y="1042"/>
                  </a:cubicBezTo>
                  <a:lnTo>
                    <a:pt x="1088" y="1042"/>
                  </a:lnTo>
                  <a:cubicBezTo>
                    <a:pt x="1088" y="1043"/>
                    <a:pt x="1089" y="1043"/>
                    <a:pt x="1089" y="1043"/>
                  </a:cubicBezTo>
                  <a:lnTo>
                    <a:pt x="1089" y="1043"/>
                  </a:lnTo>
                  <a:cubicBezTo>
                    <a:pt x="1089" y="1043"/>
                    <a:pt x="1089" y="1043"/>
                    <a:pt x="1089" y="1043"/>
                  </a:cubicBezTo>
                  <a:lnTo>
                    <a:pt x="1089" y="1043"/>
                  </a:lnTo>
                  <a:cubicBezTo>
                    <a:pt x="1089" y="1043"/>
                    <a:pt x="1090" y="1043"/>
                    <a:pt x="1091" y="1043"/>
                  </a:cubicBezTo>
                  <a:cubicBezTo>
                    <a:pt x="1090" y="1043"/>
                    <a:pt x="1090" y="1043"/>
                    <a:pt x="1090" y="1043"/>
                  </a:cubicBezTo>
                  <a:lnTo>
                    <a:pt x="1090" y="1043"/>
                  </a:lnTo>
                  <a:cubicBezTo>
                    <a:pt x="1090" y="1043"/>
                    <a:pt x="1090" y="1043"/>
                    <a:pt x="1090" y="1044"/>
                  </a:cubicBezTo>
                  <a:lnTo>
                    <a:pt x="1090" y="1044"/>
                  </a:lnTo>
                  <a:cubicBezTo>
                    <a:pt x="1090" y="1043"/>
                    <a:pt x="1090" y="1043"/>
                    <a:pt x="1089" y="1043"/>
                  </a:cubicBezTo>
                  <a:lnTo>
                    <a:pt x="1089" y="1043"/>
                  </a:lnTo>
                  <a:cubicBezTo>
                    <a:pt x="1608" y="1253"/>
                    <a:pt x="2111" y="1496"/>
                    <a:pt x="2598" y="1772"/>
                  </a:cubicBezTo>
                  <a:cubicBezTo>
                    <a:pt x="3116" y="2065"/>
                    <a:pt x="3622" y="2384"/>
                    <a:pt x="4107" y="2733"/>
                  </a:cubicBezTo>
                  <a:cubicBezTo>
                    <a:pt x="4084" y="2714"/>
                    <a:pt x="4063" y="2699"/>
                    <a:pt x="4041" y="2682"/>
                  </a:cubicBezTo>
                  <a:lnTo>
                    <a:pt x="4041" y="2682"/>
                  </a:lnTo>
                  <a:cubicBezTo>
                    <a:pt x="4567" y="3070"/>
                    <a:pt x="5065" y="3485"/>
                    <a:pt x="5542" y="3930"/>
                  </a:cubicBezTo>
                  <a:cubicBezTo>
                    <a:pt x="6020" y="4380"/>
                    <a:pt x="6477" y="4857"/>
                    <a:pt x="6892" y="5367"/>
                  </a:cubicBezTo>
                  <a:cubicBezTo>
                    <a:pt x="6888" y="5362"/>
                    <a:pt x="6885" y="5357"/>
                    <a:pt x="6879" y="5354"/>
                  </a:cubicBezTo>
                  <a:lnTo>
                    <a:pt x="6879" y="5354"/>
                  </a:lnTo>
                  <a:cubicBezTo>
                    <a:pt x="7172" y="5720"/>
                    <a:pt x="7448" y="6093"/>
                    <a:pt x="7692" y="6494"/>
                  </a:cubicBezTo>
                  <a:cubicBezTo>
                    <a:pt x="7714" y="6529"/>
                    <a:pt x="7753" y="6549"/>
                    <a:pt x="7792" y="6549"/>
                  </a:cubicBezTo>
                  <a:cubicBezTo>
                    <a:pt x="7812" y="6549"/>
                    <a:pt x="7832" y="6544"/>
                    <a:pt x="7850" y="6533"/>
                  </a:cubicBezTo>
                  <a:cubicBezTo>
                    <a:pt x="7908" y="6503"/>
                    <a:pt x="7926" y="6431"/>
                    <a:pt x="7893" y="6376"/>
                  </a:cubicBezTo>
                  <a:cubicBezTo>
                    <a:pt x="7689" y="6037"/>
                    <a:pt x="7478" y="5704"/>
                    <a:pt x="7261" y="5374"/>
                  </a:cubicBezTo>
                  <a:cubicBezTo>
                    <a:pt x="7030" y="5018"/>
                    <a:pt x="6774" y="4679"/>
                    <a:pt x="6514" y="4343"/>
                  </a:cubicBezTo>
                  <a:cubicBezTo>
                    <a:pt x="6004" y="3676"/>
                    <a:pt x="5427" y="3071"/>
                    <a:pt x="4809" y="2506"/>
                  </a:cubicBezTo>
                  <a:cubicBezTo>
                    <a:pt x="4509" y="2231"/>
                    <a:pt x="4192" y="1974"/>
                    <a:pt x="3866" y="1730"/>
                  </a:cubicBezTo>
                  <a:cubicBezTo>
                    <a:pt x="3518" y="1467"/>
                    <a:pt x="3155" y="1224"/>
                    <a:pt x="2777" y="1003"/>
                  </a:cubicBezTo>
                  <a:cubicBezTo>
                    <a:pt x="2429" y="801"/>
                    <a:pt x="2070" y="621"/>
                    <a:pt x="1704" y="457"/>
                  </a:cubicBezTo>
                  <a:cubicBezTo>
                    <a:pt x="1312" y="282"/>
                    <a:pt x="907" y="131"/>
                    <a:pt x="493" y="14"/>
                  </a:cubicBezTo>
                  <a:cubicBezTo>
                    <a:pt x="462" y="5"/>
                    <a:pt x="431" y="1"/>
                    <a:pt x="400" y="1"/>
                  </a:cubicBezTo>
                  <a:close/>
                </a:path>
              </a:pathLst>
            </a:custGeom>
            <a:solidFill>
              <a:srgbClr val="F2D9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0" name="Google Shape;6870;p16"/>
            <p:cNvSpPr/>
            <p:nvPr/>
          </p:nvSpPr>
          <p:spPr>
            <a:xfrm>
              <a:off x="4810350" y="5884075"/>
              <a:ext cx="141775" cy="131225"/>
            </a:xfrm>
            <a:custGeom>
              <a:avLst/>
              <a:gdLst/>
              <a:ahLst/>
              <a:cxnLst/>
              <a:rect l="l" t="t" r="r" b="b"/>
              <a:pathLst>
                <a:path w="5671" h="5249" extrusionOk="0">
                  <a:moveTo>
                    <a:pt x="1799" y="1330"/>
                  </a:moveTo>
                  <a:lnTo>
                    <a:pt x="1799" y="1330"/>
                  </a:lnTo>
                  <a:cubicBezTo>
                    <a:pt x="1800" y="1331"/>
                    <a:pt x="1801" y="1332"/>
                    <a:pt x="1801" y="1332"/>
                  </a:cubicBezTo>
                  <a:cubicBezTo>
                    <a:pt x="1801" y="1332"/>
                    <a:pt x="1800" y="1331"/>
                    <a:pt x="1799" y="1330"/>
                  </a:cubicBezTo>
                  <a:close/>
                  <a:moveTo>
                    <a:pt x="4636" y="4046"/>
                  </a:moveTo>
                  <a:cubicBezTo>
                    <a:pt x="4638" y="4049"/>
                    <a:pt x="4640" y="4053"/>
                    <a:pt x="4644" y="4055"/>
                  </a:cubicBezTo>
                  <a:cubicBezTo>
                    <a:pt x="4641" y="4052"/>
                    <a:pt x="4639" y="4049"/>
                    <a:pt x="4636" y="4046"/>
                  </a:cubicBezTo>
                  <a:close/>
                  <a:moveTo>
                    <a:pt x="4642" y="4058"/>
                  </a:moveTo>
                  <a:cubicBezTo>
                    <a:pt x="4645" y="4061"/>
                    <a:pt x="4649" y="4067"/>
                    <a:pt x="4652" y="4073"/>
                  </a:cubicBezTo>
                  <a:cubicBezTo>
                    <a:pt x="4651" y="4067"/>
                    <a:pt x="4647" y="4061"/>
                    <a:pt x="4642" y="4058"/>
                  </a:cubicBezTo>
                  <a:close/>
                  <a:moveTo>
                    <a:pt x="174" y="1"/>
                  </a:moveTo>
                  <a:cubicBezTo>
                    <a:pt x="120" y="1"/>
                    <a:pt x="70" y="27"/>
                    <a:pt x="40" y="80"/>
                  </a:cubicBezTo>
                  <a:cubicBezTo>
                    <a:pt x="0" y="153"/>
                    <a:pt x="27" y="252"/>
                    <a:pt x="101" y="289"/>
                  </a:cubicBezTo>
                  <a:cubicBezTo>
                    <a:pt x="392" y="440"/>
                    <a:pt x="675" y="600"/>
                    <a:pt x="955" y="769"/>
                  </a:cubicBezTo>
                  <a:cubicBezTo>
                    <a:pt x="1246" y="942"/>
                    <a:pt x="1525" y="1131"/>
                    <a:pt x="1799" y="1330"/>
                  </a:cubicBezTo>
                  <a:lnTo>
                    <a:pt x="1799" y="1330"/>
                  </a:lnTo>
                  <a:cubicBezTo>
                    <a:pt x="1798" y="1329"/>
                    <a:pt x="1796" y="1328"/>
                    <a:pt x="1795" y="1327"/>
                  </a:cubicBezTo>
                  <a:lnTo>
                    <a:pt x="1795" y="1327"/>
                  </a:lnTo>
                  <a:cubicBezTo>
                    <a:pt x="2327" y="1718"/>
                    <a:pt x="2835" y="2140"/>
                    <a:pt x="3311" y="2596"/>
                  </a:cubicBezTo>
                  <a:cubicBezTo>
                    <a:pt x="3785" y="3049"/>
                    <a:pt x="4225" y="3535"/>
                    <a:pt x="4636" y="4046"/>
                  </a:cubicBezTo>
                  <a:lnTo>
                    <a:pt x="4636" y="4046"/>
                  </a:lnTo>
                  <a:cubicBezTo>
                    <a:pt x="4636" y="4045"/>
                    <a:pt x="4635" y="4044"/>
                    <a:pt x="4635" y="4044"/>
                  </a:cubicBezTo>
                  <a:lnTo>
                    <a:pt x="4635" y="4044"/>
                  </a:lnTo>
                  <a:cubicBezTo>
                    <a:pt x="4925" y="4412"/>
                    <a:pt x="5198" y="4795"/>
                    <a:pt x="5448" y="5194"/>
                  </a:cubicBezTo>
                  <a:cubicBezTo>
                    <a:pt x="5469" y="5228"/>
                    <a:pt x="5506" y="5248"/>
                    <a:pt x="5544" y="5248"/>
                  </a:cubicBezTo>
                  <a:cubicBezTo>
                    <a:pt x="5564" y="5248"/>
                    <a:pt x="5584" y="5243"/>
                    <a:pt x="5602" y="5232"/>
                  </a:cubicBezTo>
                  <a:cubicBezTo>
                    <a:pt x="5651" y="5203"/>
                    <a:pt x="5671" y="5131"/>
                    <a:pt x="5638" y="5079"/>
                  </a:cubicBezTo>
                  <a:cubicBezTo>
                    <a:pt x="4988" y="4015"/>
                    <a:pt x="4190" y="3047"/>
                    <a:pt x="3288" y="2185"/>
                  </a:cubicBezTo>
                  <a:cubicBezTo>
                    <a:pt x="2830" y="1747"/>
                    <a:pt x="2344" y="1341"/>
                    <a:pt x="1831" y="970"/>
                  </a:cubicBezTo>
                  <a:cubicBezTo>
                    <a:pt x="1335" y="607"/>
                    <a:pt x="809" y="278"/>
                    <a:pt x="250" y="18"/>
                  </a:cubicBezTo>
                  <a:cubicBezTo>
                    <a:pt x="225" y="6"/>
                    <a:pt x="199" y="1"/>
                    <a:pt x="174" y="1"/>
                  </a:cubicBezTo>
                  <a:close/>
                </a:path>
              </a:pathLst>
            </a:custGeom>
            <a:solidFill>
              <a:srgbClr val="F2D9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1" name="Google Shape;6871;p16"/>
            <p:cNvSpPr/>
            <p:nvPr/>
          </p:nvSpPr>
          <p:spPr>
            <a:xfrm>
              <a:off x="4811175" y="5878775"/>
              <a:ext cx="192025" cy="81125"/>
            </a:xfrm>
            <a:custGeom>
              <a:avLst/>
              <a:gdLst/>
              <a:ahLst/>
              <a:cxnLst/>
              <a:rect l="l" t="t" r="r" b="b"/>
              <a:pathLst>
                <a:path w="7681" h="3245" extrusionOk="0">
                  <a:moveTo>
                    <a:pt x="377" y="1"/>
                  </a:moveTo>
                  <a:cubicBezTo>
                    <a:pt x="225" y="1"/>
                    <a:pt x="83" y="97"/>
                    <a:pt x="45" y="253"/>
                  </a:cubicBezTo>
                  <a:cubicBezTo>
                    <a:pt x="0" y="431"/>
                    <a:pt x="111" y="612"/>
                    <a:pt x="289" y="659"/>
                  </a:cubicBezTo>
                  <a:cubicBezTo>
                    <a:pt x="1112" y="875"/>
                    <a:pt x="1949" y="1034"/>
                    <a:pt x="2782" y="1208"/>
                  </a:cubicBezTo>
                  <a:cubicBezTo>
                    <a:pt x="3552" y="1366"/>
                    <a:pt x="4322" y="1533"/>
                    <a:pt x="5061" y="1811"/>
                  </a:cubicBezTo>
                  <a:lnTo>
                    <a:pt x="5061" y="1811"/>
                  </a:lnTo>
                  <a:cubicBezTo>
                    <a:pt x="5057" y="1810"/>
                    <a:pt x="5054" y="1809"/>
                    <a:pt x="5050" y="1808"/>
                  </a:cubicBezTo>
                  <a:lnTo>
                    <a:pt x="5050" y="1808"/>
                  </a:lnTo>
                  <a:cubicBezTo>
                    <a:pt x="5747" y="2081"/>
                    <a:pt x="6419" y="2422"/>
                    <a:pt x="7029" y="2854"/>
                  </a:cubicBezTo>
                  <a:lnTo>
                    <a:pt x="7002" y="2832"/>
                  </a:lnTo>
                  <a:lnTo>
                    <a:pt x="7002" y="2832"/>
                  </a:lnTo>
                  <a:cubicBezTo>
                    <a:pt x="7163" y="2952"/>
                    <a:pt x="7317" y="3078"/>
                    <a:pt x="7465" y="3212"/>
                  </a:cubicBezTo>
                  <a:cubicBezTo>
                    <a:pt x="7489" y="3234"/>
                    <a:pt x="7518" y="3245"/>
                    <a:pt x="7548" y="3245"/>
                  </a:cubicBezTo>
                  <a:cubicBezTo>
                    <a:pt x="7570" y="3245"/>
                    <a:pt x="7592" y="3239"/>
                    <a:pt x="7611" y="3227"/>
                  </a:cubicBezTo>
                  <a:cubicBezTo>
                    <a:pt x="7620" y="3223"/>
                    <a:pt x="7627" y="3216"/>
                    <a:pt x="7636" y="3209"/>
                  </a:cubicBezTo>
                  <a:cubicBezTo>
                    <a:pt x="7680" y="3161"/>
                    <a:pt x="7680" y="3081"/>
                    <a:pt x="7633" y="3036"/>
                  </a:cubicBezTo>
                  <a:cubicBezTo>
                    <a:pt x="7381" y="2805"/>
                    <a:pt x="7127" y="2577"/>
                    <a:pt x="6861" y="2361"/>
                  </a:cubicBezTo>
                  <a:cubicBezTo>
                    <a:pt x="6601" y="2149"/>
                    <a:pt x="6323" y="1962"/>
                    <a:pt x="6038" y="1784"/>
                  </a:cubicBezTo>
                  <a:cubicBezTo>
                    <a:pt x="5501" y="1451"/>
                    <a:pt x="4911" y="1207"/>
                    <a:pt x="4319" y="990"/>
                  </a:cubicBezTo>
                  <a:cubicBezTo>
                    <a:pt x="3722" y="770"/>
                    <a:pt x="3110" y="596"/>
                    <a:pt x="2488" y="454"/>
                  </a:cubicBezTo>
                  <a:cubicBezTo>
                    <a:pt x="1811" y="300"/>
                    <a:pt x="1129" y="157"/>
                    <a:pt x="451" y="9"/>
                  </a:cubicBezTo>
                  <a:cubicBezTo>
                    <a:pt x="426" y="3"/>
                    <a:pt x="401" y="1"/>
                    <a:pt x="377" y="1"/>
                  </a:cubicBezTo>
                  <a:close/>
                </a:path>
              </a:pathLst>
            </a:custGeom>
            <a:solidFill>
              <a:srgbClr val="F2D9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2" name="Google Shape;6872;p16"/>
            <p:cNvSpPr/>
            <p:nvPr/>
          </p:nvSpPr>
          <p:spPr>
            <a:xfrm>
              <a:off x="4819000" y="5886800"/>
              <a:ext cx="123400" cy="49775"/>
            </a:xfrm>
            <a:custGeom>
              <a:avLst/>
              <a:gdLst/>
              <a:ahLst/>
              <a:cxnLst/>
              <a:rect l="l" t="t" r="r" b="b"/>
              <a:pathLst>
                <a:path w="4936" h="1991" extrusionOk="0">
                  <a:moveTo>
                    <a:pt x="148" y="0"/>
                  </a:moveTo>
                  <a:cubicBezTo>
                    <a:pt x="122" y="0"/>
                    <a:pt x="98" y="7"/>
                    <a:pt x="75" y="21"/>
                  </a:cubicBezTo>
                  <a:cubicBezTo>
                    <a:pt x="42" y="40"/>
                    <a:pt x="19" y="71"/>
                    <a:pt x="10" y="109"/>
                  </a:cubicBezTo>
                  <a:cubicBezTo>
                    <a:pt x="0" y="144"/>
                    <a:pt x="6" y="182"/>
                    <a:pt x="26" y="213"/>
                  </a:cubicBezTo>
                  <a:cubicBezTo>
                    <a:pt x="43" y="244"/>
                    <a:pt x="78" y="274"/>
                    <a:pt x="112" y="279"/>
                  </a:cubicBezTo>
                  <a:cubicBezTo>
                    <a:pt x="854" y="390"/>
                    <a:pt x="1573" y="603"/>
                    <a:pt x="2273" y="873"/>
                  </a:cubicBezTo>
                  <a:cubicBezTo>
                    <a:pt x="2261" y="870"/>
                    <a:pt x="2254" y="865"/>
                    <a:pt x="2244" y="863"/>
                  </a:cubicBezTo>
                  <a:lnTo>
                    <a:pt x="2244" y="863"/>
                  </a:lnTo>
                  <a:cubicBezTo>
                    <a:pt x="3096" y="1199"/>
                    <a:pt x="3917" y="1611"/>
                    <a:pt x="4757" y="1977"/>
                  </a:cubicBezTo>
                  <a:cubicBezTo>
                    <a:pt x="4776" y="1986"/>
                    <a:pt x="4795" y="1991"/>
                    <a:pt x="4814" y="1991"/>
                  </a:cubicBezTo>
                  <a:cubicBezTo>
                    <a:pt x="4834" y="1991"/>
                    <a:pt x="4853" y="1986"/>
                    <a:pt x="4869" y="1976"/>
                  </a:cubicBezTo>
                  <a:cubicBezTo>
                    <a:pt x="4884" y="1964"/>
                    <a:pt x="4897" y="1950"/>
                    <a:pt x="4908" y="1933"/>
                  </a:cubicBezTo>
                  <a:cubicBezTo>
                    <a:pt x="4935" y="1884"/>
                    <a:pt x="4918" y="1805"/>
                    <a:pt x="4865" y="1782"/>
                  </a:cubicBezTo>
                  <a:cubicBezTo>
                    <a:pt x="4091" y="1440"/>
                    <a:pt x="3338" y="1059"/>
                    <a:pt x="2563" y="728"/>
                  </a:cubicBezTo>
                  <a:cubicBezTo>
                    <a:pt x="2196" y="570"/>
                    <a:pt x="1823" y="427"/>
                    <a:pt x="1445" y="304"/>
                  </a:cubicBezTo>
                  <a:cubicBezTo>
                    <a:pt x="1032" y="169"/>
                    <a:pt x="609" y="74"/>
                    <a:pt x="183" y="4"/>
                  </a:cubicBezTo>
                  <a:cubicBezTo>
                    <a:pt x="171" y="2"/>
                    <a:pt x="159" y="0"/>
                    <a:pt x="148" y="0"/>
                  </a:cubicBezTo>
                  <a:close/>
                </a:path>
              </a:pathLst>
            </a:custGeom>
            <a:solidFill>
              <a:srgbClr val="F2D9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3" name="Google Shape;6873;p16"/>
            <p:cNvSpPr/>
            <p:nvPr/>
          </p:nvSpPr>
          <p:spPr>
            <a:xfrm>
              <a:off x="4798125" y="5923375"/>
              <a:ext cx="167625" cy="159900"/>
            </a:xfrm>
            <a:custGeom>
              <a:avLst/>
              <a:gdLst/>
              <a:ahLst/>
              <a:cxnLst/>
              <a:rect l="l" t="t" r="r" b="b"/>
              <a:pathLst>
                <a:path w="6705" h="6396" extrusionOk="0">
                  <a:moveTo>
                    <a:pt x="293" y="0"/>
                  </a:moveTo>
                  <a:cubicBezTo>
                    <a:pt x="271" y="0"/>
                    <a:pt x="248" y="3"/>
                    <a:pt x="225" y="10"/>
                  </a:cubicBezTo>
                  <a:cubicBezTo>
                    <a:pt x="157" y="30"/>
                    <a:pt x="100" y="76"/>
                    <a:pt x="65" y="139"/>
                  </a:cubicBezTo>
                  <a:cubicBezTo>
                    <a:pt x="1" y="257"/>
                    <a:pt x="41" y="437"/>
                    <a:pt x="170" y="497"/>
                  </a:cubicBezTo>
                  <a:cubicBezTo>
                    <a:pt x="499" y="645"/>
                    <a:pt x="818" y="810"/>
                    <a:pt x="1128" y="990"/>
                  </a:cubicBezTo>
                  <a:cubicBezTo>
                    <a:pt x="1462" y="1186"/>
                    <a:pt x="1780" y="1399"/>
                    <a:pt x="2091" y="1626"/>
                  </a:cubicBezTo>
                  <a:lnTo>
                    <a:pt x="2089" y="1623"/>
                  </a:lnTo>
                  <a:lnTo>
                    <a:pt x="2089" y="1623"/>
                  </a:lnTo>
                  <a:cubicBezTo>
                    <a:pt x="3253" y="2485"/>
                    <a:pt x="4241" y="3562"/>
                    <a:pt x="5143" y="4688"/>
                  </a:cubicBezTo>
                  <a:cubicBezTo>
                    <a:pt x="5133" y="4674"/>
                    <a:pt x="5125" y="4661"/>
                    <a:pt x="5113" y="4647"/>
                  </a:cubicBezTo>
                  <a:lnTo>
                    <a:pt x="5113" y="4647"/>
                  </a:lnTo>
                  <a:cubicBezTo>
                    <a:pt x="5548" y="5193"/>
                    <a:pt x="5967" y="5748"/>
                    <a:pt x="6371" y="6317"/>
                  </a:cubicBezTo>
                  <a:cubicBezTo>
                    <a:pt x="6406" y="6366"/>
                    <a:pt x="6459" y="6396"/>
                    <a:pt x="6514" y="6396"/>
                  </a:cubicBezTo>
                  <a:cubicBezTo>
                    <a:pt x="6541" y="6396"/>
                    <a:pt x="6569" y="6388"/>
                    <a:pt x="6596" y="6373"/>
                  </a:cubicBezTo>
                  <a:cubicBezTo>
                    <a:pt x="6670" y="6328"/>
                    <a:pt x="6704" y="6222"/>
                    <a:pt x="6654" y="6149"/>
                  </a:cubicBezTo>
                  <a:cubicBezTo>
                    <a:pt x="6240" y="5557"/>
                    <a:pt x="5825" y="4968"/>
                    <a:pt x="5390" y="4398"/>
                  </a:cubicBezTo>
                  <a:cubicBezTo>
                    <a:pt x="4932" y="3798"/>
                    <a:pt x="4449" y="3220"/>
                    <a:pt x="3932" y="2670"/>
                  </a:cubicBezTo>
                  <a:cubicBezTo>
                    <a:pt x="3432" y="2139"/>
                    <a:pt x="2895" y="1640"/>
                    <a:pt x="2323" y="1188"/>
                  </a:cubicBezTo>
                  <a:cubicBezTo>
                    <a:pt x="1739" y="727"/>
                    <a:pt x="1104" y="335"/>
                    <a:pt x="423" y="32"/>
                  </a:cubicBezTo>
                  <a:cubicBezTo>
                    <a:pt x="380" y="12"/>
                    <a:pt x="338" y="0"/>
                    <a:pt x="293" y="0"/>
                  </a:cubicBezTo>
                  <a:close/>
                </a:path>
              </a:pathLst>
            </a:custGeom>
            <a:solidFill>
              <a:srgbClr val="F2D9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4" name="Google Shape;6874;p16"/>
            <p:cNvSpPr/>
            <p:nvPr/>
          </p:nvSpPr>
          <p:spPr>
            <a:xfrm>
              <a:off x="4816975" y="5890475"/>
              <a:ext cx="116050" cy="113200"/>
            </a:xfrm>
            <a:custGeom>
              <a:avLst/>
              <a:gdLst/>
              <a:ahLst/>
              <a:cxnLst/>
              <a:rect l="l" t="t" r="r" b="b"/>
              <a:pathLst>
                <a:path w="4642" h="4528" extrusionOk="0">
                  <a:moveTo>
                    <a:pt x="3807" y="3653"/>
                  </a:moveTo>
                  <a:cubicBezTo>
                    <a:pt x="3808" y="3654"/>
                    <a:pt x="3809" y="3656"/>
                    <a:pt x="3810" y="3657"/>
                  </a:cubicBezTo>
                  <a:lnTo>
                    <a:pt x="3810" y="3657"/>
                  </a:lnTo>
                  <a:cubicBezTo>
                    <a:pt x="3809" y="3656"/>
                    <a:pt x="3808" y="3654"/>
                    <a:pt x="3807" y="3653"/>
                  </a:cubicBezTo>
                  <a:close/>
                  <a:moveTo>
                    <a:pt x="209" y="0"/>
                  </a:moveTo>
                  <a:cubicBezTo>
                    <a:pt x="138" y="0"/>
                    <a:pt x="66" y="41"/>
                    <a:pt x="33" y="104"/>
                  </a:cubicBezTo>
                  <a:cubicBezTo>
                    <a:pt x="7" y="150"/>
                    <a:pt x="1" y="204"/>
                    <a:pt x="15" y="252"/>
                  </a:cubicBezTo>
                  <a:cubicBezTo>
                    <a:pt x="30" y="306"/>
                    <a:pt x="64" y="344"/>
                    <a:pt x="109" y="371"/>
                  </a:cubicBezTo>
                  <a:cubicBezTo>
                    <a:pt x="446" y="582"/>
                    <a:pt x="774" y="808"/>
                    <a:pt x="1095" y="1039"/>
                  </a:cubicBezTo>
                  <a:lnTo>
                    <a:pt x="1078" y="1027"/>
                  </a:lnTo>
                  <a:lnTo>
                    <a:pt x="1078" y="1027"/>
                  </a:lnTo>
                  <a:cubicBezTo>
                    <a:pt x="1328" y="1211"/>
                    <a:pt x="1574" y="1404"/>
                    <a:pt x="1815" y="1600"/>
                  </a:cubicBezTo>
                  <a:cubicBezTo>
                    <a:pt x="2062" y="1806"/>
                    <a:pt x="2299" y="2023"/>
                    <a:pt x="2529" y="2247"/>
                  </a:cubicBezTo>
                  <a:cubicBezTo>
                    <a:pt x="2982" y="2686"/>
                    <a:pt x="3403" y="3156"/>
                    <a:pt x="3801" y="3645"/>
                  </a:cubicBezTo>
                  <a:lnTo>
                    <a:pt x="3801" y="3645"/>
                  </a:lnTo>
                  <a:cubicBezTo>
                    <a:pt x="3800" y="3645"/>
                    <a:pt x="3800" y="3644"/>
                    <a:pt x="3800" y="3644"/>
                  </a:cubicBezTo>
                  <a:lnTo>
                    <a:pt x="3800" y="3644"/>
                  </a:lnTo>
                  <a:cubicBezTo>
                    <a:pt x="3802" y="3647"/>
                    <a:pt x="3805" y="3650"/>
                    <a:pt x="3807" y="3653"/>
                  </a:cubicBezTo>
                  <a:lnTo>
                    <a:pt x="3807" y="3653"/>
                  </a:lnTo>
                  <a:cubicBezTo>
                    <a:pt x="3806" y="3652"/>
                    <a:pt x="3805" y="3651"/>
                    <a:pt x="3804" y="3650"/>
                  </a:cubicBezTo>
                  <a:lnTo>
                    <a:pt x="3804" y="3650"/>
                  </a:lnTo>
                  <a:cubicBezTo>
                    <a:pt x="3807" y="3653"/>
                    <a:pt x="3810" y="3657"/>
                    <a:pt x="3813" y="3660"/>
                  </a:cubicBezTo>
                  <a:cubicBezTo>
                    <a:pt x="3812" y="3659"/>
                    <a:pt x="3811" y="3658"/>
                    <a:pt x="3810" y="3657"/>
                  </a:cubicBezTo>
                  <a:lnTo>
                    <a:pt x="3810" y="3657"/>
                  </a:lnTo>
                  <a:cubicBezTo>
                    <a:pt x="4020" y="3923"/>
                    <a:pt x="4222" y="4194"/>
                    <a:pt x="4413" y="4473"/>
                  </a:cubicBezTo>
                  <a:cubicBezTo>
                    <a:pt x="4435" y="4506"/>
                    <a:pt x="4471" y="4527"/>
                    <a:pt x="4509" y="4527"/>
                  </a:cubicBezTo>
                  <a:cubicBezTo>
                    <a:pt x="4528" y="4527"/>
                    <a:pt x="4548" y="4522"/>
                    <a:pt x="4567" y="4510"/>
                  </a:cubicBezTo>
                  <a:cubicBezTo>
                    <a:pt x="4619" y="4482"/>
                    <a:pt x="4642" y="4408"/>
                    <a:pt x="4609" y="4358"/>
                  </a:cubicBezTo>
                  <a:cubicBezTo>
                    <a:pt x="4328" y="3940"/>
                    <a:pt x="4034" y="3534"/>
                    <a:pt x="3719" y="3141"/>
                  </a:cubicBezTo>
                  <a:cubicBezTo>
                    <a:pt x="3395" y="2734"/>
                    <a:pt x="3046" y="2346"/>
                    <a:pt x="2682" y="1974"/>
                  </a:cubicBezTo>
                  <a:cubicBezTo>
                    <a:pt x="2326" y="1613"/>
                    <a:pt x="1954" y="1267"/>
                    <a:pt x="1565" y="938"/>
                  </a:cubicBezTo>
                  <a:cubicBezTo>
                    <a:pt x="1167" y="602"/>
                    <a:pt x="741" y="300"/>
                    <a:pt x="300" y="26"/>
                  </a:cubicBezTo>
                  <a:cubicBezTo>
                    <a:pt x="272" y="8"/>
                    <a:pt x="240" y="0"/>
                    <a:pt x="209" y="0"/>
                  </a:cubicBezTo>
                  <a:close/>
                </a:path>
              </a:pathLst>
            </a:custGeom>
            <a:solidFill>
              <a:srgbClr val="F2D9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5" name="Google Shape;6875;p16"/>
            <p:cNvSpPr/>
            <p:nvPr/>
          </p:nvSpPr>
          <p:spPr>
            <a:xfrm>
              <a:off x="4837100" y="5910275"/>
              <a:ext cx="71400" cy="71750"/>
            </a:xfrm>
            <a:custGeom>
              <a:avLst/>
              <a:gdLst/>
              <a:ahLst/>
              <a:cxnLst/>
              <a:rect l="l" t="t" r="r" b="b"/>
              <a:pathLst>
                <a:path w="2856" h="2870" extrusionOk="0">
                  <a:moveTo>
                    <a:pt x="185" y="1"/>
                  </a:moveTo>
                  <a:cubicBezTo>
                    <a:pt x="167" y="1"/>
                    <a:pt x="150" y="3"/>
                    <a:pt x="135" y="8"/>
                  </a:cubicBezTo>
                  <a:cubicBezTo>
                    <a:pt x="91" y="20"/>
                    <a:pt x="49" y="53"/>
                    <a:pt x="28" y="95"/>
                  </a:cubicBezTo>
                  <a:cubicBezTo>
                    <a:pt x="6" y="133"/>
                    <a:pt x="0" y="182"/>
                    <a:pt x="13" y="225"/>
                  </a:cubicBezTo>
                  <a:cubicBezTo>
                    <a:pt x="26" y="274"/>
                    <a:pt x="58" y="304"/>
                    <a:pt x="99" y="333"/>
                  </a:cubicBezTo>
                  <a:cubicBezTo>
                    <a:pt x="207" y="405"/>
                    <a:pt x="313" y="479"/>
                    <a:pt x="417" y="557"/>
                  </a:cubicBezTo>
                  <a:cubicBezTo>
                    <a:pt x="415" y="557"/>
                    <a:pt x="415" y="556"/>
                    <a:pt x="414" y="556"/>
                  </a:cubicBezTo>
                  <a:lnTo>
                    <a:pt x="414" y="556"/>
                  </a:lnTo>
                  <a:cubicBezTo>
                    <a:pt x="704" y="768"/>
                    <a:pt x="986" y="994"/>
                    <a:pt x="1256" y="1235"/>
                  </a:cubicBezTo>
                  <a:cubicBezTo>
                    <a:pt x="1554" y="1504"/>
                    <a:pt x="1832" y="1794"/>
                    <a:pt x="2083" y="2108"/>
                  </a:cubicBezTo>
                  <a:cubicBezTo>
                    <a:pt x="2252" y="2327"/>
                    <a:pt x="2405" y="2552"/>
                    <a:pt x="2541" y="2792"/>
                  </a:cubicBezTo>
                  <a:cubicBezTo>
                    <a:pt x="2568" y="2843"/>
                    <a:pt x="2623" y="2870"/>
                    <a:pt x="2677" y="2870"/>
                  </a:cubicBezTo>
                  <a:cubicBezTo>
                    <a:pt x="2705" y="2870"/>
                    <a:pt x="2733" y="2863"/>
                    <a:pt x="2758" y="2848"/>
                  </a:cubicBezTo>
                  <a:cubicBezTo>
                    <a:pt x="2834" y="2798"/>
                    <a:pt x="2856" y="2701"/>
                    <a:pt x="2813" y="2625"/>
                  </a:cubicBezTo>
                  <a:cubicBezTo>
                    <a:pt x="2212" y="1554"/>
                    <a:pt x="1271" y="709"/>
                    <a:pt x="266" y="23"/>
                  </a:cubicBezTo>
                  <a:cubicBezTo>
                    <a:pt x="244" y="8"/>
                    <a:pt x="214" y="1"/>
                    <a:pt x="185" y="1"/>
                  </a:cubicBezTo>
                  <a:close/>
                </a:path>
              </a:pathLst>
            </a:custGeom>
            <a:solidFill>
              <a:srgbClr val="F2D9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6" name="Google Shape;6876;p16"/>
            <p:cNvSpPr/>
            <p:nvPr/>
          </p:nvSpPr>
          <p:spPr>
            <a:xfrm>
              <a:off x="4823025" y="5923475"/>
              <a:ext cx="128525" cy="182325"/>
            </a:xfrm>
            <a:custGeom>
              <a:avLst/>
              <a:gdLst/>
              <a:ahLst/>
              <a:cxnLst/>
              <a:rect l="l" t="t" r="r" b="b"/>
              <a:pathLst>
                <a:path w="5141" h="7293" extrusionOk="0">
                  <a:moveTo>
                    <a:pt x="3984" y="5757"/>
                  </a:moveTo>
                  <a:lnTo>
                    <a:pt x="3984" y="5757"/>
                  </a:lnTo>
                  <a:cubicBezTo>
                    <a:pt x="3987" y="5759"/>
                    <a:pt x="3989" y="5762"/>
                    <a:pt x="3991" y="5764"/>
                  </a:cubicBezTo>
                  <a:lnTo>
                    <a:pt x="3991" y="5764"/>
                  </a:lnTo>
                  <a:cubicBezTo>
                    <a:pt x="3989" y="5762"/>
                    <a:pt x="3987" y="5759"/>
                    <a:pt x="3984" y="5757"/>
                  </a:cubicBezTo>
                  <a:close/>
                  <a:moveTo>
                    <a:pt x="236" y="0"/>
                  </a:moveTo>
                  <a:cubicBezTo>
                    <a:pt x="194" y="0"/>
                    <a:pt x="153" y="11"/>
                    <a:pt x="117" y="33"/>
                  </a:cubicBezTo>
                  <a:cubicBezTo>
                    <a:pt x="66" y="63"/>
                    <a:pt x="30" y="114"/>
                    <a:pt x="15" y="170"/>
                  </a:cubicBezTo>
                  <a:cubicBezTo>
                    <a:pt x="0" y="234"/>
                    <a:pt x="15" y="282"/>
                    <a:pt x="39" y="339"/>
                  </a:cubicBezTo>
                  <a:cubicBezTo>
                    <a:pt x="626" y="1643"/>
                    <a:pt x="1375" y="2864"/>
                    <a:pt x="2216" y="4016"/>
                  </a:cubicBezTo>
                  <a:cubicBezTo>
                    <a:pt x="2626" y="4575"/>
                    <a:pt x="3060" y="5115"/>
                    <a:pt x="3502" y="5645"/>
                  </a:cubicBezTo>
                  <a:cubicBezTo>
                    <a:pt x="3723" y="5908"/>
                    <a:pt x="3946" y="6166"/>
                    <a:pt x="4174" y="6421"/>
                  </a:cubicBezTo>
                  <a:cubicBezTo>
                    <a:pt x="4421" y="6702"/>
                    <a:pt x="4677" y="6979"/>
                    <a:pt x="4927" y="7261"/>
                  </a:cubicBezTo>
                  <a:cubicBezTo>
                    <a:pt x="4946" y="7283"/>
                    <a:pt x="4974" y="7293"/>
                    <a:pt x="5002" y="7293"/>
                  </a:cubicBezTo>
                  <a:cubicBezTo>
                    <a:pt x="5025" y="7293"/>
                    <a:pt x="5048" y="7286"/>
                    <a:pt x="5067" y="7274"/>
                  </a:cubicBezTo>
                  <a:cubicBezTo>
                    <a:pt x="5078" y="7269"/>
                    <a:pt x="5085" y="7265"/>
                    <a:pt x="5092" y="7258"/>
                  </a:cubicBezTo>
                  <a:cubicBezTo>
                    <a:pt x="5141" y="7209"/>
                    <a:pt x="5129" y="7140"/>
                    <a:pt x="5088" y="7093"/>
                  </a:cubicBezTo>
                  <a:cubicBezTo>
                    <a:pt x="4710" y="6658"/>
                    <a:pt x="4350" y="6211"/>
                    <a:pt x="3991" y="5764"/>
                  </a:cubicBezTo>
                  <a:lnTo>
                    <a:pt x="3991" y="5764"/>
                  </a:lnTo>
                  <a:cubicBezTo>
                    <a:pt x="3994" y="5769"/>
                    <a:pt x="3998" y="5775"/>
                    <a:pt x="4002" y="5780"/>
                  </a:cubicBezTo>
                  <a:lnTo>
                    <a:pt x="4002" y="5780"/>
                  </a:lnTo>
                  <a:cubicBezTo>
                    <a:pt x="3318" y="4922"/>
                    <a:pt x="2665" y="4045"/>
                    <a:pt x="2068" y="3124"/>
                  </a:cubicBezTo>
                  <a:cubicBezTo>
                    <a:pt x="1444" y="2163"/>
                    <a:pt x="899" y="1154"/>
                    <a:pt x="425" y="109"/>
                  </a:cubicBezTo>
                  <a:cubicBezTo>
                    <a:pt x="402" y="58"/>
                    <a:pt x="339" y="20"/>
                    <a:pt x="287" y="6"/>
                  </a:cubicBezTo>
                  <a:cubicBezTo>
                    <a:pt x="270" y="2"/>
                    <a:pt x="253" y="0"/>
                    <a:pt x="236" y="0"/>
                  </a:cubicBezTo>
                  <a:close/>
                </a:path>
              </a:pathLst>
            </a:custGeom>
            <a:solidFill>
              <a:srgbClr val="F2D9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7" name="Google Shape;6877;p16"/>
            <p:cNvSpPr/>
            <p:nvPr/>
          </p:nvSpPr>
          <p:spPr>
            <a:xfrm>
              <a:off x="4717625" y="6287050"/>
              <a:ext cx="254750" cy="124525"/>
            </a:xfrm>
            <a:custGeom>
              <a:avLst/>
              <a:gdLst/>
              <a:ahLst/>
              <a:cxnLst/>
              <a:rect l="l" t="t" r="r" b="b"/>
              <a:pathLst>
                <a:path w="10190" h="4981" extrusionOk="0">
                  <a:moveTo>
                    <a:pt x="4963" y="3388"/>
                  </a:moveTo>
                  <a:lnTo>
                    <a:pt x="4963" y="3388"/>
                  </a:lnTo>
                  <a:cubicBezTo>
                    <a:pt x="4968" y="3391"/>
                    <a:pt x="4972" y="3394"/>
                    <a:pt x="4977" y="3398"/>
                  </a:cubicBezTo>
                  <a:lnTo>
                    <a:pt x="4977" y="3398"/>
                  </a:lnTo>
                  <a:cubicBezTo>
                    <a:pt x="4973" y="3394"/>
                    <a:pt x="4967" y="3390"/>
                    <a:pt x="4963" y="3388"/>
                  </a:cubicBezTo>
                  <a:close/>
                  <a:moveTo>
                    <a:pt x="5052" y="3448"/>
                  </a:moveTo>
                  <a:cubicBezTo>
                    <a:pt x="5056" y="3451"/>
                    <a:pt x="5060" y="3454"/>
                    <a:pt x="5064" y="3456"/>
                  </a:cubicBezTo>
                  <a:lnTo>
                    <a:pt x="5064" y="3456"/>
                  </a:lnTo>
                  <a:cubicBezTo>
                    <a:pt x="5060" y="3454"/>
                    <a:pt x="5056" y="3451"/>
                    <a:pt x="5052" y="3448"/>
                  </a:cubicBezTo>
                  <a:close/>
                  <a:moveTo>
                    <a:pt x="6629" y="4248"/>
                  </a:moveTo>
                  <a:lnTo>
                    <a:pt x="6629" y="4248"/>
                  </a:lnTo>
                  <a:cubicBezTo>
                    <a:pt x="6644" y="4251"/>
                    <a:pt x="6658" y="4257"/>
                    <a:pt x="6672" y="4264"/>
                  </a:cubicBezTo>
                  <a:lnTo>
                    <a:pt x="6629" y="4248"/>
                  </a:lnTo>
                  <a:close/>
                  <a:moveTo>
                    <a:pt x="619" y="1"/>
                  </a:moveTo>
                  <a:cubicBezTo>
                    <a:pt x="610" y="1"/>
                    <a:pt x="601" y="1"/>
                    <a:pt x="592" y="1"/>
                  </a:cubicBezTo>
                  <a:cubicBezTo>
                    <a:pt x="446" y="8"/>
                    <a:pt x="302" y="76"/>
                    <a:pt x="205" y="188"/>
                  </a:cubicBezTo>
                  <a:cubicBezTo>
                    <a:pt x="1" y="416"/>
                    <a:pt x="35" y="762"/>
                    <a:pt x="253" y="969"/>
                  </a:cubicBezTo>
                  <a:cubicBezTo>
                    <a:pt x="578" y="1275"/>
                    <a:pt x="911" y="1570"/>
                    <a:pt x="1246" y="1864"/>
                  </a:cubicBezTo>
                  <a:cubicBezTo>
                    <a:pt x="1594" y="2166"/>
                    <a:pt x="1943" y="2464"/>
                    <a:pt x="2306" y="2749"/>
                  </a:cubicBezTo>
                  <a:cubicBezTo>
                    <a:pt x="2692" y="3052"/>
                    <a:pt x="3106" y="3322"/>
                    <a:pt x="3521" y="3582"/>
                  </a:cubicBezTo>
                  <a:cubicBezTo>
                    <a:pt x="3907" y="3822"/>
                    <a:pt x="4310" y="4043"/>
                    <a:pt x="4722" y="4231"/>
                  </a:cubicBezTo>
                  <a:cubicBezTo>
                    <a:pt x="5143" y="4421"/>
                    <a:pt x="5569" y="4590"/>
                    <a:pt x="6013" y="4724"/>
                  </a:cubicBezTo>
                  <a:cubicBezTo>
                    <a:pt x="6442" y="4853"/>
                    <a:pt x="6881" y="4926"/>
                    <a:pt x="7329" y="4961"/>
                  </a:cubicBezTo>
                  <a:cubicBezTo>
                    <a:pt x="7480" y="4973"/>
                    <a:pt x="7633" y="4980"/>
                    <a:pt x="7785" y="4980"/>
                  </a:cubicBezTo>
                  <a:cubicBezTo>
                    <a:pt x="7847" y="4980"/>
                    <a:pt x="7908" y="4979"/>
                    <a:pt x="7969" y="4977"/>
                  </a:cubicBezTo>
                  <a:cubicBezTo>
                    <a:pt x="8209" y="4968"/>
                    <a:pt x="8449" y="4929"/>
                    <a:pt x="8685" y="4893"/>
                  </a:cubicBezTo>
                  <a:cubicBezTo>
                    <a:pt x="9171" y="4820"/>
                    <a:pt x="9637" y="4669"/>
                    <a:pt x="10098" y="4497"/>
                  </a:cubicBezTo>
                  <a:cubicBezTo>
                    <a:pt x="10105" y="4494"/>
                    <a:pt x="10114" y="4490"/>
                    <a:pt x="10121" y="4487"/>
                  </a:cubicBezTo>
                  <a:cubicBezTo>
                    <a:pt x="10165" y="4457"/>
                    <a:pt x="10190" y="4402"/>
                    <a:pt x="10173" y="4346"/>
                  </a:cubicBezTo>
                  <a:cubicBezTo>
                    <a:pt x="10157" y="4298"/>
                    <a:pt x="10109" y="4264"/>
                    <a:pt x="10060" y="4264"/>
                  </a:cubicBezTo>
                  <a:cubicBezTo>
                    <a:pt x="10048" y="4264"/>
                    <a:pt x="10036" y="4266"/>
                    <a:pt x="10025" y="4270"/>
                  </a:cubicBezTo>
                  <a:cubicBezTo>
                    <a:pt x="9773" y="4359"/>
                    <a:pt x="9518" y="4428"/>
                    <a:pt x="9256" y="4474"/>
                  </a:cubicBezTo>
                  <a:cubicBezTo>
                    <a:pt x="9042" y="4510"/>
                    <a:pt x="8827" y="4537"/>
                    <a:pt x="8611" y="4551"/>
                  </a:cubicBezTo>
                  <a:cubicBezTo>
                    <a:pt x="8553" y="4555"/>
                    <a:pt x="8494" y="4557"/>
                    <a:pt x="8436" y="4557"/>
                  </a:cubicBezTo>
                  <a:cubicBezTo>
                    <a:pt x="8285" y="4557"/>
                    <a:pt x="8135" y="4546"/>
                    <a:pt x="7985" y="4535"/>
                  </a:cubicBezTo>
                  <a:lnTo>
                    <a:pt x="7985" y="4535"/>
                  </a:lnTo>
                  <a:cubicBezTo>
                    <a:pt x="7991" y="4536"/>
                    <a:pt x="7997" y="4536"/>
                    <a:pt x="8004" y="4536"/>
                  </a:cubicBezTo>
                  <a:cubicBezTo>
                    <a:pt x="7772" y="4517"/>
                    <a:pt x="7544" y="4487"/>
                    <a:pt x="7317" y="4438"/>
                  </a:cubicBezTo>
                  <a:cubicBezTo>
                    <a:pt x="7083" y="4389"/>
                    <a:pt x="6853" y="4323"/>
                    <a:pt x="6628" y="4245"/>
                  </a:cubicBezTo>
                  <a:cubicBezTo>
                    <a:pt x="6075" y="4049"/>
                    <a:pt x="5549" y="3782"/>
                    <a:pt x="5064" y="3456"/>
                  </a:cubicBezTo>
                  <a:lnTo>
                    <a:pt x="5064" y="3456"/>
                  </a:lnTo>
                  <a:cubicBezTo>
                    <a:pt x="5069" y="3460"/>
                    <a:pt x="5074" y="3463"/>
                    <a:pt x="5079" y="3467"/>
                  </a:cubicBezTo>
                  <a:lnTo>
                    <a:pt x="5079" y="3467"/>
                  </a:lnTo>
                  <a:cubicBezTo>
                    <a:pt x="5045" y="3445"/>
                    <a:pt x="5010" y="3421"/>
                    <a:pt x="4977" y="3398"/>
                  </a:cubicBezTo>
                  <a:lnTo>
                    <a:pt x="4977" y="3398"/>
                  </a:lnTo>
                  <a:cubicBezTo>
                    <a:pt x="4978" y="3399"/>
                    <a:pt x="4979" y="3400"/>
                    <a:pt x="4980" y="3401"/>
                  </a:cubicBezTo>
                  <a:cubicBezTo>
                    <a:pt x="4647" y="3171"/>
                    <a:pt x="4322" y="2927"/>
                    <a:pt x="4008" y="2666"/>
                  </a:cubicBezTo>
                  <a:cubicBezTo>
                    <a:pt x="3666" y="2383"/>
                    <a:pt x="3333" y="2088"/>
                    <a:pt x="2995" y="1801"/>
                  </a:cubicBezTo>
                  <a:cubicBezTo>
                    <a:pt x="2658" y="1515"/>
                    <a:pt x="2322" y="1229"/>
                    <a:pt x="1984" y="945"/>
                  </a:cubicBezTo>
                  <a:cubicBezTo>
                    <a:pt x="1658" y="669"/>
                    <a:pt x="1331" y="393"/>
                    <a:pt x="987" y="141"/>
                  </a:cubicBezTo>
                  <a:cubicBezTo>
                    <a:pt x="876" y="55"/>
                    <a:pt x="762" y="1"/>
                    <a:pt x="619" y="1"/>
                  </a:cubicBezTo>
                  <a:close/>
                </a:path>
              </a:pathLst>
            </a:custGeom>
            <a:solidFill>
              <a:srgbClr val="F2D9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8" name="Google Shape;6878;p16"/>
            <p:cNvSpPr/>
            <p:nvPr/>
          </p:nvSpPr>
          <p:spPr>
            <a:xfrm>
              <a:off x="4739000" y="6318375"/>
              <a:ext cx="170900" cy="107400"/>
            </a:xfrm>
            <a:custGeom>
              <a:avLst/>
              <a:gdLst/>
              <a:ahLst/>
              <a:cxnLst/>
              <a:rect l="l" t="t" r="r" b="b"/>
              <a:pathLst>
                <a:path w="6836" h="4296" extrusionOk="0">
                  <a:moveTo>
                    <a:pt x="3202" y="2515"/>
                  </a:moveTo>
                  <a:cubicBezTo>
                    <a:pt x="3202" y="2515"/>
                    <a:pt x="3203" y="2515"/>
                    <a:pt x="3203" y="2516"/>
                  </a:cubicBezTo>
                  <a:cubicBezTo>
                    <a:pt x="3203" y="2515"/>
                    <a:pt x="3202" y="2515"/>
                    <a:pt x="3202" y="2515"/>
                  </a:cubicBezTo>
                  <a:close/>
                  <a:moveTo>
                    <a:pt x="254" y="0"/>
                  </a:moveTo>
                  <a:cubicBezTo>
                    <a:pt x="248" y="0"/>
                    <a:pt x="243" y="0"/>
                    <a:pt x="237" y="1"/>
                  </a:cubicBezTo>
                  <a:cubicBezTo>
                    <a:pt x="171" y="4"/>
                    <a:pt x="108" y="34"/>
                    <a:pt x="63" y="84"/>
                  </a:cubicBezTo>
                  <a:cubicBezTo>
                    <a:pt x="20" y="133"/>
                    <a:pt x="0" y="196"/>
                    <a:pt x="2" y="261"/>
                  </a:cubicBezTo>
                  <a:cubicBezTo>
                    <a:pt x="6" y="332"/>
                    <a:pt x="38" y="384"/>
                    <a:pt x="86" y="434"/>
                  </a:cubicBezTo>
                  <a:cubicBezTo>
                    <a:pt x="539" y="913"/>
                    <a:pt x="1014" y="1368"/>
                    <a:pt x="1521" y="1793"/>
                  </a:cubicBezTo>
                  <a:cubicBezTo>
                    <a:pt x="2013" y="2208"/>
                    <a:pt x="2538" y="2586"/>
                    <a:pt x="3088" y="2924"/>
                  </a:cubicBezTo>
                  <a:cubicBezTo>
                    <a:pt x="3620" y="3248"/>
                    <a:pt x="4183" y="3521"/>
                    <a:pt x="4762" y="3747"/>
                  </a:cubicBezTo>
                  <a:cubicBezTo>
                    <a:pt x="5052" y="3860"/>
                    <a:pt x="5346" y="3959"/>
                    <a:pt x="5646" y="4040"/>
                  </a:cubicBezTo>
                  <a:cubicBezTo>
                    <a:pt x="5990" y="4134"/>
                    <a:pt x="6340" y="4218"/>
                    <a:pt x="6689" y="4292"/>
                  </a:cubicBezTo>
                  <a:cubicBezTo>
                    <a:pt x="6698" y="4295"/>
                    <a:pt x="6707" y="4296"/>
                    <a:pt x="6716" y="4296"/>
                  </a:cubicBezTo>
                  <a:cubicBezTo>
                    <a:pt x="6736" y="4296"/>
                    <a:pt x="6754" y="4291"/>
                    <a:pt x="6771" y="4281"/>
                  </a:cubicBezTo>
                  <a:cubicBezTo>
                    <a:pt x="6797" y="4264"/>
                    <a:pt x="6817" y="4239"/>
                    <a:pt x="6823" y="4209"/>
                  </a:cubicBezTo>
                  <a:cubicBezTo>
                    <a:pt x="6836" y="4147"/>
                    <a:pt x="6795" y="4090"/>
                    <a:pt x="6737" y="4075"/>
                  </a:cubicBezTo>
                  <a:cubicBezTo>
                    <a:pt x="6437" y="4007"/>
                    <a:pt x="6145" y="3923"/>
                    <a:pt x="5854" y="3823"/>
                  </a:cubicBezTo>
                  <a:lnTo>
                    <a:pt x="5854" y="3823"/>
                  </a:lnTo>
                  <a:cubicBezTo>
                    <a:pt x="5386" y="3657"/>
                    <a:pt x="4925" y="3470"/>
                    <a:pt x="4480" y="3254"/>
                  </a:cubicBezTo>
                  <a:cubicBezTo>
                    <a:pt x="4036" y="3036"/>
                    <a:pt x="3608" y="2784"/>
                    <a:pt x="3197" y="2511"/>
                  </a:cubicBezTo>
                  <a:lnTo>
                    <a:pt x="3197" y="2511"/>
                  </a:lnTo>
                  <a:cubicBezTo>
                    <a:pt x="3198" y="2512"/>
                    <a:pt x="3198" y="2512"/>
                    <a:pt x="3198" y="2512"/>
                  </a:cubicBezTo>
                  <a:lnTo>
                    <a:pt x="3198" y="2512"/>
                  </a:lnTo>
                  <a:cubicBezTo>
                    <a:pt x="2699" y="2175"/>
                    <a:pt x="2226" y="1803"/>
                    <a:pt x="1776" y="1402"/>
                  </a:cubicBezTo>
                  <a:cubicBezTo>
                    <a:pt x="1299" y="982"/>
                    <a:pt x="851" y="528"/>
                    <a:pt x="415" y="62"/>
                  </a:cubicBezTo>
                  <a:cubicBezTo>
                    <a:pt x="377" y="20"/>
                    <a:pt x="311" y="0"/>
                    <a:pt x="254" y="0"/>
                  </a:cubicBezTo>
                  <a:close/>
                </a:path>
              </a:pathLst>
            </a:custGeom>
            <a:solidFill>
              <a:srgbClr val="F2D9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9" name="Google Shape;6879;p16"/>
            <p:cNvSpPr/>
            <p:nvPr/>
          </p:nvSpPr>
          <p:spPr>
            <a:xfrm>
              <a:off x="4749475" y="6280200"/>
              <a:ext cx="180225" cy="79425"/>
            </a:xfrm>
            <a:custGeom>
              <a:avLst/>
              <a:gdLst/>
              <a:ahLst/>
              <a:cxnLst/>
              <a:rect l="l" t="t" r="r" b="b"/>
              <a:pathLst>
                <a:path w="7209" h="3177" extrusionOk="0">
                  <a:moveTo>
                    <a:pt x="1125" y="511"/>
                  </a:moveTo>
                  <a:cubicBezTo>
                    <a:pt x="1131" y="514"/>
                    <a:pt x="1136" y="518"/>
                    <a:pt x="1142" y="522"/>
                  </a:cubicBezTo>
                  <a:lnTo>
                    <a:pt x="1142" y="522"/>
                  </a:lnTo>
                  <a:cubicBezTo>
                    <a:pt x="1136" y="518"/>
                    <a:pt x="1131" y="514"/>
                    <a:pt x="1125" y="511"/>
                  </a:cubicBezTo>
                  <a:close/>
                  <a:moveTo>
                    <a:pt x="294" y="1"/>
                  </a:moveTo>
                  <a:cubicBezTo>
                    <a:pt x="291" y="1"/>
                    <a:pt x="287" y="1"/>
                    <a:pt x="284" y="1"/>
                  </a:cubicBezTo>
                  <a:cubicBezTo>
                    <a:pt x="205" y="7"/>
                    <a:pt x="130" y="43"/>
                    <a:pt x="78" y="100"/>
                  </a:cubicBezTo>
                  <a:cubicBezTo>
                    <a:pt x="27" y="157"/>
                    <a:pt x="1" y="232"/>
                    <a:pt x="5" y="308"/>
                  </a:cubicBezTo>
                  <a:cubicBezTo>
                    <a:pt x="6" y="380"/>
                    <a:pt x="41" y="469"/>
                    <a:pt x="101" y="512"/>
                  </a:cubicBezTo>
                  <a:cubicBezTo>
                    <a:pt x="1130" y="1243"/>
                    <a:pt x="2214" y="1915"/>
                    <a:pt x="3376" y="2412"/>
                  </a:cubicBezTo>
                  <a:cubicBezTo>
                    <a:pt x="3649" y="2529"/>
                    <a:pt x="3928" y="2634"/>
                    <a:pt x="4209" y="2727"/>
                  </a:cubicBezTo>
                  <a:cubicBezTo>
                    <a:pt x="4516" y="2829"/>
                    <a:pt x="4831" y="2906"/>
                    <a:pt x="5143" y="2978"/>
                  </a:cubicBezTo>
                  <a:cubicBezTo>
                    <a:pt x="5463" y="3050"/>
                    <a:pt x="5783" y="3102"/>
                    <a:pt x="6109" y="3136"/>
                  </a:cubicBezTo>
                  <a:cubicBezTo>
                    <a:pt x="6397" y="3165"/>
                    <a:pt x="6687" y="3177"/>
                    <a:pt x="6977" y="3177"/>
                  </a:cubicBezTo>
                  <a:cubicBezTo>
                    <a:pt x="7008" y="3177"/>
                    <a:pt x="7040" y="3177"/>
                    <a:pt x="7072" y="3177"/>
                  </a:cubicBezTo>
                  <a:cubicBezTo>
                    <a:pt x="7095" y="3177"/>
                    <a:pt x="7115" y="3169"/>
                    <a:pt x="7133" y="3159"/>
                  </a:cubicBezTo>
                  <a:cubicBezTo>
                    <a:pt x="7179" y="3132"/>
                    <a:pt x="7208" y="3082"/>
                    <a:pt x="7208" y="3031"/>
                  </a:cubicBezTo>
                  <a:cubicBezTo>
                    <a:pt x="7204" y="2951"/>
                    <a:pt x="7138" y="2901"/>
                    <a:pt x="7060" y="2899"/>
                  </a:cubicBezTo>
                  <a:cubicBezTo>
                    <a:pt x="6942" y="2895"/>
                    <a:pt x="6820" y="2888"/>
                    <a:pt x="6701" y="2879"/>
                  </a:cubicBezTo>
                  <a:cubicBezTo>
                    <a:pt x="6714" y="2879"/>
                    <a:pt x="6727" y="2881"/>
                    <a:pt x="6740" y="2881"/>
                  </a:cubicBezTo>
                  <a:cubicBezTo>
                    <a:pt x="6066" y="2823"/>
                    <a:pt x="5401" y="2681"/>
                    <a:pt x="4761" y="2461"/>
                  </a:cubicBezTo>
                  <a:lnTo>
                    <a:pt x="4761" y="2461"/>
                  </a:lnTo>
                  <a:cubicBezTo>
                    <a:pt x="4776" y="2464"/>
                    <a:pt x="4794" y="2471"/>
                    <a:pt x="4811" y="2477"/>
                  </a:cubicBezTo>
                  <a:cubicBezTo>
                    <a:pt x="4157" y="2243"/>
                    <a:pt x="3525" y="1954"/>
                    <a:pt x="2915" y="1622"/>
                  </a:cubicBezTo>
                  <a:cubicBezTo>
                    <a:pt x="2303" y="1290"/>
                    <a:pt x="1718" y="911"/>
                    <a:pt x="1142" y="522"/>
                  </a:cubicBezTo>
                  <a:lnTo>
                    <a:pt x="1142" y="522"/>
                  </a:lnTo>
                  <a:cubicBezTo>
                    <a:pt x="1153" y="529"/>
                    <a:pt x="1163" y="537"/>
                    <a:pt x="1174" y="544"/>
                  </a:cubicBezTo>
                  <a:lnTo>
                    <a:pt x="1174" y="544"/>
                  </a:lnTo>
                  <a:cubicBezTo>
                    <a:pt x="945" y="389"/>
                    <a:pt x="718" y="232"/>
                    <a:pt x="492" y="74"/>
                  </a:cubicBezTo>
                  <a:cubicBezTo>
                    <a:pt x="470" y="60"/>
                    <a:pt x="450" y="45"/>
                    <a:pt x="429" y="31"/>
                  </a:cubicBezTo>
                  <a:cubicBezTo>
                    <a:pt x="385" y="10"/>
                    <a:pt x="341" y="1"/>
                    <a:pt x="294" y="1"/>
                  </a:cubicBezTo>
                  <a:close/>
                </a:path>
              </a:pathLst>
            </a:custGeom>
            <a:solidFill>
              <a:srgbClr val="F2D9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0" name="Google Shape;6880;p16"/>
            <p:cNvSpPr/>
            <p:nvPr/>
          </p:nvSpPr>
          <p:spPr>
            <a:xfrm>
              <a:off x="4707150" y="6264200"/>
              <a:ext cx="161900" cy="103750"/>
            </a:xfrm>
            <a:custGeom>
              <a:avLst/>
              <a:gdLst/>
              <a:ahLst/>
              <a:cxnLst/>
              <a:rect l="l" t="t" r="r" b="b"/>
              <a:pathLst>
                <a:path w="6476" h="4150" extrusionOk="0">
                  <a:moveTo>
                    <a:pt x="376" y="0"/>
                  </a:moveTo>
                  <a:cubicBezTo>
                    <a:pt x="282" y="0"/>
                    <a:pt x="187" y="39"/>
                    <a:pt x="122" y="111"/>
                  </a:cubicBezTo>
                  <a:cubicBezTo>
                    <a:pt x="0" y="252"/>
                    <a:pt x="19" y="458"/>
                    <a:pt x="150" y="582"/>
                  </a:cubicBezTo>
                  <a:cubicBezTo>
                    <a:pt x="578" y="980"/>
                    <a:pt x="1013" y="1371"/>
                    <a:pt x="1468" y="1738"/>
                  </a:cubicBezTo>
                  <a:cubicBezTo>
                    <a:pt x="1935" y="2115"/>
                    <a:pt x="2420" y="2462"/>
                    <a:pt x="2929" y="2781"/>
                  </a:cubicBezTo>
                  <a:cubicBezTo>
                    <a:pt x="3432" y="3098"/>
                    <a:pt x="3957" y="3377"/>
                    <a:pt x="4503" y="3608"/>
                  </a:cubicBezTo>
                  <a:cubicBezTo>
                    <a:pt x="5062" y="3845"/>
                    <a:pt x="5642" y="4020"/>
                    <a:pt x="6234" y="4145"/>
                  </a:cubicBezTo>
                  <a:cubicBezTo>
                    <a:pt x="6247" y="4149"/>
                    <a:pt x="6259" y="4150"/>
                    <a:pt x="6272" y="4150"/>
                  </a:cubicBezTo>
                  <a:cubicBezTo>
                    <a:pt x="6307" y="4150"/>
                    <a:pt x="6340" y="4139"/>
                    <a:pt x="6367" y="4122"/>
                  </a:cubicBezTo>
                  <a:cubicBezTo>
                    <a:pt x="6410" y="4097"/>
                    <a:pt x="6444" y="4056"/>
                    <a:pt x="6454" y="4003"/>
                  </a:cubicBezTo>
                  <a:cubicBezTo>
                    <a:pt x="6475" y="3903"/>
                    <a:pt x="6409" y="3808"/>
                    <a:pt x="6310" y="3783"/>
                  </a:cubicBezTo>
                  <a:cubicBezTo>
                    <a:pt x="6057" y="3723"/>
                    <a:pt x="5812" y="3651"/>
                    <a:pt x="5564" y="3569"/>
                  </a:cubicBezTo>
                  <a:cubicBezTo>
                    <a:pt x="5567" y="3569"/>
                    <a:pt x="5570" y="3571"/>
                    <a:pt x="5572" y="3571"/>
                  </a:cubicBezTo>
                  <a:cubicBezTo>
                    <a:pt x="4820" y="3305"/>
                    <a:pt x="4112" y="2938"/>
                    <a:pt x="3449" y="2495"/>
                  </a:cubicBezTo>
                  <a:cubicBezTo>
                    <a:pt x="2940" y="2149"/>
                    <a:pt x="2461" y="1758"/>
                    <a:pt x="1997" y="1358"/>
                  </a:cubicBezTo>
                  <a:cubicBezTo>
                    <a:pt x="1518" y="944"/>
                    <a:pt x="1055" y="513"/>
                    <a:pt x="592" y="82"/>
                  </a:cubicBezTo>
                  <a:cubicBezTo>
                    <a:pt x="531" y="27"/>
                    <a:pt x="454" y="0"/>
                    <a:pt x="376" y="0"/>
                  </a:cubicBezTo>
                  <a:close/>
                </a:path>
              </a:pathLst>
            </a:custGeom>
            <a:solidFill>
              <a:srgbClr val="F2D9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1" name="Google Shape;6881;p16"/>
            <p:cNvSpPr/>
            <p:nvPr/>
          </p:nvSpPr>
          <p:spPr>
            <a:xfrm>
              <a:off x="4789850" y="6300525"/>
              <a:ext cx="175900" cy="42225"/>
            </a:xfrm>
            <a:custGeom>
              <a:avLst/>
              <a:gdLst/>
              <a:ahLst/>
              <a:cxnLst/>
              <a:rect l="l" t="t" r="r" b="b"/>
              <a:pathLst>
                <a:path w="7036" h="1689" extrusionOk="0">
                  <a:moveTo>
                    <a:pt x="4937" y="1307"/>
                  </a:moveTo>
                  <a:cubicBezTo>
                    <a:pt x="4941" y="1307"/>
                    <a:pt x="4945" y="1307"/>
                    <a:pt x="4950" y="1308"/>
                  </a:cubicBezTo>
                  <a:cubicBezTo>
                    <a:pt x="4946" y="1307"/>
                    <a:pt x="4941" y="1307"/>
                    <a:pt x="4937" y="1307"/>
                  </a:cubicBezTo>
                  <a:close/>
                  <a:moveTo>
                    <a:pt x="244" y="1"/>
                  </a:moveTo>
                  <a:cubicBezTo>
                    <a:pt x="223" y="1"/>
                    <a:pt x="200" y="4"/>
                    <a:pt x="177" y="12"/>
                  </a:cubicBezTo>
                  <a:cubicBezTo>
                    <a:pt x="114" y="32"/>
                    <a:pt x="62" y="77"/>
                    <a:pt x="33" y="132"/>
                  </a:cubicBezTo>
                  <a:cubicBezTo>
                    <a:pt x="4" y="188"/>
                    <a:pt x="0" y="254"/>
                    <a:pt x="19" y="315"/>
                  </a:cubicBezTo>
                  <a:cubicBezTo>
                    <a:pt x="37" y="371"/>
                    <a:pt x="83" y="436"/>
                    <a:pt x="141" y="459"/>
                  </a:cubicBezTo>
                  <a:cubicBezTo>
                    <a:pt x="1234" y="870"/>
                    <a:pt x="2338" y="1279"/>
                    <a:pt x="3485" y="1513"/>
                  </a:cubicBezTo>
                  <a:cubicBezTo>
                    <a:pt x="4031" y="1625"/>
                    <a:pt x="4587" y="1689"/>
                    <a:pt x="5144" y="1689"/>
                  </a:cubicBezTo>
                  <a:cubicBezTo>
                    <a:pt x="5162" y="1689"/>
                    <a:pt x="5180" y="1689"/>
                    <a:pt x="5198" y="1688"/>
                  </a:cubicBezTo>
                  <a:cubicBezTo>
                    <a:pt x="5781" y="1686"/>
                    <a:pt x="6361" y="1594"/>
                    <a:pt x="6914" y="1416"/>
                  </a:cubicBezTo>
                  <a:cubicBezTo>
                    <a:pt x="6924" y="1413"/>
                    <a:pt x="6936" y="1407"/>
                    <a:pt x="6946" y="1401"/>
                  </a:cubicBezTo>
                  <a:cubicBezTo>
                    <a:pt x="7003" y="1368"/>
                    <a:pt x="7035" y="1293"/>
                    <a:pt x="7014" y="1225"/>
                  </a:cubicBezTo>
                  <a:cubicBezTo>
                    <a:pt x="6993" y="1161"/>
                    <a:pt x="6932" y="1118"/>
                    <a:pt x="6867" y="1118"/>
                  </a:cubicBezTo>
                  <a:cubicBezTo>
                    <a:pt x="6852" y="1118"/>
                    <a:pt x="6836" y="1121"/>
                    <a:pt x="6821" y="1125"/>
                  </a:cubicBezTo>
                  <a:cubicBezTo>
                    <a:pt x="6666" y="1174"/>
                    <a:pt x="6511" y="1212"/>
                    <a:pt x="6350" y="1242"/>
                  </a:cubicBezTo>
                  <a:lnTo>
                    <a:pt x="6353" y="1242"/>
                  </a:lnTo>
                  <a:cubicBezTo>
                    <a:pt x="6035" y="1299"/>
                    <a:pt x="5714" y="1324"/>
                    <a:pt x="5391" y="1324"/>
                  </a:cubicBezTo>
                  <a:cubicBezTo>
                    <a:pt x="5248" y="1324"/>
                    <a:pt x="5104" y="1319"/>
                    <a:pt x="4960" y="1309"/>
                  </a:cubicBezTo>
                  <a:lnTo>
                    <a:pt x="4960" y="1309"/>
                  </a:lnTo>
                  <a:cubicBezTo>
                    <a:pt x="4956" y="1308"/>
                    <a:pt x="4953" y="1308"/>
                    <a:pt x="4948" y="1308"/>
                  </a:cubicBezTo>
                  <a:cubicBezTo>
                    <a:pt x="4951" y="1308"/>
                    <a:pt x="4953" y="1308"/>
                    <a:pt x="4955" y="1309"/>
                  </a:cubicBezTo>
                  <a:lnTo>
                    <a:pt x="4955" y="1309"/>
                  </a:lnTo>
                  <a:cubicBezTo>
                    <a:pt x="4942" y="1308"/>
                    <a:pt x="4929" y="1307"/>
                    <a:pt x="4917" y="1306"/>
                  </a:cubicBezTo>
                  <a:cubicBezTo>
                    <a:pt x="4923" y="1306"/>
                    <a:pt x="4930" y="1306"/>
                    <a:pt x="4937" y="1307"/>
                  </a:cubicBezTo>
                  <a:lnTo>
                    <a:pt x="4937" y="1307"/>
                  </a:lnTo>
                  <a:cubicBezTo>
                    <a:pt x="4681" y="1284"/>
                    <a:pt x="4424" y="1253"/>
                    <a:pt x="4171" y="1207"/>
                  </a:cubicBezTo>
                  <a:cubicBezTo>
                    <a:pt x="3905" y="1163"/>
                    <a:pt x="3641" y="1102"/>
                    <a:pt x="3380" y="1035"/>
                  </a:cubicBezTo>
                  <a:cubicBezTo>
                    <a:pt x="2853" y="903"/>
                    <a:pt x="2334" y="738"/>
                    <a:pt x="1823" y="558"/>
                  </a:cubicBezTo>
                  <a:lnTo>
                    <a:pt x="1823" y="558"/>
                  </a:lnTo>
                  <a:cubicBezTo>
                    <a:pt x="1840" y="565"/>
                    <a:pt x="1862" y="572"/>
                    <a:pt x="1880" y="580"/>
                  </a:cubicBezTo>
                  <a:cubicBezTo>
                    <a:pt x="1370" y="402"/>
                    <a:pt x="863" y="209"/>
                    <a:pt x="356" y="27"/>
                  </a:cubicBezTo>
                  <a:cubicBezTo>
                    <a:pt x="317" y="11"/>
                    <a:pt x="282" y="1"/>
                    <a:pt x="244" y="1"/>
                  </a:cubicBezTo>
                  <a:close/>
                </a:path>
              </a:pathLst>
            </a:custGeom>
            <a:solidFill>
              <a:srgbClr val="F2D9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2" name="Google Shape;6882;p16"/>
            <p:cNvSpPr/>
            <p:nvPr/>
          </p:nvSpPr>
          <p:spPr>
            <a:xfrm>
              <a:off x="4763400" y="6333800"/>
              <a:ext cx="127050" cy="50725"/>
            </a:xfrm>
            <a:custGeom>
              <a:avLst/>
              <a:gdLst/>
              <a:ahLst/>
              <a:cxnLst/>
              <a:rect l="l" t="t" r="r" b="b"/>
              <a:pathLst>
                <a:path w="5082" h="2029" extrusionOk="0">
                  <a:moveTo>
                    <a:pt x="3069" y="1326"/>
                  </a:moveTo>
                  <a:cubicBezTo>
                    <a:pt x="3069" y="1326"/>
                    <a:pt x="3069" y="1326"/>
                    <a:pt x="3070" y="1326"/>
                  </a:cubicBezTo>
                  <a:lnTo>
                    <a:pt x="3070" y="1326"/>
                  </a:lnTo>
                  <a:cubicBezTo>
                    <a:pt x="3070" y="1326"/>
                    <a:pt x="3069" y="1326"/>
                    <a:pt x="3069" y="1326"/>
                  </a:cubicBezTo>
                  <a:close/>
                  <a:moveTo>
                    <a:pt x="3083" y="1331"/>
                  </a:moveTo>
                  <a:lnTo>
                    <a:pt x="3083" y="1331"/>
                  </a:lnTo>
                  <a:cubicBezTo>
                    <a:pt x="3084" y="1332"/>
                    <a:pt x="3085" y="1332"/>
                    <a:pt x="3086" y="1333"/>
                  </a:cubicBezTo>
                  <a:cubicBezTo>
                    <a:pt x="3085" y="1332"/>
                    <a:pt x="3084" y="1332"/>
                    <a:pt x="3083" y="1331"/>
                  </a:cubicBezTo>
                  <a:close/>
                  <a:moveTo>
                    <a:pt x="265" y="0"/>
                  </a:moveTo>
                  <a:cubicBezTo>
                    <a:pt x="181" y="0"/>
                    <a:pt x="97" y="49"/>
                    <a:pt x="58" y="128"/>
                  </a:cubicBezTo>
                  <a:cubicBezTo>
                    <a:pt x="1" y="240"/>
                    <a:pt x="48" y="379"/>
                    <a:pt x="159" y="435"/>
                  </a:cubicBezTo>
                  <a:cubicBezTo>
                    <a:pt x="903" y="820"/>
                    <a:pt x="1634" y="1229"/>
                    <a:pt x="2410" y="1542"/>
                  </a:cubicBezTo>
                  <a:cubicBezTo>
                    <a:pt x="3107" y="1828"/>
                    <a:pt x="3847" y="2029"/>
                    <a:pt x="4601" y="2029"/>
                  </a:cubicBezTo>
                  <a:cubicBezTo>
                    <a:pt x="4694" y="2029"/>
                    <a:pt x="4787" y="2026"/>
                    <a:pt x="4880" y="2019"/>
                  </a:cubicBezTo>
                  <a:cubicBezTo>
                    <a:pt x="4915" y="2016"/>
                    <a:pt x="4946" y="2006"/>
                    <a:pt x="4975" y="1988"/>
                  </a:cubicBezTo>
                  <a:cubicBezTo>
                    <a:pt x="5041" y="1950"/>
                    <a:pt x="5081" y="1880"/>
                    <a:pt x="5077" y="1804"/>
                  </a:cubicBezTo>
                  <a:cubicBezTo>
                    <a:pt x="5071" y="1696"/>
                    <a:pt x="4981" y="1610"/>
                    <a:pt x="4874" y="1610"/>
                  </a:cubicBezTo>
                  <a:cubicBezTo>
                    <a:pt x="4870" y="1610"/>
                    <a:pt x="4866" y="1610"/>
                    <a:pt x="4861" y="1610"/>
                  </a:cubicBezTo>
                  <a:cubicBezTo>
                    <a:pt x="4775" y="1615"/>
                    <a:pt x="4690" y="1617"/>
                    <a:pt x="4605" y="1617"/>
                  </a:cubicBezTo>
                  <a:cubicBezTo>
                    <a:pt x="4533" y="1617"/>
                    <a:pt x="4461" y="1615"/>
                    <a:pt x="4389" y="1611"/>
                  </a:cubicBezTo>
                  <a:cubicBezTo>
                    <a:pt x="3946" y="1577"/>
                    <a:pt x="3516" y="1475"/>
                    <a:pt x="3095" y="1336"/>
                  </a:cubicBezTo>
                  <a:lnTo>
                    <a:pt x="3095" y="1336"/>
                  </a:lnTo>
                  <a:cubicBezTo>
                    <a:pt x="3098" y="1337"/>
                    <a:pt x="3101" y="1339"/>
                    <a:pt x="3104" y="1339"/>
                  </a:cubicBezTo>
                  <a:lnTo>
                    <a:pt x="3104" y="1339"/>
                  </a:lnTo>
                  <a:cubicBezTo>
                    <a:pt x="3098" y="1338"/>
                    <a:pt x="3093" y="1336"/>
                    <a:pt x="3087" y="1334"/>
                  </a:cubicBezTo>
                  <a:lnTo>
                    <a:pt x="3087" y="1334"/>
                  </a:lnTo>
                  <a:cubicBezTo>
                    <a:pt x="3090" y="1334"/>
                    <a:pt x="3093" y="1335"/>
                    <a:pt x="3095" y="1336"/>
                  </a:cubicBezTo>
                  <a:lnTo>
                    <a:pt x="3095" y="1336"/>
                  </a:lnTo>
                  <a:cubicBezTo>
                    <a:pt x="3092" y="1335"/>
                    <a:pt x="3089" y="1334"/>
                    <a:pt x="3086" y="1333"/>
                  </a:cubicBezTo>
                  <a:lnTo>
                    <a:pt x="3086" y="1333"/>
                  </a:lnTo>
                  <a:cubicBezTo>
                    <a:pt x="3086" y="1333"/>
                    <a:pt x="3087" y="1333"/>
                    <a:pt x="3087" y="1334"/>
                  </a:cubicBezTo>
                  <a:lnTo>
                    <a:pt x="3087" y="1334"/>
                  </a:lnTo>
                  <a:cubicBezTo>
                    <a:pt x="3087" y="1333"/>
                    <a:pt x="3086" y="1333"/>
                    <a:pt x="3085" y="1333"/>
                  </a:cubicBezTo>
                  <a:lnTo>
                    <a:pt x="3085" y="1333"/>
                  </a:lnTo>
                  <a:cubicBezTo>
                    <a:pt x="3085" y="1333"/>
                    <a:pt x="3085" y="1333"/>
                    <a:pt x="3086" y="1333"/>
                  </a:cubicBezTo>
                  <a:lnTo>
                    <a:pt x="3086" y="1333"/>
                  </a:lnTo>
                  <a:cubicBezTo>
                    <a:pt x="3084" y="1332"/>
                    <a:pt x="3082" y="1331"/>
                    <a:pt x="3080" y="1331"/>
                  </a:cubicBezTo>
                  <a:lnTo>
                    <a:pt x="3080" y="1331"/>
                  </a:lnTo>
                  <a:cubicBezTo>
                    <a:pt x="3081" y="1331"/>
                    <a:pt x="3082" y="1331"/>
                    <a:pt x="3083" y="1331"/>
                  </a:cubicBezTo>
                  <a:lnTo>
                    <a:pt x="3083" y="1331"/>
                  </a:lnTo>
                  <a:cubicBezTo>
                    <a:pt x="3078" y="1330"/>
                    <a:pt x="3074" y="1327"/>
                    <a:pt x="3070" y="1326"/>
                  </a:cubicBezTo>
                  <a:lnTo>
                    <a:pt x="3070" y="1326"/>
                  </a:lnTo>
                  <a:cubicBezTo>
                    <a:pt x="3070" y="1326"/>
                    <a:pt x="3071" y="1327"/>
                    <a:pt x="3072" y="1327"/>
                  </a:cubicBezTo>
                  <a:cubicBezTo>
                    <a:pt x="3074" y="1328"/>
                    <a:pt x="3075" y="1329"/>
                    <a:pt x="3077" y="1329"/>
                  </a:cubicBezTo>
                  <a:lnTo>
                    <a:pt x="3077" y="1329"/>
                  </a:lnTo>
                  <a:cubicBezTo>
                    <a:pt x="3075" y="1329"/>
                    <a:pt x="3073" y="1328"/>
                    <a:pt x="3070" y="1327"/>
                  </a:cubicBezTo>
                  <a:lnTo>
                    <a:pt x="3060" y="1324"/>
                  </a:lnTo>
                  <a:lnTo>
                    <a:pt x="3060" y="1324"/>
                  </a:lnTo>
                  <a:cubicBezTo>
                    <a:pt x="3062" y="1324"/>
                    <a:pt x="3064" y="1325"/>
                    <a:pt x="3067" y="1326"/>
                  </a:cubicBezTo>
                  <a:cubicBezTo>
                    <a:pt x="2122" y="989"/>
                    <a:pt x="1253" y="484"/>
                    <a:pt x="364" y="24"/>
                  </a:cubicBezTo>
                  <a:cubicBezTo>
                    <a:pt x="333" y="8"/>
                    <a:pt x="299" y="0"/>
                    <a:pt x="265" y="0"/>
                  </a:cubicBezTo>
                  <a:close/>
                </a:path>
              </a:pathLst>
            </a:custGeom>
            <a:solidFill>
              <a:srgbClr val="F2D9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3" name="Google Shape;6883;p16"/>
            <p:cNvSpPr/>
            <p:nvPr/>
          </p:nvSpPr>
          <p:spPr>
            <a:xfrm>
              <a:off x="4591950" y="5890450"/>
              <a:ext cx="345900" cy="440875"/>
            </a:xfrm>
            <a:custGeom>
              <a:avLst/>
              <a:gdLst/>
              <a:ahLst/>
              <a:cxnLst/>
              <a:rect l="l" t="t" r="r" b="b"/>
              <a:pathLst>
                <a:path w="13836" h="17635" extrusionOk="0">
                  <a:moveTo>
                    <a:pt x="4512" y="1"/>
                  </a:moveTo>
                  <a:cubicBezTo>
                    <a:pt x="4458" y="1"/>
                    <a:pt x="4407" y="17"/>
                    <a:pt x="4354" y="49"/>
                  </a:cubicBezTo>
                  <a:cubicBezTo>
                    <a:pt x="4331" y="63"/>
                    <a:pt x="4307" y="80"/>
                    <a:pt x="4284" y="99"/>
                  </a:cubicBezTo>
                  <a:cubicBezTo>
                    <a:pt x="3821" y="481"/>
                    <a:pt x="3451" y="816"/>
                    <a:pt x="3120" y="1155"/>
                  </a:cubicBezTo>
                  <a:cubicBezTo>
                    <a:pt x="2768" y="1519"/>
                    <a:pt x="2432" y="1922"/>
                    <a:pt x="2093" y="2386"/>
                  </a:cubicBezTo>
                  <a:cubicBezTo>
                    <a:pt x="1490" y="3221"/>
                    <a:pt x="993" y="4180"/>
                    <a:pt x="614" y="5241"/>
                  </a:cubicBezTo>
                  <a:cubicBezTo>
                    <a:pt x="262" y="6228"/>
                    <a:pt x="68" y="7288"/>
                    <a:pt x="34" y="8394"/>
                  </a:cubicBezTo>
                  <a:cubicBezTo>
                    <a:pt x="1" y="9485"/>
                    <a:pt x="153" y="10541"/>
                    <a:pt x="490" y="11535"/>
                  </a:cubicBezTo>
                  <a:cubicBezTo>
                    <a:pt x="1095" y="13327"/>
                    <a:pt x="2404" y="14980"/>
                    <a:pt x="4176" y="16196"/>
                  </a:cubicBezTo>
                  <a:cubicBezTo>
                    <a:pt x="5013" y="16769"/>
                    <a:pt x="5907" y="17184"/>
                    <a:pt x="6832" y="17426"/>
                  </a:cubicBezTo>
                  <a:cubicBezTo>
                    <a:pt x="7359" y="17565"/>
                    <a:pt x="7902" y="17635"/>
                    <a:pt x="8443" y="17635"/>
                  </a:cubicBezTo>
                  <a:cubicBezTo>
                    <a:pt x="8874" y="17635"/>
                    <a:pt x="9303" y="17590"/>
                    <a:pt x="9721" y="17501"/>
                  </a:cubicBezTo>
                  <a:cubicBezTo>
                    <a:pt x="9933" y="17457"/>
                    <a:pt x="10148" y="17393"/>
                    <a:pt x="10382" y="17309"/>
                  </a:cubicBezTo>
                  <a:cubicBezTo>
                    <a:pt x="10668" y="17204"/>
                    <a:pt x="10891" y="17103"/>
                    <a:pt x="11085" y="16988"/>
                  </a:cubicBezTo>
                  <a:lnTo>
                    <a:pt x="11115" y="16970"/>
                  </a:lnTo>
                  <a:cubicBezTo>
                    <a:pt x="11306" y="16856"/>
                    <a:pt x="11481" y="16711"/>
                    <a:pt x="11630" y="16583"/>
                  </a:cubicBezTo>
                  <a:cubicBezTo>
                    <a:pt x="11793" y="16444"/>
                    <a:pt x="11955" y="16275"/>
                    <a:pt x="12127" y="16063"/>
                  </a:cubicBezTo>
                  <a:cubicBezTo>
                    <a:pt x="12729" y="15329"/>
                    <a:pt x="13197" y="14379"/>
                    <a:pt x="13519" y="13241"/>
                  </a:cubicBezTo>
                  <a:cubicBezTo>
                    <a:pt x="13653" y="12770"/>
                    <a:pt x="13746" y="12256"/>
                    <a:pt x="13793" y="11711"/>
                  </a:cubicBezTo>
                  <a:cubicBezTo>
                    <a:pt x="13835" y="11252"/>
                    <a:pt x="13818" y="10791"/>
                    <a:pt x="13736" y="10340"/>
                  </a:cubicBezTo>
                  <a:cubicBezTo>
                    <a:pt x="13620" y="9673"/>
                    <a:pt x="13286" y="9076"/>
                    <a:pt x="12973" y="8579"/>
                  </a:cubicBezTo>
                  <a:cubicBezTo>
                    <a:pt x="12891" y="8445"/>
                    <a:pt x="12807" y="8315"/>
                    <a:pt x="12722" y="8185"/>
                  </a:cubicBezTo>
                  <a:cubicBezTo>
                    <a:pt x="12462" y="7783"/>
                    <a:pt x="12195" y="7367"/>
                    <a:pt x="11991" y="6920"/>
                  </a:cubicBezTo>
                  <a:cubicBezTo>
                    <a:pt x="11875" y="6634"/>
                    <a:pt x="11788" y="6335"/>
                    <a:pt x="11737" y="6034"/>
                  </a:cubicBezTo>
                  <a:cubicBezTo>
                    <a:pt x="11737" y="6034"/>
                    <a:pt x="11735" y="6019"/>
                    <a:pt x="11734" y="6008"/>
                  </a:cubicBezTo>
                  <a:cubicBezTo>
                    <a:pt x="11731" y="5996"/>
                    <a:pt x="11729" y="5988"/>
                    <a:pt x="11729" y="5988"/>
                  </a:cubicBezTo>
                  <a:cubicBezTo>
                    <a:pt x="11678" y="5505"/>
                    <a:pt x="11717" y="5005"/>
                    <a:pt x="11751" y="4566"/>
                  </a:cubicBezTo>
                  <a:cubicBezTo>
                    <a:pt x="11770" y="4343"/>
                    <a:pt x="11784" y="4119"/>
                    <a:pt x="11785" y="3894"/>
                  </a:cubicBezTo>
                  <a:cubicBezTo>
                    <a:pt x="11787" y="3660"/>
                    <a:pt x="11761" y="3413"/>
                    <a:pt x="11714" y="3161"/>
                  </a:cubicBezTo>
                  <a:cubicBezTo>
                    <a:pt x="11629" y="2726"/>
                    <a:pt x="11413" y="2288"/>
                    <a:pt x="11074" y="1864"/>
                  </a:cubicBezTo>
                  <a:cubicBezTo>
                    <a:pt x="10794" y="1512"/>
                    <a:pt x="10438" y="1201"/>
                    <a:pt x="10015" y="941"/>
                  </a:cubicBezTo>
                  <a:cubicBezTo>
                    <a:pt x="9678" y="734"/>
                    <a:pt x="9273" y="560"/>
                    <a:pt x="8779" y="408"/>
                  </a:cubicBezTo>
                  <a:cubicBezTo>
                    <a:pt x="8389" y="286"/>
                    <a:pt x="7953" y="198"/>
                    <a:pt x="7413" y="131"/>
                  </a:cubicBezTo>
                  <a:cubicBezTo>
                    <a:pt x="6735" y="48"/>
                    <a:pt x="6060" y="27"/>
                    <a:pt x="5377" y="27"/>
                  </a:cubicBezTo>
                  <a:cubicBezTo>
                    <a:pt x="5136" y="27"/>
                    <a:pt x="4894" y="30"/>
                    <a:pt x="4651" y="33"/>
                  </a:cubicBezTo>
                  <a:cubicBezTo>
                    <a:pt x="4636" y="23"/>
                    <a:pt x="4615" y="16"/>
                    <a:pt x="4590" y="11"/>
                  </a:cubicBezTo>
                  <a:cubicBezTo>
                    <a:pt x="4563" y="4"/>
                    <a:pt x="4537" y="1"/>
                    <a:pt x="4512" y="1"/>
                  </a:cubicBezTo>
                  <a:close/>
                </a:path>
              </a:pathLst>
            </a:custGeom>
            <a:solidFill>
              <a:srgbClr val="FFE5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4" name="Google Shape;6884;p16"/>
            <p:cNvSpPr/>
            <p:nvPr/>
          </p:nvSpPr>
          <p:spPr>
            <a:xfrm>
              <a:off x="4794250" y="5774400"/>
              <a:ext cx="514075" cy="270400"/>
            </a:xfrm>
            <a:custGeom>
              <a:avLst/>
              <a:gdLst/>
              <a:ahLst/>
              <a:cxnLst/>
              <a:rect l="l" t="t" r="r" b="b"/>
              <a:pathLst>
                <a:path w="20563" h="10816" extrusionOk="0">
                  <a:moveTo>
                    <a:pt x="8519" y="1"/>
                  </a:moveTo>
                  <a:cubicBezTo>
                    <a:pt x="7343" y="1"/>
                    <a:pt x="6152" y="162"/>
                    <a:pt x="4962" y="485"/>
                  </a:cubicBezTo>
                  <a:cubicBezTo>
                    <a:pt x="4147" y="708"/>
                    <a:pt x="3316" y="1028"/>
                    <a:pt x="2487" y="1436"/>
                  </a:cubicBezTo>
                  <a:cubicBezTo>
                    <a:pt x="2187" y="1584"/>
                    <a:pt x="1887" y="1748"/>
                    <a:pt x="1595" y="1924"/>
                  </a:cubicBezTo>
                  <a:cubicBezTo>
                    <a:pt x="1158" y="2186"/>
                    <a:pt x="726" y="2482"/>
                    <a:pt x="311" y="2803"/>
                  </a:cubicBezTo>
                  <a:cubicBezTo>
                    <a:pt x="292" y="2803"/>
                    <a:pt x="272" y="2808"/>
                    <a:pt x="254" y="2809"/>
                  </a:cubicBezTo>
                  <a:cubicBezTo>
                    <a:pt x="203" y="2816"/>
                    <a:pt x="160" y="2825"/>
                    <a:pt x="123" y="2848"/>
                  </a:cubicBezTo>
                  <a:cubicBezTo>
                    <a:pt x="104" y="2859"/>
                    <a:pt x="88" y="2874"/>
                    <a:pt x="73" y="2890"/>
                  </a:cubicBezTo>
                  <a:cubicBezTo>
                    <a:pt x="27" y="2934"/>
                    <a:pt x="1" y="3002"/>
                    <a:pt x="2" y="3069"/>
                  </a:cubicBezTo>
                  <a:cubicBezTo>
                    <a:pt x="4" y="3210"/>
                    <a:pt x="117" y="3322"/>
                    <a:pt x="257" y="3322"/>
                  </a:cubicBezTo>
                  <a:cubicBezTo>
                    <a:pt x="259" y="3322"/>
                    <a:pt x="260" y="3322"/>
                    <a:pt x="262" y="3322"/>
                  </a:cubicBezTo>
                  <a:cubicBezTo>
                    <a:pt x="280" y="3322"/>
                    <a:pt x="299" y="3322"/>
                    <a:pt x="317" y="3322"/>
                  </a:cubicBezTo>
                  <a:cubicBezTo>
                    <a:pt x="473" y="3322"/>
                    <a:pt x="630" y="3327"/>
                    <a:pt x="786" y="3332"/>
                  </a:cubicBezTo>
                  <a:lnTo>
                    <a:pt x="944" y="3335"/>
                  </a:lnTo>
                  <a:cubicBezTo>
                    <a:pt x="1164" y="3341"/>
                    <a:pt x="1382" y="3348"/>
                    <a:pt x="1604" y="3358"/>
                  </a:cubicBezTo>
                  <a:cubicBezTo>
                    <a:pt x="2035" y="3379"/>
                    <a:pt x="2457" y="3415"/>
                    <a:pt x="2860" y="3464"/>
                  </a:cubicBezTo>
                  <a:lnTo>
                    <a:pt x="2813" y="3448"/>
                  </a:lnTo>
                  <a:lnTo>
                    <a:pt x="2766" y="3441"/>
                  </a:lnTo>
                  <a:lnTo>
                    <a:pt x="2766" y="3441"/>
                  </a:lnTo>
                  <a:cubicBezTo>
                    <a:pt x="3869" y="3583"/>
                    <a:pt x="4923" y="3838"/>
                    <a:pt x="5898" y="4208"/>
                  </a:cubicBezTo>
                  <a:lnTo>
                    <a:pt x="5941" y="4224"/>
                  </a:lnTo>
                  <a:lnTo>
                    <a:pt x="5993" y="4238"/>
                  </a:lnTo>
                  <a:lnTo>
                    <a:pt x="5993" y="4237"/>
                  </a:lnTo>
                  <a:cubicBezTo>
                    <a:pt x="6690" y="4527"/>
                    <a:pt x="7406" y="4885"/>
                    <a:pt x="8120" y="5307"/>
                  </a:cubicBezTo>
                  <a:cubicBezTo>
                    <a:pt x="8479" y="5519"/>
                    <a:pt x="8853" y="5756"/>
                    <a:pt x="9262" y="6032"/>
                  </a:cubicBezTo>
                  <a:cubicBezTo>
                    <a:pt x="9579" y="6248"/>
                    <a:pt x="10005" y="6525"/>
                    <a:pt x="10458" y="6760"/>
                  </a:cubicBezTo>
                  <a:cubicBezTo>
                    <a:pt x="11184" y="7138"/>
                    <a:pt x="12020" y="7425"/>
                    <a:pt x="12946" y="7615"/>
                  </a:cubicBezTo>
                  <a:cubicBezTo>
                    <a:pt x="13195" y="7665"/>
                    <a:pt x="13446" y="7707"/>
                    <a:pt x="13696" y="7746"/>
                  </a:cubicBezTo>
                  <a:cubicBezTo>
                    <a:pt x="13913" y="7780"/>
                    <a:pt x="14130" y="7815"/>
                    <a:pt x="14345" y="7858"/>
                  </a:cubicBezTo>
                  <a:cubicBezTo>
                    <a:pt x="14713" y="7930"/>
                    <a:pt x="15042" y="8017"/>
                    <a:pt x="15349" y="8131"/>
                  </a:cubicBezTo>
                  <a:cubicBezTo>
                    <a:pt x="15717" y="8274"/>
                    <a:pt x="16069" y="8467"/>
                    <a:pt x="16422" y="8718"/>
                  </a:cubicBezTo>
                  <a:cubicBezTo>
                    <a:pt x="16787" y="8988"/>
                    <a:pt x="17126" y="9287"/>
                    <a:pt x="17498" y="9620"/>
                  </a:cubicBezTo>
                  <a:lnTo>
                    <a:pt x="17575" y="9690"/>
                  </a:lnTo>
                  <a:cubicBezTo>
                    <a:pt x="17865" y="9949"/>
                    <a:pt x="18166" y="10219"/>
                    <a:pt x="18490" y="10445"/>
                  </a:cubicBezTo>
                  <a:cubicBezTo>
                    <a:pt x="18660" y="10564"/>
                    <a:pt x="18838" y="10657"/>
                    <a:pt x="19020" y="10726"/>
                  </a:cubicBezTo>
                  <a:cubicBezTo>
                    <a:pt x="19175" y="10785"/>
                    <a:pt x="19321" y="10815"/>
                    <a:pt x="19459" y="10815"/>
                  </a:cubicBezTo>
                  <a:cubicBezTo>
                    <a:pt x="19498" y="10815"/>
                    <a:pt x="19536" y="10813"/>
                    <a:pt x="19573" y="10808"/>
                  </a:cubicBezTo>
                  <a:cubicBezTo>
                    <a:pt x="19685" y="10794"/>
                    <a:pt x="19776" y="10768"/>
                    <a:pt x="19872" y="10723"/>
                  </a:cubicBezTo>
                  <a:cubicBezTo>
                    <a:pt x="19893" y="10715"/>
                    <a:pt x="19916" y="10700"/>
                    <a:pt x="19939" y="10686"/>
                  </a:cubicBezTo>
                  <a:cubicBezTo>
                    <a:pt x="19997" y="10651"/>
                    <a:pt x="20049" y="10611"/>
                    <a:pt x="20103" y="10567"/>
                  </a:cubicBezTo>
                  <a:cubicBezTo>
                    <a:pt x="20175" y="10509"/>
                    <a:pt x="20228" y="10434"/>
                    <a:pt x="20281" y="10360"/>
                  </a:cubicBezTo>
                  <a:cubicBezTo>
                    <a:pt x="20372" y="10229"/>
                    <a:pt x="20428" y="10113"/>
                    <a:pt x="20475" y="9978"/>
                  </a:cubicBezTo>
                  <a:cubicBezTo>
                    <a:pt x="20563" y="9731"/>
                    <a:pt x="20534" y="9455"/>
                    <a:pt x="20491" y="9195"/>
                  </a:cubicBezTo>
                  <a:cubicBezTo>
                    <a:pt x="20435" y="8866"/>
                    <a:pt x="20317" y="8549"/>
                    <a:pt x="20198" y="8254"/>
                  </a:cubicBezTo>
                  <a:cubicBezTo>
                    <a:pt x="19926" y="7581"/>
                    <a:pt x="19566" y="6887"/>
                    <a:pt x="19027" y="6003"/>
                  </a:cubicBezTo>
                  <a:cubicBezTo>
                    <a:pt x="18602" y="5307"/>
                    <a:pt x="18181" y="4691"/>
                    <a:pt x="17743" y="4122"/>
                  </a:cubicBezTo>
                  <a:cubicBezTo>
                    <a:pt x="17545" y="3863"/>
                    <a:pt x="17373" y="3662"/>
                    <a:pt x="17198" y="3490"/>
                  </a:cubicBezTo>
                  <a:cubicBezTo>
                    <a:pt x="16834" y="3124"/>
                    <a:pt x="16428" y="2772"/>
                    <a:pt x="15990" y="2441"/>
                  </a:cubicBezTo>
                  <a:cubicBezTo>
                    <a:pt x="15149" y="1807"/>
                    <a:pt x="14230" y="1290"/>
                    <a:pt x="13255" y="906"/>
                  </a:cubicBezTo>
                  <a:cubicBezTo>
                    <a:pt x="12742" y="704"/>
                    <a:pt x="12260" y="543"/>
                    <a:pt x="11778" y="418"/>
                  </a:cubicBezTo>
                  <a:cubicBezTo>
                    <a:pt x="11297" y="294"/>
                    <a:pt x="10790" y="195"/>
                    <a:pt x="10270" y="122"/>
                  </a:cubicBezTo>
                  <a:cubicBezTo>
                    <a:pt x="9691" y="41"/>
                    <a:pt x="9107" y="1"/>
                    <a:pt x="8519" y="1"/>
                  </a:cubicBezTo>
                  <a:close/>
                </a:path>
              </a:pathLst>
            </a:custGeom>
            <a:solidFill>
              <a:srgbClr val="FFE5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5" name="Google Shape;6885;p16"/>
            <p:cNvSpPr/>
            <p:nvPr/>
          </p:nvSpPr>
          <p:spPr>
            <a:xfrm>
              <a:off x="4649800" y="5955350"/>
              <a:ext cx="288250" cy="376025"/>
            </a:xfrm>
            <a:custGeom>
              <a:avLst/>
              <a:gdLst/>
              <a:ahLst/>
              <a:cxnLst/>
              <a:rect l="l" t="t" r="r" b="b"/>
              <a:pathLst>
                <a:path w="11530" h="15041" extrusionOk="0">
                  <a:moveTo>
                    <a:pt x="9230" y="1"/>
                  </a:moveTo>
                  <a:cubicBezTo>
                    <a:pt x="9229" y="17"/>
                    <a:pt x="9224" y="32"/>
                    <a:pt x="9223" y="48"/>
                  </a:cubicBezTo>
                  <a:cubicBezTo>
                    <a:pt x="9194" y="190"/>
                    <a:pt x="9145" y="331"/>
                    <a:pt x="9081" y="462"/>
                  </a:cubicBezTo>
                  <a:cubicBezTo>
                    <a:pt x="8997" y="628"/>
                    <a:pt x="8900" y="788"/>
                    <a:pt x="8805" y="950"/>
                  </a:cubicBezTo>
                  <a:cubicBezTo>
                    <a:pt x="8725" y="1089"/>
                    <a:pt x="8648" y="1233"/>
                    <a:pt x="8588" y="1384"/>
                  </a:cubicBezTo>
                  <a:cubicBezTo>
                    <a:pt x="8568" y="1440"/>
                    <a:pt x="8548" y="1496"/>
                    <a:pt x="8534" y="1553"/>
                  </a:cubicBezTo>
                  <a:cubicBezTo>
                    <a:pt x="8523" y="1611"/>
                    <a:pt x="8513" y="1667"/>
                    <a:pt x="8506" y="1721"/>
                  </a:cubicBezTo>
                  <a:cubicBezTo>
                    <a:pt x="8489" y="1888"/>
                    <a:pt x="8478" y="2056"/>
                    <a:pt x="8483" y="2224"/>
                  </a:cubicBezTo>
                  <a:cubicBezTo>
                    <a:pt x="8487" y="2383"/>
                    <a:pt x="8502" y="2543"/>
                    <a:pt x="8522" y="2701"/>
                  </a:cubicBezTo>
                  <a:lnTo>
                    <a:pt x="8522" y="2701"/>
                  </a:lnTo>
                  <a:cubicBezTo>
                    <a:pt x="8522" y="2700"/>
                    <a:pt x="8521" y="2698"/>
                    <a:pt x="8521" y="2697"/>
                  </a:cubicBezTo>
                  <a:lnTo>
                    <a:pt x="8521" y="2697"/>
                  </a:lnTo>
                  <a:cubicBezTo>
                    <a:pt x="8522" y="2705"/>
                    <a:pt x="8523" y="2713"/>
                    <a:pt x="8524" y="2720"/>
                  </a:cubicBezTo>
                  <a:lnTo>
                    <a:pt x="8524" y="2720"/>
                  </a:lnTo>
                  <a:cubicBezTo>
                    <a:pt x="8524" y="2720"/>
                    <a:pt x="8524" y="2720"/>
                    <a:pt x="8524" y="2719"/>
                  </a:cubicBezTo>
                  <a:lnTo>
                    <a:pt x="8524" y="2719"/>
                  </a:lnTo>
                  <a:cubicBezTo>
                    <a:pt x="8524" y="2720"/>
                    <a:pt x="8524" y="2721"/>
                    <a:pt x="8524" y="2722"/>
                  </a:cubicBezTo>
                  <a:lnTo>
                    <a:pt x="8524" y="2722"/>
                  </a:lnTo>
                  <a:cubicBezTo>
                    <a:pt x="8524" y="2721"/>
                    <a:pt x="8524" y="2721"/>
                    <a:pt x="8524" y="2720"/>
                  </a:cubicBezTo>
                  <a:lnTo>
                    <a:pt x="8524" y="2720"/>
                  </a:lnTo>
                  <a:cubicBezTo>
                    <a:pt x="8524" y="2722"/>
                    <a:pt x="8525" y="2724"/>
                    <a:pt x="8525" y="2725"/>
                  </a:cubicBezTo>
                  <a:cubicBezTo>
                    <a:pt x="8525" y="2724"/>
                    <a:pt x="8525" y="2723"/>
                    <a:pt x="8524" y="2722"/>
                  </a:cubicBezTo>
                  <a:lnTo>
                    <a:pt x="8524" y="2722"/>
                  </a:lnTo>
                  <a:cubicBezTo>
                    <a:pt x="8757" y="4218"/>
                    <a:pt x="9633" y="5527"/>
                    <a:pt x="9825" y="7033"/>
                  </a:cubicBezTo>
                  <a:cubicBezTo>
                    <a:pt x="9874" y="7416"/>
                    <a:pt x="9882" y="7804"/>
                    <a:pt x="9825" y="8186"/>
                  </a:cubicBezTo>
                  <a:cubicBezTo>
                    <a:pt x="9809" y="8308"/>
                    <a:pt x="9789" y="8430"/>
                    <a:pt x="9756" y="8551"/>
                  </a:cubicBezTo>
                  <a:cubicBezTo>
                    <a:pt x="9731" y="8649"/>
                    <a:pt x="9703" y="8743"/>
                    <a:pt x="9668" y="8840"/>
                  </a:cubicBezTo>
                  <a:cubicBezTo>
                    <a:pt x="9605" y="9018"/>
                    <a:pt x="9519" y="9190"/>
                    <a:pt x="9415" y="9347"/>
                  </a:cubicBezTo>
                  <a:cubicBezTo>
                    <a:pt x="9316" y="9492"/>
                    <a:pt x="9207" y="9630"/>
                    <a:pt x="9087" y="9759"/>
                  </a:cubicBezTo>
                  <a:cubicBezTo>
                    <a:pt x="8959" y="9894"/>
                    <a:pt x="8825" y="10022"/>
                    <a:pt x="8690" y="10145"/>
                  </a:cubicBezTo>
                  <a:cubicBezTo>
                    <a:pt x="8549" y="10275"/>
                    <a:pt x="8410" y="10402"/>
                    <a:pt x="8281" y="10539"/>
                  </a:cubicBezTo>
                  <a:cubicBezTo>
                    <a:pt x="8159" y="10667"/>
                    <a:pt x="8045" y="10799"/>
                    <a:pt x="7939" y="10941"/>
                  </a:cubicBezTo>
                  <a:cubicBezTo>
                    <a:pt x="7626" y="11389"/>
                    <a:pt x="7425" y="11912"/>
                    <a:pt x="7076" y="12340"/>
                  </a:cubicBezTo>
                  <a:cubicBezTo>
                    <a:pt x="6952" y="12492"/>
                    <a:pt x="6811" y="12629"/>
                    <a:pt x="6645" y="12729"/>
                  </a:cubicBezTo>
                  <a:cubicBezTo>
                    <a:pt x="6613" y="12749"/>
                    <a:pt x="6579" y="12766"/>
                    <a:pt x="6543" y="12785"/>
                  </a:cubicBezTo>
                  <a:cubicBezTo>
                    <a:pt x="6413" y="12847"/>
                    <a:pt x="6270" y="12879"/>
                    <a:pt x="6125" y="12879"/>
                  </a:cubicBezTo>
                  <a:cubicBezTo>
                    <a:pt x="6064" y="12879"/>
                    <a:pt x="6003" y="12873"/>
                    <a:pt x="5942" y="12861"/>
                  </a:cubicBezTo>
                  <a:cubicBezTo>
                    <a:pt x="5662" y="12814"/>
                    <a:pt x="5395" y="12685"/>
                    <a:pt x="5170" y="12514"/>
                  </a:cubicBezTo>
                  <a:cubicBezTo>
                    <a:pt x="4992" y="12380"/>
                    <a:pt x="4841" y="12219"/>
                    <a:pt x="4710" y="12043"/>
                  </a:cubicBezTo>
                  <a:cubicBezTo>
                    <a:pt x="4577" y="11867"/>
                    <a:pt x="4460" y="11682"/>
                    <a:pt x="4345" y="11495"/>
                  </a:cubicBezTo>
                  <a:cubicBezTo>
                    <a:pt x="4255" y="11349"/>
                    <a:pt x="4164" y="11201"/>
                    <a:pt x="4059" y="11067"/>
                  </a:cubicBezTo>
                  <a:lnTo>
                    <a:pt x="4059" y="11067"/>
                  </a:lnTo>
                  <a:cubicBezTo>
                    <a:pt x="4063" y="11072"/>
                    <a:pt x="4068" y="11078"/>
                    <a:pt x="4072" y="11083"/>
                  </a:cubicBezTo>
                  <a:cubicBezTo>
                    <a:pt x="4065" y="11073"/>
                    <a:pt x="4058" y="11066"/>
                    <a:pt x="4052" y="11059"/>
                  </a:cubicBezTo>
                  <a:lnTo>
                    <a:pt x="4052" y="11059"/>
                  </a:lnTo>
                  <a:cubicBezTo>
                    <a:pt x="4054" y="11061"/>
                    <a:pt x="4057" y="11064"/>
                    <a:pt x="4059" y="11067"/>
                  </a:cubicBezTo>
                  <a:lnTo>
                    <a:pt x="4059" y="11067"/>
                  </a:lnTo>
                  <a:cubicBezTo>
                    <a:pt x="4012" y="11012"/>
                    <a:pt x="3962" y="10960"/>
                    <a:pt x="3907" y="10918"/>
                  </a:cubicBezTo>
                  <a:cubicBezTo>
                    <a:pt x="3884" y="10904"/>
                    <a:pt x="3863" y="10891"/>
                    <a:pt x="3837" y="10879"/>
                  </a:cubicBezTo>
                  <a:cubicBezTo>
                    <a:pt x="3821" y="10875"/>
                    <a:pt x="3807" y="10872"/>
                    <a:pt x="3788" y="10868"/>
                  </a:cubicBezTo>
                  <a:cubicBezTo>
                    <a:pt x="3777" y="10868"/>
                    <a:pt x="3767" y="10866"/>
                    <a:pt x="3757" y="10866"/>
                  </a:cubicBezTo>
                  <a:cubicBezTo>
                    <a:pt x="3752" y="10866"/>
                    <a:pt x="3747" y="10867"/>
                    <a:pt x="3742" y="10868"/>
                  </a:cubicBezTo>
                  <a:cubicBezTo>
                    <a:pt x="3716" y="10872"/>
                    <a:pt x="3690" y="10879"/>
                    <a:pt x="3666" y="10889"/>
                  </a:cubicBezTo>
                  <a:cubicBezTo>
                    <a:pt x="3623" y="10912"/>
                    <a:pt x="3583" y="10937"/>
                    <a:pt x="3542" y="10965"/>
                  </a:cubicBezTo>
                  <a:cubicBezTo>
                    <a:pt x="3433" y="11062"/>
                    <a:pt x="3341" y="11171"/>
                    <a:pt x="3257" y="11284"/>
                  </a:cubicBezTo>
                  <a:cubicBezTo>
                    <a:pt x="3262" y="11278"/>
                    <a:pt x="3266" y="11272"/>
                    <a:pt x="3272" y="11264"/>
                  </a:cubicBezTo>
                  <a:lnTo>
                    <a:pt x="3272" y="11264"/>
                  </a:lnTo>
                  <a:cubicBezTo>
                    <a:pt x="3123" y="11471"/>
                    <a:pt x="2994" y="11695"/>
                    <a:pt x="2872" y="11918"/>
                  </a:cubicBezTo>
                  <a:cubicBezTo>
                    <a:pt x="2817" y="12014"/>
                    <a:pt x="2765" y="12112"/>
                    <a:pt x="2706" y="12206"/>
                  </a:cubicBezTo>
                  <a:cubicBezTo>
                    <a:pt x="2658" y="12282"/>
                    <a:pt x="2607" y="12361"/>
                    <a:pt x="2544" y="12428"/>
                  </a:cubicBezTo>
                  <a:cubicBezTo>
                    <a:pt x="2488" y="12492"/>
                    <a:pt x="2428" y="12552"/>
                    <a:pt x="2355" y="12598"/>
                  </a:cubicBezTo>
                  <a:cubicBezTo>
                    <a:pt x="2283" y="12643"/>
                    <a:pt x="2204" y="12685"/>
                    <a:pt x="2120" y="12703"/>
                  </a:cubicBezTo>
                  <a:cubicBezTo>
                    <a:pt x="2038" y="12722"/>
                    <a:pt x="1953" y="12737"/>
                    <a:pt x="1869" y="12737"/>
                  </a:cubicBezTo>
                  <a:cubicBezTo>
                    <a:pt x="1856" y="12737"/>
                    <a:pt x="1843" y="12737"/>
                    <a:pt x="1830" y="12736"/>
                  </a:cubicBezTo>
                  <a:cubicBezTo>
                    <a:pt x="1731" y="12729"/>
                    <a:pt x="1634" y="12721"/>
                    <a:pt x="1539" y="12699"/>
                  </a:cubicBezTo>
                  <a:cubicBezTo>
                    <a:pt x="967" y="12570"/>
                    <a:pt x="454" y="12318"/>
                    <a:pt x="1" y="11984"/>
                  </a:cubicBezTo>
                  <a:lnTo>
                    <a:pt x="1" y="11984"/>
                  </a:lnTo>
                  <a:cubicBezTo>
                    <a:pt x="539" y="12578"/>
                    <a:pt x="1165" y="13124"/>
                    <a:pt x="1861" y="13600"/>
                  </a:cubicBezTo>
                  <a:cubicBezTo>
                    <a:pt x="2695" y="14173"/>
                    <a:pt x="3590" y="14589"/>
                    <a:pt x="4519" y="14833"/>
                  </a:cubicBezTo>
                  <a:cubicBezTo>
                    <a:pt x="5045" y="14972"/>
                    <a:pt x="5586" y="15041"/>
                    <a:pt x="6124" y="15041"/>
                  </a:cubicBezTo>
                  <a:cubicBezTo>
                    <a:pt x="6558" y="15041"/>
                    <a:pt x="6991" y="14996"/>
                    <a:pt x="7412" y="14905"/>
                  </a:cubicBezTo>
                  <a:cubicBezTo>
                    <a:pt x="7607" y="14868"/>
                    <a:pt x="7818" y="14807"/>
                    <a:pt x="8074" y="14718"/>
                  </a:cubicBezTo>
                  <a:cubicBezTo>
                    <a:pt x="8371" y="14609"/>
                    <a:pt x="8587" y="14512"/>
                    <a:pt x="8778" y="14398"/>
                  </a:cubicBezTo>
                  <a:lnTo>
                    <a:pt x="8806" y="14385"/>
                  </a:lnTo>
                  <a:cubicBezTo>
                    <a:pt x="8989" y="14275"/>
                    <a:pt x="9163" y="14134"/>
                    <a:pt x="9324" y="13999"/>
                  </a:cubicBezTo>
                  <a:cubicBezTo>
                    <a:pt x="9493" y="13849"/>
                    <a:pt x="9654" y="13679"/>
                    <a:pt x="9820" y="13473"/>
                  </a:cubicBezTo>
                  <a:cubicBezTo>
                    <a:pt x="10422" y="12742"/>
                    <a:pt x="10892" y="11790"/>
                    <a:pt x="11217" y="10648"/>
                  </a:cubicBezTo>
                  <a:cubicBezTo>
                    <a:pt x="11347" y="10188"/>
                    <a:pt x="11441" y="9674"/>
                    <a:pt x="11492" y="9118"/>
                  </a:cubicBezTo>
                  <a:cubicBezTo>
                    <a:pt x="11530" y="8652"/>
                    <a:pt x="11512" y="8189"/>
                    <a:pt x="11433" y="7744"/>
                  </a:cubicBezTo>
                  <a:cubicBezTo>
                    <a:pt x="11317" y="7076"/>
                    <a:pt x="10981" y="6478"/>
                    <a:pt x="10668" y="5979"/>
                  </a:cubicBezTo>
                  <a:cubicBezTo>
                    <a:pt x="10586" y="5846"/>
                    <a:pt x="10501" y="5714"/>
                    <a:pt x="10417" y="5584"/>
                  </a:cubicBezTo>
                  <a:cubicBezTo>
                    <a:pt x="10149" y="5168"/>
                    <a:pt x="9885" y="4761"/>
                    <a:pt x="9687" y="4318"/>
                  </a:cubicBezTo>
                  <a:cubicBezTo>
                    <a:pt x="9573" y="4041"/>
                    <a:pt x="9487" y="3745"/>
                    <a:pt x="9433" y="3436"/>
                  </a:cubicBezTo>
                  <a:lnTo>
                    <a:pt x="9421" y="3387"/>
                  </a:lnTo>
                  <a:cubicBezTo>
                    <a:pt x="9374" y="2906"/>
                    <a:pt x="9414" y="2417"/>
                    <a:pt x="9447" y="1984"/>
                  </a:cubicBezTo>
                  <a:cubicBezTo>
                    <a:pt x="9464" y="1743"/>
                    <a:pt x="9480" y="1519"/>
                    <a:pt x="9482" y="1295"/>
                  </a:cubicBezTo>
                  <a:cubicBezTo>
                    <a:pt x="9483" y="1056"/>
                    <a:pt x="9459" y="809"/>
                    <a:pt x="9410" y="564"/>
                  </a:cubicBezTo>
                  <a:cubicBezTo>
                    <a:pt x="9374" y="376"/>
                    <a:pt x="9313" y="187"/>
                    <a:pt x="9230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6" name="Google Shape;6886;p16"/>
            <p:cNvSpPr/>
            <p:nvPr/>
          </p:nvSpPr>
          <p:spPr>
            <a:xfrm>
              <a:off x="4745250" y="6227100"/>
              <a:ext cx="375" cy="175"/>
            </a:xfrm>
            <a:custGeom>
              <a:avLst/>
              <a:gdLst/>
              <a:ahLst/>
              <a:cxnLst/>
              <a:rect l="l" t="t" r="r" b="b"/>
              <a:pathLst>
                <a:path w="15" h="7" extrusionOk="0">
                  <a:moveTo>
                    <a:pt x="0" y="1"/>
                  </a:moveTo>
                  <a:lnTo>
                    <a:pt x="0" y="1"/>
                  </a:lnTo>
                  <a:cubicBezTo>
                    <a:pt x="3" y="5"/>
                    <a:pt x="9" y="6"/>
                    <a:pt x="15" y="6"/>
                  </a:cubicBezTo>
                  <a:cubicBezTo>
                    <a:pt x="9" y="5"/>
                    <a:pt x="4" y="3"/>
                    <a:pt x="0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7" name="Google Shape;6887;p16"/>
            <p:cNvSpPr/>
            <p:nvPr/>
          </p:nvSpPr>
          <p:spPr>
            <a:xfrm>
              <a:off x="4743375" y="6226875"/>
              <a:ext cx="500" cy="150"/>
            </a:xfrm>
            <a:custGeom>
              <a:avLst/>
              <a:gdLst/>
              <a:ahLst/>
              <a:cxnLst/>
              <a:rect l="l" t="t" r="r" b="b"/>
              <a:pathLst>
                <a:path w="20" h="6" extrusionOk="0">
                  <a:moveTo>
                    <a:pt x="19" y="1"/>
                  </a:moveTo>
                  <a:lnTo>
                    <a:pt x="19" y="1"/>
                  </a:lnTo>
                  <a:cubicBezTo>
                    <a:pt x="13" y="2"/>
                    <a:pt x="6" y="5"/>
                    <a:pt x="1" y="5"/>
                  </a:cubicBezTo>
                  <a:cubicBezTo>
                    <a:pt x="8" y="5"/>
                    <a:pt x="13" y="2"/>
                    <a:pt x="19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8" name="Google Shape;6888;p16"/>
            <p:cNvSpPr/>
            <p:nvPr/>
          </p:nvSpPr>
          <p:spPr>
            <a:xfrm>
              <a:off x="4737800" y="6229500"/>
              <a:ext cx="525" cy="400"/>
            </a:xfrm>
            <a:custGeom>
              <a:avLst/>
              <a:gdLst/>
              <a:ahLst/>
              <a:cxnLst/>
              <a:rect l="l" t="t" r="r" b="b"/>
              <a:pathLst>
                <a:path w="21" h="16" extrusionOk="0">
                  <a:moveTo>
                    <a:pt x="21" y="1"/>
                  </a:moveTo>
                  <a:cubicBezTo>
                    <a:pt x="14" y="5"/>
                    <a:pt x="8" y="9"/>
                    <a:pt x="1" y="15"/>
                  </a:cubicBezTo>
                  <a:cubicBezTo>
                    <a:pt x="8" y="11"/>
                    <a:pt x="14" y="5"/>
                    <a:pt x="21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9" name="Google Shape;6889;p16"/>
            <p:cNvSpPr/>
            <p:nvPr/>
          </p:nvSpPr>
          <p:spPr>
            <a:xfrm>
              <a:off x="4875050" y="5954175"/>
              <a:ext cx="25" cy="50"/>
            </a:xfrm>
            <a:custGeom>
              <a:avLst/>
              <a:gdLst/>
              <a:ahLst/>
              <a:cxnLst/>
              <a:rect l="l" t="t" r="r" b="b"/>
              <a:pathLst>
                <a:path w="1" h="2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2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0" name="Google Shape;6890;p16"/>
            <p:cNvSpPr/>
            <p:nvPr/>
          </p:nvSpPr>
          <p:spPr>
            <a:xfrm>
              <a:off x="4903675" y="5866075"/>
              <a:ext cx="404825" cy="179150"/>
            </a:xfrm>
            <a:custGeom>
              <a:avLst/>
              <a:gdLst/>
              <a:ahLst/>
              <a:cxnLst/>
              <a:rect l="l" t="t" r="r" b="b"/>
              <a:pathLst>
                <a:path w="16193" h="7166" extrusionOk="0">
                  <a:moveTo>
                    <a:pt x="11676" y="629"/>
                  </a:moveTo>
                  <a:lnTo>
                    <a:pt x="11676" y="629"/>
                  </a:lnTo>
                  <a:cubicBezTo>
                    <a:pt x="11677" y="629"/>
                    <a:pt x="11677" y="630"/>
                    <a:pt x="11678" y="630"/>
                  </a:cubicBezTo>
                  <a:lnTo>
                    <a:pt x="11678" y="630"/>
                  </a:lnTo>
                  <a:cubicBezTo>
                    <a:pt x="11677" y="630"/>
                    <a:pt x="11677" y="629"/>
                    <a:pt x="11676" y="629"/>
                  </a:cubicBezTo>
                  <a:close/>
                  <a:moveTo>
                    <a:pt x="11689" y="637"/>
                  </a:moveTo>
                  <a:lnTo>
                    <a:pt x="11689" y="637"/>
                  </a:lnTo>
                  <a:cubicBezTo>
                    <a:pt x="11691" y="639"/>
                    <a:pt x="11694" y="641"/>
                    <a:pt x="11696" y="642"/>
                  </a:cubicBezTo>
                  <a:lnTo>
                    <a:pt x="11696" y="642"/>
                  </a:lnTo>
                  <a:cubicBezTo>
                    <a:pt x="11694" y="641"/>
                    <a:pt x="11691" y="639"/>
                    <a:pt x="11689" y="637"/>
                  </a:cubicBezTo>
                  <a:close/>
                  <a:moveTo>
                    <a:pt x="11696" y="642"/>
                  </a:moveTo>
                  <a:cubicBezTo>
                    <a:pt x="11701" y="646"/>
                    <a:pt x="11705" y="650"/>
                    <a:pt x="11710" y="652"/>
                  </a:cubicBezTo>
                  <a:cubicBezTo>
                    <a:pt x="11705" y="648"/>
                    <a:pt x="11701" y="645"/>
                    <a:pt x="11696" y="642"/>
                  </a:cubicBezTo>
                  <a:close/>
                  <a:moveTo>
                    <a:pt x="10170" y="1"/>
                  </a:moveTo>
                  <a:cubicBezTo>
                    <a:pt x="10123" y="1"/>
                    <a:pt x="10077" y="3"/>
                    <a:pt x="10031" y="7"/>
                  </a:cubicBezTo>
                  <a:cubicBezTo>
                    <a:pt x="9939" y="24"/>
                    <a:pt x="9856" y="47"/>
                    <a:pt x="9773" y="79"/>
                  </a:cubicBezTo>
                  <a:cubicBezTo>
                    <a:pt x="9691" y="117"/>
                    <a:pt x="9616" y="162"/>
                    <a:pt x="9544" y="215"/>
                  </a:cubicBezTo>
                  <a:cubicBezTo>
                    <a:pt x="9491" y="261"/>
                    <a:pt x="9439" y="311"/>
                    <a:pt x="9395" y="366"/>
                  </a:cubicBezTo>
                  <a:cubicBezTo>
                    <a:pt x="9358" y="423"/>
                    <a:pt x="9326" y="481"/>
                    <a:pt x="9299" y="545"/>
                  </a:cubicBezTo>
                  <a:cubicBezTo>
                    <a:pt x="9257" y="668"/>
                    <a:pt x="9233" y="792"/>
                    <a:pt x="9213" y="922"/>
                  </a:cubicBezTo>
                  <a:cubicBezTo>
                    <a:pt x="9194" y="1054"/>
                    <a:pt x="9182" y="1187"/>
                    <a:pt x="9155" y="1318"/>
                  </a:cubicBezTo>
                  <a:cubicBezTo>
                    <a:pt x="9129" y="1446"/>
                    <a:pt x="9096" y="1577"/>
                    <a:pt x="9036" y="1692"/>
                  </a:cubicBezTo>
                  <a:cubicBezTo>
                    <a:pt x="8980" y="1799"/>
                    <a:pt x="8911" y="1907"/>
                    <a:pt x="8819" y="1987"/>
                  </a:cubicBezTo>
                  <a:cubicBezTo>
                    <a:pt x="8757" y="2045"/>
                    <a:pt x="8691" y="2101"/>
                    <a:pt x="8616" y="2144"/>
                  </a:cubicBezTo>
                  <a:cubicBezTo>
                    <a:pt x="8559" y="2178"/>
                    <a:pt x="8502" y="2209"/>
                    <a:pt x="8441" y="2236"/>
                  </a:cubicBezTo>
                  <a:cubicBezTo>
                    <a:pt x="8331" y="2286"/>
                    <a:pt x="8214" y="2325"/>
                    <a:pt x="8095" y="2348"/>
                  </a:cubicBezTo>
                  <a:cubicBezTo>
                    <a:pt x="7966" y="2372"/>
                    <a:pt x="7834" y="2389"/>
                    <a:pt x="7704" y="2389"/>
                  </a:cubicBezTo>
                  <a:cubicBezTo>
                    <a:pt x="7693" y="2389"/>
                    <a:pt x="7683" y="2388"/>
                    <a:pt x="7673" y="2388"/>
                  </a:cubicBezTo>
                  <a:cubicBezTo>
                    <a:pt x="7542" y="2388"/>
                    <a:pt x="7411" y="2375"/>
                    <a:pt x="7281" y="2355"/>
                  </a:cubicBezTo>
                  <a:cubicBezTo>
                    <a:pt x="6636" y="2257"/>
                    <a:pt x="6028" y="1999"/>
                    <a:pt x="5444" y="1720"/>
                  </a:cubicBezTo>
                  <a:cubicBezTo>
                    <a:pt x="5164" y="1587"/>
                    <a:pt x="4886" y="1447"/>
                    <a:pt x="4611" y="1310"/>
                  </a:cubicBezTo>
                  <a:cubicBezTo>
                    <a:pt x="4384" y="1196"/>
                    <a:pt x="4158" y="1084"/>
                    <a:pt x="3923" y="991"/>
                  </a:cubicBezTo>
                  <a:cubicBezTo>
                    <a:pt x="2893" y="593"/>
                    <a:pt x="1827" y="265"/>
                    <a:pt x="728" y="132"/>
                  </a:cubicBezTo>
                  <a:lnTo>
                    <a:pt x="728" y="132"/>
                  </a:lnTo>
                  <a:cubicBezTo>
                    <a:pt x="746" y="135"/>
                    <a:pt x="763" y="136"/>
                    <a:pt x="777" y="139"/>
                  </a:cubicBezTo>
                  <a:cubicBezTo>
                    <a:pt x="520" y="107"/>
                    <a:pt x="260" y="89"/>
                    <a:pt x="0" y="84"/>
                  </a:cubicBezTo>
                  <a:lnTo>
                    <a:pt x="0" y="84"/>
                  </a:lnTo>
                  <a:cubicBezTo>
                    <a:pt x="526" y="215"/>
                    <a:pt x="1030" y="372"/>
                    <a:pt x="1510" y="555"/>
                  </a:cubicBezTo>
                  <a:lnTo>
                    <a:pt x="1553" y="573"/>
                  </a:lnTo>
                  <a:lnTo>
                    <a:pt x="1604" y="587"/>
                  </a:lnTo>
                  <a:cubicBezTo>
                    <a:pt x="2314" y="880"/>
                    <a:pt x="3031" y="1239"/>
                    <a:pt x="3729" y="1654"/>
                  </a:cubicBezTo>
                  <a:cubicBezTo>
                    <a:pt x="4096" y="1871"/>
                    <a:pt x="4468" y="2108"/>
                    <a:pt x="4871" y="2381"/>
                  </a:cubicBezTo>
                  <a:cubicBezTo>
                    <a:pt x="5164" y="2576"/>
                    <a:pt x="5602" y="2869"/>
                    <a:pt x="6064" y="3109"/>
                  </a:cubicBezTo>
                  <a:cubicBezTo>
                    <a:pt x="6800" y="3490"/>
                    <a:pt x="7638" y="3777"/>
                    <a:pt x="8559" y="3967"/>
                  </a:cubicBezTo>
                  <a:cubicBezTo>
                    <a:pt x="8767" y="4010"/>
                    <a:pt x="8977" y="4043"/>
                    <a:pt x="9187" y="4077"/>
                  </a:cubicBezTo>
                  <a:lnTo>
                    <a:pt x="9243" y="4086"/>
                  </a:lnTo>
                  <a:lnTo>
                    <a:pt x="9306" y="4099"/>
                  </a:lnTo>
                  <a:cubicBezTo>
                    <a:pt x="9523" y="4133"/>
                    <a:pt x="9740" y="4168"/>
                    <a:pt x="9955" y="4208"/>
                  </a:cubicBezTo>
                  <a:cubicBezTo>
                    <a:pt x="10320" y="4277"/>
                    <a:pt x="10646" y="4366"/>
                    <a:pt x="10959" y="4484"/>
                  </a:cubicBezTo>
                  <a:cubicBezTo>
                    <a:pt x="11324" y="4623"/>
                    <a:pt x="11673" y="4816"/>
                    <a:pt x="12029" y="5067"/>
                  </a:cubicBezTo>
                  <a:cubicBezTo>
                    <a:pt x="12403" y="5343"/>
                    <a:pt x="12750" y="5651"/>
                    <a:pt x="13105" y="5970"/>
                  </a:cubicBezTo>
                  <a:lnTo>
                    <a:pt x="13181" y="6039"/>
                  </a:lnTo>
                  <a:cubicBezTo>
                    <a:pt x="13454" y="6283"/>
                    <a:pt x="13766" y="6562"/>
                    <a:pt x="14099" y="6793"/>
                  </a:cubicBezTo>
                  <a:cubicBezTo>
                    <a:pt x="14268" y="6913"/>
                    <a:pt x="14449" y="7009"/>
                    <a:pt x="14632" y="7079"/>
                  </a:cubicBezTo>
                  <a:cubicBezTo>
                    <a:pt x="14789" y="7138"/>
                    <a:pt x="14935" y="7166"/>
                    <a:pt x="15070" y="7166"/>
                  </a:cubicBezTo>
                  <a:cubicBezTo>
                    <a:pt x="15111" y="7166"/>
                    <a:pt x="15150" y="7163"/>
                    <a:pt x="15189" y="7158"/>
                  </a:cubicBezTo>
                  <a:cubicBezTo>
                    <a:pt x="15305" y="7145"/>
                    <a:pt x="15397" y="7119"/>
                    <a:pt x="15492" y="7078"/>
                  </a:cubicBezTo>
                  <a:cubicBezTo>
                    <a:pt x="15518" y="7066"/>
                    <a:pt x="15542" y="7052"/>
                    <a:pt x="15564" y="7037"/>
                  </a:cubicBezTo>
                  <a:cubicBezTo>
                    <a:pt x="15626" y="6993"/>
                    <a:pt x="15679" y="6954"/>
                    <a:pt x="15732" y="6908"/>
                  </a:cubicBezTo>
                  <a:cubicBezTo>
                    <a:pt x="15792" y="6858"/>
                    <a:pt x="15842" y="6790"/>
                    <a:pt x="15890" y="6727"/>
                  </a:cubicBezTo>
                  <a:cubicBezTo>
                    <a:pt x="15993" y="6576"/>
                    <a:pt x="16055" y="6459"/>
                    <a:pt x="16105" y="6315"/>
                  </a:cubicBezTo>
                  <a:cubicBezTo>
                    <a:pt x="16193" y="6067"/>
                    <a:pt x="16166" y="5791"/>
                    <a:pt x="16121" y="5528"/>
                  </a:cubicBezTo>
                  <a:cubicBezTo>
                    <a:pt x="16065" y="5199"/>
                    <a:pt x="15949" y="4880"/>
                    <a:pt x="15827" y="4581"/>
                  </a:cubicBezTo>
                  <a:cubicBezTo>
                    <a:pt x="15751" y="4395"/>
                    <a:pt x="15669" y="4207"/>
                    <a:pt x="15578" y="4013"/>
                  </a:cubicBezTo>
                  <a:cubicBezTo>
                    <a:pt x="15514" y="4050"/>
                    <a:pt x="15445" y="4077"/>
                    <a:pt x="15373" y="4090"/>
                  </a:cubicBezTo>
                  <a:cubicBezTo>
                    <a:pt x="15340" y="4097"/>
                    <a:pt x="15307" y="4100"/>
                    <a:pt x="15274" y="4100"/>
                  </a:cubicBezTo>
                  <a:cubicBezTo>
                    <a:pt x="15148" y="4100"/>
                    <a:pt x="15021" y="4056"/>
                    <a:pt x="14910" y="3997"/>
                  </a:cubicBezTo>
                  <a:cubicBezTo>
                    <a:pt x="14712" y="3888"/>
                    <a:pt x="14537" y="3734"/>
                    <a:pt x="14379" y="3575"/>
                  </a:cubicBezTo>
                  <a:cubicBezTo>
                    <a:pt x="14199" y="3389"/>
                    <a:pt x="14034" y="3194"/>
                    <a:pt x="13875" y="2993"/>
                  </a:cubicBezTo>
                  <a:cubicBezTo>
                    <a:pt x="13701" y="2775"/>
                    <a:pt x="13531" y="2549"/>
                    <a:pt x="13365" y="2322"/>
                  </a:cubicBezTo>
                  <a:cubicBezTo>
                    <a:pt x="13240" y="2150"/>
                    <a:pt x="13112" y="1977"/>
                    <a:pt x="12979" y="1809"/>
                  </a:cubicBezTo>
                  <a:cubicBezTo>
                    <a:pt x="12918" y="1735"/>
                    <a:pt x="12851" y="1663"/>
                    <a:pt x="12779" y="1592"/>
                  </a:cubicBezTo>
                  <a:cubicBezTo>
                    <a:pt x="12675" y="1486"/>
                    <a:pt x="12569" y="1386"/>
                    <a:pt x="12460" y="1284"/>
                  </a:cubicBezTo>
                  <a:cubicBezTo>
                    <a:pt x="12209" y="1055"/>
                    <a:pt x="11952" y="833"/>
                    <a:pt x="11678" y="630"/>
                  </a:cubicBezTo>
                  <a:lnTo>
                    <a:pt x="11678" y="630"/>
                  </a:lnTo>
                  <a:cubicBezTo>
                    <a:pt x="11680" y="632"/>
                    <a:pt x="11682" y="635"/>
                    <a:pt x="11684" y="637"/>
                  </a:cubicBezTo>
                  <a:cubicBezTo>
                    <a:pt x="11410" y="438"/>
                    <a:pt x="11123" y="264"/>
                    <a:pt x="10808" y="135"/>
                  </a:cubicBezTo>
                  <a:cubicBezTo>
                    <a:pt x="10650" y="74"/>
                    <a:pt x="10491" y="31"/>
                    <a:pt x="10323" y="7"/>
                  </a:cubicBezTo>
                  <a:cubicBezTo>
                    <a:pt x="10272" y="3"/>
                    <a:pt x="10221" y="1"/>
                    <a:pt x="10170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1" name="Google Shape;6891;p16"/>
            <p:cNvSpPr/>
            <p:nvPr/>
          </p:nvSpPr>
          <p:spPr>
            <a:xfrm>
              <a:off x="4702075" y="5886100"/>
              <a:ext cx="76825" cy="203875"/>
            </a:xfrm>
            <a:custGeom>
              <a:avLst/>
              <a:gdLst/>
              <a:ahLst/>
              <a:cxnLst/>
              <a:rect l="l" t="t" r="r" b="b"/>
              <a:pathLst>
                <a:path w="3073" h="8155" extrusionOk="0">
                  <a:moveTo>
                    <a:pt x="708" y="2299"/>
                  </a:moveTo>
                  <a:cubicBezTo>
                    <a:pt x="708" y="2301"/>
                    <a:pt x="709" y="2302"/>
                    <a:pt x="709" y="2304"/>
                  </a:cubicBezTo>
                  <a:cubicBezTo>
                    <a:pt x="709" y="2302"/>
                    <a:pt x="708" y="2301"/>
                    <a:pt x="708" y="2299"/>
                  </a:cubicBezTo>
                  <a:close/>
                  <a:moveTo>
                    <a:pt x="1655" y="5573"/>
                  </a:moveTo>
                  <a:lnTo>
                    <a:pt x="1655" y="5573"/>
                  </a:lnTo>
                  <a:cubicBezTo>
                    <a:pt x="1656" y="5574"/>
                    <a:pt x="1656" y="5575"/>
                    <a:pt x="1657" y="5576"/>
                  </a:cubicBezTo>
                  <a:lnTo>
                    <a:pt x="1657" y="5576"/>
                  </a:lnTo>
                  <a:cubicBezTo>
                    <a:pt x="1656" y="5575"/>
                    <a:pt x="1656" y="5574"/>
                    <a:pt x="1655" y="5573"/>
                  </a:cubicBezTo>
                  <a:close/>
                  <a:moveTo>
                    <a:pt x="292" y="0"/>
                  </a:moveTo>
                  <a:cubicBezTo>
                    <a:pt x="290" y="0"/>
                    <a:pt x="288" y="0"/>
                    <a:pt x="287" y="0"/>
                  </a:cubicBezTo>
                  <a:cubicBezTo>
                    <a:pt x="212" y="0"/>
                    <a:pt x="137" y="32"/>
                    <a:pt x="86" y="88"/>
                  </a:cubicBezTo>
                  <a:cubicBezTo>
                    <a:pt x="41" y="134"/>
                    <a:pt x="1" y="216"/>
                    <a:pt x="8" y="284"/>
                  </a:cubicBezTo>
                  <a:cubicBezTo>
                    <a:pt x="47" y="603"/>
                    <a:pt x="71" y="924"/>
                    <a:pt x="119" y="1240"/>
                  </a:cubicBezTo>
                  <a:cubicBezTo>
                    <a:pt x="170" y="1589"/>
                    <a:pt x="236" y="1936"/>
                    <a:pt x="312" y="2279"/>
                  </a:cubicBezTo>
                  <a:cubicBezTo>
                    <a:pt x="466" y="2982"/>
                    <a:pt x="660" y="3673"/>
                    <a:pt x="897" y="4352"/>
                  </a:cubicBezTo>
                  <a:cubicBezTo>
                    <a:pt x="1128" y="5017"/>
                    <a:pt x="1408" y="5669"/>
                    <a:pt x="1730" y="6295"/>
                  </a:cubicBezTo>
                  <a:cubicBezTo>
                    <a:pt x="2053" y="6926"/>
                    <a:pt x="2425" y="7529"/>
                    <a:pt x="2843" y="8101"/>
                  </a:cubicBezTo>
                  <a:cubicBezTo>
                    <a:pt x="2867" y="8133"/>
                    <a:pt x="2904" y="8154"/>
                    <a:pt x="2943" y="8154"/>
                  </a:cubicBezTo>
                  <a:cubicBezTo>
                    <a:pt x="2961" y="8154"/>
                    <a:pt x="2980" y="8149"/>
                    <a:pt x="2998" y="8138"/>
                  </a:cubicBezTo>
                  <a:cubicBezTo>
                    <a:pt x="3046" y="8115"/>
                    <a:pt x="3073" y="8038"/>
                    <a:pt x="3037" y="7989"/>
                  </a:cubicBezTo>
                  <a:cubicBezTo>
                    <a:pt x="2486" y="7238"/>
                    <a:pt x="2031" y="6428"/>
                    <a:pt x="1657" y="5576"/>
                  </a:cubicBezTo>
                  <a:lnTo>
                    <a:pt x="1657" y="5576"/>
                  </a:lnTo>
                  <a:cubicBezTo>
                    <a:pt x="1657" y="5576"/>
                    <a:pt x="1657" y="5577"/>
                    <a:pt x="1657" y="5577"/>
                  </a:cubicBezTo>
                  <a:lnTo>
                    <a:pt x="1657" y="5577"/>
                  </a:lnTo>
                  <a:cubicBezTo>
                    <a:pt x="1203" y="4524"/>
                    <a:pt x="872" y="3415"/>
                    <a:pt x="704" y="2277"/>
                  </a:cubicBezTo>
                  <a:lnTo>
                    <a:pt x="704" y="2277"/>
                  </a:lnTo>
                  <a:cubicBezTo>
                    <a:pt x="705" y="2285"/>
                    <a:pt x="707" y="2292"/>
                    <a:pt x="708" y="2299"/>
                  </a:cubicBezTo>
                  <a:lnTo>
                    <a:pt x="708" y="2299"/>
                  </a:lnTo>
                  <a:cubicBezTo>
                    <a:pt x="661" y="1975"/>
                    <a:pt x="625" y="1650"/>
                    <a:pt x="604" y="1324"/>
                  </a:cubicBezTo>
                  <a:cubicBezTo>
                    <a:pt x="581" y="977"/>
                    <a:pt x="559" y="626"/>
                    <a:pt x="572" y="277"/>
                  </a:cubicBezTo>
                  <a:cubicBezTo>
                    <a:pt x="578" y="127"/>
                    <a:pt x="439" y="0"/>
                    <a:pt x="292" y="0"/>
                  </a:cubicBezTo>
                  <a:close/>
                </a:path>
              </a:pathLst>
            </a:custGeom>
            <a:solidFill>
              <a:srgbClr val="F2D9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2" name="Google Shape;6892;p16"/>
            <p:cNvSpPr/>
            <p:nvPr/>
          </p:nvSpPr>
          <p:spPr>
            <a:xfrm>
              <a:off x="4680475" y="5888300"/>
              <a:ext cx="46575" cy="305100"/>
            </a:xfrm>
            <a:custGeom>
              <a:avLst/>
              <a:gdLst/>
              <a:ahLst/>
              <a:cxnLst/>
              <a:rect l="l" t="t" r="r" b="b"/>
              <a:pathLst>
                <a:path w="1863" h="12204" extrusionOk="0">
                  <a:moveTo>
                    <a:pt x="997" y="3158"/>
                  </a:moveTo>
                  <a:lnTo>
                    <a:pt x="997" y="3158"/>
                  </a:lnTo>
                  <a:cubicBezTo>
                    <a:pt x="991" y="3197"/>
                    <a:pt x="984" y="3239"/>
                    <a:pt x="978" y="3279"/>
                  </a:cubicBezTo>
                  <a:cubicBezTo>
                    <a:pt x="985" y="3239"/>
                    <a:pt x="991" y="3200"/>
                    <a:pt x="997" y="3158"/>
                  </a:cubicBezTo>
                  <a:close/>
                  <a:moveTo>
                    <a:pt x="843" y="4171"/>
                  </a:moveTo>
                  <a:cubicBezTo>
                    <a:pt x="843" y="4178"/>
                    <a:pt x="842" y="4184"/>
                    <a:pt x="842" y="4188"/>
                  </a:cubicBezTo>
                  <a:cubicBezTo>
                    <a:pt x="842" y="4185"/>
                    <a:pt x="843" y="4179"/>
                    <a:pt x="843" y="4176"/>
                  </a:cubicBezTo>
                  <a:lnTo>
                    <a:pt x="843" y="4171"/>
                  </a:lnTo>
                  <a:close/>
                  <a:moveTo>
                    <a:pt x="743" y="7987"/>
                  </a:moveTo>
                  <a:lnTo>
                    <a:pt x="743" y="7993"/>
                  </a:lnTo>
                  <a:cubicBezTo>
                    <a:pt x="746" y="8006"/>
                    <a:pt x="747" y="8016"/>
                    <a:pt x="747" y="8029"/>
                  </a:cubicBezTo>
                  <a:cubicBezTo>
                    <a:pt x="748" y="8016"/>
                    <a:pt x="747" y="8001"/>
                    <a:pt x="743" y="7987"/>
                  </a:cubicBezTo>
                  <a:close/>
                  <a:moveTo>
                    <a:pt x="979" y="0"/>
                  </a:moveTo>
                  <a:cubicBezTo>
                    <a:pt x="747" y="0"/>
                    <a:pt x="524" y="153"/>
                    <a:pt x="458" y="386"/>
                  </a:cubicBezTo>
                  <a:cubicBezTo>
                    <a:pt x="322" y="876"/>
                    <a:pt x="246" y="1381"/>
                    <a:pt x="168" y="1884"/>
                  </a:cubicBezTo>
                  <a:cubicBezTo>
                    <a:pt x="93" y="2372"/>
                    <a:pt x="53" y="2865"/>
                    <a:pt x="22" y="3359"/>
                  </a:cubicBezTo>
                  <a:cubicBezTo>
                    <a:pt x="6" y="3606"/>
                    <a:pt x="0" y="3858"/>
                    <a:pt x="6" y="4108"/>
                  </a:cubicBezTo>
                  <a:cubicBezTo>
                    <a:pt x="10" y="4360"/>
                    <a:pt x="9" y="4610"/>
                    <a:pt x="23" y="4863"/>
                  </a:cubicBezTo>
                  <a:cubicBezTo>
                    <a:pt x="39" y="5114"/>
                    <a:pt x="50" y="5369"/>
                    <a:pt x="72" y="5620"/>
                  </a:cubicBezTo>
                  <a:cubicBezTo>
                    <a:pt x="89" y="5873"/>
                    <a:pt x="108" y="6124"/>
                    <a:pt x="131" y="6375"/>
                  </a:cubicBezTo>
                  <a:cubicBezTo>
                    <a:pt x="226" y="7369"/>
                    <a:pt x="376" y="8358"/>
                    <a:pt x="626" y="9326"/>
                  </a:cubicBezTo>
                  <a:cubicBezTo>
                    <a:pt x="748" y="9804"/>
                    <a:pt x="891" y="10284"/>
                    <a:pt x="1054" y="10752"/>
                  </a:cubicBezTo>
                  <a:cubicBezTo>
                    <a:pt x="1217" y="11229"/>
                    <a:pt x="1422" y="11691"/>
                    <a:pt x="1639" y="12145"/>
                  </a:cubicBezTo>
                  <a:cubicBezTo>
                    <a:pt x="1657" y="12184"/>
                    <a:pt x="1698" y="12203"/>
                    <a:pt x="1738" y="12203"/>
                  </a:cubicBezTo>
                  <a:cubicBezTo>
                    <a:pt x="1756" y="12203"/>
                    <a:pt x="1774" y="12199"/>
                    <a:pt x="1790" y="12191"/>
                  </a:cubicBezTo>
                  <a:cubicBezTo>
                    <a:pt x="1791" y="12191"/>
                    <a:pt x="1791" y="12188"/>
                    <a:pt x="1794" y="12188"/>
                  </a:cubicBezTo>
                  <a:cubicBezTo>
                    <a:pt x="1851" y="12158"/>
                    <a:pt x="1863" y="12095"/>
                    <a:pt x="1837" y="12040"/>
                  </a:cubicBezTo>
                  <a:cubicBezTo>
                    <a:pt x="1744" y="11839"/>
                    <a:pt x="1655" y="11634"/>
                    <a:pt x="1573" y="11427"/>
                  </a:cubicBezTo>
                  <a:lnTo>
                    <a:pt x="1573" y="11427"/>
                  </a:lnTo>
                  <a:cubicBezTo>
                    <a:pt x="1576" y="11438"/>
                    <a:pt x="1580" y="11447"/>
                    <a:pt x="1583" y="11456"/>
                  </a:cubicBezTo>
                  <a:cubicBezTo>
                    <a:pt x="1366" y="10907"/>
                    <a:pt x="1179" y="10338"/>
                    <a:pt x="1037" y="9764"/>
                  </a:cubicBezTo>
                  <a:cubicBezTo>
                    <a:pt x="898" y="9193"/>
                    <a:pt x="817" y="8612"/>
                    <a:pt x="747" y="8029"/>
                  </a:cubicBezTo>
                  <a:lnTo>
                    <a:pt x="747" y="8040"/>
                  </a:lnTo>
                  <a:cubicBezTo>
                    <a:pt x="746" y="8023"/>
                    <a:pt x="743" y="8008"/>
                    <a:pt x="741" y="7993"/>
                  </a:cubicBezTo>
                  <a:lnTo>
                    <a:pt x="741" y="7987"/>
                  </a:lnTo>
                  <a:cubicBezTo>
                    <a:pt x="710" y="7681"/>
                    <a:pt x="685" y="7375"/>
                    <a:pt x="671" y="7066"/>
                  </a:cubicBezTo>
                  <a:cubicBezTo>
                    <a:pt x="654" y="6740"/>
                    <a:pt x="659" y="6413"/>
                    <a:pt x="668" y="6088"/>
                  </a:cubicBezTo>
                  <a:cubicBezTo>
                    <a:pt x="677" y="5758"/>
                    <a:pt x="700" y="5435"/>
                    <a:pt x="727" y="5106"/>
                  </a:cubicBezTo>
                  <a:cubicBezTo>
                    <a:pt x="740" y="4955"/>
                    <a:pt x="763" y="4804"/>
                    <a:pt x="781" y="4655"/>
                  </a:cubicBezTo>
                  <a:cubicBezTo>
                    <a:pt x="799" y="4500"/>
                    <a:pt x="817" y="4343"/>
                    <a:pt x="839" y="4188"/>
                  </a:cubicBezTo>
                  <a:lnTo>
                    <a:pt x="839" y="4188"/>
                  </a:lnTo>
                  <a:cubicBezTo>
                    <a:pt x="835" y="4207"/>
                    <a:pt x="833" y="4222"/>
                    <a:pt x="829" y="4241"/>
                  </a:cubicBezTo>
                  <a:lnTo>
                    <a:pt x="840" y="4175"/>
                  </a:lnTo>
                  <a:cubicBezTo>
                    <a:pt x="842" y="4161"/>
                    <a:pt x="845" y="4149"/>
                    <a:pt x="847" y="4136"/>
                  </a:cubicBezTo>
                  <a:lnTo>
                    <a:pt x="847" y="4136"/>
                  </a:lnTo>
                  <a:cubicBezTo>
                    <a:pt x="845" y="4148"/>
                    <a:pt x="843" y="4159"/>
                    <a:pt x="842" y="4171"/>
                  </a:cubicBezTo>
                  <a:cubicBezTo>
                    <a:pt x="865" y="4020"/>
                    <a:pt x="886" y="3869"/>
                    <a:pt x="911" y="3715"/>
                  </a:cubicBezTo>
                  <a:cubicBezTo>
                    <a:pt x="932" y="3570"/>
                    <a:pt x="955" y="3424"/>
                    <a:pt x="977" y="3277"/>
                  </a:cubicBezTo>
                  <a:cubicBezTo>
                    <a:pt x="1011" y="3059"/>
                    <a:pt x="1051" y="2845"/>
                    <a:pt x="1095" y="2628"/>
                  </a:cubicBezTo>
                  <a:cubicBezTo>
                    <a:pt x="1138" y="2411"/>
                    <a:pt x="1176" y="2196"/>
                    <a:pt x="1220" y="1976"/>
                  </a:cubicBezTo>
                  <a:cubicBezTo>
                    <a:pt x="1301" y="1549"/>
                    <a:pt x="1411" y="1126"/>
                    <a:pt x="1494" y="696"/>
                  </a:cubicBezTo>
                  <a:cubicBezTo>
                    <a:pt x="1523" y="548"/>
                    <a:pt x="1523" y="415"/>
                    <a:pt x="1446" y="278"/>
                  </a:cubicBezTo>
                  <a:cubicBezTo>
                    <a:pt x="1379" y="156"/>
                    <a:pt x="1264" y="63"/>
                    <a:pt x="1130" y="23"/>
                  </a:cubicBezTo>
                  <a:cubicBezTo>
                    <a:pt x="1081" y="8"/>
                    <a:pt x="1030" y="0"/>
                    <a:pt x="979" y="0"/>
                  </a:cubicBezTo>
                  <a:close/>
                </a:path>
              </a:pathLst>
            </a:custGeom>
            <a:solidFill>
              <a:srgbClr val="F2D9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3" name="Google Shape;6893;p16"/>
            <p:cNvSpPr/>
            <p:nvPr/>
          </p:nvSpPr>
          <p:spPr>
            <a:xfrm>
              <a:off x="4655150" y="5896100"/>
              <a:ext cx="53925" cy="213075"/>
            </a:xfrm>
            <a:custGeom>
              <a:avLst/>
              <a:gdLst/>
              <a:ahLst/>
              <a:cxnLst/>
              <a:rect l="l" t="t" r="r" b="b"/>
              <a:pathLst>
                <a:path w="2157" h="8523" extrusionOk="0">
                  <a:moveTo>
                    <a:pt x="1532" y="1489"/>
                  </a:moveTo>
                  <a:cubicBezTo>
                    <a:pt x="1529" y="1494"/>
                    <a:pt x="1527" y="1499"/>
                    <a:pt x="1524" y="1505"/>
                  </a:cubicBezTo>
                  <a:cubicBezTo>
                    <a:pt x="1529" y="1499"/>
                    <a:pt x="1530" y="1495"/>
                    <a:pt x="1532" y="1489"/>
                  </a:cubicBezTo>
                  <a:close/>
                  <a:moveTo>
                    <a:pt x="1527" y="1505"/>
                  </a:moveTo>
                  <a:lnTo>
                    <a:pt x="1527" y="1505"/>
                  </a:lnTo>
                  <a:cubicBezTo>
                    <a:pt x="1524" y="1510"/>
                    <a:pt x="1522" y="1517"/>
                    <a:pt x="1519" y="1524"/>
                  </a:cubicBezTo>
                  <a:cubicBezTo>
                    <a:pt x="1520" y="1522"/>
                    <a:pt x="1521" y="1521"/>
                    <a:pt x="1522" y="1519"/>
                  </a:cubicBezTo>
                  <a:cubicBezTo>
                    <a:pt x="1523" y="1516"/>
                    <a:pt x="1526" y="1510"/>
                    <a:pt x="1527" y="1505"/>
                  </a:cubicBezTo>
                  <a:close/>
                  <a:moveTo>
                    <a:pt x="1519" y="1524"/>
                  </a:moveTo>
                  <a:lnTo>
                    <a:pt x="1519" y="1524"/>
                  </a:lnTo>
                  <a:cubicBezTo>
                    <a:pt x="1518" y="1527"/>
                    <a:pt x="1517" y="1530"/>
                    <a:pt x="1516" y="1533"/>
                  </a:cubicBezTo>
                  <a:cubicBezTo>
                    <a:pt x="1517" y="1530"/>
                    <a:pt x="1518" y="1527"/>
                    <a:pt x="1519" y="1524"/>
                  </a:cubicBezTo>
                  <a:close/>
                  <a:moveTo>
                    <a:pt x="1512" y="1533"/>
                  </a:moveTo>
                  <a:cubicBezTo>
                    <a:pt x="1509" y="1539"/>
                    <a:pt x="1506" y="1546"/>
                    <a:pt x="1503" y="1552"/>
                  </a:cubicBezTo>
                  <a:lnTo>
                    <a:pt x="1503" y="1552"/>
                  </a:lnTo>
                  <a:cubicBezTo>
                    <a:pt x="1507" y="1545"/>
                    <a:pt x="1509" y="1540"/>
                    <a:pt x="1512" y="1533"/>
                  </a:cubicBezTo>
                  <a:close/>
                  <a:moveTo>
                    <a:pt x="453" y="5463"/>
                  </a:moveTo>
                  <a:cubicBezTo>
                    <a:pt x="453" y="5465"/>
                    <a:pt x="452" y="5466"/>
                    <a:pt x="452" y="5468"/>
                  </a:cubicBezTo>
                  <a:lnTo>
                    <a:pt x="452" y="5468"/>
                  </a:lnTo>
                  <a:cubicBezTo>
                    <a:pt x="453" y="5467"/>
                    <a:pt x="453" y="5465"/>
                    <a:pt x="453" y="5463"/>
                  </a:cubicBezTo>
                  <a:close/>
                  <a:moveTo>
                    <a:pt x="1810" y="1"/>
                  </a:moveTo>
                  <a:cubicBezTo>
                    <a:pt x="1705" y="1"/>
                    <a:pt x="1602" y="53"/>
                    <a:pt x="1545" y="147"/>
                  </a:cubicBezTo>
                  <a:cubicBezTo>
                    <a:pt x="1368" y="436"/>
                    <a:pt x="1221" y="742"/>
                    <a:pt x="1081" y="1051"/>
                  </a:cubicBezTo>
                  <a:cubicBezTo>
                    <a:pt x="933" y="1381"/>
                    <a:pt x="801" y="1717"/>
                    <a:pt x="686" y="2059"/>
                  </a:cubicBezTo>
                  <a:cubicBezTo>
                    <a:pt x="456" y="2744"/>
                    <a:pt x="305" y="3449"/>
                    <a:pt x="197" y="4160"/>
                  </a:cubicBezTo>
                  <a:cubicBezTo>
                    <a:pt x="147" y="4492"/>
                    <a:pt x="111" y="4830"/>
                    <a:pt x="85" y="5166"/>
                  </a:cubicBezTo>
                  <a:cubicBezTo>
                    <a:pt x="71" y="5332"/>
                    <a:pt x="65" y="5503"/>
                    <a:pt x="57" y="5671"/>
                  </a:cubicBezTo>
                  <a:cubicBezTo>
                    <a:pt x="46" y="5865"/>
                    <a:pt x="36" y="6058"/>
                    <a:pt x="28" y="6252"/>
                  </a:cubicBezTo>
                  <a:cubicBezTo>
                    <a:pt x="11" y="6612"/>
                    <a:pt x="3" y="6974"/>
                    <a:pt x="2" y="7336"/>
                  </a:cubicBezTo>
                  <a:cubicBezTo>
                    <a:pt x="1" y="7694"/>
                    <a:pt x="6" y="8051"/>
                    <a:pt x="8" y="8407"/>
                  </a:cubicBezTo>
                  <a:cubicBezTo>
                    <a:pt x="8" y="8469"/>
                    <a:pt x="57" y="8522"/>
                    <a:pt x="117" y="8522"/>
                  </a:cubicBezTo>
                  <a:cubicBezTo>
                    <a:pt x="138" y="8522"/>
                    <a:pt x="159" y="8517"/>
                    <a:pt x="174" y="8507"/>
                  </a:cubicBezTo>
                  <a:cubicBezTo>
                    <a:pt x="210" y="8489"/>
                    <a:pt x="233" y="8453"/>
                    <a:pt x="233" y="8413"/>
                  </a:cubicBezTo>
                  <a:cubicBezTo>
                    <a:pt x="238" y="7933"/>
                    <a:pt x="266" y="7458"/>
                    <a:pt x="298" y="6981"/>
                  </a:cubicBezTo>
                  <a:cubicBezTo>
                    <a:pt x="332" y="6474"/>
                    <a:pt x="375" y="5969"/>
                    <a:pt x="452" y="5468"/>
                  </a:cubicBezTo>
                  <a:lnTo>
                    <a:pt x="452" y="5468"/>
                  </a:lnTo>
                  <a:cubicBezTo>
                    <a:pt x="452" y="5468"/>
                    <a:pt x="452" y="5469"/>
                    <a:pt x="452" y="5469"/>
                  </a:cubicBezTo>
                  <a:cubicBezTo>
                    <a:pt x="505" y="5153"/>
                    <a:pt x="549" y="4834"/>
                    <a:pt x="612" y="4519"/>
                  </a:cubicBezTo>
                  <a:cubicBezTo>
                    <a:pt x="684" y="4166"/>
                    <a:pt x="760" y="3814"/>
                    <a:pt x="849" y="3462"/>
                  </a:cubicBezTo>
                  <a:cubicBezTo>
                    <a:pt x="1017" y="2808"/>
                    <a:pt x="1233" y="2168"/>
                    <a:pt x="1503" y="1552"/>
                  </a:cubicBezTo>
                  <a:lnTo>
                    <a:pt x="1503" y="1552"/>
                  </a:lnTo>
                  <a:cubicBezTo>
                    <a:pt x="1502" y="1554"/>
                    <a:pt x="1501" y="1557"/>
                    <a:pt x="1500" y="1559"/>
                  </a:cubicBezTo>
                  <a:cubicBezTo>
                    <a:pt x="1504" y="1546"/>
                    <a:pt x="1512" y="1532"/>
                    <a:pt x="1517" y="1519"/>
                  </a:cubicBezTo>
                  <a:cubicBezTo>
                    <a:pt x="1523" y="1509"/>
                    <a:pt x="1526" y="1499"/>
                    <a:pt x="1532" y="1489"/>
                  </a:cubicBezTo>
                  <a:lnTo>
                    <a:pt x="1532" y="1489"/>
                  </a:lnTo>
                  <a:cubicBezTo>
                    <a:pt x="1532" y="1489"/>
                    <a:pt x="1532" y="1489"/>
                    <a:pt x="1532" y="1489"/>
                  </a:cubicBezTo>
                  <a:lnTo>
                    <a:pt x="1532" y="1489"/>
                  </a:lnTo>
                  <a:cubicBezTo>
                    <a:pt x="1601" y="1338"/>
                    <a:pt x="1675" y="1189"/>
                    <a:pt x="1753" y="1042"/>
                  </a:cubicBezTo>
                  <a:cubicBezTo>
                    <a:pt x="1852" y="848"/>
                    <a:pt x="1964" y="662"/>
                    <a:pt x="2072" y="470"/>
                  </a:cubicBezTo>
                  <a:cubicBezTo>
                    <a:pt x="2156" y="324"/>
                    <a:pt x="2115" y="134"/>
                    <a:pt x="1970" y="45"/>
                  </a:cubicBezTo>
                  <a:cubicBezTo>
                    <a:pt x="1920" y="15"/>
                    <a:pt x="1865" y="1"/>
                    <a:pt x="1810" y="1"/>
                  </a:cubicBezTo>
                  <a:close/>
                </a:path>
              </a:pathLst>
            </a:custGeom>
            <a:solidFill>
              <a:srgbClr val="F2D9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4" name="Google Shape;6894;p16"/>
            <p:cNvSpPr/>
            <p:nvPr/>
          </p:nvSpPr>
          <p:spPr>
            <a:xfrm>
              <a:off x="4699200" y="5901050"/>
              <a:ext cx="41625" cy="217875"/>
            </a:xfrm>
            <a:custGeom>
              <a:avLst/>
              <a:gdLst/>
              <a:ahLst/>
              <a:cxnLst/>
              <a:rect l="l" t="t" r="r" b="b"/>
              <a:pathLst>
                <a:path w="1665" h="8715" extrusionOk="0">
                  <a:moveTo>
                    <a:pt x="801" y="4877"/>
                  </a:moveTo>
                  <a:lnTo>
                    <a:pt x="801" y="4882"/>
                  </a:lnTo>
                  <a:cubicBezTo>
                    <a:pt x="802" y="4896"/>
                    <a:pt x="804" y="4909"/>
                    <a:pt x="805" y="4923"/>
                  </a:cubicBezTo>
                  <a:cubicBezTo>
                    <a:pt x="804" y="4909"/>
                    <a:pt x="802" y="4894"/>
                    <a:pt x="801" y="4877"/>
                  </a:cubicBezTo>
                  <a:close/>
                  <a:moveTo>
                    <a:pt x="296" y="1"/>
                  </a:moveTo>
                  <a:cubicBezTo>
                    <a:pt x="147" y="1"/>
                    <a:pt x="1" y="129"/>
                    <a:pt x="5" y="287"/>
                  </a:cubicBezTo>
                  <a:cubicBezTo>
                    <a:pt x="43" y="1702"/>
                    <a:pt x="126" y="3116"/>
                    <a:pt x="334" y="4518"/>
                  </a:cubicBezTo>
                  <a:cubicBezTo>
                    <a:pt x="437" y="5212"/>
                    <a:pt x="574" y="5901"/>
                    <a:pt x="748" y="6582"/>
                  </a:cubicBezTo>
                  <a:cubicBezTo>
                    <a:pt x="927" y="7289"/>
                    <a:pt x="1163" y="7980"/>
                    <a:pt x="1437" y="8658"/>
                  </a:cubicBezTo>
                  <a:cubicBezTo>
                    <a:pt x="1452" y="8694"/>
                    <a:pt x="1496" y="8715"/>
                    <a:pt x="1534" y="8715"/>
                  </a:cubicBezTo>
                  <a:cubicBezTo>
                    <a:pt x="1544" y="8715"/>
                    <a:pt x="1553" y="8713"/>
                    <a:pt x="1562" y="8711"/>
                  </a:cubicBezTo>
                  <a:cubicBezTo>
                    <a:pt x="1571" y="8709"/>
                    <a:pt x="1581" y="8704"/>
                    <a:pt x="1591" y="8698"/>
                  </a:cubicBezTo>
                  <a:cubicBezTo>
                    <a:pt x="1635" y="8672"/>
                    <a:pt x="1664" y="8619"/>
                    <a:pt x="1645" y="8571"/>
                  </a:cubicBezTo>
                  <a:cubicBezTo>
                    <a:pt x="1207" y="7397"/>
                    <a:pt x="949" y="6166"/>
                    <a:pt x="804" y="4923"/>
                  </a:cubicBezTo>
                  <a:lnTo>
                    <a:pt x="804" y="4932"/>
                  </a:lnTo>
                  <a:cubicBezTo>
                    <a:pt x="802" y="4916"/>
                    <a:pt x="801" y="4899"/>
                    <a:pt x="798" y="4882"/>
                  </a:cubicBezTo>
                  <a:lnTo>
                    <a:pt x="798" y="4880"/>
                  </a:lnTo>
                  <a:cubicBezTo>
                    <a:pt x="636" y="3359"/>
                    <a:pt x="630" y="1825"/>
                    <a:pt x="587" y="298"/>
                  </a:cubicBezTo>
                  <a:cubicBezTo>
                    <a:pt x="583" y="137"/>
                    <a:pt x="466" y="4"/>
                    <a:pt x="301" y="1"/>
                  </a:cubicBezTo>
                  <a:cubicBezTo>
                    <a:pt x="299" y="1"/>
                    <a:pt x="298" y="1"/>
                    <a:pt x="296" y="1"/>
                  </a:cubicBezTo>
                  <a:close/>
                </a:path>
              </a:pathLst>
            </a:custGeom>
            <a:solidFill>
              <a:srgbClr val="F2D9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5" name="Google Shape;6895;p16"/>
            <p:cNvSpPr/>
            <p:nvPr/>
          </p:nvSpPr>
          <p:spPr>
            <a:xfrm>
              <a:off x="4692350" y="5882475"/>
              <a:ext cx="146525" cy="132750"/>
            </a:xfrm>
            <a:custGeom>
              <a:avLst/>
              <a:gdLst/>
              <a:ahLst/>
              <a:cxnLst/>
              <a:rect l="l" t="t" r="r" b="b"/>
              <a:pathLst>
                <a:path w="5861" h="5310" extrusionOk="0">
                  <a:moveTo>
                    <a:pt x="2551" y="2084"/>
                  </a:moveTo>
                  <a:cubicBezTo>
                    <a:pt x="2554" y="2086"/>
                    <a:pt x="2556" y="2088"/>
                    <a:pt x="2559" y="2090"/>
                  </a:cubicBezTo>
                  <a:cubicBezTo>
                    <a:pt x="2556" y="2088"/>
                    <a:pt x="2554" y="2086"/>
                    <a:pt x="2551" y="2084"/>
                  </a:cubicBezTo>
                  <a:close/>
                  <a:moveTo>
                    <a:pt x="308" y="1"/>
                  </a:moveTo>
                  <a:cubicBezTo>
                    <a:pt x="284" y="1"/>
                    <a:pt x="259" y="4"/>
                    <a:pt x="235" y="10"/>
                  </a:cubicBezTo>
                  <a:cubicBezTo>
                    <a:pt x="159" y="29"/>
                    <a:pt x="94" y="79"/>
                    <a:pt x="55" y="144"/>
                  </a:cubicBezTo>
                  <a:cubicBezTo>
                    <a:pt x="13" y="211"/>
                    <a:pt x="1" y="292"/>
                    <a:pt x="21" y="369"/>
                  </a:cubicBezTo>
                  <a:cubicBezTo>
                    <a:pt x="36" y="438"/>
                    <a:pt x="87" y="517"/>
                    <a:pt x="151" y="547"/>
                  </a:cubicBezTo>
                  <a:cubicBezTo>
                    <a:pt x="574" y="757"/>
                    <a:pt x="983" y="991"/>
                    <a:pt x="1379" y="1244"/>
                  </a:cubicBezTo>
                  <a:cubicBezTo>
                    <a:pt x="1582" y="1373"/>
                    <a:pt x="1780" y="1511"/>
                    <a:pt x="1975" y="1652"/>
                  </a:cubicBezTo>
                  <a:cubicBezTo>
                    <a:pt x="2173" y="1789"/>
                    <a:pt x="2365" y="1932"/>
                    <a:pt x="2551" y="2084"/>
                  </a:cubicBezTo>
                  <a:lnTo>
                    <a:pt x="2551" y="2084"/>
                  </a:lnTo>
                  <a:cubicBezTo>
                    <a:pt x="2546" y="2080"/>
                    <a:pt x="2541" y="2075"/>
                    <a:pt x="2536" y="2070"/>
                  </a:cubicBezTo>
                  <a:lnTo>
                    <a:pt x="2536" y="2070"/>
                  </a:lnTo>
                  <a:cubicBezTo>
                    <a:pt x="3123" y="2549"/>
                    <a:pt x="3669" y="3071"/>
                    <a:pt x="4195" y="3619"/>
                  </a:cubicBezTo>
                  <a:cubicBezTo>
                    <a:pt x="4446" y="3881"/>
                    <a:pt x="4690" y="4148"/>
                    <a:pt x="4933" y="4421"/>
                  </a:cubicBezTo>
                  <a:cubicBezTo>
                    <a:pt x="5178" y="4701"/>
                    <a:pt x="5421" y="4981"/>
                    <a:pt x="5652" y="5274"/>
                  </a:cubicBezTo>
                  <a:cubicBezTo>
                    <a:pt x="5671" y="5299"/>
                    <a:pt x="5701" y="5309"/>
                    <a:pt x="5731" y="5309"/>
                  </a:cubicBezTo>
                  <a:cubicBezTo>
                    <a:pt x="5753" y="5309"/>
                    <a:pt x="5776" y="5303"/>
                    <a:pt x="5795" y="5293"/>
                  </a:cubicBezTo>
                  <a:cubicBezTo>
                    <a:pt x="5802" y="5290"/>
                    <a:pt x="5809" y="5287"/>
                    <a:pt x="5815" y="5281"/>
                  </a:cubicBezTo>
                  <a:cubicBezTo>
                    <a:pt x="5861" y="5234"/>
                    <a:pt x="5853" y="5172"/>
                    <a:pt x="5816" y="5122"/>
                  </a:cubicBezTo>
                  <a:cubicBezTo>
                    <a:pt x="5645" y="4901"/>
                    <a:pt x="5474" y="4679"/>
                    <a:pt x="5305" y="4463"/>
                  </a:cubicBezTo>
                  <a:cubicBezTo>
                    <a:pt x="5112" y="4217"/>
                    <a:pt x="4914" y="3974"/>
                    <a:pt x="4717" y="3732"/>
                  </a:cubicBezTo>
                  <a:cubicBezTo>
                    <a:pt x="4311" y="3236"/>
                    <a:pt x="3880" y="2761"/>
                    <a:pt x="3430" y="2307"/>
                  </a:cubicBezTo>
                  <a:cubicBezTo>
                    <a:pt x="2551" y="1422"/>
                    <a:pt x="1602" y="577"/>
                    <a:pt x="462" y="46"/>
                  </a:cubicBezTo>
                  <a:lnTo>
                    <a:pt x="393" y="14"/>
                  </a:lnTo>
                  <a:cubicBezTo>
                    <a:pt x="364" y="5"/>
                    <a:pt x="336" y="1"/>
                    <a:pt x="308" y="1"/>
                  </a:cubicBezTo>
                  <a:close/>
                </a:path>
              </a:pathLst>
            </a:custGeom>
            <a:solidFill>
              <a:srgbClr val="F2D9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6" name="Google Shape;6896;p16"/>
            <p:cNvSpPr/>
            <p:nvPr/>
          </p:nvSpPr>
          <p:spPr>
            <a:xfrm>
              <a:off x="4705950" y="5888150"/>
              <a:ext cx="68075" cy="86100"/>
            </a:xfrm>
            <a:custGeom>
              <a:avLst/>
              <a:gdLst/>
              <a:ahLst/>
              <a:cxnLst/>
              <a:rect l="l" t="t" r="r" b="b"/>
              <a:pathLst>
                <a:path w="2723" h="3444" extrusionOk="0">
                  <a:moveTo>
                    <a:pt x="1186" y="1471"/>
                  </a:moveTo>
                  <a:cubicBezTo>
                    <a:pt x="1187" y="1475"/>
                    <a:pt x="1190" y="1478"/>
                    <a:pt x="1193" y="1482"/>
                  </a:cubicBezTo>
                  <a:cubicBezTo>
                    <a:pt x="1192" y="1478"/>
                    <a:pt x="1187" y="1475"/>
                    <a:pt x="1186" y="1471"/>
                  </a:cubicBezTo>
                  <a:close/>
                  <a:moveTo>
                    <a:pt x="213" y="0"/>
                  </a:moveTo>
                  <a:cubicBezTo>
                    <a:pt x="181" y="0"/>
                    <a:pt x="149" y="8"/>
                    <a:pt x="122" y="23"/>
                  </a:cubicBezTo>
                  <a:cubicBezTo>
                    <a:pt x="28" y="76"/>
                    <a:pt x="1" y="191"/>
                    <a:pt x="47" y="281"/>
                  </a:cubicBezTo>
                  <a:cubicBezTo>
                    <a:pt x="337" y="860"/>
                    <a:pt x="719" y="1385"/>
                    <a:pt x="1128" y="1883"/>
                  </a:cubicBezTo>
                  <a:cubicBezTo>
                    <a:pt x="1566" y="2414"/>
                    <a:pt x="2050" y="2906"/>
                    <a:pt x="2519" y="3410"/>
                  </a:cubicBezTo>
                  <a:cubicBezTo>
                    <a:pt x="2540" y="3432"/>
                    <a:pt x="2570" y="3443"/>
                    <a:pt x="2600" y="3443"/>
                  </a:cubicBezTo>
                  <a:cubicBezTo>
                    <a:pt x="2620" y="3443"/>
                    <a:pt x="2641" y="3438"/>
                    <a:pt x="2658" y="3427"/>
                  </a:cubicBezTo>
                  <a:cubicBezTo>
                    <a:pt x="2665" y="3423"/>
                    <a:pt x="2671" y="3417"/>
                    <a:pt x="2675" y="3411"/>
                  </a:cubicBezTo>
                  <a:cubicBezTo>
                    <a:pt x="2723" y="3367"/>
                    <a:pt x="2721" y="3299"/>
                    <a:pt x="2681" y="3253"/>
                  </a:cubicBezTo>
                  <a:cubicBezTo>
                    <a:pt x="2434" y="2973"/>
                    <a:pt x="2185" y="2692"/>
                    <a:pt x="1940" y="2410"/>
                  </a:cubicBezTo>
                  <a:cubicBezTo>
                    <a:pt x="1681" y="2110"/>
                    <a:pt x="1430" y="1803"/>
                    <a:pt x="1194" y="1485"/>
                  </a:cubicBezTo>
                  <a:cubicBezTo>
                    <a:pt x="1048" y="1283"/>
                    <a:pt x="909" y="1076"/>
                    <a:pt x="779" y="862"/>
                  </a:cubicBezTo>
                  <a:cubicBezTo>
                    <a:pt x="629" y="615"/>
                    <a:pt x="499" y="358"/>
                    <a:pt x="377" y="98"/>
                  </a:cubicBezTo>
                  <a:cubicBezTo>
                    <a:pt x="348" y="33"/>
                    <a:pt x="280" y="0"/>
                    <a:pt x="213" y="0"/>
                  </a:cubicBezTo>
                  <a:close/>
                </a:path>
              </a:pathLst>
            </a:custGeom>
            <a:solidFill>
              <a:srgbClr val="F2D9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7" name="Google Shape;6897;p16"/>
            <p:cNvSpPr/>
            <p:nvPr/>
          </p:nvSpPr>
          <p:spPr>
            <a:xfrm>
              <a:off x="4619500" y="5895450"/>
              <a:ext cx="87025" cy="300100"/>
            </a:xfrm>
            <a:custGeom>
              <a:avLst/>
              <a:gdLst/>
              <a:ahLst/>
              <a:cxnLst/>
              <a:rect l="l" t="t" r="r" b="b"/>
              <a:pathLst>
                <a:path w="3481" h="12004" extrusionOk="0">
                  <a:moveTo>
                    <a:pt x="3321" y="799"/>
                  </a:moveTo>
                  <a:lnTo>
                    <a:pt x="3321" y="799"/>
                  </a:lnTo>
                  <a:cubicBezTo>
                    <a:pt x="3319" y="801"/>
                    <a:pt x="3318" y="803"/>
                    <a:pt x="3317" y="804"/>
                  </a:cubicBezTo>
                  <a:lnTo>
                    <a:pt x="3317" y="804"/>
                  </a:lnTo>
                  <a:cubicBezTo>
                    <a:pt x="3318" y="803"/>
                    <a:pt x="3319" y="801"/>
                    <a:pt x="3321" y="799"/>
                  </a:cubicBezTo>
                  <a:close/>
                  <a:moveTo>
                    <a:pt x="3245" y="893"/>
                  </a:moveTo>
                  <a:cubicBezTo>
                    <a:pt x="3242" y="896"/>
                    <a:pt x="3239" y="900"/>
                    <a:pt x="3236" y="904"/>
                  </a:cubicBezTo>
                  <a:lnTo>
                    <a:pt x="3236" y="904"/>
                  </a:lnTo>
                  <a:cubicBezTo>
                    <a:pt x="3239" y="900"/>
                    <a:pt x="3242" y="896"/>
                    <a:pt x="3245" y="893"/>
                  </a:cubicBezTo>
                  <a:close/>
                  <a:moveTo>
                    <a:pt x="3028" y="1"/>
                  </a:moveTo>
                  <a:cubicBezTo>
                    <a:pt x="2921" y="1"/>
                    <a:pt x="2789" y="45"/>
                    <a:pt x="2716" y="127"/>
                  </a:cubicBezTo>
                  <a:cubicBezTo>
                    <a:pt x="2383" y="512"/>
                    <a:pt x="2084" y="924"/>
                    <a:pt x="1824" y="1364"/>
                  </a:cubicBezTo>
                  <a:cubicBezTo>
                    <a:pt x="1563" y="1806"/>
                    <a:pt x="1336" y="2270"/>
                    <a:pt x="1135" y="2744"/>
                  </a:cubicBezTo>
                  <a:cubicBezTo>
                    <a:pt x="724" y="3721"/>
                    <a:pt x="438" y="4739"/>
                    <a:pt x="256" y="5781"/>
                  </a:cubicBezTo>
                  <a:cubicBezTo>
                    <a:pt x="72" y="6822"/>
                    <a:pt x="0" y="7875"/>
                    <a:pt x="38" y="8933"/>
                  </a:cubicBezTo>
                  <a:cubicBezTo>
                    <a:pt x="56" y="9427"/>
                    <a:pt x="102" y="9923"/>
                    <a:pt x="174" y="10413"/>
                  </a:cubicBezTo>
                  <a:cubicBezTo>
                    <a:pt x="249" y="10921"/>
                    <a:pt x="365" y="11418"/>
                    <a:pt x="502" y="11912"/>
                  </a:cubicBezTo>
                  <a:cubicBezTo>
                    <a:pt x="516" y="11967"/>
                    <a:pt x="566" y="12004"/>
                    <a:pt x="620" y="12004"/>
                  </a:cubicBezTo>
                  <a:cubicBezTo>
                    <a:pt x="631" y="12004"/>
                    <a:pt x="641" y="12002"/>
                    <a:pt x="651" y="12000"/>
                  </a:cubicBezTo>
                  <a:cubicBezTo>
                    <a:pt x="661" y="11995"/>
                    <a:pt x="672" y="11993"/>
                    <a:pt x="683" y="11987"/>
                  </a:cubicBezTo>
                  <a:cubicBezTo>
                    <a:pt x="733" y="11960"/>
                    <a:pt x="760" y="11905"/>
                    <a:pt x="746" y="11850"/>
                  </a:cubicBezTo>
                  <a:cubicBezTo>
                    <a:pt x="608" y="11337"/>
                    <a:pt x="519" y="10807"/>
                    <a:pt x="458" y="10277"/>
                  </a:cubicBezTo>
                  <a:lnTo>
                    <a:pt x="458" y="10277"/>
                  </a:lnTo>
                  <a:cubicBezTo>
                    <a:pt x="401" y="9739"/>
                    <a:pt x="380" y="9202"/>
                    <a:pt x="394" y="8660"/>
                  </a:cubicBezTo>
                  <a:cubicBezTo>
                    <a:pt x="407" y="8087"/>
                    <a:pt x="466" y="7517"/>
                    <a:pt x="552" y="6950"/>
                  </a:cubicBezTo>
                  <a:lnTo>
                    <a:pt x="552" y="6950"/>
                  </a:lnTo>
                  <a:cubicBezTo>
                    <a:pt x="552" y="6954"/>
                    <a:pt x="550" y="6960"/>
                    <a:pt x="550" y="6967"/>
                  </a:cubicBezTo>
                  <a:cubicBezTo>
                    <a:pt x="733" y="5818"/>
                    <a:pt x="1065" y="4706"/>
                    <a:pt x="1534" y="3642"/>
                  </a:cubicBezTo>
                  <a:cubicBezTo>
                    <a:pt x="1758" y="3148"/>
                    <a:pt x="2017" y="2674"/>
                    <a:pt x="2298" y="2213"/>
                  </a:cubicBezTo>
                  <a:cubicBezTo>
                    <a:pt x="2568" y="1769"/>
                    <a:pt x="2882" y="1347"/>
                    <a:pt x="3208" y="939"/>
                  </a:cubicBezTo>
                  <a:lnTo>
                    <a:pt x="3208" y="939"/>
                  </a:lnTo>
                  <a:cubicBezTo>
                    <a:pt x="3240" y="900"/>
                    <a:pt x="3271" y="863"/>
                    <a:pt x="3301" y="824"/>
                  </a:cubicBezTo>
                  <a:cubicBezTo>
                    <a:pt x="3306" y="817"/>
                    <a:pt x="3311" y="811"/>
                    <a:pt x="3317" y="804"/>
                  </a:cubicBezTo>
                  <a:lnTo>
                    <a:pt x="3317" y="804"/>
                  </a:lnTo>
                  <a:cubicBezTo>
                    <a:pt x="3314" y="808"/>
                    <a:pt x="3311" y="811"/>
                    <a:pt x="3308" y="814"/>
                  </a:cubicBezTo>
                  <a:cubicBezTo>
                    <a:pt x="3312" y="809"/>
                    <a:pt x="3317" y="804"/>
                    <a:pt x="3321" y="799"/>
                  </a:cubicBezTo>
                  <a:lnTo>
                    <a:pt x="3321" y="799"/>
                  </a:lnTo>
                  <a:cubicBezTo>
                    <a:pt x="3321" y="799"/>
                    <a:pt x="3321" y="799"/>
                    <a:pt x="3321" y="799"/>
                  </a:cubicBezTo>
                  <a:lnTo>
                    <a:pt x="3321" y="799"/>
                  </a:lnTo>
                  <a:cubicBezTo>
                    <a:pt x="3321" y="799"/>
                    <a:pt x="3321" y="799"/>
                    <a:pt x="3321" y="799"/>
                  </a:cubicBezTo>
                  <a:lnTo>
                    <a:pt x="3321" y="799"/>
                  </a:lnTo>
                  <a:cubicBezTo>
                    <a:pt x="3325" y="794"/>
                    <a:pt x="3328" y="790"/>
                    <a:pt x="3331" y="785"/>
                  </a:cubicBezTo>
                  <a:lnTo>
                    <a:pt x="3331" y="785"/>
                  </a:lnTo>
                  <a:cubicBezTo>
                    <a:pt x="3331" y="785"/>
                    <a:pt x="3331" y="785"/>
                    <a:pt x="3331" y="785"/>
                  </a:cubicBezTo>
                  <a:cubicBezTo>
                    <a:pt x="3332" y="782"/>
                    <a:pt x="3337" y="781"/>
                    <a:pt x="3338" y="777"/>
                  </a:cubicBezTo>
                  <a:cubicBezTo>
                    <a:pt x="3344" y="770"/>
                    <a:pt x="3349" y="763"/>
                    <a:pt x="3355" y="757"/>
                  </a:cubicBezTo>
                  <a:lnTo>
                    <a:pt x="3355" y="757"/>
                  </a:lnTo>
                  <a:cubicBezTo>
                    <a:pt x="3348" y="765"/>
                    <a:pt x="3341" y="774"/>
                    <a:pt x="3335" y="782"/>
                  </a:cubicBezTo>
                  <a:cubicBezTo>
                    <a:pt x="3347" y="768"/>
                    <a:pt x="3360" y="752"/>
                    <a:pt x="3371" y="738"/>
                  </a:cubicBezTo>
                  <a:lnTo>
                    <a:pt x="3371" y="738"/>
                  </a:lnTo>
                  <a:cubicBezTo>
                    <a:pt x="3367" y="742"/>
                    <a:pt x="3363" y="747"/>
                    <a:pt x="3359" y="751"/>
                  </a:cubicBezTo>
                  <a:lnTo>
                    <a:pt x="3359" y="751"/>
                  </a:lnTo>
                  <a:cubicBezTo>
                    <a:pt x="3377" y="730"/>
                    <a:pt x="3395" y="708"/>
                    <a:pt x="3411" y="688"/>
                  </a:cubicBezTo>
                  <a:cubicBezTo>
                    <a:pt x="3453" y="617"/>
                    <a:pt x="3476" y="541"/>
                    <a:pt x="3478" y="461"/>
                  </a:cubicBezTo>
                  <a:cubicBezTo>
                    <a:pt x="3480" y="341"/>
                    <a:pt x="3434" y="225"/>
                    <a:pt x="3353" y="139"/>
                  </a:cubicBezTo>
                  <a:cubicBezTo>
                    <a:pt x="3269" y="53"/>
                    <a:pt x="3157" y="2"/>
                    <a:pt x="3038" y="1"/>
                  </a:cubicBezTo>
                  <a:cubicBezTo>
                    <a:pt x="3035" y="1"/>
                    <a:pt x="3031" y="1"/>
                    <a:pt x="3028" y="1"/>
                  </a:cubicBezTo>
                  <a:close/>
                </a:path>
              </a:pathLst>
            </a:custGeom>
            <a:solidFill>
              <a:srgbClr val="F2D9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8" name="Google Shape;6898;p16"/>
            <p:cNvSpPr/>
            <p:nvPr/>
          </p:nvSpPr>
          <p:spPr>
            <a:xfrm>
              <a:off x="4604700" y="5920250"/>
              <a:ext cx="83875" cy="177600"/>
            </a:xfrm>
            <a:custGeom>
              <a:avLst/>
              <a:gdLst/>
              <a:ahLst/>
              <a:cxnLst/>
              <a:rect l="l" t="t" r="r" b="b"/>
              <a:pathLst>
                <a:path w="3355" h="7104" extrusionOk="0">
                  <a:moveTo>
                    <a:pt x="960" y="4193"/>
                  </a:moveTo>
                  <a:cubicBezTo>
                    <a:pt x="959" y="4194"/>
                    <a:pt x="959" y="4195"/>
                    <a:pt x="959" y="4196"/>
                  </a:cubicBezTo>
                  <a:lnTo>
                    <a:pt x="959" y="4196"/>
                  </a:lnTo>
                  <a:cubicBezTo>
                    <a:pt x="959" y="4195"/>
                    <a:pt x="960" y="4194"/>
                    <a:pt x="960" y="4193"/>
                  </a:cubicBezTo>
                  <a:close/>
                  <a:moveTo>
                    <a:pt x="959" y="4196"/>
                  </a:moveTo>
                  <a:cubicBezTo>
                    <a:pt x="957" y="4200"/>
                    <a:pt x="955" y="4203"/>
                    <a:pt x="953" y="4207"/>
                  </a:cubicBezTo>
                  <a:lnTo>
                    <a:pt x="953" y="4207"/>
                  </a:lnTo>
                  <a:cubicBezTo>
                    <a:pt x="956" y="4204"/>
                    <a:pt x="957" y="4200"/>
                    <a:pt x="959" y="4196"/>
                  </a:cubicBezTo>
                  <a:close/>
                  <a:moveTo>
                    <a:pt x="284" y="6430"/>
                  </a:moveTo>
                  <a:cubicBezTo>
                    <a:pt x="284" y="6432"/>
                    <a:pt x="284" y="6434"/>
                    <a:pt x="283" y="6436"/>
                  </a:cubicBezTo>
                  <a:cubicBezTo>
                    <a:pt x="284" y="6434"/>
                    <a:pt x="284" y="6432"/>
                    <a:pt x="284" y="6430"/>
                  </a:cubicBezTo>
                  <a:close/>
                  <a:moveTo>
                    <a:pt x="3084" y="1"/>
                  </a:moveTo>
                  <a:cubicBezTo>
                    <a:pt x="3062" y="1"/>
                    <a:pt x="3040" y="3"/>
                    <a:pt x="3018" y="9"/>
                  </a:cubicBezTo>
                  <a:cubicBezTo>
                    <a:pt x="2948" y="27"/>
                    <a:pt x="2899" y="70"/>
                    <a:pt x="2859" y="128"/>
                  </a:cubicBezTo>
                  <a:cubicBezTo>
                    <a:pt x="2487" y="641"/>
                    <a:pt x="2126" y="1163"/>
                    <a:pt x="1789" y="1701"/>
                  </a:cubicBezTo>
                  <a:cubicBezTo>
                    <a:pt x="1460" y="2223"/>
                    <a:pt x="1152" y="2763"/>
                    <a:pt x="904" y="3325"/>
                  </a:cubicBezTo>
                  <a:cubicBezTo>
                    <a:pt x="780" y="3595"/>
                    <a:pt x="668" y="3868"/>
                    <a:pt x="568" y="4148"/>
                  </a:cubicBezTo>
                  <a:cubicBezTo>
                    <a:pt x="460" y="4447"/>
                    <a:pt x="367" y="4756"/>
                    <a:pt x="286" y="5064"/>
                  </a:cubicBezTo>
                  <a:cubicBezTo>
                    <a:pt x="121" y="5692"/>
                    <a:pt x="42" y="6341"/>
                    <a:pt x="2" y="6989"/>
                  </a:cubicBezTo>
                  <a:cubicBezTo>
                    <a:pt x="1" y="7051"/>
                    <a:pt x="54" y="7102"/>
                    <a:pt x="111" y="7104"/>
                  </a:cubicBezTo>
                  <a:cubicBezTo>
                    <a:pt x="136" y="7104"/>
                    <a:pt x="154" y="7100"/>
                    <a:pt x="171" y="7088"/>
                  </a:cubicBezTo>
                  <a:cubicBezTo>
                    <a:pt x="203" y="7067"/>
                    <a:pt x="225" y="7031"/>
                    <a:pt x="226" y="6992"/>
                  </a:cubicBezTo>
                  <a:cubicBezTo>
                    <a:pt x="239" y="6799"/>
                    <a:pt x="259" y="6607"/>
                    <a:pt x="288" y="6415"/>
                  </a:cubicBezTo>
                  <a:lnTo>
                    <a:pt x="288" y="6415"/>
                  </a:lnTo>
                  <a:cubicBezTo>
                    <a:pt x="287" y="6416"/>
                    <a:pt x="286" y="6418"/>
                    <a:pt x="286" y="6420"/>
                  </a:cubicBezTo>
                  <a:lnTo>
                    <a:pt x="286" y="6420"/>
                  </a:lnTo>
                  <a:cubicBezTo>
                    <a:pt x="409" y="5656"/>
                    <a:pt x="639" y="4912"/>
                    <a:pt x="953" y="4207"/>
                  </a:cubicBezTo>
                  <a:lnTo>
                    <a:pt x="953" y="4207"/>
                  </a:lnTo>
                  <a:cubicBezTo>
                    <a:pt x="953" y="4208"/>
                    <a:pt x="952" y="4209"/>
                    <a:pt x="951" y="4210"/>
                  </a:cubicBezTo>
                  <a:cubicBezTo>
                    <a:pt x="1247" y="3552"/>
                    <a:pt x="1601" y="2917"/>
                    <a:pt x="1985" y="2310"/>
                  </a:cubicBezTo>
                  <a:cubicBezTo>
                    <a:pt x="2401" y="1656"/>
                    <a:pt x="2850" y="1026"/>
                    <a:pt x="3307" y="401"/>
                  </a:cubicBezTo>
                  <a:cubicBezTo>
                    <a:pt x="3347" y="346"/>
                    <a:pt x="3354" y="263"/>
                    <a:pt x="3338" y="200"/>
                  </a:cubicBezTo>
                  <a:cubicBezTo>
                    <a:pt x="3320" y="134"/>
                    <a:pt x="3277" y="73"/>
                    <a:pt x="3221" y="40"/>
                  </a:cubicBezTo>
                  <a:cubicBezTo>
                    <a:pt x="3179" y="14"/>
                    <a:pt x="3132" y="1"/>
                    <a:pt x="3084" y="1"/>
                  </a:cubicBezTo>
                  <a:close/>
                </a:path>
              </a:pathLst>
            </a:custGeom>
            <a:solidFill>
              <a:srgbClr val="F2D9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9" name="Google Shape;6899;p16"/>
            <p:cNvSpPr/>
            <p:nvPr/>
          </p:nvSpPr>
          <p:spPr>
            <a:xfrm>
              <a:off x="4706675" y="5889825"/>
              <a:ext cx="84850" cy="176400"/>
            </a:xfrm>
            <a:custGeom>
              <a:avLst/>
              <a:gdLst/>
              <a:ahLst/>
              <a:cxnLst/>
              <a:rect l="l" t="t" r="r" b="b"/>
              <a:pathLst>
                <a:path w="3394" h="7056" extrusionOk="0">
                  <a:moveTo>
                    <a:pt x="1355" y="3485"/>
                  </a:moveTo>
                  <a:cubicBezTo>
                    <a:pt x="1356" y="3487"/>
                    <a:pt x="1357" y="3490"/>
                    <a:pt x="1358" y="3492"/>
                  </a:cubicBezTo>
                  <a:cubicBezTo>
                    <a:pt x="1357" y="3489"/>
                    <a:pt x="1356" y="3487"/>
                    <a:pt x="1355" y="3485"/>
                  </a:cubicBezTo>
                  <a:close/>
                  <a:moveTo>
                    <a:pt x="3081" y="6521"/>
                  </a:moveTo>
                  <a:lnTo>
                    <a:pt x="3081" y="6521"/>
                  </a:lnTo>
                  <a:cubicBezTo>
                    <a:pt x="3082" y="6522"/>
                    <a:pt x="3083" y="6523"/>
                    <a:pt x="3084" y="6525"/>
                  </a:cubicBezTo>
                  <a:lnTo>
                    <a:pt x="3084" y="6525"/>
                  </a:lnTo>
                  <a:cubicBezTo>
                    <a:pt x="3083" y="6524"/>
                    <a:pt x="3082" y="6522"/>
                    <a:pt x="3081" y="6521"/>
                  </a:cubicBezTo>
                  <a:close/>
                  <a:moveTo>
                    <a:pt x="381" y="0"/>
                  </a:moveTo>
                  <a:cubicBezTo>
                    <a:pt x="186" y="0"/>
                    <a:pt x="25" y="158"/>
                    <a:pt x="21" y="354"/>
                  </a:cubicBezTo>
                  <a:cubicBezTo>
                    <a:pt x="1" y="953"/>
                    <a:pt x="121" y="1555"/>
                    <a:pt x="308" y="2123"/>
                  </a:cubicBezTo>
                  <a:cubicBezTo>
                    <a:pt x="409" y="2429"/>
                    <a:pt x="532" y="2727"/>
                    <a:pt x="661" y="3021"/>
                  </a:cubicBezTo>
                  <a:cubicBezTo>
                    <a:pt x="791" y="3321"/>
                    <a:pt x="933" y="3616"/>
                    <a:pt x="1081" y="3904"/>
                  </a:cubicBezTo>
                  <a:cubicBezTo>
                    <a:pt x="1655" y="5017"/>
                    <a:pt x="2388" y="6056"/>
                    <a:pt x="3185" y="7021"/>
                  </a:cubicBezTo>
                  <a:cubicBezTo>
                    <a:pt x="3204" y="7045"/>
                    <a:pt x="3233" y="7055"/>
                    <a:pt x="3262" y="7055"/>
                  </a:cubicBezTo>
                  <a:cubicBezTo>
                    <a:pt x="3285" y="7055"/>
                    <a:pt x="3307" y="7049"/>
                    <a:pt x="3326" y="7038"/>
                  </a:cubicBezTo>
                  <a:cubicBezTo>
                    <a:pt x="3333" y="7035"/>
                    <a:pt x="3340" y="7033"/>
                    <a:pt x="3344" y="7027"/>
                  </a:cubicBezTo>
                  <a:cubicBezTo>
                    <a:pt x="3393" y="6982"/>
                    <a:pt x="3386" y="6916"/>
                    <a:pt x="3349" y="6867"/>
                  </a:cubicBezTo>
                  <a:cubicBezTo>
                    <a:pt x="3263" y="6760"/>
                    <a:pt x="3178" y="6650"/>
                    <a:pt x="3095" y="6539"/>
                  </a:cubicBezTo>
                  <a:lnTo>
                    <a:pt x="3095" y="6539"/>
                  </a:lnTo>
                  <a:cubicBezTo>
                    <a:pt x="2400" y="5594"/>
                    <a:pt x="1800" y="4580"/>
                    <a:pt x="1358" y="3492"/>
                  </a:cubicBezTo>
                  <a:cubicBezTo>
                    <a:pt x="1355" y="3486"/>
                    <a:pt x="1354" y="3483"/>
                    <a:pt x="1352" y="3478"/>
                  </a:cubicBezTo>
                  <a:lnTo>
                    <a:pt x="1352" y="3478"/>
                  </a:lnTo>
                  <a:cubicBezTo>
                    <a:pt x="1353" y="3481"/>
                    <a:pt x="1354" y="3483"/>
                    <a:pt x="1355" y="3485"/>
                  </a:cubicBezTo>
                  <a:lnTo>
                    <a:pt x="1355" y="3485"/>
                  </a:lnTo>
                  <a:cubicBezTo>
                    <a:pt x="1287" y="3315"/>
                    <a:pt x="1225" y="3144"/>
                    <a:pt x="1167" y="2969"/>
                  </a:cubicBezTo>
                  <a:cubicBezTo>
                    <a:pt x="1101" y="2774"/>
                    <a:pt x="1051" y="2574"/>
                    <a:pt x="999" y="2372"/>
                  </a:cubicBezTo>
                  <a:cubicBezTo>
                    <a:pt x="905" y="2004"/>
                    <a:pt x="844" y="1625"/>
                    <a:pt x="795" y="1246"/>
                  </a:cubicBezTo>
                  <a:cubicBezTo>
                    <a:pt x="763" y="956"/>
                    <a:pt x="750" y="663"/>
                    <a:pt x="743" y="370"/>
                  </a:cubicBezTo>
                  <a:cubicBezTo>
                    <a:pt x="740" y="173"/>
                    <a:pt x="592" y="3"/>
                    <a:pt x="388" y="0"/>
                  </a:cubicBezTo>
                  <a:cubicBezTo>
                    <a:pt x="386" y="0"/>
                    <a:pt x="383" y="0"/>
                    <a:pt x="381" y="0"/>
                  </a:cubicBezTo>
                  <a:close/>
                </a:path>
              </a:pathLst>
            </a:custGeom>
            <a:solidFill>
              <a:srgbClr val="F2D9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0" name="Google Shape;6900;p16"/>
            <p:cNvSpPr/>
            <p:nvPr/>
          </p:nvSpPr>
          <p:spPr>
            <a:xfrm>
              <a:off x="4772925" y="5797700"/>
              <a:ext cx="362125" cy="70675"/>
            </a:xfrm>
            <a:custGeom>
              <a:avLst/>
              <a:gdLst/>
              <a:ahLst/>
              <a:cxnLst/>
              <a:rect l="l" t="t" r="r" b="b"/>
              <a:pathLst>
                <a:path w="14485" h="2827" extrusionOk="0">
                  <a:moveTo>
                    <a:pt x="7800" y="1"/>
                  </a:moveTo>
                  <a:cubicBezTo>
                    <a:pt x="7609" y="1"/>
                    <a:pt x="7418" y="4"/>
                    <a:pt x="7227" y="10"/>
                  </a:cubicBezTo>
                  <a:cubicBezTo>
                    <a:pt x="6599" y="30"/>
                    <a:pt x="5973" y="79"/>
                    <a:pt x="5352" y="167"/>
                  </a:cubicBezTo>
                  <a:cubicBezTo>
                    <a:pt x="4742" y="248"/>
                    <a:pt x="4133" y="363"/>
                    <a:pt x="3540" y="527"/>
                  </a:cubicBezTo>
                  <a:cubicBezTo>
                    <a:pt x="2343" y="856"/>
                    <a:pt x="1203" y="1366"/>
                    <a:pt x="202" y="2095"/>
                  </a:cubicBezTo>
                  <a:cubicBezTo>
                    <a:pt x="21" y="2228"/>
                    <a:pt x="1" y="2503"/>
                    <a:pt x="136" y="2673"/>
                  </a:cubicBezTo>
                  <a:cubicBezTo>
                    <a:pt x="203" y="2759"/>
                    <a:pt x="305" y="2812"/>
                    <a:pt x="416" y="2825"/>
                  </a:cubicBezTo>
                  <a:cubicBezTo>
                    <a:pt x="428" y="2826"/>
                    <a:pt x="441" y="2827"/>
                    <a:pt x="453" y="2827"/>
                  </a:cubicBezTo>
                  <a:cubicBezTo>
                    <a:pt x="548" y="2827"/>
                    <a:pt x="628" y="2792"/>
                    <a:pt x="710" y="2738"/>
                  </a:cubicBezTo>
                  <a:cubicBezTo>
                    <a:pt x="855" y="2641"/>
                    <a:pt x="1002" y="2551"/>
                    <a:pt x="1151" y="2459"/>
                  </a:cubicBezTo>
                  <a:cubicBezTo>
                    <a:pt x="2118" y="1885"/>
                    <a:pt x="3151" y="1442"/>
                    <a:pt x="4227" y="1111"/>
                  </a:cubicBezTo>
                  <a:lnTo>
                    <a:pt x="4227" y="1111"/>
                  </a:lnTo>
                  <a:cubicBezTo>
                    <a:pt x="4226" y="1111"/>
                    <a:pt x="4226" y="1112"/>
                    <a:pt x="4226" y="1112"/>
                  </a:cubicBezTo>
                  <a:cubicBezTo>
                    <a:pt x="4897" y="915"/>
                    <a:pt x="5575" y="764"/>
                    <a:pt x="6266" y="659"/>
                  </a:cubicBezTo>
                  <a:cubicBezTo>
                    <a:pt x="6987" y="550"/>
                    <a:pt x="7712" y="498"/>
                    <a:pt x="8440" y="478"/>
                  </a:cubicBezTo>
                  <a:lnTo>
                    <a:pt x="8380" y="478"/>
                  </a:lnTo>
                  <a:cubicBezTo>
                    <a:pt x="8569" y="473"/>
                    <a:pt x="8757" y="471"/>
                    <a:pt x="8946" y="471"/>
                  </a:cubicBezTo>
                  <a:cubicBezTo>
                    <a:pt x="9661" y="471"/>
                    <a:pt x="10377" y="506"/>
                    <a:pt x="11087" y="586"/>
                  </a:cubicBezTo>
                  <a:cubicBezTo>
                    <a:pt x="11969" y="685"/>
                    <a:pt x="12846" y="842"/>
                    <a:pt x="13710" y="1050"/>
                  </a:cubicBezTo>
                  <a:lnTo>
                    <a:pt x="13710" y="1050"/>
                  </a:lnTo>
                  <a:cubicBezTo>
                    <a:pt x="13709" y="1050"/>
                    <a:pt x="13709" y="1050"/>
                    <a:pt x="13709" y="1050"/>
                  </a:cubicBezTo>
                  <a:lnTo>
                    <a:pt x="13709" y="1050"/>
                  </a:lnTo>
                  <a:cubicBezTo>
                    <a:pt x="13914" y="1100"/>
                    <a:pt x="14119" y="1153"/>
                    <a:pt x="14320" y="1212"/>
                  </a:cubicBezTo>
                  <a:cubicBezTo>
                    <a:pt x="14334" y="1216"/>
                    <a:pt x="14348" y="1218"/>
                    <a:pt x="14361" y="1218"/>
                  </a:cubicBezTo>
                  <a:cubicBezTo>
                    <a:pt x="14383" y="1218"/>
                    <a:pt x="14403" y="1213"/>
                    <a:pt x="14421" y="1202"/>
                  </a:cubicBezTo>
                  <a:cubicBezTo>
                    <a:pt x="14438" y="1188"/>
                    <a:pt x="14455" y="1169"/>
                    <a:pt x="14464" y="1146"/>
                  </a:cubicBezTo>
                  <a:cubicBezTo>
                    <a:pt x="14484" y="1094"/>
                    <a:pt x="14458" y="1018"/>
                    <a:pt x="14399" y="1001"/>
                  </a:cubicBezTo>
                  <a:cubicBezTo>
                    <a:pt x="13864" y="846"/>
                    <a:pt x="13328" y="699"/>
                    <a:pt x="12785" y="577"/>
                  </a:cubicBezTo>
                  <a:cubicBezTo>
                    <a:pt x="12183" y="441"/>
                    <a:pt x="11579" y="335"/>
                    <a:pt x="10970" y="247"/>
                  </a:cubicBezTo>
                  <a:cubicBezTo>
                    <a:pt x="10351" y="156"/>
                    <a:pt x="9727" y="85"/>
                    <a:pt x="9102" y="43"/>
                  </a:cubicBezTo>
                  <a:cubicBezTo>
                    <a:pt x="8668" y="16"/>
                    <a:pt x="8234" y="1"/>
                    <a:pt x="7800" y="1"/>
                  </a:cubicBezTo>
                  <a:close/>
                </a:path>
              </a:pathLst>
            </a:custGeom>
            <a:solidFill>
              <a:srgbClr val="F2D9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1" name="Google Shape;6901;p16"/>
            <p:cNvSpPr/>
            <p:nvPr/>
          </p:nvSpPr>
          <p:spPr>
            <a:xfrm>
              <a:off x="4780175" y="5826875"/>
              <a:ext cx="271550" cy="38175"/>
            </a:xfrm>
            <a:custGeom>
              <a:avLst/>
              <a:gdLst/>
              <a:ahLst/>
              <a:cxnLst/>
              <a:rect l="l" t="t" r="r" b="b"/>
              <a:pathLst>
                <a:path w="10862" h="1527" extrusionOk="0">
                  <a:moveTo>
                    <a:pt x="5359" y="0"/>
                  </a:moveTo>
                  <a:cubicBezTo>
                    <a:pt x="4470" y="0"/>
                    <a:pt x="3578" y="73"/>
                    <a:pt x="2701" y="230"/>
                  </a:cubicBezTo>
                  <a:cubicBezTo>
                    <a:pt x="2263" y="309"/>
                    <a:pt x="1829" y="416"/>
                    <a:pt x="1404" y="544"/>
                  </a:cubicBezTo>
                  <a:cubicBezTo>
                    <a:pt x="1206" y="600"/>
                    <a:pt x="1010" y="666"/>
                    <a:pt x="818" y="739"/>
                  </a:cubicBezTo>
                  <a:cubicBezTo>
                    <a:pt x="608" y="815"/>
                    <a:pt x="407" y="907"/>
                    <a:pt x="205" y="1002"/>
                  </a:cubicBezTo>
                  <a:cubicBezTo>
                    <a:pt x="67" y="1065"/>
                    <a:pt x="1" y="1223"/>
                    <a:pt x="62" y="1364"/>
                  </a:cubicBezTo>
                  <a:cubicBezTo>
                    <a:pt x="107" y="1463"/>
                    <a:pt x="210" y="1527"/>
                    <a:pt x="316" y="1527"/>
                  </a:cubicBezTo>
                  <a:cubicBezTo>
                    <a:pt x="353" y="1527"/>
                    <a:pt x="390" y="1519"/>
                    <a:pt x="424" y="1503"/>
                  </a:cubicBezTo>
                  <a:cubicBezTo>
                    <a:pt x="894" y="1290"/>
                    <a:pt x="1382" y="1108"/>
                    <a:pt x="1877" y="959"/>
                  </a:cubicBezTo>
                  <a:cubicBezTo>
                    <a:pt x="3011" y="633"/>
                    <a:pt x="4188" y="472"/>
                    <a:pt x="5367" y="431"/>
                  </a:cubicBezTo>
                  <a:lnTo>
                    <a:pt x="5367" y="431"/>
                  </a:lnTo>
                  <a:cubicBezTo>
                    <a:pt x="5359" y="432"/>
                    <a:pt x="5350" y="432"/>
                    <a:pt x="5342" y="433"/>
                  </a:cubicBezTo>
                  <a:cubicBezTo>
                    <a:pt x="5507" y="428"/>
                    <a:pt x="5671" y="426"/>
                    <a:pt x="5835" y="426"/>
                  </a:cubicBezTo>
                  <a:cubicBezTo>
                    <a:pt x="6410" y="426"/>
                    <a:pt x="6985" y="455"/>
                    <a:pt x="7557" y="512"/>
                  </a:cubicBezTo>
                  <a:cubicBezTo>
                    <a:pt x="8264" y="581"/>
                    <a:pt x="8968" y="690"/>
                    <a:pt x="9657" y="855"/>
                  </a:cubicBezTo>
                  <a:cubicBezTo>
                    <a:pt x="9990" y="939"/>
                    <a:pt x="10321" y="1030"/>
                    <a:pt x="10648" y="1141"/>
                  </a:cubicBezTo>
                  <a:cubicBezTo>
                    <a:pt x="10665" y="1147"/>
                    <a:pt x="10682" y="1149"/>
                    <a:pt x="10699" y="1149"/>
                  </a:cubicBezTo>
                  <a:cubicBezTo>
                    <a:pt x="10725" y="1149"/>
                    <a:pt x="10751" y="1143"/>
                    <a:pt x="10773" y="1130"/>
                  </a:cubicBezTo>
                  <a:cubicBezTo>
                    <a:pt x="10802" y="1112"/>
                    <a:pt x="10823" y="1089"/>
                    <a:pt x="10835" y="1056"/>
                  </a:cubicBezTo>
                  <a:cubicBezTo>
                    <a:pt x="10862" y="986"/>
                    <a:pt x="10828" y="897"/>
                    <a:pt x="10754" y="871"/>
                  </a:cubicBezTo>
                  <a:cubicBezTo>
                    <a:pt x="9052" y="289"/>
                    <a:pt x="7258" y="8"/>
                    <a:pt x="5462" y="1"/>
                  </a:cubicBezTo>
                  <a:cubicBezTo>
                    <a:pt x="5427" y="0"/>
                    <a:pt x="5393" y="0"/>
                    <a:pt x="5359" y="0"/>
                  </a:cubicBezTo>
                  <a:close/>
                </a:path>
              </a:pathLst>
            </a:custGeom>
            <a:solidFill>
              <a:srgbClr val="F2D9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2" name="Google Shape;6902;p16"/>
            <p:cNvSpPr/>
            <p:nvPr/>
          </p:nvSpPr>
          <p:spPr>
            <a:xfrm>
              <a:off x="4795525" y="5843800"/>
              <a:ext cx="275075" cy="48475"/>
            </a:xfrm>
            <a:custGeom>
              <a:avLst/>
              <a:gdLst/>
              <a:ahLst/>
              <a:cxnLst/>
              <a:rect l="l" t="t" r="r" b="b"/>
              <a:pathLst>
                <a:path w="11003" h="1939" extrusionOk="0">
                  <a:moveTo>
                    <a:pt x="2187" y="375"/>
                  </a:moveTo>
                  <a:cubicBezTo>
                    <a:pt x="2184" y="375"/>
                    <a:pt x="2180" y="375"/>
                    <a:pt x="2176" y="375"/>
                  </a:cubicBezTo>
                  <a:lnTo>
                    <a:pt x="2176" y="375"/>
                  </a:lnTo>
                  <a:cubicBezTo>
                    <a:pt x="2180" y="375"/>
                    <a:pt x="2184" y="375"/>
                    <a:pt x="2187" y="375"/>
                  </a:cubicBezTo>
                  <a:close/>
                  <a:moveTo>
                    <a:pt x="7745" y="985"/>
                  </a:moveTo>
                  <a:cubicBezTo>
                    <a:pt x="7745" y="985"/>
                    <a:pt x="7746" y="985"/>
                    <a:pt x="7746" y="985"/>
                  </a:cubicBezTo>
                  <a:cubicBezTo>
                    <a:pt x="7746" y="985"/>
                    <a:pt x="7745" y="985"/>
                    <a:pt x="7745" y="985"/>
                  </a:cubicBezTo>
                  <a:close/>
                  <a:moveTo>
                    <a:pt x="2627" y="1"/>
                  </a:moveTo>
                  <a:cubicBezTo>
                    <a:pt x="2292" y="1"/>
                    <a:pt x="1956" y="11"/>
                    <a:pt x="1620" y="27"/>
                  </a:cubicBezTo>
                  <a:cubicBezTo>
                    <a:pt x="1132" y="52"/>
                    <a:pt x="642" y="92"/>
                    <a:pt x="159" y="170"/>
                  </a:cubicBezTo>
                  <a:cubicBezTo>
                    <a:pt x="65" y="185"/>
                    <a:pt x="0" y="274"/>
                    <a:pt x="14" y="372"/>
                  </a:cubicBezTo>
                  <a:cubicBezTo>
                    <a:pt x="23" y="417"/>
                    <a:pt x="46" y="457"/>
                    <a:pt x="83" y="483"/>
                  </a:cubicBezTo>
                  <a:cubicBezTo>
                    <a:pt x="114" y="508"/>
                    <a:pt x="150" y="518"/>
                    <a:pt x="187" y="518"/>
                  </a:cubicBezTo>
                  <a:cubicBezTo>
                    <a:pt x="197" y="518"/>
                    <a:pt x="207" y="517"/>
                    <a:pt x="217" y="516"/>
                  </a:cubicBezTo>
                  <a:cubicBezTo>
                    <a:pt x="534" y="487"/>
                    <a:pt x="853" y="453"/>
                    <a:pt x="1173" y="430"/>
                  </a:cubicBezTo>
                  <a:cubicBezTo>
                    <a:pt x="1499" y="403"/>
                    <a:pt x="1825" y="388"/>
                    <a:pt x="2152" y="376"/>
                  </a:cubicBezTo>
                  <a:lnTo>
                    <a:pt x="2152" y="376"/>
                  </a:lnTo>
                  <a:cubicBezTo>
                    <a:pt x="2153" y="376"/>
                    <a:pt x="2155" y="376"/>
                    <a:pt x="2156" y="376"/>
                  </a:cubicBezTo>
                  <a:cubicBezTo>
                    <a:pt x="2162" y="376"/>
                    <a:pt x="2169" y="376"/>
                    <a:pt x="2176" y="375"/>
                  </a:cubicBezTo>
                  <a:lnTo>
                    <a:pt x="2176" y="375"/>
                  </a:lnTo>
                  <a:cubicBezTo>
                    <a:pt x="2168" y="376"/>
                    <a:pt x="2160" y="376"/>
                    <a:pt x="2152" y="376"/>
                  </a:cubicBezTo>
                  <a:lnTo>
                    <a:pt x="2152" y="376"/>
                  </a:lnTo>
                  <a:cubicBezTo>
                    <a:pt x="2148" y="376"/>
                    <a:pt x="2144" y="376"/>
                    <a:pt x="2140" y="375"/>
                  </a:cubicBezTo>
                  <a:cubicBezTo>
                    <a:pt x="2313" y="371"/>
                    <a:pt x="2486" y="368"/>
                    <a:pt x="2659" y="368"/>
                  </a:cubicBezTo>
                  <a:cubicBezTo>
                    <a:pt x="3431" y="368"/>
                    <a:pt x="4203" y="412"/>
                    <a:pt x="4972" y="496"/>
                  </a:cubicBezTo>
                  <a:cubicBezTo>
                    <a:pt x="5906" y="598"/>
                    <a:pt x="6832" y="766"/>
                    <a:pt x="7745" y="985"/>
                  </a:cubicBezTo>
                  <a:lnTo>
                    <a:pt x="7745" y="985"/>
                  </a:lnTo>
                  <a:cubicBezTo>
                    <a:pt x="7744" y="985"/>
                    <a:pt x="7744" y="985"/>
                    <a:pt x="7743" y="984"/>
                  </a:cubicBezTo>
                  <a:lnTo>
                    <a:pt x="7743" y="984"/>
                  </a:lnTo>
                  <a:cubicBezTo>
                    <a:pt x="8785" y="1237"/>
                    <a:pt x="9812" y="1557"/>
                    <a:pt x="10818" y="1931"/>
                  </a:cubicBezTo>
                  <a:cubicBezTo>
                    <a:pt x="10832" y="1936"/>
                    <a:pt x="10847" y="1938"/>
                    <a:pt x="10862" y="1938"/>
                  </a:cubicBezTo>
                  <a:cubicBezTo>
                    <a:pt x="10886" y="1938"/>
                    <a:pt x="10909" y="1932"/>
                    <a:pt x="10929" y="1919"/>
                  </a:cubicBezTo>
                  <a:cubicBezTo>
                    <a:pt x="10952" y="1908"/>
                    <a:pt x="10969" y="1886"/>
                    <a:pt x="10978" y="1860"/>
                  </a:cubicBezTo>
                  <a:cubicBezTo>
                    <a:pt x="11002" y="1798"/>
                    <a:pt x="10969" y="1724"/>
                    <a:pt x="10906" y="1699"/>
                  </a:cubicBezTo>
                  <a:cubicBezTo>
                    <a:pt x="10048" y="1376"/>
                    <a:pt x="9179" y="1077"/>
                    <a:pt x="8296" y="829"/>
                  </a:cubicBezTo>
                  <a:cubicBezTo>
                    <a:pt x="7420" y="582"/>
                    <a:pt x="6531" y="385"/>
                    <a:pt x="5633" y="240"/>
                  </a:cubicBezTo>
                  <a:cubicBezTo>
                    <a:pt x="4750" y="98"/>
                    <a:pt x="3858" y="22"/>
                    <a:pt x="2962" y="4"/>
                  </a:cubicBezTo>
                  <a:cubicBezTo>
                    <a:pt x="2850" y="2"/>
                    <a:pt x="2738" y="1"/>
                    <a:pt x="2627" y="1"/>
                  </a:cubicBezTo>
                  <a:close/>
                </a:path>
              </a:pathLst>
            </a:custGeom>
            <a:solidFill>
              <a:srgbClr val="F2D9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3" name="Google Shape;6903;p16"/>
            <p:cNvSpPr/>
            <p:nvPr/>
          </p:nvSpPr>
          <p:spPr>
            <a:xfrm>
              <a:off x="4823800" y="5814500"/>
              <a:ext cx="165925" cy="20475"/>
            </a:xfrm>
            <a:custGeom>
              <a:avLst/>
              <a:gdLst/>
              <a:ahLst/>
              <a:cxnLst/>
              <a:rect l="l" t="t" r="r" b="b"/>
              <a:pathLst>
                <a:path w="6637" h="819" extrusionOk="0">
                  <a:moveTo>
                    <a:pt x="6001" y="1"/>
                  </a:moveTo>
                  <a:cubicBezTo>
                    <a:pt x="5112" y="1"/>
                    <a:pt x="4223" y="67"/>
                    <a:pt x="3337" y="164"/>
                  </a:cubicBezTo>
                  <a:cubicBezTo>
                    <a:pt x="2257" y="280"/>
                    <a:pt x="1189" y="444"/>
                    <a:pt x="111" y="579"/>
                  </a:cubicBezTo>
                  <a:cubicBezTo>
                    <a:pt x="44" y="588"/>
                    <a:pt x="1" y="654"/>
                    <a:pt x="9" y="717"/>
                  </a:cubicBezTo>
                  <a:cubicBezTo>
                    <a:pt x="20" y="777"/>
                    <a:pt x="74" y="818"/>
                    <a:pt x="132" y="818"/>
                  </a:cubicBezTo>
                  <a:cubicBezTo>
                    <a:pt x="138" y="818"/>
                    <a:pt x="143" y="818"/>
                    <a:pt x="149" y="817"/>
                  </a:cubicBezTo>
                  <a:cubicBezTo>
                    <a:pt x="1923" y="591"/>
                    <a:pt x="3689" y="289"/>
                    <a:pt x="5479" y="231"/>
                  </a:cubicBezTo>
                  <a:lnTo>
                    <a:pt x="5479" y="231"/>
                  </a:lnTo>
                  <a:cubicBezTo>
                    <a:pt x="5477" y="232"/>
                    <a:pt x="5474" y="232"/>
                    <a:pt x="5472" y="234"/>
                  </a:cubicBezTo>
                  <a:cubicBezTo>
                    <a:pt x="5650" y="229"/>
                    <a:pt x="5828" y="226"/>
                    <a:pt x="6006" y="226"/>
                  </a:cubicBezTo>
                  <a:cubicBezTo>
                    <a:pt x="6173" y="226"/>
                    <a:pt x="6340" y="229"/>
                    <a:pt x="6507" y="234"/>
                  </a:cubicBezTo>
                  <a:cubicBezTo>
                    <a:pt x="6509" y="234"/>
                    <a:pt x="6512" y="234"/>
                    <a:pt x="6514" y="234"/>
                  </a:cubicBezTo>
                  <a:cubicBezTo>
                    <a:pt x="6537" y="234"/>
                    <a:pt x="6559" y="227"/>
                    <a:pt x="6578" y="216"/>
                  </a:cubicBezTo>
                  <a:cubicBezTo>
                    <a:pt x="6606" y="200"/>
                    <a:pt x="6626" y="171"/>
                    <a:pt x="6629" y="134"/>
                  </a:cubicBezTo>
                  <a:cubicBezTo>
                    <a:pt x="6637" y="76"/>
                    <a:pt x="6592" y="12"/>
                    <a:pt x="6529" y="9"/>
                  </a:cubicBezTo>
                  <a:cubicBezTo>
                    <a:pt x="6353" y="3"/>
                    <a:pt x="6177" y="1"/>
                    <a:pt x="6001" y="1"/>
                  </a:cubicBezTo>
                  <a:close/>
                </a:path>
              </a:pathLst>
            </a:custGeom>
            <a:solidFill>
              <a:srgbClr val="F2D9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4" name="Google Shape;6904;p16"/>
            <p:cNvSpPr/>
            <p:nvPr/>
          </p:nvSpPr>
          <p:spPr>
            <a:xfrm>
              <a:off x="4832725" y="5782375"/>
              <a:ext cx="179000" cy="46650"/>
            </a:xfrm>
            <a:custGeom>
              <a:avLst/>
              <a:gdLst/>
              <a:ahLst/>
              <a:cxnLst/>
              <a:rect l="l" t="t" r="r" b="b"/>
              <a:pathLst>
                <a:path w="7160" h="1866" extrusionOk="0">
                  <a:moveTo>
                    <a:pt x="6180" y="228"/>
                  </a:moveTo>
                  <a:cubicBezTo>
                    <a:pt x="6179" y="228"/>
                    <a:pt x="6178" y="228"/>
                    <a:pt x="6178" y="228"/>
                  </a:cubicBezTo>
                  <a:cubicBezTo>
                    <a:pt x="6178" y="228"/>
                    <a:pt x="6179" y="228"/>
                    <a:pt x="6180" y="228"/>
                  </a:cubicBezTo>
                  <a:close/>
                  <a:moveTo>
                    <a:pt x="3391" y="729"/>
                  </a:moveTo>
                  <a:cubicBezTo>
                    <a:pt x="3384" y="731"/>
                    <a:pt x="3378" y="732"/>
                    <a:pt x="3374" y="734"/>
                  </a:cubicBezTo>
                  <a:cubicBezTo>
                    <a:pt x="3378" y="732"/>
                    <a:pt x="3385" y="731"/>
                    <a:pt x="3391" y="729"/>
                  </a:cubicBezTo>
                  <a:close/>
                  <a:moveTo>
                    <a:pt x="3363" y="736"/>
                  </a:moveTo>
                  <a:cubicBezTo>
                    <a:pt x="3363" y="736"/>
                    <a:pt x="3363" y="736"/>
                    <a:pt x="3362" y="736"/>
                  </a:cubicBezTo>
                  <a:cubicBezTo>
                    <a:pt x="3363" y="736"/>
                    <a:pt x="3363" y="736"/>
                    <a:pt x="3363" y="736"/>
                  </a:cubicBezTo>
                  <a:close/>
                  <a:moveTo>
                    <a:pt x="6419" y="1"/>
                  </a:moveTo>
                  <a:cubicBezTo>
                    <a:pt x="6051" y="1"/>
                    <a:pt x="5683" y="26"/>
                    <a:pt x="5317" y="73"/>
                  </a:cubicBezTo>
                  <a:cubicBezTo>
                    <a:pt x="4714" y="149"/>
                    <a:pt x="4124" y="287"/>
                    <a:pt x="3538" y="446"/>
                  </a:cubicBezTo>
                  <a:cubicBezTo>
                    <a:pt x="2366" y="774"/>
                    <a:pt x="1231" y="1225"/>
                    <a:pt x="86" y="1634"/>
                  </a:cubicBezTo>
                  <a:cubicBezTo>
                    <a:pt x="24" y="1657"/>
                    <a:pt x="0" y="1738"/>
                    <a:pt x="23" y="1795"/>
                  </a:cubicBezTo>
                  <a:cubicBezTo>
                    <a:pt x="43" y="1842"/>
                    <a:pt x="86" y="1866"/>
                    <a:pt x="133" y="1866"/>
                  </a:cubicBezTo>
                  <a:cubicBezTo>
                    <a:pt x="150" y="1866"/>
                    <a:pt x="167" y="1863"/>
                    <a:pt x="184" y="1857"/>
                  </a:cubicBezTo>
                  <a:cubicBezTo>
                    <a:pt x="1239" y="1469"/>
                    <a:pt x="2286" y="1057"/>
                    <a:pt x="3366" y="734"/>
                  </a:cubicBezTo>
                  <a:lnTo>
                    <a:pt x="3366" y="734"/>
                  </a:lnTo>
                  <a:cubicBezTo>
                    <a:pt x="3365" y="735"/>
                    <a:pt x="3364" y="736"/>
                    <a:pt x="3363" y="736"/>
                  </a:cubicBezTo>
                  <a:lnTo>
                    <a:pt x="3363" y="736"/>
                  </a:lnTo>
                  <a:cubicBezTo>
                    <a:pt x="3830" y="597"/>
                    <a:pt x="4302" y="479"/>
                    <a:pt x="4780" y="387"/>
                  </a:cubicBezTo>
                  <a:cubicBezTo>
                    <a:pt x="5248" y="300"/>
                    <a:pt x="5721" y="244"/>
                    <a:pt x="6193" y="227"/>
                  </a:cubicBezTo>
                  <a:lnTo>
                    <a:pt x="6193" y="227"/>
                  </a:lnTo>
                  <a:cubicBezTo>
                    <a:pt x="6189" y="227"/>
                    <a:pt x="6185" y="228"/>
                    <a:pt x="6180" y="228"/>
                  </a:cubicBezTo>
                  <a:lnTo>
                    <a:pt x="6180" y="228"/>
                  </a:lnTo>
                  <a:cubicBezTo>
                    <a:pt x="6250" y="226"/>
                    <a:pt x="6319" y="225"/>
                    <a:pt x="6389" y="225"/>
                  </a:cubicBezTo>
                  <a:cubicBezTo>
                    <a:pt x="6603" y="225"/>
                    <a:pt x="6815" y="234"/>
                    <a:pt x="7031" y="251"/>
                  </a:cubicBezTo>
                  <a:cubicBezTo>
                    <a:pt x="7033" y="251"/>
                    <a:pt x="7035" y="251"/>
                    <a:pt x="7037" y="251"/>
                  </a:cubicBezTo>
                  <a:cubicBezTo>
                    <a:pt x="7059" y="251"/>
                    <a:pt x="7080" y="244"/>
                    <a:pt x="7100" y="235"/>
                  </a:cubicBezTo>
                  <a:cubicBezTo>
                    <a:pt x="7130" y="217"/>
                    <a:pt x="7151" y="186"/>
                    <a:pt x="7154" y="150"/>
                  </a:cubicBezTo>
                  <a:cubicBezTo>
                    <a:pt x="7160" y="90"/>
                    <a:pt x="7115" y="34"/>
                    <a:pt x="7054" y="27"/>
                  </a:cubicBezTo>
                  <a:cubicBezTo>
                    <a:pt x="6842" y="9"/>
                    <a:pt x="6631" y="1"/>
                    <a:pt x="6419" y="1"/>
                  </a:cubicBezTo>
                  <a:close/>
                </a:path>
              </a:pathLst>
            </a:custGeom>
            <a:solidFill>
              <a:srgbClr val="F2D9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5" name="Google Shape;6905;p16"/>
            <p:cNvSpPr/>
            <p:nvPr/>
          </p:nvSpPr>
          <p:spPr>
            <a:xfrm>
              <a:off x="4691875" y="5915775"/>
              <a:ext cx="126850" cy="284575"/>
            </a:xfrm>
            <a:custGeom>
              <a:avLst/>
              <a:gdLst/>
              <a:ahLst/>
              <a:cxnLst/>
              <a:rect l="l" t="t" r="r" b="b"/>
              <a:pathLst>
                <a:path w="5074" h="11383" extrusionOk="0">
                  <a:moveTo>
                    <a:pt x="383" y="1"/>
                  </a:moveTo>
                  <a:cubicBezTo>
                    <a:pt x="382" y="1"/>
                    <a:pt x="381" y="1"/>
                    <a:pt x="380" y="1"/>
                  </a:cubicBezTo>
                  <a:cubicBezTo>
                    <a:pt x="172" y="5"/>
                    <a:pt x="20" y="176"/>
                    <a:pt x="12" y="380"/>
                  </a:cubicBezTo>
                  <a:cubicBezTo>
                    <a:pt x="7" y="567"/>
                    <a:pt x="1" y="754"/>
                    <a:pt x="8" y="940"/>
                  </a:cubicBezTo>
                  <a:cubicBezTo>
                    <a:pt x="15" y="1161"/>
                    <a:pt x="38" y="1378"/>
                    <a:pt x="64" y="1595"/>
                  </a:cubicBezTo>
                  <a:cubicBezTo>
                    <a:pt x="121" y="2068"/>
                    <a:pt x="208" y="2539"/>
                    <a:pt x="320" y="3001"/>
                  </a:cubicBezTo>
                  <a:cubicBezTo>
                    <a:pt x="439" y="3490"/>
                    <a:pt x="580" y="3971"/>
                    <a:pt x="741" y="4446"/>
                  </a:cubicBezTo>
                  <a:cubicBezTo>
                    <a:pt x="911" y="4953"/>
                    <a:pt x="1115" y="5444"/>
                    <a:pt x="1328" y="5933"/>
                  </a:cubicBezTo>
                  <a:cubicBezTo>
                    <a:pt x="1541" y="6418"/>
                    <a:pt x="1773" y="6892"/>
                    <a:pt x="2015" y="7360"/>
                  </a:cubicBezTo>
                  <a:cubicBezTo>
                    <a:pt x="2252" y="7820"/>
                    <a:pt x="2510" y="8267"/>
                    <a:pt x="2776" y="8709"/>
                  </a:cubicBezTo>
                  <a:cubicBezTo>
                    <a:pt x="3027" y="9124"/>
                    <a:pt x="3297" y="9524"/>
                    <a:pt x="3584" y="9917"/>
                  </a:cubicBezTo>
                  <a:cubicBezTo>
                    <a:pt x="3840" y="10266"/>
                    <a:pt x="4113" y="10605"/>
                    <a:pt x="4406" y="10920"/>
                  </a:cubicBezTo>
                  <a:cubicBezTo>
                    <a:pt x="4544" y="11066"/>
                    <a:pt x="4690" y="11210"/>
                    <a:pt x="4840" y="11346"/>
                  </a:cubicBezTo>
                  <a:cubicBezTo>
                    <a:pt x="4865" y="11371"/>
                    <a:pt x="4898" y="11383"/>
                    <a:pt x="4930" y="11383"/>
                  </a:cubicBezTo>
                  <a:cubicBezTo>
                    <a:pt x="4953" y="11383"/>
                    <a:pt x="4976" y="11377"/>
                    <a:pt x="4996" y="11365"/>
                  </a:cubicBezTo>
                  <a:cubicBezTo>
                    <a:pt x="5009" y="11361"/>
                    <a:pt x="5018" y="11353"/>
                    <a:pt x="5025" y="11345"/>
                  </a:cubicBezTo>
                  <a:cubicBezTo>
                    <a:pt x="5074" y="11293"/>
                    <a:pt x="5074" y="11210"/>
                    <a:pt x="5022" y="11161"/>
                  </a:cubicBezTo>
                  <a:cubicBezTo>
                    <a:pt x="4768" y="10924"/>
                    <a:pt x="4541" y="10664"/>
                    <a:pt x="4321" y="10393"/>
                  </a:cubicBezTo>
                  <a:cubicBezTo>
                    <a:pt x="3942" y="9917"/>
                    <a:pt x="3616" y="9406"/>
                    <a:pt x="3309" y="8880"/>
                  </a:cubicBezTo>
                  <a:cubicBezTo>
                    <a:pt x="2961" y="8280"/>
                    <a:pt x="2654" y="7652"/>
                    <a:pt x="2379" y="7016"/>
                  </a:cubicBezTo>
                  <a:cubicBezTo>
                    <a:pt x="2203" y="6604"/>
                    <a:pt x="2042" y="6184"/>
                    <a:pt x="1891" y="5760"/>
                  </a:cubicBezTo>
                  <a:cubicBezTo>
                    <a:pt x="1729" y="5307"/>
                    <a:pt x="1585" y="4846"/>
                    <a:pt x="1446" y="4380"/>
                  </a:cubicBezTo>
                  <a:cubicBezTo>
                    <a:pt x="1190" y="3534"/>
                    <a:pt x="988" y="2672"/>
                    <a:pt x="860" y="1799"/>
                  </a:cubicBezTo>
                  <a:cubicBezTo>
                    <a:pt x="828" y="1559"/>
                    <a:pt x="802" y="1319"/>
                    <a:pt x="782" y="1078"/>
                  </a:cubicBezTo>
                  <a:cubicBezTo>
                    <a:pt x="766" y="844"/>
                    <a:pt x="752" y="607"/>
                    <a:pt x="759" y="371"/>
                  </a:cubicBezTo>
                  <a:cubicBezTo>
                    <a:pt x="765" y="170"/>
                    <a:pt x="580" y="1"/>
                    <a:pt x="383" y="1"/>
                  </a:cubicBezTo>
                  <a:close/>
                </a:path>
              </a:pathLst>
            </a:custGeom>
            <a:solidFill>
              <a:srgbClr val="F2D9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6" name="Google Shape;6906;p16"/>
            <p:cNvSpPr/>
            <p:nvPr/>
          </p:nvSpPr>
          <p:spPr>
            <a:xfrm>
              <a:off x="4705950" y="5903675"/>
              <a:ext cx="132075" cy="176275"/>
            </a:xfrm>
            <a:custGeom>
              <a:avLst/>
              <a:gdLst/>
              <a:ahLst/>
              <a:cxnLst/>
              <a:rect l="l" t="t" r="r" b="b"/>
              <a:pathLst>
                <a:path w="5283" h="7051" extrusionOk="0">
                  <a:moveTo>
                    <a:pt x="305" y="0"/>
                  </a:moveTo>
                  <a:cubicBezTo>
                    <a:pt x="257" y="0"/>
                    <a:pt x="209" y="13"/>
                    <a:pt x="166" y="38"/>
                  </a:cubicBezTo>
                  <a:cubicBezTo>
                    <a:pt x="38" y="116"/>
                    <a:pt x="1" y="281"/>
                    <a:pt x="74" y="409"/>
                  </a:cubicBezTo>
                  <a:cubicBezTo>
                    <a:pt x="413" y="1005"/>
                    <a:pt x="771" y="1589"/>
                    <a:pt x="1140" y="2168"/>
                  </a:cubicBezTo>
                  <a:cubicBezTo>
                    <a:pt x="1523" y="2767"/>
                    <a:pt x="1920" y="3356"/>
                    <a:pt x="2336" y="3932"/>
                  </a:cubicBezTo>
                  <a:cubicBezTo>
                    <a:pt x="2727" y="4475"/>
                    <a:pt x="3148" y="4992"/>
                    <a:pt x="3589" y="5493"/>
                  </a:cubicBezTo>
                  <a:cubicBezTo>
                    <a:pt x="4061" y="6029"/>
                    <a:pt x="4561" y="6536"/>
                    <a:pt x="5085" y="7020"/>
                  </a:cubicBezTo>
                  <a:cubicBezTo>
                    <a:pt x="5107" y="7040"/>
                    <a:pt x="5136" y="7050"/>
                    <a:pt x="5164" y="7050"/>
                  </a:cubicBezTo>
                  <a:cubicBezTo>
                    <a:pt x="5184" y="7050"/>
                    <a:pt x="5204" y="7045"/>
                    <a:pt x="5222" y="7034"/>
                  </a:cubicBezTo>
                  <a:cubicBezTo>
                    <a:pt x="5228" y="7030"/>
                    <a:pt x="5235" y="7024"/>
                    <a:pt x="5240" y="7017"/>
                  </a:cubicBezTo>
                  <a:cubicBezTo>
                    <a:pt x="5282" y="6974"/>
                    <a:pt x="5282" y="6901"/>
                    <a:pt x="5238" y="6858"/>
                  </a:cubicBezTo>
                  <a:cubicBezTo>
                    <a:pt x="4736" y="6388"/>
                    <a:pt x="4275" y="5881"/>
                    <a:pt x="3844" y="5347"/>
                  </a:cubicBezTo>
                  <a:cubicBezTo>
                    <a:pt x="3536" y="4958"/>
                    <a:pt x="3241" y="4557"/>
                    <a:pt x="2963" y="4150"/>
                  </a:cubicBezTo>
                  <a:cubicBezTo>
                    <a:pt x="2675" y="3728"/>
                    <a:pt x="2394" y="3303"/>
                    <a:pt x="2127" y="2868"/>
                  </a:cubicBezTo>
                  <a:cubicBezTo>
                    <a:pt x="1858" y="2430"/>
                    <a:pt x="1599" y="1989"/>
                    <a:pt x="1345" y="1545"/>
                  </a:cubicBezTo>
                  <a:cubicBezTo>
                    <a:pt x="1072" y="1074"/>
                    <a:pt x="810" y="598"/>
                    <a:pt x="537" y="130"/>
                  </a:cubicBezTo>
                  <a:cubicBezTo>
                    <a:pt x="488" y="46"/>
                    <a:pt x="397" y="0"/>
                    <a:pt x="305" y="0"/>
                  </a:cubicBezTo>
                  <a:close/>
                </a:path>
              </a:pathLst>
            </a:custGeom>
            <a:solidFill>
              <a:srgbClr val="F2D9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7" name="Google Shape;6907;p16"/>
            <p:cNvSpPr/>
            <p:nvPr/>
          </p:nvSpPr>
          <p:spPr>
            <a:xfrm>
              <a:off x="4696625" y="5890400"/>
              <a:ext cx="126625" cy="45275"/>
            </a:xfrm>
            <a:custGeom>
              <a:avLst/>
              <a:gdLst/>
              <a:ahLst/>
              <a:cxnLst/>
              <a:rect l="l" t="t" r="r" b="b"/>
              <a:pathLst>
                <a:path w="5065" h="1811" extrusionOk="0">
                  <a:moveTo>
                    <a:pt x="3440" y="1133"/>
                  </a:moveTo>
                  <a:cubicBezTo>
                    <a:pt x="3440" y="1134"/>
                    <a:pt x="3440" y="1134"/>
                    <a:pt x="3440" y="1134"/>
                  </a:cubicBezTo>
                  <a:cubicBezTo>
                    <a:pt x="3440" y="1134"/>
                    <a:pt x="3440" y="1134"/>
                    <a:pt x="3440" y="1133"/>
                  </a:cubicBezTo>
                  <a:close/>
                  <a:moveTo>
                    <a:pt x="744" y="1"/>
                  </a:moveTo>
                  <a:cubicBezTo>
                    <a:pt x="604" y="1"/>
                    <a:pt x="464" y="11"/>
                    <a:pt x="324" y="29"/>
                  </a:cubicBezTo>
                  <a:cubicBezTo>
                    <a:pt x="295" y="35"/>
                    <a:pt x="268" y="38"/>
                    <a:pt x="239" y="44"/>
                  </a:cubicBezTo>
                  <a:cubicBezTo>
                    <a:pt x="181" y="59"/>
                    <a:pt x="131" y="89"/>
                    <a:pt x="92" y="131"/>
                  </a:cubicBezTo>
                  <a:cubicBezTo>
                    <a:pt x="32" y="193"/>
                    <a:pt x="0" y="275"/>
                    <a:pt x="2" y="360"/>
                  </a:cubicBezTo>
                  <a:cubicBezTo>
                    <a:pt x="3" y="447"/>
                    <a:pt x="39" y="532"/>
                    <a:pt x="102" y="591"/>
                  </a:cubicBezTo>
                  <a:cubicBezTo>
                    <a:pt x="156" y="641"/>
                    <a:pt x="238" y="682"/>
                    <a:pt x="313" y="682"/>
                  </a:cubicBezTo>
                  <a:cubicBezTo>
                    <a:pt x="319" y="682"/>
                    <a:pt x="325" y="682"/>
                    <a:pt x="331" y="681"/>
                  </a:cubicBezTo>
                  <a:cubicBezTo>
                    <a:pt x="555" y="659"/>
                    <a:pt x="780" y="647"/>
                    <a:pt x="1006" y="647"/>
                  </a:cubicBezTo>
                  <a:cubicBezTo>
                    <a:pt x="1217" y="647"/>
                    <a:pt x="1428" y="658"/>
                    <a:pt x="1639" y="678"/>
                  </a:cubicBezTo>
                  <a:cubicBezTo>
                    <a:pt x="1939" y="717"/>
                    <a:pt x="2235" y="765"/>
                    <a:pt x="2528" y="836"/>
                  </a:cubicBezTo>
                  <a:cubicBezTo>
                    <a:pt x="2838" y="912"/>
                    <a:pt x="3141" y="1019"/>
                    <a:pt x="3440" y="1133"/>
                  </a:cubicBezTo>
                  <a:lnTo>
                    <a:pt x="3440" y="1133"/>
                  </a:lnTo>
                  <a:cubicBezTo>
                    <a:pt x="3439" y="1133"/>
                    <a:pt x="3439" y="1132"/>
                    <a:pt x="3438" y="1132"/>
                  </a:cubicBezTo>
                  <a:lnTo>
                    <a:pt x="3438" y="1132"/>
                  </a:lnTo>
                  <a:cubicBezTo>
                    <a:pt x="3901" y="1315"/>
                    <a:pt x="4353" y="1532"/>
                    <a:pt x="4779" y="1789"/>
                  </a:cubicBezTo>
                  <a:cubicBezTo>
                    <a:pt x="4804" y="1803"/>
                    <a:pt x="4833" y="1810"/>
                    <a:pt x="4861" y="1810"/>
                  </a:cubicBezTo>
                  <a:cubicBezTo>
                    <a:pt x="4893" y="1810"/>
                    <a:pt x="4926" y="1801"/>
                    <a:pt x="4954" y="1784"/>
                  </a:cubicBezTo>
                  <a:cubicBezTo>
                    <a:pt x="4980" y="1769"/>
                    <a:pt x="5003" y="1747"/>
                    <a:pt x="5019" y="1720"/>
                  </a:cubicBezTo>
                  <a:cubicBezTo>
                    <a:pt x="5065" y="1632"/>
                    <a:pt x="5029" y="1532"/>
                    <a:pt x="4948" y="1481"/>
                  </a:cubicBezTo>
                  <a:cubicBezTo>
                    <a:pt x="4624" y="1282"/>
                    <a:pt x="4291" y="1098"/>
                    <a:pt x="3950" y="927"/>
                  </a:cubicBezTo>
                  <a:cubicBezTo>
                    <a:pt x="3571" y="734"/>
                    <a:pt x="3178" y="575"/>
                    <a:pt x="2777" y="430"/>
                  </a:cubicBezTo>
                  <a:cubicBezTo>
                    <a:pt x="2376" y="283"/>
                    <a:pt x="1967" y="160"/>
                    <a:pt x="1544" y="81"/>
                  </a:cubicBezTo>
                  <a:cubicBezTo>
                    <a:pt x="1338" y="44"/>
                    <a:pt x="1129" y="21"/>
                    <a:pt x="921" y="6"/>
                  </a:cubicBezTo>
                  <a:cubicBezTo>
                    <a:pt x="862" y="2"/>
                    <a:pt x="803" y="1"/>
                    <a:pt x="744" y="1"/>
                  </a:cubicBezTo>
                  <a:close/>
                </a:path>
              </a:pathLst>
            </a:custGeom>
            <a:solidFill>
              <a:srgbClr val="F2D9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8" name="Google Shape;6908;p16"/>
            <p:cNvSpPr/>
            <p:nvPr/>
          </p:nvSpPr>
          <p:spPr>
            <a:xfrm>
              <a:off x="4641075" y="5950500"/>
              <a:ext cx="37125" cy="263800"/>
            </a:xfrm>
            <a:custGeom>
              <a:avLst/>
              <a:gdLst/>
              <a:ahLst/>
              <a:cxnLst/>
              <a:rect l="l" t="t" r="r" b="b"/>
              <a:pathLst>
                <a:path w="1485" h="10552" extrusionOk="0">
                  <a:moveTo>
                    <a:pt x="609" y="2641"/>
                  </a:moveTo>
                  <a:cubicBezTo>
                    <a:pt x="609" y="2655"/>
                    <a:pt x="607" y="2672"/>
                    <a:pt x="605" y="2687"/>
                  </a:cubicBezTo>
                  <a:cubicBezTo>
                    <a:pt x="607" y="2672"/>
                    <a:pt x="608" y="2655"/>
                    <a:pt x="609" y="2641"/>
                  </a:cubicBezTo>
                  <a:close/>
                  <a:moveTo>
                    <a:pt x="607" y="2690"/>
                  </a:moveTo>
                  <a:lnTo>
                    <a:pt x="607" y="2690"/>
                  </a:lnTo>
                  <a:cubicBezTo>
                    <a:pt x="606" y="2691"/>
                    <a:pt x="606" y="2692"/>
                    <a:pt x="606" y="2693"/>
                  </a:cubicBezTo>
                  <a:lnTo>
                    <a:pt x="606" y="2693"/>
                  </a:lnTo>
                  <a:cubicBezTo>
                    <a:pt x="606" y="2692"/>
                    <a:pt x="607" y="2691"/>
                    <a:pt x="607" y="2690"/>
                  </a:cubicBezTo>
                  <a:close/>
                  <a:moveTo>
                    <a:pt x="761" y="0"/>
                  </a:moveTo>
                  <a:cubicBezTo>
                    <a:pt x="646" y="0"/>
                    <a:pt x="537" y="80"/>
                    <a:pt x="510" y="195"/>
                  </a:cubicBezTo>
                  <a:cubicBezTo>
                    <a:pt x="308" y="1046"/>
                    <a:pt x="183" y="1920"/>
                    <a:pt x="100" y="2792"/>
                  </a:cubicBezTo>
                  <a:cubicBezTo>
                    <a:pt x="18" y="3659"/>
                    <a:pt x="0" y="4535"/>
                    <a:pt x="49" y="5406"/>
                  </a:cubicBezTo>
                  <a:cubicBezTo>
                    <a:pt x="77" y="5834"/>
                    <a:pt x="118" y="6260"/>
                    <a:pt x="179" y="6682"/>
                  </a:cubicBezTo>
                  <a:cubicBezTo>
                    <a:pt x="242" y="7113"/>
                    <a:pt x="327" y="7538"/>
                    <a:pt x="423" y="7962"/>
                  </a:cubicBezTo>
                  <a:cubicBezTo>
                    <a:pt x="518" y="8390"/>
                    <a:pt x="637" y="8812"/>
                    <a:pt x="775" y="9226"/>
                  </a:cubicBezTo>
                  <a:cubicBezTo>
                    <a:pt x="917" y="9647"/>
                    <a:pt x="1078" y="10059"/>
                    <a:pt x="1247" y="10469"/>
                  </a:cubicBezTo>
                  <a:cubicBezTo>
                    <a:pt x="1266" y="10516"/>
                    <a:pt x="1303" y="10551"/>
                    <a:pt x="1352" y="10551"/>
                  </a:cubicBezTo>
                  <a:cubicBezTo>
                    <a:pt x="1363" y="10551"/>
                    <a:pt x="1374" y="10550"/>
                    <a:pt x="1385" y="10546"/>
                  </a:cubicBezTo>
                  <a:cubicBezTo>
                    <a:pt x="1394" y="10545"/>
                    <a:pt x="1401" y="10540"/>
                    <a:pt x="1411" y="10536"/>
                  </a:cubicBezTo>
                  <a:cubicBezTo>
                    <a:pt x="1454" y="10514"/>
                    <a:pt x="1484" y="10458"/>
                    <a:pt x="1464" y="10411"/>
                  </a:cubicBezTo>
                  <a:cubicBezTo>
                    <a:pt x="1260" y="9911"/>
                    <a:pt x="1096" y="9397"/>
                    <a:pt x="960" y="8873"/>
                  </a:cubicBezTo>
                  <a:cubicBezTo>
                    <a:pt x="829" y="8370"/>
                    <a:pt x="720" y="7862"/>
                    <a:pt x="644" y="7347"/>
                  </a:cubicBezTo>
                  <a:cubicBezTo>
                    <a:pt x="538" y="6582"/>
                    <a:pt x="482" y="5811"/>
                    <a:pt x="477" y="5039"/>
                  </a:cubicBezTo>
                  <a:cubicBezTo>
                    <a:pt x="470" y="4256"/>
                    <a:pt x="516" y="3472"/>
                    <a:pt x="606" y="2693"/>
                  </a:cubicBezTo>
                  <a:lnTo>
                    <a:pt x="606" y="2693"/>
                  </a:lnTo>
                  <a:cubicBezTo>
                    <a:pt x="606" y="2696"/>
                    <a:pt x="605" y="2698"/>
                    <a:pt x="604" y="2700"/>
                  </a:cubicBezTo>
                  <a:lnTo>
                    <a:pt x="604" y="2700"/>
                  </a:lnTo>
                  <a:cubicBezTo>
                    <a:pt x="650" y="2313"/>
                    <a:pt x="707" y="1927"/>
                    <a:pt x="772" y="1545"/>
                  </a:cubicBezTo>
                  <a:cubicBezTo>
                    <a:pt x="839" y="1135"/>
                    <a:pt x="924" y="728"/>
                    <a:pt x="1009" y="318"/>
                  </a:cubicBezTo>
                  <a:cubicBezTo>
                    <a:pt x="1037" y="182"/>
                    <a:pt x="961" y="41"/>
                    <a:pt x="822" y="8"/>
                  </a:cubicBezTo>
                  <a:cubicBezTo>
                    <a:pt x="802" y="3"/>
                    <a:pt x="781" y="0"/>
                    <a:pt x="761" y="0"/>
                  </a:cubicBezTo>
                  <a:close/>
                </a:path>
              </a:pathLst>
            </a:custGeom>
            <a:solidFill>
              <a:srgbClr val="F2D9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9" name="Google Shape;6909;p16"/>
            <p:cNvSpPr/>
            <p:nvPr/>
          </p:nvSpPr>
          <p:spPr>
            <a:xfrm>
              <a:off x="4205125" y="5349450"/>
              <a:ext cx="915950" cy="662500"/>
            </a:xfrm>
            <a:custGeom>
              <a:avLst/>
              <a:gdLst/>
              <a:ahLst/>
              <a:cxnLst/>
              <a:rect l="l" t="t" r="r" b="b"/>
              <a:pathLst>
                <a:path w="36638" h="26500" extrusionOk="0">
                  <a:moveTo>
                    <a:pt x="36392" y="1"/>
                  </a:moveTo>
                  <a:cubicBezTo>
                    <a:pt x="36355" y="1"/>
                    <a:pt x="36319" y="10"/>
                    <a:pt x="36288" y="28"/>
                  </a:cubicBezTo>
                  <a:cubicBezTo>
                    <a:pt x="35654" y="600"/>
                    <a:pt x="34996" y="1124"/>
                    <a:pt x="34360" y="1631"/>
                  </a:cubicBezTo>
                  <a:cubicBezTo>
                    <a:pt x="33334" y="2448"/>
                    <a:pt x="32273" y="3291"/>
                    <a:pt x="31381" y="4289"/>
                  </a:cubicBezTo>
                  <a:cubicBezTo>
                    <a:pt x="30627" y="5131"/>
                    <a:pt x="30081" y="6036"/>
                    <a:pt x="29758" y="6975"/>
                  </a:cubicBezTo>
                  <a:cubicBezTo>
                    <a:pt x="29581" y="7485"/>
                    <a:pt x="29463" y="8021"/>
                    <a:pt x="29407" y="8567"/>
                  </a:cubicBezTo>
                  <a:cubicBezTo>
                    <a:pt x="29355" y="9051"/>
                    <a:pt x="29355" y="9522"/>
                    <a:pt x="29363" y="10086"/>
                  </a:cubicBezTo>
                  <a:lnTo>
                    <a:pt x="29366" y="10549"/>
                  </a:lnTo>
                  <a:cubicBezTo>
                    <a:pt x="29368" y="10759"/>
                    <a:pt x="29371" y="10969"/>
                    <a:pt x="29371" y="11178"/>
                  </a:cubicBezTo>
                  <a:lnTo>
                    <a:pt x="29371" y="11178"/>
                  </a:lnTo>
                  <a:cubicBezTo>
                    <a:pt x="29366" y="11745"/>
                    <a:pt x="29334" y="12403"/>
                    <a:pt x="29172" y="13051"/>
                  </a:cubicBezTo>
                  <a:cubicBezTo>
                    <a:pt x="29074" y="13400"/>
                    <a:pt x="28933" y="13733"/>
                    <a:pt x="28761" y="14046"/>
                  </a:cubicBezTo>
                  <a:cubicBezTo>
                    <a:pt x="28600" y="14315"/>
                    <a:pt x="28400" y="14575"/>
                    <a:pt x="28172" y="14816"/>
                  </a:cubicBezTo>
                  <a:cubicBezTo>
                    <a:pt x="27603" y="15382"/>
                    <a:pt x="26922" y="15827"/>
                    <a:pt x="26263" y="16258"/>
                  </a:cubicBezTo>
                  <a:cubicBezTo>
                    <a:pt x="25926" y="16478"/>
                    <a:pt x="25578" y="16706"/>
                    <a:pt x="25249" y="16947"/>
                  </a:cubicBezTo>
                  <a:cubicBezTo>
                    <a:pt x="25019" y="17114"/>
                    <a:pt x="24789" y="17307"/>
                    <a:pt x="24567" y="17516"/>
                  </a:cubicBezTo>
                  <a:cubicBezTo>
                    <a:pt x="24360" y="17710"/>
                    <a:pt x="24170" y="17917"/>
                    <a:pt x="23948" y="18165"/>
                  </a:cubicBezTo>
                  <a:cubicBezTo>
                    <a:pt x="23797" y="18336"/>
                    <a:pt x="23648" y="18510"/>
                    <a:pt x="23498" y="18685"/>
                  </a:cubicBezTo>
                  <a:cubicBezTo>
                    <a:pt x="23222" y="19009"/>
                    <a:pt x="22937" y="19343"/>
                    <a:pt x="22635" y="19652"/>
                  </a:cubicBezTo>
                  <a:cubicBezTo>
                    <a:pt x="22276" y="20004"/>
                    <a:pt x="21954" y="20261"/>
                    <a:pt x="21620" y="20466"/>
                  </a:cubicBezTo>
                  <a:cubicBezTo>
                    <a:pt x="21581" y="20489"/>
                    <a:pt x="21542" y="20511"/>
                    <a:pt x="21505" y="20531"/>
                  </a:cubicBezTo>
                  <a:cubicBezTo>
                    <a:pt x="21458" y="20479"/>
                    <a:pt x="21391" y="20451"/>
                    <a:pt x="21324" y="20451"/>
                  </a:cubicBezTo>
                  <a:cubicBezTo>
                    <a:pt x="21312" y="20451"/>
                    <a:pt x="21301" y="20452"/>
                    <a:pt x="21289" y="20453"/>
                  </a:cubicBezTo>
                  <a:cubicBezTo>
                    <a:pt x="20939" y="20510"/>
                    <a:pt x="20578" y="20606"/>
                    <a:pt x="20216" y="20739"/>
                  </a:cubicBezTo>
                  <a:cubicBezTo>
                    <a:pt x="19864" y="20870"/>
                    <a:pt x="19533" y="21042"/>
                    <a:pt x="19224" y="21208"/>
                  </a:cubicBezTo>
                  <a:lnTo>
                    <a:pt x="19056" y="21299"/>
                  </a:lnTo>
                  <a:cubicBezTo>
                    <a:pt x="18503" y="21598"/>
                    <a:pt x="17930" y="21907"/>
                    <a:pt x="17315" y="22092"/>
                  </a:cubicBezTo>
                  <a:cubicBezTo>
                    <a:pt x="17117" y="22144"/>
                    <a:pt x="16931" y="22180"/>
                    <a:pt x="16751" y="22200"/>
                  </a:cubicBezTo>
                  <a:cubicBezTo>
                    <a:pt x="16604" y="22219"/>
                    <a:pt x="16448" y="22229"/>
                    <a:pt x="16260" y="22229"/>
                  </a:cubicBezTo>
                  <a:cubicBezTo>
                    <a:pt x="16248" y="22229"/>
                    <a:pt x="16235" y="22229"/>
                    <a:pt x="16222" y="22229"/>
                  </a:cubicBezTo>
                  <a:cubicBezTo>
                    <a:pt x="15705" y="22223"/>
                    <a:pt x="15158" y="22144"/>
                    <a:pt x="14593" y="21992"/>
                  </a:cubicBezTo>
                  <a:lnTo>
                    <a:pt x="14593" y="21992"/>
                  </a:lnTo>
                  <a:lnTo>
                    <a:pt x="14641" y="22015"/>
                  </a:lnTo>
                  <a:cubicBezTo>
                    <a:pt x="13861" y="21791"/>
                    <a:pt x="13035" y="21426"/>
                    <a:pt x="12070" y="20870"/>
                  </a:cubicBezTo>
                  <a:cubicBezTo>
                    <a:pt x="11419" y="20488"/>
                    <a:pt x="10770" y="20060"/>
                    <a:pt x="10144" y="19648"/>
                  </a:cubicBezTo>
                  <a:lnTo>
                    <a:pt x="9585" y="19281"/>
                  </a:lnTo>
                  <a:cubicBezTo>
                    <a:pt x="9073" y="18948"/>
                    <a:pt x="8565" y="18608"/>
                    <a:pt x="8061" y="18263"/>
                  </a:cubicBezTo>
                  <a:cubicBezTo>
                    <a:pt x="7857" y="18125"/>
                    <a:pt x="7656" y="17985"/>
                    <a:pt x="7455" y="17847"/>
                  </a:cubicBezTo>
                  <a:cubicBezTo>
                    <a:pt x="7145" y="17631"/>
                    <a:pt x="6834" y="17416"/>
                    <a:pt x="6520" y="17206"/>
                  </a:cubicBezTo>
                  <a:lnTo>
                    <a:pt x="6195" y="16988"/>
                  </a:lnTo>
                  <a:cubicBezTo>
                    <a:pt x="5815" y="16732"/>
                    <a:pt x="5432" y="16476"/>
                    <a:pt x="5046" y="16229"/>
                  </a:cubicBezTo>
                  <a:cubicBezTo>
                    <a:pt x="4568" y="15922"/>
                    <a:pt x="4069" y="15622"/>
                    <a:pt x="3561" y="15336"/>
                  </a:cubicBezTo>
                  <a:cubicBezTo>
                    <a:pt x="2662" y="14829"/>
                    <a:pt x="1710" y="14378"/>
                    <a:pt x="733" y="13993"/>
                  </a:cubicBezTo>
                  <a:cubicBezTo>
                    <a:pt x="609" y="13940"/>
                    <a:pt x="482" y="13892"/>
                    <a:pt x="355" y="13848"/>
                  </a:cubicBezTo>
                  <a:lnTo>
                    <a:pt x="235" y="13803"/>
                  </a:lnTo>
                  <a:cubicBezTo>
                    <a:pt x="214" y="13795"/>
                    <a:pt x="193" y="13791"/>
                    <a:pt x="172" y="13791"/>
                  </a:cubicBezTo>
                  <a:cubicBezTo>
                    <a:pt x="140" y="13791"/>
                    <a:pt x="109" y="13800"/>
                    <a:pt x="84" y="13816"/>
                  </a:cubicBezTo>
                  <a:cubicBezTo>
                    <a:pt x="55" y="13834"/>
                    <a:pt x="32" y="13859"/>
                    <a:pt x="19" y="13891"/>
                  </a:cubicBezTo>
                  <a:cubicBezTo>
                    <a:pt x="0" y="13933"/>
                    <a:pt x="0" y="13979"/>
                    <a:pt x="19" y="14020"/>
                  </a:cubicBezTo>
                  <a:cubicBezTo>
                    <a:pt x="35" y="14061"/>
                    <a:pt x="68" y="14092"/>
                    <a:pt x="107" y="14107"/>
                  </a:cubicBezTo>
                  <a:lnTo>
                    <a:pt x="219" y="14151"/>
                  </a:lnTo>
                  <a:cubicBezTo>
                    <a:pt x="417" y="14233"/>
                    <a:pt x="625" y="14315"/>
                    <a:pt x="816" y="14422"/>
                  </a:cubicBezTo>
                  <a:cubicBezTo>
                    <a:pt x="970" y="14522"/>
                    <a:pt x="1106" y="14647"/>
                    <a:pt x="1207" y="14744"/>
                  </a:cubicBezTo>
                  <a:cubicBezTo>
                    <a:pt x="1465" y="15004"/>
                    <a:pt x="1695" y="15303"/>
                    <a:pt x="1893" y="15629"/>
                  </a:cubicBezTo>
                  <a:cubicBezTo>
                    <a:pt x="2148" y="16074"/>
                    <a:pt x="2354" y="16588"/>
                    <a:pt x="2525" y="17202"/>
                  </a:cubicBezTo>
                  <a:lnTo>
                    <a:pt x="2543" y="17263"/>
                  </a:lnTo>
                  <a:cubicBezTo>
                    <a:pt x="2682" y="17798"/>
                    <a:pt x="2794" y="18357"/>
                    <a:pt x="2902" y="18898"/>
                  </a:cubicBezTo>
                  <a:lnTo>
                    <a:pt x="2913" y="18948"/>
                  </a:lnTo>
                  <a:cubicBezTo>
                    <a:pt x="3048" y="19628"/>
                    <a:pt x="3188" y="20189"/>
                    <a:pt x="3354" y="20713"/>
                  </a:cubicBezTo>
                  <a:cubicBezTo>
                    <a:pt x="3516" y="21223"/>
                    <a:pt x="3756" y="21740"/>
                    <a:pt x="4114" y="22336"/>
                  </a:cubicBezTo>
                  <a:cubicBezTo>
                    <a:pt x="4410" y="22832"/>
                    <a:pt x="4759" y="23299"/>
                    <a:pt x="5148" y="23721"/>
                  </a:cubicBezTo>
                  <a:cubicBezTo>
                    <a:pt x="5925" y="24560"/>
                    <a:pt x="6893" y="25249"/>
                    <a:pt x="7950" y="25719"/>
                  </a:cubicBezTo>
                  <a:cubicBezTo>
                    <a:pt x="8457" y="25946"/>
                    <a:pt x="9017" y="26125"/>
                    <a:pt x="9616" y="26252"/>
                  </a:cubicBezTo>
                  <a:cubicBezTo>
                    <a:pt x="9917" y="26315"/>
                    <a:pt x="10212" y="26357"/>
                    <a:pt x="10464" y="26387"/>
                  </a:cubicBezTo>
                  <a:cubicBezTo>
                    <a:pt x="10755" y="26424"/>
                    <a:pt x="11067" y="26453"/>
                    <a:pt x="11418" y="26473"/>
                  </a:cubicBezTo>
                  <a:cubicBezTo>
                    <a:pt x="11710" y="26491"/>
                    <a:pt x="12001" y="26500"/>
                    <a:pt x="12287" y="26500"/>
                  </a:cubicBezTo>
                  <a:cubicBezTo>
                    <a:pt x="12916" y="26500"/>
                    <a:pt x="13527" y="26457"/>
                    <a:pt x="14111" y="26371"/>
                  </a:cubicBezTo>
                  <a:cubicBezTo>
                    <a:pt x="14527" y="26309"/>
                    <a:pt x="14964" y="26214"/>
                    <a:pt x="15448" y="26077"/>
                  </a:cubicBezTo>
                  <a:cubicBezTo>
                    <a:pt x="15896" y="25949"/>
                    <a:pt x="16330" y="25789"/>
                    <a:pt x="16739" y="25604"/>
                  </a:cubicBezTo>
                  <a:cubicBezTo>
                    <a:pt x="17038" y="25468"/>
                    <a:pt x="17335" y="25310"/>
                    <a:pt x="17651" y="25120"/>
                  </a:cubicBezTo>
                  <a:cubicBezTo>
                    <a:pt x="17731" y="25071"/>
                    <a:pt x="17813" y="25021"/>
                    <a:pt x="17894" y="24971"/>
                  </a:cubicBezTo>
                  <a:cubicBezTo>
                    <a:pt x="18295" y="24718"/>
                    <a:pt x="18665" y="24426"/>
                    <a:pt x="18945" y="24204"/>
                  </a:cubicBezTo>
                  <a:cubicBezTo>
                    <a:pt x="19092" y="24089"/>
                    <a:pt x="19235" y="23971"/>
                    <a:pt x="19379" y="23850"/>
                  </a:cubicBezTo>
                  <a:cubicBezTo>
                    <a:pt x="19784" y="23514"/>
                    <a:pt x="20205" y="23168"/>
                    <a:pt x="20660" y="22891"/>
                  </a:cubicBezTo>
                  <a:cubicBezTo>
                    <a:pt x="20946" y="22726"/>
                    <a:pt x="21225" y="22607"/>
                    <a:pt x="21509" y="22523"/>
                  </a:cubicBezTo>
                  <a:cubicBezTo>
                    <a:pt x="21775" y="22459"/>
                    <a:pt x="22052" y="22424"/>
                    <a:pt x="22328" y="22421"/>
                  </a:cubicBezTo>
                  <a:cubicBezTo>
                    <a:pt x="22579" y="22427"/>
                    <a:pt x="22836" y="22453"/>
                    <a:pt x="23115" y="22502"/>
                  </a:cubicBezTo>
                  <a:cubicBezTo>
                    <a:pt x="23267" y="22530"/>
                    <a:pt x="23418" y="22568"/>
                    <a:pt x="23569" y="22608"/>
                  </a:cubicBezTo>
                  <a:cubicBezTo>
                    <a:pt x="23741" y="22651"/>
                    <a:pt x="23915" y="22688"/>
                    <a:pt x="24091" y="22721"/>
                  </a:cubicBezTo>
                  <a:cubicBezTo>
                    <a:pt x="24573" y="22814"/>
                    <a:pt x="25080" y="22860"/>
                    <a:pt x="25599" y="22860"/>
                  </a:cubicBezTo>
                  <a:cubicBezTo>
                    <a:pt x="25669" y="22860"/>
                    <a:pt x="25740" y="22860"/>
                    <a:pt x="25811" y="22858"/>
                  </a:cubicBezTo>
                  <a:cubicBezTo>
                    <a:pt x="26770" y="22833"/>
                    <a:pt x="27757" y="22588"/>
                    <a:pt x="28751" y="22128"/>
                  </a:cubicBezTo>
                  <a:cubicBezTo>
                    <a:pt x="29091" y="21970"/>
                    <a:pt x="29437" y="21785"/>
                    <a:pt x="29806" y="21562"/>
                  </a:cubicBezTo>
                  <a:cubicBezTo>
                    <a:pt x="30368" y="21225"/>
                    <a:pt x="30894" y="20856"/>
                    <a:pt x="31333" y="20538"/>
                  </a:cubicBezTo>
                  <a:cubicBezTo>
                    <a:pt x="31563" y="20375"/>
                    <a:pt x="31791" y="20208"/>
                    <a:pt x="32020" y="20041"/>
                  </a:cubicBezTo>
                  <a:cubicBezTo>
                    <a:pt x="32652" y="19582"/>
                    <a:pt x="33307" y="19106"/>
                    <a:pt x="33975" y="18680"/>
                  </a:cubicBezTo>
                  <a:cubicBezTo>
                    <a:pt x="34112" y="18592"/>
                    <a:pt x="34253" y="18503"/>
                    <a:pt x="34395" y="18420"/>
                  </a:cubicBezTo>
                  <a:lnTo>
                    <a:pt x="34607" y="18293"/>
                  </a:lnTo>
                  <a:lnTo>
                    <a:pt x="34562" y="18309"/>
                  </a:lnTo>
                  <a:cubicBezTo>
                    <a:pt x="34924" y="18109"/>
                    <a:pt x="35287" y="17918"/>
                    <a:pt x="35642" y="17746"/>
                  </a:cubicBezTo>
                  <a:cubicBezTo>
                    <a:pt x="35646" y="17743"/>
                    <a:pt x="35652" y="17740"/>
                    <a:pt x="35655" y="17739"/>
                  </a:cubicBezTo>
                  <a:cubicBezTo>
                    <a:pt x="35728" y="17694"/>
                    <a:pt x="35763" y="17656"/>
                    <a:pt x="35783" y="17608"/>
                  </a:cubicBezTo>
                  <a:cubicBezTo>
                    <a:pt x="35804" y="17554"/>
                    <a:pt x="35817" y="17467"/>
                    <a:pt x="35783" y="17403"/>
                  </a:cubicBezTo>
                  <a:cubicBezTo>
                    <a:pt x="35724" y="17295"/>
                    <a:pt x="35641" y="17153"/>
                    <a:pt x="35540" y="17024"/>
                  </a:cubicBezTo>
                  <a:cubicBezTo>
                    <a:pt x="35467" y="16927"/>
                    <a:pt x="35375" y="16830"/>
                    <a:pt x="35246" y="16712"/>
                  </a:cubicBezTo>
                  <a:cubicBezTo>
                    <a:pt x="35066" y="16547"/>
                    <a:pt x="34831" y="16399"/>
                    <a:pt x="34549" y="16277"/>
                  </a:cubicBezTo>
                  <a:cubicBezTo>
                    <a:pt x="34321" y="16176"/>
                    <a:pt x="34059" y="16103"/>
                    <a:pt x="33725" y="16044"/>
                  </a:cubicBezTo>
                  <a:cubicBezTo>
                    <a:pt x="33380" y="15987"/>
                    <a:pt x="33032" y="15978"/>
                    <a:pt x="32768" y="15975"/>
                  </a:cubicBezTo>
                  <a:cubicBezTo>
                    <a:pt x="32142" y="15975"/>
                    <a:pt x="31524" y="16046"/>
                    <a:pt x="30948" y="16122"/>
                  </a:cubicBezTo>
                  <a:cubicBezTo>
                    <a:pt x="31086" y="16060"/>
                    <a:pt x="31223" y="15989"/>
                    <a:pt x="31358" y="15918"/>
                  </a:cubicBezTo>
                  <a:cubicBezTo>
                    <a:pt x="31506" y="15837"/>
                    <a:pt x="31652" y="15755"/>
                    <a:pt x="31797" y="15669"/>
                  </a:cubicBezTo>
                  <a:cubicBezTo>
                    <a:pt x="31942" y="15583"/>
                    <a:pt x="32084" y="15491"/>
                    <a:pt x="32224" y="15398"/>
                  </a:cubicBezTo>
                  <a:cubicBezTo>
                    <a:pt x="32451" y="15247"/>
                    <a:pt x="32683" y="15070"/>
                    <a:pt x="32962" y="14840"/>
                  </a:cubicBezTo>
                  <a:cubicBezTo>
                    <a:pt x="33376" y="14499"/>
                    <a:pt x="33772" y="14101"/>
                    <a:pt x="34141" y="13661"/>
                  </a:cubicBezTo>
                  <a:cubicBezTo>
                    <a:pt x="34464" y="13278"/>
                    <a:pt x="34765" y="12837"/>
                    <a:pt x="35058" y="12317"/>
                  </a:cubicBezTo>
                  <a:cubicBezTo>
                    <a:pt x="35566" y="11411"/>
                    <a:pt x="35906" y="10366"/>
                    <a:pt x="36070" y="9213"/>
                  </a:cubicBezTo>
                  <a:cubicBezTo>
                    <a:pt x="36227" y="8116"/>
                    <a:pt x="36159" y="6984"/>
                    <a:pt x="36079" y="5921"/>
                  </a:cubicBezTo>
                  <a:lnTo>
                    <a:pt x="36056" y="5629"/>
                  </a:lnTo>
                  <a:cubicBezTo>
                    <a:pt x="36000" y="4916"/>
                    <a:pt x="35942" y="4179"/>
                    <a:pt x="35939" y="3449"/>
                  </a:cubicBezTo>
                  <a:cubicBezTo>
                    <a:pt x="35942" y="2656"/>
                    <a:pt x="36028" y="1955"/>
                    <a:pt x="36199" y="1315"/>
                  </a:cubicBezTo>
                  <a:cubicBezTo>
                    <a:pt x="36303" y="951"/>
                    <a:pt x="36436" y="607"/>
                    <a:pt x="36593" y="298"/>
                  </a:cubicBezTo>
                  <a:cubicBezTo>
                    <a:pt x="36637" y="210"/>
                    <a:pt x="36594" y="97"/>
                    <a:pt x="36525" y="45"/>
                  </a:cubicBezTo>
                  <a:cubicBezTo>
                    <a:pt x="36487" y="16"/>
                    <a:pt x="36439" y="1"/>
                    <a:pt x="36392" y="1"/>
                  </a:cubicBezTo>
                  <a:close/>
                </a:path>
              </a:pathLst>
            </a:custGeom>
            <a:solidFill>
              <a:srgbClr val="6C75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0" name="Google Shape;6910;p16"/>
            <p:cNvSpPr/>
            <p:nvPr/>
          </p:nvSpPr>
          <p:spPr>
            <a:xfrm>
              <a:off x="4734325" y="5821375"/>
              <a:ext cx="74575" cy="54825"/>
            </a:xfrm>
            <a:custGeom>
              <a:avLst/>
              <a:gdLst/>
              <a:ahLst/>
              <a:cxnLst/>
              <a:rect l="l" t="t" r="r" b="b"/>
              <a:pathLst>
                <a:path w="2983" h="2193" extrusionOk="0">
                  <a:moveTo>
                    <a:pt x="453" y="1757"/>
                  </a:moveTo>
                  <a:cubicBezTo>
                    <a:pt x="448" y="1760"/>
                    <a:pt x="444" y="1763"/>
                    <a:pt x="439" y="1765"/>
                  </a:cubicBezTo>
                  <a:lnTo>
                    <a:pt x="439" y="1765"/>
                  </a:lnTo>
                  <a:lnTo>
                    <a:pt x="453" y="1757"/>
                  </a:lnTo>
                  <a:close/>
                  <a:moveTo>
                    <a:pt x="2848" y="0"/>
                  </a:moveTo>
                  <a:cubicBezTo>
                    <a:pt x="2824" y="0"/>
                    <a:pt x="2799" y="8"/>
                    <a:pt x="2780" y="25"/>
                  </a:cubicBezTo>
                  <a:cubicBezTo>
                    <a:pt x="2414" y="348"/>
                    <a:pt x="2036" y="662"/>
                    <a:pt x="1645" y="959"/>
                  </a:cubicBezTo>
                  <a:cubicBezTo>
                    <a:pt x="1256" y="1253"/>
                    <a:pt x="847" y="1523"/>
                    <a:pt x="427" y="1773"/>
                  </a:cubicBezTo>
                  <a:lnTo>
                    <a:pt x="427" y="1773"/>
                  </a:lnTo>
                  <a:cubicBezTo>
                    <a:pt x="309" y="1840"/>
                    <a:pt x="193" y="1906"/>
                    <a:pt x="74" y="1967"/>
                  </a:cubicBezTo>
                  <a:cubicBezTo>
                    <a:pt x="47" y="1983"/>
                    <a:pt x="25" y="2002"/>
                    <a:pt x="11" y="2030"/>
                  </a:cubicBezTo>
                  <a:cubicBezTo>
                    <a:pt x="1" y="2059"/>
                    <a:pt x="1" y="2094"/>
                    <a:pt x="11" y="2119"/>
                  </a:cubicBezTo>
                  <a:cubicBezTo>
                    <a:pt x="29" y="2162"/>
                    <a:pt x="75" y="2193"/>
                    <a:pt x="121" y="2193"/>
                  </a:cubicBezTo>
                  <a:cubicBezTo>
                    <a:pt x="136" y="2193"/>
                    <a:pt x="150" y="2190"/>
                    <a:pt x="164" y="2183"/>
                  </a:cubicBezTo>
                  <a:cubicBezTo>
                    <a:pt x="348" y="2086"/>
                    <a:pt x="528" y="1986"/>
                    <a:pt x="706" y="1878"/>
                  </a:cubicBezTo>
                  <a:cubicBezTo>
                    <a:pt x="1007" y="1697"/>
                    <a:pt x="1299" y="1503"/>
                    <a:pt x="1582" y="1298"/>
                  </a:cubicBezTo>
                  <a:cubicBezTo>
                    <a:pt x="2050" y="962"/>
                    <a:pt x="2491" y="591"/>
                    <a:pt x="2922" y="206"/>
                  </a:cubicBezTo>
                  <a:cubicBezTo>
                    <a:pt x="2968" y="165"/>
                    <a:pt x="2982" y="99"/>
                    <a:pt x="2941" y="45"/>
                  </a:cubicBezTo>
                  <a:cubicBezTo>
                    <a:pt x="2919" y="17"/>
                    <a:pt x="2884" y="0"/>
                    <a:pt x="2848" y="0"/>
                  </a:cubicBezTo>
                  <a:close/>
                </a:path>
              </a:pathLst>
            </a:custGeom>
            <a:solidFill>
              <a:srgbClr val="6C75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1" name="Google Shape;6911;p16"/>
            <p:cNvSpPr/>
            <p:nvPr/>
          </p:nvSpPr>
          <p:spPr>
            <a:xfrm>
              <a:off x="4678000" y="5835275"/>
              <a:ext cx="124725" cy="67725"/>
            </a:xfrm>
            <a:custGeom>
              <a:avLst/>
              <a:gdLst/>
              <a:ahLst/>
              <a:cxnLst/>
              <a:rect l="l" t="t" r="r" b="b"/>
              <a:pathLst>
                <a:path w="4989" h="2709" extrusionOk="0">
                  <a:moveTo>
                    <a:pt x="4805" y="1"/>
                  </a:moveTo>
                  <a:cubicBezTo>
                    <a:pt x="4798" y="1"/>
                    <a:pt x="4790" y="1"/>
                    <a:pt x="4783" y="2"/>
                  </a:cubicBezTo>
                  <a:cubicBezTo>
                    <a:pt x="4368" y="57"/>
                    <a:pt x="3963" y="152"/>
                    <a:pt x="3566" y="282"/>
                  </a:cubicBezTo>
                  <a:cubicBezTo>
                    <a:pt x="3138" y="420"/>
                    <a:pt x="2726" y="613"/>
                    <a:pt x="2328" y="827"/>
                  </a:cubicBezTo>
                  <a:cubicBezTo>
                    <a:pt x="1538" y="1250"/>
                    <a:pt x="816" y="1787"/>
                    <a:pt x="106" y="2336"/>
                  </a:cubicBezTo>
                  <a:cubicBezTo>
                    <a:pt x="16" y="2407"/>
                    <a:pt x="0" y="2537"/>
                    <a:pt x="69" y="2629"/>
                  </a:cubicBezTo>
                  <a:cubicBezTo>
                    <a:pt x="108" y="2680"/>
                    <a:pt x="171" y="2708"/>
                    <a:pt x="234" y="2708"/>
                  </a:cubicBezTo>
                  <a:cubicBezTo>
                    <a:pt x="278" y="2708"/>
                    <a:pt x="323" y="2694"/>
                    <a:pt x="359" y="2665"/>
                  </a:cubicBezTo>
                  <a:cubicBezTo>
                    <a:pt x="995" y="2165"/>
                    <a:pt x="1646" y="1681"/>
                    <a:pt x="2346" y="1268"/>
                  </a:cubicBezTo>
                  <a:lnTo>
                    <a:pt x="2346" y="1268"/>
                  </a:lnTo>
                  <a:cubicBezTo>
                    <a:pt x="2345" y="1269"/>
                    <a:pt x="2344" y="1270"/>
                    <a:pt x="2343" y="1270"/>
                  </a:cubicBezTo>
                  <a:cubicBezTo>
                    <a:pt x="2620" y="1110"/>
                    <a:pt x="2901" y="963"/>
                    <a:pt x="3194" y="832"/>
                  </a:cubicBezTo>
                  <a:cubicBezTo>
                    <a:pt x="3505" y="692"/>
                    <a:pt x="3828" y="577"/>
                    <a:pt x="4158" y="485"/>
                  </a:cubicBezTo>
                  <a:cubicBezTo>
                    <a:pt x="4379" y="430"/>
                    <a:pt x="4599" y="383"/>
                    <a:pt x="4826" y="353"/>
                  </a:cubicBezTo>
                  <a:cubicBezTo>
                    <a:pt x="4849" y="348"/>
                    <a:pt x="4872" y="340"/>
                    <a:pt x="4892" y="330"/>
                  </a:cubicBezTo>
                  <a:cubicBezTo>
                    <a:pt x="4952" y="294"/>
                    <a:pt x="4988" y="225"/>
                    <a:pt x="4978" y="154"/>
                  </a:cubicBezTo>
                  <a:cubicBezTo>
                    <a:pt x="4968" y="67"/>
                    <a:pt x="4890" y="1"/>
                    <a:pt x="4805" y="1"/>
                  </a:cubicBezTo>
                  <a:close/>
                </a:path>
              </a:pathLst>
            </a:custGeom>
            <a:solidFill>
              <a:srgbClr val="6C75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2" name="Google Shape;6912;p16"/>
            <p:cNvSpPr/>
            <p:nvPr/>
          </p:nvSpPr>
          <p:spPr>
            <a:xfrm>
              <a:off x="4695500" y="5833600"/>
              <a:ext cx="103350" cy="65650"/>
            </a:xfrm>
            <a:custGeom>
              <a:avLst/>
              <a:gdLst/>
              <a:ahLst/>
              <a:cxnLst/>
              <a:rect l="l" t="t" r="r" b="b"/>
              <a:pathLst>
                <a:path w="4134" h="2626" extrusionOk="0">
                  <a:moveTo>
                    <a:pt x="2745" y="1058"/>
                  </a:moveTo>
                  <a:lnTo>
                    <a:pt x="2745" y="1058"/>
                  </a:lnTo>
                  <a:cubicBezTo>
                    <a:pt x="2739" y="1062"/>
                    <a:pt x="2733" y="1065"/>
                    <a:pt x="2727" y="1069"/>
                  </a:cubicBezTo>
                  <a:cubicBezTo>
                    <a:pt x="2734" y="1066"/>
                    <a:pt x="2740" y="1062"/>
                    <a:pt x="2745" y="1058"/>
                  </a:cubicBezTo>
                  <a:close/>
                  <a:moveTo>
                    <a:pt x="3109" y="592"/>
                  </a:moveTo>
                  <a:lnTo>
                    <a:pt x="3109" y="592"/>
                  </a:lnTo>
                  <a:cubicBezTo>
                    <a:pt x="2547" y="904"/>
                    <a:pt x="1999" y="1238"/>
                    <a:pt x="1449" y="1574"/>
                  </a:cubicBezTo>
                  <a:cubicBezTo>
                    <a:pt x="1368" y="1622"/>
                    <a:pt x="1288" y="1672"/>
                    <a:pt x="1206" y="1721"/>
                  </a:cubicBezTo>
                  <a:cubicBezTo>
                    <a:pt x="1512" y="1482"/>
                    <a:pt x="1834" y="1266"/>
                    <a:pt x="2164" y="1066"/>
                  </a:cubicBezTo>
                  <a:cubicBezTo>
                    <a:pt x="2191" y="1050"/>
                    <a:pt x="2214" y="1036"/>
                    <a:pt x="2237" y="1023"/>
                  </a:cubicBezTo>
                  <a:lnTo>
                    <a:pt x="2237" y="1023"/>
                  </a:lnTo>
                  <a:cubicBezTo>
                    <a:pt x="2227" y="1030"/>
                    <a:pt x="2216" y="1036"/>
                    <a:pt x="2206" y="1043"/>
                  </a:cubicBezTo>
                  <a:cubicBezTo>
                    <a:pt x="2497" y="873"/>
                    <a:pt x="2799" y="723"/>
                    <a:pt x="3109" y="592"/>
                  </a:cubicBezTo>
                  <a:close/>
                  <a:moveTo>
                    <a:pt x="3983" y="0"/>
                  </a:moveTo>
                  <a:cubicBezTo>
                    <a:pt x="3976" y="0"/>
                    <a:pt x="3969" y="1"/>
                    <a:pt x="3962" y="3"/>
                  </a:cubicBezTo>
                  <a:cubicBezTo>
                    <a:pt x="3596" y="91"/>
                    <a:pt x="3244" y="211"/>
                    <a:pt x="2899" y="362"/>
                  </a:cubicBezTo>
                  <a:cubicBezTo>
                    <a:pt x="2543" y="516"/>
                    <a:pt x="2201" y="708"/>
                    <a:pt x="1871" y="912"/>
                  </a:cubicBezTo>
                  <a:cubicBezTo>
                    <a:pt x="1531" y="1125"/>
                    <a:pt x="1207" y="1363"/>
                    <a:pt x="893" y="1619"/>
                  </a:cubicBezTo>
                  <a:cubicBezTo>
                    <a:pt x="742" y="1742"/>
                    <a:pt x="597" y="1870"/>
                    <a:pt x="453" y="2002"/>
                  </a:cubicBezTo>
                  <a:cubicBezTo>
                    <a:pt x="310" y="2137"/>
                    <a:pt x="168" y="2275"/>
                    <a:pt x="37" y="2425"/>
                  </a:cubicBezTo>
                  <a:cubicBezTo>
                    <a:pt x="1" y="2466"/>
                    <a:pt x="4" y="2535"/>
                    <a:pt x="37" y="2577"/>
                  </a:cubicBezTo>
                  <a:cubicBezTo>
                    <a:pt x="55" y="2603"/>
                    <a:pt x="87" y="2619"/>
                    <a:pt x="117" y="2624"/>
                  </a:cubicBezTo>
                  <a:cubicBezTo>
                    <a:pt x="122" y="2625"/>
                    <a:pt x="127" y="2625"/>
                    <a:pt x="132" y="2625"/>
                  </a:cubicBezTo>
                  <a:cubicBezTo>
                    <a:pt x="161" y="2625"/>
                    <a:pt x="186" y="2615"/>
                    <a:pt x="212" y="2598"/>
                  </a:cubicBezTo>
                  <a:cubicBezTo>
                    <a:pt x="412" y="2476"/>
                    <a:pt x="611" y="2359"/>
                    <a:pt x="810" y="2238"/>
                  </a:cubicBezTo>
                  <a:cubicBezTo>
                    <a:pt x="1035" y="2102"/>
                    <a:pt x="1259" y="1965"/>
                    <a:pt x="1482" y="1824"/>
                  </a:cubicBezTo>
                  <a:cubicBezTo>
                    <a:pt x="1904" y="1564"/>
                    <a:pt x="2325" y="1304"/>
                    <a:pt x="2753" y="1053"/>
                  </a:cubicBezTo>
                  <a:lnTo>
                    <a:pt x="2753" y="1053"/>
                  </a:lnTo>
                  <a:cubicBezTo>
                    <a:pt x="2750" y="1055"/>
                    <a:pt x="2748" y="1056"/>
                    <a:pt x="2745" y="1058"/>
                  </a:cubicBezTo>
                  <a:lnTo>
                    <a:pt x="2745" y="1058"/>
                  </a:lnTo>
                  <a:cubicBezTo>
                    <a:pt x="3120" y="841"/>
                    <a:pt x="3497" y="632"/>
                    <a:pt x="3883" y="434"/>
                  </a:cubicBezTo>
                  <a:lnTo>
                    <a:pt x="3895" y="428"/>
                  </a:lnTo>
                  <a:cubicBezTo>
                    <a:pt x="3932" y="404"/>
                    <a:pt x="3955" y="358"/>
                    <a:pt x="3948" y="312"/>
                  </a:cubicBezTo>
                  <a:cubicBezTo>
                    <a:pt x="3965" y="308"/>
                    <a:pt x="3981" y="305"/>
                    <a:pt x="3998" y="300"/>
                  </a:cubicBezTo>
                  <a:cubicBezTo>
                    <a:pt x="4040" y="290"/>
                    <a:pt x="4073" y="277"/>
                    <a:pt x="4099" y="243"/>
                  </a:cubicBezTo>
                  <a:cubicBezTo>
                    <a:pt x="4125" y="213"/>
                    <a:pt x="4133" y="171"/>
                    <a:pt x="4130" y="134"/>
                  </a:cubicBezTo>
                  <a:cubicBezTo>
                    <a:pt x="4125" y="95"/>
                    <a:pt x="4103" y="59"/>
                    <a:pt x="4073" y="33"/>
                  </a:cubicBezTo>
                  <a:cubicBezTo>
                    <a:pt x="4051" y="16"/>
                    <a:pt x="4015" y="0"/>
                    <a:pt x="3983" y="0"/>
                  </a:cubicBezTo>
                  <a:close/>
                </a:path>
              </a:pathLst>
            </a:custGeom>
            <a:solidFill>
              <a:srgbClr val="6C75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3" name="Google Shape;6913;p16"/>
            <p:cNvSpPr/>
            <p:nvPr/>
          </p:nvSpPr>
          <p:spPr>
            <a:xfrm>
              <a:off x="4647250" y="5825075"/>
              <a:ext cx="161800" cy="109625"/>
            </a:xfrm>
            <a:custGeom>
              <a:avLst/>
              <a:gdLst/>
              <a:ahLst/>
              <a:cxnLst/>
              <a:rect l="l" t="t" r="r" b="b"/>
              <a:pathLst>
                <a:path w="6472" h="4385" extrusionOk="0">
                  <a:moveTo>
                    <a:pt x="5211" y="624"/>
                  </a:moveTo>
                  <a:lnTo>
                    <a:pt x="5211" y="624"/>
                  </a:lnTo>
                  <a:cubicBezTo>
                    <a:pt x="5209" y="625"/>
                    <a:pt x="5206" y="626"/>
                    <a:pt x="5203" y="626"/>
                  </a:cubicBezTo>
                  <a:lnTo>
                    <a:pt x="5203" y="626"/>
                  </a:lnTo>
                  <a:cubicBezTo>
                    <a:pt x="5206" y="625"/>
                    <a:pt x="5208" y="625"/>
                    <a:pt x="5211" y="624"/>
                  </a:cubicBezTo>
                  <a:close/>
                  <a:moveTo>
                    <a:pt x="6227" y="0"/>
                  </a:moveTo>
                  <a:cubicBezTo>
                    <a:pt x="6222" y="0"/>
                    <a:pt x="6216" y="0"/>
                    <a:pt x="6211" y="1"/>
                  </a:cubicBezTo>
                  <a:cubicBezTo>
                    <a:pt x="5914" y="21"/>
                    <a:pt x="5618" y="50"/>
                    <a:pt x="5323" y="91"/>
                  </a:cubicBezTo>
                  <a:cubicBezTo>
                    <a:pt x="5016" y="137"/>
                    <a:pt x="4713" y="202"/>
                    <a:pt x="4411" y="274"/>
                  </a:cubicBezTo>
                  <a:cubicBezTo>
                    <a:pt x="4093" y="347"/>
                    <a:pt x="3778" y="436"/>
                    <a:pt x="3469" y="545"/>
                  </a:cubicBezTo>
                  <a:cubicBezTo>
                    <a:pt x="3146" y="662"/>
                    <a:pt x="2839" y="818"/>
                    <a:pt x="2543" y="986"/>
                  </a:cubicBezTo>
                  <a:cubicBezTo>
                    <a:pt x="2256" y="1154"/>
                    <a:pt x="1978" y="1335"/>
                    <a:pt x="1718" y="1539"/>
                  </a:cubicBezTo>
                  <a:cubicBezTo>
                    <a:pt x="1445" y="1752"/>
                    <a:pt x="1194" y="1994"/>
                    <a:pt x="964" y="2250"/>
                  </a:cubicBezTo>
                  <a:cubicBezTo>
                    <a:pt x="750" y="2487"/>
                    <a:pt x="568" y="2746"/>
                    <a:pt x="408" y="3023"/>
                  </a:cubicBezTo>
                  <a:cubicBezTo>
                    <a:pt x="325" y="3162"/>
                    <a:pt x="255" y="3304"/>
                    <a:pt x="193" y="3454"/>
                  </a:cubicBezTo>
                  <a:cubicBezTo>
                    <a:pt x="130" y="3604"/>
                    <a:pt x="85" y="3761"/>
                    <a:pt x="38" y="3915"/>
                  </a:cubicBezTo>
                  <a:cubicBezTo>
                    <a:pt x="11" y="4005"/>
                    <a:pt x="1" y="4087"/>
                    <a:pt x="36" y="4178"/>
                  </a:cubicBezTo>
                  <a:cubicBezTo>
                    <a:pt x="69" y="4258"/>
                    <a:pt x="137" y="4324"/>
                    <a:pt x="217" y="4359"/>
                  </a:cubicBezTo>
                  <a:cubicBezTo>
                    <a:pt x="258" y="4376"/>
                    <a:pt x="302" y="4384"/>
                    <a:pt x="346" y="4384"/>
                  </a:cubicBezTo>
                  <a:cubicBezTo>
                    <a:pt x="411" y="4384"/>
                    <a:pt x="476" y="4366"/>
                    <a:pt x="531" y="4333"/>
                  </a:cubicBezTo>
                  <a:cubicBezTo>
                    <a:pt x="591" y="4297"/>
                    <a:pt x="638" y="4244"/>
                    <a:pt x="663" y="4178"/>
                  </a:cubicBezTo>
                  <a:cubicBezTo>
                    <a:pt x="739" y="3976"/>
                    <a:pt x="836" y="3784"/>
                    <a:pt x="943" y="3596"/>
                  </a:cubicBezTo>
                  <a:cubicBezTo>
                    <a:pt x="956" y="3571"/>
                    <a:pt x="969" y="3550"/>
                    <a:pt x="983" y="3527"/>
                  </a:cubicBezTo>
                  <a:lnTo>
                    <a:pt x="983" y="3527"/>
                  </a:lnTo>
                  <a:cubicBezTo>
                    <a:pt x="971" y="3547"/>
                    <a:pt x="959" y="3569"/>
                    <a:pt x="948" y="3586"/>
                  </a:cubicBezTo>
                  <a:cubicBezTo>
                    <a:pt x="1162" y="3234"/>
                    <a:pt x="1411" y="2911"/>
                    <a:pt x="1698" y="2613"/>
                  </a:cubicBezTo>
                  <a:cubicBezTo>
                    <a:pt x="2119" y="2203"/>
                    <a:pt x="2593" y="1855"/>
                    <a:pt x="3099" y="1558"/>
                  </a:cubicBezTo>
                  <a:cubicBezTo>
                    <a:pt x="3425" y="1372"/>
                    <a:pt x="3759" y="1200"/>
                    <a:pt x="4097" y="1039"/>
                  </a:cubicBezTo>
                  <a:cubicBezTo>
                    <a:pt x="4439" y="877"/>
                    <a:pt x="4789" y="748"/>
                    <a:pt x="5150" y="641"/>
                  </a:cubicBezTo>
                  <a:lnTo>
                    <a:pt x="5148" y="641"/>
                  </a:lnTo>
                  <a:cubicBezTo>
                    <a:pt x="5167" y="636"/>
                    <a:pt x="5185" y="631"/>
                    <a:pt x="5203" y="626"/>
                  </a:cubicBezTo>
                  <a:lnTo>
                    <a:pt x="5203" y="626"/>
                  </a:lnTo>
                  <a:cubicBezTo>
                    <a:pt x="5202" y="627"/>
                    <a:pt x="5200" y="628"/>
                    <a:pt x="5198" y="630"/>
                  </a:cubicBezTo>
                  <a:cubicBezTo>
                    <a:pt x="5204" y="627"/>
                    <a:pt x="5210" y="626"/>
                    <a:pt x="5216" y="624"/>
                  </a:cubicBezTo>
                  <a:cubicBezTo>
                    <a:pt x="5214" y="624"/>
                    <a:pt x="5213" y="624"/>
                    <a:pt x="5211" y="624"/>
                  </a:cubicBezTo>
                  <a:lnTo>
                    <a:pt x="5211" y="624"/>
                  </a:lnTo>
                  <a:cubicBezTo>
                    <a:pt x="5557" y="532"/>
                    <a:pt x="5907" y="465"/>
                    <a:pt x="6269" y="437"/>
                  </a:cubicBezTo>
                  <a:cubicBezTo>
                    <a:pt x="6386" y="426"/>
                    <a:pt x="6471" y="304"/>
                    <a:pt x="6455" y="192"/>
                  </a:cubicBezTo>
                  <a:cubicBezTo>
                    <a:pt x="6442" y="73"/>
                    <a:pt x="6337" y="0"/>
                    <a:pt x="6227" y="0"/>
                  </a:cubicBezTo>
                  <a:close/>
                </a:path>
              </a:pathLst>
            </a:custGeom>
            <a:solidFill>
              <a:srgbClr val="6C75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4" name="Google Shape;6914;p16"/>
            <p:cNvSpPr/>
            <p:nvPr/>
          </p:nvSpPr>
          <p:spPr>
            <a:xfrm>
              <a:off x="4847500" y="5748550"/>
              <a:ext cx="253175" cy="80050"/>
            </a:xfrm>
            <a:custGeom>
              <a:avLst/>
              <a:gdLst/>
              <a:ahLst/>
              <a:cxnLst/>
              <a:rect l="l" t="t" r="r" b="b"/>
              <a:pathLst>
                <a:path w="10127" h="3202" extrusionOk="0">
                  <a:moveTo>
                    <a:pt x="7035" y="1"/>
                  </a:moveTo>
                  <a:cubicBezTo>
                    <a:pt x="6467" y="1"/>
                    <a:pt x="5906" y="62"/>
                    <a:pt x="5380" y="130"/>
                  </a:cubicBezTo>
                  <a:cubicBezTo>
                    <a:pt x="5337" y="145"/>
                    <a:pt x="5294" y="159"/>
                    <a:pt x="5253" y="175"/>
                  </a:cubicBezTo>
                  <a:cubicBezTo>
                    <a:pt x="4940" y="290"/>
                    <a:pt x="4633" y="420"/>
                    <a:pt x="4336" y="570"/>
                  </a:cubicBezTo>
                  <a:cubicBezTo>
                    <a:pt x="4041" y="719"/>
                    <a:pt x="3755" y="877"/>
                    <a:pt x="3471" y="1045"/>
                  </a:cubicBezTo>
                  <a:cubicBezTo>
                    <a:pt x="2830" y="1433"/>
                    <a:pt x="2213" y="1857"/>
                    <a:pt x="1581" y="2259"/>
                  </a:cubicBezTo>
                  <a:cubicBezTo>
                    <a:pt x="1266" y="2459"/>
                    <a:pt x="950" y="2654"/>
                    <a:pt x="624" y="2833"/>
                  </a:cubicBezTo>
                  <a:cubicBezTo>
                    <a:pt x="419" y="2947"/>
                    <a:pt x="213" y="3056"/>
                    <a:pt x="1" y="3157"/>
                  </a:cubicBezTo>
                  <a:cubicBezTo>
                    <a:pt x="17" y="3158"/>
                    <a:pt x="29" y="3162"/>
                    <a:pt x="44" y="3165"/>
                  </a:cubicBezTo>
                  <a:cubicBezTo>
                    <a:pt x="175" y="3190"/>
                    <a:pt x="304" y="3198"/>
                    <a:pt x="437" y="3201"/>
                  </a:cubicBezTo>
                  <a:cubicBezTo>
                    <a:pt x="870" y="3198"/>
                    <a:pt x="1292" y="3105"/>
                    <a:pt x="1709" y="2990"/>
                  </a:cubicBezTo>
                  <a:lnTo>
                    <a:pt x="1709" y="2990"/>
                  </a:lnTo>
                  <a:cubicBezTo>
                    <a:pt x="1700" y="2993"/>
                    <a:pt x="1688" y="2996"/>
                    <a:pt x="1681" y="2999"/>
                  </a:cubicBezTo>
                  <a:cubicBezTo>
                    <a:pt x="2047" y="2892"/>
                    <a:pt x="2407" y="2770"/>
                    <a:pt x="2771" y="2655"/>
                  </a:cubicBezTo>
                  <a:cubicBezTo>
                    <a:pt x="2928" y="2608"/>
                    <a:pt x="3086" y="2559"/>
                    <a:pt x="3245" y="2519"/>
                  </a:cubicBezTo>
                  <a:cubicBezTo>
                    <a:pt x="3428" y="2472"/>
                    <a:pt x="3617" y="2428"/>
                    <a:pt x="3808" y="2421"/>
                  </a:cubicBezTo>
                  <a:cubicBezTo>
                    <a:pt x="3850" y="2419"/>
                    <a:pt x="3893" y="2418"/>
                    <a:pt x="3935" y="2418"/>
                  </a:cubicBezTo>
                  <a:cubicBezTo>
                    <a:pt x="4032" y="2418"/>
                    <a:pt x="4129" y="2425"/>
                    <a:pt x="4223" y="2446"/>
                  </a:cubicBezTo>
                  <a:cubicBezTo>
                    <a:pt x="4347" y="2472"/>
                    <a:pt x="4468" y="2509"/>
                    <a:pt x="4584" y="2555"/>
                  </a:cubicBezTo>
                  <a:cubicBezTo>
                    <a:pt x="4719" y="2609"/>
                    <a:pt x="4853" y="2670"/>
                    <a:pt x="4989" y="2726"/>
                  </a:cubicBezTo>
                  <a:cubicBezTo>
                    <a:pt x="5133" y="2785"/>
                    <a:pt x="5279" y="2839"/>
                    <a:pt x="5429" y="2884"/>
                  </a:cubicBezTo>
                  <a:cubicBezTo>
                    <a:pt x="5493" y="2900"/>
                    <a:pt x="5558" y="2914"/>
                    <a:pt x="5625" y="2918"/>
                  </a:cubicBezTo>
                  <a:cubicBezTo>
                    <a:pt x="5655" y="2920"/>
                    <a:pt x="5684" y="2922"/>
                    <a:pt x="5714" y="2922"/>
                  </a:cubicBezTo>
                  <a:cubicBezTo>
                    <a:pt x="5727" y="2922"/>
                    <a:pt x="5739" y="2922"/>
                    <a:pt x="5752" y="2921"/>
                  </a:cubicBezTo>
                  <a:lnTo>
                    <a:pt x="5722" y="2921"/>
                  </a:lnTo>
                  <a:cubicBezTo>
                    <a:pt x="5760" y="2920"/>
                    <a:pt x="5801" y="2917"/>
                    <a:pt x="5839" y="2911"/>
                  </a:cubicBezTo>
                  <a:cubicBezTo>
                    <a:pt x="5870" y="2906"/>
                    <a:pt x="5902" y="2901"/>
                    <a:pt x="5933" y="2893"/>
                  </a:cubicBezTo>
                  <a:lnTo>
                    <a:pt x="5933" y="2893"/>
                  </a:lnTo>
                  <a:cubicBezTo>
                    <a:pt x="5930" y="2894"/>
                    <a:pt x="5927" y="2895"/>
                    <a:pt x="5924" y="2897"/>
                  </a:cubicBezTo>
                  <a:cubicBezTo>
                    <a:pt x="5933" y="2894"/>
                    <a:pt x="5943" y="2891"/>
                    <a:pt x="5952" y="2888"/>
                  </a:cubicBezTo>
                  <a:lnTo>
                    <a:pt x="5952" y="2888"/>
                  </a:lnTo>
                  <a:cubicBezTo>
                    <a:pt x="5952" y="2888"/>
                    <a:pt x="5953" y="2888"/>
                    <a:pt x="5953" y="2888"/>
                  </a:cubicBezTo>
                  <a:lnTo>
                    <a:pt x="5953" y="2888"/>
                  </a:lnTo>
                  <a:cubicBezTo>
                    <a:pt x="5953" y="2888"/>
                    <a:pt x="5952" y="2888"/>
                    <a:pt x="5952" y="2888"/>
                  </a:cubicBezTo>
                  <a:lnTo>
                    <a:pt x="5952" y="2888"/>
                  </a:lnTo>
                  <a:cubicBezTo>
                    <a:pt x="5997" y="2875"/>
                    <a:pt x="6042" y="2859"/>
                    <a:pt x="6083" y="2839"/>
                  </a:cubicBezTo>
                  <a:cubicBezTo>
                    <a:pt x="6128" y="2819"/>
                    <a:pt x="6171" y="2796"/>
                    <a:pt x="6217" y="2770"/>
                  </a:cubicBezTo>
                  <a:cubicBezTo>
                    <a:pt x="6312" y="2710"/>
                    <a:pt x="6407" y="2640"/>
                    <a:pt x="6491" y="2562"/>
                  </a:cubicBezTo>
                  <a:cubicBezTo>
                    <a:pt x="6583" y="2480"/>
                    <a:pt x="6671" y="2395"/>
                    <a:pt x="6757" y="2308"/>
                  </a:cubicBezTo>
                  <a:lnTo>
                    <a:pt x="6757" y="2308"/>
                  </a:lnTo>
                  <a:lnTo>
                    <a:pt x="6756" y="2309"/>
                  </a:lnTo>
                  <a:cubicBezTo>
                    <a:pt x="6858" y="2206"/>
                    <a:pt x="6961" y="2095"/>
                    <a:pt x="7069" y="1993"/>
                  </a:cubicBezTo>
                  <a:cubicBezTo>
                    <a:pt x="7189" y="1878"/>
                    <a:pt x="7313" y="1763"/>
                    <a:pt x="7454" y="1671"/>
                  </a:cubicBezTo>
                  <a:cubicBezTo>
                    <a:pt x="7586" y="1585"/>
                    <a:pt x="7722" y="1511"/>
                    <a:pt x="7873" y="1466"/>
                  </a:cubicBezTo>
                  <a:cubicBezTo>
                    <a:pt x="8031" y="1417"/>
                    <a:pt x="8193" y="1377"/>
                    <a:pt x="8357" y="1366"/>
                  </a:cubicBezTo>
                  <a:cubicBezTo>
                    <a:pt x="8440" y="1359"/>
                    <a:pt x="8524" y="1355"/>
                    <a:pt x="8607" y="1355"/>
                  </a:cubicBezTo>
                  <a:cubicBezTo>
                    <a:pt x="8686" y="1355"/>
                    <a:pt x="8764" y="1359"/>
                    <a:pt x="8843" y="1366"/>
                  </a:cubicBezTo>
                  <a:cubicBezTo>
                    <a:pt x="9018" y="1381"/>
                    <a:pt x="9192" y="1406"/>
                    <a:pt x="9363" y="1445"/>
                  </a:cubicBezTo>
                  <a:cubicBezTo>
                    <a:pt x="9614" y="1496"/>
                    <a:pt x="9861" y="1559"/>
                    <a:pt x="10111" y="1620"/>
                  </a:cubicBezTo>
                  <a:cubicBezTo>
                    <a:pt x="10122" y="1570"/>
                    <a:pt x="10127" y="1495"/>
                    <a:pt x="10097" y="1433"/>
                  </a:cubicBezTo>
                  <a:cubicBezTo>
                    <a:pt x="10019" y="1292"/>
                    <a:pt x="9940" y="1167"/>
                    <a:pt x="9854" y="1055"/>
                  </a:cubicBezTo>
                  <a:cubicBezTo>
                    <a:pt x="9785" y="962"/>
                    <a:pt x="9699" y="870"/>
                    <a:pt x="9558" y="741"/>
                  </a:cubicBezTo>
                  <a:cubicBezTo>
                    <a:pt x="9375" y="571"/>
                    <a:pt x="9140" y="426"/>
                    <a:pt x="8861" y="304"/>
                  </a:cubicBezTo>
                  <a:cubicBezTo>
                    <a:pt x="8634" y="205"/>
                    <a:pt x="8373" y="130"/>
                    <a:pt x="8034" y="69"/>
                  </a:cubicBezTo>
                  <a:cubicBezTo>
                    <a:pt x="7698" y="13"/>
                    <a:pt x="7360" y="3"/>
                    <a:pt x="7075" y="1"/>
                  </a:cubicBezTo>
                  <a:cubicBezTo>
                    <a:pt x="7061" y="1"/>
                    <a:pt x="7048" y="1"/>
                    <a:pt x="7035" y="1"/>
                  </a:cubicBezTo>
                  <a:close/>
                </a:path>
              </a:pathLst>
            </a:custGeom>
            <a:solidFill>
              <a:srgbClr val="BCC4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5" name="Google Shape;6915;p16"/>
            <p:cNvSpPr/>
            <p:nvPr/>
          </p:nvSpPr>
          <p:spPr>
            <a:xfrm>
              <a:off x="4983125" y="5820700"/>
              <a:ext cx="650" cy="200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1"/>
                  </a:moveTo>
                  <a:lnTo>
                    <a:pt x="1" y="1"/>
                  </a:lnTo>
                  <a:cubicBezTo>
                    <a:pt x="9" y="3"/>
                    <a:pt x="16" y="3"/>
                    <a:pt x="25" y="8"/>
                  </a:cubicBezTo>
                  <a:cubicBezTo>
                    <a:pt x="18" y="3"/>
                    <a:pt x="11" y="2"/>
                    <a:pt x="1" y="1"/>
                  </a:cubicBezTo>
                  <a:close/>
                </a:path>
              </a:pathLst>
            </a:custGeom>
            <a:solidFill>
              <a:srgbClr val="BCC4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6" name="Google Shape;6916;p16"/>
            <p:cNvSpPr/>
            <p:nvPr/>
          </p:nvSpPr>
          <p:spPr>
            <a:xfrm>
              <a:off x="4803350" y="5349200"/>
              <a:ext cx="312475" cy="454500"/>
            </a:xfrm>
            <a:custGeom>
              <a:avLst/>
              <a:gdLst/>
              <a:ahLst/>
              <a:cxnLst/>
              <a:rect l="l" t="t" r="r" b="b"/>
              <a:pathLst>
                <a:path w="12499" h="18180" extrusionOk="0">
                  <a:moveTo>
                    <a:pt x="4673" y="15982"/>
                  </a:moveTo>
                  <a:cubicBezTo>
                    <a:pt x="4667" y="15986"/>
                    <a:pt x="4661" y="15991"/>
                    <a:pt x="4655" y="15996"/>
                  </a:cubicBezTo>
                  <a:lnTo>
                    <a:pt x="4655" y="15996"/>
                  </a:lnTo>
                  <a:cubicBezTo>
                    <a:pt x="4662" y="15991"/>
                    <a:pt x="4667" y="15987"/>
                    <a:pt x="4673" y="15982"/>
                  </a:cubicBezTo>
                  <a:close/>
                  <a:moveTo>
                    <a:pt x="4655" y="15996"/>
                  </a:moveTo>
                  <a:cubicBezTo>
                    <a:pt x="4654" y="15997"/>
                    <a:pt x="4652" y="15998"/>
                    <a:pt x="4651" y="15999"/>
                  </a:cubicBezTo>
                  <a:cubicBezTo>
                    <a:pt x="4652" y="15998"/>
                    <a:pt x="4654" y="15997"/>
                    <a:pt x="4655" y="15996"/>
                  </a:cubicBezTo>
                  <a:close/>
                  <a:moveTo>
                    <a:pt x="12461" y="1"/>
                  </a:moveTo>
                  <a:cubicBezTo>
                    <a:pt x="12423" y="1"/>
                    <a:pt x="12387" y="9"/>
                    <a:pt x="12358" y="26"/>
                  </a:cubicBezTo>
                  <a:cubicBezTo>
                    <a:pt x="11740" y="587"/>
                    <a:pt x="11103" y="1092"/>
                    <a:pt x="10485" y="1585"/>
                  </a:cubicBezTo>
                  <a:lnTo>
                    <a:pt x="10426" y="1629"/>
                  </a:lnTo>
                  <a:cubicBezTo>
                    <a:pt x="9391" y="2454"/>
                    <a:pt x="8332" y="3295"/>
                    <a:pt x="7447" y="4291"/>
                  </a:cubicBezTo>
                  <a:cubicBezTo>
                    <a:pt x="6693" y="5127"/>
                    <a:pt x="6147" y="6032"/>
                    <a:pt x="5821" y="6977"/>
                  </a:cubicBezTo>
                  <a:cubicBezTo>
                    <a:pt x="5645" y="7487"/>
                    <a:pt x="5528" y="8024"/>
                    <a:pt x="5471" y="8571"/>
                  </a:cubicBezTo>
                  <a:cubicBezTo>
                    <a:pt x="5419" y="9051"/>
                    <a:pt x="5421" y="9525"/>
                    <a:pt x="5426" y="10092"/>
                  </a:cubicBezTo>
                  <a:lnTo>
                    <a:pt x="5429" y="10553"/>
                  </a:lnTo>
                  <a:lnTo>
                    <a:pt x="5431" y="10800"/>
                  </a:lnTo>
                  <a:lnTo>
                    <a:pt x="5435" y="11191"/>
                  </a:lnTo>
                  <a:cubicBezTo>
                    <a:pt x="5428" y="11712"/>
                    <a:pt x="5399" y="12397"/>
                    <a:pt x="5234" y="13051"/>
                  </a:cubicBezTo>
                  <a:cubicBezTo>
                    <a:pt x="5136" y="13398"/>
                    <a:pt x="4998" y="13733"/>
                    <a:pt x="4825" y="14045"/>
                  </a:cubicBezTo>
                  <a:cubicBezTo>
                    <a:pt x="4659" y="14316"/>
                    <a:pt x="4461" y="14575"/>
                    <a:pt x="4237" y="14813"/>
                  </a:cubicBezTo>
                  <a:cubicBezTo>
                    <a:pt x="3683" y="15366"/>
                    <a:pt x="3018" y="15801"/>
                    <a:pt x="2379" y="16222"/>
                  </a:cubicBezTo>
                  <a:cubicBezTo>
                    <a:pt x="1989" y="16476"/>
                    <a:pt x="1649" y="16699"/>
                    <a:pt x="1316" y="16943"/>
                  </a:cubicBezTo>
                  <a:cubicBezTo>
                    <a:pt x="1082" y="17115"/>
                    <a:pt x="852" y="17309"/>
                    <a:pt x="634" y="17513"/>
                  </a:cubicBezTo>
                  <a:cubicBezTo>
                    <a:pt x="425" y="17707"/>
                    <a:pt x="237" y="17914"/>
                    <a:pt x="14" y="18164"/>
                  </a:cubicBezTo>
                  <a:cubicBezTo>
                    <a:pt x="9" y="18168"/>
                    <a:pt x="6" y="18174"/>
                    <a:pt x="0" y="18180"/>
                  </a:cubicBezTo>
                  <a:cubicBezTo>
                    <a:pt x="292" y="18022"/>
                    <a:pt x="593" y="17884"/>
                    <a:pt x="899" y="17758"/>
                  </a:cubicBezTo>
                  <a:cubicBezTo>
                    <a:pt x="1653" y="17450"/>
                    <a:pt x="2433" y="17206"/>
                    <a:pt x="3179" y="16879"/>
                  </a:cubicBezTo>
                  <a:cubicBezTo>
                    <a:pt x="3437" y="16761"/>
                    <a:pt x="3691" y="16637"/>
                    <a:pt x="3934" y="16492"/>
                  </a:cubicBezTo>
                  <a:cubicBezTo>
                    <a:pt x="3960" y="16486"/>
                    <a:pt x="3983" y="16472"/>
                    <a:pt x="4005" y="16458"/>
                  </a:cubicBezTo>
                  <a:cubicBezTo>
                    <a:pt x="4237" y="16313"/>
                    <a:pt x="4457" y="16150"/>
                    <a:pt x="4674" y="15981"/>
                  </a:cubicBezTo>
                  <a:lnTo>
                    <a:pt x="4674" y="15981"/>
                  </a:lnTo>
                  <a:cubicBezTo>
                    <a:pt x="4673" y="15981"/>
                    <a:pt x="4673" y="15981"/>
                    <a:pt x="4673" y="15982"/>
                  </a:cubicBezTo>
                  <a:lnTo>
                    <a:pt x="4673" y="15982"/>
                  </a:lnTo>
                  <a:cubicBezTo>
                    <a:pt x="4912" y="15789"/>
                    <a:pt x="5144" y="15582"/>
                    <a:pt x="5358" y="15360"/>
                  </a:cubicBezTo>
                  <a:cubicBezTo>
                    <a:pt x="5579" y="15133"/>
                    <a:pt x="5786" y="14892"/>
                    <a:pt x="5978" y="14635"/>
                  </a:cubicBezTo>
                  <a:lnTo>
                    <a:pt x="5978" y="14635"/>
                  </a:lnTo>
                  <a:cubicBezTo>
                    <a:pt x="5972" y="14642"/>
                    <a:pt x="5965" y="14652"/>
                    <a:pt x="5959" y="14659"/>
                  </a:cubicBezTo>
                  <a:cubicBezTo>
                    <a:pt x="6119" y="14441"/>
                    <a:pt x="6268" y="14217"/>
                    <a:pt x="6399" y="13981"/>
                  </a:cubicBezTo>
                  <a:cubicBezTo>
                    <a:pt x="6525" y="13747"/>
                    <a:pt x="6640" y="13506"/>
                    <a:pt x="6736" y="13260"/>
                  </a:cubicBezTo>
                  <a:cubicBezTo>
                    <a:pt x="6837" y="12998"/>
                    <a:pt x="6919" y="12730"/>
                    <a:pt x="6979" y="12459"/>
                  </a:cubicBezTo>
                  <a:cubicBezTo>
                    <a:pt x="7031" y="12236"/>
                    <a:pt x="7074" y="12014"/>
                    <a:pt x="7117" y="11790"/>
                  </a:cubicBezTo>
                  <a:cubicBezTo>
                    <a:pt x="7192" y="11399"/>
                    <a:pt x="7263" y="11004"/>
                    <a:pt x="7404" y="10628"/>
                  </a:cubicBezTo>
                  <a:cubicBezTo>
                    <a:pt x="7554" y="10243"/>
                    <a:pt x="7788" y="9891"/>
                    <a:pt x="8094" y="9612"/>
                  </a:cubicBezTo>
                  <a:cubicBezTo>
                    <a:pt x="8184" y="9532"/>
                    <a:pt x="8279" y="9450"/>
                    <a:pt x="8375" y="9377"/>
                  </a:cubicBezTo>
                  <a:cubicBezTo>
                    <a:pt x="8467" y="9309"/>
                    <a:pt x="8560" y="9246"/>
                    <a:pt x="8652" y="9177"/>
                  </a:cubicBezTo>
                  <a:cubicBezTo>
                    <a:pt x="8830" y="9049"/>
                    <a:pt x="9004" y="8920"/>
                    <a:pt x="9177" y="8782"/>
                  </a:cubicBezTo>
                  <a:lnTo>
                    <a:pt x="9177" y="8782"/>
                  </a:lnTo>
                  <a:cubicBezTo>
                    <a:pt x="9169" y="8788"/>
                    <a:pt x="9162" y="8795"/>
                    <a:pt x="9155" y="8802"/>
                  </a:cubicBezTo>
                  <a:cubicBezTo>
                    <a:pt x="9434" y="8575"/>
                    <a:pt x="9695" y="8334"/>
                    <a:pt x="9912" y="8047"/>
                  </a:cubicBezTo>
                  <a:cubicBezTo>
                    <a:pt x="9915" y="8044"/>
                    <a:pt x="9915" y="8042"/>
                    <a:pt x="9918" y="8041"/>
                  </a:cubicBezTo>
                  <a:cubicBezTo>
                    <a:pt x="9987" y="7946"/>
                    <a:pt x="10051" y="7847"/>
                    <a:pt x="10110" y="7745"/>
                  </a:cubicBezTo>
                  <a:cubicBezTo>
                    <a:pt x="10163" y="7645"/>
                    <a:pt x="10212" y="7541"/>
                    <a:pt x="10255" y="7436"/>
                  </a:cubicBezTo>
                  <a:lnTo>
                    <a:pt x="10255" y="7436"/>
                  </a:lnTo>
                  <a:cubicBezTo>
                    <a:pt x="10250" y="7445"/>
                    <a:pt x="10248" y="7454"/>
                    <a:pt x="10242" y="7462"/>
                  </a:cubicBezTo>
                  <a:cubicBezTo>
                    <a:pt x="10298" y="7319"/>
                    <a:pt x="10346" y="7171"/>
                    <a:pt x="10380" y="7020"/>
                  </a:cubicBezTo>
                  <a:cubicBezTo>
                    <a:pt x="10409" y="6878"/>
                    <a:pt x="10432" y="6733"/>
                    <a:pt x="10448" y="6589"/>
                  </a:cubicBezTo>
                  <a:lnTo>
                    <a:pt x="10448" y="6583"/>
                  </a:lnTo>
                  <a:cubicBezTo>
                    <a:pt x="10448" y="6577"/>
                    <a:pt x="10449" y="6572"/>
                    <a:pt x="10449" y="6569"/>
                  </a:cubicBezTo>
                  <a:cubicBezTo>
                    <a:pt x="10466" y="6383"/>
                    <a:pt x="10474" y="6198"/>
                    <a:pt x="10471" y="6016"/>
                  </a:cubicBezTo>
                  <a:cubicBezTo>
                    <a:pt x="10469" y="5835"/>
                    <a:pt x="10468" y="5657"/>
                    <a:pt x="10471" y="5476"/>
                  </a:cubicBezTo>
                  <a:cubicBezTo>
                    <a:pt x="10481" y="5124"/>
                    <a:pt x="10502" y="4772"/>
                    <a:pt x="10545" y="4422"/>
                  </a:cubicBezTo>
                  <a:cubicBezTo>
                    <a:pt x="10629" y="3762"/>
                    <a:pt x="10775" y="3107"/>
                    <a:pt x="11012" y="2484"/>
                  </a:cubicBezTo>
                  <a:cubicBezTo>
                    <a:pt x="11129" y="2179"/>
                    <a:pt x="11259" y="1878"/>
                    <a:pt x="11414" y="1588"/>
                  </a:cubicBezTo>
                  <a:cubicBezTo>
                    <a:pt x="11575" y="1285"/>
                    <a:pt x="11753" y="990"/>
                    <a:pt x="11953" y="709"/>
                  </a:cubicBezTo>
                  <a:cubicBezTo>
                    <a:pt x="12122" y="466"/>
                    <a:pt x="12305" y="229"/>
                    <a:pt x="12499" y="3"/>
                  </a:cubicBezTo>
                  <a:cubicBezTo>
                    <a:pt x="12486" y="2"/>
                    <a:pt x="12473" y="1"/>
                    <a:pt x="12461" y="1"/>
                  </a:cubicBezTo>
                  <a:close/>
                </a:path>
              </a:pathLst>
            </a:custGeom>
            <a:solidFill>
              <a:srgbClr val="BCC4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7" name="Google Shape;6917;p16"/>
            <p:cNvSpPr/>
            <p:nvPr/>
          </p:nvSpPr>
          <p:spPr>
            <a:xfrm>
              <a:off x="5051075" y="5550200"/>
              <a:ext cx="225" cy="325"/>
            </a:xfrm>
            <a:custGeom>
              <a:avLst/>
              <a:gdLst/>
              <a:ahLst/>
              <a:cxnLst/>
              <a:rect l="l" t="t" r="r" b="b"/>
              <a:pathLst>
                <a:path w="9" h="13" extrusionOk="0">
                  <a:moveTo>
                    <a:pt x="9" y="1"/>
                  </a:moveTo>
                  <a:lnTo>
                    <a:pt x="4" y="7"/>
                  </a:lnTo>
                  <a:cubicBezTo>
                    <a:pt x="2" y="8"/>
                    <a:pt x="2" y="10"/>
                    <a:pt x="0" y="12"/>
                  </a:cubicBezTo>
                  <a:cubicBezTo>
                    <a:pt x="4" y="8"/>
                    <a:pt x="7" y="5"/>
                    <a:pt x="9" y="1"/>
                  </a:cubicBezTo>
                  <a:close/>
                </a:path>
              </a:pathLst>
            </a:custGeom>
            <a:solidFill>
              <a:srgbClr val="BCC4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8" name="Google Shape;6918;p16"/>
            <p:cNvSpPr/>
            <p:nvPr/>
          </p:nvSpPr>
          <p:spPr>
            <a:xfrm>
              <a:off x="5051275" y="5550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BCC4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9" name="Google Shape;6919;p16"/>
            <p:cNvSpPr/>
            <p:nvPr/>
          </p:nvSpPr>
          <p:spPr>
            <a:xfrm>
              <a:off x="5064525" y="5513800"/>
              <a:ext cx="25" cy="375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"/>
                  </a:moveTo>
                  <a:lnTo>
                    <a:pt x="1" y="6"/>
                  </a:lnTo>
                  <a:lnTo>
                    <a:pt x="1" y="1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BCC4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0" name="Google Shape;6920;p16"/>
            <p:cNvSpPr/>
            <p:nvPr/>
          </p:nvSpPr>
          <p:spPr>
            <a:xfrm>
              <a:off x="4204900" y="5694000"/>
              <a:ext cx="404525" cy="232100"/>
            </a:xfrm>
            <a:custGeom>
              <a:avLst/>
              <a:gdLst/>
              <a:ahLst/>
              <a:cxnLst/>
              <a:rect l="l" t="t" r="r" b="b"/>
              <a:pathLst>
                <a:path w="16181" h="9284" extrusionOk="0">
                  <a:moveTo>
                    <a:pt x="6028" y="7223"/>
                  </a:moveTo>
                  <a:lnTo>
                    <a:pt x="6028" y="7223"/>
                  </a:lnTo>
                  <a:cubicBezTo>
                    <a:pt x="6028" y="7224"/>
                    <a:pt x="6029" y="7224"/>
                    <a:pt x="6029" y="7224"/>
                  </a:cubicBezTo>
                  <a:cubicBezTo>
                    <a:pt x="6029" y="7224"/>
                    <a:pt x="6028" y="7224"/>
                    <a:pt x="6028" y="7223"/>
                  </a:cubicBezTo>
                  <a:close/>
                  <a:moveTo>
                    <a:pt x="183" y="0"/>
                  </a:moveTo>
                  <a:cubicBezTo>
                    <a:pt x="148" y="0"/>
                    <a:pt x="114" y="8"/>
                    <a:pt x="87" y="24"/>
                  </a:cubicBezTo>
                  <a:cubicBezTo>
                    <a:pt x="57" y="43"/>
                    <a:pt x="34" y="70"/>
                    <a:pt x="17" y="106"/>
                  </a:cubicBezTo>
                  <a:cubicBezTo>
                    <a:pt x="1" y="152"/>
                    <a:pt x="1" y="201"/>
                    <a:pt x="19" y="244"/>
                  </a:cubicBezTo>
                  <a:cubicBezTo>
                    <a:pt x="38" y="286"/>
                    <a:pt x="71" y="317"/>
                    <a:pt x="111" y="336"/>
                  </a:cubicBezTo>
                  <a:lnTo>
                    <a:pt x="223" y="381"/>
                  </a:lnTo>
                  <a:cubicBezTo>
                    <a:pt x="437" y="465"/>
                    <a:pt x="636" y="546"/>
                    <a:pt x="819" y="649"/>
                  </a:cubicBezTo>
                  <a:cubicBezTo>
                    <a:pt x="926" y="719"/>
                    <a:pt x="1041" y="811"/>
                    <a:pt x="1167" y="932"/>
                  </a:cubicBezTo>
                  <a:cubicBezTo>
                    <a:pt x="1431" y="1061"/>
                    <a:pt x="1684" y="1209"/>
                    <a:pt x="1925" y="1384"/>
                  </a:cubicBezTo>
                  <a:cubicBezTo>
                    <a:pt x="2329" y="1675"/>
                    <a:pt x="2697" y="2014"/>
                    <a:pt x="3013" y="2399"/>
                  </a:cubicBezTo>
                  <a:cubicBezTo>
                    <a:pt x="3255" y="2694"/>
                    <a:pt x="3475" y="3009"/>
                    <a:pt x="3673" y="3335"/>
                  </a:cubicBezTo>
                  <a:cubicBezTo>
                    <a:pt x="4051" y="3951"/>
                    <a:pt x="4390" y="4586"/>
                    <a:pt x="4749" y="5214"/>
                  </a:cubicBezTo>
                  <a:cubicBezTo>
                    <a:pt x="5144" y="5904"/>
                    <a:pt x="5557" y="6584"/>
                    <a:pt x="6028" y="7223"/>
                  </a:cubicBezTo>
                  <a:lnTo>
                    <a:pt x="6028" y="7223"/>
                  </a:lnTo>
                  <a:cubicBezTo>
                    <a:pt x="6027" y="7221"/>
                    <a:pt x="6026" y="7218"/>
                    <a:pt x="6025" y="7217"/>
                  </a:cubicBezTo>
                  <a:lnTo>
                    <a:pt x="6025" y="7217"/>
                  </a:lnTo>
                  <a:cubicBezTo>
                    <a:pt x="6027" y="7220"/>
                    <a:pt x="6032" y="7226"/>
                    <a:pt x="6033" y="7230"/>
                  </a:cubicBezTo>
                  <a:cubicBezTo>
                    <a:pt x="6036" y="7233"/>
                    <a:pt x="6039" y="7237"/>
                    <a:pt x="6042" y="7240"/>
                  </a:cubicBezTo>
                  <a:lnTo>
                    <a:pt x="6040" y="7239"/>
                  </a:lnTo>
                  <a:lnTo>
                    <a:pt x="6040" y="7239"/>
                  </a:lnTo>
                  <a:cubicBezTo>
                    <a:pt x="6412" y="7729"/>
                    <a:pt x="6819" y="8194"/>
                    <a:pt x="7300" y="8577"/>
                  </a:cubicBezTo>
                  <a:cubicBezTo>
                    <a:pt x="7556" y="8771"/>
                    <a:pt x="7824" y="8942"/>
                    <a:pt x="8117" y="9070"/>
                  </a:cubicBezTo>
                  <a:cubicBezTo>
                    <a:pt x="8116" y="9070"/>
                    <a:pt x="8114" y="9069"/>
                    <a:pt x="8112" y="9069"/>
                  </a:cubicBezTo>
                  <a:cubicBezTo>
                    <a:pt x="8324" y="9158"/>
                    <a:pt x="8542" y="9221"/>
                    <a:pt x="8772" y="9258"/>
                  </a:cubicBezTo>
                  <a:cubicBezTo>
                    <a:pt x="8897" y="9275"/>
                    <a:pt x="9023" y="9283"/>
                    <a:pt x="9149" y="9283"/>
                  </a:cubicBezTo>
                  <a:cubicBezTo>
                    <a:pt x="9241" y="9283"/>
                    <a:pt x="9333" y="9279"/>
                    <a:pt x="9424" y="9270"/>
                  </a:cubicBezTo>
                  <a:cubicBezTo>
                    <a:pt x="9683" y="9237"/>
                    <a:pt x="9933" y="9171"/>
                    <a:pt x="10176" y="9079"/>
                  </a:cubicBezTo>
                  <a:cubicBezTo>
                    <a:pt x="10177" y="9077"/>
                    <a:pt x="10181" y="9077"/>
                    <a:pt x="10183" y="9076"/>
                  </a:cubicBezTo>
                  <a:cubicBezTo>
                    <a:pt x="10180" y="9076"/>
                    <a:pt x="10178" y="9077"/>
                    <a:pt x="10176" y="9077"/>
                  </a:cubicBezTo>
                  <a:cubicBezTo>
                    <a:pt x="10177" y="9076"/>
                    <a:pt x="10181" y="9076"/>
                    <a:pt x="10183" y="9073"/>
                  </a:cubicBezTo>
                  <a:cubicBezTo>
                    <a:pt x="10237" y="9051"/>
                    <a:pt x="10295" y="9028"/>
                    <a:pt x="10351" y="9001"/>
                  </a:cubicBezTo>
                  <a:cubicBezTo>
                    <a:pt x="10392" y="8982"/>
                    <a:pt x="10434" y="8961"/>
                    <a:pt x="10471" y="8937"/>
                  </a:cubicBezTo>
                  <a:cubicBezTo>
                    <a:pt x="10503" y="8918"/>
                    <a:pt x="10532" y="8896"/>
                    <a:pt x="10563" y="8875"/>
                  </a:cubicBezTo>
                  <a:cubicBezTo>
                    <a:pt x="10649" y="8806"/>
                    <a:pt x="10730" y="8731"/>
                    <a:pt x="10807" y="8652"/>
                  </a:cubicBezTo>
                  <a:cubicBezTo>
                    <a:pt x="10882" y="8570"/>
                    <a:pt x="10955" y="8487"/>
                    <a:pt x="11034" y="8404"/>
                  </a:cubicBezTo>
                  <a:cubicBezTo>
                    <a:pt x="11111" y="8325"/>
                    <a:pt x="11185" y="8244"/>
                    <a:pt x="11271" y="8175"/>
                  </a:cubicBezTo>
                  <a:cubicBezTo>
                    <a:pt x="11332" y="8131"/>
                    <a:pt x="11391" y="8082"/>
                    <a:pt x="11457" y="8046"/>
                  </a:cubicBezTo>
                  <a:cubicBezTo>
                    <a:pt x="11543" y="8000"/>
                    <a:pt x="11635" y="7956"/>
                    <a:pt x="11731" y="7931"/>
                  </a:cubicBezTo>
                  <a:cubicBezTo>
                    <a:pt x="11806" y="7915"/>
                    <a:pt x="11882" y="7901"/>
                    <a:pt x="11959" y="7895"/>
                  </a:cubicBezTo>
                  <a:cubicBezTo>
                    <a:pt x="11991" y="7893"/>
                    <a:pt x="12023" y="7893"/>
                    <a:pt x="12054" y="7893"/>
                  </a:cubicBezTo>
                  <a:cubicBezTo>
                    <a:pt x="12175" y="7893"/>
                    <a:pt x="12296" y="7905"/>
                    <a:pt x="12413" y="7927"/>
                  </a:cubicBezTo>
                  <a:cubicBezTo>
                    <a:pt x="12790" y="7996"/>
                    <a:pt x="13146" y="8138"/>
                    <a:pt x="13501" y="8274"/>
                  </a:cubicBezTo>
                  <a:cubicBezTo>
                    <a:pt x="13831" y="8402"/>
                    <a:pt x="14164" y="8537"/>
                    <a:pt x="14516" y="8596"/>
                  </a:cubicBezTo>
                  <a:cubicBezTo>
                    <a:pt x="14678" y="8617"/>
                    <a:pt x="14841" y="8628"/>
                    <a:pt x="15004" y="8628"/>
                  </a:cubicBezTo>
                  <a:cubicBezTo>
                    <a:pt x="15143" y="8628"/>
                    <a:pt x="15281" y="8620"/>
                    <a:pt x="15419" y="8605"/>
                  </a:cubicBezTo>
                  <a:cubicBezTo>
                    <a:pt x="15585" y="8588"/>
                    <a:pt x="15750" y="8560"/>
                    <a:pt x="15914" y="8517"/>
                  </a:cubicBezTo>
                  <a:cubicBezTo>
                    <a:pt x="16003" y="8494"/>
                    <a:pt x="16090" y="8467"/>
                    <a:pt x="16181" y="8438"/>
                  </a:cubicBezTo>
                  <a:cubicBezTo>
                    <a:pt x="15678" y="8427"/>
                    <a:pt x="15148" y="8346"/>
                    <a:pt x="14606" y="8203"/>
                  </a:cubicBezTo>
                  <a:lnTo>
                    <a:pt x="14606" y="8203"/>
                  </a:lnTo>
                  <a:lnTo>
                    <a:pt x="14644" y="8243"/>
                  </a:lnTo>
                  <a:cubicBezTo>
                    <a:pt x="13841" y="7993"/>
                    <a:pt x="13027" y="7627"/>
                    <a:pt x="12081" y="7082"/>
                  </a:cubicBezTo>
                  <a:cubicBezTo>
                    <a:pt x="11447" y="6709"/>
                    <a:pt x="10810" y="6289"/>
                    <a:pt x="10196" y="5884"/>
                  </a:cubicBezTo>
                  <a:lnTo>
                    <a:pt x="9597" y="5494"/>
                  </a:lnTo>
                  <a:cubicBezTo>
                    <a:pt x="9085" y="5161"/>
                    <a:pt x="8577" y="4820"/>
                    <a:pt x="8073" y="4475"/>
                  </a:cubicBezTo>
                  <a:cubicBezTo>
                    <a:pt x="7872" y="4338"/>
                    <a:pt x="7669" y="4200"/>
                    <a:pt x="7468" y="4057"/>
                  </a:cubicBezTo>
                  <a:lnTo>
                    <a:pt x="7240" y="3898"/>
                  </a:lnTo>
                  <a:cubicBezTo>
                    <a:pt x="7007" y="3736"/>
                    <a:pt x="6771" y="3575"/>
                    <a:pt x="6533" y="3414"/>
                  </a:cubicBezTo>
                  <a:lnTo>
                    <a:pt x="6207" y="3197"/>
                  </a:lnTo>
                  <a:cubicBezTo>
                    <a:pt x="5826" y="2940"/>
                    <a:pt x="5446" y="2686"/>
                    <a:pt x="5061" y="2437"/>
                  </a:cubicBezTo>
                  <a:cubicBezTo>
                    <a:pt x="4606" y="2143"/>
                    <a:pt x="4106" y="1841"/>
                    <a:pt x="3576" y="1545"/>
                  </a:cubicBezTo>
                  <a:cubicBezTo>
                    <a:pt x="2681" y="1043"/>
                    <a:pt x="1732" y="589"/>
                    <a:pt x="746" y="202"/>
                  </a:cubicBezTo>
                  <a:cubicBezTo>
                    <a:pt x="633" y="154"/>
                    <a:pt x="515" y="110"/>
                    <a:pt x="400" y="67"/>
                  </a:cubicBezTo>
                  <a:lnTo>
                    <a:pt x="246" y="10"/>
                  </a:lnTo>
                  <a:cubicBezTo>
                    <a:pt x="226" y="3"/>
                    <a:pt x="204" y="0"/>
                    <a:pt x="183" y="0"/>
                  </a:cubicBezTo>
                  <a:close/>
                </a:path>
              </a:pathLst>
            </a:custGeom>
            <a:solidFill>
              <a:srgbClr val="BCC4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1" name="Google Shape;6921;p16"/>
            <p:cNvSpPr/>
            <p:nvPr/>
          </p:nvSpPr>
          <p:spPr>
            <a:xfrm>
              <a:off x="4459600" y="5920625"/>
              <a:ext cx="425" cy="175"/>
            </a:xfrm>
            <a:custGeom>
              <a:avLst/>
              <a:gdLst/>
              <a:ahLst/>
              <a:cxnLst/>
              <a:rect l="l" t="t" r="r" b="b"/>
              <a:pathLst>
                <a:path w="17" h="7" extrusionOk="0">
                  <a:moveTo>
                    <a:pt x="16" y="1"/>
                  </a:moveTo>
                  <a:cubicBezTo>
                    <a:pt x="9" y="4"/>
                    <a:pt x="3" y="5"/>
                    <a:pt x="0" y="7"/>
                  </a:cubicBezTo>
                  <a:cubicBezTo>
                    <a:pt x="8" y="5"/>
                    <a:pt x="12" y="4"/>
                    <a:pt x="16" y="1"/>
                  </a:cubicBezTo>
                  <a:close/>
                </a:path>
              </a:pathLst>
            </a:custGeom>
            <a:solidFill>
              <a:srgbClr val="BCC4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2" name="Google Shape;6922;p16"/>
            <p:cNvSpPr/>
            <p:nvPr/>
          </p:nvSpPr>
          <p:spPr>
            <a:xfrm>
              <a:off x="4283050" y="5795200"/>
              <a:ext cx="427450" cy="181075"/>
            </a:xfrm>
            <a:custGeom>
              <a:avLst/>
              <a:gdLst/>
              <a:ahLst/>
              <a:cxnLst/>
              <a:rect l="l" t="t" r="r" b="b"/>
              <a:pathLst>
                <a:path w="17098" h="7243" extrusionOk="0">
                  <a:moveTo>
                    <a:pt x="3684" y="4835"/>
                  </a:moveTo>
                  <a:lnTo>
                    <a:pt x="3684" y="4835"/>
                  </a:lnTo>
                  <a:cubicBezTo>
                    <a:pt x="3686" y="4837"/>
                    <a:pt x="3687" y="4838"/>
                    <a:pt x="3689" y="4840"/>
                  </a:cubicBezTo>
                  <a:lnTo>
                    <a:pt x="3689" y="4840"/>
                  </a:lnTo>
                  <a:cubicBezTo>
                    <a:pt x="3687" y="4838"/>
                    <a:pt x="3686" y="4837"/>
                    <a:pt x="3684" y="4835"/>
                  </a:cubicBezTo>
                  <a:close/>
                  <a:moveTo>
                    <a:pt x="150" y="0"/>
                  </a:moveTo>
                  <a:cubicBezTo>
                    <a:pt x="132" y="0"/>
                    <a:pt x="115" y="4"/>
                    <a:pt x="96" y="12"/>
                  </a:cubicBezTo>
                  <a:cubicBezTo>
                    <a:pt x="39" y="41"/>
                    <a:pt x="0" y="123"/>
                    <a:pt x="35" y="183"/>
                  </a:cubicBezTo>
                  <a:cubicBezTo>
                    <a:pt x="671" y="1248"/>
                    <a:pt x="1267" y="2339"/>
                    <a:pt x="1988" y="3350"/>
                  </a:cubicBezTo>
                  <a:cubicBezTo>
                    <a:pt x="2344" y="3846"/>
                    <a:pt x="2735" y="4315"/>
                    <a:pt x="3170" y="4745"/>
                  </a:cubicBezTo>
                  <a:cubicBezTo>
                    <a:pt x="3612" y="5183"/>
                    <a:pt x="4108" y="5571"/>
                    <a:pt x="4642" y="5898"/>
                  </a:cubicBezTo>
                  <a:cubicBezTo>
                    <a:pt x="5159" y="6217"/>
                    <a:pt x="5714" y="6483"/>
                    <a:pt x="6281" y="6697"/>
                  </a:cubicBezTo>
                  <a:cubicBezTo>
                    <a:pt x="6784" y="6886"/>
                    <a:pt x="7302" y="7023"/>
                    <a:pt x="7832" y="7119"/>
                  </a:cubicBezTo>
                  <a:cubicBezTo>
                    <a:pt x="8318" y="7205"/>
                    <a:pt x="8810" y="7243"/>
                    <a:pt x="9302" y="7243"/>
                  </a:cubicBezTo>
                  <a:cubicBezTo>
                    <a:pt x="9808" y="7243"/>
                    <a:pt x="10314" y="7203"/>
                    <a:pt x="10814" y="7133"/>
                  </a:cubicBezTo>
                  <a:cubicBezTo>
                    <a:pt x="11954" y="6977"/>
                    <a:pt x="13068" y="6662"/>
                    <a:pt x="14175" y="6354"/>
                  </a:cubicBezTo>
                  <a:cubicBezTo>
                    <a:pt x="14991" y="6124"/>
                    <a:pt x="15807" y="5900"/>
                    <a:pt x="16632" y="5719"/>
                  </a:cubicBezTo>
                  <a:cubicBezTo>
                    <a:pt x="16711" y="5640"/>
                    <a:pt x="16793" y="5566"/>
                    <a:pt x="16877" y="5498"/>
                  </a:cubicBezTo>
                  <a:cubicBezTo>
                    <a:pt x="16948" y="5440"/>
                    <a:pt x="17023" y="5387"/>
                    <a:pt x="17098" y="5334"/>
                  </a:cubicBezTo>
                  <a:lnTo>
                    <a:pt x="17098" y="5334"/>
                  </a:lnTo>
                  <a:cubicBezTo>
                    <a:pt x="15953" y="5556"/>
                    <a:pt x="14830" y="5875"/>
                    <a:pt x="13705" y="6181"/>
                  </a:cubicBezTo>
                  <a:cubicBezTo>
                    <a:pt x="12449" y="6523"/>
                    <a:pt x="11175" y="6835"/>
                    <a:pt x="9872" y="6912"/>
                  </a:cubicBezTo>
                  <a:cubicBezTo>
                    <a:pt x="9873" y="6912"/>
                    <a:pt x="9879" y="6912"/>
                    <a:pt x="9880" y="6914"/>
                  </a:cubicBezTo>
                  <a:cubicBezTo>
                    <a:pt x="9718" y="6922"/>
                    <a:pt x="9556" y="6926"/>
                    <a:pt x="9393" y="6926"/>
                  </a:cubicBezTo>
                  <a:cubicBezTo>
                    <a:pt x="9187" y="6926"/>
                    <a:pt x="8980" y="6919"/>
                    <a:pt x="8773" y="6907"/>
                  </a:cubicBezTo>
                  <a:cubicBezTo>
                    <a:pt x="8381" y="6885"/>
                    <a:pt x="7993" y="6830"/>
                    <a:pt x="7608" y="6753"/>
                  </a:cubicBezTo>
                  <a:lnTo>
                    <a:pt x="7608" y="6753"/>
                  </a:lnTo>
                  <a:cubicBezTo>
                    <a:pt x="7623" y="6754"/>
                    <a:pt x="7637" y="6759"/>
                    <a:pt x="7648" y="6760"/>
                  </a:cubicBezTo>
                  <a:cubicBezTo>
                    <a:pt x="6873" y="6598"/>
                    <a:pt x="6129" y="6335"/>
                    <a:pt x="5418" y="5987"/>
                  </a:cubicBezTo>
                  <a:lnTo>
                    <a:pt x="5418" y="5987"/>
                  </a:lnTo>
                  <a:cubicBezTo>
                    <a:pt x="5421" y="5990"/>
                    <a:pt x="5422" y="5992"/>
                    <a:pt x="5426" y="5993"/>
                  </a:cubicBezTo>
                  <a:cubicBezTo>
                    <a:pt x="5421" y="5992"/>
                    <a:pt x="5415" y="5987"/>
                    <a:pt x="5412" y="5986"/>
                  </a:cubicBezTo>
                  <a:cubicBezTo>
                    <a:pt x="5411" y="5986"/>
                    <a:pt x="5406" y="5983"/>
                    <a:pt x="5405" y="5983"/>
                  </a:cubicBezTo>
                  <a:cubicBezTo>
                    <a:pt x="5404" y="5983"/>
                    <a:pt x="5399" y="5980"/>
                    <a:pt x="5399" y="5980"/>
                  </a:cubicBezTo>
                  <a:cubicBezTo>
                    <a:pt x="5102" y="5832"/>
                    <a:pt x="4815" y="5668"/>
                    <a:pt x="4536" y="5487"/>
                  </a:cubicBezTo>
                  <a:cubicBezTo>
                    <a:pt x="4238" y="5292"/>
                    <a:pt x="3956" y="5074"/>
                    <a:pt x="3689" y="4840"/>
                  </a:cubicBezTo>
                  <a:lnTo>
                    <a:pt x="3689" y="4840"/>
                  </a:lnTo>
                  <a:cubicBezTo>
                    <a:pt x="3697" y="4847"/>
                    <a:pt x="3705" y="4854"/>
                    <a:pt x="3713" y="4863"/>
                  </a:cubicBezTo>
                  <a:cubicBezTo>
                    <a:pt x="3365" y="4550"/>
                    <a:pt x="3044" y="4213"/>
                    <a:pt x="2743" y="3854"/>
                  </a:cubicBezTo>
                  <a:cubicBezTo>
                    <a:pt x="2432" y="3481"/>
                    <a:pt x="2147" y="3083"/>
                    <a:pt x="1880" y="2677"/>
                  </a:cubicBezTo>
                  <a:lnTo>
                    <a:pt x="1880" y="2677"/>
                  </a:lnTo>
                  <a:cubicBezTo>
                    <a:pt x="1880" y="2677"/>
                    <a:pt x="1882" y="2678"/>
                    <a:pt x="1885" y="2678"/>
                  </a:cubicBezTo>
                  <a:cubicBezTo>
                    <a:pt x="1326" y="1823"/>
                    <a:pt x="819" y="933"/>
                    <a:pt x="266" y="74"/>
                  </a:cubicBezTo>
                  <a:cubicBezTo>
                    <a:pt x="238" y="30"/>
                    <a:pt x="197" y="0"/>
                    <a:pt x="150" y="0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3" name="Google Shape;6923;p16"/>
            <p:cNvSpPr/>
            <p:nvPr/>
          </p:nvSpPr>
          <p:spPr>
            <a:xfrm>
              <a:off x="4418300" y="5944825"/>
              <a:ext cx="125" cy="150"/>
            </a:xfrm>
            <a:custGeom>
              <a:avLst/>
              <a:gdLst/>
              <a:ahLst/>
              <a:cxnLst/>
              <a:rect l="l" t="t" r="r" b="b"/>
              <a:pathLst>
                <a:path w="5" h="6" extrusionOk="0">
                  <a:moveTo>
                    <a:pt x="1" y="1"/>
                  </a:moveTo>
                  <a:cubicBezTo>
                    <a:pt x="2" y="2"/>
                    <a:pt x="4" y="2"/>
                    <a:pt x="5" y="5"/>
                  </a:cubicBezTo>
                  <a:cubicBezTo>
                    <a:pt x="5" y="2"/>
                    <a:pt x="4" y="1"/>
                    <a:pt x="1" y="1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4" name="Google Shape;6924;p16"/>
            <p:cNvSpPr/>
            <p:nvPr/>
          </p:nvSpPr>
          <p:spPr>
            <a:xfrm>
              <a:off x="4418150" y="5944700"/>
              <a:ext cx="225" cy="125"/>
            </a:xfrm>
            <a:custGeom>
              <a:avLst/>
              <a:gdLst/>
              <a:ahLst/>
              <a:cxnLst/>
              <a:rect l="l" t="t" r="r" b="b"/>
              <a:pathLst>
                <a:path w="9" h="5" extrusionOk="0">
                  <a:moveTo>
                    <a:pt x="1" y="0"/>
                  </a:moveTo>
                  <a:cubicBezTo>
                    <a:pt x="2" y="3"/>
                    <a:pt x="4" y="4"/>
                    <a:pt x="8" y="4"/>
                  </a:cubicBezTo>
                  <a:cubicBezTo>
                    <a:pt x="7" y="4"/>
                    <a:pt x="2" y="3"/>
                    <a:pt x="1" y="0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5" name="Google Shape;6925;p16"/>
            <p:cNvSpPr/>
            <p:nvPr/>
          </p:nvSpPr>
          <p:spPr>
            <a:xfrm>
              <a:off x="4330075" y="5862075"/>
              <a:ext cx="500" cy="725"/>
            </a:xfrm>
            <a:custGeom>
              <a:avLst/>
              <a:gdLst/>
              <a:ahLst/>
              <a:cxnLst/>
              <a:rect l="l" t="t" r="r" b="b"/>
              <a:pathLst>
                <a:path w="20" h="29" extrusionOk="0">
                  <a:moveTo>
                    <a:pt x="1" y="0"/>
                  </a:moveTo>
                  <a:cubicBezTo>
                    <a:pt x="8" y="12"/>
                    <a:pt x="14" y="20"/>
                    <a:pt x="19" y="29"/>
                  </a:cubicBezTo>
                  <a:cubicBezTo>
                    <a:pt x="14" y="20"/>
                    <a:pt x="8" y="12"/>
                    <a:pt x="1" y="0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6" name="Google Shape;6926;p16"/>
            <p:cNvSpPr/>
            <p:nvPr/>
          </p:nvSpPr>
          <p:spPr>
            <a:xfrm>
              <a:off x="4755125" y="5574575"/>
              <a:ext cx="292700" cy="335025"/>
            </a:xfrm>
            <a:custGeom>
              <a:avLst/>
              <a:gdLst/>
              <a:ahLst/>
              <a:cxnLst/>
              <a:rect l="l" t="t" r="r" b="b"/>
              <a:pathLst>
                <a:path w="11708" h="13401" extrusionOk="0">
                  <a:moveTo>
                    <a:pt x="848" y="12251"/>
                  </a:moveTo>
                  <a:cubicBezTo>
                    <a:pt x="845" y="12254"/>
                    <a:pt x="842" y="12259"/>
                    <a:pt x="840" y="12261"/>
                  </a:cubicBezTo>
                  <a:cubicBezTo>
                    <a:pt x="842" y="12259"/>
                    <a:pt x="843" y="12254"/>
                    <a:pt x="848" y="12251"/>
                  </a:cubicBezTo>
                  <a:close/>
                  <a:moveTo>
                    <a:pt x="11573" y="0"/>
                  </a:moveTo>
                  <a:cubicBezTo>
                    <a:pt x="11561" y="0"/>
                    <a:pt x="11549" y="2"/>
                    <a:pt x="11538" y="7"/>
                  </a:cubicBezTo>
                  <a:cubicBezTo>
                    <a:pt x="11508" y="17"/>
                    <a:pt x="11491" y="37"/>
                    <a:pt x="11473" y="64"/>
                  </a:cubicBezTo>
                  <a:cubicBezTo>
                    <a:pt x="11354" y="254"/>
                    <a:pt x="11242" y="452"/>
                    <a:pt x="11142" y="655"/>
                  </a:cubicBezTo>
                  <a:cubicBezTo>
                    <a:pt x="11042" y="854"/>
                    <a:pt x="10956" y="1058"/>
                    <a:pt x="10874" y="1264"/>
                  </a:cubicBezTo>
                  <a:cubicBezTo>
                    <a:pt x="10709" y="1669"/>
                    <a:pt x="10573" y="2084"/>
                    <a:pt x="10435" y="2500"/>
                  </a:cubicBezTo>
                  <a:cubicBezTo>
                    <a:pt x="10296" y="2915"/>
                    <a:pt x="10156" y="3329"/>
                    <a:pt x="9991" y="3736"/>
                  </a:cubicBezTo>
                  <a:cubicBezTo>
                    <a:pt x="9824" y="4143"/>
                    <a:pt x="9622" y="4536"/>
                    <a:pt x="9382" y="4904"/>
                  </a:cubicBezTo>
                  <a:lnTo>
                    <a:pt x="9382" y="4904"/>
                  </a:lnTo>
                  <a:cubicBezTo>
                    <a:pt x="9383" y="4902"/>
                    <a:pt x="9385" y="4900"/>
                    <a:pt x="9386" y="4898"/>
                  </a:cubicBezTo>
                  <a:lnTo>
                    <a:pt x="9386" y="4898"/>
                  </a:lnTo>
                  <a:cubicBezTo>
                    <a:pt x="9384" y="4902"/>
                    <a:pt x="9381" y="4906"/>
                    <a:pt x="9378" y="4910"/>
                  </a:cubicBezTo>
                  <a:lnTo>
                    <a:pt x="9378" y="4910"/>
                  </a:lnTo>
                  <a:cubicBezTo>
                    <a:pt x="9379" y="4908"/>
                    <a:pt x="9380" y="4906"/>
                    <a:pt x="9382" y="4904"/>
                  </a:cubicBezTo>
                  <a:lnTo>
                    <a:pt x="9382" y="4904"/>
                  </a:lnTo>
                  <a:cubicBezTo>
                    <a:pt x="9379" y="4909"/>
                    <a:pt x="9376" y="4913"/>
                    <a:pt x="9373" y="4918"/>
                  </a:cubicBezTo>
                  <a:lnTo>
                    <a:pt x="9373" y="4918"/>
                  </a:lnTo>
                  <a:cubicBezTo>
                    <a:pt x="9374" y="4915"/>
                    <a:pt x="9376" y="4912"/>
                    <a:pt x="9378" y="4910"/>
                  </a:cubicBezTo>
                  <a:lnTo>
                    <a:pt x="9378" y="4910"/>
                  </a:lnTo>
                  <a:cubicBezTo>
                    <a:pt x="9374" y="4916"/>
                    <a:pt x="9370" y="4922"/>
                    <a:pt x="9366" y="4928"/>
                  </a:cubicBezTo>
                  <a:cubicBezTo>
                    <a:pt x="9369" y="4924"/>
                    <a:pt x="9371" y="4921"/>
                    <a:pt x="9373" y="4918"/>
                  </a:cubicBezTo>
                  <a:lnTo>
                    <a:pt x="9373" y="4918"/>
                  </a:lnTo>
                  <a:cubicBezTo>
                    <a:pt x="8972" y="5503"/>
                    <a:pt x="8476" y="6020"/>
                    <a:pt x="7941" y="6486"/>
                  </a:cubicBezTo>
                  <a:lnTo>
                    <a:pt x="7941" y="6486"/>
                  </a:lnTo>
                  <a:cubicBezTo>
                    <a:pt x="7221" y="7096"/>
                    <a:pt x="6431" y="7613"/>
                    <a:pt x="5629" y="8108"/>
                  </a:cubicBezTo>
                  <a:cubicBezTo>
                    <a:pt x="4836" y="8599"/>
                    <a:pt x="4028" y="9070"/>
                    <a:pt x="3262" y="9603"/>
                  </a:cubicBezTo>
                  <a:cubicBezTo>
                    <a:pt x="2514" y="10120"/>
                    <a:pt x="1811" y="10704"/>
                    <a:pt x="1217" y="11398"/>
                  </a:cubicBezTo>
                  <a:cubicBezTo>
                    <a:pt x="908" y="11757"/>
                    <a:pt x="635" y="12152"/>
                    <a:pt x="402" y="12564"/>
                  </a:cubicBezTo>
                  <a:cubicBezTo>
                    <a:pt x="247" y="12835"/>
                    <a:pt x="117" y="13113"/>
                    <a:pt x="0" y="13400"/>
                  </a:cubicBezTo>
                  <a:cubicBezTo>
                    <a:pt x="69" y="13393"/>
                    <a:pt x="141" y="13389"/>
                    <a:pt x="213" y="13389"/>
                  </a:cubicBezTo>
                  <a:lnTo>
                    <a:pt x="244" y="13389"/>
                  </a:lnTo>
                  <a:cubicBezTo>
                    <a:pt x="289" y="13274"/>
                    <a:pt x="339" y="13163"/>
                    <a:pt x="395" y="13050"/>
                  </a:cubicBezTo>
                  <a:cubicBezTo>
                    <a:pt x="529" y="12770"/>
                    <a:pt x="685" y="12500"/>
                    <a:pt x="856" y="12241"/>
                  </a:cubicBezTo>
                  <a:cubicBezTo>
                    <a:pt x="1057" y="11944"/>
                    <a:pt x="1276" y="11660"/>
                    <a:pt x="1517" y="11391"/>
                  </a:cubicBezTo>
                  <a:cubicBezTo>
                    <a:pt x="1752" y="11125"/>
                    <a:pt x="2008" y="10879"/>
                    <a:pt x="2276" y="10642"/>
                  </a:cubicBezTo>
                  <a:lnTo>
                    <a:pt x="2276" y="10642"/>
                  </a:lnTo>
                  <a:cubicBezTo>
                    <a:pt x="2272" y="10646"/>
                    <a:pt x="2269" y="10649"/>
                    <a:pt x="2265" y="10653"/>
                  </a:cubicBezTo>
                  <a:cubicBezTo>
                    <a:pt x="3068" y="9956"/>
                    <a:pt x="3967" y="9386"/>
                    <a:pt x="4872" y="8830"/>
                  </a:cubicBezTo>
                  <a:cubicBezTo>
                    <a:pt x="5793" y="8269"/>
                    <a:pt x="6721" y="7717"/>
                    <a:pt x="7580" y="7062"/>
                  </a:cubicBezTo>
                  <a:cubicBezTo>
                    <a:pt x="7993" y="6746"/>
                    <a:pt x="8388" y="6407"/>
                    <a:pt x="8757" y="6042"/>
                  </a:cubicBezTo>
                  <a:cubicBezTo>
                    <a:pt x="8958" y="5843"/>
                    <a:pt x="9151" y="5633"/>
                    <a:pt x="9332" y="5416"/>
                  </a:cubicBezTo>
                  <a:cubicBezTo>
                    <a:pt x="9504" y="5209"/>
                    <a:pt x="9656" y="4987"/>
                    <a:pt x="9797" y="4757"/>
                  </a:cubicBezTo>
                  <a:cubicBezTo>
                    <a:pt x="10343" y="3861"/>
                    <a:pt x="10583" y="2829"/>
                    <a:pt x="10905" y="1841"/>
                  </a:cubicBezTo>
                  <a:cubicBezTo>
                    <a:pt x="11004" y="1555"/>
                    <a:pt x="11106" y="1271"/>
                    <a:pt x="11229" y="994"/>
                  </a:cubicBezTo>
                  <a:cubicBezTo>
                    <a:pt x="11357" y="705"/>
                    <a:pt x="11506" y="426"/>
                    <a:pt x="11674" y="161"/>
                  </a:cubicBezTo>
                  <a:cubicBezTo>
                    <a:pt x="11707" y="110"/>
                    <a:pt x="11673" y="37"/>
                    <a:pt x="11624" y="11"/>
                  </a:cubicBezTo>
                  <a:cubicBezTo>
                    <a:pt x="11609" y="4"/>
                    <a:pt x="11591" y="0"/>
                    <a:pt x="11573" y="0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7" name="Google Shape;6927;p16"/>
            <p:cNvSpPr/>
            <p:nvPr/>
          </p:nvSpPr>
          <p:spPr>
            <a:xfrm>
              <a:off x="5027475" y="5620775"/>
              <a:ext cx="100" cy="225"/>
            </a:xfrm>
            <a:custGeom>
              <a:avLst/>
              <a:gdLst/>
              <a:ahLst/>
              <a:cxnLst/>
              <a:rect l="l" t="t" r="r" b="b"/>
              <a:pathLst>
                <a:path w="4" h="9" extrusionOk="0">
                  <a:moveTo>
                    <a:pt x="3" y="0"/>
                  </a:moveTo>
                  <a:cubicBezTo>
                    <a:pt x="3" y="2"/>
                    <a:pt x="0" y="6"/>
                    <a:pt x="2" y="9"/>
                  </a:cubicBezTo>
                  <a:cubicBezTo>
                    <a:pt x="2" y="6"/>
                    <a:pt x="3" y="2"/>
                    <a:pt x="3" y="0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8" name="Google Shape;6928;p16"/>
            <p:cNvSpPr/>
            <p:nvPr/>
          </p:nvSpPr>
          <p:spPr>
            <a:xfrm>
              <a:off x="4772175" y="5802050"/>
              <a:ext cx="275325" cy="109925"/>
            </a:xfrm>
            <a:custGeom>
              <a:avLst/>
              <a:gdLst/>
              <a:ahLst/>
              <a:cxnLst/>
              <a:rect l="l" t="t" r="r" b="b"/>
              <a:pathLst>
                <a:path w="11013" h="4397" extrusionOk="0">
                  <a:moveTo>
                    <a:pt x="10884" y="1"/>
                  </a:moveTo>
                  <a:cubicBezTo>
                    <a:pt x="10859" y="1"/>
                    <a:pt x="10835" y="8"/>
                    <a:pt x="10816" y="24"/>
                  </a:cubicBezTo>
                  <a:cubicBezTo>
                    <a:pt x="10368" y="403"/>
                    <a:pt x="9899" y="748"/>
                    <a:pt x="9401" y="1055"/>
                  </a:cubicBezTo>
                  <a:cubicBezTo>
                    <a:pt x="9407" y="1050"/>
                    <a:pt x="9417" y="1044"/>
                    <a:pt x="9425" y="1038"/>
                  </a:cubicBezTo>
                  <a:lnTo>
                    <a:pt x="9425" y="1038"/>
                  </a:lnTo>
                  <a:cubicBezTo>
                    <a:pt x="9003" y="1295"/>
                    <a:pt x="8565" y="1516"/>
                    <a:pt x="8113" y="1712"/>
                  </a:cubicBezTo>
                  <a:cubicBezTo>
                    <a:pt x="7675" y="1903"/>
                    <a:pt x="7221" y="2056"/>
                    <a:pt x="6760" y="2192"/>
                  </a:cubicBezTo>
                  <a:cubicBezTo>
                    <a:pt x="6128" y="2372"/>
                    <a:pt x="5484" y="2513"/>
                    <a:pt x="4838" y="2632"/>
                  </a:cubicBezTo>
                  <a:cubicBezTo>
                    <a:pt x="4487" y="2697"/>
                    <a:pt x="4141" y="2752"/>
                    <a:pt x="3791" y="2815"/>
                  </a:cubicBezTo>
                  <a:cubicBezTo>
                    <a:pt x="3445" y="2875"/>
                    <a:pt x="3101" y="2948"/>
                    <a:pt x="2761" y="3037"/>
                  </a:cubicBezTo>
                  <a:cubicBezTo>
                    <a:pt x="2092" y="3210"/>
                    <a:pt x="1438" y="3444"/>
                    <a:pt x="832" y="3777"/>
                  </a:cubicBezTo>
                  <a:cubicBezTo>
                    <a:pt x="539" y="3937"/>
                    <a:pt x="260" y="4123"/>
                    <a:pt x="0" y="4330"/>
                  </a:cubicBezTo>
                  <a:cubicBezTo>
                    <a:pt x="29" y="4334"/>
                    <a:pt x="58" y="4342"/>
                    <a:pt x="88" y="4349"/>
                  </a:cubicBezTo>
                  <a:cubicBezTo>
                    <a:pt x="105" y="4353"/>
                    <a:pt x="124" y="4356"/>
                    <a:pt x="144" y="4360"/>
                  </a:cubicBezTo>
                  <a:cubicBezTo>
                    <a:pt x="216" y="4367"/>
                    <a:pt x="285" y="4380"/>
                    <a:pt x="355" y="4396"/>
                  </a:cubicBezTo>
                  <a:cubicBezTo>
                    <a:pt x="443" y="4337"/>
                    <a:pt x="532" y="4280"/>
                    <a:pt x="621" y="4224"/>
                  </a:cubicBezTo>
                  <a:cubicBezTo>
                    <a:pt x="915" y="4047"/>
                    <a:pt x="1218" y="3896"/>
                    <a:pt x="1533" y="3759"/>
                  </a:cubicBezTo>
                  <a:cubicBezTo>
                    <a:pt x="1869" y="3613"/>
                    <a:pt x="2219" y="3494"/>
                    <a:pt x="2571" y="3389"/>
                  </a:cubicBezTo>
                  <a:cubicBezTo>
                    <a:pt x="2935" y="3285"/>
                    <a:pt x="3304" y="3197"/>
                    <a:pt x="3677" y="3124"/>
                  </a:cubicBezTo>
                  <a:cubicBezTo>
                    <a:pt x="3861" y="3085"/>
                    <a:pt x="4051" y="3055"/>
                    <a:pt x="4237" y="3020"/>
                  </a:cubicBezTo>
                  <a:cubicBezTo>
                    <a:pt x="4450" y="2981"/>
                    <a:pt x="4666" y="2941"/>
                    <a:pt x="4880" y="2902"/>
                  </a:cubicBezTo>
                  <a:cubicBezTo>
                    <a:pt x="5613" y="2760"/>
                    <a:pt x="6345" y="2589"/>
                    <a:pt x="7060" y="2365"/>
                  </a:cubicBezTo>
                  <a:cubicBezTo>
                    <a:pt x="7754" y="2148"/>
                    <a:pt x="8427" y="1864"/>
                    <a:pt x="9068" y="1515"/>
                  </a:cubicBezTo>
                  <a:cubicBezTo>
                    <a:pt x="9187" y="1450"/>
                    <a:pt x="9302" y="1383"/>
                    <a:pt x="9418" y="1315"/>
                  </a:cubicBezTo>
                  <a:cubicBezTo>
                    <a:pt x="9961" y="986"/>
                    <a:pt x="10474" y="610"/>
                    <a:pt x="10956" y="198"/>
                  </a:cubicBezTo>
                  <a:cubicBezTo>
                    <a:pt x="11002" y="159"/>
                    <a:pt x="11013" y="89"/>
                    <a:pt x="10974" y="43"/>
                  </a:cubicBezTo>
                  <a:cubicBezTo>
                    <a:pt x="10951" y="15"/>
                    <a:pt x="10917" y="1"/>
                    <a:pt x="10884" y="1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9" name="Google Shape;6929;p16"/>
            <p:cNvSpPr/>
            <p:nvPr/>
          </p:nvSpPr>
          <p:spPr>
            <a:xfrm>
              <a:off x="4332925" y="6642775"/>
              <a:ext cx="276550" cy="271200"/>
            </a:xfrm>
            <a:custGeom>
              <a:avLst/>
              <a:gdLst/>
              <a:ahLst/>
              <a:cxnLst/>
              <a:rect l="l" t="t" r="r" b="b"/>
              <a:pathLst>
                <a:path w="11062" h="10848" extrusionOk="0">
                  <a:moveTo>
                    <a:pt x="5492" y="0"/>
                  </a:moveTo>
                  <a:cubicBezTo>
                    <a:pt x="5459" y="0"/>
                    <a:pt x="5426" y="16"/>
                    <a:pt x="5405" y="42"/>
                  </a:cubicBezTo>
                  <a:cubicBezTo>
                    <a:pt x="5373" y="81"/>
                    <a:pt x="5342" y="114"/>
                    <a:pt x="5309" y="148"/>
                  </a:cubicBezTo>
                  <a:cubicBezTo>
                    <a:pt x="5089" y="368"/>
                    <a:pt x="4823" y="536"/>
                    <a:pt x="4593" y="672"/>
                  </a:cubicBezTo>
                  <a:cubicBezTo>
                    <a:pt x="4203" y="899"/>
                    <a:pt x="3791" y="1095"/>
                    <a:pt x="3375" y="1291"/>
                  </a:cubicBezTo>
                  <a:lnTo>
                    <a:pt x="3252" y="1352"/>
                  </a:lnTo>
                  <a:cubicBezTo>
                    <a:pt x="2850" y="1541"/>
                    <a:pt x="2435" y="1739"/>
                    <a:pt x="2040" y="1956"/>
                  </a:cubicBezTo>
                  <a:cubicBezTo>
                    <a:pt x="1722" y="2132"/>
                    <a:pt x="1350" y="2346"/>
                    <a:pt x="1024" y="2611"/>
                  </a:cubicBezTo>
                  <a:cubicBezTo>
                    <a:pt x="703" y="2874"/>
                    <a:pt x="468" y="3134"/>
                    <a:pt x="315" y="3410"/>
                  </a:cubicBezTo>
                  <a:cubicBezTo>
                    <a:pt x="145" y="3712"/>
                    <a:pt x="72" y="4052"/>
                    <a:pt x="105" y="4392"/>
                  </a:cubicBezTo>
                  <a:cubicBezTo>
                    <a:pt x="114" y="4491"/>
                    <a:pt x="129" y="4585"/>
                    <a:pt x="151" y="4671"/>
                  </a:cubicBezTo>
                  <a:cubicBezTo>
                    <a:pt x="187" y="4809"/>
                    <a:pt x="221" y="4922"/>
                    <a:pt x="273" y="5030"/>
                  </a:cubicBezTo>
                  <a:cubicBezTo>
                    <a:pt x="320" y="5125"/>
                    <a:pt x="378" y="5218"/>
                    <a:pt x="453" y="5320"/>
                  </a:cubicBezTo>
                  <a:cubicBezTo>
                    <a:pt x="487" y="5366"/>
                    <a:pt x="523" y="5411"/>
                    <a:pt x="553" y="5459"/>
                  </a:cubicBezTo>
                  <a:cubicBezTo>
                    <a:pt x="565" y="5481"/>
                    <a:pt x="575" y="5504"/>
                    <a:pt x="583" y="5527"/>
                  </a:cubicBezTo>
                  <a:cubicBezTo>
                    <a:pt x="589" y="5553"/>
                    <a:pt x="593" y="5579"/>
                    <a:pt x="595" y="5605"/>
                  </a:cubicBezTo>
                  <a:cubicBezTo>
                    <a:pt x="590" y="5679"/>
                    <a:pt x="576" y="5751"/>
                    <a:pt x="562" y="5813"/>
                  </a:cubicBezTo>
                  <a:cubicBezTo>
                    <a:pt x="519" y="5964"/>
                    <a:pt x="474" y="6074"/>
                    <a:pt x="421" y="6175"/>
                  </a:cubicBezTo>
                  <a:cubicBezTo>
                    <a:pt x="381" y="6238"/>
                    <a:pt x="332" y="6304"/>
                    <a:pt x="267" y="6380"/>
                  </a:cubicBezTo>
                  <a:lnTo>
                    <a:pt x="229" y="6425"/>
                  </a:lnTo>
                  <a:cubicBezTo>
                    <a:pt x="187" y="6472"/>
                    <a:pt x="145" y="6518"/>
                    <a:pt x="114" y="6570"/>
                  </a:cubicBezTo>
                  <a:cubicBezTo>
                    <a:pt x="66" y="6646"/>
                    <a:pt x="22" y="6728"/>
                    <a:pt x="12" y="6824"/>
                  </a:cubicBezTo>
                  <a:cubicBezTo>
                    <a:pt x="0" y="6914"/>
                    <a:pt x="12" y="7006"/>
                    <a:pt x="43" y="7097"/>
                  </a:cubicBezTo>
                  <a:cubicBezTo>
                    <a:pt x="79" y="7202"/>
                    <a:pt x="144" y="7315"/>
                    <a:pt x="231" y="7432"/>
                  </a:cubicBezTo>
                  <a:cubicBezTo>
                    <a:pt x="267" y="7480"/>
                    <a:pt x="308" y="7529"/>
                    <a:pt x="359" y="7564"/>
                  </a:cubicBezTo>
                  <a:cubicBezTo>
                    <a:pt x="401" y="7592"/>
                    <a:pt x="444" y="7618"/>
                    <a:pt x="489" y="7638"/>
                  </a:cubicBezTo>
                  <a:cubicBezTo>
                    <a:pt x="572" y="7674"/>
                    <a:pt x="655" y="7703"/>
                    <a:pt x="740" y="7730"/>
                  </a:cubicBezTo>
                  <a:cubicBezTo>
                    <a:pt x="845" y="7765"/>
                    <a:pt x="952" y="7801"/>
                    <a:pt x="1053" y="7852"/>
                  </a:cubicBezTo>
                  <a:cubicBezTo>
                    <a:pt x="1082" y="7870"/>
                    <a:pt x="1108" y="7890"/>
                    <a:pt x="1133" y="7911"/>
                  </a:cubicBezTo>
                  <a:cubicBezTo>
                    <a:pt x="1148" y="7927"/>
                    <a:pt x="1161" y="7944"/>
                    <a:pt x="1171" y="7960"/>
                  </a:cubicBezTo>
                  <a:cubicBezTo>
                    <a:pt x="1192" y="8003"/>
                    <a:pt x="1211" y="8046"/>
                    <a:pt x="1225" y="8092"/>
                  </a:cubicBezTo>
                  <a:cubicBezTo>
                    <a:pt x="1241" y="8148"/>
                    <a:pt x="1251" y="8206"/>
                    <a:pt x="1264" y="8263"/>
                  </a:cubicBezTo>
                  <a:cubicBezTo>
                    <a:pt x="1283" y="8349"/>
                    <a:pt x="1301" y="8436"/>
                    <a:pt x="1329" y="8520"/>
                  </a:cubicBezTo>
                  <a:cubicBezTo>
                    <a:pt x="1355" y="8595"/>
                    <a:pt x="1383" y="8660"/>
                    <a:pt x="1421" y="8717"/>
                  </a:cubicBezTo>
                  <a:cubicBezTo>
                    <a:pt x="1470" y="8793"/>
                    <a:pt x="1530" y="8852"/>
                    <a:pt x="1584" y="8899"/>
                  </a:cubicBezTo>
                  <a:cubicBezTo>
                    <a:pt x="1708" y="9009"/>
                    <a:pt x="1847" y="9108"/>
                    <a:pt x="2017" y="9198"/>
                  </a:cubicBezTo>
                  <a:cubicBezTo>
                    <a:pt x="2073" y="9227"/>
                    <a:pt x="2130" y="9256"/>
                    <a:pt x="2185" y="9284"/>
                  </a:cubicBezTo>
                  <a:cubicBezTo>
                    <a:pt x="2259" y="9320"/>
                    <a:pt x="2331" y="9359"/>
                    <a:pt x="2403" y="9398"/>
                  </a:cubicBezTo>
                  <a:cubicBezTo>
                    <a:pt x="2525" y="9471"/>
                    <a:pt x="2629" y="9549"/>
                    <a:pt x="2721" y="9636"/>
                  </a:cubicBezTo>
                  <a:cubicBezTo>
                    <a:pt x="2779" y="9698"/>
                    <a:pt x="2834" y="9766"/>
                    <a:pt x="2887" y="9833"/>
                  </a:cubicBezTo>
                  <a:lnTo>
                    <a:pt x="2950" y="9912"/>
                  </a:lnTo>
                  <a:cubicBezTo>
                    <a:pt x="3024" y="10003"/>
                    <a:pt x="3100" y="10092"/>
                    <a:pt x="3179" y="10175"/>
                  </a:cubicBezTo>
                  <a:cubicBezTo>
                    <a:pt x="3301" y="10304"/>
                    <a:pt x="3433" y="10439"/>
                    <a:pt x="3585" y="10551"/>
                  </a:cubicBezTo>
                  <a:cubicBezTo>
                    <a:pt x="3808" y="10711"/>
                    <a:pt x="4030" y="10807"/>
                    <a:pt x="4250" y="10834"/>
                  </a:cubicBezTo>
                  <a:cubicBezTo>
                    <a:pt x="4293" y="10840"/>
                    <a:pt x="4336" y="10841"/>
                    <a:pt x="4388" y="10847"/>
                  </a:cubicBezTo>
                  <a:cubicBezTo>
                    <a:pt x="4553" y="10847"/>
                    <a:pt x="4703" y="10828"/>
                    <a:pt x="4841" y="10791"/>
                  </a:cubicBezTo>
                  <a:cubicBezTo>
                    <a:pt x="4998" y="10749"/>
                    <a:pt x="5158" y="10696"/>
                    <a:pt x="5314" y="10634"/>
                  </a:cubicBezTo>
                  <a:cubicBezTo>
                    <a:pt x="5493" y="10567"/>
                    <a:pt x="5666" y="10494"/>
                    <a:pt x="5840" y="10418"/>
                  </a:cubicBezTo>
                  <a:lnTo>
                    <a:pt x="5923" y="10382"/>
                  </a:lnTo>
                  <a:cubicBezTo>
                    <a:pt x="6083" y="10311"/>
                    <a:pt x="6250" y="10242"/>
                    <a:pt x="6420" y="10189"/>
                  </a:cubicBezTo>
                  <a:cubicBezTo>
                    <a:pt x="6712" y="10115"/>
                    <a:pt x="7015" y="10081"/>
                    <a:pt x="7308" y="10050"/>
                  </a:cubicBezTo>
                  <a:cubicBezTo>
                    <a:pt x="7539" y="10024"/>
                    <a:pt x="7779" y="9998"/>
                    <a:pt x="8013" y="9951"/>
                  </a:cubicBezTo>
                  <a:cubicBezTo>
                    <a:pt x="8321" y="9888"/>
                    <a:pt x="8582" y="9804"/>
                    <a:pt x="8813" y="9689"/>
                  </a:cubicBezTo>
                  <a:cubicBezTo>
                    <a:pt x="8940" y="9628"/>
                    <a:pt x="9039" y="9570"/>
                    <a:pt x="9121" y="9513"/>
                  </a:cubicBezTo>
                  <a:cubicBezTo>
                    <a:pt x="9200" y="9460"/>
                    <a:pt x="9276" y="9395"/>
                    <a:pt x="9349" y="9317"/>
                  </a:cubicBezTo>
                  <a:cubicBezTo>
                    <a:pt x="9465" y="9197"/>
                    <a:pt x="9550" y="9053"/>
                    <a:pt x="9589" y="8904"/>
                  </a:cubicBezTo>
                  <a:cubicBezTo>
                    <a:pt x="9613" y="8818"/>
                    <a:pt x="9629" y="8743"/>
                    <a:pt x="9632" y="8665"/>
                  </a:cubicBezTo>
                  <a:cubicBezTo>
                    <a:pt x="9636" y="8585"/>
                    <a:pt x="9635" y="8502"/>
                    <a:pt x="9629" y="8420"/>
                  </a:cubicBezTo>
                  <a:cubicBezTo>
                    <a:pt x="9618" y="8296"/>
                    <a:pt x="9599" y="8171"/>
                    <a:pt x="9579" y="8049"/>
                  </a:cubicBezTo>
                  <a:cubicBezTo>
                    <a:pt x="9553" y="7890"/>
                    <a:pt x="9527" y="7726"/>
                    <a:pt x="9523" y="7561"/>
                  </a:cubicBezTo>
                  <a:cubicBezTo>
                    <a:pt x="9524" y="7444"/>
                    <a:pt x="9539" y="7324"/>
                    <a:pt x="9566" y="7206"/>
                  </a:cubicBezTo>
                  <a:cubicBezTo>
                    <a:pt x="9585" y="7147"/>
                    <a:pt x="9606" y="7087"/>
                    <a:pt x="9632" y="7032"/>
                  </a:cubicBezTo>
                  <a:cubicBezTo>
                    <a:pt x="9646" y="7011"/>
                    <a:pt x="9661" y="6991"/>
                    <a:pt x="9678" y="6972"/>
                  </a:cubicBezTo>
                  <a:cubicBezTo>
                    <a:pt x="9697" y="6956"/>
                    <a:pt x="9715" y="6942"/>
                    <a:pt x="9735" y="6927"/>
                  </a:cubicBezTo>
                  <a:cubicBezTo>
                    <a:pt x="9773" y="6907"/>
                    <a:pt x="9816" y="6891"/>
                    <a:pt x="9857" y="6877"/>
                  </a:cubicBezTo>
                  <a:cubicBezTo>
                    <a:pt x="9926" y="6861"/>
                    <a:pt x="10001" y="6847"/>
                    <a:pt x="10073" y="6834"/>
                  </a:cubicBezTo>
                  <a:cubicBezTo>
                    <a:pt x="10212" y="6810"/>
                    <a:pt x="10356" y="6782"/>
                    <a:pt x="10489" y="6723"/>
                  </a:cubicBezTo>
                  <a:cubicBezTo>
                    <a:pt x="10554" y="6696"/>
                    <a:pt x="10609" y="6663"/>
                    <a:pt x="10659" y="6630"/>
                  </a:cubicBezTo>
                  <a:cubicBezTo>
                    <a:pt x="10702" y="6598"/>
                    <a:pt x="10744" y="6563"/>
                    <a:pt x="10793" y="6512"/>
                  </a:cubicBezTo>
                  <a:cubicBezTo>
                    <a:pt x="10872" y="6430"/>
                    <a:pt x="10938" y="6324"/>
                    <a:pt x="10979" y="6215"/>
                  </a:cubicBezTo>
                  <a:cubicBezTo>
                    <a:pt x="11044" y="6041"/>
                    <a:pt x="11061" y="5852"/>
                    <a:pt x="11030" y="5671"/>
                  </a:cubicBezTo>
                  <a:cubicBezTo>
                    <a:pt x="10999" y="5491"/>
                    <a:pt x="10935" y="5309"/>
                    <a:pt x="10841" y="5122"/>
                  </a:cubicBezTo>
                  <a:cubicBezTo>
                    <a:pt x="10745" y="4932"/>
                    <a:pt x="10627" y="4737"/>
                    <a:pt x="10489" y="4540"/>
                  </a:cubicBezTo>
                  <a:cubicBezTo>
                    <a:pt x="10008" y="3858"/>
                    <a:pt x="9406" y="3258"/>
                    <a:pt x="8823" y="2677"/>
                  </a:cubicBezTo>
                  <a:lnTo>
                    <a:pt x="8746" y="2606"/>
                  </a:lnTo>
                  <a:lnTo>
                    <a:pt x="8760" y="2617"/>
                  </a:lnTo>
                  <a:lnTo>
                    <a:pt x="8677" y="2534"/>
                  </a:lnTo>
                  <a:cubicBezTo>
                    <a:pt x="8509" y="2366"/>
                    <a:pt x="8339" y="2196"/>
                    <a:pt x="8164" y="2034"/>
                  </a:cubicBezTo>
                  <a:cubicBezTo>
                    <a:pt x="7921" y="1808"/>
                    <a:pt x="7669" y="1586"/>
                    <a:pt x="7391" y="1355"/>
                  </a:cubicBezTo>
                  <a:cubicBezTo>
                    <a:pt x="6866" y="914"/>
                    <a:pt x="6313" y="480"/>
                    <a:pt x="5750" y="66"/>
                  </a:cubicBezTo>
                  <a:cubicBezTo>
                    <a:pt x="5718" y="45"/>
                    <a:pt x="5685" y="30"/>
                    <a:pt x="5646" y="25"/>
                  </a:cubicBezTo>
                  <a:cubicBezTo>
                    <a:pt x="5635" y="23"/>
                    <a:pt x="5624" y="22"/>
                    <a:pt x="5612" y="22"/>
                  </a:cubicBezTo>
                  <a:cubicBezTo>
                    <a:pt x="5596" y="22"/>
                    <a:pt x="5578" y="23"/>
                    <a:pt x="5559" y="23"/>
                  </a:cubicBezTo>
                  <a:cubicBezTo>
                    <a:pt x="5543" y="10"/>
                    <a:pt x="5524" y="3"/>
                    <a:pt x="5507" y="2"/>
                  </a:cubicBezTo>
                  <a:cubicBezTo>
                    <a:pt x="5502" y="1"/>
                    <a:pt x="5497" y="0"/>
                    <a:pt x="5492" y="0"/>
                  </a:cubicBezTo>
                  <a:close/>
                </a:path>
              </a:pathLst>
            </a:custGeom>
            <a:solidFill>
              <a:srgbClr val="EB93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0" name="Google Shape;6930;p16"/>
            <p:cNvSpPr/>
            <p:nvPr/>
          </p:nvSpPr>
          <p:spPr>
            <a:xfrm>
              <a:off x="4251375" y="6429675"/>
              <a:ext cx="194650" cy="208375"/>
            </a:xfrm>
            <a:custGeom>
              <a:avLst/>
              <a:gdLst/>
              <a:ahLst/>
              <a:cxnLst/>
              <a:rect l="l" t="t" r="r" b="b"/>
              <a:pathLst>
                <a:path w="7786" h="8335" extrusionOk="0">
                  <a:moveTo>
                    <a:pt x="1878" y="1"/>
                  </a:moveTo>
                  <a:cubicBezTo>
                    <a:pt x="1861" y="1"/>
                    <a:pt x="1842" y="5"/>
                    <a:pt x="1816" y="10"/>
                  </a:cubicBezTo>
                  <a:cubicBezTo>
                    <a:pt x="1781" y="13"/>
                    <a:pt x="1756" y="41"/>
                    <a:pt x="1753" y="74"/>
                  </a:cubicBezTo>
                  <a:cubicBezTo>
                    <a:pt x="1728" y="116"/>
                    <a:pt x="1727" y="166"/>
                    <a:pt x="1745" y="204"/>
                  </a:cubicBezTo>
                  <a:lnTo>
                    <a:pt x="1760" y="231"/>
                  </a:lnTo>
                  <a:lnTo>
                    <a:pt x="1774" y="257"/>
                  </a:lnTo>
                  <a:cubicBezTo>
                    <a:pt x="1784" y="370"/>
                    <a:pt x="1791" y="484"/>
                    <a:pt x="1794" y="597"/>
                  </a:cubicBezTo>
                  <a:cubicBezTo>
                    <a:pt x="1796" y="929"/>
                    <a:pt x="1751" y="1272"/>
                    <a:pt x="1661" y="1617"/>
                  </a:cubicBezTo>
                  <a:cubicBezTo>
                    <a:pt x="1567" y="1959"/>
                    <a:pt x="1428" y="2324"/>
                    <a:pt x="1233" y="2727"/>
                  </a:cubicBezTo>
                  <a:cubicBezTo>
                    <a:pt x="1142" y="2920"/>
                    <a:pt x="1045" y="3108"/>
                    <a:pt x="948" y="3297"/>
                  </a:cubicBezTo>
                  <a:cubicBezTo>
                    <a:pt x="859" y="3467"/>
                    <a:pt x="772" y="3639"/>
                    <a:pt x="687" y="3812"/>
                  </a:cubicBezTo>
                  <a:cubicBezTo>
                    <a:pt x="539" y="4116"/>
                    <a:pt x="352" y="4520"/>
                    <a:pt x="223" y="4942"/>
                  </a:cubicBezTo>
                  <a:cubicBezTo>
                    <a:pt x="155" y="5157"/>
                    <a:pt x="108" y="5354"/>
                    <a:pt x="75" y="5545"/>
                  </a:cubicBezTo>
                  <a:cubicBezTo>
                    <a:pt x="43" y="5739"/>
                    <a:pt x="22" y="5943"/>
                    <a:pt x="10" y="6170"/>
                  </a:cubicBezTo>
                  <a:cubicBezTo>
                    <a:pt x="2" y="6317"/>
                    <a:pt x="0" y="6437"/>
                    <a:pt x="5" y="6552"/>
                  </a:cubicBezTo>
                  <a:cubicBezTo>
                    <a:pt x="9" y="6644"/>
                    <a:pt x="15" y="6742"/>
                    <a:pt x="33" y="6839"/>
                  </a:cubicBezTo>
                  <a:cubicBezTo>
                    <a:pt x="74" y="7040"/>
                    <a:pt x="140" y="7198"/>
                    <a:pt x="239" y="7323"/>
                  </a:cubicBezTo>
                  <a:cubicBezTo>
                    <a:pt x="345" y="7457"/>
                    <a:pt x="489" y="7572"/>
                    <a:pt x="680" y="7675"/>
                  </a:cubicBezTo>
                  <a:cubicBezTo>
                    <a:pt x="855" y="7769"/>
                    <a:pt x="1043" y="7843"/>
                    <a:pt x="1226" y="7912"/>
                  </a:cubicBezTo>
                  <a:lnTo>
                    <a:pt x="1296" y="7940"/>
                  </a:lnTo>
                  <a:cubicBezTo>
                    <a:pt x="1517" y="8024"/>
                    <a:pt x="1780" y="8123"/>
                    <a:pt x="2049" y="8198"/>
                  </a:cubicBezTo>
                  <a:cubicBezTo>
                    <a:pt x="2205" y="8241"/>
                    <a:pt x="2390" y="8290"/>
                    <a:pt x="2584" y="8314"/>
                  </a:cubicBezTo>
                  <a:cubicBezTo>
                    <a:pt x="2665" y="8326"/>
                    <a:pt x="2745" y="8332"/>
                    <a:pt x="2815" y="8335"/>
                  </a:cubicBezTo>
                  <a:cubicBezTo>
                    <a:pt x="2821" y="8335"/>
                    <a:pt x="2827" y="8335"/>
                    <a:pt x="2833" y="8335"/>
                  </a:cubicBezTo>
                  <a:cubicBezTo>
                    <a:pt x="2969" y="8335"/>
                    <a:pt x="3078" y="8319"/>
                    <a:pt x="3177" y="8284"/>
                  </a:cubicBezTo>
                  <a:cubicBezTo>
                    <a:pt x="3291" y="8247"/>
                    <a:pt x="3400" y="8188"/>
                    <a:pt x="3492" y="8112"/>
                  </a:cubicBezTo>
                  <a:cubicBezTo>
                    <a:pt x="3614" y="8013"/>
                    <a:pt x="3719" y="7895"/>
                    <a:pt x="3821" y="7780"/>
                  </a:cubicBezTo>
                  <a:cubicBezTo>
                    <a:pt x="3867" y="7726"/>
                    <a:pt x="3916" y="7671"/>
                    <a:pt x="3966" y="7618"/>
                  </a:cubicBezTo>
                  <a:cubicBezTo>
                    <a:pt x="4039" y="7546"/>
                    <a:pt x="4111" y="7489"/>
                    <a:pt x="4186" y="7441"/>
                  </a:cubicBezTo>
                  <a:cubicBezTo>
                    <a:pt x="4236" y="7414"/>
                    <a:pt x="4286" y="7391"/>
                    <a:pt x="4339" y="7372"/>
                  </a:cubicBezTo>
                  <a:cubicBezTo>
                    <a:pt x="4408" y="7356"/>
                    <a:pt x="4474" y="7345"/>
                    <a:pt x="4540" y="7344"/>
                  </a:cubicBezTo>
                  <a:cubicBezTo>
                    <a:pt x="4578" y="7345"/>
                    <a:pt x="4618" y="7348"/>
                    <a:pt x="4655" y="7352"/>
                  </a:cubicBezTo>
                  <a:cubicBezTo>
                    <a:pt x="4698" y="7358"/>
                    <a:pt x="4740" y="7365"/>
                    <a:pt x="4783" y="7377"/>
                  </a:cubicBezTo>
                  <a:cubicBezTo>
                    <a:pt x="4979" y="7431"/>
                    <a:pt x="5167" y="7524"/>
                    <a:pt x="5351" y="7615"/>
                  </a:cubicBezTo>
                  <a:cubicBezTo>
                    <a:pt x="5598" y="7737"/>
                    <a:pt x="5853" y="7862"/>
                    <a:pt x="6132" y="7898"/>
                  </a:cubicBezTo>
                  <a:cubicBezTo>
                    <a:pt x="6172" y="7904"/>
                    <a:pt x="6214" y="7905"/>
                    <a:pt x="6257" y="7908"/>
                  </a:cubicBezTo>
                  <a:cubicBezTo>
                    <a:pt x="6267" y="7908"/>
                    <a:pt x="6276" y="7908"/>
                    <a:pt x="6285" y="7908"/>
                  </a:cubicBezTo>
                  <a:cubicBezTo>
                    <a:pt x="6351" y="7908"/>
                    <a:pt x="6408" y="7904"/>
                    <a:pt x="6459" y="7895"/>
                  </a:cubicBezTo>
                  <a:cubicBezTo>
                    <a:pt x="6524" y="7882"/>
                    <a:pt x="6587" y="7866"/>
                    <a:pt x="6652" y="7848"/>
                  </a:cubicBezTo>
                  <a:cubicBezTo>
                    <a:pt x="6774" y="7815"/>
                    <a:pt x="6873" y="7779"/>
                    <a:pt x="6959" y="7738"/>
                  </a:cubicBezTo>
                  <a:cubicBezTo>
                    <a:pt x="7147" y="7651"/>
                    <a:pt x="7295" y="7549"/>
                    <a:pt x="7406" y="7423"/>
                  </a:cubicBezTo>
                  <a:cubicBezTo>
                    <a:pt x="7785" y="6997"/>
                    <a:pt x="7723" y="6371"/>
                    <a:pt x="7225" y="5560"/>
                  </a:cubicBezTo>
                  <a:cubicBezTo>
                    <a:pt x="7032" y="5247"/>
                    <a:pt x="6790" y="4925"/>
                    <a:pt x="6485" y="4580"/>
                  </a:cubicBezTo>
                  <a:cubicBezTo>
                    <a:pt x="6261" y="4327"/>
                    <a:pt x="6014" y="4070"/>
                    <a:pt x="5753" y="3819"/>
                  </a:cubicBezTo>
                  <a:cubicBezTo>
                    <a:pt x="5430" y="3510"/>
                    <a:pt x="5085" y="3214"/>
                    <a:pt x="4750" y="2927"/>
                  </a:cubicBezTo>
                  <a:lnTo>
                    <a:pt x="4619" y="2813"/>
                  </a:lnTo>
                  <a:cubicBezTo>
                    <a:pt x="4146" y="2407"/>
                    <a:pt x="3684" y="2006"/>
                    <a:pt x="3246" y="1571"/>
                  </a:cubicBezTo>
                  <a:cubicBezTo>
                    <a:pt x="2722" y="1050"/>
                    <a:pt x="2313" y="554"/>
                    <a:pt x="1992" y="59"/>
                  </a:cubicBezTo>
                  <a:cubicBezTo>
                    <a:pt x="1971" y="24"/>
                    <a:pt x="1928" y="5"/>
                    <a:pt x="1896" y="3"/>
                  </a:cubicBezTo>
                  <a:cubicBezTo>
                    <a:pt x="1890" y="1"/>
                    <a:pt x="1884" y="1"/>
                    <a:pt x="1878" y="1"/>
                  </a:cubicBezTo>
                  <a:close/>
                </a:path>
              </a:pathLst>
            </a:custGeom>
            <a:solidFill>
              <a:srgbClr val="EB93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1" name="Google Shape;6931;p16"/>
            <p:cNvSpPr/>
            <p:nvPr/>
          </p:nvSpPr>
          <p:spPr>
            <a:xfrm>
              <a:off x="3977625" y="6579450"/>
              <a:ext cx="294200" cy="231650"/>
            </a:xfrm>
            <a:custGeom>
              <a:avLst/>
              <a:gdLst/>
              <a:ahLst/>
              <a:cxnLst/>
              <a:rect l="l" t="t" r="r" b="b"/>
              <a:pathLst>
                <a:path w="11768" h="9266" extrusionOk="0">
                  <a:moveTo>
                    <a:pt x="6486" y="0"/>
                  </a:moveTo>
                  <a:cubicBezTo>
                    <a:pt x="6472" y="0"/>
                    <a:pt x="6459" y="3"/>
                    <a:pt x="6446" y="10"/>
                  </a:cubicBezTo>
                  <a:cubicBezTo>
                    <a:pt x="6048" y="209"/>
                    <a:pt x="5632" y="340"/>
                    <a:pt x="5314" y="430"/>
                  </a:cubicBezTo>
                  <a:cubicBezTo>
                    <a:pt x="5040" y="507"/>
                    <a:pt x="4756" y="571"/>
                    <a:pt x="4483" y="636"/>
                  </a:cubicBezTo>
                  <a:cubicBezTo>
                    <a:pt x="4319" y="675"/>
                    <a:pt x="4157" y="712"/>
                    <a:pt x="3993" y="754"/>
                  </a:cubicBezTo>
                  <a:cubicBezTo>
                    <a:pt x="3578" y="857"/>
                    <a:pt x="3140" y="978"/>
                    <a:pt x="2729" y="1160"/>
                  </a:cubicBezTo>
                  <a:cubicBezTo>
                    <a:pt x="2213" y="1390"/>
                    <a:pt x="1729" y="1766"/>
                    <a:pt x="1329" y="2243"/>
                  </a:cubicBezTo>
                  <a:cubicBezTo>
                    <a:pt x="980" y="2660"/>
                    <a:pt x="669" y="3156"/>
                    <a:pt x="379" y="3765"/>
                  </a:cubicBezTo>
                  <a:cubicBezTo>
                    <a:pt x="316" y="3899"/>
                    <a:pt x="253" y="4033"/>
                    <a:pt x="195" y="4169"/>
                  </a:cubicBezTo>
                  <a:cubicBezTo>
                    <a:pt x="149" y="4281"/>
                    <a:pt x="102" y="4399"/>
                    <a:pt x="69" y="4521"/>
                  </a:cubicBezTo>
                  <a:cubicBezTo>
                    <a:pt x="36" y="4643"/>
                    <a:pt x="6" y="4775"/>
                    <a:pt x="1" y="4913"/>
                  </a:cubicBezTo>
                  <a:cubicBezTo>
                    <a:pt x="0" y="5055"/>
                    <a:pt x="20" y="5173"/>
                    <a:pt x="62" y="5275"/>
                  </a:cubicBezTo>
                  <a:cubicBezTo>
                    <a:pt x="115" y="5404"/>
                    <a:pt x="195" y="5519"/>
                    <a:pt x="300" y="5608"/>
                  </a:cubicBezTo>
                  <a:cubicBezTo>
                    <a:pt x="378" y="5676"/>
                    <a:pt x="497" y="5769"/>
                    <a:pt x="641" y="5788"/>
                  </a:cubicBezTo>
                  <a:cubicBezTo>
                    <a:pt x="670" y="5791"/>
                    <a:pt x="700" y="5793"/>
                    <a:pt x="729" y="5793"/>
                  </a:cubicBezTo>
                  <a:cubicBezTo>
                    <a:pt x="837" y="5793"/>
                    <a:pt x="938" y="5773"/>
                    <a:pt x="1020" y="5753"/>
                  </a:cubicBezTo>
                  <a:lnTo>
                    <a:pt x="1079" y="5739"/>
                  </a:lnTo>
                  <a:cubicBezTo>
                    <a:pt x="1155" y="5719"/>
                    <a:pt x="1234" y="5702"/>
                    <a:pt x="1311" y="5694"/>
                  </a:cubicBezTo>
                  <a:cubicBezTo>
                    <a:pt x="1320" y="5694"/>
                    <a:pt x="1329" y="5696"/>
                    <a:pt x="1336" y="5696"/>
                  </a:cubicBezTo>
                  <a:cubicBezTo>
                    <a:pt x="1350" y="5706"/>
                    <a:pt x="1364" y="5719"/>
                    <a:pt x="1377" y="5730"/>
                  </a:cubicBezTo>
                  <a:cubicBezTo>
                    <a:pt x="1400" y="5755"/>
                    <a:pt x="1422" y="5782"/>
                    <a:pt x="1442" y="5811"/>
                  </a:cubicBezTo>
                  <a:cubicBezTo>
                    <a:pt x="1458" y="5841"/>
                    <a:pt x="1471" y="5874"/>
                    <a:pt x="1481" y="5906"/>
                  </a:cubicBezTo>
                  <a:cubicBezTo>
                    <a:pt x="1495" y="5962"/>
                    <a:pt x="1502" y="6020"/>
                    <a:pt x="1505" y="6084"/>
                  </a:cubicBezTo>
                  <a:cubicBezTo>
                    <a:pt x="1502" y="6257"/>
                    <a:pt x="1472" y="6434"/>
                    <a:pt x="1443" y="6602"/>
                  </a:cubicBezTo>
                  <a:lnTo>
                    <a:pt x="1438" y="6635"/>
                  </a:lnTo>
                  <a:cubicBezTo>
                    <a:pt x="1409" y="6809"/>
                    <a:pt x="1380" y="6990"/>
                    <a:pt x="1377" y="7170"/>
                  </a:cubicBezTo>
                  <a:cubicBezTo>
                    <a:pt x="1373" y="7415"/>
                    <a:pt x="1402" y="7609"/>
                    <a:pt x="1471" y="7774"/>
                  </a:cubicBezTo>
                  <a:cubicBezTo>
                    <a:pt x="1556" y="7982"/>
                    <a:pt x="1696" y="8169"/>
                    <a:pt x="1880" y="8317"/>
                  </a:cubicBezTo>
                  <a:cubicBezTo>
                    <a:pt x="2022" y="8431"/>
                    <a:pt x="2169" y="8517"/>
                    <a:pt x="2317" y="8576"/>
                  </a:cubicBezTo>
                  <a:cubicBezTo>
                    <a:pt x="2472" y="8636"/>
                    <a:pt x="2634" y="8682"/>
                    <a:pt x="2795" y="8705"/>
                  </a:cubicBezTo>
                  <a:lnTo>
                    <a:pt x="2855" y="8714"/>
                  </a:lnTo>
                  <a:cubicBezTo>
                    <a:pt x="3074" y="8741"/>
                    <a:pt x="3296" y="8744"/>
                    <a:pt x="3513" y="8747"/>
                  </a:cubicBezTo>
                  <a:cubicBezTo>
                    <a:pt x="3619" y="8748"/>
                    <a:pt x="3726" y="8749"/>
                    <a:pt x="3832" y="8754"/>
                  </a:cubicBezTo>
                  <a:cubicBezTo>
                    <a:pt x="3976" y="8761"/>
                    <a:pt x="4102" y="8771"/>
                    <a:pt x="4223" y="8785"/>
                  </a:cubicBezTo>
                  <a:cubicBezTo>
                    <a:pt x="4272" y="8793"/>
                    <a:pt x="4318" y="8800"/>
                    <a:pt x="4366" y="8807"/>
                  </a:cubicBezTo>
                  <a:cubicBezTo>
                    <a:pt x="4537" y="8836"/>
                    <a:pt x="4704" y="8870"/>
                    <a:pt x="4862" y="8909"/>
                  </a:cubicBezTo>
                  <a:cubicBezTo>
                    <a:pt x="4993" y="8939"/>
                    <a:pt x="5125" y="8973"/>
                    <a:pt x="5255" y="9008"/>
                  </a:cubicBezTo>
                  <a:cubicBezTo>
                    <a:pt x="5467" y="9061"/>
                    <a:pt x="5681" y="9117"/>
                    <a:pt x="5896" y="9163"/>
                  </a:cubicBezTo>
                  <a:cubicBezTo>
                    <a:pt x="6053" y="9195"/>
                    <a:pt x="6195" y="9218"/>
                    <a:pt x="6328" y="9236"/>
                  </a:cubicBezTo>
                  <a:cubicBezTo>
                    <a:pt x="6481" y="9255"/>
                    <a:pt x="6624" y="9265"/>
                    <a:pt x="6760" y="9265"/>
                  </a:cubicBezTo>
                  <a:cubicBezTo>
                    <a:pt x="6820" y="9265"/>
                    <a:pt x="6879" y="9263"/>
                    <a:pt x="6937" y="9259"/>
                  </a:cubicBezTo>
                  <a:cubicBezTo>
                    <a:pt x="7252" y="9242"/>
                    <a:pt x="7523" y="9167"/>
                    <a:pt x="7742" y="9042"/>
                  </a:cubicBezTo>
                  <a:cubicBezTo>
                    <a:pt x="7869" y="8969"/>
                    <a:pt x="7970" y="8900"/>
                    <a:pt x="8059" y="8826"/>
                  </a:cubicBezTo>
                  <a:cubicBezTo>
                    <a:pt x="8137" y="8761"/>
                    <a:pt x="8213" y="8692"/>
                    <a:pt x="8287" y="8624"/>
                  </a:cubicBezTo>
                  <a:lnTo>
                    <a:pt x="8313" y="8603"/>
                  </a:lnTo>
                  <a:cubicBezTo>
                    <a:pt x="8497" y="8433"/>
                    <a:pt x="8698" y="8255"/>
                    <a:pt x="8928" y="8116"/>
                  </a:cubicBezTo>
                  <a:cubicBezTo>
                    <a:pt x="9070" y="8036"/>
                    <a:pt x="9234" y="7958"/>
                    <a:pt x="9442" y="7878"/>
                  </a:cubicBezTo>
                  <a:cubicBezTo>
                    <a:pt x="9520" y="7849"/>
                    <a:pt x="9599" y="7820"/>
                    <a:pt x="9675" y="7791"/>
                  </a:cubicBezTo>
                  <a:cubicBezTo>
                    <a:pt x="9887" y="7714"/>
                    <a:pt x="10109" y="7631"/>
                    <a:pt x="10313" y="7527"/>
                  </a:cubicBezTo>
                  <a:cubicBezTo>
                    <a:pt x="10548" y="7406"/>
                    <a:pt x="10779" y="7250"/>
                    <a:pt x="10996" y="7063"/>
                  </a:cubicBezTo>
                  <a:cubicBezTo>
                    <a:pt x="11187" y="6901"/>
                    <a:pt x="11325" y="6757"/>
                    <a:pt x="11433" y="6614"/>
                  </a:cubicBezTo>
                  <a:cubicBezTo>
                    <a:pt x="11552" y="6456"/>
                    <a:pt x="11634" y="6309"/>
                    <a:pt x="11684" y="6166"/>
                  </a:cubicBezTo>
                  <a:cubicBezTo>
                    <a:pt x="11739" y="6013"/>
                    <a:pt x="11765" y="5864"/>
                    <a:pt x="11765" y="5726"/>
                  </a:cubicBezTo>
                  <a:cubicBezTo>
                    <a:pt x="11768" y="5660"/>
                    <a:pt x="11765" y="5569"/>
                    <a:pt x="11747" y="5480"/>
                  </a:cubicBezTo>
                  <a:cubicBezTo>
                    <a:pt x="11733" y="5404"/>
                    <a:pt x="11713" y="5330"/>
                    <a:pt x="11689" y="5258"/>
                  </a:cubicBezTo>
                  <a:cubicBezTo>
                    <a:pt x="11641" y="5127"/>
                    <a:pt x="11575" y="4992"/>
                    <a:pt x="11480" y="4848"/>
                  </a:cubicBezTo>
                  <a:cubicBezTo>
                    <a:pt x="11401" y="4726"/>
                    <a:pt x="11305" y="4606"/>
                    <a:pt x="11189" y="4481"/>
                  </a:cubicBezTo>
                  <a:cubicBezTo>
                    <a:pt x="10663" y="3916"/>
                    <a:pt x="10018" y="3490"/>
                    <a:pt x="9393" y="3077"/>
                  </a:cubicBezTo>
                  <a:lnTo>
                    <a:pt x="9212" y="2960"/>
                  </a:lnTo>
                  <a:cubicBezTo>
                    <a:pt x="8957" y="2793"/>
                    <a:pt x="8695" y="2618"/>
                    <a:pt x="8443" y="2438"/>
                  </a:cubicBezTo>
                  <a:cubicBezTo>
                    <a:pt x="8206" y="2272"/>
                    <a:pt x="7930" y="2068"/>
                    <a:pt x="7690" y="1832"/>
                  </a:cubicBezTo>
                  <a:cubicBezTo>
                    <a:pt x="7604" y="1742"/>
                    <a:pt x="7516" y="1640"/>
                    <a:pt x="7427" y="1529"/>
                  </a:cubicBezTo>
                  <a:cubicBezTo>
                    <a:pt x="7294" y="1357"/>
                    <a:pt x="7166" y="1173"/>
                    <a:pt x="7052" y="985"/>
                  </a:cubicBezTo>
                  <a:cubicBezTo>
                    <a:pt x="6914" y="746"/>
                    <a:pt x="6784" y="485"/>
                    <a:pt x="6629" y="140"/>
                  </a:cubicBezTo>
                  <a:cubicBezTo>
                    <a:pt x="6620" y="123"/>
                    <a:pt x="6607" y="104"/>
                    <a:pt x="6591" y="90"/>
                  </a:cubicBezTo>
                  <a:cubicBezTo>
                    <a:pt x="6591" y="81"/>
                    <a:pt x="6587" y="74"/>
                    <a:pt x="6584" y="66"/>
                  </a:cubicBezTo>
                  <a:cubicBezTo>
                    <a:pt x="6570" y="31"/>
                    <a:pt x="6535" y="7"/>
                    <a:pt x="6498" y="1"/>
                  </a:cubicBezTo>
                  <a:cubicBezTo>
                    <a:pt x="6494" y="1"/>
                    <a:pt x="6490" y="0"/>
                    <a:pt x="6486" y="0"/>
                  </a:cubicBezTo>
                  <a:close/>
                </a:path>
              </a:pathLst>
            </a:custGeom>
            <a:solidFill>
              <a:srgbClr val="EB93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2" name="Google Shape;6932;p16"/>
            <p:cNvSpPr/>
            <p:nvPr/>
          </p:nvSpPr>
          <p:spPr>
            <a:xfrm>
              <a:off x="4037725" y="6592875"/>
              <a:ext cx="87375" cy="114325"/>
            </a:xfrm>
            <a:custGeom>
              <a:avLst/>
              <a:gdLst/>
              <a:ahLst/>
              <a:cxnLst/>
              <a:rect l="l" t="t" r="r" b="b"/>
              <a:pathLst>
                <a:path w="3495" h="4573" extrusionOk="0">
                  <a:moveTo>
                    <a:pt x="3142" y="991"/>
                  </a:moveTo>
                  <a:cubicBezTo>
                    <a:pt x="3142" y="992"/>
                    <a:pt x="3142" y="992"/>
                    <a:pt x="3142" y="992"/>
                  </a:cubicBezTo>
                  <a:cubicBezTo>
                    <a:pt x="3142" y="992"/>
                    <a:pt x="3142" y="992"/>
                    <a:pt x="3142" y="991"/>
                  </a:cubicBezTo>
                  <a:close/>
                  <a:moveTo>
                    <a:pt x="2047" y="2598"/>
                  </a:moveTo>
                  <a:lnTo>
                    <a:pt x="2047" y="2598"/>
                  </a:lnTo>
                  <a:cubicBezTo>
                    <a:pt x="2043" y="2601"/>
                    <a:pt x="2041" y="2602"/>
                    <a:pt x="2038" y="2604"/>
                  </a:cubicBezTo>
                  <a:cubicBezTo>
                    <a:pt x="2041" y="2602"/>
                    <a:pt x="2046" y="2601"/>
                    <a:pt x="2047" y="2598"/>
                  </a:cubicBezTo>
                  <a:close/>
                  <a:moveTo>
                    <a:pt x="3428" y="0"/>
                  </a:moveTo>
                  <a:cubicBezTo>
                    <a:pt x="3406" y="0"/>
                    <a:pt x="3379" y="14"/>
                    <a:pt x="3376" y="37"/>
                  </a:cubicBezTo>
                  <a:cubicBezTo>
                    <a:pt x="3291" y="353"/>
                    <a:pt x="3225" y="676"/>
                    <a:pt x="3142" y="991"/>
                  </a:cubicBezTo>
                  <a:lnTo>
                    <a:pt x="3142" y="991"/>
                  </a:lnTo>
                  <a:cubicBezTo>
                    <a:pt x="3143" y="988"/>
                    <a:pt x="3144" y="984"/>
                    <a:pt x="3145" y="981"/>
                  </a:cubicBezTo>
                  <a:lnTo>
                    <a:pt x="3145" y="981"/>
                  </a:lnTo>
                  <a:cubicBezTo>
                    <a:pt x="3062" y="1287"/>
                    <a:pt x="2964" y="1587"/>
                    <a:pt x="2805" y="1865"/>
                  </a:cubicBezTo>
                  <a:cubicBezTo>
                    <a:pt x="2807" y="1863"/>
                    <a:pt x="2809" y="1861"/>
                    <a:pt x="2810" y="1859"/>
                  </a:cubicBezTo>
                  <a:lnTo>
                    <a:pt x="2810" y="1859"/>
                  </a:lnTo>
                  <a:cubicBezTo>
                    <a:pt x="2728" y="1997"/>
                    <a:pt x="2634" y="2126"/>
                    <a:pt x="2524" y="2243"/>
                  </a:cubicBezTo>
                  <a:cubicBezTo>
                    <a:pt x="2386" y="2380"/>
                    <a:pt x="2231" y="2492"/>
                    <a:pt x="2064" y="2591"/>
                  </a:cubicBezTo>
                  <a:cubicBezTo>
                    <a:pt x="1662" y="2822"/>
                    <a:pt x="1218" y="2979"/>
                    <a:pt x="831" y="3237"/>
                  </a:cubicBezTo>
                  <a:cubicBezTo>
                    <a:pt x="739" y="3299"/>
                    <a:pt x="647" y="3366"/>
                    <a:pt x="563" y="3442"/>
                  </a:cubicBezTo>
                  <a:cubicBezTo>
                    <a:pt x="477" y="3523"/>
                    <a:pt x="392" y="3609"/>
                    <a:pt x="324" y="3705"/>
                  </a:cubicBezTo>
                  <a:cubicBezTo>
                    <a:pt x="249" y="3809"/>
                    <a:pt x="183" y="3918"/>
                    <a:pt x="133" y="4034"/>
                  </a:cubicBezTo>
                  <a:cubicBezTo>
                    <a:pt x="81" y="4155"/>
                    <a:pt x="45" y="4277"/>
                    <a:pt x="12" y="4405"/>
                  </a:cubicBezTo>
                  <a:cubicBezTo>
                    <a:pt x="0" y="4441"/>
                    <a:pt x="18" y="4485"/>
                    <a:pt x="39" y="4514"/>
                  </a:cubicBezTo>
                  <a:cubicBezTo>
                    <a:pt x="65" y="4547"/>
                    <a:pt x="101" y="4566"/>
                    <a:pt x="140" y="4571"/>
                  </a:cubicBezTo>
                  <a:cubicBezTo>
                    <a:pt x="147" y="4572"/>
                    <a:pt x="153" y="4573"/>
                    <a:pt x="160" y="4573"/>
                  </a:cubicBezTo>
                  <a:cubicBezTo>
                    <a:pt x="193" y="4573"/>
                    <a:pt x="224" y="4562"/>
                    <a:pt x="252" y="4541"/>
                  </a:cubicBezTo>
                  <a:cubicBezTo>
                    <a:pt x="272" y="4525"/>
                    <a:pt x="288" y="4502"/>
                    <a:pt x="298" y="4479"/>
                  </a:cubicBezTo>
                  <a:cubicBezTo>
                    <a:pt x="338" y="4327"/>
                    <a:pt x="395" y="4182"/>
                    <a:pt x="470" y="4044"/>
                  </a:cubicBezTo>
                  <a:cubicBezTo>
                    <a:pt x="535" y="3937"/>
                    <a:pt x="612" y="3836"/>
                    <a:pt x="698" y="3744"/>
                  </a:cubicBezTo>
                  <a:cubicBezTo>
                    <a:pt x="826" y="3618"/>
                    <a:pt x="971" y="3514"/>
                    <a:pt x="1125" y="3422"/>
                  </a:cubicBezTo>
                  <a:cubicBezTo>
                    <a:pt x="1386" y="3272"/>
                    <a:pt x="1664" y="3149"/>
                    <a:pt x="1926" y="3000"/>
                  </a:cubicBezTo>
                  <a:cubicBezTo>
                    <a:pt x="2212" y="2839"/>
                    <a:pt x="2485" y="2648"/>
                    <a:pt x="2689" y="2390"/>
                  </a:cubicBezTo>
                  <a:cubicBezTo>
                    <a:pt x="2817" y="2230"/>
                    <a:pt x="2925" y="2056"/>
                    <a:pt x="3007" y="1870"/>
                  </a:cubicBezTo>
                  <a:cubicBezTo>
                    <a:pt x="3091" y="1679"/>
                    <a:pt x="3156" y="1481"/>
                    <a:pt x="3211" y="1279"/>
                  </a:cubicBezTo>
                  <a:cubicBezTo>
                    <a:pt x="3318" y="879"/>
                    <a:pt x="3380" y="465"/>
                    <a:pt x="3486" y="66"/>
                  </a:cubicBezTo>
                  <a:cubicBezTo>
                    <a:pt x="3495" y="34"/>
                    <a:pt x="3463" y="4"/>
                    <a:pt x="3436" y="1"/>
                  </a:cubicBezTo>
                  <a:cubicBezTo>
                    <a:pt x="3433" y="1"/>
                    <a:pt x="3430" y="0"/>
                    <a:pt x="3428" y="0"/>
                  </a:cubicBezTo>
                  <a:close/>
                </a:path>
              </a:pathLst>
            </a:custGeom>
            <a:solidFill>
              <a:srgbClr val="CA7E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3" name="Google Shape;6933;p16"/>
            <p:cNvSpPr/>
            <p:nvPr/>
          </p:nvSpPr>
          <p:spPr>
            <a:xfrm>
              <a:off x="4067025" y="6627050"/>
              <a:ext cx="50425" cy="62675"/>
            </a:xfrm>
            <a:custGeom>
              <a:avLst/>
              <a:gdLst/>
              <a:ahLst/>
              <a:cxnLst/>
              <a:rect l="l" t="t" r="r" b="b"/>
              <a:pathLst>
                <a:path w="2017" h="2507" extrusionOk="0">
                  <a:moveTo>
                    <a:pt x="1875" y="1"/>
                  </a:moveTo>
                  <a:cubicBezTo>
                    <a:pt x="1806" y="1"/>
                    <a:pt x="1738" y="54"/>
                    <a:pt x="1731" y="125"/>
                  </a:cubicBezTo>
                  <a:cubicBezTo>
                    <a:pt x="1718" y="261"/>
                    <a:pt x="1697" y="396"/>
                    <a:pt x="1665" y="530"/>
                  </a:cubicBezTo>
                  <a:cubicBezTo>
                    <a:pt x="1610" y="720"/>
                    <a:pt x="1533" y="898"/>
                    <a:pt x="1437" y="1069"/>
                  </a:cubicBezTo>
                  <a:cubicBezTo>
                    <a:pt x="1434" y="1073"/>
                    <a:pt x="1432" y="1077"/>
                    <a:pt x="1429" y="1081"/>
                  </a:cubicBezTo>
                  <a:lnTo>
                    <a:pt x="1429" y="1081"/>
                  </a:lnTo>
                  <a:cubicBezTo>
                    <a:pt x="1430" y="1080"/>
                    <a:pt x="1430" y="1078"/>
                    <a:pt x="1431" y="1077"/>
                  </a:cubicBezTo>
                  <a:lnTo>
                    <a:pt x="1431" y="1077"/>
                  </a:lnTo>
                  <a:cubicBezTo>
                    <a:pt x="1430" y="1079"/>
                    <a:pt x="1429" y="1081"/>
                    <a:pt x="1428" y="1083"/>
                  </a:cubicBezTo>
                  <a:lnTo>
                    <a:pt x="1428" y="1083"/>
                  </a:lnTo>
                  <a:cubicBezTo>
                    <a:pt x="1428" y="1083"/>
                    <a:pt x="1429" y="1082"/>
                    <a:pt x="1429" y="1081"/>
                  </a:cubicBezTo>
                  <a:lnTo>
                    <a:pt x="1429" y="1081"/>
                  </a:lnTo>
                  <a:cubicBezTo>
                    <a:pt x="1428" y="1083"/>
                    <a:pt x="1427" y="1085"/>
                    <a:pt x="1427" y="1086"/>
                  </a:cubicBezTo>
                  <a:cubicBezTo>
                    <a:pt x="1427" y="1085"/>
                    <a:pt x="1428" y="1084"/>
                    <a:pt x="1428" y="1083"/>
                  </a:cubicBezTo>
                  <a:lnTo>
                    <a:pt x="1428" y="1083"/>
                  </a:lnTo>
                  <a:cubicBezTo>
                    <a:pt x="1363" y="1192"/>
                    <a:pt x="1291" y="1297"/>
                    <a:pt x="1211" y="1396"/>
                  </a:cubicBezTo>
                  <a:cubicBezTo>
                    <a:pt x="1131" y="1494"/>
                    <a:pt x="1047" y="1587"/>
                    <a:pt x="960" y="1677"/>
                  </a:cubicBezTo>
                  <a:lnTo>
                    <a:pt x="960" y="1677"/>
                  </a:lnTo>
                  <a:cubicBezTo>
                    <a:pt x="822" y="1813"/>
                    <a:pt x="677" y="1940"/>
                    <a:pt x="522" y="2055"/>
                  </a:cubicBezTo>
                  <a:cubicBezTo>
                    <a:pt x="365" y="2172"/>
                    <a:pt x="201" y="2274"/>
                    <a:pt x="36" y="2377"/>
                  </a:cubicBezTo>
                  <a:cubicBezTo>
                    <a:pt x="2" y="2397"/>
                    <a:pt x="0" y="2450"/>
                    <a:pt x="22" y="2479"/>
                  </a:cubicBezTo>
                  <a:cubicBezTo>
                    <a:pt x="35" y="2495"/>
                    <a:pt x="51" y="2505"/>
                    <a:pt x="69" y="2506"/>
                  </a:cubicBezTo>
                  <a:cubicBezTo>
                    <a:pt x="71" y="2507"/>
                    <a:pt x="73" y="2507"/>
                    <a:pt x="75" y="2507"/>
                  </a:cubicBezTo>
                  <a:cubicBezTo>
                    <a:pt x="92" y="2507"/>
                    <a:pt x="110" y="2501"/>
                    <a:pt x="125" y="2492"/>
                  </a:cubicBezTo>
                  <a:cubicBezTo>
                    <a:pt x="358" y="2348"/>
                    <a:pt x="589" y="2206"/>
                    <a:pt x="818" y="2054"/>
                  </a:cubicBezTo>
                  <a:cubicBezTo>
                    <a:pt x="1026" y="1913"/>
                    <a:pt x="1223" y="1762"/>
                    <a:pt x="1399" y="1581"/>
                  </a:cubicBezTo>
                  <a:cubicBezTo>
                    <a:pt x="1579" y="1396"/>
                    <a:pt x="1734" y="1184"/>
                    <a:pt x="1837" y="944"/>
                  </a:cubicBezTo>
                  <a:cubicBezTo>
                    <a:pt x="1944" y="697"/>
                    <a:pt x="2000" y="432"/>
                    <a:pt x="2016" y="161"/>
                  </a:cubicBezTo>
                  <a:cubicBezTo>
                    <a:pt x="2017" y="124"/>
                    <a:pt x="2010" y="88"/>
                    <a:pt x="1987" y="56"/>
                  </a:cubicBezTo>
                  <a:cubicBezTo>
                    <a:pt x="1962" y="24"/>
                    <a:pt x="1929" y="6"/>
                    <a:pt x="1891" y="1"/>
                  </a:cubicBezTo>
                  <a:cubicBezTo>
                    <a:pt x="1885" y="1"/>
                    <a:pt x="1880" y="1"/>
                    <a:pt x="1875" y="1"/>
                  </a:cubicBezTo>
                  <a:close/>
                </a:path>
              </a:pathLst>
            </a:custGeom>
            <a:solidFill>
              <a:srgbClr val="CA7E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4" name="Google Shape;6934;p16"/>
            <p:cNvSpPr/>
            <p:nvPr/>
          </p:nvSpPr>
          <p:spPr>
            <a:xfrm>
              <a:off x="4110300" y="6599850"/>
              <a:ext cx="25175" cy="163450"/>
            </a:xfrm>
            <a:custGeom>
              <a:avLst/>
              <a:gdLst/>
              <a:ahLst/>
              <a:cxnLst/>
              <a:rect l="l" t="t" r="r" b="b"/>
              <a:pathLst>
                <a:path w="1007" h="6538" extrusionOk="0">
                  <a:moveTo>
                    <a:pt x="595" y="1"/>
                  </a:moveTo>
                  <a:cubicBezTo>
                    <a:pt x="511" y="1"/>
                    <a:pt x="432" y="65"/>
                    <a:pt x="424" y="150"/>
                  </a:cubicBezTo>
                  <a:cubicBezTo>
                    <a:pt x="375" y="643"/>
                    <a:pt x="444" y="1138"/>
                    <a:pt x="529" y="1621"/>
                  </a:cubicBezTo>
                  <a:cubicBezTo>
                    <a:pt x="610" y="2092"/>
                    <a:pt x="704" y="2564"/>
                    <a:pt x="711" y="3045"/>
                  </a:cubicBezTo>
                  <a:lnTo>
                    <a:pt x="711" y="3045"/>
                  </a:lnTo>
                  <a:cubicBezTo>
                    <a:pt x="709" y="3258"/>
                    <a:pt x="688" y="3469"/>
                    <a:pt x="651" y="3679"/>
                  </a:cubicBezTo>
                  <a:cubicBezTo>
                    <a:pt x="612" y="3889"/>
                    <a:pt x="562" y="4096"/>
                    <a:pt x="509" y="4301"/>
                  </a:cubicBezTo>
                  <a:lnTo>
                    <a:pt x="509" y="4300"/>
                  </a:lnTo>
                  <a:cubicBezTo>
                    <a:pt x="316" y="5018"/>
                    <a:pt x="52" y="5726"/>
                    <a:pt x="4" y="6473"/>
                  </a:cubicBezTo>
                  <a:cubicBezTo>
                    <a:pt x="0" y="6504"/>
                    <a:pt x="22" y="6533"/>
                    <a:pt x="58" y="6537"/>
                  </a:cubicBezTo>
                  <a:cubicBezTo>
                    <a:pt x="59" y="6538"/>
                    <a:pt x="61" y="6538"/>
                    <a:pt x="63" y="6538"/>
                  </a:cubicBezTo>
                  <a:cubicBezTo>
                    <a:pt x="92" y="6538"/>
                    <a:pt x="121" y="6517"/>
                    <a:pt x="122" y="6487"/>
                  </a:cubicBezTo>
                  <a:cubicBezTo>
                    <a:pt x="141" y="6218"/>
                    <a:pt x="187" y="5957"/>
                    <a:pt x="253" y="5697"/>
                  </a:cubicBezTo>
                  <a:lnTo>
                    <a:pt x="253" y="5697"/>
                  </a:lnTo>
                  <a:lnTo>
                    <a:pt x="249" y="5713"/>
                  </a:lnTo>
                  <a:cubicBezTo>
                    <a:pt x="368" y="5259"/>
                    <a:pt x="552" y="4825"/>
                    <a:pt x="705" y="4383"/>
                  </a:cubicBezTo>
                  <a:cubicBezTo>
                    <a:pt x="855" y="3955"/>
                    <a:pt x="974" y="3508"/>
                    <a:pt x="995" y="3054"/>
                  </a:cubicBezTo>
                  <a:cubicBezTo>
                    <a:pt x="1007" y="2826"/>
                    <a:pt x="1004" y="2596"/>
                    <a:pt x="984" y="2368"/>
                  </a:cubicBezTo>
                  <a:cubicBezTo>
                    <a:pt x="964" y="2139"/>
                    <a:pt x="935" y="1915"/>
                    <a:pt x="902" y="1690"/>
                  </a:cubicBezTo>
                  <a:cubicBezTo>
                    <a:pt x="839" y="1268"/>
                    <a:pt x="769" y="847"/>
                    <a:pt x="761" y="420"/>
                  </a:cubicBezTo>
                  <a:cubicBezTo>
                    <a:pt x="761" y="344"/>
                    <a:pt x="763" y="269"/>
                    <a:pt x="767" y="193"/>
                  </a:cubicBezTo>
                  <a:cubicBezTo>
                    <a:pt x="770" y="147"/>
                    <a:pt x="761" y="106"/>
                    <a:pt x="733" y="67"/>
                  </a:cubicBezTo>
                  <a:cubicBezTo>
                    <a:pt x="705" y="31"/>
                    <a:pt x="662" y="7"/>
                    <a:pt x="618" y="2"/>
                  </a:cubicBezTo>
                  <a:cubicBezTo>
                    <a:pt x="610" y="1"/>
                    <a:pt x="603" y="1"/>
                    <a:pt x="595" y="1"/>
                  </a:cubicBezTo>
                  <a:close/>
                </a:path>
              </a:pathLst>
            </a:custGeom>
            <a:solidFill>
              <a:srgbClr val="CA7E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5" name="Google Shape;6935;p16"/>
            <p:cNvSpPr/>
            <p:nvPr/>
          </p:nvSpPr>
          <p:spPr>
            <a:xfrm>
              <a:off x="4124650" y="6590050"/>
              <a:ext cx="33025" cy="123525"/>
            </a:xfrm>
            <a:custGeom>
              <a:avLst/>
              <a:gdLst/>
              <a:ahLst/>
              <a:cxnLst/>
              <a:rect l="l" t="t" r="r" b="b"/>
              <a:pathLst>
                <a:path w="1321" h="4941" extrusionOk="0">
                  <a:moveTo>
                    <a:pt x="545" y="2103"/>
                  </a:moveTo>
                  <a:lnTo>
                    <a:pt x="545" y="2103"/>
                  </a:lnTo>
                  <a:cubicBezTo>
                    <a:pt x="545" y="2105"/>
                    <a:pt x="546" y="2107"/>
                    <a:pt x="546" y="2108"/>
                  </a:cubicBezTo>
                  <a:lnTo>
                    <a:pt x="546" y="2108"/>
                  </a:lnTo>
                  <a:cubicBezTo>
                    <a:pt x="546" y="2107"/>
                    <a:pt x="545" y="2105"/>
                    <a:pt x="545" y="2103"/>
                  </a:cubicBezTo>
                  <a:close/>
                  <a:moveTo>
                    <a:pt x="256" y="1"/>
                  </a:moveTo>
                  <a:cubicBezTo>
                    <a:pt x="199" y="1"/>
                    <a:pt x="147" y="35"/>
                    <a:pt x="124" y="88"/>
                  </a:cubicBezTo>
                  <a:cubicBezTo>
                    <a:pt x="58" y="245"/>
                    <a:pt x="21" y="413"/>
                    <a:pt x="12" y="582"/>
                  </a:cubicBezTo>
                  <a:cubicBezTo>
                    <a:pt x="1" y="756"/>
                    <a:pt x="8" y="933"/>
                    <a:pt x="31" y="1107"/>
                  </a:cubicBezTo>
                  <a:cubicBezTo>
                    <a:pt x="80" y="1458"/>
                    <a:pt x="182" y="1799"/>
                    <a:pt x="299" y="2132"/>
                  </a:cubicBezTo>
                  <a:cubicBezTo>
                    <a:pt x="426" y="2494"/>
                    <a:pt x="569" y="2850"/>
                    <a:pt x="713" y="3205"/>
                  </a:cubicBezTo>
                  <a:cubicBezTo>
                    <a:pt x="850" y="3540"/>
                    <a:pt x="977" y="3874"/>
                    <a:pt x="1076" y="4222"/>
                  </a:cubicBezTo>
                  <a:lnTo>
                    <a:pt x="1071" y="4205"/>
                  </a:lnTo>
                  <a:lnTo>
                    <a:pt x="1071" y="4205"/>
                  </a:lnTo>
                  <a:cubicBezTo>
                    <a:pt x="1134" y="4432"/>
                    <a:pt x="1183" y="4657"/>
                    <a:pt x="1201" y="4891"/>
                  </a:cubicBezTo>
                  <a:cubicBezTo>
                    <a:pt x="1204" y="4919"/>
                    <a:pt x="1227" y="4937"/>
                    <a:pt x="1252" y="4940"/>
                  </a:cubicBezTo>
                  <a:lnTo>
                    <a:pt x="1269" y="4940"/>
                  </a:lnTo>
                  <a:cubicBezTo>
                    <a:pt x="1301" y="4934"/>
                    <a:pt x="1321" y="4906"/>
                    <a:pt x="1316" y="4873"/>
                  </a:cubicBezTo>
                  <a:cubicBezTo>
                    <a:pt x="1278" y="4417"/>
                    <a:pt x="1147" y="3975"/>
                    <a:pt x="1007" y="3543"/>
                  </a:cubicBezTo>
                  <a:cubicBezTo>
                    <a:pt x="933" y="3303"/>
                    <a:pt x="852" y="3066"/>
                    <a:pt x="773" y="2826"/>
                  </a:cubicBezTo>
                  <a:cubicBezTo>
                    <a:pt x="697" y="2595"/>
                    <a:pt x="619" y="2363"/>
                    <a:pt x="553" y="2131"/>
                  </a:cubicBezTo>
                  <a:lnTo>
                    <a:pt x="553" y="2131"/>
                  </a:lnTo>
                  <a:cubicBezTo>
                    <a:pt x="553" y="2132"/>
                    <a:pt x="553" y="2133"/>
                    <a:pt x="554" y="2134"/>
                  </a:cubicBezTo>
                  <a:cubicBezTo>
                    <a:pt x="437" y="1711"/>
                    <a:pt x="347" y="1276"/>
                    <a:pt x="338" y="839"/>
                  </a:cubicBezTo>
                  <a:lnTo>
                    <a:pt x="338" y="845"/>
                  </a:lnTo>
                  <a:cubicBezTo>
                    <a:pt x="337" y="730"/>
                    <a:pt x="342" y="614"/>
                    <a:pt x="354" y="499"/>
                  </a:cubicBezTo>
                  <a:cubicBezTo>
                    <a:pt x="367" y="386"/>
                    <a:pt x="383" y="274"/>
                    <a:pt x="400" y="162"/>
                  </a:cubicBezTo>
                  <a:cubicBezTo>
                    <a:pt x="411" y="85"/>
                    <a:pt x="351" y="11"/>
                    <a:pt x="275" y="2"/>
                  </a:cubicBezTo>
                  <a:cubicBezTo>
                    <a:pt x="269" y="1"/>
                    <a:pt x="262" y="1"/>
                    <a:pt x="256" y="1"/>
                  </a:cubicBezTo>
                  <a:close/>
                </a:path>
              </a:pathLst>
            </a:custGeom>
            <a:solidFill>
              <a:srgbClr val="CA7E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6" name="Google Shape;6936;p16"/>
            <p:cNvSpPr/>
            <p:nvPr/>
          </p:nvSpPr>
          <p:spPr>
            <a:xfrm>
              <a:off x="4127200" y="6587700"/>
              <a:ext cx="54175" cy="157350"/>
            </a:xfrm>
            <a:custGeom>
              <a:avLst/>
              <a:gdLst/>
              <a:ahLst/>
              <a:cxnLst/>
              <a:rect l="l" t="t" r="r" b="b"/>
              <a:pathLst>
                <a:path w="2167" h="6294" extrusionOk="0">
                  <a:moveTo>
                    <a:pt x="373" y="1303"/>
                  </a:moveTo>
                  <a:cubicBezTo>
                    <a:pt x="373" y="1307"/>
                    <a:pt x="374" y="1311"/>
                    <a:pt x="377" y="1316"/>
                  </a:cubicBezTo>
                  <a:cubicBezTo>
                    <a:pt x="374" y="1311"/>
                    <a:pt x="374" y="1307"/>
                    <a:pt x="373" y="1303"/>
                  </a:cubicBezTo>
                  <a:close/>
                  <a:moveTo>
                    <a:pt x="983" y="2631"/>
                  </a:moveTo>
                  <a:cubicBezTo>
                    <a:pt x="985" y="2635"/>
                    <a:pt x="987" y="2638"/>
                    <a:pt x="989" y="2640"/>
                  </a:cubicBezTo>
                  <a:cubicBezTo>
                    <a:pt x="987" y="2637"/>
                    <a:pt x="985" y="2635"/>
                    <a:pt x="983" y="2631"/>
                  </a:cubicBezTo>
                  <a:close/>
                  <a:moveTo>
                    <a:pt x="163" y="1"/>
                  </a:moveTo>
                  <a:cubicBezTo>
                    <a:pt x="107" y="1"/>
                    <a:pt x="56" y="42"/>
                    <a:pt x="51" y="98"/>
                  </a:cubicBezTo>
                  <a:cubicBezTo>
                    <a:pt x="1" y="538"/>
                    <a:pt x="37" y="979"/>
                    <a:pt x="157" y="1406"/>
                  </a:cubicBezTo>
                  <a:cubicBezTo>
                    <a:pt x="271" y="1805"/>
                    <a:pt x="442" y="2182"/>
                    <a:pt x="634" y="2546"/>
                  </a:cubicBezTo>
                  <a:cubicBezTo>
                    <a:pt x="1013" y="3265"/>
                    <a:pt x="1473" y="3951"/>
                    <a:pt x="1703" y="4735"/>
                  </a:cubicBezTo>
                  <a:cubicBezTo>
                    <a:pt x="1779" y="5008"/>
                    <a:pt x="1822" y="5287"/>
                    <a:pt x="1825" y="5570"/>
                  </a:cubicBezTo>
                  <a:cubicBezTo>
                    <a:pt x="1825" y="5754"/>
                    <a:pt x="1807" y="5933"/>
                    <a:pt x="1777" y="6113"/>
                  </a:cubicBezTo>
                  <a:cubicBezTo>
                    <a:pt x="1760" y="6199"/>
                    <a:pt x="1832" y="6281"/>
                    <a:pt x="1917" y="6292"/>
                  </a:cubicBezTo>
                  <a:cubicBezTo>
                    <a:pt x="1923" y="6293"/>
                    <a:pt x="1929" y="6293"/>
                    <a:pt x="1935" y="6293"/>
                  </a:cubicBezTo>
                  <a:cubicBezTo>
                    <a:pt x="2018" y="6293"/>
                    <a:pt x="2083" y="6232"/>
                    <a:pt x="2096" y="6152"/>
                  </a:cubicBezTo>
                  <a:cubicBezTo>
                    <a:pt x="2158" y="5821"/>
                    <a:pt x="2167" y="5479"/>
                    <a:pt x="2119" y="5145"/>
                  </a:cubicBezTo>
                  <a:cubicBezTo>
                    <a:pt x="2076" y="4843"/>
                    <a:pt x="1990" y="4543"/>
                    <a:pt x="1874" y="4261"/>
                  </a:cubicBezTo>
                  <a:cubicBezTo>
                    <a:pt x="1641" y="3690"/>
                    <a:pt x="1300" y="3170"/>
                    <a:pt x="989" y="2640"/>
                  </a:cubicBezTo>
                  <a:lnTo>
                    <a:pt x="989" y="2640"/>
                  </a:lnTo>
                  <a:cubicBezTo>
                    <a:pt x="990" y="2642"/>
                    <a:pt x="990" y="2644"/>
                    <a:pt x="991" y="2645"/>
                  </a:cubicBezTo>
                  <a:lnTo>
                    <a:pt x="991" y="2645"/>
                  </a:lnTo>
                  <a:cubicBezTo>
                    <a:pt x="744" y="2222"/>
                    <a:pt x="515" y="1786"/>
                    <a:pt x="374" y="1316"/>
                  </a:cubicBezTo>
                  <a:cubicBezTo>
                    <a:pt x="373" y="1311"/>
                    <a:pt x="372" y="1306"/>
                    <a:pt x="371" y="1302"/>
                  </a:cubicBezTo>
                  <a:lnTo>
                    <a:pt x="371" y="1302"/>
                  </a:lnTo>
                  <a:cubicBezTo>
                    <a:pt x="371" y="1302"/>
                    <a:pt x="371" y="1302"/>
                    <a:pt x="371" y="1303"/>
                  </a:cubicBezTo>
                  <a:cubicBezTo>
                    <a:pt x="371" y="1300"/>
                    <a:pt x="370" y="1298"/>
                    <a:pt x="369" y="1296"/>
                  </a:cubicBezTo>
                  <a:lnTo>
                    <a:pt x="369" y="1296"/>
                  </a:lnTo>
                  <a:cubicBezTo>
                    <a:pt x="370" y="1298"/>
                    <a:pt x="371" y="1300"/>
                    <a:pt x="371" y="1302"/>
                  </a:cubicBezTo>
                  <a:lnTo>
                    <a:pt x="371" y="1302"/>
                  </a:lnTo>
                  <a:cubicBezTo>
                    <a:pt x="371" y="1297"/>
                    <a:pt x="370" y="1294"/>
                    <a:pt x="368" y="1290"/>
                  </a:cubicBezTo>
                  <a:lnTo>
                    <a:pt x="368" y="1290"/>
                  </a:lnTo>
                  <a:cubicBezTo>
                    <a:pt x="368" y="1292"/>
                    <a:pt x="369" y="1294"/>
                    <a:pt x="369" y="1296"/>
                  </a:cubicBezTo>
                  <a:lnTo>
                    <a:pt x="369" y="1296"/>
                  </a:lnTo>
                  <a:cubicBezTo>
                    <a:pt x="369" y="1293"/>
                    <a:pt x="368" y="1291"/>
                    <a:pt x="367" y="1288"/>
                  </a:cubicBezTo>
                  <a:lnTo>
                    <a:pt x="367" y="1288"/>
                  </a:lnTo>
                  <a:cubicBezTo>
                    <a:pt x="367" y="1289"/>
                    <a:pt x="368" y="1290"/>
                    <a:pt x="368" y="1290"/>
                  </a:cubicBezTo>
                  <a:lnTo>
                    <a:pt x="368" y="1290"/>
                  </a:lnTo>
                  <a:cubicBezTo>
                    <a:pt x="298" y="1030"/>
                    <a:pt x="256" y="765"/>
                    <a:pt x="251" y="494"/>
                  </a:cubicBezTo>
                  <a:lnTo>
                    <a:pt x="251" y="484"/>
                  </a:lnTo>
                  <a:cubicBezTo>
                    <a:pt x="251" y="363"/>
                    <a:pt x="258" y="245"/>
                    <a:pt x="272" y="125"/>
                  </a:cubicBezTo>
                  <a:cubicBezTo>
                    <a:pt x="279" y="64"/>
                    <a:pt x="236" y="8"/>
                    <a:pt x="176" y="1"/>
                  </a:cubicBezTo>
                  <a:cubicBezTo>
                    <a:pt x="171" y="1"/>
                    <a:pt x="167" y="1"/>
                    <a:pt x="163" y="1"/>
                  </a:cubicBezTo>
                  <a:close/>
                </a:path>
              </a:pathLst>
            </a:custGeom>
            <a:solidFill>
              <a:srgbClr val="CA7E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7" name="Google Shape;6937;p16"/>
            <p:cNvSpPr/>
            <p:nvPr/>
          </p:nvSpPr>
          <p:spPr>
            <a:xfrm>
              <a:off x="4039350" y="6591050"/>
              <a:ext cx="88350" cy="61075"/>
            </a:xfrm>
            <a:custGeom>
              <a:avLst/>
              <a:gdLst/>
              <a:ahLst/>
              <a:cxnLst/>
              <a:rect l="l" t="t" r="r" b="b"/>
              <a:pathLst>
                <a:path w="3534" h="2443" extrusionOk="0">
                  <a:moveTo>
                    <a:pt x="3439" y="1"/>
                  </a:moveTo>
                  <a:cubicBezTo>
                    <a:pt x="3433" y="1"/>
                    <a:pt x="3428" y="1"/>
                    <a:pt x="3423" y="2"/>
                  </a:cubicBezTo>
                  <a:cubicBezTo>
                    <a:pt x="3401" y="5"/>
                    <a:pt x="3372" y="18"/>
                    <a:pt x="3362" y="40"/>
                  </a:cubicBezTo>
                  <a:cubicBezTo>
                    <a:pt x="3289" y="175"/>
                    <a:pt x="3199" y="298"/>
                    <a:pt x="3092" y="412"/>
                  </a:cubicBezTo>
                  <a:cubicBezTo>
                    <a:pt x="2969" y="535"/>
                    <a:pt x="2832" y="641"/>
                    <a:pt x="2683" y="731"/>
                  </a:cubicBezTo>
                  <a:cubicBezTo>
                    <a:pt x="2238" y="993"/>
                    <a:pt x="1735" y="1127"/>
                    <a:pt x="1264" y="1328"/>
                  </a:cubicBezTo>
                  <a:cubicBezTo>
                    <a:pt x="1023" y="1431"/>
                    <a:pt x="786" y="1549"/>
                    <a:pt x="575" y="1701"/>
                  </a:cubicBezTo>
                  <a:cubicBezTo>
                    <a:pt x="363" y="1855"/>
                    <a:pt x="180" y="2038"/>
                    <a:pt x="36" y="2253"/>
                  </a:cubicBezTo>
                  <a:cubicBezTo>
                    <a:pt x="0" y="2308"/>
                    <a:pt x="7" y="2381"/>
                    <a:pt x="60" y="2420"/>
                  </a:cubicBezTo>
                  <a:cubicBezTo>
                    <a:pt x="78" y="2433"/>
                    <a:pt x="96" y="2440"/>
                    <a:pt x="116" y="2441"/>
                  </a:cubicBezTo>
                  <a:cubicBezTo>
                    <a:pt x="122" y="2442"/>
                    <a:pt x="128" y="2442"/>
                    <a:pt x="133" y="2442"/>
                  </a:cubicBezTo>
                  <a:cubicBezTo>
                    <a:pt x="170" y="2442"/>
                    <a:pt x="206" y="2426"/>
                    <a:pt x="227" y="2395"/>
                  </a:cubicBezTo>
                  <a:cubicBezTo>
                    <a:pt x="283" y="2313"/>
                    <a:pt x="346" y="2236"/>
                    <a:pt x="414" y="2161"/>
                  </a:cubicBezTo>
                  <a:cubicBezTo>
                    <a:pt x="557" y="2012"/>
                    <a:pt x="725" y="1887"/>
                    <a:pt x="902" y="1778"/>
                  </a:cubicBezTo>
                  <a:cubicBezTo>
                    <a:pt x="1357" y="1512"/>
                    <a:pt x="1867" y="1360"/>
                    <a:pt x="2343" y="1138"/>
                  </a:cubicBezTo>
                  <a:cubicBezTo>
                    <a:pt x="2580" y="1028"/>
                    <a:pt x="2815" y="903"/>
                    <a:pt x="3016" y="738"/>
                  </a:cubicBezTo>
                  <a:cubicBezTo>
                    <a:pt x="3112" y="659"/>
                    <a:pt x="3206" y="573"/>
                    <a:pt x="3286" y="475"/>
                  </a:cubicBezTo>
                  <a:cubicBezTo>
                    <a:pt x="3372" y="373"/>
                    <a:pt x="3449" y="265"/>
                    <a:pt x="3512" y="149"/>
                  </a:cubicBezTo>
                  <a:cubicBezTo>
                    <a:pt x="3523" y="126"/>
                    <a:pt x="3533" y="106"/>
                    <a:pt x="3529" y="78"/>
                  </a:cubicBezTo>
                  <a:cubicBezTo>
                    <a:pt x="3526" y="54"/>
                    <a:pt x="3512" y="32"/>
                    <a:pt x="3492" y="18"/>
                  </a:cubicBezTo>
                  <a:cubicBezTo>
                    <a:pt x="3476" y="7"/>
                    <a:pt x="3458" y="1"/>
                    <a:pt x="3439" y="1"/>
                  </a:cubicBezTo>
                  <a:close/>
                </a:path>
              </a:pathLst>
            </a:custGeom>
            <a:solidFill>
              <a:srgbClr val="CA7E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8" name="Google Shape;6938;p16"/>
            <p:cNvSpPr/>
            <p:nvPr/>
          </p:nvSpPr>
          <p:spPr>
            <a:xfrm>
              <a:off x="4065800" y="6598775"/>
              <a:ext cx="59550" cy="47375"/>
            </a:xfrm>
            <a:custGeom>
              <a:avLst/>
              <a:gdLst/>
              <a:ahLst/>
              <a:cxnLst/>
              <a:rect l="l" t="t" r="r" b="b"/>
              <a:pathLst>
                <a:path w="2382" h="1895" extrusionOk="0">
                  <a:moveTo>
                    <a:pt x="1807" y="455"/>
                  </a:moveTo>
                  <a:lnTo>
                    <a:pt x="1803" y="457"/>
                  </a:lnTo>
                  <a:lnTo>
                    <a:pt x="1806" y="456"/>
                  </a:lnTo>
                  <a:cubicBezTo>
                    <a:pt x="1807" y="456"/>
                    <a:pt x="1807" y="456"/>
                    <a:pt x="1807" y="455"/>
                  </a:cubicBezTo>
                  <a:close/>
                  <a:moveTo>
                    <a:pt x="2231" y="1"/>
                  </a:moveTo>
                  <a:cubicBezTo>
                    <a:pt x="2188" y="1"/>
                    <a:pt x="2145" y="19"/>
                    <a:pt x="2121" y="55"/>
                  </a:cubicBezTo>
                  <a:cubicBezTo>
                    <a:pt x="2029" y="197"/>
                    <a:pt x="1924" y="330"/>
                    <a:pt x="1809" y="452"/>
                  </a:cubicBezTo>
                  <a:lnTo>
                    <a:pt x="1819" y="442"/>
                  </a:lnTo>
                  <a:lnTo>
                    <a:pt x="1819" y="442"/>
                  </a:lnTo>
                  <a:cubicBezTo>
                    <a:pt x="1816" y="447"/>
                    <a:pt x="1810" y="450"/>
                    <a:pt x="1807" y="456"/>
                  </a:cubicBezTo>
                  <a:cubicBezTo>
                    <a:pt x="1805" y="458"/>
                    <a:pt x="1802" y="460"/>
                    <a:pt x="1800" y="463"/>
                  </a:cubicBezTo>
                  <a:lnTo>
                    <a:pt x="1800" y="463"/>
                  </a:lnTo>
                  <a:cubicBezTo>
                    <a:pt x="1674" y="590"/>
                    <a:pt x="1537" y="708"/>
                    <a:pt x="1392" y="811"/>
                  </a:cubicBezTo>
                  <a:cubicBezTo>
                    <a:pt x="1247" y="917"/>
                    <a:pt x="1096" y="1015"/>
                    <a:pt x="946" y="1111"/>
                  </a:cubicBezTo>
                  <a:cubicBezTo>
                    <a:pt x="633" y="1311"/>
                    <a:pt x="322" y="1510"/>
                    <a:pt x="42" y="1754"/>
                  </a:cubicBezTo>
                  <a:cubicBezTo>
                    <a:pt x="11" y="1783"/>
                    <a:pt x="1" y="1829"/>
                    <a:pt x="29" y="1865"/>
                  </a:cubicBezTo>
                  <a:cubicBezTo>
                    <a:pt x="42" y="1881"/>
                    <a:pt x="62" y="1892"/>
                    <a:pt x="84" y="1894"/>
                  </a:cubicBezTo>
                  <a:cubicBezTo>
                    <a:pt x="87" y="1894"/>
                    <a:pt x="90" y="1894"/>
                    <a:pt x="93" y="1894"/>
                  </a:cubicBezTo>
                  <a:cubicBezTo>
                    <a:pt x="110" y="1894"/>
                    <a:pt x="128" y="1890"/>
                    <a:pt x="141" y="1878"/>
                  </a:cubicBezTo>
                  <a:cubicBezTo>
                    <a:pt x="288" y="1750"/>
                    <a:pt x="446" y="1637"/>
                    <a:pt x="611" y="1535"/>
                  </a:cubicBezTo>
                  <a:cubicBezTo>
                    <a:pt x="911" y="1359"/>
                    <a:pt x="1229" y="1216"/>
                    <a:pt x="1522" y="1025"/>
                  </a:cubicBezTo>
                  <a:cubicBezTo>
                    <a:pt x="1678" y="923"/>
                    <a:pt x="1829" y="809"/>
                    <a:pt x="1961" y="677"/>
                  </a:cubicBezTo>
                  <a:cubicBezTo>
                    <a:pt x="2103" y="535"/>
                    <a:pt x="2231" y="384"/>
                    <a:pt x="2340" y="218"/>
                  </a:cubicBezTo>
                  <a:cubicBezTo>
                    <a:pt x="2382" y="154"/>
                    <a:pt x="2372" y="71"/>
                    <a:pt x="2312" y="27"/>
                  </a:cubicBezTo>
                  <a:cubicBezTo>
                    <a:pt x="2288" y="9"/>
                    <a:pt x="2260" y="1"/>
                    <a:pt x="2231" y="1"/>
                  </a:cubicBezTo>
                  <a:close/>
                </a:path>
              </a:pathLst>
            </a:custGeom>
            <a:solidFill>
              <a:srgbClr val="CA7E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9" name="Google Shape;6939;p16"/>
            <p:cNvSpPr/>
            <p:nvPr/>
          </p:nvSpPr>
          <p:spPr>
            <a:xfrm>
              <a:off x="4284950" y="6452050"/>
              <a:ext cx="34850" cy="145950"/>
            </a:xfrm>
            <a:custGeom>
              <a:avLst/>
              <a:gdLst/>
              <a:ahLst/>
              <a:cxnLst/>
              <a:rect l="l" t="t" r="r" b="b"/>
              <a:pathLst>
                <a:path w="1394" h="5838" extrusionOk="0">
                  <a:moveTo>
                    <a:pt x="606" y="3123"/>
                  </a:moveTo>
                  <a:lnTo>
                    <a:pt x="606" y="3123"/>
                  </a:lnTo>
                  <a:cubicBezTo>
                    <a:pt x="604" y="3129"/>
                    <a:pt x="602" y="3134"/>
                    <a:pt x="601" y="3139"/>
                  </a:cubicBezTo>
                  <a:lnTo>
                    <a:pt x="601" y="3139"/>
                  </a:lnTo>
                  <a:cubicBezTo>
                    <a:pt x="602" y="3134"/>
                    <a:pt x="604" y="3129"/>
                    <a:pt x="606" y="3123"/>
                  </a:cubicBezTo>
                  <a:close/>
                  <a:moveTo>
                    <a:pt x="601" y="3139"/>
                  </a:moveTo>
                  <a:lnTo>
                    <a:pt x="601" y="3139"/>
                  </a:lnTo>
                  <a:cubicBezTo>
                    <a:pt x="599" y="3144"/>
                    <a:pt x="597" y="3149"/>
                    <a:pt x="595" y="3154"/>
                  </a:cubicBezTo>
                  <a:lnTo>
                    <a:pt x="595" y="3154"/>
                  </a:lnTo>
                  <a:cubicBezTo>
                    <a:pt x="597" y="3150"/>
                    <a:pt x="599" y="3144"/>
                    <a:pt x="601" y="3139"/>
                  </a:cubicBezTo>
                  <a:close/>
                  <a:moveTo>
                    <a:pt x="1196" y="0"/>
                  </a:moveTo>
                  <a:cubicBezTo>
                    <a:pt x="1188" y="0"/>
                    <a:pt x="1179" y="1"/>
                    <a:pt x="1171" y="4"/>
                  </a:cubicBezTo>
                  <a:cubicBezTo>
                    <a:pt x="1122" y="18"/>
                    <a:pt x="1093" y="70"/>
                    <a:pt x="1108" y="116"/>
                  </a:cubicBezTo>
                  <a:cubicBezTo>
                    <a:pt x="1137" y="217"/>
                    <a:pt x="1160" y="317"/>
                    <a:pt x="1177" y="416"/>
                  </a:cubicBezTo>
                  <a:lnTo>
                    <a:pt x="1177" y="416"/>
                  </a:lnTo>
                  <a:cubicBezTo>
                    <a:pt x="1177" y="416"/>
                    <a:pt x="1177" y="416"/>
                    <a:pt x="1177" y="416"/>
                  </a:cubicBezTo>
                  <a:lnTo>
                    <a:pt x="1177" y="416"/>
                  </a:lnTo>
                  <a:cubicBezTo>
                    <a:pt x="1177" y="417"/>
                    <a:pt x="1177" y="419"/>
                    <a:pt x="1178" y="421"/>
                  </a:cubicBezTo>
                  <a:lnTo>
                    <a:pt x="1178" y="421"/>
                  </a:lnTo>
                  <a:cubicBezTo>
                    <a:pt x="1178" y="422"/>
                    <a:pt x="1178" y="423"/>
                    <a:pt x="1178" y="423"/>
                  </a:cubicBezTo>
                  <a:cubicBezTo>
                    <a:pt x="1201" y="601"/>
                    <a:pt x="1201" y="777"/>
                    <a:pt x="1182" y="955"/>
                  </a:cubicBezTo>
                  <a:cubicBezTo>
                    <a:pt x="1152" y="1172"/>
                    <a:pt x="1086" y="1384"/>
                    <a:pt x="1007" y="1587"/>
                  </a:cubicBezTo>
                  <a:lnTo>
                    <a:pt x="1017" y="1559"/>
                  </a:lnTo>
                  <a:lnTo>
                    <a:pt x="1017" y="1559"/>
                  </a:lnTo>
                  <a:cubicBezTo>
                    <a:pt x="885" y="1894"/>
                    <a:pt x="720" y="2213"/>
                    <a:pt x="558" y="2535"/>
                  </a:cubicBezTo>
                  <a:cubicBezTo>
                    <a:pt x="400" y="2851"/>
                    <a:pt x="242" y="3171"/>
                    <a:pt x="144" y="3510"/>
                  </a:cubicBezTo>
                  <a:cubicBezTo>
                    <a:pt x="41" y="3860"/>
                    <a:pt x="0" y="4227"/>
                    <a:pt x="53" y="4589"/>
                  </a:cubicBezTo>
                  <a:cubicBezTo>
                    <a:pt x="82" y="4784"/>
                    <a:pt x="134" y="4978"/>
                    <a:pt x="213" y="5162"/>
                  </a:cubicBezTo>
                  <a:cubicBezTo>
                    <a:pt x="260" y="5269"/>
                    <a:pt x="309" y="5376"/>
                    <a:pt x="368" y="5478"/>
                  </a:cubicBezTo>
                  <a:cubicBezTo>
                    <a:pt x="425" y="5574"/>
                    <a:pt x="486" y="5670"/>
                    <a:pt x="553" y="5761"/>
                  </a:cubicBezTo>
                  <a:cubicBezTo>
                    <a:pt x="575" y="5801"/>
                    <a:pt x="602" y="5824"/>
                    <a:pt x="641" y="5832"/>
                  </a:cubicBezTo>
                  <a:cubicBezTo>
                    <a:pt x="647" y="5835"/>
                    <a:pt x="654" y="5837"/>
                    <a:pt x="660" y="5837"/>
                  </a:cubicBezTo>
                  <a:cubicBezTo>
                    <a:pt x="664" y="5837"/>
                    <a:pt x="669" y="5837"/>
                    <a:pt x="673" y="5837"/>
                  </a:cubicBezTo>
                  <a:cubicBezTo>
                    <a:pt x="701" y="5837"/>
                    <a:pt x="729" y="5830"/>
                    <a:pt x="751" y="5815"/>
                  </a:cubicBezTo>
                  <a:cubicBezTo>
                    <a:pt x="819" y="5773"/>
                    <a:pt x="842" y="5682"/>
                    <a:pt x="799" y="5614"/>
                  </a:cubicBezTo>
                  <a:cubicBezTo>
                    <a:pt x="700" y="5459"/>
                    <a:pt x="611" y="5301"/>
                    <a:pt x="533" y="5134"/>
                  </a:cubicBezTo>
                  <a:lnTo>
                    <a:pt x="533" y="5134"/>
                  </a:lnTo>
                  <a:lnTo>
                    <a:pt x="549" y="5172"/>
                  </a:lnTo>
                  <a:cubicBezTo>
                    <a:pt x="464" y="4982"/>
                    <a:pt x="402" y="4787"/>
                    <a:pt x="368" y="4580"/>
                  </a:cubicBezTo>
                  <a:cubicBezTo>
                    <a:pt x="341" y="4389"/>
                    <a:pt x="339" y="4199"/>
                    <a:pt x="361" y="4007"/>
                  </a:cubicBezTo>
                  <a:cubicBezTo>
                    <a:pt x="401" y="3713"/>
                    <a:pt x="489" y="3432"/>
                    <a:pt x="595" y="3154"/>
                  </a:cubicBezTo>
                  <a:lnTo>
                    <a:pt x="595" y="3154"/>
                  </a:lnTo>
                  <a:cubicBezTo>
                    <a:pt x="594" y="3156"/>
                    <a:pt x="593" y="3158"/>
                    <a:pt x="592" y="3159"/>
                  </a:cubicBezTo>
                  <a:cubicBezTo>
                    <a:pt x="694" y="2899"/>
                    <a:pt x="813" y="2648"/>
                    <a:pt x="928" y="2392"/>
                  </a:cubicBezTo>
                  <a:cubicBezTo>
                    <a:pt x="1039" y="2148"/>
                    <a:pt x="1145" y="1901"/>
                    <a:pt x="1225" y="1644"/>
                  </a:cubicBezTo>
                  <a:cubicBezTo>
                    <a:pt x="1303" y="1397"/>
                    <a:pt x="1355" y="1140"/>
                    <a:pt x="1373" y="877"/>
                  </a:cubicBezTo>
                  <a:cubicBezTo>
                    <a:pt x="1393" y="603"/>
                    <a:pt x="1362" y="330"/>
                    <a:pt x="1283" y="66"/>
                  </a:cubicBezTo>
                  <a:cubicBezTo>
                    <a:pt x="1271" y="27"/>
                    <a:pt x="1235" y="0"/>
                    <a:pt x="1196" y="0"/>
                  </a:cubicBezTo>
                  <a:close/>
                </a:path>
              </a:pathLst>
            </a:custGeom>
            <a:solidFill>
              <a:srgbClr val="CA7E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0" name="Google Shape;6940;p16"/>
            <p:cNvSpPr/>
            <p:nvPr/>
          </p:nvSpPr>
          <p:spPr>
            <a:xfrm>
              <a:off x="4301275" y="6473400"/>
              <a:ext cx="20825" cy="102550"/>
            </a:xfrm>
            <a:custGeom>
              <a:avLst/>
              <a:gdLst/>
              <a:ahLst/>
              <a:cxnLst/>
              <a:rect l="l" t="t" r="r" b="b"/>
              <a:pathLst>
                <a:path w="833" h="4102" extrusionOk="0">
                  <a:moveTo>
                    <a:pt x="548" y="198"/>
                  </a:moveTo>
                  <a:cubicBezTo>
                    <a:pt x="549" y="200"/>
                    <a:pt x="549" y="203"/>
                    <a:pt x="549" y="207"/>
                  </a:cubicBezTo>
                  <a:cubicBezTo>
                    <a:pt x="549" y="203"/>
                    <a:pt x="549" y="201"/>
                    <a:pt x="548" y="198"/>
                  </a:cubicBezTo>
                  <a:close/>
                  <a:moveTo>
                    <a:pt x="549" y="208"/>
                  </a:moveTo>
                  <a:cubicBezTo>
                    <a:pt x="552" y="216"/>
                    <a:pt x="554" y="223"/>
                    <a:pt x="554" y="230"/>
                  </a:cubicBezTo>
                  <a:cubicBezTo>
                    <a:pt x="552" y="223"/>
                    <a:pt x="552" y="216"/>
                    <a:pt x="549" y="208"/>
                  </a:cubicBezTo>
                  <a:close/>
                  <a:moveTo>
                    <a:pt x="654" y="1"/>
                  </a:moveTo>
                  <a:cubicBezTo>
                    <a:pt x="642" y="1"/>
                    <a:pt x="631" y="3"/>
                    <a:pt x="620" y="6"/>
                  </a:cubicBezTo>
                  <a:cubicBezTo>
                    <a:pt x="588" y="14"/>
                    <a:pt x="562" y="36"/>
                    <a:pt x="547" y="63"/>
                  </a:cubicBezTo>
                  <a:cubicBezTo>
                    <a:pt x="528" y="93"/>
                    <a:pt x="531" y="122"/>
                    <a:pt x="535" y="157"/>
                  </a:cubicBezTo>
                  <a:cubicBezTo>
                    <a:pt x="539" y="174"/>
                    <a:pt x="542" y="190"/>
                    <a:pt x="545" y="208"/>
                  </a:cubicBezTo>
                  <a:cubicBezTo>
                    <a:pt x="568" y="391"/>
                    <a:pt x="568" y="576"/>
                    <a:pt x="548" y="760"/>
                  </a:cubicBezTo>
                  <a:cubicBezTo>
                    <a:pt x="511" y="1040"/>
                    <a:pt x="435" y="1313"/>
                    <a:pt x="353" y="1583"/>
                  </a:cubicBezTo>
                  <a:cubicBezTo>
                    <a:pt x="272" y="1853"/>
                    <a:pt x="182" y="2120"/>
                    <a:pt x="114" y="2393"/>
                  </a:cubicBezTo>
                  <a:cubicBezTo>
                    <a:pt x="50" y="2659"/>
                    <a:pt x="1" y="2932"/>
                    <a:pt x="7" y="3206"/>
                  </a:cubicBezTo>
                  <a:cubicBezTo>
                    <a:pt x="8" y="3345"/>
                    <a:pt x="18" y="3479"/>
                    <a:pt x="45" y="3615"/>
                  </a:cubicBezTo>
                  <a:cubicBezTo>
                    <a:pt x="81" y="3768"/>
                    <a:pt x="124" y="3913"/>
                    <a:pt x="182" y="4056"/>
                  </a:cubicBezTo>
                  <a:cubicBezTo>
                    <a:pt x="193" y="4079"/>
                    <a:pt x="212" y="4099"/>
                    <a:pt x="236" y="4101"/>
                  </a:cubicBezTo>
                  <a:cubicBezTo>
                    <a:pt x="239" y="4101"/>
                    <a:pt x="241" y="4101"/>
                    <a:pt x="244" y="4101"/>
                  </a:cubicBezTo>
                  <a:cubicBezTo>
                    <a:pt x="249" y="4101"/>
                    <a:pt x="255" y="4100"/>
                    <a:pt x="261" y="4099"/>
                  </a:cubicBezTo>
                  <a:cubicBezTo>
                    <a:pt x="294" y="4091"/>
                    <a:pt x="318" y="4052"/>
                    <a:pt x="305" y="4020"/>
                  </a:cubicBezTo>
                  <a:cubicBezTo>
                    <a:pt x="246" y="3877"/>
                    <a:pt x="203" y="3729"/>
                    <a:pt x="179" y="3577"/>
                  </a:cubicBezTo>
                  <a:cubicBezTo>
                    <a:pt x="157" y="3406"/>
                    <a:pt x="154" y="3236"/>
                    <a:pt x="173" y="3065"/>
                  </a:cubicBezTo>
                  <a:lnTo>
                    <a:pt x="173" y="3065"/>
                  </a:lnTo>
                  <a:cubicBezTo>
                    <a:pt x="173" y="3072"/>
                    <a:pt x="172" y="3080"/>
                    <a:pt x="172" y="3087"/>
                  </a:cubicBezTo>
                  <a:cubicBezTo>
                    <a:pt x="203" y="2834"/>
                    <a:pt x="274" y="2587"/>
                    <a:pt x="358" y="2346"/>
                  </a:cubicBezTo>
                  <a:cubicBezTo>
                    <a:pt x="445" y="2100"/>
                    <a:pt x="542" y="1860"/>
                    <a:pt x="627" y="1615"/>
                  </a:cubicBezTo>
                  <a:cubicBezTo>
                    <a:pt x="712" y="1370"/>
                    <a:pt x="779" y="1122"/>
                    <a:pt x="808" y="868"/>
                  </a:cubicBezTo>
                  <a:cubicBezTo>
                    <a:pt x="825" y="740"/>
                    <a:pt x="832" y="611"/>
                    <a:pt x="825" y="481"/>
                  </a:cubicBezTo>
                  <a:cubicBezTo>
                    <a:pt x="818" y="349"/>
                    <a:pt x="799" y="217"/>
                    <a:pt x="772" y="88"/>
                  </a:cubicBezTo>
                  <a:cubicBezTo>
                    <a:pt x="760" y="35"/>
                    <a:pt x="707" y="1"/>
                    <a:pt x="654" y="1"/>
                  </a:cubicBezTo>
                  <a:close/>
                </a:path>
              </a:pathLst>
            </a:custGeom>
            <a:solidFill>
              <a:srgbClr val="CA7E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1" name="Google Shape;6941;p16"/>
            <p:cNvSpPr/>
            <p:nvPr/>
          </p:nvSpPr>
          <p:spPr>
            <a:xfrm>
              <a:off x="4290175" y="6460275"/>
              <a:ext cx="23200" cy="47825"/>
            </a:xfrm>
            <a:custGeom>
              <a:avLst/>
              <a:gdLst/>
              <a:ahLst/>
              <a:cxnLst/>
              <a:rect l="l" t="t" r="r" b="b"/>
              <a:pathLst>
                <a:path w="928" h="1913" extrusionOk="0">
                  <a:moveTo>
                    <a:pt x="545" y="1025"/>
                  </a:moveTo>
                  <a:lnTo>
                    <a:pt x="545" y="1025"/>
                  </a:lnTo>
                  <a:cubicBezTo>
                    <a:pt x="542" y="1028"/>
                    <a:pt x="541" y="1034"/>
                    <a:pt x="540" y="1039"/>
                  </a:cubicBezTo>
                  <a:cubicBezTo>
                    <a:pt x="541" y="1034"/>
                    <a:pt x="544" y="1029"/>
                    <a:pt x="545" y="1025"/>
                  </a:cubicBezTo>
                  <a:close/>
                  <a:moveTo>
                    <a:pt x="303" y="1466"/>
                  </a:moveTo>
                  <a:lnTo>
                    <a:pt x="303" y="1466"/>
                  </a:lnTo>
                  <a:cubicBezTo>
                    <a:pt x="302" y="1466"/>
                    <a:pt x="302" y="1467"/>
                    <a:pt x="302" y="1467"/>
                  </a:cubicBezTo>
                  <a:lnTo>
                    <a:pt x="302" y="1467"/>
                  </a:lnTo>
                  <a:cubicBezTo>
                    <a:pt x="302" y="1467"/>
                    <a:pt x="302" y="1466"/>
                    <a:pt x="303" y="1466"/>
                  </a:cubicBezTo>
                  <a:close/>
                  <a:moveTo>
                    <a:pt x="781" y="1"/>
                  </a:moveTo>
                  <a:cubicBezTo>
                    <a:pt x="713" y="1"/>
                    <a:pt x="647" y="63"/>
                    <a:pt x="653" y="132"/>
                  </a:cubicBezTo>
                  <a:cubicBezTo>
                    <a:pt x="667" y="292"/>
                    <a:pt x="669" y="452"/>
                    <a:pt x="652" y="610"/>
                  </a:cubicBezTo>
                  <a:cubicBezTo>
                    <a:pt x="632" y="748"/>
                    <a:pt x="597" y="883"/>
                    <a:pt x="551" y="1012"/>
                  </a:cubicBezTo>
                  <a:cubicBezTo>
                    <a:pt x="517" y="1098"/>
                    <a:pt x="476" y="1184"/>
                    <a:pt x="432" y="1265"/>
                  </a:cubicBezTo>
                  <a:cubicBezTo>
                    <a:pt x="393" y="1334"/>
                    <a:pt x="350" y="1398"/>
                    <a:pt x="304" y="1463"/>
                  </a:cubicBezTo>
                  <a:lnTo>
                    <a:pt x="301" y="1466"/>
                  </a:lnTo>
                  <a:cubicBezTo>
                    <a:pt x="300" y="1470"/>
                    <a:pt x="295" y="1473"/>
                    <a:pt x="294" y="1477"/>
                  </a:cubicBezTo>
                  <a:cubicBezTo>
                    <a:pt x="294" y="1475"/>
                    <a:pt x="295" y="1475"/>
                    <a:pt x="295" y="1473"/>
                  </a:cubicBezTo>
                  <a:lnTo>
                    <a:pt x="295" y="1473"/>
                  </a:lnTo>
                  <a:cubicBezTo>
                    <a:pt x="215" y="1579"/>
                    <a:pt x="127" y="1680"/>
                    <a:pt x="31" y="1775"/>
                  </a:cubicBezTo>
                  <a:cubicBezTo>
                    <a:pt x="1" y="1809"/>
                    <a:pt x="2" y="1861"/>
                    <a:pt x="34" y="1890"/>
                  </a:cubicBezTo>
                  <a:cubicBezTo>
                    <a:pt x="46" y="1903"/>
                    <a:pt x="60" y="1910"/>
                    <a:pt x="77" y="1911"/>
                  </a:cubicBezTo>
                  <a:cubicBezTo>
                    <a:pt x="81" y="1912"/>
                    <a:pt x="84" y="1912"/>
                    <a:pt x="88" y="1912"/>
                  </a:cubicBezTo>
                  <a:cubicBezTo>
                    <a:pt x="108" y="1912"/>
                    <a:pt x="130" y="1903"/>
                    <a:pt x="145" y="1888"/>
                  </a:cubicBezTo>
                  <a:cubicBezTo>
                    <a:pt x="268" y="1765"/>
                    <a:pt x="389" y="1635"/>
                    <a:pt x="497" y="1495"/>
                  </a:cubicBezTo>
                  <a:cubicBezTo>
                    <a:pt x="596" y="1365"/>
                    <a:pt x="689" y="1233"/>
                    <a:pt x="756" y="1085"/>
                  </a:cubicBezTo>
                  <a:cubicBezTo>
                    <a:pt x="825" y="939"/>
                    <a:pt x="881" y="782"/>
                    <a:pt x="906" y="620"/>
                  </a:cubicBezTo>
                  <a:cubicBezTo>
                    <a:pt x="917" y="537"/>
                    <a:pt x="927" y="452"/>
                    <a:pt x="927" y="366"/>
                  </a:cubicBezTo>
                  <a:cubicBezTo>
                    <a:pt x="927" y="287"/>
                    <a:pt x="922" y="209"/>
                    <a:pt x="912" y="130"/>
                  </a:cubicBezTo>
                  <a:cubicBezTo>
                    <a:pt x="906" y="94"/>
                    <a:pt x="899" y="64"/>
                    <a:pt x="871" y="37"/>
                  </a:cubicBezTo>
                  <a:cubicBezTo>
                    <a:pt x="847" y="14"/>
                    <a:pt x="814" y="1"/>
                    <a:pt x="781" y="1"/>
                  </a:cubicBezTo>
                  <a:close/>
                </a:path>
              </a:pathLst>
            </a:custGeom>
            <a:solidFill>
              <a:srgbClr val="CA7E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2" name="Google Shape;6942;p16"/>
            <p:cNvSpPr/>
            <p:nvPr/>
          </p:nvSpPr>
          <p:spPr>
            <a:xfrm>
              <a:off x="4354325" y="6547750"/>
              <a:ext cx="16325" cy="55000"/>
            </a:xfrm>
            <a:custGeom>
              <a:avLst/>
              <a:gdLst/>
              <a:ahLst/>
              <a:cxnLst/>
              <a:rect l="l" t="t" r="r" b="b"/>
              <a:pathLst>
                <a:path w="653" h="2200" extrusionOk="0">
                  <a:moveTo>
                    <a:pt x="263" y="509"/>
                  </a:moveTo>
                  <a:cubicBezTo>
                    <a:pt x="264" y="509"/>
                    <a:pt x="264" y="510"/>
                    <a:pt x="264" y="511"/>
                  </a:cubicBezTo>
                  <a:cubicBezTo>
                    <a:pt x="264" y="510"/>
                    <a:pt x="264" y="509"/>
                    <a:pt x="263" y="509"/>
                  </a:cubicBezTo>
                  <a:close/>
                  <a:moveTo>
                    <a:pt x="79" y="0"/>
                  </a:moveTo>
                  <a:cubicBezTo>
                    <a:pt x="58" y="0"/>
                    <a:pt x="36" y="9"/>
                    <a:pt x="22" y="22"/>
                  </a:cubicBezTo>
                  <a:cubicBezTo>
                    <a:pt x="10" y="37"/>
                    <a:pt x="0" y="55"/>
                    <a:pt x="3" y="75"/>
                  </a:cubicBezTo>
                  <a:cubicBezTo>
                    <a:pt x="3" y="97"/>
                    <a:pt x="13" y="111"/>
                    <a:pt x="26" y="127"/>
                  </a:cubicBezTo>
                  <a:cubicBezTo>
                    <a:pt x="32" y="134"/>
                    <a:pt x="36" y="140"/>
                    <a:pt x="42" y="147"/>
                  </a:cubicBezTo>
                  <a:cubicBezTo>
                    <a:pt x="40" y="144"/>
                    <a:pt x="39" y="143"/>
                    <a:pt x="39" y="141"/>
                  </a:cubicBezTo>
                  <a:lnTo>
                    <a:pt x="39" y="141"/>
                  </a:lnTo>
                  <a:cubicBezTo>
                    <a:pt x="127" y="252"/>
                    <a:pt x="200" y="371"/>
                    <a:pt x="259" y="499"/>
                  </a:cubicBezTo>
                  <a:cubicBezTo>
                    <a:pt x="320" y="643"/>
                    <a:pt x="362" y="793"/>
                    <a:pt x="388" y="948"/>
                  </a:cubicBezTo>
                  <a:lnTo>
                    <a:pt x="388" y="948"/>
                  </a:lnTo>
                  <a:cubicBezTo>
                    <a:pt x="388" y="948"/>
                    <a:pt x="388" y="947"/>
                    <a:pt x="388" y="947"/>
                  </a:cubicBezTo>
                  <a:lnTo>
                    <a:pt x="388" y="947"/>
                  </a:lnTo>
                  <a:cubicBezTo>
                    <a:pt x="441" y="1326"/>
                    <a:pt x="408" y="1710"/>
                    <a:pt x="378" y="2088"/>
                  </a:cubicBezTo>
                  <a:cubicBezTo>
                    <a:pt x="374" y="2119"/>
                    <a:pt x="391" y="2151"/>
                    <a:pt x="410" y="2170"/>
                  </a:cubicBezTo>
                  <a:cubicBezTo>
                    <a:pt x="428" y="2187"/>
                    <a:pt x="450" y="2197"/>
                    <a:pt x="471" y="2198"/>
                  </a:cubicBezTo>
                  <a:cubicBezTo>
                    <a:pt x="475" y="2198"/>
                    <a:pt x="478" y="2200"/>
                    <a:pt x="482" y="2200"/>
                  </a:cubicBezTo>
                  <a:cubicBezTo>
                    <a:pt x="483" y="2200"/>
                    <a:pt x="485" y="2199"/>
                    <a:pt x="487" y="2198"/>
                  </a:cubicBezTo>
                  <a:cubicBezTo>
                    <a:pt x="516" y="2198"/>
                    <a:pt x="545" y="2187"/>
                    <a:pt x="566" y="2165"/>
                  </a:cubicBezTo>
                  <a:cubicBezTo>
                    <a:pt x="588" y="2144"/>
                    <a:pt x="595" y="2118"/>
                    <a:pt x="596" y="2088"/>
                  </a:cubicBezTo>
                  <a:cubicBezTo>
                    <a:pt x="629" y="1723"/>
                    <a:pt x="652" y="1351"/>
                    <a:pt x="585" y="989"/>
                  </a:cubicBezTo>
                  <a:cubicBezTo>
                    <a:pt x="552" y="817"/>
                    <a:pt x="503" y="647"/>
                    <a:pt x="428" y="489"/>
                  </a:cubicBezTo>
                  <a:cubicBezTo>
                    <a:pt x="388" y="407"/>
                    <a:pt x="345" y="322"/>
                    <a:pt x="293" y="245"/>
                  </a:cubicBezTo>
                  <a:cubicBezTo>
                    <a:pt x="243" y="166"/>
                    <a:pt x="187" y="93"/>
                    <a:pt x="127" y="21"/>
                  </a:cubicBezTo>
                  <a:cubicBezTo>
                    <a:pt x="115" y="6"/>
                    <a:pt x="97" y="0"/>
                    <a:pt x="79" y="0"/>
                  </a:cubicBezTo>
                  <a:close/>
                </a:path>
              </a:pathLst>
            </a:custGeom>
            <a:solidFill>
              <a:srgbClr val="CA7E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3" name="Google Shape;6943;p16"/>
            <p:cNvSpPr/>
            <p:nvPr/>
          </p:nvSpPr>
          <p:spPr>
            <a:xfrm>
              <a:off x="4353350" y="6540600"/>
              <a:ext cx="26050" cy="56325"/>
            </a:xfrm>
            <a:custGeom>
              <a:avLst/>
              <a:gdLst/>
              <a:ahLst/>
              <a:cxnLst/>
              <a:rect l="l" t="t" r="r" b="b"/>
              <a:pathLst>
                <a:path w="1042" h="2253" extrusionOk="0">
                  <a:moveTo>
                    <a:pt x="135" y="0"/>
                  </a:moveTo>
                  <a:cubicBezTo>
                    <a:pt x="114" y="0"/>
                    <a:pt x="93" y="6"/>
                    <a:pt x="74" y="18"/>
                  </a:cubicBezTo>
                  <a:cubicBezTo>
                    <a:pt x="22" y="50"/>
                    <a:pt x="0" y="127"/>
                    <a:pt x="36" y="179"/>
                  </a:cubicBezTo>
                  <a:cubicBezTo>
                    <a:pt x="124" y="308"/>
                    <a:pt x="210" y="440"/>
                    <a:pt x="286" y="577"/>
                  </a:cubicBezTo>
                  <a:cubicBezTo>
                    <a:pt x="354" y="699"/>
                    <a:pt x="416" y="824"/>
                    <a:pt x="473" y="953"/>
                  </a:cubicBezTo>
                  <a:cubicBezTo>
                    <a:pt x="470" y="946"/>
                    <a:pt x="467" y="940"/>
                    <a:pt x="466" y="933"/>
                  </a:cubicBezTo>
                  <a:lnTo>
                    <a:pt x="466" y="933"/>
                  </a:lnTo>
                  <a:cubicBezTo>
                    <a:pt x="638" y="1332"/>
                    <a:pt x="756" y="1752"/>
                    <a:pt x="844" y="2178"/>
                  </a:cubicBezTo>
                  <a:cubicBezTo>
                    <a:pt x="851" y="2217"/>
                    <a:pt x="890" y="2244"/>
                    <a:pt x="928" y="2252"/>
                  </a:cubicBezTo>
                  <a:cubicBezTo>
                    <a:pt x="932" y="2252"/>
                    <a:pt x="935" y="2252"/>
                    <a:pt x="938" y="2252"/>
                  </a:cubicBezTo>
                  <a:cubicBezTo>
                    <a:pt x="948" y="2252"/>
                    <a:pt x="959" y="2250"/>
                    <a:pt x="968" y="2247"/>
                  </a:cubicBezTo>
                  <a:cubicBezTo>
                    <a:pt x="993" y="2240"/>
                    <a:pt x="1014" y="2223"/>
                    <a:pt x="1027" y="2201"/>
                  </a:cubicBezTo>
                  <a:cubicBezTo>
                    <a:pt x="1042" y="2175"/>
                    <a:pt x="1042" y="2151"/>
                    <a:pt x="1036" y="2124"/>
                  </a:cubicBezTo>
                  <a:cubicBezTo>
                    <a:pt x="964" y="1756"/>
                    <a:pt x="877" y="1391"/>
                    <a:pt x="747" y="1041"/>
                  </a:cubicBezTo>
                  <a:cubicBezTo>
                    <a:pt x="618" y="693"/>
                    <a:pt x="453" y="359"/>
                    <a:pt x="237" y="55"/>
                  </a:cubicBezTo>
                  <a:cubicBezTo>
                    <a:pt x="213" y="21"/>
                    <a:pt x="174" y="0"/>
                    <a:pt x="135" y="0"/>
                  </a:cubicBezTo>
                  <a:close/>
                </a:path>
              </a:pathLst>
            </a:custGeom>
            <a:solidFill>
              <a:srgbClr val="CA7E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4" name="Google Shape;6944;p16"/>
            <p:cNvSpPr/>
            <p:nvPr/>
          </p:nvSpPr>
          <p:spPr>
            <a:xfrm>
              <a:off x="4353850" y="6540725"/>
              <a:ext cx="39050" cy="58700"/>
            </a:xfrm>
            <a:custGeom>
              <a:avLst/>
              <a:gdLst/>
              <a:ahLst/>
              <a:cxnLst/>
              <a:rect l="l" t="t" r="r" b="b"/>
              <a:pathLst>
                <a:path w="1562" h="2348" extrusionOk="0">
                  <a:moveTo>
                    <a:pt x="742" y="891"/>
                  </a:moveTo>
                  <a:cubicBezTo>
                    <a:pt x="745" y="895"/>
                    <a:pt x="748" y="899"/>
                    <a:pt x="752" y="902"/>
                  </a:cubicBezTo>
                  <a:cubicBezTo>
                    <a:pt x="749" y="898"/>
                    <a:pt x="745" y="894"/>
                    <a:pt x="742" y="891"/>
                  </a:cubicBezTo>
                  <a:close/>
                  <a:moveTo>
                    <a:pt x="1200" y="1625"/>
                  </a:moveTo>
                  <a:cubicBezTo>
                    <a:pt x="1200" y="1625"/>
                    <a:pt x="1200" y="1627"/>
                    <a:pt x="1201" y="1629"/>
                  </a:cubicBezTo>
                  <a:lnTo>
                    <a:pt x="1201" y="1629"/>
                  </a:lnTo>
                  <a:cubicBezTo>
                    <a:pt x="1201" y="1628"/>
                    <a:pt x="1200" y="1626"/>
                    <a:pt x="1200" y="1625"/>
                  </a:cubicBezTo>
                  <a:close/>
                  <a:moveTo>
                    <a:pt x="110" y="0"/>
                  </a:moveTo>
                  <a:cubicBezTo>
                    <a:pt x="84" y="0"/>
                    <a:pt x="58" y="10"/>
                    <a:pt x="38" y="30"/>
                  </a:cubicBezTo>
                  <a:cubicBezTo>
                    <a:pt x="1" y="71"/>
                    <a:pt x="1" y="141"/>
                    <a:pt x="41" y="177"/>
                  </a:cubicBezTo>
                  <a:cubicBezTo>
                    <a:pt x="293" y="396"/>
                    <a:pt x="531" y="631"/>
                    <a:pt x="742" y="891"/>
                  </a:cubicBezTo>
                  <a:lnTo>
                    <a:pt x="742" y="891"/>
                  </a:lnTo>
                  <a:cubicBezTo>
                    <a:pt x="740" y="888"/>
                    <a:pt x="738" y="885"/>
                    <a:pt x="736" y="882"/>
                  </a:cubicBezTo>
                  <a:lnTo>
                    <a:pt x="736" y="882"/>
                  </a:lnTo>
                  <a:cubicBezTo>
                    <a:pt x="921" y="1111"/>
                    <a:pt x="1078" y="1358"/>
                    <a:pt x="1200" y="1626"/>
                  </a:cubicBezTo>
                  <a:lnTo>
                    <a:pt x="1200" y="1626"/>
                  </a:lnTo>
                  <a:cubicBezTo>
                    <a:pt x="1201" y="1627"/>
                    <a:pt x="1201" y="1628"/>
                    <a:pt x="1201" y="1629"/>
                  </a:cubicBezTo>
                  <a:cubicBezTo>
                    <a:pt x="1201" y="1629"/>
                    <a:pt x="1201" y="1629"/>
                    <a:pt x="1201" y="1629"/>
                  </a:cubicBezTo>
                  <a:lnTo>
                    <a:pt x="1201" y="1629"/>
                  </a:lnTo>
                  <a:cubicBezTo>
                    <a:pt x="1202" y="1630"/>
                    <a:pt x="1202" y="1632"/>
                    <a:pt x="1203" y="1635"/>
                  </a:cubicBezTo>
                  <a:cubicBezTo>
                    <a:pt x="1203" y="1632"/>
                    <a:pt x="1201" y="1630"/>
                    <a:pt x="1201" y="1629"/>
                  </a:cubicBezTo>
                  <a:lnTo>
                    <a:pt x="1201" y="1629"/>
                  </a:lnTo>
                  <a:cubicBezTo>
                    <a:pt x="1203" y="1635"/>
                    <a:pt x="1207" y="1639"/>
                    <a:pt x="1208" y="1645"/>
                  </a:cubicBezTo>
                  <a:lnTo>
                    <a:pt x="1203" y="1633"/>
                  </a:lnTo>
                  <a:lnTo>
                    <a:pt x="1203" y="1633"/>
                  </a:lnTo>
                  <a:cubicBezTo>
                    <a:pt x="1285" y="1829"/>
                    <a:pt x="1345" y="2027"/>
                    <a:pt x="1379" y="2235"/>
                  </a:cubicBezTo>
                  <a:cubicBezTo>
                    <a:pt x="1381" y="2244"/>
                    <a:pt x="1381" y="2251"/>
                    <a:pt x="1382" y="2261"/>
                  </a:cubicBezTo>
                  <a:cubicBezTo>
                    <a:pt x="1388" y="2284"/>
                    <a:pt x="1391" y="2304"/>
                    <a:pt x="1411" y="2324"/>
                  </a:cubicBezTo>
                  <a:cubicBezTo>
                    <a:pt x="1424" y="2336"/>
                    <a:pt x="1441" y="2343"/>
                    <a:pt x="1460" y="2347"/>
                  </a:cubicBezTo>
                  <a:lnTo>
                    <a:pt x="1471" y="2347"/>
                  </a:lnTo>
                  <a:cubicBezTo>
                    <a:pt x="1496" y="2347"/>
                    <a:pt x="1519" y="2338"/>
                    <a:pt x="1535" y="2320"/>
                  </a:cubicBezTo>
                  <a:cubicBezTo>
                    <a:pt x="1549" y="2305"/>
                    <a:pt x="1562" y="2281"/>
                    <a:pt x="1560" y="2259"/>
                  </a:cubicBezTo>
                  <a:cubicBezTo>
                    <a:pt x="1527" y="2034"/>
                    <a:pt x="1474" y="1816"/>
                    <a:pt x="1388" y="1606"/>
                  </a:cubicBezTo>
                  <a:cubicBezTo>
                    <a:pt x="1302" y="1399"/>
                    <a:pt x="1200" y="1199"/>
                    <a:pt x="1073" y="1013"/>
                  </a:cubicBezTo>
                  <a:cubicBezTo>
                    <a:pt x="946" y="826"/>
                    <a:pt x="806" y="647"/>
                    <a:pt x="653" y="481"/>
                  </a:cubicBezTo>
                  <a:cubicBezTo>
                    <a:pt x="505" y="320"/>
                    <a:pt x="348" y="171"/>
                    <a:pt x="183" y="27"/>
                  </a:cubicBezTo>
                  <a:cubicBezTo>
                    <a:pt x="162" y="10"/>
                    <a:pt x="136" y="0"/>
                    <a:pt x="110" y="0"/>
                  </a:cubicBezTo>
                  <a:close/>
                </a:path>
              </a:pathLst>
            </a:custGeom>
            <a:solidFill>
              <a:srgbClr val="CA7E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5" name="Google Shape;6945;p16"/>
            <p:cNvSpPr/>
            <p:nvPr/>
          </p:nvSpPr>
          <p:spPr>
            <a:xfrm>
              <a:off x="4473675" y="6647475"/>
              <a:ext cx="71325" cy="149425"/>
            </a:xfrm>
            <a:custGeom>
              <a:avLst/>
              <a:gdLst/>
              <a:ahLst/>
              <a:cxnLst/>
              <a:rect l="l" t="t" r="r" b="b"/>
              <a:pathLst>
                <a:path w="2853" h="5977" extrusionOk="0">
                  <a:moveTo>
                    <a:pt x="102" y="1"/>
                  </a:moveTo>
                  <a:cubicBezTo>
                    <a:pt x="86" y="1"/>
                    <a:pt x="71" y="5"/>
                    <a:pt x="56" y="15"/>
                  </a:cubicBezTo>
                  <a:cubicBezTo>
                    <a:pt x="15" y="38"/>
                    <a:pt x="0" y="92"/>
                    <a:pt x="28" y="134"/>
                  </a:cubicBezTo>
                  <a:cubicBezTo>
                    <a:pt x="124" y="290"/>
                    <a:pt x="212" y="454"/>
                    <a:pt x="288" y="622"/>
                  </a:cubicBezTo>
                  <a:cubicBezTo>
                    <a:pt x="286" y="615"/>
                    <a:pt x="281" y="608"/>
                    <a:pt x="279" y="601"/>
                  </a:cubicBezTo>
                  <a:lnTo>
                    <a:pt x="279" y="601"/>
                  </a:lnTo>
                  <a:cubicBezTo>
                    <a:pt x="384" y="841"/>
                    <a:pt x="469" y="1092"/>
                    <a:pt x="533" y="1346"/>
                  </a:cubicBezTo>
                  <a:cubicBezTo>
                    <a:pt x="595" y="1592"/>
                    <a:pt x="641" y="1846"/>
                    <a:pt x="678" y="2097"/>
                  </a:cubicBezTo>
                  <a:cubicBezTo>
                    <a:pt x="678" y="2086"/>
                    <a:pt x="677" y="2076"/>
                    <a:pt x="676" y="2064"/>
                  </a:cubicBezTo>
                  <a:lnTo>
                    <a:pt x="676" y="2064"/>
                  </a:lnTo>
                  <a:cubicBezTo>
                    <a:pt x="779" y="2775"/>
                    <a:pt x="828" y="3506"/>
                    <a:pt x="1091" y="4184"/>
                  </a:cubicBezTo>
                  <a:cubicBezTo>
                    <a:pt x="1157" y="4359"/>
                    <a:pt x="1234" y="4529"/>
                    <a:pt x="1328" y="4691"/>
                  </a:cubicBezTo>
                  <a:cubicBezTo>
                    <a:pt x="1421" y="4851"/>
                    <a:pt x="1524" y="5000"/>
                    <a:pt x="1644" y="5142"/>
                  </a:cubicBezTo>
                  <a:cubicBezTo>
                    <a:pt x="1918" y="5470"/>
                    <a:pt x="2255" y="5740"/>
                    <a:pt x="2626" y="5955"/>
                  </a:cubicBezTo>
                  <a:cubicBezTo>
                    <a:pt x="2642" y="5965"/>
                    <a:pt x="2659" y="5971"/>
                    <a:pt x="2679" y="5975"/>
                  </a:cubicBezTo>
                  <a:cubicBezTo>
                    <a:pt x="2685" y="5976"/>
                    <a:pt x="2690" y="5976"/>
                    <a:pt x="2696" y="5976"/>
                  </a:cubicBezTo>
                  <a:cubicBezTo>
                    <a:pt x="2750" y="5976"/>
                    <a:pt x="2804" y="5946"/>
                    <a:pt x="2830" y="5898"/>
                  </a:cubicBezTo>
                  <a:cubicBezTo>
                    <a:pt x="2850" y="5863"/>
                    <a:pt x="2853" y="5822"/>
                    <a:pt x="2843" y="5784"/>
                  </a:cubicBezTo>
                  <a:cubicBezTo>
                    <a:pt x="2831" y="5743"/>
                    <a:pt x="2806" y="5717"/>
                    <a:pt x="2771" y="5695"/>
                  </a:cubicBezTo>
                  <a:cubicBezTo>
                    <a:pt x="2686" y="5639"/>
                    <a:pt x="2602" y="5583"/>
                    <a:pt x="2520" y="5524"/>
                  </a:cubicBezTo>
                  <a:cubicBezTo>
                    <a:pt x="2281" y="5348"/>
                    <a:pt x="2063" y="5151"/>
                    <a:pt x="1876" y="4922"/>
                  </a:cubicBezTo>
                  <a:cubicBezTo>
                    <a:pt x="1705" y="4702"/>
                    <a:pt x="1562" y="4464"/>
                    <a:pt x="1447" y="4210"/>
                  </a:cubicBezTo>
                  <a:lnTo>
                    <a:pt x="1447" y="4210"/>
                  </a:lnTo>
                  <a:cubicBezTo>
                    <a:pt x="1453" y="4222"/>
                    <a:pt x="1459" y="4234"/>
                    <a:pt x="1464" y="4246"/>
                  </a:cubicBezTo>
                  <a:cubicBezTo>
                    <a:pt x="1320" y="3916"/>
                    <a:pt x="1226" y="3571"/>
                    <a:pt x="1150" y="3219"/>
                  </a:cubicBezTo>
                  <a:cubicBezTo>
                    <a:pt x="1075" y="2869"/>
                    <a:pt x="1014" y="2517"/>
                    <a:pt x="943" y="2166"/>
                  </a:cubicBezTo>
                  <a:cubicBezTo>
                    <a:pt x="869" y="1806"/>
                    <a:pt x="790" y="1447"/>
                    <a:pt x="674" y="1096"/>
                  </a:cubicBezTo>
                  <a:cubicBezTo>
                    <a:pt x="549" y="727"/>
                    <a:pt x="387" y="374"/>
                    <a:pt x="179" y="43"/>
                  </a:cubicBezTo>
                  <a:cubicBezTo>
                    <a:pt x="161" y="16"/>
                    <a:pt x="131" y="1"/>
                    <a:pt x="102" y="1"/>
                  </a:cubicBezTo>
                  <a:close/>
                </a:path>
              </a:pathLst>
            </a:custGeom>
            <a:solidFill>
              <a:srgbClr val="CA7E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6" name="Google Shape;6946;p16"/>
            <p:cNvSpPr/>
            <p:nvPr/>
          </p:nvSpPr>
          <p:spPr>
            <a:xfrm>
              <a:off x="4475300" y="6647900"/>
              <a:ext cx="90750" cy="141825"/>
            </a:xfrm>
            <a:custGeom>
              <a:avLst/>
              <a:gdLst/>
              <a:ahLst/>
              <a:cxnLst/>
              <a:rect l="l" t="t" r="r" b="b"/>
              <a:pathLst>
                <a:path w="3630" h="5673" extrusionOk="0">
                  <a:moveTo>
                    <a:pt x="1395" y="3149"/>
                  </a:moveTo>
                  <a:lnTo>
                    <a:pt x="1395" y="3149"/>
                  </a:lnTo>
                  <a:cubicBezTo>
                    <a:pt x="1399" y="3157"/>
                    <a:pt x="1402" y="3166"/>
                    <a:pt x="1406" y="3175"/>
                  </a:cubicBezTo>
                  <a:cubicBezTo>
                    <a:pt x="1402" y="3166"/>
                    <a:pt x="1400" y="3157"/>
                    <a:pt x="1395" y="3149"/>
                  </a:cubicBezTo>
                  <a:close/>
                  <a:moveTo>
                    <a:pt x="1896" y="3956"/>
                  </a:moveTo>
                  <a:lnTo>
                    <a:pt x="1896" y="3956"/>
                  </a:lnTo>
                  <a:cubicBezTo>
                    <a:pt x="1899" y="3959"/>
                    <a:pt x="1902" y="3963"/>
                    <a:pt x="1905" y="3966"/>
                  </a:cubicBezTo>
                  <a:cubicBezTo>
                    <a:pt x="1905" y="3965"/>
                    <a:pt x="1903" y="3963"/>
                    <a:pt x="1902" y="3962"/>
                  </a:cubicBezTo>
                  <a:cubicBezTo>
                    <a:pt x="1899" y="3959"/>
                    <a:pt x="1897" y="3956"/>
                    <a:pt x="1896" y="3956"/>
                  </a:cubicBezTo>
                  <a:close/>
                  <a:moveTo>
                    <a:pt x="158" y="0"/>
                  </a:moveTo>
                  <a:cubicBezTo>
                    <a:pt x="157" y="0"/>
                    <a:pt x="155" y="0"/>
                    <a:pt x="154" y="1"/>
                  </a:cubicBezTo>
                  <a:cubicBezTo>
                    <a:pt x="116" y="1"/>
                    <a:pt x="79" y="16"/>
                    <a:pt x="53" y="44"/>
                  </a:cubicBezTo>
                  <a:cubicBezTo>
                    <a:pt x="13" y="87"/>
                    <a:pt x="0" y="164"/>
                    <a:pt x="36" y="215"/>
                  </a:cubicBezTo>
                  <a:cubicBezTo>
                    <a:pt x="152" y="377"/>
                    <a:pt x="251" y="552"/>
                    <a:pt x="333" y="733"/>
                  </a:cubicBezTo>
                  <a:cubicBezTo>
                    <a:pt x="430" y="956"/>
                    <a:pt x="504" y="1185"/>
                    <a:pt x="569" y="1418"/>
                  </a:cubicBezTo>
                  <a:cubicBezTo>
                    <a:pt x="632" y="1652"/>
                    <a:pt x="688" y="1888"/>
                    <a:pt x="746" y="2122"/>
                  </a:cubicBezTo>
                  <a:cubicBezTo>
                    <a:pt x="803" y="2356"/>
                    <a:pt x="865" y="2592"/>
                    <a:pt x="947" y="2817"/>
                  </a:cubicBezTo>
                  <a:cubicBezTo>
                    <a:pt x="1027" y="3044"/>
                    <a:pt x="1122" y="3270"/>
                    <a:pt x="1250" y="3472"/>
                  </a:cubicBezTo>
                  <a:cubicBezTo>
                    <a:pt x="1392" y="3700"/>
                    <a:pt x="1558" y="3913"/>
                    <a:pt x="1744" y="4107"/>
                  </a:cubicBezTo>
                  <a:cubicBezTo>
                    <a:pt x="1925" y="4296"/>
                    <a:pt x="2117" y="4476"/>
                    <a:pt x="2315" y="4647"/>
                  </a:cubicBezTo>
                  <a:cubicBezTo>
                    <a:pt x="2716" y="4989"/>
                    <a:pt x="3140" y="5299"/>
                    <a:pt x="3525" y="5657"/>
                  </a:cubicBezTo>
                  <a:cubicBezTo>
                    <a:pt x="3533" y="5665"/>
                    <a:pt x="3546" y="5671"/>
                    <a:pt x="3558" y="5672"/>
                  </a:cubicBezTo>
                  <a:cubicBezTo>
                    <a:pt x="3560" y="5673"/>
                    <a:pt x="3561" y="5673"/>
                    <a:pt x="3563" y="5673"/>
                  </a:cubicBezTo>
                  <a:cubicBezTo>
                    <a:pt x="3580" y="5673"/>
                    <a:pt x="3595" y="5667"/>
                    <a:pt x="3608" y="5654"/>
                  </a:cubicBezTo>
                  <a:cubicBezTo>
                    <a:pt x="3630" y="5631"/>
                    <a:pt x="3628" y="5593"/>
                    <a:pt x="3607" y="5572"/>
                  </a:cubicBezTo>
                  <a:cubicBezTo>
                    <a:pt x="3317" y="5300"/>
                    <a:pt x="3012" y="5043"/>
                    <a:pt x="2715" y="4778"/>
                  </a:cubicBezTo>
                  <a:cubicBezTo>
                    <a:pt x="2429" y="4523"/>
                    <a:pt x="2149" y="4261"/>
                    <a:pt x="1905" y="3966"/>
                  </a:cubicBezTo>
                  <a:lnTo>
                    <a:pt x="1905" y="3966"/>
                  </a:lnTo>
                  <a:cubicBezTo>
                    <a:pt x="1906" y="3969"/>
                    <a:pt x="1909" y="3970"/>
                    <a:pt x="1909" y="3972"/>
                  </a:cubicBezTo>
                  <a:cubicBezTo>
                    <a:pt x="1905" y="3969"/>
                    <a:pt x="1903" y="3965"/>
                    <a:pt x="1899" y="3962"/>
                  </a:cubicBezTo>
                  <a:cubicBezTo>
                    <a:pt x="1897" y="3958"/>
                    <a:pt x="1895" y="3956"/>
                    <a:pt x="1893" y="3953"/>
                  </a:cubicBezTo>
                  <a:lnTo>
                    <a:pt x="1893" y="3953"/>
                  </a:lnTo>
                  <a:cubicBezTo>
                    <a:pt x="1893" y="3953"/>
                    <a:pt x="1894" y="3953"/>
                    <a:pt x="1895" y="3953"/>
                  </a:cubicBezTo>
                  <a:cubicBezTo>
                    <a:pt x="1790" y="3825"/>
                    <a:pt x="1693" y="3692"/>
                    <a:pt x="1607" y="3552"/>
                  </a:cubicBezTo>
                  <a:cubicBezTo>
                    <a:pt x="1531" y="3430"/>
                    <a:pt x="1465" y="3304"/>
                    <a:pt x="1406" y="3175"/>
                  </a:cubicBezTo>
                  <a:cubicBezTo>
                    <a:pt x="1402" y="3166"/>
                    <a:pt x="1396" y="3155"/>
                    <a:pt x="1393" y="3146"/>
                  </a:cubicBezTo>
                  <a:lnTo>
                    <a:pt x="1393" y="3146"/>
                  </a:lnTo>
                  <a:cubicBezTo>
                    <a:pt x="1394" y="3147"/>
                    <a:pt x="1394" y="3148"/>
                    <a:pt x="1395" y="3149"/>
                  </a:cubicBezTo>
                  <a:lnTo>
                    <a:pt x="1395" y="3149"/>
                  </a:lnTo>
                  <a:cubicBezTo>
                    <a:pt x="1287" y="2897"/>
                    <a:pt x="1210" y="2633"/>
                    <a:pt x="1143" y="2368"/>
                  </a:cubicBezTo>
                  <a:cubicBezTo>
                    <a:pt x="1077" y="2098"/>
                    <a:pt x="1020" y="1826"/>
                    <a:pt x="954" y="1557"/>
                  </a:cubicBezTo>
                  <a:cubicBezTo>
                    <a:pt x="883" y="1280"/>
                    <a:pt x="804" y="1006"/>
                    <a:pt x="691" y="743"/>
                  </a:cubicBezTo>
                  <a:cubicBezTo>
                    <a:pt x="635" y="617"/>
                    <a:pt x="575" y="490"/>
                    <a:pt x="501" y="373"/>
                  </a:cubicBezTo>
                  <a:cubicBezTo>
                    <a:pt x="427" y="253"/>
                    <a:pt x="345" y="143"/>
                    <a:pt x="253" y="38"/>
                  </a:cubicBezTo>
                  <a:cubicBezTo>
                    <a:pt x="231" y="15"/>
                    <a:pt x="191" y="0"/>
                    <a:pt x="158" y="0"/>
                  </a:cubicBezTo>
                  <a:close/>
                </a:path>
              </a:pathLst>
            </a:custGeom>
            <a:solidFill>
              <a:srgbClr val="CA7E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7" name="Google Shape;6947;p16"/>
            <p:cNvSpPr/>
            <p:nvPr/>
          </p:nvSpPr>
          <p:spPr>
            <a:xfrm>
              <a:off x="4474900" y="6649250"/>
              <a:ext cx="42750" cy="69925"/>
            </a:xfrm>
            <a:custGeom>
              <a:avLst/>
              <a:gdLst/>
              <a:ahLst/>
              <a:cxnLst/>
              <a:rect l="l" t="t" r="r" b="b"/>
              <a:pathLst>
                <a:path w="1710" h="2797" extrusionOk="0">
                  <a:moveTo>
                    <a:pt x="1682" y="2675"/>
                  </a:moveTo>
                  <a:cubicBezTo>
                    <a:pt x="1683" y="2675"/>
                    <a:pt x="1684" y="2676"/>
                    <a:pt x="1684" y="2678"/>
                  </a:cubicBezTo>
                  <a:lnTo>
                    <a:pt x="1684" y="2678"/>
                  </a:lnTo>
                  <a:cubicBezTo>
                    <a:pt x="1683" y="2677"/>
                    <a:pt x="1683" y="2676"/>
                    <a:pt x="1682" y="2675"/>
                  </a:cubicBezTo>
                  <a:close/>
                  <a:moveTo>
                    <a:pt x="1685" y="2681"/>
                  </a:moveTo>
                  <a:cubicBezTo>
                    <a:pt x="1686" y="2682"/>
                    <a:pt x="1687" y="2682"/>
                    <a:pt x="1687" y="2683"/>
                  </a:cubicBezTo>
                  <a:cubicBezTo>
                    <a:pt x="1686" y="2682"/>
                    <a:pt x="1686" y="2682"/>
                    <a:pt x="1685" y="2681"/>
                  </a:cubicBezTo>
                  <a:close/>
                  <a:moveTo>
                    <a:pt x="171" y="1"/>
                  </a:moveTo>
                  <a:cubicBezTo>
                    <a:pt x="153" y="1"/>
                    <a:pt x="136" y="4"/>
                    <a:pt x="121" y="8"/>
                  </a:cubicBezTo>
                  <a:cubicBezTo>
                    <a:pt x="81" y="20"/>
                    <a:pt x="46" y="47"/>
                    <a:pt x="25" y="83"/>
                  </a:cubicBezTo>
                  <a:cubicBezTo>
                    <a:pt x="6" y="120"/>
                    <a:pt x="0" y="162"/>
                    <a:pt x="13" y="204"/>
                  </a:cubicBezTo>
                  <a:cubicBezTo>
                    <a:pt x="20" y="231"/>
                    <a:pt x="35" y="254"/>
                    <a:pt x="56" y="274"/>
                  </a:cubicBezTo>
                  <a:cubicBezTo>
                    <a:pt x="65" y="280"/>
                    <a:pt x="75" y="287"/>
                    <a:pt x="84" y="294"/>
                  </a:cubicBezTo>
                  <a:lnTo>
                    <a:pt x="84" y="294"/>
                  </a:lnTo>
                  <a:cubicBezTo>
                    <a:pt x="85" y="295"/>
                    <a:pt x="86" y="296"/>
                    <a:pt x="87" y="296"/>
                  </a:cubicBezTo>
                  <a:lnTo>
                    <a:pt x="87" y="296"/>
                  </a:lnTo>
                  <a:cubicBezTo>
                    <a:pt x="87" y="296"/>
                    <a:pt x="87" y="296"/>
                    <a:pt x="87" y="296"/>
                  </a:cubicBezTo>
                  <a:lnTo>
                    <a:pt x="87" y="296"/>
                  </a:lnTo>
                  <a:cubicBezTo>
                    <a:pt x="87" y="296"/>
                    <a:pt x="88" y="297"/>
                    <a:pt x="88" y="297"/>
                  </a:cubicBezTo>
                  <a:lnTo>
                    <a:pt x="88" y="297"/>
                  </a:lnTo>
                  <a:lnTo>
                    <a:pt x="88" y="297"/>
                  </a:lnTo>
                  <a:cubicBezTo>
                    <a:pt x="88" y="297"/>
                    <a:pt x="87" y="297"/>
                    <a:pt x="87" y="296"/>
                  </a:cubicBezTo>
                  <a:lnTo>
                    <a:pt x="87" y="296"/>
                  </a:lnTo>
                  <a:cubicBezTo>
                    <a:pt x="88" y="297"/>
                    <a:pt x="88" y="298"/>
                    <a:pt x="89" y="298"/>
                  </a:cubicBezTo>
                  <a:lnTo>
                    <a:pt x="88" y="297"/>
                  </a:lnTo>
                  <a:lnTo>
                    <a:pt x="88" y="297"/>
                  </a:lnTo>
                  <a:cubicBezTo>
                    <a:pt x="89" y="298"/>
                    <a:pt x="89" y="298"/>
                    <a:pt x="90" y="298"/>
                  </a:cubicBezTo>
                  <a:lnTo>
                    <a:pt x="90" y="298"/>
                  </a:lnTo>
                  <a:cubicBezTo>
                    <a:pt x="90" y="298"/>
                    <a:pt x="90" y="298"/>
                    <a:pt x="89" y="298"/>
                  </a:cubicBezTo>
                  <a:cubicBezTo>
                    <a:pt x="89" y="298"/>
                    <a:pt x="89" y="298"/>
                    <a:pt x="89" y="298"/>
                  </a:cubicBezTo>
                  <a:lnTo>
                    <a:pt x="89" y="298"/>
                  </a:lnTo>
                  <a:cubicBezTo>
                    <a:pt x="94" y="303"/>
                    <a:pt x="97" y="304"/>
                    <a:pt x="97" y="304"/>
                  </a:cubicBezTo>
                  <a:cubicBezTo>
                    <a:pt x="95" y="303"/>
                    <a:pt x="92" y="300"/>
                    <a:pt x="89" y="298"/>
                  </a:cubicBezTo>
                  <a:lnTo>
                    <a:pt x="89" y="298"/>
                  </a:lnTo>
                  <a:cubicBezTo>
                    <a:pt x="90" y="299"/>
                    <a:pt x="91" y="299"/>
                    <a:pt x="91" y="299"/>
                  </a:cubicBezTo>
                  <a:lnTo>
                    <a:pt x="91" y="299"/>
                  </a:lnTo>
                  <a:cubicBezTo>
                    <a:pt x="91" y="299"/>
                    <a:pt x="92" y="300"/>
                    <a:pt x="92" y="300"/>
                  </a:cubicBezTo>
                  <a:lnTo>
                    <a:pt x="114" y="317"/>
                  </a:lnTo>
                  <a:lnTo>
                    <a:pt x="97" y="306"/>
                  </a:lnTo>
                  <a:lnTo>
                    <a:pt x="97" y="306"/>
                  </a:lnTo>
                  <a:cubicBezTo>
                    <a:pt x="259" y="429"/>
                    <a:pt x="401" y="571"/>
                    <a:pt x="530" y="728"/>
                  </a:cubicBezTo>
                  <a:cubicBezTo>
                    <a:pt x="799" y="1071"/>
                    <a:pt x="1006" y="1456"/>
                    <a:pt x="1184" y="1854"/>
                  </a:cubicBezTo>
                  <a:cubicBezTo>
                    <a:pt x="1181" y="1851"/>
                    <a:pt x="1181" y="1848"/>
                    <a:pt x="1180" y="1847"/>
                  </a:cubicBezTo>
                  <a:lnTo>
                    <a:pt x="1180" y="1847"/>
                  </a:lnTo>
                  <a:cubicBezTo>
                    <a:pt x="1316" y="2150"/>
                    <a:pt x="1442" y="2460"/>
                    <a:pt x="1579" y="2766"/>
                  </a:cubicBezTo>
                  <a:cubicBezTo>
                    <a:pt x="1587" y="2783"/>
                    <a:pt x="1605" y="2795"/>
                    <a:pt x="1625" y="2796"/>
                  </a:cubicBezTo>
                  <a:cubicBezTo>
                    <a:pt x="1627" y="2796"/>
                    <a:pt x="1630" y="2797"/>
                    <a:pt x="1633" y="2797"/>
                  </a:cubicBezTo>
                  <a:cubicBezTo>
                    <a:pt x="1647" y="2797"/>
                    <a:pt x="1661" y="2794"/>
                    <a:pt x="1672" y="2788"/>
                  </a:cubicBezTo>
                  <a:cubicBezTo>
                    <a:pt x="1705" y="2766"/>
                    <a:pt x="1709" y="2727"/>
                    <a:pt x="1694" y="2696"/>
                  </a:cubicBezTo>
                  <a:cubicBezTo>
                    <a:pt x="1691" y="2690"/>
                    <a:pt x="1688" y="2684"/>
                    <a:pt x="1687" y="2680"/>
                  </a:cubicBezTo>
                  <a:cubicBezTo>
                    <a:pt x="1687" y="2677"/>
                    <a:pt x="1684" y="2675"/>
                    <a:pt x="1684" y="2674"/>
                  </a:cubicBezTo>
                  <a:lnTo>
                    <a:pt x="1684" y="2675"/>
                  </a:lnTo>
                  <a:cubicBezTo>
                    <a:pt x="1682" y="2673"/>
                    <a:pt x="1682" y="2670"/>
                    <a:pt x="1681" y="2667"/>
                  </a:cubicBezTo>
                  <a:lnTo>
                    <a:pt x="1681" y="2668"/>
                  </a:lnTo>
                  <a:cubicBezTo>
                    <a:pt x="1474" y="2196"/>
                    <a:pt x="1332" y="1700"/>
                    <a:pt x="1128" y="1226"/>
                  </a:cubicBezTo>
                  <a:cubicBezTo>
                    <a:pt x="1026" y="994"/>
                    <a:pt x="915" y="762"/>
                    <a:pt x="767" y="554"/>
                  </a:cubicBezTo>
                  <a:cubicBezTo>
                    <a:pt x="691" y="448"/>
                    <a:pt x="609" y="343"/>
                    <a:pt x="517" y="250"/>
                  </a:cubicBezTo>
                  <a:cubicBezTo>
                    <a:pt x="431" y="163"/>
                    <a:pt x="339" y="89"/>
                    <a:pt x="240" y="20"/>
                  </a:cubicBezTo>
                  <a:cubicBezTo>
                    <a:pt x="222" y="6"/>
                    <a:pt x="196" y="1"/>
                    <a:pt x="171" y="1"/>
                  </a:cubicBezTo>
                  <a:close/>
                </a:path>
              </a:pathLst>
            </a:custGeom>
            <a:solidFill>
              <a:srgbClr val="CA7E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8" name="Google Shape;6948;p16"/>
            <p:cNvSpPr/>
            <p:nvPr/>
          </p:nvSpPr>
          <p:spPr>
            <a:xfrm>
              <a:off x="4381775" y="6650225"/>
              <a:ext cx="96275" cy="117375"/>
            </a:xfrm>
            <a:custGeom>
              <a:avLst/>
              <a:gdLst/>
              <a:ahLst/>
              <a:cxnLst/>
              <a:rect l="l" t="t" r="r" b="b"/>
              <a:pathLst>
                <a:path w="3851" h="4695" extrusionOk="0">
                  <a:moveTo>
                    <a:pt x="3587" y="527"/>
                  </a:moveTo>
                  <a:cubicBezTo>
                    <a:pt x="3585" y="531"/>
                    <a:pt x="3585" y="534"/>
                    <a:pt x="3583" y="537"/>
                  </a:cubicBezTo>
                  <a:cubicBezTo>
                    <a:pt x="3585" y="534"/>
                    <a:pt x="3587" y="531"/>
                    <a:pt x="3587" y="527"/>
                  </a:cubicBezTo>
                  <a:close/>
                  <a:moveTo>
                    <a:pt x="3585" y="538"/>
                  </a:moveTo>
                  <a:cubicBezTo>
                    <a:pt x="3584" y="539"/>
                    <a:pt x="3584" y="539"/>
                    <a:pt x="3584" y="540"/>
                  </a:cubicBezTo>
                  <a:lnTo>
                    <a:pt x="3584" y="540"/>
                  </a:lnTo>
                  <a:cubicBezTo>
                    <a:pt x="3584" y="539"/>
                    <a:pt x="3584" y="539"/>
                    <a:pt x="3585" y="538"/>
                  </a:cubicBezTo>
                  <a:close/>
                  <a:moveTo>
                    <a:pt x="2914" y="1469"/>
                  </a:moveTo>
                  <a:cubicBezTo>
                    <a:pt x="2913" y="1470"/>
                    <a:pt x="2912" y="1471"/>
                    <a:pt x="2911" y="1472"/>
                  </a:cubicBezTo>
                  <a:cubicBezTo>
                    <a:pt x="2912" y="1471"/>
                    <a:pt x="2913" y="1470"/>
                    <a:pt x="2914" y="1469"/>
                  </a:cubicBezTo>
                  <a:close/>
                  <a:moveTo>
                    <a:pt x="2908" y="1470"/>
                  </a:moveTo>
                  <a:cubicBezTo>
                    <a:pt x="2907" y="1471"/>
                    <a:pt x="2906" y="1473"/>
                    <a:pt x="2904" y="1474"/>
                  </a:cubicBezTo>
                  <a:lnTo>
                    <a:pt x="2904" y="1474"/>
                  </a:lnTo>
                  <a:cubicBezTo>
                    <a:pt x="2906" y="1473"/>
                    <a:pt x="2907" y="1472"/>
                    <a:pt x="2908" y="1470"/>
                  </a:cubicBezTo>
                  <a:close/>
                  <a:moveTo>
                    <a:pt x="2904" y="1474"/>
                  </a:moveTo>
                  <a:cubicBezTo>
                    <a:pt x="2903" y="1475"/>
                    <a:pt x="2901" y="1476"/>
                    <a:pt x="2899" y="1477"/>
                  </a:cubicBezTo>
                  <a:lnTo>
                    <a:pt x="2897" y="1479"/>
                  </a:lnTo>
                  <a:cubicBezTo>
                    <a:pt x="2899" y="1478"/>
                    <a:pt x="2902" y="1476"/>
                    <a:pt x="2904" y="1474"/>
                  </a:cubicBezTo>
                  <a:close/>
                  <a:moveTo>
                    <a:pt x="3771" y="1"/>
                  </a:moveTo>
                  <a:cubicBezTo>
                    <a:pt x="3736" y="1"/>
                    <a:pt x="3696" y="26"/>
                    <a:pt x="3691" y="63"/>
                  </a:cubicBezTo>
                  <a:cubicBezTo>
                    <a:pt x="3672" y="228"/>
                    <a:pt x="3637" y="388"/>
                    <a:pt x="3583" y="545"/>
                  </a:cubicBezTo>
                  <a:lnTo>
                    <a:pt x="3583" y="545"/>
                  </a:lnTo>
                  <a:cubicBezTo>
                    <a:pt x="3583" y="544"/>
                    <a:pt x="3583" y="542"/>
                    <a:pt x="3584" y="540"/>
                  </a:cubicBezTo>
                  <a:lnTo>
                    <a:pt x="3584" y="540"/>
                  </a:lnTo>
                  <a:cubicBezTo>
                    <a:pt x="3526" y="697"/>
                    <a:pt x="3448" y="843"/>
                    <a:pt x="3355" y="983"/>
                  </a:cubicBezTo>
                  <a:lnTo>
                    <a:pt x="3355" y="983"/>
                  </a:lnTo>
                  <a:cubicBezTo>
                    <a:pt x="3357" y="982"/>
                    <a:pt x="3358" y="980"/>
                    <a:pt x="3359" y="979"/>
                  </a:cubicBezTo>
                  <a:lnTo>
                    <a:pt x="3359" y="979"/>
                  </a:lnTo>
                  <a:cubicBezTo>
                    <a:pt x="3354" y="986"/>
                    <a:pt x="3350" y="992"/>
                    <a:pt x="3345" y="999"/>
                  </a:cubicBezTo>
                  <a:lnTo>
                    <a:pt x="3345" y="999"/>
                  </a:lnTo>
                  <a:cubicBezTo>
                    <a:pt x="3349" y="993"/>
                    <a:pt x="3352" y="988"/>
                    <a:pt x="3355" y="983"/>
                  </a:cubicBezTo>
                  <a:lnTo>
                    <a:pt x="3355" y="983"/>
                  </a:lnTo>
                  <a:cubicBezTo>
                    <a:pt x="3351" y="988"/>
                    <a:pt x="3348" y="993"/>
                    <a:pt x="3345" y="999"/>
                  </a:cubicBezTo>
                  <a:lnTo>
                    <a:pt x="3345" y="999"/>
                  </a:lnTo>
                  <a:cubicBezTo>
                    <a:pt x="3345" y="999"/>
                    <a:pt x="3345" y="999"/>
                    <a:pt x="3345" y="999"/>
                  </a:cubicBezTo>
                  <a:lnTo>
                    <a:pt x="3345" y="999"/>
                  </a:lnTo>
                  <a:cubicBezTo>
                    <a:pt x="3345" y="999"/>
                    <a:pt x="3345" y="999"/>
                    <a:pt x="3345" y="999"/>
                  </a:cubicBezTo>
                  <a:cubicBezTo>
                    <a:pt x="3345" y="999"/>
                    <a:pt x="3345" y="999"/>
                    <a:pt x="3345" y="999"/>
                  </a:cubicBezTo>
                  <a:lnTo>
                    <a:pt x="3345" y="999"/>
                  </a:lnTo>
                  <a:cubicBezTo>
                    <a:pt x="3220" y="1172"/>
                    <a:pt x="3075" y="1330"/>
                    <a:pt x="2914" y="1469"/>
                  </a:cubicBezTo>
                  <a:lnTo>
                    <a:pt x="2914" y="1469"/>
                  </a:lnTo>
                  <a:cubicBezTo>
                    <a:pt x="2916" y="1468"/>
                    <a:pt x="2917" y="1467"/>
                    <a:pt x="2918" y="1466"/>
                  </a:cubicBezTo>
                  <a:lnTo>
                    <a:pt x="2918" y="1466"/>
                  </a:lnTo>
                  <a:cubicBezTo>
                    <a:pt x="2914" y="1472"/>
                    <a:pt x="2908" y="1475"/>
                    <a:pt x="2902" y="1480"/>
                  </a:cubicBezTo>
                  <a:cubicBezTo>
                    <a:pt x="2901" y="1482"/>
                    <a:pt x="2900" y="1482"/>
                    <a:pt x="2899" y="1483"/>
                  </a:cubicBezTo>
                  <a:lnTo>
                    <a:pt x="2899" y="1483"/>
                  </a:lnTo>
                  <a:cubicBezTo>
                    <a:pt x="2617" y="1724"/>
                    <a:pt x="2297" y="1911"/>
                    <a:pt x="1980" y="2099"/>
                  </a:cubicBezTo>
                  <a:cubicBezTo>
                    <a:pt x="1660" y="2287"/>
                    <a:pt x="1335" y="2470"/>
                    <a:pt x="1041" y="2693"/>
                  </a:cubicBezTo>
                  <a:cubicBezTo>
                    <a:pt x="748" y="2915"/>
                    <a:pt x="474" y="3174"/>
                    <a:pt x="284" y="3490"/>
                  </a:cubicBezTo>
                  <a:cubicBezTo>
                    <a:pt x="191" y="3645"/>
                    <a:pt x="114" y="3814"/>
                    <a:pt x="71" y="3992"/>
                  </a:cubicBezTo>
                  <a:cubicBezTo>
                    <a:pt x="21" y="4173"/>
                    <a:pt x="1" y="4360"/>
                    <a:pt x="4" y="4551"/>
                  </a:cubicBezTo>
                  <a:cubicBezTo>
                    <a:pt x="4" y="4624"/>
                    <a:pt x="66" y="4683"/>
                    <a:pt x="136" y="4692"/>
                  </a:cubicBezTo>
                  <a:cubicBezTo>
                    <a:pt x="145" y="4695"/>
                    <a:pt x="152" y="4695"/>
                    <a:pt x="162" y="4695"/>
                  </a:cubicBezTo>
                  <a:cubicBezTo>
                    <a:pt x="201" y="4692"/>
                    <a:pt x="241" y="4675"/>
                    <a:pt x="265" y="4644"/>
                  </a:cubicBezTo>
                  <a:cubicBezTo>
                    <a:pt x="294" y="4611"/>
                    <a:pt x="301" y="4575"/>
                    <a:pt x="305" y="4534"/>
                  </a:cubicBezTo>
                  <a:cubicBezTo>
                    <a:pt x="307" y="4512"/>
                    <a:pt x="307" y="4492"/>
                    <a:pt x="308" y="4474"/>
                  </a:cubicBezTo>
                  <a:cubicBezTo>
                    <a:pt x="324" y="4316"/>
                    <a:pt x="357" y="4163"/>
                    <a:pt x="409" y="4014"/>
                  </a:cubicBezTo>
                  <a:cubicBezTo>
                    <a:pt x="463" y="3873"/>
                    <a:pt x="532" y="3742"/>
                    <a:pt x="616" y="3619"/>
                  </a:cubicBezTo>
                  <a:cubicBezTo>
                    <a:pt x="741" y="3442"/>
                    <a:pt x="890" y="3289"/>
                    <a:pt x="1052" y="3145"/>
                  </a:cubicBezTo>
                  <a:cubicBezTo>
                    <a:pt x="1056" y="3142"/>
                    <a:pt x="1059" y="3139"/>
                    <a:pt x="1063" y="3136"/>
                  </a:cubicBezTo>
                  <a:lnTo>
                    <a:pt x="1063" y="3136"/>
                  </a:lnTo>
                  <a:cubicBezTo>
                    <a:pt x="1060" y="3139"/>
                    <a:pt x="1057" y="3142"/>
                    <a:pt x="1054" y="3145"/>
                  </a:cubicBezTo>
                  <a:cubicBezTo>
                    <a:pt x="1062" y="3138"/>
                    <a:pt x="1070" y="3131"/>
                    <a:pt x="1078" y="3123"/>
                  </a:cubicBezTo>
                  <a:lnTo>
                    <a:pt x="1078" y="3123"/>
                  </a:lnTo>
                  <a:cubicBezTo>
                    <a:pt x="1078" y="3124"/>
                    <a:pt x="1077" y="3124"/>
                    <a:pt x="1076" y="3125"/>
                  </a:cubicBezTo>
                  <a:lnTo>
                    <a:pt x="1076" y="3125"/>
                  </a:lnTo>
                  <a:cubicBezTo>
                    <a:pt x="1338" y="2905"/>
                    <a:pt x="1623" y="2709"/>
                    <a:pt x="1904" y="2513"/>
                  </a:cubicBezTo>
                  <a:cubicBezTo>
                    <a:pt x="2199" y="2308"/>
                    <a:pt x="2493" y="2104"/>
                    <a:pt x="2770" y="1875"/>
                  </a:cubicBezTo>
                  <a:cubicBezTo>
                    <a:pt x="3043" y="1650"/>
                    <a:pt x="3304" y="1403"/>
                    <a:pt x="3497" y="1101"/>
                  </a:cubicBezTo>
                  <a:cubicBezTo>
                    <a:pt x="3592" y="952"/>
                    <a:pt x="3671" y="794"/>
                    <a:pt x="3731" y="627"/>
                  </a:cubicBezTo>
                  <a:cubicBezTo>
                    <a:pt x="3790" y="455"/>
                    <a:pt x="3826" y="278"/>
                    <a:pt x="3845" y="96"/>
                  </a:cubicBezTo>
                  <a:cubicBezTo>
                    <a:pt x="3850" y="53"/>
                    <a:pt x="3830" y="12"/>
                    <a:pt x="3786" y="2"/>
                  </a:cubicBezTo>
                  <a:cubicBezTo>
                    <a:pt x="3781" y="1"/>
                    <a:pt x="3776" y="1"/>
                    <a:pt x="3771" y="1"/>
                  </a:cubicBezTo>
                  <a:close/>
                </a:path>
              </a:pathLst>
            </a:custGeom>
            <a:solidFill>
              <a:srgbClr val="CA7E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9" name="Google Shape;6949;p16"/>
            <p:cNvSpPr/>
            <p:nvPr/>
          </p:nvSpPr>
          <p:spPr>
            <a:xfrm>
              <a:off x="4392850" y="6651625"/>
              <a:ext cx="86850" cy="148875"/>
            </a:xfrm>
            <a:custGeom>
              <a:avLst/>
              <a:gdLst/>
              <a:ahLst/>
              <a:cxnLst/>
              <a:rect l="l" t="t" r="r" b="b"/>
              <a:pathLst>
                <a:path w="3474" h="5955" extrusionOk="0">
                  <a:moveTo>
                    <a:pt x="3324" y="0"/>
                  </a:moveTo>
                  <a:cubicBezTo>
                    <a:pt x="3256" y="0"/>
                    <a:pt x="3196" y="49"/>
                    <a:pt x="3179" y="117"/>
                  </a:cubicBezTo>
                  <a:cubicBezTo>
                    <a:pt x="3153" y="216"/>
                    <a:pt x="3124" y="314"/>
                    <a:pt x="3097" y="413"/>
                  </a:cubicBezTo>
                  <a:cubicBezTo>
                    <a:pt x="3081" y="471"/>
                    <a:pt x="3063" y="528"/>
                    <a:pt x="3042" y="584"/>
                  </a:cubicBezTo>
                  <a:cubicBezTo>
                    <a:pt x="2938" y="871"/>
                    <a:pt x="2788" y="1138"/>
                    <a:pt x="2617" y="1391"/>
                  </a:cubicBezTo>
                  <a:cubicBezTo>
                    <a:pt x="2357" y="1762"/>
                    <a:pt x="2056" y="2095"/>
                    <a:pt x="1750" y="2425"/>
                  </a:cubicBezTo>
                  <a:cubicBezTo>
                    <a:pt x="1448" y="2751"/>
                    <a:pt x="1139" y="3072"/>
                    <a:pt x="866" y="3421"/>
                  </a:cubicBezTo>
                  <a:cubicBezTo>
                    <a:pt x="598" y="3765"/>
                    <a:pt x="349" y="4133"/>
                    <a:pt x="197" y="4544"/>
                  </a:cubicBezTo>
                  <a:cubicBezTo>
                    <a:pt x="120" y="4751"/>
                    <a:pt x="61" y="4965"/>
                    <a:pt x="32" y="5184"/>
                  </a:cubicBezTo>
                  <a:cubicBezTo>
                    <a:pt x="3" y="5410"/>
                    <a:pt x="0" y="5637"/>
                    <a:pt x="20" y="5864"/>
                  </a:cubicBezTo>
                  <a:cubicBezTo>
                    <a:pt x="23" y="5911"/>
                    <a:pt x="58" y="5949"/>
                    <a:pt x="102" y="5954"/>
                  </a:cubicBezTo>
                  <a:cubicBezTo>
                    <a:pt x="106" y="5954"/>
                    <a:pt x="110" y="5955"/>
                    <a:pt x="114" y="5955"/>
                  </a:cubicBezTo>
                  <a:cubicBezTo>
                    <a:pt x="116" y="5955"/>
                    <a:pt x="119" y="5955"/>
                    <a:pt x="121" y="5954"/>
                  </a:cubicBezTo>
                  <a:cubicBezTo>
                    <a:pt x="171" y="5953"/>
                    <a:pt x="217" y="5906"/>
                    <a:pt x="211" y="5854"/>
                  </a:cubicBezTo>
                  <a:cubicBezTo>
                    <a:pt x="197" y="5694"/>
                    <a:pt x="196" y="5532"/>
                    <a:pt x="206" y="5373"/>
                  </a:cubicBezTo>
                  <a:cubicBezTo>
                    <a:pt x="226" y="5154"/>
                    <a:pt x="273" y="4942"/>
                    <a:pt x="345" y="4735"/>
                  </a:cubicBezTo>
                  <a:cubicBezTo>
                    <a:pt x="346" y="4732"/>
                    <a:pt x="348" y="4728"/>
                    <a:pt x="349" y="4725"/>
                  </a:cubicBezTo>
                  <a:lnTo>
                    <a:pt x="349" y="4725"/>
                  </a:lnTo>
                  <a:cubicBezTo>
                    <a:pt x="350" y="4723"/>
                    <a:pt x="351" y="4721"/>
                    <a:pt x="351" y="4719"/>
                  </a:cubicBezTo>
                  <a:lnTo>
                    <a:pt x="351" y="4719"/>
                  </a:lnTo>
                  <a:cubicBezTo>
                    <a:pt x="451" y="4456"/>
                    <a:pt x="587" y="4208"/>
                    <a:pt x="747" y="3975"/>
                  </a:cubicBezTo>
                  <a:lnTo>
                    <a:pt x="747" y="3975"/>
                  </a:lnTo>
                  <a:cubicBezTo>
                    <a:pt x="1200" y="3337"/>
                    <a:pt x="1797" y="2825"/>
                    <a:pt x="2327" y="2254"/>
                  </a:cubicBezTo>
                  <a:cubicBezTo>
                    <a:pt x="2594" y="1964"/>
                    <a:pt x="2849" y="1661"/>
                    <a:pt x="3052" y="1324"/>
                  </a:cubicBezTo>
                  <a:cubicBezTo>
                    <a:pt x="3150" y="1160"/>
                    <a:pt x="3239" y="989"/>
                    <a:pt x="3307" y="810"/>
                  </a:cubicBezTo>
                  <a:cubicBezTo>
                    <a:pt x="3341" y="720"/>
                    <a:pt x="3376" y="629"/>
                    <a:pt x="3402" y="535"/>
                  </a:cubicBezTo>
                  <a:cubicBezTo>
                    <a:pt x="3416" y="484"/>
                    <a:pt x="3433" y="432"/>
                    <a:pt x="3440" y="377"/>
                  </a:cubicBezTo>
                  <a:cubicBezTo>
                    <a:pt x="3450" y="311"/>
                    <a:pt x="3459" y="245"/>
                    <a:pt x="3469" y="180"/>
                  </a:cubicBezTo>
                  <a:cubicBezTo>
                    <a:pt x="3473" y="139"/>
                    <a:pt x="3470" y="101"/>
                    <a:pt x="3447" y="67"/>
                  </a:cubicBezTo>
                  <a:cubicBezTo>
                    <a:pt x="3426" y="34"/>
                    <a:pt x="3393" y="11"/>
                    <a:pt x="3356" y="4"/>
                  </a:cubicBezTo>
                  <a:cubicBezTo>
                    <a:pt x="3345" y="2"/>
                    <a:pt x="3335" y="0"/>
                    <a:pt x="3324" y="0"/>
                  </a:cubicBezTo>
                  <a:close/>
                </a:path>
              </a:pathLst>
            </a:custGeom>
            <a:solidFill>
              <a:srgbClr val="CA7E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0" name="Google Shape;6950;p16"/>
            <p:cNvSpPr/>
            <p:nvPr/>
          </p:nvSpPr>
          <p:spPr>
            <a:xfrm>
              <a:off x="4440275" y="6730125"/>
              <a:ext cx="38275" cy="172775"/>
            </a:xfrm>
            <a:custGeom>
              <a:avLst/>
              <a:gdLst/>
              <a:ahLst/>
              <a:cxnLst/>
              <a:rect l="l" t="t" r="r" b="b"/>
              <a:pathLst>
                <a:path w="1531" h="6911" extrusionOk="0">
                  <a:moveTo>
                    <a:pt x="1082" y="286"/>
                  </a:moveTo>
                  <a:cubicBezTo>
                    <a:pt x="1081" y="289"/>
                    <a:pt x="1080" y="291"/>
                    <a:pt x="1080" y="293"/>
                  </a:cubicBezTo>
                  <a:lnTo>
                    <a:pt x="1080" y="293"/>
                  </a:lnTo>
                  <a:lnTo>
                    <a:pt x="1082" y="286"/>
                  </a:lnTo>
                  <a:close/>
                  <a:moveTo>
                    <a:pt x="1073" y="311"/>
                  </a:moveTo>
                  <a:cubicBezTo>
                    <a:pt x="1071" y="316"/>
                    <a:pt x="1070" y="320"/>
                    <a:pt x="1068" y="325"/>
                  </a:cubicBezTo>
                  <a:lnTo>
                    <a:pt x="1068" y="325"/>
                  </a:lnTo>
                  <a:cubicBezTo>
                    <a:pt x="1070" y="320"/>
                    <a:pt x="1071" y="316"/>
                    <a:pt x="1073" y="311"/>
                  </a:cubicBezTo>
                  <a:close/>
                  <a:moveTo>
                    <a:pt x="1033" y="1335"/>
                  </a:moveTo>
                  <a:lnTo>
                    <a:pt x="1033" y="1335"/>
                  </a:lnTo>
                  <a:cubicBezTo>
                    <a:pt x="1033" y="1345"/>
                    <a:pt x="1036" y="1355"/>
                    <a:pt x="1038" y="1365"/>
                  </a:cubicBezTo>
                  <a:cubicBezTo>
                    <a:pt x="1036" y="1355"/>
                    <a:pt x="1035" y="1345"/>
                    <a:pt x="1033" y="1335"/>
                  </a:cubicBezTo>
                  <a:close/>
                  <a:moveTo>
                    <a:pt x="222" y="6356"/>
                  </a:moveTo>
                  <a:lnTo>
                    <a:pt x="222" y="6356"/>
                  </a:lnTo>
                  <a:cubicBezTo>
                    <a:pt x="222" y="6358"/>
                    <a:pt x="220" y="6361"/>
                    <a:pt x="220" y="6362"/>
                  </a:cubicBezTo>
                  <a:cubicBezTo>
                    <a:pt x="222" y="6361"/>
                    <a:pt x="222" y="6358"/>
                    <a:pt x="222" y="6356"/>
                  </a:cubicBezTo>
                  <a:close/>
                  <a:moveTo>
                    <a:pt x="923" y="1"/>
                  </a:moveTo>
                  <a:cubicBezTo>
                    <a:pt x="855" y="1"/>
                    <a:pt x="788" y="36"/>
                    <a:pt x="756" y="100"/>
                  </a:cubicBezTo>
                  <a:cubicBezTo>
                    <a:pt x="692" y="235"/>
                    <a:pt x="640" y="376"/>
                    <a:pt x="613" y="522"/>
                  </a:cubicBezTo>
                  <a:cubicBezTo>
                    <a:pt x="588" y="656"/>
                    <a:pt x="574" y="795"/>
                    <a:pt x="575" y="931"/>
                  </a:cubicBezTo>
                  <a:cubicBezTo>
                    <a:pt x="578" y="1207"/>
                    <a:pt x="628" y="1481"/>
                    <a:pt x="697" y="1750"/>
                  </a:cubicBezTo>
                  <a:cubicBezTo>
                    <a:pt x="768" y="2023"/>
                    <a:pt x="857" y="2290"/>
                    <a:pt x="943" y="2559"/>
                  </a:cubicBezTo>
                  <a:cubicBezTo>
                    <a:pt x="1026" y="2817"/>
                    <a:pt x="1108" y="3080"/>
                    <a:pt x="1161" y="3346"/>
                  </a:cubicBezTo>
                  <a:cubicBezTo>
                    <a:pt x="1193" y="3534"/>
                    <a:pt x="1207" y="3725"/>
                    <a:pt x="1194" y="3915"/>
                  </a:cubicBezTo>
                  <a:cubicBezTo>
                    <a:pt x="1174" y="4100"/>
                    <a:pt x="1130" y="4279"/>
                    <a:pt x="1069" y="4455"/>
                  </a:cubicBezTo>
                  <a:cubicBezTo>
                    <a:pt x="1071" y="4450"/>
                    <a:pt x="1072" y="4445"/>
                    <a:pt x="1074" y="4440"/>
                  </a:cubicBezTo>
                  <a:lnTo>
                    <a:pt x="1074" y="4440"/>
                  </a:lnTo>
                  <a:cubicBezTo>
                    <a:pt x="993" y="4656"/>
                    <a:pt x="885" y="4860"/>
                    <a:pt x="769" y="5056"/>
                  </a:cubicBezTo>
                  <a:cubicBezTo>
                    <a:pt x="654" y="5249"/>
                    <a:pt x="534" y="5438"/>
                    <a:pt x="419" y="5632"/>
                  </a:cubicBezTo>
                  <a:cubicBezTo>
                    <a:pt x="302" y="5832"/>
                    <a:pt x="196" y="6035"/>
                    <a:pt x="117" y="6253"/>
                  </a:cubicBezTo>
                  <a:cubicBezTo>
                    <a:pt x="51" y="6445"/>
                    <a:pt x="12" y="6649"/>
                    <a:pt x="2" y="6856"/>
                  </a:cubicBezTo>
                  <a:cubicBezTo>
                    <a:pt x="1" y="6885"/>
                    <a:pt x="28" y="6908"/>
                    <a:pt x="54" y="6911"/>
                  </a:cubicBezTo>
                  <a:lnTo>
                    <a:pt x="64" y="6911"/>
                  </a:lnTo>
                  <a:cubicBezTo>
                    <a:pt x="97" y="6909"/>
                    <a:pt x="117" y="6881"/>
                    <a:pt x="120" y="6849"/>
                  </a:cubicBezTo>
                  <a:cubicBezTo>
                    <a:pt x="120" y="6830"/>
                    <a:pt x="121" y="6814"/>
                    <a:pt x="121" y="6796"/>
                  </a:cubicBezTo>
                  <a:lnTo>
                    <a:pt x="121" y="6799"/>
                  </a:lnTo>
                  <a:cubicBezTo>
                    <a:pt x="134" y="6649"/>
                    <a:pt x="167" y="6506"/>
                    <a:pt x="218" y="6365"/>
                  </a:cubicBezTo>
                  <a:cubicBezTo>
                    <a:pt x="320" y="6091"/>
                    <a:pt x="476" y="5843"/>
                    <a:pt x="640" y="5604"/>
                  </a:cubicBezTo>
                  <a:cubicBezTo>
                    <a:pt x="855" y="5298"/>
                    <a:pt x="1085" y="4998"/>
                    <a:pt x="1259" y="4666"/>
                  </a:cubicBezTo>
                  <a:cubicBezTo>
                    <a:pt x="1347" y="4496"/>
                    <a:pt x="1424" y="4321"/>
                    <a:pt x="1469" y="4134"/>
                  </a:cubicBezTo>
                  <a:cubicBezTo>
                    <a:pt x="1510" y="3959"/>
                    <a:pt x="1530" y="3777"/>
                    <a:pt x="1526" y="3597"/>
                  </a:cubicBezTo>
                  <a:cubicBezTo>
                    <a:pt x="1510" y="2827"/>
                    <a:pt x="1186" y="2112"/>
                    <a:pt x="1036" y="1365"/>
                  </a:cubicBezTo>
                  <a:cubicBezTo>
                    <a:pt x="998" y="1143"/>
                    <a:pt x="976" y="920"/>
                    <a:pt x="992" y="694"/>
                  </a:cubicBezTo>
                  <a:cubicBezTo>
                    <a:pt x="1005" y="568"/>
                    <a:pt x="1031" y="445"/>
                    <a:pt x="1068" y="326"/>
                  </a:cubicBezTo>
                  <a:lnTo>
                    <a:pt x="1068" y="326"/>
                  </a:lnTo>
                  <a:cubicBezTo>
                    <a:pt x="1070" y="320"/>
                    <a:pt x="1072" y="315"/>
                    <a:pt x="1074" y="309"/>
                  </a:cubicBezTo>
                  <a:lnTo>
                    <a:pt x="1074" y="309"/>
                  </a:lnTo>
                  <a:cubicBezTo>
                    <a:pt x="1074" y="309"/>
                    <a:pt x="1074" y="309"/>
                    <a:pt x="1074" y="309"/>
                  </a:cubicBezTo>
                  <a:cubicBezTo>
                    <a:pt x="1074" y="309"/>
                    <a:pt x="1074" y="309"/>
                    <a:pt x="1074" y="309"/>
                  </a:cubicBezTo>
                  <a:lnTo>
                    <a:pt x="1074" y="309"/>
                  </a:lnTo>
                  <a:cubicBezTo>
                    <a:pt x="1074" y="309"/>
                    <a:pt x="1074" y="309"/>
                    <a:pt x="1074" y="309"/>
                  </a:cubicBezTo>
                  <a:lnTo>
                    <a:pt x="1074" y="309"/>
                  </a:lnTo>
                  <a:cubicBezTo>
                    <a:pt x="1076" y="308"/>
                    <a:pt x="1076" y="308"/>
                    <a:pt x="1076" y="307"/>
                  </a:cubicBezTo>
                  <a:lnTo>
                    <a:pt x="1076" y="307"/>
                  </a:lnTo>
                  <a:cubicBezTo>
                    <a:pt x="1076" y="307"/>
                    <a:pt x="1076" y="308"/>
                    <a:pt x="1074" y="309"/>
                  </a:cubicBezTo>
                  <a:lnTo>
                    <a:pt x="1074" y="309"/>
                  </a:lnTo>
                  <a:cubicBezTo>
                    <a:pt x="1075" y="307"/>
                    <a:pt x="1076" y="305"/>
                    <a:pt x="1076" y="304"/>
                  </a:cubicBezTo>
                  <a:cubicBezTo>
                    <a:pt x="1077" y="301"/>
                    <a:pt x="1078" y="297"/>
                    <a:pt x="1080" y="293"/>
                  </a:cubicBezTo>
                  <a:lnTo>
                    <a:pt x="1080" y="293"/>
                  </a:lnTo>
                  <a:lnTo>
                    <a:pt x="1076" y="302"/>
                  </a:lnTo>
                  <a:cubicBezTo>
                    <a:pt x="1079" y="292"/>
                    <a:pt x="1085" y="279"/>
                    <a:pt x="1089" y="268"/>
                  </a:cubicBezTo>
                  <a:cubicBezTo>
                    <a:pt x="1105" y="239"/>
                    <a:pt x="1110" y="207"/>
                    <a:pt x="1108" y="174"/>
                  </a:cubicBezTo>
                  <a:cubicBezTo>
                    <a:pt x="1107" y="159"/>
                    <a:pt x="1104" y="143"/>
                    <a:pt x="1099" y="127"/>
                  </a:cubicBezTo>
                  <a:cubicBezTo>
                    <a:pt x="1084" y="80"/>
                    <a:pt x="1051" y="42"/>
                    <a:pt x="1008" y="21"/>
                  </a:cubicBezTo>
                  <a:cubicBezTo>
                    <a:pt x="981" y="7"/>
                    <a:pt x="952" y="1"/>
                    <a:pt x="923" y="1"/>
                  </a:cubicBezTo>
                  <a:close/>
                </a:path>
              </a:pathLst>
            </a:custGeom>
            <a:solidFill>
              <a:srgbClr val="CA7E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1" name="Google Shape;6951;p16"/>
            <p:cNvSpPr/>
            <p:nvPr/>
          </p:nvSpPr>
          <p:spPr>
            <a:xfrm>
              <a:off x="4461850" y="6754100"/>
              <a:ext cx="26350" cy="106550"/>
            </a:xfrm>
            <a:custGeom>
              <a:avLst/>
              <a:gdLst/>
              <a:ahLst/>
              <a:cxnLst/>
              <a:rect l="l" t="t" r="r" b="b"/>
              <a:pathLst>
                <a:path w="1054" h="4262" extrusionOk="0">
                  <a:moveTo>
                    <a:pt x="749" y="2596"/>
                  </a:moveTo>
                  <a:cubicBezTo>
                    <a:pt x="749" y="2601"/>
                    <a:pt x="752" y="2604"/>
                    <a:pt x="752" y="2608"/>
                  </a:cubicBezTo>
                  <a:cubicBezTo>
                    <a:pt x="752" y="2609"/>
                    <a:pt x="752" y="2609"/>
                    <a:pt x="753" y="2610"/>
                  </a:cubicBezTo>
                  <a:lnTo>
                    <a:pt x="753" y="2610"/>
                  </a:lnTo>
                  <a:cubicBezTo>
                    <a:pt x="752" y="2606"/>
                    <a:pt x="751" y="2601"/>
                    <a:pt x="749" y="2596"/>
                  </a:cubicBezTo>
                  <a:close/>
                  <a:moveTo>
                    <a:pt x="753" y="2610"/>
                  </a:moveTo>
                  <a:cubicBezTo>
                    <a:pt x="753" y="2612"/>
                    <a:pt x="753" y="2614"/>
                    <a:pt x="754" y="2615"/>
                  </a:cubicBezTo>
                  <a:cubicBezTo>
                    <a:pt x="754" y="2613"/>
                    <a:pt x="753" y="2612"/>
                    <a:pt x="753" y="2610"/>
                  </a:cubicBezTo>
                  <a:close/>
                  <a:moveTo>
                    <a:pt x="755" y="2615"/>
                  </a:moveTo>
                  <a:cubicBezTo>
                    <a:pt x="755" y="2616"/>
                    <a:pt x="755" y="2616"/>
                    <a:pt x="755" y="2617"/>
                  </a:cubicBezTo>
                  <a:lnTo>
                    <a:pt x="755" y="2617"/>
                  </a:lnTo>
                  <a:cubicBezTo>
                    <a:pt x="755" y="2616"/>
                    <a:pt x="755" y="2616"/>
                    <a:pt x="755" y="2615"/>
                  </a:cubicBezTo>
                  <a:close/>
                  <a:moveTo>
                    <a:pt x="187" y="0"/>
                  </a:moveTo>
                  <a:cubicBezTo>
                    <a:pt x="170" y="0"/>
                    <a:pt x="153" y="3"/>
                    <a:pt x="136" y="8"/>
                  </a:cubicBezTo>
                  <a:cubicBezTo>
                    <a:pt x="50" y="37"/>
                    <a:pt x="1" y="133"/>
                    <a:pt x="30" y="219"/>
                  </a:cubicBezTo>
                  <a:cubicBezTo>
                    <a:pt x="163" y="623"/>
                    <a:pt x="303" y="1024"/>
                    <a:pt x="432" y="1430"/>
                  </a:cubicBezTo>
                  <a:cubicBezTo>
                    <a:pt x="496" y="1633"/>
                    <a:pt x="558" y="1840"/>
                    <a:pt x="616" y="2044"/>
                  </a:cubicBezTo>
                  <a:cubicBezTo>
                    <a:pt x="665" y="2226"/>
                    <a:pt x="712" y="2406"/>
                    <a:pt x="751" y="2591"/>
                  </a:cubicBezTo>
                  <a:lnTo>
                    <a:pt x="751" y="2591"/>
                  </a:lnTo>
                  <a:cubicBezTo>
                    <a:pt x="751" y="2590"/>
                    <a:pt x="750" y="2590"/>
                    <a:pt x="749" y="2589"/>
                  </a:cubicBezTo>
                  <a:lnTo>
                    <a:pt x="749" y="2589"/>
                  </a:lnTo>
                  <a:cubicBezTo>
                    <a:pt x="752" y="2595"/>
                    <a:pt x="752" y="2602"/>
                    <a:pt x="754" y="2608"/>
                  </a:cubicBezTo>
                  <a:cubicBezTo>
                    <a:pt x="755" y="2611"/>
                    <a:pt x="755" y="2614"/>
                    <a:pt x="755" y="2617"/>
                  </a:cubicBezTo>
                  <a:lnTo>
                    <a:pt x="755" y="2617"/>
                  </a:lnTo>
                  <a:cubicBezTo>
                    <a:pt x="755" y="2617"/>
                    <a:pt x="755" y="2617"/>
                    <a:pt x="755" y="2617"/>
                  </a:cubicBezTo>
                  <a:lnTo>
                    <a:pt x="755" y="2617"/>
                  </a:lnTo>
                  <a:cubicBezTo>
                    <a:pt x="835" y="3059"/>
                    <a:pt x="867" y="3508"/>
                    <a:pt x="831" y="3955"/>
                  </a:cubicBezTo>
                  <a:cubicBezTo>
                    <a:pt x="825" y="4020"/>
                    <a:pt x="818" y="4083"/>
                    <a:pt x="810" y="4149"/>
                  </a:cubicBezTo>
                  <a:cubicBezTo>
                    <a:pt x="801" y="4198"/>
                    <a:pt x="824" y="4248"/>
                    <a:pt x="877" y="4260"/>
                  </a:cubicBezTo>
                  <a:cubicBezTo>
                    <a:pt x="880" y="4260"/>
                    <a:pt x="883" y="4261"/>
                    <a:pt x="884" y="4261"/>
                  </a:cubicBezTo>
                  <a:cubicBezTo>
                    <a:pt x="887" y="4261"/>
                    <a:pt x="890" y="4262"/>
                    <a:pt x="893" y="4262"/>
                  </a:cubicBezTo>
                  <a:cubicBezTo>
                    <a:pt x="935" y="4262"/>
                    <a:pt x="981" y="4232"/>
                    <a:pt x="986" y="4189"/>
                  </a:cubicBezTo>
                  <a:cubicBezTo>
                    <a:pt x="1034" y="3839"/>
                    <a:pt x="1054" y="3487"/>
                    <a:pt x="1039" y="3135"/>
                  </a:cubicBezTo>
                  <a:cubicBezTo>
                    <a:pt x="1026" y="2790"/>
                    <a:pt x="989" y="2446"/>
                    <a:pt x="929" y="2107"/>
                  </a:cubicBezTo>
                  <a:cubicBezTo>
                    <a:pt x="899" y="1934"/>
                    <a:pt x="864" y="1765"/>
                    <a:pt x="821" y="1597"/>
                  </a:cubicBezTo>
                  <a:cubicBezTo>
                    <a:pt x="777" y="1427"/>
                    <a:pt x="732" y="1259"/>
                    <a:pt x="682" y="1090"/>
                  </a:cubicBezTo>
                  <a:cubicBezTo>
                    <a:pt x="581" y="762"/>
                    <a:pt x="466" y="436"/>
                    <a:pt x="347" y="113"/>
                  </a:cubicBezTo>
                  <a:cubicBezTo>
                    <a:pt x="322" y="46"/>
                    <a:pt x="257" y="0"/>
                    <a:pt x="187" y="0"/>
                  </a:cubicBezTo>
                  <a:close/>
                </a:path>
              </a:pathLst>
            </a:custGeom>
            <a:solidFill>
              <a:srgbClr val="CA7E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2" name="Google Shape;6952;p16"/>
            <p:cNvSpPr/>
            <p:nvPr/>
          </p:nvSpPr>
          <p:spPr>
            <a:xfrm>
              <a:off x="4466100" y="6766125"/>
              <a:ext cx="42525" cy="117775"/>
            </a:xfrm>
            <a:custGeom>
              <a:avLst/>
              <a:gdLst/>
              <a:ahLst/>
              <a:cxnLst/>
              <a:rect l="l" t="t" r="r" b="b"/>
              <a:pathLst>
                <a:path w="1701" h="4711" extrusionOk="0">
                  <a:moveTo>
                    <a:pt x="489" y="581"/>
                  </a:moveTo>
                  <a:lnTo>
                    <a:pt x="490" y="584"/>
                  </a:lnTo>
                  <a:cubicBezTo>
                    <a:pt x="492" y="587"/>
                    <a:pt x="493" y="590"/>
                    <a:pt x="493" y="593"/>
                  </a:cubicBezTo>
                  <a:cubicBezTo>
                    <a:pt x="491" y="589"/>
                    <a:pt x="490" y="585"/>
                    <a:pt x="489" y="581"/>
                  </a:cubicBezTo>
                  <a:close/>
                  <a:moveTo>
                    <a:pt x="1105" y="2341"/>
                  </a:moveTo>
                  <a:cubicBezTo>
                    <a:pt x="1105" y="2342"/>
                    <a:pt x="1106" y="2343"/>
                    <a:pt x="1106" y="2344"/>
                  </a:cubicBezTo>
                  <a:cubicBezTo>
                    <a:pt x="1106" y="2343"/>
                    <a:pt x="1106" y="2342"/>
                    <a:pt x="1105" y="2341"/>
                  </a:cubicBezTo>
                  <a:close/>
                  <a:moveTo>
                    <a:pt x="1105" y="2344"/>
                  </a:moveTo>
                  <a:lnTo>
                    <a:pt x="1105" y="2344"/>
                  </a:lnTo>
                  <a:cubicBezTo>
                    <a:pt x="1108" y="2352"/>
                    <a:pt x="1112" y="2360"/>
                    <a:pt x="1116" y="2367"/>
                  </a:cubicBezTo>
                  <a:lnTo>
                    <a:pt x="1116" y="2365"/>
                  </a:lnTo>
                  <a:cubicBezTo>
                    <a:pt x="1112" y="2358"/>
                    <a:pt x="1108" y="2351"/>
                    <a:pt x="1105" y="2344"/>
                  </a:cubicBezTo>
                  <a:close/>
                  <a:moveTo>
                    <a:pt x="1519" y="3917"/>
                  </a:moveTo>
                  <a:cubicBezTo>
                    <a:pt x="1519" y="3919"/>
                    <a:pt x="1519" y="3920"/>
                    <a:pt x="1519" y="3922"/>
                  </a:cubicBezTo>
                  <a:cubicBezTo>
                    <a:pt x="1519" y="3921"/>
                    <a:pt x="1519" y="3919"/>
                    <a:pt x="1519" y="3917"/>
                  </a:cubicBezTo>
                  <a:close/>
                  <a:moveTo>
                    <a:pt x="1411" y="4420"/>
                  </a:moveTo>
                  <a:cubicBezTo>
                    <a:pt x="1411" y="4421"/>
                    <a:pt x="1411" y="4421"/>
                    <a:pt x="1411" y="4421"/>
                  </a:cubicBezTo>
                  <a:cubicBezTo>
                    <a:pt x="1411" y="4421"/>
                    <a:pt x="1411" y="4420"/>
                    <a:pt x="1411" y="4420"/>
                  </a:cubicBezTo>
                  <a:close/>
                  <a:moveTo>
                    <a:pt x="156" y="1"/>
                  </a:moveTo>
                  <a:cubicBezTo>
                    <a:pt x="141" y="1"/>
                    <a:pt x="126" y="3"/>
                    <a:pt x="111" y="8"/>
                  </a:cubicBezTo>
                  <a:cubicBezTo>
                    <a:pt x="39" y="31"/>
                    <a:pt x="0" y="110"/>
                    <a:pt x="23" y="184"/>
                  </a:cubicBezTo>
                  <a:cubicBezTo>
                    <a:pt x="150" y="559"/>
                    <a:pt x="337" y="910"/>
                    <a:pt x="525" y="1258"/>
                  </a:cubicBezTo>
                  <a:cubicBezTo>
                    <a:pt x="720" y="1617"/>
                    <a:pt x="923" y="1973"/>
                    <a:pt x="1104" y="2338"/>
                  </a:cubicBezTo>
                  <a:lnTo>
                    <a:pt x="1104" y="2338"/>
                  </a:lnTo>
                  <a:cubicBezTo>
                    <a:pt x="1104" y="2338"/>
                    <a:pt x="1104" y="2338"/>
                    <a:pt x="1103" y="2338"/>
                  </a:cubicBezTo>
                  <a:lnTo>
                    <a:pt x="1103" y="2338"/>
                  </a:lnTo>
                  <a:cubicBezTo>
                    <a:pt x="1103" y="2339"/>
                    <a:pt x="1104" y="2340"/>
                    <a:pt x="1105" y="2341"/>
                  </a:cubicBezTo>
                  <a:lnTo>
                    <a:pt x="1105" y="2341"/>
                  </a:lnTo>
                  <a:cubicBezTo>
                    <a:pt x="1105" y="2340"/>
                    <a:pt x="1104" y="2339"/>
                    <a:pt x="1104" y="2338"/>
                  </a:cubicBezTo>
                  <a:lnTo>
                    <a:pt x="1104" y="2338"/>
                  </a:lnTo>
                  <a:cubicBezTo>
                    <a:pt x="1109" y="2347"/>
                    <a:pt x="1114" y="2358"/>
                    <a:pt x="1118" y="2367"/>
                  </a:cubicBezTo>
                  <a:cubicBezTo>
                    <a:pt x="1118" y="2367"/>
                    <a:pt x="1118" y="2368"/>
                    <a:pt x="1121" y="2368"/>
                  </a:cubicBezTo>
                  <a:cubicBezTo>
                    <a:pt x="1273" y="2689"/>
                    <a:pt x="1414" y="3019"/>
                    <a:pt x="1486" y="3366"/>
                  </a:cubicBezTo>
                  <a:cubicBezTo>
                    <a:pt x="1518" y="3549"/>
                    <a:pt x="1531" y="3734"/>
                    <a:pt x="1519" y="3917"/>
                  </a:cubicBezTo>
                  <a:lnTo>
                    <a:pt x="1519" y="3917"/>
                  </a:lnTo>
                  <a:cubicBezTo>
                    <a:pt x="1519" y="3916"/>
                    <a:pt x="1520" y="3914"/>
                    <a:pt x="1521" y="3912"/>
                  </a:cubicBezTo>
                  <a:lnTo>
                    <a:pt x="1521" y="3912"/>
                  </a:lnTo>
                  <a:cubicBezTo>
                    <a:pt x="1521" y="3918"/>
                    <a:pt x="1519" y="3922"/>
                    <a:pt x="1519" y="3927"/>
                  </a:cubicBezTo>
                  <a:lnTo>
                    <a:pt x="1519" y="3931"/>
                  </a:lnTo>
                  <a:cubicBezTo>
                    <a:pt x="1503" y="4099"/>
                    <a:pt x="1468" y="4262"/>
                    <a:pt x="1411" y="4420"/>
                  </a:cubicBezTo>
                  <a:lnTo>
                    <a:pt x="1411" y="4420"/>
                  </a:lnTo>
                  <a:cubicBezTo>
                    <a:pt x="1411" y="4420"/>
                    <a:pt x="1412" y="4419"/>
                    <a:pt x="1414" y="4419"/>
                  </a:cubicBezTo>
                  <a:cubicBezTo>
                    <a:pt x="1388" y="4484"/>
                    <a:pt x="1358" y="4549"/>
                    <a:pt x="1325" y="4610"/>
                  </a:cubicBezTo>
                  <a:cubicBezTo>
                    <a:pt x="1302" y="4643"/>
                    <a:pt x="1315" y="4686"/>
                    <a:pt x="1349" y="4702"/>
                  </a:cubicBezTo>
                  <a:cubicBezTo>
                    <a:pt x="1355" y="4707"/>
                    <a:pt x="1365" y="4709"/>
                    <a:pt x="1372" y="4709"/>
                  </a:cubicBezTo>
                  <a:cubicBezTo>
                    <a:pt x="1375" y="4710"/>
                    <a:pt x="1379" y="4710"/>
                    <a:pt x="1382" y="4710"/>
                  </a:cubicBezTo>
                  <a:cubicBezTo>
                    <a:pt x="1406" y="4710"/>
                    <a:pt x="1430" y="4696"/>
                    <a:pt x="1441" y="4674"/>
                  </a:cubicBezTo>
                  <a:cubicBezTo>
                    <a:pt x="1529" y="4510"/>
                    <a:pt x="1602" y="4336"/>
                    <a:pt x="1645" y="4156"/>
                  </a:cubicBezTo>
                  <a:cubicBezTo>
                    <a:pt x="1682" y="3994"/>
                    <a:pt x="1701" y="3823"/>
                    <a:pt x="1697" y="3654"/>
                  </a:cubicBezTo>
                  <a:cubicBezTo>
                    <a:pt x="1689" y="3292"/>
                    <a:pt x="1606" y="2931"/>
                    <a:pt x="1484" y="2589"/>
                  </a:cubicBezTo>
                  <a:cubicBezTo>
                    <a:pt x="1234" y="1889"/>
                    <a:pt x="825" y="1265"/>
                    <a:pt x="501" y="600"/>
                  </a:cubicBezTo>
                  <a:lnTo>
                    <a:pt x="501" y="600"/>
                  </a:lnTo>
                  <a:cubicBezTo>
                    <a:pt x="501" y="600"/>
                    <a:pt x="502" y="601"/>
                    <a:pt x="503" y="602"/>
                  </a:cubicBezTo>
                  <a:cubicBezTo>
                    <a:pt x="499" y="594"/>
                    <a:pt x="497" y="590"/>
                    <a:pt x="493" y="583"/>
                  </a:cubicBezTo>
                  <a:cubicBezTo>
                    <a:pt x="492" y="578"/>
                    <a:pt x="490" y="574"/>
                    <a:pt x="488" y="571"/>
                  </a:cubicBezTo>
                  <a:lnTo>
                    <a:pt x="488" y="571"/>
                  </a:lnTo>
                  <a:cubicBezTo>
                    <a:pt x="488" y="571"/>
                    <a:pt x="489" y="571"/>
                    <a:pt x="489" y="571"/>
                  </a:cubicBezTo>
                  <a:cubicBezTo>
                    <a:pt x="415" y="415"/>
                    <a:pt x="345" y="257"/>
                    <a:pt x="288" y="96"/>
                  </a:cubicBezTo>
                  <a:cubicBezTo>
                    <a:pt x="267" y="39"/>
                    <a:pt x="215" y="1"/>
                    <a:pt x="156" y="1"/>
                  </a:cubicBezTo>
                  <a:close/>
                </a:path>
              </a:pathLst>
            </a:custGeom>
            <a:solidFill>
              <a:srgbClr val="CA7E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3" name="Google Shape;6953;p16"/>
            <p:cNvSpPr/>
            <p:nvPr/>
          </p:nvSpPr>
          <p:spPr>
            <a:xfrm>
              <a:off x="4440450" y="6725825"/>
              <a:ext cx="29525" cy="88125"/>
            </a:xfrm>
            <a:custGeom>
              <a:avLst/>
              <a:gdLst/>
              <a:ahLst/>
              <a:cxnLst/>
              <a:rect l="l" t="t" r="r" b="b"/>
              <a:pathLst>
                <a:path w="1181" h="3525" extrusionOk="0">
                  <a:moveTo>
                    <a:pt x="766" y="612"/>
                  </a:moveTo>
                  <a:lnTo>
                    <a:pt x="766" y="612"/>
                  </a:lnTo>
                  <a:cubicBezTo>
                    <a:pt x="766" y="613"/>
                    <a:pt x="765" y="614"/>
                    <a:pt x="765" y="615"/>
                  </a:cubicBezTo>
                  <a:lnTo>
                    <a:pt x="765" y="615"/>
                  </a:lnTo>
                  <a:cubicBezTo>
                    <a:pt x="765" y="615"/>
                    <a:pt x="766" y="614"/>
                    <a:pt x="766" y="612"/>
                  </a:cubicBezTo>
                  <a:close/>
                  <a:moveTo>
                    <a:pt x="149" y="2540"/>
                  </a:moveTo>
                  <a:cubicBezTo>
                    <a:pt x="149" y="2542"/>
                    <a:pt x="149" y="2546"/>
                    <a:pt x="147" y="2547"/>
                  </a:cubicBezTo>
                  <a:lnTo>
                    <a:pt x="147" y="2547"/>
                  </a:lnTo>
                  <a:cubicBezTo>
                    <a:pt x="148" y="2545"/>
                    <a:pt x="149" y="2542"/>
                    <a:pt x="149" y="2540"/>
                  </a:cubicBezTo>
                  <a:close/>
                  <a:moveTo>
                    <a:pt x="1061" y="0"/>
                  </a:moveTo>
                  <a:cubicBezTo>
                    <a:pt x="1059" y="0"/>
                    <a:pt x="1057" y="0"/>
                    <a:pt x="1055" y="0"/>
                  </a:cubicBezTo>
                  <a:cubicBezTo>
                    <a:pt x="1026" y="2"/>
                    <a:pt x="1003" y="15"/>
                    <a:pt x="980" y="35"/>
                  </a:cubicBezTo>
                  <a:cubicBezTo>
                    <a:pt x="867" y="142"/>
                    <a:pt x="762" y="259"/>
                    <a:pt x="670" y="385"/>
                  </a:cubicBezTo>
                  <a:cubicBezTo>
                    <a:pt x="583" y="507"/>
                    <a:pt x="499" y="634"/>
                    <a:pt x="430" y="767"/>
                  </a:cubicBezTo>
                  <a:cubicBezTo>
                    <a:pt x="290" y="1039"/>
                    <a:pt x="185" y="1329"/>
                    <a:pt x="117" y="1625"/>
                  </a:cubicBezTo>
                  <a:cubicBezTo>
                    <a:pt x="84" y="1778"/>
                    <a:pt x="57" y="1932"/>
                    <a:pt x="41" y="2087"/>
                  </a:cubicBezTo>
                  <a:cubicBezTo>
                    <a:pt x="24" y="2237"/>
                    <a:pt x="14" y="2389"/>
                    <a:pt x="8" y="2540"/>
                  </a:cubicBezTo>
                  <a:cubicBezTo>
                    <a:pt x="2" y="2695"/>
                    <a:pt x="1" y="2851"/>
                    <a:pt x="5" y="3006"/>
                  </a:cubicBezTo>
                  <a:cubicBezTo>
                    <a:pt x="8" y="3164"/>
                    <a:pt x="17" y="3317"/>
                    <a:pt x="28" y="3469"/>
                  </a:cubicBezTo>
                  <a:cubicBezTo>
                    <a:pt x="30" y="3498"/>
                    <a:pt x="53" y="3521"/>
                    <a:pt x="80" y="3525"/>
                  </a:cubicBezTo>
                  <a:lnTo>
                    <a:pt x="91" y="3525"/>
                  </a:lnTo>
                  <a:cubicBezTo>
                    <a:pt x="122" y="3524"/>
                    <a:pt x="149" y="3495"/>
                    <a:pt x="146" y="3462"/>
                  </a:cubicBezTo>
                  <a:cubicBezTo>
                    <a:pt x="124" y="3160"/>
                    <a:pt x="127" y="2856"/>
                    <a:pt x="149" y="2554"/>
                  </a:cubicBezTo>
                  <a:lnTo>
                    <a:pt x="149" y="2548"/>
                  </a:lnTo>
                  <a:lnTo>
                    <a:pt x="149" y="2540"/>
                  </a:lnTo>
                  <a:cubicBezTo>
                    <a:pt x="166" y="2329"/>
                    <a:pt x="199" y="2120"/>
                    <a:pt x="242" y="1913"/>
                  </a:cubicBezTo>
                  <a:cubicBezTo>
                    <a:pt x="282" y="1711"/>
                    <a:pt x="338" y="1513"/>
                    <a:pt x="409" y="1316"/>
                  </a:cubicBezTo>
                  <a:cubicBezTo>
                    <a:pt x="500" y="1070"/>
                    <a:pt x="618" y="835"/>
                    <a:pt x="765" y="615"/>
                  </a:cubicBezTo>
                  <a:lnTo>
                    <a:pt x="765" y="615"/>
                  </a:lnTo>
                  <a:cubicBezTo>
                    <a:pt x="764" y="615"/>
                    <a:pt x="764" y="615"/>
                    <a:pt x="764" y="615"/>
                  </a:cubicBezTo>
                  <a:cubicBezTo>
                    <a:pt x="768" y="609"/>
                    <a:pt x="772" y="604"/>
                    <a:pt x="776" y="598"/>
                  </a:cubicBezTo>
                  <a:lnTo>
                    <a:pt x="776" y="598"/>
                  </a:lnTo>
                  <a:cubicBezTo>
                    <a:pt x="774" y="601"/>
                    <a:pt x="772" y="605"/>
                    <a:pt x="769" y="608"/>
                  </a:cubicBezTo>
                  <a:cubicBezTo>
                    <a:pt x="774" y="604"/>
                    <a:pt x="776" y="601"/>
                    <a:pt x="778" y="595"/>
                  </a:cubicBezTo>
                  <a:lnTo>
                    <a:pt x="778" y="595"/>
                  </a:lnTo>
                  <a:cubicBezTo>
                    <a:pt x="777" y="596"/>
                    <a:pt x="776" y="597"/>
                    <a:pt x="776" y="598"/>
                  </a:cubicBezTo>
                  <a:lnTo>
                    <a:pt x="776" y="598"/>
                  </a:lnTo>
                  <a:cubicBezTo>
                    <a:pt x="776" y="597"/>
                    <a:pt x="777" y="596"/>
                    <a:pt x="778" y="595"/>
                  </a:cubicBezTo>
                  <a:lnTo>
                    <a:pt x="778" y="595"/>
                  </a:lnTo>
                  <a:cubicBezTo>
                    <a:pt x="778" y="595"/>
                    <a:pt x="778" y="595"/>
                    <a:pt x="778" y="595"/>
                  </a:cubicBezTo>
                  <a:lnTo>
                    <a:pt x="778" y="595"/>
                  </a:lnTo>
                  <a:cubicBezTo>
                    <a:pt x="886" y="445"/>
                    <a:pt x="1006" y="308"/>
                    <a:pt x="1138" y="178"/>
                  </a:cubicBezTo>
                  <a:cubicBezTo>
                    <a:pt x="1180" y="137"/>
                    <a:pt x="1173" y="65"/>
                    <a:pt x="1133" y="28"/>
                  </a:cubicBezTo>
                  <a:cubicBezTo>
                    <a:pt x="1114" y="9"/>
                    <a:pt x="1088" y="0"/>
                    <a:pt x="1061" y="0"/>
                  </a:cubicBezTo>
                  <a:close/>
                </a:path>
              </a:pathLst>
            </a:custGeom>
            <a:solidFill>
              <a:srgbClr val="CA7E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4" name="Google Shape;6954;p16"/>
            <p:cNvSpPr/>
            <p:nvPr/>
          </p:nvSpPr>
          <p:spPr>
            <a:xfrm>
              <a:off x="4448825" y="6728000"/>
              <a:ext cx="24850" cy="58475"/>
            </a:xfrm>
            <a:custGeom>
              <a:avLst/>
              <a:gdLst/>
              <a:ahLst/>
              <a:cxnLst/>
              <a:rect l="l" t="t" r="r" b="b"/>
              <a:pathLst>
                <a:path w="994" h="2339" extrusionOk="0">
                  <a:moveTo>
                    <a:pt x="410" y="1133"/>
                  </a:moveTo>
                  <a:cubicBezTo>
                    <a:pt x="409" y="1135"/>
                    <a:pt x="408" y="1138"/>
                    <a:pt x="407" y="1141"/>
                  </a:cubicBezTo>
                  <a:cubicBezTo>
                    <a:pt x="408" y="1139"/>
                    <a:pt x="409" y="1135"/>
                    <a:pt x="410" y="1133"/>
                  </a:cubicBezTo>
                  <a:close/>
                  <a:moveTo>
                    <a:pt x="242" y="1884"/>
                  </a:moveTo>
                  <a:cubicBezTo>
                    <a:pt x="242" y="1886"/>
                    <a:pt x="242" y="1889"/>
                    <a:pt x="242" y="1891"/>
                  </a:cubicBezTo>
                  <a:lnTo>
                    <a:pt x="242" y="1891"/>
                  </a:lnTo>
                  <a:cubicBezTo>
                    <a:pt x="242" y="1888"/>
                    <a:pt x="242" y="1886"/>
                    <a:pt x="242" y="1884"/>
                  </a:cubicBezTo>
                  <a:close/>
                  <a:moveTo>
                    <a:pt x="853" y="1"/>
                  </a:moveTo>
                  <a:cubicBezTo>
                    <a:pt x="818" y="1"/>
                    <a:pt x="783" y="15"/>
                    <a:pt x="759" y="43"/>
                  </a:cubicBezTo>
                  <a:cubicBezTo>
                    <a:pt x="499" y="343"/>
                    <a:pt x="311" y="696"/>
                    <a:pt x="187" y="1071"/>
                  </a:cubicBezTo>
                  <a:cubicBezTo>
                    <a:pt x="62" y="1447"/>
                    <a:pt x="1" y="1844"/>
                    <a:pt x="34" y="2239"/>
                  </a:cubicBezTo>
                  <a:cubicBezTo>
                    <a:pt x="38" y="2290"/>
                    <a:pt x="75" y="2332"/>
                    <a:pt x="124" y="2338"/>
                  </a:cubicBezTo>
                  <a:cubicBezTo>
                    <a:pt x="129" y="2338"/>
                    <a:pt x="133" y="2338"/>
                    <a:pt x="137" y="2338"/>
                  </a:cubicBezTo>
                  <a:cubicBezTo>
                    <a:pt x="140" y="2338"/>
                    <a:pt x="142" y="2338"/>
                    <a:pt x="144" y="2338"/>
                  </a:cubicBezTo>
                  <a:cubicBezTo>
                    <a:pt x="202" y="2333"/>
                    <a:pt x="248" y="2283"/>
                    <a:pt x="242" y="2227"/>
                  </a:cubicBezTo>
                  <a:cubicBezTo>
                    <a:pt x="235" y="2122"/>
                    <a:pt x="235" y="2015"/>
                    <a:pt x="240" y="1908"/>
                  </a:cubicBezTo>
                  <a:cubicBezTo>
                    <a:pt x="241" y="1902"/>
                    <a:pt x="241" y="1897"/>
                    <a:pt x="242" y="1891"/>
                  </a:cubicBezTo>
                  <a:lnTo>
                    <a:pt x="242" y="1891"/>
                  </a:lnTo>
                  <a:cubicBezTo>
                    <a:pt x="242" y="1892"/>
                    <a:pt x="242" y="1893"/>
                    <a:pt x="242" y="1894"/>
                  </a:cubicBezTo>
                  <a:cubicBezTo>
                    <a:pt x="245" y="1888"/>
                    <a:pt x="245" y="1882"/>
                    <a:pt x="245" y="1878"/>
                  </a:cubicBezTo>
                  <a:lnTo>
                    <a:pt x="245" y="1878"/>
                  </a:lnTo>
                  <a:cubicBezTo>
                    <a:pt x="244" y="1880"/>
                    <a:pt x="243" y="1882"/>
                    <a:pt x="242" y="1884"/>
                  </a:cubicBezTo>
                  <a:lnTo>
                    <a:pt x="242" y="1884"/>
                  </a:lnTo>
                  <a:cubicBezTo>
                    <a:pt x="266" y="1623"/>
                    <a:pt x="326" y="1369"/>
                    <a:pt x="413" y="1124"/>
                  </a:cubicBezTo>
                  <a:lnTo>
                    <a:pt x="413" y="1124"/>
                  </a:lnTo>
                  <a:cubicBezTo>
                    <a:pt x="412" y="1126"/>
                    <a:pt x="411" y="1129"/>
                    <a:pt x="410" y="1133"/>
                  </a:cubicBezTo>
                  <a:lnTo>
                    <a:pt x="410" y="1133"/>
                  </a:lnTo>
                  <a:cubicBezTo>
                    <a:pt x="502" y="890"/>
                    <a:pt x="621" y="663"/>
                    <a:pt x="765" y="448"/>
                  </a:cubicBezTo>
                  <a:cubicBezTo>
                    <a:pt x="822" y="367"/>
                    <a:pt x="884" y="288"/>
                    <a:pt x="947" y="213"/>
                  </a:cubicBezTo>
                  <a:cubicBezTo>
                    <a:pt x="993" y="160"/>
                    <a:pt x="990" y="80"/>
                    <a:pt x="938" y="34"/>
                  </a:cubicBezTo>
                  <a:cubicBezTo>
                    <a:pt x="915" y="12"/>
                    <a:pt x="884" y="1"/>
                    <a:pt x="853" y="1"/>
                  </a:cubicBezTo>
                  <a:close/>
                </a:path>
              </a:pathLst>
            </a:custGeom>
            <a:solidFill>
              <a:srgbClr val="CA7E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5" name="Google Shape;6955;p16"/>
            <p:cNvSpPr/>
            <p:nvPr/>
          </p:nvSpPr>
          <p:spPr>
            <a:xfrm>
              <a:off x="4526250" y="6833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EFBC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6" name="Google Shape;6956;p16"/>
            <p:cNvSpPr/>
            <p:nvPr/>
          </p:nvSpPr>
          <p:spPr>
            <a:xfrm>
              <a:off x="4517650" y="6676550"/>
              <a:ext cx="91825" cy="134225"/>
            </a:xfrm>
            <a:custGeom>
              <a:avLst/>
              <a:gdLst/>
              <a:ahLst/>
              <a:cxnLst/>
              <a:rect l="l" t="t" r="r" b="b"/>
              <a:pathLst>
                <a:path w="3673" h="5369" extrusionOk="0">
                  <a:moveTo>
                    <a:pt x="594" y="1325"/>
                  </a:moveTo>
                  <a:cubicBezTo>
                    <a:pt x="597" y="1331"/>
                    <a:pt x="598" y="1336"/>
                    <a:pt x="603" y="1339"/>
                  </a:cubicBezTo>
                  <a:cubicBezTo>
                    <a:pt x="602" y="1337"/>
                    <a:pt x="600" y="1335"/>
                    <a:pt x="599" y="1333"/>
                  </a:cubicBezTo>
                  <a:lnTo>
                    <a:pt x="599" y="1333"/>
                  </a:lnTo>
                  <a:cubicBezTo>
                    <a:pt x="597" y="1330"/>
                    <a:pt x="596" y="1328"/>
                    <a:pt x="594" y="1325"/>
                  </a:cubicBezTo>
                  <a:close/>
                  <a:moveTo>
                    <a:pt x="1" y="1"/>
                  </a:moveTo>
                  <a:cubicBezTo>
                    <a:pt x="22" y="51"/>
                    <a:pt x="43" y="101"/>
                    <a:pt x="64" y="152"/>
                  </a:cubicBezTo>
                  <a:cubicBezTo>
                    <a:pt x="230" y="551"/>
                    <a:pt x="380" y="959"/>
                    <a:pt x="599" y="1333"/>
                  </a:cubicBezTo>
                  <a:lnTo>
                    <a:pt x="599" y="1333"/>
                  </a:lnTo>
                  <a:cubicBezTo>
                    <a:pt x="658" y="1429"/>
                    <a:pt x="720" y="1521"/>
                    <a:pt x="785" y="1612"/>
                  </a:cubicBezTo>
                  <a:cubicBezTo>
                    <a:pt x="864" y="1719"/>
                    <a:pt x="950" y="1818"/>
                    <a:pt x="1044" y="1912"/>
                  </a:cubicBezTo>
                  <a:cubicBezTo>
                    <a:pt x="1203" y="2072"/>
                    <a:pt x="1381" y="2210"/>
                    <a:pt x="1568" y="2338"/>
                  </a:cubicBezTo>
                  <a:cubicBezTo>
                    <a:pt x="1703" y="2428"/>
                    <a:pt x="1831" y="2527"/>
                    <a:pt x="1954" y="2632"/>
                  </a:cubicBezTo>
                  <a:cubicBezTo>
                    <a:pt x="2254" y="2883"/>
                    <a:pt x="2529" y="3166"/>
                    <a:pt x="2767" y="3478"/>
                  </a:cubicBezTo>
                  <a:cubicBezTo>
                    <a:pt x="2886" y="3633"/>
                    <a:pt x="2990" y="3803"/>
                    <a:pt x="3080" y="3976"/>
                  </a:cubicBezTo>
                  <a:cubicBezTo>
                    <a:pt x="3162" y="4142"/>
                    <a:pt x="3225" y="4315"/>
                    <a:pt x="3261" y="4498"/>
                  </a:cubicBezTo>
                  <a:cubicBezTo>
                    <a:pt x="3296" y="4664"/>
                    <a:pt x="3296" y="4844"/>
                    <a:pt x="3257" y="5010"/>
                  </a:cubicBezTo>
                  <a:cubicBezTo>
                    <a:pt x="3230" y="5140"/>
                    <a:pt x="3177" y="5260"/>
                    <a:pt x="3111" y="5368"/>
                  </a:cubicBezTo>
                  <a:cubicBezTo>
                    <a:pt x="3169" y="5341"/>
                    <a:pt x="3223" y="5312"/>
                    <a:pt x="3269" y="5281"/>
                  </a:cubicBezTo>
                  <a:cubicBezTo>
                    <a:pt x="3310" y="5250"/>
                    <a:pt x="3352" y="5214"/>
                    <a:pt x="3399" y="5164"/>
                  </a:cubicBezTo>
                  <a:cubicBezTo>
                    <a:pt x="3478" y="5085"/>
                    <a:pt x="3546" y="4979"/>
                    <a:pt x="3589" y="4865"/>
                  </a:cubicBezTo>
                  <a:cubicBezTo>
                    <a:pt x="3655" y="4690"/>
                    <a:pt x="3672" y="4501"/>
                    <a:pt x="3641" y="4320"/>
                  </a:cubicBezTo>
                  <a:cubicBezTo>
                    <a:pt x="3607" y="4139"/>
                    <a:pt x="3546" y="3953"/>
                    <a:pt x="3449" y="3768"/>
                  </a:cubicBezTo>
                  <a:cubicBezTo>
                    <a:pt x="3355" y="3580"/>
                    <a:pt x="3238" y="3385"/>
                    <a:pt x="3098" y="3186"/>
                  </a:cubicBezTo>
                  <a:cubicBezTo>
                    <a:pt x="2616" y="2504"/>
                    <a:pt x="2016" y="1904"/>
                    <a:pt x="1431" y="1324"/>
                  </a:cubicBezTo>
                  <a:lnTo>
                    <a:pt x="1371" y="1262"/>
                  </a:lnTo>
                  <a:lnTo>
                    <a:pt x="1288" y="1180"/>
                  </a:lnTo>
                  <a:lnTo>
                    <a:pt x="1242" y="1132"/>
                  </a:lnTo>
                  <a:cubicBezTo>
                    <a:pt x="1087" y="980"/>
                    <a:pt x="933" y="827"/>
                    <a:pt x="774" y="679"/>
                  </a:cubicBezTo>
                  <a:cubicBezTo>
                    <a:pt x="537" y="460"/>
                    <a:pt x="285" y="238"/>
                    <a:pt x="1" y="1"/>
                  </a:cubicBezTo>
                  <a:close/>
                </a:path>
              </a:pathLst>
            </a:custGeom>
            <a:solidFill>
              <a:srgbClr val="EFBC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7" name="Google Shape;6957;p16"/>
            <p:cNvSpPr/>
            <p:nvPr/>
          </p:nvSpPr>
          <p:spPr>
            <a:xfrm>
              <a:off x="4453200" y="6686250"/>
              <a:ext cx="118700" cy="210250"/>
            </a:xfrm>
            <a:custGeom>
              <a:avLst/>
              <a:gdLst/>
              <a:ahLst/>
              <a:cxnLst/>
              <a:rect l="l" t="t" r="r" b="b"/>
              <a:pathLst>
                <a:path w="4748" h="8410" extrusionOk="0">
                  <a:moveTo>
                    <a:pt x="1767" y="864"/>
                  </a:moveTo>
                  <a:cubicBezTo>
                    <a:pt x="1767" y="864"/>
                    <a:pt x="1767" y="865"/>
                    <a:pt x="1767" y="865"/>
                  </a:cubicBezTo>
                  <a:cubicBezTo>
                    <a:pt x="1767" y="865"/>
                    <a:pt x="1767" y="864"/>
                    <a:pt x="1767" y="864"/>
                  </a:cubicBezTo>
                  <a:close/>
                  <a:moveTo>
                    <a:pt x="1710" y="1797"/>
                  </a:moveTo>
                  <a:lnTo>
                    <a:pt x="1706" y="1800"/>
                  </a:lnTo>
                  <a:lnTo>
                    <a:pt x="1706" y="1803"/>
                  </a:lnTo>
                  <a:cubicBezTo>
                    <a:pt x="1709" y="1800"/>
                    <a:pt x="1709" y="1799"/>
                    <a:pt x="1710" y="1797"/>
                  </a:cubicBezTo>
                  <a:close/>
                  <a:moveTo>
                    <a:pt x="1512" y="2052"/>
                  </a:moveTo>
                  <a:lnTo>
                    <a:pt x="1512" y="2052"/>
                  </a:lnTo>
                  <a:cubicBezTo>
                    <a:pt x="1509" y="2054"/>
                    <a:pt x="1507" y="2056"/>
                    <a:pt x="1504" y="2059"/>
                  </a:cubicBezTo>
                  <a:lnTo>
                    <a:pt x="1504" y="2059"/>
                  </a:lnTo>
                  <a:cubicBezTo>
                    <a:pt x="1507" y="2056"/>
                    <a:pt x="1509" y="2054"/>
                    <a:pt x="1512" y="2052"/>
                  </a:cubicBezTo>
                  <a:close/>
                  <a:moveTo>
                    <a:pt x="160" y="2796"/>
                  </a:moveTo>
                  <a:lnTo>
                    <a:pt x="160" y="2796"/>
                  </a:lnTo>
                  <a:cubicBezTo>
                    <a:pt x="162" y="2801"/>
                    <a:pt x="162" y="2804"/>
                    <a:pt x="164" y="2809"/>
                  </a:cubicBezTo>
                  <a:lnTo>
                    <a:pt x="164" y="2809"/>
                  </a:lnTo>
                  <a:cubicBezTo>
                    <a:pt x="163" y="2805"/>
                    <a:pt x="162" y="2800"/>
                    <a:pt x="160" y="2796"/>
                  </a:cubicBezTo>
                  <a:close/>
                  <a:moveTo>
                    <a:pt x="1368" y="0"/>
                  </a:moveTo>
                  <a:cubicBezTo>
                    <a:pt x="1364" y="68"/>
                    <a:pt x="1360" y="137"/>
                    <a:pt x="1358" y="204"/>
                  </a:cubicBezTo>
                  <a:cubicBezTo>
                    <a:pt x="1352" y="306"/>
                    <a:pt x="1351" y="410"/>
                    <a:pt x="1342" y="512"/>
                  </a:cubicBezTo>
                  <a:cubicBezTo>
                    <a:pt x="1332" y="592"/>
                    <a:pt x="1318" y="671"/>
                    <a:pt x="1289" y="749"/>
                  </a:cubicBezTo>
                  <a:cubicBezTo>
                    <a:pt x="1265" y="819"/>
                    <a:pt x="1222" y="881"/>
                    <a:pt x="1170" y="934"/>
                  </a:cubicBezTo>
                  <a:cubicBezTo>
                    <a:pt x="1105" y="996"/>
                    <a:pt x="1028" y="1042"/>
                    <a:pt x="947" y="1079"/>
                  </a:cubicBezTo>
                  <a:cubicBezTo>
                    <a:pt x="897" y="1101"/>
                    <a:pt x="844" y="1121"/>
                    <a:pt x="792" y="1135"/>
                  </a:cubicBezTo>
                  <a:cubicBezTo>
                    <a:pt x="770" y="1141"/>
                    <a:pt x="750" y="1144"/>
                    <a:pt x="727" y="1144"/>
                  </a:cubicBezTo>
                  <a:cubicBezTo>
                    <a:pt x="718" y="1144"/>
                    <a:pt x="708" y="1143"/>
                    <a:pt x="697" y="1142"/>
                  </a:cubicBezTo>
                  <a:cubicBezTo>
                    <a:pt x="640" y="1135"/>
                    <a:pt x="597" y="1094"/>
                    <a:pt x="561" y="1050"/>
                  </a:cubicBezTo>
                  <a:cubicBezTo>
                    <a:pt x="524" y="1007"/>
                    <a:pt x="498" y="956"/>
                    <a:pt x="460" y="914"/>
                  </a:cubicBezTo>
                  <a:cubicBezTo>
                    <a:pt x="452" y="905"/>
                    <a:pt x="442" y="900"/>
                    <a:pt x="433" y="892"/>
                  </a:cubicBezTo>
                  <a:cubicBezTo>
                    <a:pt x="427" y="891"/>
                    <a:pt x="424" y="888"/>
                    <a:pt x="420" y="887"/>
                  </a:cubicBezTo>
                  <a:cubicBezTo>
                    <a:pt x="412" y="885"/>
                    <a:pt x="403" y="885"/>
                    <a:pt x="394" y="884"/>
                  </a:cubicBezTo>
                  <a:cubicBezTo>
                    <a:pt x="377" y="884"/>
                    <a:pt x="366" y="887"/>
                    <a:pt x="351" y="891"/>
                  </a:cubicBezTo>
                  <a:cubicBezTo>
                    <a:pt x="325" y="900"/>
                    <a:pt x="302" y="910"/>
                    <a:pt x="279" y="924"/>
                  </a:cubicBezTo>
                  <a:cubicBezTo>
                    <a:pt x="245" y="948"/>
                    <a:pt x="209" y="971"/>
                    <a:pt x="179" y="1000"/>
                  </a:cubicBezTo>
                  <a:cubicBezTo>
                    <a:pt x="153" y="1027"/>
                    <a:pt x="130" y="1056"/>
                    <a:pt x="111" y="1088"/>
                  </a:cubicBezTo>
                  <a:cubicBezTo>
                    <a:pt x="83" y="1144"/>
                    <a:pt x="61" y="1201"/>
                    <a:pt x="45" y="1262"/>
                  </a:cubicBezTo>
                  <a:cubicBezTo>
                    <a:pt x="11" y="1411"/>
                    <a:pt x="1" y="1566"/>
                    <a:pt x="2" y="1718"/>
                  </a:cubicBezTo>
                  <a:lnTo>
                    <a:pt x="2" y="1703"/>
                  </a:lnTo>
                  <a:cubicBezTo>
                    <a:pt x="7" y="1906"/>
                    <a:pt x="25" y="2112"/>
                    <a:pt x="58" y="2314"/>
                  </a:cubicBezTo>
                  <a:cubicBezTo>
                    <a:pt x="83" y="2481"/>
                    <a:pt x="119" y="2646"/>
                    <a:pt x="165" y="2810"/>
                  </a:cubicBezTo>
                  <a:cubicBezTo>
                    <a:pt x="164" y="2810"/>
                    <a:pt x="164" y="2809"/>
                    <a:pt x="164" y="2809"/>
                  </a:cubicBezTo>
                  <a:lnTo>
                    <a:pt x="164" y="2809"/>
                  </a:lnTo>
                  <a:cubicBezTo>
                    <a:pt x="201" y="2934"/>
                    <a:pt x="243" y="3054"/>
                    <a:pt x="294" y="3175"/>
                  </a:cubicBezTo>
                  <a:cubicBezTo>
                    <a:pt x="338" y="3284"/>
                    <a:pt x="391" y="3392"/>
                    <a:pt x="452" y="3494"/>
                  </a:cubicBezTo>
                  <a:cubicBezTo>
                    <a:pt x="453" y="3495"/>
                    <a:pt x="455" y="3499"/>
                    <a:pt x="456" y="3501"/>
                  </a:cubicBezTo>
                  <a:cubicBezTo>
                    <a:pt x="525" y="3620"/>
                    <a:pt x="603" y="3731"/>
                    <a:pt x="686" y="3838"/>
                  </a:cubicBezTo>
                  <a:cubicBezTo>
                    <a:pt x="768" y="3943"/>
                    <a:pt x="857" y="4039"/>
                    <a:pt x="949" y="4133"/>
                  </a:cubicBezTo>
                  <a:lnTo>
                    <a:pt x="950" y="4134"/>
                  </a:lnTo>
                  <a:lnTo>
                    <a:pt x="956" y="4140"/>
                  </a:lnTo>
                  <a:cubicBezTo>
                    <a:pt x="1326" y="4506"/>
                    <a:pt x="1759" y="4798"/>
                    <a:pt x="2175" y="5104"/>
                  </a:cubicBezTo>
                  <a:cubicBezTo>
                    <a:pt x="2401" y="5273"/>
                    <a:pt x="2626" y="5445"/>
                    <a:pt x="2836" y="5634"/>
                  </a:cubicBezTo>
                  <a:cubicBezTo>
                    <a:pt x="3043" y="5819"/>
                    <a:pt x="3237" y="6023"/>
                    <a:pt x="3380" y="6260"/>
                  </a:cubicBezTo>
                  <a:cubicBezTo>
                    <a:pt x="3441" y="6358"/>
                    <a:pt x="3488" y="6464"/>
                    <a:pt x="3520" y="6573"/>
                  </a:cubicBezTo>
                  <a:cubicBezTo>
                    <a:pt x="3534" y="6623"/>
                    <a:pt x="3546" y="6675"/>
                    <a:pt x="3553" y="6727"/>
                  </a:cubicBezTo>
                  <a:cubicBezTo>
                    <a:pt x="3560" y="6781"/>
                    <a:pt x="3560" y="6833"/>
                    <a:pt x="3557" y="6885"/>
                  </a:cubicBezTo>
                  <a:cubicBezTo>
                    <a:pt x="3554" y="7000"/>
                    <a:pt x="3520" y="7113"/>
                    <a:pt x="3477" y="7219"/>
                  </a:cubicBezTo>
                  <a:cubicBezTo>
                    <a:pt x="3454" y="7275"/>
                    <a:pt x="3421" y="7327"/>
                    <a:pt x="3389" y="7379"/>
                  </a:cubicBezTo>
                  <a:cubicBezTo>
                    <a:pt x="3342" y="7455"/>
                    <a:pt x="3284" y="7522"/>
                    <a:pt x="3225" y="7587"/>
                  </a:cubicBezTo>
                  <a:cubicBezTo>
                    <a:pt x="3139" y="7682"/>
                    <a:pt x="3044" y="7764"/>
                    <a:pt x="2938" y="7835"/>
                  </a:cubicBezTo>
                  <a:cubicBezTo>
                    <a:pt x="2837" y="7904"/>
                    <a:pt x="2727" y="7959"/>
                    <a:pt x="2613" y="8011"/>
                  </a:cubicBezTo>
                  <a:cubicBezTo>
                    <a:pt x="2392" y="8113"/>
                    <a:pt x="2162" y="8195"/>
                    <a:pt x="1951" y="8315"/>
                  </a:cubicBezTo>
                  <a:lnTo>
                    <a:pt x="1948" y="8318"/>
                  </a:lnTo>
                  <a:cubicBezTo>
                    <a:pt x="1948" y="8320"/>
                    <a:pt x="1947" y="8320"/>
                    <a:pt x="1947" y="8320"/>
                  </a:cubicBezTo>
                  <a:cubicBezTo>
                    <a:pt x="1947" y="8320"/>
                    <a:pt x="1946" y="8320"/>
                    <a:pt x="1943" y="8321"/>
                  </a:cubicBezTo>
                  <a:lnTo>
                    <a:pt x="1946" y="8321"/>
                  </a:lnTo>
                  <a:cubicBezTo>
                    <a:pt x="1904" y="8347"/>
                    <a:pt x="1865" y="8374"/>
                    <a:pt x="1828" y="8410"/>
                  </a:cubicBezTo>
                  <a:cubicBezTo>
                    <a:pt x="2049" y="8368"/>
                    <a:pt x="2276" y="8342"/>
                    <a:pt x="2491" y="8320"/>
                  </a:cubicBezTo>
                  <a:cubicBezTo>
                    <a:pt x="2697" y="8297"/>
                    <a:pt x="2954" y="8271"/>
                    <a:pt x="3197" y="8220"/>
                  </a:cubicBezTo>
                  <a:cubicBezTo>
                    <a:pt x="3501" y="8160"/>
                    <a:pt x="3765" y="8074"/>
                    <a:pt x="3999" y="7959"/>
                  </a:cubicBezTo>
                  <a:cubicBezTo>
                    <a:pt x="4129" y="7896"/>
                    <a:pt x="4225" y="7840"/>
                    <a:pt x="4308" y="7782"/>
                  </a:cubicBezTo>
                  <a:cubicBezTo>
                    <a:pt x="4389" y="7725"/>
                    <a:pt x="4463" y="7660"/>
                    <a:pt x="4535" y="7586"/>
                  </a:cubicBezTo>
                  <a:lnTo>
                    <a:pt x="4538" y="7584"/>
                  </a:lnTo>
                  <a:cubicBezTo>
                    <a:pt x="4539" y="7571"/>
                    <a:pt x="4545" y="7560"/>
                    <a:pt x="4552" y="7550"/>
                  </a:cubicBezTo>
                  <a:cubicBezTo>
                    <a:pt x="4571" y="7521"/>
                    <a:pt x="4590" y="7494"/>
                    <a:pt x="4607" y="7463"/>
                  </a:cubicBezTo>
                  <a:cubicBezTo>
                    <a:pt x="4627" y="7423"/>
                    <a:pt x="4647" y="7386"/>
                    <a:pt x="4663" y="7347"/>
                  </a:cubicBezTo>
                  <a:cubicBezTo>
                    <a:pt x="4679" y="7307"/>
                    <a:pt x="4692" y="7268"/>
                    <a:pt x="4703" y="7228"/>
                  </a:cubicBezTo>
                  <a:lnTo>
                    <a:pt x="4703" y="7232"/>
                  </a:lnTo>
                  <a:cubicBezTo>
                    <a:pt x="4718" y="7172"/>
                    <a:pt x="4728" y="7113"/>
                    <a:pt x="4736" y="7054"/>
                  </a:cubicBezTo>
                  <a:cubicBezTo>
                    <a:pt x="4746" y="6995"/>
                    <a:pt x="4746" y="6938"/>
                    <a:pt x="4748" y="6877"/>
                  </a:cubicBezTo>
                  <a:cubicBezTo>
                    <a:pt x="4746" y="6783"/>
                    <a:pt x="4736" y="6689"/>
                    <a:pt x="4725" y="6596"/>
                  </a:cubicBezTo>
                  <a:cubicBezTo>
                    <a:pt x="4710" y="6495"/>
                    <a:pt x="4686" y="6399"/>
                    <a:pt x="4660" y="6302"/>
                  </a:cubicBezTo>
                  <a:lnTo>
                    <a:pt x="4660" y="6302"/>
                  </a:lnTo>
                  <a:cubicBezTo>
                    <a:pt x="4662" y="6310"/>
                    <a:pt x="4663" y="6316"/>
                    <a:pt x="4664" y="6323"/>
                  </a:cubicBezTo>
                  <a:cubicBezTo>
                    <a:pt x="4607" y="6126"/>
                    <a:pt x="4531" y="5935"/>
                    <a:pt x="4426" y="5757"/>
                  </a:cubicBezTo>
                  <a:cubicBezTo>
                    <a:pt x="4387" y="5693"/>
                    <a:pt x="4346" y="5632"/>
                    <a:pt x="4298" y="5570"/>
                  </a:cubicBezTo>
                  <a:cubicBezTo>
                    <a:pt x="4246" y="5506"/>
                    <a:pt x="4190" y="5444"/>
                    <a:pt x="4132" y="5384"/>
                  </a:cubicBezTo>
                  <a:cubicBezTo>
                    <a:pt x="4053" y="5309"/>
                    <a:pt x="3968" y="5237"/>
                    <a:pt x="3882" y="5173"/>
                  </a:cubicBezTo>
                  <a:cubicBezTo>
                    <a:pt x="3787" y="5101"/>
                    <a:pt x="3685" y="5038"/>
                    <a:pt x="3583" y="4979"/>
                  </a:cubicBezTo>
                  <a:cubicBezTo>
                    <a:pt x="3254" y="4791"/>
                    <a:pt x="2904" y="4643"/>
                    <a:pt x="2566" y="4470"/>
                  </a:cubicBezTo>
                  <a:cubicBezTo>
                    <a:pt x="2401" y="4386"/>
                    <a:pt x="2240" y="4295"/>
                    <a:pt x="2085" y="4190"/>
                  </a:cubicBezTo>
                  <a:cubicBezTo>
                    <a:pt x="1924" y="4081"/>
                    <a:pt x="1776" y="3953"/>
                    <a:pt x="1645" y="3810"/>
                  </a:cubicBezTo>
                  <a:cubicBezTo>
                    <a:pt x="1512" y="3666"/>
                    <a:pt x="1407" y="3499"/>
                    <a:pt x="1322" y="3323"/>
                  </a:cubicBezTo>
                  <a:cubicBezTo>
                    <a:pt x="1270" y="3212"/>
                    <a:pt x="1225" y="3097"/>
                    <a:pt x="1191" y="2978"/>
                  </a:cubicBezTo>
                  <a:cubicBezTo>
                    <a:pt x="1166" y="2892"/>
                    <a:pt x="1146" y="2804"/>
                    <a:pt x="1143" y="2715"/>
                  </a:cubicBezTo>
                  <a:cubicBezTo>
                    <a:pt x="1138" y="2645"/>
                    <a:pt x="1146" y="2574"/>
                    <a:pt x="1164" y="2508"/>
                  </a:cubicBezTo>
                  <a:cubicBezTo>
                    <a:pt x="1180" y="2447"/>
                    <a:pt x="1207" y="2395"/>
                    <a:pt x="1242" y="2343"/>
                  </a:cubicBezTo>
                  <a:cubicBezTo>
                    <a:pt x="1273" y="2291"/>
                    <a:pt x="1315" y="2248"/>
                    <a:pt x="1358" y="2205"/>
                  </a:cubicBezTo>
                  <a:cubicBezTo>
                    <a:pt x="1406" y="2155"/>
                    <a:pt x="1455" y="2107"/>
                    <a:pt x="1504" y="2059"/>
                  </a:cubicBezTo>
                  <a:lnTo>
                    <a:pt x="1504" y="2059"/>
                  </a:lnTo>
                  <a:cubicBezTo>
                    <a:pt x="1502" y="2061"/>
                    <a:pt x="1499" y="2063"/>
                    <a:pt x="1497" y="2064"/>
                  </a:cubicBezTo>
                  <a:cubicBezTo>
                    <a:pt x="1575" y="1986"/>
                    <a:pt x="1643" y="1904"/>
                    <a:pt x="1701" y="1811"/>
                  </a:cubicBezTo>
                  <a:lnTo>
                    <a:pt x="1701" y="1811"/>
                  </a:lnTo>
                  <a:cubicBezTo>
                    <a:pt x="1701" y="1811"/>
                    <a:pt x="1701" y="1811"/>
                    <a:pt x="1701" y="1811"/>
                  </a:cubicBezTo>
                  <a:lnTo>
                    <a:pt x="1701" y="1811"/>
                  </a:lnTo>
                  <a:cubicBezTo>
                    <a:pt x="1701" y="1811"/>
                    <a:pt x="1701" y="1811"/>
                    <a:pt x="1701" y="1810"/>
                  </a:cubicBezTo>
                  <a:lnTo>
                    <a:pt x="1701" y="1810"/>
                  </a:lnTo>
                  <a:cubicBezTo>
                    <a:pt x="1701" y="1811"/>
                    <a:pt x="1701" y="1811"/>
                    <a:pt x="1701" y="1811"/>
                  </a:cubicBezTo>
                  <a:lnTo>
                    <a:pt x="1701" y="1811"/>
                  </a:lnTo>
                  <a:cubicBezTo>
                    <a:pt x="1701" y="1811"/>
                    <a:pt x="1701" y="1811"/>
                    <a:pt x="1701" y="1810"/>
                  </a:cubicBezTo>
                  <a:lnTo>
                    <a:pt x="1701" y="1810"/>
                  </a:lnTo>
                  <a:cubicBezTo>
                    <a:pt x="1701" y="1810"/>
                    <a:pt x="1701" y="1810"/>
                    <a:pt x="1701" y="1810"/>
                  </a:cubicBezTo>
                  <a:lnTo>
                    <a:pt x="1701" y="1810"/>
                  </a:lnTo>
                  <a:cubicBezTo>
                    <a:pt x="1701" y="1810"/>
                    <a:pt x="1701" y="1810"/>
                    <a:pt x="1701" y="1810"/>
                  </a:cubicBezTo>
                  <a:lnTo>
                    <a:pt x="1701" y="1810"/>
                  </a:lnTo>
                  <a:cubicBezTo>
                    <a:pt x="1701" y="1810"/>
                    <a:pt x="1701" y="1810"/>
                    <a:pt x="1701" y="1810"/>
                  </a:cubicBezTo>
                  <a:lnTo>
                    <a:pt x="1701" y="1810"/>
                  </a:lnTo>
                  <a:cubicBezTo>
                    <a:pt x="1703" y="1808"/>
                    <a:pt x="1703" y="1806"/>
                    <a:pt x="1704" y="1804"/>
                  </a:cubicBezTo>
                  <a:cubicBezTo>
                    <a:pt x="1704" y="1803"/>
                    <a:pt x="1706" y="1803"/>
                    <a:pt x="1706" y="1800"/>
                  </a:cubicBezTo>
                  <a:cubicBezTo>
                    <a:pt x="1747" y="1724"/>
                    <a:pt x="1782" y="1645"/>
                    <a:pt x="1806" y="1560"/>
                  </a:cubicBezTo>
                  <a:cubicBezTo>
                    <a:pt x="1826" y="1480"/>
                    <a:pt x="1833" y="1398"/>
                    <a:pt x="1835" y="1316"/>
                  </a:cubicBezTo>
                  <a:cubicBezTo>
                    <a:pt x="1832" y="1157"/>
                    <a:pt x="1805" y="1002"/>
                    <a:pt x="1763" y="848"/>
                  </a:cubicBezTo>
                  <a:lnTo>
                    <a:pt x="1763" y="848"/>
                  </a:lnTo>
                  <a:cubicBezTo>
                    <a:pt x="1763" y="849"/>
                    <a:pt x="1763" y="849"/>
                    <a:pt x="1763" y="850"/>
                  </a:cubicBezTo>
                  <a:lnTo>
                    <a:pt x="1763" y="850"/>
                  </a:lnTo>
                  <a:cubicBezTo>
                    <a:pt x="1728" y="723"/>
                    <a:pt x="1681" y="600"/>
                    <a:pt x="1627" y="477"/>
                  </a:cubicBezTo>
                  <a:cubicBezTo>
                    <a:pt x="1569" y="347"/>
                    <a:pt x="1503" y="220"/>
                    <a:pt x="1431" y="98"/>
                  </a:cubicBezTo>
                  <a:cubicBezTo>
                    <a:pt x="1410" y="67"/>
                    <a:pt x="1390" y="32"/>
                    <a:pt x="1368" y="0"/>
                  </a:cubicBezTo>
                  <a:close/>
                </a:path>
              </a:pathLst>
            </a:custGeom>
            <a:solidFill>
              <a:srgbClr val="EFBC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8" name="Google Shape;6958;p16"/>
            <p:cNvSpPr/>
            <p:nvPr/>
          </p:nvSpPr>
          <p:spPr>
            <a:xfrm>
              <a:off x="4501900" y="6894200"/>
              <a:ext cx="100" cy="50"/>
            </a:xfrm>
            <a:custGeom>
              <a:avLst/>
              <a:gdLst/>
              <a:ahLst/>
              <a:cxnLst/>
              <a:rect l="l" t="t" r="r" b="b"/>
              <a:pathLst>
                <a:path w="4" h="2" extrusionOk="0">
                  <a:moveTo>
                    <a:pt x="3" y="0"/>
                  </a:moveTo>
                  <a:cubicBezTo>
                    <a:pt x="0" y="0"/>
                    <a:pt x="0" y="2"/>
                    <a:pt x="0" y="2"/>
                  </a:cubicBezTo>
                  <a:cubicBezTo>
                    <a:pt x="0" y="2"/>
                    <a:pt x="3" y="2"/>
                    <a:pt x="3" y="0"/>
                  </a:cubicBezTo>
                  <a:close/>
                </a:path>
              </a:pathLst>
            </a:custGeom>
            <a:solidFill>
              <a:srgbClr val="EFBC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9" name="Google Shape;6959;p16"/>
            <p:cNvSpPr/>
            <p:nvPr/>
          </p:nvSpPr>
          <p:spPr>
            <a:xfrm>
              <a:off x="4568325" y="6872500"/>
              <a:ext cx="100" cy="125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3" y="1"/>
                  </a:moveTo>
                  <a:cubicBezTo>
                    <a:pt x="1" y="2"/>
                    <a:pt x="1" y="2"/>
                    <a:pt x="1" y="5"/>
                  </a:cubicBezTo>
                  <a:cubicBezTo>
                    <a:pt x="1" y="2"/>
                    <a:pt x="3" y="2"/>
                    <a:pt x="3" y="1"/>
                  </a:cubicBezTo>
                  <a:close/>
                </a:path>
              </a:pathLst>
            </a:custGeom>
            <a:solidFill>
              <a:srgbClr val="EFBC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0" name="Google Shape;6960;p16"/>
            <p:cNvSpPr/>
            <p:nvPr/>
          </p:nvSpPr>
          <p:spPr>
            <a:xfrm>
              <a:off x="4477050" y="6789725"/>
              <a:ext cx="100" cy="175"/>
            </a:xfrm>
            <a:custGeom>
              <a:avLst/>
              <a:gdLst/>
              <a:ahLst/>
              <a:cxnLst/>
              <a:rect l="l" t="t" r="r" b="b"/>
              <a:pathLst>
                <a:path w="4" h="7" extrusionOk="0">
                  <a:moveTo>
                    <a:pt x="0" y="1"/>
                  </a:moveTo>
                  <a:cubicBezTo>
                    <a:pt x="0" y="2"/>
                    <a:pt x="2" y="5"/>
                    <a:pt x="3" y="7"/>
                  </a:cubicBezTo>
                  <a:lnTo>
                    <a:pt x="3" y="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FBC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1" name="Google Shape;6961;p16"/>
            <p:cNvSpPr/>
            <p:nvPr/>
          </p:nvSpPr>
          <p:spPr>
            <a:xfrm>
              <a:off x="4476950" y="6789700"/>
              <a:ext cx="125" cy="100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0" y="0"/>
                  </a:moveTo>
                  <a:lnTo>
                    <a:pt x="0" y="0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FBC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2" name="Google Shape;6962;p16"/>
            <p:cNvSpPr/>
            <p:nvPr/>
          </p:nvSpPr>
          <p:spPr>
            <a:xfrm>
              <a:off x="4456075" y="6713250"/>
              <a:ext cx="200" cy="350"/>
            </a:xfrm>
            <a:custGeom>
              <a:avLst/>
              <a:gdLst/>
              <a:ahLst/>
              <a:cxnLst/>
              <a:rect l="l" t="t" r="r" b="b"/>
              <a:pathLst>
                <a:path w="8" h="14" extrusionOk="0">
                  <a:moveTo>
                    <a:pt x="8" y="1"/>
                  </a:moveTo>
                  <a:lnTo>
                    <a:pt x="8" y="1"/>
                  </a:lnTo>
                  <a:cubicBezTo>
                    <a:pt x="5" y="5"/>
                    <a:pt x="2" y="8"/>
                    <a:pt x="1" y="14"/>
                  </a:cubicBezTo>
                  <a:cubicBezTo>
                    <a:pt x="5" y="9"/>
                    <a:pt x="6" y="6"/>
                    <a:pt x="8" y="1"/>
                  </a:cubicBezTo>
                  <a:close/>
                </a:path>
              </a:pathLst>
            </a:custGeom>
            <a:solidFill>
              <a:srgbClr val="EFBC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3" name="Google Shape;6963;p16"/>
            <p:cNvSpPr/>
            <p:nvPr/>
          </p:nvSpPr>
          <p:spPr>
            <a:xfrm>
              <a:off x="4470075" y="67112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FBC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4" name="Google Shape;6964;p16"/>
            <p:cNvSpPr/>
            <p:nvPr/>
          </p:nvSpPr>
          <p:spPr>
            <a:xfrm>
              <a:off x="4460200" y="6709400"/>
              <a:ext cx="175" cy="100"/>
            </a:xfrm>
            <a:custGeom>
              <a:avLst/>
              <a:gdLst/>
              <a:ahLst/>
              <a:cxnLst/>
              <a:rect l="l" t="t" r="r" b="b"/>
              <a:pathLst>
                <a:path w="7" h="4" extrusionOk="0">
                  <a:moveTo>
                    <a:pt x="7" y="1"/>
                  </a:moveTo>
                  <a:cubicBezTo>
                    <a:pt x="5" y="2"/>
                    <a:pt x="2" y="2"/>
                    <a:pt x="1" y="4"/>
                  </a:cubicBezTo>
                  <a:cubicBezTo>
                    <a:pt x="2" y="2"/>
                    <a:pt x="5" y="2"/>
                    <a:pt x="7" y="1"/>
                  </a:cubicBezTo>
                  <a:close/>
                </a:path>
              </a:pathLst>
            </a:custGeom>
            <a:solidFill>
              <a:srgbClr val="EFBC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5" name="Google Shape;6965;p16"/>
            <p:cNvSpPr/>
            <p:nvPr/>
          </p:nvSpPr>
          <p:spPr>
            <a:xfrm>
              <a:off x="4462825" y="6708450"/>
              <a:ext cx="250" cy="25"/>
            </a:xfrm>
            <a:custGeom>
              <a:avLst/>
              <a:gdLst/>
              <a:ahLst/>
              <a:cxnLst/>
              <a:rect l="l" t="t" r="r" b="b"/>
              <a:pathLst>
                <a:path w="10" h="1" extrusionOk="0">
                  <a:moveTo>
                    <a:pt x="9" y="0"/>
                  </a:moveTo>
                  <a:lnTo>
                    <a:pt x="1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EFBC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6" name="Google Shape;6966;p16"/>
            <p:cNvSpPr/>
            <p:nvPr/>
          </p:nvSpPr>
          <p:spPr>
            <a:xfrm>
              <a:off x="4332725" y="6651850"/>
              <a:ext cx="126225" cy="235050"/>
            </a:xfrm>
            <a:custGeom>
              <a:avLst/>
              <a:gdLst/>
              <a:ahLst/>
              <a:cxnLst/>
              <a:rect l="l" t="t" r="r" b="b"/>
              <a:pathLst>
                <a:path w="5049" h="9402" extrusionOk="0">
                  <a:moveTo>
                    <a:pt x="4211" y="1091"/>
                  </a:moveTo>
                  <a:lnTo>
                    <a:pt x="4211" y="1091"/>
                  </a:lnTo>
                  <a:cubicBezTo>
                    <a:pt x="4209" y="1094"/>
                    <a:pt x="4206" y="1098"/>
                    <a:pt x="4204" y="1099"/>
                  </a:cubicBezTo>
                  <a:cubicBezTo>
                    <a:pt x="4208" y="1098"/>
                    <a:pt x="4209" y="1094"/>
                    <a:pt x="4211" y="1091"/>
                  </a:cubicBezTo>
                  <a:close/>
                  <a:moveTo>
                    <a:pt x="3418" y="6142"/>
                  </a:moveTo>
                  <a:lnTo>
                    <a:pt x="3418" y="6142"/>
                  </a:lnTo>
                  <a:cubicBezTo>
                    <a:pt x="3418" y="6142"/>
                    <a:pt x="3418" y="6142"/>
                    <a:pt x="3418" y="6142"/>
                  </a:cubicBezTo>
                  <a:lnTo>
                    <a:pt x="3418" y="6142"/>
                  </a:lnTo>
                  <a:cubicBezTo>
                    <a:pt x="3418" y="6142"/>
                    <a:pt x="3418" y="6142"/>
                    <a:pt x="3418" y="6142"/>
                  </a:cubicBezTo>
                  <a:close/>
                  <a:moveTo>
                    <a:pt x="3389" y="6624"/>
                  </a:moveTo>
                  <a:cubicBezTo>
                    <a:pt x="3389" y="6624"/>
                    <a:pt x="3388" y="6625"/>
                    <a:pt x="3388" y="6626"/>
                  </a:cubicBezTo>
                  <a:cubicBezTo>
                    <a:pt x="3389" y="6626"/>
                    <a:pt x="3389" y="6624"/>
                    <a:pt x="3389" y="6624"/>
                  </a:cubicBezTo>
                  <a:close/>
                  <a:moveTo>
                    <a:pt x="5048" y="1"/>
                  </a:moveTo>
                  <a:lnTo>
                    <a:pt x="5048" y="1"/>
                  </a:lnTo>
                  <a:cubicBezTo>
                    <a:pt x="4894" y="115"/>
                    <a:pt x="4736" y="215"/>
                    <a:pt x="4593" y="298"/>
                  </a:cubicBezTo>
                  <a:cubicBezTo>
                    <a:pt x="4217" y="518"/>
                    <a:pt x="3820" y="707"/>
                    <a:pt x="3378" y="918"/>
                  </a:cubicBezTo>
                  <a:lnTo>
                    <a:pt x="3254" y="976"/>
                  </a:lnTo>
                  <a:lnTo>
                    <a:pt x="3221" y="992"/>
                  </a:lnTo>
                  <a:cubicBezTo>
                    <a:pt x="2832" y="1177"/>
                    <a:pt x="2428" y="1371"/>
                    <a:pt x="2042" y="1580"/>
                  </a:cubicBezTo>
                  <a:cubicBezTo>
                    <a:pt x="1742" y="1744"/>
                    <a:pt x="1358" y="1964"/>
                    <a:pt x="1022" y="2235"/>
                  </a:cubicBezTo>
                  <a:cubicBezTo>
                    <a:pt x="699" y="2498"/>
                    <a:pt x="468" y="2760"/>
                    <a:pt x="313" y="3037"/>
                  </a:cubicBezTo>
                  <a:cubicBezTo>
                    <a:pt x="143" y="3340"/>
                    <a:pt x="71" y="3680"/>
                    <a:pt x="103" y="4022"/>
                  </a:cubicBezTo>
                  <a:cubicBezTo>
                    <a:pt x="112" y="4121"/>
                    <a:pt x="129" y="4212"/>
                    <a:pt x="150" y="4301"/>
                  </a:cubicBezTo>
                  <a:cubicBezTo>
                    <a:pt x="183" y="4437"/>
                    <a:pt x="218" y="4549"/>
                    <a:pt x="272" y="4660"/>
                  </a:cubicBezTo>
                  <a:cubicBezTo>
                    <a:pt x="323" y="4763"/>
                    <a:pt x="380" y="4857"/>
                    <a:pt x="452" y="4951"/>
                  </a:cubicBezTo>
                  <a:cubicBezTo>
                    <a:pt x="485" y="4997"/>
                    <a:pt x="521" y="5043"/>
                    <a:pt x="554" y="5088"/>
                  </a:cubicBezTo>
                  <a:cubicBezTo>
                    <a:pt x="564" y="5109"/>
                    <a:pt x="576" y="5134"/>
                    <a:pt x="584" y="5157"/>
                  </a:cubicBezTo>
                  <a:cubicBezTo>
                    <a:pt x="590" y="5181"/>
                    <a:pt x="593" y="5207"/>
                    <a:pt x="593" y="5232"/>
                  </a:cubicBezTo>
                  <a:cubicBezTo>
                    <a:pt x="590" y="5309"/>
                    <a:pt x="576" y="5382"/>
                    <a:pt x="561" y="5438"/>
                  </a:cubicBezTo>
                  <a:cubicBezTo>
                    <a:pt x="518" y="5588"/>
                    <a:pt x="475" y="5698"/>
                    <a:pt x="420" y="5802"/>
                  </a:cubicBezTo>
                  <a:cubicBezTo>
                    <a:pt x="382" y="5863"/>
                    <a:pt x="333" y="5930"/>
                    <a:pt x="268" y="6006"/>
                  </a:cubicBezTo>
                  <a:lnTo>
                    <a:pt x="216" y="6067"/>
                  </a:lnTo>
                  <a:cubicBezTo>
                    <a:pt x="181" y="6108"/>
                    <a:pt x="145" y="6149"/>
                    <a:pt x="116" y="6197"/>
                  </a:cubicBezTo>
                  <a:cubicBezTo>
                    <a:pt x="71" y="6269"/>
                    <a:pt x="23" y="6355"/>
                    <a:pt x="11" y="6451"/>
                  </a:cubicBezTo>
                  <a:cubicBezTo>
                    <a:pt x="1" y="6544"/>
                    <a:pt x="14" y="6638"/>
                    <a:pt x="46" y="6725"/>
                  </a:cubicBezTo>
                  <a:cubicBezTo>
                    <a:pt x="81" y="6832"/>
                    <a:pt x="146" y="6945"/>
                    <a:pt x="234" y="7063"/>
                  </a:cubicBezTo>
                  <a:cubicBezTo>
                    <a:pt x="262" y="7102"/>
                    <a:pt x="310" y="7160"/>
                    <a:pt x="363" y="7195"/>
                  </a:cubicBezTo>
                  <a:cubicBezTo>
                    <a:pt x="405" y="7221"/>
                    <a:pt x="448" y="7248"/>
                    <a:pt x="492" y="7268"/>
                  </a:cubicBezTo>
                  <a:cubicBezTo>
                    <a:pt x="571" y="7304"/>
                    <a:pt x="653" y="7329"/>
                    <a:pt x="756" y="7364"/>
                  </a:cubicBezTo>
                  <a:cubicBezTo>
                    <a:pt x="851" y="7396"/>
                    <a:pt x="958" y="7432"/>
                    <a:pt x="1057" y="7482"/>
                  </a:cubicBezTo>
                  <a:cubicBezTo>
                    <a:pt x="1085" y="7499"/>
                    <a:pt x="1113" y="7520"/>
                    <a:pt x="1137" y="7541"/>
                  </a:cubicBezTo>
                  <a:cubicBezTo>
                    <a:pt x="1150" y="7555"/>
                    <a:pt x="1163" y="7571"/>
                    <a:pt x="1174" y="7587"/>
                  </a:cubicBezTo>
                  <a:cubicBezTo>
                    <a:pt x="1196" y="7630"/>
                    <a:pt x="1215" y="7673"/>
                    <a:pt x="1229" y="7721"/>
                  </a:cubicBezTo>
                  <a:cubicBezTo>
                    <a:pt x="1236" y="7751"/>
                    <a:pt x="1243" y="7781"/>
                    <a:pt x="1251" y="7814"/>
                  </a:cubicBezTo>
                  <a:lnTo>
                    <a:pt x="1259" y="7853"/>
                  </a:lnTo>
                  <a:lnTo>
                    <a:pt x="1272" y="7910"/>
                  </a:lnTo>
                  <a:cubicBezTo>
                    <a:pt x="1288" y="7989"/>
                    <a:pt x="1307" y="8071"/>
                    <a:pt x="1332" y="8150"/>
                  </a:cubicBezTo>
                  <a:cubicBezTo>
                    <a:pt x="1357" y="8223"/>
                    <a:pt x="1387" y="8288"/>
                    <a:pt x="1424" y="8347"/>
                  </a:cubicBezTo>
                  <a:cubicBezTo>
                    <a:pt x="1475" y="8426"/>
                    <a:pt x="1539" y="8485"/>
                    <a:pt x="1590" y="8528"/>
                  </a:cubicBezTo>
                  <a:cubicBezTo>
                    <a:pt x="1712" y="8638"/>
                    <a:pt x="1854" y="8736"/>
                    <a:pt x="2020" y="8827"/>
                  </a:cubicBezTo>
                  <a:lnTo>
                    <a:pt x="2121" y="8878"/>
                  </a:lnTo>
                  <a:lnTo>
                    <a:pt x="2190" y="8914"/>
                  </a:lnTo>
                  <a:cubicBezTo>
                    <a:pt x="2263" y="8952"/>
                    <a:pt x="2336" y="8987"/>
                    <a:pt x="2407" y="9028"/>
                  </a:cubicBezTo>
                  <a:cubicBezTo>
                    <a:pt x="2533" y="9114"/>
                    <a:pt x="2637" y="9193"/>
                    <a:pt x="2723" y="9278"/>
                  </a:cubicBezTo>
                  <a:cubicBezTo>
                    <a:pt x="2760" y="9316"/>
                    <a:pt x="2795" y="9357"/>
                    <a:pt x="2832" y="9401"/>
                  </a:cubicBezTo>
                  <a:cubicBezTo>
                    <a:pt x="2829" y="9334"/>
                    <a:pt x="2818" y="9266"/>
                    <a:pt x="2800" y="9200"/>
                  </a:cubicBezTo>
                  <a:cubicBezTo>
                    <a:pt x="2767" y="9092"/>
                    <a:pt x="2716" y="8993"/>
                    <a:pt x="2660" y="8897"/>
                  </a:cubicBezTo>
                  <a:lnTo>
                    <a:pt x="2660" y="8897"/>
                  </a:lnTo>
                  <a:cubicBezTo>
                    <a:pt x="2661" y="8901"/>
                    <a:pt x="2665" y="8906"/>
                    <a:pt x="2667" y="8911"/>
                  </a:cubicBezTo>
                  <a:cubicBezTo>
                    <a:pt x="2622" y="8835"/>
                    <a:pt x="2573" y="8760"/>
                    <a:pt x="2530" y="8684"/>
                  </a:cubicBezTo>
                  <a:cubicBezTo>
                    <a:pt x="2483" y="8602"/>
                    <a:pt x="2436" y="8519"/>
                    <a:pt x="2395" y="8432"/>
                  </a:cubicBezTo>
                  <a:cubicBezTo>
                    <a:pt x="2369" y="8374"/>
                    <a:pt x="2345" y="8315"/>
                    <a:pt x="2322" y="8255"/>
                  </a:cubicBezTo>
                  <a:cubicBezTo>
                    <a:pt x="2301" y="8202"/>
                    <a:pt x="2280" y="8147"/>
                    <a:pt x="2262" y="8094"/>
                  </a:cubicBezTo>
                  <a:cubicBezTo>
                    <a:pt x="2234" y="8018"/>
                    <a:pt x="2211" y="7939"/>
                    <a:pt x="2199" y="7860"/>
                  </a:cubicBezTo>
                  <a:cubicBezTo>
                    <a:pt x="2190" y="7805"/>
                    <a:pt x="2191" y="7748"/>
                    <a:pt x="2206" y="7692"/>
                  </a:cubicBezTo>
                  <a:cubicBezTo>
                    <a:pt x="2219" y="7647"/>
                    <a:pt x="2242" y="7607"/>
                    <a:pt x="2275" y="7573"/>
                  </a:cubicBezTo>
                  <a:cubicBezTo>
                    <a:pt x="2311" y="7534"/>
                    <a:pt x="2354" y="7504"/>
                    <a:pt x="2400" y="7476"/>
                  </a:cubicBezTo>
                  <a:cubicBezTo>
                    <a:pt x="2459" y="7439"/>
                    <a:pt x="2523" y="7405"/>
                    <a:pt x="2586" y="7369"/>
                  </a:cubicBezTo>
                  <a:lnTo>
                    <a:pt x="2585" y="7369"/>
                  </a:lnTo>
                  <a:cubicBezTo>
                    <a:pt x="2586" y="7369"/>
                    <a:pt x="2586" y="7367"/>
                    <a:pt x="2588" y="7367"/>
                  </a:cubicBezTo>
                  <a:cubicBezTo>
                    <a:pt x="2678" y="7313"/>
                    <a:pt x="2766" y="7255"/>
                    <a:pt x="2851" y="7191"/>
                  </a:cubicBezTo>
                  <a:cubicBezTo>
                    <a:pt x="2953" y="7116"/>
                    <a:pt x="3046" y="7030"/>
                    <a:pt x="3136" y="6939"/>
                  </a:cubicBezTo>
                  <a:cubicBezTo>
                    <a:pt x="3233" y="6843"/>
                    <a:pt x="3319" y="6740"/>
                    <a:pt x="3389" y="6623"/>
                  </a:cubicBezTo>
                  <a:lnTo>
                    <a:pt x="3389" y="6623"/>
                  </a:lnTo>
                  <a:cubicBezTo>
                    <a:pt x="3389" y="6623"/>
                    <a:pt x="3389" y="6623"/>
                    <a:pt x="3389" y="6624"/>
                  </a:cubicBezTo>
                  <a:lnTo>
                    <a:pt x="3389" y="6624"/>
                  </a:lnTo>
                  <a:cubicBezTo>
                    <a:pt x="3417" y="6571"/>
                    <a:pt x="3440" y="6519"/>
                    <a:pt x="3457" y="6464"/>
                  </a:cubicBezTo>
                  <a:cubicBezTo>
                    <a:pt x="3467" y="6427"/>
                    <a:pt x="3471" y="6386"/>
                    <a:pt x="3475" y="6348"/>
                  </a:cubicBezTo>
                  <a:cubicBezTo>
                    <a:pt x="3474" y="6317"/>
                    <a:pt x="3471" y="6286"/>
                    <a:pt x="3464" y="6256"/>
                  </a:cubicBezTo>
                  <a:cubicBezTo>
                    <a:pt x="3454" y="6217"/>
                    <a:pt x="3438" y="6181"/>
                    <a:pt x="3419" y="6146"/>
                  </a:cubicBezTo>
                  <a:cubicBezTo>
                    <a:pt x="3419" y="6146"/>
                    <a:pt x="3419" y="6145"/>
                    <a:pt x="3419" y="6145"/>
                  </a:cubicBezTo>
                  <a:lnTo>
                    <a:pt x="3419" y="6145"/>
                  </a:lnTo>
                  <a:cubicBezTo>
                    <a:pt x="3419" y="6145"/>
                    <a:pt x="3419" y="6145"/>
                    <a:pt x="3419" y="6145"/>
                  </a:cubicBezTo>
                  <a:cubicBezTo>
                    <a:pt x="3419" y="6142"/>
                    <a:pt x="3418" y="6142"/>
                    <a:pt x="3418" y="6141"/>
                  </a:cubicBezTo>
                  <a:cubicBezTo>
                    <a:pt x="3388" y="6092"/>
                    <a:pt x="3352" y="6049"/>
                    <a:pt x="3310" y="6009"/>
                  </a:cubicBezTo>
                  <a:cubicBezTo>
                    <a:pt x="3201" y="5905"/>
                    <a:pt x="3075" y="5823"/>
                    <a:pt x="2945" y="5747"/>
                  </a:cubicBezTo>
                  <a:lnTo>
                    <a:pt x="2945" y="5747"/>
                  </a:lnTo>
                  <a:cubicBezTo>
                    <a:pt x="2946" y="5748"/>
                    <a:pt x="2948" y="5749"/>
                    <a:pt x="2949" y="5750"/>
                  </a:cubicBezTo>
                  <a:lnTo>
                    <a:pt x="2949" y="5750"/>
                  </a:lnTo>
                  <a:cubicBezTo>
                    <a:pt x="2631" y="5569"/>
                    <a:pt x="2293" y="5426"/>
                    <a:pt x="1980" y="5236"/>
                  </a:cubicBezTo>
                  <a:cubicBezTo>
                    <a:pt x="1910" y="5194"/>
                    <a:pt x="1844" y="5148"/>
                    <a:pt x="1779" y="5099"/>
                  </a:cubicBezTo>
                  <a:cubicBezTo>
                    <a:pt x="1664" y="5010"/>
                    <a:pt x="1561" y="4907"/>
                    <a:pt x="1465" y="4799"/>
                  </a:cubicBezTo>
                  <a:cubicBezTo>
                    <a:pt x="1377" y="4703"/>
                    <a:pt x="1305" y="4594"/>
                    <a:pt x="1241" y="4479"/>
                  </a:cubicBezTo>
                  <a:cubicBezTo>
                    <a:pt x="1180" y="4371"/>
                    <a:pt x="1140" y="4253"/>
                    <a:pt x="1111" y="4134"/>
                  </a:cubicBezTo>
                  <a:cubicBezTo>
                    <a:pt x="1087" y="4031"/>
                    <a:pt x="1084" y="3926"/>
                    <a:pt x="1090" y="3821"/>
                  </a:cubicBezTo>
                  <a:cubicBezTo>
                    <a:pt x="1094" y="3710"/>
                    <a:pt x="1123" y="3600"/>
                    <a:pt x="1157" y="3495"/>
                  </a:cubicBezTo>
                  <a:cubicBezTo>
                    <a:pt x="1192" y="3394"/>
                    <a:pt x="1242" y="3303"/>
                    <a:pt x="1298" y="3211"/>
                  </a:cubicBezTo>
                  <a:cubicBezTo>
                    <a:pt x="1360" y="3107"/>
                    <a:pt x="1439" y="3011"/>
                    <a:pt x="1522" y="2922"/>
                  </a:cubicBezTo>
                  <a:cubicBezTo>
                    <a:pt x="1693" y="2735"/>
                    <a:pt x="1894" y="2579"/>
                    <a:pt x="2107" y="2444"/>
                  </a:cubicBezTo>
                  <a:cubicBezTo>
                    <a:pt x="2213" y="2378"/>
                    <a:pt x="2322" y="2317"/>
                    <a:pt x="2434" y="2260"/>
                  </a:cubicBezTo>
                  <a:cubicBezTo>
                    <a:pt x="2493" y="2228"/>
                    <a:pt x="2552" y="2202"/>
                    <a:pt x="2612" y="2175"/>
                  </a:cubicBezTo>
                  <a:cubicBezTo>
                    <a:pt x="2687" y="2141"/>
                    <a:pt x="2763" y="2103"/>
                    <a:pt x="2838" y="2066"/>
                  </a:cubicBezTo>
                  <a:cubicBezTo>
                    <a:pt x="2954" y="2006"/>
                    <a:pt x="3069" y="1944"/>
                    <a:pt x="3182" y="1876"/>
                  </a:cubicBezTo>
                  <a:lnTo>
                    <a:pt x="3181" y="1876"/>
                  </a:lnTo>
                  <a:cubicBezTo>
                    <a:pt x="3369" y="1766"/>
                    <a:pt x="3549" y="1644"/>
                    <a:pt x="3722" y="1510"/>
                  </a:cubicBezTo>
                  <a:cubicBezTo>
                    <a:pt x="3899" y="1378"/>
                    <a:pt x="4064" y="1230"/>
                    <a:pt x="4221" y="1075"/>
                  </a:cubicBezTo>
                  <a:lnTo>
                    <a:pt x="4221" y="1075"/>
                  </a:lnTo>
                  <a:cubicBezTo>
                    <a:pt x="4217" y="1078"/>
                    <a:pt x="4215" y="1079"/>
                    <a:pt x="4211" y="1082"/>
                  </a:cubicBezTo>
                  <a:cubicBezTo>
                    <a:pt x="4386" y="905"/>
                    <a:pt x="4547" y="720"/>
                    <a:pt x="4693" y="523"/>
                  </a:cubicBezTo>
                  <a:cubicBezTo>
                    <a:pt x="4821" y="354"/>
                    <a:pt x="4939" y="180"/>
                    <a:pt x="5048" y="1"/>
                  </a:cubicBezTo>
                  <a:close/>
                </a:path>
              </a:pathLst>
            </a:custGeom>
            <a:solidFill>
              <a:srgbClr val="EFBC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7" name="Google Shape;6967;p16"/>
            <p:cNvSpPr/>
            <p:nvPr/>
          </p:nvSpPr>
          <p:spPr>
            <a:xfrm>
              <a:off x="4419200" y="6813075"/>
              <a:ext cx="125" cy="375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5" y="0"/>
                  </a:moveTo>
                  <a:cubicBezTo>
                    <a:pt x="3" y="5"/>
                    <a:pt x="2" y="9"/>
                    <a:pt x="1" y="15"/>
                  </a:cubicBezTo>
                  <a:cubicBezTo>
                    <a:pt x="2" y="9"/>
                    <a:pt x="3" y="6"/>
                    <a:pt x="5" y="0"/>
                  </a:cubicBezTo>
                  <a:close/>
                </a:path>
              </a:pathLst>
            </a:custGeom>
            <a:solidFill>
              <a:srgbClr val="EFBC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8" name="Google Shape;6968;p16"/>
            <p:cNvSpPr/>
            <p:nvPr/>
          </p:nvSpPr>
          <p:spPr>
            <a:xfrm>
              <a:off x="4417975" y="6805150"/>
              <a:ext cx="200" cy="325"/>
            </a:xfrm>
            <a:custGeom>
              <a:avLst/>
              <a:gdLst/>
              <a:ahLst/>
              <a:cxnLst/>
              <a:rect l="l" t="t" r="r" b="b"/>
              <a:pathLst>
                <a:path w="8" h="13" extrusionOk="0">
                  <a:moveTo>
                    <a:pt x="1" y="0"/>
                  </a:moveTo>
                  <a:lnTo>
                    <a:pt x="1" y="0"/>
                  </a:lnTo>
                  <a:cubicBezTo>
                    <a:pt x="3" y="5"/>
                    <a:pt x="5" y="7"/>
                    <a:pt x="7" y="10"/>
                  </a:cubicBezTo>
                  <a:lnTo>
                    <a:pt x="7" y="10"/>
                  </a:lnTo>
                  <a:cubicBezTo>
                    <a:pt x="5" y="7"/>
                    <a:pt x="2" y="2"/>
                    <a:pt x="1" y="0"/>
                  </a:cubicBezTo>
                  <a:close/>
                  <a:moveTo>
                    <a:pt x="7" y="10"/>
                  </a:moveTo>
                  <a:lnTo>
                    <a:pt x="7" y="10"/>
                  </a:lnTo>
                  <a:cubicBezTo>
                    <a:pt x="7" y="11"/>
                    <a:pt x="8" y="12"/>
                    <a:pt x="8" y="13"/>
                  </a:cubicBezTo>
                  <a:cubicBezTo>
                    <a:pt x="8" y="12"/>
                    <a:pt x="7" y="11"/>
                    <a:pt x="7" y="10"/>
                  </a:cubicBezTo>
                  <a:close/>
                </a:path>
              </a:pathLst>
            </a:custGeom>
            <a:solidFill>
              <a:srgbClr val="EFBC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9" name="Google Shape;6969;p16"/>
            <p:cNvSpPr/>
            <p:nvPr/>
          </p:nvSpPr>
          <p:spPr>
            <a:xfrm>
              <a:off x="4011700" y="6579900"/>
              <a:ext cx="260175" cy="231200"/>
            </a:xfrm>
            <a:custGeom>
              <a:avLst/>
              <a:gdLst/>
              <a:ahLst/>
              <a:cxnLst/>
              <a:rect l="l" t="t" r="r" b="b"/>
              <a:pathLst>
                <a:path w="10407" h="9248" extrusionOk="0">
                  <a:moveTo>
                    <a:pt x="1528" y="7001"/>
                  </a:moveTo>
                  <a:cubicBezTo>
                    <a:pt x="1531" y="7001"/>
                    <a:pt x="1535" y="7001"/>
                    <a:pt x="1538" y="7001"/>
                  </a:cubicBezTo>
                  <a:lnTo>
                    <a:pt x="1538" y="7001"/>
                  </a:lnTo>
                  <a:cubicBezTo>
                    <a:pt x="1540" y="7001"/>
                    <a:pt x="1543" y="7001"/>
                    <a:pt x="1546" y="7001"/>
                  </a:cubicBezTo>
                  <a:close/>
                  <a:moveTo>
                    <a:pt x="5192" y="0"/>
                  </a:moveTo>
                  <a:cubicBezTo>
                    <a:pt x="5130" y="144"/>
                    <a:pt x="5075" y="291"/>
                    <a:pt x="5034" y="444"/>
                  </a:cubicBezTo>
                  <a:lnTo>
                    <a:pt x="5034" y="444"/>
                  </a:lnTo>
                  <a:cubicBezTo>
                    <a:pt x="5035" y="441"/>
                    <a:pt x="5035" y="438"/>
                    <a:pt x="5036" y="435"/>
                  </a:cubicBezTo>
                  <a:lnTo>
                    <a:pt x="5036" y="435"/>
                  </a:lnTo>
                  <a:cubicBezTo>
                    <a:pt x="4991" y="615"/>
                    <a:pt x="4964" y="794"/>
                    <a:pt x="4964" y="980"/>
                  </a:cubicBezTo>
                  <a:lnTo>
                    <a:pt x="4964" y="983"/>
                  </a:lnTo>
                  <a:cubicBezTo>
                    <a:pt x="4968" y="1119"/>
                    <a:pt x="4985" y="1256"/>
                    <a:pt x="5021" y="1389"/>
                  </a:cubicBezTo>
                  <a:cubicBezTo>
                    <a:pt x="5057" y="1507"/>
                    <a:pt x="5106" y="1620"/>
                    <a:pt x="5166" y="1729"/>
                  </a:cubicBezTo>
                  <a:cubicBezTo>
                    <a:pt x="5202" y="1788"/>
                    <a:pt x="5244" y="1843"/>
                    <a:pt x="5291" y="1895"/>
                  </a:cubicBezTo>
                  <a:lnTo>
                    <a:pt x="5294" y="1899"/>
                  </a:lnTo>
                  <a:cubicBezTo>
                    <a:pt x="5385" y="1987"/>
                    <a:pt x="5485" y="2057"/>
                    <a:pt x="5593" y="2122"/>
                  </a:cubicBezTo>
                  <a:cubicBezTo>
                    <a:pt x="5594" y="2122"/>
                    <a:pt x="5596" y="2123"/>
                    <a:pt x="5597" y="2124"/>
                  </a:cubicBezTo>
                  <a:cubicBezTo>
                    <a:pt x="5600" y="2124"/>
                    <a:pt x="5600" y="2126"/>
                    <a:pt x="5602" y="2126"/>
                  </a:cubicBezTo>
                  <a:cubicBezTo>
                    <a:pt x="5603" y="2129"/>
                    <a:pt x="5604" y="2129"/>
                    <a:pt x="5607" y="2130"/>
                  </a:cubicBezTo>
                  <a:cubicBezTo>
                    <a:pt x="5752" y="2212"/>
                    <a:pt x="5903" y="2288"/>
                    <a:pt x="6043" y="2377"/>
                  </a:cubicBezTo>
                  <a:cubicBezTo>
                    <a:pt x="6198" y="2476"/>
                    <a:pt x="6330" y="2607"/>
                    <a:pt x="6420" y="2769"/>
                  </a:cubicBezTo>
                  <a:cubicBezTo>
                    <a:pt x="6466" y="2851"/>
                    <a:pt x="6502" y="2936"/>
                    <a:pt x="6528" y="3028"/>
                  </a:cubicBezTo>
                  <a:cubicBezTo>
                    <a:pt x="6555" y="3127"/>
                    <a:pt x="6570" y="3228"/>
                    <a:pt x="6578" y="3330"/>
                  </a:cubicBezTo>
                  <a:cubicBezTo>
                    <a:pt x="6587" y="3430"/>
                    <a:pt x="6588" y="3531"/>
                    <a:pt x="6596" y="3630"/>
                  </a:cubicBezTo>
                  <a:cubicBezTo>
                    <a:pt x="6603" y="3727"/>
                    <a:pt x="6617" y="3825"/>
                    <a:pt x="6643" y="3921"/>
                  </a:cubicBezTo>
                  <a:lnTo>
                    <a:pt x="6643" y="3924"/>
                  </a:lnTo>
                  <a:cubicBezTo>
                    <a:pt x="6666" y="4000"/>
                    <a:pt x="6696" y="4075"/>
                    <a:pt x="6735" y="4147"/>
                  </a:cubicBezTo>
                  <a:cubicBezTo>
                    <a:pt x="6766" y="4200"/>
                    <a:pt x="6804" y="4252"/>
                    <a:pt x="6844" y="4302"/>
                  </a:cubicBezTo>
                  <a:cubicBezTo>
                    <a:pt x="6874" y="4341"/>
                    <a:pt x="6904" y="4374"/>
                    <a:pt x="6939" y="4407"/>
                  </a:cubicBezTo>
                  <a:cubicBezTo>
                    <a:pt x="7019" y="4484"/>
                    <a:pt x="7108" y="4550"/>
                    <a:pt x="7197" y="4615"/>
                  </a:cubicBezTo>
                  <a:cubicBezTo>
                    <a:pt x="7288" y="4675"/>
                    <a:pt x="7378" y="4733"/>
                    <a:pt x="7463" y="4802"/>
                  </a:cubicBezTo>
                  <a:cubicBezTo>
                    <a:pt x="7541" y="4862"/>
                    <a:pt x="7607" y="4934"/>
                    <a:pt x="7663" y="5013"/>
                  </a:cubicBezTo>
                  <a:cubicBezTo>
                    <a:pt x="7733" y="5116"/>
                    <a:pt x="7773" y="5231"/>
                    <a:pt x="7805" y="5349"/>
                  </a:cubicBezTo>
                  <a:cubicBezTo>
                    <a:pt x="7838" y="5480"/>
                    <a:pt x="7849" y="5616"/>
                    <a:pt x="7851" y="5750"/>
                  </a:cubicBezTo>
                  <a:cubicBezTo>
                    <a:pt x="7855" y="5873"/>
                    <a:pt x="7845" y="6000"/>
                    <a:pt x="7826" y="6122"/>
                  </a:cubicBezTo>
                  <a:cubicBezTo>
                    <a:pt x="7791" y="6344"/>
                    <a:pt x="7712" y="6557"/>
                    <a:pt x="7600" y="6754"/>
                  </a:cubicBezTo>
                  <a:cubicBezTo>
                    <a:pt x="7548" y="6844"/>
                    <a:pt x="7489" y="6933"/>
                    <a:pt x="7424" y="7015"/>
                  </a:cubicBezTo>
                  <a:cubicBezTo>
                    <a:pt x="7354" y="7107"/>
                    <a:pt x="7273" y="7192"/>
                    <a:pt x="7189" y="7271"/>
                  </a:cubicBezTo>
                  <a:cubicBezTo>
                    <a:pt x="7024" y="7429"/>
                    <a:pt x="6833" y="7555"/>
                    <a:pt x="6634" y="7669"/>
                  </a:cubicBezTo>
                  <a:cubicBezTo>
                    <a:pt x="6222" y="7904"/>
                    <a:pt x="5761" y="8046"/>
                    <a:pt x="5299" y="8121"/>
                  </a:cubicBezTo>
                  <a:cubicBezTo>
                    <a:pt x="5092" y="8155"/>
                    <a:pt x="4883" y="8173"/>
                    <a:pt x="4675" y="8176"/>
                  </a:cubicBezTo>
                  <a:cubicBezTo>
                    <a:pt x="4663" y="8176"/>
                    <a:pt x="4650" y="8176"/>
                    <a:pt x="4637" y="8176"/>
                  </a:cubicBezTo>
                  <a:cubicBezTo>
                    <a:pt x="4555" y="8176"/>
                    <a:pt x="4472" y="8172"/>
                    <a:pt x="4391" y="8168"/>
                  </a:cubicBezTo>
                  <a:cubicBezTo>
                    <a:pt x="4361" y="8166"/>
                    <a:pt x="4332" y="8163"/>
                    <a:pt x="4302" y="8158"/>
                  </a:cubicBezTo>
                  <a:cubicBezTo>
                    <a:pt x="4203" y="8147"/>
                    <a:pt x="4108" y="8125"/>
                    <a:pt x="4010" y="8099"/>
                  </a:cubicBezTo>
                  <a:cubicBezTo>
                    <a:pt x="3757" y="8032"/>
                    <a:pt x="3522" y="7913"/>
                    <a:pt x="3296" y="7785"/>
                  </a:cubicBezTo>
                  <a:cubicBezTo>
                    <a:pt x="3058" y="7653"/>
                    <a:pt x="2825" y="7503"/>
                    <a:pt x="2588" y="7366"/>
                  </a:cubicBezTo>
                  <a:lnTo>
                    <a:pt x="2588" y="7366"/>
                  </a:lnTo>
                  <a:cubicBezTo>
                    <a:pt x="2594" y="7368"/>
                    <a:pt x="2601" y="7373"/>
                    <a:pt x="2607" y="7376"/>
                  </a:cubicBezTo>
                  <a:cubicBezTo>
                    <a:pt x="2376" y="7243"/>
                    <a:pt x="2139" y="7121"/>
                    <a:pt x="1882" y="7048"/>
                  </a:cubicBezTo>
                  <a:cubicBezTo>
                    <a:pt x="1770" y="7022"/>
                    <a:pt x="1654" y="7003"/>
                    <a:pt x="1538" y="7001"/>
                  </a:cubicBezTo>
                  <a:lnTo>
                    <a:pt x="1538" y="7001"/>
                  </a:lnTo>
                  <a:cubicBezTo>
                    <a:pt x="1460" y="7003"/>
                    <a:pt x="1382" y="7008"/>
                    <a:pt x="1306" y="7027"/>
                  </a:cubicBezTo>
                  <a:cubicBezTo>
                    <a:pt x="1267" y="7038"/>
                    <a:pt x="1231" y="7055"/>
                    <a:pt x="1198" y="7073"/>
                  </a:cubicBezTo>
                  <a:cubicBezTo>
                    <a:pt x="1116" y="7123"/>
                    <a:pt x="1047" y="7189"/>
                    <a:pt x="977" y="7256"/>
                  </a:cubicBezTo>
                  <a:cubicBezTo>
                    <a:pt x="911" y="7318"/>
                    <a:pt x="847" y="7381"/>
                    <a:pt x="768" y="7424"/>
                  </a:cubicBezTo>
                  <a:cubicBezTo>
                    <a:pt x="734" y="7445"/>
                    <a:pt x="700" y="7459"/>
                    <a:pt x="662" y="7469"/>
                  </a:cubicBezTo>
                  <a:cubicBezTo>
                    <a:pt x="626" y="7479"/>
                    <a:pt x="591" y="7484"/>
                    <a:pt x="553" y="7484"/>
                  </a:cubicBezTo>
                  <a:cubicBezTo>
                    <a:pt x="544" y="7484"/>
                    <a:pt x="535" y="7484"/>
                    <a:pt x="526" y="7483"/>
                  </a:cubicBezTo>
                  <a:cubicBezTo>
                    <a:pt x="481" y="7482"/>
                    <a:pt x="437" y="7467"/>
                    <a:pt x="394" y="7453"/>
                  </a:cubicBezTo>
                  <a:cubicBezTo>
                    <a:pt x="332" y="7432"/>
                    <a:pt x="276" y="7400"/>
                    <a:pt x="224" y="7364"/>
                  </a:cubicBezTo>
                  <a:cubicBezTo>
                    <a:pt x="187" y="7338"/>
                    <a:pt x="155" y="7307"/>
                    <a:pt x="129" y="7272"/>
                  </a:cubicBezTo>
                  <a:cubicBezTo>
                    <a:pt x="96" y="7232"/>
                    <a:pt x="72" y="7185"/>
                    <a:pt x="50" y="7136"/>
                  </a:cubicBezTo>
                  <a:cubicBezTo>
                    <a:pt x="35" y="7098"/>
                    <a:pt x="22" y="7058"/>
                    <a:pt x="10" y="7019"/>
                  </a:cubicBezTo>
                  <a:cubicBezTo>
                    <a:pt x="7" y="7064"/>
                    <a:pt x="4" y="7107"/>
                    <a:pt x="3" y="7150"/>
                  </a:cubicBezTo>
                  <a:cubicBezTo>
                    <a:pt x="0" y="7396"/>
                    <a:pt x="30" y="7590"/>
                    <a:pt x="99" y="7756"/>
                  </a:cubicBezTo>
                  <a:cubicBezTo>
                    <a:pt x="182" y="7964"/>
                    <a:pt x="325" y="8154"/>
                    <a:pt x="510" y="8302"/>
                  </a:cubicBezTo>
                  <a:cubicBezTo>
                    <a:pt x="655" y="8415"/>
                    <a:pt x="800" y="8503"/>
                    <a:pt x="948" y="8561"/>
                  </a:cubicBezTo>
                  <a:cubicBezTo>
                    <a:pt x="1107" y="8624"/>
                    <a:pt x="1270" y="8668"/>
                    <a:pt x="1431" y="8693"/>
                  </a:cubicBezTo>
                  <a:lnTo>
                    <a:pt x="1490" y="8701"/>
                  </a:lnTo>
                  <a:cubicBezTo>
                    <a:pt x="1708" y="8729"/>
                    <a:pt x="1933" y="8731"/>
                    <a:pt x="2149" y="8733"/>
                  </a:cubicBezTo>
                  <a:cubicBezTo>
                    <a:pt x="2255" y="8736"/>
                    <a:pt x="2361" y="8737"/>
                    <a:pt x="2466" y="8740"/>
                  </a:cubicBezTo>
                  <a:cubicBezTo>
                    <a:pt x="2607" y="8746"/>
                    <a:pt x="2736" y="8757"/>
                    <a:pt x="2860" y="8773"/>
                  </a:cubicBezTo>
                  <a:cubicBezTo>
                    <a:pt x="2909" y="8780"/>
                    <a:pt x="2955" y="8787"/>
                    <a:pt x="3003" y="8795"/>
                  </a:cubicBezTo>
                  <a:cubicBezTo>
                    <a:pt x="3158" y="8822"/>
                    <a:pt x="3325" y="8855"/>
                    <a:pt x="3497" y="8897"/>
                  </a:cubicBezTo>
                  <a:cubicBezTo>
                    <a:pt x="3594" y="8920"/>
                    <a:pt x="3691" y="8945"/>
                    <a:pt x="3788" y="8970"/>
                  </a:cubicBezTo>
                  <a:lnTo>
                    <a:pt x="3890" y="8996"/>
                  </a:lnTo>
                  <a:lnTo>
                    <a:pt x="3934" y="9006"/>
                  </a:lnTo>
                  <a:cubicBezTo>
                    <a:pt x="4131" y="9056"/>
                    <a:pt x="4330" y="9109"/>
                    <a:pt x="4532" y="9149"/>
                  </a:cubicBezTo>
                  <a:cubicBezTo>
                    <a:pt x="4691" y="9182"/>
                    <a:pt x="4833" y="9207"/>
                    <a:pt x="4964" y="9218"/>
                  </a:cubicBezTo>
                  <a:cubicBezTo>
                    <a:pt x="5115" y="9238"/>
                    <a:pt x="5257" y="9248"/>
                    <a:pt x="5395" y="9248"/>
                  </a:cubicBezTo>
                  <a:cubicBezTo>
                    <a:pt x="5455" y="9248"/>
                    <a:pt x="5514" y="9246"/>
                    <a:pt x="5573" y="9243"/>
                  </a:cubicBezTo>
                  <a:cubicBezTo>
                    <a:pt x="5887" y="9226"/>
                    <a:pt x="6157" y="9152"/>
                    <a:pt x="6380" y="9024"/>
                  </a:cubicBezTo>
                  <a:cubicBezTo>
                    <a:pt x="6509" y="8951"/>
                    <a:pt x="6613" y="8882"/>
                    <a:pt x="6700" y="8809"/>
                  </a:cubicBezTo>
                  <a:cubicBezTo>
                    <a:pt x="6765" y="8754"/>
                    <a:pt x="6828" y="8700"/>
                    <a:pt x="6890" y="8642"/>
                  </a:cubicBezTo>
                  <a:lnTo>
                    <a:pt x="6929" y="8608"/>
                  </a:lnTo>
                  <a:lnTo>
                    <a:pt x="6953" y="8585"/>
                  </a:lnTo>
                  <a:cubicBezTo>
                    <a:pt x="7127" y="8423"/>
                    <a:pt x="7334" y="8240"/>
                    <a:pt x="7568" y="8097"/>
                  </a:cubicBezTo>
                  <a:cubicBezTo>
                    <a:pt x="7706" y="8018"/>
                    <a:pt x="7868" y="7941"/>
                    <a:pt x="8081" y="7860"/>
                  </a:cubicBezTo>
                  <a:cubicBezTo>
                    <a:pt x="8158" y="7831"/>
                    <a:pt x="8234" y="7802"/>
                    <a:pt x="8335" y="7763"/>
                  </a:cubicBezTo>
                  <a:cubicBezTo>
                    <a:pt x="8540" y="7689"/>
                    <a:pt x="8751" y="7610"/>
                    <a:pt x="8950" y="7509"/>
                  </a:cubicBezTo>
                  <a:cubicBezTo>
                    <a:pt x="9185" y="7388"/>
                    <a:pt x="9416" y="7232"/>
                    <a:pt x="9638" y="7044"/>
                  </a:cubicBezTo>
                  <a:cubicBezTo>
                    <a:pt x="9830" y="6877"/>
                    <a:pt x="9968" y="6734"/>
                    <a:pt x="10074" y="6593"/>
                  </a:cubicBezTo>
                  <a:cubicBezTo>
                    <a:pt x="10192" y="6435"/>
                    <a:pt x="10274" y="6290"/>
                    <a:pt x="10326" y="6146"/>
                  </a:cubicBezTo>
                  <a:cubicBezTo>
                    <a:pt x="10379" y="5992"/>
                    <a:pt x="10406" y="5844"/>
                    <a:pt x="10406" y="5705"/>
                  </a:cubicBezTo>
                  <a:cubicBezTo>
                    <a:pt x="10406" y="5629"/>
                    <a:pt x="10405" y="5547"/>
                    <a:pt x="10386" y="5458"/>
                  </a:cubicBezTo>
                  <a:cubicBezTo>
                    <a:pt x="10372" y="5382"/>
                    <a:pt x="10351" y="5306"/>
                    <a:pt x="10327" y="5234"/>
                  </a:cubicBezTo>
                  <a:cubicBezTo>
                    <a:pt x="10281" y="5103"/>
                    <a:pt x="10214" y="4970"/>
                    <a:pt x="10120" y="4823"/>
                  </a:cubicBezTo>
                  <a:cubicBezTo>
                    <a:pt x="10038" y="4697"/>
                    <a:pt x="9942" y="4578"/>
                    <a:pt x="9830" y="4453"/>
                  </a:cubicBezTo>
                  <a:cubicBezTo>
                    <a:pt x="9306" y="3891"/>
                    <a:pt x="8662" y="3467"/>
                    <a:pt x="8035" y="3052"/>
                  </a:cubicBezTo>
                  <a:lnTo>
                    <a:pt x="7852" y="2935"/>
                  </a:lnTo>
                  <a:cubicBezTo>
                    <a:pt x="7561" y="2744"/>
                    <a:pt x="7318" y="2583"/>
                    <a:pt x="7081" y="2413"/>
                  </a:cubicBezTo>
                  <a:cubicBezTo>
                    <a:pt x="6830" y="2236"/>
                    <a:pt x="6564" y="2038"/>
                    <a:pt x="6328" y="1807"/>
                  </a:cubicBezTo>
                  <a:cubicBezTo>
                    <a:pt x="6239" y="1714"/>
                    <a:pt x="6149" y="1612"/>
                    <a:pt x="6067" y="1505"/>
                  </a:cubicBezTo>
                  <a:cubicBezTo>
                    <a:pt x="5931" y="1332"/>
                    <a:pt x="5803" y="1148"/>
                    <a:pt x="5691" y="961"/>
                  </a:cubicBezTo>
                  <a:cubicBezTo>
                    <a:pt x="5553" y="723"/>
                    <a:pt x="5422" y="463"/>
                    <a:pt x="5267" y="118"/>
                  </a:cubicBezTo>
                  <a:cubicBezTo>
                    <a:pt x="5260" y="99"/>
                    <a:pt x="5248" y="79"/>
                    <a:pt x="5230" y="68"/>
                  </a:cubicBezTo>
                  <a:cubicBezTo>
                    <a:pt x="5228" y="61"/>
                    <a:pt x="5227" y="49"/>
                    <a:pt x="5222" y="42"/>
                  </a:cubicBezTo>
                  <a:cubicBezTo>
                    <a:pt x="5217" y="26"/>
                    <a:pt x="5207" y="12"/>
                    <a:pt x="5192" y="0"/>
                  </a:cubicBezTo>
                  <a:close/>
                </a:path>
              </a:pathLst>
            </a:custGeom>
            <a:solidFill>
              <a:srgbClr val="EFBC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0" name="Google Shape;6970;p16"/>
            <p:cNvSpPr/>
            <p:nvPr/>
          </p:nvSpPr>
          <p:spPr>
            <a:xfrm>
              <a:off x="4032700" y="6582200"/>
              <a:ext cx="100100" cy="147525"/>
            </a:xfrm>
            <a:custGeom>
              <a:avLst/>
              <a:gdLst/>
              <a:ahLst/>
              <a:cxnLst/>
              <a:rect l="l" t="t" r="r" b="b"/>
              <a:pathLst>
                <a:path w="4004" h="5901" extrusionOk="0">
                  <a:moveTo>
                    <a:pt x="4003" y="0"/>
                  </a:moveTo>
                  <a:cubicBezTo>
                    <a:pt x="3973" y="13"/>
                    <a:pt x="3943" y="27"/>
                    <a:pt x="3911" y="37"/>
                  </a:cubicBezTo>
                  <a:cubicBezTo>
                    <a:pt x="3781" y="187"/>
                    <a:pt x="3666" y="346"/>
                    <a:pt x="3565" y="517"/>
                  </a:cubicBezTo>
                  <a:cubicBezTo>
                    <a:pt x="3567" y="516"/>
                    <a:pt x="3567" y="514"/>
                    <a:pt x="3569" y="514"/>
                  </a:cubicBezTo>
                  <a:cubicBezTo>
                    <a:pt x="3571" y="511"/>
                    <a:pt x="3571" y="510"/>
                    <a:pt x="3572" y="509"/>
                  </a:cubicBezTo>
                  <a:lnTo>
                    <a:pt x="3572" y="509"/>
                  </a:lnTo>
                  <a:cubicBezTo>
                    <a:pt x="3572" y="510"/>
                    <a:pt x="3571" y="511"/>
                    <a:pt x="3569" y="514"/>
                  </a:cubicBezTo>
                  <a:cubicBezTo>
                    <a:pt x="3515" y="612"/>
                    <a:pt x="3466" y="713"/>
                    <a:pt x="3422" y="816"/>
                  </a:cubicBezTo>
                  <a:cubicBezTo>
                    <a:pt x="3373" y="931"/>
                    <a:pt x="3337" y="1049"/>
                    <a:pt x="3307" y="1169"/>
                  </a:cubicBezTo>
                  <a:cubicBezTo>
                    <a:pt x="3271" y="1320"/>
                    <a:pt x="3242" y="1474"/>
                    <a:pt x="3222" y="1629"/>
                  </a:cubicBezTo>
                  <a:cubicBezTo>
                    <a:pt x="3199" y="1800"/>
                    <a:pt x="3189" y="1974"/>
                    <a:pt x="3179" y="2146"/>
                  </a:cubicBezTo>
                  <a:cubicBezTo>
                    <a:pt x="3160" y="2479"/>
                    <a:pt x="3150" y="2814"/>
                    <a:pt x="3106" y="3144"/>
                  </a:cubicBezTo>
                  <a:cubicBezTo>
                    <a:pt x="3084" y="3296"/>
                    <a:pt x="3055" y="3452"/>
                    <a:pt x="3012" y="3598"/>
                  </a:cubicBezTo>
                  <a:cubicBezTo>
                    <a:pt x="2968" y="3763"/>
                    <a:pt x="2909" y="3923"/>
                    <a:pt x="2837" y="4078"/>
                  </a:cubicBezTo>
                  <a:cubicBezTo>
                    <a:pt x="2729" y="4308"/>
                    <a:pt x="2586" y="4517"/>
                    <a:pt x="2409" y="4697"/>
                  </a:cubicBezTo>
                  <a:cubicBezTo>
                    <a:pt x="2255" y="4855"/>
                    <a:pt x="2077" y="4983"/>
                    <a:pt x="1885" y="5092"/>
                  </a:cubicBezTo>
                  <a:cubicBezTo>
                    <a:pt x="1688" y="5204"/>
                    <a:pt x="1480" y="5290"/>
                    <a:pt x="1266" y="5370"/>
                  </a:cubicBezTo>
                  <a:cubicBezTo>
                    <a:pt x="1050" y="5457"/>
                    <a:pt x="828" y="5531"/>
                    <a:pt x="611" y="5617"/>
                  </a:cubicBezTo>
                  <a:cubicBezTo>
                    <a:pt x="401" y="5699"/>
                    <a:pt x="197" y="5790"/>
                    <a:pt x="0" y="5900"/>
                  </a:cubicBezTo>
                  <a:cubicBezTo>
                    <a:pt x="75" y="5880"/>
                    <a:pt x="151" y="5865"/>
                    <a:pt x="229" y="5850"/>
                  </a:cubicBezTo>
                  <a:cubicBezTo>
                    <a:pt x="404" y="5817"/>
                    <a:pt x="583" y="5801"/>
                    <a:pt x="762" y="5786"/>
                  </a:cubicBezTo>
                  <a:cubicBezTo>
                    <a:pt x="943" y="5768"/>
                    <a:pt x="1123" y="5755"/>
                    <a:pt x="1306" y="5737"/>
                  </a:cubicBezTo>
                  <a:cubicBezTo>
                    <a:pt x="1481" y="5717"/>
                    <a:pt x="1658" y="5686"/>
                    <a:pt x="1827" y="5638"/>
                  </a:cubicBezTo>
                  <a:cubicBezTo>
                    <a:pt x="2070" y="5566"/>
                    <a:pt x="2308" y="5474"/>
                    <a:pt x="2528" y="5347"/>
                  </a:cubicBezTo>
                  <a:cubicBezTo>
                    <a:pt x="2679" y="5257"/>
                    <a:pt x="2818" y="5151"/>
                    <a:pt x="2942" y="5027"/>
                  </a:cubicBezTo>
                  <a:cubicBezTo>
                    <a:pt x="3055" y="4911"/>
                    <a:pt x="3153" y="4783"/>
                    <a:pt x="3235" y="4644"/>
                  </a:cubicBezTo>
                  <a:lnTo>
                    <a:pt x="3235" y="4645"/>
                  </a:lnTo>
                  <a:cubicBezTo>
                    <a:pt x="3235" y="4645"/>
                    <a:pt x="3235" y="4644"/>
                    <a:pt x="3238" y="4644"/>
                  </a:cubicBezTo>
                  <a:cubicBezTo>
                    <a:pt x="3238" y="4641"/>
                    <a:pt x="3239" y="4641"/>
                    <a:pt x="3239" y="4639"/>
                  </a:cubicBezTo>
                  <a:cubicBezTo>
                    <a:pt x="3341" y="4457"/>
                    <a:pt x="3417" y="4263"/>
                    <a:pt x="3472" y="4059"/>
                  </a:cubicBezTo>
                  <a:cubicBezTo>
                    <a:pt x="3568" y="3693"/>
                    <a:pt x="3598" y="3312"/>
                    <a:pt x="3615" y="2936"/>
                  </a:cubicBezTo>
                  <a:cubicBezTo>
                    <a:pt x="3634" y="2535"/>
                    <a:pt x="3633" y="2133"/>
                    <a:pt x="3650" y="1732"/>
                  </a:cubicBezTo>
                  <a:cubicBezTo>
                    <a:pt x="3669" y="1340"/>
                    <a:pt x="3706" y="945"/>
                    <a:pt x="3804" y="560"/>
                  </a:cubicBezTo>
                  <a:cubicBezTo>
                    <a:pt x="3850" y="382"/>
                    <a:pt x="3910" y="207"/>
                    <a:pt x="3986" y="40"/>
                  </a:cubicBezTo>
                  <a:cubicBezTo>
                    <a:pt x="3992" y="27"/>
                    <a:pt x="3998" y="13"/>
                    <a:pt x="4003" y="0"/>
                  </a:cubicBezTo>
                  <a:close/>
                </a:path>
              </a:pathLst>
            </a:custGeom>
            <a:solidFill>
              <a:srgbClr val="EFBC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1" name="Google Shape;6971;p16"/>
            <p:cNvSpPr/>
            <p:nvPr/>
          </p:nvSpPr>
          <p:spPr>
            <a:xfrm>
              <a:off x="3980450" y="6594375"/>
              <a:ext cx="112550" cy="94475"/>
            </a:xfrm>
            <a:custGeom>
              <a:avLst/>
              <a:gdLst/>
              <a:ahLst/>
              <a:cxnLst/>
              <a:rect l="l" t="t" r="r" b="b"/>
              <a:pathLst>
                <a:path w="4502" h="3779" extrusionOk="0">
                  <a:moveTo>
                    <a:pt x="1567" y="3490"/>
                  </a:moveTo>
                  <a:cubicBezTo>
                    <a:pt x="1566" y="3490"/>
                    <a:pt x="1564" y="3490"/>
                    <a:pt x="1562" y="3490"/>
                  </a:cubicBezTo>
                  <a:lnTo>
                    <a:pt x="1575" y="3490"/>
                  </a:lnTo>
                  <a:cubicBezTo>
                    <a:pt x="1572" y="3490"/>
                    <a:pt x="1570" y="3490"/>
                    <a:pt x="1567" y="3490"/>
                  </a:cubicBezTo>
                  <a:close/>
                  <a:moveTo>
                    <a:pt x="4502" y="0"/>
                  </a:moveTo>
                  <a:lnTo>
                    <a:pt x="4502" y="0"/>
                  </a:lnTo>
                  <a:cubicBezTo>
                    <a:pt x="4456" y="10"/>
                    <a:pt x="4411" y="20"/>
                    <a:pt x="4368" y="30"/>
                  </a:cubicBezTo>
                  <a:cubicBezTo>
                    <a:pt x="4205" y="68"/>
                    <a:pt x="4042" y="108"/>
                    <a:pt x="3878" y="147"/>
                  </a:cubicBezTo>
                  <a:cubicBezTo>
                    <a:pt x="3465" y="250"/>
                    <a:pt x="3025" y="372"/>
                    <a:pt x="2615" y="554"/>
                  </a:cubicBezTo>
                  <a:cubicBezTo>
                    <a:pt x="2097" y="786"/>
                    <a:pt x="1612" y="1162"/>
                    <a:pt x="1214" y="1639"/>
                  </a:cubicBezTo>
                  <a:cubicBezTo>
                    <a:pt x="865" y="2055"/>
                    <a:pt x="555" y="2552"/>
                    <a:pt x="262" y="3163"/>
                  </a:cubicBezTo>
                  <a:cubicBezTo>
                    <a:pt x="200" y="3296"/>
                    <a:pt x="137" y="3431"/>
                    <a:pt x="79" y="3568"/>
                  </a:cubicBezTo>
                  <a:cubicBezTo>
                    <a:pt x="52" y="3632"/>
                    <a:pt x="23" y="3706"/>
                    <a:pt x="0" y="3779"/>
                  </a:cubicBezTo>
                  <a:lnTo>
                    <a:pt x="54" y="3709"/>
                  </a:lnTo>
                  <a:cubicBezTo>
                    <a:pt x="130" y="3615"/>
                    <a:pt x="217" y="3533"/>
                    <a:pt x="316" y="3467"/>
                  </a:cubicBezTo>
                  <a:cubicBezTo>
                    <a:pt x="430" y="3390"/>
                    <a:pt x="559" y="3339"/>
                    <a:pt x="693" y="3321"/>
                  </a:cubicBezTo>
                  <a:cubicBezTo>
                    <a:pt x="719" y="3317"/>
                    <a:pt x="746" y="3315"/>
                    <a:pt x="773" y="3315"/>
                  </a:cubicBezTo>
                  <a:cubicBezTo>
                    <a:pt x="861" y="3315"/>
                    <a:pt x="949" y="3333"/>
                    <a:pt x="1035" y="3357"/>
                  </a:cubicBezTo>
                  <a:cubicBezTo>
                    <a:pt x="1150" y="3390"/>
                    <a:pt x="1260" y="3436"/>
                    <a:pt x="1378" y="3467"/>
                  </a:cubicBezTo>
                  <a:cubicBezTo>
                    <a:pt x="1369" y="3464"/>
                    <a:pt x="1365" y="3463"/>
                    <a:pt x="1359" y="3461"/>
                  </a:cubicBezTo>
                  <a:lnTo>
                    <a:pt x="1359" y="3461"/>
                  </a:lnTo>
                  <a:cubicBezTo>
                    <a:pt x="1429" y="3477"/>
                    <a:pt x="1497" y="3488"/>
                    <a:pt x="1567" y="3490"/>
                  </a:cubicBezTo>
                  <a:lnTo>
                    <a:pt x="1567" y="3490"/>
                  </a:lnTo>
                  <a:cubicBezTo>
                    <a:pt x="1618" y="3488"/>
                    <a:pt x="1664" y="3481"/>
                    <a:pt x="1713" y="3470"/>
                  </a:cubicBezTo>
                  <a:cubicBezTo>
                    <a:pt x="1766" y="3453"/>
                    <a:pt x="1817" y="3434"/>
                    <a:pt x="1866" y="3405"/>
                  </a:cubicBezTo>
                  <a:cubicBezTo>
                    <a:pt x="1902" y="3384"/>
                    <a:pt x="1935" y="3357"/>
                    <a:pt x="1968" y="3328"/>
                  </a:cubicBezTo>
                  <a:cubicBezTo>
                    <a:pt x="2004" y="3289"/>
                    <a:pt x="2034" y="3247"/>
                    <a:pt x="2063" y="3203"/>
                  </a:cubicBezTo>
                  <a:cubicBezTo>
                    <a:pt x="2100" y="3133"/>
                    <a:pt x="2129" y="3059"/>
                    <a:pt x="2151" y="2983"/>
                  </a:cubicBezTo>
                  <a:cubicBezTo>
                    <a:pt x="2218" y="2716"/>
                    <a:pt x="2220" y="2442"/>
                    <a:pt x="2248" y="2169"/>
                  </a:cubicBezTo>
                  <a:cubicBezTo>
                    <a:pt x="2263" y="2050"/>
                    <a:pt x="2283" y="1930"/>
                    <a:pt x="2319" y="1815"/>
                  </a:cubicBezTo>
                  <a:cubicBezTo>
                    <a:pt x="2342" y="1744"/>
                    <a:pt x="2373" y="1679"/>
                    <a:pt x="2406" y="1612"/>
                  </a:cubicBezTo>
                  <a:cubicBezTo>
                    <a:pt x="2445" y="1531"/>
                    <a:pt x="2494" y="1456"/>
                    <a:pt x="2544" y="1380"/>
                  </a:cubicBezTo>
                  <a:cubicBezTo>
                    <a:pt x="2630" y="1251"/>
                    <a:pt x="2740" y="1138"/>
                    <a:pt x="2853" y="1033"/>
                  </a:cubicBezTo>
                  <a:cubicBezTo>
                    <a:pt x="2979" y="915"/>
                    <a:pt x="3119" y="814"/>
                    <a:pt x="3262" y="721"/>
                  </a:cubicBezTo>
                  <a:cubicBezTo>
                    <a:pt x="3406" y="628"/>
                    <a:pt x="3557" y="544"/>
                    <a:pt x="3706" y="460"/>
                  </a:cubicBezTo>
                  <a:cubicBezTo>
                    <a:pt x="3889" y="358"/>
                    <a:pt x="4072" y="254"/>
                    <a:pt x="4253" y="149"/>
                  </a:cubicBezTo>
                  <a:lnTo>
                    <a:pt x="4253" y="149"/>
                  </a:lnTo>
                  <a:cubicBezTo>
                    <a:pt x="4246" y="152"/>
                    <a:pt x="4239" y="157"/>
                    <a:pt x="4233" y="159"/>
                  </a:cubicBezTo>
                  <a:cubicBezTo>
                    <a:pt x="4324" y="108"/>
                    <a:pt x="4413" y="53"/>
                    <a:pt x="4502" y="0"/>
                  </a:cubicBezTo>
                  <a:close/>
                </a:path>
              </a:pathLst>
            </a:custGeom>
            <a:solidFill>
              <a:srgbClr val="EFBC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2" name="Google Shape;6972;p16"/>
            <p:cNvSpPr/>
            <p:nvPr/>
          </p:nvSpPr>
          <p:spPr>
            <a:xfrm>
              <a:off x="4151875" y="6633150"/>
              <a:ext cx="225" cy="150"/>
            </a:xfrm>
            <a:custGeom>
              <a:avLst/>
              <a:gdLst/>
              <a:ahLst/>
              <a:cxnLst/>
              <a:rect l="l" t="t" r="r" b="b"/>
              <a:pathLst>
                <a:path w="9" h="6" extrusionOk="0">
                  <a:moveTo>
                    <a:pt x="0" y="0"/>
                  </a:moveTo>
                  <a:cubicBezTo>
                    <a:pt x="1" y="1"/>
                    <a:pt x="2" y="1"/>
                    <a:pt x="3" y="1"/>
                  </a:cubicBezTo>
                  <a:lnTo>
                    <a:pt x="3" y="1"/>
                  </a:lnTo>
                  <a:cubicBezTo>
                    <a:pt x="3" y="1"/>
                    <a:pt x="1" y="0"/>
                    <a:pt x="0" y="0"/>
                  </a:cubicBezTo>
                  <a:close/>
                  <a:moveTo>
                    <a:pt x="3" y="1"/>
                  </a:moveTo>
                  <a:cubicBezTo>
                    <a:pt x="3" y="2"/>
                    <a:pt x="3" y="2"/>
                    <a:pt x="3" y="2"/>
                  </a:cubicBezTo>
                  <a:cubicBezTo>
                    <a:pt x="5" y="3"/>
                    <a:pt x="6" y="3"/>
                    <a:pt x="9" y="6"/>
                  </a:cubicBezTo>
                  <a:cubicBezTo>
                    <a:pt x="8" y="4"/>
                    <a:pt x="5" y="3"/>
                    <a:pt x="3" y="1"/>
                  </a:cubicBezTo>
                  <a:close/>
                </a:path>
              </a:pathLst>
            </a:custGeom>
            <a:solidFill>
              <a:srgbClr val="EFBC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3" name="Google Shape;6973;p16"/>
            <p:cNvSpPr/>
            <p:nvPr/>
          </p:nvSpPr>
          <p:spPr>
            <a:xfrm>
              <a:off x="4151775" y="6633100"/>
              <a:ext cx="125" cy="75"/>
            </a:xfrm>
            <a:custGeom>
              <a:avLst/>
              <a:gdLst/>
              <a:ahLst/>
              <a:cxnLst/>
              <a:rect l="l" t="t" r="r" b="b"/>
              <a:pathLst>
                <a:path w="5" h="3" extrusionOk="0">
                  <a:moveTo>
                    <a:pt x="0" y="1"/>
                  </a:moveTo>
                  <a:lnTo>
                    <a:pt x="1" y="2"/>
                  </a:lnTo>
                  <a:cubicBezTo>
                    <a:pt x="4" y="2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EFBC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4" name="Google Shape;6974;p16"/>
            <p:cNvSpPr/>
            <p:nvPr/>
          </p:nvSpPr>
          <p:spPr>
            <a:xfrm>
              <a:off x="4251325" y="6516325"/>
              <a:ext cx="58025" cy="117275"/>
            </a:xfrm>
            <a:custGeom>
              <a:avLst/>
              <a:gdLst/>
              <a:ahLst/>
              <a:cxnLst/>
              <a:rect l="l" t="t" r="r" b="b"/>
              <a:pathLst>
                <a:path w="2321" h="4691" extrusionOk="0">
                  <a:moveTo>
                    <a:pt x="2280" y="4324"/>
                  </a:moveTo>
                  <a:lnTo>
                    <a:pt x="2280" y="4324"/>
                  </a:lnTo>
                  <a:cubicBezTo>
                    <a:pt x="2278" y="4326"/>
                    <a:pt x="2276" y="4328"/>
                    <a:pt x="2274" y="4330"/>
                  </a:cubicBezTo>
                  <a:lnTo>
                    <a:pt x="2274" y="4330"/>
                  </a:lnTo>
                  <a:cubicBezTo>
                    <a:pt x="2277" y="4328"/>
                    <a:pt x="2279" y="4326"/>
                    <a:pt x="2280" y="4324"/>
                  </a:cubicBezTo>
                  <a:close/>
                  <a:moveTo>
                    <a:pt x="858" y="1"/>
                  </a:moveTo>
                  <a:cubicBezTo>
                    <a:pt x="801" y="114"/>
                    <a:pt x="743" y="228"/>
                    <a:pt x="687" y="341"/>
                  </a:cubicBezTo>
                  <a:cubicBezTo>
                    <a:pt x="540" y="643"/>
                    <a:pt x="353" y="1042"/>
                    <a:pt x="221" y="1472"/>
                  </a:cubicBezTo>
                  <a:cubicBezTo>
                    <a:pt x="155" y="1691"/>
                    <a:pt x="106" y="1888"/>
                    <a:pt x="74" y="2075"/>
                  </a:cubicBezTo>
                  <a:cubicBezTo>
                    <a:pt x="41" y="2267"/>
                    <a:pt x="20" y="2471"/>
                    <a:pt x="10" y="2701"/>
                  </a:cubicBezTo>
                  <a:cubicBezTo>
                    <a:pt x="2" y="2848"/>
                    <a:pt x="1" y="2970"/>
                    <a:pt x="4" y="3085"/>
                  </a:cubicBezTo>
                  <a:cubicBezTo>
                    <a:pt x="8" y="3182"/>
                    <a:pt x="12" y="3279"/>
                    <a:pt x="33" y="3373"/>
                  </a:cubicBezTo>
                  <a:cubicBezTo>
                    <a:pt x="73" y="3574"/>
                    <a:pt x="139" y="3734"/>
                    <a:pt x="238" y="3860"/>
                  </a:cubicBezTo>
                  <a:cubicBezTo>
                    <a:pt x="343" y="3994"/>
                    <a:pt x="486" y="4109"/>
                    <a:pt x="680" y="4214"/>
                  </a:cubicBezTo>
                  <a:cubicBezTo>
                    <a:pt x="857" y="4308"/>
                    <a:pt x="1051" y="4382"/>
                    <a:pt x="1226" y="4451"/>
                  </a:cubicBezTo>
                  <a:lnTo>
                    <a:pt x="1296" y="4478"/>
                  </a:lnTo>
                  <a:cubicBezTo>
                    <a:pt x="1470" y="4544"/>
                    <a:pt x="1670" y="4619"/>
                    <a:pt x="1884" y="4690"/>
                  </a:cubicBezTo>
                  <a:cubicBezTo>
                    <a:pt x="1887" y="4679"/>
                    <a:pt x="1893" y="4667"/>
                    <a:pt x="1898" y="4657"/>
                  </a:cubicBezTo>
                  <a:cubicBezTo>
                    <a:pt x="1934" y="4586"/>
                    <a:pt x="2000" y="4532"/>
                    <a:pt x="2063" y="4486"/>
                  </a:cubicBezTo>
                  <a:cubicBezTo>
                    <a:pt x="2134" y="4434"/>
                    <a:pt x="2211" y="4390"/>
                    <a:pt x="2274" y="4330"/>
                  </a:cubicBezTo>
                  <a:lnTo>
                    <a:pt x="2274" y="4330"/>
                  </a:lnTo>
                  <a:cubicBezTo>
                    <a:pt x="2272" y="4332"/>
                    <a:pt x="2269" y="4334"/>
                    <a:pt x="2267" y="4336"/>
                  </a:cubicBezTo>
                  <a:cubicBezTo>
                    <a:pt x="2280" y="4321"/>
                    <a:pt x="2295" y="4306"/>
                    <a:pt x="2306" y="4288"/>
                  </a:cubicBezTo>
                  <a:lnTo>
                    <a:pt x="2316" y="4262"/>
                  </a:lnTo>
                  <a:cubicBezTo>
                    <a:pt x="2318" y="4251"/>
                    <a:pt x="2321" y="4241"/>
                    <a:pt x="2321" y="4229"/>
                  </a:cubicBezTo>
                  <a:cubicBezTo>
                    <a:pt x="2316" y="4149"/>
                    <a:pt x="2308" y="4069"/>
                    <a:pt x="2287" y="3990"/>
                  </a:cubicBezTo>
                  <a:cubicBezTo>
                    <a:pt x="2279" y="3962"/>
                    <a:pt x="2267" y="3936"/>
                    <a:pt x="2256" y="3912"/>
                  </a:cubicBezTo>
                  <a:cubicBezTo>
                    <a:pt x="2246" y="3899"/>
                    <a:pt x="2237" y="3886"/>
                    <a:pt x="2229" y="3876"/>
                  </a:cubicBezTo>
                  <a:cubicBezTo>
                    <a:pt x="2216" y="3865"/>
                    <a:pt x="2201" y="3855"/>
                    <a:pt x="2187" y="3846"/>
                  </a:cubicBezTo>
                  <a:cubicBezTo>
                    <a:pt x="2144" y="3821"/>
                    <a:pt x="2096" y="3806"/>
                    <a:pt x="2051" y="3790"/>
                  </a:cubicBezTo>
                  <a:cubicBezTo>
                    <a:pt x="1977" y="3764"/>
                    <a:pt x="1904" y="3740"/>
                    <a:pt x="1832" y="3709"/>
                  </a:cubicBezTo>
                  <a:cubicBezTo>
                    <a:pt x="1633" y="3625"/>
                    <a:pt x="1452" y="3497"/>
                    <a:pt x="1291" y="3352"/>
                  </a:cubicBezTo>
                  <a:cubicBezTo>
                    <a:pt x="1219" y="3286"/>
                    <a:pt x="1151" y="3214"/>
                    <a:pt x="1088" y="3136"/>
                  </a:cubicBezTo>
                  <a:cubicBezTo>
                    <a:pt x="1024" y="3059"/>
                    <a:pt x="970" y="2973"/>
                    <a:pt x="920" y="2885"/>
                  </a:cubicBezTo>
                  <a:cubicBezTo>
                    <a:pt x="830" y="2726"/>
                    <a:pt x="774" y="2547"/>
                    <a:pt x="738" y="2368"/>
                  </a:cubicBezTo>
                  <a:cubicBezTo>
                    <a:pt x="702" y="2188"/>
                    <a:pt x="698" y="2002"/>
                    <a:pt x="700" y="1821"/>
                  </a:cubicBezTo>
                  <a:cubicBezTo>
                    <a:pt x="706" y="1630"/>
                    <a:pt x="728" y="1442"/>
                    <a:pt x="751" y="1253"/>
                  </a:cubicBezTo>
                  <a:cubicBezTo>
                    <a:pt x="798" y="870"/>
                    <a:pt x="864" y="489"/>
                    <a:pt x="863" y="104"/>
                  </a:cubicBezTo>
                  <a:lnTo>
                    <a:pt x="863" y="104"/>
                  </a:lnTo>
                  <a:lnTo>
                    <a:pt x="863" y="107"/>
                  </a:lnTo>
                  <a:cubicBezTo>
                    <a:pt x="860" y="71"/>
                    <a:pt x="860" y="35"/>
                    <a:pt x="858" y="1"/>
                  </a:cubicBezTo>
                  <a:close/>
                </a:path>
              </a:pathLst>
            </a:custGeom>
            <a:solidFill>
              <a:srgbClr val="EFBC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5" name="Google Shape;6975;p16"/>
            <p:cNvSpPr/>
            <p:nvPr/>
          </p:nvSpPr>
          <p:spPr>
            <a:xfrm>
              <a:off x="4306850" y="6613000"/>
              <a:ext cx="175" cy="125"/>
            </a:xfrm>
            <a:custGeom>
              <a:avLst/>
              <a:gdLst/>
              <a:ahLst/>
              <a:cxnLst/>
              <a:rect l="l" t="t" r="r" b="b"/>
              <a:pathLst>
                <a:path w="7" h="5" extrusionOk="0">
                  <a:moveTo>
                    <a:pt x="0" y="0"/>
                  </a:moveTo>
                  <a:lnTo>
                    <a:pt x="0" y="0"/>
                  </a:lnTo>
                  <a:cubicBezTo>
                    <a:pt x="2" y="2"/>
                    <a:pt x="2" y="5"/>
                    <a:pt x="6" y="5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EFBC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6" name="Google Shape;6976;p16"/>
            <p:cNvSpPr/>
            <p:nvPr/>
          </p:nvSpPr>
          <p:spPr>
            <a:xfrm>
              <a:off x="4309975" y="6443050"/>
              <a:ext cx="136225" cy="184200"/>
            </a:xfrm>
            <a:custGeom>
              <a:avLst/>
              <a:gdLst/>
              <a:ahLst/>
              <a:cxnLst/>
              <a:rect l="l" t="t" r="r" b="b"/>
              <a:pathLst>
                <a:path w="5449" h="7368" extrusionOk="0">
                  <a:moveTo>
                    <a:pt x="181" y="2227"/>
                  </a:moveTo>
                  <a:cubicBezTo>
                    <a:pt x="181" y="2228"/>
                    <a:pt x="181" y="2228"/>
                    <a:pt x="183" y="2228"/>
                  </a:cubicBezTo>
                  <a:lnTo>
                    <a:pt x="183" y="2228"/>
                  </a:lnTo>
                  <a:cubicBezTo>
                    <a:pt x="182" y="2228"/>
                    <a:pt x="182" y="2227"/>
                    <a:pt x="181" y="2227"/>
                  </a:cubicBezTo>
                  <a:close/>
                  <a:moveTo>
                    <a:pt x="279" y="2304"/>
                  </a:moveTo>
                  <a:cubicBezTo>
                    <a:pt x="280" y="2305"/>
                    <a:pt x="281" y="2305"/>
                    <a:pt x="282" y="2306"/>
                  </a:cubicBezTo>
                  <a:lnTo>
                    <a:pt x="282" y="2306"/>
                  </a:lnTo>
                  <a:cubicBezTo>
                    <a:pt x="281" y="2305"/>
                    <a:pt x="280" y="2305"/>
                    <a:pt x="279" y="2304"/>
                  </a:cubicBezTo>
                  <a:close/>
                  <a:moveTo>
                    <a:pt x="282" y="2306"/>
                  </a:moveTo>
                  <a:cubicBezTo>
                    <a:pt x="284" y="2307"/>
                    <a:pt x="288" y="2310"/>
                    <a:pt x="291" y="2311"/>
                  </a:cubicBezTo>
                  <a:lnTo>
                    <a:pt x="291" y="2311"/>
                  </a:lnTo>
                  <a:cubicBezTo>
                    <a:pt x="288" y="2309"/>
                    <a:pt x="285" y="2308"/>
                    <a:pt x="282" y="2306"/>
                  </a:cubicBezTo>
                  <a:close/>
                  <a:moveTo>
                    <a:pt x="0" y="0"/>
                  </a:moveTo>
                  <a:lnTo>
                    <a:pt x="0" y="0"/>
                  </a:lnTo>
                  <a:cubicBezTo>
                    <a:pt x="52" y="170"/>
                    <a:pt x="92" y="344"/>
                    <a:pt x="117" y="518"/>
                  </a:cubicBezTo>
                  <a:cubicBezTo>
                    <a:pt x="124" y="568"/>
                    <a:pt x="130" y="620"/>
                    <a:pt x="131" y="670"/>
                  </a:cubicBezTo>
                  <a:cubicBezTo>
                    <a:pt x="135" y="711"/>
                    <a:pt x="134" y="753"/>
                    <a:pt x="131" y="795"/>
                  </a:cubicBezTo>
                  <a:cubicBezTo>
                    <a:pt x="128" y="892"/>
                    <a:pt x="114" y="992"/>
                    <a:pt x="101" y="1091"/>
                  </a:cubicBezTo>
                  <a:cubicBezTo>
                    <a:pt x="72" y="1309"/>
                    <a:pt x="35" y="1529"/>
                    <a:pt x="35" y="1751"/>
                  </a:cubicBezTo>
                  <a:cubicBezTo>
                    <a:pt x="36" y="1750"/>
                    <a:pt x="36" y="1746"/>
                    <a:pt x="36" y="1744"/>
                  </a:cubicBezTo>
                  <a:cubicBezTo>
                    <a:pt x="38" y="1837"/>
                    <a:pt x="48" y="1929"/>
                    <a:pt x="71" y="2018"/>
                  </a:cubicBezTo>
                  <a:cubicBezTo>
                    <a:pt x="87" y="2063"/>
                    <a:pt x="105" y="2109"/>
                    <a:pt x="127" y="2149"/>
                  </a:cubicBezTo>
                  <a:cubicBezTo>
                    <a:pt x="144" y="2178"/>
                    <a:pt x="163" y="2205"/>
                    <a:pt x="184" y="2228"/>
                  </a:cubicBezTo>
                  <a:cubicBezTo>
                    <a:pt x="184" y="2228"/>
                    <a:pt x="183" y="2228"/>
                    <a:pt x="183" y="2228"/>
                  </a:cubicBezTo>
                  <a:lnTo>
                    <a:pt x="183" y="2228"/>
                  </a:lnTo>
                  <a:cubicBezTo>
                    <a:pt x="215" y="2262"/>
                    <a:pt x="252" y="2286"/>
                    <a:pt x="292" y="2311"/>
                  </a:cubicBezTo>
                  <a:cubicBezTo>
                    <a:pt x="292" y="2311"/>
                    <a:pt x="291" y="2311"/>
                    <a:pt x="291" y="2311"/>
                  </a:cubicBezTo>
                  <a:lnTo>
                    <a:pt x="291" y="2311"/>
                  </a:lnTo>
                  <a:cubicBezTo>
                    <a:pt x="384" y="2363"/>
                    <a:pt x="486" y="2399"/>
                    <a:pt x="588" y="2432"/>
                  </a:cubicBezTo>
                  <a:cubicBezTo>
                    <a:pt x="703" y="2468"/>
                    <a:pt x="818" y="2497"/>
                    <a:pt x="931" y="2534"/>
                  </a:cubicBezTo>
                  <a:cubicBezTo>
                    <a:pt x="1118" y="2594"/>
                    <a:pt x="1330" y="2691"/>
                    <a:pt x="1395" y="2892"/>
                  </a:cubicBezTo>
                  <a:cubicBezTo>
                    <a:pt x="1430" y="2999"/>
                    <a:pt x="1409" y="3110"/>
                    <a:pt x="1379" y="3215"/>
                  </a:cubicBezTo>
                  <a:cubicBezTo>
                    <a:pt x="1362" y="3269"/>
                    <a:pt x="1338" y="3324"/>
                    <a:pt x="1309" y="3374"/>
                  </a:cubicBezTo>
                  <a:cubicBezTo>
                    <a:pt x="1284" y="3417"/>
                    <a:pt x="1247" y="3452"/>
                    <a:pt x="1208" y="3482"/>
                  </a:cubicBezTo>
                  <a:cubicBezTo>
                    <a:pt x="1175" y="3509"/>
                    <a:pt x="1135" y="3531"/>
                    <a:pt x="1096" y="3550"/>
                  </a:cubicBezTo>
                  <a:cubicBezTo>
                    <a:pt x="1049" y="3571"/>
                    <a:pt x="1000" y="3588"/>
                    <a:pt x="950" y="3603"/>
                  </a:cubicBezTo>
                  <a:cubicBezTo>
                    <a:pt x="852" y="3629"/>
                    <a:pt x="752" y="3649"/>
                    <a:pt x="652" y="3676"/>
                  </a:cubicBezTo>
                  <a:lnTo>
                    <a:pt x="668" y="3670"/>
                  </a:lnTo>
                  <a:lnTo>
                    <a:pt x="668" y="3670"/>
                  </a:lnTo>
                  <a:cubicBezTo>
                    <a:pt x="624" y="3683"/>
                    <a:pt x="579" y="3699"/>
                    <a:pt x="536" y="3720"/>
                  </a:cubicBezTo>
                  <a:cubicBezTo>
                    <a:pt x="533" y="3720"/>
                    <a:pt x="533" y="3722"/>
                    <a:pt x="532" y="3722"/>
                  </a:cubicBezTo>
                  <a:cubicBezTo>
                    <a:pt x="517" y="3732"/>
                    <a:pt x="505" y="3742"/>
                    <a:pt x="493" y="3755"/>
                  </a:cubicBezTo>
                  <a:cubicBezTo>
                    <a:pt x="489" y="3758"/>
                    <a:pt x="483" y="3765"/>
                    <a:pt x="480" y="3771"/>
                  </a:cubicBezTo>
                  <a:cubicBezTo>
                    <a:pt x="474" y="3779"/>
                    <a:pt x="473" y="3791"/>
                    <a:pt x="469" y="3799"/>
                  </a:cubicBezTo>
                  <a:cubicBezTo>
                    <a:pt x="467" y="3814"/>
                    <a:pt x="466" y="3827"/>
                    <a:pt x="466" y="3841"/>
                  </a:cubicBezTo>
                  <a:cubicBezTo>
                    <a:pt x="467" y="3863"/>
                    <a:pt x="471" y="3884"/>
                    <a:pt x="476" y="3906"/>
                  </a:cubicBezTo>
                  <a:cubicBezTo>
                    <a:pt x="500" y="3980"/>
                    <a:pt x="536" y="4051"/>
                    <a:pt x="575" y="4120"/>
                  </a:cubicBezTo>
                  <a:cubicBezTo>
                    <a:pt x="601" y="4159"/>
                    <a:pt x="625" y="4200"/>
                    <a:pt x="652" y="4238"/>
                  </a:cubicBezTo>
                  <a:cubicBezTo>
                    <a:pt x="673" y="4265"/>
                    <a:pt x="694" y="4289"/>
                    <a:pt x="717" y="4314"/>
                  </a:cubicBezTo>
                  <a:cubicBezTo>
                    <a:pt x="773" y="4367"/>
                    <a:pt x="833" y="4414"/>
                    <a:pt x="902" y="4454"/>
                  </a:cubicBezTo>
                  <a:cubicBezTo>
                    <a:pt x="1032" y="4529"/>
                    <a:pt x="1170" y="4579"/>
                    <a:pt x="1313" y="4617"/>
                  </a:cubicBezTo>
                  <a:cubicBezTo>
                    <a:pt x="1786" y="4739"/>
                    <a:pt x="2275" y="4759"/>
                    <a:pt x="2752" y="4857"/>
                  </a:cubicBezTo>
                  <a:cubicBezTo>
                    <a:pt x="2961" y="4900"/>
                    <a:pt x="3172" y="4960"/>
                    <a:pt x="3354" y="5069"/>
                  </a:cubicBezTo>
                  <a:cubicBezTo>
                    <a:pt x="3452" y="5128"/>
                    <a:pt x="3539" y="5197"/>
                    <a:pt x="3626" y="5270"/>
                  </a:cubicBezTo>
                  <a:cubicBezTo>
                    <a:pt x="3726" y="5356"/>
                    <a:pt x="3820" y="5456"/>
                    <a:pt x="3904" y="5557"/>
                  </a:cubicBezTo>
                  <a:cubicBezTo>
                    <a:pt x="3980" y="5649"/>
                    <a:pt x="4048" y="5751"/>
                    <a:pt x="4100" y="5859"/>
                  </a:cubicBezTo>
                  <a:cubicBezTo>
                    <a:pt x="4148" y="5955"/>
                    <a:pt x="4180" y="6063"/>
                    <a:pt x="4187" y="6174"/>
                  </a:cubicBezTo>
                  <a:cubicBezTo>
                    <a:pt x="4196" y="6279"/>
                    <a:pt x="4173" y="6382"/>
                    <a:pt x="4128" y="6477"/>
                  </a:cubicBezTo>
                  <a:cubicBezTo>
                    <a:pt x="4105" y="6527"/>
                    <a:pt x="4069" y="6572"/>
                    <a:pt x="4034" y="6615"/>
                  </a:cubicBezTo>
                  <a:cubicBezTo>
                    <a:pt x="3988" y="6665"/>
                    <a:pt x="3934" y="6709"/>
                    <a:pt x="3877" y="6748"/>
                  </a:cubicBezTo>
                  <a:cubicBezTo>
                    <a:pt x="3798" y="6798"/>
                    <a:pt x="3706" y="6827"/>
                    <a:pt x="3613" y="6839"/>
                  </a:cubicBezTo>
                  <a:cubicBezTo>
                    <a:pt x="3582" y="6842"/>
                    <a:pt x="3550" y="6844"/>
                    <a:pt x="3518" y="6844"/>
                  </a:cubicBezTo>
                  <a:cubicBezTo>
                    <a:pt x="3502" y="6844"/>
                    <a:pt x="3485" y="6843"/>
                    <a:pt x="3469" y="6843"/>
                  </a:cubicBezTo>
                  <a:cubicBezTo>
                    <a:pt x="3413" y="6843"/>
                    <a:pt x="3358" y="6834"/>
                    <a:pt x="3302" y="6827"/>
                  </a:cubicBezTo>
                  <a:cubicBezTo>
                    <a:pt x="3231" y="6816"/>
                    <a:pt x="3160" y="6800"/>
                    <a:pt x="3088" y="6786"/>
                  </a:cubicBezTo>
                  <a:lnTo>
                    <a:pt x="3060" y="6786"/>
                  </a:lnTo>
                  <a:cubicBezTo>
                    <a:pt x="2935" y="6788"/>
                    <a:pt x="2807" y="6794"/>
                    <a:pt x="2681" y="6806"/>
                  </a:cubicBezTo>
                  <a:lnTo>
                    <a:pt x="2672" y="6806"/>
                  </a:lnTo>
                  <a:cubicBezTo>
                    <a:pt x="2658" y="6809"/>
                    <a:pt x="2642" y="6813"/>
                    <a:pt x="2627" y="6814"/>
                  </a:cubicBezTo>
                  <a:cubicBezTo>
                    <a:pt x="2576" y="6824"/>
                    <a:pt x="2524" y="6836"/>
                    <a:pt x="2471" y="6850"/>
                  </a:cubicBezTo>
                  <a:cubicBezTo>
                    <a:pt x="2658" y="6906"/>
                    <a:pt x="2840" y="6994"/>
                    <a:pt x="3017" y="7081"/>
                  </a:cubicBezTo>
                  <a:cubicBezTo>
                    <a:pt x="3251" y="7196"/>
                    <a:pt x="3516" y="7330"/>
                    <a:pt x="3791" y="7359"/>
                  </a:cubicBezTo>
                  <a:cubicBezTo>
                    <a:pt x="3832" y="7363"/>
                    <a:pt x="3873" y="7367"/>
                    <a:pt x="3916" y="7367"/>
                  </a:cubicBezTo>
                  <a:cubicBezTo>
                    <a:pt x="3924" y="7367"/>
                    <a:pt x="3933" y="7367"/>
                    <a:pt x="3941" y="7367"/>
                  </a:cubicBezTo>
                  <a:cubicBezTo>
                    <a:pt x="4012" y="7367"/>
                    <a:pt x="4069" y="7362"/>
                    <a:pt x="4120" y="7353"/>
                  </a:cubicBezTo>
                  <a:cubicBezTo>
                    <a:pt x="4184" y="7340"/>
                    <a:pt x="4246" y="7324"/>
                    <a:pt x="4311" y="7305"/>
                  </a:cubicBezTo>
                  <a:cubicBezTo>
                    <a:pt x="4433" y="7270"/>
                    <a:pt x="4530" y="7237"/>
                    <a:pt x="4618" y="7196"/>
                  </a:cubicBezTo>
                  <a:cubicBezTo>
                    <a:pt x="4809" y="7110"/>
                    <a:pt x="4956" y="7007"/>
                    <a:pt x="5068" y="6880"/>
                  </a:cubicBezTo>
                  <a:cubicBezTo>
                    <a:pt x="5448" y="6455"/>
                    <a:pt x="5387" y="5826"/>
                    <a:pt x="4885" y="5012"/>
                  </a:cubicBezTo>
                  <a:cubicBezTo>
                    <a:pt x="4694" y="4699"/>
                    <a:pt x="4451" y="4380"/>
                    <a:pt x="4146" y="4032"/>
                  </a:cubicBezTo>
                  <a:cubicBezTo>
                    <a:pt x="3923" y="3781"/>
                    <a:pt x="3677" y="3525"/>
                    <a:pt x="3413" y="3272"/>
                  </a:cubicBezTo>
                  <a:cubicBezTo>
                    <a:pt x="3116" y="2988"/>
                    <a:pt x="2798" y="2714"/>
                    <a:pt x="2491" y="2448"/>
                  </a:cubicBezTo>
                  <a:lnTo>
                    <a:pt x="2451" y="2413"/>
                  </a:lnTo>
                  <a:lnTo>
                    <a:pt x="2412" y="2379"/>
                  </a:lnTo>
                  <a:lnTo>
                    <a:pt x="2281" y="2267"/>
                  </a:lnTo>
                  <a:cubicBezTo>
                    <a:pt x="1804" y="1859"/>
                    <a:pt x="1343" y="1457"/>
                    <a:pt x="907" y="1025"/>
                  </a:cubicBezTo>
                  <a:cubicBezTo>
                    <a:pt x="555" y="673"/>
                    <a:pt x="256" y="335"/>
                    <a:pt x="0" y="0"/>
                  </a:cubicBezTo>
                  <a:close/>
                </a:path>
              </a:pathLst>
            </a:custGeom>
            <a:solidFill>
              <a:srgbClr val="EFBC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7" name="Google Shape;6977;p16"/>
            <p:cNvSpPr/>
            <p:nvPr/>
          </p:nvSpPr>
          <p:spPr>
            <a:xfrm>
              <a:off x="4322500" y="6536625"/>
              <a:ext cx="175" cy="200"/>
            </a:xfrm>
            <a:custGeom>
              <a:avLst/>
              <a:gdLst/>
              <a:ahLst/>
              <a:cxnLst/>
              <a:rect l="l" t="t" r="r" b="b"/>
              <a:pathLst>
                <a:path w="7" h="8" extrusionOk="0">
                  <a:moveTo>
                    <a:pt x="6" y="0"/>
                  </a:moveTo>
                  <a:cubicBezTo>
                    <a:pt x="5" y="3"/>
                    <a:pt x="2" y="5"/>
                    <a:pt x="1" y="8"/>
                  </a:cubicBezTo>
                  <a:cubicBezTo>
                    <a:pt x="2" y="6"/>
                    <a:pt x="5" y="5"/>
                    <a:pt x="6" y="0"/>
                  </a:cubicBezTo>
                  <a:close/>
                </a:path>
              </a:pathLst>
            </a:custGeom>
            <a:solidFill>
              <a:srgbClr val="EFBC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8" name="Google Shape;6978;p16"/>
            <p:cNvSpPr/>
            <p:nvPr/>
          </p:nvSpPr>
          <p:spPr>
            <a:xfrm>
              <a:off x="4313125" y="6496700"/>
              <a:ext cx="175" cy="200"/>
            </a:xfrm>
            <a:custGeom>
              <a:avLst/>
              <a:gdLst/>
              <a:ahLst/>
              <a:cxnLst/>
              <a:rect l="l" t="t" r="r" b="b"/>
              <a:pathLst>
                <a:path w="7" h="8" extrusionOk="0">
                  <a:moveTo>
                    <a:pt x="1" y="0"/>
                  </a:moveTo>
                  <a:lnTo>
                    <a:pt x="1" y="0"/>
                  </a:lnTo>
                  <a:cubicBezTo>
                    <a:pt x="2" y="3"/>
                    <a:pt x="4" y="6"/>
                    <a:pt x="7" y="7"/>
                  </a:cubicBezTo>
                  <a:cubicBezTo>
                    <a:pt x="4" y="6"/>
                    <a:pt x="2" y="2"/>
                    <a:pt x="1" y="0"/>
                  </a:cubicBezTo>
                  <a:close/>
                </a:path>
              </a:pathLst>
            </a:custGeom>
            <a:solidFill>
              <a:srgbClr val="EFBC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9" name="Google Shape;6979;p16"/>
            <p:cNvSpPr/>
            <p:nvPr/>
          </p:nvSpPr>
          <p:spPr>
            <a:xfrm>
              <a:off x="4311775" y="6493275"/>
              <a:ext cx="125" cy="350"/>
            </a:xfrm>
            <a:custGeom>
              <a:avLst/>
              <a:gdLst/>
              <a:ahLst/>
              <a:cxnLst/>
              <a:rect l="l" t="t" r="r" b="b"/>
              <a:pathLst>
                <a:path w="5" h="14" extrusionOk="0">
                  <a:moveTo>
                    <a:pt x="0" y="1"/>
                  </a:moveTo>
                  <a:cubicBezTo>
                    <a:pt x="3" y="7"/>
                    <a:pt x="5" y="9"/>
                    <a:pt x="5" y="14"/>
                  </a:cubicBezTo>
                  <a:cubicBezTo>
                    <a:pt x="5" y="9"/>
                    <a:pt x="3" y="4"/>
                    <a:pt x="0" y="1"/>
                  </a:cubicBezTo>
                  <a:close/>
                </a:path>
              </a:pathLst>
            </a:custGeom>
            <a:solidFill>
              <a:srgbClr val="EFBC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0" name="Google Shape;6980;p16"/>
            <p:cNvSpPr/>
            <p:nvPr/>
          </p:nvSpPr>
          <p:spPr>
            <a:xfrm>
              <a:off x="4095575" y="6265025"/>
              <a:ext cx="236675" cy="146975"/>
            </a:xfrm>
            <a:custGeom>
              <a:avLst/>
              <a:gdLst/>
              <a:ahLst/>
              <a:cxnLst/>
              <a:rect l="l" t="t" r="r" b="b"/>
              <a:pathLst>
                <a:path w="9467" h="5879" extrusionOk="0">
                  <a:moveTo>
                    <a:pt x="9395" y="1"/>
                  </a:moveTo>
                  <a:cubicBezTo>
                    <a:pt x="9383" y="1"/>
                    <a:pt x="9373" y="5"/>
                    <a:pt x="9365" y="10"/>
                  </a:cubicBezTo>
                  <a:cubicBezTo>
                    <a:pt x="9296" y="59"/>
                    <a:pt x="9228" y="105"/>
                    <a:pt x="9160" y="148"/>
                  </a:cubicBezTo>
                  <a:cubicBezTo>
                    <a:pt x="9148" y="143"/>
                    <a:pt x="9134" y="140"/>
                    <a:pt x="9119" y="138"/>
                  </a:cubicBezTo>
                  <a:cubicBezTo>
                    <a:pt x="9111" y="137"/>
                    <a:pt x="9104" y="137"/>
                    <a:pt x="9096" y="137"/>
                  </a:cubicBezTo>
                  <a:cubicBezTo>
                    <a:pt x="9052" y="137"/>
                    <a:pt x="9015" y="154"/>
                    <a:pt x="8991" y="184"/>
                  </a:cubicBezTo>
                  <a:lnTo>
                    <a:pt x="8915" y="279"/>
                  </a:lnTo>
                  <a:cubicBezTo>
                    <a:pt x="8683" y="387"/>
                    <a:pt x="8427" y="463"/>
                    <a:pt x="8158" y="509"/>
                  </a:cubicBezTo>
                  <a:cubicBezTo>
                    <a:pt x="7866" y="556"/>
                    <a:pt x="7568" y="568"/>
                    <a:pt x="7273" y="568"/>
                  </a:cubicBezTo>
                  <a:cubicBezTo>
                    <a:pt x="7128" y="568"/>
                    <a:pt x="6983" y="565"/>
                    <a:pt x="6840" y="562"/>
                  </a:cubicBezTo>
                  <a:cubicBezTo>
                    <a:pt x="6699" y="559"/>
                    <a:pt x="6556" y="556"/>
                    <a:pt x="6413" y="556"/>
                  </a:cubicBezTo>
                  <a:cubicBezTo>
                    <a:pt x="6146" y="556"/>
                    <a:pt x="5832" y="563"/>
                    <a:pt x="5524" y="614"/>
                  </a:cubicBezTo>
                  <a:cubicBezTo>
                    <a:pt x="5237" y="662"/>
                    <a:pt x="4978" y="729"/>
                    <a:pt x="4733" y="816"/>
                  </a:cubicBezTo>
                  <a:cubicBezTo>
                    <a:pt x="4211" y="1001"/>
                    <a:pt x="3699" y="1259"/>
                    <a:pt x="3206" y="1579"/>
                  </a:cubicBezTo>
                  <a:cubicBezTo>
                    <a:pt x="2682" y="1921"/>
                    <a:pt x="2204" y="2303"/>
                    <a:pt x="1784" y="2718"/>
                  </a:cubicBezTo>
                  <a:cubicBezTo>
                    <a:pt x="1333" y="3164"/>
                    <a:pt x="957" y="3626"/>
                    <a:pt x="668" y="4091"/>
                  </a:cubicBezTo>
                  <a:cubicBezTo>
                    <a:pt x="509" y="4349"/>
                    <a:pt x="385" y="4586"/>
                    <a:pt x="288" y="4816"/>
                  </a:cubicBezTo>
                  <a:cubicBezTo>
                    <a:pt x="230" y="4954"/>
                    <a:pt x="181" y="5080"/>
                    <a:pt x="144" y="5203"/>
                  </a:cubicBezTo>
                  <a:cubicBezTo>
                    <a:pt x="98" y="5356"/>
                    <a:pt x="49" y="5521"/>
                    <a:pt x="15" y="5689"/>
                  </a:cubicBezTo>
                  <a:cubicBezTo>
                    <a:pt x="0" y="5758"/>
                    <a:pt x="33" y="5829"/>
                    <a:pt x="95" y="5862"/>
                  </a:cubicBezTo>
                  <a:cubicBezTo>
                    <a:pt x="112" y="5870"/>
                    <a:pt x="130" y="5875"/>
                    <a:pt x="148" y="5878"/>
                  </a:cubicBezTo>
                  <a:cubicBezTo>
                    <a:pt x="154" y="5878"/>
                    <a:pt x="160" y="5879"/>
                    <a:pt x="165" y="5879"/>
                  </a:cubicBezTo>
                  <a:cubicBezTo>
                    <a:pt x="207" y="5879"/>
                    <a:pt x="250" y="5861"/>
                    <a:pt x="283" y="5830"/>
                  </a:cubicBezTo>
                  <a:cubicBezTo>
                    <a:pt x="556" y="5550"/>
                    <a:pt x="790" y="5320"/>
                    <a:pt x="1042" y="5105"/>
                  </a:cubicBezTo>
                  <a:cubicBezTo>
                    <a:pt x="1212" y="4961"/>
                    <a:pt x="1370" y="4844"/>
                    <a:pt x="1524" y="4742"/>
                  </a:cubicBezTo>
                  <a:cubicBezTo>
                    <a:pt x="1702" y="4624"/>
                    <a:pt x="1888" y="4522"/>
                    <a:pt x="2071" y="4436"/>
                  </a:cubicBezTo>
                  <a:cubicBezTo>
                    <a:pt x="2300" y="4335"/>
                    <a:pt x="2545" y="4253"/>
                    <a:pt x="2824" y="4183"/>
                  </a:cubicBezTo>
                  <a:cubicBezTo>
                    <a:pt x="3153" y="4100"/>
                    <a:pt x="3490" y="4041"/>
                    <a:pt x="3816" y="3982"/>
                  </a:cubicBezTo>
                  <a:cubicBezTo>
                    <a:pt x="4157" y="3920"/>
                    <a:pt x="4509" y="3858"/>
                    <a:pt x="4849" y="3769"/>
                  </a:cubicBezTo>
                  <a:cubicBezTo>
                    <a:pt x="5004" y="3730"/>
                    <a:pt x="5184" y="3680"/>
                    <a:pt x="5365" y="3615"/>
                  </a:cubicBezTo>
                  <a:cubicBezTo>
                    <a:pt x="5514" y="3564"/>
                    <a:pt x="5661" y="3502"/>
                    <a:pt x="5801" y="3437"/>
                  </a:cubicBezTo>
                  <a:cubicBezTo>
                    <a:pt x="6112" y="3295"/>
                    <a:pt x="6383" y="3150"/>
                    <a:pt x="6632" y="2994"/>
                  </a:cubicBezTo>
                  <a:cubicBezTo>
                    <a:pt x="7162" y="2662"/>
                    <a:pt x="7649" y="2265"/>
                    <a:pt x="8081" y="1816"/>
                  </a:cubicBezTo>
                  <a:cubicBezTo>
                    <a:pt x="8309" y="1582"/>
                    <a:pt x="8516" y="1346"/>
                    <a:pt x="8697" y="1116"/>
                  </a:cubicBezTo>
                  <a:cubicBezTo>
                    <a:pt x="8882" y="885"/>
                    <a:pt x="9062" y="627"/>
                    <a:pt x="9231" y="349"/>
                  </a:cubicBezTo>
                  <a:cubicBezTo>
                    <a:pt x="9251" y="318"/>
                    <a:pt x="9256" y="278"/>
                    <a:pt x="9241" y="240"/>
                  </a:cubicBezTo>
                  <a:cubicBezTo>
                    <a:pt x="9306" y="200"/>
                    <a:pt x="9368" y="157"/>
                    <a:pt x="9431" y="112"/>
                  </a:cubicBezTo>
                  <a:cubicBezTo>
                    <a:pt x="9460" y="91"/>
                    <a:pt x="9467" y="55"/>
                    <a:pt x="9450" y="28"/>
                  </a:cubicBezTo>
                  <a:cubicBezTo>
                    <a:pt x="9440" y="13"/>
                    <a:pt x="9422" y="3"/>
                    <a:pt x="9404" y="2"/>
                  </a:cubicBezTo>
                  <a:cubicBezTo>
                    <a:pt x="9401" y="1"/>
                    <a:pt x="9398" y="1"/>
                    <a:pt x="9395" y="1"/>
                  </a:cubicBezTo>
                  <a:close/>
                </a:path>
              </a:pathLst>
            </a:custGeom>
            <a:solidFill>
              <a:srgbClr val="82A3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1" name="Google Shape;6981;p16"/>
            <p:cNvSpPr/>
            <p:nvPr/>
          </p:nvSpPr>
          <p:spPr>
            <a:xfrm>
              <a:off x="4331475" y="6237150"/>
              <a:ext cx="68800" cy="208400"/>
            </a:xfrm>
            <a:custGeom>
              <a:avLst/>
              <a:gdLst/>
              <a:ahLst/>
              <a:cxnLst/>
              <a:rect l="l" t="t" r="r" b="b"/>
              <a:pathLst>
                <a:path w="2752" h="8336" extrusionOk="0">
                  <a:moveTo>
                    <a:pt x="731" y="0"/>
                  </a:moveTo>
                  <a:cubicBezTo>
                    <a:pt x="692" y="0"/>
                    <a:pt x="658" y="28"/>
                    <a:pt x="648" y="70"/>
                  </a:cubicBezTo>
                  <a:cubicBezTo>
                    <a:pt x="634" y="140"/>
                    <a:pt x="620" y="209"/>
                    <a:pt x="607" y="278"/>
                  </a:cubicBezTo>
                  <a:cubicBezTo>
                    <a:pt x="584" y="259"/>
                    <a:pt x="555" y="248"/>
                    <a:pt x="526" y="243"/>
                  </a:cubicBezTo>
                  <a:cubicBezTo>
                    <a:pt x="521" y="243"/>
                    <a:pt x="514" y="242"/>
                    <a:pt x="507" y="242"/>
                  </a:cubicBezTo>
                  <a:cubicBezTo>
                    <a:pt x="500" y="242"/>
                    <a:pt x="493" y="243"/>
                    <a:pt x="488" y="243"/>
                  </a:cubicBezTo>
                  <a:cubicBezTo>
                    <a:pt x="446" y="251"/>
                    <a:pt x="407" y="272"/>
                    <a:pt x="381" y="307"/>
                  </a:cubicBezTo>
                  <a:cubicBezTo>
                    <a:pt x="354" y="343"/>
                    <a:pt x="350" y="378"/>
                    <a:pt x="351" y="424"/>
                  </a:cubicBezTo>
                  <a:cubicBezTo>
                    <a:pt x="354" y="595"/>
                    <a:pt x="380" y="772"/>
                    <a:pt x="430" y="970"/>
                  </a:cubicBezTo>
                  <a:cubicBezTo>
                    <a:pt x="218" y="1744"/>
                    <a:pt x="1" y="2546"/>
                    <a:pt x="110" y="3357"/>
                  </a:cubicBezTo>
                  <a:cubicBezTo>
                    <a:pt x="140" y="3591"/>
                    <a:pt x="189" y="3803"/>
                    <a:pt x="258" y="3997"/>
                  </a:cubicBezTo>
                  <a:cubicBezTo>
                    <a:pt x="320" y="4180"/>
                    <a:pt x="401" y="4366"/>
                    <a:pt x="496" y="4549"/>
                  </a:cubicBezTo>
                  <a:cubicBezTo>
                    <a:pt x="626" y="4795"/>
                    <a:pt x="773" y="5035"/>
                    <a:pt x="917" y="5269"/>
                  </a:cubicBezTo>
                  <a:cubicBezTo>
                    <a:pt x="976" y="5365"/>
                    <a:pt x="1036" y="5464"/>
                    <a:pt x="1097" y="5564"/>
                  </a:cubicBezTo>
                  <a:cubicBezTo>
                    <a:pt x="1214" y="5765"/>
                    <a:pt x="1348" y="6000"/>
                    <a:pt x="1451" y="6244"/>
                  </a:cubicBezTo>
                  <a:cubicBezTo>
                    <a:pt x="1558" y="6490"/>
                    <a:pt x="1651" y="6764"/>
                    <a:pt x="1746" y="7103"/>
                  </a:cubicBezTo>
                  <a:cubicBezTo>
                    <a:pt x="1796" y="7289"/>
                    <a:pt x="1843" y="7472"/>
                    <a:pt x="1889" y="7655"/>
                  </a:cubicBezTo>
                  <a:cubicBezTo>
                    <a:pt x="1912" y="7747"/>
                    <a:pt x="1938" y="7836"/>
                    <a:pt x="1961" y="7928"/>
                  </a:cubicBezTo>
                  <a:cubicBezTo>
                    <a:pt x="1987" y="8020"/>
                    <a:pt x="2010" y="8109"/>
                    <a:pt x="2033" y="8201"/>
                  </a:cubicBezTo>
                  <a:cubicBezTo>
                    <a:pt x="2045" y="8244"/>
                    <a:pt x="2056" y="8277"/>
                    <a:pt x="2092" y="8303"/>
                  </a:cubicBezTo>
                  <a:cubicBezTo>
                    <a:pt x="2114" y="8321"/>
                    <a:pt x="2138" y="8330"/>
                    <a:pt x="2167" y="8334"/>
                  </a:cubicBezTo>
                  <a:lnTo>
                    <a:pt x="2168" y="8334"/>
                  </a:lnTo>
                  <a:cubicBezTo>
                    <a:pt x="2174" y="8335"/>
                    <a:pt x="2180" y="8335"/>
                    <a:pt x="2186" y="8335"/>
                  </a:cubicBezTo>
                  <a:cubicBezTo>
                    <a:pt x="2248" y="8335"/>
                    <a:pt x="2308" y="8296"/>
                    <a:pt x="2328" y="8238"/>
                  </a:cubicBezTo>
                  <a:cubicBezTo>
                    <a:pt x="2355" y="8166"/>
                    <a:pt x="2373" y="8091"/>
                    <a:pt x="2395" y="8015"/>
                  </a:cubicBezTo>
                  <a:cubicBezTo>
                    <a:pt x="2415" y="7941"/>
                    <a:pt x="2437" y="7864"/>
                    <a:pt x="2457" y="7788"/>
                  </a:cubicBezTo>
                  <a:cubicBezTo>
                    <a:pt x="2491" y="7648"/>
                    <a:pt x="2523" y="7508"/>
                    <a:pt x="2553" y="7366"/>
                  </a:cubicBezTo>
                  <a:cubicBezTo>
                    <a:pt x="2621" y="7044"/>
                    <a:pt x="2664" y="6750"/>
                    <a:pt x="2689" y="6468"/>
                  </a:cubicBezTo>
                  <a:cubicBezTo>
                    <a:pt x="2751" y="5815"/>
                    <a:pt x="2725" y="5207"/>
                    <a:pt x="2615" y="4662"/>
                  </a:cubicBezTo>
                  <a:cubicBezTo>
                    <a:pt x="2550" y="4346"/>
                    <a:pt x="2464" y="4054"/>
                    <a:pt x="2358" y="3791"/>
                  </a:cubicBezTo>
                  <a:cubicBezTo>
                    <a:pt x="2272" y="3574"/>
                    <a:pt x="2161" y="3354"/>
                    <a:pt x="2010" y="3100"/>
                  </a:cubicBezTo>
                  <a:cubicBezTo>
                    <a:pt x="1877" y="2876"/>
                    <a:pt x="1731" y="2654"/>
                    <a:pt x="1589" y="2438"/>
                  </a:cubicBezTo>
                  <a:cubicBezTo>
                    <a:pt x="1451" y="2224"/>
                    <a:pt x="1308" y="2004"/>
                    <a:pt x="1174" y="1785"/>
                  </a:cubicBezTo>
                  <a:cubicBezTo>
                    <a:pt x="959" y="1420"/>
                    <a:pt x="827" y="1131"/>
                    <a:pt x="743" y="844"/>
                  </a:cubicBezTo>
                  <a:cubicBezTo>
                    <a:pt x="722" y="759"/>
                    <a:pt x="706" y="674"/>
                    <a:pt x="692" y="590"/>
                  </a:cubicBezTo>
                  <a:cubicBezTo>
                    <a:pt x="733" y="424"/>
                    <a:pt x="772" y="259"/>
                    <a:pt x="806" y="93"/>
                  </a:cubicBezTo>
                  <a:cubicBezTo>
                    <a:pt x="811" y="73"/>
                    <a:pt x="806" y="54"/>
                    <a:pt x="794" y="37"/>
                  </a:cubicBezTo>
                  <a:cubicBezTo>
                    <a:pt x="782" y="18"/>
                    <a:pt x="761" y="5"/>
                    <a:pt x="739" y="1"/>
                  </a:cubicBezTo>
                  <a:cubicBezTo>
                    <a:pt x="736" y="0"/>
                    <a:pt x="733" y="0"/>
                    <a:pt x="731" y="0"/>
                  </a:cubicBezTo>
                  <a:close/>
                </a:path>
              </a:pathLst>
            </a:custGeom>
            <a:solidFill>
              <a:srgbClr val="82A3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2" name="Google Shape;6982;p16"/>
            <p:cNvSpPr/>
            <p:nvPr/>
          </p:nvSpPr>
          <p:spPr>
            <a:xfrm>
              <a:off x="4415600" y="6361275"/>
              <a:ext cx="64100" cy="151900"/>
            </a:xfrm>
            <a:custGeom>
              <a:avLst/>
              <a:gdLst/>
              <a:ahLst/>
              <a:cxnLst/>
              <a:rect l="l" t="t" r="r" b="b"/>
              <a:pathLst>
                <a:path w="2564" h="6076" extrusionOk="0">
                  <a:moveTo>
                    <a:pt x="2216" y="0"/>
                  </a:moveTo>
                  <a:cubicBezTo>
                    <a:pt x="2191" y="0"/>
                    <a:pt x="2164" y="11"/>
                    <a:pt x="2144" y="27"/>
                  </a:cubicBezTo>
                  <a:cubicBezTo>
                    <a:pt x="2124" y="46"/>
                    <a:pt x="2112" y="67"/>
                    <a:pt x="2112" y="90"/>
                  </a:cubicBezTo>
                  <a:cubicBezTo>
                    <a:pt x="2107" y="278"/>
                    <a:pt x="2084" y="456"/>
                    <a:pt x="2041" y="627"/>
                  </a:cubicBezTo>
                  <a:cubicBezTo>
                    <a:pt x="1999" y="771"/>
                    <a:pt x="1940" y="910"/>
                    <a:pt x="1865" y="1042"/>
                  </a:cubicBezTo>
                  <a:cubicBezTo>
                    <a:pt x="1696" y="1330"/>
                    <a:pt x="1460" y="1575"/>
                    <a:pt x="1232" y="1812"/>
                  </a:cubicBezTo>
                  <a:cubicBezTo>
                    <a:pt x="1160" y="1885"/>
                    <a:pt x="1090" y="1959"/>
                    <a:pt x="1021" y="2035"/>
                  </a:cubicBezTo>
                  <a:cubicBezTo>
                    <a:pt x="828" y="2245"/>
                    <a:pt x="695" y="2417"/>
                    <a:pt x="586" y="2596"/>
                  </a:cubicBezTo>
                  <a:cubicBezTo>
                    <a:pt x="463" y="2797"/>
                    <a:pt x="361" y="3000"/>
                    <a:pt x="284" y="3200"/>
                  </a:cubicBezTo>
                  <a:cubicBezTo>
                    <a:pt x="102" y="3672"/>
                    <a:pt x="5" y="4146"/>
                    <a:pt x="2" y="4609"/>
                  </a:cubicBezTo>
                  <a:cubicBezTo>
                    <a:pt x="1" y="4877"/>
                    <a:pt x="17" y="5111"/>
                    <a:pt x="54" y="5325"/>
                  </a:cubicBezTo>
                  <a:cubicBezTo>
                    <a:pt x="94" y="5547"/>
                    <a:pt x="153" y="5765"/>
                    <a:pt x="228" y="5979"/>
                  </a:cubicBezTo>
                  <a:cubicBezTo>
                    <a:pt x="245" y="6029"/>
                    <a:pt x="295" y="6066"/>
                    <a:pt x="354" y="6074"/>
                  </a:cubicBezTo>
                  <a:cubicBezTo>
                    <a:pt x="360" y="6075"/>
                    <a:pt x="365" y="6076"/>
                    <a:pt x="371" y="6076"/>
                  </a:cubicBezTo>
                  <a:cubicBezTo>
                    <a:pt x="380" y="6076"/>
                    <a:pt x="389" y="6074"/>
                    <a:pt x="399" y="6071"/>
                  </a:cubicBezTo>
                  <a:cubicBezTo>
                    <a:pt x="468" y="6062"/>
                    <a:pt x="519" y="6009"/>
                    <a:pt x="534" y="5936"/>
                  </a:cubicBezTo>
                  <a:cubicBezTo>
                    <a:pt x="551" y="5841"/>
                    <a:pt x="571" y="5746"/>
                    <a:pt x="594" y="5653"/>
                  </a:cubicBezTo>
                  <a:cubicBezTo>
                    <a:pt x="657" y="5424"/>
                    <a:pt x="755" y="5196"/>
                    <a:pt x="880" y="4978"/>
                  </a:cubicBezTo>
                  <a:cubicBezTo>
                    <a:pt x="1060" y="4676"/>
                    <a:pt x="1282" y="4398"/>
                    <a:pt x="1498" y="4127"/>
                  </a:cubicBezTo>
                  <a:lnTo>
                    <a:pt x="1528" y="4089"/>
                  </a:lnTo>
                  <a:cubicBezTo>
                    <a:pt x="1758" y="3797"/>
                    <a:pt x="2000" y="3484"/>
                    <a:pt x="2180" y="3128"/>
                  </a:cubicBezTo>
                  <a:cubicBezTo>
                    <a:pt x="2279" y="2935"/>
                    <a:pt x="2355" y="2733"/>
                    <a:pt x="2411" y="2530"/>
                  </a:cubicBezTo>
                  <a:cubicBezTo>
                    <a:pt x="2489" y="2246"/>
                    <a:pt x="2532" y="2013"/>
                    <a:pt x="2546" y="1796"/>
                  </a:cubicBezTo>
                  <a:cubicBezTo>
                    <a:pt x="2563" y="1532"/>
                    <a:pt x="2560" y="1282"/>
                    <a:pt x="2532" y="1054"/>
                  </a:cubicBezTo>
                  <a:cubicBezTo>
                    <a:pt x="2502" y="823"/>
                    <a:pt x="2447" y="594"/>
                    <a:pt x="2369" y="377"/>
                  </a:cubicBezTo>
                  <a:cubicBezTo>
                    <a:pt x="2359" y="350"/>
                    <a:pt x="2336" y="328"/>
                    <a:pt x="2309" y="318"/>
                  </a:cubicBezTo>
                  <a:cubicBezTo>
                    <a:pt x="2315" y="252"/>
                    <a:pt x="2318" y="185"/>
                    <a:pt x="2321" y="117"/>
                  </a:cubicBezTo>
                  <a:cubicBezTo>
                    <a:pt x="2321" y="92"/>
                    <a:pt x="2318" y="66"/>
                    <a:pt x="2299" y="40"/>
                  </a:cubicBezTo>
                  <a:cubicBezTo>
                    <a:pt x="2282" y="18"/>
                    <a:pt x="2257" y="4"/>
                    <a:pt x="2229" y="1"/>
                  </a:cubicBezTo>
                  <a:cubicBezTo>
                    <a:pt x="2225" y="0"/>
                    <a:pt x="2220" y="0"/>
                    <a:pt x="2216" y="0"/>
                  </a:cubicBezTo>
                  <a:close/>
                </a:path>
              </a:pathLst>
            </a:custGeom>
            <a:solidFill>
              <a:srgbClr val="82A3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3" name="Google Shape;6983;p16"/>
            <p:cNvSpPr/>
            <p:nvPr/>
          </p:nvSpPr>
          <p:spPr>
            <a:xfrm>
              <a:off x="4486775" y="6400325"/>
              <a:ext cx="124850" cy="222275"/>
            </a:xfrm>
            <a:custGeom>
              <a:avLst/>
              <a:gdLst/>
              <a:ahLst/>
              <a:cxnLst/>
              <a:rect l="l" t="t" r="r" b="b"/>
              <a:pathLst>
                <a:path w="4994" h="8891" extrusionOk="0">
                  <a:moveTo>
                    <a:pt x="840" y="1"/>
                  </a:moveTo>
                  <a:cubicBezTo>
                    <a:pt x="591" y="1"/>
                    <a:pt x="382" y="45"/>
                    <a:pt x="203" y="134"/>
                  </a:cubicBezTo>
                  <a:cubicBezTo>
                    <a:pt x="153" y="157"/>
                    <a:pt x="120" y="191"/>
                    <a:pt x="101" y="236"/>
                  </a:cubicBezTo>
                  <a:cubicBezTo>
                    <a:pt x="88" y="270"/>
                    <a:pt x="85" y="308"/>
                    <a:pt x="93" y="342"/>
                  </a:cubicBezTo>
                  <a:cubicBezTo>
                    <a:pt x="34" y="374"/>
                    <a:pt x="1" y="438"/>
                    <a:pt x="9" y="504"/>
                  </a:cubicBezTo>
                  <a:cubicBezTo>
                    <a:pt x="38" y="703"/>
                    <a:pt x="85" y="911"/>
                    <a:pt x="149" y="1141"/>
                  </a:cubicBezTo>
                  <a:cubicBezTo>
                    <a:pt x="210" y="1359"/>
                    <a:pt x="274" y="1563"/>
                    <a:pt x="344" y="1758"/>
                  </a:cubicBezTo>
                  <a:cubicBezTo>
                    <a:pt x="360" y="1803"/>
                    <a:pt x="404" y="1837"/>
                    <a:pt x="475" y="1846"/>
                  </a:cubicBezTo>
                  <a:lnTo>
                    <a:pt x="482" y="1846"/>
                  </a:lnTo>
                  <a:lnTo>
                    <a:pt x="509" y="1893"/>
                  </a:lnTo>
                  <a:cubicBezTo>
                    <a:pt x="667" y="2160"/>
                    <a:pt x="862" y="2420"/>
                    <a:pt x="1130" y="2713"/>
                  </a:cubicBezTo>
                  <a:cubicBezTo>
                    <a:pt x="1256" y="2850"/>
                    <a:pt x="1385" y="2981"/>
                    <a:pt x="1515" y="3111"/>
                  </a:cubicBezTo>
                  <a:cubicBezTo>
                    <a:pt x="1637" y="3236"/>
                    <a:pt x="1760" y="3360"/>
                    <a:pt x="1879" y="3489"/>
                  </a:cubicBezTo>
                  <a:cubicBezTo>
                    <a:pt x="2170" y="3805"/>
                    <a:pt x="2371" y="4062"/>
                    <a:pt x="2530" y="4321"/>
                  </a:cubicBezTo>
                  <a:cubicBezTo>
                    <a:pt x="2721" y="4641"/>
                    <a:pt x="2880" y="5013"/>
                    <a:pt x="3031" y="5494"/>
                  </a:cubicBezTo>
                  <a:cubicBezTo>
                    <a:pt x="3097" y="5702"/>
                    <a:pt x="3159" y="5912"/>
                    <a:pt x="3218" y="6125"/>
                  </a:cubicBezTo>
                  <a:lnTo>
                    <a:pt x="3258" y="6264"/>
                  </a:lnTo>
                  <a:cubicBezTo>
                    <a:pt x="3301" y="6418"/>
                    <a:pt x="3342" y="6571"/>
                    <a:pt x="3390" y="6724"/>
                  </a:cubicBezTo>
                  <a:cubicBezTo>
                    <a:pt x="3543" y="7208"/>
                    <a:pt x="3692" y="7564"/>
                    <a:pt x="3877" y="7880"/>
                  </a:cubicBezTo>
                  <a:cubicBezTo>
                    <a:pt x="3998" y="8085"/>
                    <a:pt x="4121" y="8259"/>
                    <a:pt x="4258" y="8410"/>
                  </a:cubicBezTo>
                  <a:cubicBezTo>
                    <a:pt x="4331" y="8493"/>
                    <a:pt x="4407" y="8572"/>
                    <a:pt x="4486" y="8644"/>
                  </a:cubicBezTo>
                  <a:cubicBezTo>
                    <a:pt x="4568" y="8719"/>
                    <a:pt x="4653" y="8790"/>
                    <a:pt x="4740" y="8859"/>
                  </a:cubicBezTo>
                  <a:cubicBezTo>
                    <a:pt x="4762" y="8875"/>
                    <a:pt x="4788" y="8885"/>
                    <a:pt x="4814" y="8890"/>
                  </a:cubicBezTo>
                  <a:cubicBezTo>
                    <a:pt x="4822" y="8891"/>
                    <a:pt x="4830" y="8891"/>
                    <a:pt x="4837" y="8891"/>
                  </a:cubicBezTo>
                  <a:cubicBezTo>
                    <a:pt x="4874" y="8891"/>
                    <a:pt x="4908" y="8880"/>
                    <a:pt x="4932" y="8864"/>
                  </a:cubicBezTo>
                  <a:cubicBezTo>
                    <a:pt x="4975" y="8831"/>
                    <a:pt x="4993" y="8780"/>
                    <a:pt x="4990" y="8717"/>
                  </a:cubicBezTo>
                  <a:cubicBezTo>
                    <a:pt x="4982" y="8597"/>
                    <a:pt x="4963" y="8473"/>
                    <a:pt x="4946" y="8354"/>
                  </a:cubicBezTo>
                  <a:lnTo>
                    <a:pt x="4934" y="8285"/>
                  </a:lnTo>
                  <a:cubicBezTo>
                    <a:pt x="4914" y="8157"/>
                    <a:pt x="4896" y="8031"/>
                    <a:pt x="4876" y="7904"/>
                  </a:cubicBezTo>
                  <a:cubicBezTo>
                    <a:pt x="4834" y="7641"/>
                    <a:pt x="4795" y="7377"/>
                    <a:pt x="4762" y="7114"/>
                  </a:cubicBezTo>
                  <a:cubicBezTo>
                    <a:pt x="4687" y="6520"/>
                    <a:pt x="4647" y="5991"/>
                    <a:pt x="4646" y="5501"/>
                  </a:cubicBezTo>
                  <a:cubicBezTo>
                    <a:pt x="4646" y="5299"/>
                    <a:pt x="4646" y="5089"/>
                    <a:pt x="4634" y="4878"/>
                  </a:cubicBezTo>
                  <a:cubicBezTo>
                    <a:pt x="4623" y="4632"/>
                    <a:pt x="4605" y="4430"/>
                    <a:pt x="4581" y="4236"/>
                  </a:cubicBezTo>
                  <a:cubicBezTo>
                    <a:pt x="4538" y="3887"/>
                    <a:pt x="4479" y="3582"/>
                    <a:pt x="4402" y="3298"/>
                  </a:cubicBezTo>
                  <a:cubicBezTo>
                    <a:pt x="4302" y="2937"/>
                    <a:pt x="4200" y="2650"/>
                    <a:pt x="4077" y="2393"/>
                  </a:cubicBezTo>
                  <a:cubicBezTo>
                    <a:pt x="3940" y="2113"/>
                    <a:pt x="3798" y="1879"/>
                    <a:pt x="3640" y="1678"/>
                  </a:cubicBezTo>
                  <a:cubicBezTo>
                    <a:pt x="3488" y="1481"/>
                    <a:pt x="3311" y="1290"/>
                    <a:pt x="3116" y="1108"/>
                  </a:cubicBezTo>
                  <a:cubicBezTo>
                    <a:pt x="2906" y="912"/>
                    <a:pt x="2688" y="740"/>
                    <a:pt x="2473" y="595"/>
                  </a:cubicBezTo>
                  <a:cubicBezTo>
                    <a:pt x="2198" y="411"/>
                    <a:pt x="1966" y="286"/>
                    <a:pt x="1736" y="194"/>
                  </a:cubicBezTo>
                  <a:cubicBezTo>
                    <a:pt x="1602" y="141"/>
                    <a:pt x="1464" y="95"/>
                    <a:pt x="1324" y="62"/>
                  </a:cubicBezTo>
                  <a:cubicBezTo>
                    <a:pt x="1243" y="42"/>
                    <a:pt x="1161" y="26"/>
                    <a:pt x="1078" y="15"/>
                  </a:cubicBezTo>
                  <a:cubicBezTo>
                    <a:pt x="1041" y="9"/>
                    <a:pt x="1005" y="6"/>
                    <a:pt x="967" y="5"/>
                  </a:cubicBezTo>
                  <a:cubicBezTo>
                    <a:pt x="924" y="2"/>
                    <a:pt x="881" y="1"/>
                    <a:pt x="840" y="1"/>
                  </a:cubicBezTo>
                  <a:close/>
                </a:path>
              </a:pathLst>
            </a:custGeom>
            <a:solidFill>
              <a:srgbClr val="82A3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4" name="Google Shape;6984;p16"/>
            <p:cNvSpPr/>
            <p:nvPr/>
          </p:nvSpPr>
          <p:spPr>
            <a:xfrm>
              <a:off x="4439300" y="6120600"/>
              <a:ext cx="165675" cy="231175"/>
            </a:xfrm>
            <a:custGeom>
              <a:avLst/>
              <a:gdLst/>
              <a:ahLst/>
              <a:cxnLst/>
              <a:rect l="l" t="t" r="r" b="b"/>
              <a:pathLst>
                <a:path w="6627" h="9247" extrusionOk="0">
                  <a:moveTo>
                    <a:pt x="329" y="0"/>
                  </a:moveTo>
                  <a:cubicBezTo>
                    <a:pt x="314" y="0"/>
                    <a:pt x="297" y="5"/>
                    <a:pt x="284" y="16"/>
                  </a:cubicBezTo>
                  <a:cubicBezTo>
                    <a:pt x="271" y="28"/>
                    <a:pt x="264" y="42"/>
                    <a:pt x="262" y="58"/>
                  </a:cubicBezTo>
                  <a:cubicBezTo>
                    <a:pt x="248" y="236"/>
                    <a:pt x="236" y="413"/>
                    <a:pt x="231" y="589"/>
                  </a:cubicBezTo>
                  <a:lnTo>
                    <a:pt x="205" y="591"/>
                  </a:lnTo>
                  <a:lnTo>
                    <a:pt x="180" y="594"/>
                  </a:lnTo>
                  <a:cubicBezTo>
                    <a:pt x="133" y="597"/>
                    <a:pt x="81" y="627"/>
                    <a:pt x="47" y="673"/>
                  </a:cubicBezTo>
                  <a:cubicBezTo>
                    <a:pt x="15" y="713"/>
                    <a:pt x="1" y="768"/>
                    <a:pt x="8" y="821"/>
                  </a:cubicBezTo>
                  <a:cubicBezTo>
                    <a:pt x="18" y="897"/>
                    <a:pt x="81" y="982"/>
                    <a:pt x="180" y="993"/>
                  </a:cubicBezTo>
                  <a:lnTo>
                    <a:pt x="212" y="993"/>
                  </a:lnTo>
                  <a:cubicBezTo>
                    <a:pt x="203" y="1402"/>
                    <a:pt x="218" y="1760"/>
                    <a:pt x="255" y="2089"/>
                  </a:cubicBezTo>
                  <a:cubicBezTo>
                    <a:pt x="300" y="2464"/>
                    <a:pt x="370" y="2788"/>
                    <a:pt x="471" y="3083"/>
                  </a:cubicBezTo>
                  <a:cubicBezTo>
                    <a:pt x="577" y="3397"/>
                    <a:pt x="716" y="3690"/>
                    <a:pt x="887" y="3950"/>
                  </a:cubicBezTo>
                  <a:cubicBezTo>
                    <a:pt x="979" y="4088"/>
                    <a:pt x="1068" y="4210"/>
                    <a:pt x="1161" y="4321"/>
                  </a:cubicBezTo>
                  <a:cubicBezTo>
                    <a:pt x="1265" y="4440"/>
                    <a:pt x="1374" y="4552"/>
                    <a:pt x="1475" y="4653"/>
                  </a:cubicBezTo>
                  <a:lnTo>
                    <a:pt x="1595" y="4773"/>
                  </a:lnTo>
                  <a:cubicBezTo>
                    <a:pt x="1793" y="4970"/>
                    <a:pt x="1992" y="5165"/>
                    <a:pt x="2186" y="5369"/>
                  </a:cubicBezTo>
                  <a:cubicBezTo>
                    <a:pt x="2697" y="5901"/>
                    <a:pt x="3112" y="6393"/>
                    <a:pt x="3455" y="6880"/>
                  </a:cubicBezTo>
                  <a:lnTo>
                    <a:pt x="3536" y="6997"/>
                  </a:lnTo>
                  <a:cubicBezTo>
                    <a:pt x="3606" y="7100"/>
                    <a:pt x="3675" y="7201"/>
                    <a:pt x="3751" y="7297"/>
                  </a:cubicBezTo>
                  <a:cubicBezTo>
                    <a:pt x="3844" y="7420"/>
                    <a:pt x="3944" y="7541"/>
                    <a:pt x="4041" y="7653"/>
                  </a:cubicBezTo>
                  <a:cubicBezTo>
                    <a:pt x="4271" y="7909"/>
                    <a:pt x="4507" y="8136"/>
                    <a:pt x="4739" y="8325"/>
                  </a:cubicBezTo>
                  <a:cubicBezTo>
                    <a:pt x="5006" y="8544"/>
                    <a:pt x="5276" y="8726"/>
                    <a:pt x="5545" y="8871"/>
                  </a:cubicBezTo>
                  <a:cubicBezTo>
                    <a:pt x="5707" y="8962"/>
                    <a:pt x="5857" y="9033"/>
                    <a:pt x="5996" y="9089"/>
                  </a:cubicBezTo>
                  <a:cubicBezTo>
                    <a:pt x="6128" y="9141"/>
                    <a:pt x="6267" y="9190"/>
                    <a:pt x="6427" y="9237"/>
                  </a:cubicBezTo>
                  <a:cubicBezTo>
                    <a:pt x="6440" y="9242"/>
                    <a:pt x="6453" y="9243"/>
                    <a:pt x="6466" y="9245"/>
                  </a:cubicBezTo>
                  <a:cubicBezTo>
                    <a:pt x="6473" y="9246"/>
                    <a:pt x="6480" y="9246"/>
                    <a:pt x="6486" y="9246"/>
                  </a:cubicBezTo>
                  <a:cubicBezTo>
                    <a:pt x="6504" y="9246"/>
                    <a:pt x="6519" y="9242"/>
                    <a:pt x="6533" y="9234"/>
                  </a:cubicBezTo>
                  <a:cubicBezTo>
                    <a:pt x="6556" y="9223"/>
                    <a:pt x="6575" y="9209"/>
                    <a:pt x="6589" y="9191"/>
                  </a:cubicBezTo>
                  <a:cubicBezTo>
                    <a:pt x="6627" y="9143"/>
                    <a:pt x="6625" y="9069"/>
                    <a:pt x="6588" y="9023"/>
                  </a:cubicBezTo>
                  <a:cubicBezTo>
                    <a:pt x="6513" y="8936"/>
                    <a:pt x="6438" y="8854"/>
                    <a:pt x="6361" y="8769"/>
                  </a:cubicBezTo>
                  <a:lnTo>
                    <a:pt x="6239" y="8634"/>
                  </a:lnTo>
                  <a:cubicBezTo>
                    <a:pt x="6124" y="8506"/>
                    <a:pt x="6013" y="8377"/>
                    <a:pt x="5903" y="8246"/>
                  </a:cubicBezTo>
                  <a:cubicBezTo>
                    <a:pt x="5686" y="7982"/>
                    <a:pt x="5505" y="7734"/>
                    <a:pt x="5354" y="7485"/>
                  </a:cubicBezTo>
                  <a:lnTo>
                    <a:pt x="5354" y="7485"/>
                  </a:lnTo>
                  <a:cubicBezTo>
                    <a:pt x="5354" y="7485"/>
                    <a:pt x="5357" y="7491"/>
                    <a:pt x="5357" y="7492"/>
                  </a:cubicBezTo>
                  <a:lnTo>
                    <a:pt x="5350" y="7484"/>
                  </a:lnTo>
                  <a:lnTo>
                    <a:pt x="5353" y="7484"/>
                  </a:lnTo>
                  <a:cubicBezTo>
                    <a:pt x="5348" y="7478"/>
                    <a:pt x="5345" y="7471"/>
                    <a:pt x="5341" y="7465"/>
                  </a:cubicBezTo>
                  <a:cubicBezTo>
                    <a:pt x="5163" y="7160"/>
                    <a:pt x="5025" y="6840"/>
                    <a:pt x="4932" y="6531"/>
                  </a:cubicBezTo>
                  <a:lnTo>
                    <a:pt x="4933" y="6531"/>
                  </a:lnTo>
                  <a:lnTo>
                    <a:pt x="4929" y="6501"/>
                  </a:lnTo>
                  <a:cubicBezTo>
                    <a:pt x="4850" y="6198"/>
                    <a:pt x="4794" y="5881"/>
                    <a:pt x="4742" y="5573"/>
                  </a:cubicBezTo>
                  <a:lnTo>
                    <a:pt x="4721" y="5444"/>
                  </a:lnTo>
                  <a:lnTo>
                    <a:pt x="4713" y="5404"/>
                  </a:lnTo>
                  <a:cubicBezTo>
                    <a:pt x="4607" y="4785"/>
                    <a:pt x="4498" y="4144"/>
                    <a:pt x="4241" y="3558"/>
                  </a:cubicBezTo>
                  <a:cubicBezTo>
                    <a:pt x="4113" y="3268"/>
                    <a:pt x="3959" y="3001"/>
                    <a:pt x="3786" y="2760"/>
                  </a:cubicBezTo>
                  <a:cubicBezTo>
                    <a:pt x="3620" y="2531"/>
                    <a:pt x="3438" y="2320"/>
                    <a:pt x="3248" y="2128"/>
                  </a:cubicBezTo>
                  <a:cubicBezTo>
                    <a:pt x="3010" y="1885"/>
                    <a:pt x="2787" y="1688"/>
                    <a:pt x="2569" y="1523"/>
                  </a:cubicBezTo>
                  <a:cubicBezTo>
                    <a:pt x="2318" y="1331"/>
                    <a:pt x="2058" y="1162"/>
                    <a:pt x="1799" y="1022"/>
                  </a:cubicBezTo>
                  <a:cubicBezTo>
                    <a:pt x="1512" y="868"/>
                    <a:pt x="1253" y="760"/>
                    <a:pt x="1008" y="694"/>
                  </a:cubicBezTo>
                  <a:cubicBezTo>
                    <a:pt x="881" y="660"/>
                    <a:pt x="735" y="622"/>
                    <a:pt x="574" y="602"/>
                  </a:cubicBezTo>
                  <a:cubicBezTo>
                    <a:pt x="502" y="595"/>
                    <a:pt x="430" y="589"/>
                    <a:pt x="363" y="589"/>
                  </a:cubicBezTo>
                  <a:cubicBezTo>
                    <a:pt x="370" y="417"/>
                    <a:pt x="380" y="246"/>
                    <a:pt x="393" y="74"/>
                  </a:cubicBezTo>
                  <a:cubicBezTo>
                    <a:pt x="394" y="36"/>
                    <a:pt x="371" y="3"/>
                    <a:pt x="336" y="1"/>
                  </a:cubicBezTo>
                  <a:cubicBezTo>
                    <a:pt x="333" y="0"/>
                    <a:pt x="331" y="0"/>
                    <a:pt x="329" y="0"/>
                  </a:cubicBezTo>
                  <a:close/>
                </a:path>
              </a:pathLst>
            </a:custGeom>
            <a:solidFill>
              <a:srgbClr val="82A3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5" name="Google Shape;6985;p16"/>
            <p:cNvSpPr/>
            <p:nvPr/>
          </p:nvSpPr>
          <p:spPr>
            <a:xfrm>
              <a:off x="4446025" y="6130775"/>
              <a:ext cx="146350" cy="202275"/>
            </a:xfrm>
            <a:custGeom>
              <a:avLst/>
              <a:gdLst/>
              <a:ahLst/>
              <a:cxnLst/>
              <a:rect l="l" t="t" r="r" b="b"/>
              <a:pathLst>
                <a:path w="5854" h="8091" extrusionOk="0">
                  <a:moveTo>
                    <a:pt x="93" y="72"/>
                  </a:moveTo>
                  <a:cubicBezTo>
                    <a:pt x="92" y="74"/>
                    <a:pt x="92" y="76"/>
                    <a:pt x="91" y="79"/>
                  </a:cubicBezTo>
                  <a:cubicBezTo>
                    <a:pt x="92" y="77"/>
                    <a:pt x="92" y="74"/>
                    <a:pt x="93" y="72"/>
                  </a:cubicBezTo>
                  <a:close/>
                  <a:moveTo>
                    <a:pt x="49" y="1052"/>
                  </a:moveTo>
                  <a:cubicBezTo>
                    <a:pt x="50" y="1054"/>
                    <a:pt x="50" y="1055"/>
                    <a:pt x="51" y="1057"/>
                  </a:cubicBezTo>
                  <a:cubicBezTo>
                    <a:pt x="50" y="1055"/>
                    <a:pt x="50" y="1054"/>
                    <a:pt x="49" y="1052"/>
                  </a:cubicBezTo>
                  <a:close/>
                  <a:moveTo>
                    <a:pt x="148" y="1282"/>
                  </a:moveTo>
                  <a:cubicBezTo>
                    <a:pt x="148" y="1282"/>
                    <a:pt x="148" y="1282"/>
                    <a:pt x="148" y="1283"/>
                  </a:cubicBezTo>
                  <a:lnTo>
                    <a:pt x="148" y="1283"/>
                  </a:lnTo>
                  <a:cubicBezTo>
                    <a:pt x="148" y="1283"/>
                    <a:pt x="148" y="1282"/>
                    <a:pt x="148" y="1282"/>
                  </a:cubicBezTo>
                  <a:close/>
                  <a:moveTo>
                    <a:pt x="660" y="1682"/>
                  </a:moveTo>
                  <a:cubicBezTo>
                    <a:pt x="661" y="1682"/>
                    <a:pt x="663" y="1683"/>
                    <a:pt x="666" y="1683"/>
                  </a:cubicBezTo>
                  <a:cubicBezTo>
                    <a:pt x="663" y="1683"/>
                    <a:pt x="663" y="1682"/>
                    <a:pt x="661" y="1682"/>
                  </a:cubicBezTo>
                  <a:close/>
                  <a:moveTo>
                    <a:pt x="4281" y="6387"/>
                  </a:moveTo>
                  <a:cubicBezTo>
                    <a:pt x="4281" y="6387"/>
                    <a:pt x="4282" y="6389"/>
                    <a:pt x="4282" y="6392"/>
                  </a:cubicBezTo>
                  <a:cubicBezTo>
                    <a:pt x="4282" y="6389"/>
                    <a:pt x="4281" y="6389"/>
                    <a:pt x="4281" y="6387"/>
                  </a:cubicBezTo>
                  <a:close/>
                  <a:moveTo>
                    <a:pt x="113" y="0"/>
                  </a:moveTo>
                  <a:lnTo>
                    <a:pt x="113" y="0"/>
                  </a:lnTo>
                  <a:cubicBezTo>
                    <a:pt x="106" y="24"/>
                    <a:pt x="99" y="48"/>
                    <a:pt x="93" y="72"/>
                  </a:cubicBezTo>
                  <a:lnTo>
                    <a:pt x="93" y="72"/>
                  </a:lnTo>
                  <a:cubicBezTo>
                    <a:pt x="94" y="69"/>
                    <a:pt x="95" y="67"/>
                    <a:pt x="95" y="65"/>
                  </a:cubicBezTo>
                  <a:lnTo>
                    <a:pt x="95" y="65"/>
                  </a:lnTo>
                  <a:cubicBezTo>
                    <a:pt x="67" y="172"/>
                    <a:pt x="44" y="282"/>
                    <a:pt x="26" y="391"/>
                  </a:cubicBezTo>
                  <a:cubicBezTo>
                    <a:pt x="8" y="500"/>
                    <a:pt x="1" y="612"/>
                    <a:pt x="2" y="721"/>
                  </a:cubicBezTo>
                  <a:lnTo>
                    <a:pt x="2" y="718"/>
                  </a:lnTo>
                  <a:cubicBezTo>
                    <a:pt x="5" y="768"/>
                    <a:pt x="8" y="820"/>
                    <a:pt x="13" y="870"/>
                  </a:cubicBezTo>
                  <a:cubicBezTo>
                    <a:pt x="20" y="932"/>
                    <a:pt x="34" y="992"/>
                    <a:pt x="49" y="1052"/>
                  </a:cubicBezTo>
                  <a:lnTo>
                    <a:pt x="49" y="1052"/>
                  </a:lnTo>
                  <a:cubicBezTo>
                    <a:pt x="49" y="1050"/>
                    <a:pt x="49" y="1048"/>
                    <a:pt x="48" y="1046"/>
                  </a:cubicBezTo>
                  <a:lnTo>
                    <a:pt x="48" y="1046"/>
                  </a:lnTo>
                  <a:cubicBezTo>
                    <a:pt x="49" y="1050"/>
                    <a:pt x="51" y="1053"/>
                    <a:pt x="51" y="1057"/>
                  </a:cubicBezTo>
                  <a:lnTo>
                    <a:pt x="51" y="1059"/>
                  </a:lnTo>
                  <a:cubicBezTo>
                    <a:pt x="64" y="1094"/>
                    <a:pt x="77" y="1132"/>
                    <a:pt x="91" y="1168"/>
                  </a:cubicBezTo>
                  <a:cubicBezTo>
                    <a:pt x="107" y="1206"/>
                    <a:pt x="124" y="1242"/>
                    <a:pt x="144" y="1278"/>
                  </a:cubicBezTo>
                  <a:cubicBezTo>
                    <a:pt x="144" y="1275"/>
                    <a:pt x="143" y="1275"/>
                    <a:pt x="143" y="1274"/>
                  </a:cubicBezTo>
                  <a:lnTo>
                    <a:pt x="143" y="1274"/>
                  </a:lnTo>
                  <a:cubicBezTo>
                    <a:pt x="144" y="1275"/>
                    <a:pt x="145" y="1278"/>
                    <a:pt x="147" y="1280"/>
                  </a:cubicBezTo>
                  <a:lnTo>
                    <a:pt x="147" y="1280"/>
                  </a:lnTo>
                  <a:cubicBezTo>
                    <a:pt x="146" y="1280"/>
                    <a:pt x="146" y="1280"/>
                    <a:pt x="146" y="1280"/>
                  </a:cubicBezTo>
                  <a:lnTo>
                    <a:pt x="146" y="1280"/>
                  </a:lnTo>
                  <a:cubicBezTo>
                    <a:pt x="146" y="1281"/>
                    <a:pt x="147" y="1281"/>
                    <a:pt x="147" y="1281"/>
                  </a:cubicBezTo>
                  <a:lnTo>
                    <a:pt x="147" y="1281"/>
                  </a:lnTo>
                  <a:cubicBezTo>
                    <a:pt x="148" y="1282"/>
                    <a:pt x="148" y="1282"/>
                    <a:pt x="148" y="1283"/>
                  </a:cubicBezTo>
                  <a:lnTo>
                    <a:pt x="148" y="1285"/>
                  </a:lnTo>
                  <a:cubicBezTo>
                    <a:pt x="170" y="1321"/>
                    <a:pt x="193" y="1354"/>
                    <a:pt x="217" y="1389"/>
                  </a:cubicBezTo>
                  <a:cubicBezTo>
                    <a:pt x="245" y="1425"/>
                    <a:pt x="273" y="1458"/>
                    <a:pt x="304" y="1489"/>
                  </a:cubicBezTo>
                  <a:lnTo>
                    <a:pt x="309" y="1495"/>
                  </a:lnTo>
                  <a:cubicBezTo>
                    <a:pt x="324" y="1510"/>
                    <a:pt x="339" y="1524"/>
                    <a:pt x="357" y="1534"/>
                  </a:cubicBezTo>
                  <a:cubicBezTo>
                    <a:pt x="383" y="1558"/>
                    <a:pt x="411" y="1576"/>
                    <a:pt x="440" y="1594"/>
                  </a:cubicBezTo>
                  <a:cubicBezTo>
                    <a:pt x="476" y="1612"/>
                    <a:pt x="510" y="1630"/>
                    <a:pt x="548" y="1646"/>
                  </a:cubicBezTo>
                  <a:cubicBezTo>
                    <a:pt x="584" y="1662"/>
                    <a:pt x="622" y="1673"/>
                    <a:pt x="661" y="1682"/>
                  </a:cubicBezTo>
                  <a:cubicBezTo>
                    <a:pt x="666" y="1682"/>
                    <a:pt x="667" y="1683"/>
                    <a:pt x="670" y="1683"/>
                  </a:cubicBezTo>
                  <a:lnTo>
                    <a:pt x="666" y="1683"/>
                  </a:lnTo>
                  <a:cubicBezTo>
                    <a:pt x="667" y="1683"/>
                    <a:pt x="670" y="1685"/>
                    <a:pt x="673" y="1685"/>
                  </a:cubicBezTo>
                  <a:cubicBezTo>
                    <a:pt x="673" y="1685"/>
                    <a:pt x="670" y="1685"/>
                    <a:pt x="670" y="1683"/>
                  </a:cubicBezTo>
                  <a:lnTo>
                    <a:pt x="670" y="1683"/>
                  </a:lnTo>
                  <a:cubicBezTo>
                    <a:pt x="763" y="1705"/>
                    <a:pt x="857" y="1718"/>
                    <a:pt x="953" y="1728"/>
                  </a:cubicBezTo>
                  <a:cubicBezTo>
                    <a:pt x="1061" y="1741"/>
                    <a:pt x="1165" y="1748"/>
                    <a:pt x="1272" y="1768"/>
                  </a:cubicBezTo>
                  <a:cubicBezTo>
                    <a:pt x="1356" y="1782"/>
                    <a:pt x="1441" y="1807"/>
                    <a:pt x="1517" y="1841"/>
                  </a:cubicBezTo>
                  <a:cubicBezTo>
                    <a:pt x="1559" y="1860"/>
                    <a:pt x="1596" y="1884"/>
                    <a:pt x="1632" y="1910"/>
                  </a:cubicBezTo>
                  <a:cubicBezTo>
                    <a:pt x="1668" y="1936"/>
                    <a:pt x="1700" y="1969"/>
                    <a:pt x="1731" y="2001"/>
                  </a:cubicBezTo>
                  <a:cubicBezTo>
                    <a:pt x="1786" y="2055"/>
                    <a:pt x="1826" y="2116"/>
                    <a:pt x="1865" y="2180"/>
                  </a:cubicBezTo>
                  <a:cubicBezTo>
                    <a:pt x="1904" y="2249"/>
                    <a:pt x="1929" y="2322"/>
                    <a:pt x="1951" y="2399"/>
                  </a:cubicBezTo>
                  <a:cubicBezTo>
                    <a:pt x="1990" y="2538"/>
                    <a:pt x="2006" y="2680"/>
                    <a:pt x="2044" y="2819"/>
                  </a:cubicBezTo>
                  <a:cubicBezTo>
                    <a:pt x="2062" y="2880"/>
                    <a:pt x="2085" y="2937"/>
                    <a:pt x="2113" y="2990"/>
                  </a:cubicBezTo>
                  <a:cubicBezTo>
                    <a:pt x="2113" y="2992"/>
                    <a:pt x="2116" y="2992"/>
                    <a:pt x="2116" y="2995"/>
                  </a:cubicBezTo>
                  <a:lnTo>
                    <a:pt x="2113" y="2992"/>
                  </a:lnTo>
                  <a:lnTo>
                    <a:pt x="2113" y="2992"/>
                  </a:lnTo>
                  <a:cubicBezTo>
                    <a:pt x="2113" y="2995"/>
                    <a:pt x="2116" y="2995"/>
                    <a:pt x="2116" y="2996"/>
                  </a:cubicBezTo>
                  <a:cubicBezTo>
                    <a:pt x="2148" y="3048"/>
                    <a:pt x="2185" y="3095"/>
                    <a:pt x="2227" y="3140"/>
                  </a:cubicBezTo>
                  <a:cubicBezTo>
                    <a:pt x="2254" y="3164"/>
                    <a:pt x="2278" y="3189"/>
                    <a:pt x="2307" y="3210"/>
                  </a:cubicBezTo>
                  <a:cubicBezTo>
                    <a:pt x="2342" y="3236"/>
                    <a:pt x="2376" y="3258"/>
                    <a:pt x="2413" y="3282"/>
                  </a:cubicBezTo>
                  <a:cubicBezTo>
                    <a:pt x="2471" y="3312"/>
                    <a:pt x="2533" y="3342"/>
                    <a:pt x="2592" y="3370"/>
                  </a:cubicBezTo>
                  <a:cubicBezTo>
                    <a:pt x="2648" y="3397"/>
                    <a:pt x="2702" y="3421"/>
                    <a:pt x="2758" y="3449"/>
                  </a:cubicBezTo>
                  <a:cubicBezTo>
                    <a:pt x="2846" y="3492"/>
                    <a:pt x="2935" y="3536"/>
                    <a:pt x="3017" y="3586"/>
                  </a:cubicBezTo>
                  <a:cubicBezTo>
                    <a:pt x="3147" y="3664"/>
                    <a:pt x="3268" y="3760"/>
                    <a:pt x="3356" y="3887"/>
                  </a:cubicBezTo>
                  <a:cubicBezTo>
                    <a:pt x="3451" y="4022"/>
                    <a:pt x="3505" y="4181"/>
                    <a:pt x="3548" y="4338"/>
                  </a:cubicBezTo>
                  <a:cubicBezTo>
                    <a:pt x="3580" y="4453"/>
                    <a:pt x="3607" y="4567"/>
                    <a:pt x="3633" y="4682"/>
                  </a:cubicBezTo>
                  <a:cubicBezTo>
                    <a:pt x="3663" y="4820"/>
                    <a:pt x="3695" y="4958"/>
                    <a:pt x="3733" y="5095"/>
                  </a:cubicBezTo>
                  <a:cubicBezTo>
                    <a:pt x="3798" y="5317"/>
                    <a:pt x="3873" y="5537"/>
                    <a:pt x="3960" y="5749"/>
                  </a:cubicBezTo>
                  <a:cubicBezTo>
                    <a:pt x="4052" y="5971"/>
                    <a:pt x="4161" y="6185"/>
                    <a:pt x="4282" y="6393"/>
                  </a:cubicBezTo>
                  <a:cubicBezTo>
                    <a:pt x="4282" y="6393"/>
                    <a:pt x="4282" y="6394"/>
                    <a:pt x="4284" y="6394"/>
                  </a:cubicBezTo>
                  <a:cubicBezTo>
                    <a:pt x="4284" y="6394"/>
                    <a:pt x="4286" y="6396"/>
                    <a:pt x="4286" y="6399"/>
                  </a:cubicBezTo>
                  <a:cubicBezTo>
                    <a:pt x="4286" y="6400"/>
                    <a:pt x="4288" y="6400"/>
                    <a:pt x="4288" y="6402"/>
                  </a:cubicBezTo>
                  <a:lnTo>
                    <a:pt x="4288" y="6400"/>
                  </a:lnTo>
                  <a:cubicBezTo>
                    <a:pt x="4404" y="6594"/>
                    <a:pt x="4531" y="6782"/>
                    <a:pt x="4668" y="6960"/>
                  </a:cubicBezTo>
                  <a:cubicBezTo>
                    <a:pt x="4809" y="7141"/>
                    <a:pt x="4963" y="7314"/>
                    <a:pt x="5124" y="7477"/>
                  </a:cubicBezTo>
                  <a:cubicBezTo>
                    <a:pt x="5306" y="7657"/>
                    <a:pt x="5502" y="7825"/>
                    <a:pt x="5708" y="7983"/>
                  </a:cubicBezTo>
                  <a:lnTo>
                    <a:pt x="5853" y="8091"/>
                  </a:lnTo>
                  <a:cubicBezTo>
                    <a:pt x="5780" y="8009"/>
                    <a:pt x="5708" y="7924"/>
                    <a:pt x="5638" y="7839"/>
                  </a:cubicBezTo>
                  <a:cubicBezTo>
                    <a:pt x="5431" y="7592"/>
                    <a:pt x="5252" y="7347"/>
                    <a:pt x="5091" y="7090"/>
                  </a:cubicBezTo>
                  <a:lnTo>
                    <a:pt x="5076" y="7061"/>
                  </a:lnTo>
                  <a:cubicBezTo>
                    <a:pt x="4904" y="6762"/>
                    <a:pt x="4762" y="6439"/>
                    <a:pt x="4670" y="6127"/>
                  </a:cubicBezTo>
                  <a:lnTo>
                    <a:pt x="4663" y="6097"/>
                  </a:lnTo>
                  <a:cubicBezTo>
                    <a:pt x="4588" y="5810"/>
                    <a:pt x="4536" y="5510"/>
                    <a:pt x="4486" y="5215"/>
                  </a:cubicBezTo>
                  <a:lnTo>
                    <a:pt x="4476" y="5168"/>
                  </a:lnTo>
                  <a:lnTo>
                    <a:pt x="4454" y="5039"/>
                  </a:lnTo>
                  <a:lnTo>
                    <a:pt x="4447" y="4993"/>
                  </a:lnTo>
                  <a:cubicBezTo>
                    <a:pt x="4344" y="4376"/>
                    <a:pt x="4235" y="3739"/>
                    <a:pt x="3978" y="3154"/>
                  </a:cubicBezTo>
                  <a:cubicBezTo>
                    <a:pt x="3851" y="2867"/>
                    <a:pt x="3699" y="2597"/>
                    <a:pt x="3524" y="2353"/>
                  </a:cubicBezTo>
                  <a:cubicBezTo>
                    <a:pt x="3361" y="2130"/>
                    <a:pt x="3180" y="1919"/>
                    <a:pt x="2987" y="1721"/>
                  </a:cubicBezTo>
                  <a:cubicBezTo>
                    <a:pt x="2748" y="1482"/>
                    <a:pt x="2526" y="1283"/>
                    <a:pt x="2306" y="1116"/>
                  </a:cubicBezTo>
                  <a:cubicBezTo>
                    <a:pt x="2054" y="922"/>
                    <a:pt x="1794" y="755"/>
                    <a:pt x="1537" y="615"/>
                  </a:cubicBezTo>
                  <a:cubicBezTo>
                    <a:pt x="1249" y="461"/>
                    <a:pt x="990" y="353"/>
                    <a:pt x="745" y="284"/>
                  </a:cubicBezTo>
                  <a:cubicBezTo>
                    <a:pt x="618" y="251"/>
                    <a:pt x="472" y="213"/>
                    <a:pt x="311" y="194"/>
                  </a:cubicBezTo>
                  <a:cubicBezTo>
                    <a:pt x="271" y="190"/>
                    <a:pt x="216" y="185"/>
                    <a:pt x="160" y="185"/>
                  </a:cubicBezTo>
                  <a:cubicBezTo>
                    <a:pt x="141" y="185"/>
                    <a:pt x="121" y="185"/>
                    <a:pt x="102" y="187"/>
                  </a:cubicBezTo>
                  <a:cubicBezTo>
                    <a:pt x="105" y="124"/>
                    <a:pt x="108" y="62"/>
                    <a:pt x="113" y="0"/>
                  </a:cubicBezTo>
                  <a:close/>
                </a:path>
              </a:pathLst>
            </a:custGeom>
            <a:solidFill>
              <a:srgbClr val="A6C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6" name="Google Shape;6986;p16"/>
            <p:cNvSpPr/>
            <p:nvPr/>
          </p:nvSpPr>
          <p:spPr>
            <a:xfrm>
              <a:off x="4552950" y="6290550"/>
              <a:ext cx="75" cy="100"/>
            </a:xfrm>
            <a:custGeom>
              <a:avLst/>
              <a:gdLst/>
              <a:ahLst/>
              <a:cxnLst/>
              <a:rect l="l" t="t" r="r" b="b"/>
              <a:pathLst>
                <a:path w="3" h="4" extrusionOk="0">
                  <a:moveTo>
                    <a:pt x="1" y="1"/>
                  </a:moveTo>
                  <a:lnTo>
                    <a:pt x="2" y="2"/>
                  </a:lnTo>
                  <a:lnTo>
                    <a:pt x="2" y="2"/>
                  </a:lnTo>
                  <a:cubicBezTo>
                    <a:pt x="2" y="1"/>
                    <a:pt x="2" y="1"/>
                    <a:pt x="1" y="1"/>
                  </a:cubicBezTo>
                  <a:close/>
                  <a:moveTo>
                    <a:pt x="2" y="2"/>
                  </a:moveTo>
                  <a:cubicBezTo>
                    <a:pt x="2" y="2"/>
                    <a:pt x="2" y="3"/>
                    <a:pt x="2" y="3"/>
                  </a:cubicBezTo>
                  <a:lnTo>
                    <a:pt x="2" y="2"/>
                  </a:lnTo>
                  <a:lnTo>
                    <a:pt x="2" y="2"/>
                  </a:lnTo>
                  <a:close/>
                </a:path>
              </a:pathLst>
            </a:custGeom>
            <a:solidFill>
              <a:srgbClr val="A6C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7" name="Google Shape;6987;p16"/>
            <p:cNvSpPr/>
            <p:nvPr/>
          </p:nvSpPr>
          <p:spPr>
            <a:xfrm>
              <a:off x="4498675" y="6205375"/>
              <a:ext cx="125" cy="175"/>
            </a:xfrm>
            <a:custGeom>
              <a:avLst/>
              <a:gdLst/>
              <a:ahLst/>
              <a:cxnLst/>
              <a:rect l="l" t="t" r="r" b="b"/>
              <a:pathLst>
                <a:path w="5" h="7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3"/>
                    <a:pt x="3" y="5"/>
                    <a:pt x="4" y="6"/>
                  </a:cubicBezTo>
                  <a:lnTo>
                    <a:pt x="4" y="5"/>
                  </a:lnTo>
                  <a:cubicBezTo>
                    <a:pt x="3" y="5"/>
                    <a:pt x="3" y="3"/>
                    <a:pt x="0" y="1"/>
                  </a:cubicBezTo>
                  <a:close/>
                </a:path>
              </a:pathLst>
            </a:custGeom>
            <a:solidFill>
              <a:srgbClr val="A6C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8" name="Google Shape;6988;p16"/>
            <p:cNvSpPr/>
            <p:nvPr/>
          </p:nvSpPr>
          <p:spPr>
            <a:xfrm>
              <a:off x="4449625" y="61628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6C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9" name="Google Shape;6989;p16"/>
            <p:cNvSpPr/>
            <p:nvPr/>
          </p:nvSpPr>
          <p:spPr>
            <a:xfrm>
              <a:off x="4439200" y="6135250"/>
              <a:ext cx="5450" cy="10175"/>
            </a:xfrm>
            <a:custGeom>
              <a:avLst/>
              <a:gdLst/>
              <a:ahLst/>
              <a:cxnLst/>
              <a:rect l="l" t="t" r="r" b="b"/>
              <a:pathLst>
                <a:path w="218" h="407" extrusionOk="0">
                  <a:moveTo>
                    <a:pt x="210" y="1"/>
                  </a:moveTo>
                  <a:lnTo>
                    <a:pt x="187" y="2"/>
                  </a:lnTo>
                  <a:cubicBezTo>
                    <a:pt x="137" y="5"/>
                    <a:pt x="85" y="36"/>
                    <a:pt x="51" y="82"/>
                  </a:cubicBezTo>
                  <a:cubicBezTo>
                    <a:pt x="15" y="124"/>
                    <a:pt x="1" y="180"/>
                    <a:pt x="9" y="235"/>
                  </a:cubicBezTo>
                  <a:cubicBezTo>
                    <a:pt x="19" y="304"/>
                    <a:pt x="72" y="383"/>
                    <a:pt x="159" y="407"/>
                  </a:cubicBezTo>
                  <a:cubicBezTo>
                    <a:pt x="164" y="292"/>
                    <a:pt x="182" y="177"/>
                    <a:pt x="203" y="67"/>
                  </a:cubicBezTo>
                  <a:cubicBezTo>
                    <a:pt x="209" y="42"/>
                    <a:pt x="213" y="22"/>
                    <a:pt x="218" y="1"/>
                  </a:cubicBezTo>
                  <a:close/>
                </a:path>
              </a:pathLst>
            </a:custGeom>
            <a:solidFill>
              <a:srgbClr val="A6C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0" name="Google Shape;6990;p16"/>
            <p:cNvSpPr/>
            <p:nvPr/>
          </p:nvSpPr>
          <p:spPr>
            <a:xfrm>
              <a:off x="4445175" y="6120525"/>
              <a:ext cx="4225" cy="12500"/>
            </a:xfrm>
            <a:custGeom>
              <a:avLst/>
              <a:gdLst/>
              <a:ahLst/>
              <a:cxnLst/>
              <a:rect l="l" t="t" r="r" b="b"/>
              <a:pathLst>
                <a:path w="169" h="500" extrusionOk="0">
                  <a:moveTo>
                    <a:pt x="94" y="1"/>
                  </a:moveTo>
                  <a:cubicBezTo>
                    <a:pt x="78" y="1"/>
                    <a:pt x="62" y="8"/>
                    <a:pt x="49" y="18"/>
                  </a:cubicBezTo>
                  <a:cubicBezTo>
                    <a:pt x="35" y="29"/>
                    <a:pt x="26" y="44"/>
                    <a:pt x="24" y="61"/>
                  </a:cubicBezTo>
                  <a:cubicBezTo>
                    <a:pt x="13" y="209"/>
                    <a:pt x="3" y="355"/>
                    <a:pt x="0" y="499"/>
                  </a:cubicBezTo>
                  <a:cubicBezTo>
                    <a:pt x="19" y="427"/>
                    <a:pt x="39" y="355"/>
                    <a:pt x="60" y="285"/>
                  </a:cubicBezTo>
                  <a:cubicBezTo>
                    <a:pt x="67" y="263"/>
                    <a:pt x="91" y="250"/>
                    <a:pt x="114" y="250"/>
                  </a:cubicBezTo>
                  <a:cubicBezTo>
                    <a:pt x="122" y="250"/>
                    <a:pt x="130" y="252"/>
                    <a:pt x="136" y="255"/>
                  </a:cubicBezTo>
                  <a:cubicBezTo>
                    <a:pt x="142" y="256"/>
                    <a:pt x="148" y="262"/>
                    <a:pt x="154" y="266"/>
                  </a:cubicBezTo>
                  <a:cubicBezTo>
                    <a:pt x="157" y="205"/>
                    <a:pt x="159" y="141"/>
                    <a:pt x="165" y="81"/>
                  </a:cubicBezTo>
                  <a:cubicBezTo>
                    <a:pt x="168" y="39"/>
                    <a:pt x="141" y="8"/>
                    <a:pt x="105" y="2"/>
                  </a:cubicBezTo>
                  <a:cubicBezTo>
                    <a:pt x="101" y="1"/>
                    <a:pt x="97" y="1"/>
                    <a:pt x="94" y="1"/>
                  </a:cubicBezTo>
                  <a:close/>
                </a:path>
              </a:pathLst>
            </a:custGeom>
            <a:solidFill>
              <a:srgbClr val="A6C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1" name="Google Shape;6991;p16"/>
            <p:cNvSpPr/>
            <p:nvPr/>
          </p:nvSpPr>
          <p:spPr>
            <a:xfrm>
              <a:off x="4494000" y="6399975"/>
              <a:ext cx="115100" cy="199300"/>
            </a:xfrm>
            <a:custGeom>
              <a:avLst/>
              <a:gdLst/>
              <a:ahLst/>
              <a:cxnLst/>
              <a:rect l="l" t="t" r="r" b="b"/>
              <a:pathLst>
                <a:path w="4604" h="7972" extrusionOk="0">
                  <a:moveTo>
                    <a:pt x="52" y="366"/>
                  </a:moveTo>
                  <a:cubicBezTo>
                    <a:pt x="52" y="367"/>
                    <a:pt x="52" y="367"/>
                    <a:pt x="53" y="368"/>
                  </a:cubicBezTo>
                  <a:lnTo>
                    <a:pt x="53" y="368"/>
                  </a:lnTo>
                  <a:cubicBezTo>
                    <a:pt x="52" y="367"/>
                    <a:pt x="52" y="367"/>
                    <a:pt x="52" y="366"/>
                  </a:cubicBezTo>
                  <a:close/>
                  <a:moveTo>
                    <a:pt x="522" y="984"/>
                  </a:moveTo>
                  <a:cubicBezTo>
                    <a:pt x="523" y="984"/>
                    <a:pt x="524" y="985"/>
                    <a:pt x="525" y="985"/>
                  </a:cubicBezTo>
                  <a:cubicBezTo>
                    <a:pt x="524" y="985"/>
                    <a:pt x="523" y="984"/>
                    <a:pt x="522" y="984"/>
                  </a:cubicBezTo>
                  <a:close/>
                  <a:moveTo>
                    <a:pt x="557" y="1"/>
                  </a:moveTo>
                  <a:cubicBezTo>
                    <a:pt x="345" y="1"/>
                    <a:pt x="162" y="32"/>
                    <a:pt x="0" y="98"/>
                  </a:cubicBezTo>
                  <a:cubicBezTo>
                    <a:pt x="13" y="189"/>
                    <a:pt x="29" y="282"/>
                    <a:pt x="55" y="372"/>
                  </a:cubicBezTo>
                  <a:lnTo>
                    <a:pt x="55" y="372"/>
                  </a:lnTo>
                  <a:cubicBezTo>
                    <a:pt x="54" y="371"/>
                    <a:pt x="53" y="369"/>
                    <a:pt x="53" y="368"/>
                  </a:cubicBezTo>
                  <a:lnTo>
                    <a:pt x="53" y="368"/>
                  </a:lnTo>
                  <a:cubicBezTo>
                    <a:pt x="81" y="462"/>
                    <a:pt x="117" y="555"/>
                    <a:pt x="166" y="640"/>
                  </a:cubicBezTo>
                  <a:cubicBezTo>
                    <a:pt x="207" y="709"/>
                    <a:pt x="256" y="773"/>
                    <a:pt x="311" y="830"/>
                  </a:cubicBezTo>
                  <a:cubicBezTo>
                    <a:pt x="308" y="826"/>
                    <a:pt x="303" y="823"/>
                    <a:pt x="302" y="819"/>
                  </a:cubicBezTo>
                  <a:lnTo>
                    <a:pt x="302" y="819"/>
                  </a:lnTo>
                  <a:cubicBezTo>
                    <a:pt x="366" y="882"/>
                    <a:pt x="439" y="935"/>
                    <a:pt x="516" y="980"/>
                  </a:cubicBezTo>
                  <a:lnTo>
                    <a:pt x="516" y="980"/>
                  </a:lnTo>
                  <a:cubicBezTo>
                    <a:pt x="514" y="979"/>
                    <a:pt x="512" y="979"/>
                    <a:pt x="510" y="978"/>
                  </a:cubicBezTo>
                  <a:lnTo>
                    <a:pt x="510" y="978"/>
                  </a:lnTo>
                  <a:cubicBezTo>
                    <a:pt x="654" y="1057"/>
                    <a:pt x="806" y="1114"/>
                    <a:pt x="961" y="1165"/>
                  </a:cubicBezTo>
                  <a:cubicBezTo>
                    <a:pt x="1141" y="1225"/>
                    <a:pt x="1322" y="1275"/>
                    <a:pt x="1501" y="1334"/>
                  </a:cubicBezTo>
                  <a:cubicBezTo>
                    <a:pt x="1603" y="1367"/>
                    <a:pt x="1704" y="1403"/>
                    <a:pt x="1802" y="1446"/>
                  </a:cubicBezTo>
                  <a:cubicBezTo>
                    <a:pt x="1905" y="1492"/>
                    <a:pt x="2010" y="1544"/>
                    <a:pt x="2109" y="1603"/>
                  </a:cubicBezTo>
                  <a:cubicBezTo>
                    <a:pt x="2202" y="1659"/>
                    <a:pt x="2290" y="1718"/>
                    <a:pt x="2376" y="1781"/>
                  </a:cubicBezTo>
                  <a:cubicBezTo>
                    <a:pt x="2469" y="1851"/>
                    <a:pt x="2556" y="1926"/>
                    <a:pt x="2637" y="2009"/>
                  </a:cubicBezTo>
                  <a:cubicBezTo>
                    <a:pt x="2793" y="2157"/>
                    <a:pt x="2925" y="2327"/>
                    <a:pt x="3040" y="2506"/>
                  </a:cubicBezTo>
                  <a:cubicBezTo>
                    <a:pt x="3157" y="2689"/>
                    <a:pt x="3251" y="2885"/>
                    <a:pt x="3323" y="3088"/>
                  </a:cubicBezTo>
                  <a:cubicBezTo>
                    <a:pt x="3397" y="3298"/>
                    <a:pt x="3448" y="3517"/>
                    <a:pt x="3481" y="3737"/>
                  </a:cubicBezTo>
                  <a:cubicBezTo>
                    <a:pt x="3489" y="3793"/>
                    <a:pt x="3495" y="3849"/>
                    <a:pt x="3498" y="3907"/>
                  </a:cubicBezTo>
                  <a:cubicBezTo>
                    <a:pt x="3502" y="3970"/>
                    <a:pt x="3502" y="4034"/>
                    <a:pt x="3499" y="4099"/>
                  </a:cubicBezTo>
                  <a:cubicBezTo>
                    <a:pt x="3498" y="4228"/>
                    <a:pt x="3489" y="4358"/>
                    <a:pt x="3489" y="4487"/>
                  </a:cubicBezTo>
                  <a:cubicBezTo>
                    <a:pt x="3489" y="4546"/>
                    <a:pt x="3492" y="4605"/>
                    <a:pt x="3498" y="4666"/>
                  </a:cubicBezTo>
                  <a:cubicBezTo>
                    <a:pt x="3503" y="4721"/>
                    <a:pt x="3512" y="4775"/>
                    <a:pt x="3525" y="4827"/>
                  </a:cubicBezTo>
                  <a:lnTo>
                    <a:pt x="3525" y="4827"/>
                  </a:lnTo>
                  <a:cubicBezTo>
                    <a:pt x="3525" y="4826"/>
                    <a:pt x="3524" y="4825"/>
                    <a:pt x="3524" y="4824"/>
                  </a:cubicBezTo>
                  <a:lnTo>
                    <a:pt x="3524" y="4824"/>
                  </a:lnTo>
                  <a:cubicBezTo>
                    <a:pt x="3525" y="4828"/>
                    <a:pt x="3526" y="4832"/>
                    <a:pt x="3527" y="4835"/>
                  </a:cubicBezTo>
                  <a:lnTo>
                    <a:pt x="3527" y="4835"/>
                  </a:lnTo>
                  <a:cubicBezTo>
                    <a:pt x="3527" y="4836"/>
                    <a:pt x="3528" y="4838"/>
                    <a:pt x="3528" y="4839"/>
                  </a:cubicBezTo>
                  <a:cubicBezTo>
                    <a:pt x="3528" y="4838"/>
                    <a:pt x="3528" y="4837"/>
                    <a:pt x="3527" y="4836"/>
                  </a:cubicBezTo>
                  <a:lnTo>
                    <a:pt x="3527" y="4836"/>
                  </a:lnTo>
                  <a:cubicBezTo>
                    <a:pt x="3542" y="4883"/>
                    <a:pt x="3557" y="4929"/>
                    <a:pt x="3578" y="4971"/>
                  </a:cubicBezTo>
                  <a:cubicBezTo>
                    <a:pt x="3578" y="4972"/>
                    <a:pt x="3581" y="4972"/>
                    <a:pt x="3581" y="4975"/>
                  </a:cubicBezTo>
                  <a:cubicBezTo>
                    <a:pt x="3593" y="4991"/>
                    <a:pt x="3604" y="5005"/>
                    <a:pt x="3617" y="5021"/>
                  </a:cubicBezTo>
                  <a:cubicBezTo>
                    <a:pt x="3617" y="5021"/>
                    <a:pt x="3618" y="5021"/>
                    <a:pt x="3618" y="5023"/>
                  </a:cubicBezTo>
                  <a:lnTo>
                    <a:pt x="3620" y="5023"/>
                  </a:lnTo>
                  <a:lnTo>
                    <a:pt x="3623" y="5026"/>
                  </a:lnTo>
                  <a:cubicBezTo>
                    <a:pt x="3653" y="5054"/>
                    <a:pt x="3687" y="5079"/>
                    <a:pt x="3723" y="5102"/>
                  </a:cubicBezTo>
                  <a:cubicBezTo>
                    <a:pt x="3764" y="5129"/>
                    <a:pt x="3805" y="5155"/>
                    <a:pt x="3847" y="5181"/>
                  </a:cubicBezTo>
                  <a:cubicBezTo>
                    <a:pt x="3888" y="5208"/>
                    <a:pt x="3927" y="5238"/>
                    <a:pt x="3963" y="5273"/>
                  </a:cubicBezTo>
                  <a:cubicBezTo>
                    <a:pt x="3982" y="5291"/>
                    <a:pt x="3998" y="5308"/>
                    <a:pt x="4013" y="5329"/>
                  </a:cubicBezTo>
                  <a:cubicBezTo>
                    <a:pt x="4029" y="5349"/>
                    <a:pt x="4042" y="5373"/>
                    <a:pt x="4055" y="5395"/>
                  </a:cubicBezTo>
                  <a:cubicBezTo>
                    <a:pt x="4082" y="5442"/>
                    <a:pt x="4104" y="5494"/>
                    <a:pt x="4123" y="5544"/>
                  </a:cubicBezTo>
                  <a:cubicBezTo>
                    <a:pt x="4144" y="5596"/>
                    <a:pt x="4161" y="5647"/>
                    <a:pt x="4179" y="5702"/>
                  </a:cubicBezTo>
                  <a:cubicBezTo>
                    <a:pt x="4213" y="5817"/>
                    <a:pt x="4236" y="5935"/>
                    <a:pt x="4256" y="6052"/>
                  </a:cubicBezTo>
                  <a:cubicBezTo>
                    <a:pt x="4338" y="6550"/>
                    <a:pt x="4314" y="7066"/>
                    <a:pt x="4448" y="7555"/>
                  </a:cubicBezTo>
                  <a:lnTo>
                    <a:pt x="4448" y="7555"/>
                  </a:lnTo>
                  <a:cubicBezTo>
                    <a:pt x="4447" y="7554"/>
                    <a:pt x="4447" y="7553"/>
                    <a:pt x="4446" y="7552"/>
                  </a:cubicBezTo>
                  <a:lnTo>
                    <a:pt x="4446" y="7552"/>
                  </a:lnTo>
                  <a:cubicBezTo>
                    <a:pt x="4487" y="7696"/>
                    <a:pt x="4543" y="7835"/>
                    <a:pt x="4604" y="7971"/>
                  </a:cubicBezTo>
                  <a:cubicBezTo>
                    <a:pt x="4601" y="7950"/>
                    <a:pt x="4597" y="7930"/>
                    <a:pt x="4594" y="7908"/>
                  </a:cubicBezTo>
                  <a:cubicBezTo>
                    <a:pt x="4553" y="7647"/>
                    <a:pt x="4515" y="7382"/>
                    <a:pt x="4480" y="7118"/>
                  </a:cubicBezTo>
                  <a:cubicBezTo>
                    <a:pt x="4403" y="6521"/>
                    <a:pt x="4365" y="5994"/>
                    <a:pt x="4364" y="5507"/>
                  </a:cubicBezTo>
                  <a:cubicBezTo>
                    <a:pt x="4364" y="5306"/>
                    <a:pt x="4365" y="5097"/>
                    <a:pt x="4352" y="4883"/>
                  </a:cubicBezTo>
                  <a:cubicBezTo>
                    <a:pt x="4339" y="4632"/>
                    <a:pt x="4322" y="4428"/>
                    <a:pt x="4296" y="4238"/>
                  </a:cubicBezTo>
                  <a:cubicBezTo>
                    <a:pt x="4253" y="3892"/>
                    <a:pt x="4194" y="3585"/>
                    <a:pt x="4117" y="3301"/>
                  </a:cubicBezTo>
                  <a:cubicBezTo>
                    <a:pt x="4021" y="2941"/>
                    <a:pt x="3916" y="2654"/>
                    <a:pt x="3792" y="2393"/>
                  </a:cubicBezTo>
                  <a:cubicBezTo>
                    <a:pt x="3656" y="2113"/>
                    <a:pt x="3514" y="1879"/>
                    <a:pt x="3356" y="1678"/>
                  </a:cubicBezTo>
                  <a:cubicBezTo>
                    <a:pt x="3200" y="1478"/>
                    <a:pt x="3022" y="1285"/>
                    <a:pt x="2830" y="1107"/>
                  </a:cubicBezTo>
                  <a:cubicBezTo>
                    <a:pt x="2616" y="909"/>
                    <a:pt x="2399" y="737"/>
                    <a:pt x="2188" y="595"/>
                  </a:cubicBezTo>
                  <a:cubicBezTo>
                    <a:pt x="1911" y="411"/>
                    <a:pt x="1675" y="284"/>
                    <a:pt x="1450" y="194"/>
                  </a:cubicBezTo>
                  <a:cubicBezTo>
                    <a:pt x="1322" y="142"/>
                    <a:pt x="1184" y="98"/>
                    <a:pt x="1039" y="62"/>
                  </a:cubicBezTo>
                  <a:cubicBezTo>
                    <a:pt x="957" y="42"/>
                    <a:pt x="875" y="26"/>
                    <a:pt x="792" y="14"/>
                  </a:cubicBezTo>
                  <a:cubicBezTo>
                    <a:pt x="754" y="9"/>
                    <a:pt x="717" y="6"/>
                    <a:pt x="681" y="4"/>
                  </a:cubicBezTo>
                  <a:cubicBezTo>
                    <a:pt x="639" y="2"/>
                    <a:pt x="597" y="1"/>
                    <a:pt x="557" y="1"/>
                  </a:cubicBezTo>
                  <a:close/>
                </a:path>
              </a:pathLst>
            </a:custGeom>
            <a:solidFill>
              <a:srgbClr val="A6C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2" name="Google Shape;6992;p16"/>
            <p:cNvSpPr/>
            <p:nvPr/>
          </p:nvSpPr>
          <p:spPr>
            <a:xfrm>
              <a:off x="4584625" y="6525675"/>
              <a:ext cx="75" cy="100"/>
            </a:xfrm>
            <a:custGeom>
              <a:avLst/>
              <a:gdLst/>
              <a:ahLst/>
              <a:cxnLst/>
              <a:rect l="l" t="t" r="r" b="b"/>
              <a:pathLst>
                <a:path w="3" h="4" extrusionOk="0">
                  <a:moveTo>
                    <a:pt x="1" y="0"/>
                  </a:moveTo>
                  <a:cubicBezTo>
                    <a:pt x="1" y="0"/>
                    <a:pt x="1" y="3"/>
                    <a:pt x="2" y="3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A6C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3" name="Google Shape;6993;p16"/>
            <p:cNvSpPr/>
            <p:nvPr/>
          </p:nvSpPr>
          <p:spPr>
            <a:xfrm>
              <a:off x="4584550" y="65256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6C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4" name="Google Shape;6994;p16"/>
            <p:cNvSpPr/>
            <p:nvPr/>
          </p:nvSpPr>
          <p:spPr>
            <a:xfrm>
              <a:off x="4584425" y="6525500"/>
              <a:ext cx="75" cy="125"/>
            </a:xfrm>
            <a:custGeom>
              <a:avLst/>
              <a:gdLst/>
              <a:ahLst/>
              <a:cxnLst/>
              <a:rect l="l" t="t" r="r" b="b"/>
              <a:pathLst>
                <a:path w="3" h="5" extrusionOk="0">
                  <a:moveTo>
                    <a:pt x="0" y="0"/>
                  </a:moveTo>
                  <a:lnTo>
                    <a:pt x="3" y="5"/>
                  </a:lnTo>
                  <a:cubicBezTo>
                    <a:pt x="3" y="3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A6C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5" name="Google Shape;6995;p16"/>
            <p:cNvSpPr/>
            <p:nvPr/>
          </p:nvSpPr>
          <p:spPr>
            <a:xfrm>
              <a:off x="4415475" y="6361175"/>
              <a:ext cx="55350" cy="150150"/>
            </a:xfrm>
            <a:custGeom>
              <a:avLst/>
              <a:gdLst/>
              <a:ahLst/>
              <a:cxnLst/>
              <a:rect l="l" t="t" r="r" b="b"/>
              <a:pathLst>
                <a:path w="2214" h="6006" extrusionOk="0">
                  <a:moveTo>
                    <a:pt x="1994" y="2228"/>
                  </a:moveTo>
                  <a:cubicBezTo>
                    <a:pt x="1992" y="2233"/>
                    <a:pt x="1991" y="2236"/>
                    <a:pt x="1991" y="2240"/>
                  </a:cubicBezTo>
                  <a:cubicBezTo>
                    <a:pt x="1992" y="2236"/>
                    <a:pt x="1992" y="2233"/>
                    <a:pt x="1994" y="2228"/>
                  </a:cubicBezTo>
                  <a:close/>
                  <a:moveTo>
                    <a:pt x="2214" y="1"/>
                  </a:moveTo>
                  <a:lnTo>
                    <a:pt x="2214" y="1"/>
                  </a:lnTo>
                  <a:cubicBezTo>
                    <a:pt x="2191" y="2"/>
                    <a:pt x="2165" y="14"/>
                    <a:pt x="2146" y="29"/>
                  </a:cubicBezTo>
                  <a:cubicBezTo>
                    <a:pt x="2126" y="48"/>
                    <a:pt x="2113" y="71"/>
                    <a:pt x="2113" y="96"/>
                  </a:cubicBezTo>
                  <a:cubicBezTo>
                    <a:pt x="2107" y="285"/>
                    <a:pt x="2084" y="466"/>
                    <a:pt x="2041" y="631"/>
                  </a:cubicBezTo>
                  <a:cubicBezTo>
                    <a:pt x="2002" y="771"/>
                    <a:pt x="1942" y="911"/>
                    <a:pt x="1869" y="1046"/>
                  </a:cubicBezTo>
                  <a:cubicBezTo>
                    <a:pt x="1698" y="1331"/>
                    <a:pt x="1465" y="1575"/>
                    <a:pt x="1235" y="1815"/>
                  </a:cubicBezTo>
                  <a:cubicBezTo>
                    <a:pt x="1164" y="1888"/>
                    <a:pt x="1093" y="1961"/>
                    <a:pt x="1023" y="2037"/>
                  </a:cubicBezTo>
                  <a:cubicBezTo>
                    <a:pt x="829" y="2249"/>
                    <a:pt x="694" y="2421"/>
                    <a:pt x="589" y="2599"/>
                  </a:cubicBezTo>
                  <a:cubicBezTo>
                    <a:pt x="470" y="2793"/>
                    <a:pt x="368" y="2995"/>
                    <a:pt x="285" y="3202"/>
                  </a:cubicBezTo>
                  <a:cubicBezTo>
                    <a:pt x="102" y="3672"/>
                    <a:pt x="7" y="4149"/>
                    <a:pt x="2" y="4613"/>
                  </a:cubicBezTo>
                  <a:cubicBezTo>
                    <a:pt x="0" y="4881"/>
                    <a:pt x="17" y="5114"/>
                    <a:pt x="55" y="5334"/>
                  </a:cubicBezTo>
                  <a:cubicBezTo>
                    <a:pt x="94" y="5553"/>
                    <a:pt x="152" y="5773"/>
                    <a:pt x="229" y="5984"/>
                  </a:cubicBezTo>
                  <a:cubicBezTo>
                    <a:pt x="230" y="5992"/>
                    <a:pt x="233" y="5999"/>
                    <a:pt x="237" y="6006"/>
                  </a:cubicBezTo>
                  <a:cubicBezTo>
                    <a:pt x="204" y="5747"/>
                    <a:pt x="175" y="5489"/>
                    <a:pt x="171" y="5227"/>
                  </a:cubicBezTo>
                  <a:cubicBezTo>
                    <a:pt x="165" y="5072"/>
                    <a:pt x="173" y="4920"/>
                    <a:pt x="187" y="4766"/>
                  </a:cubicBezTo>
                  <a:cubicBezTo>
                    <a:pt x="201" y="4616"/>
                    <a:pt x="231" y="4466"/>
                    <a:pt x="273" y="4321"/>
                  </a:cubicBezTo>
                  <a:cubicBezTo>
                    <a:pt x="315" y="4180"/>
                    <a:pt x="374" y="4045"/>
                    <a:pt x="444" y="3919"/>
                  </a:cubicBezTo>
                  <a:cubicBezTo>
                    <a:pt x="477" y="3857"/>
                    <a:pt x="517" y="3801"/>
                    <a:pt x="556" y="3748"/>
                  </a:cubicBezTo>
                  <a:cubicBezTo>
                    <a:pt x="592" y="3701"/>
                    <a:pt x="634" y="3658"/>
                    <a:pt x="677" y="3617"/>
                  </a:cubicBezTo>
                  <a:cubicBezTo>
                    <a:pt x="756" y="3541"/>
                    <a:pt x="849" y="3484"/>
                    <a:pt x="944" y="3432"/>
                  </a:cubicBezTo>
                  <a:cubicBezTo>
                    <a:pt x="993" y="3405"/>
                    <a:pt x="1044" y="3380"/>
                    <a:pt x="1093" y="3354"/>
                  </a:cubicBezTo>
                  <a:cubicBezTo>
                    <a:pt x="1144" y="3330"/>
                    <a:pt x="1192" y="3303"/>
                    <a:pt x="1243" y="3275"/>
                  </a:cubicBezTo>
                  <a:cubicBezTo>
                    <a:pt x="1244" y="3274"/>
                    <a:pt x="1246" y="3274"/>
                    <a:pt x="1248" y="3273"/>
                  </a:cubicBezTo>
                  <a:cubicBezTo>
                    <a:pt x="1250" y="3273"/>
                    <a:pt x="1251" y="3270"/>
                    <a:pt x="1251" y="3270"/>
                  </a:cubicBezTo>
                  <a:lnTo>
                    <a:pt x="1250" y="3270"/>
                  </a:lnTo>
                  <a:cubicBezTo>
                    <a:pt x="1251" y="3270"/>
                    <a:pt x="1251" y="3268"/>
                    <a:pt x="1253" y="3268"/>
                  </a:cubicBezTo>
                  <a:lnTo>
                    <a:pt x="1251" y="3268"/>
                  </a:lnTo>
                  <a:cubicBezTo>
                    <a:pt x="1306" y="3237"/>
                    <a:pt x="1358" y="3201"/>
                    <a:pt x="1409" y="3162"/>
                  </a:cubicBezTo>
                  <a:cubicBezTo>
                    <a:pt x="1465" y="3123"/>
                    <a:pt x="1516" y="3076"/>
                    <a:pt x="1564" y="3030"/>
                  </a:cubicBezTo>
                  <a:cubicBezTo>
                    <a:pt x="1609" y="2985"/>
                    <a:pt x="1648" y="2937"/>
                    <a:pt x="1688" y="2888"/>
                  </a:cubicBezTo>
                  <a:cubicBezTo>
                    <a:pt x="1725" y="2840"/>
                    <a:pt x="1758" y="2789"/>
                    <a:pt x="1790" y="2736"/>
                  </a:cubicBezTo>
                  <a:lnTo>
                    <a:pt x="1790" y="2736"/>
                  </a:lnTo>
                  <a:cubicBezTo>
                    <a:pt x="1790" y="2737"/>
                    <a:pt x="1789" y="2737"/>
                    <a:pt x="1788" y="2738"/>
                  </a:cubicBezTo>
                  <a:cubicBezTo>
                    <a:pt x="1790" y="2737"/>
                    <a:pt x="1791" y="2736"/>
                    <a:pt x="1790" y="2735"/>
                  </a:cubicBezTo>
                  <a:lnTo>
                    <a:pt x="1790" y="2735"/>
                  </a:lnTo>
                  <a:cubicBezTo>
                    <a:pt x="1790" y="2735"/>
                    <a:pt x="1790" y="2735"/>
                    <a:pt x="1790" y="2736"/>
                  </a:cubicBezTo>
                  <a:lnTo>
                    <a:pt x="1790" y="2736"/>
                  </a:lnTo>
                  <a:cubicBezTo>
                    <a:pt x="1790" y="2735"/>
                    <a:pt x="1790" y="2735"/>
                    <a:pt x="1790" y="2734"/>
                  </a:cubicBezTo>
                  <a:lnTo>
                    <a:pt x="1790" y="2734"/>
                  </a:lnTo>
                  <a:cubicBezTo>
                    <a:pt x="1790" y="2734"/>
                    <a:pt x="1790" y="2734"/>
                    <a:pt x="1790" y="2735"/>
                  </a:cubicBezTo>
                  <a:lnTo>
                    <a:pt x="1790" y="2735"/>
                  </a:lnTo>
                  <a:cubicBezTo>
                    <a:pt x="1792" y="2733"/>
                    <a:pt x="1793" y="2730"/>
                    <a:pt x="1794" y="2728"/>
                  </a:cubicBezTo>
                  <a:lnTo>
                    <a:pt x="1794" y="2728"/>
                  </a:lnTo>
                  <a:cubicBezTo>
                    <a:pt x="1791" y="2730"/>
                    <a:pt x="1791" y="2731"/>
                    <a:pt x="1790" y="2731"/>
                  </a:cubicBezTo>
                  <a:cubicBezTo>
                    <a:pt x="1832" y="2658"/>
                    <a:pt x="1867" y="2583"/>
                    <a:pt x="1899" y="2506"/>
                  </a:cubicBezTo>
                  <a:cubicBezTo>
                    <a:pt x="1935" y="2419"/>
                    <a:pt x="1964" y="2328"/>
                    <a:pt x="1990" y="2238"/>
                  </a:cubicBezTo>
                  <a:lnTo>
                    <a:pt x="1990" y="2243"/>
                  </a:lnTo>
                  <a:cubicBezTo>
                    <a:pt x="2056" y="1990"/>
                    <a:pt x="2091" y="1731"/>
                    <a:pt x="2114" y="1471"/>
                  </a:cubicBezTo>
                  <a:cubicBezTo>
                    <a:pt x="2140" y="1187"/>
                    <a:pt x="2150" y="903"/>
                    <a:pt x="2168" y="617"/>
                  </a:cubicBezTo>
                  <a:cubicBezTo>
                    <a:pt x="2178" y="410"/>
                    <a:pt x="2191" y="206"/>
                    <a:pt x="2214" y="1"/>
                  </a:cubicBezTo>
                  <a:close/>
                </a:path>
              </a:pathLst>
            </a:custGeom>
            <a:solidFill>
              <a:srgbClr val="A6C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6" name="Google Shape;6996;p16"/>
            <p:cNvSpPr/>
            <p:nvPr/>
          </p:nvSpPr>
          <p:spPr>
            <a:xfrm>
              <a:off x="4446675" y="6442900"/>
              <a:ext cx="125" cy="125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5" y="1"/>
                  </a:moveTo>
                  <a:cubicBezTo>
                    <a:pt x="4" y="1"/>
                    <a:pt x="4" y="1"/>
                    <a:pt x="3" y="2"/>
                  </a:cubicBezTo>
                  <a:lnTo>
                    <a:pt x="5" y="1"/>
                  </a:lnTo>
                  <a:close/>
                  <a:moveTo>
                    <a:pt x="3" y="2"/>
                  </a:moveTo>
                  <a:lnTo>
                    <a:pt x="2" y="4"/>
                  </a:lnTo>
                  <a:cubicBezTo>
                    <a:pt x="3" y="4"/>
                    <a:pt x="3" y="3"/>
                    <a:pt x="3" y="2"/>
                  </a:cubicBezTo>
                  <a:close/>
                  <a:moveTo>
                    <a:pt x="2" y="4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2" y="4"/>
                  </a:cubicBezTo>
                  <a:close/>
                </a:path>
              </a:pathLst>
            </a:custGeom>
            <a:solidFill>
              <a:srgbClr val="A6C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7" name="Google Shape;6997;p16"/>
            <p:cNvSpPr/>
            <p:nvPr/>
          </p:nvSpPr>
          <p:spPr>
            <a:xfrm>
              <a:off x="4331850" y="6272500"/>
              <a:ext cx="39825" cy="118125"/>
            </a:xfrm>
            <a:custGeom>
              <a:avLst/>
              <a:gdLst/>
              <a:ahLst/>
              <a:cxnLst/>
              <a:rect l="l" t="t" r="r" b="b"/>
              <a:pathLst>
                <a:path w="1593" h="4725" extrusionOk="0">
                  <a:moveTo>
                    <a:pt x="1521" y="2723"/>
                  </a:moveTo>
                  <a:cubicBezTo>
                    <a:pt x="1522" y="2726"/>
                    <a:pt x="1524" y="2729"/>
                    <a:pt x="1526" y="2732"/>
                  </a:cubicBezTo>
                  <a:lnTo>
                    <a:pt x="1526" y="2732"/>
                  </a:lnTo>
                  <a:cubicBezTo>
                    <a:pt x="1524" y="2729"/>
                    <a:pt x="1523" y="2726"/>
                    <a:pt x="1521" y="2723"/>
                  </a:cubicBezTo>
                  <a:close/>
                  <a:moveTo>
                    <a:pt x="290" y="0"/>
                  </a:moveTo>
                  <a:cubicBezTo>
                    <a:pt x="128" y="636"/>
                    <a:pt x="0" y="1287"/>
                    <a:pt x="89" y="1946"/>
                  </a:cubicBezTo>
                  <a:cubicBezTo>
                    <a:pt x="121" y="2182"/>
                    <a:pt x="171" y="2390"/>
                    <a:pt x="239" y="2585"/>
                  </a:cubicBezTo>
                  <a:cubicBezTo>
                    <a:pt x="300" y="2765"/>
                    <a:pt x="381" y="2952"/>
                    <a:pt x="478" y="3137"/>
                  </a:cubicBezTo>
                  <a:cubicBezTo>
                    <a:pt x="605" y="3380"/>
                    <a:pt x="748" y="3617"/>
                    <a:pt x="898" y="3858"/>
                  </a:cubicBezTo>
                  <a:lnTo>
                    <a:pt x="988" y="4006"/>
                  </a:lnTo>
                  <a:lnTo>
                    <a:pt x="1077" y="4152"/>
                  </a:lnTo>
                  <a:cubicBezTo>
                    <a:pt x="1163" y="4296"/>
                    <a:pt x="1284" y="4507"/>
                    <a:pt x="1392" y="4724"/>
                  </a:cubicBezTo>
                  <a:cubicBezTo>
                    <a:pt x="1376" y="4658"/>
                    <a:pt x="1359" y="4590"/>
                    <a:pt x="1347" y="4524"/>
                  </a:cubicBezTo>
                  <a:cubicBezTo>
                    <a:pt x="1319" y="4381"/>
                    <a:pt x="1299" y="4237"/>
                    <a:pt x="1291" y="4091"/>
                  </a:cubicBezTo>
                  <a:cubicBezTo>
                    <a:pt x="1284" y="3957"/>
                    <a:pt x="1291" y="3825"/>
                    <a:pt x="1313" y="3693"/>
                  </a:cubicBezTo>
                  <a:cubicBezTo>
                    <a:pt x="1334" y="3574"/>
                    <a:pt x="1386" y="3463"/>
                    <a:pt x="1442" y="3355"/>
                  </a:cubicBezTo>
                  <a:cubicBezTo>
                    <a:pt x="1469" y="3302"/>
                    <a:pt x="1498" y="3248"/>
                    <a:pt x="1524" y="3194"/>
                  </a:cubicBezTo>
                  <a:cubicBezTo>
                    <a:pt x="1548" y="3144"/>
                    <a:pt x="1567" y="3094"/>
                    <a:pt x="1581" y="3042"/>
                  </a:cubicBezTo>
                  <a:cubicBezTo>
                    <a:pt x="1587" y="3009"/>
                    <a:pt x="1592" y="2977"/>
                    <a:pt x="1593" y="2943"/>
                  </a:cubicBezTo>
                  <a:lnTo>
                    <a:pt x="1593" y="2943"/>
                  </a:lnTo>
                  <a:cubicBezTo>
                    <a:pt x="1593" y="2946"/>
                    <a:pt x="1593" y="2948"/>
                    <a:pt x="1593" y="2950"/>
                  </a:cubicBezTo>
                  <a:lnTo>
                    <a:pt x="1593" y="2934"/>
                  </a:lnTo>
                  <a:cubicBezTo>
                    <a:pt x="1593" y="2937"/>
                    <a:pt x="1593" y="2940"/>
                    <a:pt x="1593" y="2943"/>
                  </a:cubicBezTo>
                  <a:lnTo>
                    <a:pt x="1593" y="2943"/>
                  </a:lnTo>
                  <a:cubicBezTo>
                    <a:pt x="1592" y="2926"/>
                    <a:pt x="1590" y="2908"/>
                    <a:pt x="1587" y="2893"/>
                  </a:cubicBezTo>
                  <a:cubicBezTo>
                    <a:pt x="1586" y="2877"/>
                    <a:pt x="1581" y="2860"/>
                    <a:pt x="1577" y="2842"/>
                  </a:cubicBezTo>
                  <a:cubicBezTo>
                    <a:pt x="1571" y="2824"/>
                    <a:pt x="1564" y="2805"/>
                    <a:pt x="1556" y="2786"/>
                  </a:cubicBezTo>
                  <a:cubicBezTo>
                    <a:pt x="1546" y="2768"/>
                    <a:pt x="1536" y="2751"/>
                    <a:pt x="1527" y="2734"/>
                  </a:cubicBezTo>
                  <a:lnTo>
                    <a:pt x="1527" y="2734"/>
                  </a:lnTo>
                  <a:cubicBezTo>
                    <a:pt x="1527" y="2735"/>
                    <a:pt x="1528" y="2735"/>
                    <a:pt x="1528" y="2736"/>
                  </a:cubicBezTo>
                  <a:cubicBezTo>
                    <a:pt x="1528" y="2735"/>
                    <a:pt x="1527" y="2734"/>
                    <a:pt x="1526" y="2732"/>
                  </a:cubicBezTo>
                  <a:lnTo>
                    <a:pt x="1526" y="2732"/>
                  </a:lnTo>
                  <a:cubicBezTo>
                    <a:pt x="1526" y="2733"/>
                    <a:pt x="1527" y="2733"/>
                    <a:pt x="1527" y="2734"/>
                  </a:cubicBezTo>
                  <a:lnTo>
                    <a:pt x="1527" y="2734"/>
                  </a:lnTo>
                  <a:cubicBezTo>
                    <a:pt x="1513" y="2712"/>
                    <a:pt x="1498" y="2690"/>
                    <a:pt x="1481" y="2670"/>
                  </a:cubicBezTo>
                  <a:cubicBezTo>
                    <a:pt x="1462" y="2643"/>
                    <a:pt x="1436" y="2618"/>
                    <a:pt x="1412" y="2593"/>
                  </a:cubicBezTo>
                  <a:cubicBezTo>
                    <a:pt x="1398" y="2580"/>
                    <a:pt x="1383" y="2570"/>
                    <a:pt x="1369" y="2558"/>
                  </a:cubicBezTo>
                  <a:cubicBezTo>
                    <a:pt x="1353" y="2548"/>
                    <a:pt x="1340" y="2539"/>
                    <a:pt x="1323" y="2529"/>
                  </a:cubicBezTo>
                  <a:cubicBezTo>
                    <a:pt x="1290" y="2512"/>
                    <a:pt x="1255" y="2498"/>
                    <a:pt x="1218" y="2483"/>
                  </a:cubicBezTo>
                  <a:cubicBezTo>
                    <a:pt x="1176" y="2465"/>
                    <a:pt x="1130" y="2455"/>
                    <a:pt x="1086" y="2443"/>
                  </a:cubicBezTo>
                  <a:lnTo>
                    <a:pt x="1084" y="2443"/>
                  </a:lnTo>
                  <a:cubicBezTo>
                    <a:pt x="1083" y="2443"/>
                    <a:pt x="1083" y="2442"/>
                    <a:pt x="1082" y="2442"/>
                  </a:cubicBezTo>
                  <a:cubicBezTo>
                    <a:pt x="1082" y="2443"/>
                    <a:pt x="1083" y="2443"/>
                    <a:pt x="1083" y="2443"/>
                  </a:cubicBezTo>
                  <a:cubicBezTo>
                    <a:pt x="1079" y="2443"/>
                    <a:pt x="1077" y="2442"/>
                    <a:pt x="1074" y="2442"/>
                  </a:cubicBezTo>
                  <a:lnTo>
                    <a:pt x="1082" y="2442"/>
                  </a:lnTo>
                  <a:cubicBezTo>
                    <a:pt x="1077" y="2442"/>
                    <a:pt x="1076" y="2442"/>
                    <a:pt x="1072" y="2440"/>
                  </a:cubicBezTo>
                  <a:lnTo>
                    <a:pt x="1072" y="2440"/>
                  </a:lnTo>
                  <a:cubicBezTo>
                    <a:pt x="1072" y="2441"/>
                    <a:pt x="1072" y="2441"/>
                    <a:pt x="1072" y="2441"/>
                  </a:cubicBezTo>
                  <a:lnTo>
                    <a:pt x="1072" y="2441"/>
                  </a:lnTo>
                  <a:cubicBezTo>
                    <a:pt x="981" y="2420"/>
                    <a:pt x="894" y="2398"/>
                    <a:pt x="806" y="2367"/>
                  </a:cubicBezTo>
                  <a:cubicBezTo>
                    <a:pt x="763" y="2350"/>
                    <a:pt x="724" y="2328"/>
                    <a:pt x="684" y="2305"/>
                  </a:cubicBezTo>
                  <a:cubicBezTo>
                    <a:pt x="632" y="2275"/>
                    <a:pt x="590" y="2234"/>
                    <a:pt x="552" y="2190"/>
                  </a:cubicBezTo>
                  <a:cubicBezTo>
                    <a:pt x="520" y="2159"/>
                    <a:pt x="497" y="2117"/>
                    <a:pt x="474" y="2077"/>
                  </a:cubicBezTo>
                  <a:cubicBezTo>
                    <a:pt x="451" y="2040"/>
                    <a:pt x="432" y="1998"/>
                    <a:pt x="417" y="1958"/>
                  </a:cubicBezTo>
                  <a:cubicBezTo>
                    <a:pt x="379" y="1866"/>
                    <a:pt x="358" y="1768"/>
                    <a:pt x="339" y="1672"/>
                  </a:cubicBezTo>
                  <a:cubicBezTo>
                    <a:pt x="322" y="1573"/>
                    <a:pt x="315" y="1472"/>
                    <a:pt x="309" y="1372"/>
                  </a:cubicBezTo>
                  <a:cubicBezTo>
                    <a:pt x="305" y="1258"/>
                    <a:pt x="305" y="1146"/>
                    <a:pt x="307" y="1034"/>
                  </a:cubicBezTo>
                  <a:cubicBezTo>
                    <a:pt x="309" y="804"/>
                    <a:pt x="322" y="575"/>
                    <a:pt x="318" y="345"/>
                  </a:cubicBezTo>
                  <a:lnTo>
                    <a:pt x="318" y="345"/>
                  </a:lnTo>
                  <a:lnTo>
                    <a:pt x="318" y="361"/>
                  </a:lnTo>
                  <a:cubicBezTo>
                    <a:pt x="315" y="241"/>
                    <a:pt x="307" y="119"/>
                    <a:pt x="290" y="0"/>
                  </a:cubicBezTo>
                  <a:close/>
                </a:path>
              </a:pathLst>
            </a:custGeom>
            <a:solidFill>
              <a:srgbClr val="A6C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8" name="Google Shape;6998;p16"/>
            <p:cNvSpPr/>
            <p:nvPr/>
          </p:nvSpPr>
          <p:spPr>
            <a:xfrm>
              <a:off x="4371075" y="6343325"/>
              <a:ext cx="100" cy="225"/>
            </a:xfrm>
            <a:custGeom>
              <a:avLst/>
              <a:gdLst/>
              <a:ahLst/>
              <a:cxnLst/>
              <a:rect l="l" t="t" r="r" b="b"/>
              <a:pathLst>
                <a:path w="4" h="9" extrusionOk="0">
                  <a:moveTo>
                    <a:pt x="1" y="1"/>
                  </a:moveTo>
                  <a:cubicBezTo>
                    <a:pt x="1" y="2"/>
                    <a:pt x="1" y="5"/>
                    <a:pt x="4" y="8"/>
                  </a:cubicBezTo>
                  <a:cubicBezTo>
                    <a:pt x="2" y="5"/>
                    <a:pt x="1" y="4"/>
                    <a:pt x="1" y="1"/>
                  </a:cubicBezTo>
                  <a:close/>
                </a:path>
              </a:pathLst>
            </a:custGeom>
            <a:solidFill>
              <a:srgbClr val="A6C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9" name="Google Shape;6999;p16"/>
            <p:cNvSpPr/>
            <p:nvPr/>
          </p:nvSpPr>
          <p:spPr>
            <a:xfrm>
              <a:off x="4358875" y="63335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6C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0" name="Google Shape;7000;p16"/>
            <p:cNvSpPr/>
            <p:nvPr/>
          </p:nvSpPr>
          <p:spPr>
            <a:xfrm>
              <a:off x="4111375" y="6268325"/>
              <a:ext cx="210625" cy="100250"/>
            </a:xfrm>
            <a:custGeom>
              <a:avLst/>
              <a:gdLst/>
              <a:ahLst/>
              <a:cxnLst/>
              <a:rect l="l" t="t" r="r" b="b"/>
              <a:pathLst>
                <a:path w="8425" h="4010" extrusionOk="0">
                  <a:moveTo>
                    <a:pt x="7266" y="854"/>
                  </a:moveTo>
                  <a:lnTo>
                    <a:pt x="7266" y="854"/>
                  </a:lnTo>
                  <a:cubicBezTo>
                    <a:pt x="7265" y="854"/>
                    <a:pt x="7264" y="855"/>
                    <a:pt x="7263" y="855"/>
                  </a:cubicBezTo>
                  <a:lnTo>
                    <a:pt x="7263" y="855"/>
                  </a:lnTo>
                  <a:cubicBezTo>
                    <a:pt x="7264" y="855"/>
                    <a:pt x="7264" y="855"/>
                    <a:pt x="7266" y="854"/>
                  </a:cubicBezTo>
                  <a:close/>
                  <a:moveTo>
                    <a:pt x="4918" y="2093"/>
                  </a:moveTo>
                  <a:cubicBezTo>
                    <a:pt x="4915" y="2095"/>
                    <a:pt x="4911" y="2096"/>
                    <a:pt x="4908" y="2097"/>
                  </a:cubicBezTo>
                  <a:cubicBezTo>
                    <a:pt x="4912" y="2096"/>
                    <a:pt x="4915" y="2095"/>
                    <a:pt x="4918" y="2093"/>
                  </a:cubicBezTo>
                  <a:close/>
                  <a:moveTo>
                    <a:pt x="8424" y="0"/>
                  </a:moveTo>
                  <a:lnTo>
                    <a:pt x="8424" y="0"/>
                  </a:lnTo>
                  <a:cubicBezTo>
                    <a:pt x="8395" y="8"/>
                    <a:pt x="8370" y="23"/>
                    <a:pt x="8354" y="45"/>
                  </a:cubicBezTo>
                  <a:lnTo>
                    <a:pt x="8280" y="138"/>
                  </a:lnTo>
                  <a:cubicBezTo>
                    <a:pt x="8054" y="243"/>
                    <a:pt x="7799" y="319"/>
                    <a:pt x="7524" y="368"/>
                  </a:cubicBezTo>
                  <a:cubicBezTo>
                    <a:pt x="7230" y="414"/>
                    <a:pt x="6929" y="426"/>
                    <a:pt x="6642" y="426"/>
                  </a:cubicBezTo>
                  <a:cubicBezTo>
                    <a:pt x="6492" y="426"/>
                    <a:pt x="6346" y="423"/>
                    <a:pt x="6206" y="420"/>
                  </a:cubicBezTo>
                  <a:cubicBezTo>
                    <a:pt x="6063" y="418"/>
                    <a:pt x="5921" y="414"/>
                    <a:pt x="5780" y="414"/>
                  </a:cubicBezTo>
                  <a:cubicBezTo>
                    <a:pt x="5514" y="414"/>
                    <a:pt x="5200" y="421"/>
                    <a:pt x="4891" y="472"/>
                  </a:cubicBezTo>
                  <a:cubicBezTo>
                    <a:pt x="4605" y="520"/>
                    <a:pt x="4346" y="588"/>
                    <a:pt x="4099" y="676"/>
                  </a:cubicBezTo>
                  <a:cubicBezTo>
                    <a:pt x="3575" y="862"/>
                    <a:pt x="3061" y="1119"/>
                    <a:pt x="2571" y="1440"/>
                  </a:cubicBezTo>
                  <a:cubicBezTo>
                    <a:pt x="2047" y="1783"/>
                    <a:pt x="1570" y="2165"/>
                    <a:pt x="1149" y="2580"/>
                  </a:cubicBezTo>
                  <a:cubicBezTo>
                    <a:pt x="697" y="3030"/>
                    <a:pt x="321" y="3492"/>
                    <a:pt x="33" y="3956"/>
                  </a:cubicBezTo>
                  <a:cubicBezTo>
                    <a:pt x="20" y="3973"/>
                    <a:pt x="9" y="3993"/>
                    <a:pt x="0" y="4009"/>
                  </a:cubicBezTo>
                  <a:cubicBezTo>
                    <a:pt x="155" y="3838"/>
                    <a:pt x="310" y="3672"/>
                    <a:pt x="474" y="3508"/>
                  </a:cubicBezTo>
                  <a:cubicBezTo>
                    <a:pt x="817" y="3163"/>
                    <a:pt x="1189" y="2844"/>
                    <a:pt x="1609" y="2599"/>
                  </a:cubicBezTo>
                  <a:cubicBezTo>
                    <a:pt x="1807" y="2484"/>
                    <a:pt x="2015" y="2390"/>
                    <a:pt x="2232" y="2316"/>
                  </a:cubicBezTo>
                  <a:cubicBezTo>
                    <a:pt x="2468" y="2237"/>
                    <a:pt x="2713" y="2192"/>
                    <a:pt x="2960" y="2171"/>
                  </a:cubicBezTo>
                  <a:cubicBezTo>
                    <a:pt x="3047" y="2162"/>
                    <a:pt x="3135" y="2160"/>
                    <a:pt x="3222" y="2160"/>
                  </a:cubicBezTo>
                  <a:cubicBezTo>
                    <a:pt x="3272" y="2160"/>
                    <a:pt x="3323" y="2161"/>
                    <a:pt x="3373" y="2162"/>
                  </a:cubicBezTo>
                  <a:cubicBezTo>
                    <a:pt x="3518" y="2168"/>
                    <a:pt x="3661" y="2185"/>
                    <a:pt x="3806" y="2199"/>
                  </a:cubicBezTo>
                  <a:cubicBezTo>
                    <a:pt x="3941" y="2212"/>
                    <a:pt x="4076" y="2221"/>
                    <a:pt x="4211" y="2221"/>
                  </a:cubicBezTo>
                  <a:cubicBezTo>
                    <a:pt x="4311" y="2221"/>
                    <a:pt x="4411" y="2216"/>
                    <a:pt x="4510" y="2204"/>
                  </a:cubicBezTo>
                  <a:lnTo>
                    <a:pt x="4509" y="2204"/>
                  </a:lnTo>
                  <a:cubicBezTo>
                    <a:pt x="4510" y="2201"/>
                    <a:pt x="4512" y="2201"/>
                    <a:pt x="4515" y="2201"/>
                  </a:cubicBezTo>
                  <a:lnTo>
                    <a:pt x="4516" y="2201"/>
                  </a:lnTo>
                  <a:cubicBezTo>
                    <a:pt x="4581" y="2192"/>
                    <a:pt x="4642" y="2179"/>
                    <a:pt x="4707" y="2164"/>
                  </a:cubicBezTo>
                  <a:cubicBezTo>
                    <a:pt x="4782" y="2146"/>
                    <a:pt x="4853" y="2119"/>
                    <a:pt x="4922" y="2090"/>
                  </a:cubicBezTo>
                  <a:lnTo>
                    <a:pt x="4922" y="2090"/>
                  </a:lnTo>
                  <a:cubicBezTo>
                    <a:pt x="4921" y="2091"/>
                    <a:pt x="4920" y="2092"/>
                    <a:pt x="4918" y="2093"/>
                  </a:cubicBezTo>
                  <a:lnTo>
                    <a:pt x="4918" y="2093"/>
                  </a:lnTo>
                  <a:cubicBezTo>
                    <a:pt x="4998" y="2058"/>
                    <a:pt x="5072" y="2017"/>
                    <a:pt x="5145" y="1974"/>
                  </a:cubicBezTo>
                  <a:cubicBezTo>
                    <a:pt x="5241" y="1919"/>
                    <a:pt x="5327" y="1855"/>
                    <a:pt x="5414" y="1789"/>
                  </a:cubicBezTo>
                  <a:cubicBezTo>
                    <a:pt x="5478" y="1738"/>
                    <a:pt x="5539" y="1687"/>
                    <a:pt x="5602" y="1636"/>
                  </a:cubicBezTo>
                  <a:cubicBezTo>
                    <a:pt x="5674" y="1579"/>
                    <a:pt x="5748" y="1523"/>
                    <a:pt x="5826" y="1471"/>
                  </a:cubicBezTo>
                  <a:cubicBezTo>
                    <a:pt x="5974" y="1374"/>
                    <a:pt x="6129" y="1293"/>
                    <a:pt x="6291" y="1223"/>
                  </a:cubicBezTo>
                  <a:cubicBezTo>
                    <a:pt x="6435" y="1160"/>
                    <a:pt x="6580" y="1108"/>
                    <a:pt x="6728" y="1056"/>
                  </a:cubicBezTo>
                  <a:cubicBezTo>
                    <a:pt x="6906" y="990"/>
                    <a:pt x="7086" y="928"/>
                    <a:pt x="7263" y="855"/>
                  </a:cubicBezTo>
                  <a:lnTo>
                    <a:pt x="7263" y="855"/>
                  </a:lnTo>
                  <a:cubicBezTo>
                    <a:pt x="7263" y="855"/>
                    <a:pt x="7263" y="855"/>
                    <a:pt x="7262" y="855"/>
                  </a:cubicBezTo>
                  <a:cubicBezTo>
                    <a:pt x="7390" y="800"/>
                    <a:pt x="7513" y="740"/>
                    <a:pt x="7634" y="671"/>
                  </a:cubicBezTo>
                  <a:cubicBezTo>
                    <a:pt x="7753" y="605"/>
                    <a:pt x="7864" y="528"/>
                    <a:pt x="7972" y="447"/>
                  </a:cubicBezTo>
                  <a:cubicBezTo>
                    <a:pt x="8059" y="377"/>
                    <a:pt x="8143" y="305"/>
                    <a:pt x="8223" y="226"/>
                  </a:cubicBezTo>
                  <a:cubicBezTo>
                    <a:pt x="8295" y="154"/>
                    <a:pt x="8361" y="79"/>
                    <a:pt x="8424" y="0"/>
                  </a:cubicBezTo>
                  <a:close/>
                </a:path>
              </a:pathLst>
            </a:custGeom>
            <a:solidFill>
              <a:srgbClr val="A6C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1" name="Google Shape;7001;p16"/>
            <p:cNvSpPr/>
            <p:nvPr/>
          </p:nvSpPr>
          <p:spPr>
            <a:xfrm>
              <a:off x="4224225" y="6323450"/>
              <a:ext cx="250" cy="25"/>
            </a:xfrm>
            <a:custGeom>
              <a:avLst/>
              <a:gdLst/>
              <a:ahLst/>
              <a:cxnLst/>
              <a:rect l="l" t="t" r="r" b="b"/>
              <a:pathLst>
                <a:path w="10" h="1" extrusionOk="0">
                  <a:moveTo>
                    <a:pt x="2" y="0"/>
                  </a:moveTo>
                  <a:lnTo>
                    <a:pt x="9" y="0"/>
                  </a:lnTo>
                  <a:lnTo>
                    <a:pt x="2" y="0"/>
                  </a:lnTo>
                  <a:cubicBezTo>
                    <a:pt x="1" y="0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A6C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2" name="Google Shape;7002;p16"/>
            <p:cNvSpPr/>
            <p:nvPr/>
          </p:nvSpPr>
          <p:spPr>
            <a:xfrm>
              <a:off x="4415100" y="6629475"/>
              <a:ext cx="140750" cy="92375"/>
            </a:xfrm>
            <a:custGeom>
              <a:avLst/>
              <a:gdLst/>
              <a:ahLst/>
              <a:cxnLst/>
              <a:rect l="l" t="t" r="r" b="b"/>
              <a:pathLst>
                <a:path w="5630" h="3695" extrusionOk="0">
                  <a:moveTo>
                    <a:pt x="2875" y="0"/>
                  </a:moveTo>
                  <a:cubicBezTo>
                    <a:pt x="2794" y="0"/>
                    <a:pt x="2710" y="7"/>
                    <a:pt x="2622" y="19"/>
                  </a:cubicBezTo>
                  <a:cubicBezTo>
                    <a:pt x="2620" y="19"/>
                    <a:pt x="2618" y="19"/>
                    <a:pt x="2616" y="19"/>
                  </a:cubicBezTo>
                  <a:cubicBezTo>
                    <a:pt x="2602" y="19"/>
                    <a:pt x="2586" y="24"/>
                    <a:pt x="2572" y="32"/>
                  </a:cubicBezTo>
                  <a:lnTo>
                    <a:pt x="2573" y="34"/>
                  </a:lnTo>
                  <a:lnTo>
                    <a:pt x="2537" y="51"/>
                  </a:lnTo>
                  <a:cubicBezTo>
                    <a:pt x="2424" y="114"/>
                    <a:pt x="2308" y="170"/>
                    <a:pt x="2173" y="235"/>
                  </a:cubicBezTo>
                  <a:cubicBezTo>
                    <a:pt x="2049" y="295"/>
                    <a:pt x="1924" y="353"/>
                    <a:pt x="1798" y="413"/>
                  </a:cubicBezTo>
                  <a:lnTo>
                    <a:pt x="1654" y="479"/>
                  </a:lnTo>
                  <a:cubicBezTo>
                    <a:pt x="1259" y="666"/>
                    <a:pt x="904" y="838"/>
                    <a:pt x="561" y="1045"/>
                  </a:cubicBezTo>
                  <a:cubicBezTo>
                    <a:pt x="430" y="1124"/>
                    <a:pt x="282" y="1212"/>
                    <a:pt x="165" y="1325"/>
                  </a:cubicBezTo>
                  <a:cubicBezTo>
                    <a:pt x="87" y="1397"/>
                    <a:pt x="4" y="1483"/>
                    <a:pt x="2" y="1588"/>
                  </a:cubicBezTo>
                  <a:cubicBezTo>
                    <a:pt x="1" y="1631"/>
                    <a:pt x="4" y="1671"/>
                    <a:pt x="14" y="1708"/>
                  </a:cubicBezTo>
                  <a:cubicBezTo>
                    <a:pt x="18" y="1737"/>
                    <a:pt x="28" y="1770"/>
                    <a:pt x="44" y="1799"/>
                  </a:cubicBezTo>
                  <a:cubicBezTo>
                    <a:pt x="78" y="1861"/>
                    <a:pt x="114" y="1904"/>
                    <a:pt x="157" y="1933"/>
                  </a:cubicBezTo>
                  <a:cubicBezTo>
                    <a:pt x="218" y="1973"/>
                    <a:pt x="280" y="1997"/>
                    <a:pt x="346" y="2010"/>
                  </a:cubicBezTo>
                  <a:cubicBezTo>
                    <a:pt x="361" y="2012"/>
                    <a:pt x="377" y="2016"/>
                    <a:pt x="394" y="2017"/>
                  </a:cubicBezTo>
                  <a:cubicBezTo>
                    <a:pt x="431" y="2022"/>
                    <a:pt x="467" y="2024"/>
                    <a:pt x="504" y="2024"/>
                  </a:cubicBezTo>
                  <a:cubicBezTo>
                    <a:pt x="520" y="2024"/>
                    <a:pt x="537" y="2023"/>
                    <a:pt x="554" y="2023"/>
                  </a:cubicBezTo>
                  <a:cubicBezTo>
                    <a:pt x="743" y="2016"/>
                    <a:pt x="933" y="1967"/>
                    <a:pt x="1074" y="1925"/>
                  </a:cubicBezTo>
                  <a:cubicBezTo>
                    <a:pt x="1252" y="1874"/>
                    <a:pt x="1437" y="1810"/>
                    <a:pt x="1638" y="1730"/>
                  </a:cubicBezTo>
                  <a:cubicBezTo>
                    <a:pt x="1805" y="1665"/>
                    <a:pt x="1970" y="1595"/>
                    <a:pt x="2134" y="1526"/>
                  </a:cubicBezTo>
                  <a:lnTo>
                    <a:pt x="2164" y="1513"/>
                  </a:lnTo>
                  <a:lnTo>
                    <a:pt x="2243" y="1476"/>
                  </a:lnTo>
                  <a:lnTo>
                    <a:pt x="2221" y="1571"/>
                  </a:lnTo>
                  <a:lnTo>
                    <a:pt x="2200" y="1665"/>
                  </a:lnTo>
                  <a:lnTo>
                    <a:pt x="2183" y="1746"/>
                  </a:lnTo>
                  <a:cubicBezTo>
                    <a:pt x="2137" y="1943"/>
                    <a:pt x="2094" y="2138"/>
                    <a:pt x="2055" y="2335"/>
                  </a:cubicBezTo>
                  <a:cubicBezTo>
                    <a:pt x="2025" y="2490"/>
                    <a:pt x="1996" y="2646"/>
                    <a:pt x="1971" y="2804"/>
                  </a:cubicBezTo>
                  <a:cubicBezTo>
                    <a:pt x="1954" y="2934"/>
                    <a:pt x="1936" y="3072"/>
                    <a:pt x="1936" y="3225"/>
                  </a:cubicBezTo>
                  <a:cubicBezTo>
                    <a:pt x="1936" y="3281"/>
                    <a:pt x="1934" y="3337"/>
                    <a:pt x="1943" y="3393"/>
                  </a:cubicBezTo>
                  <a:cubicBezTo>
                    <a:pt x="1950" y="3449"/>
                    <a:pt x="1961" y="3491"/>
                    <a:pt x="1977" y="3530"/>
                  </a:cubicBezTo>
                  <a:cubicBezTo>
                    <a:pt x="2003" y="3586"/>
                    <a:pt x="2029" y="3623"/>
                    <a:pt x="2063" y="3646"/>
                  </a:cubicBezTo>
                  <a:cubicBezTo>
                    <a:pt x="2079" y="3659"/>
                    <a:pt x="2099" y="3672"/>
                    <a:pt x="2121" y="3679"/>
                  </a:cubicBezTo>
                  <a:cubicBezTo>
                    <a:pt x="2137" y="3683"/>
                    <a:pt x="2150" y="3688"/>
                    <a:pt x="2168" y="3689"/>
                  </a:cubicBezTo>
                  <a:cubicBezTo>
                    <a:pt x="2180" y="3691"/>
                    <a:pt x="2194" y="3691"/>
                    <a:pt x="2217" y="3695"/>
                  </a:cubicBezTo>
                  <a:cubicBezTo>
                    <a:pt x="2257" y="3695"/>
                    <a:pt x="2300" y="3682"/>
                    <a:pt x="2349" y="3656"/>
                  </a:cubicBezTo>
                  <a:cubicBezTo>
                    <a:pt x="2402" y="3626"/>
                    <a:pt x="2451" y="3591"/>
                    <a:pt x="2496" y="3551"/>
                  </a:cubicBezTo>
                  <a:cubicBezTo>
                    <a:pt x="2566" y="3488"/>
                    <a:pt x="2626" y="3425"/>
                    <a:pt x="2698" y="3340"/>
                  </a:cubicBezTo>
                  <a:cubicBezTo>
                    <a:pt x="2723" y="3316"/>
                    <a:pt x="2746" y="3290"/>
                    <a:pt x="2763" y="3261"/>
                  </a:cubicBezTo>
                  <a:cubicBezTo>
                    <a:pt x="2784" y="3231"/>
                    <a:pt x="2805" y="3199"/>
                    <a:pt x="2823" y="3165"/>
                  </a:cubicBezTo>
                  <a:cubicBezTo>
                    <a:pt x="2899" y="3024"/>
                    <a:pt x="2963" y="2873"/>
                    <a:pt x="3021" y="2728"/>
                  </a:cubicBezTo>
                  <a:lnTo>
                    <a:pt x="3063" y="2628"/>
                  </a:lnTo>
                  <a:lnTo>
                    <a:pt x="3085" y="2577"/>
                  </a:lnTo>
                  <a:cubicBezTo>
                    <a:pt x="3155" y="2411"/>
                    <a:pt x="3227" y="2237"/>
                    <a:pt x="3316" y="2076"/>
                  </a:cubicBezTo>
                  <a:cubicBezTo>
                    <a:pt x="3347" y="2024"/>
                    <a:pt x="3378" y="1981"/>
                    <a:pt x="3421" y="1937"/>
                  </a:cubicBezTo>
                  <a:lnTo>
                    <a:pt x="3419" y="1935"/>
                  </a:lnTo>
                  <a:lnTo>
                    <a:pt x="3449" y="1951"/>
                  </a:lnTo>
                  <a:cubicBezTo>
                    <a:pt x="3495" y="1983"/>
                    <a:pt x="3537" y="2019"/>
                    <a:pt x="3577" y="2059"/>
                  </a:cubicBezTo>
                  <a:cubicBezTo>
                    <a:pt x="3718" y="2210"/>
                    <a:pt x="3843" y="2378"/>
                    <a:pt x="3954" y="2539"/>
                  </a:cubicBezTo>
                  <a:lnTo>
                    <a:pt x="4015" y="2625"/>
                  </a:lnTo>
                  <a:cubicBezTo>
                    <a:pt x="4041" y="2664"/>
                    <a:pt x="4068" y="2704"/>
                    <a:pt x="4097" y="2743"/>
                  </a:cubicBezTo>
                  <a:cubicBezTo>
                    <a:pt x="4126" y="2783"/>
                    <a:pt x="4155" y="2823"/>
                    <a:pt x="4189" y="2859"/>
                  </a:cubicBezTo>
                  <a:cubicBezTo>
                    <a:pt x="4291" y="2972"/>
                    <a:pt x="4405" y="3079"/>
                    <a:pt x="4535" y="3186"/>
                  </a:cubicBezTo>
                  <a:cubicBezTo>
                    <a:pt x="4686" y="3310"/>
                    <a:pt x="4815" y="3402"/>
                    <a:pt x="4950" y="3482"/>
                  </a:cubicBezTo>
                  <a:cubicBezTo>
                    <a:pt x="5021" y="3523"/>
                    <a:pt x="5093" y="3566"/>
                    <a:pt x="5167" y="3594"/>
                  </a:cubicBezTo>
                  <a:cubicBezTo>
                    <a:pt x="5200" y="3606"/>
                    <a:pt x="5235" y="3617"/>
                    <a:pt x="5268" y="3626"/>
                  </a:cubicBezTo>
                  <a:cubicBezTo>
                    <a:pt x="5285" y="3632"/>
                    <a:pt x="5302" y="3635"/>
                    <a:pt x="5332" y="3639"/>
                  </a:cubicBezTo>
                  <a:cubicBezTo>
                    <a:pt x="5337" y="3639"/>
                    <a:pt x="5342" y="3640"/>
                    <a:pt x="5345" y="3640"/>
                  </a:cubicBezTo>
                  <a:cubicBezTo>
                    <a:pt x="5400" y="3640"/>
                    <a:pt x="5469" y="3637"/>
                    <a:pt x="5523" y="3596"/>
                  </a:cubicBezTo>
                  <a:cubicBezTo>
                    <a:pt x="5572" y="3556"/>
                    <a:pt x="5602" y="3505"/>
                    <a:pt x="5615" y="3444"/>
                  </a:cubicBezTo>
                  <a:cubicBezTo>
                    <a:pt x="5630" y="3379"/>
                    <a:pt x="5625" y="3300"/>
                    <a:pt x="5605" y="3208"/>
                  </a:cubicBezTo>
                  <a:cubicBezTo>
                    <a:pt x="5581" y="3089"/>
                    <a:pt x="5545" y="2980"/>
                    <a:pt x="5503" y="2880"/>
                  </a:cubicBezTo>
                  <a:cubicBezTo>
                    <a:pt x="5386" y="2600"/>
                    <a:pt x="5218" y="2346"/>
                    <a:pt x="5057" y="2112"/>
                  </a:cubicBezTo>
                  <a:cubicBezTo>
                    <a:pt x="4986" y="2014"/>
                    <a:pt x="4916" y="1915"/>
                    <a:pt x="4844" y="1816"/>
                  </a:cubicBezTo>
                  <a:cubicBezTo>
                    <a:pt x="4733" y="1664"/>
                    <a:pt x="4624" y="1512"/>
                    <a:pt x="4519" y="1355"/>
                  </a:cubicBezTo>
                  <a:cubicBezTo>
                    <a:pt x="4473" y="1283"/>
                    <a:pt x="4426" y="1210"/>
                    <a:pt x="4382" y="1135"/>
                  </a:cubicBezTo>
                  <a:cubicBezTo>
                    <a:pt x="4349" y="1084"/>
                    <a:pt x="4317" y="1032"/>
                    <a:pt x="4282" y="980"/>
                  </a:cubicBezTo>
                  <a:cubicBezTo>
                    <a:pt x="4196" y="847"/>
                    <a:pt x="4122" y="740"/>
                    <a:pt x="4045" y="647"/>
                  </a:cubicBezTo>
                  <a:cubicBezTo>
                    <a:pt x="3916" y="492"/>
                    <a:pt x="3715" y="266"/>
                    <a:pt x="3449" y="134"/>
                  </a:cubicBezTo>
                  <a:cubicBezTo>
                    <a:pt x="3392" y="107"/>
                    <a:pt x="3322" y="75"/>
                    <a:pt x="3250" y="55"/>
                  </a:cubicBezTo>
                  <a:cubicBezTo>
                    <a:pt x="3185" y="37"/>
                    <a:pt x="3121" y="19"/>
                    <a:pt x="3047" y="11"/>
                  </a:cubicBezTo>
                  <a:cubicBezTo>
                    <a:pt x="2991" y="4"/>
                    <a:pt x="2934" y="0"/>
                    <a:pt x="2875" y="0"/>
                  </a:cubicBezTo>
                  <a:close/>
                </a:path>
              </a:pathLst>
            </a:custGeom>
            <a:solidFill>
              <a:srgbClr val="82A3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3" name="Google Shape;7003;p16"/>
            <p:cNvSpPr/>
            <p:nvPr/>
          </p:nvSpPr>
          <p:spPr>
            <a:xfrm>
              <a:off x="4041325" y="6558975"/>
              <a:ext cx="162425" cy="101675"/>
            </a:xfrm>
            <a:custGeom>
              <a:avLst/>
              <a:gdLst/>
              <a:ahLst/>
              <a:cxnLst/>
              <a:rect l="l" t="t" r="r" b="b"/>
              <a:pathLst>
                <a:path w="6497" h="4067" extrusionOk="0">
                  <a:moveTo>
                    <a:pt x="4105" y="1"/>
                  </a:moveTo>
                  <a:cubicBezTo>
                    <a:pt x="4086" y="1"/>
                    <a:pt x="4065" y="3"/>
                    <a:pt x="4030" y="7"/>
                  </a:cubicBezTo>
                  <a:cubicBezTo>
                    <a:pt x="4027" y="7"/>
                    <a:pt x="4023" y="6"/>
                    <a:pt x="4019" y="6"/>
                  </a:cubicBezTo>
                  <a:cubicBezTo>
                    <a:pt x="4002" y="6"/>
                    <a:pt x="3986" y="12"/>
                    <a:pt x="3973" y="23"/>
                  </a:cubicBezTo>
                  <a:cubicBezTo>
                    <a:pt x="3905" y="76"/>
                    <a:pt x="3831" y="126"/>
                    <a:pt x="3756" y="172"/>
                  </a:cubicBezTo>
                  <a:cubicBezTo>
                    <a:pt x="3595" y="260"/>
                    <a:pt x="3416" y="330"/>
                    <a:pt x="3207" y="388"/>
                  </a:cubicBezTo>
                  <a:cubicBezTo>
                    <a:pt x="2972" y="448"/>
                    <a:pt x="2725" y="485"/>
                    <a:pt x="2486" y="524"/>
                  </a:cubicBezTo>
                  <a:cubicBezTo>
                    <a:pt x="2363" y="543"/>
                    <a:pt x="2241" y="563"/>
                    <a:pt x="2119" y="584"/>
                  </a:cubicBezTo>
                  <a:cubicBezTo>
                    <a:pt x="1770" y="646"/>
                    <a:pt x="1406" y="727"/>
                    <a:pt x="1092" y="899"/>
                  </a:cubicBezTo>
                  <a:cubicBezTo>
                    <a:pt x="985" y="958"/>
                    <a:pt x="903" y="1010"/>
                    <a:pt x="832" y="1064"/>
                  </a:cubicBezTo>
                  <a:cubicBezTo>
                    <a:pt x="763" y="1114"/>
                    <a:pt x="698" y="1166"/>
                    <a:pt x="633" y="1221"/>
                  </a:cubicBezTo>
                  <a:cubicBezTo>
                    <a:pt x="534" y="1303"/>
                    <a:pt x="460" y="1374"/>
                    <a:pt x="391" y="1445"/>
                  </a:cubicBezTo>
                  <a:cubicBezTo>
                    <a:pt x="326" y="1511"/>
                    <a:pt x="251" y="1590"/>
                    <a:pt x="192" y="1677"/>
                  </a:cubicBezTo>
                  <a:cubicBezTo>
                    <a:pt x="99" y="1814"/>
                    <a:pt x="0" y="1992"/>
                    <a:pt x="50" y="2176"/>
                  </a:cubicBezTo>
                  <a:cubicBezTo>
                    <a:pt x="72" y="2252"/>
                    <a:pt x="125" y="2324"/>
                    <a:pt x="190" y="2367"/>
                  </a:cubicBezTo>
                  <a:cubicBezTo>
                    <a:pt x="231" y="2394"/>
                    <a:pt x="283" y="2413"/>
                    <a:pt x="340" y="2420"/>
                  </a:cubicBezTo>
                  <a:cubicBezTo>
                    <a:pt x="353" y="2421"/>
                    <a:pt x="366" y="2423"/>
                    <a:pt x="379" y="2423"/>
                  </a:cubicBezTo>
                  <a:cubicBezTo>
                    <a:pt x="393" y="2423"/>
                    <a:pt x="407" y="2424"/>
                    <a:pt x="421" y="2424"/>
                  </a:cubicBezTo>
                  <a:cubicBezTo>
                    <a:pt x="595" y="2424"/>
                    <a:pt x="769" y="2383"/>
                    <a:pt x="934" y="2337"/>
                  </a:cubicBezTo>
                  <a:cubicBezTo>
                    <a:pt x="1165" y="2273"/>
                    <a:pt x="1392" y="2193"/>
                    <a:pt x="1564" y="2130"/>
                  </a:cubicBezTo>
                  <a:cubicBezTo>
                    <a:pt x="1653" y="2098"/>
                    <a:pt x="1744" y="2064"/>
                    <a:pt x="1833" y="2029"/>
                  </a:cubicBezTo>
                  <a:lnTo>
                    <a:pt x="1870" y="2015"/>
                  </a:lnTo>
                  <a:cubicBezTo>
                    <a:pt x="1916" y="1999"/>
                    <a:pt x="1959" y="1983"/>
                    <a:pt x="2004" y="1970"/>
                  </a:cubicBezTo>
                  <a:cubicBezTo>
                    <a:pt x="2113" y="1936"/>
                    <a:pt x="2222" y="1900"/>
                    <a:pt x="2333" y="1867"/>
                  </a:cubicBezTo>
                  <a:cubicBezTo>
                    <a:pt x="2555" y="1795"/>
                    <a:pt x="2779" y="1725"/>
                    <a:pt x="3005" y="1662"/>
                  </a:cubicBezTo>
                  <a:lnTo>
                    <a:pt x="3003" y="1662"/>
                  </a:lnTo>
                  <a:lnTo>
                    <a:pt x="3031" y="1654"/>
                  </a:lnTo>
                  <a:lnTo>
                    <a:pt x="3123" y="1627"/>
                  </a:lnTo>
                  <a:lnTo>
                    <a:pt x="3123" y="1627"/>
                  </a:lnTo>
                  <a:cubicBezTo>
                    <a:pt x="3110" y="1647"/>
                    <a:pt x="3098" y="1669"/>
                    <a:pt x="3088" y="1690"/>
                  </a:cubicBezTo>
                  <a:cubicBezTo>
                    <a:pt x="3018" y="1824"/>
                    <a:pt x="2952" y="1965"/>
                    <a:pt x="2890" y="2108"/>
                  </a:cubicBezTo>
                  <a:cubicBezTo>
                    <a:pt x="2811" y="2292"/>
                    <a:pt x="2746" y="2465"/>
                    <a:pt x="2693" y="2637"/>
                  </a:cubicBezTo>
                  <a:cubicBezTo>
                    <a:pt x="2646" y="2783"/>
                    <a:pt x="2591" y="2976"/>
                    <a:pt x="2562" y="3175"/>
                  </a:cubicBezTo>
                  <a:cubicBezTo>
                    <a:pt x="2549" y="3265"/>
                    <a:pt x="2542" y="3346"/>
                    <a:pt x="2542" y="3425"/>
                  </a:cubicBezTo>
                  <a:cubicBezTo>
                    <a:pt x="2542" y="3493"/>
                    <a:pt x="2544" y="3566"/>
                    <a:pt x="2559" y="3637"/>
                  </a:cubicBezTo>
                  <a:cubicBezTo>
                    <a:pt x="2578" y="3720"/>
                    <a:pt x="2601" y="3782"/>
                    <a:pt x="2636" y="3839"/>
                  </a:cubicBezTo>
                  <a:cubicBezTo>
                    <a:pt x="2670" y="3895"/>
                    <a:pt x="2709" y="3940"/>
                    <a:pt x="2753" y="3971"/>
                  </a:cubicBezTo>
                  <a:cubicBezTo>
                    <a:pt x="2815" y="4014"/>
                    <a:pt x="2883" y="4043"/>
                    <a:pt x="2954" y="4054"/>
                  </a:cubicBezTo>
                  <a:cubicBezTo>
                    <a:pt x="2969" y="4057"/>
                    <a:pt x="2982" y="4059"/>
                    <a:pt x="2996" y="4060"/>
                  </a:cubicBezTo>
                  <a:cubicBezTo>
                    <a:pt x="3026" y="4064"/>
                    <a:pt x="3055" y="4066"/>
                    <a:pt x="3083" y="4066"/>
                  </a:cubicBezTo>
                  <a:cubicBezTo>
                    <a:pt x="3116" y="4066"/>
                    <a:pt x="3148" y="4063"/>
                    <a:pt x="3177" y="4059"/>
                  </a:cubicBezTo>
                  <a:cubicBezTo>
                    <a:pt x="3328" y="4026"/>
                    <a:pt x="3457" y="3915"/>
                    <a:pt x="3563" y="3726"/>
                  </a:cubicBezTo>
                  <a:cubicBezTo>
                    <a:pt x="3664" y="3543"/>
                    <a:pt x="3723" y="3341"/>
                    <a:pt x="3773" y="3147"/>
                  </a:cubicBezTo>
                  <a:cubicBezTo>
                    <a:pt x="3795" y="3065"/>
                    <a:pt x="3813" y="2986"/>
                    <a:pt x="3831" y="2905"/>
                  </a:cubicBezTo>
                  <a:cubicBezTo>
                    <a:pt x="3854" y="2803"/>
                    <a:pt x="3878" y="2701"/>
                    <a:pt x="3904" y="2601"/>
                  </a:cubicBezTo>
                  <a:cubicBezTo>
                    <a:pt x="3931" y="2510"/>
                    <a:pt x="3968" y="2424"/>
                    <a:pt x="4019" y="2332"/>
                  </a:cubicBezTo>
                  <a:cubicBezTo>
                    <a:pt x="4039" y="2296"/>
                    <a:pt x="4062" y="2263"/>
                    <a:pt x="4096" y="2228"/>
                  </a:cubicBezTo>
                  <a:cubicBezTo>
                    <a:pt x="4104" y="2222"/>
                    <a:pt x="4111" y="2216"/>
                    <a:pt x="4132" y="2210"/>
                  </a:cubicBezTo>
                  <a:lnTo>
                    <a:pt x="4158" y="2222"/>
                  </a:lnTo>
                  <a:cubicBezTo>
                    <a:pt x="4194" y="2243"/>
                    <a:pt x="4223" y="2272"/>
                    <a:pt x="4244" y="2294"/>
                  </a:cubicBezTo>
                  <a:cubicBezTo>
                    <a:pt x="4309" y="2360"/>
                    <a:pt x="4368" y="2431"/>
                    <a:pt x="4427" y="2502"/>
                  </a:cubicBezTo>
                  <a:cubicBezTo>
                    <a:pt x="4478" y="2564"/>
                    <a:pt x="4532" y="2624"/>
                    <a:pt x="4585" y="2683"/>
                  </a:cubicBezTo>
                  <a:cubicBezTo>
                    <a:pt x="4669" y="2775"/>
                    <a:pt x="4757" y="2865"/>
                    <a:pt x="4845" y="2953"/>
                  </a:cubicBezTo>
                  <a:cubicBezTo>
                    <a:pt x="4965" y="3071"/>
                    <a:pt x="5096" y="3198"/>
                    <a:pt x="5232" y="3318"/>
                  </a:cubicBezTo>
                  <a:cubicBezTo>
                    <a:pt x="5355" y="3423"/>
                    <a:pt x="5502" y="3547"/>
                    <a:pt x="5663" y="3651"/>
                  </a:cubicBezTo>
                  <a:cubicBezTo>
                    <a:pt x="5790" y="3734"/>
                    <a:pt x="5925" y="3815"/>
                    <a:pt x="6093" y="3842"/>
                  </a:cubicBezTo>
                  <a:cubicBezTo>
                    <a:pt x="6110" y="3844"/>
                    <a:pt x="6128" y="3845"/>
                    <a:pt x="6144" y="3845"/>
                  </a:cubicBezTo>
                  <a:cubicBezTo>
                    <a:pt x="6188" y="3845"/>
                    <a:pt x="6229" y="3838"/>
                    <a:pt x="6267" y="3825"/>
                  </a:cubicBezTo>
                  <a:cubicBezTo>
                    <a:pt x="6327" y="3802"/>
                    <a:pt x="6377" y="3764"/>
                    <a:pt x="6407" y="3720"/>
                  </a:cubicBezTo>
                  <a:cubicBezTo>
                    <a:pt x="6450" y="3657"/>
                    <a:pt x="6478" y="3583"/>
                    <a:pt x="6488" y="3506"/>
                  </a:cubicBezTo>
                  <a:cubicBezTo>
                    <a:pt x="6494" y="3466"/>
                    <a:pt x="6495" y="3427"/>
                    <a:pt x="6495" y="3387"/>
                  </a:cubicBezTo>
                  <a:cubicBezTo>
                    <a:pt x="6496" y="3326"/>
                    <a:pt x="6491" y="3277"/>
                    <a:pt x="6475" y="3226"/>
                  </a:cubicBezTo>
                  <a:cubicBezTo>
                    <a:pt x="6449" y="3127"/>
                    <a:pt x="6393" y="3025"/>
                    <a:pt x="6311" y="2924"/>
                  </a:cubicBezTo>
                  <a:cubicBezTo>
                    <a:pt x="6239" y="2838"/>
                    <a:pt x="6153" y="2752"/>
                    <a:pt x="6055" y="2666"/>
                  </a:cubicBezTo>
                  <a:cubicBezTo>
                    <a:pt x="5956" y="2579"/>
                    <a:pt x="5856" y="2499"/>
                    <a:pt x="5744" y="2408"/>
                  </a:cubicBezTo>
                  <a:cubicBezTo>
                    <a:pt x="5679" y="2357"/>
                    <a:pt x="5612" y="2302"/>
                    <a:pt x="5553" y="2245"/>
                  </a:cubicBezTo>
                  <a:cubicBezTo>
                    <a:pt x="5438" y="2127"/>
                    <a:pt x="5342" y="2014"/>
                    <a:pt x="5258" y="1904"/>
                  </a:cubicBezTo>
                  <a:cubicBezTo>
                    <a:pt x="5181" y="1800"/>
                    <a:pt x="5109" y="1690"/>
                    <a:pt x="5034" y="1570"/>
                  </a:cubicBezTo>
                  <a:lnTo>
                    <a:pt x="5034" y="1570"/>
                  </a:lnTo>
                  <a:lnTo>
                    <a:pt x="5050" y="1590"/>
                  </a:lnTo>
                  <a:cubicBezTo>
                    <a:pt x="4944" y="1402"/>
                    <a:pt x="4876" y="1252"/>
                    <a:pt x="4827" y="1107"/>
                  </a:cubicBezTo>
                  <a:cubicBezTo>
                    <a:pt x="4807" y="1050"/>
                    <a:pt x="4790" y="992"/>
                    <a:pt x="4771" y="933"/>
                  </a:cubicBezTo>
                  <a:cubicBezTo>
                    <a:pt x="4747" y="849"/>
                    <a:pt x="4720" y="764"/>
                    <a:pt x="4690" y="682"/>
                  </a:cubicBezTo>
                  <a:cubicBezTo>
                    <a:pt x="4662" y="607"/>
                    <a:pt x="4634" y="534"/>
                    <a:pt x="4595" y="459"/>
                  </a:cubicBezTo>
                  <a:cubicBezTo>
                    <a:pt x="4562" y="399"/>
                    <a:pt x="4529" y="340"/>
                    <a:pt x="4490" y="289"/>
                  </a:cubicBezTo>
                  <a:cubicBezTo>
                    <a:pt x="4434" y="215"/>
                    <a:pt x="4382" y="159"/>
                    <a:pt x="4330" y="119"/>
                  </a:cubicBezTo>
                  <a:cubicBezTo>
                    <a:pt x="4276" y="79"/>
                    <a:pt x="4217" y="43"/>
                    <a:pt x="4152" y="11"/>
                  </a:cubicBezTo>
                  <a:cubicBezTo>
                    <a:pt x="4139" y="7"/>
                    <a:pt x="4129" y="3"/>
                    <a:pt x="4116" y="1"/>
                  </a:cubicBezTo>
                  <a:cubicBezTo>
                    <a:pt x="4113" y="1"/>
                    <a:pt x="4109" y="1"/>
                    <a:pt x="4105" y="1"/>
                  </a:cubicBezTo>
                  <a:close/>
                </a:path>
              </a:pathLst>
            </a:custGeom>
            <a:solidFill>
              <a:srgbClr val="82A3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4" name="Google Shape;7004;p16"/>
            <p:cNvSpPr/>
            <p:nvPr/>
          </p:nvSpPr>
          <p:spPr>
            <a:xfrm>
              <a:off x="4279800" y="6402600"/>
              <a:ext cx="73850" cy="97725"/>
            </a:xfrm>
            <a:custGeom>
              <a:avLst/>
              <a:gdLst/>
              <a:ahLst/>
              <a:cxnLst/>
              <a:rect l="l" t="t" r="r" b="b"/>
              <a:pathLst>
                <a:path w="2954" h="3909" extrusionOk="0">
                  <a:moveTo>
                    <a:pt x="465" y="0"/>
                  </a:moveTo>
                  <a:cubicBezTo>
                    <a:pt x="442" y="0"/>
                    <a:pt x="414" y="12"/>
                    <a:pt x="402" y="39"/>
                  </a:cubicBezTo>
                  <a:cubicBezTo>
                    <a:pt x="328" y="205"/>
                    <a:pt x="281" y="355"/>
                    <a:pt x="261" y="497"/>
                  </a:cubicBezTo>
                  <a:cubicBezTo>
                    <a:pt x="239" y="640"/>
                    <a:pt x="232" y="790"/>
                    <a:pt x="236" y="941"/>
                  </a:cubicBezTo>
                  <a:cubicBezTo>
                    <a:pt x="238" y="1012"/>
                    <a:pt x="242" y="1081"/>
                    <a:pt x="245" y="1153"/>
                  </a:cubicBezTo>
                  <a:cubicBezTo>
                    <a:pt x="249" y="1242"/>
                    <a:pt x="252" y="1331"/>
                    <a:pt x="254" y="1419"/>
                  </a:cubicBezTo>
                  <a:cubicBezTo>
                    <a:pt x="257" y="1508"/>
                    <a:pt x="258" y="1597"/>
                    <a:pt x="251" y="1685"/>
                  </a:cubicBezTo>
                  <a:cubicBezTo>
                    <a:pt x="247" y="1756"/>
                    <a:pt x="239" y="1831"/>
                    <a:pt x="232" y="1884"/>
                  </a:cubicBezTo>
                  <a:cubicBezTo>
                    <a:pt x="209" y="2061"/>
                    <a:pt x="175" y="2235"/>
                    <a:pt x="142" y="2406"/>
                  </a:cubicBezTo>
                  <a:cubicBezTo>
                    <a:pt x="124" y="2487"/>
                    <a:pt x="109" y="2572"/>
                    <a:pt x="93" y="2654"/>
                  </a:cubicBezTo>
                  <a:cubicBezTo>
                    <a:pt x="51" y="2875"/>
                    <a:pt x="24" y="3085"/>
                    <a:pt x="12" y="3296"/>
                  </a:cubicBezTo>
                  <a:cubicBezTo>
                    <a:pt x="7" y="3378"/>
                    <a:pt x="1" y="3461"/>
                    <a:pt x="5" y="3543"/>
                  </a:cubicBezTo>
                  <a:cubicBezTo>
                    <a:pt x="8" y="3606"/>
                    <a:pt x="12" y="3664"/>
                    <a:pt x="28" y="3717"/>
                  </a:cubicBezTo>
                  <a:cubicBezTo>
                    <a:pt x="41" y="3763"/>
                    <a:pt x="60" y="3817"/>
                    <a:pt x="100" y="3852"/>
                  </a:cubicBezTo>
                  <a:cubicBezTo>
                    <a:pt x="136" y="3885"/>
                    <a:pt x="170" y="3901"/>
                    <a:pt x="213" y="3906"/>
                  </a:cubicBezTo>
                  <a:lnTo>
                    <a:pt x="219" y="3906"/>
                  </a:lnTo>
                  <a:cubicBezTo>
                    <a:pt x="229" y="3908"/>
                    <a:pt x="238" y="3908"/>
                    <a:pt x="248" y="3908"/>
                  </a:cubicBezTo>
                  <a:cubicBezTo>
                    <a:pt x="290" y="3908"/>
                    <a:pt x="335" y="3896"/>
                    <a:pt x="383" y="3876"/>
                  </a:cubicBezTo>
                  <a:cubicBezTo>
                    <a:pt x="462" y="3840"/>
                    <a:pt x="529" y="3790"/>
                    <a:pt x="584" y="3747"/>
                  </a:cubicBezTo>
                  <a:cubicBezTo>
                    <a:pt x="659" y="3688"/>
                    <a:pt x="735" y="3624"/>
                    <a:pt x="797" y="3537"/>
                  </a:cubicBezTo>
                  <a:cubicBezTo>
                    <a:pt x="843" y="3473"/>
                    <a:pt x="881" y="3402"/>
                    <a:pt x="914" y="3322"/>
                  </a:cubicBezTo>
                  <a:cubicBezTo>
                    <a:pt x="975" y="3175"/>
                    <a:pt x="1013" y="3012"/>
                    <a:pt x="1041" y="2789"/>
                  </a:cubicBezTo>
                  <a:cubicBezTo>
                    <a:pt x="1051" y="2706"/>
                    <a:pt x="1058" y="2622"/>
                    <a:pt x="1068" y="2539"/>
                  </a:cubicBezTo>
                  <a:lnTo>
                    <a:pt x="1070" y="2479"/>
                  </a:lnTo>
                  <a:cubicBezTo>
                    <a:pt x="1090" y="2518"/>
                    <a:pt x="1108" y="2558"/>
                    <a:pt x="1133" y="2595"/>
                  </a:cubicBezTo>
                  <a:cubicBezTo>
                    <a:pt x="1216" y="2737"/>
                    <a:pt x="1305" y="2859"/>
                    <a:pt x="1401" y="2969"/>
                  </a:cubicBezTo>
                  <a:cubicBezTo>
                    <a:pt x="1607" y="3197"/>
                    <a:pt x="1851" y="3376"/>
                    <a:pt x="2128" y="3499"/>
                  </a:cubicBezTo>
                  <a:cubicBezTo>
                    <a:pt x="2142" y="3506"/>
                    <a:pt x="2157" y="3509"/>
                    <a:pt x="2171" y="3512"/>
                  </a:cubicBezTo>
                  <a:cubicBezTo>
                    <a:pt x="2175" y="3512"/>
                    <a:pt x="2179" y="3512"/>
                    <a:pt x="2183" y="3512"/>
                  </a:cubicBezTo>
                  <a:cubicBezTo>
                    <a:pt x="2203" y="3512"/>
                    <a:pt x="2222" y="3506"/>
                    <a:pt x="2239" y="3496"/>
                  </a:cubicBezTo>
                  <a:cubicBezTo>
                    <a:pt x="2272" y="3477"/>
                    <a:pt x="2292" y="3443"/>
                    <a:pt x="2292" y="3401"/>
                  </a:cubicBezTo>
                  <a:cubicBezTo>
                    <a:pt x="2293" y="3293"/>
                    <a:pt x="2279" y="3191"/>
                    <a:pt x="2250" y="3101"/>
                  </a:cubicBezTo>
                  <a:cubicBezTo>
                    <a:pt x="2227" y="3029"/>
                    <a:pt x="2198" y="2960"/>
                    <a:pt x="2163" y="2895"/>
                  </a:cubicBezTo>
                  <a:lnTo>
                    <a:pt x="2163" y="2895"/>
                  </a:lnTo>
                  <a:cubicBezTo>
                    <a:pt x="2213" y="2933"/>
                    <a:pt x="2267" y="2967"/>
                    <a:pt x="2322" y="2999"/>
                  </a:cubicBezTo>
                  <a:cubicBezTo>
                    <a:pt x="2382" y="3032"/>
                    <a:pt x="2454" y="3069"/>
                    <a:pt x="2527" y="3089"/>
                  </a:cubicBezTo>
                  <a:cubicBezTo>
                    <a:pt x="2555" y="3096"/>
                    <a:pt x="2579" y="3101"/>
                    <a:pt x="2606" y="3105"/>
                  </a:cubicBezTo>
                  <a:lnTo>
                    <a:pt x="2634" y="3106"/>
                  </a:lnTo>
                  <a:cubicBezTo>
                    <a:pt x="2639" y="3107"/>
                    <a:pt x="2644" y="3107"/>
                    <a:pt x="2649" y="3107"/>
                  </a:cubicBezTo>
                  <a:cubicBezTo>
                    <a:pt x="2671" y="3107"/>
                    <a:pt x="2692" y="3104"/>
                    <a:pt x="2715" y="3101"/>
                  </a:cubicBezTo>
                  <a:cubicBezTo>
                    <a:pt x="2746" y="3096"/>
                    <a:pt x="2774" y="3086"/>
                    <a:pt x="2803" y="3071"/>
                  </a:cubicBezTo>
                  <a:cubicBezTo>
                    <a:pt x="2828" y="3056"/>
                    <a:pt x="2858" y="3039"/>
                    <a:pt x="2878" y="3013"/>
                  </a:cubicBezTo>
                  <a:cubicBezTo>
                    <a:pt x="2895" y="2990"/>
                    <a:pt x="2914" y="2967"/>
                    <a:pt x="2925" y="2938"/>
                  </a:cubicBezTo>
                  <a:cubicBezTo>
                    <a:pt x="2932" y="2924"/>
                    <a:pt x="2938" y="2910"/>
                    <a:pt x="2942" y="2894"/>
                  </a:cubicBezTo>
                  <a:cubicBezTo>
                    <a:pt x="2947" y="2874"/>
                    <a:pt x="2950" y="2858"/>
                    <a:pt x="2950" y="2844"/>
                  </a:cubicBezTo>
                  <a:cubicBezTo>
                    <a:pt x="2954" y="2788"/>
                    <a:pt x="2945" y="2724"/>
                    <a:pt x="2921" y="2667"/>
                  </a:cubicBezTo>
                  <a:cubicBezTo>
                    <a:pt x="2896" y="2615"/>
                    <a:pt x="2868" y="2552"/>
                    <a:pt x="2825" y="2493"/>
                  </a:cubicBezTo>
                  <a:cubicBezTo>
                    <a:pt x="2743" y="2377"/>
                    <a:pt x="2642" y="2263"/>
                    <a:pt x="2501" y="2127"/>
                  </a:cubicBezTo>
                  <a:cubicBezTo>
                    <a:pt x="2422" y="2049"/>
                    <a:pt x="2342" y="1978"/>
                    <a:pt x="2262" y="1904"/>
                  </a:cubicBezTo>
                  <a:lnTo>
                    <a:pt x="2161" y="1812"/>
                  </a:lnTo>
                  <a:cubicBezTo>
                    <a:pt x="2132" y="1788"/>
                    <a:pt x="2104" y="1761"/>
                    <a:pt x="2078" y="1733"/>
                  </a:cubicBezTo>
                  <a:cubicBezTo>
                    <a:pt x="2016" y="1666"/>
                    <a:pt x="1954" y="1594"/>
                    <a:pt x="1897" y="1519"/>
                  </a:cubicBezTo>
                  <a:cubicBezTo>
                    <a:pt x="1798" y="1393"/>
                    <a:pt x="1704" y="1261"/>
                    <a:pt x="1611" y="1130"/>
                  </a:cubicBezTo>
                  <a:cubicBezTo>
                    <a:pt x="1506" y="981"/>
                    <a:pt x="1398" y="833"/>
                    <a:pt x="1285" y="689"/>
                  </a:cubicBezTo>
                  <a:cubicBezTo>
                    <a:pt x="1104" y="461"/>
                    <a:pt x="886" y="204"/>
                    <a:pt x="598" y="36"/>
                  </a:cubicBezTo>
                  <a:cubicBezTo>
                    <a:pt x="587" y="28"/>
                    <a:pt x="573" y="23"/>
                    <a:pt x="558" y="21"/>
                  </a:cubicBezTo>
                  <a:cubicBezTo>
                    <a:pt x="545" y="21"/>
                    <a:pt x="532" y="21"/>
                    <a:pt x="522" y="24"/>
                  </a:cubicBezTo>
                  <a:lnTo>
                    <a:pt x="504" y="10"/>
                  </a:lnTo>
                  <a:cubicBezTo>
                    <a:pt x="496" y="4"/>
                    <a:pt x="488" y="3"/>
                    <a:pt x="476" y="1"/>
                  </a:cubicBezTo>
                  <a:cubicBezTo>
                    <a:pt x="473" y="1"/>
                    <a:pt x="469" y="0"/>
                    <a:pt x="465" y="0"/>
                  </a:cubicBezTo>
                  <a:close/>
                </a:path>
              </a:pathLst>
            </a:custGeom>
            <a:solidFill>
              <a:srgbClr val="82A3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5" name="Google Shape;7005;p16"/>
            <p:cNvSpPr/>
            <p:nvPr/>
          </p:nvSpPr>
          <p:spPr>
            <a:xfrm>
              <a:off x="4132375" y="6072250"/>
              <a:ext cx="336575" cy="504975"/>
            </a:xfrm>
            <a:custGeom>
              <a:avLst/>
              <a:gdLst/>
              <a:ahLst/>
              <a:cxnLst/>
              <a:rect l="l" t="t" r="r" b="b"/>
              <a:pathLst>
                <a:path w="13463" h="20199" extrusionOk="0">
                  <a:moveTo>
                    <a:pt x="9141" y="6350"/>
                  </a:moveTo>
                  <a:cubicBezTo>
                    <a:pt x="9135" y="6358"/>
                    <a:pt x="9130" y="6367"/>
                    <a:pt x="9122" y="6377"/>
                  </a:cubicBezTo>
                  <a:cubicBezTo>
                    <a:pt x="9128" y="6367"/>
                    <a:pt x="9135" y="6358"/>
                    <a:pt x="9141" y="6350"/>
                  </a:cubicBezTo>
                  <a:close/>
                  <a:moveTo>
                    <a:pt x="6553" y="9669"/>
                  </a:moveTo>
                  <a:cubicBezTo>
                    <a:pt x="6551" y="9672"/>
                    <a:pt x="6549" y="9674"/>
                    <a:pt x="6547" y="9677"/>
                  </a:cubicBezTo>
                  <a:lnTo>
                    <a:pt x="6547" y="9677"/>
                  </a:lnTo>
                  <a:cubicBezTo>
                    <a:pt x="6548" y="9677"/>
                    <a:pt x="6548" y="9677"/>
                    <a:pt x="6548" y="9676"/>
                  </a:cubicBezTo>
                  <a:lnTo>
                    <a:pt x="6548" y="9676"/>
                  </a:lnTo>
                  <a:cubicBezTo>
                    <a:pt x="6550" y="9674"/>
                    <a:pt x="6551" y="9672"/>
                    <a:pt x="6553" y="9669"/>
                  </a:cubicBezTo>
                  <a:close/>
                  <a:moveTo>
                    <a:pt x="6546" y="9679"/>
                  </a:moveTo>
                  <a:cubicBezTo>
                    <a:pt x="6545" y="9680"/>
                    <a:pt x="6545" y="9681"/>
                    <a:pt x="6544" y="9681"/>
                  </a:cubicBezTo>
                  <a:lnTo>
                    <a:pt x="6544" y="9681"/>
                  </a:lnTo>
                  <a:cubicBezTo>
                    <a:pt x="6545" y="9681"/>
                    <a:pt x="6546" y="9680"/>
                    <a:pt x="6546" y="9679"/>
                  </a:cubicBezTo>
                  <a:close/>
                  <a:moveTo>
                    <a:pt x="6544" y="9681"/>
                  </a:moveTo>
                  <a:cubicBezTo>
                    <a:pt x="6544" y="9682"/>
                    <a:pt x="6543" y="9683"/>
                    <a:pt x="6543" y="9683"/>
                  </a:cubicBezTo>
                  <a:cubicBezTo>
                    <a:pt x="6541" y="9686"/>
                    <a:pt x="6540" y="9688"/>
                    <a:pt x="6538" y="9691"/>
                  </a:cubicBezTo>
                  <a:lnTo>
                    <a:pt x="6538" y="9691"/>
                  </a:lnTo>
                  <a:cubicBezTo>
                    <a:pt x="6541" y="9688"/>
                    <a:pt x="6543" y="9684"/>
                    <a:pt x="6544" y="9682"/>
                  </a:cubicBezTo>
                  <a:cubicBezTo>
                    <a:pt x="6544" y="9682"/>
                    <a:pt x="6544" y="9682"/>
                    <a:pt x="6544" y="9681"/>
                  </a:cubicBezTo>
                  <a:close/>
                  <a:moveTo>
                    <a:pt x="6537" y="9693"/>
                  </a:moveTo>
                  <a:cubicBezTo>
                    <a:pt x="6531" y="9702"/>
                    <a:pt x="6526" y="9710"/>
                    <a:pt x="6520" y="9719"/>
                  </a:cubicBezTo>
                  <a:lnTo>
                    <a:pt x="6520" y="9719"/>
                  </a:lnTo>
                  <a:cubicBezTo>
                    <a:pt x="6525" y="9711"/>
                    <a:pt x="6531" y="9702"/>
                    <a:pt x="6537" y="9693"/>
                  </a:cubicBezTo>
                  <a:close/>
                  <a:moveTo>
                    <a:pt x="2125" y="16417"/>
                  </a:moveTo>
                  <a:lnTo>
                    <a:pt x="2125" y="16417"/>
                  </a:lnTo>
                  <a:cubicBezTo>
                    <a:pt x="2120" y="16428"/>
                    <a:pt x="2116" y="16443"/>
                    <a:pt x="2112" y="16455"/>
                  </a:cubicBezTo>
                  <a:cubicBezTo>
                    <a:pt x="2118" y="16443"/>
                    <a:pt x="2120" y="16428"/>
                    <a:pt x="2125" y="16417"/>
                  </a:cubicBezTo>
                  <a:close/>
                  <a:moveTo>
                    <a:pt x="1221" y="18445"/>
                  </a:moveTo>
                  <a:cubicBezTo>
                    <a:pt x="1220" y="18445"/>
                    <a:pt x="1220" y="18446"/>
                    <a:pt x="1220" y="18446"/>
                  </a:cubicBezTo>
                  <a:cubicBezTo>
                    <a:pt x="1220" y="18446"/>
                    <a:pt x="1220" y="18445"/>
                    <a:pt x="1221" y="18445"/>
                  </a:cubicBezTo>
                  <a:close/>
                  <a:moveTo>
                    <a:pt x="13087" y="0"/>
                  </a:moveTo>
                  <a:cubicBezTo>
                    <a:pt x="12958" y="0"/>
                    <a:pt x="12819" y="71"/>
                    <a:pt x="12769" y="192"/>
                  </a:cubicBezTo>
                  <a:cubicBezTo>
                    <a:pt x="12682" y="411"/>
                    <a:pt x="12603" y="629"/>
                    <a:pt x="12512" y="844"/>
                  </a:cubicBezTo>
                  <a:cubicBezTo>
                    <a:pt x="12430" y="1040"/>
                    <a:pt x="12344" y="1236"/>
                    <a:pt x="12249" y="1426"/>
                  </a:cubicBezTo>
                  <a:cubicBezTo>
                    <a:pt x="12071" y="1779"/>
                    <a:pt x="11871" y="2121"/>
                    <a:pt x="11653" y="2452"/>
                  </a:cubicBezTo>
                  <a:cubicBezTo>
                    <a:pt x="11431" y="2781"/>
                    <a:pt x="11191" y="3098"/>
                    <a:pt x="10932" y="3400"/>
                  </a:cubicBezTo>
                  <a:cubicBezTo>
                    <a:pt x="10730" y="3637"/>
                    <a:pt x="10521" y="3866"/>
                    <a:pt x="10306" y="4090"/>
                  </a:cubicBezTo>
                  <a:cubicBezTo>
                    <a:pt x="10190" y="4210"/>
                    <a:pt x="10070" y="4326"/>
                    <a:pt x="9953" y="4442"/>
                  </a:cubicBezTo>
                  <a:cubicBezTo>
                    <a:pt x="9838" y="4554"/>
                    <a:pt x="9721" y="4662"/>
                    <a:pt x="9611" y="4778"/>
                  </a:cubicBezTo>
                  <a:cubicBezTo>
                    <a:pt x="9154" y="5260"/>
                    <a:pt x="8763" y="5798"/>
                    <a:pt x="8417" y="6366"/>
                  </a:cubicBezTo>
                  <a:cubicBezTo>
                    <a:pt x="7755" y="7443"/>
                    <a:pt x="7249" y="8610"/>
                    <a:pt x="6553" y="9669"/>
                  </a:cubicBezTo>
                  <a:lnTo>
                    <a:pt x="6553" y="9669"/>
                  </a:lnTo>
                  <a:cubicBezTo>
                    <a:pt x="6553" y="9669"/>
                    <a:pt x="6553" y="9669"/>
                    <a:pt x="6553" y="9668"/>
                  </a:cubicBezTo>
                  <a:lnTo>
                    <a:pt x="6553" y="9668"/>
                  </a:lnTo>
                  <a:cubicBezTo>
                    <a:pt x="6552" y="9671"/>
                    <a:pt x="6550" y="9673"/>
                    <a:pt x="6548" y="9676"/>
                  </a:cubicBezTo>
                  <a:lnTo>
                    <a:pt x="6548" y="9676"/>
                  </a:lnTo>
                  <a:cubicBezTo>
                    <a:pt x="6548" y="9677"/>
                    <a:pt x="6547" y="9677"/>
                    <a:pt x="6547" y="9678"/>
                  </a:cubicBezTo>
                  <a:cubicBezTo>
                    <a:pt x="6547" y="9678"/>
                    <a:pt x="6547" y="9677"/>
                    <a:pt x="6547" y="9677"/>
                  </a:cubicBezTo>
                  <a:lnTo>
                    <a:pt x="6547" y="9677"/>
                  </a:lnTo>
                  <a:cubicBezTo>
                    <a:pt x="6547" y="9678"/>
                    <a:pt x="6546" y="9678"/>
                    <a:pt x="6546" y="9679"/>
                  </a:cubicBezTo>
                  <a:lnTo>
                    <a:pt x="6546" y="9679"/>
                  </a:lnTo>
                  <a:cubicBezTo>
                    <a:pt x="6547" y="9678"/>
                    <a:pt x="6548" y="9678"/>
                    <a:pt x="6549" y="9678"/>
                  </a:cubicBezTo>
                  <a:cubicBezTo>
                    <a:pt x="6544" y="9683"/>
                    <a:pt x="6542" y="9688"/>
                    <a:pt x="6538" y="9691"/>
                  </a:cubicBezTo>
                  <a:lnTo>
                    <a:pt x="6538" y="9691"/>
                  </a:lnTo>
                  <a:cubicBezTo>
                    <a:pt x="6538" y="9691"/>
                    <a:pt x="6538" y="9691"/>
                    <a:pt x="6538" y="9691"/>
                  </a:cubicBezTo>
                  <a:lnTo>
                    <a:pt x="6538" y="9691"/>
                  </a:lnTo>
                  <a:cubicBezTo>
                    <a:pt x="6538" y="9691"/>
                    <a:pt x="6537" y="9692"/>
                    <a:pt x="6537" y="9692"/>
                  </a:cubicBezTo>
                  <a:cubicBezTo>
                    <a:pt x="6537" y="9692"/>
                    <a:pt x="6538" y="9692"/>
                    <a:pt x="6538" y="9691"/>
                  </a:cubicBezTo>
                  <a:lnTo>
                    <a:pt x="6538" y="9691"/>
                  </a:lnTo>
                  <a:cubicBezTo>
                    <a:pt x="6530" y="9704"/>
                    <a:pt x="6521" y="9716"/>
                    <a:pt x="6514" y="9728"/>
                  </a:cubicBezTo>
                  <a:cubicBezTo>
                    <a:pt x="6514" y="9727"/>
                    <a:pt x="6515" y="9727"/>
                    <a:pt x="6515" y="9727"/>
                  </a:cubicBezTo>
                  <a:lnTo>
                    <a:pt x="6515" y="9727"/>
                  </a:lnTo>
                  <a:cubicBezTo>
                    <a:pt x="6500" y="9749"/>
                    <a:pt x="6485" y="9771"/>
                    <a:pt x="6470" y="9793"/>
                  </a:cubicBezTo>
                  <a:cubicBezTo>
                    <a:pt x="6283" y="10060"/>
                    <a:pt x="6087" y="10318"/>
                    <a:pt x="5872" y="10565"/>
                  </a:cubicBezTo>
                  <a:cubicBezTo>
                    <a:pt x="5659" y="10805"/>
                    <a:pt x="5437" y="11036"/>
                    <a:pt x="5211" y="11262"/>
                  </a:cubicBezTo>
                  <a:cubicBezTo>
                    <a:pt x="4759" y="11714"/>
                    <a:pt x="4294" y="12154"/>
                    <a:pt x="3887" y="12649"/>
                  </a:cubicBezTo>
                  <a:cubicBezTo>
                    <a:pt x="3676" y="12909"/>
                    <a:pt x="3476" y="13185"/>
                    <a:pt x="3305" y="13474"/>
                  </a:cubicBezTo>
                  <a:cubicBezTo>
                    <a:pt x="3124" y="13778"/>
                    <a:pt x="2968" y="14099"/>
                    <a:pt x="2830" y="14425"/>
                  </a:cubicBezTo>
                  <a:cubicBezTo>
                    <a:pt x="2550" y="15097"/>
                    <a:pt x="2334" y="15793"/>
                    <a:pt x="2105" y="16480"/>
                  </a:cubicBezTo>
                  <a:cubicBezTo>
                    <a:pt x="2106" y="16477"/>
                    <a:pt x="2106" y="16474"/>
                    <a:pt x="2109" y="16471"/>
                  </a:cubicBezTo>
                  <a:lnTo>
                    <a:pt x="2109" y="16471"/>
                  </a:lnTo>
                  <a:cubicBezTo>
                    <a:pt x="2049" y="16644"/>
                    <a:pt x="1990" y="16815"/>
                    <a:pt x="1929" y="16985"/>
                  </a:cubicBezTo>
                  <a:cubicBezTo>
                    <a:pt x="1860" y="17171"/>
                    <a:pt x="1796" y="17356"/>
                    <a:pt x="1717" y="17538"/>
                  </a:cubicBezTo>
                  <a:cubicBezTo>
                    <a:pt x="1579" y="17854"/>
                    <a:pt x="1409" y="18158"/>
                    <a:pt x="1221" y="18445"/>
                  </a:cubicBezTo>
                  <a:lnTo>
                    <a:pt x="1221" y="18445"/>
                  </a:lnTo>
                  <a:cubicBezTo>
                    <a:pt x="1221" y="18445"/>
                    <a:pt x="1221" y="18445"/>
                    <a:pt x="1221" y="18445"/>
                  </a:cubicBezTo>
                  <a:cubicBezTo>
                    <a:pt x="856" y="18988"/>
                    <a:pt x="437" y="19492"/>
                    <a:pt x="44" y="20012"/>
                  </a:cubicBezTo>
                  <a:cubicBezTo>
                    <a:pt x="2" y="20061"/>
                    <a:pt x="0" y="20130"/>
                    <a:pt x="51" y="20170"/>
                  </a:cubicBezTo>
                  <a:cubicBezTo>
                    <a:pt x="67" y="20184"/>
                    <a:pt x="91" y="20194"/>
                    <a:pt x="112" y="20197"/>
                  </a:cubicBezTo>
                  <a:cubicBezTo>
                    <a:pt x="118" y="20198"/>
                    <a:pt x="124" y="20198"/>
                    <a:pt x="129" y="20198"/>
                  </a:cubicBezTo>
                  <a:cubicBezTo>
                    <a:pt x="160" y="20198"/>
                    <a:pt x="191" y="20185"/>
                    <a:pt x="210" y="20160"/>
                  </a:cubicBezTo>
                  <a:cubicBezTo>
                    <a:pt x="404" y="19903"/>
                    <a:pt x="612" y="19654"/>
                    <a:pt x="823" y="19411"/>
                  </a:cubicBezTo>
                  <a:cubicBezTo>
                    <a:pt x="1022" y="19182"/>
                    <a:pt x="1223" y="18955"/>
                    <a:pt x="1412" y="18718"/>
                  </a:cubicBezTo>
                  <a:cubicBezTo>
                    <a:pt x="1609" y="18465"/>
                    <a:pt x="1802" y="18209"/>
                    <a:pt x="1967" y="17933"/>
                  </a:cubicBezTo>
                  <a:cubicBezTo>
                    <a:pt x="2132" y="17656"/>
                    <a:pt x="2270" y="17368"/>
                    <a:pt x="2399" y="17075"/>
                  </a:cubicBezTo>
                  <a:cubicBezTo>
                    <a:pt x="2671" y="16461"/>
                    <a:pt x="2903" y="15829"/>
                    <a:pt x="3169" y="15213"/>
                  </a:cubicBezTo>
                  <a:cubicBezTo>
                    <a:pt x="3423" y="14627"/>
                    <a:pt x="3690" y="14044"/>
                    <a:pt x="4041" y="13511"/>
                  </a:cubicBezTo>
                  <a:cubicBezTo>
                    <a:pt x="4245" y="13212"/>
                    <a:pt x="4476" y="12931"/>
                    <a:pt x="4719" y="12664"/>
                  </a:cubicBezTo>
                  <a:cubicBezTo>
                    <a:pt x="5148" y="12190"/>
                    <a:pt x="5614" y="11750"/>
                    <a:pt x="6047" y="11282"/>
                  </a:cubicBezTo>
                  <a:cubicBezTo>
                    <a:pt x="6264" y="11045"/>
                    <a:pt x="6477" y="10802"/>
                    <a:pt x="6671" y="10545"/>
                  </a:cubicBezTo>
                  <a:cubicBezTo>
                    <a:pt x="6875" y="10272"/>
                    <a:pt x="7067" y="9989"/>
                    <a:pt x="7247" y="9698"/>
                  </a:cubicBezTo>
                  <a:cubicBezTo>
                    <a:pt x="7922" y="8605"/>
                    <a:pt x="8436" y="7418"/>
                    <a:pt x="9147" y="6345"/>
                  </a:cubicBezTo>
                  <a:cubicBezTo>
                    <a:pt x="9315" y="6098"/>
                    <a:pt x="9492" y="5857"/>
                    <a:pt x="9683" y="5632"/>
                  </a:cubicBezTo>
                  <a:cubicBezTo>
                    <a:pt x="9889" y="5387"/>
                    <a:pt x="10112" y="5159"/>
                    <a:pt x="10349" y="4944"/>
                  </a:cubicBezTo>
                  <a:cubicBezTo>
                    <a:pt x="10801" y="4531"/>
                    <a:pt x="11248" y="4103"/>
                    <a:pt x="11653" y="3639"/>
                  </a:cubicBezTo>
                  <a:cubicBezTo>
                    <a:pt x="12052" y="3178"/>
                    <a:pt x="12419" y="2686"/>
                    <a:pt x="12717" y="2150"/>
                  </a:cubicBezTo>
                  <a:cubicBezTo>
                    <a:pt x="12861" y="1891"/>
                    <a:pt x="12993" y="1624"/>
                    <a:pt x="13107" y="1351"/>
                  </a:cubicBezTo>
                  <a:cubicBezTo>
                    <a:pt x="13166" y="1209"/>
                    <a:pt x="13222" y="1066"/>
                    <a:pt x="13270" y="921"/>
                  </a:cubicBezTo>
                  <a:cubicBezTo>
                    <a:pt x="13326" y="752"/>
                    <a:pt x="13384" y="584"/>
                    <a:pt x="13421" y="412"/>
                  </a:cubicBezTo>
                  <a:cubicBezTo>
                    <a:pt x="13463" y="227"/>
                    <a:pt x="13328" y="40"/>
                    <a:pt x="13147" y="6"/>
                  </a:cubicBezTo>
                  <a:cubicBezTo>
                    <a:pt x="13127" y="2"/>
                    <a:pt x="13107" y="0"/>
                    <a:pt x="13087" y="0"/>
                  </a:cubicBezTo>
                  <a:close/>
                </a:path>
              </a:pathLst>
            </a:custGeom>
            <a:solidFill>
              <a:srgbClr val="82A3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6" name="Google Shape;7006;p16"/>
            <p:cNvSpPr/>
            <p:nvPr/>
          </p:nvSpPr>
          <p:spPr>
            <a:xfrm>
              <a:off x="4139875" y="6518900"/>
              <a:ext cx="39250" cy="55300"/>
            </a:xfrm>
            <a:custGeom>
              <a:avLst/>
              <a:gdLst/>
              <a:ahLst/>
              <a:cxnLst/>
              <a:rect l="l" t="t" r="r" b="b"/>
              <a:pathLst>
                <a:path w="1570" h="2212" extrusionOk="0">
                  <a:moveTo>
                    <a:pt x="1444" y="0"/>
                  </a:moveTo>
                  <a:cubicBezTo>
                    <a:pt x="1430" y="0"/>
                    <a:pt x="1416" y="3"/>
                    <a:pt x="1402" y="9"/>
                  </a:cubicBezTo>
                  <a:cubicBezTo>
                    <a:pt x="1368" y="19"/>
                    <a:pt x="1351" y="40"/>
                    <a:pt x="1332" y="69"/>
                  </a:cubicBezTo>
                  <a:cubicBezTo>
                    <a:pt x="1074" y="462"/>
                    <a:pt x="821" y="857"/>
                    <a:pt x="561" y="1248"/>
                  </a:cubicBezTo>
                  <a:cubicBezTo>
                    <a:pt x="561" y="1247"/>
                    <a:pt x="562" y="1247"/>
                    <a:pt x="562" y="1246"/>
                  </a:cubicBezTo>
                  <a:lnTo>
                    <a:pt x="562" y="1246"/>
                  </a:lnTo>
                  <a:cubicBezTo>
                    <a:pt x="391" y="1503"/>
                    <a:pt x="216" y="1757"/>
                    <a:pt x="35" y="2006"/>
                  </a:cubicBezTo>
                  <a:cubicBezTo>
                    <a:pt x="14" y="2035"/>
                    <a:pt x="1" y="2062"/>
                    <a:pt x="4" y="2098"/>
                  </a:cubicBezTo>
                  <a:cubicBezTo>
                    <a:pt x="6" y="2130"/>
                    <a:pt x="21" y="2160"/>
                    <a:pt x="45" y="2182"/>
                  </a:cubicBezTo>
                  <a:cubicBezTo>
                    <a:pt x="64" y="2199"/>
                    <a:pt x="87" y="2208"/>
                    <a:pt x="114" y="2210"/>
                  </a:cubicBezTo>
                  <a:cubicBezTo>
                    <a:pt x="120" y="2211"/>
                    <a:pt x="126" y="2212"/>
                    <a:pt x="133" y="2212"/>
                  </a:cubicBezTo>
                  <a:cubicBezTo>
                    <a:pt x="167" y="2212"/>
                    <a:pt x="201" y="2198"/>
                    <a:pt x="222" y="2170"/>
                  </a:cubicBezTo>
                  <a:cubicBezTo>
                    <a:pt x="692" y="1524"/>
                    <a:pt x="1121" y="850"/>
                    <a:pt x="1553" y="178"/>
                  </a:cubicBezTo>
                  <a:cubicBezTo>
                    <a:pt x="1569" y="152"/>
                    <a:pt x="1569" y="112"/>
                    <a:pt x="1559" y="83"/>
                  </a:cubicBezTo>
                  <a:cubicBezTo>
                    <a:pt x="1550" y="53"/>
                    <a:pt x="1526" y="27"/>
                    <a:pt x="1497" y="13"/>
                  </a:cubicBezTo>
                  <a:cubicBezTo>
                    <a:pt x="1481" y="5"/>
                    <a:pt x="1463" y="0"/>
                    <a:pt x="1444" y="0"/>
                  </a:cubicBezTo>
                  <a:close/>
                </a:path>
              </a:pathLst>
            </a:custGeom>
            <a:solidFill>
              <a:srgbClr val="82A3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7" name="Google Shape;7007;p16"/>
            <p:cNvSpPr/>
            <p:nvPr/>
          </p:nvSpPr>
          <p:spPr>
            <a:xfrm>
              <a:off x="4137375" y="6507425"/>
              <a:ext cx="48550" cy="67350"/>
            </a:xfrm>
            <a:custGeom>
              <a:avLst/>
              <a:gdLst/>
              <a:ahLst/>
              <a:cxnLst/>
              <a:rect l="l" t="t" r="r" b="b"/>
              <a:pathLst>
                <a:path w="1942" h="2694" extrusionOk="0">
                  <a:moveTo>
                    <a:pt x="1788" y="1"/>
                  </a:moveTo>
                  <a:cubicBezTo>
                    <a:pt x="1739" y="1"/>
                    <a:pt x="1693" y="29"/>
                    <a:pt x="1668" y="75"/>
                  </a:cubicBezTo>
                  <a:cubicBezTo>
                    <a:pt x="1393" y="574"/>
                    <a:pt x="1134" y="1080"/>
                    <a:pt x="820" y="1555"/>
                  </a:cubicBezTo>
                  <a:lnTo>
                    <a:pt x="820" y="1555"/>
                  </a:lnTo>
                  <a:cubicBezTo>
                    <a:pt x="822" y="1549"/>
                    <a:pt x="826" y="1546"/>
                    <a:pt x="829" y="1540"/>
                  </a:cubicBezTo>
                  <a:lnTo>
                    <a:pt x="829" y="1540"/>
                  </a:lnTo>
                  <a:cubicBezTo>
                    <a:pt x="826" y="1545"/>
                    <a:pt x="822" y="1549"/>
                    <a:pt x="820" y="1555"/>
                  </a:cubicBezTo>
                  <a:lnTo>
                    <a:pt x="820" y="1555"/>
                  </a:lnTo>
                  <a:cubicBezTo>
                    <a:pt x="820" y="1555"/>
                    <a:pt x="820" y="1555"/>
                    <a:pt x="820" y="1555"/>
                  </a:cubicBezTo>
                  <a:lnTo>
                    <a:pt x="820" y="1555"/>
                  </a:lnTo>
                  <a:cubicBezTo>
                    <a:pt x="820" y="1555"/>
                    <a:pt x="820" y="1555"/>
                    <a:pt x="820" y="1555"/>
                  </a:cubicBezTo>
                  <a:cubicBezTo>
                    <a:pt x="820" y="1555"/>
                    <a:pt x="820" y="1555"/>
                    <a:pt x="820" y="1555"/>
                  </a:cubicBezTo>
                  <a:lnTo>
                    <a:pt x="820" y="1555"/>
                  </a:lnTo>
                  <a:cubicBezTo>
                    <a:pt x="817" y="1559"/>
                    <a:pt x="815" y="1563"/>
                    <a:pt x="812" y="1568"/>
                  </a:cubicBezTo>
                  <a:cubicBezTo>
                    <a:pt x="814" y="1562"/>
                    <a:pt x="817" y="1559"/>
                    <a:pt x="820" y="1553"/>
                  </a:cubicBezTo>
                  <a:lnTo>
                    <a:pt x="820" y="1553"/>
                  </a:lnTo>
                  <a:cubicBezTo>
                    <a:pt x="590" y="1892"/>
                    <a:pt x="333" y="2210"/>
                    <a:pt x="32" y="2487"/>
                  </a:cubicBezTo>
                  <a:cubicBezTo>
                    <a:pt x="9" y="2509"/>
                    <a:pt x="0" y="2547"/>
                    <a:pt x="2" y="2579"/>
                  </a:cubicBezTo>
                  <a:cubicBezTo>
                    <a:pt x="3" y="2610"/>
                    <a:pt x="17" y="2641"/>
                    <a:pt x="43" y="2662"/>
                  </a:cubicBezTo>
                  <a:cubicBezTo>
                    <a:pt x="60" y="2678"/>
                    <a:pt x="85" y="2689"/>
                    <a:pt x="109" y="2691"/>
                  </a:cubicBezTo>
                  <a:cubicBezTo>
                    <a:pt x="114" y="2692"/>
                    <a:pt x="118" y="2693"/>
                    <a:pt x="122" y="2693"/>
                  </a:cubicBezTo>
                  <a:cubicBezTo>
                    <a:pt x="126" y="2693"/>
                    <a:pt x="130" y="2692"/>
                    <a:pt x="135" y="2691"/>
                  </a:cubicBezTo>
                  <a:cubicBezTo>
                    <a:pt x="171" y="2688"/>
                    <a:pt x="194" y="2672"/>
                    <a:pt x="218" y="2651"/>
                  </a:cubicBezTo>
                  <a:cubicBezTo>
                    <a:pt x="592" y="2309"/>
                    <a:pt x="902" y="1908"/>
                    <a:pt x="1174" y="1482"/>
                  </a:cubicBezTo>
                  <a:cubicBezTo>
                    <a:pt x="1438" y="1065"/>
                    <a:pt x="1671" y="627"/>
                    <a:pt x="1908" y="195"/>
                  </a:cubicBezTo>
                  <a:cubicBezTo>
                    <a:pt x="1942" y="129"/>
                    <a:pt x="1912" y="47"/>
                    <a:pt x="1847" y="15"/>
                  </a:cubicBezTo>
                  <a:cubicBezTo>
                    <a:pt x="1827" y="5"/>
                    <a:pt x="1807" y="1"/>
                    <a:pt x="1788" y="1"/>
                  </a:cubicBezTo>
                  <a:close/>
                </a:path>
              </a:pathLst>
            </a:custGeom>
            <a:solidFill>
              <a:srgbClr val="82A3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8" name="Google Shape;7008;p16"/>
            <p:cNvSpPr/>
            <p:nvPr/>
          </p:nvSpPr>
          <p:spPr>
            <a:xfrm>
              <a:off x="4139725" y="6477050"/>
              <a:ext cx="57100" cy="98800"/>
            </a:xfrm>
            <a:custGeom>
              <a:avLst/>
              <a:gdLst/>
              <a:ahLst/>
              <a:cxnLst/>
              <a:rect l="l" t="t" r="r" b="b"/>
              <a:pathLst>
                <a:path w="2284" h="3952" extrusionOk="0">
                  <a:moveTo>
                    <a:pt x="741" y="2856"/>
                  </a:moveTo>
                  <a:cubicBezTo>
                    <a:pt x="738" y="2859"/>
                    <a:pt x="735" y="2863"/>
                    <a:pt x="733" y="2867"/>
                  </a:cubicBezTo>
                  <a:lnTo>
                    <a:pt x="733" y="2867"/>
                  </a:lnTo>
                  <a:cubicBezTo>
                    <a:pt x="736" y="2863"/>
                    <a:pt x="738" y="2860"/>
                    <a:pt x="741" y="2856"/>
                  </a:cubicBezTo>
                  <a:close/>
                  <a:moveTo>
                    <a:pt x="2167" y="1"/>
                  </a:moveTo>
                  <a:cubicBezTo>
                    <a:pt x="2155" y="1"/>
                    <a:pt x="2143" y="3"/>
                    <a:pt x="2131" y="6"/>
                  </a:cubicBezTo>
                  <a:cubicBezTo>
                    <a:pt x="2105" y="15"/>
                    <a:pt x="2076" y="38"/>
                    <a:pt x="2068" y="62"/>
                  </a:cubicBezTo>
                  <a:cubicBezTo>
                    <a:pt x="1890" y="562"/>
                    <a:pt x="1701" y="1058"/>
                    <a:pt x="1477" y="1536"/>
                  </a:cubicBezTo>
                  <a:cubicBezTo>
                    <a:pt x="1258" y="2001"/>
                    <a:pt x="1011" y="2451"/>
                    <a:pt x="726" y="2879"/>
                  </a:cubicBezTo>
                  <a:cubicBezTo>
                    <a:pt x="728" y="2875"/>
                    <a:pt x="731" y="2871"/>
                    <a:pt x="733" y="2867"/>
                  </a:cubicBezTo>
                  <a:lnTo>
                    <a:pt x="733" y="2867"/>
                  </a:lnTo>
                  <a:cubicBezTo>
                    <a:pt x="518" y="3185"/>
                    <a:pt x="287" y="3490"/>
                    <a:pt x="38" y="3781"/>
                  </a:cubicBezTo>
                  <a:cubicBezTo>
                    <a:pt x="1" y="3823"/>
                    <a:pt x="5" y="3887"/>
                    <a:pt x="48" y="3925"/>
                  </a:cubicBezTo>
                  <a:cubicBezTo>
                    <a:pt x="64" y="3938"/>
                    <a:pt x="81" y="3946"/>
                    <a:pt x="106" y="3950"/>
                  </a:cubicBezTo>
                  <a:cubicBezTo>
                    <a:pt x="110" y="3951"/>
                    <a:pt x="115" y="3951"/>
                    <a:pt x="120" y="3951"/>
                  </a:cubicBezTo>
                  <a:cubicBezTo>
                    <a:pt x="147" y="3951"/>
                    <a:pt x="175" y="3941"/>
                    <a:pt x="195" y="3917"/>
                  </a:cubicBezTo>
                  <a:cubicBezTo>
                    <a:pt x="662" y="3373"/>
                    <a:pt x="1075" y="2780"/>
                    <a:pt x="1414" y="2149"/>
                  </a:cubicBezTo>
                  <a:cubicBezTo>
                    <a:pt x="1755" y="1513"/>
                    <a:pt x="2033" y="844"/>
                    <a:pt x="2267" y="162"/>
                  </a:cubicBezTo>
                  <a:cubicBezTo>
                    <a:pt x="2277" y="131"/>
                    <a:pt x="2283" y="105"/>
                    <a:pt x="2272" y="75"/>
                  </a:cubicBezTo>
                  <a:cubicBezTo>
                    <a:pt x="2262" y="48"/>
                    <a:pt x="2242" y="25"/>
                    <a:pt x="2217" y="12"/>
                  </a:cubicBezTo>
                  <a:cubicBezTo>
                    <a:pt x="2201" y="5"/>
                    <a:pt x="2184" y="1"/>
                    <a:pt x="2167" y="1"/>
                  </a:cubicBezTo>
                  <a:close/>
                </a:path>
              </a:pathLst>
            </a:custGeom>
            <a:solidFill>
              <a:srgbClr val="82A3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9" name="Google Shape;7009;p16"/>
            <p:cNvSpPr/>
            <p:nvPr/>
          </p:nvSpPr>
          <p:spPr>
            <a:xfrm>
              <a:off x="4136300" y="6543575"/>
              <a:ext cx="23775" cy="24125"/>
            </a:xfrm>
            <a:custGeom>
              <a:avLst/>
              <a:gdLst/>
              <a:ahLst/>
              <a:cxnLst/>
              <a:rect l="l" t="t" r="r" b="b"/>
              <a:pathLst>
                <a:path w="951" h="965" extrusionOk="0">
                  <a:moveTo>
                    <a:pt x="881" y="1"/>
                  </a:moveTo>
                  <a:cubicBezTo>
                    <a:pt x="879" y="1"/>
                    <a:pt x="876" y="1"/>
                    <a:pt x="873" y="1"/>
                  </a:cubicBezTo>
                  <a:cubicBezTo>
                    <a:pt x="857" y="3"/>
                    <a:pt x="847" y="11"/>
                    <a:pt x="836" y="23"/>
                  </a:cubicBezTo>
                  <a:cubicBezTo>
                    <a:pt x="570" y="310"/>
                    <a:pt x="289" y="584"/>
                    <a:pt x="14" y="864"/>
                  </a:cubicBezTo>
                  <a:cubicBezTo>
                    <a:pt x="1" y="876"/>
                    <a:pt x="0" y="897"/>
                    <a:pt x="1" y="912"/>
                  </a:cubicBezTo>
                  <a:cubicBezTo>
                    <a:pt x="3" y="928"/>
                    <a:pt x="13" y="942"/>
                    <a:pt x="24" y="953"/>
                  </a:cubicBezTo>
                  <a:cubicBezTo>
                    <a:pt x="33" y="960"/>
                    <a:pt x="41" y="964"/>
                    <a:pt x="50" y="964"/>
                  </a:cubicBezTo>
                  <a:cubicBezTo>
                    <a:pt x="52" y="964"/>
                    <a:pt x="53" y="964"/>
                    <a:pt x="55" y="963"/>
                  </a:cubicBezTo>
                  <a:cubicBezTo>
                    <a:pt x="57" y="964"/>
                    <a:pt x="59" y="964"/>
                    <a:pt x="61" y="964"/>
                  </a:cubicBezTo>
                  <a:cubicBezTo>
                    <a:pt x="65" y="964"/>
                    <a:pt x="69" y="963"/>
                    <a:pt x="73" y="963"/>
                  </a:cubicBezTo>
                  <a:cubicBezTo>
                    <a:pt x="91" y="962"/>
                    <a:pt x="102" y="953"/>
                    <a:pt x="115" y="940"/>
                  </a:cubicBezTo>
                  <a:cubicBezTo>
                    <a:pt x="385" y="657"/>
                    <a:pt x="664" y="383"/>
                    <a:pt x="929" y="94"/>
                  </a:cubicBezTo>
                  <a:cubicBezTo>
                    <a:pt x="951" y="73"/>
                    <a:pt x="942" y="31"/>
                    <a:pt x="919" y="14"/>
                  </a:cubicBezTo>
                  <a:cubicBezTo>
                    <a:pt x="908" y="4"/>
                    <a:pt x="895" y="1"/>
                    <a:pt x="881" y="1"/>
                  </a:cubicBezTo>
                  <a:close/>
                </a:path>
              </a:pathLst>
            </a:custGeom>
            <a:solidFill>
              <a:srgbClr val="82A3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10" name="Google Shape;7010;p16"/>
            <p:cNvSpPr/>
            <p:nvPr/>
          </p:nvSpPr>
          <p:spPr>
            <a:xfrm>
              <a:off x="4132475" y="6539325"/>
              <a:ext cx="28625" cy="29525"/>
            </a:xfrm>
            <a:custGeom>
              <a:avLst/>
              <a:gdLst/>
              <a:ahLst/>
              <a:cxnLst/>
              <a:rect l="l" t="t" r="r" b="b"/>
              <a:pathLst>
                <a:path w="1145" h="1181" extrusionOk="0">
                  <a:moveTo>
                    <a:pt x="1078" y="0"/>
                  </a:moveTo>
                  <a:cubicBezTo>
                    <a:pt x="1060" y="0"/>
                    <a:pt x="1042" y="8"/>
                    <a:pt x="1031" y="23"/>
                  </a:cubicBezTo>
                  <a:cubicBezTo>
                    <a:pt x="952" y="135"/>
                    <a:pt x="870" y="244"/>
                    <a:pt x="779" y="346"/>
                  </a:cubicBezTo>
                  <a:cubicBezTo>
                    <a:pt x="702" y="437"/>
                    <a:pt x="620" y="524"/>
                    <a:pt x="535" y="609"/>
                  </a:cubicBezTo>
                  <a:cubicBezTo>
                    <a:pt x="371" y="769"/>
                    <a:pt x="203" y="922"/>
                    <a:pt x="34" y="1073"/>
                  </a:cubicBezTo>
                  <a:cubicBezTo>
                    <a:pt x="9" y="1095"/>
                    <a:pt x="1" y="1131"/>
                    <a:pt x="22" y="1159"/>
                  </a:cubicBezTo>
                  <a:cubicBezTo>
                    <a:pt x="32" y="1172"/>
                    <a:pt x="46" y="1180"/>
                    <a:pt x="62" y="1180"/>
                  </a:cubicBezTo>
                  <a:cubicBezTo>
                    <a:pt x="64" y="1180"/>
                    <a:pt x="65" y="1179"/>
                    <a:pt x="67" y="1179"/>
                  </a:cubicBezTo>
                  <a:cubicBezTo>
                    <a:pt x="70" y="1180"/>
                    <a:pt x="73" y="1180"/>
                    <a:pt x="76" y="1180"/>
                  </a:cubicBezTo>
                  <a:cubicBezTo>
                    <a:pt x="88" y="1180"/>
                    <a:pt x="100" y="1176"/>
                    <a:pt x="110" y="1168"/>
                  </a:cubicBezTo>
                  <a:cubicBezTo>
                    <a:pt x="297" y="1003"/>
                    <a:pt x="483" y="835"/>
                    <a:pt x="657" y="658"/>
                  </a:cubicBezTo>
                  <a:cubicBezTo>
                    <a:pt x="830" y="484"/>
                    <a:pt x="989" y="299"/>
                    <a:pt x="1125" y="95"/>
                  </a:cubicBezTo>
                  <a:cubicBezTo>
                    <a:pt x="1144" y="71"/>
                    <a:pt x="1141" y="35"/>
                    <a:pt x="1115" y="13"/>
                  </a:cubicBezTo>
                  <a:cubicBezTo>
                    <a:pt x="1104" y="5"/>
                    <a:pt x="1091" y="0"/>
                    <a:pt x="1078" y="0"/>
                  </a:cubicBezTo>
                  <a:close/>
                </a:path>
              </a:pathLst>
            </a:custGeom>
            <a:solidFill>
              <a:srgbClr val="82A3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11" name="Google Shape;7011;p16"/>
            <p:cNvSpPr/>
            <p:nvPr/>
          </p:nvSpPr>
          <p:spPr>
            <a:xfrm>
              <a:off x="4135250" y="6520050"/>
              <a:ext cx="40450" cy="48050"/>
            </a:xfrm>
            <a:custGeom>
              <a:avLst/>
              <a:gdLst/>
              <a:ahLst/>
              <a:cxnLst/>
              <a:rect l="l" t="t" r="r" b="b"/>
              <a:pathLst>
                <a:path w="1618" h="1922" extrusionOk="0">
                  <a:moveTo>
                    <a:pt x="1544" y="0"/>
                  </a:moveTo>
                  <a:cubicBezTo>
                    <a:pt x="1525" y="0"/>
                    <a:pt x="1506" y="8"/>
                    <a:pt x="1494" y="24"/>
                  </a:cubicBezTo>
                  <a:cubicBezTo>
                    <a:pt x="1276" y="319"/>
                    <a:pt x="1060" y="615"/>
                    <a:pt x="832" y="902"/>
                  </a:cubicBezTo>
                  <a:cubicBezTo>
                    <a:pt x="605" y="1189"/>
                    <a:pt x="367" y="1466"/>
                    <a:pt x="109" y="1724"/>
                  </a:cubicBezTo>
                  <a:lnTo>
                    <a:pt x="109" y="1724"/>
                  </a:lnTo>
                  <a:cubicBezTo>
                    <a:pt x="83" y="1750"/>
                    <a:pt x="55" y="1777"/>
                    <a:pt x="28" y="1804"/>
                  </a:cubicBezTo>
                  <a:cubicBezTo>
                    <a:pt x="15" y="1817"/>
                    <a:pt x="5" y="1828"/>
                    <a:pt x="2" y="1847"/>
                  </a:cubicBezTo>
                  <a:cubicBezTo>
                    <a:pt x="0" y="1866"/>
                    <a:pt x="6" y="1881"/>
                    <a:pt x="15" y="1896"/>
                  </a:cubicBezTo>
                  <a:cubicBezTo>
                    <a:pt x="26" y="1909"/>
                    <a:pt x="42" y="1919"/>
                    <a:pt x="58" y="1920"/>
                  </a:cubicBezTo>
                  <a:cubicBezTo>
                    <a:pt x="61" y="1921"/>
                    <a:pt x="64" y="1921"/>
                    <a:pt x="67" y="1921"/>
                  </a:cubicBezTo>
                  <a:cubicBezTo>
                    <a:pt x="80" y="1921"/>
                    <a:pt x="96" y="1916"/>
                    <a:pt x="105" y="1906"/>
                  </a:cubicBezTo>
                  <a:cubicBezTo>
                    <a:pt x="382" y="1639"/>
                    <a:pt x="641" y="1351"/>
                    <a:pt x="884" y="1050"/>
                  </a:cubicBezTo>
                  <a:cubicBezTo>
                    <a:pt x="1132" y="741"/>
                    <a:pt x="1365" y="424"/>
                    <a:pt x="1596" y="106"/>
                  </a:cubicBezTo>
                  <a:cubicBezTo>
                    <a:pt x="1618" y="76"/>
                    <a:pt x="1615" y="36"/>
                    <a:pt x="1586" y="14"/>
                  </a:cubicBezTo>
                  <a:cubicBezTo>
                    <a:pt x="1574" y="5"/>
                    <a:pt x="1559" y="0"/>
                    <a:pt x="1544" y="0"/>
                  </a:cubicBezTo>
                  <a:close/>
                </a:path>
              </a:pathLst>
            </a:custGeom>
            <a:solidFill>
              <a:srgbClr val="82A3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12" name="Google Shape;7012;p16"/>
            <p:cNvSpPr/>
            <p:nvPr/>
          </p:nvSpPr>
          <p:spPr>
            <a:xfrm>
              <a:off x="4155150" y="6513200"/>
              <a:ext cx="28275" cy="39550"/>
            </a:xfrm>
            <a:custGeom>
              <a:avLst/>
              <a:gdLst/>
              <a:ahLst/>
              <a:cxnLst/>
              <a:rect l="l" t="t" r="r" b="b"/>
              <a:pathLst>
                <a:path w="1131" h="1582" extrusionOk="0">
                  <a:moveTo>
                    <a:pt x="1069" y="0"/>
                  </a:moveTo>
                  <a:cubicBezTo>
                    <a:pt x="1066" y="0"/>
                    <a:pt x="1062" y="0"/>
                    <a:pt x="1059" y="1"/>
                  </a:cubicBezTo>
                  <a:cubicBezTo>
                    <a:pt x="1044" y="2"/>
                    <a:pt x="1028" y="11"/>
                    <a:pt x="1021" y="24"/>
                  </a:cubicBezTo>
                  <a:cubicBezTo>
                    <a:pt x="870" y="278"/>
                    <a:pt x="721" y="538"/>
                    <a:pt x="559" y="784"/>
                  </a:cubicBezTo>
                  <a:cubicBezTo>
                    <a:pt x="394" y="1031"/>
                    <a:pt x="216" y="1268"/>
                    <a:pt x="14" y="1488"/>
                  </a:cubicBezTo>
                  <a:cubicBezTo>
                    <a:pt x="3" y="1499"/>
                    <a:pt x="0" y="1518"/>
                    <a:pt x="3" y="1532"/>
                  </a:cubicBezTo>
                  <a:cubicBezTo>
                    <a:pt x="6" y="1548"/>
                    <a:pt x="14" y="1561"/>
                    <a:pt x="27" y="1569"/>
                  </a:cubicBezTo>
                  <a:cubicBezTo>
                    <a:pt x="36" y="1577"/>
                    <a:pt x="45" y="1581"/>
                    <a:pt x="53" y="1581"/>
                  </a:cubicBezTo>
                  <a:cubicBezTo>
                    <a:pt x="56" y="1582"/>
                    <a:pt x="59" y="1582"/>
                    <a:pt x="62" y="1582"/>
                  </a:cubicBezTo>
                  <a:cubicBezTo>
                    <a:pt x="65" y="1582"/>
                    <a:pt x="68" y="1582"/>
                    <a:pt x="70" y="1581"/>
                  </a:cubicBezTo>
                  <a:cubicBezTo>
                    <a:pt x="86" y="1577"/>
                    <a:pt x="96" y="1568"/>
                    <a:pt x="108" y="1558"/>
                  </a:cubicBezTo>
                  <a:cubicBezTo>
                    <a:pt x="309" y="1338"/>
                    <a:pt x="490" y="1103"/>
                    <a:pt x="654" y="856"/>
                  </a:cubicBezTo>
                  <a:cubicBezTo>
                    <a:pt x="817" y="607"/>
                    <a:pt x="968" y="353"/>
                    <a:pt x="1116" y="96"/>
                  </a:cubicBezTo>
                  <a:cubicBezTo>
                    <a:pt x="1126" y="81"/>
                    <a:pt x="1130" y="67"/>
                    <a:pt x="1128" y="51"/>
                  </a:cubicBezTo>
                  <a:cubicBezTo>
                    <a:pt x="1126" y="35"/>
                    <a:pt x="1116" y="21"/>
                    <a:pt x="1105" y="11"/>
                  </a:cubicBezTo>
                  <a:cubicBezTo>
                    <a:pt x="1094" y="4"/>
                    <a:pt x="1082" y="0"/>
                    <a:pt x="1069" y="0"/>
                  </a:cubicBezTo>
                  <a:close/>
                </a:path>
              </a:pathLst>
            </a:custGeom>
            <a:solidFill>
              <a:srgbClr val="82A3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13" name="Google Shape;7013;p16"/>
            <p:cNvSpPr/>
            <p:nvPr/>
          </p:nvSpPr>
          <p:spPr>
            <a:xfrm>
              <a:off x="4156750" y="6507350"/>
              <a:ext cx="28650" cy="42700"/>
            </a:xfrm>
            <a:custGeom>
              <a:avLst/>
              <a:gdLst/>
              <a:ahLst/>
              <a:cxnLst/>
              <a:rect l="l" t="t" r="r" b="b"/>
              <a:pathLst>
                <a:path w="1146" h="1708" extrusionOk="0">
                  <a:moveTo>
                    <a:pt x="581" y="893"/>
                  </a:moveTo>
                  <a:cubicBezTo>
                    <a:pt x="580" y="894"/>
                    <a:pt x="580" y="895"/>
                    <a:pt x="580" y="896"/>
                  </a:cubicBezTo>
                  <a:cubicBezTo>
                    <a:pt x="580" y="895"/>
                    <a:pt x="581" y="894"/>
                    <a:pt x="581" y="893"/>
                  </a:cubicBezTo>
                  <a:close/>
                  <a:moveTo>
                    <a:pt x="1065" y="0"/>
                  </a:moveTo>
                  <a:cubicBezTo>
                    <a:pt x="1053" y="0"/>
                    <a:pt x="1042" y="3"/>
                    <a:pt x="1032" y="7"/>
                  </a:cubicBezTo>
                  <a:cubicBezTo>
                    <a:pt x="1013" y="15"/>
                    <a:pt x="1002" y="30"/>
                    <a:pt x="992" y="50"/>
                  </a:cubicBezTo>
                  <a:cubicBezTo>
                    <a:pt x="853" y="330"/>
                    <a:pt x="731" y="617"/>
                    <a:pt x="581" y="893"/>
                  </a:cubicBezTo>
                  <a:lnTo>
                    <a:pt x="581" y="893"/>
                  </a:lnTo>
                  <a:cubicBezTo>
                    <a:pt x="582" y="892"/>
                    <a:pt x="582" y="891"/>
                    <a:pt x="582" y="891"/>
                  </a:cubicBezTo>
                  <a:lnTo>
                    <a:pt x="582" y="891"/>
                  </a:lnTo>
                  <a:cubicBezTo>
                    <a:pt x="525" y="996"/>
                    <a:pt x="463" y="1100"/>
                    <a:pt x="393" y="1197"/>
                  </a:cubicBezTo>
                  <a:cubicBezTo>
                    <a:pt x="321" y="1299"/>
                    <a:pt x="245" y="1394"/>
                    <a:pt x="159" y="1486"/>
                  </a:cubicBezTo>
                  <a:cubicBezTo>
                    <a:pt x="117" y="1528"/>
                    <a:pt x="74" y="1566"/>
                    <a:pt x="29" y="1605"/>
                  </a:cubicBezTo>
                  <a:cubicBezTo>
                    <a:pt x="6" y="1622"/>
                    <a:pt x="1" y="1658"/>
                    <a:pt x="22" y="1686"/>
                  </a:cubicBezTo>
                  <a:cubicBezTo>
                    <a:pt x="31" y="1699"/>
                    <a:pt x="45" y="1706"/>
                    <a:pt x="60" y="1707"/>
                  </a:cubicBezTo>
                  <a:cubicBezTo>
                    <a:pt x="62" y="1707"/>
                    <a:pt x="64" y="1708"/>
                    <a:pt x="67" y="1708"/>
                  </a:cubicBezTo>
                  <a:cubicBezTo>
                    <a:pt x="80" y="1708"/>
                    <a:pt x="92" y="1704"/>
                    <a:pt x="104" y="1694"/>
                  </a:cubicBezTo>
                  <a:cubicBezTo>
                    <a:pt x="225" y="1595"/>
                    <a:pt x="338" y="1486"/>
                    <a:pt x="434" y="1364"/>
                  </a:cubicBezTo>
                  <a:cubicBezTo>
                    <a:pt x="535" y="1239"/>
                    <a:pt x="627" y="1104"/>
                    <a:pt x="706" y="962"/>
                  </a:cubicBezTo>
                  <a:cubicBezTo>
                    <a:pt x="864" y="683"/>
                    <a:pt x="995" y="393"/>
                    <a:pt x="1137" y="106"/>
                  </a:cubicBezTo>
                  <a:cubicBezTo>
                    <a:pt x="1145" y="87"/>
                    <a:pt x="1143" y="64"/>
                    <a:pt x="1135" y="47"/>
                  </a:cubicBezTo>
                  <a:cubicBezTo>
                    <a:pt x="1127" y="28"/>
                    <a:pt x="1112" y="14"/>
                    <a:pt x="1092" y="5"/>
                  </a:cubicBezTo>
                  <a:cubicBezTo>
                    <a:pt x="1083" y="2"/>
                    <a:pt x="1074" y="0"/>
                    <a:pt x="1065" y="0"/>
                  </a:cubicBezTo>
                  <a:close/>
                </a:path>
              </a:pathLst>
            </a:custGeom>
            <a:solidFill>
              <a:srgbClr val="82A3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14" name="Google Shape;7014;p16"/>
            <p:cNvSpPr/>
            <p:nvPr/>
          </p:nvSpPr>
          <p:spPr>
            <a:xfrm>
              <a:off x="4158325" y="6507975"/>
              <a:ext cx="29150" cy="41700"/>
            </a:xfrm>
            <a:custGeom>
              <a:avLst/>
              <a:gdLst/>
              <a:ahLst/>
              <a:cxnLst/>
              <a:rect l="l" t="t" r="r" b="b"/>
              <a:pathLst>
                <a:path w="1166" h="1668" extrusionOk="0">
                  <a:moveTo>
                    <a:pt x="1069" y="0"/>
                  </a:moveTo>
                  <a:cubicBezTo>
                    <a:pt x="1063" y="0"/>
                    <a:pt x="1058" y="1"/>
                    <a:pt x="1052" y="2"/>
                  </a:cubicBezTo>
                  <a:cubicBezTo>
                    <a:pt x="1029" y="3"/>
                    <a:pt x="1002" y="18"/>
                    <a:pt x="992" y="38"/>
                  </a:cubicBezTo>
                  <a:cubicBezTo>
                    <a:pt x="844" y="296"/>
                    <a:pt x="722" y="569"/>
                    <a:pt x="580" y="830"/>
                  </a:cubicBezTo>
                  <a:cubicBezTo>
                    <a:pt x="582" y="828"/>
                    <a:pt x="585" y="825"/>
                    <a:pt x="588" y="821"/>
                  </a:cubicBezTo>
                  <a:lnTo>
                    <a:pt x="588" y="821"/>
                  </a:lnTo>
                  <a:cubicBezTo>
                    <a:pt x="474" y="1028"/>
                    <a:pt x="345" y="1227"/>
                    <a:pt x="183" y="1401"/>
                  </a:cubicBezTo>
                  <a:lnTo>
                    <a:pt x="183" y="1401"/>
                  </a:lnTo>
                  <a:cubicBezTo>
                    <a:pt x="183" y="1401"/>
                    <a:pt x="183" y="1401"/>
                    <a:pt x="183" y="1401"/>
                  </a:cubicBezTo>
                  <a:lnTo>
                    <a:pt x="183" y="1401"/>
                  </a:lnTo>
                  <a:cubicBezTo>
                    <a:pt x="183" y="1401"/>
                    <a:pt x="182" y="1402"/>
                    <a:pt x="182" y="1402"/>
                  </a:cubicBezTo>
                  <a:lnTo>
                    <a:pt x="182" y="1402"/>
                  </a:lnTo>
                  <a:cubicBezTo>
                    <a:pt x="182" y="1402"/>
                    <a:pt x="183" y="1401"/>
                    <a:pt x="183" y="1401"/>
                  </a:cubicBezTo>
                  <a:lnTo>
                    <a:pt x="183" y="1401"/>
                  </a:lnTo>
                  <a:cubicBezTo>
                    <a:pt x="183" y="1401"/>
                    <a:pt x="182" y="1401"/>
                    <a:pt x="182" y="1402"/>
                  </a:cubicBezTo>
                  <a:lnTo>
                    <a:pt x="182" y="1402"/>
                  </a:lnTo>
                  <a:cubicBezTo>
                    <a:pt x="182" y="1402"/>
                    <a:pt x="182" y="1402"/>
                    <a:pt x="182" y="1402"/>
                  </a:cubicBezTo>
                  <a:lnTo>
                    <a:pt x="182" y="1402"/>
                  </a:lnTo>
                  <a:cubicBezTo>
                    <a:pt x="182" y="1402"/>
                    <a:pt x="182" y="1402"/>
                    <a:pt x="182" y="1402"/>
                  </a:cubicBezTo>
                  <a:cubicBezTo>
                    <a:pt x="182" y="1402"/>
                    <a:pt x="182" y="1402"/>
                    <a:pt x="182" y="1402"/>
                  </a:cubicBezTo>
                  <a:lnTo>
                    <a:pt x="182" y="1402"/>
                  </a:lnTo>
                  <a:cubicBezTo>
                    <a:pt x="136" y="1448"/>
                    <a:pt x="87" y="1492"/>
                    <a:pt x="37" y="1534"/>
                  </a:cubicBezTo>
                  <a:cubicBezTo>
                    <a:pt x="5" y="1562"/>
                    <a:pt x="1" y="1606"/>
                    <a:pt x="25" y="1639"/>
                  </a:cubicBezTo>
                  <a:cubicBezTo>
                    <a:pt x="38" y="1653"/>
                    <a:pt x="55" y="1662"/>
                    <a:pt x="70" y="1666"/>
                  </a:cubicBezTo>
                  <a:cubicBezTo>
                    <a:pt x="73" y="1667"/>
                    <a:pt x="77" y="1667"/>
                    <a:pt x="80" y="1667"/>
                  </a:cubicBezTo>
                  <a:cubicBezTo>
                    <a:pt x="97" y="1667"/>
                    <a:pt x="114" y="1662"/>
                    <a:pt x="127" y="1652"/>
                  </a:cubicBezTo>
                  <a:cubicBezTo>
                    <a:pt x="238" y="1567"/>
                    <a:pt x="340" y="1472"/>
                    <a:pt x="427" y="1365"/>
                  </a:cubicBezTo>
                  <a:cubicBezTo>
                    <a:pt x="519" y="1253"/>
                    <a:pt x="601" y="1135"/>
                    <a:pt x="677" y="1010"/>
                  </a:cubicBezTo>
                  <a:cubicBezTo>
                    <a:pt x="827" y="764"/>
                    <a:pt x="950" y="504"/>
                    <a:pt x="1087" y="253"/>
                  </a:cubicBezTo>
                  <a:lnTo>
                    <a:pt x="1087" y="253"/>
                  </a:lnTo>
                  <a:cubicBezTo>
                    <a:pt x="1085" y="259"/>
                    <a:pt x="1081" y="262"/>
                    <a:pt x="1080" y="267"/>
                  </a:cubicBezTo>
                  <a:cubicBezTo>
                    <a:pt x="1101" y="227"/>
                    <a:pt x="1123" y="190"/>
                    <a:pt x="1144" y="151"/>
                  </a:cubicBezTo>
                  <a:cubicBezTo>
                    <a:pt x="1159" y="127"/>
                    <a:pt x="1166" y="105"/>
                    <a:pt x="1161" y="79"/>
                  </a:cubicBezTo>
                  <a:cubicBezTo>
                    <a:pt x="1157" y="53"/>
                    <a:pt x="1144" y="32"/>
                    <a:pt x="1124" y="18"/>
                  </a:cubicBezTo>
                  <a:cubicBezTo>
                    <a:pt x="1107" y="6"/>
                    <a:pt x="1089" y="0"/>
                    <a:pt x="1069" y="0"/>
                  </a:cubicBezTo>
                  <a:close/>
                </a:path>
              </a:pathLst>
            </a:custGeom>
            <a:solidFill>
              <a:srgbClr val="82A3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15" name="Google Shape;7015;p16"/>
            <p:cNvSpPr/>
            <p:nvPr/>
          </p:nvSpPr>
          <p:spPr>
            <a:xfrm>
              <a:off x="4155575" y="6491250"/>
              <a:ext cx="38225" cy="63550"/>
            </a:xfrm>
            <a:custGeom>
              <a:avLst/>
              <a:gdLst/>
              <a:ahLst/>
              <a:cxnLst/>
              <a:rect l="l" t="t" r="r" b="b"/>
              <a:pathLst>
                <a:path w="1529" h="2542" extrusionOk="0">
                  <a:moveTo>
                    <a:pt x="1430" y="0"/>
                  </a:moveTo>
                  <a:cubicBezTo>
                    <a:pt x="1394" y="0"/>
                    <a:pt x="1362" y="22"/>
                    <a:pt x="1348" y="56"/>
                  </a:cubicBezTo>
                  <a:cubicBezTo>
                    <a:pt x="1256" y="263"/>
                    <a:pt x="1164" y="468"/>
                    <a:pt x="1066" y="671"/>
                  </a:cubicBezTo>
                  <a:cubicBezTo>
                    <a:pt x="970" y="867"/>
                    <a:pt x="872" y="1063"/>
                    <a:pt x="766" y="1258"/>
                  </a:cubicBezTo>
                  <a:cubicBezTo>
                    <a:pt x="769" y="1252"/>
                    <a:pt x="773" y="1245"/>
                    <a:pt x="776" y="1239"/>
                  </a:cubicBezTo>
                  <a:lnTo>
                    <a:pt x="776" y="1239"/>
                  </a:lnTo>
                  <a:cubicBezTo>
                    <a:pt x="549" y="1655"/>
                    <a:pt x="299" y="2054"/>
                    <a:pt x="22" y="2437"/>
                  </a:cubicBezTo>
                  <a:cubicBezTo>
                    <a:pt x="0" y="2466"/>
                    <a:pt x="7" y="2508"/>
                    <a:pt x="36" y="2529"/>
                  </a:cubicBezTo>
                  <a:cubicBezTo>
                    <a:pt x="46" y="2534"/>
                    <a:pt x="56" y="2539"/>
                    <a:pt x="69" y="2541"/>
                  </a:cubicBezTo>
                  <a:cubicBezTo>
                    <a:pt x="73" y="2542"/>
                    <a:pt x="77" y="2542"/>
                    <a:pt x="81" y="2542"/>
                  </a:cubicBezTo>
                  <a:cubicBezTo>
                    <a:pt x="100" y="2542"/>
                    <a:pt x="118" y="2533"/>
                    <a:pt x="130" y="2516"/>
                  </a:cubicBezTo>
                  <a:cubicBezTo>
                    <a:pt x="410" y="2136"/>
                    <a:pt x="672" y="1744"/>
                    <a:pt x="904" y="1333"/>
                  </a:cubicBezTo>
                  <a:cubicBezTo>
                    <a:pt x="1128" y="939"/>
                    <a:pt x="1332" y="534"/>
                    <a:pt x="1511" y="119"/>
                  </a:cubicBezTo>
                  <a:cubicBezTo>
                    <a:pt x="1529" y="75"/>
                    <a:pt x="1501" y="22"/>
                    <a:pt x="1461" y="6"/>
                  </a:cubicBezTo>
                  <a:cubicBezTo>
                    <a:pt x="1451" y="2"/>
                    <a:pt x="1440" y="0"/>
                    <a:pt x="1430" y="0"/>
                  </a:cubicBezTo>
                  <a:close/>
                </a:path>
              </a:pathLst>
            </a:custGeom>
            <a:solidFill>
              <a:srgbClr val="82A3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16" name="Google Shape;7016;p16"/>
            <p:cNvSpPr/>
            <p:nvPr/>
          </p:nvSpPr>
          <p:spPr>
            <a:xfrm>
              <a:off x="4170950" y="6484125"/>
              <a:ext cx="25650" cy="49275"/>
            </a:xfrm>
            <a:custGeom>
              <a:avLst/>
              <a:gdLst/>
              <a:ahLst/>
              <a:cxnLst/>
              <a:rect l="l" t="t" r="r" b="b"/>
              <a:pathLst>
                <a:path w="1026" h="1971" extrusionOk="0">
                  <a:moveTo>
                    <a:pt x="932" y="0"/>
                  </a:moveTo>
                  <a:cubicBezTo>
                    <a:pt x="899" y="0"/>
                    <a:pt x="866" y="21"/>
                    <a:pt x="855" y="54"/>
                  </a:cubicBezTo>
                  <a:cubicBezTo>
                    <a:pt x="757" y="327"/>
                    <a:pt x="655" y="597"/>
                    <a:pt x="539" y="861"/>
                  </a:cubicBezTo>
                  <a:cubicBezTo>
                    <a:pt x="429" y="1108"/>
                    <a:pt x="309" y="1352"/>
                    <a:pt x="180" y="1591"/>
                  </a:cubicBezTo>
                  <a:cubicBezTo>
                    <a:pt x="180" y="1591"/>
                    <a:pt x="181" y="1590"/>
                    <a:pt x="181" y="1590"/>
                  </a:cubicBezTo>
                  <a:lnTo>
                    <a:pt x="181" y="1590"/>
                  </a:lnTo>
                  <a:cubicBezTo>
                    <a:pt x="128" y="1688"/>
                    <a:pt x="73" y="1784"/>
                    <a:pt x="16" y="1881"/>
                  </a:cubicBezTo>
                  <a:cubicBezTo>
                    <a:pt x="0" y="1909"/>
                    <a:pt x="0" y="1942"/>
                    <a:pt x="29" y="1963"/>
                  </a:cubicBezTo>
                  <a:cubicBezTo>
                    <a:pt x="35" y="1967"/>
                    <a:pt x="43" y="1970"/>
                    <a:pt x="52" y="1970"/>
                  </a:cubicBezTo>
                  <a:cubicBezTo>
                    <a:pt x="54" y="1970"/>
                    <a:pt x="56" y="1970"/>
                    <a:pt x="57" y="1970"/>
                  </a:cubicBezTo>
                  <a:cubicBezTo>
                    <a:pt x="59" y="1970"/>
                    <a:pt x="61" y="1970"/>
                    <a:pt x="63" y="1970"/>
                  </a:cubicBezTo>
                  <a:cubicBezTo>
                    <a:pt x="81" y="1970"/>
                    <a:pt x="101" y="1963"/>
                    <a:pt x="111" y="1947"/>
                  </a:cubicBezTo>
                  <a:cubicBezTo>
                    <a:pt x="287" y="1660"/>
                    <a:pt x="458" y="1368"/>
                    <a:pt x="606" y="1066"/>
                  </a:cubicBezTo>
                  <a:cubicBezTo>
                    <a:pt x="760" y="758"/>
                    <a:pt x="898" y="440"/>
                    <a:pt x="1011" y="114"/>
                  </a:cubicBezTo>
                  <a:cubicBezTo>
                    <a:pt x="1026" y="71"/>
                    <a:pt x="1005" y="22"/>
                    <a:pt x="962" y="6"/>
                  </a:cubicBezTo>
                  <a:cubicBezTo>
                    <a:pt x="953" y="2"/>
                    <a:pt x="942" y="0"/>
                    <a:pt x="932" y="0"/>
                  </a:cubicBezTo>
                  <a:close/>
                </a:path>
              </a:pathLst>
            </a:custGeom>
            <a:solidFill>
              <a:srgbClr val="82A3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17" name="Google Shape;7017;p16"/>
            <p:cNvSpPr/>
            <p:nvPr/>
          </p:nvSpPr>
          <p:spPr>
            <a:xfrm>
              <a:off x="4177725" y="6485075"/>
              <a:ext cx="19600" cy="37375"/>
            </a:xfrm>
            <a:custGeom>
              <a:avLst/>
              <a:gdLst/>
              <a:ahLst/>
              <a:cxnLst/>
              <a:rect l="l" t="t" r="r" b="b"/>
              <a:pathLst>
                <a:path w="784" h="1495" extrusionOk="0">
                  <a:moveTo>
                    <a:pt x="119" y="1219"/>
                  </a:moveTo>
                  <a:lnTo>
                    <a:pt x="119" y="1219"/>
                  </a:lnTo>
                  <a:cubicBezTo>
                    <a:pt x="119" y="1220"/>
                    <a:pt x="119" y="1220"/>
                    <a:pt x="118" y="1221"/>
                  </a:cubicBezTo>
                  <a:cubicBezTo>
                    <a:pt x="119" y="1220"/>
                    <a:pt x="119" y="1220"/>
                    <a:pt x="119" y="1219"/>
                  </a:cubicBezTo>
                  <a:close/>
                  <a:moveTo>
                    <a:pt x="693" y="1"/>
                  </a:moveTo>
                  <a:cubicBezTo>
                    <a:pt x="660" y="1"/>
                    <a:pt x="630" y="21"/>
                    <a:pt x="615" y="52"/>
                  </a:cubicBezTo>
                  <a:cubicBezTo>
                    <a:pt x="535" y="248"/>
                    <a:pt x="462" y="447"/>
                    <a:pt x="383" y="645"/>
                  </a:cubicBezTo>
                  <a:cubicBezTo>
                    <a:pt x="304" y="838"/>
                    <a:pt x="220" y="1030"/>
                    <a:pt x="121" y="1215"/>
                  </a:cubicBezTo>
                  <a:lnTo>
                    <a:pt x="121" y="1215"/>
                  </a:lnTo>
                  <a:cubicBezTo>
                    <a:pt x="90" y="1272"/>
                    <a:pt x="56" y="1331"/>
                    <a:pt x="19" y="1387"/>
                  </a:cubicBezTo>
                  <a:cubicBezTo>
                    <a:pt x="1" y="1419"/>
                    <a:pt x="3" y="1459"/>
                    <a:pt x="34" y="1481"/>
                  </a:cubicBezTo>
                  <a:cubicBezTo>
                    <a:pt x="44" y="1488"/>
                    <a:pt x="54" y="1492"/>
                    <a:pt x="64" y="1494"/>
                  </a:cubicBezTo>
                  <a:cubicBezTo>
                    <a:pt x="67" y="1494"/>
                    <a:pt x="71" y="1495"/>
                    <a:pt x="75" y="1495"/>
                  </a:cubicBezTo>
                  <a:cubicBezTo>
                    <a:pt x="96" y="1495"/>
                    <a:pt x="116" y="1485"/>
                    <a:pt x="127" y="1469"/>
                  </a:cubicBezTo>
                  <a:cubicBezTo>
                    <a:pt x="262" y="1261"/>
                    <a:pt x="375" y="1041"/>
                    <a:pt x="473" y="816"/>
                  </a:cubicBezTo>
                  <a:cubicBezTo>
                    <a:pt x="576" y="582"/>
                    <a:pt x="668" y="345"/>
                    <a:pt x="766" y="109"/>
                  </a:cubicBezTo>
                  <a:cubicBezTo>
                    <a:pt x="783" y="69"/>
                    <a:pt x="759" y="20"/>
                    <a:pt x="720" y="6"/>
                  </a:cubicBezTo>
                  <a:cubicBezTo>
                    <a:pt x="711" y="2"/>
                    <a:pt x="702" y="1"/>
                    <a:pt x="693" y="1"/>
                  </a:cubicBezTo>
                  <a:close/>
                </a:path>
              </a:pathLst>
            </a:custGeom>
            <a:solidFill>
              <a:srgbClr val="82A3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18" name="Google Shape;7018;p16"/>
            <p:cNvSpPr/>
            <p:nvPr/>
          </p:nvSpPr>
          <p:spPr>
            <a:xfrm>
              <a:off x="4287825" y="6269750"/>
              <a:ext cx="45050" cy="167625"/>
            </a:xfrm>
            <a:custGeom>
              <a:avLst/>
              <a:gdLst/>
              <a:ahLst/>
              <a:cxnLst/>
              <a:rect l="l" t="t" r="r" b="b"/>
              <a:pathLst>
                <a:path w="1802" h="6705" extrusionOk="0">
                  <a:moveTo>
                    <a:pt x="332" y="3579"/>
                  </a:moveTo>
                  <a:cubicBezTo>
                    <a:pt x="331" y="3580"/>
                    <a:pt x="331" y="3586"/>
                    <a:pt x="329" y="3590"/>
                  </a:cubicBezTo>
                  <a:cubicBezTo>
                    <a:pt x="331" y="3586"/>
                    <a:pt x="331" y="3583"/>
                    <a:pt x="332" y="3579"/>
                  </a:cubicBezTo>
                  <a:close/>
                  <a:moveTo>
                    <a:pt x="1646" y="1"/>
                  </a:moveTo>
                  <a:cubicBezTo>
                    <a:pt x="1605" y="1"/>
                    <a:pt x="1562" y="18"/>
                    <a:pt x="1540" y="53"/>
                  </a:cubicBezTo>
                  <a:cubicBezTo>
                    <a:pt x="1380" y="323"/>
                    <a:pt x="1235" y="597"/>
                    <a:pt x="1093" y="873"/>
                  </a:cubicBezTo>
                  <a:cubicBezTo>
                    <a:pt x="952" y="1146"/>
                    <a:pt x="819" y="1423"/>
                    <a:pt x="700" y="1704"/>
                  </a:cubicBezTo>
                  <a:cubicBezTo>
                    <a:pt x="582" y="1984"/>
                    <a:pt x="468" y="2270"/>
                    <a:pt x="366" y="2558"/>
                  </a:cubicBezTo>
                  <a:cubicBezTo>
                    <a:pt x="313" y="2707"/>
                    <a:pt x="264" y="2853"/>
                    <a:pt x="216" y="3004"/>
                  </a:cubicBezTo>
                  <a:cubicBezTo>
                    <a:pt x="173" y="3138"/>
                    <a:pt x="129" y="3270"/>
                    <a:pt x="96" y="3406"/>
                  </a:cubicBezTo>
                  <a:cubicBezTo>
                    <a:pt x="32" y="3688"/>
                    <a:pt x="0" y="3974"/>
                    <a:pt x="3" y="4262"/>
                  </a:cubicBezTo>
                  <a:cubicBezTo>
                    <a:pt x="7" y="4527"/>
                    <a:pt x="35" y="4791"/>
                    <a:pt x="82" y="5051"/>
                  </a:cubicBezTo>
                  <a:cubicBezTo>
                    <a:pt x="180" y="5587"/>
                    <a:pt x="326" y="6114"/>
                    <a:pt x="401" y="6657"/>
                  </a:cubicBezTo>
                  <a:cubicBezTo>
                    <a:pt x="404" y="6687"/>
                    <a:pt x="425" y="6701"/>
                    <a:pt x="448" y="6704"/>
                  </a:cubicBezTo>
                  <a:cubicBezTo>
                    <a:pt x="451" y="6704"/>
                    <a:pt x="454" y="6705"/>
                    <a:pt x="457" y="6705"/>
                  </a:cubicBezTo>
                  <a:cubicBezTo>
                    <a:pt x="489" y="6705"/>
                    <a:pt x="524" y="6682"/>
                    <a:pt x="517" y="6639"/>
                  </a:cubicBezTo>
                  <a:cubicBezTo>
                    <a:pt x="490" y="6443"/>
                    <a:pt x="461" y="6244"/>
                    <a:pt x="425" y="6049"/>
                  </a:cubicBezTo>
                  <a:cubicBezTo>
                    <a:pt x="395" y="5871"/>
                    <a:pt x="362" y="5692"/>
                    <a:pt x="333" y="5512"/>
                  </a:cubicBezTo>
                  <a:cubicBezTo>
                    <a:pt x="276" y="5152"/>
                    <a:pt x="229" y="4789"/>
                    <a:pt x="224" y="4425"/>
                  </a:cubicBezTo>
                  <a:lnTo>
                    <a:pt x="224" y="4425"/>
                  </a:lnTo>
                  <a:cubicBezTo>
                    <a:pt x="226" y="4144"/>
                    <a:pt x="259" y="3864"/>
                    <a:pt x="326" y="3592"/>
                  </a:cubicBezTo>
                  <a:cubicBezTo>
                    <a:pt x="410" y="3293"/>
                    <a:pt x="534" y="3009"/>
                    <a:pt x="652" y="2723"/>
                  </a:cubicBezTo>
                  <a:cubicBezTo>
                    <a:pt x="767" y="2441"/>
                    <a:pt x="885" y="2158"/>
                    <a:pt x="1007" y="1881"/>
                  </a:cubicBezTo>
                  <a:cubicBezTo>
                    <a:pt x="1135" y="1587"/>
                    <a:pt x="1260" y="1292"/>
                    <a:pt x="1392" y="999"/>
                  </a:cubicBezTo>
                  <a:cubicBezTo>
                    <a:pt x="1514" y="726"/>
                    <a:pt x="1643" y="456"/>
                    <a:pt x="1770" y="188"/>
                  </a:cubicBezTo>
                  <a:cubicBezTo>
                    <a:pt x="1801" y="122"/>
                    <a:pt x="1763" y="38"/>
                    <a:pt x="1698" y="11"/>
                  </a:cubicBezTo>
                  <a:cubicBezTo>
                    <a:pt x="1682" y="4"/>
                    <a:pt x="1664" y="1"/>
                    <a:pt x="1646" y="1"/>
                  </a:cubicBezTo>
                  <a:close/>
                </a:path>
              </a:pathLst>
            </a:custGeom>
            <a:solidFill>
              <a:srgbClr val="82A3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19" name="Google Shape;7019;p16"/>
            <p:cNvSpPr/>
            <p:nvPr/>
          </p:nvSpPr>
          <p:spPr>
            <a:xfrm>
              <a:off x="4287700" y="6377650"/>
              <a:ext cx="6500" cy="40275"/>
            </a:xfrm>
            <a:custGeom>
              <a:avLst/>
              <a:gdLst/>
              <a:ahLst/>
              <a:cxnLst/>
              <a:rect l="l" t="t" r="r" b="b"/>
              <a:pathLst>
                <a:path w="260" h="1611" extrusionOk="0">
                  <a:moveTo>
                    <a:pt x="89" y="0"/>
                  </a:moveTo>
                  <a:cubicBezTo>
                    <a:pt x="56" y="0"/>
                    <a:pt x="25" y="26"/>
                    <a:pt x="21" y="60"/>
                  </a:cubicBezTo>
                  <a:cubicBezTo>
                    <a:pt x="1" y="313"/>
                    <a:pt x="4" y="567"/>
                    <a:pt x="25" y="820"/>
                  </a:cubicBezTo>
                  <a:cubicBezTo>
                    <a:pt x="47" y="1067"/>
                    <a:pt x="83" y="1314"/>
                    <a:pt x="126" y="1555"/>
                  </a:cubicBezTo>
                  <a:cubicBezTo>
                    <a:pt x="130" y="1587"/>
                    <a:pt x="155" y="1608"/>
                    <a:pt x="183" y="1610"/>
                  </a:cubicBezTo>
                  <a:cubicBezTo>
                    <a:pt x="185" y="1610"/>
                    <a:pt x="188" y="1611"/>
                    <a:pt x="191" y="1611"/>
                  </a:cubicBezTo>
                  <a:cubicBezTo>
                    <a:pt x="194" y="1611"/>
                    <a:pt x="198" y="1610"/>
                    <a:pt x="201" y="1610"/>
                  </a:cubicBezTo>
                  <a:cubicBezTo>
                    <a:pt x="235" y="1605"/>
                    <a:pt x="259" y="1572"/>
                    <a:pt x="255" y="1538"/>
                  </a:cubicBezTo>
                  <a:cubicBezTo>
                    <a:pt x="222" y="1351"/>
                    <a:pt x="192" y="1164"/>
                    <a:pt x="173" y="976"/>
                  </a:cubicBezTo>
                  <a:cubicBezTo>
                    <a:pt x="156" y="802"/>
                    <a:pt x="145" y="629"/>
                    <a:pt x="143" y="456"/>
                  </a:cubicBezTo>
                  <a:lnTo>
                    <a:pt x="143" y="456"/>
                  </a:lnTo>
                  <a:cubicBezTo>
                    <a:pt x="143" y="330"/>
                    <a:pt x="148" y="204"/>
                    <a:pt x="157" y="79"/>
                  </a:cubicBezTo>
                  <a:cubicBezTo>
                    <a:pt x="162" y="40"/>
                    <a:pt x="136" y="7"/>
                    <a:pt x="99" y="1"/>
                  </a:cubicBezTo>
                  <a:cubicBezTo>
                    <a:pt x="95" y="0"/>
                    <a:pt x="92" y="0"/>
                    <a:pt x="89" y="0"/>
                  </a:cubicBezTo>
                  <a:close/>
                </a:path>
              </a:pathLst>
            </a:custGeom>
            <a:solidFill>
              <a:srgbClr val="82A3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20" name="Google Shape;7020;p16"/>
            <p:cNvSpPr/>
            <p:nvPr/>
          </p:nvSpPr>
          <p:spPr>
            <a:xfrm>
              <a:off x="4287350" y="6356550"/>
              <a:ext cx="6800" cy="64475"/>
            </a:xfrm>
            <a:custGeom>
              <a:avLst/>
              <a:gdLst/>
              <a:ahLst/>
              <a:cxnLst/>
              <a:rect l="l" t="t" r="r" b="b"/>
              <a:pathLst>
                <a:path w="272" h="2579" extrusionOk="0">
                  <a:moveTo>
                    <a:pt x="162" y="0"/>
                  </a:moveTo>
                  <a:cubicBezTo>
                    <a:pt x="120" y="0"/>
                    <a:pt x="83" y="29"/>
                    <a:pt x="78" y="71"/>
                  </a:cubicBezTo>
                  <a:cubicBezTo>
                    <a:pt x="32" y="480"/>
                    <a:pt x="1" y="894"/>
                    <a:pt x="5" y="1306"/>
                  </a:cubicBezTo>
                  <a:cubicBezTo>
                    <a:pt x="8" y="1507"/>
                    <a:pt x="15" y="1708"/>
                    <a:pt x="35" y="1909"/>
                  </a:cubicBezTo>
                  <a:cubicBezTo>
                    <a:pt x="55" y="2112"/>
                    <a:pt x="85" y="2316"/>
                    <a:pt x="125" y="2517"/>
                  </a:cubicBezTo>
                  <a:cubicBezTo>
                    <a:pt x="133" y="2547"/>
                    <a:pt x="156" y="2571"/>
                    <a:pt x="186" y="2579"/>
                  </a:cubicBezTo>
                  <a:lnTo>
                    <a:pt x="204" y="2579"/>
                  </a:lnTo>
                  <a:cubicBezTo>
                    <a:pt x="242" y="2571"/>
                    <a:pt x="272" y="2535"/>
                    <a:pt x="265" y="2497"/>
                  </a:cubicBezTo>
                  <a:cubicBezTo>
                    <a:pt x="197" y="2126"/>
                    <a:pt x="163" y="1753"/>
                    <a:pt x="157" y="1376"/>
                  </a:cubicBezTo>
                  <a:cubicBezTo>
                    <a:pt x="157" y="947"/>
                    <a:pt x="192" y="517"/>
                    <a:pt x="240" y="92"/>
                  </a:cubicBezTo>
                  <a:cubicBezTo>
                    <a:pt x="245" y="48"/>
                    <a:pt x="215" y="6"/>
                    <a:pt x="170" y="0"/>
                  </a:cubicBezTo>
                  <a:cubicBezTo>
                    <a:pt x="167" y="0"/>
                    <a:pt x="164" y="0"/>
                    <a:pt x="162" y="0"/>
                  </a:cubicBezTo>
                  <a:close/>
                </a:path>
              </a:pathLst>
            </a:custGeom>
            <a:solidFill>
              <a:srgbClr val="82A3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21" name="Google Shape;7021;p16"/>
            <p:cNvSpPr/>
            <p:nvPr/>
          </p:nvSpPr>
          <p:spPr>
            <a:xfrm>
              <a:off x="4286350" y="6333775"/>
              <a:ext cx="10675" cy="78100"/>
            </a:xfrm>
            <a:custGeom>
              <a:avLst/>
              <a:gdLst/>
              <a:ahLst/>
              <a:cxnLst/>
              <a:rect l="l" t="t" r="r" b="b"/>
              <a:pathLst>
                <a:path w="427" h="3124" extrusionOk="0">
                  <a:moveTo>
                    <a:pt x="347" y="1"/>
                  </a:moveTo>
                  <a:cubicBezTo>
                    <a:pt x="332" y="1"/>
                    <a:pt x="317" y="7"/>
                    <a:pt x="305" y="17"/>
                  </a:cubicBezTo>
                  <a:cubicBezTo>
                    <a:pt x="289" y="28"/>
                    <a:pt x="282" y="45"/>
                    <a:pt x="276" y="64"/>
                  </a:cubicBezTo>
                  <a:cubicBezTo>
                    <a:pt x="155" y="567"/>
                    <a:pt x="61" y="1081"/>
                    <a:pt x="25" y="1598"/>
                  </a:cubicBezTo>
                  <a:cubicBezTo>
                    <a:pt x="7" y="1841"/>
                    <a:pt x="0" y="2086"/>
                    <a:pt x="15" y="2329"/>
                  </a:cubicBezTo>
                  <a:cubicBezTo>
                    <a:pt x="22" y="2454"/>
                    <a:pt x="32" y="2580"/>
                    <a:pt x="48" y="2704"/>
                  </a:cubicBezTo>
                  <a:cubicBezTo>
                    <a:pt x="66" y="2829"/>
                    <a:pt x="88" y="2951"/>
                    <a:pt x="115" y="3073"/>
                  </a:cubicBezTo>
                  <a:cubicBezTo>
                    <a:pt x="120" y="3100"/>
                    <a:pt x="140" y="3120"/>
                    <a:pt x="163" y="3123"/>
                  </a:cubicBezTo>
                  <a:lnTo>
                    <a:pt x="180" y="3123"/>
                  </a:lnTo>
                  <a:cubicBezTo>
                    <a:pt x="210" y="3120"/>
                    <a:pt x="234" y="3087"/>
                    <a:pt x="230" y="3057"/>
                  </a:cubicBezTo>
                  <a:cubicBezTo>
                    <a:pt x="167" y="2756"/>
                    <a:pt x="138" y="2451"/>
                    <a:pt x="134" y="2144"/>
                  </a:cubicBezTo>
                  <a:lnTo>
                    <a:pt x="134" y="2161"/>
                  </a:lnTo>
                  <a:cubicBezTo>
                    <a:pt x="132" y="1809"/>
                    <a:pt x="161" y="1460"/>
                    <a:pt x="216" y="1111"/>
                  </a:cubicBezTo>
                  <a:cubicBezTo>
                    <a:pt x="267" y="765"/>
                    <a:pt x="341" y="423"/>
                    <a:pt x="421" y="84"/>
                  </a:cubicBezTo>
                  <a:cubicBezTo>
                    <a:pt x="427" y="67"/>
                    <a:pt x="418" y="45"/>
                    <a:pt x="407" y="31"/>
                  </a:cubicBezTo>
                  <a:cubicBezTo>
                    <a:pt x="397" y="14"/>
                    <a:pt x="378" y="4"/>
                    <a:pt x="359" y="2"/>
                  </a:cubicBezTo>
                  <a:cubicBezTo>
                    <a:pt x="355" y="1"/>
                    <a:pt x="351" y="1"/>
                    <a:pt x="347" y="1"/>
                  </a:cubicBezTo>
                  <a:close/>
                </a:path>
              </a:pathLst>
            </a:custGeom>
            <a:solidFill>
              <a:srgbClr val="82A3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22" name="Google Shape;7022;p16"/>
            <p:cNvSpPr/>
            <p:nvPr/>
          </p:nvSpPr>
          <p:spPr>
            <a:xfrm>
              <a:off x="4287600" y="6335950"/>
              <a:ext cx="10625" cy="50675"/>
            </a:xfrm>
            <a:custGeom>
              <a:avLst/>
              <a:gdLst/>
              <a:ahLst/>
              <a:cxnLst/>
              <a:rect l="l" t="t" r="r" b="b"/>
              <a:pathLst>
                <a:path w="425" h="2027" extrusionOk="0">
                  <a:moveTo>
                    <a:pt x="352" y="0"/>
                  </a:moveTo>
                  <a:cubicBezTo>
                    <a:pt x="343" y="0"/>
                    <a:pt x="334" y="2"/>
                    <a:pt x="325" y="6"/>
                  </a:cubicBezTo>
                  <a:cubicBezTo>
                    <a:pt x="311" y="13"/>
                    <a:pt x="295" y="27"/>
                    <a:pt x="289" y="45"/>
                  </a:cubicBezTo>
                  <a:cubicBezTo>
                    <a:pt x="197" y="365"/>
                    <a:pt x="115" y="692"/>
                    <a:pt x="65" y="1023"/>
                  </a:cubicBezTo>
                  <a:cubicBezTo>
                    <a:pt x="41" y="1186"/>
                    <a:pt x="19" y="1349"/>
                    <a:pt x="11" y="1512"/>
                  </a:cubicBezTo>
                  <a:cubicBezTo>
                    <a:pt x="2" y="1668"/>
                    <a:pt x="1" y="1821"/>
                    <a:pt x="5" y="1976"/>
                  </a:cubicBezTo>
                  <a:cubicBezTo>
                    <a:pt x="8" y="2002"/>
                    <a:pt x="32" y="2022"/>
                    <a:pt x="58" y="2027"/>
                  </a:cubicBezTo>
                  <a:lnTo>
                    <a:pt x="72" y="2027"/>
                  </a:lnTo>
                  <a:cubicBezTo>
                    <a:pt x="87" y="2024"/>
                    <a:pt x="101" y="2015"/>
                    <a:pt x="110" y="2005"/>
                  </a:cubicBezTo>
                  <a:cubicBezTo>
                    <a:pt x="120" y="1992"/>
                    <a:pt x="123" y="1976"/>
                    <a:pt x="123" y="1959"/>
                  </a:cubicBezTo>
                  <a:cubicBezTo>
                    <a:pt x="120" y="1919"/>
                    <a:pt x="120" y="1877"/>
                    <a:pt x="118" y="1836"/>
                  </a:cubicBezTo>
                  <a:lnTo>
                    <a:pt x="118" y="1836"/>
                  </a:lnTo>
                  <a:cubicBezTo>
                    <a:pt x="119" y="1599"/>
                    <a:pt x="139" y="1361"/>
                    <a:pt x="174" y="1126"/>
                  </a:cubicBezTo>
                  <a:cubicBezTo>
                    <a:pt x="212" y="889"/>
                    <a:pt x="262" y="656"/>
                    <a:pt x="324" y="422"/>
                  </a:cubicBezTo>
                  <a:lnTo>
                    <a:pt x="324" y="422"/>
                  </a:lnTo>
                  <a:cubicBezTo>
                    <a:pt x="323" y="424"/>
                    <a:pt x="322" y="426"/>
                    <a:pt x="322" y="427"/>
                  </a:cubicBezTo>
                  <a:lnTo>
                    <a:pt x="322" y="427"/>
                  </a:lnTo>
                  <a:cubicBezTo>
                    <a:pt x="351" y="316"/>
                    <a:pt x="384" y="207"/>
                    <a:pt x="417" y="96"/>
                  </a:cubicBezTo>
                  <a:cubicBezTo>
                    <a:pt x="421" y="78"/>
                    <a:pt x="424" y="60"/>
                    <a:pt x="417" y="42"/>
                  </a:cubicBezTo>
                  <a:cubicBezTo>
                    <a:pt x="410" y="26"/>
                    <a:pt x="397" y="13"/>
                    <a:pt x="378" y="6"/>
                  </a:cubicBezTo>
                  <a:cubicBezTo>
                    <a:pt x="370" y="2"/>
                    <a:pt x="361" y="0"/>
                    <a:pt x="352" y="0"/>
                  </a:cubicBezTo>
                  <a:close/>
                </a:path>
              </a:pathLst>
            </a:custGeom>
            <a:solidFill>
              <a:srgbClr val="82A3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23" name="Google Shape;7023;p16"/>
            <p:cNvSpPr/>
            <p:nvPr/>
          </p:nvSpPr>
          <p:spPr>
            <a:xfrm>
              <a:off x="4430200" y="6096075"/>
              <a:ext cx="75275" cy="546325"/>
            </a:xfrm>
            <a:custGeom>
              <a:avLst/>
              <a:gdLst/>
              <a:ahLst/>
              <a:cxnLst/>
              <a:rect l="l" t="t" r="r" b="b"/>
              <a:pathLst>
                <a:path w="3011" h="21853" extrusionOk="0">
                  <a:moveTo>
                    <a:pt x="1025" y="0"/>
                  </a:moveTo>
                  <a:cubicBezTo>
                    <a:pt x="958" y="0"/>
                    <a:pt x="891" y="29"/>
                    <a:pt x="853" y="84"/>
                  </a:cubicBezTo>
                  <a:cubicBezTo>
                    <a:pt x="430" y="677"/>
                    <a:pt x="171" y="1374"/>
                    <a:pt x="65" y="2089"/>
                  </a:cubicBezTo>
                  <a:cubicBezTo>
                    <a:pt x="10" y="2461"/>
                    <a:pt x="0" y="2834"/>
                    <a:pt x="3" y="3209"/>
                  </a:cubicBezTo>
                  <a:cubicBezTo>
                    <a:pt x="9" y="3574"/>
                    <a:pt x="27" y="3939"/>
                    <a:pt x="59" y="4301"/>
                  </a:cubicBezTo>
                  <a:cubicBezTo>
                    <a:pt x="88" y="4644"/>
                    <a:pt x="125" y="4987"/>
                    <a:pt x="175" y="5326"/>
                  </a:cubicBezTo>
                  <a:cubicBezTo>
                    <a:pt x="228" y="5662"/>
                    <a:pt x="286" y="5999"/>
                    <a:pt x="352" y="6332"/>
                  </a:cubicBezTo>
                  <a:cubicBezTo>
                    <a:pt x="484" y="6998"/>
                    <a:pt x="648" y="7657"/>
                    <a:pt x="829" y="8311"/>
                  </a:cubicBezTo>
                  <a:cubicBezTo>
                    <a:pt x="1014" y="8973"/>
                    <a:pt x="1215" y="9632"/>
                    <a:pt x="1421" y="10289"/>
                  </a:cubicBezTo>
                  <a:cubicBezTo>
                    <a:pt x="1629" y="10962"/>
                    <a:pt x="1847" y="11633"/>
                    <a:pt x="2037" y="12312"/>
                  </a:cubicBezTo>
                  <a:cubicBezTo>
                    <a:pt x="2034" y="12298"/>
                    <a:pt x="2028" y="12284"/>
                    <a:pt x="2025" y="12269"/>
                  </a:cubicBezTo>
                  <a:lnTo>
                    <a:pt x="2025" y="12269"/>
                  </a:lnTo>
                  <a:cubicBezTo>
                    <a:pt x="2242" y="13045"/>
                    <a:pt x="2406" y="13834"/>
                    <a:pt x="2514" y="14632"/>
                  </a:cubicBezTo>
                  <a:cubicBezTo>
                    <a:pt x="2616" y="15392"/>
                    <a:pt x="2666" y="16155"/>
                    <a:pt x="2673" y="16919"/>
                  </a:cubicBezTo>
                  <a:cubicBezTo>
                    <a:pt x="2672" y="16904"/>
                    <a:pt x="2673" y="16890"/>
                    <a:pt x="2672" y="16876"/>
                  </a:cubicBezTo>
                  <a:lnTo>
                    <a:pt x="2672" y="16876"/>
                  </a:lnTo>
                  <a:cubicBezTo>
                    <a:pt x="2685" y="18487"/>
                    <a:pt x="2499" y="20096"/>
                    <a:pt x="2218" y="21680"/>
                  </a:cubicBezTo>
                  <a:cubicBezTo>
                    <a:pt x="2203" y="21763"/>
                    <a:pt x="2271" y="21841"/>
                    <a:pt x="2350" y="21851"/>
                  </a:cubicBezTo>
                  <a:cubicBezTo>
                    <a:pt x="2357" y="21852"/>
                    <a:pt x="2364" y="21852"/>
                    <a:pt x="2370" y="21852"/>
                  </a:cubicBezTo>
                  <a:cubicBezTo>
                    <a:pt x="2447" y="21852"/>
                    <a:pt x="2507" y="21794"/>
                    <a:pt x="2518" y="21720"/>
                  </a:cubicBezTo>
                  <a:cubicBezTo>
                    <a:pt x="2810" y="20079"/>
                    <a:pt x="3011" y="18420"/>
                    <a:pt x="2992" y="16751"/>
                  </a:cubicBezTo>
                  <a:cubicBezTo>
                    <a:pt x="2978" y="15366"/>
                    <a:pt x="2815" y="13983"/>
                    <a:pt x="2482" y="12641"/>
                  </a:cubicBezTo>
                  <a:cubicBezTo>
                    <a:pt x="2313" y="11949"/>
                    <a:pt x="2099" y="11270"/>
                    <a:pt x="1892" y="10587"/>
                  </a:cubicBezTo>
                  <a:cubicBezTo>
                    <a:pt x="1692" y="9928"/>
                    <a:pt x="1492" y="9268"/>
                    <a:pt x="1307" y="8603"/>
                  </a:cubicBezTo>
                  <a:cubicBezTo>
                    <a:pt x="1086" y="7808"/>
                    <a:pt x="883" y="7007"/>
                    <a:pt x="738" y="6195"/>
                  </a:cubicBezTo>
                  <a:cubicBezTo>
                    <a:pt x="588" y="5355"/>
                    <a:pt x="496" y="4505"/>
                    <a:pt x="487" y="3652"/>
                  </a:cubicBezTo>
                  <a:lnTo>
                    <a:pt x="487" y="3715"/>
                  </a:lnTo>
                  <a:cubicBezTo>
                    <a:pt x="484" y="3373"/>
                    <a:pt x="487" y="3030"/>
                    <a:pt x="516" y="2691"/>
                  </a:cubicBezTo>
                  <a:cubicBezTo>
                    <a:pt x="542" y="2383"/>
                    <a:pt x="589" y="2079"/>
                    <a:pt x="664" y="1779"/>
                  </a:cubicBezTo>
                  <a:cubicBezTo>
                    <a:pt x="733" y="1524"/>
                    <a:pt x="813" y="1275"/>
                    <a:pt x="912" y="1030"/>
                  </a:cubicBezTo>
                  <a:cubicBezTo>
                    <a:pt x="1011" y="785"/>
                    <a:pt x="1120" y="543"/>
                    <a:pt x="1228" y="304"/>
                  </a:cubicBezTo>
                  <a:cubicBezTo>
                    <a:pt x="1277" y="193"/>
                    <a:pt x="1217" y="61"/>
                    <a:pt x="1109" y="16"/>
                  </a:cubicBezTo>
                  <a:cubicBezTo>
                    <a:pt x="1082" y="6"/>
                    <a:pt x="1054" y="0"/>
                    <a:pt x="1025" y="0"/>
                  </a:cubicBezTo>
                  <a:close/>
                </a:path>
              </a:pathLst>
            </a:custGeom>
            <a:solidFill>
              <a:srgbClr val="82A3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24" name="Google Shape;7024;p16"/>
            <p:cNvSpPr/>
            <p:nvPr/>
          </p:nvSpPr>
          <p:spPr>
            <a:xfrm>
              <a:off x="4490850" y="6583575"/>
              <a:ext cx="9450" cy="57050"/>
            </a:xfrm>
            <a:custGeom>
              <a:avLst/>
              <a:gdLst/>
              <a:ahLst/>
              <a:cxnLst/>
              <a:rect l="l" t="t" r="r" b="b"/>
              <a:pathLst>
                <a:path w="378" h="2282" extrusionOk="0">
                  <a:moveTo>
                    <a:pt x="301" y="0"/>
                  </a:moveTo>
                  <a:cubicBezTo>
                    <a:pt x="266" y="0"/>
                    <a:pt x="227" y="29"/>
                    <a:pt x="226" y="67"/>
                  </a:cubicBezTo>
                  <a:cubicBezTo>
                    <a:pt x="204" y="432"/>
                    <a:pt x="191" y="797"/>
                    <a:pt x="161" y="1160"/>
                  </a:cubicBezTo>
                  <a:cubicBezTo>
                    <a:pt x="132" y="1509"/>
                    <a:pt x="88" y="1855"/>
                    <a:pt x="9" y="2199"/>
                  </a:cubicBezTo>
                  <a:cubicBezTo>
                    <a:pt x="0" y="2237"/>
                    <a:pt x="36" y="2278"/>
                    <a:pt x="73" y="2281"/>
                  </a:cubicBezTo>
                  <a:cubicBezTo>
                    <a:pt x="78" y="2281"/>
                    <a:pt x="82" y="2282"/>
                    <a:pt x="86" y="2282"/>
                  </a:cubicBezTo>
                  <a:cubicBezTo>
                    <a:pt x="102" y="2282"/>
                    <a:pt x="116" y="2276"/>
                    <a:pt x="129" y="2266"/>
                  </a:cubicBezTo>
                  <a:cubicBezTo>
                    <a:pt x="145" y="2255"/>
                    <a:pt x="152" y="2237"/>
                    <a:pt x="155" y="2219"/>
                  </a:cubicBezTo>
                  <a:cubicBezTo>
                    <a:pt x="238" y="1861"/>
                    <a:pt x="287" y="1501"/>
                    <a:pt x="316" y="1136"/>
                  </a:cubicBezTo>
                  <a:cubicBezTo>
                    <a:pt x="342" y="785"/>
                    <a:pt x="356" y="435"/>
                    <a:pt x="376" y="87"/>
                  </a:cubicBezTo>
                  <a:cubicBezTo>
                    <a:pt x="378" y="44"/>
                    <a:pt x="353" y="7"/>
                    <a:pt x="310" y="1"/>
                  </a:cubicBezTo>
                  <a:cubicBezTo>
                    <a:pt x="307" y="1"/>
                    <a:pt x="304" y="0"/>
                    <a:pt x="301" y="0"/>
                  </a:cubicBezTo>
                  <a:close/>
                </a:path>
              </a:pathLst>
            </a:custGeom>
            <a:solidFill>
              <a:srgbClr val="82A3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25" name="Google Shape;7025;p16"/>
            <p:cNvSpPr/>
            <p:nvPr/>
          </p:nvSpPr>
          <p:spPr>
            <a:xfrm>
              <a:off x="4490900" y="6565625"/>
              <a:ext cx="11350" cy="74625"/>
            </a:xfrm>
            <a:custGeom>
              <a:avLst/>
              <a:gdLst/>
              <a:ahLst/>
              <a:cxnLst/>
              <a:rect l="l" t="t" r="r" b="b"/>
              <a:pathLst>
                <a:path w="454" h="2985" extrusionOk="0">
                  <a:moveTo>
                    <a:pt x="382" y="1"/>
                  </a:moveTo>
                  <a:cubicBezTo>
                    <a:pt x="367" y="1"/>
                    <a:pt x="350" y="4"/>
                    <a:pt x="337" y="15"/>
                  </a:cubicBezTo>
                  <a:cubicBezTo>
                    <a:pt x="324" y="25"/>
                    <a:pt x="310" y="46"/>
                    <a:pt x="310" y="64"/>
                  </a:cubicBezTo>
                  <a:cubicBezTo>
                    <a:pt x="288" y="1022"/>
                    <a:pt x="215" y="1979"/>
                    <a:pt x="8" y="2917"/>
                  </a:cubicBezTo>
                  <a:cubicBezTo>
                    <a:pt x="1" y="2948"/>
                    <a:pt x="31" y="2981"/>
                    <a:pt x="63" y="2984"/>
                  </a:cubicBezTo>
                  <a:cubicBezTo>
                    <a:pt x="65" y="2985"/>
                    <a:pt x="68" y="2985"/>
                    <a:pt x="71" y="2985"/>
                  </a:cubicBezTo>
                  <a:cubicBezTo>
                    <a:pt x="84" y="2985"/>
                    <a:pt x="97" y="2980"/>
                    <a:pt x="107" y="2973"/>
                  </a:cubicBezTo>
                  <a:cubicBezTo>
                    <a:pt x="122" y="2961"/>
                    <a:pt x="127" y="2947"/>
                    <a:pt x="130" y="2931"/>
                  </a:cubicBezTo>
                  <a:cubicBezTo>
                    <a:pt x="234" y="2464"/>
                    <a:pt x="311" y="1990"/>
                    <a:pt x="361" y="1515"/>
                  </a:cubicBezTo>
                  <a:cubicBezTo>
                    <a:pt x="412" y="1038"/>
                    <a:pt x="439" y="561"/>
                    <a:pt x="453" y="81"/>
                  </a:cubicBezTo>
                  <a:cubicBezTo>
                    <a:pt x="453" y="61"/>
                    <a:pt x="452" y="44"/>
                    <a:pt x="439" y="28"/>
                  </a:cubicBezTo>
                  <a:cubicBezTo>
                    <a:pt x="429" y="14"/>
                    <a:pt x="410" y="2"/>
                    <a:pt x="390" y="1"/>
                  </a:cubicBezTo>
                  <a:cubicBezTo>
                    <a:pt x="388" y="1"/>
                    <a:pt x="385" y="1"/>
                    <a:pt x="382" y="1"/>
                  </a:cubicBezTo>
                  <a:close/>
                </a:path>
              </a:pathLst>
            </a:custGeom>
            <a:solidFill>
              <a:srgbClr val="82A3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26" name="Google Shape;7026;p16"/>
            <p:cNvSpPr/>
            <p:nvPr/>
          </p:nvSpPr>
          <p:spPr>
            <a:xfrm>
              <a:off x="4428475" y="6112125"/>
              <a:ext cx="80450" cy="522525"/>
            </a:xfrm>
            <a:custGeom>
              <a:avLst/>
              <a:gdLst/>
              <a:ahLst/>
              <a:cxnLst/>
              <a:rect l="l" t="t" r="r" b="b"/>
              <a:pathLst>
                <a:path w="3218" h="20901" extrusionOk="0">
                  <a:moveTo>
                    <a:pt x="1218" y="7508"/>
                  </a:moveTo>
                  <a:cubicBezTo>
                    <a:pt x="1218" y="7509"/>
                    <a:pt x="1219" y="7510"/>
                    <a:pt x="1219" y="7511"/>
                  </a:cubicBezTo>
                  <a:lnTo>
                    <a:pt x="1219" y="7511"/>
                  </a:lnTo>
                  <a:cubicBezTo>
                    <a:pt x="1219" y="7510"/>
                    <a:pt x="1219" y="7509"/>
                    <a:pt x="1218" y="7508"/>
                  </a:cubicBezTo>
                  <a:close/>
                  <a:moveTo>
                    <a:pt x="2270" y="12380"/>
                  </a:moveTo>
                  <a:cubicBezTo>
                    <a:pt x="2274" y="12394"/>
                    <a:pt x="2277" y="12409"/>
                    <a:pt x="2282" y="12420"/>
                  </a:cubicBezTo>
                  <a:cubicBezTo>
                    <a:pt x="2280" y="12406"/>
                    <a:pt x="2274" y="12391"/>
                    <a:pt x="2270" y="12380"/>
                  </a:cubicBezTo>
                  <a:close/>
                  <a:moveTo>
                    <a:pt x="798" y="0"/>
                  </a:moveTo>
                  <a:cubicBezTo>
                    <a:pt x="723" y="0"/>
                    <a:pt x="650" y="46"/>
                    <a:pt x="618" y="118"/>
                  </a:cubicBezTo>
                  <a:cubicBezTo>
                    <a:pt x="464" y="459"/>
                    <a:pt x="349" y="815"/>
                    <a:pt x="256" y="1177"/>
                  </a:cubicBezTo>
                  <a:cubicBezTo>
                    <a:pt x="164" y="1532"/>
                    <a:pt x="101" y="1896"/>
                    <a:pt x="69" y="2263"/>
                  </a:cubicBezTo>
                  <a:cubicBezTo>
                    <a:pt x="0" y="3002"/>
                    <a:pt x="29" y="3749"/>
                    <a:pt x="122" y="4485"/>
                  </a:cubicBezTo>
                  <a:cubicBezTo>
                    <a:pt x="293" y="5828"/>
                    <a:pt x="654" y="7139"/>
                    <a:pt x="1046" y="8430"/>
                  </a:cubicBezTo>
                  <a:cubicBezTo>
                    <a:pt x="1243" y="9077"/>
                    <a:pt x="1444" y="9720"/>
                    <a:pt x="1650" y="10365"/>
                  </a:cubicBezTo>
                  <a:cubicBezTo>
                    <a:pt x="1864" y="11034"/>
                    <a:pt x="2080" y="11702"/>
                    <a:pt x="2271" y="12380"/>
                  </a:cubicBezTo>
                  <a:cubicBezTo>
                    <a:pt x="2271" y="12376"/>
                    <a:pt x="2270" y="12373"/>
                    <a:pt x="2270" y="12369"/>
                  </a:cubicBezTo>
                  <a:lnTo>
                    <a:pt x="2270" y="12369"/>
                  </a:lnTo>
                  <a:cubicBezTo>
                    <a:pt x="2363" y="12700"/>
                    <a:pt x="2450" y="13032"/>
                    <a:pt x="2529" y="13368"/>
                  </a:cubicBezTo>
                  <a:cubicBezTo>
                    <a:pt x="2607" y="13690"/>
                    <a:pt x="2679" y="14013"/>
                    <a:pt x="2735" y="14341"/>
                  </a:cubicBezTo>
                  <a:cubicBezTo>
                    <a:pt x="2794" y="14688"/>
                    <a:pt x="2850" y="15039"/>
                    <a:pt x="2881" y="15388"/>
                  </a:cubicBezTo>
                  <a:cubicBezTo>
                    <a:pt x="2914" y="15732"/>
                    <a:pt x="2930" y="16077"/>
                    <a:pt x="2935" y="16423"/>
                  </a:cubicBezTo>
                  <a:lnTo>
                    <a:pt x="2935" y="16390"/>
                  </a:lnTo>
                  <a:lnTo>
                    <a:pt x="2935" y="16390"/>
                  </a:lnTo>
                  <a:cubicBezTo>
                    <a:pt x="2937" y="17137"/>
                    <a:pt x="2884" y="17882"/>
                    <a:pt x="2794" y="18622"/>
                  </a:cubicBezTo>
                  <a:cubicBezTo>
                    <a:pt x="2703" y="19356"/>
                    <a:pt x="2586" y="20081"/>
                    <a:pt x="2473" y="20811"/>
                  </a:cubicBezTo>
                  <a:cubicBezTo>
                    <a:pt x="2466" y="20854"/>
                    <a:pt x="2499" y="20894"/>
                    <a:pt x="2541" y="20900"/>
                  </a:cubicBezTo>
                  <a:cubicBezTo>
                    <a:pt x="2544" y="20901"/>
                    <a:pt x="2548" y="20901"/>
                    <a:pt x="2551" y="20901"/>
                  </a:cubicBezTo>
                  <a:cubicBezTo>
                    <a:pt x="2591" y="20901"/>
                    <a:pt x="2626" y="20870"/>
                    <a:pt x="2631" y="20830"/>
                  </a:cubicBezTo>
                  <a:cubicBezTo>
                    <a:pt x="2897" y="19121"/>
                    <a:pt x="3217" y="17404"/>
                    <a:pt x="3179" y="15666"/>
                  </a:cubicBezTo>
                  <a:cubicBezTo>
                    <a:pt x="3170" y="15293"/>
                    <a:pt x="3151" y="14919"/>
                    <a:pt x="3108" y="14549"/>
                  </a:cubicBezTo>
                  <a:cubicBezTo>
                    <a:pt x="3067" y="14191"/>
                    <a:pt x="3014" y="13835"/>
                    <a:pt x="2947" y="13482"/>
                  </a:cubicBezTo>
                  <a:cubicBezTo>
                    <a:pt x="2811" y="12775"/>
                    <a:pt x="2627" y="12078"/>
                    <a:pt x="2423" y="11389"/>
                  </a:cubicBezTo>
                  <a:cubicBezTo>
                    <a:pt x="2040" y="10092"/>
                    <a:pt x="1588" y="8814"/>
                    <a:pt x="1219" y="7511"/>
                  </a:cubicBezTo>
                  <a:lnTo>
                    <a:pt x="1219" y="7511"/>
                  </a:lnTo>
                  <a:cubicBezTo>
                    <a:pt x="1219" y="7513"/>
                    <a:pt x="1220" y="7515"/>
                    <a:pt x="1220" y="7516"/>
                  </a:cubicBezTo>
                  <a:lnTo>
                    <a:pt x="1220" y="7516"/>
                  </a:lnTo>
                  <a:cubicBezTo>
                    <a:pt x="823" y="6094"/>
                    <a:pt x="510" y="4637"/>
                    <a:pt x="493" y="3153"/>
                  </a:cubicBezTo>
                  <a:cubicBezTo>
                    <a:pt x="490" y="2783"/>
                    <a:pt x="507" y="2414"/>
                    <a:pt x="550" y="2046"/>
                  </a:cubicBezTo>
                  <a:cubicBezTo>
                    <a:pt x="592" y="1693"/>
                    <a:pt x="649" y="1339"/>
                    <a:pt x="737" y="996"/>
                  </a:cubicBezTo>
                  <a:lnTo>
                    <a:pt x="737" y="996"/>
                  </a:lnTo>
                  <a:cubicBezTo>
                    <a:pt x="804" y="748"/>
                    <a:pt x="885" y="506"/>
                    <a:pt x="975" y="268"/>
                  </a:cubicBezTo>
                  <a:cubicBezTo>
                    <a:pt x="1013" y="169"/>
                    <a:pt x="970" y="57"/>
                    <a:pt x="871" y="15"/>
                  </a:cubicBezTo>
                  <a:cubicBezTo>
                    <a:pt x="847" y="5"/>
                    <a:pt x="823" y="0"/>
                    <a:pt x="798" y="0"/>
                  </a:cubicBezTo>
                  <a:close/>
                </a:path>
              </a:pathLst>
            </a:custGeom>
            <a:solidFill>
              <a:srgbClr val="82A3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27" name="Google Shape;7027;p16"/>
            <p:cNvSpPr/>
            <p:nvPr/>
          </p:nvSpPr>
          <p:spPr>
            <a:xfrm>
              <a:off x="4059050" y="6567750"/>
              <a:ext cx="83975" cy="34725"/>
            </a:xfrm>
            <a:custGeom>
              <a:avLst/>
              <a:gdLst/>
              <a:ahLst/>
              <a:cxnLst/>
              <a:rect l="l" t="t" r="r" b="b"/>
              <a:pathLst>
                <a:path w="3359" h="1389" extrusionOk="0">
                  <a:moveTo>
                    <a:pt x="479" y="1166"/>
                  </a:moveTo>
                  <a:lnTo>
                    <a:pt x="479" y="1166"/>
                  </a:lnTo>
                  <a:cubicBezTo>
                    <a:pt x="472" y="1173"/>
                    <a:pt x="464" y="1178"/>
                    <a:pt x="457" y="1183"/>
                  </a:cubicBezTo>
                  <a:cubicBezTo>
                    <a:pt x="464" y="1178"/>
                    <a:pt x="472" y="1171"/>
                    <a:pt x="479" y="1166"/>
                  </a:cubicBezTo>
                  <a:close/>
                  <a:moveTo>
                    <a:pt x="3289" y="1"/>
                  </a:moveTo>
                  <a:cubicBezTo>
                    <a:pt x="3279" y="1"/>
                    <a:pt x="3270" y="3"/>
                    <a:pt x="3262" y="9"/>
                  </a:cubicBezTo>
                  <a:cubicBezTo>
                    <a:pt x="3153" y="91"/>
                    <a:pt x="3034" y="160"/>
                    <a:pt x="2909" y="216"/>
                  </a:cubicBezTo>
                  <a:cubicBezTo>
                    <a:pt x="2711" y="297"/>
                    <a:pt x="2504" y="345"/>
                    <a:pt x="2294" y="377"/>
                  </a:cubicBezTo>
                  <a:cubicBezTo>
                    <a:pt x="1894" y="433"/>
                    <a:pt x="1487" y="426"/>
                    <a:pt x="1092" y="511"/>
                  </a:cubicBezTo>
                  <a:cubicBezTo>
                    <a:pt x="994" y="532"/>
                    <a:pt x="900" y="555"/>
                    <a:pt x="806" y="588"/>
                  </a:cubicBezTo>
                  <a:cubicBezTo>
                    <a:pt x="707" y="624"/>
                    <a:pt x="611" y="666"/>
                    <a:pt x="519" y="716"/>
                  </a:cubicBezTo>
                  <a:cubicBezTo>
                    <a:pt x="341" y="817"/>
                    <a:pt x="180" y="946"/>
                    <a:pt x="48" y="1102"/>
                  </a:cubicBezTo>
                  <a:cubicBezTo>
                    <a:pt x="18" y="1137"/>
                    <a:pt x="1" y="1176"/>
                    <a:pt x="1" y="1223"/>
                  </a:cubicBezTo>
                  <a:cubicBezTo>
                    <a:pt x="1" y="1268"/>
                    <a:pt x="18" y="1309"/>
                    <a:pt x="48" y="1339"/>
                  </a:cubicBezTo>
                  <a:cubicBezTo>
                    <a:pt x="75" y="1367"/>
                    <a:pt x="108" y="1381"/>
                    <a:pt x="144" y="1387"/>
                  </a:cubicBezTo>
                  <a:cubicBezTo>
                    <a:pt x="151" y="1388"/>
                    <a:pt x="158" y="1388"/>
                    <a:pt x="166" y="1388"/>
                  </a:cubicBezTo>
                  <a:cubicBezTo>
                    <a:pt x="209" y="1388"/>
                    <a:pt x="252" y="1370"/>
                    <a:pt x="285" y="1338"/>
                  </a:cubicBezTo>
                  <a:cubicBezTo>
                    <a:pt x="340" y="1286"/>
                    <a:pt x="396" y="1237"/>
                    <a:pt x="453" y="1189"/>
                  </a:cubicBezTo>
                  <a:cubicBezTo>
                    <a:pt x="584" y="1089"/>
                    <a:pt x="723" y="1010"/>
                    <a:pt x="872" y="944"/>
                  </a:cubicBezTo>
                  <a:cubicBezTo>
                    <a:pt x="1273" y="781"/>
                    <a:pt x="1703" y="707"/>
                    <a:pt x="2122" y="611"/>
                  </a:cubicBezTo>
                  <a:cubicBezTo>
                    <a:pt x="2339" y="561"/>
                    <a:pt x="2557" y="505"/>
                    <a:pt x="2763" y="422"/>
                  </a:cubicBezTo>
                  <a:cubicBezTo>
                    <a:pt x="2962" y="341"/>
                    <a:pt x="3150" y="241"/>
                    <a:pt x="3321" y="111"/>
                  </a:cubicBezTo>
                  <a:cubicBezTo>
                    <a:pt x="3347" y="91"/>
                    <a:pt x="3359" y="61"/>
                    <a:pt x="3341" y="31"/>
                  </a:cubicBezTo>
                  <a:cubicBezTo>
                    <a:pt x="3332" y="13"/>
                    <a:pt x="3310" y="1"/>
                    <a:pt x="3289" y="1"/>
                  </a:cubicBezTo>
                  <a:close/>
                </a:path>
              </a:pathLst>
            </a:custGeom>
            <a:solidFill>
              <a:srgbClr val="A4BF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28" name="Google Shape;7028;p16"/>
            <p:cNvSpPr/>
            <p:nvPr/>
          </p:nvSpPr>
          <p:spPr>
            <a:xfrm>
              <a:off x="4076650" y="6588550"/>
              <a:ext cx="32400" cy="11925"/>
            </a:xfrm>
            <a:custGeom>
              <a:avLst/>
              <a:gdLst/>
              <a:ahLst/>
              <a:cxnLst/>
              <a:rect l="l" t="t" r="r" b="b"/>
              <a:pathLst>
                <a:path w="1296" h="477" extrusionOk="0">
                  <a:moveTo>
                    <a:pt x="1198" y="1"/>
                  </a:moveTo>
                  <a:cubicBezTo>
                    <a:pt x="1182" y="1"/>
                    <a:pt x="1166" y="6"/>
                    <a:pt x="1151" y="13"/>
                  </a:cubicBezTo>
                  <a:cubicBezTo>
                    <a:pt x="1132" y="23"/>
                    <a:pt x="1115" y="30"/>
                    <a:pt x="1096" y="39"/>
                  </a:cubicBezTo>
                  <a:cubicBezTo>
                    <a:pt x="1009" y="75"/>
                    <a:pt x="922" y="107"/>
                    <a:pt x="831" y="132"/>
                  </a:cubicBezTo>
                  <a:cubicBezTo>
                    <a:pt x="741" y="157"/>
                    <a:pt x="650" y="178"/>
                    <a:pt x="560" y="203"/>
                  </a:cubicBezTo>
                  <a:cubicBezTo>
                    <a:pt x="391" y="246"/>
                    <a:pt x="220" y="286"/>
                    <a:pt x="58" y="349"/>
                  </a:cubicBezTo>
                  <a:cubicBezTo>
                    <a:pt x="23" y="364"/>
                    <a:pt x="0" y="394"/>
                    <a:pt x="10" y="428"/>
                  </a:cubicBezTo>
                  <a:cubicBezTo>
                    <a:pt x="18" y="451"/>
                    <a:pt x="39" y="471"/>
                    <a:pt x="65" y="476"/>
                  </a:cubicBezTo>
                  <a:cubicBezTo>
                    <a:pt x="67" y="476"/>
                    <a:pt x="69" y="476"/>
                    <a:pt x="71" y="476"/>
                  </a:cubicBezTo>
                  <a:cubicBezTo>
                    <a:pt x="77" y="476"/>
                    <a:pt x="83" y="475"/>
                    <a:pt x="89" y="471"/>
                  </a:cubicBezTo>
                  <a:cubicBezTo>
                    <a:pt x="191" y="434"/>
                    <a:pt x="295" y="404"/>
                    <a:pt x="402" y="384"/>
                  </a:cubicBezTo>
                  <a:cubicBezTo>
                    <a:pt x="493" y="365"/>
                    <a:pt x="586" y="351"/>
                    <a:pt x="678" y="335"/>
                  </a:cubicBezTo>
                  <a:cubicBezTo>
                    <a:pt x="785" y="315"/>
                    <a:pt x="891" y="298"/>
                    <a:pt x="993" y="265"/>
                  </a:cubicBezTo>
                  <a:cubicBezTo>
                    <a:pt x="1079" y="239"/>
                    <a:pt x="1159" y="207"/>
                    <a:pt x="1240" y="168"/>
                  </a:cubicBezTo>
                  <a:cubicBezTo>
                    <a:pt x="1286" y="147"/>
                    <a:pt x="1296" y="85"/>
                    <a:pt x="1273" y="45"/>
                  </a:cubicBezTo>
                  <a:cubicBezTo>
                    <a:pt x="1260" y="23"/>
                    <a:pt x="1240" y="9"/>
                    <a:pt x="1217" y="3"/>
                  </a:cubicBezTo>
                  <a:cubicBezTo>
                    <a:pt x="1211" y="2"/>
                    <a:pt x="1204" y="1"/>
                    <a:pt x="1198" y="1"/>
                  </a:cubicBezTo>
                  <a:close/>
                </a:path>
              </a:pathLst>
            </a:custGeom>
            <a:solidFill>
              <a:srgbClr val="A4BF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29" name="Google Shape;7029;p16"/>
            <p:cNvSpPr/>
            <p:nvPr/>
          </p:nvSpPr>
          <p:spPr>
            <a:xfrm>
              <a:off x="4110750" y="6598075"/>
              <a:ext cx="19000" cy="47875"/>
            </a:xfrm>
            <a:custGeom>
              <a:avLst/>
              <a:gdLst/>
              <a:ahLst/>
              <a:cxnLst/>
              <a:rect l="l" t="t" r="r" b="b"/>
              <a:pathLst>
                <a:path w="760" h="1915" extrusionOk="0">
                  <a:moveTo>
                    <a:pt x="629" y="0"/>
                  </a:moveTo>
                  <a:cubicBezTo>
                    <a:pt x="574" y="0"/>
                    <a:pt x="525" y="40"/>
                    <a:pt x="512" y="95"/>
                  </a:cubicBezTo>
                  <a:cubicBezTo>
                    <a:pt x="478" y="234"/>
                    <a:pt x="436" y="371"/>
                    <a:pt x="389" y="507"/>
                  </a:cubicBezTo>
                  <a:lnTo>
                    <a:pt x="389" y="506"/>
                  </a:lnTo>
                  <a:cubicBezTo>
                    <a:pt x="347" y="620"/>
                    <a:pt x="300" y="731"/>
                    <a:pt x="256" y="844"/>
                  </a:cubicBezTo>
                  <a:cubicBezTo>
                    <a:pt x="216" y="946"/>
                    <a:pt x="180" y="1051"/>
                    <a:pt x="144" y="1158"/>
                  </a:cubicBezTo>
                  <a:cubicBezTo>
                    <a:pt x="103" y="1280"/>
                    <a:pt x="63" y="1403"/>
                    <a:pt x="40" y="1528"/>
                  </a:cubicBezTo>
                  <a:cubicBezTo>
                    <a:pt x="18" y="1639"/>
                    <a:pt x="8" y="1749"/>
                    <a:pt x="2" y="1861"/>
                  </a:cubicBezTo>
                  <a:cubicBezTo>
                    <a:pt x="1" y="1890"/>
                    <a:pt x="27" y="1913"/>
                    <a:pt x="54" y="1915"/>
                  </a:cubicBezTo>
                  <a:lnTo>
                    <a:pt x="63" y="1915"/>
                  </a:lnTo>
                  <a:cubicBezTo>
                    <a:pt x="97" y="1913"/>
                    <a:pt x="117" y="1886"/>
                    <a:pt x="119" y="1854"/>
                  </a:cubicBezTo>
                  <a:cubicBezTo>
                    <a:pt x="120" y="1828"/>
                    <a:pt x="123" y="1801"/>
                    <a:pt x="124" y="1777"/>
                  </a:cubicBezTo>
                  <a:lnTo>
                    <a:pt x="124" y="1787"/>
                  </a:lnTo>
                  <a:cubicBezTo>
                    <a:pt x="139" y="1649"/>
                    <a:pt x="173" y="1514"/>
                    <a:pt x="218" y="1383"/>
                  </a:cubicBezTo>
                  <a:lnTo>
                    <a:pt x="218" y="1385"/>
                  </a:lnTo>
                  <a:cubicBezTo>
                    <a:pt x="259" y="1275"/>
                    <a:pt x="304" y="1169"/>
                    <a:pt x="357" y="1067"/>
                  </a:cubicBezTo>
                  <a:cubicBezTo>
                    <a:pt x="412" y="964"/>
                    <a:pt x="465" y="860"/>
                    <a:pt x="515" y="757"/>
                  </a:cubicBezTo>
                  <a:cubicBezTo>
                    <a:pt x="611" y="559"/>
                    <a:pt x="697" y="358"/>
                    <a:pt x="745" y="145"/>
                  </a:cubicBezTo>
                  <a:cubicBezTo>
                    <a:pt x="759" y="82"/>
                    <a:pt x="716" y="17"/>
                    <a:pt x="654" y="3"/>
                  </a:cubicBezTo>
                  <a:cubicBezTo>
                    <a:pt x="646" y="1"/>
                    <a:pt x="637" y="0"/>
                    <a:pt x="629" y="0"/>
                  </a:cubicBezTo>
                  <a:close/>
                </a:path>
              </a:pathLst>
            </a:custGeom>
            <a:solidFill>
              <a:srgbClr val="A4BF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30" name="Google Shape;7030;p16"/>
            <p:cNvSpPr/>
            <p:nvPr/>
          </p:nvSpPr>
          <p:spPr>
            <a:xfrm>
              <a:off x="4288150" y="6420350"/>
              <a:ext cx="8350" cy="62150"/>
            </a:xfrm>
            <a:custGeom>
              <a:avLst/>
              <a:gdLst/>
              <a:ahLst/>
              <a:cxnLst/>
              <a:rect l="l" t="t" r="r" b="b"/>
              <a:pathLst>
                <a:path w="334" h="2486" extrusionOk="0">
                  <a:moveTo>
                    <a:pt x="212" y="0"/>
                  </a:moveTo>
                  <a:cubicBezTo>
                    <a:pt x="209" y="0"/>
                    <a:pt x="207" y="1"/>
                    <a:pt x="204" y="1"/>
                  </a:cubicBezTo>
                  <a:cubicBezTo>
                    <a:pt x="177" y="2"/>
                    <a:pt x="152" y="15"/>
                    <a:pt x="134" y="34"/>
                  </a:cubicBezTo>
                  <a:cubicBezTo>
                    <a:pt x="118" y="52"/>
                    <a:pt x="105" y="83"/>
                    <a:pt x="109" y="106"/>
                  </a:cubicBezTo>
                  <a:cubicBezTo>
                    <a:pt x="161" y="468"/>
                    <a:pt x="154" y="831"/>
                    <a:pt x="124" y="1193"/>
                  </a:cubicBezTo>
                  <a:lnTo>
                    <a:pt x="124" y="1187"/>
                  </a:lnTo>
                  <a:cubicBezTo>
                    <a:pt x="82" y="1599"/>
                    <a:pt x="22" y="2013"/>
                    <a:pt x="2" y="2430"/>
                  </a:cubicBezTo>
                  <a:cubicBezTo>
                    <a:pt x="0" y="2458"/>
                    <a:pt x="26" y="2481"/>
                    <a:pt x="53" y="2486"/>
                  </a:cubicBezTo>
                  <a:lnTo>
                    <a:pt x="62" y="2486"/>
                  </a:lnTo>
                  <a:cubicBezTo>
                    <a:pt x="96" y="2483"/>
                    <a:pt x="116" y="2457"/>
                    <a:pt x="119" y="2424"/>
                  </a:cubicBezTo>
                  <a:cubicBezTo>
                    <a:pt x="124" y="2353"/>
                    <a:pt x="127" y="2282"/>
                    <a:pt x="132" y="2213"/>
                  </a:cubicBezTo>
                  <a:lnTo>
                    <a:pt x="132" y="2221"/>
                  </a:lnTo>
                  <a:cubicBezTo>
                    <a:pt x="148" y="2042"/>
                    <a:pt x="171" y="1864"/>
                    <a:pt x="198" y="1688"/>
                  </a:cubicBezTo>
                  <a:cubicBezTo>
                    <a:pt x="226" y="1516"/>
                    <a:pt x="254" y="1345"/>
                    <a:pt x="277" y="1174"/>
                  </a:cubicBezTo>
                  <a:cubicBezTo>
                    <a:pt x="300" y="1006"/>
                    <a:pt x="319" y="837"/>
                    <a:pt x="326" y="666"/>
                  </a:cubicBezTo>
                  <a:cubicBezTo>
                    <a:pt x="329" y="565"/>
                    <a:pt x="333" y="468"/>
                    <a:pt x="328" y="367"/>
                  </a:cubicBezTo>
                  <a:cubicBezTo>
                    <a:pt x="325" y="276"/>
                    <a:pt x="318" y="187"/>
                    <a:pt x="310" y="97"/>
                  </a:cubicBezTo>
                  <a:cubicBezTo>
                    <a:pt x="306" y="43"/>
                    <a:pt x="265" y="0"/>
                    <a:pt x="212" y="0"/>
                  </a:cubicBezTo>
                  <a:close/>
                </a:path>
              </a:pathLst>
            </a:custGeom>
            <a:solidFill>
              <a:srgbClr val="A4BF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31" name="Google Shape;7031;p16"/>
            <p:cNvSpPr/>
            <p:nvPr/>
          </p:nvSpPr>
          <p:spPr>
            <a:xfrm>
              <a:off x="4295400" y="6419750"/>
              <a:ext cx="9900" cy="37525"/>
            </a:xfrm>
            <a:custGeom>
              <a:avLst/>
              <a:gdLst/>
              <a:ahLst/>
              <a:cxnLst/>
              <a:rect l="l" t="t" r="r" b="b"/>
              <a:pathLst>
                <a:path w="396" h="1501" extrusionOk="0">
                  <a:moveTo>
                    <a:pt x="87" y="1"/>
                  </a:moveTo>
                  <a:cubicBezTo>
                    <a:pt x="70" y="1"/>
                    <a:pt x="55" y="6"/>
                    <a:pt x="42" y="15"/>
                  </a:cubicBezTo>
                  <a:cubicBezTo>
                    <a:pt x="23" y="28"/>
                    <a:pt x="9" y="48"/>
                    <a:pt x="6" y="69"/>
                  </a:cubicBezTo>
                  <a:cubicBezTo>
                    <a:pt x="0" y="92"/>
                    <a:pt x="7" y="112"/>
                    <a:pt x="17" y="134"/>
                  </a:cubicBezTo>
                  <a:cubicBezTo>
                    <a:pt x="22" y="143"/>
                    <a:pt x="25" y="150"/>
                    <a:pt x="29" y="158"/>
                  </a:cubicBezTo>
                  <a:cubicBezTo>
                    <a:pt x="61" y="229"/>
                    <a:pt x="89" y="300"/>
                    <a:pt x="114" y="377"/>
                  </a:cubicBezTo>
                  <a:cubicBezTo>
                    <a:pt x="135" y="444"/>
                    <a:pt x="151" y="513"/>
                    <a:pt x="164" y="582"/>
                  </a:cubicBezTo>
                  <a:cubicBezTo>
                    <a:pt x="188" y="746"/>
                    <a:pt x="194" y="911"/>
                    <a:pt x="181" y="1076"/>
                  </a:cubicBezTo>
                  <a:cubicBezTo>
                    <a:pt x="171" y="1177"/>
                    <a:pt x="154" y="1277"/>
                    <a:pt x="135" y="1378"/>
                  </a:cubicBezTo>
                  <a:cubicBezTo>
                    <a:pt x="127" y="1432"/>
                    <a:pt x="158" y="1487"/>
                    <a:pt x="214" y="1498"/>
                  </a:cubicBezTo>
                  <a:cubicBezTo>
                    <a:pt x="217" y="1498"/>
                    <a:pt x="221" y="1500"/>
                    <a:pt x="223" y="1500"/>
                  </a:cubicBezTo>
                  <a:cubicBezTo>
                    <a:pt x="227" y="1500"/>
                    <a:pt x="232" y="1501"/>
                    <a:pt x="236" y="1501"/>
                  </a:cubicBezTo>
                  <a:cubicBezTo>
                    <a:pt x="282" y="1501"/>
                    <a:pt x="326" y="1468"/>
                    <a:pt x="333" y="1421"/>
                  </a:cubicBezTo>
                  <a:cubicBezTo>
                    <a:pt x="379" y="1181"/>
                    <a:pt x="395" y="931"/>
                    <a:pt x="361" y="688"/>
                  </a:cubicBezTo>
                  <a:cubicBezTo>
                    <a:pt x="345" y="578"/>
                    <a:pt x="323" y="467"/>
                    <a:pt x="289" y="359"/>
                  </a:cubicBezTo>
                  <a:cubicBezTo>
                    <a:pt x="253" y="249"/>
                    <a:pt x="210" y="144"/>
                    <a:pt x="158" y="41"/>
                  </a:cubicBezTo>
                  <a:cubicBezTo>
                    <a:pt x="150" y="22"/>
                    <a:pt x="124" y="7"/>
                    <a:pt x="107" y="3"/>
                  </a:cubicBezTo>
                  <a:cubicBezTo>
                    <a:pt x="100" y="2"/>
                    <a:pt x="94" y="1"/>
                    <a:pt x="87" y="1"/>
                  </a:cubicBezTo>
                  <a:close/>
                </a:path>
              </a:pathLst>
            </a:custGeom>
            <a:solidFill>
              <a:srgbClr val="A4BF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32" name="Google Shape;7032;p16"/>
            <p:cNvSpPr/>
            <p:nvPr/>
          </p:nvSpPr>
          <p:spPr>
            <a:xfrm>
              <a:off x="4296150" y="6412475"/>
              <a:ext cx="39625" cy="49850"/>
            </a:xfrm>
            <a:custGeom>
              <a:avLst/>
              <a:gdLst/>
              <a:ahLst/>
              <a:cxnLst/>
              <a:rect l="l" t="t" r="r" b="b"/>
              <a:pathLst>
                <a:path w="1585" h="1994" extrusionOk="0">
                  <a:moveTo>
                    <a:pt x="80" y="0"/>
                  </a:moveTo>
                  <a:cubicBezTo>
                    <a:pt x="68" y="0"/>
                    <a:pt x="55" y="4"/>
                    <a:pt x="44" y="11"/>
                  </a:cubicBezTo>
                  <a:cubicBezTo>
                    <a:pt x="15" y="31"/>
                    <a:pt x="0" y="79"/>
                    <a:pt x="25" y="109"/>
                  </a:cubicBezTo>
                  <a:cubicBezTo>
                    <a:pt x="265" y="416"/>
                    <a:pt x="480" y="741"/>
                    <a:pt x="701" y="1060"/>
                  </a:cubicBezTo>
                  <a:cubicBezTo>
                    <a:pt x="920" y="1374"/>
                    <a:pt x="1148" y="1683"/>
                    <a:pt x="1405" y="1969"/>
                  </a:cubicBezTo>
                  <a:cubicBezTo>
                    <a:pt x="1418" y="1983"/>
                    <a:pt x="1441" y="1992"/>
                    <a:pt x="1461" y="1993"/>
                  </a:cubicBezTo>
                  <a:lnTo>
                    <a:pt x="1480" y="1993"/>
                  </a:lnTo>
                  <a:cubicBezTo>
                    <a:pt x="1509" y="1992"/>
                    <a:pt x="1536" y="1979"/>
                    <a:pt x="1556" y="1957"/>
                  </a:cubicBezTo>
                  <a:cubicBezTo>
                    <a:pt x="1573" y="1939"/>
                    <a:pt x="1585" y="1910"/>
                    <a:pt x="1583" y="1883"/>
                  </a:cubicBezTo>
                  <a:cubicBezTo>
                    <a:pt x="1583" y="1864"/>
                    <a:pt x="1577" y="1845"/>
                    <a:pt x="1566" y="1828"/>
                  </a:cubicBezTo>
                  <a:cubicBezTo>
                    <a:pt x="1312" y="1534"/>
                    <a:pt x="1070" y="1228"/>
                    <a:pt x="832" y="920"/>
                  </a:cubicBezTo>
                  <a:cubicBezTo>
                    <a:pt x="602" y="625"/>
                    <a:pt x="372" y="326"/>
                    <a:pt x="141" y="31"/>
                  </a:cubicBezTo>
                  <a:cubicBezTo>
                    <a:pt x="124" y="13"/>
                    <a:pt x="102" y="0"/>
                    <a:pt x="80" y="0"/>
                  </a:cubicBezTo>
                  <a:close/>
                </a:path>
              </a:pathLst>
            </a:custGeom>
            <a:solidFill>
              <a:srgbClr val="A4BF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33" name="Google Shape;7033;p16"/>
            <p:cNvSpPr/>
            <p:nvPr/>
          </p:nvSpPr>
          <p:spPr>
            <a:xfrm>
              <a:off x="4424700" y="6635175"/>
              <a:ext cx="70550" cy="32925"/>
            </a:xfrm>
            <a:custGeom>
              <a:avLst/>
              <a:gdLst/>
              <a:ahLst/>
              <a:cxnLst/>
              <a:rect l="l" t="t" r="r" b="b"/>
              <a:pathLst>
                <a:path w="2822" h="1317" extrusionOk="0">
                  <a:moveTo>
                    <a:pt x="1353" y="680"/>
                  </a:moveTo>
                  <a:cubicBezTo>
                    <a:pt x="1353" y="681"/>
                    <a:pt x="1353" y="681"/>
                    <a:pt x="1353" y="681"/>
                  </a:cubicBezTo>
                  <a:lnTo>
                    <a:pt x="1353" y="681"/>
                  </a:lnTo>
                  <a:cubicBezTo>
                    <a:pt x="1353" y="681"/>
                    <a:pt x="1353" y="681"/>
                    <a:pt x="1353" y="680"/>
                  </a:cubicBezTo>
                  <a:close/>
                  <a:moveTo>
                    <a:pt x="2499" y="0"/>
                  </a:moveTo>
                  <a:cubicBezTo>
                    <a:pt x="2462" y="0"/>
                    <a:pt x="2425" y="3"/>
                    <a:pt x="2389" y="8"/>
                  </a:cubicBezTo>
                  <a:cubicBezTo>
                    <a:pt x="2283" y="21"/>
                    <a:pt x="2179" y="44"/>
                    <a:pt x="2079" y="80"/>
                  </a:cubicBezTo>
                  <a:cubicBezTo>
                    <a:pt x="1842" y="159"/>
                    <a:pt x="1619" y="278"/>
                    <a:pt x="1404" y="406"/>
                  </a:cubicBezTo>
                  <a:cubicBezTo>
                    <a:pt x="1175" y="540"/>
                    <a:pt x="955" y="686"/>
                    <a:pt x="731" y="827"/>
                  </a:cubicBezTo>
                  <a:cubicBezTo>
                    <a:pt x="549" y="942"/>
                    <a:pt x="364" y="1057"/>
                    <a:pt x="168" y="1153"/>
                  </a:cubicBezTo>
                  <a:cubicBezTo>
                    <a:pt x="128" y="1170"/>
                    <a:pt x="91" y="1189"/>
                    <a:pt x="51" y="1203"/>
                  </a:cubicBezTo>
                  <a:cubicBezTo>
                    <a:pt x="19" y="1212"/>
                    <a:pt x="0" y="1242"/>
                    <a:pt x="12" y="1275"/>
                  </a:cubicBezTo>
                  <a:cubicBezTo>
                    <a:pt x="19" y="1297"/>
                    <a:pt x="39" y="1312"/>
                    <a:pt x="61" y="1315"/>
                  </a:cubicBezTo>
                  <a:cubicBezTo>
                    <a:pt x="63" y="1316"/>
                    <a:pt x="65" y="1316"/>
                    <a:pt x="67" y="1316"/>
                  </a:cubicBezTo>
                  <a:cubicBezTo>
                    <a:pt x="73" y="1316"/>
                    <a:pt x="79" y="1314"/>
                    <a:pt x="85" y="1312"/>
                  </a:cubicBezTo>
                  <a:cubicBezTo>
                    <a:pt x="280" y="1235"/>
                    <a:pt x="466" y="1134"/>
                    <a:pt x="652" y="1038"/>
                  </a:cubicBezTo>
                  <a:cubicBezTo>
                    <a:pt x="772" y="976"/>
                    <a:pt x="888" y="912"/>
                    <a:pt x="1006" y="851"/>
                  </a:cubicBezTo>
                  <a:cubicBezTo>
                    <a:pt x="1119" y="792"/>
                    <a:pt x="1232" y="738"/>
                    <a:pt x="1348" y="683"/>
                  </a:cubicBezTo>
                  <a:lnTo>
                    <a:pt x="1348" y="683"/>
                  </a:lnTo>
                  <a:cubicBezTo>
                    <a:pt x="1348" y="683"/>
                    <a:pt x="1348" y="683"/>
                    <a:pt x="1348" y="683"/>
                  </a:cubicBezTo>
                  <a:cubicBezTo>
                    <a:pt x="1517" y="603"/>
                    <a:pt x="1692" y="525"/>
                    <a:pt x="1870" y="459"/>
                  </a:cubicBezTo>
                  <a:cubicBezTo>
                    <a:pt x="2014" y="406"/>
                    <a:pt x="2161" y="359"/>
                    <a:pt x="2311" y="329"/>
                  </a:cubicBezTo>
                  <a:cubicBezTo>
                    <a:pt x="2384" y="317"/>
                    <a:pt x="2458" y="309"/>
                    <a:pt x="2532" y="309"/>
                  </a:cubicBezTo>
                  <a:cubicBezTo>
                    <a:pt x="2547" y="309"/>
                    <a:pt x="2563" y="309"/>
                    <a:pt x="2579" y="310"/>
                  </a:cubicBezTo>
                  <a:cubicBezTo>
                    <a:pt x="2593" y="313"/>
                    <a:pt x="2610" y="314"/>
                    <a:pt x="2624" y="316"/>
                  </a:cubicBezTo>
                  <a:cubicBezTo>
                    <a:pt x="2635" y="317"/>
                    <a:pt x="2645" y="318"/>
                    <a:pt x="2655" y="318"/>
                  </a:cubicBezTo>
                  <a:cubicBezTo>
                    <a:pt x="2684" y="318"/>
                    <a:pt x="2711" y="311"/>
                    <a:pt x="2738" y="294"/>
                  </a:cubicBezTo>
                  <a:cubicBezTo>
                    <a:pt x="2771" y="273"/>
                    <a:pt x="2794" y="241"/>
                    <a:pt x="2804" y="201"/>
                  </a:cubicBezTo>
                  <a:cubicBezTo>
                    <a:pt x="2821" y="122"/>
                    <a:pt x="2768" y="41"/>
                    <a:pt x="2689" y="23"/>
                  </a:cubicBezTo>
                  <a:cubicBezTo>
                    <a:pt x="2627" y="8"/>
                    <a:pt x="2563" y="0"/>
                    <a:pt x="2499" y="0"/>
                  </a:cubicBezTo>
                  <a:close/>
                </a:path>
              </a:pathLst>
            </a:custGeom>
            <a:solidFill>
              <a:srgbClr val="A4BF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34" name="Google Shape;7034;p16"/>
            <p:cNvSpPr/>
            <p:nvPr/>
          </p:nvSpPr>
          <p:spPr>
            <a:xfrm>
              <a:off x="4456300" y="6637700"/>
              <a:ext cx="35850" cy="23925"/>
            </a:xfrm>
            <a:custGeom>
              <a:avLst/>
              <a:gdLst/>
              <a:ahLst/>
              <a:cxnLst/>
              <a:rect l="l" t="t" r="r" b="b"/>
              <a:pathLst>
                <a:path w="1434" h="957" extrusionOk="0">
                  <a:moveTo>
                    <a:pt x="1309" y="1"/>
                  </a:moveTo>
                  <a:cubicBezTo>
                    <a:pt x="1274" y="1"/>
                    <a:pt x="1240" y="15"/>
                    <a:pt x="1214" y="42"/>
                  </a:cubicBezTo>
                  <a:cubicBezTo>
                    <a:pt x="1134" y="128"/>
                    <a:pt x="1046" y="209"/>
                    <a:pt x="958" y="288"/>
                  </a:cubicBezTo>
                  <a:cubicBezTo>
                    <a:pt x="869" y="364"/>
                    <a:pt x="776" y="436"/>
                    <a:pt x="680" y="496"/>
                  </a:cubicBezTo>
                  <a:cubicBezTo>
                    <a:pt x="575" y="564"/>
                    <a:pt x="467" y="623"/>
                    <a:pt x="357" y="676"/>
                  </a:cubicBezTo>
                  <a:lnTo>
                    <a:pt x="378" y="666"/>
                  </a:lnTo>
                  <a:lnTo>
                    <a:pt x="378" y="666"/>
                  </a:lnTo>
                  <a:cubicBezTo>
                    <a:pt x="278" y="714"/>
                    <a:pt x="173" y="755"/>
                    <a:pt x="69" y="795"/>
                  </a:cubicBezTo>
                  <a:cubicBezTo>
                    <a:pt x="26" y="811"/>
                    <a:pt x="0" y="855"/>
                    <a:pt x="15" y="901"/>
                  </a:cubicBezTo>
                  <a:cubicBezTo>
                    <a:pt x="26" y="931"/>
                    <a:pt x="53" y="954"/>
                    <a:pt x="85" y="956"/>
                  </a:cubicBezTo>
                  <a:cubicBezTo>
                    <a:pt x="89" y="957"/>
                    <a:pt x="92" y="957"/>
                    <a:pt x="96" y="957"/>
                  </a:cubicBezTo>
                  <a:cubicBezTo>
                    <a:pt x="104" y="957"/>
                    <a:pt x="112" y="955"/>
                    <a:pt x="121" y="953"/>
                  </a:cubicBezTo>
                  <a:cubicBezTo>
                    <a:pt x="362" y="865"/>
                    <a:pt x="606" y="781"/>
                    <a:pt x="836" y="666"/>
                  </a:cubicBezTo>
                  <a:cubicBezTo>
                    <a:pt x="944" y="610"/>
                    <a:pt x="1053" y="551"/>
                    <a:pt x="1148" y="473"/>
                  </a:cubicBezTo>
                  <a:cubicBezTo>
                    <a:pt x="1197" y="436"/>
                    <a:pt x="1243" y="396"/>
                    <a:pt x="1284" y="353"/>
                  </a:cubicBezTo>
                  <a:cubicBezTo>
                    <a:pt x="1327" y="307"/>
                    <a:pt x="1365" y="259"/>
                    <a:pt x="1401" y="207"/>
                  </a:cubicBezTo>
                  <a:cubicBezTo>
                    <a:pt x="1421" y="180"/>
                    <a:pt x="1434" y="156"/>
                    <a:pt x="1432" y="120"/>
                  </a:cubicBezTo>
                  <a:cubicBezTo>
                    <a:pt x="1429" y="85"/>
                    <a:pt x="1415" y="55"/>
                    <a:pt x="1391" y="32"/>
                  </a:cubicBezTo>
                  <a:cubicBezTo>
                    <a:pt x="1368" y="11"/>
                    <a:pt x="1338" y="1"/>
                    <a:pt x="1309" y="1"/>
                  </a:cubicBezTo>
                  <a:close/>
                </a:path>
              </a:pathLst>
            </a:custGeom>
            <a:solidFill>
              <a:srgbClr val="A4BF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35" name="Google Shape;7035;p16"/>
            <p:cNvSpPr/>
            <p:nvPr/>
          </p:nvSpPr>
          <p:spPr>
            <a:xfrm>
              <a:off x="4473275" y="6639525"/>
              <a:ext cx="20750" cy="58775"/>
            </a:xfrm>
            <a:custGeom>
              <a:avLst/>
              <a:gdLst/>
              <a:ahLst/>
              <a:cxnLst/>
              <a:rect l="l" t="t" r="r" b="b"/>
              <a:pathLst>
                <a:path w="830" h="2351" extrusionOk="0">
                  <a:moveTo>
                    <a:pt x="714" y="1"/>
                  </a:moveTo>
                  <a:cubicBezTo>
                    <a:pt x="691" y="1"/>
                    <a:pt x="669" y="8"/>
                    <a:pt x="650" y="20"/>
                  </a:cubicBezTo>
                  <a:cubicBezTo>
                    <a:pt x="627" y="35"/>
                    <a:pt x="604" y="63"/>
                    <a:pt x="600" y="91"/>
                  </a:cubicBezTo>
                  <a:cubicBezTo>
                    <a:pt x="574" y="285"/>
                    <a:pt x="528" y="478"/>
                    <a:pt x="472" y="666"/>
                  </a:cubicBezTo>
                  <a:cubicBezTo>
                    <a:pt x="420" y="838"/>
                    <a:pt x="361" y="1009"/>
                    <a:pt x="302" y="1177"/>
                  </a:cubicBezTo>
                  <a:cubicBezTo>
                    <a:pt x="238" y="1361"/>
                    <a:pt x="170" y="1543"/>
                    <a:pt x="117" y="1730"/>
                  </a:cubicBezTo>
                  <a:cubicBezTo>
                    <a:pt x="65" y="1910"/>
                    <a:pt x="25" y="2092"/>
                    <a:pt x="4" y="2276"/>
                  </a:cubicBezTo>
                  <a:cubicBezTo>
                    <a:pt x="1" y="2312"/>
                    <a:pt x="16" y="2343"/>
                    <a:pt x="50" y="2351"/>
                  </a:cubicBezTo>
                  <a:lnTo>
                    <a:pt x="54" y="2351"/>
                  </a:lnTo>
                  <a:cubicBezTo>
                    <a:pt x="56" y="2351"/>
                    <a:pt x="57" y="2351"/>
                    <a:pt x="59" y="2351"/>
                  </a:cubicBezTo>
                  <a:cubicBezTo>
                    <a:pt x="87" y="2351"/>
                    <a:pt x="116" y="2332"/>
                    <a:pt x="121" y="2305"/>
                  </a:cubicBezTo>
                  <a:cubicBezTo>
                    <a:pt x="133" y="2197"/>
                    <a:pt x="151" y="2094"/>
                    <a:pt x="180" y="1987"/>
                  </a:cubicBezTo>
                  <a:cubicBezTo>
                    <a:pt x="203" y="1901"/>
                    <a:pt x="229" y="1816"/>
                    <a:pt x="259" y="1733"/>
                  </a:cubicBezTo>
                  <a:cubicBezTo>
                    <a:pt x="308" y="1601"/>
                    <a:pt x="363" y="1472"/>
                    <a:pt x="420" y="1347"/>
                  </a:cubicBezTo>
                  <a:cubicBezTo>
                    <a:pt x="480" y="1217"/>
                    <a:pt x="542" y="1090"/>
                    <a:pt x="600" y="960"/>
                  </a:cubicBezTo>
                  <a:cubicBezTo>
                    <a:pt x="654" y="832"/>
                    <a:pt x="706" y="702"/>
                    <a:pt x="746" y="570"/>
                  </a:cubicBezTo>
                  <a:cubicBezTo>
                    <a:pt x="786" y="429"/>
                    <a:pt x="814" y="290"/>
                    <a:pt x="827" y="142"/>
                  </a:cubicBezTo>
                  <a:cubicBezTo>
                    <a:pt x="829" y="122"/>
                    <a:pt x="829" y="103"/>
                    <a:pt x="825" y="83"/>
                  </a:cubicBezTo>
                  <a:cubicBezTo>
                    <a:pt x="821" y="74"/>
                    <a:pt x="815" y="64"/>
                    <a:pt x="811" y="54"/>
                  </a:cubicBezTo>
                  <a:cubicBezTo>
                    <a:pt x="794" y="28"/>
                    <a:pt x="769" y="11"/>
                    <a:pt x="739" y="4"/>
                  </a:cubicBezTo>
                  <a:cubicBezTo>
                    <a:pt x="731" y="2"/>
                    <a:pt x="722" y="1"/>
                    <a:pt x="714" y="1"/>
                  </a:cubicBezTo>
                  <a:close/>
                </a:path>
              </a:pathLst>
            </a:custGeom>
            <a:solidFill>
              <a:srgbClr val="A4BF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36" name="Google Shape;7036;p16"/>
            <p:cNvSpPr/>
            <p:nvPr/>
          </p:nvSpPr>
          <p:spPr>
            <a:xfrm>
              <a:off x="4500825" y="6645225"/>
              <a:ext cx="35150" cy="57025"/>
            </a:xfrm>
            <a:custGeom>
              <a:avLst/>
              <a:gdLst/>
              <a:ahLst/>
              <a:cxnLst/>
              <a:rect l="l" t="t" r="r" b="b"/>
              <a:pathLst>
                <a:path w="1406" h="2281" extrusionOk="0">
                  <a:moveTo>
                    <a:pt x="75" y="1"/>
                  </a:moveTo>
                  <a:cubicBezTo>
                    <a:pt x="69" y="1"/>
                    <a:pt x="62" y="2"/>
                    <a:pt x="55" y="4"/>
                  </a:cubicBezTo>
                  <a:cubicBezTo>
                    <a:pt x="25" y="14"/>
                    <a:pt x="0" y="52"/>
                    <a:pt x="13" y="85"/>
                  </a:cubicBezTo>
                  <a:cubicBezTo>
                    <a:pt x="99" y="284"/>
                    <a:pt x="176" y="488"/>
                    <a:pt x="255" y="691"/>
                  </a:cubicBezTo>
                  <a:cubicBezTo>
                    <a:pt x="329" y="889"/>
                    <a:pt x="405" y="1089"/>
                    <a:pt x="494" y="1278"/>
                  </a:cubicBezTo>
                  <a:cubicBezTo>
                    <a:pt x="582" y="1465"/>
                    <a:pt x="680" y="1649"/>
                    <a:pt x="800" y="1815"/>
                  </a:cubicBezTo>
                  <a:cubicBezTo>
                    <a:pt x="859" y="1897"/>
                    <a:pt x="922" y="1976"/>
                    <a:pt x="990" y="2051"/>
                  </a:cubicBezTo>
                  <a:cubicBezTo>
                    <a:pt x="1062" y="2126"/>
                    <a:pt x="1139" y="2194"/>
                    <a:pt x="1221" y="2256"/>
                  </a:cubicBezTo>
                  <a:cubicBezTo>
                    <a:pt x="1240" y="2271"/>
                    <a:pt x="1257" y="2281"/>
                    <a:pt x="1279" y="2281"/>
                  </a:cubicBezTo>
                  <a:lnTo>
                    <a:pt x="1296" y="2281"/>
                  </a:lnTo>
                  <a:cubicBezTo>
                    <a:pt x="1325" y="2281"/>
                    <a:pt x="1349" y="2266"/>
                    <a:pt x="1369" y="2246"/>
                  </a:cubicBezTo>
                  <a:cubicBezTo>
                    <a:pt x="1405" y="2205"/>
                    <a:pt x="1405" y="2134"/>
                    <a:pt x="1360" y="2097"/>
                  </a:cubicBezTo>
                  <a:cubicBezTo>
                    <a:pt x="1248" y="2003"/>
                    <a:pt x="1145" y="1903"/>
                    <a:pt x="1049" y="1794"/>
                  </a:cubicBezTo>
                  <a:cubicBezTo>
                    <a:pt x="832" y="1535"/>
                    <a:pt x="663" y="1239"/>
                    <a:pt x="517" y="933"/>
                  </a:cubicBezTo>
                  <a:lnTo>
                    <a:pt x="517" y="933"/>
                  </a:lnTo>
                  <a:cubicBezTo>
                    <a:pt x="518" y="934"/>
                    <a:pt x="519" y="936"/>
                    <a:pt x="520" y="938"/>
                  </a:cubicBezTo>
                  <a:cubicBezTo>
                    <a:pt x="381" y="645"/>
                    <a:pt x="265" y="343"/>
                    <a:pt x="135" y="44"/>
                  </a:cubicBezTo>
                  <a:cubicBezTo>
                    <a:pt x="124" y="19"/>
                    <a:pt x="102" y="1"/>
                    <a:pt x="75" y="1"/>
                  </a:cubicBezTo>
                  <a:close/>
                </a:path>
              </a:pathLst>
            </a:custGeom>
            <a:solidFill>
              <a:srgbClr val="A4BF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37" name="Google Shape;7037;p16"/>
            <p:cNvSpPr/>
            <p:nvPr/>
          </p:nvSpPr>
          <p:spPr>
            <a:xfrm>
              <a:off x="4509000" y="6653275"/>
              <a:ext cx="27000" cy="40200"/>
            </a:xfrm>
            <a:custGeom>
              <a:avLst/>
              <a:gdLst/>
              <a:ahLst/>
              <a:cxnLst/>
              <a:rect l="l" t="t" r="r" b="b"/>
              <a:pathLst>
                <a:path w="1080" h="1608" extrusionOk="0">
                  <a:moveTo>
                    <a:pt x="105" y="1"/>
                  </a:moveTo>
                  <a:cubicBezTo>
                    <a:pt x="87" y="1"/>
                    <a:pt x="69" y="6"/>
                    <a:pt x="54" y="15"/>
                  </a:cubicBezTo>
                  <a:cubicBezTo>
                    <a:pt x="15" y="41"/>
                    <a:pt x="1" y="99"/>
                    <a:pt x="30" y="137"/>
                  </a:cubicBezTo>
                  <a:cubicBezTo>
                    <a:pt x="196" y="373"/>
                    <a:pt x="363" y="606"/>
                    <a:pt x="524" y="846"/>
                  </a:cubicBezTo>
                  <a:cubicBezTo>
                    <a:pt x="683" y="1084"/>
                    <a:pt x="837" y="1327"/>
                    <a:pt x="969" y="1581"/>
                  </a:cubicBezTo>
                  <a:cubicBezTo>
                    <a:pt x="976" y="1595"/>
                    <a:pt x="992" y="1604"/>
                    <a:pt x="1009" y="1607"/>
                  </a:cubicBezTo>
                  <a:cubicBezTo>
                    <a:pt x="1011" y="1607"/>
                    <a:pt x="1013" y="1607"/>
                    <a:pt x="1015" y="1607"/>
                  </a:cubicBezTo>
                  <a:cubicBezTo>
                    <a:pt x="1027" y="1607"/>
                    <a:pt x="1039" y="1603"/>
                    <a:pt x="1051" y="1597"/>
                  </a:cubicBezTo>
                  <a:cubicBezTo>
                    <a:pt x="1064" y="1590"/>
                    <a:pt x="1072" y="1575"/>
                    <a:pt x="1077" y="1561"/>
                  </a:cubicBezTo>
                  <a:cubicBezTo>
                    <a:pt x="1079" y="1544"/>
                    <a:pt x="1074" y="1531"/>
                    <a:pt x="1067" y="1516"/>
                  </a:cubicBezTo>
                  <a:cubicBezTo>
                    <a:pt x="937" y="1259"/>
                    <a:pt x="805" y="1005"/>
                    <a:pt x="657" y="756"/>
                  </a:cubicBezTo>
                  <a:cubicBezTo>
                    <a:pt x="511" y="511"/>
                    <a:pt x="351" y="271"/>
                    <a:pt x="179" y="41"/>
                  </a:cubicBezTo>
                  <a:cubicBezTo>
                    <a:pt x="162" y="23"/>
                    <a:pt x="146" y="8"/>
                    <a:pt x="123" y="2"/>
                  </a:cubicBezTo>
                  <a:cubicBezTo>
                    <a:pt x="117" y="1"/>
                    <a:pt x="111" y="1"/>
                    <a:pt x="105" y="1"/>
                  </a:cubicBezTo>
                  <a:close/>
                </a:path>
              </a:pathLst>
            </a:custGeom>
            <a:solidFill>
              <a:srgbClr val="A4BF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38" name="Google Shape;7038;p16"/>
            <p:cNvSpPr/>
            <p:nvPr/>
          </p:nvSpPr>
          <p:spPr>
            <a:xfrm>
              <a:off x="3394875" y="5283425"/>
              <a:ext cx="677925" cy="686925"/>
            </a:xfrm>
            <a:custGeom>
              <a:avLst/>
              <a:gdLst/>
              <a:ahLst/>
              <a:cxnLst/>
              <a:rect l="l" t="t" r="r" b="b"/>
              <a:pathLst>
                <a:path w="27117" h="27477" extrusionOk="0">
                  <a:moveTo>
                    <a:pt x="8996" y="1"/>
                  </a:moveTo>
                  <a:cubicBezTo>
                    <a:pt x="8911" y="1"/>
                    <a:pt x="8822" y="3"/>
                    <a:pt x="8732" y="5"/>
                  </a:cubicBezTo>
                  <a:cubicBezTo>
                    <a:pt x="8371" y="15"/>
                    <a:pt x="8015" y="43"/>
                    <a:pt x="7663" y="86"/>
                  </a:cubicBezTo>
                  <a:lnTo>
                    <a:pt x="7666" y="91"/>
                  </a:lnTo>
                  <a:cubicBezTo>
                    <a:pt x="7206" y="394"/>
                    <a:pt x="6780" y="759"/>
                    <a:pt x="6409" y="1178"/>
                  </a:cubicBezTo>
                  <a:cubicBezTo>
                    <a:pt x="5944" y="1694"/>
                    <a:pt x="5509" y="2318"/>
                    <a:pt x="5114" y="3035"/>
                  </a:cubicBezTo>
                  <a:cubicBezTo>
                    <a:pt x="5004" y="3233"/>
                    <a:pt x="4897" y="3434"/>
                    <a:pt x="4798" y="3640"/>
                  </a:cubicBezTo>
                  <a:cubicBezTo>
                    <a:pt x="4693" y="3861"/>
                    <a:pt x="4594" y="4084"/>
                    <a:pt x="4503" y="4311"/>
                  </a:cubicBezTo>
                  <a:cubicBezTo>
                    <a:pt x="4403" y="4561"/>
                    <a:pt x="4309" y="4812"/>
                    <a:pt x="4214" y="5065"/>
                  </a:cubicBezTo>
                  <a:cubicBezTo>
                    <a:pt x="4123" y="5315"/>
                    <a:pt x="4029" y="5565"/>
                    <a:pt x="3924" y="5829"/>
                  </a:cubicBezTo>
                  <a:cubicBezTo>
                    <a:pt x="3753" y="6250"/>
                    <a:pt x="3515" y="6791"/>
                    <a:pt x="3185" y="7248"/>
                  </a:cubicBezTo>
                  <a:cubicBezTo>
                    <a:pt x="2909" y="7610"/>
                    <a:pt x="2576" y="7921"/>
                    <a:pt x="2313" y="8151"/>
                  </a:cubicBezTo>
                  <a:lnTo>
                    <a:pt x="2143" y="8299"/>
                  </a:lnTo>
                  <a:cubicBezTo>
                    <a:pt x="1918" y="8493"/>
                    <a:pt x="1638" y="8733"/>
                    <a:pt x="1398" y="8997"/>
                  </a:cubicBezTo>
                  <a:cubicBezTo>
                    <a:pt x="1174" y="9237"/>
                    <a:pt x="954" y="9524"/>
                    <a:pt x="724" y="9879"/>
                  </a:cubicBezTo>
                  <a:cubicBezTo>
                    <a:pt x="560" y="10135"/>
                    <a:pt x="428" y="10372"/>
                    <a:pt x="316" y="10602"/>
                  </a:cubicBezTo>
                  <a:cubicBezTo>
                    <a:pt x="201" y="10859"/>
                    <a:pt x="127" y="11066"/>
                    <a:pt x="76" y="11267"/>
                  </a:cubicBezTo>
                  <a:cubicBezTo>
                    <a:pt x="25" y="11482"/>
                    <a:pt x="0" y="11672"/>
                    <a:pt x="0" y="11844"/>
                  </a:cubicBezTo>
                  <a:cubicBezTo>
                    <a:pt x="6" y="12186"/>
                    <a:pt x="97" y="12508"/>
                    <a:pt x="263" y="12780"/>
                  </a:cubicBezTo>
                  <a:cubicBezTo>
                    <a:pt x="437" y="13056"/>
                    <a:pt x="693" y="13312"/>
                    <a:pt x="1042" y="13557"/>
                  </a:cubicBezTo>
                  <a:cubicBezTo>
                    <a:pt x="1412" y="13815"/>
                    <a:pt x="1813" y="14013"/>
                    <a:pt x="2117" y="14161"/>
                  </a:cubicBezTo>
                  <a:cubicBezTo>
                    <a:pt x="2281" y="14240"/>
                    <a:pt x="2445" y="14317"/>
                    <a:pt x="2610" y="14392"/>
                  </a:cubicBezTo>
                  <a:cubicBezTo>
                    <a:pt x="2840" y="14500"/>
                    <a:pt x="3067" y="14606"/>
                    <a:pt x="3295" y="14721"/>
                  </a:cubicBezTo>
                  <a:cubicBezTo>
                    <a:pt x="3575" y="14857"/>
                    <a:pt x="3986" y="15067"/>
                    <a:pt x="4334" y="15326"/>
                  </a:cubicBezTo>
                  <a:cubicBezTo>
                    <a:pt x="4539" y="15482"/>
                    <a:pt x="4710" y="15643"/>
                    <a:pt x="4858" y="15823"/>
                  </a:cubicBezTo>
                  <a:cubicBezTo>
                    <a:pt x="4947" y="15937"/>
                    <a:pt x="5026" y="16071"/>
                    <a:pt x="5093" y="16216"/>
                  </a:cubicBezTo>
                  <a:cubicBezTo>
                    <a:pt x="5154" y="16358"/>
                    <a:pt x="5197" y="16508"/>
                    <a:pt x="5221" y="16666"/>
                  </a:cubicBezTo>
                  <a:cubicBezTo>
                    <a:pt x="5241" y="16839"/>
                    <a:pt x="5240" y="17022"/>
                    <a:pt x="5220" y="17171"/>
                  </a:cubicBezTo>
                  <a:cubicBezTo>
                    <a:pt x="5198" y="17338"/>
                    <a:pt x="5161" y="17492"/>
                    <a:pt x="5105" y="17639"/>
                  </a:cubicBezTo>
                  <a:cubicBezTo>
                    <a:pt x="5053" y="17764"/>
                    <a:pt x="4986" y="17882"/>
                    <a:pt x="4911" y="17991"/>
                  </a:cubicBezTo>
                  <a:cubicBezTo>
                    <a:pt x="4812" y="18116"/>
                    <a:pt x="4694" y="18233"/>
                    <a:pt x="4551" y="18349"/>
                  </a:cubicBezTo>
                  <a:cubicBezTo>
                    <a:pt x="4296" y="18540"/>
                    <a:pt x="4019" y="18688"/>
                    <a:pt x="3726" y="18844"/>
                  </a:cubicBezTo>
                  <a:lnTo>
                    <a:pt x="3725" y="18839"/>
                  </a:lnTo>
                  <a:lnTo>
                    <a:pt x="3722" y="18839"/>
                  </a:lnTo>
                  <a:lnTo>
                    <a:pt x="3684" y="18865"/>
                  </a:lnTo>
                  <a:cubicBezTo>
                    <a:pt x="3361" y="19037"/>
                    <a:pt x="3028" y="19212"/>
                    <a:pt x="2748" y="19459"/>
                  </a:cubicBezTo>
                  <a:cubicBezTo>
                    <a:pt x="2647" y="19545"/>
                    <a:pt x="2563" y="19632"/>
                    <a:pt x="2491" y="19725"/>
                  </a:cubicBezTo>
                  <a:cubicBezTo>
                    <a:pt x="2420" y="19815"/>
                    <a:pt x="2349" y="19915"/>
                    <a:pt x="2290" y="20028"/>
                  </a:cubicBezTo>
                  <a:cubicBezTo>
                    <a:pt x="2219" y="20177"/>
                    <a:pt x="2173" y="20302"/>
                    <a:pt x="2145" y="20429"/>
                  </a:cubicBezTo>
                  <a:cubicBezTo>
                    <a:pt x="2110" y="20580"/>
                    <a:pt x="2090" y="20725"/>
                    <a:pt x="2087" y="20862"/>
                  </a:cubicBezTo>
                  <a:cubicBezTo>
                    <a:pt x="2080" y="21042"/>
                    <a:pt x="2090" y="21226"/>
                    <a:pt x="2116" y="21407"/>
                  </a:cubicBezTo>
                  <a:cubicBezTo>
                    <a:pt x="2140" y="21599"/>
                    <a:pt x="2175" y="21780"/>
                    <a:pt x="2224" y="21953"/>
                  </a:cubicBezTo>
                  <a:lnTo>
                    <a:pt x="2228" y="21990"/>
                  </a:lnTo>
                  <a:lnTo>
                    <a:pt x="2238" y="22024"/>
                  </a:lnTo>
                  <a:cubicBezTo>
                    <a:pt x="2706" y="21671"/>
                    <a:pt x="3208" y="21443"/>
                    <a:pt x="3722" y="21351"/>
                  </a:cubicBezTo>
                  <a:cubicBezTo>
                    <a:pt x="3949" y="21309"/>
                    <a:pt x="4174" y="21291"/>
                    <a:pt x="4410" y="21291"/>
                  </a:cubicBezTo>
                  <a:cubicBezTo>
                    <a:pt x="4726" y="21291"/>
                    <a:pt x="5075" y="21326"/>
                    <a:pt x="5474" y="21398"/>
                  </a:cubicBezTo>
                  <a:lnTo>
                    <a:pt x="5697" y="21441"/>
                  </a:lnTo>
                  <a:cubicBezTo>
                    <a:pt x="6072" y="21517"/>
                    <a:pt x="6468" y="21622"/>
                    <a:pt x="6806" y="21714"/>
                  </a:cubicBezTo>
                  <a:lnTo>
                    <a:pt x="6851" y="21724"/>
                  </a:lnTo>
                  <a:cubicBezTo>
                    <a:pt x="7015" y="21767"/>
                    <a:pt x="7180" y="21812"/>
                    <a:pt x="7344" y="21852"/>
                  </a:cubicBezTo>
                  <a:cubicBezTo>
                    <a:pt x="7667" y="21934"/>
                    <a:pt x="7993" y="22010"/>
                    <a:pt x="8321" y="22076"/>
                  </a:cubicBezTo>
                  <a:cubicBezTo>
                    <a:pt x="8651" y="22147"/>
                    <a:pt x="8943" y="22197"/>
                    <a:pt x="9208" y="22231"/>
                  </a:cubicBezTo>
                  <a:cubicBezTo>
                    <a:pt x="9513" y="22269"/>
                    <a:pt x="9825" y="22284"/>
                    <a:pt x="10168" y="22284"/>
                  </a:cubicBezTo>
                  <a:cubicBezTo>
                    <a:pt x="10642" y="22284"/>
                    <a:pt x="11170" y="22250"/>
                    <a:pt x="11781" y="22184"/>
                  </a:cubicBezTo>
                  <a:lnTo>
                    <a:pt x="11781" y="22184"/>
                  </a:lnTo>
                  <a:lnTo>
                    <a:pt x="11733" y="22195"/>
                  </a:lnTo>
                  <a:cubicBezTo>
                    <a:pt x="12130" y="22121"/>
                    <a:pt x="12531" y="22053"/>
                    <a:pt x="12926" y="21984"/>
                  </a:cubicBezTo>
                  <a:lnTo>
                    <a:pt x="13254" y="21927"/>
                  </a:lnTo>
                  <a:lnTo>
                    <a:pt x="13342" y="21911"/>
                  </a:lnTo>
                  <a:cubicBezTo>
                    <a:pt x="13773" y="21836"/>
                    <a:pt x="14204" y="21759"/>
                    <a:pt x="14636" y="21693"/>
                  </a:cubicBezTo>
                  <a:cubicBezTo>
                    <a:pt x="15215" y="21606"/>
                    <a:pt x="15983" y="21506"/>
                    <a:pt x="16783" y="21506"/>
                  </a:cubicBezTo>
                  <a:cubicBezTo>
                    <a:pt x="17091" y="21506"/>
                    <a:pt x="17378" y="21520"/>
                    <a:pt x="17642" y="21550"/>
                  </a:cubicBezTo>
                  <a:lnTo>
                    <a:pt x="17700" y="21566"/>
                  </a:lnTo>
                  <a:cubicBezTo>
                    <a:pt x="17305" y="21667"/>
                    <a:pt x="16901" y="21787"/>
                    <a:pt x="16465" y="21937"/>
                  </a:cubicBezTo>
                  <a:cubicBezTo>
                    <a:pt x="15735" y="22191"/>
                    <a:pt x="14978" y="22493"/>
                    <a:pt x="14014" y="22922"/>
                  </a:cubicBezTo>
                  <a:cubicBezTo>
                    <a:pt x="13764" y="23031"/>
                    <a:pt x="13514" y="23145"/>
                    <a:pt x="13265" y="23255"/>
                  </a:cubicBezTo>
                  <a:cubicBezTo>
                    <a:pt x="12740" y="23491"/>
                    <a:pt x="12215" y="23725"/>
                    <a:pt x="11685" y="23945"/>
                  </a:cubicBezTo>
                  <a:cubicBezTo>
                    <a:pt x="11285" y="24114"/>
                    <a:pt x="10933" y="24252"/>
                    <a:pt x="10606" y="24368"/>
                  </a:cubicBezTo>
                  <a:cubicBezTo>
                    <a:pt x="10287" y="24482"/>
                    <a:pt x="9872" y="24620"/>
                    <a:pt x="9484" y="24695"/>
                  </a:cubicBezTo>
                  <a:cubicBezTo>
                    <a:pt x="9254" y="24733"/>
                    <a:pt x="9045" y="24756"/>
                    <a:pt x="8845" y="24763"/>
                  </a:cubicBezTo>
                  <a:cubicBezTo>
                    <a:pt x="8789" y="24766"/>
                    <a:pt x="8736" y="24766"/>
                    <a:pt x="8681" y="24766"/>
                  </a:cubicBezTo>
                  <a:cubicBezTo>
                    <a:pt x="8549" y="24766"/>
                    <a:pt x="8416" y="24761"/>
                    <a:pt x="8283" y="24752"/>
                  </a:cubicBezTo>
                  <a:cubicBezTo>
                    <a:pt x="7903" y="24716"/>
                    <a:pt x="7511" y="24644"/>
                    <a:pt x="7080" y="24531"/>
                  </a:cubicBezTo>
                  <a:cubicBezTo>
                    <a:pt x="6800" y="24459"/>
                    <a:pt x="6520" y="24376"/>
                    <a:pt x="6241" y="24294"/>
                  </a:cubicBezTo>
                  <a:lnTo>
                    <a:pt x="6169" y="24272"/>
                  </a:lnTo>
                  <a:lnTo>
                    <a:pt x="5866" y="24180"/>
                  </a:lnTo>
                  <a:cubicBezTo>
                    <a:pt x="5125" y="23963"/>
                    <a:pt x="4324" y="23762"/>
                    <a:pt x="3505" y="23762"/>
                  </a:cubicBezTo>
                  <a:lnTo>
                    <a:pt x="3383" y="23764"/>
                  </a:lnTo>
                  <a:cubicBezTo>
                    <a:pt x="2877" y="23775"/>
                    <a:pt x="2362" y="23861"/>
                    <a:pt x="1856" y="24021"/>
                  </a:cubicBezTo>
                  <a:cubicBezTo>
                    <a:pt x="1633" y="24091"/>
                    <a:pt x="1408" y="24170"/>
                    <a:pt x="1182" y="24261"/>
                  </a:cubicBezTo>
                  <a:cubicBezTo>
                    <a:pt x="1363" y="24429"/>
                    <a:pt x="1552" y="24587"/>
                    <a:pt x="1745" y="24735"/>
                  </a:cubicBezTo>
                  <a:cubicBezTo>
                    <a:pt x="2383" y="25226"/>
                    <a:pt x="3114" y="25660"/>
                    <a:pt x="3921" y="26026"/>
                  </a:cubicBezTo>
                  <a:cubicBezTo>
                    <a:pt x="4697" y="26379"/>
                    <a:pt x="5507" y="26664"/>
                    <a:pt x="6323" y="26868"/>
                  </a:cubicBezTo>
                  <a:cubicBezTo>
                    <a:pt x="6592" y="26937"/>
                    <a:pt x="6863" y="26997"/>
                    <a:pt x="7132" y="27054"/>
                  </a:cubicBezTo>
                  <a:cubicBezTo>
                    <a:pt x="8467" y="27330"/>
                    <a:pt x="9906" y="27469"/>
                    <a:pt x="11405" y="27477"/>
                  </a:cubicBezTo>
                  <a:cubicBezTo>
                    <a:pt x="11435" y="27477"/>
                    <a:pt x="11466" y="27477"/>
                    <a:pt x="11496" y="27477"/>
                  </a:cubicBezTo>
                  <a:cubicBezTo>
                    <a:pt x="13288" y="27477"/>
                    <a:pt x="15101" y="27312"/>
                    <a:pt x="16887" y="26983"/>
                  </a:cubicBezTo>
                  <a:cubicBezTo>
                    <a:pt x="18743" y="26642"/>
                    <a:pt x="20516" y="26149"/>
                    <a:pt x="22155" y="25525"/>
                  </a:cubicBezTo>
                  <a:cubicBezTo>
                    <a:pt x="23870" y="24870"/>
                    <a:pt x="25319" y="24121"/>
                    <a:pt x="26582" y="23234"/>
                  </a:cubicBezTo>
                  <a:lnTo>
                    <a:pt x="26784" y="23426"/>
                  </a:lnTo>
                  <a:cubicBezTo>
                    <a:pt x="26805" y="23446"/>
                    <a:pt x="26828" y="23456"/>
                    <a:pt x="26856" y="23464"/>
                  </a:cubicBezTo>
                  <a:cubicBezTo>
                    <a:pt x="26867" y="23466"/>
                    <a:pt x="26878" y="23467"/>
                    <a:pt x="26889" y="23467"/>
                  </a:cubicBezTo>
                  <a:cubicBezTo>
                    <a:pt x="26951" y="23467"/>
                    <a:pt x="27019" y="23437"/>
                    <a:pt x="27053" y="23389"/>
                  </a:cubicBezTo>
                  <a:cubicBezTo>
                    <a:pt x="27116" y="23304"/>
                    <a:pt x="27100" y="23198"/>
                    <a:pt x="27014" y="23119"/>
                  </a:cubicBezTo>
                  <a:lnTo>
                    <a:pt x="26927" y="23037"/>
                  </a:lnTo>
                  <a:lnTo>
                    <a:pt x="26830" y="22957"/>
                  </a:lnTo>
                  <a:lnTo>
                    <a:pt x="26835" y="22952"/>
                  </a:lnTo>
                  <a:lnTo>
                    <a:pt x="26809" y="22924"/>
                  </a:lnTo>
                  <a:lnTo>
                    <a:pt x="26649" y="22764"/>
                  </a:lnTo>
                  <a:cubicBezTo>
                    <a:pt x="26635" y="22744"/>
                    <a:pt x="26619" y="22728"/>
                    <a:pt x="26603" y="22715"/>
                  </a:cubicBezTo>
                  <a:cubicBezTo>
                    <a:pt x="25775" y="21862"/>
                    <a:pt x="25034" y="20878"/>
                    <a:pt x="24348" y="19721"/>
                  </a:cubicBezTo>
                  <a:cubicBezTo>
                    <a:pt x="23925" y="19000"/>
                    <a:pt x="23525" y="18228"/>
                    <a:pt x="23132" y="17364"/>
                  </a:cubicBezTo>
                  <a:cubicBezTo>
                    <a:pt x="22477" y="15920"/>
                    <a:pt x="21917" y="14408"/>
                    <a:pt x="21377" y="12947"/>
                  </a:cubicBezTo>
                  <a:cubicBezTo>
                    <a:pt x="20809" y="11416"/>
                    <a:pt x="20222" y="9832"/>
                    <a:pt x="19525" y="8324"/>
                  </a:cubicBezTo>
                  <a:cubicBezTo>
                    <a:pt x="18740" y="6626"/>
                    <a:pt x="17966" y="5306"/>
                    <a:pt x="17089" y="4170"/>
                  </a:cubicBezTo>
                  <a:cubicBezTo>
                    <a:pt x="16587" y="3518"/>
                    <a:pt x="16032" y="2906"/>
                    <a:pt x="15436" y="2349"/>
                  </a:cubicBezTo>
                  <a:cubicBezTo>
                    <a:pt x="15175" y="2104"/>
                    <a:pt x="14862" y="1822"/>
                    <a:pt x="14514" y="1577"/>
                  </a:cubicBezTo>
                  <a:cubicBezTo>
                    <a:pt x="14195" y="1350"/>
                    <a:pt x="13851" y="1142"/>
                    <a:pt x="13490" y="963"/>
                  </a:cubicBezTo>
                  <a:cubicBezTo>
                    <a:pt x="12818" y="629"/>
                    <a:pt x="12082" y="379"/>
                    <a:pt x="11300" y="220"/>
                  </a:cubicBezTo>
                  <a:cubicBezTo>
                    <a:pt x="10599" y="76"/>
                    <a:pt x="9861" y="2"/>
                    <a:pt x="9099" y="2"/>
                  </a:cubicBezTo>
                  <a:cubicBezTo>
                    <a:pt x="9066" y="1"/>
                    <a:pt x="9031" y="1"/>
                    <a:pt x="8996" y="1"/>
                  </a:cubicBezTo>
                  <a:close/>
                </a:path>
              </a:pathLst>
            </a:custGeom>
            <a:solidFill>
              <a:srgbClr val="EB93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39" name="Google Shape;7039;p16"/>
            <p:cNvSpPr/>
            <p:nvPr/>
          </p:nvSpPr>
          <p:spPr>
            <a:xfrm>
              <a:off x="3424450" y="5877650"/>
              <a:ext cx="142550" cy="80900"/>
            </a:xfrm>
            <a:custGeom>
              <a:avLst/>
              <a:gdLst/>
              <a:ahLst/>
              <a:cxnLst/>
              <a:rect l="l" t="t" r="r" b="b"/>
              <a:pathLst>
                <a:path w="5702" h="3236" extrusionOk="0">
                  <a:moveTo>
                    <a:pt x="2026" y="1"/>
                  </a:moveTo>
                  <a:cubicBezTo>
                    <a:pt x="1578" y="25"/>
                    <a:pt x="1125" y="108"/>
                    <a:pt x="682" y="248"/>
                  </a:cubicBezTo>
                  <a:cubicBezTo>
                    <a:pt x="455" y="318"/>
                    <a:pt x="231" y="398"/>
                    <a:pt x="1" y="492"/>
                  </a:cubicBezTo>
                  <a:cubicBezTo>
                    <a:pt x="182" y="660"/>
                    <a:pt x="370" y="818"/>
                    <a:pt x="568" y="969"/>
                  </a:cubicBezTo>
                  <a:cubicBezTo>
                    <a:pt x="1206" y="1460"/>
                    <a:pt x="1936" y="1895"/>
                    <a:pt x="2746" y="2258"/>
                  </a:cubicBezTo>
                  <a:cubicBezTo>
                    <a:pt x="3527" y="2616"/>
                    <a:pt x="4333" y="2898"/>
                    <a:pt x="5149" y="3104"/>
                  </a:cubicBezTo>
                  <a:cubicBezTo>
                    <a:pt x="5334" y="3149"/>
                    <a:pt x="5516" y="3195"/>
                    <a:pt x="5702" y="3235"/>
                  </a:cubicBezTo>
                  <a:cubicBezTo>
                    <a:pt x="5475" y="3076"/>
                    <a:pt x="5249" y="2912"/>
                    <a:pt x="5026" y="2750"/>
                  </a:cubicBezTo>
                  <a:cubicBezTo>
                    <a:pt x="4351" y="2250"/>
                    <a:pt x="3692" y="1724"/>
                    <a:pt x="3082" y="1145"/>
                  </a:cubicBezTo>
                  <a:cubicBezTo>
                    <a:pt x="2773" y="854"/>
                    <a:pt x="2477" y="545"/>
                    <a:pt x="2204" y="217"/>
                  </a:cubicBezTo>
                  <a:cubicBezTo>
                    <a:pt x="2142" y="146"/>
                    <a:pt x="2083" y="74"/>
                    <a:pt x="2026" y="1"/>
                  </a:cubicBezTo>
                  <a:close/>
                </a:path>
              </a:pathLst>
            </a:custGeom>
            <a:solidFill>
              <a:srgbClr val="EFCA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40" name="Google Shape;7040;p16"/>
            <p:cNvSpPr/>
            <p:nvPr/>
          </p:nvSpPr>
          <p:spPr>
            <a:xfrm>
              <a:off x="4078625" y="5193150"/>
              <a:ext cx="733800" cy="775575"/>
            </a:xfrm>
            <a:custGeom>
              <a:avLst/>
              <a:gdLst/>
              <a:ahLst/>
              <a:cxnLst/>
              <a:rect l="l" t="t" r="r" b="b"/>
              <a:pathLst>
                <a:path w="29352" h="31023" extrusionOk="0">
                  <a:moveTo>
                    <a:pt x="15300" y="0"/>
                  </a:moveTo>
                  <a:cubicBezTo>
                    <a:pt x="15043" y="5"/>
                    <a:pt x="14801" y="21"/>
                    <a:pt x="14566" y="55"/>
                  </a:cubicBezTo>
                  <a:cubicBezTo>
                    <a:pt x="14123" y="114"/>
                    <a:pt x="13660" y="245"/>
                    <a:pt x="13144" y="453"/>
                  </a:cubicBezTo>
                  <a:cubicBezTo>
                    <a:pt x="12482" y="720"/>
                    <a:pt x="11814" y="1092"/>
                    <a:pt x="11106" y="1586"/>
                  </a:cubicBezTo>
                  <a:cubicBezTo>
                    <a:pt x="10686" y="1879"/>
                    <a:pt x="10278" y="2195"/>
                    <a:pt x="9885" y="2531"/>
                  </a:cubicBezTo>
                  <a:lnTo>
                    <a:pt x="9871" y="2546"/>
                  </a:lnTo>
                  <a:lnTo>
                    <a:pt x="9869" y="2543"/>
                  </a:lnTo>
                  <a:cubicBezTo>
                    <a:pt x="9611" y="2768"/>
                    <a:pt x="9355" y="2999"/>
                    <a:pt x="9111" y="3238"/>
                  </a:cubicBezTo>
                  <a:cubicBezTo>
                    <a:pt x="8467" y="3864"/>
                    <a:pt x="7876" y="4529"/>
                    <a:pt x="7357" y="5217"/>
                  </a:cubicBezTo>
                  <a:cubicBezTo>
                    <a:pt x="6831" y="5911"/>
                    <a:pt x="6425" y="6551"/>
                    <a:pt x="6119" y="7175"/>
                  </a:cubicBezTo>
                  <a:cubicBezTo>
                    <a:pt x="5991" y="7436"/>
                    <a:pt x="5827" y="7784"/>
                    <a:pt x="5702" y="8151"/>
                  </a:cubicBezTo>
                  <a:cubicBezTo>
                    <a:pt x="5626" y="8377"/>
                    <a:pt x="5560" y="8608"/>
                    <a:pt x="5496" y="8838"/>
                  </a:cubicBezTo>
                  <a:cubicBezTo>
                    <a:pt x="5419" y="9104"/>
                    <a:pt x="5352" y="9371"/>
                    <a:pt x="5286" y="9639"/>
                  </a:cubicBezTo>
                  <a:cubicBezTo>
                    <a:pt x="5032" y="10665"/>
                    <a:pt x="4829" y="11719"/>
                    <a:pt x="4632" y="12738"/>
                  </a:cubicBezTo>
                  <a:lnTo>
                    <a:pt x="4591" y="12949"/>
                  </a:lnTo>
                  <a:cubicBezTo>
                    <a:pt x="4364" y="14122"/>
                    <a:pt x="4151" y="15178"/>
                    <a:pt x="3867" y="16233"/>
                  </a:cubicBezTo>
                  <a:cubicBezTo>
                    <a:pt x="3696" y="16855"/>
                    <a:pt x="3528" y="17397"/>
                    <a:pt x="3357" y="17882"/>
                  </a:cubicBezTo>
                  <a:cubicBezTo>
                    <a:pt x="3179" y="18379"/>
                    <a:pt x="2981" y="18873"/>
                    <a:pt x="2744" y="19405"/>
                  </a:cubicBezTo>
                  <a:lnTo>
                    <a:pt x="2741" y="19405"/>
                  </a:lnTo>
                  <a:lnTo>
                    <a:pt x="2741" y="19409"/>
                  </a:lnTo>
                  <a:cubicBezTo>
                    <a:pt x="2739" y="19412"/>
                    <a:pt x="2739" y="19413"/>
                    <a:pt x="2738" y="19418"/>
                  </a:cubicBezTo>
                  <a:lnTo>
                    <a:pt x="2741" y="19418"/>
                  </a:lnTo>
                  <a:lnTo>
                    <a:pt x="2719" y="19454"/>
                  </a:lnTo>
                  <a:cubicBezTo>
                    <a:pt x="2525" y="19879"/>
                    <a:pt x="2321" y="20301"/>
                    <a:pt x="2116" y="20725"/>
                  </a:cubicBezTo>
                  <a:lnTo>
                    <a:pt x="2027" y="20911"/>
                  </a:lnTo>
                  <a:cubicBezTo>
                    <a:pt x="1597" y="21796"/>
                    <a:pt x="1154" y="22714"/>
                    <a:pt x="793" y="23648"/>
                  </a:cubicBezTo>
                  <a:cubicBezTo>
                    <a:pt x="352" y="24798"/>
                    <a:pt x="112" y="25759"/>
                    <a:pt x="41" y="26671"/>
                  </a:cubicBezTo>
                  <a:cubicBezTo>
                    <a:pt x="0" y="27204"/>
                    <a:pt x="16" y="27720"/>
                    <a:pt x="88" y="28199"/>
                  </a:cubicBezTo>
                  <a:cubicBezTo>
                    <a:pt x="155" y="28670"/>
                    <a:pt x="266" y="29068"/>
                    <a:pt x="424" y="29410"/>
                  </a:cubicBezTo>
                  <a:cubicBezTo>
                    <a:pt x="579" y="29752"/>
                    <a:pt x="770" y="30033"/>
                    <a:pt x="994" y="30247"/>
                  </a:cubicBezTo>
                  <a:cubicBezTo>
                    <a:pt x="1027" y="30279"/>
                    <a:pt x="1060" y="30308"/>
                    <a:pt x="1093" y="30336"/>
                  </a:cubicBezTo>
                  <a:cubicBezTo>
                    <a:pt x="1102" y="30372"/>
                    <a:pt x="1128" y="30398"/>
                    <a:pt x="1172" y="30408"/>
                  </a:cubicBezTo>
                  <a:lnTo>
                    <a:pt x="1178" y="30408"/>
                  </a:lnTo>
                  <a:cubicBezTo>
                    <a:pt x="1365" y="30559"/>
                    <a:pt x="1573" y="30684"/>
                    <a:pt x="1796" y="30777"/>
                  </a:cubicBezTo>
                  <a:cubicBezTo>
                    <a:pt x="1968" y="30849"/>
                    <a:pt x="2152" y="30904"/>
                    <a:pt x="2349" y="30945"/>
                  </a:cubicBezTo>
                  <a:cubicBezTo>
                    <a:pt x="2601" y="30997"/>
                    <a:pt x="2872" y="31023"/>
                    <a:pt x="3171" y="31023"/>
                  </a:cubicBezTo>
                  <a:cubicBezTo>
                    <a:pt x="3334" y="31023"/>
                    <a:pt x="3506" y="31015"/>
                    <a:pt x="3687" y="31000"/>
                  </a:cubicBezTo>
                  <a:cubicBezTo>
                    <a:pt x="4470" y="30930"/>
                    <a:pt x="5221" y="30744"/>
                    <a:pt x="5850" y="30573"/>
                  </a:cubicBezTo>
                  <a:cubicBezTo>
                    <a:pt x="6208" y="30477"/>
                    <a:pt x="6564" y="30375"/>
                    <a:pt x="6920" y="30269"/>
                  </a:cubicBezTo>
                  <a:lnTo>
                    <a:pt x="7175" y="30196"/>
                  </a:lnTo>
                  <a:cubicBezTo>
                    <a:pt x="7515" y="30098"/>
                    <a:pt x="7865" y="29997"/>
                    <a:pt x="8206" y="29883"/>
                  </a:cubicBezTo>
                  <a:cubicBezTo>
                    <a:pt x="8525" y="29776"/>
                    <a:pt x="8838" y="29666"/>
                    <a:pt x="9152" y="29552"/>
                  </a:cubicBezTo>
                  <a:cubicBezTo>
                    <a:pt x="9274" y="29509"/>
                    <a:pt x="9397" y="29465"/>
                    <a:pt x="9523" y="29422"/>
                  </a:cubicBezTo>
                  <a:cubicBezTo>
                    <a:pt x="9598" y="29195"/>
                    <a:pt x="9674" y="28968"/>
                    <a:pt x="9754" y="28741"/>
                  </a:cubicBezTo>
                  <a:lnTo>
                    <a:pt x="9754" y="28741"/>
                  </a:lnTo>
                  <a:cubicBezTo>
                    <a:pt x="9592" y="28798"/>
                    <a:pt x="9430" y="28856"/>
                    <a:pt x="9272" y="28913"/>
                  </a:cubicBezTo>
                  <a:lnTo>
                    <a:pt x="8848" y="29064"/>
                  </a:lnTo>
                  <a:cubicBezTo>
                    <a:pt x="8490" y="29190"/>
                    <a:pt x="8069" y="29335"/>
                    <a:pt x="7631" y="29463"/>
                  </a:cubicBezTo>
                  <a:cubicBezTo>
                    <a:pt x="7492" y="29502"/>
                    <a:pt x="7354" y="29539"/>
                    <a:pt x="7212" y="29578"/>
                  </a:cubicBezTo>
                  <a:cubicBezTo>
                    <a:pt x="7071" y="29617"/>
                    <a:pt x="6933" y="29653"/>
                    <a:pt x="6791" y="29694"/>
                  </a:cubicBezTo>
                  <a:lnTo>
                    <a:pt x="6508" y="29773"/>
                  </a:lnTo>
                  <a:cubicBezTo>
                    <a:pt x="5596" y="30031"/>
                    <a:pt x="4654" y="30298"/>
                    <a:pt x="3700" y="30391"/>
                  </a:cubicBezTo>
                  <a:cubicBezTo>
                    <a:pt x="3527" y="30406"/>
                    <a:pt x="3362" y="30413"/>
                    <a:pt x="3205" y="30413"/>
                  </a:cubicBezTo>
                  <a:cubicBezTo>
                    <a:pt x="2966" y="30413"/>
                    <a:pt x="2745" y="30396"/>
                    <a:pt x="2537" y="30362"/>
                  </a:cubicBezTo>
                  <a:cubicBezTo>
                    <a:pt x="2395" y="30334"/>
                    <a:pt x="2265" y="30299"/>
                    <a:pt x="2143" y="30265"/>
                  </a:cubicBezTo>
                  <a:cubicBezTo>
                    <a:pt x="3067" y="30107"/>
                    <a:pt x="4026" y="29910"/>
                    <a:pt x="5081" y="29659"/>
                  </a:cubicBezTo>
                  <a:cubicBezTo>
                    <a:pt x="6336" y="29360"/>
                    <a:pt x="7600" y="29019"/>
                    <a:pt x="8822" y="28688"/>
                  </a:cubicBezTo>
                  <a:cubicBezTo>
                    <a:pt x="9173" y="28594"/>
                    <a:pt x="9523" y="28497"/>
                    <a:pt x="9875" y="28403"/>
                  </a:cubicBezTo>
                  <a:cubicBezTo>
                    <a:pt x="9932" y="28245"/>
                    <a:pt x="9991" y="28089"/>
                    <a:pt x="10052" y="27934"/>
                  </a:cubicBezTo>
                  <a:cubicBezTo>
                    <a:pt x="10237" y="27467"/>
                    <a:pt x="10409" y="27076"/>
                    <a:pt x="10593" y="26707"/>
                  </a:cubicBezTo>
                  <a:cubicBezTo>
                    <a:pt x="10747" y="26387"/>
                    <a:pt x="10925" y="26049"/>
                    <a:pt x="11135" y="25674"/>
                  </a:cubicBezTo>
                  <a:cubicBezTo>
                    <a:pt x="11512" y="24991"/>
                    <a:pt x="11923" y="24350"/>
                    <a:pt x="12355" y="23768"/>
                  </a:cubicBezTo>
                  <a:cubicBezTo>
                    <a:pt x="12651" y="23370"/>
                    <a:pt x="12946" y="23011"/>
                    <a:pt x="13259" y="22678"/>
                  </a:cubicBezTo>
                  <a:cubicBezTo>
                    <a:pt x="13549" y="22447"/>
                    <a:pt x="13851" y="22267"/>
                    <a:pt x="14164" y="22141"/>
                  </a:cubicBezTo>
                  <a:cubicBezTo>
                    <a:pt x="14460" y="22020"/>
                    <a:pt x="14784" y="21954"/>
                    <a:pt x="15103" y="21951"/>
                  </a:cubicBezTo>
                  <a:cubicBezTo>
                    <a:pt x="15300" y="21954"/>
                    <a:pt x="15469" y="21969"/>
                    <a:pt x="15630" y="21996"/>
                  </a:cubicBezTo>
                  <a:cubicBezTo>
                    <a:pt x="15656" y="21999"/>
                    <a:pt x="15685" y="22005"/>
                    <a:pt x="15711" y="22009"/>
                  </a:cubicBezTo>
                  <a:cubicBezTo>
                    <a:pt x="15854" y="22040"/>
                    <a:pt x="16012" y="22085"/>
                    <a:pt x="16202" y="22152"/>
                  </a:cubicBezTo>
                  <a:cubicBezTo>
                    <a:pt x="16565" y="22283"/>
                    <a:pt x="16920" y="22480"/>
                    <a:pt x="17222" y="22721"/>
                  </a:cubicBezTo>
                  <a:cubicBezTo>
                    <a:pt x="17571" y="23003"/>
                    <a:pt x="17861" y="23355"/>
                    <a:pt x="18047" y="23593"/>
                  </a:cubicBezTo>
                  <a:cubicBezTo>
                    <a:pt x="18221" y="23819"/>
                    <a:pt x="18382" y="24045"/>
                    <a:pt x="18562" y="24303"/>
                  </a:cubicBezTo>
                  <a:cubicBezTo>
                    <a:pt x="18853" y="24713"/>
                    <a:pt x="19156" y="25141"/>
                    <a:pt x="19528" y="25525"/>
                  </a:cubicBezTo>
                  <a:cubicBezTo>
                    <a:pt x="19836" y="25825"/>
                    <a:pt x="20162" y="26053"/>
                    <a:pt x="20469" y="26265"/>
                  </a:cubicBezTo>
                  <a:cubicBezTo>
                    <a:pt x="20656" y="26392"/>
                    <a:pt x="20842" y="26514"/>
                    <a:pt x="21031" y="26635"/>
                  </a:cubicBezTo>
                  <a:cubicBezTo>
                    <a:pt x="21413" y="26605"/>
                    <a:pt x="21796" y="26565"/>
                    <a:pt x="22172" y="26512"/>
                  </a:cubicBezTo>
                  <a:cubicBezTo>
                    <a:pt x="22569" y="26456"/>
                    <a:pt x="22927" y="26392"/>
                    <a:pt x="23255" y="26318"/>
                  </a:cubicBezTo>
                  <a:lnTo>
                    <a:pt x="23584" y="26114"/>
                  </a:lnTo>
                  <a:lnTo>
                    <a:pt x="23649" y="26074"/>
                  </a:lnTo>
                  <a:cubicBezTo>
                    <a:pt x="23936" y="25898"/>
                    <a:pt x="24232" y="25717"/>
                    <a:pt x="24512" y="25523"/>
                  </a:cubicBezTo>
                  <a:cubicBezTo>
                    <a:pt x="24749" y="25358"/>
                    <a:pt x="24999" y="25176"/>
                    <a:pt x="25226" y="24962"/>
                  </a:cubicBezTo>
                  <a:cubicBezTo>
                    <a:pt x="25459" y="24748"/>
                    <a:pt x="25631" y="24560"/>
                    <a:pt x="25768" y="24369"/>
                  </a:cubicBezTo>
                  <a:cubicBezTo>
                    <a:pt x="25957" y="24094"/>
                    <a:pt x="26099" y="23811"/>
                    <a:pt x="26187" y="23518"/>
                  </a:cubicBezTo>
                  <a:cubicBezTo>
                    <a:pt x="26272" y="23225"/>
                    <a:pt x="26331" y="22908"/>
                    <a:pt x="26361" y="22573"/>
                  </a:cubicBezTo>
                  <a:cubicBezTo>
                    <a:pt x="26382" y="22368"/>
                    <a:pt x="26397" y="22161"/>
                    <a:pt x="26411" y="21946"/>
                  </a:cubicBezTo>
                  <a:cubicBezTo>
                    <a:pt x="26440" y="21510"/>
                    <a:pt x="26471" y="21064"/>
                    <a:pt x="26562" y="20637"/>
                  </a:cubicBezTo>
                  <a:cubicBezTo>
                    <a:pt x="26588" y="20522"/>
                    <a:pt x="26618" y="20409"/>
                    <a:pt x="26654" y="20295"/>
                  </a:cubicBezTo>
                  <a:lnTo>
                    <a:pt x="26701" y="20152"/>
                  </a:lnTo>
                  <a:lnTo>
                    <a:pt x="26747" y="20007"/>
                  </a:lnTo>
                  <a:lnTo>
                    <a:pt x="26792" y="19866"/>
                  </a:lnTo>
                  <a:cubicBezTo>
                    <a:pt x="26839" y="19728"/>
                    <a:pt x="26885" y="19592"/>
                    <a:pt x="26931" y="19452"/>
                  </a:cubicBezTo>
                  <a:cubicBezTo>
                    <a:pt x="27039" y="19129"/>
                    <a:pt x="27149" y="18779"/>
                    <a:pt x="27237" y="18421"/>
                  </a:cubicBezTo>
                  <a:cubicBezTo>
                    <a:pt x="27329" y="18040"/>
                    <a:pt x="27379" y="17732"/>
                    <a:pt x="27398" y="17450"/>
                  </a:cubicBezTo>
                  <a:cubicBezTo>
                    <a:pt x="27422" y="17091"/>
                    <a:pt x="27406" y="16755"/>
                    <a:pt x="27355" y="16453"/>
                  </a:cubicBezTo>
                  <a:cubicBezTo>
                    <a:pt x="27287" y="16070"/>
                    <a:pt x="27175" y="15689"/>
                    <a:pt x="27013" y="15319"/>
                  </a:cubicBezTo>
                  <a:cubicBezTo>
                    <a:pt x="26868" y="14990"/>
                    <a:pt x="26688" y="14658"/>
                    <a:pt x="26476" y="14329"/>
                  </a:cubicBezTo>
                  <a:cubicBezTo>
                    <a:pt x="26273" y="14019"/>
                    <a:pt x="26052" y="13714"/>
                    <a:pt x="25839" y="13421"/>
                  </a:cubicBezTo>
                  <a:cubicBezTo>
                    <a:pt x="25607" y="13104"/>
                    <a:pt x="25383" y="12795"/>
                    <a:pt x="25187" y="12482"/>
                  </a:cubicBezTo>
                  <a:cubicBezTo>
                    <a:pt x="25046" y="12261"/>
                    <a:pt x="24930" y="12058"/>
                    <a:pt x="24830" y="11856"/>
                  </a:cubicBezTo>
                  <a:cubicBezTo>
                    <a:pt x="24726" y="11643"/>
                    <a:pt x="24634" y="11419"/>
                    <a:pt x="24555" y="11194"/>
                  </a:cubicBezTo>
                  <a:cubicBezTo>
                    <a:pt x="24426" y="10787"/>
                    <a:pt x="24341" y="10365"/>
                    <a:pt x="24314" y="9967"/>
                  </a:cubicBezTo>
                  <a:cubicBezTo>
                    <a:pt x="24297" y="9609"/>
                    <a:pt x="24321" y="9262"/>
                    <a:pt x="24389" y="8927"/>
                  </a:cubicBezTo>
                  <a:cubicBezTo>
                    <a:pt x="24449" y="8658"/>
                    <a:pt x="24529" y="8423"/>
                    <a:pt x="24637" y="8207"/>
                  </a:cubicBezTo>
                  <a:cubicBezTo>
                    <a:pt x="24743" y="8001"/>
                    <a:pt x="24871" y="7815"/>
                    <a:pt x="25028" y="7640"/>
                  </a:cubicBezTo>
                  <a:cubicBezTo>
                    <a:pt x="25167" y="7495"/>
                    <a:pt x="25315" y="7373"/>
                    <a:pt x="25492" y="7254"/>
                  </a:cubicBezTo>
                  <a:cubicBezTo>
                    <a:pt x="25661" y="7146"/>
                    <a:pt x="25851" y="7060"/>
                    <a:pt x="26076" y="6982"/>
                  </a:cubicBezTo>
                  <a:cubicBezTo>
                    <a:pt x="26203" y="6942"/>
                    <a:pt x="26335" y="6908"/>
                    <a:pt x="26483" y="6873"/>
                  </a:cubicBezTo>
                  <a:lnTo>
                    <a:pt x="26532" y="6860"/>
                  </a:lnTo>
                  <a:lnTo>
                    <a:pt x="26674" y="6823"/>
                  </a:lnTo>
                  <a:lnTo>
                    <a:pt x="26896" y="6764"/>
                  </a:lnTo>
                  <a:cubicBezTo>
                    <a:pt x="27142" y="6694"/>
                    <a:pt x="27386" y="6622"/>
                    <a:pt x="27630" y="6536"/>
                  </a:cubicBezTo>
                  <a:cubicBezTo>
                    <a:pt x="27912" y="6435"/>
                    <a:pt x="28132" y="6343"/>
                    <a:pt x="28320" y="6245"/>
                  </a:cubicBezTo>
                  <a:cubicBezTo>
                    <a:pt x="28557" y="6121"/>
                    <a:pt x="28738" y="6004"/>
                    <a:pt x="28891" y="5879"/>
                  </a:cubicBezTo>
                  <a:cubicBezTo>
                    <a:pt x="29078" y="5726"/>
                    <a:pt x="29223" y="5566"/>
                    <a:pt x="29348" y="5372"/>
                  </a:cubicBezTo>
                  <a:cubicBezTo>
                    <a:pt x="29348" y="5372"/>
                    <a:pt x="29348" y="5371"/>
                    <a:pt x="29351" y="5371"/>
                  </a:cubicBezTo>
                  <a:cubicBezTo>
                    <a:pt x="29348" y="5341"/>
                    <a:pt x="29348" y="5312"/>
                    <a:pt x="29347" y="5280"/>
                  </a:cubicBezTo>
                  <a:cubicBezTo>
                    <a:pt x="29334" y="5061"/>
                    <a:pt x="29305" y="4773"/>
                    <a:pt x="29210" y="4497"/>
                  </a:cubicBezTo>
                  <a:cubicBezTo>
                    <a:pt x="29103" y="4192"/>
                    <a:pt x="28970" y="3955"/>
                    <a:pt x="28800" y="3769"/>
                  </a:cubicBezTo>
                  <a:cubicBezTo>
                    <a:pt x="28584" y="3535"/>
                    <a:pt x="28326" y="3361"/>
                    <a:pt x="28058" y="3265"/>
                  </a:cubicBezTo>
                  <a:cubicBezTo>
                    <a:pt x="27972" y="3232"/>
                    <a:pt x="27883" y="3208"/>
                    <a:pt x="27797" y="3189"/>
                  </a:cubicBezTo>
                  <a:cubicBezTo>
                    <a:pt x="27654" y="3161"/>
                    <a:pt x="27502" y="3146"/>
                    <a:pt x="27337" y="3146"/>
                  </a:cubicBezTo>
                  <a:cubicBezTo>
                    <a:pt x="27232" y="3146"/>
                    <a:pt x="27122" y="3152"/>
                    <a:pt x="27006" y="3165"/>
                  </a:cubicBezTo>
                  <a:cubicBezTo>
                    <a:pt x="26861" y="3179"/>
                    <a:pt x="26715" y="3202"/>
                    <a:pt x="26568" y="3225"/>
                  </a:cubicBezTo>
                  <a:cubicBezTo>
                    <a:pt x="26421" y="3248"/>
                    <a:pt x="26273" y="3269"/>
                    <a:pt x="26124" y="3284"/>
                  </a:cubicBezTo>
                  <a:cubicBezTo>
                    <a:pt x="26067" y="3287"/>
                    <a:pt x="26016" y="3289"/>
                    <a:pt x="25968" y="3289"/>
                  </a:cubicBezTo>
                  <a:cubicBezTo>
                    <a:pt x="25915" y="3289"/>
                    <a:pt x="25866" y="3287"/>
                    <a:pt x="25819" y="3282"/>
                  </a:cubicBezTo>
                  <a:lnTo>
                    <a:pt x="25818" y="3287"/>
                  </a:lnTo>
                  <a:lnTo>
                    <a:pt x="25755" y="3268"/>
                  </a:lnTo>
                  <a:cubicBezTo>
                    <a:pt x="25729" y="3182"/>
                    <a:pt x="25710" y="3096"/>
                    <a:pt x="25686" y="3009"/>
                  </a:cubicBezTo>
                  <a:cubicBezTo>
                    <a:pt x="25663" y="2913"/>
                    <a:pt x="25640" y="2816"/>
                    <a:pt x="25611" y="2719"/>
                  </a:cubicBezTo>
                  <a:cubicBezTo>
                    <a:pt x="25533" y="2475"/>
                    <a:pt x="25434" y="2197"/>
                    <a:pt x="25253" y="1967"/>
                  </a:cubicBezTo>
                  <a:cubicBezTo>
                    <a:pt x="25164" y="1855"/>
                    <a:pt x="25058" y="1767"/>
                    <a:pt x="24937" y="1708"/>
                  </a:cubicBezTo>
                  <a:cubicBezTo>
                    <a:pt x="24841" y="1658"/>
                    <a:pt x="24735" y="1622"/>
                    <a:pt x="24627" y="1600"/>
                  </a:cubicBezTo>
                  <a:cubicBezTo>
                    <a:pt x="24557" y="1588"/>
                    <a:pt x="24485" y="1578"/>
                    <a:pt x="24415" y="1575"/>
                  </a:cubicBezTo>
                  <a:cubicBezTo>
                    <a:pt x="24390" y="1574"/>
                    <a:pt x="24366" y="1573"/>
                    <a:pt x="24341" y="1573"/>
                  </a:cubicBezTo>
                  <a:cubicBezTo>
                    <a:pt x="24125" y="1573"/>
                    <a:pt x="23908" y="1606"/>
                    <a:pt x="23699" y="1638"/>
                  </a:cubicBezTo>
                  <a:cubicBezTo>
                    <a:pt x="23594" y="1654"/>
                    <a:pt x="23492" y="1668"/>
                    <a:pt x="23392" y="1681"/>
                  </a:cubicBezTo>
                  <a:cubicBezTo>
                    <a:pt x="23349" y="1684"/>
                    <a:pt x="23307" y="1685"/>
                    <a:pt x="23265" y="1685"/>
                  </a:cubicBezTo>
                  <a:cubicBezTo>
                    <a:pt x="23122" y="1685"/>
                    <a:pt x="22980" y="1672"/>
                    <a:pt x="22842" y="1661"/>
                  </a:cubicBezTo>
                  <a:lnTo>
                    <a:pt x="22727" y="1652"/>
                  </a:lnTo>
                  <a:cubicBezTo>
                    <a:pt x="22524" y="1636"/>
                    <a:pt x="22320" y="1622"/>
                    <a:pt x="22121" y="1603"/>
                  </a:cubicBezTo>
                  <a:cubicBezTo>
                    <a:pt x="21829" y="1578"/>
                    <a:pt x="21446" y="1539"/>
                    <a:pt x="21065" y="1478"/>
                  </a:cubicBezTo>
                  <a:cubicBezTo>
                    <a:pt x="20972" y="1460"/>
                    <a:pt x="20878" y="1444"/>
                    <a:pt x="20786" y="1424"/>
                  </a:cubicBezTo>
                  <a:cubicBezTo>
                    <a:pt x="20565" y="1379"/>
                    <a:pt x="20363" y="1329"/>
                    <a:pt x="20166" y="1272"/>
                  </a:cubicBezTo>
                  <a:cubicBezTo>
                    <a:pt x="19840" y="1180"/>
                    <a:pt x="19498" y="1063"/>
                    <a:pt x="19054" y="900"/>
                  </a:cubicBezTo>
                  <a:lnTo>
                    <a:pt x="18833" y="819"/>
                  </a:lnTo>
                  <a:cubicBezTo>
                    <a:pt x="18181" y="579"/>
                    <a:pt x="17509" y="329"/>
                    <a:pt x="16819" y="180"/>
                  </a:cubicBezTo>
                  <a:lnTo>
                    <a:pt x="16715" y="157"/>
                  </a:lnTo>
                  <a:cubicBezTo>
                    <a:pt x="16210" y="52"/>
                    <a:pt x="15744" y="0"/>
                    <a:pt x="15300" y="0"/>
                  </a:cubicBezTo>
                  <a:close/>
                </a:path>
              </a:pathLst>
            </a:custGeom>
            <a:solidFill>
              <a:srgbClr val="EB93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41" name="Google Shape;7041;p16"/>
            <p:cNvSpPr/>
            <p:nvPr/>
          </p:nvSpPr>
          <p:spPr>
            <a:xfrm>
              <a:off x="3675175" y="5084000"/>
              <a:ext cx="675050" cy="772400"/>
            </a:xfrm>
            <a:custGeom>
              <a:avLst/>
              <a:gdLst/>
              <a:ahLst/>
              <a:cxnLst/>
              <a:rect l="l" t="t" r="r" b="b"/>
              <a:pathLst>
                <a:path w="27002" h="30896" extrusionOk="0">
                  <a:moveTo>
                    <a:pt x="11818" y="0"/>
                  </a:moveTo>
                  <a:cubicBezTo>
                    <a:pt x="11712" y="2"/>
                    <a:pt x="11614" y="7"/>
                    <a:pt x="11516" y="20"/>
                  </a:cubicBezTo>
                  <a:cubicBezTo>
                    <a:pt x="11348" y="37"/>
                    <a:pt x="11173" y="76"/>
                    <a:pt x="10994" y="128"/>
                  </a:cubicBezTo>
                  <a:cubicBezTo>
                    <a:pt x="10688" y="220"/>
                    <a:pt x="10374" y="352"/>
                    <a:pt x="9984" y="556"/>
                  </a:cubicBezTo>
                  <a:cubicBezTo>
                    <a:pt x="9872" y="612"/>
                    <a:pt x="9758" y="675"/>
                    <a:pt x="9646" y="737"/>
                  </a:cubicBezTo>
                  <a:lnTo>
                    <a:pt x="9554" y="786"/>
                  </a:lnTo>
                  <a:cubicBezTo>
                    <a:pt x="9060" y="1056"/>
                    <a:pt x="8549" y="1333"/>
                    <a:pt x="7967" y="1494"/>
                  </a:cubicBezTo>
                  <a:cubicBezTo>
                    <a:pt x="7844" y="1527"/>
                    <a:pt x="7722" y="1551"/>
                    <a:pt x="7600" y="1566"/>
                  </a:cubicBezTo>
                  <a:cubicBezTo>
                    <a:pt x="7496" y="1576"/>
                    <a:pt x="7398" y="1581"/>
                    <a:pt x="7249" y="1581"/>
                  </a:cubicBezTo>
                  <a:cubicBezTo>
                    <a:pt x="6936" y="1571"/>
                    <a:pt x="6626" y="1525"/>
                    <a:pt x="6265" y="1432"/>
                  </a:cubicBezTo>
                  <a:cubicBezTo>
                    <a:pt x="5873" y="1319"/>
                    <a:pt x="5492" y="1151"/>
                    <a:pt x="5099" y="924"/>
                  </a:cubicBezTo>
                  <a:cubicBezTo>
                    <a:pt x="4783" y="736"/>
                    <a:pt x="4486" y="523"/>
                    <a:pt x="4220" y="287"/>
                  </a:cubicBezTo>
                  <a:cubicBezTo>
                    <a:pt x="4118" y="292"/>
                    <a:pt x="4013" y="302"/>
                    <a:pt x="3910" y="319"/>
                  </a:cubicBezTo>
                  <a:cubicBezTo>
                    <a:pt x="3697" y="351"/>
                    <a:pt x="3496" y="409"/>
                    <a:pt x="3299" y="496"/>
                  </a:cubicBezTo>
                  <a:cubicBezTo>
                    <a:pt x="3117" y="576"/>
                    <a:pt x="2936" y="687"/>
                    <a:pt x="2748" y="833"/>
                  </a:cubicBezTo>
                  <a:cubicBezTo>
                    <a:pt x="2399" y="1099"/>
                    <a:pt x="2133" y="1402"/>
                    <a:pt x="1959" y="1734"/>
                  </a:cubicBezTo>
                  <a:cubicBezTo>
                    <a:pt x="1859" y="1922"/>
                    <a:pt x="1784" y="2103"/>
                    <a:pt x="1735" y="2274"/>
                  </a:cubicBezTo>
                  <a:cubicBezTo>
                    <a:pt x="1688" y="2435"/>
                    <a:pt x="1652" y="2607"/>
                    <a:pt x="1629" y="2798"/>
                  </a:cubicBezTo>
                  <a:cubicBezTo>
                    <a:pt x="1590" y="3123"/>
                    <a:pt x="1591" y="3475"/>
                    <a:pt x="1636" y="3874"/>
                  </a:cubicBezTo>
                  <a:cubicBezTo>
                    <a:pt x="1681" y="4285"/>
                    <a:pt x="1760" y="4695"/>
                    <a:pt x="1831" y="5095"/>
                  </a:cubicBezTo>
                  <a:cubicBezTo>
                    <a:pt x="1893" y="5421"/>
                    <a:pt x="1953" y="5747"/>
                    <a:pt x="2007" y="6074"/>
                  </a:cubicBezTo>
                  <a:lnTo>
                    <a:pt x="1992" y="6025"/>
                  </a:lnTo>
                  <a:lnTo>
                    <a:pt x="1992" y="6025"/>
                  </a:lnTo>
                  <a:cubicBezTo>
                    <a:pt x="2051" y="6485"/>
                    <a:pt x="2060" y="6840"/>
                    <a:pt x="2022" y="7173"/>
                  </a:cubicBezTo>
                  <a:cubicBezTo>
                    <a:pt x="1992" y="7365"/>
                    <a:pt x="1939" y="7554"/>
                    <a:pt x="1870" y="7733"/>
                  </a:cubicBezTo>
                  <a:cubicBezTo>
                    <a:pt x="1788" y="7910"/>
                    <a:pt x="1686" y="8079"/>
                    <a:pt x="1556" y="8255"/>
                  </a:cubicBezTo>
                  <a:cubicBezTo>
                    <a:pt x="1406" y="8435"/>
                    <a:pt x="1240" y="8606"/>
                    <a:pt x="1076" y="8769"/>
                  </a:cubicBezTo>
                  <a:cubicBezTo>
                    <a:pt x="904" y="8942"/>
                    <a:pt x="725" y="9125"/>
                    <a:pt x="572" y="9319"/>
                  </a:cubicBezTo>
                  <a:cubicBezTo>
                    <a:pt x="501" y="9405"/>
                    <a:pt x="414" y="9521"/>
                    <a:pt x="338" y="9645"/>
                  </a:cubicBezTo>
                  <a:cubicBezTo>
                    <a:pt x="266" y="9768"/>
                    <a:pt x="207" y="9895"/>
                    <a:pt x="161" y="10018"/>
                  </a:cubicBezTo>
                  <a:cubicBezTo>
                    <a:pt x="60" y="10280"/>
                    <a:pt x="4" y="10576"/>
                    <a:pt x="3" y="10876"/>
                  </a:cubicBezTo>
                  <a:cubicBezTo>
                    <a:pt x="0" y="11317"/>
                    <a:pt x="86" y="11783"/>
                    <a:pt x="261" y="12263"/>
                  </a:cubicBezTo>
                  <a:cubicBezTo>
                    <a:pt x="427" y="12717"/>
                    <a:pt x="644" y="13175"/>
                    <a:pt x="905" y="13626"/>
                  </a:cubicBezTo>
                  <a:cubicBezTo>
                    <a:pt x="1340" y="14377"/>
                    <a:pt x="1857" y="15065"/>
                    <a:pt x="2259" y="15581"/>
                  </a:cubicBezTo>
                  <a:cubicBezTo>
                    <a:pt x="2718" y="16164"/>
                    <a:pt x="3227" y="16775"/>
                    <a:pt x="3862" y="17501"/>
                  </a:cubicBezTo>
                  <a:cubicBezTo>
                    <a:pt x="4141" y="17819"/>
                    <a:pt x="4422" y="18136"/>
                    <a:pt x="4703" y="18451"/>
                  </a:cubicBezTo>
                  <a:cubicBezTo>
                    <a:pt x="4960" y="18741"/>
                    <a:pt x="5217" y="19030"/>
                    <a:pt x="5474" y="19320"/>
                  </a:cubicBezTo>
                  <a:cubicBezTo>
                    <a:pt x="5899" y="19804"/>
                    <a:pt x="6353" y="20325"/>
                    <a:pt x="6774" y="20871"/>
                  </a:cubicBezTo>
                  <a:cubicBezTo>
                    <a:pt x="7062" y="21257"/>
                    <a:pt x="7327" y="21672"/>
                    <a:pt x="7579" y="22075"/>
                  </a:cubicBezTo>
                  <a:lnTo>
                    <a:pt x="7601" y="22105"/>
                  </a:lnTo>
                  <a:cubicBezTo>
                    <a:pt x="7779" y="22385"/>
                    <a:pt x="7959" y="22666"/>
                    <a:pt x="8135" y="22949"/>
                  </a:cubicBezTo>
                  <a:cubicBezTo>
                    <a:pt x="8993" y="24304"/>
                    <a:pt x="9876" y="25708"/>
                    <a:pt x="10884" y="26994"/>
                  </a:cubicBezTo>
                  <a:cubicBezTo>
                    <a:pt x="11552" y="27850"/>
                    <a:pt x="12197" y="28548"/>
                    <a:pt x="12854" y="29130"/>
                  </a:cubicBezTo>
                  <a:cubicBezTo>
                    <a:pt x="13246" y="29477"/>
                    <a:pt x="13619" y="29775"/>
                    <a:pt x="14000" y="30039"/>
                  </a:cubicBezTo>
                  <a:cubicBezTo>
                    <a:pt x="14196" y="30177"/>
                    <a:pt x="14410" y="30320"/>
                    <a:pt x="14633" y="30447"/>
                  </a:cubicBezTo>
                  <a:cubicBezTo>
                    <a:pt x="14841" y="30562"/>
                    <a:pt x="15057" y="30671"/>
                    <a:pt x="15288" y="30780"/>
                  </a:cubicBezTo>
                  <a:cubicBezTo>
                    <a:pt x="15328" y="30799"/>
                    <a:pt x="15363" y="30810"/>
                    <a:pt x="15394" y="30817"/>
                  </a:cubicBezTo>
                  <a:cubicBezTo>
                    <a:pt x="15410" y="30821"/>
                    <a:pt x="15424" y="30823"/>
                    <a:pt x="15437" y="30823"/>
                  </a:cubicBezTo>
                  <a:cubicBezTo>
                    <a:pt x="15443" y="30823"/>
                    <a:pt x="15450" y="30823"/>
                    <a:pt x="15456" y="30822"/>
                  </a:cubicBezTo>
                  <a:cubicBezTo>
                    <a:pt x="15468" y="30856"/>
                    <a:pt x="15499" y="30882"/>
                    <a:pt x="15538" y="30893"/>
                  </a:cubicBezTo>
                  <a:cubicBezTo>
                    <a:pt x="15546" y="30895"/>
                    <a:pt x="15553" y="30896"/>
                    <a:pt x="15560" y="30896"/>
                  </a:cubicBezTo>
                  <a:cubicBezTo>
                    <a:pt x="15611" y="30896"/>
                    <a:pt x="15645" y="30858"/>
                    <a:pt x="15661" y="30817"/>
                  </a:cubicBezTo>
                  <a:cubicBezTo>
                    <a:pt x="15672" y="30793"/>
                    <a:pt x="15682" y="30771"/>
                    <a:pt x="15687" y="30756"/>
                  </a:cubicBezTo>
                  <a:lnTo>
                    <a:pt x="15702" y="30720"/>
                  </a:lnTo>
                  <a:lnTo>
                    <a:pt x="15726" y="30669"/>
                  </a:lnTo>
                  <a:cubicBezTo>
                    <a:pt x="15743" y="30642"/>
                    <a:pt x="15753" y="30612"/>
                    <a:pt x="15762" y="30579"/>
                  </a:cubicBezTo>
                  <a:cubicBezTo>
                    <a:pt x="16372" y="29183"/>
                    <a:pt x="17267" y="27751"/>
                    <a:pt x="18570" y="26080"/>
                  </a:cubicBezTo>
                  <a:cubicBezTo>
                    <a:pt x="19295" y="25154"/>
                    <a:pt x="20074" y="24243"/>
                    <a:pt x="20824" y="23363"/>
                  </a:cubicBezTo>
                  <a:cubicBezTo>
                    <a:pt x="21148" y="22985"/>
                    <a:pt x="21471" y="22606"/>
                    <a:pt x="21793" y="22225"/>
                  </a:cubicBezTo>
                  <a:cubicBezTo>
                    <a:pt x="22968" y="20825"/>
                    <a:pt x="23920" y="19624"/>
                    <a:pt x="24745" y="18304"/>
                  </a:cubicBezTo>
                  <a:cubicBezTo>
                    <a:pt x="25716" y="16753"/>
                    <a:pt x="26350" y="15304"/>
                    <a:pt x="26684" y="13873"/>
                  </a:cubicBezTo>
                  <a:cubicBezTo>
                    <a:pt x="26879" y="13034"/>
                    <a:pt x="26984" y="12201"/>
                    <a:pt x="26992" y="11391"/>
                  </a:cubicBezTo>
                  <a:cubicBezTo>
                    <a:pt x="27001" y="10492"/>
                    <a:pt x="26911" y="9586"/>
                    <a:pt x="26718" y="8694"/>
                  </a:cubicBezTo>
                  <a:cubicBezTo>
                    <a:pt x="26573" y="8023"/>
                    <a:pt x="26376" y="7384"/>
                    <a:pt x="26132" y="6784"/>
                  </a:cubicBezTo>
                  <a:lnTo>
                    <a:pt x="26010" y="6909"/>
                  </a:lnTo>
                  <a:lnTo>
                    <a:pt x="25967" y="6863"/>
                  </a:lnTo>
                  <a:cubicBezTo>
                    <a:pt x="25711" y="6584"/>
                    <a:pt x="25457" y="6356"/>
                    <a:pt x="25196" y="6168"/>
                  </a:cubicBezTo>
                  <a:cubicBezTo>
                    <a:pt x="24900" y="5958"/>
                    <a:pt x="24592" y="5781"/>
                    <a:pt x="24286" y="5649"/>
                  </a:cubicBezTo>
                  <a:cubicBezTo>
                    <a:pt x="23947" y="5505"/>
                    <a:pt x="23597" y="5395"/>
                    <a:pt x="23248" y="5327"/>
                  </a:cubicBezTo>
                  <a:cubicBezTo>
                    <a:pt x="22875" y="5253"/>
                    <a:pt x="22490" y="5218"/>
                    <a:pt x="22067" y="5218"/>
                  </a:cubicBezTo>
                  <a:cubicBezTo>
                    <a:pt x="21822" y="5218"/>
                    <a:pt x="21593" y="5227"/>
                    <a:pt x="21392" y="5250"/>
                  </a:cubicBezTo>
                  <a:cubicBezTo>
                    <a:pt x="21211" y="5268"/>
                    <a:pt x="21029" y="5293"/>
                    <a:pt x="20845" y="5320"/>
                  </a:cubicBezTo>
                  <a:lnTo>
                    <a:pt x="20707" y="5342"/>
                  </a:lnTo>
                  <a:cubicBezTo>
                    <a:pt x="20131" y="5416"/>
                    <a:pt x="19673" y="5449"/>
                    <a:pt x="19226" y="5449"/>
                  </a:cubicBezTo>
                  <a:cubicBezTo>
                    <a:pt x="18685" y="5438"/>
                    <a:pt x="18214" y="5373"/>
                    <a:pt x="17777" y="5254"/>
                  </a:cubicBezTo>
                  <a:cubicBezTo>
                    <a:pt x="17589" y="5200"/>
                    <a:pt x="17424" y="5142"/>
                    <a:pt x="17270" y="5076"/>
                  </a:cubicBezTo>
                  <a:cubicBezTo>
                    <a:pt x="17083" y="4997"/>
                    <a:pt x="16924" y="4917"/>
                    <a:pt x="16780" y="4829"/>
                  </a:cubicBezTo>
                  <a:cubicBezTo>
                    <a:pt x="16607" y="4724"/>
                    <a:pt x="16456" y="4619"/>
                    <a:pt x="16315" y="4509"/>
                  </a:cubicBezTo>
                  <a:cubicBezTo>
                    <a:pt x="16177" y="4401"/>
                    <a:pt x="16038" y="4273"/>
                    <a:pt x="15860" y="4102"/>
                  </a:cubicBezTo>
                  <a:cubicBezTo>
                    <a:pt x="15661" y="3898"/>
                    <a:pt x="15502" y="3707"/>
                    <a:pt x="15371" y="3519"/>
                  </a:cubicBezTo>
                  <a:cubicBezTo>
                    <a:pt x="15258" y="3360"/>
                    <a:pt x="15144" y="3179"/>
                    <a:pt x="15025" y="2970"/>
                  </a:cubicBezTo>
                  <a:cubicBezTo>
                    <a:pt x="14935" y="2812"/>
                    <a:pt x="14850" y="2652"/>
                    <a:pt x="14764" y="2494"/>
                  </a:cubicBezTo>
                  <a:cubicBezTo>
                    <a:pt x="14673" y="2325"/>
                    <a:pt x="14583" y="2156"/>
                    <a:pt x="14489" y="1989"/>
                  </a:cubicBezTo>
                  <a:cubicBezTo>
                    <a:pt x="14304" y="1668"/>
                    <a:pt x="14120" y="1356"/>
                    <a:pt x="13898" y="1082"/>
                  </a:cubicBezTo>
                  <a:cubicBezTo>
                    <a:pt x="13642" y="763"/>
                    <a:pt x="13391" y="533"/>
                    <a:pt x="13129" y="375"/>
                  </a:cubicBezTo>
                  <a:cubicBezTo>
                    <a:pt x="12990" y="295"/>
                    <a:pt x="12829" y="201"/>
                    <a:pt x="12648" y="141"/>
                  </a:cubicBezTo>
                  <a:cubicBezTo>
                    <a:pt x="12441" y="72"/>
                    <a:pt x="12265" y="30"/>
                    <a:pt x="12105" y="16"/>
                  </a:cubicBezTo>
                  <a:cubicBezTo>
                    <a:pt x="12010" y="7"/>
                    <a:pt x="11916" y="0"/>
                    <a:pt x="11818" y="0"/>
                  </a:cubicBezTo>
                  <a:close/>
                </a:path>
              </a:pathLst>
            </a:custGeom>
            <a:solidFill>
              <a:srgbClr val="EB93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42" name="Google Shape;7042;p16"/>
            <p:cNvSpPr/>
            <p:nvPr/>
          </p:nvSpPr>
          <p:spPr>
            <a:xfrm>
              <a:off x="3313350" y="5822425"/>
              <a:ext cx="740350" cy="400000"/>
            </a:xfrm>
            <a:custGeom>
              <a:avLst/>
              <a:gdLst/>
              <a:ahLst/>
              <a:cxnLst/>
              <a:rect l="l" t="t" r="r" b="b"/>
              <a:pathLst>
                <a:path w="29614" h="16000" extrusionOk="0">
                  <a:moveTo>
                    <a:pt x="20955" y="1"/>
                  </a:moveTo>
                  <a:cubicBezTo>
                    <a:pt x="20566" y="107"/>
                    <a:pt x="20165" y="226"/>
                    <a:pt x="19733" y="374"/>
                  </a:cubicBezTo>
                  <a:cubicBezTo>
                    <a:pt x="19003" y="630"/>
                    <a:pt x="18246" y="931"/>
                    <a:pt x="17282" y="1361"/>
                  </a:cubicBezTo>
                  <a:cubicBezTo>
                    <a:pt x="17033" y="1470"/>
                    <a:pt x="16783" y="1583"/>
                    <a:pt x="16533" y="1694"/>
                  </a:cubicBezTo>
                  <a:cubicBezTo>
                    <a:pt x="16008" y="1929"/>
                    <a:pt x="15483" y="2162"/>
                    <a:pt x="14953" y="2383"/>
                  </a:cubicBezTo>
                  <a:cubicBezTo>
                    <a:pt x="14554" y="2553"/>
                    <a:pt x="14202" y="2691"/>
                    <a:pt x="13874" y="2807"/>
                  </a:cubicBezTo>
                  <a:cubicBezTo>
                    <a:pt x="13555" y="2921"/>
                    <a:pt x="13140" y="3058"/>
                    <a:pt x="12752" y="3130"/>
                  </a:cubicBezTo>
                  <a:cubicBezTo>
                    <a:pt x="12523" y="3170"/>
                    <a:pt x="12313" y="3193"/>
                    <a:pt x="12113" y="3201"/>
                  </a:cubicBezTo>
                  <a:cubicBezTo>
                    <a:pt x="12057" y="3202"/>
                    <a:pt x="12004" y="3202"/>
                    <a:pt x="11950" y="3202"/>
                  </a:cubicBezTo>
                  <a:cubicBezTo>
                    <a:pt x="11817" y="3202"/>
                    <a:pt x="11684" y="3196"/>
                    <a:pt x="11552" y="3188"/>
                  </a:cubicBezTo>
                  <a:cubicBezTo>
                    <a:pt x="11171" y="3152"/>
                    <a:pt x="10779" y="3080"/>
                    <a:pt x="10348" y="2966"/>
                  </a:cubicBezTo>
                  <a:cubicBezTo>
                    <a:pt x="10068" y="2895"/>
                    <a:pt x="9788" y="2813"/>
                    <a:pt x="9509" y="2729"/>
                  </a:cubicBezTo>
                  <a:lnTo>
                    <a:pt x="9437" y="2708"/>
                  </a:lnTo>
                  <a:lnTo>
                    <a:pt x="9134" y="2617"/>
                  </a:lnTo>
                  <a:cubicBezTo>
                    <a:pt x="8393" y="2399"/>
                    <a:pt x="7592" y="2198"/>
                    <a:pt x="6773" y="2198"/>
                  </a:cubicBezTo>
                  <a:lnTo>
                    <a:pt x="6651" y="2201"/>
                  </a:lnTo>
                  <a:cubicBezTo>
                    <a:pt x="6145" y="2211"/>
                    <a:pt x="5630" y="2297"/>
                    <a:pt x="5124" y="2457"/>
                  </a:cubicBezTo>
                  <a:cubicBezTo>
                    <a:pt x="4702" y="2589"/>
                    <a:pt x="4284" y="2755"/>
                    <a:pt x="3840" y="2966"/>
                  </a:cubicBezTo>
                  <a:cubicBezTo>
                    <a:pt x="3513" y="3124"/>
                    <a:pt x="3194" y="3300"/>
                    <a:pt x="2901" y="3461"/>
                  </a:cubicBezTo>
                  <a:cubicBezTo>
                    <a:pt x="2891" y="3473"/>
                    <a:pt x="2876" y="3486"/>
                    <a:pt x="2865" y="3501"/>
                  </a:cubicBezTo>
                  <a:lnTo>
                    <a:pt x="2562" y="3824"/>
                  </a:lnTo>
                  <a:cubicBezTo>
                    <a:pt x="2088" y="4327"/>
                    <a:pt x="1600" y="4847"/>
                    <a:pt x="1167" y="5400"/>
                  </a:cubicBezTo>
                  <a:cubicBezTo>
                    <a:pt x="926" y="5707"/>
                    <a:pt x="675" y="6043"/>
                    <a:pt x="473" y="6404"/>
                  </a:cubicBezTo>
                  <a:cubicBezTo>
                    <a:pt x="377" y="6576"/>
                    <a:pt x="293" y="6751"/>
                    <a:pt x="215" y="6945"/>
                  </a:cubicBezTo>
                  <a:cubicBezTo>
                    <a:pt x="152" y="7103"/>
                    <a:pt x="107" y="7247"/>
                    <a:pt x="79" y="7380"/>
                  </a:cubicBezTo>
                  <a:cubicBezTo>
                    <a:pt x="1" y="7782"/>
                    <a:pt x="5" y="8177"/>
                    <a:pt x="97" y="8522"/>
                  </a:cubicBezTo>
                  <a:cubicBezTo>
                    <a:pt x="183" y="8841"/>
                    <a:pt x="334" y="9154"/>
                    <a:pt x="537" y="9428"/>
                  </a:cubicBezTo>
                  <a:cubicBezTo>
                    <a:pt x="754" y="9723"/>
                    <a:pt x="999" y="9989"/>
                    <a:pt x="1210" y="10210"/>
                  </a:cubicBezTo>
                  <a:cubicBezTo>
                    <a:pt x="1414" y="10421"/>
                    <a:pt x="1644" y="10664"/>
                    <a:pt x="1845" y="10921"/>
                  </a:cubicBezTo>
                  <a:cubicBezTo>
                    <a:pt x="1979" y="11106"/>
                    <a:pt x="2084" y="11286"/>
                    <a:pt x="2170" y="11474"/>
                  </a:cubicBezTo>
                  <a:cubicBezTo>
                    <a:pt x="2230" y="11630"/>
                    <a:pt x="2275" y="11795"/>
                    <a:pt x="2303" y="11963"/>
                  </a:cubicBezTo>
                  <a:cubicBezTo>
                    <a:pt x="2313" y="12094"/>
                    <a:pt x="2313" y="12222"/>
                    <a:pt x="2302" y="12357"/>
                  </a:cubicBezTo>
                  <a:cubicBezTo>
                    <a:pt x="2242" y="12748"/>
                    <a:pt x="2101" y="13111"/>
                    <a:pt x="1960" y="13449"/>
                  </a:cubicBezTo>
                  <a:lnTo>
                    <a:pt x="1900" y="13595"/>
                  </a:lnTo>
                  <a:cubicBezTo>
                    <a:pt x="1824" y="13777"/>
                    <a:pt x="1750" y="13958"/>
                    <a:pt x="1689" y="14144"/>
                  </a:cubicBezTo>
                  <a:cubicBezTo>
                    <a:pt x="1605" y="14395"/>
                    <a:pt x="1565" y="14598"/>
                    <a:pt x="1565" y="14783"/>
                  </a:cubicBezTo>
                  <a:cubicBezTo>
                    <a:pt x="1565" y="14912"/>
                    <a:pt x="1579" y="15023"/>
                    <a:pt x="1607" y="15115"/>
                  </a:cubicBezTo>
                  <a:cubicBezTo>
                    <a:pt x="1637" y="15209"/>
                    <a:pt x="1673" y="15310"/>
                    <a:pt x="1753" y="15418"/>
                  </a:cubicBezTo>
                  <a:cubicBezTo>
                    <a:pt x="1786" y="15467"/>
                    <a:pt x="1821" y="15513"/>
                    <a:pt x="1861" y="15554"/>
                  </a:cubicBezTo>
                  <a:cubicBezTo>
                    <a:pt x="1916" y="15604"/>
                    <a:pt x="1973" y="15652"/>
                    <a:pt x="2033" y="15695"/>
                  </a:cubicBezTo>
                  <a:cubicBezTo>
                    <a:pt x="2140" y="15770"/>
                    <a:pt x="2256" y="15818"/>
                    <a:pt x="2368" y="15863"/>
                  </a:cubicBezTo>
                  <a:cubicBezTo>
                    <a:pt x="2477" y="15906"/>
                    <a:pt x="2604" y="15943"/>
                    <a:pt x="2736" y="15971"/>
                  </a:cubicBezTo>
                  <a:lnTo>
                    <a:pt x="2787" y="15979"/>
                  </a:lnTo>
                  <a:cubicBezTo>
                    <a:pt x="2829" y="15987"/>
                    <a:pt x="2871" y="15994"/>
                    <a:pt x="2914" y="15999"/>
                  </a:cubicBezTo>
                  <a:lnTo>
                    <a:pt x="2955" y="15978"/>
                  </a:lnTo>
                  <a:lnTo>
                    <a:pt x="2998" y="15955"/>
                  </a:lnTo>
                  <a:cubicBezTo>
                    <a:pt x="3429" y="15724"/>
                    <a:pt x="3855" y="15479"/>
                    <a:pt x="4264" y="15228"/>
                  </a:cubicBezTo>
                  <a:cubicBezTo>
                    <a:pt x="4374" y="15158"/>
                    <a:pt x="4486" y="15086"/>
                    <a:pt x="4596" y="15016"/>
                  </a:cubicBezTo>
                  <a:lnTo>
                    <a:pt x="4688" y="14957"/>
                  </a:lnTo>
                  <a:lnTo>
                    <a:pt x="4955" y="14784"/>
                  </a:lnTo>
                  <a:cubicBezTo>
                    <a:pt x="5210" y="14622"/>
                    <a:pt x="5409" y="14510"/>
                    <a:pt x="5603" y="14417"/>
                  </a:cubicBezTo>
                  <a:cubicBezTo>
                    <a:pt x="5939" y="14266"/>
                    <a:pt x="6313" y="14154"/>
                    <a:pt x="6720" y="14082"/>
                  </a:cubicBezTo>
                  <a:lnTo>
                    <a:pt x="6762" y="14066"/>
                  </a:lnTo>
                  <a:cubicBezTo>
                    <a:pt x="7093" y="14012"/>
                    <a:pt x="7424" y="13986"/>
                    <a:pt x="7743" y="13986"/>
                  </a:cubicBezTo>
                  <a:cubicBezTo>
                    <a:pt x="7860" y="13986"/>
                    <a:pt x="7977" y="13989"/>
                    <a:pt x="8090" y="13994"/>
                  </a:cubicBezTo>
                  <a:cubicBezTo>
                    <a:pt x="8380" y="14019"/>
                    <a:pt x="8679" y="14068"/>
                    <a:pt x="8971" y="14138"/>
                  </a:cubicBezTo>
                  <a:cubicBezTo>
                    <a:pt x="9212" y="14195"/>
                    <a:pt x="9456" y="14269"/>
                    <a:pt x="9720" y="14362"/>
                  </a:cubicBezTo>
                  <a:lnTo>
                    <a:pt x="9998" y="14461"/>
                  </a:lnTo>
                  <a:lnTo>
                    <a:pt x="10138" y="14513"/>
                  </a:lnTo>
                  <a:lnTo>
                    <a:pt x="10196" y="14534"/>
                  </a:lnTo>
                  <a:cubicBezTo>
                    <a:pt x="10338" y="14586"/>
                    <a:pt x="10479" y="14641"/>
                    <a:pt x="10622" y="14691"/>
                  </a:cubicBezTo>
                  <a:cubicBezTo>
                    <a:pt x="10937" y="14799"/>
                    <a:pt x="11200" y="14882"/>
                    <a:pt x="11476" y="14935"/>
                  </a:cubicBezTo>
                  <a:cubicBezTo>
                    <a:pt x="11718" y="14983"/>
                    <a:pt x="11941" y="15007"/>
                    <a:pt x="12152" y="15007"/>
                  </a:cubicBezTo>
                  <a:cubicBezTo>
                    <a:pt x="12231" y="15007"/>
                    <a:pt x="12313" y="15003"/>
                    <a:pt x="12393" y="14995"/>
                  </a:cubicBezTo>
                  <a:cubicBezTo>
                    <a:pt x="12724" y="14967"/>
                    <a:pt x="13038" y="14886"/>
                    <a:pt x="13325" y="14758"/>
                  </a:cubicBezTo>
                  <a:cubicBezTo>
                    <a:pt x="13519" y="14672"/>
                    <a:pt x="13703" y="14576"/>
                    <a:pt x="13874" y="14470"/>
                  </a:cubicBezTo>
                  <a:cubicBezTo>
                    <a:pt x="14052" y="14358"/>
                    <a:pt x="14219" y="14233"/>
                    <a:pt x="14374" y="14116"/>
                  </a:cubicBezTo>
                  <a:cubicBezTo>
                    <a:pt x="14654" y="13902"/>
                    <a:pt x="14930" y="13686"/>
                    <a:pt x="15201" y="13460"/>
                  </a:cubicBezTo>
                  <a:cubicBezTo>
                    <a:pt x="15509" y="13207"/>
                    <a:pt x="15807" y="12950"/>
                    <a:pt x="16108" y="12690"/>
                  </a:cubicBezTo>
                  <a:lnTo>
                    <a:pt x="16531" y="12328"/>
                  </a:lnTo>
                  <a:cubicBezTo>
                    <a:pt x="17021" y="11912"/>
                    <a:pt x="17507" y="11517"/>
                    <a:pt x="18052" y="11257"/>
                  </a:cubicBezTo>
                  <a:cubicBezTo>
                    <a:pt x="18288" y="11149"/>
                    <a:pt x="18522" y="11070"/>
                    <a:pt x="18773" y="11020"/>
                  </a:cubicBezTo>
                  <a:cubicBezTo>
                    <a:pt x="18946" y="10993"/>
                    <a:pt x="19130" y="10977"/>
                    <a:pt x="19318" y="10977"/>
                  </a:cubicBezTo>
                  <a:cubicBezTo>
                    <a:pt x="19398" y="10977"/>
                    <a:pt x="19481" y="10980"/>
                    <a:pt x="19563" y="10985"/>
                  </a:cubicBezTo>
                  <a:cubicBezTo>
                    <a:pt x="20009" y="11024"/>
                    <a:pt x="20472" y="11129"/>
                    <a:pt x="20981" y="11307"/>
                  </a:cubicBezTo>
                  <a:cubicBezTo>
                    <a:pt x="21284" y="11412"/>
                    <a:pt x="21550" y="11515"/>
                    <a:pt x="21788" y="11623"/>
                  </a:cubicBezTo>
                  <a:cubicBezTo>
                    <a:pt x="21939" y="11685"/>
                    <a:pt x="22087" y="11754"/>
                    <a:pt x="22233" y="11821"/>
                  </a:cubicBezTo>
                  <a:cubicBezTo>
                    <a:pt x="22341" y="11872"/>
                    <a:pt x="22450" y="11922"/>
                    <a:pt x="22562" y="11963"/>
                  </a:cubicBezTo>
                  <a:cubicBezTo>
                    <a:pt x="22783" y="12047"/>
                    <a:pt x="22986" y="12106"/>
                    <a:pt x="23186" y="12143"/>
                  </a:cubicBezTo>
                  <a:cubicBezTo>
                    <a:pt x="23403" y="12185"/>
                    <a:pt x="23617" y="12208"/>
                    <a:pt x="23825" y="12215"/>
                  </a:cubicBezTo>
                  <a:cubicBezTo>
                    <a:pt x="23877" y="12219"/>
                    <a:pt x="23928" y="12219"/>
                    <a:pt x="23980" y="12219"/>
                  </a:cubicBezTo>
                  <a:cubicBezTo>
                    <a:pt x="24747" y="12219"/>
                    <a:pt x="25577" y="12027"/>
                    <a:pt x="26455" y="11649"/>
                  </a:cubicBezTo>
                  <a:lnTo>
                    <a:pt x="26455" y="11649"/>
                  </a:lnTo>
                  <a:cubicBezTo>
                    <a:pt x="26422" y="11913"/>
                    <a:pt x="26400" y="12179"/>
                    <a:pt x="26390" y="12439"/>
                  </a:cubicBezTo>
                  <a:cubicBezTo>
                    <a:pt x="26778" y="11998"/>
                    <a:pt x="27108" y="11524"/>
                    <a:pt x="27377" y="11024"/>
                  </a:cubicBezTo>
                  <a:cubicBezTo>
                    <a:pt x="27760" y="10320"/>
                    <a:pt x="28059" y="9516"/>
                    <a:pt x="28295" y="8564"/>
                  </a:cubicBezTo>
                  <a:cubicBezTo>
                    <a:pt x="28468" y="7843"/>
                    <a:pt x="28602" y="7106"/>
                    <a:pt x="28730" y="6389"/>
                  </a:cubicBezTo>
                  <a:lnTo>
                    <a:pt x="28813" y="5911"/>
                  </a:lnTo>
                  <a:cubicBezTo>
                    <a:pt x="28954" y="5144"/>
                    <a:pt x="29129" y="4245"/>
                    <a:pt x="29383" y="3380"/>
                  </a:cubicBezTo>
                  <a:cubicBezTo>
                    <a:pt x="29436" y="3363"/>
                    <a:pt x="29484" y="3337"/>
                    <a:pt x="29520" y="3301"/>
                  </a:cubicBezTo>
                  <a:cubicBezTo>
                    <a:pt x="29579" y="3244"/>
                    <a:pt x="29610" y="3163"/>
                    <a:pt x="29613" y="3079"/>
                  </a:cubicBezTo>
                  <a:cubicBezTo>
                    <a:pt x="29610" y="3001"/>
                    <a:pt x="29584" y="2935"/>
                    <a:pt x="29523" y="2860"/>
                  </a:cubicBezTo>
                  <a:cubicBezTo>
                    <a:pt x="29330" y="2635"/>
                    <a:pt x="29089" y="2421"/>
                    <a:pt x="28783" y="2208"/>
                  </a:cubicBezTo>
                  <a:cubicBezTo>
                    <a:pt x="28500" y="2011"/>
                    <a:pt x="28185" y="1835"/>
                    <a:pt x="27854" y="1678"/>
                  </a:cubicBezTo>
                  <a:cubicBezTo>
                    <a:pt x="27180" y="1365"/>
                    <a:pt x="26435" y="1106"/>
                    <a:pt x="25514" y="869"/>
                  </a:cubicBezTo>
                  <a:cubicBezTo>
                    <a:pt x="25040" y="745"/>
                    <a:pt x="24546" y="631"/>
                    <a:pt x="24009" y="522"/>
                  </a:cubicBezTo>
                  <a:cubicBezTo>
                    <a:pt x="23711" y="460"/>
                    <a:pt x="23411" y="403"/>
                    <a:pt x="23112" y="348"/>
                  </a:cubicBezTo>
                  <a:cubicBezTo>
                    <a:pt x="22758" y="285"/>
                    <a:pt x="22404" y="223"/>
                    <a:pt x="22047" y="169"/>
                  </a:cubicBezTo>
                  <a:lnTo>
                    <a:pt x="21801" y="127"/>
                  </a:lnTo>
                  <a:cubicBezTo>
                    <a:pt x="21525" y="78"/>
                    <a:pt x="21238" y="32"/>
                    <a:pt x="20955" y="1"/>
                  </a:cubicBezTo>
                  <a:close/>
                </a:path>
              </a:pathLst>
            </a:custGeom>
            <a:solidFill>
              <a:srgbClr val="EB93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43" name="Google Shape;7043;p16"/>
            <p:cNvSpPr/>
            <p:nvPr/>
          </p:nvSpPr>
          <p:spPr>
            <a:xfrm>
              <a:off x="3968125" y="6103575"/>
              <a:ext cx="26825" cy="30200"/>
            </a:xfrm>
            <a:custGeom>
              <a:avLst/>
              <a:gdLst/>
              <a:ahLst/>
              <a:cxnLst/>
              <a:rect l="l" t="t" r="r" b="b"/>
              <a:pathLst>
                <a:path w="1073" h="1208" extrusionOk="0">
                  <a:moveTo>
                    <a:pt x="1072" y="1"/>
                  </a:moveTo>
                  <a:cubicBezTo>
                    <a:pt x="811" y="147"/>
                    <a:pt x="544" y="281"/>
                    <a:pt x="267" y="401"/>
                  </a:cubicBezTo>
                  <a:cubicBezTo>
                    <a:pt x="179" y="442"/>
                    <a:pt x="91" y="479"/>
                    <a:pt x="1" y="515"/>
                  </a:cubicBezTo>
                  <a:cubicBezTo>
                    <a:pt x="90" y="480"/>
                    <a:pt x="177" y="445"/>
                    <a:pt x="265" y="407"/>
                  </a:cubicBezTo>
                  <a:lnTo>
                    <a:pt x="265" y="407"/>
                  </a:lnTo>
                  <a:cubicBezTo>
                    <a:pt x="231" y="674"/>
                    <a:pt x="211" y="944"/>
                    <a:pt x="200" y="1207"/>
                  </a:cubicBezTo>
                  <a:cubicBezTo>
                    <a:pt x="534" y="827"/>
                    <a:pt x="827" y="424"/>
                    <a:pt x="1072" y="1"/>
                  </a:cubicBezTo>
                  <a:close/>
                </a:path>
              </a:pathLst>
            </a:custGeom>
            <a:solidFill>
              <a:srgbClr val="EFCA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44" name="Google Shape;7044;p16"/>
            <p:cNvSpPr/>
            <p:nvPr/>
          </p:nvSpPr>
          <p:spPr>
            <a:xfrm>
              <a:off x="4325525" y="5253425"/>
              <a:ext cx="7875" cy="12750"/>
            </a:xfrm>
            <a:custGeom>
              <a:avLst/>
              <a:gdLst/>
              <a:ahLst/>
              <a:cxnLst/>
              <a:rect l="l" t="t" r="r" b="b"/>
              <a:pathLst>
                <a:path w="315" h="510" extrusionOk="0">
                  <a:moveTo>
                    <a:pt x="122" y="1"/>
                  </a:moveTo>
                  <a:lnTo>
                    <a:pt x="0" y="127"/>
                  </a:lnTo>
                  <a:cubicBezTo>
                    <a:pt x="111" y="249"/>
                    <a:pt x="216" y="376"/>
                    <a:pt x="315" y="509"/>
                  </a:cubicBezTo>
                  <a:cubicBezTo>
                    <a:pt x="253" y="337"/>
                    <a:pt x="190" y="168"/>
                    <a:pt x="122" y="1"/>
                  </a:cubicBezTo>
                  <a:close/>
                </a:path>
              </a:pathLst>
            </a:custGeom>
            <a:solidFill>
              <a:srgbClr val="EFCA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45" name="Google Shape;7045;p16"/>
            <p:cNvSpPr/>
            <p:nvPr/>
          </p:nvSpPr>
          <p:spPr>
            <a:xfrm>
              <a:off x="3967950" y="5749850"/>
              <a:ext cx="160275" cy="246975"/>
            </a:xfrm>
            <a:custGeom>
              <a:avLst/>
              <a:gdLst/>
              <a:ahLst/>
              <a:cxnLst/>
              <a:rect l="l" t="t" r="r" b="b"/>
              <a:pathLst>
                <a:path w="6411" h="9879" extrusionOk="0">
                  <a:moveTo>
                    <a:pt x="5425" y="0"/>
                  </a:moveTo>
                  <a:cubicBezTo>
                    <a:pt x="5369" y="0"/>
                    <a:pt x="5312" y="10"/>
                    <a:pt x="5258" y="28"/>
                  </a:cubicBezTo>
                  <a:cubicBezTo>
                    <a:pt x="5121" y="74"/>
                    <a:pt x="5028" y="167"/>
                    <a:pt x="4954" y="289"/>
                  </a:cubicBezTo>
                  <a:cubicBezTo>
                    <a:pt x="4193" y="1574"/>
                    <a:pt x="3429" y="2858"/>
                    <a:pt x="2585" y="4088"/>
                  </a:cubicBezTo>
                  <a:cubicBezTo>
                    <a:pt x="2612" y="4051"/>
                    <a:pt x="2636" y="4014"/>
                    <a:pt x="2664" y="3976"/>
                  </a:cubicBezTo>
                  <a:lnTo>
                    <a:pt x="2664" y="3976"/>
                  </a:lnTo>
                  <a:cubicBezTo>
                    <a:pt x="1917" y="5061"/>
                    <a:pt x="1107" y="6099"/>
                    <a:pt x="195" y="7052"/>
                  </a:cubicBezTo>
                  <a:cubicBezTo>
                    <a:pt x="1" y="7254"/>
                    <a:pt x="29" y="7597"/>
                    <a:pt x="235" y="7780"/>
                  </a:cubicBezTo>
                  <a:cubicBezTo>
                    <a:pt x="330" y="7866"/>
                    <a:pt x="457" y="7913"/>
                    <a:pt x="585" y="7913"/>
                  </a:cubicBezTo>
                  <a:cubicBezTo>
                    <a:pt x="594" y="7913"/>
                    <a:pt x="603" y="7912"/>
                    <a:pt x="613" y="7912"/>
                  </a:cubicBezTo>
                  <a:cubicBezTo>
                    <a:pt x="753" y="7902"/>
                    <a:pt x="867" y="7840"/>
                    <a:pt x="963" y="7741"/>
                  </a:cubicBezTo>
                  <a:cubicBezTo>
                    <a:pt x="1069" y="7633"/>
                    <a:pt x="1173" y="7524"/>
                    <a:pt x="1278" y="7414"/>
                  </a:cubicBezTo>
                  <a:cubicBezTo>
                    <a:pt x="1306" y="7452"/>
                    <a:pt x="1339" y="7485"/>
                    <a:pt x="1377" y="7514"/>
                  </a:cubicBezTo>
                  <a:cubicBezTo>
                    <a:pt x="1369" y="7528"/>
                    <a:pt x="1364" y="7546"/>
                    <a:pt x="1357" y="7560"/>
                  </a:cubicBezTo>
                  <a:cubicBezTo>
                    <a:pt x="1303" y="7685"/>
                    <a:pt x="1283" y="7813"/>
                    <a:pt x="1328" y="7945"/>
                  </a:cubicBezTo>
                  <a:cubicBezTo>
                    <a:pt x="1369" y="8066"/>
                    <a:pt x="1457" y="8168"/>
                    <a:pt x="1572" y="8228"/>
                  </a:cubicBezTo>
                  <a:cubicBezTo>
                    <a:pt x="1641" y="8263"/>
                    <a:pt x="1721" y="8281"/>
                    <a:pt x="1800" y="8281"/>
                  </a:cubicBezTo>
                  <a:cubicBezTo>
                    <a:pt x="1876" y="8281"/>
                    <a:pt x="1952" y="8265"/>
                    <a:pt x="2019" y="8232"/>
                  </a:cubicBezTo>
                  <a:cubicBezTo>
                    <a:pt x="2057" y="8338"/>
                    <a:pt x="2136" y="8430"/>
                    <a:pt x="2237" y="8481"/>
                  </a:cubicBezTo>
                  <a:cubicBezTo>
                    <a:pt x="2227" y="8551"/>
                    <a:pt x="2218" y="8619"/>
                    <a:pt x="2211" y="8689"/>
                  </a:cubicBezTo>
                  <a:cubicBezTo>
                    <a:pt x="2201" y="8782"/>
                    <a:pt x="2208" y="8864"/>
                    <a:pt x="2261" y="8946"/>
                  </a:cubicBezTo>
                  <a:cubicBezTo>
                    <a:pt x="2312" y="9021"/>
                    <a:pt x="2389" y="9075"/>
                    <a:pt x="2478" y="9093"/>
                  </a:cubicBezTo>
                  <a:cubicBezTo>
                    <a:pt x="2502" y="9097"/>
                    <a:pt x="2524" y="9100"/>
                    <a:pt x="2547" y="9100"/>
                  </a:cubicBezTo>
                  <a:cubicBezTo>
                    <a:pt x="2674" y="9100"/>
                    <a:pt x="2785" y="9024"/>
                    <a:pt x="2852" y="8912"/>
                  </a:cubicBezTo>
                  <a:cubicBezTo>
                    <a:pt x="3123" y="8452"/>
                    <a:pt x="3373" y="7979"/>
                    <a:pt x="3606" y="7503"/>
                  </a:cubicBezTo>
                  <a:cubicBezTo>
                    <a:pt x="3627" y="7495"/>
                    <a:pt x="3647" y="7477"/>
                    <a:pt x="3660" y="7455"/>
                  </a:cubicBezTo>
                  <a:cubicBezTo>
                    <a:pt x="3771" y="7258"/>
                    <a:pt x="3879" y="7060"/>
                    <a:pt x="3986" y="6863"/>
                  </a:cubicBezTo>
                  <a:lnTo>
                    <a:pt x="3986" y="6863"/>
                  </a:lnTo>
                  <a:cubicBezTo>
                    <a:pt x="3831" y="7313"/>
                    <a:pt x="3683" y="7768"/>
                    <a:pt x="3554" y="8225"/>
                  </a:cubicBezTo>
                  <a:cubicBezTo>
                    <a:pt x="3517" y="8310"/>
                    <a:pt x="3478" y="8396"/>
                    <a:pt x="3441" y="8482"/>
                  </a:cubicBezTo>
                  <a:cubicBezTo>
                    <a:pt x="3422" y="8527"/>
                    <a:pt x="3423" y="8580"/>
                    <a:pt x="3448" y="8619"/>
                  </a:cubicBezTo>
                  <a:cubicBezTo>
                    <a:pt x="3406" y="8774"/>
                    <a:pt x="3369" y="8932"/>
                    <a:pt x="3334" y="9087"/>
                  </a:cubicBezTo>
                  <a:cubicBezTo>
                    <a:pt x="3303" y="9229"/>
                    <a:pt x="3402" y="9371"/>
                    <a:pt x="3541" y="9400"/>
                  </a:cubicBezTo>
                  <a:cubicBezTo>
                    <a:pt x="3557" y="9403"/>
                    <a:pt x="3574" y="9405"/>
                    <a:pt x="3592" y="9405"/>
                  </a:cubicBezTo>
                  <a:cubicBezTo>
                    <a:pt x="3623" y="9405"/>
                    <a:pt x="3655" y="9399"/>
                    <a:pt x="3685" y="9388"/>
                  </a:cubicBezTo>
                  <a:lnTo>
                    <a:pt x="3685" y="9388"/>
                  </a:lnTo>
                  <a:cubicBezTo>
                    <a:pt x="3665" y="9473"/>
                    <a:pt x="3647" y="9559"/>
                    <a:pt x="3629" y="9644"/>
                  </a:cubicBezTo>
                  <a:cubicBezTo>
                    <a:pt x="3610" y="9750"/>
                    <a:pt x="3679" y="9854"/>
                    <a:pt x="3784" y="9875"/>
                  </a:cubicBezTo>
                  <a:cubicBezTo>
                    <a:pt x="3795" y="9877"/>
                    <a:pt x="3806" y="9878"/>
                    <a:pt x="3818" y="9878"/>
                  </a:cubicBezTo>
                  <a:cubicBezTo>
                    <a:pt x="3890" y="9878"/>
                    <a:pt x="3972" y="9841"/>
                    <a:pt x="3998" y="9772"/>
                  </a:cubicBezTo>
                  <a:cubicBezTo>
                    <a:pt x="4763" y="7725"/>
                    <a:pt x="5731" y="5737"/>
                    <a:pt x="6210" y="3593"/>
                  </a:cubicBezTo>
                  <a:cubicBezTo>
                    <a:pt x="6217" y="3564"/>
                    <a:pt x="6214" y="3536"/>
                    <a:pt x="6205" y="3511"/>
                  </a:cubicBezTo>
                  <a:cubicBezTo>
                    <a:pt x="6263" y="3343"/>
                    <a:pt x="6319" y="3176"/>
                    <a:pt x="6374" y="3008"/>
                  </a:cubicBezTo>
                  <a:cubicBezTo>
                    <a:pt x="6411" y="2889"/>
                    <a:pt x="6306" y="2760"/>
                    <a:pt x="6194" y="2737"/>
                  </a:cubicBezTo>
                  <a:cubicBezTo>
                    <a:pt x="6177" y="2733"/>
                    <a:pt x="6161" y="2731"/>
                    <a:pt x="6145" y="2731"/>
                  </a:cubicBezTo>
                  <a:cubicBezTo>
                    <a:pt x="6116" y="2731"/>
                    <a:pt x="6088" y="2738"/>
                    <a:pt x="6060" y="2750"/>
                  </a:cubicBezTo>
                  <a:cubicBezTo>
                    <a:pt x="6155" y="2460"/>
                    <a:pt x="6247" y="2171"/>
                    <a:pt x="6333" y="1881"/>
                  </a:cubicBezTo>
                  <a:cubicBezTo>
                    <a:pt x="6378" y="1724"/>
                    <a:pt x="6249" y="1559"/>
                    <a:pt x="6099" y="1529"/>
                  </a:cubicBezTo>
                  <a:cubicBezTo>
                    <a:pt x="6080" y="1525"/>
                    <a:pt x="6059" y="1522"/>
                    <a:pt x="6039" y="1522"/>
                  </a:cubicBezTo>
                  <a:cubicBezTo>
                    <a:pt x="5982" y="1522"/>
                    <a:pt x="5924" y="1540"/>
                    <a:pt x="5875" y="1572"/>
                  </a:cubicBezTo>
                  <a:cubicBezTo>
                    <a:pt x="5851" y="1588"/>
                    <a:pt x="5829" y="1608"/>
                    <a:pt x="5810" y="1630"/>
                  </a:cubicBezTo>
                  <a:lnTo>
                    <a:pt x="5816" y="1612"/>
                  </a:lnTo>
                  <a:cubicBezTo>
                    <a:pt x="5930" y="1354"/>
                    <a:pt x="6043" y="1094"/>
                    <a:pt x="6155" y="834"/>
                  </a:cubicBezTo>
                  <a:cubicBezTo>
                    <a:pt x="6208" y="719"/>
                    <a:pt x="6224" y="598"/>
                    <a:pt x="6182" y="476"/>
                  </a:cubicBezTo>
                  <a:cubicBezTo>
                    <a:pt x="6144" y="361"/>
                    <a:pt x="6060" y="266"/>
                    <a:pt x="5954" y="213"/>
                  </a:cubicBezTo>
                  <a:cubicBezTo>
                    <a:pt x="5914" y="192"/>
                    <a:pt x="5868" y="177"/>
                    <a:pt x="5822" y="170"/>
                  </a:cubicBezTo>
                  <a:cubicBezTo>
                    <a:pt x="5779" y="123"/>
                    <a:pt x="5729" y="81"/>
                    <a:pt x="5670" y="52"/>
                  </a:cubicBezTo>
                  <a:cubicBezTo>
                    <a:pt x="5627" y="31"/>
                    <a:pt x="5581" y="15"/>
                    <a:pt x="5535" y="12"/>
                  </a:cubicBezTo>
                  <a:cubicBezTo>
                    <a:pt x="5499" y="4"/>
                    <a:pt x="5462" y="0"/>
                    <a:pt x="5425" y="0"/>
                  </a:cubicBezTo>
                  <a:close/>
                </a:path>
              </a:pathLst>
            </a:custGeom>
            <a:solidFill>
              <a:srgbClr val="EB93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46" name="Google Shape;7046;p16"/>
            <p:cNvSpPr/>
            <p:nvPr/>
          </p:nvSpPr>
          <p:spPr>
            <a:xfrm>
              <a:off x="4064550" y="5652975"/>
              <a:ext cx="69800" cy="349950"/>
            </a:xfrm>
            <a:custGeom>
              <a:avLst/>
              <a:gdLst/>
              <a:ahLst/>
              <a:cxnLst/>
              <a:rect l="l" t="t" r="r" b="b"/>
              <a:pathLst>
                <a:path w="2792" h="13998" extrusionOk="0">
                  <a:moveTo>
                    <a:pt x="1880" y="8284"/>
                  </a:moveTo>
                  <a:lnTo>
                    <a:pt x="1880" y="8284"/>
                  </a:lnTo>
                  <a:cubicBezTo>
                    <a:pt x="1810" y="8564"/>
                    <a:pt x="1730" y="8842"/>
                    <a:pt x="1635" y="9118"/>
                  </a:cubicBezTo>
                  <a:lnTo>
                    <a:pt x="1645" y="9087"/>
                  </a:lnTo>
                  <a:lnTo>
                    <a:pt x="1645" y="9087"/>
                  </a:lnTo>
                  <a:cubicBezTo>
                    <a:pt x="1506" y="9489"/>
                    <a:pt x="1340" y="9881"/>
                    <a:pt x="1142" y="10257"/>
                  </a:cubicBezTo>
                  <a:cubicBezTo>
                    <a:pt x="1207" y="10039"/>
                    <a:pt x="1277" y="9826"/>
                    <a:pt x="1350" y="9612"/>
                  </a:cubicBezTo>
                  <a:cubicBezTo>
                    <a:pt x="1508" y="9163"/>
                    <a:pt x="1685" y="8720"/>
                    <a:pt x="1880" y="8284"/>
                  </a:cubicBezTo>
                  <a:close/>
                  <a:moveTo>
                    <a:pt x="665" y="12713"/>
                  </a:moveTo>
                  <a:cubicBezTo>
                    <a:pt x="665" y="12719"/>
                    <a:pt x="665" y="12726"/>
                    <a:pt x="664" y="12732"/>
                  </a:cubicBezTo>
                  <a:cubicBezTo>
                    <a:pt x="664" y="12726"/>
                    <a:pt x="665" y="12719"/>
                    <a:pt x="665" y="12713"/>
                  </a:cubicBezTo>
                  <a:close/>
                  <a:moveTo>
                    <a:pt x="1951" y="9522"/>
                  </a:moveTo>
                  <a:lnTo>
                    <a:pt x="1951" y="9522"/>
                  </a:lnTo>
                  <a:cubicBezTo>
                    <a:pt x="1773" y="10305"/>
                    <a:pt x="1559" y="11080"/>
                    <a:pt x="1293" y="11840"/>
                  </a:cubicBezTo>
                  <a:cubicBezTo>
                    <a:pt x="1296" y="11833"/>
                    <a:pt x="1299" y="11824"/>
                    <a:pt x="1303" y="11816"/>
                  </a:cubicBezTo>
                  <a:lnTo>
                    <a:pt x="1303" y="11816"/>
                  </a:lnTo>
                  <a:cubicBezTo>
                    <a:pt x="1177" y="12172"/>
                    <a:pt x="1040" y="12528"/>
                    <a:pt x="888" y="12874"/>
                  </a:cubicBezTo>
                  <a:cubicBezTo>
                    <a:pt x="810" y="13047"/>
                    <a:pt x="730" y="13219"/>
                    <a:pt x="645" y="13388"/>
                  </a:cubicBezTo>
                  <a:cubicBezTo>
                    <a:pt x="644" y="13158"/>
                    <a:pt x="651" y="12930"/>
                    <a:pt x="666" y="12700"/>
                  </a:cubicBezTo>
                  <a:lnTo>
                    <a:pt x="666" y="12700"/>
                  </a:lnTo>
                  <a:cubicBezTo>
                    <a:pt x="695" y="12338"/>
                    <a:pt x="745" y="11978"/>
                    <a:pt x="810" y="11619"/>
                  </a:cubicBezTo>
                  <a:cubicBezTo>
                    <a:pt x="830" y="11609"/>
                    <a:pt x="846" y="11594"/>
                    <a:pt x="861" y="11576"/>
                  </a:cubicBezTo>
                  <a:cubicBezTo>
                    <a:pt x="1106" y="11245"/>
                    <a:pt x="1329" y="10898"/>
                    <a:pt x="1516" y="10530"/>
                  </a:cubicBezTo>
                  <a:cubicBezTo>
                    <a:pt x="1681" y="10203"/>
                    <a:pt x="1824" y="9867"/>
                    <a:pt x="1951" y="9522"/>
                  </a:cubicBezTo>
                  <a:close/>
                  <a:moveTo>
                    <a:pt x="1174" y="1"/>
                  </a:moveTo>
                  <a:cubicBezTo>
                    <a:pt x="1119" y="1"/>
                    <a:pt x="1064" y="17"/>
                    <a:pt x="1017" y="48"/>
                  </a:cubicBezTo>
                  <a:cubicBezTo>
                    <a:pt x="961" y="84"/>
                    <a:pt x="901" y="157"/>
                    <a:pt x="897" y="226"/>
                  </a:cubicBezTo>
                  <a:cubicBezTo>
                    <a:pt x="822" y="1160"/>
                    <a:pt x="687" y="2088"/>
                    <a:pt x="553" y="3014"/>
                  </a:cubicBezTo>
                  <a:cubicBezTo>
                    <a:pt x="415" y="3973"/>
                    <a:pt x="272" y="4930"/>
                    <a:pt x="171" y="5892"/>
                  </a:cubicBezTo>
                  <a:cubicBezTo>
                    <a:pt x="69" y="6862"/>
                    <a:pt x="0" y="7840"/>
                    <a:pt x="33" y="8817"/>
                  </a:cubicBezTo>
                  <a:cubicBezTo>
                    <a:pt x="49" y="9282"/>
                    <a:pt x="84" y="9749"/>
                    <a:pt x="155" y="10208"/>
                  </a:cubicBezTo>
                  <a:cubicBezTo>
                    <a:pt x="221" y="10641"/>
                    <a:pt x="312" y="11070"/>
                    <a:pt x="443" y="11487"/>
                  </a:cubicBezTo>
                  <a:cubicBezTo>
                    <a:pt x="456" y="11524"/>
                    <a:pt x="479" y="11559"/>
                    <a:pt x="507" y="11586"/>
                  </a:cubicBezTo>
                  <a:cubicBezTo>
                    <a:pt x="474" y="11765"/>
                    <a:pt x="450" y="11948"/>
                    <a:pt x="428" y="12129"/>
                  </a:cubicBezTo>
                  <a:cubicBezTo>
                    <a:pt x="362" y="12708"/>
                    <a:pt x="336" y="13296"/>
                    <a:pt x="400" y="13877"/>
                  </a:cubicBezTo>
                  <a:cubicBezTo>
                    <a:pt x="407" y="13934"/>
                    <a:pt x="446" y="13982"/>
                    <a:pt x="506" y="13994"/>
                  </a:cubicBezTo>
                  <a:cubicBezTo>
                    <a:pt x="514" y="13996"/>
                    <a:pt x="523" y="13997"/>
                    <a:pt x="531" y="13997"/>
                  </a:cubicBezTo>
                  <a:cubicBezTo>
                    <a:pt x="579" y="13997"/>
                    <a:pt x="627" y="13971"/>
                    <a:pt x="647" y="13927"/>
                  </a:cubicBezTo>
                  <a:cubicBezTo>
                    <a:pt x="797" y="13611"/>
                    <a:pt x="948" y="13292"/>
                    <a:pt x="1083" y="12969"/>
                  </a:cubicBezTo>
                  <a:cubicBezTo>
                    <a:pt x="1218" y="12650"/>
                    <a:pt x="1342" y="12327"/>
                    <a:pt x="1455" y="11998"/>
                  </a:cubicBezTo>
                  <a:cubicBezTo>
                    <a:pt x="1691" y="11327"/>
                    <a:pt x="1885" y="10642"/>
                    <a:pt x="2050" y="9951"/>
                  </a:cubicBezTo>
                  <a:cubicBezTo>
                    <a:pt x="2376" y="8577"/>
                    <a:pt x="2596" y="7179"/>
                    <a:pt x="2784" y="5779"/>
                  </a:cubicBezTo>
                  <a:cubicBezTo>
                    <a:pt x="2791" y="5727"/>
                    <a:pt x="2764" y="5680"/>
                    <a:pt x="2712" y="5670"/>
                  </a:cubicBezTo>
                  <a:cubicBezTo>
                    <a:pt x="2705" y="5668"/>
                    <a:pt x="2699" y="5667"/>
                    <a:pt x="2692" y="5667"/>
                  </a:cubicBezTo>
                  <a:cubicBezTo>
                    <a:pt x="2649" y="5667"/>
                    <a:pt x="2607" y="5698"/>
                    <a:pt x="2603" y="5742"/>
                  </a:cubicBezTo>
                  <a:cubicBezTo>
                    <a:pt x="2554" y="6099"/>
                    <a:pt x="2504" y="6458"/>
                    <a:pt x="2449" y="6814"/>
                  </a:cubicBezTo>
                  <a:cubicBezTo>
                    <a:pt x="2426" y="6796"/>
                    <a:pt x="2396" y="6781"/>
                    <a:pt x="2363" y="6774"/>
                  </a:cubicBezTo>
                  <a:cubicBezTo>
                    <a:pt x="2350" y="6772"/>
                    <a:pt x="2338" y="6770"/>
                    <a:pt x="2325" y="6770"/>
                  </a:cubicBezTo>
                  <a:cubicBezTo>
                    <a:pt x="2254" y="6770"/>
                    <a:pt x="2182" y="6809"/>
                    <a:pt x="2150" y="6876"/>
                  </a:cubicBezTo>
                  <a:cubicBezTo>
                    <a:pt x="2017" y="7155"/>
                    <a:pt x="1879" y="7431"/>
                    <a:pt x="1753" y="7712"/>
                  </a:cubicBezTo>
                  <a:cubicBezTo>
                    <a:pt x="1629" y="7991"/>
                    <a:pt x="1508" y="8269"/>
                    <a:pt x="1396" y="8551"/>
                  </a:cubicBezTo>
                  <a:cubicBezTo>
                    <a:pt x="1168" y="9127"/>
                    <a:pt x="963" y="9713"/>
                    <a:pt x="797" y="10309"/>
                  </a:cubicBezTo>
                  <a:cubicBezTo>
                    <a:pt x="774" y="10391"/>
                    <a:pt x="753" y="10474"/>
                    <a:pt x="731" y="10556"/>
                  </a:cubicBezTo>
                  <a:cubicBezTo>
                    <a:pt x="525" y="9421"/>
                    <a:pt x="523" y="8262"/>
                    <a:pt x="599" y="7115"/>
                  </a:cubicBezTo>
                  <a:lnTo>
                    <a:pt x="599" y="7115"/>
                  </a:lnTo>
                  <a:lnTo>
                    <a:pt x="599" y="7122"/>
                  </a:lnTo>
                  <a:cubicBezTo>
                    <a:pt x="681" y="5958"/>
                    <a:pt x="845" y="4802"/>
                    <a:pt x="1016" y="3650"/>
                  </a:cubicBezTo>
                  <a:cubicBezTo>
                    <a:pt x="1178" y="2552"/>
                    <a:pt x="1348" y="1453"/>
                    <a:pt x="1448" y="342"/>
                  </a:cubicBezTo>
                  <a:cubicBezTo>
                    <a:pt x="1458" y="294"/>
                    <a:pt x="1455" y="246"/>
                    <a:pt x="1439" y="197"/>
                  </a:cubicBezTo>
                  <a:lnTo>
                    <a:pt x="1406" y="133"/>
                  </a:lnTo>
                  <a:cubicBezTo>
                    <a:pt x="1368" y="70"/>
                    <a:pt x="1303" y="27"/>
                    <a:pt x="1228" y="6"/>
                  </a:cubicBezTo>
                  <a:cubicBezTo>
                    <a:pt x="1210" y="3"/>
                    <a:pt x="1192" y="1"/>
                    <a:pt x="1174" y="1"/>
                  </a:cubicBezTo>
                  <a:close/>
                </a:path>
              </a:pathLst>
            </a:custGeom>
            <a:solidFill>
              <a:srgbClr val="EB93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47" name="Google Shape;7047;p16"/>
            <p:cNvSpPr/>
            <p:nvPr/>
          </p:nvSpPr>
          <p:spPr>
            <a:xfrm>
              <a:off x="3974875" y="5831900"/>
              <a:ext cx="383675" cy="388475"/>
            </a:xfrm>
            <a:custGeom>
              <a:avLst/>
              <a:gdLst/>
              <a:ahLst/>
              <a:cxnLst/>
              <a:rect l="l" t="t" r="r" b="b"/>
              <a:pathLst>
                <a:path w="15347" h="15539" extrusionOk="0">
                  <a:moveTo>
                    <a:pt x="15346" y="1"/>
                  </a:moveTo>
                  <a:lnTo>
                    <a:pt x="15346" y="1"/>
                  </a:lnTo>
                  <a:cubicBezTo>
                    <a:pt x="15322" y="31"/>
                    <a:pt x="15296" y="62"/>
                    <a:pt x="15269" y="91"/>
                  </a:cubicBezTo>
                  <a:cubicBezTo>
                    <a:pt x="15060" y="311"/>
                    <a:pt x="14838" y="516"/>
                    <a:pt x="14687" y="653"/>
                  </a:cubicBezTo>
                  <a:lnTo>
                    <a:pt x="14631" y="702"/>
                  </a:lnTo>
                  <a:cubicBezTo>
                    <a:pt x="14572" y="759"/>
                    <a:pt x="14509" y="814"/>
                    <a:pt x="14446" y="871"/>
                  </a:cubicBezTo>
                  <a:cubicBezTo>
                    <a:pt x="14395" y="926"/>
                    <a:pt x="14345" y="979"/>
                    <a:pt x="14293" y="1029"/>
                  </a:cubicBezTo>
                  <a:cubicBezTo>
                    <a:pt x="13850" y="1463"/>
                    <a:pt x="13330" y="1854"/>
                    <a:pt x="12748" y="2195"/>
                  </a:cubicBezTo>
                  <a:cubicBezTo>
                    <a:pt x="12324" y="2440"/>
                    <a:pt x="11886" y="2651"/>
                    <a:pt x="11448" y="2830"/>
                  </a:cubicBezTo>
                  <a:cubicBezTo>
                    <a:pt x="10999" y="3007"/>
                    <a:pt x="10525" y="3166"/>
                    <a:pt x="10041" y="3298"/>
                  </a:cubicBezTo>
                  <a:cubicBezTo>
                    <a:pt x="8608" y="3683"/>
                    <a:pt x="7029" y="3877"/>
                    <a:pt x="5342" y="3877"/>
                  </a:cubicBezTo>
                  <a:cubicBezTo>
                    <a:pt x="5336" y="3877"/>
                    <a:pt x="5330" y="3877"/>
                    <a:pt x="5324" y="3877"/>
                  </a:cubicBezTo>
                  <a:cubicBezTo>
                    <a:pt x="4468" y="3877"/>
                    <a:pt x="3606" y="3823"/>
                    <a:pt x="2761" y="3719"/>
                  </a:cubicBezTo>
                  <a:cubicBezTo>
                    <a:pt x="2756" y="3718"/>
                    <a:pt x="2751" y="3718"/>
                    <a:pt x="2745" y="3718"/>
                  </a:cubicBezTo>
                  <a:cubicBezTo>
                    <a:pt x="2727" y="3718"/>
                    <a:pt x="2711" y="3723"/>
                    <a:pt x="2697" y="3732"/>
                  </a:cubicBezTo>
                  <a:cubicBezTo>
                    <a:pt x="2654" y="3741"/>
                    <a:pt x="2618" y="3764"/>
                    <a:pt x="2595" y="3800"/>
                  </a:cubicBezTo>
                  <a:cubicBezTo>
                    <a:pt x="2477" y="3962"/>
                    <a:pt x="2376" y="4137"/>
                    <a:pt x="2287" y="4292"/>
                  </a:cubicBezTo>
                  <a:cubicBezTo>
                    <a:pt x="2193" y="4466"/>
                    <a:pt x="2101" y="4646"/>
                    <a:pt x="2017" y="4827"/>
                  </a:cubicBezTo>
                  <a:cubicBezTo>
                    <a:pt x="1875" y="5141"/>
                    <a:pt x="1734" y="5487"/>
                    <a:pt x="1591" y="5888"/>
                  </a:cubicBezTo>
                  <a:cubicBezTo>
                    <a:pt x="1426" y="6355"/>
                    <a:pt x="1271" y="6835"/>
                    <a:pt x="1114" y="7326"/>
                  </a:cubicBezTo>
                  <a:lnTo>
                    <a:pt x="1098" y="7376"/>
                  </a:lnTo>
                  <a:lnTo>
                    <a:pt x="1028" y="7592"/>
                  </a:lnTo>
                  <a:cubicBezTo>
                    <a:pt x="985" y="7732"/>
                    <a:pt x="937" y="7866"/>
                    <a:pt x="893" y="8005"/>
                  </a:cubicBezTo>
                  <a:cubicBezTo>
                    <a:pt x="705" y="8581"/>
                    <a:pt x="552" y="9068"/>
                    <a:pt x="416" y="9568"/>
                  </a:cubicBezTo>
                  <a:cubicBezTo>
                    <a:pt x="245" y="10203"/>
                    <a:pt x="147" y="10694"/>
                    <a:pt x="97" y="11168"/>
                  </a:cubicBezTo>
                  <a:cubicBezTo>
                    <a:pt x="1" y="12074"/>
                    <a:pt x="76" y="12838"/>
                    <a:pt x="331" y="13496"/>
                  </a:cubicBezTo>
                  <a:cubicBezTo>
                    <a:pt x="475" y="13881"/>
                    <a:pt x="682" y="14236"/>
                    <a:pt x="923" y="14530"/>
                  </a:cubicBezTo>
                  <a:cubicBezTo>
                    <a:pt x="1088" y="14730"/>
                    <a:pt x="1273" y="14917"/>
                    <a:pt x="1473" y="15088"/>
                  </a:cubicBezTo>
                  <a:lnTo>
                    <a:pt x="1472" y="15086"/>
                  </a:lnTo>
                  <a:lnTo>
                    <a:pt x="1472" y="15086"/>
                  </a:lnTo>
                  <a:cubicBezTo>
                    <a:pt x="1828" y="15247"/>
                    <a:pt x="2187" y="15366"/>
                    <a:pt x="2536" y="15438"/>
                  </a:cubicBezTo>
                  <a:cubicBezTo>
                    <a:pt x="2593" y="15448"/>
                    <a:pt x="2652" y="15460"/>
                    <a:pt x="2723" y="15468"/>
                  </a:cubicBezTo>
                  <a:cubicBezTo>
                    <a:pt x="3008" y="15514"/>
                    <a:pt x="3284" y="15539"/>
                    <a:pt x="3549" y="15539"/>
                  </a:cubicBezTo>
                  <a:lnTo>
                    <a:pt x="3602" y="15536"/>
                  </a:lnTo>
                  <a:cubicBezTo>
                    <a:pt x="3877" y="15534"/>
                    <a:pt x="4182" y="15510"/>
                    <a:pt x="4512" y="15460"/>
                  </a:cubicBezTo>
                  <a:cubicBezTo>
                    <a:pt x="5123" y="15360"/>
                    <a:pt x="5737" y="15182"/>
                    <a:pt x="6333" y="14931"/>
                  </a:cubicBezTo>
                  <a:cubicBezTo>
                    <a:pt x="6955" y="14665"/>
                    <a:pt x="7551" y="14341"/>
                    <a:pt x="8104" y="13969"/>
                  </a:cubicBezTo>
                  <a:cubicBezTo>
                    <a:pt x="8690" y="13568"/>
                    <a:pt x="9225" y="13130"/>
                    <a:pt x="9692" y="12666"/>
                  </a:cubicBezTo>
                  <a:cubicBezTo>
                    <a:pt x="10187" y="12173"/>
                    <a:pt x="10622" y="11651"/>
                    <a:pt x="10984" y="11112"/>
                  </a:cubicBezTo>
                  <a:cubicBezTo>
                    <a:pt x="11175" y="10825"/>
                    <a:pt x="11336" y="10552"/>
                    <a:pt x="11480" y="10276"/>
                  </a:cubicBezTo>
                  <a:cubicBezTo>
                    <a:pt x="11698" y="9845"/>
                    <a:pt x="11879" y="9393"/>
                    <a:pt x="12028" y="9005"/>
                  </a:cubicBezTo>
                  <a:cubicBezTo>
                    <a:pt x="12428" y="7956"/>
                    <a:pt x="12761" y="6843"/>
                    <a:pt x="13052" y="5859"/>
                  </a:cubicBezTo>
                  <a:lnTo>
                    <a:pt x="13074" y="5790"/>
                  </a:lnTo>
                  <a:cubicBezTo>
                    <a:pt x="13387" y="4732"/>
                    <a:pt x="13745" y="3527"/>
                    <a:pt x="14197" y="2378"/>
                  </a:cubicBezTo>
                  <a:cubicBezTo>
                    <a:pt x="14381" y="1911"/>
                    <a:pt x="14553" y="1522"/>
                    <a:pt x="14737" y="1151"/>
                  </a:cubicBezTo>
                  <a:cubicBezTo>
                    <a:pt x="14891" y="832"/>
                    <a:pt x="15069" y="495"/>
                    <a:pt x="15279" y="118"/>
                  </a:cubicBezTo>
                  <a:cubicBezTo>
                    <a:pt x="15300" y="80"/>
                    <a:pt x="15322" y="39"/>
                    <a:pt x="15346" y="1"/>
                  </a:cubicBezTo>
                  <a:close/>
                </a:path>
              </a:pathLst>
            </a:custGeom>
            <a:solidFill>
              <a:srgbClr val="EB93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48" name="Google Shape;7048;p16"/>
            <p:cNvSpPr/>
            <p:nvPr/>
          </p:nvSpPr>
          <p:spPr>
            <a:xfrm>
              <a:off x="3698000" y="5248650"/>
              <a:ext cx="638850" cy="892575"/>
            </a:xfrm>
            <a:custGeom>
              <a:avLst/>
              <a:gdLst/>
              <a:ahLst/>
              <a:cxnLst/>
              <a:rect l="l" t="t" r="r" b="b"/>
              <a:pathLst>
                <a:path w="25554" h="35703" extrusionOk="0">
                  <a:moveTo>
                    <a:pt x="25416" y="0"/>
                  </a:moveTo>
                  <a:cubicBezTo>
                    <a:pt x="25393" y="0"/>
                    <a:pt x="25371" y="13"/>
                    <a:pt x="25356" y="33"/>
                  </a:cubicBezTo>
                  <a:cubicBezTo>
                    <a:pt x="25312" y="80"/>
                    <a:pt x="25268" y="130"/>
                    <a:pt x="25223" y="182"/>
                  </a:cubicBezTo>
                  <a:cubicBezTo>
                    <a:pt x="25225" y="185"/>
                    <a:pt x="25226" y="188"/>
                    <a:pt x="25226" y="191"/>
                  </a:cubicBezTo>
                  <a:lnTo>
                    <a:pt x="25096" y="326"/>
                  </a:lnTo>
                  <a:cubicBezTo>
                    <a:pt x="24659" y="817"/>
                    <a:pt x="24206" y="1342"/>
                    <a:pt x="23774" y="1888"/>
                  </a:cubicBezTo>
                  <a:cubicBezTo>
                    <a:pt x="23289" y="2497"/>
                    <a:pt x="22882" y="3066"/>
                    <a:pt x="22525" y="3623"/>
                  </a:cubicBezTo>
                  <a:cubicBezTo>
                    <a:pt x="22032" y="4387"/>
                    <a:pt x="21620" y="5163"/>
                    <a:pt x="21297" y="5927"/>
                  </a:cubicBezTo>
                  <a:cubicBezTo>
                    <a:pt x="20952" y="6750"/>
                    <a:pt x="20659" y="7645"/>
                    <a:pt x="20433" y="8577"/>
                  </a:cubicBezTo>
                  <a:cubicBezTo>
                    <a:pt x="20318" y="9051"/>
                    <a:pt x="20214" y="9539"/>
                    <a:pt x="20109" y="10117"/>
                  </a:cubicBezTo>
                  <a:cubicBezTo>
                    <a:pt x="19990" y="10763"/>
                    <a:pt x="19877" y="11306"/>
                    <a:pt x="19767" y="11773"/>
                  </a:cubicBezTo>
                  <a:cubicBezTo>
                    <a:pt x="19523" y="12811"/>
                    <a:pt x="19230" y="13822"/>
                    <a:pt x="18902" y="14772"/>
                  </a:cubicBezTo>
                  <a:cubicBezTo>
                    <a:pt x="18596" y="15652"/>
                    <a:pt x="18239" y="16549"/>
                    <a:pt x="17837" y="17439"/>
                  </a:cubicBezTo>
                  <a:cubicBezTo>
                    <a:pt x="17544" y="18095"/>
                    <a:pt x="17173" y="18877"/>
                    <a:pt x="16604" y="20047"/>
                  </a:cubicBezTo>
                  <a:cubicBezTo>
                    <a:pt x="16611" y="19770"/>
                    <a:pt x="16563" y="19529"/>
                    <a:pt x="16456" y="19308"/>
                  </a:cubicBezTo>
                  <a:cubicBezTo>
                    <a:pt x="16432" y="19260"/>
                    <a:pt x="16382" y="19223"/>
                    <a:pt x="16321" y="19210"/>
                  </a:cubicBezTo>
                  <a:cubicBezTo>
                    <a:pt x="16309" y="19208"/>
                    <a:pt x="16297" y="19207"/>
                    <a:pt x="16284" y="19207"/>
                  </a:cubicBezTo>
                  <a:cubicBezTo>
                    <a:pt x="16250" y="19207"/>
                    <a:pt x="16216" y="19215"/>
                    <a:pt x="16189" y="19234"/>
                  </a:cubicBezTo>
                  <a:cubicBezTo>
                    <a:pt x="15994" y="19356"/>
                    <a:pt x="15831" y="19514"/>
                    <a:pt x="15711" y="19704"/>
                  </a:cubicBezTo>
                  <a:cubicBezTo>
                    <a:pt x="15623" y="19838"/>
                    <a:pt x="15574" y="19940"/>
                    <a:pt x="15566" y="20029"/>
                  </a:cubicBezTo>
                  <a:cubicBezTo>
                    <a:pt x="15564" y="19874"/>
                    <a:pt x="15556" y="19754"/>
                    <a:pt x="15531" y="19647"/>
                  </a:cubicBezTo>
                  <a:cubicBezTo>
                    <a:pt x="15485" y="19407"/>
                    <a:pt x="15383" y="19256"/>
                    <a:pt x="15225" y="19193"/>
                  </a:cubicBezTo>
                  <a:cubicBezTo>
                    <a:pt x="15207" y="19186"/>
                    <a:pt x="15189" y="19180"/>
                    <a:pt x="15169" y="19177"/>
                  </a:cubicBezTo>
                  <a:cubicBezTo>
                    <a:pt x="15142" y="19171"/>
                    <a:pt x="15115" y="19169"/>
                    <a:pt x="15086" y="19169"/>
                  </a:cubicBezTo>
                  <a:cubicBezTo>
                    <a:pt x="14936" y="19169"/>
                    <a:pt x="14774" y="19247"/>
                    <a:pt x="14665" y="19374"/>
                  </a:cubicBezTo>
                  <a:cubicBezTo>
                    <a:pt x="14590" y="19461"/>
                    <a:pt x="14533" y="19552"/>
                    <a:pt x="14480" y="19660"/>
                  </a:cubicBezTo>
                  <a:cubicBezTo>
                    <a:pt x="14422" y="19783"/>
                    <a:pt x="14375" y="19911"/>
                    <a:pt x="14338" y="20034"/>
                  </a:cubicBezTo>
                  <a:cubicBezTo>
                    <a:pt x="14272" y="20266"/>
                    <a:pt x="14246" y="20416"/>
                    <a:pt x="14253" y="20553"/>
                  </a:cubicBezTo>
                  <a:lnTo>
                    <a:pt x="14244" y="20494"/>
                  </a:lnTo>
                  <a:cubicBezTo>
                    <a:pt x="14203" y="20228"/>
                    <a:pt x="14152" y="19920"/>
                    <a:pt x="14045" y="19622"/>
                  </a:cubicBezTo>
                  <a:cubicBezTo>
                    <a:pt x="14015" y="19529"/>
                    <a:pt x="13964" y="19390"/>
                    <a:pt x="13891" y="19279"/>
                  </a:cubicBezTo>
                  <a:cubicBezTo>
                    <a:pt x="13839" y="19200"/>
                    <a:pt x="13767" y="19102"/>
                    <a:pt x="13670" y="19048"/>
                  </a:cubicBezTo>
                  <a:cubicBezTo>
                    <a:pt x="13614" y="19013"/>
                    <a:pt x="13561" y="18990"/>
                    <a:pt x="13510" y="18980"/>
                  </a:cubicBezTo>
                  <a:cubicBezTo>
                    <a:pt x="13483" y="18975"/>
                    <a:pt x="13455" y="18973"/>
                    <a:pt x="13426" y="18973"/>
                  </a:cubicBezTo>
                  <a:cubicBezTo>
                    <a:pt x="13393" y="18973"/>
                    <a:pt x="13359" y="18976"/>
                    <a:pt x="13325" y="18983"/>
                  </a:cubicBezTo>
                  <a:cubicBezTo>
                    <a:pt x="13215" y="19002"/>
                    <a:pt x="13104" y="19062"/>
                    <a:pt x="13029" y="19151"/>
                  </a:cubicBezTo>
                  <a:cubicBezTo>
                    <a:pt x="12939" y="19250"/>
                    <a:pt x="12877" y="19381"/>
                    <a:pt x="12851" y="19522"/>
                  </a:cubicBezTo>
                  <a:cubicBezTo>
                    <a:pt x="12827" y="19662"/>
                    <a:pt x="12814" y="19805"/>
                    <a:pt x="12817" y="19960"/>
                  </a:cubicBezTo>
                  <a:cubicBezTo>
                    <a:pt x="12827" y="20164"/>
                    <a:pt x="12845" y="20302"/>
                    <a:pt x="12893" y="20409"/>
                  </a:cubicBezTo>
                  <a:cubicBezTo>
                    <a:pt x="12835" y="20320"/>
                    <a:pt x="12778" y="20234"/>
                    <a:pt x="12716" y="20148"/>
                  </a:cubicBezTo>
                  <a:cubicBezTo>
                    <a:pt x="12637" y="20039"/>
                    <a:pt x="12567" y="19945"/>
                    <a:pt x="12485" y="19856"/>
                  </a:cubicBezTo>
                  <a:cubicBezTo>
                    <a:pt x="12414" y="19783"/>
                    <a:pt x="12325" y="19691"/>
                    <a:pt x="12219" y="19627"/>
                  </a:cubicBezTo>
                  <a:cubicBezTo>
                    <a:pt x="12175" y="19598"/>
                    <a:pt x="12127" y="19573"/>
                    <a:pt x="12074" y="19552"/>
                  </a:cubicBezTo>
                  <a:cubicBezTo>
                    <a:pt x="12040" y="19537"/>
                    <a:pt x="12009" y="19529"/>
                    <a:pt x="11982" y="19523"/>
                  </a:cubicBezTo>
                  <a:lnTo>
                    <a:pt x="11926" y="19514"/>
                  </a:lnTo>
                  <a:cubicBezTo>
                    <a:pt x="11908" y="19512"/>
                    <a:pt x="11889" y="19511"/>
                    <a:pt x="11870" y="19511"/>
                  </a:cubicBezTo>
                  <a:cubicBezTo>
                    <a:pt x="11676" y="19511"/>
                    <a:pt x="11478" y="19638"/>
                    <a:pt x="11386" y="19830"/>
                  </a:cubicBezTo>
                  <a:lnTo>
                    <a:pt x="11400" y="19863"/>
                  </a:lnTo>
                  <a:cubicBezTo>
                    <a:pt x="11221" y="19562"/>
                    <a:pt x="11041" y="19260"/>
                    <a:pt x="10860" y="18959"/>
                  </a:cubicBezTo>
                  <a:cubicBezTo>
                    <a:pt x="9739" y="17106"/>
                    <a:pt x="8340" y="15382"/>
                    <a:pt x="6992" y="13798"/>
                  </a:cubicBezTo>
                  <a:lnTo>
                    <a:pt x="6572" y="13305"/>
                  </a:lnTo>
                  <a:lnTo>
                    <a:pt x="6132" y="12794"/>
                  </a:lnTo>
                  <a:cubicBezTo>
                    <a:pt x="5234" y="11748"/>
                    <a:pt x="4309" y="10667"/>
                    <a:pt x="3439" y="9561"/>
                  </a:cubicBezTo>
                  <a:cubicBezTo>
                    <a:pt x="2987" y="8982"/>
                    <a:pt x="2595" y="8448"/>
                    <a:pt x="2235" y="7925"/>
                  </a:cubicBezTo>
                  <a:cubicBezTo>
                    <a:pt x="1766" y="7243"/>
                    <a:pt x="1384" y="6605"/>
                    <a:pt x="1065" y="5980"/>
                  </a:cubicBezTo>
                  <a:cubicBezTo>
                    <a:pt x="697" y="5256"/>
                    <a:pt x="457" y="4623"/>
                    <a:pt x="332" y="4043"/>
                  </a:cubicBezTo>
                  <a:cubicBezTo>
                    <a:pt x="268" y="3711"/>
                    <a:pt x="240" y="3404"/>
                    <a:pt x="250" y="3135"/>
                  </a:cubicBezTo>
                  <a:cubicBezTo>
                    <a:pt x="263" y="2932"/>
                    <a:pt x="298" y="2743"/>
                    <a:pt x="355" y="2559"/>
                  </a:cubicBezTo>
                  <a:cubicBezTo>
                    <a:pt x="411" y="2410"/>
                    <a:pt x="477" y="2267"/>
                    <a:pt x="545" y="2160"/>
                  </a:cubicBezTo>
                  <a:cubicBezTo>
                    <a:pt x="562" y="2135"/>
                    <a:pt x="579" y="2108"/>
                    <a:pt x="599" y="2082"/>
                  </a:cubicBezTo>
                  <a:cubicBezTo>
                    <a:pt x="638" y="2032"/>
                    <a:pt x="634" y="1966"/>
                    <a:pt x="587" y="1928"/>
                  </a:cubicBezTo>
                  <a:cubicBezTo>
                    <a:pt x="572" y="1916"/>
                    <a:pt x="561" y="1907"/>
                    <a:pt x="541" y="1903"/>
                  </a:cubicBezTo>
                  <a:cubicBezTo>
                    <a:pt x="533" y="1901"/>
                    <a:pt x="525" y="1900"/>
                    <a:pt x="518" y="1900"/>
                  </a:cubicBezTo>
                  <a:cubicBezTo>
                    <a:pt x="484" y="1900"/>
                    <a:pt x="452" y="1916"/>
                    <a:pt x="433" y="1941"/>
                  </a:cubicBezTo>
                  <a:cubicBezTo>
                    <a:pt x="312" y="2108"/>
                    <a:pt x="219" y="2289"/>
                    <a:pt x="149" y="2481"/>
                  </a:cubicBezTo>
                  <a:cubicBezTo>
                    <a:pt x="88" y="2664"/>
                    <a:pt x="48" y="2865"/>
                    <a:pt x="29" y="3092"/>
                  </a:cubicBezTo>
                  <a:cubicBezTo>
                    <a:pt x="1" y="3495"/>
                    <a:pt x="52" y="3935"/>
                    <a:pt x="187" y="4436"/>
                  </a:cubicBezTo>
                  <a:cubicBezTo>
                    <a:pt x="355" y="5058"/>
                    <a:pt x="618" y="5692"/>
                    <a:pt x="1010" y="6437"/>
                  </a:cubicBezTo>
                  <a:cubicBezTo>
                    <a:pt x="1325" y="7027"/>
                    <a:pt x="1714" y="7662"/>
                    <a:pt x="2200" y="8377"/>
                  </a:cubicBezTo>
                  <a:cubicBezTo>
                    <a:pt x="3074" y="9661"/>
                    <a:pt x="4075" y="10882"/>
                    <a:pt x="4949" y="11925"/>
                  </a:cubicBezTo>
                  <a:cubicBezTo>
                    <a:pt x="5211" y="12243"/>
                    <a:pt x="5476" y="12557"/>
                    <a:pt x="5741" y="12872"/>
                  </a:cubicBezTo>
                  <a:lnTo>
                    <a:pt x="5779" y="12916"/>
                  </a:lnTo>
                  <a:lnTo>
                    <a:pt x="5818" y="12959"/>
                  </a:lnTo>
                  <a:cubicBezTo>
                    <a:pt x="6892" y="14239"/>
                    <a:pt x="8004" y="15565"/>
                    <a:pt x="9022" y="16954"/>
                  </a:cubicBezTo>
                  <a:cubicBezTo>
                    <a:pt x="9364" y="17419"/>
                    <a:pt x="9667" y="17850"/>
                    <a:pt x="9944" y="18272"/>
                  </a:cubicBezTo>
                  <a:cubicBezTo>
                    <a:pt x="10190" y="18641"/>
                    <a:pt x="10447" y="19052"/>
                    <a:pt x="10776" y="19604"/>
                  </a:cubicBezTo>
                  <a:cubicBezTo>
                    <a:pt x="11014" y="20004"/>
                    <a:pt x="11251" y="20405"/>
                    <a:pt x="11485" y="20809"/>
                  </a:cubicBezTo>
                  <a:lnTo>
                    <a:pt x="11571" y="20923"/>
                  </a:lnTo>
                  <a:lnTo>
                    <a:pt x="11571" y="20923"/>
                  </a:lnTo>
                  <a:lnTo>
                    <a:pt x="11517" y="20882"/>
                  </a:lnTo>
                  <a:lnTo>
                    <a:pt x="11464" y="20840"/>
                  </a:lnTo>
                  <a:cubicBezTo>
                    <a:pt x="11385" y="20783"/>
                    <a:pt x="11265" y="20695"/>
                    <a:pt x="11135" y="20625"/>
                  </a:cubicBezTo>
                  <a:cubicBezTo>
                    <a:pt x="11033" y="20567"/>
                    <a:pt x="10924" y="20510"/>
                    <a:pt x="10802" y="20480"/>
                  </a:cubicBezTo>
                  <a:lnTo>
                    <a:pt x="10758" y="20471"/>
                  </a:lnTo>
                  <a:cubicBezTo>
                    <a:pt x="10695" y="20458"/>
                    <a:pt x="10639" y="20451"/>
                    <a:pt x="10587" y="20451"/>
                  </a:cubicBezTo>
                  <a:cubicBezTo>
                    <a:pt x="10540" y="20451"/>
                    <a:pt x="10497" y="20456"/>
                    <a:pt x="10458" y="20467"/>
                  </a:cubicBezTo>
                  <a:cubicBezTo>
                    <a:pt x="10395" y="20481"/>
                    <a:pt x="10345" y="20503"/>
                    <a:pt x="10287" y="20533"/>
                  </a:cubicBezTo>
                  <a:cubicBezTo>
                    <a:pt x="10257" y="20554"/>
                    <a:pt x="10221" y="20576"/>
                    <a:pt x="10194" y="20607"/>
                  </a:cubicBezTo>
                  <a:cubicBezTo>
                    <a:pt x="9836" y="20958"/>
                    <a:pt x="10158" y="21462"/>
                    <a:pt x="10437" y="21817"/>
                  </a:cubicBezTo>
                  <a:cubicBezTo>
                    <a:pt x="10487" y="21879"/>
                    <a:pt x="10539" y="21943"/>
                    <a:pt x="10610" y="21973"/>
                  </a:cubicBezTo>
                  <a:cubicBezTo>
                    <a:pt x="10567" y="21962"/>
                    <a:pt x="10524" y="21950"/>
                    <a:pt x="10481" y="21943"/>
                  </a:cubicBezTo>
                  <a:lnTo>
                    <a:pt x="10386" y="21925"/>
                  </a:lnTo>
                  <a:cubicBezTo>
                    <a:pt x="10316" y="21914"/>
                    <a:pt x="10245" y="21904"/>
                    <a:pt x="10171" y="21904"/>
                  </a:cubicBezTo>
                  <a:cubicBezTo>
                    <a:pt x="10163" y="21904"/>
                    <a:pt x="10154" y="21904"/>
                    <a:pt x="10145" y="21904"/>
                  </a:cubicBezTo>
                  <a:cubicBezTo>
                    <a:pt x="10085" y="21904"/>
                    <a:pt x="10012" y="21907"/>
                    <a:pt x="9943" y="21929"/>
                  </a:cubicBezTo>
                  <a:cubicBezTo>
                    <a:pt x="9808" y="21969"/>
                    <a:pt x="9717" y="22032"/>
                    <a:pt x="9667" y="22118"/>
                  </a:cubicBezTo>
                  <a:cubicBezTo>
                    <a:pt x="9604" y="22226"/>
                    <a:pt x="9591" y="22360"/>
                    <a:pt x="9628" y="22472"/>
                  </a:cubicBezTo>
                  <a:cubicBezTo>
                    <a:pt x="9654" y="22548"/>
                    <a:pt x="9681" y="22605"/>
                    <a:pt x="9713" y="22657"/>
                  </a:cubicBezTo>
                  <a:cubicBezTo>
                    <a:pt x="9750" y="22715"/>
                    <a:pt x="9792" y="22771"/>
                    <a:pt x="9836" y="22822"/>
                  </a:cubicBezTo>
                  <a:cubicBezTo>
                    <a:pt x="9937" y="22933"/>
                    <a:pt x="10006" y="22987"/>
                    <a:pt x="10078" y="23009"/>
                  </a:cubicBezTo>
                  <a:cubicBezTo>
                    <a:pt x="10002" y="22999"/>
                    <a:pt x="9927" y="22987"/>
                    <a:pt x="9825" y="22979"/>
                  </a:cubicBezTo>
                  <a:cubicBezTo>
                    <a:pt x="9766" y="22973"/>
                    <a:pt x="9669" y="22965"/>
                    <a:pt x="9566" y="22965"/>
                  </a:cubicBezTo>
                  <a:cubicBezTo>
                    <a:pt x="9536" y="22965"/>
                    <a:pt x="9506" y="22966"/>
                    <a:pt x="9476" y="22967"/>
                  </a:cubicBezTo>
                  <a:cubicBezTo>
                    <a:pt x="9334" y="22975"/>
                    <a:pt x="9232" y="22982"/>
                    <a:pt x="9130" y="23009"/>
                  </a:cubicBezTo>
                  <a:cubicBezTo>
                    <a:pt x="9005" y="23043"/>
                    <a:pt x="8921" y="23079"/>
                    <a:pt x="8848" y="23131"/>
                  </a:cubicBezTo>
                  <a:cubicBezTo>
                    <a:pt x="8755" y="23190"/>
                    <a:pt x="8679" y="23269"/>
                    <a:pt x="8640" y="23349"/>
                  </a:cubicBezTo>
                  <a:cubicBezTo>
                    <a:pt x="8598" y="23431"/>
                    <a:pt x="8554" y="23539"/>
                    <a:pt x="8565" y="23654"/>
                  </a:cubicBezTo>
                  <a:cubicBezTo>
                    <a:pt x="8570" y="23697"/>
                    <a:pt x="8575" y="23744"/>
                    <a:pt x="8591" y="23792"/>
                  </a:cubicBezTo>
                  <a:cubicBezTo>
                    <a:pt x="8607" y="23846"/>
                    <a:pt x="8630" y="23894"/>
                    <a:pt x="8654" y="23930"/>
                  </a:cubicBezTo>
                  <a:cubicBezTo>
                    <a:pt x="8663" y="23943"/>
                    <a:pt x="8670" y="23954"/>
                    <a:pt x="8679" y="23960"/>
                  </a:cubicBezTo>
                  <a:cubicBezTo>
                    <a:pt x="8223" y="23775"/>
                    <a:pt x="7846" y="23634"/>
                    <a:pt x="7458" y="23502"/>
                  </a:cubicBezTo>
                  <a:cubicBezTo>
                    <a:pt x="6991" y="23349"/>
                    <a:pt x="6569" y="23236"/>
                    <a:pt x="6171" y="23154"/>
                  </a:cubicBezTo>
                  <a:cubicBezTo>
                    <a:pt x="6047" y="23130"/>
                    <a:pt x="5922" y="23107"/>
                    <a:pt x="5797" y="23085"/>
                  </a:cubicBezTo>
                  <a:cubicBezTo>
                    <a:pt x="5793" y="23084"/>
                    <a:pt x="5788" y="23084"/>
                    <a:pt x="5783" y="23084"/>
                  </a:cubicBezTo>
                  <a:cubicBezTo>
                    <a:pt x="5762" y="23084"/>
                    <a:pt x="5742" y="23092"/>
                    <a:pt x="5718" y="23108"/>
                  </a:cubicBezTo>
                  <a:cubicBezTo>
                    <a:pt x="5693" y="23130"/>
                    <a:pt x="5678" y="23157"/>
                    <a:pt x="5677" y="23186"/>
                  </a:cubicBezTo>
                  <a:cubicBezTo>
                    <a:pt x="5670" y="23243"/>
                    <a:pt x="5711" y="23293"/>
                    <a:pt x="5774" y="23308"/>
                  </a:cubicBezTo>
                  <a:cubicBezTo>
                    <a:pt x="5897" y="23328"/>
                    <a:pt x="6014" y="23349"/>
                    <a:pt x="6136" y="23375"/>
                  </a:cubicBezTo>
                  <a:cubicBezTo>
                    <a:pt x="6248" y="23400"/>
                    <a:pt x="6359" y="23423"/>
                    <a:pt x="6467" y="23450"/>
                  </a:cubicBezTo>
                  <a:cubicBezTo>
                    <a:pt x="7406" y="23683"/>
                    <a:pt x="8249" y="24024"/>
                    <a:pt x="9528" y="24553"/>
                  </a:cubicBezTo>
                  <a:cubicBezTo>
                    <a:pt x="9408" y="24573"/>
                    <a:pt x="9296" y="24600"/>
                    <a:pt x="9200" y="24636"/>
                  </a:cubicBezTo>
                  <a:cubicBezTo>
                    <a:pt x="9003" y="24701"/>
                    <a:pt x="8808" y="24787"/>
                    <a:pt x="8707" y="24967"/>
                  </a:cubicBezTo>
                  <a:cubicBezTo>
                    <a:pt x="8664" y="25040"/>
                    <a:pt x="8641" y="25140"/>
                    <a:pt x="8644" y="25240"/>
                  </a:cubicBezTo>
                  <a:cubicBezTo>
                    <a:pt x="8649" y="25327"/>
                    <a:pt x="8677" y="25413"/>
                    <a:pt x="8723" y="25484"/>
                  </a:cubicBezTo>
                  <a:cubicBezTo>
                    <a:pt x="8819" y="25626"/>
                    <a:pt x="8982" y="25728"/>
                    <a:pt x="9210" y="25788"/>
                  </a:cubicBezTo>
                  <a:lnTo>
                    <a:pt x="9316" y="25778"/>
                  </a:lnTo>
                  <a:lnTo>
                    <a:pt x="9316" y="25778"/>
                  </a:lnTo>
                  <a:cubicBezTo>
                    <a:pt x="9229" y="25831"/>
                    <a:pt x="9143" y="25889"/>
                    <a:pt x="9059" y="25956"/>
                  </a:cubicBezTo>
                  <a:cubicBezTo>
                    <a:pt x="8959" y="26038"/>
                    <a:pt x="8886" y="26114"/>
                    <a:pt x="8829" y="26193"/>
                  </a:cubicBezTo>
                  <a:cubicBezTo>
                    <a:pt x="8799" y="26233"/>
                    <a:pt x="8773" y="26275"/>
                    <a:pt x="8746" y="26330"/>
                  </a:cubicBezTo>
                  <a:cubicBezTo>
                    <a:pt x="8726" y="26373"/>
                    <a:pt x="8706" y="26417"/>
                    <a:pt x="8694" y="26460"/>
                  </a:cubicBezTo>
                  <a:cubicBezTo>
                    <a:pt x="8663" y="26603"/>
                    <a:pt x="8663" y="26719"/>
                    <a:pt x="8696" y="26825"/>
                  </a:cubicBezTo>
                  <a:cubicBezTo>
                    <a:pt x="8713" y="26880"/>
                    <a:pt x="8732" y="26949"/>
                    <a:pt x="8785" y="27022"/>
                  </a:cubicBezTo>
                  <a:cubicBezTo>
                    <a:pt x="8809" y="27056"/>
                    <a:pt x="8835" y="27094"/>
                    <a:pt x="8868" y="27123"/>
                  </a:cubicBezTo>
                  <a:cubicBezTo>
                    <a:pt x="8960" y="27203"/>
                    <a:pt x="9039" y="27249"/>
                    <a:pt x="9151" y="27272"/>
                  </a:cubicBezTo>
                  <a:cubicBezTo>
                    <a:pt x="9163" y="27275"/>
                    <a:pt x="9176" y="27278"/>
                    <a:pt x="9191" y="27281"/>
                  </a:cubicBezTo>
                  <a:cubicBezTo>
                    <a:pt x="9072" y="27375"/>
                    <a:pt x="8976" y="27473"/>
                    <a:pt x="8908" y="27569"/>
                  </a:cubicBezTo>
                  <a:cubicBezTo>
                    <a:pt x="8844" y="27658"/>
                    <a:pt x="8801" y="27753"/>
                    <a:pt x="8782" y="27846"/>
                  </a:cubicBezTo>
                  <a:cubicBezTo>
                    <a:pt x="8775" y="27881"/>
                    <a:pt x="8766" y="27927"/>
                    <a:pt x="8766" y="27969"/>
                  </a:cubicBezTo>
                  <a:cubicBezTo>
                    <a:pt x="8768" y="28000"/>
                    <a:pt x="8773" y="28033"/>
                    <a:pt x="8778" y="28062"/>
                  </a:cubicBezTo>
                  <a:cubicBezTo>
                    <a:pt x="8781" y="28106"/>
                    <a:pt x="8794" y="28154"/>
                    <a:pt x="8825" y="28226"/>
                  </a:cubicBezTo>
                  <a:cubicBezTo>
                    <a:pt x="8837" y="28250"/>
                    <a:pt x="8851" y="28273"/>
                    <a:pt x="8865" y="28297"/>
                  </a:cubicBezTo>
                  <a:cubicBezTo>
                    <a:pt x="8897" y="28343"/>
                    <a:pt x="8917" y="28374"/>
                    <a:pt x="8940" y="28391"/>
                  </a:cubicBezTo>
                  <a:cubicBezTo>
                    <a:pt x="8980" y="28430"/>
                    <a:pt x="9023" y="28470"/>
                    <a:pt x="9081" y="28496"/>
                  </a:cubicBezTo>
                  <a:cubicBezTo>
                    <a:pt x="9138" y="28529"/>
                    <a:pt x="9183" y="28552"/>
                    <a:pt x="9235" y="28563"/>
                  </a:cubicBezTo>
                  <a:cubicBezTo>
                    <a:pt x="9295" y="28575"/>
                    <a:pt x="9357" y="28588"/>
                    <a:pt x="9418" y="28588"/>
                  </a:cubicBezTo>
                  <a:cubicBezTo>
                    <a:pt x="9429" y="28588"/>
                    <a:pt x="9441" y="28588"/>
                    <a:pt x="9452" y="28588"/>
                  </a:cubicBezTo>
                  <a:cubicBezTo>
                    <a:pt x="9660" y="28588"/>
                    <a:pt x="9887" y="28537"/>
                    <a:pt x="10164" y="28430"/>
                  </a:cubicBezTo>
                  <a:lnTo>
                    <a:pt x="10297" y="28378"/>
                  </a:lnTo>
                  <a:cubicBezTo>
                    <a:pt x="10381" y="28345"/>
                    <a:pt x="10465" y="28312"/>
                    <a:pt x="10523" y="28266"/>
                  </a:cubicBezTo>
                  <a:lnTo>
                    <a:pt x="10523" y="28266"/>
                  </a:lnTo>
                  <a:lnTo>
                    <a:pt x="10454" y="28408"/>
                  </a:lnTo>
                  <a:cubicBezTo>
                    <a:pt x="10412" y="28500"/>
                    <a:pt x="10362" y="28616"/>
                    <a:pt x="10339" y="28735"/>
                  </a:cubicBezTo>
                  <a:cubicBezTo>
                    <a:pt x="10316" y="28843"/>
                    <a:pt x="10297" y="28944"/>
                    <a:pt x="10307" y="29077"/>
                  </a:cubicBezTo>
                  <a:cubicBezTo>
                    <a:pt x="10312" y="29130"/>
                    <a:pt x="10316" y="29181"/>
                    <a:pt x="10340" y="29253"/>
                  </a:cubicBezTo>
                  <a:cubicBezTo>
                    <a:pt x="10353" y="29293"/>
                    <a:pt x="10366" y="29334"/>
                    <a:pt x="10388" y="29369"/>
                  </a:cubicBezTo>
                  <a:cubicBezTo>
                    <a:pt x="10445" y="29465"/>
                    <a:pt x="10513" y="29543"/>
                    <a:pt x="10596" y="29597"/>
                  </a:cubicBezTo>
                  <a:cubicBezTo>
                    <a:pt x="10671" y="29652"/>
                    <a:pt x="10754" y="29688"/>
                    <a:pt x="10839" y="29705"/>
                  </a:cubicBezTo>
                  <a:cubicBezTo>
                    <a:pt x="10883" y="29714"/>
                    <a:pt x="10928" y="29719"/>
                    <a:pt x="10975" y="29719"/>
                  </a:cubicBezTo>
                  <a:cubicBezTo>
                    <a:pt x="11220" y="29719"/>
                    <a:pt x="11507" y="29591"/>
                    <a:pt x="11844" y="29333"/>
                  </a:cubicBezTo>
                  <a:lnTo>
                    <a:pt x="11919" y="29232"/>
                  </a:lnTo>
                  <a:lnTo>
                    <a:pt x="11919" y="29232"/>
                  </a:lnTo>
                  <a:lnTo>
                    <a:pt x="11902" y="29313"/>
                  </a:lnTo>
                  <a:cubicBezTo>
                    <a:pt x="11854" y="29577"/>
                    <a:pt x="11873" y="29820"/>
                    <a:pt x="11952" y="30035"/>
                  </a:cubicBezTo>
                  <a:cubicBezTo>
                    <a:pt x="11969" y="30086"/>
                    <a:pt x="11992" y="30137"/>
                    <a:pt x="12050" y="30172"/>
                  </a:cubicBezTo>
                  <a:cubicBezTo>
                    <a:pt x="12076" y="30189"/>
                    <a:pt x="12100" y="30201"/>
                    <a:pt x="12126" y="30205"/>
                  </a:cubicBezTo>
                  <a:cubicBezTo>
                    <a:pt x="12140" y="30208"/>
                    <a:pt x="12154" y="30209"/>
                    <a:pt x="12167" y="30209"/>
                  </a:cubicBezTo>
                  <a:cubicBezTo>
                    <a:pt x="12188" y="30209"/>
                    <a:pt x="12208" y="30206"/>
                    <a:pt x="12226" y="30198"/>
                  </a:cubicBezTo>
                  <a:cubicBezTo>
                    <a:pt x="12340" y="30166"/>
                    <a:pt x="12443" y="30124"/>
                    <a:pt x="12542" y="30071"/>
                  </a:cubicBezTo>
                  <a:lnTo>
                    <a:pt x="12571" y="30045"/>
                  </a:lnTo>
                  <a:lnTo>
                    <a:pt x="12571" y="30045"/>
                  </a:lnTo>
                  <a:cubicBezTo>
                    <a:pt x="12499" y="30218"/>
                    <a:pt x="12429" y="30389"/>
                    <a:pt x="12356" y="30560"/>
                  </a:cubicBezTo>
                  <a:lnTo>
                    <a:pt x="12318" y="30647"/>
                  </a:lnTo>
                  <a:lnTo>
                    <a:pt x="12185" y="30966"/>
                  </a:lnTo>
                  <a:lnTo>
                    <a:pt x="12050" y="31288"/>
                  </a:lnTo>
                  <a:cubicBezTo>
                    <a:pt x="11791" y="31914"/>
                    <a:pt x="11497" y="32647"/>
                    <a:pt x="11296" y="33412"/>
                  </a:cubicBezTo>
                  <a:cubicBezTo>
                    <a:pt x="11188" y="33821"/>
                    <a:pt x="11112" y="34225"/>
                    <a:pt x="11061" y="34620"/>
                  </a:cubicBezTo>
                  <a:cubicBezTo>
                    <a:pt x="11064" y="34619"/>
                    <a:pt x="11069" y="34617"/>
                    <a:pt x="11070" y="34617"/>
                  </a:cubicBezTo>
                  <a:cubicBezTo>
                    <a:pt x="11036" y="34890"/>
                    <a:pt x="11014" y="35163"/>
                    <a:pt x="11005" y="35432"/>
                  </a:cubicBezTo>
                  <a:cubicBezTo>
                    <a:pt x="11004" y="35436"/>
                    <a:pt x="11000" y="35437"/>
                    <a:pt x="10998" y="35440"/>
                  </a:cubicBezTo>
                  <a:cubicBezTo>
                    <a:pt x="10997" y="35490"/>
                    <a:pt x="10997" y="35544"/>
                    <a:pt x="10997" y="35594"/>
                  </a:cubicBezTo>
                  <a:cubicBezTo>
                    <a:pt x="10997" y="35647"/>
                    <a:pt x="11037" y="35690"/>
                    <a:pt x="11105" y="35703"/>
                  </a:cubicBezTo>
                  <a:cubicBezTo>
                    <a:pt x="11136" y="35699"/>
                    <a:pt x="11163" y="35690"/>
                    <a:pt x="11184" y="35670"/>
                  </a:cubicBezTo>
                  <a:cubicBezTo>
                    <a:pt x="11207" y="35651"/>
                    <a:pt x="11217" y="35620"/>
                    <a:pt x="11215" y="35595"/>
                  </a:cubicBezTo>
                  <a:cubicBezTo>
                    <a:pt x="11219" y="35238"/>
                    <a:pt x="11245" y="34893"/>
                    <a:pt x="11298" y="34570"/>
                  </a:cubicBezTo>
                  <a:cubicBezTo>
                    <a:pt x="11373" y="34123"/>
                    <a:pt x="11487" y="33679"/>
                    <a:pt x="11632" y="33250"/>
                  </a:cubicBezTo>
                  <a:cubicBezTo>
                    <a:pt x="11768" y="32859"/>
                    <a:pt x="11930" y="32453"/>
                    <a:pt x="12129" y="32012"/>
                  </a:cubicBezTo>
                  <a:cubicBezTo>
                    <a:pt x="12284" y="31676"/>
                    <a:pt x="12445" y="31342"/>
                    <a:pt x="12606" y="31009"/>
                  </a:cubicBezTo>
                  <a:lnTo>
                    <a:pt x="12831" y="30535"/>
                  </a:lnTo>
                  <a:cubicBezTo>
                    <a:pt x="13059" y="30057"/>
                    <a:pt x="13281" y="29583"/>
                    <a:pt x="13483" y="29063"/>
                  </a:cubicBezTo>
                  <a:cubicBezTo>
                    <a:pt x="13505" y="29030"/>
                    <a:pt x="13526" y="28988"/>
                    <a:pt x="13532" y="28945"/>
                  </a:cubicBezTo>
                  <a:cubicBezTo>
                    <a:pt x="13535" y="29159"/>
                    <a:pt x="13549" y="29408"/>
                    <a:pt x="13615" y="29655"/>
                  </a:cubicBezTo>
                  <a:cubicBezTo>
                    <a:pt x="13634" y="29728"/>
                    <a:pt x="13687" y="29780"/>
                    <a:pt x="13769" y="29806"/>
                  </a:cubicBezTo>
                  <a:cubicBezTo>
                    <a:pt x="13781" y="29808"/>
                    <a:pt x="13792" y="29809"/>
                    <a:pt x="13803" y="29809"/>
                  </a:cubicBezTo>
                  <a:cubicBezTo>
                    <a:pt x="13845" y="29809"/>
                    <a:pt x="13879" y="29795"/>
                    <a:pt x="13907" y="29781"/>
                  </a:cubicBezTo>
                  <a:cubicBezTo>
                    <a:pt x="14086" y="29708"/>
                    <a:pt x="14243" y="29573"/>
                    <a:pt x="14345" y="29406"/>
                  </a:cubicBezTo>
                  <a:cubicBezTo>
                    <a:pt x="14437" y="29250"/>
                    <a:pt x="14509" y="29070"/>
                    <a:pt x="14553" y="28873"/>
                  </a:cubicBezTo>
                  <a:cubicBezTo>
                    <a:pt x="14570" y="28781"/>
                    <a:pt x="14588" y="28687"/>
                    <a:pt x="14563" y="28602"/>
                  </a:cubicBezTo>
                  <a:lnTo>
                    <a:pt x="14563" y="28602"/>
                  </a:lnTo>
                  <a:cubicBezTo>
                    <a:pt x="14599" y="28651"/>
                    <a:pt x="14641" y="28697"/>
                    <a:pt x="14688" y="28740"/>
                  </a:cubicBezTo>
                  <a:cubicBezTo>
                    <a:pt x="14812" y="28853"/>
                    <a:pt x="14934" y="28929"/>
                    <a:pt x="15056" y="28967"/>
                  </a:cubicBezTo>
                  <a:cubicBezTo>
                    <a:pt x="15083" y="28975"/>
                    <a:pt x="15113" y="28981"/>
                    <a:pt x="15143" y="28988"/>
                  </a:cubicBezTo>
                  <a:cubicBezTo>
                    <a:pt x="15190" y="28999"/>
                    <a:pt x="15237" y="29004"/>
                    <a:pt x="15282" y="29004"/>
                  </a:cubicBezTo>
                  <a:cubicBezTo>
                    <a:pt x="15325" y="29004"/>
                    <a:pt x="15367" y="28999"/>
                    <a:pt x="15409" y="28991"/>
                  </a:cubicBezTo>
                  <a:cubicBezTo>
                    <a:pt x="15482" y="28980"/>
                    <a:pt x="15537" y="28961"/>
                    <a:pt x="15580" y="28935"/>
                  </a:cubicBezTo>
                  <a:cubicBezTo>
                    <a:pt x="15625" y="28909"/>
                    <a:pt x="15669" y="28881"/>
                    <a:pt x="15701" y="28843"/>
                  </a:cubicBezTo>
                  <a:cubicBezTo>
                    <a:pt x="15741" y="28792"/>
                    <a:pt x="15774" y="28750"/>
                    <a:pt x="15791" y="28695"/>
                  </a:cubicBezTo>
                  <a:cubicBezTo>
                    <a:pt x="15813" y="28645"/>
                    <a:pt x="15817" y="28612"/>
                    <a:pt x="15798" y="28600"/>
                  </a:cubicBezTo>
                  <a:lnTo>
                    <a:pt x="15798" y="28600"/>
                  </a:lnTo>
                  <a:cubicBezTo>
                    <a:pt x="15875" y="28644"/>
                    <a:pt x="15954" y="28682"/>
                    <a:pt x="16033" y="28714"/>
                  </a:cubicBezTo>
                  <a:cubicBezTo>
                    <a:pt x="16179" y="28771"/>
                    <a:pt x="16307" y="28812"/>
                    <a:pt x="16436" y="28837"/>
                  </a:cubicBezTo>
                  <a:cubicBezTo>
                    <a:pt x="16481" y="28846"/>
                    <a:pt x="16527" y="28853"/>
                    <a:pt x="16571" y="28860"/>
                  </a:cubicBezTo>
                  <a:cubicBezTo>
                    <a:pt x="16650" y="28869"/>
                    <a:pt x="16718" y="28873"/>
                    <a:pt x="16778" y="28873"/>
                  </a:cubicBezTo>
                  <a:cubicBezTo>
                    <a:pt x="16863" y="28873"/>
                    <a:pt x="16933" y="28865"/>
                    <a:pt x="16996" y="28849"/>
                  </a:cubicBezTo>
                  <a:cubicBezTo>
                    <a:pt x="17138" y="28820"/>
                    <a:pt x="17248" y="28763"/>
                    <a:pt x="17325" y="28679"/>
                  </a:cubicBezTo>
                  <a:cubicBezTo>
                    <a:pt x="17404" y="28593"/>
                    <a:pt x="17447" y="28478"/>
                    <a:pt x="17442" y="28353"/>
                  </a:cubicBezTo>
                  <a:cubicBezTo>
                    <a:pt x="17439" y="28251"/>
                    <a:pt x="17403" y="28158"/>
                    <a:pt x="17338" y="28098"/>
                  </a:cubicBezTo>
                  <a:lnTo>
                    <a:pt x="17338" y="28098"/>
                  </a:lnTo>
                  <a:cubicBezTo>
                    <a:pt x="17354" y="28098"/>
                    <a:pt x="17369" y="28099"/>
                    <a:pt x="17384" y="28099"/>
                  </a:cubicBezTo>
                  <a:cubicBezTo>
                    <a:pt x="17434" y="28099"/>
                    <a:pt x="17482" y="28095"/>
                    <a:pt x="17528" y="28086"/>
                  </a:cubicBezTo>
                  <a:cubicBezTo>
                    <a:pt x="17623" y="28076"/>
                    <a:pt x="17697" y="28045"/>
                    <a:pt x="17766" y="27979"/>
                  </a:cubicBezTo>
                  <a:lnTo>
                    <a:pt x="17766" y="27979"/>
                  </a:lnTo>
                  <a:lnTo>
                    <a:pt x="17730" y="28030"/>
                  </a:lnTo>
                  <a:cubicBezTo>
                    <a:pt x="17808" y="28007"/>
                    <a:pt x="17874" y="27970"/>
                    <a:pt x="17930" y="27918"/>
                  </a:cubicBezTo>
                  <a:cubicBezTo>
                    <a:pt x="17987" y="27862"/>
                    <a:pt x="18028" y="27812"/>
                    <a:pt x="18046" y="27765"/>
                  </a:cubicBezTo>
                  <a:cubicBezTo>
                    <a:pt x="18075" y="27707"/>
                    <a:pt x="18102" y="27648"/>
                    <a:pt x="18121" y="27545"/>
                  </a:cubicBezTo>
                  <a:cubicBezTo>
                    <a:pt x="18124" y="27520"/>
                    <a:pt x="18130" y="27492"/>
                    <a:pt x="18125" y="27467"/>
                  </a:cubicBezTo>
                  <a:cubicBezTo>
                    <a:pt x="18128" y="27431"/>
                    <a:pt x="18124" y="27401"/>
                    <a:pt x="18118" y="27370"/>
                  </a:cubicBezTo>
                  <a:cubicBezTo>
                    <a:pt x="18107" y="27255"/>
                    <a:pt x="18061" y="27160"/>
                    <a:pt x="17987" y="27100"/>
                  </a:cubicBezTo>
                  <a:lnTo>
                    <a:pt x="17987" y="27100"/>
                  </a:lnTo>
                  <a:cubicBezTo>
                    <a:pt x="18092" y="27108"/>
                    <a:pt x="18200" y="27114"/>
                    <a:pt x="18305" y="27117"/>
                  </a:cubicBezTo>
                  <a:cubicBezTo>
                    <a:pt x="18423" y="27121"/>
                    <a:pt x="18537" y="27124"/>
                    <a:pt x="18648" y="27124"/>
                  </a:cubicBezTo>
                  <a:cubicBezTo>
                    <a:pt x="18992" y="27124"/>
                    <a:pt x="19300" y="27102"/>
                    <a:pt x="19580" y="27059"/>
                  </a:cubicBezTo>
                  <a:cubicBezTo>
                    <a:pt x="19981" y="27000"/>
                    <a:pt x="20415" y="26901"/>
                    <a:pt x="20945" y="26752"/>
                  </a:cubicBezTo>
                  <a:cubicBezTo>
                    <a:pt x="21417" y="26621"/>
                    <a:pt x="21893" y="26468"/>
                    <a:pt x="22298" y="26333"/>
                  </a:cubicBezTo>
                  <a:lnTo>
                    <a:pt x="22812" y="26160"/>
                  </a:lnTo>
                  <a:cubicBezTo>
                    <a:pt x="23425" y="25953"/>
                    <a:pt x="24191" y="25699"/>
                    <a:pt x="24946" y="25515"/>
                  </a:cubicBezTo>
                  <a:cubicBezTo>
                    <a:pt x="24972" y="25508"/>
                    <a:pt x="24991" y="25494"/>
                    <a:pt x="25004" y="25471"/>
                  </a:cubicBezTo>
                  <a:cubicBezTo>
                    <a:pt x="25019" y="25442"/>
                    <a:pt x="25024" y="25406"/>
                    <a:pt x="25011" y="25377"/>
                  </a:cubicBezTo>
                  <a:cubicBezTo>
                    <a:pt x="24996" y="25340"/>
                    <a:pt x="24968" y="25314"/>
                    <a:pt x="24936" y="25307"/>
                  </a:cubicBezTo>
                  <a:cubicBezTo>
                    <a:pt x="24932" y="25306"/>
                    <a:pt x="24927" y="25306"/>
                    <a:pt x="24922" y="25306"/>
                  </a:cubicBezTo>
                  <a:cubicBezTo>
                    <a:pt x="24909" y="25306"/>
                    <a:pt x="24895" y="25309"/>
                    <a:pt x="24876" y="25313"/>
                  </a:cubicBezTo>
                  <a:cubicBezTo>
                    <a:pt x="24242" y="25462"/>
                    <a:pt x="23598" y="25646"/>
                    <a:pt x="22961" y="25828"/>
                  </a:cubicBezTo>
                  <a:lnTo>
                    <a:pt x="22897" y="25847"/>
                  </a:lnTo>
                  <a:lnTo>
                    <a:pt x="22848" y="25861"/>
                  </a:lnTo>
                  <a:lnTo>
                    <a:pt x="22502" y="25962"/>
                  </a:lnTo>
                  <a:lnTo>
                    <a:pt x="22423" y="25986"/>
                  </a:lnTo>
                  <a:cubicBezTo>
                    <a:pt x="22216" y="26045"/>
                    <a:pt x="22013" y="26104"/>
                    <a:pt x="21805" y="26160"/>
                  </a:cubicBezTo>
                  <a:cubicBezTo>
                    <a:pt x="21479" y="26249"/>
                    <a:pt x="21153" y="26335"/>
                    <a:pt x="20824" y="26413"/>
                  </a:cubicBezTo>
                  <a:cubicBezTo>
                    <a:pt x="20458" y="26496"/>
                    <a:pt x="20100" y="26571"/>
                    <a:pt x="19738" y="26617"/>
                  </a:cubicBezTo>
                  <a:cubicBezTo>
                    <a:pt x="19418" y="26652"/>
                    <a:pt x="19115" y="26669"/>
                    <a:pt x="18816" y="26669"/>
                  </a:cubicBezTo>
                  <a:cubicBezTo>
                    <a:pt x="18755" y="26669"/>
                    <a:pt x="18695" y="26669"/>
                    <a:pt x="18635" y="26667"/>
                  </a:cubicBezTo>
                  <a:cubicBezTo>
                    <a:pt x="18305" y="26653"/>
                    <a:pt x="17959" y="26618"/>
                    <a:pt x="17546" y="26565"/>
                  </a:cubicBezTo>
                  <a:cubicBezTo>
                    <a:pt x="17700" y="26537"/>
                    <a:pt x="17845" y="26491"/>
                    <a:pt x="17980" y="26433"/>
                  </a:cubicBezTo>
                  <a:cubicBezTo>
                    <a:pt x="18006" y="26422"/>
                    <a:pt x="18023" y="26404"/>
                    <a:pt x="18035" y="26376"/>
                  </a:cubicBezTo>
                  <a:cubicBezTo>
                    <a:pt x="18043" y="26345"/>
                    <a:pt x="18042" y="26311"/>
                    <a:pt x="18028" y="26284"/>
                  </a:cubicBezTo>
                  <a:cubicBezTo>
                    <a:pt x="17959" y="26160"/>
                    <a:pt x="17872" y="26054"/>
                    <a:pt x="17765" y="25963"/>
                  </a:cubicBezTo>
                  <a:cubicBezTo>
                    <a:pt x="17709" y="25915"/>
                    <a:pt x="17658" y="25884"/>
                    <a:pt x="17601" y="25872"/>
                  </a:cubicBezTo>
                  <a:cubicBezTo>
                    <a:pt x="17592" y="25867"/>
                    <a:pt x="17584" y="25867"/>
                    <a:pt x="17577" y="25866"/>
                  </a:cubicBezTo>
                  <a:cubicBezTo>
                    <a:pt x="17706" y="25844"/>
                    <a:pt x="17816" y="25814"/>
                    <a:pt x="17913" y="25774"/>
                  </a:cubicBezTo>
                  <a:cubicBezTo>
                    <a:pt x="17989" y="25744"/>
                    <a:pt x="18381" y="25567"/>
                    <a:pt x="18408" y="25244"/>
                  </a:cubicBezTo>
                  <a:cubicBezTo>
                    <a:pt x="18431" y="24977"/>
                    <a:pt x="18200" y="24797"/>
                    <a:pt x="17977" y="24753"/>
                  </a:cubicBezTo>
                  <a:cubicBezTo>
                    <a:pt x="18072" y="24725"/>
                    <a:pt x="18167" y="24697"/>
                    <a:pt x="18259" y="24662"/>
                  </a:cubicBezTo>
                  <a:cubicBezTo>
                    <a:pt x="18375" y="24622"/>
                    <a:pt x="18499" y="24573"/>
                    <a:pt x="18616" y="24507"/>
                  </a:cubicBezTo>
                  <a:cubicBezTo>
                    <a:pt x="18767" y="24422"/>
                    <a:pt x="18975" y="24284"/>
                    <a:pt x="19057" y="24057"/>
                  </a:cubicBezTo>
                  <a:cubicBezTo>
                    <a:pt x="19116" y="23902"/>
                    <a:pt x="19121" y="23678"/>
                    <a:pt x="18993" y="23532"/>
                  </a:cubicBezTo>
                  <a:cubicBezTo>
                    <a:pt x="18919" y="23447"/>
                    <a:pt x="18813" y="23390"/>
                    <a:pt x="18685" y="23364"/>
                  </a:cubicBezTo>
                  <a:cubicBezTo>
                    <a:pt x="18641" y="23355"/>
                    <a:pt x="18598" y="23349"/>
                    <a:pt x="18552" y="23349"/>
                  </a:cubicBezTo>
                  <a:cubicBezTo>
                    <a:pt x="18538" y="23349"/>
                    <a:pt x="18524" y="23350"/>
                    <a:pt x="18510" y="23351"/>
                  </a:cubicBezTo>
                  <a:cubicBezTo>
                    <a:pt x="18506" y="23351"/>
                    <a:pt x="18501" y="23351"/>
                    <a:pt x="18497" y="23351"/>
                  </a:cubicBezTo>
                  <a:cubicBezTo>
                    <a:pt x="18330" y="23351"/>
                    <a:pt x="18189" y="23377"/>
                    <a:pt x="18068" y="23438"/>
                  </a:cubicBezTo>
                  <a:cubicBezTo>
                    <a:pt x="18273" y="23280"/>
                    <a:pt x="18483" y="23101"/>
                    <a:pt x="18649" y="22870"/>
                  </a:cubicBezTo>
                  <a:cubicBezTo>
                    <a:pt x="18815" y="22646"/>
                    <a:pt x="18879" y="22436"/>
                    <a:pt x="18842" y="22246"/>
                  </a:cubicBezTo>
                  <a:cubicBezTo>
                    <a:pt x="18829" y="22189"/>
                    <a:pt x="18807" y="22129"/>
                    <a:pt x="18772" y="22057"/>
                  </a:cubicBezTo>
                  <a:cubicBezTo>
                    <a:pt x="18743" y="22011"/>
                    <a:pt x="18710" y="21952"/>
                    <a:pt x="18660" y="21913"/>
                  </a:cubicBezTo>
                  <a:cubicBezTo>
                    <a:pt x="18560" y="21820"/>
                    <a:pt x="18458" y="21759"/>
                    <a:pt x="18355" y="21738"/>
                  </a:cubicBezTo>
                  <a:cubicBezTo>
                    <a:pt x="18289" y="21725"/>
                    <a:pt x="18222" y="21718"/>
                    <a:pt x="18154" y="21718"/>
                  </a:cubicBezTo>
                  <a:cubicBezTo>
                    <a:pt x="18095" y="21718"/>
                    <a:pt x="18035" y="21723"/>
                    <a:pt x="17974" y="21734"/>
                  </a:cubicBezTo>
                  <a:cubicBezTo>
                    <a:pt x="17858" y="21751"/>
                    <a:pt x="17730" y="21790"/>
                    <a:pt x="17579" y="21851"/>
                  </a:cubicBezTo>
                  <a:cubicBezTo>
                    <a:pt x="17440" y="21907"/>
                    <a:pt x="17340" y="21965"/>
                    <a:pt x="17268" y="22042"/>
                  </a:cubicBezTo>
                  <a:lnTo>
                    <a:pt x="17288" y="22009"/>
                  </a:lnTo>
                  <a:lnTo>
                    <a:pt x="17360" y="21894"/>
                  </a:lnTo>
                  <a:cubicBezTo>
                    <a:pt x="17492" y="21673"/>
                    <a:pt x="17584" y="21485"/>
                    <a:pt x="17648" y="21295"/>
                  </a:cubicBezTo>
                  <a:cubicBezTo>
                    <a:pt x="17723" y="21069"/>
                    <a:pt x="17759" y="20859"/>
                    <a:pt x="17762" y="20656"/>
                  </a:cubicBezTo>
                  <a:cubicBezTo>
                    <a:pt x="17763" y="20557"/>
                    <a:pt x="17691" y="20465"/>
                    <a:pt x="17598" y="20448"/>
                  </a:cubicBezTo>
                  <a:lnTo>
                    <a:pt x="17558" y="20445"/>
                  </a:lnTo>
                  <a:cubicBezTo>
                    <a:pt x="17355" y="20450"/>
                    <a:pt x="17153" y="20506"/>
                    <a:pt x="16955" y="20616"/>
                  </a:cubicBezTo>
                  <a:cubicBezTo>
                    <a:pt x="16874" y="20665"/>
                    <a:pt x="16804" y="20709"/>
                    <a:pt x="16765" y="20780"/>
                  </a:cubicBezTo>
                  <a:cubicBezTo>
                    <a:pt x="17161" y="20034"/>
                    <a:pt x="17505" y="19349"/>
                    <a:pt x="17819" y="18683"/>
                  </a:cubicBezTo>
                  <a:cubicBezTo>
                    <a:pt x="18289" y="17683"/>
                    <a:pt x="18677" y="16758"/>
                    <a:pt x="19007" y="15855"/>
                  </a:cubicBezTo>
                  <a:cubicBezTo>
                    <a:pt x="19365" y="14887"/>
                    <a:pt x="19682" y="13887"/>
                    <a:pt x="19946" y="12887"/>
                  </a:cubicBezTo>
                  <a:cubicBezTo>
                    <a:pt x="20099" y="12300"/>
                    <a:pt x="20221" y="11780"/>
                    <a:pt x="20321" y="11289"/>
                  </a:cubicBezTo>
                  <a:cubicBezTo>
                    <a:pt x="20383" y="10999"/>
                    <a:pt x="20441" y="10710"/>
                    <a:pt x="20492" y="10417"/>
                  </a:cubicBezTo>
                  <a:lnTo>
                    <a:pt x="20538" y="10156"/>
                  </a:lnTo>
                  <a:cubicBezTo>
                    <a:pt x="20570" y="9983"/>
                    <a:pt x="20600" y="9809"/>
                    <a:pt x="20636" y="9636"/>
                  </a:cubicBezTo>
                  <a:cubicBezTo>
                    <a:pt x="20831" y="8619"/>
                    <a:pt x="21068" y="7712"/>
                    <a:pt x="21360" y="6858"/>
                  </a:cubicBezTo>
                  <a:cubicBezTo>
                    <a:pt x="21615" y="6133"/>
                    <a:pt x="21914" y="5433"/>
                    <a:pt x="22247" y="4778"/>
                  </a:cubicBezTo>
                  <a:cubicBezTo>
                    <a:pt x="22562" y="4168"/>
                    <a:pt x="22947" y="3523"/>
                    <a:pt x="23359" y="2915"/>
                  </a:cubicBezTo>
                  <a:cubicBezTo>
                    <a:pt x="23970" y="2036"/>
                    <a:pt x="24679" y="1144"/>
                    <a:pt x="25525" y="189"/>
                  </a:cubicBezTo>
                  <a:cubicBezTo>
                    <a:pt x="25544" y="169"/>
                    <a:pt x="25554" y="140"/>
                    <a:pt x="25551" y="110"/>
                  </a:cubicBezTo>
                  <a:cubicBezTo>
                    <a:pt x="25549" y="81"/>
                    <a:pt x="25537" y="54"/>
                    <a:pt x="25514" y="34"/>
                  </a:cubicBezTo>
                  <a:cubicBezTo>
                    <a:pt x="25498" y="20"/>
                    <a:pt x="25483" y="11"/>
                    <a:pt x="25465" y="10"/>
                  </a:cubicBezTo>
                  <a:cubicBezTo>
                    <a:pt x="25458" y="7"/>
                    <a:pt x="25450" y="5"/>
                    <a:pt x="25442" y="5"/>
                  </a:cubicBezTo>
                  <a:cubicBezTo>
                    <a:pt x="25433" y="2"/>
                    <a:pt x="25424" y="0"/>
                    <a:pt x="25416" y="0"/>
                  </a:cubicBezTo>
                  <a:close/>
                </a:path>
              </a:pathLst>
            </a:custGeom>
            <a:solidFill>
              <a:srgbClr val="CA7E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49" name="Google Shape;7049;p16"/>
            <p:cNvSpPr/>
            <p:nvPr/>
          </p:nvSpPr>
          <p:spPr>
            <a:xfrm>
              <a:off x="4036000" y="5349675"/>
              <a:ext cx="464475" cy="536850"/>
            </a:xfrm>
            <a:custGeom>
              <a:avLst/>
              <a:gdLst/>
              <a:ahLst/>
              <a:cxnLst/>
              <a:rect l="l" t="t" r="r" b="b"/>
              <a:pathLst>
                <a:path w="18579" h="21474" extrusionOk="0">
                  <a:moveTo>
                    <a:pt x="10532" y="9112"/>
                  </a:moveTo>
                  <a:cubicBezTo>
                    <a:pt x="10527" y="9121"/>
                    <a:pt x="10522" y="9129"/>
                    <a:pt x="10517" y="9137"/>
                  </a:cubicBezTo>
                  <a:cubicBezTo>
                    <a:pt x="10522" y="9128"/>
                    <a:pt x="10527" y="9120"/>
                    <a:pt x="10532" y="9112"/>
                  </a:cubicBezTo>
                  <a:close/>
                  <a:moveTo>
                    <a:pt x="5896" y="15326"/>
                  </a:moveTo>
                  <a:lnTo>
                    <a:pt x="5853" y="15396"/>
                  </a:lnTo>
                  <a:lnTo>
                    <a:pt x="5881" y="15353"/>
                  </a:lnTo>
                  <a:lnTo>
                    <a:pt x="5896" y="15326"/>
                  </a:lnTo>
                  <a:close/>
                  <a:moveTo>
                    <a:pt x="5856" y="15398"/>
                  </a:moveTo>
                  <a:cubicBezTo>
                    <a:pt x="5855" y="15399"/>
                    <a:pt x="5854" y="15401"/>
                    <a:pt x="5853" y="15403"/>
                  </a:cubicBezTo>
                  <a:lnTo>
                    <a:pt x="5853" y="15403"/>
                  </a:lnTo>
                  <a:cubicBezTo>
                    <a:pt x="5854" y="15401"/>
                    <a:pt x="5855" y="15399"/>
                    <a:pt x="5856" y="15398"/>
                  </a:cubicBezTo>
                  <a:close/>
                  <a:moveTo>
                    <a:pt x="2928" y="19209"/>
                  </a:moveTo>
                  <a:cubicBezTo>
                    <a:pt x="2915" y="19219"/>
                    <a:pt x="2905" y="19231"/>
                    <a:pt x="2893" y="19241"/>
                  </a:cubicBezTo>
                  <a:cubicBezTo>
                    <a:pt x="2905" y="19231"/>
                    <a:pt x="2916" y="19219"/>
                    <a:pt x="2928" y="19209"/>
                  </a:cubicBezTo>
                  <a:close/>
                  <a:moveTo>
                    <a:pt x="18475" y="0"/>
                  </a:moveTo>
                  <a:cubicBezTo>
                    <a:pt x="18463" y="0"/>
                    <a:pt x="18452" y="3"/>
                    <a:pt x="18441" y="7"/>
                  </a:cubicBezTo>
                  <a:cubicBezTo>
                    <a:pt x="17865" y="280"/>
                    <a:pt x="17306" y="596"/>
                    <a:pt x="16782" y="957"/>
                  </a:cubicBezTo>
                  <a:cubicBezTo>
                    <a:pt x="16502" y="1148"/>
                    <a:pt x="16233" y="1352"/>
                    <a:pt x="15969" y="1564"/>
                  </a:cubicBezTo>
                  <a:cubicBezTo>
                    <a:pt x="15718" y="1768"/>
                    <a:pt x="15469" y="1974"/>
                    <a:pt x="15235" y="2193"/>
                  </a:cubicBezTo>
                  <a:cubicBezTo>
                    <a:pt x="14743" y="2652"/>
                    <a:pt x="14266" y="3127"/>
                    <a:pt x="13818" y="3630"/>
                  </a:cubicBezTo>
                  <a:cubicBezTo>
                    <a:pt x="13385" y="4118"/>
                    <a:pt x="12970" y="4624"/>
                    <a:pt x="12565" y="5135"/>
                  </a:cubicBezTo>
                  <a:cubicBezTo>
                    <a:pt x="12276" y="5503"/>
                    <a:pt x="11989" y="5870"/>
                    <a:pt x="11706" y="6244"/>
                  </a:cubicBezTo>
                  <a:cubicBezTo>
                    <a:pt x="11397" y="6652"/>
                    <a:pt x="11092" y="7058"/>
                    <a:pt x="10794" y="7472"/>
                  </a:cubicBezTo>
                  <a:cubicBezTo>
                    <a:pt x="10116" y="8420"/>
                    <a:pt x="9477" y="9395"/>
                    <a:pt x="8861" y="10386"/>
                  </a:cubicBezTo>
                  <a:cubicBezTo>
                    <a:pt x="8226" y="11410"/>
                    <a:pt x="7610" y="12444"/>
                    <a:pt x="7000" y="13480"/>
                  </a:cubicBezTo>
                  <a:cubicBezTo>
                    <a:pt x="6636" y="14098"/>
                    <a:pt x="6276" y="14717"/>
                    <a:pt x="5899" y="15327"/>
                  </a:cubicBezTo>
                  <a:cubicBezTo>
                    <a:pt x="5902" y="15324"/>
                    <a:pt x="5904" y="15320"/>
                    <a:pt x="5906" y="15317"/>
                  </a:cubicBezTo>
                  <a:lnTo>
                    <a:pt x="5906" y="15317"/>
                  </a:lnTo>
                  <a:cubicBezTo>
                    <a:pt x="5899" y="15328"/>
                    <a:pt x="5889" y="15341"/>
                    <a:pt x="5882" y="15354"/>
                  </a:cubicBezTo>
                  <a:cubicBezTo>
                    <a:pt x="5874" y="15369"/>
                    <a:pt x="5865" y="15384"/>
                    <a:pt x="5856" y="15398"/>
                  </a:cubicBezTo>
                  <a:lnTo>
                    <a:pt x="5856" y="15398"/>
                  </a:lnTo>
                  <a:cubicBezTo>
                    <a:pt x="5856" y="15398"/>
                    <a:pt x="5856" y="15397"/>
                    <a:pt x="5856" y="15397"/>
                  </a:cubicBezTo>
                  <a:lnTo>
                    <a:pt x="5856" y="15397"/>
                  </a:lnTo>
                  <a:cubicBezTo>
                    <a:pt x="5854" y="15400"/>
                    <a:pt x="5852" y="15403"/>
                    <a:pt x="5850" y="15406"/>
                  </a:cubicBezTo>
                  <a:lnTo>
                    <a:pt x="5850" y="15406"/>
                  </a:lnTo>
                  <a:cubicBezTo>
                    <a:pt x="5851" y="15405"/>
                    <a:pt x="5852" y="15404"/>
                    <a:pt x="5853" y="15403"/>
                  </a:cubicBezTo>
                  <a:lnTo>
                    <a:pt x="5853" y="15403"/>
                  </a:lnTo>
                  <a:cubicBezTo>
                    <a:pt x="5850" y="15407"/>
                    <a:pt x="5847" y="15411"/>
                    <a:pt x="5845" y="15415"/>
                  </a:cubicBezTo>
                  <a:cubicBezTo>
                    <a:pt x="5846" y="15414"/>
                    <a:pt x="5847" y="15412"/>
                    <a:pt x="5848" y="15411"/>
                  </a:cubicBezTo>
                  <a:lnTo>
                    <a:pt x="5848" y="15411"/>
                  </a:lnTo>
                  <a:cubicBezTo>
                    <a:pt x="5429" y="16077"/>
                    <a:pt x="4993" y="16737"/>
                    <a:pt x="4522" y="17368"/>
                  </a:cubicBezTo>
                  <a:cubicBezTo>
                    <a:pt x="4018" y="18043"/>
                    <a:pt x="3475" y="18694"/>
                    <a:pt x="2863" y="19274"/>
                  </a:cubicBezTo>
                  <a:cubicBezTo>
                    <a:pt x="2457" y="19644"/>
                    <a:pt x="2023" y="19982"/>
                    <a:pt x="1544" y="20253"/>
                  </a:cubicBezTo>
                  <a:cubicBezTo>
                    <a:pt x="1289" y="20388"/>
                    <a:pt x="1020" y="20499"/>
                    <a:pt x="743" y="20577"/>
                  </a:cubicBezTo>
                  <a:cubicBezTo>
                    <a:pt x="630" y="20604"/>
                    <a:pt x="513" y="20625"/>
                    <a:pt x="395" y="20636"/>
                  </a:cubicBezTo>
                  <a:cubicBezTo>
                    <a:pt x="170" y="20660"/>
                    <a:pt x="0" y="20877"/>
                    <a:pt x="26" y="21101"/>
                  </a:cubicBezTo>
                  <a:cubicBezTo>
                    <a:pt x="52" y="21315"/>
                    <a:pt x="238" y="21474"/>
                    <a:pt x="449" y="21474"/>
                  </a:cubicBezTo>
                  <a:cubicBezTo>
                    <a:pt x="463" y="21474"/>
                    <a:pt x="477" y="21473"/>
                    <a:pt x="492" y="21471"/>
                  </a:cubicBezTo>
                  <a:cubicBezTo>
                    <a:pt x="891" y="21431"/>
                    <a:pt x="1284" y="21332"/>
                    <a:pt x="1655" y="21171"/>
                  </a:cubicBezTo>
                  <a:cubicBezTo>
                    <a:pt x="2053" y="20997"/>
                    <a:pt x="2432" y="20772"/>
                    <a:pt x="2778" y="20511"/>
                  </a:cubicBezTo>
                  <a:cubicBezTo>
                    <a:pt x="3519" y="19952"/>
                    <a:pt x="4169" y="19268"/>
                    <a:pt x="4747" y="18546"/>
                  </a:cubicBezTo>
                  <a:cubicBezTo>
                    <a:pt x="5688" y="17378"/>
                    <a:pt x="6485" y="16100"/>
                    <a:pt x="7231" y="14801"/>
                  </a:cubicBezTo>
                  <a:cubicBezTo>
                    <a:pt x="8334" y="12882"/>
                    <a:pt x="9398" y="10939"/>
                    <a:pt x="10567" y="9058"/>
                  </a:cubicBezTo>
                  <a:lnTo>
                    <a:pt x="10567" y="9058"/>
                  </a:lnTo>
                  <a:cubicBezTo>
                    <a:pt x="10563" y="9063"/>
                    <a:pt x="10560" y="9069"/>
                    <a:pt x="10556" y="9074"/>
                  </a:cubicBezTo>
                  <a:lnTo>
                    <a:pt x="10556" y="9074"/>
                  </a:lnTo>
                  <a:cubicBezTo>
                    <a:pt x="11005" y="8354"/>
                    <a:pt x="11469" y="7638"/>
                    <a:pt x="11953" y="6939"/>
                  </a:cubicBezTo>
                  <a:cubicBezTo>
                    <a:pt x="12355" y="6354"/>
                    <a:pt x="12759" y="5768"/>
                    <a:pt x="13183" y="5200"/>
                  </a:cubicBezTo>
                  <a:cubicBezTo>
                    <a:pt x="13621" y="4612"/>
                    <a:pt x="14075" y="4038"/>
                    <a:pt x="14550" y="3482"/>
                  </a:cubicBezTo>
                  <a:cubicBezTo>
                    <a:pt x="14787" y="3203"/>
                    <a:pt x="15028" y="2929"/>
                    <a:pt x="15283" y="2665"/>
                  </a:cubicBezTo>
                  <a:cubicBezTo>
                    <a:pt x="15531" y="2407"/>
                    <a:pt x="15784" y="2158"/>
                    <a:pt x="16044" y="1912"/>
                  </a:cubicBezTo>
                  <a:cubicBezTo>
                    <a:pt x="16367" y="1610"/>
                    <a:pt x="16712" y="1323"/>
                    <a:pt x="17068" y="1062"/>
                  </a:cubicBezTo>
                  <a:cubicBezTo>
                    <a:pt x="17408" y="812"/>
                    <a:pt x="17757" y="575"/>
                    <a:pt x="18125" y="372"/>
                  </a:cubicBezTo>
                  <a:lnTo>
                    <a:pt x="18125" y="372"/>
                  </a:lnTo>
                  <a:cubicBezTo>
                    <a:pt x="18124" y="374"/>
                    <a:pt x="18119" y="375"/>
                    <a:pt x="18116" y="378"/>
                  </a:cubicBezTo>
                  <a:cubicBezTo>
                    <a:pt x="18246" y="306"/>
                    <a:pt x="18375" y="239"/>
                    <a:pt x="18507" y="177"/>
                  </a:cubicBezTo>
                  <a:cubicBezTo>
                    <a:pt x="18553" y="154"/>
                    <a:pt x="18579" y="107"/>
                    <a:pt x="18560" y="58"/>
                  </a:cubicBezTo>
                  <a:cubicBezTo>
                    <a:pt x="18549" y="29"/>
                    <a:pt x="18520" y="6"/>
                    <a:pt x="18490" y="2"/>
                  </a:cubicBezTo>
                  <a:cubicBezTo>
                    <a:pt x="18485" y="1"/>
                    <a:pt x="18480" y="0"/>
                    <a:pt x="18475" y="0"/>
                  </a:cubicBezTo>
                  <a:close/>
                </a:path>
              </a:pathLst>
            </a:custGeom>
            <a:solidFill>
              <a:srgbClr val="CA7E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50" name="Google Shape;7050;p16"/>
            <p:cNvSpPr/>
            <p:nvPr/>
          </p:nvSpPr>
          <p:spPr>
            <a:xfrm>
              <a:off x="4094875" y="5566400"/>
              <a:ext cx="163175" cy="284850"/>
            </a:xfrm>
            <a:custGeom>
              <a:avLst/>
              <a:gdLst/>
              <a:ahLst/>
              <a:cxnLst/>
              <a:rect l="l" t="t" r="r" b="b"/>
              <a:pathLst>
                <a:path w="6527" h="11394" extrusionOk="0">
                  <a:moveTo>
                    <a:pt x="6425" y="1"/>
                  </a:moveTo>
                  <a:cubicBezTo>
                    <a:pt x="6399" y="1"/>
                    <a:pt x="6373" y="12"/>
                    <a:pt x="6357" y="34"/>
                  </a:cubicBezTo>
                  <a:cubicBezTo>
                    <a:pt x="5794" y="753"/>
                    <a:pt x="5294" y="1516"/>
                    <a:pt x="4840" y="2309"/>
                  </a:cubicBezTo>
                  <a:cubicBezTo>
                    <a:pt x="4386" y="3096"/>
                    <a:pt x="3975" y="3912"/>
                    <a:pt x="3574" y="4729"/>
                  </a:cubicBezTo>
                  <a:cubicBezTo>
                    <a:pt x="2770" y="6376"/>
                    <a:pt x="2009" y="8054"/>
                    <a:pt x="1042" y="9617"/>
                  </a:cubicBezTo>
                  <a:cubicBezTo>
                    <a:pt x="1045" y="9615"/>
                    <a:pt x="1045" y="9614"/>
                    <a:pt x="1047" y="9612"/>
                  </a:cubicBezTo>
                  <a:lnTo>
                    <a:pt x="1047" y="9612"/>
                  </a:lnTo>
                  <a:cubicBezTo>
                    <a:pt x="890" y="9861"/>
                    <a:pt x="729" y="10111"/>
                    <a:pt x="560" y="10355"/>
                  </a:cubicBezTo>
                  <a:cubicBezTo>
                    <a:pt x="402" y="10583"/>
                    <a:pt x="238" y="10803"/>
                    <a:pt x="76" y="11026"/>
                  </a:cubicBezTo>
                  <a:cubicBezTo>
                    <a:pt x="1" y="11125"/>
                    <a:pt x="7" y="11261"/>
                    <a:pt x="106" y="11342"/>
                  </a:cubicBezTo>
                  <a:cubicBezTo>
                    <a:pt x="147" y="11376"/>
                    <a:pt x="199" y="11393"/>
                    <a:pt x="251" y="11393"/>
                  </a:cubicBezTo>
                  <a:cubicBezTo>
                    <a:pt x="317" y="11393"/>
                    <a:pt x="382" y="11366"/>
                    <a:pt x="423" y="11312"/>
                  </a:cubicBezTo>
                  <a:cubicBezTo>
                    <a:pt x="719" y="10928"/>
                    <a:pt x="985" y="10520"/>
                    <a:pt x="1240" y="10107"/>
                  </a:cubicBezTo>
                  <a:cubicBezTo>
                    <a:pt x="1486" y="9710"/>
                    <a:pt x="1717" y="9307"/>
                    <a:pt x="1937" y="8896"/>
                  </a:cubicBezTo>
                  <a:cubicBezTo>
                    <a:pt x="2377" y="8068"/>
                    <a:pt x="2776" y="7222"/>
                    <a:pt x="3165" y="6369"/>
                  </a:cubicBezTo>
                  <a:cubicBezTo>
                    <a:pt x="3936" y="4676"/>
                    <a:pt x="4675" y="2958"/>
                    <a:pt x="5656" y="1371"/>
                  </a:cubicBezTo>
                  <a:lnTo>
                    <a:pt x="5656" y="1371"/>
                  </a:lnTo>
                  <a:cubicBezTo>
                    <a:pt x="5656" y="1371"/>
                    <a:pt x="5655" y="1371"/>
                    <a:pt x="5655" y="1372"/>
                  </a:cubicBezTo>
                  <a:lnTo>
                    <a:pt x="5655" y="1372"/>
                  </a:lnTo>
                  <a:cubicBezTo>
                    <a:pt x="5915" y="953"/>
                    <a:pt x="6194" y="544"/>
                    <a:pt x="6496" y="150"/>
                  </a:cubicBezTo>
                  <a:cubicBezTo>
                    <a:pt x="6526" y="111"/>
                    <a:pt x="6522" y="54"/>
                    <a:pt x="6483" y="21"/>
                  </a:cubicBezTo>
                  <a:cubicBezTo>
                    <a:pt x="6471" y="12"/>
                    <a:pt x="6460" y="5"/>
                    <a:pt x="6447" y="4"/>
                  </a:cubicBezTo>
                  <a:cubicBezTo>
                    <a:pt x="6440" y="2"/>
                    <a:pt x="6432" y="1"/>
                    <a:pt x="6425" y="1"/>
                  </a:cubicBezTo>
                  <a:close/>
                </a:path>
              </a:pathLst>
            </a:custGeom>
            <a:solidFill>
              <a:srgbClr val="CA7E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51" name="Google Shape;7051;p16"/>
            <p:cNvSpPr/>
            <p:nvPr/>
          </p:nvSpPr>
          <p:spPr>
            <a:xfrm>
              <a:off x="4056900" y="5386925"/>
              <a:ext cx="231625" cy="485825"/>
            </a:xfrm>
            <a:custGeom>
              <a:avLst/>
              <a:gdLst/>
              <a:ahLst/>
              <a:cxnLst/>
              <a:rect l="l" t="t" r="r" b="b"/>
              <a:pathLst>
                <a:path w="9265" h="19433" extrusionOk="0">
                  <a:moveTo>
                    <a:pt x="147" y="18944"/>
                  </a:moveTo>
                  <a:lnTo>
                    <a:pt x="147" y="18944"/>
                  </a:lnTo>
                  <a:cubicBezTo>
                    <a:pt x="146" y="18945"/>
                    <a:pt x="145" y="18946"/>
                    <a:pt x="144" y="18947"/>
                  </a:cubicBezTo>
                  <a:lnTo>
                    <a:pt x="144" y="18947"/>
                  </a:lnTo>
                  <a:lnTo>
                    <a:pt x="144" y="18947"/>
                  </a:lnTo>
                  <a:cubicBezTo>
                    <a:pt x="145" y="18946"/>
                    <a:pt x="146" y="18945"/>
                    <a:pt x="147" y="18944"/>
                  </a:cubicBezTo>
                  <a:close/>
                  <a:moveTo>
                    <a:pt x="9155" y="0"/>
                  </a:moveTo>
                  <a:cubicBezTo>
                    <a:pt x="9119" y="0"/>
                    <a:pt x="9089" y="23"/>
                    <a:pt x="9071" y="54"/>
                  </a:cubicBezTo>
                  <a:cubicBezTo>
                    <a:pt x="8604" y="896"/>
                    <a:pt x="8202" y="1772"/>
                    <a:pt x="7837" y="2663"/>
                  </a:cubicBezTo>
                  <a:cubicBezTo>
                    <a:pt x="7471" y="3555"/>
                    <a:pt x="7140" y="4462"/>
                    <a:pt x="6826" y="5374"/>
                  </a:cubicBezTo>
                  <a:cubicBezTo>
                    <a:pt x="6202" y="7188"/>
                    <a:pt x="5639" y="9025"/>
                    <a:pt x="4971" y="10825"/>
                  </a:cubicBezTo>
                  <a:cubicBezTo>
                    <a:pt x="4319" y="12585"/>
                    <a:pt x="3577" y="14318"/>
                    <a:pt x="2586" y="15920"/>
                  </a:cubicBezTo>
                  <a:cubicBezTo>
                    <a:pt x="2235" y="16477"/>
                    <a:pt x="1860" y="17015"/>
                    <a:pt x="1445" y="17525"/>
                  </a:cubicBezTo>
                  <a:cubicBezTo>
                    <a:pt x="1043" y="18027"/>
                    <a:pt x="607" y="18496"/>
                    <a:pt x="147" y="18944"/>
                  </a:cubicBezTo>
                  <a:lnTo>
                    <a:pt x="147" y="18944"/>
                  </a:lnTo>
                  <a:cubicBezTo>
                    <a:pt x="149" y="18943"/>
                    <a:pt x="150" y="18942"/>
                    <a:pt x="153" y="18942"/>
                  </a:cubicBezTo>
                  <a:lnTo>
                    <a:pt x="153" y="18942"/>
                  </a:lnTo>
                  <a:cubicBezTo>
                    <a:pt x="145" y="18947"/>
                    <a:pt x="138" y="18954"/>
                    <a:pt x="131" y="18962"/>
                  </a:cubicBezTo>
                  <a:cubicBezTo>
                    <a:pt x="132" y="18958"/>
                    <a:pt x="136" y="18956"/>
                    <a:pt x="140" y="18951"/>
                  </a:cubicBezTo>
                  <a:lnTo>
                    <a:pt x="140" y="18951"/>
                  </a:lnTo>
                  <a:cubicBezTo>
                    <a:pt x="140" y="18951"/>
                    <a:pt x="140" y="18951"/>
                    <a:pt x="140" y="18951"/>
                  </a:cubicBezTo>
                  <a:cubicBezTo>
                    <a:pt x="140" y="18951"/>
                    <a:pt x="141" y="18951"/>
                    <a:pt x="141" y="18950"/>
                  </a:cubicBezTo>
                  <a:lnTo>
                    <a:pt x="141" y="18950"/>
                  </a:lnTo>
                  <a:cubicBezTo>
                    <a:pt x="141" y="18951"/>
                    <a:pt x="140" y="18951"/>
                    <a:pt x="140" y="18951"/>
                  </a:cubicBezTo>
                  <a:lnTo>
                    <a:pt x="140" y="18951"/>
                  </a:lnTo>
                  <a:cubicBezTo>
                    <a:pt x="140" y="18951"/>
                    <a:pt x="140" y="18950"/>
                    <a:pt x="141" y="18950"/>
                  </a:cubicBezTo>
                  <a:lnTo>
                    <a:pt x="141" y="18950"/>
                  </a:lnTo>
                  <a:cubicBezTo>
                    <a:pt x="141" y="18950"/>
                    <a:pt x="141" y="18950"/>
                    <a:pt x="141" y="18950"/>
                  </a:cubicBezTo>
                  <a:cubicBezTo>
                    <a:pt x="142" y="18949"/>
                    <a:pt x="143" y="18948"/>
                    <a:pt x="144" y="18947"/>
                  </a:cubicBezTo>
                  <a:lnTo>
                    <a:pt x="144" y="18947"/>
                  </a:lnTo>
                  <a:lnTo>
                    <a:pt x="141" y="18949"/>
                  </a:lnTo>
                  <a:cubicBezTo>
                    <a:pt x="137" y="18954"/>
                    <a:pt x="133" y="18958"/>
                    <a:pt x="129" y="18962"/>
                  </a:cubicBezTo>
                  <a:lnTo>
                    <a:pt x="129" y="18962"/>
                  </a:lnTo>
                  <a:cubicBezTo>
                    <a:pt x="123" y="18968"/>
                    <a:pt x="117" y="18973"/>
                    <a:pt x="111" y="18979"/>
                  </a:cubicBezTo>
                  <a:cubicBezTo>
                    <a:pt x="75" y="19006"/>
                    <a:pt x="48" y="19038"/>
                    <a:pt x="31" y="19078"/>
                  </a:cubicBezTo>
                  <a:cubicBezTo>
                    <a:pt x="22" y="19100"/>
                    <a:pt x="16" y="19121"/>
                    <a:pt x="10" y="19143"/>
                  </a:cubicBezTo>
                  <a:cubicBezTo>
                    <a:pt x="0" y="19209"/>
                    <a:pt x="16" y="19275"/>
                    <a:pt x="55" y="19329"/>
                  </a:cubicBezTo>
                  <a:cubicBezTo>
                    <a:pt x="95" y="19383"/>
                    <a:pt x="154" y="19418"/>
                    <a:pt x="219" y="19430"/>
                  </a:cubicBezTo>
                  <a:cubicBezTo>
                    <a:pt x="230" y="19432"/>
                    <a:pt x="243" y="19432"/>
                    <a:pt x="255" y="19432"/>
                  </a:cubicBezTo>
                  <a:cubicBezTo>
                    <a:pt x="308" y="19432"/>
                    <a:pt x="368" y="19418"/>
                    <a:pt x="405" y="19385"/>
                  </a:cubicBezTo>
                  <a:cubicBezTo>
                    <a:pt x="727" y="19087"/>
                    <a:pt x="1039" y="18779"/>
                    <a:pt x="1332" y="18453"/>
                  </a:cubicBezTo>
                  <a:cubicBezTo>
                    <a:pt x="1606" y="18144"/>
                    <a:pt x="1869" y="17827"/>
                    <a:pt x="2115" y="17498"/>
                  </a:cubicBezTo>
                  <a:cubicBezTo>
                    <a:pt x="2609" y="16839"/>
                    <a:pt x="3050" y="16142"/>
                    <a:pt x="3443" y="15421"/>
                  </a:cubicBezTo>
                  <a:cubicBezTo>
                    <a:pt x="4245" y="13959"/>
                    <a:pt x="4858" y="12402"/>
                    <a:pt x="5391" y="10828"/>
                  </a:cubicBezTo>
                  <a:cubicBezTo>
                    <a:pt x="6008" y="9005"/>
                    <a:pt x="6531" y="7154"/>
                    <a:pt x="7127" y="5325"/>
                  </a:cubicBezTo>
                  <a:cubicBezTo>
                    <a:pt x="7422" y="4428"/>
                    <a:pt x="7731" y="3532"/>
                    <a:pt x="8081" y="2654"/>
                  </a:cubicBezTo>
                  <a:cubicBezTo>
                    <a:pt x="8424" y="1794"/>
                    <a:pt x="8806" y="953"/>
                    <a:pt x="9240" y="136"/>
                  </a:cubicBezTo>
                  <a:cubicBezTo>
                    <a:pt x="9264" y="92"/>
                    <a:pt x="9239" y="33"/>
                    <a:pt x="9194" y="13"/>
                  </a:cubicBezTo>
                  <a:cubicBezTo>
                    <a:pt x="9187" y="10"/>
                    <a:pt x="9180" y="8"/>
                    <a:pt x="9174" y="3"/>
                  </a:cubicBezTo>
                  <a:cubicBezTo>
                    <a:pt x="9167" y="1"/>
                    <a:pt x="9161" y="0"/>
                    <a:pt x="9155" y="0"/>
                  </a:cubicBezTo>
                  <a:close/>
                </a:path>
              </a:pathLst>
            </a:custGeom>
            <a:solidFill>
              <a:srgbClr val="CA7E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52" name="Google Shape;7052;p16"/>
            <p:cNvSpPr/>
            <p:nvPr/>
          </p:nvSpPr>
          <p:spPr>
            <a:xfrm>
              <a:off x="3918075" y="5264900"/>
              <a:ext cx="165275" cy="548125"/>
            </a:xfrm>
            <a:custGeom>
              <a:avLst/>
              <a:gdLst/>
              <a:ahLst/>
              <a:cxnLst/>
              <a:rect l="l" t="t" r="r" b="b"/>
              <a:pathLst>
                <a:path w="6611" h="21925" extrusionOk="0">
                  <a:moveTo>
                    <a:pt x="3244" y="14097"/>
                  </a:moveTo>
                  <a:cubicBezTo>
                    <a:pt x="3250" y="14113"/>
                    <a:pt x="3254" y="14128"/>
                    <a:pt x="3260" y="14143"/>
                  </a:cubicBezTo>
                  <a:cubicBezTo>
                    <a:pt x="3255" y="14129"/>
                    <a:pt x="3250" y="14113"/>
                    <a:pt x="3244" y="14097"/>
                  </a:cubicBezTo>
                  <a:close/>
                  <a:moveTo>
                    <a:pt x="97" y="0"/>
                  </a:moveTo>
                  <a:cubicBezTo>
                    <a:pt x="53" y="0"/>
                    <a:pt x="1" y="38"/>
                    <a:pt x="5" y="88"/>
                  </a:cubicBezTo>
                  <a:cubicBezTo>
                    <a:pt x="116" y="1870"/>
                    <a:pt x="344" y="3641"/>
                    <a:pt x="623" y="5404"/>
                  </a:cubicBezTo>
                  <a:cubicBezTo>
                    <a:pt x="773" y="6359"/>
                    <a:pt x="947" y="7311"/>
                    <a:pt x="1142" y="8257"/>
                  </a:cubicBezTo>
                  <a:cubicBezTo>
                    <a:pt x="1339" y="9203"/>
                    <a:pt x="1545" y="10148"/>
                    <a:pt x="1785" y="11083"/>
                  </a:cubicBezTo>
                  <a:cubicBezTo>
                    <a:pt x="1909" y="11570"/>
                    <a:pt x="2043" y="12055"/>
                    <a:pt x="2179" y="12540"/>
                  </a:cubicBezTo>
                  <a:cubicBezTo>
                    <a:pt x="2313" y="13023"/>
                    <a:pt x="2454" y="13504"/>
                    <a:pt x="2600" y="13983"/>
                  </a:cubicBezTo>
                  <a:cubicBezTo>
                    <a:pt x="2893" y="14930"/>
                    <a:pt x="3218" y="15870"/>
                    <a:pt x="3577" y="16793"/>
                  </a:cubicBezTo>
                  <a:cubicBezTo>
                    <a:pt x="3920" y="17675"/>
                    <a:pt x="4285" y="18548"/>
                    <a:pt x="4690" y="19403"/>
                  </a:cubicBezTo>
                  <a:cubicBezTo>
                    <a:pt x="4884" y="19810"/>
                    <a:pt x="5085" y="20216"/>
                    <a:pt x="5298" y="20614"/>
                  </a:cubicBezTo>
                  <a:cubicBezTo>
                    <a:pt x="5405" y="20815"/>
                    <a:pt x="5515" y="21016"/>
                    <a:pt x="5628" y="21214"/>
                  </a:cubicBezTo>
                  <a:cubicBezTo>
                    <a:pt x="5730" y="21394"/>
                    <a:pt x="5838" y="21569"/>
                    <a:pt x="5943" y="21749"/>
                  </a:cubicBezTo>
                  <a:cubicBezTo>
                    <a:pt x="5987" y="21825"/>
                    <a:pt x="6047" y="21884"/>
                    <a:pt x="6136" y="21911"/>
                  </a:cubicBezTo>
                  <a:cubicBezTo>
                    <a:pt x="6166" y="21920"/>
                    <a:pt x="6198" y="21925"/>
                    <a:pt x="6229" y="21925"/>
                  </a:cubicBezTo>
                  <a:cubicBezTo>
                    <a:pt x="6280" y="21925"/>
                    <a:pt x="6331" y="21913"/>
                    <a:pt x="6378" y="21889"/>
                  </a:cubicBezTo>
                  <a:cubicBezTo>
                    <a:pt x="6530" y="21813"/>
                    <a:pt x="6610" y="21605"/>
                    <a:pt x="6520" y="21453"/>
                  </a:cubicBezTo>
                  <a:cubicBezTo>
                    <a:pt x="6362" y="21186"/>
                    <a:pt x="6217" y="20908"/>
                    <a:pt x="6070" y="20635"/>
                  </a:cubicBezTo>
                  <a:cubicBezTo>
                    <a:pt x="5920" y="20352"/>
                    <a:pt x="5772" y="20068"/>
                    <a:pt x="5627" y="19781"/>
                  </a:cubicBezTo>
                  <a:cubicBezTo>
                    <a:pt x="5328" y="19189"/>
                    <a:pt x="5046" y="18586"/>
                    <a:pt x="4775" y="17978"/>
                  </a:cubicBezTo>
                  <a:cubicBezTo>
                    <a:pt x="4205" y="16700"/>
                    <a:pt x="3705" y="15392"/>
                    <a:pt x="3234" y="14072"/>
                  </a:cubicBezTo>
                  <a:lnTo>
                    <a:pt x="3234" y="14072"/>
                  </a:lnTo>
                  <a:cubicBezTo>
                    <a:pt x="3235" y="14076"/>
                    <a:pt x="3236" y="14080"/>
                    <a:pt x="3237" y="14083"/>
                  </a:cubicBezTo>
                  <a:lnTo>
                    <a:pt x="3237" y="14083"/>
                  </a:lnTo>
                  <a:cubicBezTo>
                    <a:pt x="3009" y="13441"/>
                    <a:pt x="2788" y="12794"/>
                    <a:pt x="2583" y="12144"/>
                  </a:cubicBezTo>
                  <a:cubicBezTo>
                    <a:pt x="2279" y="11182"/>
                    <a:pt x="2006" y="10208"/>
                    <a:pt x="1743" y="9233"/>
                  </a:cubicBezTo>
                  <a:cubicBezTo>
                    <a:pt x="1486" y="8273"/>
                    <a:pt x="1259" y="7304"/>
                    <a:pt x="1058" y="6327"/>
                  </a:cubicBezTo>
                  <a:cubicBezTo>
                    <a:pt x="864" y="5385"/>
                    <a:pt x="693" y="4440"/>
                    <a:pt x="552" y="3488"/>
                  </a:cubicBezTo>
                  <a:cubicBezTo>
                    <a:pt x="423" y="2593"/>
                    <a:pt x="315" y="1692"/>
                    <a:pt x="240" y="792"/>
                  </a:cubicBezTo>
                  <a:lnTo>
                    <a:pt x="240" y="792"/>
                  </a:lnTo>
                  <a:cubicBezTo>
                    <a:pt x="240" y="799"/>
                    <a:pt x="242" y="806"/>
                    <a:pt x="242" y="815"/>
                  </a:cubicBezTo>
                  <a:cubicBezTo>
                    <a:pt x="225" y="575"/>
                    <a:pt x="205" y="333"/>
                    <a:pt x="190" y="94"/>
                  </a:cubicBezTo>
                  <a:cubicBezTo>
                    <a:pt x="184" y="50"/>
                    <a:pt x="161" y="9"/>
                    <a:pt x="114" y="2"/>
                  </a:cubicBezTo>
                  <a:cubicBezTo>
                    <a:pt x="111" y="0"/>
                    <a:pt x="105" y="0"/>
                    <a:pt x="100" y="0"/>
                  </a:cubicBezTo>
                  <a:cubicBezTo>
                    <a:pt x="99" y="0"/>
                    <a:pt x="98" y="0"/>
                    <a:pt x="97" y="0"/>
                  </a:cubicBezTo>
                  <a:close/>
                </a:path>
              </a:pathLst>
            </a:custGeom>
            <a:solidFill>
              <a:srgbClr val="CA7E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53" name="Google Shape;7053;p16"/>
            <p:cNvSpPr/>
            <p:nvPr/>
          </p:nvSpPr>
          <p:spPr>
            <a:xfrm>
              <a:off x="3928450" y="5533200"/>
              <a:ext cx="128400" cy="273475"/>
            </a:xfrm>
            <a:custGeom>
              <a:avLst/>
              <a:gdLst/>
              <a:ahLst/>
              <a:cxnLst/>
              <a:rect l="l" t="t" r="r" b="b"/>
              <a:pathLst>
                <a:path w="5136" h="10939" extrusionOk="0">
                  <a:moveTo>
                    <a:pt x="99" y="1"/>
                  </a:moveTo>
                  <a:cubicBezTo>
                    <a:pt x="84" y="1"/>
                    <a:pt x="70" y="4"/>
                    <a:pt x="58" y="10"/>
                  </a:cubicBezTo>
                  <a:cubicBezTo>
                    <a:pt x="12" y="35"/>
                    <a:pt x="1" y="85"/>
                    <a:pt x="19" y="132"/>
                  </a:cubicBezTo>
                  <a:cubicBezTo>
                    <a:pt x="381" y="1059"/>
                    <a:pt x="775" y="1968"/>
                    <a:pt x="1190" y="2871"/>
                  </a:cubicBezTo>
                  <a:cubicBezTo>
                    <a:pt x="1594" y="3752"/>
                    <a:pt x="2014" y="4622"/>
                    <a:pt x="2431" y="5497"/>
                  </a:cubicBezTo>
                  <a:cubicBezTo>
                    <a:pt x="2856" y="6389"/>
                    <a:pt x="3286" y="7279"/>
                    <a:pt x="3695" y="8178"/>
                  </a:cubicBezTo>
                  <a:cubicBezTo>
                    <a:pt x="3899" y="8629"/>
                    <a:pt x="4096" y="9082"/>
                    <a:pt x="4291" y="9537"/>
                  </a:cubicBezTo>
                  <a:cubicBezTo>
                    <a:pt x="4475" y="9971"/>
                    <a:pt x="4650" y="10410"/>
                    <a:pt x="4822" y="10850"/>
                  </a:cubicBezTo>
                  <a:cubicBezTo>
                    <a:pt x="4838" y="10887"/>
                    <a:pt x="4881" y="10919"/>
                    <a:pt x="4919" y="10930"/>
                  </a:cubicBezTo>
                  <a:cubicBezTo>
                    <a:pt x="4935" y="10936"/>
                    <a:pt x="4952" y="10938"/>
                    <a:pt x="4969" y="10938"/>
                  </a:cubicBezTo>
                  <a:cubicBezTo>
                    <a:pt x="4993" y="10938"/>
                    <a:pt x="5018" y="10933"/>
                    <a:pt x="5041" y="10922"/>
                  </a:cubicBezTo>
                  <a:cubicBezTo>
                    <a:pt x="5078" y="10900"/>
                    <a:pt x="5110" y="10866"/>
                    <a:pt x="5121" y="10823"/>
                  </a:cubicBezTo>
                  <a:cubicBezTo>
                    <a:pt x="5135" y="10780"/>
                    <a:pt x="5127" y="10742"/>
                    <a:pt x="5111" y="10701"/>
                  </a:cubicBezTo>
                  <a:cubicBezTo>
                    <a:pt x="4746" y="9783"/>
                    <a:pt x="4335" y="8884"/>
                    <a:pt x="3913" y="7990"/>
                  </a:cubicBezTo>
                  <a:cubicBezTo>
                    <a:pt x="3498" y="7117"/>
                    <a:pt x="3070" y="6252"/>
                    <a:pt x="2639" y="5389"/>
                  </a:cubicBezTo>
                  <a:cubicBezTo>
                    <a:pt x="1766" y="3634"/>
                    <a:pt x="901" y="1872"/>
                    <a:pt x="183" y="48"/>
                  </a:cubicBezTo>
                  <a:cubicBezTo>
                    <a:pt x="172" y="22"/>
                    <a:pt x="149" y="6"/>
                    <a:pt x="121" y="3"/>
                  </a:cubicBezTo>
                  <a:cubicBezTo>
                    <a:pt x="114" y="2"/>
                    <a:pt x="106" y="1"/>
                    <a:pt x="99" y="1"/>
                  </a:cubicBezTo>
                  <a:close/>
                </a:path>
              </a:pathLst>
            </a:custGeom>
            <a:solidFill>
              <a:srgbClr val="CA7E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54" name="Google Shape;7054;p16"/>
            <p:cNvSpPr/>
            <p:nvPr/>
          </p:nvSpPr>
          <p:spPr>
            <a:xfrm>
              <a:off x="4040750" y="5322950"/>
              <a:ext cx="66875" cy="564325"/>
            </a:xfrm>
            <a:custGeom>
              <a:avLst/>
              <a:gdLst/>
              <a:ahLst/>
              <a:cxnLst/>
              <a:rect l="l" t="t" r="r" b="b"/>
              <a:pathLst>
                <a:path w="2675" h="22573" extrusionOk="0">
                  <a:moveTo>
                    <a:pt x="113" y="0"/>
                  </a:moveTo>
                  <a:cubicBezTo>
                    <a:pt x="107" y="0"/>
                    <a:pt x="101" y="1"/>
                    <a:pt x="93" y="4"/>
                  </a:cubicBezTo>
                  <a:cubicBezTo>
                    <a:pt x="43" y="15"/>
                    <a:pt x="0" y="70"/>
                    <a:pt x="16" y="121"/>
                  </a:cubicBezTo>
                  <a:cubicBezTo>
                    <a:pt x="247" y="844"/>
                    <a:pt x="448" y="1573"/>
                    <a:pt x="632" y="2310"/>
                  </a:cubicBezTo>
                  <a:cubicBezTo>
                    <a:pt x="819" y="3067"/>
                    <a:pt x="993" y="3828"/>
                    <a:pt x="1139" y="4597"/>
                  </a:cubicBezTo>
                  <a:cubicBezTo>
                    <a:pt x="1451" y="6216"/>
                    <a:pt x="1685" y="7846"/>
                    <a:pt x="1827" y="9486"/>
                  </a:cubicBezTo>
                  <a:cubicBezTo>
                    <a:pt x="1948" y="10941"/>
                    <a:pt x="2001" y="12403"/>
                    <a:pt x="1963" y="13864"/>
                  </a:cubicBezTo>
                  <a:cubicBezTo>
                    <a:pt x="1928" y="15289"/>
                    <a:pt x="1807" y="16712"/>
                    <a:pt x="1567" y="18118"/>
                  </a:cubicBezTo>
                  <a:cubicBezTo>
                    <a:pt x="1451" y="18792"/>
                    <a:pt x="1303" y="19458"/>
                    <a:pt x="1120" y="20116"/>
                  </a:cubicBezTo>
                  <a:cubicBezTo>
                    <a:pt x="1028" y="20452"/>
                    <a:pt x="928" y="20782"/>
                    <a:pt x="819" y="21113"/>
                  </a:cubicBezTo>
                  <a:cubicBezTo>
                    <a:pt x="708" y="21435"/>
                    <a:pt x="598" y="21758"/>
                    <a:pt x="471" y="22074"/>
                  </a:cubicBezTo>
                  <a:cubicBezTo>
                    <a:pt x="435" y="22163"/>
                    <a:pt x="454" y="22282"/>
                    <a:pt x="497" y="22364"/>
                  </a:cubicBezTo>
                  <a:cubicBezTo>
                    <a:pt x="543" y="22454"/>
                    <a:pt x="628" y="22526"/>
                    <a:pt x="727" y="22556"/>
                  </a:cubicBezTo>
                  <a:cubicBezTo>
                    <a:pt x="764" y="22567"/>
                    <a:pt x="803" y="22573"/>
                    <a:pt x="841" y="22573"/>
                  </a:cubicBezTo>
                  <a:cubicBezTo>
                    <a:pt x="902" y="22573"/>
                    <a:pt x="962" y="22559"/>
                    <a:pt x="1017" y="22532"/>
                  </a:cubicBezTo>
                  <a:cubicBezTo>
                    <a:pt x="1115" y="22482"/>
                    <a:pt x="1171" y="22403"/>
                    <a:pt x="1209" y="22302"/>
                  </a:cubicBezTo>
                  <a:cubicBezTo>
                    <a:pt x="1372" y="21900"/>
                    <a:pt x="1524" y="21498"/>
                    <a:pt x="1653" y="21084"/>
                  </a:cubicBezTo>
                  <a:cubicBezTo>
                    <a:pt x="1782" y="20662"/>
                    <a:pt x="1899" y="20237"/>
                    <a:pt x="1999" y="19807"/>
                  </a:cubicBezTo>
                  <a:cubicBezTo>
                    <a:pt x="2205" y="18928"/>
                    <a:pt x="2353" y="18032"/>
                    <a:pt x="2453" y="17133"/>
                  </a:cubicBezTo>
                  <a:cubicBezTo>
                    <a:pt x="2666" y="15254"/>
                    <a:pt x="2674" y="13357"/>
                    <a:pt x="2537" y="11475"/>
                  </a:cubicBezTo>
                  <a:cubicBezTo>
                    <a:pt x="2391" y="9466"/>
                    <a:pt x="2093" y="7471"/>
                    <a:pt x="1678" y="5502"/>
                  </a:cubicBezTo>
                  <a:cubicBezTo>
                    <a:pt x="1479" y="4559"/>
                    <a:pt x="1250" y="3620"/>
                    <a:pt x="998" y="2688"/>
                  </a:cubicBezTo>
                  <a:cubicBezTo>
                    <a:pt x="761" y="1810"/>
                    <a:pt x="493" y="941"/>
                    <a:pt x="213" y="78"/>
                  </a:cubicBezTo>
                  <a:cubicBezTo>
                    <a:pt x="201" y="41"/>
                    <a:pt x="172" y="11"/>
                    <a:pt x="132" y="4"/>
                  </a:cubicBezTo>
                  <a:cubicBezTo>
                    <a:pt x="126" y="1"/>
                    <a:pt x="120" y="0"/>
                    <a:pt x="113" y="0"/>
                  </a:cubicBezTo>
                  <a:close/>
                </a:path>
              </a:pathLst>
            </a:custGeom>
            <a:solidFill>
              <a:srgbClr val="CA7E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55" name="Google Shape;7055;p16"/>
            <p:cNvSpPr/>
            <p:nvPr/>
          </p:nvSpPr>
          <p:spPr>
            <a:xfrm>
              <a:off x="4049425" y="5634675"/>
              <a:ext cx="24400" cy="212800"/>
            </a:xfrm>
            <a:custGeom>
              <a:avLst/>
              <a:gdLst/>
              <a:ahLst/>
              <a:cxnLst/>
              <a:rect l="l" t="t" r="r" b="b"/>
              <a:pathLst>
                <a:path w="976" h="8512" extrusionOk="0">
                  <a:moveTo>
                    <a:pt x="169" y="0"/>
                  </a:moveTo>
                  <a:cubicBezTo>
                    <a:pt x="159" y="0"/>
                    <a:pt x="148" y="2"/>
                    <a:pt x="137" y="4"/>
                  </a:cubicBezTo>
                  <a:cubicBezTo>
                    <a:pt x="51" y="22"/>
                    <a:pt x="1" y="106"/>
                    <a:pt x="16" y="190"/>
                  </a:cubicBezTo>
                  <a:cubicBezTo>
                    <a:pt x="213" y="1271"/>
                    <a:pt x="353" y="2363"/>
                    <a:pt x="446" y="3460"/>
                  </a:cubicBezTo>
                  <a:cubicBezTo>
                    <a:pt x="446" y="3457"/>
                    <a:pt x="446" y="3453"/>
                    <a:pt x="446" y="3449"/>
                  </a:cubicBezTo>
                  <a:lnTo>
                    <a:pt x="446" y="3449"/>
                  </a:lnTo>
                  <a:cubicBezTo>
                    <a:pt x="577" y="5062"/>
                    <a:pt x="612" y="6685"/>
                    <a:pt x="559" y="8303"/>
                  </a:cubicBezTo>
                  <a:cubicBezTo>
                    <a:pt x="554" y="8411"/>
                    <a:pt x="640" y="8506"/>
                    <a:pt x="749" y="8512"/>
                  </a:cubicBezTo>
                  <a:cubicBezTo>
                    <a:pt x="751" y="8512"/>
                    <a:pt x="752" y="8512"/>
                    <a:pt x="754" y="8512"/>
                  </a:cubicBezTo>
                  <a:cubicBezTo>
                    <a:pt x="858" y="8512"/>
                    <a:pt x="957" y="8427"/>
                    <a:pt x="957" y="8319"/>
                  </a:cubicBezTo>
                  <a:cubicBezTo>
                    <a:pt x="976" y="6942"/>
                    <a:pt x="947" y="5564"/>
                    <a:pt x="841" y="4191"/>
                  </a:cubicBezTo>
                  <a:cubicBezTo>
                    <a:pt x="739" y="2828"/>
                    <a:pt x="572" y="1469"/>
                    <a:pt x="322" y="125"/>
                  </a:cubicBezTo>
                  <a:cubicBezTo>
                    <a:pt x="309" y="62"/>
                    <a:pt x="259" y="17"/>
                    <a:pt x="200" y="4"/>
                  </a:cubicBezTo>
                  <a:cubicBezTo>
                    <a:pt x="190" y="2"/>
                    <a:pt x="180" y="0"/>
                    <a:pt x="169" y="0"/>
                  </a:cubicBezTo>
                  <a:close/>
                </a:path>
              </a:pathLst>
            </a:custGeom>
            <a:solidFill>
              <a:srgbClr val="CA7E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56" name="Google Shape;7056;p16"/>
            <p:cNvSpPr/>
            <p:nvPr/>
          </p:nvSpPr>
          <p:spPr>
            <a:xfrm>
              <a:off x="3780525" y="5362750"/>
              <a:ext cx="263150" cy="529100"/>
            </a:xfrm>
            <a:custGeom>
              <a:avLst/>
              <a:gdLst/>
              <a:ahLst/>
              <a:cxnLst/>
              <a:rect l="l" t="t" r="r" b="b"/>
              <a:pathLst>
                <a:path w="10526" h="21164" extrusionOk="0">
                  <a:moveTo>
                    <a:pt x="99" y="1"/>
                  </a:moveTo>
                  <a:cubicBezTo>
                    <a:pt x="84" y="1"/>
                    <a:pt x="69" y="4"/>
                    <a:pt x="56" y="10"/>
                  </a:cubicBezTo>
                  <a:cubicBezTo>
                    <a:pt x="7" y="35"/>
                    <a:pt x="0" y="86"/>
                    <a:pt x="17" y="132"/>
                  </a:cubicBezTo>
                  <a:cubicBezTo>
                    <a:pt x="500" y="1474"/>
                    <a:pt x="1102" y="2768"/>
                    <a:pt x="1765" y="4029"/>
                  </a:cubicBezTo>
                  <a:cubicBezTo>
                    <a:pt x="2423" y="5273"/>
                    <a:pt x="3130" y="6486"/>
                    <a:pt x="3860" y="7690"/>
                  </a:cubicBezTo>
                  <a:cubicBezTo>
                    <a:pt x="4793" y="9228"/>
                    <a:pt x="5744" y="10761"/>
                    <a:pt x="6622" y="12334"/>
                  </a:cubicBezTo>
                  <a:cubicBezTo>
                    <a:pt x="7493" y="13898"/>
                    <a:pt x="8286" y="15511"/>
                    <a:pt x="8889" y="17195"/>
                  </a:cubicBezTo>
                  <a:cubicBezTo>
                    <a:pt x="9098" y="17786"/>
                    <a:pt x="9283" y="18385"/>
                    <a:pt x="9437" y="18991"/>
                  </a:cubicBezTo>
                  <a:cubicBezTo>
                    <a:pt x="9598" y="19617"/>
                    <a:pt x="9727" y="20249"/>
                    <a:pt x="9830" y="20888"/>
                  </a:cubicBezTo>
                  <a:cubicBezTo>
                    <a:pt x="9859" y="21052"/>
                    <a:pt x="10019" y="21164"/>
                    <a:pt x="10178" y="21164"/>
                  </a:cubicBezTo>
                  <a:cubicBezTo>
                    <a:pt x="10201" y="21164"/>
                    <a:pt x="10223" y="21161"/>
                    <a:pt x="10245" y="21157"/>
                  </a:cubicBezTo>
                  <a:cubicBezTo>
                    <a:pt x="10337" y="21135"/>
                    <a:pt x="10416" y="21079"/>
                    <a:pt x="10466" y="21000"/>
                  </a:cubicBezTo>
                  <a:cubicBezTo>
                    <a:pt x="10518" y="20920"/>
                    <a:pt x="10525" y="20834"/>
                    <a:pt x="10512" y="20742"/>
                  </a:cubicBezTo>
                  <a:cubicBezTo>
                    <a:pt x="10435" y="20210"/>
                    <a:pt x="10334" y="19685"/>
                    <a:pt x="10205" y="19163"/>
                  </a:cubicBezTo>
                  <a:cubicBezTo>
                    <a:pt x="9771" y="17402"/>
                    <a:pt x="9088" y="15709"/>
                    <a:pt x="8257" y="14099"/>
                  </a:cubicBezTo>
                  <a:cubicBezTo>
                    <a:pt x="7432" y="12497"/>
                    <a:pt x="6469" y="10975"/>
                    <a:pt x="5487" y="9467"/>
                  </a:cubicBezTo>
                  <a:cubicBezTo>
                    <a:pt x="4994" y="8710"/>
                    <a:pt x="4493" y="7953"/>
                    <a:pt x="3999" y="7196"/>
                  </a:cubicBezTo>
                  <a:cubicBezTo>
                    <a:pt x="3505" y="6440"/>
                    <a:pt x="3024" y="5673"/>
                    <a:pt x="2557" y="4899"/>
                  </a:cubicBezTo>
                  <a:cubicBezTo>
                    <a:pt x="1629" y="3357"/>
                    <a:pt x="807" y="1741"/>
                    <a:pt x="183" y="52"/>
                  </a:cubicBezTo>
                  <a:cubicBezTo>
                    <a:pt x="173" y="24"/>
                    <a:pt x="148" y="9"/>
                    <a:pt x="119" y="3"/>
                  </a:cubicBezTo>
                  <a:cubicBezTo>
                    <a:pt x="113" y="2"/>
                    <a:pt x="106" y="1"/>
                    <a:pt x="99" y="1"/>
                  </a:cubicBezTo>
                  <a:close/>
                </a:path>
              </a:pathLst>
            </a:custGeom>
            <a:solidFill>
              <a:srgbClr val="CA7E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57" name="Google Shape;7057;p16"/>
            <p:cNvSpPr/>
            <p:nvPr/>
          </p:nvSpPr>
          <p:spPr>
            <a:xfrm>
              <a:off x="3883675" y="5481650"/>
              <a:ext cx="177200" cy="405075"/>
            </a:xfrm>
            <a:custGeom>
              <a:avLst/>
              <a:gdLst/>
              <a:ahLst/>
              <a:cxnLst/>
              <a:rect l="l" t="t" r="r" b="b"/>
              <a:pathLst>
                <a:path w="7088" h="16203" extrusionOk="0">
                  <a:moveTo>
                    <a:pt x="128" y="0"/>
                  </a:moveTo>
                  <a:cubicBezTo>
                    <a:pt x="110" y="0"/>
                    <a:pt x="92" y="4"/>
                    <a:pt x="75" y="13"/>
                  </a:cubicBezTo>
                  <a:cubicBezTo>
                    <a:pt x="18" y="41"/>
                    <a:pt x="1" y="110"/>
                    <a:pt x="25" y="168"/>
                  </a:cubicBezTo>
                  <a:cubicBezTo>
                    <a:pt x="216" y="584"/>
                    <a:pt x="396" y="1006"/>
                    <a:pt x="572" y="1430"/>
                  </a:cubicBezTo>
                  <a:cubicBezTo>
                    <a:pt x="1015" y="2486"/>
                    <a:pt x="1430" y="3556"/>
                    <a:pt x="1862" y="4617"/>
                  </a:cubicBezTo>
                  <a:cubicBezTo>
                    <a:pt x="2079" y="5149"/>
                    <a:pt x="2296" y="5680"/>
                    <a:pt x="2521" y="6206"/>
                  </a:cubicBezTo>
                  <a:cubicBezTo>
                    <a:pt x="2737" y="6707"/>
                    <a:pt x="2951" y="7208"/>
                    <a:pt x="3185" y="7698"/>
                  </a:cubicBezTo>
                  <a:cubicBezTo>
                    <a:pt x="3591" y="8544"/>
                    <a:pt x="4048" y="9363"/>
                    <a:pt x="4469" y="10199"/>
                  </a:cubicBezTo>
                  <a:cubicBezTo>
                    <a:pt x="4894" y="11051"/>
                    <a:pt x="5312" y="11905"/>
                    <a:pt x="5635" y="12803"/>
                  </a:cubicBezTo>
                  <a:cubicBezTo>
                    <a:pt x="5884" y="13522"/>
                    <a:pt x="6066" y="14262"/>
                    <a:pt x="6138" y="15022"/>
                  </a:cubicBezTo>
                  <a:cubicBezTo>
                    <a:pt x="6157" y="15265"/>
                    <a:pt x="6164" y="15510"/>
                    <a:pt x="6158" y="15754"/>
                  </a:cubicBezTo>
                  <a:cubicBezTo>
                    <a:pt x="6155" y="15987"/>
                    <a:pt x="6330" y="16192"/>
                    <a:pt x="6569" y="16203"/>
                  </a:cubicBezTo>
                  <a:cubicBezTo>
                    <a:pt x="6576" y="16203"/>
                    <a:pt x="6583" y="16203"/>
                    <a:pt x="6589" y="16203"/>
                  </a:cubicBezTo>
                  <a:cubicBezTo>
                    <a:pt x="6816" y="16203"/>
                    <a:pt x="7009" y="16020"/>
                    <a:pt x="7018" y="15792"/>
                  </a:cubicBezTo>
                  <a:cubicBezTo>
                    <a:pt x="7087" y="14253"/>
                    <a:pt x="6609" y="12754"/>
                    <a:pt x="5958" y="11375"/>
                  </a:cubicBezTo>
                  <a:cubicBezTo>
                    <a:pt x="5552" y="10510"/>
                    <a:pt x="5071" y="9685"/>
                    <a:pt x="4582" y="8860"/>
                  </a:cubicBezTo>
                  <a:cubicBezTo>
                    <a:pt x="4078" y="8013"/>
                    <a:pt x="3571" y="7167"/>
                    <a:pt x="3109" y="6296"/>
                  </a:cubicBezTo>
                  <a:cubicBezTo>
                    <a:pt x="2573" y="5285"/>
                    <a:pt x="2108" y="4241"/>
                    <a:pt x="1639" y="3197"/>
                  </a:cubicBezTo>
                  <a:cubicBezTo>
                    <a:pt x="1404" y="2677"/>
                    <a:pt x="1177" y="2153"/>
                    <a:pt x="944" y="1628"/>
                  </a:cubicBezTo>
                  <a:cubicBezTo>
                    <a:pt x="712" y="1106"/>
                    <a:pt x="473" y="586"/>
                    <a:pt x="233" y="64"/>
                  </a:cubicBezTo>
                  <a:cubicBezTo>
                    <a:pt x="219" y="34"/>
                    <a:pt x="189" y="13"/>
                    <a:pt x="153" y="3"/>
                  </a:cubicBezTo>
                  <a:cubicBezTo>
                    <a:pt x="145" y="1"/>
                    <a:pt x="137" y="0"/>
                    <a:pt x="128" y="0"/>
                  </a:cubicBezTo>
                  <a:close/>
                </a:path>
              </a:pathLst>
            </a:custGeom>
            <a:solidFill>
              <a:srgbClr val="CA7E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58" name="Google Shape;7058;p16"/>
            <p:cNvSpPr/>
            <p:nvPr/>
          </p:nvSpPr>
          <p:spPr>
            <a:xfrm>
              <a:off x="3465025" y="5530450"/>
              <a:ext cx="564075" cy="374825"/>
            </a:xfrm>
            <a:custGeom>
              <a:avLst/>
              <a:gdLst/>
              <a:ahLst/>
              <a:cxnLst/>
              <a:rect l="l" t="t" r="r" b="b"/>
              <a:pathLst>
                <a:path w="22563" h="14993" extrusionOk="0">
                  <a:moveTo>
                    <a:pt x="8871" y="3359"/>
                  </a:moveTo>
                  <a:cubicBezTo>
                    <a:pt x="8883" y="3364"/>
                    <a:pt x="8896" y="3370"/>
                    <a:pt x="8909" y="3376"/>
                  </a:cubicBezTo>
                  <a:lnTo>
                    <a:pt x="8909" y="3376"/>
                  </a:lnTo>
                  <a:cubicBezTo>
                    <a:pt x="8898" y="3371"/>
                    <a:pt x="8886" y="3365"/>
                    <a:pt x="8874" y="3360"/>
                  </a:cubicBezTo>
                  <a:lnTo>
                    <a:pt x="8874" y="3360"/>
                  </a:lnTo>
                  <a:cubicBezTo>
                    <a:pt x="8873" y="3360"/>
                    <a:pt x="8872" y="3359"/>
                    <a:pt x="8871" y="3359"/>
                  </a:cubicBezTo>
                  <a:close/>
                  <a:moveTo>
                    <a:pt x="137" y="1"/>
                  </a:moveTo>
                  <a:cubicBezTo>
                    <a:pt x="39" y="1"/>
                    <a:pt x="0" y="155"/>
                    <a:pt x="109" y="188"/>
                  </a:cubicBezTo>
                  <a:cubicBezTo>
                    <a:pt x="1602" y="640"/>
                    <a:pt x="3090" y="1121"/>
                    <a:pt x="4561" y="1644"/>
                  </a:cubicBezTo>
                  <a:cubicBezTo>
                    <a:pt x="6017" y="2159"/>
                    <a:pt x="7464" y="2717"/>
                    <a:pt x="8871" y="3359"/>
                  </a:cubicBezTo>
                  <a:lnTo>
                    <a:pt x="8871" y="3359"/>
                  </a:lnTo>
                  <a:cubicBezTo>
                    <a:pt x="8870" y="3358"/>
                    <a:pt x="8869" y="3358"/>
                    <a:pt x="8868" y="3357"/>
                  </a:cubicBezTo>
                  <a:lnTo>
                    <a:pt x="8868" y="3357"/>
                  </a:lnTo>
                  <a:cubicBezTo>
                    <a:pt x="8870" y="3358"/>
                    <a:pt x="8872" y="3359"/>
                    <a:pt x="8874" y="3360"/>
                  </a:cubicBezTo>
                  <a:lnTo>
                    <a:pt x="8874" y="3360"/>
                  </a:lnTo>
                  <a:cubicBezTo>
                    <a:pt x="8887" y="3366"/>
                    <a:pt x="8900" y="3372"/>
                    <a:pt x="8913" y="3378"/>
                  </a:cubicBezTo>
                  <a:cubicBezTo>
                    <a:pt x="8912" y="3377"/>
                    <a:pt x="8910" y="3377"/>
                    <a:pt x="8909" y="3376"/>
                  </a:cubicBezTo>
                  <a:lnTo>
                    <a:pt x="8909" y="3376"/>
                  </a:lnTo>
                  <a:cubicBezTo>
                    <a:pt x="10209" y="3975"/>
                    <a:pt x="11490" y="4622"/>
                    <a:pt x="12718" y="5360"/>
                  </a:cubicBezTo>
                  <a:cubicBezTo>
                    <a:pt x="13933" y="6091"/>
                    <a:pt x="15102" y="6901"/>
                    <a:pt x="16192" y="7809"/>
                  </a:cubicBezTo>
                  <a:cubicBezTo>
                    <a:pt x="16168" y="7790"/>
                    <a:pt x="16143" y="7769"/>
                    <a:pt x="16118" y="7748"/>
                  </a:cubicBezTo>
                  <a:lnTo>
                    <a:pt x="16118" y="7748"/>
                  </a:lnTo>
                  <a:cubicBezTo>
                    <a:pt x="17629" y="9012"/>
                    <a:pt x="18982" y="10454"/>
                    <a:pt x="20115" y="12064"/>
                  </a:cubicBezTo>
                  <a:cubicBezTo>
                    <a:pt x="20403" y="12484"/>
                    <a:pt x="20681" y="12913"/>
                    <a:pt x="20941" y="13353"/>
                  </a:cubicBezTo>
                  <a:cubicBezTo>
                    <a:pt x="21215" y="13817"/>
                    <a:pt x="21463" y="14291"/>
                    <a:pt x="21715" y="14765"/>
                  </a:cubicBezTo>
                  <a:cubicBezTo>
                    <a:pt x="21792" y="14908"/>
                    <a:pt x="21940" y="14993"/>
                    <a:pt x="22094" y="14993"/>
                  </a:cubicBezTo>
                  <a:cubicBezTo>
                    <a:pt x="22157" y="14993"/>
                    <a:pt x="22222" y="14978"/>
                    <a:pt x="22282" y="14947"/>
                  </a:cubicBezTo>
                  <a:cubicBezTo>
                    <a:pt x="22492" y="14839"/>
                    <a:pt x="22562" y="14588"/>
                    <a:pt x="22465" y="14380"/>
                  </a:cubicBezTo>
                  <a:cubicBezTo>
                    <a:pt x="22253" y="13930"/>
                    <a:pt x="22011" y="13492"/>
                    <a:pt x="21755" y="13064"/>
                  </a:cubicBezTo>
                  <a:cubicBezTo>
                    <a:pt x="21508" y="12646"/>
                    <a:pt x="21244" y="12237"/>
                    <a:pt x="20965" y="11838"/>
                  </a:cubicBezTo>
                  <a:cubicBezTo>
                    <a:pt x="20425" y="11059"/>
                    <a:pt x="19836" y="10315"/>
                    <a:pt x="19196" y="9618"/>
                  </a:cubicBezTo>
                  <a:cubicBezTo>
                    <a:pt x="17982" y="8304"/>
                    <a:pt x="16597" y="7145"/>
                    <a:pt x="15115" y="6145"/>
                  </a:cubicBezTo>
                  <a:cubicBezTo>
                    <a:pt x="13633" y="5147"/>
                    <a:pt x="12054" y="4297"/>
                    <a:pt x="10428" y="3563"/>
                  </a:cubicBezTo>
                  <a:cubicBezTo>
                    <a:pt x="9608" y="3194"/>
                    <a:pt x="8772" y="2852"/>
                    <a:pt x="7935" y="2529"/>
                  </a:cubicBezTo>
                  <a:cubicBezTo>
                    <a:pt x="7088" y="2203"/>
                    <a:pt x="6233" y="1897"/>
                    <a:pt x="5373" y="1608"/>
                  </a:cubicBezTo>
                  <a:cubicBezTo>
                    <a:pt x="4511" y="1320"/>
                    <a:pt x="3643" y="1041"/>
                    <a:pt x="2773" y="777"/>
                  </a:cubicBezTo>
                  <a:cubicBezTo>
                    <a:pt x="1905" y="511"/>
                    <a:pt x="1035" y="260"/>
                    <a:pt x="166" y="5"/>
                  </a:cubicBezTo>
                  <a:cubicBezTo>
                    <a:pt x="163" y="5"/>
                    <a:pt x="159" y="2"/>
                    <a:pt x="156" y="2"/>
                  </a:cubicBezTo>
                  <a:cubicBezTo>
                    <a:pt x="149" y="1"/>
                    <a:pt x="143" y="1"/>
                    <a:pt x="137" y="1"/>
                  </a:cubicBezTo>
                  <a:close/>
                </a:path>
              </a:pathLst>
            </a:custGeom>
            <a:solidFill>
              <a:srgbClr val="CA7E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59" name="Google Shape;7059;p16"/>
            <p:cNvSpPr/>
            <p:nvPr/>
          </p:nvSpPr>
          <p:spPr>
            <a:xfrm>
              <a:off x="3842025" y="5646700"/>
              <a:ext cx="164375" cy="206800"/>
            </a:xfrm>
            <a:custGeom>
              <a:avLst/>
              <a:gdLst/>
              <a:ahLst/>
              <a:cxnLst/>
              <a:rect l="l" t="t" r="r" b="b"/>
              <a:pathLst>
                <a:path w="6575" h="8272" extrusionOk="0">
                  <a:moveTo>
                    <a:pt x="834" y="780"/>
                  </a:moveTo>
                  <a:cubicBezTo>
                    <a:pt x="836" y="785"/>
                    <a:pt x="841" y="786"/>
                    <a:pt x="844" y="789"/>
                  </a:cubicBezTo>
                  <a:cubicBezTo>
                    <a:pt x="841" y="787"/>
                    <a:pt x="836" y="785"/>
                    <a:pt x="834" y="780"/>
                  </a:cubicBezTo>
                  <a:close/>
                  <a:moveTo>
                    <a:pt x="4447" y="4683"/>
                  </a:moveTo>
                  <a:cubicBezTo>
                    <a:pt x="4448" y="4683"/>
                    <a:pt x="4448" y="4684"/>
                    <a:pt x="4449" y="4685"/>
                  </a:cubicBezTo>
                  <a:lnTo>
                    <a:pt x="4449" y="4685"/>
                  </a:lnTo>
                  <a:cubicBezTo>
                    <a:pt x="4448" y="4684"/>
                    <a:pt x="4448" y="4683"/>
                    <a:pt x="4447" y="4683"/>
                  </a:cubicBezTo>
                  <a:close/>
                  <a:moveTo>
                    <a:pt x="4453" y="4691"/>
                  </a:moveTo>
                  <a:cubicBezTo>
                    <a:pt x="4453" y="4691"/>
                    <a:pt x="4453" y="4691"/>
                    <a:pt x="4453" y="4691"/>
                  </a:cubicBezTo>
                  <a:cubicBezTo>
                    <a:pt x="4453" y="4691"/>
                    <a:pt x="4453" y="4691"/>
                    <a:pt x="4453" y="4691"/>
                  </a:cubicBezTo>
                  <a:lnTo>
                    <a:pt x="4453" y="4691"/>
                  </a:lnTo>
                  <a:cubicBezTo>
                    <a:pt x="4453" y="4691"/>
                    <a:pt x="4453" y="4691"/>
                    <a:pt x="4453" y="4691"/>
                  </a:cubicBezTo>
                  <a:close/>
                  <a:moveTo>
                    <a:pt x="4459" y="4699"/>
                  </a:moveTo>
                  <a:cubicBezTo>
                    <a:pt x="4459" y="4700"/>
                    <a:pt x="4461" y="4701"/>
                    <a:pt x="4462" y="4703"/>
                  </a:cubicBezTo>
                  <a:cubicBezTo>
                    <a:pt x="4461" y="4702"/>
                    <a:pt x="4460" y="4700"/>
                    <a:pt x="4459" y="4699"/>
                  </a:cubicBezTo>
                  <a:close/>
                  <a:moveTo>
                    <a:pt x="4462" y="4705"/>
                  </a:moveTo>
                  <a:lnTo>
                    <a:pt x="4462" y="4705"/>
                  </a:lnTo>
                  <a:cubicBezTo>
                    <a:pt x="4462" y="4706"/>
                    <a:pt x="4463" y="4706"/>
                    <a:pt x="4463" y="4707"/>
                  </a:cubicBezTo>
                  <a:cubicBezTo>
                    <a:pt x="4463" y="4706"/>
                    <a:pt x="4462" y="4706"/>
                    <a:pt x="4462" y="4705"/>
                  </a:cubicBezTo>
                  <a:close/>
                  <a:moveTo>
                    <a:pt x="105" y="1"/>
                  </a:moveTo>
                  <a:cubicBezTo>
                    <a:pt x="74" y="1"/>
                    <a:pt x="43" y="17"/>
                    <a:pt x="28" y="45"/>
                  </a:cubicBezTo>
                  <a:cubicBezTo>
                    <a:pt x="1" y="89"/>
                    <a:pt x="16" y="140"/>
                    <a:pt x="57" y="170"/>
                  </a:cubicBezTo>
                  <a:cubicBezTo>
                    <a:pt x="325" y="371"/>
                    <a:pt x="588" y="578"/>
                    <a:pt x="847" y="793"/>
                  </a:cubicBezTo>
                  <a:lnTo>
                    <a:pt x="847" y="793"/>
                  </a:lnTo>
                  <a:cubicBezTo>
                    <a:pt x="2205" y="1931"/>
                    <a:pt x="3427" y="3232"/>
                    <a:pt x="4446" y="4681"/>
                  </a:cubicBezTo>
                  <a:cubicBezTo>
                    <a:pt x="4444" y="4680"/>
                    <a:pt x="4444" y="4678"/>
                    <a:pt x="4442" y="4677"/>
                  </a:cubicBezTo>
                  <a:lnTo>
                    <a:pt x="4442" y="4677"/>
                  </a:lnTo>
                  <a:cubicBezTo>
                    <a:pt x="4446" y="4680"/>
                    <a:pt x="4447" y="4685"/>
                    <a:pt x="4451" y="4688"/>
                  </a:cubicBezTo>
                  <a:lnTo>
                    <a:pt x="4451" y="4688"/>
                  </a:lnTo>
                  <a:cubicBezTo>
                    <a:pt x="4452" y="4689"/>
                    <a:pt x="4452" y="4690"/>
                    <a:pt x="4453" y="4691"/>
                  </a:cubicBezTo>
                  <a:lnTo>
                    <a:pt x="4453" y="4691"/>
                  </a:lnTo>
                  <a:cubicBezTo>
                    <a:pt x="4453" y="4691"/>
                    <a:pt x="4453" y="4691"/>
                    <a:pt x="4453" y="4691"/>
                  </a:cubicBezTo>
                  <a:lnTo>
                    <a:pt x="4453" y="4691"/>
                  </a:lnTo>
                  <a:cubicBezTo>
                    <a:pt x="4453" y="4691"/>
                    <a:pt x="4453" y="4691"/>
                    <a:pt x="4453" y="4692"/>
                  </a:cubicBezTo>
                  <a:lnTo>
                    <a:pt x="4453" y="4692"/>
                  </a:lnTo>
                  <a:cubicBezTo>
                    <a:pt x="4453" y="4692"/>
                    <a:pt x="4453" y="4692"/>
                    <a:pt x="4453" y="4691"/>
                  </a:cubicBezTo>
                  <a:lnTo>
                    <a:pt x="4453" y="4691"/>
                  </a:lnTo>
                  <a:cubicBezTo>
                    <a:pt x="4453" y="4692"/>
                    <a:pt x="4454" y="4692"/>
                    <a:pt x="4454" y="4692"/>
                  </a:cubicBezTo>
                  <a:lnTo>
                    <a:pt x="4454" y="4692"/>
                  </a:lnTo>
                  <a:cubicBezTo>
                    <a:pt x="4456" y="4696"/>
                    <a:pt x="4460" y="4701"/>
                    <a:pt x="4462" y="4705"/>
                  </a:cubicBezTo>
                  <a:lnTo>
                    <a:pt x="4462" y="4705"/>
                  </a:lnTo>
                  <a:cubicBezTo>
                    <a:pt x="4462" y="4704"/>
                    <a:pt x="4461" y="4703"/>
                    <a:pt x="4461" y="4702"/>
                  </a:cubicBezTo>
                  <a:lnTo>
                    <a:pt x="4461" y="4702"/>
                  </a:lnTo>
                  <a:cubicBezTo>
                    <a:pt x="5144" y="5692"/>
                    <a:pt x="5730" y="6753"/>
                    <a:pt x="6142" y="7883"/>
                  </a:cubicBezTo>
                  <a:cubicBezTo>
                    <a:pt x="6172" y="7967"/>
                    <a:pt x="6201" y="8052"/>
                    <a:pt x="6230" y="8138"/>
                  </a:cubicBezTo>
                  <a:cubicBezTo>
                    <a:pt x="6246" y="8183"/>
                    <a:pt x="6264" y="8219"/>
                    <a:pt x="6306" y="8246"/>
                  </a:cubicBezTo>
                  <a:cubicBezTo>
                    <a:pt x="6333" y="8263"/>
                    <a:pt x="6364" y="8271"/>
                    <a:pt x="6395" y="8271"/>
                  </a:cubicBezTo>
                  <a:cubicBezTo>
                    <a:pt x="6407" y="8271"/>
                    <a:pt x="6419" y="8270"/>
                    <a:pt x="6431" y="8268"/>
                  </a:cubicBezTo>
                  <a:cubicBezTo>
                    <a:pt x="6475" y="8258"/>
                    <a:pt x="6516" y="8232"/>
                    <a:pt x="6539" y="8191"/>
                  </a:cubicBezTo>
                  <a:cubicBezTo>
                    <a:pt x="6560" y="8157"/>
                    <a:pt x="6574" y="8105"/>
                    <a:pt x="6563" y="8067"/>
                  </a:cubicBezTo>
                  <a:cubicBezTo>
                    <a:pt x="6286" y="7255"/>
                    <a:pt x="5914" y="6481"/>
                    <a:pt x="5474" y="5744"/>
                  </a:cubicBezTo>
                  <a:cubicBezTo>
                    <a:pt x="5019" y="4981"/>
                    <a:pt x="4498" y="4255"/>
                    <a:pt x="3930" y="3568"/>
                  </a:cubicBezTo>
                  <a:cubicBezTo>
                    <a:pt x="2826" y="2235"/>
                    <a:pt x="1553" y="1040"/>
                    <a:pt x="157" y="16"/>
                  </a:cubicBezTo>
                  <a:cubicBezTo>
                    <a:pt x="147" y="10"/>
                    <a:pt x="138" y="6"/>
                    <a:pt x="124" y="3"/>
                  </a:cubicBezTo>
                  <a:cubicBezTo>
                    <a:pt x="118" y="2"/>
                    <a:pt x="112" y="1"/>
                    <a:pt x="105" y="1"/>
                  </a:cubicBezTo>
                  <a:close/>
                </a:path>
              </a:pathLst>
            </a:custGeom>
            <a:solidFill>
              <a:srgbClr val="CA7E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60" name="Google Shape;7060;p16"/>
            <p:cNvSpPr/>
            <p:nvPr/>
          </p:nvSpPr>
          <p:spPr>
            <a:xfrm>
              <a:off x="3653150" y="5496900"/>
              <a:ext cx="382875" cy="380975"/>
            </a:xfrm>
            <a:custGeom>
              <a:avLst/>
              <a:gdLst/>
              <a:ahLst/>
              <a:cxnLst/>
              <a:rect l="l" t="t" r="r" b="b"/>
              <a:pathLst>
                <a:path w="15315" h="15239" extrusionOk="0">
                  <a:moveTo>
                    <a:pt x="14596" y="14821"/>
                  </a:moveTo>
                  <a:lnTo>
                    <a:pt x="14596" y="14821"/>
                  </a:lnTo>
                  <a:cubicBezTo>
                    <a:pt x="14601" y="14837"/>
                    <a:pt x="14601" y="14851"/>
                    <a:pt x="14602" y="14867"/>
                  </a:cubicBezTo>
                  <a:lnTo>
                    <a:pt x="14602" y="14879"/>
                  </a:lnTo>
                  <a:cubicBezTo>
                    <a:pt x="14601" y="14859"/>
                    <a:pt x="14598" y="14841"/>
                    <a:pt x="14596" y="14821"/>
                  </a:cubicBezTo>
                  <a:close/>
                  <a:moveTo>
                    <a:pt x="104" y="0"/>
                  </a:moveTo>
                  <a:cubicBezTo>
                    <a:pt x="66" y="0"/>
                    <a:pt x="28" y="31"/>
                    <a:pt x="16" y="65"/>
                  </a:cubicBezTo>
                  <a:cubicBezTo>
                    <a:pt x="1" y="116"/>
                    <a:pt x="32" y="158"/>
                    <a:pt x="77" y="180"/>
                  </a:cubicBezTo>
                  <a:cubicBezTo>
                    <a:pt x="97" y="191"/>
                    <a:pt x="117" y="198"/>
                    <a:pt x="137" y="208"/>
                  </a:cubicBezTo>
                  <a:cubicBezTo>
                    <a:pt x="136" y="208"/>
                    <a:pt x="136" y="207"/>
                    <a:pt x="133" y="207"/>
                  </a:cubicBezTo>
                  <a:cubicBezTo>
                    <a:pt x="444" y="351"/>
                    <a:pt x="749" y="503"/>
                    <a:pt x="1055" y="658"/>
                  </a:cubicBezTo>
                  <a:cubicBezTo>
                    <a:pt x="1359" y="812"/>
                    <a:pt x="1665" y="968"/>
                    <a:pt x="1968" y="1132"/>
                  </a:cubicBezTo>
                  <a:cubicBezTo>
                    <a:pt x="2566" y="1452"/>
                    <a:pt x="3155" y="1788"/>
                    <a:pt x="3731" y="2146"/>
                  </a:cubicBezTo>
                  <a:cubicBezTo>
                    <a:pt x="4865" y="2851"/>
                    <a:pt x="5954" y="3631"/>
                    <a:pt x="6982" y="4487"/>
                  </a:cubicBezTo>
                  <a:cubicBezTo>
                    <a:pt x="6967" y="4474"/>
                    <a:pt x="6951" y="4461"/>
                    <a:pt x="6937" y="4450"/>
                  </a:cubicBezTo>
                  <a:lnTo>
                    <a:pt x="6937" y="4450"/>
                  </a:lnTo>
                  <a:cubicBezTo>
                    <a:pt x="7535" y="4950"/>
                    <a:pt x="8109" y="5478"/>
                    <a:pt x="8676" y="6012"/>
                  </a:cubicBezTo>
                  <a:cubicBezTo>
                    <a:pt x="9153" y="6468"/>
                    <a:pt x="9627" y="6924"/>
                    <a:pt x="10089" y="7397"/>
                  </a:cubicBezTo>
                  <a:cubicBezTo>
                    <a:pt x="11066" y="8397"/>
                    <a:pt x="11995" y="9449"/>
                    <a:pt x="12799" y="10594"/>
                  </a:cubicBezTo>
                  <a:cubicBezTo>
                    <a:pt x="12797" y="10591"/>
                    <a:pt x="12794" y="10586"/>
                    <a:pt x="12791" y="10583"/>
                  </a:cubicBezTo>
                  <a:lnTo>
                    <a:pt x="12791" y="10583"/>
                  </a:lnTo>
                  <a:cubicBezTo>
                    <a:pt x="13367" y="11413"/>
                    <a:pt x="13875" y="12299"/>
                    <a:pt x="14223" y="13251"/>
                  </a:cubicBezTo>
                  <a:cubicBezTo>
                    <a:pt x="14408" y="13781"/>
                    <a:pt x="14537" y="14326"/>
                    <a:pt x="14601" y="14884"/>
                  </a:cubicBezTo>
                  <a:cubicBezTo>
                    <a:pt x="14601" y="14942"/>
                    <a:pt x="14614" y="14995"/>
                    <a:pt x="14638" y="15045"/>
                  </a:cubicBezTo>
                  <a:cubicBezTo>
                    <a:pt x="14657" y="15071"/>
                    <a:pt x="14674" y="15097"/>
                    <a:pt x="14693" y="15123"/>
                  </a:cubicBezTo>
                  <a:cubicBezTo>
                    <a:pt x="14757" y="15190"/>
                    <a:pt x="14846" y="15233"/>
                    <a:pt x="14938" y="15238"/>
                  </a:cubicBezTo>
                  <a:cubicBezTo>
                    <a:pt x="14945" y="15238"/>
                    <a:pt x="14952" y="15238"/>
                    <a:pt x="14958" y="15238"/>
                  </a:cubicBezTo>
                  <a:cubicBezTo>
                    <a:pt x="15045" y="15238"/>
                    <a:pt x="15130" y="15204"/>
                    <a:pt x="15192" y="15144"/>
                  </a:cubicBezTo>
                  <a:cubicBezTo>
                    <a:pt x="15256" y="15088"/>
                    <a:pt x="15314" y="14988"/>
                    <a:pt x="15307" y="14899"/>
                  </a:cubicBezTo>
                  <a:cubicBezTo>
                    <a:pt x="15291" y="14698"/>
                    <a:pt x="15277" y="14494"/>
                    <a:pt x="15245" y="14296"/>
                  </a:cubicBezTo>
                  <a:cubicBezTo>
                    <a:pt x="15214" y="14109"/>
                    <a:pt x="15178" y="13922"/>
                    <a:pt x="15131" y="13737"/>
                  </a:cubicBezTo>
                  <a:cubicBezTo>
                    <a:pt x="15030" y="13345"/>
                    <a:pt x="14896" y="12961"/>
                    <a:pt x="14740" y="12588"/>
                  </a:cubicBezTo>
                  <a:cubicBezTo>
                    <a:pt x="14414" y="11815"/>
                    <a:pt x="13984" y="11095"/>
                    <a:pt x="13505" y="10410"/>
                  </a:cubicBezTo>
                  <a:cubicBezTo>
                    <a:pt x="12532" y="9013"/>
                    <a:pt x="11343" y="7782"/>
                    <a:pt x="10105" y="6621"/>
                  </a:cubicBezTo>
                  <a:cubicBezTo>
                    <a:pt x="9506" y="6063"/>
                    <a:pt x="8896" y="5515"/>
                    <a:pt x="8277" y="4984"/>
                  </a:cubicBezTo>
                  <a:cubicBezTo>
                    <a:pt x="7459" y="4286"/>
                    <a:pt x="6608" y="3627"/>
                    <a:pt x="5720" y="3021"/>
                  </a:cubicBezTo>
                  <a:cubicBezTo>
                    <a:pt x="4848" y="2426"/>
                    <a:pt x="3945" y="1879"/>
                    <a:pt x="3014" y="1380"/>
                  </a:cubicBezTo>
                  <a:cubicBezTo>
                    <a:pt x="2544" y="1129"/>
                    <a:pt x="2069" y="888"/>
                    <a:pt x="1585" y="658"/>
                  </a:cubicBezTo>
                  <a:cubicBezTo>
                    <a:pt x="1107" y="430"/>
                    <a:pt x="618" y="220"/>
                    <a:pt x="130" y="6"/>
                  </a:cubicBezTo>
                  <a:cubicBezTo>
                    <a:pt x="126" y="3"/>
                    <a:pt x="121" y="2"/>
                    <a:pt x="117" y="2"/>
                  </a:cubicBezTo>
                  <a:cubicBezTo>
                    <a:pt x="113" y="1"/>
                    <a:pt x="108" y="0"/>
                    <a:pt x="104" y="0"/>
                  </a:cubicBezTo>
                  <a:close/>
                </a:path>
              </a:pathLst>
            </a:custGeom>
            <a:solidFill>
              <a:srgbClr val="CA7E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61" name="Google Shape;7061;p16"/>
            <p:cNvSpPr/>
            <p:nvPr/>
          </p:nvSpPr>
          <p:spPr>
            <a:xfrm>
              <a:off x="3591850" y="5711725"/>
              <a:ext cx="418200" cy="169350"/>
            </a:xfrm>
            <a:custGeom>
              <a:avLst/>
              <a:gdLst/>
              <a:ahLst/>
              <a:cxnLst/>
              <a:rect l="l" t="t" r="r" b="b"/>
              <a:pathLst>
                <a:path w="16728" h="6774" extrusionOk="0">
                  <a:moveTo>
                    <a:pt x="4992" y="960"/>
                  </a:moveTo>
                  <a:lnTo>
                    <a:pt x="4992" y="960"/>
                  </a:lnTo>
                  <a:cubicBezTo>
                    <a:pt x="5004" y="964"/>
                    <a:pt x="5015" y="967"/>
                    <a:pt x="5025" y="970"/>
                  </a:cubicBezTo>
                  <a:cubicBezTo>
                    <a:pt x="5015" y="966"/>
                    <a:pt x="5004" y="964"/>
                    <a:pt x="4992" y="960"/>
                  </a:cubicBezTo>
                  <a:close/>
                  <a:moveTo>
                    <a:pt x="99" y="0"/>
                  </a:moveTo>
                  <a:cubicBezTo>
                    <a:pt x="52" y="0"/>
                    <a:pt x="12" y="33"/>
                    <a:pt x="7" y="81"/>
                  </a:cubicBezTo>
                  <a:cubicBezTo>
                    <a:pt x="1" y="130"/>
                    <a:pt x="37" y="177"/>
                    <a:pt x="87" y="181"/>
                  </a:cubicBezTo>
                  <a:cubicBezTo>
                    <a:pt x="939" y="242"/>
                    <a:pt x="1785" y="349"/>
                    <a:pt x="2626" y="484"/>
                  </a:cubicBezTo>
                  <a:cubicBezTo>
                    <a:pt x="3432" y="614"/>
                    <a:pt x="4237" y="773"/>
                    <a:pt x="5032" y="967"/>
                  </a:cubicBezTo>
                  <a:cubicBezTo>
                    <a:pt x="5029" y="967"/>
                    <a:pt x="5026" y="966"/>
                    <a:pt x="5024" y="966"/>
                  </a:cubicBezTo>
                  <a:cubicBezTo>
                    <a:pt x="6209" y="1260"/>
                    <a:pt x="7375" y="1625"/>
                    <a:pt x="8514" y="2070"/>
                  </a:cubicBezTo>
                  <a:cubicBezTo>
                    <a:pt x="9641" y="2511"/>
                    <a:pt x="10739" y="3031"/>
                    <a:pt x="11797" y="3616"/>
                  </a:cubicBezTo>
                  <a:cubicBezTo>
                    <a:pt x="11794" y="3613"/>
                    <a:pt x="11790" y="3611"/>
                    <a:pt x="11786" y="3609"/>
                  </a:cubicBezTo>
                  <a:lnTo>
                    <a:pt x="11786" y="3609"/>
                  </a:lnTo>
                  <a:cubicBezTo>
                    <a:pt x="12577" y="4052"/>
                    <a:pt x="13345" y="4529"/>
                    <a:pt x="14087" y="5046"/>
                  </a:cubicBezTo>
                  <a:cubicBezTo>
                    <a:pt x="14462" y="5308"/>
                    <a:pt x="14829" y="5576"/>
                    <a:pt x="15193" y="5855"/>
                  </a:cubicBezTo>
                  <a:cubicBezTo>
                    <a:pt x="15559" y="6136"/>
                    <a:pt x="15918" y="6425"/>
                    <a:pt x="16276" y="6718"/>
                  </a:cubicBezTo>
                  <a:cubicBezTo>
                    <a:pt x="16321" y="6756"/>
                    <a:pt x="16377" y="6773"/>
                    <a:pt x="16434" y="6773"/>
                  </a:cubicBezTo>
                  <a:cubicBezTo>
                    <a:pt x="16523" y="6773"/>
                    <a:pt x="16612" y="6731"/>
                    <a:pt x="16665" y="6661"/>
                  </a:cubicBezTo>
                  <a:cubicBezTo>
                    <a:pt x="16709" y="6600"/>
                    <a:pt x="16728" y="6523"/>
                    <a:pt x="16717" y="6449"/>
                  </a:cubicBezTo>
                  <a:cubicBezTo>
                    <a:pt x="16704" y="6373"/>
                    <a:pt x="16663" y="6317"/>
                    <a:pt x="16607" y="6270"/>
                  </a:cubicBezTo>
                  <a:cubicBezTo>
                    <a:pt x="15945" y="5698"/>
                    <a:pt x="15243" y="5173"/>
                    <a:pt x="14519" y="4683"/>
                  </a:cubicBezTo>
                  <a:cubicBezTo>
                    <a:pt x="13827" y="4210"/>
                    <a:pt x="13111" y="3772"/>
                    <a:pt x="12376" y="3370"/>
                  </a:cubicBezTo>
                  <a:cubicBezTo>
                    <a:pt x="10513" y="2349"/>
                    <a:pt x="8530" y="1552"/>
                    <a:pt x="6479" y="1000"/>
                  </a:cubicBezTo>
                  <a:cubicBezTo>
                    <a:pt x="5888" y="841"/>
                    <a:pt x="5294" y="698"/>
                    <a:pt x="4695" y="572"/>
                  </a:cubicBezTo>
                  <a:cubicBezTo>
                    <a:pt x="4251" y="482"/>
                    <a:pt x="3806" y="400"/>
                    <a:pt x="3359" y="331"/>
                  </a:cubicBezTo>
                  <a:cubicBezTo>
                    <a:pt x="2825" y="246"/>
                    <a:pt x="2286" y="176"/>
                    <a:pt x="1747" y="124"/>
                  </a:cubicBezTo>
                  <a:cubicBezTo>
                    <a:pt x="1200" y="69"/>
                    <a:pt x="653" y="32"/>
                    <a:pt x="107" y="0"/>
                  </a:cubicBezTo>
                  <a:cubicBezTo>
                    <a:pt x="104" y="0"/>
                    <a:pt x="101" y="0"/>
                    <a:pt x="99" y="0"/>
                  </a:cubicBezTo>
                  <a:close/>
                </a:path>
              </a:pathLst>
            </a:custGeom>
            <a:solidFill>
              <a:srgbClr val="CA7E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62" name="Google Shape;7062;p16"/>
            <p:cNvSpPr/>
            <p:nvPr/>
          </p:nvSpPr>
          <p:spPr>
            <a:xfrm>
              <a:off x="3801700" y="5722525"/>
              <a:ext cx="229900" cy="171650"/>
            </a:xfrm>
            <a:custGeom>
              <a:avLst/>
              <a:gdLst/>
              <a:ahLst/>
              <a:cxnLst/>
              <a:rect l="l" t="t" r="r" b="b"/>
              <a:pathLst>
                <a:path w="9196" h="6866" extrusionOk="0">
                  <a:moveTo>
                    <a:pt x="120" y="0"/>
                  </a:moveTo>
                  <a:cubicBezTo>
                    <a:pt x="79" y="0"/>
                    <a:pt x="39" y="25"/>
                    <a:pt x="22" y="65"/>
                  </a:cubicBezTo>
                  <a:cubicBezTo>
                    <a:pt x="1" y="119"/>
                    <a:pt x="28" y="180"/>
                    <a:pt x="80" y="202"/>
                  </a:cubicBezTo>
                  <a:cubicBezTo>
                    <a:pt x="844" y="509"/>
                    <a:pt x="1583" y="864"/>
                    <a:pt x="2302" y="1263"/>
                  </a:cubicBezTo>
                  <a:cubicBezTo>
                    <a:pt x="2294" y="1259"/>
                    <a:pt x="2289" y="1256"/>
                    <a:pt x="2281" y="1252"/>
                  </a:cubicBezTo>
                  <a:lnTo>
                    <a:pt x="2281" y="1252"/>
                  </a:lnTo>
                  <a:cubicBezTo>
                    <a:pt x="3950" y="2182"/>
                    <a:pt x="5499" y="3324"/>
                    <a:pt x="6880" y="4643"/>
                  </a:cubicBezTo>
                  <a:lnTo>
                    <a:pt x="6879" y="4641"/>
                  </a:lnTo>
                  <a:lnTo>
                    <a:pt x="6879" y="4641"/>
                  </a:lnTo>
                  <a:cubicBezTo>
                    <a:pt x="7581" y="5318"/>
                    <a:pt x="8236" y="6036"/>
                    <a:pt x="8841" y="6797"/>
                  </a:cubicBezTo>
                  <a:cubicBezTo>
                    <a:pt x="8878" y="6842"/>
                    <a:pt x="8933" y="6865"/>
                    <a:pt x="8988" y="6865"/>
                  </a:cubicBezTo>
                  <a:cubicBezTo>
                    <a:pt x="9029" y="6865"/>
                    <a:pt x="9070" y="6852"/>
                    <a:pt x="9104" y="6825"/>
                  </a:cubicBezTo>
                  <a:cubicBezTo>
                    <a:pt x="9183" y="6761"/>
                    <a:pt x="9196" y="6644"/>
                    <a:pt x="9131" y="6565"/>
                  </a:cubicBezTo>
                  <a:cubicBezTo>
                    <a:pt x="8539" y="5834"/>
                    <a:pt x="7897" y="5148"/>
                    <a:pt x="7211" y="4509"/>
                  </a:cubicBezTo>
                  <a:cubicBezTo>
                    <a:pt x="6521" y="3864"/>
                    <a:pt x="5793" y="3257"/>
                    <a:pt x="5028" y="2701"/>
                  </a:cubicBezTo>
                  <a:cubicBezTo>
                    <a:pt x="3524" y="1605"/>
                    <a:pt x="1894" y="682"/>
                    <a:pt x="157" y="8"/>
                  </a:cubicBezTo>
                  <a:lnTo>
                    <a:pt x="141" y="2"/>
                  </a:lnTo>
                  <a:cubicBezTo>
                    <a:pt x="134" y="1"/>
                    <a:pt x="127" y="0"/>
                    <a:pt x="120" y="0"/>
                  </a:cubicBezTo>
                  <a:close/>
                </a:path>
              </a:pathLst>
            </a:custGeom>
            <a:solidFill>
              <a:srgbClr val="CA7E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63" name="Google Shape;7063;p16"/>
            <p:cNvSpPr/>
            <p:nvPr/>
          </p:nvSpPr>
          <p:spPr>
            <a:xfrm>
              <a:off x="3469425" y="5932475"/>
              <a:ext cx="530300" cy="62625"/>
            </a:xfrm>
            <a:custGeom>
              <a:avLst/>
              <a:gdLst/>
              <a:ahLst/>
              <a:cxnLst/>
              <a:rect l="l" t="t" r="r" b="b"/>
              <a:pathLst>
                <a:path w="21212" h="2505" extrusionOk="0">
                  <a:moveTo>
                    <a:pt x="9912" y="1138"/>
                  </a:moveTo>
                  <a:lnTo>
                    <a:pt x="9912" y="1138"/>
                  </a:lnTo>
                  <a:cubicBezTo>
                    <a:pt x="9904" y="1138"/>
                    <a:pt x="9896" y="1138"/>
                    <a:pt x="9888" y="1138"/>
                  </a:cubicBezTo>
                  <a:cubicBezTo>
                    <a:pt x="9896" y="1138"/>
                    <a:pt x="9904" y="1138"/>
                    <a:pt x="9912" y="1138"/>
                  </a:cubicBezTo>
                  <a:close/>
                  <a:moveTo>
                    <a:pt x="376" y="2427"/>
                  </a:moveTo>
                  <a:cubicBezTo>
                    <a:pt x="374" y="2427"/>
                    <a:pt x="373" y="2428"/>
                    <a:pt x="372" y="2428"/>
                  </a:cubicBezTo>
                  <a:cubicBezTo>
                    <a:pt x="373" y="2428"/>
                    <a:pt x="375" y="2428"/>
                    <a:pt x="376" y="2427"/>
                  </a:cubicBezTo>
                  <a:close/>
                  <a:moveTo>
                    <a:pt x="20834" y="1"/>
                  </a:moveTo>
                  <a:cubicBezTo>
                    <a:pt x="20801" y="2"/>
                    <a:pt x="20766" y="5"/>
                    <a:pt x="20732" y="5"/>
                  </a:cubicBezTo>
                  <a:cubicBezTo>
                    <a:pt x="20055" y="47"/>
                    <a:pt x="19380" y="91"/>
                    <a:pt x="18704" y="130"/>
                  </a:cubicBezTo>
                  <a:cubicBezTo>
                    <a:pt x="18051" y="166"/>
                    <a:pt x="17398" y="199"/>
                    <a:pt x="16744" y="226"/>
                  </a:cubicBezTo>
                  <a:cubicBezTo>
                    <a:pt x="15445" y="284"/>
                    <a:pt x="14145" y="334"/>
                    <a:pt x="12845" y="400"/>
                  </a:cubicBezTo>
                  <a:cubicBezTo>
                    <a:pt x="12305" y="429"/>
                    <a:pt x="11766" y="463"/>
                    <a:pt x="11228" y="496"/>
                  </a:cubicBezTo>
                  <a:cubicBezTo>
                    <a:pt x="10689" y="531"/>
                    <a:pt x="10150" y="567"/>
                    <a:pt x="9613" y="610"/>
                  </a:cubicBezTo>
                  <a:cubicBezTo>
                    <a:pt x="8537" y="695"/>
                    <a:pt x="7465" y="798"/>
                    <a:pt x="6396" y="940"/>
                  </a:cubicBezTo>
                  <a:cubicBezTo>
                    <a:pt x="5324" y="1082"/>
                    <a:pt x="4257" y="1269"/>
                    <a:pt x="3200" y="1496"/>
                  </a:cubicBezTo>
                  <a:cubicBezTo>
                    <a:pt x="2667" y="1611"/>
                    <a:pt x="2137" y="1736"/>
                    <a:pt x="1609" y="1877"/>
                  </a:cubicBezTo>
                  <a:cubicBezTo>
                    <a:pt x="1090" y="2017"/>
                    <a:pt x="577" y="2170"/>
                    <a:pt x="65" y="2332"/>
                  </a:cubicBezTo>
                  <a:cubicBezTo>
                    <a:pt x="19" y="2348"/>
                    <a:pt x="0" y="2412"/>
                    <a:pt x="20" y="2454"/>
                  </a:cubicBezTo>
                  <a:cubicBezTo>
                    <a:pt x="36" y="2489"/>
                    <a:pt x="67" y="2504"/>
                    <a:pt x="102" y="2504"/>
                  </a:cubicBezTo>
                  <a:cubicBezTo>
                    <a:pt x="115" y="2504"/>
                    <a:pt x="128" y="2502"/>
                    <a:pt x="141" y="2499"/>
                  </a:cubicBezTo>
                  <a:cubicBezTo>
                    <a:pt x="218" y="2476"/>
                    <a:pt x="297" y="2450"/>
                    <a:pt x="376" y="2427"/>
                  </a:cubicBezTo>
                  <a:lnTo>
                    <a:pt x="376" y="2427"/>
                  </a:lnTo>
                  <a:cubicBezTo>
                    <a:pt x="376" y="2427"/>
                    <a:pt x="376" y="2427"/>
                    <a:pt x="376" y="2427"/>
                  </a:cubicBezTo>
                  <a:lnTo>
                    <a:pt x="376" y="2427"/>
                  </a:lnTo>
                  <a:cubicBezTo>
                    <a:pt x="1170" y="2188"/>
                    <a:pt x="1980" y="1996"/>
                    <a:pt x="2797" y="1836"/>
                  </a:cubicBezTo>
                  <a:cubicBezTo>
                    <a:pt x="3584" y="1680"/>
                    <a:pt x="4376" y="1562"/>
                    <a:pt x="5174" y="1466"/>
                  </a:cubicBezTo>
                  <a:cubicBezTo>
                    <a:pt x="6756" y="1277"/>
                    <a:pt x="8348" y="1179"/>
                    <a:pt x="9941" y="1136"/>
                  </a:cubicBezTo>
                  <a:lnTo>
                    <a:pt x="9941" y="1136"/>
                  </a:lnTo>
                  <a:cubicBezTo>
                    <a:pt x="9931" y="1137"/>
                    <a:pt x="9922" y="1137"/>
                    <a:pt x="9912" y="1138"/>
                  </a:cubicBezTo>
                  <a:lnTo>
                    <a:pt x="9912" y="1138"/>
                  </a:lnTo>
                  <a:cubicBezTo>
                    <a:pt x="10356" y="1125"/>
                    <a:pt x="10802" y="1114"/>
                    <a:pt x="11246" y="1110"/>
                  </a:cubicBezTo>
                  <a:cubicBezTo>
                    <a:pt x="11699" y="1101"/>
                    <a:pt x="12154" y="1101"/>
                    <a:pt x="12608" y="1098"/>
                  </a:cubicBezTo>
                  <a:cubicBezTo>
                    <a:pt x="13519" y="1091"/>
                    <a:pt x="14429" y="1085"/>
                    <a:pt x="15337" y="1069"/>
                  </a:cubicBezTo>
                  <a:cubicBezTo>
                    <a:pt x="16265" y="1051"/>
                    <a:pt x="17194" y="1026"/>
                    <a:pt x="18122" y="979"/>
                  </a:cubicBezTo>
                  <a:cubicBezTo>
                    <a:pt x="19034" y="933"/>
                    <a:pt x="19952" y="875"/>
                    <a:pt x="20859" y="766"/>
                  </a:cubicBezTo>
                  <a:cubicBezTo>
                    <a:pt x="21069" y="742"/>
                    <a:pt x="21211" y="524"/>
                    <a:pt x="21180" y="323"/>
                  </a:cubicBezTo>
                  <a:cubicBezTo>
                    <a:pt x="21163" y="223"/>
                    <a:pt x="21108" y="134"/>
                    <a:pt x="21026" y="73"/>
                  </a:cubicBezTo>
                  <a:cubicBezTo>
                    <a:pt x="20980" y="40"/>
                    <a:pt x="20928" y="18"/>
                    <a:pt x="20868" y="7"/>
                  </a:cubicBezTo>
                  <a:cubicBezTo>
                    <a:pt x="20858" y="5"/>
                    <a:pt x="20845" y="4"/>
                    <a:pt x="20834" y="1"/>
                  </a:cubicBezTo>
                  <a:close/>
                </a:path>
              </a:pathLst>
            </a:custGeom>
            <a:solidFill>
              <a:srgbClr val="CA7E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64" name="Google Shape;7064;p16"/>
            <p:cNvSpPr/>
            <p:nvPr/>
          </p:nvSpPr>
          <p:spPr>
            <a:xfrm>
              <a:off x="3732500" y="5915875"/>
              <a:ext cx="262875" cy="16475"/>
            </a:xfrm>
            <a:custGeom>
              <a:avLst/>
              <a:gdLst/>
              <a:ahLst/>
              <a:cxnLst/>
              <a:rect l="l" t="t" r="r" b="b"/>
              <a:pathLst>
                <a:path w="10515" h="659" extrusionOk="0">
                  <a:moveTo>
                    <a:pt x="107" y="1"/>
                  </a:moveTo>
                  <a:cubicBezTo>
                    <a:pt x="57" y="1"/>
                    <a:pt x="13" y="40"/>
                    <a:pt x="8" y="90"/>
                  </a:cubicBezTo>
                  <a:cubicBezTo>
                    <a:pt x="1" y="146"/>
                    <a:pt x="42" y="195"/>
                    <a:pt x="97" y="202"/>
                  </a:cubicBezTo>
                  <a:cubicBezTo>
                    <a:pt x="1796" y="403"/>
                    <a:pt x="3504" y="497"/>
                    <a:pt x="5213" y="546"/>
                  </a:cubicBezTo>
                  <a:cubicBezTo>
                    <a:pt x="6069" y="569"/>
                    <a:pt x="6922" y="584"/>
                    <a:pt x="7778" y="600"/>
                  </a:cubicBezTo>
                  <a:cubicBezTo>
                    <a:pt x="8610" y="615"/>
                    <a:pt x="9439" y="635"/>
                    <a:pt x="10269" y="658"/>
                  </a:cubicBezTo>
                  <a:cubicBezTo>
                    <a:pt x="10275" y="658"/>
                    <a:pt x="10280" y="658"/>
                    <a:pt x="10286" y="658"/>
                  </a:cubicBezTo>
                  <a:cubicBezTo>
                    <a:pt x="10338" y="658"/>
                    <a:pt x="10386" y="645"/>
                    <a:pt x="10428" y="612"/>
                  </a:cubicBezTo>
                  <a:cubicBezTo>
                    <a:pt x="10473" y="576"/>
                    <a:pt x="10502" y="521"/>
                    <a:pt x="10507" y="464"/>
                  </a:cubicBezTo>
                  <a:cubicBezTo>
                    <a:pt x="10515" y="406"/>
                    <a:pt x="10496" y="349"/>
                    <a:pt x="10460" y="304"/>
                  </a:cubicBezTo>
                  <a:cubicBezTo>
                    <a:pt x="10434" y="270"/>
                    <a:pt x="10387" y="237"/>
                    <a:pt x="10336" y="231"/>
                  </a:cubicBezTo>
                  <a:cubicBezTo>
                    <a:pt x="10328" y="230"/>
                    <a:pt x="10321" y="227"/>
                    <a:pt x="10312" y="227"/>
                  </a:cubicBezTo>
                  <a:cubicBezTo>
                    <a:pt x="9919" y="221"/>
                    <a:pt x="9526" y="219"/>
                    <a:pt x="9133" y="219"/>
                  </a:cubicBezTo>
                  <a:cubicBezTo>
                    <a:pt x="8671" y="219"/>
                    <a:pt x="8209" y="222"/>
                    <a:pt x="7745" y="225"/>
                  </a:cubicBezTo>
                  <a:cubicBezTo>
                    <a:pt x="7071" y="230"/>
                    <a:pt x="6397" y="235"/>
                    <a:pt x="5722" y="235"/>
                  </a:cubicBezTo>
                  <a:cubicBezTo>
                    <a:pt x="5539" y="235"/>
                    <a:pt x="5356" y="235"/>
                    <a:pt x="5173" y="234"/>
                  </a:cubicBezTo>
                  <a:cubicBezTo>
                    <a:pt x="3487" y="227"/>
                    <a:pt x="1796" y="182"/>
                    <a:pt x="117" y="1"/>
                  </a:cubicBezTo>
                  <a:cubicBezTo>
                    <a:pt x="114" y="1"/>
                    <a:pt x="110" y="1"/>
                    <a:pt x="107" y="1"/>
                  </a:cubicBezTo>
                  <a:close/>
                </a:path>
              </a:pathLst>
            </a:custGeom>
            <a:solidFill>
              <a:srgbClr val="CA7E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65" name="Google Shape;7065;p16"/>
            <p:cNvSpPr/>
            <p:nvPr/>
          </p:nvSpPr>
          <p:spPr>
            <a:xfrm>
              <a:off x="3781350" y="5880175"/>
              <a:ext cx="212725" cy="30975"/>
            </a:xfrm>
            <a:custGeom>
              <a:avLst/>
              <a:gdLst/>
              <a:ahLst/>
              <a:cxnLst/>
              <a:rect l="l" t="t" r="r" b="b"/>
              <a:pathLst>
                <a:path w="8509" h="1239" extrusionOk="0">
                  <a:moveTo>
                    <a:pt x="7146" y="906"/>
                  </a:moveTo>
                  <a:cubicBezTo>
                    <a:pt x="7152" y="908"/>
                    <a:pt x="7154" y="908"/>
                    <a:pt x="7160" y="911"/>
                  </a:cubicBezTo>
                  <a:cubicBezTo>
                    <a:pt x="7156" y="908"/>
                    <a:pt x="7152" y="906"/>
                    <a:pt x="7146" y="906"/>
                  </a:cubicBezTo>
                  <a:close/>
                  <a:moveTo>
                    <a:pt x="118" y="0"/>
                  </a:moveTo>
                  <a:cubicBezTo>
                    <a:pt x="62" y="0"/>
                    <a:pt x="13" y="32"/>
                    <a:pt x="6" y="92"/>
                  </a:cubicBezTo>
                  <a:cubicBezTo>
                    <a:pt x="0" y="142"/>
                    <a:pt x="42" y="203"/>
                    <a:pt x="96" y="204"/>
                  </a:cubicBezTo>
                  <a:cubicBezTo>
                    <a:pt x="682" y="214"/>
                    <a:pt x="1266" y="230"/>
                    <a:pt x="1850" y="253"/>
                  </a:cubicBezTo>
                  <a:cubicBezTo>
                    <a:pt x="2446" y="279"/>
                    <a:pt x="3041" y="312"/>
                    <a:pt x="3637" y="362"/>
                  </a:cubicBezTo>
                  <a:cubicBezTo>
                    <a:pt x="4813" y="463"/>
                    <a:pt x="5987" y="626"/>
                    <a:pt x="7139" y="904"/>
                  </a:cubicBezTo>
                  <a:cubicBezTo>
                    <a:pt x="7526" y="998"/>
                    <a:pt x="7907" y="1107"/>
                    <a:pt x="8285" y="1230"/>
                  </a:cubicBezTo>
                  <a:cubicBezTo>
                    <a:pt x="8303" y="1236"/>
                    <a:pt x="8321" y="1238"/>
                    <a:pt x="8339" y="1238"/>
                  </a:cubicBezTo>
                  <a:cubicBezTo>
                    <a:pt x="8400" y="1238"/>
                    <a:pt x="8456" y="1206"/>
                    <a:pt x="8480" y="1145"/>
                  </a:cubicBezTo>
                  <a:cubicBezTo>
                    <a:pt x="8509" y="1073"/>
                    <a:pt x="8473" y="978"/>
                    <a:pt x="8395" y="951"/>
                  </a:cubicBezTo>
                  <a:cubicBezTo>
                    <a:pt x="7851" y="777"/>
                    <a:pt x="7298" y="638"/>
                    <a:pt x="6738" y="520"/>
                  </a:cubicBezTo>
                  <a:cubicBezTo>
                    <a:pt x="5926" y="353"/>
                    <a:pt x="5102" y="243"/>
                    <a:pt x="4280" y="167"/>
                  </a:cubicBezTo>
                  <a:cubicBezTo>
                    <a:pt x="3571" y="101"/>
                    <a:pt x="2858" y="59"/>
                    <a:pt x="2147" y="36"/>
                  </a:cubicBezTo>
                  <a:cubicBezTo>
                    <a:pt x="1471" y="12"/>
                    <a:pt x="796" y="6"/>
                    <a:pt x="118" y="0"/>
                  </a:cubicBezTo>
                  <a:close/>
                </a:path>
              </a:pathLst>
            </a:custGeom>
            <a:solidFill>
              <a:srgbClr val="CA7E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66" name="Google Shape;7066;p16"/>
            <p:cNvSpPr/>
            <p:nvPr/>
          </p:nvSpPr>
          <p:spPr>
            <a:xfrm>
              <a:off x="3584800" y="5929900"/>
              <a:ext cx="422275" cy="144475"/>
            </a:xfrm>
            <a:custGeom>
              <a:avLst/>
              <a:gdLst/>
              <a:ahLst/>
              <a:cxnLst/>
              <a:rect l="l" t="t" r="r" b="b"/>
              <a:pathLst>
                <a:path w="16891" h="5779" extrusionOk="0">
                  <a:moveTo>
                    <a:pt x="16491" y="0"/>
                  </a:moveTo>
                  <a:cubicBezTo>
                    <a:pt x="16402" y="0"/>
                    <a:pt x="16301" y="26"/>
                    <a:pt x="16239" y="87"/>
                  </a:cubicBezTo>
                  <a:cubicBezTo>
                    <a:pt x="15884" y="428"/>
                    <a:pt x="15518" y="760"/>
                    <a:pt x="15128" y="1063"/>
                  </a:cubicBezTo>
                  <a:cubicBezTo>
                    <a:pt x="14762" y="1347"/>
                    <a:pt x="14386" y="1608"/>
                    <a:pt x="13995" y="1854"/>
                  </a:cubicBezTo>
                  <a:lnTo>
                    <a:pt x="13995" y="1854"/>
                  </a:lnTo>
                  <a:cubicBezTo>
                    <a:pt x="13996" y="1853"/>
                    <a:pt x="13997" y="1852"/>
                    <a:pt x="13998" y="1852"/>
                  </a:cubicBezTo>
                  <a:lnTo>
                    <a:pt x="13998" y="1852"/>
                  </a:lnTo>
                  <a:cubicBezTo>
                    <a:pt x="13995" y="1854"/>
                    <a:pt x="13992" y="1856"/>
                    <a:pt x="13988" y="1858"/>
                  </a:cubicBezTo>
                  <a:lnTo>
                    <a:pt x="13988" y="1858"/>
                  </a:lnTo>
                  <a:cubicBezTo>
                    <a:pt x="13991" y="1856"/>
                    <a:pt x="13993" y="1855"/>
                    <a:pt x="13995" y="1854"/>
                  </a:cubicBezTo>
                  <a:lnTo>
                    <a:pt x="13995" y="1854"/>
                  </a:lnTo>
                  <a:cubicBezTo>
                    <a:pt x="13983" y="1861"/>
                    <a:pt x="13970" y="1869"/>
                    <a:pt x="13957" y="1877"/>
                  </a:cubicBezTo>
                  <a:lnTo>
                    <a:pt x="13957" y="1877"/>
                  </a:lnTo>
                  <a:cubicBezTo>
                    <a:pt x="13968" y="1870"/>
                    <a:pt x="13978" y="1864"/>
                    <a:pt x="13988" y="1858"/>
                  </a:cubicBezTo>
                  <a:lnTo>
                    <a:pt x="13988" y="1858"/>
                  </a:lnTo>
                  <a:cubicBezTo>
                    <a:pt x="13974" y="1867"/>
                    <a:pt x="13959" y="1876"/>
                    <a:pt x="13945" y="1885"/>
                  </a:cubicBezTo>
                  <a:cubicBezTo>
                    <a:pt x="13949" y="1882"/>
                    <a:pt x="13953" y="1879"/>
                    <a:pt x="13957" y="1877"/>
                  </a:cubicBezTo>
                  <a:lnTo>
                    <a:pt x="13957" y="1877"/>
                  </a:lnTo>
                  <a:cubicBezTo>
                    <a:pt x="13251" y="2307"/>
                    <a:pt x="12511" y="2674"/>
                    <a:pt x="11755" y="3008"/>
                  </a:cubicBezTo>
                  <a:cubicBezTo>
                    <a:pt x="10989" y="3343"/>
                    <a:pt x="10203" y="3621"/>
                    <a:pt x="9406" y="3863"/>
                  </a:cubicBezTo>
                  <a:cubicBezTo>
                    <a:pt x="9409" y="3860"/>
                    <a:pt x="9413" y="3860"/>
                    <a:pt x="9416" y="3858"/>
                  </a:cubicBezTo>
                  <a:lnTo>
                    <a:pt x="9416" y="3858"/>
                  </a:lnTo>
                  <a:cubicBezTo>
                    <a:pt x="6384" y="4763"/>
                    <a:pt x="3233" y="5151"/>
                    <a:pt x="111" y="5596"/>
                  </a:cubicBezTo>
                  <a:cubicBezTo>
                    <a:pt x="1" y="5614"/>
                    <a:pt x="22" y="5778"/>
                    <a:pt x="127" y="5778"/>
                  </a:cubicBezTo>
                  <a:cubicBezTo>
                    <a:pt x="132" y="5778"/>
                    <a:pt x="137" y="5778"/>
                    <a:pt x="142" y="5777"/>
                  </a:cubicBezTo>
                  <a:cubicBezTo>
                    <a:pt x="1277" y="5622"/>
                    <a:pt x="2413" y="5496"/>
                    <a:pt x="3549" y="5353"/>
                  </a:cubicBezTo>
                  <a:cubicBezTo>
                    <a:pt x="4725" y="5206"/>
                    <a:pt x="5902" y="5045"/>
                    <a:pt x="7067" y="4841"/>
                  </a:cubicBezTo>
                  <a:cubicBezTo>
                    <a:pt x="7950" y="4684"/>
                    <a:pt x="8829" y="4499"/>
                    <a:pt x="9696" y="4269"/>
                  </a:cubicBezTo>
                  <a:cubicBezTo>
                    <a:pt x="10133" y="4154"/>
                    <a:pt x="10564" y="4029"/>
                    <a:pt x="10990" y="3893"/>
                  </a:cubicBezTo>
                  <a:cubicBezTo>
                    <a:pt x="11413" y="3756"/>
                    <a:pt x="11835" y="3616"/>
                    <a:pt x="12246" y="3455"/>
                  </a:cubicBezTo>
                  <a:cubicBezTo>
                    <a:pt x="13059" y="3133"/>
                    <a:pt x="13849" y="2747"/>
                    <a:pt x="14594" y="2290"/>
                  </a:cubicBezTo>
                  <a:cubicBezTo>
                    <a:pt x="15353" y="1824"/>
                    <a:pt x="16086" y="1309"/>
                    <a:pt x="16737" y="698"/>
                  </a:cubicBezTo>
                  <a:cubicBezTo>
                    <a:pt x="16813" y="625"/>
                    <a:pt x="16868" y="545"/>
                    <a:pt x="16881" y="434"/>
                  </a:cubicBezTo>
                  <a:cubicBezTo>
                    <a:pt x="16891" y="331"/>
                    <a:pt x="16861" y="226"/>
                    <a:pt x="16796" y="145"/>
                  </a:cubicBezTo>
                  <a:cubicBezTo>
                    <a:pt x="16739" y="74"/>
                    <a:pt x="16658" y="25"/>
                    <a:pt x="16565" y="8"/>
                  </a:cubicBezTo>
                  <a:cubicBezTo>
                    <a:pt x="16553" y="6"/>
                    <a:pt x="16540" y="3"/>
                    <a:pt x="16529" y="2"/>
                  </a:cubicBezTo>
                  <a:cubicBezTo>
                    <a:pt x="16517" y="1"/>
                    <a:pt x="16504" y="0"/>
                    <a:pt x="16491" y="0"/>
                  </a:cubicBezTo>
                  <a:close/>
                </a:path>
              </a:pathLst>
            </a:custGeom>
            <a:solidFill>
              <a:srgbClr val="CA7E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67" name="Google Shape;7067;p16"/>
            <p:cNvSpPr/>
            <p:nvPr/>
          </p:nvSpPr>
          <p:spPr>
            <a:xfrm>
              <a:off x="3835750" y="5949325"/>
              <a:ext cx="195600" cy="136075"/>
            </a:xfrm>
            <a:custGeom>
              <a:avLst/>
              <a:gdLst/>
              <a:ahLst/>
              <a:cxnLst/>
              <a:rect l="l" t="t" r="r" b="b"/>
              <a:pathLst>
                <a:path w="7824" h="5443" extrusionOk="0">
                  <a:moveTo>
                    <a:pt x="1229" y="4813"/>
                  </a:moveTo>
                  <a:lnTo>
                    <a:pt x="1229" y="4813"/>
                  </a:lnTo>
                  <a:cubicBezTo>
                    <a:pt x="1228" y="4813"/>
                    <a:pt x="1227" y="4813"/>
                    <a:pt x="1227" y="4813"/>
                  </a:cubicBezTo>
                  <a:cubicBezTo>
                    <a:pt x="1227" y="4813"/>
                    <a:pt x="1228" y="4813"/>
                    <a:pt x="1229" y="4813"/>
                  </a:cubicBezTo>
                  <a:close/>
                  <a:moveTo>
                    <a:pt x="1224" y="4812"/>
                  </a:moveTo>
                  <a:cubicBezTo>
                    <a:pt x="1222" y="4812"/>
                    <a:pt x="1220" y="4813"/>
                    <a:pt x="1217" y="4814"/>
                  </a:cubicBezTo>
                  <a:lnTo>
                    <a:pt x="1217" y="4814"/>
                  </a:lnTo>
                  <a:cubicBezTo>
                    <a:pt x="1219" y="4813"/>
                    <a:pt x="1222" y="4812"/>
                    <a:pt x="1224" y="4812"/>
                  </a:cubicBezTo>
                  <a:close/>
                  <a:moveTo>
                    <a:pt x="1217" y="4814"/>
                  </a:moveTo>
                  <a:cubicBezTo>
                    <a:pt x="1215" y="4815"/>
                    <a:pt x="1212" y="4816"/>
                    <a:pt x="1210" y="4817"/>
                  </a:cubicBezTo>
                  <a:lnTo>
                    <a:pt x="1210" y="4817"/>
                  </a:lnTo>
                  <a:cubicBezTo>
                    <a:pt x="1212" y="4816"/>
                    <a:pt x="1215" y="4815"/>
                    <a:pt x="1217" y="4814"/>
                  </a:cubicBezTo>
                  <a:close/>
                  <a:moveTo>
                    <a:pt x="1210" y="4817"/>
                  </a:moveTo>
                  <a:cubicBezTo>
                    <a:pt x="1209" y="4817"/>
                    <a:pt x="1209" y="4818"/>
                    <a:pt x="1208" y="4818"/>
                  </a:cubicBezTo>
                  <a:cubicBezTo>
                    <a:pt x="1207" y="4818"/>
                    <a:pt x="1207" y="4818"/>
                    <a:pt x="1205" y="4819"/>
                  </a:cubicBezTo>
                  <a:cubicBezTo>
                    <a:pt x="1207" y="4819"/>
                    <a:pt x="1208" y="4818"/>
                    <a:pt x="1210" y="4817"/>
                  </a:cubicBezTo>
                  <a:close/>
                  <a:moveTo>
                    <a:pt x="7566" y="1"/>
                  </a:moveTo>
                  <a:cubicBezTo>
                    <a:pt x="7504" y="1"/>
                    <a:pt x="7442" y="23"/>
                    <a:pt x="7397" y="69"/>
                  </a:cubicBezTo>
                  <a:cubicBezTo>
                    <a:pt x="6797" y="690"/>
                    <a:pt x="6201" y="1316"/>
                    <a:pt x="5572" y="1908"/>
                  </a:cubicBezTo>
                  <a:cubicBezTo>
                    <a:pt x="4955" y="2485"/>
                    <a:pt x="4316" y="3037"/>
                    <a:pt x="3628" y="3525"/>
                  </a:cubicBezTo>
                  <a:cubicBezTo>
                    <a:pt x="3641" y="3516"/>
                    <a:pt x="3651" y="3509"/>
                    <a:pt x="3663" y="3502"/>
                  </a:cubicBezTo>
                  <a:lnTo>
                    <a:pt x="3663" y="3502"/>
                  </a:lnTo>
                  <a:cubicBezTo>
                    <a:pt x="2905" y="4035"/>
                    <a:pt x="2097" y="4490"/>
                    <a:pt x="1229" y="4813"/>
                  </a:cubicBezTo>
                  <a:lnTo>
                    <a:pt x="1229" y="4813"/>
                  </a:lnTo>
                  <a:cubicBezTo>
                    <a:pt x="1230" y="4812"/>
                    <a:pt x="1232" y="4812"/>
                    <a:pt x="1234" y="4812"/>
                  </a:cubicBezTo>
                  <a:lnTo>
                    <a:pt x="1234" y="4812"/>
                  </a:lnTo>
                  <a:cubicBezTo>
                    <a:pt x="1226" y="4814"/>
                    <a:pt x="1218" y="4817"/>
                    <a:pt x="1210" y="4819"/>
                  </a:cubicBezTo>
                  <a:cubicBezTo>
                    <a:pt x="1209" y="4820"/>
                    <a:pt x="1208" y="4820"/>
                    <a:pt x="1206" y="4821"/>
                  </a:cubicBezTo>
                  <a:lnTo>
                    <a:pt x="1206" y="4821"/>
                  </a:lnTo>
                  <a:cubicBezTo>
                    <a:pt x="858" y="4947"/>
                    <a:pt x="501" y="5050"/>
                    <a:pt x="138" y="5129"/>
                  </a:cubicBezTo>
                  <a:cubicBezTo>
                    <a:pt x="53" y="5147"/>
                    <a:pt x="0" y="5234"/>
                    <a:pt x="17" y="5319"/>
                  </a:cubicBezTo>
                  <a:cubicBezTo>
                    <a:pt x="35" y="5393"/>
                    <a:pt x="101" y="5442"/>
                    <a:pt x="174" y="5442"/>
                  </a:cubicBezTo>
                  <a:cubicBezTo>
                    <a:pt x="185" y="5442"/>
                    <a:pt x="197" y="5441"/>
                    <a:pt x="208" y="5438"/>
                  </a:cubicBezTo>
                  <a:cubicBezTo>
                    <a:pt x="964" y="5283"/>
                    <a:pt x="1696" y="5033"/>
                    <a:pt x="2393" y="4699"/>
                  </a:cubicBezTo>
                  <a:cubicBezTo>
                    <a:pt x="3087" y="4368"/>
                    <a:pt x="3740" y="3963"/>
                    <a:pt x="4361" y="3511"/>
                  </a:cubicBezTo>
                  <a:cubicBezTo>
                    <a:pt x="5595" y="2612"/>
                    <a:pt x="6692" y="1542"/>
                    <a:pt x="7742" y="438"/>
                  </a:cubicBezTo>
                  <a:cubicBezTo>
                    <a:pt x="7788" y="388"/>
                    <a:pt x="7819" y="331"/>
                    <a:pt x="7822" y="260"/>
                  </a:cubicBezTo>
                  <a:cubicBezTo>
                    <a:pt x="7824" y="194"/>
                    <a:pt x="7799" y="128"/>
                    <a:pt x="7755" y="79"/>
                  </a:cubicBezTo>
                  <a:cubicBezTo>
                    <a:pt x="7719" y="41"/>
                    <a:pt x="7670" y="15"/>
                    <a:pt x="7620" y="6"/>
                  </a:cubicBezTo>
                  <a:cubicBezTo>
                    <a:pt x="7602" y="3"/>
                    <a:pt x="7584" y="1"/>
                    <a:pt x="7566" y="1"/>
                  </a:cubicBezTo>
                  <a:close/>
                </a:path>
              </a:pathLst>
            </a:custGeom>
            <a:solidFill>
              <a:srgbClr val="CA7E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68" name="Google Shape;7068;p16"/>
            <p:cNvSpPr/>
            <p:nvPr/>
          </p:nvSpPr>
          <p:spPr>
            <a:xfrm>
              <a:off x="3904550" y="5936950"/>
              <a:ext cx="113950" cy="95700"/>
            </a:xfrm>
            <a:custGeom>
              <a:avLst/>
              <a:gdLst/>
              <a:ahLst/>
              <a:cxnLst/>
              <a:rect l="l" t="t" r="r" b="b"/>
              <a:pathLst>
                <a:path w="4558" h="3828" extrusionOk="0">
                  <a:moveTo>
                    <a:pt x="4385" y="1"/>
                  </a:moveTo>
                  <a:cubicBezTo>
                    <a:pt x="4346" y="1"/>
                    <a:pt x="4300" y="17"/>
                    <a:pt x="4275" y="44"/>
                  </a:cubicBezTo>
                  <a:cubicBezTo>
                    <a:pt x="3821" y="579"/>
                    <a:pt x="3327" y="1077"/>
                    <a:pt x="2801" y="1537"/>
                  </a:cubicBezTo>
                  <a:cubicBezTo>
                    <a:pt x="2278" y="1996"/>
                    <a:pt x="1724" y="2424"/>
                    <a:pt x="1156" y="2828"/>
                  </a:cubicBezTo>
                  <a:cubicBezTo>
                    <a:pt x="1168" y="2821"/>
                    <a:pt x="1178" y="2812"/>
                    <a:pt x="1189" y="2805"/>
                  </a:cubicBezTo>
                  <a:lnTo>
                    <a:pt x="1189" y="2805"/>
                  </a:lnTo>
                  <a:cubicBezTo>
                    <a:pt x="825" y="3064"/>
                    <a:pt x="457" y="3311"/>
                    <a:pt x="81" y="3555"/>
                  </a:cubicBezTo>
                  <a:cubicBezTo>
                    <a:pt x="49" y="3578"/>
                    <a:pt x="22" y="3602"/>
                    <a:pt x="12" y="3641"/>
                  </a:cubicBezTo>
                  <a:cubicBezTo>
                    <a:pt x="0" y="3677"/>
                    <a:pt x="4" y="3714"/>
                    <a:pt x="20" y="3749"/>
                  </a:cubicBezTo>
                  <a:cubicBezTo>
                    <a:pt x="43" y="3795"/>
                    <a:pt x="99" y="3827"/>
                    <a:pt x="153" y="3827"/>
                  </a:cubicBezTo>
                  <a:cubicBezTo>
                    <a:pt x="175" y="3827"/>
                    <a:pt x="196" y="3822"/>
                    <a:pt x="214" y="3810"/>
                  </a:cubicBezTo>
                  <a:cubicBezTo>
                    <a:pt x="990" y="3309"/>
                    <a:pt x="1754" y="2786"/>
                    <a:pt x="2479" y="2212"/>
                  </a:cubicBezTo>
                  <a:cubicBezTo>
                    <a:pt x="2844" y="1923"/>
                    <a:pt x="3197" y="1623"/>
                    <a:pt x="3538" y="1304"/>
                  </a:cubicBezTo>
                  <a:cubicBezTo>
                    <a:pt x="3877" y="984"/>
                    <a:pt x="4198" y="646"/>
                    <a:pt x="4502" y="291"/>
                  </a:cubicBezTo>
                  <a:cubicBezTo>
                    <a:pt x="4532" y="256"/>
                    <a:pt x="4552" y="223"/>
                    <a:pt x="4555" y="174"/>
                  </a:cubicBezTo>
                  <a:cubicBezTo>
                    <a:pt x="4558" y="131"/>
                    <a:pt x="4540" y="87"/>
                    <a:pt x="4510" y="56"/>
                  </a:cubicBezTo>
                  <a:cubicBezTo>
                    <a:pt x="4487" y="30"/>
                    <a:pt x="4454" y="13"/>
                    <a:pt x="4423" y="6"/>
                  </a:cubicBezTo>
                  <a:cubicBezTo>
                    <a:pt x="4412" y="4"/>
                    <a:pt x="4404" y="1"/>
                    <a:pt x="4395" y="1"/>
                  </a:cubicBezTo>
                  <a:cubicBezTo>
                    <a:pt x="4392" y="1"/>
                    <a:pt x="4389" y="1"/>
                    <a:pt x="4385" y="1"/>
                  </a:cubicBezTo>
                  <a:close/>
                </a:path>
              </a:pathLst>
            </a:custGeom>
            <a:solidFill>
              <a:srgbClr val="CA7E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69" name="Google Shape;7069;p16"/>
            <p:cNvSpPr/>
            <p:nvPr/>
          </p:nvSpPr>
          <p:spPr>
            <a:xfrm>
              <a:off x="3691850" y="5918975"/>
              <a:ext cx="350525" cy="107900"/>
            </a:xfrm>
            <a:custGeom>
              <a:avLst/>
              <a:gdLst/>
              <a:ahLst/>
              <a:cxnLst/>
              <a:rect l="l" t="t" r="r" b="b"/>
              <a:pathLst>
                <a:path w="14021" h="4316" extrusionOk="0">
                  <a:moveTo>
                    <a:pt x="13623" y="0"/>
                  </a:moveTo>
                  <a:cubicBezTo>
                    <a:pt x="13570" y="0"/>
                    <a:pt x="13516" y="12"/>
                    <a:pt x="13465" y="38"/>
                  </a:cubicBezTo>
                  <a:cubicBezTo>
                    <a:pt x="12502" y="531"/>
                    <a:pt x="11517" y="964"/>
                    <a:pt x="10503" y="1338"/>
                  </a:cubicBezTo>
                  <a:cubicBezTo>
                    <a:pt x="10530" y="1329"/>
                    <a:pt x="10556" y="1318"/>
                    <a:pt x="10584" y="1309"/>
                  </a:cubicBezTo>
                  <a:lnTo>
                    <a:pt x="10584" y="1309"/>
                  </a:lnTo>
                  <a:cubicBezTo>
                    <a:pt x="8900" y="1925"/>
                    <a:pt x="7165" y="2384"/>
                    <a:pt x="5424" y="2796"/>
                  </a:cubicBezTo>
                  <a:cubicBezTo>
                    <a:pt x="4535" y="3008"/>
                    <a:pt x="3645" y="3202"/>
                    <a:pt x="2756" y="3406"/>
                  </a:cubicBezTo>
                  <a:cubicBezTo>
                    <a:pt x="1874" y="3609"/>
                    <a:pt x="992" y="3823"/>
                    <a:pt x="119" y="4054"/>
                  </a:cubicBezTo>
                  <a:cubicBezTo>
                    <a:pt x="50" y="4073"/>
                    <a:pt x="1" y="4140"/>
                    <a:pt x="20" y="4212"/>
                  </a:cubicBezTo>
                  <a:cubicBezTo>
                    <a:pt x="33" y="4271"/>
                    <a:pt x="87" y="4315"/>
                    <a:pt x="147" y="4315"/>
                  </a:cubicBezTo>
                  <a:cubicBezTo>
                    <a:pt x="157" y="4315"/>
                    <a:pt x="167" y="4314"/>
                    <a:pt x="178" y="4311"/>
                  </a:cubicBezTo>
                  <a:cubicBezTo>
                    <a:pt x="617" y="4200"/>
                    <a:pt x="1061" y="4097"/>
                    <a:pt x="1505" y="4001"/>
                  </a:cubicBezTo>
                  <a:cubicBezTo>
                    <a:pt x="2548" y="3772"/>
                    <a:pt x="3596" y="3571"/>
                    <a:pt x="4645" y="3375"/>
                  </a:cubicBezTo>
                  <a:cubicBezTo>
                    <a:pt x="5679" y="3178"/>
                    <a:pt x="6717" y="2988"/>
                    <a:pt x="7744" y="2758"/>
                  </a:cubicBezTo>
                  <a:cubicBezTo>
                    <a:pt x="9827" y="2293"/>
                    <a:pt x="11898" y="1667"/>
                    <a:pt x="13785" y="650"/>
                  </a:cubicBezTo>
                  <a:cubicBezTo>
                    <a:pt x="13950" y="562"/>
                    <a:pt x="14021" y="354"/>
                    <a:pt x="13932" y="186"/>
                  </a:cubicBezTo>
                  <a:cubicBezTo>
                    <a:pt x="13881" y="93"/>
                    <a:pt x="13794" y="31"/>
                    <a:pt x="13695" y="8"/>
                  </a:cubicBezTo>
                  <a:cubicBezTo>
                    <a:pt x="13671" y="3"/>
                    <a:pt x="13647" y="0"/>
                    <a:pt x="13623" y="0"/>
                  </a:cubicBezTo>
                  <a:close/>
                </a:path>
              </a:pathLst>
            </a:custGeom>
            <a:solidFill>
              <a:srgbClr val="CA7E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70" name="Google Shape;7070;p16"/>
            <p:cNvSpPr/>
            <p:nvPr/>
          </p:nvSpPr>
          <p:spPr>
            <a:xfrm>
              <a:off x="4085800" y="5480350"/>
              <a:ext cx="517550" cy="438975"/>
            </a:xfrm>
            <a:custGeom>
              <a:avLst/>
              <a:gdLst/>
              <a:ahLst/>
              <a:cxnLst/>
              <a:rect l="l" t="t" r="r" b="b"/>
              <a:pathLst>
                <a:path w="20702" h="17559" extrusionOk="0">
                  <a:moveTo>
                    <a:pt x="16053" y="2417"/>
                  </a:moveTo>
                  <a:lnTo>
                    <a:pt x="16053" y="2417"/>
                  </a:lnTo>
                  <a:cubicBezTo>
                    <a:pt x="16046" y="2422"/>
                    <a:pt x="16039" y="2427"/>
                    <a:pt x="16031" y="2432"/>
                  </a:cubicBezTo>
                  <a:cubicBezTo>
                    <a:pt x="16039" y="2428"/>
                    <a:pt x="16046" y="2423"/>
                    <a:pt x="16053" y="2417"/>
                  </a:cubicBezTo>
                  <a:close/>
                  <a:moveTo>
                    <a:pt x="898" y="16124"/>
                  </a:moveTo>
                  <a:cubicBezTo>
                    <a:pt x="894" y="16128"/>
                    <a:pt x="890" y="16133"/>
                    <a:pt x="885" y="16137"/>
                  </a:cubicBezTo>
                  <a:lnTo>
                    <a:pt x="885" y="16137"/>
                  </a:lnTo>
                  <a:cubicBezTo>
                    <a:pt x="889" y="16134"/>
                    <a:pt x="893" y="16129"/>
                    <a:pt x="898" y="16124"/>
                  </a:cubicBezTo>
                  <a:close/>
                  <a:moveTo>
                    <a:pt x="885" y="16137"/>
                  </a:moveTo>
                  <a:lnTo>
                    <a:pt x="885" y="16137"/>
                  </a:lnTo>
                  <a:cubicBezTo>
                    <a:pt x="885" y="16137"/>
                    <a:pt x="884" y="16138"/>
                    <a:pt x="884" y="16138"/>
                  </a:cubicBezTo>
                  <a:cubicBezTo>
                    <a:pt x="877" y="16145"/>
                    <a:pt x="870" y="16154"/>
                    <a:pt x="862" y="16161"/>
                  </a:cubicBezTo>
                  <a:cubicBezTo>
                    <a:pt x="870" y="16154"/>
                    <a:pt x="877" y="16145"/>
                    <a:pt x="885" y="16137"/>
                  </a:cubicBezTo>
                  <a:close/>
                  <a:moveTo>
                    <a:pt x="20608" y="0"/>
                  </a:moveTo>
                  <a:cubicBezTo>
                    <a:pt x="20595" y="0"/>
                    <a:pt x="20582" y="3"/>
                    <a:pt x="20570" y="7"/>
                  </a:cubicBezTo>
                  <a:cubicBezTo>
                    <a:pt x="20491" y="32"/>
                    <a:pt x="20410" y="60"/>
                    <a:pt x="20331" y="86"/>
                  </a:cubicBezTo>
                  <a:cubicBezTo>
                    <a:pt x="19349" y="418"/>
                    <a:pt x="18392" y="807"/>
                    <a:pt x="17466" y="1277"/>
                  </a:cubicBezTo>
                  <a:cubicBezTo>
                    <a:pt x="16554" y="1738"/>
                    <a:pt x="15671" y="2255"/>
                    <a:pt x="14810" y="2809"/>
                  </a:cubicBezTo>
                  <a:cubicBezTo>
                    <a:pt x="13940" y="3368"/>
                    <a:pt x="13095" y="3970"/>
                    <a:pt x="12268" y="4589"/>
                  </a:cubicBezTo>
                  <a:cubicBezTo>
                    <a:pt x="11399" y="5242"/>
                    <a:pt x="10539" y="5906"/>
                    <a:pt x="9717" y="6617"/>
                  </a:cubicBezTo>
                  <a:cubicBezTo>
                    <a:pt x="8850" y="7368"/>
                    <a:pt x="8011" y="8149"/>
                    <a:pt x="7189" y="8944"/>
                  </a:cubicBezTo>
                  <a:cubicBezTo>
                    <a:pt x="6776" y="9343"/>
                    <a:pt x="6366" y="9744"/>
                    <a:pt x="5957" y="10142"/>
                  </a:cubicBezTo>
                  <a:cubicBezTo>
                    <a:pt x="5568" y="10521"/>
                    <a:pt x="5171" y="10894"/>
                    <a:pt x="4802" y="11296"/>
                  </a:cubicBezTo>
                  <a:cubicBezTo>
                    <a:pt x="4442" y="11691"/>
                    <a:pt x="4095" y="12096"/>
                    <a:pt x="3761" y="12517"/>
                  </a:cubicBezTo>
                  <a:cubicBezTo>
                    <a:pt x="3433" y="12927"/>
                    <a:pt x="3117" y="13345"/>
                    <a:pt x="2798" y="13763"/>
                  </a:cubicBezTo>
                  <a:cubicBezTo>
                    <a:pt x="2191" y="14570"/>
                    <a:pt x="1581" y="15375"/>
                    <a:pt x="903" y="16125"/>
                  </a:cubicBezTo>
                  <a:lnTo>
                    <a:pt x="914" y="16115"/>
                  </a:lnTo>
                  <a:lnTo>
                    <a:pt x="914" y="16115"/>
                  </a:lnTo>
                  <a:cubicBezTo>
                    <a:pt x="907" y="16124"/>
                    <a:pt x="898" y="16131"/>
                    <a:pt x="891" y="16140"/>
                  </a:cubicBezTo>
                  <a:cubicBezTo>
                    <a:pt x="874" y="16157"/>
                    <a:pt x="859" y="16174"/>
                    <a:pt x="844" y="16190"/>
                  </a:cubicBezTo>
                  <a:cubicBezTo>
                    <a:pt x="851" y="16181"/>
                    <a:pt x="859" y="16173"/>
                    <a:pt x="867" y="16164"/>
                  </a:cubicBezTo>
                  <a:lnTo>
                    <a:pt x="867" y="16164"/>
                  </a:lnTo>
                  <a:cubicBezTo>
                    <a:pt x="633" y="16417"/>
                    <a:pt x="388" y="16661"/>
                    <a:pt x="141" y="16902"/>
                  </a:cubicBezTo>
                  <a:cubicBezTo>
                    <a:pt x="68" y="16974"/>
                    <a:pt x="18" y="17055"/>
                    <a:pt x="9" y="17159"/>
                  </a:cubicBezTo>
                  <a:cubicBezTo>
                    <a:pt x="1" y="17256"/>
                    <a:pt x="31" y="17352"/>
                    <a:pt x="94" y="17425"/>
                  </a:cubicBezTo>
                  <a:cubicBezTo>
                    <a:pt x="165" y="17513"/>
                    <a:pt x="273" y="17558"/>
                    <a:pt x="382" y="17558"/>
                  </a:cubicBezTo>
                  <a:cubicBezTo>
                    <a:pt x="466" y="17558"/>
                    <a:pt x="551" y="17531"/>
                    <a:pt x="618" y="17474"/>
                  </a:cubicBezTo>
                  <a:cubicBezTo>
                    <a:pt x="864" y="17261"/>
                    <a:pt x="1095" y="17034"/>
                    <a:pt x="1319" y="16795"/>
                  </a:cubicBezTo>
                  <a:cubicBezTo>
                    <a:pt x="1540" y="16560"/>
                    <a:pt x="1756" y="16321"/>
                    <a:pt x="1964" y="16075"/>
                  </a:cubicBezTo>
                  <a:cubicBezTo>
                    <a:pt x="2368" y="15598"/>
                    <a:pt x="2748" y="15104"/>
                    <a:pt x="3126" y="14604"/>
                  </a:cubicBezTo>
                  <a:cubicBezTo>
                    <a:pt x="3874" y="13616"/>
                    <a:pt x="4601" y="12609"/>
                    <a:pt x="5438" y="11687"/>
                  </a:cubicBezTo>
                  <a:cubicBezTo>
                    <a:pt x="5675" y="11431"/>
                    <a:pt x="5925" y="11184"/>
                    <a:pt x="6169" y="10936"/>
                  </a:cubicBezTo>
                  <a:cubicBezTo>
                    <a:pt x="6977" y="10120"/>
                    <a:pt x="7778" y="9297"/>
                    <a:pt x="8591" y="8491"/>
                  </a:cubicBezTo>
                  <a:cubicBezTo>
                    <a:pt x="9404" y="7684"/>
                    <a:pt x="10236" y="6894"/>
                    <a:pt x="11110" y="6152"/>
                  </a:cubicBezTo>
                  <a:cubicBezTo>
                    <a:pt x="12684" y="4816"/>
                    <a:pt x="14311" y="3524"/>
                    <a:pt x="16057" y="2415"/>
                  </a:cubicBezTo>
                  <a:lnTo>
                    <a:pt x="16057" y="2415"/>
                  </a:lnTo>
                  <a:cubicBezTo>
                    <a:pt x="16056" y="2416"/>
                    <a:pt x="16055" y="2417"/>
                    <a:pt x="16053" y="2417"/>
                  </a:cubicBezTo>
                  <a:lnTo>
                    <a:pt x="16053" y="2417"/>
                  </a:lnTo>
                  <a:cubicBezTo>
                    <a:pt x="16777" y="1960"/>
                    <a:pt x="17521" y="1537"/>
                    <a:pt x="18289" y="1158"/>
                  </a:cubicBezTo>
                  <a:cubicBezTo>
                    <a:pt x="19050" y="780"/>
                    <a:pt x="19833" y="444"/>
                    <a:pt x="20640" y="172"/>
                  </a:cubicBezTo>
                  <a:cubicBezTo>
                    <a:pt x="20686" y="158"/>
                    <a:pt x="20702" y="90"/>
                    <a:pt x="20683" y="52"/>
                  </a:cubicBezTo>
                  <a:cubicBezTo>
                    <a:pt x="20670" y="23"/>
                    <a:pt x="20649" y="7"/>
                    <a:pt x="20629" y="3"/>
                  </a:cubicBezTo>
                  <a:cubicBezTo>
                    <a:pt x="20622" y="1"/>
                    <a:pt x="20615" y="0"/>
                    <a:pt x="20608" y="0"/>
                  </a:cubicBezTo>
                  <a:close/>
                </a:path>
              </a:pathLst>
            </a:custGeom>
            <a:solidFill>
              <a:srgbClr val="CA7E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71" name="Google Shape;7071;p16"/>
            <p:cNvSpPr/>
            <p:nvPr/>
          </p:nvSpPr>
          <p:spPr>
            <a:xfrm>
              <a:off x="4049350" y="5653750"/>
              <a:ext cx="363700" cy="280625"/>
            </a:xfrm>
            <a:custGeom>
              <a:avLst/>
              <a:gdLst/>
              <a:ahLst/>
              <a:cxnLst/>
              <a:rect l="l" t="t" r="r" b="b"/>
              <a:pathLst>
                <a:path w="14548" h="11225" extrusionOk="0">
                  <a:moveTo>
                    <a:pt x="4465" y="8878"/>
                  </a:moveTo>
                  <a:cubicBezTo>
                    <a:pt x="4463" y="8879"/>
                    <a:pt x="4460" y="8881"/>
                    <a:pt x="4458" y="8882"/>
                  </a:cubicBezTo>
                  <a:lnTo>
                    <a:pt x="4458" y="8882"/>
                  </a:lnTo>
                  <a:cubicBezTo>
                    <a:pt x="4460" y="8881"/>
                    <a:pt x="4462" y="8879"/>
                    <a:pt x="4465" y="8878"/>
                  </a:cubicBezTo>
                  <a:close/>
                  <a:moveTo>
                    <a:pt x="4458" y="8882"/>
                  </a:moveTo>
                  <a:cubicBezTo>
                    <a:pt x="4453" y="8885"/>
                    <a:pt x="4448" y="8888"/>
                    <a:pt x="4443" y="8892"/>
                  </a:cubicBezTo>
                  <a:cubicBezTo>
                    <a:pt x="4446" y="8892"/>
                    <a:pt x="4449" y="8890"/>
                    <a:pt x="4450" y="8888"/>
                  </a:cubicBezTo>
                  <a:cubicBezTo>
                    <a:pt x="4453" y="8886"/>
                    <a:pt x="4455" y="8884"/>
                    <a:pt x="4458" y="8882"/>
                  </a:cubicBezTo>
                  <a:close/>
                  <a:moveTo>
                    <a:pt x="4431" y="8901"/>
                  </a:moveTo>
                  <a:cubicBezTo>
                    <a:pt x="4430" y="8901"/>
                    <a:pt x="4430" y="8902"/>
                    <a:pt x="4429" y="8902"/>
                  </a:cubicBezTo>
                  <a:cubicBezTo>
                    <a:pt x="4429" y="8902"/>
                    <a:pt x="4430" y="8902"/>
                    <a:pt x="4430" y="8901"/>
                  </a:cubicBezTo>
                  <a:lnTo>
                    <a:pt x="4430" y="8901"/>
                  </a:lnTo>
                  <a:cubicBezTo>
                    <a:pt x="4430" y="8901"/>
                    <a:pt x="4431" y="8901"/>
                    <a:pt x="4431" y="8901"/>
                  </a:cubicBezTo>
                  <a:close/>
                  <a:moveTo>
                    <a:pt x="14447" y="1"/>
                  </a:moveTo>
                  <a:cubicBezTo>
                    <a:pt x="14426" y="1"/>
                    <a:pt x="14405" y="7"/>
                    <a:pt x="14388" y="21"/>
                  </a:cubicBezTo>
                  <a:cubicBezTo>
                    <a:pt x="13470" y="727"/>
                    <a:pt x="12609" y="1498"/>
                    <a:pt x="11774" y="2299"/>
                  </a:cubicBezTo>
                  <a:cubicBezTo>
                    <a:pt x="11178" y="2872"/>
                    <a:pt x="10589" y="3454"/>
                    <a:pt x="10007" y="4043"/>
                  </a:cubicBezTo>
                  <a:cubicBezTo>
                    <a:pt x="9420" y="4635"/>
                    <a:pt x="8834" y="5228"/>
                    <a:pt x="8232" y="5804"/>
                  </a:cubicBezTo>
                  <a:cubicBezTo>
                    <a:pt x="7062" y="6927"/>
                    <a:pt x="5836" y="8007"/>
                    <a:pt x="4465" y="8880"/>
                  </a:cubicBezTo>
                  <a:cubicBezTo>
                    <a:pt x="4473" y="8876"/>
                    <a:pt x="4483" y="8870"/>
                    <a:pt x="4492" y="8864"/>
                  </a:cubicBezTo>
                  <a:lnTo>
                    <a:pt x="4492" y="8864"/>
                  </a:lnTo>
                  <a:cubicBezTo>
                    <a:pt x="4479" y="8873"/>
                    <a:pt x="4464" y="8882"/>
                    <a:pt x="4450" y="8890"/>
                  </a:cubicBezTo>
                  <a:cubicBezTo>
                    <a:pt x="4447" y="8892"/>
                    <a:pt x="4444" y="8894"/>
                    <a:pt x="4441" y="8896"/>
                  </a:cubicBezTo>
                  <a:lnTo>
                    <a:pt x="4441" y="8896"/>
                  </a:lnTo>
                  <a:cubicBezTo>
                    <a:pt x="4441" y="8895"/>
                    <a:pt x="4442" y="8894"/>
                    <a:pt x="4443" y="8893"/>
                  </a:cubicBezTo>
                  <a:lnTo>
                    <a:pt x="4443" y="8893"/>
                  </a:lnTo>
                  <a:cubicBezTo>
                    <a:pt x="4439" y="8896"/>
                    <a:pt x="4435" y="8898"/>
                    <a:pt x="4431" y="8901"/>
                  </a:cubicBezTo>
                  <a:lnTo>
                    <a:pt x="4431" y="8901"/>
                  </a:lnTo>
                  <a:cubicBezTo>
                    <a:pt x="4432" y="8900"/>
                    <a:pt x="4433" y="8900"/>
                    <a:pt x="4434" y="8900"/>
                  </a:cubicBezTo>
                  <a:lnTo>
                    <a:pt x="4434" y="8900"/>
                  </a:lnTo>
                  <a:cubicBezTo>
                    <a:pt x="4433" y="8900"/>
                    <a:pt x="4431" y="8901"/>
                    <a:pt x="4430" y="8901"/>
                  </a:cubicBezTo>
                  <a:lnTo>
                    <a:pt x="4430" y="8901"/>
                  </a:lnTo>
                  <a:cubicBezTo>
                    <a:pt x="3565" y="9436"/>
                    <a:pt x="2650" y="9879"/>
                    <a:pt x="1681" y="10187"/>
                  </a:cubicBezTo>
                  <a:cubicBezTo>
                    <a:pt x="1710" y="10179"/>
                    <a:pt x="1740" y="10170"/>
                    <a:pt x="1769" y="10162"/>
                  </a:cubicBezTo>
                  <a:lnTo>
                    <a:pt x="1769" y="10162"/>
                  </a:lnTo>
                  <a:cubicBezTo>
                    <a:pt x="1296" y="10308"/>
                    <a:pt x="814" y="10430"/>
                    <a:pt x="325" y="10513"/>
                  </a:cubicBezTo>
                  <a:cubicBezTo>
                    <a:pt x="133" y="10545"/>
                    <a:pt x="1" y="10739"/>
                    <a:pt x="37" y="10930"/>
                  </a:cubicBezTo>
                  <a:cubicBezTo>
                    <a:pt x="66" y="11106"/>
                    <a:pt x="224" y="11225"/>
                    <a:pt x="396" y="11225"/>
                  </a:cubicBezTo>
                  <a:cubicBezTo>
                    <a:pt x="415" y="11225"/>
                    <a:pt x="434" y="11223"/>
                    <a:pt x="453" y="11220"/>
                  </a:cubicBezTo>
                  <a:cubicBezTo>
                    <a:pt x="795" y="11163"/>
                    <a:pt x="1138" y="11095"/>
                    <a:pt x="1474" y="11002"/>
                  </a:cubicBezTo>
                  <a:cubicBezTo>
                    <a:pt x="1818" y="10906"/>
                    <a:pt x="2157" y="10798"/>
                    <a:pt x="2490" y="10671"/>
                  </a:cubicBezTo>
                  <a:cubicBezTo>
                    <a:pt x="3119" y="10432"/>
                    <a:pt x="3725" y="10134"/>
                    <a:pt x="4305" y="9790"/>
                  </a:cubicBezTo>
                  <a:cubicBezTo>
                    <a:pt x="5013" y="9369"/>
                    <a:pt x="5683" y="8893"/>
                    <a:pt x="6316" y="8371"/>
                  </a:cubicBezTo>
                  <a:cubicBezTo>
                    <a:pt x="6950" y="7845"/>
                    <a:pt x="7553" y="7282"/>
                    <a:pt x="8132" y="6696"/>
                  </a:cubicBezTo>
                  <a:cubicBezTo>
                    <a:pt x="9305" y="5513"/>
                    <a:pt x="10399" y="4256"/>
                    <a:pt x="11517" y="3021"/>
                  </a:cubicBezTo>
                  <a:lnTo>
                    <a:pt x="11517" y="3021"/>
                  </a:lnTo>
                  <a:cubicBezTo>
                    <a:pt x="11517" y="3022"/>
                    <a:pt x="11516" y="3022"/>
                    <a:pt x="11516" y="3023"/>
                  </a:cubicBezTo>
                  <a:lnTo>
                    <a:pt x="11516" y="3023"/>
                  </a:lnTo>
                  <a:cubicBezTo>
                    <a:pt x="11517" y="3022"/>
                    <a:pt x="11518" y="3020"/>
                    <a:pt x="11519" y="3019"/>
                  </a:cubicBezTo>
                  <a:lnTo>
                    <a:pt x="11519" y="3019"/>
                  </a:lnTo>
                  <a:cubicBezTo>
                    <a:pt x="11519" y="3020"/>
                    <a:pt x="11518" y="3021"/>
                    <a:pt x="11517" y="3021"/>
                  </a:cubicBezTo>
                  <a:lnTo>
                    <a:pt x="11517" y="3021"/>
                  </a:lnTo>
                  <a:cubicBezTo>
                    <a:pt x="11520" y="3018"/>
                    <a:pt x="11524" y="3014"/>
                    <a:pt x="11526" y="3011"/>
                  </a:cubicBezTo>
                  <a:lnTo>
                    <a:pt x="11526" y="3011"/>
                  </a:lnTo>
                  <a:cubicBezTo>
                    <a:pt x="11524" y="3014"/>
                    <a:pt x="11522" y="3016"/>
                    <a:pt x="11519" y="3019"/>
                  </a:cubicBezTo>
                  <a:lnTo>
                    <a:pt x="11519" y="3019"/>
                  </a:lnTo>
                  <a:cubicBezTo>
                    <a:pt x="11522" y="3016"/>
                    <a:pt x="11525" y="3012"/>
                    <a:pt x="11528" y="3009"/>
                  </a:cubicBezTo>
                  <a:lnTo>
                    <a:pt x="11528" y="3009"/>
                  </a:lnTo>
                  <a:cubicBezTo>
                    <a:pt x="11528" y="3010"/>
                    <a:pt x="11527" y="3010"/>
                    <a:pt x="11526" y="3011"/>
                  </a:cubicBezTo>
                  <a:lnTo>
                    <a:pt x="11526" y="3011"/>
                  </a:lnTo>
                  <a:cubicBezTo>
                    <a:pt x="12454" y="1999"/>
                    <a:pt x="13420" y="1007"/>
                    <a:pt x="14503" y="159"/>
                  </a:cubicBezTo>
                  <a:cubicBezTo>
                    <a:pt x="14545" y="126"/>
                    <a:pt x="14548" y="67"/>
                    <a:pt x="14516" y="30"/>
                  </a:cubicBezTo>
                  <a:cubicBezTo>
                    <a:pt x="14503" y="14"/>
                    <a:pt x="14486" y="4"/>
                    <a:pt x="14467" y="3"/>
                  </a:cubicBezTo>
                  <a:cubicBezTo>
                    <a:pt x="14460" y="1"/>
                    <a:pt x="14454" y="1"/>
                    <a:pt x="14447" y="1"/>
                  </a:cubicBezTo>
                  <a:close/>
                </a:path>
              </a:pathLst>
            </a:custGeom>
            <a:solidFill>
              <a:srgbClr val="CA7E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72" name="Google Shape;7072;p16"/>
            <p:cNvSpPr/>
            <p:nvPr/>
          </p:nvSpPr>
          <p:spPr>
            <a:xfrm>
              <a:off x="4044250" y="5762075"/>
              <a:ext cx="214225" cy="163875"/>
            </a:xfrm>
            <a:custGeom>
              <a:avLst/>
              <a:gdLst/>
              <a:ahLst/>
              <a:cxnLst/>
              <a:rect l="l" t="t" r="r" b="b"/>
              <a:pathLst>
                <a:path w="8569" h="6555" extrusionOk="0">
                  <a:moveTo>
                    <a:pt x="8258" y="162"/>
                  </a:moveTo>
                  <a:cubicBezTo>
                    <a:pt x="8256" y="165"/>
                    <a:pt x="8254" y="167"/>
                    <a:pt x="8252" y="169"/>
                  </a:cubicBezTo>
                  <a:lnTo>
                    <a:pt x="8252" y="169"/>
                  </a:lnTo>
                  <a:cubicBezTo>
                    <a:pt x="8254" y="166"/>
                    <a:pt x="8256" y="164"/>
                    <a:pt x="8258" y="162"/>
                  </a:cubicBezTo>
                  <a:close/>
                  <a:moveTo>
                    <a:pt x="2871" y="4626"/>
                  </a:moveTo>
                  <a:cubicBezTo>
                    <a:pt x="2869" y="4628"/>
                    <a:pt x="2866" y="4628"/>
                    <a:pt x="2865" y="4631"/>
                  </a:cubicBezTo>
                  <a:cubicBezTo>
                    <a:pt x="2866" y="4631"/>
                    <a:pt x="2869" y="4629"/>
                    <a:pt x="2871" y="4626"/>
                  </a:cubicBezTo>
                  <a:close/>
                  <a:moveTo>
                    <a:pt x="8452" y="0"/>
                  </a:moveTo>
                  <a:cubicBezTo>
                    <a:pt x="8420" y="0"/>
                    <a:pt x="8389" y="17"/>
                    <a:pt x="8366" y="43"/>
                  </a:cubicBezTo>
                  <a:cubicBezTo>
                    <a:pt x="8324" y="88"/>
                    <a:pt x="8281" y="135"/>
                    <a:pt x="8241" y="181"/>
                  </a:cubicBezTo>
                  <a:cubicBezTo>
                    <a:pt x="8241" y="181"/>
                    <a:pt x="8241" y="181"/>
                    <a:pt x="8241" y="181"/>
                  </a:cubicBezTo>
                  <a:lnTo>
                    <a:pt x="8241" y="181"/>
                  </a:lnTo>
                  <a:cubicBezTo>
                    <a:pt x="7440" y="1052"/>
                    <a:pt x="6575" y="1870"/>
                    <a:pt x="5658" y="2621"/>
                  </a:cubicBezTo>
                  <a:cubicBezTo>
                    <a:pt x="4776" y="3347"/>
                    <a:pt x="3841" y="4015"/>
                    <a:pt x="2877" y="4627"/>
                  </a:cubicBezTo>
                  <a:lnTo>
                    <a:pt x="2877" y="4627"/>
                  </a:lnTo>
                  <a:cubicBezTo>
                    <a:pt x="2873" y="4628"/>
                    <a:pt x="2867" y="4632"/>
                    <a:pt x="2865" y="4634"/>
                  </a:cubicBezTo>
                  <a:cubicBezTo>
                    <a:pt x="1980" y="5191"/>
                    <a:pt x="1068" y="5702"/>
                    <a:pt x="142" y="6183"/>
                  </a:cubicBezTo>
                  <a:cubicBezTo>
                    <a:pt x="47" y="6232"/>
                    <a:pt x="1" y="6341"/>
                    <a:pt x="47" y="6440"/>
                  </a:cubicBezTo>
                  <a:cubicBezTo>
                    <a:pt x="78" y="6508"/>
                    <a:pt x="151" y="6554"/>
                    <a:pt x="225" y="6554"/>
                  </a:cubicBezTo>
                  <a:cubicBezTo>
                    <a:pt x="251" y="6554"/>
                    <a:pt x="278" y="6548"/>
                    <a:pt x="302" y="6535"/>
                  </a:cubicBezTo>
                  <a:cubicBezTo>
                    <a:pt x="1849" y="5718"/>
                    <a:pt x="3340" y="4790"/>
                    <a:pt x="4726" y="3726"/>
                  </a:cubicBezTo>
                  <a:cubicBezTo>
                    <a:pt x="5420" y="3194"/>
                    <a:pt x="6088" y="2627"/>
                    <a:pt x="6726" y="2030"/>
                  </a:cubicBezTo>
                  <a:cubicBezTo>
                    <a:pt x="7358" y="1434"/>
                    <a:pt x="7956" y="803"/>
                    <a:pt x="8532" y="155"/>
                  </a:cubicBezTo>
                  <a:cubicBezTo>
                    <a:pt x="8568" y="114"/>
                    <a:pt x="8550" y="42"/>
                    <a:pt x="8508" y="14"/>
                  </a:cubicBezTo>
                  <a:cubicBezTo>
                    <a:pt x="8496" y="7"/>
                    <a:pt x="8485" y="1"/>
                    <a:pt x="8472" y="1"/>
                  </a:cubicBezTo>
                  <a:cubicBezTo>
                    <a:pt x="8471" y="1"/>
                    <a:pt x="8469" y="1"/>
                    <a:pt x="8468" y="2"/>
                  </a:cubicBezTo>
                  <a:cubicBezTo>
                    <a:pt x="8462" y="1"/>
                    <a:pt x="8457" y="0"/>
                    <a:pt x="8452" y="0"/>
                  </a:cubicBezTo>
                  <a:close/>
                </a:path>
              </a:pathLst>
            </a:custGeom>
            <a:solidFill>
              <a:srgbClr val="CA7E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73" name="Google Shape;7073;p16"/>
            <p:cNvSpPr/>
            <p:nvPr/>
          </p:nvSpPr>
          <p:spPr>
            <a:xfrm>
              <a:off x="3993275" y="5829175"/>
              <a:ext cx="326750" cy="88100"/>
            </a:xfrm>
            <a:custGeom>
              <a:avLst/>
              <a:gdLst/>
              <a:ahLst/>
              <a:cxnLst/>
              <a:rect l="l" t="t" r="r" b="b"/>
              <a:pathLst>
                <a:path w="13070" h="3524" extrusionOk="0">
                  <a:moveTo>
                    <a:pt x="12260" y="390"/>
                  </a:moveTo>
                  <a:cubicBezTo>
                    <a:pt x="12259" y="391"/>
                    <a:pt x="12258" y="392"/>
                    <a:pt x="12256" y="392"/>
                  </a:cubicBezTo>
                  <a:lnTo>
                    <a:pt x="12256" y="392"/>
                  </a:lnTo>
                  <a:cubicBezTo>
                    <a:pt x="12258" y="392"/>
                    <a:pt x="12259" y="391"/>
                    <a:pt x="12260" y="390"/>
                  </a:cubicBezTo>
                  <a:close/>
                  <a:moveTo>
                    <a:pt x="8944" y="1912"/>
                  </a:moveTo>
                  <a:cubicBezTo>
                    <a:pt x="8943" y="1912"/>
                    <a:pt x="8942" y="1913"/>
                    <a:pt x="8941" y="1913"/>
                  </a:cubicBezTo>
                  <a:lnTo>
                    <a:pt x="8941" y="1913"/>
                  </a:lnTo>
                  <a:cubicBezTo>
                    <a:pt x="8942" y="1913"/>
                    <a:pt x="8943" y="1912"/>
                    <a:pt x="8944" y="1912"/>
                  </a:cubicBezTo>
                  <a:close/>
                  <a:moveTo>
                    <a:pt x="8934" y="1912"/>
                  </a:moveTo>
                  <a:cubicBezTo>
                    <a:pt x="8928" y="1913"/>
                    <a:pt x="8921" y="1917"/>
                    <a:pt x="8915" y="1918"/>
                  </a:cubicBezTo>
                  <a:lnTo>
                    <a:pt x="8915" y="1918"/>
                  </a:lnTo>
                  <a:cubicBezTo>
                    <a:pt x="8918" y="1918"/>
                    <a:pt x="8921" y="1918"/>
                    <a:pt x="8924" y="1917"/>
                  </a:cubicBezTo>
                  <a:cubicBezTo>
                    <a:pt x="8927" y="1914"/>
                    <a:pt x="8931" y="1914"/>
                    <a:pt x="8934" y="1912"/>
                  </a:cubicBezTo>
                  <a:close/>
                  <a:moveTo>
                    <a:pt x="8915" y="1918"/>
                  </a:moveTo>
                  <a:lnTo>
                    <a:pt x="8915" y="1918"/>
                  </a:lnTo>
                  <a:cubicBezTo>
                    <a:pt x="8914" y="1919"/>
                    <a:pt x="8912" y="1919"/>
                    <a:pt x="8911" y="1919"/>
                  </a:cubicBezTo>
                  <a:cubicBezTo>
                    <a:pt x="8912" y="1919"/>
                    <a:pt x="8914" y="1919"/>
                    <a:pt x="8915" y="1918"/>
                  </a:cubicBezTo>
                  <a:close/>
                  <a:moveTo>
                    <a:pt x="12895" y="1"/>
                  </a:moveTo>
                  <a:cubicBezTo>
                    <a:pt x="12856" y="1"/>
                    <a:pt x="12816" y="14"/>
                    <a:pt x="12782" y="38"/>
                  </a:cubicBezTo>
                  <a:cubicBezTo>
                    <a:pt x="12601" y="169"/>
                    <a:pt x="12414" y="292"/>
                    <a:pt x="12223" y="416"/>
                  </a:cubicBezTo>
                  <a:cubicBezTo>
                    <a:pt x="12235" y="407"/>
                    <a:pt x="12246" y="399"/>
                    <a:pt x="12256" y="392"/>
                  </a:cubicBezTo>
                  <a:lnTo>
                    <a:pt x="12256" y="392"/>
                  </a:lnTo>
                  <a:cubicBezTo>
                    <a:pt x="11222" y="1045"/>
                    <a:pt x="10100" y="1541"/>
                    <a:pt x="8935" y="1914"/>
                  </a:cubicBezTo>
                  <a:cubicBezTo>
                    <a:pt x="8936" y="1914"/>
                    <a:pt x="8937" y="1914"/>
                    <a:pt x="8937" y="1914"/>
                  </a:cubicBezTo>
                  <a:lnTo>
                    <a:pt x="8937" y="1914"/>
                  </a:lnTo>
                  <a:cubicBezTo>
                    <a:pt x="8933" y="1915"/>
                    <a:pt x="8929" y="1916"/>
                    <a:pt x="8925" y="1918"/>
                  </a:cubicBezTo>
                  <a:cubicBezTo>
                    <a:pt x="8916" y="1920"/>
                    <a:pt x="8909" y="1923"/>
                    <a:pt x="8900" y="1925"/>
                  </a:cubicBezTo>
                  <a:lnTo>
                    <a:pt x="8900" y="1925"/>
                  </a:lnTo>
                  <a:cubicBezTo>
                    <a:pt x="8904" y="1924"/>
                    <a:pt x="8909" y="1922"/>
                    <a:pt x="8912" y="1921"/>
                  </a:cubicBezTo>
                  <a:lnTo>
                    <a:pt x="8912" y="1921"/>
                  </a:lnTo>
                  <a:cubicBezTo>
                    <a:pt x="7027" y="2507"/>
                    <a:pt x="5058" y="2773"/>
                    <a:pt x="3092" y="2877"/>
                  </a:cubicBezTo>
                  <a:lnTo>
                    <a:pt x="3092" y="2877"/>
                  </a:lnTo>
                  <a:cubicBezTo>
                    <a:pt x="3098" y="2877"/>
                    <a:pt x="3104" y="2876"/>
                    <a:pt x="3110" y="2876"/>
                  </a:cubicBezTo>
                  <a:cubicBezTo>
                    <a:pt x="3099" y="2876"/>
                    <a:pt x="3087" y="2876"/>
                    <a:pt x="3075" y="2878"/>
                  </a:cubicBezTo>
                  <a:lnTo>
                    <a:pt x="3075" y="2878"/>
                  </a:lnTo>
                  <a:cubicBezTo>
                    <a:pt x="3062" y="2879"/>
                    <a:pt x="3049" y="2880"/>
                    <a:pt x="3037" y="2880"/>
                  </a:cubicBezTo>
                  <a:cubicBezTo>
                    <a:pt x="2357" y="2913"/>
                    <a:pt x="1676" y="2926"/>
                    <a:pt x="994" y="2926"/>
                  </a:cubicBezTo>
                  <a:cubicBezTo>
                    <a:pt x="775" y="2926"/>
                    <a:pt x="555" y="2924"/>
                    <a:pt x="335" y="2922"/>
                  </a:cubicBezTo>
                  <a:cubicBezTo>
                    <a:pt x="330" y="2922"/>
                    <a:pt x="324" y="2922"/>
                    <a:pt x="319" y="2922"/>
                  </a:cubicBezTo>
                  <a:cubicBezTo>
                    <a:pt x="245" y="2922"/>
                    <a:pt x="179" y="2941"/>
                    <a:pt x="119" y="2989"/>
                  </a:cubicBezTo>
                  <a:cubicBezTo>
                    <a:pt x="58" y="3040"/>
                    <a:pt x="19" y="3116"/>
                    <a:pt x="13" y="3195"/>
                  </a:cubicBezTo>
                  <a:cubicBezTo>
                    <a:pt x="0" y="3350"/>
                    <a:pt x="125" y="3512"/>
                    <a:pt x="288" y="3515"/>
                  </a:cubicBezTo>
                  <a:cubicBezTo>
                    <a:pt x="543" y="3521"/>
                    <a:pt x="798" y="3524"/>
                    <a:pt x="1054" y="3524"/>
                  </a:cubicBezTo>
                  <a:cubicBezTo>
                    <a:pt x="1461" y="3524"/>
                    <a:pt x="1869" y="3516"/>
                    <a:pt x="2275" y="3499"/>
                  </a:cubicBezTo>
                  <a:cubicBezTo>
                    <a:pt x="4180" y="3422"/>
                    <a:pt x="6090" y="3189"/>
                    <a:pt x="7929" y="2678"/>
                  </a:cubicBezTo>
                  <a:cubicBezTo>
                    <a:pt x="8839" y="2426"/>
                    <a:pt x="9735" y="2113"/>
                    <a:pt x="10593" y="1717"/>
                  </a:cubicBezTo>
                  <a:cubicBezTo>
                    <a:pt x="11017" y="1517"/>
                    <a:pt x="11433" y="1303"/>
                    <a:pt x="11838" y="1063"/>
                  </a:cubicBezTo>
                  <a:cubicBezTo>
                    <a:pt x="12236" y="826"/>
                    <a:pt x="12621" y="566"/>
                    <a:pt x="12994" y="291"/>
                  </a:cubicBezTo>
                  <a:cubicBezTo>
                    <a:pt x="13066" y="238"/>
                    <a:pt x="13069" y="124"/>
                    <a:pt x="13013" y="58"/>
                  </a:cubicBezTo>
                  <a:cubicBezTo>
                    <a:pt x="12989" y="28"/>
                    <a:pt x="12959" y="9"/>
                    <a:pt x="12925" y="3"/>
                  </a:cubicBezTo>
                  <a:cubicBezTo>
                    <a:pt x="12916" y="2"/>
                    <a:pt x="12905" y="1"/>
                    <a:pt x="12895" y="1"/>
                  </a:cubicBezTo>
                  <a:close/>
                </a:path>
              </a:pathLst>
            </a:custGeom>
            <a:solidFill>
              <a:srgbClr val="CA7E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74" name="Google Shape;7074;p16"/>
            <p:cNvSpPr/>
            <p:nvPr/>
          </p:nvSpPr>
          <p:spPr>
            <a:xfrm>
              <a:off x="4045575" y="5898600"/>
              <a:ext cx="169775" cy="194825"/>
            </a:xfrm>
            <a:custGeom>
              <a:avLst/>
              <a:gdLst/>
              <a:ahLst/>
              <a:cxnLst/>
              <a:rect l="l" t="t" r="r" b="b"/>
              <a:pathLst>
                <a:path w="6791" h="7793" extrusionOk="0">
                  <a:moveTo>
                    <a:pt x="4159" y="6079"/>
                  </a:moveTo>
                  <a:cubicBezTo>
                    <a:pt x="4165" y="6084"/>
                    <a:pt x="4171" y="6089"/>
                    <a:pt x="4178" y="6094"/>
                  </a:cubicBezTo>
                  <a:cubicBezTo>
                    <a:pt x="4172" y="6089"/>
                    <a:pt x="4166" y="6083"/>
                    <a:pt x="4159" y="6079"/>
                  </a:cubicBezTo>
                  <a:close/>
                  <a:moveTo>
                    <a:pt x="214" y="0"/>
                  </a:moveTo>
                  <a:cubicBezTo>
                    <a:pt x="199" y="0"/>
                    <a:pt x="184" y="2"/>
                    <a:pt x="169" y="6"/>
                  </a:cubicBezTo>
                  <a:cubicBezTo>
                    <a:pt x="66" y="32"/>
                    <a:pt x="1" y="141"/>
                    <a:pt x="25" y="247"/>
                  </a:cubicBezTo>
                  <a:cubicBezTo>
                    <a:pt x="239" y="1103"/>
                    <a:pt x="548" y="1940"/>
                    <a:pt x="960" y="2723"/>
                  </a:cubicBezTo>
                  <a:cubicBezTo>
                    <a:pt x="1360" y="3474"/>
                    <a:pt x="1847" y="4182"/>
                    <a:pt x="2415" y="4813"/>
                  </a:cubicBezTo>
                  <a:cubicBezTo>
                    <a:pt x="2986" y="5446"/>
                    <a:pt x="3629" y="6008"/>
                    <a:pt x="4326" y="6496"/>
                  </a:cubicBezTo>
                  <a:cubicBezTo>
                    <a:pt x="4683" y="6748"/>
                    <a:pt x="5054" y="6982"/>
                    <a:pt x="5437" y="7191"/>
                  </a:cubicBezTo>
                  <a:cubicBezTo>
                    <a:pt x="5828" y="7407"/>
                    <a:pt x="6232" y="7601"/>
                    <a:pt x="6641" y="7780"/>
                  </a:cubicBezTo>
                  <a:cubicBezTo>
                    <a:pt x="6658" y="7788"/>
                    <a:pt x="6675" y="7792"/>
                    <a:pt x="6692" y="7792"/>
                  </a:cubicBezTo>
                  <a:cubicBezTo>
                    <a:pt x="6721" y="7792"/>
                    <a:pt x="6749" y="7779"/>
                    <a:pt x="6767" y="7750"/>
                  </a:cubicBezTo>
                  <a:cubicBezTo>
                    <a:pt x="6790" y="7711"/>
                    <a:pt x="6782" y="7645"/>
                    <a:pt x="6734" y="7625"/>
                  </a:cubicBezTo>
                  <a:cubicBezTo>
                    <a:pt x="5818" y="7214"/>
                    <a:pt x="4949" y="6694"/>
                    <a:pt x="4155" y="6077"/>
                  </a:cubicBezTo>
                  <a:lnTo>
                    <a:pt x="4155" y="6077"/>
                  </a:lnTo>
                  <a:cubicBezTo>
                    <a:pt x="4156" y="6078"/>
                    <a:pt x="4157" y="6078"/>
                    <a:pt x="4159" y="6079"/>
                  </a:cubicBezTo>
                  <a:lnTo>
                    <a:pt x="4159" y="6079"/>
                  </a:lnTo>
                  <a:cubicBezTo>
                    <a:pt x="3434" y="5505"/>
                    <a:pt x="2782" y="4842"/>
                    <a:pt x="2221" y="4105"/>
                  </a:cubicBezTo>
                  <a:lnTo>
                    <a:pt x="2221" y="4105"/>
                  </a:lnTo>
                  <a:lnTo>
                    <a:pt x="2231" y="4121"/>
                  </a:lnTo>
                  <a:cubicBezTo>
                    <a:pt x="2227" y="4114"/>
                    <a:pt x="2222" y="4108"/>
                    <a:pt x="2217" y="4101"/>
                  </a:cubicBezTo>
                  <a:lnTo>
                    <a:pt x="2217" y="4101"/>
                  </a:lnTo>
                  <a:cubicBezTo>
                    <a:pt x="2218" y="4102"/>
                    <a:pt x="2219" y="4104"/>
                    <a:pt x="2220" y="4105"/>
                  </a:cubicBezTo>
                  <a:cubicBezTo>
                    <a:pt x="2217" y="4101"/>
                    <a:pt x="2214" y="4097"/>
                    <a:pt x="2211" y="4093"/>
                  </a:cubicBezTo>
                  <a:lnTo>
                    <a:pt x="2211" y="4093"/>
                  </a:lnTo>
                  <a:cubicBezTo>
                    <a:pt x="1680" y="3381"/>
                    <a:pt x="1242" y="2605"/>
                    <a:pt x="909" y="1782"/>
                  </a:cubicBezTo>
                  <a:lnTo>
                    <a:pt x="909" y="1782"/>
                  </a:lnTo>
                  <a:cubicBezTo>
                    <a:pt x="910" y="1784"/>
                    <a:pt x="910" y="1787"/>
                    <a:pt x="913" y="1790"/>
                  </a:cubicBezTo>
                  <a:cubicBezTo>
                    <a:pt x="700" y="1255"/>
                    <a:pt x="534" y="708"/>
                    <a:pt x="407" y="149"/>
                  </a:cubicBezTo>
                  <a:cubicBezTo>
                    <a:pt x="392" y="75"/>
                    <a:pt x="327" y="19"/>
                    <a:pt x="255" y="4"/>
                  </a:cubicBezTo>
                  <a:cubicBezTo>
                    <a:pt x="242" y="2"/>
                    <a:pt x="228" y="0"/>
                    <a:pt x="214" y="0"/>
                  </a:cubicBezTo>
                  <a:close/>
                </a:path>
              </a:pathLst>
            </a:custGeom>
            <a:solidFill>
              <a:srgbClr val="CA7E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75" name="Google Shape;7075;p16"/>
            <p:cNvSpPr/>
            <p:nvPr/>
          </p:nvSpPr>
          <p:spPr>
            <a:xfrm>
              <a:off x="4049825" y="5894900"/>
              <a:ext cx="198675" cy="148550"/>
            </a:xfrm>
            <a:custGeom>
              <a:avLst/>
              <a:gdLst/>
              <a:ahLst/>
              <a:cxnLst/>
              <a:rect l="l" t="t" r="r" b="b"/>
              <a:pathLst>
                <a:path w="7947" h="5942" extrusionOk="0">
                  <a:moveTo>
                    <a:pt x="3659" y="3645"/>
                  </a:moveTo>
                  <a:lnTo>
                    <a:pt x="3659" y="3645"/>
                  </a:lnTo>
                  <a:cubicBezTo>
                    <a:pt x="3661" y="3647"/>
                    <a:pt x="3663" y="3648"/>
                    <a:pt x="3665" y="3650"/>
                  </a:cubicBezTo>
                  <a:lnTo>
                    <a:pt x="3665" y="3650"/>
                  </a:lnTo>
                  <a:cubicBezTo>
                    <a:pt x="3663" y="3648"/>
                    <a:pt x="3661" y="3647"/>
                    <a:pt x="3659" y="3645"/>
                  </a:cubicBezTo>
                  <a:close/>
                  <a:moveTo>
                    <a:pt x="6080" y="5105"/>
                  </a:moveTo>
                  <a:lnTo>
                    <a:pt x="6080" y="5105"/>
                  </a:lnTo>
                  <a:cubicBezTo>
                    <a:pt x="6085" y="5107"/>
                    <a:pt x="6091" y="5109"/>
                    <a:pt x="6096" y="5112"/>
                  </a:cubicBezTo>
                  <a:cubicBezTo>
                    <a:pt x="6090" y="5109"/>
                    <a:pt x="6085" y="5107"/>
                    <a:pt x="6080" y="5105"/>
                  </a:cubicBezTo>
                  <a:close/>
                  <a:moveTo>
                    <a:pt x="346" y="1"/>
                  </a:moveTo>
                  <a:cubicBezTo>
                    <a:pt x="295" y="1"/>
                    <a:pt x="245" y="13"/>
                    <a:pt x="200" y="39"/>
                  </a:cubicBezTo>
                  <a:cubicBezTo>
                    <a:pt x="65" y="115"/>
                    <a:pt x="0" y="309"/>
                    <a:pt x="89" y="444"/>
                  </a:cubicBezTo>
                  <a:cubicBezTo>
                    <a:pt x="539" y="1138"/>
                    <a:pt x="1059" y="1791"/>
                    <a:pt x="1623" y="2394"/>
                  </a:cubicBezTo>
                  <a:cubicBezTo>
                    <a:pt x="2165" y="2969"/>
                    <a:pt x="2754" y="3499"/>
                    <a:pt x="3389" y="3964"/>
                  </a:cubicBezTo>
                  <a:cubicBezTo>
                    <a:pt x="4039" y="4441"/>
                    <a:pt x="4736" y="4855"/>
                    <a:pt x="5473" y="5184"/>
                  </a:cubicBezTo>
                  <a:cubicBezTo>
                    <a:pt x="5835" y="5344"/>
                    <a:pt x="6202" y="5492"/>
                    <a:pt x="6577" y="5614"/>
                  </a:cubicBezTo>
                  <a:cubicBezTo>
                    <a:pt x="6969" y="5741"/>
                    <a:pt x="7366" y="5847"/>
                    <a:pt x="7766" y="5938"/>
                  </a:cubicBezTo>
                  <a:cubicBezTo>
                    <a:pt x="7778" y="5940"/>
                    <a:pt x="7789" y="5942"/>
                    <a:pt x="7800" y="5942"/>
                  </a:cubicBezTo>
                  <a:cubicBezTo>
                    <a:pt x="7856" y="5942"/>
                    <a:pt x="7909" y="5909"/>
                    <a:pt x="7926" y="5851"/>
                  </a:cubicBezTo>
                  <a:cubicBezTo>
                    <a:pt x="7946" y="5787"/>
                    <a:pt x="7907" y="5709"/>
                    <a:pt x="7840" y="5693"/>
                  </a:cubicBezTo>
                  <a:cubicBezTo>
                    <a:pt x="7232" y="5550"/>
                    <a:pt x="6642" y="5349"/>
                    <a:pt x="6072" y="5102"/>
                  </a:cubicBezTo>
                  <a:lnTo>
                    <a:pt x="6072" y="5102"/>
                  </a:lnTo>
                  <a:cubicBezTo>
                    <a:pt x="6075" y="5103"/>
                    <a:pt x="6077" y="5104"/>
                    <a:pt x="6080" y="5105"/>
                  </a:cubicBezTo>
                  <a:lnTo>
                    <a:pt x="6080" y="5105"/>
                  </a:lnTo>
                  <a:cubicBezTo>
                    <a:pt x="5222" y="4725"/>
                    <a:pt x="4418" y="4237"/>
                    <a:pt x="3679" y="3661"/>
                  </a:cubicBezTo>
                  <a:lnTo>
                    <a:pt x="3679" y="3661"/>
                  </a:lnTo>
                  <a:cubicBezTo>
                    <a:pt x="3674" y="3657"/>
                    <a:pt x="3670" y="3654"/>
                    <a:pt x="3665" y="3650"/>
                  </a:cubicBezTo>
                  <a:lnTo>
                    <a:pt x="3665" y="3650"/>
                  </a:lnTo>
                  <a:cubicBezTo>
                    <a:pt x="3667" y="3651"/>
                    <a:pt x="3669" y="3653"/>
                    <a:pt x="3670" y="3654"/>
                  </a:cubicBezTo>
                  <a:lnTo>
                    <a:pt x="3670" y="3654"/>
                  </a:lnTo>
                  <a:cubicBezTo>
                    <a:pt x="3664" y="3649"/>
                    <a:pt x="3658" y="3644"/>
                    <a:pt x="3651" y="3640"/>
                  </a:cubicBezTo>
                  <a:lnTo>
                    <a:pt x="3651" y="3640"/>
                  </a:lnTo>
                  <a:cubicBezTo>
                    <a:pt x="3654" y="3641"/>
                    <a:pt x="3657" y="3643"/>
                    <a:pt x="3659" y="3645"/>
                  </a:cubicBezTo>
                  <a:lnTo>
                    <a:pt x="3659" y="3645"/>
                  </a:lnTo>
                  <a:cubicBezTo>
                    <a:pt x="2817" y="2972"/>
                    <a:pt x="2071" y="2189"/>
                    <a:pt x="1419" y="1333"/>
                  </a:cubicBezTo>
                  <a:lnTo>
                    <a:pt x="1419" y="1333"/>
                  </a:lnTo>
                  <a:cubicBezTo>
                    <a:pt x="1417" y="1332"/>
                    <a:pt x="1416" y="1330"/>
                    <a:pt x="1415" y="1329"/>
                  </a:cubicBezTo>
                  <a:lnTo>
                    <a:pt x="1415" y="1329"/>
                  </a:lnTo>
                  <a:cubicBezTo>
                    <a:pt x="1416" y="1330"/>
                    <a:pt x="1417" y="1332"/>
                    <a:pt x="1419" y="1333"/>
                  </a:cubicBezTo>
                  <a:lnTo>
                    <a:pt x="1419" y="1333"/>
                  </a:lnTo>
                  <a:cubicBezTo>
                    <a:pt x="1420" y="1334"/>
                    <a:pt x="1421" y="1336"/>
                    <a:pt x="1422" y="1337"/>
                  </a:cubicBezTo>
                  <a:cubicBezTo>
                    <a:pt x="1415" y="1329"/>
                    <a:pt x="1411" y="1321"/>
                    <a:pt x="1405" y="1314"/>
                  </a:cubicBezTo>
                  <a:lnTo>
                    <a:pt x="1405" y="1314"/>
                  </a:lnTo>
                  <a:cubicBezTo>
                    <a:pt x="1409" y="1319"/>
                    <a:pt x="1412" y="1324"/>
                    <a:pt x="1415" y="1329"/>
                  </a:cubicBezTo>
                  <a:lnTo>
                    <a:pt x="1415" y="1329"/>
                  </a:lnTo>
                  <a:cubicBezTo>
                    <a:pt x="1405" y="1315"/>
                    <a:pt x="1394" y="1301"/>
                    <a:pt x="1384" y="1287"/>
                  </a:cubicBezTo>
                  <a:cubicBezTo>
                    <a:pt x="1111" y="918"/>
                    <a:pt x="854" y="537"/>
                    <a:pt x="604" y="151"/>
                  </a:cubicBezTo>
                  <a:cubicBezTo>
                    <a:pt x="561" y="82"/>
                    <a:pt x="506" y="34"/>
                    <a:pt x="428" y="10"/>
                  </a:cubicBezTo>
                  <a:cubicBezTo>
                    <a:pt x="423" y="9"/>
                    <a:pt x="415" y="7"/>
                    <a:pt x="408" y="7"/>
                  </a:cubicBezTo>
                  <a:cubicBezTo>
                    <a:pt x="388" y="3"/>
                    <a:pt x="367" y="1"/>
                    <a:pt x="346" y="1"/>
                  </a:cubicBezTo>
                  <a:close/>
                </a:path>
              </a:pathLst>
            </a:custGeom>
            <a:solidFill>
              <a:srgbClr val="CA7E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76" name="Google Shape;7076;p16"/>
            <p:cNvSpPr/>
            <p:nvPr/>
          </p:nvSpPr>
          <p:spPr>
            <a:xfrm>
              <a:off x="4060175" y="5897975"/>
              <a:ext cx="76350" cy="114950"/>
            </a:xfrm>
            <a:custGeom>
              <a:avLst/>
              <a:gdLst/>
              <a:ahLst/>
              <a:cxnLst/>
              <a:rect l="l" t="t" r="r" b="b"/>
              <a:pathLst>
                <a:path w="3054" h="4598" extrusionOk="0">
                  <a:moveTo>
                    <a:pt x="1884" y="3332"/>
                  </a:moveTo>
                  <a:cubicBezTo>
                    <a:pt x="1889" y="3338"/>
                    <a:pt x="1894" y="3345"/>
                    <a:pt x="1899" y="3351"/>
                  </a:cubicBezTo>
                  <a:cubicBezTo>
                    <a:pt x="1894" y="3344"/>
                    <a:pt x="1889" y="3338"/>
                    <a:pt x="1884" y="3332"/>
                  </a:cubicBezTo>
                  <a:close/>
                  <a:moveTo>
                    <a:pt x="2722" y="4192"/>
                  </a:moveTo>
                  <a:lnTo>
                    <a:pt x="2723" y="4193"/>
                  </a:lnTo>
                  <a:cubicBezTo>
                    <a:pt x="2725" y="4194"/>
                    <a:pt x="2728" y="4194"/>
                    <a:pt x="2729" y="4196"/>
                  </a:cubicBezTo>
                  <a:lnTo>
                    <a:pt x="2729" y="4196"/>
                  </a:lnTo>
                  <a:cubicBezTo>
                    <a:pt x="2728" y="4194"/>
                    <a:pt x="2723" y="4193"/>
                    <a:pt x="2722" y="4192"/>
                  </a:cubicBezTo>
                  <a:close/>
                  <a:moveTo>
                    <a:pt x="201" y="0"/>
                  </a:moveTo>
                  <a:cubicBezTo>
                    <a:pt x="185" y="0"/>
                    <a:pt x="170" y="2"/>
                    <a:pt x="154" y="6"/>
                  </a:cubicBezTo>
                  <a:cubicBezTo>
                    <a:pt x="106" y="16"/>
                    <a:pt x="65" y="49"/>
                    <a:pt x="37" y="92"/>
                  </a:cubicBezTo>
                  <a:cubicBezTo>
                    <a:pt x="13" y="131"/>
                    <a:pt x="0" y="192"/>
                    <a:pt x="16" y="236"/>
                  </a:cubicBezTo>
                  <a:cubicBezTo>
                    <a:pt x="312" y="1075"/>
                    <a:pt x="639" y="1909"/>
                    <a:pt x="1097" y="2673"/>
                  </a:cubicBezTo>
                  <a:cubicBezTo>
                    <a:pt x="1327" y="3061"/>
                    <a:pt x="1587" y="3435"/>
                    <a:pt x="1890" y="3769"/>
                  </a:cubicBezTo>
                  <a:cubicBezTo>
                    <a:pt x="2035" y="3927"/>
                    <a:pt x="2189" y="4080"/>
                    <a:pt x="2356" y="4216"/>
                  </a:cubicBezTo>
                  <a:cubicBezTo>
                    <a:pt x="2514" y="4347"/>
                    <a:pt x="2680" y="4472"/>
                    <a:pt x="2857" y="4581"/>
                  </a:cubicBezTo>
                  <a:cubicBezTo>
                    <a:pt x="2874" y="4592"/>
                    <a:pt x="2894" y="4597"/>
                    <a:pt x="2914" y="4597"/>
                  </a:cubicBezTo>
                  <a:cubicBezTo>
                    <a:pt x="2955" y="4597"/>
                    <a:pt x="2997" y="4575"/>
                    <a:pt x="3019" y="4538"/>
                  </a:cubicBezTo>
                  <a:cubicBezTo>
                    <a:pt x="3054" y="4480"/>
                    <a:pt x="3032" y="4410"/>
                    <a:pt x="2979" y="4374"/>
                  </a:cubicBezTo>
                  <a:cubicBezTo>
                    <a:pt x="2893" y="4318"/>
                    <a:pt x="2809" y="4259"/>
                    <a:pt x="2728" y="4199"/>
                  </a:cubicBezTo>
                  <a:lnTo>
                    <a:pt x="2728" y="4199"/>
                  </a:lnTo>
                  <a:cubicBezTo>
                    <a:pt x="2728" y="4199"/>
                    <a:pt x="2729" y="4200"/>
                    <a:pt x="2729" y="4200"/>
                  </a:cubicBezTo>
                  <a:lnTo>
                    <a:pt x="2729" y="4200"/>
                  </a:lnTo>
                  <a:cubicBezTo>
                    <a:pt x="2727" y="4199"/>
                    <a:pt x="2724" y="4197"/>
                    <a:pt x="2722" y="4194"/>
                  </a:cubicBezTo>
                  <a:cubicBezTo>
                    <a:pt x="2721" y="4194"/>
                    <a:pt x="2719" y="4193"/>
                    <a:pt x="2718" y="4192"/>
                  </a:cubicBezTo>
                  <a:lnTo>
                    <a:pt x="2718" y="4192"/>
                  </a:lnTo>
                  <a:cubicBezTo>
                    <a:pt x="2719" y="4192"/>
                    <a:pt x="2719" y="4193"/>
                    <a:pt x="2720" y="4193"/>
                  </a:cubicBezTo>
                  <a:cubicBezTo>
                    <a:pt x="2404" y="3937"/>
                    <a:pt x="2124" y="3646"/>
                    <a:pt x="1877" y="3324"/>
                  </a:cubicBezTo>
                  <a:lnTo>
                    <a:pt x="1877" y="3324"/>
                  </a:lnTo>
                  <a:cubicBezTo>
                    <a:pt x="1880" y="3326"/>
                    <a:pt x="1882" y="3329"/>
                    <a:pt x="1884" y="3332"/>
                  </a:cubicBezTo>
                  <a:lnTo>
                    <a:pt x="1884" y="3332"/>
                  </a:lnTo>
                  <a:cubicBezTo>
                    <a:pt x="1423" y="2713"/>
                    <a:pt x="1089" y="2020"/>
                    <a:pt x="800" y="1308"/>
                  </a:cubicBezTo>
                  <a:lnTo>
                    <a:pt x="800" y="1308"/>
                  </a:lnTo>
                  <a:cubicBezTo>
                    <a:pt x="807" y="1322"/>
                    <a:pt x="813" y="1336"/>
                    <a:pt x="819" y="1351"/>
                  </a:cubicBezTo>
                  <a:cubicBezTo>
                    <a:pt x="661" y="953"/>
                    <a:pt x="517" y="548"/>
                    <a:pt x="386" y="138"/>
                  </a:cubicBezTo>
                  <a:cubicBezTo>
                    <a:pt x="369" y="88"/>
                    <a:pt x="345" y="49"/>
                    <a:pt x="297" y="22"/>
                  </a:cubicBezTo>
                  <a:cubicBezTo>
                    <a:pt x="280" y="12"/>
                    <a:pt x="260" y="5"/>
                    <a:pt x="238" y="5"/>
                  </a:cubicBezTo>
                  <a:cubicBezTo>
                    <a:pt x="226" y="2"/>
                    <a:pt x="214" y="0"/>
                    <a:pt x="201" y="0"/>
                  </a:cubicBezTo>
                  <a:close/>
                </a:path>
              </a:pathLst>
            </a:custGeom>
            <a:solidFill>
              <a:srgbClr val="CA7E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77" name="Google Shape;7077;p16"/>
            <p:cNvSpPr/>
            <p:nvPr/>
          </p:nvSpPr>
          <p:spPr>
            <a:xfrm>
              <a:off x="4055500" y="5870100"/>
              <a:ext cx="228525" cy="88950"/>
            </a:xfrm>
            <a:custGeom>
              <a:avLst/>
              <a:gdLst/>
              <a:ahLst/>
              <a:cxnLst/>
              <a:rect l="l" t="t" r="r" b="b"/>
              <a:pathLst>
                <a:path w="9141" h="3558" extrusionOk="0">
                  <a:moveTo>
                    <a:pt x="1146" y="706"/>
                  </a:moveTo>
                  <a:lnTo>
                    <a:pt x="1146" y="706"/>
                  </a:lnTo>
                  <a:cubicBezTo>
                    <a:pt x="1153" y="711"/>
                    <a:pt x="1159" y="716"/>
                    <a:pt x="1165" y="721"/>
                  </a:cubicBezTo>
                  <a:cubicBezTo>
                    <a:pt x="1159" y="715"/>
                    <a:pt x="1153" y="710"/>
                    <a:pt x="1146" y="706"/>
                  </a:cubicBezTo>
                  <a:close/>
                  <a:moveTo>
                    <a:pt x="3376" y="2037"/>
                  </a:moveTo>
                  <a:cubicBezTo>
                    <a:pt x="3377" y="2037"/>
                    <a:pt x="3378" y="2037"/>
                    <a:pt x="3379" y="2038"/>
                  </a:cubicBezTo>
                  <a:cubicBezTo>
                    <a:pt x="3378" y="2037"/>
                    <a:pt x="3377" y="2037"/>
                    <a:pt x="3376" y="2037"/>
                  </a:cubicBezTo>
                  <a:close/>
                  <a:moveTo>
                    <a:pt x="3380" y="2040"/>
                  </a:moveTo>
                  <a:cubicBezTo>
                    <a:pt x="3385" y="2042"/>
                    <a:pt x="3390" y="2044"/>
                    <a:pt x="3396" y="2047"/>
                  </a:cubicBezTo>
                  <a:lnTo>
                    <a:pt x="3396" y="2047"/>
                  </a:lnTo>
                  <a:cubicBezTo>
                    <a:pt x="3390" y="2045"/>
                    <a:pt x="3385" y="2043"/>
                    <a:pt x="3380" y="2040"/>
                  </a:cubicBezTo>
                  <a:close/>
                  <a:moveTo>
                    <a:pt x="3398" y="2048"/>
                  </a:moveTo>
                  <a:lnTo>
                    <a:pt x="3398" y="2048"/>
                  </a:lnTo>
                  <a:cubicBezTo>
                    <a:pt x="3400" y="2048"/>
                    <a:pt x="3401" y="2049"/>
                    <a:pt x="3403" y="2049"/>
                  </a:cubicBezTo>
                  <a:cubicBezTo>
                    <a:pt x="3404" y="2051"/>
                    <a:pt x="3407" y="2051"/>
                    <a:pt x="3410" y="2053"/>
                  </a:cubicBezTo>
                  <a:cubicBezTo>
                    <a:pt x="3406" y="2051"/>
                    <a:pt x="3402" y="2049"/>
                    <a:pt x="3398" y="2048"/>
                  </a:cubicBezTo>
                  <a:close/>
                  <a:moveTo>
                    <a:pt x="6909" y="3033"/>
                  </a:moveTo>
                  <a:cubicBezTo>
                    <a:pt x="6923" y="3035"/>
                    <a:pt x="6937" y="3037"/>
                    <a:pt x="6950" y="3039"/>
                  </a:cubicBezTo>
                  <a:lnTo>
                    <a:pt x="6950" y="3039"/>
                  </a:lnTo>
                  <a:cubicBezTo>
                    <a:pt x="6936" y="3036"/>
                    <a:pt x="6924" y="3034"/>
                    <a:pt x="6909" y="3033"/>
                  </a:cubicBezTo>
                  <a:close/>
                  <a:moveTo>
                    <a:pt x="251" y="1"/>
                  </a:moveTo>
                  <a:cubicBezTo>
                    <a:pt x="195" y="1"/>
                    <a:pt x="139" y="22"/>
                    <a:pt x="94" y="66"/>
                  </a:cubicBezTo>
                  <a:cubicBezTo>
                    <a:pt x="6" y="152"/>
                    <a:pt x="0" y="304"/>
                    <a:pt x="89" y="390"/>
                  </a:cubicBezTo>
                  <a:cubicBezTo>
                    <a:pt x="1246" y="1518"/>
                    <a:pt x="2692" y="2313"/>
                    <a:pt x="4223" y="2805"/>
                  </a:cubicBezTo>
                  <a:cubicBezTo>
                    <a:pt x="4997" y="3053"/>
                    <a:pt x="5791" y="3233"/>
                    <a:pt x="6596" y="3353"/>
                  </a:cubicBezTo>
                  <a:cubicBezTo>
                    <a:pt x="7001" y="3414"/>
                    <a:pt x="7407" y="3462"/>
                    <a:pt x="7815" y="3494"/>
                  </a:cubicBezTo>
                  <a:cubicBezTo>
                    <a:pt x="8202" y="3524"/>
                    <a:pt x="8589" y="3543"/>
                    <a:pt x="8977" y="3557"/>
                  </a:cubicBezTo>
                  <a:cubicBezTo>
                    <a:pt x="8979" y="3557"/>
                    <a:pt x="8981" y="3557"/>
                    <a:pt x="8982" y="3557"/>
                  </a:cubicBezTo>
                  <a:cubicBezTo>
                    <a:pt x="9066" y="3557"/>
                    <a:pt x="9137" y="3487"/>
                    <a:pt x="9138" y="3405"/>
                  </a:cubicBezTo>
                  <a:cubicBezTo>
                    <a:pt x="9141" y="3317"/>
                    <a:pt x="9071" y="3247"/>
                    <a:pt x="8986" y="3243"/>
                  </a:cubicBezTo>
                  <a:cubicBezTo>
                    <a:pt x="8303" y="3213"/>
                    <a:pt x="7625" y="3142"/>
                    <a:pt x="6950" y="3039"/>
                  </a:cubicBezTo>
                  <a:lnTo>
                    <a:pt x="6950" y="3039"/>
                  </a:lnTo>
                  <a:cubicBezTo>
                    <a:pt x="6951" y="3040"/>
                    <a:pt x="6952" y="3040"/>
                    <a:pt x="6953" y="3040"/>
                  </a:cubicBezTo>
                  <a:cubicBezTo>
                    <a:pt x="5738" y="2849"/>
                    <a:pt x="4545" y="2539"/>
                    <a:pt x="3413" y="2052"/>
                  </a:cubicBezTo>
                  <a:lnTo>
                    <a:pt x="3413" y="2052"/>
                  </a:lnTo>
                  <a:cubicBezTo>
                    <a:pt x="3414" y="2055"/>
                    <a:pt x="3417" y="2055"/>
                    <a:pt x="3420" y="2056"/>
                  </a:cubicBezTo>
                  <a:cubicBezTo>
                    <a:pt x="3414" y="2055"/>
                    <a:pt x="3410" y="2051"/>
                    <a:pt x="3404" y="2049"/>
                  </a:cubicBezTo>
                  <a:cubicBezTo>
                    <a:pt x="3402" y="2049"/>
                    <a:pt x="3400" y="2048"/>
                    <a:pt x="3398" y="2047"/>
                  </a:cubicBezTo>
                  <a:lnTo>
                    <a:pt x="3398" y="2047"/>
                  </a:lnTo>
                  <a:cubicBezTo>
                    <a:pt x="3392" y="2045"/>
                    <a:pt x="3386" y="2042"/>
                    <a:pt x="3380" y="2040"/>
                  </a:cubicBezTo>
                  <a:lnTo>
                    <a:pt x="3380" y="2040"/>
                  </a:lnTo>
                  <a:cubicBezTo>
                    <a:pt x="3376" y="2038"/>
                    <a:pt x="3372" y="2036"/>
                    <a:pt x="3368" y="2035"/>
                  </a:cubicBezTo>
                  <a:cubicBezTo>
                    <a:pt x="3371" y="2035"/>
                    <a:pt x="3374" y="2036"/>
                    <a:pt x="3376" y="2037"/>
                  </a:cubicBezTo>
                  <a:lnTo>
                    <a:pt x="3376" y="2037"/>
                  </a:lnTo>
                  <a:cubicBezTo>
                    <a:pt x="2580" y="1681"/>
                    <a:pt x="1828" y="1239"/>
                    <a:pt x="1141" y="702"/>
                  </a:cubicBezTo>
                  <a:lnTo>
                    <a:pt x="1141" y="702"/>
                  </a:lnTo>
                  <a:cubicBezTo>
                    <a:pt x="1143" y="703"/>
                    <a:pt x="1145" y="704"/>
                    <a:pt x="1146" y="706"/>
                  </a:cubicBezTo>
                  <a:lnTo>
                    <a:pt x="1146" y="706"/>
                  </a:lnTo>
                  <a:cubicBezTo>
                    <a:pt x="892" y="503"/>
                    <a:pt x="648" y="291"/>
                    <a:pt x="415" y="67"/>
                  </a:cubicBezTo>
                  <a:cubicBezTo>
                    <a:pt x="381" y="35"/>
                    <a:pt x="339" y="14"/>
                    <a:pt x="298" y="5"/>
                  </a:cubicBezTo>
                  <a:cubicBezTo>
                    <a:pt x="282" y="2"/>
                    <a:pt x="267" y="1"/>
                    <a:pt x="251" y="1"/>
                  </a:cubicBezTo>
                  <a:close/>
                </a:path>
              </a:pathLst>
            </a:custGeom>
            <a:solidFill>
              <a:srgbClr val="CA7E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78" name="Google Shape;7078;p16"/>
            <p:cNvSpPr/>
            <p:nvPr/>
          </p:nvSpPr>
          <p:spPr>
            <a:xfrm>
              <a:off x="4056925" y="5887850"/>
              <a:ext cx="140275" cy="269475"/>
            </a:xfrm>
            <a:custGeom>
              <a:avLst/>
              <a:gdLst/>
              <a:ahLst/>
              <a:cxnLst/>
              <a:rect l="l" t="t" r="r" b="b"/>
              <a:pathLst>
                <a:path w="5611" h="10779" extrusionOk="0">
                  <a:moveTo>
                    <a:pt x="861" y="2547"/>
                  </a:moveTo>
                  <a:lnTo>
                    <a:pt x="861" y="2547"/>
                  </a:lnTo>
                  <a:cubicBezTo>
                    <a:pt x="861" y="2553"/>
                    <a:pt x="862" y="2559"/>
                    <a:pt x="863" y="2564"/>
                  </a:cubicBezTo>
                  <a:cubicBezTo>
                    <a:pt x="862" y="2558"/>
                    <a:pt x="862" y="2553"/>
                    <a:pt x="861" y="2547"/>
                  </a:cubicBezTo>
                  <a:close/>
                  <a:moveTo>
                    <a:pt x="863" y="2566"/>
                  </a:moveTo>
                  <a:cubicBezTo>
                    <a:pt x="863" y="2569"/>
                    <a:pt x="864" y="2574"/>
                    <a:pt x="864" y="2579"/>
                  </a:cubicBezTo>
                  <a:cubicBezTo>
                    <a:pt x="864" y="2579"/>
                    <a:pt x="864" y="2579"/>
                    <a:pt x="864" y="2579"/>
                  </a:cubicBezTo>
                  <a:lnTo>
                    <a:pt x="864" y="2579"/>
                  </a:lnTo>
                  <a:cubicBezTo>
                    <a:pt x="864" y="2574"/>
                    <a:pt x="864" y="2570"/>
                    <a:pt x="863" y="2566"/>
                  </a:cubicBezTo>
                  <a:close/>
                  <a:moveTo>
                    <a:pt x="864" y="2579"/>
                  </a:moveTo>
                  <a:cubicBezTo>
                    <a:pt x="865" y="2581"/>
                    <a:pt x="865" y="2584"/>
                    <a:pt x="865" y="2586"/>
                  </a:cubicBezTo>
                  <a:cubicBezTo>
                    <a:pt x="865" y="2583"/>
                    <a:pt x="865" y="2581"/>
                    <a:pt x="864" y="2579"/>
                  </a:cubicBezTo>
                  <a:close/>
                  <a:moveTo>
                    <a:pt x="863" y="2586"/>
                  </a:moveTo>
                  <a:cubicBezTo>
                    <a:pt x="863" y="2587"/>
                    <a:pt x="863" y="2589"/>
                    <a:pt x="863" y="2590"/>
                  </a:cubicBezTo>
                  <a:lnTo>
                    <a:pt x="863" y="2590"/>
                  </a:lnTo>
                  <a:cubicBezTo>
                    <a:pt x="863" y="2589"/>
                    <a:pt x="863" y="2587"/>
                    <a:pt x="863" y="2586"/>
                  </a:cubicBezTo>
                  <a:close/>
                  <a:moveTo>
                    <a:pt x="486" y="0"/>
                  </a:moveTo>
                  <a:cubicBezTo>
                    <a:pt x="385" y="0"/>
                    <a:pt x="287" y="40"/>
                    <a:pt x="215" y="111"/>
                  </a:cubicBezTo>
                  <a:cubicBezTo>
                    <a:pt x="165" y="158"/>
                    <a:pt x="131" y="216"/>
                    <a:pt x="111" y="282"/>
                  </a:cubicBezTo>
                  <a:cubicBezTo>
                    <a:pt x="42" y="709"/>
                    <a:pt x="1" y="1137"/>
                    <a:pt x="7" y="1569"/>
                  </a:cubicBezTo>
                  <a:cubicBezTo>
                    <a:pt x="25" y="3443"/>
                    <a:pt x="641" y="5275"/>
                    <a:pt x="1617" y="6863"/>
                  </a:cubicBezTo>
                  <a:cubicBezTo>
                    <a:pt x="1744" y="7070"/>
                    <a:pt x="1875" y="7277"/>
                    <a:pt x="2014" y="7474"/>
                  </a:cubicBezTo>
                  <a:cubicBezTo>
                    <a:pt x="2149" y="7659"/>
                    <a:pt x="2292" y="7838"/>
                    <a:pt x="2435" y="8018"/>
                  </a:cubicBezTo>
                  <a:cubicBezTo>
                    <a:pt x="2723" y="8381"/>
                    <a:pt x="3027" y="8729"/>
                    <a:pt x="3350" y="9059"/>
                  </a:cubicBezTo>
                  <a:cubicBezTo>
                    <a:pt x="3672" y="9387"/>
                    <a:pt x="4011" y="9695"/>
                    <a:pt x="4369" y="9983"/>
                  </a:cubicBezTo>
                  <a:cubicBezTo>
                    <a:pt x="4712" y="10258"/>
                    <a:pt x="5074" y="10511"/>
                    <a:pt x="5437" y="10763"/>
                  </a:cubicBezTo>
                  <a:cubicBezTo>
                    <a:pt x="5452" y="10774"/>
                    <a:pt x="5470" y="10779"/>
                    <a:pt x="5488" y="10779"/>
                  </a:cubicBezTo>
                  <a:cubicBezTo>
                    <a:pt x="5525" y="10779"/>
                    <a:pt x="5563" y="10758"/>
                    <a:pt x="5581" y="10727"/>
                  </a:cubicBezTo>
                  <a:cubicBezTo>
                    <a:pt x="5611" y="10675"/>
                    <a:pt x="5591" y="10616"/>
                    <a:pt x="5545" y="10583"/>
                  </a:cubicBezTo>
                  <a:cubicBezTo>
                    <a:pt x="5460" y="10523"/>
                    <a:pt x="5375" y="10461"/>
                    <a:pt x="5294" y="10399"/>
                  </a:cubicBezTo>
                  <a:cubicBezTo>
                    <a:pt x="5101" y="10248"/>
                    <a:pt x="4919" y="10088"/>
                    <a:pt x="4741" y="9921"/>
                  </a:cubicBezTo>
                  <a:cubicBezTo>
                    <a:pt x="4557" y="9747"/>
                    <a:pt x="4373" y="9569"/>
                    <a:pt x="4201" y="9384"/>
                  </a:cubicBezTo>
                  <a:cubicBezTo>
                    <a:pt x="3857" y="9018"/>
                    <a:pt x="3530" y="8643"/>
                    <a:pt x="3227" y="8245"/>
                  </a:cubicBezTo>
                  <a:cubicBezTo>
                    <a:pt x="2882" y="7787"/>
                    <a:pt x="2582" y="7298"/>
                    <a:pt x="2297" y="6801"/>
                  </a:cubicBezTo>
                  <a:cubicBezTo>
                    <a:pt x="2013" y="6306"/>
                    <a:pt x="1767" y="5793"/>
                    <a:pt x="1553" y="5264"/>
                  </a:cubicBezTo>
                  <a:cubicBezTo>
                    <a:pt x="1219" y="4404"/>
                    <a:pt x="980" y="3513"/>
                    <a:pt x="864" y="2598"/>
                  </a:cubicBezTo>
                  <a:lnTo>
                    <a:pt x="864" y="2598"/>
                  </a:lnTo>
                  <a:cubicBezTo>
                    <a:pt x="864" y="2591"/>
                    <a:pt x="863" y="2585"/>
                    <a:pt x="863" y="2579"/>
                  </a:cubicBezTo>
                  <a:cubicBezTo>
                    <a:pt x="861" y="2554"/>
                    <a:pt x="857" y="2533"/>
                    <a:pt x="855" y="2511"/>
                  </a:cubicBezTo>
                  <a:lnTo>
                    <a:pt x="855" y="2511"/>
                  </a:lnTo>
                  <a:cubicBezTo>
                    <a:pt x="857" y="2523"/>
                    <a:pt x="859" y="2535"/>
                    <a:pt x="861" y="2547"/>
                  </a:cubicBezTo>
                  <a:lnTo>
                    <a:pt x="861" y="2547"/>
                  </a:lnTo>
                  <a:cubicBezTo>
                    <a:pt x="789" y="1832"/>
                    <a:pt x="797" y="1112"/>
                    <a:pt x="880" y="400"/>
                  </a:cubicBezTo>
                  <a:cubicBezTo>
                    <a:pt x="893" y="302"/>
                    <a:pt x="837" y="187"/>
                    <a:pt x="769" y="117"/>
                  </a:cubicBezTo>
                  <a:cubicBezTo>
                    <a:pt x="715" y="61"/>
                    <a:pt x="643" y="23"/>
                    <a:pt x="567" y="8"/>
                  </a:cubicBezTo>
                  <a:cubicBezTo>
                    <a:pt x="545" y="3"/>
                    <a:pt x="519" y="0"/>
                    <a:pt x="496" y="0"/>
                  </a:cubicBezTo>
                  <a:cubicBezTo>
                    <a:pt x="493" y="0"/>
                    <a:pt x="489" y="0"/>
                    <a:pt x="486" y="0"/>
                  </a:cubicBezTo>
                  <a:close/>
                </a:path>
              </a:pathLst>
            </a:custGeom>
            <a:solidFill>
              <a:srgbClr val="CA7E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79" name="Google Shape;7079;p16"/>
            <p:cNvSpPr/>
            <p:nvPr/>
          </p:nvSpPr>
          <p:spPr>
            <a:xfrm>
              <a:off x="4034700" y="5916725"/>
              <a:ext cx="38850" cy="211075"/>
            </a:xfrm>
            <a:custGeom>
              <a:avLst/>
              <a:gdLst/>
              <a:ahLst/>
              <a:cxnLst/>
              <a:rect l="l" t="t" r="r" b="b"/>
              <a:pathLst>
                <a:path w="1554" h="8443" extrusionOk="0">
                  <a:moveTo>
                    <a:pt x="393" y="6282"/>
                  </a:moveTo>
                  <a:lnTo>
                    <a:pt x="393" y="6282"/>
                  </a:lnTo>
                  <a:cubicBezTo>
                    <a:pt x="393" y="6282"/>
                    <a:pt x="393" y="6282"/>
                    <a:pt x="393" y="6283"/>
                  </a:cubicBezTo>
                  <a:cubicBezTo>
                    <a:pt x="393" y="6282"/>
                    <a:pt x="393" y="6282"/>
                    <a:pt x="393" y="6282"/>
                  </a:cubicBezTo>
                  <a:close/>
                  <a:moveTo>
                    <a:pt x="1333" y="0"/>
                  </a:moveTo>
                  <a:cubicBezTo>
                    <a:pt x="1299" y="0"/>
                    <a:pt x="1264" y="8"/>
                    <a:pt x="1233" y="25"/>
                  </a:cubicBezTo>
                  <a:cubicBezTo>
                    <a:pt x="1180" y="53"/>
                    <a:pt x="1151" y="96"/>
                    <a:pt x="1130" y="148"/>
                  </a:cubicBezTo>
                  <a:cubicBezTo>
                    <a:pt x="855" y="796"/>
                    <a:pt x="637" y="1467"/>
                    <a:pt x="462" y="2149"/>
                  </a:cubicBezTo>
                  <a:cubicBezTo>
                    <a:pt x="282" y="2848"/>
                    <a:pt x="144" y="3561"/>
                    <a:pt x="77" y="4282"/>
                  </a:cubicBezTo>
                  <a:cubicBezTo>
                    <a:pt x="8" y="4993"/>
                    <a:pt x="1" y="5708"/>
                    <a:pt x="88" y="6416"/>
                  </a:cubicBezTo>
                  <a:cubicBezTo>
                    <a:pt x="172" y="7090"/>
                    <a:pt x="345" y="7748"/>
                    <a:pt x="626" y="8368"/>
                  </a:cubicBezTo>
                  <a:cubicBezTo>
                    <a:pt x="647" y="8416"/>
                    <a:pt x="698" y="8443"/>
                    <a:pt x="749" y="8443"/>
                  </a:cubicBezTo>
                  <a:cubicBezTo>
                    <a:pt x="771" y="8443"/>
                    <a:pt x="793" y="8437"/>
                    <a:pt x="812" y="8427"/>
                  </a:cubicBezTo>
                  <a:cubicBezTo>
                    <a:pt x="883" y="8390"/>
                    <a:pt x="900" y="8308"/>
                    <a:pt x="870" y="8239"/>
                  </a:cubicBezTo>
                  <a:cubicBezTo>
                    <a:pt x="824" y="8131"/>
                    <a:pt x="781" y="8023"/>
                    <a:pt x="739" y="7913"/>
                  </a:cubicBezTo>
                  <a:cubicBezTo>
                    <a:pt x="553" y="7385"/>
                    <a:pt x="445" y="6833"/>
                    <a:pt x="390" y="6273"/>
                  </a:cubicBezTo>
                  <a:lnTo>
                    <a:pt x="390" y="6273"/>
                  </a:lnTo>
                  <a:cubicBezTo>
                    <a:pt x="391" y="6276"/>
                    <a:pt x="392" y="6279"/>
                    <a:pt x="393" y="6282"/>
                  </a:cubicBezTo>
                  <a:lnTo>
                    <a:pt x="393" y="6282"/>
                  </a:lnTo>
                  <a:cubicBezTo>
                    <a:pt x="314" y="5356"/>
                    <a:pt x="386" y="4425"/>
                    <a:pt x="547" y="3513"/>
                  </a:cubicBezTo>
                  <a:lnTo>
                    <a:pt x="547" y="3516"/>
                  </a:lnTo>
                  <a:cubicBezTo>
                    <a:pt x="653" y="2935"/>
                    <a:pt x="792" y="2360"/>
                    <a:pt x="972" y="1797"/>
                  </a:cubicBezTo>
                  <a:cubicBezTo>
                    <a:pt x="1135" y="1283"/>
                    <a:pt x="1326" y="777"/>
                    <a:pt x="1535" y="279"/>
                  </a:cubicBezTo>
                  <a:cubicBezTo>
                    <a:pt x="1553" y="229"/>
                    <a:pt x="1545" y="163"/>
                    <a:pt x="1520" y="117"/>
                  </a:cubicBezTo>
                  <a:cubicBezTo>
                    <a:pt x="1494" y="66"/>
                    <a:pt x="1450" y="30"/>
                    <a:pt x="1398" y="12"/>
                  </a:cubicBezTo>
                  <a:cubicBezTo>
                    <a:pt x="1391" y="10"/>
                    <a:pt x="1384" y="9"/>
                    <a:pt x="1377" y="5"/>
                  </a:cubicBezTo>
                  <a:cubicBezTo>
                    <a:pt x="1362" y="2"/>
                    <a:pt x="1348" y="0"/>
                    <a:pt x="1333" y="0"/>
                  </a:cubicBezTo>
                  <a:close/>
                </a:path>
              </a:pathLst>
            </a:custGeom>
            <a:solidFill>
              <a:srgbClr val="CA7E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80" name="Google Shape;7080;p16"/>
            <p:cNvSpPr/>
            <p:nvPr/>
          </p:nvSpPr>
          <p:spPr>
            <a:xfrm>
              <a:off x="4013975" y="5914850"/>
              <a:ext cx="54125" cy="150725"/>
            </a:xfrm>
            <a:custGeom>
              <a:avLst/>
              <a:gdLst/>
              <a:ahLst/>
              <a:cxnLst/>
              <a:rect l="l" t="t" r="r" b="b"/>
              <a:pathLst>
                <a:path w="2165" h="6029" extrusionOk="0">
                  <a:moveTo>
                    <a:pt x="1873" y="1"/>
                  </a:moveTo>
                  <a:cubicBezTo>
                    <a:pt x="1756" y="1"/>
                    <a:pt x="1653" y="78"/>
                    <a:pt x="1610" y="193"/>
                  </a:cubicBezTo>
                  <a:cubicBezTo>
                    <a:pt x="1258" y="1119"/>
                    <a:pt x="871" y="2034"/>
                    <a:pt x="565" y="2978"/>
                  </a:cubicBezTo>
                  <a:cubicBezTo>
                    <a:pt x="415" y="3449"/>
                    <a:pt x="275" y="3925"/>
                    <a:pt x="182" y="4411"/>
                  </a:cubicBezTo>
                  <a:cubicBezTo>
                    <a:pt x="90" y="4893"/>
                    <a:pt x="33" y="5375"/>
                    <a:pt x="4" y="5864"/>
                  </a:cubicBezTo>
                  <a:cubicBezTo>
                    <a:pt x="1" y="5950"/>
                    <a:pt x="68" y="6026"/>
                    <a:pt x="153" y="6029"/>
                  </a:cubicBezTo>
                  <a:cubicBezTo>
                    <a:pt x="156" y="6029"/>
                    <a:pt x="158" y="6029"/>
                    <a:pt x="161" y="6029"/>
                  </a:cubicBezTo>
                  <a:cubicBezTo>
                    <a:pt x="245" y="6029"/>
                    <a:pt x="313" y="5962"/>
                    <a:pt x="318" y="5881"/>
                  </a:cubicBezTo>
                  <a:cubicBezTo>
                    <a:pt x="334" y="5667"/>
                    <a:pt x="357" y="5454"/>
                    <a:pt x="396" y="5244"/>
                  </a:cubicBezTo>
                  <a:lnTo>
                    <a:pt x="396" y="5244"/>
                  </a:lnTo>
                  <a:cubicBezTo>
                    <a:pt x="392" y="5257"/>
                    <a:pt x="390" y="5272"/>
                    <a:pt x="386" y="5286"/>
                  </a:cubicBezTo>
                  <a:cubicBezTo>
                    <a:pt x="544" y="4430"/>
                    <a:pt x="807" y="3597"/>
                    <a:pt x="1123" y="2786"/>
                  </a:cubicBezTo>
                  <a:cubicBezTo>
                    <a:pt x="1442" y="1968"/>
                    <a:pt x="1801" y="1171"/>
                    <a:pt x="2137" y="361"/>
                  </a:cubicBezTo>
                  <a:cubicBezTo>
                    <a:pt x="2164" y="295"/>
                    <a:pt x="2151" y="210"/>
                    <a:pt x="2120" y="148"/>
                  </a:cubicBezTo>
                  <a:cubicBezTo>
                    <a:pt x="2085" y="85"/>
                    <a:pt x="2026" y="38"/>
                    <a:pt x="1959" y="15"/>
                  </a:cubicBezTo>
                  <a:cubicBezTo>
                    <a:pt x="1949" y="12"/>
                    <a:pt x="1937" y="9"/>
                    <a:pt x="1927" y="6"/>
                  </a:cubicBezTo>
                  <a:cubicBezTo>
                    <a:pt x="1909" y="2"/>
                    <a:pt x="1890" y="1"/>
                    <a:pt x="1873" y="1"/>
                  </a:cubicBezTo>
                  <a:close/>
                </a:path>
              </a:pathLst>
            </a:custGeom>
            <a:solidFill>
              <a:srgbClr val="CA7E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81" name="Google Shape;7081;p16"/>
            <p:cNvSpPr/>
            <p:nvPr/>
          </p:nvSpPr>
          <p:spPr>
            <a:xfrm>
              <a:off x="4085225" y="5808100"/>
              <a:ext cx="38475" cy="65100"/>
            </a:xfrm>
            <a:custGeom>
              <a:avLst/>
              <a:gdLst/>
              <a:ahLst/>
              <a:cxnLst/>
              <a:rect l="l" t="t" r="r" b="b"/>
              <a:pathLst>
                <a:path w="1539" h="2604" extrusionOk="0">
                  <a:moveTo>
                    <a:pt x="1445" y="0"/>
                  </a:moveTo>
                  <a:cubicBezTo>
                    <a:pt x="1420" y="0"/>
                    <a:pt x="1394" y="9"/>
                    <a:pt x="1379" y="31"/>
                  </a:cubicBezTo>
                  <a:cubicBezTo>
                    <a:pt x="1117" y="407"/>
                    <a:pt x="837" y="772"/>
                    <a:pt x="595" y="1162"/>
                  </a:cubicBezTo>
                  <a:cubicBezTo>
                    <a:pt x="466" y="1374"/>
                    <a:pt x="344" y="1590"/>
                    <a:pt x="242" y="1814"/>
                  </a:cubicBezTo>
                  <a:cubicBezTo>
                    <a:pt x="151" y="2013"/>
                    <a:pt x="77" y="2214"/>
                    <a:pt x="14" y="2419"/>
                  </a:cubicBezTo>
                  <a:cubicBezTo>
                    <a:pt x="1" y="2455"/>
                    <a:pt x="15" y="2504"/>
                    <a:pt x="35" y="2534"/>
                  </a:cubicBezTo>
                  <a:cubicBezTo>
                    <a:pt x="57" y="2569"/>
                    <a:pt x="93" y="2594"/>
                    <a:pt x="133" y="2602"/>
                  </a:cubicBezTo>
                  <a:cubicBezTo>
                    <a:pt x="141" y="2603"/>
                    <a:pt x="149" y="2603"/>
                    <a:pt x="157" y="2603"/>
                  </a:cubicBezTo>
                  <a:cubicBezTo>
                    <a:pt x="188" y="2603"/>
                    <a:pt x="220" y="2594"/>
                    <a:pt x="248" y="2577"/>
                  </a:cubicBezTo>
                  <a:cubicBezTo>
                    <a:pt x="269" y="2563"/>
                    <a:pt x="285" y="2544"/>
                    <a:pt x="299" y="2520"/>
                  </a:cubicBezTo>
                  <a:cubicBezTo>
                    <a:pt x="446" y="2096"/>
                    <a:pt x="630" y="1684"/>
                    <a:pt x="837" y="1284"/>
                  </a:cubicBezTo>
                  <a:cubicBezTo>
                    <a:pt x="1032" y="908"/>
                    <a:pt x="1247" y="538"/>
                    <a:pt x="1487" y="186"/>
                  </a:cubicBezTo>
                  <a:lnTo>
                    <a:pt x="1487" y="186"/>
                  </a:lnTo>
                  <a:cubicBezTo>
                    <a:pt x="1484" y="193"/>
                    <a:pt x="1479" y="199"/>
                    <a:pt x="1476" y="206"/>
                  </a:cubicBezTo>
                  <a:cubicBezTo>
                    <a:pt x="1487" y="189"/>
                    <a:pt x="1500" y="168"/>
                    <a:pt x="1513" y="150"/>
                  </a:cubicBezTo>
                  <a:cubicBezTo>
                    <a:pt x="1527" y="128"/>
                    <a:pt x="1539" y="111"/>
                    <a:pt x="1536" y="84"/>
                  </a:cubicBezTo>
                  <a:cubicBezTo>
                    <a:pt x="1535" y="61"/>
                    <a:pt x="1522" y="38"/>
                    <a:pt x="1506" y="21"/>
                  </a:cubicBezTo>
                  <a:cubicBezTo>
                    <a:pt x="1496" y="11"/>
                    <a:pt x="1479" y="3"/>
                    <a:pt x="1464" y="2"/>
                  </a:cubicBezTo>
                  <a:cubicBezTo>
                    <a:pt x="1458" y="1"/>
                    <a:pt x="1451" y="0"/>
                    <a:pt x="1445" y="0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82" name="Google Shape;7082;p16"/>
            <p:cNvSpPr/>
            <p:nvPr/>
          </p:nvSpPr>
          <p:spPr>
            <a:xfrm>
              <a:off x="4070925" y="5851925"/>
              <a:ext cx="60500" cy="58900"/>
            </a:xfrm>
            <a:custGeom>
              <a:avLst/>
              <a:gdLst/>
              <a:ahLst/>
              <a:cxnLst/>
              <a:rect l="l" t="t" r="r" b="b"/>
              <a:pathLst>
                <a:path w="2420" h="2356" extrusionOk="0">
                  <a:moveTo>
                    <a:pt x="2284" y="0"/>
                  </a:moveTo>
                  <a:cubicBezTo>
                    <a:pt x="2261" y="0"/>
                    <a:pt x="2236" y="7"/>
                    <a:pt x="2216" y="20"/>
                  </a:cubicBezTo>
                  <a:cubicBezTo>
                    <a:pt x="1390" y="564"/>
                    <a:pt x="560" y="1179"/>
                    <a:pt x="31" y="2035"/>
                  </a:cubicBezTo>
                  <a:cubicBezTo>
                    <a:pt x="1" y="2084"/>
                    <a:pt x="1" y="2153"/>
                    <a:pt x="18" y="2206"/>
                  </a:cubicBezTo>
                  <a:cubicBezTo>
                    <a:pt x="37" y="2259"/>
                    <a:pt x="76" y="2304"/>
                    <a:pt x="126" y="2331"/>
                  </a:cubicBezTo>
                  <a:cubicBezTo>
                    <a:pt x="157" y="2347"/>
                    <a:pt x="193" y="2355"/>
                    <a:pt x="230" y="2355"/>
                  </a:cubicBezTo>
                  <a:cubicBezTo>
                    <a:pt x="292" y="2355"/>
                    <a:pt x="354" y="2332"/>
                    <a:pt x="390" y="2282"/>
                  </a:cubicBezTo>
                  <a:cubicBezTo>
                    <a:pt x="611" y="1985"/>
                    <a:pt x="827" y="1683"/>
                    <a:pt x="1064" y="1397"/>
                  </a:cubicBezTo>
                  <a:cubicBezTo>
                    <a:pt x="1299" y="1114"/>
                    <a:pt x="1552" y="851"/>
                    <a:pt x="1832" y="612"/>
                  </a:cubicBezTo>
                  <a:lnTo>
                    <a:pt x="1832" y="612"/>
                  </a:lnTo>
                  <a:cubicBezTo>
                    <a:pt x="1830" y="614"/>
                    <a:pt x="1827" y="616"/>
                    <a:pt x="1825" y="618"/>
                  </a:cubicBezTo>
                  <a:lnTo>
                    <a:pt x="1825" y="618"/>
                  </a:lnTo>
                  <a:cubicBezTo>
                    <a:pt x="1992" y="475"/>
                    <a:pt x="2165" y="343"/>
                    <a:pt x="2348" y="219"/>
                  </a:cubicBezTo>
                  <a:cubicBezTo>
                    <a:pt x="2402" y="182"/>
                    <a:pt x="2420" y="106"/>
                    <a:pt x="2381" y="53"/>
                  </a:cubicBezTo>
                  <a:cubicBezTo>
                    <a:pt x="2364" y="26"/>
                    <a:pt x="2335" y="8"/>
                    <a:pt x="2308" y="3"/>
                  </a:cubicBezTo>
                  <a:cubicBezTo>
                    <a:pt x="2300" y="1"/>
                    <a:pt x="2292" y="0"/>
                    <a:pt x="2284" y="0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83" name="Google Shape;7083;p16"/>
            <p:cNvSpPr/>
            <p:nvPr/>
          </p:nvSpPr>
          <p:spPr>
            <a:xfrm>
              <a:off x="4063750" y="5788900"/>
              <a:ext cx="21975" cy="89250"/>
            </a:xfrm>
            <a:custGeom>
              <a:avLst/>
              <a:gdLst/>
              <a:ahLst/>
              <a:cxnLst/>
              <a:rect l="l" t="t" r="r" b="b"/>
              <a:pathLst>
                <a:path w="879" h="3570" extrusionOk="0">
                  <a:moveTo>
                    <a:pt x="774" y="1"/>
                  </a:moveTo>
                  <a:cubicBezTo>
                    <a:pt x="731" y="1"/>
                    <a:pt x="689" y="31"/>
                    <a:pt x="680" y="76"/>
                  </a:cubicBezTo>
                  <a:cubicBezTo>
                    <a:pt x="633" y="355"/>
                    <a:pt x="571" y="635"/>
                    <a:pt x="519" y="914"/>
                  </a:cubicBezTo>
                  <a:cubicBezTo>
                    <a:pt x="465" y="1191"/>
                    <a:pt x="413" y="1471"/>
                    <a:pt x="361" y="1749"/>
                  </a:cubicBezTo>
                  <a:cubicBezTo>
                    <a:pt x="309" y="2028"/>
                    <a:pt x="255" y="2308"/>
                    <a:pt x="196" y="2587"/>
                  </a:cubicBezTo>
                  <a:cubicBezTo>
                    <a:pt x="141" y="2841"/>
                    <a:pt x="81" y="3094"/>
                    <a:pt x="24" y="3349"/>
                  </a:cubicBezTo>
                  <a:cubicBezTo>
                    <a:pt x="1" y="3446"/>
                    <a:pt x="70" y="3546"/>
                    <a:pt x="167" y="3566"/>
                  </a:cubicBezTo>
                  <a:cubicBezTo>
                    <a:pt x="179" y="3568"/>
                    <a:pt x="191" y="3570"/>
                    <a:pt x="203" y="3570"/>
                  </a:cubicBezTo>
                  <a:cubicBezTo>
                    <a:pt x="239" y="3570"/>
                    <a:pt x="274" y="3560"/>
                    <a:pt x="305" y="3539"/>
                  </a:cubicBezTo>
                  <a:cubicBezTo>
                    <a:pt x="347" y="3510"/>
                    <a:pt x="370" y="3472"/>
                    <a:pt x="384" y="3423"/>
                  </a:cubicBezTo>
                  <a:cubicBezTo>
                    <a:pt x="532" y="2874"/>
                    <a:pt x="611" y="2307"/>
                    <a:pt x="679" y="1742"/>
                  </a:cubicBezTo>
                  <a:cubicBezTo>
                    <a:pt x="715" y="1459"/>
                    <a:pt x="748" y="1175"/>
                    <a:pt x="775" y="892"/>
                  </a:cubicBezTo>
                  <a:cubicBezTo>
                    <a:pt x="799" y="633"/>
                    <a:pt x="828" y="372"/>
                    <a:pt x="871" y="114"/>
                  </a:cubicBezTo>
                  <a:cubicBezTo>
                    <a:pt x="878" y="62"/>
                    <a:pt x="848" y="12"/>
                    <a:pt x="794" y="3"/>
                  </a:cubicBezTo>
                  <a:cubicBezTo>
                    <a:pt x="787" y="1"/>
                    <a:pt x="780" y="1"/>
                    <a:pt x="774" y="1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84" name="Google Shape;7084;p16"/>
            <p:cNvSpPr/>
            <p:nvPr/>
          </p:nvSpPr>
          <p:spPr>
            <a:xfrm>
              <a:off x="4034500" y="5827375"/>
              <a:ext cx="13700" cy="84025"/>
            </a:xfrm>
            <a:custGeom>
              <a:avLst/>
              <a:gdLst/>
              <a:ahLst/>
              <a:cxnLst/>
              <a:rect l="l" t="t" r="r" b="b"/>
              <a:pathLst>
                <a:path w="548" h="3361" extrusionOk="0">
                  <a:moveTo>
                    <a:pt x="135" y="1996"/>
                  </a:moveTo>
                  <a:cubicBezTo>
                    <a:pt x="133" y="2008"/>
                    <a:pt x="132" y="2021"/>
                    <a:pt x="132" y="2034"/>
                  </a:cubicBezTo>
                  <a:lnTo>
                    <a:pt x="132" y="2034"/>
                  </a:lnTo>
                  <a:cubicBezTo>
                    <a:pt x="133" y="2021"/>
                    <a:pt x="134" y="2009"/>
                    <a:pt x="135" y="1996"/>
                  </a:cubicBezTo>
                  <a:close/>
                  <a:moveTo>
                    <a:pt x="262" y="1"/>
                  </a:moveTo>
                  <a:cubicBezTo>
                    <a:pt x="195" y="4"/>
                    <a:pt x="139" y="65"/>
                    <a:pt x="147" y="131"/>
                  </a:cubicBezTo>
                  <a:cubicBezTo>
                    <a:pt x="160" y="294"/>
                    <a:pt x="174" y="455"/>
                    <a:pt x="175" y="614"/>
                  </a:cubicBezTo>
                  <a:cubicBezTo>
                    <a:pt x="178" y="772"/>
                    <a:pt x="178" y="934"/>
                    <a:pt x="172" y="1094"/>
                  </a:cubicBezTo>
                  <a:cubicBezTo>
                    <a:pt x="164" y="1414"/>
                    <a:pt x="154" y="1731"/>
                    <a:pt x="132" y="2050"/>
                  </a:cubicBezTo>
                  <a:cubicBezTo>
                    <a:pt x="132" y="2045"/>
                    <a:pt x="132" y="2040"/>
                    <a:pt x="132" y="2034"/>
                  </a:cubicBezTo>
                  <a:lnTo>
                    <a:pt x="132" y="2034"/>
                  </a:lnTo>
                  <a:cubicBezTo>
                    <a:pt x="106" y="2386"/>
                    <a:pt x="61" y="2735"/>
                    <a:pt x="10" y="3084"/>
                  </a:cubicBezTo>
                  <a:cubicBezTo>
                    <a:pt x="0" y="3146"/>
                    <a:pt x="7" y="3204"/>
                    <a:pt x="43" y="3257"/>
                  </a:cubicBezTo>
                  <a:cubicBezTo>
                    <a:pt x="75" y="3307"/>
                    <a:pt x="129" y="3343"/>
                    <a:pt x="188" y="3356"/>
                  </a:cubicBezTo>
                  <a:cubicBezTo>
                    <a:pt x="203" y="3359"/>
                    <a:pt x="218" y="3361"/>
                    <a:pt x="234" y="3361"/>
                  </a:cubicBezTo>
                  <a:cubicBezTo>
                    <a:pt x="339" y="3361"/>
                    <a:pt x="447" y="3287"/>
                    <a:pt x="461" y="3178"/>
                  </a:cubicBezTo>
                  <a:cubicBezTo>
                    <a:pt x="530" y="2661"/>
                    <a:pt x="547" y="2137"/>
                    <a:pt x="530" y="1617"/>
                  </a:cubicBezTo>
                  <a:cubicBezTo>
                    <a:pt x="523" y="1367"/>
                    <a:pt x="503" y="1118"/>
                    <a:pt x="474" y="870"/>
                  </a:cubicBezTo>
                  <a:cubicBezTo>
                    <a:pt x="445" y="620"/>
                    <a:pt x="418" y="368"/>
                    <a:pt x="395" y="117"/>
                  </a:cubicBezTo>
                  <a:cubicBezTo>
                    <a:pt x="389" y="61"/>
                    <a:pt x="351" y="17"/>
                    <a:pt x="296" y="2"/>
                  </a:cubicBezTo>
                  <a:cubicBezTo>
                    <a:pt x="286" y="1"/>
                    <a:pt x="273" y="1"/>
                    <a:pt x="262" y="1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85" name="Google Shape;7085;p16"/>
            <p:cNvSpPr/>
            <p:nvPr/>
          </p:nvSpPr>
          <p:spPr>
            <a:xfrm>
              <a:off x="4042575" y="5759175"/>
              <a:ext cx="17250" cy="77125"/>
            </a:xfrm>
            <a:custGeom>
              <a:avLst/>
              <a:gdLst/>
              <a:ahLst/>
              <a:cxnLst/>
              <a:rect l="l" t="t" r="r" b="b"/>
              <a:pathLst>
                <a:path w="690" h="3085" extrusionOk="0">
                  <a:moveTo>
                    <a:pt x="103" y="1"/>
                  </a:moveTo>
                  <a:cubicBezTo>
                    <a:pt x="93" y="1"/>
                    <a:pt x="83" y="2"/>
                    <a:pt x="74" y="6"/>
                  </a:cubicBezTo>
                  <a:cubicBezTo>
                    <a:pt x="20" y="24"/>
                    <a:pt x="0" y="77"/>
                    <a:pt x="13" y="129"/>
                  </a:cubicBezTo>
                  <a:cubicBezTo>
                    <a:pt x="43" y="258"/>
                    <a:pt x="75" y="390"/>
                    <a:pt x="101" y="523"/>
                  </a:cubicBezTo>
                  <a:lnTo>
                    <a:pt x="101" y="520"/>
                  </a:lnTo>
                  <a:cubicBezTo>
                    <a:pt x="178" y="912"/>
                    <a:pt x="239" y="1307"/>
                    <a:pt x="283" y="1703"/>
                  </a:cubicBezTo>
                  <a:cubicBezTo>
                    <a:pt x="331" y="2107"/>
                    <a:pt x="341" y="2513"/>
                    <a:pt x="315" y="2918"/>
                  </a:cubicBezTo>
                  <a:cubicBezTo>
                    <a:pt x="312" y="2961"/>
                    <a:pt x="344" y="3010"/>
                    <a:pt x="374" y="3039"/>
                  </a:cubicBezTo>
                  <a:cubicBezTo>
                    <a:pt x="404" y="3068"/>
                    <a:pt x="445" y="3084"/>
                    <a:pt x="488" y="3084"/>
                  </a:cubicBezTo>
                  <a:cubicBezTo>
                    <a:pt x="493" y="3084"/>
                    <a:pt x="498" y="3084"/>
                    <a:pt x="503" y="3084"/>
                  </a:cubicBezTo>
                  <a:cubicBezTo>
                    <a:pt x="549" y="3081"/>
                    <a:pt x="592" y="3059"/>
                    <a:pt x="624" y="3025"/>
                  </a:cubicBezTo>
                  <a:cubicBezTo>
                    <a:pt x="657" y="2987"/>
                    <a:pt x="667" y="2944"/>
                    <a:pt x="668" y="2895"/>
                  </a:cubicBezTo>
                  <a:cubicBezTo>
                    <a:pt x="690" y="2397"/>
                    <a:pt x="631" y="1901"/>
                    <a:pt x="533" y="1413"/>
                  </a:cubicBezTo>
                  <a:cubicBezTo>
                    <a:pt x="446" y="958"/>
                    <a:pt x="309" y="513"/>
                    <a:pt x="197" y="64"/>
                  </a:cubicBezTo>
                  <a:cubicBezTo>
                    <a:pt x="188" y="31"/>
                    <a:pt x="158" y="8"/>
                    <a:pt x="124" y="3"/>
                  </a:cubicBezTo>
                  <a:cubicBezTo>
                    <a:pt x="117" y="1"/>
                    <a:pt x="110" y="1"/>
                    <a:pt x="103" y="1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86" name="Google Shape;7086;p16"/>
            <p:cNvSpPr/>
            <p:nvPr/>
          </p:nvSpPr>
          <p:spPr>
            <a:xfrm>
              <a:off x="3991475" y="5772450"/>
              <a:ext cx="32275" cy="111850"/>
            </a:xfrm>
            <a:custGeom>
              <a:avLst/>
              <a:gdLst/>
              <a:ahLst/>
              <a:cxnLst/>
              <a:rect l="l" t="t" r="r" b="b"/>
              <a:pathLst>
                <a:path w="1291" h="4474" extrusionOk="0">
                  <a:moveTo>
                    <a:pt x="169" y="0"/>
                  </a:moveTo>
                  <a:cubicBezTo>
                    <a:pt x="154" y="0"/>
                    <a:pt x="138" y="3"/>
                    <a:pt x="121" y="9"/>
                  </a:cubicBezTo>
                  <a:cubicBezTo>
                    <a:pt x="49" y="33"/>
                    <a:pt x="0" y="119"/>
                    <a:pt x="29" y="194"/>
                  </a:cubicBezTo>
                  <a:cubicBezTo>
                    <a:pt x="163" y="533"/>
                    <a:pt x="282" y="878"/>
                    <a:pt x="393" y="1225"/>
                  </a:cubicBezTo>
                  <a:cubicBezTo>
                    <a:pt x="497" y="1560"/>
                    <a:pt x="594" y="1898"/>
                    <a:pt x="663" y="2241"/>
                  </a:cubicBezTo>
                  <a:cubicBezTo>
                    <a:pt x="663" y="2236"/>
                    <a:pt x="663" y="2232"/>
                    <a:pt x="662" y="2227"/>
                  </a:cubicBezTo>
                  <a:lnTo>
                    <a:pt x="662" y="2227"/>
                  </a:lnTo>
                  <a:cubicBezTo>
                    <a:pt x="728" y="2558"/>
                    <a:pt x="776" y="2890"/>
                    <a:pt x="796" y="3223"/>
                  </a:cubicBezTo>
                  <a:cubicBezTo>
                    <a:pt x="816" y="3529"/>
                    <a:pt x="813" y="3837"/>
                    <a:pt x="795" y="4144"/>
                  </a:cubicBezTo>
                  <a:cubicBezTo>
                    <a:pt x="793" y="4160"/>
                    <a:pt x="793" y="4176"/>
                    <a:pt x="790" y="4193"/>
                  </a:cubicBezTo>
                  <a:cubicBezTo>
                    <a:pt x="783" y="4232"/>
                    <a:pt x="785" y="4273"/>
                    <a:pt x="800" y="4315"/>
                  </a:cubicBezTo>
                  <a:cubicBezTo>
                    <a:pt x="808" y="4332"/>
                    <a:pt x="818" y="4351"/>
                    <a:pt x="826" y="4368"/>
                  </a:cubicBezTo>
                  <a:cubicBezTo>
                    <a:pt x="861" y="4420"/>
                    <a:pt x="917" y="4456"/>
                    <a:pt x="976" y="4469"/>
                  </a:cubicBezTo>
                  <a:cubicBezTo>
                    <a:pt x="992" y="4472"/>
                    <a:pt x="1008" y="4473"/>
                    <a:pt x="1024" y="4473"/>
                  </a:cubicBezTo>
                  <a:cubicBezTo>
                    <a:pt x="1070" y="4473"/>
                    <a:pt x="1115" y="4460"/>
                    <a:pt x="1154" y="4434"/>
                  </a:cubicBezTo>
                  <a:cubicBezTo>
                    <a:pt x="1200" y="4402"/>
                    <a:pt x="1249" y="4345"/>
                    <a:pt x="1254" y="4286"/>
                  </a:cubicBezTo>
                  <a:cubicBezTo>
                    <a:pt x="1290" y="3921"/>
                    <a:pt x="1284" y="3555"/>
                    <a:pt x="1239" y="3192"/>
                  </a:cubicBezTo>
                  <a:cubicBezTo>
                    <a:pt x="1190" y="2830"/>
                    <a:pt x="1116" y="2472"/>
                    <a:pt x="1020" y="2119"/>
                  </a:cubicBezTo>
                  <a:cubicBezTo>
                    <a:pt x="924" y="1761"/>
                    <a:pt x="816" y="1406"/>
                    <a:pt x="688" y="1057"/>
                  </a:cubicBezTo>
                  <a:cubicBezTo>
                    <a:pt x="571" y="734"/>
                    <a:pt x="437" y="418"/>
                    <a:pt x="308" y="101"/>
                  </a:cubicBezTo>
                  <a:cubicBezTo>
                    <a:pt x="288" y="50"/>
                    <a:pt x="247" y="15"/>
                    <a:pt x="194" y="3"/>
                  </a:cubicBezTo>
                  <a:cubicBezTo>
                    <a:pt x="186" y="1"/>
                    <a:pt x="178" y="0"/>
                    <a:pt x="169" y="0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87" name="Google Shape;7087;p16"/>
            <p:cNvSpPr/>
            <p:nvPr/>
          </p:nvSpPr>
          <p:spPr>
            <a:xfrm>
              <a:off x="3961550" y="5800000"/>
              <a:ext cx="39975" cy="57075"/>
            </a:xfrm>
            <a:custGeom>
              <a:avLst/>
              <a:gdLst/>
              <a:ahLst/>
              <a:cxnLst/>
              <a:rect l="l" t="t" r="r" b="b"/>
              <a:pathLst>
                <a:path w="1599" h="2283" extrusionOk="0">
                  <a:moveTo>
                    <a:pt x="1144" y="1987"/>
                  </a:moveTo>
                  <a:cubicBezTo>
                    <a:pt x="1147" y="1995"/>
                    <a:pt x="1151" y="2003"/>
                    <a:pt x="1154" y="2011"/>
                  </a:cubicBezTo>
                  <a:cubicBezTo>
                    <a:pt x="1151" y="2003"/>
                    <a:pt x="1147" y="1995"/>
                    <a:pt x="1144" y="1987"/>
                  </a:cubicBezTo>
                  <a:close/>
                  <a:moveTo>
                    <a:pt x="157" y="1"/>
                  </a:moveTo>
                  <a:cubicBezTo>
                    <a:pt x="132" y="1"/>
                    <a:pt x="109" y="7"/>
                    <a:pt x="87" y="19"/>
                  </a:cubicBezTo>
                  <a:cubicBezTo>
                    <a:pt x="31" y="53"/>
                    <a:pt x="1" y="141"/>
                    <a:pt x="41" y="198"/>
                  </a:cubicBezTo>
                  <a:cubicBezTo>
                    <a:pt x="257" y="494"/>
                    <a:pt x="465" y="796"/>
                    <a:pt x="662" y="1104"/>
                  </a:cubicBezTo>
                  <a:cubicBezTo>
                    <a:pt x="841" y="1389"/>
                    <a:pt x="1008" y="1680"/>
                    <a:pt x="1144" y="1987"/>
                  </a:cubicBezTo>
                  <a:lnTo>
                    <a:pt x="1144" y="1987"/>
                  </a:lnTo>
                  <a:cubicBezTo>
                    <a:pt x="1141" y="1979"/>
                    <a:pt x="1138" y="1971"/>
                    <a:pt x="1136" y="1963"/>
                  </a:cubicBezTo>
                  <a:lnTo>
                    <a:pt x="1136" y="1963"/>
                  </a:lnTo>
                  <a:cubicBezTo>
                    <a:pt x="1159" y="2021"/>
                    <a:pt x="1186" y="2080"/>
                    <a:pt x="1209" y="2140"/>
                  </a:cubicBezTo>
                  <a:cubicBezTo>
                    <a:pt x="1218" y="2174"/>
                    <a:pt x="1238" y="2203"/>
                    <a:pt x="1262" y="2229"/>
                  </a:cubicBezTo>
                  <a:cubicBezTo>
                    <a:pt x="1286" y="2252"/>
                    <a:pt x="1317" y="2268"/>
                    <a:pt x="1348" y="2276"/>
                  </a:cubicBezTo>
                  <a:cubicBezTo>
                    <a:pt x="1364" y="2280"/>
                    <a:pt x="1380" y="2282"/>
                    <a:pt x="1395" y="2282"/>
                  </a:cubicBezTo>
                  <a:cubicBezTo>
                    <a:pt x="1431" y="2282"/>
                    <a:pt x="1465" y="2273"/>
                    <a:pt x="1496" y="2255"/>
                  </a:cubicBezTo>
                  <a:cubicBezTo>
                    <a:pt x="1539" y="2230"/>
                    <a:pt x="1571" y="2187"/>
                    <a:pt x="1584" y="2137"/>
                  </a:cubicBezTo>
                  <a:cubicBezTo>
                    <a:pt x="1598" y="2081"/>
                    <a:pt x="1584" y="2039"/>
                    <a:pt x="1562" y="1989"/>
                  </a:cubicBezTo>
                  <a:cubicBezTo>
                    <a:pt x="1483" y="1812"/>
                    <a:pt x="1388" y="1644"/>
                    <a:pt x="1288" y="1479"/>
                  </a:cubicBezTo>
                  <a:cubicBezTo>
                    <a:pt x="1187" y="1313"/>
                    <a:pt x="1081" y="1152"/>
                    <a:pt x="968" y="994"/>
                  </a:cubicBezTo>
                  <a:cubicBezTo>
                    <a:pt x="744" y="678"/>
                    <a:pt x="498" y="373"/>
                    <a:pt x="267" y="63"/>
                  </a:cubicBezTo>
                  <a:cubicBezTo>
                    <a:pt x="245" y="33"/>
                    <a:pt x="221" y="11"/>
                    <a:pt x="185" y="3"/>
                  </a:cubicBezTo>
                  <a:lnTo>
                    <a:pt x="182" y="3"/>
                  </a:lnTo>
                  <a:cubicBezTo>
                    <a:pt x="174" y="1"/>
                    <a:pt x="165" y="1"/>
                    <a:pt x="157" y="1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88" name="Google Shape;7088;p16"/>
            <p:cNvSpPr/>
            <p:nvPr/>
          </p:nvSpPr>
          <p:spPr>
            <a:xfrm>
              <a:off x="3952825" y="5849925"/>
              <a:ext cx="54900" cy="56925"/>
            </a:xfrm>
            <a:custGeom>
              <a:avLst/>
              <a:gdLst/>
              <a:ahLst/>
              <a:cxnLst/>
              <a:rect l="l" t="t" r="r" b="b"/>
              <a:pathLst>
                <a:path w="2196" h="2277" extrusionOk="0">
                  <a:moveTo>
                    <a:pt x="1345" y="1571"/>
                  </a:moveTo>
                  <a:cubicBezTo>
                    <a:pt x="1345" y="1572"/>
                    <a:pt x="1345" y="1572"/>
                    <a:pt x="1345" y="1572"/>
                  </a:cubicBezTo>
                  <a:cubicBezTo>
                    <a:pt x="1345" y="1572"/>
                    <a:pt x="1345" y="1572"/>
                    <a:pt x="1345" y="1571"/>
                  </a:cubicBezTo>
                  <a:close/>
                  <a:moveTo>
                    <a:pt x="126" y="0"/>
                  </a:moveTo>
                  <a:cubicBezTo>
                    <a:pt x="98" y="0"/>
                    <a:pt x="70" y="12"/>
                    <a:pt x="45" y="35"/>
                  </a:cubicBezTo>
                  <a:cubicBezTo>
                    <a:pt x="5" y="78"/>
                    <a:pt x="1" y="159"/>
                    <a:pt x="50" y="200"/>
                  </a:cubicBezTo>
                  <a:cubicBezTo>
                    <a:pt x="182" y="312"/>
                    <a:pt x="311" y="423"/>
                    <a:pt x="433" y="545"/>
                  </a:cubicBezTo>
                  <a:cubicBezTo>
                    <a:pt x="538" y="651"/>
                    <a:pt x="644" y="759"/>
                    <a:pt x="745" y="870"/>
                  </a:cubicBezTo>
                  <a:cubicBezTo>
                    <a:pt x="953" y="1099"/>
                    <a:pt x="1154" y="1332"/>
                    <a:pt x="1345" y="1571"/>
                  </a:cubicBezTo>
                  <a:lnTo>
                    <a:pt x="1345" y="1571"/>
                  </a:lnTo>
                  <a:cubicBezTo>
                    <a:pt x="1344" y="1570"/>
                    <a:pt x="1343" y="1567"/>
                    <a:pt x="1342" y="1565"/>
                  </a:cubicBezTo>
                  <a:lnTo>
                    <a:pt x="1342" y="1565"/>
                  </a:lnTo>
                  <a:cubicBezTo>
                    <a:pt x="1349" y="1574"/>
                    <a:pt x="1356" y="1585"/>
                    <a:pt x="1363" y="1594"/>
                  </a:cubicBezTo>
                  <a:cubicBezTo>
                    <a:pt x="1364" y="1596"/>
                    <a:pt x="1367" y="1599"/>
                    <a:pt x="1370" y="1602"/>
                  </a:cubicBezTo>
                  <a:lnTo>
                    <a:pt x="1365" y="1599"/>
                  </a:lnTo>
                  <a:lnTo>
                    <a:pt x="1365" y="1599"/>
                  </a:lnTo>
                  <a:cubicBezTo>
                    <a:pt x="1515" y="1790"/>
                    <a:pt x="1660" y="1986"/>
                    <a:pt x="1801" y="2182"/>
                  </a:cubicBezTo>
                  <a:cubicBezTo>
                    <a:pt x="1832" y="2226"/>
                    <a:pt x="1867" y="2256"/>
                    <a:pt x="1920" y="2270"/>
                  </a:cubicBezTo>
                  <a:cubicBezTo>
                    <a:pt x="1936" y="2274"/>
                    <a:pt x="1952" y="2276"/>
                    <a:pt x="1968" y="2276"/>
                  </a:cubicBezTo>
                  <a:cubicBezTo>
                    <a:pt x="2003" y="2276"/>
                    <a:pt x="2037" y="2267"/>
                    <a:pt x="2066" y="2249"/>
                  </a:cubicBezTo>
                  <a:cubicBezTo>
                    <a:pt x="2153" y="2197"/>
                    <a:pt x="2196" y="2068"/>
                    <a:pt x="2134" y="1981"/>
                  </a:cubicBezTo>
                  <a:cubicBezTo>
                    <a:pt x="1867" y="1601"/>
                    <a:pt x="1565" y="1239"/>
                    <a:pt x="1233" y="914"/>
                  </a:cubicBezTo>
                  <a:cubicBezTo>
                    <a:pt x="910" y="598"/>
                    <a:pt x="560" y="314"/>
                    <a:pt x="211" y="31"/>
                  </a:cubicBezTo>
                  <a:cubicBezTo>
                    <a:pt x="193" y="14"/>
                    <a:pt x="172" y="5"/>
                    <a:pt x="152" y="4"/>
                  </a:cubicBezTo>
                  <a:cubicBezTo>
                    <a:pt x="143" y="1"/>
                    <a:pt x="135" y="0"/>
                    <a:pt x="126" y="0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89" name="Google Shape;7089;p16"/>
            <p:cNvSpPr/>
            <p:nvPr/>
          </p:nvSpPr>
          <p:spPr>
            <a:xfrm>
              <a:off x="3961425" y="5900675"/>
              <a:ext cx="57975" cy="38875"/>
            </a:xfrm>
            <a:custGeom>
              <a:avLst/>
              <a:gdLst/>
              <a:ahLst/>
              <a:cxnLst/>
              <a:rect l="l" t="t" r="r" b="b"/>
              <a:pathLst>
                <a:path w="2319" h="1555" extrusionOk="0">
                  <a:moveTo>
                    <a:pt x="151" y="0"/>
                  </a:moveTo>
                  <a:cubicBezTo>
                    <a:pt x="90" y="0"/>
                    <a:pt x="35" y="40"/>
                    <a:pt x="17" y="102"/>
                  </a:cubicBezTo>
                  <a:cubicBezTo>
                    <a:pt x="0" y="173"/>
                    <a:pt x="45" y="249"/>
                    <a:pt x="115" y="266"/>
                  </a:cubicBezTo>
                  <a:cubicBezTo>
                    <a:pt x="210" y="287"/>
                    <a:pt x="302" y="316"/>
                    <a:pt x="394" y="349"/>
                  </a:cubicBezTo>
                  <a:cubicBezTo>
                    <a:pt x="647" y="454"/>
                    <a:pt x="885" y="588"/>
                    <a:pt x="1109" y="747"/>
                  </a:cubicBezTo>
                  <a:cubicBezTo>
                    <a:pt x="1260" y="859"/>
                    <a:pt x="1406" y="977"/>
                    <a:pt x="1544" y="1103"/>
                  </a:cubicBezTo>
                  <a:cubicBezTo>
                    <a:pt x="1682" y="1230"/>
                    <a:pt x="1813" y="1363"/>
                    <a:pt x="1946" y="1498"/>
                  </a:cubicBezTo>
                  <a:cubicBezTo>
                    <a:pt x="1984" y="1536"/>
                    <a:pt x="2035" y="1554"/>
                    <a:pt x="2086" y="1554"/>
                  </a:cubicBezTo>
                  <a:cubicBezTo>
                    <a:pt x="2142" y="1554"/>
                    <a:pt x="2198" y="1532"/>
                    <a:pt x="2237" y="1491"/>
                  </a:cubicBezTo>
                  <a:cubicBezTo>
                    <a:pt x="2318" y="1408"/>
                    <a:pt x="2313" y="1279"/>
                    <a:pt x="2231" y="1200"/>
                  </a:cubicBezTo>
                  <a:cubicBezTo>
                    <a:pt x="2084" y="1053"/>
                    <a:pt x="1928" y="912"/>
                    <a:pt x="1763" y="783"/>
                  </a:cubicBezTo>
                  <a:cubicBezTo>
                    <a:pt x="1603" y="655"/>
                    <a:pt x="1437" y="533"/>
                    <a:pt x="1260" y="430"/>
                  </a:cubicBezTo>
                  <a:cubicBezTo>
                    <a:pt x="1086" y="328"/>
                    <a:pt x="907" y="236"/>
                    <a:pt x="720" y="164"/>
                  </a:cubicBezTo>
                  <a:cubicBezTo>
                    <a:pt x="545" y="98"/>
                    <a:pt x="362" y="45"/>
                    <a:pt x="180" y="6"/>
                  </a:cubicBezTo>
                  <a:cubicBezTo>
                    <a:pt x="178" y="6"/>
                    <a:pt x="178" y="6"/>
                    <a:pt x="180" y="3"/>
                  </a:cubicBezTo>
                  <a:cubicBezTo>
                    <a:pt x="170" y="1"/>
                    <a:pt x="161" y="0"/>
                    <a:pt x="151" y="0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90" name="Google Shape;7090;p16"/>
            <p:cNvSpPr/>
            <p:nvPr/>
          </p:nvSpPr>
          <p:spPr>
            <a:xfrm>
              <a:off x="4052800" y="5899950"/>
              <a:ext cx="73600" cy="48750"/>
            </a:xfrm>
            <a:custGeom>
              <a:avLst/>
              <a:gdLst/>
              <a:ahLst/>
              <a:cxnLst/>
              <a:rect l="l" t="t" r="r" b="b"/>
              <a:pathLst>
                <a:path w="2944" h="1950" extrusionOk="0">
                  <a:moveTo>
                    <a:pt x="2812" y="0"/>
                  </a:moveTo>
                  <a:cubicBezTo>
                    <a:pt x="2792" y="0"/>
                    <a:pt x="2771" y="4"/>
                    <a:pt x="2751" y="12"/>
                  </a:cubicBezTo>
                  <a:cubicBezTo>
                    <a:pt x="2503" y="102"/>
                    <a:pt x="2254" y="196"/>
                    <a:pt x="2011" y="306"/>
                  </a:cubicBezTo>
                  <a:cubicBezTo>
                    <a:pt x="1769" y="416"/>
                    <a:pt x="1533" y="532"/>
                    <a:pt x="1300" y="660"/>
                  </a:cubicBezTo>
                  <a:cubicBezTo>
                    <a:pt x="861" y="898"/>
                    <a:pt x="427" y="1184"/>
                    <a:pt x="81" y="1550"/>
                  </a:cubicBezTo>
                  <a:cubicBezTo>
                    <a:pt x="37" y="1595"/>
                    <a:pt x="8" y="1645"/>
                    <a:pt x="3" y="1710"/>
                  </a:cubicBezTo>
                  <a:cubicBezTo>
                    <a:pt x="1" y="1769"/>
                    <a:pt x="22" y="1829"/>
                    <a:pt x="61" y="1873"/>
                  </a:cubicBezTo>
                  <a:cubicBezTo>
                    <a:pt x="106" y="1922"/>
                    <a:pt x="172" y="1949"/>
                    <a:pt x="238" y="1949"/>
                  </a:cubicBezTo>
                  <a:cubicBezTo>
                    <a:pt x="291" y="1949"/>
                    <a:pt x="345" y="1931"/>
                    <a:pt x="384" y="1891"/>
                  </a:cubicBezTo>
                  <a:cubicBezTo>
                    <a:pt x="574" y="1707"/>
                    <a:pt x="762" y="1520"/>
                    <a:pt x="964" y="1349"/>
                  </a:cubicBezTo>
                  <a:cubicBezTo>
                    <a:pt x="1138" y="1201"/>
                    <a:pt x="1318" y="1063"/>
                    <a:pt x="1507" y="933"/>
                  </a:cubicBezTo>
                  <a:cubicBezTo>
                    <a:pt x="1928" y="651"/>
                    <a:pt x="2388" y="417"/>
                    <a:pt x="2860" y="230"/>
                  </a:cubicBezTo>
                  <a:cubicBezTo>
                    <a:pt x="2922" y="206"/>
                    <a:pt x="2944" y="121"/>
                    <a:pt x="2915" y="65"/>
                  </a:cubicBezTo>
                  <a:cubicBezTo>
                    <a:pt x="2898" y="29"/>
                    <a:pt x="2867" y="9"/>
                    <a:pt x="2836" y="2"/>
                  </a:cubicBezTo>
                  <a:cubicBezTo>
                    <a:pt x="2828" y="1"/>
                    <a:pt x="2820" y="0"/>
                    <a:pt x="2812" y="0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91" name="Google Shape;7091;p16"/>
            <p:cNvSpPr/>
            <p:nvPr/>
          </p:nvSpPr>
          <p:spPr>
            <a:xfrm>
              <a:off x="4042825" y="5943600"/>
              <a:ext cx="54700" cy="29075"/>
            </a:xfrm>
            <a:custGeom>
              <a:avLst/>
              <a:gdLst/>
              <a:ahLst/>
              <a:cxnLst/>
              <a:rect l="l" t="t" r="r" b="b"/>
              <a:pathLst>
                <a:path w="2188" h="1163" extrusionOk="0">
                  <a:moveTo>
                    <a:pt x="2057" y="1"/>
                  </a:moveTo>
                  <a:cubicBezTo>
                    <a:pt x="2049" y="1"/>
                    <a:pt x="2041" y="2"/>
                    <a:pt x="2033" y="4"/>
                  </a:cubicBezTo>
                  <a:cubicBezTo>
                    <a:pt x="1853" y="47"/>
                    <a:pt x="1678" y="94"/>
                    <a:pt x="1504" y="156"/>
                  </a:cubicBezTo>
                  <a:cubicBezTo>
                    <a:pt x="1340" y="215"/>
                    <a:pt x="1178" y="280"/>
                    <a:pt x="1020" y="351"/>
                  </a:cubicBezTo>
                  <a:cubicBezTo>
                    <a:pt x="862" y="423"/>
                    <a:pt x="707" y="501"/>
                    <a:pt x="553" y="581"/>
                  </a:cubicBezTo>
                  <a:cubicBezTo>
                    <a:pt x="402" y="665"/>
                    <a:pt x="247" y="741"/>
                    <a:pt x="101" y="833"/>
                  </a:cubicBezTo>
                  <a:cubicBezTo>
                    <a:pt x="62" y="860"/>
                    <a:pt x="29" y="887"/>
                    <a:pt x="15" y="937"/>
                  </a:cubicBezTo>
                  <a:cubicBezTo>
                    <a:pt x="0" y="978"/>
                    <a:pt x="5" y="1027"/>
                    <a:pt x="25" y="1067"/>
                  </a:cubicBezTo>
                  <a:cubicBezTo>
                    <a:pt x="53" y="1125"/>
                    <a:pt x="118" y="1162"/>
                    <a:pt x="183" y="1162"/>
                  </a:cubicBezTo>
                  <a:cubicBezTo>
                    <a:pt x="209" y="1162"/>
                    <a:pt x="235" y="1156"/>
                    <a:pt x="259" y="1143"/>
                  </a:cubicBezTo>
                  <a:cubicBezTo>
                    <a:pt x="410" y="1060"/>
                    <a:pt x="553" y="960"/>
                    <a:pt x="701" y="870"/>
                  </a:cubicBezTo>
                  <a:cubicBezTo>
                    <a:pt x="832" y="791"/>
                    <a:pt x="963" y="716"/>
                    <a:pt x="1098" y="644"/>
                  </a:cubicBezTo>
                  <a:cubicBezTo>
                    <a:pt x="1356" y="508"/>
                    <a:pt x="1620" y="386"/>
                    <a:pt x="1896" y="287"/>
                  </a:cubicBezTo>
                  <a:cubicBezTo>
                    <a:pt x="1958" y="267"/>
                    <a:pt x="2021" y="250"/>
                    <a:pt x="2083" y="231"/>
                  </a:cubicBezTo>
                  <a:cubicBezTo>
                    <a:pt x="2145" y="215"/>
                    <a:pt x="2188" y="158"/>
                    <a:pt x="2173" y="93"/>
                  </a:cubicBezTo>
                  <a:cubicBezTo>
                    <a:pt x="2162" y="48"/>
                    <a:pt x="2125" y="13"/>
                    <a:pt x="2080" y="4"/>
                  </a:cubicBezTo>
                  <a:cubicBezTo>
                    <a:pt x="2072" y="2"/>
                    <a:pt x="2065" y="1"/>
                    <a:pt x="2057" y="1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92" name="Google Shape;7092;p16"/>
            <p:cNvSpPr/>
            <p:nvPr/>
          </p:nvSpPr>
          <p:spPr>
            <a:xfrm>
              <a:off x="4022675" y="5907450"/>
              <a:ext cx="41075" cy="52450"/>
            </a:xfrm>
            <a:custGeom>
              <a:avLst/>
              <a:gdLst/>
              <a:ahLst/>
              <a:cxnLst/>
              <a:rect l="l" t="t" r="r" b="b"/>
              <a:pathLst>
                <a:path w="1643" h="2098" extrusionOk="0">
                  <a:moveTo>
                    <a:pt x="1449" y="1"/>
                  </a:moveTo>
                  <a:cubicBezTo>
                    <a:pt x="1408" y="1"/>
                    <a:pt x="1367" y="13"/>
                    <a:pt x="1336" y="44"/>
                  </a:cubicBezTo>
                  <a:cubicBezTo>
                    <a:pt x="1073" y="288"/>
                    <a:pt x="828" y="544"/>
                    <a:pt x="617" y="834"/>
                  </a:cubicBezTo>
                  <a:cubicBezTo>
                    <a:pt x="403" y="1122"/>
                    <a:pt x="209" y="1431"/>
                    <a:pt x="44" y="1750"/>
                  </a:cubicBezTo>
                  <a:cubicBezTo>
                    <a:pt x="16" y="1806"/>
                    <a:pt x="1" y="1858"/>
                    <a:pt x="13" y="1921"/>
                  </a:cubicBezTo>
                  <a:cubicBezTo>
                    <a:pt x="26" y="1978"/>
                    <a:pt x="59" y="2029"/>
                    <a:pt x="110" y="2062"/>
                  </a:cubicBezTo>
                  <a:cubicBezTo>
                    <a:pt x="147" y="2085"/>
                    <a:pt x="191" y="2098"/>
                    <a:pt x="235" y="2098"/>
                  </a:cubicBezTo>
                  <a:cubicBezTo>
                    <a:pt x="250" y="2098"/>
                    <a:pt x="265" y="2096"/>
                    <a:pt x="279" y="2093"/>
                  </a:cubicBezTo>
                  <a:cubicBezTo>
                    <a:pt x="331" y="2083"/>
                    <a:pt x="396" y="2047"/>
                    <a:pt x="421" y="1997"/>
                  </a:cubicBezTo>
                  <a:cubicBezTo>
                    <a:pt x="551" y="1730"/>
                    <a:pt x="684" y="1464"/>
                    <a:pt x="845" y="1213"/>
                  </a:cubicBezTo>
                  <a:cubicBezTo>
                    <a:pt x="992" y="980"/>
                    <a:pt x="1151" y="760"/>
                    <a:pt x="1326" y="549"/>
                  </a:cubicBezTo>
                  <a:cubicBezTo>
                    <a:pt x="1401" y="462"/>
                    <a:pt x="1480" y="380"/>
                    <a:pt x="1563" y="298"/>
                  </a:cubicBezTo>
                  <a:cubicBezTo>
                    <a:pt x="1629" y="233"/>
                    <a:pt x="1642" y="130"/>
                    <a:pt x="1578" y="58"/>
                  </a:cubicBezTo>
                  <a:cubicBezTo>
                    <a:pt x="1552" y="29"/>
                    <a:pt x="1517" y="11"/>
                    <a:pt x="1483" y="4"/>
                  </a:cubicBezTo>
                  <a:cubicBezTo>
                    <a:pt x="1472" y="2"/>
                    <a:pt x="1460" y="1"/>
                    <a:pt x="1449" y="1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93" name="Google Shape;7093;p16"/>
            <p:cNvSpPr/>
            <p:nvPr/>
          </p:nvSpPr>
          <p:spPr>
            <a:xfrm>
              <a:off x="4091825" y="5916475"/>
              <a:ext cx="49550" cy="21575"/>
            </a:xfrm>
            <a:custGeom>
              <a:avLst/>
              <a:gdLst/>
              <a:ahLst/>
              <a:cxnLst/>
              <a:rect l="l" t="t" r="r" b="b"/>
              <a:pathLst>
                <a:path w="1982" h="863" extrusionOk="0">
                  <a:moveTo>
                    <a:pt x="1867" y="1"/>
                  </a:moveTo>
                  <a:cubicBezTo>
                    <a:pt x="1859" y="1"/>
                    <a:pt x="1852" y="2"/>
                    <a:pt x="1845" y="3"/>
                  </a:cubicBezTo>
                  <a:cubicBezTo>
                    <a:pt x="1687" y="36"/>
                    <a:pt x="1529" y="68"/>
                    <a:pt x="1371" y="102"/>
                  </a:cubicBezTo>
                  <a:cubicBezTo>
                    <a:pt x="1213" y="135"/>
                    <a:pt x="1055" y="167"/>
                    <a:pt x="900" y="211"/>
                  </a:cubicBezTo>
                  <a:cubicBezTo>
                    <a:pt x="755" y="253"/>
                    <a:pt x="607" y="295"/>
                    <a:pt x="466" y="352"/>
                  </a:cubicBezTo>
                  <a:cubicBezTo>
                    <a:pt x="392" y="382"/>
                    <a:pt x="317" y="412"/>
                    <a:pt x="248" y="453"/>
                  </a:cubicBezTo>
                  <a:cubicBezTo>
                    <a:pt x="180" y="490"/>
                    <a:pt x="119" y="532"/>
                    <a:pt x="58" y="576"/>
                  </a:cubicBezTo>
                  <a:cubicBezTo>
                    <a:pt x="25" y="599"/>
                    <a:pt x="5" y="649"/>
                    <a:pt x="5" y="690"/>
                  </a:cubicBezTo>
                  <a:cubicBezTo>
                    <a:pt x="1" y="733"/>
                    <a:pt x="15" y="774"/>
                    <a:pt x="44" y="806"/>
                  </a:cubicBezTo>
                  <a:cubicBezTo>
                    <a:pt x="75" y="839"/>
                    <a:pt x="124" y="862"/>
                    <a:pt x="171" y="862"/>
                  </a:cubicBezTo>
                  <a:cubicBezTo>
                    <a:pt x="194" y="862"/>
                    <a:pt x="218" y="856"/>
                    <a:pt x="238" y="843"/>
                  </a:cubicBezTo>
                  <a:cubicBezTo>
                    <a:pt x="377" y="760"/>
                    <a:pt x="511" y="672"/>
                    <a:pt x="654" y="598"/>
                  </a:cubicBezTo>
                  <a:cubicBezTo>
                    <a:pt x="781" y="534"/>
                    <a:pt x="909" y="480"/>
                    <a:pt x="1041" y="433"/>
                  </a:cubicBezTo>
                  <a:lnTo>
                    <a:pt x="1041" y="433"/>
                  </a:lnTo>
                  <a:cubicBezTo>
                    <a:pt x="1031" y="437"/>
                    <a:pt x="1019" y="440"/>
                    <a:pt x="1011" y="444"/>
                  </a:cubicBezTo>
                  <a:cubicBezTo>
                    <a:pt x="1163" y="392"/>
                    <a:pt x="1318" y="343"/>
                    <a:pt x="1476" y="306"/>
                  </a:cubicBezTo>
                  <a:cubicBezTo>
                    <a:pt x="1612" y="272"/>
                    <a:pt x="1750" y="241"/>
                    <a:pt x="1888" y="210"/>
                  </a:cubicBezTo>
                  <a:cubicBezTo>
                    <a:pt x="1944" y="198"/>
                    <a:pt x="1982" y="142"/>
                    <a:pt x="1969" y="86"/>
                  </a:cubicBezTo>
                  <a:cubicBezTo>
                    <a:pt x="1959" y="45"/>
                    <a:pt x="1926" y="13"/>
                    <a:pt x="1888" y="3"/>
                  </a:cubicBezTo>
                  <a:cubicBezTo>
                    <a:pt x="1881" y="2"/>
                    <a:pt x="1874" y="1"/>
                    <a:pt x="1867" y="1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94" name="Google Shape;7094;p16"/>
            <p:cNvSpPr/>
            <p:nvPr/>
          </p:nvSpPr>
          <p:spPr>
            <a:xfrm>
              <a:off x="4089250" y="5775500"/>
              <a:ext cx="27450" cy="53650"/>
            </a:xfrm>
            <a:custGeom>
              <a:avLst/>
              <a:gdLst/>
              <a:ahLst/>
              <a:cxnLst/>
              <a:rect l="l" t="t" r="r" b="b"/>
              <a:pathLst>
                <a:path w="1098" h="2146" extrusionOk="0">
                  <a:moveTo>
                    <a:pt x="936" y="0"/>
                  </a:moveTo>
                  <a:cubicBezTo>
                    <a:pt x="890" y="0"/>
                    <a:pt x="844" y="22"/>
                    <a:pt x="819" y="63"/>
                  </a:cubicBezTo>
                  <a:cubicBezTo>
                    <a:pt x="640" y="355"/>
                    <a:pt x="487" y="664"/>
                    <a:pt x="352" y="980"/>
                  </a:cubicBezTo>
                  <a:cubicBezTo>
                    <a:pt x="225" y="1286"/>
                    <a:pt x="114" y="1596"/>
                    <a:pt x="25" y="1916"/>
                  </a:cubicBezTo>
                  <a:cubicBezTo>
                    <a:pt x="0" y="2007"/>
                    <a:pt x="42" y="2106"/>
                    <a:pt x="135" y="2136"/>
                  </a:cubicBezTo>
                  <a:cubicBezTo>
                    <a:pt x="154" y="2142"/>
                    <a:pt x="172" y="2146"/>
                    <a:pt x="190" y="2146"/>
                  </a:cubicBezTo>
                  <a:cubicBezTo>
                    <a:pt x="262" y="2146"/>
                    <a:pt x="330" y="2099"/>
                    <a:pt x="354" y="2027"/>
                  </a:cubicBezTo>
                  <a:cubicBezTo>
                    <a:pt x="440" y="1776"/>
                    <a:pt x="516" y="1523"/>
                    <a:pt x="597" y="1271"/>
                  </a:cubicBezTo>
                  <a:cubicBezTo>
                    <a:pt x="675" y="1032"/>
                    <a:pt x="766" y="796"/>
                    <a:pt x="871" y="565"/>
                  </a:cubicBezTo>
                  <a:lnTo>
                    <a:pt x="871" y="565"/>
                  </a:lnTo>
                  <a:cubicBezTo>
                    <a:pt x="929" y="447"/>
                    <a:pt x="992" y="333"/>
                    <a:pt x="1058" y="221"/>
                  </a:cubicBezTo>
                  <a:cubicBezTo>
                    <a:pt x="1098" y="154"/>
                    <a:pt x="1085" y="68"/>
                    <a:pt x="1016" y="23"/>
                  </a:cubicBezTo>
                  <a:cubicBezTo>
                    <a:pt x="1002" y="15"/>
                    <a:pt x="986" y="7"/>
                    <a:pt x="966" y="3"/>
                  </a:cubicBezTo>
                  <a:cubicBezTo>
                    <a:pt x="956" y="1"/>
                    <a:pt x="946" y="0"/>
                    <a:pt x="936" y="0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95" name="Google Shape;7095;p16"/>
            <p:cNvSpPr/>
            <p:nvPr/>
          </p:nvSpPr>
          <p:spPr>
            <a:xfrm>
              <a:off x="3920550" y="5857000"/>
              <a:ext cx="54025" cy="36500"/>
            </a:xfrm>
            <a:custGeom>
              <a:avLst/>
              <a:gdLst/>
              <a:ahLst/>
              <a:cxnLst/>
              <a:rect l="l" t="t" r="r" b="b"/>
              <a:pathLst>
                <a:path w="2161" h="1460" extrusionOk="0">
                  <a:moveTo>
                    <a:pt x="1044" y="775"/>
                  </a:moveTo>
                  <a:cubicBezTo>
                    <a:pt x="1045" y="775"/>
                    <a:pt x="1045" y="776"/>
                    <a:pt x="1046" y="776"/>
                  </a:cubicBezTo>
                  <a:cubicBezTo>
                    <a:pt x="1045" y="776"/>
                    <a:pt x="1045" y="775"/>
                    <a:pt x="1044" y="775"/>
                  </a:cubicBezTo>
                  <a:close/>
                  <a:moveTo>
                    <a:pt x="141" y="1"/>
                  </a:moveTo>
                  <a:cubicBezTo>
                    <a:pt x="96" y="1"/>
                    <a:pt x="50" y="30"/>
                    <a:pt x="29" y="73"/>
                  </a:cubicBezTo>
                  <a:cubicBezTo>
                    <a:pt x="1" y="134"/>
                    <a:pt x="29" y="205"/>
                    <a:pt x="90" y="235"/>
                  </a:cubicBezTo>
                  <a:cubicBezTo>
                    <a:pt x="415" y="402"/>
                    <a:pt x="736" y="579"/>
                    <a:pt x="1044" y="775"/>
                  </a:cubicBezTo>
                  <a:lnTo>
                    <a:pt x="1044" y="775"/>
                  </a:lnTo>
                  <a:cubicBezTo>
                    <a:pt x="1034" y="768"/>
                    <a:pt x="1025" y="761"/>
                    <a:pt x="1016" y="755"/>
                  </a:cubicBezTo>
                  <a:lnTo>
                    <a:pt x="1016" y="755"/>
                  </a:lnTo>
                  <a:cubicBezTo>
                    <a:pt x="1325" y="952"/>
                    <a:pt x="1614" y="1174"/>
                    <a:pt x="1881" y="1423"/>
                  </a:cubicBezTo>
                  <a:cubicBezTo>
                    <a:pt x="1908" y="1448"/>
                    <a:pt x="1944" y="1460"/>
                    <a:pt x="1979" y="1460"/>
                  </a:cubicBezTo>
                  <a:cubicBezTo>
                    <a:pt x="2026" y="1460"/>
                    <a:pt x="2073" y="1440"/>
                    <a:pt x="2103" y="1404"/>
                  </a:cubicBezTo>
                  <a:cubicBezTo>
                    <a:pt x="2161" y="1336"/>
                    <a:pt x="2151" y="1239"/>
                    <a:pt x="2086" y="1181"/>
                  </a:cubicBezTo>
                  <a:cubicBezTo>
                    <a:pt x="1806" y="927"/>
                    <a:pt x="1492" y="713"/>
                    <a:pt x="1164" y="523"/>
                  </a:cubicBezTo>
                  <a:cubicBezTo>
                    <a:pt x="848" y="338"/>
                    <a:pt x="522" y="176"/>
                    <a:pt x="195" y="14"/>
                  </a:cubicBezTo>
                  <a:cubicBezTo>
                    <a:pt x="186" y="8"/>
                    <a:pt x="177" y="6"/>
                    <a:pt x="166" y="4"/>
                  </a:cubicBezTo>
                  <a:cubicBezTo>
                    <a:pt x="158" y="2"/>
                    <a:pt x="150" y="1"/>
                    <a:pt x="141" y="1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96" name="Google Shape;7096;p16"/>
            <p:cNvSpPr/>
            <p:nvPr/>
          </p:nvSpPr>
          <p:spPr>
            <a:xfrm>
              <a:off x="3944750" y="5939275"/>
              <a:ext cx="61900" cy="13250"/>
            </a:xfrm>
            <a:custGeom>
              <a:avLst/>
              <a:gdLst/>
              <a:ahLst/>
              <a:cxnLst/>
              <a:rect l="l" t="t" r="r" b="b"/>
              <a:pathLst>
                <a:path w="2476" h="530" extrusionOk="0">
                  <a:moveTo>
                    <a:pt x="1354" y="354"/>
                  </a:moveTo>
                  <a:lnTo>
                    <a:pt x="1354" y="354"/>
                  </a:lnTo>
                  <a:cubicBezTo>
                    <a:pt x="1355" y="354"/>
                    <a:pt x="1356" y="354"/>
                    <a:pt x="1357" y="354"/>
                  </a:cubicBezTo>
                  <a:cubicBezTo>
                    <a:pt x="1356" y="354"/>
                    <a:pt x="1355" y="354"/>
                    <a:pt x="1354" y="354"/>
                  </a:cubicBezTo>
                  <a:close/>
                  <a:moveTo>
                    <a:pt x="1398" y="1"/>
                  </a:moveTo>
                  <a:cubicBezTo>
                    <a:pt x="1324" y="1"/>
                    <a:pt x="1249" y="4"/>
                    <a:pt x="1174" y="10"/>
                  </a:cubicBezTo>
                  <a:cubicBezTo>
                    <a:pt x="983" y="29"/>
                    <a:pt x="797" y="66"/>
                    <a:pt x="613" y="122"/>
                  </a:cubicBezTo>
                  <a:cubicBezTo>
                    <a:pt x="439" y="178"/>
                    <a:pt x="265" y="237"/>
                    <a:pt x="94" y="302"/>
                  </a:cubicBezTo>
                  <a:cubicBezTo>
                    <a:pt x="32" y="325"/>
                    <a:pt x="1" y="389"/>
                    <a:pt x="22" y="451"/>
                  </a:cubicBezTo>
                  <a:cubicBezTo>
                    <a:pt x="38" y="498"/>
                    <a:pt x="85" y="530"/>
                    <a:pt x="134" y="530"/>
                  </a:cubicBezTo>
                  <a:cubicBezTo>
                    <a:pt x="147" y="530"/>
                    <a:pt x="159" y="527"/>
                    <a:pt x="172" y="523"/>
                  </a:cubicBezTo>
                  <a:cubicBezTo>
                    <a:pt x="287" y="481"/>
                    <a:pt x="402" y="444"/>
                    <a:pt x="519" y="417"/>
                  </a:cubicBezTo>
                  <a:cubicBezTo>
                    <a:pt x="667" y="388"/>
                    <a:pt x="815" y="374"/>
                    <a:pt x="966" y="365"/>
                  </a:cubicBezTo>
                  <a:cubicBezTo>
                    <a:pt x="1069" y="357"/>
                    <a:pt x="1172" y="353"/>
                    <a:pt x="1276" y="353"/>
                  </a:cubicBezTo>
                  <a:cubicBezTo>
                    <a:pt x="1302" y="353"/>
                    <a:pt x="1328" y="353"/>
                    <a:pt x="1354" y="354"/>
                  </a:cubicBezTo>
                  <a:lnTo>
                    <a:pt x="1354" y="354"/>
                  </a:lnTo>
                  <a:cubicBezTo>
                    <a:pt x="1348" y="353"/>
                    <a:pt x="1341" y="352"/>
                    <a:pt x="1335" y="352"/>
                  </a:cubicBezTo>
                  <a:cubicBezTo>
                    <a:pt x="1344" y="352"/>
                    <a:pt x="1351" y="354"/>
                    <a:pt x="1360" y="354"/>
                  </a:cubicBezTo>
                  <a:lnTo>
                    <a:pt x="1361" y="354"/>
                  </a:lnTo>
                  <a:cubicBezTo>
                    <a:pt x="1490" y="362"/>
                    <a:pt x="1621" y="375"/>
                    <a:pt x="1747" y="401"/>
                  </a:cubicBezTo>
                  <a:cubicBezTo>
                    <a:pt x="1890" y="427"/>
                    <a:pt x="2027" y="467"/>
                    <a:pt x="2167" y="509"/>
                  </a:cubicBezTo>
                  <a:cubicBezTo>
                    <a:pt x="2162" y="507"/>
                    <a:pt x="2157" y="505"/>
                    <a:pt x="2152" y="503"/>
                  </a:cubicBezTo>
                  <a:lnTo>
                    <a:pt x="2152" y="503"/>
                  </a:lnTo>
                  <a:cubicBezTo>
                    <a:pt x="2160" y="505"/>
                    <a:pt x="2169" y="507"/>
                    <a:pt x="2175" y="510"/>
                  </a:cubicBezTo>
                  <a:cubicBezTo>
                    <a:pt x="2204" y="522"/>
                    <a:pt x="2231" y="528"/>
                    <a:pt x="2261" y="528"/>
                  </a:cubicBezTo>
                  <a:cubicBezTo>
                    <a:pt x="2266" y="528"/>
                    <a:pt x="2273" y="528"/>
                    <a:pt x="2279" y="527"/>
                  </a:cubicBezTo>
                  <a:cubicBezTo>
                    <a:pt x="2315" y="524"/>
                    <a:pt x="2348" y="514"/>
                    <a:pt x="2376" y="494"/>
                  </a:cubicBezTo>
                  <a:cubicBezTo>
                    <a:pt x="2422" y="464"/>
                    <a:pt x="2455" y="415"/>
                    <a:pt x="2464" y="361"/>
                  </a:cubicBezTo>
                  <a:cubicBezTo>
                    <a:pt x="2476" y="308"/>
                    <a:pt x="2463" y="256"/>
                    <a:pt x="2432" y="210"/>
                  </a:cubicBezTo>
                  <a:cubicBezTo>
                    <a:pt x="2399" y="158"/>
                    <a:pt x="2353" y="141"/>
                    <a:pt x="2299" y="122"/>
                  </a:cubicBezTo>
                  <a:cubicBezTo>
                    <a:pt x="2220" y="99"/>
                    <a:pt x="2139" y="78"/>
                    <a:pt x="2056" y="61"/>
                  </a:cubicBezTo>
                  <a:cubicBezTo>
                    <a:pt x="1938" y="36"/>
                    <a:pt x="1818" y="20"/>
                    <a:pt x="1696" y="13"/>
                  </a:cubicBezTo>
                  <a:cubicBezTo>
                    <a:pt x="1596" y="6"/>
                    <a:pt x="1497" y="1"/>
                    <a:pt x="1398" y="1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97" name="Google Shape;7097;p16"/>
            <p:cNvSpPr/>
            <p:nvPr/>
          </p:nvSpPr>
          <p:spPr>
            <a:xfrm>
              <a:off x="3986550" y="5961200"/>
              <a:ext cx="25225" cy="10375"/>
            </a:xfrm>
            <a:custGeom>
              <a:avLst/>
              <a:gdLst/>
              <a:ahLst/>
              <a:cxnLst/>
              <a:rect l="l" t="t" r="r" b="b"/>
              <a:pathLst>
                <a:path w="1009" h="415" extrusionOk="0">
                  <a:moveTo>
                    <a:pt x="841" y="1"/>
                  </a:moveTo>
                  <a:cubicBezTo>
                    <a:pt x="590" y="12"/>
                    <a:pt x="338" y="73"/>
                    <a:pt x="103" y="159"/>
                  </a:cubicBezTo>
                  <a:cubicBezTo>
                    <a:pt x="37" y="185"/>
                    <a:pt x="1" y="258"/>
                    <a:pt x="24" y="327"/>
                  </a:cubicBezTo>
                  <a:cubicBezTo>
                    <a:pt x="42" y="381"/>
                    <a:pt x="95" y="414"/>
                    <a:pt x="149" y="414"/>
                  </a:cubicBezTo>
                  <a:cubicBezTo>
                    <a:pt x="163" y="414"/>
                    <a:pt x="177" y="412"/>
                    <a:pt x="190" y="407"/>
                  </a:cubicBezTo>
                  <a:cubicBezTo>
                    <a:pt x="281" y="373"/>
                    <a:pt x="373" y="346"/>
                    <a:pt x="466" y="327"/>
                  </a:cubicBezTo>
                  <a:cubicBezTo>
                    <a:pt x="598" y="305"/>
                    <a:pt x="732" y="298"/>
                    <a:pt x="865" y="298"/>
                  </a:cubicBezTo>
                  <a:cubicBezTo>
                    <a:pt x="947" y="295"/>
                    <a:pt x="1009" y="212"/>
                    <a:pt x="1002" y="136"/>
                  </a:cubicBezTo>
                  <a:cubicBezTo>
                    <a:pt x="997" y="68"/>
                    <a:pt x="944" y="15"/>
                    <a:pt x="880" y="5"/>
                  </a:cubicBezTo>
                  <a:cubicBezTo>
                    <a:pt x="867" y="1"/>
                    <a:pt x="855" y="1"/>
                    <a:pt x="841" y="1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98" name="Google Shape;7098;p16"/>
            <p:cNvSpPr/>
            <p:nvPr/>
          </p:nvSpPr>
          <p:spPr>
            <a:xfrm>
              <a:off x="4100225" y="5760450"/>
              <a:ext cx="28075" cy="27700"/>
            </a:xfrm>
            <a:custGeom>
              <a:avLst/>
              <a:gdLst/>
              <a:ahLst/>
              <a:cxnLst/>
              <a:rect l="l" t="t" r="r" b="b"/>
              <a:pathLst>
                <a:path w="1123" h="1108" extrusionOk="0">
                  <a:moveTo>
                    <a:pt x="542" y="1"/>
                  </a:moveTo>
                  <a:cubicBezTo>
                    <a:pt x="280" y="1"/>
                    <a:pt x="48" y="241"/>
                    <a:pt x="17" y="490"/>
                  </a:cubicBezTo>
                  <a:cubicBezTo>
                    <a:pt x="1" y="634"/>
                    <a:pt x="43" y="782"/>
                    <a:pt x="132" y="895"/>
                  </a:cubicBezTo>
                  <a:cubicBezTo>
                    <a:pt x="229" y="1017"/>
                    <a:pt x="351" y="1069"/>
                    <a:pt x="498" y="1099"/>
                  </a:cubicBezTo>
                  <a:cubicBezTo>
                    <a:pt x="526" y="1105"/>
                    <a:pt x="554" y="1108"/>
                    <a:pt x="582" y="1108"/>
                  </a:cubicBezTo>
                  <a:cubicBezTo>
                    <a:pt x="844" y="1108"/>
                    <a:pt x="1076" y="869"/>
                    <a:pt x="1107" y="618"/>
                  </a:cubicBezTo>
                  <a:cubicBezTo>
                    <a:pt x="1123" y="474"/>
                    <a:pt x="1083" y="328"/>
                    <a:pt x="992" y="214"/>
                  </a:cubicBezTo>
                  <a:cubicBezTo>
                    <a:pt x="896" y="94"/>
                    <a:pt x="774" y="41"/>
                    <a:pt x="626" y="9"/>
                  </a:cubicBezTo>
                  <a:cubicBezTo>
                    <a:pt x="598" y="3"/>
                    <a:pt x="570" y="1"/>
                    <a:pt x="542" y="1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99" name="Google Shape;7099;p16"/>
            <p:cNvSpPr/>
            <p:nvPr/>
          </p:nvSpPr>
          <p:spPr>
            <a:xfrm>
              <a:off x="4112450" y="5799825"/>
              <a:ext cx="22200" cy="21825"/>
            </a:xfrm>
            <a:custGeom>
              <a:avLst/>
              <a:gdLst/>
              <a:ahLst/>
              <a:cxnLst/>
              <a:rect l="l" t="t" r="r" b="b"/>
              <a:pathLst>
                <a:path w="888" h="873" extrusionOk="0">
                  <a:moveTo>
                    <a:pt x="428" y="0"/>
                  </a:moveTo>
                  <a:cubicBezTo>
                    <a:pt x="223" y="0"/>
                    <a:pt x="38" y="190"/>
                    <a:pt x="15" y="386"/>
                  </a:cubicBezTo>
                  <a:cubicBezTo>
                    <a:pt x="0" y="499"/>
                    <a:pt x="35" y="614"/>
                    <a:pt x="105" y="703"/>
                  </a:cubicBezTo>
                  <a:cubicBezTo>
                    <a:pt x="181" y="801"/>
                    <a:pt x="278" y="843"/>
                    <a:pt x="394" y="866"/>
                  </a:cubicBezTo>
                  <a:cubicBezTo>
                    <a:pt x="417" y="871"/>
                    <a:pt x="439" y="873"/>
                    <a:pt x="462" y="873"/>
                  </a:cubicBezTo>
                  <a:cubicBezTo>
                    <a:pt x="666" y="873"/>
                    <a:pt x="850" y="682"/>
                    <a:pt x="874" y="487"/>
                  </a:cubicBezTo>
                  <a:cubicBezTo>
                    <a:pt x="888" y="373"/>
                    <a:pt x="853" y="258"/>
                    <a:pt x="783" y="169"/>
                  </a:cubicBezTo>
                  <a:cubicBezTo>
                    <a:pt x="708" y="71"/>
                    <a:pt x="611" y="31"/>
                    <a:pt x="494" y="7"/>
                  </a:cubicBezTo>
                  <a:cubicBezTo>
                    <a:pt x="472" y="2"/>
                    <a:pt x="450" y="0"/>
                    <a:pt x="428" y="0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00" name="Google Shape;7100;p16"/>
            <p:cNvSpPr/>
            <p:nvPr/>
          </p:nvSpPr>
          <p:spPr>
            <a:xfrm>
              <a:off x="4116500" y="5838875"/>
              <a:ext cx="28075" cy="27700"/>
            </a:xfrm>
            <a:custGeom>
              <a:avLst/>
              <a:gdLst/>
              <a:ahLst/>
              <a:cxnLst/>
              <a:rect l="l" t="t" r="r" b="b"/>
              <a:pathLst>
                <a:path w="1123" h="1108" extrusionOk="0">
                  <a:moveTo>
                    <a:pt x="542" y="1"/>
                  </a:moveTo>
                  <a:cubicBezTo>
                    <a:pt x="280" y="1"/>
                    <a:pt x="48" y="241"/>
                    <a:pt x="16" y="490"/>
                  </a:cubicBezTo>
                  <a:cubicBezTo>
                    <a:pt x="1" y="634"/>
                    <a:pt x="41" y="782"/>
                    <a:pt x="131" y="894"/>
                  </a:cubicBezTo>
                  <a:cubicBezTo>
                    <a:pt x="228" y="1016"/>
                    <a:pt x="350" y="1069"/>
                    <a:pt x="498" y="1099"/>
                  </a:cubicBezTo>
                  <a:cubicBezTo>
                    <a:pt x="526" y="1105"/>
                    <a:pt x="554" y="1107"/>
                    <a:pt x="581" y="1107"/>
                  </a:cubicBezTo>
                  <a:cubicBezTo>
                    <a:pt x="843" y="1107"/>
                    <a:pt x="1075" y="867"/>
                    <a:pt x="1107" y="618"/>
                  </a:cubicBezTo>
                  <a:cubicBezTo>
                    <a:pt x="1122" y="474"/>
                    <a:pt x="1081" y="326"/>
                    <a:pt x="992" y="214"/>
                  </a:cubicBezTo>
                  <a:cubicBezTo>
                    <a:pt x="895" y="92"/>
                    <a:pt x="772" y="38"/>
                    <a:pt x="625" y="9"/>
                  </a:cubicBezTo>
                  <a:cubicBezTo>
                    <a:pt x="597" y="3"/>
                    <a:pt x="569" y="1"/>
                    <a:pt x="542" y="1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01" name="Google Shape;7101;p16"/>
            <p:cNvSpPr/>
            <p:nvPr/>
          </p:nvSpPr>
          <p:spPr>
            <a:xfrm>
              <a:off x="4070800" y="5775350"/>
              <a:ext cx="28050" cy="27700"/>
            </a:xfrm>
            <a:custGeom>
              <a:avLst/>
              <a:gdLst/>
              <a:ahLst/>
              <a:cxnLst/>
              <a:rect l="l" t="t" r="r" b="b"/>
              <a:pathLst>
                <a:path w="1122" h="1108" extrusionOk="0">
                  <a:moveTo>
                    <a:pt x="541" y="1"/>
                  </a:moveTo>
                  <a:cubicBezTo>
                    <a:pt x="279" y="1"/>
                    <a:pt x="47" y="241"/>
                    <a:pt x="16" y="490"/>
                  </a:cubicBezTo>
                  <a:cubicBezTo>
                    <a:pt x="0" y="634"/>
                    <a:pt x="42" y="782"/>
                    <a:pt x="131" y="895"/>
                  </a:cubicBezTo>
                  <a:cubicBezTo>
                    <a:pt x="229" y="1017"/>
                    <a:pt x="351" y="1069"/>
                    <a:pt x="497" y="1099"/>
                  </a:cubicBezTo>
                  <a:cubicBezTo>
                    <a:pt x="525" y="1105"/>
                    <a:pt x="554" y="1108"/>
                    <a:pt x="581" y="1108"/>
                  </a:cubicBezTo>
                  <a:cubicBezTo>
                    <a:pt x="843" y="1108"/>
                    <a:pt x="1075" y="869"/>
                    <a:pt x="1106" y="618"/>
                  </a:cubicBezTo>
                  <a:cubicBezTo>
                    <a:pt x="1122" y="475"/>
                    <a:pt x="1082" y="328"/>
                    <a:pt x="991" y="215"/>
                  </a:cubicBezTo>
                  <a:cubicBezTo>
                    <a:pt x="896" y="92"/>
                    <a:pt x="773" y="41"/>
                    <a:pt x="625" y="9"/>
                  </a:cubicBezTo>
                  <a:cubicBezTo>
                    <a:pt x="597" y="4"/>
                    <a:pt x="569" y="1"/>
                    <a:pt x="541" y="1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02" name="Google Shape;7102;p16"/>
            <p:cNvSpPr/>
            <p:nvPr/>
          </p:nvSpPr>
          <p:spPr>
            <a:xfrm>
              <a:off x="4029675" y="5748425"/>
              <a:ext cx="27850" cy="27400"/>
            </a:xfrm>
            <a:custGeom>
              <a:avLst/>
              <a:gdLst/>
              <a:ahLst/>
              <a:cxnLst/>
              <a:rect l="l" t="t" r="r" b="b"/>
              <a:pathLst>
                <a:path w="1114" h="1096" extrusionOk="0">
                  <a:moveTo>
                    <a:pt x="535" y="0"/>
                  </a:moveTo>
                  <a:cubicBezTo>
                    <a:pt x="277" y="0"/>
                    <a:pt x="48" y="237"/>
                    <a:pt x="19" y="486"/>
                  </a:cubicBezTo>
                  <a:cubicBezTo>
                    <a:pt x="1" y="627"/>
                    <a:pt x="42" y="773"/>
                    <a:pt x="131" y="884"/>
                  </a:cubicBezTo>
                  <a:cubicBezTo>
                    <a:pt x="225" y="1006"/>
                    <a:pt x="347" y="1056"/>
                    <a:pt x="495" y="1086"/>
                  </a:cubicBezTo>
                  <a:cubicBezTo>
                    <a:pt x="524" y="1092"/>
                    <a:pt x="553" y="1095"/>
                    <a:pt x="581" y="1095"/>
                  </a:cubicBezTo>
                  <a:cubicBezTo>
                    <a:pt x="838" y="1095"/>
                    <a:pt x="1067" y="858"/>
                    <a:pt x="1097" y="611"/>
                  </a:cubicBezTo>
                  <a:cubicBezTo>
                    <a:pt x="1114" y="469"/>
                    <a:pt x="1072" y="323"/>
                    <a:pt x="983" y="213"/>
                  </a:cubicBezTo>
                  <a:cubicBezTo>
                    <a:pt x="888" y="92"/>
                    <a:pt x="766" y="41"/>
                    <a:pt x="620" y="9"/>
                  </a:cubicBezTo>
                  <a:cubicBezTo>
                    <a:pt x="591" y="3"/>
                    <a:pt x="563" y="0"/>
                    <a:pt x="535" y="0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03" name="Google Shape;7103;p16"/>
            <p:cNvSpPr/>
            <p:nvPr/>
          </p:nvSpPr>
          <p:spPr>
            <a:xfrm>
              <a:off x="4031300" y="5815400"/>
              <a:ext cx="28075" cy="27700"/>
            </a:xfrm>
            <a:custGeom>
              <a:avLst/>
              <a:gdLst/>
              <a:ahLst/>
              <a:cxnLst/>
              <a:rect l="l" t="t" r="r" b="b"/>
              <a:pathLst>
                <a:path w="1123" h="1108" extrusionOk="0">
                  <a:moveTo>
                    <a:pt x="541" y="0"/>
                  </a:moveTo>
                  <a:cubicBezTo>
                    <a:pt x="279" y="0"/>
                    <a:pt x="47" y="240"/>
                    <a:pt x="16" y="490"/>
                  </a:cubicBezTo>
                  <a:cubicBezTo>
                    <a:pt x="0" y="633"/>
                    <a:pt x="42" y="781"/>
                    <a:pt x="131" y="895"/>
                  </a:cubicBezTo>
                  <a:cubicBezTo>
                    <a:pt x="229" y="1017"/>
                    <a:pt x="351" y="1069"/>
                    <a:pt x="497" y="1099"/>
                  </a:cubicBezTo>
                  <a:cubicBezTo>
                    <a:pt x="525" y="1104"/>
                    <a:pt x="554" y="1107"/>
                    <a:pt x="581" y="1107"/>
                  </a:cubicBezTo>
                  <a:cubicBezTo>
                    <a:pt x="843" y="1107"/>
                    <a:pt x="1075" y="868"/>
                    <a:pt x="1106" y="618"/>
                  </a:cubicBezTo>
                  <a:cubicBezTo>
                    <a:pt x="1122" y="474"/>
                    <a:pt x="1082" y="327"/>
                    <a:pt x="991" y="214"/>
                  </a:cubicBezTo>
                  <a:cubicBezTo>
                    <a:pt x="897" y="93"/>
                    <a:pt x="773" y="40"/>
                    <a:pt x="625" y="9"/>
                  </a:cubicBezTo>
                  <a:cubicBezTo>
                    <a:pt x="597" y="3"/>
                    <a:pt x="569" y="0"/>
                    <a:pt x="541" y="0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04" name="Google Shape;7104;p16"/>
            <p:cNvSpPr/>
            <p:nvPr/>
          </p:nvSpPr>
          <p:spPr>
            <a:xfrm>
              <a:off x="3981600" y="5762550"/>
              <a:ext cx="28100" cy="27675"/>
            </a:xfrm>
            <a:custGeom>
              <a:avLst/>
              <a:gdLst/>
              <a:ahLst/>
              <a:cxnLst/>
              <a:rect l="l" t="t" r="r" b="b"/>
              <a:pathLst>
                <a:path w="1124" h="1107" extrusionOk="0">
                  <a:moveTo>
                    <a:pt x="541" y="0"/>
                  </a:moveTo>
                  <a:cubicBezTo>
                    <a:pt x="279" y="0"/>
                    <a:pt x="48" y="239"/>
                    <a:pt x="18" y="490"/>
                  </a:cubicBezTo>
                  <a:cubicBezTo>
                    <a:pt x="0" y="633"/>
                    <a:pt x="42" y="780"/>
                    <a:pt x="133" y="893"/>
                  </a:cubicBezTo>
                  <a:cubicBezTo>
                    <a:pt x="229" y="1015"/>
                    <a:pt x="351" y="1067"/>
                    <a:pt x="499" y="1099"/>
                  </a:cubicBezTo>
                  <a:cubicBezTo>
                    <a:pt x="527" y="1104"/>
                    <a:pt x="555" y="1107"/>
                    <a:pt x="583" y="1107"/>
                  </a:cubicBezTo>
                  <a:cubicBezTo>
                    <a:pt x="845" y="1107"/>
                    <a:pt x="1077" y="867"/>
                    <a:pt x="1106" y="617"/>
                  </a:cubicBezTo>
                  <a:cubicBezTo>
                    <a:pt x="1124" y="474"/>
                    <a:pt x="1082" y="326"/>
                    <a:pt x="991" y="212"/>
                  </a:cubicBezTo>
                  <a:cubicBezTo>
                    <a:pt x="897" y="90"/>
                    <a:pt x="773" y="39"/>
                    <a:pt x="625" y="8"/>
                  </a:cubicBezTo>
                  <a:cubicBezTo>
                    <a:pt x="597" y="3"/>
                    <a:pt x="569" y="0"/>
                    <a:pt x="541" y="0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05" name="Google Shape;7105;p16"/>
            <p:cNvSpPr/>
            <p:nvPr/>
          </p:nvSpPr>
          <p:spPr>
            <a:xfrm>
              <a:off x="3949025" y="5788400"/>
              <a:ext cx="28075" cy="27675"/>
            </a:xfrm>
            <a:custGeom>
              <a:avLst/>
              <a:gdLst/>
              <a:ahLst/>
              <a:cxnLst/>
              <a:rect l="l" t="t" r="r" b="b"/>
              <a:pathLst>
                <a:path w="1123" h="1107" extrusionOk="0">
                  <a:moveTo>
                    <a:pt x="541" y="0"/>
                  </a:moveTo>
                  <a:cubicBezTo>
                    <a:pt x="280" y="0"/>
                    <a:pt x="48" y="239"/>
                    <a:pt x="17" y="490"/>
                  </a:cubicBezTo>
                  <a:cubicBezTo>
                    <a:pt x="1" y="633"/>
                    <a:pt x="42" y="780"/>
                    <a:pt x="131" y="893"/>
                  </a:cubicBezTo>
                  <a:cubicBezTo>
                    <a:pt x="229" y="1015"/>
                    <a:pt x="351" y="1067"/>
                    <a:pt x="498" y="1099"/>
                  </a:cubicBezTo>
                  <a:cubicBezTo>
                    <a:pt x="526" y="1104"/>
                    <a:pt x="554" y="1107"/>
                    <a:pt x="581" y="1107"/>
                  </a:cubicBezTo>
                  <a:cubicBezTo>
                    <a:pt x="843" y="1107"/>
                    <a:pt x="1075" y="867"/>
                    <a:pt x="1107" y="618"/>
                  </a:cubicBezTo>
                  <a:cubicBezTo>
                    <a:pt x="1122" y="474"/>
                    <a:pt x="1081" y="326"/>
                    <a:pt x="992" y="212"/>
                  </a:cubicBezTo>
                  <a:cubicBezTo>
                    <a:pt x="894" y="90"/>
                    <a:pt x="772" y="39"/>
                    <a:pt x="626" y="9"/>
                  </a:cubicBezTo>
                  <a:cubicBezTo>
                    <a:pt x="597" y="3"/>
                    <a:pt x="569" y="0"/>
                    <a:pt x="541" y="0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06" name="Google Shape;7106;p16"/>
            <p:cNvSpPr/>
            <p:nvPr/>
          </p:nvSpPr>
          <p:spPr>
            <a:xfrm>
              <a:off x="3942575" y="5835075"/>
              <a:ext cx="28050" cy="27700"/>
            </a:xfrm>
            <a:custGeom>
              <a:avLst/>
              <a:gdLst/>
              <a:ahLst/>
              <a:cxnLst/>
              <a:rect l="l" t="t" r="r" b="b"/>
              <a:pathLst>
                <a:path w="1122" h="1108" extrusionOk="0">
                  <a:moveTo>
                    <a:pt x="541" y="0"/>
                  </a:moveTo>
                  <a:cubicBezTo>
                    <a:pt x="279" y="0"/>
                    <a:pt x="47" y="239"/>
                    <a:pt x="16" y="490"/>
                  </a:cubicBezTo>
                  <a:cubicBezTo>
                    <a:pt x="0" y="634"/>
                    <a:pt x="42" y="780"/>
                    <a:pt x="131" y="893"/>
                  </a:cubicBezTo>
                  <a:cubicBezTo>
                    <a:pt x="229" y="1016"/>
                    <a:pt x="351" y="1067"/>
                    <a:pt x="497" y="1099"/>
                  </a:cubicBezTo>
                  <a:cubicBezTo>
                    <a:pt x="525" y="1104"/>
                    <a:pt x="553" y="1107"/>
                    <a:pt x="581" y="1107"/>
                  </a:cubicBezTo>
                  <a:cubicBezTo>
                    <a:pt x="843" y="1107"/>
                    <a:pt x="1075" y="867"/>
                    <a:pt x="1106" y="618"/>
                  </a:cubicBezTo>
                  <a:cubicBezTo>
                    <a:pt x="1122" y="474"/>
                    <a:pt x="1080" y="326"/>
                    <a:pt x="991" y="213"/>
                  </a:cubicBezTo>
                  <a:cubicBezTo>
                    <a:pt x="896" y="91"/>
                    <a:pt x="771" y="39"/>
                    <a:pt x="625" y="9"/>
                  </a:cubicBezTo>
                  <a:cubicBezTo>
                    <a:pt x="597" y="3"/>
                    <a:pt x="569" y="0"/>
                    <a:pt x="541" y="0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07" name="Google Shape;7107;p16"/>
            <p:cNvSpPr/>
            <p:nvPr/>
          </p:nvSpPr>
          <p:spPr>
            <a:xfrm>
              <a:off x="3911575" y="5845075"/>
              <a:ext cx="27975" cy="27450"/>
            </a:xfrm>
            <a:custGeom>
              <a:avLst/>
              <a:gdLst/>
              <a:ahLst/>
              <a:cxnLst/>
              <a:rect l="l" t="t" r="r" b="b"/>
              <a:pathLst>
                <a:path w="1119" h="1098" extrusionOk="0">
                  <a:moveTo>
                    <a:pt x="537" y="1"/>
                  </a:moveTo>
                  <a:cubicBezTo>
                    <a:pt x="278" y="1"/>
                    <a:pt x="48" y="238"/>
                    <a:pt x="19" y="486"/>
                  </a:cubicBezTo>
                  <a:cubicBezTo>
                    <a:pt x="1" y="628"/>
                    <a:pt x="42" y="774"/>
                    <a:pt x="133" y="887"/>
                  </a:cubicBezTo>
                  <a:cubicBezTo>
                    <a:pt x="228" y="1009"/>
                    <a:pt x="350" y="1059"/>
                    <a:pt x="496" y="1090"/>
                  </a:cubicBezTo>
                  <a:cubicBezTo>
                    <a:pt x="524" y="1095"/>
                    <a:pt x="553" y="1098"/>
                    <a:pt x="580" y="1098"/>
                  </a:cubicBezTo>
                  <a:cubicBezTo>
                    <a:pt x="840" y="1098"/>
                    <a:pt x="1071" y="862"/>
                    <a:pt x="1099" y="613"/>
                  </a:cubicBezTo>
                  <a:cubicBezTo>
                    <a:pt x="1118" y="471"/>
                    <a:pt x="1076" y="325"/>
                    <a:pt x="987" y="212"/>
                  </a:cubicBezTo>
                  <a:cubicBezTo>
                    <a:pt x="891" y="90"/>
                    <a:pt x="769" y="40"/>
                    <a:pt x="623" y="9"/>
                  </a:cubicBezTo>
                  <a:cubicBezTo>
                    <a:pt x="594" y="4"/>
                    <a:pt x="565" y="1"/>
                    <a:pt x="537" y="1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08" name="Google Shape;7108;p16"/>
            <p:cNvSpPr/>
            <p:nvPr/>
          </p:nvSpPr>
          <p:spPr>
            <a:xfrm>
              <a:off x="3956350" y="5890375"/>
              <a:ext cx="22175" cy="21800"/>
            </a:xfrm>
            <a:custGeom>
              <a:avLst/>
              <a:gdLst/>
              <a:ahLst/>
              <a:cxnLst/>
              <a:rect l="l" t="t" r="r" b="b"/>
              <a:pathLst>
                <a:path w="887" h="872" extrusionOk="0">
                  <a:moveTo>
                    <a:pt x="425" y="0"/>
                  </a:moveTo>
                  <a:cubicBezTo>
                    <a:pt x="220" y="0"/>
                    <a:pt x="37" y="190"/>
                    <a:pt x="15" y="385"/>
                  </a:cubicBezTo>
                  <a:cubicBezTo>
                    <a:pt x="1" y="498"/>
                    <a:pt x="34" y="613"/>
                    <a:pt x="104" y="704"/>
                  </a:cubicBezTo>
                  <a:cubicBezTo>
                    <a:pt x="182" y="800"/>
                    <a:pt x="276" y="842"/>
                    <a:pt x="393" y="865"/>
                  </a:cubicBezTo>
                  <a:cubicBezTo>
                    <a:pt x="416" y="869"/>
                    <a:pt x="439" y="872"/>
                    <a:pt x="462" y="872"/>
                  </a:cubicBezTo>
                  <a:cubicBezTo>
                    <a:pt x="668" y="872"/>
                    <a:pt x="851" y="682"/>
                    <a:pt x="873" y="485"/>
                  </a:cubicBezTo>
                  <a:cubicBezTo>
                    <a:pt x="887" y="373"/>
                    <a:pt x="852" y="259"/>
                    <a:pt x="784" y="168"/>
                  </a:cubicBezTo>
                  <a:cubicBezTo>
                    <a:pt x="707" y="73"/>
                    <a:pt x="611" y="32"/>
                    <a:pt x="493" y="7"/>
                  </a:cubicBezTo>
                  <a:cubicBezTo>
                    <a:pt x="470" y="2"/>
                    <a:pt x="448" y="0"/>
                    <a:pt x="425" y="0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09" name="Google Shape;7109;p16"/>
            <p:cNvSpPr/>
            <p:nvPr/>
          </p:nvSpPr>
          <p:spPr>
            <a:xfrm>
              <a:off x="3932550" y="5937325"/>
              <a:ext cx="24550" cy="24175"/>
            </a:xfrm>
            <a:custGeom>
              <a:avLst/>
              <a:gdLst/>
              <a:ahLst/>
              <a:cxnLst/>
              <a:rect l="l" t="t" r="r" b="b"/>
              <a:pathLst>
                <a:path w="982" h="967" extrusionOk="0">
                  <a:moveTo>
                    <a:pt x="473" y="1"/>
                  </a:moveTo>
                  <a:cubicBezTo>
                    <a:pt x="246" y="1"/>
                    <a:pt x="41" y="209"/>
                    <a:pt x="16" y="429"/>
                  </a:cubicBezTo>
                  <a:cubicBezTo>
                    <a:pt x="0" y="552"/>
                    <a:pt x="36" y="681"/>
                    <a:pt x="115" y="781"/>
                  </a:cubicBezTo>
                  <a:cubicBezTo>
                    <a:pt x="200" y="887"/>
                    <a:pt x="306" y="931"/>
                    <a:pt x="436" y="959"/>
                  </a:cubicBezTo>
                  <a:cubicBezTo>
                    <a:pt x="460" y="964"/>
                    <a:pt x="485" y="966"/>
                    <a:pt x="509" y="966"/>
                  </a:cubicBezTo>
                  <a:cubicBezTo>
                    <a:pt x="736" y="966"/>
                    <a:pt x="941" y="757"/>
                    <a:pt x="964" y="538"/>
                  </a:cubicBezTo>
                  <a:cubicBezTo>
                    <a:pt x="981" y="414"/>
                    <a:pt x="946" y="285"/>
                    <a:pt x="867" y="186"/>
                  </a:cubicBezTo>
                  <a:cubicBezTo>
                    <a:pt x="782" y="80"/>
                    <a:pt x="674" y="35"/>
                    <a:pt x="546" y="8"/>
                  </a:cubicBezTo>
                  <a:cubicBezTo>
                    <a:pt x="522" y="3"/>
                    <a:pt x="497" y="1"/>
                    <a:pt x="473" y="1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10" name="Google Shape;7110;p16"/>
            <p:cNvSpPr/>
            <p:nvPr/>
          </p:nvSpPr>
          <p:spPr>
            <a:xfrm>
              <a:off x="3974800" y="5958675"/>
              <a:ext cx="18575" cy="18200"/>
            </a:xfrm>
            <a:custGeom>
              <a:avLst/>
              <a:gdLst/>
              <a:ahLst/>
              <a:cxnLst/>
              <a:rect l="l" t="t" r="r" b="b"/>
              <a:pathLst>
                <a:path w="743" h="728" extrusionOk="0">
                  <a:moveTo>
                    <a:pt x="355" y="1"/>
                  </a:moveTo>
                  <a:cubicBezTo>
                    <a:pt x="184" y="1"/>
                    <a:pt x="32" y="160"/>
                    <a:pt x="12" y="323"/>
                  </a:cubicBezTo>
                  <a:cubicBezTo>
                    <a:pt x="1" y="416"/>
                    <a:pt x="28" y="514"/>
                    <a:pt x="87" y="587"/>
                  </a:cubicBezTo>
                  <a:cubicBezTo>
                    <a:pt x="152" y="666"/>
                    <a:pt x="234" y="702"/>
                    <a:pt x="330" y="722"/>
                  </a:cubicBezTo>
                  <a:cubicBezTo>
                    <a:pt x="348" y="726"/>
                    <a:pt x="367" y="728"/>
                    <a:pt x="385" y="728"/>
                  </a:cubicBezTo>
                  <a:cubicBezTo>
                    <a:pt x="558" y="728"/>
                    <a:pt x="711" y="570"/>
                    <a:pt x="731" y="406"/>
                  </a:cubicBezTo>
                  <a:cubicBezTo>
                    <a:pt x="742" y="313"/>
                    <a:pt x="715" y="215"/>
                    <a:pt x="656" y="142"/>
                  </a:cubicBezTo>
                  <a:cubicBezTo>
                    <a:pt x="593" y="63"/>
                    <a:pt x="512" y="27"/>
                    <a:pt x="413" y="7"/>
                  </a:cubicBezTo>
                  <a:cubicBezTo>
                    <a:pt x="394" y="3"/>
                    <a:pt x="374" y="1"/>
                    <a:pt x="355" y="1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11" name="Google Shape;7111;p16"/>
            <p:cNvSpPr/>
            <p:nvPr/>
          </p:nvSpPr>
          <p:spPr>
            <a:xfrm>
              <a:off x="4049200" y="5891100"/>
              <a:ext cx="28075" cy="27675"/>
            </a:xfrm>
            <a:custGeom>
              <a:avLst/>
              <a:gdLst/>
              <a:ahLst/>
              <a:cxnLst/>
              <a:rect l="l" t="t" r="r" b="b"/>
              <a:pathLst>
                <a:path w="1123" h="1107" extrusionOk="0">
                  <a:moveTo>
                    <a:pt x="542" y="0"/>
                  </a:moveTo>
                  <a:cubicBezTo>
                    <a:pt x="280" y="0"/>
                    <a:pt x="48" y="239"/>
                    <a:pt x="17" y="490"/>
                  </a:cubicBezTo>
                  <a:cubicBezTo>
                    <a:pt x="1" y="633"/>
                    <a:pt x="43" y="780"/>
                    <a:pt x="132" y="893"/>
                  </a:cubicBezTo>
                  <a:cubicBezTo>
                    <a:pt x="229" y="1015"/>
                    <a:pt x="351" y="1067"/>
                    <a:pt x="498" y="1098"/>
                  </a:cubicBezTo>
                  <a:cubicBezTo>
                    <a:pt x="526" y="1104"/>
                    <a:pt x="554" y="1107"/>
                    <a:pt x="582" y="1107"/>
                  </a:cubicBezTo>
                  <a:cubicBezTo>
                    <a:pt x="844" y="1107"/>
                    <a:pt x="1076" y="867"/>
                    <a:pt x="1107" y="617"/>
                  </a:cubicBezTo>
                  <a:cubicBezTo>
                    <a:pt x="1123" y="474"/>
                    <a:pt x="1081" y="326"/>
                    <a:pt x="992" y="212"/>
                  </a:cubicBezTo>
                  <a:cubicBezTo>
                    <a:pt x="897" y="90"/>
                    <a:pt x="772" y="39"/>
                    <a:pt x="626" y="8"/>
                  </a:cubicBezTo>
                  <a:cubicBezTo>
                    <a:pt x="598" y="3"/>
                    <a:pt x="569" y="0"/>
                    <a:pt x="542" y="0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12" name="Google Shape;7112;p16"/>
            <p:cNvSpPr/>
            <p:nvPr/>
          </p:nvSpPr>
          <p:spPr>
            <a:xfrm>
              <a:off x="4109900" y="5887575"/>
              <a:ext cx="26950" cy="26525"/>
            </a:xfrm>
            <a:custGeom>
              <a:avLst/>
              <a:gdLst/>
              <a:ahLst/>
              <a:cxnLst/>
              <a:rect l="l" t="t" r="r" b="b"/>
              <a:pathLst>
                <a:path w="1078" h="1061" extrusionOk="0">
                  <a:moveTo>
                    <a:pt x="517" y="0"/>
                  </a:moveTo>
                  <a:cubicBezTo>
                    <a:pt x="268" y="0"/>
                    <a:pt x="43" y="231"/>
                    <a:pt x="16" y="471"/>
                  </a:cubicBezTo>
                  <a:cubicBezTo>
                    <a:pt x="0" y="608"/>
                    <a:pt x="39" y="747"/>
                    <a:pt x="125" y="856"/>
                  </a:cubicBezTo>
                  <a:cubicBezTo>
                    <a:pt x="219" y="974"/>
                    <a:pt x="336" y="1024"/>
                    <a:pt x="477" y="1053"/>
                  </a:cubicBezTo>
                  <a:cubicBezTo>
                    <a:pt x="504" y="1058"/>
                    <a:pt x="531" y="1061"/>
                    <a:pt x="558" y="1061"/>
                  </a:cubicBezTo>
                  <a:cubicBezTo>
                    <a:pt x="807" y="1061"/>
                    <a:pt x="1032" y="830"/>
                    <a:pt x="1059" y="590"/>
                  </a:cubicBezTo>
                  <a:cubicBezTo>
                    <a:pt x="1078" y="454"/>
                    <a:pt x="1036" y="315"/>
                    <a:pt x="950" y="205"/>
                  </a:cubicBezTo>
                  <a:cubicBezTo>
                    <a:pt x="858" y="88"/>
                    <a:pt x="740" y="37"/>
                    <a:pt x="598" y="9"/>
                  </a:cubicBezTo>
                  <a:cubicBezTo>
                    <a:pt x="571" y="3"/>
                    <a:pt x="544" y="0"/>
                    <a:pt x="517" y="0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13" name="Google Shape;7113;p16"/>
            <p:cNvSpPr/>
            <p:nvPr/>
          </p:nvSpPr>
          <p:spPr>
            <a:xfrm>
              <a:off x="4131400" y="5907975"/>
              <a:ext cx="21850" cy="21575"/>
            </a:xfrm>
            <a:custGeom>
              <a:avLst/>
              <a:gdLst/>
              <a:ahLst/>
              <a:cxnLst/>
              <a:rect l="l" t="t" r="r" b="b"/>
              <a:pathLst>
                <a:path w="874" h="863" extrusionOk="0">
                  <a:moveTo>
                    <a:pt x="420" y="0"/>
                  </a:moveTo>
                  <a:cubicBezTo>
                    <a:pt x="219" y="0"/>
                    <a:pt x="36" y="187"/>
                    <a:pt x="15" y="382"/>
                  </a:cubicBezTo>
                  <a:cubicBezTo>
                    <a:pt x="1" y="495"/>
                    <a:pt x="32" y="607"/>
                    <a:pt x="103" y="696"/>
                  </a:cubicBezTo>
                  <a:cubicBezTo>
                    <a:pt x="176" y="793"/>
                    <a:pt x="274" y="833"/>
                    <a:pt x="388" y="856"/>
                  </a:cubicBezTo>
                  <a:cubicBezTo>
                    <a:pt x="410" y="860"/>
                    <a:pt x="432" y="862"/>
                    <a:pt x="453" y="862"/>
                  </a:cubicBezTo>
                  <a:cubicBezTo>
                    <a:pt x="655" y="862"/>
                    <a:pt x="839" y="676"/>
                    <a:pt x="860" y="481"/>
                  </a:cubicBezTo>
                  <a:cubicBezTo>
                    <a:pt x="874" y="367"/>
                    <a:pt x="842" y="254"/>
                    <a:pt x="772" y="166"/>
                  </a:cubicBezTo>
                  <a:cubicBezTo>
                    <a:pt x="697" y="72"/>
                    <a:pt x="601" y="30"/>
                    <a:pt x="486" y="7"/>
                  </a:cubicBezTo>
                  <a:cubicBezTo>
                    <a:pt x="464" y="2"/>
                    <a:pt x="442" y="0"/>
                    <a:pt x="420" y="0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14" name="Google Shape;7114;p16"/>
            <p:cNvSpPr/>
            <p:nvPr/>
          </p:nvSpPr>
          <p:spPr>
            <a:xfrm>
              <a:off x="4076575" y="5932450"/>
              <a:ext cx="28100" cy="27700"/>
            </a:xfrm>
            <a:custGeom>
              <a:avLst/>
              <a:gdLst/>
              <a:ahLst/>
              <a:cxnLst/>
              <a:rect l="l" t="t" r="r" b="b"/>
              <a:pathLst>
                <a:path w="1124" h="1108" extrusionOk="0">
                  <a:moveTo>
                    <a:pt x="541" y="1"/>
                  </a:moveTo>
                  <a:cubicBezTo>
                    <a:pt x="280" y="1"/>
                    <a:pt x="48" y="241"/>
                    <a:pt x="18" y="490"/>
                  </a:cubicBezTo>
                  <a:cubicBezTo>
                    <a:pt x="0" y="634"/>
                    <a:pt x="42" y="782"/>
                    <a:pt x="133" y="895"/>
                  </a:cubicBezTo>
                  <a:cubicBezTo>
                    <a:pt x="229" y="1017"/>
                    <a:pt x="351" y="1069"/>
                    <a:pt x="499" y="1099"/>
                  </a:cubicBezTo>
                  <a:cubicBezTo>
                    <a:pt x="527" y="1105"/>
                    <a:pt x="555" y="1107"/>
                    <a:pt x="583" y="1107"/>
                  </a:cubicBezTo>
                  <a:cubicBezTo>
                    <a:pt x="845" y="1107"/>
                    <a:pt x="1077" y="869"/>
                    <a:pt x="1106" y="618"/>
                  </a:cubicBezTo>
                  <a:cubicBezTo>
                    <a:pt x="1124" y="474"/>
                    <a:pt x="1082" y="328"/>
                    <a:pt x="991" y="214"/>
                  </a:cubicBezTo>
                  <a:cubicBezTo>
                    <a:pt x="897" y="94"/>
                    <a:pt x="773" y="41"/>
                    <a:pt x="625" y="9"/>
                  </a:cubicBezTo>
                  <a:cubicBezTo>
                    <a:pt x="597" y="3"/>
                    <a:pt x="569" y="1"/>
                    <a:pt x="541" y="1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15" name="Google Shape;7115;p16"/>
            <p:cNvSpPr/>
            <p:nvPr/>
          </p:nvSpPr>
          <p:spPr>
            <a:xfrm>
              <a:off x="3996775" y="5865975"/>
              <a:ext cx="30875" cy="54700"/>
            </a:xfrm>
            <a:custGeom>
              <a:avLst/>
              <a:gdLst/>
              <a:ahLst/>
              <a:cxnLst/>
              <a:rect l="l" t="t" r="r" b="b"/>
              <a:pathLst>
                <a:path w="1235" h="2188" extrusionOk="0">
                  <a:moveTo>
                    <a:pt x="238" y="0"/>
                  </a:moveTo>
                  <a:cubicBezTo>
                    <a:pt x="192" y="0"/>
                    <a:pt x="146" y="16"/>
                    <a:pt x="110" y="45"/>
                  </a:cubicBezTo>
                  <a:cubicBezTo>
                    <a:pt x="24" y="113"/>
                    <a:pt x="1" y="254"/>
                    <a:pt x="76" y="340"/>
                  </a:cubicBezTo>
                  <a:cubicBezTo>
                    <a:pt x="211" y="492"/>
                    <a:pt x="333" y="651"/>
                    <a:pt x="441" y="825"/>
                  </a:cubicBezTo>
                  <a:cubicBezTo>
                    <a:pt x="564" y="1036"/>
                    <a:pt x="662" y="1259"/>
                    <a:pt x="735" y="1495"/>
                  </a:cubicBezTo>
                  <a:cubicBezTo>
                    <a:pt x="784" y="1670"/>
                    <a:pt x="818" y="1846"/>
                    <a:pt x="840" y="2026"/>
                  </a:cubicBezTo>
                  <a:cubicBezTo>
                    <a:pt x="850" y="2120"/>
                    <a:pt x="940" y="2188"/>
                    <a:pt x="1031" y="2188"/>
                  </a:cubicBezTo>
                  <a:cubicBezTo>
                    <a:pt x="1041" y="2188"/>
                    <a:pt x="1050" y="2187"/>
                    <a:pt x="1060" y="2185"/>
                  </a:cubicBezTo>
                  <a:cubicBezTo>
                    <a:pt x="1166" y="2170"/>
                    <a:pt x="1235" y="2069"/>
                    <a:pt x="1222" y="1964"/>
                  </a:cubicBezTo>
                  <a:cubicBezTo>
                    <a:pt x="1144" y="1275"/>
                    <a:pt x="883" y="593"/>
                    <a:pt x="405" y="80"/>
                  </a:cubicBezTo>
                  <a:cubicBezTo>
                    <a:pt x="369" y="42"/>
                    <a:pt x="331" y="15"/>
                    <a:pt x="281" y="4"/>
                  </a:cubicBezTo>
                  <a:cubicBezTo>
                    <a:pt x="275" y="4"/>
                    <a:pt x="270" y="2"/>
                    <a:pt x="264" y="2"/>
                  </a:cubicBezTo>
                  <a:cubicBezTo>
                    <a:pt x="255" y="1"/>
                    <a:pt x="246" y="0"/>
                    <a:pt x="238" y="0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16" name="Google Shape;7116;p16"/>
            <p:cNvSpPr/>
            <p:nvPr/>
          </p:nvSpPr>
          <p:spPr>
            <a:xfrm>
              <a:off x="3983225" y="5852300"/>
              <a:ext cx="28100" cy="27700"/>
            </a:xfrm>
            <a:custGeom>
              <a:avLst/>
              <a:gdLst/>
              <a:ahLst/>
              <a:cxnLst/>
              <a:rect l="l" t="t" r="r" b="b"/>
              <a:pathLst>
                <a:path w="1124" h="1108" extrusionOk="0">
                  <a:moveTo>
                    <a:pt x="541" y="1"/>
                  </a:moveTo>
                  <a:cubicBezTo>
                    <a:pt x="279" y="1"/>
                    <a:pt x="47" y="240"/>
                    <a:pt x="17" y="490"/>
                  </a:cubicBezTo>
                  <a:cubicBezTo>
                    <a:pt x="0" y="634"/>
                    <a:pt x="42" y="780"/>
                    <a:pt x="132" y="894"/>
                  </a:cubicBezTo>
                  <a:cubicBezTo>
                    <a:pt x="228" y="1016"/>
                    <a:pt x="351" y="1068"/>
                    <a:pt x="498" y="1099"/>
                  </a:cubicBezTo>
                  <a:cubicBezTo>
                    <a:pt x="527" y="1105"/>
                    <a:pt x="555" y="1108"/>
                    <a:pt x="582" y="1108"/>
                  </a:cubicBezTo>
                  <a:cubicBezTo>
                    <a:pt x="844" y="1108"/>
                    <a:pt x="1076" y="868"/>
                    <a:pt x="1106" y="618"/>
                  </a:cubicBezTo>
                  <a:cubicBezTo>
                    <a:pt x="1123" y="475"/>
                    <a:pt x="1082" y="327"/>
                    <a:pt x="991" y="213"/>
                  </a:cubicBezTo>
                  <a:cubicBezTo>
                    <a:pt x="896" y="91"/>
                    <a:pt x="773" y="38"/>
                    <a:pt x="625" y="9"/>
                  </a:cubicBezTo>
                  <a:cubicBezTo>
                    <a:pt x="597" y="4"/>
                    <a:pt x="569" y="1"/>
                    <a:pt x="541" y="1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17" name="Google Shape;7117;p16"/>
            <p:cNvSpPr/>
            <p:nvPr/>
          </p:nvSpPr>
          <p:spPr>
            <a:xfrm>
              <a:off x="4047950" y="5824625"/>
              <a:ext cx="41825" cy="59250"/>
            </a:xfrm>
            <a:custGeom>
              <a:avLst/>
              <a:gdLst/>
              <a:ahLst/>
              <a:cxnLst/>
              <a:rect l="l" t="t" r="r" b="b"/>
              <a:pathLst>
                <a:path w="1673" h="2370" extrusionOk="0">
                  <a:moveTo>
                    <a:pt x="1511" y="0"/>
                  </a:moveTo>
                  <a:cubicBezTo>
                    <a:pt x="1504" y="0"/>
                    <a:pt x="1496" y="1"/>
                    <a:pt x="1489" y="3"/>
                  </a:cubicBezTo>
                  <a:cubicBezTo>
                    <a:pt x="1451" y="10"/>
                    <a:pt x="1424" y="29"/>
                    <a:pt x="1398" y="56"/>
                  </a:cubicBezTo>
                  <a:cubicBezTo>
                    <a:pt x="831" y="668"/>
                    <a:pt x="302" y="1350"/>
                    <a:pt x="29" y="2150"/>
                  </a:cubicBezTo>
                  <a:cubicBezTo>
                    <a:pt x="1" y="2232"/>
                    <a:pt x="32" y="2324"/>
                    <a:pt x="116" y="2359"/>
                  </a:cubicBezTo>
                  <a:cubicBezTo>
                    <a:pt x="135" y="2366"/>
                    <a:pt x="154" y="2370"/>
                    <a:pt x="174" y="2370"/>
                  </a:cubicBezTo>
                  <a:cubicBezTo>
                    <a:pt x="238" y="2370"/>
                    <a:pt x="301" y="2332"/>
                    <a:pt x="324" y="2269"/>
                  </a:cubicBezTo>
                  <a:cubicBezTo>
                    <a:pt x="425" y="2003"/>
                    <a:pt x="544" y="1745"/>
                    <a:pt x="681" y="1493"/>
                  </a:cubicBezTo>
                  <a:lnTo>
                    <a:pt x="681" y="1493"/>
                  </a:lnTo>
                  <a:cubicBezTo>
                    <a:pt x="680" y="1495"/>
                    <a:pt x="679" y="1497"/>
                    <a:pt x="677" y="1500"/>
                  </a:cubicBezTo>
                  <a:cubicBezTo>
                    <a:pt x="680" y="1494"/>
                    <a:pt x="683" y="1489"/>
                    <a:pt x="687" y="1483"/>
                  </a:cubicBezTo>
                  <a:lnTo>
                    <a:pt x="687" y="1483"/>
                  </a:lnTo>
                  <a:cubicBezTo>
                    <a:pt x="685" y="1487"/>
                    <a:pt x="683" y="1490"/>
                    <a:pt x="681" y="1493"/>
                  </a:cubicBezTo>
                  <a:lnTo>
                    <a:pt x="681" y="1493"/>
                  </a:lnTo>
                  <a:cubicBezTo>
                    <a:pt x="686" y="1485"/>
                    <a:pt x="691" y="1478"/>
                    <a:pt x="695" y="1469"/>
                  </a:cubicBezTo>
                  <a:lnTo>
                    <a:pt x="695" y="1469"/>
                  </a:lnTo>
                  <a:cubicBezTo>
                    <a:pt x="692" y="1474"/>
                    <a:pt x="689" y="1479"/>
                    <a:pt x="687" y="1483"/>
                  </a:cubicBezTo>
                  <a:lnTo>
                    <a:pt x="687" y="1483"/>
                  </a:lnTo>
                  <a:cubicBezTo>
                    <a:pt x="690" y="1477"/>
                    <a:pt x="694" y="1470"/>
                    <a:pt x="697" y="1464"/>
                  </a:cubicBezTo>
                  <a:lnTo>
                    <a:pt x="697" y="1464"/>
                  </a:lnTo>
                  <a:cubicBezTo>
                    <a:pt x="696" y="1466"/>
                    <a:pt x="696" y="1467"/>
                    <a:pt x="695" y="1469"/>
                  </a:cubicBezTo>
                  <a:lnTo>
                    <a:pt x="695" y="1469"/>
                  </a:lnTo>
                  <a:cubicBezTo>
                    <a:pt x="956" y="1020"/>
                    <a:pt x="1271" y="608"/>
                    <a:pt x="1622" y="226"/>
                  </a:cubicBezTo>
                  <a:cubicBezTo>
                    <a:pt x="1673" y="168"/>
                    <a:pt x="1650" y="73"/>
                    <a:pt x="1594" y="30"/>
                  </a:cubicBezTo>
                  <a:cubicBezTo>
                    <a:pt x="1576" y="17"/>
                    <a:pt x="1558" y="9"/>
                    <a:pt x="1539" y="3"/>
                  </a:cubicBezTo>
                  <a:cubicBezTo>
                    <a:pt x="1530" y="1"/>
                    <a:pt x="1521" y="0"/>
                    <a:pt x="1511" y="0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18" name="Google Shape;7118;p16"/>
            <p:cNvSpPr/>
            <p:nvPr/>
          </p:nvSpPr>
          <p:spPr>
            <a:xfrm>
              <a:off x="4070550" y="5814150"/>
              <a:ext cx="28050" cy="27675"/>
            </a:xfrm>
            <a:custGeom>
              <a:avLst/>
              <a:gdLst/>
              <a:ahLst/>
              <a:cxnLst/>
              <a:rect l="l" t="t" r="r" b="b"/>
              <a:pathLst>
                <a:path w="1122" h="1107" extrusionOk="0">
                  <a:moveTo>
                    <a:pt x="541" y="0"/>
                  </a:moveTo>
                  <a:cubicBezTo>
                    <a:pt x="279" y="0"/>
                    <a:pt x="47" y="240"/>
                    <a:pt x="16" y="490"/>
                  </a:cubicBezTo>
                  <a:cubicBezTo>
                    <a:pt x="0" y="633"/>
                    <a:pt x="40" y="781"/>
                    <a:pt x="131" y="895"/>
                  </a:cubicBezTo>
                  <a:cubicBezTo>
                    <a:pt x="227" y="1017"/>
                    <a:pt x="349" y="1068"/>
                    <a:pt x="497" y="1099"/>
                  </a:cubicBezTo>
                  <a:cubicBezTo>
                    <a:pt x="525" y="1104"/>
                    <a:pt x="553" y="1107"/>
                    <a:pt x="581" y="1107"/>
                  </a:cubicBezTo>
                  <a:cubicBezTo>
                    <a:pt x="843" y="1107"/>
                    <a:pt x="1075" y="867"/>
                    <a:pt x="1106" y="617"/>
                  </a:cubicBezTo>
                  <a:cubicBezTo>
                    <a:pt x="1122" y="474"/>
                    <a:pt x="1080" y="327"/>
                    <a:pt x="991" y="214"/>
                  </a:cubicBezTo>
                  <a:cubicBezTo>
                    <a:pt x="894" y="93"/>
                    <a:pt x="771" y="40"/>
                    <a:pt x="625" y="8"/>
                  </a:cubicBezTo>
                  <a:cubicBezTo>
                    <a:pt x="597" y="3"/>
                    <a:pt x="569" y="0"/>
                    <a:pt x="541" y="0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19" name="Google Shape;7119;p16"/>
            <p:cNvSpPr/>
            <p:nvPr/>
          </p:nvSpPr>
          <p:spPr>
            <a:xfrm>
              <a:off x="4004575" y="5927575"/>
              <a:ext cx="26275" cy="52675"/>
            </a:xfrm>
            <a:custGeom>
              <a:avLst/>
              <a:gdLst/>
              <a:ahLst/>
              <a:cxnLst/>
              <a:rect l="l" t="t" r="r" b="b"/>
              <a:pathLst>
                <a:path w="1051" h="2107" extrusionOk="0">
                  <a:moveTo>
                    <a:pt x="423" y="842"/>
                  </a:moveTo>
                  <a:lnTo>
                    <a:pt x="423" y="842"/>
                  </a:lnTo>
                  <a:cubicBezTo>
                    <a:pt x="426" y="852"/>
                    <a:pt x="430" y="863"/>
                    <a:pt x="433" y="875"/>
                  </a:cubicBezTo>
                  <a:lnTo>
                    <a:pt x="433" y="875"/>
                  </a:lnTo>
                  <a:cubicBezTo>
                    <a:pt x="430" y="864"/>
                    <a:pt x="426" y="853"/>
                    <a:pt x="423" y="842"/>
                  </a:cubicBezTo>
                  <a:close/>
                  <a:moveTo>
                    <a:pt x="184" y="1"/>
                  </a:moveTo>
                  <a:cubicBezTo>
                    <a:pt x="105" y="1"/>
                    <a:pt x="25" y="61"/>
                    <a:pt x="19" y="144"/>
                  </a:cubicBezTo>
                  <a:cubicBezTo>
                    <a:pt x="1" y="491"/>
                    <a:pt x="42" y="849"/>
                    <a:pt x="173" y="1176"/>
                  </a:cubicBezTo>
                  <a:cubicBezTo>
                    <a:pt x="305" y="1504"/>
                    <a:pt x="503" y="1795"/>
                    <a:pt x="755" y="2042"/>
                  </a:cubicBezTo>
                  <a:cubicBezTo>
                    <a:pt x="788" y="2075"/>
                    <a:pt x="818" y="2098"/>
                    <a:pt x="864" y="2104"/>
                  </a:cubicBezTo>
                  <a:cubicBezTo>
                    <a:pt x="871" y="2105"/>
                    <a:pt x="879" y="2106"/>
                    <a:pt x="886" y="2106"/>
                  </a:cubicBezTo>
                  <a:cubicBezTo>
                    <a:pt x="923" y="2106"/>
                    <a:pt x="959" y="2092"/>
                    <a:pt x="987" y="2070"/>
                  </a:cubicBezTo>
                  <a:cubicBezTo>
                    <a:pt x="1020" y="2042"/>
                    <a:pt x="1042" y="2004"/>
                    <a:pt x="1048" y="1961"/>
                  </a:cubicBezTo>
                  <a:cubicBezTo>
                    <a:pt x="1051" y="1920"/>
                    <a:pt x="1042" y="1867"/>
                    <a:pt x="1013" y="1838"/>
                  </a:cubicBezTo>
                  <a:cubicBezTo>
                    <a:pt x="883" y="1709"/>
                    <a:pt x="769" y="1568"/>
                    <a:pt x="669" y="1413"/>
                  </a:cubicBezTo>
                  <a:cubicBezTo>
                    <a:pt x="570" y="1242"/>
                    <a:pt x="495" y="1067"/>
                    <a:pt x="435" y="880"/>
                  </a:cubicBezTo>
                  <a:lnTo>
                    <a:pt x="435" y="880"/>
                  </a:lnTo>
                  <a:cubicBezTo>
                    <a:pt x="377" y="665"/>
                    <a:pt x="345" y="447"/>
                    <a:pt x="337" y="226"/>
                  </a:cubicBezTo>
                  <a:lnTo>
                    <a:pt x="337" y="211"/>
                  </a:lnTo>
                  <a:lnTo>
                    <a:pt x="337" y="203"/>
                  </a:lnTo>
                  <a:lnTo>
                    <a:pt x="337" y="180"/>
                  </a:lnTo>
                  <a:cubicBezTo>
                    <a:pt x="335" y="135"/>
                    <a:pt x="331" y="96"/>
                    <a:pt x="302" y="60"/>
                  </a:cubicBezTo>
                  <a:cubicBezTo>
                    <a:pt x="279" y="32"/>
                    <a:pt x="243" y="13"/>
                    <a:pt x="208" y="3"/>
                  </a:cubicBezTo>
                  <a:cubicBezTo>
                    <a:pt x="205" y="3"/>
                    <a:pt x="200" y="1"/>
                    <a:pt x="197" y="1"/>
                  </a:cubicBezTo>
                  <a:cubicBezTo>
                    <a:pt x="193" y="1"/>
                    <a:pt x="189" y="1"/>
                    <a:pt x="184" y="1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20" name="Google Shape;7120;p16"/>
            <p:cNvSpPr/>
            <p:nvPr/>
          </p:nvSpPr>
          <p:spPr>
            <a:xfrm>
              <a:off x="3998825" y="5910725"/>
              <a:ext cx="28125" cy="27700"/>
            </a:xfrm>
            <a:custGeom>
              <a:avLst/>
              <a:gdLst/>
              <a:ahLst/>
              <a:cxnLst/>
              <a:rect l="l" t="t" r="r" b="b"/>
              <a:pathLst>
                <a:path w="1125" h="1108" extrusionOk="0">
                  <a:moveTo>
                    <a:pt x="542" y="1"/>
                  </a:moveTo>
                  <a:cubicBezTo>
                    <a:pt x="280" y="1"/>
                    <a:pt x="48" y="241"/>
                    <a:pt x="18" y="490"/>
                  </a:cubicBezTo>
                  <a:cubicBezTo>
                    <a:pt x="1" y="634"/>
                    <a:pt x="43" y="782"/>
                    <a:pt x="133" y="895"/>
                  </a:cubicBezTo>
                  <a:cubicBezTo>
                    <a:pt x="229" y="1017"/>
                    <a:pt x="351" y="1069"/>
                    <a:pt x="499" y="1099"/>
                  </a:cubicBezTo>
                  <a:cubicBezTo>
                    <a:pt x="528" y="1105"/>
                    <a:pt x="556" y="1107"/>
                    <a:pt x="583" y="1107"/>
                  </a:cubicBezTo>
                  <a:cubicBezTo>
                    <a:pt x="845" y="1107"/>
                    <a:pt x="1077" y="869"/>
                    <a:pt x="1107" y="618"/>
                  </a:cubicBezTo>
                  <a:cubicBezTo>
                    <a:pt x="1124" y="474"/>
                    <a:pt x="1082" y="328"/>
                    <a:pt x="992" y="214"/>
                  </a:cubicBezTo>
                  <a:cubicBezTo>
                    <a:pt x="896" y="92"/>
                    <a:pt x="774" y="41"/>
                    <a:pt x="626" y="9"/>
                  </a:cubicBezTo>
                  <a:cubicBezTo>
                    <a:pt x="598" y="3"/>
                    <a:pt x="570" y="1"/>
                    <a:pt x="542" y="1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21" name="Google Shape;7121;p16"/>
            <p:cNvSpPr/>
            <p:nvPr/>
          </p:nvSpPr>
          <p:spPr>
            <a:xfrm>
              <a:off x="3300225" y="5285075"/>
              <a:ext cx="537225" cy="624275"/>
            </a:xfrm>
            <a:custGeom>
              <a:avLst/>
              <a:gdLst/>
              <a:ahLst/>
              <a:cxnLst/>
              <a:rect l="l" t="t" r="r" b="b"/>
              <a:pathLst>
                <a:path w="21489" h="24971" extrusionOk="0">
                  <a:moveTo>
                    <a:pt x="11445" y="0"/>
                  </a:moveTo>
                  <a:cubicBezTo>
                    <a:pt x="10968" y="61"/>
                    <a:pt x="10495" y="150"/>
                    <a:pt x="10044" y="266"/>
                  </a:cubicBezTo>
                  <a:cubicBezTo>
                    <a:pt x="9180" y="486"/>
                    <a:pt x="8393" y="776"/>
                    <a:pt x="7700" y="1132"/>
                  </a:cubicBezTo>
                  <a:cubicBezTo>
                    <a:pt x="6929" y="1521"/>
                    <a:pt x="6254" y="1974"/>
                    <a:pt x="5694" y="2475"/>
                  </a:cubicBezTo>
                  <a:cubicBezTo>
                    <a:pt x="5394" y="2748"/>
                    <a:pt x="5119" y="3042"/>
                    <a:pt x="4881" y="3353"/>
                  </a:cubicBezTo>
                  <a:cubicBezTo>
                    <a:pt x="4647" y="3659"/>
                    <a:pt x="4421" y="3998"/>
                    <a:pt x="4187" y="4394"/>
                  </a:cubicBezTo>
                  <a:cubicBezTo>
                    <a:pt x="3704" y="5213"/>
                    <a:pt x="3302" y="6051"/>
                    <a:pt x="2930" y="6841"/>
                  </a:cubicBezTo>
                  <a:lnTo>
                    <a:pt x="2771" y="7180"/>
                  </a:lnTo>
                  <a:cubicBezTo>
                    <a:pt x="2491" y="7782"/>
                    <a:pt x="2160" y="8486"/>
                    <a:pt x="1796" y="9157"/>
                  </a:cubicBezTo>
                  <a:cubicBezTo>
                    <a:pt x="1587" y="9519"/>
                    <a:pt x="1393" y="9822"/>
                    <a:pt x="1182" y="10152"/>
                  </a:cubicBezTo>
                  <a:cubicBezTo>
                    <a:pt x="963" y="10484"/>
                    <a:pt x="749" y="10811"/>
                    <a:pt x="566" y="11145"/>
                  </a:cubicBezTo>
                  <a:cubicBezTo>
                    <a:pt x="302" y="11620"/>
                    <a:pt x="22" y="12179"/>
                    <a:pt x="7" y="12782"/>
                  </a:cubicBezTo>
                  <a:cubicBezTo>
                    <a:pt x="0" y="13095"/>
                    <a:pt x="36" y="13394"/>
                    <a:pt x="114" y="13695"/>
                  </a:cubicBezTo>
                  <a:cubicBezTo>
                    <a:pt x="193" y="14016"/>
                    <a:pt x="315" y="14396"/>
                    <a:pt x="473" y="14830"/>
                  </a:cubicBezTo>
                  <a:lnTo>
                    <a:pt x="661" y="15353"/>
                  </a:lnTo>
                  <a:lnTo>
                    <a:pt x="751" y="15603"/>
                  </a:lnTo>
                  <a:cubicBezTo>
                    <a:pt x="810" y="15768"/>
                    <a:pt x="871" y="15935"/>
                    <a:pt x="928" y="16101"/>
                  </a:cubicBezTo>
                  <a:cubicBezTo>
                    <a:pt x="1057" y="16476"/>
                    <a:pt x="1185" y="16855"/>
                    <a:pt x="1309" y="17233"/>
                  </a:cubicBezTo>
                  <a:lnTo>
                    <a:pt x="1474" y="17739"/>
                  </a:lnTo>
                  <a:cubicBezTo>
                    <a:pt x="1875" y="18958"/>
                    <a:pt x="2281" y="20192"/>
                    <a:pt x="2850" y="21329"/>
                  </a:cubicBezTo>
                  <a:cubicBezTo>
                    <a:pt x="3200" y="22027"/>
                    <a:pt x="3564" y="22616"/>
                    <a:pt x="3964" y="23128"/>
                  </a:cubicBezTo>
                  <a:cubicBezTo>
                    <a:pt x="4124" y="23330"/>
                    <a:pt x="4295" y="23528"/>
                    <a:pt x="4473" y="23719"/>
                  </a:cubicBezTo>
                  <a:lnTo>
                    <a:pt x="4368" y="23863"/>
                  </a:lnTo>
                  <a:cubicBezTo>
                    <a:pt x="4069" y="24244"/>
                    <a:pt x="3739" y="24601"/>
                    <a:pt x="3446" y="24916"/>
                  </a:cubicBezTo>
                  <a:lnTo>
                    <a:pt x="3406" y="24970"/>
                  </a:lnTo>
                  <a:cubicBezTo>
                    <a:pt x="3706" y="24805"/>
                    <a:pt x="4033" y="24629"/>
                    <a:pt x="4368" y="24465"/>
                  </a:cubicBezTo>
                  <a:cubicBezTo>
                    <a:pt x="4810" y="24252"/>
                    <a:pt x="5230" y="24086"/>
                    <a:pt x="5651" y="23955"/>
                  </a:cubicBezTo>
                  <a:cubicBezTo>
                    <a:pt x="6156" y="23795"/>
                    <a:pt x="6670" y="23709"/>
                    <a:pt x="7179" y="23698"/>
                  </a:cubicBezTo>
                  <a:lnTo>
                    <a:pt x="7301" y="23696"/>
                  </a:lnTo>
                  <a:cubicBezTo>
                    <a:pt x="8120" y="23696"/>
                    <a:pt x="8918" y="23897"/>
                    <a:pt x="9661" y="24116"/>
                  </a:cubicBezTo>
                  <a:lnTo>
                    <a:pt x="9965" y="24208"/>
                  </a:lnTo>
                  <a:lnTo>
                    <a:pt x="10034" y="24229"/>
                  </a:lnTo>
                  <a:cubicBezTo>
                    <a:pt x="10313" y="24313"/>
                    <a:pt x="10593" y="24394"/>
                    <a:pt x="10873" y="24466"/>
                  </a:cubicBezTo>
                  <a:cubicBezTo>
                    <a:pt x="11302" y="24580"/>
                    <a:pt x="11696" y="24650"/>
                    <a:pt x="12074" y="24686"/>
                  </a:cubicBezTo>
                  <a:cubicBezTo>
                    <a:pt x="12207" y="24695"/>
                    <a:pt x="12339" y="24700"/>
                    <a:pt x="12473" y="24700"/>
                  </a:cubicBezTo>
                  <a:cubicBezTo>
                    <a:pt x="12526" y="24700"/>
                    <a:pt x="12582" y="24700"/>
                    <a:pt x="12635" y="24697"/>
                  </a:cubicBezTo>
                  <a:cubicBezTo>
                    <a:pt x="12836" y="24690"/>
                    <a:pt x="13045" y="24669"/>
                    <a:pt x="13277" y="24629"/>
                  </a:cubicBezTo>
                  <a:cubicBezTo>
                    <a:pt x="13665" y="24557"/>
                    <a:pt x="14079" y="24417"/>
                    <a:pt x="14398" y="24305"/>
                  </a:cubicBezTo>
                  <a:cubicBezTo>
                    <a:pt x="14724" y="24188"/>
                    <a:pt x="15077" y="24050"/>
                    <a:pt x="15476" y="23882"/>
                  </a:cubicBezTo>
                  <a:cubicBezTo>
                    <a:pt x="16006" y="23659"/>
                    <a:pt x="16532" y="23425"/>
                    <a:pt x="17056" y="23192"/>
                  </a:cubicBezTo>
                  <a:cubicBezTo>
                    <a:pt x="17306" y="23080"/>
                    <a:pt x="17555" y="22967"/>
                    <a:pt x="17805" y="22858"/>
                  </a:cubicBezTo>
                  <a:cubicBezTo>
                    <a:pt x="18771" y="22431"/>
                    <a:pt x="19527" y="22127"/>
                    <a:pt x="20255" y="21872"/>
                  </a:cubicBezTo>
                  <a:cubicBezTo>
                    <a:pt x="20692" y="21723"/>
                    <a:pt x="21095" y="21602"/>
                    <a:pt x="21489" y="21502"/>
                  </a:cubicBezTo>
                  <a:lnTo>
                    <a:pt x="21433" y="21486"/>
                  </a:lnTo>
                  <a:cubicBezTo>
                    <a:pt x="21170" y="21454"/>
                    <a:pt x="20880" y="21441"/>
                    <a:pt x="20574" y="21441"/>
                  </a:cubicBezTo>
                  <a:cubicBezTo>
                    <a:pt x="19772" y="21441"/>
                    <a:pt x="19005" y="21540"/>
                    <a:pt x="18427" y="21628"/>
                  </a:cubicBezTo>
                  <a:cubicBezTo>
                    <a:pt x="17993" y="21694"/>
                    <a:pt x="17562" y="21769"/>
                    <a:pt x="17131" y="21846"/>
                  </a:cubicBezTo>
                  <a:lnTo>
                    <a:pt x="17043" y="21862"/>
                  </a:lnTo>
                  <a:lnTo>
                    <a:pt x="16714" y="21920"/>
                  </a:lnTo>
                  <a:cubicBezTo>
                    <a:pt x="16319" y="21989"/>
                    <a:pt x="15920" y="22059"/>
                    <a:pt x="15522" y="22131"/>
                  </a:cubicBezTo>
                  <a:lnTo>
                    <a:pt x="15571" y="22119"/>
                  </a:lnTo>
                  <a:lnTo>
                    <a:pt x="15571" y="22119"/>
                  </a:lnTo>
                  <a:cubicBezTo>
                    <a:pt x="14961" y="22184"/>
                    <a:pt x="14434" y="22220"/>
                    <a:pt x="13960" y="22220"/>
                  </a:cubicBezTo>
                  <a:cubicBezTo>
                    <a:pt x="13616" y="22220"/>
                    <a:pt x="13302" y="22203"/>
                    <a:pt x="13000" y="22167"/>
                  </a:cubicBezTo>
                  <a:cubicBezTo>
                    <a:pt x="12733" y="22132"/>
                    <a:pt x="12441" y="22082"/>
                    <a:pt x="12110" y="22012"/>
                  </a:cubicBezTo>
                  <a:cubicBezTo>
                    <a:pt x="11784" y="21946"/>
                    <a:pt x="11456" y="21869"/>
                    <a:pt x="11133" y="21788"/>
                  </a:cubicBezTo>
                  <a:cubicBezTo>
                    <a:pt x="10969" y="21746"/>
                    <a:pt x="10804" y="21703"/>
                    <a:pt x="10642" y="21660"/>
                  </a:cubicBezTo>
                  <a:lnTo>
                    <a:pt x="10594" y="21650"/>
                  </a:lnTo>
                  <a:cubicBezTo>
                    <a:pt x="10255" y="21559"/>
                    <a:pt x="9860" y="21456"/>
                    <a:pt x="9487" y="21378"/>
                  </a:cubicBezTo>
                  <a:lnTo>
                    <a:pt x="9266" y="21335"/>
                  </a:lnTo>
                  <a:cubicBezTo>
                    <a:pt x="8865" y="21263"/>
                    <a:pt x="8518" y="21227"/>
                    <a:pt x="8202" y="21227"/>
                  </a:cubicBezTo>
                  <a:cubicBezTo>
                    <a:pt x="7966" y="21227"/>
                    <a:pt x="7742" y="21247"/>
                    <a:pt x="7514" y="21288"/>
                  </a:cubicBezTo>
                  <a:cubicBezTo>
                    <a:pt x="6996" y="21380"/>
                    <a:pt x="6498" y="21608"/>
                    <a:pt x="6027" y="21963"/>
                  </a:cubicBezTo>
                  <a:lnTo>
                    <a:pt x="6017" y="21891"/>
                  </a:lnTo>
                  <a:cubicBezTo>
                    <a:pt x="5968" y="21717"/>
                    <a:pt x="5932" y="21538"/>
                    <a:pt x="5906" y="21344"/>
                  </a:cubicBezTo>
                  <a:cubicBezTo>
                    <a:pt x="5882" y="21163"/>
                    <a:pt x="5870" y="20979"/>
                    <a:pt x="5878" y="20799"/>
                  </a:cubicBezTo>
                  <a:cubicBezTo>
                    <a:pt x="5882" y="20661"/>
                    <a:pt x="5902" y="20516"/>
                    <a:pt x="5935" y="20366"/>
                  </a:cubicBezTo>
                  <a:cubicBezTo>
                    <a:pt x="5964" y="20242"/>
                    <a:pt x="6011" y="20114"/>
                    <a:pt x="6082" y="19966"/>
                  </a:cubicBezTo>
                  <a:cubicBezTo>
                    <a:pt x="6139" y="19854"/>
                    <a:pt x="6212" y="19755"/>
                    <a:pt x="6283" y="19663"/>
                  </a:cubicBezTo>
                  <a:cubicBezTo>
                    <a:pt x="6354" y="19570"/>
                    <a:pt x="6436" y="19484"/>
                    <a:pt x="6537" y="19398"/>
                  </a:cubicBezTo>
                  <a:cubicBezTo>
                    <a:pt x="6817" y="19152"/>
                    <a:pt x="7152" y="18974"/>
                    <a:pt x="7475" y="18803"/>
                  </a:cubicBezTo>
                  <a:lnTo>
                    <a:pt x="7512" y="18778"/>
                  </a:lnTo>
                  <a:lnTo>
                    <a:pt x="7514" y="18781"/>
                  </a:lnTo>
                  <a:cubicBezTo>
                    <a:pt x="7808" y="18626"/>
                    <a:pt x="8087" y="18478"/>
                    <a:pt x="8338" y="18286"/>
                  </a:cubicBezTo>
                  <a:cubicBezTo>
                    <a:pt x="8483" y="18170"/>
                    <a:pt x="8602" y="18053"/>
                    <a:pt x="8700" y="17930"/>
                  </a:cubicBezTo>
                  <a:cubicBezTo>
                    <a:pt x="8777" y="17822"/>
                    <a:pt x="8842" y="17703"/>
                    <a:pt x="8897" y="17579"/>
                  </a:cubicBezTo>
                  <a:cubicBezTo>
                    <a:pt x="8951" y="17430"/>
                    <a:pt x="8990" y="17278"/>
                    <a:pt x="9009" y="17111"/>
                  </a:cubicBezTo>
                  <a:cubicBezTo>
                    <a:pt x="9030" y="16963"/>
                    <a:pt x="9030" y="16778"/>
                    <a:pt x="9012" y="16604"/>
                  </a:cubicBezTo>
                  <a:cubicBezTo>
                    <a:pt x="8986" y="16446"/>
                    <a:pt x="8944" y="16299"/>
                    <a:pt x="8884" y="16156"/>
                  </a:cubicBezTo>
                  <a:cubicBezTo>
                    <a:pt x="8815" y="16009"/>
                    <a:pt x="8736" y="15877"/>
                    <a:pt x="8647" y="15762"/>
                  </a:cubicBezTo>
                  <a:cubicBezTo>
                    <a:pt x="8499" y="15583"/>
                    <a:pt x="8329" y="15419"/>
                    <a:pt x="8123" y="15262"/>
                  </a:cubicBezTo>
                  <a:cubicBezTo>
                    <a:pt x="7776" y="15007"/>
                    <a:pt x="7364" y="14794"/>
                    <a:pt x="7084" y="14658"/>
                  </a:cubicBezTo>
                  <a:cubicBezTo>
                    <a:pt x="6859" y="14543"/>
                    <a:pt x="6629" y="14435"/>
                    <a:pt x="6399" y="14329"/>
                  </a:cubicBezTo>
                  <a:cubicBezTo>
                    <a:pt x="6234" y="14254"/>
                    <a:pt x="6070" y="14177"/>
                    <a:pt x="5906" y="14098"/>
                  </a:cubicBezTo>
                  <a:cubicBezTo>
                    <a:pt x="5600" y="13953"/>
                    <a:pt x="5201" y="13751"/>
                    <a:pt x="4832" y="13494"/>
                  </a:cubicBezTo>
                  <a:cubicBezTo>
                    <a:pt x="4480" y="13249"/>
                    <a:pt x="4224" y="12996"/>
                    <a:pt x="4052" y="12717"/>
                  </a:cubicBezTo>
                  <a:cubicBezTo>
                    <a:pt x="3885" y="12446"/>
                    <a:pt x="3794" y="12123"/>
                    <a:pt x="3788" y="11784"/>
                  </a:cubicBezTo>
                  <a:cubicBezTo>
                    <a:pt x="3786" y="11610"/>
                    <a:pt x="3812" y="11420"/>
                    <a:pt x="3864" y="11203"/>
                  </a:cubicBezTo>
                  <a:cubicBezTo>
                    <a:pt x="3914" y="11002"/>
                    <a:pt x="3987" y="10798"/>
                    <a:pt x="4102" y="10540"/>
                  </a:cubicBezTo>
                  <a:cubicBezTo>
                    <a:pt x="4211" y="10310"/>
                    <a:pt x="4345" y="10073"/>
                    <a:pt x="4509" y="9816"/>
                  </a:cubicBezTo>
                  <a:cubicBezTo>
                    <a:pt x="4739" y="9463"/>
                    <a:pt x="4958" y="9173"/>
                    <a:pt x="5181" y="8933"/>
                  </a:cubicBezTo>
                  <a:cubicBezTo>
                    <a:pt x="5424" y="8668"/>
                    <a:pt x="5702" y="8429"/>
                    <a:pt x="5926" y="8235"/>
                  </a:cubicBezTo>
                  <a:lnTo>
                    <a:pt x="6097" y="8087"/>
                  </a:lnTo>
                  <a:cubicBezTo>
                    <a:pt x="6357" y="7857"/>
                    <a:pt x="6693" y="7547"/>
                    <a:pt x="6968" y="7183"/>
                  </a:cubicBezTo>
                  <a:cubicBezTo>
                    <a:pt x="7297" y="6727"/>
                    <a:pt x="7535" y="6184"/>
                    <a:pt x="7707" y="5764"/>
                  </a:cubicBezTo>
                  <a:cubicBezTo>
                    <a:pt x="7815" y="5500"/>
                    <a:pt x="7907" y="5250"/>
                    <a:pt x="7999" y="5000"/>
                  </a:cubicBezTo>
                  <a:cubicBezTo>
                    <a:pt x="8092" y="4747"/>
                    <a:pt x="8187" y="4496"/>
                    <a:pt x="8288" y="4246"/>
                  </a:cubicBezTo>
                  <a:cubicBezTo>
                    <a:pt x="8380" y="4021"/>
                    <a:pt x="8477" y="3797"/>
                    <a:pt x="8582" y="3575"/>
                  </a:cubicBezTo>
                  <a:cubicBezTo>
                    <a:pt x="8681" y="3370"/>
                    <a:pt x="8789" y="3169"/>
                    <a:pt x="8898" y="2971"/>
                  </a:cubicBezTo>
                  <a:cubicBezTo>
                    <a:pt x="9293" y="2254"/>
                    <a:pt x="9727" y="1629"/>
                    <a:pt x="10192" y="1112"/>
                  </a:cubicBezTo>
                  <a:cubicBezTo>
                    <a:pt x="10566" y="694"/>
                    <a:pt x="10989" y="328"/>
                    <a:pt x="11450" y="26"/>
                  </a:cubicBezTo>
                  <a:cubicBezTo>
                    <a:pt x="11452" y="25"/>
                    <a:pt x="11445" y="0"/>
                    <a:pt x="11445" y="0"/>
                  </a:cubicBezTo>
                  <a:close/>
                </a:path>
              </a:pathLst>
            </a:custGeom>
            <a:solidFill>
              <a:srgbClr val="EFBC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22" name="Google Shape;7122;p16"/>
            <p:cNvSpPr/>
            <p:nvPr/>
          </p:nvSpPr>
          <p:spPr>
            <a:xfrm>
              <a:off x="3780225" y="4988725"/>
              <a:ext cx="548450" cy="267975"/>
            </a:xfrm>
            <a:custGeom>
              <a:avLst/>
              <a:gdLst/>
              <a:ahLst/>
              <a:cxnLst/>
              <a:rect l="l" t="t" r="r" b="b"/>
              <a:pathLst>
                <a:path w="21938" h="10719" extrusionOk="0">
                  <a:moveTo>
                    <a:pt x="8205" y="1"/>
                  </a:moveTo>
                  <a:cubicBezTo>
                    <a:pt x="7976" y="1"/>
                    <a:pt x="7744" y="32"/>
                    <a:pt x="7514" y="94"/>
                  </a:cubicBezTo>
                  <a:cubicBezTo>
                    <a:pt x="7133" y="192"/>
                    <a:pt x="6741" y="363"/>
                    <a:pt x="6349" y="601"/>
                  </a:cubicBezTo>
                  <a:cubicBezTo>
                    <a:pt x="6138" y="733"/>
                    <a:pt x="5914" y="871"/>
                    <a:pt x="5720" y="1035"/>
                  </a:cubicBezTo>
                  <a:cubicBezTo>
                    <a:pt x="5569" y="1160"/>
                    <a:pt x="5426" y="1303"/>
                    <a:pt x="5295" y="1461"/>
                  </a:cubicBezTo>
                  <a:cubicBezTo>
                    <a:pt x="4999" y="1825"/>
                    <a:pt x="4756" y="2215"/>
                    <a:pt x="4557" y="2550"/>
                  </a:cubicBezTo>
                  <a:lnTo>
                    <a:pt x="4489" y="2662"/>
                  </a:lnTo>
                  <a:cubicBezTo>
                    <a:pt x="4305" y="2968"/>
                    <a:pt x="4111" y="3293"/>
                    <a:pt x="3883" y="3596"/>
                  </a:cubicBezTo>
                  <a:cubicBezTo>
                    <a:pt x="3749" y="3767"/>
                    <a:pt x="3603" y="3915"/>
                    <a:pt x="3441" y="4045"/>
                  </a:cubicBezTo>
                  <a:cubicBezTo>
                    <a:pt x="3329" y="4126"/>
                    <a:pt x="3212" y="4195"/>
                    <a:pt x="3074" y="4256"/>
                  </a:cubicBezTo>
                  <a:cubicBezTo>
                    <a:pt x="2934" y="4311"/>
                    <a:pt x="2791" y="4348"/>
                    <a:pt x="2651" y="4368"/>
                  </a:cubicBezTo>
                  <a:cubicBezTo>
                    <a:pt x="2554" y="4377"/>
                    <a:pt x="2461" y="4383"/>
                    <a:pt x="2366" y="4383"/>
                  </a:cubicBezTo>
                  <a:cubicBezTo>
                    <a:pt x="2230" y="4383"/>
                    <a:pt x="2099" y="4374"/>
                    <a:pt x="1968" y="4355"/>
                  </a:cubicBezTo>
                  <a:cubicBezTo>
                    <a:pt x="1820" y="4335"/>
                    <a:pt x="1675" y="4310"/>
                    <a:pt x="1530" y="4281"/>
                  </a:cubicBezTo>
                  <a:lnTo>
                    <a:pt x="1434" y="4259"/>
                  </a:lnTo>
                  <a:lnTo>
                    <a:pt x="1369" y="4246"/>
                  </a:lnTo>
                  <a:cubicBezTo>
                    <a:pt x="1196" y="4210"/>
                    <a:pt x="1046" y="4180"/>
                    <a:pt x="895" y="4154"/>
                  </a:cubicBezTo>
                  <a:cubicBezTo>
                    <a:pt x="715" y="4126"/>
                    <a:pt x="505" y="4094"/>
                    <a:pt x="278" y="4080"/>
                  </a:cubicBezTo>
                  <a:cubicBezTo>
                    <a:pt x="239" y="4077"/>
                    <a:pt x="199" y="4077"/>
                    <a:pt x="160" y="4077"/>
                  </a:cubicBezTo>
                  <a:cubicBezTo>
                    <a:pt x="106" y="4077"/>
                    <a:pt x="54" y="4080"/>
                    <a:pt x="1" y="4081"/>
                  </a:cubicBezTo>
                  <a:cubicBezTo>
                    <a:pt x="271" y="4324"/>
                    <a:pt x="577" y="4541"/>
                    <a:pt x="900" y="4735"/>
                  </a:cubicBezTo>
                  <a:cubicBezTo>
                    <a:pt x="1295" y="4963"/>
                    <a:pt x="1675" y="5130"/>
                    <a:pt x="2065" y="5245"/>
                  </a:cubicBezTo>
                  <a:cubicBezTo>
                    <a:pt x="2424" y="5338"/>
                    <a:pt x="2737" y="5382"/>
                    <a:pt x="3047" y="5394"/>
                  </a:cubicBezTo>
                  <a:cubicBezTo>
                    <a:pt x="3196" y="5394"/>
                    <a:pt x="3294" y="5387"/>
                    <a:pt x="3398" y="5377"/>
                  </a:cubicBezTo>
                  <a:cubicBezTo>
                    <a:pt x="3520" y="5365"/>
                    <a:pt x="3642" y="5338"/>
                    <a:pt x="3764" y="5308"/>
                  </a:cubicBezTo>
                  <a:cubicBezTo>
                    <a:pt x="4345" y="5145"/>
                    <a:pt x="4857" y="4867"/>
                    <a:pt x="5352" y="4598"/>
                  </a:cubicBezTo>
                  <a:lnTo>
                    <a:pt x="5444" y="4548"/>
                  </a:lnTo>
                  <a:cubicBezTo>
                    <a:pt x="5556" y="4486"/>
                    <a:pt x="5668" y="4426"/>
                    <a:pt x="5782" y="4367"/>
                  </a:cubicBezTo>
                  <a:cubicBezTo>
                    <a:pt x="6172" y="4162"/>
                    <a:pt x="6486" y="4031"/>
                    <a:pt x="6792" y="3939"/>
                  </a:cubicBezTo>
                  <a:cubicBezTo>
                    <a:pt x="6970" y="3887"/>
                    <a:pt x="7146" y="3850"/>
                    <a:pt x="7314" y="3831"/>
                  </a:cubicBezTo>
                  <a:cubicBezTo>
                    <a:pt x="7412" y="3818"/>
                    <a:pt x="7510" y="3811"/>
                    <a:pt x="7609" y="3811"/>
                  </a:cubicBezTo>
                  <a:cubicBezTo>
                    <a:pt x="7704" y="3811"/>
                    <a:pt x="7800" y="3818"/>
                    <a:pt x="7895" y="3828"/>
                  </a:cubicBezTo>
                  <a:cubicBezTo>
                    <a:pt x="8054" y="3844"/>
                    <a:pt x="8232" y="3884"/>
                    <a:pt x="8439" y="3953"/>
                  </a:cubicBezTo>
                  <a:cubicBezTo>
                    <a:pt x="8620" y="4014"/>
                    <a:pt x="8781" y="4106"/>
                    <a:pt x="8920" y="4189"/>
                  </a:cubicBezTo>
                  <a:cubicBezTo>
                    <a:pt x="9183" y="4345"/>
                    <a:pt x="9434" y="4575"/>
                    <a:pt x="9689" y="4893"/>
                  </a:cubicBezTo>
                  <a:cubicBezTo>
                    <a:pt x="9913" y="5168"/>
                    <a:pt x="10095" y="5482"/>
                    <a:pt x="10280" y="5803"/>
                  </a:cubicBezTo>
                  <a:cubicBezTo>
                    <a:pt x="10374" y="5970"/>
                    <a:pt x="10466" y="6138"/>
                    <a:pt x="10555" y="6307"/>
                  </a:cubicBezTo>
                  <a:cubicBezTo>
                    <a:pt x="10641" y="6465"/>
                    <a:pt x="10727" y="6625"/>
                    <a:pt x="10816" y="6783"/>
                  </a:cubicBezTo>
                  <a:cubicBezTo>
                    <a:pt x="10935" y="6991"/>
                    <a:pt x="11049" y="7171"/>
                    <a:pt x="11162" y="7333"/>
                  </a:cubicBezTo>
                  <a:cubicBezTo>
                    <a:pt x="11293" y="7520"/>
                    <a:pt x="11452" y="7709"/>
                    <a:pt x="11650" y="7915"/>
                  </a:cubicBezTo>
                  <a:cubicBezTo>
                    <a:pt x="11826" y="8084"/>
                    <a:pt x="11966" y="8210"/>
                    <a:pt x="12106" y="8320"/>
                  </a:cubicBezTo>
                  <a:cubicBezTo>
                    <a:pt x="12245" y="8432"/>
                    <a:pt x="12397" y="8535"/>
                    <a:pt x="12570" y="8640"/>
                  </a:cubicBezTo>
                  <a:cubicBezTo>
                    <a:pt x="12715" y="8726"/>
                    <a:pt x="12874" y="8807"/>
                    <a:pt x="13061" y="8887"/>
                  </a:cubicBezTo>
                  <a:cubicBezTo>
                    <a:pt x="13216" y="8953"/>
                    <a:pt x="13381" y="9011"/>
                    <a:pt x="13569" y="9065"/>
                  </a:cubicBezTo>
                  <a:cubicBezTo>
                    <a:pt x="14005" y="9186"/>
                    <a:pt x="14479" y="9247"/>
                    <a:pt x="15019" y="9259"/>
                  </a:cubicBezTo>
                  <a:cubicBezTo>
                    <a:pt x="15465" y="9259"/>
                    <a:pt x="15923" y="9225"/>
                    <a:pt x="16499" y="9151"/>
                  </a:cubicBezTo>
                  <a:lnTo>
                    <a:pt x="16637" y="9130"/>
                  </a:lnTo>
                  <a:cubicBezTo>
                    <a:pt x="16821" y="9104"/>
                    <a:pt x="17004" y="9078"/>
                    <a:pt x="17186" y="9059"/>
                  </a:cubicBezTo>
                  <a:cubicBezTo>
                    <a:pt x="17387" y="9038"/>
                    <a:pt x="17614" y="9028"/>
                    <a:pt x="17861" y="9028"/>
                  </a:cubicBezTo>
                  <a:cubicBezTo>
                    <a:pt x="18282" y="9028"/>
                    <a:pt x="18667" y="9064"/>
                    <a:pt x="19040" y="9137"/>
                  </a:cubicBezTo>
                  <a:cubicBezTo>
                    <a:pt x="19392" y="9204"/>
                    <a:pt x="19743" y="9312"/>
                    <a:pt x="20082" y="9459"/>
                  </a:cubicBezTo>
                  <a:cubicBezTo>
                    <a:pt x="20389" y="9591"/>
                    <a:pt x="20693" y="9765"/>
                    <a:pt x="20989" y="9977"/>
                  </a:cubicBezTo>
                  <a:cubicBezTo>
                    <a:pt x="21254" y="10167"/>
                    <a:pt x="21506" y="10394"/>
                    <a:pt x="21763" y="10672"/>
                  </a:cubicBezTo>
                  <a:lnTo>
                    <a:pt x="21807" y="10718"/>
                  </a:lnTo>
                  <a:lnTo>
                    <a:pt x="21937" y="10583"/>
                  </a:lnTo>
                  <a:cubicBezTo>
                    <a:pt x="21832" y="10310"/>
                    <a:pt x="21712" y="10045"/>
                    <a:pt x="21578" y="9789"/>
                  </a:cubicBezTo>
                  <a:cubicBezTo>
                    <a:pt x="21109" y="8873"/>
                    <a:pt x="20540" y="8094"/>
                    <a:pt x="19886" y="7472"/>
                  </a:cubicBezTo>
                  <a:cubicBezTo>
                    <a:pt x="19474" y="7079"/>
                    <a:pt x="19078" y="6776"/>
                    <a:pt x="18675" y="6546"/>
                  </a:cubicBezTo>
                  <a:cubicBezTo>
                    <a:pt x="18286" y="6320"/>
                    <a:pt x="17825" y="6112"/>
                    <a:pt x="17261" y="5911"/>
                  </a:cubicBezTo>
                  <a:cubicBezTo>
                    <a:pt x="16896" y="5785"/>
                    <a:pt x="16520" y="5668"/>
                    <a:pt x="16152" y="5556"/>
                  </a:cubicBezTo>
                  <a:lnTo>
                    <a:pt x="16058" y="5527"/>
                  </a:lnTo>
                  <a:lnTo>
                    <a:pt x="16011" y="5513"/>
                  </a:lnTo>
                  <a:cubicBezTo>
                    <a:pt x="15494" y="5355"/>
                    <a:pt x="14909" y="5178"/>
                    <a:pt x="14365" y="4953"/>
                  </a:cubicBezTo>
                  <a:cubicBezTo>
                    <a:pt x="13841" y="4730"/>
                    <a:pt x="13401" y="4482"/>
                    <a:pt x="13021" y="4195"/>
                  </a:cubicBezTo>
                  <a:cubicBezTo>
                    <a:pt x="12393" y="3692"/>
                    <a:pt x="11923" y="3093"/>
                    <a:pt x="11416" y="2421"/>
                  </a:cubicBezTo>
                  <a:lnTo>
                    <a:pt x="11293" y="2260"/>
                  </a:lnTo>
                  <a:lnTo>
                    <a:pt x="11235" y="2185"/>
                  </a:lnTo>
                  <a:lnTo>
                    <a:pt x="11201" y="2142"/>
                  </a:lnTo>
                  <a:cubicBezTo>
                    <a:pt x="11075" y="1973"/>
                    <a:pt x="10945" y="1803"/>
                    <a:pt x="10810" y="1635"/>
                  </a:cubicBezTo>
                  <a:cubicBezTo>
                    <a:pt x="10629" y="1408"/>
                    <a:pt x="10408" y="1142"/>
                    <a:pt x="10150" y="894"/>
                  </a:cubicBezTo>
                  <a:cubicBezTo>
                    <a:pt x="9885" y="637"/>
                    <a:pt x="9648" y="456"/>
                    <a:pt x="9403" y="319"/>
                  </a:cubicBezTo>
                  <a:cubicBezTo>
                    <a:pt x="9169" y="189"/>
                    <a:pt x="8927" y="95"/>
                    <a:pt x="8685" y="41"/>
                  </a:cubicBezTo>
                  <a:cubicBezTo>
                    <a:pt x="8626" y="31"/>
                    <a:pt x="8585" y="24"/>
                    <a:pt x="8544" y="18"/>
                  </a:cubicBezTo>
                  <a:cubicBezTo>
                    <a:pt x="8433" y="9"/>
                    <a:pt x="8320" y="1"/>
                    <a:pt x="8205" y="1"/>
                  </a:cubicBezTo>
                  <a:close/>
                </a:path>
              </a:pathLst>
            </a:custGeom>
            <a:solidFill>
              <a:srgbClr val="EFBC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23" name="Google Shape;7123;p16"/>
            <p:cNvSpPr/>
            <p:nvPr/>
          </p:nvSpPr>
          <p:spPr>
            <a:xfrm>
              <a:off x="4011550" y="5741825"/>
              <a:ext cx="690975" cy="512475"/>
            </a:xfrm>
            <a:custGeom>
              <a:avLst/>
              <a:gdLst/>
              <a:ahLst/>
              <a:cxnLst/>
              <a:rect l="l" t="t" r="r" b="b"/>
              <a:pathLst>
                <a:path w="27639" h="20499" extrusionOk="0">
                  <a:moveTo>
                    <a:pt x="17783" y="0"/>
                  </a:moveTo>
                  <a:cubicBezTo>
                    <a:pt x="17466" y="4"/>
                    <a:pt x="17143" y="69"/>
                    <a:pt x="16844" y="190"/>
                  </a:cubicBezTo>
                  <a:cubicBezTo>
                    <a:pt x="16534" y="315"/>
                    <a:pt x="16230" y="494"/>
                    <a:pt x="15942" y="725"/>
                  </a:cubicBezTo>
                  <a:cubicBezTo>
                    <a:pt x="15630" y="1061"/>
                    <a:pt x="15334" y="1419"/>
                    <a:pt x="15038" y="1817"/>
                  </a:cubicBezTo>
                  <a:cubicBezTo>
                    <a:pt x="14603" y="2399"/>
                    <a:pt x="14192" y="3041"/>
                    <a:pt x="13816" y="3724"/>
                  </a:cubicBezTo>
                  <a:cubicBezTo>
                    <a:pt x="13603" y="4099"/>
                    <a:pt x="13428" y="4437"/>
                    <a:pt x="13273" y="4756"/>
                  </a:cubicBezTo>
                  <a:cubicBezTo>
                    <a:pt x="13091" y="5128"/>
                    <a:pt x="12918" y="5517"/>
                    <a:pt x="12732" y="5982"/>
                  </a:cubicBezTo>
                  <a:cubicBezTo>
                    <a:pt x="12279" y="7131"/>
                    <a:pt x="11923" y="8335"/>
                    <a:pt x="11608" y="9396"/>
                  </a:cubicBezTo>
                  <a:lnTo>
                    <a:pt x="11588" y="9464"/>
                  </a:lnTo>
                  <a:cubicBezTo>
                    <a:pt x="11295" y="10446"/>
                    <a:pt x="10962" y="11561"/>
                    <a:pt x="10563" y="12609"/>
                  </a:cubicBezTo>
                  <a:cubicBezTo>
                    <a:pt x="10413" y="12996"/>
                    <a:pt x="10233" y="13448"/>
                    <a:pt x="10016" y="13879"/>
                  </a:cubicBezTo>
                  <a:cubicBezTo>
                    <a:pt x="9872" y="14155"/>
                    <a:pt x="9710" y="14428"/>
                    <a:pt x="9520" y="14713"/>
                  </a:cubicBezTo>
                  <a:cubicBezTo>
                    <a:pt x="9157" y="15252"/>
                    <a:pt x="8723" y="15775"/>
                    <a:pt x="8227" y="16266"/>
                  </a:cubicBezTo>
                  <a:cubicBezTo>
                    <a:pt x="7758" y="16731"/>
                    <a:pt x="7223" y="17170"/>
                    <a:pt x="6637" y="17569"/>
                  </a:cubicBezTo>
                  <a:cubicBezTo>
                    <a:pt x="6084" y="17942"/>
                    <a:pt x="5488" y="18265"/>
                    <a:pt x="4866" y="18531"/>
                  </a:cubicBezTo>
                  <a:cubicBezTo>
                    <a:pt x="4270" y="18784"/>
                    <a:pt x="3656" y="18962"/>
                    <a:pt x="3044" y="19060"/>
                  </a:cubicBezTo>
                  <a:cubicBezTo>
                    <a:pt x="2713" y="19110"/>
                    <a:pt x="2408" y="19136"/>
                    <a:pt x="2133" y="19137"/>
                  </a:cubicBezTo>
                  <a:lnTo>
                    <a:pt x="2080" y="19139"/>
                  </a:lnTo>
                  <a:cubicBezTo>
                    <a:pt x="1816" y="19139"/>
                    <a:pt x="1537" y="19116"/>
                    <a:pt x="1254" y="19070"/>
                  </a:cubicBezTo>
                  <a:cubicBezTo>
                    <a:pt x="1184" y="19060"/>
                    <a:pt x="1122" y="19050"/>
                    <a:pt x="1065" y="19037"/>
                  </a:cubicBezTo>
                  <a:cubicBezTo>
                    <a:pt x="717" y="18965"/>
                    <a:pt x="359" y="18847"/>
                    <a:pt x="0" y="18685"/>
                  </a:cubicBezTo>
                  <a:lnTo>
                    <a:pt x="0" y="18685"/>
                  </a:lnTo>
                  <a:cubicBezTo>
                    <a:pt x="98" y="18787"/>
                    <a:pt x="207" y="18876"/>
                    <a:pt x="332" y="18965"/>
                  </a:cubicBezTo>
                  <a:cubicBezTo>
                    <a:pt x="948" y="19402"/>
                    <a:pt x="1678" y="19748"/>
                    <a:pt x="2498" y="19996"/>
                  </a:cubicBezTo>
                  <a:cubicBezTo>
                    <a:pt x="2817" y="20094"/>
                    <a:pt x="3162" y="20183"/>
                    <a:pt x="3521" y="20256"/>
                  </a:cubicBezTo>
                  <a:cubicBezTo>
                    <a:pt x="4035" y="20360"/>
                    <a:pt x="4553" y="20430"/>
                    <a:pt x="5062" y="20464"/>
                  </a:cubicBezTo>
                  <a:cubicBezTo>
                    <a:pt x="5388" y="20487"/>
                    <a:pt x="5715" y="20499"/>
                    <a:pt x="6037" y="20499"/>
                  </a:cubicBezTo>
                  <a:cubicBezTo>
                    <a:pt x="6594" y="20499"/>
                    <a:pt x="7140" y="20463"/>
                    <a:pt x="7657" y="20393"/>
                  </a:cubicBezTo>
                  <a:cubicBezTo>
                    <a:pt x="8081" y="20338"/>
                    <a:pt x="8467" y="20263"/>
                    <a:pt x="8838" y="20166"/>
                  </a:cubicBezTo>
                  <a:cubicBezTo>
                    <a:pt x="9262" y="20055"/>
                    <a:pt x="9603" y="19940"/>
                    <a:pt x="9917" y="19809"/>
                  </a:cubicBezTo>
                  <a:cubicBezTo>
                    <a:pt x="10699" y="19475"/>
                    <a:pt x="11462" y="18943"/>
                    <a:pt x="12184" y="18231"/>
                  </a:cubicBezTo>
                  <a:cubicBezTo>
                    <a:pt x="12475" y="17945"/>
                    <a:pt x="12756" y="17642"/>
                    <a:pt x="13005" y="17375"/>
                  </a:cubicBezTo>
                  <a:lnTo>
                    <a:pt x="13085" y="17289"/>
                  </a:lnTo>
                  <a:lnTo>
                    <a:pt x="13135" y="17233"/>
                  </a:lnTo>
                  <a:cubicBezTo>
                    <a:pt x="13420" y="16925"/>
                    <a:pt x="13723" y="16599"/>
                    <a:pt x="14019" y="16295"/>
                  </a:cubicBezTo>
                  <a:lnTo>
                    <a:pt x="14059" y="16262"/>
                  </a:lnTo>
                  <a:cubicBezTo>
                    <a:pt x="14419" y="15911"/>
                    <a:pt x="14856" y="15511"/>
                    <a:pt x="15366" y="15203"/>
                  </a:cubicBezTo>
                  <a:cubicBezTo>
                    <a:pt x="15576" y="15087"/>
                    <a:pt x="15815" y="14985"/>
                    <a:pt x="16078" y="14902"/>
                  </a:cubicBezTo>
                  <a:cubicBezTo>
                    <a:pt x="16404" y="14823"/>
                    <a:pt x="16742" y="14784"/>
                    <a:pt x="17107" y="14782"/>
                  </a:cubicBezTo>
                  <a:cubicBezTo>
                    <a:pt x="17540" y="14784"/>
                    <a:pt x="18011" y="14834"/>
                    <a:pt x="18292" y="14863"/>
                  </a:cubicBezTo>
                  <a:lnTo>
                    <a:pt x="18508" y="14886"/>
                  </a:lnTo>
                  <a:cubicBezTo>
                    <a:pt x="18908" y="14923"/>
                    <a:pt x="19370" y="14965"/>
                    <a:pt x="19836" y="14965"/>
                  </a:cubicBezTo>
                  <a:lnTo>
                    <a:pt x="19981" y="14965"/>
                  </a:lnTo>
                  <a:cubicBezTo>
                    <a:pt x="20627" y="14956"/>
                    <a:pt x="21322" y="14863"/>
                    <a:pt x="22046" y="14690"/>
                  </a:cubicBezTo>
                  <a:cubicBezTo>
                    <a:pt x="22875" y="14497"/>
                    <a:pt x="23596" y="14251"/>
                    <a:pt x="24246" y="13939"/>
                  </a:cubicBezTo>
                  <a:cubicBezTo>
                    <a:pt x="25012" y="13580"/>
                    <a:pt x="25635" y="13181"/>
                    <a:pt x="26150" y="12716"/>
                  </a:cubicBezTo>
                  <a:cubicBezTo>
                    <a:pt x="26455" y="12437"/>
                    <a:pt x="26687" y="12184"/>
                    <a:pt x="26879" y="11917"/>
                  </a:cubicBezTo>
                  <a:cubicBezTo>
                    <a:pt x="27105" y="11602"/>
                    <a:pt x="27276" y="11294"/>
                    <a:pt x="27385" y="11001"/>
                  </a:cubicBezTo>
                  <a:cubicBezTo>
                    <a:pt x="27520" y="10642"/>
                    <a:pt x="27597" y="10294"/>
                    <a:pt x="27617" y="9968"/>
                  </a:cubicBezTo>
                  <a:cubicBezTo>
                    <a:pt x="27639" y="9563"/>
                    <a:pt x="27606" y="9181"/>
                    <a:pt x="27521" y="8833"/>
                  </a:cubicBezTo>
                  <a:cubicBezTo>
                    <a:pt x="27416" y="8379"/>
                    <a:pt x="27268" y="7984"/>
                    <a:pt x="27072" y="7630"/>
                  </a:cubicBezTo>
                  <a:cubicBezTo>
                    <a:pt x="26945" y="7404"/>
                    <a:pt x="26829" y="7222"/>
                    <a:pt x="26701" y="7057"/>
                  </a:cubicBezTo>
                  <a:cubicBezTo>
                    <a:pt x="26543" y="6857"/>
                    <a:pt x="26420" y="6715"/>
                    <a:pt x="26300" y="6598"/>
                  </a:cubicBezTo>
                  <a:cubicBezTo>
                    <a:pt x="26019" y="6304"/>
                    <a:pt x="25687" y="6017"/>
                    <a:pt x="25315" y="5742"/>
                  </a:cubicBezTo>
                  <a:cubicBezTo>
                    <a:pt x="25013" y="5521"/>
                    <a:pt x="24657" y="5283"/>
                    <a:pt x="24229" y="5011"/>
                  </a:cubicBezTo>
                  <a:lnTo>
                    <a:pt x="24037" y="4891"/>
                  </a:lnTo>
                  <a:lnTo>
                    <a:pt x="23985" y="4858"/>
                  </a:lnTo>
                  <a:lnTo>
                    <a:pt x="23933" y="4823"/>
                  </a:lnTo>
                  <a:cubicBezTo>
                    <a:pt x="23671" y="4657"/>
                    <a:pt x="23405" y="4487"/>
                    <a:pt x="23148" y="4309"/>
                  </a:cubicBezTo>
                  <a:cubicBezTo>
                    <a:pt x="22839" y="4099"/>
                    <a:pt x="22513" y="3869"/>
                    <a:pt x="22205" y="3572"/>
                  </a:cubicBezTo>
                  <a:cubicBezTo>
                    <a:pt x="21833" y="3187"/>
                    <a:pt x="21532" y="2761"/>
                    <a:pt x="21240" y="2347"/>
                  </a:cubicBezTo>
                  <a:cubicBezTo>
                    <a:pt x="21061" y="2090"/>
                    <a:pt x="20898" y="1863"/>
                    <a:pt x="20725" y="1640"/>
                  </a:cubicBezTo>
                  <a:cubicBezTo>
                    <a:pt x="20538" y="1399"/>
                    <a:pt x="20249" y="1047"/>
                    <a:pt x="19897" y="766"/>
                  </a:cubicBezTo>
                  <a:cubicBezTo>
                    <a:pt x="19596" y="524"/>
                    <a:pt x="19244" y="328"/>
                    <a:pt x="18879" y="197"/>
                  </a:cubicBezTo>
                  <a:cubicBezTo>
                    <a:pt x="18688" y="129"/>
                    <a:pt x="18533" y="85"/>
                    <a:pt x="18386" y="53"/>
                  </a:cubicBezTo>
                  <a:cubicBezTo>
                    <a:pt x="18361" y="47"/>
                    <a:pt x="18333" y="43"/>
                    <a:pt x="18307" y="40"/>
                  </a:cubicBezTo>
                  <a:cubicBezTo>
                    <a:pt x="18149" y="19"/>
                    <a:pt x="17981" y="4"/>
                    <a:pt x="17783" y="0"/>
                  </a:cubicBezTo>
                  <a:close/>
                </a:path>
              </a:pathLst>
            </a:custGeom>
            <a:solidFill>
              <a:srgbClr val="EFBC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24" name="Google Shape;7124;p16"/>
            <p:cNvSpPr/>
            <p:nvPr/>
          </p:nvSpPr>
          <p:spPr>
            <a:xfrm>
              <a:off x="4660075" y="5327275"/>
              <a:ext cx="152975" cy="523675"/>
            </a:xfrm>
            <a:custGeom>
              <a:avLst/>
              <a:gdLst/>
              <a:ahLst/>
              <a:cxnLst/>
              <a:rect l="l" t="t" r="r" b="b"/>
              <a:pathLst>
                <a:path w="6119" h="20947" extrusionOk="0">
                  <a:moveTo>
                    <a:pt x="6097" y="0"/>
                  </a:moveTo>
                  <a:cubicBezTo>
                    <a:pt x="6096" y="0"/>
                    <a:pt x="6090" y="6"/>
                    <a:pt x="6090" y="7"/>
                  </a:cubicBezTo>
                  <a:cubicBezTo>
                    <a:pt x="5962" y="201"/>
                    <a:pt x="5817" y="361"/>
                    <a:pt x="5633" y="514"/>
                  </a:cubicBezTo>
                  <a:cubicBezTo>
                    <a:pt x="5480" y="642"/>
                    <a:pt x="5299" y="756"/>
                    <a:pt x="5062" y="880"/>
                  </a:cubicBezTo>
                  <a:cubicBezTo>
                    <a:pt x="4874" y="978"/>
                    <a:pt x="4655" y="1071"/>
                    <a:pt x="4374" y="1171"/>
                  </a:cubicBezTo>
                  <a:cubicBezTo>
                    <a:pt x="4131" y="1257"/>
                    <a:pt x="3885" y="1329"/>
                    <a:pt x="3640" y="1399"/>
                  </a:cubicBezTo>
                  <a:lnTo>
                    <a:pt x="3417" y="1458"/>
                  </a:lnTo>
                  <a:lnTo>
                    <a:pt x="3278" y="1495"/>
                  </a:lnTo>
                  <a:lnTo>
                    <a:pt x="3229" y="1508"/>
                  </a:lnTo>
                  <a:cubicBezTo>
                    <a:pt x="3081" y="1544"/>
                    <a:pt x="2950" y="1579"/>
                    <a:pt x="2821" y="1617"/>
                  </a:cubicBezTo>
                  <a:cubicBezTo>
                    <a:pt x="2597" y="1693"/>
                    <a:pt x="2406" y="1782"/>
                    <a:pt x="2238" y="1889"/>
                  </a:cubicBezTo>
                  <a:cubicBezTo>
                    <a:pt x="2060" y="2008"/>
                    <a:pt x="1913" y="2130"/>
                    <a:pt x="1773" y="2275"/>
                  </a:cubicBezTo>
                  <a:cubicBezTo>
                    <a:pt x="1616" y="2452"/>
                    <a:pt x="1490" y="2636"/>
                    <a:pt x="1383" y="2841"/>
                  </a:cubicBezTo>
                  <a:cubicBezTo>
                    <a:pt x="1277" y="3056"/>
                    <a:pt x="1195" y="3292"/>
                    <a:pt x="1134" y="3561"/>
                  </a:cubicBezTo>
                  <a:cubicBezTo>
                    <a:pt x="1069" y="3895"/>
                    <a:pt x="1044" y="4244"/>
                    <a:pt x="1062" y="4600"/>
                  </a:cubicBezTo>
                  <a:cubicBezTo>
                    <a:pt x="1089" y="4998"/>
                    <a:pt x="1174" y="5422"/>
                    <a:pt x="1303" y="5827"/>
                  </a:cubicBezTo>
                  <a:cubicBezTo>
                    <a:pt x="1379" y="6054"/>
                    <a:pt x="1472" y="6277"/>
                    <a:pt x="1577" y="6489"/>
                  </a:cubicBezTo>
                  <a:cubicBezTo>
                    <a:pt x="1679" y="6690"/>
                    <a:pt x="1796" y="6897"/>
                    <a:pt x="1936" y="7115"/>
                  </a:cubicBezTo>
                  <a:cubicBezTo>
                    <a:pt x="2133" y="7426"/>
                    <a:pt x="2356" y="7734"/>
                    <a:pt x="2588" y="8052"/>
                  </a:cubicBezTo>
                  <a:cubicBezTo>
                    <a:pt x="2801" y="8346"/>
                    <a:pt x="3022" y="8652"/>
                    <a:pt x="3225" y="8963"/>
                  </a:cubicBezTo>
                  <a:cubicBezTo>
                    <a:pt x="3436" y="9290"/>
                    <a:pt x="3617" y="9622"/>
                    <a:pt x="3762" y="9951"/>
                  </a:cubicBezTo>
                  <a:cubicBezTo>
                    <a:pt x="3921" y="10320"/>
                    <a:pt x="4036" y="10700"/>
                    <a:pt x="4104" y="11085"/>
                  </a:cubicBezTo>
                  <a:cubicBezTo>
                    <a:pt x="4157" y="11384"/>
                    <a:pt x="4171" y="11720"/>
                    <a:pt x="4147" y="12079"/>
                  </a:cubicBezTo>
                  <a:cubicBezTo>
                    <a:pt x="4127" y="12361"/>
                    <a:pt x="4077" y="12670"/>
                    <a:pt x="3985" y="13050"/>
                  </a:cubicBezTo>
                  <a:cubicBezTo>
                    <a:pt x="3897" y="13408"/>
                    <a:pt x="3785" y="13757"/>
                    <a:pt x="3677" y="14081"/>
                  </a:cubicBezTo>
                  <a:cubicBezTo>
                    <a:pt x="3634" y="14221"/>
                    <a:pt x="3587" y="14357"/>
                    <a:pt x="3539" y="14497"/>
                  </a:cubicBezTo>
                  <a:lnTo>
                    <a:pt x="3495" y="14636"/>
                  </a:lnTo>
                  <a:lnTo>
                    <a:pt x="3447" y="14782"/>
                  </a:lnTo>
                  <a:lnTo>
                    <a:pt x="3401" y="14926"/>
                  </a:lnTo>
                  <a:cubicBezTo>
                    <a:pt x="3363" y="15037"/>
                    <a:pt x="3335" y="15151"/>
                    <a:pt x="3308" y="15266"/>
                  </a:cubicBezTo>
                  <a:cubicBezTo>
                    <a:pt x="3218" y="15694"/>
                    <a:pt x="3187" y="16141"/>
                    <a:pt x="3159" y="16575"/>
                  </a:cubicBezTo>
                  <a:cubicBezTo>
                    <a:pt x="3144" y="16790"/>
                    <a:pt x="3130" y="16999"/>
                    <a:pt x="3108" y="17204"/>
                  </a:cubicBezTo>
                  <a:cubicBezTo>
                    <a:pt x="3075" y="17537"/>
                    <a:pt x="3017" y="17855"/>
                    <a:pt x="2932" y="18149"/>
                  </a:cubicBezTo>
                  <a:cubicBezTo>
                    <a:pt x="2846" y="18441"/>
                    <a:pt x="2705" y="18726"/>
                    <a:pt x="2514" y="18999"/>
                  </a:cubicBezTo>
                  <a:cubicBezTo>
                    <a:pt x="2376" y="19190"/>
                    <a:pt x="2205" y="19380"/>
                    <a:pt x="1974" y="19594"/>
                  </a:cubicBezTo>
                  <a:cubicBezTo>
                    <a:pt x="1745" y="19807"/>
                    <a:pt x="1494" y="19990"/>
                    <a:pt x="1257" y="20156"/>
                  </a:cubicBezTo>
                  <a:cubicBezTo>
                    <a:pt x="977" y="20349"/>
                    <a:pt x="681" y="20530"/>
                    <a:pt x="394" y="20704"/>
                  </a:cubicBezTo>
                  <a:lnTo>
                    <a:pt x="329" y="20744"/>
                  </a:lnTo>
                  <a:lnTo>
                    <a:pt x="0" y="20947"/>
                  </a:lnTo>
                  <a:cubicBezTo>
                    <a:pt x="332" y="20889"/>
                    <a:pt x="645" y="20802"/>
                    <a:pt x="960" y="20686"/>
                  </a:cubicBezTo>
                  <a:cubicBezTo>
                    <a:pt x="1659" y="20434"/>
                    <a:pt x="2221" y="20127"/>
                    <a:pt x="2676" y="19745"/>
                  </a:cubicBezTo>
                  <a:cubicBezTo>
                    <a:pt x="3182" y="19315"/>
                    <a:pt x="3582" y="18762"/>
                    <a:pt x="3837" y="18143"/>
                  </a:cubicBezTo>
                  <a:cubicBezTo>
                    <a:pt x="4041" y="17648"/>
                    <a:pt x="4174" y="17111"/>
                    <a:pt x="4280" y="16650"/>
                  </a:cubicBezTo>
                  <a:cubicBezTo>
                    <a:pt x="4344" y="16385"/>
                    <a:pt x="4401" y="16121"/>
                    <a:pt x="4454" y="15855"/>
                  </a:cubicBezTo>
                  <a:lnTo>
                    <a:pt x="4482" y="15726"/>
                  </a:lnTo>
                  <a:lnTo>
                    <a:pt x="4500" y="15644"/>
                  </a:lnTo>
                  <a:cubicBezTo>
                    <a:pt x="4552" y="15397"/>
                    <a:pt x="4601" y="15177"/>
                    <a:pt x="4652" y="14959"/>
                  </a:cubicBezTo>
                  <a:cubicBezTo>
                    <a:pt x="4716" y="14693"/>
                    <a:pt x="4795" y="14383"/>
                    <a:pt x="4885" y="14074"/>
                  </a:cubicBezTo>
                  <a:cubicBezTo>
                    <a:pt x="4960" y="13839"/>
                    <a:pt x="5040" y="13609"/>
                    <a:pt x="5132" y="13353"/>
                  </a:cubicBezTo>
                  <a:lnTo>
                    <a:pt x="5161" y="13271"/>
                  </a:lnTo>
                  <a:cubicBezTo>
                    <a:pt x="5373" y="12675"/>
                    <a:pt x="5510" y="12194"/>
                    <a:pt x="5587" y="11756"/>
                  </a:cubicBezTo>
                  <a:cubicBezTo>
                    <a:pt x="5681" y="11245"/>
                    <a:pt x="5724" y="10739"/>
                    <a:pt x="5714" y="10252"/>
                  </a:cubicBezTo>
                  <a:cubicBezTo>
                    <a:pt x="5707" y="9842"/>
                    <a:pt x="5665" y="9428"/>
                    <a:pt x="5628" y="9063"/>
                  </a:cubicBezTo>
                  <a:lnTo>
                    <a:pt x="5622" y="9023"/>
                  </a:lnTo>
                  <a:lnTo>
                    <a:pt x="5610" y="8917"/>
                  </a:lnTo>
                  <a:cubicBezTo>
                    <a:pt x="5599" y="8797"/>
                    <a:pt x="5587" y="8694"/>
                    <a:pt x="5582" y="8596"/>
                  </a:cubicBezTo>
                  <a:cubicBezTo>
                    <a:pt x="5481" y="7410"/>
                    <a:pt x="5450" y="6426"/>
                    <a:pt x="5480" y="5504"/>
                  </a:cubicBezTo>
                  <a:cubicBezTo>
                    <a:pt x="5510" y="4523"/>
                    <a:pt x="5618" y="3496"/>
                    <a:pt x="5807" y="2367"/>
                  </a:cubicBezTo>
                  <a:cubicBezTo>
                    <a:pt x="5823" y="2266"/>
                    <a:pt x="5840" y="2167"/>
                    <a:pt x="5860" y="2061"/>
                  </a:cubicBezTo>
                  <a:lnTo>
                    <a:pt x="5873" y="1995"/>
                  </a:lnTo>
                  <a:lnTo>
                    <a:pt x="5895" y="1887"/>
                  </a:lnTo>
                  <a:cubicBezTo>
                    <a:pt x="5962" y="1521"/>
                    <a:pt x="6033" y="1145"/>
                    <a:pt x="6073" y="774"/>
                  </a:cubicBezTo>
                  <a:cubicBezTo>
                    <a:pt x="6096" y="543"/>
                    <a:pt x="6119" y="276"/>
                    <a:pt x="6110" y="4"/>
                  </a:cubicBezTo>
                  <a:lnTo>
                    <a:pt x="6110" y="4"/>
                  </a:lnTo>
                  <a:cubicBezTo>
                    <a:pt x="6110" y="5"/>
                    <a:pt x="6109" y="5"/>
                    <a:pt x="6108" y="5"/>
                  </a:cubicBezTo>
                  <a:cubicBezTo>
                    <a:pt x="6104" y="5"/>
                    <a:pt x="6100" y="0"/>
                    <a:pt x="6097" y="0"/>
                  </a:cubicBezTo>
                  <a:close/>
                </a:path>
              </a:pathLst>
            </a:custGeom>
            <a:solidFill>
              <a:srgbClr val="EFBC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25" name="Google Shape;7125;p16"/>
            <p:cNvSpPr/>
            <p:nvPr/>
          </p:nvSpPr>
          <p:spPr>
            <a:xfrm>
              <a:off x="3386150" y="6097000"/>
              <a:ext cx="588800" cy="172600"/>
            </a:xfrm>
            <a:custGeom>
              <a:avLst/>
              <a:gdLst/>
              <a:ahLst/>
              <a:cxnLst/>
              <a:rect l="l" t="t" r="r" b="b"/>
              <a:pathLst>
                <a:path w="23552" h="6904" extrusionOk="0">
                  <a:moveTo>
                    <a:pt x="16406" y="1"/>
                  </a:moveTo>
                  <a:cubicBezTo>
                    <a:pt x="16218" y="1"/>
                    <a:pt x="16034" y="15"/>
                    <a:pt x="15860" y="44"/>
                  </a:cubicBezTo>
                  <a:cubicBezTo>
                    <a:pt x="15610" y="94"/>
                    <a:pt x="15376" y="170"/>
                    <a:pt x="15140" y="278"/>
                  </a:cubicBezTo>
                  <a:cubicBezTo>
                    <a:pt x="14595" y="537"/>
                    <a:pt x="14109" y="934"/>
                    <a:pt x="13619" y="1351"/>
                  </a:cubicBezTo>
                  <a:lnTo>
                    <a:pt x="13196" y="1713"/>
                  </a:lnTo>
                  <a:cubicBezTo>
                    <a:pt x="12895" y="1971"/>
                    <a:pt x="12597" y="2230"/>
                    <a:pt x="12291" y="2483"/>
                  </a:cubicBezTo>
                  <a:cubicBezTo>
                    <a:pt x="12019" y="2707"/>
                    <a:pt x="11743" y="2922"/>
                    <a:pt x="11463" y="3138"/>
                  </a:cubicBezTo>
                  <a:cubicBezTo>
                    <a:pt x="11308" y="3256"/>
                    <a:pt x="11142" y="3379"/>
                    <a:pt x="10962" y="3493"/>
                  </a:cubicBezTo>
                  <a:cubicBezTo>
                    <a:pt x="10794" y="3597"/>
                    <a:pt x="10609" y="3695"/>
                    <a:pt x="10413" y="3780"/>
                  </a:cubicBezTo>
                  <a:cubicBezTo>
                    <a:pt x="10126" y="3906"/>
                    <a:pt x="9812" y="3985"/>
                    <a:pt x="9481" y="4018"/>
                  </a:cubicBezTo>
                  <a:cubicBezTo>
                    <a:pt x="9402" y="4025"/>
                    <a:pt x="9322" y="4030"/>
                    <a:pt x="9243" y="4030"/>
                  </a:cubicBezTo>
                  <a:cubicBezTo>
                    <a:pt x="9030" y="4030"/>
                    <a:pt x="8808" y="4005"/>
                    <a:pt x="8565" y="3958"/>
                  </a:cubicBezTo>
                  <a:cubicBezTo>
                    <a:pt x="8289" y="3905"/>
                    <a:pt x="8026" y="3819"/>
                    <a:pt x="7713" y="3711"/>
                  </a:cubicBezTo>
                  <a:cubicBezTo>
                    <a:pt x="7570" y="3661"/>
                    <a:pt x="7427" y="3609"/>
                    <a:pt x="7284" y="3557"/>
                  </a:cubicBezTo>
                  <a:lnTo>
                    <a:pt x="7226" y="3536"/>
                  </a:lnTo>
                  <a:lnTo>
                    <a:pt x="7086" y="3485"/>
                  </a:lnTo>
                  <a:lnTo>
                    <a:pt x="6808" y="3385"/>
                  </a:lnTo>
                  <a:cubicBezTo>
                    <a:pt x="6544" y="3293"/>
                    <a:pt x="6298" y="3220"/>
                    <a:pt x="6059" y="3159"/>
                  </a:cubicBezTo>
                  <a:cubicBezTo>
                    <a:pt x="5767" y="3090"/>
                    <a:pt x="5470" y="3042"/>
                    <a:pt x="5180" y="3019"/>
                  </a:cubicBezTo>
                  <a:cubicBezTo>
                    <a:pt x="5066" y="3011"/>
                    <a:pt x="4950" y="3008"/>
                    <a:pt x="4833" y="3008"/>
                  </a:cubicBezTo>
                  <a:cubicBezTo>
                    <a:pt x="4513" y="3008"/>
                    <a:pt x="4183" y="3036"/>
                    <a:pt x="3851" y="3090"/>
                  </a:cubicBezTo>
                  <a:lnTo>
                    <a:pt x="3809" y="3106"/>
                  </a:lnTo>
                  <a:cubicBezTo>
                    <a:pt x="3404" y="3177"/>
                    <a:pt x="3028" y="3289"/>
                    <a:pt x="2693" y="3439"/>
                  </a:cubicBezTo>
                  <a:cubicBezTo>
                    <a:pt x="2499" y="3533"/>
                    <a:pt x="2300" y="3646"/>
                    <a:pt x="2044" y="3809"/>
                  </a:cubicBezTo>
                  <a:lnTo>
                    <a:pt x="1777" y="3981"/>
                  </a:lnTo>
                  <a:lnTo>
                    <a:pt x="1685" y="4040"/>
                  </a:lnTo>
                  <a:cubicBezTo>
                    <a:pt x="1574" y="4112"/>
                    <a:pt x="1465" y="4183"/>
                    <a:pt x="1352" y="4252"/>
                  </a:cubicBezTo>
                  <a:cubicBezTo>
                    <a:pt x="944" y="4504"/>
                    <a:pt x="519" y="4749"/>
                    <a:pt x="86" y="4979"/>
                  </a:cubicBezTo>
                  <a:lnTo>
                    <a:pt x="43" y="5002"/>
                  </a:lnTo>
                  <a:lnTo>
                    <a:pt x="0" y="5025"/>
                  </a:lnTo>
                  <a:cubicBezTo>
                    <a:pt x="53" y="5047"/>
                    <a:pt x="111" y="5052"/>
                    <a:pt x="177" y="5052"/>
                  </a:cubicBezTo>
                  <a:cubicBezTo>
                    <a:pt x="206" y="5052"/>
                    <a:pt x="234" y="5051"/>
                    <a:pt x="263" y="5049"/>
                  </a:cubicBezTo>
                  <a:cubicBezTo>
                    <a:pt x="456" y="5029"/>
                    <a:pt x="599" y="5002"/>
                    <a:pt x="723" y="4963"/>
                  </a:cubicBezTo>
                  <a:cubicBezTo>
                    <a:pt x="855" y="4925"/>
                    <a:pt x="984" y="4881"/>
                    <a:pt x="1111" y="4831"/>
                  </a:cubicBezTo>
                  <a:lnTo>
                    <a:pt x="1362" y="4733"/>
                  </a:lnTo>
                  <a:lnTo>
                    <a:pt x="1518" y="4672"/>
                  </a:lnTo>
                  <a:cubicBezTo>
                    <a:pt x="1905" y="4514"/>
                    <a:pt x="2385" y="4318"/>
                    <a:pt x="2870" y="4245"/>
                  </a:cubicBezTo>
                  <a:cubicBezTo>
                    <a:pt x="2942" y="4238"/>
                    <a:pt x="3014" y="4234"/>
                    <a:pt x="3085" y="4234"/>
                  </a:cubicBezTo>
                  <a:cubicBezTo>
                    <a:pt x="3141" y="4234"/>
                    <a:pt x="3196" y="4235"/>
                    <a:pt x="3254" y="4241"/>
                  </a:cubicBezTo>
                  <a:cubicBezTo>
                    <a:pt x="3330" y="4252"/>
                    <a:pt x="3407" y="4265"/>
                    <a:pt x="3485" y="4282"/>
                  </a:cubicBezTo>
                  <a:cubicBezTo>
                    <a:pt x="3739" y="4334"/>
                    <a:pt x="3995" y="4410"/>
                    <a:pt x="4246" y="4508"/>
                  </a:cubicBezTo>
                  <a:cubicBezTo>
                    <a:pt x="4605" y="4662"/>
                    <a:pt x="4967" y="4856"/>
                    <a:pt x="5425" y="5136"/>
                  </a:cubicBezTo>
                  <a:lnTo>
                    <a:pt x="5725" y="5322"/>
                  </a:lnTo>
                  <a:cubicBezTo>
                    <a:pt x="6076" y="5541"/>
                    <a:pt x="6416" y="5753"/>
                    <a:pt x="6755" y="5930"/>
                  </a:cubicBezTo>
                  <a:cubicBezTo>
                    <a:pt x="7275" y="6204"/>
                    <a:pt x="7751" y="6411"/>
                    <a:pt x="8212" y="6559"/>
                  </a:cubicBezTo>
                  <a:cubicBezTo>
                    <a:pt x="8476" y="6645"/>
                    <a:pt x="8736" y="6714"/>
                    <a:pt x="8986" y="6767"/>
                  </a:cubicBezTo>
                  <a:cubicBezTo>
                    <a:pt x="9434" y="6856"/>
                    <a:pt x="9879" y="6904"/>
                    <a:pt x="10313" y="6904"/>
                  </a:cubicBezTo>
                  <a:cubicBezTo>
                    <a:pt x="10485" y="6904"/>
                    <a:pt x="10655" y="6895"/>
                    <a:pt x="10826" y="6882"/>
                  </a:cubicBezTo>
                  <a:cubicBezTo>
                    <a:pt x="11578" y="6823"/>
                    <a:pt x="12377" y="6637"/>
                    <a:pt x="13269" y="6313"/>
                  </a:cubicBezTo>
                  <a:cubicBezTo>
                    <a:pt x="13914" y="6081"/>
                    <a:pt x="14537" y="5825"/>
                    <a:pt x="15227" y="5538"/>
                  </a:cubicBezTo>
                  <a:lnTo>
                    <a:pt x="15749" y="5319"/>
                  </a:lnTo>
                  <a:cubicBezTo>
                    <a:pt x="16304" y="5095"/>
                    <a:pt x="16900" y="4857"/>
                    <a:pt x="17549" y="4649"/>
                  </a:cubicBezTo>
                  <a:cubicBezTo>
                    <a:pt x="17810" y="4564"/>
                    <a:pt x="18073" y="4484"/>
                    <a:pt x="18338" y="4403"/>
                  </a:cubicBezTo>
                  <a:lnTo>
                    <a:pt x="18464" y="4364"/>
                  </a:lnTo>
                  <a:lnTo>
                    <a:pt x="18629" y="4313"/>
                  </a:lnTo>
                  <a:cubicBezTo>
                    <a:pt x="18863" y="4241"/>
                    <a:pt x="19100" y="4168"/>
                    <a:pt x="19336" y="4089"/>
                  </a:cubicBezTo>
                  <a:cubicBezTo>
                    <a:pt x="20061" y="3847"/>
                    <a:pt x="20587" y="3636"/>
                    <a:pt x="21042" y="3402"/>
                  </a:cubicBezTo>
                  <a:cubicBezTo>
                    <a:pt x="21625" y="3106"/>
                    <a:pt x="22174" y="2734"/>
                    <a:pt x="22672" y="2302"/>
                  </a:cubicBezTo>
                  <a:cubicBezTo>
                    <a:pt x="22970" y="2040"/>
                    <a:pt x="23244" y="1768"/>
                    <a:pt x="23487" y="1492"/>
                  </a:cubicBezTo>
                  <a:cubicBezTo>
                    <a:pt x="23495" y="1223"/>
                    <a:pt x="23517" y="950"/>
                    <a:pt x="23551" y="679"/>
                  </a:cubicBezTo>
                  <a:lnTo>
                    <a:pt x="23551" y="679"/>
                  </a:lnTo>
                  <a:cubicBezTo>
                    <a:pt x="22674" y="1054"/>
                    <a:pt x="21844" y="1248"/>
                    <a:pt x="21078" y="1248"/>
                  </a:cubicBezTo>
                  <a:cubicBezTo>
                    <a:pt x="21025" y="1248"/>
                    <a:pt x="20973" y="1248"/>
                    <a:pt x="20923" y="1245"/>
                  </a:cubicBezTo>
                  <a:cubicBezTo>
                    <a:pt x="20715" y="1238"/>
                    <a:pt x="20499" y="1215"/>
                    <a:pt x="20284" y="1173"/>
                  </a:cubicBezTo>
                  <a:cubicBezTo>
                    <a:pt x="20084" y="1133"/>
                    <a:pt x="19880" y="1074"/>
                    <a:pt x="19659" y="992"/>
                  </a:cubicBezTo>
                  <a:cubicBezTo>
                    <a:pt x="19548" y="950"/>
                    <a:pt x="19438" y="901"/>
                    <a:pt x="19330" y="851"/>
                  </a:cubicBezTo>
                  <a:cubicBezTo>
                    <a:pt x="19184" y="782"/>
                    <a:pt x="19036" y="715"/>
                    <a:pt x="18885" y="652"/>
                  </a:cubicBezTo>
                  <a:cubicBezTo>
                    <a:pt x="18645" y="547"/>
                    <a:pt x="18381" y="442"/>
                    <a:pt x="18078" y="336"/>
                  </a:cubicBezTo>
                  <a:cubicBezTo>
                    <a:pt x="17569" y="160"/>
                    <a:pt x="17108" y="55"/>
                    <a:pt x="16663" y="17"/>
                  </a:cubicBezTo>
                  <a:cubicBezTo>
                    <a:pt x="16569" y="4"/>
                    <a:pt x="16486" y="1"/>
                    <a:pt x="16406" y="1"/>
                  </a:cubicBezTo>
                  <a:close/>
                </a:path>
              </a:pathLst>
            </a:custGeom>
            <a:solidFill>
              <a:srgbClr val="EFBC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1003285380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Quote">
    <p:spTree>
      <p:nvGrpSpPr>
        <p:cNvPr id="1" name="Shape 71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127" name="Google Shape;7127;p17"/>
          <p:cNvPicPr preferRelativeResize="0"/>
          <p:nvPr/>
        </p:nvPicPr>
        <p:blipFill>
          <a:blip r:embed="rId2">
            <a:alphaModFix amt="22000"/>
          </a:blip>
          <a:stretch>
            <a:fillRect/>
          </a:stretch>
        </p:blipFill>
        <p:spPr>
          <a:xfrm>
            <a:off x="-3" y="1"/>
            <a:ext cx="12192003" cy="6858001"/>
          </a:xfrm>
          <a:prstGeom prst="rect">
            <a:avLst/>
          </a:prstGeom>
          <a:noFill/>
          <a:ln>
            <a:noFill/>
          </a:ln>
        </p:spPr>
      </p:pic>
      <p:sp>
        <p:nvSpPr>
          <p:cNvPr id="7128" name="Google Shape;7128;p17"/>
          <p:cNvSpPr txBox="1">
            <a:spLocks noGrp="1"/>
          </p:cNvSpPr>
          <p:nvPr>
            <p:ph type="subTitle" idx="1"/>
          </p:nvPr>
        </p:nvSpPr>
        <p:spPr>
          <a:xfrm>
            <a:off x="4159400" y="2817100"/>
            <a:ext cx="3873200" cy="254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3200"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129" name="Google Shape;7129;p17"/>
          <p:cNvSpPr txBox="1">
            <a:spLocks noGrp="1"/>
          </p:cNvSpPr>
          <p:nvPr>
            <p:ph type="title"/>
          </p:nvPr>
        </p:nvSpPr>
        <p:spPr>
          <a:xfrm>
            <a:off x="4159400" y="1750993"/>
            <a:ext cx="3873200" cy="11996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0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7130" name="Google Shape;7130;p17"/>
          <p:cNvSpPr txBox="1">
            <a:spLocks noGrp="1"/>
          </p:cNvSpPr>
          <p:nvPr>
            <p:ph type="title" idx="2"/>
          </p:nvPr>
        </p:nvSpPr>
        <p:spPr>
          <a:xfrm>
            <a:off x="4159400" y="5324400"/>
            <a:ext cx="3873200" cy="813600"/>
          </a:xfrm>
          <a:prstGeom prst="rect">
            <a:avLst/>
          </a:prstGeom>
          <a:solidFill>
            <a:schemeClr val="accent1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640058079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1_Title only">
    <p:spTree>
      <p:nvGrpSpPr>
        <p:cNvPr id="1" name="Shape 71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132" name="Google Shape;7132;p18"/>
          <p:cNvPicPr preferRelativeResize="0"/>
          <p:nvPr/>
        </p:nvPicPr>
        <p:blipFill>
          <a:blip r:embed="rId2">
            <a:alphaModFix amt="22000"/>
          </a:blip>
          <a:stretch>
            <a:fillRect/>
          </a:stretch>
        </p:blipFill>
        <p:spPr>
          <a:xfrm>
            <a:off x="-3" y="1"/>
            <a:ext cx="12192003" cy="6858001"/>
          </a:xfrm>
          <a:prstGeom prst="rect">
            <a:avLst/>
          </a:prstGeom>
          <a:noFill/>
          <a:ln>
            <a:noFill/>
          </a:ln>
        </p:spPr>
      </p:pic>
      <p:cxnSp>
        <p:nvCxnSpPr>
          <p:cNvPr id="7133" name="Google Shape;7133;p18"/>
          <p:cNvCxnSpPr/>
          <p:nvPr/>
        </p:nvCxnSpPr>
        <p:spPr>
          <a:xfrm rot="10800000">
            <a:off x="1089600" y="1472400"/>
            <a:ext cx="627600" cy="0"/>
          </a:xfrm>
          <a:prstGeom prst="straightConnector1">
            <a:avLst/>
          </a:prstGeom>
          <a:noFill/>
          <a:ln w="19050" cap="flat" cmpd="sng">
            <a:solidFill>
              <a:schemeClr val="lt1"/>
            </a:solidFill>
            <a:prstDash val="lgDash"/>
            <a:round/>
            <a:headEnd type="none" w="med" len="med"/>
            <a:tailEnd type="none" w="med" len="med"/>
          </a:ln>
        </p:spPr>
      </p:cxnSp>
      <p:sp>
        <p:nvSpPr>
          <p:cNvPr id="7134" name="Google Shape;7134;p18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5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7135" name="Google Shape;7135;p18"/>
          <p:cNvGrpSpPr/>
          <p:nvPr/>
        </p:nvGrpSpPr>
        <p:grpSpPr>
          <a:xfrm>
            <a:off x="9772903" y="76013"/>
            <a:ext cx="981407" cy="1028468"/>
            <a:chOff x="7329677" y="57009"/>
            <a:chExt cx="736055" cy="771351"/>
          </a:xfrm>
        </p:grpSpPr>
        <p:sp>
          <p:nvSpPr>
            <p:cNvPr id="7136" name="Google Shape;7136;p18"/>
            <p:cNvSpPr/>
            <p:nvPr/>
          </p:nvSpPr>
          <p:spPr>
            <a:xfrm rot="8228867" flipH="1">
              <a:off x="7646918" y="376979"/>
              <a:ext cx="337295" cy="371770"/>
            </a:xfrm>
            <a:custGeom>
              <a:avLst/>
              <a:gdLst/>
              <a:ahLst/>
              <a:cxnLst/>
              <a:rect l="l" t="t" r="r" b="b"/>
              <a:pathLst>
                <a:path w="13492" h="14871" extrusionOk="0">
                  <a:moveTo>
                    <a:pt x="7492" y="0"/>
                  </a:moveTo>
                  <a:cubicBezTo>
                    <a:pt x="7284" y="0"/>
                    <a:pt x="7074" y="5"/>
                    <a:pt x="6866" y="17"/>
                  </a:cubicBezTo>
                  <a:cubicBezTo>
                    <a:pt x="6198" y="58"/>
                    <a:pt x="5579" y="170"/>
                    <a:pt x="5026" y="352"/>
                  </a:cubicBezTo>
                  <a:cubicBezTo>
                    <a:pt x="4740" y="447"/>
                    <a:pt x="4460" y="568"/>
                    <a:pt x="4190" y="708"/>
                  </a:cubicBezTo>
                  <a:cubicBezTo>
                    <a:pt x="3943" y="840"/>
                    <a:pt x="3694" y="1006"/>
                    <a:pt x="3434" y="1214"/>
                  </a:cubicBezTo>
                  <a:cubicBezTo>
                    <a:pt x="2959" y="1592"/>
                    <a:pt x="2542" y="2090"/>
                    <a:pt x="2196" y="2690"/>
                  </a:cubicBezTo>
                  <a:cubicBezTo>
                    <a:pt x="2071" y="2903"/>
                    <a:pt x="1968" y="3128"/>
                    <a:pt x="1866" y="3348"/>
                  </a:cubicBezTo>
                  <a:cubicBezTo>
                    <a:pt x="1804" y="3477"/>
                    <a:pt x="1745" y="3607"/>
                    <a:pt x="1681" y="3735"/>
                  </a:cubicBezTo>
                  <a:cubicBezTo>
                    <a:pt x="1543" y="4009"/>
                    <a:pt x="1395" y="4280"/>
                    <a:pt x="1248" y="4550"/>
                  </a:cubicBezTo>
                  <a:lnTo>
                    <a:pt x="1057" y="4901"/>
                  </a:lnTo>
                  <a:cubicBezTo>
                    <a:pt x="817" y="5350"/>
                    <a:pt x="634" y="5727"/>
                    <a:pt x="481" y="6090"/>
                  </a:cubicBezTo>
                  <a:cubicBezTo>
                    <a:pt x="312" y="6495"/>
                    <a:pt x="193" y="6902"/>
                    <a:pt x="127" y="7297"/>
                  </a:cubicBezTo>
                  <a:cubicBezTo>
                    <a:pt x="0" y="8066"/>
                    <a:pt x="42" y="8901"/>
                    <a:pt x="249" y="9779"/>
                  </a:cubicBezTo>
                  <a:cubicBezTo>
                    <a:pt x="339" y="10159"/>
                    <a:pt x="468" y="10551"/>
                    <a:pt x="642" y="10975"/>
                  </a:cubicBezTo>
                  <a:cubicBezTo>
                    <a:pt x="794" y="11343"/>
                    <a:pt x="974" y="11706"/>
                    <a:pt x="1179" y="12052"/>
                  </a:cubicBezTo>
                  <a:cubicBezTo>
                    <a:pt x="1310" y="12273"/>
                    <a:pt x="1472" y="12482"/>
                    <a:pt x="1625" y="12677"/>
                  </a:cubicBezTo>
                  <a:cubicBezTo>
                    <a:pt x="1706" y="12780"/>
                    <a:pt x="1790" y="12885"/>
                    <a:pt x="1874" y="12987"/>
                  </a:cubicBezTo>
                  <a:cubicBezTo>
                    <a:pt x="1971" y="13106"/>
                    <a:pt x="2066" y="13224"/>
                    <a:pt x="2162" y="13346"/>
                  </a:cubicBezTo>
                  <a:cubicBezTo>
                    <a:pt x="2331" y="13569"/>
                    <a:pt x="2567" y="13894"/>
                    <a:pt x="2726" y="14260"/>
                  </a:cubicBezTo>
                  <a:cubicBezTo>
                    <a:pt x="2802" y="14445"/>
                    <a:pt x="2853" y="14625"/>
                    <a:pt x="2877" y="14810"/>
                  </a:cubicBezTo>
                  <a:cubicBezTo>
                    <a:pt x="2883" y="14849"/>
                    <a:pt x="2924" y="14870"/>
                    <a:pt x="2960" y="14870"/>
                  </a:cubicBezTo>
                  <a:cubicBezTo>
                    <a:pt x="3032" y="14854"/>
                    <a:pt x="3045" y="14806"/>
                    <a:pt x="3039" y="14765"/>
                  </a:cubicBezTo>
                  <a:cubicBezTo>
                    <a:pt x="3031" y="14711"/>
                    <a:pt x="3021" y="14659"/>
                    <a:pt x="3012" y="14607"/>
                  </a:cubicBezTo>
                  <a:lnTo>
                    <a:pt x="3012" y="14607"/>
                  </a:lnTo>
                  <a:cubicBezTo>
                    <a:pt x="3016" y="14623"/>
                    <a:pt x="3025" y="14633"/>
                    <a:pt x="3035" y="14645"/>
                  </a:cubicBezTo>
                  <a:cubicBezTo>
                    <a:pt x="3077" y="14686"/>
                    <a:pt x="3127" y="14708"/>
                    <a:pt x="3199" y="14712"/>
                  </a:cubicBezTo>
                  <a:cubicBezTo>
                    <a:pt x="3263" y="14718"/>
                    <a:pt x="3328" y="14719"/>
                    <a:pt x="3394" y="14719"/>
                  </a:cubicBezTo>
                  <a:cubicBezTo>
                    <a:pt x="3495" y="14719"/>
                    <a:pt x="3598" y="14715"/>
                    <a:pt x="3700" y="14709"/>
                  </a:cubicBezTo>
                  <a:cubicBezTo>
                    <a:pt x="3890" y="14698"/>
                    <a:pt x="4082" y="14679"/>
                    <a:pt x="4273" y="14655"/>
                  </a:cubicBezTo>
                  <a:cubicBezTo>
                    <a:pt x="4644" y="14609"/>
                    <a:pt x="5031" y="14543"/>
                    <a:pt x="5461" y="14451"/>
                  </a:cubicBezTo>
                  <a:cubicBezTo>
                    <a:pt x="6208" y="14293"/>
                    <a:pt x="6978" y="14079"/>
                    <a:pt x="7811" y="13796"/>
                  </a:cubicBezTo>
                  <a:cubicBezTo>
                    <a:pt x="8170" y="13674"/>
                    <a:pt x="8526" y="13542"/>
                    <a:pt x="8869" y="13402"/>
                  </a:cubicBezTo>
                  <a:cubicBezTo>
                    <a:pt x="9246" y="13251"/>
                    <a:pt x="9554" y="13111"/>
                    <a:pt x="9839" y="12963"/>
                  </a:cubicBezTo>
                  <a:cubicBezTo>
                    <a:pt x="10459" y="12635"/>
                    <a:pt x="11028" y="12233"/>
                    <a:pt x="11531" y="11768"/>
                  </a:cubicBezTo>
                  <a:cubicBezTo>
                    <a:pt x="12033" y="11304"/>
                    <a:pt x="12454" y="10770"/>
                    <a:pt x="12779" y="10184"/>
                  </a:cubicBezTo>
                  <a:cubicBezTo>
                    <a:pt x="13111" y="9582"/>
                    <a:pt x="13329" y="8931"/>
                    <a:pt x="13424" y="8247"/>
                  </a:cubicBezTo>
                  <a:cubicBezTo>
                    <a:pt x="13474" y="7887"/>
                    <a:pt x="13491" y="7521"/>
                    <a:pt x="13475" y="7156"/>
                  </a:cubicBezTo>
                  <a:cubicBezTo>
                    <a:pt x="13467" y="6948"/>
                    <a:pt x="13454" y="6739"/>
                    <a:pt x="13440" y="6531"/>
                  </a:cubicBezTo>
                  <a:lnTo>
                    <a:pt x="13425" y="6298"/>
                  </a:lnTo>
                  <a:cubicBezTo>
                    <a:pt x="13394" y="5750"/>
                    <a:pt x="13353" y="5164"/>
                    <a:pt x="13274" y="4583"/>
                  </a:cubicBezTo>
                  <a:cubicBezTo>
                    <a:pt x="13188" y="3928"/>
                    <a:pt x="13073" y="3401"/>
                    <a:pt x="12912" y="2927"/>
                  </a:cubicBezTo>
                  <a:cubicBezTo>
                    <a:pt x="12826" y="2672"/>
                    <a:pt x="12719" y="2416"/>
                    <a:pt x="12591" y="2173"/>
                  </a:cubicBezTo>
                  <a:cubicBezTo>
                    <a:pt x="12476" y="1951"/>
                    <a:pt x="12331" y="1732"/>
                    <a:pt x="12148" y="1504"/>
                  </a:cubicBezTo>
                  <a:cubicBezTo>
                    <a:pt x="11814" y="1088"/>
                    <a:pt x="11363" y="744"/>
                    <a:pt x="10847" y="514"/>
                  </a:cubicBezTo>
                  <a:cubicBezTo>
                    <a:pt x="10567" y="389"/>
                    <a:pt x="10260" y="290"/>
                    <a:pt x="9934" y="223"/>
                  </a:cubicBezTo>
                  <a:cubicBezTo>
                    <a:pt x="9764" y="187"/>
                    <a:pt x="9595" y="163"/>
                    <a:pt x="9422" y="140"/>
                  </a:cubicBezTo>
                  <a:cubicBezTo>
                    <a:pt x="9238" y="115"/>
                    <a:pt x="9057" y="94"/>
                    <a:pt x="8874" y="73"/>
                  </a:cubicBezTo>
                  <a:cubicBezTo>
                    <a:pt x="8384" y="25"/>
                    <a:pt x="7930" y="0"/>
                    <a:pt x="7492" y="0"/>
                  </a:cubicBezTo>
                  <a:close/>
                </a:path>
              </a:pathLst>
            </a:custGeom>
            <a:solidFill>
              <a:srgbClr val="AAB5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37" name="Google Shape;7137;p18"/>
            <p:cNvSpPr/>
            <p:nvPr/>
          </p:nvSpPr>
          <p:spPr>
            <a:xfrm rot="8228867" flipH="1">
              <a:off x="7410530" y="517598"/>
              <a:ext cx="201822" cy="279046"/>
            </a:xfrm>
            <a:custGeom>
              <a:avLst/>
              <a:gdLst/>
              <a:ahLst/>
              <a:cxnLst/>
              <a:rect l="l" t="t" r="r" b="b"/>
              <a:pathLst>
                <a:path w="8073" h="11162" extrusionOk="0">
                  <a:moveTo>
                    <a:pt x="3980" y="0"/>
                  </a:moveTo>
                  <a:cubicBezTo>
                    <a:pt x="3808" y="0"/>
                    <a:pt x="3631" y="22"/>
                    <a:pt x="3453" y="63"/>
                  </a:cubicBezTo>
                  <a:cubicBezTo>
                    <a:pt x="3317" y="93"/>
                    <a:pt x="3174" y="144"/>
                    <a:pt x="2993" y="224"/>
                  </a:cubicBezTo>
                  <a:cubicBezTo>
                    <a:pt x="2856" y="284"/>
                    <a:pt x="2711" y="366"/>
                    <a:pt x="2535" y="481"/>
                  </a:cubicBezTo>
                  <a:cubicBezTo>
                    <a:pt x="2252" y="672"/>
                    <a:pt x="1972" y="914"/>
                    <a:pt x="1678" y="1221"/>
                  </a:cubicBezTo>
                  <a:cubicBezTo>
                    <a:pt x="1368" y="1546"/>
                    <a:pt x="1095" y="1908"/>
                    <a:pt x="891" y="2185"/>
                  </a:cubicBezTo>
                  <a:cubicBezTo>
                    <a:pt x="779" y="2341"/>
                    <a:pt x="671" y="2494"/>
                    <a:pt x="575" y="2659"/>
                  </a:cubicBezTo>
                  <a:cubicBezTo>
                    <a:pt x="493" y="2801"/>
                    <a:pt x="417" y="2960"/>
                    <a:pt x="331" y="3176"/>
                  </a:cubicBezTo>
                  <a:cubicBezTo>
                    <a:pt x="82" y="3805"/>
                    <a:pt x="0" y="4532"/>
                    <a:pt x="91" y="5335"/>
                  </a:cubicBezTo>
                  <a:cubicBezTo>
                    <a:pt x="170" y="6060"/>
                    <a:pt x="377" y="6785"/>
                    <a:pt x="700" y="7490"/>
                  </a:cubicBezTo>
                  <a:cubicBezTo>
                    <a:pt x="846" y="7812"/>
                    <a:pt x="1024" y="8128"/>
                    <a:pt x="1224" y="8430"/>
                  </a:cubicBezTo>
                  <a:cubicBezTo>
                    <a:pt x="1391" y="8680"/>
                    <a:pt x="1606" y="8904"/>
                    <a:pt x="1880" y="9115"/>
                  </a:cubicBezTo>
                  <a:cubicBezTo>
                    <a:pt x="2344" y="9472"/>
                    <a:pt x="2904" y="9686"/>
                    <a:pt x="3446" y="9890"/>
                  </a:cubicBezTo>
                  <a:lnTo>
                    <a:pt x="3545" y="9929"/>
                  </a:lnTo>
                  <a:lnTo>
                    <a:pt x="3579" y="9941"/>
                  </a:lnTo>
                  <a:cubicBezTo>
                    <a:pt x="3760" y="10011"/>
                    <a:pt x="3943" y="10081"/>
                    <a:pt x="4125" y="10156"/>
                  </a:cubicBezTo>
                  <a:cubicBezTo>
                    <a:pt x="4371" y="10262"/>
                    <a:pt x="4716" y="10422"/>
                    <a:pt x="5024" y="10655"/>
                  </a:cubicBezTo>
                  <a:cubicBezTo>
                    <a:pt x="5030" y="10657"/>
                    <a:pt x="5034" y="10663"/>
                    <a:pt x="5040" y="10666"/>
                  </a:cubicBezTo>
                  <a:cubicBezTo>
                    <a:pt x="5214" y="10807"/>
                    <a:pt x="5348" y="10942"/>
                    <a:pt x="5468" y="11095"/>
                  </a:cubicBezTo>
                  <a:cubicBezTo>
                    <a:pt x="5504" y="11144"/>
                    <a:pt x="5536" y="11162"/>
                    <a:pt x="5566" y="11162"/>
                  </a:cubicBezTo>
                  <a:cubicBezTo>
                    <a:pt x="5583" y="11162"/>
                    <a:pt x="5599" y="11159"/>
                    <a:pt x="5613" y="11149"/>
                  </a:cubicBezTo>
                  <a:cubicBezTo>
                    <a:pt x="5636" y="11137"/>
                    <a:pt x="5656" y="11110"/>
                    <a:pt x="5662" y="11081"/>
                  </a:cubicBezTo>
                  <a:cubicBezTo>
                    <a:pt x="5666" y="11057"/>
                    <a:pt x="5664" y="11032"/>
                    <a:pt x="5649" y="11017"/>
                  </a:cubicBezTo>
                  <a:cubicBezTo>
                    <a:pt x="5570" y="10909"/>
                    <a:pt x="5490" y="10815"/>
                    <a:pt x="5405" y="10731"/>
                  </a:cubicBezTo>
                  <a:cubicBezTo>
                    <a:pt x="5461" y="10713"/>
                    <a:pt x="5500" y="10672"/>
                    <a:pt x="5511" y="10620"/>
                  </a:cubicBezTo>
                  <a:cubicBezTo>
                    <a:pt x="5530" y="10514"/>
                    <a:pt x="5559" y="10412"/>
                    <a:pt x="5600" y="10307"/>
                  </a:cubicBezTo>
                  <a:cubicBezTo>
                    <a:pt x="5666" y="10163"/>
                    <a:pt x="5753" y="10023"/>
                    <a:pt x="5865" y="9873"/>
                  </a:cubicBezTo>
                  <a:cubicBezTo>
                    <a:pt x="6046" y="9645"/>
                    <a:pt x="6252" y="9437"/>
                    <a:pt x="6452" y="9234"/>
                  </a:cubicBezTo>
                  <a:lnTo>
                    <a:pt x="6545" y="9138"/>
                  </a:lnTo>
                  <a:cubicBezTo>
                    <a:pt x="6777" y="8905"/>
                    <a:pt x="7017" y="8648"/>
                    <a:pt x="7220" y="8355"/>
                  </a:cubicBezTo>
                  <a:cubicBezTo>
                    <a:pt x="7301" y="8239"/>
                    <a:pt x="7373" y="8108"/>
                    <a:pt x="7452" y="7930"/>
                  </a:cubicBezTo>
                  <a:cubicBezTo>
                    <a:pt x="7539" y="7730"/>
                    <a:pt x="7623" y="7526"/>
                    <a:pt x="7694" y="7325"/>
                  </a:cubicBezTo>
                  <a:cubicBezTo>
                    <a:pt x="7824" y="6963"/>
                    <a:pt x="7921" y="6594"/>
                    <a:pt x="7985" y="6228"/>
                  </a:cubicBezTo>
                  <a:cubicBezTo>
                    <a:pt x="8046" y="5869"/>
                    <a:pt x="8072" y="5514"/>
                    <a:pt x="8065" y="5174"/>
                  </a:cubicBezTo>
                  <a:cubicBezTo>
                    <a:pt x="8058" y="4845"/>
                    <a:pt x="8013" y="4504"/>
                    <a:pt x="7936" y="4168"/>
                  </a:cubicBezTo>
                  <a:cubicBezTo>
                    <a:pt x="7867" y="3862"/>
                    <a:pt x="7756" y="3546"/>
                    <a:pt x="7601" y="3204"/>
                  </a:cubicBezTo>
                  <a:cubicBezTo>
                    <a:pt x="7469" y="2911"/>
                    <a:pt x="7301" y="2616"/>
                    <a:pt x="7085" y="2300"/>
                  </a:cubicBezTo>
                  <a:cubicBezTo>
                    <a:pt x="6886" y="2008"/>
                    <a:pt x="6655" y="1715"/>
                    <a:pt x="6376" y="1405"/>
                  </a:cubicBezTo>
                  <a:cubicBezTo>
                    <a:pt x="6247" y="1263"/>
                    <a:pt x="6115" y="1126"/>
                    <a:pt x="5980" y="991"/>
                  </a:cubicBezTo>
                  <a:cubicBezTo>
                    <a:pt x="5807" y="820"/>
                    <a:pt x="5636" y="672"/>
                    <a:pt x="5455" y="536"/>
                  </a:cubicBezTo>
                  <a:cubicBezTo>
                    <a:pt x="5148" y="300"/>
                    <a:pt x="4800" y="134"/>
                    <a:pt x="4446" y="50"/>
                  </a:cubicBezTo>
                  <a:cubicBezTo>
                    <a:pt x="4298" y="19"/>
                    <a:pt x="4140" y="0"/>
                    <a:pt x="3980" y="0"/>
                  </a:cubicBezTo>
                  <a:close/>
                </a:path>
              </a:pathLst>
            </a:custGeom>
            <a:solidFill>
              <a:srgbClr val="AAB5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38" name="Google Shape;7138;p18"/>
            <p:cNvSpPr/>
            <p:nvPr/>
          </p:nvSpPr>
          <p:spPr>
            <a:xfrm rot="8228867" flipH="1">
              <a:off x="7585246" y="145581"/>
              <a:ext cx="351370" cy="232047"/>
            </a:xfrm>
            <a:custGeom>
              <a:avLst/>
              <a:gdLst/>
              <a:ahLst/>
              <a:cxnLst/>
              <a:rect l="l" t="t" r="r" b="b"/>
              <a:pathLst>
                <a:path w="14055" h="9282" extrusionOk="0">
                  <a:moveTo>
                    <a:pt x="6741" y="0"/>
                  </a:moveTo>
                  <a:cubicBezTo>
                    <a:pt x="6500" y="0"/>
                    <a:pt x="6263" y="14"/>
                    <a:pt x="6040" y="42"/>
                  </a:cubicBezTo>
                  <a:cubicBezTo>
                    <a:pt x="5838" y="66"/>
                    <a:pt x="5641" y="103"/>
                    <a:pt x="5461" y="152"/>
                  </a:cubicBezTo>
                  <a:cubicBezTo>
                    <a:pt x="5293" y="197"/>
                    <a:pt x="5114" y="261"/>
                    <a:pt x="4894" y="358"/>
                  </a:cubicBezTo>
                  <a:cubicBezTo>
                    <a:pt x="4720" y="432"/>
                    <a:pt x="4551" y="530"/>
                    <a:pt x="4396" y="621"/>
                  </a:cubicBezTo>
                  <a:cubicBezTo>
                    <a:pt x="4226" y="718"/>
                    <a:pt x="4063" y="820"/>
                    <a:pt x="3902" y="926"/>
                  </a:cubicBezTo>
                  <a:cubicBezTo>
                    <a:pt x="3577" y="1136"/>
                    <a:pt x="3258" y="1365"/>
                    <a:pt x="2957" y="1607"/>
                  </a:cubicBezTo>
                  <a:cubicBezTo>
                    <a:pt x="2336" y="2103"/>
                    <a:pt x="1812" y="2657"/>
                    <a:pt x="1398" y="3255"/>
                  </a:cubicBezTo>
                  <a:cubicBezTo>
                    <a:pt x="1303" y="3391"/>
                    <a:pt x="1210" y="3539"/>
                    <a:pt x="1115" y="3707"/>
                  </a:cubicBezTo>
                  <a:cubicBezTo>
                    <a:pt x="1032" y="3852"/>
                    <a:pt x="956" y="4016"/>
                    <a:pt x="871" y="4223"/>
                  </a:cubicBezTo>
                  <a:cubicBezTo>
                    <a:pt x="795" y="4408"/>
                    <a:pt x="726" y="4593"/>
                    <a:pt x="657" y="4781"/>
                  </a:cubicBezTo>
                  <a:cubicBezTo>
                    <a:pt x="591" y="4961"/>
                    <a:pt x="525" y="5141"/>
                    <a:pt x="453" y="5317"/>
                  </a:cubicBezTo>
                  <a:cubicBezTo>
                    <a:pt x="325" y="5620"/>
                    <a:pt x="186" y="5877"/>
                    <a:pt x="21" y="6104"/>
                  </a:cubicBezTo>
                  <a:cubicBezTo>
                    <a:pt x="6" y="6124"/>
                    <a:pt x="1" y="6150"/>
                    <a:pt x="6" y="6179"/>
                  </a:cubicBezTo>
                  <a:cubicBezTo>
                    <a:pt x="14" y="6212"/>
                    <a:pt x="35" y="6242"/>
                    <a:pt x="61" y="6258"/>
                  </a:cubicBezTo>
                  <a:cubicBezTo>
                    <a:pt x="80" y="6269"/>
                    <a:pt x="97" y="6272"/>
                    <a:pt x="116" y="6272"/>
                  </a:cubicBezTo>
                  <a:cubicBezTo>
                    <a:pt x="153" y="6272"/>
                    <a:pt x="189" y="6252"/>
                    <a:pt x="215" y="6216"/>
                  </a:cubicBezTo>
                  <a:cubicBezTo>
                    <a:pt x="245" y="6176"/>
                    <a:pt x="275" y="6134"/>
                    <a:pt x="302" y="6091"/>
                  </a:cubicBezTo>
                  <a:lnTo>
                    <a:pt x="302" y="6091"/>
                  </a:lnTo>
                  <a:cubicBezTo>
                    <a:pt x="286" y="6152"/>
                    <a:pt x="317" y="6216"/>
                    <a:pt x="376" y="6258"/>
                  </a:cubicBezTo>
                  <a:cubicBezTo>
                    <a:pt x="568" y="6389"/>
                    <a:pt x="772" y="6538"/>
                    <a:pt x="1002" y="6712"/>
                  </a:cubicBezTo>
                  <a:lnTo>
                    <a:pt x="1282" y="6927"/>
                  </a:lnTo>
                  <a:cubicBezTo>
                    <a:pt x="1515" y="7107"/>
                    <a:pt x="1746" y="7286"/>
                    <a:pt x="1981" y="7460"/>
                  </a:cubicBezTo>
                  <a:cubicBezTo>
                    <a:pt x="2142" y="7577"/>
                    <a:pt x="2316" y="7693"/>
                    <a:pt x="2496" y="7808"/>
                  </a:cubicBezTo>
                  <a:cubicBezTo>
                    <a:pt x="2678" y="7921"/>
                    <a:pt x="2865" y="8019"/>
                    <a:pt x="3024" y="8104"/>
                  </a:cubicBezTo>
                  <a:cubicBezTo>
                    <a:pt x="3666" y="8441"/>
                    <a:pt x="4327" y="8714"/>
                    <a:pt x="4986" y="8919"/>
                  </a:cubicBezTo>
                  <a:cubicBezTo>
                    <a:pt x="5763" y="9159"/>
                    <a:pt x="6516" y="9281"/>
                    <a:pt x="7221" y="9281"/>
                  </a:cubicBezTo>
                  <a:cubicBezTo>
                    <a:pt x="7882" y="9281"/>
                    <a:pt x="8498" y="9174"/>
                    <a:pt x="9057" y="8963"/>
                  </a:cubicBezTo>
                  <a:cubicBezTo>
                    <a:pt x="9385" y="8836"/>
                    <a:pt x="9697" y="8675"/>
                    <a:pt x="9984" y="8478"/>
                  </a:cubicBezTo>
                  <a:cubicBezTo>
                    <a:pt x="10259" y="8292"/>
                    <a:pt x="10530" y="8059"/>
                    <a:pt x="10815" y="7763"/>
                  </a:cubicBezTo>
                  <a:cubicBezTo>
                    <a:pt x="11063" y="7500"/>
                    <a:pt x="11329" y="7245"/>
                    <a:pt x="11584" y="6995"/>
                  </a:cubicBezTo>
                  <a:cubicBezTo>
                    <a:pt x="11793" y="6791"/>
                    <a:pt x="12001" y="6590"/>
                    <a:pt x="12203" y="6382"/>
                  </a:cubicBezTo>
                  <a:cubicBezTo>
                    <a:pt x="12600" y="5976"/>
                    <a:pt x="13105" y="5429"/>
                    <a:pt x="13498" y="4787"/>
                  </a:cubicBezTo>
                  <a:cubicBezTo>
                    <a:pt x="13870" y="4183"/>
                    <a:pt x="14055" y="3579"/>
                    <a:pt x="14046" y="2998"/>
                  </a:cubicBezTo>
                  <a:cubicBezTo>
                    <a:pt x="14042" y="2679"/>
                    <a:pt x="13970" y="2353"/>
                    <a:pt x="13838" y="2032"/>
                  </a:cubicBezTo>
                  <a:cubicBezTo>
                    <a:pt x="13702" y="1703"/>
                    <a:pt x="13512" y="1409"/>
                    <a:pt x="13273" y="1158"/>
                  </a:cubicBezTo>
                  <a:cubicBezTo>
                    <a:pt x="12886" y="748"/>
                    <a:pt x="12327" y="475"/>
                    <a:pt x="11612" y="346"/>
                  </a:cubicBezTo>
                  <a:cubicBezTo>
                    <a:pt x="11069" y="249"/>
                    <a:pt x="10509" y="238"/>
                    <a:pt x="9967" y="227"/>
                  </a:cubicBezTo>
                  <a:lnTo>
                    <a:pt x="9666" y="220"/>
                  </a:lnTo>
                  <a:cubicBezTo>
                    <a:pt x="9207" y="210"/>
                    <a:pt x="8761" y="168"/>
                    <a:pt x="8420" y="134"/>
                  </a:cubicBezTo>
                  <a:lnTo>
                    <a:pt x="8272" y="118"/>
                  </a:lnTo>
                  <a:cubicBezTo>
                    <a:pt x="7909" y="79"/>
                    <a:pt x="7535" y="37"/>
                    <a:pt x="7163" y="17"/>
                  </a:cubicBezTo>
                  <a:cubicBezTo>
                    <a:pt x="7024" y="3"/>
                    <a:pt x="6882" y="0"/>
                    <a:pt x="6741" y="0"/>
                  </a:cubicBezTo>
                  <a:close/>
                </a:path>
              </a:pathLst>
            </a:custGeom>
            <a:solidFill>
              <a:srgbClr val="AAB5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39" name="Google Shape;7139;p18"/>
            <p:cNvSpPr/>
            <p:nvPr/>
          </p:nvSpPr>
          <p:spPr>
            <a:xfrm rot="8228867" flipH="1">
              <a:off x="7492464" y="160184"/>
              <a:ext cx="180047" cy="120923"/>
            </a:xfrm>
            <a:custGeom>
              <a:avLst/>
              <a:gdLst/>
              <a:ahLst/>
              <a:cxnLst/>
              <a:rect l="l" t="t" r="r" b="b"/>
              <a:pathLst>
                <a:path w="7202" h="4837" extrusionOk="0">
                  <a:moveTo>
                    <a:pt x="2316" y="1"/>
                  </a:moveTo>
                  <a:cubicBezTo>
                    <a:pt x="1626" y="1"/>
                    <a:pt x="924" y="117"/>
                    <a:pt x="306" y="221"/>
                  </a:cubicBezTo>
                  <a:cubicBezTo>
                    <a:pt x="286" y="225"/>
                    <a:pt x="270" y="235"/>
                    <a:pt x="257" y="254"/>
                  </a:cubicBezTo>
                  <a:cubicBezTo>
                    <a:pt x="243" y="275"/>
                    <a:pt x="240" y="302"/>
                    <a:pt x="246" y="324"/>
                  </a:cubicBezTo>
                  <a:cubicBezTo>
                    <a:pt x="252" y="354"/>
                    <a:pt x="276" y="377"/>
                    <a:pt x="306" y="384"/>
                  </a:cubicBezTo>
                  <a:cubicBezTo>
                    <a:pt x="266" y="422"/>
                    <a:pt x="227" y="468"/>
                    <a:pt x="199" y="521"/>
                  </a:cubicBezTo>
                  <a:cubicBezTo>
                    <a:pt x="168" y="577"/>
                    <a:pt x="150" y="640"/>
                    <a:pt x="133" y="702"/>
                  </a:cubicBezTo>
                  <a:lnTo>
                    <a:pt x="120" y="742"/>
                  </a:lnTo>
                  <a:cubicBezTo>
                    <a:pt x="75" y="888"/>
                    <a:pt x="51" y="1039"/>
                    <a:pt x="33" y="1179"/>
                  </a:cubicBezTo>
                  <a:cubicBezTo>
                    <a:pt x="0" y="1434"/>
                    <a:pt x="18" y="1722"/>
                    <a:pt x="79" y="2029"/>
                  </a:cubicBezTo>
                  <a:cubicBezTo>
                    <a:pt x="134" y="2286"/>
                    <a:pt x="234" y="2553"/>
                    <a:pt x="381" y="2826"/>
                  </a:cubicBezTo>
                  <a:cubicBezTo>
                    <a:pt x="509" y="3063"/>
                    <a:pt x="680" y="3294"/>
                    <a:pt x="889" y="3517"/>
                  </a:cubicBezTo>
                  <a:cubicBezTo>
                    <a:pt x="1073" y="3712"/>
                    <a:pt x="1297" y="3895"/>
                    <a:pt x="1556" y="4056"/>
                  </a:cubicBezTo>
                  <a:cubicBezTo>
                    <a:pt x="1829" y="4226"/>
                    <a:pt x="2122" y="4347"/>
                    <a:pt x="2426" y="4413"/>
                  </a:cubicBezTo>
                  <a:cubicBezTo>
                    <a:pt x="2622" y="4456"/>
                    <a:pt x="2837" y="4476"/>
                    <a:pt x="3107" y="4476"/>
                  </a:cubicBezTo>
                  <a:cubicBezTo>
                    <a:pt x="3185" y="4476"/>
                    <a:pt x="3264" y="4473"/>
                    <a:pt x="3340" y="4472"/>
                  </a:cubicBezTo>
                  <a:lnTo>
                    <a:pt x="3524" y="4466"/>
                  </a:lnTo>
                  <a:cubicBezTo>
                    <a:pt x="3624" y="4463"/>
                    <a:pt x="3726" y="4461"/>
                    <a:pt x="3827" y="4458"/>
                  </a:cubicBezTo>
                  <a:lnTo>
                    <a:pt x="3903" y="4458"/>
                  </a:lnTo>
                  <a:cubicBezTo>
                    <a:pt x="3993" y="4458"/>
                    <a:pt x="4082" y="4462"/>
                    <a:pt x="4173" y="4472"/>
                  </a:cubicBezTo>
                  <a:cubicBezTo>
                    <a:pt x="4416" y="4508"/>
                    <a:pt x="4658" y="4573"/>
                    <a:pt x="4894" y="4634"/>
                  </a:cubicBezTo>
                  <a:lnTo>
                    <a:pt x="5099" y="4687"/>
                  </a:lnTo>
                  <a:cubicBezTo>
                    <a:pt x="5253" y="4728"/>
                    <a:pt x="5405" y="4764"/>
                    <a:pt x="5562" y="4792"/>
                  </a:cubicBezTo>
                  <a:cubicBezTo>
                    <a:pt x="5728" y="4822"/>
                    <a:pt x="5865" y="4837"/>
                    <a:pt x="5991" y="4837"/>
                  </a:cubicBezTo>
                  <a:cubicBezTo>
                    <a:pt x="6064" y="4835"/>
                    <a:pt x="6123" y="4828"/>
                    <a:pt x="6182" y="4817"/>
                  </a:cubicBezTo>
                  <a:cubicBezTo>
                    <a:pt x="6237" y="4808"/>
                    <a:pt x="6290" y="4787"/>
                    <a:pt x="6340" y="4765"/>
                  </a:cubicBezTo>
                  <a:cubicBezTo>
                    <a:pt x="6520" y="4692"/>
                    <a:pt x="6649" y="4619"/>
                    <a:pt x="6761" y="4532"/>
                  </a:cubicBezTo>
                  <a:cubicBezTo>
                    <a:pt x="6850" y="4462"/>
                    <a:pt x="6929" y="4377"/>
                    <a:pt x="7002" y="4274"/>
                  </a:cubicBezTo>
                  <a:cubicBezTo>
                    <a:pt x="7064" y="4188"/>
                    <a:pt x="7113" y="4081"/>
                    <a:pt x="7149" y="3951"/>
                  </a:cubicBezTo>
                  <a:cubicBezTo>
                    <a:pt x="7202" y="3750"/>
                    <a:pt x="7198" y="3514"/>
                    <a:pt x="7133" y="3250"/>
                  </a:cubicBezTo>
                  <a:cubicBezTo>
                    <a:pt x="7078" y="3031"/>
                    <a:pt x="6982" y="2802"/>
                    <a:pt x="6827" y="2529"/>
                  </a:cubicBezTo>
                  <a:cubicBezTo>
                    <a:pt x="6702" y="2308"/>
                    <a:pt x="6546" y="2086"/>
                    <a:pt x="6352" y="1855"/>
                  </a:cubicBezTo>
                  <a:cubicBezTo>
                    <a:pt x="6188" y="1657"/>
                    <a:pt x="6014" y="1477"/>
                    <a:pt x="5830" y="1318"/>
                  </a:cubicBezTo>
                  <a:cubicBezTo>
                    <a:pt x="5713" y="1215"/>
                    <a:pt x="5599" y="1128"/>
                    <a:pt x="5488" y="1057"/>
                  </a:cubicBezTo>
                  <a:cubicBezTo>
                    <a:pt x="5241" y="899"/>
                    <a:pt x="4976" y="743"/>
                    <a:pt x="4698" y="600"/>
                  </a:cubicBezTo>
                  <a:cubicBezTo>
                    <a:pt x="4222" y="356"/>
                    <a:pt x="3768" y="190"/>
                    <a:pt x="3311" y="99"/>
                  </a:cubicBezTo>
                  <a:cubicBezTo>
                    <a:pt x="2999" y="31"/>
                    <a:pt x="2675" y="1"/>
                    <a:pt x="2316" y="1"/>
                  </a:cubicBezTo>
                  <a:close/>
                </a:path>
              </a:pathLst>
            </a:custGeom>
            <a:solidFill>
              <a:srgbClr val="AAB5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40" name="Google Shape;7140;p18"/>
            <p:cNvSpPr/>
            <p:nvPr/>
          </p:nvSpPr>
          <p:spPr>
            <a:xfrm rot="8228867" flipH="1">
              <a:off x="7646546" y="376720"/>
              <a:ext cx="337670" cy="372220"/>
            </a:xfrm>
            <a:custGeom>
              <a:avLst/>
              <a:gdLst/>
              <a:ahLst/>
              <a:cxnLst/>
              <a:rect l="l" t="t" r="r" b="b"/>
              <a:pathLst>
                <a:path w="13507" h="14889" extrusionOk="0">
                  <a:moveTo>
                    <a:pt x="11015" y="3474"/>
                  </a:moveTo>
                  <a:cubicBezTo>
                    <a:pt x="11017" y="3477"/>
                    <a:pt x="11019" y="3480"/>
                    <a:pt x="11021" y="3482"/>
                  </a:cubicBezTo>
                  <a:cubicBezTo>
                    <a:pt x="11019" y="3479"/>
                    <a:pt x="11017" y="3476"/>
                    <a:pt x="11015" y="3474"/>
                  </a:cubicBezTo>
                  <a:close/>
                  <a:moveTo>
                    <a:pt x="7333" y="1"/>
                  </a:moveTo>
                  <a:cubicBezTo>
                    <a:pt x="7182" y="1"/>
                    <a:pt x="7029" y="6"/>
                    <a:pt x="6876" y="15"/>
                  </a:cubicBezTo>
                  <a:cubicBezTo>
                    <a:pt x="6210" y="55"/>
                    <a:pt x="5588" y="168"/>
                    <a:pt x="5035" y="352"/>
                  </a:cubicBezTo>
                  <a:cubicBezTo>
                    <a:pt x="4748" y="448"/>
                    <a:pt x="4466" y="568"/>
                    <a:pt x="4199" y="710"/>
                  </a:cubicBezTo>
                  <a:cubicBezTo>
                    <a:pt x="3958" y="836"/>
                    <a:pt x="3709" y="1001"/>
                    <a:pt x="3441" y="1214"/>
                  </a:cubicBezTo>
                  <a:cubicBezTo>
                    <a:pt x="2965" y="1595"/>
                    <a:pt x="2547" y="2093"/>
                    <a:pt x="2200" y="2696"/>
                  </a:cubicBezTo>
                  <a:cubicBezTo>
                    <a:pt x="2080" y="2905"/>
                    <a:pt x="1976" y="3124"/>
                    <a:pt x="1869" y="3353"/>
                  </a:cubicBezTo>
                  <a:lnTo>
                    <a:pt x="1832" y="3432"/>
                  </a:lnTo>
                  <a:cubicBezTo>
                    <a:pt x="1783" y="3534"/>
                    <a:pt x="1736" y="3638"/>
                    <a:pt x="1683" y="3740"/>
                  </a:cubicBezTo>
                  <a:cubicBezTo>
                    <a:pt x="1578" y="3950"/>
                    <a:pt x="1466" y="4158"/>
                    <a:pt x="1354" y="4367"/>
                  </a:cubicBezTo>
                  <a:lnTo>
                    <a:pt x="1300" y="4463"/>
                  </a:lnTo>
                  <a:lnTo>
                    <a:pt x="1250" y="4558"/>
                  </a:lnTo>
                  <a:lnTo>
                    <a:pt x="1061" y="4908"/>
                  </a:lnTo>
                  <a:cubicBezTo>
                    <a:pt x="818" y="5356"/>
                    <a:pt x="635" y="5735"/>
                    <a:pt x="485" y="6096"/>
                  </a:cubicBezTo>
                  <a:cubicBezTo>
                    <a:pt x="315" y="6498"/>
                    <a:pt x="195" y="6906"/>
                    <a:pt x="130" y="7307"/>
                  </a:cubicBezTo>
                  <a:cubicBezTo>
                    <a:pt x="1" y="8078"/>
                    <a:pt x="44" y="8915"/>
                    <a:pt x="253" y="9790"/>
                  </a:cubicBezTo>
                  <a:cubicBezTo>
                    <a:pt x="344" y="10174"/>
                    <a:pt x="475" y="10564"/>
                    <a:pt x="647" y="10987"/>
                  </a:cubicBezTo>
                  <a:cubicBezTo>
                    <a:pt x="799" y="11357"/>
                    <a:pt x="982" y="11719"/>
                    <a:pt x="1184" y="12064"/>
                  </a:cubicBezTo>
                  <a:cubicBezTo>
                    <a:pt x="1309" y="12278"/>
                    <a:pt x="1460" y="12473"/>
                    <a:pt x="1629" y="12693"/>
                  </a:cubicBezTo>
                  <a:cubicBezTo>
                    <a:pt x="1711" y="12796"/>
                    <a:pt x="1795" y="12898"/>
                    <a:pt x="1879" y="13003"/>
                  </a:cubicBezTo>
                  <a:lnTo>
                    <a:pt x="1924" y="13056"/>
                  </a:lnTo>
                  <a:cubicBezTo>
                    <a:pt x="2006" y="13157"/>
                    <a:pt x="2085" y="13257"/>
                    <a:pt x="2167" y="13362"/>
                  </a:cubicBezTo>
                  <a:cubicBezTo>
                    <a:pt x="2332" y="13578"/>
                    <a:pt x="2570" y="13908"/>
                    <a:pt x="2731" y="14274"/>
                  </a:cubicBezTo>
                  <a:cubicBezTo>
                    <a:pt x="2807" y="14460"/>
                    <a:pt x="2856" y="14636"/>
                    <a:pt x="2882" y="14820"/>
                  </a:cubicBezTo>
                  <a:cubicBezTo>
                    <a:pt x="2888" y="14863"/>
                    <a:pt x="2929" y="14888"/>
                    <a:pt x="2967" y="14889"/>
                  </a:cubicBezTo>
                  <a:cubicBezTo>
                    <a:pt x="2975" y="14751"/>
                    <a:pt x="2980" y="14612"/>
                    <a:pt x="2974" y="14474"/>
                  </a:cubicBezTo>
                  <a:cubicBezTo>
                    <a:pt x="2968" y="14325"/>
                    <a:pt x="2959" y="14179"/>
                    <a:pt x="2944" y="14030"/>
                  </a:cubicBezTo>
                  <a:cubicBezTo>
                    <a:pt x="2944" y="14026"/>
                    <a:pt x="2944" y="14023"/>
                    <a:pt x="2942" y="14019"/>
                  </a:cubicBezTo>
                  <a:cubicBezTo>
                    <a:pt x="2880" y="13522"/>
                    <a:pt x="2757" y="13035"/>
                    <a:pt x="2605" y="12559"/>
                  </a:cubicBezTo>
                  <a:cubicBezTo>
                    <a:pt x="2455" y="12091"/>
                    <a:pt x="2281" y="11631"/>
                    <a:pt x="2118" y="11166"/>
                  </a:cubicBezTo>
                  <a:cubicBezTo>
                    <a:pt x="1954" y="10699"/>
                    <a:pt x="1797" y="10227"/>
                    <a:pt x="1697" y="9743"/>
                  </a:cubicBezTo>
                  <a:cubicBezTo>
                    <a:pt x="1604" y="9290"/>
                    <a:pt x="1550" y="8825"/>
                    <a:pt x="1588" y="8361"/>
                  </a:cubicBezTo>
                  <a:cubicBezTo>
                    <a:pt x="1616" y="8021"/>
                    <a:pt x="1685" y="7682"/>
                    <a:pt x="1802" y="7358"/>
                  </a:cubicBezTo>
                  <a:cubicBezTo>
                    <a:pt x="1866" y="7180"/>
                    <a:pt x="1941" y="7005"/>
                    <a:pt x="2030" y="6837"/>
                  </a:cubicBezTo>
                  <a:cubicBezTo>
                    <a:pt x="2098" y="6709"/>
                    <a:pt x="2171" y="6586"/>
                    <a:pt x="2246" y="6462"/>
                  </a:cubicBezTo>
                  <a:cubicBezTo>
                    <a:pt x="2513" y="6010"/>
                    <a:pt x="2786" y="5557"/>
                    <a:pt x="3071" y="5118"/>
                  </a:cubicBezTo>
                  <a:cubicBezTo>
                    <a:pt x="3399" y="4617"/>
                    <a:pt x="3744" y="4127"/>
                    <a:pt x="4123" y="3661"/>
                  </a:cubicBezTo>
                  <a:cubicBezTo>
                    <a:pt x="4501" y="3196"/>
                    <a:pt x="4907" y="2752"/>
                    <a:pt x="5367" y="2369"/>
                  </a:cubicBezTo>
                  <a:cubicBezTo>
                    <a:pt x="5585" y="2186"/>
                    <a:pt x="5812" y="2014"/>
                    <a:pt x="6055" y="1863"/>
                  </a:cubicBezTo>
                  <a:cubicBezTo>
                    <a:pt x="6293" y="1714"/>
                    <a:pt x="6542" y="1585"/>
                    <a:pt x="6802" y="1480"/>
                  </a:cubicBezTo>
                  <a:cubicBezTo>
                    <a:pt x="7208" y="1319"/>
                    <a:pt x="7646" y="1227"/>
                    <a:pt x="8081" y="1227"/>
                  </a:cubicBezTo>
                  <a:cubicBezTo>
                    <a:pt x="8188" y="1227"/>
                    <a:pt x="8292" y="1233"/>
                    <a:pt x="8396" y="1243"/>
                  </a:cubicBezTo>
                  <a:cubicBezTo>
                    <a:pt x="8689" y="1273"/>
                    <a:pt x="8977" y="1340"/>
                    <a:pt x="9252" y="1441"/>
                  </a:cubicBezTo>
                  <a:cubicBezTo>
                    <a:pt x="9338" y="1471"/>
                    <a:pt x="9421" y="1506"/>
                    <a:pt x="9503" y="1543"/>
                  </a:cubicBezTo>
                  <a:cubicBezTo>
                    <a:pt x="9575" y="1573"/>
                    <a:pt x="9650" y="1606"/>
                    <a:pt x="9717" y="1645"/>
                  </a:cubicBezTo>
                  <a:cubicBezTo>
                    <a:pt x="9855" y="1721"/>
                    <a:pt x="9990" y="1807"/>
                    <a:pt x="10106" y="1918"/>
                  </a:cubicBezTo>
                  <a:cubicBezTo>
                    <a:pt x="10213" y="2017"/>
                    <a:pt x="10305" y="2132"/>
                    <a:pt x="10382" y="2255"/>
                  </a:cubicBezTo>
                  <a:cubicBezTo>
                    <a:pt x="10451" y="2372"/>
                    <a:pt x="10511" y="2492"/>
                    <a:pt x="10565" y="2616"/>
                  </a:cubicBezTo>
                  <a:cubicBezTo>
                    <a:pt x="10629" y="2762"/>
                    <a:pt x="10691" y="2907"/>
                    <a:pt x="10763" y="3050"/>
                  </a:cubicBezTo>
                  <a:cubicBezTo>
                    <a:pt x="10837" y="3197"/>
                    <a:pt x="10920" y="3338"/>
                    <a:pt x="11015" y="3474"/>
                  </a:cubicBezTo>
                  <a:lnTo>
                    <a:pt x="11015" y="3474"/>
                  </a:lnTo>
                  <a:cubicBezTo>
                    <a:pt x="11015" y="3473"/>
                    <a:pt x="11015" y="3472"/>
                    <a:pt x="11014" y="3470"/>
                  </a:cubicBezTo>
                  <a:lnTo>
                    <a:pt x="11014" y="3470"/>
                  </a:lnTo>
                  <a:cubicBezTo>
                    <a:pt x="11112" y="3608"/>
                    <a:pt x="11222" y="3738"/>
                    <a:pt x="11339" y="3857"/>
                  </a:cubicBezTo>
                  <a:cubicBezTo>
                    <a:pt x="11454" y="3976"/>
                    <a:pt x="11571" y="4091"/>
                    <a:pt x="11689" y="4207"/>
                  </a:cubicBezTo>
                  <a:cubicBezTo>
                    <a:pt x="11806" y="4324"/>
                    <a:pt x="11922" y="4444"/>
                    <a:pt x="12028" y="4572"/>
                  </a:cubicBezTo>
                  <a:cubicBezTo>
                    <a:pt x="12122" y="4686"/>
                    <a:pt x="12209" y="4802"/>
                    <a:pt x="12285" y="4925"/>
                  </a:cubicBezTo>
                  <a:cubicBezTo>
                    <a:pt x="12374" y="5076"/>
                    <a:pt x="12453" y="5236"/>
                    <a:pt x="12518" y="5399"/>
                  </a:cubicBezTo>
                  <a:cubicBezTo>
                    <a:pt x="12581" y="5553"/>
                    <a:pt x="12640" y="5711"/>
                    <a:pt x="12689" y="5872"/>
                  </a:cubicBezTo>
                  <a:cubicBezTo>
                    <a:pt x="12782" y="6191"/>
                    <a:pt x="12848" y="6518"/>
                    <a:pt x="12884" y="6849"/>
                  </a:cubicBezTo>
                  <a:cubicBezTo>
                    <a:pt x="12924" y="7205"/>
                    <a:pt x="12934" y="7568"/>
                    <a:pt x="12912" y="7927"/>
                  </a:cubicBezTo>
                  <a:cubicBezTo>
                    <a:pt x="12890" y="8253"/>
                    <a:pt x="12847" y="8581"/>
                    <a:pt x="12777" y="8900"/>
                  </a:cubicBezTo>
                  <a:cubicBezTo>
                    <a:pt x="12710" y="9198"/>
                    <a:pt x="12626" y="9494"/>
                    <a:pt x="12515" y="9780"/>
                  </a:cubicBezTo>
                  <a:cubicBezTo>
                    <a:pt x="12416" y="10030"/>
                    <a:pt x="12304" y="10276"/>
                    <a:pt x="12170" y="10508"/>
                  </a:cubicBezTo>
                  <a:cubicBezTo>
                    <a:pt x="12021" y="10767"/>
                    <a:pt x="11850" y="11014"/>
                    <a:pt x="11658" y="11239"/>
                  </a:cubicBezTo>
                  <a:cubicBezTo>
                    <a:pt x="11469" y="11462"/>
                    <a:pt x="11263" y="11669"/>
                    <a:pt x="11040" y="11857"/>
                  </a:cubicBezTo>
                  <a:cubicBezTo>
                    <a:pt x="10601" y="12232"/>
                    <a:pt x="10112" y="12546"/>
                    <a:pt x="9609" y="12828"/>
                  </a:cubicBezTo>
                  <a:cubicBezTo>
                    <a:pt x="9084" y="13125"/>
                    <a:pt x="8541" y="13394"/>
                    <a:pt x="8008" y="13680"/>
                  </a:cubicBezTo>
                  <a:cubicBezTo>
                    <a:pt x="7893" y="13740"/>
                    <a:pt x="7778" y="13803"/>
                    <a:pt x="7663" y="13868"/>
                  </a:cubicBezTo>
                  <a:cubicBezTo>
                    <a:pt x="7715" y="13851"/>
                    <a:pt x="7770" y="13832"/>
                    <a:pt x="7821" y="13815"/>
                  </a:cubicBezTo>
                  <a:cubicBezTo>
                    <a:pt x="8180" y="13694"/>
                    <a:pt x="8537" y="13560"/>
                    <a:pt x="8878" y="13421"/>
                  </a:cubicBezTo>
                  <a:cubicBezTo>
                    <a:pt x="9252" y="13272"/>
                    <a:pt x="9561" y="13132"/>
                    <a:pt x="9848" y="12982"/>
                  </a:cubicBezTo>
                  <a:cubicBezTo>
                    <a:pt x="10468" y="12656"/>
                    <a:pt x="11037" y="12253"/>
                    <a:pt x="11543" y="11787"/>
                  </a:cubicBezTo>
                  <a:cubicBezTo>
                    <a:pt x="12048" y="11320"/>
                    <a:pt x="12468" y="10787"/>
                    <a:pt x="12791" y="10198"/>
                  </a:cubicBezTo>
                  <a:cubicBezTo>
                    <a:pt x="13126" y="9596"/>
                    <a:pt x="13342" y="8946"/>
                    <a:pt x="13439" y="8259"/>
                  </a:cubicBezTo>
                  <a:cubicBezTo>
                    <a:pt x="13489" y="7894"/>
                    <a:pt x="13506" y="7527"/>
                    <a:pt x="13492" y="7167"/>
                  </a:cubicBezTo>
                  <a:cubicBezTo>
                    <a:pt x="13482" y="6959"/>
                    <a:pt x="13470" y="6751"/>
                    <a:pt x="13456" y="6543"/>
                  </a:cubicBezTo>
                  <a:lnTo>
                    <a:pt x="13442" y="6310"/>
                  </a:lnTo>
                  <a:cubicBezTo>
                    <a:pt x="13410" y="5790"/>
                    <a:pt x="13370" y="5187"/>
                    <a:pt x="13291" y="4595"/>
                  </a:cubicBezTo>
                  <a:cubicBezTo>
                    <a:pt x="13202" y="3934"/>
                    <a:pt x="13087" y="3409"/>
                    <a:pt x="12926" y="2936"/>
                  </a:cubicBezTo>
                  <a:cubicBezTo>
                    <a:pt x="12840" y="2678"/>
                    <a:pt x="12732" y="2422"/>
                    <a:pt x="12604" y="2182"/>
                  </a:cubicBezTo>
                  <a:cubicBezTo>
                    <a:pt x="12486" y="1955"/>
                    <a:pt x="12343" y="1735"/>
                    <a:pt x="12163" y="1508"/>
                  </a:cubicBezTo>
                  <a:cubicBezTo>
                    <a:pt x="11827" y="1092"/>
                    <a:pt x="11376" y="752"/>
                    <a:pt x="10859" y="522"/>
                  </a:cubicBezTo>
                  <a:cubicBezTo>
                    <a:pt x="10580" y="395"/>
                    <a:pt x="10274" y="296"/>
                    <a:pt x="9946" y="227"/>
                  </a:cubicBezTo>
                  <a:cubicBezTo>
                    <a:pt x="9779" y="193"/>
                    <a:pt x="9608" y="170"/>
                    <a:pt x="9439" y="147"/>
                  </a:cubicBezTo>
                  <a:cubicBezTo>
                    <a:pt x="9250" y="121"/>
                    <a:pt x="9069" y="99"/>
                    <a:pt x="8886" y="79"/>
                  </a:cubicBezTo>
                  <a:cubicBezTo>
                    <a:pt x="8400" y="28"/>
                    <a:pt x="7945" y="3"/>
                    <a:pt x="7497" y="3"/>
                  </a:cubicBezTo>
                  <a:cubicBezTo>
                    <a:pt x="7442" y="2"/>
                    <a:pt x="7388" y="1"/>
                    <a:pt x="7333" y="1"/>
                  </a:cubicBezTo>
                  <a:close/>
                </a:path>
              </a:pathLst>
            </a:custGeom>
            <a:solidFill>
              <a:srgbClr val="DFE2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41" name="Google Shape;7141;p18"/>
            <p:cNvSpPr/>
            <p:nvPr/>
          </p:nvSpPr>
          <p:spPr>
            <a:xfrm rot="8228867" flipH="1">
              <a:off x="7595680" y="141441"/>
              <a:ext cx="339420" cy="232222"/>
            </a:xfrm>
            <a:custGeom>
              <a:avLst/>
              <a:gdLst/>
              <a:ahLst/>
              <a:cxnLst/>
              <a:rect l="l" t="t" r="r" b="b"/>
              <a:pathLst>
                <a:path w="13577" h="9289" extrusionOk="0">
                  <a:moveTo>
                    <a:pt x="6227" y="0"/>
                  </a:moveTo>
                  <a:cubicBezTo>
                    <a:pt x="6005" y="0"/>
                    <a:pt x="5780" y="14"/>
                    <a:pt x="5560" y="41"/>
                  </a:cubicBezTo>
                  <a:cubicBezTo>
                    <a:pt x="5351" y="66"/>
                    <a:pt x="5154" y="107"/>
                    <a:pt x="4979" y="153"/>
                  </a:cubicBezTo>
                  <a:cubicBezTo>
                    <a:pt x="4812" y="199"/>
                    <a:pt x="4630" y="263"/>
                    <a:pt x="4411" y="358"/>
                  </a:cubicBezTo>
                  <a:cubicBezTo>
                    <a:pt x="4237" y="435"/>
                    <a:pt x="4068" y="530"/>
                    <a:pt x="3911" y="622"/>
                  </a:cubicBezTo>
                  <a:cubicBezTo>
                    <a:pt x="3745" y="718"/>
                    <a:pt x="3580" y="820"/>
                    <a:pt x="3419" y="927"/>
                  </a:cubicBezTo>
                  <a:cubicBezTo>
                    <a:pt x="3088" y="1141"/>
                    <a:pt x="2768" y="1369"/>
                    <a:pt x="2471" y="1608"/>
                  </a:cubicBezTo>
                  <a:cubicBezTo>
                    <a:pt x="2449" y="1625"/>
                    <a:pt x="2428" y="1641"/>
                    <a:pt x="2406" y="1659"/>
                  </a:cubicBezTo>
                  <a:cubicBezTo>
                    <a:pt x="2718" y="1474"/>
                    <a:pt x="3042" y="1307"/>
                    <a:pt x="3377" y="1165"/>
                  </a:cubicBezTo>
                  <a:cubicBezTo>
                    <a:pt x="4018" y="892"/>
                    <a:pt x="4690" y="691"/>
                    <a:pt x="5379" y="589"/>
                  </a:cubicBezTo>
                  <a:cubicBezTo>
                    <a:pt x="5767" y="532"/>
                    <a:pt x="6159" y="499"/>
                    <a:pt x="6551" y="499"/>
                  </a:cubicBezTo>
                  <a:cubicBezTo>
                    <a:pt x="6853" y="499"/>
                    <a:pt x="7153" y="517"/>
                    <a:pt x="7452" y="556"/>
                  </a:cubicBezTo>
                  <a:cubicBezTo>
                    <a:pt x="7627" y="581"/>
                    <a:pt x="7799" y="606"/>
                    <a:pt x="7969" y="642"/>
                  </a:cubicBezTo>
                  <a:cubicBezTo>
                    <a:pt x="8068" y="662"/>
                    <a:pt x="8169" y="683"/>
                    <a:pt x="8268" y="704"/>
                  </a:cubicBezTo>
                  <a:cubicBezTo>
                    <a:pt x="8525" y="754"/>
                    <a:pt x="8778" y="810"/>
                    <a:pt x="9030" y="869"/>
                  </a:cubicBezTo>
                  <a:cubicBezTo>
                    <a:pt x="9323" y="937"/>
                    <a:pt x="9612" y="1011"/>
                    <a:pt x="9901" y="1095"/>
                  </a:cubicBezTo>
                  <a:cubicBezTo>
                    <a:pt x="10195" y="1181"/>
                    <a:pt x="10490" y="1279"/>
                    <a:pt x="10774" y="1394"/>
                  </a:cubicBezTo>
                  <a:cubicBezTo>
                    <a:pt x="11035" y="1500"/>
                    <a:pt x="11297" y="1616"/>
                    <a:pt x="11537" y="1763"/>
                  </a:cubicBezTo>
                  <a:cubicBezTo>
                    <a:pt x="11650" y="1832"/>
                    <a:pt x="11759" y="1905"/>
                    <a:pt x="11861" y="1988"/>
                  </a:cubicBezTo>
                  <a:cubicBezTo>
                    <a:pt x="11952" y="2060"/>
                    <a:pt x="12038" y="2136"/>
                    <a:pt x="12113" y="2221"/>
                  </a:cubicBezTo>
                  <a:cubicBezTo>
                    <a:pt x="12187" y="2306"/>
                    <a:pt x="12256" y="2395"/>
                    <a:pt x="12307" y="2495"/>
                  </a:cubicBezTo>
                  <a:cubicBezTo>
                    <a:pt x="12360" y="2594"/>
                    <a:pt x="12400" y="2702"/>
                    <a:pt x="12426" y="2810"/>
                  </a:cubicBezTo>
                  <a:cubicBezTo>
                    <a:pt x="12456" y="2939"/>
                    <a:pt x="12472" y="3073"/>
                    <a:pt x="12469" y="3203"/>
                  </a:cubicBezTo>
                  <a:cubicBezTo>
                    <a:pt x="12465" y="3327"/>
                    <a:pt x="12450" y="3453"/>
                    <a:pt x="12424" y="3572"/>
                  </a:cubicBezTo>
                  <a:cubicBezTo>
                    <a:pt x="12361" y="3851"/>
                    <a:pt x="12246" y="4117"/>
                    <a:pt x="12105" y="4362"/>
                  </a:cubicBezTo>
                  <a:cubicBezTo>
                    <a:pt x="11950" y="4634"/>
                    <a:pt x="11765" y="4887"/>
                    <a:pt x="11564" y="5124"/>
                  </a:cubicBezTo>
                  <a:cubicBezTo>
                    <a:pt x="11158" y="5603"/>
                    <a:pt x="10695" y="6031"/>
                    <a:pt x="10195" y="6413"/>
                  </a:cubicBezTo>
                  <a:cubicBezTo>
                    <a:pt x="9990" y="6571"/>
                    <a:pt x="9777" y="6725"/>
                    <a:pt x="9555" y="6861"/>
                  </a:cubicBezTo>
                  <a:cubicBezTo>
                    <a:pt x="9374" y="6972"/>
                    <a:pt x="9184" y="7075"/>
                    <a:pt x="8989" y="7156"/>
                  </a:cubicBezTo>
                  <a:cubicBezTo>
                    <a:pt x="8844" y="7218"/>
                    <a:pt x="8694" y="7271"/>
                    <a:pt x="8538" y="7307"/>
                  </a:cubicBezTo>
                  <a:cubicBezTo>
                    <a:pt x="8346" y="7353"/>
                    <a:pt x="8151" y="7378"/>
                    <a:pt x="7954" y="7378"/>
                  </a:cubicBezTo>
                  <a:cubicBezTo>
                    <a:pt x="7863" y="7378"/>
                    <a:pt x="7771" y="7373"/>
                    <a:pt x="7680" y="7361"/>
                  </a:cubicBezTo>
                  <a:cubicBezTo>
                    <a:pt x="7542" y="7343"/>
                    <a:pt x="7407" y="7320"/>
                    <a:pt x="7274" y="7284"/>
                  </a:cubicBezTo>
                  <a:cubicBezTo>
                    <a:pt x="7145" y="7249"/>
                    <a:pt x="7018" y="7211"/>
                    <a:pt x="6892" y="7167"/>
                  </a:cubicBezTo>
                  <a:cubicBezTo>
                    <a:pt x="6616" y="7073"/>
                    <a:pt x="6345" y="6965"/>
                    <a:pt x="6066" y="6873"/>
                  </a:cubicBezTo>
                  <a:cubicBezTo>
                    <a:pt x="5912" y="6823"/>
                    <a:pt x="5754" y="6774"/>
                    <a:pt x="5596" y="6735"/>
                  </a:cubicBezTo>
                  <a:cubicBezTo>
                    <a:pt x="5438" y="6696"/>
                    <a:pt x="5280" y="6666"/>
                    <a:pt x="5118" y="6645"/>
                  </a:cubicBezTo>
                  <a:lnTo>
                    <a:pt x="5118" y="6645"/>
                  </a:lnTo>
                  <a:cubicBezTo>
                    <a:pt x="5125" y="6646"/>
                    <a:pt x="5131" y="6646"/>
                    <a:pt x="5137" y="6649"/>
                  </a:cubicBezTo>
                  <a:cubicBezTo>
                    <a:pt x="5022" y="6635"/>
                    <a:pt x="4907" y="6622"/>
                    <a:pt x="4792" y="6617"/>
                  </a:cubicBezTo>
                  <a:cubicBezTo>
                    <a:pt x="4730" y="6614"/>
                    <a:pt x="4670" y="6613"/>
                    <a:pt x="4608" y="6613"/>
                  </a:cubicBezTo>
                  <a:cubicBezTo>
                    <a:pt x="4542" y="6613"/>
                    <a:pt x="4473" y="6614"/>
                    <a:pt x="4406" y="6614"/>
                  </a:cubicBezTo>
                  <a:cubicBezTo>
                    <a:pt x="4135" y="6613"/>
                    <a:pt x="3868" y="6596"/>
                    <a:pt x="3601" y="6570"/>
                  </a:cubicBezTo>
                  <a:cubicBezTo>
                    <a:pt x="3086" y="6515"/>
                    <a:pt x="2576" y="6428"/>
                    <a:pt x="2060" y="6357"/>
                  </a:cubicBezTo>
                  <a:lnTo>
                    <a:pt x="2060" y="6357"/>
                  </a:lnTo>
                  <a:cubicBezTo>
                    <a:pt x="2067" y="6359"/>
                    <a:pt x="2073" y="6359"/>
                    <a:pt x="2079" y="6362"/>
                  </a:cubicBezTo>
                  <a:cubicBezTo>
                    <a:pt x="1770" y="6320"/>
                    <a:pt x="1460" y="6283"/>
                    <a:pt x="1147" y="6270"/>
                  </a:cubicBezTo>
                  <a:cubicBezTo>
                    <a:pt x="1057" y="6266"/>
                    <a:pt x="967" y="6264"/>
                    <a:pt x="877" y="6264"/>
                  </a:cubicBezTo>
                  <a:cubicBezTo>
                    <a:pt x="812" y="6264"/>
                    <a:pt x="747" y="6265"/>
                    <a:pt x="683" y="6268"/>
                  </a:cubicBezTo>
                  <a:cubicBezTo>
                    <a:pt x="549" y="6273"/>
                    <a:pt x="417" y="6283"/>
                    <a:pt x="283" y="6298"/>
                  </a:cubicBezTo>
                  <a:cubicBezTo>
                    <a:pt x="280" y="6298"/>
                    <a:pt x="278" y="6298"/>
                    <a:pt x="276" y="6299"/>
                  </a:cubicBezTo>
                  <a:lnTo>
                    <a:pt x="276" y="6299"/>
                  </a:lnTo>
                  <a:cubicBezTo>
                    <a:pt x="276" y="6299"/>
                    <a:pt x="276" y="6299"/>
                    <a:pt x="276" y="6298"/>
                  </a:cubicBezTo>
                  <a:lnTo>
                    <a:pt x="276" y="6298"/>
                  </a:lnTo>
                  <a:cubicBezTo>
                    <a:pt x="276" y="6299"/>
                    <a:pt x="276" y="6299"/>
                    <a:pt x="275" y="6299"/>
                  </a:cubicBezTo>
                  <a:lnTo>
                    <a:pt x="275" y="6299"/>
                  </a:lnTo>
                  <a:cubicBezTo>
                    <a:pt x="275" y="6299"/>
                    <a:pt x="273" y="6299"/>
                    <a:pt x="272" y="6300"/>
                  </a:cubicBezTo>
                  <a:lnTo>
                    <a:pt x="272" y="6300"/>
                  </a:lnTo>
                  <a:cubicBezTo>
                    <a:pt x="271" y="6300"/>
                    <a:pt x="269" y="6300"/>
                    <a:pt x="268" y="6300"/>
                  </a:cubicBezTo>
                  <a:lnTo>
                    <a:pt x="269" y="6300"/>
                  </a:lnTo>
                  <a:cubicBezTo>
                    <a:pt x="180" y="6313"/>
                    <a:pt x="89" y="6327"/>
                    <a:pt x="0" y="6343"/>
                  </a:cubicBezTo>
                  <a:cubicBezTo>
                    <a:pt x="167" y="6459"/>
                    <a:pt x="334" y="6584"/>
                    <a:pt x="510" y="6716"/>
                  </a:cubicBezTo>
                  <a:lnTo>
                    <a:pt x="790" y="6933"/>
                  </a:lnTo>
                  <a:lnTo>
                    <a:pt x="848" y="6976"/>
                  </a:lnTo>
                  <a:cubicBezTo>
                    <a:pt x="1059" y="7142"/>
                    <a:pt x="1273" y="7307"/>
                    <a:pt x="1488" y="7468"/>
                  </a:cubicBezTo>
                  <a:cubicBezTo>
                    <a:pt x="1656" y="7590"/>
                    <a:pt x="1829" y="7705"/>
                    <a:pt x="2005" y="7815"/>
                  </a:cubicBezTo>
                  <a:cubicBezTo>
                    <a:pt x="2184" y="7929"/>
                    <a:pt x="2372" y="8025"/>
                    <a:pt x="2533" y="8110"/>
                  </a:cubicBezTo>
                  <a:cubicBezTo>
                    <a:pt x="3177" y="8447"/>
                    <a:pt x="3838" y="8721"/>
                    <a:pt x="4496" y="8925"/>
                  </a:cubicBezTo>
                  <a:cubicBezTo>
                    <a:pt x="5279" y="9167"/>
                    <a:pt x="6030" y="9289"/>
                    <a:pt x="6732" y="9289"/>
                  </a:cubicBezTo>
                  <a:cubicBezTo>
                    <a:pt x="7390" y="9289"/>
                    <a:pt x="8008" y="9180"/>
                    <a:pt x="8571" y="8966"/>
                  </a:cubicBezTo>
                  <a:cubicBezTo>
                    <a:pt x="8905" y="8836"/>
                    <a:pt x="9217" y="8676"/>
                    <a:pt x="9499" y="8483"/>
                  </a:cubicBezTo>
                  <a:cubicBezTo>
                    <a:pt x="9776" y="8295"/>
                    <a:pt x="10049" y="8059"/>
                    <a:pt x="10330" y="7766"/>
                  </a:cubicBezTo>
                  <a:cubicBezTo>
                    <a:pt x="10580" y="7505"/>
                    <a:pt x="10853" y="7239"/>
                    <a:pt x="11093" y="7005"/>
                  </a:cubicBezTo>
                  <a:cubicBezTo>
                    <a:pt x="11308" y="6795"/>
                    <a:pt x="11517" y="6593"/>
                    <a:pt x="11722" y="6386"/>
                  </a:cubicBezTo>
                  <a:cubicBezTo>
                    <a:pt x="12116" y="5982"/>
                    <a:pt x="12620" y="5437"/>
                    <a:pt x="13016" y="4790"/>
                  </a:cubicBezTo>
                  <a:cubicBezTo>
                    <a:pt x="13390" y="4186"/>
                    <a:pt x="13576" y="3582"/>
                    <a:pt x="13568" y="2998"/>
                  </a:cubicBezTo>
                  <a:cubicBezTo>
                    <a:pt x="13562" y="2679"/>
                    <a:pt x="13490" y="2354"/>
                    <a:pt x="13355" y="2031"/>
                  </a:cubicBezTo>
                  <a:cubicBezTo>
                    <a:pt x="13222" y="1701"/>
                    <a:pt x="13030" y="1406"/>
                    <a:pt x="12793" y="1155"/>
                  </a:cubicBezTo>
                  <a:cubicBezTo>
                    <a:pt x="12406" y="746"/>
                    <a:pt x="11844" y="470"/>
                    <a:pt x="11127" y="341"/>
                  </a:cubicBezTo>
                  <a:cubicBezTo>
                    <a:pt x="10597" y="247"/>
                    <a:pt x="10050" y="236"/>
                    <a:pt x="9519" y="224"/>
                  </a:cubicBezTo>
                  <a:lnTo>
                    <a:pt x="9181" y="216"/>
                  </a:lnTo>
                  <a:cubicBezTo>
                    <a:pt x="8719" y="207"/>
                    <a:pt x="8249" y="161"/>
                    <a:pt x="7937" y="130"/>
                  </a:cubicBezTo>
                  <a:lnTo>
                    <a:pt x="7788" y="114"/>
                  </a:lnTo>
                  <a:cubicBezTo>
                    <a:pt x="7466" y="79"/>
                    <a:pt x="7067" y="36"/>
                    <a:pt x="6681" y="13"/>
                  </a:cubicBezTo>
                  <a:cubicBezTo>
                    <a:pt x="6540" y="3"/>
                    <a:pt x="6399" y="0"/>
                    <a:pt x="6258" y="0"/>
                  </a:cubicBezTo>
                  <a:cubicBezTo>
                    <a:pt x="6248" y="0"/>
                    <a:pt x="6237" y="0"/>
                    <a:pt x="6227" y="0"/>
                  </a:cubicBezTo>
                  <a:close/>
                </a:path>
              </a:pathLst>
            </a:custGeom>
            <a:solidFill>
              <a:srgbClr val="DFE2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42" name="Google Shape;7142;p18"/>
            <p:cNvSpPr/>
            <p:nvPr/>
          </p:nvSpPr>
          <p:spPr>
            <a:xfrm rot="8228867" flipH="1">
              <a:off x="7490092" y="168806"/>
              <a:ext cx="160523" cy="106448"/>
            </a:xfrm>
            <a:custGeom>
              <a:avLst/>
              <a:gdLst/>
              <a:ahLst/>
              <a:cxnLst/>
              <a:rect l="l" t="t" r="r" b="b"/>
              <a:pathLst>
                <a:path w="6421" h="4258" extrusionOk="0">
                  <a:moveTo>
                    <a:pt x="336" y="169"/>
                  </a:moveTo>
                  <a:cubicBezTo>
                    <a:pt x="336" y="170"/>
                    <a:pt x="337" y="170"/>
                    <a:pt x="337" y="170"/>
                  </a:cubicBezTo>
                  <a:cubicBezTo>
                    <a:pt x="336" y="170"/>
                    <a:pt x="336" y="170"/>
                    <a:pt x="336" y="169"/>
                  </a:cubicBezTo>
                  <a:close/>
                  <a:moveTo>
                    <a:pt x="504" y="474"/>
                  </a:moveTo>
                  <a:cubicBezTo>
                    <a:pt x="504" y="474"/>
                    <a:pt x="504" y="475"/>
                    <a:pt x="505" y="476"/>
                  </a:cubicBezTo>
                  <a:cubicBezTo>
                    <a:pt x="505" y="475"/>
                    <a:pt x="505" y="475"/>
                    <a:pt x="504" y="474"/>
                  </a:cubicBezTo>
                  <a:close/>
                  <a:moveTo>
                    <a:pt x="4115" y="3296"/>
                  </a:moveTo>
                  <a:cubicBezTo>
                    <a:pt x="4119" y="3296"/>
                    <a:pt x="4122" y="3298"/>
                    <a:pt x="4126" y="3300"/>
                  </a:cubicBezTo>
                  <a:lnTo>
                    <a:pt x="4126" y="3300"/>
                  </a:lnTo>
                  <a:cubicBezTo>
                    <a:pt x="4123" y="3299"/>
                    <a:pt x="4119" y="3297"/>
                    <a:pt x="4115" y="3296"/>
                  </a:cubicBezTo>
                  <a:close/>
                  <a:moveTo>
                    <a:pt x="167" y="1"/>
                  </a:moveTo>
                  <a:cubicBezTo>
                    <a:pt x="151" y="47"/>
                    <a:pt x="141" y="84"/>
                    <a:pt x="131" y="120"/>
                  </a:cubicBezTo>
                  <a:lnTo>
                    <a:pt x="121" y="162"/>
                  </a:lnTo>
                  <a:cubicBezTo>
                    <a:pt x="72" y="309"/>
                    <a:pt x="51" y="459"/>
                    <a:pt x="31" y="600"/>
                  </a:cubicBezTo>
                  <a:cubicBezTo>
                    <a:pt x="0" y="860"/>
                    <a:pt x="16" y="1147"/>
                    <a:pt x="78" y="1451"/>
                  </a:cubicBezTo>
                  <a:cubicBezTo>
                    <a:pt x="136" y="1710"/>
                    <a:pt x="236" y="1980"/>
                    <a:pt x="383" y="2248"/>
                  </a:cubicBezTo>
                  <a:cubicBezTo>
                    <a:pt x="512" y="2488"/>
                    <a:pt x="681" y="2720"/>
                    <a:pt x="890" y="2942"/>
                  </a:cubicBezTo>
                  <a:cubicBezTo>
                    <a:pt x="1076" y="3142"/>
                    <a:pt x="1302" y="3323"/>
                    <a:pt x="1557" y="3481"/>
                  </a:cubicBezTo>
                  <a:cubicBezTo>
                    <a:pt x="1826" y="3649"/>
                    <a:pt x="2119" y="3770"/>
                    <a:pt x="2426" y="3838"/>
                  </a:cubicBezTo>
                  <a:cubicBezTo>
                    <a:pt x="2627" y="3882"/>
                    <a:pt x="2844" y="3900"/>
                    <a:pt x="3110" y="3900"/>
                  </a:cubicBezTo>
                  <a:cubicBezTo>
                    <a:pt x="3188" y="3900"/>
                    <a:pt x="3265" y="3899"/>
                    <a:pt x="3344" y="3897"/>
                  </a:cubicBezTo>
                  <a:lnTo>
                    <a:pt x="3527" y="3892"/>
                  </a:lnTo>
                  <a:cubicBezTo>
                    <a:pt x="3627" y="3886"/>
                    <a:pt x="3729" y="3883"/>
                    <a:pt x="3830" y="3883"/>
                  </a:cubicBezTo>
                  <a:lnTo>
                    <a:pt x="3906" y="3882"/>
                  </a:lnTo>
                  <a:cubicBezTo>
                    <a:pt x="3995" y="3882"/>
                    <a:pt x="4085" y="3886"/>
                    <a:pt x="4177" y="3896"/>
                  </a:cubicBezTo>
                  <a:cubicBezTo>
                    <a:pt x="4403" y="3929"/>
                    <a:pt x="4631" y="3989"/>
                    <a:pt x="4849" y="4044"/>
                  </a:cubicBezTo>
                  <a:lnTo>
                    <a:pt x="4890" y="4054"/>
                  </a:lnTo>
                  <a:lnTo>
                    <a:pt x="5099" y="4107"/>
                  </a:lnTo>
                  <a:cubicBezTo>
                    <a:pt x="5252" y="4147"/>
                    <a:pt x="5405" y="4185"/>
                    <a:pt x="5565" y="4213"/>
                  </a:cubicBezTo>
                  <a:cubicBezTo>
                    <a:pt x="5736" y="4243"/>
                    <a:pt x="5866" y="4258"/>
                    <a:pt x="5994" y="4258"/>
                  </a:cubicBezTo>
                  <a:cubicBezTo>
                    <a:pt x="6067" y="4256"/>
                    <a:pt x="6126" y="4249"/>
                    <a:pt x="6185" y="4238"/>
                  </a:cubicBezTo>
                  <a:cubicBezTo>
                    <a:pt x="6243" y="4228"/>
                    <a:pt x="6296" y="4208"/>
                    <a:pt x="6347" y="4185"/>
                  </a:cubicBezTo>
                  <a:cubicBezTo>
                    <a:pt x="6372" y="4173"/>
                    <a:pt x="6398" y="4163"/>
                    <a:pt x="6421" y="4153"/>
                  </a:cubicBezTo>
                  <a:cubicBezTo>
                    <a:pt x="6415" y="4153"/>
                    <a:pt x="6408" y="4152"/>
                    <a:pt x="6404" y="4152"/>
                  </a:cubicBezTo>
                  <a:cubicBezTo>
                    <a:pt x="6003" y="4101"/>
                    <a:pt x="5622" y="3958"/>
                    <a:pt x="5252" y="3800"/>
                  </a:cubicBezTo>
                  <a:cubicBezTo>
                    <a:pt x="4874" y="3641"/>
                    <a:pt x="4506" y="3459"/>
                    <a:pt x="4129" y="3301"/>
                  </a:cubicBezTo>
                  <a:lnTo>
                    <a:pt x="4129" y="3301"/>
                  </a:lnTo>
                  <a:cubicBezTo>
                    <a:pt x="4131" y="3302"/>
                    <a:pt x="4132" y="3302"/>
                    <a:pt x="4134" y="3303"/>
                  </a:cubicBezTo>
                  <a:cubicBezTo>
                    <a:pt x="4014" y="3254"/>
                    <a:pt x="3891" y="3205"/>
                    <a:pt x="3768" y="3168"/>
                  </a:cubicBezTo>
                  <a:cubicBezTo>
                    <a:pt x="3710" y="3150"/>
                    <a:pt x="3650" y="3132"/>
                    <a:pt x="3591" y="3119"/>
                  </a:cubicBezTo>
                  <a:cubicBezTo>
                    <a:pt x="3538" y="3109"/>
                    <a:pt x="3482" y="3097"/>
                    <a:pt x="3426" y="3093"/>
                  </a:cubicBezTo>
                  <a:cubicBezTo>
                    <a:pt x="3218" y="3067"/>
                    <a:pt x="3010" y="3047"/>
                    <a:pt x="2801" y="3023"/>
                  </a:cubicBezTo>
                  <a:cubicBezTo>
                    <a:pt x="2622" y="3003"/>
                    <a:pt x="2441" y="2981"/>
                    <a:pt x="2267" y="2938"/>
                  </a:cubicBezTo>
                  <a:cubicBezTo>
                    <a:pt x="2102" y="2896"/>
                    <a:pt x="1937" y="2842"/>
                    <a:pt x="1789" y="2753"/>
                  </a:cubicBezTo>
                  <a:cubicBezTo>
                    <a:pt x="1635" y="2664"/>
                    <a:pt x="1491" y="2550"/>
                    <a:pt x="1369" y="2419"/>
                  </a:cubicBezTo>
                  <a:cubicBezTo>
                    <a:pt x="1287" y="2333"/>
                    <a:pt x="1211" y="2241"/>
                    <a:pt x="1142" y="2147"/>
                  </a:cubicBezTo>
                  <a:cubicBezTo>
                    <a:pt x="1083" y="2066"/>
                    <a:pt x="1025" y="1983"/>
                    <a:pt x="976" y="1894"/>
                  </a:cubicBezTo>
                  <a:cubicBezTo>
                    <a:pt x="902" y="1754"/>
                    <a:pt x="846" y="1608"/>
                    <a:pt x="799" y="1457"/>
                  </a:cubicBezTo>
                  <a:cubicBezTo>
                    <a:pt x="697" y="1132"/>
                    <a:pt x="631" y="792"/>
                    <a:pt x="503" y="473"/>
                  </a:cubicBezTo>
                  <a:lnTo>
                    <a:pt x="503" y="473"/>
                  </a:lnTo>
                  <a:cubicBezTo>
                    <a:pt x="503" y="473"/>
                    <a:pt x="503" y="473"/>
                    <a:pt x="504" y="474"/>
                  </a:cubicBezTo>
                  <a:lnTo>
                    <a:pt x="504" y="474"/>
                  </a:lnTo>
                  <a:cubicBezTo>
                    <a:pt x="458" y="365"/>
                    <a:pt x="404" y="263"/>
                    <a:pt x="335" y="167"/>
                  </a:cubicBezTo>
                  <a:cubicBezTo>
                    <a:pt x="335" y="166"/>
                    <a:pt x="332" y="166"/>
                    <a:pt x="332" y="164"/>
                  </a:cubicBezTo>
                  <a:lnTo>
                    <a:pt x="332" y="164"/>
                  </a:lnTo>
                  <a:lnTo>
                    <a:pt x="335" y="166"/>
                  </a:lnTo>
                  <a:cubicBezTo>
                    <a:pt x="335" y="164"/>
                    <a:pt x="332" y="164"/>
                    <a:pt x="332" y="163"/>
                  </a:cubicBezTo>
                  <a:cubicBezTo>
                    <a:pt x="288" y="107"/>
                    <a:pt x="237" y="55"/>
                    <a:pt x="180" y="9"/>
                  </a:cubicBezTo>
                  <a:cubicBezTo>
                    <a:pt x="177" y="6"/>
                    <a:pt x="171" y="5"/>
                    <a:pt x="167" y="1"/>
                  </a:cubicBezTo>
                  <a:close/>
                </a:path>
              </a:pathLst>
            </a:custGeom>
            <a:solidFill>
              <a:srgbClr val="DFE2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43" name="Google Shape;7143;p18"/>
            <p:cNvSpPr/>
            <p:nvPr/>
          </p:nvSpPr>
          <p:spPr>
            <a:xfrm rot="8228867" flipH="1">
              <a:off x="7550782" y="306908"/>
              <a:ext cx="200" cy="250"/>
            </a:xfrm>
            <a:custGeom>
              <a:avLst/>
              <a:gdLst/>
              <a:ahLst/>
              <a:cxnLst/>
              <a:rect l="l" t="t" r="r" b="b"/>
              <a:pathLst>
                <a:path w="8" h="10" extrusionOk="0">
                  <a:moveTo>
                    <a:pt x="1" y="1"/>
                  </a:moveTo>
                  <a:lnTo>
                    <a:pt x="1" y="1"/>
                  </a:lnTo>
                  <a:cubicBezTo>
                    <a:pt x="4" y="3"/>
                    <a:pt x="6" y="5"/>
                    <a:pt x="8" y="9"/>
                  </a:cubicBezTo>
                  <a:cubicBezTo>
                    <a:pt x="6" y="5"/>
                    <a:pt x="4" y="2"/>
                    <a:pt x="1" y="1"/>
                  </a:cubicBezTo>
                  <a:close/>
                </a:path>
              </a:pathLst>
            </a:custGeom>
            <a:solidFill>
              <a:srgbClr val="DFE2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44" name="Google Shape;7144;p18"/>
            <p:cNvSpPr/>
            <p:nvPr/>
          </p:nvSpPr>
          <p:spPr>
            <a:xfrm rot="8228867" flipH="1">
              <a:off x="7410389" y="517320"/>
              <a:ext cx="202247" cy="279571"/>
            </a:xfrm>
            <a:custGeom>
              <a:avLst/>
              <a:gdLst/>
              <a:ahLst/>
              <a:cxnLst/>
              <a:rect l="l" t="t" r="r" b="b"/>
              <a:pathLst>
                <a:path w="8090" h="11183" extrusionOk="0">
                  <a:moveTo>
                    <a:pt x="3991" y="1"/>
                  </a:moveTo>
                  <a:cubicBezTo>
                    <a:pt x="3815" y="5"/>
                    <a:pt x="3637" y="28"/>
                    <a:pt x="3458" y="70"/>
                  </a:cubicBezTo>
                  <a:cubicBezTo>
                    <a:pt x="3318" y="100"/>
                    <a:pt x="3179" y="150"/>
                    <a:pt x="2998" y="232"/>
                  </a:cubicBezTo>
                  <a:cubicBezTo>
                    <a:pt x="2856" y="292"/>
                    <a:pt x="2711" y="373"/>
                    <a:pt x="2538" y="490"/>
                  </a:cubicBezTo>
                  <a:cubicBezTo>
                    <a:pt x="2254" y="680"/>
                    <a:pt x="1973" y="923"/>
                    <a:pt x="1680" y="1232"/>
                  </a:cubicBezTo>
                  <a:cubicBezTo>
                    <a:pt x="1371" y="1553"/>
                    <a:pt x="1098" y="1917"/>
                    <a:pt x="894" y="2195"/>
                  </a:cubicBezTo>
                  <a:cubicBezTo>
                    <a:pt x="796" y="2330"/>
                    <a:pt x="678" y="2495"/>
                    <a:pt x="578" y="2669"/>
                  </a:cubicBezTo>
                  <a:cubicBezTo>
                    <a:pt x="497" y="2804"/>
                    <a:pt x="420" y="2964"/>
                    <a:pt x="331" y="3188"/>
                  </a:cubicBezTo>
                  <a:cubicBezTo>
                    <a:pt x="82" y="3817"/>
                    <a:pt x="0" y="4544"/>
                    <a:pt x="90" y="5349"/>
                  </a:cubicBezTo>
                  <a:cubicBezTo>
                    <a:pt x="170" y="6079"/>
                    <a:pt x="377" y="6804"/>
                    <a:pt x="701" y="7508"/>
                  </a:cubicBezTo>
                  <a:cubicBezTo>
                    <a:pt x="844" y="7821"/>
                    <a:pt x="1020" y="8137"/>
                    <a:pt x="1227" y="8446"/>
                  </a:cubicBezTo>
                  <a:cubicBezTo>
                    <a:pt x="1392" y="8695"/>
                    <a:pt x="1608" y="8919"/>
                    <a:pt x="1885" y="9134"/>
                  </a:cubicBezTo>
                  <a:cubicBezTo>
                    <a:pt x="2355" y="9497"/>
                    <a:pt x="2913" y="9707"/>
                    <a:pt x="3452" y="9910"/>
                  </a:cubicBezTo>
                  <a:lnTo>
                    <a:pt x="3551" y="9947"/>
                  </a:lnTo>
                  <a:lnTo>
                    <a:pt x="3584" y="9960"/>
                  </a:lnTo>
                  <a:cubicBezTo>
                    <a:pt x="3768" y="10030"/>
                    <a:pt x="3950" y="10101"/>
                    <a:pt x="4130" y="10175"/>
                  </a:cubicBezTo>
                  <a:cubicBezTo>
                    <a:pt x="4406" y="10296"/>
                    <a:pt x="4729" y="10448"/>
                    <a:pt x="5028" y="10671"/>
                  </a:cubicBezTo>
                  <a:cubicBezTo>
                    <a:pt x="5214" y="10822"/>
                    <a:pt x="5351" y="10958"/>
                    <a:pt x="5470" y="11113"/>
                  </a:cubicBezTo>
                  <a:cubicBezTo>
                    <a:pt x="5504" y="11159"/>
                    <a:pt x="5536" y="11182"/>
                    <a:pt x="5573" y="11182"/>
                  </a:cubicBezTo>
                  <a:lnTo>
                    <a:pt x="5579" y="11182"/>
                  </a:lnTo>
                  <a:cubicBezTo>
                    <a:pt x="5447" y="11008"/>
                    <a:pt x="5300" y="10848"/>
                    <a:pt x="5147" y="10691"/>
                  </a:cubicBezTo>
                  <a:cubicBezTo>
                    <a:pt x="4969" y="10517"/>
                    <a:pt x="4782" y="10355"/>
                    <a:pt x="4587" y="10201"/>
                  </a:cubicBezTo>
                  <a:cubicBezTo>
                    <a:pt x="4400" y="10052"/>
                    <a:pt x="4206" y="9910"/>
                    <a:pt x="4011" y="9770"/>
                  </a:cubicBezTo>
                  <a:cubicBezTo>
                    <a:pt x="3652" y="9509"/>
                    <a:pt x="3285" y="9252"/>
                    <a:pt x="2965" y="8942"/>
                  </a:cubicBezTo>
                  <a:cubicBezTo>
                    <a:pt x="2811" y="8791"/>
                    <a:pt x="2661" y="8631"/>
                    <a:pt x="2534" y="8453"/>
                  </a:cubicBezTo>
                  <a:cubicBezTo>
                    <a:pt x="2403" y="8269"/>
                    <a:pt x="2288" y="8073"/>
                    <a:pt x="2204" y="7864"/>
                  </a:cubicBezTo>
                  <a:cubicBezTo>
                    <a:pt x="2108" y="7632"/>
                    <a:pt x="2039" y="7387"/>
                    <a:pt x="2000" y="7139"/>
                  </a:cubicBezTo>
                  <a:cubicBezTo>
                    <a:pt x="1988" y="7070"/>
                    <a:pt x="1978" y="6998"/>
                    <a:pt x="1968" y="6926"/>
                  </a:cubicBezTo>
                  <a:cubicBezTo>
                    <a:pt x="1960" y="6842"/>
                    <a:pt x="1951" y="6757"/>
                    <a:pt x="1938" y="6672"/>
                  </a:cubicBezTo>
                  <a:cubicBezTo>
                    <a:pt x="1914" y="6521"/>
                    <a:pt x="1880" y="6372"/>
                    <a:pt x="1843" y="6225"/>
                  </a:cubicBezTo>
                  <a:lnTo>
                    <a:pt x="1843" y="6225"/>
                  </a:lnTo>
                  <a:cubicBezTo>
                    <a:pt x="1843" y="6225"/>
                    <a:pt x="1843" y="6225"/>
                    <a:pt x="1843" y="6226"/>
                  </a:cubicBezTo>
                  <a:cubicBezTo>
                    <a:pt x="1842" y="6223"/>
                    <a:pt x="1842" y="6218"/>
                    <a:pt x="1842" y="6215"/>
                  </a:cubicBezTo>
                  <a:cubicBezTo>
                    <a:pt x="1842" y="6211"/>
                    <a:pt x="1839" y="6208"/>
                    <a:pt x="1839" y="6205"/>
                  </a:cubicBezTo>
                  <a:cubicBezTo>
                    <a:pt x="1771" y="5953"/>
                    <a:pt x="1691" y="5703"/>
                    <a:pt x="1615" y="5451"/>
                  </a:cubicBezTo>
                  <a:cubicBezTo>
                    <a:pt x="1549" y="5226"/>
                    <a:pt x="1483" y="5000"/>
                    <a:pt x="1437" y="4768"/>
                  </a:cubicBezTo>
                  <a:cubicBezTo>
                    <a:pt x="1397" y="4545"/>
                    <a:pt x="1371" y="4320"/>
                    <a:pt x="1375" y="4091"/>
                  </a:cubicBezTo>
                  <a:cubicBezTo>
                    <a:pt x="1378" y="3915"/>
                    <a:pt x="1394" y="3739"/>
                    <a:pt x="1447" y="3570"/>
                  </a:cubicBezTo>
                  <a:cubicBezTo>
                    <a:pt x="1490" y="3429"/>
                    <a:pt x="1555" y="3293"/>
                    <a:pt x="1644" y="3173"/>
                  </a:cubicBezTo>
                  <a:cubicBezTo>
                    <a:pt x="1724" y="3067"/>
                    <a:pt x="1820" y="2972"/>
                    <a:pt x="1921" y="2885"/>
                  </a:cubicBezTo>
                  <a:cubicBezTo>
                    <a:pt x="2036" y="2786"/>
                    <a:pt x="2155" y="2692"/>
                    <a:pt x="2274" y="2597"/>
                  </a:cubicBezTo>
                  <a:cubicBezTo>
                    <a:pt x="2412" y="2484"/>
                    <a:pt x="2547" y="2366"/>
                    <a:pt x="2672" y="2238"/>
                  </a:cubicBezTo>
                  <a:lnTo>
                    <a:pt x="2672" y="2238"/>
                  </a:lnTo>
                  <a:cubicBezTo>
                    <a:pt x="2668" y="2244"/>
                    <a:pt x="2663" y="2247"/>
                    <a:pt x="2661" y="2253"/>
                  </a:cubicBezTo>
                  <a:cubicBezTo>
                    <a:pt x="2762" y="2146"/>
                    <a:pt x="2862" y="2037"/>
                    <a:pt x="2952" y="1922"/>
                  </a:cubicBezTo>
                  <a:cubicBezTo>
                    <a:pt x="3034" y="1822"/>
                    <a:pt x="3110" y="1717"/>
                    <a:pt x="3188" y="1614"/>
                  </a:cubicBezTo>
                  <a:cubicBezTo>
                    <a:pt x="3254" y="1523"/>
                    <a:pt x="3323" y="1433"/>
                    <a:pt x="3394" y="1346"/>
                  </a:cubicBezTo>
                  <a:cubicBezTo>
                    <a:pt x="3455" y="1272"/>
                    <a:pt x="3519" y="1200"/>
                    <a:pt x="3596" y="1140"/>
                  </a:cubicBezTo>
                  <a:cubicBezTo>
                    <a:pt x="3662" y="1082"/>
                    <a:pt x="3738" y="1032"/>
                    <a:pt x="3820" y="999"/>
                  </a:cubicBezTo>
                  <a:cubicBezTo>
                    <a:pt x="3906" y="966"/>
                    <a:pt x="3998" y="943"/>
                    <a:pt x="4090" y="940"/>
                  </a:cubicBezTo>
                  <a:cubicBezTo>
                    <a:pt x="4101" y="939"/>
                    <a:pt x="4115" y="939"/>
                    <a:pt x="4128" y="939"/>
                  </a:cubicBezTo>
                  <a:cubicBezTo>
                    <a:pt x="4228" y="939"/>
                    <a:pt x="4327" y="949"/>
                    <a:pt x="4421" y="976"/>
                  </a:cubicBezTo>
                  <a:cubicBezTo>
                    <a:pt x="4546" y="1009"/>
                    <a:pt x="4671" y="1051"/>
                    <a:pt x="4791" y="1102"/>
                  </a:cubicBezTo>
                  <a:cubicBezTo>
                    <a:pt x="4976" y="1183"/>
                    <a:pt x="5154" y="1272"/>
                    <a:pt x="5326" y="1375"/>
                  </a:cubicBezTo>
                  <a:cubicBezTo>
                    <a:pt x="5476" y="1464"/>
                    <a:pt x="5619" y="1559"/>
                    <a:pt x="5756" y="1665"/>
                  </a:cubicBezTo>
                  <a:cubicBezTo>
                    <a:pt x="6017" y="1871"/>
                    <a:pt x="6258" y="2105"/>
                    <a:pt x="6464" y="2368"/>
                  </a:cubicBezTo>
                  <a:cubicBezTo>
                    <a:pt x="6893" y="2909"/>
                    <a:pt x="7193" y="3540"/>
                    <a:pt x="7446" y="4179"/>
                  </a:cubicBezTo>
                  <a:cubicBezTo>
                    <a:pt x="7597" y="4561"/>
                    <a:pt x="7738" y="4952"/>
                    <a:pt x="7835" y="5349"/>
                  </a:cubicBezTo>
                  <a:cubicBezTo>
                    <a:pt x="7881" y="5536"/>
                    <a:pt x="7920" y="5723"/>
                    <a:pt x="7942" y="5915"/>
                  </a:cubicBezTo>
                  <a:cubicBezTo>
                    <a:pt x="7960" y="6073"/>
                    <a:pt x="7970" y="6230"/>
                    <a:pt x="7972" y="6388"/>
                  </a:cubicBezTo>
                  <a:cubicBezTo>
                    <a:pt x="7983" y="6338"/>
                    <a:pt x="7992" y="6289"/>
                    <a:pt x="8001" y="6238"/>
                  </a:cubicBezTo>
                  <a:cubicBezTo>
                    <a:pt x="8062" y="5875"/>
                    <a:pt x="8090" y="5520"/>
                    <a:pt x="8083" y="5183"/>
                  </a:cubicBezTo>
                  <a:cubicBezTo>
                    <a:pt x="8075" y="4852"/>
                    <a:pt x="8032" y="4513"/>
                    <a:pt x="7950" y="4176"/>
                  </a:cubicBezTo>
                  <a:cubicBezTo>
                    <a:pt x="7879" y="3863"/>
                    <a:pt x="7769" y="3547"/>
                    <a:pt x="7617" y="3211"/>
                  </a:cubicBezTo>
                  <a:cubicBezTo>
                    <a:pt x="7486" y="2919"/>
                    <a:pt x="7317" y="2622"/>
                    <a:pt x="7102" y="2306"/>
                  </a:cubicBezTo>
                  <a:cubicBezTo>
                    <a:pt x="6905" y="2017"/>
                    <a:pt x="6672" y="1724"/>
                    <a:pt x="6392" y="1411"/>
                  </a:cubicBezTo>
                  <a:cubicBezTo>
                    <a:pt x="6263" y="1269"/>
                    <a:pt x="6131" y="1132"/>
                    <a:pt x="5996" y="996"/>
                  </a:cubicBezTo>
                  <a:cubicBezTo>
                    <a:pt x="5825" y="826"/>
                    <a:pt x="5652" y="679"/>
                    <a:pt x="5470" y="539"/>
                  </a:cubicBezTo>
                  <a:cubicBezTo>
                    <a:pt x="5160" y="302"/>
                    <a:pt x="4809" y="134"/>
                    <a:pt x="4459" y="55"/>
                  </a:cubicBezTo>
                  <a:cubicBezTo>
                    <a:pt x="4308" y="19"/>
                    <a:pt x="4150" y="1"/>
                    <a:pt x="3991" y="1"/>
                  </a:cubicBezTo>
                  <a:close/>
                </a:path>
              </a:pathLst>
            </a:custGeom>
            <a:solidFill>
              <a:srgbClr val="DFE2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45" name="Google Shape;7145;p18"/>
            <p:cNvSpPr/>
            <p:nvPr/>
          </p:nvSpPr>
          <p:spPr>
            <a:xfrm rot="8228867" flipH="1">
              <a:off x="7733566" y="397355"/>
              <a:ext cx="146498" cy="162248"/>
            </a:xfrm>
            <a:custGeom>
              <a:avLst/>
              <a:gdLst/>
              <a:ahLst/>
              <a:cxnLst/>
              <a:rect l="l" t="t" r="r" b="b"/>
              <a:pathLst>
                <a:path w="5860" h="6490" extrusionOk="0">
                  <a:moveTo>
                    <a:pt x="5164" y="0"/>
                  </a:moveTo>
                  <a:cubicBezTo>
                    <a:pt x="5114" y="0"/>
                    <a:pt x="5060" y="9"/>
                    <a:pt x="5002" y="24"/>
                  </a:cubicBezTo>
                  <a:cubicBezTo>
                    <a:pt x="4817" y="80"/>
                    <a:pt x="4660" y="214"/>
                    <a:pt x="4544" y="325"/>
                  </a:cubicBezTo>
                  <a:cubicBezTo>
                    <a:pt x="4452" y="412"/>
                    <a:pt x="4372" y="509"/>
                    <a:pt x="4297" y="598"/>
                  </a:cubicBezTo>
                  <a:cubicBezTo>
                    <a:pt x="4196" y="720"/>
                    <a:pt x="4102" y="853"/>
                    <a:pt x="4001" y="1001"/>
                  </a:cubicBezTo>
                  <a:cubicBezTo>
                    <a:pt x="3784" y="1327"/>
                    <a:pt x="3628" y="1695"/>
                    <a:pt x="3517" y="1981"/>
                  </a:cubicBezTo>
                  <a:cubicBezTo>
                    <a:pt x="3425" y="2215"/>
                    <a:pt x="3345" y="2452"/>
                    <a:pt x="3261" y="2692"/>
                  </a:cubicBezTo>
                  <a:cubicBezTo>
                    <a:pt x="3151" y="3016"/>
                    <a:pt x="3036" y="3352"/>
                    <a:pt x="2895" y="3671"/>
                  </a:cubicBezTo>
                  <a:cubicBezTo>
                    <a:pt x="2743" y="4010"/>
                    <a:pt x="2566" y="4309"/>
                    <a:pt x="2364" y="4559"/>
                  </a:cubicBezTo>
                  <a:cubicBezTo>
                    <a:pt x="2286" y="4649"/>
                    <a:pt x="2207" y="4733"/>
                    <a:pt x="2128" y="4806"/>
                  </a:cubicBezTo>
                  <a:cubicBezTo>
                    <a:pt x="2039" y="4892"/>
                    <a:pt x="1941" y="4965"/>
                    <a:pt x="1861" y="5026"/>
                  </a:cubicBezTo>
                  <a:cubicBezTo>
                    <a:pt x="1651" y="5178"/>
                    <a:pt x="1424" y="5310"/>
                    <a:pt x="1206" y="5442"/>
                  </a:cubicBezTo>
                  <a:cubicBezTo>
                    <a:pt x="1111" y="5497"/>
                    <a:pt x="1015" y="5554"/>
                    <a:pt x="922" y="5612"/>
                  </a:cubicBezTo>
                  <a:cubicBezTo>
                    <a:pt x="761" y="5711"/>
                    <a:pt x="606" y="5816"/>
                    <a:pt x="462" y="5925"/>
                  </a:cubicBezTo>
                  <a:cubicBezTo>
                    <a:pt x="307" y="6044"/>
                    <a:pt x="160" y="6183"/>
                    <a:pt x="31" y="6336"/>
                  </a:cubicBezTo>
                  <a:cubicBezTo>
                    <a:pt x="1" y="6370"/>
                    <a:pt x="1" y="6415"/>
                    <a:pt x="28" y="6443"/>
                  </a:cubicBezTo>
                  <a:cubicBezTo>
                    <a:pt x="43" y="6458"/>
                    <a:pt x="64" y="6466"/>
                    <a:pt x="87" y="6466"/>
                  </a:cubicBezTo>
                  <a:cubicBezTo>
                    <a:pt x="101" y="6466"/>
                    <a:pt x="114" y="6463"/>
                    <a:pt x="127" y="6456"/>
                  </a:cubicBezTo>
                  <a:cubicBezTo>
                    <a:pt x="143" y="6478"/>
                    <a:pt x="168" y="6489"/>
                    <a:pt x="193" y="6489"/>
                  </a:cubicBezTo>
                  <a:cubicBezTo>
                    <a:pt x="596" y="6359"/>
                    <a:pt x="985" y="6249"/>
                    <a:pt x="1363" y="6142"/>
                  </a:cubicBezTo>
                  <a:cubicBezTo>
                    <a:pt x="1681" y="6051"/>
                    <a:pt x="1999" y="5961"/>
                    <a:pt x="2315" y="5860"/>
                  </a:cubicBezTo>
                  <a:cubicBezTo>
                    <a:pt x="2677" y="5742"/>
                    <a:pt x="2997" y="5619"/>
                    <a:pt x="3302" y="5480"/>
                  </a:cubicBezTo>
                  <a:cubicBezTo>
                    <a:pt x="3455" y="5409"/>
                    <a:pt x="3607" y="5330"/>
                    <a:pt x="3754" y="5244"/>
                  </a:cubicBezTo>
                  <a:cubicBezTo>
                    <a:pt x="3899" y="5159"/>
                    <a:pt x="4046" y="5063"/>
                    <a:pt x="4216" y="4937"/>
                  </a:cubicBezTo>
                  <a:cubicBezTo>
                    <a:pt x="4512" y="4720"/>
                    <a:pt x="4788" y="4454"/>
                    <a:pt x="5032" y="4147"/>
                  </a:cubicBezTo>
                  <a:cubicBezTo>
                    <a:pt x="5111" y="4046"/>
                    <a:pt x="5193" y="3938"/>
                    <a:pt x="5265" y="3822"/>
                  </a:cubicBezTo>
                  <a:cubicBezTo>
                    <a:pt x="5314" y="3743"/>
                    <a:pt x="5358" y="3655"/>
                    <a:pt x="5409" y="3545"/>
                  </a:cubicBezTo>
                  <a:cubicBezTo>
                    <a:pt x="5581" y="3167"/>
                    <a:pt x="5703" y="2725"/>
                    <a:pt x="5782" y="2198"/>
                  </a:cubicBezTo>
                  <a:cubicBezTo>
                    <a:pt x="5852" y="1725"/>
                    <a:pt x="5860" y="1280"/>
                    <a:pt x="5802" y="872"/>
                  </a:cubicBezTo>
                  <a:cubicBezTo>
                    <a:pt x="5776" y="691"/>
                    <a:pt x="5730" y="524"/>
                    <a:pt x="5661" y="375"/>
                  </a:cubicBezTo>
                  <a:cubicBezTo>
                    <a:pt x="5617" y="277"/>
                    <a:pt x="5535" y="145"/>
                    <a:pt x="5399" y="62"/>
                  </a:cubicBezTo>
                  <a:cubicBezTo>
                    <a:pt x="5331" y="22"/>
                    <a:pt x="5251" y="0"/>
                    <a:pt x="5164" y="0"/>
                  </a:cubicBezTo>
                  <a:close/>
                </a:path>
              </a:pathLst>
            </a:custGeom>
            <a:solidFill>
              <a:srgbClr val="DFE2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46" name="Google Shape;7146;p18"/>
            <p:cNvSpPr/>
            <p:nvPr/>
          </p:nvSpPr>
          <p:spPr>
            <a:xfrm rot="8228867" flipH="1">
              <a:off x="7518273" y="591961"/>
              <a:ext cx="75449" cy="105549"/>
            </a:xfrm>
            <a:custGeom>
              <a:avLst/>
              <a:gdLst/>
              <a:ahLst/>
              <a:cxnLst/>
              <a:rect l="l" t="t" r="r" b="b"/>
              <a:pathLst>
                <a:path w="3018" h="4222" extrusionOk="0">
                  <a:moveTo>
                    <a:pt x="802" y="0"/>
                  </a:moveTo>
                  <a:cubicBezTo>
                    <a:pt x="784" y="0"/>
                    <a:pt x="769" y="6"/>
                    <a:pt x="756" y="13"/>
                  </a:cubicBezTo>
                  <a:lnTo>
                    <a:pt x="691" y="23"/>
                  </a:lnTo>
                  <a:cubicBezTo>
                    <a:pt x="599" y="42"/>
                    <a:pt x="507" y="62"/>
                    <a:pt x="423" y="101"/>
                  </a:cubicBezTo>
                  <a:cubicBezTo>
                    <a:pt x="374" y="124"/>
                    <a:pt x="338" y="166"/>
                    <a:pt x="312" y="200"/>
                  </a:cubicBezTo>
                  <a:cubicBezTo>
                    <a:pt x="279" y="243"/>
                    <a:pt x="253" y="293"/>
                    <a:pt x="229" y="342"/>
                  </a:cubicBezTo>
                  <a:cubicBezTo>
                    <a:pt x="174" y="450"/>
                    <a:pt x="124" y="545"/>
                    <a:pt x="89" y="645"/>
                  </a:cubicBezTo>
                  <a:cubicBezTo>
                    <a:pt x="53" y="754"/>
                    <a:pt x="38" y="869"/>
                    <a:pt x="28" y="957"/>
                  </a:cubicBezTo>
                  <a:cubicBezTo>
                    <a:pt x="0" y="1157"/>
                    <a:pt x="3" y="1378"/>
                    <a:pt x="38" y="1652"/>
                  </a:cubicBezTo>
                  <a:cubicBezTo>
                    <a:pt x="68" y="1902"/>
                    <a:pt x="122" y="2158"/>
                    <a:pt x="201" y="2412"/>
                  </a:cubicBezTo>
                  <a:cubicBezTo>
                    <a:pt x="282" y="2670"/>
                    <a:pt x="384" y="2917"/>
                    <a:pt x="510" y="3150"/>
                  </a:cubicBezTo>
                  <a:cubicBezTo>
                    <a:pt x="634" y="3381"/>
                    <a:pt x="779" y="3584"/>
                    <a:pt x="942" y="3756"/>
                  </a:cubicBezTo>
                  <a:cubicBezTo>
                    <a:pt x="1011" y="3830"/>
                    <a:pt x="1093" y="3901"/>
                    <a:pt x="1194" y="3976"/>
                  </a:cubicBezTo>
                  <a:cubicBezTo>
                    <a:pt x="1279" y="4038"/>
                    <a:pt x="1378" y="4092"/>
                    <a:pt x="1494" y="4141"/>
                  </a:cubicBezTo>
                  <a:cubicBezTo>
                    <a:pt x="1579" y="4177"/>
                    <a:pt x="1674" y="4199"/>
                    <a:pt x="1793" y="4214"/>
                  </a:cubicBezTo>
                  <a:cubicBezTo>
                    <a:pt x="1830" y="4220"/>
                    <a:pt x="1867" y="4222"/>
                    <a:pt x="1903" y="4222"/>
                  </a:cubicBezTo>
                  <a:cubicBezTo>
                    <a:pt x="1972" y="4222"/>
                    <a:pt x="2046" y="4214"/>
                    <a:pt x="2132" y="4200"/>
                  </a:cubicBezTo>
                  <a:cubicBezTo>
                    <a:pt x="2238" y="4181"/>
                    <a:pt x="2347" y="4151"/>
                    <a:pt x="2458" y="4107"/>
                  </a:cubicBezTo>
                  <a:cubicBezTo>
                    <a:pt x="2554" y="4067"/>
                    <a:pt x="2637" y="4019"/>
                    <a:pt x="2721" y="3957"/>
                  </a:cubicBezTo>
                  <a:cubicBezTo>
                    <a:pt x="2848" y="3861"/>
                    <a:pt x="2942" y="3719"/>
                    <a:pt x="2982" y="3554"/>
                  </a:cubicBezTo>
                  <a:cubicBezTo>
                    <a:pt x="3018" y="3409"/>
                    <a:pt x="3014" y="3239"/>
                    <a:pt x="2966" y="3040"/>
                  </a:cubicBezTo>
                  <a:cubicBezTo>
                    <a:pt x="2925" y="2867"/>
                    <a:pt x="2853" y="2691"/>
                    <a:pt x="2736" y="2465"/>
                  </a:cubicBezTo>
                  <a:cubicBezTo>
                    <a:pt x="2637" y="2278"/>
                    <a:pt x="2518" y="2084"/>
                    <a:pt x="2356" y="1857"/>
                  </a:cubicBezTo>
                  <a:cubicBezTo>
                    <a:pt x="2202" y="1632"/>
                    <a:pt x="2034" y="1422"/>
                    <a:pt x="1908" y="1264"/>
                  </a:cubicBezTo>
                  <a:cubicBezTo>
                    <a:pt x="1686" y="989"/>
                    <a:pt x="1449" y="717"/>
                    <a:pt x="1221" y="457"/>
                  </a:cubicBezTo>
                  <a:lnTo>
                    <a:pt x="1065" y="278"/>
                  </a:lnTo>
                  <a:lnTo>
                    <a:pt x="983" y="181"/>
                  </a:lnTo>
                  <a:lnTo>
                    <a:pt x="938" y="130"/>
                  </a:lnTo>
                  <a:cubicBezTo>
                    <a:pt x="925" y="92"/>
                    <a:pt x="899" y="59"/>
                    <a:pt x="863" y="38"/>
                  </a:cubicBezTo>
                  <a:cubicBezTo>
                    <a:pt x="842" y="9"/>
                    <a:pt x="823" y="0"/>
                    <a:pt x="802" y="0"/>
                  </a:cubicBezTo>
                  <a:close/>
                </a:path>
              </a:pathLst>
            </a:custGeom>
            <a:solidFill>
              <a:srgbClr val="DFE2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47" name="Google Shape;7147;p18"/>
            <p:cNvSpPr/>
            <p:nvPr/>
          </p:nvSpPr>
          <p:spPr>
            <a:xfrm rot="8228867" flipH="1">
              <a:off x="7662188" y="226005"/>
              <a:ext cx="142773" cy="40449"/>
            </a:xfrm>
            <a:custGeom>
              <a:avLst/>
              <a:gdLst/>
              <a:ahLst/>
              <a:cxnLst/>
              <a:rect l="l" t="t" r="r" b="b"/>
              <a:pathLst>
                <a:path w="5711" h="1618" extrusionOk="0">
                  <a:moveTo>
                    <a:pt x="1053" y="0"/>
                  </a:moveTo>
                  <a:cubicBezTo>
                    <a:pt x="1001" y="0"/>
                    <a:pt x="948" y="2"/>
                    <a:pt x="896" y="6"/>
                  </a:cubicBezTo>
                  <a:cubicBezTo>
                    <a:pt x="645" y="22"/>
                    <a:pt x="374" y="82"/>
                    <a:pt x="69" y="194"/>
                  </a:cubicBezTo>
                  <a:cubicBezTo>
                    <a:pt x="33" y="207"/>
                    <a:pt x="0" y="240"/>
                    <a:pt x="13" y="287"/>
                  </a:cubicBezTo>
                  <a:cubicBezTo>
                    <a:pt x="19" y="316"/>
                    <a:pt x="16" y="326"/>
                    <a:pt x="16" y="339"/>
                  </a:cubicBezTo>
                  <a:cubicBezTo>
                    <a:pt x="16" y="372"/>
                    <a:pt x="29" y="404"/>
                    <a:pt x="52" y="427"/>
                  </a:cubicBezTo>
                  <a:cubicBezTo>
                    <a:pt x="75" y="448"/>
                    <a:pt x="101" y="461"/>
                    <a:pt x="129" y="461"/>
                  </a:cubicBezTo>
                  <a:cubicBezTo>
                    <a:pt x="196" y="460"/>
                    <a:pt x="259" y="458"/>
                    <a:pt x="323" y="458"/>
                  </a:cubicBezTo>
                  <a:cubicBezTo>
                    <a:pt x="368" y="458"/>
                    <a:pt x="415" y="458"/>
                    <a:pt x="460" y="460"/>
                  </a:cubicBezTo>
                  <a:cubicBezTo>
                    <a:pt x="560" y="463"/>
                    <a:pt x="662" y="474"/>
                    <a:pt x="763" y="487"/>
                  </a:cubicBezTo>
                  <a:cubicBezTo>
                    <a:pt x="1000" y="523"/>
                    <a:pt x="1192" y="569"/>
                    <a:pt x="1366" y="633"/>
                  </a:cubicBezTo>
                  <a:cubicBezTo>
                    <a:pt x="1500" y="682"/>
                    <a:pt x="1629" y="738"/>
                    <a:pt x="1760" y="796"/>
                  </a:cubicBezTo>
                  <a:lnTo>
                    <a:pt x="1794" y="806"/>
                  </a:lnTo>
                  <a:lnTo>
                    <a:pt x="1793" y="807"/>
                  </a:lnTo>
                  <a:lnTo>
                    <a:pt x="1875" y="843"/>
                  </a:lnTo>
                  <a:cubicBezTo>
                    <a:pt x="2318" y="1034"/>
                    <a:pt x="2777" y="1231"/>
                    <a:pt x="3243" y="1386"/>
                  </a:cubicBezTo>
                  <a:cubicBezTo>
                    <a:pt x="3526" y="1479"/>
                    <a:pt x="3783" y="1543"/>
                    <a:pt x="4026" y="1580"/>
                  </a:cubicBezTo>
                  <a:cubicBezTo>
                    <a:pt x="4153" y="1600"/>
                    <a:pt x="4270" y="1612"/>
                    <a:pt x="4382" y="1616"/>
                  </a:cubicBezTo>
                  <a:cubicBezTo>
                    <a:pt x="4408" y="1617"/>
                    <a:pt x="4433" y="1617"/>
                    <a:pt x="4457" y="1617"/>
                  </a:cubicBezTo>
                  <a:cubicBezTo>
                    <a:pt x="4553" y="1617"/>
                    <a:pt x="4649" y="1609"/>
                    <a:pt x="4746" y="1596"/>
                  </a:cubicBezTo>
                  <a:cubicBezTo>
                    <a:pt x="4846" y="1581"/>
                    <a:pt x="4942" y="1554"/>
                    <a:pt x="5039" y="1517"/>
                  </a:cubicBezTo>
                  <a:cubicBezTo>
                    <a:pt x="5086" y="1497"/>
                    <a:pt x="5134" y="1475"/>
                    <a:pt x="5178" y="1451"/>
                  </a:cubicBezTo>
                  <a:cubicBezTo>
                    <a:pt x="5230" y="1422"/>
                    <a:pt x="5277" y="1386"/>
                    <a:pt x="5323" y="1349"/>
                  </a:cubicBezTo>
                  <a:cubicBezTo>
                    <a:pt x="5393" y="1293"/>
                    <a:pt x="5460" y="1217"/>
                    <a:pt x="5527" y="1119"/>
                  </a:cubicBezTo>
                  <a:cubicBezTo>
                    <a:pt x="5587" y="1027"/>
                    <a:pt x="5636" y="918"/>
                    <a:pt x="5674" y="790"/>
                  </a:cubicBezTo>
                  <a:cubicBezTo>
                    <a:pt x="5701" y="700"/>
                    <a:pt x="5711" y="611"/>
                    <a:pt x="5704" y="534"/>
                  </a:cubicBezTo>
                  <a:cubicBezTo>
                    <a:pt x="5695" y="447"/>
                    <a:pt x="5666" y="369"/>
                    <a:pt x="5616" y="307"/>
                  </a:cubicBezTo>
                  <a:cubicBezTo>
                    <a:pt x="5537" y="207"/>
                    <a:pt x="5405" y="144"/>
                    <a:pt x="5211" y="118"/>
                  </a:cubicBezTo>
                  <a:cubicBezTo>
                    <a:pt x="5141" y="109"/>
                    <a:pt x="5069" y="106"/>
                    <a:pt x="4998" y="106"/>
                  </a:cubicBezTo>
                  <a:cubicBezTo>
                    <a:pt x="4912" y="106"/>
                    <a:pt x="4826" y="111"/>
                    <a:pt x="4740" y="118"/>
                  </a:cubicBezTo>
                  <a:cubicBezTo>
                    <a:pt x="4539" y="137"/>
                    <a:pt x="4341" y="171"/>
                    <a:pt x="4171" y="201"/>
                  </a:cubicBezTo>
                  <a:cubicBezTo>
                    <a:pt x="4028" y="226"/>
                    <a:pt x="3884" y="254"/>
                    <a:pt x="3740" y="286"/>
                  </a:cubicBezTo>
                  <a:lnTo>
                    <a:pt x="3640" y="305"/>
                  </a:lnTo>
                  <a:cubicBezTo>
                    <a:pt x="3492" y="336"/>
                    <a:pt x="3345" y="366"/>
                    <a:pt x="3195" y="382"/>
                  </a:cubicBezTo>
                  <a:cubicBezTo>
                    <a:pt x="3164" y="386"/>
                    <a:pt x="3131" y="388"/>
                    <a:pt x="3100" y="388"/>
                  </a:cubicBezTo>
                  <a:cubicBezTo>
                    <a:pt x="3085" y="388"/>
                    <a:pt x="3071" y="388"/>
                    <a:pt x="3055" y="386"/>
                  </a:cubicBezTo>
                  <a:cubicBezTo>
                    <a:pt x="2989" y="381"/>
                    <a:pt x="2924" y="372"/>
                    <a:pt x="2858" y="361"/>
                  </a:cubicBezTo>
                  <a:cubicBezTo>
                    <a:pt x="2670" y="330"/>
                    <a:pt x="2449" y="282"/>
                    <a:pt x="2163" y="203"/>
                  </a:cubicBezTo>
                  <a:lnTo>
                    <a:pt x="2076" y="178"/>
                  </a:lnTo>
                  <a:cubicBezTo>
                    <a:pt x="1900" y="129"/>
                    <a:pt x="1719" y="79"/>
                    <a:pt x="1537" y="45"/>
                  </a:cubicBezTo>
                  <a:cubicBezTo>
                    <a:pt x="1376" y="16"/>
                    <a:pt x="1212" y="0"/>
                    <a:pt x="1053" y="0"/>
                  </a:cubicBezTo>
                  <a:close/>
                </a:path>
              </a:pathLst>
            </a:custGeom>
            <a:solidFill>
              <a:srgbClr val="DFE2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48" name="Google Shape;7148;p18"/>
            <p:cNvSpPr/>
            <p:nvPr/>
          </p:nvSpPr>
          <p:spPr>
            <a:xfrm rot="8228867" flipH="1">
              <a:off x="7593861" y="144828"/>
              <a:ext cx="50899" cy="69499"/>
            </a:xfrm>
            <a:custGeom>
              <a:avLst/>
              <a:gdLst/>
              <a:ahLst/>
              <a:cxnLst/>
              <a:rect l="l" t="t" r="r" b="b"/>
              <a:pathLst>
                <a:path w="2036" h="2780" extrusionOk="0">
                  <a:moveTo>
                    <a:pt x="104" y="1"/>
                  </a:moveTo>
                  <a:cubicBezTo>
                    <a:pt x="74" y="1"/>
                    <a:pt x="43" y="15"/>
                    <a:pt x="26" y="37"/>
                  </a:cubicBezTo>
                  <a:cubicBezTo>
                    <a:pt x="9" y="57"/>
                    <a:pt x="0" y="84"/>
                    <a:pt x="2" y="108"/>
                  </a:cubicBezTo>
                  <a:cubicBezTo>
                    <a:pt x="5" y="139"/>
                    <a:pt x="20" y="157"/>
                    <a:pt x="38" y="177"/>
                  </a:cubicBezTo>
                  <a:lnTo>
                    <a:pt x="62" y="199"/>
                  </a:lnTo>
                  <a:lnTo>
                    <a:pt x="59" y="200"/>
                  </a:lnTo>
                  <a:cubicBezTo>
                    <a:pt x="108" y="258"/>
                    <a:pt x="154" y="317"/>
                    <a:pt x="200" y="380"/>
                  </a:cubicBezTo>
                  <a:cubicBezTo>
                    <a:pt x="240" y="437"/>
                    <a:pt x="273" y="498"/>
                    <a:pt x="308" y="559"/>
                  </a:cubicBezTo>
                  <a:cubicBezTo>
                    <a:pt x="387" y="730"/>
                    <a:pt x="444" y="904"/>
                    <a:pt x="490" y="1120"/>
                  </a:cubicBezTo>
                  <a:cubicBezTo>
                    <a:pt x="509" y="1209"/>
                    <a:pt x="525" y="1299"/>
                    <a:pt x="540" y="1388"/>
                  </a:cubicBezTo>
                  <a:cubicBezTo>
                    <a:pt x="578" y="1602"/>
                    <a:pt x="618" y="1825"/>
                    <a:pt x="693" y="2033"/>
                  </a:cubicBezTo>
                  <a:cubicBezTo>
                    <a:pt x="741" y="2171"/>
                    <a:pt x="818" y="2306"/>
                    <a:pt x="908" y="2425"/>
                  </a:cubicBezTo>
                  <a:cubicBezTo>
                    <a:pt x="1001" y="2543"/>
                    <a:pt x="1122" y="2642"/>
                    <a:pt x="1256" y="2710"/>
                  </a:cubicBezTo>
                  <a:cubicBezTo>
                    <a:pt x="1313" y="2741"/>
                    <a:pt x="1379" y="2757"/>
                    <a:pt x="1435" y="2771"/>
                  </a:cubicBezTo>
                  <a:cubicBezTo>
                    <a:pt x="1465" y="2779"/>
                    <a:pt x="1500" y="2780"/>
                    <a:pt x="1536" y="2780"/>
                  </a:cubicBezTo>
                  <a:cubicBezTo>
                    <a:pt x="1559" y="2780"/>
                    <a:pt x="1583" y="2779"/>
                    <a:pt x="1608" y="2777"/>
                  </a:cubicBezTo>
                  <a:cubicBezTo>
                    <a:pt x="1659" y="2771"/>
                    <a:pt x="1711" y="2756"/>
                    <a:pt x="1761" y="2731"/>
                  </a:cubicBezTo>
                  <a:cubicBezTo>
                    <a:pt x="1787" y="2720"/>
                    <a:pt x="1810" y="2705"/>
                    <a:pt x="1833" y="2688"/>
                  </a:cubicBezTo>
                  <a:cubicBezTo>
                    <a:pt x="1855" y="2672"/>
                    <a:pt x="1876" y="2651"/>
                    <a:pt x="1896" y="2631"/>
                  </a:cubicBezTo>
                  <a:cubicBezTo>
                    <a:pt x="1914" y="2613"/>
                    <a:pt x="1928" y="2592"/>
                    <a:pt x="1941" y="2572"/>
                  </a:cubicBezTo>
                  <a:cubicBezTo>
                    <a:pt x="1961" y="2540"/>
                    <a:pt x="1974" y="2516"/>
                    <a:pt x="1984" y="2493"/>
                  </a:cubicBezTo>
                  <a:cubicBezTo>
                    <a:pt x="2005" y="2444"/>
                    <a:pt x="2018" y="2391"/>
                    <a:pt x="2026" y="2315"/>
                  </a:cubicBezTo>
                  <a:cubicBezTo>
                    <a:pt x="2036" y="2167"/>
                    <a:pt x="1998" y="2006"/>
                    <a:pt x="1912" y="1823"/>
                  </a:cubicBezTo>
                  <a:cubicBezTo>
                    <a:pt x="1898" y="1795"/>
                    <a:pt x="1880" y="1765"/>
                    <a:pt x="1842" y="1746"/>
                  </a:cubicBezTo>
                  <a:cubicBezTo>
                    <a:pt x="1826" y="1737"/>
                    <a:pt x="1809" y="1733"/>
                    <a:pt x="1789" y="1733"/>
                  </a:cubicBezTo>
                  <a:cubicBezTo>
                    <a:pt x="1748" y="1673"/>
                    <a:pt x="1720" y="1611"/>
                    <a:pt x="1688" y="1551"/>
                  </a:cubicBezTo>
                  <a:cubicBezTo>
                    <a:pt x="1579" y="1335"/>
                    <a:pt x="1438" y="1128"/>
                    <a:pt x="1259" y="919"/>
                  </a:cubicBezTo>
                  <a:cubicBezTo>
                    <a:pt x="1116" y="749"/>
                    <a:pt x="948" y="584"/>
                    <a:pt x="757" y="429"/>
                  </a:cubicBezTo>
                  <a:cubicBezTo>
                    <a:pt x="592" y="289"/>
                    <a:pt x="403" y="160"/>
                    <a:pt x="143" y="9"/>
                  </a:cubicBezTo>
                  <a:cubicBezTo>
                    <a:pt x="134" y="5"/>
                    <a:pt x="121" y="1"/>
                    <a:pt x="104" y="1"/>
                  </a:cubicBezTo>
                  <a:close/>
                </a:path>
              </a:pathLst>
            </a:custGeom>
            <a:solidFill>
              <a:srgbClr val="DFE2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49" name="Google Shape;7149;p18"/>
            <p:cNvSpPr/>
            <p:nvPr/>
          </p:nvSpPr>
          <p:spPr>
            <a:xfrm rot="8228867" flipH="1">
              <a:off x="7617145" y="154349"/>
              <a:ext cx="17200" cy="24775"/>
            </a:xfrm>
            <a:custGeom>
              <a:avLst/>
              <a:gdLst/>
              <a:ahLst/>
              <a:cxnLst/>
              <a:rect l="l" t="t" r="r" b="b"/>
              <a:pathLst>
                <a:path w="688" h="991" extrusionOk="0">
                  <a:moveTo>
                    <a:pt x="120" y="1"/>
                  </a:moveTo>
                  <a:cubicBezTo>
                    <a:pt x="101" y="1"/>
                    <a:pt x="80" y="5"/>
                    <a:pt x="64" y="18"/>
                  </a:cubicBezTo>
                  <a:cubicBezTo>
                    <a:pt x="18" y="48"/>
                    <a:pt x="1" y="117"/>
                    <a:pt x="37" y="162"/>
                  </a:cubicBezTo>
                  <a:cubicBezTo>
                    <a:pt x="149" y="302"/>
                    <a:pt x="246" y="450"/>
                    <a:pt x="328" y="611"/>
                  </a:cubicBezTo>
                  <a:cubicBezTo>
                    <a:pt x="377" y="712"/>
                    <a:pt x="420" y="812"/>
                    <a:pt x="456" y="916"/>
                  </a:cubicBezTo>
                  <a:cubicBezTo>
                    <a:pt x="473" y="962"/>
                    <a:pt x="518" y="990"/>
                    <a:pt x="565" y="990"/>
                  </a:cubicBezTo>
                  <a:cubicBezTo>
                    <a:pt x="576" y="990"/>
                    <a:pt x="588" y="988"/>
                    <a:pt x="600" y="985"/>
                  </a:cubicBezTo>
                  <a:cubicBezTo>
                    <a:pt x="657" y="963"/>
                    <a:pt x="687" y="898"/>
                    <a:pt x="667" y="842"/>
                  </a:cubicBezTo>
                  <a:cubicBezTo>
                    <a:pt x="620" y="707"/>
                    <a:pt x="561" y="577"/>
                    <a:pt x="492" y="450"/>
                  </a:cubicBezTo>
                  <a:cubicBezTo>
                    <a:pt x="413" y="305"/>
                    <a:pt x="315" y="170"/>
                    <a:pt x="205" y="45"/>
                  </a:cubicBezTo>
                  <a:cubicBezTo>
                    <a:pt x="187" y="24"/>
                    <a:pt x="167" y="8"/>
                    <a:pt x="138" y="2"/>
                  </a:cubicBezTo>
                  <a:cubicBezTo>
                    <a:pt x="133" y="1"/>
                    <a:pt x="126" y="1"/>
                    <a:pt x="120" y="1"/>
                  </a:cubicBezTo>
                  <a:close/>
                </a:path>
              </a:pathLst>
            </a:custGeom>
            <a:solidFill>
              <a:srgbClr val="DFE2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50" name="Google Shape;7150;p18"/>
            <p:cNvSpPr/>
            <p:nvPr/>
          </p:nvSpPr>
          <p:spPr>
            <a:xfrm rot="8228867" flipH="1">
              <a:off x="7617998" y="154789"/>
              <a:ext cx="16725" cy="20775"/>
            </a:xfrm>
            <a:custGeom>
              <a:avLst/>
              <a:gdLst/>
              <a:ahLst/>
              <a:cxnLst/>
              <a:rect l="l" t="t" r="r" b="b"/>
              <a:pathLst>
                <a:path w="669" h="831" extrusionOk="0">
                  <a:moveTo>
                    <a:pt x="96" y="1"/>
                  </a:moveTo>
                  <a:cubicBezTo>
                    <a:pt x="68" y="1"/>
                    <a:pt x="41" y="11"/>
                    <a:pt x="24" y="32"/>
                  </a:cubicBezTo>
                  <a:cubicBezTo>
                    <a:pt x="8" y="51"/>
                    <a:pt x="1" y="74"/>
                    <a:pt x="2" y="100"/>
                  </a:cubicBezTo>
                  <a:cubicBezTo>
                    <a:pt x="4" y="124"/>
                    <a:pt x="17" y="144"/>
                    <a:pt x="33" y="160"/>
                  </a:cubicBezTo>
                  <a:cubicBezTo>
                    <a:pt x="67" y="195"/>
                    <a:pt x="102" y="229"/>
                    <a:pt x="133" y="265"/>
                  </a:cubicBezTo>
                  <a:cubicBezTo>
                    <a:pt x="195" y="337"/>
                    <a:pt x="254" y="410"/>
                    <a:pt x="310" y="486"/>
                  </a:cubicBezTo>
                  <a:cubicBezTo>
                    <a:pt x="379" y="583"/>
                    <a:pt x="439" y="684"/>
                    <a:pt x="492" y="788"/>
                  </a:cubicBezTo>
                  <a:cubicBezTo>
                    <a:pt x="504" y="809"/>
                    <a:pt x="532" y="824"/>
                    <a:pt x="554" y="828"/>
                  </a:cubicBezTo>
                  <a:cubicBezTo>
                    <a:pt x="560" y="829"/>
                    <a:pt x="566" y="830"/>
                    <a:pt x="572" y="830"/>
                  </a:cubicBezTo>
                  <a:cubicBezTo>
                    <a:pt x="590" y="830"/>
                    <a:pt x="609" y="824"/>
                    <a:pt x="623" y="814"/>
                  </a:cubicBezTo>
                  <a:cubicBezTo>
                    <a:pt x="644" y="799"/>
                    <a:pt x="659" y="776"/>
                    <a:pt x="663" y="752"/>
                  </a:cubicBezTo>
                  <a:cubicBezTo>
                    <a:pt x="669" y="726"/>
                    <a:pt x="662" y="706"/>
                    <a:pt x="649" y="683"/>
                  </a:cubicBezTo>
                  <a:cubicBezTo>
                    <a:pt x="586" y="564"/>
                    <a:pt x="514" y="449"/>
                    <a:pt x="435" y="341"/>
                  </a:cubicBezTo>
                  <a:cubicBezTo>
                    <a:pt x="350" y="226"/>
                    <a:pt x="252" y="121"/>
                    <a:pt x="152" y="22"/>
                  </a:cubicBezTo>
                  <a:cubicBezTo>
                    <a:pt x="135" y="8"/>
                    <a:pt x="116" y="1"/>
                    <a:pt x="96" y="1"/>
                  </a:cubicBezTo>
                  <a:close/>
                </a:path>
              </a:pathLst>
            </a:custGeom>
            <a:solidFill>
              <a:srgbClr val="DFE2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51" name="Google Shape;7151;p18"/>
            <p:cNvSpPr/>
            <p:nvPr/>
          </p:nvSpPr>
          <p:spPr>
            <a:xfrm rot="8228867" flipH="1">
              <a:off x="7513928" y="158868"/>
              <a:ext cx="230522" cy="632291"/>
            </a:xfrm>
            <a:custGeom>
              <a:avLst/>
              <a:gdLst/>
              <a:ahLst/>
              <a:cxnLst/>
              <a:rect l="l" t="t" r="r" b="b"/>
              <a:pathLst>
                <a:path w="9221" h="25292" extrusionOk="0">
                  <a:moveTo>
                    <a:pt x="6940" y="5344"/>
                  </a:moveTo>
                  <a:cubicBezTo>
                    <a:pt x="6939" y="5346"/>
                    <a:pt x="6938" y="5347"/>
                    <a:pt x="6937" y="5349"/>
                  </a:cubicBezTo>
                  <a:cubicBezTo>
                    <a:pt x="6938" y="5347"/>
                    <a:pt x="6938" y="5346"/>
                    <a:pt x="6940" y="5344"/>
                  </a:cubicBezTo>
                  <a:close/>
                  <a:moveTo>
                    <a:pt x="4430" y="9665"/>
                  </a:moveTo>
                  <a:cubicBezTo>
                    <a:pt x="4430" y="9667"/>
                    <a:pt x="4429" y="9669"/>
                    <a:pt x="4429" y="9671"/>
                  </a:cubicBezTo>
                  <a:lnTo>
                    <a:pt x="4429" y="9671"/>
                  </a:lnTo>
                  <a:cubicBezTo>
                    <a:pt x="4429" y="9669"/>
                    <a:pt x="4430" y="9667"/>
                    <a:pt x="4430" y="9665"/>
                  </a:cubicBezTo>
                  <a:close/>
                  <a:moveTo>
                    <a:pt x="3599" y="13177"/>
                  </a:moveTo>
                  <a:lnTo>
                    <a:pt x="3599" y="13177"/>
                  </a:lnTo>
                  <a:cubicBezTo>
                    <a:pt x="3599" y="13177"/>
                    <a:pt x="3599" y="13178"/>
                    <a:pt x="3599" y="13178"/>
                  </a:cubicBezTo>
                  <a:cubicBezTo>
                    <a:pt x="3599" y="13178"/>
                    <a:pt x="3599" y="13177"/>
                    <a:pt x="3599" y="13177"/>
                  </a:cubicBezTo>
                  <a:close/>
                  <a:moveTo>
                    <a:pt x="883" y="22062"/>
                  </a:moveTo>
                  <a:cubicBezTo>
                    <a:pt x="883" y="22085"/>
                    <a:pt x="883" y="22111"/>
                    <a:pt x="884" y="22135"/>
                  </a:cubicBezTo>
                  <a:cubicBezTo>
                    <a:pt x="884" y="22111"/>
                    <a:pt x="883" y="22086"/>
                    <a:pt x="883" y="22062"/>
                  </a:cubicBezTo>
                  <a:close/>
                  <a:moveTo>
                    <a:pt x="9133" y="0"/>
                  </a:moveTo>
                  <a:cubicBezTo>
                    <a:pt x="9113" y="2"/>
                    <a:pt x="9085" y="22"/>
                    <a:pt x="9071" y="49"/>
                  </a:cubicBezTo>
                  <a:cubicBezTo>
                    <a:pt x="8644" y="919"/>
                    <a:pt x="8330" y="1833"/>
                    <a:pt x="8015" y="2751"/>
                  </a:cubicBezTo>
                  <a:cubicBezTo>
                    <a:pt x="7714" y="3634"/>
                    <a:pt x="7399" y="4513"/>
                    <a:pt x="6946" y="5333"/>
                  </a:cubicBezTo>
                  <a:lnTo>
                    <a:pt x="6946" y="5333"/>
                  </a:lnTo>
                  <a:cubicBezTo>
                    <a:pt x="6946" y="5332"/>
                    <a:pt x="6946" y="5331"/>
                    <a:pt x="6947" y="5330"/>
                  </a:cubicBezTo>
                  <a:lnTo>
                    <a:pt x="6947" y="5330"/>
                  </a:lnTo>
                  <a:cubicBezTo>
                    <a:pt x="6743" y="5694"/>
                    <a:pt x="6514" y="6040"/>
                    <a:pt x="6262" y="6370"/>
                  </a:cubicBezTo>
                  <a:cubicBezTo>
                    <a:pt x="6132" y="6537"/>
                    <a:pt x="5994" y="6696"/>
                    <a:pt x="5855" y="6857"/>
                  </a:cubicBezTo>
                  <a:cubicBezTo>
                    <a:pt x="5717" y="7015"/>
                    <a:pt x="5582" y="7176"/>
                    <a:pt x="5453" y="7341"/>
                  </a:cubicBezTo>
                  <a:cubicBezTo>
                    <a:pt x="5064" y="7834"/>
                    <a:pt x="4718" y="8362"/>
                    <a:pt x="4475" y="8944"/>
                  </a:cubicBezTo>
                  <a:cubicBezTo>
                    <a:pt x="4265" y="9445"/>
                    <a:pt x="4146" y="9981"/>
                    <a:pt x="4057" y="10514"/>
                  </a:cubicBezTo>
                  <a:cubicBezTo>
                    <a:pt x="3948" y="11167"/>
                    <a:pt x="3862" y="11824"/>
                    <a:pt x="3742" y="12476"/>
                  </a:cubicBezTo>
                  <a:cubicBezTo>
                    <a:pt x="3704" y="12700"/>
                    <a:pt x="3657" y="12921"/>
                    <a:pt x="3607" y="13141"/>
                  </a:cubicBezTo>
                  <a:lnTo>
                    <a:pt x="3607" y="13141"/>
                  </a:lnTo>
                  <a:cubicBezTo>
                    <a:pt x="3607" y="13138"/>
                    <a:pt x="3607" y="13136"/>
                    <a:pt x="3607" y="13134"/>
                  </a:cubicBezTo>
                  <a:lnTo>
                    <a:pt x="3607" y="13134"/>
                  </a:lnTo>
                  <a:cubicBezTo>
                    <a:pt x="3604" y="13145"/>
                    <a:pt x="3600" y="13158"/>
                    <a:pt x="3599" y="13171"/>
                  </a:cubicBezTo>
                  <a:cubicBezTo>
                    <a:pt x="3598" y="13173"/>
                    <a:pt x="3598" y="13176"/>
                    <a:pt x="3597" y="13178"/>
                  </a:cubicBezTo>
                  <a:lnTo>
                    <a:pt x="3597" y="13178"/>
                  </a:lnTo>
                  <a:cubicBezTo>
                    <a:pt x="3597" y="13178"/>
                    <a:pt x="3597" y="13178"/>
                    <a:pt x="3597" y="13178"/>
                  </a:cubicBezTo>
                  <a:lnTo>
                    <a:pt x="3597" y="13178"/>
                  </a:lnTo>
                  <a:cubicBezTo>
                    <a:pt x="3597" y="13179"/>
                    <a:pt x="3597" y="13180"/>
                    <a:pt x="3597" y="13180"/>
                  </a:cubicBezTo>
                  <a:lnTo>
                    <a:pt x="3597" y="13180"/>
                  </a:lnTo>
                  <a:cubicBezTo>
                    <a:pt x="3597" y="13180"/>
                    <a:pt x="3597" y="13179"/>
                    <a:pt x="3597" y="13178"/>
                  </a:cubicBezTo>
                  <a:lnTo>
                    <a:pt x="3597" y="13178"/>
                  </a:lnTo>
                  <a:cubicBezTo>
                    <a:pt x="3596" y="13180"/>
                    <a:pt x="3596" y="13181"/>
                    <a:pt x="3596" y="13184"/>
                  </a:cubicBezTo>
                  <a:lnTo>
                    <a:pt x="3596" y="13184"/>
                  </a:lnTo>
                  <a:cubicBezTo>
                    <a:pt x="3596" y="13183"/>
                    <a:pt x="3596" y="13182"/>
                    <a:pt x="3597" y="13180"/>
                  </a:cubicBezTo>
                  <a:lnTo>
                    <a:pt x="3597" y="13180"/>
                  </a:lnTo>
                  <a:cubicBezTo>
                    <a:pt x="3596" y="13182"/>
                    <a:pt x="3596" y="13183"/>
                    <a:pt x="3596" y="13184"/>
                  </a:cubicBezTo>
                  <a:cubicBezTo>
                    <a:pt x="3596" y="13184"/>
                    <a:pt x="3596" y="13184"/>
                    <a:pt x="3596" y="13184"/>
                  </a:cubicBezTo>
                  <a:lnTo>
                    <a:pt x="3596" y="13184"/>
                  </a:lnTo>
                  <a:cubicBezTo>
                    <a:pt x="3480" y="13641"/>
                    <a:pt x="3329" y="14088"/>
                    <a:pt x="3148" y="14524"/>
                  </a:cubicBezTo>
                  <a:cubicBezTo>
                    <a:pt x="2967" y="14968"/>
                    <a:pt x="2751" y="15397"/>
                    <a:pt x="2519" y="15814"/>
                  </a:cubicBezTo>
                  <a:lnTo>
                    <a:pt x="2556" y="15743"/>
                  </a:lnTo>
                  <a:lnTo>
                    <a:pt x="2556" y="15743"/>
                  </a:lnTo>
                  <a:cubicBezTo>
                    <a:pt x="1981" y="16769"/>
                    <a:pt x="1305" y="17737"/>
                    <a:pt x="788" y="18794"/>
                  </a:cubicBezTo>
                  <a:cubicBezTo>
                    <a:pt x="544" y="19291"/>
                    <a:pt x="338" y="19810"/>
                    <a:pt x="203" y="20348"/>
                  </a:cubicBezTo>
                  <a:cubicBezTo>
                    <a:pt x="129" y="20650"/>
                    <a:pt x="67" y="20954"/>
                    <a:pt x="35" y="21263"/>
                  </a:cubicBezTo>
                  <a:cubicBezTo>
                    <a:pt x="1" y="21583"/>
                    <a:pt x="1" y="21907"/>
                    <a:pt x="19" y="22228"/>
                  </a:cubicBezTo>
                  <a:cubicBezTo>
                    <a:pt x="42" y="22672"/>
                    <a:pt x="124" y="23110"/>
                    <a:pt x="242" y="23540"/>
                  </a:cubicBezTo>
                  <a:cubicBezTo>
                    <a:pt x="389" y="24075"/>
                    <a:pt x="591" y="24595"/>
                    <a:pt x="855" y="25084"/>
                  </a:cubicBezTo>
                  <a:cubicBezTo>
                    <a:pt x="900" y="25166"/>
                    <a:pt x="954" y="25232"/>
                    <a:pt x="1046" y="25267"/>
                  </a:cubicBezTo>
                  <a:cubicBezTo>
                    <a:pt x="1086" y="25284"/>
                    <a:pt x="1129" y="25292"/>
                    <a:pt x="1171" y="25292"/>
                  </a:cubicBezTo>
                  <a:cubicBezTo>
                    <a:pt x="1219" y="25292"/>
                    <a:pt x="1266" y="25282"/>
                    <a:pt x="1309" y="25263"/>
                  </a:cubicBezTo>
                  <a:cubicBezTo>
                    <a:pt x="1394" y="25224"/>
                    <a:pt x="1460" y="25157"/>
                    <a:pt x="1495" y="25072"/>
                  </a:cubicBezTo>
                  <a:cubicBezTo>
                    <a:pt x="1530" y="24983"/>
                    <a:pt x="1522" y="24897"/>
                    <a:pt x="1489" y="24808"/>
                  </a:cubicBezTo>
                  <a:cubicBezTo>
                    <a:pt x="1385" y="24525"/>
                    <a:pt x="1285" y="24239"/>
                    <a:pt x="1197" y="23950"/>
                  </a:cubicBezTo>
                  <a:cubicBezTo>
                    <a:pt x="1104" y="23629"/>
                    <a:pt x="1025" y="23303"/>
                    <a:pt x="967" y="22969"/>
                  </a:cubicBezTo>
                  <a:cubicBezTo>
                    <a:pt x="914" y="22666"/>
                    <a:pt x="886" y="22362"/>
                    <a:pt x="877" y="22055"/>
                  </a:cubicBezTo>
                  <a:cubicBezTo>
                    <a:pt x="871" y="21530"/>
                    <a:pt x="932" y="21009"/>
                    <a:pt x="1051" y="20499"/>
                  </a:cubicBezTo>
                  <a:cubicBezTo>
                    <a:pt x="1326" y="19433"/>
                    <a:pt x="1851" y="18458"/>
                    <a:pt x="2346" y="17483"/>
                  </a:cubicBezTo>
                  <a:cubicBezTo>
                    <a:pt x="2613" y="16959"/>
                    <a:pt x="2881" y="16436"/>
                    <a:pt x="3119" y="15900"/>
                  </a:cubicBezTo>
                  <a:cubicBezTo>
                    <a:pt x="3373" y="15334"/>
                    <a:pt x="3597" y="14757"/>
                    <a:pt x="3768" y="14161"/>
                  </a:cubicBezTo>
                  <a:cubicBezTo>
                    <a:pt x="3873" y="13789"/>
                    <a:pt x="3956" y="13408"/>
                    <a:pt x="4014" y="13027"/>
                  </a:cubicBezTo>
                  <a:cubicBezTo>
                    <a:pt x="4048" y="12809"/>
                    <a:pt x="4067" y="12592"/>
                    <a:pt x="4091" y="12375"/>
                  </a:cubicBezTo>
                  <a:cubicBezTo>
                    <a:pt x="4113" y="12160"/>
                    <a:pt x="4134" y="11944"/>
                    <a:pt x="4152" y="11728"/>
                  </a:cubicBezTo>
                  <a:cubicBezTo>
                    <a:pt x="4213" y="11037"/>
                    <a:pt x="4266" y="10343"/>
                    <a:pt x="4429" y="9671"/>
                  </a:cubicBezTo>
                  <a:lnTo>
                    <a:pt x="4429" y="9671"/>
                  </a:lnTo>
                  <a:cubicBezTo>
                    <a:pt x="4428" y="9675"/>
                    <a:pt x="4426" y="9679"/>
                    <a:pt x="4425" y="9683"/>
                  </a:cubicBezTo>
                  <a:lnTo>
                    <a:pt x="4425" y="9683"/>
                  </a:lnTo>
                  <a:cubicBezTo>
                    <a:pt x="4540" y="9219"/>
                    <a:pt x="4713" y="8775"/>
                    <a:pt x="4943" y="8355"/>
                  </a:cubicBezTo>
                  <a:lnTo>
                    <a:pt x="4943" y="8355"/>
                  </a:lnTo>
                  <a:cubicBezTo>
                    <a:pt x="4940" y="8362"/>
                    <a:pt x="4936" y="8368"/>
                    <a:pt x="4933" y="8375"/>
                  </a:cubicBezTo>
                  <a:cubicBezTo>
                    <a:pt x="5090" y="8095"/>
                    <a:pt x="5266" y="7829"/>
                    <a:pt x="5457" y="7572"/>
                  </a:cubicBezTo>
                  <a:cubicBezTo>
                    <a:pt x="5566" y="7423"/>
                    <a:pt x="5683" y="7278"/>
                    <a:pt x="5803" y="7136"/>
                  </a:cubicBezTo>
                  <a:cubicBezTo>
                    <a:pt x="5948" y="6963"/>
                    <a:pt x="6099" y="6797"/>
                    <a:pt x="6243" y="6623"/>
                  </a:cubicBezTo>
                  <a:cubicBezTo>
                    <a:pt x="6757" y="5998"/>
                    <a:pt x="7161" y="5293"/>
                    <a:pt x="7490" y="4553"/>
                  </a:cubicBezTo>
                  <a:cubicBezTo>
                    <a:pt x="7800" y="3852"/>
                    <a:pt x="8037" y="3126"/>
                    <a:pt x="8285" y="2402"/>
                  </a:cubicBezTo>
                  <a:cubicBezTo>
                    <a:pt x="8553" y="1620"/>
                    <a:pt x="8838" y="845"/>
                    <a:pt x="9202" y="102"/>
                  </a:cubicBezTo>
                  <a:cubicBezTo>
                    <a:pt x="9220" y="65"/>
                    <a:pt x="9195" y="19"/>
                    <a:pt x="9159" y="4"/>
                  </a:cubicBezTo>
                  <a:cubicBezTo>
                    <a:pt x="9150" y="2"/>
                    <a:pt x="9141" y="0"/>
                    <a:pt x="9133" y="0"/>
                  </a:cubicBezTo>
                  <a:close/>
                </a:path>
              </a:pathLst>
            </a:custGeom>
            <a:solidFill>
              <a:srgbClr val="7279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52" name="Google Shape;7152;p18"/>
            <p:cNvSpPr/>
            <p:nvPr/>
          </p:nvSpPr>
          <p:spPr>
            <a:xfrm rot="8228867" flipH="1">
              <a:off x="7419886" y="422702"/>
              <a:ext cx="143798" cy="276521"/>
            </a:xfrm>
            <a:custGeom>
              <a:avLst/>
              <a:gdLst/>
              <a:ahLst/>
              <a:cxnLst/>
              <a:rect l="l" t="t" r="r" b="b"/>
              <a:pathLst>
                <a:path w="5752" h="11061" extrusionOk="0">
                  <a:moveTo>
                    <a:pt x="4061" y="9775"/>
                  </a:moveTo>
                  <a:lnTo>
                    <a:pt x="4061" y="9775"/>
                  </a:lnTo>
                  <a:cubicBezTo>
                    <a:pt x="4065" y="9779"/>
                    <a:pt x="4070" y="9784"/>
                    <a:pt x="4075" y="9789"/>
                  </a:cubicBezTo>
                  <a:lnTo>
                    <a:pt x="4075" y="9789"/>
                  </a:lnTo>
                  <a:cubicBezTo>
                    <a:pt x="4070" y="9784"/>
                    <a:pt x="4065" y="9779"/>
                    <a:pt x="4061" y="9775"/>
                  </a:cubicBezTo>
                  <a:close/>
                  <a:moveTo>
                    <a:pt x="4075" y="9789"/>
                  </a:moveTo>
                  <a:lnTo>
                    <a:pt x="4075" y="9789"/>
                  </a:lnTo>
                  <a:cubicBezTo>
                    <a:pt x="4075" y="9789"/>
                    <a:pt x="4075" y="9789"/>
                    <a:pt x="4075" y="9789"/>
                  </a:cubicBezTo>
                  <a:cubicBezTo>
                    <a:pt x="4075" y="9789"/>
                    <a:pt x="4075" y="9789"/>
                    <a:pt x="4075" y="9789"/>
                  </a:cubicBezTo>
                  <a:close/>
                  <a:moveTo>
                    <a:pt x="4668" y="10247"/>
                  </a:moveTo>
                  <a:cubicBezTo>
                    <a:pt x="4673" y="10251"/>
                    <a:pt x="4678" y="10253"/>
                    <a:pt x="4683" y="10256"/>
                  </a:cubicBezTo>
                  <a:lnTo>
                    <a:pt x="4683" y="10256"/>
                  </a:lnTo>
                  <a:cubicBezTo>
                    <a:pt x="4678" y="10253"/>
                    <a:pt x="4673" y="10250"/>
                    <a:pt x="4668" y="10247"/>
                  </a:cubicBezTo>
                  <a:close/>
                  <a:moveTo>
                    <a:pt x="4683" y="10256"/>
                  </a:moveTo>
                  <a:cubicBezTo>
                    <a:pt x="4686" y="10257"/>
                    <a:pt x="4688" y="10259"/>
                    <a:pt x="4691" y="10260"/>
                  </a:cubicBezTo>
                  <a:cubicBezTo>
                    <a:pt x="4689" y="10258"/>
                    <a:pt x="4686" y="10257"/>
                    <a:pt x="4683" y="10256"/>
                  </a:cubicBezTo>
                  <a:close/>
                  <a:moveTo>
                    <a:pt x="79" y="1"/>
                  </a:moveTo>
                  <a:cubicBezTo>
                    <a:pt x="81" y="1"/>
                    <a:pt x="78" y="3"/>
                    <a:pt x="74" y="3"/>
                  </a:cubicBezTo>
                  <a:cubicBezTo>
                    <a:pt x="36" y="8"/>
                    <a:pt x="0" y="47"/>
                    <a:pt x="9" y="85"/>
                  </a:cubicBezTo>
                  <a:cubicBezTo>
                    <a:pt x="170" y="736"/>
                    <a:pt x="255" y="1398"/>
                    <a:pt x="313" y="2065"/>
                  </a:cubicBezTo>
                  <a:cubicBezTo>
                    <a:pt x="367" y="2671"/>
                    <a:pt x="397" y="3280"/>
                    <a:pt x="492" y="3883"/>
                  </a:cubicBezTo>
                  <a:cubicBezTo>
                    <a:pt x="591" y="4502"/>
                    <a:pt x="769" y="5107"/>
                    <a:pt x="1034" y="5677"/>
                  </a:cubicBezTo>
                  <a:cubicBezTo>
                    <a:pt x="1182" y="5994"/>
                    <a:pt x="1365" y="6296"/>
                    <a:pt x="1562" y="6585"/>
                  </a:cubicBezTo>
                  <a:cubicBezTo>
                    <a:pt x="1652" y="6715"/>
                    <a:pt x="1745" y="6843"/>
                    <a:pt x="1832" y="6977"/>
                  </a:cubicBezTo>
                  <a:cubicBezTo>
                    <a:pt x="1911" y="7099"/>
                    <a:pt x="1985" y="7225"/>
                    <a:pt x="2060" y="7352"/>
                  </a:cubicBezTo>
                  <a:cubicBezTo>
                    <a:pt x="2053" y="7340"/>
                    <a:pt x="2046" y="7329"/>
                    <a:pt x="2037" y="7317"/>
                  </a:cubicBezTo>
                  <a:lnTo>
                    <a:pt x="2037" y="7317"/>
                  </a:lnTo>
                  <a:cubicBezTo>
                    <a:pt x="2468" y="8062"/>
                    <a:pt x="2841" y="8841"/>
                    <a:pt x="3344" y="9543"/>
                  </a:cubicBezTo>
                  <a:cubicBezTo>
                    <a:pt x="3587" y="9881"/>
                    <a:pt x="3867" y="10194"/>
                    <a:pt x="4190" y="10454"/>
                  </a:cubicBezTo>
                  <a:cubicBezTo>
                    <a:pt x="4348" y="10579"/>
                    <a:pt x="4520" y="10685"/>
                    <a:pt x="4698" y="10779"/>
                  </a:cubicBezTo>
                  <a:cubicBezTo>
                    <a:pt x="4948" y="10908"/>
                    <a:pt x="5217" y="11005"/>
                    <a:pt x="5491" y="11057"/>
                  </a:cubicBezTo>
                  <a:cubicBezTo>
                    <a:pt x="5503" y="11060"/>
                    <a:pt x="5515" y="11061"/>
                    <a:pt x="5527" y="11061"/>
                  </a:cubicBezTo>
                  <a:cubicBezTo>
                    <a:pt x="5613" y="11061"/>
                    <a:pt x="5696" y="10999"/>
                    <a:pt x="5730" y="10922"/>
                  </a:cubicBezTo>
                  <a:cubicBezTo>
                    <a:pt x="5751" y="10869"/>
                    <a:pt x="5751" y="10806"/>
                    <a:pt x="5730" y="10751"/>
                  </a:cubicBezTo>
                  <a:cubicBezTo>
                    <a:pt x="5707" y="10701"/>
                    <a:pt x="5662" y="10649"/>
                    <a:pt x="5609" y="10632"/>
                  </a:cubicBezTo>
                  <a:cubicBezTo>
                    <a:pt x="5442" y="10577"/>
                    <a:pt x="5276" y="10526"/>
                    <a:pt x="5115" y="10463"/>
                  </a:cubicBezTo>
                  <a:cubicBezTo>
                    <a:pt x="4971" y="10407"/>
                    <a:pt x="4832" y="10342"/>
                    <a:pt x="4697" y="10267"/>
                  </a:cubicBezTo>
                  <a:cubicBezTo>
                    <a:pt x="4463" y="10126"/>
                    <a:pt x="4252" y="9958"/>
                    <a:pt x="4055" y="9770"/>
                  </a:cubicBezTo>
                  <a:lnTo>
                    <a:pt x="4055" y="9770"/>
                  </a:lnTo>
                  <a:cubicBezTo>
                    <a:pt x="4057" y="9771"/>
                    <a:pt x="4059" y="9773"/>
                    <a:pt x="4061" y="9775"/>
                  </a:cubicBezTo>
                  <a:lnTo>
                    <a:pt x="4061" y="9775"/>
                  </a:lnTo>
                  <a:cubicBezTo>
                    <a:pt x="3522" y="9230"/>
                    <a:pt x="3135" y="8562"/>
                    <a:pt x="2746" y="7906"/>
                  </a:cubicBezTo>
                  <a:cubicBezTo>
                    <a:pt x="2551" y="7577"/>
                    <a:pt x="2357" y="7250"/>
                    <a:pt x="2143" y="6934"/>
                  </a:cubicBezTo>
                  <a:cubicBezTo>
                    <a:pt x="2036" y="6771"/>
                    <a:pt x="1921" y="6619"/>
                    <a:pt x="1804" y="6464"/>
                  </a:cubicBezTo>
                  <a:cubicBezTo>
                    <a:pt x="1662" y="6272"/>
                    <a:pt x="1529" y="6071"/>
                    <a:pt x="1407" y="5867"/>
                  </a:cubicBezTo>
                  <a:lnTo>
                    <a:pt x="1407" y="5867"/>
                  </a:lnTo>
                  <a:cubicBezTo>
                    <a:pt x="1407" y="5867"/>
                    <a:pt x="1408" y="5867"/>
                    <a:pt x="1408" y="5868"/>
                  </a:cubicBezTo>
                  <a:cubicBezTo>
                    <a:pt x="1277" y="5641"/>
                    <a:pt x="1158" y="5407"/>
                    <a:pt x="1057" y="5163"/>
                  </a:cubicBezTo>
                  <a:cubicBezTo>
                    <a:pt x="957" y="4923"/>
                    <a:pt x="878" y="4673"/>
                    <a:pt x="810" y="4421"/>
                  </a:cubicBezTo>
                  <a:cubicBezTo>
                    <a:pt x="635" y="3742"/>
                    <a:pt x="568" y="3043"/>
                    <a:pt x="499" y="2346"/>
                  </a:cubicBezTo>
                  <a:cubicBezTo>
                    <a:pt x="463" y="1978"/>
                    <a:pt x="430" y="1609"/>
                    <a:pt x="377" y="1243"/>
                  </a:cubicBezTo>
                  <a:cubicBezTo>
                    <a:pt x="323" y="847"/>
                    <a:pt x="247" y="456"/>
                    <a:pt x="151" y="68"/>
                  </a:cubicBezTo>
                  <a:cubicBezTo>
                    <a:pt x="142" y="32"/>
                    <a:pt x="117" y="1"/>
                    <a:pt x="79" y="1"/>
                  </a:cubicBezTo>
                  <a:close/>
                </a:path>
              </a:pathLst>
            </a:custGeom>
            <a:solidFill>
              <a:srgbClr val="7279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53" name="Google Shape;7153;p18"/>
            <p:cNvSpPr/>
            <p:nvPr/>
          </p:nvSpPr>
          <p:spPr>
            <a:xfrm rot="8228867" flipH="1">
              <a:off x="7464435" y="269932"/>
              <a:ext cx="414244" cy="100949"/>
            </a:xfrm>
            <a:custGeom>
              <a:avLst/>
              <a:gdLst/>
              <a:ahLst/>
              <a:cxnLst/>
              <a:rect l="l" t="t" r="r" b="b"/>
              <a:pathLst>
                <a:path w="16570" h="4038" extrusionOk="0">
                  <a:moveTo>
                    <a:pt x="10355" y="401"/>
                  </a:moveTo>
                  <a:cubicBezTo>
                    <a:pt x="10354" y="401"/>
                    <a:pt x="10353" y="401"/>
                    <a:pt x="10351" y="402"/>
                  </a:cubicBezTo>
                  <a:lnTo>
                    <a:pt x="10351" y="402"/>
                  </a:lnTo>
                  <a:cubicBezTo>
                    <a:pt x="10353" y="401"/>
                    <a:pt x="10354" y="401"/>
                    <a:pt x="10355" y="401"/>
                  </a:cubicBezTo>
                  <a:close/>
                  <a:moveTo>
                    <a:pt x="9209" y="708"/>
                  </a:moveTo>
                  <a:lnTo>
                    <a:pt x="9209" y="708"/>
                  </a:lnTo>
                  <a:cubicBezTo>
                    <a:pt x="9203" y="711"/>
                    <a:pt x="9197" y="714"/>
                    <a:pt x="9191" y="716"/>
                  </a:cubicBezTo>
                  <a:lnTo>
                    <a:pt x="9191" y="716"/>
                  </a:lnTo>
                  <a:cubicBezTo>
                    <a:pt x="9197" y="714"/>
                    <a:pt x="9203" y="712"/>
                    <a:pt x="9209" y="708"/>
                  </a:cubicBezTo>
                  <a:close/>
                  <a:moveTo>
                    <a:pt x="3316" y="3560"/>
                  </a:moveTo>
                  <a:cubicBezTo>
                    <a:pt x="3311" y="3560"/>
                    <a:pt x="3306" y="3561"/>
                    <a:pt x="3303" y="3561"/>
                  </a:cubicBezTo>
                  <a:cubicBezTo>
                    <a:pt x="3308" y="3561"/>
                    <a:pt x="3311" y="3561"/>
                    <a:pt x="3316" y="3560"/>
                  </a:cubicBezTo>
                  <a:close/>
                  <a:moveTo>
                    <a:pt x="3303" y="3567"/>
                  </a:moveTo>
                  <a:cubicBezTo>
                    <a:pt x="3299" y="3567"/>
                    <a:pt x="3296" y="3568"/>
                    <a:pt x="3293" y="3568"/>
                  </a:cubicBezTo>
                  <a:lnTo>
                    <a:pt x="3293" y="3568"/>
                  </a:lnTo>
                  <a:cubicBezTo>
                    <a:pt x="3296" y="3568"/>
                    <a:pt x="3299" y="3567"/>
                    <a:pt x="3303" y="3567"/>
                  </a:cubicBezTo>
                  <a:close/>
                  <a:moveTo>
                    <a:pt x="16479" y="0"/>
                  </a:moveTo>
                  <a:cubicBezTo>
                    <a:pt x="16476" y="0"/>
                    <a:pt x="16473" y="1"/>
                    <a:pt x="16469" y="3"/>
                  </a:cubicBezTo>
                  <a:cubicBezTo>
                    <a:pt x="16135" y="121"/>
                    <a:pt x="15790" y="200"/>
                    <a:pt x="15435" y="250"/>
                  </a:cubicBezTo>
                  <a:lnTo>
                    <a:pt x="15438" y="250"/>
                  </a:lnTo>
                  <a:cubicBezTo>
                    <a:pt x="15114" y="293"/>
                    <a:pt x="14789" y="310"/>
                    <a:pt x="14464" y="310"/>
                  </a:cubicBezTo>
                  <a:cubicBezTo>
                    <a:pt x="13998" y="310"/>
                    <a:pt x="13532" y="276"/>
                    <a:pt x="13068" y="236"/>
                  </a:cubicBezTo>
                  <a:cubicBezTo>
                    <a:pt x="12438" y="183"/>
                    <a:pt x="11810" y="121"/>
                    <a:pt x="11180" y="121"/>
                  </a:cubicBezTo>
                  <a:cubicBezTo>
                    <a:pt x="11019" y="121"/>
                    <a:pt x="10859" y="125"/>
                    <a:pt x="10698" y="134"/>
                  </a:cubicBezTo>
                  <a:cubicBezTo>
                    <a:pt x="10315" y="157"/>
                    <a:pt x="9933" y="213"/>
                    <a:pt x="9561" y="308"/>
                  </a:cubicBezTo>
                  <a:cubicBezTo>
                    <a:pt x="9377" y="355"/>
                    <a:pt x="9197" y="418"/>
                    <a:pt x="9019" y="490"/>
                  </a:cubicBezTo>
                  <a:cubicBezTo>
                    <a:pt x="8824" y="566"/>
                    <a:pt x="8633" y="658"/>
                    <a:pt x="8449" y="763"/>
                  </a:cubicBezTo>
                  <a:cubicBezTo>
                    <a:pt x="8277" y="861"/>
                    <a:pt x="8116" y="976"/>
                    <a:pt x="7953" y="1091"/>
                  </a:cubicBezTo>
                  <a:cubicBezTo>
                    <a:pt x="7791" y="1208"/>
                    <a:pt x="7627" y="1326"/>
                    <a:pt x="7465" y="1442"/>
                  </a:cubicBezTo>
                  <a:cubicBezTo>
                    <a:pt x="7152" y="1669"/>
                    <a:pt x="6837" y="1899"/>
                    <a:pt x="6517" y="2120"/>
                  </a:cubicBezTo>
                  <a:cubicBezTo>
                    <a:pt x="5936" y="2518"/>
                    <a:pt x="5339" y="2892"/>
                    <a:pt x="4691" y="3172"/>
                  </a:cubicBezTo>
                  <a:lnTo>
                    <a:pt x="4691" y="3172"/>
                  </a:lnTo>
                  <a:cubicBezTo>
                    <a:pt x="4691" y="3172"/>
                    <a:pt x="4692" y="3172"/>
                    <a:pt x="4692" y="3172"/>
                  </a:cubicBezTo>
                  <a:lnTo>
                    <a:pt x="4692" y="3172"/>
                  </a:lnTo>
                  <a:cubicBezTo>
                    <a:pt x="4248" y="3357"/>
                    <a:pt x="3791" y="3492"/>
                    <a:pt x="3314" y="3564"/>
                  </a:cubicBezTo>
                  <a:lnTo>
                    <a:pt x="3321" y="3564"/>
                  </a:lnTo>
                  <a:cubicBezTo>
                    <a:pt x="3320" y="3564"/>
                    <a:pt x="3317" y="3564"/>
                    <a:pt x="3314" y="3565"/>
                  </a:cubicBezTo>
                  <a:cubicBezTo>
                    <a:pt x="3298" y="3567"/>
                    <a:pt x="3283" y="3571"/>
                    <a:pt x="3267" y="3572"/>
                  </a:cubicBezTo>
                  <a:cubicBezTo>
                    <a:pt x="3275" y="3571"/>
                    <a:pt x="3284" y="3570"/>
                    <a:pt x="3293" y="3568"/>
                  </a:cubicBezTo>
                  <a:lnTo>
                    <a:pt x="3293" y="3568"/>
                  </a:lnTo>
                  <a:cubicBezTo>
                    <a:pt x="3163" y="3586"/>
                    <a:pt x="3031" y="3597"/>
                    <a:pt x="2902" y="3607"/>
                  </a:cubicBezTo>
                  <a:cubicBezTo>
                    <a:pt x="2870" y="3608"/>
                    <a:pt x="2839" y="3609"/>
                    <a:pt x="2807" y="3609"/>
                  </a:cubicBezTo>
                  <a:cubicBezTo>
                    <a:pt x="2719" y="3609"/>
                    <a:pt x="2632" y="3604"/>
                    <a:pt x="2544" y="3594"/>
                  </a:cubicBezTo>
                  <a:cubicBezTo>
                    <a:pt x="2128" y="3544"/>
                    <a:pt x="1721" y="3437"/>
                    <a:pt x="1302" y="3386"/>
                  </a:cubicBezTo>
                  <a:cubicBezTo>
                    <a:pt x="1166" y="3368"/>
                    <a:pt x="1030" y="3356"/>
                    <a:pt x="894" y="3356"/>
                  </a:cubicBezTo>
                  <a:cubicBezTo>
                    <a:pt x="821" y="3356"/>
                    <a:pt x="748" y="3359"/>
                    <a:pt x="676" y="3367"/>
                  </a:cubicBezTo>
                  <a:cubicBezTo>
                    <a:pt x="480" y="3389"/>
                    <a:pt x="294" y="3443"/>
                    <a:pt x="123" y="3545"/>
                  </a:cubicBezTo>
                  <a:cubicBezTo>
                    <a:pt x="35" y="3598"/>
                    <a:pt x="1" y="3713"/>
                    <a:pt x="55" y="3804"/>
                  </a:cubicBezTo>
                  <a:cubicBezTo>
                    <a:pt x="91" y="3866"/>
                    <a:pt x="154" y="3897"/>
                    <a:pt x="219" y="3897"/>
                  </a:cubicBezTo>
                  <a:cubicBezTo>
                    <a:pt x="251" y="3897"/>
                    <a:pt x="284" y="3889"/>
                    <a:pt x="314" y="3874"/>
                  </a:cubicBezTo>
                  <a:cubicBezTo>
                    <a:pt x="337" y="3861"/>
                    <a:pt x="360" y="3850"/>
                    <a:pt x="386" y="3840"/>
                  </a:cubicBezTo>
                  <a:cubicBezTo>
                    <a:pt x="467" y="3809"/>
                    <a:pt x="551" y="3789"/>
                    <a:pt x="634" y="3775"/>
                  </a:cubicBezTo>
                  <a:cubicBezTo>
                    <a:pt x="709" y="3767"/>
                    <a:pt x="785" y="3763"/>
                    <a:pt x="861" y="3763"/>
                  </a:cubicBezTo>
                  <a:cubicBezTo>
                    <a:pt x="966" y="3763"/>
                    <a:pt x="1071" y="3770"/>
                    <a:pt x="1176" y="3781"/>
                  </a:cubicBezTo>
                  <a:cubicBezTo>
                    <a:pt x="1728" y="3850"/>
                    <a:pt x="2270" y="4018"/>
                    <a:pt x="2829" y="4036"/>
                  </a:cubicBezTo>
                  <a:cubicBezTo>
                    <a:pt x="2850" y="4037"/>
                    <a:pt x="2871" y="4038"/>
                    <a:pt x="2893" y="4038"/>
                  </a:cubicBezTo>
                  <a:cubicBezTo>
                    <a:pt x="3021" y="4038"/>
                    <a:pt x="3151" y="4024"/>
                    <a:pt x="3277" y="4008"/>
                  </a:cubicBezTo>
                  <a:cubicBezTo>
                    <a:pt x="3438" y="3990"/>
                    <a:pt x="3596" y="3963"/>
                    <a:pt x="3754" y="3932"/>
                  </a:cubicBezTo>
                  <a:cubicBezTo>
                    <a:pt x="4055" y="3868"/>
                    <a:pt x="4347" y="3774"/>
                    <a:pt x="4634" y="3661"/>
                  </a:cubicBezTo>
                  <a:cubicBezTo>
                    <a:pt x="5779" y="3209"/>
                    <a:pt x="6744" y="2433"/>
                    <a:pt x="7705" y="1684"/>
                  </a:cubicBezTo>
                  <a:lnTo>
                    <a:pt x="7705" y="1684"/>
                  </a:lnTo>
                  <a:lnTo>
                    <a:pt x="7701" y="1687"/>
                  </a:lnTo>
                  <a:cubicBezTo>
                    <a:pt x="7926" y="1513"/>
                    <a:pt x="8152" y="1336"/>
                    <a:pt x="8383" y="1171"/>
                  </a:cubicBezTo>
                  <a:cubicBezTo>
                    <a:pt x="8636" y="991"/>
                    <a:pt x="8909" y="840"/>
                    <a:pt x="9191" y="716"/>
                  </a:cubicBezTo>
                  <a:lnTo>
                    <a:pt x="9191" y="716"/>
                  </a:lnTo>
                  <a:cubicBezTo>
                    <a:pt x="9187" y="718"/>
                    <a:pt x="9183" y="719"/>
                    <a:pt x="9179" y="721"/>
                  </a:cubicBezTo>
                  <a:lnTo>
                    <a:pt x="9179" y="721"/>
                  </a:lnTo>
                  <a:cubicBezTo>
                    <a:pt x="9546" y="567"/>
                    <a:pt x="9933" y="463"/>
                    <a:pt x="10327" y="405"/>
                  </a:cubicBezTo>
                  <a:lnTo>
                    <a:pt x="10327" y="405"/>
                  </a:lnTo>
                  <a:cubicBezTo>
                    <a:pt x="10327" y="405"/>
                    <a:pt x="10326" y="405"/>
                    <a:pt x="10326" y="405"/>
                  </a:cubicBezTo>
                  <a:cubicBezTo>
                    <a:pt x="10674" y="358"/>
                    <a:pt x="11023" y="340"/>
                    <a:pt x="11373" y="340"/>
                  </a:cubicBezTo>
                  <a:cubicBezTo>
                    <a:pt x="12050" y="340"/>
                    <a:pt x="12728" y="406"/>
                    <a:pt x="13401" y="446"/>
                  </a:cubicBezTo>
                  <a:cubicBezTo>
                    <a:pt x="13713" y="465"/>
                    <a:pt x="14025" y="479"/>
                    <a:pt x="14337" y="479"/>
                  </a:cubicBezTo>
                  <a:cubicBezTo>
                    <a:pt x="14551" y="479"/>
                    <a:pt x="14766" y="472"/>
                    <a:pt x="14980" y="457"/>
                  </a:cubicBezTo>
                  <a:cubicBezTo>
                    <a:pt x="15500" y="421"/>
                    <a:pt x="16015" y="324"/>
                    <a:pt x="16508" y="150"/>
                  </a:cubicBezTo>
                  <a:cubicBezTo>
                    <a:pt x="16545" y="137"/>
                    <a:pt x="16570" y="99"/>
                    <a:pt x="16560" y="61"/>
                  </a:cubicBezTo>
                  <a:cubicBezTo>
                    <a:pt x="16551" y="29"/>
                    <a:pt x="16519" y="5"/>
                    <a:pt x="16488" y="5"/>
                  </a:cubicBezTo>
                  <a:cubicBezTo>
                    <a:pt x="16486" y="2"/>
                    <a:pt x="16482" y="0"/>
                    <a:pt x="16479" y="0"/>
                  </a:cubicBezTo>
                  <a:close/>
                </a:path>
              </a:pathLst>
            </a:custGeom>
            <a:solidFill>
              <a:srgbClr val="7279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54" name="Google Shape;7154;p18"/>
            <p:cNvSpPr/>
            <p:nvPr/>
          </p:nvSpPr>
          <p:spPr>
            <a:xfrm rot="8228867" flipH="1">
              <a:off x="7488503" y="258583"/>
              <a:ext cx="175073" cy="83099"/>
            </a:xfrm>
            <a:custGeom>
              <a:avLst/>
              <a:gdLst/>
              <a:ahLst/>
              <a:cxnLst/>
              <a:rect l="l" t="t" r="r" b="b"/>
              <a:pathLst>
                <a:path w="7003" h="3324" extrusionOk="0">
                  <a:moveTo>
                    <a:pt x="519" y="397"/>
                  </a:moveTo>
                  <a:cubicBezTo>
                    <a:pt x="520" y="399"/>
                    <a:pt x="521" y="400"/>
                    <a:pt x="523" y="402"/>
                  </a:cubicBezTo>
                  <a:lnTo>
                    <a:pt x="523" y="402"/>
                  </a:lnTo>
                  <a:cubicBezTo>
                    <a:pt x="522" y="400"/>
                    <a:pt x="520" y="398"/>
                    <a:pt x="519" y="397"/>
                  </a:cubicBezTo>
                  <a:close/>
                  <a:moveTo>
                    <a:pt x="1009" y="849"/>
                  </a:moveTo>
                  <a:lnTo>
                    <a:pt x="1009" y="849"/>
                  </a:lnTo>
                  <a:cubicBezTo>
                    <a:pt x="1009" y="850"/>
                    <a:pt x="1010" y="850"/>
                    <a:pt x="1010" y="851"/>
                  </a:cubicBezTo>
                  <a:lnTo>
                    <a:pt x="1010" y="851"/>
                  </a:lnTo>
                  <a:cubicBezTo>
                    <a:pt x="1010" y="850"/>
                    <a:pt x="1009" y="850"/>
                    <a:pt x="1009" y="849"/>
                  </a:cubicBezTo>
                  <a:close/>
                  <a:moveTo>
                    <a:pt x="1951" y="1332"/>
                  </a:moveTo>
                  <a:cubicBezTo>
                    <a:pt x="1959" y="1335"/>
                    <a:pt x="1968" y="1338"/>
                    <a:pt x="1975" y="1341"/>
                  </a:cubicBezTo>
                  <a:cubicBezTo>
                    <a:pt x="1967" y="1338"/>
                    <a:pt x="1959" y="1335"/>
                    <a:pt x="1951" y="1332"/>
                  </a:cubicBezTo>
                  <a:close/>
                  <a:moveTo>
                    <a:pt x="151" y="1"/>
                  </a:moveTo>
                  <a:cubicBezTo>
                    <a:pt x="137" y="4"/>
                    <a:pt x="122" y="7"/>
                    <a:pt x="108" y="10"/>
                  </a:cubicBezTo>
                  <a:cubicBezTo>
                    <a:pt x="73" y="21"/>
                    <a:pt x="43" y="47"/>
                    <a:pt x="25" y="80"/>
                  </a:cubicBezTo>
                  <a:cubicBezTo>
                    <a:pt x="9" y="110"/>
                    <a:pt x="0" y="157"/>
                    <a:pt x="16" y="190"/>
                  </a:cubicBezTo>
                  <a:cubicBezTo>
                    <a:pt x="38" y="241"/>
                    <a:pt x="59" y="291"/>
                    <a:pt x="82" y="340"/>
                  </a:cubicBezTo>
                  <a:cubicBezTo>
                    <a:pt x="111" y="403"/>
                    <a:pt x="144" y="462"/>
                    <a:pt x="180" y="521"/>
                  </a:cubicBezTo>
                  <a:cubicBezTo>
                    <a:pt x="247" y="634"/>
                    <a:pt x="331" y="735"/>
                    <a:pt x="417" y="835"/>
                  </a:cubicBezTo>
                  <a:cubicBezTo>
                    <a:pt x="576" y="1022"/>
                    <a:pt x="774" y="1173"/>
                    <a:pt x="978" y="1302"/>
                  </a:cubicBezTo>
                  <a:cubicBezTo>
                    <a:pt x="1192" y="1437"/>
                    <a:pt x="1424" y="1539"/>
                    <a:pt x="1659" y="1625"/>
                  </a:cubicBezTo>
                  <a:cubicBezTo>
                    <a:pt x="1912" y="1719"/>
                    <a:pt x="2170" y="1791"/>
                    <a:pt x="2432" y="1852"/>
                  </a:cubicBezTo>
                  <a:cubicBezTo>
                    <a:pt x="2975" y="1977"/>
                    <a:pt x="3526" y="2056"/>
                    <a:pt x="4075" y="2151"/>
                  </a:cubicBezTo>
                  <a:cubicBezTo>
                    <a:pt x="4345" y="2198"/>
                    <a:pt x="4611" y="2252"/>
                    <a:pt x="4876" y="2313"/>
                  </a:cubicBezTo>
                  <a:cubicBezTo>
                    <a:pt x="5144" y="2377"/>
                    <a:pt x="5409" y="2450"/>
                    <a:pt x="5666" y="2545"/>
                  </a:cubicBezTo>
                  <a:cubicBezTo>
                    <a:pt x="5659" y="2542"/>
                    <a:pt x="5652" y="2539"/>
                    <a:pt x="5645" y="2536"/>
                  </a:cubicBezTo>
                  <a:lnTo>
                    <a:pt x="5645" y="2536"/>
                  </a:lnTo>
                  <a:cubicBezTo>
                    <a:pt x="5942" y="2649"/>
                    <a:pt x="6229" y="2790"/>
                    <a:pt x="6489" y="2974"/>
                  </a:cubicBezTo>
                  <a:cubicBezTo>
                    <a:pt x="6485" y="2970"/>
                    <a:pt x="6479" y="2965"/>
                    <a:pt x="6477" y="2963"/>
                  </a:cubicBezTo>
                  <a:lnTo>
                    <a:pt x="6477" y="2963"/>
                  </a:lnTo>
                  <a:cubicBezTo>
                    <a:pt x="6617" y="3065"/>
                    <a:pt x="6749" y="3178"/>
                    <a:pt x="6869" y="3304"/>
                  </a:cubicBezTo>
                  <a:cubicBezTo>
                    <a:pt x="6881" y="3318"/>
                    <a:pt x="6899" y="3324"/>
                    <a:pt x="6917" y="3324"/>
                  </a:cubicBezTo>
                  <a:cubicBezTo>
                    <a:pt x="6938" y="3324"/>
                    <a:pt x="6959" y="3315"/>
                    <a:pt x="6973" y="3299"/>
                  </a:cubicBezTo>
                  <a:cubicBezTo>
                    <a:pt x="7002" y="3268"/>
                    <a:pt x="6996" y="3223"/>
                    <a:pt x="6968" y="3194"/>
                  </a:cubicBezTo>
                  <a:cubicBezTo>
                    <a:pt x="6830" y="3049"/>
                    <a:pt x="6675" y="2917"/>
                    <a:pt x="6510" y="2799"/>
                  </a:cubicBezTo>
                  <a:cubicBezTo>
                    <a:pt x="6330" y="2674"/>
                    <a:pt x="6140" y="2566"/>
                    <a:pt x="5945" y="2471"/>
                  </a:cubicBezTo>
                  <a:cubicBezTo>
                    <a:pt x="5533" y="2273"/>
                    <a:pt x="5095" y="2134"/>
                    <a:pt x="4655" y="2019"/>
                  </a:cubicBezTo>
                  <a:cubicBezTo>
                    <a:pt x="4194" y="1900"/>
                    <a:pt x="3727" y="1803"/>
                    <a:pt x="3262" y="1699"/>
                  </a:cubicBezTo>
                  <a:cubicBezTo>
                    <a:pt x="2812" y="1597"/>
                    <a:pt x="2367" y="1482"/>
                    <a:pt x="1933" y="1325"/>
                  </a:cubicBezTo>
                  <a:lnTo>
                    <a:pt x="1933" y="1325"/>
                  </a:lnTo>
                  <a:cubicBezTo>
                    <a:pt x="1618" y="1205"/>
                    <a:pt x="1315" y="1058"/>
                    <a:pt x="1035" y="869"/>
                  </a:cubicBezTo>
                  <a:lnTo>
                    <a:pt x="1035" y="869"/>
                  </a:lnTo>
                  <a:cubicBezTo>
                    <a:pt x="1030" y="865"/>
                    <a:pt x="1025" y="861"/>
                    <a:pt x="1020" y="857"/>
                  </a:cubicBezTo>
                  <a:cubicBezTo>
                    <a:pt x="1019" y="857"/>
                    <a:pt x="1018" y="856"/>
                    <a:pt x="1017" y="855"/>
                  </a:cubicBezTo>
                  <a:lnTo>
                    <a:pt x="1017" y="855"/>
                  </a:lnTo>
                  <a:cubicBezTo>
                    <a:pt x="1017" y="855"/>
                    <a:pt x="1016" y="855"/>
                    <a:pt x="1015" y="854"/>
                  </a:cubicBezTo>
                  <a:lnTo>
                    <a:pt x="1015" y="854"/>
                  </a:lnTo>
                  <a:cubicBezTo>
                    <a:pt x="1013" y="853"/>
                    <a:pt x="1011" y="851"/>
                    <a:pt x="1008" y="849"/>
                  </a:cubicBezTo>
                  <a:lnTo>
                    <a:pt x="1008" y="849"/>
                  </a:lnTo>
                  <a:cubicBezTo>
                    <a:pt x="831" y="718"/>
                    <a:pt x="666" y="570"/>
                    <a:pt x="523" y="402"/>
                  </a:cubicBezTo>
                  <a:lnTo>
                    <a:pt x="523" y="402"/>
                  </a:lnTo>
                  <a:cubicBezTo>
                    <a:pt x="523" y="402"/>
                    <a:pt x="523" y="403"/>
                    <a:pt x="523" y="403"/>
                  </a:cubicBezTo>
                  <a:cubicBezTo>
                    <a:pt x="483" y="354"/>
                    <a:pt x="445" y="305"/>
                    <a:pt x="408" y="255"/>
                  </a:cubicBezTo>
                  <a:cubicBezTo>
                    <a:pt x="361" y="195"/>
                    <a:pt x="313" y="132"/>
                    <a:pt x="275" y="66"/>
                  </a:cubicBezTo>
                  <a:cubicBezTo>
                    <a:pt x="250" y="24"/>
                    <a:pt x="200" y="1"/>
                    <a:pt x="151" y="1"/>
                  </a:cubicBezTo>
                  <a:close/>
                </a:path>
              </a:pathLst>
            </a:custGeom>
            <a:solidFill>
              <a:srgbClr val="7279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7155" name="Google Shape;7155;p18"/>
          <p:cNvGrpSpPr/>
          <p:nvPr/>
        </p:nvGrpSpPr>
        <p:grpSpPr>
          <a:xfrm>
            <a:off x="8536502" y="-555105"/>
            <a:ext cx="1547732" cy="2027505"/>
            <a:chOff x="6402376" y="-416329"/>
            <a:chExt cx="1160799" cy="1520629"/>
          </a:xfrm>
        </p:grpSpPr>
        <p:sp>
          <p:nvSpPr>
            <p:cNvPr id="7156" name="Google Shape;7156;p18"/>
            <p:cNvSpPr/>
            <p:nvPr/>
          </p:nvSpPr>
          <p:spPr>
            <a:xfrm rot="10800000">
              <a:off x="7173532" y="53820"/>
              <a:ext cx="389643" cy="427676"/>
            </a:xfrm>
            <a:custGeom>
              <a:avLst/>
              <a:gdLst/>
              <a:ahLst/>
              <a:cxnLst/>
              <a:rect l="l" t="t" r="r" b="b"/>
              <a:pathLst>
                <a:path w="9200" h="10098" extrusionOk="0">
                  <a:moveTo>
                    <a:pt x="3805" y="0"/>
                  </a:moveTo>
                  <a:cubicBezTo>
                    <a:pt x="3545" y="0"/>
                    <a:pt x="3268" y="8"/>
                    <a:pt x="2935" y="25"/>
                  </a:cubicBezTo>
                  <a:cubicBezTo>
                    <a:pt x="2665" y="39"/>
                    <a:pt x="2395" y="57"/>
                    <a:pt x="2126" y="78"/>
                  </a:cubicBezTo>
                  <a:lnTo>
                    <a:pt x="2010" y="87"/>
                  </a:lnTo>
                  <a:cubicBezTo>
                    <a:pt x="1902" y="97"/>
                    <a:pt x="1803" y="105"/>
                    <a:pt x="1702" y="108"/>
                  </a:cubicBezTo>
                  <a:cubicBezTo>
                    <a:pt x="1563" y="114"/>
                    <a:pt x="1422" y="125"/>
                    <a:pt x="1283" y="136"/>
                  </a:cubicBezTo>
                  <a:cubicBezTo>
                    <a:pt x="1227" y="138"/>
                    <a:pt x="1184" y="184"/>
                    <a:pt x="1170" y="226"/>
                  </a:cubicBezTo>
                  <a:cubicBezTo>
                    <a:pt x="1160" y="249"/>
                    <a:pt x="1155" y="273"/>
                    <a:pt x="1161" y="299"/>
                  </a:cubicBezTo>
                  <a:cubicBezTo>
                    <a:pt x="1167" y="328"/>
                    <a:pt x="1175" y="351"/>
                    <a:pt x="1191" y="371"/>
                  </a:cubicBezTo>
                  <a:cubicBezTo>
                    <a:pt x="1573" y="960"/>
                    <a:pt x="2217" y="1221"/>
                    <a:pt x="2840" y="1476"/>
                  </a:cubicBezTo>
                  <a:cubicBezTo>
                    <a:pt x="3110" y="1585"/>
                    <a:pt x="3404" y="1705"/>
                    <a:pt x="3663" y="1849"/>
                  </a:cubicBezTo>
                  <a:lnTo>
                    <a:pt x="3634" y="1816"/>
                  </a:lnTo>
                  <a:lnTo>
                    <a:pt x="3634" y="1816"/>
                  </a:lnTo>
                  <a:cubicBezTo>
                    <a:pt x="3838" y="1951"/>
                    <a:pt x="3992" y="2067"/>
                    <a:pt x="4118" y="2185"/>
                  </a:cubicBezTo>
                  <a:cubicBezTo>
                    <a:pt x="4213" y="2278"/>
                    <a:pt x="4299" y="2382"/>
                    <a:pt x="4377" y="2491"/>
                  </a:cubicBezTo>
                  <a:cubicBezTo>
                    <a:pt x="4092" y="2544"/>
                    <a:pt x="3788" y="2635"/>
                    <a:pt x="3445" y="2760"/>
                  </a:cubicBezTo>
                  <a:cubicBezTo>
                    <a:pt x="3070" y="2896"/>
                    <a:pt x="2704" y="3063"/>
                    <a:pt x="2330" y="3232"/>
                  </a:cubicBezTo>
                  <a:lnTo>
                    <a:pt x="2051" y="3360"/>
                  </a:lnTo>
                  <a:cubicBezTo>
                    <a:pt x="1421" y="3650"/>
                    <a:pt x="772" y="3950"/>
                    <a:pt x="79" y="4159"/>
                  </a:cubicBezTo>
                  <a:cubicBezTo>
                    <a:pt x="54" y="4166"/>
                    <a:pt x="28" y="4196"/>
                    <a:pt x="18" y="4223"/>
                  </a:cubicBezTo>
                  <a:cubicBezTo>
                    <a:pt x="0" y="4263"/>
                    <a:pt x="8" y="4315"/>
                    <a:pt x="34" y="4345"/>
                  </a:cubicBezTo>
                  <a:cubicBezTo>
                    <a:pt x="105" y="4423"/>
                    <a:pt x="184" y="4500"/>
                    <a:pt x="266" y="4571"/>
                  </a:cubicBezTo>
                  <a:cubicBezTo>
                    <a:pt x="355" y="4644"/>
                    <a:pt x="451" y="4707"/>
                    <a:pt x="536" y="4759"/>
                  </a:cubicBezTo>
                  <a:cubicBezTo>
                    <a:pt x="701" y="4861"/>
                    <a:pt x="891" y="4950"/>
                    <a:pt x="1150" y="5046"/>
                  </a:cubicBezTo>
                  <a:cubicBezTo>
                    <a:pt x="1329" y="5112"/>
                    <a:pt x="1514" y="5170"/>
                    <a:pt x="1698" y="5226"/>
                  </a:cubicBezTo>
                  <a:cubicBezTo>
                    <a:pt x="1872" y="5277"/>
                    <a:pt x="2044" y="5333"/>
                    <a:pt x="2215" y="5394"/>
                  </a:cubicBezTo>
                  <a:cubicBezTo>
                    <a:pt x="2018" y="5463"/>
                    <a:pt x="1822" y="5536"/>
                    <a:pt x="1622" y="5608"/>
                  </a:cubicBezTo>
                  <a:lnTo>
                    <a:pt x="1358" y="5708"/>
                  </a:lnTo>
                  <a:cubicBezTo>
                    <a:pt x="1315" y="5724"/>
                    <a:pt x="1290" y="5764"/>
                    <a:pt x="1290" y="5812"/>
                  </a:cubicBezTo>
                  <a:cubicBezTo>
                    <a:pt x="1290" y="5861"/>
                    <a:pt x="1318" y="5904"/>
                    <a:pt x="1361" y="5918"/>
                  </a:cubicBezTo>
                  <a:cubicBezTo>
                    <a:pt x="1572" y="5994"/>
                    <a:pt x="1794" y="5998"/>
                    <a:pt x="2003" y="5998"/>
                  </a:cubicBezTo>
                  <a:cubicBezTo>
                    <a:pt x="2146" y="5997"/>
                    <a:pt x="2288" y="5991"/>
                    <a:pt x="2432" y="5987"/>
                  </a:cubicBezTo>
                  <a:cubicBezTo>
                    <a:pt x="2556" y="5981"/>
                    <a:pt x="2679" y="5977"/>
                    <a:pt x="2804" y="5975"/>
                  </a:cubicBezTo>
                  <a:lnTo>
                    <a:pt x="2856" y="5974"/>
                  </a:lnTo>
                  <a:cubicBezTo>
                    <a:pt x="3035" y="5974"/>
                    <a:pt x="3229" y="5981"/>
                    <a:pt x="3417" y="6026"/>
                  </a:cubicBezTo>
                  <a:cubicBezTo>
                    <a:pt x="3482" y="6044"/>
                    <a:pt x="3541" y="6067"/>
                    <a:pt x="3601" y="6098"/>
                  </a:cubicBezTo>
                  <a:cubicBezTo>
                    <a:pt x="3631" y="6118"/>
                    <a:pt x="3660" y="6139"/>
                    <a:pt x="3686" y="6164"/>
                  </a:cubicBezTo>
                  <a:cubicBezTo>
                    <a:pt x="3712" y="6189"/>
                    <a:pt x="3733" y="6217"/>
                    <a:pt x="3751" y="6246"/>
                  </a:cubicBezTo>
                  <a:cubicBezTo>
                    <a:pt x="3768" y="6277"/>
                    <a:pt x="3782" y="6310"/>
                    <a:pt x="3792" y="6343"/>
                  </a:cubicBezTo>
                  <a:cubicBezTo>
                    <a:pt x="3801" y="6385"/>
                    <a:pt x="3808" y="6425"/>
                    <a:pt x="3811" y="6468"/>
                  </a:cubicBezTo>
                  <a:cubicBezTo>
                    <a:pt x="3808" y="6493"/>
                    <a:pt x="3807" y="6516"/>
                    <a:pt x="3801" y="6540"/>
                  </a:cubicBezTo>
                  <a:cubicBezTo>
                    <a:pt x="3784" y="6605"/>
                    <a:pt x="3758" y="6663"/>
                    <a:pt x="3722" y="6728"/>
                  </a:cubicBezTo>
                  <a:cubicBezTo>
                    <a:pt x="3646" y="6865"/>
                    <a:pt x="3545" y="7004"/>
                    <a:pt x="3416" y="7159"/>
                  </a:cubicBezTo>
                  <a:cubicBezTo>
                    <a:pt x="3272" y="7339"/>
                    <a:pt x="3119" y="7498"/>
                    <a:pt x="2979" y="7646"/>
                  </a:cubicBezTo>
                  <a:cubicBezTo>
                    <a:pt x="2834" y="7797"/>
                    <a:pt x="2672" y="7956"/>
                    <a:pt x="2507" y="8110"/>
                  </a:cubicBezTo>
                  <a:cubicBezTo>
                    <a:pt x="2449" y="8167"/>
                    <a:pt x="2390" y="8222"/>
                    <a:pt x="2332" y="8275"/>
                  </a:cubicBezTo>
                  <a:lnTo>
                    <a:pt x="2281" y="8322"/>
                  </a:lnTo>
                  <a:lnTo>
                    <a:pt x="2168" y="8426"/>
                  </a:lnTo>
                  <a:cubicBezTo>
                    <a:pt x="2141" y="8453"/>
                    <a:pt x="2132" y="8488"/>
                    <a:pt x="2146" y="8518"/>
                  </a:cubicBezTo>
                  <a:cubicBezTo>
                    <a:pt x="2159" y="8546"/>
                    <a:pt x="2187" y="8565"/>
                    <a:pt x="2218" y="8565"/>
                  </a:cubicBezTo>
                  <a:cubicBezTo>
                    <a:pt x="2478" y="8536"/>
                    <a:pt x="2735" y="8472"/>
                    <a:pt x="2999" y="8365"/>
                  </a:cubicBezTo>
                  <a:cubicBezTo>
                    <a:pt x="3239" y="8272"/>
                    <a:pt x="3455" y="8156"/>
                    <a:pt x="3746" y="7985"/>
                  </a:cubicBezTo>
                  <a:cubicBezTo>
                    <a:pt x="3828" y="7937"/>
                    <a:pt x="3912" y="7887"/>
                    <a:pt x="3993" y="7840"/>
                  </a:cubicBezTo>
                  <a:cubicBezTo>
                    <a:pt x="4140" y="7754"/>
                    <a:pt x="4285" y="7667"/>
                    <a:pt x="4434" y="7584"/>
                  </a:cubicBezTo>
                  <a:cubicBezTo>
                    <a:pt x="4697" y="7441"/>
                    <a:pt x="4941" y="7337"/>
                    <a:pt x="5177" y="7267"/>
                  </a:cubicBezTo>
                  <a:lnTo>
                    <a:pt x="5236" y="7251"/>
                  </a:lnTo>
                  <a:lnTo>
                    <a:pt x="5236" y="7251"/>
                  </a:lnTo>
                  <a:cubicBezTo>
                    <a:pt x="5115" y="7395"/>
                    <a:pt x="5007" y="7548"/>
                    <a:pt x="4900" y="7718"/>
                  </a:cubicBezTo>
                  <a:cubicBezTo>
                    <a:pt x="4752" y="7949"/>
                    <a:pt x="4622" y="8199"/>
                    <a:pt x="4518" y="8455"/>
                  </a:cubicBezTo>
                  <a:cubicBezTo>
                    <a:pt x="4410" y="8716"/>
                    <a:pt x="4341" y="8979"/>
                    <a:pt x="4308" y="9243"/>
                  </a:cubicBezTo>
                  <a:cubicBezTo>
                    <a:pt x="4294" y="9358"/>
                    <a:pt x="4289" y="9481"/>
                    <a:pt x="4296" y="9622"/>
                  </a:cubicBezTo>
                  <a:cubicBezTo>
                    <a:pt x="4304" y="9754"/>
                    <a:pt x="4328" y="9888"/>
                    <a:pt x="4368" y="10029"/>
                  </a:cubicBezTo>
                  <a:cubicBezTo>
                    <a:pt x="4375" y="10046"/>
                    <a:pt x="4388" y="10060"/>
                    <a:pt x="4404" y="10075"/>
                  </a:cubicBezTo>
                  <a:cubicBezTo>
                    <a:pt x="4424" y="10090"/>
                    <a:pt x="4447" y="10098"/>
                    <a:pt x="4476" y="10098"/>
                  </a:cubicBezTo>
                  <a:cubicBezTo>
                    <a:pt x="4505" y="10096"/>
                    <a:pt x="4516" y="10093"/>
                    <a:pt x="4526" y="10088"/>
                  </a:cubicBezTo>
                  <a:cubicBezTo>
                    <a:pt x="4558" y="10079"/>
                    <a:pt x="4574" y="10073"/>
                    <a:pt x="4588" y="10065"/>
                  </a:cubicBezTo>
                  <a:cubicBezTo>
                    <a:pt x="4615" y="10049"/>
                    <a:pt x="4641" y="10026"/>
                    <a:pt x="4663" y="10007"/>
                  </a:cubicBezTo>
                  <a:lnTo>
                    <a:pt x="4789" y="9881"/>
                  </a:lnTo>
                  <a:lnTo>
                    <a:pt x="4818" y="9852"/>
                  </a:lnTo>
                  <a:lnTo>
                    <a:pt x="4858" y="9809"/>
                  </a:lnTo>
                  <a:cubicBezTo>
                    <a:pt x="5007" y="9651"/>
                    <a:pt x="5155" y="9493"/>
                    <a:pt x="5302" y="9334"/>
                  </a:cubicBezTo>
                  <a:lnTo>
                    <a:pt x="5428" y="9197"/>
                  </a:lnTo>
                  <a:lnTo>
                    <a:pt x="5853" y="8732"/>
                  </a:lnTo>
                  <a:lnTo>
                    <a:pt x="6132" y="8429"/>
                  </a:lnTo>
                  <a:lnTo>
                    <a:pt x="6220" y="8334"/>
                  </a:lnTo>
                  <a:cubicBezTo>
                    <a:pt x="6406" y="8128"/>
                    <a:pt x="6593" y="7926"/>
                    <a:pt x="6787" y="7726"/>
                  </a:cubicBezTo>
                  <a:cubicBezTo>
                    <a:pt x="6856" y="7655"/>
                    <a:pt x="6929" y="7581"/>
                    <a:pt x="7007" y="7508"/>
                  </a:cubicBezTo>
                  <a:cubicBezTo>
                    <a:pt x="7035" y="7481"/>
                    <a:pt x="7064" y="7455"/>
                    <a:pt x="7094" y="7430"/>
                  </a:cubicBezTo>
                  <a:cubicBezTo>
                    <a:pt x="7102" y="7423"/>
                    <a:pt x="7113" y="7416"/>
                    <a:pt x="7122" y="7410"/>
                  </a:cubicBezTo>
                  <a:lnTo>
                    <a:pt x="7318" y="7274"/>
                  </a:lnTo>
                  <a:lnTo>
                    <a:pt x="7425" y="7201"/>
                  </a:lnTo>
                  <a:cubicBezTo>
                    <a:pt x="7698" y="7014"/>
                    <a:pt x="8039" y="6781"/>
                    <a:pt x="8327" y="6511"/>
                  </a:cubicBezTo>
                  <a:cubicBezTo>
                    <a:pt x="8450" y="6392"/>
                    <a:pt x="8559" y="6267"/>
                    <a:pt x="8653" y="6138"/>
                  </a:cubicBezTo>
                  <a:cubicBezTo>
                    <a:pt x="8745" y="6009"/>
                    <a:pt x="8824" y="5865"/>
                    <a:pt x="8894" y="5697"/>
                  </a:cubicBezTo>
                  <a:cubicBezTo>
                    <a:pt x="8959" y="5543"/>
                    <a:pt x="9013" y="5366"/>
                    <a:pt x="9066" y="5142"/>
                  </a:cubicBezTo>
                  <a:cubicBezTo>
                    <a:pt x="9085" y="5061"/>
                    <a:pt x="9105" y="4976"/>
                    <a:pt x="9121" y="4890"/>
                  </a:cubicBezTo>
                  <a:cubicBezTo>
                    <a:pt x="9145" y="4878"/>
                    <a:pt x="9164" y="4854"/>
                    <a:pt x="9176" y="4821"/>
                  </a:cubicBezTo>
                  <a:lnTo>
                    <a:pt x="9184" y="4783"/>
                  </a:lnTo>
                  <a:cubicBezTo>
                    <a:pt x="9188" y="4752"/>
                    <a:pt x="9184" y="4726"/>
                    <a:pt x="9171" y="4697"/>
                  </a:cubicBezTo>
                  <a:lnTo>
                    <a:pt x="9160" y="4654"/>
                  </a:lnTo>
                  <a:cubicBezTo>
                    <a:pt x="9173" y="4572"/>
                    <a:pt x="9186" y="4483"/>
                    <a:pt x="9199" y="4397"/>
                  </a:cubicBezTo>
                  <a:cubicBezTo>
                    <a:pt x="9200" y="4380"/>
                    <a:pt x="9193" y="4358"/>
                    <a:pt x="9181" y="4342"/>
                  </a:cubicBezTo>
                  <a:cubicBezTo>
                    <a:pt x="9168" y="4328"/>
                    <a:pt x="9150" y="4317"/>
                    <a:pt x="9128" y="4314"/>
                  </a:cubicBezTo>
                  <a:cubicBezTo>
                    <a:pt x="9095" y="4314"/>
                    <a:pt x="9068" y="4325"/>
                    <a:pt x="9055" y="4351"/>
                  </a:cubicBezTo>
                  <a:cubicBezTo>
                    <a:pt x="9035" y="4238"/>
                    <a:pt x="9005" y="4121"/>
                    <a:pt x="8976" y="4006"/>
                  </a:cubicBezTo>
                  <a:lnTo>
                    <a:pt x="8963" y="3955"/>
                  </a:lnTo>
                  <a:lnTo>
                    <a:pt x="8924" y="3808"/>
                  </a:lnTo>
                  <a:cubicBezTo>
                    <a:pt x="8895" y="3700"/>
                    <a:pt x="8868" y="3593"/>
                    <a:pt x="8844" y="3484"/>
                  </a:cubicBezTo>
                  <a:lnTo>
                    <a:pt x="8837" y="3449"/>
                  </a:lnTo>
                  <a:lnTo>
                    <a:pt x="8814" y="3360"/>
                  </a:lnTo>
                  <a:cubicBezTo>
                    <a:pt x="8798" y="3294"/>
                    <a:pt x="8782" y="3225"/>
                    <a:pt x="8765" y="3159"/>
                  </a:cubicBezTo>
                  <a:cubicBezTo>
                    <a:pt x="8681" y="2839"/>
                    <a:pt x="8572" y="2541"/>
                    <a:pt x="8439" y="2268"/>
                  </a:cubicBezTo>
                  <a:cubicBezTo>
                    <a:pt x="8317" y="2016"/>
                    <a:pt x="8167" y="1774"/>
                    <a:pt x="7995" y="1552"/>
                  </a:cubicBezTo>
                  <a:cubicBezTo>
                    <a:pt x="7847" y="1359"/>
                    <a:pt x="7662" y="1175"/>
                    <a:pt x="7449" y="997"/>
                  </a:cubicBezTo>
                  <a:cubicBezTo>
                    <a:pt x="7274" y="852"/>
                    <a:pt x="7067" y="719"/>
                    <a:pt x="6817" y="588"/>
                  </a:cubicBezTo>
                  <a:cubicBezTo>
                    <a:pt x="6615" y="480"/>
                    <a:pt x="6385" y="387"/>
                    <a:pt x="6116" y="302"/>
                  </a:cubicBezTo>
                  <a:cubicBezTo>
                    <a:pt x="5658" y="157"/>
                    <a:pt x="5144" y="69"/>
                    <a:pt x="4543" y="28"/>
                  </a:cubicBezTo>
                  <a:cubicBezTo>
                    <a:pt x="4315" y="8"/>
                    <a:pt x="4082" y="0"/>
                    <a:pt x="3805" y="0"/>
                  </a:cubicBezTo>
                  <a:close/>
                </a:path>
              </a:pathLst>
            </a:custGeom>
            <a:solidFill>
              <a:srgbClr val="F09C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57" name="Google Shape;7157;p18"/>
            <p:cNvSpPr/>
            <p:nvPr/>
          </p:nvSpPr>
          <p:spPr>
            <a:xfrm rot="10800000">
              <a:off x="6958042" y="780134"/>
              <a:ext cx="218412" cy="323954"/>
            </a:xfrm>
            <a:custGeom>
              <a:avLst/>
              <a:gdLst/>
              <a:ahLst/>
              <a:cxnLst/>
              <a:rect l="l" t="t" r="r" b="b"/>
              <a:pathLst>
                <a:path w="5157" h="7649" extrusionOk="0">
                  <a:moveTo>
                    <a:pt x="3240" y="0"/>
                  </a:moveTo>
                  <a:cubicBezTo>
                    <a:pt x="3196" y="0"/>
                    <a:pt x="3146" y="14"/>
                    <a:pt x="3091" y="46"/>
                  </a:cubicBezTo>
                  <a:cubicBezTo>
                    <a:pt x="3002" y="96"/>
                    <a:pt x="2920" y="162"/>
                    <a:pt x="2825" y="244"/>
                  </a:cubicBezTo>
                  <a:lnTo>
                    <a:pt x="2791" y="276"/>
                  </a:lnTo>
                  <a:cubicBezTo>
                    <a:pt x="2559" y="474"/>
                    <a:pt x="2310" y="704"/>
                    <a:pt x="2027" y="977"/>
                  </a:cubicBezTo>
                  <a:cubicBezTo>
                    <a:pt x="1748" y="1247"/>
                    <a:pt x="1510" y="1494"/>
                    <a:pt x="1300" y="1735"/>
                  </a:cubicBezTo>
                  <a:cubicBezTo>
                    <a:pt x="766" y="2341"/>
                    <a:pt x="404" y="2920"/>
                    <a:pt x="194" y="3503"/>
                  </a:cubicBezTo>
                  <a:cubicBezTo>
                    <a:pt x="75" y="3826"/>
                    <a:pt x="14" y="4152"/>
                    <a:pt x="7" y="4473"/>
                  </a:cubicBezTo>
                  <a:cubicBezTo>
                    <a:pt x="0" y="4796"/>
                    <a:pt x="57" y="5141"/>
                    <a:pt x="191" y="5553"/>
                  </a:cubicBezTo>
                  <a:cubicBezTo>
                    <a:pt x="306" y="5915"/>
                    <a:pt x="461" y="6254"/>
                    <a:pt x="598" y="6542"/>
                  </a:cubicBezTo>
                  <a:lnTo>
                    <a:pt x="622" y="6598"/>
                  </a:lnTo>
                  <a:lnTo>
                    <a:pt x="812" y="7008"/>
                  </a:lnTo>
                  <a:cubicBezTo>
                    <a:pt x="799" y="7045"/>
                    <a:pt x="809" y="7092"/>
                    <a:pt x="840" y="7128"/>
                  </a:cubicBezTo>
                  <a:cubicBezTo>
                    <a:pt x="855" y="7147"/>
                    <a:pt x="870" y="7167"/>
                    <a:pt x="888" y="7187"/>
                  </a:cubicBezTo>
                  <a:cubicBezTo>
                    <a:pt x="944" y="7318"/>
                    <a:pt x="998" y="7456"/>
                    <a:pt x="1044" y="7595"/>
                  </a:cubicBezTo>
                  <a:cubicBezTo>
                    <a:pt x="1057" y="7632"/>
                    <a:pt x="1096" y="7648"/>
                    <a:pt x="1129" y="7648"/>
                  </a:cubicBezTo>
                  <a:cubicBezTo>
                    <a:pt x="1143" y="7648"/>
                    <a:pt x="1158" y="7645"/>
                    <a:pt x="1168" y="7640"/>
                  </a:cubicBezTo>
                  <a:cubicBezTo>
                    <a:pt x="1215" y="7618"/>
                    <a:pt x="1231" y="7569"/>
                    <a:pt x="1214" y="7516"/>
                  </a:cubicBezTo>
                  <a:lnTo>
                    <a:pt x="1185" y="7433"/>
                  </a:lnTo>
                  <a:lnTo>
                    <a:pt x="1185" y="7433"/>
                  </a:lnTo>
                  <a:cubicBezTo>
                    <a:pt x="1215" y="7469"/>
                    <a:pt x="1264" y="7499"/>
                    <a:pt x="1337" y="7532"/>
                  </a:cubicBezTo>
                  <a:cubicBezTo>
                    <a:pt x="1461" y="7589"/>
                    <a:pt x="1606" y="7618"/>
                    <a:pt x="1768" y="7618"/>
                  </a:cubicBezTo>
                  <a:cubicBezTo>
                    <a:pt x="1814" y="7618"/>
                    <a:pt x="1861" y="7617"/>
                    <a:pt x="1906" y="7611"/>
                  </a:cubicBezTo>
                  <a:cubicBezTo>
                    <a:pt x="1989" y="7604"/>
                    <a:pt x="2073" y="7584"/>
                    <a:pt x="2173" y="7552"/>
                  </a:cubicBezTo>
                  <a:cubicBezTo>
                    <a:pt x="2279" y="7519"/>
                    <a:pt x="2381" y="7476"/>
                    <a:pt x="2482" y="7426"/>
                  </a:cubicBezTo>
                  <a:cubicBezTo>
                    <a:pt x="2661" y="7337"/>
                    <a:pt x="2844" y="7215"/>
                    <a:pt x="3055" y="7042"/>
                  </a:cubicBezTo>
                  <a:cubicBezTo>
                    <a:pt x="3229" y="6899"/>
                    <a:pt x="3398" y="6735"/>
                    <a:pt x="3588" y="6528"/>
                  </a:cubicBezTo>
                  <a:cubicBezTo>
                    <a:pt x="3744" y="6360"/>
                    <a:pt x="3904" y="6167"/>
                    <a:pt x="4076" y="5945"/>
                  </a:cubicBezTo>
                  <a:cubicBezTo>
                    <a:pt x="4362" y="5570"/>
                    <a:pt x="4590" y="5220"/>
                    <a:pt x="4771" y="4870"/>
                  </a:cubicBezTo>
                  <a:cubicBezTo>
                    <a:pt x="4807" y="4802"/>
                    <a:pt x="4843" y="4731"/>
                    <a:pt x="4878" y="4658"/>
                  </a:cubicBezTo>
                  <a:cubicBezTo>
                    <a:pt x="4942" y="4521"/>
                    <a:pt x="4988" y="4379"/>
                    <a:pt x="5028" y="4256"/>
                  </a:cubicBezTo>
                  <a:cubicBezTo>
                    <a:pt x="5080" y="4086"/>
                    <a:pt x="5116" y="3912"/>
                    <a:pt x="5138" y="3742"/>
                  </a:cubicBezTo>
                  <a:cubicBezTo>
                    <a:pt x="5156" y="3591"/>
                    <a:pt x="5156" y="3426"/>
                    <a:pt x="5136" y="3236"/>
                  </a:cubicBezTo>
                  <a:cubicBezTo>
                    <a:pt x="5107" y="2963"/>
                    <a:pt x="5017" y="2679"/>
                    <a:pt x="4850" y="2343"/>
                  </a:cubicBezTo>
                  <a:cubicBezTo>
                    <a:pt x="4786" y="2206"/>
                    <a:pt x="4714" y="2081"/>
                    <a:pt x="4612" y="1907"/>
                  </a:cubicBezTo>
                  <a:cubicBezTo>
                    <a:pt x="4567" y="1830"/>
                    <a:pt x="4520" y="1754"/>
                    <a:pt x="4476" y="1679"/>
                  </a:cubicBezTo>
                  <a:lnTo>
                    <a:pt x="4404" y="1558"/>
                  </a:lnTo>
                  <a:cubicBezTo>
                    <a:pt x="4381" y="1520"/>
                    <a:pt x="4362" y="1478"/>
                    <a:pt x="4342" y="1423"/>
                  </a:cubicBezTo>
                  <a:lnTo>
                    <a:pt x="4313" y="1327"/>
                  </a:lnTo>
                  <a:cubicBezTo>
                    <a:pt x="4302" y="1278"/>
                    <a:pt x="4289" y="1229"/>
                    <a:pt x="4273" y="1184"/>
                  </a:cubicBezTo>
                  <a:cubicBezTo>
                    <a:pt x="4259" y="1139"/>
                    <a:pt x="4241" y="1097"/>
                    <a:pt x="4224" y="1054"/>
                  </a:cubicBezTo>
                  <a:cubicBezTo>
                    <a:pt x="4216" y="1038"/>
                    <a:pt x="4208" y="1026"/>
                    <a:pt x="4201" y="1011"/>
                  </a:cubicBezTo>
                  <a:lnTo>
                    <a:pt x="4180" y="978"/>
                  </a:lnTo>
                  <a:lnTo>
                    <a:pt x="4158" y="945"/>
                  </a:lnTo>
                  <a:cubicBezTo>
                    <a:pt x="4141" y="925"/>
                    <a:pt x="4124" y="906"/>
                    <a:pt x="4104" y="889"/>
                  </a:cubicBezTo>
                  <a:cubicBezTo>
                    <a:pt x="4073" y="862"/>
                    <a:pt x="4052" y="852"/>
                    <a:pt x="4029" y="839"/>
                  </a:cubicBezTo>
                  <a:cubicBezTo>
                    <a:pt x="3981" y="816"/>
                    <a:pt x="3951" y="809"/>
                    <a:pt x="3928" y="804"/>
                  </a:cubicBezTo>
                  <a:lnTo>
                    <a:pt x="3871" y="791"/>
                  </a:lnTo>
                  <a:lnTo>
                    <a:pt x="3815" y="780"/>
                  </a:lnTo>
                  <a:cubicBezTo>
                    <a:pt x="3779" y="773"/>
                    <a:pt x="3746" y="761"/>
                    <a:pt x="3714" y="745"/>
                  </a:cubicBezTo>
                  <a:cubicBezTo>
                    <a:pt x="3674" y="705"/>
                    <a:pt x="3655" y="679"/>
                    <a:pt x="3637" y="652"/>
                  </a:cubicBezTo>
                  <a:cubicBezTo>
                    <a:pt x="3581" y="562"/>
                    <a:pt x="3535" y="461"/>
                    <a:pt x="3493" y="343"/>
                  </a:cubicBezTo>
                  <a:lnTo>
                    <a:pt x="3479" y="296"/>
                  </a:lnTo>
                  <a:cubicBezTo>
                    <a:pt x="3464" y="244"/>
                    <a:pt x="3449" y="191"/>
                    <a:pt x="3428" y="141"/>
                  </a:cubicBezTo>
                  <a:cubicBezTo>
                    <a:pt x="3401" y="72"/>
                    <a:pt x="3351" y="22"/>
                    <a:pt x="3292" y="4"/>
                  </a:cubicBezTo>
                  <a:cubicBezTo>
                    <a:pt x="3278" y="3"/>
                    <a:pt x="3260" y="0"/>
                    <a:pt x="3240" y="0"/>
                  </a:cubicBezTo>
                  <a:close/>
                </a:path>
              </a:pathLst>
            </a:custGeom>
            <a:solidFill>
              <a:srgbClr val="F09C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58" name="Google Shape;7158;p18"/>
            <p:cNvSpPr/>
            <p:nvPr/>
          </p:nvSpPr>
          <p:spPr>
            <a:xfrm rot="10800000">
              <a:off x="6402376" y="381383"/>
              <a:ext cx="529364" cy="587387"/>
            </a:xfrm>
            <a:custGeom>
              <a:avLst/>
              <a:gdLst/>
              <a:ahLst/>
              <a:cxnLst/>
              <a:rect l="l" t="t" r="r" b="b"/>
              <a:pathLst>
                <a:path w="12499" h="13869" extrusionOk="0">
                  <a:moveTo>
                    <a:pt x="1342" y="1"/>
                  </a:moveTo>
                  <a:cubicBezTo>
                    <a:pt x="1314" y="1"/>
                    <a:pt x="1286" y="12"/>
                    <a:pt x="1263" y="29"/>
                  </a:cubicBezTo>
                  <a:cubicBezTo>
                    <a:pt x="1212" y="64"/>
                    <a:pt x="1178" y="108"/>
                    <a:pt x="1156" y="170"/>
                  </a:cubicBezTo>
                  <a:cubicBezTo>
                    <a:pt x="1128" y="245"/>
                    <a:pt x="1118" y="330"/>
                    <a:pt x="1110" y="393"/>
                  </a:cubicBezTo>
                  <a:cubicBezTo>
                    <a:pt x="1082" y="624"/>
                    <a:pt x="1085" y="861"/>
                    <a:pt x="1092" y="1085"/>
                  </a:cubicBezTo>
                  <a:cubicBezTo>
                    <a:pt x="1099" y="1339"/>
                    <a:pt x="1112" y="1591"/>
                    <a:pt x="1126" y="1844"/>
                  </a:cubicBezTo>
                  <a:lnTo>
                    <a:pt x="1135" y="1989"/>
                  </a:lnTo>
                  <a:cubicBezTo>
                    <a:pt x="1142" y="2101"/>
                    <a:pt x="1149" y="2211"/>
                    <a:pt x="1155" y="2323"/>
                  </a:cubicBezTo>
                  <a:cubicBezTo>
                    <a:pt x="1156" y="2399"/>
                    <a:pt x="1154" y="2478"/>
                    <a:pt x="1149" y="2556"/>
                  </a:cubicBezTo>
                  <a:cubicBezTo>
                    <a:pt x="1145" y="2701"/>
                    <a:pt x="1132" y="2843"/>
                    <a:pt x="1118" y="2987"/>
                  </a:cubicBezTo>
                  <a:cubicBezTo>
                    <a:pt x="1089" y="3245"/>
                    <a:pt x="1044" y="3510"/>
                    <a:pt x="975" y="3795"/>
                  </a:cubicBezTo>
                  <a:cubicBezTo>
                    <a:pt x="911" y="4048"/>
                    <a:pt x="829" y="4315"/>
                    <a:pt x="724" y="4616"/>
                  </a:cubicBezTo>
                  <a:cubicBezTo>
                    <a:pt x="664" y="4785"/>
                    <a:pt x="599" y="4955"/>
                    <a:pt x="535" y="5124"/>
                  </a:cubicBezTo>
                  <a:cubicBezTo>
                    <a:pt x="489" y="5242"/>
                    <a:pt x="443" y="5360"/>
                    <a:pt x="400" y="5477"/>
                  </a:cubicBezTo>
                  <a:cubicBezTo>
                    <a:pt x="322" y="5687"/>
                    <a:pt x="256" y="5904"/>
                    <a:pt x="200" y="6139"/>
                  </a:cubicBezTo>
                  <a:cubicBezTo>
                    <a:pt x="135" y="6404"/>
                    <a:pt x="91" y="6658"/>
                    <a:pt x="61" y="6924"/>
                  </a:cubicBezTo>
                  <a:cubicBezTo>
                    <a:pt x="0" y="7467"/>
                    <a:pt x="19" y="7978"/>
                    <a:pt x="111" y="8446"/>
                  </a:cubicBezTo>
                  <a:cubicBezTo>
                    <a:pt x="208" y="8947"/>
                    <a:pt x="427" y="9397"/>
                    <a:pt x="743" y="9743"/>
                  </a:cubicBezTo>
                  <a:cubicBezTo>
                    <a:pt x="766" y="9768"/>
                    <a:pt x="796" y="9782"/>
                    <a:pt x="826" y="9782"/>
                  </a:cubicBezTo>
                  <a:cubicBezTo>
                    <a:pt x="848" y="9782"/>
                    <a:pt x="872" y="9773"/>
                    <a:pt x="891" y="9759"/>
                  </a:cubicBezTo>
                  <a:cubicBezTo>
                    <a:pt x="970" y="9826"/>
                    <a:pt x="1037" y="9916"/>
                    <a:pt x="1103" y="10009"/>
                  </a:cubicBezTo>
                  <a:cubicBezTo>
                    <a:pt x="1227" y="10178"/>
                    <a:pt x="1349" y="10354"/>
                    <a:pt x="1471" y="10527"/>
                  </a:cubicBezTo>
                  <a:lnTo>
                    <a:pt x="1564" y="10660"/>
                  </a:lnTo>
                  <a:lnTo>
                    <a:pt x="1791" y="10980"/>
                  </a:lnTo>
                  <a:cubicBezTo>
                    <a:pt x="2166" y="11505"/>
                    <a:pt x="2685" y="12178"/>
                    <a:pt x="3361" y="12698"/>
                  </a:cubicBezTo>
                  <a:cubicBezTo>
                    <a:pt x="3891" y="13106"/>
                    <a:pt x="4522" y="13409"/>
                    <a:pt x="5236" y="13600"/>
                  </a:cubicBezTo>
                  <a:cubicBezTo>
                    <a:pt x="5846" y="13762"/>
                    <a:pt x="6534" y="13851"/>
                    <a:pt x="7340" y="13867"/>
                  </a:cubicBezTo>
                  <a:cubicBezTo>
                    <a:pt x="7437" y="13868"/>
                    <a:pt x="7531" y="13868"/>
                    <a:pt x="7627" y="13868"/>
                  </a:cubicBezTo>
                  <a:cubicBezTo>
                    <a:pt x="7983" y="13868"/>
                    <a:pt x="8337" y="13854"/>
                    <a:pt x="8678" y="13827"/>
                  </a:cubicBezTo>
                  <a:cubicBezTo>
                    <a:pt x="8795" y="13816"/>
                    <a:pt x="8911" y="13805"/>
                    <a:pt x="9026" y="13794"/>
                  </a:cubicBezTo>
                  <a:lnTo>
                    <a:pt x="9139" y="13782"/>
                  </a:lnTo>
                  <a:cubicBezTo>
                    <a:pt x="9470" y="13748"/>
                    <a:pt x="9810" y="13715"/>
                    <a:pt x="10148" y="13704"/>
                  </a:cubicBezTo>
                  <a:cubicBezTo>
                    <a:pt x="10211" y="13703"/>
                    <a:pt x="10258" y="13703"/>
                    <a:pt x="10304" y="13703"/>
                  </a:cubicBezTo>
                  <a:cubicBezTo>
                    <a:pt x="10596" y="13703"/>
                    <a:pt x="10862" y="13722"/>
                    <a:pt x="11116" y="13760"/>
                  </a:cubicBezTo>
                  <a:lnTo>
                    <a:pt x="11213" y="13775"/>
                  </a:lnTo>
                  <a:cubicBezTo>
                    <a:pt x="11367" y="13798"/>
                    <a:pt x="11522" y="13822"/>
                    <a:pt x="11677" y="13838"/>
                  </a:cubicBezTo>
                  <a:cubicBezTo>
                    <a:pt x="11769" y="13847"/>
                    <a:pt x="11861" y="13855"/>
                    <a:pt x="11953" y="13855"/>
                  </a:cubicBezTo>
                  <a:cubicBezTo>
                    <a:pt x="12034" y="13855"/>
                    <a:pt x="12107" y="13848"/>
                    <a:pt x="12171" y="13838"/>
                  </a:cubicBezTo>
                  <a:cubicBezTo>
                    <a:pt x="12206" y="13832"/>
                    <a:pt x="12237" y="13822"/>
                    <a:pt x="12271" y="13811"/>
                  </a:cubicBezTo>
                  <a:cubicBezTo>
                    <a:pt x="12306" y="13801"/>
                    <a:pt x="12329" y="13783"/>
                    <a:pt x="12351" y="13769"/>
                  </a:cubicBezTo>
                  <a:cubicBezTo>
                    <a:pt x="12391" y="13748"/>
                    <a:pt x="12410" y="13725"/>
                    <a:pt x="12430" y="13702"/>
                  </a:cubicBezTo>
                  <a:cubicBezTo>
                    <a:pt x="12459" y="13666"/>
                    <a:pt x="12477" y="13624"/>
                    <a:pt x="12487" y="13571"/>
                  </a:cubicBezTo>
                  <a:cubicBezTo>
                    <a:pt x="12499" y="13495"/>
                    <a:pt x="12477" y="13420"/>
                    <a:pt x="12456" y="13364"/>
                  </a:cubicBezTo>
                  <a:cubicBezTo>
                    <a:pt x="12441" y="13322"/>
                    <a:pt x="12416" y="13284"/>
                    <a:pt x="12391" y="13248"/>
                  </a:cubicBezTo>
                  <a:cubicBezTo>
                    <a:pt x="12364" y="13206"/>
                    <a:pt x="12335" y="13164"/>
                    <a:pt x="12302" y="13126"/>
                  </a:cubicBezTo>
                  <a:cubicBezTo>
                    <a:pt x="12216" y="13018"/>
                    <a:pt x="12114" y="12922"/>
                    <a:pt x="12018" y="12828"/>
                  </a:cubicBezTo>
                  <a:cubicBezTo>
                    <a:pt x="11920" y="12738"/>
                    <a:pt x="11814" y="12663"/>
                    <a:pt x="11676" y="12590"/>
                  </a:cubicBezTo>
                  <a:cubicBezTo>
                    <a:pt x="11440" y="12462"/>
                    <a:pt x="11180" y="12389"/>
                    <a:pt x="10928" y="12317"/>
                  </a:cubicBezTo>
                  <a:cubicBezTo>
                    <a:pt x="10662" y="12244"/>
                    <a:pt x="10383" y="12166"/>
                    <a:pt x="10136" y="12038"/>
                  </a:cubicBezTo>
                  <a:cubicBezTo>
                    <a:pt x="10040" y="11984"/>
                    <a:pt x="9964" y="11928"/>
                    <a:pt x="9899" y="11869"/>
                  </a:cubicBezTo>
                  <a:cubicBezTo>
                    <a:pt x="9827" y="11794"/>
                    <a:pt x="9771" y="11704"/>
                    <a:pt x="9730" y="11636"/>
                  </a:cubicBezTo>
                  <a:cubicBezTo>
                    <a:pt x="9671" y="11540"/>
                    <a:pt x="9605" y="11457"/>
                    <a:pt x="9526" y="11385"/>
                  </a:cubicBezTo>
                  <a:cubicBezTo>
                    <a:pt x="9312" y="11194"/>
                    <a:pt x="9055" y="11047"/>
                    <a:pt x="8762" y="10950"/>
                  </a:cubicBezTo>
                  <a:cubicBezTo>
                    <a:pt x="8499" y="10859"/>
                    <a:pt x="8212" y="10818"/>
                    <a:pt x="7940" y="10786"/>
                  </a:cubicBezTo>
                  <a:lnTo>
                    <a:pt x="7835" y="10773"/>
                  </a:lnTo>
                  <a:cubicBezTo>
                    <a:pt x="7626" y="10750"/>
                    <a:pt x="7338" y="10717"/>
                    <a:pt x="7077" y="10658"/>
                  </a:cubicBezTo>
                  <a:cubicBezTo>
                    <a:pt x="7129" y="10601"/>
                    <a:pt x="7215" y="10545"/>
                    <a:pt x="7274" y="10507"/>
                  </a:cubicBezTo>
                  <a:cubicBezTo>
                    <a:pt x="7597" y="10318"/>
                    <a:pt x="7949" y="10190"/>
                    <a:pt x="8291" y="10068"/>
                  </a:cubicBezTo>
                  <a:cubicBezTo>
                    <a:pt x="8585" y="9961"/>
                    <a:pt x="8881" y="9855"/>
                    <a:pt x="9154" y="9714"/>
                  </a:cubicBezTo>
                  <a:cubicBezTo>
                    <a:pt x="9473" y="9546"/>
                    <a:pt x="9700" y="9352"/>
                    <a:pt x="9845" y="9120"/>
                  </a:cubicBezTo>
                  <a:cubicBezTo>
                    <a:pt x="9893" y="9041"/>
                    <a:pt x="9937" y="8958"/>
                    <a:pt x="9971" y="8870"/>
                  </a:cubicBezTo>
                  <a:cubicBezTo>
                    <a:pt x="10000" y="8800"/>
                    <a:pt x="10021" y="8725"/>
                    <a:pt x="10043" y="8623"/>
                  </a:cubicBezTo>
                  <a:cubicBezTo>
                    <a:pt x="10051" y="8568"/>
                    <a:pt x="10057" y="8512"/>
                    <a:pt x="10062" y="8458"/>
                  </a:cubicBezTo>
                  <a:cubicBezTo>
                    <a:pt x="10072" y="8360"/>
                    <a:pt x="10076" y="8304"/>
                    <a:pt x="10087" y="8251"/>
                  </a:cubicBezTo>
                  <a:cubicBezTo>
                    <a:pt x="10102" y="8189"/>
                    <a:pt x="10125" y="8132"/>
                    <a:pt x="10153" y="8074"/>
                  </a:cubicBezTo>
                  <a:cubicBezTo>
                    <a:pt x="10201" y="7999"/>
                    <a:pt x="10254" y="7931"/>
                    <a:pt x="10319" y="7863"/>
                  </a:cubicBezTo>
                  <a:cubicBezTo>
                    <a:pt x="10441" y="7740"/>
                    <a:pt x="10590" y="7615"/>
                    <a:pt x="10775" y="7482"/>
                  </a:cubicBezTo>
                  <a:lnTo>
                    <a:pt x="10955" y="7353"/>
                  </a:lnTo>
                  <a:lnTo>
                    <a:pt x="10994" y="7326"/>
                  </a:lnTo>
                  <a:cubicBezTo>
                    <a:pt x="11057" y="7281"/>
                    <a:pt x="11117" y="7238"/>
                    <a:pt x="11179" y="7191"/>
                  </a:cubicBezTo>
                  <a:cubicBezTo>
                    <a:pt x="11229" y="7154"/>
                    <a:pt x="11278" y="7115"/>
                    <a:pt x="11324" y="7072"/>
                  </a:cubicBezTo>
                  <a:cubicBezTo>
                    <a:pt x="11361" y="7036"/>
                    <a:pt x="11402" y="6996"/>
                    <a:pt x="11426" y="6950"/>
                  </a:cubicBezTo>
                  <a:cubicBezTo>
                    <a:pt x="11462" y="6889"/>
                    <a:pt x="11476" y="6835"/>
                    <a:pt x="11472" y="6779"/>
                  </a:cubicBezTo>
                  <a:cubicBezTo>
                    <a:pt x="11462" y="6724"/>
                    <a:pt x="11437" y="6677"/>
                    <a:pt x="11389" y="6629"/>
                  </a:cubicBezTo>
                  <a:cubicBezTo>
                    <a:pt x="11354" y="6598"/>
                    <a:pt x="11308" y="6570"/>
                    <a:pt x="11244" y="6549"/>
                  </a:cubicBezTo>
                  <a:cubicBezTo>
                    <a:pt x="11166" y="6519"/>
                    <a:pt x="11080" y="6501"/>
                    <a:pt x="10999" y="6487"/>
                  </a:cubicBezTo>
                  <a:cubicBezTo>
                    <a:pt x="10880" y="6466"/>
                    <a:pt x="10757" y="6454"/>
                    <a:pt x="10636" y="6443"/>
                  </a:cubicBezTo>
                  <a:cubicBezTo>
                    <a:pt x="10471" y="6428"/>
                    <a:pt x="10340" y="6421"/>
                    <a:pt x="10219" y="6421"/>
                  </a:cubicBezTo>
                  <a:lnTo>
                    <a:pt x="10158" y="6422"/>
                  </a:lnTo>
                  <a:cubicBezTo>
                    <a:pt x="9888" y="6427"/>
                    <a:pt x="9605" y="6468"/>
                    <a:pt x="9263" y="6555"/>
                  </a:cubicBezTo>
                  <a:cubicBezTo>
                    <a:pt x="9070" y="6602"/>
                    <a:pt x="8881" y="6662"/>
                    <a:pt x="8690" y="6721"/>
                  </a:cubicBezTo>
                  <a:cubicBezTo>
                    <a:pt x="8588" y="6753"/>
                    <a:pt x="8486" y="6784"/>
                    <a:pt x="8384" y="6815"/>
                  </a:cubicBezTo>
                  <a:cubicBezTo>
                    <a:pt x="8154" y="6881"/>
                    <a:pt x="7953" y="6929"/>
                    <a:pt x="7771" y="6961"/>
                  </a:cubicBezTo>
                  <a:cubicBezTo>
                    <a:pt x="7864" y="6835"/>
                    <a:pt x="7950" y="6727"/>
                    <a:pt x="8044" y="6629"/>
                  </a:cubicBezTo>
                  <a:cubicBezTo>
                    <a:pt x="8256" y="6414"/>
                    <a:pt x="8503" y="6240"/>
                    <a:pt x="8743" y="6071"/>
                  </a:cubicBezTo>
                  <a:cubicBezTo>
                    <a:pt x="9006" y="5884"/>
                    <a:pt x="9270" y="5697"/>
                    <a:pt x="9490" y="5467"/>
                  </a:cubicBezTo>
                  <a:cubicBezTo>
                    <a:pt x="9714" y="5230"/>
                    <a:pt x="9865" y="4969"/>
                    <a:pt x="9935" y="4685"/>
                  </a:cubicBezTo>
                  <a:cubicBezTo>
                    <a:pt x="9978" y="4512"/>
                    <a:pt x="9995" y="4331"/>
                    <a:pt x="9987" y="4132"/>
                  </a:cubicBezTo>
                  <a:cubicBezTo>
                    <a:pt x="9983" y="4057"/>
                    <a:pt x="9968" y="3984"/>
                    <a:pt x="9952" y="3912"/>
                  </a:cubicBezTo>
                  <a:cubicBezTo>
                    <a:pt x="9942" y="3866"/>
                    <a:pt x="9932" y="3818"/>
                    <a:pt x="9928" y="3771"/>
                  </a:cubicBezTo>
                  <a:cubicBezTo>
                    <a:pt x="9929" y="3751"/>
                    <a:pt x="9931" y="3734"/>
                    <a:pt x="9935" y="3712"/>
                  </a:cubicBezTo>
                  <a:cubicBezTo>
                    <a:pt x="9949" y="3663"/>
                    <a:pt x="9968" y="3617"/>
                    <a:pt x="9993" y="3571"/>
                  </a:cubicBezTo>
                  <a:cubicBezTo>
                    <a:pt x="10072" y="3435"/>
                    <a:pt x="10153" y="3324"/>
                    <a:pt x="10244" y="3231"/>
                  </a:cubicBezTo>
                  <a:cubicBezTo>
                    <a:pt x="10360" y="3118"/>
                    <a:pt x="10490" y="3017"/>
                    <a:pt x="10633" y="2908"/>
                  </a:cubicBezTo>
                  <a:lnTo>
                    <a:pt x="10678" y="2873"/>
                  </a:lnTo>
                  <a:cubicBezTo>
                    <a:pt x="10859" y="2737"/>
                    <a:pt x="10988" y="2621"/>
                    <a:pt x="11099" y="2494"/>
                  </a:cubicBezTo>
                  <a:cubicBezTo>
                    <a:pt x="11127" y="2461"/>
                    <a:pt x="11132" y="2411"/>
                    <a:pt x="11129" y="2378"/>
                  </a:cubicBezTo>
                  <a:cubicBezTo>
                    <a:pt x="11123" y="2343"/>
                    <a:pt x="11101" y="2299"/>
                    <a:pt x="11065" y="2279"/>
                  </a:cubicBezTo>
                  <a:cubicBezTo>
                    <a:pt x="10928" y="2203"/>
                    <a:pt x="10797" y="2142"/>
                    <a:pt x="10668" y="2102"/>
                  </a:cubicBezTo>
                  <a:cubicBezTo>
                    <a:pt x="10550" y="2063"/>
                    <a:pt x="10416" y="2033"/>
                    <a:pt x="10241" y="2004"/>
                  </a:cubicBezTo>
                  <a:cubicBezTo>
                    <a:pt x="10110" y="1984"/>
                    <a:pt x="9972" y="1976"/>
                    <a:pt x="9816" y="1976"/>
                  </a:cubicBezTo>
                  <a:cubicBezTo>
                    <a:pt x="9662" y="1976"/>
                    <a:pt x="9504" y="1984"/>
                    <a:pt x="9305" y="2003"/>
                  </a:cubicBezTo>
                  <a:cubicBezTo>
                    <a:pt x="9069" y="2026"/>
                    <a:pt x="8831" y="2060"/>
                    <a:pt x="8608" y="2095"/>
                  </a:cubicBezTo>
                  <a:lnTo>
                    <a:pt x="8403" y="2125"/>
                  </a:lnTo>
                  <a:cubicBezTo>
                    <a:pt x="8071" y="2171"/>
                    <a:pt x="7805" y="2198"/>
                    <a:pt x="7568" y="2207"/>
                  </a:cubicBezTo>
                  <a:lnTo>
                    <a:pt x="7475" y="2210"/>
                  </a:lnTo>
                  <a:cubicBezTo>
                    <a:pt x="7357" y="2210"/>
                    <a:pt x="7275" y="2204"/>
                    <a:pt x="7200" y="2190"/>
                  </a:cubicBezTo>
                  <a:cubicBezTo>
                    <a:pt x="7177" y="2184"/>
                    <a:pt x="7152" y="2177"/>
                    <a:pt x="7127" y="2164"/>
                  </a:cubicBezTo>
                  <a:lnTo>
                    <a:pt x="7084" y="2114"/>
                  </a:lnTo>
                  <a:cubicBezTo>
                    <a:pt x="7084" y="2105"/>
                    <a:pt x="7084" y="2095"/>
                    <a:pt x="7081" y="2083"/>
                  </a:cubicBezTo>
                  <a:cubicBezTo>
                    <a:pt x="7080" y="1963"/>
                    <a:pt x="7098" y="1867"/>
                    <a:pt x="7117" y="1767"/>
                  </a:cubicBezTo>
                  <a:lnTo>
                    <a:pt x="7164" y="1542"/>
                  </a:lnTo>
                  <a:lnTo>
                    <a:pt x="7185" y="1450"/>
                  </a:lnTo>
                  <a:lnTo>
                    <a:pt x="7228" y="1243"/>
                  </a:lnTo>
                  <a:cubicBezTo>
                    <a:pt x="7235" y="1209"/>
                    <a:pt x="7223" y="1173"/>
                    <a:pt x="7200" y="1141"/>
                  </a:cubicBezTo>
                  <a:cubicBezTo>
                    <a:pt x="7172" y="1104"/>
                    <a:pt x="7129" y="1077"/>
                    <a:pt x="7085" y="1071"/>
                  </a:cubicBezTo>
                  <a:cubicBezTo>
                    <a:pt x="7024" y="1064"/>
                    <a:pt x="6962" y="1061"/>
                    <a:pt x="6899" y="1061"/>
                  </a:cubicBezTo>
                  <a:cubicBezTo>
                    <a:pt x="6834" y="1061"/>
                    <a:pt x="6770" y="1064"/>
                    <a:pt x="6706" y="1071"/>
                  </a:cubicBezTo>
                  <a:cubicBezTo>
                    <a:pt x="6604" y="1084"/>
                    <a:pt x="6489" y="1114"/>
                    <a:pt x="6347" y="1164"/>
                  </a:cubicBezTo>
                  <a:cubicBezTo>
                    <a:pt x="6096" y="1252"/>
                    <a:pt x="5875" y="1401"/>
                    <a:pt x="5694" y="1535"/>
                  </a:cubicBezTo>
                  <a:cubicBezTo>
                    <a:pt x="5543" y="1644"/>
                    <a:pt x="5399" y="1767"/>
                    <a:pt x="5260" y="1888"/>
                  </a:cubicBezTo>
                  <a:lnTo>
                    <a:pt x="5228" y="1915"/>
                  </a:lnTo>
                  <a:cubicBezTo>
                    <a:pt x="5019" y="2096"/>
                    <a:pt x="4782" y="2303"/>
                    <a:pt x="4529" y="2458"/>
                  </a:cubicBezTo>
                  <a:cubicBezTo>
                    <a:pt x="4407" y="2530"/>
                    <a:pt x="4301" y="2580"/>
                    <a:pt x="4194" y="2615"/>
                  </a:cubicBezTo>
                  <a:cubicBezTo>
                    <a:pt x="4118" y="2635"/>
                    <a:pt x="4053" y="2645"/>
                    <a:pt x="3986" y="2649"/>
                  </a:cubicBezTo>
                  <a:cubicBezTo>
                    <a:pt x="3914" y="2649"/>
                    <a:pt x="3850" y="2642"/>
                    <a:pt x="3785" y="2629"/>
                  </a:cubicBezTo>
                  <a:cubicBezTo>
                    <a:pt x="3725" y="2615"/>
                    <a:pt x="3669" y="2593"/>
                    <a:pt x="3618" y="2566"/>
                  </a:cubicBezTo>
                  <a:cubicBezTo>
                    <a:pt x="3591" y="2547"/>
                    <a:pt x="3569" y="2529"/>
                    <a:pt x="3548" y="2511"/>
                  </a:cubicBezTo>
                  <a:cubicBezTo>
                    <a:pt x="3522" y="2483"/>
                    <a:pt x="3496" y="2451"/>
                    <a:pt x="3475" y="2419"/>
                  </a:cubicBezTo>
                  <a:cubicBezTo>
                    <a:pt x="3450" y="2372"/>
                    <a:pt x="3433" y="2328"/>
                    <a:pt x="3419" y="2279"/>
                  </a:cubicBezTo>
                  <a:cubicBezTo>
                    <a:pt x="3388" y="2161"/>
                    <a:pt x="3380" y="2033"/>
                    <a:pt x="3373" y="1911"/>
                  </a:cubicBezTo>
                  <a:lnTo>
                    <a:pt x="3368" y="1846"/>
                  </a:lnTo>
                  <a:cubicBezTo>
                    <a:pt x="3365" y="1769"/>
                    <a:pt x="3361" y="1665"/>
                    <a:pt x="3304" y="1592"/>
                  </a:cubicBezTo>
                  <a:cubicBezTo>
                    <a:pt x="3274" y="1553"/>
                    <a:pt x="3232" y="1535"/>
                    <a:pt x="3182" y="1535"/>
                  </a:cubicBezTo>
                  <a:cubicBezTo>
                    <a:pt x="3134" y="1535"/>
                    <a:pt x="3078" y="1552"/>
                    <a:pt x="3014" y="1586"/>
                  </a:cubicBezTo>
                  <a:cubicBezTo>
                    <a:pt x="2927" y="1630"/>
                    <a:pt x="2850" y="1688"/>
                    <a:pt x="2765" y="1754"/>
                  </a:cubicBezTo>
                  <a:cubicBezTo>
                    <a:pt x="2653" y="1844"/>
                    <a:pt x="2545" y="1937"/>
                    <a:pt x="2439" y="2032"/>
                  </a:cubicBezTo>
                  <a:lnTo>
                    <a:pt x="2426" y="1996"/>
                  </a:lnTo>
                  <a:cubicBezTo>
                    <a:pt x="2272" y="1730"/>
                    <a:pt x="2179" y="1459"/>
                    <a:pt x="2089" y="1197"/>
                  </a:cubicBezTo>
                  <a:lnTo>
                    <a:pt x="2011" y="972"/>
                  </a:lnTo>
                  <a:cubicBezTo>
                    <a:pt x="1944" y="781"/>
                    <a:pt x="1867" y="615"/>
                    <a:pt x="1778" y="465"/>
                  </a:cubicBezTo>
                  <a:cubicBezTo>
                    <a:pt x="1737" y="394"/>
                    <a:pt x="1692" y="328"/>
                    <a:pt x="1643" y="261"/>
                  </a:cubicBezTo>
                  <a:cubicBezTo>
                    <a:pt x="1602" y="208"/>
                    <a:pt x="1556" y="159"/>
                    <a:pt x="1507" y="110"/>
                  </a:cubicBezTo>
                  <a:lnTo>
                    <a:pt x="1447" y="48"/>
                  </a:lnTo>
                  <a:cubicBezTo>
                    <a:pt x="1422" y="21"/>
                    <a:pt x="1382" y="1"/>
                    <a:pt x="1342" y="1"/>
                  </a:cubicBezTo>
                  <a:close/>
                </a:path>
              </a:pathLst>
            </a:custGeom>
            <a:solidFill>
              <a:srgbClr val="F09C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59" name="Google Shape;7159;p18"/>
            <p:cNvSpPr/>
            <p:nvPr/>
          </p:nvSpPr>
          <p:spPr>
            <a:xfrm rot="10800000">
              <a:off x="6527908" y="616985"/>
              <a:ext cx="164878" cy="55228"/>
            </a:xfrm>
            <a:custGeom>
              <a:avLst/>
              <a:gdLst/>
              <a:ahLst/>
              <a:cxnLst/>
              <a:rect l="l" t="t" r="r" b="b"/>
              <a:pathLst>
                <a:path w="3893" h="1304" extrusionOk="0">
                  <a:moveTo>
                    <a:pt x="2617" y="809"/>
                  </a:moveTo>
                  <a:cubicBezTo>
                    <a:pt x="2615" y="811"/>
                    <a:pt x="2612" y="812"/>
                    <a:pt x="2610" y="813"/>
                  </a:cubicBezTo>
                  <a:lnTo>
                    <a:pt x="2610" y="813"/>
                  </a:lnTo>
                  <a:cubicBezTo>
                    <a:pt x="2612" y="812"/>
                    <a:pt x="2615" y="811"/>
                    <a:pt x="2617" y="809"/>
                  </a:cubicBezTo>
                  <a:close/>
                  <a:moveTo>
                    <a:pt x="2610" y="813"/>
                  </a:moveTo>
                  <a:cubicBezTo>
                    <a:pt x="2609" y="814"/>
                    <a:pt x="2607" y="815"/>
                    <a:pt x="2606" y="816"/>
                  </a:cubicBezTo>
                  <a:lnTo>
                    <a:pt x="2606" y="816"/>
                  </a:lnTo>
                  <a:cubicBezTo>
                    <a:pt x="2607" y="815"/>
                    <a:pt x="2609" y="814"/>
                    <a:pt x="2610" y="813"/>
                  </a:cubicBezTo>
                  <a:close/>
                  <a:moveTo>
                    <a:pt x="3892" y="1"/>
                  </a:moveTo>
                  <a:lnTo>
                    <a:pt x="3892" y="1"/>
                  </a:lnTo>
                  <a:cubicBezTo>
                    <a:pt x="3806" y="8"/>
                    <a:pt x="3723" y="14"/>
                    <a:pt x="3642" y="28"/>
                  </a:cubicBezTo>
                  <a:cubicBezTo>
                    <a:pt x="3548" y="47"/>
                    <a:pt x="3454" y="68"/>
                    <a:pt x="3362" y="93"/>
                  </a:cubicBezTo>
                  <a:cubicBezTo>
                    <a:pt x="3115" y="169"/>
                    <a:pt x="2880" y="271"/>
                    <a:pt x="2644" y="378"/>
                  </a:cubicBezTo>
                  <a:cubicBezTo>
                    <a:pt x="2419" y="480"/>
                    <a:pt x="2193" y="585"/>
                    <a:pt x="1959" y="666"/>
                  </a:cubicBezTo>
                  <a:cubicBezTo>
                    <a:pt x="1897" y="686"/>
                    <a:pt x="1837" y="707"/>
                    <a:pt x="1775" y="723"/>
                  </a:cubicBezTo>
                  <a:cubicBezTo>
                    <a:pt x="1726" y="736"/>
                    <a:pt x="1679" y="748"/>
                    <a:pt x="1630" y="758"/>
                  </a:cubicBezTo>
                  <a:cubicBezTo>
                    <a:pt x="1533" y="773"/>
                    <a:pt x="1436" y="782"/>
                    <a:pt x="1339" y="783"/>
                  </a:cubicBezTo>
                  <a:cubicBezTo>
                    <a:pt x="1311" y="784"/>
                    <a:pt x="1284" y="784"/>
                    <a:pt x="1257" y="784"/>
                  </a:cubicBezTo>
                  <a:cubicBezTo>
                    <a:pt x="1171" y="784"/>
                    <a:pt x="1086" y="782"/>
                    <a:pt x="1001" y="781"/>
                  </a:cubicBezTo>
                  <a:cubicBezTo>
                    <a:pt x="908" y="779"/>
                    <a:pt x="814" y="776"/>
                    <a:pt x="722" y="775"/>
                  </a:cubicBezTo>
                  <a:cubicBezTo>
                    <a:pt x="638" y="776"/>
                    <a:pt x="553" y="779"/>
                    <a:pt x="468" y="789"/>
                  </a:cubicBezTo>
                  <a:cubicBezTo>
                    <a:pt x="399" y="798"/>
                    <a:pt x="335" y="811"/>
                    <a:pt x="269" y="829"/>
                  </a:cubicBezTo>
                  <a:cubicBezTo>
                    <a:pt x="238" y="838"/>
                    <a:pt x="210" y="848"/>
                    <a:pt x="181" y="861"/>
                  </a:cubicBezTo>
                  <a:cubicBezTo>
                    <a:pt x="151" y="875"/>
                    <a:pt x="122" y="890"/>
                    <a:pt x="93" y="904"/>
                  </a:cubicBezTo>
                  <a:cubicBezTo>
                    <a:pt x="68" y="920"/>
                    <a:pt x="43" y="937"/>
                    <a:pt x="19" y="956"/>
                  </a:cubicBezTo>
                  <a:cubicBezTo>
                    <a:pt x="12" y="963"/>
                    <a:pt x="7" y="969"/>
                    <a:pt x="0" y="975"/>
                  </a:cubicBezTo>
                  <a:cubicBezTo>
                    <a:pt x="72" y="983"/>
                    <a:pt x="141" y="997"/>
                    <a:pt x="211" y="1016"/>
                  </a:cubicBezTo>
                  <a:cubicBezTo>
                    <a:pt x="290" y="1038"/>
                    <a:pt x="371" y="1061"/>
                    <a:pt x="450" y="1088"/>
                  </a:cubicBezTo>
                  <a:cubicBezTo>
                    <a:pt x="618" y="1147"/>
                    <a:pt x="783" y="1210"/>
                    <a:pt x="951" y="1256"/>
                  </a:cubicBezTo>
                  <a:cubicBezTo>
                    <a:pt x="1014" y="1270"/>
                    <a:pt x="1077" y="1286"/>
                    <a:pt x="1142" y="1292"/>
                  </a:cubicBezTo>
                  <a:cubicBezTo>
                    <a:pt x="1195" y="1299"/>
                    <a:pt x="1250" y="1301"/>
                    <a:pt x="1303" y="1303"/>
                  </a:cubicBezTo>
                  <a:cubicBezTo>
                    <a:pt x="1383" y="1301"/>
                    <a:pt x="1465" y="1293"/>
                    <a:pt x="1544" y="1279"/>
                  </a:cubicBezTo>
                  <a:cubicBezTo>
                    <a:pt x="1606" y="1268"/>
                    <a:pt x="1668" y="1253"/>
                    <a:pt x="1731" y="1234"/>
                  </a:cubicBezTo>
                  <a:lnTo>
                    <a:pt x="1731" y="1234"/>
                  </a:lnTo>
                  <a:cubicBezTo>
                    <a:pt x="1724" y="1236"/>
                    <a:pt x="1718" y="1239"/>
                    <a:pt x="1712" y="1239"/>
                  </a:cubicBezTo>
                  <a:cubicBezTo>
                    <a:pt x="2030" y="1142"/>
                    <a:pt x="2323" y="987"/>
                    <a:pt x="2606" y="816"/>
                  </a:cubicBezTo>
                  <a:lnTo>
                    <a:pt x="2606" y="816"/>
                  </a:lnTo>
                  <a:cubicBezTo>
                    <a:pt x="2604" y="817"/>
                    <a:pt x="2603" y="818"/>
                    <a:pt x="2601" y="818"/>
                  </a:cubicBezTo>
                  <a:cubicBezTo>
                    <a:pt x="2877" y="650"/>
                    <a:pt x="3143" y="465"/>
                    <a:pt x="3416" y="288"/>
                  </a:cubicBezTo>
                  <a:cubicBezTo>
                    <a:pt x="3572" y="190"/>
                    <a:pt x="3729" y="90"/>
                    <a:pt x="3892" y="1"/>
                  </a:cubicBezTo>
                  <a:close/>
                </a:path>
              </a:pathLst>
            </a:custGeom>
            <a:solidFill>
              <a:srgbClr val="FFD3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60" name="Google Shape;7160;p18"/>
            <p:cNvSpPr/>
            <p:nvPr/>
          </p:nvSpPr>
          <p:spPr>
            <a:xfrm rot="10800000">
              <a:off x="6425712" y="428598"/>
              <a:ext cx="272157" cy="77929"/>
            </a:xfrm>
            <a:custGeom>
              <a:avLst/>
              <a:gdLst/>
              <a:ahLst/>
              <a:cxnLst/>
              <a:rect l="l" t="t" r="r" b="b"/>
              <a:pathLst>
                <a:path w="6426" h="1840" extrusionOk="0">
                  <a:moveTo>
                    <a:pt x="2655" y="35"/>
                  </a:moveTo>
                  <a:lnTo>
                    <a:pt x="2655" y="35"/>
                  </a:lnTo>
                  <a:cubicBezTo>
                    <a:pt x="2656" y="35"/>
                    <a:pt x="2657" y="36"/>
                    <a:pt x="2658" y="36"/>
                  </a:cubicBezTo>
                  <a:lnTo>
                    <a:pt x="2662" y="36"/>
                  </a:lnTo>
                  <a:cubicBezTo>
                    <a:pt x="2660" y="35"/>
                    <a:pt x="2657" y="35"/>
                    <a:pt x="2655" y="35"/>
                  </a:cubicBezTo>
                  <a:close/>
                  <a:moveTo>
                    <a:pt x="3892" y="396"/>
                  </a:moveTo>
                  <a:cubicBezTo>
                    <a:pt x="3895" y="397"/>
                    <a:pt x="3899" y="399"/>
                    <a:pt x="3903" y="400"/>
                  </a:cubicBezTo>
                  <a:lnTo>
                    <a:pt x="3903" y="400"/>
                  </a:lnTo>
                  <a:cubicBezTo>
                    <a:pt x="3899" y="398"/>
                    <a:pt x="3896" y="397"/>
                    <a:pt x="3892" y="396"/>
                  </a:cubicBezTo>
                  <a:close/>
                  <a:moveTo>
                    <a:pt x="788" y="537"/>
                  </a:moveTo>
                  <a:cubicBezTo>
                    <a:pt x="789" y="538"/>
                    <a:pt x="791" y="538"/>
                    <a:pt x="792" y="539"/>
                  </a:cubicBezTo>
                  <a:lnTo>
                    <a:pt x="792" y="539"/>
                  </a:lnTo>
                  <a:cubicBezTo>
                    <a:pt x="791" y="539"/>
                    <a:pt x="790" y="538"/>
                    <a:pt x="788" y="537"/>
                  </a:cubicBezTo>
                  <a:close/>
                  <a:moveTo>
                    <a:pt x="792" y="539"/>
                  </a:moveTo>
                  <a:cubicBezTo>
                    <a:pt x="793" y="539"/>
                    <a:pt x="793" y="540"/>
                    <a:pt x="794" y="540"/>
                  </a:cubicBezTo>
                  <a:cubicBezTo>
                    <a:pt x="793" y="540"/>
                    <a:pt x="793" y="539"/>
                    <a:pt x="792" y="539"/>
                  </a:cubicBezTo>
                  <a:close/>
                  <a:moveTo>
                    <a:pt x="3870" y="1258"/>
                  </a:moveTo>
                  <a:cubicBezTo>
                    <a:pt x="3875" y="1260"/>
                    <a:pt x="3881" y="1263"/>
                    <a:pt x="3886" y="1264"/>
                  </a:cubicBezTo>
                  <a:lnTo>
                    <a:pt x="3886" y="1264"/>
                  </a:lnTo>
                  <a:cubicBezTo>
                    <a:pt x="3881" y="1262"/>
                    <a:pt x="3875" y="1260"/>
                    <a:pt x="3870" y="1258"/>
                  </a:cubicBezTo>
                  <a:close/>
                  <a:moveTo>
                    <a:pt x="2091" y="1"/>
                  </a:moveTo>
                  <a:cubicBezTo>
                    <a:pt x="2053" y="1"/>
                    <a:pt x="2017" y="2"/>
                    <a:pt x="1980" y="3"/>
                  </a:cubicBezTo>
                  <a:cubicBezTo>
                    <a:pt x="1839" y="10"/>
                    <a:pt x="1701" y="23"/>
                    <a:pt x="1563" y="34"/>
                  </a:cubicBezTo>
                  <a:cubicBezTo>
                    <a:pt x="1440" y="43"/>
                    <a:pt x="1315" y="53"/>
                    <a:pt x="1191" y="63"/>
                  </a:cubicBezTo>
                  <a:cubicBezTo>
                    <a:pt x="795" y="89"/>
                    <a:pt x="397" y="109"/>
                    <a:pt x="1" y="116"/>
                  </a:cubicBezTo>
                  <a:cubicBezTo>
                    <a:pt x="7" y="118"/>
                    <a:pt x="12" y="122"/>
                    <a:pt x="19" y="123"/>
                  </a:cubicBezTo>
                  <a:cubicBezTo>
                    <a:pt x="113" y="163"/>
                    <a:pt x="202" y="208"/>
                    <a:pt x="288" y="258"/>
                  </a:cubicBezTo>
                  <a:cubicBezTo>
                    <a:pt x="453" y="354"/>
                    <a:pt x="615" y="457"/>
                    <a:pt x="788" y="537"/>
                  </a:cubicBezTo>
                  <a:lnTo>
                    <a:pt x="788" y="537"/>
                  </a:lnTo>
                  <a:cubicBezTo>
                    <a:pt x="788" y="537"/>
                    <a:pt x="788" y="537"/>
                    <a:pt x="788" y="537"/>
                  </a:cubicBezTo>
                  <a:lnTo>
                    <a:pt x="788" y="537"/>
                  </a:lnTo>
                  <a:cubicBezTo>
                    <a:pt x="837" y="556"/>
                    <a:pt x="884" y="576"/>
                    <a:pt x="934" y="591"/>
                  </a:cubicBezTo>
                  <a:cubicBezTo>
                    <a:pt x="988" y="606"/>
                    <a:pt x="1039" y="619"/>
                    <a:pt x="1091" y="627"/>
                  </a:cubicBezTo>
                  <a:cubicBezTo>
                    <a:pt x="1128" y="632"/>
                    <a:pt x="1167" y="635"/>
                    <a:pt x="1204" y="635"/>
                  </a:cubicBezTo>
                  <a:cubicBezTo>
                    <a:pt x="1215" y="635"/>
                    <a:pt x="1226" y="635"/>
                    <a:pt x="1236" y="635"/>
                  </a:cubicBezTo>
                  <a:cubicBezTo>
                    <a:pt x="1272" y="633"/>
                    <a:pt x="1308" y="632"/>
                    <a:pt x="1344" y="626"/>
                  </a:cubicBezTo>
                  <a:lnTo>
                    <a:pt x="1344" y="626"/>
                  </a:lnTo>
                  <a:cubicBezTo>
                    <a:pt x="1342" y="627"/>
                    <a:pt x="1341" y="627"/>
                    <a:pt x="1341" y="627"/>
                  </a:cubicBezTo>
                  <a:cubicBezTo>
                    <a:pt x="1342" y="627"/>
                    <a:pt x="1344" y="627"/>
                    <a:pt x="1347" y="626"/>
                  </a:cubicBezTo>
                  <a:lnTo>
                    <a:pt x="1348" y="626"/>
                  </a:lnTo>
                  <a:cubicBezTo>
                    <a:pt x="1456" y="610"/>
                    <a:pt x="1558" y="587"/>
                    <a:pt x="1660" y="558"/>
                  </a:cubicBezTo>
                  <a:cubicBezTo>
                    <a:pt x="1753" y="531"/>
                    <a:pt x="1845" y="502"/>
                    <a:pt x="1940" y="478"/>
                  </a:cubicBezTo>
                  <a:cubicBezTo>
                    <a:pt x="2026" y="458"/>
                    <a:pt x="2112" y="438"/>
                    <a:pt x="2198" y="428"/>
                  </a:cubicBezTo>
                  <a:cubicBezTo>
                    <a:pt x="2244" y="424"/>
                    <a:pt x="2291" y="418"/>
                    <a:pt x="2337" y="418"/>
                  </a:cubicBezTo>
                  <a:cubicBezTo>
                    <a:pt x="2345" y="418"/>
                    <a:pt x="2354" y="419"/>
                    <a:pt x="2362" y="419"/>
                  </a:cubicBezTo>
                  <a:cubicBezTo>
                    <a:pt x="2404" y="421"/>
                    <a:pt x="2445" y="425"/>
                    <a:pt x="2486" y="431"/>
                  </a:cubicBezTo>
                  <a:cubicBezTo>
                    <a:pt x="2675" y="454"/>
                    <a:pt x="2849" y="546"/>
                    <a:pt x="3000" y="656"/>
                  </a:cubicBezTo>
                  <a:cubicBezTo>
                    <a:pt x="3151" y="770"/>
                    <a:pt x="3288" y="895"/>
                    <a:pt x="3434" y="1009"/>
                  </a:cubicBezTo>
                  <a:lnTo>
                    <a:pt x="3432" y="1009"/>
                  </a:lnTo>
                  <a:cubicBezTo>
                    <a:pt x="3494" y="1055"/>
                    <a:pt x="3553" y="1100"/>
                    <a:pt x="3620" y="1136"/>
                  </a:cubicBezTo>
                  <a:cubicBezTo>
                    <a:pt x="3709" y="1185"/>
                    <a:pt x="3797" y="1228"/>
                    <a:pt x="3889" y="1265"/>
                  </a:cubicBezTo>
                  <a:cubicBezTo>
                    <a:pt x="3888" y="1265"/>
                    <a:pt x="3887" y="1265"/>
                    <a:pt x="3886" y="1264"/>
                  </a:cubicBezTo>
                  <a:lnTo>
                    <a:pt x="3886" y="1264"/>
                  </a:lnTo>
                  <a:cubicBezTo>
                    <a:pt x="4061" y="1335"/>
                    <a:pt x="4242" y="1390"/>
                    <a:pt x="4427" y="1430"/>
                  </a:cubicBezTo>
                  <a:cubicBezTo>
                    <a:pt x="4601" y="1469"/>
                    <a:pt x="4776" y="1502"/>
                    <a:pt x="4955" y="1532"/>
                  </a:cubicBezTo>
                  <a:cubicBezTo>
                    <a:pt x="5098" y="1558"/>
                    <a:pt x="5240" y="1580"/>
                    <a:pt x="5384" y="1601"/>
                  </a:cubicBezTo>
                  <a:cubicBezTo>
                    <a:pt x="5523" y="1623"/>
                    <a:pt x="5664" y="1644"/>
                    <a:pt x="5806" y="1673"/>
                  </a:cubicBezTo>
                  <a:cubicBezTo>
                    <a:pt x="6015" y="1713"/>
                    <a:pt x="6226" y="1762"/>
                    <a:pt x="6425" y="1840"/>
                  </a:cubicBezTo>
                  <a:cubicBezTo>
                    <a:pt x="6345" y="1775"/>
                    <a:pt x="6263" y="1723"/>
                    <a:pt x="6163" y="1669"/>
                  </a:cubicBezTo>
                  <a:cubicBezTo>
                    <a:pt x="5918" y="1538"/>
                    <a:pt x="5638" y="1459"/>
                    <a:pt x="5414" y="1396"/>
                  </a:cubicBezTo>
                  <a:cubicBezTo>
                    <a:pt x="5156" y="1324"/>
                    <a:pt x="4871" y="1245"/>
                    <a:pt x="4624" y="1117"/>
                  </a:cubicBezTo>
                  <a:cubicBezTo>
                    <a:pt x="4528" y="1063"/>
                    <a:pt x="4450" y="1005"/>
                    <a:pt x="4387" y="949"/>
                  </a:cubicBezTo>
                  <a:cubicBezTo>
                    <a:pt x="4324" y="884"/>
                    <a:pt x="4274" y="804"/>
                    <a:pt x="4232" y="739"/>
                  </a:cubicBezTo>
                  <a:cubicBezTo>
                    <a:pt x="4165" y="625"/>
                    <a:pt x="4096" y="541"/>
                    <a:pt x="4014" y="464"/>
                  </a:cubicBezTo>
                  <a:lnTo>
                    <a:pt x="3976" y="432"/>
                  </a:lnTo>
                  <a:cubicBezTo>
                    <a:pt x="3951" y="421"/>
                    <a:pt x="3927" y="409"/>
                    <a:pt x="3903" y="400"/>
                  </a:cubicBezTo>
                  <a:lnTo>
                    <a:pt x="3903" y="400"/>
                  </a:lnTo>
                  <a:cubicBezTo>
                    <a:pt x="3904" y="401"/>
                    <a:pt x="3906" y="402"/>
                    <a:pt x="3908" y="403"/>
                  </a:cubicBezTo>
                  <a:cubicBezTo>
                    <a:pt x="3701" y="316"/>
                    <a:pt x="3490" y="234"/>
                    <a:pt x="3273" y="169"/>
                  </a:cubicBezTo>
                  <a:cubicBezTo>
                    <a:pt x="3072" y="110"/>
                    <a:pt x="2866" y="64"/>
                    <a:pt x="2658" y="36"/>
                  </a:cubicBezTo>
                  <a:cubicBezTo>
                    <a:pt x="2657" y="36"/>
                    <a:pt x="2656" y="36"/>
                    <a:pt x="2654" y="35"/>
                  </a:cubicBezTo>
                  <a:lnTo>
                    <a:pt x="2654" y="35"/>
                  </a:lnTo>
                  <a:cubicBezTo>
                    <a:pt x="2654" y="35"/>
                    <a:pt x="2654" y="35"/>
                    <a:pt x="2655" y="35"/>
                  </a:cubicBezTo>
                  <a:lnTo>
                    <a:pt x="2655" y="35"/>
                  </a:lnTo>
                  <a:cubicBezTo>
                    <a:pt x="2653" y="34"/>
                    <a:pt x="2652" y="33"/>
                    <a:pt x="2651" y="33"/>
                  </a:cubicBezTo>
                  <a:lnTo>
                    <a:pt x="2651" y="33"/>
                  </a:lnTo>
                  <a:cubicBezTo>
                    <a:pt x="2652" y="34"/>
                    <a:pt x="2653" y="34"/>
                    <a:pt x="2654" y="35"/>
                  </a:cubicBezTo>
                  <a:lnTo>
                    <a:pt x="2654" y="35"/>
                  </a:lnTo>
                  <a:cubicBezTo>
                    <a:pt x="2484" y="14"/>
                    <a:pt x="2310" y="1"/>
                    <a:pt x="2139" y="1"/>
                  </a:cubicBezTo>
                  <a:cubicBezTo>
                    <a:pt x="2123" y="1"/>
                    <a:pt x="2107" y="1"/>
                    <a:pt x="2091" y="1"/>
                  </a:cubicBezTo>
                  <a:close/>
                </a:path>
              </a:pathLst>
            </a:custGeom>
            <a:solidFill>
              <a:srgbClr val="FFD3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61" name="Google Shape;7161;p18"/>
            <p:cNvSpPr/>
            <p:nvPr/>
          </p:nvSpPr>
          <p:spPr>
            <a:xfrm rot="10800000">
              <a:off x="6640439" y="480056"/>
              <a:ext cx="593" cy="85"/>
            </a:xfrm>
            <a:custGeom>
              <a:avLst/>
              <a:gdLst/>
              <a:ahLst/>
              <a:cxnLst/>
              <a:rect l="l" t="t" r="r" b="b"/>
              <a:pathLst>
                <a:path w="14" h="2" extrusionOk="0">
                  <a:moveTo>
                    <a:pt x="13" y="0"/>
                  </a:moveTo>
                  <a:cubicBezTo>
                    <a:pt x="7" y="2"/>
                    <a:pt x="5" y="2"/>
                    <a:pt x="0" y="2"/>
                  </a:cubicBezTo>
                  <a:cubicBezTo>
                    <a:pt x="6" y="2"/>
                    <a:pt x="9" y="2"/>
                    <a:pt x="13" y="0"/>
                  </a:cubicBezTo>
                  <a:close/>
                </a:path>
              </a:pathLst>
            </a:custGeom>
            <a:solidFill>
              <a:srgbClr val="FFD3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62" name="Google Shape;7162;p18"/>
            <p:cNvSpPr/>
            <p:nvPr/>
          </p:nvSpPr>
          <p:spPr>
            <a:xfrm rot="10800000">
              <a:off x="6500168" y="780427"/>
              <a:ext cx="296595" cy="143660"/>
            </a:xfrm>
            <a:custGeom>
              <a:avLst/>
              <a:gdLst/>
              <a:ahLst/>
              <a:cxnLst/>
              <a:rect l="l" t="t" r="r" b="b"/>
              <a:pathLst>
                <a:path w="7003" h="3392" extrusionOk="0">
                  <a:moveTo>
                    <a:pt x="51" y="1513"/>
                  </a:moveTo>
                  <a:cubicBezTo>
                    <a:pt x="51" y="1513"/>
                    <a:pt x="51" y="1514"/>
                    <a:pt x="51" y="1514"/>
                  </a:cubicBezTo>
                  <a:cubicBezTo>
                    <a:pt x="51" y="1513"/>
                    <a:pt x="51" y="1513"/>
                    <a:pt x="51" y="1513"/>
                  </a:cubicBezTo>
                  <a:close/>
                  <a:moveTo>
                    <a:pt x="2286" y="1551"/>
                  </a:moveTo>
                  <a:cubicBezTo>
                    <a:pt x="2283" y="1553"/>
                    <a:pt x="2281" y="1556"/>
                    <a:pt x="2278" y="1556"/>
                  </a:cubicBezTo>
                  <a:cubicBezTo>
                    <a:pt x="2283" y="1556"/>
                    <a:pt x="2284" y="1553"/>
                    <a:pt x="2286" y="1551"/>
                  </a:cubicBezTo>
                  <a:close/>
                  <a:moveTo>
                    <a:pt x="2276" y="1555"/>
                  </a:moveTo>
                  <a:lnTo>
                    <a:pt x="2276" y="1555"/>
                  </a:lnTo>
                  <a:cubicBezTo>
                    <a:pt x="2274" y="1557"/>
                    <a:pt x="2272" y="1558"/>
                    <a:pt x="2270" y="1560"/>
                  </a:cubicBezTo>
                  <a:cubicBezTo>
                    <a:pt x="2272" y="1559"/>
                    <a:pt x="2274" y="1557"/>
                    <a:pt x="2276" y="1555"/>
                  </a:cubicBezTo>
                  <a:close/>
                  <a:moveTo>
                    <a:pt x="1809" y="1749"/>
                  </a:moveTo>
                  <a:cubicBezTo>
                    <a:pt x="1804" y="1749"/>
                    <a:pt x="1801" y="1749"/>
                    <a:pt x="1796" y="1751"/>
                  </a:cubicBezTo>
                  <a:cubicBezTo>
                    <a:pt x="1800" y="1751"/>
                    <a:pt x="1804" y="1751"/>
                    <a:pt x="1809" y="1749"/>
                  </a:cubicBezTo>
                  <a:close/>
                  <a:moveTo>
                    <a:pt x="3722" y="0"/>
                  </a:moveTo>
                  <a:cubicBezTo>
                    <a:pt x="3656" y="0"/>
                    <a:pt x="3591" y="4"/>
                    <a:pt x="3526" y="11"/>
                  </a:cubicBezTo>
                  <a:cubicBezTo>
                    <a:pt x="3426" y="23"/>
                    <a:pt x="3311" y="55"/>
                    <a:pt x="3167" y="106"/>
                  </a:cubicBezTo>
                  <a:cubicBezTo>
                    <a:pt x="2915" y="194"/>
                    <a:pt x="2695" y="343"/>
                    <a:pt x="2511" y="475"/>
                  </a:cubicBezTo>
                  <a:cubicBezTo>
                    <a:pt x="2365" y="582"/>
                    <a:pt x="2225" y="702"/>
                    <a:pt x="2097" y="810"/>
                  </a:cubicBezTo>
                  <a:lnTo>
                    <a:pt x="2074" y="830"/>
                  </a:lnTo>
                  <a:lnTo>
                    <a:pt x="2044" y="856"/>
                  </a:lnTo>
                  <a:cubicBezTo>
                    <a:pt x="1847" y="1026"/>
                    <a:pt x="1603" y="1240"/>
                    <a:pt x="1343" y="1400"/>
                  </a:cubicBezTo>
                  <a:cubicBezTo>
                    <a:pt x="1223" y="1472"/>
                    <a:pt x="1118" y="1521"/>
                    <a:pt x="1012" y="1557"/>
                  </a:cubicBezTo>
                  <a:cubicBezTo>
                    <a:pt x="933" y="1576"/>
                    <a:pt x="866" y="1587"/>
                    <a:pt x="805" y="1589"/>
                  </a:cubicBezTo>
                  <a:cubicBezTo>
                    <a:pt x="724" y="1589"/>
                    <a:pt x="663" y="1581"/>
                    <a:pt x="605" y="1570"/>
                  </a:cubicBezTo>
                  <a:cubicBezTo>
                    <a:pt x="548" y="1557"/>
                    <a:pt x="493" y="1538"/>
                    <a:pt x="438" y="1508"/>
                  </a:cubicBezTo>
                  <a:cubicBezTo>
                    <a:pt x="404" y="1481"/>
                    <a:pt x="387" y="1466"/>
                    <a:pt x="371" y="1452"/>
                  </a:cubicBezTo>
                  <a:cubicBezTo>
                    <a:pt x="345" y="1423"/>
                    <a:pt x="321" y="1393"/>
                    <a:pt x="296" y="1362"/>
                  </a:cubicBezTo>
                  <a:cubicBezTo>
                    <a:pt x="273" y="1314"/>
                    <a:pt x="257" y="1271"/>
                    <a:pt x="242" y="1221"/>
                  </a:cubicBezTo>
                  <a:cubicBezTo>
                    <a:pt x="213" y="1106"/>
                    <a:pt x="203" y="982"/>
                    <a:pt x="196" y="862"/>
                  </a:cubicBezTo>
                  <a:lnTo>
                    <a:pt x="193" y="794"/>
                  </a:lnTo>
                  <a:cubicBezTo>
                    <a:pt x="143" y="1028"/>
                    <a:pt x="87" y="1261"/>
                    <a:pt x="54" y="1499"/>
                  </a:cubicBezTo>
                  <a:lnTo>
                    <a:pt x="54" y="1502"/>
                  </a:lnTo>
                  <a:cubicBezTo>
                    <a:pt x="54" y="1504"/>
                    <a:pt x="54" y="1508"/>
                    <a:pt x="52" y="1510"/>
                  </a:cubicBezTo>
                  <a:lnTo>
                    <a:pt x="52" y="1508"/>
                  </a:lnTo>
                  <a:cubicBezTo>
                    <a:pt x="52" y="1509"/>
                    <a:pt x="52" y="1511"/>
                    <a:pt x="51" y="1513"/>
                  </a:cubicBezTo>
                  <a:lnTo>
                    <a:pt x="51" y="1513"/>
                  </a:lnTo>
                  <a:cubicBezTo>
                    <a:pt x="52" y="1512"/>
                    <a:pt x="52" y="1512"/>
                    <a:pt x="52" y="1512"/>
                  </a:cubicBezTo>
                  <a:lnTo>
                    <a:pt x="52" y="1512"/>
                  </a:lnTo>
                  <a:cubicBezTo>
                    <a:pt x="36" y="1659"/>
                    <a:pt x="31" y="1804"/>
                    <a:pt x="51" y="1953"/>
                  </a:cubicBezTo>
                  <a:cubicBezTo>
                    <a:pt x="56" y="1986"/>
                    <a:pt x="64" y="2017"/>
                    <a:pt x="74" y="2048"/>
                  </a:cubicBezTo>
                  <a:cubicBezTo>
                    <a:pt x="75" y="2052"/>
                    <a:pt x="78" y="2055"/>
                    <a:pt x="81" y="2061"/>
                  </a:cubicBezTo>
                  <a:lnTo>
                    <a:pt x="87" y="2067"/>
                  </a:lnTo>
                  <a:cubicBezTo>
                    <a:pt x="88" y="2068"/>
                    <a:pt x="92" y="2070"/>
                    <a:pt x="95" y="2073"/>
                  </a:cubicBezTo>
                  <a:cubicBezTo>
                    <a:pt x="101" y="2074"/>
                    <a:pt x="108" y="2075"/>
                    <a:pt x="114" y="2075"/>
                  </a:cubicBezTo>
                  <a:cubicBezTo>
                    <a:pt x="131" y="2077"/>
                    <a:pt x="150" y="2077"/>
                    <a:pt x="168" y="2077"/>
                  </a:cubicBezTo>
                  <a:cubicBezTo>
                    <a:pt x="196" y="2077"/>
                    <a:pt x="222" y="2077"/>
                    <a:pt x="247" y="2081"/>
                  </a:cubicBezTo>
                  <a:cubicBezTo>
                    <a:pt x="272" y="2084"/>
                    <a:pt x="295" y="2090"/>
                    <a:pt x="315" y="2101"/>
                  </a:cubicBezTo>
                  <a:cubicBezTo>
                    <a:pt x="329" y="2110"/>
                    <a:pt x="347" y="2120"/>
                    <a:pt x="359" y="2133"/>
                  </a:cubicBezTo>
                  <a:cubicBezTo>
                    <a:pt x="395" y="2175"/>
                    <a:pt x="420" y="2223"/>
                    <a:pt x="431" y="2278"/>
                  </a:cubicBezTo>
                  <a:cubicBezTo>
                    <a:pt x="444" y="2347"/>
                    <a:pt x="449" y="2414"/>
                    <a:pt x="438" y="2485"/>
                  </a:cubicBezTo>
                  <a:cubicBezTo>
                    <a:pt x="410" y="2659"/>
                    <a:pt x="324" y="2817"/>
                    <a:pt x="236" y="2966"/>
                  </a:cubicBezTo>
                  <a:cubicBezTo>
                    <a:pt x="153" y="3107"/>
                    <a:pt x="66" y="3245"/>
                    <a:pt x="0" y="3391"/>
                  </a:cubicBezTo>
                  <a:cubicBezTo>
                    <a:pt x="54" y="3334"/>
                    <a:pt x="104" y="3275"/>
                    <a:pt x="153" y="3214"/>
                  </a:cubicBezTo>
                  <a:lnTo>
                    <a:pt x="153" y="3214"/>
                  </a:lnTo>
                  <a:cubicBezTo>
                    <a:pt x="150" y="3217"/>
                    <a:pt x="145" y="3223"/>
                    <a:pt x="140" y="3229"/>
                  </a:cubicBezTo>
                  <a:cubicBezTo>
                    <a:pt x="272" y="3056"/>
                    <a:pt x="382" y="2870"/>
                    <a:pt x="497" y="2686"/>
                  </a:cubicBezTo>
                  <a:cubicBezTo>
                    <a:pt x="602" y="2522"/>
                    <a:pt x="707" y="2357"/>
                    <a:pt x="836" y="2210"/>
                  </a:cubicBezTo>
                  <a:cubicBezTo>
                    <a:pt x="911" y="2127"/>
                    <a:pt x="990" y="2052"/>
                    <a:pt x="1076" y="1984"/>
                  </a:cubicBezTo>
                  <a:cubicBezTo>
                    <a:pt x="1151" y="1925"/>
                    <a:pt x="1234" y="1879"/>
                    <a:pt x="1322" y="1843"/>
                  </a:cubicBezTo>
                  <a:cubicBezTo>
                    <a:pt x="1478" y="1775"/>
                    <a:pt x="1646" y="1768"/>
                    <a:pt x="1812" y="1745"/>
                  </a:cubicBezTo>
                  <a:lnTo>
                    <a:pt x="1809" y="1745"/>
                  </a:lnTo>
                  <a:cubicBezTo>
                    <a:pt x="1888" y="1732"/>
                    <a:pt x="1962" y="1715"/>
                    <a:pt x="2038" y="1688"/>
                  </a:cubicBezTo>
                  <a:cubicBezTo>
                    <a:pt x="2040" y="1688"/>
                    <a:pt x="2041" y="1686"/>
                    <a:pt x="2043" y="1686"/>
                  </a:cubicBezTo>
                  <a:lnTo>
                    <a:pt x="2041" y="1686"/>
                  </a:lnTo>
                  <a:cubicBezTo>
                    <a:pt x="2043" y="1686"/>
                    <a:pt x="2046" y="1685"/>
                    <a:pt x="2049" y="1685"/>
                  </a:cubicBezTo>
                  <a:cubicBezTo>
                    <a:pt x="2132" y="1649"/>
                    <a:pt x="2205" y="1603"/>
                    <a:pt x="2278" y="1553"/>
                  </a:cubicBezTo>
                  <a:lnTo>
                    <a:pt x="2278" y="1553"/>
                  </a:lnTo>
                  <a:cubicBezTo>
                    <a:pt x="2278" y="1553"/>
                    <a:pt x="2277" y="1554"/>
                    <a:pt x="2276" y="1555"/>
                  </a:cubicBezTo>
                  <a:lnTo>
                    <a:pt x="2276" y="1555"/>
                  </a:lnTo>
                  <a:cubicBezTo>
                    <a:pt x="2341" y="1505"/>
                    <a:pt x="2404" y="1447"/>
                    <a:pt x="2462" y="1385"/>
                  </a:cubicBezTo>
                  <a:cubicBezTo>
                    <a:pt x="2507" y="1334"/>
                    <a:pt x="2551" y="1280"/>
                    <a:pt x="2602" y="1235"/>
                  </a:cubicBezTo>
                  <a:cubicBezTo>
                    <a:pt x="2646" y="1196"/>
                    <a:pt x="2693" y="1162"/>
                    <a:pt x="2749" y="1140"/>
                  </a:cubicBezTo>
                  <a:cubicBezTo>
                    <a:pt x="2797" y="1122"/>
                    <a:pt x="2850" y="1112"/>
                    <a:pt x="2903" y="1112"/>
                  </a:cubicBezTo>
                  <a:cubicBezTo>
                    <a:pt x="2917" y="1112"/>
                    <a:pt x="2931" y="1113"/>
                    <a:pt x="2945" y="1115"/>
                  </a:cubicBezTo>
                  <a:cubicBezTo>
                    <a:pt x="2986" y="1120"/>
                    <a:pt x="3027" y="1125"/>
                    <a:pt x="3068" y="1135"/>
                  </a:cubicBezTo>
                  <a:cubicBezTo>
                    <a:pt x="3124" y="1149"/>
                    <a:pt x="3180" y="1165"/>
                    <a:pt x="3232" y="1186"/>
                  </a:cubicBezTo>
                  <a:cubicBezTo>
                    <a:pt x="3312" y="1217"/>
                    <a:pt x="3391" y="1252"/>
                    <a:pt x="3465" y="1300"/>
                  </a:cubicBezTo>
                  <a:cubicBezTo>
                    <a:pt x="3585" y="1376"/>
                    <a:pt x="3690" y="1469"/>
                    <a:pt x="3799" y="1556"/>
                  </a:cubicBezTo>
                  <a:cubicBezTo>
                    <a:pt x="3857" y="1596"/>
                    <a:pt x="3914" y="1635"/>
                    <a:pt x="3979" y="1663"/>
                  </a:cubicBezTo>
                  <a:cubicBezTo>
                    <a:pt x="4025" y="1680"/>
                    <a:pt x="4072" y="1692"/>
                    <a:pt x="4121" y="1701"/>
                  </a:cubicBezTo>
                  <a:cubicBezTo>
                    <a:pt x="4159" y="1704"/>
                    <a:pt x="4197" y="1706"/>
                    <a:pt x="4235" y="1706"/>
                  </a:cubicBezTo>
                  <a:cubicBezTo>
                    <a:pt x="4292" y="1706"/>
                    <a:pt x="4350" y="1702"/>
                    <a:pt x="4408" y="1695"/>
                  </a:cubicBezTo>
                  <a:cubicBezTo>
                    <a:pt x="4772" y="1640"/>
                    <a:pt x="5127" y="1537"/>
                    <a:pt x="5476" y="1418"/>
                  </a:cubicBezTo>
                  <a:cubicBezTo>
                    <a:pt x="5813" y="1303"/>
                    <a:pt x="6148" y="1176"/>
                    <a:pt x="6491" y="1070"/>
                  </a:cubicBezTo>
                  <a:cubicBezTo>
                    <a:pt x="6659" y="1018"/>
                    <a:pt x="6830" y="970"/>
                    <a:pt x="7002" y="934"/>
                  </a:cubicBezTo>
                  <a:cubicBezTo>
                    <a:pt x="6883" y="919"/>
                    <a:pt x="6764" y="913"/>
                    <a:pt x="6638" y="913"/>
                  </a:cubicBezTo>
                  <a:cubicBezTo>
                    <a:pt x="6491" y="913"/>
                    <a:pt x="6333" y="922"/>
                    <a:pt x="6125" y="941"/>
                  </a:cubicBezTo>
                  <a:cubicBezTo>
                    <a:pt x="5888" y="964"/>
                    <a:pt x="5648" y="998"/>
                    <a:pt x="5428" y="1030"/>
                  </a:cubicBezTo>
                  <a:lnTo>
                    <a:pt x="5223" y="1061"/>
                  </a:lnTo>
                  <a:cubicBezTo>
                    <a:pt x="4879" y="1112"/>
                    <a:pt x="4614" y="1136"/>
                    <a:pt x="4390" y="1143"/>
                  </a:cubicBezTo>
                  <a:lnTo>
                    <a:pt x="4296" y="1145"/>
                  </a:lnTo>
                  <a:cubicBezTo>
                    <a:pt x="4169" y="1145"/>
                    <a:pt x="4094" y="1140"/>
                    <a:pt x="4023" y="1126"/>
                  </a:cubicBezTo>
                  <a:cubicBezTo>
                    <a:pt x="4002" y="1122"/>
                    <a:pt x="3977" y="1115"/>
                    <a:pt x="3952" y="1102"/>
                  </a:cubicBezTo>
                  <a:lnTo>
                    <a:pt x="3910" y="1051"/>
                  </a:lnTo>
                  <a:cubicBezTo>
                    <a:pt x="3913" y="1049"/>
                    <a:pt x="3913" y="1037"/>
                    <a:pt x="3910" y="1026"/>
                  </a:cubicBezTo>
                  <a:cubicBezTo>
                    <a:pt x="3909" y="905"/>
                    <a:pt x="3927" y="812"/>
                    <a:pt x="3946" y="710"/>
                  </a:cubicBezTo>
                  <a:lnTo>
                    <a:pt x="3993" y="487"/>
                  </a:lnTo>
                  <a:lnTo>
                    <a:pt x="4013" y="396"/>
                  </a:lnTo>
                  <a:lnTo>
                    <a:pt x="4056" y="190"/>
                  </a:lnTo>
                  <a:cubicBezTo>
                    <a:pt x="4064" y="154"/>
                    <a:pt x="4052" y="116"/>
                    <a:pt x="4028" y="82"/>
                  </a:cubicBezTo>
                  <a:cubicBezTo>
                    <a:pt x="3999" y="45"/>
                    <a:pt x="3953" y="16"/>
                    <a:pt x="3909" y="10"/>
                  </a:cubicBezTo>
                  <a:cubicBezTo>
                    <a:pt x="3848" y="3"/>
                    <a:pt x="3784" y="0"/>
                    <a:pt x="3722" y="0"/>
                  </a:cubicBezTo>
                  <a:close/>
                </a:path>
              </a:pathLst>
            </a:custGeom>
            <a:solidFill>
              <a:srgbClr val="FFD3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63" name="Google Shape;7163;p18"/>
            <p:cNvSpPr/>
            <p:nvPr/>
          </p:nvSpPr>
          <p:spPr>
            <a:xfrm rot="10800000">
              <a:off x="6794348" y="860176"/>
              <a:ext cx="42" cy="296"/>
            </a:xfrm>
            <a:custGeom>
              <a:avLst/>
              <a:gdLst/>
              <a:ahLst/>
              <a:cxnLst/>
              <a:rect l="l" t="t" r="r" b="b"/>
              <a:pathLst>
                <a:path w="1" h="7" extrusionOk="0">
                  <a:moveTo>
                    <a:pt x="0" y="6"/>
                  </a:moveTo>
                  <a:lnTo>
                    <a:pt x="0" y="6"/>
                  </a:lnTo>
                  <a:lnTo>
                    <a:pt x="0" y="0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FFD3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64" name="Google Shape;7164;p18"/>
            <p:cNvSpPr/>
            <p:nvPr/>
          </p:nvSpPr>
          <p:spPr>
            <a:xfrm rot="10800000">
              <a:off x="6710278" y="852298"/>
              <a:ext cx="424" cy="212"/>
            </a:xfrm>
            <a:custGeom>
              <a:avLst/>
              <a:gdLst/>
              <a:ahLst/>
              <a:cxnLst/>
              <a:rect l="l" t="t" r="r" b="b"/>
              <a:pathLst>
                <a:path w="10" h="5" extrusionOk="0">
                  <a:moveTo>
                    <a:pt x="9" y="1"/>
                  </a:moveTo>
                  <a:cubicBezTo>
                    <a:pt x="9" y="1"/>
                    <a:pt x="8" y="2"/>
                    <a:pt x="8" y="2"/>
                  </a:cubicBezTo>
                  <a:cubicBezTo>
                    <a:pt x="6" y="2"/>
                    <a:pt x="5" y="3"/>
                    <a:pt x="1" y="5"/>
                  </a:cubicBezTo>
                  <a:cubicBezTo>
                    <a:pt x="5" y="3"/>
                    <a:pt x="8" y="2"/>
                    <a:pt x="9" y="2"/>
                  </a:cubicBezTo>
                  <a:cubicBezTo>
                    <a:pt x="9" y="1"/>
                    <a:pt x="9" y="1"/>
                    <a:pt x="9" y="1"/>
                  </a:cubicBezTo>
                  <a:close/>
                </a:path>
              </a:pathLst>
            </a:custGeom>
            <a:solidFill>
              <a:srgbClr val="FFD3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65" name="Google Shape;7165;p18"/>
            <p:cNvSpPr/>
            <p:nvPr/>
          </p:nvSpPr>
          <p:spPr>
            <a:xfrm rot="10800000">
              <a:off x="6794602" y="841414"/>
              <a:ext cx="85" cy="381"/>
            </a:xfrm>
            <a:custGeom>
              <a:avLst/>
              <a:gdLst/>
              <a:ahLst/>
              <a:cxnLst/>
              <a:rect l="l" t="t" r="r" b="b"/>
              <a:pathLst>
                <a:path w="2" h="9" extrusionOk="0">
                  <a:moveTo>
                    <a:pt x="0" y="0"/>
                  </a:moveTo>
                  <a:cubicBezTo>
                    <a:pt x="0" y="3"/>
                    <a:pt x="2" y="5"/>
                    <a:pt x="2" y="9"/>
                  </a:cubicBezTo>
                  <a:cubicBezTo>
                    <a:pt x="2" y="7"/>
                    <a:pt x="2" y="3"/>
                    <a:pt x="0" y="0"/>
                  </a:cubicBezTo>
                  <a:close/>
                </a:path>
              </a:pathLst>
            </a:custGeom>
            <a:solidFill>
              <a:srgbClr val="FFD3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66" name="Google Shape;7166;p18"/>
            <p:cNvSpPr/>
            <p:nvPr/>
          </p:nvSpPr>
          <p:spPr>
            <a:xfrm rot="10800000">
              <a:off x="6793459" y="836755"/>
              <a:ext cx="254" cy="381"/>
            </a:xfrm>
            <a:custGeom>
              <a:avLst/>
              <a:gdLst/>
              <a:ahLst/>
              <a:cxnLst/>
              <a:rect l="l" t="t" r="r" b="b"/>
              <a:pathLst>
                <a:path w="6" h="9" extrusionOk="0">
                  <a:moveTo>
                    <a:pt x="0" y="1"/>
                  </a:moveTo>
                  <a:cubicBezTo>
                    <a:pt x="1" y="4"/>
                    <a:pt x="4" y="6"/>
                    <a:pt x="5" y="7"/>
                  </a:cubicBezTo>
                  <a:lnTo>
                    <a:pt x="5" y="7"/>
                  </a:lnTo>
                  <a:cubicBezTo>
                    <a:pt x="4" y="5"/>
                    <a:pt x="1" y="2"/>
                    <a:pt x="0" y="1"/>
                  </a:cubicBezTo>
                  <a:close/>
                  <a:moveTo>
                    <a:pt x="5" y="7"/>
                  </a:moveTo>
                  <a:cubicBezTo>
                    <a:pt x="6" y="7"/>
                    <a:pt x="6" y="8"/>
                    <a:pt x="6" y="8"/>
                  </a:cubicBezTo>
                  <a:cubicBezTo>
                    <a:pt x="6" y="8"/>
                    <a:pt x="6" y="7"/>
                    <a:pt x="5" y="7"/>
                  </a:cubicBezTo>
                  <a:close/>
                </a:path>
              </a:pathLst>
            </a:custGeom>
            <a:solidFill>
              <a:srgbClr val="FFD3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67" name="Google Shape;7167;p18"/>
            <p:cNvSpPr/>
            <p:nvPr/>
          </p:nvSpPr>
          <p:spPr>
            <a:xfrm rot="10800000">
              <a:off x="6793459" y="836755"/>
              <a:ext cx="42" cy="4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D3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68" name="Google Shape;7168;p18"/>
            <p:cNvSpPr/>
            <p:nvPr/>
          </p:nvSpPr>
          <p:spPr>
            <a:xfrm rot="10800000">
              <a:off x="6792527" y="836119"/>
              <a:ext cx="85" cy="42"/>
            </a:xfrm>
            <a:custGeom>
              <a:avLst/>
              <a:gdLst/>
              <a:ahLst/>
              <a:cxnLst/>
              <a:rect l="l" t="t" r="r" b="b"/>
              <a:pathLst>
                <a:path w="2" h="1" extrusionOk="0">
                  <a:moveTo>
                    <a:pt x="1" y="1"/>
                  </a:moveTo>
                  <a:cubicBezTo>
                    <a:pt x="0" y="1"/>
                    <a:pt x="0" y="1"/>
                    <a:pt x="1" y="1"/>
                  </a:cubicBezTo>
                  <a:cubicBezTo>
                    <a:pt x="0" y="1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FFD3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69" name="Google Shape;7169;p18"/>
            <p:cNvSpPr/>
            <p:nvPr/>
          </p:nvSpPr>
          <p:spPr>
            <a:xfrm rot="10800000">
              <a:off x="7034530" y="939506"/>
              <a:ext cx="93218" cy="164794"/>
            </a:xfrm>
            <a:custGeom>
              <a:avLst/>
              <a:gdLst/>
              <a:ahLst/>
              <a:cxnLst/>
              <a:rect l="l" t="t" r="r" b="b"/>
              <a:pathLst>
                <a:path w="2201" h="3891" extrusionOk="0">
                  <a:moveTo>
                    <a:pt x="1698" y="1803"/>
                  </a:moveTo>
                  <a:lnTo>
                    <a:pt x="1698" y="1803"/>
                  </a:lnTo>
                  <a:cubicBezTo>
                    <a:pt x="1697" y="1807"/>
                    <a:pt x="1695" y="1812"/>
                    <a:pt x="1694" y="1816"/>
                  </a:cubicBezTo>
                  <a:lnTo>
                    <a:pt x="1694" y="1816"/>
                  </a:lnTo>
                  <a:cubicBezTo>
                    <a:pt x="1696" y="1811"/>
                    <a:pt x="1697" y="1806"/>
                    <a:pt x="1698" y="1803"/>
                  </a:cubicBezTo>
                  <a:close/>
                  <a:moveTo>
                    <a:pt x="1391" y="2473"/>
                  </a:moveTo>
                  <a:cubicBezTo>
                    <a:pt x="1390" y="2473"/>
                    <a:pt x="1390" y="2473"/>
                    <a:pt x="1390" y="2474"/>
                  </a:cubicBezTo>
                  <a:lnTo>
                    <a:pt x="1390" y="2474"/>
                  </a:lnTo>
                  <a:cubicBezTo>
                    <a:pt x="1390" y="2473"/>
                    <a:pt x="1390" y="2473"/>
                    <a:pt x="1391" y="2473"/>
                  </a:cubicBezTo>
                  <a:close/>
                  <a:moveTo>
                    <a:pt x="2119" y="1"/>
                  </a:moveTo>
                  <a:cubicBezTo>
                    <a:pt x="1708" y="499"/>
                    <a:pt x="1309" y="1006"/>
                    <a:pt x="951" y="1542"/>
                  </a:cubicBezTo>
                  <a:cubicBezTo>
                    <a:pt x="952" y="1541"/>
                    <a:pt x="953" y="1540"/>
                    <a:pt x="953" y="1540"/>
                  </a:cubicBezTo>
                  <a:lnTo>
                    <a:pt x="953" y="1540"/>
                  </a:lnTo>
                  <a:cubicBezTo>
                    <a:pt x="628" y="2036"/>
                    <a:pt x="329" y="2558"/>
                    <a:pt x="144" y="3125"/>
                  </a:cubicBezTo>
                  <a:cubicBezTo>
                    <a:pt x="72" y="3350"/>
                    <a:pt x="21" y="3581"/>
                    <a:pt x="3" y="3818"/>
                  </a:cubicBezTo>
                  <a:cubicBezTo>
                    <a:pt x="3" y="3823"/>
                    <a:pt x="3" y="3826"/>
                    <a:pt x="2" y="3830"/>
                  </a:cubicBezTo>
                  <a:cubicBezTo>
                    <a:pt x="0" y="3849"/>
                    <a:pt x="0" y="3872"/>
                    <a:pt x="0" y="3890"/>
                  </a:cubicBezTo>
                  <a:cubicBezTo>
                    <a:pt x="36" y="3823"/>
                    <a:pt x="77" y="3754"/>
                    <a:pt x="124" y="3689"/>
                  </a:cubicBezTo>
                  <a:cubicBezTo>
                    <a:pt x="166" y="3632"/>
                    <a:pt x="207" y="3577"/>
                    <a:pt x="255" y="3527"/>
                  </a:cubicBezTo>
                  <a:cubicBezTo>
                    <a:pt x="299" y="3479"/>
                    <a:pt x="345" y="3433"/>
                    <a:pt x="395" y="3390"/>
                  </a:cubicBezTo>
                  <a:cubicBezTo>
                    <a:pt x="489" y="3307"/>
                    <a:pt x="586" y="3232"/>
                    <a:pt x="686" y="3158"/>
                  </a:cubicBezTo>
                  <a:cubicBezTo>
                    <a:pt x="799" y="3076"/>
                    <a:pt x="908" y="2990"/>
                    <a:pt x="1015" y="2898"/>
                  </a:cubicBezTo>
                  <a:lnTo>
                    <a:pt x="1015" y="2898"/>
                  </a:lnTo>
                  <a:lnTo>
                    <a:pt x="1013" y="2899"/>
                  </a:lnTo>
                  <a:cubicBezTo>
                    <a:pt x="1089" y="2832"/>
                    <a:pt x="1165" y="2760"/>
                    <a:pt x="1231" y="2682"/>
                  </a:cubicBezTo>
                  <a:cubicBezTo>
                    <a:pt x="1287" y="2618"/>
                    <a:pt x="1338" y="2550"/>
                    <a:pt x="1387" y="2478"/>
                  </a:cubicBezTo>
                  <a:lnTo>
                    <a:pt x="1387" y="2480"/>
                  </a:lnTo>
                  <a:cubicBezTo>
                    <a:pt x="1388" y="2478"/>
                    <a:pt x="1388" y="2475"/>
                    <a:pt x="1389" y="2474"/>
                  </a:cubicBezTo>
                  <a:lnTo>
                    <a:pt x="1389" y="2474"/>
                  </a:lnTo>
                  <a:lnTo>
                    <a:pt x="1388" y="2475"/>
                  </a:lnTo>
                  <a:cubicBezTo>
                    <a:pt x="1389" y="2475"/>
                    <a:pt x="1389" y="2474"/>
                    <a:pt x="1390" y="2474"/>
                  </a:cubicBezTo>
                  <a:lnTo>
                    <a:pt x="1390" y="2474"/>
                  </a:lnTo>
                  <a:cubicBezTo>
                    <a:pt x="1389" y="2474"/>
                    <a:pt x="1389" y="2474"/>
                    <a:pt x="1389" y="2474"/>
                  </a:cubicBezTo>
                  <a:lnTo>
                    <a:pt x="1392" y="2473"/>
                  </a:lnTo>
                  <a:lnTo>
                    <a:pt x="1392" y="2473"/>
                  </a:lnTo>
                  <a:cubicBezTo>
                    <a:pt x="1392" y="2473"/>
                    <a:pt x="1391" y="2473"/>
                    <a:pt x="1391" y="2473"/>
                  </a:cubicBezTo>
                  <a:lnTo>
                    <a:pt x="1391" y="2473"/>
                  </a:lnTo>
                  <a:cubicBezTo>
                    <a:pt x="1391" y="2473"/>
                    <a:pt x="1392" y="2473"/>
                    <a:pt x="1392" y="2473"/>
                  </a:cubicBezTo>
                  <a:cubicBezTo>
                    <a:pt x="1392" y="2471"/>
                    <a:pt x="1394" y="2471"/>
                    <a:pt x="1394" y="2471"/>
                  </a:cubicBezTo>
                  <a:cubicBezTo>
                    <a:pt x="1395" y="2471"/>
                    <a:pt x="1395" y="2468"/>
                    <a:pt x="1395" y="2468"/>
                  </a:cubicBezTo>
                  <a:cubicBezTo>
                    <a:pt x="1461" y="2361"/>
                    <a:pt x="1519" y="2253"/>
                    <a:pt x="1569" y="2138"/>
                  </a:cubicBezTo>
                  <a:cubicBezTo>
                    <a:pt x="1616" y="2033"/>
                    <a:pt x="1656" y="1924"/>
                    <a:pt x="1694" y="1816"/>
                  </a:cubicBezTo>
                  <a:lnTo>
                    <a:pt x="1694" y="1816"/>
                  </a:lnTo>
                  <a:cubicBezTo>
                    <a:pt x="1693" y="1817"/>
                    <a:pt x="1692" y="1819"/>
                    <a:pt x="1691" y="1820"/>
                  </a:cubicBezTo>
                  <a:cubicBezTo>
                    <a:pt x="1784" y="1535"/>
                    <a:pt x="1853" y="1245"/>
                    <a:pt x="1924" y="953"/>
                  </a:cubicBezTo>
                  <a:cubicBezTo>
                    <a:pt x="1984" y="700"/>
                    <a:pt x="2049" y="447"/>
                    <a:pt x="2139" y="202"/>
                  </a:cubicBezTo>
                  <a:cubicBezTo>
                    <a:pt x="2151" y="162"/>
                    <a:pt x="2165" y="120"/>
                    <a:pt x="2182" y="81"/>
                  </a:cubicBezTo>
                  <a:cubicBezTo>
                    <a:pt x="2189" y="65"/>
                    <a:pt x="2194" y="48"/>
                    <a:pt x="2201" y="32"/>
                  </a:cubicBezTo>
                  <a:cubicBezTo>
                    <a:pt x="2185" y="22"/>
                    <a:pt x="2168" y="12"/>
                    <a:pt x="2149" y="8"/>
                  </a:cubicBezTo>
                  <a:cubicBezTo>
                    <a:pt x="2141" y="5"/>
                    <a:pt x="2132" y="2"/>
                    <a:pt x="2119" y="1"/>
                  </a:cubicBezTo>
                  <a:close/>
                </a:path>
              </a:pathLst>
            </a:custGeom>
            <a:solidFill>
              <a:srgbClr val="FFD3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70" name="Google Shape;7170;p18"/>
            <p:cNvSpPr/>
            <p:nvPr/>
          </p:nvSpPr>
          <p:spPr>
            <a:xfrm rot="10800000">
              <a:off x="7127579" y="942087"/>
              <a:ext cx="42" cy="33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FFD3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71" name="Google Shape;7171;p18"/>
            <p:cNvSpPr/>
            <p:nvPr/>
          </p:nvSpPr>
          <p:spPr>
            <a:xfrm rot="10800000">
              <a:off x="7068708" y="999730"/>
              <a:ext cx="42" cy="4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D3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72" name="Google Shape;7172;p18"/>
            <p:cNvSpPr/>
            <p:nvPr/>
          </p:nvSpPr>
          <p:spPr>
            <a:xfrm rot="10800000">
              <a:off x="7068708" y="999603"/>
              <a:ext cx="85" cy="127"/>
            </a:xfrm>
            <a:custGeom>
              <a:avLst/>
              <a:gdLst/>
              <a:ahLst/>
              <a:cxnLst/>
              <a:rect l="l" t="t" r="r" b="b"/>
              <a:pathLst>
                <a:path w="2" h="3" extrusionOk="0">
                  <a:moveTo>
                    <a:pt x="1" y="1"/>
                  </a:moveTo>
                  <a:cubicBezTo>
                    <a:pt x="1" y="1"/>
                    <a:pt x="1" y="1"/>
                    <a:pt x="0" y="2"/>
                  </a:cubicBezTo>
                  <a:cubicBezTo>
                    <a:pt x="1" y="2"/>
                    <a:pt x="2" y="1"/>
                    <a:pt x="1" y="1"/>
                  </a:cubicBezTo>
                  <a:close/>
                </a:path>
              </a:pathLst>
            </a:custGeom>
            <a:solidFill>
              <a:srgbClr val="FFD3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73" name="Google Shape;7173;p18"/>
            <p:cNvSpPr/>
            <p:nvPr/>
          </p:nvSpPr>
          <p:spPr>
            <a:xfrm rot="10800000">
              <a:off x="7127451" y="942384"/>
              <a:ext cx="169" cy="33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3" y="0"/>
                  </a:moveTo>
                  <a:cubicBezTo>
                    <a:pt x="3" y="2"/>
                    <a:pt x="3" y="3"/>
                    <a:pt x="0" y="8"/>
                  </a:cubicBezTo>
                  <a:cubicBezTo>
                    <a:pt x="3" y="6"/>
                    <a:pt x="3" y="3"/>
                    <a:pt x="3" y="3"/>
                  </a:cubicBezTo>
                  <a:lnTo>
                    <a:pt x="3" y="0"/>
                  </a:lnTo>
                  <a:close/>
                </a:path>
              </a:pathLst>
            </a:custGeom>
            <a:solidFill>
              <a:srgbClr val="FFD3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74" name="Google Shape;7174;p18"/>
            <p:cNvSpPr/>
            <p:nvPr/>
          </p:nvSpPr>
          <p:spPr>
            <a:xfrm rot="10800000">
              <a:off x="7328754" y="132211"/>
              <a:ext cx="177965" cy="138196"/>
            </a:xfrm>
            <a:custGeom>
              <a:avLst/>
              <a:gdLst/>
              <a:ahLst/>
              <a:cxnLst/>
              <a:rect l="l" t="t" r="r" b="b"/>
              <a:pathLst>
                <a:path w="4202" h="3263" extrusionOk="0">
                  <a:moveTo>
                    <a:pt x="2097" y="551"/>
                  </a:moveTo>
                  <a:cubicBezTo>
                    <a:pt x="2092" y="551"/>
                    <a:pt x="2089" y="551"/>
                    <a:pt x="2084" y="552"/>
                  </a:cubicBezTo>
                  <a:cubicBezTo>
                    <a:pt x="2090" y="552"/>
                    <a:pt x="2093" y="552"/>
                    <a:pt x="2097" y="551"/>
                  </a:cubicBezTo>
                  <a:close/>
                  <a:moveTo>
                    <a:pt x="4202" y="0"/>
                  </a:moveTo>
                  <a:cubicBezTo>
                    <a:pt x="4181" y="0"/>
                    <a:pt x="4167" y="6"/>
                    <a:pt x="4153" y="13"/>
                  </a:cubicBezTo>
                  <a:cubicBezTo>
                    <a:pt x="4157" y="12"/>
                    <a:pt x="4161" y="10"/>
                    <a:pt x="4166" y="10"/>
                  </a:cubicBezTo>
                  <a:cubicBezTo>
                    <a:pt x="4095" y="41"/>
                    <a:pt x="4029" y="77"/>
                    <a:pt x="3966" y="120"/>
                  </a:cubicBezTo>
                  <a:cubicBezTo>
                    <a:pt x="3901" y="163"/>
                    <a:pt x="3837" y="207"/>
                    <a:pt x="3776" y="252"/>
                  </a:cubicBezTo>
                  <a:cubicBezTo>
                    <a:pt x="3713" y="298"/>
                    <a:pt x="3650" y="344"/>
                    <a:pt x="3585" y="385"/>
                  </a:cubicBezTo>
                  <a:cubicBezTo>
                    <a:pt x="3521" y="427"/>
                    <a:pt x="3455" y="464"/>
                    <a:pt x="3383" y="496"/>
                  </a:cubicBezTo>
                  <a:cubicBezTo>
                    <a:pt x="3354" y="509"/>
                    <a:pt x="3325" y="522"/>
                    <a:pt x="3295" y="530"/>
                  </a:cubicBezTo>
                  <a:cubicBezTo>
                    <a:pt x="3248" y="545"/>
                    <a:pt x="3202" y="561"/>
                    <a:pt x="3153" y="572"/>
                  </a:cubicBezTo>
                  <a:cubicBezTo>
                    <a:pt x="3089" y="582"/>
                    <a:pt x="3025" y="594"/>
                    <a:pt x="2960" y="594"/>
                  </a:cubicBezTo>
                  <a:cubicBezTo>
                    <a:pt x="2953" y="594"/>
                    <a:pt x="2946" y="594"/>
                    <a:pt x="2939" y="594"/>
                  </a:cubicBezTo>
                  <a:cubicBezTo>
                    <a:pt x="2808" y="588"/>
                    <a:pt x="2679" y="558"/>
                    <a:pt x="2550" y="540"/>
                  </a:cubicBezTo>
                  <a:lnTo>
                    <a:pt x="2545" y="540"/>
                  </a:lnTo>
                  <a:cubicBezTo>
                    <a:pt x="2497" y="535"/>
                    <a:pt x="2449" y="533"/>
                    <a:pt x="2400" y="533"/>
                  </a:cubicBezTo>
                  <a:cubicBezTo>
                    <a:pt x="2367" y="533"/>
                    <a:pt x="2335" y="534"/>
                    <a:pt x="2301" y="536"/>
                  </a:cubicBezTo>
                  <a:cubicBezTo>
                    <a:pt x="2228" y="539"/>
                    <a:pt x="2155" y="546"/>
                    <a:pt x="2082" y="556"/>
                  </a:cubicBezTo>
                  <a:lnTo>
                    <a:pt x="2086" y="556"/>
                  </a:lnTo>
                  <a:cubicBezTo>
                    <a:pt x="1888" y="585"/>
                    <a:pt x="1691" y="631"/>
                    <a:pt x="1497" y="684"/>
                  </a:cubicBezTo>
                  <a:cubicBezTo>
                    <a:pt x="1315" y="736"/>
                    <a:pt x="1131" y="789"/>
                    <a:pt x="944" y="833"/>
                  </a:cubicBezTo>
                  <a:cubicBezTo>
                    <a:pt x="753" y="879"/>
                    <a:pt x="556" y="918"/>
                    <a:pt x="359" y="930"/>
                  </a:cubicBezTo>
                  <a:cubicBezTo>
                    <a:pt x="301" y="933"/>
                    <a:pt x="243" y="935"/>
                    <a:pt x="185" y="935"/>
                  </a:cubicBezTo>
                  <a:cubicBezTo>
                    <a:pt x="137" y="935"/>
                    <a:pt x="89" y="934"/>
                    <a:pt x="42" y="930"/>
                  </a:cubicBezTo>
                  <a:cubicBezTo>
                    <a:pt x="28" y="927"/>
                    <a:pt x="15" y="927"/>
                    <a:pt x="0" y="925"/>
                  </a:cubicBezTo>
                  <a:lnTo>
                    <a:pt x="0" y="925"/>
                  </a:lnTo>
                  <a:cubicBezTo>
                    <a:pt x="9" y="933"/>
                    <a:pt x="20" y="938"/>
                    <a:pt x="31" y="941"/>
                  </a:cubicBezTo>
                  <a:cubicBezTo>
                    <a:pt x="245" y="1017"/>
                    <a:pt x="467" y="1025"/>
                    <a:pt x="677" y="1025"/>
                  </a:cubicBezTo>
                  <a:cubicBezTo>
                    <a:pt x="820" y="1023"/>
                    <a:pt x="963" y="1017"/>
                    <a:pt x="1106" y="1012"/>
                  </a:cubicBezTo>
                  <a:cubicBezTo>
                    <a:pt x="1230" y="1006"/>
                    <a:pt x="1353" y="1003"/>
                    <a:pt x="1478" y="1002"/>
                  </a:cubicBezTo>
                  <a:lnTo>
                    <a:pt x="1530" y="999"/>
                  </a:lnTo>
                  <a:cubicBezTo>
                    <a:pt x="1698" y="999"/>
                    <a:pt x="1896" y="1003"/>
                    <a:pt x="2090" y="1050"/>
                  </a:cubicBezTo>
                  <a:cubicBezTo>
                    <a:pt x="2150" y="1069"/>
                    <a:pt x="2212" y="1091"/>
                    <a:pt x="2275" y="1121"/>
                  </a:cubicBezTo>
                  <a:cubicBezTo>
                    <a:pt x="2304" y="1141"/>
                    <a:pt x="2333" y="1162"/>
                    <a:pt x="2359" y="1187"/>
                  </a:cubicBezTo>
                  <a:cubicBezTo>
                    <a:pt x="2385" y="1213"/>
                    <a:pt x="2406" y="1240"/>
                    <a:pt x="2426" y="1269"/>
                  </a:cubicBezTo>
                  <a:cubicBezTo>
                    <a:pt x="2442" y="1299"/>
                    <a:pt x="2455" y="1330"/>
                    <a:pt x="2466" y="1365"/>
                  </a:cubicBezTo>
                  <a:cubicBezTo>
                    <a:pt x="2477" y="1407"/>
                    <a:pt x="2481" y="1444"/>
                    <a:pt x="2484" y="1488"/>
                  </a:cubicBezTo>
                  <a:cubicBezTo>
                    <a:pt x="2481" y="1514"/>
                    <a:pt x="2479" y="1537"/>
                    <a:pt x="2477" y="1560"/>
                  </a:cubicBezTo>
                  <a:cubicBezTo>
                    <a:pt x="2458" y="1621"/>
                    <a:pt x="2435" y="1679"/>
                    <a:pt x="2398" y="1747"/>
                  </a:cubicBezTo>
                  <a:cubicBezTo>
                    <a:pt x="2320" y="1883"/>
                    <a:pt x="2219" y="2026"/>
                    <a:pt x="2090" y="2176"/>
                  </a:cubicBezTo>
                  <a:cubicBezTo>
                    <a:pt x="1945" y="2356"/>
                    <a:pt x="1794" y="2515"/>
                    <a:pt x="1652" y="2663"/>
                  </a:cubicBezTo>
                  <a:cubicBezTo>
                    <a:pt x="1507" y="2814"/>
                    <a:pt x="1345" y="2974"/>
                    <a:pt x="1180" y="3129"/>
                  </a:cubicBezTo>
                  <a:cubicBezTo>
                    <a:pt x="1134" y="3175"/>
                    <a:pt x="1086" y="3218"/>
                    <a:pt x="1037" y="3262"/>
                  </a:cubicBezTo>
                  <a:cubicBezTo>
                    <a:pt x="1223" y="3190"/>
                    <a:pt x="1414" y="3130"/>
                    <a:pt x="1596" y="3054"/>
                  </a:cubicBezTo>
                  <a:lnTo>
                    <a:pt x="1596" y="3054"/>
                  </a:lnTo>
                  <a:cubicBezTo>
                    <a:pt x="1590" y="3057"/>
                    <a:pt x="1586" y="3058"/>
                    <a:pt x="1580" y="3061"/>
                  </a:cubicBezTo>
                  <a:cubicBezTo>
                    <a:pt x="1643" y="3035"/>
                    <a:pt x="1708" y="3007"/>
                    <a:pt x="1767" y="2972"/>
                  </a:cubicBezTo>
                  <a:cubicBezTo>
                    <a:pt x="1824" y="2939"/>
                    <a:pt x="1878" y="2906"/>
                    <a:pt x="1931" y="2864"/>
                  </a:cubicBezTo>
                  <a:cubicBezTo>
                    <a:pt x="1970" y="2834"/>
                    <a:pt x="2011" y="2801"/>
                    <a:pt x="2046" y="2762"/>
                  </a:cubicBezTo>
                  <a:cubicBezTo>
                    <a:pt x="2069" y="2737"/>
                    <a:pt x="2092" y="2712"/>
                    <a:pt x="2113" y="2685"/>
                  </a:cubicBezTo>
                  <a:cubicBezTo>
                    <a:pt x="2149" y="2635"/>
                    <a:pt x="2185" y="2583"/>
                    <a:pt x="2214" y="2527"/>
                  </a:cubicBezTo>
                  <a:cubicBezTo>
                    <a:pt x="2240" y="2478"/>
                    <a:pt x="2261" y="2428"/>
                    <a:pt x="2283" y="2378"/>
                  </a:cubicBezTo>
                  <a:cubicBezTo>
                    <a:pt x="2337" y="2248"/>
                    <a:pt x="2390" y="2119"/>
                    <a:pt x="2459" y="1998"/>
                  </a:cubicBezTo>
                  <a:cubicBezTo>
                    <a:pt x="2614" y="1730"/>
                    <a:pt x="2801" y="1478"/>
                    <a:pt x="3005" y="1244"/>
                  </a:cubicBezTo>
                  <a:cubicBezTo>
                    <a:pt x="3386" y="813"/>
                    <a:pt x="3817" y="428"/>
                    <a:pt x="4202" y="0"/>
                  </a:cubicBezTo>
                  <a:close/>
                </a:path>
              </a:pathLst>
            </a:custGeom>
            <a:solidFill>
              <a:srgbClr val="FFD3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75" name="Google Shape;7175;p18"/>
            <p:cNvSpPr/>
            <p:nvPr/>
          </p:nvSpPr>
          <p:spPr>
            <a:xfrm rot="10800000">
              <a:off x="7398932" y="247621"/>
              <a:ext cx="296" cy="42"/>
            </a:xfrm>
            <a:custGeom>
              <a:avLst/>
              <a:gdLst/>
              <a:ahLst/>
              <a:cxnLst/>
              <a:rect l="l" t="t" r="r" b="b"/>
              <a:pathLst>
                <a:path w="7" h="1" extrusionOk="0">
                  <a:moveTo>
                    <a:pt x="5" y="1"/>
                  </a:moveTo>
                  <a:cubicBezTo>
                    <a:pt x="6" y="1"/>
                    <a:pt x="6" y="1"/>
                    <a:pt x="5" y="1"/>
                  </a:cubicBezTo>
                  <a:lnTo>
                    <a:pt x="0" y="1"/>
                  </a:lnTo>
                  <a:lnTo>
                    <a:pt x="5" y="1"/>
                  </a:lnTo>
                  <a:close/>
                </a:path>
              </a:pathLst>
            </a:custGeom>
            <a:solidFill>
              <a:srgbClr val="FFD3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76" name="Google Shape;7176;p18"/>
            <p:cNvSpPr/>
            <p:nvPr/>
          </p:nvSpPr>
          <p:spPr>
            <a:xfrm rot="10800000">
              <a:off x="7365261" y="373665"/>
              <a:ext cx="212" cy="212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0" y="5"/>
                  </a:moveTo>
                  <a:cubicBezTo>
                    <a:pt x="3" y="5"/>
                    <a:pt x="3" y="5"/>
                    <a:pt x="0" y="5"/>
                  </a:cubicBezTo>
                  <a:lnTo>
                    <a:pt x="5" y="0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FFD3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77" name="Google Shape;7177;p18"/>
            <p:cNvSpPr/>
            <p:nvPr/>
          </p:nvSpPr>
          <p:spPr>
            <a:xfrm rot="10800000">
              <a:off x="7370005" y="302216"/>
              <a:ext cx="185546" cy="70559"/>
            </a:xfrm>
            <a:custGeom>
              <a:avLst/>
              <a:gdLst/>
              <a:ahLst/>
              <a:cxnLst/>
              <a:rect l="l" t="t" r="r" b="b"/>
              <a:pathLst>
                <a:path w="4381" h="1666" extrusionOk="0">
                  <a:moveTo>
                    <a:pt x="3942" y="236"/>
                  </a:moveTo>
                  <a:cubicBezTo>
                    <a:pt x="3941" y="236"/>
                    <a:pt x="3939" y="237"/>
                    <a:pt x="3938" y="237"/>
                  </a:cubicBezTo>
                  <a:cubicBezTo>
                    <a:pt x="3940" y="237"/>
                    <a:pt x="3941" y="237"/>
                    <a:pt x="3942" y="236"/>
                  </a:cubicBezTo>
                  <a:close/>
                  <a:moveTo>
                    <a:pt x="1251" y="1569"/>
                  </a:moveTo>
                  <a:lnTo>
                    <a:pt x="1251" y="1569"/>
                  </a:lnTo>
                  <a:cubicBezTo>
                    <a:pt x="1250" y="1570"/>
                    <a:pt x="1247" y="1571"/>
                    <a:pt x="1245" y="1573"/>
                  </a:cubicBezTo>
                  <a:cubicBezTo>
                    <a:pt x="1247" y="1573"/>
                    <a:pt x="1249" y="1571"/>
                    <a:pt x="1251" y="1569"/>
                  </a:cubicBezTo>
                  <a:close/>
                  <a:moveTo>
                    <a:pt x="3839" y="0"/>
                  </a:moveTo>
                  <a:cubicBezTo>
                    <a:pt x="3663" y="46"/>
                    <a:pt x="3472" y="108"/>
                    <a:pt x="3260" y="187"/>
                  </a:cubicBezTo>
                  <a:cubicBezTo>
                    <a:pt x="2888" y="320"/>
                    <a:pt x="2535" y="481"/>
                    <a:pt x="2146" y="658"/>
                  </a:cubicBezTo>
                  <a:lnTo>
                    <a:pt x="1867" y="786"/>
                  </a:lnTo>
                  <a:cubicBezTo>
                    <a:pt x="1273" y="1060"/>
                    <a:pt x="659" y="1345"/>
                    <a:pt x="0" y="1554"/>
                  </a:cubicBezTo>
                  <a:cubicBezTo>
                    <a:pt x="56" y="1561"/>
                    <a:pt x="113" y="1570"/>
                    <a:pt x="169" y="1582"/>
                  </a:cubicBezTo>
                  <a:cubicBezTo>
                    <a:pt x="293" y="1604"/>
                    <a:pt x="417" y="1629"/>
                    <a:pt x="541" y="1648"/>
                  </a:cubicBezTo>
                  <a:lnTo>
                    <a:pt x="546" y="1648"/>
                  </a:lnTo>
                  <a:cubicBezTo>
                    <a:pt x="550" y="1648"/>
                    <a:pt x="553" y="1648"/>
                    <a:pt x="557" y="1649"/>
                  </a:cubicBezTo>
                  <a:cubicBezTo>
                    <a:pt x="622" y="1656"/>
                    <a:pt x="687" y="1665"/>
                    <a:pt x="751" y="1665"/>
                  </a:cubicBezTo>
                  <a:cubicBezTo>
                    <a:pt x="765" y="1665"/>
                    <a:pt x="779" y="1666"/>
                    <a:pt x="793" y="1666"/>
                  </a:cubicBezTo>
                  <a:cubicBezTo>
                    <a:pt x="845" y="1666"/>
                    <a:pt x="896" y="1662"/>
                    <a:pt x="947" y="1656"/>
                  </a:cubicBezTo>
                  <a:lnTo>
                    <a:pt x="949" y="1656"/>
                  </a:lnTo>
                  <a:cubicBezTo>
                    <a:pt x="1010" y="1648"/>
                    <a:pt x="1067" y="1636"/>
                    <a:pt x="1123" y="1617"/>
                  </a:cubicBezTo>
                  <a:cubicBezTo>
                    <a:pt x="1165" y="1603"/>
                    <a:pt x="1208" y="1587"/>
                    <a:pt x="1252" y="1569"/>
                  </a:cubicBezTo>
                  <a:lnTo>
                    <a:pt x="1252" y="1569"/>
                  </a:lnTo>
                  <a:cubicBezTo>
                    <a:pt x="1252" y="1569"/>
                    <a:pt x="1252" y="1569"/>
                    <a:pt x="1251" y="1569"/>
                  </a:cubicBezTo>
                  <a:lnTo>
                    <a:pt x="1251" y="1569"/>
                  </a:lnTo>
                  <a:cubicBezTo>
                    <a:pt x="1253" y="1569"/>
                    <a:pt x="1253" y="1569"/>
                    <a:pt x="1254" y="1569"/>
                  </a:cubicBezTo>
                  <a:cubicBezTo>
                    <a:pt x="1319" y="1537"/>
                    <a:pt x="1379" y="1497"/>
                    <a:pt x="1439" y="1454"/>
                  </a:cubicBezTo>
                  <a:cubicBezTo>
                    <a:pt x="1515" y="1398"/>
                    <a:pt x="1591" y="1340"/>
                    <a:pt x="1666" y="1281"/>
                  </a:cubicBezTo>
                  <a:cubicBezTo>
                    <a:pt x="1745" y="1221"/>
                    <a:pt x="1824" y="1161"/>
                    <a:pt x="1909" y="1103"/>
                  </a:cubicBezTo>
                  <a:cubicBezTo>
                    <a:pt x="1975" y="1059"/>
                    <a:pt x="2044" y="1014"/>
                    <a:pt x="2116" y="980"/>
                  </a:cubicBezTo>
                  <a:cubicBezTo>
                    <a:pt x="2166" y="957"/>
                    <a:pt x="2218" y="935"/>
                    <a:pt x="2268" y="914"/>
                  </a:cubicBezTo>
                  <a:cubicBezTo>
                    <a:pt x="2353" y="879"/>
                    <a:pt x="2437" y="845"/>
                    <a:pt x="2519" y="812"/>
                  </a:cubicBezTo>
                  <a:cubicBezTo>
                    <a:pt x="2995" y="621"/>
                    <a:pt x="3473" y="434"/>
                    <a:pt x="3946" y="233"/>
                  </a:cubicBezTo>
                  <a:lnTo>
                    <a:pt x="3946" y="233"/>
                  </a:lnTo>
                  <a:cubicBezTo>
                    <a:pt x="3944" y="234"/>
                    <a:pt x="3943" y="235"/>
                    <a:pt x="3942" y="236"/>
                  </a:cubicBezTo>
                  <a:lnTo>
                    <a:pt x="3942" y="236"/>
                  </a:lnTo>
                  <a:cubicBezTo>
                    <a:pt x="4060" y="186"/>
                    <a:pt x="4178" y="133"/>
                    <a:pt x="4293" y="81"/>
                  </a:cubicBezTo>
                  <a:cubicBezTo>
                    <a:pt x="4322" y="68"/>
                    <a:pt x="4351" y="53"/>
                    <a:pt x="4381" y="39"/>
                  </a:cubicBezTo>
                  <a:cubicBezTo>
                    <a:pt x="4349" y="33"/>
                    <a:pt x="4316" y="29"/>
                    <a:pt x="4284" y="25"/>
                  </a:cubicBezTo>
                  <a:cubicBezTo>
                    <a:pt x="4190" y="15"/>
                    <a:pt x="4093" y="4"/>
                    <a:pt x="3999" y="3"/>
                  </a:cubicBezTo>
                  <a:cubicBezTo>
                    <a:pt x="3948" y="2"/>
                    <a:pt x="3897" y="2"/>
                    <a:pt x="3846" y="2"/>
                  </a:cubicBezTo>
                  <a:cubicBezTo>
                    <a:pt x="3845" y="0"/>
                    <a:pt x="3841" y="0"/>
                    <a:pt x="3839" y="0"/>
                  </a:cubicBezTo>
                  <a:close/>
                </a:path>
              </a:pathLst>
            </a:custGeom>
            <a:solidFill>
              <a:srgbClr val="FFD3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78" name="Google Shape;7178;p18"/>
            <p:cNvSpPr/>
            <p:nvPr/>
          </p:nvSpPr>
          <p:spPr>
            <a:xfrm rot="10800000">
              <a:off x="7389572" y="389421"/>
              <a:ext cx="124940" cy="82291"/>
            </a:xfrm>
            <a:custGeom>
              <a:avLst/>
              <a:gdLst/>
              <a:ahLst/>
              <a:cxnLst/>
              <a:rect l="l" t="t" r="r" b="b"/>
              <a:pathLst>
                <a:path w="2950" h="1943" extrusionOk="0">
                  <a:moveTo>
                    <a:pt x="1659" y="522"/>
                  </a:moveTo>
                  <a:lnTo>
                    <a:pt x="1659" y="522"/>
                  </a:lnTo>
                  <a:cubicBezTo>
                    <a:pt x="1660" y="522"/>
                    <a:pt x="1661" y="523"/>
                    <a:pt x="1662" y="523"/>
                  </a:cubicBezTo>
                  <a:lnTo>
                    <a:pt x="1662" y="523"/>
                  </a:lnTo>
                  <a:cubicBezTo>
                    <a:pt x="1661" y="523"/>
                    <a:pt x="1660" y="522"/>
                    <a:pt x="1659" y="522"/>
                  </a:cubicBezTo>
                  <a:close/>
                  <a:moveTo>
                    <a:pt x="6" y="1"/>
                  </a:moveTo>
                  <a:cubicBezTo>
                    <a:pt x="3" y="24"/>
                    <a:pt x="1" y="47"/>
                    <a:pt x="5" y="70"/>
                  </a:cubicBezTo>
                  <a:cubicBezTo>
                    <a:pt x="8" y="97"/>
                    <a:pt x="19" y="120"/>
                    <a:pt x="35" y="143"/>
                  </a:cubicBezTo>
                  <a:cubicBezTo>
                    <a:pt x="417" y="735"/>
                    <a:pt x="1062" y="995"/>
                    <a:pt x="1685" y="1247"/>
                  </a:cubicBezTo>
                  <a:lnTo>
                    <a:pt x="1713" y="1259"/>
                  </a:lnTo>
                  <a:cubicBezTo>
                    <a:pt x="1981" y="1368"/>
                    <a:pt x="2260" y="1483"/>
                    <a:pt x="2510" y="1621"/>
                  </a:cubicBezTo>
                  <a:lnTo>
                    <a:pt x="2490" y="1579"/>
                  </a:lnTo>
                  <a:lnTo>
                    <a:pt x="2490" y="1579"/>
                  </a:lnTo>
                  <a:cubicBezTo>
                    <a:pt x="2705" y="1737"/>
                    <a:pt x="2842" y="1844"/>
                    <a:pt x="2948" y="1943"/>
                  </a:cubicBezTo>
                  <a:cubicBezTo>
                    <a:pt x="2949" y="1901"/>
                    <a:pt x="2948" y="1859"/>
                    <a:pt x="2943" y="1816"/>
                  </a:cubicBezTo>
                  <a:lnTo>
                    <a:pt x="2943" y="1816"/>
                  </a:lnTo>
                  <a:cubicBezTo>
                    <a:pt x="2945" y="1823"/>
                    <a:pt x="2945" y="1829"/>
                    <a:pt x="2948" y="1835"/>
                  </a:cubicBezTo>
                  <a:cubicBezTo>
                    <a:pt x="2941" y="1786"/>
                    <a:pt x="2929" y="1742"/>
                    <a:pt x="2913" y="1694"/>
                  </a:cubicBezTo>
                  <a:cubicBezTo>
                    <a:pt x="2898" y="1660"/>
                    <a:pt x="2879" y="1628"/>
                    <a:pt x="2857" y="1598"/>
                  </a:cubicBezTo>
                  <a:cubicBezTo>
                    <a:pt x="2833" y="1566"/>
                    <a:pt x="2804" y="1542"/>
                    <a:pt x="2771" y="1519"/>
                  </a:cubicBezTo>
                  <a:cubicBezTo>
                    <a:pt x="2626" y="1420"/>
                    <a:pt x="2457" y="1371"/>
                    <a:pt x="2301" y="1292"/>
                  </a:cubicBezTo>
                  <a:cubicBezTo>
                    <a:pt x="2255" y="1269"/>
                    <a:pt x="2210" y="1246"/>
                    <a:pt x="2168" y="1217"/>
                  </a:cubicBezTo>
                  <a:cubicBezTo>
                    <a:pt x="2129" y="1190"/>
                    <a:pt x="2087" y="1163"/>
                    <a:pt x="2047" y="1138"/>
                  </a:cubicBezTo>
                  <a:cubicBezTo>
                    <a:pt x="1983" y="1095"/>
                    <a:pt x="1917" y="1052"/>
                    <a:pt x="1853" y="1003"/>
                  </a:cubicBezTo>
                  <a:cubicBezTo>
                    <a:pt x="1774" y="946"/>
                    <a:pt x="1659" y="847"/>
                    <a:pt x="1714" y="736"/>
                  </a:cubicBezTo>
                  <a:cubicBezTo>
                    <a:pt x="1738" y="682"/>
                    <a:pt x="1796" y="650"/>
                    <a:pt x="1852" y="633"/>
                  </a:cubicBezTo>
                  <a:cubicBezTo>
                    <a:pt x="1866" y="628"/>
                    <a:pt x="1881" y="624"/>
                    <a:pt x="1894" y="621"/>
                  </a:cubicBezTo>
                  <a:cubicBezTo>
                    <a:pt x="1817" y="587"/>
                    <a:pt x="1738" y="554"/>
                    <a:pt x="1662" y="523"/>
                  </a:cubicBezTo>
                  <a:lnTo>
                    <a:pt x="1662" y="523"/>
                  </a:lnTo>
                  <a:cubicBezTo>
                    <a:pt x="1665" y="525"/>
                    <a:pt x="1669" y="526"/>
                    <a:pt x="1673" y="528"/>
                  </a:cubicBezTo>
                  <a:lnTo>
                    <a:pt x="1673" y="528"/>
                  </a:lnTo>
                  <a:cubicBezTo>
                    <a:pt x="1389" y="408"/>
                    <a:pt x="1104" y="297"/>
                    <a:pt x="815" y="202"/>
                  </a:cubicBezTo>
                  <a:cubicBezTo>
                    <a:pt x="551" y="116"/>
                    <a:pt x="281" y="44"/>
                    <a:pt x="6" y="1"/>
                  </a:cubicBezTo>
                  <a:close/>
                </a:path>
              </a:pathLst>
            </a:custGeom>
            <a:solidFill>
              <a:srgbClr val="FFD3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79" name="Google Shape;7179;p18"/>
            <p:cNvSpPr/>
            <p:nvPr/>
          </p:nvSpPr>
          <p:spPr>
            <a:xfrm rot="10800000">
              <a:off x="7435863" y="438084"/>
              <a:ext cx="169" cy="296"/>
            </a:xfrm>
            <a:custGeom>
              <a:avLst/>
              <a:gdLst/>
              <a:ahLst/>
              <a:cxnLst/>
              <a:rect l="l" t="t" r="r" b="b"/>
              <a:pathLst>
                <a:path w="4" h="7" extrusionOk="0">
                  <a:moveTo>
                    <a:pt x="3" y="1"/>
                  </a:moveTo>
                  <a:cubicBezTo>
                    <a:pt x="0" y="1"/>
                    <a:pt x="0" y="5"/>
                    <a:pt x="0" y="7"/>
                  </a:cubicBezTo>
                  <a:cubicBezTo>
                    <a:pt x="0" y="5"/>
                    <a:pt x="3" y="2"/>
                    <a:pt x="3" y="1"/>
                  </a:cubicBezTo>
                  <a:close/>
                </a:path>
              </a:pathLst>
            </a:custGeom>
            <a:solidFill>
              <a:srgbClr val="FFD3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80" name="Google Shape;7180;p18"/>
            <p:cNvSpPr/>
            <p:nvPr/>
          </p:nvSpPr>
          <p:spPr>
            <a:xfrm rot="10800000">
              <a:off x="7396645" y="406997"/>
              <a:ext cx="296" cy="169"/>
            </a:xfrm>
            <a:custGeom>
              <a:avLst/>
              <a:gdLst/>
              <a:ahLst/>
              <a:cxnLst/>
              <a:rect l="l" t="t" r="r" b="b"/>
              <a:pathLst>
                <a:path w="7" h="4" extrusionOk="0">
                  <a:moveTo>
                    <a:pt x="7" y="4"/>
                  </a:moveTo>
                  <a:cubicBezTo>
                    <a:pt x="4" y="2"/>
                    <a:pt x="2" y="1"/>
                    <a:pt x="1" y="1"/>
                  </a:cubicBezTo>
                  <a:cubicBezTo>
                    <a:pt x="2" y="1"/>
                    <a:pt x="4" y="2"/>
                    <a:pt x="7" y="4"/>
                  </a:cubicBezTo>
                  <a:close/>
                </a:path>
              </a:pathLst>
            </a:custGeom>
            <a:solidFill>
              <a:srgbClr val="FFD3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81" name="Google Shape;7181;p18"/>
            <p:cNvSpPr/>
            <p:nvPr/>
          </p:nvSpPr>
          <p:spPr>
            <a:xfrm rot="10800000">
              <a:off x="6459848" y="612626"/>
              <a:ext cx="311291" cy="255216"/>
            </a:xfrm>
            <a:custGeom>
              <a:avLst/>
              <a:gdLst/>
              <a:ahLst/>
              <a:cxnLst/>
              <a:rect l="l" t="t" r="r" b="b"/>
              <a:pathLst>
                <a:path w="7350" h="6026" extrusionOk="0">
                  <a:moveTo>
                    <a:pt x="6548" y="189"/>
                  </a:moveTo>
                  <a:cubicBezTo>
                    <a:pt x="6548" y="189"/>
                    <a:pt x="6548" y="189"/>
                    <a:pt x="6547" y="189"/>
                  </a:cubicBezTo>
                  <a:lnTo>
                    <a:pt x="6547" y="189"/>
                  </a:lnTo>
                  <a:cubicBezTo>
                    <a:pt x="6548" y="189"/>
                    <a:pt x="6548" y="189"/>
                    <a:pt x="6548" y="189"/>
                  </a:cubicBezTo>
                  <a:close/>
                  <a:moveTo>
                    <a:pt x="7345" y="1"/>
                  </a:moveTo>
                  <a:cubicBezTo>
                    <a:pt x="7331" y="2"/>
                    <a:pt x="7318" y="5"/>
                    <a:pt x="7308" y="5"/>
                  </a:cubicBezTo>
                  <a:cubicBezTo>
                    <a:pt x="7246" y="8"/>
                    <a:pt x="7184" y="12"/>
                    <a:pt x="7123" y="21"/>
                  </a:cubicBezTo>
                  <a:cubicBezTo>
                    <a:pt x="7130" y="19"/>
                    <a:pt x="7136" y="19"/>
                    <a:pt x="7141" y="16"/>
                  </a:cubicBezTo>
                  <a:lnTo>
                    <a:pt x="7141" y="16"/>
                  </a:lnTo>
                  <a:cubicBezTo>
                    <a:pt x="7041" y="31"/>
                    <a:pt x="6940" y="52"/>
                    <a:pt x="6843" y="84"/>
                  </a:cubicBezTo>
                  <a:cubicBezTo>
                    <a:pt x="6741" y="114"/>
                    <a:pt x="6642" y="150"/>
                    <a:pt x="6546" y="191"/>
                  </a:cubicBezTo>
                  <a:lnTo>
                    <a:pt x="6546" y="191"/>
                  </a:lnTo>
                  <a:cubicBezTo>
                    <a:pt x="6547" y="191"/>
                    <a:pt x="6547" y="190"/>
                    <a:pt x="6547" y="189"/>
                  </a:cubicBezTo>
                  <a:lnTo>
                    <a:pt x="6547" y="189"/>
                  </a:lnTo>
                  <a:cubicBezTo>
                    <a:pt x="6240" y="324"/>
                    <a:pt x="5958" y="503"/>
                    <a:pt x="5694" y="710"/>
                  </a:cubicBezTo>
                  <a:cubicBezTo>
                    <a:pt x="5521" y="847"/>
                    <a:pt x="5357" y="992"/>
                    <a:pt x="5207" y="1150"/>
                  </a:cubicBezTo>
                  <a:cubicBezTo>
                    <a:pt x="5135" y="1226"/>
                    <a:pt x="5066" y="1302"/>
                    <a:pt x="4998" y="1384"/>
                  </a:cubicBezTo>
                  <a:cubicBezTo>
                    <a:pt x="4931" y="1467"/>
                    <a:pt x="4862" y="1556"/>
                    <a:pt x="4796" y="1642"/>
                  </a:cubicBezTo>
                  <a:cubicBezTo>
                    <a:pt x="4654" y="1826"/>
                    <a:pt x="4517" y="2013"/>
                    <a:pt x="4376" y="2198"/>
                  </a:cubicBezTo>
                  <a:cubicBezTo>
                    <a:pt x="4249" y="2365"/>
                    <a:pt x="4121" y="2530"/>
                    <a:pt x="3983" y="2691"/>
                  </a:cubicBezTo>
                  <a:cubicBezTo>
                    <a:pt x="3709" y="3007"/>
                    <a:pt x="3400" y="3298"/>
                    <a:pt x="3036" y="3509"/>
                  </a:cubicBezTo>
                  <a:cubicBezTo>
                    <a:pt x="2841" y="3624"/>
                    <a:pt x="2631" y="3721"/>
                    <a:pt x="2412" y="3791"/>
                  </a:cubicBezTo>
                  <a:cubicBezTo>
                    <a:pt x="2308" y="3825"/>
                    <a:pt x="2202" y="3851"/>
                    <a:pt x="2097" y="3887"/>
                  </a:cubicBezTo>
                  <a:cubicBezTo>
                    <a:pt x="2019" y="3914"/>
                    <a:pt x="1939" y="3941"/>
                    <a:pt x="1864" y="3974"/>
                  </a:cubicBezTo>
                  <a:lnTo>
                    <a:pt x="1864" y="3974"/>
                  </a:lnTo>
                  <a:cubicBezTo>
                    <a:pt x="1864" y="3974"/>
                    <a:pt x="1864" y="3974"/>
                    <a:pt x="1864" y="3973"/>
                  </a:cubicBezTo>
                  <a:lnTo>
                    <a:pt x="1864" y="3973"/>
                  </a:lnTo>
                  <a:cubicBezTo>
                    <a:pt x="1861" y="3975"/>
                    <a:pt x="1858" y="3976"/>
                    <a:pt x="1855" y="3978"/>
                  </a:cubicBezTo>
                  <a:lnTo>
                    <a:pt x="1855" y="3978"/>
                  </a:lnTo>
                  <a:cubicBezTo>
                    <a:pt x="1853" y="3979"/>
                    <a:pt x="1851" y="3980"/>
                    <a:pt x="1849" y="3981"/>
                  </a:cubicBezTo>
                  <a:cubicBezTo>
                    <a:pt x="1849" y="3980"/>
                    <a:pt x="1849" y="3980"/>
                    <a:pt x="1850" y="3980"/>
                  </a:cubicBezTo>
                  <a:lnTo>
                    <a:pt x="1850" y="3980"/>
                  </a:lnTo>
                  <a:cubicBezTo>
                    <a:pt x="1746" y="4029"/>
                    <a:pt x="1645" y="4083"/>
                    <a:pt x="1551" y="4151"/>
                  </a:cubicBezTo>
                  <a:cubicBezTo>
                    <a:pt x="1505" y="4189"/>
                    <a:pt x="1461" y="4229"/>
                    <a:pt x="1421" y="4272"/>
                  </a:cubicBezTo>
                  <a:cubicBezTo>
                    <a:pt x="1385" y="4311"/>
                    <a:pt x="1353" y="4351"/>
                    <a:pt x="1319" y="4393"/>
                  </a:cubicBezTo>
                  <a:cubicBezTo>
                    <a:pt x="1254" y="4480"/>
                    <a:pt x="1195" y="4572"/>
                    <a:pt x="1140" y="4667"/>
                  </a:cubicBezTo>
                  <a:cubicBezTo>
                    <a:pt x="1082" y="4773"/>
                    <a:pt x="1027" y="4883"/>
                    <a:pt x="968" y="4989"/>
                  </a:cubicBezTo>
                  <a:cubicBezTo>
                    <a:pt x="860" y="5183"/>
                    <a:pt x="740" y="5371"/>
                    <a:pt x="593" y="5536"/>
                  </a:cubicBezTo>
                  <a:cubicBezTo>
                    <a:pt x="458" y="5687"/>
                    <a:pt x="306" y="5818"/>
                    <a:pt x="141" y="5932"/>
                  </a:cubicBezTo>
                  <a:cubicBezTo>
                    <a:pt x="93" y="5966"/>
                    <a:pt x="47" y="5996"/>
                    <a:pt x="0" y="6026"/>
                  </a:cubicBezTo>
                  <a:cubicBezTo>
                    <a:pt x="14" y="6020"/>
                    <a:pt x="29" y="6016"/>
                    <a:pt x="43" y="6009"/>
                  </a:cubicBezTo>
                  <a:cubicBezTo>
                    <a:pt x="218" y="5931"/>
                    <a:pt x="385" y="5845"/>
                    <a:pt x="546" y="5744"/>
                  </a:cubicBezTo>
                  <a:cubicBezTo>
                    <a:pt x="707" y="5644"/>
                    <a:pt x="859" y="5532"/>
                    <a:pt x="1008" y="5415"/>
                  </a:cubicBezTo>
                  <a:cubicBezTo>
                    <a:pt x="1196" y="5265"/>
                    <a:pt x="1377" y="5105"/>
                    <a:pt x="1556" y="4943"/>
                  </a:cubicBezTo>
                  <a:cubicBezTo>
                    <a:pt x="1709" y="4801"/>
                    <a:pt x="1851" y="4646"/>
                    <a:pt x="2021" y="4519"/>
                  </a:cubicBezTo>
                  <a:cubicBezTo>
                    <a:pt x="2073" y="4480"/>
                    <a:pt x="2124" y="4442"/>
                    <a:pt x="2183" y="4411"/>
                  </a:cubicBezTo>
                  <a:cubicBezTo>
                    <a:pt x="2222" y="4394"/>
                    <a:pt x="2261" y="4373"/>
                    <a:pt x="2302" y="4360"/>
                  </a:cubicBezTo>
                  <a:cubicBezTo>
                    <a:pt x="2341" y="4347"/>
                    <a:pt x="2381" y="4337"/>
                    <a:pt x="2423" y="4331"/>
                  </a:cubicBezTo>
                  <a:cubicBezTo>
                    <a:pt x="2446" y="4330"/>
                    <a:pt x="2468" y="4328"/>
                    <a:pt x="2491" y="4328"/>
                  </a:cubicBezTo>
                  <a:cubicBezTo>
                    <a:pt x="2506" y="4330"/>
                    <a:pt x="2525" y="4331"/>
                    <a:pt x="2541" y="4332"/>
                  </a:cubicBezTo>
                  <a:cubicBezTo>
                    <a:pt x="2574" y="4340"/>
                    <a:pt x="2610" y="4351"/>
                    <a:pt x="2639" y="4371"/>
                  </a:cubicBezTo>
                  <a:cubicBezTo>
                    <a:pt x="2667" y="4390"/>
                    <a:pt x="2693" y="4410"/>
                    <a:pt x="2718" y="4437"/>
                  </a:cubicBezTo>
                  <a:cubicBezTo>
                    <a:pt x="2765" y="4488"/>
                    <a:pt x="2807" y="4546"/>
                    <a:pt x="2863" y="4590"/>
                  </a:cubicBezTo>
                  <a:cubicBezTo>
                    <a:pt x="2871" y="4592"/>
                    <a:pt x="2878" y="4598"/>
                    <a:pt x="2887" y="4602"/>
                  </a:cubicBezTo>
                  <a:cubicBezTo>
                    <a:pt x="2901" y="4607"/>
                    <a:pt x="2916" y="4609"/>
                    <a:pt x="2929" y="4611"/>
                  </a:cubicBezTo>
                  <a:lnTo>
                    <a:pt x="2929" y="4611"/>
                  </a:lnTo>
                  <a:cubicBezTo>
                    <a:pt x="2928" y="4611"/>
                    <a:pt x="2927" y="4611"/>
                    <a:pt x="2926" y="4611"/>
                  </a:cubicBezTo>
                  <a:cubicBezTo>
                    <a:pt x="2970" y="4616"/>
                    <a:pt x="3015" y="4619"/>
                    <a:pt x="3060" y="4619"/>
                  </a:cubicBezTo>
                  <a:cubicBezTo>
                    <a:pt x="3069" y="4619"/>
                    <a:pt x="3079" y="4619"/>
                    <a:pt x="3088" y="4618"/>
                  </a:cubicBezTo>
                  <a:cubicBezTo>
                    <a:pt x="3128" y="4617"/>
                    <a:pt x="3166" y="4613"/>
                    <a:pt x="3203" y="4610"/>
                  </a:cubicBezTo>
                  <a:lnTo>
                    <a:pt x="3206" y="4610"/>
                  </a:lnTo>
                  <a:cubicBezTo>
                    <a:pt x="3207" y="4610"/>
                    <a:pt x="3209" y="4610"/>
                    <a:pt x="3209" y="4608"/>
                  </a:cubicBezTo>
                  <a:lnTo>
                    <a:pt x="3213" y="4608"/>
                  </a:lnTo>
                  <a:cubicBezTo>
                    <a:pt x="3285" y="4597"/>
                    <a:pt x="3358" y="4581"/>
                    <a:pt x="3429" y="4561"/>
                  </a:cubicBezTo>
                  <a:cubicBezTo>
                    <a:pt x="3495" y="4541"/>
                    <a:pt x="3558" y="4516"/>
                    <a:pt x="3620" y="4490"/>
                  </a:cubicBezTo>
                  <a:cubicBezTo>
                    <a:pt x="4003" y="4322"/>
                    <a:pt x="4338" y="4067"/>
                    <a:pt x="4664" y="3811"/>
                  </a:cubicBezTo>
                  <a:lnTo>
                    <a:pt x="4664" y="3811"/>
                  </a:lnTo>
                  <a:cubicBezTo>
                    <a:pt x="4659" y="3814"/>
                    <a:pt x="4654" y="3818"/>
                    <a:pt x="4649" y="3821"/>
                  </a:cubicBezTo>
                  <a:cubicBezTo>
                    <a:pt x="4789" y="3712"/>
                    <a:pt x="4927" y="3598"/>
                    <a:pt x="5067" y="3489"/>
                  </a:cubicBezTo>
                  <a:cubicBezTo>
                    <a:pt x="5197" y="3389"/>
                    <a:pt x="5326" y="3288"/>
                    <a:pt x="5461" y="3196"/>
                  </a:cubicBezTo>
                  <a:cubicBezTo>
                    <a:pt x="5563" y="3126"/>
                    <a:pt x="5671" y="3056"/>
                    <a:pt x="5781" y="2998"/>
                  </a:cubicBezTo>
                  <a:cubicBezTo>
                    <a:pt x="5964" y="2787"/>
                    <a:pt x="6087" y="2551"/>
                    <a:pt x="6150" y="2300"/>
                  </a:cubicBezTo>
                  <a:cubicBezTo>
                    <a:pt x="6193" y="2126"/>
                    <a:pt x="6211" y="1947"/>
                    <a:pt x="6202" y="1747"/>
                  </a:cubicBezTo>
                  <a:cubicBezTo>
                    <a:pt x="6198" y="1665"/>
                    <a:pt x="6179" y="1581"/>
                    <a:pt x="6168" y="1526"/>
                  </a:cubicBezTo>
                  <a:cubicBezTo>
                    <a:pt x="6159" y="1481"/>
                    <a:pt x="6147" y="1435"/>
                    <a:pt x="6143" y="1387"/>
                  </a:cubicBezTo>
                  <a:cubicBezTo>
                    <a:pt x="6145" y="1366"/>
                    <a:pt x="6146" y="1346"/>
                    <a:pt x="6150" y="1328"/>
                  </a:cubicBezTo>
                  <a:cubicBezTo>
                    <a:pt x="6165" y="1280"/>
                    <a:pt x="6186" y="1234"/>
                    <a:pt x="6208" y="1187"/>
                  </a:cubicBezTo>
                  <a:cubicBezTo>
                    <a:pt x="6284" y="1051"/>
                    <a:pt x="6369" y="940"/>
                    <a:pt x="6461" y="844"/>
                  </a:cubicBezTo>
                  <a:cubicBezTo>
                    <a:pt x="6578" y="729"/>
                    <a:pt x="6713" y="625"/>
                    <a:pt x="6835" y="533"/>
                  </a:cubicBezTo>
                  <a:lnTo>
                    <a:pt x="6894" y="489"/>
                  </a:lnTo>
                  <a:cubicBezTo>
                    <a:pt x="7072" y="354"/>
                    <a:pt x="7202" y="239"/>
                    <a:pt x="7315" y="110"/>
                  </a:cubicBezTo>
                  <a:cubicBezTo>
                    <a:pt x="7340" y="80"/>
                    <a:pt x="7350" y="35"/>
                    <a:pt x="7345" y="1"/>
                  </a:cubicBezTo>
                  <a:close/>
                </a:path>
              </a:pathLst>
            </a:custGeom>
            <a:solidFill>
              <a:srgbClr val="A561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82" name="Google Shape;7182;p18"/>
            <p:cNvSpPr/>
            <p:nvPr/>
          </p:nvSpPr>
          <p:spPr>
            <a:xfrm rot="10800000">
              <a:off x="6635145" y="672509"/>
              <a:ext cx="254" cy="42"/>
            </a:xfrm>
            <a:custGeom>
              <a:avLst/>
              <a:gdLst/>
              <a:ahLst/>
              <a:cxnLst/>
              <a:rect l="l" t="t" r="r" b="b"/>
              <a:pathLst>
                <a:path w="6" h="1" extrusionOk="0">
                  <a:moveTo>
                    <a:pt x="2" y="0"/>
                  </a:moveTo>
                  <a:cubicBezTo>
                    <a:pt x="2" y="0"/>
                    <a:pt x="1" y="0"/>
                    <a:pt x="2" y="0"/>
                  </a:cubicBezTo>
                  <a:lnTo>
                    <a:pt x="5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561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83" name="Google Shape;7183;p18"/>
            <p:cNvSpPr/>
            <p:nvPr/>
          </p:nvSpPr>
          <p:spPr>
            <a:xfrm rot="10800000">
              <a:off x="6635484" y="672509"/>
              <a:ext cx="85" cy="42"/>
            </a:xfrm>
            <a:custGeom>
              <a:avLst/>
              <a:gdLst/>
              <a:ahLst/>
              <a:cxnLst/>
              <a:rect l="l" t="t" r="r" b="b"/>
              <a:pathLst>
                <a:path w="2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2" y="0"/>
                    <a:pt x="1" y="0"/>
                  </a:cubicBezTo>
                  <a:cubicBezTo>
                    <a:pt x="2" y="0"/>
                    <a:pt x="2" y="0"/>
                    <a:pt x="1" y="0"/>
                  </a:cubicBezTo>
                  <a:close/>
                </a:path>
              </a:pathLst>
            </a:custGeom>
            <a:solidFill>
              <a:srgbClr val="A561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84" name="Google Shape;7184;p18"/>
            <p:cNvSpPr/>
            <p:nvPr/>
          </p:nvSpPr>
          <p:spPr>
            <a:xfrm rot="10800000">
              <a:off x="6635526" y="672467"/>
              <a:ext cx="169" cy="85"/>
            </a:xfrm>
            <a:custGeom>
              <a:avLst/>
              <a:gdLst/>
              <a:ahLst/>
              <a:cxnLst/>
              <a:rect l="l" t="t" r="r" b="b"/>
              <a:pathLst>
                <a:path w="4" h="2" extrusionOk="0">
                  <a:moveTo>
                    <a:pt x="4" y="0"/>
                  </a:moveTo>
                  <a:cubicBezTo>
                    <a:pt x="4" y="0"/>
                    <a:pt x="2" y="0"/>
                    <a:pt x="2" y="1"/>
                  </a:cubicBezTo>
                  <a:lnTo>
                    <a:pt x="2" y="1"/>
                  </a:lnTo>
                  <a:cubicBezTo>
                    <a:pt x="3" y="1"/>
                    <a:pt x="4" y="1"/>
                    <a:pt x="4" y="0"/>
                  </a:cubicBezTo>
                  <a:close/>
                  <a:moveTo>
                    <a:pt x="2" y="1"/>
                  </a:moveTo>
                  <a:lnTo>
                    <a:pt x="2" y="1"/>
                  </a:lnTo>
                  <a:cubicBezTo>
                    <a:pt x="2" y="2"/>
                    <a:pt x="1" y="2"/>
                    <a:pt x="1" y="2"/>
                  </a:cubicBezTo>
                  <a:lnTo>
                    <a:pt x="2" y="2"/>
                  </a:lnTo>
                  <a:cubicBezTo>
                    <a:pt x="2" y="2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A561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85" name="Google Shape;7185;p18"/>
            <p:cNvSpPr/>
            <p:nvPr/>
          </p:nvSpPr>
          <p:spPr>
            <a:xfrm rot="10800000">
              <a:off x="6721841" y="538927"/>
              <a:ext cx="42" cy="4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561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86" name="Google Shape;7186;p18"/>
            <p:cNvSpPr/>
            <p:nvPr/>
          </p:nvSpPr>
          <p:spPr>
            <a:xfrm rot="10800000">
              <a:off x="6721841" y="538927"/>
              <a:ext cx="42" cy="4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561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87" name="Google Shape;7187;p18"/>
            <p:cNvSpPr/>
            <p:nvPr/>
          </p:nvSpPr>
          <p:spPr>
            <a:xfrm rot="10800000">
              <a:off x="6509316" y="521860"/>
              <a:ext cx="346105" cy="71915"/>
            </a:xfrm>
            <a:custGeom>
              <a:avLst/>
              <a:gdLst/>
              <a:ahLst/>
              <a:cxnLst/>
              <a:rect l="l" t="t" r="r" b="b"/>
              <a:pathLst>
                <a:path w="8172" h="1698" extrusionOk="0">
                  <a:moveTo>
                    <a:pt x="7988" y="28"/>
                  </a:moveTo>
                  <a:cubicBezTo>
                    <a:pt x="7986" y="28"/>
                    <a:pt x="7984" y="28"/>
                    <a:pt x="7982" y="29"/>
                  </a:cubicBezTo>
                  <a:cubicBezTo>
                    <a:pt x="7984" y="28"/>
                    <a:pt x="7986" y="28"/>
                    <a:pt x="7988" y="28"/>
                  </a:cubicBezTo>
                  <a:close/>
                  <a:moveTo>
                    <a:pt x="3305" y="50"/>
                  </a:moveTo>
                  <a:cubicBezTo>
                    <a:pt x="3304" y="50"/>
                    <a:pt x="3303" y="50"/>
                    <a:pt x="3303" y="50"/>
                  </a:cubicBezTo>
                  <a:cubicBezTo>
                    <a:pt x="3303" y="50"/>
                    <a:pt x="3304" y="50"/>
                    <a:pt x="3305" y="50"/>
                  </a:cubicBezTo>
                  <a:close/>
                  <a:moveTo>
                    <a:pt x="4157" y="501"/>
                  </a:moveTo>
                  <a:cubicBezTo>
                    <a:pt x="4157" y="502"/>
                    <a:pt x="4157" y="502"/>
                    <a:pt x="4157" y="503"/>
                  </a:cubicBezTo>
                  <a:cubicBezTo>
                    <a:pt x="4157" y="502"/>
                    <a:pt x="4157" y="502"/>
                    <a:pt x="4157" y="501"/>
                  </a:cubicBezTo>
                  <a:close/>
                  <a:moveTo>
                    <a:pt x="1400" y="1558"/>
                  </a:moveTo>
                  <a:cubicBezTo>
                    <a:pt x="1401" y="1558"/>
                    <a:pt x="1403" y="1559"/>
                    <a:pt x="1405" y="1560"/>
                  </a:cubicBezTo>
                  <a:lnTo>
                    <a:pt x="1405" y="1560"/>
                  </a:lnTo>
                  <a:cubicBezTo>
                    <a:pt x="1403" y="1560"/>
                    <a:pt x="1402" y="1559"/>
                    <a:pt x="1400" y="1558"/>
                  </a:cubicBezTo>
                  <a:close/>
                  <a:moveTo>
                    <a:pt x="5283" y="1636"/>
                  </a:moveTo>
                  <a:lnTo>
                    <a:pt x="5283" y="1636"/>
                  </a:lnTo>
                  <a:cubicBezTo>
                    <a:pt x="5283" y="1636"/>
                    <a:pt x="5282" y="1636"/>
                    <a:pt x="5281" y="1636"/>
                  </a:cubicBezTo>
                  <a:lnTo>
                    <a:pt x="5281" y="1636"/>
                  </a:lnTo>
                  <a:cubicBezTo>
                    <a:pt x="5282" y="1636"/>
                    <a:pt x="5283" y="1636"/>
                    <a:pt x="5283" y="1636"/>
                  </a:cubicBezTo>
                  <a:close/>
                  <a:moveTo>
                    <a:pt x="8172" y="0"/>
                  </a:moveTo>
                  <a:cubicBezTo>
                    <a:pt x="8115" y="7"/>
                    <a:pt x="8051" y="15"/>
                    <a:pt x="7988" y="28"/>
                  </a:cubicBezTo>
                  <a:lnTo>
                    <a:pt x="7988" y="28"/>
                  </a:lnTo>
                  <a:cubicBezTo>
                    <a:pt x="7991" y="27"/>
                    <a:pt x="7994" y="27"/>
                    <a:pt x="7997" y="27"/>
                  </a:cubicBezTo>
                  <a:lnTo>
                    <a:pt x="7997" y="27"/>
                  </a:lnTo>
                  <a:cubicBezTo>
                    <a:pt x="7739" y="80"/>
                    <a:pt x="7496" y="179"/>
                    <a:pt x="7261" y="289"/>
                  </a:cubicBezTo>
                  <a:cubicBezTo>
                    <a:pt x="7264" y="289"/>
                    <a:pt x="7264" y="287"/>
                    <a:pt x="7266" y="287"/>
                  </a:cubicBezTo>
                  <a:lnTo>
                    <a:pt x="7266" y="287"/>
                  </a:lnTo>
                  <a:cubicBezTo>
                    <a:pt x="6921" y="457"/>
                    <a:pt x="6591" y="658"/>
                    <a:pt x="6246" y="827"/>
                  </a:cubicBezTo>
                  <a:cubicBezTo>
                    <a:pt x="6084" y="906"/>
                    <a:pt x="5921" y="984"/>
                    <a:pt x="5752" y="1043"/>
                  </a:cubicBezTo>
                  <a:cubicBezTo>
                    <a:pt x="5601" y="1096"/>
                    <a:pt x="5447" y="1139"/>
                    <a:pt x="5286" y="1158"/>
                  </a:cubicBezTo>
                  <a:cubicBezTo>
                    <a:pt x="5186" y="1171"/>
                    <a:pt x="5085" y="1176"/>
                    <a:pt x="4985" y="1176"/>
                  </a:cubicBezTo>
                  <a:cubicBezTo>
                    <a:pt x="4913" y="1176"/>
                    <a:pt x="4841" y="1175"/>
                    <a:pt x="4769" y="1163"/>
                  </a:cubicBezTo>
                  <a:cubicBezTo>
                    <a:pt x="4669" y="1149"/>
                    <a:pt x="4568" y="1125"/>
                    <a:pt x="4485" y="1062"/>
                  </a:cubicBezTo>
                  <a:cubicBezTo>
                    <a:pt x="4403" y="1000"/>
                    <a:pt x="4351" y="918"/>
                    <a:pt x="4307" y="830"/>
                  </a:cubicBezTo>
                  <a:cubicBezTo>
                    <a:pt x="4251" y="717"/>
                    <a:pt x="4205" y="602"/>
                    <a:pt x="4149" y="487"/>
                  </a:cubicBezTo>
                  <a:lnTo>
                    <a:pt x="4149" y="487"/>
                  </a:lnTo>
                  <a:cubicBezTo>
                    <a:pt x="4151" y="492"/>
                    <a:pt x="4154" y="496"/>
                    <a:pt x="4157" y="501"/>
                  </a:cubicBezTo>
                  <a:lnTo>
                    <a:pt x="4157" y="501"/>
                  </a:lnTo>
                  <a:cubicBezTo>
                    <a:pt x="4122" y="434"/>
                    <a:pt x="4084" y="366"/>
                    <a:pt x="4071" y="289"/>
                  </a:cubicBezTo>
                  <a:cubicBezTo>
                    <a:pt x="4068" y="264"/>
                    <a:pt x="4064" y="239"/>
                    <a:pt x="4066" y="214"/>
                  </a:cubicBezTo>
                  <a:cubicBezTo>
                    <a:pt x="4066" y="198"/>
                    <a:pt x="4068" y="184"/>
                    <a:pt x="4070" y="167"/>
                  </a:cubicBezTo>
                  <a:lnTo>
                    <a:pt x="4070" y="155"/>
                  </a:lnTo>
                  <a:cubicBezTo>
                    <a:pt x="4068" y="152"/>
                    <a:pt x="4068" y="152"/>
                    <a:pt x="4068" y="151"/>
                  </a:cubicBezTo>
                  <a:cubicBezTo>
                    <a:pt x="4054" y="137"/>
                    <a:pt x="4037" y="124"/>
                    <a:pt x="4021" y="114"/>
                  </a:cubicBezTo>
                  <a:cubicBezTo>
                    <a:pt x="3997" y="95"/>
                    <a:pt x="3968" y="78"/>
                    <a:pt x="3939" y="62"/>
                  </a:cubicBezTo>
                  <a:cubicBezTo>
                    <a:pt x="3919" y="52"/>
                    <a:pt x="3900" y="43"/>
                    <a:pt x="3882" y="36"/>
                  </a:cubicBezTo>
                  <a:cubicBezTo>
                    <a:pt x="3836" y="22"/>
                    <a:pt x="3790" y="16"/>
                    <a:pt x="3742" y="12"/>
                  </a:cubicBezTo>
                  <a:cubicBezTo>
                    <a:pt x="3721" y="11"/>
                    <a:pt x="3700" y="10"/>
                    <a:pt x="3678" y="10"/>
                  </a:cubicBezTo>
                  <a:cubicBezTo>
                    <a:pt x="3553" y="10"/>
                    <a:pt x="3428" y="27"/>
                    <a:pt x="3305" y="50"/>
                  </a:cubicBezTo>
                  <a:lnTo>
                    <a:pt x="3305" y="50"/>
                  </a:lnTo>
                  <a:cubicBezTo>
                    <a:pt x="3309" y="49"/>
                    <a:pt x="3314" y="49"/>
                    <a:pt x="3318" y="48"/>
                  </a:cubicBezTo>
                  <a:lnTo>
                    <a:pt x="3318" y="48"/>
                  </a:lnTo>
                  <a:cubicBezTo>
                    <a:pt x="3177" y="77"/>
                    <a:pt x="3037" y="110"/>
                    <a:pt x="2901" y="151"/>
                  </a:cubicBezTo>
                  <a:cubicBezTo>
                    <a:pt x="2845" y="170"/>
                    <a:pt x="2787" y="185"/>
                    <a:pt x="2733" y="203"/>
                  </a:cubicBezTo>
                  <a:cubicBezTo>
                    <a:pt x="2704" y="213"/>
                    <a:pt x="2677" y="221"/>
                    <a:pt x="2649" y="231"/>
                  </a:cubicBezTo>
                  <a:cubicBezTo>
                    <a:pt x="2613" y="246"/>
                    <a:pt x="2578" y="260"/>
                    <a:pt x="2542" y="277"/>
                  </a:cubicBezTo>
                  <a:cubicBezTo>
                    <a:pt x="2411" y="339"/>
                    <a:pt x="2285" y="415"/>
                    <a:pt x="2155" y="481"/>
                  </a:cubicBezTo>
                  <a:cubicBezTo>
                    <a:pt x="2058" y="530"/>
                    <a:pt x="1951" y="575"/>
                    <a:pt x="1844" y="590"/>
                  </a:cubicBezTo>
                  <a:cubicBezTo>
                    <a:pt x="1818" y="596"/>
                    <a:pt x="1792" y="600"/>
                    <a:pt x="1765" y="600"/>
                  </a:cubicBezTo>
                  <a:lnTo>
                    <a:pt x="1724" y="600"/>
                  </a:lnTo>
                  <a:cubicBezTo>
                    <a:pt x="1707" y="598"/>
                    <a:pt x="1688" y="596"/>
                    <a:pt x="1670" y="593"/>
                  </a:cubicBezTo>
                  <a:cubicBezTo>
                    <a:pt x="1628" y="583"/>
                    <a:pt x="1586" y="573"/>
                    <a:pt x="1549" y="557"/>
                  </a:cubicBezTo>
                  <a:cubicBezTo>
                    <a:pt x="1497" y="532"/>
                    <a:pt x="1447" y="501"/>
                    <a:pt x="1397" y="473"/>
                  </a:cubicBezTo>
                  <a:cubicBezTo>
                    <a:pt x="1358" y="451"/>
                    <a:pt x="1322" y="431"/>
                    <a:pt x="1283" y="415"/>
                  </a:cubicBezTo>
                  <a:cubicBezTo>
                    <a:pt x="1279" y="414"/>
                    <a:pt x="1278" y="414"/>
                    <a:pt x="1276" y="411"/>
                  </a:cubicBezTo>
                  <a:cubicBezTo>
                    <a:pt x="1258" y="407"/>
                    <a:pt x="1240" y="402"/>
                    <a:pt x="1225" y="399"/>
                  </a:cubicBezTo>
                  <a:cubicBezTo>
                    <a:pt x="1214" y="397"/>
                    <a:pt x="1206" y="397"/>
                    <a:pt x="1199" y="395"/>
                  </a:cubicBezTo>
                  <a:cubicBezTo>
                    <a:pt x="1177" y="395"/>
                    <a:pt x="1157" y="397"/>
                    <a:pt x="1135" y="399"/>
                  </a:cubicBezTo>
                  <a:cubicBezTo>
                    <a:pt x="1118" y="401"/>
                    <a:pt x="1102" y="402"/>
                    <a:pt x="1084" y="407"/>
                  </a:cubicBezTo>
                  <a:cubicBezTo>
                    <a:pt x="1026" y="418"/>
                    <a:pt x="967" y="435"/>
                    <a:pt x="911" y="457"/>
                  </a:cubicBezTo>
                  <a:cubicBezTo>
                    <a:pt x="863" y="476"/>
                    <a:pt x="817" y="496"/>
                    <a:pt x="772" y="519"/>
                  </a:cubicBezTo>
                  <a:lnTo>
                    <a:pt x="772" y="517"/>
                  </a:lnTo>
                  <a:cubicBezTo>
                    <a:pt x="567" y="625"/>
                    <a:pt x="380" y="761"/>
                    <a:pt x="198" y="899"/>
                  </a:cubicBezTo>
                  <a:cubicBezTo>
                    <a:pt x="133" y="949"/>
                    <a:pt x="65" y="1000"/>
                    <a:pt x="1" y="1049"/>
                  </a:cubicBezTo>
                  <a:cubicBezTo>
                    <a:pt x="18" y="1049"/>
                    <a:pt x="34" y="1049"/>
                    <a:pt x="50" y="1050"/>
                  </a:cubicBezTo>
                  <a:cubicBezTo>
                    <a:pt x="137" y="1056"/>
                    <a:pt x="226" y="1064"/>
                    <a:pt x="312" y="1084"/>
                  </a:cubicBezTo>
                  <a:cubicBezTo>
                    <a:pt x="380" y="1100"/>
                    <a:pt x="446" y="1119"/>
                    <a:pt x="514" y="1143"/>
                  </a:cubicBezTo>
                  <a:cubicBezTo>
                    <a:pt x="666" y="1199"/>
                    <a:pt x="809" y="1273"/>
                    <a:pt x="953" y="1349"/>
                  </a:cubicBezTo>
                  <a:cubicBezTo>
                    <a:pt x="1102" y="1428"/>
                    <a:pt x="1253" y="1505"/>
                    <a:pt x="1411" y="1564"/>
                  </a:cubicBezTo>
                  <a:lnTo>
                    <a:pt x="1408" y="1563"/>
                  </a:lnTo>
                  <a:lnTo>
                    <a:pt x="1408" y="1563"/>
                  </a:lnTo>
                  <a:cubicBezTo>
                    <a:pt x="1473" y="1586"/>
                    <a:pt x="1538" y="1607"/>
                    <a:pt x="1605" y="1622"/>
                  </a:cubicBezTo>
                  <a:cubicBezTo>
                    <a:pt x="1655" y="1630"/>
                    <a:pt x="1703" y="1639"/>
                    <a:pt x="1752" y="1643"/>
                  </a:cubicBezTo>
                  <a:cubicBezTo>
                    <a:pt x="1767" y="1644"/>
                    <a:pt x="1782" y="1644"/>
                    <a:pt x="1797" y="1644"/>
                  </a:cubicBezTo>
                  <a:cubicBezTo>
                    <a:pt x="1813" y="1644"/>
                    <a:pt x="1828" y="1644"/>
                    <a:pt x="1842" y="1643"/>
                  </a:cubicBezTo>
                  <a:cubicBezTo>
                    <a:pt x="1868" y="1642"/>
                    <a:pt x="1894" y="1637"/>
                    <a:pt x="1918" y="1635"/>
                  </a:cubicBezTo>
                  <a:cubicBezTo>
                    <a:pt x="1954" y="1627"/>
                    <a:pt x="1990" y="1616"/>
                    <a:pt x="2026" y="1603"/>
                  </a:cubicBezTo>
                  <a:cubicBezTo>
                    <a:pt x="2048" y="1594"/>
                    <a:pt x="2068" y="1587"/>
                    <a:pt x="2088" y="1577"/>
                  </a:cubicBezTo>
                  <a:lnTo>
                    <a:pt x="2089" y="1577"/>
                  </a:lnTo>
                  <a:cubicBezTo>
                    <a:pt x="2091" y="1576"/>
                    <a:pt x="2093" y="1575"/>
                    <a:pt x="2095" y="1574"/>
                  </a:cubicBezTo>
                  <a:lnTo>
                    <a:pt x="2095" y="1574"/>
                  </a:lnTo>
                  <a:cubicBezTo>
                    <a:pt x="2096" y="1574"/>
                    <a:pt x="2096" y="1574"/>
                    <a:pt x="2096" y="1574"/>
                  </a:cubicBezTo>
                  <a:lnTo>
                    <a:pt x="2096" y="1574"/>
                  </a:lnTo>
                  <a:cubicBezTo>
                    <a:pt x="2098" y="1573"/>
                    <a:pt x="2101" y="1571"/>
                    <a:pt x="2104" y="1570"/>
                  </a:cubicBezTo>
                  <a:lnTo>
                    <a:pt x="2104" y="1570"/>
                  </a:lnTo>
                  <a:cubicBezTo>
                    <a:pt x="2101" y="1571"/>
                    <a:pt x="2096" y="1571"/>
                    <a:pt x="2093" y="1573"/>
                  </a:cubicBezTo>
                  <a:cubicBezTo>
                    <a:pt x="2170" y="1534"/>
                    <a:pt x="2244" y="1487"/>
                    <a:pt x="2316" y="1438"/>
                  </a:cubicBezTo>
                  <a:cubicBezTo>
                    <a:pt x="2389" y="1392"/>
                    <a:pt x="2467" y="1344"/>
                    <a:pt x="2546" y="1304"/>
                  </a:cubicBezTo>
                  <a:cubicBezTo>
                    <a:pt x="2634" y="1258"/>
                    <a:pt x="2725" y="1220"/>
                    <a:pt x="2820" y="1194"/>
                  </a:cubicBezTo>
                  <a:cubicBezTo>
                    <a:pt x="2906" y="1172"/>
                    <a:pt x="2994" y="1152"/>
                    <a:pt x="3083" y="1152"/>
                  </a:cubicBezTo>
                  <a:cubicBezTo>
                    <a:pt x="3094" y="1152"/>
                    <a:pt x="3105" y="1153"/>
                    <a:pt x="3116" y="1153"/>
                  </a:cubicBezTo>
                  <a:cubicBezTo>
                    <a:pt x="3168" y="1155"/>
                    <a:pt x="3221" y="1161"/>
                    <a:pt x="3273" y="1171"/>
                  </a:cubicBezTo>
                  <a:cubicBezTo>
                    <a:pt x="3310" y="1179"/>
                    <a:pt x="3347" y="1191"/>
                    <a:pt x="3386" y="1204"/>
                  </a:cubicBezTo>
                  <a:cubicBezTo>
                    <a:pt x="3469" y="1234"/>
                    <a:pt x="3548" y="1271"/>
                    <a:pt x="3626" y="1319"/>
                  </a:cubicBezTo>
                  <a:cubicBezTo>
                    <a:pt x="3709" y="1365"/>
                    <a:pt x="3788" y="1416"/>
                    <a:pt x="3870" y="1464"/>
                  </a:cubicBezTo>
                  <a:cubicBezTo>
                    <a:pt x="3962" y="1515"/>
                    <a:pt x="4055" y="1560"/>
                    <a:pt x="4152" y="1599"/>
                  </a:cubicBezTo>
                  <a:cubicBezTo>
                    <a:pt x="4229" y="1625"/>
                    <a:pt x="4308" y="1650"/>
                    <a:pt x="4389" y="1666"/>
                  </a:cubicBezTo>
                  <a:cubicBezTo>
                    <a:pt x="4452" y="1678"/>
                    <a:pt x="4517" y="1686"/>
                    <a:pt x="4580" y="1692"/>
                  </a:cubicBezTo>
                  <a:cubicBezTo>
                    <a:pt x="4583" y="1692"/>
                    <a:pt x="4587" y="1692"/>
                    <a:pt x="4590" y="1693"/>
                  </a:cubicBezTo>
                  <a:cubicBezTo>
                    <a:pt x="4636" y="1696"/>
                    <a:pt x="4681" y="1698"/>
                    <a:pt x="4727" y="1698"/>
                  </a:cubicBezTo>
                  <a:cubicBezTo>
                    <a:pt x="4794" y="1698"/>
                    <a:pt x="4861" y="1695"/>
                    <a:pt x="4927" y="1688"/>
                  </a:cubicBezTo>
                  <a:cubicBezTo>
                    <a:pt x="5047" y="1675"/>
                    <a:pt x="5166" y="1658"/>
                    <a:pt x="5281" y="1636"/>
                  </a:cubicBezTo>
                  <a:lnTo>
                    <a:pt x="5281" y="1636"/>
                  </a:lnTo>
                  <a:cubicBezTo>
                    <a:pt x="5277" y="1637"/>
                    <a:pt x="5273" y="1637"/>
                    <a:pt x="5269" y="1638"/>
                  </a:cubicBezTo>
                  <a:lnTo>
                    <a:pt x="5269" y="1638"/>
                  </a:lnTo>
                  <a:cubicBezTo>
                    <a:pt x="5397" y="1612"/>
                    <a:pt x="5525" y="1584"/>
                    <a:pt x="5653" y="1553"/>
                  </a:cubicBezTo>
                  <a:cubicBezTo>
                    <a:pt x="5924" y="1415"/>
                    <a:pt x="6210" y="1313"/>
                    <a:pt x="6489" y="1212"/>
                  </a:cubicBezTo>
                  <a:cubicBezTo>
                    <a:pt x="6743" y="1120"/>
                    <a:pt x="7063" y="1007"/>
                    <a:pt x="7350" y="856"/>
                  </a:cubicBezTo>
                  <a:cubicBezTo>
                    <a:pt x="7671" y="690"/>
                    <a:pt x="7898" y="496"/>
                    <a:pt x="8041" y="263"/>
                  </a:cubicBezTo>
                  <a:cubicBezTo>
                    <a:pt x="8090" y="184"/>
                    <a:pt x="8133" y="101"/>
                    <a:pt x="8166" y="14"/>
                  </a:cubicBezTo>
                  <a:cubicBezTo>
                    <a:pt x="8169" y="9"/>
                    <a:pt x="8170" y="6"/>
                    <a:pt x="8172" y="0"/>
                  </a:cubicBezTo>
                  <a:close/>
                </a:path>
              </a:pathLst>
            </a:custGeom>
            <a:solidFill>
              <a:srgbClr val="A561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88" name="Google Shape;7188;p18"/>
            <p:cNvSpPr/>
            <p:nvPr/>
          </p:nvSpPr>
          <p:spPr>
            <a:xfrm rot="10800000">
              <a:off x="6766734" y="526941"/>
              <a:ext cx="169" cy="42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1" y="0"/>
                  </a:moveTo>
                  <a:cubicBezTo>
                    <a:pt x="3" y="0"/>
                    <a:pt x="3" y="0"/>
                    <a:pt x="1" y="0"/>
                  </a:cubicBezTo>
                  <a:cubicBezTo>
                    <a:pt x="3" y="0"/>
                    <a:pt x="3" y="0"/>
                    <a:pt x="1" y="0"/>
                  </a:cubicBezTo>
                  <a:close/>
                </a:path>
              </a:pathLst>
            </a:custGeom>
            <a:solidFill>
              <a:srgbClr val="A561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89" name="Google Shape;7189;p18"/>
            <p:cNvSpPr/>
            <p:nvPr/>
          </p:nvSpPr>
          <p:spPr>
            <a:xfrm rot="10800000">
              <a:off x="6766861" y="526941"/>
              <a:ext cx="42" cy="4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561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90" name="Google Shape;7190;p18"/>
            <p:cNvSpPr/>
            <p:nvPr/>
          </p:nvSpPr>
          <p:spPr>
            <a:xfrm rot="10800000">
              <a:off x="6696048" y="593266"/>
              <a:ext cx="339" cy="169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1"/>
                  </a:moveTo>
                  <a:cubicBezTo>
                    <a:pt x="5" y="1"/>
                    <a:pt x="6" y="4"/>
                    <a:pt x="7" y="4"/>
                  </a:cubicBezTo>
                  <a:cubicBezTo>
                    <a:pt x="6" y="1"/>
                    <a:pt x="5" y="1"/>
                    <a:pt x="0" y="1"/>
                  </a:cubicBezTo>
                  <a:close/>
                </a:path>
              </a:pathLst>
            </a:custGeom>
            <a:solidFill>
              <a:srgbClr val="A561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91" name="Google Shape;7191;p18"/>
            <p:cNvSpPr/>
            <p:nvPr/>
          </p:nvSpPr>
          <p:spPr>
            <a:xfrm rot="10800000">
              <a:off x="6683088" y="587421"/>
              <a:ext cx="296" cy="339"/>
            </a:xfrm>
            <a:custGeom>
              <a:avLst/>
              <a:gdLst/>
              <a:ahLst/>
              <a:cxnLst/>
              <a:rect l="l" t="t" r="r" b="b"/>
              <a:pathLst>
                <a:path w="7" h="8" extrusionOk="0">
                  <a:moveTo>
                    <a:pt x="6" y="7"/>
                  </a:moveTo>
                  <a:cubicBezTo>
                    <a:pt x="4" y="3"/>
                    <a:pt x="2" y="2"/>
                    <a:pt x="1" y="0"/>
                  </a:cubicBezTo>
                  <a:cubicBezTo>
                    <a:pt x="2" y="2"/>
                    <a:pt x="4" y="3"/>
                    <a:pt x="6" y="7"/>
                  </a:cubicBezTo>
                  <a:close/>
                </a:path>
              </a:pathLst>
            </a:custGeom>
            <a:solidFill>
              <a:srgbClr val="A561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92" name="Google Shape;7192;p18"/>
            <p:cNvSpPr/>
            <p:nvPr/>
          </p:nvSpPr>
          <p:spPr>
            <a:xfrm rot="10800000">
              <a:off x="6682664" y="586447"/>
              <a:ext cx="296" cy="720"/>
            </a:xfrm>
            <a:custGeom>
              <a:avLst/>
              <a:gdLst/>
              <a:ahLst/>
              <a:cxnLst/>
              <a:rect l="l" t="t" r="r" b="b"/>
              <a:pathLst>
                <a:path w="7" h="17" extrusionOk="0">
                  <a:moveTo>
                    <a:pt x="1" y="1"/>
                  </a:moveTo>
                  <a:cubicBezTo>
                    <a:pt x="1" y="1"/>
                    <a:pt x="2" y="1"/>
                    <a:pt x="2" y="1"/>
                  </a:cubicBezTo>
                  <a:lnTo>
                    <a:pt x="2" y="1"/>
                  </a:lnTo>
                  <a:cubicBezTo>
                    <a:pt x="2" y="1"/>
                    <a:pt x="1" y="1"/>
                    <a:pt x="1" y="1"/>
                  </a:cubicBezTo>
                  <a:close/>
                  <a:moveTo>
                    <a:pt x="2" y="1"/>
                  </a:moveTo>
                  <a:cubicBezTo>
                    <a:pt x="4" y="1"/>
                    <a:pt x="4" y="2"/>
                    <a:pt x="4" y="4"/>
                  </a:cubicBezTo>
                  <a:lnTo>
                    <a:pt x="4" y="2"/>
                  </a:lnTo>
                  <a:cubicBezTo>
                    <a:pt x="4" y="1"/>
                    <a:pt x="3" y="1"/>
                    <a:pt x="2" y="1"/>
                  </a:cubicBezTo>
                  <a:close/>
                  <a:moveTo>
                    <a:pt x="4" y="4"/>
                  </a:moveTo>
                  <a:cubicBezTo>
                    <a:pt x="4" y="6"/>
                    <a:pt x="4" y="8"/>
                    <a:pt x="6" y="13"/>
                  </a:cubicBezTo>
                  <a:lnTo>
                    <a:pt x="6" y="13"/>
                  </a:lnTo>
                  <a:cubicBezTo>
                    <a:pt x="5" y="9"/>
                    <a:pt x="5" y="7"/>
                    <a:pt x="4" y="4"/>
                  </a:cubicBezTo>
                  <a:close/>
                  <a:moveTo>
                    <a:pt x="6" y="13"/>
                  </a:moveTo>
                  <a:cubicBezTo>
                    <a:pt x="6" y="14"/>
                    <a:pt x="6" y="15"/>
                    <a:pt x="6" y="16"/>
                  </a:cubicBezTo>
                  <a:cubicBezTo>
                    <a:pt x="6" y="15"/>
                    <a:pt x="6" y="14"/>
                    <a:pt x="6" y="13"/>
                  </a:cubicBezTo>
                  <a:close/>
                </a:path>
              </a:pathLst>
            </a:custGeom>
            <a:solidFill>
              <a:srgbClr val="A561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93" name="Google Shape;7193;p18"/>
            <p:cNvSpPr/>
            <p:nvPr/>
          </p:nvSpPr>
          <p:spPr>
            <a:xfrm rot="10800000">
              <a:off x="6844282" y="701351"/>
              <a:ext cx="42" cy="4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A561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94" name="Google Shape;7194;p18"/>
            <p:cNvSpPr/>
            <p:nvPr/>
          </p:nvSpPr>
          <p:spPr>
            <a:xfrm rot="10800000">
              <a:off x="6412880" y="381460"/>
              <a:ext cx="458762" cy="145057"/>
            </a:xfrm>
            <a:custGeom>
              <a:avLst/>
              <a:gdLst/>
              <a:ahLst/>
              <a:cxnLst/>
              <a:rect l="l" t="t" r="r" b="b"/>
              <a:pathLst>
                <a:path w="10832" h="3425" extrusionOk="0">
                  <a:moveTo>
                    <a:pt x="3131" y="1471"/>
                  </a:moveTo>
                  <a:cubicBezTo>
                    <a:pt x="3134" y="1472"/>
                    <a:pt x="3137" y="1472"/>
                    <a:pt x="3140" y="1472"/>
                  </a:cubicBezTo>
                  <a:lnTo>
                    <a:pt x="3140" y="1472"/>
                  </a:lnTo>
                  <a:cubicBezTo>
                    <a:pt x="3141" y="1472"/>
                    <a:pt x="3143" y="1472"/>
                    <a:pt x="3144" y="1472"/>
                  </a:cubicBezTo>
                  <a:lnTo>
                    <a:pt x="3144" y="1472"/>
                  </a:lnTo>
                  <a:cubicBezTo>
                    <a:pt x="3141" y="1472"/>
                    <a:pt x="3136" y="1471"/>
                    <a:pt x="3131" y="1471"/>
                  </a:cubicBezTo>
                  <a:close/>
                  <a:moveTo>
                    <a:pt x="3144" y="1472"/>
                  </a:moveTo>
                  <a:cubicBezTo>
                    <a:pt x="3146" y="1473"/>
                    <a:pt x="3147" y="1473"/>
                    <a:pt x="3149" y="1473"/>
                  </a:cubicBezTo>
                  <a:cubicBezTo>
                    <a:pt x="3147" y="1473"/>
                    <a:pt x="3146" y="1473"/>
                    <a:pt x="3144" y="1472"/>
                  </a:cubicBezTo>
                  <a:close/>
                  <a:moveTo>
                    <a:pt x="7690" y="2275"/>
                  </a:moveTo>
                  <a:cubicBezTo>
                    <a:pt x="7693" y="2275"/>
                    <a:pt x="7696" y="2276"/>
                    <a:pt x="7699" y="2276"/>
                  </a:cubicBezTo>
                  <a:cubicBezTo>
                    <a:pt x="7696" y="2276"/>
                    <a:pt x="7693" y="2275"/>
                    <a:pt x="7690" y="2275"/>
                  </a:cubicBezTo>
                  <a:close/>
                  <a:moveTo>
                    <a:pt x="9655" y="2712"/>
                  </a:moveTo>
                  <a:lnTo>
                    <a:pt x="9655" y="2712"/>
                  </a:lnTo>
                  <a:cubicBezTo>
                    <a:pt x="9660" y="2714"/>
                    <a:pt x="9665" y="2716"/>
                    <a:pt x="9669" y="2718"/>
                  </a:cubicBezTo>
                  <a:lnTo>
                    <a:pt x="9669" y="2718"/>
                  </a:lnTo>
                  <a:cubicBezTo>
                    <a:pt x="9665" y="2715"/>
                    <a:pt x="9660" y="2714"/>
                    <a:pt x="9655" y="2712"/>
                  </a:cubicBezTo>
                  <a:close/>
                  <a:moveTo>
                    <a:pt x="0" y="1"/>
                  </a:moveTo>
                  <a:cubicBezTo>
                    <a:pt x="18" y="28"/>
                    <a:pt x="38" y="55"/>
                    <a:pt x="56" y="83"/>
                  </a:cubicBezTo>
                  <a:cubicBezTo>
                    <a:pt x="161" y="233"/>
                    <a:pt x="267" y="384"/>
                    <a:pt x="375" y="535"/>
                  </a:cubicBezTo>
                  <a:cubicBezTo>
                    <a:pt x="753" y="1063"/>
                    <a:pt x="1273" y="1737"/>
                    <a:pt x="1946" y="2254"/>
                  </a:cubicBezTo>
                  <a:cubicBezTo>
                    <a:pt x="2471" y="2658"/>
                    <a:pt x="3103" y="2962"/>
                    <a:pt x="3821" y="3153"/>
                  </a:cubicBezTo>
                  <a:cubicBezTo>
                    <a:pt x="4434" y="3317"/>
                    <a:pt x="5121" y="3405"/>
                    <a:pt x="5925" y="3423"/>
                  </a:cubicBezTo>
                  <a:cubicBezTo>
                    <a:pt x="6020" y="3425"/>
                    <a:pt x="6115" y="3425"/>
                    <a:pt x="6212" y="3425"/>
                  </a:cubicBezTo>
                  <a:cubicBezTo>
                    <a:pt x="6567" y="3425"/>
                    <a:pt x="6922" y="3410"/>
                    <a:pt x="7262" y="3383"/>
                  </a:cubicBezTo>
                  <a:cubicBezTo>
                    <a:pt x="7414" y="3369"/>
                    <a:pt x="7570" y="3354"/>
                    <a:pt x="7723" y="3339"/>
                  </a:cubicBezTo>
                  <a:cubicBezTo>
                    <a:pt x="8054" y="3304"/>
                    <a:pt x="8395" y="3270"/>
                    <a:pt x="8733" y="3261"/>
                  </a:cubicBezTo>
                  <a:cubicBezTo>
                    <a:pt x="8785" y="3260"/>
                    <a:pt x="8836" y="3260"/>
                    <a:pt x="8890" y="3260"/>
                  </a:cubicBezTo>
                  <a:cubicBezTo>
                    <a:pt x="9180" y="3260"/>
                    <a:pt x="9445" y="3277"/>
                    <a:pt x="9701" y="3317"/>
                  </a:cubicBezTo>
                  <a:lnTo>
                    <a:pt x="9797" y="3331"/>
                  </a:lnTo>
                  <a:cubicBezTo>
                    <a:pt x="9952" y="3354"/>
                    <a:pt x="10106" y="3377"/>
                    <a:pt x="10261" y="3395"/>
                  </a:cubicBezTo>
                  <a:cubicBezTo>
                    <a:pt x="10352" y="3403"/>
                    <a:pt x="10444" y="3412"/>
                    <a:pt x="10537" y="3412"/>
                  </a:cubicBezTo>
                  <a:cubicBezTo>
                    <a:pt x="10616" y="3412"/>
                    <a:pt x="10688" y="3405"/>
                    <a:pt x="10757" y="3395"/>
                  </a:cubicBezTo>
                  <a:cubicBezTo>
                    <a:pt x="10781" y="3390"/>
                    <a:pt x="10807" y="3382"/>
                    <a:pt x="10831" y="3374"/>
                  </a:cubicBezTo>
                  <a:cubicBezTo>
                    <a:pt x="10811" y="3356"/>
                    <a:pt x="10793" y="3339"/>
                    <a:pt x="10773" y="3323"/>
                  </a:cubicBezTo>
                  <a:cubicBezTo>
                    <a:pt x="10706" y="3267"/>
                    <a:pt x="10638" y="3212"/>
                    <a:pt x="10567" y="3165"/>
                  </a:cubicBezTo>
                  <a:cubicBezTo>
                    <a:pt x="10566" y="3165"/>
                    <a:pt x="10566" y="3162"/>
                    <a:pt x="10564" y="3162"/>
                  </a:cubicBezTo>
                  <a:cubicBezTo>
                    <a:pt x="10288" y="2975"/>
                    <a:pt x="9985" y="2833"/>
                    <a:pt x="9669" y="2718"/>
                  </a:cubicBezTo>
                  <a:lnTo>
                    <a:pt x="9669" y="2718"/>
                  </a:lnTo>
                  <a:cubicBezTo>
                    <a:pt x="9670" y="2718"/>
                    <a:pt x="9671" y="2719"/>
                    <a:pt x="9672" y="2720"/>
                  </a:cubicBezTo>
                  <a:cubicBezTo>
                    <a:pt x="9332" y="2597"/>
                    <a:pt x="8983" y="2504"/>
                    <a:pt x="8628" y="2431"/>
                  </a:cubicBezTo>
                  <a:cubicBezTo>
                    <a:pt x="8466" y="2396"/>
                    <a:pt x="8302" y="2366"/>
                    <a:pt x="8138" y="2339"/>
                  </a:cubicBezTo>
                  <a:cubicBezTo>
                    <a:pt x="7989" y="2313"/>
                    <a:pt x="7839" y="2288"/>
                    <a:pt x="7686" y="2275"/>
                  </a:cubicBezTo>
                  <a:lnTo>
                    <a:pt x="7686" y="2275"/>
                  </a:lnTo>
                  <a:cubicBezTo>
                    <a:pt x="7688" y="2275"/>
                    <a:pt x="7689" y="2275"/>
                    <a:pt x="7690" y="2275"/>
                  </a:cubicBezTo>
                  <a:lnTo>
                    <a:pt x="7690" y="2275"/>
                  </a:lnTo>
                  <a:cubicBezTo>
                    <a:pt x="7687" y="2275"/>
                    <a:pt x="7683" y="2274"/>
                    <a:pt x="7679" y="2274"/>
                  </a:cubicBezTo>
                  <a:cubicBezTo>
                    <a:pt x="7681" y="2274"/>
                    <a:pt x="7684" y="2275"/>
                    <a:pt x="7686" y="2275"/>
                  </a:cubicBezTo>
                  <a:lnTo>
                    <a:pt x="7686" y="2275"/>
                  </a:lnTo>
                  <a:cubicBezTo>
                    <a:pt x="7607" y="2270"/>
                    <a:pt x="7528" y="2268"/>
                    <a:pt x="7449" y="2268"/>
                  </a:cubicBezTo>
                  <a:cubicBezTo>
                    <a:pt x="7180" y="2268"/>
                    <a:pt x="6911" y="2293"/>
                    <a:pt x="6643" y="2320"/>
                  </a:cubicBezTo>
                  <a:cubicBezTo>
                    <a:pt x="6452" y="2339"/>
                    <a:pt x="6261" y="2360"/>
                    <a:pt x="6070" y="2375"/>
                  </a:cubicBezTo>
                  <a:cubicBezTo>
                    <a:pt x="5883" y="2389"/>
                    <a:pt x="5695" y="2402"/>
                    <a:pt x="5509" y="2404"/>
                  </a:cubicBezTo>
                  <a:cubicBezTo>
                    <a:pt x="5339" y="2404"/>
                    <a:pt x="5170" y="2398"/>
                    <a:pt x="5001" y="2375"/>
                  </a:cubicBezTo>
                  <a:cubicBezTo>
                    <a:pt x="4851" y="2350"/>
                    <a:pt x="4698" y="2319"/>
                    <a:pt x="4556" y="2260"/>
                  </a:cubicBezTo>
                  <a:cubicBezTo>
                    <a:pt x="4517" y="2243"/>
                    <a:pt x="4477" y="2225"/>
                    <a:pt x="4440" y="2205"/>
                  </a:cubicBezTo>
                  <a:cubicBezTo>
                    <a:pt x="4405" y="2187"/>
                    <a:pt x="4372" y="2167"/>
                    <a:pt x="4338" y="2144"/>
                  </a:cubicBezTo>
                  <a:cubicBezTo>
                    <a:pt x="4273" y="2099"/>
                    <a:pt x="4214" y="2050"/>
                    <a:pt x="4160" y="1994"/>
                  </a:cubicBezTo>
                  <a:cubicBezTo>
                    <a:pt x="4107" y="1940"/>
                    <a:pt x="4056" y="1881"/>
                    <a:pt x="4002" y="1825"/>
                  </a:cubicBezTo>
                  <a:cubicBezTo>
                    <a:pt x="3949" y="1769"/>
                    <a:pt x="3893" y="1717"/>
                    <a:pt x="3829" y="1672"/>
                  </a:cubicBezTo>
                  <a:cubicBezTo>
                    <a:pt x="3802" y="1654"/>
                    <a:pt x="3773" y="1637"/>
                    <a:pt x="3745" y="1621"/>
                  </a:cubicBezTo>
                  <a:cubicBezTo>
                    <a:pt x="3712" y="1604"/>
                    <a:pt x="3677" y="1589"/>
                    <a:pt x="3641" y="1575"/>
                  </a:cubicBezTo>
                  <a:cubicBezTo>
                    <a:pt x="3551" y="1545"/>
                    <a:pt x="3457" y="1517"/>
                    <a:pt x="3363" y="1502"/>
                  </a:cubicBezTo>
                  <a:cubicBezTo>
                    <a:pt x="3288" y="1489"/>
                    <a:pt x="3216" y="1479"/>
                    <a:pt x="3140" y="1472"/>
                  </a:cubicBezTo>
                  <a:lnTo>
                    <a:pt x="3140" y="1472"/>
                  </a:lnTo>
                  <a:cubicBezTo>
                    <a:pt x="3011" y="1463"/>
                    <a:pt x="2879" y="1461"/>
                    <a:pt x="2751" y="1458"/>
                  </a:cubicBezTo>
                  <a:cubicBezTo>
                    <a:pt x="2639" y="1457"/>
                    <a:pt x="2528" y="1456"/>
                    <a:pt x="2419" y="1443"/>
                  </a:cubicBezTo>
                  <a:cubicBezTo>
                    <a:pt x="2301" y="1430"/>
                    <a:pt x="2185" y="1413"/>
                    <a:pt x="2076" y="1374"/>
                  </a:cubicBezTo>
                  <a:cubicBezTo>
                    <a:pt x="1961" y="1335"/>
                    <a:pt x="1847" y="1286"/>
                    <a:pt x="1747" y="1216"/>
                  </a:cubicBezTo>
                  <a:cubicBezTo>
                    <a:pt x="1694" y="1180"/>
                    <a:pt x="1639" y="1142"/>
                    <a:pt x="1590" y="1101"/>
                  </a:cubicBezTo>
                  <a:cubicBezTo>
                    <a:pt x="1536" y="1055"/>
                    <a:pt x="1481" y="1005"/>
                    <a:pt x="1429" y="953"/>
                  </a:cubicBezTo>
                  <a:cubicBezTo>
                    <a:pt x="1343" y="867"/>
                    <a:pt x="1263" y="778"/>
                    <a:pt x="1179" y="689"/>
                  </a:cubicBezTo>
                  <a:cubicBezTo>
                    <a:pt x="1023" y="522"/>
                    <a:pt x="865" y="357"/>
                    <a:pt x="681" y="223"/>
                  </a:cubicBezTo>
                  <a:cubicBezTo>
                    <a:pt x="635" y="193"/>
                    <a:pt x="589" y="163"/>
                    <a:pt x="545" y="137"/>
                  </a:cubicBezTo>
                  <a:cubicBezTo>
                    <a:pt x="499" y="114"/>
                    <a:pt x="454" y="94"/>
                    <a:pt x="408" y="74"/>
                  </a:cubicBezTo>
                  <a:cubicBezTo>
                    <a:pt x="355" y="55"/>
                    <a:pt x="300" y="38"/>
                    <a:pt x="244" y="28"/>
                  </a:cubicBezTo>
                  <a:cubicBezTo>
                    <a:pt x="200" y="21"/>
                    <a:pt x="153" y="14"/>
                    <a:pt x="108" y="9"/>
                  </a:cubicBezTo>
                  <a:cubicBezTo>
                    <a:pt x="81" y="8"/>
                    <a:pt x="52" y="8"/>
                    <a:pt x="25" y="8"/>
                  </a:cubicBezTo>
                  <a:cubicBezTo>
                    <a:pt x="15" y="1"/>
                    <a:pt x="7" y="1"/>
                    <a:pt x="0" y="1"/>
                  </a:cubicBezTo>
                  <a:close/>
                </a:path>
              </a:pathLst>
            </a:custGeom>
            <a:solidFill>
              <a:srgbClr val="A561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95" name="Google Shape;7195;p18"/>
            <p:cNvSpPr/>
            <p:nvPr/>
          </p:nvSpPr>
          <p:spPr>
            <a:xfrm rot="10800000">
              <a:off x="6742890" y="549819"/>
              <a:ext cx="188850" cy="417426"/>
            </a:xfrm>
            <a:custGeom>
              <a:avLst/>
              <a:gdLst/>
              <a:ahLst/>
              <a:cxnLst/>
              <a:rect l="l" t="t" r="r" b="b"/>
              <a:pathLst>
                <a:path w="4459" h="9856" extrusionOk="0">
                  <a:moveTo>
                    <a:pt x="2231" y="3231"/>
                  </a:moveTo>
                  <a:cubicBezTo>
                    <a:pt x="2232" y="3232"/>
                    <a:pt x="2234" y="3232"/>
                    <a:pt x="2235" y="3232"/>
                  </a:cubicBezTo>
                  <a:lnTo>
                    <a:pt x="2235" y="3232"/>
                  </a:lnTo>
                  <a:cubicBezTo>
                    <a:pt x="2234" y="3232"/>
                    <a:pt x="2232" y="3231"/>
                    <a:pt x="2231" y="3231"/>
                  </a:cubicBezTo>
                  <a:close/>
                  <a:moveTo>
                    <a:pt x="2082" y="3241"/>
                  </a:moveTo>
                  <a:lnTo>
                    <a:pt x="2082" y="3241"/>
                  </a:lnTo>
                  <a:cubicBezTo>
                    <a:pt x="2082" y="3241"/>
                    <a:pt x="2081" y="3241"/>
                    <a:pt x="2080" y="3241"/>
                  </a:cubicBezTo>
                  <a:cubicBezTo>
                    <a:pt x="2081" y="3241"/>
                    <a:pt x="2082" y="3241"/>
                    <a:pt x="2082" y="3241"/>
                  </a:cubicBezTo>
                  <a:close/>
                  <a:moveTo>
                    <a:pt x="2427" y="3449"/>
                  </a:moveTo>
                  <a:lnTo>
                    <a:pt x="2427" y="3449"/>
                  </a:lnTo>
                  <a:cubicBezTo>
                    <a:pt x="2428" y="3452"/>
                    <a:pt x="2430" y="3455"/>
                    <a:pt x="2432" y="3458"/>
                  </a:cubicBezTo>
                  <a:lnTo>
                    <a:pt x="2432" y="3458"/>
                  </a:lnTo>
                  <a:cubicBezTo>
                    <a:pt x="2430" y="3455"/>
                    <a:pt x="2429" y="3452"/>
                    <a:pt x="2427" y="3449"/>
                  </a:cubicBezTo>
                  <a:close/>
                  <a:moveTo>
                    <a:pt x="2432" y="3458"/>
                  </a:moveTo>
                  <a:cubicBezTo>
                    <a:pt x="2433" y="3460"/>
                    <a:pt x="2434" y="3462"/>
                    <a:pt x="2435" y="3464"/>
                  </a:cubicBezTo>
                  <a:cubicBezTo>
                    <a:pt x="2434" y="3462"/>
                    <a:pt x="2433" y="3460"/>
                    <a:pt x="2432" y="3458"/>
                  </a:cubicBezTo>
                  <a:close/>
                  <a:moveTo>
                    <a:pt x="2119" y="8752"/>
                  </a:moveTo>
                  <a:lnTo>
                    <a:pt x="2119" y="8752"/>
                  </a:lnTo>
                  <a:cubicBezTo>
                    <a:pt x="2117" y="8753"/>
                    <a:pt x="2117" y="8755"/>
                    <a:pt x="2116" y="8756"/>
                  </a:cubicBezTo>
                  <a:cubicBezTo>
                    <a:pt x="2116" y="8755"/>
                    <a:pt x="2117" y="8753"/>
                    <a:pt x="2119" y="8752"/>
                  </a:cubicBezTo>
                  <a:close/>
                  <a:moveTo>
                    <a:pt x="1256" y="1"/>
                  </a:moveTo>
                  <a:cubicBezTo>
                    <a:pt x="1212" y="29"/>
                    <a:pt x="1181" y="71"/>
                    <a:pt x="1156" y="136"/>
                  </a:cubicBezTo>
                  <a:cubicBezTo>
                    <a:pt x="1128" y="212"/>
                    <a:pt x="1118" y="295"/>
                    <a:pt x="1110" y="358"/>
                  </a:cubicBezTo>
                  <a:cubicBezTo>
                    <a:pt x="1083" y="585"/>
                    <a:pt x="1088" y="805"/>
                    <a:pt x="1092" y="1052"/>
                  </a:cubicBezTo>
                  <a:cubicBezTo>
                    <a:pt x="1099" y="1305"/>
                    <a:pt x="1112" y="1556"/>
                    <a:pt x="1126" y="1809"/>
                  </a:cubicBezTo>
                  <a:lnTo>
                    <a:pt x="1135" y="1953"/>
                  </a:lnTo>
                  <a:cubicBezTo>
                    <a:pt x="1145" y="2069"/>
                    <a:pt x="1149" y="2180"/>
                    <a:pt x="1154" y="2289"/>
                  </a:cubicBezTo>
                  <a:cubicBezTo>
                    <a:pt x="1155" y="2366"/>
                    <a:pt x="1152" y="2444"/>
                    <a:pt x="1148" y="2521"/>
                  </a:cubicBezTo>
                  <a:cubicBezTo>
                    <a:pt x="1142" y="2666"/>
                    <a:pt x="1131" y="2810"/>
                    <a:pt x="1116" y="2952"/>
                  </a:cubicBezTo>
                  <a:cubicBezTo>
                    <a:pt x="1090" y="3204"/>
                    <a:pt x="1044" y="3468"/>
                    <a:pt x="974" y="3759"/>
                  </a:cubicBezTo>
                  <a:cubicBezTo>
                    <a:pt x="908" y="4014"/>
                    <a:pt x="826" y="4282"/>
                    <a:pt x="723" y="4581"/>
                  </a:cubicBezTo>
                  <a:cubicBezTo>
                    <a:pt x="667" y="4740"/>
                    <a:pt x="606" y="4898"/>
                    <a:pt x="545" y="5059"/>
                  </a:cubicBezTo>
                  <a:lnTo>
                    <a:pt x="532" y="5089"/>
                  </a:lnTo>
                  <a:cubicBezTo>
                    <a:pt x="487" y="5207"/>
                    <a:pt x="443" y="5324"/>
                    <a:pt x="398" y="5443"/>
                  </a:cubicBezTo>
                  <a:cubicBezTo>
                    <a:pt x="322" y="5645"/>
                    <a:pt x="257" y="5861"/>
                    <a:pt x="198" y="6103"/>
                  </a:cubicBezTo>
                  <a:cubicBezTo>
                    <a:pt x="132" y="6376"/>
                    <a:pt x="85" y="6633"/>
                    <a:pt x="58" y="6888"/>
                  </a:cubicBezTo>
                  <a:cubicBezTo>
                    <a:pt x="0" y="7428"/>
                    <a:pt x="17" y="7941"/>
                    <a:pt x="108" y="8409"/>
                  </a:cubicBezTo>
                  <a:cubicBezTo>
                    <a:pt x="207" y="8910"/>
                    <a:pt x="427" y="9358"/>
                    <a:pt x="740" y="9704"/>
                  </a:cubicBezTo>
                  <a:cubicBezTo>
                    <a:pt x="764" y="9730"/>
                    <a:pt x="796" y="9745"/>
                    <a:pt x="826" y="9745"/>
                  </a:cubicBezTo>
                  <a:cubicBezTo>
                    <a:pt x="851" y="9745"/>
                    <a:pt x="872" y="9737"/>
                    <a:pt x="891" y="9722"/>
                  </a:cubicBezTo>
                  <a:cubicBezTo>
                    <a:pt x="937" y="9760"/>
                    <a:pt x="977" y="9805"/>
                    <a:pt x="1019" y="9855"/>
                  </a:cubicBezTo>
                  <a:cubicBezTo>
                    <a:pt x="1073" y="9823"/>
                    <a:pt x="1126" y="9788"/>
                    <a:pt x="1178" y="9752"/>
                  </a:cubicBezTo>
                  <a:cubicBezTo>
                    <a:pt x="1277" y="9681"/>
                    <a:pt x="1370" y="9607"/>
                    <a:pt x="1461" y="9528"/>
                  </a:cubicBezTo>
                  <a:lnTo>
                    <a:pt x="1461" y="9528"/>
                  </a:lnTo>
                  <a:cubicBezTo>
                    <a:pt x="1460" y="9528"/>
                    <a:pt x="1460" y="9528"/>
                    <a:pt x="1459" y="9528"/>
                  </a:cubicBezTo>
                  <a:lnTo>
                    <a:pt x="1459" y="9528"/>
                  </a:lnTo>
                  <a:cubicBezTo>
                    <a:pt x="1713" y="9298"/>
                    <a:pt x="1935" y="9036"/>
                    <a:pt x="2122" y="8749"/>
                  </a:cubicBezTo>
                  <a:lnTo>
                    <a:pt x="2122" y="8749"/>
                  </a:lnTo>
                  <a:lnTo>
                    <a:pt x="2119" y="8752"/>
                  </a:lnTo>
                  <a:cubicBezTo>
                    <a:pt x="2169" y="8670"/>
                    <a:pt x="2218" y="8591"/>
                    <a:pt x="2261" y="8508"/>
                  </a:cubicBezTo>
                  <a:cubicBezTo>
                    <a:pt x="2291" y="8450"/>
                    <a:pt x="2318" y="8390"/>
                    <a:pt x="2344" y="8330"/>
                  </a:cubicBezTo>
                  <a:cubicBezTo>
                    <a:pt x="2366" y="8274"/>
                    <a:pt x="2387" y="8218"/>
                    <a:pt x="2405" y="8163"/>
                  </a:cubicBezTo>
                  <a:lnTo>
                    <a:pt x="2403" y="8163"/>
                  </a:lnTo>
                  <a:cubicBezTo>
                    <a:pt x="2455" y="7998"/>
                    <a:pt x="2495" y="7827"/>
                    <a:pt x="2525" y="7655"/>
                  </a:cubicBezTo>
                  <a:cubicBezTo>
                    <a:pt x="2554" y="7482"/>
                    <a:pt x="2577" y="7310"/>
                    <a:pt x="2604" y="7136"/>
                  </a:cubicBezTo>
                  <a:cubicBezTo>
                    <a:pt x="2630" y="6964"/>
                    <a:pt x="2660" y="6791"/>
                    <a:pt x="2705" y="6622"/>
                  </a:cubicBezTo>
                  <a:cubicBezTo>
                    <a:pt x="2748" y="6461"/>
                    <a:pt x="2798" y="6300"/>
                    <a:pt x="2870" y="6152"/>
                  </a:cubicBezTo>
                  <a:cubicBezTo>
                    <a:pt x="3006" y="5867"/>
                    <a:pt x="3185" y="5604"/>
                    <a:pt x="3373" y="5349"/>
                  </a:cubicBezTo>
                  <a:cubicBezTo>
                    <a:pt x="3554" y="5104"/>
                    <a:pt x="3745" y="4861"/>
                    <a:pt x="3913" y="4604"/>
                  </a:cubicBezTo>
                  <a:lnTo>
                    <a:pt x="3913" y="4604"/>
                  </a:lnTo>
                  <a:lnTo>
                    <a:pt x="3910" y="4608"/>
                  </a:lnTo>
                  <a:cubicBezTo>
                    <a:pt x="3997" y="4473"/>
                    <a:pt x="4082" y="4333"/>
                    <a:pt x="4148" y="4187"/>
                  </a:cubicBezTo>
                  <a:cubicBezTo>
                    <a:pt x="4186" y="4106"/>
                    <a:pt x="4222" y="4022"/>
                    <a:pt x="4252" y="3936"/>
                  </a:cubicBezTo>
                  <a:cubicBezTo>
                    <a:pt x="4278" y="3864"/>
                    <a:pt x="4302" y="3791"/>
                    <a:pt x="4325" y="3719"/>
                  </a:cubicBezTo>
                  <a:lnTo>
                    <a:pt x="4325" y="3719"/>
                  </a:lnTo>
                  <a:cubicBezTo>
                    <a:pt x="4325" y="3721"/>
                    <a:pt x="4323" y="3722"/>
                    <a:pt x="4323" y="3726"/>
                  </a:cubicBezTo>
                  <a:cubicBezTo>
                    <a:pt x="4325" y="3722"/>
                    <a:pt x="4325" y="3719"/>
                    <a:pt x="4328" y="3715"/>
                  </a:cubicBezTo>
                  <a:cubicBezTo>
                    <a:pt x="4328" y="3714"/>
                    <a:pt x="4329" y="3712"/>
                    <a:pt x="4329" y="3711"/>
                  </a:cubicBezTo>
                  <a:lnTo>
                    <a:pt x="4329" y="3711"/>
                  </a:lnTo>
                  <a:cubicBezTo>
                    <a:pt x="4329" y="3712"/>
                    <a:pt x="4329" y="3712"/>
                    <a:pt x="4328" y="3713"/>
                  </a:cubicBezTo>
                  <a:lnTo>
                    <a:pt x="4328" y="3713"/>
                  </a:lnTo>
                  <a:cubicBezTo>
                    <a:pt x="4368" y="3581"/>
                    <a:pt x="4410" y="3447"/>
                    <a:pt x="4457" y="3319"/>
                  </a:cubicBezTo>
                  <a:cubicBezTo>
                    <a:pt x="4459" y="3317"/>
                    <a:pt x="4459" y="3317"/>
                    <a:pt x="4459" y="3316"/>
                  </a:cubicBezTo>
                  <a:lnTo>
                    <a:pt x="4459" y="3316"/>
                  </a:lnTo>
                  <a:cubicBezTo>
                    <a:pt x="4364" y="3441"/>
                    <a:pt x="4276" y="3570"/>
                    <a:pt x="4190" y="3703"/>
                  </a:cubicBezTo>
                  <a:cubicBezTo>
                    <a:pt x="3992" y="4009"/>
                    <a:pt x="3806" y="4324"/>
                    <a:pt x="3617" y="4634"/>
                  </a:cubicBezTo>
                  <a:cubicBezTo>
                    <a:pt x="3426" y="4946"/>
                    <a:pt x="3235" y="5255"/>
                    <a:pt x="3016" y="5545"/>
                  </a:cubicBezTo>
                  <a:cubicBezTo>
                    <a:pt x="2913" y="5686"/>
                    <a:pt x="2805" y="5822"/>
                    <a:pt x="2689" y="5947"/>
                  </a:cubicBezTo>
                  <a:cubicBezTo>
                    <a:pt x="2590" y="6052"/>
                    <a:pt x="2488" y="6152"/>
                    <a:pt x="2373" y="6240"/>
                  </a:cubicBezTo>
                  <a:cubicBezTo>
                    <a:pt x="2265" y="6320"/>
                    <a:pt x="2150" y="6394"/>
                    <a:pt x="2024" y="6442"/>
                  </a:cubicBezTo>
                  <a:cubicBezTo>
                    <a:pt x="1916" y="6484"/>
                    <a:pt x="1803" y="6507"/>
                    <a:pt x="1686" y="6509"/>
                  </a:cubicBezTo>
                  <a:cubicBezTo>
                    <a:pt x="1662" y="6509"/>
                    <a:pt x="1640" y="6500"/>
                    <a:pt x="1623" y="6478"/>
                  </a:cubicBezTo>
                  <a:cubicBezTo>
                    <a:pt x="1615" y="6464"/>
                    <a:pt x="1609" y="6444"/>
                    <a:pt x="1613" y="6428"/>
                  </a:cubicBezTo>
                  <a:cubicBezTo>
                    <a:pt x="1642" y="6296"/>
                    <a:pt x="1691" y="6168"/>
                    <a:pt x="1742" y="6045"/>
                  </a:cubicBezTo>
                  <a:cubicBezTo>
                    <a:pt x="1806" y="5888"/>
                    <a:pt x="1877" y="5737"/>
                    <a:pt x="1945" y="5585"/>
                  </a:cubicBezTo>
                  <a:cubicBezTo>
                    <a:pt x="2102" y="5245"/>
                    <a:pt x="2258" y="4900"/>
                    <a:pt x="2376" y="4545"/>
                  </a:cubicBezTo>
                  <a:cubicBezTo>
                    <a:pt x="2376" y="4544"/>
                    <a:pt x="2376" y="4544"/>
                    <a:pt x="2377" y="4541"/>
                  </a:cubicBezTo>
                  <a:cubicBezTo>
                    <a:pt x="2442" y="4337"/>
                    <a:pt x="2492" y="4129"/>
                    <a:pt x="2507" y="3913"/>
                  </a:cubicBezTo>
                  <a:lnTo>
                    <a:pt x="2507" y="3912"/>
                  </a:lnTo>
                  <a:lnTo>
                    <a:pt x="2507" y="3902"/>
                  </a:lnTo>
                  <a:cubicBezTo>
                    <a:pt x="2511" y="3808"/>
                    <a:pt x="2505" y="3714"/>
                    <a:pt x="2485" y="3621"/>
                  </a:cubicBezTo>
                  <a:lnTo>
                    <a:pt x="2485" y="3621"/>
                  </a:lnTo>
                  <a:cubicBezTo>
                    <a:pt x="2486" y="3622"/>
                    <a:pt x="2488" y="3622"/>
                    <a:pt x="2488" y="3622"/>
                  </a:cubicBezTo>
                  <a:cubicBezTo>
                    <a:pt x="2474" y="3561"/>
                    <a:pt x="2453" y="3504"/>
                    <a:pt x="2426" y="3448"/>
                  </a:cubicBezTo>
                  <a:lnTo>
                    <a:pt x="2426" y="3448"/>
                  </a:lnTo>
                  <a:cubicBezTo>
                    <a:pt x="2426" y="3448"/>
                    <a:pt x="2427" y="3448"/>
                    <a:pt x="2427" y="3449"/>
                  </a:cubicBezTo>
                  <a:lnTo>
                    <a:pt x="2427" y="3449"/>
                  </a:lnTo>
                  <a:cubicBezTo>
                    <a:pt x="2400" y="3399"/>
                    <a:pt x="2369" y="3352"/>
                    <a:pt x="2333" y="3308"/>
                  </a:cubicBezTo>
                  <a:cubicBezTo>
                    <a:pt x="2311" y="3284"/>
                    <a:pt x="2290" y="3262"/>
                    <a:pt x="2265" y="3244"/>
                  </a:cubicBezTo>
                  <a:cubicBezTo>
                    <a:pt x="2257" y="3240"/>
                    <a:pt x="2248" y="3236"/>
                    <a:pt x="2239" y="3233"/>
                  </a:cubicBezTo>
                  <a:lnTo>
                    <a:pt x="2239" y="3233"/>
                  </a:lnTo>
                  <a:cubicBezTo>
                    <a:pt x="2240" y="3234"/>
                    <a:pt x="2240" y="3234"/>
                    <a:pt x="2241" y="3234"/>
                  </a:cubicBezTo>
                  <a:cubicBezTo>
                    <a:pt x="2239" y="3233"/>
                    <a:pt x="2237" y="3233"/>
                    <a:pt x="2235" y="3232"/>
                  </a:cubicBezTo>
                  <a:lnTo>
                    <a:pt x="2235" y="3232"/>
                  </a:lnTo>
                  <a:cubicBezTo>
                    <a:pt x="2237" y="3233"/>
                    <a:pt x="2238" y="3233"/>
                    <a:pt x="2239" y="3233"/>
                  </a:cubicBezTo>
                  <a:lnTo>
                    <a:pt x="2239" y="3233"/>
                  </a:lnTo>
                  <a:cubicBezTo>
                    <a:pt x="2225" y="3231"/>
                    <a:pt x="2212" y="3229"/>
                    <a:pt x="2201" y="3227"/>
                  </a:cubicBezTo>
                  <a:cubicBezTo>
                    <a:pt x="2160" y="3229"/>
                    <a:pt x="2120" y="3234"/>
                    <a:pt x="2082" y="3241"/>
                  </a:cubicBezTo>
                  <a:lnTo>
                    <a:pt x="2082" y="3241"/>
                  </a:lnTo>
                  <a:cubicBezTo>
                    <a:pt x="2086" y="3240"/>
                    <a:pt x="2090" y="3240"/>
                    <a:pt x="2093" y="3239"/>
                  </a:cubicBezTo>
                  <a:lnTo>
                    <a:pt x="2093" y="3239"/>
                  </a:lnTo>
                  <a:cubicBezTo>
                    <a:pt x="2050" y="3249"/>
                    <a:pt x="2007" y="3263"/>
                    <a:pt x="1961" y="3274"/>
                  </a:cubicBezTo>
                  <a:cubicBezTo>
                    <a:pt x="1936" y="3280"/>
                    <a:pt x="1910" y="3287"/>
                    <a:pt x="1883" y="3287"/>
                  </a:cubicBezTo>
                  <a:cubicBezTo>
                    <a:pt x="1879" y="3287"/>
                    <a:pt x="1875" y="3287"/>
                    <a:pt x="1870" y="3287"/>
                  </a:cubicBezTo>
                  <a:cubicBezTo>
                    <a:pt x="1857" y="3284"/>
                    <a:pt x="1844" y="3281"/>
                    <a:pt x="1834" y="3274"/>
                  </a:cubicBezTo>
                  <a:cubicBezTo>
                    <a:pt x="1823" y="3268"/>
                    <a:pt x="1814" y="3261"/>
                    <a:pt x="1806" y="3251"/>
                  </a:cubicBezTo>
                  <a:cubicBezTo>
                    <a:pt x="1791" y="3234"/>
                    <a:pt x="1777" y="3217"/>
                    <a:pt x="1765" y="3201"/>
                  </a:cubicBezTo>
                  <a:cubicBezTo>
                    <a:pt x="1753" y="3182"/>
                    <a:pt x="1742" y="3162"/>
                    <a:pt x="1734" y="3143"/>
                  </a:cubicBezTo>
                  <a:cubicBezTo>
                    <a:pt x="1708" y="3096"/>
                    <a:pt x="1694" y="3046"/>
                    <a:pt x="1681" y="2995"/>
                  </a:cubicBezTo>
                  <a:cubicBezTo>
                    <a:pt x="1669" y="2942"/>
                    <a:pt x="1662" y="2886"/>
                    <a:pt x="1656" y="2832"/>
                  </a:cubicBezTo>
                  <a:cubicBezTo>
                    <a:pt x="1648" y="2714"/>
                    <a:pt x="1649" y="2599"/>
                    <a:pt x="1649" y="2480"/>
                  </a:cubicBezTo>
                  <a:cubicBezTo>
                    <a:pt x="1649" y="2419"/>
                    <a:pt x="1651" y="2356"/>
                    <a:pt x="1648" y="2297"/>
                  </a:cubicBezTo>
                  <a:cubicBezTo>
                    <a:pt x="1643" y="2224"/>
                    <a:pt x="1636" y="2152"/>
                    <a:pt x="1629" y="2080"/>
                  </a:cubicBezTo>
                  <a:cubicBezTo>
                    <a:pt x="1615" y="1930"/>
                    <a:pt x="1599" y="1779"/>
                    <a:pt x="1583" y="1628"/>
                  </a:cubicBezTo>
                  <a:cubicBezTo>
                    <a:pt x="1543" y="1306"/>
                    <a:pt x="1497" y="987"/>
                    <a:pt x="1432" y="669"/>
                  </a:cubicBezTo>
                  <a:lnTo>
                    <a:pt x="1432" y="669"/>
                  </a:lnTo>
                  <a:cubicBezTo>
                    <a:pt x="1433" y="674"/>
                    <a:pt x="1434" y="679"/>
                    <a:pt x="1434" y="684"/>
                  </a:cubicBezTo>
                  <a:lnTo>
                    <a:pt x="1434" y="684"/>
                  </a:lnTo>
                  <a:cubicBezTo>
                    <a:pt x="1386" y="454"/>
                    <a:pt x="1327" y="225"/>
                    <a:pt x="1256" y="1"/>
                  </a:cubicBezTo>
                  <a:close/>
                </a:path>
              </a:pathLst>
            </a:custGeom>
            <a:solidFill>
              <a:srgbClr val="A561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96" name="Google Shape;7196;p18"/>
            <p:cNvSpPr/>
            <p:nvPr/>
          </p:nvSpPr>
          <p:spPr>
            <a:xfrm rot="10800000">
              <a:off x="6838395" y="830486"/>
              <a:ext cx="635" cy="169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0"/>
                  </a:moveTo>
                  <a:lnTo>
                    <a:pt x="0" y="0"/>
                  </a:lnTo>
                  <a:cubicBezTo>
                    <a:pt x="6" y="3"/>
                    <a:pt x="9" y="3"/>
                    <a:pt x="15" y="3"/>
                  </a:cubicBezTo>
                  <a:cubicBezTo>
                    <a:pt x="9" y="3"/>
                    <a:pt x="6" y="0"/>
                    <a:pt x="0" y="0"/>
                  </a:cubicBezTo>
                  <a:close/>
                </a:path>
              </a:pathLst>
            </a:custGeom>
            <a:solidFill>
              <a:srgbClr val="A561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97" name="Google Shape;7197;p18"/>
            <p:cNvSpPr/>
            <p:nvPr/>
          </p:nvSpPr>
          <p:spPr>
            <a:xfrm rot="10800000">
              <a:off x="6825266" y="801559"/>
              <a:ext cx="85" cy="678"/>
            </a:xfrm>
            <a:custGeom>
              <a:avLst/>
              <a:gdLst/>
              <a:ahLst/>
              <a:cxnLst/>
              <a:rect l="l" t="t" r="r" b="b"/>
              <a:pathLst>
                <a:path w="2" h="16" extrusionOk="0">
                  <a:moveTo>
                    <a:pt x="2" y="0"/>
                  </a:moveTo>
                  <a:lnTo>
                    <a:pt x="2" y="0"/>
                  </a:lnTo>
                  <a:cubicBezTo>
                    <a:pt x="2" y="1"/>
                    <a:pt x="2" y="3"/>
                    <a:pt x="0" y="7"/>
                  </a:cubicBezTo>
                  <a:lnTo>
                    <a:pt x="0" y="16"/>
                  </a:lnTo>
                  <a:cubicBezTo>
                    <a:pt x="2" y="10"/>
                    <a:pt x="2" y="4"/>
                    <a:pt x="2" y="0"/>
                  </a:cubicBezTo>
                  <a:close/>
                </a:path>
              </a:pathLst>
            </a:custGeom>
            <a:solidFill>
              <a:srgbClr val="A561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98" name="Google Shape;7198;p18"/>
            <p:cNvSpPr/>
            <p:nvPr/>
          </p:nvSpPr>
          <p:spPr>
            <a:xfrm rot="10800000">
              <a:off x="6830729" y="774792"/>
              <a:ext cx="85" cy="85"/>
            </a:xfrm>
            <a:custGeom>
              <a:avLst/>
              <a:gdLst/>
              <a:ahLst/>
              <a:cxnLst/>
              <a:rect l="l" t="t" r="r" b="b"/>
              <a:pathLst>
                <a:path w="2" h="2" extrusionOk="0">
                  <a:moveTo>
                    <a:pt x="1" y="0"/>
                  </a:moveTo>
                  <a:cubicBezTo>
                    <a:pt x="1" y="0"/>
                    <a:pt x="0" y="2"/>
                    <a:pt x="1" y="2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A561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99" name="Google Shape;7199;p18"/>
            <p:cNvSpPr/>
            <p:nvPr/>
          </p:nvSpPr>
          <p:spPr>
            <a:xfrm rot="10800000">
              <a:off x="6830772" y="774792"/>
              <a:ext cx="42" cy="4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561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00" name="Google Shape;7200;p18"/>
            <p:cNvSpPr/>
            <p:nvPr/>
          </p:nvSpPr>
          <p:spPr>
            <a:xfrm rot="10800000">
              <a:off x="7009796" y="898466"/>
              <a:ext cx="65223" cy="173603"/>
            </a:xfrm>
            <a:custGeom>
              <a:avLst/>
              <a:gdLst/>
              <a:ahLst/>
              <a:cxnLst/>
              <a:rect l="l" t="t" r="r" b="b"/>
              <a:pathLst>
                <a:path w="1540" h="4099" extrusionOk="0">
                  <a:moveTo>
                    <a:pt x="1282" y="129"/>
                  </a:moveTo>
                  <a:cubicBezTo>
                    <a:pt x="1282" y="129"/>
                    <a:pt x="1282" y="130"/>
                    <a:pt x="1282" y="130"/>
                  </a:cubicBezTo>
                  <a:cubicBezTo>
                    <a:pt x="1282" y="130"/>
                    <a:pt x="1282" y="129"/>
                    <a:pt x="1282" y="129"/>
                  </a:cubicBezTo>
                  <a:close/>
                  <a:moveTo>
                    <a:pt x="1157" y="2615"/>
                  </a:moveTo>
                  <a:cubicBezTo>
                    <a:pt x="1157" y="2615"/>
                    <a:pt x="1157" y="2615"/>
                    <a:pt x="1157" y="2615"/>
                  </a:cubicBezTo>
                  <a:lnTo>
                    <a:pt x="1157" y="2615"/>
                  </a:lnTo>
                  <a:cubicBezTo>
                    <a:pt x="1157" y="2615"/>
                    <a:pt x="1157" y="2615"/>
                    <a:pt x="1157" y="2615"/>
                  </a:cubicBezTo>
                  <a:close/>
                  <a:moveTo>
                    <a:pt x="1334" y="1"/>
                  </a:moveTo>
                  <a:cubicBezTo>
                    <a:pt x="1315" y="38"/>
                    <a:pt x="1300" y="77"/>
                    <a:pt x="1286" y="119"/>
                  </a:cubicBezTo>
                  <a:lnTo>
                    <a:pt x="1286" y="119"/>
                  </a:lnTo>
                  <a:cubicBezTo>
                    <a:pt x="1286" y="119"/>
                    <a:pt x="1286" y="118"/>
                    <a:pt x="1286" y="117"/>
                  </a:cubicBezTo>
                  <a:lnTo>
                    <a:pt x="1286" y="117"/>
                  </a:lnTo>
                  <a:cubicBezTo>
                    <a:pt x="1286" y="119"/>
                    <a:pt x="1285" y="121"/>
                    <a:pt x="1284" y="123"/>
                  </a:cubicBezTo>
                  <a:lnTo>
                    <a:pt x="1284" y="123"/>
                  </a:lnTo>
                  <a:cubicBezTo>
                    <a:pt x="1284" y="125"/>
                    <a:pt x="1283" y="127"/>
                    <a:pt x="1282" y="129"/>
                  </a:cubicBezTo>
                  <a:lnTo>
                    <a:pt x="1282" y="129"/>
                  </a:lnTo>
                  <a:cubicBezTo>
                    <a:pt x="1283" y="128"/>
                    <a:pt x="1283" y="127"/>
                    <a:pt x="1284" y="126"/>
                  </a:cubicBezTo>
                  <a:lnTo>
                    <a:pt x="1284" y="126"/>
                  </a:lnTo>
                  <a:cubicBezTo>
                    <a:pt x="1240" y="262"/>
                    <a:pt x="1210" y="403"/>
                    <a:pt x="1190" y="547"/>
                  </a:cubicBezTo>
                  <a:cubicBezTo>
                    <a:pt x="1171" y="676"/>
                    <a:pt x="1164" y="805"/>
                    <a:pt x="1156" y="935"/>
                  </a:cubicBezTo>
                  <a:cubicBezTo>
                    <a:pt x="1143" y="1202"/>
                    <a:pt x="1141" y="1467"/>
                    <a:pt x="1118" y="1735"/>
                  </a:cubicBezTo>
                  <a:cubicBezTo>
                    <a:pt x="1105" y="1870"/>
                    <a:pt x="1089" y="2002"/>
                    <a:pt x="1061" y="2134"/>
                  </a:cubicBezTo>
                  <a:cubicBezTo>
                    <a:pt x="1033" y="2256"/>
                    <a:pt x="999" y="2377"/>
                    <a:pt x="950" y="2494"/>
                  </a:cubicBezTo>
                  <a:cubicBezTo>
                    <a:pt x="904" y="2608"/>
                    <a:pt x="847" y="2717"/>
                    <a:pt x="778" y="2820"/>
                  </a:cubicBezTo>
                  <a:cubicBezTo>
                    <a:pt x="720" y="2908"/>
                    <a:pt x="659" y="2994"/>
                    <a:pt x="591" y="3079"/>
                  </a:cubicBezTo>
                  <a:cubicBezTo>
                    <a:pt x="462" y="3238"/>
                    <a:pt x="324" y="3392"/>
                    <a:pt x="209" y="3560"/>
                  </a:cubicBezTo>
                  <a:cubicBezTo>
                    <a:pt x="179" y="3609"/>
                    <a:pt x="150" y="3658"/>
                    <a:pt x="124" y="3708"/>
                  </a:cubicBezTo>
                  <a:cubicBezTo>
                    <a:pt x="98" y="3760"/>
                    <a:pt x="75" y="3816"/>
                    <a:pt x="55" y="3869"/>
                  </a:cubicBezTo>
                  <a:cubicBezTo>
                    <a:pt x="35" y="3934"/>
                    <a:pt x="17" y="3998"/>
                    <a:pt x="7" y="4064"/>
                  </a:cubicBezTo>
                  <a:cubicBezTo>
                    <a:pt x="5" y="4077"/>
                    <a:pt x="2" y="4089"/>
                    <a:pt x="1" y="4099"/>
                  </a:cubicBezTo>
                  <a:cubicBezTo>
                    <a:pt x="40" y="4027"/>
                    <a:pt x="80" y="3959"/>
                    <a:pt x="124" y="3893"/>
                  </a:cubicBezTo>
                  <a:cubicBezTo>
                    <a:pt x="222" y="3744"/>
                    <a:pt x="331" y="3603"/>
                    <a:pt x="447" y="3471"/>
                  </a:cubicBezTo>
                  <a:cubicBezTo>
                    <a:pt x="687" y="3193"/>
                    <a:pt x="943" y="2930"/>
                    <a:pt x="1150" y="2626"/>
                  </a:cubicBezTo>
                  <a:lnTo>
                    <a:pt x="1150" y="2626"/>
                  </a:lnTo>
                  <a:cubicBezTo>
                    <a:pt x="1149" y="2627"/>
                    <a:pt x="1149" y="2628"/>
                    <a:pt x="1148" y="2629"/>
                  </a:cubicBezTo>
                  <a:cubicBezTo>
                    <a:pt x="1204" y="2546"/>
                    <a:pt x="1256" y="2460"/>
                    <a:pt x="1301" y="2371"/>
                  </a:cubicBezTo>
                  <a:cubicBezTo>
                    <a:pt x="1345" y="2279"/>
                    <a:pt x="1385" y="2186"/>
                    <a:pt x="1420" y="2088"/>
                  </a:cubicBezTo>
                  <a:lnTo>
                    <a:pt x="1420" y="2091"/>
                  </a:lnTo>
                  <a:cubicBezTo>
                    <a:pt x="1451" y="1987"/>
                    <a:pt x="1480" y="1885"/>
                    <a:pt x="1499" y="1779"/>
                  </a:cubicBezTo>
                  <a:cubicBezTo>
                    <a:pt x="1515" y="1676"/>
                    <a:pt x="1528" y="1574"/>
                    <a:pt x="1532" y="1467"/>
                  </a:cubicBezTo>
                  <a:cubicBezTo>
                    <a:pt x="1539" y="1315"/>
                    <a:pt x="1538" y="1160"/>
                    <a:pt x="1529" y="1008"/>
                  </a:cubicBezTo>
                  <a:cubicBezTo>
                    <a:pt x="1517" y="851"/>
                    <a:pt x="1503" y="695"/>
                    <a:pt x="1487" y="540"/>
                  </a:cubicBezTo>
                  <a:cubicBezTo>
                    <a:pt x="1473" y="382"/>
                    <a:pt x="1457" y="224"/>
                    <a:pt x="1449" y="63"/>
                  </a:cubicBezTo>
                  <a:cubicBezTo>
                    <a:pt x="1449" y="53"/>
                    <a:pt x="1446" y="41"/>
                    <a:pt x="1446" y="33"/>
                  </a:cubicBezTo>
                  <a:lnTo>
                    <a:pt x="1423" y="30"/>
                  </a:lnTo>
                  <a:cubicBezTo>
                    <a:pt x="1391" y="22"/>
                    <a:pt x="1362" y="12"/>
                    <a:pt x="1334" y="1"/>
                  </a:cubicBezTo>
                  <a:close/>
                </a:path>
              </a:pathLst>
            </a:custGeom>
            <a:solidFill>
              <a:srgbClr val="A561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01" name="Google Shape;7201;p18"/>
            <p:cNvSpPr/>
            <p:nvPr/>
          </p:nvSpPr>
          <p:spPr>
            <a:xfrm rot="10800000">
              <a:off x="6957872" y="787756"/>
              <a:ext cx="116723" cy="234167"/>
            </a:xfrm>
            <a:custGeom>
              <a:avLst/>
              <a:gdLst/>
              <a:ahLst/>
              <a:cxnLst/>
              <a:rect l="l" t="t" r="r" b="b"/>
              <a:pathLst>
                <a:path w="2756" h="5529" extrusionOk="0">
                  <a:moveTo>
                    <a:pt x="2224" y="0"/>
                  </a:moveTo>
                  <a:cubicBezTo>
                    <a:pt x="2221" y="95"/>
                    <a:pt x="2217" y="191"/>
                    <a:pt x="2210" y="289"/>
                  </a:cubicBezTo>
                  <a:cubicBezTo>
                    <a:pt x="2185" y="638"/>
                    <a:pt x="2125" y="983"/>
                    <a:pt x="2009" y="1316"/>
                  </a:cubicBezTo>
                  <a:cubicBezTo>
                    <a:pt x="1944" y="1500"/>
                    <a:pt x="1868" y="1682"/>
                    <a:pt x="1772" y="1852"/>
                  </a:cubicBezTo>
                  <a:cubicBezTo>
                    <a:pt x="1694" y="1994"/>
                    <a:pt x="1614" y="2136"/>
                    <a:pt x="1512" y="2260"/>
                  </a:cubicBezTo>
                  <a:cubicBezTo>
                    <a:pt x="1312" y="2501"/>
                    <a:pt x="1074" y="2708"/>
                    <a:pt x="894" y="2966"/>
                  </a:cubicBezTo>
                  <a:lnTo>
                    <a:pt x="894" y="2966"/>
                  </a:lnTo>
                  <a:cubicBezTo>
                    <a:pt x="895" y="2965"/>
                    <a:pt x="895" y="2964"/>
                    <a:pt x="896" y="2962"/>
                  </a:cubicBezTo>
                  <a:lnTo>
                    <a:pt x="896" y="2962"/>
                  </a:lnTo>
                  <a:cubicBezTo>
                    <a:pt x="868" y="3004"/>
                    <a:pt x="844" y="3044"/>
                    <a:pt x="822" y="3087"/>
                  </a:cubicBezTo>
                  <a:cubicBezTo>
                    <a:pt x="804" y="3123"/>
                    <a:pt x="791" y="3159"/>
                    <a:pt x="775" y="3196"/>
                  </a:cubicBezTo>
                  <a:cubicBezTo>
                    <a:pt x="797" y="3189"/>
                    <a:pt x="818" y="3182"/>
                    <a:pt x="840" y="3178"/>
                  </a:cubicBezTo>
                  <a:cubicBezTo>
                    <a:pt x="874" y="3170"/>
                    <a:pt x="909" y="3159"/>
                    <a:pt x="943" y="3157"/>
                  </a:cubicBezTo>
                  <a:cubicBezTo>
                    <a:pt x="950" y="3157"/>
                    <a:pt x="957" y="3157"/>
                    <a:pt x="964" y="3157"/>
                  </a:cubicBezTo>
                  <a:cubicBezTo>
                    <a:pt x="1018" y="3157"/>
                    <a:pt x="1071" y="3163"/>
                    <a:pt x="1115" y="3196"/>
                  </a:cubicBezTo>
                  <a:cubicBezTo>
                    <a:pt x="1160" y="3231"/>
                    <a:pt x="1187" y="3278"/>
                    <a:pt x="1200" y="3333"/>
                  </a:cubicBezTo>
                  <a:cubicBezTo>
                    <a:pt x="1212" y="3393"/>
                    <a:pt x="1210" y="3458"/>
                    <a:pt x="1202" y="3516"/>
                  </a:cubicBezTo>
                  <a:cubicBezTo>
                    <a:pt x="1193" y="3568"/>
                    <a:pt x="1181" y="3620"/>
                    <a:pt x="1166" y="3673"/>
                  </a:cubicBezTo>
                  <a:cubicBezTo>
                    <a:pt x="1153" y="3712"/>
                    <a:pt x="1143" y="3755"/>
                    <a:pt x="1124" y="3792"/>
                  </a:cubicBezTo>
                  <a:cubicBezTo>
                    <a:pt x="1079" y="3891"/>
                    <a:pt x="1016" y="3982"/>
                    <a:pt x="944" y="4061"/>
                  </a:cubicBezTo>
                  <a:cubicBezTo>
                    <a:pt x="864" y="4150"/>
                    <a:pt x="774" y="4233"/>
                    <a:pt x="690" y="4319"/>
                  </a:cubicBezTo>
                  <a:cubicBezTo>
                    <a:pt x="656" y="4355"/>
                    <a:pt x="618" y="4391"/>
                    <a:pt x="587" y="4431"/>
                  </a:cubicBezTo>
                  <a:cubicBezTo>
                    <a:pt x="551" y="4477"/>
                    <a:pt x="519" y="4522"/>
                    <a:pt x="489" y="4568"/>
                  </a:cubicBezTo>
                  <a:cubicBezTo>
                    <a:pt x="491" y="4565"/>
                    <a:pt x="493" y="4563"/>
                    <a:pt x="495" y="4560"/>
                  </a:cubicBezTo>
                  <a:lnTo>
                    <a:pt x="495" y="4560"/>
                  </a:lnTo>
                  <a:cubicBezTo>
                    <a:pt x="436" y="4654"/>
                    <a:pt x="382" y="4747"/>
                    <a:pt x="333" y="4845"/>
                  </a:cubicBezTo>
                  <a:cubicBezTo>
                    <a:pt x="282" y="4946"/>
                    <a:pt x="233" y="5046"/>
                    <a:pt x="188" y="5148"/>
                  </a:cubicBezTo>
                  <a:cubicBezTo>
                    <a:pt x="140" y="5250"/>
                    <a:pt x="94" y="5351"/>
                    <a:pt x="41" y="5450"/>
                  </a:cubicBezTo>
                  <a:cubicBezTo>
                    <a:pt x="27" y="5477"/>
                    <a:pt x="15" y="5501"/>
                    <a:pt x="1" y="5529"/>
                  </a:cubicBezTo>
                  <a:cubicBezTo>
                    <a:pt x="27" y="5516"/>
                    <a:pt x="55" y="5504"/>
                    <a:pt x="83" y="5490"/>
                  </a:cubicBezTo>
                  <a:cubicBezTo>
                    <a:pt x="262" y="5399"/>
                    <a:pt x="443" y="5277"/>
                    <a:pt x="656" y="5105"/>
                  </a:cubicBezTo>
                  <a:cubicBezTo>
                    <a:pt x="817" y="4973"/>
                    <a:pt x="988" y="4809"/>
                    <a:pt x="1189" y="4594"/>
                  </a:cubicBezTo>
                  <a:cubicBezTo>
                    <a:pt x="1345" y="4424"/>
                    <a:pt x="1506" y="4233"/>
                    <a:pt x="1677" y="4011"/>
                  </a:cubicBezTo>
                  <a:cubicBezTo>
                    <a:pt x="1963" y="3639"/>
                    <a:pt x="2188" y="3287"/>
                    <a:pt x="2372" y="2936"/>
                  </a:cubicBezTo>
                  <a:cubicBezTo>
                    <a:pt x="2408" y="2866"/>
                    <a:pt x="2444" y="2797"/>
                    <a:pt x="2478" y="2725"/>
                  </a:cubicBezTo>
                  <a:cubicBezTo>
                    <a:pt x="2540" y="2589"/>
                    <a:pt x="2590" y="2445"/>
                    <a:pt x="2629" y="2323"/>
                  </a:cubicBezTo>
                  <a:cubicBezTo>
                    <a:pt x="2681" y="2152"/>
                    <a:pt x="2717" y="1980"/>
                    <a:pt x="2738" y="1809"/>
                  </a:cubicBezTo>
                  <a:cubicBezTo>
                    <a:pt x="2756" y="1659"/>
                    <a:pt x="2756" y="1494"/>
                    <a:pt x="2737" y="1305"/>
                  </a:cubicBezTo>
                  <a:cubicBezTo>
                    <a:pt x="2708" y="1032"/>
                    <a:pt x="2616" y="747"/>
                    <a:pt x="2450" y="413"/>
                  </a:cubicBezTo>
                  <a:cubicBezTo>
                    <a:pt x="2388" y="283"/>
                    <a:pt x="2320" y="163"/>
                    <a:pt x="2224" y="0"/>
                  </a:cubicBezTo>
                  <a:close/>
                </a:path>
              </a:pathLst>
            </a:custGeom>
            <a:solidFill>
              <a:srgbClr val="A561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02" name="Google Shape;7202;p18"/>
            <p:cNvSpPr/>
            <p:nvPr/>
          </p:nvSpPr>
          <p:spPr>
            <a:xfrm rot="10800000">
              <a:off x="7094332" y="780218"/>
              <a:ext cx="82079" cy="278807"/>
            </a:xfrm>
            <a:custGeom>
              <a:avLst/>
              <a:gdLst/>
              <a:ahLst/>
              <a:cxnLst/>
              <a:rect l="l" t="t" r="r" b="b"/>
              <a:pathLst>
                <a:path w="1938" h="6583" extrusionOk="0">
                  <a:moveTo>
                    <a:pt x="1690" y="5020"/>
                  </a:moveTo>
                  <a:cubicBezTo>
                    <a:pt x="1690" y="5021"/>
                    <a:pt x="1690" y="5023"/>
                    <a:pt x="1690" y="5024"/>
                  </a:cubicBezTo>
                  <a:lnTo>
                    <a:pt x="1690" y="5024"/>
                  </a:lnTo>
                  <a:cubicBezTo>
                    <a:pt x="1690" y="5023"/>
                    <a:pt x="1690" y="5021"/>
                    <a:pt x="1690" y="5020"/>
                  </a:cubicBezTo>
                  <a:close/>
                  <a:moveTo>
                    <a:pt x="1938" y="0"/>
                  </a:moveTo>
                  <a:lnTo>
                    <a:pt x="1938" y="0"/>
                  </a:lnTo>
                  <a:cubicBezTo>
                    <a:pt x="1701" y="233"/>
                    <a:pt x="1490" y="451"/>
                    <a:pt x="1299" y="670"/>
                  </a:cubicBezTo>
                  <a:cubicBezTo>
                    <a:pt x="763" y="1277"/>
                    <a:pt x="403" y="1856"/>
                    <a:pt x="193" y="2438"/>
                  </a:cubicBezTo>
                  <a:cubicBezTo>
                    <a:pt x="74" y="2761"/>
                    <a:pt x="13" y="3087"/>
                    <a:pt x="8" y="3407"/>
                  </a:cubicBezTo>
                  <a:cubicBezTo>
                    <a:pt x="0" y="3730"/>
                    <a:pt x="58" y="4075"/>
                    <a:pt x="193" y="4487"/>
                  </a:cubicBezTo>
                  <a:cubicBezTo>
                    <a:pt x="304" y="4839"/>
                    <a:pt x="460" y="5182"/>
                    <a:pt x="598" y="5477"/>
                  </a:cubicBezTo>
                  <a:lnTo>
                    <a:pt x="624" y="5533"/>
                  </a:lnTo>
                  <a:lnTo>
                    <a:pt x="812" y="5942"/>
                  </a:lnTo>
                  <a:cubicBezTo>
                    <a:pt x="799" y="5980"/>
                    <a:pt x="811" y="6027"/>
                    <a:pt x="841" y="6063"/>
                  </a:cubicBezTo>
                  <a:cubicBezTo>
                    <a:pt x="855" y="6082"/>
                    <a:pt x="871" y="6102"/>
                    <a:pt x="890" y="6122"/>
                  </a:cubicBezTo>
                  <a:cubicBezTo>
                    <a:pt x="944" y="6252"/>
                    <a:pt x="999" y="6390"/>
                    <a:pt x="1048" y="6530"/>
                  </a:cubicBezTo>
                  <a:cubicBezTo>
                    <a:pt x="1059" y="6567"/>
                    <a:pt x="1098" y="6583"/>
                    <a:pt x="1131" y="6583"/>
                  </a:cubicBezTo>
                  <a:cubicBezTo>
                    <a:pt x="1145" y="6583"/>
                    <a:pt x="1160" y="6580"/>
                    <a:pt x="1171" y="6574"/>
                  </a:cubicBezTo>
                  <a:cubicBezTo>
                    <a:pt x="1217" y="6554"/>
                    <a:pt x="1234" y="6505"/>
                    <a:pt x="1216" y="6449"/>
                  </a:cubicBezTo>
                  <a:lnTo>
                    <a:pt x="1187" y="6367"/>
                  </a:lnTo>
                  <a:lnTo>
                    <a:pt x="1187" y="6367"/>
                  </a:lnTo>
                  <a:cubicBezTo>
                    <a:pt x="1217" y="6403"/>
                    <a:pt x="1266" y="6433"/>
                    <a:pt x="1339" y="6467"/>
                  </a:cubicBezTo>
                  <a:cubicBezTo>
                    <a:pt x="1430" y="6510"/>
                    <a:pt x="1532" y="6537"/>
                    <a:pt x="1644" y="6547"/>
                  </a:cubicBezTo>
                  <a:cubicBezTo>
                    <a:pt x="1652" y="6524"/>
                    <a:pt x="1659" y="6501"/>
                    <a:pt x="1668" y="6477"/>
                  </a:cubicBezTo>
                  <a:lnTo>
                    <a:pt x="1668" y="6475"/>
                  </a:lnTo>
                  <a:cubicBezTo>
                    <a:pt x="1668" y="6474"/>
                    <a:pt x="1669" y="6472"/>
                    <a:pt x="1669" y="6469"/>
                  </a:cubicBezTo>
                  <a:lnTo>
                    <a:pt x="1669" y="6467"/>
                  </a:lnTo>
                  <a:lnTo>
                    <a:pt x="1669" y="6465"/>
                  </a:lnTo>
                  <a:lnTo>
                    <a:pt x="1669" y="6462"/>
                  </a:lnTo>
                  <a:cubicBezTo>
                    <a:pt x="1697" y="6373"/>
                    <a:pt x="1723" y="6281"/>
                    <a:pt x="1737" y="6188"/>
                  </a:cubicBezTo>
                  <a:cubicBezTo>
                    <a:pt x="1753" y="6095"/>
                    <a:pt x="1766" y="6000"/>
                    <a:pt x="1770" y="5903"/>
                  </a:cubicBezTo>
                  <a:cubicBezTo>
                    <a:pt x="1777" y="5763"/>
                    <a:pt x="1774" y="5619"/>
                    <a:pt x="1761" y="5477"/>
                  </a:cubicBezTo>
                  <a:cubicBezTo>
                    <a:pt x="1746" y="5330"/>
                    <a:pt x="1721" y="5182"/>
                    <a:pt x="1693" y="5036"/>
                  </a:cubicBezTo>
                  <a:lnTo>
                    <a:pt x="1693" y="5036"/>
                  </a:lnTo>
                  <a:cubicBezTo>
                    <a:pt x="1693" y="5037"/>
                    <a:pt x="1693" y="5038"/>
                    <a:pt x="1694" y="5039"/>
                  </a:cubicBezTo>
                  <a:cubicBezTo>
                    <a:pt x="1661" y="4894"/>
                    <a:pt x="1619" y="4750"/>
                    <a:pt x="1590" y="4601"/>
                  </a:cubicBezTo>
                  <a:cubicBezTo>
                    <a:pt x="1562" y="4449"/>
                    <a:pt x="1543" y="4293"/>
                    <a:pt x="1533" y="4135"/>
                  </a:cubicBezTo>
                  <a:cubicBezTo>
                    <a:pt x="1524" y="3986"/>
                    <a:pt x="1521" y="3838"/>
                    <a:pt x="1517" y="3687"/>
                  </a:cubicBezTo>
                  <a:cubicBezTo>
                    <a:pt x="1516" y="3572"/>
                    <a:pt x="1511" y="3455"/>
                    <a:pt x="1504" y="3338"/>
                  </a:cubicBezTo>
                  <a:cubicBezTo>
                    <a:pt x="1476" y="3373"/>
                    <a:pt x="1453" y="3409"/>
                    <a:pt x="1428" y="3446"/>
                  </a:cubicBezTo>
                  <a:cubicBezTo>
                    <a:pt x="1365" y="3545"/>
                    <a:pt x="1307" y="3646"/>
                    <a:pt x="1244" y="3745"/>
                  </a:cubicBezTo>
                  <a:cubicBezTo>
                    <a:pt x="1217" y="3785"/>
                    <a:pt x="1191" y="3831"/>
                    <a:pt x="1160" y="3868"/>
                  </a:cubicBezTo>
                  <a:cubicBezTo>
                    <a:pt x="1135" y="3898"/>
                    <a:pt x="1109" y="3931"/>
                    <a:pt x="1078" y="3956"/>
                  </a:cubicBezTo>
                  <a:cubicBezTo>
                    <a:pt x="1065" y="3964"/>
                    <a:pt x="1050" y="3975"/>
                    <a:pt x="1036" y="3979"/>
                  </a:cubicBezTo>
                  <a:cubicBezTo>
                    <a:pt x="1027" y="3985"/>
                    <a:pt x="1016" y="3986"/>
                    <a:pt x="1006" y="3989"/>
                  </a:cubicBezTo>
                  <a:cubicBezTo>
                    <a:pt x="1002" y="3990"/>
                    <a:pt x="997" y="3990"/>
                    <a:pt x="993" y="3992"/>
                  </a:cubicBezTo>
                  <a:cubicBezTo>
                    <a:pt x="963" y="3990"/>
                    <a:pt x="933" y="3989"/>
                    <a:pt x="905" y="3972"/>
                  </a:cubicBezTo>
                  <a:cubicBezTo>
                    <a:pt x="877" y="3957"/>
                    <a:pt x="854" y="3939"/>
                    <a:pt x="833" y="3914"/>
                  </a:cubicBezTo>
                  <a:cubicBezTo>
                    <a:pt x="811" y="3890"/>
                    <a:pt x="792" y="3860"/>
                    <a:pt x="777" y="3828"/>
                  </a:cubicBezTo>
                  <a:cubicBezTo>
                    <a:pt x="742" y="3748"/>
                    <a:pt x="720" y="3660"/>
                    <a:pt x="707" y="3572"/>
                  </a:cubicBezTo>
                  <a:cubicBezTo>
                    <a:pt x="691" y="3460"/>
                    <a:pt x="683" y="3350"/>
                    <a:pt x="681" y="3238"/>
                  </a:cubicBezTo>
                  <a:cubicBezTo>
                    <a:pt x="677" y="3034"/>
                    <a:pt x="683" y="2828"/>
                    <a:pt x="703" y="2626"/>
                  </a:cubicBezTo>
                  <a:cubicBezTo>
                    <a:pt x="726" y="2370"/>
                    <a:pt x="789" y="2119"/>
                    <a:pt x="871" y="1878"/>
                  </a:cubicBezTo>
                  <a:cubicBezTo>
                    <a:pt x="984" y="1549"/>
                    <a:pt x="1135" y="1236"/>
                    <a:pt x="1310" y="938"/>
                  </a:cubicBezTo>
                  <a:cubicBezTo>
                    <a:pt x="1503" y="615"/>
                    <a:pt x="1718" y="306"/>
                    <a:pt x="1938" y="0"/>
                  </a:cubicBezTo>
                  <a:close/>
                </a:path>
              </a:pathLst>
            </a:custGeom>
            <a:solidFill>
              <a:srgbClr val="A561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03" name="Google Shape;7203;p18"/>
            <p:cNvSpPr/>
            <p:nvPr/>
          </p:nvSpPr>
          <p:spPr>
            <a:xfrm>
              <a:off x="7134906" y="975207"/>
              <a:ext cx="0" cy="42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561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04" name="Google Shape;7204;p18"/>
            <p:cNvSpPr/>
            <p:nvPr/>
          </p:nvSpPr>
          <p:spPr>
            <a:xfrm rot="10800000">
              <a:off x="7134397" y="895710"/>
              <a:ext cx="593" cy="127"/>
            </a:xfrm>
            <a:custGeom>
              <a:avLst/>
              <a:gdLst/>
              <a:ahLst/>
              <a:cxnLst/>
              <a:rect l="l" t="t" r="r" b="b"/>
              <a:pathLst>
                <a:path w="14" h="3" extrusionOk="0">
                  <a:moveTo>
                    <a:pt x="13" y="1"/>
                  </a:moveTo>
                  <a:cubicBezTo>
                    <a:pt x="9" y="1"/>
                    <a:pt x="5" y="2"/>
                    <a:pt x="1" y="2"/>
                  </a:cubicBezTo>
                  <a:cubicBezTo>
                    <a:pt x="6" y="2"/>
                    <a:pt x="9" y="2"/>
                    <a:pt x="13" y="1"/>
                  </a:cubicBezTo>
                  <a:close/>
                </a:path>
              </a:pathLst>
            </a:custGeom>
            <a:solidFill>
              <a:srgbClr val="A561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05" name="Google Shape;7205;p18"/>
            <p:cNvSpPr/>
            <p:nvPr/>
          </p:nvSpPr>
          <p:spPr>
            <a:xfrm rot="10800000">
              <a:off x="7135202" y="895583"/>
              <a:ext cx="339" cy="169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1" y="0"/>
                  </a:lnTo>
                  <a:cubicBezTo>
                    <a:pt x="5" y="3"/>
                    <a:pt x="6" y="3"/>
                    <a:pt x="8" y="3"/>
                  </a:cubicBezTo>
                  <a:cubicBezTo>
                    <a:pt x="6" y="3"/>
                    <a:pt x="5" y="0"/>
                    <a:pt x="1" y="0"/>
                  </a:cubicBezTo>
                  <a:close/>
                </a:path>
              </a:pathLst>
            </a:custGeom>
            <a:solidFill>
              <a:srgbClr val="A561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06" name="Google Shape;7206;p18"/>
            <p:cNvSpPr/>
            <p:nvPr/>
          </p:nvSpPr>
          <p:spPr>
            <a:xfrm rot="10800000">
              <a:off x="7105682" y="784872"/>
              <a:ext cx="127" cy="254"/>
            </a:xfrm>
            <a:custGeom>
              <a:avLst/>
              <a:gdLst/>
              <a:ahLst/>
              <a:cxnLst/>
              <a:rect l="l" t="t" r="r" b="b"/>
              <a:pathLst>
                <a:path w="3" h="6" extrusionOk="0">
                  <a:moveTo>
                    <a:pt x="2" y="1"/>
                  </a:moveTo>
                  <a:cubicBezTo>
                    <a:pt x="2" y="2"/>
                    <a:pt x="1" y="2"/>
                    <a:pt x="2" y="5"/>
                  </a:cubicBezTo>
                  <a:lnTo>
                    <a:pt x="2" y="1"/>
                  </a:lnTo>
                  <a:close/>
                </a:path>
              </a:pathLst>
            </a:custGeom>
            <a:solidFill>
              <a:srgbClr val="A561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07" name="Google Shape;7207;p18"/>
            <p:cNvSpPr/>
            <p:nvPr/>
          </p:nvSpPr>
          <p:spPr>
            <a:xfrm rot="10800000">
              <a:off x="7105809" y="784576"/>
              <a:ext cx="42" cy="169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1"/>
                  </a:moveTo>
                  <a:cubicBezTo>
                    <a:pt x="1" y="3"/>
                    <a:pt x="1" y="3"/>
                    <a:pt x="1" y="1"/>
                  </a:cubicBezTo>
                  <a:cubicBezTo>
                    <a:pt x="1" y="3"/>
                    <a:pt x="1" y="3"/>
                    <a:pt x="1" y="1"/>
                  </a:cubicBezTo>
                  <a:cubicBezTo>
                    <a:pt x="1" y="3"/>
                    <a:pt x="1" y="3"/>
                    <a:pt x="1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A561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08" name="Google Shape;7208;p18"/>
            <p:cNvSpPr/>
            <p:nvPr/>
          </p:nvSpPr>
          <p:spPr>
            <a:xfrm rot="10800000">
              <a:off x="7187805" y="290613"/>
              <a:ext cx="279399" cy="190883"/>
            </a:xfrm>
            <a:custGeom>
              <a:avLst/>
              <a:gdLst/>
              <a:ahLst/>
              <a:cxnLst/>
              <a:rect l="l" t="t" r="r" b="b"/>
              <a:pathLst>
                <a:path w="6597" h="4507" extrusionOk="0">
                  <a:moveTo>
                    <a:pt x="1647" y="563"/>
                  </a:moveTo>
                  <a:cubicBezTo>
                    <a:pt x="1647" y="564"/>
                    <a:pt x="1647" y="564"/>
                    <a:pt x="1647" y="564"/>
                  </a:cubicBezTo>
                  <a:cubicBezTo>
                    <a:pt x="1647" y="563"/>
                    <a:pt x="1647" y="563"/>
                    <a:pt x="1647" y="563"/>
                  </a:cubicBezTo>
                  <a:close/>
                  <a:moveTo>
                    <a:pt x="1512" y="3166"/>
                  </a:moveTo>
                  <a:cubicBezTo>
                    <a:pt x="1510" y="3167"/>
                    <a:pt x="1509" y="3167"/>
                    <a:pt x="1508" y="3168"/>
                  </a:cubicBezTo>
                  <a:cubicBezTo>
                    <a:pt x="1509" y="3167"/>
                    <a:pt x="1511" y="3167"/>
                    <a:pt x="1512" y="3166"/>
                  </a:cubicBezTo>
                  <a:close/>
                  <a:moveTo>
                    <a:pt x="1535" y="0"/>
                  </a:moveTo>
                  <a:cubicBezTo>
                    <a:pt x="1279" y="0"/>
                    <a:pt x="1002" y="8"/>
                    <a:pt x="669" y="25"/>
                  </a:cubicBezTo>
                  <a:cubicBezTo>
                    <a:pt x="504" y="34"/>
                    <a:pt x="338" y="42"/>
                    <a:pt x="173" y="55"/>
                  </a:cubicBezTo>
                  <a:cubicBezTo>
                    <a:pt x="387" y="163"/>
                    <a:pt x="607" y="256"/>
                    <a:pt x="834" y="331"/>
                  </a:cubicBezTo>
                  <a:cubicBezTo>
                    <a:pt x="1100" y="423"/>
                    <a:pt x="1374" y="496"/>
                    <a:pt x="1647" y="563"/>
                  </a:cubicBezTo>
                  <a:lnTo>
                    <a:pt x="1647" y="563"/>
                  </a:lnTo>
                  <a:cubicBezTo>
                    <a:pt x="1646" y="563"/>
                    <a:pt x="1646" y="563"/>
                    <a:pt x="1646" y="561"/>
                  </a:cubicBezTo>
                  <a:cubicBezTo>
                    <a:pt x="1647" y="561"/>
                    <a:pt x="1647" y="561"/>
                    <a:pt x="1648" y="564"/>
                  </a:cubicBezTo>
                  <a:lnTo>
                    <a:pt x="1651" y="564"/>
                  </a:lnTo>
                  <a:cubicBezTo>
                    <a:pt x="1653" y="564"/>
                    <a:pt x="1656" y="565"/>
                    <a:pt x="1658" y="565"/>
                  </a:cubicBezTo>
                  <a:cubicBezTo>
                    <a:pt x="1999" y="645"/>
                    <a:pt x="2342" y="716"/>
                    <a:pt x="2685" y="789"/>
                  </a:cubicBezTo>
                  <a:cubicBezTo>
                    <a:pt x="2825" y="819"/>
                    <a:pt x="2965" y="845"/>
                    <a:pt x="3105" y="881"/>
                  </a:cubicBezTo>
                  <a:cubicBezTo>
                    <a:pt x="3224" y="911"/>
                    <a:pt x="3346" y="946"/>
                    <a:pt x="3455" y="1004"/>
                  </a:cubicBezTo>
                  <a:cubicBezTo>
                    <a:pt x="3506" y="1033"/>
                    <a:pt x="3559" y="1060"/>
                    <a:pt x="3603" y="1098"/>
                  </a:cubicBezTo>
                  <a:cubicBezTo>
                    <a:pt x="3649" y="1134"/>
                    <a:pt x="3692" y="1175"/>
                    <a:pt x="3728" y="1221"/>
                  </a:cubicBezTo>
                  <a:cubicBezTo>
                    <a:pt x="3797" y="1318"/>
                    <a:pt x="3850" y="1422"/>
                    <a:pt x="3876" y="1537"/>
                  </a:cubicBezTo>
                  <a:cubicBezTo>
                    <a:pt x="3890" y="1595"/>
                    <a:pt x="3902" y="1657"/>
                    <a:pt x="3895" y="1715"/>
                  </a:cubicBezTo>
                  <a:cubicBezTo>
                    <a:pt x="3888" y="1766"/>
                    <a:pt x="3876" y="1817"/>
                    <a:pt x="3859" y="1865"/>
                  </a:cubicBezTo>
                  <a:cubicBezTo>
                    <a:pt x="3824" y="1950"/>
                    <a:pt x="3778" y="2029"/>
                    <a:pt x="3751" y="2115"/>
                  </a:cubicBezTo>
                  <a:cubicBezTo>
                    <a:pt x="3745" y="2139"/>
                    <a:pt x="3744" y="2165"/>
                    <a:pt x="3742" y="2191"/>
                  </a:cubicBezTo>
                  <a:cubicBezTo>
                    <a:pt x="3745" y="2217"/>
                    <a:pt x="3750" y="2240"/>
                    <a:pt x="3757" y="2263"/>
                  </a:cubicBezTo>
                  <a:cubicBezTo>
                    <a:pt x="3767" y="2291"/>
                    <a:pt x="3780" y="2319"/>
                    <a:pt x="3796" y="2346"/>
                  </a:cubicBezTo>
                  <a:cubicBezTo>
                    <a:pt x="3816" y="2376"/>
                    <a:pt x="3839" y="2406"/>
                    <a:pt x="3862" y="2438"/>
                  </a:cubicBezTo>
                  <a:cubicBezTo>
                    <a:pt x="3890" y="2471"/>
                    <a:pt x="3876" y="2525"/>
                    <a:pt x="3837" y="2543"/>
                  </a:cubicBezTo>
                  <a:cubicBezTo>
                    <a:pt x="3472" y="2699"/>
                    <a:pt x="3088" y="2797"/>
                    <a:pt x="2701" y="2883"/>
                  </a:cubicBezTo>
                  <a:cubicBezTo>
                    <a:pt x="2303" y="2972"/>
                    <a:pt x="1903" y="3052"/>
                    <a:pt x="1512" y="3166"/>
                  </a:cubicBezTo>
                  <a:lnTo>
                    <a:pt x="1512" y="3166"/>
                  </a:lnTo>
                  <a:cubicBezTo>
                    <a:pt x="1516" y="3165"/>
                    <a:pt x="1520" y="3165"/>
                    <a:pt x="1525" y="3165"/>
                  </a:cubicBezTo>
                  <a:cubicBezTo>
                    <a:pt x="1361" y="3213"/>
                    <a:pt x="1197" y="3267"/>
                    <a:pt x="1042" y="3333"/>
                  </a:cubicBezTo>
                  <a:cubicBezTo>
                    <a:pt x="890" y="3398"/>
                    <a:pt x="744" y="3470"/>
                    <a:pt x="603" y="3553"/>
                  </a:cubicBezTo>
                  <a:lnTo>
                    <a:pt x="603" y="3553"/>
                  </a:lnTo>
                  <a:cubicBezTo>
                    <a:pt x="604" y="3552"/>
                    <a:pt x="605" y="3552"/>
                    <a:pt x="606" y="3551"/>
                  </a:cubicBezTo>
                  <a:lnTo>
                    <a:pt x="606" y="3551"/>
                  </a:lnTo>
                  <a:cubicBezTo>
                    <a:pt x="603" y="3552"/>
                    <a:pt x="597" y="3555"/>
                    <a:pt x="591" y="3560"/>
                  </a:cubicBezTo>
                  <a:cubicBezTo>
                    <a:pt x="595" y="3557"/>
                    <a:pt x="599" y="3555"/>
                    <a:pt x="603" y="3553"/>
                  </a:cubicBezTo>
                  <a:lnTo>
                    <a:pt x="603" y="3553"/>
                  </a:lnTo>
                  <a:cubicBezTo>
                    <a:pt x="513" y="3610"/>
                    <a:pt x="425" y="3669"/>
                    <a:pt x="341" y="3735"/>
                  </a:cubicBezTo>
                  <a:cubicBezTo>
                    <a:pt x="270" y="3792"/>
                    <a:pt x="202" y="3854"/>
                    <a:pt x="137" y="3920"/>
                  </a:cubicBezTo>
                  <a:cubicBezTo>
                    <a:pt x="90" y="3970"/>
                    <a:pt x="44" y="4022"/>
                    <a:pt x="1" y="4077"/>
                  </a:cubicBezTo>
                  <a:cubicBezTo>
                    <a:pt x="258" y="4092"/>
                    <a:pt x="514" y="4098"/>
                    <a:pt x="772" y="4098"/>
                  </a:cubicBezTo>
                  <a:cubicBezTo>
                    <a:pt x="800" y="4098"/>
                    <a:pt x="828" y="4098"/>
                    <a:pt x="856" y="4098"/>
                  </a:cubicBezTo>
                  <a:cubicBezTo>
                    <a:pt x="1014" y="4098"/>
                    <a:pt x="1172" y="4097"/>
                    <a:pt x="1327" y="4097"/>
                  </a:cubicBezTo>
                  <a:cubicBezTo>
                    <a:pt x="1413" y="4094"/>
                    <a:pt x="1499" y="4094"/>
                    <a:pt x="1585" y="4094"/>
                  </a:cubicBezTo>
                  <a:cubicBezTo>
                    <a:pt x="1607" y="4095"/>
                    <a:pt x="1628" y="4096"/>
                    <a:pt x="1650" y="4096"/>
                  </a:cubicBezTo>
                  <a:cubicBezTo>
                    <a:pt x="1670" y="4096"/>
                    <a:pt x="1690" y="4095"/>
                    <a:pt x="1710" y="4094"/>
                  </a:cubicBezTo>
                  <a:lnTo>
                    <a:pt x="1710" y="4094"/>
                  </a:lnTo>
                  <a:cubicBezTo>
                    <a:pt x="1709" y="4094"/>
                    <a:pt x="1707" y="4095"/>
                    <a:pt x="1706" y="4097"/>
                  </a:cubicBezTo>
                  <a:cubicBezTo>
                    <a:pt x="1862" y="4090"/>
                    <a:pt x="2019" y="4071"/>
                    <a:pt x="2174" y="4062"/>
                  </a:cubicBezTo>
                  <a:cubicBezTo>
                    <a:pt x="2260" y="4057"/>
                    <a:pt x="2346" y="4051"/>
                    <a:pt x="2433" y="4051"/>
                  </a:cubicBezTo>
                  <a:cubicBezTo>
                    <a:pt x="2516" y="4051"/>
                    <a:pt x="2598" y="4054"/>
                    <a:pt x="2681" y="4064"/>
                  </a:cubicBezTo>
                  <a:cubicBezTo>
                    <a:pt x="2717" y="4068"/>
                    <a:pt x="2751" y="4075"/>
                    <a:pt x="2784" y="4084"/>
                  </a:cubicBezTo>
                  <a:cubicBezTo>
                    <a:pt x="2816" y="4091"/>
                    <a:pt x="2848" y="4098"/>
                    <a:pt x="2878" y="4113"/>
                  </a:cubicBezTo>
                  <a:cubicBezTo>
                    <a:pt x="2904" y="4123"/>
                    <a:pt x="2931" y="4136"/>
                    <a:pt x="2953" y="4154"/>
                  </a:cubicBezTo>
                  <a:cubicBezTo>
                    <a:pt x="2971" y="4170"/>
                    <a:pt x="2993" y="4187"/>
                    <a:pt x="3007" y="4209"/>
                  </a:cubicBezTo>
                  <a:cubicBezTo>
                    <a:pt x="3021" y="4230"/>
                    <a:pt x="3034" y="4252"/>
                    <a:pt x="3042" y="4278"/>
                  </a:cubicBezTo>
                  <a:cubicBezTo>
                    <a:pt x="3050" y="4305"/>
                    <a:pt x="3055" y="4331"/>
                    <a:pt x="3055" y="4360"/>
                  </a:cubicBezTo>
                  <a:cubicBezTo>
                    <a:pt x="3053" y="4403"/>
                    <a:pt x="3042" y="4446"/>
                    <a:pt x="3026" y="4486"/>
                  </a:cubicBezTo>
                  <a:cubicBezTo>
                    <a:pt x="3065" y="4492"/>
                    <a:pt x="3103" y="4496"/>
                    <a:pt x="3144" y="4500"/>
                  </a:cubicBezTo>
                  <a:cubicBezTo>
                    <a:pt x="3188" y="4502"/>
                    <a:pt x="3232" y="4505"/>
                    <a:pt x="3277" y="4505"/>
                  </a:cubicBezTo>
                  <a:cubicBezTo>
                    <a:pt x="3295" y="4505"/>
                    <a:pt x="3314" y="4505"/>
                    <a:pt x="3333" y="4503"/>
                  </a:cubicBezTo>
                  <a:lnTo>
                    <a:pt x="3333" y="4503"/>
                  </a:lnTo>
                  <a:cubicBezTo>
                    <a:pt x="3331" y="4504"/>
                    <a:pt x="3330" y="4504"/>
                    <a:pt x="3330" y="4506"/>
                  </a:cubicBezTo>
                  <a:cubicBezTo>
                    <a:pt x="3419" y="4502"/>
                    <a:pt x="3506" y="4493"/>
                    <a:pt x="3592" y="4477"/>
                  </a:cubicBezTo>
                  <a:cubicBezTo>
                    <a:pt x="3664" y="4463"/>
                    <a:pt x="3732" y="4446"/>
                    <a:pt x="3804" y="4427"/>
                  </a:cubicBezTo>
                  <a:lnTo>
                    <a:pt x="3803" y="4427"/>
                  </a:lnTo>
                  <a:cubicBezTo>
                    <a:pt x="3803" y="4427"/>
                    <a:pt x="3804" y="4427"/>
                    <a:pt x="3804" y="4427"/>
                  </a:cubicBezTo>
                  <a:lnTo>
                    <a:pt x="3804" y="4427"/>
                  </a:lnTo>
                  <a:cubicBezTo>
                    <a:pt x="3804" y="4427"/>
                    <a:pt x="3804" y="4427"/>
                    <a:pt x="3804" y="4427"/>
                  </a:cubicBezTo>
                  <a:cubicBezTo>
                    <a:pt x="3807" y="4424"/>
                    <a:pt x="3809" y="4424"/>
                    <a:pt x="3811" y="4424"/>
                  </a:cubicBezTo>
                  <a:cubicBezTo>
                    <a:pt x="4058" y="4348"/>
                    <a:pt x="4290" y="4238"/>
                    <a:pt x="4518" y="4120"/>
                  </a:cubicBezTo>
                  <a:cubicBezTo>
                    <a:pt x="4751" y="3996"/>
                    <a:pt x="4982" y="3867"/>
                    <a:pt x="5223" y="3761"/>
                  </a:cubicBezTo>
                  <a:cubicBezTo>
                    <a:pt x="5456" y="3659"/>
                    <a:pt x="5704" y="3570"/>
                    <a:pt x="5957" y="3544"/>
                  </a:cubicBezTo>
                  <a:cubicBezTo>
                    <a:pt x="6034" y="3535"/>
                    <a:pt x="6110" y="3530"/>
                    <a:pt x="6188" y="3530"/>
                  </a:cubicBezTo>
                  <a:cubicBezTo>
                    <a:pt x="6241" y="3530"/>
                    <a:pt x="6295" y="3533"/>
                    <a:pt x="6349" y="3538"/>
                  </a:cubicBezTo>
                  <a:cubicBezTo>
                    <a:pt x="6433" y="3547"/>
                    <a:pt x="6516" y="3561"/>
                    <a:pt x="6596" y="3580"/>
                  </a:cubicBezTo>
                  <a:lnTo>
                    <a:pt x="6573" y="3484"/>
                  </a:lnTo>
                  <a:cubicBezTo>
                    <a:pt x="6548" y="3374"/>
                    <a:pt x="6522" y="3267"/>
                    <a:pt x="6494" y="3157"/>
                  </a:cubicBezTo>
                  <a:cubicBezTo>
                    <a:pt x="6411" y="2843"/>
                    <a:pt x="6303" y="2543"/>
                    <a:pt x="6170" y="2266"/>
                  </a:cubicBezTo>
                  <a:cubicBezTo>
                    <a:pt x="6051" y="2017"/>
                    <a:pt x="5901" y="1777"/>
                    <a:pt x="5725" y="1549"/>
                  </a:cubicBezTo>
                  <a:cubicBezTo>
                    <a:pt x="5577" y="1358"/>
                    <a:pt x="5391" y="1171"/>
                    <a:pt x="5179" y="996"/>
                  </a:cubicBezTo>
                  <a:cubicBezTo>
                    <a:pt x="5006" y="852"/>
                    <a:pt x="4800" y="717"/>
                    <a:pt x="4547" y="585"/>
                  </a:cubicBezTo>
                  <a:cubicBezTo>
                    <a:pt x="4340" y="477"/>
                    <a:pt x="4110" y="384"/>
                    <a:pt x="3844" y="299"/>
                  </a:cubicBezTo>
                  <a:cubicBezTo>
                    <a:pt x="3386" y="154"/>
                    <a:pt x="2874" y="65"/>
                    <a:pt x="2272" y="25"/>
                  </a:cubicBezTo>
                  <a:cubicBezTo>
                    <a:pt x="2036" y="11"/>
                    <a:pt x="1796" y="0"/>
                    <a:pt x="1535" y="0"/>
                  </a:cubicBezTo>
                  <a:close/>
                </a:path>
              </a:pathLst>
            </a:custGeom>
            <a:solidFill>
              <a:srgbClr val="A561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09" name="Google Shape;7209;p18"/>
            <p:cNvSpPr/>
            <p:nvPr/>
          </p:nvSpPr>
          <p:spPr>
            <a:xfrm rot="10800000">
              <a:off x="7188778" y="324323"/>
              <a:ext cx="42" cy="4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561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10" name="Google Shape;7210;p18"/>
            <p:cNvSpPr/>
            <p:nvPr/>
          </p:nvSpPr>
          <p:spPr>
            <a:xfrm rot="10800000">
              <a:off x="7173616" y="53690"/>
              <a:ext cx="203546" cy="249710"/>
            </a:xfrm>
            <a:custGeom>
              <a:avLst/>
              <a:gdLst/>
              <a:ahLst/>
              <a:cxnLst/>
              <a:rect l="l" t="t" r="r" b="b"/>
              <a:pathLst>
                <a:path w="4806" h="5896" extrusionOk="0">
                  <a:moveTo>
                    <a:pt x="1107" y="1554"/>
                  </a:moveTo>
                  <a:cubicBezTo>
                    <a:pt x="1105" y="1555"/>
                    <a:pt x="1102" y="1556"/>
                    <a:pt x="1099" y="1559"/>
                  </a:cubicBezTo>
                  <a:cubicBezTo>
                    <a:pt x="1101" y="1555"/>
                    <a:pt x="1105" y="1555"/>
                    <a:pt x="1107" y="1554"/>
                  </a:cubicBezTo>
                  <a:close/>
                  <a:moveTo>
                    <a:pt x="491" y="2403"/>
                  </a:moveTo>
                  <a:lnTo>
                    <a:pt x="491" y="2403"/>
                  </a:lnTo>
                  <a:cubicBezTo>
                    <a:pt x="490" y="2403"/>
                    <a:pt x="489" y="2404"/>
                    <a:pt x="488" y="2404"/>
                  </a:cubicBezTo>
                  <a:lnTo>
                    <a:pt x="488" y="2404"/>
                  </a:lnTo>
                  <a:cubicBezTo>
                    <a:pt x="489" y="2404"/>
                    <a:pt x="490" y="2404"/>
                    <a:pt x="491" y="2403"/>
                  </a:cubicBezTo>
                  <a:close/>
                  <a:moveTo>
                    <a:pt x="4631" y="1"/>
                  </a:moveTo>
                  <a:cubicBezTo>
                    <a:pt x="4468" y="35"/>
                    <a:pt x="4298" y="66"/>
                    <a:pt x="4130" y="90"/>
                  </a:cubicBezTo>
                  <a:cubicBezTo>
                    <a:pt x="4035" y="104"/>
                    <a:pt x="3939" y="116"/>
                    <a:pt x="3846" y="132"/>
                  </a:cubicBezTo>
                  <a:cubicBezTo>
                    <a:pt x="3757" y="145"/>
                    <a:pt x="3669" y="160"/>
                    <a:pt x="3578" y="179"/>
                  </a:cubicBezTo>
                  <a:cubicBezTo>
                    <a:pt x="3389" y="218"/>
                    <a:pt x="3202" y="268"/>
                    <a:pt x="3020" y="334"/>
                  </a:cubicBezTo>
                  <a:cubicBezTo>
                    <a:pt x="2842" y="397"/>
                    <a:pt x="2671" y="472"/>
                    <a:pt x="2502" y="554"/>
                  </a:cubicBezTo>
                  <a:lnTo>
                    <a:pt x="2502" y="554"/>
                  </a:lnTo>
                  <a:cubicBezTo>
                    <a:pt x="2505" y="552"/>
                    <a:pt x="2509" y="550"/>
                    <a:pt x="2513" y="548"/>
                  </a:cubicBezTo>
                  <a:lnTo>
                    <a:pt x="2513" y="548"/>
                  </a:lnTo>
                  <a:cubicBezTo>
                    <a:pt x="2507" y="551"/>
                    <a:pt x="2501" y="554"/>
                    <a:pt x="2496" y="557"/>
                  </a:cubicBezTo>
                  <a:cubicBezTo>
                    <a:pt x="2498" y="556"/>
                    <a:pt x="2500" y="555"/>
                    <a:pt x="2502" y="554"/>
                  </a:cubicBezTo>
                  <a:lnTo>
                    <a:pt x="2502" y="554"/>
                  </a:lnTo>
                  <a:cubicBezTo>
                    <a:pt x="2247" y="683"/>
                    <a:pt x="2002" y="836"/>
                    <a:pt x="1772" y="1006"/>
                  </a:cubicBezTo>
                  <a:cubicBezTo>
                    <a:pt x="1535" y="1179"/>
                    <a:pt x="1312" y="1367"/>
                    <a:pt x="1094" y="1562"/>
                  </a:cubicBezTo>
                  <a:lnTo>
                    <a:pt x="1099" y="1556"/>
                  </a:lnTo>
                  <a:lnTo>
                    <a:pt x="1099" y="1556"/>
                  </a:lnTo>
                  <a:cubicBezTo>
                    <a:pt x="791" y="1838"/>
                    <a:pt x="493" y="2128"/>
                    <a:pt x="196" y="2418"/>
                  </a:cubicBezTo>
                  <a:cubicBezTo>
                    <a:pt x="207" y="2421"/>
                    <a:pt x="216" y="2421"/>
                    <a:pt x="226" y="2423"/>
                  </a:cubicBezTo>
                  <a:cubicBezTo>
                    <a:pt x="246" y="2423"/>
                    <a:pt x="267" y="2424"/>
                    <a:pt x="287" y="2424"/>
                  </a:cubicBezTo>
                  <a:cubicBezTo>
                    <a:pt x="315" y="2424"/>
                    <a:pt x="343" y="2423"/>
                    <a:pt x="370" y="2421"/>
                  </a:cubicBezTo>
                  <a:cubicBezTo>
                    <a:pt x="409" y="2417"/>
                    <a:pt x="448" y="2412"/>
                    <a:pt x="488" y="2404"/>
                  </a:cubicBezTo>
                  <a:lnTo>
                    <a:pt x="488" y="2404"/>
                  </a:lnTo>
                  <a:cubicBezTo>
                    <a:pt x="488" y="2404"/>
                    <a:pt x="488" y="2404"/>
                    <a:pt x="488" y="2404"/>
                  </a:cubicBezTo>
                  <a:cubicBezTo>
                    <a:pt x="489" y="2404"/>
                    <a:pt x="490" y="2403"/>
                    <a:pt x="492" y="2403"/>
                  </a:cubicBezTo>
                  <a:lnTo>
                    <a:pt x="492" y="2403"/>
                  </a:lnTo>
                  <a:cubicBezTo>
                    <a:pt x="491" y="2403"/>
                    <a:pt x="491" y="2403"/>
                    <a:pt x="491" y="2403"/>
                  </a:cubicBezTo>
                  <a:lnTo>
                    <a:pt x="491" y="2403"/>
                  </a:lnTo>
                  <a:cubicBezTo>
                    <a:pt x="492" y="2403"/>
                    <a:pt x="494" y="2403"/>
                    <a:pt x="495" y="2402"/>
                  </a:cubicBezTo>
                  <a:lnTo>
                    <a:pt x="495" y="2402"/>
                  </a:lnTo>
                  <a:cubicBezTo>
                    <a:pt x="495" y="2402"/>
                    <a:pt x="494" y="2402"/>
                    <a:pt x="494" y="2402"/>
                  </a:cubicBezTo>
                  <a:lnTo>
                    <a:pt x="494" y="2402"/>
                  </a:lnTo>
                  <a:cubicBezTo>
                    <a:pt x="559" y="2388"/>
                    <a:pt x="623" y="2370"/>
                    <a:pt x="689" y="2345"/>
                  </a:cubicBezTo>
                  <a:cubicBezTo>
                    <a:pt x="740" y="2323"/>
                    <a:pt x="794" y="2300"/>
                    <a:pt x="847" y="2275"/>
                  </a:cubicBezTo>
                  <a:cubicBezTo>
                    <a:pt x="1005" y="2194"/>
                    <a:pt x="1151" y="2098"/>
                    <a:pt x="1296" y="2000"/>
                  </a:cubicBezTo>
                  <a:cubicBezTo>
                    <a:pt x="1433" y="1908"/>
                    <a:pt x="1569" y="1815"/>
                    <a:pt x="1713" y="1735"/>
                  </a:cubicBezTo>
                  <a:cubicBezTo>
                    <a:pt x="1845" y="1661"/>
                    <a:pt x="1983" y="1591"/>
                    <a:pt x="2128" y="1555"/>
                  </a:cubicBezTo>
                  <a:cubicBezTo>
                    <a:pt x="2201" y="1535"/>
                    <a:pt x="2279" y="1521"/>
                    <a:pt x="2355" y="1518"/>
                  </a:cubicBezTo>
                  <a:cubicBezTo>
                    <a:pt x="2366" y="1517"/>
                    <a:pt x="2377" y="1517"/>
                    <a:pt x="2388" y="1517"/>
                  </a:cubicBezTo>
                  <a:cubicBezTo>
                    <a:pt x="2444" y="1517"/>
                    <a:pt x="2500" y="1521"/>
                    <a:pt x="2557" y="1528"/>
                  </a:cubicBezTo>
                  <a:cubicBezTo>
                    <a:pt x="2609" y="1535"/>
                    <a:pt x="2629" y="1602"/>
                    <a:pt x="2596" y="1641"/>
                  </a:cubicBezTo>
                  <a:cubicBezTo>
                    <a:pt x="2570" y="1671"/>
                    <a:pt x="2544" y="1706"/>
                    <a:pt x="2520" y="1740"/>
                  </a:cubicBezTo>
                  <a:cubicBezTo>
                    <a:pt x="2494" y="1785"/>
                    <a:pt x="2473" y="1828"/>
                    <a:pt x="2457" y="1875"/>
                  </a:cubicBezTo>
                  <a:cubicBezTo>
                    <a:pt x="2448" y="1904"/>
                    <a:pt x="2442" y="1933"/>
                    <a:pt x="2438" y="1962"/>
                  </a:cubicBezTo>
                  <a:cubicBezTo>
                    <a:pt x="2437" y="1979"/>
                    <a:pt x="2438" y="1997"/>
                    <a:pt x="2441" y="2018"/>
                  </a:cubicBezTo>
                  <a:cubicBezTo>
                    <a:pt x="2444" y="2033"/>
                    <a:pt x="2450" y="2049"/>
                    <a:pt x="2457" y="2065"/>
                  </a:cubicBezTo>
                  <a:cubicBezTo>
                    <a:pt x="2465" y="2079"/>
                    <a:pt x="2474" y="2094"/>
                    <a:pt x="2485" y="2107"/>
                  </a:cubicBezTo>
                  <a:cubicBezTo>
                    <a:pt x="2494" y="2115"/>
                    <a:pt x="2503" y="2122"/>
                    <a:pt x="2514" y="2130"/>
                  </a:cubicBezTo>
                  <a:cubicBezTo>
                    <a:pt x="2534" y="2142"/>
                    <a:pt x="2553" y="2151"/>
                    <a:pt x="2575" y="2161"/>
                  </a:cubicBezTo>
                  <a:cubicBezTo>
                    <a:pt x="2572" y="2158"/>
                    <a:pt x="2567" y="2158"/>
                    <a:pt x="2566" y="2157"/>
                  </a:cubicBezTo>
                  <a:lnTo>
                    <a:pt x="2566" y="2157"/>
                  </a:lnTo>
                  <a:cubicBezTo>
                    <a:pt x="2585" y="2164"/>
                    <a:pt x="2600" y="2168"/>
                    <a:pt x="2618" y="2171"/>
                  </a:cubicBezTo>
                  <a:cubicBezTo>
                    <a:pt x="2638" y="2176"/>
                    <a:pt x="2659" y="2178"/>
                    <a:pt x="2681" y="2180"/>
                  </a:cubicBezTo>
                  <a:cubicBezTo>
                    <a:pt x="2699" y="2181"/>
                    <a:pt x="2717" y="2182"/>
                    <a:pt x="2735" y="2182"/>
                  </a:cubicBezTo>
                  <a:cubicBezTo>
                    <a:pt x="2753" y="2182"/>
                    <a:pt x="2771" y="2181"/>
                    <a:pt x="2789" y="2180"/>
                  </a:cubicBezTo>
                  <a:cubicBezTo>
                    <a:pt x="2811" y="2180"/>
                    <a:pt x="2836" y="2190"/>
                    <a:pt x="2850" y="2211"/>
                  </a:cubicBezTo>
                  <a:cubicBezTo>
                    <a:pt x="2862" y="2230"/>
                    <a:pt x="2868" y="2259"/>
                    <a:pt x="2855" y="2279"/>
                  </a:cubicBezTo>
                  <a:cubicBezTo>
                    <a:pt x="2721" y="2506"/>
                    <a:pt x="2544" y="2703"/>
                    <a:pt x="2362" y="2889"/>
                  </a:cubicBezTo>
                  <a:cubicBezTo>
                    <a:pt x="2134" y="3123"/>
                    <a:pt x="1891" y="3343"/>
                    <a:pt x="1651" y="3564"/>
                  </a:cubicBezTo>
                  <a:cubicBezTo>
                    <a:pt x="1395" y="3799"/>
                    <a:pt x="1141" y="4036"/>
                    <a:pt x="901" y="4284"/>
                  </a:cubicBezTo>
                  <a:cubicBezTo>
                    <a:pt x="689" y="4507"/>
                    <a:pt x="485" y="4741"/>
                    <a:pt x="312" y="5001"/>
                  </a:cubicBezTo>
                  <a:cubicBezTo>
                    <a:pt x="311" y="5002"/>
                    <a:pt x="309" y="5005"/>
                    <a:pt x="308" y="5008"/>
                  </a:cubicBezTo>
                  <a:cubicBezTo>
                    <a:pt x="209" y="5164"/>
                    <a:pt x="125" y="5326"/>
                    <a:pt x="66" y="5502"/>
                  </a:cubicBezTo>
                  <a:lnTo>
                    <a:pt x="66" y="5502"/>
                  </a:lnTo>
                  <a:cubicBezTo>
                    <a:pt x="67" y="5500"/>
                    <a:pt x="67" y="5497"/>
                    <a:pt x="67" y="5496"/>
                  </a:cubicBezTo>
                  <a:lnTo>
                    <a:pt x="67" y="5496"/>
                  </a:lnTo>
                  <a:cubicBezTo>
                    <a:pt x="32" y="5603"/>
                    <a:pt x="14" y="5709"/>
                    <a:pt x="2" y="5819"/>
                  </a:cubicBezTo>
                  <a:cubicBezTo>
                    <a:pt x="2" y="5824"/>
                    <a:pt x="2" y="5827"/>
                    <a:pt x="1" y="5832"/>
                  </a:cubicBezTo>
                  <a:lnTo>
                    <a:pt x="1" y="5861"/>
                  </a:lnTo>
                  <a:cubicBezTo>
                    <a:pt x="4" y="5864"/>
                    <a:pt x="9" y="5868"/>
                    <a:pt x="14" y="5871"/>
                  </a:cubicBezTo>
                  <a:cubicBezTo>
                    <a:pt x="35" y="5888"/>
                    <a:pt x="58" y="5896"/>
                    <a:pt x="85" y="5896"/>
                  </a:cubicBezTo>
                  <a:cubicBezTo>
                    <a:pt x="104" y="5893"/>
                    <a:pt x="116" y="5891"/>
                    <a:pt x="124" y="5888"/>
                  </a:cubicBezTo>
                  <a:cubicBezTo>
                    <a:pt x="160" y="5878"/>
                    <a:pt x="180" y="5870"/>
                    <a:pt x="196" y="5862"/>
                  </a:cubicBezTo>
                  <a:cubicBezTo>
                    <a:pt x="222" y="5850"/>
                    <a:pt x="246" y="5827"/>
                    <a:pt x="272" y="5804"/>
                  </a:cubicBezTo>
                  <a:cubicBezTo>
                    <a:pt x="330" y="5748"/>
                    <a:pt x="377" y="5697"/>
                    <a:pt x="424" y="5648"/>
                  </a:cubicBezTo>
                  <a:lnTo>
                    <a:pt x="463" y="5608"/>
                  </a:lnTo>
                  <a:cubicBezTo>
                    <a:pt x="592" y="5473"/>
                    <a:pt x="722" y="5335"/>
                    <a:pt x="850" y="5199"/>
                  </a:cubicBezTo>
                  <a:lnTo>
                    <a:pt x="911" y="5131"/>
                  </a:lnTo>
                  <a:lnTo>
                    <a:pt x="1036" y="4995"/>
                  </a:lnTo>
                  <a:cubicBezTo>
                    <a:pt x="1272" y="4741"/>
                    <a:pt x="1507" y="4484"/>
                    <a:pt x="1739" y="4227"/>
                  </a:cubicBezTo>
                  <a:lnTo>
                    <a:pt x="1826" y="4132"/>
                  </a:lnTo>
                  <a:cubicBezTo>
                    <a:pt x="2013" y="3928"/>
                    <a:pt x="2201" y="3724"/>
                    <a:pt x="2394" y="3523"/>
                  </a:cubicBezTo>
                  <a:cubicBezTo>
                    <a:pt x="2462" y="3451"/>
                    <a:pt x="2536" y="3378"/>
                    <a:pt x="2613" y="3304"/>
                  </a:cubicBezTo>
                  <a:cubicBezTo>
                    <a:pt x="2642" y="3279"/>
                    <a:pt x="2671" y="3254"/>
                    <a:pt x="2701" y="3228"/>
                  </a:cubicBezTo>
                  <a:lnTo>
                    <a:pt x="2730" y="3210"/>
                  </a:lnTo>
                  <a:lnTo>
                    <a:pt x="2925" y="3073"/>
                  </a:lnTo>
                  <a:lnTo>
                    <a:pt x="3033" y="2999"/>
                  </a:lnTo>
                  <a:cubicBezTo>
                    <a:pt x="3340" y="2787"/>
                    <a:pt x="3659" y="2568"/>
                    <a:pt x="3932" y="2308"/>
                  </a:cubicBezTo>
                  <a:cubicBezTo>
                    <a:pt x="4058" y="2188"/>
                    <a:pt x="4167" y="2063"/>
                    <a:pt x="4259" y="1934"/>
                  </a:cubicBezTo>
                  <a:cubicBezTo>
                    <a:pt x="4347" y="1811"/>
                    <a:pt x="4426" y="1667"/>
                    <a:pt x="4498" y="1495"/>
                  </a:cubicBezTo>
                  <a:cubicBezTo>
                    <a:pt x="4561" y="1345"/>
                    <a:pt x="4617" y="1167"/>
                    <a:pt x="4670" y="937"/>
                  </a:cubicBezTo>
                  <a:cubicBezTo>
                    <a:pt x="4690" y="856"/>
                    <a:pt x="4710" y="771"/>
                    <a:pt x="4726" y="685"/>
                  </a:cubicBezTo>
                  <a:cubicBezTo>
                    <a:pt x="4748" y="673"/>
                    <a:pt x="4768" y="649"/>
                    <a:pt x="4778" y="619"/>
                  </a:cubicBezTo>
                  <a:lnTo>
                    <a:pt x="4789" y="578"/>
                  </a:lnTo>
                  <a:cubicBezTo>
                    <a:pt x="4792" y="548"/>
                    <a:pt x="4789" y="521"/>
                    <a:pt x="4776" y="492"/>
                  </a:cubicBezTo>
                  <a:lnTo>
                    <a:pt x="4763" y="449"/>
                  </a:lnTo>
                  <a:cubicBezTo>
                    <a:pt x="4778" y="367"/>
                    <a:pt x="4791" y="278"/>
                    <a:pt x="4804" y="192"/>
                  </a:cubicBezTo>
                  <a:cubicBezTo>
                    <a:pt x="4805" y="173"/>
                    <a:pt x="4799" y="153"/>
                    <a:pt x="4785" y="135"/>
                  </a:cubicBezTo>
                  <a:cubicBezTo>
                    <a:pt x="4772" y="120"/>
                    <a:pt x="4755" y="110"/>
                    <a:pt x="4735" y="106"/>
                  </a:cubicBezTo>
                  <a:lnTo>
                    <a:pt x="4733" y="106"/>
                  </a:lnTo>
                  <a:cubicBezTo>
                    <a:pt x="4699" y="106"/>
                    <a:pt x="4674" y="119"/>
                    <a:pt x="4660" y="142"/>
                  </a:cubicBezTo>
                  <a:cubicBezTo>
                    <a:pt x="4653" y="96"/>
                    <a:pt x="4641" y="47"/>
                    <a:pt x="4631" y="1"/>
                  </a:cubicBezTo>
                  <a:close/>
                </a:path>
              </a:pathLst>
            </a:custGeom>
            <a:solidFill>
              <a:srgbClr val="A561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11" name="Google Shape;7211;p18"/>
            <p:cNvSpPr/>
            <p:nvPr/>
          </p:nvSpPr>
          <p:spPr>
            <a:xfrm rot="10800000">
              <a:off x="6839836" y="-416329"/>
              <a:ext cx="376556" cy="1254481"/>
            </a:xfrm>
            <a:custGeom>
              <a:avLst/>
              <a:gdLst/>
              <a:ahLst/>
              <a:cxnLst/>
              <a:rect l="l" t="t" r="r" b="b"/>
              <a:pathLst>
                <a:path w="8891" h="29620" extrusionOk="0">
                  <a:moveTo>
                    <a:pt x="2455" y="0"/>
                  </a:moveTo>
                  <a:cubicBezTo>
                    <a:pt x="2455" y="0"/>
                    <a:pt x="2424" y="8"/>
                    <a:pt x="2424" y="11"/>
                  </a:cubicBezTo>
                  <a:cubicBezTo>
                    <a:pt x="2351" y="29"/>
                    <a:pt x="2282" y="65"/>
                    <a:pt x="2208" y="117"/>
                  </a:cubicBezTo>
                  <a:cubicBezTo>
                    <a:pt x="2152" y="160"/>
                    <a:pt x="2102" y="216"/>
                    <a:pt x="2046" y="296"/>
                  </a:cubicBezTo>
                  <a:cubicBezTo>
                    <a:pt x="1970" y="407"/>
                    <a:pt x="1921" y="532"/>
                    <a:pt x="1879" y="648"/>
                  </a:cubicBezTo>
                  <a:lnTo>
                    <a:pt x="1826" y="604"/>
                  </a:lnTo>
                  <a:cubicBezTo>
                    <a:pt x="1806" y="588"/>
                    <a:pt x="1790" y="575"/>
                    <a:pt x="1776" y="562"/>
                  </a:cubicBezTo>
                  <a:cubicBezTo>
                    <a:pt x="1759" y="549"/>
                    <a:pt x="1740" y="542"/>
                    <a:pt x="1720" y="542"/>
                  </a:cubicBezTo>
                  <a:cubicBezTo>
                    <a:pt x="1690" y="542"/>
                    <a:pt x="1661" y="561"/>
                    <a:pt x="1650" y="586"/>
                  </a:cubicBezTo>
                  <a:cubicBezTo>
                    <a:pt x="1637" y="620"/>
                    <a:pt x="1627" y="650"/>
                    <a:pt x="1614" y="684"/>
                  </a:cubicBezTo>
                  <a:cubicBezTo>
                    <a:pt x="1605" y="714"/>
                    <a:pt x="1599" y="744"/>
                    <a:pt x="1597" y="776"/>
                  </a:cubicBezTo>
                  <a:cubicBezTo>
                    <a:pt x="1586" y="868"/>
                    <a:pt x="1592" y="944"/>
                    <a:pt x="1612" y="1037"/>
                  </a:cubicBezTo>
                  <a:cubicBezTo>
                    <a:pt x="1632" y="1118"/>
                    <a:pt x="1657" y="1198"/>
                    <a:pt x="1683" y="1280"/>
                  </a:cubicBezTo>
                  <a:cubicBezTo>
                    <a:pt x="1707" y="1362"/>
                    <a:pt x="1734" y="1445"/>
                    <a:pt x="1750" y="1530"/>
                  </a:cubicBezTo>
                  <a:cubicBezTo>
                    <a:pt x="1763" y="1599"/>
                    <a:pt x="1769" y="1665"/>
                    <a:pt x="1765" y="1728"/>
                  </a:cubicBezTo>
                  <a:cubicBezTo>
                    <a:pt x="1499" y="2248"/>
                    <a:pt x="1291" y="2784"/>
                    <a:pt x="1147" y="3321"/>
                  </a:cubicBezTo>
                  <a:cubicBezTo>
                    <a:pt x="953" y="4035"/>
                    <a:pt x="861" y="4808"/>
                    <a:pt x="878" y="5614"/>
                  </a:cubicBezTo>
                  <a:cubicBezTo>
                    <a:pt x="893" y="6297"/>
                    <a:pt x="993" y="7047"/>
                    <a:pt x="1184" y="7897"/>
                  </a:cubicBezTo>
                  <a:cubicBezTo>
                    <a:pt x="1339" y="8579"/>
                    <a:pt x="1549" y="9282"/>
                    <a:pt x="1865" y="10174"/>
                  </a:cubicBezTo>
                  <a:cubicBezTo>
                    <a:pt x="2132" y="10935"/>
                    <a:pt x="2453" y="11745"/>
                    <a:pt x="2662" y="12278"/>
                  </a:cubicBezTo>
                  <a:lnTo>
                    <a:pt x="2677" y="12315"/>
                  </a:lnTo>
                  <a:lnTo>
                    <a:pt x="2691" y="12351"/>
                  </a:lnTo>
                  <a:cubicBezTo>
                    <a:pt x="2922" y="12940"/>
                    <a:pt x="3185" y="13608"/>
                    <a:pt x="3415" y="14249"/>
                  </a:cubicBezTo>
                  <a:cubicBezTo>
                    <a:pt x="3258" y="13976"/>
                    <a:pt x="3085" y="13729"/>
                    <a:pt x="2885" y="13497"/>
                  </a:cubicBezTo>
                  <a:cubicBezTo>
                    <a:pt x="2641" y="13212"/>
                    <a:pt x="2366" y="12976"/>
                    <a:pt x="2066" y="12796"/>
                  </a:cubicBezTo>
                  <a:cubicBezTo>
                    <a:pt x="1885" y="12686"/>
                    <a:pt x="1684" y="12597"/>
                    <a:pt x="1469" y="12528"/>
                  </a:cubicBezTo>
                  <a:cubicBezTo>
                    <a:pt x="1446" y="12347"/>
                    <a:pt x="1405" y="12182"/>
                    <a:pt x="1348" y="12024"/>
                  </a:cubicBezTo>
                  <a:cubicBezTo>
                    <a:pt x="1319" y="11946"/>
                    <a:pt x="1283" y="11867"/>
                    <a:pt x="1239" y="11788"/>
                  </a:cubicBezTo>
                  <a:cubicBezTo>
                    <a:pt x="1193" y="11711"/>
                    <a:pt x="1138" y="11630"/>
                    <a:pt x="1068" y="11545"/>
                  </a:cubicBezTo>
                  <a:cubicBezTo>
                    <a:pt x="996" y="11459"/>
                    <a:pt x="906" y="11370"/>
                    <a:pt x="786" y="11352"/>
                  </a:cubicBezTo>
                  <a:cubicBezTo>
                    <a:pt x="774" y="11350"/>
                    <a:pt x="759" y="11350"/>
                    <a:pt x="748" y="11350"/>
                  </a:cubicBezTo>
                  <a:cubicBezTo>
                    <a:pt x="672" y="11350"/>
                    <a:pt x="594" y="11377"/>
                    <a:pt x="521" y="11405"/>
                  </a:cubicBezTo>
                  <a:lnTo>
                    <a:pt x="468" y="11422"/>
                  </a:lnTo>
                  <a:lnTo>
                    <a:pt x="432" y="11432"/>
                  </a:lnTo>
                  <a:lnTo>
                    <a:pt x="358" y="11454"/>
                  </a:lnTo>
                  <a:cubicBezTo>
                    <a:pt x="324" y="11465"/>
                    <a:pt x="294" y="11478"/>
                    <a:pt x="262" y="11492"/>
                  </a:cubicBezTo>
                  <a:cubicBezTo>
                    <a:pt x="198" y="11518"/>
                    <a:pt x="143" y="11554"/>
                    <a:pt x="100" y="11597"/>
                  </a:cubicBezTo>
                  <a:cubicBezTo>
                    <a:pt x="34" y="11665"/>
                    <a:pt x="4" y="11752"/>
                    <a:pt x="15" y="11846"/>
                  </a:cubicBezTo>
                  <a:cubicBezTo>
                    <a:pt x="28" y="11939"/>
                    <a:pt x="80" y="12018"/>
                    <a:pt x="140" y="12106"/>
                  </a:cubicBezTo>
                  <a:lnTo>
                    <a:pt x="180" y="12166"/>
                  </a:lnTo>
                  <a:cubicBezTo>
                    <a:pt x="231" y="12235"/>
                    <a:pt x="281" y="12305"/>
                    <a:pt x="324" y="12381"/>
                  </a:cubicBezTo>
                  <a:cubicBezTo>
                    <a:pt x="348" y="12427"/>
                    <a:pt x="367" y="12478"/>
                    <a:pt x="381" y="12528"/>
                  </a:cubicBezTo>
                  <a:cubicBezTo>
                    <a:pt x="387" y="12561"/>
                    <a:pt x="391" y="12591"/>
                    <a:pt x="391" y="12623"/>
                  </a:cubicBezTo>
                  <a:cubicBezTo>
                    <a:pt x="389" y="12638"/>
                    <a:pt x="387" y="12656"/>
                    <a:pt x="384" y="12671"/>
                  </a:cubicBezTo>
                  <a:cubicBezTo>
                    <a:pt x="351" y="12723"/>
                    <a:pt x="314" y="12759"/>
                    <a:pt x="277" y="12796"/>
                  </a:cubicBezTo>
                  <a:lnTo>
                    <a:pt x="241" y="12828"/>
                  </a:lnTo>
                  <a:cubicBezTo>
                    <a:pt x="173" y="12887"/>
                    <a:pt x="106" y="12950"/>
                    <a:pt x="55" y="13025"/>
                  </a:cubicBezTo>
                  <a:cubicBezTo>
                    <a:pt x="25" y="13072"/>
                    <a:pt x="7" y="13117"/>
                    <a:pt x="4" y="13166"/>
                  </a:cubicBezTo>
                  <a:cubicBezTo>
                    <a:pt x="1" y="13190"/>
                    <a:pt x="4" y="13210"/>
                    <a:pt x="8" y="13232"/>
                  </a:cubicBezTo>
                  <a:cubicBezTo>
                    <a:pt x="15" y="13262"/>
                    <a:pt x="28" y="13283"/>
                    <a:pt x="44" y="13311"/>
                  </a:cubicBezTo>
                  <a:cubicBezTo>
                    <a:pt x="55" y="13328"/>
                    <a:pt x="73" y="13347"/>
                    <a:pt x="90" y="13361"/>
                  </a:cubicBezTo>
                  <a:cubicBezTo>
                    <a:pt x="120" y="13391"/>
                    <a:pt x="156" y="13410"/>
                    <a:pt x="190" y="13427"/>
                  </a:cubicBezTo>
                  <a:cubicBezTo>
                    <a:pt x="229" y="13441"/>
                    <a:pt x="248" y="13446"/>
                    <a:pt x="265" y="13446"/>
                  </a:cubicBezTo>
                  <a:lnTo>
                    <a:pt x="288" y="13446"/>
                  </a:lnTo>
                  <a:cubicBezTo>
                    <a:pt x="323" y="13446"/>
                    <a:pt x="344" y="13441"/>
                    <a:pt x="364" y="13436"/>
                  </a:cubicBezTo>
                  <a:cubicBezTo>
                    <a:pt x="463" y="13411"/>
                    <a:pt x="549" y="13352"/>
                    <a:pt x="631" y="13296"/>
                  </a:cubicBezTo>
                  <a:cubicBezTo>
                    <a:pt x="666" y="13273"/>
                    <a:pt x="697" y="13252"/>
                    <a:pt x="732" y="13230"/>
                  </a:cubicBezTo>
                  <a:cubicBezTo>
                    <a:pt x="758" y="13217"/>
                    <a:pt x="781" y="13206"/>
                    <a:pt x="808" y="13199"/>
                  </a:cubicBezTo>
                  <a:lnTo>
                    <a:pt x="837" y="13199"/>
                  </a:lnTo>
                  <a:lnTo>
                    <a:pt x="834" y="13201"/>
                  </a:lnTo>
                  <a:cubicBezTo>
                    <a:pt x="840" y="13213"/>
                    <a:pt x="844" y="13226"/>
                    <a:pt x="847" y="13237"/>
                  </a:cubicBezTo>
                  <a:lnTo>
                    <a:pt x="853" y="13273"/>
                  </a:lnTo>
                  <a:cubicBezTo>
                    <a:pt x="861" y="13324"/>
                    <a:pt x="868" y="13374"/>
                    <a:pt x="901" y="13414"/>
                  </a:cubicBezTo>
                  <a:cubicBezTo>
                    <a:pt x="919" y="13436"/>
                    <a:pt x="942" y="13450"/>
                    <a:pt x="980" y="13460"/>
                  </a:cubicBezTo>
                  <a:lnTo>
                    <a:pt x="1003" y="13460"/>
                  </a:lnTo>
                  <a:cubicBezTo>
                    <a:pt x="1016" y="13460"/>
                    <a:pt x="1023" y="13457"/>
                    <a:pt x="1031" y="13457"/>
                  </a:cubicBezTo>
                  <a:cubicBezTo>
                    <a:pt x="1061" y="13454"/>
                    <a:pt x="1088" y="13441"/>
                    <a:pt x="1112" y="13428"/>
                  </a:cubicBezTo>
                  <a:cubicBezTo>
                    <a:pt x="1170" y="13400"/>
                    <a:pt x="1219" y="13367"/>
                    <a:pt x="1256" y="13332"/>
                  </a:cubicBezTo>
                  <a:cubicBezTo>
                    <a:pt x="1299" y="13291"/>
                    <a:pt x="1328" y="13245"/>
                    <a:pt x="1348" y="13187"/>
                  </a:cubicBezTo>
                  <a:cubicBezTo>
                    <a:pt x="1368" y="13133"/>
                    <a:pt x="1375" y="13075"/>
                    <a:pt x="1380" y="13019"/>
                  </a:cubicBezTo>
                  <a:cubicBezTo>
                    <a:pt x="1385" y="12975"/>
                    <a:pt x="1391" y="12931"/>
                    <a:pt x="1401" y="12888"/>
                  </a:cubicBezTo>
                  <a:cubicBezTo>
                    <a:pt x="1408" y="12873"/>
                    <a:pt x="1414" y="12858"/>
                    <a:pt x="1423" y="12844"/>
                  </a:cubicBezTo>
                  <a:lnTo>
                    <a:pt x="1459" y="12809"/>
                  </a:lnTo>
                  <a:cubicBezTo>
                    <a:pt x="1484" y="12821"/>
                    <a:pt x="1509" y="12829"/>
                    <a:pt x="1536" y="12840"/>
                  </a:cubicBezTo>
                  <a:cubicBezTo>
                    <a:pt x="1734" y="12923"/>
                    <a:pt x="1923" y="13031"/>
                    <a:pt x="2098" y="13160"/>
                  </a:cubicBezTo>
                  <a:cubicBezTo>
                    <a:pt x="2318" y="13331"/>
                    <a:pt x="2527" y="13540"/>
                    <a:pt x="2737" y="13805"/>
                  </a:cubicBezTo>
                  <a:lnTo>
                    <a:pt x="2761" y="13828"/>
                  </a:lnTo>
                  <a:cubicBezTo>
                    <a:pt x="2971" y="14106"/>
                    <a:pt x="3159" y="14411"/>
                    <a:pt x="3345" y="14705"/>
                  </a:cubicBezTo>
                  <a:lnTo>
                    <a:pt x="3388" y="14776"/>
                  </a:lnTo>
                  <a:cubicBezTo>
                    <a:pt x="3538" y="15020"/>
                    <a:pt x="3682" y="15251"/>
                    <a:pt x="3834" y="15472"/>
                  </a:cubicBezTo>
                  <a:cubicBezTo>
                    <a:pt x="3860" y="15543"/>
                    <a:pt x="3883" y="15614"/>
                    <a:pt x="3912" y="15686"/>
                  </a:cubicBezTo>
                  <a:cubicBezTo>
                    <a:pt x="4014" y="15962"/>
                    <a:pt x="4137" y="16268"/>
                    <a:pt x="4291" y="16621"/>
                  </a:cubicBezTo>
                  <a:cubicBezTo>
                    <a:pt x="4604" y="17347"/>
                    <a:pt x="4960" y="18056"/>
                    <a:pt x="5200" y="18526"/>
                  </a:cubicBezTo>
                  <a:cubicBezTo>
                    <a:pt x="5368" y="18850"/>
                    <a:pt x="5535" y="19174"/>
                    <a:pt x="5703" y="19495"/>
                  </a:cubicBezTo>
                  <a:lnTo>
                    <a:pt x="5727" y="19543"/>
                  </a:lnTo>
                  <a:lnTo>
                    <a:pt x="5742" y="19569"/>
                  </a:lnTo>
                  <a:cubicBezTo>
                    <a:pt x="6068" y="20196"/>
                    <a:pt x="6377" y="20788"/>
                    <a:pt x="6664" y="21383"/>
                  </a:cubicBezTo>
                  <a:cubicBezTo>
                    <a:pt x="6585" y="21255"/>
                    <a:pt x="6479" y="21151"/>
                    <a:pt x="6385" y="21058"/>
                  </a:cubicBezTo>
                  <a:cubicBezTo>
                    <a:pt x="6259" y="20932"/>
                    <a:pt x="6134" y="20799"/>
                    <a:pt x="6019" y="20664"/>
                  </a:cubicBezTo>
                  <a:cubicBezTo>
                    <a:pt x="5872" y="20486"/>
                    <a:pt x="5729" y="20292"/>
                    <a:pt x="5584" y="20074"/>
                  </a:cubicBezTo>
                  <a:cubicBezTo>
                    <a:pt x="5434" y="19846"/>
                    <a:pt x="5308" y="19619"/>
                    <a:pt x="5192" y="19409"/>
                  </a:cubicBezTo>
                  <a:cubicBezTo>
                    <a:pt x="5104" y="19253"/>
                    <a:pt x="5019" y="19095"/>
                    <a:pt x="4937" y="18937"/>
                  </a:cubicBezTo>
                  <a:lnTo>
                    <a:pt x="4837" y="18750"/>
                  </a:lnTo>
                  <a:lnTo>
                    <a:pt x="4817" y="18714"/>
                  </a:lnTo>
                  <a:cubicBezTo>
                    <a:pt x="4695" y="18491"/>
                    <a:pt x="4558" y="18239"/>
                    <a:pt x="4413" y="18013"/>
                  </a:cubicBezTo>
                  <a:cubicBezTo>
                    <a:pt x="4392" y="17979"/>
                    <a:pt x="4348" y="17953"/>
                    <a:pt x="4308" y="17953"/>
                  </a:cubicBezTo>
                  <a:cubicBezTo>
                    <a:pt x="4300" y="17953"/>
                    <a:pt x="4285" y="17953"/>
                    <a:pt x="4271" y="17960"/>
                  </a:cubicBezTo>
                  <a:cubicBezTo>
                    <a:pt x="4224" y="17973"/>
                    <a:pt x="4178" y="18025"/>
                    <a:pt x="4185" y="18082"/>
                  </a:cubicBezTo>
                  <a:cubicBezTo>
                    <a:pt x="4259" y="18675"/>
                    <a:pt x="4402" y="19271"/>
                    <a:pt x="4618" y="19905"/>
                  </a:cubicBezTo>
                  <a:cubicBezTo>
                    <a:pt x="4840" y="20551"/>
                    <a:pt x="5111" y="21174"/>
                    <a:pt x="5427" y="21756"/>
                  </a:cubicBezTo>
                  <a:cubicBezTo>
                    <a:pt x="5579" y="22035"/>
                    <a:pt x="5729" y="22276"/>
                    <a:pt x="5887" y="22499"/>
                  </a:cubicBezTo>
                  <a:cubicBezTo>
                    <a:pt x="6025" y="22691"/>
                    <a:pt x="6204" y="22875"/>
                    <a:pt x="6456" y="23077"/>
                  </a:cubicBezTo>
                  <a:cubicBezTo>
                    <a:pt x="6572" y="23174"/>
                    <a:pt x="6693" y="23263"/>
                    <a:pt x="6816" y="23353"/>
                  </a:cubicBezTo>
                  <a:lnTo>
                    <a:pt x="6851" y="23379"/>
                  </a:lnTo>
                  <a:lnTo>
                    <a:pt x="6879" y="23396"/>
                  </a:lnTo>
                  <a:cubicBezTo>
                    <a:pt x="7175" y="23615"/>
                    <a:pt x="7467" y="23827"/>
                    <a:pt x="7696" y="24096"/>
                  </a:cubicBezTo>
                  <a:cubicBezTo>
                    <a:pt x="7735" y="24142"/>
                    <a:pt x="7768" y="24185"/>
                    <a:pt x="7798" y="24228"/>
                  </a:cubicBezTo>
                  <a:cubicBezTo>
                    <a:pt x="7921" y="24632"/>
                    <a:pt x="8021" y="25047"/>
                    <a:pt x="8094" y="25457"/>
                  </a:cubicBezTo>
                  <a:cubicBezTo>
                    <a:pt x="8216" y="26181"/>
                    <a:pt x="8251" y="26894"/>
                    <a:pt x="8193" y="27572"/>
                  </a:cubicBezTo>
                  <a:cubicBezTo>
                    <a:pt x="8136" y="28135"/>
                    <a:pt x="8017" y="28695"/>
                    <a:pt x="7834" y="29238"/>
                  </a:cubicBezTo>
                  <a:cubicBezTo>
                    <a:pt x="7820" y="29297"/>
                    <a:pt x="7821" y="29350"/>
                    <a:pt x="7842" y="29404"/>
                  </a:cubicBezTo>
                  <a:cubicBezTo>
                    <a:pt x="7865" y="29479"/>
                    <a:pt x="7919" y="29544"/>
                    <a:pt x="7991" y="29582"/>
                  </a:cubicBezTo>
                  <a:cubicBezTo>
                    <a:pt x="8035" y="29607"/>
                    <a:pt x="8086" y="29620"/>
                    <a:pt x="8136" y="29620"/>
                  </a:cubicBezTo>
                  <a:cubicBezTo>
                    <a:pt x="8252" y="29620"/>
                    <a:pt x="8363" y="29555"/>
                    <a:pt x="8413" y="29453"/>
                  </a:cubicBezTo>
                  <a:lnTo>
                    <a:pt x="8432" y="29413"/>
                  </a:lnTo>
                  <a:lnTo>
                    <a:pt x="8471" y="29338"/>
                  </a:lnTo>
                  <a:cubicBezTo>
                    <a:pt x="8488" y="29298"/>
                    <a:pt x="8502" y="29254"/>
                    <a:pt x="8515" y="29210"/>
                  </a:cubicBezTo>
                  <a:lnTo>
                    <a:pt x="8525" y="29177"/>
                  </a:lnTo>
                  <a:cubicBezTo>
                    <a:pt x="8553" y="29094"/>
                    <a:pt x="8575" y="29009"/>
                    <a:pt x="8601" y="28925"/>
                  </a:cubicBezTo>
                  <a:cubicBezTo>
                    <a:pt x="8643" y="28772"/>
                    <a:pt x="8685" y="28596"/>
                    <a:pt x="8729" y="28376"/>
                  </a:cubicBezTo>
                  <a:cubicBezTo>
                    <a:pt x="8792" y="28050"/>
                    <a:pt x="8833" y="27695"/>
                    <a:pt x="8857" y="27287"/>
                  </a:cubicBezTo>
                  <a:cubicBezTo>
                    <a:pt x="8890" y="26641"/>
                    <a:pt x="8835" y="25957"/>
                    <a:pt x="8689" y="25199"/>
                  </a:cubicBezTo>
                  <a:cubicBezTo>
                    <a:pt x="8402" y="23708"/>
                    <a:pt x="7748" y="22293"/>
                    <a:pt x="7210" y="21226"/>
                  </a:cubicBezTo>
                  <a:cubicBezTo>
                    <a:pt x="7043" y="20896"/>
                    <a:pt x="6872" y="20570"/>
                    <a:pt x="6697" y="20242"/>
                  </a:cubicBezTo>
                  <a:cubicBezTo>
                    <a:pt x="6756" y="20053"/>
                    <a:pt x="6799" y="19827"/>
                    <a:pt x="6833" y="19538"/>
                  </a:cubicBezTo>
                  <a:cubicBezTo>
                    <a:pt x="6858" y="19314"/>
                    <a:pt x="6869" y="19080"/>
                    <a:pt x="6868" y="18827"/>
                  </a:cubicBezTo>
                  <a:cubicBezTo>
                    <a:pt x="6863" y="18404"/>
                    <a:pt x="6806" y="17950"/>
                    <a:pt x="6690" y="17441"/>
                  </a:cubicBezTo>
                  <a:cubicBezTo>
                    <a:pt x="6641" y="17227"/>
                    <a:pt x="6575" y="17005"/>
                    <a:pt x="6481" y="16738"/>
                  </a:cubicBezTo>
                  <a:cubicBezTo>
                    <a:pt x="6401" y="16508"/>
                    <a:pt x="6296" y="16285"/>
                    <a:pt x="6216" y="16119"/>
                  </a:cubicBezTo>
                  <a:cubicBezTo>
                    <a:pt x="6125" y="15935"/>
                    <a:pt x="6028" y="15754"/>
                    <a:pt x="5927" y="15574"/>
                  </a:cubicBezTo>
                  <a:lnTo>
                    <a:pt x="5905" y="15535"/>
                  </a:lnTo>
                  <a:cubicBezTo>
                    <a:pt x="5791" y="15323"/>
                    <a:pt x="5683" y="15123"/>
                    <a:pt x="5591" y="14922"/>
                  </a:cubicBezTo>
                  <a:cubicBezTo>
                    <a:pt x="5493" y="14711"/>
                    <a:pt x="5411" y="14487"/>
                    <a:pt x="5345" y="14257"/>
                  </a:cubicBezTo>
                  <a:cubicBezTo>
                    <a:pt x="5271" y="14007"/>
                    <a:pt x="5219" y="13759"/>
                    <a:pt x="5163" y="13497"/>
                  </a:cubicBezTo>
                  <a:cubicBezTo>
                    <a:pt x="5111" y="13242"/>
                    <a:pt x="5058" y="12987"/>
                    <a:pt x="4993" y="12735"/>
                  </a:cubicBezTo>
                  <a:cubicBezTo>
                    <a:pt x="4923" y="12463"/>
                    <a:pt x="4840" y="12215"/>
                    <a:pt x="4746" y="11998"/>
                  </a:cubicBezTo>
                  <a:cubicBezTo>
                    <a:pt x="4729" y="11962"/>
                    <a:pt x="4697" y="11940"/>
                    <a:pt x="4666" y="11940"/>
                  </a:cubicBezTo>
                  <a:cubicBezTo>
                    <a:pt x="4630" y="11942"/>
                    <a:pt x="4596" y="11968"/>
                    <a:pt x="4587" y="12004"/>
                  </a:cubicBezTo>
                  <a:cubicBezTo>
                    <a:pt x="4422" y="12570"/>
                    <a:pt x="4506" y="13176"/>
                    <a:pt x="4610" y="13694"/>
                  </a:cubicBezTo>
                  <a:cubicBezTo>
                    <a:pt x="4662" y="13953"/>
                    <a:pt x="4729" y="14214"/>
                    <a:pt x="4794" y="14465"/>
                  </a:cubicBezTo>
                  <a:lnTo>
                    <a:pt x="4807" y="14516"/>
                  </a:lnTo>
                  <a:cubicBezTo>
                    <a:pt x="4886" y="14824"/>
                    <a:pt x="4975" y="15172"/>
                    <a:pt x="5034" y="15515"/>
                  </a:cubicBezTo>
                  <a:cubicBezTo>
                    <a:pt x="5052" y="15632"/>
                    <a:pt x="5067" y="15752"/>
                    <a:pt x="5080" y="15869"/>
                  </a:cubicBezTo>
                  <a:lnTo>
                    <a:pt x="5098" y="16031"/>
                  </a:lnTo>
                  <a:cubicBezTo>
                    <a:pt x="5120" y="16213"/>
                    <a:pt x="5148" y="16394"/>
                    <a:pt x="5182" y="16577"/>
                  </a:cubicBezTo>
                  <a:cubicBezTo>
                    <a:pt x="5240" y="16896"/>
                    <a:pt x="5327" y="17235"/>
                    <a:pt x="5446" y="17618"/>
                  </a:cubicBezTo>
                  <a:cubicBezTo>
                    <a:pt x="5556" y="17971"/>
                    <a:pt x="5694" y="18332"/>
                    <a:pt x="5805" y="18606"/>
                  </a:cubicBezTo>
                  <a:lnTo>
                    <a:pt x="5838" y="18695"/>
                  </a:lnTo>
                  <a:cubicBezTo>
                    <a:pt x="5492" y="18042"/>
                    <a:pt x="5104" y="17321"/>
                    <a:pt x="4754" y="16581"/>
                  </a:cubicBezTo>
                  <a:cubicBezTo>
                    <a:pt x="4610" y="16271"/>
                    <a:pt x="4481" y="15975"/>
                    <a:pt x="4370" y="15701"/>
                  </a:cubicBezTo>
                  <a:cubicBezTo>
                    <a:pt x="4272" y="15461"/>
                    <a:pt x="4185" y="15212"/>
                    <a:pt x="4103" y="14970"/>
                  </a:cubicBezTo>
                  <a:lnTo>
                    <a:pt x="4084" y="14918"/>
                  </a:lnTo>
                  <a:lnTo>
                    <a:pt x="4071" y="14883"/>
                  </a:lnTo>
                  <a:lnTo>
                    <a:pt x="4020" y="14727"/>
                  </a:lnTo>
                  <a:cubicBezTo>
                    <a:pt x="3882" y="14329"/>
                    <a:pt x="3717" y="13888"/>
                    <a:pt x="3514" y="13382"/>
                  </a:cubicBezTo>
                  <a:cubicBezTo>
                    <a:pt x="3554" y="13273"/>
                    <a:pt x="3581" y="13148"/>
                    <a:pt x="3600" y="13003"/>
                  </a:cubicBezTo>
                  <a:cubicBezTo>
                    <a:pt x="3612" y="12900"/>
                    <a:pt x="3619" y="12794"/>
                    <a:pt x="3625" y="12689"/>
                  </a:cubicBezTo>
                  <a:lnTo>
                    <a:pt x="3633" y="12542"/>
                  </a:lnTo>
                  <a:cubicBezTo>
                    <a:pt x="3646" y="12390"/>
                    <a:pt x="3658" y="12239"/>
                    <a:pt x="3660" y="12088"/>
                  </a:cubicBezTo>
                  <a:cubicBezTo>
                    <a:pt x="3666" y="11938"/>
                    <a:pt x="3666" y="11787"/>
                    <a:pt x="3666" y="11636"/>
                  </a:cubicBezTo>
                  <a:lnTo>
                    <a:pt x="3666" y="11537"/>
                  </a:lnTo>
                  <a:cubicBezTo>
                    <a:pt x="3666" y="11277"/>
                    <a:pt x="3666" y="11005"/>
                    <a:pt x="3679" y="10740"/>
                  </a:cubicBezTo>
                  <a:cubicBezTo>
                    <a:pt x="3694" y="10444"/>
                    <a:pt x="3732" y="10157"/>
                    <a:pt x="3795" y="9887"/>
                  </a:cubicBezTo>
                  <a:cubicBezTo>
                    <a:pt x="3869" y="9615"/>
                    <a:pt x="3981" y="9345"/>
                    <a:pt x="4126" y="9084"/>
                  </a:cubicBezTo>
                  <a:cubicBezTo>
                    <a:pt x="4298" y="8789"/>
                    <a:pt x="4512" y="8509"/>
                    <a:pt x="4765" y="8251"/>
                  </a:cubicBezTo>
                  <a:cubicBezTo>
                    <a:pt x="5082" y="7939"/>
                    <a:pt x="5460" y="7657"/>
                    <a:pt x="5917" y="7393"/>
                  </a:cubicBezTo>
                  <a:cubicBezTo>
                    <a:pt x="6185" y="7241"/>
                    <a:pt x="6494" y="7091"/>
                    <a:pt x="6858" y="6935"/>
                  </a:cubicBezTo>
                  <a:cubicBezTo>
                    <a:pt x="6876" y="6969"/>
                    <a:pt x="6901" y="7001"/>
                    <a:pt x="6929" y="7035"/>
                  </a:cubicBezTo>
                  <a:cubicBezTo>
                    <a:pt x="6991" y="7104"/>
                    <a:pt x="7063" y="7172"/>
                    <a:pt x="7152" y="7248"/>
                  </a:cubicBezTo>
                  <a:cubicBezTo>
                    <a:pt x="7235" y="7316"/>
                    <a:pt x="7327" y="7380"/>
                    <a:pt x="7435" y="7445"/>
                  </a:cubicBezTo>
                  <a:cubicBezTo>
                    <a:pt x="7536" y="7509"/>
                    <a:pt x="7623" y="7557"/>
                    <a:pt x="7708" y="7593"/>
                  </a:cubicBezTo>
                  <a:cubicBezTo>
                    <a:pt x="7806" y="7636"/>
                    <a:pt x="7895" y="7665"/>
                    <a:pt x="7975" y="7679"/>
                  </a:cubicBezTo>
                  <a:cubicBezTo>
                    <a:pt x="8004" y="7682"/>
                    <a:pt x="8034" y="7683"/>
                    <a:pt x="8064" y="7683"/>
                  </a:cubicBezTo>
                  <a:lnTo>
                    <a:pt x="8104" y="7683"/>
                  </a:lnTo>
                  <a:cubicBezTo>
                    <a:pt x="8139" y="7682"/>
                    <a:pt x="8179" y="7672"/>
                    <a:pt x="8214" y="7655"/>
                  </a:cubicBezTo>
                  <a:cubicBezTo>
                    <a:pt x="8255" y="7637"/>
                    <a:pt x="8287" y="7611"/>
                    <a:pt x="8320" y="7576"/>
                  </a:cubicBezTo>
                  <a:cubicBezTo>
                    <a:pt x="8350" y="7540"/>
                    <a:pt x="8363" y="7499"/>
                    <a:pt x="8376" y="7458"/>
                  </a:cubicBezTo>
                  <a:cubicBezTo>
                    <a:pt x="8379" y="7445"/>
                    <a:pt x="8379" y="7435"/>
                    <a:pt x="8380" y="7425"/>
                  </a:cubicBezTo>
                  <a:cubicBezTo>
                    <a:pt x="8384" y="7380"/>
                    <a:pt x="8384" y="7357"/>
                    <a:pt x="8383" y="7331"/>
                  </a:cubicBezTo>
                  <a:cubicBezTo>
                    <a:pt x="8416" y="7327"/>
                    <a:pt x="8455" y="7316"/>
                    <a:pt x="8491" y="7305"/>
                  </a:cubicBezTo>
                  <a:cubicBezTo>
                    <a:pt x="8524" y="7294"/>
                    <a:pt x="8560" y="7280"/>
                    <a:pt x="8594" y="7265"/>
                  </a:cubicBezTo>
                  <a:lnTo>
                    <a:pt x="8650" y="7242"/>
                  </a:lnTo>
                  <a:cubicBezTo>
                    <a:pt x="8696" y="7222"/>
                    <a:pt x="8746" y="7206"/>
                    <a:pt x="8797" y="7192"/>
                  </a:cubicBezTo>
                  <a:cubicBezTo>
                    <a:pt x="8843" y="7179"/>
                    <a:pt x="8876" y="7129"/>
                    <a:pt x="8883" y="7090"/>
                  </a:cubicBezTo>
                  <a:cubicBezTo>
                    <a:pt x="8887" y="7064"/>
                    <a:pt x="8883" y="7041"/>
                    <a:pt x="8876" y="7018"/>
                  </a:cubicBezTo>
                  <a:cubicBezTo>
                    <a:pt x="8869" y="6997"/>
                    <a:pt x="8854" y="6978"/>
                    <a:pt x="8837" y="6962"/>
                  </a:cubicBezTo>
                  <a:cubicBezTo>
                    <a:pt x="8752" y="6875"/>
                    <a:pt x="8653" y="6807"/>
                    <a:pt x="8551" y="6741"/>
                  </a:cubicBezTo>
                  <a:cubicBezTo>
                    <a:pt x="8448" y="6674"/>
                    <a:pt x="8336" y="6599"/>
                    <a:pt x="8242" y="6505"/>
                  </a:cubicBezTo>
                  <a:cubicBezTo>
                    <a:pt x="8218" y="6477"/>
                    <a:pt x="8193" y="6445"/>
                    <a:pt x="8169" y="6401"/>
                  </a:cubicBezTo>
                  <a:cubicBezTo>
                    <a:pt x="8150" y="6362"/>
                    <a:pt x="8135" y="6324"/>
                    <a:pt x="8122" y="6283"/>
                  </a:cubicBezTo>
                  <a:lnTo>
                    <a:pt x="8119" y="6244"/>
                  </a:lnTo>
                  <a:lnTo>
                    <a:pt x="8122" y="6211"/>
                  </a:lnTo>
                  <a:cubicBezTo>
                    <a:pt x="8129" y="6201"/>
                    <a:pt x="8135" y="6188"/>
                    <a:pt x="8140" y="6178"/>
                  </a:cubicBezTo>
                  <a:cubicBezTo>
                    <a:pt x="8149" y="6165"/>
                    <a:pt x="8158" y="6151"/>
                    <a:pt x="8169" y="6138"/>
                  </a:cubicBezTo>
                  <a:lnTo>
                    <a:pt x="8191" y="6109"/>
                  </a:lnTo>
                  <a:cubicBezTo>
                    <a:pt x="8203" y="6092"/>
                    <a:pt x="8218" y="6073"/>
                    <a:pt x="8228" y="6053"/>
                  </a:cubicBezTo>
                  <a:cubicBezTo>
                    <a:pt x="8262" y="6001"/>
                    <a:pt x="8285" y="5948"/>
                    <a:pt x="8300" y="5881"/>
                  </a:cubicBezTo>
                  <a:cubicBezTo>
                    <a:pt x="8307" y="5843"/>
                    <a:pt x="8305" y="5802"/>
                    <a:pt x="8304" y="5770"/>
                  </a:cubicBezTo>
                  <a:cubicBezTo>
                    <a:pt x="8301" y="5728"/>
                    <a:pt x="8293" y="5685"/>
                    <a:pt x="8282" y="5644"/>
                  </a:cubicBezTo>
                  <a:cubicBezTo>
                    <a:pt x="8261" y="5560"/>
                    <a:pt x="8235" y="5474"/>
                    <a:pt x="8179" y="5407"/>
                  </a:cubicBezTo>
                  <a:cubicBezTo>
                    <a:pt x="8140" y="5362"/>
                    <a:pt x="8090" y="5335"/>
                    <a:pt x="8035" y="5332"/>
                  </a:cubicBezTo>
                  <a:cubicBezTo>
                    <a:pt x="7971" y="5332"/>
                    <a:pt x="7925" y="5346"/>
                    <a:pt x="7870" y="5377"/>
                  </a:cubicBezTo>
                  <a:cubicBezTo>
                    <a:pt x="7810" y="5412"/>
                    <a:pt x="7755" y="5456"/>
                    <a:pt x="7702" y="5500"/>
                  </a:cubicBezTo>
                  <a:cubicBezTo>
                    <a:pt x="7651" y="5543"/>
                    <a:pt x="7600" y="5586"/>
                    <a:pt x="7543" y="5621"/>
                  </a:cubicBezTo>
                  <a:cubicBezTo>
                    <a:pt x="7523" y="5629"/>
                    <a:pt x="7503" y="5639"/>
                    <a:pt x="7481" y="5647"/>
                  </a:cubicBezTo>
                  <a:lnTo>
                    <a:pt x="7396" y="5664"/>
                  </a:lnTo>
                  <a:lnTo>
                    <a:pt x="7329" y="5677"/>
                  </a:lnTo>
                  <a:cubicBezTo>
                    <a:pt x="7299" y="5684"/>
                    <a:pt x="7267" y="5691"/>
                    <a:pt x="7237" y="5697"/>
                  </a:cubicBezTo>
                  <a:lnTo>
                    <a:pt x="7224" y="5651"/>
                  </a:lnTo>
                  <a:cubicBezTo>
                    <a:pt x="7212" y="5619"/>
                    <a:pt x="7205" y="5599"/>
                    <a:pt x="7194" y="5579"/>
                  </a:cubicBezTo>
                  <a:cubicBezTo>
                    <a:pt x="7165" y="5520"/>
                    <a:pt x="7128" y="5481"/>
                    <a:pt x="7077" y="5461"/>
                  </a:cubicBezTo>
                  <a:cubicBezTo>
                    <a:pt x="7057" y="5454"/>
                    <a:pt x="7037" y="5448"/>
                    <a:pt x="7016" y="5448"/>
                  </a:cubicBezTo>
                  <a:cubicBezTo>
                    <a:pt x="6975" y="5448"/>
                    <a:pt x="6929" y="5463"/>
                    <a:pt x="6889" y="5486"/>
                  </a:cubicBezTo>
                  <a:cubicBezTo>
                    <a:pt x="6855" y="5506"/>
                    <a:pt x="6828" y="5526"/>
                    <a:pt x="6800" y="5556"/>
                  </a:cubicBezTo>
                  <a:cubicBezTo>
                    <a:pt x="6779" y="5582"/>
                    <a:pt x="6764" y="5612"/>
                    <a:pt x="6750" y="5649"/>
                  </a:cubicBezTo>
                  <a:cubicBezTo>
                    <a:pt x="6721" y="5726"/>
                    <a:pt x="6717" y="5806"/>
                    <a:pt x="6714" y="5871"/>
                  </a:cubicBezTo>
                  <a:cubicBezTo>
                    <a:pt x="6714" y="5964"/>
                    <a:pt x="6721" y="6065"/>
                    <a:pt x="6734" y="6187"/>
                  </a:cubicBezTo>
                  <a:cubicBezTo>
                    <a:pt x="6743" y="6260"/>
                    <a:pt x="6754" y="6333"/>
                    <a:pt x="6764" y="6408"/>
                  </a:cubicBezTo>
                  <a:lnTo>
                    <a:pt x="6774" y="6472"/>
                  </a:lnTo>
                  <a:cubicBezTo>
                    <a:pt x="6784" y="6547"/>
                    <a:pt x="6797" y="6632"/>
                    <a:pt x="6797" y="6718"/>
                  </a:cubicBezTo>
                  <a:cubicBezTo>
                    <a:pt x="6338" y="6899"/>
                    <a:pt x="5960" y="7076"/>
                    <a:pt x="5614" y="7270"/>
                  </a:cubicBezTo>
                  <a:cubicBezTo>
                    <a:pt x="5317" y="7436"/>
                    <a:pt x="5038" y="7623"/>
                    <a:pt x="4788" y="7825"/>
                  </a:cubicBezTo>
                  <a:cubicBezTo>
                    <a:pt x="4534" y="8032"/>
                    <a:pt x="4297" y="8272"/>
                    <a:pt x="4084" y="8541"/>
                  </a:cubicBezTo>
                  <a:cubicBezTo>
                    <a:pt x="3866" y="8818"/>
                    <a:pt x="3681" y="9134"/>
                    <a:pt x="3533" y="9481"/>
                  </a:cubicBezTo>
                  <a:cubicBezTo>
                    <a:pt x="3393" y="9816"/>
                    <a:pt x="3301" y="10211"/>
                    <a:pt x="3251" y="10689"/>
                  </a:cubicBezTo>
                  <a:cubicBezTo>
                    <a:pt x="3215" y="11034"/>
                    <a:pt x="3209" y="11385"/>
                    <a:pt x="3205" y="11741"/>
                  </a:cubicBezTo>
                  <a:lnTo>
                    <a:pt x="3201" y="11932"/>
                  </a:lnTo>
                  <a:cubicBezTo>
                    <a:pt x="3197" y="12156"/>
                    <a:pt x="3189" y="12380"/>
                    <a:pt x="3178" y="12605"/>
                  </a:cubicBezTo>
                  <a:lnTo>
                    <a:pt x="3169" y="12541"/>
                  </a:lnTo>
                  <a:lnTo>
                    <a:pt x="3151" y="12498"/>
                  </a:lnTo>
                  <a:lnTo>
                    <a:pt x="2971" y="12064"/>
                  </a:lnTo>
                  <a:cubicBezTo>
                    <a:pt x="2424" y="10748"/>
                    <a:pt x="1864" y="9398"/>
                    <a:pt x="1492" y="7992"/>
                  </a:cubicBezTo>
                  <a:cubicBezTo>
                    <a:pt x="1405" y="7659"/>
                    <a:pt x="1331" y="7317"/>
                    <a:pt x="1269" y="6975"/>
                  </a:cubicBezTo>
                  <a:lnTo>
                    <a:pt x="1253" y="6944"/>
                  </a:lnTo>
                  <a:cubicBezTo>
                    <a:pt x="1118" y="6079"/>
                    <a:pt x="1084" y="5263"/>
                    <a:pt x="1153" y="4522"/>
                  </a:cubicBezTo>
                  <a:cubicBezTo>
                    <a:pt x="1219" y="3856"/>
                    <a:pt x="1367" y="3209"/>
                    <a:pt x="1592" y="2597"/>
                  </a:cubicBezTo>
                  <a:cubicBezTo>
                    <a:pt x="1709" y="2289"/>
                    <a:pt x="1844" y="1987"/>
                    <a:pt x="1993" y="1701"/>
                  </a:cubicBezTo>
                  <a:lnTo>
                    <a:pt x="2052" y="1707"/>
                  </a:lnTo>
                  <a:cubicBezTo>
                    <a:pt x="2092" y="1707"/>
                    <a:pt x="2129" y="1708"/>
                    <a:pt x="2167" y="1711"/>
                  </a:cubicBezTo>
                  <a:cubicBezTo>
                    <a:pt x="2249" y="1718"/>
                    <a:pt x="2330" y="1728"/>
                    <a:pt x="2411" y="1740"/>
                  </a:cubicBezTo>
                  <a:cubicBezTo>
                    <a:pt x="2483" y="1750"/>
                    <a:pt x="2553" y="1761"/>
                    <a:pt x="2626" y="1766"/>
                  </a:cubicBezTo>
                  <a:cubicBezTo>
                    <a:pt x="2654" y="1769"/>
                    <a:pt x="2679" y="1770"/>
                    <a:pt x="2707" y="1770"/>
                  </a:cubicBezTo>
                  <a:cubicBezTo>
                    <a:pt x="2747" y="1770"/>
                    <a:pt x="2786" y="1766"/>
                    <a:pt x="2826" y="1763"/>
                  </a:cubicBezTo>
                  <a:cubicBezTo>
                    <a:pt x="2921" y="1748"/>
                    <a:pt x="3010" y="1715"/>
                    <a:pt x="3086" y="1684"/>
                  </a:cubicBezTo>
                  <a:cubicBezTo>
                    <a:pt x="3122" y="1668"/>
                    <a:pt x="3143" y="1648"/>
                    <a:pt x="3158" y="1619"/>
                  </a:cubicBezTo>
                  <a:cubicBezTo>
                    <a:pt x="3228" y="1585"/>
                    <a:pt x="3287" y="1556"/>
                    <a:pt x="3343" y="1526"/>
                  </a:cubicBezTo>
                  <a:cubicBezTo>
                    <a:pt x="3534" y="1424"/>
                    <a:pt x="3652" y="1262"/>
                    <a:pt x="3653" y="1096"/>
                  </a:cubicBezTo>
                  <a:cubicBezTo>
                    <a:pt x="3653" y="1043"/>
                    <a:pt x="3635" y="989"/>
                    <a:pt x="3603" y="943"/>
                  </a:cubicBezTo>
                  <a:lnTo>
                    <a:pt x="3587" y="910"/>
                  </a:lnTo>
                  <a:cubicBezTo>
                    <a:pt x="3561" y="858"/>
                    <a:pt x="3537" y="832"/>
                    <a:pt x="3508" y="809"/>
                  </a:cubicBezTo>
                  <a:cubicBezTo>
                    <a:pt x="3482" y="788"/>
                    <a:pt x="3458" y="773"/>
                    <a:pt x="3421" y="760"/>
                  </a:cubicBezTo>
                  <a:cubicBezTo>
                    <a:pt x="3385" y="746"/>
                    <a:pt x="3346" y="737"/>
                    <a:pt x="3287" y="732"/>
                  </a:cubicBezTo>
                  <a:lnTo>
                    <a:pt x="3250" y="732"/>
                  </a:lnTo>
                  <a:cubicBezTo>
                    <a:pt x="3181" y="732"/>
                    <a:pt x="3115" y="742"/>
                    <a:pt x="3047" y="750"/>
                  </a:cubicBezTo>
                  <a:cubicBezTo>
                    <a:pt x="2954" y="763"/>
                    <a:pt x="2889" y="770"/>
                    <a:pt x="2825" y="770"/>
                  </a:cubicBezTo>
                  <a:lnTo>
                    <a:pt x="2796" y="767"/>
                  </a:lnTo>
                  <a:cubicBezTo>
                    <a:pt x="2779" y="766"/>
                    <a:pt x="2763" y="763"/>
                    <a:pt x="2747" y="759"/>
                  </a:cubicBezTo>
                  <a:cubicBezTo>
                    <a:pt x="2724" y="749"/>
                    <a:pt x="2700" y="734"/>
                    <a:pt x="2677" y="720"/>
                  </a:cubicBezTo>
                  <a:cubicBezTo>
                    <a:pt x="2648" y="696"/>
                    <a:pt x="2619" y="673"/>
                    <a:pt x="2592" y="645"/>
                  </a:cubicBezTo>
                  <a:cubicBezTo>
                    <a:pt x="2582" y="631"/>
                    <a:pt x="2570" y="615"/>
                    <a:pt x="2560" y="598"/>
                  </a:cubicBezTo>
                  <a:cubicBezTo>
                    <a:pt x="2552" y="576"/>
                    <a:pt x="2544" y="555"/>
                    <a:pt x="2537" y="529"/>
                  </a:cubicBezTo>
                  <a:cubicBezTo>
                    <a:pt x="2530" y="480"/>
                    <a:pt x="2530" y="429"/>
                    <a:pt x="2530" y="375"/>
                  </a:cubicBezTo>
                  <a:lnTo>
                    <a:pt x="2532" y="312"/>
                  </a:lnTo>
                  <a:cubicBezTo>
                    <a:pt x="2533" y="235"/>
                    <a:pt x="2534" y="156"/>
                    <a:pt x="2533" y="77"/>
                  </a:cubicBezTo>
                  <a:cubicBezTo>
                    <a:pt x="2542" y="34"/>
                    <a:pt x="2497" y="0"/>
                    <a:pt x="2455" y="0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2253487382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">
  <p:cSld name="Title and text">
    <p:spTree>
      <p:nvGrpSpPr>
        <p:cNvPr id="1" name="Shape 72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213" name="Google Shape;7213;p19"/>
          <p:cNvPicPr preferRelativeResize="0"/>
          <p:nvPr/>
        </p:nvPicPr>
        <p:blipFill>
          <a:blip r:embed="rId2">
            <a:alphaModFix amt="22000"/>
          </a:blip>
          <a:stretch>
            <a:fillRect/>
          </a:stretch>
        </p:blipFill>
        <p:spPr>
          <a:xfrm>
            <a:off x="-3" y="1"/>
            <a:ext cx="12192003" cy="6858001"/>
          </a:xfrm>
          <a:prstGeom prst="rect">
            <a:avLst/>
          </a:prstGeom>
          <a:noFill/>
          <a:ln>
            <a:noFill/>
          </a:ln>
        </p:spPr>
      </p:pic>
      <p:sp>
        <p:nvSpPr>
          <p:cNvPr id="7214" name="Google Shape;7214;p19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5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7215" name="Google Shape;7215;p19"/>
          <p:cNvSpPr txBox="1">
            <a:spLocks noGrp="1"/>
          </p:cNvSpPr>
          <p:nvPr>
            <p:ph type="subTitle" idx="1"/>
          </p:nvPr>
        </p:nvSpPr>
        <p:spPr>
          <a:xfrm>
            <a:off x="960000" y="3069267"/>
            <a:ext cx="3876800" cy="1768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solidFill>
                  <a:schemeClr val="hlink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cxnSp>
        <p:nvCxnSpPr>
          <p:cNvPr id="7216" name="Google Shape;7216;p19"/>
          <p:cNvCxnSpPr/>
          <p:nvPr/>
        </p:nvCxnSpPr>
        <p:spPr>
          <a:xfrm rot="10800000">
            <a:off x="1089600" y="1472400"/>
            <a:ext cx="627600" cy="0"/>
          </a:xfrm>
          <a:prstGeom prst="straightConnector1">
            <a:avLst/>
          </a:prstGeom>
          <a:noFill/>
          <a:ln w="19050" cap="flat" cmpd="sng">
            <a:solidFill>
              <a:schemeClr val="lt2"/>
            </a:solidFill>
            <a:prstDash val="lgDash"/>
            <a:round/>
            <a:headEnd type="none" w="med" len="med"/>
            <a:tailEnd type="none" w="med" len="med"/>
          </a:ln>
        </p:spPr>
      </p:cxnSp>
      <p:grpSp>
        <p:nvGrpSpPr>
          <p:cNvPr id="7217" name="Google Shape;7217;p19"/>
          <p:cNvGrpSpPr/>
          <p:nvPr/>
        </p:nvGrpSpPr>
        <p:grpSpPr>
          <a:xfrm>
            <a:off x="10745822" y="-43467"/>
            <a:ext cx="688668" cy="1107632"/>
            <a:chOff x="8059366" y="-32600"/>
            <a:chExt cx="516501" cy="830724"/>
          </a:xfrm>
        </p:grpSpPr>
        <p:sp>
          <p:nvSpPr>
            <p:cNvPr id="7218" name="Google Shape;7218;p19"/>
            <p:cNvSpPr/>
            <p:nvPr/>
          </p:nvSpPr>
          <p:spPr>
            <a:xfrm rot="-4080808">
              <a:off x="8210326" y="51448"/>
              <a:ext cx="309134" cy="189506"/>
            </a:xfrm>
            <a:custGeom>
              <a:avLst/>
              <a:gdLst/>
              <a:ahLst/>
              <a:cxnLst/>
              <a:rect l="l" t="t" r="r" b="b"/>
              <a:pathLst>
                <a:path w="12365" h="7580" extrusionOk="0">
                  <a:moveTo>
                    <a:pt x="3381" y="0"/>
                  </a:moveTo>
                  <a:cubicBezTo>
                    <a:pt x="3292" y="0"/>
                    <a:pt x="3206" y="46"/>
                    <a:pt x="3158" y="128"/>
                  </a:cubicBezTo>
                  <a:cubicBezTo>
                    <a:pt x="3084" y="253"/>
                    <a:pt x="3125" y="411"/>
                    <a:pt x="3250" y="485"/>
                  </a:cubicBezTo>
                  <a:cubicBezTo>
                    <a:pt x="5758" y="1963"/>
                    <a:pt x="6528" y="3895"/>
                    <a:pt x="6749" y="4708"/>
                  </a:cubicBezTo>
                  <a:cubicBezTo>
                    <a:pt x="4153" y="4053"/>
                    <a:pt x="1879" y="4012"/>
                    <a:pt x="852" y="3995"/>
                  </a:cubicBezTo>
                  <a:cubicBezTo>
                    <a:pt x="654" y="3991"/>
                    <a:pt x="450" y="3988"/>
                    <a:pt x="385" y="3981"/>
                  </a:cubicBezTo>
                  <a:cubicBezTo>
                    <a:pt x="356" y="3970"/>
                    <a:pt x="326" y="3965"/>
                    <a:pt x="296" y="3965"/>
                  </a:cubicBezTo>
                  <a:cubicBezTo>
                    <a:pt x="215" y="3965"/>
                    <a:pt x="136" y="4003"/>
                    <a:pt x="85" y="4073"/>
                  </a:cubicBezTo>
                  <a:cubicBezTo>
                    <a:pt x="0" y="4189"/>
                    <a:pt x="27" y="4352"/>
                    <a:pt x="142" y="4436"/>
                  </a:cubicBezTo>
                  <a:cubicBezTo>
                    <a:pt x="238" y="4506"/>
                    <a:pt x="318" y="4507"/>
                    <a:pt x="841" y="4517"/>
                  </a:cubicBezTo>
                  <a:cubicBezTo>
                    <a:pt x="1900" y="4535"/>
                    <a:pt x="4311" y="4578"/>
                    <a:pt x="7009" y="5316"/>
                  </a:cubicBezTo>
                  <a:cubicBezTo>
                    <a:pt x="7015" y="5318"/>
                    <a:pt x="7018" y="5318"/>
                    <a:pt x="7023" y="5319"/>
                  </a:cubicBezTo>
                  <a:cubicBezTo>
                    <a:pt x="8636" y="5762"/>
                    <a:pt x="10352" y="6451"/>
                    <a:pt x="11941" y="7533"/>
                  </a:cubicBezTo>
                  <a:cubicBezTo>
                    <a:pt x="11986" y="7564"/>
                    <a:pt x="12037" y="7579"/>
                    <a:pt x="12088" y="7579"/>
                  </a:cubicBezTo>
                  <a:cubicBezTo>
                    <a:pt x="12171" y="7579"/>
                    <a:pt x="12254" y="7539"/>
                    <a:pt x="12306" y="7464"/>
                  </a:cubicBezTo>
                  <a:cubicBezTo>
                    <a:pt x="12327" y="7433"/>
                    <a:pt x="12340" y="7399"/>
                    <a:pt x="12347" y="7364"/>
                  </a:cubicBezTo>
                  <a:cubicBezTo>
                    <a:pt x="12364" y="7265"/>
                    <a:pt x="12326" y="7163"/>
                    <a:pt x="12237" y="7102"/>
                  </a:cubicBezTo>
                  <a:cubicBezTo>
                    <a:pt x="10645" y="6018"/>
                    <a:pt x="8937" y="5318"/>
                    <a:pt x="7322" y="4861"/>
                  </a:cubicBezTo>
                  <a:cubicBezTo>
                    <a:pt x="7192" y="4193"/>
                    <a:pt x="6532" y="1815"/>
                    <a:pt x="3513" y="36"/>
                  </a:cubicBezTo>
                  <a:cubicBezTo>
                    <a:pt x="3471" y="12"/>
                    <a:pt x="3426" y="0"/>
                    <a:pt x="338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19" name="Google Shape;7219;p19"/>
            <p:cNvSpPr/>
            <p:nvPr/>
          </p:nvSpPr>
          <p:spPr>
            <a:xfrm rot="-4080808">
              <a:off x="8049213" y="315385"/>
              <a:ext cx="536816" cy="340260"/>
            </a:xfrm>
            <a:custGeom>
              <a:avLst/>
              <a:gdLst/>
              <a:ahLst/>
              <a:cxnLst/>
              <a:rect l="l" t="t" r="r" b="b"/>
              <a:pathLst>
                <a:path w="21472" h="13610" extrusionOk="0">
                  <a:moveTo>
                    <a:pt x="14848" y="0"/>
                  </a:moveTo>
                  <a:cubicBezTo>
                    <a:pt x="12504" y="0"/>
                    <a:pt x="9930" y="993"/>
                    <a:pt x="7630" y="2626"/>
                  </a:cubicBezTo>
                  <a:cubicBezTo>
                    <a:pt x="4978" y="4506"/>
                    <a:pt x="2996" y="4949"/>
                    <a:pt x="1718" y="4949"/>
                  </a:cubicBezTo>
                  <a:cubicBezTo>
                    <a:pt x="581" y="4949"/>
                    <a:pt x="1" y="4599"/>
                    <a:pt x="1" y="4599"/>
                  </a:cubicBezTo>
                  <a:lnTo>
                    <a:pt x="1" y="4599"/>
                  </a:lnTo>
                  <a:cubicBezTo>
                    <a:pt x="2261" y="10381"/>
                    <a:pt x="6070" y="13610"/>
                    <a:pt x="10836" y="13610"/>
                  </a:cubicBezTo>
                  <a:cubicBezTo>
                    <a:pt x="12328" y="13610"/>
                    <a:pt x="13914" y="13293"/>
                    <a:pt x="15576" y="12639"/>
                  </a:cubicBezTo>
                  <a:cubicBezTo>
                    <a:pt x="20998" y="10509"/>
                    <a:pt x="21472" y="6887"/>
                    <a:pt x="21412" y="5380"/>
                  </a:cubicBezTo>
                  <a:cubicBezTo>
                    <a:pt x="21397" y="4964"/>
                    <a:pt x="21291" y="4557"/>
                    <a:pt x="21120" y="4178"/>
                  </a:cubicBezTo>
                  <a:cubicBezTo>
                    <a:pt x="19779" y="1231"/>
                    <a:pt x="17456" y="0"/>
                    <a:pt x="148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20" name="Google Shape;7220;p19"/>
            <p:cNvSpPr/>
            <p:nvPr/>
          </p:nvSpPr>
          <p:spPr>
            <a:xfrm rot="-4080808">
              <a:off x="7982073" y="366738"/>
              <a:ext cx="527866" cy="189431"/>
            </a:xfrm>
            <a:custGeom>
              <a:avLst/>
              <a:gdLst/>
              <a:ahLst/>
              <a:cxnLst/>
              <a:rect l="l" t="t" r="r" b="b"/>
              <a:pathLst>
                <a:path w="21114" h="7577" extrusionOk="0">
                  <a:moveTo>
                    <a:pt x="14846" y="0"/>
                  </a:moveTo>
                  <a:cubicBezTo>
                    <a:pt x="12504" y="0"/>
                    <a:pt x="9930" y="992"/>
                    <a:pt x="7629" y="2626"/>
                  </a:cubicBezTo>
                  <a:cubicBezTo>
                    <a:pt x="4978" y="4506"/>
                    <a:pt x="2995" y="4949"/>
                    <a:pt x="1717" y="4949"/>
                  </a:cubicBezTo>
                  <a:cubicBezTo>
                    <a:pt x="581" y="4949"/>
                    <a:pt x="1" y="4599"/>
                    <a:pt x="1" y="4599"/>
                  </a:cubicBezTo>
                  <a:lnTo>
                    <a:pt x="1" y="4599"/>
                  </a:lnTo>
                  <a:cubicBezTo>
                    <a:pt x="1" y="4599"/>
                    <a:pt x="2003" y="7576"/>
                    <a:pt x="6575" y="7576"/>
                  </a:cubicBezTo>
                  <a:cubicBezTo>
                    <a:pt x="7158" y="7576"/>
                    <a:pt x="7782" y="7528"/>
                    <a:pt x="8450" y="7419"/>
                  </a:cubicBezTo>
                  <a:cubicBezTo>
                    <a:pt x="12999" y="6677"/>
                    <a:pt x="14196" y="3919"/>
                    <a:pt x="18629" y="3919"/>
                  </a:cubicBezTo>
                  <a:cubicBezTo>
                    <a:pt x="19359" y="3919"/>
                    <a:pt x="20178" y="3994"/>
                    <a:pt x="21113" y="4165"/>
                  </a:cubicBezTo>
                  <a:cubicBezTo>
                    <a:pt x="19772" y="1227"/>
                    <a:pt x="17452" y="0"/>
                    <a:pt x="1484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21" name="Google Shape;7221;p19"/>
            <p:cNvSpPr/>
            <p:nvPr/>
          </p:nvSpPr>
          <p:spPr>
            <a:xfrm rot="-4080808">
              <a:off x="8069294" y="399755"/>
              <a:ext cx="468614" cy="102678"/>
            </a:xfrm>
            <a:custGeom>
              <a:avLst/>
              <a:gdLst/>
              <a:ahLst/>
              <a:cxnLst/>
              <a:rect l="l" t="t" r="r" b="b"/>
              <a:pathLst>
                <a:path w="18744" h="4107" extrusionOk="0">
                  <a:moveTo>
                    <a:pt x="15671" y="1"/>
                  </a:moveTo>
                  <a:cubicBezTo>
                    <a:pt x="14761" y="1"/>
                    <a:pt x="13830" y="164"/>
                    <a:pt x="12978" y="498"/>
                  </a:cubicBezTo>
                  <a:cubicBezTo>
                    <a:pt x="12089" y="844"/>
                    <a:pt x="11264" y="1293"/>
                    <a:pt x="10454" y="1750"/>
                  </a:cubicBezTo>
                  <a:cubicBezTo>
                    <a:pt x="9641" y="2216"/>
                    <a:pt x="8861" y="2670"/>
                    <a:pt x="8007" y="2998"/>
                  </a:cubicBezTo>
                  <a:cubicBezTo>
                    <a:pt x="7161" y="3332"/>
                    <a:pt x="6277" y="3568"/>
                    <a:pt x="5374" y="3687"/>
                  </a:cubicBezTo>
                  <a:cubicBezTo>
                    <a:pt x="4938" y="3745"/>
                    <a:pt x="4497" y="3773"/>
                    <a:pt x="4057" y="3773"/>
                  </a:cubicBezTo>
                  <a:cubicBezTo>
                    <a:pt x="3584" y="3773"/>
                    <a:pt x="3111" y="3740"/>
                    <a:pt x="2641" y="3675"/>
                  </a:cubicBezTo>
                  <a:cubicBezTo>
                    <a:pt x="1734" y="3549"/>
                    <a:pt x="834" y="3297"/>
                    <a:pt x="1" y="2888"/>
                  </a:cubicBezTo>
                  <a:lnTo>
                    <a:pt x="1" y="2888"/>
                  </a:lnTo>
                  <a:cubicBezTo>
                    <a:pt x="390" y="3141"/>
                    <a:pt x="815" y="3342"/>
                    <a:pt x="1253" y="3508"/>
                  </a:cubicBezTo>
                  <a:cubicBezTo>
                    <a:pt x="1690" y="3675"/>
                    <a:pt x="2141" y="3803"/>
                    <a:pt x="2601" y="3902"/>
                  </a:cubicBezTo>
                  <a:cubicBezTo>
                    <a:pt x="3241" y="4038"/>
                    <a:pt x="3899" y="4107"/>
                    <a:pt x="4558" y="4107"/>
                  </a:cubicBezTo>
                  <a:cubicBezTo>
                    <a:pt x="4843" y="4107"/>
                    <a:pt x="5128" y="4094"/>
                    <a:pt x="5412" y="4068"/>
                  </a:cubicBezTo>
                  <a:cubicBezTo>
                    <a:pt x="6353" y="3984"/>
                    <a:pt x="7285" y="3771"/>
                    <a:pt x="8171" y="3438"/>
                  </a:cubicBezTo>
                  <a:cubicBezTo>
                    <a:pt x="8617" y="3277"/>
                    <a:pt x="9050" y="3085"/>
                    <a:pt x="9473" y="2872"/>
                  </a:cubicBezTo>
                  <a:cubicBezTo>
                    <a:pt x="9896" y="2650"/>
                    <a:pt x="10297" y="2422"/>
                    <a:pt x="10702" y="2198"/>
                  </a:cubicBezTo>
                  <a:cubicBezTo>
                    <a:pt x="11516" y="1758"/>
                    <a:pt x="12318" y="1299"/>
                    <a:pt x="13158" y="967"/>
                  </a:cubicBezTo>
                  <a:cubicBezTo>
                    <a:pt x="13580" y="804"/>
                    <a:pt x="14007" y="667"/>
                    <a:pt x="14446" y="576"/>
                  </a:cubicBezTo>
                  <a:cubicBezTo>
                    <a:pt x="14884" y="486"/>
                    <a:pt x="15334" y="446"/>
                    <a:pt x="15788" y="428"/>
                  </a:cubicBezTo>
                  <a:cubicBezTo>
                    <a:pt x="15911" y="424"/>
                    <a:pt x="16033" y="422"/>
                    <a:pt x="16156" y="422"/>
                  </a:cubicBezTo>
                  <a:cubicBezTo>
                    <a:pt x="16945" y="422"/>
                    <a:pt x="17743" y="496"/>
                    <a:pt x="18539" y="578"/>
                  </a:cubicBezTo>
                  <a:cubicBezTo>
                    <a:pt x="18607" y="585"/>
                    <a:pt x="18674" y="595"/>
                    <a:pt x="18744" y="602"/>
                  </a:cubicBezTo>
                  <a:cubicBezTo>
                    <a:pt x="18725" y="555"/>
                    <a:pt x="18708" y="510"/>
                    <a:pt x="18689" y="464"/>
                  </a:cubicBezTo>
                  <a:cubicBezTo>
                    <a:pt x="18666" y="415"/>
                    <a:pt x="18640" y="370"/>
                    <a:pt x="18618" y="320"/>
                  </a:cubicBezTo>
                  <a:cubicBezTo>
                    <a:pt x="18604" y="316"/>
                    <a:pt x="18591" y="313"/>
                    <a:pt x="18577" y="312"/>
                  </a:cubicBezTo>
                  <a:cubicBezTo>
                    <a:pt x="17661" y="149"/>
                    <a:pt x="16732" y="12"/>
                    <a:pt x="15784" y="2"/>
                  </a:cubicBezTo>
                  <a:cubicBezTo>
                    <a:pt x="15746" y="1"/>
                    <a:pt x="15708" y="1"/>
                    <a:pt x="1567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22" name="Google Shape;7222;p19"/>
            <p:cNvSpPr/>
            <p:nvPr/>
          </p:nvSpPr>
          <p:spPr>
            <a:xfrm rot="-4080808">
              <a:off x="8099242" y="389586"/>
              <a:ext cx="536766" cy="232357"/>
            </a:xfrm>
            <a:custGeom>
              <a:avLst/>
              <a:gdLst/>
              <a:ahLst/>
              <a:cxnLst/>
              <a:rect l="l" t="t" r="r" b="b"/>
              <a:pathLst>
                <a:path w="21470" h="9294" extrusionOk="0">
                  <a:moveTo>
                    <a:pt x="21173" y="0"/>
                  </a:moveTo>
                  <a:cubicBezTo>
                    <a:pt x="21173" y="0"/>
                    <a:pt x="19359" y="5985"/>
                    <a:pt x="12438" y="7701"/>
                  </a:cubicBezTo>
                  <a:cubicBezTo>
                    <a:pt x="11844" y="7849"/>
                    <a:pt x="11259" y="7916"/>
                    <a:pt x="10688" y="7916"/>
                  </a:cubicBezTo>
                  <a:cubicBezTo>
                    <a:pt x="4613" y="7916"/>
                    <a:pt x="2" y="285"/>
                    <a:pt x="1" y="283"/>
                  </a:cubicBezTo>
                  <a:lnTo>
                    <a:pt x="1" y="283"/>
                  </a:lnTo>
                  <a:cubicBezTo>
                    <a:pt x="2261" y="6065"/>
                    <a:pt x="6069" y="9294"/>
                    <a:pt x="10835" y="9294"/>
                  </a:cubicBezTo>
                  <a:cubicBezTo>
                    <a:pt x="12328" y="9294"/>
                    <a:pt x="13914" y="8977"/>
                    <a:pt x="15576" y="8323"/>
                  </a:cubicBezTo>
                  <a:cubicBezTo>
                    <a:pt x="20996" y="6193"/>
                    <a:pt x="21470" y="2571"/>
                    <a:pt x="21412" y="1064"/>
                  </a:cubicBezTo>
                  <a:cubicBezTo>
                    <a:pt x="21398" y="698"/>
                    <a:pt x="21312" y="340"/>
                    <a:pt x="21173" y="0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23" name="Google Shape;7223;p19"/>
            <p:cNvSpPr/>
            <p:nvPr/>
          </p:nvSpPr>
          <p:spPr>
            <a:xfrm rot="-4080808">
              <a:off x="7982750" y="420392"/>
              <a:ext cx="447739" cy="136729"/>
            </a:xfrm>
            <a:custGeom>
              <a:avLst/>
              <a:gdLst/>
              <a:ahLst/>
              <a:cxnLst/>
              <a:rect l="l" t="t" r="r" b="b"/>
              <a:pathLst>
                <a:path w="17909" h="5469" extrusionOk="0">
                  <a:moveTo>
                    <a:pt x="1" y="4597"/>
                  </a:moveTo>
                  <a:cubicBezTo>
                    <a:pt x="1" y="4597"/>
                    <a:pt x="1" y="4597"/>
                    <a:pt x="1" y="4597"/>
                  </a:cubicBezTo>
                  <a:lnTo>
                    <a:pt x="1" y="4597"/>
                  </a:lnTo>
                  <a:cubicBezTo>
                    <a:pt x="1" y="4597"/>
                    <a:pt x="1" y="4597"/>
                    <a:pt x="1" y="4597"/>
                  </a:cubicBezTo>
                  <a:close/>
                  <a:moveTo>
                    <a:pt x="14842" y="1"/>
                  </a:moveTo>
                  <a:cubicBezTo>
                    <a:pt x="12500" y="1"/>
                    <a:pt x="9929" y="991"/>
                    <a:pt x="7629" y="2624"/>
                  </a:cubicBezTo>
                  <a:cubicBezTo>
                    <a:pt x="4978" y="4504"/>
                    <a:pt x="2995" y="4947"/>
                    <a:pt x="1717" y="4947"/>
                  </a:cubicBezTo>
                  <a:cubicBezTo>
                    <a:pt x="586" y="4947"/>
                    <a:pt x="6" y="4600"/>
                    <a:pt x="1" y="4597"/>
                  </a:cubicBezTo>
                  <a:lnTo>
                    <a:pt x="1" y="4597"/>
                  </a:lnTo>
                  <a:cubicBezTo>
                    <a:pt x="8" y="4602"/>
                    <a:pt x="1161" y="5468"/>
                    <a:pt x="2955" y="5468"/>
                  </a:cubicBezTo>
                  <a:cubicBezTo>
                    <a:pt x="4031" y="5468"/>
                    <a:pt x="5338" y="5157"/>
                    <a:pt x="6766" y="4161"/>
                  </a:cubicBezTo>
                  <a:cubicBezTo>
                    <a:pt x="9794" y="2049"/>
                    <a:pt x="13184" y="306"/>
                    <a:pt x="15929" y="306"/>
                  </a:cubicBezTo>
                  <a:cubicBezTo>
                    <a:pt x="16638" y="306"/>
                    <a:pt x="17304" y="422"/>
                    <a:pt x="17909" y="678"/>
                  </a:cubicBezTo>
                  <a:cubicBezTo>
                    <a:pt x="16970" y="215"/>
                    <a:pt x="15931" y="1"/>
                    <a:pt x="14842" y="1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7224" name="Google Shape;7224;p19"/>
          <p:cNvGrpSpPr/>
          <p:nvPr/>
        </p:nvGrpSpPr>
        <p:grpSpPr>
          <a:xfrm>
            <a:off x="9467536" y="-43450"/>
            <a:ext cx="1130693" cy="1526911"/>
            <a:chOff x="7100652" y="-32588"/>
            <a:chExt cx="848020" cy="1145183"/>
          </a:xfrm>
        </p:grpSpPr>
        <p:sp>
          <p:nvSpPr>
            <p:cNvPr id="7225" name="Google Shape;7225;p19"/>
            <p:cNvSpPr/>
            <p:nvPr/>
          </p:nvSpPr>
          <p:spPr>
            <a:xfrm rot="5150895">
              <a:off x="7237107" y="31572"/>
              <a:ext cx="537188" cy="439261"/>
            </a:xfrm>
            <a:custGeom>
              <a:avLst/>
              <a:gdLst/>
              <a:ahLst/>
              <a:cxnLst/>
              <a:rect l="l" t="t" r="r" b="b"/>
              <a:pathLst>
                <a:path w="21487" h="17570" extrusionOk="0">
                  <a:moveTo>
                    <a:pt x="15891" y="1"/>
                  </a:moveTo>
                  <a:cubicBezTo>
                    <a:pt x="15670" y="92"/>
                    <a:pt x="10526" y="2277"/>
                    <a:pt x="8626" y="7724"/>
                  </a:cubicBezTo>
                  <a:cubicBezTo>
                    <a:pt x="5342" y="9062"/>
                    <a:pt x="3081" y="9355"/>
                    <a:pt x="1734" y="9355"/>
                  </a:cubicBezTo>
                  <a:cubicBezTo>
                    <a:pt x="1157" y="9355"/>
                    <a:pt x="748" y="9301"/>
                    <a:pt x="498" y="9253"/>
                  </a:cubicBezTo>
                  <a:cubicBezTo>
                    <a:pt x="475" y="9249"/>
                    <a:pt x="453" y="9247"/>
                    <a:pt x="430" y="9247"/>
                  </a:cubicBezTo>
                  <a:cubicBezTo>
                    <a:pt x="277" y="9247"/>
                    <a:pt x="138" y="9341"/>
                    <a:pt x="82" y="9487"/>
                  </a:cubicBezTo>
                  <a:cubicBezTo>
                    <a:pt x="0" y="9705"/>
                    <a:pt x="134" y="9942"/>
                    <a:pt x="362" y="9988"/>
                  </a:cubicBezTo>
                  <a:cubicBezTo>
                    <a:pt x="662" y="10046"/>
                    <a:pt x="1121" y="10106"/>
                    <a:pt x="1749" y="10106"/>
                  </a:cubicBezTo>
                  <a:cubicBezTo>
                    <a:pt x="2707" y="10106"/>
                    <a:pt x="4057" y="9967"/>
                    <a:pt x="5836" y="9475"/>
                  </a:cubicBezTo>
                  <a:cubicBezTo>
                    <a:pt x="6159" y="13774"/>
                    <a:pt x="14250" y="17410"/>
                    <a:pt x="14609" y="17569"/>
                  </a:cubicBezTo>
                  <a:lnTo>
                    <a:pt x="14909" y="16889"/>
                  </a:lnTo>
                  <a:cubicBezTo>
                    <a:pt x="14824" y="16851"/>
                    <a:pt x="6630" y="13172"/>
                    <a:pt x="6569" y="9260"/>
                  </a:cubicBezTo>
                  <a:cubicBezTo>
                    <a:pt x="7559" y="8952"/>
                    <a:pt x="8669" y="8542"/>
                    <a:pt x="9901" y="7991"/>
                  </a:cubicBezTo>
                  <a:cubicBezTo>
                    <a:pt x="12019" y="7049"/>
                    <a:pt x="14137" y="6754"/>
                    <a:pt x="15958" y="6754"/>
                  </a:cubicBezTo>
                  <a:cubicBezTo>
                    <a:pt x="18982" y="6754"/>
                    <a:pt x="21188" y="7568"/>
                    <a:pt x="21223" y="7581"/>
                  </a:cubicBezTo>
                  <a:lnTo>
                    <a:pt x="21487" y="6886"/>
                  </a:lnTo>
                  <a:cubicBezTo>
                    <a:pt x="21338" y="6829"/>
                    <a:pt x="19084" y="5995"/>
                    <a:pt x="15981" y="5995"/>
                  </a:cubicBezTo>
                  <a:cubicBezTo>
                    <a:pt x="14071" y="5995"/>
                    <a:pt x="11838" y="6311"/>
                    <a:pt x="9578" y="7321"/>
                  </a:cubicBezTo>
                  <a:cubicBezTo>
                    <a:pt x="11542" y="2665"/>
                    <a:pt x="16126" y="711"/>
                    <a:pt x="16175" y="690"/>
                  </a:cubicBezTo>
                  <a:lnTo>
                    <a:pt x="1589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26" name="Google Shape;7226;p19"/>
            <p:cNvSpPr/>
            <p:nvPr/>
          </p:nvSpPr>
          <p:spPr>
            <a:xfrm rot="5150895">
              <a:off x="7189797" y="604528"/>
              <a:ext cx="648166" cy="344658"/>
            </a:xfrm>
            <a:custGeom>
              <a:avLst/>
              <a:gdLst/>
              <a:ahLst/>
              <a:cxnLst/>
              <a:rect l="l" t="t" r="r" b="b"/>
              <a:pathLst>
                <a:path w="25926" h="13786" extrusionOk="0">
                  <a:moveTo>
                    <a:pt x="6713" y="0"/>
                  </a:moveTo>
                  <a:cubicBezTo>
                    <a:pt x="3012" y="0"/>
                    <a:pt x="1" y="3446"/>
                    <a:pt x="1" y="3446"/>
                  </a:cubicBezTo>
                  <a:cubicBezTo>
                    <a:pt x="1516" y="9829"/>
                    <a:pt x="4181" y="10881"/>
                    <a:pt x="8898" y="12805"/>
                  </a:cubicBezTo>
                  <a:cubicBezTo>
                    <a:pt x="10478" y="13450"/>
                    <a:pt x="12232" y="13786"/>
                    <a:pt x="14065" y="13786"/>
                  </a:cubicBezTo>
                  <a:cubicBezTo>
                    <a:pt x="15871" y="13786"/>
                    <a:pt x="17754" y="13460"/>
                    <a:pt x="19620" y="12783"/>
                  </a:cubicBezTo>
                  <a:cubicBezTo>
                    <a:pt x="23534" y="11362"/>
                    <a:pt x="25925" y="8523"/>
                    <a:pt x="25925" y="8523"/>
                  </a:cubicBezTo>
                  <a:cubicBezTo>
                    <a:pt x="25925" y="8523"/>
                    <a:pt x="24011" y="7953"/>
                    <a:pt x="21344" y="5962"/>
                  </a:cubicBezTo>
                  <a:cubicBezTo>
                    <a:pt x="18677" y="3970"/>
                    <a:pt x="19058" y="3376"/>
                    <a:pt x="16734" y="3035"/>
                  </a:cubicBezTo>
                  <a:cubicBezTo>
                    <a:pt x="14410" y="2692"/>
                    <a:pt x="14611" y="3659"/>
                    <a:pt x="9695" y="818"/>
                  </a:cubicBezTo>
                  <a:cubicBezTo>
                    <a:pt x="8682" y="232"/>
                    <a:pt x="7674" y="0"/>
                    <a:pt x="67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27" name="Google Shape;7227;p19"/>
            <p:cNvSpPr/>
            <p:nvPr/>
          </p:nvSpPr>
          <p:spPr>
            <a:xfrm rot="5150895">
              <a:off x="7236338" y="647813"/>
              <a:ext cx="648166" cy="251331"/>
            </a:xfrm>
            <a:custGeom>
              <a:avLst/>
              <a:gdLst/>
              <a:ahLst/>
              <a:cxnLst/>
              <a:rect l="l" t="t" r="r" b="b"/>
              <a:pathLst>
                <a:path w="25926" h="10053" extrusionOk="0">
                  <a:moveTo>
                    <a:pt x="6712" y="1"/>
                  </a:moveTo>
                  <a:cubicBezTo>
                    <a:pt x="3011" y="1"/>
                    <a:pt x="1" y="3446"/>
                    <a:pt x="1" y="3446"/>
                  </a:cubicBezTo>
                  <a:cubicBezTo>
                    <a:pt x="6537" y="3618"/>
                    <a:pt x="7649" y="6071"/>
                    <a:pt x="13671" y="8888"/>
                  </a:cubicBezTo>
                  <a:cubicBezTo>
                    <a:pt x="15519" y="9752"/>
                    <a:pt x="17387" y="10052"/>
                    <a:pt x="19088" y="10052"/>
                  </a:cubicBezTo>
                  <a:cubicBezTo>
                    <a:pt x="22932" y="10052"/>
                    <a:pt x="25925" y="8523"/>
                    <a:pt x="25925" y="8523"/>
                  </a:cubicBezTo>
                  <a:cubicBezTo>
                    <a:pt x="25925" y="8523"/>
                    <a:pt x="24010" y="7953"/>
                    <a:pt x="21344" y="5962"/>
                  </a:cubicBezTo>
                  <a:cubicBezTo>
                    <a:pt x="18677" y="3970"/>
                    <a:pt x="19058" y="3376"/>
                    <a:pt x="16734" y="3035"/>
                  </a:cubicBezTo>
                  <a:cubicBezTo>
                    <a:pt x="14410" y="2694"/>
                    <a:pt x="14614" y="3659"/>
                    <a:pt x="9695" y="819"/>
                  </a:cubicBezTo>
                  <a:cubicBezTo>
                    <a:pt x="8681" y="233"/>
                    <a:pt x="7673" y="1"/>
                    <a:pt x="67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28" name="Google Shape;7228;p19"/>
            <p:cNvSpPr/>
            <p:nvPr/>
          </p:nvSpPr>
          <p:spPr>
            <a:xfrm rot="5150895">
              <a:off x="7190210" y="690867"/>
              <a:ext cx="648166" cy="171929"/>
            </a:xfrm>
            <a:custGeom>
              <a:avLst/>
              <a:gdLst/>
              <a:ahLst/>
              <a:cxnLst/>
              <a:rect l="l" t="t" r="r" b="b"/>
              <a:pathLst>
                <a:path w="25926" h="6877" extrusionOk="0">
                  <a:moveTo>
                    <a:pt x="567" y="0"/>
                  </a:moveTo>
                  <a:cubicBezTo>
                    <a:pt x="378" y="0"/>
                    <a:pt x="189" y="3"/>
                    <a:pt x="1" y="8"/>
                  </a:cubicBezTo>
                  <a:cubicBezTo>
                    <a:pt x="1147" y="126"/>
                    <a:pt x="2286" y="256"/>
                    <a:pt x="3384" y="547"/>
                  </a:cubicBezTo>
                  <a:cubicBezTo>
                    <a:pt x="4489" y="822"/>
                    <a:pt x="5540" y="1246"/>
                    <a:pt x="6537" y="1778"/>
                  </a:cubicBezTo>
                  <a:cubicBezTo>
                    <a:pt x="7533" y="2315"/>
                    <a:pt x="8495" y="2931"/>
                    <a:pt x="9474" y="3538"/>
                  </a:cubicBezTo>
                  <a:cubicBezTo>
                    <a:pt x="10456" y="4142"/>
                    <a:pt x="11463" y="4714"/>
                    <a:pt x="12493" y="5246"/>
                  </a:cubicBezTo>
                  <a:cubicBezTo>
                    <a:pt x="13018" y="5496"/>
                    <a:pt x="13526" y="5762"/>
                    <a:pt x="14085" y="5970"/>
                  </a:cubicBezTo>
                  <a:cubicBezTo>
                    <a:pt x="14626" y="6212"/>
                    <a:pt x="15197" y="6362"/>
                    <a:pt x="15763" y="6524"/>
                  </a:cubicBezTo>
                  <a:cubicBezTo>
                    <a:pt x="16780" y="6750"/>
                    <a:pt x="17815" y="6877"/>
                    <a:pt x="18850" y="6877"/>
                  </a:cubicBezTo>
                  <a:cubicBezTo>
                    <a:pt x="18986" y="6877"/>
                    <a:pt x="19122" y="6875"/>
                    <a:pt x="19258" y="6870"/>
                  </a:cubicBezTo>
                  <a:cubicBezTo>
                    <a:pt x="21593" y="6781"/>
                    <a:pt x="23892" y="6168"/>
                    <a:pt x="25925" y="5083"/>
                  </a:cubicBezTo>
                  <a:lnTo>
                    <a:pt x="25925" y="5083"/>
                  </a:lnTo>
                  <a:cubicBezTo>
                    <a:pt x="24854" y="5506"/>
                    <a:pt x="23752" y="5830"/>
                    <a:pt x="22632" y="6031"/>
                  </a:cubicBezTo>
                  <a:cubicBezTo>
                    <a:pt x="21558" y="6238"/>
                    <a:pt x="20470" y="6353"/>
                    <a:pt x="19386" y="6353"/>
                  </a:cubicBezTo>
                  <a:cubicBezTo>
                    <a:pt x="19341" y="6353"/>
                    <a:pt x="19296" y="6353"/>
                    <a:pt x="19252" y="6352"/>
                  </a:cubicBezTo>
                  <a:cubicBezTo>
                    <a:pt x="18124" y="6327"/>
                    <a:pt x="17004" y="6191"/>
                    <a:pt x="15919" y="5914"/>
                  </a:cubicBezTo>
                  <a:cubicBezTo>
                    <a:pt x="14833" y="5625"/>
                    <a:pt x="13818" y="5177"/>
                    <a:pt x="12795" y="4655"/>
                  </a:cubicBezTo>
                  <a:cubicBezTo>
                    <a:pt x="11776" y="4144"/>
                    <a:pt x="10786" y="3582"/>
                    <a:pt x="9800" y="3001"/>
                  </a:cubicBezTo>
                  <a:cubicBezTo>
                    <a:pt x="8808" y="2429"/>
                    <a:pt x="7826" y="1817"/>
                    <a:pt x="6771" y="1317"/>
                  </a:cubicBezTo>
                  <a:cubicBezTo>
                    <a:pt x="5722" y="808"/>
                    <a:pt x="4599" y="433"/>
                    <a:pt x="3454" y="232"/>
                  </a:cubicBezTo>
                  <a:cubicBezTo>
                    <a:pt x="2495" y="74"/>
                    <a:pt x="1529" y="0"/>
                    <a:pt x="56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29" name="Google Shape;7229;p19"/>
            <p:cNvSpPr/>
            <p:nvPr/>
          </p:nvSpPr>
          <p:spPr>
            <a:xfrm rot="5150895">
              <a:off x="7146824" y="650740"/>
              <a:ext cx="648191" cy="258506"/>
            </a:xfrm>
            <a:custGeom>
              <a:avLst/>
              <a:gdLst/>
              <a:ahLst/>
              <a:cxnLst/>
              <a:rect l="l" t="t" r="r" b="b"/>
              <a:pathLst>
                <a:path w="25927" h="10340" extrusionOk="0">
                  <a:moveTo>
                    <a:pt x="1" y="0"/>
                  </a:moveTo>
                  <a:cubicBezTo>
                    <a:pt x="1515" y="6383"/>
                    <a:pt x="4181" y="7435"/>
                    <a:pt x="8900" y="9359"/>
                  </a:cubicBezTo>
                  <a:cubicBezTo>
                    <a:pt x="10479" y="10004"/>
                    <a:pt x="12234" y="10339"/>
                    <a:pt x="14068" y="10339"/>
                  </a:cubicBezTo>
                  <a:cubicBezTo>
                    <a:pt x="15874" y="10339"/>
                    <a:pt x="17756" y="10013"/>
                    <a:pt x="19623" y="9337"/>
                  </a:cubicBezTo>
                  <a:cubicBezTo>
                    <a:pt x="23534" y="7916"/>
                    <a:pt x="25926" y="5077"/>
                    <a:pt x="25927" y="5077"/>
                  </a:cubicBezTo>
                  <a:lnTo>
                    <a:pt x="25927" y="5077"/>
                  </a:lnTo>
                  <a:cubicBezTo>
                    <a:pt x="25926" y="5077"/>
                    <a:pt x="21078" y="8759"/>
                    <a:pt x="15126" y="8759"/>
                  </a:cubicBezTo>
                  <a:cubicBezTo>
                    <a:pt x="13635" y="8759"/>
                    <a:pt x="12075" y="8528"/>
                    <a:pt x="10504" y="7950"/>
                  </a:cubicBezTo>
                  <a:cubicBezTo>
                    <a:pt x="2663" y="5064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30" name="Google Shape;7230;p19"/>
            <p:cNvSpPr/>
            <p:nvPr/>
          </p:nvSpPr>
          <p:spPr>
            <a:xfrm rot="5150895">
              <a:off x="7278666" y="672668"/>
              <a:ext cx="608140" cy="207280"/>
            </a:xfrm>
            <a:custGeom>
              <a:avLst/>
              <a:gdLst/>
              <a:ahLst/>
              <a:cxnLst/>
              <a:rect l="l" t="t" r="r" b="b"/>
              <a:pathLst>
                <a:path w="24325" h="8291" extrusionOk="0">
                  <a:moveTo>
                    <a:pt x="5735" y="1"/>
                  </a:moveTo>
                  <a:cubicBezTo>
                    <a:pt x="3308" y="1"/>
                    <a:pt x="1179" y="1482"/>
                    <a:pt x="0" y="2504"/>
                  </a:cubicBezTo>
                  <a:cubicBezTo>
                    <a:pt x="1955" y="1211"/>
                    <a:pt x="3642" y="744"/>
                    <a:pt x="5111" y="744"/>
                  </a:cubicBezTo>
                  <a:cubicBezTo>
                    <a:pt x="7939" y="744"/>
                    <a:pt x="9963" y="2473"/>
                    <a:pt x="11545" y="3374"/>
                  </a:cubicBezTo>
                  <a:cubicBezTo>
                    <a:pt x="12555" y="3950"/>
                    <a:pt x="13432" y="4010"/>
                    <a:pt x="14294" y="4010"/>
                  </a:cubicBezTo>
                  <a:cubicBezTo>
                    <a:pt x="14525" y="4010"/>
                    <a:pt x="14755" y="4006"/>
                    <a:pt x="14987" y="4006"/>
                  </a:cubicBezTo>
                  <a:cubicBezTo>
                    <a:pt x="16049" y="4006"/>
                    <a:pt x="17138" y="4098"/>
                    <a:pt x="18478" y="5130"/>
                  </a:cubicBezTo>
                  <a:cubicBezTo>
                    <a:pt x="20522" y="6701"/>
                    <a:pt x="23145" y="7826"/>
                    <a:pt x="24325" y="8290"/>
                  </a:cubicBezTo>
                  <a:cubicBezTo>
                    <a:pt x="23552" y="7969"/>
                    <a:pt x="22126" y="7276"/>
                    <a:pt x="20366" y="5963"/>
                  </a:cubicBezTo>
                  <a:cubicBezTo>
                    <a:pt x="17699" y="3971"/>
                    <a:pt x="18080" y="3377"/>
                    <a:pt x="15756" y="3036"/>
                  </a:cubicBezTo>
                  <a:cubicBezTo>
                    <a:pt x="13432" y="2693"/>
                    <a:pt x="13636" y="3660"/>
                    <a:pt x="8717" y="819"/>
                  </a:cubicBezTo>
                  <a:cubicBezTo>
                    <a:pt x="7703" y="233"/>
                    <a:pt x="6696" y="1"/>
                    <a:pt x="5735" y="1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31" name="Google Shape;7231;p19"/>
            <p:cNvSpPr/>
            <p:nvPr/>
          </p:nvSpPr>
          <p:spPr>
            <a:xfrm rot="5150895">
              <a:off x="7573110" y="397251"/>
              <a:ext cx="468411" cy="249456"/>
            </a:xfrm>
            <a:custGeom>
              <a:avLst/>
              <a:gdLst/>
              <a:ahLst/>
              <a:cxnLst/>
              <a:rect l="l" t="t" r="r" b="b"/>
              <a:pathLst>
                <a:path w="18736" h="9978" extrusionOk="0">
                  <a:moveTo>
                    <a:pt x="17751" y="1"/>
                  </a:moveTo>
                  <a:cubicBezTo>
                    <a:pt x="17751" y="1"/>
                    <a:pt x="15131" y="1026"/>
                    <a:pt x="11609" y="1026"/>
                  </a:cubicBezTo>
                  <a:cubicBezTo>
                    <a:pt x="11252" y="1026"/>
                    <a:pt x="10886" y="1016"/>
                    <a:pt x="10513" y="993"/>
                  </a:cubicBezTo>
                  <a:cubicBezTo>
                    <a:pt x="10198" y="973"/>
                    <a:pt x="9870" y="962"/>
                    <a:pt x="9534" y="962"/>
                  </a:cubicBezTo>
                  <a:cubicBezTo>
                    <a:pt x="5452" y="962"/>
                    <a:pt x="91" y="2565"/>
                    <a:pt x="1" y="9978"/>
                  </a:cubicBezTo>
                  <a:cubicBezTo>
                    <a:pt x="1" y="9978"/>
                    <a:pt x="723" y="8733"/>
                    <a:pt x="4949" y="8733"/>
                  </a:cubicBezTo>
                  <a:cubicBezTo>
                    <a:pt x="5324" y="8733"/>
                    <a:pt x="5726" y="8743"/>
                    <a:pt x="6158" y="8764"/>
                  </a:cubicBezTo>
                  <a:cubicBezTo>
                    <a:pt x="6581" y="8785"/>
                    <a:pt x="6988" y="8795"/>
                    <a:pt x="7380" y="8795"/>
                  </a:cubicBezTo>
                  <a:cubicBezTo>
                    <a:pt x="11907" y="8795"/>
                    <a:pt x="14468" y="7411"/>
                    <a:pt x="16659" y="4756"/>
                  </a:cubicBezTo>
                  <a:cubicBezTo>
                    <a:pt x="18736" y="2238"/>
                    <a:pt x="17751" y="1"/>
                    <a:pt x="1775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32" name="Google Shape;7232;p19"/>
            <p:cNvSpPr/>
            <p:nvPr/>
          </p:nvSpPr>
          <p:spPr>
            <a:xfrm rot="5150895">
              <a:off x="7573112" y="397379"/>
              <a:ext cx="468311" cy="249256"/>
            </a:xfrm>
            <a:custGeom>
              <a:avLst/>
              <a:gdLst/>
              <a:ahLst/>
              <a:cxnLst/>
              <a:rect l="l" t="t" r="r" b="b"/>
              <a:pathLst>
                <a:path w="18732" h="9970" extrusionOk="0">
                  <a:moveTo>
                    <a:pt x="17748" y="0"/>
                  </a:moveTo>
                  <a:cubicBezTo>
                    <a:pt x="17748" y="1"/>
                    <a:pt x="15950" y="3127"/>
                    <a:pt x="11772" y="4398"/>
                  </a:cubicBezTo>
                  <a:cubicBezTo>
                    <a:pt x="7597" y="5668"/>
                    <a:pt x="2936" y="5176"/>
                    <a:pt x="1" y="9969"/>
                  </a:cubicBezTo>
                  <a:cubicBezTo>
                    <a:pt x="64" y="9872"/>
                    <a:pt x="901" y="8731"/>
                    <a:pt x="4948" y="8731"/>
                  </a:cubicBezTo>
                  <a:cubicBezTo>
                    <a:pt x="5322" y="8731"/>
                    <a:pt x="5723" y="8741"/>
                    <a:pt x="6154" y="8762"/>
                  </a:cubicBezTo>
                  <a:cubicBezTo>
                    <a:pt x="6577" y="8783"/>
                    <a:pt x="6984" y="8794"/>
                    <a:pt x="7377" y="8794"/>
                  </a:cubicBezTo>
                  <a:cubicBezTo>
                    <a:pt x="11903" y="8794"/>
                    <a:pt x="14463" y="7410"/>
                    <a:pt x="16653" y="4756"/>
                  </a:cubicBezTo>
                  <a:cubicBezTo>
                    <a:pt x="18731" y="2237"/>
                    <a:pt x="17748" y="1"/>
                    <a:pt x="1774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33" name="Google Shape;7233;p19"/>
            <p:cNvSpPr/>
            <p:nvPr/>
          </p:nvSpPr>
          <p:spPr>
            <a:xfrm rot="5150895">
              <a:off x="7584571" y="385058"/>
              <a:ext cx="443686" cy="249331"/>
            </a:xfrm>
            <a:custGeom>
              <a:avLst/>
              <a:gdLst/>
              <a:ahLst/>
              <a:cxnLst/>
              <a:rect l="l" t="t" r="r" b="b"/>
              <a:pathLst>
                <a:path w="17747" h="9973" extrusionOk="0">
                  <a:moveTo>
                    <a:pt x="17747" y="1"/>
                  </a:moveTo>
                  <a:cubicBezTo>
                    <a:pt x="16816" y="1169"/>
                    <a:pt x="15606" y="2257"/>
                    <a:pt x="14106" y="3119"/>
                  </a:cubicBezTo>
                  <a:cubicBezTo>
                    <a:pt x="13351" y="3542"/>
                    <a:pt x="12533" y="3911"/>
                    <a:pt x="11643" y="4169"/>
                  </a:cubicBezTo>
                  <a:cubicBezTo>
                    <a:pt x="10745" y="4433"/>
                    <a:pt x="9797" y="4627"/>
                    <a:pt x="8832" y="4812"/>
                  </a:cubicBezTo>
                  <a:cubicBezTo>
                    <a:pt x="7867" y="5008"/>
                    <a:pt x="6877" y="5193"/>
                    <a:pt x="5906" y="5462"/>
                  </a:cubicBezTo>
                  <a:cubicBezTo>
                    <a:pt x="4941" y="5731"/>
                    <a:pt x="3986" y="6083"/>
                    <a:pt x="3191" y="6557"/>
                  </a:cubicBezTo>
                  <a:cubicBezTo>
                    <a:pt x="2978" y="6663"/>
                    <a:pt x="2802" y="6797"/>
                    <a:pt x="2615" y="6919"/>
                  </a:cubicBezTo>
                  <a:cubicBezTo>
                    <a:pt x="2427" y="7043"/>
                    <a:pt x="2242" y="7167"/>
                    <a:pt x="2090" y="7308"/>
                  </a:cubicBezTo>
                  <a:cubicBezTo>
                    <a:pt x="1931" y="7447"/>
                    <a:pt x="1768" y="7581"/>
                    <a:pt x="1614" y="7718"/>
                  </a:cubicBezTo>
                  <a:lnTo>
                    <a:pt x="1208" y="8151"/>
                  </a:lnTo>
                  <a:cubicBezTo>
                    <a:pt x="1141" y="8225"/>
                    <a:pt x="1073" y="8296"/>
                    <a:pt x="1011" y="8369"/>
                  </a:cubicBezTo>
                  <a:lnTo>
                    <a:pt x="845" y="8596"/>
                  </a:lnTo>
                  <a:lnTo>
                    <a:pt x="517" y="9047"/>
                  </a:lnTo>
                  <a:cubicBezTo>
                    <a:pt x="325" y="9352"/>
                    <a:pt x="168" y="9664"/>
                    <a:pt x="1" y="9972"/>
                  </a:cubicBezTo>
                  <a:cubicBezTo>
                    <a:pt x="905" y="8796"/>
                    <a:pt x="2024" y="7662"/>
                    <a:pt x="3583" y="6862"/>
                  </a:cubicBezTo>
                  <a:cubicBezTo>
                    <a:pt x="4356" y="6462"/>
                    <a:pt x="5226" y="6154"/>
                    <a:pt x="6147" y="5926"/>
                  </a:cubicBezTo>
                  <a:cubicBezTo>
                    <a:pt x="7065" y="5688"/>
                    <a:pt x="8023" y="5510"/>
                    <a:pt x="8999" y="5323"/>
                  </a:cubicBezTo>
                  <a:cubicBezTo>
                    <a:pt x="9971" y="5128"/>
                    <a:pt x="10964" y="4921"/>
                    <a:pt x="11925" y="4621"/>
                  </a:cubicBezTo>
                  <a:cubicBezTo>
                    <a:pt x="12888" y="4309"/>
                    <a:pt x="13774" y="3896"/>
                    <a:pt x="14529" y="3407"/>
                  </a:cubicBezTo>
                  <a:cubicBezTo>
                    <a:pt x="16045" y="2434"/>
                    <a:pt x="17133" y="1240"/>
                    <a:pt x="1774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34" name="Google Shape;7234;p19"/>
            <p:cNvSpPr/>
            <p:nvPr/>
          </p:nvSpPr>
          <p:spPr>
            <a:xfrm rot="5150895">
              <a:off x="7584543" y="385008"/>
              <a:ext cx="443761" cy="249356"/>
            </a:xfrm>
            <a:custGeom>
              <a:avLst/>
              <a:gdLst/>
              <a:ahLst/>
              <a:cxnLst/>
              <a:rect l="l" t="t" r="r" b="b"/>
              <a:pathLst>
                <a:path w="17750" h="9974" extrusionOk="0">
                  <a:moveTo>
                    <a:pt x="17750" y="0"/>
                  </a:moveTo>
                  <a:cubicBezTo>
                    <a:pt x="17730" y="8"/>
                    <a:pt x="15116" y="1026"/>
                    <a:pt x="11607" y="1026"/>
                  </a:cubicBezTo>
                  <a:cubicBezTo>
                    <a:pt x="11251" y="1026"/>
                    <a:pt x="10886" y="1015"/>
                    <a:pt x="10513" y="992"/>
                  </a:cubicBezTo>
                  <a:cubicBezTo>
                    <a:pt x="10198" y="973"/>
                    <a:pt x="9870" y="962"/>
                    <a:pt x="9534" y="962"/>
                  </a:cubicBezTo>
                  <a:cubicBezTo>
                    <a:pt x="5452" y="962"/>
                    <a:pt x="92" y="2563"/>
                    <a:pt x="1" y="9973"/>
                  </a:cubicBezTo>
                  <a:lnTo>
                    <a:pt x="2" y="9973"/>
                  </a:lnTo>
                  <a:lnTo>
                    <a:pt x="4" y="9972"/>
                  </a:lnTo>
                  <a:cubicBezTo>
                    <a:pt x="1056" y="3748"/>
                    <a:pt x="4947" y="2200"/>
                    <a:pt x="10088" y="1922"/>
                  </a:cubicBezTo>
                  <a:cubicBezTo>
                    <a:pt x="16246" y="1586"/>
                    <a:pt x="17750" y="4"/>
                    <a:pt x="17750" y="4"/>
                  </a:cubicBezTo>
                  <a:lnTo>
                    <a:pt x="17750" y="0"/>
                  </a:ln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35" name="Google Shape;7235;p19"/>
            <p:cNvSpPr/>
            <p:nvPr/>
          </p:nvSpPr>
          <p:spPr>
            <a:xfrm rot="5150895">
              <a:off x="7666103" y="297413"/>
              <a:ext cx="200" cy="350"/>
            </a:xfrm>
            <a:custGeom>
              <a:avLst/>
              <a:gdLst/>
              <a:ahLst/>
              <a:cxnLst/>
              <a:rect l="l" t="t" r="r" b="b"/>
              <a:pathLst>
                <a:path w="8" h="14" extrusionOk="0">
                  <a:moveTo>
                    <a:pt x="8" y="2"/>
                  </a:moveTo>
                  <a:cubicBezTo>
                    <a:pt x="8" y="2"/>
                    <a:pt x="8" y="0"/>
                    <a:pt x="8" y="2"/>
                  </a:cubicBezTo>
                  <a:cubicBezTo>
                    <a:pt x="6" y="6"/>
                    <a:pt x="4" y="9"/>
                    <a:pt x="1" y="13"/>
                  </a:cubicBezTo>
                  <a:lnTo>
                    <a:pt x="1" y="13"/>
                  </a:lnTo>
                  <a:cubicBezTo>
                    <a:pt x="4" y="9"/>
                    <a:pt x="6" y="6"/>
                    <a:pt x="8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36" name="Google Shape;7236;p19"/>
            <p:cNvSpPr/>
            <p:nvPr/>
          </p:nvSpPr>
          <p:spPr>
            <a:xfrm rot="5150895">
              <a:off x="7610116" y="431791"/>
              <a:ext cx="421160" cy="225755"/>
            </a:xfrm>
            <a:custGeom>
              <a:avLst/>
              <a:gdLst/>
              <a:ahLst/>
              <a:cxnLst/>
              <a:rect l="l" t="t" r="r" b="b"/>
              <a:pathLst>
                <a:path w="16846" h="9030" extrusionOk="0">
                  <a:moveTo>
                    <a:pt x="15861" y="0"/>
                  </a:moveTo>
                  <a:lnTo>
                    <a:pt x="15861" y="0"/>
                  </a:lnTo>
                  <a:cubicBezTo>
                    <a:pt x="15866" y="73"/>
                    <a:pt x="16074" y="2781"/>
                    <a:pt x="14446" y="4481"/>
                  </a:cubicBezTo>
                  <a:cubicBezTo>
                    <a:pt x="12796" y="6206"/>
                    <a:pt x="11185" y="7652"/>
                    <a:pt x="5258" y="8119"/>
                  </a:cubicBezTo>
                  <a:cubicBezTo>
                    <a:pt x="2748" y="8317"/>
                    <a:pt x="1086" y="8677"/>
                    <a:pt x="1" y="9030"/>
                  </a:cubicBezTo>
                  <a:cubicBezTo>
                    <a:pt x="727" y="8858"/>
                    <a:pt x="1719" y="8732"/>
                    <a:pt x="3068" y="8732"/>
                  </a:cubicBezTo>
                  <a:cubicBezTo>
                    <a:pt x="3440" y="8732"/>
                    <a:pt x="3839" y="8741"/>
                    <a:pt x="4268" y="8762"/>
                  </a:cubicBezTo>
                  <a:cubicBezTo>
                    <a:pt x="4691" y="8783"/>
                    <a:pt x="5098" y="8794"/>
                    <a:pt x="5491" y="8794"/>
                  </a:cubicBezTo>
                  <a:cubicBezTo>
                    <a:pt x="10017" y="8794"/>
                    <a:pt x="12577" y="7410"/>
                    <a:pt x="14767" y="4756"/>
                  </a:cubicBezTo>
                  <a:cubicBezTo>
                    <a:pt x="16845" y="2237"/>
                    <a:pt x="15862" y="1"/>
                    <a:pt x="15861" y="0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37" name="Google Shape;7237;p19"/>
            <p:cNvSpPr/>
            <p:nvPr/>
          </p:nvSpPr>
          <p:spPr>
            <a:xfrm rot="5150895">
              <a:off x="7061877" y="246018"/>
              <a:ext cx="414860" cy="308082"/>
            </a:xfrm>
            <a:custGeom>
              <a:avLst/>
              <a:gdLst/>
              <a:ahLst/>
              <a:cxnLst/>
              <a:rect l="l" t="t" r="r" b="b"/>
              <a:pathLst>
                <a:path w="16594" h="12323" extrusionOk="0">
                  <a:moveTo>
                    <a:pt x="1" y="0"/>
                  </a:moveTo>
                  <a:lnTo>
                    <a:pt x="1" y="0"/>
                  </a:lnTo>
                  <a:cubicBezTo>
                    <a:pt x="65" y="9541"/>
                    <a:pt x="4105" y="11774"/>
                    <a:pt x="7569" y="11774"/>
                  </a:cubicBezTo>
                  <a:cubicBezTo>
                    <a:pt x="8172" y="11774"/>
                    <a:pt x="8759" y="11706"/>
                    <a:pt x="9303" y="11597"/>
                  </a:cubicBezTo>
                  <a:cubicBezTo>
                    <a:pt x="10021" y="11453"/>
                    <a:pt x="10708" y="11396"/>
                    <a:pt x="11348" y="11396"/>
                  </a:cubicBezTo>
                  <a:cubicBezTo>
                    <a:pt x="13914" y="11396"/>
                    <a:pt x="15718" y="12323"/>
                    <a:pt x="15718" y="12323"/>
                  </a:cubicBezTo>
                  <a:cubicBezTo>
                    <a:pt x="15718" y="12323"/>
                    <a:pt x="16593" y="9108"/>
                    <a:pt x="14756" y="5778"/>
                  </a:cubicBezTo>
                  <a:cubicBezTo>
                    <a:pt x="13009" y="2613"/>
                    <a:pt x="10994" y="920"/>
                    <a:pt x="7675" y="920"/>
                  </a:cubicBezTo>
                  <a:cubicBezTo>
                    <a:pt x="6994" y="920"/>
                    <a:pt x="6258" y="992"/>
                    <a:pt x="5458" y="1136"/>
                  </a:cubicBezTo>
                  <a:cubicBezTo>
                    <a:pt x="4630" y="1286"/>
                    <a:pt x="3924" y="1347"/>
                    <a:pt x="3323" y="1347"/>
                  </a:cubicBezTo>
                  <a:cubicBezTo>
                    <a:pt x="515" y="1347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38" name="Google Shape;7238;p19"/>
            <p:cNvSpPr/>
            <p:nvPr/>
          </p:nvSpPr>
          <p:spPr>
            <a:xfrm rot="5150895">
              <a:off x="7061905" y="246169"/>
              <a:ext cx="414785" cy="307857"/>
            </a:xfrm>
            <a:custGeom>
              <a:avLst/>
              <a:gdLst/>
              <a:ahLst/>
              <a:cxnLst/>
              <a:rect l="l" t="t" r="r" b="b"/>
              <a:pathLst>
                <a:path w="16591" h="12314" extrusionOk="0">
                  <a:moveTo>
                    <a:pt x="1" y="1"/>
                  </a:moveTo>
                  <a:lnTo>
                    <a:pt x="1" y="1"/>
                  </a:lnTo>
                  <a:cubicBezTo>
                    <a:pt x="2594" y="6431"/>
                    <a:pt x="6725" y="5317"/>
                    <a:pt x="10423" y="6712"/>
                  </a:cubicBezTo>
                  <a:cubicBezTo>
                    <a:pt x="14124" y="8107"/>
                    <a:pt x="15713" y="12314"/>
                    <a:pt x="15713" y="12314"/>
                  </a:cubicBezTo>
                  <a:cubicBezTo>
                    <a:pt x="15713" y="12314"/>
                    <a:pt x="16590" y="9096"/>
                    <a:pt x="14751" y="5766"/>
                  </a:cubicBezTo>
                  <a:cubicBezTo>
                    <a:pt x="13005" y="2602"/>
                    <a:pt x="10991" y="909"/>
                    <a:pt x="7672" y="909"/>
                  </a:cubicBezTo>
                  <a:cubicBezTo>
                    <a:pt x="6990" y="909"/>
                    <a:pt x="6253" y="981"/>
                    <a:pt x="5452" y="1125"/>
                  </a:cubicBezTo>
                  <a:cubicBezTo>
                    <a:pt x="4624" y="1275"/>
                    <a:pt x="3918" y="1337"/>
                    <a:pt x="3317" y="1337"/>
                  </a:cubicBezTo>
                  <a:cubicBezTo>
                    <a:pt x="645" y="1337"/>
                    <a:pt x="53" y="117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39" name="Google Shape;7239;p19"/>
            <p:cNvSpPr/>
            <p:nvPr/>
          </p:nvSpPr>
          <p:spPr>
            <a:xfrm rot="5150895">
              <a:off x="7072124" y="235280"/>
              <a:ext cx="392885" cy="307782"/>
            </a:xfrm>
            <a:custGeom>
              <a:avLst/>
              <a:gdLst/>
              <a:ahLst/>
              <a:cxnLst/>
              <a:rect l="l" t="t" r="r" b="b"/>
              <a:pathLst>
                <a:path w="15715" h="12311" extrusionOk="0">
                  <a:moveTo>
                    <a:pt x="1" y="0"/>
                  </a:moveTo>
                  <a:lnTo>
                    <a:pt x="1" y="0"/>
                  </a:lnTo>
                  <a:cubicBezTo>
                    <a:pt x="146" y="413"/>
                    <a:pt x="286" y="835"/>
                    <a:pt x="456" y="1244"/>
                  </a:cubicBezTo>
                  <a:lnTo>
                    <a:pt x="746" y="1842"/>
                  </a:lnTo>
                  <a:lnTo>
                    <a:pt x="893" y="2144"/>
                  </a:lnTo>
                  <a:cubicBezTo>
                    <a:pt x="946" y="2240"/>
                    <a:pt x="1008" y="2335"/>
                    <a:pt x="1066" y="2429"/>
                  </a:cubicBezTo>
                  <a:lnTo>
                    <a:pt x="1427" y="2998"/>
                  </a:lnTo>
                  <a:cubicBezTo>
                    <a:pt x="1564" y="3177"/>
                    <a:pt x="1707" y="3352"/>
                    <a:pt x="1848" y="3529"/>
                  </a:cubicBezTo>
                  <a:cubicBezTo>
                    <a:pt x="1983" y="3713"/>
                    <a:pt x="2147" y="3870"/>
                    <a:pt x="2314" y="4025"/>
                  </a:cubicBezTo>
                  <a:cubicBezTo>
                    <a:pt x="2479" y="4180"/>
                    <a:pt x="2634" y="4351"/>
                    <a:pt x="2822" y="4480"/>
                  </a:cubicBezTo>
                  <a:cubicBezTo>
                    <a:pt x="3526" y="5069"/>
                    <a:pt x="4374" y="5474"/>
                    <a:pt x="5227" y="5761"/>
                  </a:cubicBezTo>
                  <a:cubicBezTo>
                    <a:pt x="6087" y="6049"/>
                    <a:pt x="6964" y="6218"/>
                    <a:pt x="7819" y="6402"/>
                  </a:cubicBezTo>
                  <a:cubicBezTo>
                    <a:pt x="8676" y="6572"/>
                    <a:pt x="9514" y="6757"/>
                    <a:pt x="10310" y="7045"/>
                  </a:cubicBezTo>
                  <a:cubicBezTo>
                    <a:pt x="11098" y="7323"/>
                    <a:pt x="11824" y="7766"/>
                    <a:pt x="12492" y="8287"/>
                  </a:cubicBezTo>
                  <a:cubicBezTo>
                    <a:pt x="13820" y="9352"/>
                    <a:pt x="14890" y="10761"/>
                    <a:pt x="15715" y="12310"/>
                  </a:cubicBezTo>
                  <a:cubicBezTo>
                    <a:pt x="15173" y="10635"/>
                    <a:pt x="14211" y="9065"/>
                    <a:pt x="12870" y="7845"/>
                  </a:cubicBezTo>
                  <a:cubicBezTo>
                    <a:pt x="12200" y="7233"/>
                    <a:pt x="11415" y="6735"/>
                    <a:pt x="10561" y="6387"/>
                  </a:cubicBezTo>
                  <a:cubicBezTo>
                    <a:pt x="9710" y="6057"/>
                    <a:pt x="8832" y="5859"/>
                    <a:pt x="7970" y="5675"/>
                  </a:cubicBezTo>
                  <a:cubicBezTo>
                    <a:pt x="7106" y="5504"/>
                    <a:pt x="6257" y="5341"/>
                    <a:pt x="5443" y="5094"/>
                  </a:cubicBezTo>
                  <a:cubicBezTo>
                    <a:pt x="4626" y="4859"/>
                    <a:pt x="3856" y="4508"/>
                    <a:pt x="3171" y="4018"/>
                  </a:cubicBezTo>
                  <a:cubicBezTo>
                    <a:pt x="1790" y="3044"/>
                    <a:pt x="800" y="1559"/>
                    <a:pt x="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40" name="Google Shape;7240;p19"/>
            <p:cNvSpPr/>
            <p:nvPr/>
          </p:nvSpPr>
          <p:spPr>
            <a:xfrm rot="5150895">
              <a:off x="7072008" y="235148"/>
              <a:ext cx="392960" cy="307932"/>
            </a:xfrm>
            <a:custGeom>
              <a:avLst/>
              <a:gdLst/>
              <a:ahLst/>
              <a:cxnLst/>
              <a:rect l="l" t="t" r="r" b="b"/>
              <a:pathLst>
                <a:path w="15718" h="12317" extrusionOk="0">
                  <a:moveTo>
                    <a:pt x="0" y="0"/>
                  </a:moveTo>
                  <a:cubicBezTo>
                    <a:pt x="67" y="9532"/>
                    <a:pt x="4101" y="11767"/>
                    <a:pt x="7565" y="11767"/>
                  </a:cubicBezTo>
                  <a:cubicBezTo>
                    <a:pt x="8170" y="11767"/>
                    <a:pt x="8758" y="11698"/>
                    <a:pt x="9304" y="11589"/>
                  </a:cubicBezTo>
                  <a:cubicBezTo>
                    <a:pt x="10020" y="11446"/>
                    <a:pt x="10704" y="11389"/>
                    <a:pt x="11342" y="11389"/>
                  </a:cubicBezTo>
                  <a:cubicBezTo>
                    <a:pt x="13900" y="11389"/>
                    <a:pt x="15701" y="12309"/>
                    <a:pt x="15717" y="12316"/>
                  </a:cubicBezTo>
                  <a:lnTo>
                    <a:pt x="15717" y="12312"/>
                  </a:lnTo>
                  <a:cubicBezTo>
                    <a:pt x="15717" y="12312"/>
                    <a:pt x="14447" y="10331"/>
                    <a:pt x="9294" y="10331"/>
                  </a:cubicBezTo>
                  <a:cubicBezTo>
                    <a:pt x="9174" y="10331"/>
                    <a:pt x="9053" y="10332"/>
                    <a:pt x="8929" y="10334"/>
                  </a:cubicBezTo>
                  <a:cubicBezTo>
                    <a:pt x="8836" y="10336"/>
                    <a:pt x="8743" y="10336"/>
                    <a:pt x="8651" y="10336"/>
                  </a:cubicBezTo>
                  <a:cubicBezTo>
                    <a:pt x="4234" y="10336"/>
                    <a:pt x="908" y="8429"/>
                    <a:pt x="5" y="3"/>
                  </a:cubicBezTo>
                  <a:cubicBezTo>
                    <a:pt x="5" y="2"/>
                    <a:pt x="5" y="2"/>
                    <a:pt x="2" y="0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41" name="Google Shape;7241;p19"/>
            <p:cNvSpPr/>
            <p:nvPr/>
          </p:nvSpPr>
          <p:spPr>
            <a:xfrm rot="5150895">
              <a:off x="7407540" y="182018"/>
              <a:ext cx="200" cy="400"/>
            </a:xfrm>
            <a:custGeom>
              <a:avLst/>
              <a:gdLst/>
              <a:ahLst/>
              <a:cxnLst/>
              <a:rect l="l" t="t" r="r" b="b"/>
              <a:pathLst>
                <a:path w="8" h="16" extrusionOk="0">
                  <a:moveTo>
                    <a:pt x="1" y="0"/>
                  </a:moveTo>
                  <a:cubicBezTo>
                    <a:pt x="2" y="6"/>
                    <a:pt x="3" y="9"/>
                    <a:pt x="5" y="14"/>
                  </a:cubicBezTo>
                  <a:cubicBezTo>
                    <a:pt x="5" y="14"/>
                    <a:pt x="5" y="16"/>
                    <a:pt x="8" y="16"/>
                  </a:cubicBezTo>
                  <a:cubicBezTo>
                    <a:pt x="3" y="10"/>
                    <a:pt x="2" y="3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42" name="Google Shape;7242;p19"/>
            <p:cNvSpPr/>
            <p:nvPr/>
          </p:nvSpPr>
          <p:spPr>
            <a:xfrm rot="5150895">
              <a:off x="7073011" y="279196"/>
              <a:ext cx="373034" cy="285082"/>
            </a:xfrm>
            <a:custGeom>
              <a:avLst/>
              <a:gdLst/>
              <a:ahLst/>
              <a:cxnLst/>
              <a:rect l="l" t="t" r="r" b="b"/>
              <a:pathLst>
                <a:path w="14921" h="11403" extrusionOk="0">
                  <a:moveTo>
                    <a:pt x="6000" y="0"/>
                  </a:moveTo>
                  <a:cubicBezTo>
                    <a:pt x="5319" y="0"/>
                    <a:pt x="4582" y="72"/>
                    <a:pt x="3782" y="216"/>
                  </a:cubicBezTo>
                  <a:cubicBezTo>
                    <a:pt x="2955" y="366"/>
                    <a:pt x="2250" y="428"/>
                    <a:pt x="1650" y="428"/>
                  </a:cubicBezTo>
                  <a:cubicBezTo>
                    <a:pt x="977" y="428"/>
                    <a:pt x="435" y="350"/>
                    <a:pt x="0" y="232"/>
                  </a:cubicBezTo>
                  <a:lnTo>
                    <a:pt x="0" y="232"/>
                  </a:lnTo>
                  <a:cubicBezTo>
                    <a:pt x="962" y="624"/>
                    <a:pt x="2435" y="976"/>
                    <a:pt x="4658" y="1024"/>
                  </a:cubicBezTo>
                  <a:cubicBezTo>
                    <a:pt x="9911" y="1134"/>
                    <a:pt x="11334" y="3012"/>
                    <a:pt x="12794" y="5270"/>
                  </a:cubicBezTo>
                  <a:cubicBezTo>
                    <a:pt x="14236" y="7498"/>
                    <a:pt x="14049" y="11302"/>
                    <a:pt x="14043" y="11403"/>
                  </a:cubicBezTo>
                  <a:cubicBezTo>
                    <a:pt x="14043" y="11403"/>
                    <a:pt x="14920" y="8188"/>
                    <a:pt x="13081" y="4858"/>
                  </a:cubicBezTo>
                  <a:cubicBezTo>
                    <a:pt x="11335" y="1693"/>
                    <a:pt x="9320" y="0"/>
                    <a:pt x="6000" y="0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4261255107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1">
  <p:cSld name="Title and text 1">
    <p:spTree>
      <p:nvGrpSpPr>
        <p:cNvPr id="1" name="Shape 72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244" name="Google Shape;7244;p20"/>
          <p:cNvPicPr preferRelativeResize="0"/>
          <p:nvPr/>
        </p:nvPicPr>
        <p:blipFill>
          <a:blip r:embed="rId2">
            <a:alphaModFix amt="22000"/>
          </a:blip>
          <a:stretch>
            <a:fillRect/>
          </a:stretch>
        </p:blipFill>
        <p:spPr>
          <a:xfrm>
            <a:off x="-3" y="1"/>
            <a:ext cx="12192003" cy="6858001"/>
          </a:xfrm>
          <a:prstGeom prst="rect">
            <a:avLst/>
          </a:prstGeom>
          <a:noFill/>
          <a:ln>
            <a:noFill/>
          </a:ln>
        </p:spPr>
      </p:pic>
      <p:sp>
        <p:nvSpPr>
          <p:cNvPr id="7245" name="Google Shape;7245;p20"/>
          <p:cNvSpPr txBox="1">
            <a:spLocks noGrp="1"/>
          </p:cNvSpPr>
          <p:nvPr>
            <p:ph type="subTitle" idx="1"/>
          </p:nvPr>
        </p:nvSpPr>
        <p:spPr>
          <a:xfrm>
            <a:off x="2413667" y="2234800"/>
            <a:ext cx="7364800" cy="390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solidFill>
                  <a:schemeClr val="hlink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cxnSp>
        <p:nvCxnSpPr>
          <p:cNvPr id="7246" name="Google Shape;7246;p20"/>
          <p:cNvCxnSpPr/>
          <p:nvPr/>
        </p:nvCxnSpPr>
        <p:spPr>
          <a:xfrm rot="10800000">
            <a:off x="1089600" y="1472400"/>
            <a:ext cx="627600" cy="0"/>
          </a:xfrm>
          <a:prstGeom prst="straightConnector1">
            <a:avLst/>
          </a:prstGeom>
          <a:noFill/>
          <a:ln w="19050" cap="flat" cmpd="sng">
            <a:solidFill>
              <a:schemeClr val="lt2"/>
            </a:solidFill>
            <a:prstDash val="lgDash"/>
            <a:round/>
            <a:headEnd type="none" w="med" len="med"/>
            <a:tailEnd type="none" w="med" len="med"/>
          </a:ln>
        </p:spPr>
      </p:cxnSp>
      <p:sp>
        <p:nvSpPr>
          <p:cNvPr id="7247" name="Google Shape;7247;p20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5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7248" name="Google Shape;7248;p20"/>
          <p:cNvGrpSpPr/>
          <p:nvPr/>
        </p:nvGrpSpPr>
        <p:grpSpPr>
          <a:xfrm>
            <a:off x="9654367" y="-429638"/>
            <a:ext cx="2919205" cy="2471489"/>
            <a:chOff x="7240775" y="-322229"/>
            <a:chExt cx="2189404" cy="1853617"/>
          </a:xfrm>
        </p:grpSpPr>
        <p:sp>
          <p:nvSpPr>
            <p:cNvPr id="7249" name="Google Shape;7249;p20"/>
            <p:cNvSpPr/>
            <p:nvPr/>
          </p:nvSpPr>
          <p:spPr>
            <a:xfrm rot="10800000" flipH="1">
              <a:off x="7377834" y="110498"/>
              <a:ext cx="981106" cy="994321"/>
            </a:xfrm>
            <a:custGeom>
              <a:avLst/>
              <a:gdLst/>
              <a:ahLst/>
              <a:cxnLst/>
              <a:rect l="l" t="t" r="r" b="b"/>
              <a:pathLst>
                <a:path w="19377" h="19638" extrusionOk="0">
                  <a:moveTo>
                    <a:pt x="6355" y="0"/>
                  </a:moveTo>
                  <a:cubicBezTo>
                    <a:pt x="6317" y="0"/>
                    <a:pt x="6278" y="1"/>
                    <a:pt x="6238" y="2"/>
                  </a:cubicBezTo>
                  <a:cubicBezTo>
                    <a:pt x="5980" y="12"/>
                    <a:pt x="5726" y="29"/>
                    <a:pt x="5474" y="62"/>
                  </a:cubicBezTo>
                  <a:lnTo>
                    <a:pt x="5474" y="64"/>
                  </a:lnTo>
                  <a:cubicBezTo>
                    <a:pt x="5147" y="281"/>
                    <a:pt x="4842" y="541"/>
                    <a:pt x="4577" y="841"/>
                  </a:cubicBezTo>
                  <a:cubicBezTo>
                    <a:pt x="4245" y="1208"/>
                    <a:pt x="3935" y="1657"/>
                    <a:pt x="3653" y="2168"/>
                  </a:cubicBezTo>
                  <a:cubicBezTo>
                    <a:pt x="3574" y="2310"/>
                    <a:pt x="3498" y="2454"/>
                    <a:pt x="3426" y="2600"/>
                  </a:cubicBezTo>
                  <a:cubicBezTo>
                    <a:pt x="3352" y="2758"/>
                    <a:pt x="3281" y="2918"/>
                    <a:pt x="3217" y="3080"/>
                  </a:cubicBezTo>
                  <a:cubicBezTo>
                    <a:pt x="3145" y="3258"/>
                    <a:pt x="3077" y="3438"/>
                    <a:pt x="3010" y="3619"/>
                  </a:cubicBezTo>
                  <a:cubicBezTo>
                    <a:pt x="2944" y="3797"/>
                    <a:pt x="2878" y="3976"/>
                    <a:pt x="2801" y="4164"/>
                  </a:cubicBezTo>
                  <a:cubicBezTo>
                    <a:pt x="2679" y="4466"/>
                    <a:pt x="2508" y="4852"/>
                    <a:pt x="2274" y="5180"/>
                  </a:cubicBezTo>
                  <a:cubicBezTo>
                    <a:pt x="2076" y="5438"/>
                    <a:pt x="1838" y="5661"/>
                    <a:pt x="1652" y="5825"/>
                  </a:cubicBezTo>
                  <a:lnTo>
                    <a:pt x="1530" y="5931"/>
                  </a:lnTo>
                  <a:cubicBezTo>
                    <a:pt x="1369" y="6069"/>
                    <a:pt x="1170" y="6241"/>
                    <a:pt x="997" y="6429"/>
                  </a:cubicBezTo>
                  <a:cubicBezTo>
                    <a:pt x="838" y="6600"/>
                    <a:pt x="679" y="6807"/>
                    <a:pt x="516" y="7060"/>
                  </a:cubicBezTo>
                  <a:cubicBezTo>
                    <a:pt x="400" y="7245"/>
                    <a:pt x="304" y="7413"/>
                    <a:pt x="225" y="7577"/>
                  </a:cubicBezTo>
                  <a:cubicBezTo>
                    <a:pt x="143" y="7762"/>
                    <a:pt x="90" y="7907"/>
                    <a:pt x="54" y="8051"/>
                  </a:cubicBezTo>
                  <a:cubicBezTo>
                    <a:pt x="16" y="8206"/>
                    <a:pt x="1" y="8340"/>
                    <a:pt x="1" y="8465"/>
                  </a:cubicBezTo>
                  <a:cubicBezTo>
                    <a:pt x="5" y="8706"/>
                    <a:pt x="68" y="8939"/>
                    <a:pt x="187" y="9132"/>
                  </a:cubicBezTo>
                  <a:cubicBezTo>
                    <a:pt x="311" y="9329"/>
                    <a:pt x="495" y="9513"/>
                    <a:pt x="743" y="9688"/>
                  </a:cubicBezTo>
                  <a:cubicBezTo>
                    <a:pt x="1007" y="9872"/>
                    <a:pt x="1293" y="10016"/>
                    <a:pt x="1512" y="10119"/>
                  </a:cubicBezTo>
                  <a:cubicBezTo>
                    <a:pt x="1629" y="10177"/>
                    <a:pt x="1746" y="10231"/>
                    <a:pt x="1864" y="10284"/>
                  </a:cubicBezTo>
                  <a:cubicBezTo>
                    <a:pt x="2029" y="10362"/>
                    <a:pt x="2192" y="10437"/>
                    <a:pt x="2355" y="10520"/>
                  </a:cubicBezTo>
                  <a:cubicBezTo>
                    <a:pt x="2556" y="10616"/>
                    <a:pt x="2847" y="10767"/>
                    <a:pt x="3096" y="10952"/>
                  </a:cubicBezTo>
                  <a:cubicBezTo>
                    <a:pt x="3242" y="11064"/>
                    <a:pt x="3364" y="11178"/>
                    <a:pt x="3469" y="11308"/>
                  </a:cubicBezTo>
                  <a:cubicBezTo>
                    <a:pt x="3533" y="11390"/>
                    <a:pt x="3590" y="11485"/>
                    <a:pt x="3637" y="11590"/>
                  </a:cubicBezTo>
                  <a:cubicBezTo>
                    <a:pt x="3680" y="11692"/>
                    <a:pt x="3712" y="11797"/>
                    <a:pt x="3729" y="11912"/>
                  </a:cubicBezTo>
                  <a:cubicBezTo>
                    <a:pt x="3744" y="12037"/>
                    <a:pt x="3742" y="12167"/>
                    <a:pt x="3728" y="12272"/>
                  </a:cubicBezTo>
                  <a:cubicBezTo>
                    <a:pt x="3713" y="12390"/>
                    <a:pt x="3686" y="12501"/>
                    <a:pt x="3645" y="12605"/>
                  </a:cubicBezTo>
                  <a:cubicBezTo>
                    <a:pt x="3607" y="12696"/>
                    <a:pt x="3561" y="12781"/>
                    <a:pt x="3507" y="12857"/>
                  </a:cubicBezTo>
                  <a:cubicBezTo>
                    <a:pt x="3436" y="12946"/>
                    <a:pt x="3353" y="13028"/>
                    <a:pt x="3248" y="13112"/>
                  </a:cubicBezTo>
                  <a:cubicBezTo>
                    <a:pt x="3067" y="13249"/>
                    <a:pt x="2867" y="13355"/>
                    <a:pt x="2659" y="13466"/>
                  </a:cubicBezTo>
                  <a:lnTo>
                    <a:pt x="2658" y="13463"/>
                  </a:lnTo>
                  <a:lnTo>
                    <a:pt x="2656" y="13463"/>
                  </a:lnTo>
                  <a:lnTo>
                    <a:pt x="2629" y="13480"/>
                  </a:lnTo>
                  <a:cubicBezTo>
                    <a:pt x="2399" y="13602"/>
                    <a:pt x="2161" y="13730"/>
                    <a:pt x="1960" y="13905"/>
                  </a:cubicBezTo>
                  <a:cubicBezTo>
                    <a:pt x="1888" y="13967"/>
                    <a:pt x="1826" y="14027"/>
                    <a:pt x="1776" y="14096"/>
                  </a:cubicBezTo>
                  <a:cubicBezTo>
                    <a:pt x="1726" y="14161"/>
                    <a:pt x="1674" y="14233"/>
                    <a:pt x="1632" y="14313"/>
                  </a:cubicBezTo>
                  <a:cubicBezTo>
                    <a:pt x="1582" y="14419"/>
                    <a:pt x="1550" y="14510"/>
                    <a:pt x="1529" y="14599"/>
                  </a:cubicBezTo>
                  <a:cubicBezTo>
                    <a:pt x="1503" y="14707"/>
                    <a:pt x="1490" y="14810"/>
                    <a:pt x="1487" y="14909"/>
                  </a:cubicBezTo>
                  <a:cubicBezTo>
                    <a:pt x="1481" y="15038"/>
                    <a:pt x="1489" y="15168"/>
                    <a:pt x="1509" y="15298"/>
                  </a:cubicBezTo>
                  <a:cubicBezTo>
                    <a:pt x="1526" y="15438"/>
                    <a:pt x="1552" y="15564"/>
                    <a:pt x="1586" y="15689"/>
                  </a:cubicBezTo>
                  <a:lnTo>
                    <a:pt x="1589" y="15715"/>
                  </a:lnTo>
                  <a:lnTo>
                    <a:pt x="1595" y="15738"/>
                  </a:lnTo>
                  <a:cubicBezTo>
                    <a:pt x="1931" y="15485"/>
                    <a:pt x="2287" y="15324"/>
                    <a:pt x="2656" y="15258"/>
                  </a:cubicBezTo>
                  <a:cubicBezTo>
                    <a:pt x="2817" y="15230"/>
                    <a:pt x="2980" y="15214"/>
                    <a:pt x="3146" y="15214"/>
                  </a:cubicBezTo>
                  <a:cubicBezTo>
                    <a:pt x="3372" y="15214"/>
                    <a:pt x="3620" y="15240"/>
                    <a:pt x="3907" y="15291"/>
                  </a:cubicBezTo>
                  <a:lnTo>
                    <a:pt x="4065" y="15321"/>
                  </a:lnTo>
                  <a:cubicBezTo>
                    <a:pt x="4331" y="15377"/>
                    <a:pt x="4614" y="15451"/>
                    <a:pt x="4857" y="15515"/>
                  </a:cubicBezTo>
                  <a:lnTo>
                    <a:pt x="4891" y="15525"/>
                  </a:lnTo>
                  <a:cubicBezTo>
                    <a:pt x="5008" y="15556"/>
                    <a:pt x="5127" y="15587"/>
                    <a:pt x="5243" y="15616"/>
                  </a:cubicBezTo>
                  <a:cubicBezTo>
                    <a:pt x="5474" y="15676"/>
                    <a:pt x="5708" y="15729"/>
                    <a:pt x="5941" y="15777"/>
                  </a:cubicBezTo>
                  <a:cubicBezTo>
                    <a:pt x="6178" y="15827"/>
                    <a:pt x="6386" y="15863"/>
                    <a:pt x="6577" y="15886"/>
                  </a:cubicBezTo>
                  <a:cubicBezTo>
                    <a:pt x="6794" y="15913"/>
                    <a:pt x="7017" y="15923"/>
                    <a:pt x="7263" y="15923"/>
                  </a:cubicBezTo>
                  <a:cubicBezTo>
                    <a:pt x="7602" y="15923"/>
                    <a:pt x="7979" y="15899"/>
                    <a:pt x="8416" y="15851"/>
                  </a:cubicBezTo>
                  <a:lnTo>
                    <a:pt x="8416" y="15851"/>
                  </a:lnTo>
                  <a:lnTo>
                    <a:pt x="8381" y="15860"/>
                  </a:lnTo>
                  <a:cubicBezTo>
                    <a:pt x="8664" y="15808"/>
                    <a:pt x="8950" y="15758"/>
                    <a:pt x="9235" y="15709"/>
                  </a:cubicBezTo>
                  <a:lnTo>
                    <a:pt x="9469" y="15669"/>
                  </a:lnTo>
                  <a:lnTo>
                    <a:pt x="9532" y="15658"/>
                  </a:lnTo>
                  <a:cubicBezTo>
                    <a:pt x="9841" y="15604"/>
                    <a:pt x="10148" y="15548"/>
                    <a:pt x="10457" y="15501"/>
                  </a:cubicBezTo>
                  <a:cubicBezTo>
                    <a:pt x="10869" y="15441"/>
                    <a:pt x="11419" y="15369"/>
                    <a:pt x="11992" y="15369"/>
                  </a:cubicBezTo>
                  <a:cubicBezTo>
                    <a:pt x="12211" y="15369"/>
                    <a:pt x="12417" y="15379"/>
                    <a:pt x="12606" y="15400"/>
                  </a:cubicBezTo>
                  <a:lnTo>
                    <a:pt x="12647" y="15412"/>
                  </a:lnTo>
                  <a:cubicBezTo>
                    <a:pt x="12366" y="15484"/>
                    <a:pt x="12076" y="15570"/>
                    <a:pt x="11765" y="15676"/>
                  </a:cubicBezTo>
                  <a:cubicBezTo>
                    <a:pt x="11245" y="15857"/>
                    <a:pt x="10704" y="16074"/>
                    <a:pt x="10013" y="16380"/>
                  </a:cubicBezTo>
                  <a:cubicBezTo>
                    <a:pt x="9835" y="16459"/>
                    <a:pt x="9655" y="16538"/>
                    <a:pt x="9479" y="16618"/>
                  </a:cubicBezTo>
                  <a:cubicBezTo>
                    <a:pt x="9102" y="16786"/>
                    <a:pt x="8728" y="16952"/>
                    <a:pt x="8348" y="17112"/>
                  </a:cubicBezTo>
                  <a:cubicBezTo>
                    <a:pt x="8064" y="17232"/>
                    <a:pt x="7813" y="17332"/>
                    <a:pt x="7577" y="17414"/>
                  </a:cubicBezTo>
                  <a:cubicBezTo>
                    <a:pt x="7349" y="17495"/>
                    <a:pt x="7053" y="17594"/>
                    <a:pt x="6776" y="17645"/>
                  </a:cubicBezTo>
                  <a:cubicBezTo>
                    <a:pt x="6610" y="17673"/>
                    <a:pt x="6463" y="17690"/>
                    <a:pt x="6319" y="17696"/>
                  </a:cubicBezTo>
                  <a:cubicBezTo>
                    <a:pt x="6279" y="17697"/>
                    <a:pt x="6240" y="17697"/>
                    <a:pt x="6201" y="17697"/>
                  </a:cubicBezTo>
                  <a:cubicBezTo>
                    <a:pt x="6106" y="17697"/>
                    <a:pt x="6012" y="17694"/>
                    <a:pt x="5917" y="17687"/>
                  </a:cubicBezTo>
                  <a:cubicBezTo>
                    <a:pt x="5644" y="17661"/>
                    <a:pt x="5364" y="17609"/>
                    <a:pt x="5056" y="17529"/>
                  </a:cubicBezTo>
                  <a:cubicBezTo>
                    <a:pt x="4855" y="17479"/>
                    <a:pt x="4656" y="17418"/>
                    <a:pt x="4459" y="17360"/>
                  </a:cubicBezTo>
                  <a:lnTo>
                    <a:pt x="4409" y="17345"/>
                  </a:lnTo>
                  <a:lnTo>
                    <a:pt x="4190" y="17281"/>
                  </a:lnTo>
                  <a:cubicBezTo>
                    <a:pt x="3662" y="17127"/>
                    <a:pt x="3089" y="16983"/>
                    <a:pt x="2503" y="16983"/>
                  </a:cubicBezTo>
                  <a:lnTo>
                    <a:pt x="2418" y="16985"/>
                  </a:lnTo>
                  <a:cubicBezTo>
                    <a:pt x="2055" y="16993"/>
                    <a:pt x="1687" y="17055"/>
                    <a:pt x="1326" y="17167"/>
                  </a:cubicBezTo>
                  <a:cubicBezTo>
                    <a:pt x="1165" y="17217"/>
                    <a:pt x="1006" y="17273"/>
                    <a:pt x="845" y="17339"/>
                  </a:cubicBezTo>
                  <a:cubicBezTo>
                    <a:pt x="974" y="17459"/>
                    <a:pt x="1108" y="17572"/>
                    <a:pt x="1247" y="17680"/>
                  </a:cubicBezTo>
                  <a:cubicBezTo>
                    <a:pt x="1701" y="18029"/>
                    <a:pt x="2224" y="18341"/>
                    <a:pt x="2801" y="18602"/>
                  </a:cubicBezTo>
                  <a:cubicBezTo>
                    <a:pt x="3356" y="18855"/>
                    <a:pt x="3935" y="19056"/>
                    <a:pt x="4518" y="19204"/>
                  </a:cubicBezTo>
                  <a:cubicBezTo>
                    <a:pt x="4710" y="19253"/>
                    <a:pt x="4904" y="19297"/>
                    <a:pt x="5097" y="19336"/>
                  </a:cubicBezTo>
                  <a:cubicBezTo>
                    <a:pt x="6049" y="19533"/>
                    <a:pt x="7079" y="19633"/>
                    <a:pt x="8150" y="19638"/>
                  </a:cubicBezTo>
                  <a:cubicBezTo>
                    <a:pt x="8173" y="19638"/>
                    <a:pt x="8196" y="19638"/>
                    <a:pt x="8218" y="19638"/>
                  </a:cubicBezTo>
                  <a:cubicBezTo>
                    <a:pt x="9497" y="19638"/>
                    <a:pt x="10793" y="19518"/>
                    <a:pt x="12067" y="19284"/>
                  </a:cubicBezTo>
                  <a:cubicBezTo>
                    <a:pt x="13394" y="19040"/>
                    <a:pt x="14662" y="18688"/>
                    <a:pt x="15833" y="18243"/>
                  </a:cubicBezTo>
                  <a:cubicBezTo>
                    <a:pt x="17057" y="17775"/>
                    <a:pt x="18092" y="17239"/>
                    <a:pt x="18994" y="16605"/>
                  </a:cubicBezTo>
                  <a:lnTo>
                    <a:pt x="19139" y="16743"/>
                  </a:lnTo>
                  <a:cubicBezTo>
                    <a:pt x="19154" y="16759"/>
                    <a:pt x="19169" y="16765"/>
                    <a:pt x="19190" y="16771"/>
                  </a:cubicBezTo>
                  <a:cubicBezTo>
                    <a:pt x="19197" y="16772"/>
                    <a:pt x="19204" y="16772"/>
                    <a:pt x="19211" y="16772"/>
                  </a:cubicBezTo>
                  <a:cubicBezTo>
                    <a:pt x="19257" y="16772"/>
                    <a:pt x="19306" y="16751"/>
                    <a:pt x="19332" y="16718"/>
                  </a:cubicBezTo>
                  <a:cubicBezTo>
                    <a:pt x="19376" y="16656"/>
                    <a:pt x="19366" y="16583"/>
                    <a:pt x="19304" y="16525"/>
                  </a:cubicBezTo>
                  <a:lnTo>
                    <a:pt x="19241" y="16466"/>
                  </a:lnTo>
                  <a:lnTo>
                    <a:pt x="19174" y="16409"/>
                  </a:lnTo>
                  <a:lnTo>
                    <a:pt x="19175" y="16407"/>
                  </a:lnTo>
                  <a:lnTo>
                    <a:pt x="19158" y="16386"/>
                  </a:lnTo>
                  <a:lnTo>
                    <a:pt x="19043" y="16271"/>
                  </a:lnTo>
                  <a:cubicBezTo>
                    <a:pt x="19032" y="16256"/>
                    <a:pt x="19022" y="16245"/>
                    <a:pt x="19009" y="16236"/>
                  </a:cubicBezTo>
                  <a:cubicBezTo>
                    <a:pt x="18415" y="15627"/>
                    <a:pt x="17888" y="14924"/>
                    <a:pt x="17396" y="14096"/>
                  </a:cubicBezTo>
                  <a:cubicBezTo>
                    <a:pt x="17093" y="13581"/>
                    <a:pt x="16810" y="13029"/>
                    <a:pt x="16527" y="12412"/>
                  </a:cubicBezTo>
                  <a:cubicBezTo>
                    <a:pt x="16058" y="11380"/>
                    <a:pt x="15658" y="10300"/>
                    <a:pt x="15273" y="9256"/>
                  </a:cubicBezTo>
                  <a:cubicBezTo>
                    <a:pt x="14866" y="8163"/>
                    <a:pt x="14448" y="7030"/>
                    <a:pt x="13949" y="5952"/>
                  </a:cubicBezTo>
                  <a:cubicBezTo>
                    <a:pt x="13387" y="4739"/>
                    <a:pt x="12834" y="3794"/>
                    <a:pt x="12208" y="2982"/>
                  </a:cubicBezTo>
                  <a:cubicBezTo>
                    <a:pt x="11849" y="2518"/>
                    <a:pt x="11452" y="2080"/>
                    <a:pt x="11026" y="1682"/>
                  </a:cubicBezTo>
                  <a:cubicBezTo>
                    <a:pt x="10839" y="1509"/>
                    <a:pt x="10615" y="1306"/>
                    <a:pt x="10369" y="1131"/>
                  </a:cubicBezTo>
                  <a:cubicBezTo>
                    <a:pt x="10141" y="970"/>
                    <a:pt x="9895" y="821"/>
                    <a:pt x="9637" y="693"/>
                  </a:cubicBezTo>
                  <a:cubicBezTo>
                    <a:pt x="9157" y="454"/>
                    <a:pt x="8631" y="276"/>
                    <a:pt x="8071" y="161"/>
                  </a:cubicBezTo>
                  <a:cubicBezTo>
                    <a:pt x="7570" y="59"/>
                    <a:pt x="7043" y="8"/>
                    <a:pt x="6500" y="8"/>
                  </a:cubicBezTo>
                  <a:cubicBezTo>
                    <a:pt x="6454" y="2"/>
                    <a:pt x="6405" y="0"/>
                    <a:pt x="635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50" name="Google Shape;7250;p20"/>
            <p:cNvSpPr/>
            <p:nvPr/>
          </p:nvSpPr>
          <p:spPr>
            <a:xfrm rot="10800000" flipH="1">
              <a:off x="7420465" y="127734"/>
              <a:ext cx="206378" cy="117214"/>
            </a:xfrm>
            <a:custGeom>
              <a:avLst/>
              <a:gdLst/>
              <a:ahLst/>
              <a:cxnLst/>
              <a:rect l="l" t="t" r="r" b="b"/>
              <a:pathLst>
                <a:path w="4076" h="2315" extrusionOk="0">
                  <a:moveTo>
                    <a:pt x="1447" y="0"/>
                  </a:moveTo>
                  <a:cubicBezTo>
                    <a:pt x="1128" y="20"/>
                    <a:pt x="805" y="79"/>
                    <a:pt x="487" y="180"/>
                  </a:cubicBezTo>
                  <a:cubicBezTo>
                    <a:pt x="326" y="230"/>
                    <a:pt x="164" y="287"/>
                    <a:pt x="0" y="354"/>
                  </a:cubicBezTo>
                  <a:cubicBezTo>
                    <a:pt x="130" y="471"/>
                    <a:pt x="266" y="586"/>
                    <a:pt x="407" y="693"/>
                  </a:cubicBezTo>
                  <a:cubicBezTo>
                    <a:pt x="861" y="1044"/>
                    <a:pt x="1383" y="1356"/>
                    <a:pt x="1964" y="1616"/>
                  </a:cubicBezTo>
                  <a:cubicBezTo>
                    <a:pt x="2521" y="1870"/>
                    <a:pt x="3098" y="2074"/>
                    <a:pt x="3680" y="2221"/>
                  </a:cubicBezTo>
                  <a:cubicBezTo>
                    <a:pt x="3812" y="2254"/>
                    <a:pt x="3942" y="2284"/>
                    <a:pt x="4075" y="2314"/>
                  </a:cubicBezTo>
                  <a:cubicBezTo>
                    <a:pt x="3913" y="2199"/>
                    <a:pt x="3752" y="2084"/>
                    <a:pt x="3591" y="1968"/>
                  </a:cubicBezTo>
                  <a:cubicBezTo>
                    <a:pt x="3108" y="1610"/>
                    <a:pt x="2639" y="1235"/>
                    <a:pt x="2202" y="820"/>
                  </a:cubicBezTo>
                  <a:cubicBezTo>
                    <a:pt x="1981" y="611"/>
                    <a:pt x="1770" y="391"/>
                    <a:pt x="1573" y="155"/>
                  </a:cubicBezTo>
                  <a:cubicBezTo>
                    <a:pt x="1530" y="104"/>
                    <a:pt x="1487" y="53"/>
                    <a:pt x="144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51" name="Google Shape;7251;p20"/>
            <p:cNvSpPr/>
            <p:nvPr/>
          </p:nvSpPr>
          <p:spPr>
            <a:xfrm rot="10800000" flipH="1">
              <a:off x="8367422" y="113483"/>
              <a:ext cx="1062169" cy="1122320"/>
            </a:xfrm>
            <a:custGeom>
              <a:avLst/>
              <a:gdLst/>
              <a:ahLst/>
              <a:cxnLst/>
              <a:rect l="l" t="t" r="r" b="b"/>
              <a:pathLst>
                <a:path w="20978" h="22166" extrusionOk="0">
                  <a:moveTo>
                    <a:pt x="10931" y="1"/>
                  </a:moveTo>
                  <a:cubicBezTo>
                    <a:pt x="10749" y="8"/>
                    <a:pt x="10575" y="21"/>
                    <a:pt x="10408" y="44"/>
                  </a:cubicBezTo>
                  <a:cubicBezTo>
                    <a:pt x="10092" y="87"/>
                    <a:pt x="9760" y="180"/>
                    <a:pt x="9391" y="330"/>
                  </a:cubicBezTo>
                  <a:cubicBezTo>
                    <a:pt x="8917" y="519"/>
                    <a:pt x="8442" y="785"/>
                    <a:pt x="7936" y="1138"/>
                  </a:cubicBezTo>
                  <a:cubicBezTo>
                    <a:pt x="7636" y="1348"/>
                    <a:pt x="7343" y="1573"/>
                    <a:pt x="7063" y="1813"/>
                  </a:cubicBezTo>
                  <a:lnTo>
                    <a:pt x="7052" y="1825"/>
                  </a:lnTo>
                  <a:lnTo>
                    <a:pt x="7050" y="1822"/>
                  </a:lnTo>
                  <a:cubicBezTo>
                    <a:pt x="6865" y="1983"/>
                    <a:pt x="6684" y="2148"/>
                    <a:pt x="6509" y="2320"/>
                  </a:cubicBezTo>
                  <a:cubicBezTo>
                    <a:pt x="6046" y="2768"/>
                    <a:pt x="5627" y="3242"/>
                    <a:pt x="5255" y="3732"/>
                  </a:cubicBezTo>
                  <a:cubicBezTo>
                    <a:pt x="4878" y="4231"/>
                    <a:pt x="4588" y="4686"/>
                    <a:pt x="4370" y="5133"/>
                  </a:cubicBezTo>
                  <a:cubicBezTo>
                    <a:pt x="4278" y="5321"/>
                    <a:pt x="4162" y="5568"/>
                    <a:pt x="4071" y="5832"/>
                  </a:cubicBezTo>
                  <a:cubicBezTo>
                    <a:pt x="4018" y="5993"/>
                    <a:pt x="3971" y="6157"/>
                    <a:pt x="3925" y="6322"/>
                  </a:cubicBezTo>
                  <a:cubicBezTo>
                    <a:pt x="3870" y="6511"/>
                    <a:pt x="3823" y="6702"/>
                    <a:pt x="3774" y="6895"/>
                  </a:cubicBezTo>
                  <a:cubicBezTo>
                    <a:pt x="3593" y="7627"/>
                    <a:pt x="3446" y="8380"/>
                    <a:pt x="3307" y="9107"/>
                  </a:cubicBezTo>
                  <a:lnTo>
                    <a:pt x="3277" y="9258"/>
                  </a:lnTo>
                  <a:cubicBezTo>
                    <a:pt x="3115" y="10094"/>
                    <a:pt x="2962" y="10850"/>
                    <a:pt x="2760" y="11605"/>
                  </a:cubicBezTo>
                  <a:cubicBezTo>
                    <a:pt x="2638" y="12050"/>
                    <a:pt x="2517" y="12435"/>
                    <a:pt x="2395" y="12784"/>
                  </a:cubicBezTo>
                  <a:cubicBezTo>
                    <a:pt x="2267" y="13138"/>
                    <a:pt x="2125" y="13493"/>
                    <a:pt x="1957" y="13871"/>
                  </a:cubicBezTo>
                  <a:lnTo>
                    <a:pt x="1956" y="13871"/>
                  </a:lnTo>
                  <a:lnTo>
                    <a:pt x="1956" y="13874"/>
                  </a:lnTo>
                  <a:cubicBezTo>
                    <a:pt x="1953" y="13875"/>
                    <a:pt x="1953" y="13877"/>
                    <a:pt x="1953" y="13878"/>
                  </a:cubicBezTo>
                  <a:lnTo>
                    <a:pt x="1956" y="13878"/>
                  </a:lnTo>
                  <a:lnTo>
                    <a:pt x="1941" y="13904"/>
                  </a:lnTo>
                  <a:cubicBezTo>
                    <a:pt x="1802" y="14209"/>
                    <a:pt x="1655" y="14509"/>
                    <a:pt x="1510" y="14812"/>
                  </a:cubicBezTo>
                  <a:lnTo>
                    <a:pt x="1447" y="14945"/>
                  </a:lnTo>
                  <a:cubicBezTo>
                    <a:pt x="1140" y="15577"/>
                    <a:pt x="822" y="16232"/>
                    <a:pt x="565" y="16900"/>
                  </a:cubicBezTo>
                  <a:cubicBezTo>
                    <a:pt x="249" y="17723"/>
                    <a:pt x="78" y="18408"/>
                    <a:pt x="30" y="19060"/>
                  </a:cubicBezTo>
                  <a:cubicBezTo>
                    <a:pt x="1" y="19441"/>
                    <a:pt x="11" y="19809"/>
                    <a:pt x="63" y="20152"/>
                  </a:cubicBezTo>
                  <a:cubicBezTo>
                    <a:pt x="111" y="20489"/>
                    <a:pt x="190" y="20772"/>
                    <a:pt x="304" y="21017"/>
                  </a:cubicBezTo>
                  <a:cubicBezTo>
                    <a:pt x="414" y="21259"/>
                    <a:pt x="551" y="21462"/>
                    <a:pt x="712" y="21616"/>
                  </a:cubicBezTo>
                  <a:cubicBezTo>
                    <a:pt x="735" y="21638"/>
                    <a:pt x="758" y="21660"/>
                    <a:pt x="781" y="21677"/>
                  </a:cubicBezTo>
                  <a:cubicBezTo>
                    <a:pt x="786" y="21703"/>
                    <a:pt x="807" y="21723"/>
                    <a:pt x="838" y="21728"/>
                  </a:cubicBezTo>
                  <a:lnTo>
                    <a:pt x="842" y="21728"/>
                  </a:lnTo>
                  <a:cubicBezTo>
                    <a:pt x="975" y="21835"/>
                    <a:pt x="1124" y="21924"/>
                    <a:pt x="1283" y="21990"/>
                  </a:cubicBezTo>
                  <a:cubicBezTo>
                    <a:pt x="1405" y="22041"/>
                    <a:pt x="1540" y="22082"/>
                    <a:pt x="1678" y="22111"/>
                  </a:cubicBezTo>
                  <a:cubicBezTo>
                    <a:pt x="1856" y="22148"/>
                    <a:pt x="2048" y="22166"/>
                    <a:pt x="2259" y="22166"/>
                  </a:cubicBezTo>
                  <a:cubicBezTo>
                    <a:pt x="2379" y="22166"/>
                    <a:pt x="2504" y="22160"/>
                    <a:pt x="2636" y="22148"/>
                  </a:cubicBezTo>
                  <a:cubicBezTo>
                    <a:pt x="3197" y="22098"/>
                    <a:pt x="3731" y="21967"/>
                    <a:pt x="4182" y="21842"/>
                  </a:cubicBezTo>
                  <a:cubicBezTo>
                    <a:pt x="4436" y="21774"/>
                    <a:pt x="4692" y="21702"/>
                    <a:pt x="4946" y="21626"/>
                  </a:cubicBezTo>
                  <a:lnTo>
                    <a:pt x="5128" y="21574"/>
                  </a:lnTo>
                  <a:cubicBezTo>
                    <a:pt x="5370" y="21503"/>
                    <a:pt x="5621" y="21432"/>
                    <a:pt x="5865" y="21351"/>
                  </a:cubicBezTo>
                  <a:cubicBezTo>
                    <a:pt x="6092" y="21275"/>
                    <a:pt x="6318" y="21196"/>
                    <a:pt x="6543" y="21114"/>
                  </a:cubicBezTo>
                  <a:cubicBezTo>
                    <a:pt x="6629" y="21084"/>
                    <a:pt x="6717" y="21051"/>
                    <a:pt x="6806" y="21021"/>
                  </a:cubicBezTo>
                  <a:cubicBezTo>
                    <a:pt x="6861" y="20859"/>
                    <a:pt x="6914" y="20696"/>
                    <a:pt x="6971" y="20534"/>
                  </a:cubicBezTo>
                  <a:lnTo>
                    <a:pt x="6971" y="20534"/>
                  </a:lnTo>
                  <a:cubicBezTo>
                    <a:pt x="6855" y="20576"/>
                    <a:pt x="6740" y="20617"/>
                    <a:pt x="6626" y="20656"/>
                  </a:cubicBezTo>
                  <a:lnTo>
                    <a:pt x="6325" y="20764"/>
                  </a:lnTo>
                  <a:cubicBezTo>
                    <a:pt x="6071" y="20854"/>
                    <a:pt x="5769" y="20958"/>
                    <a:pt x="5456" y="21050"/>
                  </a:cubicBezTo>
                  <a:cubicBezTo>
                    <a:pt x="5358" y="21077"/>
                    <a:pt x="5258" y="21106"/>
                    <a:pt x="5157" y="21131"/>
                  </a:cubicBezTo>
                  <a:cubicBezTo>
                    <a:pt x="5058" y="21159"/>
                    <a:pt x="4957" y="21186"/>
                    <a:pt x="4857" y="21215"/>
                  </a:cubicBezTo>
                  <a:lnTo>
                    <a:pt x="4654" y="21272"/>
                  </a:lnTo>
                  <a:cubicBezTo>
                    <a:pt x="4002" y="21458"/>
                    <a:pt x="3329" y="21646"/>
                    <a:pt x="2646" y="21713"/>
                  </a:cubicBezTo>
                  <a:cubicBezTo>
                    <a:pt x="2523" y="21724"/>
                    <a:pt x="2406" y="21729"/>
                    <a:pt x="2294" y="21729"/>
                  </a:cubicBezTo>
                  <a:cubicBezTo>
                    <a:pt x="2123" y="21729"/>
                    <a:pt x="1964" y="21717"/>
                    <a:pt x="1815" y="21692"/>
                  </a:cubicBezTo>
                  <a:cubicBezTo>
                    <a:pt x="1714" y="21670"/>
                    <a:pt x="1621" y="21647"/>
                    <a:pt x="1533" y="21623"/>
                  </a:cubicBezTo>
                  <a:cubicBezTo>
                    <a:pt x="2193" y="21509"/>
                    <a:pt x="2878" y="21368"/>
                    <a:pt x="3632" y="21189"/>
                  </a:cubicBezTo>
                  <a:cubicBezTo>
                    <a:pt x="4528" y="20976"/>
                    <a:pt x="5433" y="20732"/>
                    <a:pt x="6306" y="20495"/>
                  </a:cubicBezTo>
                  <a:cubicBezTo>
                    <a:pt x="6555" y="20428"/>
                    <a:pt x="6806" y="20360"/>
                    <a:pt x="7057" y="20291"/>
                  </a:cubicBezTo>
                  <a:cubicBezTo>
                    <a:pt x="7099" y="20179"/>
                    <a:pt x="7141" y="20067"/>
                    <a:pt x="7185" y="19957"/>
                  </a:cubicBezTo>
                  <a:cubicBezTo>
                    <a:pt x="7319" y="19622"/>
                    <a:pt x="7441" y="19343"/>
                    <a:pt x="7572" y="19080"/>
                  </a:cubicBezTo>
                  <a:cubicBezTo>
                    <a:pt x="7681" y="18852"/>
                    <a:pt x="7809" y="18609"/>
                    <a:pt x="7959" y="18342"/>
                  </a:cubicBezTo>
                  <a:cubicBezTo>
                    <a:pt x="8228" y="17854"/>
                    <a:pt x="8521" y="17394"/>
                    <a:pt x="8831" y="16979"/>
                  </a:cubicBezTo>
                  <a:cubicBezTo>
                    <a:pt x="9044" y="16696"/>
                    <a:pt x="9253" y="16439"/>
                    <a:pt x="9476" y="16201"/>
                  </a:cubicBezTo>
                  <a:cubicBezTo>
                    <a:pt x="9683" y="16036"/>
                    <a:pt x="9900" y="15906"/>
                    <a:pt x="10122" y="15817"/>
                  </a:cubicBezTo>
                  <a:cubicBezTo>
                    <a:pt x="10335" y="15731"/>
                    <a:pt x="10566" y="15685"/>
                    <a:pt x="10792" y="15684"/>
                  </a:cubicBezTo>
                  <a:cubicBezTo>
                    <a:pt x="10934" y="15685"/>
                    <a:pt x="11055" y="15695"/>
                    <a:pt x="11169" y="15715"/>
                  </a:cubicBezTo>
                  <a:cubicBezTo>
                    <a:pt x="11187" y="15717"/>
                    <a:pt x="11207" y="15721"/>
                    <a:pt x="11227" y="15724"/>
                  </a:cubicBezTo>
                  <a:cubicBezTo>
                    <a:pt x="11329" y="15748"/>
                    <a:pt x="11442" y="15780"/>
                    <a:pt x="11577" y="15827"/>
                  </a:cubicBezTo>
                  <a:cubicBezTo>
                    <a:pt x="11837" y="15921"/>
                    <a:pt x="12090" y="16061"/>
                    <a:pt x="12306" y="16232"/>
                  </a:cubicBezTo>
                  <a:cubicBezTo>
                    <a:pt x="12555" y="16433"/>
                    <a:pt x="12764" y="16685"/>
                    <a:pt x="12896" y="16857"/>
                  </a:cubicBezTo>
                  <a:cubicBezTo>
                    <a:pt x="13021" y="17016"/>
                    <a:pt x="13136" y="17180"/>
                    <a:pt x="13265" y="17364"/>
                  </a:cubicBezTo>
                  <a:cubicBezTo>
                    <a:pt x="13473" y="17659"/>
                    <a:pt x="13690" y="17963"/>
                    <a:pt x="13954" y="18237"/>
                  </a:cubicBezTo>
                  <a:cubicBezTo>
                    <a:pt x="14173" y="18451"/>
                    <a:pt x="14407" y="18615"/>
                    <a:pt x="14627" y="18766"/>
                  </a:cubicBezTo>
                  <a:cubicBezTo>
                    <a:pt x="14760" y="18858"/>
                    <a:pt x="14895" y="18944"/>
                    <a:pt x="15029" y="19030"/>
                  </a:cubicBezTo>
                  <a:cubicBezTo>
                    <a:pt x="15302" y="19009"/>
                    <a:pt x="15575" y="18980"/>
                    <a:pt x="15846" y="18941"/>
                  </a:cubicBezTo>
                  <a:cubicBezTo>
                    <a:pt x="16130" y="18902"/>
                    <a:pt x="16385" y="18858"/>
                    <a:pt x="16620" y="18803"/>
                  </a:cubicBezTo>
                  <a:lnTo>
                    <a:pt x="16856" y="18658"/>
                  </a:lnTo>
                  <a:lnTo>
                    <a:pt x="16902" y="18629"/>
                  </a:lnTo>
                  <a:cubicBezTo>
                    <a:pt x="17107" y="18503"/>
                    <a:pt x="17318" y="18377"/>
                    <a:pt x="17519" y="18236"/>
                  </a:cubicBezTo>
                  <a:cubicBezTo>
                    <a:pt x="17689" y="18118"/>
                    <a:pt x="17865" y="17986"/>
                    <a:pt x="18029" y="17834"/>
                  </a:cubicBezTo>
                  <a:cubicBezTo>
                    <a:pt x="18194" y="17682"/>
                    <a:pt x="18318" y="17546"/>
                    <a:pt x="18416" y="17410"/>
                  </a:cubicBezTo>
                  <a:cubicBezTo>
                    <a:pt x="18552" y="17215"/>
                    <a:pt x="18653" y="17009"/>
                    <a:pt x="18716" y="16801"/>
                  </a:cubicBezTo>
                  <a:cubicBezTo>
                    <a:pt x="18776" y="16591"/>
                    <a:pt x="18818" y="16366"/>
                    <a:pt x="18841" y="16126"/>
                  </a:cubicBezTo>
                  <a:cubicBezTo>
                    <a:pt x="18855" y="15979"/>
                    <a:pt x="18867" y="15832"/>
                    <a:pt x="18877" y="15678"/>
                  </a:cubicBezTo>
                  <a:cubicBezTo>
                    <a:pt x="18898" y="15368"/>
                    <a:pt x="18920" y="15047"/>
                    <a:pt x="18984" y="14743"/>
                  </a:cubicBezTo>
                  <a:cubicBezTo>
                    <a:pt x="19003" y="14660"/>
                    <a:pt x="19025" y="14579"/>
                    <a:pt x="19050" y="14500"/>
                  </a:cubicBezTo>
                  <a:lnTo>
                    <a:pt x="19085" y="14398"/>
                  </a:lnTo>
                  <a:lnTo>
                    <a:pt x="19119" y="14293"/>
                  </a:lnTo>
                  <a:lnTo>
                    <a:pt x="19151" y="14194"/>
                  </a:lnTo>
                  <a:cubicBezTo>
                    <a:pt x="19185" y="14097"/>
                    <a:pt x="19218" y="13997"/>
                    <a:pt x="19250" y="13898"/>
                  </a:cubicBezTo>
                  <a:cubicBezTo>
                    <a:pt x="19328" y="13667"/>
                    <a:pt x="19407" y="13417"/>
                    <a:pt x="19470" y="13163"/>
                  </a:cubicBezTo>
                  <a:cubicBezTo>
                    <a:pt x="19534" y="12890"/>
                    <a:pt x="19572" y="12670"/>
                    <a:pt x="19585" y="12469"/>
                  </a:cubicBezTo>
                  <a:cubicBezTo>
                    <a:pt x="19602" y="12212"/>
                    <a:pt x="19592" y="11972"/>
                    <a:pt x="19553" y="11757"/>
                  </a:cubicBezTo>
                  <a:cubicBezTo>
                    <a:pt x="19507" y="11482"/>
                    <a:pt x="19424" y="11211"/>
                    <a:pt x="19312" y="10947"/>
                  </a:cubicBezTo>
                  <a:cubicBezTo>
                    <a:pt x="19207" y="10711"/>
                    <a:pt x="19078" y="10474"/>
                    <a:pt x="18928" y="10241"/>
                  </a:cubicBezTo>
                  <a:cubicBezTo>
                    <a:pt x="18783" y="10019"/>
                    <a:pt x="18627" y="9802"/>
                    <a:pt x="18474" y="9591"/>
                  </a:cubicBezTo>
                  <a:cubicBezTo>
                    <a:pt x="18309" y="9365"/>
                    <a:pt x="18150" y="9143"/>
                    <a:pt x="18009" y="8922"/>
                  </a:cubicBezTo>
                  <a:cubicBezTo>
                    <a:pt x="17911" y="8764"/>
                    <a:pt x="17825" y="8618"/>
                    <a:pt x="17753" y="8473"/>
                  </a:cubicBezTo>
                  <a:cubicBezTo>
                    <a:pt x="17679" y="8323"/>
                    <a:pt x="17613" y="8160"/>
                    <a:pt x="17557" y="7999"/>
                  </a:cubicBezTo>
                  <a:cubicBezTo>
                    <a:pt x="17463" y="7709"/>
                    <a:pt x="17404" y="7406"/>
                    <a:pt x="17384" y="7123"/>
                  </a:cubicBezTo>
                  <a:cubicBezTo>
                    <a:pt x="17373" y="6868"/>
                    <a:pt x="17390" y="6618"/>
                    <a:pt x="17437" y="6379"/>
                  </a:cubicBezTo>
                  <a:cubicBezTo>
                    <a:pt x="17482" y="6187"/>
                    <a:pt x="17539" y="6019"/>
                    <a:pt x="17614" y="5867"/>
                  </a:cubicBezTo>
                  <a:cubicBezTo>
                    <a:pt x="17690" y="5719"/>
                    <a:pt x="17782" y="5588"/>
                    <a:pt x="17893" y="5460"/>
                  </a:cubicBezTo>
                  <a:cubicBezTo>
                    <a:pt x="17992" y="5357"/>
                    <a:pt x="18098" y="5270"/>
                    <a:pt x="18225" y="5186"/>
                  </a:cubicBezTo>
                  <a:cubicBezTo>
                    <a:pt x="18345" y="5108"/>
                    <a:pt x="18482" y="5048"/>
                    <a:pt x="18641" y="4992"/>
                  </a:cubicBezTo>
                  <a:cubicBezTo>
                    <a:pt x="18733" y="4963"/>
                    <a:pt x="18826" y="4937"/>
                    <a:pt x="18933" y="4913"/>
                  </a:cubicBezTo>
                  <a:lnTo>
                    <a:pt x="18967" y="4904"/>
                  </a:lnTo>
                  <a:lnTo>
                    <a:pt x="19068" y="4877"/>
                  </a:lnTo>
                  <a:lnTo>
                    <a:pt x="19226" y="4834"/>
                  </a:lnTo>
                  <a:cubicBezTo>
                    <a:pt x="19401" y="4784"/>
                    <a:pt x="19575" y="4732"/>
                    <a:pt x="19750" y="4670"/>
                  </a:cubicBezTo>
                  <a:cubicBezTo>
                    <a:pt x="19951" y="4598"/>
                    <a:pt x="20106" y="4532"/>
                    <a:pt x="20241" y="4462"/>
                  </a:cubicBezTo>
                  <a:cubicBezTo>
                    <a:pt x="20411" y="4374"/>
                    <a:pt x="20540" y="4291"/>
                    <a:pt x="20649" y="4200"/>
                  </a:cubicBezTo>
                  <a:cubicBezTo>
                    <a:pt x="20781" y="4090"/>
                    <a:pt x="20886" y="3978"/>
                    <a:pt x="20978" y="3838"/>
                  </a:cubicBezTo>
                  <a:lnTo>
                    <a:pt x="20978" y="3837"/>
                  </a:lnTo>
                  <a:cubicBezTo>
                    <a:pt x="20978" y="3816"/>
                    <a:pt x="20975" y="3794"/>
                    <a:pt x="20974" y="3772"/>
                  </a:cubicBezTo>
                  <a:cubicBezTo>
                    <a:pt x="20965" y="3614"/>
                    <a:pt x="20945" y="3408"/>
                    <a:pt x="20877" y="3212"/>
                  </a:cubicBezTo>
                  <a:cubicBezTo>
                    <a:pt x="20800" y="2994"/>
                    <a:pt x="20705" y="2823"/>
                    <a:pt x="20583" y="2692"/>
                  </a:cubicBezTo>
                  <a:cubicBezTo>
                    <a:pt x="20428" y="2524"/>
                    <a:pt x="20245" y="2401"/>
                    <a:pt x="20053" y="2330"/>
                  </a:cubicBezTo>
                  <a:cubicBezTo>
                    <a:pt x="19991" y="2307"/>
                    <a:pt x="19929" y="2290"/>
                    <a:pt x="19866" y="2277"/>
                  </a:cubicBezTo>
                  <a:cubicBezTo>
                    <a:pt x="19763" y="2256"/>
                    <a:pt x="19654" y="2245"/>
                    <a:pt x="19536" y="2245"/>
                  </a:cubicBezTo>
                  <a:cubicBezTo>
                    <a:pt x="19462" y="2245"/>
                    <a:pt x="19383" y="2250"/>
                    <a:pt x="19300" y="2259"/>
                  </a:cubicBezTo>
                  <a:cubicBezTo>
                    <a:pt x="19197" y="2270"/>
                    <a:pt x="19092" y="2286"/>
                    <a:pt x="18989" y="2305"/>
                  </a:cubicBezTo>
                  <a:cubicBezTo>
                    <a:pt x="18882" y="2320"/>
                    <a:pt x="18778" y="2336"/>
                    <a:pt x="18670" y="2348"/>
                  </a:cubicBezTo>
                  <a:cubicBezTo>
                    <a:pt x="18633" y="2349"/>
                    <a:pt x="18600" y="2351"/>
                    <a:pt x="18568" y="2351"/>
                  </a:cubicBezTo>
                  <a:cubicBezTo>
                    <a:pt x="18526" y="2351"/>
                    <a:pt x="18489" y="2349"/>
                    <a:pt x="18453" y="2345"/>
                  </a:cubicBezTo>
                  <a:lnTo>
                    <a:pt x="18451" y="2348"/>
                  </a:lnTo>
                  <a:lnTo>
                    <a:pt x="18407" y="2335"/>
                  </a:lnTo>
                  <a:cubicBezTo>
                    <a:pt x="18388" y="2273"/>
                    <a:pt x="18374" y="2213"/>
                    <a:pt x="18358" y="2149"/>
                  </a:cubicBezTo>
                  <a:cubicBezTo>
                    <a:pt x="18342" y="2079"/>
                    <a:pt x="18324" y="2012"/>
                    <a:pt x="18304" y="1943"/>
                  </a:cubicBezTo>
                  <a:cubicBezTo>
                    <a:pt x="18249" y="1769"/>
                    <a:pt x="18179" y="1569"/>
                    <a:pt x="18048" y="1407"/>
                  </a:cubicBezTo>
                  <a:cubicBezTo>
                    <a:pt x="17985" y="1325"/>
                    <a:pt x="17907" y="1265"/>
                    <a:pt x="17821" y="1222"/>
                  </a:cubicBezTo>
                  <a:cubicBezTo>
                    <a:pt x="17751" y="1186"/>
                    <a:pt x="17676" y="1160"/>
                    <a:pt x="17598" y="1144"/>
                  </a:cubicBezTo>
                  <a:cubicBezTo>
                    <a:pt x="17548" y="1135"/>
                    <a:pt x="17498" y="1128"/>
                    <a:pt x="17446" y="1127"/>
                  </a:cubicBezTo>
                  <a:cubicBezTo>
                    <a:pt x="17426" y="1126"/>
                    <a:pt x="17406" y="1126"/>
                    <a:pt x="17386" y="1126"/>
                  </a:cubicBezTo>
                  <a:cubicBezTo>
                    <a:pt x="17234" y="1126"/>
                    <a:pt x="17082" y="1148"/>
                    <a:pt x="16935" y="1171"/>
                  </a:cubicBezTo>
                  <a:cubicBezTo>
                    <a:pt x="16860" y="1181"/>
                    <a:pt x="16787" y="1193"/>
                    <a:pt x="16714" y="1201"/>
                  </a:cubicBezTo>
                  <a:cubicBezTo>
                    <a:pt x="16681" y="1204"/>
                    <a:pt x="16649" y="1204"/>
                    <a:pt x="16616" y="1204"/>
                  </a:cubicBezTo>
                  <a:cubicBezTo>
                    <a:pt x="16516" y="1204"/>
                    <a:pt x="16418" y="1196"/>
                    <a:pt x="16320" y="1187"/>
                  </a:cubicBezTo>
                  <a:lnTo>
                    <a:pt x="16238" y="1180"/>
                  </a:lnTo>
                  <a:cubicBezTo>
                    <a:pt x="16092" y="1170"/>
                    <a:pt x="15947" y="1158"/>
                    <a:pt x="15803" y="1145"/>
                  </a:cubicBezTo>
                  <a:cubicBezTo>
                    <a:pt x="15595" y="1127"/>
                    <a:pt x="15320" y="1099"/>
                    <a:pt x="15049" y="1056"/>
                  </a:cubicBezTo>
                  <a:lnTo>
                    <a:pt x="14849" y="1019"/>
                  </a:lnTo>
                  <a:cubicBezTo>
                    <a:pt x="14691" y="986"/>
                    <a:pt x="14548" y="950"/>
                    <a:pt x="14407" y="908"/>
                  </a:cubicBezTo>
                  <a:cubicBezTo>
                    <a:pt x="14173" y="842"/>
                    <a:pt x="13929" y="761"/>
                    <a:pt x="13613" y="643"/>
                  </a:cubicBezTo>
                  <a:lnTo>
                    <a:pt x="13455" y="585"/>
                  </a:lnTo>
                  <a:cubicBezTo>
                    <a:pt x="12989" y="413"/>
                    <a:pt x="12507" y="236"/>
                    <a:pt x="12015" y="129"/>
                  </a:cubicBezTo>
                  <a:lnTo>
                    <a:pt x="11941" y="111"/>
                  </a:lnTo>
                  <a:cubicBezTo>
                    <a:pt x="11580" y="38"/>
                    <a:pt x="11247" y="1"/>
                    <a:pt x="1093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52" name="Google Shape;7252;p20"/>
            <p:cNvSpPr/>
            <p:nvPr/>
          </p:nvSpPr>
          <p:spPr>
            <a:xfrm rot="10800000" flipH="1">
              <a:off x="7783340" y="275705"/>
              <a:ext cx="977309" cy="1118168"/>
            </a:xfrm>
            <a:custGeom>
              <a:avLst/>
              <a:gdLst/>
              <a:ahLst/>
              <a:cxnLst/>
              <a:rect l="l" t="t" r="r" b="b"/>
              <a:pathLst>
                <a:path w="19302" h="22084" extrusionOk="0">
                  <a:moveTo>
                    <a:pt x="8443" y="0"/>
                  </a:moveTo>
                  <a:cubicBezTo>
                    <a:pt x="8371" y="7"/>
                    <a:pt x="8301" y="13"/>
                    <a:pt x="8230" y="22"/>
                  </a:cubicBezTo>
                  <a:cubicBezTo>
                    <a:pt x="8111" y="35"/>
                    <a:pt x="7985" y="62"/>
                    <a:pt x="7857" y="99"/>
                  </a:cubicBezTo>
                  <a:cubicBezTo>
                    <a:pt x="7637" y="165"/>
                    <a:pt x="7416" y="259"/>
                    <a:pt x="7136" y="404"/>
                  </a:cubicBezTo>
                  <a:cubicBezTo>
                    <a:pt x="7056" y="445"/>
                    <a:pt x="6977" y="490"/>
                    <a:pt x="6895" y="533"/>
                  </a:cubicBezTo>
                  <a:lnTo>
                    <a:pt x="6829" y="568"/>
                  </a:lnTo>
                  <a:cubicBezTo>
                    <a:pt x="6475" y="761"/>
                    <a:pt x="6109" y="958"/>
                    <a:pt x="5694" y="1075"/>
                  </a:cubicBezTo>
                  <a:cubicBezTo>
                    <a:pt x="5606" y="1098"/>
                    <a:pt x="5519" y="1115"/>
                    <a:pt x="5433" y="1125"/>
                  </a:cubicBezTo>
                  <a:cubicBezTo>
                    <a:pt x="5358" y="1131"/>
                    <a:pt x="5289" y="1135"/>
                    <a:pt x="5183" y="1135"/>
                  </a:cubicBezTo>
                  <a:cubicBezTo>
                    <a:pt x="4960" y="1126"/>
                    <a:pt x="4737" y="1093"/>
                    <a:pt x="4480" y="1027"/>
                  </a:cubicBezTo>
                  <a:cubicBezTo>
                    <a:pt x="4202" y="947"/>
                    <a:pt x="3929" y="826"/>
                    <a:pt x="3647" y="662"/>
                  </a:cubicBezTo>
                  <a:cubicBezTo>
                    <a:pt x="3422" y="529"/>
                    <a:pt x="3208" y="378"/>
                    <a:pt x="3020" y="208"/>
                  </a:cubicBezTo>
                  <a:cubicBezTo>
                    <a:pt x="2945" y="213"/>
                    <a:pt x="2872" y="220"/>
                    <a:pt x="2797" y="230"/>
                  </a:cubicBezTo>
                  <a:cubicBezTo>
                    <a:pt x="2646" y="253"/>
                    <a:pt x="2502" y="295"/>
                    <a:pt x="2360" y="358"/>
                  </a:cubicBezTo>
                  <a:cubicBezTo>
                    <a:pt x="2231" y="415"/>
                    <a:pt x="2102" y="494"/>
                    <a:pt x="1967" y="598"/>
                  </a:cubicBezTo>
                  <a:cubicBezTo>
                    <a:pt x="1717" y="789"/>
                    <a:pt x="1529" y="1004"/>
                    <a:pt x="1404" y="1241"/>
                  </a:cubicBezTo>
                  <a:cubicBezTo>
                    <a:pt x="1332" y="1376"/>
                    <a:pt x="1277" y="1505"/>
                    <a:pt x="1243" y="1628"/>
                  </a:cubicBezTo>
                  <a:cubicBezTo>
                    <a:pt x="1210" y="1742"/>
                    <a:pt x="1184" y="1866"/>
                    <a:pt x="1168" y="2002"/>
                  </a:cubicBezTo>
                  <a:cubicBezTo>
                    <a:pt x="1141" y="2235"/>
                    <a:pt x="1141" y="2486"/>
                    <a:pt x="1174" y="2771"/>
                  </a:cubicBezTo>
                  <a:cubicBezTo>
                    <a:pt x="1205" y="3065"/>
                    <a:pt x="1262" y="3360"/>
                    <a:pt x="1313" y="3643"/>
                  </a:cubicBezTo>
                  <a:cubicBezTo>
                    <a:pt x="1358" y="3877"/>
                    <a:pt x="1399" y="4109"/>
                    <a:pt x="1437" y="4344"/>
                  </a:cubicBezTo>
                  <a:lnTo>
                    <a:pt x="1427" y="4309"/>
                  </a:lnTo>
                  <a:lnTo>
                    <a:pt x="1427" y="4309"/>
                  </a:lnTo>
                  <a:cubicBezTo>
                    <a:pt x="1467" y="4638"/>
                    <a:pt x="1476" y="4891"/>
                    <a:pt x="1448" y="5129"/>
                  </a:cubicBezTo>
                  <a:cubicBezTo>
                    <a:pt x="1427" y="5269"/>
                    <a:pt x="1389" y="5402"/>
                    <a:pt x="1339" y="5530"/>
                  </a:cubicBezTo>
                  <a:cubicBezTo>
                    <a:pt x="1280" y="5655"/>
                    <a:pt x="1207" y="5777"/>
                    <a:pt x="1114" y="5902"/>
                  </a:cubicBezTo>
                  <a:cubicBezTo>
                    <a:pt x="1009" y="6031"/>
                    <a:pt x="888" y="6153"/>
                    <a:pt x="770" y="6270"/>
                  </a:cubicBezTo>
                  <a:cubicBezTo>
                    <a:pt x="650" y="6396"/>
                    <a:pt x="522" y="6522"/>
                    <a:pt x="410" y="6663"/>
                  </a:cubicBezTo>
                  <a:cubicBezTo>
                    <a:pt x="360" y="6723"/>
                    <a:pt x="298" y="6808"/>
                    <a:pt x="243" y="6896"/>
                  </a:cubicBezTo>
                  <a:cubicBezTo>
                    <a:pt x="193" y="6986"/>
                    <a:pt x="150" y="7074"/>
                    <a:pt x="115" y="7164"/>
                  </a:cubicBezTo>
                  <a:cubicBezTo>
                    <a:pt x="44" y="7351"/>
                    <a:pt x="5" y="7562"/>
                    <a:pt x="3" y="7776"/>
                  </a:cubicBezTo>
                  <a:cubicBezTo>
                    <a:pt x="0" y="8092"/>
                    <a:pt x="64" y="8426"/>
                    <a:pt x="187" y="8769"/>
                  </a:cubicBezTo>
                  <a:cubicBezTo>
                    <a:pt x="306" y="9093"/>
                    <a:pt x="460" y="9421"/>
                    <a:pt x="650" y="9743"/>
                  </a:cubicBezTo>
                  <a:cubicBezTo>
                    <a:pt x="960" y="10278"/>
                    <a:pt x="1329" y="10771"/>
                    <a:pt x="1616" y="11139"/>
                  </a:cubicBezTo>
                  <a:cubicBezTo>
                    <a:pt x="1944" y="11555"/>
                    <a:pt x="2309" y="11992"/>
                    <a:pt x="2764" y="12512"/>
                  </a:cubicBezTo>
                  <a:cubicBezTo>
                    <a:pt x="2964" y="12739"/>
                    <a:pt x="3165" y="12964"/>
                    <a:pt x="3366" y="13191"/>
                  </a:cubicBezTo>
                  <a:cubicBezTo>
                    <a:pt x="3550" y="13398"/>
                    <a:pt x="3732" y="13603"/>
                    <a:pt x="3914" y="13812"/>
                  </a:cubicBezTo>
                  <a:cubicBezTo>
                    <a:pt x="4220" y="14156"/>
                    <a:pt x="4543" y="14531"/>
                    <a:pt x="4844" y="14920"/>
                  </a:cubicBezTo>
                  <a:cubicBezTo>
                    <a:pt x="5049" y="15196"/>
                    <a:pt x="5239" y="15492"/>
                    <a:pt x="5420" y="15779"/>
                  </a:cubicBezTo>
                  <a:lnTo>
                    <a:pt x="5434" y="15801"/>
                  </a:lnTo>
                  <a:lnTo>
                    <a:pt x="5816" y="16404"/>
                  </a:lnTo>
                  <a:cubicBezTo>
                    <a:pt x="6428" y="17374"/>
                    <a:pt x="7060" y="18376"/>
                    <a:pt x="7779" y="19295"/>
                  </a:cubicBezTo>
                  <a:cubicBezTo>
                    <a:pt x="8258" y="19907"/>
                    <a:pt x="8717" y="20407"/>
                    <a:pt x="9187" y="20824"/>
                  </a:cubicBezTo>
                  <a:cubicBezTo>
                    <a:pt x="9466" y="21071"/>
                    <a:pt x="9733" y="21285"/>
                    <a:pt x="10006" y="21473"/>
                  </a:cubicBezTo>
                  <a:cubicBezTo>
                    <a:pt x="10148" y="21572"/>
                    <a:pt x="10300" y="21674"/>
                    <a:pt x="10460" y="21764"/>
                  </a:cubicBezTo>
                  <a:cubicBezTo>
                    <a:pt x="10608" y="21846"/>
                    <a:pt x="10760" y="21925"/>
                    <a:pt x="10928" y="22003"/>
                  </a:cubicBezTo>
                  <a:cubicBezTo>
                    <a:pt x="10955" y="22014"/>
                    <a:pt x="10980" y="22024"/>
                    <a:pt x="11002" y="22030"/>
                  </a:cubicBezTo>
                  <a:cubicBezTo>
                    <a:pt x="11013" y="22032"/>
                    <a:pt x="11023" y="22033"/>
                    <a:pt x="11032" y="22033"/>
                  </a:cubicBezTo>
                  <a:cubicBezTo>
                    <a:pt x="11037" y="22033"/>
                    <a:pt x="11043" y="22033"/>
                    <a:pt x="11048" y="22032"/>
                  </a:cubicBezTo>
                  <a:cubicBezTo>
                    <a:pt x="11057" y="22056"/>
                    <a:pt x="11079" y="22076"/>
                    <a:pt x="11107" y="22082"/>
                  </a:cubicBezTo>
                  <a:cubicBezTo>
                    <a:pt x="11113" y="22083"/>
                    <a:pt x="11118" y="22083"/>
                    <a:pt x="11122" y="22083"/>
                  </a:cubicBezTo>
                  <a:cubicBezTo>
                    <a:pt x="11158" y="22083"/>
                    <a:pt x="11182" y="22056"/>
                    <a:pt x="11195" y="22027"/>
                  </a:cubicBezTo>
                  <a:cubicBezTo>
                    <a:pt x="11201" y="22010"/>
                    <a:pt x="11209" y="21994"/>
                    <a:pt x="11214" y="21983"/>
                  </a:cubicBezTo>
                  <a:lnTo>
                    <a:pt x="11224" y="21958"/>
                  </a:lnTo>
                  <a:lnTo>
                    <a:pt x="11242" y="21922"/>
                  </a:lnTo>
                  <a:cubicBezTo>
                    <a:pt x="11252" y="21902"/>
                    <a:pt x="11261" y="21881"/>
                    <a:pt x="11267" y="21859"/>
                  </a:cubicBezTo>
                  <a:cubicBezTo>
                    <a:pt x="11703" y="20861"/>
                    <a:pt x="12343" y="19840"/>
                    <a:pt x="13273" y="18643"/>
                  </a:cubicBezTo>
                  <a:cubicBezTo>
                    <a:pt x="13793" y="17981"/>
                    <a:pt x="14348" y="17331"/>
                    <a:pt x="14885" y="16701"/>
                  </a:cubicBezTo>
                  <a:cubicBezTo>
                    <a:pt x="15116" y="16430"/>
                    <a:pt x="15347" y="16159"/>
                    <a:pt x="15577" y="15887"/>
                  </a:cubicBezTo>
                  <a:cubicBezTo>
                    <a:pt x="16417" y="14887"/>
                    <a:pt x="17098" y="14027"/>
                    <a:pt x="17687" y="13085"/>
                  </a:cubicBezTo>
                  <a:cubicBezTo>
                    <a:pt x="18382" y="11977"/>
                    <a:pt x="18835" y="10942"/>
                    <a:pt x="19073" y="9918"/>
                  </a:cubicBezTo>
                  <a:cubicBezTo>
                    <a:pt x="19214" y="9320"/>
                    <a:pt x="19287" y="8723"/>
                    <a:pt x="19294" y="8145"/>
                  </a:cubicBezTo>
                  <a:cubicBezTo>
                    <a:pt x="19301" y="7503"/>
                    <a:pt x="19235" y="6854"/>
                    <a:pt x="19096" y="6218"/>
                  </a:cubicBezTo>
                  <a:cubicBezTo>
                    <a:pt x="18993" y="5740"/>
                    <a:pt x="18852" y="5283"/>
                    <a:pt x="18678" y="4853"/>
                  </a:cubicBezTo>
                  <a:lnTo>
                    <a:pt x="18590" y="4942"/>
                  </a:lnTo>
                  <a:lnTo>
                    <a:pt x="18560" y="4908"/>
                  </a:lnTo>
                  <a:cubicBezTo>
                    <a:pt x="18375" y="4710"/>
                    <a:pt x="18195" y="4548"/>
                    <a:pt x="18007" y="4411"/>
                  </a:cubicBezTo>
                  <a:cubicBezTo>
                    <a:pt x="17795" y="4260"/>
                    <a:pt x="17576" y="4137"/>
                    <a:pt x="17357" y="4042"/>
                  </a:cubicBezTo>
                  <a:cubicBezTo>
                    <a:pt x="17114" y="3939"/>
                    <a:pt x="16863" y="3860"/>
                    <a:pt x="16614" y="3812"/>
                  </a:cubicBezTo>
                  <a:cubicBezTo>
                    <a:pt x="16348" y="3758"/>
                    <a:pt x="16071" y="3733"/>
                    <a:pt x="15770" y="3733"/>
                  </a:cubicBezTo>
                  <a:cubicBezTo>
                    <a:pt x="15594" y="3733"/>
                    <a:pt x="15431" y="3740"/>
                    <a:pt x="15287" y="3756"/>
                  </a:cubicBezTo>
                  <a:cubicBezTo>
                    <a:pt x="15158" y="3769"/>
                    <a:pt x="15027" y="3786"/>
                    <a:pt x="14895" y="3806"/>
                  </a:cubicBezTo>
                  <a:lnTo>
                    <a:pt x="14797" y="3821"/>
                  </a:lnTo>
                  <a:cubicBezTo>
                    <a:pt x="14384" y="3874"/>
                    <a:pt x="14059" y="3898"/>
                    <a:pt x="13739" y="3898"/>
                  </a:cubicBezTo>
                  <a:cubicBezTo>
                    <a:pt x="13354" y="3888"/>
                    <a:pt x="13016" y="3844"/>
                    <a:pt x="12703" y="3758"/>
                  </a:cubicBezTo>
                  <a:cubicBezTo>
                    <a:pt x="12568" y="3720"/>
                    <a:pt x="12450" y="3677"/>
                    <a:pt x="12341" y="3630"/>
                  </a:cubicBezTo>
                  <a:cubicBezTo>
                    <a:pt x="12208" y="3572"/>
                    <a:pt x="12093" y="3515"/>
                    <a:pt x="11991" y="3453"/>
                  </a:cubicBezTo>
                  <a:cubicBezTo>
                    <a:pt x="11867" y="3378"/>
                    <a:pt x="11757" y="3304"/>
                    <a:pt x="11659" y="3225"/>
                  </a:cubicBezTo>
                  <a:cubicBezTo>
                    <a:pt x="11560" y="3147"/>
                    <a:pt x="11459" y="3055"/>
                    <a:pt x="11333" y="2936"/>
                  </a:cubicBezTo>
                  <a:cubicBezTo>
                    <a:pt x="11192" y="2789"/>
                    <a:pt x="11079" y="2653"/>
                    <a:pt x="10985" y="2519"/>
                  </a:cubicBezTo>
                  <a:cubicBezTo>
                    <a:pt x="10905" y="2405"/>
                    <a:pt x="10823" y="2277"/>
                    <a:pt x="10737" y="2126"/>
                  </a:cubicBezTo>
                  <a:cubicBezTo>
                    <a:pt x="10675" y="2012"/>
                    <a:pt x="10612" y="1899"/>
                    <a:pt x="10550" y="1784"/>
                  </a:cubicBezTo>
                  <a:cubicBezTo>
                    <a:pt x="10485" y="1665"/>
                    <a:pt x="10421" y="1544"/>
                    <a:pt x="10353" y="1424"/>
                  </a:cubicBezTo>
                  <a:cubicBezTo>
                    <a:pt x="10220" y="1194"/>
                    <a:pt x="10089" y="971"/>
                    <a:pt x="9930" y="774"/>
                  </a:cubicBezTo>
                  <a:cubicBezTo>
                    <a:pt x="9749" y="547"/>
                    <a:pt x="9569" y="382"/>
                    <a:pt x="9379" y="269"/>
                  </a:cubicBezTo>
                  <a:cubicBezTo>
                    <a:pt x="9282" y="211"/>
                    <a:pt x="9167" y="145"/>
                    <a:pt x="9035" y="101"/>
                  </a:cubicBezTo>
                  <a:cubicBezTo>
                    <a:pt x="8888" y="52"/>
                    <a:pt x="8762" y="22"/>
                    <a:pt x="8647" y="10"/>
                  </a:cubicBezTo>
                  <a:cubicBezTo>
                    <a:pt x="8579" y="3"/>
                    <a:pt x="8511" y="0"/>
                    <a:pt x="844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53" name="Google Shape;7253;p20"/>
            <p:cNvSpPr/>
            <p:nvPr/>
          </p:nvSpPr>
          <p:spPr>
            <a:xfrm rot="10800000" flipH="1">
              <a:off x="7259762" y="-254492"/>
              <a:ext cx="1071586" cy="578780"/>
            </a:xfrm>
            <a:custGeom>
              <a:avLst/>
              <a:gdLst/>
              <a:ahLst/>
              <a:cxnLst/>
              <a:rect l="l" t="t" r="r" b="b"/>
              <a:pathLst>
                <a:path w="21164" h="11431" extrusionOk="0">
                  <a:moveTo>
                    <a:pt x="14979" y="0"/>
                  </a:moveTo>
                  <a:cubicBezTo>
                    <a:pt x="14696" y="66"/>
                    <a:pt x="14410" y="151"/>
                    <a:pt x="14102" y="259"/>
                  </a:cubicBezTo>
                  <a:cubicBezTo>
                    <a:pt x="13580" y="440"/>
                    <a:pt x="13040" y="657"/>
                    <a:pt x="12349" y="961"/>
                  </a:cubicBezTo>
                  <a:cubicBezTo>
                    <a:pt x="12171" y="1040"/>
                    <a:pt x="11992" y="1121"/>
                    <a:pt x="11814" y="1201"/>
                  </a:cubicBezTo>
                  <a:cubicBezTo>
                    <a:pt x="11439" y="1369"/>
                    <a:pt x="11064" y="1534"/>
                    <a:pt x="10685" y="1695"/>
                  </a:cubicBezTo>
                  <a:cubicBezTo>
                    <a:pt x="10399" y="1814"/>
                    <a:pt x="10148" y="1915"/>
                    <a:pt x="9913" y="1997"/>
                  </a:cubicBezTo>
                  <a:cubicBezTo>
                    <a:pt x="9685" y="2077"/>
                    <a:pt x="9389" y="2176"/>
                    <a:pt x="9112" y="2228"/>
                  </a:cubicBezTo>
                  <a:cubicBezTo>
                    <a:pt x="8947" y="2255"/>
                    <a:pt x="8797" y="2272"/>
                    <a:pt x="8654" y="2278"/>
                  </a:cubicBezTo>
                  <a:cubicBezTo>
                    <a:pt x="8615" y="2280"/>
                    <a:pt x="8575" y="2280"/>
                    <a:pt x="8537" y="2280"/>
                  </a:cubicBezTo>
                  <a:cubicBezTo>
                    <a:pt x="8443" y="2280"/>
                    <a:pt x="8348" y="2277"/>
                    <a:pt x="8252" y="2270"/>
                  </a:cubicBezTo>
                  <a:cubicBezTo>
                    <a:pt x="7979" y="2244"/>
                    <a:pt x="7699" y="2192"/>
                    <a:pt x="7393" y="2112"/>
                  </a:cubicBezTo>
                  <a:cubicBezTo>
                    <a:pt x="7192" y="2061"/>
                    <a:pt x="6992" y="2001"/>
                    <a:pt x="6794" y="1942"/>
                  </a:cubicBezTo>
                  <a:lnTo>
                    <a:pt x="6744" y="1928"/>
                  </a:lnTo>
                  <a:lnTo>
                    <a:pt x="6527" y="1863"/>
                  </a:lnTo>
                  <a:cubicBezTo>
                    <a:pt x="5997" y="1709"/>
                    <a:pt x="5425" y="1566"/>
                    <a:pt x="4839" y="1566"/>
                  </a:cubicBezTo>
                  <a:lnTo>
                    <a:pt x="4753" y="1567"/>
                  </a:lnTo>
                  <a:cubicBezTo>
                    <a:pt x="4391" y="1576"/>
                    <a:pt x="4022" y="1638"/>
                    <a:pt x="3661" y="1750"/>
                  </a:cubicBezTo>
                  <a:cubicBezTo>
                    <a:pt x="3360" y="1843"/>
                    <a:pt x="3059" y="1964"/>
                    <a:pt x="2743" y="2114"/>
                  </a:cubicBezTo>
                  <a:cubicBezTo>
                    <a:pt x="2511" y="2228"/>
                    <a:pt x="2282" y="2351"/>
                    <a:pt x="2073" y="2468"/>
                  </a:cubicBezTo>
                  <a:cubicBezTo>
                    <a:pt x="2064" y="2476"/>
                    <a:pt x="2054" y="2486"/>
                    <a:pt x="2047" y="2495"/>
                  </a:cubicBezTo>
                  <a:lnTo>
                    <a:pt x="1830" y="2726"/>
                  </a:lnTo>
                  <a:cubicBezTo>
                    <a:pt x="1492" y="3085"/>
                    <a:pt x="1142" y="3459"/>
                    <a:pt x="833" y="3854"/>
                  </a:cubicBezTo>
                  <a:cubicBezTo>
                    <a:pt x="661" y="4075"/>
                    <a:pt x="481" y="4313"/>
                    <a:pt x="338" y="4571"/>
                  </a:cubicBezTo>
                  <a:cubicBezTo>
                    <a:pt x="269" y="4693"/>
                    <a:pt x="208" y="4820"/>
                    <a:pt x="154" y="4958"/>
                  </a:cubicBezTo>
                  <a:cubicBezTo>
                    <a:pt x="108" y="5072"/>
                    <a:pt x="76" y="5174"/>
                    <a:pt x="56" y="5269"/>
                  </a:cubicBezTo>
                  <a:cubicBezTo>
                    <a:pt x="0" y="5556"/>
                    <a:pt x="4" y="5839"/>
                    <a:pt x="69" y="6086"/>
                  </a:cubicBezTo>
                  <a:cubicBezTo>
                    <a:pt x="129" y="6314"/>
                    <a:pt x="237" y="6538"/>
                    <a:pt x="384" y="6734"/>
                  </a:cubicBezTo>
                  <a:cubicBezTo>
                    <a:pt x="537" y="6945"/>
                    <a:pt x="714" y="7134"/>
                    <a:pt x="865" y="7292"/>
                  </a:cubicBezTo>
                  <a:cubicBezTo>
                    <a:pt x="1010" y="7443"/>
                    <a:pt x="1175" y="7617"/>
                    <a:pt x="1319" y="7801"/>
                  </a:cubicBezTo>
                  <a:cubicBezTo>
                    <a:pt x="1413" y="7933"/>
                    <a:pt x="1490" y="8061"/>
                    <a:pt x="1550" y="8196"/>
                  </a:cubicBezTo>
                  <a:cubicBezTo>
                    <a:pt x="1593" y="8306"/>
                    <a:pt x="1623" y="8426"/>
                    <a:pt x="1645" y="8546"/>
                  </a:cubicBezTo>
                  <a:cubicBezTo>
                    <a:pt x="1655" y="8640"/>
                    <a:pt x="1655" y="8730"/>
                    <a:pt x="1643" y="8828"/>
                  </a:cubicBezTo>
                  <a:cubicBezTo>
                    <a:pt x="1600" y="9106"/>
                    <a:pt x="1500" y="9366"/>
                    <a:pt x="1400" y="9609"/>
                  </a:cubicBezTo>
                  <a:lnTo>
                    <a:pt x="1356" y="9714"/>
                  </a:lnTo>
                  <a:cubicBezTo>
                    <a:pt x="1303" y="9843"/>
                    <a:pt x="1250" y="9972"/>
                    <a:pt x="1205" y="10106"/>
                  </a:cubicBezTo>
                  <a:cubicBezTo>
                    <a:pt x="1145" y="10286"/>
                    <a:pt x="1118" y="10431"/>
                    <a:pt x="1116" y="10561"/>
                  </a:cubicBezTo>
                  <a:cubicBezTo>
                    <a:pt x="1116" y="10655"/>
                    <a:pt x="1126" y="10734"/>
                    <a:pt x="1146" y="10798"/>
                  </a:cubicBezTo>
                  <a:cubicBezTo>
                    <a:pt x="1168" y="10867"/>
                    <a:pt x="1192" y="10939"/>
                    <a:pt x="1253" y="11017"/>
                  </a:cubicBezTo>
                  <a:cubicBezTo>
                    <a:pt x="1276" y="11050"/>
                    <a:pt x="1299" y="11084"/>
                    <a:pt x="1329" y="11113"/>
                  </a:cubicBezTo>
                  <a:cubicBezTo>
                    <a:pt x="1367" y="11149"/>
                    <a:pt x="1411" y="11183"/>
                    <a:pt x="1451" y="11212"/>
                  </a:cubicBezTo>
                  <a:cubicBezTo>
                    <a:pt x="1527" y="11265"/>
                    <a:pt x="1609" y="11301"/>
                    <a:pt x="1691" y="11333"/>
                  </a:cubicBezTo>
                  <a:cubicBezTo>
                    <a:pt x="1770" y="11363"/>
                    <a:pt x="1859" y="11390"/>
                    <a:pt x="1952" y="11409"/>
                  </a:cubicBezTo>
                  <a:lnTo>
                    <a:pt x="1989" y="11416"/>
                  </a:lnTo>
                  <a:cubicBezTo>
                    <a:pt x="2018" y="11422"/>
                    <a:pt x="2050" y="11427"/>
                    <a:pt x="2080" y="11430"/>
                  </a:cubicBezTo>
                  <a:lnTo>
                    <a:pt x="2110" y="11414"/>
                  </a:lnTo>
                  <a:lnTo>
                    <a:pt x="2140" y="11399"/>
                  </a:lnTo>
                  <a:cubicBezTo>
                    <a:pt x="2449" y="11233"/>
                    <a:pt x="2753" y="11057"/>
                    <a:pt x="3045" y="10877"/>
                  </a:cubicBezTo>
                  <a:cubicBezTo>
                    <a:pt x="3127" y="10827"/>
                    <a:pt x="3203" y="10777"/>
                    <a:pt x="3282" y="10726"/>
                  </a:cubicBezTo>
                  <a:lnTo>
                    <a:pt x="3350" y="10686"/>
                  </a:lnTo>
                  <a:lnTo>
                    <a:pt x="3539" y="10564"/>
                  </a:lnTo>
                  <a:cubicBezTo>
                    <a:pt x="3720" y="10448"/>
                    <a:pt x="3864" y="10366"/>
                    <a:pt x="4003" y="10301"/>
                  </a:cubicBezTo>
                  <a:cubicBezTo>
                    <a:pt x="4241" y="10194"/>
                    <a:pt x="4510" y="10115"/>
                    <a:pt x="4800" y="10063"/>
                  </a:cubicBezTo>
                  <a:lnTo>
                    <a:pt x="4830" y="10051"/>
                  </a:lnTo>
                  <a:cubicBezTo>
                    <a:pt x="5067" y="10014"/>
                    <a:pt x="5304" y="9994"/>
                    <a:pt x="5533" y="9994"/>
                  </a:cubicBezTo>
                  <a:cubicBezTo>
                    <a:pt x="5615" y="9994"/>
                    <a:pt x="5699" y="9997"/>
                    <a:pt x="5780" y="10001"/>
                  </a:cubicBezTo>
                  <a:cubicBezTo>
                    <a:pt x="5988" y="10020"/>
                    <a:pt x="6201" y="10054"/>
                    <a:pt x="6410" y="10105"/>
                  </a:cubicBezTo>
                  <a:cubicBezTo>
                    <a:pt x="6581" y="10145"/>
                    <a:pt x="6756" y="10196"/>
                    <a:pt x="6945" y="10264"/>
                  </a:cubicBezTo>
                  <a:lnTo>
                    <a:pt x="7144" y="10334"/>
                  </a:lnTo>
                  <a:lnTo>
                    <a:pt x="7243" y="10372"/>
                  </a:lnTo>
                  <a:lnTo>
                    <a:pt x="7285" y="10386"/>
                  </a:lnTo>
                  <a:cubicBezTo>
                    <a:pt x="7386" y="10423"/>
                    <a:pt x="7488" y="10461"/>
                    <a:pt x="7589" y="10497"/>
                  </a:cubicBezTo>
                  <a:cubicBezTo>
                    <a:pt x="7814" y="10574"/>
                    <a:pt x="8003" y="10636"/>
                    <a:pt x="8198" y="10672"/>
                  </a:cubicBezTo>
                  <a:cubicBezTo>
                    <a:pt x="8372" y="10705"/>
                    <a:pt x="8530" y="10722"/>
                    <a:pt x="8683" y="10722"/>
                  </a:cubicBezTo>
                  <a:cubicBezTo>
                    <a:pt x="8740" y="10722"/>
                    <a:pt x="8797" y="10719"/>
                    <a:pt x="8853" y="10712"/>
                  </a:cubicBezTo>
                  <a:cubicBezTo>
                    <a:pt x="9090" y="10691"/>
                    <a:pt x="9314" y="10633"/>
                    <a:pt x="9520" y="10544"/>
                  </a:cubicBezTo>
                  <a:cubicBezTo>
                    <a:pt x="9658" y="10482"/>
                    <a:pt x="9791" y="10412"/>
                    <a:pt x="9913" y="10337"/>
                  </a:cubicBezTo>
                  <a:cubicBezTo>
                    <a:pt x="10040" y="10257"/>
                    <a:pt x="10159" y="10169"/>
                    <a:pt x="10270" y="10084"/>
                  </a:cubicBezTo>
                  <a:cubicBezTo>
                    <a:pt x="10471" y="9932"/>
                    <a:pt x="10669" y="9776"/>
                    <a:pt x="10863" y="9616"/>
                  </a:cubicBezTo>
                  <a:cubicBezTo>
                    <a:pt x="11081" y="9434"/>
                    <a:pt x="11295" y="9251"/>
                    <a:pt x="11511" y="9066"/>
                  </a:cubicBezTo>
                  <a:lnTo>
                    <a:pt x="11812" y="8808"/>
                  </a:lnTo>
                  <a:cubicBezTo>
                    <a:pt x="12163" y="8510"/>
                    <a:pt x="12509" y="8227"/>
                    <a:pt x="12901" y="8043"/>
                  </a:cubicBezTo>
                  <a:cubicBezTo>
                    <a:pt x="13069" y="7966"/>
                    <a:pt x="13236" y="7910"/>
                    <a:pt x="13415" y="7874"/>
                  </a:cubicBezTo>
                  <a:cubicBezTo>
                    <a:pt x="13537" y="7854"/>
                    <a:pt x="13669" y="7844"/>
                    <a:pt x="13806" y="7844"/>
                  </a:cubicBezTo>
                  <a:cubicBezTo>
                    <a:pt x="13863" y="7844"/>
                    <a:pt x="13922" y="7845"/>
                    <a:pt x="13981" y="7850"/>
                  </a:cubicBezTo>
                  <a:cubicBezTo>
                    <a:pt x="14298" y="7875"/>
                    <a:pt x="14632" y="7952"/>
                    <a:pt x="14994" y="8079"/>
                  </a:cubicBezTo>
                  <a:cubicBezTo>
                    <a:pt x="15210" y="8154"/>
                    <a:pt x="15400" y="8227"/>
                    <a:pt x="15572" y="8305"/>
                  </a:cubicBezTo>
                  <a:cubicBezTo>
                    <a:pt x="15680" y="8349"/>
                    <a:pt x="15785" y="8398"/>
                    <a:pt x="15890" y="8447"/>
                  </a:cubicBezTo>
                  <a:cubicBezTo>
                    <a:pt x="15967" y="8483"/>
                    <a:pt x="16044" y="8519"/>
                    <a:pt x="16125" y="8548"/>
                  </a:cubicBezTo>
                  <a:cubicBezTo>
                    <a:pt x="16283" y="8607"/>
                    <a:pt x="16428" y="8650"/>
                    <a:pt x="16571" y="8677"/>
                  </a:cubicBezTo>
                  <a:cubicBezTo>
                    <a:pt x="16724" y="8707"/>
                    <a:pt x="16879" y="8723"/>
                    <a:pt x="17027" y="8727"/>
                  </a:cubicBezTo>
                  <a:cubicBezTo>
                    <a:pt x="17066" y="8729"/>
                    <a:pt x="17102" y="8729"/>
                    <a:pt x="17139" y="8729"/>
                  </a:cubicBezTo>
                  <a:cubicBezTo>
                    <a:pt x="17687" y="8729"/>
                    <a:pt x="18280" y="8591"/>
                    <a:pt x="18908" y="8324"/>
                  </a:cubicBezTo>
                  <a:lnTo>
                    <a:pt x="18908" y="8324"/>
                  </a:lnTo>
                  <a:cubicBezTo>
                    <a:pt x="18885" y="8512"/>
                    <a:pt x="18870" y="8701"/>
                    <a:pt x="18863" y="8888"/>
                  </a:cubicBezTo>
                  <a:cubicBezTo>
                    <a:pt x="19139" y="8572"/>
                    <a:pt x="19376" y="8235"/>
                    <a:pt x="19568" y="7878"/>
                  </a:cubicBezTo>
                  <a:cubicBezTo>
                    <a:pt x="19841" y="7376"/>
                    <a:pt x="20057" y="6801"/>
                    <a:pt x="20223" y="6119"/>
                  </a:cubicBezTo>
                  <a:cubicBezTo>
                    <a:pt x="20350" y="5605"/>
                    <a:pt x="20443" y="5078"/>
                    <a:pt x="20535" y="4563"/>
                  </a:cubicBezTo>
                  <a:lnTo>
                    <a:pt x="20595" y="4223"/>
                  </a:lnTo>
                  <a:cubicBezTo>
                    <a:pt x="20694" y="3674"/>
                    <a:pt x="20822" y="3032"/>
                    <a:pt x="21002" y="2415"/>
                  </a:cubicBezTo>
                  <a:cubicBezTo>
                    <a:pt x="21039" y="2403"/>
                    <a:pt x="21073" y="2384"/>
                    <a:pt x="21098" y="2357"/>
                  </a:cubicBezTo>
                  <a:cubicBezTo>
                    <a:pt x="21140" y="2316"/>
                    <a:pt x="21164" y="2258"/>
                    <a:pt x="21164" y="2199"/>
                  </a:cubicBezTo>
                  <a:cubicBezTo>
                    <a:pt x="21163" y="2143"/>
                    <a:pt x="21142" y="2097"/>
                    <a:pt x="21102" y="2044"/>
                  </a:cubicBezTo>
                  <a:cubicBezTo>
                    <a:pt x="20963" y="1883"/>
                    <a:pt x="20791" y="1731"/>
                    <a:pt x="20574" y="1577"/>
                  </a:cubicBezTo>
                  <a:cubicBezTo>
                    <a:pt x="20371" y="1438"/>
                    <a:pt x="20147" y="1310"/>
                    <a:pt x="19910" y="1200"/>
                  </a:cubicBezTo>
                  <a:cubicBezTo>
                    <a:pt x="19429" y="977"/>
                    <a:pt x="18897" y="792"/>
                    <a:pt x="18238" y="621"/>
                  </a:cubicBezTo>
                  <a:cubicBezTo>
                    <a:pt x="17899" y="532"/>
                    <a:pt x="17547" y="450"/>
                    <a:pt x="17162" y="371"/>
                  </a:cubicBezTo>
                  <a:cubicBezTo>
                    <a:pt x="16948" y="326"/>
                    <a:pt x="16736" y="287"/>
                    <a:pt x="16522" y="247"/>
                  </a:cubicBezTo>
                  <a:cubicBezTo>
                    <a:pt x="16269" y="203"/>
                    <a:pt x="16015" y="160"/>
                    <a:pt x="15761" y="118"/>
                  </a:cubicBezTo>
                  <a:lnTo>
                    <a:pt x="15584" y="89"/>
                  </a:lnTo>
                  <a:cubicBezTo>
                    <a:pt x="15387" y="55"/>
                    <a:pt x="15182" y="22"/>
                    <a:pt x="1497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54" name="Google Shape;7254;p20"/>
            <p:cNvSpPr/>
            <p:nvPr/>
          </p:nvSpPr>
          <p:spPr>
            <a:xfrm rot="10800000" flipH="1">
              <a:off x="8207427" y="-125876"/>
              <a:ext cx="38784" cy="43645"/>
            </a:xfrm>
            <a:custGeom>
              <a:avLst/>
              <a:gdLst/>
              <a:ahLst/>
              <a:cxnLst/>
              <a:rect l="l" t="t" r="r" b="b"/>
              <a:pathLst>
                <a:path w="766" h="862" extrusionOk="0">
                  <a:moveTo>
                    <a:pt x="765" y="0"/>
                  </a:moveTo>
                  <a:lnTo>
                    <a:pt x="765" y="0"/>
                  </a:lnTo>
                  <a:cubicBezTo>
                    <a:pt x="580" y="102"/>
                    <a:pt x="386" y="198"/>
                    <a:pt x="191" y="285"/>
                  </a:cubicBezTo>
                  <a:cubicBezTo>
                    <a:pt x="127" y="313"/>
                    <a:pt x="66" y="339"/>
                    <a:pt x="1" y="366"/>
                  </a:cubicBezTo>
                  <a:cubicBezTo>
                    <a:pt x="63" y="341"/>
                    <a:pt x="126" y="316"/>
                    <a:pt x="189" y="289"/>
                  </a:cubicBezTo>
                  <a:lnTo>
                    <a:pt x="189" y="289"/>
                  </a:lnTo>
                  <a:cubicBezTo>
                    <a:pt x="166" y="478"/>
                    <a:pt x="149" y="671"/>
                    <a:pt x="142" y="862"/>
                  </a:cubicBezTo>
                  <a:cubicBezTo>
                    <a:pt x="380" y="590"/>
                    <a:pt x="588" y="302"/>
                    <a:pt x="76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55" name="Google Shape;7255;p20"/>
            <p:cNvSpPr/>
            <p:nvPr/>
          </p:nvSpPr>
          <p:spPr>
            <a:xfrm rot="10800000" flipH="1">
              <a:off x="8724626" y="1129881"/>
              <a:ext cx="11392" cy="18329"/>
            </a:xfrm>
            <a:custGeom>
              <a:avLst/>
              <a:gdLst/>
              <a:ahLst/>
              <a:cxnLst/>
              <a:rect l="l" t="t" r="r" b="b"/>
              <a:pathLst>
                <a:path w="225" h="362" extrusionOk="0">
                  <a:moveTo>
                    <a:pt x="88" y="0"/>
                  </a:moveTo>
                  <a:lnTo>
                    <a:pt x="1" y="89"/>
                  </a:lnTo>
                  <a:cubicBezTo>
                    <a:pt x="80" y="177"/>
                    <a:pt x="156" y="267"/>
                    <a:pt x="225" y="362"/>
                  </a:cubicBezTo>
                  <a:cubicBezTo>
                    <a:pt x="182" y="238"/>
                    <a:pt x="137" y="118"/>
                    <a:pt x="88" y="0"/>
                  </a:cubicBezTo>
                  <a:close/>
                </a:path>
              </a:pathLst>
            </a:custGeom>
            <a:solidFill>
              <a:srgbClr val="EFCA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56" name="Google Shape;7256;p20"/>
            <p:cNvSpPr/>
            <p:nvPr/>
          </p:nvSpPr>
          <p:spPr>
            <a:xfrm rot="10800000" flipH="1">
              <a:off x="8207073" y="72388"/>
              <a:ext cx="232201" cy="357364"/>
            </a:xfrm>
            <a:custGeom>
              <a:avLst/>
              <a:gdLst/>
              <a:ahLst/>
              <a:cxnLst/>
              <a:rect l="l" t="t" r="r" b="b"/>
              <a:pathLst>
                <a:path w="4586" h="7058" extrusionOk="0">
                  <a:moveTo>
                    <a:pt x="3877" y="0"/>
                  </a:moveTo>
                  <a:cubicBezTo>
                    <a:pt x="3837" y="0"/>
                    <a:pt x="3797" y="6"/>
                    <a:pt x="3758" y="19"/>
                  </a:cubicBezTo>
                  <a:cubicBezTo>
                    <a:pt x="3659" y="54"/>
                    <a:pt x="3593" y="120"/>
                    <a:pt x="3540" y="206"/>
                  </a:cubicBezTo>
                  <a:cubicBezTo>
                    <a:pt x="2997" y="1122"/>
                    <a:pt x="2451" y="2042"/>
                    <a:pt x="1848" y="2921"/>
                  </a:cubicBezTo>
                  <a:cubicBezTo>
                    <a:pt x="1865" y="2895"/>
                    <a:pt x="1884" y="2867"/>
                    <a:pt x="1902" y="2840"/>
                  </a:cubicBezTo>
                  <a:lnTo>
                    <a:pt x="1902" y="2840"/>
                  </a:lnTo>
                  <a:cubicBezTo>
                    <a:pt x="1368" y="3616"/>
                    <a:pt x="789" y="4357"/>
                    <a:pt x="139" y="5038"/>
                  </a:cubicBezTo>
                  <a:cubicBezTo>
                    <a:pt x="1" y="5183"/>
                    <a:pt x="21" y="5427"/>
                    <a:pt x="167" y="5559"/>
                  </a:cubicBezTo>
                  <a:cubicBezTo>
                    <a:pt x="236" y="5620"/>
                    <a:pt x="328" y="5653"/>
                    <a:pt x="422" y="5653"/>
                  </a:cubicBezTo>
                  <a:cubicBezTo>
                    <a:pt x="427" y="5653"/>
                    <a:pt x="433" y="5653"/>
                    <a:pt x="439" y="5652"/>
                  </a:cubicBezTo>
                  <a:cubicBezTo>
                    <a:pt x="536" y="5645"/>
                    <a:pt x="618" y="5599"/>
                    <a:pt x="687" y="5530"/>
                  </a:cubicBezTo>
                  <a:cubicBezTo>
                    <a:pt x="763" y="5453"/>
                    <a:pt x="838" y="5375"/>
                    <a:pt x="911" y="5296"/>
                  </a:cubicBezTo>
                  <a:cubicBezTo>
                    <a:pt x="931" y="5324"/>
                    <a:pt x="954" y="5346"/>
                    <a:pt x="982" y="5368"/>
                  </a:cubicBezTo>
                  <a:cubicBezTo>
                    <a:pt x="977" y="5380"/>
                    <a:pt x="973" y="5390"/>
                    <a:pt x="967" y="5401"/>
                  </a:cubicBezTo>
                  <a:cubicBezTo>
                    <a:pt x="930" y="5492"/>
                    <a:pt x="916" y="5582"/>
                    <a:pt x="947" y="5677"/>
                  </a:cubicBezTo>
                  <a:cubicBezTo>
                    <a:pt x="979" y="5763"/>
                    <a:pt x="1041" y="5836"/>
                    <a:pt x="1124" y="5878"/>
                  </a:cubicBezTo>
                  <a:cubicBezTo>
                    <a:pt x="1173" y="5904"/>
                    <a:pt x="1230" y="5916"/>
                    <a:pt x="1287" y="5916"/>
                  </a:cubicBezTo>
                  <a:cubicBezTo>
                    <a:pt x="1341" y="5916"/>
                    <a:pt x="1395" y="5905"/>
                    <a:pt x="1443" y="5882"/>
                  </a:cubicBezTo>
                  <a:cubicBezTo>
                    <a:pt x="1470" y="5957"/>
                    <a:pt x="1528" y="6023"/>
                    <a:pt x="1599" y="6059"/>
                  </a:cubicBezTo>
                  <a:cubicBezTo>
                    <a:pt x="1594" y="6109"/>
                    <a:pt x="1586" y="6158"/>
                    <a:pt x="1582" y="6208"/>
                  </a:cubicBezTo>
                  <a:cubicBezTo>
                    <a:pt x="1575" y="6274"/>
                    <a:pt x="1579" y="6335"/>
                    <a:pt x="1618" y="6392"/>
                  </a:cubicBezTo>
                  <a:cubicBezTo>
                    <a:pt x="1651" y="6445"/>
                    <a:pt x="1707" y="6485"/>
                    <a:pt x="1772" y="6497"/>
                  </a:cubicBezTo>
                  <a:cubicBezTo>
                    <a:pt x="1789" y="6501"/>
                    <a:pt x="1806" y="6503"/>
                    <a:pt x="1823" y="6503"/>
                  </a:cubicBezTo>
                  <a:cubicBezTo>
                    <a:pt x="1914" y="6503"/>
                    <a:pt x="1993" y="6449"/>
                    <a:pt x="2039" y="6368"/>
                  </a:cubicBezTo>
                  <a:cubicBezTo>
                    <a:pt x="2233" y="6040"/>
                    <a:pt x="2411" y="5703"/>
                    <a:pt x="2577" y="5361"/>
                  </a:cubicBezTo>
                  <a:cubicBezTo>
                    <a:pt x="2595" y="5354"/>
                    <a:pt x="2609" y="5344"/>
                    <a:pt x="2618" y="5326"/>
                  </a:cubicBezTo>
                  <a:cubicBezTo>
                    <a:pt x="2697" y="5186"/>
                    <a:pt x="2774" y="5045"/>
                    <a:pt x="2850" y="4903"/>
                  </a:cubicBezTo>
                  <a:lnTo>
                    <a:pt x="2850" y="4903"/>
                  </a:lnTo>
                  <a:cubicBezTo>
                    <a:pt x="2740" y="5224"/>
                    <a:pt x="2635" y="5549"/>
                    <a:pt x="2542" y="5876"/>
                  </a:cubicBezTo>
                  <a:lnTo>
                    <a:pt x="2461" y="6059"/>
                  </a:lnTo>
                  <a:cubicBezTo>
                    <a:pt x="2447" y="6092"/>
                    <a:pt x="2448" y="6128"/>
                    <a:pt x="2467" y="6157"/>
                  </a:cubicBezTo>
                  <a:cubicBezTo>
                    <a:pt x="2438" y="6267"/>
                    <a:pt x="2411" y="6381"/>
                    <a:pt x="2386" y="6493"/>
                  </a:cubicBezTo>
                  <a:cubicBezTo>
                    <a:pt x="2362" y="6595"/>
                    <a:pt x="2432" y="6697"/>
                    <a:pt x="2533" y="6717"/>
                  </a:cubicBezTo>
                  <a:cubicBezTo>
                    <a:pt x="2544" y="6719"/>
                    <a:pt x="2556" y="6720"/>
                    <a:pt x="2568" y="6720"/>
                  </a:cubicBezTo>
                  <a:cubicBezTo>
                    <a:pt x="2590" y="6720"/>
                    <a:pt x="2613" y="6716"/>
                    <a:pt x="2635" y="6710"/>
                  </a:cubicBezTo>
                  <a:lnTo>
                    <a:pt x="2635" y="6710"/>
                  </a:lnTo>
                  <a:cubicBezTo>
                    <a:pt x="2621" y="6768"/>
                    <a:pt x="2609" y="6830"/>
                    <a:pt x="2596" y="6891"/>
                  </a:cubicBezTo>
                  <a:cubicBezTo>
                    <a:pt x="2580" y="6965"/>
                    <a:pt x="2631" y="7040"/>
                    <a:pt x="2705" y="7056"/>
                  </a:cubicBezTo>
                  <a:cubicBezTo>
                    <a:pt x="2713" y="7057"/>
                    <a:pt x="2721" y="7058"/>
                    <a:pt x="2730" y="7058"/>
                  </a:cubicBezTo>
                  <a:cubicBezTo>
                    <a:pt x="2781" y="7058"/>
                    <a:pt x="2839" y="7032"/>
                    <a:pt x="2858" y="6982"/>
                  </a:cubicBezTo>
                  <a:cubicBezTo>
                    <a:pt x="3406" y="5519"/>
                    <a:pt x="4097" y="4098"/>
                    <a:pt x="4437" y="2567"/>
                  </a:cubicBezTo>
                  <a:cubicBezTo>
                    <a:pt x="4443" y="2547"/>
                    <a:pt x="4442" y="2526"/>
                    <a:pt x="4436" y="2508"/>
                  </a:cubicBezTo>
                  <a:cubicBezTo>
                    <a:pt x="4478" y="2389"/>
                    <a:pt x="4516" y="2270"/>
                    <a:pt x="4557" y="2149"/>
                  </a:cubicBezTo>
                  <a:cubicBezTo>
                    <a:pt x="4585" y="2065"/>
                    <a:pt x="4509" y="1971"/>
                    <a:pt x="4429" y="1955"/>
                  </a:cubicBezTo>
                  <a:cubicBezTo>
                    <a:pt x="4417" y="1953"/>
                    <a:pt x="4405" y="1952"/>
                    <a:pt x="4393" y="1952"/>
                  </a:cubicBezTo>
                  <a:cubicBezTo>
                    <a:pt x="4372" y="1952"/>
                    <a:pt x="4353" y="1956"/>
                    <a:pt x="4334" y="1964"/>
                  </a:cubicBezTo>
                  <a:cubicBezTo>
                    <a:pt x="4400" y="1757"/>
                    <a:pt x="4466" y="1552"/>
                    <a:pt x="4528" y="1344"/>
                  </a:cubicBezTo>
                  <a:cubicBezTo>
                    <a:pt x="4561" y="1232"/>
                    <a:pt x="4469" y="1114"/>
                    <a:pt x="4361" y="1092"/>
                  </a:cubicBezTo>
                  <a:cubicBezTo>
                    <a:pt x="4347" y="1089"/>
                    <a:pt x="4333" y="1088"/>
                    <a:pt x="4319" y="1088"/>
                  </a:cubicBezTo>
                  <a:cubicBezTo>
                    <a:pt x="4277" y="1088"/>
                    <a:pt x="4236" y="1100"/>
                    <a:pt x="4202" y="1122"/>
                  </a:cubicBezTo>
                  <a:cubicBezTo>
                    <a:pt x="4183" y="1132"/>
                    <a:pt x="4167" y="1147"/>
                    <a:pt x="4155" y="1164"/>
                  </a:cubicBezTo>
                  <a:cubicBezTo>
                    <a:pt x="4155" y="1160"/>
                    <a:pt x="4156" y="1157"/>
                    <a:pt x="4159" y="1153"/>
                  </a:cubicBezTo>
                  <a:cubicBezTo>
                    <a:pt x="4239" y="967"/>
                    <a:pt x="4320" y="781"/>
                    <a:pt x="4400" y="597"/>
                  </a:cubicBezTo>
                  <a:cubicBezTo>
                    <a:pt x="4439" y="515"/>
                    <a:pt x="4449" y="429"/>
                    <a:pt x="4420" y="341"/>
                  </a:cubicBezTo>
                  <a:cubicBezTo>
                    <a:pt x="4392" y="261"/>
                    <a:pt x="4334" y="190"/>
                    <a:pt x="4257" y="153"/>
                  </a:cubicBezTo>
                  <a:cubicBezTo>
                    <a:pt x="4226" y="138"/>
                    <a:pt x="4195" y="127"/>
                    <a:pt x="4162" y="123"/>
                  </a:cubicBezTo>
                  <a:cubicBezTo>
                    <a:pt x="4132" y="88"/>
                    <a:pt x="4094" y="59"/>
                    <a:pt x="4053" y="38"/>
                  </a:cubicBezTo>
                  <a:cubicBezTo>
                    <a:pt x="4022" y="22"/>
                    <a:pt x="3989" y="11"/>
                    <a:pt x="3955" y="8"/>
                  </a:cubicBezTo>
                  <a:cubicBezTo>
                    <a:pt x="3929" y="3"/>
                    <a:pt x="3903" y="0"/>
                    <a:pt x="387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57" name="Google Shape;7257;p20"/>
            <p:cNvSpPr/>
            <p:nvPr/>
          </p:nvSpPr>
          <p:spPr>
            <a:xfrm rot="10800000" flipH="1">
              <a:off x="8347018" y="63474"/>
              <a:ext cx="101062" cy="506528"/>
            </a:xfrm>
            <a:custGeom>
              <a:avLst/>
              <a:gdLst/>
              <a:ahLst/>
              <a:cxnLst/>
              <a:rect l="l" t="t" r="r" b="b"/>
              <a:pathLst>
                <a:path w="1996" h="10004" extrusionOk="0">
                  <a:moveTo>
                    <a:pt x="1174" y="6492"/>
                  </a:moveTo>
                  <a:cubicBezTo>
                    <a:pt x="1170" y="6497"/>
                    <a:pt x="1169" y="6503"/>
                    <a:pt x="1168" y="6509"/>
                  </a:cubicBezTo>
                  <a:lnTo>
                    <a:pt x="1168" y="6509"/>
                  </a:lnTo>
                  <a:cubicBezTo>
                    <a:pt x="1170" y="6503"/>
                    <a:pt x="1172" y="6498"/>
                    <a:pt x="1174" y="6492"/>
                  </a:cubicBezTo>
                  <a:close/>
                  <a:moveTo>
                    <a:pt x="1342" y="5919"/>
                  </a:moveTo>
                  <a:cubicBezTo>
                    <a:pt x="1291" y="6120"/>
                    <a:pt x="1234" y="6320"/>
                    <a:pt x="1166" y="6515"/>
                  </a:cubicBezTo>
                  <a:cubicBezTo>
                    <a:pt x="1167" y="6513"/>
                    <a:pt x="1167" y="6511"/>
                    <a:pt x="1168" y="6509"/>
                  </a:cubicBezTo>
                  <a:lnTo>
                    <a:pt x="1168" y="6509"/>
                  </a:lnTo>
                  <a:cubicBezTo>
                    <a:pt x="1068" y="6790"/>
                    <a:pt x="954" y="7066"/>
                    <a:pt x="815" y="7328"/>
                  </a:cubicBezTo>
                  <a:cubicBezTo>
                    <a:pt x="861" y="7174"/>
                    <a:pt x="911" y="7022"/>
                    <a:pt x="964" y="6868"/>
                  </a:cubicBezTo>
                  <a:cubicBezTo>
                    <a:pt x="1076" y="6548"/>
                    <a:pt x="1202" y="6232"/>
                    <a:pt x="1342" y="5919"/>
                  </a:cubicBezTo>
                  <a:close/>
                  <a:moveTo>
                    <a:pt x="473" y="9070"/>
                  </a:moveTo>
                  <a:lnTo>
                    <a:pt x="473" y="9070"/>
                  </a:lnTo>
                  <a:cubicBezTo>
                    <a:pt x="473" y="9076"/>
                    <a:pt x="472" y="9081"/>
                    <a:pt x="472" y="9087"/>
                  </a:cubicBezTo>
                  <a:lnTo>
                    <a:pt x="472" y="9087"/>
                  </a:lnTo>
                  <a:cubicBezTo>
                    <a:pt x="472" y="9082"/>
                    <a:pt x="472" y="9076"/>
                    <a:pt x="473" y="9070"/>
                  </a:cubicBezTo>
                  <a:close/>
                  <a:moveTo>
                    <a:pt x="1392" y="6804"/>
                  </a:moveTo>
                  <a:cubicBezTo>
                    <a:pt x="1266" y="7364"/>
                    <a:pt x="1112" y="7917"/>
                    <a:pt x="918" y="8460"/>
                  </a:cubicBezTo>
                  <a:cubicBezTo>
                    <a:pt x="919" y="8458"/>
                    <a:pt x="920" y="8456"/>
                    <a:pt x="921" y="8454"/>
                  </a:cubicBezTo>
                  <a:lnTo>
                    <a:pt x="921" y="8454"/>
                  </a:lnTo>
                  <a:cubicBezTo>
                    <a:pt x="833" y="8705"/>
                    <a:pt x="737" y="8955"/>
                    <a:pt x="629" y="9199"/>
                  </a:cubicBezTo>
                  <a:cubicBezTo>
                    <a:pt x="576" y="9323"/>
                    <a:pt x="519" y="9445"/>
                    <a:pt x="457" y="9566"/>
                  </a:cubicBezTo>
                  <a:cubicBezTo>
                    <a:pt x="457" y="9408"/>
                    <a:pt x="462" y="9250"/>
                    <a:pt x="471" y="9092"/>
                  </a:cubicBezTo>
                  <a:lnTo>
                    <a:pt x="471" y="9092"/>
                  </a:lnTo>
                  <a:cubicBezTo>
                    <a:pt x="471" y="9094"/>
                    <a:pt x="471" y="9096"/>
                    <a:pt x="471" y="9097"/>
                  </a:cubicBezTo>
                  <a:cubicBezTo>
                    <a:pt x="493" y="8829"/>
                    <a:pt x="529" y="8565"/>
                    <a:pt x="578" y="8302"/>
                  </a:cubicBezTo>
                  <a:cubicBezTo>
                    <a:pt x="592" y="8295"/>
                    <a:pt x="605" y="8283"/>
                    <a:pt x="613" y="8272"/>
                  </a:cubicBezTo>
                  <a:cubicBezTo>
                    <a:pt x="789" y="8036"/>
                    <a:pt x="947" y="7786"/>
                    <a:pt x="1082" y="7525"/>
                  </a:cubicBezTo>
                  <a:cubicBezTo>
                    <a:pt x="1199" y="7291"/>
                    <a:pt x="1303" y="7051"/>
                    <a:pt x="1392" y="6804"/>
                  </a:cubicBezTo>
                  <a:close/>
                  <a:moveTo>
                    <a:pt x="838" y="1"/>
                  </a:moveTo>
                  <a:cubicBezTo>
                    <a:pt x="799" y="1"/>
                    <a:pt x="760" y="12"/>
                    <a:pt x="726" y="33"/>
                  </a:cubicBezTo>
                  <a:cubicBezTo>
                    <a:pt x="685" y="60"/>
                    <a:pt x="644" y="111"/>
                    <a:pt x="639" y="161"/>
                  </a:cubicBezTo>
                  <a:cubicBezTo>
                    <a:pt x="586" y="829"/>
                    <a:pt x="491" y="1491"/>
                    <a:pt x="395" y="2154"/>
                  </a:cubicBezTo>
                  <a:cubicBezTo>
                    <a:pt x="298" y="2840"/>
                    <a:pt x="194" y="3523"/>
                    <a:pt x="122" y="4211"/>
                  </a:cubicBezTo>
                  <a:cubicBezTo>
                    <a:pt x="49" y="4905"/>
                    <a:pt x="0" y="5603"/>
                    <a:pt x="25" y="6301"/>
                  </a:cubicBezTo>
                  <a:cubicBezTo>
                    <a:pt x="36" y="6636"/>
                    <a:pt x="62" y="6967"/>
                    <a:pt x="112" y="7296"/>
                  </a:cubicBezTo>
                  <a:cubicBezTo>
                    <a:pt x="161" y="7605"/>
                    <a:pt x="226" y="7913"/>
                    <a:pt x="319" y="8210"/>
                  </a:cubicBezTo>
                  <a:cubicBezTo>
                    <a:pt x="328" y="8237"/>
                    <a:pt x="343" y="8260"/>
                    <a:pt x="365" y="8280"/>
                  </a:cubicBezTo>
                  <a:cubicBezTo>
                    <a:pt x="343" y="8409"/>
                    <a:pt x="323" y="8539"/>
                    <a:pt x="309" y="8669"/>
                  </a:cubicBezTo>
                  <a:cubicBezTo>
                    <a:pt x="262" y="9082"/>
                    <a:pt x="243" y="9503"/>
                    <a:pt x="287" y="9918"/>
                  </a:cubicBezTo>
                  <a:cubicBezTo>
                    <a:pt x="293" y="9958"/>
                    <a:pt x="322" y="9992"/>
                    <a:pt x="364" y="10001"/>
                  </a:cubicBezTo>
                  <a:cubicBezTo>
                    <a:pt x="371" y="10003"/>
                    <a:pt x="378" y="10003"/>
                    <a:pt x="385" y="10003"/>
                  </a:cubicBezTo>
                  <a:cubicBezTo>
                    <a:pt x="420" y="10003"/>
                    <a:pt x="452" y="9984"/>
                    <a:pt x="466" y="9954"/>
                  </a:cubicBezTo>
                  <a:cubicBezTo>
                    <a:pt x="573" y="9727"/>
                    <a:pt x="681" y="9501"/>
                    <a:pt x="779" y="9268"/>
                  </a:cubicBezTo>
                  <a:cubicBezTo>
                    <a:pt x="875" y="9041"/>
                    <a:pt x="963" y="8810"/>
                    <a:pt x="1044" y="8576"/>
                  </a:cubicBezTo>
                  <a:cubicBezTo>
                    <a:pt x="1211" y="8095"/>
                    <a:pt x="1349" y="7607"/>
                    <a:pt x="1468" y="7113"/>
                  </a:cubicBezTo>
                  <a:cubicBezTo>
                    <a:pt x="1701" y="6130"/>
                    <a:pt x="1857" y="5130"/>
                    <a:pt x="1992" y="4131"/>
                  </a:cubicBezTo>
                  <a:cubicBezTo>
                    <a:pt x="1995" y="4093"/>
                    <a:pt x="1978" y="4059"/>
                    <a:pt x="1939" y="4052"/>
                  </a:cubicBezTo>
                  <a:cubicBezTo>
                    <a:pt x="1935" y="4051"/>
                    <a:pt x="1931" y="4050"/>
                    <a:pt x="1927" y="4050"/>
                  </a:cubicBezTo>
                  <a:cubicBezTo>
                    <a:pt x="1896" y="4050"/>
                    <a:pt x="1864" y="4072"/>
                    <a:pt x="1860" y="4103"/>
                  </a:cubicBezTo>
                  <a:cubicBezTo>
                    <a:pt x="1824" y="4359"/>
                    <a:pt x="1788" y="4615"/>
                    <a:pt x="1751" y="4870"/>
                  </a:cubicBezTo>
                  <a:cubicBezTo>
                    <a:pt x="1734" y="4855"/>
                    <a:pt x="1712" y="4845"/>
                    <a:pt x="1688" y="4840"/>
                  </a:cubicBezTo>
                  <a:cubicBezTo>
                    <a:pt x="1679" y="4839"/>
                    <a:pt x="1670" y="4838"/>
                    <a:pt x="1662" y="4838"/>
                  </a:cubicBezTo>
                  <a:cubicBezTo>
                    <a:pt x="1610" y="4838"/>
                    <a:pt x="1559" y="4866"/>
                    <a:pt x="1536" y="4914"/>
                  </a:cubicBezTo>
                  <a:cubicBezTo>
                    <a:pt x="1441" y="5113"/>
                    <a:pt x="1342" y="5310"/>
                    <a:pt x="1253" y="5511"/>
                  </a:cubicBezTo>
                  <a:cubicBezTo>
                    <a:pt x="1164" y="5711"/>
                    <a:pt x="1077" y="5910"/>
                    <a:pt x="997" y="6111"/>
                  </a:cubicBezTo>
                  <a:cubicBezTo>
                    <a:pt x="835" y="6521"/>
                    <a:pt x="688" y="6940"/>
                    <a:pt x="570" y="7365"/>
                  </a:cubicBezTo>
                  <a:cubicBezTo>
                    <a:pt x="553" y="7426"/>
                    <a:pt x="537" y="7485"/>
                    <a:pt x="523" y="7543"/>
                  </a:cubicBezTo>
                  <a:cubicBezTo>
                    <a:pt x="376" y="6732"/>
                    <a:pt x="374" y="5905"/>
                    <a:pt x="428" y="5084"/>
                  </a:cubicBezTo>
                  <a:lnTo>
                    <a:pt x="428" y="5084"/>
                  </a:lnTo>
                  <a:lnTo>
                    <a:pt x="428" y="5090"/>
                  </a:lnTo>
                  <a:cubicBezTo>
                    <a:pt x="486" y="4259"/>
                    <a:pt x="602" y="3433"/>
                    <a:pt x="724" y="2608"/>
                  </a:cubicBezTo>
                  <a:cubicBezTo>
                    <a:pt x="840" y="1823"/>
                    <a:pt x="961" y="1036"/>
                    <a:pt x="1033" y="244"/>
                  </a:cubicBezTo>
                  <a:cubicBezTo>
                    <a:pt x="1040" y="210"/>
                    <a:pt x="1037" y="174"/>
                    <a:pt x="1026" y="139"/>
                  </a:cubicBezTo>
                  <a:cubicBezTo>
                    <a:pt x="1019" y="124"/>
                    <a:pt x="1011" y="108"/>
                    <a:pt x="1003" y="93"/>
                  </a:cubicBezTo>
                  <a:cubicBezTo>
                    <a:pt x="975" y="50"/>
                    <a:pt x="929" y="17"/>
                    <a:pt x="876" y="4"/>
                  </a:cubicBezTo>
                  <a:cubicBezTo>
                    <a:pt x="864" y="2"/>
                    <a:pt x="851" y="1"/>
                    <a:pt x="8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58" name="Google Shape;7258;p20"/>
            <p:cNvSpPr/>
            <p:nvPr/>
          </p:nvSpPr>
          <p:spPr>
            <a:xfrm rot="10800000" flipH="1">
              <a:off x="8217047" y="-251150"/>
              <a:ext cx="555287" cy="562223"/>
            </a:xfrm>
            <a:custGeom>
              <a:avLst/>
              <a:gdLst/>
              <a:ahLst/>
              <a:cxnLst/>
              <a:rect l="l" t="t" r="r" b="b"/>
              <a:pathLst>
                <a:path w="10967" h="11104" extrusionOk="0">
                  <a:moveTo>
                    <a:pt x="10967" y="1"/>
                  </a:moveTo>
                  <a:lnTo>
                    <a:pt x="10967" y="1"/>
                  </a:lnTo>
                  <a:cubicBezTo>
                    <a:pt x="10952" y="22"/>
                    <a:pt x="10932" y="44"/>
                    <a:pt x="10914" y="65"/>
                  </a:cubicBezTo>
                  <a:cubicBezTo>
                    <a:pt x="10764" y="223"/>
                    <a:pt x="10605" y="371"/>
                    <a:pt x="10497" y="467"/>
                  </a:cubicBezTo>
                  <a:lnTo>
                    <a:pt x="10457" y="502"/>
                  </a:lnTo>
                  <a:cubicBezTo>
                    <a:pt x="10414" y="544"/>
                    <a:pt x="10371" y="582"/>
                    <a:pt x="10325" y="624"/>
                  </a:cubicBezTo>
                  <a:cubicBezTo>
                    <a:pt x="10289" y="661"/>
                    <a:pt x="10253" y="702"/>
                    <a:pt x="10214" y="737"/>
                  </a:cubicBezTo>
                  <a:cubicBezTo>
                    <a:pt x="9897" y="1046"/>
                    <a:pt x="9525" y="1326"/>
                    <a:pt x="9111" y="1571"/>
                  </a:cubicBezTo>
                  <a:cubicBezTo>
                    <a:pt x="8806" y="1744"/>
                    <a:pt x="8495" y="1897"/>
                    <a:pt x="8182" y="2024"/>
                  </a:cubicBezTo>
                  <a:cubicBezTo>
                    <a:pt x="7860" y="2149"/>
                    <a:pt x="7521" y="2263"/>
                    <a:pt x="7176" y="2358"/>
                  </a:cubicBezTo>
                  <a:cubicBezTo>
                    <a:pt x="6155" y="2632"/>
                    <a:pt x="5029" y="2771"/>
                    <a:pt x="3825" y="2771"/>
                  </a:cubicBezTo>
                  <a:cubicBezTo>
                    <a:pt x="3819" y="2771"/>
                    <a:pt x="3813" y="2771"/>
                    <a:pt x="3807" y="2771"/>
                  </a:cubicBezTo>
                  <a:cubicBezTo>
                    <a:pt x="3195" y="2771"/>
                    <a:pt x="2579" y="2734"/>
                    <a:pt x="1975" y="2658"/>
                  </a:cubicBezTo>
                  <a:cubicBezTo>
                    <a:pt x="1972" y="2658"/>
                    <a:pt x="1969" y="2657"/>
                    <a:pt x="1966" y="2657"/>
                  </a:cubicBezTo>
                  <a:cubicBezTo>
                    <a:pt x="1952" y="2657"/>
                    <a:pt x="1939" y="2660"/>
                    <a:pt x="1928" y="2666"/>
                  </a:cubicBezTo>
                  <a:cubicBezTo>
                    <a:pt x="1898" y="2674"/>
                    <a:pt x="1871" y="2691"/>
                    <a:pt x="1855" y="2715"/>
                  </a:cubicBezTo>
                  <a:cubicBezTo>
                    <a:pt x="1770" y="2830"/>
                    <a:pt x="1698" y="2957"/>
                    <a:pt x="1636" y="3067"/>
                  </a:cubicBezTo>
                  <a:cubicBezTo>
                    <a:pt x="1568" y="3194"/>
                    <a:pt x="1503" y="3320"/>
                    <a:pt x="1443" y="3449"/>
                  </a:cubicBezTo>
                  <a:cubicBezTo>
                    <a:pt x="1339" y="3675"/>
                    <a:pt x="1241" y="3922"/>
                    <a:pt x="1137" y="4208"/>
                  </a:cubicBezTo>
                  <a:cubicBezTo>
                    <a:pt x="1019" y="4541"/>
                    <a:pt x="907" y="4884"/>
                    <a:pt x="796" y="5236"/>
                  </a:cubicBezTo>
                  <a:lnTo>
                    <a:pt x="785" y="5272"/>
                  </a:lnTo>
                  <a:lnTo>
                    <a:pt x="734" y="5427"/>
                  </a:lnTo>
                  <a:cubicBezTo>
                    <a:pt x="704" y="5525"/>
                    <a:pt x="671" y="5624"/>
                    <a:pt x="638" y="5721"/>
                  </a:cubicBezTo>
                  <a:cubicBezTo>
                    <a:pt x="503" y="6134"/>
                    <a:pt x="394" y="6480"/>
                    <a:pt x="296" y="6837"/>
                  </a:cubicBezTo>
                  <a:cubicBezTo>
                    <a:pt x="174" y="7290"/>
                    <a:pt x="107" y="7642"/>
                    <a:pt x="71" y="7981"/>
                  </a:cubicBezTo>
                  <a:cubicBezTo>
                    <a:pt x="1" y="8630"/>
                    <a:pt x="57" y="9173"/>
                    <a:pt x="238" y="9645"/>
                  </a:cubicBezTo>
                  <a:cubicBezTo>
                    <a:pt x="339" y="9920"/>
                    <a:pt x="487" y="10175"/>
                    <a:pt x="661" y="10384"/>
                  </a:cubicBezTo>
                  <a:cubicBezTo>
                    <a:pt x="779" y="10527"/>
                    <a:pt x="911" y="10659"/>
                    <a:pt x="1054" y="10781"/>
                  </a:cubicBezTo>
                  <a:lnTo>
                    <a:pt x="1054" y="10781"/>
                  </a:lnTo>
                  <a:cubicBezTo>
                    <a:pt x="1054" y="10781"/>
                    <a:pt x="1053" y="10780"/>
                    <a:pt x="1052" y="10780"/>
                  </a:cubicBezTo>
                  <a:lnTo>
                    <a:pt x="1052" y="10780"/>
                  </a:lnTo>
                  <a:lnTo>
                    <a:pt x="1055" y="10781"/>
                  </a:lnTo>
                  <a:cubicBezTo>
                    <a:pt x="1055" y="10781"/>
                    <a:pt x="1055" y="10781"/>
                    <a:pt x="1054" y="10781"/>
                  </a:cubicBezTo>
                  <a:lnTo>
                    <a:pt x="1054" y="10781"/>
                  </a:lnTo>
                  <a:cubicBezTo>
                    <a:pt x="1311" y="10895"/>
                    <a:pt x="1565" y="10981"/>
                    <a:pt x="1813" y="11031"/>
                  </a:cubicBezTo>
                  <a:cubicBezTo>
                    <a:pt x="1855" y="11040"/>
                    <a:pt x="1896" y="11046"/>
                    <a:pt x="1947" y="11053"/>
                  </a:cubicBezTo>
                  <a:cubicBezTo>
                    <a:pt x="2151" y="11087"/>
                    <a:pt x="2349" y="11103"/>
                    <a:pt x="2537" y="11103"/>
                  </a:cubicBezTo>
                  <a:lnTo>
                    <a:pt x="2574" y="11102"/>
                  </a:lnTo>
                  <a:cubicBezTo>
                    <a:pt x="2771" y="11100"/>
                    <a:pt x="2989" y="11082"/>
                    <a:pt x="3225" y="11046"/>
                  </a:cubicBezTo>
                  <a:cubicBezTo>
                    <a:pt x="3662" y="10975"/>
                    <a:pt x="4101" y="10849"/>
                    <a:pt x="4526" y="10669"/>
                  </a:cubicBezTo>
                  <a:cubicBezTo>
                    <a:pt x="4972" y="10478"/>
                    <a:pt x="5397" y="10247"/>
                    <a:pt x="5795" y="9981"/>
                  </a:cubicBezTo>
                  <a:cubicBezTo>
                    <a:pt x="6213" y="9696"/>
                    <a:pt x="6595" y="9383"/>
                    <a:pt x="6929" y="9049"/>
                  </a:cubicBezTo>
                  <a:cubicBezTo>
                    <a:pt x="7283" y="8697"/>
                    <a:pt x="7593" y="8324"/>
                    <a:pt x="7853" y="7939"/>
                  </a:cubicBezTo>
                  <a:cubicBezTo>
                    <a:pt x="7988" y="7735"/>
                    <a:pt x="8104" y="7540"/>
                    <a:pt x="8208" y="7342"/>
                  </a:cubicBezTo>
                  <a:cubicBezTo>
                    <a:pt x="8361" y="7033"/>
                    <a:pt x="8492" y="6711"/>
                    <a:pt x="8598" y="6434"/>
                  </a:cubicBezTo>
                  <a:cubicBezTo>
                    <a:pt x="8884" y="5684"/>
                    <a:pt x="9122" y="4890"/>
                    <a:pt x="9331" y="4186"/>
                  </a:cubicBezTo>
                  <a:lnTo>
                    <a:pt x="9345" y="4137"/>
                  </a:lnTo>
                  <a:cubicBezTo>
                    <a:pt x="9568" y="3380"/>
                    <a:pt x="9823" y="2520"/>
                    <a:pt x="10147" y="1698"/>
                  </a:cubicBezTo>
                  <a:cubicBezTo>
                    <a:pt x="10279" y="1365"/>
                    <a:pt x="10401" y="1086"/>
                    <a:pt x="10531" y="822"/>
                  </a:cubicBezTo>
                  <a:cubicBezTo>
                    <a:pt x="10642" y="595"/>
                    <a:pt x="10768" y="353"/>
                    <a:pt x="10919" y="85"/>
                  </a:cubicBezTo>
                  <a:cubicBezTo>
                    <a:pt x="10936" y="57"/>
                    <a:pt x="10951" y="29"/>
                    <a:pt x="1096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59" name="Google Shape;7259;p20"/>
            <p:cNvSpPr/>
            <p:nvPr/>
          </p:nvSpPr>
          <p:spPr>
            <a:xfrm rot="10800000" flipH="1">
              <a:off x="7815896" y="-135577"/>
              <a:ext cx="924803" cy="1292040"/>
            </a:xfrm>
            <a:custGeom>
              <a:avLst/>
              <a:gdLst/>
              <a:ahLst/>
              <a:cxnLst/>
              <a:rect l="l" t="t" r="r" b="b"/>
              <a:pathLst>
                <a:path w="18265" h="25518" extrusionOk="0">
                  <a:moveTo>
                    <a:pt x="18186" y="1"/>
                  </a:moveTo>
                  <a:cubicBezTo>
                    <a:pt x="18169" y="19"/>
                    <a:pt x="18147" y="29"/>
                    <a:pt x="18130" y="48"/>
                  </a:cubicBezTo>
                  <a:cubicBezTo>
                    <a:pt x="18100" y="81"/>
                    <a:pt x="18068" y="117"/>
                    <a:pt x="18035" y="153"/>
                  </a:cubicBezTo>
                  <a:cubicBezTo>
                    <a:pt x="18036" y="156"/>
                    <a:pt x="18036" y="159"/>
                    <a:pt x="18036" y="160"/>
                  </a:cubicBezTo>
                  <a:lnTo>
                    <a:pt x="17943" y="258"/>
                  </a:lnTo>
                  <a:cubicBezTo>
                    <a:pt x="17631" y="610"/>
                    <a:pt x="17308" y="985"/>
                    <a:pt x="16999" y="1374"/>
                  </a:cubicBezTo>
                  <a:cubicBezTo>
                    <a:pt x="16653" y="1809"/>
                    <a:pt x="16362" y="2217"/>
                    <a:pt x="16106" y="2613"/>
                  </a:cubicBezTo>
                  <a:cubicBezTo>
                    <a:pt x="15754" y="3159"/>
                    <a:pt x="15458" y="3714"/>
                    <a:pt x="15229" y="4259"/>
                  </a:cubicBezTo>
                  <a:cubicBezTo>
                    <a:pt x="14983" y="4848"/>
                    <a:pt x="14775" y="5487"/>
                    <a:pt x="14611" y="6152"/>
                  </a:cubicBezTo>
                  <a:cubicBezTo>
                    <a:pt x="14529" y="6490"/>
                    <a:pt x="14454" y="6839"/>
                    <a:pt x="14380" y="7253"/>
                  </a:cubicBezTo>
                  <a:cubicBezTo>
                    <a:pt x="14295" y="7714"/>
                    <a:pt x="14215" y="8101"/>
                    <a:pt x="14136" y="8436"/>
                  </a:cubicBezTo>
                  <a:cubicBezTo>
                    <a:pt x="13962" y="9179"/>
                    <a:pt x="13753" y="9901"/>
                    <a:pt x="13518" y="10579"/>
                  </a:cubicBezTo>
                  <a:cubicBezTo>
                    <a:pt x="13301" y="11208"/>
                    <a:pt x="13044" y="11849"/>
                    <a:pt x="12757" y="12486"/>
                  </a:cubicBezTo>
                  <a:cubicBezTo>
                    <a:pt x="12547" y="12956"/>
                    <a:pt x="12283" y="13513"/>
                    <a:pt x="11875" y="14349"/>
                  </a:cubicBezTo>
                  <a:cubicBezTo>
                    <a:pt x="11881" y="14153"/>
                    <a:pt x="11846" y="13980"/>
                    <a:pt x="11770" y="13822"/>
                  </a:cubicBezTo>
                  <a:cubicBezTo>
                    <a:pt x="11751" y="13788"/>
                    <a:pt x="11715" y="13760"/>
                    <a:pt x="11672" y="13752"/>
                  </a:cubicBezTo>
                  <a:cubicBezTo>
                    <a:pt x="11663" y="13750"/>
                    <a:pt x="11653" y="13749"/>
                    <a:pt x="11644" y="13749"/>
                  </a:cubicBezTo>
                  <a:cubicBezTo>
                    <a:pt x="11620" y="13749"/>
                    <a:pt x="11597" y="13755"/>
                    <a:pt x="11577" y="13768"/>
                  </a:cubicBezTo>
                  <a:cubicBezTo>
                    <a:pt x="11437" y="13854"/>
                    <a:pt x="11322" y="13969"/>
                    <a:pt x="11236" y="14104"/>
                  </a:cubicBezTo>
                  <a:cubicBezTo>
                    <a:pt x="11174" y="14198"/>
                    <a:pt x="11139" y="14272"/>
                    <a:pt x="11132" y="14336"/>
                  </a:cubicBezTo>
                  <a:cubicBezTo>
                    <a:pt x="11131" y="14226"/>
                    <a:pt x="11124" y="14141"/>
                    <a:pt x="11106" y="14063"/>
                  </a:cubicBezTo>
                  <a:cubicBezTo>
                    <a:pt x="11073" y="13894"/>
                    <a:pt x="11002" y="13783"/>
                    <a:pt x="10887" y="13739"/>
                  </a:cubicBezTo>
                  <a:cubicBezTo>
                    <a:pt x="10874" y="13733"/>
                    <a:pt x="10861" y="13730"/>
                    <a:pt x="10846" y="13729"/>
                  </a:cubicBezTo>
                  <a:cubicBezTo>
                    <a:pt x="10827" y="13725"/>
                    <a:pt x="10807" y="13723"/>
                    <a:pt x="10787" y="13723"/>
                  </a:cubicBezTo>
                  <a:cubicBezTo>
                    <a:pt x="10679" y="13723"/>
                    <a:pt x="10563" y="13779"/>
                    <a:pt x="10486" y="13870"/>
                  </a:cubicBezTo>
                  <a:cubicBezTo>
                    <a:pt x="10434" y="13933"/>
                    <a:pt x="10393" y="13997"/>
                    <a:pt x="10352" y="14075"/>
                  </a:cubicBezTo>
                  <a:cubicBezTo>
                    <a:pt x="10312" y="14164"/>
                    <a:pt x="10279" y="14254"/>
                    <a:pt x="10252" y="14344"/>
                  </a:cubicBezTo>
                  <a:cubicBezTo>
                    <a:pt x="10206" y="14509"/>
                    <a:pt x="10186" y="14616"/>
                    <a:pt x="10191" y="14714"/>
                  </a:cubicBezTo>
                  <a:lnTo>
                    <a:pt x="10184" y="14671"/>
                  </a:lnTo>
                  <a:cubicBezTo>
                    <a:pt x="10156" y="14480"/>
                    <a:pt x="10120" y="14260"/>
                    <a:pt x="10042" y="14048"/>
                  </a:cubicBezTo>
                  <a:cubicBezTo>
                    <a:pt x="10021" y="13982"/>
                    <a:pt x="9985" y="13882"/>
                    <a:pt x="9933" y="13802"/>
                  </a:cubicBezTo>
                  <a:cubicBezTo>
                    <a:pt x="9896" y="13745"/>
                    <a:pt x="9845" y="13676"/>
                    <a:pt x="9775" y="13637"/>
                  </a:cubicBezTo>
                  <a:cubicBezTo>
                    <a:pt x="9735" y="13611"/>
                    <a:pt x="9696" y="13595"/>
                    <a:pt x="9660" y="13589"/>
                  </a:cubicBezTo>
                  <a:cubicBezTo>
                    <a:pt x="9641" y="13585"/>
                    <a:pt x="9621" y="13583"/>
                    <a:pt x="9600" y="13583"/>
                  </a:cubicBezTo>
                  <a:cubicBezTo>
                    <a:pt x="9576" y="13583"/>
                    <a:pt x="9552" y="13586"/>
                    <a:pt x="9526" y="13592"/>
                  </a:cubicBezTo>
                  <a:cubicBezTo>
                    <a:pt x="9446" y="13607"/>
                    <a:pt x="9368" y="13650"/>
                    <a:pt x="9315" y="13712"/>
                  </a:cubicBezTo>
                  <a:cubicBezTo>
                    <a:pt x="9252" y="13782"/>
                    <a:pt x="9206" y="13877"/>
                    <a:pt x="9187" y="13976"/>
                  </a:cubicBezTo>
                  <a:cubicBezTo>
                    <a:pt x="9170" y="14076"/>
                    <a:pt x="9160" y="14178"/>
                    <a:pt x="9163" y="14289"/>
                  </a:cubicBezTo>
                  <a:cubicBezTo>
                    <a:pt x="9167" y="14434"/>
                    <a:pt x="9185" y="14535"/>
                    <a:pt x="9216" y="14609"/>
                  </a:cubicBezTo>
                  <a:cubicBezTo>
                    <a:pt x="9175" y="14548"/>
                    <a:pt x="9134" y="14484"/>
                    <a:pt x="9091" y="14423"/>
                  </a:cubicBezTo>
                  <a:cubicBezTo>
                    <a:pt x="9034" y="14344"/>
                    <a:pt x="8985" y="14277"/>
                    <a:pt x="8926" y="14217"/>
                  </a:cubicBezTo>
                  <a:cubicBezTo>
                    <a:pt x="8876" y="14164"/>
                    <a:pt x="8811" y="14098"/>
                    <a:pt x="8735" y="14052"/>
                  </a:cubicBezTo>
                  <a:cubicBezTo>
                    <a:pt x="8703" y="14030"/>
                    <a:pt x="8669" y="14013"/>
                    <a:pt x="8632" y="13997"/>
                  </a:cubicBezTo>
                  <a:cubicBezTo>
                    <a:pt x="8606" y="13987"/>
                    <a:pt x="8584" y="13982"/>
                    <a:pt x="8564" y="13976"/>
                  </a:cubicBezTo>
                  <a:lnTo>
                    <a:pt x="8525" y="13969"/>
                  </a:lnTo>
                  <a:cubicBezTo>
                    <a:pt x="8512" y="13967"/>
                    <a:pt x="8499" y="13966"/>
                    <a:pt x="8485" y="13966"/>
                  </a:cubicBezTo>
                  <a:cubicBezTo>
                    <a:pt x="8346" y="13966"/>
                    <a:pt x="8204" y="14058"/>
                    <a:pt x="8139" y="14196"/>
                  </a:cubicBezTo>
                  <a:lnTo>
                    <a:pt x="8150" y="14220"/>
                  </a:lnTo>
                  <a:cubicBezTo>
                    <a:pt x="8021" y="14005"/>
                    <a:pt x="7893" y="13789"/>
                    <a:pt x="7764" y="13574"/>
                  </a:cubicBezTo>
                  <a:cubicBezTo>
                    <a:pt x="6963" y="12249"/>
                    <a:pt x="5962" y="11019"/>
                    <a:pt x="5001" y="9884"/>
                  </a:cubicBezTo>
                  <a:lnTo>
                    <a:pt x="4699" y="9532"/>
                  </a:lnTo>
                  <a:lnTo>
                    <a:pt x="4387" y="9166"/>
                  </a:lnTo>
                  <a:cubicBezTo>
                    <a:pt x="3745" y="8419"/>
                    <a:pt x="3083" y="7646"/>
                    <a:pt x="2463" y="6856"/>
                  </a:cubicBezTo>
                  <a:cubicBezTo>
                    <a:pt x="2140" y="6442"/>
                    <a:pt x="1857" y="6060"/>
                    <a:pt x="1602" y="5687"/>
                  </a:cubicBezTo>
                  <a:cubicBezTo>
                    <a:pt x="1268" y="5199"/>
                    <a:pt x="993" y="4745"/>
                    <a:pt x="765" y="4297"/>
                  </a:cubicBezTo>
                  <a:cubicBezTo>
                    <a:pt x="504" y="3780"/>
                    <a:pt x="331" y="3327"/>
                    <a:pt x="241" y="2914"/>
                  </a:cubicBezTo>
                  <a:cubicBezTo>
                    <a:pt x="195" y="2677"/>
                    <a:pt x="175" y="2457"/>
                    <a:pt x="183" y="2263"/>
                  </a:cubicBezTo>
                  <a:cubicBezTo>
                    <a:pt x="193" y="2118"/>
                    <a:pt x="218" y="1984"/>
                    <a:pt x="258" y="1851"/>
                  </a:cubicBezTo>
                  <a:cubicBezTo>
                    <a:pt x="297" y="1744"/>
                    <a:pt x="344" y="1644"/>
                    <a:pt x="394" y="1565"/>
                  </a:cubicBezTo>
                  <a:cubicBezTo>
                    <a:pt x="405" y="1546"/>
                    <a:pt x="419" y="1527"/>
                    <a:pt x="432" y="1509"/>
                  </a:cubicBezTo>
                  <a:cubicBezTo>
                    <a:pt x="459" y="1473"/>
                    <a:pt x="456" y="1427"/>
                    <a:pt x="423" y="1400"/>
                  </a:cubicBezTo>
                  <a:cubicBezTo>
                    <a:pt x="412" y="1391"/>
                    <a:pt x="403" y="1385"/>
                    <a:pt x="389" y="1381"/>
                  </a:cubicBezTo>
                  <a:cubicBezTo>
                    <a:pt x="384" y="1380"/>
                    <a:pt x="379" y="1380"/>
                    <a:pt x="375" y="1380"/>
                  </a:cubicBezTo>
                  <a:cubicBezTo>
                    <a:pt x="349" y="1380"/>
                    <a:pt x="325" y="1390"/>
                    <a:pt x="311" y="1408"/>
                  </a:cubicBezTo>
                  <a:cubicBezTo>
                    <a:pt x="225" y="1527"/>
                    <a:pt x="159" y="1658"/>
                    <a:pt x="109" y="1795"/>
                  </a:cubicBezTo>
                  <a:cubicBezTo>
                    <a:pt x="66" y="1925"/>
                    <a:pt x="37" y="2069"/>
                    <a:pt x="22" y="2231"/>
                  </a:cubicBezTo>
                  <a:cubicBezTo>
                    <a:pt x="1" y="2520"/>
                    <a:pt x="38" y="2835"/>
                    <a:pt x="136" y="3191"/>
                  </a:cubicBezTo>
                  <a:cubicBezTo>
                    <a:pt x="255" y="3635"/>
                    <a:pt x="445" y="4088"/>
                    <a:pt x="725" y="4620"/>
                  </a:cubicBezTo>
                  <a:cubicBezTo>
                    <a:pt x="949" y="5042"/>
                    <a:pt x="1228" y="5496"/>
                    <a:pt x="1574" y="6009"/>
                  </a:cubicBezTo>
                  <a:cubicBezTo>
                    <a:pt x="2198" y="6925"/>
                    <a:pt x="2915" y="7798"/>
                    <a:pt x="3537" y="8544"/>
                  </a:cubicBezTo>
                  <a:cubicBezTo>
                    <a:pt x="3727" y="8769"/>
                    <a:pt x="3915" y="8996"/>
                    <a:pt x="4104" y="9220"/>
                  </a:cubicBezTo>
                  <a:lnTo>
                    <a:pt x="4132" y="9252"/>
                  </a:lnTo>
                  <a:lnTo>
                    <a:pt x="4159" y="9283"/>
                  </a:lnTo>
                  <a:cubicBezTo>
                    <a:pt x="4927" y="10198"/>
                    <a:pt x="5723" y="11145"/>
                    <a:pt x="6450" y="12137"/>
                  </a:cubicBezTo>
                  <a:cubicBezTo>
                    <a:pt x="6695" y="12469"/>
                    <a:pt x="6911" y="12778"/>
                    <a:pt x="7109" y="13078"/>
                  </a:cubicBezTo>
                  <a:cubicBezTo>
                    <a:pt x="7284" y="13342"/>
                    <a:pt x="7468" y="13637"/>
                    <a:pt x="7702" y="14030"/>
                  </a:cubicBezTo>
                  <a:cubicBezTo>
                    <a:pt x="7873" y="14315"/>
                    <a:pt x="8044" y="14602"/>
                    <a:pt x="8209" y="14889"/>
                  </a:cubicBezTo>
                  <a:lnTo>
                    <a:pt x="8270" y="14973"/>
                  </a:lnTo>
                  <a:lnTo>
                    <a:pt x="8232" y="14942"/>
                  </a:lnTo>
                  <a:lnTo>
                    <a:pt x="8195" y="14911"/>
                  </a:lnTo>
                  <a:cubicBezTo>
                    <a:pt x="8138" y="14871"/>
                    <a:pt x="8053" y="14807"/>
                    <a:pt x="7959" y="14757"/>
                  </a:cubicBezTo>
                  <a:cubicBezTo>
                    <a:pt x="7886" y="14716"/>
                    <a:pt x="7809" y="14674"/>
                    <a:pt x="7721" y="14652"/>
                  </a:cubicBezTo>
                  <a:lnTo>
                    <a:pt x="7691" y="14645"/>
                  </a:lnTo>
                  <a:cubicBezTo>
                    <a:pt x="7647" y="14636"/>
                    <a:pt x="7607" y="14632"/>
                    <a:pt x="7571" y="14632"/>
                  </a:cubicBezTo>
                  <a:cubicBezTo>
                    <a:pt x="7537" y="14632"/>
                    <a:pt x="7506" y="14636"/>
                    <a:pt x="7477" y="14644"/>
                  </a:cubicBezTo>
                  <a:cubicBezTo>
                    <a:pt x="7432" y="14655"/>
                    <a:pt x="7396" y="14670"/>
                    <a:pt x="7355" y="14691"/>
                  </a:cubicBezTo>
                  <a:cubicBezTo>
                    <a:pt x="7333" y="14705"/>
                    <a:pt x="7307" y="14721"/>
                    <a:pt x="7289" y="14743"/>
                  </a:cubicBezTo>
                  <a:cubicBezTo>
                    <a:pt x="7033" y="14993"/>
                    <a:pt x="7263" y="15353"/>
                    <a:pt x="7462" y="15607"/>
                  </a:cubicBezTo>
                  <a:cubicBezTo>
                    <a:pt x="7498" y="15651"/>
                    <a:pt x="7536" y="15698"/>
                    <a:pt x="7587" y="15720"/>
                  </a:cubicBezTo>
                  <a:cubicBezTo>
                    <a:pt x="7557" y="15711"/>
                    <a:pt x="7527" y="15704"/>
                    <a:pt x="7494" y="15698"/>
                  </a:cubicBezTo>
                  <a:lnTo>
                    <a:pt x="7427" y="15685"/>
                  </a:lnTo>
                  <a:cubicBezTo>
                    <a:pt x="7374" y="15677"/>
                    <a:pt x="7323" y="15671"/>
                    <a:pt x="7271" y="15671"/>
                  </a:cubicBezTo>
                  <a:cubicBezTo>
                    <a:pt x="7266" y="15671"/>
                    <a:pt x="7261" y="15671"/>
                    <a:pt x="7256" y="15671"/>
                  </a:cubicBezTo>
                  <a:cubicBezTo>
                    <a:pt x="7211" y="15671"/>
                    <a:pt x="7159" y="15672"/>
                    <a:pt x="7111" y="15686"/>
                  </a:cubicBezTo>
                  <a:cubicBezTo>
                    <a:pt x="7013" y="15715"/>
                    <a:pt x="6948" y="15761"/>
                    <a:pt x="6912" y="15823"/>
                  </a:cubicBezTo>
                  <a:cubicBezTo>
                    <a:pt x="6868" y="15900"/>
                    <a:pt x="6859" y="15994"/>
                    <a:pt x="6887" y="16077"/>
                  </a:cubicBezTo>
                  <a:cubicBezTo>
                    <a:pt x="6904" y="16130"/>
                    <a:pt x="6924" y="16172"/>
                    <a:pt x="6947" y="16209"/>
                  </a:cubicBezTo>
                  <a:cubicBezTo>
                    <a:pt x="6974" y="16251"/>
                    <a:pt x="7004" y="16290"/>
                    <a:pt x="7037" y="16329"/>
                  </a:cubicBezTo>
                  <a:cubicBezTo>
                    <a:pt x="7109" y="16408"/>
                    <a:pt x="7157" y="16446"/>
                    <a:pt x="7207" y="16461"/>
                  </a:cubicBezTo>
                  <a:cubicBezTo>
                    <a:pt x="7154" y="16452"/>
                    <a:pt x="7099" y="16446"/>
                    <a:pt x="7026" y="16439"/>
                  </a:cubicBezTo>
                  <a:cubicBezTo>
                    <a:pt x="6984" y="16435"/>
                    <a:pt x="6914" y="16429"/>
                    <a:pt x="6838" y="16429"/>
                  </a:cubicBezTo>
                  <a:cubicBezTo>
                    <a:pt x="6818" y="16429"/>
                    <a:pt x="6797" y="16430"/>
                    <a:pt x="6776" y="16430"/>
                  </a:cubicBezTo>
                  <a:cubicBezTo>
                    <a:pt x="6674" y="16436"/>
                    <a:pt x="6602" y="16441"/>
                    <a:pt x="6529" y="16461"/>
                  </a:cubicBezTo>
                  <a:cubicBezTo>
                    <a:pt x="6441" y="16487"/>
                    <a:pt x="6380" y="16511"/>
                    <a:pt x="6328" y="16547"/>
                  </a:cubicBezTo>
                  <a:cubicBezTo>
                    <a:pt x="6262" y="16590"/>
                    <a:pt x="6207" y="16646"/>
                    <a:pt x="6178" y="16702"/>
                  </a:cubicBezTo>
                  <a:cubicBezTo>
                    <a:pt x="6148" y="16761"/>
                    <a:pt x="6118" y="16836"/>
                    <a:pt x="6127" y="16919"/>
                  </a:cubicBezTo>
                  <a:cubicBezTo>
                    <a:pt x="6128" y="16949"/>
                    <a:pt x="6134" y="16982"/>
                    <a:pt x="6144" y="17018"/>
                  </a:cubicBezTo>
                  <a:cubicBezTo>
                    <a:pt x="6155" y="17055"/>
                    <a:pt x="6171" y="17091"/>
                    <a:pt x="6190" y="17116"/>
                  </a:cubicBezTo>
                  <a:cubicBezTo>
                    <a:pt x="6197" y="17126"/>
                    <a:pt x="6200" y="17133"/>
                    <a:pt x="6207" y="17137"/>
                  </a:cubicBezTo>
                  <a:cubicBezTo>
                    <a:pt x="5883" y="17005"/>
                    <a:pt x="5611" y="16904"/>
                    <a:pt x="5335" y="16811"/>
                  </a:cubicBezTo>
                  <a:cubicBezTo>
                    <a:pt x="5001" y="16702"/>
                    <a:pt x="4700" y="16620"/>
                    <a:pt x="4416" y="16563"/>
                  </a:cubicBezTo>
                  <a:cubicBezTo>
                    <a:pt x="4327" y="16545"/>
                    <a:pt x="4238" y="16530"/>
                    <a:pt x="4150" y="16512"/>
                  </a:cubicBezTo>
                  <a:cubicBezTo>
                    <a:pt x="4148" y="16512"/>
                    <a:pt x="4146" y="16512"/>
                    <a:pt x="4144" y="16512"/>
                  </a:cubicBezTo>
                  <a:cubicBezTo>
                    <a:pt x="4128" y="16512"/>
                    <a:pt x="4112" y="16517"/>
                    <a:pt x="4093" y="16530"/>
                  </a:cubicBezTo>
                  <a:cubicBezTo>
                    <a:pt x="4074" y="16544"/>
                    <a:pt x="4066" y="16563"/>
                    <a:pt x="4061" y="16584"/>
                  </a:cubicBezTo>
                  <a:cubicBezTo>
                    <a:pt x="4057" y="16626"/>
                    <a:pt x="4087" y="16662"/>
                    <a:pt x="4132" y="16670"/>
                  </a:cubicBezTo>
                  <a:cubicBezTo>
                    <a:pt x="4218" y="16685"/>
                    <a:pt x="4304" y="16702"/>
                    <a:pt x="4390" y="16719"/>
                  </a:cubicBezTo>
                  <a:cubicBezTo>
                    <a:pt x="4469" y="16735"/>
                    <a:pt x="4548" y="16754"/>
                    <a:pt x="4627" y="16771"/>
                  </a:cubicBezTo>
                  <a:cubicBezTo>
                    <a:pt x="5297" y="16939"/>
                    <a:pt x="5900" y="17183"/>
                    <a:pt x="6815" y="17559"/>
                  </a:cubicBezTo>
                  <a:cubicBezTo>
                    <a:pt x="6729" y="17574"/>
                    <a:pt x="6650" y="17594"/>
                    <a:pt x="6579" y="17618"/>
                  </a:cubicBezTo>
                  <a:cubicBezTo>
                    <a:pt x="6438" y="17666"/>
                    <a:pt x="6301" y="17726"/>
                    <a:pt x="6227" y="17855"/>
                  </a:cubicBezTo>
                  <a:cubicBezTo>
                    <a:pt x="6197" y="17908"/>
                    <a:pt x="6180" y="17980"/>
                    <a:pt x="6183" y="18049"/>
                  </a:cubicBezTo>
                  <a:cubicBezTo>
                    <a:pt x="6184" y="18112"/>
                    <a:pt x="6206" y="18176"/>
                    <a:pt x="6240" y="18224"/>
                  </a:cubicBezTo>
                  <a:cubicBezTo>
                    <a:pt x="6308" y="18326"/>
                    <a:pt x="6424" y="18398"/>
                    <a:pt x="6586" y="18441"/>
                  </a:cubicBezTo>
                  <a:lnTo>
                    <a:pt x="6661" y="18433"/>
                  </a:lnTo>
                  <a:lnTo>
                    <a:pt x="6661" y="18433"/>
                  </a:lnTo>
                  <a:cubicBezTo>
                    <a:pt x="6599" y="18470"/>
                    <a:pt x="6536" y="18513"/>
                    <a:pt x="6479" y="18559"/>
                  </a:cubicBezTo>
                  <a:cubicBezTo>
                    <a:pt x="6407" y="18619"/>
                    <a:pt x="6355" y="18673"/>
                    <a:pt x="6313" y="18729"/>
                  </a:cubicBezTo>
                  <a:cubicBezTo>
                    <a:pt x="6292" y="18759"/>
                    <a:pt x="6273" y="18787"/>
                    <a:pt x="6255" y="18825"/>
                  </a:cubicBezTo>
                  <a:cubicBezTo>
                    <a:pt x="6240" y="18856"/>
                    <a:pt x="6223" y="18888"/>
                    <a:pt x="6216" y="18918"/>
                  </a:cubicBezTo>
                  <a:cubicBezTo>
                    <a:pt x="6193" y="19020"/>
                    <a:pt x="6193" y="19103"/>
                    <a:pt x="6219" y="19180"/>
                  </a:cubicBezTo>
                  <a:cubicBezTo>
                    <a:pt x="6229" y="19218"/>
                    <a:pt x="6243" y="19269"/>
                    <a:pt x="6280" y="19320"/>
                  </a:cubicBezTo>
                  <a:cubicBezTo>
                    <a:pt x="6299" y="19346"/>
                    <a:pt x="6316" y="19371"/>
                    <a:pt x="6342" y="19392"/>
                  </a:cubicBezTo>
                  <a:cubicBezTo>
                    <a:pt x="6407" y="19450"/>
                    <a:pt x="6464" y="19483"/>
                    <a:pt x="6543" y="19498"/>
                  </a:cubicBezTo>
                  <a:cubicBezTo>
                    <a:pt x="6552" y="19500"/>
                    <a:pt x="6560" y="19503"/>
                    <a:pt x="6572" y="19504"/>
                  </a:cubicBezTo>
                  <a:cubicBezTo>
                    <a:pt x="6486" y="19572"/>
                    <a:pt x="6417" y="19642"/>
                    <a:pt x="6369" y="19711"/>
                  </a:cubicBezTo>
                  <a:cubicBezTo>
                    <a:pt x="6322" y="19773"/>
                    <a:pt x="6292" y="19842"/>
                    <a:pt x="6279" y="19908"/>
                  </a:cubicBezTo>
                  <a:cubicBezTo>
                    <a:pt x="6273" y="19934"/>
                    <a:pt x="6269" y="19965"/>
                    <a:pt x="6269" y="19994"/>
                  </a:cubicBezTo>
                  <a:cubicBezTo>
                    <a:pt x="6270" y="20017"/>
                    <a:pt x="6273" y="20041"/>
                    <a:pt x="6278" y="20060"/>
                  </a:cubicBezTo>
                  <a:cubicBezTo>
                    <a:pt x="6279" y="20093"/>
                    <a:pt x="6288" y="20128"/>
                    <a:pt x="6312" y="20178"/>
                  </a:cubicBezTo>
                  <a:cubicBezTo>
                    <a:pt x="6321" y="20195"/>
                    <a:pt x="6329" y="20211"/>
                    <a:pt x="6338" y="20228"/>
                  </a:cubicBezTo>
                  <a:cubicBezTo>
                    <a:pt x="6362" y="20261"/>
                    <a:pt x="6377" y="20283"/>
                    <a:pt x="6392" y="20294"/>
                  </a:cubicBezTo>
                  <a:cubicBezTo>
                    <a:pt x="6420" y="20321"/>
                    <a:pt x="6451" y="20352"/>
                    <a:pt x="6492" y="20369"/>
                  </a:cubicBezTo>
                  <a:cubicBezTo>
                    <a:pt x="6532" y="20393"/>
                    <a:pt x="6565" y="20409"/>
                    <a:pt x="6601" y="20416"/>
                  </a:cubicBezTo>
                  <a:cubicBezTo>
                    <a:pt x="6644" y="20425"/>
                    <a:pt x="6687" y="20433"/>
                    <a:pt x="6731" y="20433"/>
                  </a:cubicBezTo>
                  <a:cubicBezTo>
                    <a:pt x="6740" y="20434"/>
                    <a:pt x="6748" y="20434"/>
                    <a:pt x="6756" y="20434"/>
                  </a:cubicBezTo>
                  <a:cubicBezTo>
                    <a:pt x="6905" y="20434"/>
                    <a:pt x="7067" y="20398"/>
                    <a:pt x="7264" y="20321"/>
                  </a:cubicBezTo>
                  <a:lnTo>
                    <a:pt x="7362" y="20283"/>
                  </a:lnTo>
                  <a:cubicBezTo>
                    <a:pt x="7421" y="20260"/>
                    <a:pt x="7480" y="20237"/>
                    <a:pt x="7521" y="20204"/>
                  </a:cubicBezTo>
                  <a:lnTo>
                    <a:pt x="7521" y="20204"/>
                  </a:lnTo>
                  <a:lnTo>
                    <a:pt x="7473" y="20306"/>
                  </a:lnTo>
                  <a:cubicBezTo>
                    <a:pt x="7444" y="20370"/>
                    <a:pt x="7408" y="20455"/>
                    <a:pt x="7391" y="20540"/>
                  </a:cubicBezTo>
                  <a:cubicBezTo>
                    <a:pt x="7375" y="20617"/>
                    <a:pt x="7360" y="20689"/>
                    <a:pt x="7368" y="20785"/>
                  </a:cubicBezTo>
                  <a:cubicBezTo>
                    <a:pt x="7371" y="20823"/>
                    <a:pt x="7375" y="20859"/>
                    <a:pt x="7392" y="20912"/>
                  </a:cubicBezTo>
                  <a:cubicBezTo>
                    <a:pt x="7401" y="20942"/>
                    <a:pt x="7411" y="20971"/>
                    <a:pt x="7427" y="20994"/>
                  </a:cubicBezTo>
                  <a:cubicBezTo>
                    <a:pt x="7468" y="21064"/>
                    <a:pt x="7516" y="21117"/>
                    <a:pt x="7576" y="21157"/>
                  </a:cubicBezTo>
                  <a:cubicBezTo>
                    <a:pt x="7629" y="21196"/>
                    <a:pt x="7688" y="21222"/>
                    <a:pt x="7750" y="21235"/>
                  </a:cubicBezTo>
                  <a:cubicBezTo>
                    <a:pt x="7781" y="21241"/>
                    <a:pt x="7812" y="21244"/>
                    <a:pt x="7845" y="21244"/>
                  </a:cubicBezTo>
                  <a:cubicBezTo>
                    <a:pt x="8022" y="21244"/>
                    <a:pt x="8227" y="21153"/>
                    <a:pt x="8468" y="20969"/>
                  </a:cubicBezTo>
                  <a:lnTo>
                    <a:pt x="8521" y="20897"/>
                  </a:lnTo>
                  <a:lnTo>
                    <a:pt x="8510" y="20955"/>
                  </a:lnTo>
                  <a:cubicBezTo>
                    <a:pt x="8475" y="21143"/>
                    <a:pt x="8488" y="21315"/>
                    <a:pt x="8545" y="21469"/>
                  </a:cubicBezTo>
                  <a:cubicBezTo>
                    <a:pt x="8557" y="21505"/>
                    <a:pt x="8576" y="21544"/>
                    <a:pt x="8614" y="21567"/>
                  </a:cubicBezTo>
                  <a:cubicBezTo>
                    <a:pt x="8633" y="21580"/>
                    <a:pt x="8650" y="21588"/>
                    <a:pt x="8669" y="21591"/>
                  </a:cubicBezTo>
                  <a:cubicBezTo>
                    <a:pt x="8679" y="21593"/>
                    <a:pt x="8689" y="21595"/>
                    <a:pt x="8699" y="21595"/>
                  </a:cubicBezTo>
                  <a:cubicBezTo>
                    <a:pt x="8713" y="21595"/>
                    <a:pt x="8728" y="21592"/>
                    <a:pt x="8741" y="21587"/>
                  </a:cubicBezTo>
                  <a:cubicBezTo>
                    <a:pt x="8821" y="21562"/>
                    <a:pt x="8894" y="21534"/>
                    <a:pt x="8966" y="21495"/>
                  </a:cubicBezTo>
                  <a:lnTo>
                    <a:pt x="8988" y="21476"/>
                  </a:lnTo>
                  <a:lnTo>
                    <a:pt x="8988" y="21476"/>
                  </a:lnTo>
                  <a:cubicBezTo>
                    <a:pt x="8938" y="21598"/>
                    <a:pt x="8886" y="21723"/>
                    <a:pt x="8834" y="21842"/>
                  </a:cubicBezTo>
                  <a:lnTo>
                    <a:pt x="8807" y="21906"/>
                  </a:lnTo>
                  <a:lnTo>
                    <a:pt x="8712" y="22134"/>
                  </a:lnTo>
                  <a:lnTo>
                    <a:pt x="8614" y="22364"/>
                  </a:lnTo>
                  <a:cubicBezTo>
                    <a:pt x="8431" y="22812"/>
                    <a:pt x="8219" y="23335"/>
                    <a:pt x="8076" y="23882"/>
                  </a:cubicBezTo>
                  <a:cubicBezTo>
                    <a:pt x="8000" y="24175"/>
                    <a:pt x="7944" y="24462"/>
                    <a:pt x="7908" y="24747"/>
                  </a:cubicBezTo>
                  <a:cubicBezTo>
                    <a:pt x="7909" y="24744"/>
                    <a:pt x="7913" y="24744"/>
                    <a:pt x="7915" y="24742"/>
                  </a:cubicBezTo>
                  <a:lnTo>
                    <a:pt x="7915" y="24742"/>
                  </a:lnTo>
                  <a:cubicBezTo>
                    <a:pt x="7889" y="24936"/>
                    <a:pt x="7875" y="25132"/>
                    <a:pt x="7868" y="25324"/>
                  </a:cubicBezTo>
                  <a:lnTo>
                    <a:pt x="7863" y="25330"/>
                  </a:lnTo>
                  <a:cubicBezTo>
                    <a:pt x="7863" y="25366"/>
                    <a:pt x="7860" y="25402"/>
                    <a:pt x="7860" y="25439"/>
                  </a:cubicBezTo>
                  <a:cubicBezTo>
                    <a:pt x="7860" y="25476"/>
                    <a:pt x="7889" y="25509"/>
                    <a:pt x="7938" y="25518"/>
                  </a:cubicBezTo>
                  <a:cubicBezTo>
                    <a:pt x="7961" y="25516"/>
                    <a:pt x="7981" y="25509"/>
                    <a:pt x="7995" y="25495"/>
                  </a:cubicBezTo>
                  <a:cubicBezTo>
                    <a:pt x="8011" y="25481"/>
                    <a:pt x="8021" y="25459"/>
                    <a:pt x="8018" y="25440"/>
                  </a:cubicBezTo>
                  <a:cubicBezTo>
                    <a:pt x="8021" y="25186"/>
                    <a:pt x="8040" y="24941"/>
                    <a:pt x="8079" y="24708"/>
                  </a:cubicBezTo>
                  <a:cubicBezTo>
                    <a:pt x="8132" y="24389"/>
                    <a:pt x="8212" y="24072"/>
                    <a:pt x="8317" y="23766"/>
                  </a:cubicBezTo>
                  <a:cubicBezTo>
                    <a:pt x="8413" y="23486"/>
                    <a:pt x="8531" y="23197"/>
                    <a:pt x="8672" y="22881"/>
                  </a:cubicBezTo>
                  <a:cubicBezTo>
                    <a:pt x="8782" y="22640"/>
                    <a:pt x="8899" y="22403"/>
                    <a:pt x="9014" y="22164"/>
                  </a:cubicBezTo>
                  <a:lnTo>
                    <a:pt x="9175" y="21827"/>
                  </a:lnTo>
                  <a:cubicBezTo>
                    <a:pt x="9338" y="21483"/>
                    <a:pt x="9496" y="21146"/>
                    <a:pt x="9640" y="20775"/>
                  </a:cubicBezTo>
                  <a:cubicBezTo>
                    <a:pt x="9654" y="20749"/>
                    <a:pt x="9670" y="20721"/>
                    <a:pt x="9674" y="20691"/>
                  </a:cubicBezTo>
                  <a:cubicBezTo>
                    <a:pt x="9676" y="20843"/>
                    <a:pt x="9687" y="21021"/>
                    <a:pt x="9735" y="21196"/>
                  </a:cubicBezTo>
                  <a:cubicBezTo>
                    <a:pt x="9748" y="21249"/>
                    <a:pt x="9785" y="21287"/>
                    <a:pt x="9845" y="21304"/>
                  </a:cubicBezTo>
                  <a:cubicBezTo>
                    <a:pt x="9855" y="21306"/>
                    <a:pt x="9864" y="21307"/>
                    <a:pt x="9873" y="21307"/>
                  </a:cubicBezTo>
                  <a:cubicBezTo>
                    <a:pt x="9901" y="21307"/>
                    <a:pt x="9924" y="21297"/>
                    <a:pt x="9943" y="21288"/>
                  </a:cubicBezTo>
                  <a:cubicBezTo>
                    <a:pt x="10072" y="21236"/>
                    <a:pt x="10184" y="21139"/>
                    <a:pt x="10256" y="21019"/>
                  </a:cubicBezTo>
                  <a:cubicBezTo>
                    <a:pt x="10322" y="20907"/>
                    <a:pt x="10372" y="20778"/>
                    <a:pt x="10404" y="20639"/>
                  </a:cubicBezTo>
                  <a:cubicBezTo>
                    <a:pt x="10417" y="20574"/>
                    <a:pt x="10430" y="20505"/>
                    <a:pt x="10414" y="20445"/>
                  </a:cubicBezTo>
                  <a:lnTo>
                    <a:pt x="10414" y="20445"/>
                  </a:lnTo>
                  <a:cubicBezTo>
                    <a:pt x="10438" y="20478"/>
                    <a:pt x="10469" y="20512"/>
                    <a:pt x="10502" y="20543"/>
                  </a:cubicBezTo>
                  <a:cubicBezTo>
                    <a:pt x="10591" y="20624"/>
                    <a:pt x="10677" y="20678"/>
                    <a:pt x="10763" y="20705"/>
                  </a:cubicBezTo>
                  <a:cubicBezTo>
                    <a:pt x="10783" y="20711"/>
                    <a:pt x="10805" y="20715"/>
                    <a:pt x="10826" y="20719"/>
                  </a:cubicBezTo>
                  <a:cubicBezTo>
                    <a:pt x="10859" y="20727"/>
                    <a:pt x="10892" y="20730"/>
                    <a:pt x="10924" y="20730"/>
                  </a:cubicBezTo>
                  <a:cubicBezTo>
                    <a:pt x="10955" y="20730"/>
                    <a:pt x="10987" y="20727"/>
                    <a:pt x="11017" y="20721"/>
                  </a:cubicBezTo>
                  <a:cubicBezTo>
                    <a:pt x="11069" y="20712"/>
                    <a:pt x="11109" y="20699"/>
                    <a:pt x="11139" y="20682"/>
                  </a:cubicBezTo>
                  <a:cubicBezTo>
                    <a:pt x="11171" y="20662"/>
                    <a:pt x="11201" y="20642"/>
                    <a:pt x="11226" y="20614"/>
                  </a:cubicBezTo>
                  <a:cubicBezTo>
                    <a:pt x="11256" y="20579"/>
                    <a:pt x="11277" y="20548"/>
                    <a:pt x="11290" y="20510"/>
                  </a:cubicBezTo>
                  <a:cubicBezTo>
                    <a:pt x="11305" y="20474"/>
                    <a:pt x="11307" y="20449"/>
                    <a:pt x="11295" y="20441"/>
                  </a:cubicBezTo>
                  <a:lnTo>
                    <a:pt x="11295" y="20441"/>
                  </a:lnTo>
                  <a:cubicBezTo>
                    <a:pt x="11349" y="20471"/>
                    <a:pt x="11405" y="20500"/>
                    <a:pt x="11463" y="20521"/>
                  </a:cubicBezTo>
                  <a:cubicBezTo>
                    <a:pt x="11567" y="20563"/>
                    <a:pt x="11659" y="20591"/>
                    <a:pt x="11751" y="20612"/>
                  </a:cubicBezTo>
                  <a:cubicBezTo>
                    <a:pt x="11783" y="20617"/>
                    <a:pt x="11814" y="20622"/>
                    <a:pt x="11847" y="20627"/>
                  </a:cubicBezTo>
                  <a:cubicBezTo>
                    <a:pt x="11904" y="20633"/>
                    <a:pt x="11953" y="20636"/>
                    <a:pt x="11996" y="20636"/>
                  </a:cubicBezTo>
                  <a:cubicBezTo>
                    <a:pt x="12057" y="20636"/>
                    <a:pt x="12107" y="20630"/>
                    <a:pt x="12153" y="20619"/>
                  </a:cubicBezTo>
                  <a:cubicBezTo>
                    <a:pt x="12254" y="20597"/>
                    <a:pt x="12333" y="20557"/>
                    <a:pt x="12389" y="20497"/>
                  </a:cubicBezTo>
                  <a:cubicBezTo>
                    <a:pt x="12446" y="20435"/>
                    <a:pt x="12475" y="20353"/>
                    <a:pt x="12471" y="20263"/>
                  </a:cubicBezTo>
                  <a:cubicBezTo>
                    <a:pt x="12469" y="20189"/>
                    <a:pt x="12444" y="20123"/>
                    <a:pt x="12398" y="20079"/>
                  </a:cubicBezTo>
                  <a:lnTo>
                    <a:pt x="12398" y="20079"/>
                  </a:lnTo>
                  <a:cubicBezTo>
                    <a:pt x="12407" y="20079"/>
                    <a:pt x="12417" y="20079"/>
                    <a:pt x="12426" y="20079"/>
                  </a:cubicBezTo>
                  <a:cubicBezTo>
                    <a:pt x="12463" y="20079"/>
                    <a:pt x="12500" y="20077"/>
                    <a:pt x="12534" y="20069"/>
                  </a:cubicBezTo>
                  <a:cubicBezTo>
                    <a:pt x="12602" y="20060"/>
                    <a:pt x="12655" y="20038"/>
                    <a:pt x="12705" y="19992"/>
                  </a:cubicBezTo>
                  <a:lnTo>
                    <a:pt x="12705" y="19992"/>
                  </a:lnTo>
                  <a:lnTo>
                    <a:pt x="12679" y="20030"/>
                  </a:lnTo>
                  <a:cubicBezTo>
                    <a:pt x="12735" y="20014"/>
                    <a:pt x="12781" y="19985"/>
                    <a:pt x="12821" y="19949"/>
                  </a:cubicBezTo>
                  <a:cubicBezTo>
                    <a:pt x="12863" y="19909"/>
                    <a:pt x="12892" y="19873"/>
                    <a:pt x="12903" y="19839"/>
                  </a:cubicBezTo>
                  <a:cubicBezTo>
                    <a:pt x="12925" y="19799"/>
                    <a:pt x="12943" y="19757"/>
                    <a:pt x="12956" y="19681"/>
                  </a:cubicBezTo>
                  <a:cubicBezTo>
                    <a:pt x="12958" y="19665"/>
                    <a:pt x="12961" y="19643"/>
                    <a:pt x="12959" y="19626"/>
                  </a:cubicBezTo>
                  <a:cubicBezTo>
                    <a:pt x="12961" y="19600"/>
                    <a:pt x="12958" y="19579"/>
                    <a:pt x="12953" y="19556"/>
                  </a:cubicBezTo>
                  <a:cubicBezTo>
                    <a:pt x="12945" y="19473"/>
                    <a:pt x="12913" y="19405"/>
                    <a:pt x="12860" y="19362"/>
                  </a:cubicBezTo>
                  <a:lnTo>
                    <a:pt x="12860" y="19362"/>
                  </a:lnTo>
                  <a:cubicBezTo>
                    <a:pt x="12935" y="19368"/>
                    <a:pt x="13011" y="19372"/>
                    <a:pt x="13087" y="19375"/>
                  </a:cubicBezTo>
                  <a:cubicBezTo>
                    <a:pt x="13164" y="19377"/>
                    <a:pt x="13240" y="19379"/>
                    <a:pt x="13312" y="19379"/>
                  </a:cubicBezTo>
                  <a:cubicBezTo>
                    <a:pt x="13566" y="19379"/>
                    <a:pt x="13793" y="19363"/>
                    <a:pt x="13999" y="19333"/>
                  </a:cubicBezTo>
                  <a:cubicBezTo>
                    <a:pt x="14285" y="19290"/>
                    <a:pt x="14595" y="19220"/>
                    <a:pt x="14974" y="19113"/>
                  </a:cubicBezTo>
                  <a:cubicBezTo>
                    <a:pt x="15312" y="19020"/>
                    <a:pt x="15651" y="18910"/>
                    <a:pt x="15941" y="18815"/>
                  </a:cubicBezTo>
                  <a:lnTo>
                    <a:pt x="16307" y="18693"/>
                  </a:lnTo>
                  <a:cubicBezTo>
                    <a:pt x="16745" y="18545"/>
                    <a:pt x="17294" y="18362"/>
                    <a:pt x="17833" y="18230"/>
                  </a:cubicBezTo>
                  <a:cubicBezTo>
                    <a:pt x="17850" y="18226"/>
                    <a:pt x="17864" y="18216"/>
                    <a:pt x="17873" y="18199"/>
                  </a:cubicBezTo>
                  <a:cubicBezTo>
                    <a:pt x="17884" y="18177"/>
                    <a:pt x="17887" y="18151"/>
                    <a:pt x="17879" y="18132"/>
                  </a:cubicBezTo>
                  <a:cubicBezTo>
                    <a:pt x="17868" y="18105"/>
                    <a:pt x="17848" y="18087"/>
                    <a:pt x="17825" y="18082"/>
                  </a:cubicBezTo>
                  <a:cubicBezTo>
                    <a:pt x="17822" y="18081"/>
                    <a:pt x="17818" y="18081"/>
                    <a:pt x="17815" y="18081"/>
                  </a:cubicBezTo>
                  <a:cubicBezTo>
                    <a:pt x="17805" y="18081"/>
                    <a:pt x="17794" y="18083"/>
                    <a:pt x="17782" y="18085"/>
                  </a:cubicBezTo>
                  <a:cubicBezTo>
                    <a:pt x="17330" y="18191"/>
                    <a:pt x="16867" y="18324"/>
                    <a:pt x="16413" y="18453"/>
                  </a:cubicBezTo>
                  <a:lnTo>
                    <a:pt x="16368" y="18467"/>
                  </a:lnTo>
                  <a:lnTo>
                    <a:pt x="16333" y="18479"/>
                  </a:lnTo>
                  <a:lnTo>
                    <a:pt x="16085" y="18550"/>
                  </a:lnTo>
                  <a:lnTo>
                    <a:pt x="16027" y="18566"/>
                  </a:lnTo>
                  <a:cubicBezTo>
                    <a:pt x="15881" y="18609"/>
                    <a:pt x="15736" y="18651"/>
                    <a:pt x="15586" y="18693"/>
                  </a:cubicBezTo>
                  <a:cubicBezTo>
                    <a:pt x="15355" y="18754"/>
                    <a:pt x="15121" y="18818"/>
                    <a:pt x="14885" y="18874"/>
                  </a:cubicBezTo>
                  <a:cubicBezTo>
                    <a:pt x="14624" y="18933"/>
                    <a:pt x="14368" y="18987"/>
                    <a:pt x="14110" y="19019"/>
                  </a:cubicBezTo>
                  <a:cubicBezTo>
                    <a:pt x="13885" y="19043"/>
                    <a:pt x="13672" y="19057"/>
                    <a:pt x="13462" y="19057"/>
                  </a:cubicBezTo>
                  <a:cubicBezTo>
                    <a:pt x="13415" y="19057"/>
                    <a:pt x="13369" y="19056"/>
                    <a:pt x="13323" y="19055"/>
                  </a:cubicBezTo>
                  <a:cubicBezTo>
                    <a:pt x="13086" y="19045"/>
                    <a:pt x="12837" y="19020"/>
                    <a:pt x="12543" y="18983"/>
                  </a:cubicBezTo>
                  <a:cubicBezTo>
                    <a:pt x="12652" y="18961"/>
                    <a:pt x="12757" y="18930"/>
                    <a:pt x="12853" y="18888"/>
                  </a:cubicBezTo>
                  <a:cubicBezTo>
                    <a:pt x="12872" y="18879"/>
                    <a:pt x="12884" y="18866"/>
                    <a:pt x="12892" y="18846"/>
                  </a:cubicBezTo>
                  <a:cubicBezTo>
                    <a:pt x="12896" y="18825"/>
                    <a:pt x="12896" y="18800"/>
                    <a:pt x="12886" y="18780"/>
                  </a:cubicBezTo>
                  <a:cubicBezTo>
                    <a:pt x="12837" y="18690"/>
                    <a:pt x="12777" y="18615"/>
                    <a:pt x="12699" y="18550"/>
                  </a:cubicBezTo>
                  <a:cubicBezTo>
                    <a:pt x="12659" y="18516"/>
                    <a:pt x="12623" y="18493"/>
                    <a:pt x="12583" y="18486"/>
                  </a:cubicBezTo>
                  <a:cubicBezTo>
                    <a:pt x="12577" y="18484"/>
                    <a:pt x="12570" y="18484"/>
                    <a:pt x="12564" y="18482"/>
                  </a:cubicBezTo>
                  <a:cubicBezTo>
                    <a:pt x="12658" y="18467"/>
                    <a:pt x="12735" y="18444"/>
                    <a:pt x="12803" y="18415"/>
                  </a:cubicBezTo>
                  <a:cubicBezTo>
                    <a:pt x="12859" y="18394"/>
                    <a:pt x="13137" y="18269"/>
                    <a:pt x="13157" y="18036"/>
                  </a:cubicBezTo>
                  <a:cubicBezTo>
                    <a:pt x="13173" y="17847"/>
                    <a:pt x="13008" y="17717"/>
                    <a:pt x="12849" y="17684"/>
                  </a:cubicBezTo>
                  <a:cubicBezTo>
                    <a:pt x="12916" y="17666"/>
                    <a:pt x="12982" y="17646"/>
                    <a:pt x="13050" y="17623"/>
                  </a:cubicBezTo>
                  <a:cubicBezTo>
                    <a:pt x="13132" y="17591"/>
                    <a:pt x="13222" y="17559"/>
                    <a:pt x="13304" y="17511"/>
                  </a:cubicBezTo>
                  <a:cubicBezTo>
                    <a:pt x="13412" y="17450"/>
                    <a:pt x="13561" y="17353"/>
                    <a:pt x="13620" y="17189"/>
                  </a:cubicBezTo>
                  <a:cubicBezTo>
                    <a:pt x="13663" y="17078"/>
                    <a:pt x="13664" y="16919"/>
                    <a:pt x="13574" y="16813"/>
                  </a:cubicBezTo>
                  <a:cubicBezTo>
                    <a:pt x="13521" y="16751"/>
                    <a:pt x="13445" y="16711"/>
                    <a:pt x="13353" y="16692"/>
                  </a:cubicBezTo>
                  <a:cubicBezTo>
                    <a:pt x="13320" y="16685"/>
                    <a:pt x="13289" y="16683"/>
                    <a:pt x="13255" y="16683"/>
                  </a:cubicBezTo>
                  <a:cubicBezTo>
                    <a:pt x="13246" y="16683"/>
                    <a:pt x="13236" y="16683"/>
                    <a:pt x="13226" y="16683"/>
                  </a:cubicBezTo>
                  <a:cubicBezTo>
                    <a:pt x="13222" y="16683"/>
                    <a:pt x="13218" y="16683"/>
                    <a:pt x="13213" y="16683"/>
                  </a:cubicBezTo>
                  <a:cubicBezTo>
                    <a:pt x="13097" y="16683"/>
                    <a:pt x="12998" y="16702"/>
                    <a:pt x="12910" y="16746"/>
                  </a:cubicBezTo>
                  <a:cubicBezTo>
                    <a:pt x="13057" y="16633"/>
                    <a:pt x="13208" y="16505"/>
                    <a:pt x="13327" y="16340"/>
                  </a:cubicBezTo>
                  <a:cubicBezTo>
                    <a:pt x="13446" y="16181"/>
                    <a:pt x="13492" y="16031"/>
                    <a:pt x="13466" y="15895"/>
                  </a:cubicBezTo>
                  <a:cubicBezTo>
                    <a:pt x="13456" y="15853"/>
                    <a:pt x="13440" y="15810"/>
                    <a:pt x="13416" y="15760"/>
                  </a:cubicBezTo>
                  <a:cubicBezTo>
                    <a:pt x="13394" y="15728"/>
                    <a:pt x="13370" y="15686"/>
                    <a:pt x="13334" y="15658"/>
                  </a:cubicBezTo>
                  <a:cubicBezTo>
                    <a:pt x="13265" y="15592"/>
                    <a:pt x="13190" y="15549"/>
                    <a:pt x="13117" y="15534"/>
                  </a:cubicBezTo>
                  <a:cubicBezTo>
                    <a:pt x="13069" y="15524"/>
                    <a:pt x="13020" y="15519"/>
                    <a:pt x="12971" y="15519"/>
                  </a:cubicBezTo>
                  <a:cubicBezTo>
                    <a:pt x="12929" y="15519"/>
                    <a:pt x="12887" y="15523"/>
                    <a:pt x="12844" y="15530"/>
                  </a:cubicBezTo>
                  <a:cubicBezTo>
                    <a:pt x="12762" y="15543"/>
                    <a:pt x="12670" y="15572"/>
                    <a:pt x="12563" y="15615"/>
                  </a:cubicBezTo>
                  <a:cubicBezTo>
                    <a:pt x="12464" y="15655"/>
                    <a:pt x="12390" y="15695"/>
                    <a:pt x="12340" y="15750"/>
                  </a:cubicBezTo>
                  <a:lnTo>
                    <a:pt x="12355" y="15727"/>
                  </a:lnTo>
                  <a:lnTo>
                    <a:pt x="12405" y="15643"/>
                  </a:lnTo>
                  <a:cubicBezTo>
                    <a:pt x="12500" y="15485"/>
                    <a:pt x="12566" y="15350"/>
                    <a:pt x="12612" y="15214"/>
                  </a:cubicBezTo>
                  <a:cubicBezTo>
                    <a:pt x="12665" y="15053"/>
                    <a:pt x="12692" y="14904"/>
                    <a:pt x="12692" y="14757"/>
                  </a:cubicBezTo>
                  <a:cubicBezTo>
                    <a:pt x="12693" y="14687"/>
                    <a:pt x="12642" y="14622"/>
                    <a:pt x="12576" y="14608"/>
                  </a:cubicBezTo>
                  <a:lnTo>
                    <a:pt x="12548" y="14606"/>
                  </a:lnTo>
                  <a:cubicBezTo>
                    <a:pt x="12403" y="14608"/>
                    <a:pt x="12260" y="14649"/>
                    <a:pt x="12118" y="14728"/>
                  </a:cubicBezTo>
                  <a:cubicBezTo>
                    <a:pt x="12060" y="14762"/>
                    <a:pt x="12010" y="14795"/>
                    <a:pt x="11981" y="14845"/>
                  </a:cubicBezTo>
                  <a:cubicBezTo>
                    <a:pt x="12264" y="14312"/>
                    <a:pt x="12511" y="13824"/>
                    <a:pt x="12734" y="13345"/>
                  </a:cubicBezTo>
                  <a:cubicBezTo>
                    <a:pt x="13068" y="12631"/>
                    <a:pt x="13347" y="11971"/>
                    <a:pt x="13583" y="11326"/>
                  </a:cubicBezTo>
                  <a:cubicBezTo>
                    <a:pt x="13840" y="10635"/>
                    <a:pt x="14065" y="9920"/>
                    <a:pt x="14253" y="9203"/>
                  </a:cubicBezTo>
                  <a:cubicBezTo>
                    <a:pt x="14364" y="8785"/>
                    <a:pt x="14451" y="8412"/>
                    <a:pt x="14523" y="8061"/>
                  </a:cubicBezTo>
                  <a:cubicBezTo>
                    <a:pt x="14568" y="7856"/>
                    <a:pt x="14608" y="7648"/>
                    <a:pt x="14645" y="7439"/>
                  </a:cubicBezTo>
                  <a:lnTo>
                    <a:pt x="14680" y="7253"/>
                  </a:lnTo>
                  <a:cubicBezTo>
                    <a:pt x="14701" y="7130"/>
                    <a:pt x="14724" y="7004"/>
                    <a:pt x="14749" y="6881"/>
                  </a:cubicBezTo>
                  <a:cubicBezTo>
                    <a:pt x="14890" y="6155"/>
                    <a:pt x="15058" y="5505"/>
                    <a:pt x="15266" y="4897"/>
                  </a:cubicBezTo>
                  <a:cubicBezTo>
                    <a:pt x="15450" y="4377"/>
                    <a:pt x="15664" y="3877"/>
                    <a:pt x="15902" y="3410"/>
                  </a:cubicBezTo>
                  <a:cubicBezTo>
                    <a:pt x="16126" y="2974"/>
                    <a:pt x="16401" y="2514"/>
                    <a:pt x="16695" y="2079"/>
                  </a:cubicBezTo>
                  <a:cubicBezTo>
                    <a:pt x="17132" y="1451"/>
                    <a:pt x="17639" y="812"/>
                    <a:pt x="18243" y="131"/>
                  </a:cubicBezTo>
                  <a:cubicBezTo>
                    <a:pt x="18258" y="117"/>
                    <a:pt x="18265" y="97"/>
                    <a:pt x="18263" y="74"/>
                  </a:cubicBezTo>
                  <a:cubicBezTo>
                    <a:pt x="18261" y="52"/>
                    <a:pt x="18252" y="35"/>
                    <a:pt x="18236" y="21"/>
                  </a:cubicBezTo>
                  <a:cubicBezTo>
                    <a:pt x="18225" y="9"/>
                    <a:pt x="18215" y="4"/>
                    <a:pt x="18202" y="2"/>
                  </a:cubicBezTo>
                  <a:cubicBezTo>
                    <a:pt x="18196" y="1"/>
                    <a:pt x="18192" y="1"/>
                    <a:pt x="181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60" name="Google Shape;7260;p20"/>
            <p:cNvSpPr/>
            <p:nvPr/>
          </p:nvSpPr>
          <p:spPr>
            <a:xfrm rot="10800000" flipH="1">
              <a:off x="8305500" y="232019"/>
              <a:ext cx="672349" cy="777158"/>
            </a:xfrm>
            <a:custGeom>
              <a:avLst/>
              <a:gdLst/>
              <a:ahLst/>
              <a:cxnLst/>
              <a:rect l="l" t="t" r="r" b="b"/>
              <a:pathLst>
                <a:path w="13279" h="15349" extrusionOk="0">
                  <a:moveTo>
                    <a:pt x="4217" y="10949"/>
                  </a:moveTo>
                  <a:cubicBezTo>
                    <a:pt x="4216" y="10950"/>
                    <a:pt x="4214" y="10953"/>
                    <a:pt x="4213" y="10956"/>
                  </a:cubicBezTo>
                  <a:lnTo>
                    <a:pt x="4213" y="10956"/>
                  </a:lnTo>
                  <a:lnTo>
                    <a:pt x="4217" y="10949"/>
                  </a:lnTo>
                  <a:close/>
                  <a:moveTo>
                    <a:pt x="4216" y="10956"/>
                  </a:moveTo>
                  <a:cubicBezTo>
                    <a:pt x="4214" y="10959"/>
                    <a:pt x="4213" y="10961"/>
                    <a:pt x="4211" y="10963"/>
                  </a:cubicBezTo>
                  <a:lnTo>
                    <a:pt x="4211" y="10963"/>
                  </a:lnTo>
                  <a:cubicBezTo>
                    <a:pt x="4213" y="10960"/>
                    <a:pt x="4214" y="10958"/>
                    <a:pt x="4216" y="10956"/>
                  </a:cubicBezTo>
                  <a:close/>
                  <a:moveTo>
                    <a:pt x="4189" y="11001"/>
                  </a:moveTo>
                  <a:cubicBezTo>
                    <a:pt x="4188" y="11003"/>
                    <a:pt x="4187" y="11005"/>
                    <a:pt x="4185" y="11007"/>
                  </a:cubicBezTo>
                  <a:cubicBezTo>
                    <a:pt x="4187" y="11004"/>
                    <a:pt x="4188" y="11003"/>
                    <a:pt x="4189" y="11001"/>
                  </a:cubicBezTo>
                  <a:close/>
                  <a:moveTo>
                    <a:pt x="13203" y="0"/>
                  </a:moveTo>
                  <a:cubicBezTo>
                    <a:pt x="13195" y="0"/>
                    <a:pt x="13187" y="2"/>
                    <a:pt x="13180" y="6"/>
                  </a:cubicBezTo>
                  <a:cubicBezTo>
                    <a:pt x="12767" y="200"/>
                    <a:pt x="12368" y="425"/>
                    <a:pt x="11993" y="684"/>
                  </a:cubicBezTo>
                  <a:cubicBezTo>
                    <a:pt x="11792" y="820"/>
                    <a:pt x="11600" y="967"/>
                    <a:pt x="11411" y="1119"/>
                  </a:cubicBezTo>
                  <a:cubicBezTo>
                    <a:pt x="11230" y="1264"/>
                    <a:pt x="11054" y="1412"/>
                    <a:pt x="10886" y="1570"/>
                  </a:cubicBezTo>
                  <a:cubicBezTo>
                    <a:pt x="10534" y="1898"/>
                    <a:pt x="10192" y="2238"/>
                    <a:pt x="9873" y="2597"/>
                  </a:cubicBezTo>
                  <a:cubicBezTo>
                    <a:pt x="9563" y="2946"/>
                    <a:pt x="9267" y="3305"/>
                    <a:pt x="8977" y="3671"/>
                  </a:cubicBezTo>
                  <a:cubicBezTo>
                    <a:pt x="8769" y="3936"/>
                    <a:pt x="8565" y="4198"/>
                    <a:pt x="8364" y="4466"/>
                  </a:cubicBezTo>
                  <a:cubicBezTo>
                    <a:pt x="8142" y="4756"/>
                    <a:pt x="7923" y="5047"/>
                    <a:pt x="7712" y="5343"/>
                  </a:cubicBezTo>
                  <a:cubicBezTo>
                    <a:pt x="7226" y="6023"/>
                    <a:pt x="6769" y="6719"/>
                    <a:pt x="6328" y="7426"/>
                  </a:cubicBezTo>
                  <a:cubicBezTo>
                    <a:pt x="5875" y="8157"/>
                    <a:pt x="5435" y="8895"/>
                    <a:pt x="4998" y="9636"/>
                  </a:cubicBezTo>
                  <a:cubicBezTo>
                    <a:pt x="4738" y="10076"/>
                    <a:pt x="4481" y="10520"/>
                    <a:pt x="4213" y="10956"/>
                  </a:cubicBezTo>
                  <a:cubicBezTo>
                    <a:pt x="4213" y="10956"/>
                    <a:pt x="4213" y="10956"/>
                    <a:pt x="4213" y="10956"/>
                  </a:cubicBezTo>
                  <a:lnTo>
                    <a:pt x="4213" y="10956"/>
                  </a:lnTo>
                  <a:lnTo>
                    <a:pt x="4201" y="10975"/>
                  </a:lnTo>
                  <a:lnTo>
                    <a:pt x="4181" y="11007"/>
                  </a:lnTo>
                  <a:lnTo>
                    <a:pt x="4181" y="11007"/>
                  </a:lnTo>
                  <a:cubicBezTo>
                    <a:pt x="4181" y="11007"/>
                    <a:pt x="4181" y="11007"/>
                    <a:pt x="4181" y="11007"/>
                  </a:cubicBezTo>
                  <a:lnTo>
                    <a:pt x="4181" y="11007"/>
                  </a:lnTo>
                  <a:cubicBezTo>
                    <a:pt x="4180" y="11009"/>
                    <a:pt x="4178" y="11012"/>
                    <a:pt x="4176" y="11014"/>
                  </a:cubicBezTo>
                  <a:lnTo>
                    <a:pt x="4176" y="11014"/>
                  </a:lnTo>
                  <a:lnTo>
                    <a:pt x="4174" y="11018"/>
                  </a:lnTo>
                  <a:cubicBezTo>
                    <a:pt x="4174" y="11018"/>
                    <a:pt x="4174" y="11018"/>
                    <a:pt x="4174" y="11018"/>
                  </a:cubicBezTo>
                  <a:lnTo>
                    <a:pt x="4174" y="11018"/>
                  </a:lnTo>
                  <a:cubicBezTo>
                    <a:pt x="3877" y="11495"/>
                    <a:pt x="3565" y="11965"/>
                    <a:pt x="3229" y="12416"/>
                  </a:cubicBezTo>
                  <a:cubicBezTo>
                    <a:pt x="2867" y="12897"/>
                    <a:pt x="2482" y="13362"/>
                    <a:pt x="2044" y="13776"/>
                  </a:cubicBezTo>
                  <a:cubicBezTo>
                    <a:pt x="1754" y="14041"/>
                    <a:pt x="1444" y="14283"/>
                    <a:pt x="1103" y="14477"/>
                  </a:cubicBezTo>
                  <a:cubicBezTo>
                    <a:pt x="919" y="14573"/>
                    <a:pt x="730" y="14652"/>
                    <a:pt x="530" y="14708"/>
                  </a:cubicBezTo>
                  <a:cubicBezTo>
                    <a:pt x="450" y="14728"/>
                    <a:pt x="366" y="14744"/>
                    <a:pt x="283" y="14751"/>
                  </a:cubicBezTo>
                  <a:cubicBezTo>
                    <a:pt x="121" y="14767"/>
                    <a:pt x="0" y="14922"/>
                    <a:pt x="19" y="15083"/>
                  </a:cubicBezTo>
                  <a:cubicBezTo>
                    <a:pt x="38" y="15236"/>
                    <a:pt x="169" y="15348"/>
                    <a:pt x="321" y="15348"/>
                  </a:cubicBezTo>
                  <a:cubicBezTo>
                    <a:pt x="331" y="15348"/>
                    <a:pt x="341" y="15348"/>
                    <a:pt x="351" y="15347"/>
                  </a:cubicBezTo>
                  <a:cubicBezTo>
                    <a:pt x="636" y="15318"/>
                    <a:pt x="918" y="15248"/>
                    <a:pt x="1182" y="15133"/>
                  </a:cubicBezTo>
                  <a:cubicBezTo>
                    <a:pt x="1465" y="15008"/>
                    <a:pt x="1737" y="14849"/>
                    <a:pt x="1984" y="14662"/>
                  </a:cubicBezTo>
                  <a:cubicBezTo>
                    <a:pt x="2514" y="14263"/>
                    <a:pt x="2978" y="13773"/>
                    <a:pt x="3391" y="13257"/>
                  </a:cubicBezTo>
                  <a:cubicBezTo>
                    <a:pt x="4065" y="12423"/>
                    <a:pt x="4634" y="11511"/>
                    <a:pt x="5168" y="10583"/>
                  </a:cubicBezTo>
                  <a:cubicBezTo>
                    <a:pt x="5955" y="9211"/>
                    <a:pt x="6716" y="7822"/>
                    <a:pt x="7552" y="6478"/>
                  </a:cubicBezTo>
                  <a:lnTo>
                    <a:pt x="7552" y="6478"/>
                  </a:lnTo>
                  <a:cubicBezTo>
                    <a:pt x="7546" y="6487"/>
                    <a:pt x="7540" y="6496"/>
                    <a:pt x="7534" y="6505"/>
                  </a:cubicBezTo>
                  <a:lnTo>
                    <a:pt x="7534" y="6505"/>
                  </a:lnTo>
                  <a:cubicBezTo>
                    <a:pt x="7859" y="5984"/>
                    <a:pt x="8193" y="5469"/>
                    <a:pt x="8543" y="4963"/>
                  </a:cubicBezTo>
                  <a:cubicBezTo>
                    <a:pt x="8830" y="4546"/>
                    <a:pt x="9119" y="4128"/>
                    <a:pt x="9422" y="3720"/>
                  </a:cubicBezTo>
                  <a:cubicBezTo>
                    <a:pt x="9735" y="3301"/>
                    <a:pt x="10060" y="2889"/>
                    <a:pt x="10399" y="2492"/>
                  </a:cubicBezTo>
                  <a:cubicBezTo>
                    <a:pt x="10570" y="2295"/>
                    <a:pt x="10741" y="2097"/>
                    <a:pt x="10923" y="1909"/>
                  </a:cubicBezTo>
                  <a:cubicBezTo>
                    <a:pt x="11098" y="1729"/>
                    <a:pt x="11275" y="1553"/>
                    <a:pt x="11456" y="1381"/>
                  </a:cubicBezTo>
                  <a:lnTo>
                    <a:pt x="11456" y="1381"/>
                  </a:lnTo>
                  <a:cubicBezTo>
                    <a:pt x="11456" y="1382"/>
                    <a:pt x="11455" y="1382"/>
                    <a:pt x="11455" y="1383"/>
                  </a:cubicBezTo>
                  <a:lnTo>
                    <a:pt x="11462" y="1376"/>
                  </a:lnTo>
                  <a:lnTo>
                    <a:pt x="11462" y="1376"/>
                  </a:lnTo>
                  <a:cubicBezTo>
                    <a:pt x="11461" y="1377"/>
                    <a:pt x="11460" y="1377"/>
                    <a:pt x="11459" y="1378"/>
                  </a:cubicBezTo>
                  <a:lnTo>
                    <a:pt x="11459" y="1378"/>
                  </a:lnTo>
                  <a:cubicBezTo>
                    <a:pt x="11462" y="1376"/>
                    <a:pt x="11465" y="1373"/>
                    <a:pt x="11467" y="1370"/>
                  </a:cubicBezTo>
                  <a:cubicBezTo>
                    <a:pt x="11699" y="1155"/>
                    <a:pt x="11943" y="948"/>
                    <a:pt x="12199" y="761"/>
                  </a:cubicBezTo>
                  <a:cubicBezTo>
                    <a:pt x="12443" y="583"/>
                    <a:pt x="12690" y="415"/>
                    <a:pt x="12954" y="270"/>
                  </a:cubicBezTo>
                  <a:lnTo>
                    <a:pt x="12954" y="270"/>
                  </a:lnTo>
                  <a:cubicBezTo>
                    <a:pt x="12953" y="270"/>
                    <a:pt x="12952" y="271"/>
                    <a:pt x="12951" y="271"/>
                  </a:cubicBezTo>
                  <a:lnTo>
                    <a:pt x="12951" y="271"/>
                  </a:lnTo>
                  <a:cubicBezTo>
                    <a:pt x="13043" y="221"/>
                    <a:pt x="13133" y="173"/>
                    <a:pt x="13227" y="129"/>
                  </a:cubicBezTo>
                  <a:cubicBezTo>
                    <a:pt x="13260" y="115"/>
                    <a:pt x="13279" y="81"/>
                    <a:pt x="13264" y="45"/>
                  </a:cubicBezTo>
                  <a:cubicBezTo>
                    <a:pt x="13257" y="23"/>
                    <a:pt x="13238" y="7"/>
                    <a:pt x="13214" y="2"/>
                  </a:cubicBezTo>
                  <a:cubicBezTo>
                    <a:pt x="13211" y="1"/>
                    <a:pt x="13207" y="0"/>
                    <a:pt x="1320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61" name="Google Shape;7261;p20"/>
            <p:cNvSpPr/>
            <p:nvPr/>
          </p:nvSpPr>
          <p:spPr>
            <a:xfrm rot="10800000" flipH="1">
              <a:off x="8390865" y="283064"/>
              <a:ext cx="236099" cy="412199"/>
            </a:xfrm>
            <a:custGeom>
              <a:avLst/>
              <a:gdLst/>
              <a:ahLst/>
              <a:cxnLst/>
              <a:rect l="l" t="t" r="r" b="b"/>
              <a:pathLst>
                <a:path w="4663" h="8141" extrusionOk="0">
                  <a:moveTo>
                    <a:pt x="4041" y="979"/>
                  </a:moveTo>
                  <a:cubicBezTo>
                    <a:pt x="4040" y="980"/>
                    <a:pt x="4039" y="982"/>
                    <a:pt x="4038" y="983"/>
                  </a:cubicBezTo>
                  <a:lnTo>
                    <a:pt x="4038" y="983"/>
                  </a:lnTo>
                  <a:cubicBezTo>
                    <a:pt x="4039" y="982"/>
                    <a:pt x="4040" y="980"/>
                    <a:pt x="4041" y="979"/>
                  </a:cubicBezTo>
                  <a:close/>
                  <a:moveTo>
                    <a:pt x="4038" y="983"/>
                  </a:moveTo>
                  <a:cubicBezTo>
                    <a:pt x="4036" y="986"/>
                    <a:pt x="4034" y="989"/>
                    <a:pt x="4033" y="992"/>
                  </a:cubicBezTo>
                  <a:lnTo>
                    <a:pt x="4033" y="992"/>
                  </a:lnTo>
                  <a:cubicBezTo>
                    <a:pt x="4035" y="989"/>
                    <a:pt x="4036" y="986"/>
                    <a:pt x="4038" y="983"/>
                  </a:cubicBezTo>
                  <a:close/>
                  <a:moveTo>
                    <a:pt x="743" y="6870"/>
                  </a:moveTo>
                  <a:cubicBezTo>
                    <a:pt x="743" y="6870"/>
                    <a:pt x="743" y="6870"/>
                    <a:pt x="743" y="6870"/>
                  </a:cubicBezTo>
                  <a:cubicBezTo>
                    <a:pt x="743" y="6870"/>
                    <a:pt x="743" y="6870"/>
                    <a:pt x="743" y="6870"/>
                  </a:cubicBezTo>
                  <a:close/>
                  <a:moveTo>
                    <a:pt x="4589" y="0"/>
                  </a:moveTo>
                  <a:cubicBezTo>
                    <a:pt x="4571" y="0"/>
                    <a:pt x="4552" y="8"/>
                    <a:pt x="4540" y="24"/>
                  </a:cubicBezTo>
                  <a:cubicBezTo>
                    <a:pt x="4138" y="536"/>
                    <a:pt x="3781" y="1082"/>
                    <a:pt x="3456" y="1648"/>
                  </a:cubicBezTo>
                  <a:cubicBezTo>
                    <a:pt x="3131" y="2211"/>
                    <a:pt x="2838" y="2793"/>
                    <a:pt x="2551" y="3377"/>
                  </a:cubicBezTo>
                  <a:cubicBezTo>
                    <a:pt x="1977" y="4555"/>
                    <a:pt x="1435" y="5754"/>
                    <a:pt x="743" y="6870"/>
                  </a:cubicBezTo>
                  <a:lnTo>
                    <a:pt x="743" y="6870"/>
                  </a:lnTo>
                  <a:cubicBezTo>
                    <a:pt x="744" y="6869"/>
                    <a:pt x="745" y="6869"/>
                    <a:pt x="745" y="6869"/>
                  </a:cubicBezTo>
                  <a:lnTo>
                    <a:pt x="745" y="6869"/>
                  </a:lnTo>
                  <a:cubicBezTo>
                    <a:pt x="633" y="7048"/>
                    <a:pt x="519" y="7224"/>
                    <a:pt x="398" y="7399"/>
                  </a:cubicBezTo>
                  <a:cubicBezTo>
                    <a:pt x="286" y="7560"/>
                    <a:pt x="168" y="7718"/>
                    <a:pt x="52" y="7877"/>
                  </a:cubicBezTo>
                  <a:cubicBezTo>
                    <a:pt x="0" y="7948"/>
                    <a:pt x="5" y="8047"/>
                    <a:pt x="74" y="8104"/>
                  </a:cubicBezTo>
                  <a:cubicBezTo>
                    <a:pt x="104" y="8129"/>
                    <a:pt x="141" y="8141"/>
                    <a:pt x="178" y="8141"/>
                  </a:cubicBezTo>
                  <a:cubicBezTo>
                    <a:pt x="225" y="8141"/>
                    <a:pt x="272" y="8121"/>
                    <a:pt x="302" y="8083"/>
                  </a:cubicBezTo>
                  <a:cubicBezTo>
                    <a:pt x="513" y="7808"/>
                    <a:pt x="704" y="7515"/>
                    <a:pt x="885" y="7221"/>
                  </a:cubicBezTo>
                  <a:cubicBezTo>
                    <a:pt x="1060" y="6937"/>
                    <a:pt x="1227" y="6646"/>
                    <a:pt x="1383" y="6353"/>
                  </a:cubicBezTo>
                  <a:cubicBezTo>
                    <a:pt x="1697" y="5763"/>
                    <a:pt x="1982" y="5158"/>
                    <a:pt x="2261" y="4549"/>
                  </a:cubicBezTo>
                  <a:cubicBezTo>
                    <a:pt x="2810" y="3343"/>
                    <a:pt x="3336" y="2120"/>
                    <a:pt x="4033" y="992"/>
                  </a:cubicBezTo>
                  <a:lnTo>
                    <a:pt x="4033" y="992"/>
                  </a:lnTo>
                  <a:cubicBezTo>
                    <a:pt x="4032" y="993"/>
                    <a:pt x="4031" y="994"/>
                    <a:pt x="4031" y="995"/>
                  </a:cubicBezTo>
                  <a:cubicBezTo>
                    <a:pt x="4222" y="689"/>
                    <a:pt x="4423" y="391"/>
                    <a:pt x="4641" y="106"/>
                  </a:cubicBezTo>
                  <a:cubicBezTo>
                    <a:pt x="4662" y="77"/>
                    <a:pt x="4661" y="38"/>
                    <a:pt x="4632" y="14"/>
                  </a:cubicBezTo>
                  <a:cubicBezTo>
                    <a:pt x="4625" y="6"/>
                    <a:pt x="4615" y="4"/>
                    <a:pt x="4605" y="2"/>
                  </a:cubicBezTo>
                  <a:cubicBezTo>
                    <a:pt x="4600" y="1"/>
                    <a:pt x="4595" y="0"/>
                    <a:pt x="45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62" name="Google Shape;7262;p20"/>
            <p:cNvSpPr/>
            <p:nvPr/>
          </p:nvSpPr>
          <p:spPr>
            <a:xfrm rot="10800000" flipH="1">
              <a:off x="8335727" y="251817"/>
              <a:ext cx="335390" cy="702982"/>
            </a:xfrm>
            <a:custGeom>
              <a:avLst/>
              <a:gdLst/>
              <a:ahLst/>
              <a:cxnLst/>
              <a:rect l="l" t="t" r="r" b="b"/>
              <a:pathLst>
                <a:path w="6624" h="13884" extrusionOk="0">
                  <a:moveTo>
                    <a:pt x="110" y="13529"/>
                  </a:moveTo>
                  <a:cubicBezTo>
                    <a:pt x="105" y="13535"/>
                    <a:pt x="100" y="13539"/>
                    <a:pt x="95" y="13545"/>
                  </a:cubicBezTo>
                  <a:cubicBezTo>
                    <a:pt x="98" y="13542"/>
                    <a:pt x="100" y="13541"/>
                    <a:pt x="104" y="13538"/>
                  </a:cubicBezTo>
                  <a:cubicBezTo>
                    <a:pt x="105" y="13535"/>
                    <a:pt x="107" y="13533"/>
                    <a:pt x="110" y="13529"/>
                  </a:cubicBezTo>
                  <a:close/>
                  <a:moveTo>
                    <a:pt x="6544" y="1"/>
                  </a:moveTo>
                  <a:cubicBezTo>
                    <a:pt x="6518" y="1"/>
                    <a:pt x="6496" y="16"/>
                    <a:pt x="6483" y="39"/>
                  </a:cubicBezTo>
                  <a:cubicBezTo>
                    <a:pt x="6148" y="641"/>
                    <a:pt x="5861" y="1267"/>
                    <a:pt x="5601" y="1902"/>
                  </a:cubicBezTo>
                  <a:cubicBezTo>
                    <a:pt x="5339" y="2540"/>
                    <a:pt x="5104" y="3188"/>
                    <a:pt x="4880" y="3840"/>
                  </a:cubicBezTo>
                  <a:cubicBezTo>
                    <a:pt x="4436" y="5137"/>
                    <a:pt x="4032" y="6450"/>
                    <a:pt x="3554" y="7735"/>
                  </a:cubicBezTo>
                  <a:cubicBezTo>
                    <a:pt x="3087" y="8992"/>
                    <a:pt x="2557" y="10231"/>
                    <a:pt x="1849" y="11375"/>
                  </a:cubicBezTo>
                  <a:cubicBezTo>
                    <a:pt x="1599" y="11772"/>
                    <a:pt x="1329" y="12159"/>
                    <a:pt x="1033" y="12522"/>
                  </a:cubicBezTo>
                  <a:cubicBezTo>
                    <a:pt x="745" y="12881"/>
                    <a:pt x="434" y="13219"/>
                    <a:pt x="104" y="13539"/>
                  </a:cubicBezTo>
                  <a:lnTo>
                    <a:pt x="101" y="13541"/>
                  </a:lnTo>
                  <a:cubicBezTo>
                    <a:pt x="98" y="13543"/>
                    <a:pt x="96" y="13545"/>
                    <a:pt x="93" y="13548"/>
                  </a:cubicBezTo>
                  <a:lnTo>
                    <a:pt x="93" y="13548"/>
                  </a:lnTo>
                  <a:cubicBezTo>
                    <a:pt x="93" y="13547"/>
                    <a:pt x="94" y="13547"/>
                    <a:pt x="94" y="13546"/>
                  </a:cubicBezTo>
                  <a:lnTo>
                    <a:pt x="94" y="13546"/>
                  </a:lnTo>
                  <a:cubicBezTo>
                    <a:pt x="90" y="13552"/>
                    <a:pt x="82" y="13556"/>
                    <a:pt x="77" y="13563"/>
                  </a:cubicBezTo>
                  <a:cubicBezTo>
                    <a:pt x="82" y="13559"/>
                    <a:pt x="88" y="13553"/>
                    <a:pt x="93" y="13548"/>
                  </a:cubicBezTo>
                  <a:lnTo>
                    <a:pt x="93" y="13548"/>
                  </a:lnTo>
                  <a:cubicBezTo>
                    <a:pt x="90" y="13553"/>
                    <a:pt x="85" y="13555"/>
                    <a:pt x="81" y="13561"/>
                  </a:cubicBezTo>
                  <a:cubicBezTo>
                    <a:pt x="55" y="13578"/>
                    <a:pt x="35" y="13602"/>
                    <a:pt x="22" y="13631"/>
                  </a:cubicBezTo>
                  <a:cubicBezTo>
                    <a:pt x="18" y="13647"/>
                    <a:pt x="12" y="13663"/>
                    <a:pt x="9" y="13677"/>
                  </a:cubicBezTo>
                  <a:cubicBezTo>
                    <a:pt x="1" y="13724"/>
                    <a:pt x="12" y="13772"/>
                    <a:pt x="41" y="13811"/>
                  </a:cubicBezTo>
                  <a:cubicBezTo>
                    <a:pt x="70" y="13848"/>
                    <a:pt x="111" y="13875"/>
                    <a:pt x="157" y="13882"/>
                  </a:cubicBezTo>
                  <a:cubicBezTo>
                    <a:pt x="164" y="13883"/>
                    <a:pt x="171" y="13883"/>
                    <a:pt x="178" y="13883"/>
                  </a:cubicBezTo>
                  <a:cubicBezTo>
                    <a:pt x="217" y="13883"/>
                    <a:pt x="263" y="13873"/>
                    <a:pt x="291" y="13849"/>
                  </a:cubicBezTo>
                  <a:cubicBezTo>
                    <a:pt x="521" y="13635"/>
                    <a:pt x="743" y="13417"/>
                    <a:pt x="953" y="13183"/>
                  </a:cubicBezTo>
                  <a:cubicBezTo>
                    <a:pt x="1150" y="12963"/>
                    <a:pt x="1338" y="12736"/>
                    <a:pt x="1513" y="12501"/>
                  </a:cubicBezTo>
                  <a:cubicBezTo>
                    <a:pt x="1865" y="12031"/>
                    <a:pt x="2181" y="11531"/>
                    <a:pt x="2462" y="11017"/>
                  </a:cubicBezTo>
                  <a:cubicBezTo>
                    <a:pt x="3034" y="9971"/>
                    <a:pt x="3474" y="8860"/>
                    <a:pt x="3854" y="7735"/>
                  </a:cubicBezTo>
                  <a:cubicBezTo>
                    <a:pt x="4295" y="6431"/>
                    <a:pt x="4669" y="5108"/>
                    <a:pt x="5095" y="3801"/>
                  </a:cubicBezTo>
                  <a:cubicBezTo>
                    <a:pt x="5305" y="3158"/>
                    <a:pt x="5523" y="2518"/>
                    <a:pt x="5774" y="1891"/>
                  </a:cubicBezTo>
                  <a:cubicBezTo>
                    <a:pt x="6022" y="1276"/>
                    <a:pt x="6294" y="676"/>
                    <a:pt x="6605" y="91"/>
                  </a:cubicBezTo>
                  <a:cubicBezTo>
                    <a:pt x="6623" y="59"/>
                    <a:pt x="6605" y="18"/>
                    <a:pt x="6573" y="3"/>
                  </a:cubicBezTo>
                  <a:cubicBezTo>
                    <a:pt x="6569" y="2"/>
                    <a:pt x="6565" y="1"/>
                    <a:pt x="6561" y="1"/>
                  </a:cubicBezTo>
                  <a:cubicBezTo>
                    <a:pt x="6559" y="1"/>
                    <a:pt x="6558" y="2"/>
                    <a:pt x="6556" y="2"/>
                  </a:cubicBezTo>
                  <a:cubicBezTo>
                    <a:pt x="6552" y="1"/>
                    <a:pt x="6548" y="1"/>
                    <a:pt x="65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63" name="Google Shape;7263;p20"/>
            <p:cNvSpPr/>
            <p:nvPr/>
          </p:nvSpPr>
          <p:spPr>
            <a:xfrm rot="10800000" flipH="1">
              <a:off x="8135177" y="338344"/>
              <a:ext cx="239239" cy="793158"/>
            </a:xfrm>
            <a:custGeom>
              <a:avLst/>
              <a:gdLst/>
              <a:ahLst/>
              <a:cxnLst/>
              <a:rect l="l" t="t" r="r" b="b"/>
              <a:pathLst>
                <a:path w="4725" h="15665" extrusionOk="0">
                  <a:moveTo>
                    <a:pt x="2309" y="10057"/>
                  </a:moveTo>
                  <a:cubicBezTo>
                    <a:pt x="2311" y="10062"/>
                    <a:pt x="2312" y="10067"/>
                    <a:pt x="2314" y="10072"/>
                  </a:cubicBezTo>
                  <a:cubicBezTo>
                    <a:pt x="2313" y="10067"/>
                    <a:pt x="2312" y="10061"/>
                    <a:pt x="2309" y="10057"/>
                  </a:cubicBezTo>
                  <a:close/>
                  <a:moveTo>
                    <a:pt x="65" y="0"/>
                  </a:moveTo>
                  <a:cubicBezTo>
                    <a:pt x="34" y="0"/>
                    <a:pt x="0" y="28"/>
                    <a:pt x="2" y="62"/>
                  </a:cubicBezTo>
                  <a:cubicBezTo>
                    <a:pt x="81" y="1335"/>
                    <a:pt x="244" y="2601"/>
                    <a:pt x="443" y="3861"/>
                  </a:cubicBezTo>
                  <a:cubicBezTo>
                    <a:pt x="550" y="4543"/>
                    <a:pt x="675" y="5224"/>
                    <a:pt x="815" y="5899"/>
                  </a:cubicBezTo>
                  <a:cubicBezTo>
                    <a:pt x="955" y="6574"/>
                    <a:pt x="1102" y="7249"/>
                    <a:pt x="1273" y="7917"/>
                  </a:cubicBezTo>
                  <a:cubicBezTo>
                    <a:pt x="1362" y="8263"/>
                    <a:pt x="1458" y="8612"/>
                    <a:pt x="1554" y="8959"/>
                  </a:cubicBezTo>
                  <a:cubicBezTo>
                    <a:pt x="1649" y="9303"/>
                    <a:pt x="1751" y="9648"/>
                    <a:pt x="1856" y="9990"/>
                  </a:cubicBezTo>
                  <a:cubicBezTo>
                    <a:pt x="2066" y="10666"/>
                    <a:pt x="2298" y="11337"/>
                    <a:pt x="2554" y="11998"/>
                  </a:cubicBezTo>
                  <a:cubicBezTo>
                    <a:pt x="2798" y="12627"/>
                    <a:pt x="3061" y="13252"/>
                    <a:pt x="3350" y="13862"/>
                  </a:cubicBezTo>
                  <a:cubicBezTo>
                    <a:pt x="3490" y="14152"/>
                    <a:pt x="3634" y="14442"/>
                    <a:pt x="3785" y="14727"/>
                  </a:cubicBezTo>
                  <a:cubicBezTo>
                    <a:pt x="3862" y="14870"/>
                    <a:pt x="3939" y="15014"/>
                    <a:pt x="4019" y="15156"/>
                  </a:cubicBezTo>
                  <a:cubicBezTo>
                    <a:pt x="4091" y="15285"/>
                    <a:pt x="4168" y="15412"/>
                    <a:pt x="4245" y="15538"/>
                  </a:cubicBezTo>
                  <a:cubicBezTo>
                    <a:pt x="4276" y="15594"/>
                    <a:pt x="4319" y="15636"/>
                    <a:pt x="4382" y="15656"/>
                  </a:cubicBezTo>
                  <a:cubicBezTo>
                    <a:pt x="4403" y="15662"/>
                    <a:pt x="4425" y="15665"/>
                    <a:pt x="4447" y="15665"/>
                  </a:cubicBezTo>
                  <a:cubicBezTo>
                    <a:pt x="4485" y="15665"/>
                    <a:pt x="4523" y="15656"/>
                    <a:pt x="4556" y="15639"/>
                  </a:cubicBezTo>
                  <a:cubicBezTo>
                    <a:pt x="4667" y="15584"/>
                    <a:pt x="4724" y="15436"/>
                    <a:pt x="4660" y="15327"/>
                  </a:cubicBezTo>
                  <a:cubicBezTo>
                    <a:pt x="4546" y="15136"/>
                    <a:pt x="4441" y="14939"/>
                    <a:pt x="4336" y="14744"/>
                  </a:cubicBezTo>
                  <a:cubicBezTo>
                    <a:pt x="4226" y="14540"/>
                    <a:pt x="4122" y="14337"/>
                    <a:pt x="4018" y="14133"/>
                  </a:cubicBezTo>
                  <a:cubicBezTo>
                    <a:pt x="3805" y="13710"/>
                    <a:pt x="3604" y="13280"/>
                    <a:pt x="3410" y="12845"/>
                  </a:cubicBezTo>
                  <a:cubicBezTo>
                    <a:pt x="3002" y="11932"/>
                    <a:pt x="2644" y="10997"/>
                    <a:pt x="2307" y="10054"/>
                  </a:cubicBezTo>
                  <a:lnTo>
                    <a:pt x="2307" y="10054"/>
                  </a:lnTo>
                  <a:cubicBezTo>
                    <a:pt x="2308" y="10055"/>
                    <a:pt x="2308" y="10056"/>
                    <a:pt x="2309" y="10057"/>
                  </a:cubicBezTo>
                  <a:lnTo>
                    <a:pt x="2309" y="10057"/>
                  </a:lnTo>
                  <a:cubicBezTo>
                    <a:pt x="2147" y="9599"/>
                    <a:pt x="1989" y="9139"/>
                    <a:pt x="1844" y="8676"/>
                  </a:cubicBezTo>
                  <a:cubicBezTo>
                    <a:pt x="1626" y="7988"/>
                    <a:pt x="1431" y="7291"/>
                    <a:pt x="1244" y="6594"/>
                  </a:cubicBezTo>
                  <a:cubicBezTo>
                    <a:pt x="1062" y="5906"/>
                    <a:pt x="898" y="5214"/>
                    <a:pt x="754" y="4518"/>
                  </a:cubicBezTo>
                  <a:cubicBezTo>
                    <a:pt x="616" y="3844"/>
                    <a:pt x="494" y="3169"/>
                    <a:pt x="394" y="2488"/>
                  </a:cubicBezTo>
                  <a:cubicBezTo>
                    <a:pt x="300" y="1849"/>
                    <a:pt x="223" y="1207"/>
                    <a:pt x="168" y="562"/>
                  </a:cubicBezTo>
                  <a:lnTo>
                    <a:pt x="168" y="578"/>
                  </a:lnTo>
                  <a:cubicBezTo>
                    <a:pt x="154" y="407"/>
                    <a:pt x="142" y="234"/>
                    <a:pt x="131" y="62"/>
                  </a:cubicBezTo>
                  <a:cubicBezTo>
                    <a:pt x="128" y="32"/>
                    <a:pt x="111" y="3"/>
                    <a:pt x="81" y="2"/>
                  </a:cubicBezTo>
                  <a:cubicBezTo>
                    <a:pt x="76" y="0"/>
                    <a:pt x="74" y="0"/>
                    <a:pt x="69" y="0"/>
                  </a:cubicBezTo>
                  <a:cubicBezTo>
                    <a:pt x="68" y="0"/>
                    <a:pt x="66" y="0"/>
                    <a:pt x="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64" name="Google Shape;7264;p20"/>
            <p:cNvSpPr/>
            <p:nvPr/>
          </p:nvSpPr>
          <p:spPr>
            <a:xfrm rot="10800000" flipH="1">
              <a:off x="8150062" y="347670"/>
              <a:ext cx="185771" cy="395845"/>
            </a:xfrm>
            <a:custGeom>
              <a:avLst/>
              <a:gdLst/>
              <a:ahLst/>
              <a:cxnLst/>
              <a:rect l="l" t="t" r="r" b="b"/>
              <a:pathLst>
                <a:path w="3669" h="7818" extrusionOk="0">
                  <a:moveTo>
                    <a:pt x="72" y="1"/>
                  </a:moveTo>
                  <a:cubicBezTo>
                    <a:pt x="61" y="1"/>
                    <a:pt x="50" y="2"/>
                    <a:pt x="42" y="7"/>
                  </a:cubicBezTo>
                  <a:cubicBezTo>
                    <a:pt x="8" y="24"/>
                    <a:pt x="1" y="62"/>
                    <a:pt x="14" y="95"/>
                  </a:cubicBezTo>
                  <a:cubicBezTo>
                    <a:pt x="272" y="757"/>
                    <a:pt x="554" y="1408"/>
                    <a:pt x="850" y="2054"/>
                  </a:cubicBezTo>
                  <a:cubicBezTo>
                    <a:pt x="1138" y="2682"/>
                    <a:pt x="1438" y="3305"/>
                    <a:pt x="1737" y="3930"/>
                  </a:cubicBezTo>
                  <a:cubicBezTo>
                    <a:pt x="2040" y="4567"/>
                    <a:pt x="2348" y="5202"/>
                    <a:pt x="2639" y="5846"/>
                  </a:cubicBezTo>
                  <a:cubicBezTo>
                    <a:pt x="2786" y="6166"/>
                    <a:pt x="2926" y="6492"/>
                    <a:pt x="3066" y="6817"/>
                  </a:cubicBezTo>
                  <a:cubicBezTo>
                    <a:pt x="3196" y="7127"/>
                    <a:pt x="3321" y="7441"/>
                    <a:pt x="3443" y="7756"/>
                  </a:cubicBezTo>
                  <a:cubicBezTo>
                    <a:pt x="3456" y="7782"/>
                    <a:pt x="3487" y="7803"/>
                    <a:pt x="3514" y="7813"/>
                  </a:cubicBezTo>
                  <a:cubicBezTo>
                    <a:pt x="3524" y="7817"/>
                    <a:pt x="3535" y="7818"/>
                    <a:pt x="3546" y="7818"/>
                  </a:cubicBezTo>
                  <a:cubicBezTo>
                    <a:pt x="3566" y="7818"/>
                    <a:pt x="3585" y="7814"/>
                    <a:pt x="3601" y="7806"/>
                  </a:cubicBezTo>
                  <a:cubicBezTo>
                    <a:pt x="3629" y="7790"/>
                    <a:pt x="3650" y="7766"/>
                    <a:pt x="3659" y="7736"/>
                  </a:cubicBezTo>
                  <a:cubicBezTo>
                    <a:pt x="3669" y="7707"/>
                    <a:pt x="3662" y="7678"/>
                    <a:pt x="3650" y="7650"/>
                  </a:cubicBezTo>
                  <a:cubicBezTo>
                    <a:pt x="3390" y="6995"/>
                    <a:pt x="3096" y="6351"/>
                    <a:pt x="2794" y="5712"/>
                  </a:cubicBezTo>
                  <a:cubicBezTo>
                    <a:pt x="2500" y="5089"/>
                    <a:pt x="2192" y="4471"/>
                    <a:pt x="1884" y="3854"/>
                  </a:cubicBezTo>
                  <a:cubicBezTo>
                    <a:pt x="1259" y="2601"/>
                    <a:pt x="641" y="1340"/>
                    <a:pt x="129" y="37"/>
                  </a:cubicBezTo>
                  <a:cubicBezTo>
                    <a:pt x="121" y="19"/>
                    <a:pt x="103" y="7"/>
                    <a:pt x="87" y="1"/>
                  </a:cubicBezTo>
                  <a:cubicBezTo>
                    <a:pt x="82" y="1"/>
                    <a:pt x="77" y="1"/>
                    <a:pt x="7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65" name="Google Shape;7265;p20"/>
            <p:cNvSpPr/>
            <p:nvPr/>
          </p:nvSpPr>
          <p:spPr>
            <a:xfrm rot="10800000" flipH="1">
              <a:off x="8312386" y="230803"/>
              <a:ext cx="97012" cy="817006"/>
            </a:xfrm>
            <a:custGeom>
              <a:avLst/>
              <a:gdLst/>
              <a:ahLst/>
              <a:cxnLst/>
              <a:rect l="l" t="t" r="r" b="b"/>
              <a:pathLst>
                <a:path w="1916" h="16136" extrusionOk="0">
                  <a:moveTo>
                    <a:pt x="84" y="1"/>
                  </a:moveTo>
                  <a:cubicBezTo>
                    <a:pt x="80" y="1"/>
                    <a:pt x="74" y="1"/>
                    <a:pt x="69" y="2"/>
                  </a:cubicBezTo>
                  <a:cubicBezTo>
                    <a:pt x="34" y="11"/>
                    <a:pt x="1" y="49"/>
                    <a:pt x="13" y="87"/>
                  </a:cubicBezTo>
                  <a:cubicBezTo>
                    <a:pt x="179" y="602"/>
                    <a:pt x="322" y="1124"/>
                    <a:pt x="453" y="1651"/>
                  </a:cubicBezTo>
                  <a:cubicBezTo>
                    <a:pt x="588" y="2191"/>
                    <a:pt x="714" y="2735"/>
                    <a:pt x="818" y="3284"/>
                  </a:cubicBezTo>
                  <a:cubicBezTo>
                    <a:pt x="1040" y="4440"/>
                    <a:pt x="1208" y="5605"/>
                    <a:pt x="1309" y="6778"/>
                  </a:cubicBezTo>
                  <a:cubicBezTo>
                    <a:pt x="1395" y="7817"/>
                    <a:pt x="1434" y="8862"/>
                    <a:pt x="1407" y="9905"/>
                  </a:cubicBezTo>
                  <a:cubicBezTo>
                    <a:pt x="1381" y="10925"/>
                    <a:pt x="1296" y="11942"/>
                    <a:pt x="1124" y="12947"/>
                  </a:cubicBezTo>
                  <a:cubicBezTo>
                    <a:pt x="1039" y="13428"/>
                    <a:pt x="934" y="13905"/>
                    <a:pt x="803" y="14376"/>
                  </a:cubicBezTo>
                  <a:cubicBezTo>
                    <a:pt x="739" y="14616"/>
                    <a:pt x="667" y="14853"/>
                    <a:pt x="588" y="15089"/>
                  </a:cubicBezTo>
                  <a:cubicBezTo>
                    <a:pt x="509" y="15320"/>
                    <a:pt x="430" y="15550"/>
                    <a:pt x="341" y="15777"/>
                  </a:cubicBezTo>
                  <a:cubicBezTo>
                    <a:pt x="315" y="15841"/>
                    <a:pt x="328" y="15925"/>
                    <a:pt x="358" y="15985"/>
                  </a:cubicBezTo>
                  <a:cubicBezTo>
                    <a:pt x="391" y="16051"/>
                    <a:pt x="452" y="16101"/>
                    <a:pt x="522" y="16123"/>
                  </a:cubicBezTo>
                  <a:cubicBezTo>
                    <a:pt x="549" y="16131"/>
                    <a:pt x="576" y="16135"/>
                    <a:pt x="603" y="16135"/>
                  </a:cubicBezTo>
                  <a:cubicBezTo>
                    <a:pt x="647" y="16135"/>
                    <a:pt x="690" y="16125"/>
                    <a:pt x="730" y="16104"/>
                  </a:cubicBezTo>
                  <a:cubicBezTo>
                    <a:pt x="801" y="16071"/>
                    <a:pt x="839" y="16014"/>
                    <a:pt x="868" y="15942"/>
                  </a:cubicBezTo>
                  <a:cubicBezTo>
                    <a:pt x="983" y="15656"/>
                    <a:pt x="1092" y="15369"/>
                    <a:pt x="1184" y="15073"/>
                  </a:cubicBezTo>
                  <a:cubicBezTo>
                    <a:pt x="1277" y="14771"/>
                    <a:pt x="1361" y="14467"/>
                    <a:pt x="1432" y="14161"/>
                  </a:cubicBezTo>
                  <a:cubicBezTo>
                    <a:pt x="1578" y="13530"/>
                    <a:pt x="1685" y="12891"/>
                    <a:pt x="1757" y="12248"/>
                  </a:cubicBezTo>
                  <a:cubicBezTo>
                    <a:pt x="1908" y="10905"/>
                    <a:pt x="1915" y="9550"/>
                    <a:pt x="1816" y="8205"/>
                  </a:cubicBezTo>
                  <a:cubicBezTo>
                    <a:pt x="1710" y="6768"/>
                    <a:pt x="1499" y="5344"/>
                    <a:pt x="1203" y="3936"/>
                  </a:cubicBezTo>
                  <a:cubicBezTo>
                    <a:pt x="1059" y="3262"/>
                    <a:pt x="895" y="2592"/>
                    <a:pt x="716" y="1925"/>
                  </a:cubicBezTo>
                  <a:cubicBezTo>
                    <a:pt x="546" y="1298"/>
                    <a:pt x="355" y="677"/>
                    <a:pt x="156" y="59"/>
                  </a:cubicBezTo>
                  <a:cubicBezTo>
                    <a:pt x="147" y="31"/>
                    <a:pt x="125" y="9"/>
                    <a:pt x="98" y="2"/>
                  </a:cubicBezTo>
                  <a:cubicBezTo>
                    <a:pt x="94" y="1"/>
                    <a:pt x="89" y="1"/>
                    <a:pt x="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66" name="Google Shape;7266;p20"/>
            <p:cNvSpPr/>
            <p:nvPr/>
          </p:nvSpPr>
          <p:spPr>
            <a:xfrm rot="10800000" flipH="1">
              <a:off x="8324943" y="288535"/>
              <a:ext cx="35493" cy="307997"/>
            </a:xfrm>
            <a:custGeom>
              <a:avLst/>
              <a:gdLst/>
              <a:ahLst/>
              <a:cxnLst/>
              <a:rect l="l" t="t" r="r" b="b"/>
              <a:pathLst>
                <a:path w="701" h="6083" extrusionOk="0">
                  <a:moveTo>
                    <a:pt x="122" y="0"/>
                  </a:moveTo>
                  <a:cubicBezTo>
                    <a:pt x="115" y="0"/>
                    <a:pt x="107" y="1"/>
                    <a:pt x="100" y="3"/>
                  </a:cubicBezTo>
                  <a:cubicBezTo>
                    <a:pt x="38" y="16"/>
                    <a:pt x="1" y="77"/>
                    <a:pt x="14" y="136"/>
                  </a:cubicBezTo>
                  <a:cubicBezTo>
                    <a:pt x="153" y="910"/>
                    <a:pt x="254" y="1690"/>
                    <a:pt x="320" y="2473"/>
                  </a:cubicBezTo>
                  <a:cubicBezTo>
                    <a:pt x="318" y="2463"/>
                    <a:pt x="318" y="2451"/>
                    <a:pt x="317" y="2443"/>
                  </a:cubicBezTo>
                  <a:lnTo>
                    <a:pt x="317" y="2443"/>
                  </a:lnTo>
                  <a:cubicBezTo>
                    <a:pt x="413" y="3603"/>
                    <a:pt x="440" y="4770"/>
                    <a:pt x="402" y="5933"/>
                  </a:cubicBezTo>
                  <a:cubicBezTo>
                    <a:pt x="397" y="6011"/>
                    <a:pt x="459" y="6078"/>
                    <a:pt x="538" y="6082"/>
                  </a:cubicBezTo>
                  <a:cubicBezTo>
                    <a:pt x="540" y="6083"/>
                    <a:pt x="542" y="6083"/>
                    <a:pt x="543" y="6083"/>
                  </a:cubicBezTo>
                  <a:cubicBezTo>
                    <a:pt x="617" y="6083"/>
                    <a:pt x="686" y="6022"/>
                    <a:pt x="686" y="5946"/>
                  </a:cubicBezTo>
                  <a:cubicBezTo>
                    <a:pt x="700" y="4962"/>
                    <a:pt x="679" y="3978"/>
                    <a:pt x="604" y="2996"/>
                  </a:cubicBezTo>
                  <a:cubicBezTo>
                    <a:pt x="531" y="2021"/>
                    <a:pt x="410" y="1050"/>
                    <a:pt x="232" y="89"/>
                  </a:cubicBezTo>
                  <a:cubicBezTo>
                    <a:pt x="224" y="44"/>
                    <a:pt x="188" y="13"/>
                    <a:pt x="145" y="3"/>
                  </a:cubicBezTo>
                  <a:cubicBezTo>
                    <a:pt x="137" y="1"/>
                    <a:pt x="130" y="0"/>
                    <a:pt x="12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67" name="Google Shape;7267;p20"/>
            <p:cNvSpPr/>
            <p:nvPr/>
          </p:nvSpPr>
          <p:spPr>
            <a:xfrm rot="10800000" flipH="1">
              <a:off x="7935892" y="224272"/>
              <a:ext cx="380858" cy="765665"/>
            </a:xfrm>
            <a:custGeom>
              <a:avLst/>
              <a:gdLst/>
              <a:ahLst/>
              <a:cxnLst/>
              <a:rect l="l" t="t" r="r" b="b"/>
              <a:pathLst>
                <a:path w="7522" h="15122" extrusionOk="0">
                  <a:moveTo>
                    <a:pt x="72" y="1"/>
                  </a:moveTo>
                  <a:cubicBezTo>
                    <a:pt x="62" y="1"/>
                    <a:pt x="50" y="3"/>
                    <a:pt x="42" y="8"/>
                  </a:cubicBezTo>
                  <a:cubicBezTo>
                    <a:pt x="7" y="25"/>
                    <a:pt x="1" y="61"/>
                    <a:pt x="14" y="96"/>
                  </a:cubicBezTo>
                  <a:cubicBezTo>
                    <a:pt x="358" y="1054"/>
                    <a:pt x="789" y="1977"/>
                    <a:pt x="1263" y="2879"/>
                  </a:cubicBezTo>
                  <a:cubicBezTo>
                    <a:pt x="1733" y="3768"/>
                    <a:pt x="2237" y="4637"/>
                    <a:pt x="2758" y="5495"/>
                  </a:cubicBezTo>
                  <a:cubicBezTo>
                    <a:pt x="3426" y="6595"/>
                    <a:pt x="4104" y="7691"/>
                    <a:pt x="4733" y="8814"/>
                  </a:cubicBezTo>
                  <a:cubicBezTo>
                    <a:pt x="5357" y="9931"/>
                    <a:pt x="5924" y="11083"/>
                    <a:pt x="6355" y="12288"/>
                  </a:cubicBezTo>
                  <a:cubicBezTo>
                    <a:pt x="6503" y="12711"/>
                    <a:pt x="6636" y="13137"/>
                    <a:pt x="6746" y="13571"/>
                  </a:cubicBezTo>
                  <a:cubicBezTo>
                    <a:pt x="6859" y="14018"/>
                    <a:pt x="6952" y="14470"/>
                    <a:pt x="7026" y="14925"/>
                  </a:cubicBezTo>
                  <a:cubicBezTo>
                    <a:pt x="7046" y="15042"/>
                    <a:pt x="7160" y="15121"/>
                    <a:pt x="7273" y="15121"/>
                  </a:cubicBezTo>
                  <a:cubicBezTo>
                    <a:pt x="7289" y="15121"/>
                    <a:pt x="7306" y="15120"/>
                    <a:pt x="7322" y="15116"/>
                  </a:cubicBezTo>
                  <a:cubicBezTo>
                    <a:pt x="7386" y="15102"/>
                    <a:pt x="7444" y="15060"/>
                    <a:pt x="7480" y="15004"/>
                  </a:cubicBezTo>
                  <a:cubicBezTo>
                    <a:pt x="7516" y="14947"/>
                    <a:pt x="7521" y="14885"/>
                    <a:pt x="7513" y="14821"/>
                  </a:cubicBezTo>
                  <a:cubicBezTo>
                    <a:pt x="7457" y="14441"/>
                    <a:pt x="7383" y="14064"/>
                    <a:pt x="7291" y="13693"/>
                  </a:cubicBezTo>
                  <a:cubicBezTo>
                    <a:pt x="6981" y="12433"/>
                    <a:pt x="6493" y="11224"/>
                    <a:pt x="5900" y="10074"/>
                  </a:cubicBezTo>
                  <a:cubicBezTo>
                    <a:pt x="5309" y="8929"/>
                    <a:pt x="4621" y="7840"/>
                    <a:pt x="3920" y="6763"/>
                  </a:cubicBezTo>
                  <a:cubicBezTo>
                    <a:pt x="3569" y="6220"/>
                    <a:pt x="3211" y="5681"/>
                    <a:pt x="2858" y="5140"/>
                  </a:cubicBezTo>
                  <a:cubicBezTo>
                    <a:pt x="2503" y="4598"/>
                    <a:pt x="2161" y="4051"/>
                    <a:pt x="1826" y="3498"/>
                  </a:cubicBezTo>
                  <a:cubicBezTo>
                    <a:pt x="1164" y="2394"/>
                    <a:pt x="575" y="1242"/>
                    <a:pt x="130" y="34"/>
                  </a:cubicBezTo>
                  <a:cubicBezTo>
                    <a:pt x="123" y="15"/>
                    <a:pt x="107" y="5"/>
                    <a:pt x="87" y="2"/>
                  </a:cubicBezTo>
                  <a:cubicBezTo>
                    <a:pt x="82" y="1"/>
                    <a:pt x="77" y="1"/>
                    <a:pt x="7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68" name="Google Shape;7268;p20"/>
            <p:cNvSpPr/>
            <p:nvPr/>
          </p:nvSpPr>
          <p:spPr>
            <a:xfrm rot="10800000" flipH="1">
              <a:off x="8085254" y="231669"/>
              <a:ext cx="256403" cy="586172"/>
            </a:xfrm>
            <a:custGeom>
              <a:avLst/>
              <a:gdLst/>
              <a:ahLst/>
              <a:cxnLst/>
              <a:rect l="l" t="t" r="r" b="b"/>
              <a:pathLst>
                <a:path w="5064" h="11577" extrusionOk="0">
                  <a:moveTo>
                    <a:pt x="4385" y="10704"/>
                  </a:moveTo>
                  <a:cubicBezTo>
                    <a:pt x="4385" y="10711"/>
                    <a:pt x="4386" y="10716"/>
                    <a:pt x="4386" y="10722"/>
                  </a:cubicBezTo>
                  <a:cubicBezTo>
                    <a:pt x="4386" y="10718"/>
                    <a:pt x="4385" y="10711"/>
                    <a:pt x="4385" y="10704"/>
                  </a:cubicBezTo>
                  <a:close/>
                  <a:moveTo>
                    <a:pt x="91" y="1"/>
                  </a:moveTo>
                  <a:cubicBezTo>
                    <a:pt x="79" y="1"/>
                    <a:pt x="66" y="4"/>
                    <a:pt x="54" y="10"/>
                  </a:cubicBezTo>
                  <a:cubicBezTo>
                    <a:pt x="12" y="32"/>
                    <a:pt x="1" y="79"/>
                    <a:pt x="18" y="121"/>
                  </a:cubicBezTo>
                  <a:cubicBezTo>
                    <a:pt x="155" y="419"/>
                    <a:pt x="282" y="721"/>
                    <a:pt x="410" y="1024"/>
                  </a:cubicBezTo>
                  <a:cubicBezTo>
                    <a:pt x="726" y="1778"/>
                    <a:pt x="1022" y="2542"/>
                    <a:pt x="1331" y="3301"/>
                  </a:cubicBezTo>
                  <a:cubicBezTo>
                    <a:pt x="1485" y="3680"/>
                    <a:pt x="1640" y="4058"/>
                    <a:pt x="1801" y="4435"/>
                  </a:cubicBezTo>
                  <a:cubicBezTo>
                    <a:pt x="1954" y="4794"/>
                    <a:pt x="2107" y="5152"/>
                    <a:pt x="2275" y="5501"/>
                  </a:cubicBezTo>
                  <a:cubicBezTo>
                    <a:pt x="2566" y="6104"/>
                    <a:pt x="2892" y="6690"/>
                    <a:pt x="3192" y="7288"/>
                  </a:cubicBezTo>
                  <a:cubicBezTo>
                    <a:pt x="3498" y="7895"/>
                    <a:pt x="3796" y="8507"/>
                    <a:pt x="4027" y="9148"/>
                  </a:cubicBezTo>
                  <a:cubicBezTo>
                    <a:pt x="4204" y="9662"/>
                    <a:pt x="4336" y="10191"/>
                    <a:pt x="4386" y="10734"/>
                  </a:cubicBezTo>
                  <a:cubicBezTo>
                    <a:pt x="4399" y="10907"/>
                    <a:pt x="4405" y="11084"/>
                    <a:pt x="4400" y="11258"/>
                  </a:cubicBezTo>
                  <a:cubicBezTo>
                    <a:pt x="4397" y="11424"/>
                    <a:pt x="4522" y="11569"/>
                    <a:pt x="4693" y="11577"/>
                  </a:cubicBezTo>
                  <a:cubicBezTo>
                    <a:pt x="4698" y="11577"/>
                    <a:pt x="4702" y="11577"/>
                    <a:pt x="4706" y="11577"/>
                  </a:cubicBezTo>
                  <a:cubicBezTo>
                    <a:pt x="4867" y="11577"/>
                    <a:pt x="5007" y="11447"/>
                    <a:pt x="5014" y="11282"/>
                  </a:cubicBezTo>
                  <a:cubicBezTo>
                    <a:pt x="5064" y="10183"/>
                    <a:pt x="4722" y="9112"/>
                    <a:pt x="4257" y="8127"/>
                  </a:cubicBezTo>
                  <a:cubicBezTo>
                    <a:pt x="3967" y="7509"/>
                    <a:pt x="3622" y="6919"/>
                    <a:pt x="3273" y="6330"/>
                  </a:cubicBezTo>
                  <a:cubicBezTo>
                    <a:pt x="2912" y="5724"/>
                    <a:pt x="2550" y="5120"/>
                    <a:pt x="2220" y="4499"/>
                  </a:cubicBezTo>
                  <a:cubicBezTo>
                    <a:pt x="1837" y="3776"/>
                    <a:pt x="1505" y="3029"/>
                    <a:pt x="1169" y="2284"/>
                  </a:cubicBezTo>
                  <a:cubicBezTo>
                    <a:pt x="1002" y="1910"/>
                    <a:pt x="838" y="1535"/>
                    <a:pt x="673" y="1162"/>
                  </a:cubicBezTo>
                  <a:cubicBezTo>
                    <a:pt x="507" y="789"/>
                    <a:pt x="336" y="415"/>
                    <a:pt x="166" y="43"/>
                  </a:cubicBezTo>
                  <a:cubicBezTo>
                    <a:pt x="155" y="20"/>
                    <a:pt x="133" y="6"/>
                    <a:pt x="110" y="3"/>
                  </a:cubicBezTo>
                  <a:cubicBezTo>
                    <a:pt x="104" y="1"/>
                    <a:pt x="97" y="1"/>
                    <a:pt x="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69" name="Google Shape;7269;p20"/>
            <p:cNvSpPr/>
            <p:nvPr/>
          </p:nvSpPr>
          <p:spPr>
            <a:xfrm rot="10800000" flipH="1">
              <a:off x="7479046" y="204835"/>
              <a:ext cx="816601" cy="542426"/>
            </a:xfrm>
            <a:custGeom>
              <a:avLst/>
              <a:gdLst/>
              <a:ahLst/>
              <a:cxnLst/>
              <a:rect l="l" t="t" r="r" b="b"/>
              <a:pathLst>
                <a:path w="16128" h="10713" extrusionOk="0">
                  <a:moveTo>
                    <a:pt x="6334" y="2395"/>
                  </a:moveTo>
                  <a:cubicBezTo>
                    <a:pt x="6337" y="2397"/>
                    <a:pt x="6340" y="2398"/>
                    <a:pt x="6344" y="2400"/>
                  </a:cubicBezTo>
                  <a:lnTo>
                    <a:pt x="6344" y="2400"/>
                  </a:lnTo>
                  <a:cubicBezTo>
                    <a:pt x="6340" y="2398"/>
                    <a:pt x="6337" y="2397"/>
                    <a:pt x="6334" y="2395"/>
                  </a:cubicBezTo>
                  <a:close/>
                  <a:moveTo>
                    <a:pt x="96" y="0"/>
                  </a:moveTo>
                  <a:cubicBezTo>
                    <a:pt x="27" y="0"/>
                    <a:pt x="1" y="111"/>
                    <a:pt x="77" y="133"/>
                  </a:cubicBezTo>
                  <a:cubicBezTo>
                    <a:pt x="1146" y="456"/>
                    <a:pt x="2209" y="799"/>
                    <a:pt x="3260" y="1173"/>
                  </a:cubicBezTo>
                  <a:cubicBezTo>
                    <a:pt x="4308" y="1542"/>
                    <a:pt x="5349" y="1943"/>
                    <a:pt x="6360" y="2406"/>
                  </a:cubicBezTo>
                  <a:lnTo>
                    <a:pt x="6360" y="2406"/>
                  </a:lnTo>
                  <a:cubicBezTo>
                    <a:pt x="6354" y="2404"/>
                    <a:pt x="6349" y="2402"/>
                    <a:pt x="6344" y="2400"/>
                  </a:cubicBezTo>
                  <a:lnTo>
                    <a:pt x="6344" y="2400"/>
                  </a:lnTo>
                  <a:cubicBezTo>
                    <a:pt x="7284" y="2831"/>
                    <a:pt x="8204" y="3296"/>
                    <a:pt x="9090" y="3827"/>
                  </a:cubicBezTo>
                  <a:cubicBezTo>
                    <a:pt x="9948" y="4343"/>
                    <a:pt x="10773" y="4916"/>
                    <a:pt x="11545" y="5554"/>
                  </a:cubicBezTo>
                  <a:lnTo>
                    <a:pt x="11545" y="5554"/>
                  </a:lnTo>
                  <a:cubicBezTo>
                    <a:pt x="12614" y="6453"/>
                    <a:pt x="13574" y="7476"/>
                    <a:pt x="14377" y="8619"/>
                  </a:cubicBezTo>
                  <a:cubicBezTo>
                    <a:pt x="14585" y="8919"/>
                    <a:pt x="14782" y="9226"/>
                    <a:pt x="14969" y="9541"/>
                  </a:cubicBezTo>
                  <a:cubicBezTo>
                    <a:pt x="15164" y="9871"/>
                    <a:pt x="15342" y="10210"/>
                    <a:pt x="15522" y="10549"/>
                  </a:cubicBezTo>
                  <a:cubicBezTo>
                    <a:pt x="15577" y="10652"/>
                    <a:pt x="15683" y="10713"/>
                    <a:pt x="15792" y="10713"/>
                  </a:cubicBezTo>
                  <a:cubicBezTo>
                    <a:pt x="15837" y="10713"/>
                    <a:pt x="15883" y="10702"/>
                    <a:pt x="15927" y="10680"/>
                  </a:cubicBezTo>
                  <a:cubicBezTo>
                    <a:pt x="16077" y="10603"/>
                    <a:pt x="16128" y="10424"/>
                    <a:pt x="16057" y="10275"/>
                  </a:cubicBezTo>
                  <a:cubicBezTo>
                    <a:pt x="15907" y="9951"/>
                    <a:pt x="15733" y="9638"/>
                    <a:pt x="15552" y="9334"/>
                  </a:cubicBezTo>
                  <a:cubicBezTo>
                    <a:pt x="15374" y="9035"/>
                    <a:pt x="15186" y="8743"/>
                    <a:pt x="14986" y="8458"/>
                  </a:cubicBezTo>
                  <a:cubicBezTo>
                    <a:pt x="14600" y="7900"/>
                    <a:pt x="14177" y="7370"/>
                    <a:pt x="13720" y="6872"/>
                  </a:cubicBezTo>
                  <a:cubicBezTo>
                    <a:pt x="12853" y="5934"/>
                    <a:pt x="11863" y="5104"/>
                    <a:pt x="10805" y="4390"/>
                  </a:cubicBezTo>
                  <a:cubicBezTo>
                    <a:pt x="9748" y="3675"/>
                    <a:pt x="8619" y="3069"/>
                    <a:pt x="7457" y="2544"/>
                  </a:cubicBezTo>
                  <a:cubicBezTo>
                    <a:pt x="6869" y="2279"/>
                    <a:pt x="6273" y="2036"/>
                    <a:pt x="5673" y="1805"/>
                  </a:cubicBezTo>
                  <a:cubicBezTo>
                    <a:pt x="5068" y="1571"/>
                    <a:pt x="4458" y="1354"/>
                    <a:pt x="3845" y="1147"/>
                  </a:cubicBezTo>
                  <a:cubicBezTo>
                    <a:pt x="3228" y="940"/>
                    <a:pt x="2606" y="742"/>
                    <a:pt x="1986" y="552"/>
                  </a:cubicBezTo>
                  <a:cubicBezTo>
                    <a:pt x="1367" y="364"/>
                    <a:pt x="744" y="185"/>
                    <a:pt x="122" y="2"/>
                  </a:cubicBezTo>
                  <a:lnTo>
                    <a:pt x="112" y="2"/>
                  </a:lnTo>
                  <a:cubicBezTo>
                    <a:pt x="106" y="1"/>
                    <a:pt x="101" y="0"/>
                    <a:pt x="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70" name="Google Shape;7270;p20"/>
            <p:cNvSpPr/>
            <p:nvPr/>
          </p:nvSpPr>
          <p:spPr>
            <a:xfrm rot="10800000" flipH="1">
              <a:off x="8024902" y="279826"/>
              <a:ext cx="237871" cy="299137"/>
            </a:xfrm>
            <a:custGeom>
              <a:avLst/>
              <a:gdLst/>
              <a:ahLst/>
              <a:cxnLst/>
              <a:rect l="l" t="t" r="r" b="b"/>
              <a:pathLst>
                <a:path w="4698" h="5908" extrusionOk="0">
                  <a:moveTo>
                    <a:pt x="600" y="565"/>
                  </a:moveTo>
                  <a:lnTo>
                    <a:pt x="600" y="565"/>
                  </a:lnTo>
                  <a:cubicBezTo>
                    <a:pt x="600" y="565"/>
                    <a:pt x="600" y="565"/>
                    <a:pt x="600" y="565"/>
                  </a:cubicBezTo>
                  <a:lnTo>
                    <a:pt x="600" y="565"/>
                  </a:lnTo>
                  <a:cubicBezTo>
                    <a:pt x="600" y="565"/>
                    <a:pt x="600" y="565"/>
                    <a:pt x="600" y="565"/>
                  </a:cubicBezTo>
                  <a:close/>
                  <a:moveTo>
                    <a:pt x="3172" y="3341"/>
                  </a:moveTo>
                  <a:cubicBezTo>
                    <a:pt x="3172" y="3343"/>
                    <a:pt x="3173" y="3344"/>
                    <a:pt x="3174" y="3344"/>
                  </a:cubicBezTo>
                  <a:lnTo>
                    <a:pt x="3174" y="3344"/>
                  </a:lnTo>
                  <a:cubicBezTo>
                    <a:pt x="3174" y="3343"/>
                    <a:pt x="3173" y="3342"/>
                    <a:pt x="3172" y="3341"/>
                  </a:cubicBezTo>
                  <a:close/>
                  <a:moveTo>
                    <a:pt x="3174" y="3344"/>
                  </a:moveTo>
                  <a:lnTo>
                    <a:pt x="3174" y="3344"/>
                  </a:lnTo>
                  <a:cubicBezTo>
                    <a:pt x="3174" y="3345"/>
                    <a:pt x="3175" y="3345"/>
                    <a:pt x="3175" y="3345"/>
                  </a:cubicBezTo>
                  <a:cubicBezTo>
                    <a:pt x="3175" y="3345"/>
                    <a:pt x="3175" y="3345"/>
                    <a:pt x="3174" y="3344"/>
                  </a:cubicBezTo>
                  <a:close/>
                  <a:moveTo>
                    <a:pt x="79" y="1"/>
                  </a:moveTo>
                  <a:cubicBezTo>
                    <a:pt x="55" y="1"/>
                    <a:pt x="32" y="12"/>
                    <a:pt x="19" y="33"/>
                  </a:cubicBezTo>
                  <a:cubicBezTo>
                    <a:pt x="1" y="65"/>
                    <a:pt x="12" y="101"/>
                    <a:pt x="40" y="122"/>
                  </a:cubicBezTo>
                  <a:cubicBezTo>
                    <a:pt x="232" y="266"/>
                    <a:pt x="420" y="415"/>
                    <a:pt x="606" y="569"/>
                  </a:cubicBezTo>
                  <a:lnTo>
                    <a:pt x="606" y="569"/>
                  </a:lnTo>
                  <a:cubicBezTo>
                    <a:pt x="605" y="567"/>
                    <a:pt x="602" y="566"/>
                    <a:pt x="600" y="565"/>
                  </a:cubicBezTo>
                  <a:lnTo>
                    <a:pt x="600" y="565"/>
                  </a:lnTo>
                  <a:cubicBezTo>
                    <a:pt x="1570" y="1377"/>
                    <a:pt x="2443" y="2306"/>
                    <a:pt x="3172" y="3341"/>
                  </a:cubicBezTo>
                  <a:lnTo>
                    <a:pt x="3172" y="3341"/>
                  </a:lnTo>
                  <a:cubicBezTo>
                    <a:pt x="3172" y="3341"/>
                    <a:pt x="3172" y="3341"/>
                    <a:pt x="3172" y="3341"/>
                  </a:cubicBezTo>
                  <a:lnTo>
                    <a:pt x="3172" y="3341"/>
                  </a:lnTo>
                  <a:cubicBezTo>
                    <a:pt x="3176" y="3345"/>
                    <a:pt x="3178" y="3347"/>
                    <a:pt x="3179" y="3351"/>
                  </a:cubicBezTo>
                  <a:cubicBezTo>
                    <a:pt x="3184" y="3354"/>
                    <a:pt x="3185" y="3360"/>
                    <a:pt x="3189" y="3364"/>
                  </a:cubicBezTo>
                  <a:lnTo>
                    <a:pt x="3185" y="3360"/>
                  </a:lnTo>
                  <a:lnTo>
                    <a:pt x="3185" y="3360"/>
                  </a:lnTo>
                  <a:cubicBezTo>
                    <a:pt x="3673" y="4066"/>
                    <a:pt x="4094" y="4825"/>
                    <a:pt x="4389" y="5632"/>
                  </a:cubicBezTo>
                  <a:cubicBezTo>
                    <a:pt x="4410" y="5692"/>
                    <a:pt x="4432" y="5753"/>
                    <a:pt x="4450" y="5814"/>
                  </a:cubicBezTo>
                  <a:cubicBezTo>
                    <a:pt x="4462" y="5846"/>
                    <a:pt x="4476" y="5872"/>
                    <a:pt x="4505" y="5891"/>
                  </a:cubicBezTo>
                  <a:cubicBezTo>
                    <a:pt x="4526" y="5903"/>
                    <a:pt x="4549" y="5908"/>
                    <a:pt x="4572" y="5908"/>
                  </a:cubicBezTo>
                  <a:cubicBezTo>
                    <a:pt x="4580" y="5908"/>
                    <a:pt x="4587" y="5907"/>
                    <a:pt x="4594" y="5906"/>
                  </a:cubicBezTo>
                  <a:cubicBezTo>
                    <a:pt x="4627" y="5899"/>
                    <a:pt x="4654" y="5879"/>
                    <a:pt x="4672" y="5852"/>
                  </a:cubicBezTo>
                  <a:cubicBezTo>
                    <a:pt x="4686" y="5827"/>
                    <a:pt x="4698" y="5791"/>
                    <a:pt x="4687" y="5763"/>
                  </a:cubicBezTo>
                  <a:cubicBezTo>
                    <a:pt x="4491" y="5182"/>
                    <a:pt x="4225" y="4630"/>
                    <a:pt x="3910" y="4104"/>
                  </a:cubicBezTo>
                  <a:cubicBezTo>
                    <a:pt x="3586" y="3558"/>
                    <a:pt x="3214" y="3038"/>
                    <a:pt x="2809" y="2548"/>
                  </a:cubicBezTo>
                  <a:cubicBezTo>
                    <a:pt x="2019" y="1593"/>
                    <a:pt x="1110" y="740"/>
                    <a:pt x="111" y="8"/>
                  </a:cubicBezTo>
                  <a:cubicBezTo>
                    <a:pt x="106" y="5"/>
                    <a:pt x="100" y="1"/>
                    <a:pt x="93" y="1"/>
                  </a:cubicBezTo>
                  <a:cubicBezTo>
                    <a:pt x="92" y="1"/>
                    <a:pt x="91" y="2"/>
                    <a:pt x="90" y="2"/>
                  </a:cubicBezTo>
                  <a:cubicBezTo>
                    <a:pt x="86" y="1"/>
                    <a:pt x="82" y="1"/>
                    <a:pt x="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71" name="Google Shape;7271;p20"/>
            <p:cNvSpPr/>
            <p:nvPr/>
          </p:nvSpPr>
          <p:spPr>
            <a:xfrm rot="10800000" flipH="1">
              <a:off x="7751391" y="244530"/>
              <a:ext cx="554426" cy="551337"/>
            </a:xfrm>
            <a:custGeom>
              <a:avLst/>
              <a:gdLst/>
              <a:ahLst/>
              <a:cxnLst/>
              <a:rect l="l" t="t" r="r" b="b"/>
              <a:pathLst>
                <a:path w="10950" h="10889" extrusionOk="0">
                  <a:moveTo>
                    <a:pt x="9147" y="7562"/>
                  </a:moveTo>
                  <a:lnTo>
                    <a:pt x="9147" y="7562"/>
                  </a:lnTo>
                  <a:cubicBezTo>
                    <a:pt x="9148" y="7563"/>
                    <a:pt x="9148" y="7563"/>
                    <a:pt x="9149" y="7564"/>
                  </a:cubicBezTo>
                  <a:lnTo>
                    <a:pt x="9149" y="7564"/>
                  </a:lnTo>
                  <a:cubicBezTo>
                    <a:pt x="9148" y="7563"/>
                    <a:pt x="9148" y="7563"/>
                    <a:pt x="9147" y="7562"/>
                  </a:cubicBezTo>
                  <a:close/>
                  <a:moveTo>
                    <a:pt x="10154" y="9431"/>
                  </a:moveTo>
                  <a:cubicBezTo>
                    <a:pt x="10157" y="9438"/>
                    <a:pt x="10158" y="9443"/>
                    <a:pt x="10161" y="9451"/>
                  </a:cubicBezTo>
                  <a:cubicBezTo>
                    <a:pt x="10158" y="9443"/>
                    <a:pt x="10157" y="9436"/>
                    <a:pt x="10154" y="9431"/>
                  </a:cubicBezTo>
                  <a:close/>
                  <a:moveTo>
                    <a:pt x="10436" y="10598"/>
                  </a:moveTo>
                  <a:lnTo>
                    <a:pt x="10436" y="10598"/>
                  </a:lnTo>
                  <a:cubicBezTo>
                    <a:pt x="10436" y="10600"/>
                    <a:pt x="10436" y="10602"/>
                    <a:pt x="10436" y="10604"/>
                  </a:cubicBezTo>
                  <a:lnTo>
                    <a:pt x="10436" y="10604"/>
                  </a:lnTo>
                  <a:cubicBezTo>
                    <a:pt x="10436" y="10602"/>
                    <a:pt x="10436" y="10600"/>
                    <a:pt x="10436" y="10598"/>
                  </a:cubicBezTo>
                  <a:close/>
                  <a:moveTo>
                    <a:pt x="75" y="0"/>
                  </a:moveTo>
                  <a:cubicBezTo>
                    <a:pt x="48" y="0"/>
                    <a:pt x="23" y="22"/>
                    <a:pt x="14" y="46"/>
                  </a:cubicBezTo>
                  <a:cubicBezTo>
                    <a:pt x="1" y="83"/>
                    <a:pt x="25" y="115"/>
                    <a:pt x="57" y="129"/>
                  </a:cubicBezTo>
                  <a:cubicBezTo>
                    <a:pt x="71" y="135"/>
                    <a:pt x="86" y="141"/>
                    <a:pt x="100" y="148"/>
                  </a:cubicBezTo>
                  <a:cubicBezTo>
                    <a:pt x="100" y="147"/>
                    <a:pt x="100" y="147"/>
                    <a:pt x="100" y="147"/>
                  </a:cubicBezTo>
                  <a:lnTo>
                    <a:pt x="100" y="147"/>
                  </a:lnTo>
                  <a:cubicBezTo>
                    <a:pt x="322" y="249"/>
                    <a:pt x="538" y="359"/>
                    <a:pt x="758" y="468"/>
                  </a:cubicBezTo>
                  <a:cubicBezTo>
                    <a:pt x="976" y="579"/>
                    <a:pt x="1193" y="691"/>
                    <a:pt x="1411" y="807"/>
                  </a:cubicBezTo>
                  <a:cubicBezTo>
                    <a:pt x="1838" y="1037"/>
                    <a:pt x="2260" y="1278"/>
                    <a:pt x="2671" y="1532"/>
                  </a:cubicBezTo>
                  <a:cubicBezTo>
                    <a:pt x="3484" y="2037"/>
                    <a:pt x="4262" y="2594"/>
                    <a:pt x="4996" y="3206"/>
                  </a:cubicBezTo>
                  <a:lnTo>
                    <a:pt x="4965" y="3178"/>
                  </a:lnTo>
                  <a:lnTo>
                    <a:pt x="4965" y="3178"/>
                  </a:lnTo>
                  <a:cubicBezTo>
                    <a:pt x="5391" y="3536"/>
                    <a:pt x="5801" y="3914"/>
                    <a:pt x="6207" y="4296"/>
                  </a:cubicBezTo>
                  <a:cubicBezTo>
                    <a:pt x="6549" y="4620"/>
                    <a:pt x="6889" y="4948"/>
                    <a:pt x="7217" y="5285"/>
                  </a:cubicBezTo>
                  <a:cubicBezTo>
                    <a:pt x="7916" y="5999"/>
                    <a:pt x="8579" y="6751"/>
                    <a:pt x="9154" y="7570"/>
                  </a:cubicBezTo>
                  <a:lnTo>
                    <a:pt x="9154" y="7570"/>
                  </a:lnTo>
                  <a:cubicBezTo>
                    <a:pt x="9152" y="7567"/>
                    <a:pt x="9150" y="7566"/>
                    <a:pt x="9149" y="7564"/>
                  </a:cubicBezTo>
                  <a:lnTo>
                    <a:pt x="9149" y="7564"/>
                  </a:lnTo>
                  <a:cubicBezTo>
                    <a:pt x="9559" y="8157"/>
                    <a:pt x="9922" y="8791"/>
                    <a:pt x="10171" y="9469"/>
                  </a:cubicBezTo>
                  <a:cubicBezTo>
                    <a:pt x="10297" y="9834"/>
                    <a:pt x="10389" y="10209"/>
                    <a:pt x="10435" y="10594"/>
                  </a:cubicBezTo>
                  <a:lnTo>
                    <a:pt x="10435" y="10594"/>
                  </a:lnTo>
                  <a:cubicBezTo>
                    <a:pt x="10435" y="10593"/>
                    <a:pt x="10435" y="10591"/>
                    <a:pt x="10434" y="10590"/>
                  </a:cubicBezTo>
                  <a:lnTo>
                    <a:pt x="10434" y="10590"/>
                  </a:lnTo>
                  <a:cubicBezTo>
                    <a:pt x="10435" y="10593"/>
                    <a:pt x="10435" y="10596"/>
                    <a:pt x="10436" y="10598"/>
                  </a:cubicBezTo>
                  <a:lnTo>
                    <a:pt x="10436" y="10598"/>
                  </a:lnTo>
                  <a:cubicBezTo>
                    <a:pt x="10435" y="10597"/>
                    <a:pt x="10435" y="10595"/>
                    <a:pt x="10435" y="10594"/>
                  </a:cubicBezTo>
                  <a:lnTo>
                    <a:pt x="10435" y="10594"/>
                  </a:lnTo>
                  <a:cubicBezTo>
                    <a:pt x="10437" y="10605"/>
                    <a:pt x="10438" y="10614"/>
                    <a:pt x="10438" y="10623"/>
                  </a:cubicBezTo>
                  <a:lnTo>
                    <a:pt x="10438" y="10623"/>
                  </a:lnTo>
                  <a:cubicBezTo>
                    <a:pt x="10438" y="10616"/>
                    <a:pt x="10437" y="10610"/>
                    <a:pt x="10436" y="10604"/>
                  </a:cubicBezTo>
                  <a:lnTo>
                    <a:pt x="10436" y="10604"/>
                  </a:lnTo>
                  <a:cubicBezTo>
                    <a:pt x="10437" y="10613"/>
                    <a:pt x="10438" y="10622"/>
                    <a:pt x="10438" y="10631"/>
                  </a:cubicBezTo>
                  <a:lnTo>
                    <a:pt x="10438" y="10624"/>
                  </a:lnTo>
                  <a:cubicBezTo>
                    <a:pt x="10438" y="10624"/>
                    <a:pt x="10438" y="10623"/>
                    <a:pt x="10438" y="10623"/>
                  </a:cubicBezTo>
                  <a:lnTo>
                    <a:pt x="10438" y="10623"/>
                  </a:lnTo>
                  <a:cubicBezTo>
                    <a:pt x="10439" y="10627"/>
                    <a:pt x="10439" y="10631"/>
                    <a:pt x="10440" y="10636"/>
                  </a:cubicBezTo>
                  <a:cubicBezTo>
                    <a:pt x="10440" y="10674"/>
                    <a:pt x="10449" y="10715"/>
                    <a:pt x="10467" y="10751"/>
                  </a:cubicBezTo>
                  <a:cubicBezTo>
                    <a:pt x="10480" y="10768"/>
                    <a:pt x="10492" y="10788"/>
                    <a:pt x="10505" y="10805"/>
                  </a:cubicBezTo>
                  <a:cubicBezTo>
                    <a:pt x="10552" y="10855"/>
                    <a:pt x="10614" y="10884"/>
                    <a:pt x="10681" y="10888"/>
                  </a:cubicBezTo>
                  <a:cubicBezTo>
                    <a:pt x="10685" y="10889"/>
                    <a:pt x="10689" y="10889"/>
                    <a:pt x="10692" y="10889"/>
                  </a:cubicBezTo>
                  <a:cubicBezTo>
                    <a:pt x="10755" y="10889"/>
                    <a:pt x="10816" y="10866"/>
                    <a:pt x="10862" y="10822"/>
                  </a:cubicBezTo>
                  <a:cubicBezTo>
                    <a:pt x="10907" y="10782"/>
                    <a:pt x="10950" y="10709"/>
                    <a:pt x="10944" y="10646"/>
                  </a:cubicBezTo>
                  <a:cubicBezTo>
                    <a:pt x="10934" y="10502"/>
                    <a:pt x="10923" y="10358"/>
                    <a:pt x="10900" y="10215"/>
                  </a:cubicBezTo>
                  <a:cubicBezTo>
                    <a:pt x="10877" y="10083"/>
                    <a:pt x="10851" y="9948"/>
                    <a:pt x="10818" y="9817"/>
                  </a:cubicBezTo>
                  <a:cubicBezTo>
                    <a:pt x="10746" y="9538"/>
                    <a:pt x="10650" y="9261"/>
                    <a:pt x="10539" y="8995"/>
                  </a:cubicBezTo>
                  <a:cubicBezTo>
                    <a:pt x="10303" y="8445"/>
                    <a:pt x="9999" y="7930"/>
                    <a:pt x="9656" y="7440"/>
                  </a:cubicBezTo>
                  <a:cubicBezTo>
                    <a:pt x="8959" y="6442"/>
                    <a:pt x="8110" y="5561"/>
                    <a:pt x="7224" y="4732"/>
                  </a:cubicBezTo>
                  <a:cubicBezTo>
                    <a:pt x="6799" y="4333"/>
                    <a:pt x="6362" y="3942"/>
                    <a:pt x="5920" y="3562"/>
                  </a:cubicBezTo>
                  <a:cubicBezTo>
                    <a:pt x="5334" y="3062"/>
                    <a:pt x="4725" y="2592"/>
                    <a:pt x="4091" y="2157"/>
                  </a:cubicBezTo>
                  <a:cubicBezTo>
                    <a:pt x="3468" y="1732"/>
                    <a:pt x="2822" y="1340"/>
                    <a:pt x="2158" y="985"/>
                  </a:cubicBezTo>
                  <a:cubicBezTo>
                    <a:pt x="1822" y="806"/>
                    <a:pt x="1482" y="633"/>
                    <a:pt x="1137" y="468"/>
                  </a:cubicBezTo>
                  <a:cubicBezTo>
                    <a:pt x="791" y="304"/>
                    <a:pt x="443" y="155"/>
                    <a:pt x="96" y="3"/>
                  </a:cubicBezTo>
                  <a:cubicBezTo>
                    <a:pt x="91" y="1"/>
                    <a:pt x="90" y="1"/>
                    <a:pt x="86" y="1"/>
                  </a:cubicBezTo>
                  <a:cubicBezTo>
                    <a:pt x="82" y="0"/>
                    <a:pt x="78" y="0"/>
                    <a:pt x="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72" name="Google Shape;7272;p20"/>
            <p:cNvSpPr/>
            <p:nvPr/>
          </p:nvSpPr>
          <p:spPr>
            <a:xfrm rot="10800000" flipH="1">
              <a:off x="7662888" y="239829"/>
              <a:ext cx="605362" cy="244909"/>
            </a:xfrm>
            <a:custGeom>
              <a:avLst/>
              <a:gdLst/>
              <a:ahLst/>
              <a:cxnLst/>
              <a:rect l="l" t="t" r="r" b="b"/>
              <a:pathLst>
                <a:path w="11956" h="4837" extrusionOk="0">
                  <a:moveTo>
                    <a:pt x="3567" y="682"/>
                  </a:moveTo>
                  <a:cubicBezTo>
                    <a:pt x="3574" y="684"/>
                    <a:pt x="3583" y="686"/>
                    <a:pt x="3590" y="687"/>
                  </a:cubicBezTo>
                  <a:cubicBezTo>
                    <a:pt x="3582" y="686"/>
                    <a:pt x="3574" y="684"/>
                    <a:pt x="3567" y="682"/>
                  </a:cubicBezTo>
                  <a:close/>
                  <a:moveTo>
                    <a:pt x="73" y="1"/>
                  </a:moveTo>
                  <a:cubicBezTo>
                    <a:pt x="39" y="1"/>
                    <a:pt x="9" y="24"/>
                    <a:pt x="7" y="58"/>
                  </a:cubicBezTo>
                  <a:cubicBezTo>
                    <a:pt x="1" y="93"/>
                    <a:pt x="28" y="129"/>
                    <a:pt x="64" y="130"/>
                  </a:cubicBezTo>
                  <a:cubicBezTo>
                    <a:pt x="670" y="173"/>
                    <a:pt x="1276" y="249"/>
                    <a:pt x="1877" y="345"/>
                  </a:cubicBezTo>
                  <a:cubicBezTo>
                    <a:pt x="2456" y="439"/>
                    <a:pt x="3029" y="552"/>
                    <a:pt x="3597" y="690"/>
                  </a:cubicBezTo>
                  <a:cubicBezTo>
                    <a:pt x="3597" y="690"/>
                    <a:pt x="3597" y="690"/>
                    <a:pt x="3597" y="690"/>
                  </a:cubicBezTo>
                  <a:lnTo>
                    <a:pt x="3597" y="690"/>
                  </a:lnTo>
                  <a:cubicBezTo>
                    <a:pt x="4443" y="900"/>
                    <a:pt x="5274" y="1161"/>
                    <a:pt x="6085" y="1477"/>
                  </a:cubicBezTo>
                  <a:cubicBezTo>
                    <a:pt x="6892" y="1793"/>
                    <a:pt x="7675" y="2162"/>
                    <a:pt x="8432" y="2582"/>
                  </a:cubicBezTo>
                  <a:cubicBezTo>
                    <a:pt x="8419" y="2572"/>
                    <a:pt x="8408" y="2566"/>
                    <a:pt x="8393" y="2557"/>
                  </a:cubicBezTo>
                  <a:lnTo>
                    <a:pt x="8393" y="2557"/>
                  </a:lnTo>
                  <a:cubicBezTo>
                    <a:pt x="8968" y="2879"/>
                    <a:pt x="9528" y="3227"/>
                    <a:pt x="10068" y="3603"/>
                  </a:cubicBezTo>
                  <a:cubicBezTo>
                    <a:pt x="10335" y="3790"/>
                    <a:pt x="10599" y="3982"/>
                    <a:pt x="10858" y="4182"/>
                  </a:cubicBezTo>
                  <a:cubicBezTo>
                    <a:pt x="11119" y="4380"/>
                    <a:pt x="11376" y="4588"/>
                    <a:pt x="11632" y="4797"/>
                  </a:cubicBezTo>
                  <a:cubicBezTo>
                    <a:pt x="11665" y="4824"/>
                    <a:pt x="11705" y="4837"/>
                    <a:pt x="11746" y="4837"/>
                  </a:cubicBezTo>
                  <a:cubicBezTo>
                    <a:pt x="11808" y="4837"/>
                    <a:pt x="11872" y="4807"/>
                    <a:pt x="11909" y="4756"/>
                  </a:cubicBezTo>
                  <a:cubicBezTo>
                    <a:pt x="11942" y="4712"/>
                    <a:pt x="11955" y="4657"/>
                    <a:pt x="11948" y="4604"/>
                  </a:cubicBezTo>
                  <a:cubicBezTo>
                    <a:pt x="11937" y="4551"/>
                    <a:pt x="11908" y="4512"/>
                    <a:pt x="11869" y="4476"/>
                  </a:cubicBezTo>
                  <a:cubicBezTo>
                    <a:pt x="11395" y="4067"/>
                    <a:pt x="10894" y="3691"/>
                    <a:pt x="10377" y="3342"/>
                  </a:cubicBezTo>
                  <a:cubicBezTo>
                    <a:pt x="9880" y="3005"/>
                    <a:pt x="9370" y="2691"/>
                    <a:pt x="8843" y="2404"/>
                  </a:cubicBezTo>
                  <a:cubicBezTo>
                    <a:pt x="7513" y="1673"/>
                    <a:pt x="6095" y="1104"/>
                    <a:pt x="4630" y="709"/>
                  </a:cubicBezTo>
                  <a:cubicBezTo>
                    <a:pt x="4208" y="595"/>
                    <a:pt x="3783" y="495"/>
                    <a:pt x="3355" y="409"/>
                  </a:cubicBezTo>
                  <a:cubicBezTo>
                    <a:pt x="3039" y="344"/>
                    <a:pt x="2721" y="287"/>
                    <a:pt x="2401" y="236"/>
                  </a:cubicBezTo>
                  <a:cubicBezTo>
                    <a:pt x="2019" y="177"/>
                    <a:pt x="1635" y="127"/>
                    <a:pt x="1249" y="90"/>
                  </a:cubicBezTo>
                  <a:cubicBezTo>
                    <a:pt x="860" y="51"/>
                    <a:pt x="469" y="25"/>
                    <a:pt x="78" y="1"/>
                  </a:cubicBezTo>
                  <a:cubicBezTo>
                    <a:pt x="77" y="1"/>
                    <a:pt x="75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73" name="Google Shape;7273;p20"/>
            <p:cNvSpPr/>
            <p:nvPr/>
          </p:nvSpPr>
          <p:spPr>
            <a:xfrm rot="10800000" flipH="1">
              <a:off x="7966524" y="220943"/>
              <a:ext cx="332706" cy="248302"/>
            </a:xfrm>
            <a:custGeom>
              <a:avLst/>
              <a:gdLst/>
              <a:ahLst/>
              <a:cxnLst/>
              <a:rect l="l" t="t" r="r" b="b"/>
              <a:pathLst>
                <a:path w="6571" h="4904" extrusionOk="0">
                  <a:moveTo>
                    <a:pt x="86" y="1"/>
                  </a:moveTo>
                  <a:cubicBezTo>
                    <a:pt x="57" y="1"/>
                    <a:pt x="29" y="19"/>
                    <a:pt x="16" y="48"/>
                  </a:cubicBezTo>
                  <a:cubicBezTo>
                    <a:pt x="0" y="85"/>
                    <a:pt x="21" y="130"/>
                    <a:pt x="58" y="144"/>
                  </a:cubicBezTo>
                  <a:cubicBezTo>
                    <a:pt x="604" y="364"/>
                    <a:pt x="1131" y="618"/>
                    <a:pt x="1645" y="903"/>
                  </a:cubicBezTo>
                  <a:cubicBezTo>
                    <a:pt x="1639" y="898"/>
                    <a:pt x="1636" y="897"/>
                    <a:pt x="1631" y="893"/>
                  </a:cubicBezTo>
                  <a:lnTo>
                    <a:pt x="1631" y="893"/>
                  </a:lnTo>
                  <a:cubicBezTo>
                    <a:pt x="2824" y="1558"/>
                    <a:pt x="3930" y="2375"/>
                    <a:pt x="4918" y="3317"/>
                  </a:cubicBezTo>
                  <a:lnTo>
                    <a:pt x="4915" y="3316"/>
                  </a:lnTo>
                  <a:lnTo>
                    <a:pt x="4915" y="3316"/>
                  </a:lnTo>
                  <a:cubicBezTo>
                    <a:pt x="5417" y="3798"/>
                    <a:pt x="5885" y="4311"/>
                    <a:pt x="6319" y="4855"/>
                  </a:cubicBezTo>
                  <a:cubicBezTo>
                    <a:pt x="6344" y="4887"/>
                    <a:pt x="6383" y="4904"/>
                    <a:pt x="6422" y="4904"/>
                  </a:cubicBezTo>
                  <a:cubicBezTo>
                    <a:pt x="6452" y="4904"/>
                    <a:pt x="6481" y="4895"/>
                    <a:pt x="6505" y="4875"/>
                  </a:cubicBezTo>
                  <a:cubicBezTo>
                    <a:pt x="6560" y="4828"/>
                    <a:pt x="6570" y="4745"/>
                    <a:pt x="6524" y="4689"/>
                  </a:cubicBezTo>
                  <a:cubicBezTo>
                    <a:pt x="6103" y="4167"/>
                    <a:pt x="5644" y="3678"/>
                    <a:pt x="5154" y="3219"/>
                  </a:cubicBezTo>
                  <a:cubicBezTo>
                    <a:pt x="4661" y="2758"/>
                    <a:pt x="4138" y="2326"/>
                    <a:pt x="3593" y="1927"/>
                  </a:cubicBezTo>
                  <a:cubicBezTo>
                    <a:pt x="2518" y="1144"/>
                    <a:pt x="1352" y="483"/>
                    <a:pt x="113" y="2"/>
                  </a:cubicBezTo>
                  <a:cubicBezTo>
                    <a:pt x="110" y="2"/>
                    <a:pt x="107" y="1"/>
                    <a:pt x="105" y="1"/>
                  </a:cubicBezTo>
                  <a:cubicBezTo>
                    <a:pt x="104" y="1"/>
                    <a:pt x="102" y="2"/>
                    <a:pt x="101" y="2"/>
                  </a:cubicBezTo>
                  <a:cubicBezTo>
                    <a:pt x="96" y="1"/>
                    <a:pt x="91" y="1"/>
                    <a:pt x="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74" name="Google Shape;7274;p20"/>
            <p:cNvSpPr/>
            <p:nvPr/>
          </p:nvSpPr>
          <p:spPr>
            <a:xfrm rot="10800000" flipH="1">
              <a:off x="7485678" y="75078"/>
              <a:ext cx="767487" cy="90632"/>
            </a:xfrm>
            <a:custGeom>
              <a:avLst/>
              <a:gdLst/>
              <a:ahLst/>
              <a:cxnLst/>
              <a:rect l="l" t="t" r="r" b="b"/>
              <a:pathLst>
                <a:path w="15158" h="1790" extrusionOk="0">
                  <a:moveTo>
                    <a:pt x="7086" y="815"/>
                  </a:moveTo>
                  <a:cubicBezTo>
                    <a:pt x="7080" y="815"/>
                    <a:pt x="7074" y="815"/>
                    <a:pt x="7067" y="815"/>
                  </a:cubicBezTo>
                  <a:cubicBezTo>
                    <a:pt x="7073" y="815"/>
                    <a:pt x="7080" y="815"/>
                    <a:pt x="7086" y="815"/>
                  </a:cubicBezTo>
                  <a:close/>
                  <a:moveTo>
                    <a:pt x="268" y="1734"/>
                  </a:moveTo>
                  <a:lnTo>
                    <a:pt x="268" y="1734"/>
                  </a:lnTo>
                  <a:cubicBezTo>
                    <a:pt x="267" y="1734"/>
                    <a:pt x="266" y="1734"/>
                    <a:pt x="265" y="1734"/>
                  </a:cubicBezTo>
                  <a:cubicBezTo>
                    <a:pt x="267" y="1734"/>
                    <a:pt x="267" y="1734"/>
                    <a:pt x="268" y="1734"/>
                  </a:cubicBezTo>
                  <a:close/>
                  <a:moveTo>
                    <a:pt x="14891" y="1"/>
                  </a:moveTo>
                  <a:cubicBezTo>
                    <a:pt x="14866" y="1"/>
                    <a:pt x="14841" y="2"/>
                    <a:pt x="14818" y="2"/>
                  </a:cubicBezTo>
                  <a:cubicBezTo>
                    <a:pt x="14332" y="31"/>
                    <a:pt x="13849" y="65"/>
                    <a:pt x="13367" y="91"/>
                  </a:cubicBezTo>
                  <a:cubicBezTo>
                    <a:pt x="12900" y="117"/>
                    <a:pt x="12433" y="140"/>
                    <a:pt x="11966" y="160"/>
                  </a:cubicBezTo>
                  <a:cubicBezTo>
                    <a:pt x="11037" y="200"/>
                    <a:pt x="10108" y="236"/>
                    <a:pt x="9180" y="284"/>
                  </a:cubicBezTo>
                  <a:cubicBezTo>
                    <a:pt x="8794" y="304"/>
                    <a:pt x="8407" y="330"/>
                    <a:pt x="8024" y="353"/>
                  </a:cubicBezTo>
                  <a:cubicBezTo>
                    <a:pt x="7637" y="376"/>
                    <a:pt x="7254" y="403"/>
                    <a:pt x="6869" y="433"/>
                  </a:cubicBezTo>
                  <a:cubicBezTo>
                    <a:pt x="6102" y="493"/>
                    <a:pt x="5334" y="570"/>
                    <a:pt x="4571" y="670"/>
                  </a:cubicBezTo>
                  <a:cubicBezTo>
                    <a:pt x="3804" y="772"/>
                    <a:pt x="3043" y="906"/>
                    <a:pt x="2287" y="1068"/>
                  </a:cubicBezTo>
                  <a:cubicBezTo>
                    <a:pt x="1907" y="1151"/>
                    <a:pt x="1527" y="1239"/>
                    <a:pt x="1151" y="1341"/>
                  </a:cubicBezTo>
                  <a:cubicBezTo>
                    <a:pt x="779" y="1441"/>
                    <a:pt x="413" y="1552"/>
                    <a:pt x="47" y="1667"/>
                  </a:cubicBezTo>
                  <a:cubicBezTo>
                    <a:pt x="12" y="1677"/>
                    <a:pt x="1" y="1723"/>
                    <a:pt x="15" y="1753"/>
                  </a:cubicBezTo>
                  <a:cubicBezTo>
                    <a:pt x="27" y="1777"/>
                    <a:pt x="49" y="1789"/>
                    <a:pt x="74" y="1789"/>
                  </a:cubicBezTo>
                  <a:cubicBezTo>
                    <a:pt x="83" y="1789"/>
                    <a:pt x="92" y="1788"/>
                    <a:pt x="101" y="1785"/>
                  </a:cubicBezTo>
                  <a:cubicBezTo>
                    <a:pt x="155" y="1768"/>
                    <a:pt x="213" y="1749"/>
                    <a:pt x="268" y="1733"/>
                  </a:cubicBezTo>
                  <a:lnTo>
                    <a:pt x="268" y="1733"/>
                  </a:lnTo>
                  <a:cubicBezTo>
                    <a:pt x="268" y="1733"/>
                    <a:pt x="268" y="1733"/>
                    <a:pt x="268" y="1734"/>
                  </a:cubicBezTo>
                  <a:lnTo>
                    <a:pt x="268" y="1734"/>
                  </a:lnTo>
                  <a:cubicBezTo>
                    <a:pt x="837" y="1563"/>
                    <a:pt x="1415" y="1427"/>
                    <a:pt x="1999" y="1312"/>
                  </a:cubicBezTo>
                  <a:cubicBezTo>
                    <a:pt x="2562" y="1202"/>
                    <a:pt x="3127" y="1117"/>
                    <a:pt x="3696" y="1049"/>
                  </a:cubicBezTo>
                  <a:cubicBezTo>
                    <a:pt x="4825" y="915"/>
                    <a:pt x="5960" y="845"/>
                    <a:pt x="7095" y="814"/>
                  </a:cubicBezTo>
                  <a:lnTo>
                    <a:pt x="7095" y="814"/>
                  </a:lnTo>
                  <a:cubicBezTo>
                    <a:pt x="7092" y="815"/>
                    <a:pt x="7089" y="815"/>
                    <a:pt x="7086" y="815"/>
                  </a:cubicBezTo>
                  <a:lnTo>
                    <a:pt x="7086" y="815"/>
                  </a:lnTo>
                  <a:cubicBezTo>
                    <a:pt x="7403" y="808"/>
                    <a:pt x="7721" y="799"/>
                    <a:pt x="8038" y="796"/>
                  </a:cubicBezTo>
                  <a:cubicBezTo>
                    <a:pt x="8363" y="791"/>
                    <a:pt x="8687" y="791"/>
                    <a:pt x="9011" y="789"/>
                  </a:cubicBezTo>
                  <a:cubicBezTo>
                    <a:pt x="9661" y="784"/>
                    <a:pt x="10310" y="779"/>
                    <a:pt x="10961" y="769"/>
                  </a:cubicBezTo>
                  <a:cubicBezTo>
                    <a:pt x="11623" y="756"/>
                    <a:pt x="12288" y="739"/>
                    <a:pt x="12950" y="705"/>
                  </a:cubicBezTo>
                  <a:cubicBezTo>
                    <a:pt x="13604" y="670"/>
                    <a:pt x="14257" y="628"/>
                    <a:pt x="14907" y="552"/>
                  </a:cubicBezTo>
                  <a:cubicBezTo>
                    <a:pt x="15056" y="534"/>
                    <a:pt x="15158" y="377"/>
                    <a:pt x="15135" y="233"/>
                  </a:cubicBezTo>
                  <a:cubicBezTo>
                    <a:pt x="15122" y="165"/>
                    <a:pt x="15083" y="100"/>
                    <a:pt x="15026" y="57"/>
                  </a:cubicBezTo>
                  <a:cubicBezTo>
                    <a:pt x="14991" y="32"/>
                    <a:pt x="14955" y="17"/>
                    <a:pt x="14915" y="4"/>
                  </a:cubicBezTo>
                  <a:cubicBezTo>
                    <a:pt x="14907" y="2"/>
                    <a:pt x="14899" y="2"/>
                    <a:pt x="148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75" name="Google Shape;7275;p20"/>
            <p:cNvSpPr/>
            <p:nvPr/>
          </p:nvSpPr>
          <p:spPr>
            <a:xfrm rot="10800000" flipH="1">
              <a:off x="7866476" y="165659"/>
              <a:ext cx="380351" cy="23899"/>
            </a:xfrm>
            <a:custGeom>
              <a:avLst/>
              <a:gdLst/>
              <a:ahLst/>
              <a:cxnLst/>
              <a:rect l="l" t="t" r="r" b="b"/>
              <a:pathLst>
                <a:path w="7512" h="472" extrusionOk="0">
                  <a:moveTo>
                    <a:pt x="77" y="0"/>
                  </a:moveTo>
                  <a:cubicBezTo>
                    <a:pt x="40" y="0"/>
                    <a:pt x="7" y="28"/>
                    <a:pt x="3" y="65"/>
                  </a:cubicBezTo>
                  <a:cubicBezTo>
                    <a:pt x="0" y="106"/>
                    <a:pt x="29" y="140"/>
                    <a:pt x="68" y="144"/>
                  </a:cubicBezTo>
                  <a:cubicBezTo>
                    <a:pt x="1281" y="288"/>
                    <a:pt x="2502" y="357"/>
                    <a:pt x="3723" y="391"/>
                  </a:cubicBezTo>
                  <a:cubicBezTo>
                    <a:pt x="4333" y="407"/>
                    <a:pt x="4944" y="417"/>
                    <a:pt x="5556" y="430"/>
                  </a:cubicBezTo>
                  <a:cubicBezTo>
                    <a:pt x="6149" y="442"/>
                    <a:pt x="6744" y="456"/>
                    <a:pt x="7335" y="472"/>
                  </a:cubicBezTo>
                  <a:cubicBezTo>
                    <a:pt x="7378" y="472"/>
                    <a:pt x="7417" y="465"/>
                    <a:pt x="7450" y="437"/>
                  </a:cubicBezTo>
                  <a:cubicBezTo>
                    <a:pt x="7483" y="413"/>
                    <a:pt x="7505" y="374"/>
                    <a:pt x="7508" y="334"/>
                  </a:cubicBezTo>
                  <a:cubicBezTo>
                    <a:pt x="7512" y="292"/>
                    <a:pt x="7499" y="251"/>
                    <a:pt x="7475" y="219"/>
                  </a:cubicBezTo>
                  <a:cubicBezTo>
                    <a:pt x="7455" y="193"/>
                    <a:pt x="7420" y="170"/>
                    <a:pt x="7387" y="163"/>
                  </a:cubicBezTo>
                  <a:cubicBezTo>
                    <a:pt x="7383" y="162"/>
                    <a:pt x="7376" y="162"/>
                    <a:pt x="7370" y="162"/>
                  </a:cubicBezTo>
                  <a:cubicBezTo>
                    <a:pt x="7119" y="157"/>
                    <a:pt x="6869" y="156"/>
                    <a:pt x="6618" y="156"/>
                  </a:cubicBezTo>
                  <a:cubicBezTo>
                    <a:pt x="6257" y="156"/>
                    <a:pt x="5896" y="159"/>
                    <a:pt x="5534" y="162"/>
                  </a:cubicBezTo>
                  <a:cubicBezTo>
                    <a:pt x="5036" y="165"/>
                    <a:pt x="4539" y="170"/>
                    <a:pt x="4040" y="170"/>
                  </a:cubicBezTo>
                  <a:cubicBezTo>
                    <a:pt x="3926" y="170"/>
                    <a:pt x="3811" y="169"/>
                    <a:pt x="3696" y="169"/>
                  </a:cubicBezTo>
                  <a:cubicBezTo>
                    <a:pt x="2489" y="163"/>
                    <a:pt x="1281" y="130"/>
                    <a:pt x="82" y="1"/>
                  </a:cubicBezTo>
                  <a:cubicBezTo>
                    <a:pt x="80" y="1"/>
                    <a:pt x="78" y="0"/>
                    <a:pt x="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76" name="Google Shape;7276;p20"/>
            <p:cNvSpPr/>
            <p:nvPr/>
          </p:nvSpPr>
          <p:spPr>
            <a:xfrm rot="10800000" flipH="1">
              <a:off x="7937056" y="196341"/>
              <a:ext cx="307896" cy="44860"/>
            </a:xfrm>
            <a:custGeom>
              <a:avLst/>
              <a:gdLst/>
              <a:ahLst/>
              <a:cxnLst/>
              <a:rect l="l" t="t" r="r" b="b"/>
              <a:pathLst>
                <a:path w="6081" h="886" extrusionOk="0">
                  <a:moveTo>
                    <a:pt x="86" y="1"/>
                  </a:moveTo>
                  <a:cubicBezTo>
                    <a:pt x="45" y="4"/>
                    <a:pt x="9" y="25"/>
                    <a:pt x="4" y="68"/>
                  </a:cubicBezTo>
                  <a:cubicBezTo>
                    <a:pt x="1" y="104"/>
                    <a:pt x="30" y="147"/>
                    <a:pt x="68" y="149"/>
                  </a:cubicBezTo>
                  <a:cubicBezTo>
                    <a:pt x="488" y="155"/>
                    <a:pt x="904" y="165"/>
                    <a:pt x="1322" y="183"/>
                  </a:cubicBezTo>
                  <a:cubicBezTo>
                    <a:pt x="1747" y="199"/>
                    <a:pt x="2172" y="224"/>
                    <a:pt x="2599" y="259"/>
                  </a:cubicBezTo>
                  <a:cubicBezTo>
                    <a:pt x="3441" y="331"/>
                    <a:pt x="4280" y="449"/>
                    <a:pt x="5101" y="646"/>
                  </a:cubicBezTo>
                  <a:cubicBezTo>
                    <a:pt x="5103" y="646"/>
                    <a:pt x="5105" y="647"/>
                    <a:pt x="5107" y="647"/>
                  </a:cubicBezTo>
                  <a:lnTo>
                    <a:pt x="5107" y="647"/>
                  </a:lnTo>
                  <a:cubicBezTo>
                    <a:pt x="5107" y="647"/>
                    <a:pt x="5107" y="647"/>
                    <a:pt x="5107" y="647"/>
                  </a:cubicBezTo>
                  <a:lnTo>
                    <a:pt x="5107" y="647"/>
                  </a:lnTo>
                  <a:cubicBezTo>
                    <a:pt x="5107" y="647"/>
                    <a:pt x="5107" y="647"/>
                    <a:pt x="5107" y="647"/>
                  </a:cubicBezTo>
                  <a:lnTo>
                    <a:pt x="5107" y="647"/>
                  </a:lnTo>
                  <a:cubicBezTo>
                    <a:pt x="5382" y="716"/>
                    <a:pt x="5650" y="791"/>
                    <a:pt x="5920" y="880"/>
                  </a:cubicBezTo>
                  <a:cubicBezTo>
                    <a:pt x="5933" y="884"/>
                    <a:pt x="5946" y="886"/>
                    <a:pt x="5959" y="886"/>
                  </a:cubicBezTo>
                  <a:cubicBezTo>
                    <a:pt x="6002" y="886"/>
                    <a:pt x="6041" y="864"/>
                    <a:pt x="6059" y="820"/>
                  </a:cubicBezTo>
                  <a:cubicBezTo>
                    <a:pt x="6081" y="768"/>
                    <a:pt x="6055" y="698"/>
                    <a:pt x="5999" y="680"/>
                  </a:cubicBezTo>
                  <a:cubicBezTo>
                    <a:pt x="5611" y="557"/>
                    <a:pt x="5216" y="456"/>
                    <a:pt x="4815" y="374"/>
                  </a:cubicBezTo>
                  <a:cubicBezTo>
                    <a:pt x="4236" y="255"/>
                    <a:pt x="3649" y="176"/>
                    <a:pt x="3060" y="122"/>
                  </a:cubicBezTo>
                  <a:cubicBezTo>
                    <a:pt x="2553" y="76"/>
                    <a:pt x="2043" y="44"/>
                    <a:pt x="1536" y="28"/>
                  </a:cubicBezTo>
                  <a:cubicBezTo>
                    <a:pt x="1051" y="11"/>
                    <a:pt x="570" y="5"/>
                    <a:pt x="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77" name="Google Shape;7277;p20"/>
            <p:cNvSpPr/>
            <p:nvPr/>
          </p:nvSpPr>
          <p:spPr>
            <a:xfrm rot="10800000" flipH="1">
              <a:off x="7652610" y="-39756"/>
              <a:ext cx="611286" cy="209213"/>
            </a:xfrm>
            <a:custGeom>
              <a:avLst/>
              <a:gdLst/>
              <a:ahLst/>
              <a:cxnLst/>
              <a:rect l="l" t="t" r="r" b="b"/>
              <a:pathLst>
                <a:path w="12073" h="4132" extrusionOk="0">
                  <a:moveTo>
                    <a:pt x="11789" y="0"/>
                  </a:moveTo>
                  <a:cubicBezTo>
                    <a:pt x="11725" y="0"/>
                    <a:pt x="11654" y="19"/>
                    <a:pt x="11608" y="62"/>
                  </a:cubicBezTo>
                  <a:cubicBezTo>
                    <a:pt x="11354" y="307"/>
                    <a:pt x="11091" y="543"/>
                    <a:pt x="10812" y="760"/>
                  </a:cubicBezTo>
                  <a:cubicBezTo>
                    <a:pt x="10541" y="972"/>
                    <a:pt x="10259" y="1166"/>
                    <a:pt x="9966" y="1347"/>
                  </a:cubicBezTo>
                  <a:cubicBezTo>
                    <a:pt x="9979" y="1340"/>
                    <a:pt x="9992" y="1332"/>
                    <a:pt x="10005" y="1324"/>
                  </a:cubicBezTo>
                  <a:lnTo>
                    <a:pt x="10005" y="1324"/>
                  </a:lnTo>
                  <a:cubicBezTo>
                    <a:pt x="9490" y="1639"/>
                    <a:pt x="8951" y="1908"/>
                    <a:pt x="8399" y="2150"/>
                  </a:cubicBezTo>
                  <a:cubicBezTo>
                    <a:pt x="7857" y="2389"/>
                    <a:pt x="7294" y="2588"/>
                    <a:pt x="6723" y="2761"/>
                  </a:cubicBezTo>
                  <a:cubicBezTo>
                    <a:pt x="6725" y="2761"/>
                    <a:pt x="6728" y="2759"/>
                    <a:pt x="6730" y="2759"/>
                  </a:cubicBezTo>
                  <a:lnTo>
                    <a:pt x="6730" y="2759"/>
                  </a:lnTo>
                  <a:cubicBezTo>
                    <a:pt x="4563" y="3406"/>
                    <a:pt x="2311" y="3683"/>
                    <a:pt x="80" y="4002"/>
                  </a:cubicBezTo>
                  <a:cubicBezTo>
                    <a:pt x="0" y="4013"/>
                    <a:pt x="17" y="4131"/>
                    <a:pt x="93" y="4131"/>
                  </a:cubicBezTo>
                  <a:cubicBezTo>
                    <a:pt x="96" y="4131"/>
                    <a:pt x="99" y="4131"/>
                    <a:pt x="102" y="4131"/>
                  </a:cubicBezTo>
                  <a:cubicBezTo>
                    <a:pt x="912" y="4019"/>
                    <a:pt x="1725" y="3931"/>
                    <a:pt x="2536" y="3829"/>
                  </a:cubicBezTo>
                  <a:cubicBezTo>
                    <a:pt x="3377" y="3723"/>
                    <a:pt x="4217" y="3608"/>
                    <a:pt x="5050" y="3463"/>
                  </a:cubicBezTo>
                  <a:cubicBezTo>
                    <a:pt x="5682" y="3351"/>
                    <a:pt x="6310" y="3219"/>
                    <a:pt x="6930" y="3055"/>
                  </a:cubicBezTo>
                  <a:cubicBezTo>
                    <a:pt x="7240" y="2972"/>
                    <a:pt x="7549" y="2883"/>
                    <a:pt x="7854" y="2785"/>
                  </a:cubicBezTo>
                  <a:cubicBezTo>
                    <a:pt x="8155" y="2689"/>
                    <a:pt x="8455" y="2588"/>
                    <a:pt x="8750" y="2473"/>
                  </a:cubicBezTo>
                  <a:cubicBezTo>
                    <a:pt x="9332" y="2244"/>
                    <a:pt x="9898" y="1966"/>
                    <a:pt x="10429" y="1640"/>
                  </a:cubicBezTo>
                  <a:cubicBezTo>
                    <a:pt x="10970" y="1309"/>
                    <a:pt x="11495" y="939"/>
                    <a:pt x="11960" y="504"/>
                  </a:cubicBezTo>
                  <a:cubicBezTo>
                    <a:pt x="12016" y="451"/>
                    <a:pt x="12055" y="394"/>
                    <a:pt x="12065" y="315"/>
                  </a:cubicBezTo>
                  <a:cubicBezTo>
                    <a:pt x="12072" y="241"/>
                    <a:pt x="12051" y="165"/>
                    <a:pt x="12003" y="109"/>
                  </a:cubicBezTo>
                  <a:cubicBezTo>
                    <a:pt x="11961" y="56"/>
                    <a:pt x="11903" y="23"/>
                    <a:pt x="11841" y="4"/>
                  </a:cubicBezTo>
                  <a:cubicBezTo>
                    <a:pt x="11832" y="3"/>
                    <a:pt x="11824" y="3"/>
                    <a:pt x="11815" y="2"/>
                  </a:cubicBezTo>
                  <a:cubicBezTo>
                    <a:pt x="11807" y="1"/>
                    <a:pt x="11798" y="0"/>
                    <a:pt x="117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78" name="Google Shape;7278;p20"/>
            <p:cNvSpPr/>
            <p:nvPr/>
          </p:nvSpPr>
          <p:spPr>
            <a:xfrm rot="10800000" flipH="1">
              <a:off x="8015687" y="-55705"/>
              <a:ext cx="283238" cy="196960"/>
            </a:xfrm>
            <a:custGeom>
              <a:avLst/>
              <a:gdLst/>
              <a:ahLst/>
              <a:cxnLst/>
              <a:rect l="l" t="t" r="r" b="b"/>
              <a:pathLst>
                <a:path w="5594" h="3890" extrusionOk="0">
                  <a:moveTo>
                    <a:pt x="2603" y="2513"/>
                  </a:moveTo>
                  <a:lnTo>
                    <a:pt x="2603" y="2513"/>
                  </a:lnTo>
                  <a:cubicBezTo>
                    <a:pt x="2600" y="2514"/>
                    <a:pt x="2598" y="2516"/>
                    <a:pt x="2595" y="2518"/>
                  </a:cubicBezTo>
                  <a:lnTo>
                    <a:pt x="2595" y="2518"/>
                  </a:lnTo>
                  <a:cubicBezTo>
                    <a:pt x="2598" y="2516"/>
                    <a:pt x="2600" y="2514"/>
                    <a:pt x="2603" y="2513"/>
                  </a:cubicBezTo>
                  <a:close/>
                  <a:moveTo>
                    <a:pt x="878" y="3441"/>
                  </a:moveTo>
                  <a:lnTo>
                    <a:pt x="878" y="3441"/>
                  </a:lnTo>
                  <a:cubicBezTo>
                    <a:pt x="877" y="3441"/>
                    <a:pt x="876" y="3442"/>
                    <a:pt x="874" y="3442"/>
                  </a:cubicBezTo>
                  <a:lnTo>
                    <a:pt x="874" y="3442"/>
                  </a:lnTo>
                  <a:cubicBezTo>
                    <a:pt x="876" y="3442"/>
                    <a:pt x="877" y="3441"/>
                    <a:pt x="878" y="3441"/>
                  </a:cubicBezTo>
                  <a:close/>
                  <a:moveTo>
                    <a:pt x="862" y="3446"/>
                  </a:moveTo>
                  <a:cubicBezTo>
                    <a:pt x="861" y="3447"/>
                    <a:pt x="859" y="3447"/>
                    <a:pt x="857" y="3448"/>
                  </a:cubicBezTo>
                  <a:lnTo>
                    <a:pt x="857" y="3448"/>
                  </a:lnTo>
                  <a:cubicBezTo>
                    <a:pt x="859" y="3447"/>
                    <a:pt x="860" y="3447"/>
                    <a:pt x="862" y="3446"/>
                  </a:cubicBezTo>
                  <a:close/>
                  <a:moveTo>
                    <a:pt x="5409" y="0"/>
                  </a:moveTo>
                  <a:cubicBezTo>
                    <a:pt x="5364" y="0"/>
                    <a:pt x="5319" y="15"/>
                    <a:pt x="5286" y="49"/>
                  </a:cubicBezTo>
                  <a:cubicBezTo>
                    <a:pt x="4858" y="494"/>
                    <a:pt x="4431" y="941"/>
                    <a:pt x="3982" y="1363"/>
                  </a:cubicBezTo>
                  <a:cubicBezTo>
                    <a:pt x="3544" y="1772"/>
                    <a:pt x="3093" y="2163"/>
                    <a:pt x="2605" y="2511"/>
                  </a:cubicBezTo>
                  <a:lnTo>
                    <a:pt x="2605" y="2511"/>
                  </a:lnTo>
                  <a:cubicBezTo>
                    <a:pt x="2604" y="2512"/>
                    <a:pt x="2603" y="2512"/>
                    <a:pt x="2603" y="2513"/>
                  </a:cubicBezTo>
                  <a:lnTo>
                    <a:pt x="2603" y="2513"/>
                  </a:lnTo>
                  <a:cubicBezTo>
                    <a:pt x="2603" y="2512"/>
                    <a:pt x="2603" y="2512"/>
                    <a:pt x="2603" y="2512"/>
                  </a:cubicBezTo>
                  <a:lnTo>
                    <a:pt x="2603" y="2512"/>
                  </a:lnTo>
                  <a:cubicBezTo>
                    <a:pt x="2600" y="2515"/>
                    <a:pt x="2596" y="2517"/>
                    <a:pt x="2593" y="2520"/>
                  </a:cubicBezTo>
                  <a:cubicBezTo>
                    <a:pt x="2594" y="2519"/>
                    <a:pt x="2594" y="2518"/>
                    <a:pt x="2595" y="2518"/>
                  </a:cubicBezTo>
                  <a:lnTo>
                    <a:pt x="2595" y="2518"/>
                  </a:lnTo>
                  <a:cubicBezTo>
                    <a:pt x="2059" y="2892"/>
                    <a:pt x="1489" y="3212"/>
                    <a:pt x="875" y="3440"/>
                  </a:cubicBezTo>
                  <a:cubicBezTo>
                    <a:pt x="877" y="3440"/>
                    <a:pt x="881" y="3439"/>
                    <a:pt x="882" y="3439"/>
                  </a:cubicBezTo>
                  <a:lnTo>
                    <a:pt x="882" y="3439"/>
                  </a:lnTo>
                  <a:cubicBezTo>
                    <a:pt x="881" y="3440"/>
                    <a:pt x="880" y="3440"/>
                    <a:pt x="878" y="3441"/>
                  </a:cubicBezTo>
                  <a:lnTo>
                    <a:pt x="878" y="3441"/>
                  </a:lnTo>
                  <a:cubicBezTo>
                    <a:pt x="876" y="3441"/>
                    <a:pt x="873" y="3442"/>
                    <a:pt x="871" y="3443"/>
                  </a:cubicBezTo>
                  <a:lnTo>
                    <a:pt x="871" y="3443"/>
                  </a:lnTo>
                  <a:cubicBezTo>
                    <a:pt x="869" y="3444"/>
                    <a:pt x="867" y="3445"/>
                    <a:pt x="865" y="3446"/>
                  </a:cubicBezTo>
                  <a:cubicBezTo>
                    <a:pt x="862" y="3447"/>
                    <a:pt x="859" y="3447"/>
                    <a:pt x="856" y="3448"/>
                  </a:cubicBezTo>
                  <a:lnTo>
                    <a:pt x="856" y="3448"/>
                  </a:lnTo>
                  <a:cubicBezTo>
                    <a:pt x="857" y="3448"/>
                    <a:pt x="857" y="3448"/>
                    <a:pt x="857" y="3448"/>
                  </a:cubicBezTo>
                  <a:lnTo>
                    <a:pt x="857" y="3448"/>
                  </a:lnTo>
                  <a:cubicBezTo>
                    <a:pt x="856" y="3448"/>
                    <a:pt x="855" y="3448"/>
                    <a:pt x="854" y="3449"/>
                  </a:cubicBezTo>
                  <a:cubicBezTo>
                    <a:pt x="855" y="3449"/>
                    <a:pt x="856" y="3448"/>
                    <a:pt x="856" y="3448"/>
                  </a:cubicBezTo>
                  <a:lnTo>
                    <a:pt x="856" y="3448"/>
                  </a:lnTo>
                  <a:cubicBezTo>
                    <a:pt x="610" y="3536"/>
                    <a:pt x="357" y="3610"/>
                    <a:pt x="100" y="3666"/>
                  </a:cubicBezTo>
                  <a:cubicBezTo>
                    <a:pt x="39" y="3679"/>
                    <a:pt x="0" y="3742"/>
                    <a:pt x="13" y="3801"/>
                  </a:cubicBezTo>
                  <a:cubicBezTo>
                    <a:pt x="26" y="3854"/>
                    <a:pt x="74" y="3890"/>
                    <a:pt x="126" y="3890"/>
                  </a:cubicBezTo>
                  <a:cubicBezTo>
                    <a:pt x="134" y="3890"/>
                    <a:pt x="142" y="3889"/>
                    <a:pt x="150" y="3887"/>
                  </a:cubicBezTo>
                  <a:cubicBezTo>
                    <a:pt x="690" y="3776"/>
                    <a:pt x="1214" y="3598"/>
                    <a:pt x="1712" y="3360"/>
                  </a:cubicBezTo>
                  <a:cubicBezTo>
                    <a:pt x="2205" y="3123"/>
                    <a:pt x="2675" y="2833"/>
                    <a:pt x="3117" y="2510"/>
                  </a:cubicBezTo>
                  <a:cubicBezTo>
                    <a:pt x="3999" y="1869"/>
                    <a:pt x="4783" y="1105"/>
                    <a:pt x="5534" y="316"/>
                  </a:cubicBezTo>
                  <a:cubicBezTo>
                    <a:pt x="5569" y="280"/>
                    <a:pt x="5590" y="239"/>
                    <a:pt x="5592" y="189"/>
                  </a:cubicBezTo>
                  <a:cubicBezTo>
                    <a:pt x="5593" y="143"/>
                    <a:pt x="5576" y="94"/>
                    <a:pt x="5543" y="59"/>
                  </a:cubicBezTo>
                  <a:cubicBezTo>
                    <a:pt x="5519" y="31"/>
                    <a:pt x="5483" y="13"/>
                    <a:pt x="5444" y="3"/>
                  </a:cubicBezTo>
                  <a:cubicBezTo>
                    <a:pt x="5432" y="1"/>
                    <a:pt x="5421" y="0"/>
                    <a:pt x="5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79" name="Google Shape;7279;p20"/>
            <p:cNvSpPr/>
            <p:nvPr/>
          </p:nvSpPr>
          <p:spPr>
            <a:xfrm rot="10800000" flipH="1">
              <a:off x="8115380" y="20395"/>
              <a:ext cx="165011" cy="138429"/>
            </a:xfrm>
            <a:custGeom>
              <a:avLst/>
              <a:gdLst/>
              <a:ahLst/>
              <a:cxnLst/>
              <a:rect l="l" t="t" r="r" b="b"/>
              <a:pathLst>
                <a:path w="3259" h="2734" extrusionOk="0">
                  <a:moveTo>
                    <a:pt x="3134" y="1"/>
                  </a:moveTo>
                  <a:cubicBezTo>
                    <a:pt x="3107" y="1"/>
                    <a:pt x="3075" y="12"/>
                    <a:pt x="3057" y="31"/>
                  </a:cubicBezTo>
                  <a:cubicBezTo>
                    <a:pt x="2732" y="413"/>
                    <a:pt x="2381" y="770"/>
                    <a:pt x="2003" y="1097"/>
                  </a:cubicBezTo>
                  <a:cubicBezTo>
                    <a:pt x="1628" y="1426"/>
                    <a:pt x="1233" y="1732"/>
                    <a:pt x="826" y="2021"/>
                  </a:cubicBezTo>
                  <a:cubicBezTo>
                    <a:pt x="834" y="2013"/>
                    <a:pt x="844" y="2008"/>
                    <a:pt x="851" y="2002"/>
                  </a:cubicBezTo>
                  <a:lnTo>
                    <a:pt x="851" y="2002"/>
                  </a:lnTo>
                  <a:cubicBezTo>
                    <a:pt x="589" y="2187"/>
                    <a:pt x="327" y="2365"/>
                    <a:pt x="58" y="2539"/>
                  </a:cubicBezTo>
                  <a:cubicBezTo>
                    <a:pt x="35" y="2555"/>
                    <a:pt x="15" y="2572"/>
                    <a:pt x="8" y="2601"/>
                  </a:cubicBezTo>
                  <a:cubicBezTo>
                    <a:pt x="1" y="2625"/>
                    <a:pt x="3" y="2654"/>
                    <a:pt x="15" y="2677"/>
                  </a:cubicBezTo>
                  <a:cubicBezTo>
                    <a:pt x="32" y="2710"/>
                    <a:pt x="71" y="2733"/>
                    <a:pt x="109" y="2733"/>
                  </a:cubicBezTo>
                  <a:cubicBezTo>
                    <a:pt x="125" y="2733"/>
                    <a:pt x="140" y="2729"/>
                    <a:pt x="154" y="2720"/>
                  </a:cubicBezTo>
                  <a:cubicBezTo>
                    <a:pt x="709" y="2361"/>
                    <a:pt x="1254" y="1991"/>
                    <a:pt x="1773" y="1578"/>
                  </a:cubicBezTo>
                  <a:cubicBezTo>
                    <a:pt x="2034" y="1371"/>
                    <a:pt x="2287" y="1157"/>
                    <a:pt x="2530" y="929"/>
                  </a:cubicBezTo>
                  <a:cubicBezTo>
                    <a:pt x="2771" y="701"/>
                    <a:pt x="3001" y="461"/>
                    <a:pt x="3219" y="205"/>
                  </a:cubicBezTo>
                  <a:cubicBezTo>
                    <a:pt x="3241" y="178"/>
                    <a:pt x="3255" y="155"/>
                    <a:pt x="3257" y="122"/>
                  </a:cubicBezTo>
                  <a:cubicBezTo>
                    <a:pt x="3258" y="90"/>
                    <a:pt x="3245" y="60"/>
                    <a:pt x="3224" y="37"/>
                  </a:cubicBezTo>
                  <a:cubicBezTo>
                    <a:pt x="3206" y="17"/>
                    <a:pt x="3185" y="7"/>
                    <a:pt x="3163" y="3"/>
                  </a:cubicBezTo>
                  <a:cubicBezTo>
                    <a:pt x="3156" y="3"/>
                    <a:pt x="3150" y="1"/>
                    <a:pt x="3143" y="1"/>
                  </a:cubicBezTo>
                  <a:cubicBezTo>
                    <a:pt x="3140" y="1"/>
                    <a:pt x="3137" y="1"/>
                    <a:pt x="3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80" name="Google Shape;7280;p20"/>
            <p:cNvSpPr/>
            <p:nvPr/>
          </p:nvSpPr>
          <p:spPr>
            <a:xfrm rot="10800000" flipH="1">
              <a:off x="7807542" y="28901"/>
              <a:ext cx="507287" cy="156151"/>
            </a:xfrm>
            <a:custGeom>
              <a:avLst/>
              <a:gdLst/>
              <a:ahLst/>
              <a:cxnLst/>
              <a:rect l="l" t="t" r="r" b="b"/>
              <a:pathLst>
                <a:path w="10019" h="3084" extrusionOk="0">
                  <a:moveTo>
                    <a:pt x="7564" y="936"/>
                  </a:moveTo>
                  <a:cubicBezTo>
                    <a:pt x="7561" y="937"/>
                    <a:pt x="7558" y="938"/>
                    <a:pt x="7555" y="939"/>
                  </a:cubicBezTo>
                  <a:lnTo>
                    <a:pt x="7555" y="939"/>
                  </a:lnTo>
                  <a:cubicBezTo>
                    <a:pt x="7558" y="938"/>
                    <a:pt x="7561" y="937"/>
                    <a:pt x="7564" y="936"/>
                  </a:cubicBezTo>
                  <a:close/>
                  <a:moveTo>
                    <a:pt x="9737" y="0"/>
                  </a:moveTo>
                  <a:cubicBezTo>
                    <a:pt x="9699" y="0"/>
                    <a:pt x="9660" y="9"/>
                    <a:pt x="9624" y="27"/>
                  </a:cubicBezTo>
                  <a:cubicBezTo>
                    <a:pt x="8936" y="377"/>
                    <a:pt x="8232" y="687"/>
                    <a:pt x="7507" y="956"/>
                  </a:cubicBezTo>
                  <a:cubicBezTo>
                    <a:pt x="7512" y="954"/>
                    <a:pt x="7517" y="953"/>
                    <a:pt x="7521" y="951"/>
                  </a:cubicBezTo>
                  <a:lnTo>
                    <a:pt x="7521" y="951"/>
                  </a:lnTo>
                  <a:cubicBezTo>
                    <a:pt x="6333" y="1382"/>
                    <a:pt x="5106" y="1705"/>
                    <a:pt x="3877" y="1997"/>
                  </a:cubicBezTo>
                  <a:cubicBezTo>
                    <a:pt x="3241" y="2148"/>
                    <a:pt x="2603" y="2286"/>
                    <a:pt x="1970" y="2432"/>
                  </a:cubicBezTo>
                  <a:cubicBezTo>
                    <a:pt x="1339" y="2579"/>
                    <a:pt x="710" y="2731"/>
                    <a:pt x="85" y="2896"/>
                  </a:cubicBezTo>
                  <a:cubicBezTo>
                    <a:pt x="35" y="2911"/>
                    <a:pt x="1" y="2957"/>
                    <a:pt x="14" y="3010"/>
                  </a:cubicBezTo>
                  <a:cubicBezTo>
                    <a:pt x="22" y="3053"/>
                    <a:pt x="62" y="3084"/>
                    <a:pt x="105" y="3084"/>
                  </a:cubicBezTo>
                  <a:cubicBezTo>
                    <a:pt x="112" y="3084"/>
                    <a:pt x="119" y="3083"/>
                    <a:pt x="126" y="3082"/>
                  </a:cubicBezTo>
                  <a:cubicBezTo>
                    <a:pt x="440" y="3000"/>
                    <a:pt x="756" y="2928"/>
                    <a:pt x="1074" y="2859"/>
                  </a:cubicBezTo>
                  <a:cubicBezTo>
                    <a:pt x="1819" y="2695"/>
                    <a:pt x="2570" y="2553"/>
                    <a:pt x="3319" y="2411"/>
                  </a:cubicBezTo>
                  <a:cubicBezTo>
                    <a:pt x="4058" y="2272"/>
                    <a:pt x="4799" y="2137"/>
                    <a:pt x="5533" y="1971"/>
                  </a:cubicBezTo>
                  <a:cubicBezTo>
                    <a:pt x="7023" y="1640"/>
                    <a:pt x="8504" y="1190"/>
                    <a:pt x="9852" y="465"/>
                  </a:cubicBezTo>
                  <a:cubicBezTo>
                    <a:pt x="9969" y="403"/>
                    <a:pt x="10019" y="254"/>
                    <a:pt x="9956" y="133"/>
                  </a:cubicBezTo>
                  <a:cubicBezTo>
                    <a:pt x="9920" y="67"/>
                    <a:pt x="9857" y="22"/>
                    <a:pt x="9788" y="5"/>
                  </a:cubicBezTo>
                  <a:cubicBezTo>
                    <a:pt x="9771" y="2"/>
                    <a:pt x="9754" y="0"/>
                    <a:pt x="973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81" name="Google Shape;7281;p20"/>
            <p:cNvSpPr/>
            <p:nvPr/>
          </p:nvSpPr>
          <p:spPr>
            <a:xfrm rot="10800000" flipH="1">
              <a:off x="8377447" y="184581"/>
              <a:ext cx="749361" cy="635337"/>
            </a:xfrm>
            <a:custGeom>
              <a:avLst/>
              <a:gdLst/>
              <a:ahLst/>
              <a:cxnLst/>
              <a:rect l="l" t="t" r="r" b="b"/>
              <a:pathLst>
                <a:path w="14800" h="12548" extrusionOk="0">
                  <a:moveTo>
                    <a:pt x="642" y="11528"/>
                  </a:moveTo>
                  <a:cubicBezTo>
                    <a:pt x="640" y="11529"/>
                    <a:pt x="639" y="11531"/>
                    <a:pt x="638" y="11533"/>
                  </a:cubicBezTo>
                  <a:lnTo>
                    <a:pt x="638" y="11533"/>
                  </a:lnTo>
                  <a:cubicBezTo>
                    <a:pt x="639" y="11532"/>
                    <a:pt x="641" y="11530"/>
                    <a:pt x="642" y="11528"/>
                  </a:cubicBezTo>
                  <a:close/>
                  <a:moveTo>
                    <a:pt x="638" y="11533"/>
                  </a:moveTo>
                  <a:lnTo>
                    <a:pt x="638" y="11533"/>
                  </a:lnTo>
                  <a:cubicBezTo>
                    <a:pt x="637" y="11534"/>
                    <a:pt x="637" y="11534"/>
                    <a:pt x="636" y="11535"/>
                  </a:cubicBezTo>
                  <a:lnTo>
                    <a:pt x="636" y="11535"/>
                  </a:lnTo>
                  <a:cubicBezTo>
                    <a:pt x="637" y="11535"/>
                    <a:pt x="637" y="11535"/>
                    <a:pt x="637" y="11534"/>
                  </a:cubicBezTo>
                  <a:cubicBezTo>
                    <a:pt x="637" y="11534"/>
                    <a:pt x="638" y="11534"/>
                    <a:pt x="638" y="11533"/>
                  </a:cubicBezTo>
                  <a:close/>
                  <a:moveTo>
                    <a:pt x="636" y="11535"/>
                  </a:moveTo>
                  <a:cubicBezTo>
                    <a:pt x="632" y="11539"/>
                    <a:pt x="627" y="11543"/>
                    <a:pt x="623" y="11549"/>
                  </a:cubicBezTo>
                  <a:lnTo>
                    <a:pt x="623" y="11549"/>
                  </a:lnTo>
                  <a:cubicBezTo>
                    <a:pt x="627" y="11545"/>
                    <a:pt x="631" y="11540"/>
                    <a:pt x="636" y="11536"/>
                  </a:cubicBezTo>
                  <a:cubicBezTo>
                    <a:pt x="636" y="11536"/>
                    <a:pt x="636" y="11535"/>
                    <a:pt x="636" y="11535"/>
                  </a:cubicBezTo>
                  <a:close/>
                  <a:moveTo>
                    <a:pt x="14722" y="0"/>
                  </a:moveTo>
                  <a:cubicBezTo>
                    <a:pt x="14714" y="0"/>
                    <a:pt x="14706" y="2"/>
                    <a:pt x="14697" y="5"/>
                  </a:cubicBezTo>
                  <a:cubicBezTo>
                    <a:pt x="14640" y="24"/>
                    <a:pt x="14584" y="43"/>
                    <a:pt x="14526" y="61"/>
                  </a:cubicBezTo>
                  <a:cubicBezTo>
                    <a:pt x="13825" y="298"/>
                    <a:pt x="13142" y="578"/>
                    <a:pt x="12480" y="911"/>
                  </a:cubicBezTo>
                  <a:cubicBezTo>
                    <a:pt x="11827" y="1240"/>
                    <a:pt x="11197" y="1611"/>
                    <a:pt x="10582" y="2007"/>
                  </a:cubicBezTo>
                  <a:cubicBezTo>
                    <a:pt x="9959" y="2408"/>
                    <a:pt x="9356" y="2836"/>
                    <a:pt x="8765" y="3280"/>
                  </a:cubicBezTo>
                  <a:cubicBezTo>
                    <a:pt x="8142" y="3745"/>
                    <a:pt x="7529" y="4221"/>
                    <a:pt x="6941" y="4729"/>
                  </a:cubicBezTo>
                  <a:cubicBezTo>
                    <a:pt x="6321" y="5263"/>
                    <a:pt x="5722" y="5825"/>
                    <a:pt x="5134" y="6391"/>
                  </a:cubicBezTo>
                  <a:cubicBezTo>
                    <a:pt x="4840" y="6677"/>
                    <a:pt x="4547" y="6963"/>
                    <a:pt x="4255" y="7248"/>
                  </a:cubicBezTo>
                  <a:cubicBezTo>
                    <a:pt x="3977" y="7521"/>
                    <a:pt x="3692" y="7787"/>
                    <a:pt x="3431" y="8074"/>
                  </a:cubicBezTo>
                  <a:cubicBezTo>
                    <a:pt x="3174" y="8356"/>
                    <a:pt x="2927" y="8646"/>
                    <a:pt x="2687" y="8946"/>
                  </a:cubicBezTo>
                  <a:cubicBezTo>
                    <a:pt x="2454" y="9239"/>
                    <a:pt x="2226" y="9539"/>
                    <a:pt x="2000" y="9837"/>
                  </a:cubicBezTo>
                  <a:cubicBezTo>
                    <a:pt x="1564" y="10413"/>
                    <a:pt x="1128" y="10987"/>
                    <a:pt x="644" y="11524"/>
                  </a:cubicBezTo>
                  <a:lnTo>
                    <a:pt x="652" y="11517"/>
                  </a:lnTo>
                  <a:lnTo>
                    <a:pt x="652" y="11517"/>
                  </a:lnTo>
                  <a:cubicBezTo>
                    <a:pt x="648" y="11520"/>
                    <a:pt x="645" y="11524"/>
                    <a:pt x="642" y="11528"/>
                  </a:cubicBezTo>
                  <a:lnTo>
                    <a:pt x="642" y="11528"/>
                  </a:lnTo>
                  <a:cubicBezTo>
                    <a:pt x="643" y="11527"/>
                    <a:pt x="645" y="11525"/>
                    <a:pt x="646" y="11524"/>
                  </a:cubicBezTo>
                  <a:lnTo>
                    <a:pt x="646" y="11524"/>
                  </a:lnTo>
                  <a:cubicBezTo>
                    <a:pt x="637" y="11534"/>
                    <a:pt x="630" y="11543"/>
                    <a:pt x="621" y="11552"/>
                  </a:cubicBezTo>
                  <a:cubicBezTo>
                    <a:pt x="622" y="11551"/>
                    <a:pt x="622" y="11550"/>
                    <a:pt x="623" y="11549"/>
                  </a:cubicBezTo>
                  <a:lnTo>
                    <a:pt x="623" y="11549"/>
                  </a:lnTo>
                  <a:cubicBezTo>
                    <a:pt x="616" y="11556"/>
                    <a:pt x="610" y="11564"/>
                    <a:pt x="603" y="11572"/>
                  </a:cubicBezTo>
                  <a:cubicBezTo>
                    <a:pt x="609" y="11564"/>
                    <a:pt x="614" y="11559"/>
                    <a:pt x="619" y="11552"/>
                  </a:cubicBezTo>
                  <a:lnTo>
                    <a:pt x="619" y="11552"/>
                  </a:lnTo>
                  <a:cubicBezTo>
                    <a:pt x="452" y="11733"/>
                    <a:pt x="278" y="11906"/>
                    <a:pt x="102" y="12079"/>
                  </a:cubicBezTo>
                  <a:cubicBezTo>
                    <a:pt x="50" y="12132"/>
                    <a:pt x="12" y="12186"/>
                    <a:pt x="7" y="12263"/>
                  </a:cubicBezTo>
                  <a:cubicBezTo>
                    <a:pt x="1" y="12330"/>
                    <a:pt x="23" y="12400"/>
                    <a:pt x="69" y="12452"/>
                  </a:cubicBezTo>
                  <a:cubicBezTo>
                    <a:pt x="119" y="12514"/>
                    <a:pt x="196" y="12547"/>
                    <a:pt x="274" y="12547"/>
                  </a:cubicBezTo>
                  <a:cubicBezTo>
                    <a:pt x="334" y="12547"/>
                    <a:pt x="394" y="12527"/>
                    <a:pt x="443" y="12487"/>
                  </a:cubicBezTo>
                  <a:cubicBezTo>
                    <a:pt x="621" y="12336"/>
                    <a:pt x="787" y="12172"/>
                    <a:pt x="946" y="12003"/>
                  </a:cubicBezTo>
                  <a:cubicBezTo>
                    <a:pt x="1103" y="11835"/>
                    <a:pt x="1256" y="11665"/>
                    <a:pt x="1406" y="11488"/>
                  </a:cubicBezTo>
                  <a:cubicBezTo>
                    <a:pt x="1694" y="11148"/>
                    <a:pt x="1967" y="10796"/>
                    <a:pt x="2237" y="10438"/>
                  </a:cubicBezTo>
                  <a:cubicBezTo>
                    <a:pt x="2772" y="9730"/>
                    <a:pt x="3290" y="9011"/>
                    <a:pt x="3889" y="8354"/>
                  </a:cubicBezTo>
                  <a:cubicBezTo>
                    <a:pt x="4059" y="8169"/>
                    <a:pt x="4235" y="7995"/>
                    <a:pt x="4410" y="7816"/>
                  </a:cubicBezTo>
                  <a:cubicBezTo>
                    <a:pt x="4989" y="7231"/>
                    <a:pt x="5559" y="6645"/>
                    <a:pt x="6141" y="6068"/>
                  </a:cubicBezTo>
                  <a:cubicBezTo>
                    <a:pt x="6723" y="5492"/>
                    <a:pt x="7317" y="4927"/>
                    <a:pt x="7942" y="4397"/>
                  </a:cubicBezTo>
                  <a:cubicBezTo>
                    <a:pt x="9070" y="3441"/>
                    <a:pt x="10235" y="2516"/>
                    <a:pt x="11484" y="1722"/>
                  </a:cubicBezTo>
                  <a:lnTo>
                    <a:pt x="11484" y="1722"/>
                  </a:lnTo>
                  <a:cubicBezTo>
                    <a:pt x="11476" y="1727"/>
                    <a:pt x="11468" y="1733"/>
                    <a:pt x="11460" y="1739"/>
                  </a:cubicBezTo>
                  <a:cubicBezTo>
                    <a:pt x="11983" y="1408"/>
                    <a:pt x="12518" y="1103"/>
                    <a:pt x="13074" y="828"/>
                  </a:cubicBezTo>
                  <a:cubicBezTo>
                    <a:pt x="13620" y="558"/>
                    <a:pt x="14177" y="318"/>
                    <a:pt x="14755" y="124"/>
                  </a:cubicBezTo>
                  <a:cubicBezTo>
                    <a:pt x="14786" y="113"/>
                    <a:pt x="14799" y="67"/>
                    <a:pt x="14785" y="38"/>
                  </a:cubicBezTo>
                  <a:cubicBezTo>
                    <a:pt x="14776" y="17"/>
                    <a:pt x="14762" y="5"/>
                    <a:pt x="14740" y="2"/>
                  </a:cubicBezTo>
                  <a:cubicBezTo>
                    <a:pt x="14734" y="1"/>
                    <a:pt x="14728" y="0"/>
                    <a:pt x="1472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82" name="Google Shape;7282;p20"/>
            <p:cNvSpPr/>
            <p:nvPr/>
          </p:nvSpPr>
          <p:spPr>
            <a:xfrm rot="10800000" flipH="1">
              <a:off x="8324892" y="162865"/>
              <a:ext cx="526477" cy="406275"/>
            </a:xfrm>
            <a:custGeom>
              <a:avLst/>
              <a:gdLst/>
              <a:ahLst/>
              <a:cxnLst/>
              <a:rect l="l" t="t" r="r" b="b"/>
              <a:pathLst>
                <a:path w="10398" h="8024" extrusionOk="0">
                  <a:moveTo>
                    <a:pt x="8231" y="2164"/>
                  </a:moveTo>
                  <a:cubicBezTo>
                    <a:pt x="8227" y="2169"/>
                    <a:pt x="8223" y="2173"/>
                    <a:pt x="8219" y="2178"/>
                  </a:cubicBezTo>
                  <a:cubicBezTo>
                    <a:pt x="8223" y="2174"/>
                    <a:pt x="8227" y="2169"/>
                    <a:pt x="8231" y="2164"/>
                  </a:cubicBezTo>
                  <a:close/>
                  <a:moveTo>
                    <a:pt x="3192" y="6352"/>
                  </a:moveTo>
                  <a:cubicBezTo>
                    <a:pt x="3188" y="6353"/>
                    <a:pt x="3185" y="6354"/>
                    <a:pt x="3181" y="6357"/>
                  </a:cubicBezTo>
                  <a:lnTo>
                    <a:pt x="3181" y="6357"/>
                  </a:lnTo>
                  <a:cubicBezTo>
                    <a:pt x="3181" y="6356"/>
                    <a:pt x="3182" y="6356"/>
                    <a:pt x="3182" y="6356"/>
                  </a:cubicBezTo>
                  <a:cubicBezTo>
                    <a:pt x="3185" y="6354"/>
                    <a:pt x="3189" y="6352"/>
                    <a:pt x="3192" y="6352"/>
                  </a:cubicBezTo>
                  <a:close/>
                  <a:moveTo>
                    <a:pt x="3178" y="6359"/>
                  </a:moveTo>
                  <a:cubicBezTo>
                    <a:pt x="3177" y="6359"/>
                    <a:pt x="3177" y="6360"/>
                    <a:pt x="3176" y="6360"/>
                  </a:cubicBezTo>
                  <a:cubicBezTo>
                    <a:pt x="3177" y="6360"/>
                    <a:pt x="3177" y="6359"/>
                    <a:pt x="3178" y="6359"/>
                  </a:cubicBezTo>
                  <a:close/>
                  <a:moveTo>
                    <a:pt x="3176" y="6356"/>
                  </a:moveTo>
                  <a:cubicBezTo>
                    <a:pt x="3172" y="6357"/>
                    <a:pt x="3169" y="6360"/>
                    <a:pt x="3166" y="6362"/>
                  </a:cubicBezTo>
                  <a:lnTo>
                    <a:pt x="3166" y="6362"/>
                  </a:lnTo>
                  <a:cubicBezTo>
                    <a:pt x="3169" y="6360"/>
                    <a:pt x="3173" y="6358"/>
                    <a:pt x="3176" y="6356"/>
                  </a:cubicBezTo>
                  <a:close/>
                  <a:moveTo>
                    <a:pt x="1261" y="7263"/>
                  </a:moveTo>
                  <a:cubicBezTo>
                    <a:pt x="1244" y="7267"/>
                    <a:pt x="1229" y="7273"/>
                    <a:pt x="1214" y="7278"/>
                  </a:cubicBezTo>
                  <a:lnTo>
                    <a:pt x="1214" y="7278"/>
                  </a:lnTo>
                  <a:cubicBezTo>
                    <a:pt x="1225" y="7275"/>
                    <a:pt x="1236" y="7271"/>
                    <a:pt x="1247" y="7268"/>
                  </a:cubicBezTo>
                  <a:lnTo>
                    <a:pt x="1247" y="7268"/>
                  </a:lnTo>
                  <a:cubicBezTo>
                    <a:pt x="1251" y="7266"/>
                    <a:pt x="1256" y="7265"/>
                    <a:pt x="1261" y="7263"/>
                  </a:cubicBezTo>
                  <a:close/>
                  <a:moveTo>
                    <a:pt x="10321" y="1"/>
                  </a:moveTo>
                  <a:cubicBezTo>
                    <a:pt x="10306" y="1"/>
                    <a:pt x="10291" y="5"/>
                    <a:pt x="10279" y="15"/>
                  </a:cubicBezTo>
                  <a:cubicBezTo>
                    <a:pt x="9622" y="519"/>
                    <a:pt x="9008" y="1070"/>
                    <a:pt x="8412" y="1643"/>
                  </a:cubicBezTo>
                  <a:cubicBezTo>
                    <a:pt x="7986" y="2053"/>
                    <a:pt x="7566" y="2469"/>
                    <a:pt x="7149" y="2889"/>
                  </a:cubicBezTo>
                  <a:cubicBezTo>
                    <a:pt x="6728" y="3311"/>
                    <a:pt x="6310" y="3735"/>
                    <a:pt x="5879" y="4148"/>
                  </a:cubicBezTo>
                  <a:cubicBezTo>
                    <a:pt x="5045" y="4953"/>
                    <a:pt x="4169" y="5722"/>
                    <a:pt x="3188" y="6347"/>
                  </a:cubicBezTo>
                  <a:cubicBezTo>
                    <a:pt x="3199" y="6341"/>
                    <a:pt x="3208" y="6334"/>
                    <a:pt x="3219" y="6329"/>
                  </a:cubicBezTo>
                  <a:lnTo>
                    <a:pt x="3219" y="6329"/>
                  </a:lnTo>
                  <a:cubicBezTo>
                    <a:pt x="3206" y="6339"/>
                    <a:pt x="3192" y="6346"/>
                    <a:pt x="3179" y="6354"/>
                  </a:cubicBezTo>
                  <a:cubicBezTo>
                    <a:pt x="3176" y="6356"/>
                    <a:pt x="3170" y="6360"/>
                    <a:pt x="3165" y="6363"/>
                  </a:cubicBezTo>
                  <a:cubicBezTo>
                    <a:pt x="3165" y="6363"/>
                    <a:pt x="3165" y="6363"/>
                    <a:pt x="3166" y="6362"/>
                  </a:cubicBezTo>
                  <a:lnTo>
                    <a:pt x="3166" y="6362"/>
                  </a:lnTo>
                  <a:cubicBezTo>
                    <a:pt x="2565" y="6735"/>
                    <a:pt x="1931" y="7044"/>
                    <a:pt x="1261" y="7263"/>
                  </a:cubicBezTo>
                  <a:lnTo>
                    <a:pt x="1261" y="7263"/>
                  </a:lnTo>
                  <a:cubicBezTo>
                    <a:pt x="1262" y="7263"/>
                    <a:pt x="1263" y="7262"/>
                    <a:pt x="1264" y="7262"/>
                  </a:cubicBezTo>
                  <a:lnTo>
                    <a:pt x="1264" y="7262"/>
                  </a:lnTo>
                  <a:cubicBezTo>
                    <a:pt x="1259" y="7264"/>
                    <a:pt x="1253" y="7266"/>
                    <a:pt x="1247" y="7268"/>
                  </a:cubicBezTo>
                  <a:lnTo>
                    <a:pt x="1247" y="7268"/>
                  </a:lnTo>
                  <a:cubicBezTo>
                    <a:pt x="1231" y="7273"/>
                    <a:pt x="1216" y="7277"/>
                    <a:pt x="1201" y="7282"/>
                  </a:cubicBezTo>
                  <a:cubicBezTo>
                    <a:pt x="1205" y="7281"/>
                    <a:pt x="1209" y="7279"/>
                    <a:pt x="1214" y="7278"/>
                  </a:cubicBezTo>
                  <a:lnTo>
                    <a:pt x="1214" y="7278"/>
                  </a:lnTo>
                  <a:cubicBezTo>
                    <a:pt x="890" y="7377"/>
                    <a:pt x="565" y="7458"/>
                    <a:pt x="232" y="7513"/>
                  </a:cubicBezTo>
                  <a:cubicBezTo>
                    <a:pt x="92" y="7538"/>
                    <a:pt x="1" y="7676"/>
                    <a:pt x="25" y="7812"/>
                  </a:cubicBezTo>
                  <a:cubicBezTo>
                    <a:pt x="48" y="7938"/>
                    <a:pt x="159" y="8024"/>
                    <a:pt x="283" y="8024"/>
                  </a:cubicBezTo>
                  <a:cubicBezTo>
                    <a:pt x="296" y="8024"/>
                    <a:pt x="310" y="8023"/>
                    <a:pt x="324" y="8020"/>
                  </a:cubicBezTo>
                  <a:cubicBezTo>
                    <a:pt x="569" y="7979"/>
                    <a:pt x="813" y="7930"/>
                    <a:pt x="1053" y="7864"/>
                  </a:cubicBezTo>
                  <a:cubicBezTo>
                    <a:pt x="1300" y="7798"/>
                    <a:pt x="1542" y="7719"/>
                    <a:pt x="1782" y="7628"/>
                  </a:cubicBezTo>
                  <a:cubicBezTo>
                    <a:pt x="2231" y="7459"/>
                    <a:pt x="2666" y="7246"/>
                    <a:pt x="3079" y="6999"/>
                  </a:cubicBezTo>
                  <a:cubicBezTo>
                    <a:pt x="3584" y="6699"/>
                    <a:pt x="4062" y="6359"/>
                    <a:pt x="4515" y="5984"/>
                  </a:cubicBezTo>
                  <a:cubicBezTo>
                    <a:pt x="4970" y="5610"/>
                    <a:pt x="5401" y="5207"/>
                    <a:pt x="5813" y="4789"/>
                  </a:cubicBezTo>
                  <a:cubicBezTo>
                    <a:pt x="6653" y="3941"/>
                    <a:pt x="7438" y="3038"/>
                    <a:pt x="8241" y="2153"/>
                  </a:cubicBezTo>
                  <a:lnTo>
                    <a:pt x="8241" y="2153"/>
                  </a:lnTo>
                  <a:cubicBezTo>
                    <a:pt x="8237" y="2157"/>
                    <a:pt x="8234" y="2161"/>
                    <a:pt x="8231" y="2164"/>
                  </a:cubicBezTo>
                  <a:lnTo>
                    <a:pt x="8231" y="2164"/>
                  </a:lnTo>
                  <a:cubicBezTo>
                    <a:pt x="8897" y="1438"/>
                    <a:pt x="9588" y="726"/>
                    <a:pt x="10366" y="118"/>
                  </a:cubicBezTo>
                  <a:cubicBezTo>
                    <a:pt x="10395" y="96"/>
                    <a:pt x="10398" y="53"/>
                    <a:pt x="10375" y="26"/>
                  </a:cubicBezTo>
                  <a:cubicBezTo>
                    <a:pt x="10365" y="15"/>
                    <a:pt x="10352" y="7"/>
                    <a:pt x="10333" y="2"/>
                  </a:cubicBezTo>
                  <a:cubicBezTo>
                    <a:pt x="10329" y="1"/>
                    <a:pt x="10325" y="1"/>
                    <a:pt x="103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83" name="Google Shape;7283;p20"/>
            <p:cNvSpPr/>
            <p:nvPr/>
          </p:nvSpPr>
          <p:spPr>
            <a:xfrm rot="10800000" flipH="1">
              <a:off x="8317601" y="175122"/>
              <a:ext cx="310023" cy="237163"/>
            </a:xfrm>
            <a:custGeom>
              <a:avLst/>
              <a:gdLst/>
              <a:ahLst/>
              <a:cxnLst/>
              <a:rect l="l" t="t" r="r" b="b"/>
              <a:pathLst>
                <a:path w="6123" h="4684" extrusionOk="0">
                  <a:moveTo>
                    <a:pt x="5901" y="117"/>
                  </a:moveTo>
                  <a:cubicBezTo>
                    <a:pt x="5899" y="119"/>
                    <a:pt x="5894" y="124"/>
                    <a:pt x="5890" y="129"/>
                  </a:cubicBezTo>
                  <a:lnTo>
                    <a:pt x="5890" y="129"/>
                  </a:lnTo>
                  <a:cubicBezTo>
                    <a:pt x="5894" y="125"/>
                    <a:pt x="5897" y="121"/>
                    <a:pt x="5901" y="117"/>
                  </a:cubicBezTo>
                  <a:close/>
                  <a:moveTo>
                    <a:pt x="2053" y="3308"/>
                  </a:moveTo>
                  <a:cubicBezTo>
                    <a:pt x="2052" y="3309"/>
                    <a:pt x="2051" y="3309"/>
                    <a:pt x="2051" y="3310"/>
                  </a:cubicBezTo>
                  <a:cubicBezTo>
                    <a:pt x="2051" y="3309"/>
                    <a:pt x="2052" y="3309"/>
                    <a:pt x="2053" y="3308"/>
                  </a:cubicBezTo>
                  <a:close/>
                  <a:moveTo>
                    <a:pt x="6040" y="0"/>
                  </a:moveTo>
                  <a:cubicBezTo>
                    <a:pt x="6017" y="0"/>
                    <a:pt x="5996" y="14"/>
                    <a:pt x="5979" y="32"/>
                  </a:cubicBezTo>
                  <a:cubicBezTo>
                    <a:pt x="5950" y="64"/>
                    <a:pt x="5920" y="97"/>
                    <a:pt x="5888" y="131"/>
                  </a:cubicBezTo>
                  <a:cubicBezTo>
                    <a:pt x="5889" y="130"/>
                    <a:pt x="5889" y="130"/>
                    <a:pt x="5890" y="129"/>
                  </a:cubicBezTo>
                  <a:lnTo>
                    <a:pt x="5890" y="129"/>
                  </a:lnTo>
                  <a:cubicBezTo>
                    <a:pt x="5317" y="752"/>
                    <a:pt x="4698" y="1337"/>
                    <a:pt x="4043" y="1873"/>
                  </a:cubicBezTo>
                  <a:cubicBezTo>
                    <a:pt x="3410" y="2394"/>
                    <a:pt x="2743" y="2870"/>
                    <a:pt x="2053" y="3308"/>
                  </a:cubicBezTo>
                  <a:lnTo>
                    <a:pt x="2053" y="3308"/>
                  </a:lnTo>
                  <a:cubicBezTo>
                    <a:pt x="2053" y="3308"/>
                    <a:pt x="2054" y="3308"/>
                    <a:pt x="2054" y="3308"/>
                  </a:cubicBezTo>
                  <a:lnTo>
                    <a:pt x="2054" y="3308"/>
                  </a:lnTo>
                  <a:cubicBezTo>
                    <a:pt x="2053" y="3308"/>
                    <a:pt x="2051" y="3309"/>
                    <a:pt x="2050" y="3310"/>
                  </a:cubicBezTo>
                  <a:lnTo>
                    <a:pt x="2050" y="3310"/>
                  </a:lnTo>
                  <a:cubicBezTo>
                    <a:pt x="2050" y="3310"/>
                    <a:pt x="2051" y="3309"/>
                    <a:pt x="2051" y="3308"/>
                  </a:cubicBezTo>
                  <a:lnTo>
                    <a:pt x="2051" y="3308"/>
                  </a:lnTo>
                  <a:lnTo>
                    <a:pt x="2048" y="3312"/>
                  </a:lnTo>
                  <a:lnTo>
                    <a:pt x="2048" y="3312"/>
                  </a:lnTo>
                  <a:cubicBezTo>
                    <a:pt x="2049" y="3311"/>
                    <a:pt x="2050" y="3311"/>
                    <a:pt x="2050" y="3310"/>
                  </a:cubicBezTo>
                  <a:lnTo>
                    <a:pt x="2050" y="3310"/>
                  </a:lnTo>
                  <a:cubicBezTo>
                    <a:pt x="2050" y="3312"/>
                    <a:pt x="2049" y="3312"/>
                    <a:pt x="2048" y="3312"/>
                  </a:cubicBezTo>
                  <a:lnTo>
                    <a:pt x="2048" y="3312"/>
                  </a:lnTo>
                  <a:lnTo>
                    <a:pt x="2048" y="3312"/>
                  </a:lnTo>
                  <a:cubicBezTo>
                    <a:pt x="2048" y="3312"/>
                    <a:pt x="2047" y="3312"/>
                    <a:pt x="2046" y="3312"/>
                  </a:cubicBezTo>
                  <a:cubicBezTo>
                    <a:pt x="1416" y="3709"/>
                    <a:pt x="764" y="4074"/>
                    <a:pt x="100" y="4418"/>
                  </a:cubicBezTo>
                  <a:cubicBezTo>
                    <a:pt x="33" y="4451"/>
                    <a:pt x="1" y="4530"/>
                    <a:pt x="33" y="4601"/>
                  </a:cubicBezTo>
                  <a:cubicBezTo>
                    <a:pt x="55" y="4650"/>
                    <a:pt x="107" y="4684"/>
                    <a:pt x="160" y="4684"/>
                  </a:cubicBezTo>
                  <a:cubicBezTo>
                    <a:pt x="179" y="4684"/>
                    <a:pt x="198" y="4679"/>
                    <a:pt x="216" y="4670"/>
                  </a:cubicBezTo>
                  <a:cubicBezTo>
                    <a:pt x="1318" y="4087"/>
                    <a:pt x="2385" y="3423"/>
                    <a:pt x="3376" y="2662"/>
                  </a:cubicBezTo>
                  <a:cubicBezTo>
                    <a:pt x="3872" y="2284"/>
                    <a:pt x="4350" y="1878"/>
                    <a:pt x="4805" y="1450"/>
                  </a:cubicBezTo>
                  <a:cubicBezTo>
                    <a:pt x="5258" y="1024"/>
                    <a:pt x="5684" y="575"/>
                    <a:pt x="6098" y="111"/>
                  </a:cubicBezTo>
                  <a:cubicBezTo>
                    <a:pt x="6122" y="82"/>
                    <a:pt x="6108" y="32"/>
                    <a:pt x="6079" y="12"/>
                  </a:cubicBezTo>
                  <a:cubicBezTo>
                    <a:pt x="6071" y="7"/>
                    <a:pt x="6062" y="3"/>
                    <a:pt x="6052" y="2"/>
                  </a:cubicBezTo>
                  <a:cubicBezTo>
                    <a:pt x="6048" y="1"/>
                    <a:pt x="6044" y="0"/>
                    <a:pt x="60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84" name="Google Shape;7284;p20"/>
            <p:cNvSpPr/>
            <p:nvPr/>
          </p:nvSpPr>
          <p:spPr>
            <a:xfrm rot="10800000" flipH="1">
              <a:off x="8243831" y="187530"/>
              <a:ext cx="472857" cy="127442"/>
            </a:xfrm>
            <a:custGeom>
              <a:avLst/>
              <a:gdLst/>
              <a:ahLst/>
              <a:cxnLst/>
              <a:rect l="l" t="t" r="r" b="b"/>
              <a:pathLst>
                <a:path w="9339" h="2517" extrusionOk="0">
                  <a:moveTo>
                    <a:pt x="6390" y="1363"/>
                  </a:moveTo>
                  <a:lnTo>
                    <a:pt x="6390" y="1363"/>
                  </a:lnTo>
                  <a:cubicBezTo>
                    <a:pt x="6388" y="1363"/>
                    <a:pt x="6387" y="1363"/>
                    <a:pt x="6386" y="1364"/>
                  </a:cubicBezTo>
                  <a:lnTo>
                    <a:pt x="6386" y="1364"/>
                  </a:lnTo>
                  <a:cubicBezTo>
                    <a:pt x="6386" y="1364"/>
                    <a:pt x="6386" y="1364"/>
                    <a:pt x="6387" y="1364"/>
                  </a:cubicBezTo>
                  <a:lnTo>
                    <a:pt x="6387" y="1364"/>
                  </a:lnTo>
                  <a:cubicBezTo>
                    <a:pt x="6388" y="1364"/>
                    <a:pt x="6389" y="1364"/>
                    <a:pt x="6390" y="1363"/>
                  </a:cubicBezTo>
                  <a:close/>
                  <a:moveTo>
                    <a:pt x="9211" y="0"/>
                  </a:moveTo>
                  <a:cubicBezTo>
                    <a:pt x="9184" y="0"/>
                    <a:pt x="9156" y="9"/>
                    <a:pt x="9132" y="26"/>
                  </a:cubicBezTo>
                  <a:cubicBezTo>
                    <a:pt x="9011" y="114"/>
                    <a:pt x="8885" y="198"/>
                    <a:pt x="8758" y="279"/>
                  </a:cubicBezTo>
                  <a:lnTo>
                    <a:pt x="8758" y="279"/>
                  </a:lnTo>
                  <a:cubicBezTo>
                    <a:pt x="8759" y="278"/>
                    <a:pt x="8760" y="278"/>
                    <a:pt x="8761" y="277"/>
                  </a:cubicBezTo>
                  <a:lnTo>
                    <a:pt x="8761" y="277"/>
                  </a:lnTo>
                  <a:cubicBezTo>
                    <a:pt x="8756" y="281"/>
                    <a:pt x="8750" y="285"/>
                    <a:pt x="8744" y="288"/>
                  </a:cubicBezTo>
                  <a:lnTo>
                    <a:pt x="8744" y="288"/>
                  </a:lnTo>
                  <a:cubicBezTo>
                    <a:pt x="8749" y="285"/>
                    <a:pt x="8754" y="282"/>
                    <a:pt x="8758" y="279"/>
                  </a:cubicBezTo>
                  <a:lnTo>
                    <a:pt x="8758" y="279"/>
                  </a:lnTo>
                  <a:cubicBezTo>
                    <a:pt x="8750" y="284"/>
                    <a:pt x="8742" y="288"/>
                    <a:pt x="8735" y="294"/>
                  </a:cubicBezTo>
                  <a:lnTo>
                    <a:pt x="8735" y="294"/>
                  </a:lnTo>
                  <a:cubicBezTo>
                    <a:pt x="8738" y="292"/>
                    <a:pt x="8741" y="290"/>
                    <a:pt x="8744" y="288"/>
                  </a:cubicBezTo>
                  <a:lnTo>
                    <a:pt x="8744" y="288"/>
                  </a:lnTo>
                  <a:cubicBezTo>
                    <a:pt x="8741" y="290"/>
                    <a:pt x="8737" y="292"/>
                    <a:pt x="8734" y="295"/>
                  </a:cubicBezTo>
                  <a:cubicBezTo>
                    <a:pt x="8734" y="294"/>
                    <a:pt x="8735" y="294"/>
                    <a:pt x="8735" y="294"/>
                  </a:cubicBezTo>
                  <a:lnTo>
                    <a:pt x="8735" y="294"/>
                  </a:lnTo>
                  <a:cubicBezTo>
                    <a:pt x="8004" y="750"/>
                    <a:pt x="7212" y="1099"/>
                    <a:pt x="6390" y="1363"/>
                  </a:cubicBezTo>
                  <a:lnTo>
                    <a:pt x="6390" y="1363"/>
                  </a:lnTo>
                  <a:cubicBezTo>
                    <a:pt x="6391" y="1363"/>
                    <a:pt x="6391" y="1363"/>
                    <a:pt x="6392" y="1363"/>
                  </a:cubicBezTo>
                  <a:cubicBezTo>
                    <a:pt x="6390" y="1364"/>
                    <a:pt x="6388" y="1364"/>
                    <a:pt x="6387" y="1364"/>
                  </a:cubicBezTo>
                  <a:lnTo>
                    <a:pt x="6387" y="1364"/>
                  </a:lnTo>
                  <a:cubicBezTo>
                    <a:pt x="6386" y="1364"/>
                    <a:pt x="6386" y="1364"/>
                    <a:pt x="6386" y="1365"/>
                  </a:cubicBezTo>
                  <a:cubicBezTo>
                    <a:pt x="6386" y="1365"/>
                    <a:pt x="6386" y="1364"/>
                    <a:pt x="6386" y="1364"/>
                  </a:cubicBezTo>
                  <a:lnTo>
                    <a:pt x="6386" y="1364"/>
                  </a:lnTo>
                  <a:cubicBezTo>
                    <a:pt x="6383" y="1365"/>
                    <a:pt x="6380" y="1366"/>
                    <a:pt x="6379" y="1367"/>
                  </a:cubicBezTo>
                  <a:cubicBezTo>
                    <a:pt x="6373" y="1370"/>
                    <a:pt x="6366" y="1371"/>
                    <a:pt x="6358" y="1374"/>
                  </a:cubicBezTo>
                  <a:lnTo>
                    <a:pt x="6358" y="1374"/>
                  </a:lnTo>
                  <a:cubicBezTo>
                    <a:pt x="5000" y="1794"/>
                    <a:pt x="3584" y="1982"/>
                    <a:pt x="2170" y="2057"/>
                  </a:cubicBezTo>
                  <a:cubicBezTo>
                    <a:pt x="1687" y="2079"/>
                    <a:pt x="1205" y="2088"/>
                    <a:pt x="722" y="2088"/>
                  </a:cubicBezTo>
                  <a:cubicBezTo>
                    <a:pt x="561" y="2088"/>
                    <a:pt x="400" y="2087"/>
                    <a:pt x="239" y="2086"/>
                  </a:cubicBezTo>
                  <a:cubicBezTo>
                    <a:pt x="233" y="2085"/>
                    <a:pt x="228" y="2085"/>
                    <a:pt x="223" y="2085"/>
                  </a:cubicBezTo>
                  <a:cubicBezTo>
                    <a:pt x="172" y="2085"/>
                    <a:pt x="125" y="2099"/>
                    <a:pt x="83" y="2133"/>
                  </a:cubicBezTo>
                  <a:cubicBezTo>
                    <a:pt x="40" y="2170"/>
                    <a:pt x="12" y="2225"/>
                    <a:pt x="9" y="2281"/>
                  </a:cubicBezTo>
                  <a:cubicBezTo>
                    <a:pt x="0" y="2392"/>
                    <a:pt x="88" y="2508"/>
                    <a:pt x="204" y="2511"/>
                  </a:cubicBezTo>
                  <a:cubicBezTo>
                    <a:pt x="388" y="2515"/>
                    <a:pt x="573" y="2517"/>
                    <a:pt x="757" y="2517"/>
                  </a:cubicBezTo>
                  <a:cubicBezTo>
                    <a:pt x="1046" y="2517"/>
                    <a:pt x="1335" y="2511"/>
                    <a:pt x="1625" y="2499"/>
                  </a:cubicBezTo>
                  <a:cubicBezTo>
                    <a:pt x="2985" y="2445"/>
                    <a:pt x="4349" y="2279"/>
                    <a:pt x="5663" y="1913"/>
                  </a:cubicBezTo>
                  <a:cubicBezTo>
                    <a:pt x="6315" y="1731"/>
                    <a:pt x="6956" y="1508"/>
                    <a:pt x="7569" y="1225"/>
                  </a:cubicBezTo>
                  <a:cubicBezTo>
                    <a:pt x="7872" y="1083"/>
                    <a:pt x="8170" y="931"/>
                    <a:pt x="8457" y="758"/>
                  </a:cubicBezTo>
                  <a:cubicBezTo>
                    <a:pt x="8743" y="589"/>
                    <a:pt x="9017" y="405"/>
                    <a:pt x="9286" y="207"/>
                  </a:cubicBezTo>
                  <a:cubicBezTo>
                    <a:pt x="9337" y="168"/>
                    <a:pt x="9339" y="89"/>
                    <a:pt x="9300" y="40"/>
                  </a:cubicBezTo>
                  <a:cubicBezTo>
                    <a:pt x="9281" y="19"/>
                    <a:pt x="9258" y="6"/>
                    <a:pt x="9235" y="3"/>
                  </a:cubicBezTo>
                  <a:cubicBezTo>
                    <a:pt x="9227" y="1"/>
                    <a:pt x="9219" y="0"/>
                    <a:pt x="92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85" name="Google Shape;7285;p20"/>
            <p:cNvSpPr/>
            <p:nvPr/>
          </p:nvSpPr>
          <p:spPr>
            <a:xfrm rot="10800000" flipH="1">
              <a:off x="8319272" y="-67453"/>
              <a:ext cx="245821" cy="282175"/>
            </a:xfrm>
            <a:custGeom>
              <a:avLst/>
              <a:gdLst/>
              <a:ahLst/>
              <a:cxnLst/>
              <a:rect l="l" t="t" r="r" b="b"/>
              <a:pathLst>
                <a:path w="4855" h="5573" extrusionOk="0">
                  <a:moveTo>
                    <a:pt x="2975" y="4348"/>
                  </a:moveTo>
                  <a:cubicBezTo>
                    <a:pt x="2980" y="4352"/>
                    <a:pt x="2984" y="4355"/>
                    <a:pt x="2988" y="4358"/>
                  </a:cubicBezTo>
                  <a:cubicBezTo>
                    <a:pt x="2985" y="4355"/>
                    <a:pt x="2981" y="4352"/>
                    <a:pt x="2975" y="4348"/>
                  </a:cubicBezTo>
                  <a:close/>
                  <a:moveTo>
                    <a:pt x="158" y="0"/>
                  </a:moveTo>
                  <a:cubicBezTo>
                    <a:pt x="146" y="0"/>
                    <a:pt x="133" y="2"/>
                    <a:pt x="122" y="5"/>
                  </a:cubicBezTo>
                  <a:cubicBezTo>
                    <a:pt x="48" y="24"/>
                    <a:pt x="1" y="101"/>
                    <a:pt x="20" y="177"/>
                  </a:cubicBezTo>
                  <a:cubicBezTo>
                    <a:pt x="172" y="791"/>
                    <a:pt x="393" y="1388"/>
                    <a:pt x="688" y="1947"/>
                  </a:cubicBezTo>
                  <a:cubicBezTo>
                    <a:pt x="973" y="2486"/>
                    <a:pt x="1319" y="2990"/>
                    <a:pt x="1727" y="3441"/>
                  </a:cubicBezTo>
                  <a:cubicBezTo>
                    <a:pt x="2134" y="3893"/>
                    <a:pt x="2593" y="4295"/>
                    <a:pt x="3092" y="4644"/>
                  </a:cubicBezTo>
                  <a:cubicBezTo>
                    <a:pt x="3348" y="4824"/>
                    <a:pt x="3613" y="4990"/>
                    <a:pt x="3886" y="5141"/>
                  </a:cubicBezTo>
                  <a:cubicBezTo>
                    <a:pt x="4166" y="5295"/>
                    <a:pt x="4456" y="5434"/>
                    <a:pt x="4748" y="5564"/>
                  </a:cubicBezTo>
                  <a:cubicBezTo>
                    <a:pt x="4760" y="5569"/>
                    <a:pt x="4773" y="5572"/>
                    <a:pt x="4785" y="5572"/>
                  </a:cubicBezTo>
                  <a:cubicBezTo>
                    <a:pt x="4806" y="5572"/>
                    <a:pt x="4826" y="5563"/>
                    <a:pt x="4838" y="5542"/>
                  </a:cubicBezTo>
                  <a:cubicBezTo>
                    <a:pt x="4854" y="5513"/>
                    <a:pt x="4848" y="5466"/>
                    <a:pt x="4815" y="5451"/>
                  </a:cubicBezTo>
                  <a:cubicBezTo>
                    <a:pt x="4159" y="5158"/>
                    <a:pt x="3539" y="4788"/>
                    <a:pt x="2971" y="4346"/>
                  </a:cubicBezTo>
                  <a:lnTo>
                    <a:pt x="2971" y="4346"/>
                  </a:lnTo>
                  <a:cubicBezTo>
                    <a:pt x="2973" y="4346"/>
                    <a:pt x="2974" y="4347"/>
                    <a:pt x="2975" y="4348"/>
                  </a:cubicBezTo>
                  <a:lnTo>
                    <a:pt x="2975" y="4348"/>
                  </a:lnTo>
                  <a:cubicBezTo>
                    <a:pt x="2456" y="3937"/>
                    <a:pt x="1991" y="3464"/>
                    <a:pt x="1591" y="2937"/>
                  </a:cubicBezTo>
                  <a:lnTo>
                    <a:pt x="1591" y="2937"/>
                  </a:lnTo>
                  <a:cubicBezTo>
                    <a:pt x="1592" y="2938"/>
                    <a:pt x="1593" y="2940"/>
                    <a:pt x="1593" y="2941"/>
                  </a:cubicBezTo>
                  <a:lnTo>
                    <a:pt x="1593" y="2941"/>
                  </a:lnTo>
                  <a:cubicBezTo>
                    <a:pt x="1210" y="2429"/>
                    <a:pt x="894" y="1870"/>
                    <a:pt x="653" y="1278"/>
                  </a:cubicBezTo>
                  <a:lnTo>
                    <a:pt x="653" y="1278"/>
                  </a:lnTo>
                  <a:cubicBezTo>
                    <a:pt x="653" y="1279"/>
                    <a:pt x="654" y="1280"/>
                    <a:pt x="654" y="1283"/>
                  </a:cubicBezTo>
                  <a:cubicBezTo>
                    <a:pt x="504" y="903"/>
                    <a:pt x="386" y="509"/>
                    <a:pt x="295" y="110"/>
                  </a:cubicBezTo>
                  <a:cubicBezTo>
                    <a:pt x="284" y="57"/>
                    <a:pt x="238" y="17"/>
                    <a:pt x="183" y="2"/>
                  </a:cubicBezTo>
                  <a:cubicBezTo>
                    <a:pt x="175" y="1"/>
                    <a:pt x="166" y="0"/>
                    <a:pt x="1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86" name="Google Shape;7286;p20"/>
            <p:cNvSpPr/>
            <p:nvPr/>
          </p:nvSpPr>
          <p:spPr>
            <a:xfrm rot="10800000" flipH="1">
              <a:off x="8325753" y="5002"/>
              <a:ext cx="287390" cy="214986"/>
            </a:xfrm>
            <a:custGeom>
              <a:avLst/>
              <a:gdLst/>
              <a:ahLst/>
              <a:cxnLst/>
              <a:rect l="l" t="t" r="r" b="b"/>
              <a:pathLst>
                <a:path w="5676" h="4246" extrusionOk="0">
                  <a:moveTo>
                    <a:pt x="1000" y="942"/>
                  </a:moveTo>
                  <a:cubicBezTo>
                    <a:pt x="1006" y="946"/>
                    <a:pt x="1011" y="952"/>
                    <a:pt x="1013" y="958"/>
                  </a:cubicBezTo>
                  <a:cubicBezTo>
                    <a:pt x="1011" y="952"/>
                    <a:pt x="1005" y="946"/>
                    <a:pt x="1000" y="942"/>
                  </a:cubicBezTo>
                  <a:close/>
                  <a:moveTo>
                    <a:pt x="2606" y="2600"/>
                  </a:moveTo>
                  <a:cubicBezTo>
                    <a:pt x="2608" y="2601"/>
                    <a:pt x="2611" y="2603"/>
                    <a:pt x="2613" y="2605"/>
                  </a:cubicBezTo>
                  <a:lnTo>
                    <a:pt x="2613" y="2605"/>
                  </a:lnTo>
                  <a:cubicBezTo>
                    <a:pt x="2611" y="2603"/>
                    <a:pt x="2608" y="2601"/>
                    <a:pt x="2606" y="2600"/>
                  </a:cubicBezTo>
                  <a:close/>
                  <a:moveTo>
                    <a:pt x="4337" y="3645"/>
                  </a:moveTo>
                  <a:cubicBezTo>
                    <a:pt x="4339" y="3646"/>
                    <a:pt x="4340" y="3647"/>
                    <a:pt x="4343" y="3648"/>
                  </a:cubicBezTo>
                  <a:lnTo>
                    <a:pt x="4343" y="3648"/>
                  </a:lnTo>
                  <a:cubicBezTo>
                    <a:pt x="4341" y="3647"/>
                    <a:pt x="4339" y="3646"/>
                    <a:pt x="4337" y="3645"/>
                  </a:cubicBezTo>
                  <a:close/>
                  <a:moveTo>
                    <a:pt x="252" y="0"/>
                  </a:moveTo>
                  <a:cubicBezTo>
                    <a:pt x="214" y="0"/>
                    <a:pt x="177" y="9"/>
                    <a:pt x="144" y="27"/>
                  </a:cubicBezTo>
                  <a:cubicBezTo>
                    <a:pt x="48" y="82"/>
                    <a:pt x="1" y="220"/>
                    <a:pt x="64" y="317"/>
                  </a:cubicBezTo>
                  <a:cubicBezTo>
                    <a:pt x="386" y="811"/>
                    <a:pt x="756" y="1281"/>
                    <a:pt x="1161" y="1712"/>
                  </a:cubicBezTo>
                  <a:cubicBezTo>
                    <a:pt x="1546" y="2123"/>
                    <a:pt x="1969" y="2502"/>
                    <a:pt x="2422" y="2834"/>
                  </a:cubicBezTo>
                  <a:cubicBezTo>
                    <a:pt x="2888" y="3177"/>
                    <a:pt x="3385" y="3471"/>
                    <a:pt x="3913" y="3706"/>
                  </a:cubicBezTo>
                  <a:cubicBezTo>
                    <a:pt x="4169" y="3820"/>
                    <a:pt x="4433" y="3925"/>
                    <a:pt x="4702" y="4013"/>
                  </a:cubicBezTo>
                  <a:cubicBezTo>
                    <a:pt x="4980" y="4103"/>
                    <a:pt x="5263" y="4178"/>
                    <a:pt x="5551" y="4243"/>
                  </a:cubicBezTo>
                  <a:cubicBezTo>
                    <a:pt x="5559" y="4245"/>
                    <a:pt x="5567" y="4246"/>
                    <a:pt x="5575" y="4246"/>
                  </a:cubicBezTo>
                  <a:cubicBezTo>
                    <a:pt x="5614" y="4246"/>
                    <a:pt x="5651" y="4222"/>
                    <a:pt x="5663" y="4179"/>
                  </a:cubicBezTo>
                  <a:cubicBezTo>
                    <a:pt x="5676" y="4134"/>
                    <a:pt x="5648" y="4078"/>
                    <a:pt x="5601" y="4067"/>
                  </a:cubicBezTo>
                  <a:cubicBezTo>
                    <a:pt x="5174" y="3966"/>
                    <a:pt x="4759" y="3826"/>
                    <a:pt x="4359" y="3655"/>
                  </a:cubicBezTo>
                  <a:lnTo>
                    <a:pt x="4359" y="3655"/>
                  </a:lnTo>
                  <a:cubicBezTo>
                    <a:pt x="4360" y="3655"/>
                    <a:pt x="4360" y="3656"/>
                    <a:pt x="4361" y="3657"/>
                  </a:cubicBezTo>
                  <a:cubicBezTo>
                    <a:pt x="4360" y="3657"/>
                    <a:pt x="4358" y="3655"/>
                    <a:pt x="4356" y="3653"/>
                  </a:cubicBezTo>
                  <a:lnTo>
                    <a:pt x="4356" y="3653"/>
                  </a:lnTo>
                  <a:cubicBezTo>
                    <a:pt x="4357" y="3654"/>
                    <a:pt x="4358" y="3654"/>
                    <a:pt x="4359" y="3655"/>
                  </a:cubicBezTo>
                  <a:lnTo>
                    <a:pt x="4359" y="3655"/>
                  </a:lnTo>
                  <a:cubicBezTo>
                    <a:pt x="4357" y="3654"/>
                    <a:pt x="4356" y="3653"/>
                    <a:pt x="4354" y="3652"/>
                  </a:cubicBezTo>
                  <a:lnTo>
                    <a:pt x="4354" y="3652"/>
                  </a:lnTo>
                  <a:cubicBezTo>
                    <a:pt x="4355" y="3653"/>
                    <a:pt x="4355" y="3653"/>
                    <a:pt x="4356" y="3653"/>
                  </a:cubicBezTo>
                  <a:lnTo>
                    <a:pt x="4356" y="3653"/>
                  </a:lnTo>
                  <a:cubicBezTo>
                    <a:pt x="4355" y="3653"/>
                    <a:pt x="4354" y="3652"/>
                    <a:pt x="4353" y="3652"/>
                  </a:cubicBezTo>
                  <a:lnTo>
                    <a:pt x="4353" y="3652"/>
                  </a:lnTo>
                  <a:cubicBezTo>
                    <a:pt x="4353" y="3652"/>
                    <a:pt x="4354" y="3652"/>
                    <a:pt x="4354" y="3652"/>
                  </a:cubicBezTo>
                  <a:cubicBezTo>
                    <a:pt x="3731" y="3379"/>
                    <a:pt x="3147" y="3025"/>
                    <a:pt x="2613" y="2605"/>
                  </a:cubicBezTo>
                  <a:lnTo>
                    <a:pt x="2613" y="2605"/>
                  </a:lnTo>
                  <a:cubicBezTo>
                    <a:pt x="2615" y="2606"/>
                    <a:pt x="2616" y="2608"/>
                    <a:pt x="2618" y="2610"/>
                  </a:cubicBezTo>
                  <a:lnTo>
                    <a:pt x="2618" y="2610"/>
                  </a:lnTo>
                  <a:cubicBezTo>
                    <a:pt x="2004" y="2119"/>
                    <a:pt x="1461" y="1545"/>
                    <a:pt x="986" y="919"/>
                  </a:cubicBezTo>
                  <a:cubicBezTo>
                    <a:pt x="791" y="656"/>
                    <a:pt x="608" y="385"/>
                    <a:pt x="430" y="109"/>
                  </a:cubicBezTo>
                  <a:cubicBezTo>
                    <a:pt x="399" y="62"/>
                    <a:pt x="360" y="26"/>
                    <a:pt x="304" y="10"/>
                  </a:cubicBezTo>
                  <a:cubicBezTo>
                    <a:pt x="300" y="8"/>
                    <a:pt x="294" y="6"/>
                    <a:pt x="294" y="4"/>
                  </a:cubicBezTo>
                  <a:cubicBezTo>
                    <a:pt x="280" y="1"/>
                    <a:pt x="266" y="0"/>
                    <a:pt x="2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87" name="Google Shape;7287;p20"/>
            <p:cNvSpPr/>
            <p:nvPr/>
          </p:nvSpPr>
          <p:spPr>
            <a:xfrm rot="10800000" flipH="1">
              <a:off x="8340436" y="49052"/>
              <a:ext cx="110733" cy="166429"/>
            </a:xfrm>
            <a:custGeom>
              <a:avLst/>
              <a:gdLst/>
              <a:ahLst/>
              <a:cxnLst/>
              <a:rect l="l" t="t" r="r" b="b"/>
              <a:pathLst>
                <a:path w="2187" h="3287" extrusionOk="0">
                  <a:moveTo>
                    <a:pt x="583" y="952"/>
                  </a:moveTo>
                  <a:cubicBezTo>
                    <a:pt x="585" y="957"/>
                    <a:pt x="587" y="962"/>
                    <a:pt x="588" y="967"/>
                  </a:cubicBezTo>
                  <a:cubicBezTo>
                    <a:pt x="586" y="962"/>
                    <a:pt x="585" y="957"/>
                    <a:pt x="583" y="952"/>
                  </a:cubicBezTo>
                  <a:close/>
                  <a:moveTo>
                    <a:pt x="1347" y="2377"/>
                  </a:moveTo>
                  <a:cubicBezTo>
                    <a:pt x="1351" y="2381"/>
                    <a:pt x="1354" y="2386"/>
                    <a:pt x="1357" y="2391"/>
                  </a:cubicBezTo>
                  <a:lnTo>
                    <a:pt x="1357" y="2391"/>
                  </a:lnTo>
                  <a:cubicBezTo>
                    <a:pt x="1354" y="2386"/>
                    <a:pt x="1350" y="2382"/>
                    <a:pt x="1347" y="2377"/>
                  </a:cubicBezTo>
                  <a:close/>
                  <a:moveTo>
                    <a:pt x="1944" y="2995"/>
                  </a:moveTo>
                  <a:lnTo>
                    <a:pt x="1945" y="2995"/>
                  </a:lnTo>
                  <a:lnTo>
                    <a:pt x="1945" y="2995"/>
                  </a:lnTo>
                  <a:cubicBezTo>
                    <a:pt x="1945" y="2995"/>
                    <a:pt x="1945" y="2995"/>
                    <a:pt x="1944" y="2995"/>
                  </a:cubicBezTo>
                  <a:close/>
                  <a:moveTo>
                    <a:pt x="1950" y="2998"/>
                  </a:moveTo>
                  <a:cubicBezTo>
                    <a:pt x="1950" y="2998"/>
                    <a:pt x="1951" y="2998"/>
                    <a:pt x="1951" y="2998"/>
                  </a:cubicBezTo>
                  <a:lnTo>
                    <a:pt x="1951" y="2998"/>
                  </a:lnTo>
                  <a:cubicBezTo>
                    <a:pt x="1951" y="2998"/>
                    <a:pt x="1950" y="2998"/>
                    <a:pt x="1950" y="2998"/>
                  </a:cubicBezTo>
                  <a:close/>
                  <a:moveTo>
                    <a:pt x="1957" y="3004"/>
                  </a:moveTo>
                  <a:cubicBezTo>
                    <a:pt x="1959" y="3006"/>
                    <a:pt x="1961" y="3007"/>
                    <a:pt x="1963" y="3009"/>
                  </a:cubicBezTo>
                  <a:cubicBezTo>
                    <a:pt x="1961" y="3007"/>
                    <a:pt x="1959" y="3005"/>
                    <a:pt x="1957" y="3004"/>
                  </a:cubicBezTo>
                  <a:close/>
                  <a:moveTo>
                    <a:pt x="145" y="1"/>
                  </a:moveTo>
                  <a:cubicBezTo>
                    <a:pt x="134" y="1"/>
                    <a:pt x="123" y="2"/>
                    <a:pt x="112" y="4"/>
                  </a:cubicBezTo>
                  <a:cubicBezTo>
                    <a:pt x="77" y="14"/>
                    <a:pt x="47" y="37"/>
                    <a:pt x="28" y="67"/>
                  </a:cubicBezTo>
                  <a:cubicBezTo>
                    <a:pt x="12" y="96"/>
                    <a:pt x="1" y="138"/>
                    <a:pt x="14" y="169"/>
                  </a:cubicBezTo>
                  <a:cubicBezTo>
                    <a:pt x="225" y="768"/>
                    <a:pt x="459" y="1364"/>
                    <a:pt x="787" y="1912"/>
                  </a:cubicBezTo>
                  <a:cubicBezTo>
                    <a:pt x="952" y="2187"/>
                    <a:pt x="1137" y="2456"/>
                    <a:pt x="1354" y="2694"/>
                  </a:cubicBezTo>
                  <a:cubicBezTo>
                    <a:pt x="1457" y="2808"/>
                    <a:pt x="1565" y="2917"/>
                    <a:pt x="1686" y="3013"/>
                  </a:cubicBezTo>
                  <a:cubicBezTo>
                    <a:pt x="1801" y="3107"/>
                    <a:pt x="1920" y="3196"/>
                    <a:pt x="2045" y="3275"/>
                  </a:cubicBezTo>
                  <a:cubicBezTo>
                    <a:pt x="2058" y="3283"/>
                    <a:pt x="2072" y="3286"/>
                    <a:pt x="2087" y="3286"/>
                  </a:cubicBezTo>
                  <a:cubicBezTo>
                    <a:pt x="2116" y="3286"/>
                    <a:pt x="2146" y="3271"/>
                    <a:pt x="2161" y="3245"/>
                  </a:cubicBezTo>
                  <a:cubicBezTo>
                    <a:pt x="2187" y="3203"/>
                    <a:pt x="2171" y="3153"/>
                    <a:pt x="2132" y="3127"/>
                  </a:cubicBezTo>
                  <a:cubicBezTo>
                    <a:pt x="2072" y="3088"/>
                    <a:pt x="2012" y="3045"/>
                    <a:pt x="1953" y="3002"/>
                  </a:cubicBezTo>
                  <a:lnTo>
                    <a:pt x="1953" y="3002"/>
                  </a:lnTo>
                  <a:cubicBezTo>
                    <a:pt x="1954" y="3002"/>
                    <a:pt x="1956" y="3003"/>
                    <a:pt x="1957" y="3004"/>
                  </a:cubicBezTo>
                  <a:lnTo>
                    <a:pt x="1957" y="3004"/>
                  </a:lnTo>
                  <a:cubicBezTo>
                    <a:pt x="1955" y="3003"/>
                    <a:pt x="1954" y="3002"/>
                    <a:pt x="1952" y="3000"/>
                  </a:cubicBezTo>
                  <a:lnTo>
                    <a:pt x="1952" y="3000"/>
                  </a:lnTo>
                  <a:cubicBezTo>
                    <a:pt x="1952" y="3000"/>
                    <a:pt x="1953" y="3000"/>
                    <a:pt x="1953" y="3000"/>
                  </a:cubicBezTo>
                  <a:cubicBezTo>
                    <a:pt x="1952" y="2999"/>
                    <a:pt x="1951" y="2998"/>
                    <a:pt x="1951" y="2998"/>
                  </a:cubicBezTo>
                  <a:lnTo>
                    <a:pt x="1951" y="2998"/>
                  </a:lnTo>
                  <a:cubicBezTo>
                    <a:pt x="1951" y="2998"/>
                    <a:pt x="1951" y="2999"/>
                    <a:pt x="1952" y="3000"/>
                  </a:cubicBezTo>
                  <a:lnTo>
                    <a:pt x="1952" y="3000"/>
                  </a:lnTo>
                  <a:cubicBezTo>
                    <a:pt x="1951" y="2999"/>
                    <a:pt x="1951" y="2998"/>
                    <a:pt x="1950" y="2997"/>
                  </a:cubicBezTo>
                  <a:lnTo>
                    <a:pt x="1950" y="2997"/>
                  </a:lnTo>
                  <a:cubicBezTo>
                    <a:pt x="1950" y="2997"/>
                    <a:pt x="1950" y="2997"/>
                    <a:pt x="1950" y="2998"/>
                  </a:cubicBezTo>
                  <a:lnTo>
                    <a:pt x="1950" y="2998"/>
                  </a:lnTo>
                  <a:cubicBezTo>
                    <a:pt x="1950" y="2997"/>
                    <a:pt x="1950" y="2997"/>
                    <a:pt x="1950" y="2997"/>
                  </a:cubicBezTo>
                  <a:lnTo>
                    <a:pt x="1950" y="2997"/>
                  </a:lnTo>
                  <a:cubicBezTo>
                    <a:pt x="1949" y="2997"/>
                    <a:pt x="1948" y="2996"/>
                    <a:pt x="1946" y="2996"/>
                  </a:cubicBezTo>
                  <a:lnTo>
                    <a:pt x="1946" y="2996"/>
                  </a:lnTo>
                  <a:cubicBezTo>
                    <a:pt x="1726" y="2820"/>
                    <a:pt x="1532" y="2617"/>
                    <a:pt x="1360" y="2394"/>
                  </a:cubicBezTo>
                  <a:lnTo>
                    <a:pt x="1360" y="2394"/>
                  </a:lnTo>
                  <a:cubicBezTo>
                    <a:pt x="1361" y="2395"/>
                    <a:pt x="1362" y="2396"/>
                    <a:pt x="1363" y="2397"/>
                  </a:cubicBezTo>
                  <a:cubicBezTo>
                    <a:pt x="1026" y="1952"/>
                    <a:pt x="785" y="1452"/>
                    <a:pt x="577" y="936"/>
                  </a:cubicBezTo>
                  <a:lnTo>
                    <a:pt x="577" y="936"/>
                  </a:lnTo>
                  <a:cubicBezTo>
                    <a:pt x="577" y="938"/>
                    <a:pt x="578" y="939"/>
                    <a:pt x="578" y="940"/>
                  </a:cubicBezTo>
                  <a:lnTo>
                    <a:pt x="578" y="940"/>
                  </a:lnTo>
                  <a:cubicBezTo>
                    <a:pt x="470" y="666"/>
                    <a:pt x="370" y="386"/>
                    <a:pt x="280" y="102"/>
                  </a:cubicBezTo>
                  <a:cubicBezTo>
                    <a:pt x="270" y="66"/>
                    <a:pt x="251" y="37"/>
                    <a:pt x="218" y="17"/>
                  </a:cubicBezTo>
                  <a:cubicBezTo>
                    <a:pt x="203" y="9"/>
                    <a:pt x="189" y="3"/>
                    <a:pt x="172" y="3"/>
                  </a:cubicBezTo>
                  <a:cubicBezTo>
                    <a:pt x="163" y="2"/>
                    <a:pt x="154" y="1"/>
                    <a:pt x="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88" name="Google Shape;7288;p20"/>
            <p:cNvSpPr/>
            <p:nvPr/>
          </p:nvSpPr>
          <p:spPr>
            <a:xfrm rot="10800000" flipH="1">
              <a:off x="8333601" y="127025"/>
              <a:ext cx="330833" cy="128708"/>
            </a:xfrm>
            <a:custGeom>
              <a:avLst/>
              <a:gdLst/>
              <a:ahLst/>
              <a:cxnLst/>
              <a:rect l="l" t="t" r="r" b="b"/>
              <a:pathLst>
                <a:path w="6534" h="2542" extrusionOk="0">
                  <a:moveTo>
                    <a:pt x="2414" y="1456"/>
                  </a:moveTo>
                  <a:cubicBezTo>
                    <a:pt x="2415" y="1456"/>
                    <a:pt x="2416" y="1457"/>
                    <a:pt x="2417" y="1457"/>
                  </a:cubicBezTo>
                  <a:lnTo>
                    <a:pt x="2417" y="1457"/>
                  </a:lnTo>
                  <a:cubicBezTo>
                    <a:pt x="2416" y="1456"/>
                    <a:pt x="2415" y="1456"/>
                    <a:pt x="2414" y="1456"/>
                  </a:cubicBezTo>
                  <a:close/>
                  <a:moveTo>
                    <a:pt x="2418" y="1457"/>
                  </a:moveTo>
                  <a:cubicBezTo>
                    <a:pt x="2424" y="1458"/>
                    <a:pt x="2431" y="1463"/>
                    <a:pt x="2437" y="1464"/>
                  </a:cubicBezTo>
                  <a:cubicBezTo>
                    <a:pt x="2438" y="1464"/>
                    <a:pt x="2440" y="1466"/>
                    <a:pt x="2443" y="1466"/>
                  </a:cubicBezTo>
                  <a:cubicBezTo>
                    <a:pt x="2435" y="1463"/>
                    <a:pt x="2425" y="1458"/>
                    <a:pt x="2418" y="1457"/>
                  </a:cubicBezTo>
                  <a:close/>
                  <a:moveTo>
                    <a:pt x="182" y="0"/>
                  </a:moveTo>
                  <a:cubicBezTo>
                    <a:pt x="140" y="0"/>
                    <a:pt x="100" y="15"/>
                    <a:pt x="68" y="47"/>
                  </a:cubicBezTo>
                  <a:cubicBezTo>
                    <a:pt x="5" y="107"/>
                    <a:pt x="1" y="215"/>
                    <a:pt x="66" y="278"/>
                  </a:cubicBezTo>
                  <a:cubicBezTo>
                    <a:pt x="891" y="1084"/>
                    <a:pt x="1926" y="1651"/>
                    <a:pt x="3019" y="2003"/>
                  </a:cubicBezTo>
                  <a:cubicBezTo>
                    <a:pt x="3572" y="2181"/>
                    <a:pt x="4140" y="2309"/>
                    <a:pt x="4715" y="2395"/>
                  </a:cubicBezTo>
                  <a:cubicBezTo>
                    <a:pt x="5006" y="2439"/>
                    <a:pt x="5297" y="2474"/>
                    <a:pt x="5588" y="2497"/>
                  </a:cubicBezTo>
                  <a:cubicBezTo>
                    <a:pt x="5862" y="2518"/>
                    <a:pt x="6141" y="2531"/>
                    <a:pt x="6417" y="2541"/>
                  </a:cubicBezTo>
                  <a:cubicBezTo>
                    <a:pt x="6418" y="2541"/>
                    <a:pt x="6419" y="2541"/>
                    <a:pt x="6419" y="2541"/>
                  </a:cubicBezTo>
                  <a:cubicBezTo>
                    <a:pt x="6480" y="2541"/>
                    <a:pt x="6530" y="2490"/>
                    <a:pt x="6532" y="2432"/>
                  </a:cubicBezTo>
                  <a:cubicBezTo>
                    <a:pt x="6533" y="2369"/>
                    <a:pt x="6483" y="2320"/>
                    <a:pt x="6423" y="2317"/>
                  </a:cubicBezTo>
                  <a:cubicBezTo>
                    <a:pt x="5926" y="2296"/>
                    <a:pt x="5430" y="2244"/>
                    <a:pt x="4937" y="2168"/>
                  </a:cubicBezTo>
                  <a:lnTo>
                    <a:pt x="4937" y="2168"/>
                  </a:lnTo>
                  <a:lnTo>
                    <a:pt x="4970" y="2174"/>
                  </a:lnTo>
                  <a:cubicBezTo>
                    <a:pt x="4103" y="2037"/>
                    <a:pt x="3248" y="1816"/>
                    <a:pt x="2440" y="1469"/>
                  </a:cubicBezTo>
                  <a:lnTo>
                    <a:pt x="2440" y="1469"/>
                  </a:lnTo>
                  <a:cubicBezTo>
                    <a:pt x="2441" y="1469"/>
                    <a:pt x="2444" y="1470"/>
                    <a:pt x="2445" y="1470"/>
                  </a:cubicBezTo>
                  <a:lnTo>
                    <a:pt x="2434" y="1464"/>
                  </a:lnTo>
                  <a:cubicBezTo>
                    <a:pt x="2428" y="1462"/>
                    <a:pt x="2422" y="1459"/>
                    <a:pt x="2417" y="1457"/>
                  </a:cubicBezTo>
                  <a:lnTo>
                    <a:pt x="2417" y="1457"/>
                  </a:lnTo>
                  <a:cubicBezTo>
                    <a:pt x="2417" y="1457"/>
                    <a:pt x="2417" y="1457"/>
                    <a:pt x="2417" y="1457"/>
                  </a:cubicBezTo>
                  <a:cubicBezTo>
                    <a:pt x="2416" y="1457"/>
                    <a:pt x="2415" y="1456"/>
                    <a:pt x="2414" y="1456"/>
                  </a:cubicBezTo>
                  <a:lnTo>
                    <a:pt x="2414" y="1456"/>
                  </a:lnTo>
                  <a:cubicBezTo>
                    <a:pt x="2414" y="1456"/>
                    <a:pt x="2414" y="1456"/>
                    <a:pt x="2414" y="1456"/>
                  </a:cubicBezTo>
                  <a:lnTo>
                    <a:pt x="2414" y="1456"/>
                  </a:lnTo>
                  <a:cubicBezTo>
                    <a:pt x="2414" y="1456"/>
                    <a:pt x="2414" y="1456"/>
                    <a:pt x="2414" y="1456"/>
                  </a:cubicBezTo>
                  <a:lnTo>
                    <a:pt x="2414" y="1456"/>
                  </a:lnTo>
                  <a:cubicBezTo>
                    <a:pt x="1840" y="1199"/>
                    <a:pt x="1297" y="879"/>
                    <a:pt x="802" y="489"/>
                  </a:cubicBezTo>
                  <a:lnTo>
                    <a:pt x="802" y="489"/>
                  </a:lnTo>
                  <a:cubicBezTo>
                    <a:pt x="814" y="496"/>
                    <a:pt x="825" y="506"/>
                    <a:pt x="837" y="515"/>
                  </a:cubicBezTo>
                  <a:cubicBezTo>
                    <a:pt x="652" y="367"/>
                    <a:pt x="472" y="212"/>
                    <a:pt x="303" y="48"/>
                  </a:cubicBezTo>
                  <a:cubicBezTo>
                    <a:pt x="277" y="25"/>
                    <a:pt x="247" y="8"/>
                    <a:pt x="216" y="4"/>
                  </a:cubicBezTo>
                  <a:cubicBezTo>
                    <a:pt x="205" y="1"/>
                    <a:pt x="193" y="0"/>
                    <a:pt x="18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89" name="Google Shape;7289;p20"/>
            <p:cNvSpPr/>
            <p:nvPr/>
          </p:nvSpPr>
          <p:spPr>
            <a:xfrm rot="10800000" flipH="1">
              <a:off x="8336031" y="-159909"/>
              <a:ext cx="203138" cy="390022"/>
            </a:xfrm>
            <a:custGeom>
              <a:avLst/>
              <a:gdLst/>
              <a:ahLst/>
              <a:cxnLst/>
              <a:rect l="l" t="t" r="r" b="b"/>
              <a:pathLst>
                <a:path w="4012" h="7703" extrusionOk="0">
                  <a:moveTo>
                    <a:pt x="615" y="1833"/>
                  </a:moveTo>
                  <a:cubicBezTo>
                    <a:pt x="615" y="1837"/>
                    <a:pt x="616" y="1842"/>
                    <a:pt x="616" y="1847"/>
                  </a:cubicBezTo>
                  <a:lnTo>
                    <a:pt x="616" y="1842"/>
                  </a:lnTo>
                  <a:cubicBezTo>
                    <a:pt x="616" y="1837"/>
                    <a:pt x="616" y="1836"/>
                    <a:pt x="615" y="1833"/>
                  </a:cubicBezTo>
                  <a:close/>
                  <a:moveTo>
                    <a:pt x="345" y="0"/>
                  </a:moveTo>
                  <a:cubicBezTo>
                    <a:pt x="274" y="0"/>
                    <a:pt x="205" y="29"/>
                    <a:pt x="154" y="79"/>
                  </a:cubicBezTo>
                  <a:cubicBezTo>
                    <a:pt x="118" y="112"/>
                    <a:pt x="94" y="154"/>
                    <a:pt x="79" y="201"/>
                  </a:cubicBezTo>
                  <a:cubicBezTo>
                    <a:pt x="30" y="506"/>
                    <a:pt x="0" y="812"/>
                    <a:pt x="5" y="1121"/>
                  </a:cubicBezTo>
                  <a:cubicBezTo>
                    <a:pt x="19" y="2459"/>
                    <a:pt x="458" y="3768"/>
                    <a:pt x="1155" y="4902"/>
                  </a:cubicBezTo>
                  <a:cubicBezTo>
                    <a:pt x="1247" y="5050"/>
                    <a:pt x="1340" y="5197"/>
                    <a:pt x="1441" y="5339"/>
                  </a:cubicBezTo>
                  <a:cubicBezTo>
                    <a:pt x="1536" y="5473"/>
                    <a:pt x="1638" y="5602"/>
                    <a:pt x="1740" y="5728"/>
                  </a:cubicBezTo>
                  <a:cubicBezTo>
                    <a:pt x="1946" y="5987"/>
                    <a:pt x="2165" y="6237"/>
                    <a:pt x="2396" y="6472"/>
                  </a:cubicBezTo>
                  <a:cubicBezTo>
                    <a:pt x="2626" y="6708"/>
                    <a:pt x="2867" y="6927"/>
                    <a:pt x="3123" y="7133"/>
                  </a:cubicBezTo>
                  <a:cubicBezTo>
                    <a:pt x="3367" y="7330"/>
                    <a:pt x="3627" y="7512"/>
                    <a:pt x="3885" y="7692"/>
                  </a:cubicBezTo>
                  <a:cubicBezTo>
                    <a:pt x="3897" y="7699"/>
                    <a:pt x="3909" y="7703"/>
                    <a:pt x="3923" y="7703"/>
                  </a:cubicBezTo>
                  <a:cubicBezTo>
                    <a:pt x="3949" y="7703"/>
                    <a:pt x="3975" y="7689"/>
                    <a:pt x="3989" y="7666"/>
                  </a:cubicBezTo>
                  <a:cubicBezTo>
                    <a:pt x="4012" y="7630"/>
                    <a:pt x="3998" y="7587"/>
                    <a:pt x="3963" y="7564"/>
                  </a:cubicBezTo>
                  <a:cubicBezTo>
                    <a:pt x="3903" y="7522"/>
                    <a:pt x="3842" y="7478"/>
                    <a:pt x="3784" y="7433"/>
                  </a:cubicBezTo>
                  <a:cubicBezTo>
                    <a:pt x="3647" y="7325"/>
                    <a:pt x="3515" y="7210"/>
                    <a:pt x="3389" y="7091"/>
                  </a:cubicBezTo>
                  <a:cubicBezTo>
                    <a:pt x="3258" y="6966"/>
                    <a:pt x="3127" y="6840"/>
                    <a:pt x="3002" y="6708"/>
                  </a:cubicBezTo>
                  <a:cubicBezTo>
                    <a:pt x="2757" y="6445"/>
                    <a:pt x="2524" y="6176"/>
                    <a:pt x="2306" y="5892"/>
                  </a:cubicBezTo>
                  <a:cubicBezTo>
                    <a:pt x="2060" y="5563"/>
                    <a:pt x="1845" y="5215"/>
                    <a:pt x="1642" y="4859"/>
                  </a:cubicBezTo>
                  <a:cubicBezTo>
                    <a:pt x="1439" y="4504"/>
                    <a:pt x="1263" y="4140"/>
                    <a:pt x="1111" y="3760"/>
                  </a:cubicBezTo>
                  <a:cubicBezTo>
                    <a:pt x="869" y="3146"/>
                    <a:pt x="697" y="2504"/>
                    <a:pt x="616" y="1847"/>
                  </a:cubicBezTo>
                  <a:lnTo>
                    <a:pt x="616" y="1847"/>
                  </a:lnTo>
                  <a:cubicBezTo>
                    <a:pt x="616" y="1854"/>
                    <a:pt x="618" y="1862"/>
                    <a:pt x="618" y="1869"/>
                  </a:cubicBezTo>
                  <a:cubicBezTo>
                    <a:pt x="616" y="1860"/>
                    <a:pt x="616" y="1850"/>
                    <a:pt x="615" y="1842"/>
                  </a:cubicBezTo>
                  <a:cubicBezTo>
                    <a:pt x="614" y="1826"/>
                    <a:pt x="611" y="1811"/>
                    <a:pt x="609" y="1796"/>
                  </a:cubicBezTo>
                  <a:lnTo>
                    <a:pt x="609" y="1796"/>
                  </a:lnTo>
                  <a:lnTo>
                    <a:pt x="615" y="1833"/>
                  </a:lnTo>
                  <a:cubicBezTo>
                    <a:pt x="560" y="1319"/>
                    <a:pt x="566" y="800"/>
                    <a:pt x="628" y="287"/>
                  </a:cubicBezTo>
                  <a:cubicBezTo>
                    <a:pt x="635" y="216"/>
                    <a:pt x="595" y="134"/>
                    <a:pt x="546" y="84"/>
                  </a:cubicBezTo>
                  <a:cubicBezTo>
                    <a:pt x="509" y="45"/>
                    <a:pt x="457" y="17"/>
                    <a:pt x="405" y="5"/>
                  </a:cubicBezTo>
                  <a:cubicBezTo>
                    <a:pt x="388" y="2"/>
                    <a:pt x="371" y="0"/>
                    <a:pt x="355" y="0"/>
                  </a:cubicBezTo>
                  <a:cubicBezTo>
                    <a:pt x="352" y="0"/>
                    <a:pt x="348" y="0"/>
                    <a:pt x="3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90" name="Google Shape;7290;p20"/>
            <p:cNvSpPr/>
            <p:nvPr/>
          </p:nvSpPr>
          <p:spPr>
            <a:xfrm rot="10800000" flipH="1">
              <a:off x="8303424" y="-117072"/>
              <a:ext cx="56506" cy="305415"/>
            </a:xfrm>
            <a:custGeom>
              <a:avLst/>
              <a:gdLst/>
              <a:ahLst/>
              <a:cxnLst/>
              <a:rect l="l" t="t" r="r" b="b"/>
              <a:pathLst>
                <a:path w="1116" h="6032" extrusionOk="0">
                  <a:moveTo>
                    <a:pt x="283" y="4482"/>
                  </a:moveTo>
                  <a:cubicBezTo>
                    <a:pt x="283" y="4485"/>
                    <a:pt x="284" y="4487"/>
                    <a:pt x="284" y="4490"/>
                  </a:cubicBezTo>
                  <a:cubicBezTo>
                    <a:pt x="284" y="4486"/>
                    <a:pt x="284" y="4485"/>
                    <a:pt x="283" y="4482"/>
                  </a:cubicBezTo>
                  <a:close/>
                  <a:moveTo>
                    <a:pt x="534" y="5657"/>
                  </a:moveTo>
                  <a:lnTo>
                    <a:pt x="539" y="5674"/>
                  </a:lnTo>
                  <a:cubicBezTo>
                    <a:pt x="539" y="5669"/>
                    <a:pt x="537" y="5663"/>
                    <a:pt x="534" y="5657"/>
                  </a:cubicBezTo>
                  <a:close/>
                  <a:moveTo>
                    <a:pt x="955" y="1"/>
                  </a:moveTo>
                  <a:cubicBezTo>
                    <a:pt x="930" y="1"/>
                    <a:pt x="905" y="7"/>
                    <a:pt x="881" y="18"/>
                  </a:cubicBezTo>
                  <a:cubicBezTo>
                    <a:pt x="844" y="38"/>
                    <a:pt x="824" y="69"/>
                    <a:pt x="808" y="106"/>
                  </a:cubicBezTo>
                  <a:cubicBezTo>
                    <a:pt x="613" y="570"/>
                    <a:pt x="456" y="1050"/>
                    <a:pt x="331" y="1535"/>
                  </a:cubicBezTo>
                  <a:cubicBezTo>
                    <a:pt x="202" y="2036"/>
                    <a:pt x="103" y="2546"/>
                    <a:pt x="54" y="3060"/>
                  </a:cubicBezTo>
                  <a:cubicBezTo>
                    <a:pt x="5" y="3566"/>
                    <a:pt x="1" y="4077"/>
                    <a:pt x="63" y="4584"/>
                  </a:cubicBezTo>
                  <a:cubicBezTo>
                    <a:pt x="123" y="5065"/>
                    <a:pt x="246" y="5535"/>
                    <a:pt x="448" y="5979"/>
                  </a:cubicBezTo>
                  <a:cubicBezTo>
                    <a:pt x="463" y="6014"/>
                    <a:pt x="500" y="6031"/>
                    <a:pt x="536" y="6031"/>
                  </a:cubicBezTo>
                  <a:cubicBezTo>
                    <a:pt x="552" y="6031"/>
                    <a:pt x="568" y="6028"/>
                    <a:pt x="583" y="6021"/>
                  </a:cubicBezTo>
                  <a:cubicBezTo>
                    <a:pt x="633" y="5993"/>
                    <a:pt x="644" y="5936"/>
                    <a:pt x="623" y="5886"/>
                  </a:cubicBezTo>
                  <a:cubicBezTo>
                    <a:pt x="588" y="5811"/>
                    <a:pt x="558" y="5733"/>
                    <a:pt x="529" y="5654"/>
                  </a:cubicBezTo>
                  <a:cubicBezTo>
                    <a:pt x="397" y="5275"/>
                    <a:pt x="320" y="4880"/>
                    <a:pt x="282" y="4479"/>
                  </a:cubicBezTo>
                  <a:lnTo>
                    <a:pt x="282" y="4479"/>
                  </a:lnTo>
                  <a:cubicBezTo>
                    <a:pt x="283" y="4481"/>
                    <a:pt x="283" y="4481"/>
                    <a:pt x="283" y="4482"/>
                  </a:cubicBezTo>
                  <a:lnTo>
                    <a:pt x="283" y="4482"/>
                  </a:lnTo>
                  <a:cubicBezTo>
                    <a:pt x="228" y="3824"/>
                    <a:pt x="281" y="3160"/>
                    <a:pt x="396" y="2510"/>
                  </a:cubicBezTo>
                  <a:lnTo>
                    <a:pt x="396" y="2512"/>
                  </a:lnTo>
                  <a:cubicBezTo>
                    <a:pt x="471" y="2098"/>
                    <a:pt x="570" y="1686"/>
                    <a:pt x="699" y="1284"/>
                  </a:cubicBezTo>
                  <a:cubicBezTo>
                    <a:pt x="817" y="916"/>
                    <a:pt x="952" y="556"/>
                    <a:pt x="1101" y="199"/>
                  </a:cubicBezTo>
                  <a:cubicBezTo>
                    <a:pt x="1115" y="163"/>
                    <a:pt x="1108" y="116"/>
                    <a:pt x="1090" y="83"/>
                  </a:cubicBezTo>
                  <a:cubicBezTo>
                    <a:pt x="1072" y="49"/>
                    <a:pt x="1042" y="23"/>
                    <a:pt x="1003" y="10"/>
                  </a:cubicBezTo>
                  <a:cubicBezTo>
                    <a:pt x="1001" y="7"/>
                    <a:pt x="995" y="5"/>
                    <a:pt x="985" y="4"/>
                  </a:cubicBezTo>
                  <a:cubicBezTo>
                    <a:pt x="975" y="2"/>
                    <a:pt x="965" y="1"/>
                    <a:pt x="9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91" name="Google Shape;7291;p20"/>
            <p:cNvSpPr/>
            <p:nvPr/>
          </p:nvSpPr>
          <p:spPr>
            <a:xfrm rot="10800000" flipH="1">
              <a:off x="8273704" y="-27149"/>
              <a:ext cx="78278" cy="218175"/>
            </a:xfrm>
            <a:custGeom>
              <a:avLst/>
              <a:gdLst/>
              <a:ahLst/>
              <a:cxnLst/>
              <a:rect l="l" t="t" r="r" b="b"/>
              <a:pathLst>
                <a:path w="1546" h="4309" extrusionOk="0">
                  <a:moveTo>
                    <a:pt x="280" y="3748"/>
                  </a:moveTo>
                  <a:cubicBezTo>
                    <a:pt x="280" y="3753"/>
                    <a:pt x="279" y="3757"/>
                    <a:pt x="278" y="3762"/>
                  </a:cubicBezTo>
                  <a:lnTo>
                    <a:pt x="278" y="3762"/>
                  </a:lnTo>
                  <a:cubicBezTo>
                    <a:pt x="279" y="3758"/>
                    <a:pt x="280" y="3753"/>
                    <a:pt x="280" y="3748"/>
                  </a:cubicBezTo>
                  <a:close/>
                  <a:moveTo>
                    <a:pt x="1337" y="1"/>
                  </a:moveTo>
                  <a:cubicBezTo>
                    <a:pt x="1254" y="1"/>
                    <a:pt x="1180" y="57"/>
                    <a:pt x="1149" y="137"/>
                  </a:cubicBezTo>
                  <a:cubicBezTo>
                    <a:pt x="898" y="801"/>
                    <a:pt x="624" y="1456"/>
                    <a:pt x="404" y="2130"/>
                  </a:cubicBezTo>
                  <a:cubicBezTo>
                    <a:pt x="296" y="2467"/>
                    <a:pt x="196" y="2807"/>
                    <a:pt x="130" y="3154"/>
                  </a:cubicBezTo>
                  <a:cubicBezTo>
                    <a:pt x="65" y="3498"/>
                    <a:pt x="23" y="3843"/>
                    <a:pt x="3" y="4192"/>
                  </a:cubicBezTo>
                  <a:cubicBezTo>
                    <a:pt x="0" y="4251"/>
                    <a:pt x="49" y="4306"/>
                    <a:pt x="110" y="4308"/>
                  </a:cubicBezTo>
                  <a:cubicBezTo>
                    <a:pt x="112" y="4309"/>
                    <a:pt x="115" y="4309"/>
                    <a:pt x="117" y="4309"/>
                  </a:cubicBezTo>
                  <a:cubicBezTo>
                    <a:pt x="175" y="4309"/>
                    <a:pt x="223" y="4261"/>
                    <a:pt x="226" y="4202"/>
                  </a:cubicBezTo>
                  <a:cubicBezTo>
                    <a:pt x="236" y="4055"/>
                    <a:pt x="252" y="3908"/>
                    <a:pt x="278" y="3762"/>
                  </a:cubicBezTo>
                  <a:lnTo>
                    <a:pt x="278" y="3762"/>
                  </a:lnTo>
                  <a:cubicBezTo>
                    <a:pt x="278" y="3764"/>
                    <a:pt x="277" y="3766"/>
                    <a:pt x="277" y="3769"/>
                  </a:cubicBezTo>
                  <a:lnTo>
                    <a:pt x="277" y="3769"/>
                  </a:lnTo>
                  <a:cubicBezTo>
                    <a:pt x="390" y="3160"/>
                    <a:pt x="578" y="2567"/>
                    <a:pt x="800" y="1990"/>
                  </a:cubicBezTo>
                  <a:cubicBezTo>
                    <a:pt x="1029" y="1407"/>
                    <a:pt x="1287" y="837"/>
                    <a:pt x="1526" y="258"/>
                  </a:cubicBezTo>
                  <a:cubicBezTo>
                    <a:pt x="1546" y="212"/>
                    <a:pt x="1537" y="150"/>
                    <a:pt x="1514" y="106"/>
                  </a:cubicBezTo>
                  <a:cubicBezTo>
                    <a:pt x="1490" y="61"/>
                    <a:pt x="1450" y="27"/>
                    <a:pt x="1401" y="11"/>
                  </a:cubicBezTo>
                  <a:cubicBezTo>
                    <a:pt x="1394" y="8"/>
                    <a:pt x="1386" y="7"/>
                    <a:pt x="1378" y="5"/>
                  </a:cubicBezTo>
                  <a:cubicBezTo>
                    <a:pt x="1364" y="2"/>
                    <a:pt x="1351" y="1"/>
                    <a:pt x="13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92" name="Google Shape;7292;p20"/>
            <p:cNvSpPr/>
            <p:nvPr/>
          </p:nvSpPr>
          <p:spPr>
            <a:xfrm rot="10800000" flipH="1">
              <a:off x="8376738" y="251275"/>
              <a:ext cx="55848" cy="94328"/>
            </a:xfrm>
            <a:custGeom>
              <a:avLst/>
              <a:gdLst/>
              <a:ahLst/>
              <a:cxnLst/>
              <a:rect l="l" t="t" r="r" b="b"/>
              <a:pathLst>
                <a:path w="1103" h="1863" extrusionOk="0">
                  <a:moveTo>
                    <a:pt x="1030" y="0"/>
                  </a:moveTo>
                  <a:cubicBezTo>
                    <a:pt x="1012" y="0"/>
                    <a:pt x="994" y="6"/>
                    <a:pt x="984" y="22"/>
                  </a:cubicBezTo>
                  <a:cubicBezTo>
                    <a:pt x="796" y="292"/>
                    <a:pt x="597" y="552"/>
                    <a:pt x="424" y="832"/>
                  </a:cubicBezTo>
                  <a:cubicBezTo>
                    <a:pt x="331" y="983"/>
                    <a:pt x="243" y="1137"/>
                    <a:pt x="172" y="1299"/>
                  </a:cubicBezTo>
                  <a:cubicBezTo>
                    <a:pt x="107" y="1441"/>
                    <a:pt x="54" y="1585"/>
                    <a:pt x="8" y="1731"/>
                  </a:cubicBezTo>
                  <a:cubicBezTo>
                    <a:pt x="1" y="1758"/>
                    <a:pt x="11" y="1793"/>
                    <a:pt x="25" y="1814"/>
                  </a:cubicBezTo>
                  <a:cubicBezTo>
                    <a:pt x="41" y="1837"/>
                    <a:pt x="65" y="1855"/>
                    <a:pt x="94" y="1860"/>
                  </a:cubicBezTo>
                  <a:cubicBezTo>
                    <a:pt x="101" y="1862"/>
                    <a:pt x="109" y="1863"/>
                    <a:pt x="116" y="1863"/>
                  </a:cubicBezTo>
                  <a:cubicBezTo>
                    <a:pt x="138" y="1863"/>
                    <a:pt x="160" y="1856"/>
                    <a:pt x="177" y="1845"/>
                  </a:cubicBezTo>
                  <a:cubicBezTo>
                    <a:pt x="193" y="1833"/>
                    <a:pt x="206" y="1819"/>
                    <a:pt x="215" y="1803"/>
                  </a:cubicBezTo>
                  <a:cubicBezTo>
                    <a:pt x="321" y="1500"/>
                    <a:pt x="452" y="1205"/>
                    <a:pt x="600" y="920"/>
                  </a:cubicBezTo>
                  <a:cubicBezTo>
                    <a:pt x="738" y="652"/>
                    <a:pt x="891" y="393"/>
                    <a:pt x="1059" y="145"/>
                  </a:cubicBezTo>
                  <a:lnTo>
                    <a:pt x="1059" y="145"/>
                  </a:lnTo>
                  <a:cubicBezTo>
                    <a:pt x="1068" y="133"/>
                    <a:pt x="1076" y="120"/>
                    <a:pt x="1084" y="108"/>
                  </a:cubicBezTo>
                  <a:cubicBezTo>
                    <a:pt x="1092" y="94"/>
                    <a:pt x="1102" y="81"/>
                    <a:pt x="1099" y="62"/>
                  </a:cubicBezTo>
                  <a:cubicBezTo>
                    <a:pt x="1098" y="45"/>
                    <a:pt x="1091" y="29"/>
                    <a:pt x="1078" y="16"/>
                  </a:cubicBezTo>
                  <a:cubicBezTo>
                    <a:pt x="1071" y="9"/>
                    <a:pt x="1061" y="5"/>
                    <a:pt x="1046" y="2"/>
                  </a:cubicBezTo>
                  <a:cubicBezTo>
                    <a:pt x="1041" y="1"/>
                    <a:pt x="1036" y="0"/>
                    <a:pt x="103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93" name="Google Shape;7293;p20"/>
            <p:cNvSpPr/>
            <p:nvPr/>
          </p:nvSpPr>
          <p:spPr>
            <a:xfrm rot="10800000" flipH="1">
              <a:off x="8356182" y="196847"/>
              <a:ext cx="87544" cy="85164"/>
            </a:xfrm>
            <a:custGeom>
              <a:avLst/>
              <a:gdLst/>
              <a:ahLst/>
              <a:cxnLst/>
              <a:rect l="l" t="t" r="r" b="b"/>
              <a:pathLst>
                <a:path w="1729" h="1682" extrusionOk="0">
                  <a:moveTo>
                    <a:pt x="1633" y="0"/>
                  </a:moveTo>
                  <a:cubicBezTo>
                    <a:pt x="1616" y="0"/>
                    <a:pt x="1598" y="4"/>
                    <a:pt x="1583" y="14"/>
                  </a:cubicBezTo>
                  <a:cubicBezTo>
                    <a:pt x="993" y="403"/>
                    <a:pt x="398" y="841"/>
                    <a:pt x="22" y="1453"/>
                  </a:cubicBezTo>
                  <a:cubicBezTo>
                    <a:pt x="0" y="1489"/>
                    <a:pt x="0" y="1538"/>
                    <a:pt x="12" y="1575"/>
                  </a:cubicBezTo>
                  <a:cubicBezTo>
                    <a:pt x="25" y="1614"/>
                    <a:pt x="53" y="1647"/>
                    <a:pt x="89" y="1666"/>
                  </a:cubicBezTo>
                  <a:cubicBezTo>
                    <a:pt x="111" y="1676"/>
                    <a:pt x="136" y="1682"/>
                    <a:pt x="162" y="1682"/>
                  </a:cubicBezTo>
                  <a:cubicBezTo>
                    <a:pt x="207" y="1682"/>
                    <a:pt x="252" y="1665"/>
                    <a:pt x="277" y="1630"/>
                  </a:cubicBezTo>
                  <a:cubicBezTo>
                    <a:pt x="435" y="1417"/>
                    <a:pt x="589" y="1200"/>
                    <a:pt x="759" y="998"/>
                  </a:cubicBezTo>
                  <a:cubicBezTo>
                    <a:pt x="928" y="795"/>
                    <a:pt x="1109" y="609"/>
                    <a:pt x="1309" y="436"/>
                  </a:cubicBezTo>
                  <a:lnTo>
                    <a:pt x="1309" y="436"/>
                  </a:lnTo>
                  <a:cubicBezTo>
                    <a:pt x="1301" y="441"/>
                    <a:pt x="1296" y="446"/>
                    <a:pt x="1289" y="452"/>
                  </a:cubicBezTo>
                  <a:cubicBezTo>
                    <a:pt x="1412" y="344"/>
                    <a:pt x="1541" y="247"/>
                    <a:pt x="1676" y="156"/>
                  </a:cubicBezTo>
                  <a:cubicBezTo>
                    <a:pt x="1718" y="130"/>
                    <a:pt x="1728" y="77"/>
                    <a:pt x="1702" y="37"/>
                  </a:cubicBezTo>
                  <a:cubicBezTo>
                    <a:pt x="1689" y="17"/>
                    <a:pt x="1669" y="5"/>
                    <a:pt x="1648" y="1"/>
                  </a:cubicBezTo>
                  <a:cubicBezTo>
                    <a:pt x="1643" y="0"/>
                    <a:pt x="1638" y="0"/>
                    <a:pt x="163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94" name="Google Shape;7294;p20"/>
            <p:cNvSpPr/>
            <p:nvPr/>
          </p:nvSpPr>
          <p:spPr>
            <a:xfrm rot="10800000" flipH="1">
              <a:off x="8345752" y="244034"/>
              <a:ext cx="31898" cy="129265"/>
            </a:xfrm>
            <a:custGeom>
              <a:avLst/>
              <a:gdLst/>
              <a:ahLst/>
              <a:cxnLst/>
              <a:rect l="l" t="t" r="r" b="b"/>
              <a:pathLst>
                <a:path w="630" h="2553" extrusionOk="0">
                  <a:moveTo>
                    <a:pt x="555" y="0"/>
                  </a:moveTo>
                  <a:cubicBezTo>
                    <a:pt x="523" y="0"/>
                    <a:pt x="494" y="22"/>
                    <a:pt x="488" y="56"/>
                  </a:cubicBezTo>
                  <a:cubicBezTo>
                    <a:pt x="453" y="254"/>
                    <a:pt x="410" y="454"/>
                    <a:pt x="373" y="654"/>
                  </a:cubicBezTo>
                  <a:cubicBezTo>
                    <a:pt x="335" y="852"/>
                    <a:pt x="295" y="1052"/>
                    <a:pt x="259" y="1251"/>
                  </a:cubicBezTo>
                  <a:cubicBezTo>
                    <a:pt x="222" y="1451"/>
                    <a:pt x="182" y="1649"/>
                    <a:pt x="142" y="1849"/>
                  </a:cubicBezTo>
                  <a:cubicBezTo>
                    <a:pt x="101" y="2033"/>
                    <a:pt x="58" y="2213"/>
                    <a:pt x="17" y="2394"/>
                  </a:cubicBezTo>
                  <a:cubicBezTo>
                    <a:pt x="1" y="2463"/>
                    <a:pt x="51" y="2535"/>
                    <a:pt x="120" y="2550"/>
                  </a:cubicBezTo>
                  <a:cubicBezTo>
                    <a:pt x="128" y="2551"/>
                    <a:pt x="137" y="2552"/>
                    <a:pt x="145" y="2552"/>
                  </a:cubicBezTo>
                  <a:cubicBezTo>
                    <a:pt x="171" y="2552"/>
                    <a:pt x="196" y="2545"/>
                    <a:pt x="218" y="2529"/>
                  </a:cubicBezTo>
                  <a:cubicBezTo>
                    <a:pt x="249" y="2509"/>
                    <a:pt x="265" y="2481"/>
                    <a:pt x="275" y="2448"/>
                  </a:cubicBezTo>
                  <a:cubicBezTo>
                    <a:pt x="380" y="2054"/>
                    <a:pt x="436" y="1648"/>
                    <a:pt x="486" y="1245"/>
                  </a:cubicBezTo>
                  <a:cubicBezTo>
                    <a:pt x="511" y="1043"/>
                    <a:pt x="534" y="840"/>
                    <a:pt x="554" y="638"/>
                  </a:cubicBezTo>
                  <a:cubicBezTo>
                    <a:pt x="574" y="451"/>
                    <a:pt x="594" y="266"/>
                    <a:pt x="624" y="81"/>
                  </a:cubicBezTo>
                  <a:cubicBezTo>
                    <a:pt x="630" y="45"/>
                    <a:pt x="608" y="7"/>
                    <a:pt x="568" y="2"/>
                  </a:cubicBezTo>
                  <a:cubicBezTo>
                    <a:pt x="564" y="1"/>
                    <a:pt x="559" y="0"/>
                    <a:pt x="55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95" name="Google Shape;7295;p20"/>
            <p:cNvSpPr/>
            <p:nvPr/>
          </p:nvSpPr>
          <p:spPr>
            <a:xfrm rot="10800000" flipH="1">
              <a:off x="8303526" y="195934"/>
              <a:ext cx="19747" cy="121670"/>
            </a:xfrm>
            <a:custGeom>
              <a:avLst/>
              <a:gdLst/>
              <a:ahLst/>
              <a:cxnLst/>
              <a:rect l="l" t="t" r="r" b="b"/>
              <a:pathLst>
                <a:path w="390" h="2403" extrusionOk="0">
                  <a:moveTo>
                    <a:pt x="187" y="0"/>
                  </a:moveTo>
                  <a:cubicBezTo>
                    <a:pt x="140" y="2"/>
                    <a:pt x="101" y="45"/>
                    <a:pt x="107" y="94"/>
                  </a:cubicBezTo>
                  <a:cubicBezTo>
                    <a:pt x="117" y="209"/>
                    <a:pt x="125" y="324"/>
                    <a:pt x="128" y="438"/>
                  </a:cubicBezTo>
                  <a:cubicBezTo>
                    <a:pt x="128" y="552"/>
                    <a:pt x="128" y="667"/>
                    <a:pt x="124" y="782"/>
                  </a:cubicBezTo>
                  <a:cubicBezTo>
                    <a:pt x="117" y="1009"/>
                    <a:pt x="111" y="1237"/>
                    <a:pt x="95" y="1465"/>
                  </a:cubicBezTo>
                  <a:cubicBezTo>
                    <a:pt x="95" y="1451"/>
                    <a:pt x="97" y="1438"/>
                    <a:pt x="97" y="1425"/>
                  </a:cubicBezTo>
                  <a:lnTo>
                    <a:pt x="97" y="1425"/>
                  </a:lnTo>
                  <a:cubicBezTo>
                    <a:pt x="78" y="1688"/>
                    <a:pt x="45" y="1947"/>
                    <a:pt x="7" y="2205"/>
                  </a:cubicBezTo>
                  <a:cubicBezTo>
                    <a:pt x="0" y="2248"/>
                    <a:pt x="6" y="2291"/>
                    <a:pt x="30" y="2329"/>
                  </a:cubicBezTo>
                  <a:cubicBezTo>
                    <a:pt x="53" y="2365"/>
                    <a:pt x="92" y="2390"/>
                    <a:pt x="135" y="2399"/>
                  </a:cubicBezTo>
                  <a:cubicBezTo>
                    <a:pt x="145" y="2401"/>
                    <a:pt x="155" y="2402"/>
                    <a:pt x="165" y="2402"/>
                  </a:cubicBezTo>
                  <a:cubicBezTo>
                    <a:pt x="240" y="2402"/>
                    <a:pt x="318" y="2348"/>
                    <a:pt x="329" y="2271"/>
                  </a:cubicBezTo>
                  <a:cubicBezTo>
                    <a:pt x="377" y="1902"/>
                    <a:pt x="390" y="1526"/>
                    <a:pt x="377" y="1155"/>
                  </a:cubicBezTo>
                  <a:cubicBezTo>
                    <a:pt x="372" y="977"/>
                    <a:pt x="359" y="799"/>
                    <a:pt x="338" y="621"/>
                  </a:cubicBezTo>
                  <a:cubicBezTo>
                    <a:pt x="316" y="443"/>
                    <a:pt x="298" y="263"/>
                    <a:pt x="280" y="84"/>
                  </a:cubicBezTo>
                  <a:cubicBezTo>
                    <a:pt x="276" y="43"/>
                    <a:pt x="247" y="12"/>
                    <a:pt x="210" y="2"/>
                  </a:cubicBezTo>
                  <a:cubicBezTo>
                    <a:pt x="203" y="0"/>
                    <a:pt x="196" y="0"/>
                    <a:pt x="18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96" name="Google Shape;7296;p20"/>
            <p:cNvSpPr/>
            <p:nvPr/>
          </p:nvSpPr>
          <p:spPr>
            <a:xfrm rot="10800000" flipH="1">
              <a:off x="8315171" y="304741"/>
              <a:ext cx="24911" cy="111645"/>
            </a:xfrm>
            <a:custGeom>
              <a:avLst/>
              <a:gdLst/>
              <a:ahLst/>
              <a:cxnLst/>
              <a:rect l="l" t="t" r="r" b="b"/>
              <a:pathLst>
                <a:path w="492" h="2205" extrusionOk="0">
                  <a:moveTo>
                    <a:pt x="74" y="0"/>
                  </a:moveTo>
                  <a:cubicBezTo>
                    <a:pt x="66" y="0"/>
                    <a:pt x="59" y="1"/>
                    <a:pt x="52" y="4"/>
                  </a:cubicBezTo>
                  <a:cubicBezTo>
                    <a:pt x="14" y="15"/>
                    <a:pt x="0" y="54"/>
                    <a:pt x="9" y="91"/>
                  </a:cubicBezTo>
                  <a:cubicBezTo>
                    <a:pt x="30" y="185"/>
                    <a:pt x="53" y="280"/>
                    <a:pt x="72" y="373"/>
                  </a:cubicBezTo>
                  <a:lnTo>
                    <a:pt x="72" y="371"/>
                  </a:lnTo>
                  <a:cubicBezTo>
                    <a:pt x="128" y="652"/>
                    <a:pt x="171" y="933"/>
                    <a:pt x="203" y="1217"/>
                  </a:cubicBezTo>
                  <a:cubicBezTo>
                    <a:pt x="236" y="1506"/>
                    <a:pt x="244" y="1795"/>
                    <a:pt x="224" y="2086"/>
                  </a:cubicBezTo>
                  <a:cubicBezTo>
                    <a:pt x="224" y="2117"/>
                    <a:pt x="246" y="2152"/>
                    <a:pt x="267" y="2173"/>
                  </a:cubicBezTo>
                  <a:cubicBezTo>
                    <a:pt x="289" y="2194"/>
                    <a:pt x="320" y="2204"/>
                    <a:pt x="353" y="2204"/>
                  </a:cubicBezTo>
                  <a:cubicBezTo>
                    <a:pt x="355" y="2204"/>
                    <a:pt x="357" y="2204"/>
                    <a:pt x="359" y="2204"/>
                  </a:cubicBezTo>
                  <a:cubicBezTo>
                    <a:pt x="391" y="2203"/>
                    <a:pt x="424" y="2188"/>
                    <a:pt x="445" y="2164"/>
                  </a:cubicBezTo>
                  <a:cubicBezTo>
                    <a:pt x="470" y="2137"/>
                    <a:pt x="476" y="2108"/>
                    <a:pt x="477" y="2072"/>
                  </a:cubicBezTo>
                  <a:cubicBezTo>
                    <a:pt x="491" y="1716"/>
                    <a:pt x="448" y="1361"/>
                    <a:pt x="381" y="1012"/>
                  </a:cubicBezTo>
                  <a:cubicBezTo>
                    <a:pt x="316" y="687"/>
                    <a:pt x="218" y="370"/>
                    <a:pt x="139" y="48"/>
                  </a:cubicBezTo>
                  <a:cubicBezTo>
                    <a:pt x="135" y="24"/>
                    <a:pt x="114" y="7"/>
                    <a:pt x="88" y="1"/>
                  </a:cubicBezTo>
                  <a:cubicBezTo>
                    <a:pt x="83" y="0"/>
                    <a:pt x="78" y="0"/>
                    <a:pt x="7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97" name="Google Shape;7297;p20"/>
            <p:cNvSpPr/>
            <p:nvPr/>
          </p:nvSpPr>
          <p:spPr>
            <a:xfrm rot="10800000" flipH="1">
              <a:off x="8241097" y="235375"/>
              <a:ext cx="46633" cy="161872"/>
            </a:xfrm>
            <a:custGeom>
              <a:avLst/>
              <a:gdLst/>
              <a:ahLst/>
              <a:cxnLst/>
              <a:rect l="l" t="t" r="r" b="b"/>
              <a:pathLst>
                <a:path w="921" h="3197" extrusionOk="0">
                  <a:moveTo>
                    <a:pt x="120" y="0"/>
                  </a:moveTo>
                  <a:cubicBezTo>
                    <a:pt x="109" y="0"/>
                    <a:pt x="99" y="2"/>
                    <a:pt x="87" y="6"/>
                  </a:cubicBezTo>
                  <a:cubicBezTo>
                    <a:pt x="35" y="24"/>
                    <a:pt x="1" y="85"/>
                    <a:pt x="21" y="139"/>
                  </a:cubicBezTo>
                  <a:cubicBezTo>
                    <a:pt x="119" y="381"/>
                    <a:pt x="205" y="627"/>
                    <a:pt x="281" y="877"/>
                  </a:cubicBezTo>
                  <a:cubicBezTo>
                    <a:pt x="357" y="1114"/>
                    <a:pt x="425" y="1355"/>
                    <a:pt x="475" y="1601"/>
                  </a:cubicBezTo>
                  <a:cubicBezTo>
                    <a:pt x="475" y="1596"/>
                    <a:pt x="473" y="1593"/>
                    <a:pt x="473" y="1589"/>
                  </a:cubicBezTo>
                  <a:lnTo>
                    <a:pt x="473" y="1589"/>
                  </a:lnTo>
                  <a:cubicBezTo>
                    <a:pt x="521" y="1825"/>
                    <a:pt x="554" y="2063"/>
                    <a:pt x="568" y="2303"/>
                  </a:cubicBezTo>
                  <a:cubicBezTo>
                    <a:pt x="581" y="2521"/>
                    <a:pt x="581" y="2743"/>
                    <a:pt x="567" y="2961"/>
                  </a:cubicBezTo>
                  <a:cubicBezTo>
                    <a:pt x="567" y="2972"/>
                    <a:pt x="565" y="2985"/>
                    <a:pt x="565" y="2995"/>
                  </a:cubicBezTo>
                  <a:cubicBezTo>
                    <a:pt x="558" y="3024"/>
                    <a:pt x="561" y="3054"/>
                    <a:pt x="571" y="3083"/>
                  </a:cubicBezTo>
                  <a:cubicBezTo>
                    <a:pt x="578" y="3096"/>
                    <a:pt x="583" y="3109"/>
                    <a:pt x="590" y="3122"/>
                  </a:cubicBezTo>
                  <a:cubicBezTo>
                    <a:pt x="614" y="3159"/>
                    <a:pt x="653" y="3183"/>
                    <a:pt x="696" y="3194"/>
                  </a:cubicBezTo>
                  <a:cubicBezTo>
                    <a:pt x="708" y="3196"/>
                    <a:pt x="720" y="3197"/>
                    <a:pt x="732" y="3197"/>
                  </a:cubicBezTo>
                  <a:cubicBezTo>
                    <a:pt x="764" y="3197"/>
                    <a:pt x="797" y="3188"/>
                    <a:pt x="824" y="3169"/>
                  </a:cubicBezTo>
                  <a:cubicBezTo>
                    <a:pt x="858" y="3148"/>
                    <a:pt x="891" y="3104"/>
                    <a:pt x="896" y="3064"/>
                  </a:cubicBezTo>
                  <a:cubicBezTo>
                    <a:pt x="920" y="2803"/>
                    <a:pt x="917" y="2543"/>
                    <a:pt x="884" y="2283"/>
                  </a:cubicBezTo>
                  <a:cubicBezTo>
                    <a:pt x="851" y="2024"/>
                    <a:pt x="798" y="1767"/>
                    <a:pt x="731" y="1516"/>
                  </a:cubicBezTo>
                  <a:cubicBezTo>
                    <a:pt x="662" y="1260"/>
                    <a:pt x="586" y="1007"/>
                    <a:pt x="494" y="758"/>
                  </a:cubicBezTo>
                  <a:cubicBezTo>
                    <a:pt x="409" y="529"/>
                    <a:pt x="314" y="301"/>
                    <a:pt x="222" y="74"/>
                  </a:cubicBezTo>
                  <a:cubicBezTo>
                    <a:pt x="208" y="38"/>
                    <a:pt x="178" y="14"/>
                    <a:pt x="142" y="2"/>
                  </a:cubicBezTo>
                  <a:cubicBezTo>
                    <a:pt x="134" y="1"/>
                    <a:pt x="127" y="0"/>
                    <a:pt x="12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98" name="Google Shape;7298;p20"/>
            <p:cNvSpPr/>
            <p:nvPr/>
          </p:nvSpPr>
          <p:spPr>
            <a:xfrm rot="10800000" flipH="1">
              <a:off x="8197706" y="274667"/>
              <a:ext cx="57873" cy="82683"/>
            </a:xfrm>
            <a:custGeom>
              <a:avLst/>
              <a:gdLst/>
              <a:ahLst/>
              <a:cxnLst/>
              <a:rect l="l" t="t" r="r" b="b"/>
              <a:pathLst>
                <a:path w="1143" h="1633" extrusionOk="0">
                  <a:moveTo>
                    <a:pt x="112" y="0"/>
                  </a:moveTo>
                  <a:cubicBezTo>
                    <a:pt x="95" y="0"/>
                    <a:pt x="77" y="6"/>
                    <a:pt x="62" y="14"/>
                  </a:cubicBezTo>
                  <a:cubicBezTo>
                    <a:pt x="23" y="38"/>
                    <a:pt x="0" y="102"/>
                    <a:pt x="31" y="143"/>
                  </a:cubicBezTo>
                  <a:cubicBezTo>
                    <a:pt x="183" y="354"/>
                    <a:pt x="332" y="570"/>
                    <a:pt x="473" y="791"/>
                  </a:cubicBezTo>
                  <a:cubicBezTo>
                    <a:pt x="600" y="991"/>
                    <a:pt x="717" y="1195"/>
                    <a:pt x="814" y="1410"/>
                  </a:cubicBezTo>
                  <a:lnTo>
                    <a:pt x="814" y="1410"/>
                  </a:lnTo>
                  <a:cubicBezTo>
                    <a:pt x="813" y="1408"/>
                    <a:pt x="812" y="1406"/>
                    <a:pt x="812" y="1404"/>
                  </a:cubicBezTo>
                  <a:lnTo>
                    <a:pt x="812" y="1404"/>
                  </a:lnTo>
                  <a:cubicBezTo>
                    <a:pt x="814" y="1410"/>
                    <a:pt x="816" y="1415"/>
                    <a:pt x="818" y="1420"/>
                  </a:cubicBezTo>
                  <a:lnTo>
                    <a:pt x="818" y="1420"/>
                  </a:lnTo>
                  <a:cubicBezTo>
                    <a:pt x="817" y="1417"/>
                    <a:pt x="815" y="1414"/>
                    <a:pt x="814" y="1410"/>
                  </a:cubicBezTo>
                  <a:lnTo>
                    <a:pt x="814" y="1410"/>
                  </a:lnTo>
                  <a:cubicBezTo>
                    <a:pt x="816" y="1418"/>
                    <a:pt x="819" y="1426"/>
                    <a:pt x="823" y="1433"/>
                  </a:cubicBezTo>
                  <a:lnTo>
                    <a:pt x="823" y="1433"/>
                  </a:lnTo>
                  <a:cubicBezTo>
                    <a:pt x="821" y="1429"/>
                    <a:pt x="820" y="1424"/>
                    <a:pt x="818" y="1420"/>
                  </a:cubicBezTo>
                  <a:lnTo>
                    <a:pt x="818" y="1420"/>
                  </a:lnTo>
                  <a:cubicBezTo>
                    <a:pt x="821" y="1426"/>
                    <a:pt x="824" y="1433"/>
                    <a:pt x="826" y="1439"/>
                  </a:cubicBezTo>
                  <a:cubicBezTo>
                    <a:pt x="825" y="1437"/>
                    <a:pt x="824" y="1435"/>
                    <a:pt x="823" y="1433"/>
                  </a:cubicBezTo>
                  <a:lnTo>
                    <a:pt x="823" y="1433"/>
                  </a:lnTo>
                  <a:cubicBezTo>
                    <a:pt x="836" y="1466"/>
                    <a:pt x="850" y="1499"/>
                    <a:pt x="864" y="1532"/>
                  </a:cubicBezTo>
                  <a:cubicBezTo>
                    <a:pt x="869" y="1555"/>
                    <a:pt x="884" y="1577"/>
                    <a:pt x="901" y="1595"/>
                  </a:cubicBezTo>
                  <a:cubicBezTo>
                    <a:pt x="918" y="1611"/>
                    <a:pt x="940" y="1623"/>
                    <a:pt x="963" y="1630"/>
                  </a:cubicBezTo>
                  <a:cubicBezTo>
                    <a:pt x="973" y="1632"/>
                    <a:pt x="983" y="1633"/>
                    <a:pt x="993" y="1633"/>
                  </a:cubicBezTo>
                  <a:cubicBezTo>
                    <a:pt x="1019" y="1633"/>
                    <a:pt x="1045" y="1626"/>
                    <a:pt x="1069" y="1613"/>
                  </a:cubicBezTo>
                  <a:cubicBezTo>
                    <a:pt x="1099" y="1595"/>
                    <a:pt x="1122" y="1565"/>
                    <a:pt x="1131" y="1529"/>
                  </a:cubicBezTo>
                  <a:cubicBezTo>
                    <a:pt x="1142" y="1489"/>
                    <a:pt x="1134" y="1460"/>
                    <a:pt x="1116" y="1425"/>
                  </a:cubicBezTo>
                  <a:cubicBezTo>
                    <a:pt x="1062" y="1297"/>
                    <a:pt x="993" y="1179"/>
                    <a:pt x="921" y="1060"/>
                  </a:cubicBezTo>
                  <a:cubicBezTo>
                    <a:pt x="849" y="940"/>
                    <a:pt x="775" y="826"/>
                    <a:pt x="693" y="712"/>
                  </a:cubicBezTo>
                  <a:cubicBezTo>
                    <a:pt x="533" y="485"/>
                    <a:pt x="358" y="270"/>
                    <a:pt x="193" y="47"/>
                  </a:cubicBezTo>
                  <a:cubicBezTo>
                    <a:pt x="179" y="26"/>
                    <a:pt x="160" y="11"/>
                    <a:pt x="135" y="4"/>
                  </a:cubicBezTo>
                  <a:cubicBezTo>
                    <a:pt x="135" y="4"/>
                    <a:pt x="133" y="3"/>
                    <a:pt x="131" y="3"/>
                  </a:cubicBezTo>
                  <a:cubicBezTo>
                    <a:pt x="125" y="1"/>
                    <a:pt x="119" y="0"/>
                    <a:pt x="11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99" name="Google Shape;7299;p20"/>
            <p:cNvSpPr/>
            <p:nvPr/>
          </p:nvSpPr>
          <p:spPr>
            <a:xfrm rot="10800000" flipH="1">
              <a:off x="8185099" y="202720"/>
              <a:ext cx="79544" cy="82430"/>
            </a:xfrm>
            <a:custGeom>
              <a:avLst/>
              <a:gdLst/>
              <a:ahLst/>
              <a:cxnLst/>
              <a:rect l="l" t="t" r="r" b="b"/>
              <a:pathLst>
                <a:path w="1571" h="1628" extrusionOk="0">
                  <a:moveTo>
                    <a:pt x="961" y="1121"/>
                  </a:moveTo>
                  <a:cubicBezTo>
                    <a:pt x="961" y="1121"/>
                    <a:pt x="962" y="1121"/>
                    <a:pt x="962" y="1122"/>
                  </a:cubicBezTo>
                  <a:cubicBezTo>
                    <a:pt x="962" y="1121"/>
                    <a:pt x="961" y="1121"/>
                    <a:pt x="961" y="1121"/>
                  </a:cubicBezTo>
                  <a:close/>
                  <a:moveTo>
                    <a:pt x="963" y="1125"/>
                  </a:moveTo>
                  <a:lnTo>
                    <a:pt x="963" y="1125"/>
                  </a:lnTo>
                  <a:cubicBezTo>
                    <a:pt x="967" y="1129"/>
                    <a:pt x="971" y="1134"/>
                    <a:pt x="975" y="1138"/>
                  </a:cubicBezTo>
                  <a:lnTo>
                    <a:pt x="975" y="1138"/>
                  </a:lnTo>
                  <a:cubicBezTo>
                    <a:pt x="972" y="1133"/>
                    <a:pt x="967" y="1128"/>
                    <a:pt x="963" y="1125"/>
                  </a:cubicBezTo>
                  <a:close/>
                  <a:moveTo>
                    <a:pt x="975" y="1138"/>
                  </a:moveTo>
                  <a:cubicBezTo>
                    <a:pt x="975" y="1139"/>
                    <a:pt x="976" y="1140"/>
                    <a:pt x="976" y="1140"/>
                  </a:cubicBezTo>
                  <a:cubicBezTo>
                    <a:pt x="978" y="1142"/>
                    <a:pt x="978" y="1144"/>
                    <a:pt x="980" y="1145"/>
                  </a:cubicBezTo>
                  <a:lnTo>
                    <a:pt x="980" y="1145"/>
                  </a:lnTo>
                  <a:cubicBezTo>
                    <a:pt x="979" y="1144"/>
                    <a:pt x="978" y="1143"/>
                    <a:pt x="978" y="1142"/>
                  </a:cubicBezTo>
                  <a:lnTo>
                    <a:pt x="978" y="1142"/>
                  </a:lnTo>
                  <a:lnTo>
                    <a:pt x="979" y="1142"/>
                  </a:lnTo>
                  <a:lnTo>
                    <a:pt x="979" y="1142"/>
                  </a:lnTo>
                  <a:cubicBezTo>
                    <a:pt x="977" y="1141"/>
                    <a:pt x="976" y="1139"/>
                    <a:pt x="975" y="1138"/>
                  </a:cubicBezTo>
                  <a:close/>
                  <a:moveTo>
                    <a:pt x="93" y="0"/>
                  </a:moveTo>
                  <a:cubicBezTo>
                    <a:pt x="73" y="0"/>
                    <a:pt x="50" y="8"/>
                    <a:pt x="33" y="26"/>
                  </a:cubicBezTo>
                  <a:cubicBezTo>
                    <a:pt x="4" y="57"/>
                    <a:pt x="1" y="115"/>
                    <a:pt x="35" y="144"/>
                  </a:cubicBezTo>
                  <a:cubicBezTo>
                    <a:pt x="130" y="223"/>
                    <a:pt x="222" y="302"/>
                    <a:pt x="310" y="389"/>
                  </a:cubicBezTo>
                  <a:cubicBezTo>
                    <a:pt x="386" y="465"/>
                    <a:pt x="461" y="543"/>
                    <a:pt x="532" y="622"/>
                  </a:cubicBezTo>
                  <a:cubicBezTo>
                    <a:pt x="680" y="784"/>
                    <a:pt x="823" y="952"/>
                    <a:pt x="961" y="1121"/>
                  </a:cubicBezTo>
                  <a:lnTo>
                    <a:pt x="961" y="1121"/>
                  </a:lnTo>
                  <a:cubicBezTo>
                    <a:pt x="960" y="1120"/>
                    <a:pt x="960" y="1119"/>
                    <a:pt x="959" y="1117"/>
                  </a:cubicBezTo>
                  <a:lnTo>
                    <a:pt x="959" y="1117"/>
                  </a:lnTo>
                  <a:cubicBezTo>
                    <a:pt x="963" y="1122"/>
                    <a:pt x="969" y="1129"/>
                    <a:pt x="975" y="1136"/>
                  </a:cubicBezTo>
                  <a:cubicBezTo>
                    <a:pt x="976" y="1139"/>
                    <a:pt x="978" y="1142"/>
                    <a:pt x="981" y="1143"/>
                  </a:cubicBezTo>
                  <a:lnTo>
                    <a:pt x="979" y="1142"/>
                  </a:lnTo>
                  <a:lnTo>
                    <a:pt x="979" y="1142"/>
                  </a:lnTo>
                  <a:cubicBezTo>
                    <a:pt x="979" y="1143"/>
                    <a:pt x="980" y="1144"/>
                    <a:pt x="981" y="1145"/>
                  </a:cubicBezTo>
                  <a:cubicBezTo>
                    <a:pt x="980" y="1145"/>
                    <a:pt x="980" y="1145"/>
                    <a:pt x="980" y="1145"/>
                  </a:cubicBezTo>
                  <a:lnTo>
                    <a:pt x="980" y="1145"/>
                  </a:lnTo>
                  <a:cubicBezTo>
                    <a:pt x="1087" y="1283"/>
                    <a:pt x="1189" y="1420"/>
                    <a:pt x="1289" y="1560"/>
                  </a:cubicBezTo>
                  <a:cubicBezTo>
                    <a:pt x="1312" y="1591"/>
                    <a:pt x="1337" y="1613"/>
                    <a:pt x="1376" y="1623"/>
                  </a:cubicBezTo>
                  <a:cubicBezTo>
                    <a:pt x="1386" y="1626"/>
                    <a:pt x="1398" y="1627"/>
                    <a:pt x="1410" y="1627"/>
                  </a:cubicBezTo>
                  <a:cubicBezTo>
                    <a:pt x="1434" y="1627"/>
                    <a:pt x="1459" y="1621"/>
                    <a:pt x="1479" y="1609"/>
                  </a:cubicBezTo>
                  <a:cubicBezTo>
                    <a:pt x="1541" y="1573"/>
                    <a:pt x="1571" y="1481"/>
                    <a:pt x="1528" y="1419"/>
                  </a:cubicBezTo>
                  <a:cubicBezTo>
                    <a:pt x="1335" y="1148"/>
                    <a:pt x="1120" y="889"/>
                    <a:pt x="883" y="655"/>
                  </a:cubicBezTo>
                  <a:cubicBezTo>
                    <a:pt x="653" y="429"/>
                    <a:pt x="402" y="227"/>
                    <a:pt x="155" y="24"/>
                  </a:cubicBezTo>
                  <a:cubicBezTo>
                    <a:pt x="142" y="14"/>
                    <a:pt x="126" y="7"/>
                    <a:pt x="107" y="1"/>
                  </a:cubicBezTo>
                  <a:cubicBezTo>
                    <a:pt x="103" y="1"/>
                    <a:pt x="98" y="0"/>
                    <a:pt x="9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00" name="Google Shape;7300;p20"/>
            <p:cNvSpPr/>
            <p:nvPr/>
          </p:nvSpPr>
          <p:spPr>
            <a:xfrm rot="10800000" flipH="1">
              <a:off x="8197656" y="155229"/>
              <a:ext cx="83898" cy="56151"/>
            </a:xfrm>
            <a:custGeom>
              <a:avLst/>
              <a:gdLst/>
              <a:ahLst/>
              <a:cxnLst/>
              <a:rect l="l" t="t" r="r" b="b"/>
              <a:pathLst>
                <a:path w="1657" h="1109" extrusionOk="0">
                  <a:moveTo>
                    <a:pt x="129" y="1"/>
                  </a:moveTo>
                  <a:cubicBezTo>
                    <a:pt x="129" y="1"/>
                    <a:pt x="126" y="1"/>
                    <a:pt x="126" y="4"/>
                  </a:cubicBezTo>
                  <a:cubicBezTo>
                    <a:pt x="119" y="2"/>
                    <a:pt x="112" y="1"/>
                    <a:pt x="104" y="1"/>
                  </a:cubicBezTo>
                  <a:cubicBezTo>
                    <a:pt x="62" y="1"/>
                    <a:pt x="24" y="29"/>
                    <a:pt x="12" y="73"/>
                  </a:cubicBezTo>
                  <a:cubicBezTo>
                    <a:pt x="0" y="123"/>
                    <a:pt x="32" y="177"/>
                    <a:pt x="82" y="190"/>
                  </a:cubicBezTo>
                  <a:cubicBezTo>
                    <a:pt x="151" y="206"/>
                    <a:pt x="217" y="226"/>
                    <a:pt x="282" y="249"/>
                  </a:cubicBezTo>
                  <a:cubicBezTo>
                    <a:pt x="463" y="324"/>
                    <a:pt x="633" y="422"/>
                    <a:pt x="793" y="535"/>
                  </a:cubicBezTo>
                  <a:cubicBezTo>
                    <a:pt x="901" y="614"/>
                    <a:pt x="1005" y="697"/>
                    <a:pt x="1103" y="788"/>
                  </a:cubicBezTo>
                  <a:cubicBezTo>
                    <a:pt x="1202" y="877"/>
                    <a:pt x="1296" y="973"/>
                    <a:pt x="1390" y="1069"/>
                  </a:cubicBezTo>
                  <a:cubicBezTo>
                    <a:pt x="1418" y="1096"/>
                    <a:pt x="1454" y="1109"/>
                    <a:pt x="1490" y="1109"/>
                  </a:cubicBezTo>
                  <a:cubicBezTo>
                    <a:pt x="1530" y="1109"/>
                    <a:pt x="1571" y="1093"/>
                    <a:pt x="1599" y="1064"/>
                  </a:cubicBezTo>
                  <a:cubicBezTo>
                    <a:pt x="1656" y="1005"/>
                    <a:pt x="1653" y="911"/>
                    <a:pt x="1596" y="855"/>
                  </a:cubicBezTo>
                  <a:cubicBezTo>
                    <a:pt x="1489" y="749"/>
                    <a:pt x="1376" y="650"/>
                    <a:pt x="1260" y="558"/>
                  </a:cubicBezTo>
                  <a:cubicBezTo>
                    <a:pt x="1145" y="466"/>
                    <a:pt x="1027" y="380"/>
                    <a:pt x="901" y="305"/>
                  </a:cubicBezTo>
                  <a:cubicBezTo>
                    <a:pt x="777" y="231"/>
                    <a:pt x="649" y="166"/>
                    <a:pt x="514" y="114"/>
                  </a:cubicBezTo>
                  <a:cubicBezTo>
                    <a:pt x="389" y="65"/>
                    <a:pt x="260" y="30"/>
                    <a:pt x="12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01" name="Google Shape;7301;p20"/>
            <p:cNvSpPr/>
            <p:nvPr/>
          </p:nvSpPr>
          <p:spPr>
            <a:xfrm rot="10800000" flipH="1">
              <a:off x="8329854" y="142013"/>
              <a:ext cx="106581" cy="70632"/>
            </a:xfrm>
            <a:custGeom>
              <a:avLst/>
              <a:gdLst/>
              <a:ahLst/>
              <a:cxnLst/>
              <a:rect l="l" t="t" r="r" b="b"/>
              <a:pathLst>
                <a:path w="2105" h="1395" extrusionOk="0">
                  <a:moveTo>
                    <a:pt x="2006" y="1"/>
                  </a:moveTo>
                  <a:cubicBezTo>
                    <a:pt x="1992" y="1"/>
                    <a:pt x="1979" y="4"/>
                    <a:pt x="1965" y="9"/>
                  </a:cubicBezTo>
                  <a:cubicBezTo>
                    <a:pt x="1788" y="76"/>
                    <a:pt x="1609" y="142"/>
                    <a:pt x="1437" y="220"/>
                  </a:cubicBezTo>
                  <a:cubicBezTo>
                    <a:pt x="1264" y="299"/>
                    <a:pt x="1096" y="383"/>
                    <a:pt x="930" y="472"/>
                  </a:cubicBezTo>
                  <a:cubicBezTo>
                    <a:pt x="615" y="643"/>
                    <a:pt x="306" y="846"/>
                    <a:pt x="58" y="1109"/>
                  </a:cubicBezTo>
                  <a:cubicBezTo>
                    <a:pt x="28" y="1143"/>
                    <a:pt x="6" y="1178"/>
                    <a:pt x="5" y="1224"/>
                  </a:cubicBezTo>
                  <a:cubicBezTo>
                    <a:pt x="0" y="1265"/>
                    <a:pt x="17" y="1308"/>
                    <a:pt x="46" y="1340"/>
                  </a:cubicBezTo>
                  <a:cubicBezTo>
                    <a:pt x="76" y="1375"/>
                    <a:pt x="124" y="1394"/>
                    <a:pt x="171" y="1394"/>
                  </a:cubicBezTo>
                  <a:cubicBezTo>
                    <a:pt x="209" y="1394"/>
                    <a:pt x="248" y="1381"/>
                    <a:pt x="276" y="1353"/>
                  </a:cubicBezTo>
                  <a:cubicBezTo>
                    <a:pt x="412" y="1219"/>
                    <a:pt x="545" y="1087"/>
                    <a:pt x="690" y="965"/>
                  </a:cubicBezTo>
                  <a:cubicBezTo>
                    <a:pt x="815" y="859"/>
                    <a:pt x="944" y="760"/>
                    <a:pt x="1077" y="666"/>
                  </a:cubicBezTo>
                  <a:cubicBezTo>
                    <a:pt x="1085" y="661"/>
                    <a:pt x="1093" y="656"/>
                    <a:pt x="1100" y="651"/>
                  </a:cubicBezTo>
                  <a:lnTo>
                    <a:pt x="1100" y="651"/>
                  </a:lnTo>
                  <a:cubicBezTo>
                    <a:pt x="1093" y="657"/>
                    <a:pt x="1086" y="663"/>
                    <a:pt x="1077" y="666"/>
                  </a:cubicBezTo>
                  <a:cubicBezTo>
                    <a:pt x="1087" y="662"/>
                    <a:pt x="1096" y="657"/>
                    <a:pt x="1103" y="650"/>
                  </a:cubicBezTo>
                  <a:lnTo>
                    <a:pt x="1103" y="650"/>
                  </a:lnTo>
                  <a:cubicBezTo>
                    <a:pt x="1102" y="650"/>
                    <a:pt x="1101" y="651"/>
                    <a:pt x="1100" y="651"/>
                  </a:cubicBezTo>
                  <a:lnTo>
                    <a:pt x="1100" y="651"/>
                  </a:lnTo>
                  <a:cubicBezTo>
                    <a:pt x="1101" y="651"/>
                    <a:pt x="1102" y="650"/>
                    <a:pt x="1103" y="649"/>
                  </a:cubicBezTo>
                  <a:lnTo>
                    <a:pt x="1103" y="649"/>
                  </a:lnTo>
                  <a:cubicBezTo>
                    <a:pt x="1103" y="649"/>
                    <a:pt x="1103" y="649"/>
                    <a:pt x="1103" y="650"/>
                  </a:cubicBezTo>
                  <a:lnTo>
                    <a:pt x="1103" y="650"/>
                  </a:lnTo>
                  <a:cubicBezTo>
                    <a:pt x="1398" y="456"/>
                    <a:pt x="1717" y="295"/>
                    <a:pt x="2046" y="167"/>
                  </a:cubicBezTo>
                  <a:cubicBezTo>
                    <a:pt x="2090" y="148"/>
                    <a:pt x="2104" y="88"/>
                    <a:pt x="2086" y="47"/>
                  </a:cubicBezTo>
                  <a:cubicBezTo>
                    <a:pt x="2073" y="23"/>
                    <a:pt x="2051" y="9"/>
                    <a:pt x="2025" y="3"/>
                  </a:cubicBezTo>
                  <a:cubicBezTo>
                    <a:pt x="2019" y="1"/>
                    <a:pt x="2013" y="1"/>
                    <a:pt x="200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02" name="Google Shape;7302;p20"/>
            <p:cNvSpPr/>
            <p:nvPr/>
          </p:nvSpPr>
          <p:spPr>
            <a:xfrm rot="10800000" flipH="1">
              <a:off x="8315525" y="107332"/>
              <a:ext cx="79240" cy="42329"/>
            </a:xfrm>
            <a:custGeom>
              <a:avLst/>
              <a:gdLst/>
              <a:ahLst/>
              <a:cxnLst/>
              <a:rect l="l" t="t" r="r" b="b"/>
              <a:pathLst>
                <a:path w="1565" h="836" extrusionOk="0">
                  <a:moveTo>
                    <a:pt x="1470" y="0"/>
                  </a:moveTo>
                  <a:cubicBezTo>
                    <a:pt x="1465" y="0"/>
                    <a:pt x="1460" y="1"/>
                    <a:pt x="1454" y="3"/>
                  </a:cubicBezTo>
                  <a:cubicBezTo>
                    <a:pt x="1325" y="34"/>
                    <a:pt x="1200" y="67"/>
                    <a:pt x="1076" y="113"/>
                  </a:cubicBezTo>
                  <a:cubicBezTo>
                    <a:pt x="958" y="156"/>
                    <a:pt x="843" y="201"/>
                    <a:pt x="731" y="253"/>
                  </a:cubicBezTo>
                  <a:cubicBezTo>
                    <a:pt x="618" y="304"/>
                    <a:pt x="506" y="360"/>
                    <a:pt x="397" y="418"/>
                  </a:cubicBezTo>
                  <a:cubicBezTo>
                    <a:pt x="289" y="475"/>
                    <a:pt x="178" y="531"/>
                    <a:pt x="74" y="597"/>
                  </a:cubicBezTo>
                  <a:cubicBezTo>
                    <a:pt x="45" y="617"/>
                    <a:pt x="22" y="637"/>
                    <a:pt x="10" y="673"/>
                  </a:cubicBezTo>
                  <a:cubicBezTo>
                    <a:pt x="0" y="704"/>
                    <a:pt x="3" y="738"/>
                    <a:pt x="18" y="767"/>
                  </a:cubicBezTo>
                  <a:cubicBezTo>
                    <a:pt x="38" y="809"/>
                    <a:pt x="84" y="835"/>
                    <a:pt x="130" y="835"/>
                  </a:cubicBezTo>
                  <a:cubicBezTo>
                    <a:pt x="149" y="835"/>
                    <a:pt x="168" y="831"/>
                    <a:pt x="186" y="821"/>
                  </a:cubicBezTo>
                  <a:cubicBezTo>
                    <a:pt x="293" y="761"/>
                    <a:pt x="395" y="689"/>
                    <a:pt x="502" y="626"/>
                  </a:cubicBezTo>
                  <a:cubicBezTo>
                    <a:pt x="595" y="570"/>
                    <a:pt x="690" y="515"/>
                    <a:pt x="784" y="464"/>
                  </a:cubicBezTo>
                  <a:cubicBezTo>
                    <a:pt x="970" y="367"/>
                    <a:pt x="1158" y="281"/>
                    <a:pt x="1356" y="209"/>
                  </a:cubicBezTo>
                  <a:cubicBezTo>
                    <a:pt x="1399" y="195"/>
                    <a:pt x="1444" y="182"/>
                    <a:pt x="1488" y="171"/>
                  </a:cubicBezTo>
                  <a:cubicBezTo>
                    <a:pt x="1533" y="159"/>
                    <a:pt x="1564" y="118"/>
                    <a:pt x="1553" y="72"/>
                  </a:cubicBezTo>
                  <a:cubicBezTo>
                    <a:pt x="1546" y="39"/>
                    <a:pt x="1517" y="14"/>
                    <a:pt x="1487" y="3"/>
                  </a:cubicBezTo>
                  <a:cubicBezTo>
                    <a:pt x="1481" y="1"/>
                    <a:pt x="1476" y="0"/>
                    <a:pt x="147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03" name="Google Shape;7303;p20"/>
            <p:cNvSpPr/>
            <p:nvPr/>
          </p:nvSpPr>
          <p:spPr>
            <a:xfrm rot="10800000" flipH="1">
              <a:off x="8286362" y="125761"/>
              <a:ext cx="59291" cy="75949"/>
            </a:xfrm>
            <a:custGeom>
              <a:avLst/>
              <a:gdLst/>
              <a:ahLst/>
              <a:cxnLst/>
              <a:rect l="l" t="t" r="r" b="b"/>
              <a:pathLst>
                <a:path w="1171" h="1500" extrusionOk="0">
                  <a:moveTo>
                    <a:pt x="1030" y="0"/>
                  </a:moveTo>
                  <a:cubicBezTo>
                    <a:pt x="1002" y="0"/>
                    <a:pt x="974" y="10"/>
                    <a:pt x="953" y="31"/>
                  </a:cubicBezTo>
                  <a:cubicBezTo>
                    <a:pt x="769" y="203"/>
                    <a:pt x="591" y="389"/>
                    <a:pt x="440" y="595"/>
                  </a:cubicBezTo>
                  <a:cubicBezTo>
                    <a:pt x="288" y="801"/>
                    <a:pt x="148" y="1022"/>
                    <a:pt x="30" y="1250"/>
                  </a:cubicBezTo>
                  <a:cubicBezTo>
                    <a:pt x="10" y="1289"/>
                    <a:pt x="0" y="1328"/>
                    <a:pt x="9" y="1372"/>
                  </a:cubicBezTo>
                  <a:cubicBezTo>
                    <a:pt x="18" y="1414"/>
                    <a:pt x="43" y="1450"/>
                    <a:pt x="79" y="1473"/>
                  </a:cubicBezTo>
                  <a:cubicBezTo>
                    <a:pt x="106" y="1490"/>
                    <a:pt x="137" y="1499"/>
                    <a:pt x="167" y="1499"/>
                  </a:cubicBezTo>
                  <a:cubicBezTo>
                    <a:pt x="178" y="1499"/>
                    <a:pt x="188" y="1498"/>
                    <a:pt x="199" y="1496"/>
                  </a:cubicBezTo>
                  <a:cubicBezTo>
                    <a:pt x="239" y="1487"/>
                    <a:pt x="283" y="1462"/>
                    <a:pt x="302" y="1426"/>
                  </a:cubicBezTo>
                  <a:cubicBezTo>
                    <a:pt x="392" y="1232"/>
                    <a:pt x="490" y="1044"/>
                    <a:pt x="604" y="864"/>
                  </a:cubicBezTo>
                  <a:cubicBezTo>
                    <a:pt x="707" y="700"/>
                    <a:pt x="822" y="541"/>
                    <a:pt x="945" y="391"/>
                  </a:cubicBezTo>
                  <a:cubicBezTo>
                    <a:pt x="1000" y="330"/>
                    <a:pt x="1056" y="269"/>
                    <a:pt x="1115" y="212"/>
                  </a:cubicBezTo>
                  <a:cubicBezTo>
                    <a:pt x="1164" y="166"/>
                    <a:pt x="1171" y="90"/>
                    <a:pt x="1125" y="40"/>
                  </a:cubicBezTo>
                  <a:cubicBezTo>
                    <a:pt x="1109" y="19"/>
                    <a:pt x="1085" y="8"/>
                    <a:pt x="1057" y="4"/>
                  </a:cubicBezTo>
                  <a:cubicBezTo>
                    <a:pt x="1049" y="2"/>
                    <a:pt x="1039" y="0"/>
                    <a:pt x="103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04" name="Google Shape;7304;p20"/>
            <p:cNvSpPr/>
            <p:nvPr/>
          </p:nvSpPr>
          <p:spPr>
            <a:xfrm rot="10800000" flipH="1">
              <a:off x="8386358" y="157356"/>
              <a:ext cx="71746" cy="31291"/>
            </a:xfrm>
            <a:custGeom>
              <a:avLst/>
              <a:gdLst/>
              <a:ahLst/>
              <a:cxnLst/>
              <a:rect l="l" t="t" r="r" b="b"/>
              <a:pathLst>
                <a:path w="1417" h="618" extrusionOk="0">
                  <a:moveTo>
                    <a:pt x="1330" y="0"/>
                  </a:moveTo>
                  <a:cubicBezTo>
                    <a:pt x="1325" y="0"/>
                    <a:pt x="1319" y="1"/>
                    <a:pt x="1314" y="1"/>
                  </a:cubicBezTo>
                  <a:cubicBezTo>
                    <a:pt x="1202" y="26"/>
                    <a:pt x="1089" y="47"/>
                    <a:pt x="977" y="73"/>
                  </a:cubicBezTo>
                  <a:cubicBezTo>
                    <a:pt x="865" y="96"/>
                    <a:pt x="751" y="119"/>
                    <a:pt x="641" y="152"/>
                  </a:cubicBezTo>
                  <a:cubicBezTo>
                    <a:pt x="536" y="181"/>
                    <a:pt x="431" y="211"/>
                    <a:pt x="331" y="253"/>
                  </a:cubicBezTo>
                  <a:cubicBezTo>
                    <a:pt x="276" y="274"/>
                    <a:pt x="224" y="296"/>
                    <a:pt x="174" y="325"/>
                  </a:cubicBezTo>
                  <a:cubicBezTo>
                    <a:pt x="127" y="353"/>
                    <a:pt x="82" y="382"/>
                    <a:pt x="39" y="414"/>
                  </a:cubicBezTo>
                  <a:cubicBezTo>
                    <a:pt x="16" y="432"/>
                    <a:pt x="2" y="467"/>
                    <a:pt x="2" y="495"/>
                  </a:cubicBezTo>
                  <a:cubicBezTo>
                    <a:pt x="0" y="526"/>
                    <a:pt x="10" y="554"/>
                    <a:pt x="30" y="577"/>
                  </a:cubicBezTo>
                  <a:cubicBezTo>
                    <a:pt x="52" y="601"/>
                    <a:pt x="87" y="618"/>
                    <a:pt x="121" y="618"/>
                  </a:cubicBezTo>
                  <a:cubicBezTo>
                    <a:pt x="138" y="618"/>
                    <a:pt x="155" y="614"/>
                    <a:pt x="170" y="605"/>
                  </a:cubicBezTo>
                  <a:cubicBezTo>
                    <a:pt x="269" y="543"/>
                    <a:pt x="366" y="481"/>
                    <a:pt x="468" y="428"/>
                  </a:cubicBezTo>
                  <a:cubicBezTo>
                    <a:pt x="560" y="383"/>
                    <a:pt x="649" y="345"/>
                    <a:pt x="744" y="310"/>
                  </a:cubicBezTo>
                  <a:lnTo>
                    <a:pt x="744" y="310"/>
                  </a:lnTo>
                  <a:cubicBezTo>
                    <a:pt x="737" y="313"/>
                    <a:pt x="730" y="316"/>
                    <a:pt x="723" y="319"/>
                  </a:cubicBezTo>
                  <a:cubicBezTo>
                    <a:pt x="833" y="281"/>
                    <a:pt x="942" y="247"/>
                    <a:pt x="1056" y="220"/>
                  </a:cubicBezTo>
                  <a:cubicBezTo>
                    <a:pt x="1152" y="195"/>
                    <a:pt x="1251" y="174"/>
                    <a:pt x="1350" y="152"/>
                  </a:cubicBezTo>
                  <a:cubicBezTo>
                    <a:pt x="1389" y="141"/>
                    <a:pt x="1416" y="102"/>
                    <a:pt x="1408" y="62"/>
                  </a:cubicBezTo>
                  <a:cubicBezTo>
                    <a:pt x="1402" y="32"/>
                    <a:pt x="1376" y="9"/>
                    <a:pt x="1345" y="1"/>
                  </a:cubicBezTo>
                  <a:cubicBezTo>
                    <a:pt x="1340" y="1"/>
                    <a:pt x="1335" y="0"/>
                    <a:pt x="133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05" name="Google Shape;7305;p20"/>
            <p:cNvSpPr/>
            <p:nvPr/>
          </p:nvSpPr>
          <p:spPr>
            <a:xfrm rot="10800000" flipH="1">
              <a:off x="8382713" y="314970"/>
              <a:ext cx="39747" cy="77721"/>
            </a:xfrm>
            <a:custGeom>
              <a:avLst/>
              <a:gdLst/>
              <a:ahLst/>
              <a:cxnLst/>
              <a:rect l="l" t="t" r="r" b="b"/>
              <a:pathLst>
                <a:path w="785" h="1535" extrusionOk="0">
                  <a:moveTo>
                    <a:pt x="673" y="1"/>
                  </a:moveTo>
                  <a:cubicBezTo>
                    <a:pt x="639" y="1"/>
                    <a:pt x="604" y="16"/>
                    <a:pt x="586" y="46"/>
                  </a:cubicBezTo>
                  <a:cubicBezTo>
                    <a:pt x="457" y="255"/>
                    <a:pt x="349" y="475"/>
                    <a:pt x="253" y="701"/>
                  </a:cubicBezTo>
                  <a:cubicBezTo>
                    <a:pt x="161" y="920"/>
                    <a:pt x="82" y="1143"/>
                    <a:pt x="19" y="1370"/>
                  </a:cubicBezTo>
                  <a:cubicBezTo>
                    <a:pt x="0" y="1435"/>
                    <a:pt x="31" y="1506"/>
                    <a:pt x="97" y="1528"/>
                  </a:cubicBezTo>
                  <a:cubicBezTo>
                    <a:pt x="109" y="1532"/>
                    <a:pt x="122" y="1534"/>
                    <a:pt x="135" y="1534"/>
                  </a:cubicBezTo>
                  <a:cubicBezTo>
                    <a:pt x="187" y="1534"/>
                    <a:pt x="236" y="1501"/>
                    <a:pt x="253" y="1449"/>
                  </a:cubicBezTo>
                  <a:cubicBezTo>
                    <a:pt x="314" y="1269"/>
                    <a:pt x="368" y="1088"/>
                    <a:pt x="426" y="909"/>
                  </a:cubicBezTo>
                  <a:cubicBezTo>
                    <a:pt x="482" y="738"/>
                    <a:pt x="544" y="571"/>
                    <a:pt x="621" y="406"/>
                  </a:cubicBezTo>
                  <a:lnTo>
                    <a:pt x="621" y="406"/>
                  </a:lnTo>
                  <a:cubicBezTo>
                    <a:pt x="621" y="406"/>
                    <a:pt x="621" y="406"/>
                    <a:pt x="621" y="406"/>
                  </a:cubicBezTo>
                  <a:cubicBezTo>
                    <a:pt x="621" y="406"/>
                    <a:pt x="621" y="406"/>
                    <a:pt x="621" y="406"/>
                  </a:cubicBezTo>
                  <a:lnTo>
                    <a:pt x="621" y="406"/>
                  </a:lnTo>
                  <a:cubicBezTo>
                    <a:pt x="621" y="406"/>
                    <a:pt x="621" y="406"/>
                    <a:pt x="621" y="406"/>
                  </a:cubicBezTo>
                  <a:lnTo>
                    <a:pt x="621" y="406"/>
                  </a:lnTo>
                  <a:cubicBezTo>
                    <a:pt x="621" y="405"/>
                    <a:pt x="622" y="404"/>
                    <a:pt x="622" y="404"/>
                  </a:cubicBezTo>
                  <a:lnTo>
                    <a:pt x="622" y="404"/>
                  </a:lnTo>
                  <a:cubicBezTo>
                    <a:pt x="622" y="404"/>
                    <a:pt x="621" y="405"/>
                    <a:pt x="621" y="406"/>
                  </a:cubicBezTo>
                  <a:lnTo>
                    <a:pt x="621" y="406"/>
                  </a:lnTo>
                  <a:cubicBezTo>
                    <a:pt x="623" y="401"/>
                    <a:pt x="625" y="397"/>
                    <a:pt x="627" y="392"/>
                  </a:cubicBezTo>
                  <a:lnTo>
                    <a:pt x="627" y="392"/>
                  </a:lnTo>
                  <a:cubicBezTo>
                    <a:pt x="626" y="396"/>
                    <a:pt x="624" y="400"/>
                    <a:pt x="622" y="404"/>
                  </a:cubicBezTo>
                  <a:lnTo>
                    <a:pt x="622" y="404"/>
                  </a:lnTo>
                  <a:cubicBezTo>
                    <a:pt x="663" y="320"/>
                    <a:pt x="708" y="239"/>
                    <a:pt x="756" y="159"/>
                  </a:cubicBezTo>
                  <a:cubicBezTo>
                    <a:pt x="785" y="110"/>
                    <a:pt x="776" y="49"/>
                    <a:pt x="727" y="17"/>
                  </a:cubicBezTo>
                  <a:cubicBezTo>
                    <a:pt x="716" y="10"/>
                    <a:pt x="704" y="5"/>
                    <a:pt x="693" y="3"/>
                  </a:cubicBezTo>
                  <a:cubicBezTo>
                    <a:pt x="686" y="1"/>
                    <a:pt x="680" y="1"/>
                    <a:pt x="67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06" name="Google Shape;7306;p20"/>
            <p:cNvSpPr/>
            <p:nvPr/>
          </p:nvSpPr>
          <p:spPr>
            <a:xfrm rot="10800000" flipH="1">
              <a:off x="8138518" y="222011"/>
              <a:ext cx="78126" cy="52860"/>
            </a:xfrm>
            <a:custGeom>
              <a:avLst/>
              <a:gdLst/>
              <a:ahLst/>
              <a:cxnLst/>
              <a:rect l="l" t="t" r="r" b="b"/>
              <a:pathLst>
                <a:path w="1543" h="1044" extrusionOk="0">
                  <a:moveTo>
                    <a:pt x="743" y="551"/>
                  </a:moveTo>
                  <a:cubicBezTo>
                    <a:pt x="744" y="552"/>
                    <a:pt x="746" y="553"/>
                    <a:pt x="747" y="554"/>
                  </a:cubicBezTo>
                  <a:cubicBezTo>
                    <a:pt x="746" y="553"/>
                    <a:pt x="744" y="552"/>
                    <a:pt x="743" y="551"/>
                  </a:cubicBezTo>
                  <a:close/>
                  <a:moveTo>
                    <a:pt x="100" y="0"/>
                  </a:moveTo>
                  <a:cubicBezTo>
                    <a:pt x="67" y="0"/>
                    <a:pt x="35" y="21"/>
                    <a:pt x="20" y="51"/>
                  </a:cubicBezTo>
                  <a:cubicBezTo>
                    <a:pt x="0" y="96"/>
                    <a:pt x="20" y="146"/>
                    <a:pt x="64" y="168"/>
                  </a:cubicBezTo>
                  <a:cubicBezTo>
                    <a:pt x="295" y="285"/>
                    <a:pt x="523" y="411"/>
                    <a:pt x="743" y="551"/>
                  </a:cubicBezTo>
                  <a:lnTo>
                    <a:pt x="743" y="551"/>
                  </a:lnTo>
                  <a:cubicBezTo>
                    <a:pt x="739" y="548"/>
                    <a:pt x="735" y="546"/>
                    <a:pt x="731" y="543"/>
                  </a:cubicBezTo>
                  <a:lnTo>
                    <a:pt x="731" y="543"/>
                  </a:lnTo>
                  <a:cubicBezTo>
                    <a:pt x="949" y="683"/>
                    <a:pt x="1152" y="840"/>
                    <a:pt x="1343" y="1016"/>
                  </a:cubicBezTo>
                  <a:cubicBezTo>
                    <a:pt x="1362" y="1035"/>
                    <a:pt x="1388" y="1043"/>
                    <a:pt x="1414" y="1043"/>
                  </a:cubicBezTo>
                  <a:cubicBezTo>
                    <a:pt x="1447" y="1043"/>
                    <a:pt x="1480" y="1029"/>
                    <a:pt x="1501" y="1003"/>
                  </a:cubicBezTo>
                  <a:cubicBezTo>
                    <a:pt x="1543" y="955"/>
                    <a:pt x="1534" y="887"/>
                    <a:pt x="1488" y="845"/>
                  </a:cubicBezTo>
                  <a:cubicBezTo>
                    <a:pt x="1290" y="664"/>
                    <a:pt x="1065" y="512"/>
                    <a:pt x="832" y="376"/>
                  </a:cubicBezTo>
                  <a:cubicBezTo>
                    <a:pt x="605" y="242"/>
                    <a:pt x="372" y="127"/>
                    <a:pt x="138" y="11"/>
                  </a:cubicBezTo>
                  <a:cubicBezTo>
                    <a:pt x="134" y="10"/>
                    <a:pt x="127" y="5"/>
                    <a:pt x="117" y="2"/>
                  </a:cubicBezTo>
                  <a:cubicBezTo>
                    <a:pt x="111" y="1"/>
                    <a:pt x="105" y="0"/>
                    <a:pt x="10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07" name="Google Shape;7307;p20"/>
            <p:cNvSpPr/>
            <p:nvPr/>
          </p:nvSpPr>
          <p:spPr>
            <a:xfrm rot="10800000" flipH="1">
              <a:off x="8173504" y="136546"/>
              <a:ext cx="89620" cy="19088"/>
            </a:xfrm>
            <a:custGeom>
              <a:avLst/>
              <a:gdLst/>
              <a:ahLst/>
              <a:cxnLst/>
              <a:rect l="l" t="t" r="r" b="b"/>
              <a:pathLst>
                <a:path w="1770" h="377" extrusionOk="0">
                  <a:moveTo>
                    <a:pt x="993" y="0"/>
                  </a:moveTo>
                  <a:cubicBezTo>
                    <a:pt x="941" y="0"/>
                    <a:pt x="889" y="2"/>
                    <a:pt x="838" y="7"/>
                  </a:cubicBezTo>
                  <a:cubicBezTo>
                    <a:pt x="701" y="20"/>
                    <a:pt x="568" y="47"/>
                    <a:pt x="437" y="88"/>
                  </a:cubicBezTo>
                  <a:cubicBezTo>
                    <a:pt x="313" y="125"/>
                    <a:pt x="188" y="168"/>
                    <a:pt x="66" y="214"/>
                  </a:cubicBezTo>
                  <a:cubicBezTo>
                    <a:pt x="25" y="231"/>
                    <a:pt x="0" y="277"/>
                    <a:pt x="17" y="320"/>
                  </a:cubicBezTo>
                  <a:cubicBezTo>
                    <a:pt x="28" y="354"/>
                    <a:pt x="61" y="375"/>
                    <a:pt x="96" y="375"/>
                  </a:cubicBezTo>
                  <a:cubicBezTo>
                    <a:pt x="105" y="375"/>
                    <a:pt x="114" y="373"/>
                    <a:pt x="122" y="371"/>
                  </a:cubicBezTo>
                  <a:cubicBezTo>
                    <a:pt x="206" y="342"/>
                    <a:pt x="287" y="315"/>
                    <a:pt x="372" y="296"/>
                  </a:cubicBezTo>
                  <a:cubicBezTo>
                    <a:pt x="478" y="274"/>
                    <a:pt x="583" y="264"/>
                    <a:pt x="691" y="257"/>
                  </a:cubicBezTo>
                  <a:cubicBezTo>
                    <a:pt x="762" y="252"/>
                    <a:pt x="834" y="249"/>
                    <a:pt x="907" y="249"/>
                  </a:cubicBezTo>
                  <a:cubicBezTo>
                    <a:pt x="928" y="249"/>
                    <a:pt x="949" y="250"/>
                    <a:pt x="970" y="250"/>
                  </a:cubicBezTo>
                  <a:cubicBezTo>
                    <a:pt x="970" y="250"/>
                    <a:pt x="970" y="250"/>
                    <a:pt x="970" y="250"/>
                  </a:cubicBezTo>
                  <a:lnTo>
                    <a:pt x="970" y="250"/>
                  </a:lnTo>
                  <a:cubicBezTo>
                    <a:pt x="971" y="250"/>
                    <a:pt x="973" y="250"/>
                    <a:pt x="974" y="250"/>
                  </a:cubicBezTo>
                  <a:lnTo>
                    <a:pt x="975" y="250"/>
                  </a:lnTo>
                  <a:cubicBezTo>
                    <a:pt x="1069" y="257"/>
                    <a:pt x="1162" y="267"/>
                    <a:pt x="1251" y="284"/>
                  </a:cubicBezTo>
                  <a:cubicBezTo>
                    <a:pt x="1348" y="304"/>
                    <a:pt x="1443" y="330"/>
                    <a:pt x="1538" y="358"/>
                  </a:cubicBezTo>
                  <a:lnTo>
                    <a:pt x="1538" y="358"/>
                  </a:lnTo>
                  <a:cubicBezTo>
                    <a:pt x="1544" y="361"/>
                    <a:pt x="1550" y="362"/>
                    <a:pt x="1556" y="363"/>
                  </a:cubicBezTo>
                  <a:cubicBezTo>
                    <a:pt x="1575" y="373"/>
                    <a:pt x="1595" y="377"/>
                    <a:pt x="1617" y="377"/>
                  </a:cubicBezTo>
                  <a:cubicBezTo>
                    <a:pt x="1621" y="377"/>
                    <a:pt x="1625" y="377"/>
                    <a:pt x="1629" y="376"/>
                  </a:cubicBezTo>
                  <a:cubicBezTo>
                    <a:pt x="1653" y="375"/>
                    <a:pt x="1679" y="368"/>
                    <a:pt x="1699" y="353"/>
                  </a:cubicBezTo>
                  <a:cubicBezTo>
                    <a:pt x="1732" y="330"/>
                    <a:pt x="1754" y="294"/>
                    <a:pt x="1761" y="257"/>
                  </a:cubicBezTo>
                  <a:cubicBezTo>
                    <a:pt x="1770" y="220"/>
                    <a:pt x="1760" y="182"/>
                    <a:pt x="1738" y="149"/>
                  </a:cubicBezTo>
                  <a:cubicBezTo>
                    <a:pt x="1715" y="113"/>
                    <a:pt x="1684" y="99"/>
                    <a:pt x="1643" y="88"/>
                  </a:cubicBezTo>
                  <a:cubicBezTo>
                    <a:pt x="1587" y="69"/>
                    <a:pt x="1530" y="55"/>
                    <a:pt x="1465" y="43"/>
                  </a:cubicBezTo>
                  <a:cubicBezTo>
                    <a:pt x="1382" y="27"/>
                    <a:pt x="1294" y="16"/>
                    <a:pt x="1210" y="10"/>
                  </a:cubicBezTo>
                  <a:cubicBezTo>
                    <a:pt x="1137" y="4"/>
                    <a:pt x="1065" y="0"/>
                    <a:pt x="99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08" name="Google Shape;7308;p20"/>
            <p:cNvSpPr/>
            <p:nvPr/>
          </p:nvSpPr>
          <p:spPr>
            <a:xfrm rot="10800000" flipH="1">
              <a:off x="8234161" y="108902"/>
              <a:ext cx="36455" cy="14987"/>
            </a:xfrm>
            <a:custGeom>
              <a:avLst/>
              <a:gdLst/>
              <a:ahLst/>
              <a:cxnLst/>
              <a:rect l="l" t="t" r="r" b="b"/>
              <a:pathLst>
                <a:path w="720" h="296" extrusionOk="0">
                  <a:moveTo>
                    <a:pt x="602" y="1"/>
                  </a:moveTo>
                  <a:cubicBezTo>
                    <a:pt x="422" y="8"/>
                    <a:pt x="244" y="52"/>
                    <a:pt x="76" y="114"/>
                  </a:cubicBezTo>
                  <a:cubicBezTo>
                    <a:pt x="27" y="133"/>
                    <a:pt x="0" y="186"/>
                    <a:pt x="19" y="233"/>
                  </a:cubicBezTo>
                  <a:cubicBezTo>
                    <a:pt x="31" y="272"/>
                    <a:pt x="67" y="296"/>
                    <a:pt x="106" y="296"/>
                  </a:cubicBezTo>
                  <a:cubicBezTo>
                    <a:pt x="116" y="296"/>
                    <a:pt x="127" y="294"/>
                    <a:pt x="137" y="291"/>
                  </a:cubicBezTo>
                  <a:cubicBezTo>
                    <a:pt x="200" y="268"/>
                    <a:pt x="266" y="248"/>
                    <a:pt x="332" y="233"/>
                  </a:cubicBezTo>
                  <a:cubicBezTo>
                    <a:pt x="428" y="218"/>
                    <a:pt x="521" y="212"/>
                    <a:pt x="618" y="212"/>
                  </a:cubicBezTo>
                  <a:cubicBezTo>
                    <a:pt x="675" y="212"/>
                    <a:pt x="720" y="151"/>
                    <a:pt x="715" y="97"/>
                  </a:cubicBezTo>
                  <a:cubicBezTo>
                    <a:pt x="710" y="47"/>
                    <a:pt x="674" y="11"/>
                    <a:pt x="631" y="2"/>
                  </a:cubicBezTo>
                  <a:cubicBezTo>
                    <a:pt x="622" y="1"/>
                    <a:pt x="610" y="1"/>
                    <a:pt x="60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09" name="Google Shape;7309;p20"/>
            <p:cNvSpPr/>
            <p:nvPr/>
          </p:nvSpPr>
          <p:spPr>
            <a:xfrm rot="10800000" flipH="1">
              <a:off x="8398561" y="374310"/>
              <a:ext cx="40607" cy="40050"/>
            </a:xfrm>
            <a:custGeom>
              <a:avLst/>
              <a:gdLst/>
              <a:ahLst/>
              <a:cxnLst/>
              <a:rect l="l" t="t" r="r" b="b"/>
              <a:pathLst>
                <a:path w="802" h="791" extrusionOk="0">
                  <a:moveTo>
                    <a:pt x="385" y="1"/>
                  </a:moveTo>
                  <a:cubicBezTo>
                    <a:pt x="198" y="1"/>
                    <a:pt x="33" y="171"/>
                    <a:pt x="12" y="350"/>
                  </a:cubicBezTo>
                  <a:cubicBezTo>
                    <a:pt x="1" y="454"/>
                    <a:pt x="29" y="557"/>
                    <a:pt x="94" y="639"/>
                  </a:cubicBezTo>
                  <a:cubicBezTo>
                    <a:pt x="164" y="725"/>
                    <a:pt x="252" y="762"/>
                    <a:pt x="357" y="784"/>
                  </a:cubicBezTo>
                  <a:cubicBezTo>
                    <a:pt x="377" y="788"/>
                    <a:pt x="398" y="790"/>
                    <a:pt x="418" y="790"/>
                  </a:cubicBezTo>
                  <a:cubicBezTo>
                    <a:pt x="604" y="790"/>
                    <a:pt x="770" y="619"/>
                    <a:pt x="790" y="441"/>
                  </a:cubicBezTo>
                  <a:cubicBezTo>
                    <a:pt x="802" y="337"/>
                    <a:pt x="773" y="232"/>
                    <a:pt x="709" y="152"/>
                  </a:cubicBezTo>
                  <a:cubicBezTo>
                    <a:pt x="640" y="64"/>
                    <a:pt x="552" y="27"/>
                    <a:pt x="446" y="7"/>
                  </a:cubicBezTo>
                  <a:cubicBezTo>
                    <a:pt x="425" y="3"/>
                    <a:pt x="405" y="1"/>
                    <a:pt x="38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10" name="Google Shape;7310;p20"/>
            <p:cNvSpPr/>
            <p:nvPr/>
          </p:nvSpPr>
          <p:spPr>
            <a:xfrm rot="10800000" flipH="1">
              <a:off x="8416282" y="325857"/>
              <a:ext cx="32050" cy="31645"/>
            </a:xfrm>
            <a:custGeom>
              <a:avLst/>
              <a:gdLst/>
              <a:ahLst/>
              <a:cxnLst/>
              <a:rect l="l" t="t" r="r" b="b"/>
              <a:pathLst>
                <a:path w="633" h="625" extrusionOk="0">
                  <a:moveTo>
                    <a:pt x="304" y="1"/>
                  </a:moveTo>
                  <a:cubicBezTo>
                    <a:pt x="158" y="1"/>
                    <a:pt x="26" y="136"/>
                    <a:pt x="10" y="277"/>
                  </a:cubicBezTo>
                  <a:cubicBezTo>
                    <a:pt x="1" y="359"/>
                    <a:pt x="24" y="441"/>
                    <a:pt x="74" y="505"/>
                  </a:cubicBezTo>
                  <a:cubicBezTo>
                    <a:pt x="129" y="573"/>
                    <a:pt x="199" y="603"/>
                    <a:pt x="281" y="620"/>
                  </a:cubicBezTo>
                  <a:cubicBezTo>
                    <a:pt x="297" y="623"/>
                    <a:pt x="313" y="625"/>
                    <a:pt x="328" y="625"/>
                  </a:cubicBezTo>
                  <a:cubicBezTo>
                    <a:pt x="475" y="625"/>
                    <a:pt x="607" y="490"/>
                    <a:pt x="624" y="349"/>
                  </a:cubicBezTo>
                  <a:cubicBezTo>
                    <a:pt x="633" y="266"/>
                    <a:pt x="610" y="185"/>
                    <a:pt x="560" y="120"/>
                  </a:cubicBezTo>
                  <a:cubicBezTo>
                    <a:pt x="505" y="53"/>
                    <a:pt x="436" y="21"/>
                    <a:pt x="353" y="6"/>
                  </a:cubicBezTo>
                  <a:cubicBezTo>
                    <a:pt x="337" y="2"/>
                    <a:pt x="320" y="1"/>
                    <a:pt x="30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11" name="Google Shape;7311;p20"/>
            <p:cNvSpPr/>
            <p:nvPr/>
          </p:nvSpPr>
          <p:spPr>
            <a:xfrm rot="10800000" flipH="1">
              <a:off x="8422104" y="260947"/>
              <a:ext cx="40658" cy="40050"/>
            </a:xfrm>
            <a:custGeom>
              <a:avLst/>
              <a:gdLst/>
              <a:ahLst/>
              <a:cxnLst/>
              <a:rect l="l" t="t" r="r" b="b"/>
              <a:pathLst>
                <a:path w="803" h="791" extrusionOk="0">
                  <a:moveTo>
                    <a:pt x="385" y="1"/>
                  </a:moveTo>
                  <a:cubicBezTo>
                    <a:pt x="199" y="1"/>
                    <a:pt x="33" y="171"/>
                    <a:pt x="11" y="349"/>
                  </a:cubicBezTo>
                  <a:cubicBezTo>
                    <a:pt x="1" y="454"/>
                    <a:pt x="30" y="557"/>
                    <a:pt x="94" y="639"/>
                  </a:cubicBezTo>
                  <a:cubicBezTo>
                    <a:pt x="165" y="724"/>
                    <a:pt x="252" y="763"/>
                    <a:pt x="357" y="784"/>
                  </a:cubicBezTo>
                  <a:cubicBezTo>
                    <a:pt x="378" y="788"/>
                    <a:pt x="398" y="790"/>
                    <a:pt x="418" y="790"/>
                  </a:cubicBezTo>
                  <a:cubicBezTo>
                    <a:pt x="604" y="790"/>
                    <a:pt x="770" y="620"/>
                    <a:pt x="791" y="441"/>
                  </a:cubicBezTo>
                  <a:cubicBezTo>
                    <a:pt x="802" y="337"/>
                    <a:pt x="774" y="233"/>
                    <a:pt x="709" y="152"/>
                  </a:cubicBezTo>
                  <a:cubicBezTo>
                    <a:pt x="640" y="66"/>
                    <a:pt x="552" y="29"/>
                    <a:pt x="446" y="7"/>
                  </a:cubicBezTo>
                  <a:cubicBezTo>
                    <a:pt x="426" y="3"/>
                    <a:pt x="405" y="1"/>
                    <a:pt x="38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12" name="Google Shape;7312;p20"/>
            <p:cNvSpPr/>
            <p:nvPr/>
          </p:nvSpPr>
          <p:spPr>
            <a:xfrm rot="10800000" flipH="1">
              <a:off x="8356030" y="352792"/>
              <a:ext cx="40607" cy="40050"/>
            </a:xfrm>
            <a:custGeom>
              <a:avLst/>
              <a:gdLst/>
              <a:ahLst/>
              <a:cxnLst/>
              <a:rect l="l" t="t" r="r" b="b"/>
              <a:pathLst>
                <a:path w="802" h="791" extrusionOk="0">
                  <a:moveTo>
                    <a:pt x="384" y="1"/>
                  </a:moveTo>
                  <a:cubicBezTo>
                    <a:pt x="198" y="1"/>
                    <a:pt x="33" y="171"/>
                    <a:pt x="12" y="350"/>
                  </a:cubicBezTo>
                  <a:cubicBezTo>
                    <a:pt x="0" y="454"/>
                    <a:pt x="29" y="559"/>
                    <a:pt x="94" y="639"/>
                  </a:cubicBezTo>
                  <a:cubicBezTo>
                    <a:pt x="164" y="725"/>
                    <a:pt x="252" y="762"/>
                    <a:pt x="356" y="784"/>
                  </a:cubicBezTo>
                  <a:cubicBezTo>
                    <a:pt x="377" y="788"/>
                    <a:pt x="397" y="790"/>
                    <a:pt x="418" y="790"/>
                  </a:cubicBezTo>
                  <a:cubicBezTo>
                    <a:pt x="604" y="790"/>
                    <a:pt x="770" y="620"/>
                    <a:pt x="790" y="442"/>
                  </a:cubicBezTo>
                  <a:cubicBezTo>
                    <a:pt x="802" y="337"/>
                    <a:pt x="773" y="234"/>
                    <a:pt x="708" y="152"/>
                  </a:cubicBezTo>
                  <a:cubicBezTo>
                    <a:pt x="639" y="64"/>
                    <a:pt x="552" y="27"/>
                    <a:pt x="446" y="7"/>
                  </a:cubicBezTo>
                  <a:cubicBezTo>
                    <a:pt x="425" y="3"/>
                    <a:pt x="405" y="1"/>
                    <a:pt x="38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13" name="Google Shape;7313;p20"/>
            <p:cNvSpPr/>
            <p:nvPr/>
          </p:nvSpPr>
          <p:spPr>
            <a:xfrm rot="10800000" flipH="1">
              <a:off x="8296387" y="392183"/>
              <a:ext cx="40354" cy="39696"/>
            </a:xfrm>
            <a:custGeom>
              <a:avLst/>
              <a:gdLst/>
              <a:ahLst/>
              <a:cxnLst/>
              <a:rect l="l" t="t" r="r" b="b"/>
              <a:pathLst>
                <a:path w="797" h="784" extrusionOk="0">
                  <a:moveTo>
                    <a:pt x="384" y="1"/>
                  </a:moveTo>
                  <a:cubicBezTo>
                    <a:pt x="200" y="1"/>
                    <a:pt x="34" y="170"/>
                    <a:pt x="13" y="347"/>
                  </a:cubicBezTo>
                  <a:cubicBezTo>
                    <a:pt x="1" y="449"/>
                    <a:pt x="29" y="554"/>
                    <a:pt x="94" y="633"/>
                  </a:cubicBezTo>
                  <a:cubicBezTo>
                    <a:pt x="163" y="721"/>
                    <a:pt x="250" y="756"/>
                    <a:pt x="355" y="778"/>
                  </a:cubicBezTo>
                  <a:cubicBezTo>
                    <a:pt x="375" y="782"/>
                    <a:pt x="395" y="784"/>
                    <a:pt x="414" y="784"/>
                  </a:cubicBezTo>
                  <a:cubicBezTo>
                    <a:pt x="597" y="784"/>
                    <a:pt x="763" y="614"/>
                    <a:pt x="783" y="438"/>
                  </a:cubicBezTo>
                  <a:cubicBezTo>
                    <a:pt x="796" y="334"/>
                    <a:pt x="768" y="231"/>
                    <a:pt x="703" y="152"/>
                  </a:cubicBezTo>
                  <a:cubicBezTo>
                    <a:pt x="637" y="66"/>
                    <a:pt x="549" y="30"/>
                    <a:pt x="443" y="7"/>
                  </a:cubicBezTo>
                  <a:cubicBezTo>
                    <a:pt x="423" y="3"/>
                    <a:pt x="403" y="1"/>
                    <a:pt x="38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14" name="Google Shape;7314;p20"/>
            <p:cNvSpPr/>
            <p:nvPr/>
          </p:nvSpPr>
          <p:spPr>
            <a:xfrm rot="10800000" flipH="1">
              <a:off x="8298868" y="294921"/>
              <a:ext cx="40607" cy="40000"/>
            </a:xfrm>
            <a:custGeom>
              <a:avLst/>
              <a:gdLst/>
              <a:ahLst/>
              <a:cxnLst/>
              <a:rect l="l" t="t" r="r" b="b"/>
              <a:pathLst>
                <a:path w="802" h="790" extrusionOk="0">
                  <a:moveTo>
                    <a:pt x="385" y="0"/>
                  </a:moveTo>
                  <a:cubicBezTo>
                    <a:pt x="199" y="0"/>
                    <a:pt x="33" y="172"/>
                    <a:pt x="12" y="350"/>
                  </a:cubicBezTo>
                  <a:cubicBezTo>
                    <a:pt x="0" y="454"/>
                    <a:pt x="29" y="558"/>
                    <a:pt x="94" y="638"/>
                  </a:cubicBezTo>
                  <a:cubicBezTo>
                    <a:pt x="164" y="724"/>
                    <a:pt x="252" y="762"/>
                    <a:pt x="357" y="783"/>
                  </a:cubicBezTo>
                  <a:cubicBezTo>
                    <a:pt x="378" y="788"/>
                    <a:pt x="398" y="790"/>
                    <a:pt x="419" y="790"/>
                  </a:cubicBezTo>
                  <a:cubicBezTo>
                    <a:pt x="605" y="790"/>
                    <a:pt x="770" y="619"/>
                    <a:pt x="790" y="441"/>
                  </a:cubicBezTo>
                  <a:cubicBezTo>
                    <a:pt x="802" y="337"/>
                    <a:pt x="773" y="233"/>
                    <a:pt x="708" y="153"/>
                  </a:cubicBezTo>
                  <a:cubicBezTo>
                    <a:pt x="640" y="67"/>
                    <a:pt x="552" y="28"/>
                    <a:pt x="446" y="6"/>
                  </a:cubicBezTo>
                  <a:cubicBezTo>
                    <a:pt x="425" y="2"/>
                    <a:pt x="405" y="0"/>
                    <a:pt x="38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15" name="Google Shape;7315;p20"/>
            <p:cNvSpPr/>
            <p:nvPr/>
          </p:nvSpPr>
          <p:spPr>
            <a:xfrm rot="10800000" flipH="1">
              <a:off x="8226920" y="371424"/>
              <a:ext cx="40658" cy="40000"/>
            </a:xfrm>
            <a:custGeom>
              <a:avLst/>
              <a:gdLst/>
              <a:ahLst/>
              <a:cxnLst/>
              <a:rect l="l" t="t" r="r" b="b"/>
              <a:pathLst>
                <a:path w="803" h="790" extrusionOk="0">
                  <a:moveTo>
                    <a:pt x="385" y="0"/>
                  </a:moveTo>
                  <a:cubicBezTo>
                    <a:pt x="199" y="0"/>
                    <a:pt x="33" y="171"/>
                    <a:pt x="12" y="350"/>
                  </a:cubicBezTo>
                  <a:cubicBezTo>
                    <a:pt x="1" y="453"/>
                    <a:pt x="30" y="558"/>
                    <a:pt x="94" y="638"/>
                  </a:cubicBezTo>
                  <a:cubicBezTo>
                    <a:pt x="165" y="724"/>
                    <a:pt x="252" y="762"/>
                    <a:pt x="357" y="783"/>
                  </a:cubicBezTo>
                  <a:cubicBezTo>
                    <a:pt x="378" y="788"/>
                    <a:pt x="398" y="790"/>
                    <a:pt x="418" y="790"/>
                  </a:cubicBezTo>
                  <a:cubicBezTo>
                    <a:pt x="604" y="790"/>
                    <a:pt x="770" y="619"/>
                    <a:pt x="791" y="440"/>
                  </a:cubicBezTo>
                  <a:cubicBezTo>
                    <a:pt x="802" y="337"/>
                    <a:pt x="774" y="232"/>
                    <a:pt x="709" y="151"/>
                  </a:cubicBezTo>
                  <a:cubicBezTo>
                    <a:pt x="640" y="65"/>
                    <a:pt x="552" y="28"/>
                    <a:pt x="446" y="6"/>
                  </a:cubicBezTo>
                  <a:cubicBezTo>
                    <a:pt x="426" y="2"/>
                    <a:pt x="405" y="0"/>
                    <a:pt x="38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16" name="Google Shape;7316;p20"/>
            <p:cNvSpPr/>
            <p:nvPr/>
          </p:nvSpPr>
          <p:spPr>
            <a:xfrm rot="10800000" flipH="1">
              <a:off x="8179833" y="333957"/>
              <a:ext cx="40557" cy="40050"/>
            </a:xfrm>
            <a:custGeom>
              <a:avLst/>
              <a:gdLst/>
              <a:ahLst/>
              <a:cxnLst/>
              <a:rect l="l" t="t" r="r" b="b"/>
              <a:pathLst>
                <a:path w="801" h="791" extrusionOk="0">
                  <a:moveTo>
                    <a:pt x="384" y="1"/>
                  </a:moveTo>
                  <a:cubicBezTo>
                    <a:pt x="197" y="1"/>
                    <a:pt x="31" y="171"/>
                    <a:pt x="10" y="350"/>
                  </a:cubicBezTo>
                  <a:cubicBezTo>
                    <a:pt x="0" y="454"/>
                    <a:pt x="29" y="559"/>
                    <a:pt x="93" y="639"/>
                  </a:cubicBezTo>
                  <a:cubicBezTo>
                    <a:pt x="162" y="725"/>
                    <a:pt x="251" y="762"/>
                    <a:pt x="355" y="784"/>
                  </a:cubicBezTo>
                  <a:cubicBezTo>
                    <a:pt x="375" y="788"/>
                    <a:pt x="396" y="790"/>
                    <a:pt x="416" y="790"/>
                  </a:cubicBezTo>
                  <a:cubicBezTo>
                    <a:pt x="602" y="790"/>
                    <a:pt x="768" y="620"/>
                    <a:pt x="790" y="441"/>
                  </a:cubicBezTo>
                  <a:cubicBezTo>
                    <a:pt x="800" y="337"/>
                    <a:pt x="771" y="232"/>
                    <a:pt x="707" y="152"/>
                  </a:cubicBezTo>
                  <a:cubicBezTo>
                    <a:pt x="636" y="64"/>
                    <a:pt x="549" y="27"/>
                    <a:pt x="445" y="7"/>
                  </a:cubicBezTo>
                  <a:cubicBezTo>
                    <a:pt x="425" y="3"/>
                    <a:pt x="404" y="1"/>
                    <a:pt x="38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17" name="Google Shape;7317;p20"/>
            <p:cNvSpPr/>
            <p:nvPr/>
          </p:nvSpPr>
          <p:spPr>
            <a:xfrm rot="10800000" flipH="1">
              <a:off x="8170416" y="266415"/>
              <a:ext cx="40557" cy="40000"/>
            </a:xfrm>
            <a:custGeom>
              <a:avLst/>
              <a:gdLst/>
              <a:ahLst/>
              <a:cxnLst/>
              <a:rect l="l" t="t" r="r" b="b"/>
              <a:pathLst>
                <a:path w="801" h="790" extrusionOk="0">
                  <a:moveTo>
                    <a:pt x="385" y="0"/>
                  </a:moveTo>
                  <a:cubicBezTo>
                    <a:pt x="197" y="0"/>
                    <a:pt x="32" y="171"/>
                    <a:pt x="11" y="348"/>
                  </a:cubicBezTo>
                  <a:cubicBezTo>
                    <a:pt x="1" y="453"/>
                    <a:pt x="30" y="556"/>
                    <a:pt x="94" y="638"/>
                  </a:cubicBezTo>
                  <a:cubicBezTo>
                    <a:pt x="163" y="723"/>
                    <a:pt x="252" y="762"/>
                    <a:pt x="356" y="783"/>
                  </a:cubicBezTo>
                  <a:cubicBezTo>
                    <a:pt x="376" y="788"/>
                    <a:pt x="397" y="790"/>
                    <a:pt x="417" y="790"/>
                  </a:cubicBezTo>
                  <a:cubicBezTo>
                    <a:pt x="604" y="790"/>
                    <a:pt x="770" y="619"/>
                    <a:pt x="791" y="440"/>
                  </a:cubicBezTo>
                  <a:cubicBezTo>
                    <a:pt x="801" y="337"/>
                    <a:pt x="772" y="232"/>
                    <a:pt x="708" y="151"/>
                  </a:cubicBezTo>
                  <a:cubicBezTo>
                    <a:pt x="640" y="64"/>
                    <a:pt x="552" y="25"/>
                    <a:pt x="446" y="6"/>
                  </a:cubicBezTo>
                  <a:cubicBezTo>
                    <a:pt x="425" y="2"/>
                    <a:pt x="405" y="0"/>
                    <a:pt x="38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18" name="Google Shape;7318;p20"/>
            <p:cNvSpPr/>
            <p:nvPr/>
          </p:nvSpPr>
          <p:spPr>
            <a:xfrm rot="10800000" flipH="1">
              <a:off x="8125658" y="252238"/>
              <a:ext cx="40405" cy="39797"/>
            </a:xfrm>
            <a:custGeom>
              <a:avLst/>
              <a:gdLst/>
              <a:ahLst/>
              <a:cxnLst/>
              <a:rect l="l" t="t" r="r" b="b"/>
              <a:pathLst>
                <a:path w="798" h="786" extrusionOk="0">
                  <a:moveTo>
                    <a:pt x="381" y="0"/>
                  </a:moveTo>
                  <a:cubicBezTo>
                    <a:pt x="197" y="0"/>
                    <a:pt x="34" y="170"/>
                    <a:pt x="12" y="349"/>
                  </a:cubicBezTo>
                  <a:cubicBezTo>
                    <a:pt x="0" y="449"/>
                    <a:pt x="30" y="552"/>
                    <a:pt x="93" y="634"/>
                  </a:cubicBezTo>
                  <a:cubicBezTo>
                    <a:pt x="161" y="722"/>
                    <a:pt x="249" y="758"/>
                    <a:pt x="353" y="779"/>
                  </a:cubicBezTo>
                  <a:cubicBezTo>
                    <a:pt x="374" y="784"/>
                    <a:pt x="394" y="786"/>
                    <a:pt x="414" y="786"/>
                  </a:cubicBezTo>
                  <a:cubicBezTo>
                    <a:pt x="599" y="786"/>
                    <a:pt x="764" y="616"/>
                    <a:pt x="784" y="438"/>
                  </a:cubicBezTo>
                  <a:cubicBezTo>
                    <a:pt x="797" y="337"/>
                    <a:pt x="766" y="234"/>
                    <a:pt x="704" y="152"/>
                  </a:cubicBezTo>
                  <a:cubicBezTo>
                    <a:pt x="635" y="64"/>
                    <a:pt x="547" y="28"/>
                    <a:pt x="442" y="7"/>
                  </a:cubicBezTo>
                  <a:cubicBezTo>
                    <a:pt x="422" y="2"/>
                    <a:pt x="402" y="0"/>
                    <a:pt x="38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19" name="Google Shape;7319;p20"/>
            <p:cNvSpPr/>
            <p:nvPr/>
          </p:nvSpPr>
          <p:spPr>
            <a:xfrm rot="10800000" flipH="1">
              <a:off x="8190415" y="194772"/>
              <a:ext cx="32050" cy="31645"/>
            </a:xfrm>
            <a:custGeom>
              <a:avLst/>
              <a:gdLst/>
              <a:ahLst/>
              <a:cxnLst/>
              <a:rect l="l" t="t" r="r" b="b"/>
              <a:pathLst>
                <a:path w="633" h="625" extrusionOk="0">
                  <a:moveTo>
                    <a:pt x="306" y="0"/>
                  </a:moveTo>
                  <a:cubicBezTo>
                    <a:pt x="159" y="0"/>
                    <a:pt x="26" y="136"/>
                    <a:pt x="9" y="276"/>
                  </a:cubicBezTo>
                  <a:cubicBezTo>
                    <a:pt x="1" y="360"/>
                    <a:pt x="24" y="440"/>
                    <a:pt x="74" y="505"/>
                  </a:cubicBezTo>
                  <a:cubicBezTo>
                    <a:pt x="130" y="572"/>
                    <a:pt x="198" y="604"/>
                    <a:pt x="281" y="620"/>
                  </a:cubicBezTo>
                  <a:cubicBezTo>
                    <a:pt x="297" y="623"/>
                    <a:pt x="313" y="625"/>
                    <a:pt x="329" y="625"/>
                  </a:cubicBezTo>
                  <a:cubicBezTo>
                    <a:pt x="476" y="625"/>
                    <a:pt x="607" y="489"/>
                    <a:pt x="624" y="348"/>
                  </a:cubicBezTo>
                  <a:cubicBezTo>
                    <a:pt x="633" y="266"/>
                    <a:pt x="610" y="184"/>
                    <a:pt x="560" y="121"/>
                  </a:cubicBezTo>
                  <a:cubicBezTo>
                    <a:pt x="504" y="52"/>
                    <a:pt x="435" y="22"/>
                    <a:pt x="353" y="5"/>
                  </a:cubicBezTo>
                  <a:cubicBezTo>
                    <a:pt x="337" y="2"/>
                    <a:pt x="321" y="0"/>
                    <a:pt x="3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20" name="Google Shape;7320;p20"/>
            <p:cNvSpPr/>
            <p:nvPr/>
          </p:nvSpPr>
          <p:spPr>
            <a:xfrm rot="10800000" flipH="1">
              <a:off x="8155885" y="123584"/>
              <a:ext cx="35493" cy="34987"/>
            </a:xfrm>
            <a:custGeom>
              <a:avLst/>
              <a:gdLst/>
              <a:ahLst/>
              <a:cxnLst/>
              <a:rect l="l" t="t" r="r" b="b"/>
              <a:pathLst>
                <a:path w="701" h="691" extrusionOk="0">
                  <a:moveTo>
                    <a:pt x="337" y="1"/>
                  </a:moveTo>
                  <a:cubicBezTo>
                    <a:pt x="174" y="1"/>
                    <a:pt x="29" y="151"/>
                    <a:pt x="11" y="306"/>
                  </a:cubicBezTo>
                  <a:cubicBezTo>
                    <a:pt x="1" y="394"/>
                    <a:pt x="26" y="487"/>
                    <a:pt x="82" y="558"/>
                  </a:cubicBezTo>
                  <a:cubicBezTo>
                    <a:pt x="143" y="633"/>
                    <a:pt x="219" y="666"/>
                    <a:pt x="311" y="686"/>
                  </a:cubicBezTo>
                  <a:cubicBezTo>
                    <a:pt x="329" y="689"/>
                    <a:pt x="346" y="691"/>
                    <a:pt x="364" y="691"/>
                  </a:cubicBezTo>
                  <a:cubicBezTo>
                    <a:pt x="527" y="691"/>
                    <a:pt x="672" y="541"/>
                    <a:pt x="690" y="385"/>
                  </a:cubicBezTo>
                  <a:cubicBezTo>
                    <a:pt x="700" y="298"/>
                    <a:pt x="674" y="205"/>
                    <a:pt x="618" y="134"/>
                  </a:cubicBezTo>
                  <a:cubicBezTo>
                    <a:pt x="559" y="59"/>
                    <a:pt x="482" y="26"/>
                    <a:pt x="390" y="6"/>
                  </a:cubicBezTo>
                  <a:cubicBezTo>
                    <a:pt x="372" y="3"/>
                    <a:pt x="354" y="1"/>
                    <a:pt x="33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21" name="Google Shape;7321;p20"/>
            <p:cNvSpPr/>
            <p:nvPr/>
          </p:nvSpPr>
          <p:spPr>
            <a:xfrm rot="10800000" flipH="1">
              <a:off x="8217250" y="101155"/>
              <a:ext cx="26683" cy="26430"/>
            </a:xfrm>
            <a:custGeom>
              <a:avLst/>
              <a:gdLst/>
              <a:ahLst/>
              <a:cxnLst/>
              <a:rect l="l" t="t" r="r" b="b"/>
              <a:pathLst>
                <a:path w="527" h="522" extrusionOk="0">
                  <a:moveTo>
                    <a:pt x="252" y="1"/>
                  </a:moveTo>
                  <a:cubicBezTo>
                    <a:pt x="130" y="1"/>
                    <a:pt x="22" y="115"/>
                    <a:pt x="8" y="232"/>
                  </a:cubicBezTo>
                  <a:cubicBezTo>
                    <a:pt x="1" y="298"/>
                    <a:pt x="18" y="368"/>
                    <a:pt x="61" y="420"/>
                  </a:cubicBezTo>
                  <a:cubicBezTo>
                    <a:pt x="106" y="477"/>
                    <a:pt x="163" y="503"/>
                    <a:pt x="234" y="517"/>
                  </a:cubicBezTo>
                  <a:cubicBezTo>
                    <a:pt x="247" y="520"/>
                    <a:pt x="260" y="522"/>
                    <a:pt x="274" y="522"/>
                  </a:cubicBezTo>
                  <a:cubicBezTo>
                    <a:pt x="396" y="522"/>
                    <a:pt x="506" y="407"/>
                    <a:pt x="519" y="291"/>
                  </a:cubicBezTo>
                  <a:cubicBezTo>
                    <a:pt x="527" y="224"/>
                    <a:pt x="508" y="154"/>
                    <a:pt x="465" y="102"/>
                  </a:cubicBezTo>
                  <a:cubicBezTo>
                    <a:pt x="419" y="45"/>
                    <a:pt x="363" y="19"/>
                    <a:pt x="292" y="5"/>
                  </a:cubicBezTo>
                  <a:cubicBezTo>
                    <a:pt x="279" y="2"/>
                    <a:pt x="266" y="1"/>
                    <a:pt x="25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22" name="Google Shape;7322;p20"/>
            <p:cNvSpPr/>
            <p:nvPr/>
          </p:nvSpPr>
          <p:spPr>
            <a:xfrm rot="10800000" flipH="1">
              <a:off x="8324740" y="185304"/>
              <a:ext cx="40658" cy="40050"/>
            </a:xfrm>
            <a:custGeom>
              <a:avLst/>
              <a:gdLst/>
              <a:ahLst/>
              <a:cxnLst/>
              <a:rect l="l" t="t" r="r" b="b"/>
              <a:pathLst>
                <a:path w="803" h="791" extrusionOk="0">
                  <a:moveTo>
                    <a:pt x="385" y="1"/>
                  </a:moveTo>
                  <a:cubicBezTo>
                    <a:pt x="199" y="1"/>
                    <a:pt x="33" y="171"/>
                    <a:pt x="12" y="349"/>
                  </a:cubicBezTo>
                  <a:cubicBezTo>
                    <a:pt x="1" y="453"/>
                    <a:pt x="29" y="557"/>
                    <a:pt x="94" y="639"/>
                  </a:cubicBezTo>
                  <a:cubicBezTo>
                    <a:pt x="164" y="723"/>
                    <a:pt x="252" y="762"/>
                    <a:pt x="357" y="784"/>
                  </a:cubicBezTo>
                  <a:cubicBezTo>
                    <a:pt x="377" y="788"/>
                    <a:pt x="398" y="790"/>
                    <a:pt x="418" y="790"/>
                  </a:cubicBezTo>
                  <a:cubicBezTo>
                    <a:pt x="604" y="790"/>
                    <a:pt x="770" y="619"/>
                    <a:pt x="791" y="441"/>
                  </a:cubicBezTo>
                  <a:cubicBezTo>
                    <a:pt x="802" y="337"/>
                    <a:pt x="773" y="232"/>
                    <a:pt x="709" y="152"/>
                  </a:cubicBezTo>
                  <a:cubicBezTo>
                    <a:pt x="640" y="66"/>
                    <a:pt x="552" y="25"/>
                    <a:pt x="446" y="7"/>
                  </a:cubicBezTo>
                  <a:cubicBezTo>
                    <a:pt x="425" y="3"/>
                    <a:pt x="405" y="1"/>
                    <a:pt x="38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23" name="Google Shape;7323;p20"/>
            <p:cNvSpPr/>
            <p:nvPr/>
          </p:nvSpPr>
          <p:spPr>
            <a:xfrm rot="10800000" flipH="1">
              <a:off x="8412585" y="191987"/>
              <a:ext cx="38987" cy="38481"/>
            </a:xfrm>
            <a:custGeom>
              <a:avLst/>
              <a:gdLst/>
              <a:ahLst/>
              <a:cxnLst/>
              <a:rect l="l" t="t" r="r" b="b"/>
              <a:pathLst>
                <a:path w="770" h="760" extrusionOk="0">
                  <a:moveTo>
                    <a:pt x="370" y="0"/>
                  </a:moveTo>
                  <a:cubicBezTo>
                    <a:pt x="191" y="0"/>
                    <a:pt x="30" y="165"/>
                    <a:pt x="11" y="336"/>
                  </a:cubicBezTo>
                  <a:cubicBezTo>
                    <a:pt x="1" y="435"/>
                    <a:pt x="29" y="536"/>
                    <a:pt x="90" y="613"/>
                  </a:cubicBezTo>
                  <a:cubicBezTo>
                    <a:pt x="157" y="697"/>
                    <a:pt x="241" y="733"/>
                    <a:pt x="341" y="754"/>
                  </a:cubicBezTo>
                  <a:cubicBezTo>
                    <a:pt x="360" y="758"/>
                    <a:pt x="379" y="760"/>
                    <a:pt x="398" y="760"/>
                  </a:cubicBezTo>
                  <a:cubicBezTo>
                    <a:pt x="578" y="760"/>
                    <a:pt x="738" y="595"/>
                    <a:pt x="758" y="424"/>
                  </a:cubicBezTo>
                  <a:cubicBezTo>
                    <a:pt x="769" y="325"/>
                    <a:pt x="740" y="224"/>
                    <a:pt x="679" y="147"/>
                  </a:cubicBezTo>
                  <a:cubicBezTo>
                    <a:pt x="613" y="62"/>
                    <a:pt x="528" y="26"/>
                    <a:pt x="427" y="6"/>
                  </a:cubicBezTo>
                  <a:cubicBezTo>
                    <a:pt x="408" y="2"/>
                    <a:pt x="389" y="0"/>
                    <a:pt x="37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24" name="Google Shape;7324;p20"/>
            <p:cNvSpPr/>
            <p:nvPr/>
          </p:nvSpPr>
          <p:spPr>
            <a:xfrm rot="10800000" flipH="1">
              <a:off x="8443572" y="169760"/>
              <a:ext cx="31747" cy="31240"/>
            </a:xfrm>
            <a:custGeom>
              <a:avLst/>
              <a:gdLst/>
              <a:ahLst/>
              <a:cxnLst/>
              <a:rect l="l" t="t" r="r" b="b"/>
              <a:pathLst>
                <a:path w="627" h="617" extrusionOk="0">
                  <a:moveTo>
                    <a:pt x="303" y="1"/>
                  </a:moveTo>
                  <a:cubicBezTo>
                    <a:pt x="158" y="1"/>
                    <a:pt x="28" y="134"/>
                    <a:pt x="12" y="274"/>
                  </a:cubicBezTo>
                  <a:cubicBezTo>
                    <a:pt x="1" y="355"/>
                    <a:pt x="24" y="435"/>
                    <a:pt x="74" y="498"/>
                  </a:cubicBezTo>
                  <a:cubicBezTo>
                    <a:pt x="128" y="567"/>
                    <a:pt x="196" y="596"/>
                    <a:pt x="279" y="612"/>
                  </a:cubicBezTo>
                  <a:cubicBezTo>
                    <a:pt x="295" y="615"/>
                    <a:pt x="311" y="617"/>
                    <a:pt x="327" y="617"/>
                  </a:cubicBezTo>
                  <a:cubicBezTo>
                    <a:pt x="470" y="617"/>
                    <a:pt x="600" y="483"/>
                    <a:pt x="617" y="344"/>
                  </a:cubicBezTo>
                  <a:cubicBezTo>
                    <a:pt x="627" y="263"/>
                    <a:pt x="604" y="182"/>
                    <a:pt x="554" y="119"/>
                  </a:cubicBezTo>
                  <a:cubicBezTo>
                    <a:pt x="502" y="51"/>
                    <a:pt x="431" y="23"/>
                    <a:pt x="350" y="5"/>
                  </a:cubicBezTo>
                  <a:cubicBezTo>
                    <a:pt x="334" y="2"/>
                    <a:pt x="318" y="1"/>
                    <a:pt x="30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25" name="Google Shape;7325;p20"/>
            <p:cNvSpPr/>
            <p:nvPr/>
          </p:nvSpPr>
          <p:spPr>
            <a:xfrm rot="10800000" flipH="1">
              <a:off x="8364384" y="125407"/>
              <a:ext cx="40607" cy="40101"/>
            </a:xfrm>
            <a:custGeom>
              <a:avLst/>
              <a:gdLst/>
              <a:ahLst/>
              <a:cxnLst/>
              <a:rect l="l" t="t" r="r" b="b"/>
              <a:pathLst>
                <a:path w="802" h="792" extrusionOk="0">
                  <a:moveTo>
                    <a:pt x="385" y="1"/>
                  </a:moveTo>
                  <a:cubicBezTo>
                    <a:pt x="199" y="1"/>
                    <a:pt x="33" y="172"/>
                    <a:pt x="12" y="350"/>
                  </a:cubicBezTo>
                  <a:cubicBezTo>
                    <a:pt x="0" y="454"/>
                    <a:pt x="29" y="558"/>
                    <a:pt x="94" y="639"/>
                  </a:cubicBezTo>
                  <a:cubicBezTo>
                    <a:pt x="164" y="725"/>
                    <a:pt x="252" y="764"/>
                    <a:pt x="357" y="785"/>
                  </a:cubicBezTo>
                  <a:cubicBezTo>
                    <a:pt x="377" y="790"/>
                    <a:pt x="397" y="791"/>
                    <a:pt x="417" y="791"/>
                  </a:cubicBezTo>
                  <a:cubicBezTo>
                    <a:pt x="604" y="791"/>
                    <a:pt x="770" y="620"/>
                    <a:pt x="790" y="442"/>
                  </a:cubicBezTo>
                  <a:cubicBezTo>
                    <a:pt x="802" y="337"/>
                    <a:pt x="773" y="234"/>
                    <a:pt x="709" y="153"/>
                  </a:cubicBezTo>
                  <a:cubicBezTo>
                    <a:pt x="640" y="67"/>
                    <a:pt x="552" y="28"/>
                    <a:pt x="446" y="7"/>
                  </a:cubicBezTo>
                  <a:cubicBezTo>
                    <a:pt x="425" y="3"/>
                    <a:pt x="405" y="1"/>
                    <a:pt x="38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26" name="Google Shape;7326;p20"/>
            <p:cNvSpPr/>
            <p:nvPr/>
          </p:nvSpPr>
          <p:spPr>
            <a:xfrm rot="10800000" flipH="1">
              <a:off x="8248894" y="182518"/>
              <a:ext cx="44658" cy="79139"/>
            </a:xfrm>
            <a:custGeom>
              <a:avLst/>
              <a:gdLst/>
              <a:ahLst/>
              <a:cxnLst/>
              <a:rect l="l" t="t" r="r" b="b"/>
              <a:pathLst>
                <a:path w="882" h="1563" extrusionOk="0">
                  <a:moveTo>
                    <a:pt x="177" y="1"/>
                  </a:moveTo>
                  <a:cubicBezTo>
                    <a:pt x="142" y="1"/>
                    <a:pt x="106" y="11"/>
                    <a:pt x="80" y="34"/>
                  </a:cubicBezTo>
                  <a:cubicBezTo>
                    <a:pt x="18" y="82"/>
                    <a:pt x="1" y="182"/>
                    <a:pt x="54" y="244"/>
                  </a:cubicBezTo>
                  <a:cubicBezTo>
                    <a:pt x="151" y="353"/>
                    <a:pt x="238" y="468"/>
                    <a:pt x="314" y="590"/>
                  </a:cubicBezTo>
                  <a:cubicBezTo>
                    <a:pt x="404" y="741"/>
                    <a:pt x="475" y="899"/>
                    <a:pt x="526" y="1068"/>
                  </a:cubicBezTo>
                  <a:cubicBezTo>
                    <a:pt x="561" y="1192"/>
                    <a:pt x="585" y="1317"/>
                    <a:pt x="600" y="1446"/>
                  </a:cubicBezTo>
                  <a:cubicBezTo>
                    <a:pt x="607" y="1515"/>
                    <a:pt x="672" y="1563"/>
                    <a:pt x="737" y="1563"/>
                  </a:cubicBezTo>
                  <a:cubicBezTo>
                    <a:pt x="744" y="1563"/>
                    <a:pt x="751" y="1562"/>
                    <a:pt x="758" y="1561"/>
                  </a:cubicBezTo>
                  <a:cubicBezTo>
                    <a:pt x="834" y="1548"/>
                    <a:pt x="881" y="1479"/>
                    <a:pt x="872" y="1403"/>
                  </a:cubicBezTo>
                  <a:cubicBezTo>
                    <a:pt x="816" y="909"/>
                    <a:pt x="630" y="422"/>
                    <a:pt x="289" y="54"/>
                  </a:cubicBezTo>
                  <a:cubicBezTo>
                    <a:pt x="262" y="29"/>
                    <a:pt x="235" y="8"/>
                    <a:pt x="202" y="3"/>
                  </a:cubicBezTo>
                  <a:cubicBezTo>
                    <a:pt x="197" y="3"/>
                    <a:pt x="195" y="1"/>
                    <a:pt x="190" y="1"/>
                  </a:cubicBezTo>
                  <a:cubicBezTo>
                    <a:pt x="186" y="1"/>
                    <a:pt x="182" y="1"/>
                    <a:pt x="17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27" name="Google Shape;7327;p20"/>
            <p:cNvSpPr/>
            <p:nvPr/>
          </p:nvSpPr>
          <p:spPr>
            <a:xfrm rot="10800000" flipH="1">
              <a:off x="8229250" y="241555"/>
              <a:ext cx="40557" cy="40000"/>
            </a:xfrm>
            <a:custGeom>
              <a:avLst/>
              <a:gdLst/>
              <a:ahLst/>
              <a:cxnLst/>
              <a:rect l="l" t="t" r="r" b="b"/>
              <a:pathLst>
                <a:path w="801" h="790" extrusionOk="0">
                  <a:moveTo>
                    <a:pt x="385" y="0"/>
                  </a:moveTo>
                  <a:cubicBezTo>
                    <a:pt x="197" y="0"/>
                    <a:pt x="32" y="171"/>
                    <a:pt x="11" y="350"/>
                  </a:cubicBezTo>
                  <a:cubicBezTo>
                    <a:pt x="1" y="453"/>
                    <a:pt x="30" y="558"/>
                    <a:pt x="94" y="638"/>
                  </a:cubicBezTo>
                  <a:cubicBezTo>
                    <a:pt x="163" y="725"/>
                    <a:pt x="252" y="762"/>
                    <a:pt x="356" y="784"/>
                  </a:cubicBezTo>
                  <a:cubicBezTo>
                    <a:pt x="376" y="788"/>
                    <a:pt x="396" y="790"/>
                    <a:pt x="417" y="790"/>
                  </a:cubicBezTo>
                  <a:cubicBezTo>
                    <a:pt x="603" y="790"/>
                    <a:pt x="769" y="619"/>
                    <a:pt x="791" y="440"/>
                  </a:cubicBezTo>
                  <a:cubicBezTo>
                    <a:pt x="801" y="337"/>
                    <a:pt x="772" y="232"/>
                    <a:pt x="707" y="152"/>
                  </a:cubicBezTo>
                  <a:cubicBezTo>
                    <a:pt x="640" y="65"/>
                    <a:pt x="551" y="28"/>
                    <a:pt x="446" y="7"/>
                  </a:cubicBezTo>
                  <a:cubicBezTo>
                    <a:pt x="425" y="2"/>
                    <a:pt x="405" y="0"/>
                    <a:pt x="38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28" name="Google Shape;7328;p20"/>
            <p:cNvSpPr/>
            <p:nvPr/>
          </p:nvSpPr>
          <p:spPr>
            <a:xfrm rot="10800000" flipH="1">
              <a:off x="8322766" y="235782"/>
              <a:ext cx="60708" cy="85721"/>
            </a:xfrm>
            <a:custGeom>
              <a:avLst/>
              <a:gdLst/>
              <a:ahLst/>
              <a:cxnLst/>
              <a:rect l="l" t="t" r="r" b="b"/>
              <a:pathLst>
                <a:path w="1199" h="1693" extrusionOk="0">
                  <a:moveTo>
                    <a:pt x="499" y="1045"/>
                  </a:moveTo>
                  <a:lnTo>
                    <a:pt x="499" y="1045"/>
                  </a:lnTo>
                  <a:cubicBezTo>
                    <a:pt x="497" y="1050"/>
                    <a:pt x="495" y="1054"/>
                    <a:pt x="493" y="1058"/>
                  </a:cubicBezTo>
                  <a:lnTo>
                    <a:pt x="493" y="1058"/>
                  </a:lnTo>
                  <a:cubicBezTo>
                    <a:pt x="495" y="1054"/>
                    <a:pt x="497" y="1050"/>
                    <a:pt x="499" y="1045"/>
                  </a:cubicBezTo>
                  <a:close/>
                  <a:moveTo>
                    <a:pt x="1082" y="1"/>
                  </a:moveTo>
                  <a:cubicBezTo>
                    <a:pt x="1076" y="1"/>
                    <a:pt x="1070" y="1"/>
                    <a:pt x="1064" y="3"/>
                  </a:cubicBezTo>
                  <a:cubicBezTo>
                    <a:pt x="1036" y="6"/>
                    <a:pt x="1016" y="20"/>
                    <a:pt x="999" y="40"/>
                  </a:cubicBezTo>
                  <a:cubicBezTo>
                    <a:pt x="593" y="478"/>
                    <a:pt x="216" y="964"/>
                    <a:pt x="21" y="1535"/>
                  </a:cubicBezTo>
                  <a:cubicBezTo>
                    <a:pt x="1" y="1594"/>
                    <a:pt x="24" y="1659"/>
                    <a:pt x="83" y="1685"/>
                  </a:cubicBezTo>
                  <a:cubicBezTo>
                    <a:pt x="96" y="1690"/>
                    <a:pt x="110" y="1693"/>
                    <a:pt x="125" y="1693"/>
                  </a:cubicBezTo>
                  <a:cubicBezTo>
                    <a:pt x="171" y="1693"/>
                    <a:pt x="216" y="1665"/>
                    <a:pt x="232" y="1621"/>
                  </a:cubicBezTo>
                  <a:cubicBezTo>
                    <a:pt x="308" y="1426"/>
                    <a:pt x="393" y="1240"/>
                    <a:pt x="493" y="1058"/>
                  </a:cubicBezTo>
                  <a:lnTo>
                    <a:pt x="493" y="1058"/>
                  </a:lnTo>
                  <a:cubicBezTo>
                    <a:pt x="490" y="1062"/>
                    <a:pt x="488" y="1066"/>
                    <a:pt x="485" y="1070"/>
                  </a:cubicBezTo>
                  <a:cubicBezTo>
                    <a:pt x="675" y="740"/>
                    <a:pt x="904" y="438"/>
                    <a:pt x="1160" y="158"/>
                  </a:cubicBezTo>
                  <a:cubicBezTo>
                    <a:pt x="1199" y="118"/>
                    <a:pt x="1182" y="49"/>
                    <a:pt x="1141" y="18"/>
                  </a:cubicBezTo>
                  <a:cubicBezTo>
                    <a:pt x="1130" y="10"/>
                    <a:pt x="1115" y="4"/>
                    <a:pt x="1100" y="3"/>
                  </a:cubicBezTo>
                  <a:cubicBezTo>
                    <a:pt x="1093" y="1"/>
                    <a:pt x="1087" y="1"/>
                    <a:pt x="108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29" name="Google Shape;7329;p20"/>
            <p:cNvSpPr/>
            <p:nvPr/>
          </p:nvSpPr>
          <p:spPr>
            <a:xfrm rot="10800000" flipH="1">
              <a:off x="8355575" y="296743"/>
              <a:ext cx="40658" cy="40000"/>
            </a:xfrm>
            <a:custGeom>
              <a:avLst/>
              <a:gdLst/>
              <a:ahLst/>
              <a:cxnLst/>
              <a:rect l="l" t="t" r="r" b="b"/>
              <a:pathLst>
                <a:path w="803" h="790" extrusionOk="0">
                  <a:moveTo>
                    <a:pt x="385" y="0"/>
                  </a:moveTo>
                  <a:cubicBezTo>
                    <a:pt x="199" y="0"/>
                    <a:pt x="33" y="172"/>
                    <a:pt x="12" y="350"/>
                  </a:cubicBezTo>
                  <a:cubicBezTo>
                    <a:pt x="1" y="454"/>
                    <a:pt x="29" y="558"/>
                    <a:pt x="94" y="638"/>
                  </a:cubicBezTo>
                  <a:cubicBezTo>
                    <a:pt x="164" y="725"/>
                    <a:pt x="252" y="762"/>
                    <a:pt x="357" y="783"/>
                  </a:cubicBezTo>
                  <a:cubicBezTo>
                    <a:pt x="378" y="788"/>
                    <a:pt x="399" y="790"/>
                    <a:pt x="419" y="790"/>
                  </a:cubicBezTo>
                  <a:cubicBezTo>
                    <a:pt x="605" y="790"/>
                    <a:pt x="770" y="619"/>
                    <a:pt x="791" y="442"/>
                  </a:cubicBezTo>
                  <a:cubicBezTo>
                    <a:pt x="802" y="337"/>
                    <a:pt x="773" y="233"/>
                    <a:pt x="709" y="153"/>
                  </a:cubicBezTo>
                  <a:cubicBezTo>
                    <a:pt x="640" y="67"/>
                    <a:pt x="552" y="28"/>
                    <a:pt x="446" y="6"/>
                  </a:cubicBezTo>
                  <a:cubicBezTo>
                    <a:pt x="426" y="2"/>
                    <a:pt x="405" y="0"/>
                    <a:pt x="38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30" name="Google Shape;7330;p20"/>
            <p:cNvSpPr/>
            <p:nvPr/>
          </p:nvSpPr>
          <p:spPr>
            <a:xfrm rot="10800000" flipH="1">
              <a:off x="8259932" y="96344"/>
              <a:ext cx="38228" cy="76202"/>
            </a:xfrm>
            <a:custGeom>
              <a:avLst/>
              <a:gdLst/>
              <a:ahLst/>
              <a:cxnLst/>
              <a:rect l="l" t="t" r="r" b="b"/>
              <a:pathLst>
                <a:path w="755" h="1505" extrusionOk="0">
                  <a:moveTo>
                    <a:pt x="132" y="0"/>
                  </a:moveTo>
                  <a:cubicBezTo>
                    <a:pt x="75" y="0"/>
                    <a:pt x="19" y="42"/>
                    <a:pt x="15" y="101"/>
                  </a:cubicBezTo>
                  <a:cubicBezTo>
                    <a:pt x="1" y="351"/>
                    <a:pt x="31" y="605"/>
                    <a:pt x="124" y="840"/>
                  </a:cubicBezTo>
                  <a:cubicBezTo>
                    <a:pt x="221" y="1072"/>
                    <a:pt x="361" y="1281"/>
                    <a:pt x="541" y="1459"/>
                  </a:cubicBezTo>
                  <a:cubicBezTo>
                    <a:pt x="565" y="1482"/>
                    <a:pt x="587" y="1500"/>
                    <a:pt x="620" y="1503"/>
                  </a:cubicBezTo>
                  <a:cubicBezTo>
                    <a:pt x="626" y="1504"/>
                    <a:pt x="631" y="1504"/>
                    <a:pt x="636" y="1504"/>
                  </a:cubicBezTo>
                  <a:cubicBezTo>
                    <a:pt x="663" y="1504"/>
                    <a:pt x="688" y="1495"/>
                    <a:pt x="709" y="1479"/>
                  </a:cubicBezTo>
                  <a:cubicBezTo>
                    <a:pt x="733" y="1459"/>
                    <a:pt x="749" y="1430"/>
                    <a:pt x="754" y="1400"/>
                  </a:cubicBezTo>
                  <a:cubicBezTo>
                    <a:pt x="755" y="1371"/>
                    <a:pt x="749" y="1334"/>
                    <a:pt x="728" y="1312"/>
                  </a:cubicBezTo>
                  <a:cubicBezTo>
                    <a:pt x="634" y="1219"/>
                    <a:pt x="554" y="1118"/>
                    <a:pt x="482" y="1006"/>
                  </a:cubicBezTo>
                  <a:cubicBezTo>
                    <a:pt x="410" y="880"/>
                    <a:pt x="354" y="750"/>
                    <a:pt x="311" y="611"/>
                  </a:cubicBezTo>
                  <a:lnTo>
                    <a:pt x="311" y="611"/>
                  </a:lnTo>
                  <a:cubicBezTo>
                    <a:pt x="272" y="464"/>
                    <a:pt x="252" y="313"/>
                    <a:pt x="245" y="159"/>
                  </a:cubicBezTo>
                  <a:lnTo>
                    <a:pt x="245" y="150"/>
                  </a:lnTo>
                  <a:lnTo>
                    <a:pt x="245" y="143"/>
                  </a:lnTo>
                  <a:lnTo>
                    <a:pt x="245" y="126"/>
                  </a:lnTo>
                  <a:cubicBezTo>
                    <a:pt x="244" y="94"/>
                    <a:pt x="242" y="70"/>
                    <a:pt x="221" y="42"/>
                  </a:cubicBezTo>
                  <a:cubicBezTo>
                    <a:pt x="203" y="22"/>
                    <a:pt x="179" y="7"/>
                    <a:pt x="150" y="2"/>
                  </a:cubicBezTo>
                  <a:cubicBezTo>
                    <a:pt x="149" y="1"/>
                    <a:pt x="146" y="1"/>
                    <a:pt x="143" y="1"/>
                  </a:cubicBezTo>
                  <a:cubicBezTo>
                    <a:pt x="140" y="0"/>
                    <a:pt x="136" y="0"/>
                    <a:pt x="13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31" name="Google Shape;7331;p20"/>
            <p:cNvSpPr/>
            <p:nvPr/>
          </p:nvSpPr>
          <p:spPr>
            <a:xfrm rot="10800000" flipH="1">
              <a:off x="8251882" y="156900"/>
              <a:ext cx="40557" cy="40000"/>
            </a:xfrm>
            <a:custGeom>
              <a:avLst/>
              <a:gdLst/>
              <a:ahLst/>
              <a:cxnLst/>
              <a:rect l="l" t="t" r="r" b="b"/>
              <a:pathLst>
                <a:path w="801" h="790" extrusionOk="0">
                  <a:moveTo>
                    <a:pt x="385" y="0"/>
                  </a:moveTo>
                  <a:cubicBezTo>
                    <a:pt x="198" y="0"/>
                    <a:pt x="31" y="171"/>
                    <a:pt x="11" y="350"/>
                  </a:cubicBezTo>
                  <a:cubicBezTo>
                    <a:pt x="1" y="453"/>
                    <a:pt x="29" y="558"/>
                    <a:pt x="94" y="638"/>
                  </a:cubicBezTo>
                  <a:cubicBezTo>
                    <a:pt x="164" y="725"/>
                    <a:pt x="252" y="762"/>
                    <a:pt x="355" y="783"/>
                  </a:cubicBezTo>
                  <a:cubicBezTo>
                    <a:pt x="376" y="788"/>
                    <a:pt x="396" y="790"/>
                    <a:pt x="417" y="790"/>
                  </a:cubicBezTo>
                  <a:cubicBezTo>
                    <a:pt x="604" y="790"/>
                    <a:pt x="770" y="619"/>
                    <a:pt x="790" y="440"/>
                  </a:cubicBezTo>
                  <a:cubicBezTo>
                    <a:pt x="801" y="337"/>
                    <a:pt x="772" y="232"/>
                    <a:pt x="707" y="151"/>
                  </a:cubicBezTo>
                  <a:cubicBezTo>
                    <a:pt x="640" y="64"/>
                    <a:pt x="552" y="26"/>
                    <a:pt x="446" y="6"/>
                  </a:cubicBezTo>
                  <a:cubicBezTo>
                    <a:pt x="425" y="2"/>
                    <a:pt x="405" y="0"/>
                    <a:pt x="38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32" name="Google Shape;7332;p20"/>
            <p:cNvSpPr/>
            <p:nvPr/>
          </p:nvSpPr>
          <p:spPr>
            <a:xfrm rot="10800000" flipH="1">
              <a:off x="7240775" y="198802"/>
              <a:ext cx="777816" cy="903638"/>
            </a:xfrm>
            <a:custGeom>
              <a:avLst/>
              <a:gdLst/>
              <a:ahLst/>
              <a:cxnLst/>
              <a:rect l="l" t="t" r="r" b="b"/>
              <a:pathLst>
                <a:path w="15362" h="17847" extrusionOk="0">
                  <a:moveTo>
                    <a:pt x="8177" y="1"/>
                  </a:moveTo>
                  <a:cubicBezTo>
                    <a:pt x="7835" y="41"/>
                    <a:pt x="7499" y="106"/>
                    <a:pt x="7176" y="190"/>
                  </a:cubicBezTo>
                  <a:cubicBezTo>
                    <a:pt x="6558" y="347"/>
                    <a:pt x="5995" y="555"/>
                    <a:pt x="5503" y="810"/>
                  </a:cubicBezTo>
                  <a:cubicBezTo>
                    <a:pt x="4951" y="1088"/>
                    <a:pt x="4469" y="1411"/>
                    <a:pt x="4069" y="1770"/>
                  </a:cubicBezTo>
                  <a:cubicBezTo>
                    <a:pt x="3854" y="1966"/>
                    <a:pt x="3657" y="2175"/>
                    <a:pt x="3488" y="2397"/>
                  </a:cubicBezTo>
                  <a:cubicBezTo>
                    <a:pt x="3320" y="2615"/>
                    <a:pt x="3159" y="2859"/>
                    <a:pt x="2992" y="3141"/>
                  </a:cubicBezTo>
                  <a:cubicBezTo>
                    <a:pt x="2647" y="3725"/>
                    <a:pt x="2360" y="4326"/>
                    <a:pt x="2094" y="4889"/>
                  </a:cubicBezTo>
                  <a:lnTo>
                    <a:pt x="1979" y="5131"/>
                  </a:lnTo>
                  <a:cubicBezTo>
                    <a:pt x="1778" y="5561"/>
                    <a:pt x="1543" y="6063"/>
                    <a:pt x="1283" y="6545"/>
                  </a:cubicBezTo>
                  <a:cubicBezTo>
                    <a:pt x="1133" y="6803"/>
                    <a:pt x="996" y="7019"/>
                    <a:pt x="845" y="7256"/>
                  </a:cubicBezTo>
                  <a:cubicBezTo>
                    <a:pt x="688" y="7493"/>
                    <a:pt x="536" y="7725"/>
                    <a:pt x="404" y="7965"/>
                  </a:cubicBezTo>
                  <a:cubicBezTo>
                    <a:pt x="216" y="8304"/>
                    <a:pt x="15" y="8705"/>
                    <a:pt x="6" y="9136"/>
                  </a:cubicBezTo>
                  <a:cubicBezTo>
                    <a:pt x="0" y="9358"/>
                    <a:pt x="26" y="9571"/>
                    <a:pt x="81" y="9789"/>
                  </a:cubicBezTo>
                  <a:cubicBezTo>
                    <a:pt x="138" y="10016"/>
                    <a:pt x="224" y="10289"/>
                    <a:pt x="338" y="10601"/>
                  </a:cubicBezTo>
                  <a:lnTo>
                    <a:pt x="473" y="10974"/>
                  </a:lnTo>
                  <a:lnTo>
                    <a:pt x="536" y="11151"/>
                  </a:lnTo>
                  <a:cubicBezTo>
                    <a:pt x="579" y="11270"/>
                    <a:pt x="622" y="11388"/>
                    <a:pt x="662" y="11508"/>
                  </a:cubicBezTo>
                  <a:cubicBezTo>
                    <a:pt x="756" y="11778"/>
                    <a:pt x="846" y="12047"/>
                    <a:pt x="935" y="12317"/>
                  </a:cubicBezTo>
                  <a:lnTo>
                    <a:pt x="1054" y="12678"/>
                  </a:lnTo>
                  <a:cubicBezTo>
                    <a:pt x="1342" y="13548"/>
                    <a:pt x="1630" y="14430"/>
                    <a:pt x="2038" y="15243"/>
                  </a:cubicBezTo>
                  <a:cubicBezTo>
                    <a:pt x="2288" y="15743"/>
                    <a:pt x="2550" y="16162"/>
                    <a:pt x="2835" y="16528"/>
                  </a:cubicBezTo>
                  <a:cubicBezTo>
                    <a:pt x="2949" y="16673"/>
                    <a:pt x="3071" y="16816"/>
                    <a:pt x="3197" y="16952"/>
                  </a:cubicBezTo>
                  <a:lnTo>
                    <a:pt x="3123" y="17054"/>
                  </a:lnTo>
                  <a:cubicBezTo>
                    <a:pt x="2909" y="17327"/>
                    <a:pt x="2672" y="17583"/>
                    <a:pt x="2463" y="17807"/>
                  </a:cubicBezTo>
                  <a:lnTo>
                    <a:pt x="2435" y="17847"/>
                  </a:lnTo>
                  <a:cubicBezTo>
                    <a:pt x="2649" y="17728"/>
                    <a:pt x="2881" y="17603"/>
                    <a:pt x="3123" y="17483"/>
                  </a:cubicBezTo>
                  <a:cubicBezTo>
                    <a:pt x="3439" y="17333"/>
                    <a:pt x="3737" y="17212"/>
                    <a:pt x="4041" y="17119"/>
                  </a:cubicBezTo>
                  <a:cubicBezTo>
                    <a:pt x="4402" y="17004"/>
                    <a:pt x="4769" y="16943"/>
                    <a:pt x="5131" y="16936"/>
                  </a:cubicBezTo>
                  <a:lnTo>
                    <a:pt x="5217" y="16935"/>
                  </a:lnTo>
                  <a:cubicBezTo>
                    <a:pt x="5803" y="16935"/>
                    <a:pt x="6373" y="17078"/>
                    <a:pt x="6905" y="17234"/>
                  </a:cubicBezTo>
                  <a:lnTo>
                    <a:pt x="7123" y="17298"/>
                  </a:lnTo>
                  <a:lnTo>
                    <a:pt x="7173" y="17313"/>
                  </a:lnTo>
                  <a:cubicBezTo>
                    <a:pt x="7371" y="17373"/>
                    <a:pt x="7571" y="17432"/>
                    <a:pt x="7772" y="17482"/>
                  </a:cubicBezTo>
                  <a:cubicBezTo>
                    <a:pt x="8079" y="17562"/>
                    <a:pt x="8359" y="17613"/>
                    <a:pt x="8631" y="17639"/>
                  </a:cubicBezTo>
                  <a:cubicBezTo>
                    <a:pt x="8726" y="17646"/>
                    <a:pt x="8821" y="17649"/>
                    <a:pt x="8915" y="17649"/>
                  </a:cubicBezTo>
                  <a:cubicBezTo>
                    <a:pt x="8954" y="17649"/>
                    <a:pt x="8993" y="17649"/>
                    <a:pt x="9033" y="17647"/>
                  </a:cubicBezTo>
                  <a:cubicBezTo>
                    <a:pt x="9177" y="17641"/>
                    <a:pt x="9325" y="17626"/>
                    <a:pt x="9490" y="17597"/>
                  </a:cubicBezTo>
                  <a:cubicBezTo>
                    <a:pt x="9767" y="17547"/>
                    <a:pt x="10063" y="17446"/>
                    <a:pt x="10291" y="17367"/>
                  </a:cubicBezTo>
                  <a:cubicBezTo>
                    <a:pt x="10524" y="17284"/>
                    <a:pt x="10778" y="17186"/>
                    <a:pt x="11063" y="17065"/>
                  </a:cubicBezTo>
                  <a:cubicBezTo>
                    <a:pt x="11442" y="16908"/>
                    <a:pt x="11817" y="16741"/>
                    <a:pt x="12193" y="16571"/>
                  </a:cubicBezTo>
                  <a:cubicBezTo>
                    <a:pt x="12370" y="16491"/>
                    <a:pt x="12549" y="16412"/>
                    <a:pt x="12727" y="16333"/>
                  </a:cubicBezTo>
                  <a:cubicBezTo>
                    <a:pt x="13418" y="16027"/>
                    <a:pt x="13957" y="15810"/>
                    <a:pt x="14480" y="15629"/>
                  </a:cubicBezTo>
                  <a:cubicBezTo>
                    <a:pt x="14793" y="15523"/>
                    <a:pt x="15080" y="15437"/>
                    <a:pt x="15361" y="15365"/>
                  </a:cubicBezTo>
                  <a:lnTo>
                    <a:pt x="15321" y="15353"/>
                  </a:lnTo>
                  <a:cubicBezTo>
                    <a:pt x="15133" y="15330"/>
                    <a:pt x="14926" y="15322"/>
                    <a:pt x="14708" y="15322"/>
                  </a:cubicBezTo>
                  <a:cubicBezTo>
                    <a:pt x="14136" y="15322"/>
                    <a:pt x="13588" y="15394"/>
                    <a:pt x="13173" y="15454"/>
                  </a:cubicBezTo>
                  <a:cubicBezTo>
                    <a:pt x="12864" y="15501"/>
                    <a:pt x="12555" y="15557"/>
                    <a:pt x="12248" y="15611"/>
                  </a:cubicBezTo>
                  <a:lnTo>
                    <a:pt x="12186" y="15622"/>
                  </a:lnTo>
                  <a:lnTo>
                    <a:pt x="11950" y="15662"/>
                  </a:lnTo>
                  <a:cubicBezTo>
                    <a:pt x="11669" y="15711"/>
                    <a:pt x="11381" y="15761"/>
                    <a:pt x="11097" y="15813"/>
                  </a:cubicBezTo>
                  <a:lnTo>
                    <a:pt x="11132" y="15804"/>
                  </a:lnTo>
                  <a:lnTo>
                    <a:pt x="11132" y="15804"/>
                  </a:lnTo>
                  <a:cubicBezTo>
                    <a:pt x="10695" y="15852"/>
                    <a:pt x="10319" y="15876"/>
                    <a:pt x="9978" y="15876"/>
                  </a:cubicBezTo>
                  <a:cubicBezTo>
                    <a:pt x="9733" y="15876"/>
                    <a:pt x="9510" y="15863"/>
                    <a:pt x="9293" y="15839"/>
                  </a:cubicBezTo>
                  <a:cubicBezTo>
                    <a:pt x="9102" y="15813"/>
                    <a:pt x="8894" y="15777"/>
                    <a:pt x="8655" y="15730"/>
                  </a:cubicBezTo>
                  <a:cubicBezTo>
                    <a:pt x="8423" y="15682"/>
                    <a:pt x="8189" y="15628"/>
                    <a:pt x="7957" y="15567"/>
                  </a:cubicBezTo>
                  <a:cubicBezTo>
                    <a:pt x="7841" y="15539"/>
                    <a:pt x="7722" y="15507"/>
                    <a:pt x="7605" y="15477"/>
                  </a:cubicBezTo>
                  <a:lnTo>
                    <a:pt x="7571" y="15467"/>
                  </a:lnTo>
                  <a:cubicBezTo>
                    <a:pt x="7328" y="15402"/>
                    <a:pt x="7047" y="15329"/>
                    <a:pt x="6780" y="15273"/>
                  </a:cubicBezTo>
                  <a:lnTo>
                    <a:pt x="6622" y="15243"/>
                  </a:lnTo>
                  <a:cubicBezTo>
                    <a:pt x="6334" y="15191"/>
                    <a:pt x="6086" y="15165"/>
                    <a:pt x="5860" y="15165"/>
                  </a:cubicBezTo>
                  <a:cubicBezTo>
                    <a:pt x="5691" y="15165"/>
                    <a:pt x="5531" y="15180"/>
                    <a:pt x="5368" y="15211"/>
                  </a:cubicBezTo>
                  <a:cubicBezTo>
                    <a:pt x="4999" y="15277"/>
                    <a:pt x="4641" y="15438"/>
                    <a:pt x="4305" y="15694"/>
                  </a:cubicBezTo>
                  <a:lnTo>
                    <a:pt x="4298" y="15642"/>
                  </a:lnTo>
                  <a:cubicBezTo>
                    <a:pt x="4262" y="15517"/>
                    <a:pt x="4237" y="15388"/>
                    <a:pt x="4219" y="15250"/>
                  </a:cubicBezTo>
                  <a:cubicBezTo>
                    <a:pt x="4201" y="15121"/>
                    <a:pt x="4194" y="14990"/>
                    <a:pt x="4197" y="14862"/>
                  </a:cubicBezTo>
                  <a:cubicBezTo>
                    <a:pt x="4200" y="14763"/>
                    <a:pt x="4214" y="14660"/>
                    <a:pt x="4239" y="14552"/>
                  </a:cubicBezTo>
                  <a:cubicBezTo>
                    <a:pt x="4259" y="14464"/>
                    <a:pt x="4293" y="14372"/>
                    <a:pt x="4344" y="14266"/>
                  </a:cubicBezTo>
                  <a:cubicBezTo>
                    <a:pt x="4384" y="14186"/>
                    <a:pt x="4437" y="14115"/>
                    <a:pt x="4487" y="14049"/>
                  </a:cubicBezTo>
                  <a:cubicBezTo>
                    <a:pt x="4537" y="13983"/>
                    <a:pt x="4598" y="13921"/>
                    <a:pt x="4670" y="13858"/>
                  </a:cubicBezTo>
                  <a:cubicBezTo>
                    <a:pt x="4871" y="13683"/>
                    <a:pt x="5109" y="13555"/>
                    <a:pt x="5339" y="13433"/>
                  </a:cubicBezTo>
                  <a:lnTo>
                    <a:pt x="5366" y="13416"/>
                  </a:lnTo>
                  <a:lnTo>
                    <a:pt x="5368" y="13417"/>
                  </a:lnTo>
                  <a:cubicBezTo>
                    <a:pt x="5579" y="13305"/>
                    <a:pt x="5777" y="13200"/>
                    <a:pt x="5957" y="13064"/>
                  </a:cubicBezTo>
                  <a:cubicBezTo>
                    <a:pt x="6061" y="12979"/>
                    <a:pt x="6146" y="12896"/>
                    <a:pt x="6215" y="12808"/>
                  </a:cubicBezTo>
                  <a:cubicBezTo>
                    <a:pt x="6271" y="12731"/>
                    <a:pt x="6318" y="12647"/>
                    <a:pt x="6356" y="12557"/>
                  </a:cubicBezTo>
                  <a:cubicBezTo>
                    <a:pt x="6395" y="12451"/>
                    <a:pt x="6422" y="12342"/>
                    <a:pt x="6436" y="12224"/>
                  </a:cubicBezTo>
                  <a:cubicBezTo>
                    <a:pt x="6451" y="12117"/>
                    <a:pt x="6451" y="11987"/>
                    <a:pt x="6438" y="11860"/>
                  </a:cubicBezTo>
                  <a:cubicBezTo>
                    <a:pt x="6420" y="11747"/>
                    <a:pt x="6390" y="11642"/>
                    <a:pt x="6349" y="11542"/>
                  </a:cubicBezTo>
                  <a:cubicBezTo>
                    <a:pt x="6300" y="11437"/>
                    <a:pt x="6242" y="11342"/>
                    <a:pt x="6179" y="11261"/>
                  </a:cubicBezTo>
                  <a:cubicBezTo>
                    <a:pt x="6076" y="11132"/>
                    <a:pt x="5952" y="11017"/>
                    <a:pt x="5804" y="10905"/>
                  </a:cubicBezTo>
                  <a:cubicBezTo>
                    <a:pt x="5557" y="10723"/>
                    <a:pt x="5263" y="10572"/>
                    <a:pt x="5063" y="10473"/>
                  </a:cubicBezTo>
                  <a:cubicBezTo>
                    <a:pt x="4901" y="10390"/>
                    <a:pt x="4739" y="10315"/>
                    <a:pt x="4573" y="10237"/>
                  </a:cubicBezTo>
                  <a:cubicBezTo>
                    <a:pt x="4454" y="10184"/>
                    <a:pt x="4338" y="10128"/>
                    <a:pt x="4222" y="10072"/>
                  </a:cubicBezTo>
                  <a:cubicBezTo>
                    <a:pt x="4002" y="9969"/>
                    <a:pt x="3716" y="9825"/>
                    <a:pt x="3453" y="9641"/>
                  </a:cubicBezTo>
                  <a:cubicBezTo>
                    <a:pt x="3202" y="9466"/>
                    <a:pt x="3019" y="9284"/>
                    <a:pt x="2896" y="9085"/>
                  </a:cubicBezTo>
                  <a:cubicBezTo>
                    <a:pt x="2775" y="8892"/>
                    <a:pt x="2711" y="8659"/>
                    <a:pt x="2708" y="8418"/>
                  </a:cubicBezTo>
                  <a:cubicBezTo>
                    <a:pt x="2706" y="8293"/>
                    <a:pt x="2723" y="8156"/>
                    <a:pt x="2761" y="8004"/>
                  </a:cubicBezTo>
                  <a:cubicBezTo>
                    <a:pt x="2797" y="7860"/>
                    <a:pt x="2850" y="7715"/>
                    <a:pt x="2932" y="7530"/>
                  </a:cubicBezTo>
                  <a:cubicBezTo>
                    <a:pt x="3011" y="7366"/>
                    <a:pt x="3106" y="7197"/>
                    <a:pt x="3223" y="7013"/>
                  </a:cubicBezTo>
                  <a:cubicBezTo>
                    <a:pt x="3386" y="6760"/>
                    <a:pt x="3544" y="6553"/>
                    <a:pt x="3704" y="6382"/>
                  </a:cubicBezTo>
                  <a:cubicBezTo>
                    <a:pt x="3877" y="6194"/>
                    <a:pt x="4075" y="6022"/>
                    <a:pt x="4237" y="5884"/>
                  </a:cubicBezTo>
                  <a:lnTo>
                    <a:pt x="4359" y="5778"/>
                  </a:lnTo>
                  <a:cubicBezTo>
                    <a:pt x="4546" y="5612"/>
                    <a:pt x="4785" y="5391"/>
                    <a:pt x="4983" y="5133"/>
                  </a:cubicBezTo>
                  <a:cubicBezTo>
                    <a:pt x="5217" y="4807"/>
                    <a:pt x="5388" y="4419"/>
                    <a:pt x="5510" y="4119"/>
                  </a:cubicBezTo>
                  <a:cubicBezTo>
                    <a:pt x="5587" y="3931"/>
                    <a:pt x="5652" y="3752"/>
                    <a:pt x="5718" y="3573"/>
                  </a:cubicBezTo>
                  <a:cubicBezTo>
                    <a:pt x="5784" y="3392"/>
                    <a:pt x="5853" y="3212"/>
                    <a:pt x="5925" y="3034"/>
                  </a:cubicBezTo>
                  <a:cubicBezTo>
                    <a:pt x="5990" y="2873"/>
                    <a:pt x="6060" y="2713"/>
                    <a:pt x="6135" y="2555"/>
                  </a:cubicBezTo>
                  <a:cubicBezTo>
                    <a:pt x="6205" y="2410"/>
                    <a:pt x="6283" y="2266"/>
                    <a:pt x="6362" y="2124"/>
                  </a:cubicBezTo>
                  <a:cubicBezTo>
                    <a:pt x="6643" y="1612"/>
                    <a:pt x="6953" y="1166"/>
                    <a:pt x="7285" y="798"/>
                  </a:cubicBezTo>
                  <a:cubicBezTo>
                    <a:pt x="7554" y="498"/>
                    <a:pt x="7855" y="238"/>
                    <a:pt x="8186" y="22"/>
                  </a:cubicBezTo>
                  <a:cubicBezTo>
                    <a:pt x="8181" y="17"/>
                    <a:pt x="8179" y="1"/>
                    <a:pt x="81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33" name="Google Shape;7333;p20"/>
            <p:cNvSpPr/>
            <p:nvPr/>
          </p:nvSpPr>
          <p:spPr>
            <a:xfrm rot="10800000" flipH="1">
              <a:off x="7935487" y="1143745"/>
              <a:ext cx="793816" cy="387642"/>
            </a:xfrm>
            <a:custGeom>
              <a:avLst/>
              <a:gdLst/>
              <a:ahLst/>
              <a:cxnLst/>
              <a:rect l="l" t="t" r="r" b="b"/>
              <a:pathLst>
                <a:path w="15678" h="7656" extrusionOk="0">
                  <a:moveTo>
                    <a:pt x="5863" y="0"/>
                  </a:moveTo>
                  <a:cubicBezTo>
                    <a:pt x="5699" y="0"/>
                    <a:pt x="5533" y="23"/>
                    <a:pt x="5369" y="66"/>
                  </a:cubicBezTo>
                  <a:cubicBezTo>
                    <a:pt x="5099" y="137"/>
                    <a:pt x="4819" y="259"/>
                    <a:pt x="4536" y="430"/>
                  </a:cubicBezTo>
                  <a:cubicBezTo>
                    <a:pt x="4388" y="523"/>
                    <a:pt x="4226" y="621"/>
                    <a:pt x="4088" y="738"/>
                  </a:cubicBezTo>
                  <a:cubicBezTo>
                    <a:pt x="3980" y="827"/>
                    <a:pt x="3878" y="929"/>
                    <a:pt x="3785" y="1043"/>
                  </a:cubicBezTo>
                  <a:cubicBezTo>
                    <a:pt x="3572" y="1301"/>
                    <a:pt x="3400" y="1582"/>
                    <a:pt x="3256" y="1820"/>
                  </a:cubicBezTo>
                  <a:lnTo>
                    <a:pt x="3207" y="1902"/>
                  </a:lnTo>
                  <a:cubicBezTo>
                    <a:pt x="3077" y="2120"/>
                    <a:pt x="2939" y="2351"/>
                    <a:pt x="2775" y="2567"/>
                  </a:cubicBezTo>
                  <a:cubicBezTo>
                    <a:pt x="2679" y="2689"/>
                    <a:pt x="2575" y="2794"/>
                    <a:pt x="2459" y="2889"/>
                  </a:cubicBezTo>
                  <a:cubicBezTo>
                    <a:pt x="2380" y="2946"/>
                    <a:pt x="2295" y="2995"/>
                    <a:pt x="2198" y="3039"/>
                  </a:cubicBezTo>
                  <a:cubicBezTo>
                    <a:pt x="2097" y="3077"/>
                    <a:pt x="1994" y="3104"/>
                    <a:pt x="1893" y="3118"/>
                  </a:cubicBezTo>
                  <a:cubicBezTo>
                    <a:pt x="1826" y="3126"/>
                    <a:pt x="1760" y="3130"/>
                    <a:pt x="1691" y="3130"/>
                  </a:cubicBezTo>
                  <a:cubicBezTo>
                    <a:pt x="1594" y="3130"/>
                    <a:pt x="1501" y="3123"/>
                    <a:pt x="1408" y="3110"/>
                  </a:cubicBezTo>
                  <a:cubicBezTo>
                    <a:pt x="1301" y="3095"/>
                    <a:pt x="1197" y="3075"/>
                    <a:pt x="1095" y="3055"/>
                  </a:cubicBezTo>
                  <a:lnTo>
                    <a:pt x="1027" y="3041"/>
                  </a:lnTo>
                  <a:lnTo>
                    <a:pt x="980" y="3032"/>
                  </a:lnTo>
                  <a:cubicBezTo>
                    <a:pt x="856" y="3008"/>
                    <a:pt x="748" y="2986"/>
                    <a:pt x="641" y="2968"/>
                  </a:cubicBezTo>
                  <a:cubicBezTo>
                    <a:pt x="512" y="2946"/>
                    <a:pt x="361" y="2924"/>
                    <a:pt x="198" y="2914"/>
                  </a:cubicBezTo>
                  <a:cubicBezTo>
                    <a:pt x="170" y="2912"/>
                    <a:pt x="141" y="2912"/>
                    <a:pt x="115" y="2912"/>
                  </a:cubicBezTo>
                  <a:cubicBezTo>
                    <a:pt x="76" y="2912"/>
                    <a:pt x="39" y="2914"/>
                    <a:pt x="0" y="2914"/>
                  </a:cubicBezTo>
                  <a:cubicBezTo>
                    <a:pt x="194" y="3087"/>
                    <a:pt x="411" y="3242"/>
                    <a:pt x="642" y="3381"/>
                  </a:cubicBezTo>
                  <a:cubicBezTo>
                    <a:pt x="924" y="3544"/>
                    <a:pt x="1197" y="3663"/>
                    <a:pt x="1475" y="3745"/>
                  </a:cubicBezTo>
                  <a:cubicBezTo>
                    <a:pt x="1732" y="3812"/>
                    <a:pt x="1955" y="3844"/>
                    <a:pt x="2178" y="3851"/>
                  </a:cubicBezTo>
                  <a:cubicBezTo>
                    <a:pt x="2284" y="3851"/>
                    <a:pt x="2356" y="3845"/>
                    <a:pt x="2429" y="3841"/>
                  </a:cubicBezTo>
                  <a:cubicBezTo>
                    <a:pt x="2515" y="3831"/>
                    <a:pt x="2603" y="3811"/>
                    <a:pt x="2690" y="3791"/>
                  </a:cubicBezTo>
                  <a:cubicBezTo>
                    <a:pt x="3107" y="3673"/>
                    <a:pt x="3472" y="3476"/>
                    <a:pt x="3825" y="3282"/>
                  </a:cubicBezTo>
                  <a:lnTo>
                    <a:pt x="3893" y="3246"/>
                  </a:lnTo>
                  <a:cubicBezTo>
                    <a:pt x="3973" y="3203"/>
                    <a:pt x="4053" y="3160"/>
                    <a:pt x="4132" y="3117"/>
                  </a:cubicBezTo>
                  <a:cubicBezTo>
                    <a:pt x="4412" y="2972"/>
                    <a:pt x="4635" y="2876"/>
                    <a:pt x="4855" y="2811"/>
                  </a:cubicBezTo>
                  <a:cubicBezTo>
                    <a:pt x="4981" y="2774"/>
                    <a:pt x="5108" y="2746"/>
                    <a:pt x="5228" y="2735"/>
                  </a:cubicBezTo>
                  <a:cubicBezTo>
                    <a:pt x="5297" y="2725"/>
                    <a:pt x="5368" y="2721"/>
                    <a:pt x="5438" y="2721"/>
                  </a:cubicBezTo>
                  <a:cubicBezTo>
                    <a:pt x="5506" y="2721"/>
                    <a:pt x="5574" y="2725"/>
                    <a:pt x="5642" y="2731"/>
                  </a:cubicBezTo>
                  <a:cubicBezTo>
                    <a:pt x="5757" y="2742"/>
                    <a:pt x="5885" y="2772"/>
                    <a:pt x="6030" y="2821"/>
                  </a:cubicBezTo>
                  <a:cubicBezTo>
                    <a:pt x="6159" y="2864"/>
                    <a:pt x="6274" y="2930"/>
                    <a:pt x="6373" y="2988"/>
                  </a:cubicBezTo>
                  <a:cubicBezTo>
                    <a:pt x="6561" y="3098"/>
                    <a:pt x="6741" y="3263"/>
                    <a:pt x="6923" y="3490"/>
                  </a:cubicBezTo>
                  <a:cubicBezTo>
                    <a:pt x="7083" y="3687"/>
                    <a:pt x="7213" y="3910"/>
                    <a:pt x="7347" y="4140"/>
                  </a:cubicBezTo>
                  <a:cubicBezTo>
                    <a:pt x="7413" y="4259"/>
                    <a:pt x="7478" y="4379"/>
                    <a:pt x="7544" y="4502"/>
                  </a:cubicBezTo>
                  <a:cubicBezTo>
                    <a:pt x="7605" y="4614"/>
                    <a:pt x="7666" y="4727"/>
                    <a:pt x="7730" y="4842"/>
                  </a:cubicBezTo>
                  <a:cubicBezTo>
                    <a:pt x="7817" y="4991"/>
                    <a:pt x="7897" y="5121"/>
                    <a:pt x="7979" y="5235"/>
                  </a:cubicBezTo>
                  <a:cubicBezTo>
                    <a:pt x="8072" y="5370"/>
                    <a:pt x="8187" y="5504"/>
                    <a:pt x="8326" y="5652"/>
                  </a:cubicBezTo>
                  <a:cubicBezTo>
                    <a:pt x="8453" y="5774"/>
                    <a:pt x="8553" y="5863"/>
                    <a:pt x="8651" y="5941"/>
                  </a:cubicBezTo>
                  <a:cubicBezTo>
                    <a:pt x="8750" y="6020"/>
                    <a:pt x="8859" y="6096"/>
                    <a:pt x="8984" y="6169"/>
                  </a:cubicBezTo>
                  <a:cubicBezTo>
                    <a:pt x="9088" y="6232"/>
                    <a:pt x="9203" y="6290"/>
                    <a:pt x="9336" y="6347"/>
                  </a:cubicBezTo>
                  <a:cubicBezTo>
                    <a:pt x="9445" y="6393"/>
                    <a:pt x="9563" y="6435"/>
                    <a:pt x="9698" y="6474"/>
                  </a:cubicBezTo>
                  <a:cubicBezTo>
                    <a:pt x="10008" y="6560"/>
                    <a:pt x="10349" y="6606"/>
                    <a:pt x="10732" y="6613"/>
                  </a:cubicBezTo>
                  <a:cubicBezTo>
                    <a:pt x="11052" y="6613"/>
                    <a:pt x="11379" y="6588"/>
                    <a:pt x="11792" y="6535"/>
                  </a:cubicBezTo>
                  <a:lnTo>
                    <a:pt x="11890" y="6521"/>
                  </a:lnTo>
                  <a:cubicBezTo>
                    <a:pt x="12022" y="6502"/>
                    <a:pt x="12153" y="6484"/>
                    <a:pt x="12282" y="6471"/>
                  </a:cubicBezTo>
                  <a:cubicBezTo>
                    <a:pt x="12426" y="6455"/>
                    <a:pt x="12586" y="6448"/>
                    <a:pt x="12765" y="6448"/>
                  </a:cubicBezTo>
                  <a:cubicBezTo>
                    <a:pt x="13066" y="6448"/>
                    <a:pt x="13341" y="6472"/>
                    <a:pt x="13606" y="6527"/>
                  </a:cubicBezTo>
                  <a:cubicBezTo>
                    <a:pt x="13858" y="6574"/>
                    <a:pt x="14107" y="6652"/>
                    <a:pt x="14350" y="6756"/>
                  </a:cubicBezTo>
                  <a:cubicBezTo>
                    <a:pt x="14569" y="6851"/>
                    <a:pt x="14788" y="6975"/>
                    <a:pt x="14999" y="7126"/>
                  </a:cubicBezTo>
                  <a:cubicBezTo>
                    <a:pt x="15189" y="7261"/>
                    <a:pt x="15370" y="7424"/>
                    <a:pt x="15552" y="7621"/>
                  </a:cubicBezTo>
                  <a:lnTo>
                    <a:pt x="15584" y="7656"/>
                  </a:lnTo>
                  <a:lnTo>
                    <a:pt x="15677" y="7558"/>
                  </a:lnTo>
                  <a:cubicBezTo>
                    <a:pt x="15601" y="7363"/>
                    <a:pt x="15515" y="7173"/>
                    <a:pt x="15420" y="6989"/>
                  </a:cubicBezTo>
                  <a:cubicBezTo>
                    <a:pt x="15084" y="6336"/>
                    <a:pt x="14676" y="5777"/>
                    <a:pt x="14209" y="5335"/>
                  </a:cubicBezTo>
                  <a:cubicBezTo>
                    <a:pt x="13915" y="5052"/>
                    <a:pt x="13634" y="4836"/>
                    <a:pt x="13346" y="4671"/>
                  </a:cubicBezTo>
                  <a:cubicBezTo>
                    <a:pt x="13068" y="4510"/>
                    <a:pt x="12737" y="4361"/>
                    <a:pt x="12335" y="4217"/>
                  </a:cubicBezTo>
                  <a:cubicBezTo>
                    <a:pt x="12075" y="4128"/>
                    <a:pt x="11807" y="4045"/>
                    <a:pt x="11542" y="3964"/>
                  </a:cubicBezTo>
                  <a:lnTo>
                    <a:pt x="11476" y="3943"/>
                  </a:lnTo>
                  <a:lnTo>
                    <a:pt x="11443" y="3931"/>
                  </a:lnTo>
                  <a:cubicBezTo>
                    <a:pt x="11074" y="3819"/>
                    <a:pt x="10655" y="3691"/>
                    <a:pt x="10265" y="3532"/>
                  </a:cubicBezTo>
                  <a:cubicBezTo>
                    <a:pt x="9892" y="3371"/>
                    <a:pt x="9577" y="3194"/>
                    <a:pt x="9305" y="2989"/>
                  </a:cubicBezTo>
                  <a:cubicBezTo>
                    <a:pt x="8858" y="2630"/>
                    <a:pt x="8522" y="2203"/>
                    <a:pt x="8160" y="1722"/>
                  </a:cubicBezTo>
                  <a:lnTo>
                    <a:pt x="8072" y="1607"/>
                  </a:lnTo>
                  <a:lnTo>
                    <a:pt x="8031" y="1553"/>
                  </a:lnTo>
                  <a:lnTo>
                    <a:pt x="8005" y="1523"/>
                  </a:lnTo>
                  <a:cubicBezTo>
                    <a:pt x="7914" y="1402"/>
                    <a:pt x="7821" y="1280"/>
                    <a:pt x="7725" y="1162"/>
                  </a:cubicBezTo>
                  <a:cubicBezTo>
                    <a:pt x="7595" y="998"/>
                    <a:pt x="7437" y="810"/>
                    <a:pt x="7253" y="632"/>
                  </a:cubicBezTo>
                  <a:cubicBezTo>
                    <a:pt x="7064" y="448"/>
                    <a:pt x="6894" y="318"/>
                    <a:pt x="6719" y="221"/>
                  </a:cubicBezTo>
                  <a:cubicBezTo>
                    <a:pt x="6553" y="128"/>
                    <a:pt x="6380" y="60"/>
                    <a:pt x="6208" y="23"/>
                  </a:cubicBezTo>
                  <a:cubicBezTo>
                    <a:pt x="6166" y="16"/>
                    <a:pt x="6137" y="10"/>
                    <a:pt x="6107" y="7"/>
                  </a:cubicBezTo>
                  <a:cubicBezTo>
                    <a:pt x="6025" y="6"/>
                    <a:pt x="5944" y="0"/>
                    <a:pt x="58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34" name="Google Shape;7334;p20"/>
            <p:cNvSpPr/>
            <p:nvPr/>
          </p:nvSpPr>
          <p:spPr>
            <a:xfrm rot="10800000" flipH="1">
              <a:off x="8270717" y="-300318"/>
              <a:ext cx="999992" cy="741715"/>
            </a:xfrm>
            <a:custGeom>
              <a:avLst/>
              <a:gdLst/>
              <a:ahLst/>
              <a:cxnLst/>
              <a:rect l="l" t="t" r="r" b="b"/>
              <a:pathLst>
                <a:path w="19750" h="14649" extrusionOk="0">
                  <a:moveTo>
                    <a:pt x="12699" y="1"/>
                  </a:moveTo>
                  <a:cubicBezTo>
                    <a:pt x="12472" y="2"/>
                    <a:pt x="12241" y="48"/>
                    <a:pt x="12030" y="134"/>
                  </a:cubicBezTo>
                  <a:cubicBezTo>
                    <a:pt x="11807" y="225"/>
                    <a:pt x="11589" y="354"/>
                    <a:pt x="11383" y="519"/>
                  </a:cubicBezTo>
                  <a:cubicBezTo>
                    <a:pt x="11161" y="759"/>
                    <a:pt x="10949" y="1015"/>
                    <a:pt x="10737" y="1298"/>
                  </a:cubicBezTo>
                  <a:cubicBezTo>
                    <a:pt x="10425" y="1713"/>
                    <a:pt x="10134" y="2172"/>
                    <a:pt x="9864" y="2661"/>
                  </a:cubicBezTo>
                  <a:cubicBezTo>
                    <a:pt x="9713" y="2928"/>
                    <a:pt x="9585" y="3171"/>
                    <a:pt x="9476" y="3399"/>
                  </a:cubicBezTo>
                  <a:cubicBezTo>
                    <a:pt x="9345" y="3665"/>
                    <a:pt x="9222" y="3943"/>
                    <a:pt x="9089" y="4275"/>
                  </a:cubicBezTo>
                  <a:cubicBezTo>
                    <a:pt x="8766" y="5097"/>
                    <a:pt x="8513" y="5956"/>
                    <a:pt x="8289" y="6713"/>
                  </a:cubicBezTo>
                  <a:lnTo>
                    <a:pt x="8275" y="6761"/>
                  </a:lnTo>
                  <a:cubicBezTo>
                    <a:pt x="8067" y="7464"/>
                    <a:pt x="7830" y="8259"/>
                    <a:pt x="7543" y="9009"/>
                  </a:cubicBezTo>
                  <a:cubicBezTo>
                    <a:pt x="7436" y="9286"/>
                    <a:pt x="7307" y="9610"/>
                    <a:pt x="7150" y="9916"/>
                  </a:cubicBezTo>
                  <a:cubicBezTo>
                    <a:pt x="7048" y="10114"/>
                    <a:pt x="6932" y="10309"/>
                    <a:pt x="6797" y="10514"/>
                  </a:cubicBezTo>
                  <a:cubicBezTo>
                    <a:pt x="6539" y="10898"/>
                    <a:pt x="6228" y="11271"/>
                    <a:pt x="5875" y="11623"/>
                  </a:cubicBezTo>
                  <a:cubicBezTo>
                    <a:pt x="5539" y="11955"/>
                    <a:pt x="5157" y="12268"/>
                    <a:pt x="4740" y="12554"/>
                  </a:cubicBezTo>
                  <a:cubicBezTo>
                    <a:pt x="4345" y="12821"/>
                    <a:pt x="3917" y="13051"/>
                    <a:pt x="3473" y="13241"/>
                  </a:cubicBezTo>
                  <a:cubicBezTo>
                    <a:pt x="3047" y="13420"/>
                    <a:pt x="2609" y="13548"/>
                    <a:pt x="2172" y="13620"/>
                  </a:cubicBezTo>
                  <a:cubicBezTo>
                    <a:pt x="1937" y="13656"/>
                    <a:pt x="1718" y="13674"/>
                    <a:pt x="1523" y="13676"/>
                  </a:cubicBezTo>
                  <a:lnTo>
                    <a:pt x="1484" y="13677"/>
                  </a:lnTo>
                  <a:cubicBezTo>
                    <a:pt x="1296" y="13677"/>
                    <a:pt x="1096" y="13661"/>
                    <a:pt x="894" y="13627"/>
                  </a:cubicBezTo>
                  <a:cubicBezTo>
                    <a:pt x="844" y="13620"/>
                    <a:pt x="801" y="13613"/>
                    <a:pt x="759" y="13604"/>
                  </a:cubicBezTo>
                  <a:cubicBezTo>
                    <a:pt x="510" y="13554"/>
                    <a:pt x="255" y="13469"/>
                    <a:pt x="1" y="13353"/>
                  </a:cubicBezTo>
                  <a:lnTo>
                    <a:pt x="1" y="13353"/>
                  </a:lnTo>
                  <a:cubicBezTo>
                    <a:pt x="68" y="13424"/>
                    <a:pt x="147" y="13489"/>
                    <a:pt x="239" y="13552"/>
                  </a:cubicBezTo>
                  <a:cubicBezTo>
                    <a:pt x="678" y="13864"/>
                    <a:pt x="1200" y="14112"/>
                    <a:pt x="1784" y="14288"/>
                  </a:cubicBezTo>
                  <a:cubicBezTo>
                    <a:pt x="2013" y="14358"/>
                    <a:pt x="2258" y="14421"/>
                    <a:pt x="2515" y="14474"/>
                  </a:cubicBezTo>
                  <a:cubicBezTo>
                    <a:pt x="2882" y="14548"/>
                    <a:pt x="3254" y="14598"/>
                    <a:pt x="3616" y="14624"/>
                  </a:cubicBezTo>
                  <a:cubicBezTo>
                    <a:pt x="3850" y="14640"/>
                    <a:pt x="4082" y="14648"/>
                    <a:pt x="4312" y="14648"/>
                  </a:cubicBezTo>
                  <a:cubicBezTo>
                    <a:pt x="4712" y="14648"/>
                    <a:pt x="5101" y="14624"/>
                    <a:pt x="5470" y="14573"/>
                  </a:cubicBezTo>
                  <a:cubicBezTo>
                    <a:pt x="5774" y="14533"/>
                    <a:pt x="6049" y="14482"/>
                    <a:pt x="6314" y="14411"/>
                  </a:cubicBezTo>
                  <a:cubicBezTo>
                    <a:pt x="6618" y="14331"/>
                    <a:pt x="6862" y="14250"/>
                    <a:pt x="7086" y="14157"/>
                  </a:cubicBezTo>
                  <a:cubicBezTo>
                    <a:pt x="7646" y="13919"/>
                    <a:pt x="8190" y="13539"/>
                    <a:pt x="8707" y="13028"/>
                  </a:cubicBezTo>
                  <a:cubicBezTo>
                    <a:pt x="8916" y="12823"/>
                    <a:pt x="9117" y="12607"/>
                    <a:pt x="9295" y="12415"/>
                  </a:cubicBezTo>
                  <a:lnTo>
                    <a:pt x="9352" y="12354"/>
                  </a:lnTo>
                  <a:lnTo>
                    <a:pt x="9388" y="12314"/>
                  </a:lnTo>
                  <a:cubicBezTo>
                    <a:pt x="9591" y="12094"/>
                    <a:pt x="9806" y="11862"/>
                    <a:pt x="10019" y="11645"/>
                  </a:cubicBezTo>
                  <a:lnTo>
                    <a:pt x="10047" y="11622"/>
                  </a:lnTo>
                  <a:cubicBezTo>
                    <a:pt x="10303" y="11371"/>
                    <a:pt x="10616" y="11085"/>
                    <a:pt x="10981" y="10866"/>
                  </a:cubicBezTo>
                  <a:cubicBezTo>
                    <a:pt x="11132" y="10782"/>
                    <a:pt x="11301" y="10710"/>
                    <a:pt x="11488" y="10651"/>
                  </a:cubicBezTo>
                  <a:cubicBezTo>
                    <a:pt x="11722" y="10595"/>
                    <a:pt x="11962" y="10566"/>
                    <a:pt x="12225" y="10565"/>
                  </a:cubicBezTo>
                  <a:cubicBezTo>
                    <a:pt x="12535" y="10566"/>
                    <a:pt x="12871" y="10601"/>
                    <a:pt x="13072" y="10622"/>
                  </a:cubicBezTo>
                  <a:lnTo>
                    <a:pt x="13226" y="10638"/>
                  </a:lnTo>
                  <a:cubicBezTo>
                    <a:pt x="13510" y="10665"/>
                    <a:pt x="13842" y="10695"/>
                    <a:pt x="14174" y="10695"/>
                  </a:cubicBezTo>
                  <a:lnTo>
                    <a:pt x="14279" y="10695"/>
                  </a:lnTo>
                  <a:cubicBezTo>
                    <a:pt x="14740" y="10688"/>
                    <a:pt x="15237" y="10622"/>
                    <a:pt x="15754" y="10500"/>
                  </a:cubicBezTo>
                  <a:cubicBezTo>
                    <a:pt x="16347" y="10361"/>
                    <a:pt x="16863" y="10186"/>
                    <a:pt x="17327" y="9963"/>
                  </a:cubicBezTo>
                  <a:cubicBezTo>
                    <a:pt x="17872" y="9706"/>
                    <a:pt x="18318" y="9419"/>
                    <a:pt x="18688" y="9088"/>
                  </a:cubicBezTo>
                  <a:cubicBezTo>
                    <a:pt x="18906" y="8889"/>
                    <a:pt x="19072" y="8708"/>
                    <a:pt x="19208" y="8518"/>
                  </a:cubicBezTo>
                  <a:cubicBezTo>
                    <a:pt x="19370" y="8293"/>
                    <a:pt x="19493" y="8073"/>
                    <a:pt x="19570" y="7862"/>
                  </a:cubicBezTo>
                  <a:cubicBezTo>
                    <a:pt x="19666" y="7606"/>
                    <a:pt x="19722" y="7358"/>
                    <a:pt x="19735" y="7125"/>
                  </a:cubicBezTo>
                  <a:cubicBezTo>
                    <a:pt x="19750" y="6833"/>
                    <a:pt x="19728" y="6562"/>
                    <a:pt x="19666" y="6315"/>
                  </a:cubicBezTo>
                  <a:cubicBezTo>
                    <a:pt x="19592" y="5990"/>
                    <a:pt x="19485" y="5707"/>
                    <a:pt x="19345" y="5453"/>
                  </a:cubicBezTo>
                  <a:cubicBezTo>
                    <a:pt x="19256" y="5291"/>
                    <a:pt x="19171" y="5161"/>
                    <a:pt x="19082" y="5044"/>
                  </a:cubicBezTo>
                  <a:cubicBezTo>
                    <a:pt x="18968" y="4900"/>
                    <a:pt x="18881" y="4799"/>
                    <a:pt x="18796" y="4716"/>
                  </a:cubicBezTo>
                  <a:cubicBezTo>
                    <a:pt x="18595" y="4506"/>
                    <a:pt x="18358" y="4300"/>
                    <a:pt x="18092" y="4104"/>
                  </a:cubicBezTo>
                  <a:cubicBezTo>
                    <a:pt x="17877" y="3946"/>
                    <a:pt x="17624" y="3775"/>
                    <a:pt x="17317" y="3581"/>
                  </a:cubicBezTo>
                  <a:lnTo>
                    <a:pt x="17179" y="3495"/>
                  </a:lnTo>
                  <a:lnTo>
                    <a:pt x="17140" y="3471"/>
                  </a:lnTo>
                  <a:lnTo>
                    <a:pt x="17103" y="3448"/>
                  </a:lnTo>
                  <a:cubicBezTo>
                    <a:pt x="16914" y="3327"/>
                    <a:pt x="16726" y="3208"/>
                    <a:pt x="16541" y="3082"/>
                  </a:cubicBezTo>
                  <a:cubicBezTo>
                    <a:pt x="16320" y="2932"/>
                    <a:pt x="16087" y="2767"/>
                    <a:pt x="15867" y="2553"/>
                  </a:cubicBezTo>
                  <a:cubicBezTo>
                    <a:pt x="15602" y="2279"/>
                    <a:pt x="15386" y="1973"/>
                    <a:pt x="15178" y="1678"/>
                  </a:cubicBezTo>
                  <a:cubicBezTo>
                    <a:pt x="15049" y="1496"/>
                    <a:pt x="14934" y="1332"/>
                    <a:pt x="14810" y="1173"/>
                  </a:cubicBezTo>
                  <a:cubicBezTo>
                    <a:pt x="14677" y="1000"/>
                    <a:pt x="14471" y="749"/>
                    <a:pt x="14220" y="548"/>
                  </a:cubicBezTo>
                  <a:cubicBezTo>
                    <a:pt x="14004" y="376"/>
                    <a:pt x="13753" y="235"/>
                    <a:pt x="13490" y="140"/>
                  </a:cubicBezTo>
                  <a:cubicBezTo>
                    <a:pt x="13354" y="94"/>
                    <a:pt x="13243" y="61"/>
                    <a:pt x="13138" y="38"/>
                  </a:cubicBezTo>
                  <a:cubicBezTo>
                    <a:pt x="13121" y="34"/>
                    <a:pt x="13101" y="31"/>
                    <a:pt x="13081" y="28"/>
                  </a:cubicBezTo>
                  <a:cubicBezTo>
                    <a:pt x="12960" y="12"/>
                    <a:pt x="12841" y="2"/>
                    <a:pt x="126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35" name="Google Shape;7335;p20"/>
            <p:cNvSpPr/>
            <p:nvPr/>
          </p:nvSpPr>
          <p:spPr>
            <a:xfrm rot="10800000" flipH="1">
              <a:off x="9208661" y="283309"/>
              <a:ext cx="221517" cy="758171"/>
            </a:xfrm>
            <a:custGeom>
              <a:avLst/>
              <a:gdLst/>
              <a:ahLst/>
              <a:cxnLst/>
              <a:rect l="l" t="t" r="r" b="b"/>
              <a:pathLst>
                <a:path w="4375" h="14974" extrusionOk="0">
                  <a:moveTo>
                    <a:pt x="4363" y="0"/>
                  </a:moveTo>
                  <a:cubicBezTo>
                    <a:pt x="4360" y="0"/>
                    <a:pt x="4357" y="5"/>
                    <a:pt x="4357" y="6"/>
                  </a:cubicBezTo>
                  <a:cubicBezTo>
                    <a:pt x="4265" y="144"/>
                    <a:pt x="4162" y="259"/>
                    <a:pt x="4028" y="367"/>
                  </a:cubicBezTo>
                  <a:cubicBezTo>
                    <a:pt x="3919" y="457"/>
                    <a:pt x="3790" y="541"/>
                    <a:pt x="3620" y="630"/>
                  </a:cubicBezTo>
                  <a:cubicBezTo>
                    <a:pt x="3487" y="701"/>
                    <a:pt x="3330" y="766"/>
                    <a:pt x="3129" y="838"/>
                  </a:cubicBezTo>
                  <a:cubicBezTo>
                    <a:pt x="2955" y="898"/>
                    <a:pt x="2780" y="950"/>
                    <a:pt x="2605" y="1000"/>
                  </a:cubicBezTo>
                  <a:lnTo>
                    <a:pt x="2445" y="1043"/>
                  </a:lnTo>
                  <a:lnTo>
                    <a:pt x="2345" y="1071"/>
                  </a:lnTo>
                  <a:lnTo>
                    <a:pt x="2310" y="1079"/>
                  </a:lnTo>
                  <a:cubicBezTo>
                    <a:pt x="2204" y="1105"/>
                    <a:pt x="2111" y="1129"/>
                    <a:pt x="2019" y="1158"/>
                  </a:cubicBezTo>
                  <a:cubicBezTo>
                    <a:pt x="1859" y="1213"/>
                    <a:pt x="1723" y="1277"/>
                    <a:pt x="1601" y="1352"/>
                  </a:cubicBezTo>
                  <a:cubicBezTo>
                    <a:pt x="1473" y="1437"/>
                    <a:pt x="1368" y="1524"/>
                    <a:pt x="1269" y="1629"/>
                  </a:cubicBezTo>
                  <a:cubicBezTo>
                    <a:pt x="1157" y="1754"/>
                    <a:pt x="1067" y="1888"/>
                    <a:pt x="990" y="2033"/>
                  </a:cubicBezTo>
                  <a:cubicBezTo>
                    <a:pt x="916" y="2188"/>
                    <a:pt x="855" y="2356"/>
                    <a:pt x="812" y="2548"/>
                  </a:cubicBezTo>
                  <a:cubicBezTo>
                    <a:pt x="766" y="2787"/>
                    <a:pt x="748" y="3037"/>
                    <a:pt x="762" y="3292"/>
                  </a:cubicBezTo>
                  <a:cubicBezTo>
                    <a:pt x="782" y="3575"/>
                    <a:pt x="841" y="3878"/>
                    <a:pt x="934" y="4169"/>
                  </a:cubicBezTo>
                  <a:cubicBezTo>
                    <a:pt x="990" y="4331"/>
                    <a:pt x="1057" y="4489"/>
                    <a:pt x="1131" y="4643"/>
                  </a:cubicBezTo>
                  <a:cubicBezTo>
                    <a:pt x="1203" y="4786"/>
                    <a:pt x="1286" y="4933"/>
                    <a:pt x="1387" y="5091"/>
                  </a:cubicBezTo>
                  <a:cubicBezTo>
                    <a:pt x="1528" y="5312"/>
                    <a:pt x="1687" y="5535"/>
                    <a:pt x="1852" y="5760"/>
                  </a:cubicBezTo>
                  <a:cubicBezTo>
                    <a:pt x="2005" y="5971"/>
                    <a:pt x="2163" y="6189"/>
                    <a:pt x="2306" y="6411"/>
                  </a:cubicBezTo>
                  <a:cubicBezTo>
                    <a:pt x="2457" y="6643"/>
                    <a:pt x="2586" y="6880"/>
                    <a:pt x="2690" y="7116"/>
                  </a:cubicBezTo>
                  <a:cubicBezTo>
                    <a:pt x="2805" y="7380"/>
                    <a:pt x="2886" y="7653"/>
                    <a:pt x="2934" y="7927"/>
                  </a:cubicBezTo>
                  <a:cubicBezTo>
                    <a:pt x="2971" y="8143"/>
                    <a:pt x="2981" y="8381"/>
                    <a:pt x="2964" y="8638"/>
                  </a:cubicBezTo>
                  <a:cubicBezTo>
                    <a:pt x="2950" y="8839"/>
                    <a:pt x="2914" y="9061"/>
                    <a:pt x="2849" y="9334"/>
                  </a:cubicBezTo>
                  <a:cubicBezTo>
                    <a:pt x="2786" y="9588"/>
                    <a:pt x="2707" y="9838"/>
                    <a:pt x="2629" y="10069"/>
                  </a:cubicBezTo>
                  <a:cubicBezTo>
                    <a:pt x="2599" y="10168"/>
                    <a:pt x="2565" y="10267"/>
                    <a:pt x="2532" y="10366"/>
                  </a:cubicBezTo>
                  <a:lnTo>
                    <a:pt x="2499" y="10464"/>
                  </a:lnTo>
                  <a:lnTo>
                    <a:pt x="2464" y="10569"/>
                  </a:lnTo>
                  <a:lnTo>
                    <a:pt x="2431" y="10671"/>
                  </a:lnTo>
                  <a:cubicBezTo>
                    <a:pt x="2404" y="10751"/>
                    <a:pt x="2384" y="10833"/>
                    <a:pt x="2364" y="10915"/>
                  </a:cubicBezTo>
                  <a:cubicBezTo>
                    <a:pt x="2299" y="11219"/>
                    <a:pt x="2277" y="11540"/>
                    <a:pt x="2259" y="11850"/>
                  </a:cubicBezTo>
                  <a:cubicBezTo>
                    <a:pt x="2247" y="12005"/>
                    <a:pt x="2237" y="12152"/>
                    <a:pt x="2223" y="12299"/>
                  </a:cubicBezTo>
                  <a:cubicBezTo>
                    <a:pt x="2198" y="12538"/>
                    <a:pt x="2158" y="12763"/>
                    <a:pt x="2096" y="12975"/>
                  </a:cubicBezTo>
                  <a:cubicBezTo>
                    <a:pt x="2036" y="13183"/>
                    <a:pt x="1936" y="13387"/>
                    <a:pt x="1796" y="13581"/>
                  </a:cubicBezTo>
                  <a:cubicBezTo>
                    <a:pt x="1699" y="13717"/>
                    <a:pt x="1576" y="13852"/>
                    <a:pt x="1411" y="14004"/>
                  </a:cubicBezTo>
                  <a:cubicBezTo>
                    <a:pt x="1248" y="14157"/>
                    <a:pt x="1068" y="14289"/>
                    <a:pt x="899" y="14407"/>
                  </a:cubicBezTo>
                  <a:cubicBezTo>
                    <a:pt x="700" y="14544"/>
                    <a:pt x="488" y="14674"/>
                    <a:pt x="284" y="14800"/>
                  </a:cubicBezTo>
                  <a:lnTo>
                    <a:pt x="236" y="14829"/>
                  </a:lnTo>
                  <a:lnTo>
                    <a:pt x="1" y="14974"/>
                  </a:lnTo>
                  <a:cubicBezTo>
                    <a:pt x="238" y="14932"/>
                    <a:pt x="460" y="14870"/>
                    <a:pt x="687" y="14787"/>
                  </a:cubicBezTo>
                  <a:cubicBezTo>
                    <a:pt x="1189" y="14608"/>
                    <a:pt x="1588" y="14389"/>
                    <a:pt x="1914" y="14116"/>
                  </a:cubicBezTo>
                  <a:cubicBezTo>
                    <a:pt x="2275" y="13809"/>
                    <a:pt x="2562" y="13414"/>
                    <a:pt x="2743" y="12972"/>
                  </a:cubicBezTo>
                  <a:cubicBezTo>
                    <a:pt x="2888" y="12618"/>
                    <a:pt x="2984" y="12235"/>
                    <a:pt x="3059" y="11905"/>
                  </a:cubicBezTo>
                  <a:cubicBezTo>
                    <a:pt x="3103" y="11715"/>
                    <a:pt x="3145" y="11527"/>
                    <a:pt x="3185" y="11337"/>
                  </a:cubicBezTo>
                  <a:lnTo>
                    <a:pt x="3204" y="11244"/>
                  </a:lnTo>
                  <a:lnTo>
                    <a:pt x="3217" y="11183"/>
                  </a:lnTo>
                  <a:cubicBezTo>
                    <a:pt x="3254" y="11008"/>
                    <a:pt x="3289" y="10850"/>
                    <a:pt x="3326" y="10694"/>
                  </a:cubicBezTo>
                  <a:cubicBezTo>
                    <a:pt x="3372" y="10504"/>
                    <a:pt x="3426" y="10281"/>
                    <a:pt x="3494" y="10062"/>
                  </a:cubicBezTo>
                  <a:cubicBezTo>
                    <a:pt x="3546" y="9895"/>
                    <a:pt x="3603" y="9730"/>
                    <a:pt x="3669" y="9545"/>
                  </a:cubicBezTo>
                  <a:lnTo>
                    <a:pt x="3691" y="9487"/>
                  </a:lnTo>
                  <a:cubicBezTo>
                    <a:pt x="3843" y="9062"/>
                    <a:pt x="3941" y="8717"/>
                    <a:pt x="3997" y="8404"/>
                  </a:cubicBezTo>
                  <a:cubicBezTo>
                    <a:pt x="4063" y="8038"/>
                    <a:pt x="4093" y="7677"/>
                    <a:pt x="4086" y="7330"/>
                  </a:cubicBezTo>
                  <a:cubicBezTo>
                    <a:pt x="4080" y="7035"/>
                    <a:pt x="4051" y="6741"/>
                    <a:pt x="4025" y="6480"/>
                  </a:cubicBezTo>
                  <a:lnTo>
                    <a:pt x="4021" y="6449"/>
                  </a:lnTo>
                  <a:lnTo>
                    <a:pt x="4012" y="6375"/>
                  </a:lnTo>
                  <a:cubicBezTo>
                    <a:pt x="4004" y="6290"/>
                    <a:pt x="3997" y="6214"/>
                    <a:pt x="3991" y="6146"/>
                  </a:cubicBezTo>
                  <a:cubicBezTo>
                    <a:pt x="3919" y="5298"/>
                    <a:pt x="3896" y="4595"/>
                    <a:pt x="3918" y="3936"/>
                  </a:cubicBezTo>
                  <a:cubicBezTo>
                    <a:pt x="3939" y="3236"/>
                    <a:pt x="4015" y="2501"/>
                    <a:pt x="4150" y="1695"/>
                  </a:cubicBezTo>
                  <a:cubicBezTo>
                    <a:pt x="4162" y="1624"/>
                    <a:pt x="4176" y="1553"/>
                    <a:pt x="4191" y="1478"/>
                  </a:cubicBezTo>
                  <a:lnTo>
                    <a:pt x="4199" y="1431"/>
                  </a:lnTo>
                  <a:lnTo>
                    <a:pt x="4214" y="1355"/>
                  </a:lnTo>
                  <a:cubicBezTo>
                    <a:pt x="4262" y="1092"/>
                    <a:pt x="4313" y="823"/>
                    <a:pt x="4341" y="559"/>
                  </a:cubicBezTo>
                  <a:cubicBezTo>
                    <a:pt x="4357" y="394"/>
                    <a:pt x="4374" y="202"/>
                    <a:pt x="4367" y="8"/>
                  </a:cubicBezTo>
                  <a:cubicBezTo>
                    <a:pt x="4367" y="6"/>
                    <a:pt x="4363" y="0"/>
                    <a:pt x="43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36" name="Google Shape;7336;p20"/>
            <p:cNvSpPr/>
            <p:nvPr/>
          </p:nvSpPr>
          <p:spPr>
            <a:xfrm rot="10800000" flipH="1">
              <a:off x="7365328" y="-322229"/>
              <a:ext cx="852094" cy="249669"/>
            </a:xfrm>
            <a:custGeom>
              <a:avLst/>
              <a:gdLst/>
              <a:ahLst/>
              <a:cxnLst/>
              <a:rect l="l" t="t" r="r" b="b"/>
              <a:pathLst>
                <a:path w="16829" h="4931" extrusionOk="0">
                  <a:moveTo>
                    <a:pt x="11721" y="0"/>
                  </a:moveTo>
                  <a:cubicBezTo>
                    <a:pt x="11586" y="0"/>
                    <a:pt x="11455" y="12"/>
                    <a:pt x="11330" y="30"/>
                  </a:cubicBezTo>
                  <a:cubicBezTo>
                    <a:pt x="11153" y="66"/>
                    <a:pt x="10984" y="122"/>
                    <a:pt x="10816" y="200"/>
                  </a:cubicBezTo>
                  <a:cubicBezTo>
                    <a:pt x="10425" y="385"/>
                    <a:pt x="10079" y="668"/>
                    <a:pt x="9729" y="967"/>
                  </a:cubicBezTo>
                  <a:lnTo>
                    <a:pt x="9427" y="1225"/>
                  </a:lnTo>
                  <a:cubicBezTo>
                    <a:pt x="9214" y="1409"/>
                    <a:pt x="8999" y="1594"/>
                    <a:pt x="8779" y="1774"/>
                  </a:cubicBezTo>
                  <a:cubicBezTo>
                    <a:pt x="8585" y="1933"/>
                    <a:pt x="8389" y="2088"/>
                    <a:pt x="8188" y="2242"/>
                  </a:cubicBezTo>
                  <a:cubicBezTo>
                    <a:pt x="8077" y="2327"/>
                    <a:pt x="7958" y="2415"/>
                    <a:pt x="7830" y="2495"/>
                  </a:cubicBezTo>
                  <a:cubicBezTo>
                    <a:pt x="7708" y="2571"/>
                    <a:pt x="7577" y="2641"/>
                    <a:pt x="7438" y="2702"/>
                  </a:cubicBezTo>
                  <a:cubicBezTo>
                    <a:pt x="7234" y="2794"/>
                    <a:pt x="7010" y="2851"/>
                    <a:pt x="6773" y="2873"/>
                  </a:cubicBezTo>
                  <a:cubicBezTo>
                    <a:pt x="6715" y="2878"/>
                    <a:pt x="6658" y="2880"/>
                    <a:pt x="6602" y="2880"/>
                  </a:cubicBezTo>
                  <a:cubicBezTo>
                    <a:pt x="6450" y="2880"/>
                    <a:pt x="6292" y="2864"/>
                    <a:pt x="6119" y="2830"/>
                  </a:cubicBezTo>
                  <a:cubicBezTo>
                    <a:pt x="5921" y="2792"/>
                    <a:pt x="5733" y="2730"/>
                    <a:pt x="5509" y="2653"/>
                  </a:cubicBezTo>
                  <a:cubicBezTo>
                    <a:pt x="5405" y="2617"/>
                    <a:pt x="5303" y="2580"/>
                    <a:pt x="5203" y="2542"/>
                  </a:cubicBezTo>
                  <a:lnTo>
                    <a:pt x="5161" y="2527"/>
                  </a:lnTo>
                  <a:lnTo>
                    <a:pt x="5064" y="2491"/>
                  </a:lnTo>
                  <a:lnTo>
                    <a:pt x="4864" y="2419"/>
                  </a:lnTo>
                  <a:cubicBezTo>
                    <a:pt x="4676" y="2351"/>
                    <a:pt x="4499" y="2300"/>
                    <a:pt x="4328" y="2258"/>
                  </a:cubicBezTo>
                  <a:cubicBezTo>
                    <a:pt x="4118" y="2208"/>
                    <a:pt x="3907" y="2175"/>
                    <a:pt x="3701" y="2156"/>
                  </a:cubicBezTo>
                  <a:cubicBezTo>
                    <a:pt x="3620" y="2150"/>
                    <a:pt x="3535" y="2149"/>
                    <a:pt x="3452" y="2149"/>
                  </a:cubicBezTo>
                  <a:cubicBezTo>
                    <a:pt x="3225" y="2149"/>
                    <a:pt x="2988" y="2169"/>
                    <a:pt x="2751" y="2206"/>
                  </a:cubicBezTo>
                  <a:lnTo>
                    <a:pt x="2720" y="2218"/>
                  </a:lnTo>
                  <a:cubicBezTo>
                    <a:pt x="2431" y="2268"/>
                    <a:pt x="2162" y="2348"/>
                    <a:pt x="1922" y="2456"/>
                  </a:cubicBezTo>
                  <a:cubicBezTo>
                    <a:pt x="1784" y="2522"/>
                    <a:pt x="1641" y="2603"/>
                    <a:pt x="1460" y="2720"/>
                  </a:cubicBezTo>
                  <a:lnTo>
                    <a:pt x="1269" y="2843"/>
                  </a:lnTo>
                  <a:lnTo>
                    <a:pt x="1204" y="2883"/>
                  </a:lnTo>
                  <a:cubicBezTo>
                    <a:pt x="1125" y="2933"/>
                    <a:pt x="1046" y="2986"/>
                    <a:pt x="966" y="3034"/>
                  </a:cubicBezTo>
                  <a:cubicBezTo>
                    <a:pt x="676" y="3215"/>
                    <a:pt x="370" y="3390"/>
                    <a:pt x="61" y="3555"/>
                  </a:cubicBezTo>
                  <a:lnTo>
                    <a:pt x="31" y="3571"/>
                  </a:lnTo>
                  <a:lnTo>
                    <a:pt x="1" y="3588"/>
                  </a:lnTo>
                  <a:cubicBezTo>
                    <a:pt x="38" y="3602"/>
                    <a:pt x="80" y="3607"/>
                    <a:pt x="126" y="3607"/>
                  </a:cubicBezTo>
                  <a:cubicBezTo>
                    <a:pt x="147" y="3607"/>
                    <a:pt x="167" y="3605"/>
                    <a:pt x="189" y="3605"/>
                  </a:cubicBezTo>
                  <a:cubicBezTo>
                    <a:pt x="325" y="3591"/>
                    <a:pt x="429" y="3571"/>
                    <a:pt x="518" y="3545"/>
                  </a:cubicBezTo>
                  <a:cubicBezTo>
                    <a:pt x="611" y="3518"/>
                    <a:pt x="704" y="3487"/>
                    <a:pt x="793" y="3452"/>
                  </a:cubicBezTo>
                  <a:lnTo>
                    <a:pt x="973" y="3381"/>
                  </a:lnTo>
                  <a:lnTo>
                    <a:pt x="1085" y="3337"/>
                  </a:lnTo>
                  <a:cubicBezTo>
                    <a:pt x="1361" y="3223"/>
                    <a:pt x="1704" y="3082"/>
                    <a:pt x="2050" y="3031"/>
                  </a:cubicBezTo>
                  <a:cubicBezTo>
                    <a:pt x="2102" y="3025"/>
                    <a:pt x="2152" y="3023"/>
                    <a:pt x="2205" y="3023"/>
                  </a:cubicBezTo>
                  <a:cubicBezTo>
                    <a:pt x="2244" y="3023"/>
                    <a:pt x="2284" y="3025"/>
                    <a:pt x="2323" y="3029"/>
                  </a:cubicBezTo>
                  <a:cubicBezTo>
                    <a:pt x="2379" y="3036"/>
                    <a:pt x="2435" y="3046"/>
                    <a:pt x="2488" y="3058"/>
                  </a:cubicBezTo>
                  <a:cubicBezTo>
                    <a:pt x="2669" y="3095"/>
                    <a:pt x="2853" y="3150"/>
                    <a:pt x="3033" y="3219"/>
                  </a:cubicBezTo>
                  <a:cubicBezTo>
                    <a:pt x="3290" y="3329"/>
                    <a:pt x="3548" y="3467"/>
                    <a:pt x="3874" y="3667"/>
                  </a:cubicBezTo>
                  <a:lnTo>
                    <a:pt x="4088" y="3799"/>
                  </a:lnTo>
                  <a:cubicBezTo>
                    <a:pt x="4338" y="3956"/>
                    <a:pt x="4582" y="4108"/>
                    <a:pt x="4824" y="4236"/>
                  </a:cubicBezTo>
                  <a:cubicBezTo>
                    <a:pt x="5194" y="4433"/>
                    <a:pt x="5535" y="4580"/>
                    <a:pt x="5864" y="4684"/>
                  </a:cubicBezTo>
                  <a:cubicBezTo>
                    <a:pt x="6052" y="4746"/>
                    <a:pt x="6238" y="4796"/>
                    <a:pt x="6417" y="4833"/>
                  </a:cubicBezTo>
                  <a:cubicBezTo>
                    <a:pt x="6738" y="4898"/>
                    <a:pt x="7056" y="4931"/>
                    <a:pt x="7365" y="4931"/>
                  </a:cubicBezTo>
                  <a:cubicBezTo>
                    <a:pt x="7487" y="4931"/>
                    <a:pt x="7610" y="4925"/>
                    <a:pt x="7732" y="4917"/>
                  </a:cubicBezTo>
                  <a:cubicBezTo>
                    <a:pt x="8271" y="4873"/>
                    <a:pt x="8842" y="4740"/>
                    <a:pt x="9477" y="4510"/>
                  </a:cubicBezTo>
                  <a:cubicBezTo>
                    <a:pt x="9937" y="4345"/>
                    <a:pt x="10385" y="4162"/>
                    <a:pt x="10876" y="3956"/>
                  </a:cubicBezTo>
                  <a:lnTo>
                    <a:pt x="11250" y="3801"/>
                  </a:lnTo>
                  <a:cubicBezTo>
                    <a:pt x="11646" y="3640"/>
                    <a:pt x="12071" y="3470"/>
                    <a:pt x="12537" y="3319"/>
                  </a:cubicBezTo>
                  <a:cubicBezTo>
                    <a:pt x="12723" y="3259"/>
                    <a:pt x="12911" y="3202"/>
                    <a:pt x="13101" y="3144"/>
                  </a:cubicBezTo>
                  <a:lnTo>
                    <a:pt x="13190" y="3117"/>
                  </a:lnTo>
                  <a:lnTo>
                    <a:pt x="13309" y="3080"/>
                  </a:lnTo>
                  <a:cubicBezTo>
                    <a:pt x="13476" y="3029"/>
                    <a:pt x="13647" y="2975"/>
                    <a:pt x="13813" y="2920"/>
                  </a:cubicBezTo>
                  <a:cubicBezTo>
                    <a:pt x="14331" y="2748"/>
                    <a:pt x="14707" y="2597"/>
                    <a:pt x="15033" y="2429"/>
                  </a:cubicBezTo>
                  <a:cubicBezTo>
                    <a:pt x="15449" y="2218"/>
                    <a:pt x="15843" y="1952"/>
                    <a:pt x="16198" y="1643"/>
                  </a:cubicBezTo>
                  <a:cubicBezTo>
                    <a:pt x="16412" y="1456"/>
                    <a:pt x="16607" y="1260"/>
                    <a:pt x="16781" y="1063"/>
                  </a:cubicBezTo>
                  <a:cubicBezTo>
                    <a:pt x="16788" y="870"/>
                    <a:pt x="16802" y="675"/>
                    <a:pt x="16828" y="481"/>
                  </a:cubicBezTo>
                  <a:lnTo>
                    <a:pt x="16828" y="481"/>
                  </a:lnTo>
                  <a:cubicBezTo>
                    <a:pt x="16202" y="750"/>
                    <a:pt x="15607" y="886"/>
                    <a:pt x="15059" y="886"/>
                  </a:cubicBezTo>
                  <a:cubicBezTo>
                    <a:pt x="15021" y="886"/>
                    <a:pt x="14985" y="886"/>
                    <a:pt x="14948" y="885"/>
                  </a:cubicBezTo>
                  <a:cubicBezTo>
                    <a:pt x="14799" y="879"/>
                    <a:pt x="14645" y="863"/>
                    <a:pt x="14490" y="835"/>
                  </a:cubicBezTo>
                  <a:cubicBezTo>
                    <a:pt x="14346" y="807"/>
                    <a:pt x="14201" y="764"/>
                    <a:pt x="14043" y="705"/>
                  </a:cubicBezTo>
                  <a:cubicBezTo>
                    <a:pt x="13964" y="677"/>
                    <a:pt x="13885" y="641"/>
                    <a:pt x="13808" y="605"/>
                  </a:cubicBezTo>
                  <a:cubicBezTo>
                    <a:pt x="13701" y="556"/>
                    <a:pt x="13598" y="509"/>
                    <a:pt x="13490" y="463"/>
                  </a:cubicBezTo>
                  <a:cubicBezTo>
                    <a:pt x="13318" y="388"/>
                    <a:pt x="13130" y="315"/>
                    <a:pt x="12911" y="237"/>
                  </a:cubicBezTo>
                  <a:cubicBezTo>
                    <a:pt x="12550" y="111"/>
                    <a:pt x="12219" y="36"/>
                    <a:pt x="11902" y="9"/>
                  </a:cubicBezTo>
                  <a:cubicBezTo>
                    <a:pt x="11837" y="4"/>
                    <a:pt x="11778" y="0"/>
                    <a:pt x="1172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1886071667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>
  <p:cSld name="1_Title and two columns">
    <p:spTree>
      <p:nvGrpSpPr>
        <p:cNvPr id="1" name="Shape 73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338" name="Google Shape;7338;p21"/>
          <p:cNvPicPr preferRelativeResize="0"/>
          <p:nvPr/>
        </p:nvPicPr>
        <p:blipFill>
          <a:blip r:embed="rId2">
            <a:alphaModFix amt="22000"/>
          </a:blip>
          <a:stretch>
            <a:fillRect/>
          </a:stretch>
        </p:blipFill>
        <p:spPr>
          <a:xfrm>
            <a:off x="-3" y="1"/>
            <a:ext cx="12192003" cy="6858001"/>
          </a:xfrm>
          <a:prstGeom prst="rect">
            <a:avLst/>
          </a:prstGeom>
          <a:noFill/>
          <a:ln>
            <a:noFill/>
          </a:ln>
        </p:spPr>
      </p:pic>
      <p:sp>
        <p:nvSpPr>
          <p:cNvPr id="7339" name="Google Shape;7339;p21"/>
          <p:cNvSpPr txBox="1">
            <a:spLocks noGrp="1"/>
          </p:cNvSpPr>
          <p:nvPr>
            <p:ph type="subTitle" idx="1"/>
          </p:nvPr>
        </p:nvSpPr>
        <p:spPr>
          <a:xfrm>
            <a:off x="4888100" y="2191333"/>
            <a:ext cx="5003200" cy="512800"/>
          </a:xfrm>
          <a:prstGeom prst="rect">
            <a:avLst/>
          </a:prstGeom>
          <a:solidFill>
            <a:schemeClr val="dk2"/>
          </a:solidFill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1400"/>
              <a:buFont typeface="Bebas Neue"/>
              <a:buNone/>
              <a:defRPr sz="2400" b="1">
                <a:latin typeface="Kodchasan"/>
                <a:ea typeface="Kodchasan"/>
                <a:cs typeface="Kodchasan"/>
                <a:sym typeface="Kodchasan"/>
              </a:defRPr>
            </a:lvl1pPr>
            <a:lvl2pPr lvl="1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Font typeface="Bebas Neue"/>
              <a:buNone/>
              <a:defRPr>
                <a:latin typeface="Bebas Neue"/>
                <a:ea typeface="Bebas Neue"/>
                <a:cs typeface="Bebas Neue"/>
                <a:sym typeface="Bebas Neue"/>
              </a:defRPr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Font typeface="Bebas Neue"/>
              <a:buNone/>
              <a:defRPr>
                <a:latin typeface="Bebas Neue"/>
                <a:ea typeface="Bebas Neue"/>
                <a:cs typeface="Bebas Neue"/>
                <a:sym typeface="Bebas Neue"/>
              </a:defRPr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Font typeface="Bebas Neue"/>
              <a:buNone/>
              <a:defRPr>
                <a:latin typeface="Bebas Neue"/>
                <a:ea typeface="Bebas Neue"/>
                <a:cs typeface="Bebas Neue"/>
                <a:sym typeface="Bebas Neue"/>
              </a:defRPr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Font typeface="Bebas Neue"/>
              <a:buNone/>
              <a:defRPr>
                <a:latin typeface="Bebas Neue"/>
                <a:ea typeface="Bebas Neue"/>
                <a:cs typeface="Bebas Neue"/>
                <a:sym typeface="Bebas Neue"/>
              </a:defRPr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Font typeface="Bebas Neue"/>
              <a:buNone/>
              <a:defRPr>
                <a:latin typeface="Bebas Neue"/>
                <a:ea typeface="Bebas Neue"/>
                <a:cs typeface="Bebas Neue"/>
                <a:sym typeface="Bebas Neue"/>
              </a:defRPr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Font typeface="Bebas Neue"/>
              <a:buNone/>
              <a:defRPr>
                <a:latin typeface="Bebas Neue"/>
                <a:ea typeface="Bebas Neue"/>
                <a:cs typeface="Bebas Neue"/>
                <a:sym typeface="Bebas Neue"/>
              </a:defRPr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Font typeface="Bebas Neue"/>
              <a:buNone/>
              <a:defRPr>
                <a:latin typeface="Bebas Neue"/>
                <a:ea typeface="Bebas Neue"/>
                <a:cs typeface="Bebas Neue"/>
                <a:sym typeface="Bebas Neue"/>
              </a:defRPr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Font typeface="Bebas Neue"/>
              <a:buNone/>
              <a:defRPr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7340" name="Google Shape;7340;p21"/>
          <p:cNvSpPr txBox="1">
            <a:spLocks noGrp="1"/>
          </p:cNvSpPr>
          <p:nvPr>
            <p:ph type="subTitle" idx="2"/>
          </p:nvPr>
        </p:nvSpPr>
        <p:spPr>
          <a:xfrm>
            <a:off x="4888100" y="4510400"/>
            <a:ext cx="5003200" cy="512800"/>
          </a:xfrm>
          <a:prstGeom prst="rect">
            <a:avLst/>
          </a:prstGeom>
          <a:solidFill>
            <a:schemeClr val="dk2"/>
          </a:solidFill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1400"/>
              <a:buFont typeface="Bebas Neue"/>
              <a:buNone/>
              <a:defRPr sz="2400" b="1">
                <a:latin typeface="Kodchasan"/>
                <a:ea typeface="Kodchasan"/>
                <a:cs typeface="Kodchasan"/>
                <a:sym typeface="Kodchasan"/>
              </a:defRPr>
            </a:lvl1pPr>
            <a:lvl2pPr lvl="1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Font typeface="Bebas Neue"/>
              <a:buNone/>
              <a:defRPr>
                <a:latin typeface="Bebas Neue"/>
                <a:ea typeface="Bebas Neue"/>
                <a:cs typeface="Bebas Neue"/>
                <a:sym typeface="Bebas Neue"/>
              </a:defRPr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Font typeface="Bebas Neue"/>
              <a:buNone/>
              <a:defRPr>
                <a:latin typeface="Bebas Neue"/>
                <a:ea typeface="Bebas Neue"/>
                <a:cs typeface="Bebas Neue"/>
                <a:sym typeface="Bebas Neue"/>
              </a:defRPr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Font typeface="Bebas Neue"/>
              <a:buNone/>
              <a:defRPr>
                <a:latin typeface="Bebas Neue"/>
                <a:ea typeface="Bebas Neue"/>
                <a:cs typeface="Bebas Neue"/>
                <a:sym typeface="Bebas Neue"/>
              </a:defRPr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Font typeface="Bebas Neue"/>
              <a:buNone/>
              <a:defRPr>
                <a:latin typeface="Bebas Neue"/>
                <a:ea typeface="Bebas Neue"/>
                <a:cs typeface="Bebas Neue"/>
                <a:sym typeface="Bebas Neue"/>
              </a:defRPr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Font typeface="Bebas Neue"/>
              <a:buNone/>
              <a:defRPr>
                <a:latin typeface="Bebas Neue"/>
                <a:ea typeface="Bebas Neue"/>
                <a:cs typeface="Bebas Neue"/>
                <a:sym typeface="Bebas Neue"/>
              </a:defRPr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Font typeface="Bebas Neue"/>
              <a:buNone/>
              <a:defRPr>
                <a:latin typeface="Bebas Neue"/>
                <a:ea typeface="Bebas Neue"/>
                <a:cs typeface="Bebas Neue"/>
                <a:sym typeface="Bebas Neue"/>
              </a:defRPr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Font typeface="Bebas Neue"/>
              <a:buNone/>
              <a:defRPr>
                <a:latin typeface="Bebas Neue"/>
                <a:ea typeface="Bebas Neue"/>
                <a:cs typeface="Bebas Neue"/>
                <a:sym typeface="Bebas Neue"/>
              </a:defRPr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Font typeface="Bebas Neue"/>
              <a:buNone/>
              <a:defRPr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7341" name="Google Shape;7341;p21"/>
          <p:cNvSpPr txBox="1">
            <a:spLocks noGrp="1"/>
          </p:cNvSpPr>
          <p:nvPr>
            <p:ph type="subTitle" idx="3"/>
          </p:nvPr>
        </p:nvSpPr>
        <p:spPr>
          <a:xfrm>
            <a:off x="4888100" y="2994933"/>
            <a:ext cx="5003200" cy="824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342" name="Google Shape;7342;p21"/>
          <p:cNvSpPr txBox="1">
            <a:spLocks noGrp="1"/>
          </p:cNvSpPr>
          <p:nvPr>
            <p:ph type="subTitle" idx="4"/>
          </p:nvPr>
        </p:nvSpPr>
        <p:spPr>
          <a:xfrm>
            <a:off x="4888100" y="5314000"/>
            <a:ext cx="5003200" cy="824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343" name="Google Shape;7343;p21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5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cxnSp>
        <p:nvCxnSpPr>
          <p:cNvPr id="7344" name="Google Shape;7344;p21"/>
          <p:cNvCxnSpPr/>
          <p:nvPr/>
        </p:nvCxnSpPr>
        <p:spPr>
          <a:xfrm rot="10800000">
            <a:off x="1089600" y="1472400"/>
            <a:ext cx="627600" cy="0"/>
          </a:xfrm>
          <a:prstGeom prst="straightConnector1">
            <a:avLst/>
          </a:prstGeom>
          <a:noFill/>
          <a:ln w="19050" cap="flat" cmpd="sng">
            <a:solidFill>
              <a:schemeClr val="lt1"/>
            </a:solidFill>
            <a:prstDash val="lgDash"/>
            <a:round/>
            <a:headEnd type="none" w="med" len="med"/>
            <a:tailEnd type="none" w="med" len="med"/>
          </a:ln>
        </p:spPr>
      </p:cxnSp>
      <p:grpSp>
        <p:nvGrpSpPr>
          <p:cNvPr id="7345" name="Google Shape;7345;p21"/>
          <p:cNvGrpSpPr/>
          <p:nvPr/>
        </p:nvGrpSpPr>
        <p:grpSpPr>
          <a:xfrm>
            <a:off x="8875565" y="341463"/>
            <a:ext cx="3373737" cy="984568"/>
            <a:chOff x="6656673" y="256097"/>
            <a:chExt cx="2530303" cy="738426"/>
          </a:xfrm>
        </p:grpSpPr>
        <p:sp>
          <p:nvSpPr>
            <p:cNvPr id="7346" name="Google Shape;7346;p21"/>
            <p:cNvSpPr/>
            <p:nvPr/>
          </p:nvSpPr>
          <p:spPr>
            <a:xfrm rot="-5400000">
              <a:off x="8606407" y="608563"/>
              <a:ext cx="297231" cy="210053"/>
            </a:xfrm>
            <a:custGeom>
              <a:avLst/>
              <a:gdLst/>
              <a:ahLst/>
              <a:cxnLst/>
              <a:rect l="l" t="t" r="r" b="b"/>
              <a:pathLst>
                <a:path w="6611" h="4672" extrusionOk="0">
                  <a:moveTo>
                    <a:pt x="160" y="0"/>
                  </a:moveTo>
                  <a:cubicBezTo>
                    <a:pt x="139" y="0"/>
                    <a:pt x="118" y="6"/>
                    <a:pt x="100" y="15"/>
                  </a:cubicBezTo>
                  <a:cubicBezTo>
                    <a:pt x="47" y="39"/>
                    <a:pt x="1" y="110"/>
                    <a:pt x="18" y="173"/>
                  </a:cubicBezTo>
                  <a:cubicBezTo>
                    <a:pt x="60" y="311"/>
                    <a:pt x="100" y="450"/>
                    <a:pt x="147" y="586"/>
                  </a:cubicBezTo>
                  <a:cubicBezTo>
                    <a:pt x="197" y="733"/>
                    <a:pt x="261" y="884"/>
                    <a:pt x="338" y="1045"/>
                  </a:cubicBezTo>
                  <a:cubicBezTo>
                    <a:pt x="459" y="1300"/>
                    <a:pt x="621" y="1566"/>
                    <a:pt x="834" y="1862"/>
                  </a:cubicBezTo>
                  <a:cubicBezTo>
                    <a:pt x="1203" y="2376"/>
                    <a:pt x="1668" y="2839"/>
                    <a:pt x="2220" y="3235"/>
                  </a:cubicBezTo>
                  <a:cubicBezTo>
                    <a:pt x="2478" y="3422"/>
                    <a:pt x="2747" y="3587"/>
                    <a:pt x="3023" y="3723"/>
                  </a:cubicBezTo>
                  <a:cubicBezTo>
                    <a:pt x="3155" y="3788"/>
                    <a:pt x="3288" y="3848"/>
                    <a:pt x="3425" y="3901"/>
                  </a:cubicBezTo>
                  <a:cubicBezTo>
                    <a:pt x="3563" y="3957"/>
                    <a:pt x="3709" y="3993"/>
                    <a:pt x="3836" y="4022"/>
                  </a:cubicBezTo>
                  <a:cubicBezTo>
                    <a:pt x="4110" y="4082"/>
                    <a:pt x="4391" y="4110"/>
                    <a:pt x="4664" y="4138"/>
                  </a:cubicBezTo>
                  <a:lnTo>
                    <a:pt x="4696" y="4143"/>
                  </a:lnTo>
                  <a:lnTo>
                    <a:pt x="4726" y="4146"/>
                  </a:lnTo>
                  <a:cubicBezTo>
                    <a:pt x="5006" y="4174"/>
                    <a:pt x="5295" y="4203"/>
                    <a:pt x="5576" y="4262"/>
                  </a:cubicBezTo>
                  <a:cubicBezTo>
                    <a:pt x="5802" y="4309"/>
                    <a:pt x="5996" y="4374"/>
                    <a:pt x="6165" y="4456"/>
                  </a:cubicBezTo>
                  <a:cubicBezTo>
                    <a:pt x="6269" y="4509"/>
                    <a:pt x="6371" y="4576"/>
                    <a:pt x="6463" y="4655"/>
                  </a:cubicBezTo>
                  <a:cubicBezTo>
                    <a:pt x="6474" y="4667"/>
                    <a:pt x="6491" y="4671"/>
                    <a:pt x="6507" y="4671"/>
                  </a:cubicBezTo>
                  <a:cubicBezTo>
                    <a:pt x="6537" y="4671"/>
                    <a:pt x="6567" y="4655"/>
                    <a:pt x="6585" y="4632"/>
                  </a:cubicBezTo>
                  <a:cubicBezTo>
                    <a:pt x="6611" y="4592"/>
                    <a:pt x="6602" y="4545"/>
                    <a:pt x="6560" y="4510"/>
                  </a:cubicBezTo>
                  <a:cubicBezTo>
                    <a:pt x="6589" y="4473"/>
                    <a:pt x="6595" y="4423"/>
                    <a:pt x="6573" y="4384"/>
                  </a:cubicBezTo>
                  <a:cubicBezTo>
                    <a:pt x="6412" y="4101"/>
                    <a:pt x="6269" y="3807"/>
                    <a:pt x="6148" y="3554"/>
                  </a:cubicBezTo>
                  <a:cubicBezTo>
                    <a:pt x="6013" y="3271"/>
                    <a:pt x="5878" y="2995"/>
                    <a:pt x="5723" y="2732"/>
                  </a:cubicBezTo>
                  <a:cubicBezTo>
                    <a:pt x="5555" y="2451"/>
                    <a:pt x="5368" y="2205"/>
                    <a:pt x="5166" y="2000"/>
                  </a:cubicBezTo>
                  <a:cubicBezTo>
                    <a:pt x="4949" y="1783"/>
                    <a:pt x="4689" y="1596"/>
                    <a:pt x="4373" y="1432"/>
                  </a:cubicBezTo>
                  <a:cubicBezTo>
                    <a:pt x="3772" y="1122"/>
                    <a:pt x="3092" y="966"/>
                    <a:pt x="2493" y="829"/>
                  </a:cubicBezTo>
                  <a:cubicBezTo>
                    <a:pt x="2164" y="754"/>
                    <a:pt x="1839" y="677"/>
                    <a:pt x="1523" y="585"/>
                  </a:cubicBezTo>
                  <a:cubicBezTo>
                    <a:pt x="1177" y="484"/>
                    <a:pt x="871" y="368"/>
                    <a:pt x="588" y="229"/>
                  </a:cubicBezTo>
                  <a:lnTo>
                    <a:pt x="588" y="229"/>
                  </a:lnTo>
                  <a:cubicBezTo>
                    <a:pt x="591" y="232"/>
                    <a:pt x="595" y="236"/>
                    <a:pt x="600" y="239"/>
                  </a:cubicBezTo>
                  <a:cubicBezTo>
                    <a:pt x="478" y="171"/>
                    <a:pt x="358" y="102"/>
                    <a:pt x="239" y="29"/>
                  </a:cubicBezTo>
                  <a:cubicBezTo>
                    <a:pt x="218" y="9"/>
                    <a:pt x="189" y="0"/>
                    <a:pt x="160" y="0"/>
                  </a:cubicBezTo>
                  <a:close/>
                </a:path>
              </a:pathLst>
            </a:custGeom>
            <a:solidFill>
              <a:srgbClr val="9098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47" name="Google Shape;7347;p21"/>
            <p:cNvSpPr/>
            <p:nvPr/>
          </p:nvSpPr>
          <p:spPr>
            <a:xfrm rot="-5400000">
              <a:off x="8102615" y="636641"/>
              <a:ext cx="214324" cy="367008"/>
            </a:xfrm>
            <a:custGeom>
              <a:avLst/>
              <a:gdLst/>
              <a:ahLst/>
              <a:cxnLst/>
              <a:rect l="l" t="t" r="r" b="b"/>
              <a:pathLst>
                <a:path w="4767" h="8163" extrusionOk="0">
                  <a:moveTo>
                    <a:pt x="152" y="0"/>
                  </a:moveTo>
                  <a:lnTo>
                    <a:pt x="127" y="2"/>
                  </a:lnTo>
                  <a:cubicBezTo>
                    <a:pt x="100" y="7"/>
                    <a:pt x="77" y="19"/>
                    <a:pt x="55" y="36"/>
                  </a:cubicBezTo>
                  <a:cubicBezTo>
                    <a:pt x="28" y="59"/>
                    <a:pt x="1" y="101"/>
                    <a:pt x="4" y="138"/>
                  </a:cubicBezTo>
                  <a:cubicBezTo>
                    <a:pt x="7" y="244"/>
                    <a:pt x="11" y="349"/>
                    <a:pt x="12" y="454"/>
                  </a:cubicBezTo>
                  <a:cubicBezTo>
                    <a:pt x="15" y="595"/>
                    <a:pt x="20" y="737"/>
                    <a:pt x="27" y="876"/>
                  </a:cubicBezTo>
                  <a:cubicBezTo>
                    <a:pt x="40" y="1142"/>
                    <a:pt x="57" y="1409"/>
                    <a:pt x="83" y="1674"/>
                  </a:cubicBezTo>
                  <a:cubicBezTo>
                    <a:pt x="134" y="2238"/>
                    <a:pt x="221" y="2801"/>
                    <a:pt x="336" y="3353"/>
                  </a:cubicBezTo>
                  <a:cubicBezTo>
                    <a:pt x="456" y="3933"/>
                    <a:pt x="619" y="4487"/>
                    <a:pt x="818" y="5003"/>
                  </a:cubicBezTo>
                  <a:cubicBezTo>
                    <a:pt x="1031" y="5549"/>
                    <a:pt x="1286" y="6038"/>
                    <a:pt x="1581" y="6456"/>
                  </a:cubicBezTo>
                  <a:cubicBezTo>
                    <a:pt x="1930" y="6952"/>
                    <a:pt x="2341" y="7348"/>
                    <a:pt x="2802" y="7634"/>
                  </a:cubicBezTo>
                  <a:cubicBezTo>
                    <a:pt x="3037" y="7779"/>
                    <a:pt x="3294" y="7898"/>
                    <a:pt x="3561" y="7986"/>
                  </a:cubicBezTo>
                  <a:cubicBezTo>
                    <a:pt x="3836" y="8078"/>
                    <a:pt x="4143" y="8137"/>
                    <a:pt x="4474" y="8163"/>
                  </a:cubicBezTo>
                  <a:cubicBezTo>
                    <a:pt x="4522" y="8163"/>
                    <a:pt x="4560" y="8131"/>
                    <a:pt x="4570" y="8092"/>
                  </a:cubicBezTo>
                  <a:cubicBezTo>
                    <a:pt x="4580" y="8098"/>
                    <a:pt x="4594" y="8100"/>
                    <a:pt x="4609" y="8100"/>
                  </a:cubicBezTo>
                  <a:cubicBezTo>
                    <a:pt x="4675" y="8091"/>
                    <a:pt x="4711" y="8066"/>
                    <a:pt x="4732" y="8035"/>
                  </a:cubicBezTo>
                  <a:cubicBezTo>
                    <a:pt x="4749" y="8006"/>
                    <a:pt x="4767" y="7960"/>
                    <a:pt x="4755" y="7923"/>
                  </a:cubicBezTo>
                  <a:cubicBezTo>
                    <a:pt x="4626" y="7462"/>
                    <a:pt x="4509" y="6989"/>
                    <a:pt x="4396" y="6531"/>
                  </a:cubicBezTo>
                  <a:cubicBezTo>
                    <a:pt x="4303" y="6155"/>
                    <a:pt x="4209" y="5777"/>
                    <a:pt x="4109" y="5405"/>
                  </a:cubicBezTo>
                  <a:cubicBezTo>
                    <a:pt x="4058" y="5215"/>
                    <a:pt x="4007" y="5029"/>
                    <a:pt x="3944" y="4843"/>
                  </a:cubicBezTo>
                  <a:cubicBezTo>
                    <a:pt x="3895" y="4697"/>
                    <a:pt x="3830" y="4539"/>
                    <a:pt x="3750" y="4364"/>
                  </a:cubicBezTo>
                  <a:cubicBezTo>
                    <a:pt x="3615" y="4076"/>
                    <a:pt x="3438" y="3783"/>
                    <a:pt x="3205" y="3472"/>
                  </a:cubicBezTo>
                  <a:cubicBezTo>
                    <a:pt x="2987" y="3176"/>
                    <a:pt x="2738" y="2903"/>
                    <a:pt x="2547" y="2699"/>
                  </a:cubicBezTo>
                  <a:cubicBezTo>
                    <a:pt x="2480" y="2629"/>
                    <a:pt x="2414" y="2558"/>
                    <a:pt x="2346" y="2491"/>
                  </a:cubicBezTo>
                  <a:cubicBezTo>
                    <a:pt x="2286" y="2429"/>
                    <a:pt x="2227" y="2370"/>
                    <a:pt x="2170" y="2308"/>
                  </a:cubicBezTo>
                  <a:cubicBezTo>
                    <a:pt x="2025" y="2158"/>
                    <a:pt x="1890" y="1998"/>
                    <a:pt x="1755" y="1839"/>
                  </a:cubicBezTo>
                  <a:cubicBezTo>
                    <a:pt x="1571" y="1615"/>
                    <a:pt x="1388" y="1385"/>
                    <a:pt x="1209" y="1156"/>
                  </a:cubicBezTo>
                  <a:lnTo>
                    <a:pt x="1039" y="940"/>
                  </a:lnTo>
                  <a:cubicBezTo>
                    <a:pt x="922" y="790"/>
                    <a:pt x="802" y="645"/>
                    <a:pt x="680" y="502"/>
                  </a:cubicBezTo>
                  <a:cubicBezTo>
                    <a:pt x="563" y="362"/>
                    <a:pt x="422" y="203"/>
                    <a:pt x="267" y="52"/>
                  </a:cubicBezTo>
                  <a:cubicBezTo>
                    <a:pt x="229" y="16"/>
                    <a:pt x="193" y="0"/>
                    <a:pt x="152" y="0"/>
                  </a:cubicBezTo>
                  <a:close/>
                </a:path>
              </a:pathLst>
            </a:custGeom>
            <a:solidFill>
              <a:srgbClr val="9098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48" name="Google Shape;7348;p21"/>
            <p:cNvSpPr/>
            <p:nvPr/>
          </p:nvSpPr>
          <p:spPr>
            <a:xfrm rot="-5400000">
              <a:off x="7602462" y="772443"/>
              <a:ext cx="231634" cy="211986"/>
            </a:xfrm>
            <a:custGeom>
              <a:avLst/>
              <a:gdLst/>
              <a:ahLst/>
              <a:cxnLst/>
              <a:rect l="l" t="t" r="r" b="b"/>
              <a:pathLst>
                <a:path w="5152" h="4715" extrusionOk="0">
                  <a:moveTo>
                    <a:pt x="138" y="0"/>
                  </a:moveTo>
                  <a:lnTo>
                    <a:pt x="117" y="2"/>
                  </a:lnTo>
                  <a:cubicBezTo>
                    <a:pt x="84" y="7"/>
                    <a:pt x="55" y="27"/>
                    <a:pt x="38" y="53"/>
                  </a:cubicBezTo>
                  <a:cubicBezTo>
                    <a:pt x="0" y="108"/>
                    <a:pt x="15" y="181"/>
                    <a:pt x="69" y="223"/>
                  </a:cubicBezTo>
                  <a:cubicBezTo>
                    <a:pt x="163" y="292"/>
                    <a:pt x="253" y="364"/>
                    <a:pt x="339" y="441"/>
                  </a:cubicBezTo>
                  <a:lnTo>
                    <a:pt x="335" y="438"/>
                  </a:lnTo>
                  <a:lnTo>
                    <a:pt x="335" y="438"/>
                  </a:lnTo>
                  <a:cubicBezTo>
                    <a:pt x="766" y="833"/>
                    <a:pt x="1115" y="1307"/>
                    <a:pt x="1369" y="1679"/>
                  </a:cubicBezTo>
                  <a:cubicBezTo>
                    <a:pt x="1484" y="1846"/>
                    <a:pt x="1596" y="2017"/>
                    <a:pt x="1710" y="2185"/>
                  </a:cubicBezTo>
                  <a:cubicBezTo>
                    <a:pt x="1901" y="2476"/>
                    <a:pt x="2099" y="2775"/>
                    <a:pt x="2310" y="3061"/>
                  </a:cubicBezTo>
                  <a:cubicBezTo>
                    <a:pt x="2682" y="3561"/>
                    <a:pt x="3032" y="3917"/>
                    <a:pt x="3416" y="4183"/>
                  </a:cubicBezTo>
                  <a:cubicBezTo>
                    <a:pt x="3627" y="4329"/>
                    <a:pt x="3861" y="4448"/>
                    <a:pt x="4118" y="4540"/>
                  </a:cubicBezTo>
                  <a:cubicBezTo>
                    <a:pt x="4370" y="4632"/>
                    <a:pt x="4654" y="4690"/>
                    <a:pt x="4966" y="4714"/>
                  </a:cubicBezTo>
                  <a:lnTo>
                    <a:pt x="4967" y="4714"/>
                  </a:lnTo>
                  <a:cubicBezTo>
                    <a:pt x="4999" y="4714"/>
                    <a:pt x="5023" y="4703"/>
                    <a:pt x="5039" y="4682"/>
                  </a:cubicBezTo>
                  <a:cubicBezTo>
                    <a:pt x="5049" y="4681"/>
                    <a:pt x="5059" y="4678"/>
                    <a:pt x="5071" y="4674"/>
                  </a:cubicBezTo>
                  <a:cubicBezTo>
                    <a:pt x="5102" y="4657"/>
                    <a:pt x="5128" y="4631"/>
                    <a:pt x="5138" y="4598"/>
                  </a:cubicBezTo>
                  <a:cubicBezTo>
                    <a:pt x="5151" y="4563"/>
                    <a:pt x="5145" y="4533"/>
                    <a:pt x="5134" y="4499"/>
                  </a:cubicBezTo>
                  <a:cubicBezTo>
                    <a:pt x="5114" y="4441"/>
                    <a:pt x="5095" y="4387"/>
                    <a:pt x="5075" y="4331"/>
                  </a:cubicBezTo>
                  <a:cubicBezTo>
                    <a:pt x="5020" y="4154"/>
                    <a:pt x="4966" y="3974"/>
                    <a:pt x="4914" y="3798"/>
                  </a:cubicBezTo>
                  <a:cubicBezTo>
                    <a:pt x="4782" y="3345"/>
                    <a:pt x="4643" y="2876"/>
                    <a:pt x="4440" y="2438"/>
                  </a:cubicBezTo>
                  <a:cubicBezTo>
                    <a:pt x="4312" y="2165"/>
                    <a:pt x="4157" y="1918"/>
                    <a:pt x="3973" y="1702"/>
                  </a:cubicBezTo>
                  <a:cubicBezTo>
                    <a:pt x="3807" y="1507"/>
                    <a:pt x="3601" y="1323"/>
                    <a:pt x="3347" y="1143"/>
                  </a:cubicBezTo>
                  <a:cubicBezTo>
                    <a:pt x="3155" y="1008"/>
                    <a:pt x="2931" y="883"/>
                    <a:pt x="2639" y="748"/>
                  </a:cubicBezTo>
                  <a:cubicBezTo>
                    <a:pt x="2402" y="639"/>
                    <a:pt x="2143" y="540"/>
                    <a:pt x="1825" y="437"/>
                  </a:cubicBezTo>
                  <a:cubicBezTo>
                    <a:pt x="1529" y="341"/>
                    <a:pt x="1234" y="262"/>
                    <a:pt x="986" y="197"/>
                  </a:cubicBezTo>
                  <a:cubicBezTo>
                    <a:pt x="898" y="175"/>
                    <a:pt x="812" y="154"/>
                    <a:pt x="724" y="132"/>
                  </a:cubicBezTo>
                  <a:lnTo>
                    <a:pt x="592" y="101"/>
                  </a:lnTo>
                  <a:lnTo>
                    <a:pt x="528" y="85"/>
                  </a:lnTo>
                  <a:cubicBezTo>
                    <a:pt x="413" y="56"/>
                    <a:pt x="298" y="27"/>
                    <a:pt x="183" y="6"/>
                  </a:cubicBezTo>
                  <a:cubicBezTo>
                    <a:pt x="167" y="3"/>
                    <a:pt x="153" y="0"/>
                    <a:pt x="138" y="0"/>
                  </a:cubicBezTo>
                  <a:close/>
                </a:path>
              </a:pathLst>
            </a:custGeom>
            <a:solidFill>
              <a:srgbClr val="9098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49" name="Google Shape;7349;p21"/>
            <p:cNvSpPr/>
            <p:nvPr/>
          </p:nvSpPr>
          <p:spPr>
            <a:xfrm rot="-5400000">
              <a:off x="7227816" y="480381"/>
              <a:ext cx="117705" cy="333468"/>
            </a:xfrm>
            <a:custGeom>
              <a:avLst/>
              <a:gdLst/>
              <a:ahLst/>
              <a:cxnLst/>
              <a:rect l="l" t="t" r="r" b="b"/>
              <a:pathLst>
                <a:path w="2618" h="7417" extrusionOk="0">
                  <a:moveTo>
                    <a:pt x="148" y="1"/>
                  </a:moveTo>
                  <a:cubicBezTo>
                    <a:pt x="127" y="1"/>
                    <a:pt x="105" y="7"/>
                    <a:pt x="88" y="15"/>
                  </a:cubicBezTo>
                  <a:cubicBezTo>
                    <a:pt x="32" y="41"/>
                    <a:pt x="0" y="103"/>
                    <a:pt x="14" y="160"/>
                  </a:cubicBezTo>
                  <a:lnTo>
                    <a:pt x="48" y="304"/>
                  </a:lnTo>
                  <a:cubicBezTo>
                    <a:pt x="142" y="706"/>
                    <a:pt x="243" y="1121"/>
                    <a:pt x="326" y="1532"/>
                  </a:cubicBezTo>
                  <a:cubicBezTo>
                    <a:pt x="421" y="2004"/>
                    <a:pt x="478" y="2447"/>
                    <a:pt x="504" y="2879"/>
                  </a:cubicBezTo>
                  <a:lnTo>
                    <a:pt x="504" y="2878"/>
                  </a:lnTo>
                  <a:cubicBezTo>
                    <a:pt x="509" y="3011"/>
                    <a:pt x="514" y="3146"/>
                    <a:pt x="514" y="3283"/>
                  </a:cubicBezTo>
                  <a:cubicBezTo>
                    <a:pt x="514" y="3359"/>
                    <a:pt x="514" y="3434"/>
                    <a:pt x="513" y="3510"/>
                  </a:cubicBezTo>
                  <a:lnTo>
                    <a:pt x="511" y="3691"/>
                  </a:lnTo>
                  <a:cubicBezTo>
                    <a:pt x="509" y="3913"/>
                    <a:pt x="520" y="4136"/>
                    <a:pt x="540" y="4350"/>
                  </a:cubicBezTo>
                  <a:cubicBezTo>
                    <a:pt x="576" y="4752"/>
                    <a:pt x="664" y="5130"/>
                    <a:pt x="802" y="5475"/>
                  </a:cubicBezTo>
                  <a:cubicBezTo>
                    <a:pt x="1129" y="6290"/>
                    <a:pt x="1793" y="6878"/>
                    <a:pt x="2336" y="7297"/>
                  </a:cubicBezTo>
                  <a:cubicBezTo>
                    <a:pt x="2344" y="7303"/>
                    <a:pt x="2353" y="7309"/>
                    <a:pt x="2364" y="7312"/>
                  </a:cubicBezTo>
                  <a:cubicBezTo>
                    <a:pt x="2367" y="7369"/>
                    <a:pt x="2427" y="7412"/>
                    <a:pt x="2479" y="7416"/>
                  </a:cubicBezTo>
                  <a:lnTo>
                    <a:pt x="2481" y="7416"/>
                  </a:lnTo>
                  <a:cubicBezTo>
                    <a:pt x="2521" y="7416"/>
                    <a:pt x="2551" y="7405"/>
                    <a:pt x="2573" y="7385"/>
                  </a:cubicBezTo>
                  <a:cubicBezTo>
                    <a:pt x="2594" y="7368"/>
                    <a:pt x="2617" y="7332"/>
                    <a:pt x="2616" y="7299"/>
                  </a:cubicBezTo>
                  <a:cubicBezTo>
                    <a:pt x="2604" y="7037"/>
                    <a:pt x="2587" y="6777"/>
                    <a:pt x="2571" y="6514"/>
                  </a:cubicBezTo>
                  <a:lnTo>
                    <a:pt x="2558" y="6313"/>
                  </a:lnTo>
                  <a:cubicBezTo>
                    <a:pt x="2535" y="5976"/>
                    <a:pt x="2512" y="5645"/>
                    <a:pt x="2483" y="5319"/>
                  </a:cubicBezTo>
                  <a:cubicBezTo>
                    <a:pt x="2417" y="4587"/>
                    <a:pt x="2317" y="3955"/>
                    <a:pt x="2178" y="3385"/>
                  </a:cubicBezTo>
                  <a:cubicBezTo>
                    <a:pt x="2015" y="2728"/>
                    <a:pt x="1784" y="2127"/>
                    <a:pt x="1490" y="1594"/>
                  </a:cubicBezTo>
                  <a:cubicBezTo>
                    <a:pt x="1339" y="1322"/>
                    <a:pt x="1153" y="1046"/>
                    <a:pt x="939" y="775"/>
                  </a:cubicBezTo>
                  <a:cubicBezTo>
                    <a:pt x="737" y="519"/>
                    <a:pt x="504" y="274"/>
                    <a:pt x="221" y="24"/>
                  </a:cubicBezTo>
                  <a:cubicBezTo>
                    <a:pt x="203" y="9"/>
                    <a:pt x="180" y="1"/>
                    <a:pt x="148" y="1"/>
                  </a:cubicBezTo>
                  <a:close/>
                </a:path>
              </a:pathLst>
            </a:custGeom>
            <a:solidFill>
              <a:srgbClr val="9098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50" name="Google Shape;7350;p21"/>
            <p:cNvSpPr/>
            <p:nvPr/>
          </p:nvSpPr>
          <p:spPr>
            <a:xfrm rot="-5400000">
              <a:off x="7536775" y="361371"/>
              <a:ext cx="324881" cy="114333"/>
            </a:xfrm>
            <a:custGeom>
              <a:avLst/>
              <a:gdLst/>
              <a:ahLst/>
              <a:cxnLst/>
              <a:rect l="l" t="t" r="r" b="b"/>
              <a:pathLst>
                <a:path w="7226" h="2543" extrusionOk="0">
                  <a:moveTo>
                    <a:pt x="7095" y="0"/>
                  </a:moveTo>
                  <a:lnTo>
                    <a:pt x="7073" y="2"/>
                  </a:lnTo>
                  <a:cubicBezTo>
                    <a:pt x="6790" y="58"/>
                    <a:pt x="6491" y="95"/>
                    <a:pt x="6125" y="119"/>
                  </a:cubicBezTo>
                  <a:lnTo>
                    <a:pt x="6140" y="121"/>
                  </a:lnTo>
                  <a:lnTo>
                    <a:pt x="6152" y="122"/>
                  </a:lnTo>
                  <a:cubicBezTo>
                    <a:pt x="5776" y="138"/>
                    <a:pt x="5408" y="142"/>
                    <a:pt x="5098" y="142"/>
                  </a:cubicBezTo>
                  <a:lnTo>
                    <a:pt x="4703" y="141"/>
                  </a:lnTo>
                  <a:lnTo>
                    <a:pt x="4262" y="138"/>
                  </a:lnTo>
                  <a:lnTo>
                    <a:pt x="3942" y="141"/>
                  </a:lnTo>
                  <a:cubicBezTo>
                    <a:pt x="3620" y="144"/>
                    <a:pt x="3276" y="155"/>
                    <a:pt x="2941" y="191"/>
                  </a:cubicBezTo>
                  <a:cubicBezTo>
                    <a:pt x="2667" y="221"/>
                    <a:pt x="2401" y="286"/>
                    <a:pt x="2154" y="381"/>
                  </a:cubicBezTo>
                  <a:cubicBezTo>
                    <a:pt x="1956" y="458"/>
                    <a:pt x="1763" y="562"/>
                    <a:pt x="1566" y="701"/>
                  </a:cubicBezTo>
                  <a:cubicBezTo>
                    <a:pt x="1401" y="818"/>
                    <a:pt x="1236" y="964"/>
                    <a:pt x="1045" y="1165"/>
                  </a:cubicBezTo>
                  <a:cubicBezTo>
                    <a:pt x="891" y="1329"/>
                    <a:pt x="749" y="1498"/>
                    <a:pt x="593" y="1686"/>
                  </a:cubicBezTo>
                  <a:lnTo>
                    <a:pt x="501" y="1797"/>
                  </a:lnTo>
                  <a:cubicBezTo>
                    <a:pt x="363" y="1967"/>
                    <a:pt x="225" y="2133"/>
                    <a:pt x="84" y="2297"/>
                  </a:cubicBezTo>
                  <a:cubicBezTo>
                    <a:pt x="25" y="2320"/>
                    <a:pt x="1" y="2389"/>
                    <a:pt x="9" y="2439"/>
                  </a:cubicBezTo>
                  <a:cubicBezTo>
                    <a:pt x="17" y="2472"/>
                    <a:pt x="37" y="2504"/>
                    <a:pt x="65" y="2521"/>
                  </a:cubicBezTo>
                  <a:cubicBezTo>
                    <a:pt x="87" y="2535"/>
                    <a:pt x="113" y="2543"/>
                    <a:pt x="137" y="2543"/>
                  </a:cubicBezTo>
                  <a:cubicBezTo>
                    <a:pt x="288" y="2501"/>
                    <a:pt x="414" y="2471"/>
                    <a:pt x="544" y="2448"/>
                  </a:cubicBezTo>
                  <a:cubicBezTo>
                    <a:pt x="663" y="2426"/>
                    <a:pt x="791" y="2412"/>
                    <a:pt x="946" y="2400"/>
                  </a:cubicBezTo>
                  <a:lnTo>
                    <a:pt x="979" y="2399"/>
                  </a:lnTo>
                  <a:cubicBezTo>
                    <a:pt x="1058" y="2397"/>
                    <a:pt x="1153" y="2396"/>
                    <a:pt x="1247" y="2396"/>
                  </a:cubicBezTo>
                  <a:cubicBezTo>
                    <a:pt x="1439" y="2396"/>
                    <a:pt x="1631" y="2400"/>
                    <a:pt x="1821" y="2408"/>
                  </a:cubicBezTo>
                  <a:cubicBezTo>
                    <a:pt x="2007" y="2415"/>
                    <a:pt x="2195" y="2420"/>
                    <a:pt x="2385" y="2420"/>
                  </a:cubicBezTo>
                  <a:lnTo>
                    <a:pt x="2529" y="2419"/>
                  </a:lnTo>
                  <a:cubicBezTo>
                    <a:pt x="2806" y="2413"/>
                    <a:pt x="3049" y="2390"/>
                    <a:pt x="3270" y="2344"/>
                  </a:cubicBezTo>
                  <a:cubicBezTo>
                    <a:pt x="3458" y="2307"/>
                    <a:pt x="3660" y="2248"/>
                    <a:pt x="3910" y="2155"/>
                  </a:cubicBezTo>
                  <a:cubicBezTo>
                    <a:pt x="4364" y="1984"/>
                    <a:pt x="4792" y="1741"/>
                    <a:pt x="5151" y="1526"/>
                  </a:cubicBezTo>
                  <a:cubicBezTo>
                    <a:pt x="5477" y="1330"/>
                    <a:pt x="5801" y="1115"/>
                    <a:pt x="6114" y="908"/>
                  </a:cubicBezTo>
                  <a:lnTo>
                    <a:pt x="6372" y="736"/>
                  </a:lnTo>
                  <a:lnTo>
                    <a:pt x="6345" y="750"/>
                  </a:lnTo>
                  <a:lnTo>
                    <a:pt x="6343" y="749"/>
                  </a:lnTo>
                  <a:lnTo>
                    <a:pt x="6371" y="733"/>
                  </a:lnTo>
                  <a:lnTo>
                    <a:pt x="6374" y="733"/>
                  </a:lnTo>
                  <a:lnTo>
                    <a:pt x="6372" y="731"/>
                  </a:lnTo>
                  <a:cubicBezTo>
                    <a:pt x="6494" y="655"/>
                    <a:pt x="6615" y="578"/>
                    <a:pt x="6734" y="503"/>
                  </a:cubicBezTo>
                  <a:lnTo>
                    <a:pt x="6876" y="417"/>
                  </a:lnTo>
                  <a:cubicBezTo>
                    <a:pt x="6955" y="368"/>
                    <a:pt x="7034" y="322"/>
                    <a:pt x="7112" y="269"/>
                  </a:cubicBezTo>
                  <a:lnTo>
                    <a:pt x="7110" y="269"/>
                  </a:lnTo>
                  <a:lnTo>
                    <a:pt x="7112" y="267"/>
                  </a:lnTo>
                  <a:cubicBezTo>
                    <a:pt x="7113" y="266"/>
                    <a:pt x="7118" y="265"/>
                    <a:pt x="7119" y="262"/>
                  </a:cubicBezTo>
                  <a:lnTo>
                    <a:pt x="7148" y="244"/>
                  </a:lnTo>
                  <a:cubicBezTo>
                    <a:pt x="7168" y="236"/>
                    <a:pt x="7184" y="219"/>
                    <a:pt x="7200" y="200"/>
                  </a:cubicBezTo>
                  <a:cubicBezTo>
                    <a:pt x="7218" y="171"/>
                    <a:pt x="7225" y="137"/>
                    <a:pt x="7220" y="102"/>
                  </a:cubicBezTo>
                  <a:cubicBezTo>
                    <a:pt x="7211" y="45"/>
                    <a:pt x="7155" y="0"/>
                    <a:pt x="7095" y="0"/>
                  </a:cubicBezTo>
                  <a:close/>
                </a:path>
              </a:pathLst>
            </a:custGeom>
            <a:solidFill>
              <a:srgbClr val="9098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51" name="Google Shape;7351;p21"/>
            <p:cNvSpPr/>
            <p:nvPr/>
          </p:nvSpPr>
          <p:spPr>
            <a:xfrm rot="-5400000">
              <a:off x="7090689" y="257018"/>
              <a:ext cx="180424" cy="257081"/>
            </a:xfrm>
            <a:custGeom>
              <a:avLst/>
              <a:gdLst/>
              <a:ahLst/>
              <a:cxnLst/>
              <a:rect l="l" t="t" r="r" b="b"/>
              <a:pathLst>
                <a:path w="4013" h="5718" extrusionOk="0">
                  <a:moveTo>
                    <a:pt x="3879" y="0"/>
                  </a:moveTo>
                  <a:cubicBezTo>
                    <a:pt x="3860" y="0"/>
                    <a:pt x="3843" y="4"/>
                    <a:pt x="3825" y="14"/>
                  </a:cubicBezTo>
                  <a:cubicBezTo>
                    <a:pt x="3616" y="136"/>
                    <a:pt x="3412" y="267"/>
                    <a:pt x="3221" y="405"/>
                  </a:cubicBezTo>
                  <a:cubicBezTo>
                    <a:pt x="3030" y="543"/>
                    <a:pt x="2842" y="701"/>
                    <a:pt x="2659" y="873"/>
                  </a:cubicBezTo>
                  <a:cubicBezTo>
                    <a:pt x="2314" y="1199"/>
                    <a:pt x="2006" y="1574"/>
                    <a:pt x="1741" y="1991"/>
                  </a:cubicBezTo>
                  <a:cubicBezTo>
                    <a:pt x="1625" y="2176"/>
                    <a:pt x="1513" y="2381"/>
                    <a:pt x="1401" y="2623"/>
                  </a:cubicBezTo>
                  <a:cubicBezTo>
                    <a:pt x="1283" y="2873"/>
                    <a:pt x="1196" y="3127"/>
                    <a:pt x="1131" y="3322"/>
                  </a:cubicBezTo>
                  <a:cubicBezTo>
                    <a:pt x="1089" y="3449"/>
                    <a:pt x="1050" y="3576"/>
                    <a:pt x="1012" y="3703"/>
                  </a:cubicBezTo>
                  <a:cubicBezTo>
                    <a:pt x="903" y="4060"/>
                    <a:pt x="790" y="4431"/>
                    <a:pt x="624" y="4773"/>
                  </a:cubicBezTo>
                  <a:cubicBezTo>
                    <a:pt x="508" y="5006"/>
                    <a:pt x="377" y="5202"/>
                    <a:pt x="226" y="5379"/>
                  </a:cubicBezTo>
                  <a:cubicBezTo>
                    <a:pt x="210" y="5396"/>
                    <a:pt x="192" y="5416"/>
                    <a:pt x="176" y="5432"/>
                  </a:cubicBezTo>
                  <a:lnTo>
                    <a:pt x="134" y="5454"/>
                  </a:lnTo>
                  <a:lnTo>
                    <a:pt x="105" y="5465"/>
                  </a:lnTo>
                  <a:cubicBezTo>
                    <a:pt x="72" y="5475"/>
                    <a:pt x="45" y="5488"/>
                    <a:pt x="25" y="5518"/>
                  </a:cubicBezTo>
                  <a:cubicBezTo>
                    <a:pt x="6" y="5546"/>
                    <a:pt x="1" y="5580"/>
                    <a:pt x="5" y="5612"/>
                  </a:cubicBezTo>
                  <a:cubicBezTo>
                    <a:pt x="16" y="5669"/>
                    <a:pt x="72" y="5718"/>
                    <a:pt x="127" y="5718"/>
                  </a:cubicBezTo>
                  <a:cubicBezTo>
                    <a:pt x="605" y="5584"/>
                    <a:pt x="1053" y="5401"/>
                    <a:pt x="1489" y="5161"/>
                  </a:cubicBezTo>
                  <a:cubicBezTo>
                    <a:pt x="1705" y="5043"/>
                    <a:pt x="1919" y="4905"/>
                    <a:pt x="2120" y="4751"/>
                  </a:cubicBezTo>
                  <a:cubicBezTo>
                    <a:pt x="2322" y="4600"/>
                    <a:pt x="2497" y="4435"/>
                    <a:pt x="2645" y="4263"/>
                  </a:cubicBezTo>
                  <a:cubicBezTo>
                    <a:pt x="2714" y="4183"/>
                    <a:pt x="2777" y="4098"/>
                    <a:pt x="2837" y="4010"/>
                  </a:cubicBezTo>
                  <a:cubicBezTo>
                    <a:pt x="2915" y="3890"/>
                    <a:pt x="2981" y="3760"/>
                    <a:pt x="3025" y="3660"/>
                  </a:cubicBezTo>
                  <a:cubicBezTo>
                    <a:pt x="3114" y="3463"/>
                    <a:pt x="3186" y="3235"/>
                    <a:pt x="3248" y="2939"/>
                  </a:cubicBezTo>
                  <a:cubicBezTo>
                    <a:pt x="3304" y="2669"/>
                    <a:pt x="3340" y="2391"/>
                    <a:pt x="3373" y="2121"/>
                  </a:cubicBezTo>
                  <a:cubicBezTo>
                    <a:pt x="3405" y="1882"/>
                    <a:pt x="3436" y="1632"/>
                    <a:pt x="3481" y="1389"/>
                  </a:cubicBezTo>
                  <a:lnTo>
                    <a:pt x="3481" y="1389"/>
                  </a:lnTo>
                  <a:lnTo>
                    <a:pt x="3468" y="1419"/>
                  </a:lnTo>
                  <a:cubicBezTo>
                    <a:pt x="3538" y="1103"/>
                    <a:pt x="3624" y="833"/>
                    <a:pt x="3739" y="592"/>
                  </a:cubicBezTo>
                  <a:cubicBezTo>
                    <a:pt x="3802" y="468"/>
                    <a:pt x="3880" y="342"/>
                    <a:pt x="3982" y="198"/>
                  </a:cubicBezTo>
                  <a:cubicBezTo>
                    <a:pt x="4012" y="155"/>
                    <a:pt x="4009" y="89"/>
                    <a:pt x="3973" y="47"/>
                  </a:cubicBezTo>
                  <a:cubicBezTo>
                    <a:pt x="3952" y="17"/>
                    <a:pt x="3914" y="0"/>
                    <a:pt x="3879" y="0"/>
                  </a:cubicBezTo>
                  <a:close/>
                </a:path>
              </a:pathLst>
            </a:custGeom>
            <a:solidFill>
              <a:srgbClr val="9098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52" name="Google Shape;7352;p21"/>
            <p:cNvSpPr/>
            <p:nvPr/>
          </p:nvSpPr>
          <p:spPr>
            <a:xfrm rot="-5400000">
              <a:off x="7951752" y="367216"/>
              <a:ext cx="289767" cy="228487"/>
            </a:xfrm>
            <a:custGeom>
              <a:avLst/>
              <a:gdLst/>
              <a:ahLst/>
              <a:cxnLst/>
              <a:rect l="l" t="t" r="r" b="b"/>
              <a:pathLst>
                <a:path w="6445" h="5082" extrusionOk="0">
                  <a:moveTo>
                    <a:pt x="6304" y="1"/>
                  </a:moveTo>
                  <a:lnTo>
                    <a:pt x="6280" y="4"/>
                  </a:lnTo>
                  <a:cubicBezTo>
                    <a:pt x="6119" y="15"/>
                    <a:pt x="5961" y="30"/>
                    <a:pt x="5806" y="56"/>
                  </a:cubicBezTo>
                  <a:cubicBezTo>
                    <a:pt x="5623" y="83"/>
                    <a:pt x="5442" y="119"/>
                    <a:pt x="5264" y="158"/>
                  </a:cubicBezTo>
                  <a:cubicBezTo>
                    <a:pt x="4937" y="231"/>
                    <a:pt x="4593" y="331"/>
                    <a:pt x="4218" y="466"/>
                  </a:cubicBezTo>
                  <a:cubicBezTo>
                    <a:pt x="3890" y="583"/>
                    <a:pt x="3548" y="726"/>
                    <a:pt x="3177" y="909"/>
                  </a:cubicBezTo>
                  <a:cubicBezTo>
                    <a:pt x="2832" y="1075"/>
                    <a:pt x="2502" y="1258"/>
                    <a:pt x="2193" y="1457"/>
                  </a:cubicBezTo>
                  <a:cubicBezTo>
                    <a:pt x="2064" y="1541"/>
                    <a:pt x="1936" y="1628"/>
                    <a:pt x="1813" y="1717"/>
                  </a:cubicBezTo>
                  <a:cubicBezTo>
                    <a:pt x="1669" y="1822"/>
                    <a:pt x="1533" y="1946"/>
                    <a:pt x="1403" y="2084"/>
                  </a:cubicBezTo>
                  <a:cubicBezTo>
                    <a:pt x="1209" y="2296"/>
                    <a:pt x="1040" y="2560"/>
                    <a:pt x="888" y="2891"/>
                  </a:cubicBezTo>
                  <a:cubicBezTo>
                    <a:pt x="766" y="3154"/>
                    <a:pt x="671" y="3437"/>
                    <a:pt x="580" y="3710"/>
                  </a:cubicBezTo>
                  <a:lnTo>
                    <a:pt x="559" y="3774"/>
                  </a:lnTo>
                  <a:cubicBezTo>
                    <a:pt x="444" y="4122"/>
                    <a:pt x="338" y="4410"/>
                    <a:pt x="201" y="4695"/>
                  </a:cubicBezTo>
                  <a:cubicBezTo>
                    <a:pt x="157" y="4732"/>
                    <a:pt x="125" y="4745"/>
                    <a:pt x="92" y="4759"/>
                  </a:cubicBezTo>
                  <a:cubicBezTo>
                    <a:pt x="36" y="4782"/>
                    <a:pt x="0" y="4853"/>
                    <a:pt x="13" y="4917"/>
                  </a:cubicBezTo>
                  <a:cubicBezTo>
                    <a:pt x="19" y="4942"/>
                    <a:pt x="32" y="4968"/>
                    <a:pt x="49" y="4988"/>
                  </a:cubicBezTo>
                  <a:cubicBezTo>
                    <a:pt x="40" y="5018"/>
                    <a:pt x="50" y="5050"/>
                    <a:pt x="79" y="5068"/>
                  </a:cubicBezTo>
                  <a:cubicBezTo>
                    <a:pt x="92" y="5077"/>
                    <a:pt x="106" y="5081"/>
                    <a:pt x="122" y="5081"/>
                  </a:cubicBezTo>
                  <a:cubicBezTo>
                    <a:pt x="149" y="5081"/>
                    <a:pt x="172" y="5068"/>
                    <a:pt x="185" y="5047"/>
                  </a:cubicBezTo>
                  <a:cubicBezTo>
                    <a:pt x="407" y="4978"/>
                    <a:pt x="616" y="4919"/>
                    <a:pt x="826" y="4860"/>
                  </a:cubicBezTo>
                  <a:cubicBezTo>
                    <a:pt x="1051" y="4797"/>
                    <a:pt x="1271" y="4726"/>
                    <a:pt x="1494" y="4653"/>
                  </a:cubicBezTo>
                  <a:cubicBezTo>
                    <a:pt x="2025" y="4478"/>
                    <a:pt x="2445" y="4294"/>
                    <a:pt x="2814" y="4076"/>
                  </a:cubicBezTo>
                  <a:cubicBezTo>
                    <a:pt x="3019" y="3954"/>
                    <a:pt x="3199" y="3822"/>
                    <a:pt x="3358" y="3678"/>
                  </a:cubicBezTo>
                  <a:cubicBezTo>
                    <a:pt x="3530" y="3524"/>
                    <a:pt x="3677" y="3329"/>
                    <a:pt x="3788" y="3109"/>
                  </a:cubicBezTo>
                  <a:cubicBezTo>
                    <a:pt x="3882" y="2917"/>
                    <a:pt x="3947" y="2713"/>
                    <a:pt x="4000" y="2536"/>
                  </a:cubicBezTo>
                  <a:cubicBezTo>
                    <a:pt x="4068" y="2323"/>
                    <a:pt x="4135" y="2115"/>
                    <a:pt x="4227" y="1914"/>
                  </a:cubicBezTo>
                  <a:cubicBezTo>
                    <a:pt x="4315" y="1737"/>
                    <a:pt x="4415" y="1584"/>
                    <a:pt x="4536" y="1442"/>
                  </a:cubicBezTo>
                  <a:cubicBezTo>
                    <a:pt x="4687" y="1275"/>
                    <a:pt x="4868" y="1121"/>
                    <a:pt x="5087" y="976"/>
                  </a:cubicBezTo>
                  <a:lnTo>
                    <a:pt x="5087" y="976"/>
                  </a:lnTo>
                  <a:lnTo>
                    <a:pt x="5052" y="995"/>
                  </a:lnTo>
                  <a:cubicBezTo>
                    <a:pt x="5271" y="858"/>
                    <a:pt x="5508" y="732"/>
                    <a:pt x="5717" y="623"/>
                  </a:cubicBezTo>
                  <a:lnTo>
                    <a:pt x="5787" y="586"/>
                  </a:lnTo>
                  <a:cubicBezTo>
                    <a:pt x="5879" y="537"/>
                    <a:pt x="5971" y="488"/>
                    <a:pt x="6060" y="439"/>
                  </a:cubicBezTo>
                  <a:cubicBezTo>
                    <a:pt x="6173" y="379"/>
                    <a:pt x="6287" y="316"/>
                    <a:pt x="6392" y="244"/>
                  </a:cubicBezTo>
                  <a:cubicBezTo>
                    <a:pt x="6410" y="228"/>
                    <a:pt x="6425" y="208"/>
                    <a:pt x="6433" y="185"/>
                  </a:cubicBezTo>
                  <a:cubicBezTo>
                    <a:pt x="6445" y="150"/>
                    <a:pt x="6442" y="113"/>
                    <a:pt x="6426" y="83"/>
                  </a:cubicBezTo>
                  <a:cubicBezTo>
                    <a:pt x="6416" y="58"/>
                    <a:pt x="6399" y="41"/>
                    <a:pt x="6380" y="28"/>
                  </a:cubicBezTo>
                  <a:cubicBezTo>
                    <a:pt x="6359" y="7"/>
                    <a:pt x="6334" y="1"/>
                    <a:pt x="6304" y="1"/>
                  </a:cubicBezTo>
                  <a:close/>
                </a:path>
              </a:pathLst>
            </a:custGeom>
            <a:solidFill>
              <a:srgbClr val="9098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53" name="Google Shape;7353;p21"/>
            <p:cNvSpPr/>
            <p:nvPr/>
          </p:nvSpPr>
          <p:spPr>
            <a:xfrm rot="-5400000">
              <a:off x="8322647" y="184925"/>
              <a:ext cx="190181" cy="411294"/>
            </a:xfrm>
            <a:custGeom>
              <a:avLst/>
              <a:gdLst/>
              <a:ahLst/>
              <a:cxnLst/>
              <a:rect l="l" t="t" r="r" b="b"/>
              <a:pathLst>
                <a:path w="4230" h="9148" extrusionOk="0">
                  <a:moveTo>
                    <a:pt x="4073" y="1"/>
                  </a:moveTo>
                  <a:cubicBezTo>
                    <a:pt x="4038" y="1"/>
                    <a:pt x="4002" y="12"/>
                    <a:pt x="3978" y="34"/>
                  </a:cubicBezTo>
                  <a:cubicBezTo>
                    <a:pt x="3905" y="103"/>
                    <a:pt x="3830" y="169"/>
                    <a:pt x="3755" y="235"/>
                  </a:cubicBezTo>
                  <a:lnTo>
                    <a:pt x="3612" y="363"/>
                  </a:lnTo>
                  <a:cubicBezTo>
                    <a:pt x="3474" y="491"/>
                    <a:pt x="3334" y="621"/>
                    <a:pt x="3202" y="756"/>
                  </a:cubicBezTo>
                  <a:cubicBezTo>
                    <a:pt x="2944" y="1015"/>
                    <a:pt x="2691" y="1291"/>
                    <a:pt x="2430" y="1604"/>
                  </a:cubicBezTo>
                  <a:cubicBezTo>
                    <a:pt x="1891" y="2246"/>
                    <a:pt x="1446" y="2912"/>
                    <a:pt x="1107" y="3580"/>
                  </a:cubicBezTo>
                  <a:cubicBezTo>
                    <a:pt x="931" y="3926"/>
                    <a:pt x="791" y="4268"/>
                    <a:pt x="689" y="4598"/>
                  </a:cubicBezTo>
                  <a:cubicBezTo>
                    <a:pt x="580" y="4950"/>
                    <a:pt x="516" y="5315"/>
                    <a:pt x="501" y="5681"/>
                  </a:cubicBezTo>
                  <a:cubicBezTo>
                    <a:pt x="486" y="5987"/>
                    <a:pt x="505" y="6300"/>
                    <a:pt x="525" y="6602"/>
                  </a:cubicBezTo>
                  <a:lnTo>
                    <a:pt x="541" y="6862"/>
                  </a:lnTo>
                  <a:cubicBezTo>
                    <a:pt x="561" y="7198"/>
                    <a:pt x="572" y="7595"/>
                    <a:pt x="502" y="7987"/>
                  </a:cubicBezTo>
                  <a:cubicBezTo>
                    <a:pt x="453" y="8218"/>
                    <a:pt x="383" y="8425"/>
                    <a:pt x="288" y="8620"/>
                  </a:cubicBezTo>
                  <a:cubicBezTo>
                    <a:pt x="282" y="8634"/>
                    <a:pt x="265" y="8666"/>
                    <a:pt x="246" y="8699"/>
                  </a:cubicBezTo>
                  <a:cubicBezTo>
                    <a:pt x="186" y="8745"/>
                    <a:pt x="123" y="8792"/>
                    <a:pt x="63" y="8843"/>
                  </a:cubicBezTo>
                  <a:cubicBezTo>
                    <a:pt x="28" y="8870"/>
                    <a:pt x="8" y="8910"/>
                    <a:pt x="5" y="8958"/>
                  </a:cubicBezTo>
                  <a:cubicBezTo>
                    <a:pt x="1" y="9006"/>
                    <a:pt x="17" y="9054"/>
                    <a:pt x="48" y="9088"/>
                  </a:cubicBezTo>
                  <a:cubicBezTo>
                    <a:pt x="78" y="9123"/>
                    <a:pt x="120" y="9144"/>
                    <a:pt x="167" y="9147"/>
                  </a:cubicBezTo>
                  <a:lnTo>
                    <a:pt x="170" y="9147"/>
                  </a:lnTo>
                  <a:cubicBezTo>
                    <a:pt x="218" y="9147"/>
                    <a:pt x="254" y="9133"/>
                    <a:pt x="294" y="9104"/>
                  </a:cubicBezTo>
                  <a:cubicBezTo>
                    <a:pt x="436" y="9001"/>
                    <a:pt x="577" y="8897"/>
                    <a:pt x="723" y="8800"/>
                  </a:cubicBezTo>
                  <a:lnTo>
                    <a:pt x="723" y="8800"/>
                  </a:lnTo>
                  <a:lnTo>
                    <a:pt x="710" y="8807"/>
                  </a:lnTo>
                  <a:cubicBezTo>
                    <a:pt x="900" y="8678"/>
                    <a:pt x="1097" y="8553"/>
                    <a:pt x="1292" y="8428"/>
                  </a:cubicBezTo>
                  <a:cubicBezTo>
                    <a:pt x="2089" y="7918"/>
                    <a:pt x="2911" y="7389"/>
                    <a:pt x="3454" y="6585"/>
                  </a:cubicBezTo>
                  <a:cubicBezTo>
                    <a:pt x="3794" y="6078"/>
                    <a:pt x="3992" y="5436"/>
                    <a:pt x="4037" y="4679"/>
                  </a:cubicBezTo>
                  <a:cubicBezTo>
                    <a:pt x="4058" y="4328"/>
                    <a:pt x="4038" y="3975"/>
                    <a:pt x="4015" y="3645"/>
                  </a:cubicBezTo>
                  <a:cubicBezTo>
                    <a:pt x="4002" y="3464"/>
                    <a:pt x="3986" y="3281"/>
                    <a:pt x="3971" y="3100"/>
                  </a:cubicBezTo>
                  <a:cubicBezTo>
                    <a:pt x="3955" y="2919"/>
                    <a:pt x="3938" y="2738"/>
                    <a:pt x="3925" y="2556"/>
                  </a:cubicBezTo>
                  <a:lnTo>
                    <a:pt x="3923" y="2599"/>
                  </a:lnTo>
                  <a:cubicBezTo>
                    <a:pt x="3883" y="1923"/>
                    <a:pt x="3900" y="1407"/>
                    <a:pt x="3991" y="930"/>
                  </a:cubicBezTo>
                  <a:lnTo>
                    <a:pt x="3991" y="930"/>
                  </a:lnTo>
                  <a:lnTo>
                    <a:pt x="3978" y="968"/>
                  </a:lnTo>
                  <a:cubicBezTo>
                    <a:pt x="4008" y="850"/>
                    <a:pt x="4035" y="729"/>
                    <a:pt x="4068" y="608"/>
                  </a:cubicBezTo>
                  <a:cubicBezTo>
                    <a:pt x="4104" y="481"/>
                    <a:pt x="4150" y="357"/>
                    <a:pt x="4193" y="232"/>
                  </a:cubicBezTo>
                  <a:lnTo>
                    <a:pt x="4208" y="193"/>
                  </a:lnTo>
                  <a:cubicBezTo>
                    <a:pt x="4229" y="136"/>
                    <a:pt x="4205" y="64"/>
                    <a:pt x="4152" y="28"/>
                  </a:cubicBezTo>
                  <a:cubicBezTo>
                    <a:pt x="4132" y="10"/>
                    <a:pt x="4103" y="1"/>
                    <a:pt x="4073" y="1"/>
                  </a:cubicBezTo>
                  <a:close/>
                </a:path>
              </a:pathLst>
            </a:custGeom>
            <a:solidFill>
              <a:srgbClr val="9098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54" name="Google Shape;7354;p21"/>
            <p:cNvSpPr/>
            <p:nvPr/>
          </p:nvSpPr>
          <p:spPr>
            <a:xfrm rot="-5400000">
              <a:off x="6886641" y="424922"/>
              <a:ext cx="141534" cy="279831"/>
            </a:xfrm>
            <a:custGeom>
              <a:avLst/>
              <a:gdLst/>
              <a:ahLst/>
              <a:cxnLst/>
              <a:rect l="l" t="t" r="r" b="b"/>
              <a:pathLst>
                <a:path w="3148" h="6224" extrusionOk="0">
                  <a:moveTo>
                    <a:pt x="159" y="0"/>
                  </a:moveTo>
                  <a:cubicBezTo>
                    <a:pt x="103" y="0"/>
                    <a:pt x="58" y="42"/>
                    <a:pt x="52" y="99"/>
                  </a:cubicBezTo>
                  <a:cubicBezTo>
                    <a:pt x="32" y="322"/>
                    <a:pt x="11" y="582"/>
                    <a:pt x="5" y="842"/>
                  </a:cubicBezTo>
                  <a:cubicBezTo>
                    <a:pt x="1" y="1090"/>
                    <a:pt x="9" y="1350"/>
                    <a:pt x="32" y="1616"/>
                  </a:cubicBezTo>
                  <a:cubicBezTo>
                    <a:pt x="80" y="2146"/>
                    <a:pt x="199" y="2653"/>
                    <a:pt x="388" y="3117"/>
                  </a:cubicBezTo>
                  <a:cubicBezTo>
                    <a:pt x="577" y="3579"/>
                    <a:pt x="862" y="4010"/>
                    <a:pt x="1214" y="4362"/>
                  </a:cubicBezTo>
                  <a:cubicBezTo>
                    <a:pt x="1382" y="4532"/>
                    <a:pt x="1575" y="4680"/>
                    <a:pt x="1757" y="4812"/>
                  </a:cubicBezTo>
                  <a:lnTo>
                    <a:pt x="1856" y="4884"/>
                  </a:lnTo>
                  <a:cubicBezTo>
                    <a:pt x="2004" y="4990"/>
                    <a:pt x="2157" y="5099"/>
                    <a:pt x="2296" y="5221"/>
                  </a:cubicBezTo>
                  <a:cubicBezTo>
                    <a:pt x="2424" y="5336"/>
                    <a:pt x="2530" y="5450"/>
                    <a:pt x="2616" y="5570"/>
                  </a:cubicBezTo>
                  <a:cubicBezTo>
                    <a:pt x="2678" y="5664"/>
                    <a:pt x="2727" y="5760"/>
                    <a:pt x="2764" y="5863"/>
                  </a:cubicBezTo>
                  <a:cubicBezTo>
                    <a:pt x="2783" y="5916"/>
                    <a:pt x="2796" y="5971"/>
                    <a:pt x="2807" y="6025"/>
                  </a:cubicBezTo>
                  <a:cubicBezTo>
                    <a:pt x="2803" y="6071"/>
                    <a:pt x="2807" y="6090"/>
                    <a:pt x="2817" y="6110"/>
                  </a:cubicBezTo>
                  <a:cubicBezTo>
                    <a:pt x="2826" y="6136"/>
                    <a:pt x="2827" y="6148"/>
                    <a:pt x="2829" y="6162"/>
                  </a:cubicBezTo>
                  <a:cubicBezTo>
                    <a:pt x="2833" y="6198"/>
                    <a:pt x="2870" y="6224"/>
                    <a:pt x="2905" y="6224"/>
                  </a:cubicBezTo>
                  <a:cubicBezTo>
                    <a:pt x="2949" y="6215"/>
                    <a:pt x="2971" y="6195"/>
                    <a:pt x="2977" y="6165"/>
                  </a:cubicBezTo>
                  <a:cubicBezTo>
                    <a:pt x="3005" y="6153"/>
                    <a:pt x="3036" y="6125"/>
                    <a:pt x="3041" y="6094"/>
                  </a:cubicBezTo>
                  <a:cubicBezTo>
                    <a:pt x="3102" y="5816"/>
                    <a:pt x="3135" y="5529"/>
                    <a:pt x="3140" y="5236"/>
                  </a:cubicBezTo>
                  <a:cubicBezTo>
                    <a:pt x="3148" y="4961"/>
                    <a:pt x="3125" y="4664"/>
                    <a:pt x="3071" y="4352"/>
                  </a:cubicBezTo>
                  <a:cubicBezTo>
                    <a:pt x="3026" y="4082"/>
                    <a:pt x="2945" y="3799"/>
                    <a:pt x="2830" y="3515"/>
                  </a:cubicBezTo>
                  <a:cubicBezTo>
                    <a:pt x="2741" y="3301"/>
                    <a:pt x="2625" y="3093"/>
                    <a:pt x="2473" y="2877"/>
                  </a:cubicBezTo>
                  <a:cubicBezTo>
                    <a:pt x="2220" y="2519"/>
                    <a:pt x="1887" y="2222"/>
                    <a:pt x="1566" y="1932"/>
                  </a:cubicBezTo>
                  <a:lnTo>
                    <a:pt x="1538" y="1908"/>
                  </a:lnTo>
                  <a:cubicBezTo>
                    <a:pt x="1371" y="1758"/>
                    <a:pt x="1209" y="1607"/>
                    <a:pt x="1052" y="1449"/>
                  </a:cubicBezTo>
                  <a:cubicBezTo>
                    <a:pt x="893" y="1286"/>
                    <a:pt x="749" y="1113"/>
                    <a:pt x="627" y="938"/>
                  </a:cubicBezTo>
                  <a:cubicBezTo>
                    <a:pt x="516" y="769"/>
                    <a:pt x="424" y="586"/>
                    <a:pt x="353" y="400"/>
                  </a:cubicBezTo>
                  <a:cubicBezTo>
                    <a:pt x="314" y="290"/>
                    <a:pt x="288" y="194"/>
                    <a:pt x="262" y="101"/>
                  </a:cubicBezTo>
                  <a:cubicBezTo>
                    <a:pt x="248" y="36"/>
                    <a:pt x="210" y="5"/>
                    <a:pt x="163" y="0"/>
                  </a:cubicBezTo>
                  <a:close/>
                </a:path>
              </a:pathLst>
            </a:custGeom>
            <a:solidFill>
              <a:srgbClr val="9098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55" name="Google Shape;7355;p21"/>
            <p:cNvSpPr/>
            <p:nvPr/>
          </p:nvSpPr>
          <p:spPr>
            <a:xfrm rot="-5400000">
              <a:off x="6747784" y="338621"/>
              <a:ext cx="90639" cy="272143"/>
            </a:xfrm>
            <a:custGeom>
              <a:avLst/>
              <a:gdLst/>
              <a:ahLst/>
              <a:cxnLst/>
              <a:rect l="l" t="t" r="r" b="b"/>
              <a:pathLst>
                <a:path w="2016" h="6053" extrusionOk="0">
                  <a:moveTo>
                    <a:pt x="1224" y="0"/>
                  </a:moveTo>
                  <a:cubicBezTo>
                    <a:pt x="1197" y="0"/>
                    <a:pt x="1171" y="13"/>
                    <a:pt x="1151" y="33"/>
                  </a:cubicBezTo>
                  <a:cubicBezTo>
                    <a:pt x="1135" y="50"/>
                    <a:pt x="1125" y="70"/>
                    <a:pt x="1125" y="92"/>
                  </a:cubicBezTo>
                  <a:cubicBezTo>
                    <a:pt x="1132" y="319"/>
                    <a:pt x="1117" y="549"/>
                    <a:pt x="1075" y="773"/>
                  </a:cubicBezTo>
                  <a:cubicBezTo>
                    <a:pt x="1035" y="977"/>
                    <a:pt x="970" y="1188"/>
                    <a:pt x="881" y="1415"/>
                  </a:cubicBezTo>
                  <a:cubicBezTo>
                    <a:pt x="795" y="1637"/>
                    <a:pt x="690" y="1859"/>
                    <a:pt x="587" y="2071"/>
                  </a:cubicBezTo>
                  <a:cubicBezTo>
                    <a:pt x="475" y="2301"/>
                    <a:pt x="370" y="2514"/>
                    <a:pt x="274" y="2732"/>
                  </a:cubicBezTo>
                  <a:cubicBezTo>
                    <a:pt x="219" y="2854"/>
                    <a:pt x="169" y="2976"/>
                    <a:pt x="126" y="3101"/>
                  </a:cubicBezTo>
                  <a:cubicBezTo>
                    <a:pt x="91" y="3202"/>
                    <a:pt x="65" y="3311"/>
                    <a:pt x="39" y="3454"/>
                  </a:cubicBezTo>
                  <a:cubicBezTo>
                    <a:pt x="4" y="3655"/>
                    <a:pt x="1" y="3875"/>
                    <a:pt x="31" y="4121"/>
                  </a:cubicBezTo>
                  <a:cubicBezTo>
                    <a:pt x="55" y="4326"/>
                    <a:pt x="118" y="4546"/>
                    <a:pt x="223" y="4796"/>
                  </a:cubicBezTo>
                  <a:cubicBezTo>
                    <a:pt x="304" y="4988"/>
                    <a:pt x="410" y="5182"/>
                    <a:pt x="549" y="5386"/>
                  </a:cubicBezTo>
                  <a:cubicBezTo>
                    <a:pt x="673" y="5566"/>
                    <a:pt x="815" y="5750"/>
                    <a:pt x="974" y="5928"/>
                  </a:cubicBezTo>
                  <a:cubicBezTo>
                    <a:pt x="974" y="5994"/>
                    <a:pt x="1028" y="6051"/>
                    <a:pt x="1094" y="6053"/>
                  </a:cubicBezTo>
                  <a:cubicBezTo>
                    <a:pt x="1168" y="6053"/>
                    <a:pt x="1223" y="6002"/>
                    <a:pt x="1229" y="5935"/>
                  </a:cubicBezTo>
                  <a:cubicBezTo>
                    <a:pt x="1239" y="5823"/>
                    <a:pt x="1253" y="5712"/>
                    <a:pt x="1272" y="5602"/>
                  </a:cubicBezTo>
                  <a:cubicBezTo>
                    <a:pt x="1311" y="5421"/>
                    <a:pt x="1368" y="5228"/>
                    <a:pt x="1447" y="5016"/>
                  </a:cubicBezTo>
                  <a:cubicBezTo>
                    <a:pt x="1499" y="4881"/>
                    <a:pt x="1556" y="4747"/>
                    <a:pt x="1612" y="4615"/>
                  </a:cubicBezTo>
                  <a:cubicBezTo>
                    <a:pt x="1645" y="4539"/>
                    <a:pt x="1677" y="4463"/>
                    <a:pt x="1710" y="4386"/>
                  </a:cubicBezTo>
                  <a:cubicBezTo>
                    <a:pt x="1812" y="4141"/>
                    <a:pt x="1884" y="3934"/>
                    <a:pt x="1932" y="3740"/>
                  </a:cubicBezTo>
                  <a:cubicBezTo>
                    <a:pt x="1990" y="3516"/>
                    <a:pt x="2016" y="3275"/>
                    <a:pt x="2013" y="3026"/>
                  </a:cubicBezTo>
                  <a:cubicBezTo>
                    <a:pt x="2006" y="2542"/>
                    <a:pt x="1871" y="2065"/>
                    <a:pt x="1720" y="1580"/>
                  </a:cubicBezTo>
                  <a:lnTo>
                    <a:pt x="1657" y="1379"/>
                  </a:lnTo>
                  <a:cubicBezTo>
                    <a:pt x="1599" y="1196"/>
                    <a:pt x="1540" y="1013"/>
                    <a:pt x="1489" y="829"/>
                  </a:cubicBezTo>
                  <a:cubicBezTo>
                    <a:pt x="1454" y="714"/>
                    <a:pt x="1425" y="595"/>
                    <a:pt x="1397" y="478"/>
                  </a:cubicBezTo>
                  <a:cubicBezTo>
                    <a:pt x="1367" y="348"/>
                    <a:pt x="1344" y="213"/>
                    <a:pt x="1319" y="79"/>
                  </a:cubicBezTo>
                  <a:cubicBezTo>
                    <a:pt x="1313" y="36"/>
                    <a:pt x="1275" y="3"/>
                    <a:pt x="1230" y="0"/>
                  </a:cubicBezTo>
                  <a:close/>
                </a:path>
              </a:pathLst>
            </a:custGeom>
            <a:solidFill>
              <a:srgbClr val="9098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56" name="Google Shape;7356;p21"/>
            <p:cNvSpPr/>
            <p:nvPr/>
          </p:nvSpPr>
          <p:spPr>
            <a:xfrm rot="-5400000">
              <a:off x="6904018" y="290064"/>
              <a:ext cx="110647" cy="193058"/>
            </a:xfrm>
            <a:custGeom>
              <a:avLst/>
              <a:gdLst/>
              <a:ahLst/>
              <a:cxnLst/>
              <a:rect l="l" t="t" r="r" b="b"/>
              <a:pathLst>
                <a:path w="2461" h="4294" extrusionOk="0">
                  <a:moveTo>
                    <a:pt x="2337" y="1"/>
                  </a:moveTo>
                  <a:cubicBezTo>
                    <a:pt x="2285" y="1"/>
                    <a:pt x="2238" y="32"/>
                    <a:pt x="2216" y="84"/>
                  </a:cubicBezTo>
                  <a:cubicBezTo>
                    <a:pt x="2193" y="144"/>
                    <a:pt x="2168" y="202"/>
                    <a:pt x="2140" y="259"/>
                  </a:cubicBezTo>
                  <a:cubicBezTo>
                    <a:pt x="2008" y="525"/>
                    <a:pt x="1827" y="783"/>
                    <a:pt x="1576" y="1073"/>
                  </a:cubicBezTo>
                  <a:cubicBezTo>
                    <a:pt x="1441" y="1226"/>
                    <a:pt x="1303" y="1369"/>
                    <a:pt x="1162" y="1511"/>
                  </a:cubicBezTo>
                  <a:cubicBezTo>
                    <a:pt x="894" y="1787"/>
                    <a:pt x="616" y="2073"/>
                    <a:pt x="398" y="2401"/>
                  </a:cubicBezTo>
                  <a:cubicBezTo>
                    <a:pt x="233" y="2646"/>
                    <a:pt x="121" y="2906"/>
                    <a:pt x="63" y="3173"/>
                  </a:cubicBezTo>
                  <a:cubicBezTo>
                    <a:pt x="0" y="3468"/>
                    <a:pt x="6" y="3787"/>
                    <a:pt x="82" y="4147"/>
                  </a:cubicBezTo>
                  <a:cubicBezTo>
                    <a:pt x="72" y="4184"/>
                    <a:pt x="83" y="4225"/>
                    <a:pt x="111" y="4253"/>
                  </a:cubicBezTo>
                  <a:cubicBezTo>
                    <a:pt x="132" y="4278"/>
                    <a:pt x="162" y="4292"/>
                    <a:pt x="193" y="4294"/>
                  </a:cubicBezTo>
                  <a:cubicBezTo>
                    <a:pt x="223" y="4294"/>
                    <a:pt x="262" y="4285"/>
                    <a:pt x="280" y="4263"/>
                  </a:cubicBezTo>
                  <a:cubicBezTo>
                    <a:pt x="355" y="4179"/>
                    <a:pt x="437" y="4098"/>
                    <a:pt x="532" y="4016"/>
                  </a:cubicBezTo>
                  <a:cubicBezTo>
                    <a:pt x="623" y="3937"/>
                    <a:pt x="725" y="3867"/>
                    <a:pt x="826" y="3798"/>
                  </a:cubicBezTo>
                  <a:cubicBezTo>
                    <a:pt x="889" y="3755"/>
                    <a:pt x="958" y="3710"/>
                    <a:pt x="1024" y="3666"/>
                  </a:cubicBezTo>
                  <a:cubicBezTo>
                    <a:pt x="1263" y="3509"/>
                    <a:pt x="1508" y="3346"/>
                    <a:pt x="1715" y="3140"/>
                  </a:cubicBezTo>
                  <a:cubicBezTo>
                    <a:pt x="1827" y="3028"/>
                    <a:pt x="1929" y="2896"/>
                    <a:pt x="2018" y="2745"/>
                  </a:cubicBezTo>
                  <a:cubicBezTo>
                    <a:pt x="2101" y="2606"/>
                    <a:pt x="2172" y="2445"/>
                    <a:pt x="2236" y="2250"/>
                  </a:cubicBezTo>
                  <a:cubicBezTo>
                    <a:pt x="2288" y="2095"/>
                    <a:pt x="2323" y="1937"/>
                    <a:pt x="2356" y="1750"/>
                  </a:cubicBezTo>
                  <a:cubicBezTo>
                    <a:pt x="2394" y="1543"/>
                    <a:pt x="2413" y="1339"/>
                    <a:pt x="2426" y="1183"/>
                  </a:cubicBezTo>
                  <a:cubicBezTo>
                    <a:pt x="2440" y="1010"/>
                    <a:pt x="2448" y="836"/>
                    <a:pt x="2453" y="663"/>
                  </a:cubicBezTo>
                  <a:lnTo>
                    <a:pt x="2456" y="536"/>
                  </a:lnTo>
                  <a:lnTo>
                    <a:pt x="2461" y="411"/>
                  </a:lnTo>
                  <a:lnTo>
                    <a:pt x="2461" y="348"/>
                  </a:lnTo>
                  <a:lnTo>
                    <a:pt x="2461" y="286"/>
                  </a:lnTo>
                  <a:lnTo>
                    <a:pt x="2461" y="207"/>
                  </a:lnTo>
                  <a:cubicBezTo>
                    <a:pt x="2461" y="181"/>
                    <a:pt x="2459" y="156"/>
                    <a:pt x="2461" y="128"/>
                  </a:cubicBezTo>
                  <a:cubicBezTo>
                    <a:pt x="2461" y="69"/>
                    <a:pt x="2429" y="21"/>
                    <a:pt x="2376" y="3"/>
                  </a:cubicBezTo>
                  <a:cubicBezTo>
                    <a:pt x="2361" y="3"/>
                    <a:pt x="2350" y="1"/>
                    <a:pt x="2337" y="1"/>
                  </a:cubicBezTo>
                  <a:close/>
                </a:path>
              </a:pathLst>
            </a:custGeom>
            <a:solidFill>
              <a:srgbClr val="9098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57" name="Google Shape;7357;p21"/>
            <p:cNvSpPr/>
            <p:nvPr/>
          </p:nvSpPr>
          <p:spPr>
            <a:xfrm rot="-5400000">
              <a:off x="7716345" y="839073"/>
              <a:ext cx="66136" cy="88301"/>
            </a:xfrm>
            <a:custGeom>
              <a:avLst/>
              <a:gdLst/>
              <a:ahLst/>
              <a:cxnLst/>
              <a:rect l="l" t="t" r="r" b="b"/>
              <a:pathLst>
                <a:path w="1471" h="1964" extrusionOk="0">
                  <a:moveTo>
                    <a:pt x="141" y="0"/>
                  </a:moveTo>
                  <a:cubicBezTo>
                    <a:pt x="114" y="42"/>
                    <a:pt x="85" y="82"/>
                    <a:pt x="62" y="128"/>
                  </a:cubicBezTo>
                  <a:cubicBezTo>
                    <a:pt x="50" y="151"/>
                    <a:pt x="26" y="164"/>
                    <a:pt x="0" y="167"/>
                  </a:cubicBezTo>
                  <a:cubicBezTo>
                    <a:pt x="168" y="424"/>
                    <a:pt x="363" y="717"/>
                    <a:pt x="572" y="999"/>
                  </a:cubicBezTo>
                  <a:cubicBezTo>
                    <a:pt x="876" y="1408"/>
                    <a:pt x="1166" y="1718"/>
                    <a:pt x="1471" y="1964"/>
                  </a:cubicBezTo>
                  <a:cubicBezTo>
                    <a:pt x="1326" y="1708"/>
                    <a:pt x="1195" y="1444"/>
                    <a:pt x="1056" y="1184"/>
                  </a:cubicBezTo>
                  <a:cubicBezTo>
                    <a:pt x="919" y="928"/>
                    <a:pt x="776" y="677"/>
                    <a:pt x="602" y="446"/>
                  </a:cubicBezTo>
                  <a:lnTo>
                    <a:pt x="602" y="446"/>
                  </a:lnTo>
                  <a:cubicBezTo>
                    <a:pt x="608" y="451"/>
                    <a:pt x="611" y="456"/>
                    <a:pt x="616" y="463"/>
                  </a:cubicBezTo>
                  <a:cubicBezTo>
                    <a:pt x="500" y="312"/>
                    <a:pt x="371" y="173"/>
                    <a:pt x="217" y="54"/>
                  </a:cubicBezTo>
                  <a:cubicBezTo>
                    <a:pt x="193" y="36"/>
                    <a:pt x="168" y="18"/>
                    <a:pt x="141" y="0"/>
                  </a:cubicBezTo>
                  <a:close/>
                </a:path>
              </a:pathLst>
            </a:custGeom>
            <a:solidFill>
              <a:srgbClr val="AAB5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58" name="Google Shape;7358;p21"/>
            <p:cNvSpPr/>
            <p:nvPr/>
          </p:nvSpPr>
          <p:spPr>
            <a:xfrm rot="-5400000">
              <a:off x="8110280" y="708824"/>
              <a:ext cx="135195" cy="198004"/>
            </a:xfrm>
            <a:custGeom>
              <a:avLst/>
              <a:gdLst/>
              <a:ahLst/>
              <a:cxnLst/>
              <a:rect l="l" t="t" r="r" b="b"/>
              <a:pathLst>
                <a:path w="3007" h="4404" extrusionOk="0">
                  <a:moveTo>
                    <a:pt x="74" y="1"/>
                  </a:moveTo>
                  <a:lnTo>
                    <a:pt x="74" y="1"/>
                  </a:lnTo>
                  <a:cubicBezTo>
                    <a:pt x="98" y="67"/>
                    <a:pt x="117" y="136"/>
                    <a:pt x="130" y="208"/>
                  </a:cubicBezTo>
                  <a:cubicBezTo>
                    <a:pt x="144" y="287"/>
                    <a:pt x="150" y="371"/>
                    <a:pt x="128" y="450"/>
                  </a:cubicBezTo>
                  <a:cubicBezTo>
                    <a:pt x="114" y="508"/>
                    <a:pt x="89" y="562"/>
                    <a:pt x="69" y="618"/>
                  </a:cubicBezTo>
                  <a:cubicBezTo>
                    <a:pt x="56" y="660"/>
                    <a:pt x="43" y="702"/>
                    <a:pt x="32" y="746"/>
                  </a:cubicBezTo>
                  <a:cubicBezTo>
                    <a:pt x="19" y="807"/>
                    <a:pt x="10" y="867"/>
                    <a:pt x="5" y="927"/>
                  </a:cubicBezTo>
                  <a:lnTo>
                    <a:pt x="5" y="921"/>
                  </a:lnTo>
                  <a:lnTo>
                    <a:pt x="5" y="921"/>
                  </a:lnTo>
                  <a:cubicBezTo>
                    <a:pt x="0" y="1005"/>
                    <a:pt x="3" y="1084"/>
                    <a:pt x="16" y="1164"/>
                  </a:cubicBezTo>
                  <a:cubicBezTo>
                    <a:pt x="29" y="1219"/>
                    <a:pt x="45" y="1269"/>
                    <a:pt x="68" y="1319"/>
                  </a:cubicBezTo>
                  <a:cubicBezTo>
                    <a:pt x="93" y="1361"/>
                    <a:pt x="118" y="1401"/>
                    <a:pt x="150" y="1440"/>
                  </a:cubicBezTo>
                  <a:lnTo>
                    <a:pt x="150" y="1440"/>
                  </a:lnTo>
                  <a:lnTo>
                    <a:pt x="147" y="1437"/>
                  </a:lnTo>
                  <a:lnTo>
                    <a:pt x="147" y="1437"/>
                  </a:lnTo>
                  <a:lnTo>
                    <a:pt x="153" y="1443"/>
                  </a:lnTo>
                  <a:cubicBezTo>
                    <a:pt x="152" y="1442"/>
                    <a:pt x="151" y="1441"/>
                    <a:pt x="150" y="1440"/>
                  </a:cubicBezTo>
                  <a:lnTo>
                    <a:pt x="150" y="1440"/>
                  </a:lnTo>
                  <a:lnTo>
                    <a:pt x="157" y="1446"/>
                  </a:lnTo>
                  <a:lnTo>
                    <a:pt x="158" y="1449"/>
                  </a:lnTo>
                  <a:cubicBezTo>
                    <a:pt x="209" y="1502"/>
                    <a:pt x="266" y="1546"/>
                    <a:pt x="326" y="1589"/>
                  </a:cubicBezTo>
                  <a:cubicBezTo>
                    <a:pt x="477" y="1687"/>
                    <a:pt x="641" y="1760"/>
                    <a:pt x="799" y="1844"/>
                  </a:cubicBezTo>
                  <a:cubicBezTo>
                    <a:pt x="980" y="1940"/>
                    <a:pt x="1158" y="2049"/>
                    <a:pt x="1313" y="2188"/>
                  </a:cubicBezTo>
                  <a:cubicBezTo>
                    <a:pt x="1480" y="2336"/>
                    <a:pt x="1622" y="2509"/>
                    <a:pt x="1732" y="2701"/>
                  </a:cubicBezTo>
                  <a:cubicBezTo>
                    <a:pt x="1834" y="2881"/>
                    <a:pt x="1919" y="3069"/>
                    <a:pt x="2011" y="3255"/>
                  </a:cubicBezTo>
                  <a:cubicBezTo>
                    <a:pt x="2033" y="3301"/>
                    <a:pt x="2054" y="3346"/>
                    <a:pt x="2077" y="3390"/>
                  </a:cubicBezTo>
                  <a:cubicBezTo>
                    <a:pt x="2106" y="3448"/>
                    <a:pt x="2135" y="3504"/>
                    <a:pt x="2168" y="3560"/>
                  </a:cubicBezTo>
                  <a:cubicBezTo>
                    <a:pt x="2201" y="3615"/>
                    <a:pt x="2235" y="3671"/>
                    <a:pt x="2275" y="3721"/>
                  </a:cubicBezTo>
                  <a:cubicBezTo>
                    <a:pt x="2304" y="3757"/>
                    <a:pt x="2333" y="3791"/>
                    <a:pt x="2360" y="3827"/>
                  </a:cubicBezTo>
                  <a:cubicBezTo>
                    <a:pt x="2474" y="3951"/>
                    <a:pt x="2599" y="4064"/>
                    <a:pt x="2726" y="4172"/>
                  </a:cubicBezTo>
                  <a:cubicBezTo>
                    <a:pt x="2821" y="4249"/>
                    <a:pt x="2916" y="4324"/>
                    <a:pt x="3006" y="4403"/>
                  </a:cubicBezTo>
                  <a:cubicBezTo>
                    <a:pt x="2994" y="4346"/>
                    <a:pt x="2976" y="4290"/>
                    <a:pt x="2960" y="4232"/>
                  </a:cubicBezTo>
                  <a:cubicBezTo>
                    <a:pt x="2910" y="4045"/>
                    <a:pt x="2858" y="3857"/>
                    <a:pt x="2795" y="3672"/>
                  </a:cubicBezTo>
                  <a:cubicBezTo>
                    <a:pt x="2745" y="3524"/>
                    <a:pt x="2682" y="3367"/>
                    <a:pt x="2600" y="3191"/>
                  </a:cubicBezTo>
                  <a:cubicBezTo>
                    <a:pt x="2465" y="2902"/>
                    <a:pt x="2287" y="2609"/>
                    <a:pt x="2056" y="2299"/>
                  </a:cubicBezTo>
                  <a:cubicBezTo>
                    <a:pt x="1827" y="1992"/>
                    <a:pt x="1570" y="1710"/>
                    <a:pt x="1396" y="1525"/>
                  </a:cubicBezTo>
                  <a:lnTo>
                    <a:pt x="1195" y="1316"/>
                  </a:lnTo>
                  <a:cubicBezTo>
                    <a:pt x="1136" y="1256"/>
                    <a:pt x="1077" y="1197"/>
                    <a:pt x="1020" y="1135"/>
                  </a:cubicBezTo>
                  <a:cubicBezTo>
                    <a:pt x="874" y="985"/>
                    <a:pt x="740" y="825"/>
                    <a:pt x="605" y="666"/>
                  </a:cubicBezTo>
                  <a:cubicBezTo>
                    <a:pt x="424" y="448"/>
                    <a:pt x="247" y="223"/>
                    <a:pt x="74" y="1"/>
                  </a:cubicBezTo>
                  <a:close/>
                </a:path>
              </a:pathLst>
            </a:custGeom>
            <a:solidFill>
              <a:srgbClr val="AAB5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59" name="Google Shape;7359;p21"/>
            <p:cNvSpPr/>
            <p:nvPr/>
          </p:nvSpPr>
          <p:spPr>
            <a:xfrm rot="-5400000">
              <a:off x="8143954" y="868252"/>
              <a:ext cx="135" cy="180"/>
            </a:xfrm>
            <a:custGeom>
              <a:avLst/>
              <a:gdLst/>
              <a:ahLst/>
              <a:cxnLst/>
              <a:rect l="l" t="t" r="r" b="b"/>
              <a:pathLst>
                <a:path w="3" h="4" extrusionOk="0">
                  <a:moveTo>
                    <a:pt x="1" y="0"/>
                  </a:moveTo>
                  <a:cubicBezTo>
                    <a:pt x="1" y="3"/>
                    <a:pt x="1" y="3"/>
                    <a:pt x="2" y="3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AAB5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60" name="Google Shape;7360;p21"/>
            <p:cNvSpPr/>
            <p:nvPr/>
          </p:nvSpPr>
          <p:spPr>
            <a:xfrm rot="-5400000">
              <a:off x="8250418" y="769295"/>
              <a:ext cx="495" cy="629"/>
            </a:xfrm>
            <a:custGeom>
              <a:avLst/>
              <a:gdLst/>
              <a:ahLst/>
              <a:cxnLst/>
              <a:rect l="l" t="t" r="r" b="b"/>
              <a:pathLst>
                <a:path w="11" h="14" extrusionOk="0">
                  <a:moveTo>
                    <a:pt x="1" y="0"/>
                  </a:moveTo>
                  <a:lnTo>
                    <a:pt x="1" y="0"/>
                  </a:lnTo>
                  <a:cubicBezTo>
                    <a:pt x="2" y="6"/>
                    <a:pt x="8" y="9"/>
                    <a:pt x="11" y="13"/>
                  </a:cubicBezTo>
                  <a:cubicBezTo>
                    <a:pt x="8" y="7"/>
                    <a:pt x="2" y="4"/>
                    <a:pt x="1" y="0"/>
                  </a:cubicBezTo>
                  <a:close/>
                </a:path>
              </a:pathLst>
            </a:custGeom>
            <a:solidFill>
              <a:srgbClr val="AAB5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61" name="Google Shape;7361;p21"/>
            <p:cNvSpPr/>
            <p:nvPr/>
          </p:nvSpPr>
          <p:spPr>
            <a:xfrm rot="-5400000">
              <a:off x="7683097" y="443805"/>
              <a:ext cx="119054" cy="17085"/>
            </a:xfrm>
            <a:custGeom>
              <a:avLst/>
              <a:gdLst/>
              <a:ahLst/>
              <a:cxnLst/>
              <a:rect l="l" t="t" r="r" b="b"/>
              <a:pathLst>
                <a:path w="2648" h="380" extrusionOk="0">
                  <a:moveTo>
                    <a:pt x="2648" y="0"/>
                  </a:moveTo>
                  <a:lnTo>
                    <a:pt x="2648" y="0"/>
                  </a:lnTo>
                  <a:cubicBezTo>
                    <a:pt x="2602" y="9"/>
                    <a:pt x="2553" y="16"/>
                    <a:pt x="2506" y="22"/>
                  </a:cubicBezTo>
                  <a:cubicBezTo>
                    <a:pt x="2204" y="62"/>
                    <a:pt x="1902" y="90"/>
                    <a:pt x="1598" y="119"/>
                  </a:cubicBezTo>
                  <a:cubicBezTo>
                    <a:pt x="1308" y="145"/>
                    <a:pt x="1016" y="177"/>
                    <a:pt x="727" y="214"/>
                  </a:cubicBezTo>
                  <a:cubicBezTo>
                    <a:pt x="736" y="213"/>
                    <a:pt x="743" y="213"/>
                    <a:pt x="753" y="210"/>
                  </a:cubicBezTo>
                  <a:lnTo>
                    <a:pt x="753" y="210"/>
                  </a:lnTo>
                  <a:cubicBezTo>
                    <a:pt x="546" y="237"/>
                    <a:pt x="340" y="271"/>
                    <a:pt x="139" y="322"/>
                  </a:cubicBezTo>
                  <a:cubicBezTo>
                    <a:pt x="91" y="332"/>
                    <a:pt x="45" y="345"/>
                    <a:pt x="1" y="358"/>
                  </a:cubicBezTo>
                  <a:cubicBezTo>
                    <a:pt x="95" y="359"/>
                    <a:pt x="190" y="363"/>
                    <a:pt x="285" y="366"/>
                  </a:cubicBezTo>
                  <a:lnTo>
                    <a:pt x="364" y="368"/>
                  </a:lnTo>
                  <a:lnTo>
                    <a:pt x="442" y="371"/>
                  </a:lnTo>
                  <a:cubicBezTo>
                    <a:pt x="577" y="375"/>
                    <a:pt x="714" y="379"/>
                    <a:pt x="849" y="379"/>
                  </a:cubicBezTo>
                  <a:lnTo>
                    <a:pt x="992" y="378"/>
                  </a:lnTo>
                  <a:cubicBezTo>
                    <a:pt x="1272" y="372"/>
                    <a:pt x="1516" y="349"/>
                    <a:pt x="1734" y="303"/>
                  </a:cubicBezTo>
                  <a:cubicBezTo>
                    <a:pt x="1925" y="266"/>
                    <a:pt x="2128" y="205"/>
                    <a:pt x="2375" y="112"/>
                  </a:cubicBezTo>
                  <a:cubicBezTo>
                    <a:pt x="2468" y="78"/>
                    <a:pt x="2559" y="40"/>
                    <a:pt x="2648" y="0"/>
                  </a:cubicBezTo>
                  <a:close/>
                </a:path>
              </a:pathLst>
            </a:custGeom>
            <a:solidFill>
              <a:srgbClr val="AAB5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62" name="Google Shape;7362;p21"/>
            <p:cNvSpPr/>
            <p:nvPr/>
          </p:nvSpPr>
          <p:spPr>
            <a:xfrm rot="-5400000">
              <a:off x="7167345" y="568008"/>
              <a:ext cx="80703" cy="154303"/>
            </a:xfrm>
            <a:custGeom>
              <a:avLst/>
              <a:gdLst/>
              <a:ahLst/>
              <a:cxnLst/>
              <a:rect l="l" t="t" r="r" b="b"/>
              <a:pathLst>
                <a:path w="1795" h="3432" extrusionOk="0">
                  <a:moveTo>
                    <a:pt x="0" y="0"/>
                  </a:moveTo>
                  <a:cubicBezTo>
                    <a:pt x="29" y="38"/>
                    <a:pt x="64" y="79"/>
                    <a:pt x="98" y="122"/>
                  </a:cubicBezTo>
                  <a:cubicBezTo>
                    <a:pt x="236" y="301"/>
                    <a:pt x="371" y="487"/>
                    <a:pt x="470" y="690"/>
                  </a:cubicBezTo>
                  <a:cubicBezTo>
                    <a:pt x="572" y="892"/>
                    <a:pt x="652" y="1108"/>
                    <a:pt x="675" y="1336"/>
                  </a:cubicBezTo>
                  <a:cubicBezTo>
                    <a:pt x="681" y="1395"/>
                    <a:pt x="688" y="1454"/>
                    <a:pt x="684" y="1514"/>
                  </a:cubicBezTo>
                  <a:cubicBezTo>
                    <a:pt x="683" y="1565"/>
                    <a:pt x="677" y="1615"/>
                    <a:pt x="668" y="1665"/>
                  </a:cubicBezTo>
                  <a:cubicBezTo>
                    <a:pt x="650" y="1758"/>
                    <a:pt x="624" y="1847"/>
                    <a:pt x="609" y="1941"/>
                  </a:cubicBezTo>
                  <a:cubicBezTo>
                    <a:pt x="604" y="1985"/>
                    <a:pt x="604" y="2027"/>
                    <a:pt x="608" y="2072"/>
                  </a:cubicBezTo>
                  <a:lnTo>
                    <a:pt x="608" y="2074"/>
                  </a:lnTo>
                  <a:cubicBezTo>
                    <a:pt x="611" y="2092"/>
                    <a:pt x="617" y="2107"/>
                    <a:pt x="621" y="2125"/>
                  </a:cubicBezTo>
                  <a:cubicBezTo>
                    <a:pt x="624" y="2133"/>
                    <a:pt x="627" y="2139"/>
                    <a:pt x="631" y="2146"/>
                  </a:cubicBezTo>
                  <a:cubicBezTo>
                    <a:pt x="640" y="2168"/>
                    <a:pt x="652" y="2186"/>
                    <a:pt x="664" y="2207"/>
                  </a:cubicBezTo>
                  <a:cubicBezTo>
                    <a:pt x="691" y="2237"/>
                    <a:pt x="717" y="2267"/>
                    <a:pt x="747" y="2294"/>
                  </a:cubicBezTo>
                  <a:cubicBezTo>
                    <a:pt x="772" y="2310"/>
                    <a:pt x="798" y="2324"/>
                    <a:pt x="825" y="2339"/>
                  </a:cubicBezTo>
                  <a:cubicBezTo>
                    <a:pt x="927" y="2377"/>
                    <a:pt x="1037" y="2395"/>
                    <a:pt x="1135" y="2446"/>
                  </a:cubicBezTo>
                  <a:cubicBezTo>
                    <a:pt x="1195" y="2481"/>
                    <a:pt x="1259" y="2523"/>
                    <a:pt x="1307" y="2574"/>
                  </a:cubicBezTo>
                  <a:cubicBezTo>
                    <a:pt x="1372" y="2643"/>
                    <a:pt x="1428" y="2721"/>
                    <a:pt x="1478" y="2801"/>
                  </a:cubicBezTo>
                  <a:cubicBezTo>
                    <a:pt x="1600" y="3002"/>
                    <a:pt x="1704" y="3213"/>
                    <a:pt x="1794" y="3432"/>
                  </a:cubicBezTo>
                  <a:cubicBezTo>
                    <a:pt x="1773" y="3335"/>
                    <a:pt x="1751" y="3242"/>
                    <a:pt x="1730" y="3152"/>
                  </a:cubicBezTo>
                  <a:cubicBezTo>
                    <a:pt x="1567" y="2494"/>
                    <a:pt x="1336" y="1891"/>
                    <a:pt x="1042" y="1359"/>
                  </a:cubicBezTo>
                  <a:cubicBezTo>
                    <a:pt x="892" y="1091"/>
                    <a:pt x="707" y="813"/>
                    <a:pt x="492" y="539"/>
                  </a:cubicBezTo>
                  <a:cubicBezTo>
                    <a:pt x="345" y="355"/>
                    <a:pt x="183" y="178"/>
                    <a:pt x="0" y="0"/>
                  </a:cubicBezTo>
                  <a:close/>
                </a:path>
              </a:pathLst>
            </a:custGeom>
            <a:solidFill>
              <a:srgbClr val="AAB5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63" name="Google Shape;7363;p21"/>
            <p:cNvSpPr/>
            <p:nvPr/>
          </p:nvSpPr>
          <p:spPr>
            <a:xfrm rot="-5400000">
              <a:off x="7222870" y="657748"/>
              <a:ext cx="270" cy="1304"/>
            </a:xfrm>
            <a:custGeom>
              <a:avLst/>
              <a:gdLst/>
              <a:ahLst/>
              <a:cxnLst/>
              <a:rect l="l" t="t" r="r" b="b"/>
              <a:pathLst>
                <a:path w="6" h="29" extrusionOk="0">
                  <a:moveTo>
                    <a:pt x="5" y="28"/>
                  </a:moveTo>
                  <a:lnTo>
                    <a:pt x="5" y="28"/>
                  </a:lnTo>
                  <a:lnTo>
                    <a:pt x="1" y="1"/>
                  </a:lnTo>
                  <a:lnTo>
                    <a:pt x="5" y="28"/>
                  </a:lnTo>
                  <a:close/>
                </a:path>
              </a:pathLst>
            </a:custGeom>
            <a:solidFill>
              <a:srgbClr val="AAB5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64" name="Google Shape;7364;p21"/>
            <p:cNvSpPr/>
            <p:nvPr/>
          </p:nvSpPr>
          <p:spPr>
            <a:xfrm rot="-5400000">
              <a:off x="6825451" y="528690"/>
              <a:ext cx="97563" cy="113929"/>
            </a:xfrm>
            <a:custGeom>
              <a:avLst/>
              <a:gdLst/>
              <a:ahLst/>
              <a:cxnLst/>
              <a:rect l="l" t="t" r="r" b="b"/>
              <a:pathLst>
                <a:path w="2170" h="2534" extrusionOk="0">
                  <a:moveTo>
                    <a:pt x="133" y="1"/>
                  </a:moveTo>
                  <a:cubicBezTo>
                    <a:pt x="108" y="1"/>
                    <a:pt x="85" y="8"/>
                    <a:pt x="68" y="20"/>
                  </a:cubicBezTo>
                  <a:cubicBezTo>
                    <a:pt x="42" y="104"/>
                    <a:pt x="22" y="189"/>
                    <a:pt x="8" y="275"/>
                  </a:cubicBezTo>
                  <a:lnTo>
                    <a:pt x="8" y="282"/>
                  </a:lnTo>
                  <a:cubicBezTo>
                    <a:pt x="1" y="353"/>
                    <a:pt x="1" y="422"/>
                    <a:pt x="8" y="492"/>
                  </a:cubicBezTo>
                  <a:cubicBezTo>
                    <a:pt x="19" y="555"/>
                    <a:pt x="35" y="619"/>
                    <a:pt x="57" y="677"/>
                  </a:cubicBezTo>
                  <a:cubicBezTo>
                    <a:pt x="92" y="758"/>
                    <a:pt x="141" y="831"/>
                    <a:pt x="193" y="903"/>
                  </a:cubicBezTo>
                  <a:lnTo>
                    <a:pt x="197" y="907"/>
                  </a:lnTo>
                  <a:lnTo>
                    <a:pt x="197" y="909"/>
                  </a:lnTo>
                  <a:lnTo>
                    <a:pt x="199" y="910"/>
                  </a:lnTo>
                  <a:cubicBezTo>
                    <a:pt x="265" y="992"/>
                    <a:pt x="334" y="1067"/>
                    <a:pt x="406" y="1140"/>
                  </a:cubicBezTo>
                  <a:cubicBezTo>
                    <a:pt x="486" y="1222"/>
                    <a:pt x="571" y="1301"/>
                    <a:pt x="638" y="1394"/>
                  </a:cubicBezTo>
                  <a:cubicBezTo>
                    <a:pt x="683" y="1456"/>
                    <a:pt x="723" y="1521"/>
                    <a:pt x="757" y="1591"/>
                  </a:cubicBezTo>
                  <a:cubicBezTo>
                    <a:pt x="782" y="1643"/>
                    <a:pt x="803" y="1697"/>
                    <a:pt x="829" y="1749"/>
                  </a:cubicBezTo>
                  <a:cubicBezTo>
                    <a:pt x="854" y="1805"/>
                    <a:pt x="877" y="1861"/>
                    <a:pt x="905" y="1913"/>
                  </a:cubicBezTo>
                  <a:cubicBezTo>
                    <a:pt x="937" y="1966"/>
                    <a:pt x="969" y="2016"/>
                    <a:pt x="1004" y="2066"/>
                  </a:cubicBezTo>
                  <a:lnTo>
                    <a:pt x="1006" y="2069"/>
                  </a:lnTo>
                  <a:lnTo>
                    <a:pt x="1012" y="2073"/>
                  </a:lnTo>
                  <a:cubicBezTo>
                    <a:pt x="1038" y="2102"/>
                    <a:pt x="1061" y="2134"/>
                    <a:pt x="1088" y="2157"/>
                  </a:cubicBezTo>
                  <a:cubicBezTo>
                    <a:pt x="1102" y="2170"/>
                    <a:pt x="1118" y="2184"/>
                    <a:pt x="1134" y="2194"/>
                  </a:cubicBezTo>
                  <a:cubicBezTo>
                    <a:pt x="1183" y="2229"/>
                    <a:pt x="1233" y="2256"/>
                    <a:pt x="1289" y="2282"/>
                  </a:cubicBezTo>
                  <a:cubicBezTo>
                    <a:pt x="1290" y="2285"/>
                    <a:pt x="1292" y="2285"/>
                    <a:pt x="1293" y="2286"/>
                  </a:cubicBezTo>
                  <a:cubicBezTo>
                    <a:pt x="1296" y="2286"/>
                    <a:pt x="1298" y="2287"/>
                    <a:pt x="1299" y="2287"/>
                  </a:cubicBezTo>
                  <a:cubicBezTo>
                    <a:pt x="1407" y="2328"/>
                    <a:pt x="1516" y="2354"/>
                    <a:pt x="1631" y="2379"/>
                  </a:cubicBezTo>
                  <a:cubicBezTo>
                    <a:pt x="1753" y="2404"/>
                    <a:pt x="1879" y="2425"/>
                    <a:pt x="1997" y="2466"/>
                  </a:cubicBezTo>
                  <a:cubicBezTo>
                    <a:pt x="2054" y="2486"/>
                    <a:pt x="2112" y="2507"/>
                    <a:pt x="2169" y="2533"/>
                  </a:cubicBezTo>
                  <a:cubicBezTo>
                    <a:pt x="1968" y="2315"/>
                    <a:pt x="1748" y="2117"/>
                    <a:pt x="1545" y="1934"/>
                  </a:cubicBezTo>
                  <a:lnTo>
                    <a:pt x="1519" y="1908"/>
                  </a:lnTo>
                  <a:cubicBezTo>
                    <a:pt x="1354" y="1760"/>
                    <a:pt x="1190" y="1610"/>
                    <a:pt x="1033" y="1452"/>
                  </a:cubicBezTo>
                  <a:cubicBezTo>
                    <a:pt x="875" y="1291"/>
                    <a:pt x="732" y="1118"/>
                    <a:pt x="610" y="942"/>
                  </a:cubicBezTo>
                  <a:cubicBezTo>
                    <a:pt x="499" y="769"/>
                    <a:pt x="406" y="587"/>
                    <a:pt x="337" y="405"/>
                  </a:cubicBezTo>
                  <a:cubicBezTo>
                    <a:pt x="302" y="307"/>
                    <a:pt x="279" y="221"/>
                    <a:pt x="256" y="137"/>
                  </a:cubicBezTo>
                  <a:cubicBezTo>
                    <a:pt x="230" y="45"/>
                    <a:pt x="194" y="5"/>
                    <a:pt x="140" y="2"/>
                  </a:cubicBezTo>
                  <a:lnTo>
                    <a:pt x="133" y="2"/>
                  </a:lnTo>
                  <a:lnTo>
                    <a:pt x="133" y="1"/>
                  </a:lnTo>
                  <a:close/>
                </a:path>
              </a:pathLst>
            </a:custGeom>
            <a:solidFill>
              <a:srgbClr val="AAB5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65" name="Google Shape;7365;p21"/>
            <p:cNvSpPr/>
            <p:nvPr/>
          </p:nvSpPr>
          <p:spPr>
            <a:xfrm rot="-5400000">
              <a:off x="6857664" y="625736"/>
              <a:ext cx="135" cy="180"/>
            </a:xfrm>
            <a:custGeom>
              <a:avLst/>
              <a:gdLst/>
              <a:ahLst/>
              <a:cxnLst/>
              <a:rect l="l" t="t" r="r" b="b"/>
              <a:pathLst>
                <a:path w="3" h="4" extrusionOk="0">
                  <a:moveTo>
                    <a:pt x="0" y="1"/>
                  </a:moveTo>
                  <a:lnTo>
                    <a:pt x="3" y="3"/>
                  </a:lnTo>
                  <a:cubicBezTo>
                    <a:pt x="3" y="2"/>
                    <a:pt x="2" y="2"/>
                    <a:pt x="0" y="1"/>
                  </a:cubicBezTo>
                  <a:close/>
                </a:path>
              </a:pathLst>
            </a:custGeom>
            <a:solidFill>
              <a:srgbClr val="AAB5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66" name="Google Shape;7366;p21"/>
            <p:cNvSpPr/>
            <p:nvPr/>
          </p:nvSpPr>
          <p:spPr>
            <a:xfrm rot="-5400000">
              <a:off x="6858001" y="625534"/>
              <a:ext cx="180" cy="90"/>
            </a:xfrm>
            <a:custGeom>
              <a:avLst/>
              <a:gdLst/>
              <a:ahLst/>
              <a:cxnLst/>
              <a:rect l="l" t="t" r="r" b="b"/>
              <a:pathLst>
                <a:path w="4" h="2" extrusionOk="0">
                  <a:moveTo>
                    <a:pt x="4" y="2"/>
                  </a:moveTo>
                  <a:cubicBezTo>
                    <a:pt x="4" y="0"/>
                    <a:pt x="4" y="0"/>
                    <a:pt x="4" y="2"/>
                  </a:cubicBezTo>
                  <a:lnTo>
                    <a:pt x="1" y="0"/>
                  </a:lnTo>
                  <a:lnTo>
                    <a:pt x="4" y="2"/>
                  </a:lnTo>
                  <a:close/>
                </a:path>
              </a:pathLst>
            </a:custGeom>
            <a:solidFill>
              <a:srgbClr val="AAB5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67" name="Google Shape;7367;p21"/>
            <p:cNvSpPr/>
            <p:nvPr/>
          </p:nvSpPr>
          <p:spPr>
            <a:xfrm rot="-5400000">
              <a:off x="6858069" y="625511"/>
              <a:ext cx="180" cy="135"/>
            </a:xfrm>
            <a:custGeom>
              <a:avLst/>
              <a:gdLst/>
              <a:ahLst/>
              <a:cxnLst/>
              <a:rect l="l" t="t" r="r" b="b"/>
              <a:pathLst>
                <a:path w="4" h="3" extrusionOk="0">
                  <a:moveTo>
                    <a:pt x="1" y="1"/>
                  </a:moveTo>
                  <a:cubicBezTo>
                    <a:pt x="1" y="1"/>
                    <a:pt x="4" y="1"/>
                    <a:pt x="4" y="2"/>
                  </a:cubicBezTo>
                  <a:cubicBezTo>
                    <a:pt x="4" y="1"/>
                    <a:pt x="4" y="1"/>
                    <a:pt x="1" y="1"/>
                  </a:cubicBezTo>
                  <a:close/>
                </a:path>
              </a:pathLst>
            </a:custGeom>
            <a:solidFill>
              <a:srgbClr val="AAB5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68" name="Google Shape;7368;p21"/>
            <p:cNvSpPr/>
            <p:nvPr/>
          </p:nvSpPr>
          <p:spPr>
            <a:xfrm rot="-5400000">
              <a:off x="6858226" y="625354"/>
              <a:ext cx="45" cy="135"/>
            </a:xfrm>
            <a:custGeom>
              <a:avLst/>
              <a:gdLst/>
              <a:ahLst/>
              <a:cxnLst/>
              <a:rect l="l" t="t" r="r" b="b"/>
              <a:pathLst>
                <a:path w="1" h="3" extrusionOk="0">
                  <a:moveTo>
                    <a:pt x="0" y="3"/>
                  </a:moveTo>
                  <a:cubicBezTo>
                    <a:pt x="0" y="3"/>
                    <a:pt x="0" y="0"/>
                    <a:pt x="0" y="3"/>
                  </a:cubicBezTo>
                  <a:cubicBezTo>
                    <a:pt x="0" y="0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AAB5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69" name="Google Shape;7369;p21"/>
            <p:cNvSpPr/>
            <p:nvPr/>
          </p:nvSpPr>
          <p:spPr>
            <a:xfrm rot="-5400000">
              <a:off x="6910334" y="588756"/>
              <a:ext cx="495" cy="495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" y="1"/>
                  </a:moveTo>
                  <a:lnTo>
                    <a:pt x="1" y="1"/>
                  </a:lnTo>
                  <a:cubicBezTo>
                    <a:pt x="4" y="4"/>
                    <a:pt x="6" y="6"/>
                    <a:pt x="8" y="8"/>
                  </a:cubicBezTo>
                  <a:lnTo>
                    <a:pt x="8" y="8"/>
                  </a:lnTo>
                  <a:cubicBezTo>
                    <a:pt x="8" y="7"/>
                    <a:pt x="7" y="7"/>
                    <a:pt x="7" y="6"/>
                  </a:cubicBezTo>
                  <a:lnTo>
                    <a:pt x="1" y="1"/>
                  </a:lnTo>
                  <a:close/>
                  <a:moveTo>
                    <a:pt x="8" y="8"/>
                  </a:moveTo>
                  <a:cubicBezTo>
                    <a:pt x="8" y="9"/>
                    <a:pt x="9" y="10"/>
                    <a:pt x="11" y="11"/>
                  </a:cubicBezTo>
                  <a:cubicBezTo>
                    <a:pt x="10" y="10"/>
                    <a:pt x="9" y="9"/>
                    <a:pt x="8" y="8"/>
                  </a:cubicBezTo>
                  <a:close/>
                </a:path>
              </a:pathLst>
            </a:custGeom>
            <a:solidFill>
              <a:srgbClr val="AAB5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70" name="Google Shape;7370;p21"/>
            <p:cNvSpPr/>
            <p:nvPr/>
          </p:nvSpPr>
          <p:spPr>
            <a:xfrm rot="-5400000">
              <a:off x="6916021" y="583294"/>
              <a:ext cx="180" cy="45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3" y="0"/>
                  </a:moveTo>
                  <a:cubicBezTo>
                    <a:pt x="3" y="0"/>
                    <a:pt x="0" y="0"/>
                    <a:pt x="3" y="0"/>
                  </a:cubicBezTo>
                  <a:cubicBezTo>
                    <a:pt x="0" y="0"/>
                    <a:pt x="0" y="0"/>
                    <a:pt x="3" y="0"/>
                  </a:cubicBezTo>
                  <a:close/>
                </a:path>
              </a:pathLst>
            </a:custGeom>
            <a:solidFill>
              <a:srgbClr val="AAB5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71" name="Google Shape;7371;p21"/>
            <p:cNvSpPr/>
            <p:nvPr/>
          </p:nvSpPr>
          <p:spPr>
            <a:xfrm rot="-5400000">
              <a:off x="6840625" y="385604"/>
              <a:ext cx="45320" cy="132407"/>
            </a:xfrm>
            <a:custGeom>
              <a:avLst/>
              <a:gdLst/>
              <a:ahLst/>
              <a:cxnLst/>
              <a:rect l="l" t="t" r="r" b="b"/>
              <a:pathLst>
                <a:path w="1008" h="2945" extrusionOk="0">
                  <a:moveTo>
                    <a:pt x="1007" y="0"/>
                  </a:moveTo>
                  <a:lnTo>
                    <a:pt x="1007" y="0"/>
                  </a:lnTo>
                  <a:cubicBezTo>
                    <a:pt x="935" y="88"/>
                    <a:pt x="852" y="166"/>
                    <a:pt x="770" y="245"/>
                  </a:cubicBezTo>
                  <a:cubicBezTo>
                    <a:pt x="675" y="335"/>
                    <a:pt x="585" y="430"/>
                    <a:pt x="504" y="532"/>
                  </a:cubicBezTo>
                  <a:cubicBezTo>
                    <a:pt x="460" y="595"/>
                    <a:pt x="418" y="660"/>
                    <a:pt x="382" y="727"/>
                  </a:cubicBezTo>
                  <a:cubicBezTo>
                    <a:pt x="346" y="800"/>
                    <a:pt x="314" y="869"/>
                    <a:pt x="283" y="943"/>
                  </a:cubicBezTo>
                  <a:lnTo>
                    <a:pt x="283" y="943"/>
                  </a:lnTo>
                  <a:cubicBezTo>
                    <a:pt x="285" y="938"/>
                    <a:pt x="287" y="933"/>
                    <a:pt x="289" y="928"/>
                  </a:cubicBezTo>
                  <a:lnTo>
                    <a:pt x="289" y="928"/>
                  </a:lnTo>
                  <a:cubicBezTo>
                    <a:pt x="285" y="935"/>
                    <a:pt x="282" y="941"/>
                    <a:pt x="280" y="950"/>
                  </a:cubicBezTo>
                  <a:cubicBezTo>
                    <a:pt x="281" y="947"/>
                    <a:pt x="282" y="945"/>
                    <a:pt x="283" y="943"/>
                  </a:cubicBezTo>
                  <a:lnTo>
                    <a:pt x="283" y="943"/>
                  </a:lnTo>
                  <a:cubicBezTo>
                    <a:pt x="166" y="1245"/>
                    <a:pt x="96" y="1562"/>
                    <a:pt x="53" y="1883"/>
                  </a:cubicBezTo>
                  <a:lnTo>
                    <a:pt x="53" y="1883"/>
                  </a:lnTo>
                  <a:cubicBezTo>
                    <a:pt x="53" y="1879"/>
                    <a:pt x="53" y="1874"/>
                    <a:pt x="53" y="1869"/>
                  </a:cubicBezTo>
                  <a:lnTo>
                    <a:pt x="53" y="1869"/>
                  </a:lnTo>
                  <a:cubicBezTo>
                    <a:pt x="9" y="2225"/>
                    <a:pt x="0" y="2581"/>
                    <a:pt x="39" y="2936"/>
                  </a:cubicBezTo>
                  <a:cubicBezTo>
                    <a:pt x="52" y="2940"/>
                    <a:pt x="66" y="2945"/>
                    <a:pt x="81" y="2945"/>
                  </a:cubicBezTo>
                  <a:cubicBezTo>
                    <a:pt x="155" y="2945"/>
                    <a:pt x="216" y="2890"/>
                    <a:pt x="223" y="2818"/>
                  </a:cubicBezTo>
                  <a:cubicBezTo>
                    <a:pt x="233" y="2708"/>
                    <a:pt x="247" y="2596"/>
                    <a:pt x="267" y="2487"/>
                  </a:cubicBezTo>
                  <a:cubicBezTo>
                    <a:pt x="308" y="2297"/>
                    <a:pt x="366" y="2106"/>
                    <a:pt x="441" y="1902"/>
                  </a:cubicBezTo>
                  <a:cubicBezTo>
                    <a:pt x="489" y="1777"/>
                    <a:pt x="540" y="1655"/>
                    <a:pt x="592" y="1536"/>
                  </a:cubicBezTo>
                  <a:lnTo>
                    <a:pt x="606" y="1503"/>
                  </a:lnTo>
                  <a:lnTo>
                    <a:pt x="641" y="1425"/>
                  </a:lnTo>
                  <a:lnTo>
                    <a:pt x="703" y="1273"/>
                  </a:lnTo>
                  <a:cubicBezTo>
                    <a:pt x="806" y="1029"/>
                    <a:pt x="878" y="822"/>
                    <a:pt x="925" y="627"/>
                  </a:cubicBezTo>
                  <a:cubicBezTo>
                    <a:pt x="975" y="427"/>
                    <a:pt x="1003" y="217"/>
                    <a:pt x="1007" y="0"/>
                  </a:cubicBezTo>
                  <a:close/>
                </a:path>
              </a:pathLst>
            </a:custGeom>
            <a:solidFill>
              <a:srgbClr val="AAB5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72" name="Google Shape;7372;p21"/>
            <p:cNvSpPr/>
            <p:nvPr/>
          </p:nvSpPr>
          <p:spPr>
            <a:xfrm rot="-5400000">
              <a:off x="6891024" y="347792"/>
              <a:ext cx="62090" cy="71666"/>
            </a:xfrm>
            <a:custGeom>
              <a:avLst/>
              <a:gdLst/>
              <a:ahLst/>
              <a:cxnLst/>
              <a:rect l="l" t="t" r="r" b="b"/>
              <a:pathLst>
                <a:path w="1381" h="1594" extrusionOk="0">
                  <a:moveTo>
                    <a:pt x="1367" y="123"/>
                  </a:moveTo>
                  <a:cubicBezTo>
                    <a:pt x="1367" y="124"/>
                    <a:pt x="1366" y="124"/>
                    <a:pt x="1366" y="124"/>
                  </a:cubicBezTo>
                  <a:lnTo>
                    <a:pt x="1366" y="129"/>
                  </a:lnTo>
                  <a:cubicBezTo>
                    <a:pt x="1366" y="127"/>
                    <a:pt x="1366" y="125"/>
                    <a:pt x="1367" y="123"/>
                  </a:cubicBezTo>
                  <a:close/>
                  <a:moveTo>
                    <a:pt x="668" y="1129"/>
                  </a:moveTo>
                  <a:cubicBezTo>
                    <a:pt x="666" y="1131"/>
                    <a:pt x="663" y="1132"/>
                    <a:pt x="661" y="1134"/>
                  </a:cubicBezTo>
                  <a:lnTo>
                    <a:pt x="661" y="1134"/>
                  </a:lnTo>
                  <a:cubicBezTo>
                    <a:pt x="664" y="1132"/>
                    <a:pt x="666" y="1131"/>
                    <a:pt x="668" y="1129"/>
                  </a:cubicBezTo>
                  <a:close/>
                  <a:moveTo>
                    <a:pt x="661" y="1134"/>
                  </a:moveTo>
                  <a:cubicBezTo>
                    <a:pt x="658" y="1136"/>
                    <a:pt x="656" y="1138"/>
                    <a:pt x="654" y="1140"/>
                  </a:cubicBezTo>
                  <a:cubicBezTo>
                    <a:pt x="656" y="1138"/>
                    <a:pt x="659" y="1136"/>
                    <a:pt x="661" y="1134"/>
                  </a:cubicBezTo>
                  <a:close/>
                  <a:moveTo>
                    <a:pt x="1381" y="1"/>
                  </a:moveTo>
                  <a:lnTo>
                    <a:pt x="1381" y="1"/>
                  </a:lnTo>
                  <a:cubicBezTo>
                    <a:pt x="1268" y="178"/>
                    <a:pt x="1135" y="356"/>
                    <a:pt x="968" y="550"/>
                  </a:cubicBezTo>
                  <a:cubicBezTo>
                    <a:pt x="833" y="702"/>
                    <a:pt x="694" y="845"/>
                    <a:pt x="556" y="988"/>
                  </a:cubicBezTo>
                  <a:cubicBezTo>
                    <a:pt x="361" y="1190"/>
                    <a:pt x="171" y="1387"/>
                    <a:pt x="0" y="1594"/>
                  </a:cubicBezTo>
                  <a:cubicBezTo>
                    <a:pt x="224" y="1437"/>
                    <a:pt x="454" y="1291"/>
                    <a:pt x="671" y="1125"/>
                  </a:cubicBezTo>
                  <a:lnTo>
                    <a:pt x="671" y="1125"/>
                  </a:lnTo>
                  <a:cubicBezTo>
                    <a:pt x="670" y="1127"/>
                    <a:pt x="669" y="1128"/>
                    <a:pt x="668" y="1129"/>
                  </a:cubicBezTo>
                  <a:lnTo>
                    <a:pt x="668" y="1129"/>
                  </a:lnTo>
                  <a:cubicBezTo>
                    <a:pt x="844" y="991"/>
                    <a:pt x="1011" y="844"/>
                    <a:pt x="1148" y="667"/>
                  </a:cubicBezTo>
                  <a:cubicBezTo>
                    <a:pt x="1172" y="630"/>
                    <a:pt x="1200" y="594"/>
                    <a:pt x="1223" y="554"/>
                  </a:cubicBezTo>
                  <a:cubicBezTo>
                    <a:pt x="1250" y="509"/>
                    <a:pt x="1273" y="465"/>
                    <a:pt x="1293" y="417"/>
                  </a:cubicBezTo>
                  <a:cubicBezTo>
                    <a:pt x="1314" y="360"/>
                    <a:pt x="1335" y="303"/>
                    <a:pt x="1345" y="244"/>
                  </a:cubicBezTo>
                  <a:lnTo>
                    <a:pt x="1366" y="124"/>
                  </a:lnTo>
                  <a:cubicBezTo>
                    <a:pt x="1366" y="123"/>
                    <a:pt x="1366" y="122"/>
                    <a:pt x="1367" y="119"/>
                  </a:cubicBezTo>
                  <a:lnTo>
                    <a:pt x="1367" y="119"/>
                  </a:lnTo>
                  <a:cubicBezTo>
                    <a:pt x="1367" y="121"/>
                    <a:pt x="1367" y="122"/>
                    <a:pt x="1367" y="123"/>
                  </a:cubicBezTo>
                  <a:lnTo>
                    <a:pt x="1367" y="123"/>
                  </a:lnTo>
                  <a:cubicBezTo>
                    <a:pt x="1368" y="121"/>
                    <a:pt x="1368" y="120"/>
                    <a:pt x="1368" y="119"/>
                  </a:cubicBezTo>
                  <a:lnTo>
                    <a:pt x="1368" y="119"/>
                  </a:lnTo>
                  <a:cubicBezTo>
                    <a:pt x="1367" y="119"/>
                    <a:pt x="1367" y="119"/>
                    <a:pt x="1367" y="119"/>
                  </a:cubicBezTo>
                  <a:lnTo>
                    <a:pt x="1367" y="119"/>
                  </a:lnTo>
                  <a:cubicBezTo>
                    <a:pt x="1367" y="118"/>
                    <a:pt x="1368" y="116"/>
                    <a:pt x="1368" y="114"/>
                  </a:cubicBezTo>
                  <a:lnTo>
                    <a:pt x="1368" y="109"/>
                  </a:lnTo>
                  <a:cubicBezTo>
                    <a:pt x="1372" y="73"/>
                    <a:pt x="1378" y="37"/>
                    <a:pt x="1381" y="1"/>
                  </a:cubicBezTo>
                  <a:close/>
                </a:path>
              </a:pathLst>
            </a:custGeom>
            <a:solidFill>
              <a:srgbClr val="AAB5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73" name="Google Shape;7373;p21"/>
            <p:cNvSpPr/>
            <p:nvPr/>
          </p:nvSpPr>
          <p:spPr>
            <a:xfrm rot="-5400000">
              <a:off x="7042020" y="305777"/>
              <a:ext cx="49681" cy="29539"/>
            </a:xfrm>
            <a:custGeom>
              <a:avLst/>
              <a:gdLst/>
              <a:ahLst/>
              <a:cxnLst/>
              <a:rect l="l" t="t" r="r" b="b"/>
              <a:pathLst>
                <a:path w="1105" h="657" extrusionOk="0">
                  <a:moveTo>
                    <a:pt x="980" y="0"/>
                  </a:moveTo>
                  <a:cubicBezTo>
                    <a:pt x="958" y="0"/>
                    <a:pt x="940" y="6"/>
                    <a:pt x="924" y="16"/>
                  </a:cubicBezTo>
                  <a:cubicBezTo>
                    <a:pt x="716" y="135"/>
                    <a:pt x="512" y="266"/>
                    <a:pt x="319" y="408"/>
                  </a:cubicBezTo>
                  <a:cubicBezTo>
                    <a:pt x="212" y="484"/>
                    <a:pt x="105" y="568"/>
                    <a:pt x="0" y="657"/>
                  </a:cubicBezTo>
                  <a:cubicBezTo>
                    <a:pt x="32" y="634"/>
                    <a:pt x="64" y="609"/>
                    <a:pt x="97" y="588"/>
                  </a:cubicBezTo>
                  <a:cubicBezTo>
                    <a:pt x="147" y="556"/>
                    <a:pt x="199" y="527"/>
                    <a:pt x="250" y="504"/>
                  </a:cubicBezTo>
                  <a:cubicBezTo>
                    <a:pt x="345" y="463"/>
                    <a:pt x="441" y="425"/>
                    <a:pt x="539" y="391"/>
                  </a:cubicBezTo>
                  <a:cubicBezTo>
                    <a:pt x="622" y="364"/>
                    <a:pt x="707" y="335"/>
                    <a:pt x="787" y="303"/>
                  </a:cubicBezTo>
                  <a:lnTo>
                    <a:pt x="787" y="303"/>
                  </a:lnTo>
                  <a:cubicBezTo>
                    <a:pt x="786" y="304"/>
                    <a:pt x="785" y="304"/>
                    <a:pt x="783" y="304"/>
                  </a:cubicBezTo>
                  <a:lnTo>
                    <a:pt x="783" y="304"/>
                  </a:lnTo>
                  <a:cubicBezTo>
                    <a:pt x="822" y="287"/>
                    <a:pt x="860" y="272"/>
                    <a:pt x="895" y="250"/>
                  </a:cubicBezTo>
                  <a:cubicBezTo>
                    <a:pt x="931" y="229"/>
                    <a:pt x="966" y="207"/>
                    <a:pt x="997" y="183"/>
                  </a:cubicBezTo>
                  <a:cubicBezTo>
                    <a:pt x="1035" y="153"/>
                    <a:pt x="1070" y="122"/>
                    <a:pt x="1105" y="88"/>
                  </a:cubicBezTo>
                  <a:cubicBezTo>
                    <a:pt x="1099" y="74"/>
                    <a:pt x="1091" y="59"/>
                    <a:pt x="1080" y="46"/>
                  </a:cubicBezTo>
                  <a:cubicBezTo>
                    <a:pt x="1055" y="20"/>
                    <a:pt x="1017" y="0"/>
                    <a:pt x="980" y="0"/>
                  </a:cubicBezTo>
                  <a:close/>
                </a:path>
              </a:pathLst>
            </a:custGeom>
            <a:solidFill>
              <a:srgbClr val="AAB5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74" name="Google Shape;7374;p21"/>
            <p:cNvSpPr/>
            <p:nvPr/>
          </p:nvSpPr>
          <p:spPr>
            <a:xfrm rot="-5400000">
              <a:off x="7059644" y="299886"/>
              <a:ext cx="495" cy="225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0" y="0"/>
                  </a:moveTo>
                  <a:lnTo>
                    <a:pt x="10" y="0"/>
                  </a:lnTo>
                  <a:cubicBezTo>
                    <a:pt x="6" y="2"/>
                    <a:pt x="3" y="3"/>
                    <a:pt x="0" y="5"/>
                  </a:cubicBezTo>
                  <a:cubicBezTo>
                    <a:pt x="3" y="5"/>
                    <a:pt x="6" y="2"/>
                    <a:pt x="10" y="0"/>
                  </a:cubicBezTo>
                  <a:close/>
                </a:path>
              </a:pathLst>
            </a:custGeom>
            <a:solidFill>
              <a:srgbClr val="AAB5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75" name="Google Shape;7375;p21"/>
            <p:cNvSpPr/>
            <p:nvPr/>
          </p:nvSpPr>
          <p:spPr>
            <a:xfrm rot="-5400000">
              <a:off x="7097658" y="337271"/>
              <a:ext cx="66001" cy="90774"/>
            </a:xfrm>
            <a:custGeom>
              <a:avLst/>
              <a:gdLst/>
              <a:ahLst/>
              <a:cxnLst/>
              <a:rect l="l" t="t" r="r" b="b"/>
              <a:pathLst>
                <a:path w="1468" h="2019" extrusionOk="0">
                  <a:moveTo>
                    <a:pt x="541" y="1740"/>
                  </a:moveTo>
                  <a:lnTo>
                    <a:pt x="541" y="1740"/>
                  </a:lnTo>
                  <a:cubicBezTo>
                    <a:pt x="537" y="1741"/>
                    <a:pt x="534" y="1742"/>
                    <a:pt x="531" y="1744"/>
                  </a:cubicBezTo>
                  <a:lnTo>
                    <a:pt x="531" y="1744"/>
                  </a:lnTo>
                  <a:cubicBezTo>
                    <a:pt x="534" y="1742"/>
                    <a:pt x="538" y="1741"/>
                    <a:pt x="541" y="1740"/>
                  </a:cubicBezTo>
                  <a:close/>
                  <a:moveTo>
                    <a:pt x="531" y="1744"/>
                  </a:moveTo>
                  <a:cubicBezTo>
                    <a:pt x="526" y="1746"/>
                    <a:pt x="521" y="1748"/>
                    <a:pt x="515" y="1750"/>
                  </a:cubicBezTo>
                  <a:lnTo>
                    <a:pt x="515" y="1750"/>
                  </a:lnTo>
                  <a:cubicBezTo>
                    <a:pt x="521" y="1748"/>
                    <a:pt x="526" y="1746"/>
                    <a:pt x="531" y="1744"/>
                  </a:cubicBezTo>
                  <a:close/>
                  <a:moveTo>
                    <a:pt x="1467" y="1"/>
                  </a:moveTo>
                  <a:lnTo>
                    <a:pt x="1467" y="1"/>
                  </a:lnTo>
                  <a:cubicBezTo>
                    <a:pt x="1417" y="45"/>
                    <a:pt x="1367" y="90"/>
                    <a:pt x="1318" y="137"/>
                  </a:cubicBezTo>
                  <a:cubicBezTo>
                    <a:pt x="972" y="464"/>
                    <a:pt x="663" y="842"/>
                    <a:pt x="400" y="1254"/>
                  </a:cubicBezTo>
                  <a:cubicBezTo>
                    <a:pt x="288" y="1437"/>
                    <a:pt x="176" y="1642"/>
                    <a:pt x="60" y="1886"/>
                  </a:cubicBezTo>
                  <a:cubicBezTo>
                    <a:pt x="39" y="1929"/>
                    <a:pt x="19" y="1975"/>
                    <a:pt x="1" y="2019"/>
                  </a:cubicBezTo>
                  <a:cubicBezTo>
                    <a:pt x="38" y="1984"/>
                    <a:pt x="80" y="1948"/>
                    <a:pt x="123" y="1921"/>
                  </a:cubicBezTo>
                  <a:cubicBezTo>
                    <a:pt x="173" y="1889"/>
                    <a:pt x="226" y="1862"/>
                    <a:pt x="282" y="1839"/>
                  </a:cubicBezTo>
                  <a:cubicBezTo>
                    <a:pt x="359" y="1804"/>
                    <a:pt x="437" y="1780"/>
                    <a:pt x="515" y="1750"/>
                  </a:cubicBezTo>
                  <a:lnTo>
                    <a:pt x="515" y="1750"/>
                  </a:lnTo>
                  <a:cubicBezTo>
                    <a:pt x="515" y="1750"/>
                    <a:pt x="515" y="1750"/>
                    <a:pt x="515" y="1750"/>
                  </a:cubicBezTo>
                  <a:cubicBezTo>
                    <a:pt x="549" y="1736"/>
                    <a:pt x="585" y="1721"/>
                    <a:pt x="618" y="1703"/>
                  </a:cubicBezTo>
                  <a:cubicBezTo>
                    <a:pt x="644" y="1684"/>
                    <a:pt x="671" y="1667"/>
                    <a:pt x="697" y="1647"/>
                  </a:cubicBezTo>
                  <a:cubicBezTo>
                    <a:pt x="743" y="1606"/>
                    <a:pt x="788" y="1566"/>
                    <a:pt x="828" y="1520"/>
                  </a:cubicBezTo>
                  <a:cubicBezTo>
                    <a:pt x="865" y="1468"/>
                    <a:pt x="894" y="1415"/>
                    <a:pt x="920" y="1355"/>
                  </a:cubicBezTo>
                  <a:cubicBezTo>
                    <a:pt x="1002" y="1142"/>
                    <a:pt x="1049" y="915"/>
                    <a:pt x="1111" y="693"/>
                  </a:cubicBezTo>
                  <a:cubicBezTo>
                    <a:pt x="1138" y="598"/>
                    <a:pt x="1170" y="503"/>
                    <a:pt x="1206" y="411"/>
                  </a:cubicBezTo>
                  <a:cubicBezTo>
                    <a:pt x="1239" y="327"/>
                    <a:pt x="1279" y="242"/>
                    <a:pt x="1331" y="169"/>
                  </a:cubicBezTo>
                  <a:cubicBezTo>
                    <a:pt x="1372" y="110"/>
                    <a:pt x="1417" y="52"/>
                    <a:pt x="1467" y="1"/>
                  </a:cubicBezTo>
                  <a:close/>
                </a:path>
              </a:pathLst>
            </a:custGeom>
            <a:solidFill>
              <a:srgbClr val="AAB5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76" name="Google Shape;7376;p21"/>
            <p:cNvSpPr/>
            <p:nvPr/>
          </p:nvSpPr>
          <p:spPr>
            <a:xfrm rot="-5400000">
              <a:off x="8077167" y="438230"/>
              <a:ext cx="109523" cy="112040"/>
            </a:xfrm>
            <a:custGeom>
              <a:avLst/>
              <a:gdLst/>
              <a:ahLst/>
              <a:cxnLst/>
              <a:rect l="l" t="t" r="r" b="b"/>
              <a:pathLst>
                <a:path w="2436" h="2492" extrusionOk="0">
                  <a:moveTo>
                    <a:pt x="2435" y="1"/>
                  </a:moveTo>
                  <a:cubicBezTo>
                    <a:pt x="2101" y="308"/>
                    <a:pt x="1862" y="700"/>
                    <a:pt x="1604" y="1072"/>
                  </a:cubicBezTo>
                  <a:cubicBezTo>
                    <a:pt x="1545" y="1160"/>
                    <a:pt x="1483" y="1246"/>
                    <a:pt x="1418" y="1331"/>
                  </a:cubicBezTo>
                  <a:cubicBezTo>
                    <a:pt x="1388" y="1368"/>
                    <a:pt x="1358" y="1408"/>
                    <a:pt x="1328" y="1444"/>
                  </a:cubicBezTo>
                  <a:cubicBezTo>
                    <a:pt x="1288" y="1489"/>
                    <a:pt x="1249" y="1533"/>
                    <a:pt x="1201" y="1569"/>
                  </a:cubicBezTo>
                  <a:cubicBezTo>
                    <a:pt x="1148" y="1611"/>
                    <a:pt x="1092" y="1648"/>
                    <a:pt x="1031" y="1675"/>
                  </a:cubicBezTo>
                  <a:cubicBezTo>
                    <a:pt x="969" y="1703"/>
                    <a:pt x="904" y="1726"/>
                    <a:pt x="837" y="1742"/>
                  </a:cubicBezTo>
                  <a:cubicBezTo>
                    <a:pt x="775" y="1756"/>
                    <a:pt x="710" y="1769"/>
                    <a:pt x="647" y="1785"/>
                  </a:cubicBezTo>
                  <a:cubicBezTo>
                    <a:pt x="610" y="1793"/>
                    <a:pt x="574" y="1803"/>
                    <a:pt x="538" y="1818"/>
                  </a:cubicBezTo>
                  <a:cubicBezTo>
                    <a:pt x="519" y="1824"/>
                    <a:pt x="500" y="1831"/>
                    <a:pt x="483" y="1839"/>
                  </a:cubicBezTo>
                  <a:lnTo>
                    <a:pt x="483" y="1839"/>
                  </a:lnTo>
                  <a:cubicBezTo>
                    <a:pt x="485" y="1838"/>
                    <a:pt x="486" y="1837"/>
                    <a:pt x="488" y="1836"/>
                  </a:cubicBezTo>
                  <a:lnTo>
                    <a:pt x="488" y="1836"/>
                  </a:lnTo>
                  <a:cubicBezTo>
                    <a:pt x="463" y="1848"/>
                    <a:pt x="442" y="1862"/>
                    <a:pt x="423" y="1877"/>
                  </a:cubicBezTo>
                  <a:cubicBezTo>
                    <a:pt x="401" y="1891"/>
                    <a:pt x="381" y="1907"/>
                    <a:pt x="360" y="1925"/>
                  </a:cubicBezTo>
                  <a:cubicBezTo>
                    <a:pt x="366" y="1921"/>
                    <a:pt x="370" y="1917"/>
                    <a:pt x="374" y="1914"/>
                  </a:cubicBezTo>
                  <a:lnTo>
                    <a:pt x="374" y="1914"/>
                  </a:lnTo>
                  <a:cubicBezTo>
                    <a:pt x="345" y="1941"/>
                    <a:pt x="317" y="1968"/>
                    <a:pt x="291" y="1997"/>
                  </a:cubicBezTo>
                  <a:cubicBezTo>
                    <a:pt x="270" y="2023"/>
                    <a:pt x="248" y="2051"/>
                    <a:pt x="228" y="2078"/>
                  </a:cubicBezTo>
                  <a:lnTo>
                    <a:pt x="228" y="2078"/>
                  </a:lnTo>
                  <a:cubicBezTo>
                    <a:pt x="228" y="2078"/>
                    <a:pt x="229" y="2077"/>
                    <a:pt x="229" y="2076"/>
                  </a:cubicBezTo>
                  <a:lnTo>
                    <a:pt x="229" y="2076"/>
                  </a:lnTo>
                  <a:lnTo>
                    <a:pt x="218" y="2092"/>
                  </a:lnTo>
                  <a:cubicBezTo>
                    <a:pt x="221" y="2087"/>
                    <a:pt x="224" y="2083"/>
                    <a:pt x="228" y="2078"/>
                  </a:cubicBezTo>
                  <a:lnTo>
                    <a:pt x="228" y="2078"/>
                  </a:lnTo>
                  <a:cubicBezTo>
                    <a:pt x="175" y="2157"/>
                    <a:pt x="130" y="2238"/>
                    <a:pt x="87" y="2322"/>
                  </a:cubicBezTo>
                  <a:cubicBezTo>
                    <a:pt x="58" y="2378"/>
                    <a:pt x="31" y="2435"/>
                    <a:pt x="1" y="2491"/>
                  </a:cubicBezTo>
                  <a:cubicBezTo>
                    <a:pt x="423" y="2340"/>
                    <a:pt x="772" y="2180"/>
                    <a:pt x="1091" y="1991"/>
                  </a:cubicBezTo>
                  <a:cubicBezTo>
                    <a:pt x="1299" y="1868"/>
                    <a:pt x="1476" y="1737"/>
                    <a:pt x="1637" y="1595"/>
                  </a:cubicBezTo>
                  <a:cubicBezTo>
                    <a:pt x="1810" y="1438"/>
                    <a:pt x="1957" y="1242"/>
                    <a:pt x="2068" y="1023"/>
                  </a:cubicBezTo>
                  <a:cubicBezTo>
                    <a:pt x="2162" y="829"/>
                    <a:pt x="2226" y="634"/>
                    <a:pt x="2280" y="452"/>
                  </a:cubicBezTo>
                  <a:cubicBezTo>
                    <a:pt x="2330" y="294"/>
                    <a:pt x="2379" y="144"/>
                    <a:pt x="2435" y="1"/>
                  </a:cubicBezTo>
                  <a:close/>
                </a:path>
              </a:pathLst>
            </a:custGeom>
            <a:solidFill>
              <a:srgbClr val="AAB5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77" name="Google Shape;7377;p21"/>
            <p:cNvSpPr/>
            <p:nvPr/>
          </p:nvSpPr>
          <p:spPr>
            <a:xfrm rot="-5400000">
              <a:off x="8359918" y="207809"/>
              <a:ext cx="57414" cy="246875"/>
            </a:xfrm>
            <a:custGeom>
              <a:avLst/>
              <a:gdLst/>
              <a:ahLst/>
              <a:cxnLst/>
              <a:rect l="l" t="t" r="r" b="b"/>
              <a:pathLst>
                <a:path w="1277" h="5491" extrusionOk="0">
                  <a:moveTo>
                    <a:pt x="1016" y="330"/>
                  </a:moveTo>
                  <a:cubicBezTo>
                    <a:pt x="1016" y="331"/>
                    <a:pt x="1015" y="332"/>
                    <a:pt x="1015" y="332"/>
                  </a:cubicBezTo>
                  <a:cubicBezTo>
                    <a:pt x="1015" y="332"/>
                    <a:pt x="1016" y="331"/>
                    <a:pt x="1016" y="330"/>
                  </a:cubicBezTo>
                  <a:close/>
                  <a:moveTo>
                    <a:pt x="70" y="2930"/>
                  </a:moveTo>
                  <a:cubicBezTo>
                    <a:pt x="70" y="2931"/>
                    <a:pt x="70" y="2931"/>
                    <a:pt x="70" y="2932"/>
                  </a:cubicBezTo>
                  <a:cubicBezTo>
                    <a:pt x="70" y="2931"/>
                    <a:pt x="70" y="2931"/>
                    <a:pt x="70" y="2930"/>
                  </a:cubicBezTo>
                  <a:close/>
                  <a:moveTo>
                    <a:pt x="1168" y="1"/>
                  </a:moveTo>
                  <a:cubicBezTo>
                    <a:pt x="1160" y="2"/>
                    <a:pt x="1160" y="2"/>
                    <a:pt x="1160" y="5"/>
                  </a:cubicBezTo>
                  <a:cubicBezTo>
                    <a:pt x="1106" y="106"/>
                    <a:pt x="1059" y="212"/>
                    <a:pt x="1020" y="319"/>
                  </a:cubicBezTo>
                  <a:lnTo>
                    <a:pt x="1020" y="319"/>
                  </a:lnTo>
                  <a:cubicBezTo>
                    <a:pt x="1020" y="318"/>
                    <a:pt x="1021" y="317"/>
                    <a:pt x="1021" y="315"/>
                  </a:cubicBezTo>
                  <a:lnTo>
                    <a:pt x="1021" y="315"/>
                  </a:lnTo>
                  <a:cubicBezTo>
                    <a:pt x="985" y="417"/>
                    <a:pt x="955" y="519"/>
                    <a:pt x="936" y="625"/>
                  </a:cubicBezTo>
                  <a:cubicBezTo>
                    <a:pt x="918" y="719"/>
                    <a:pt x="905" y="812"/>
                    <a:pt x="897" y="904"/>
                  </a:cubicBezTo>
                  <a:cubicBezTo>
                    <a:pt x="897" y="907"/>
                    <a:pt x="897" y="913"/>
                    <a:pt x="896" y="917"/>
                  </a:cubicBezTo>
                  <a:cubicBezTo>
                    <a:pt x="887" y="1049"/>
                    <a:pt x="885" y="1180"/>
                    <a:pt x="885" y="1313"/>
                  </a:cubicBezTo>
                  <a:cubicBezTo>
                    <a:pt x="885" y="1445"/>
                    <a:pt x="887" y="1578"/>
                    <a:pt x="877" y="1708"/>
                  </a:cubicBezTo>
                  <a:cubicBezTo>
                    <a:pt x="872" y="1830"/>
                    <a:pt x="860" y="1951"/>
                    <a:pt x="836" y="2069"/>
                  </a:cubicBezTo>
                  <a:cubicBezTo>
                    <a:pt x="821" y="2135"/>
                    <a:pt x="803" y="2202"/>
                    <a:pt x="781" y="2267"/>
                  </a:cubicBezTo>
                  <a:cubicBezTo>
                    <a:pt x="764" y="2324"/>
                    <a:pt x="739" y="2379"/>
                    <a:pt x="715" y="2435"/>
                  </a:cubicBezTo>
                  <a:cubicBezTo>
                    <a:pt x="703" y="2462"/>
                    <a:pt x="675" y="2476"/>
                    <a:pt x="647" y="2476"/>
                  </a:cubicBezTo>
                  <a:cubicBezTo>
                    <a:pt x="623" y="2476"/>
                    <a:pt x="600" y="2466"/>
                    <a:pt x="587" y="2444"/>
                  </a:cubicBezTo>
                  <a:cubicBezTo>
                    <a:pt x="497" y="2279"/>
                    <a:pt x="468" y="2095"/>
                    <a:pt x="392" y="1924"/>
                  </a:cubicBezTo>
                  <a:lnTo>
                    <a:pt x="392" y="1924"/>
                  </a:lnTo>
                  <a:cubicBezTo>
                    <a:pt x="392" y="1925"/>
                    <a:pt x="393" y="1926"/>
                    <a:pt x="393" y="1927"/>
                  </a:cubicBezTo>
                  <a:cubicBezTo>
                    <a:pt x="393" y="1925"/>
                    <a:pt x="393" y="1925"/>
                    <a:pt x="392" y="1924"/>
                  </a:cubicBezTo>
                  <a:lnTo>
                    <a:pt x="392" y="1924"/>
                  </a:lnTo>
                  <a:cubicBezTo>
                    <a:pt x="392" y="1924"/>
                    <a:pt x="392" y="1924"/>
                    <a:pt x="392" y="1924"/>
                  </a:cubicBezTo>
                  <a:lnTo>
                    <a:pt x="392" y="1924"/>
                  </a:lnTo>
                  <a:cubicBezTo>
                    <a:pt x="379" y="1899"/>
                    <a:pt x="365" y="1876"/>
                    <a:pt x="349" y="1855"/>
                  </a:cubicBezTo>
                  <a:cubicBezTo>
                    <a:pt x="349" y="1853"/>
                    <a:pt x="346" y="1853"/>
                    <a:pt x="346" y="1852"/>
                  </a:cubicBezTo>
                  <a:cubicBezTo>
                    <a:pt x="339" y="1845"/>
                    <a:pt x="333" y="1838"/>
                    <a:pt x="324" y="1832"/>
                  </a:cubicBezTo>
                  <a:lnTo>
                    <a:pt x="323" y="1830"/>
                  </a:lnTo>
                  <a:cubicBezTo>
                    <a:pt x="317" y="1826"/>
                    <a:pt x="313" y="1825"/>
                    <a:pt x="306" y="1820"/>
                  </a:cubicBezTo>
                  <a:cubicBezTo>
                    <a:pt x="300" y="1819"/>
                    <a:pt x="294" y="1819"/>
                    <a:pt x="288" y="1817"/>
                  </a:cubicBezTo>
                  <a:cubicBezTo>
                    <a:pt x="284" y="1817"/>
                    <a:pt x="278" y="1819"/>
                    <a:pt x="271" y="1819"/>
                  </a:cubicBezTo>
                  <a:cubicBezTo>
                    <a:pt x="253" y="1824"/>
                    <a:pt x="234" y="1831"/>
                    <a:pt x="216" y="1839"/>
                  </a:cubicBezTo>
                  <a:lnTo>
                    <a:pt x="216" y="1839"/>
                  </a:lnTo>
                  <a:cubicBezTo>
                    <a:pt x="218" y="1838"/>
                    <a:pt x="220" y="1836"/>
                    <a:pt x="222" y="1835"/>
                  </a:cubicBezTo>
                  <a:lnTo>
                    <a:pt x="222" y="1835"/>
                  </a:lnTo>
                  <a:cubicBezTo>
                    <a:pt x="219" y="1837"/>
                    <a:pt x="216" y="1839"/>
                    <a:pt x="213" y="1841"/>
                  </a:cubicBezTo>
                  <a:lnTo>
                    <a:pt x="213" y="1841"/>
                  </a:lnTo>
                  <a:cubicBezTo>
                    <a:pt x="210" y="1842"/>
                    <a:pt x="208" y="1843"/>
                    <a:pt x="205" y="1845"/>
                  </a:cubicBezTo>
                  <a:cubicBezTo>
                    <a:pt x="207" y="1844"/>
                    <a:pt x="208" y="1843"/>
                    <a:pt x="210" y="1843"/>
                  </a:cubicBezTo>
                  <a:lnTo>
                    <a:pt x="210" y="1843"/>
                  </a:lnTo>
                  <a:cubicBezTo>
                    <a:pt x="187" y="1857"/>
                    <a:pt x="165" y="1872"/>
                    <a:pt x="142" y="1889"/>
                  </a:cubicBezTo>
                  <a:cubicBezTo>
                    <a:pt x="123" y="1905"/>
                    <a:pt x="112" y="1921"/>
                    <a:pt x="97" y="1940"/>
                  </a:cubicBezTo>
                  <a:cubicBezTo>
                    <a:pt x="77" y="1971"/>
                    <a:pt x="63" y="2003"/>
                    <a:pt x="49" y="2039"/>
                  </a:cubicBezTo>
                  <a:cubicBezTo>
                    <a:pt x="49" y="2039"/>
                    <a:pt x="49" y="2039"/>
                    <a:pt x="49" y="2039"/>
                  </a:cubicBezTo>
                  <a:lnTo>
                    <a:pt x="49" y="2039"/>
                  </a:lnTo>
                  <a:cubicBezTo>
                    <a:pt x="47" y="2040"/>
                    <a:pt x="47" y="2043"/>
                    <a:pt x="44" y="2047"/>
                  </a:cubicBezTo>
                  <a:cubicBezTo>
                    <a:pt x="47" y="2046"/>
                    <a:pt x="47" y="2042"/>
                    <a:pt x="49" y="2039"/>
                  </a:cubicBezTo>
                  <a:lnTo>
                    <a:pt x="49" y="2039"/>
                  </a:lnTo>
                  <a:cubicBezTo>
                    <a:pt x="27" y="2108"/>
                    <a:pt x="16" y="2179"/>
                    <a:pt x="11" y="2254"/>
                  </a:cubicBezTo>
                  <a:cubicBezTo>
                    <a:pt x="0" y="2474"/>
                    <a:pt x="27" y="2696"/>
                    <a:pt x="67" y="2914"/>
                  </a:cubicBezTo>
                  <a:lnTo>
                    <a:pt x="67" y="2914"/>
                  </a:lnTo>
                  <a:cubicBezTo>
                    <a:pt x="67" y="2914"/>
                    <a:pt x="66" y="2913"/>
                    <a:pt x="66" y="2912"/>
                  </a:cubicBezTo>
                  <a:lnTo>
                    <a:pt x="66" y="2912"/>
                  </a:lnTo>
                  <a:cubicBezTo>
                    <a:pt x="92" y="3047"/>
                    <a:pt x="122" y="3183"/>
                    <a:pt x="156" y="3317"/>
                  </a:cubicBezTo>
                  <a:cubicBezTo>
                    <a:pt x="187" y="3439"/>
                    <a:pt x="217" y="3561"/>
                    <a:pt x="253" y="3680"/>
                  </a:cubicBezTo>
                  <a:cubicBezTo>
                    <a:pt x="303" y="3860"/>
                    <a:pt x="363" y="4038"/>
                    <a:pt x="416" y="4217"/>
                  </a:cubicBezTo>
                  <a:cubicBezTo>
                    <a:pt x="465" y="4375"/>
                    <a:pt x="514" y="4535"/>
                    <a:pt x="550" y="4697"/>
                  </a:cubicBezTo>
                  <a:cubicBezTo>
                    <a:pt x="586" y="4858"/>
                    <a:pt x="615" y="5022"/>
                    <a:pt x="619" y="5187"/>
                  </a:cubicBezTo>
                  <a:cubicBezTo>
                    <a:pt x="623" y="5288"/>
                    <a:pt x="619" y="5390"/>
                    <a:pt x="609" y="5490"/>
                  </a:cubicBezTo>
                  <a:cubicBezTo>
                    <a:pt x="630" y="5461"/>
                    <a:pt x="650" y="5431"/>
                    <a:pt x="669" y="5402"/>
                  </a:cubicBezTo>
                  <a:cubicBezTo>
                    <a:pt x="1011" y="4898"/>
                    <a:pt x="1206" y="4255"/>
                    <a:pt x="1255" y="3492"/>
                  </a:cubicBezTo>
                  <a:cubicBezTo>
                    <a:pt x="1277" y="3142"/>
                    <a:pt x="1257" y="2787"/>
                    <a:pt x="1234" y="2457"/>
                  </a:cubicBezTo>
                  <a:cubicBezTo>
                    <a:pt x="1225" y="2327"/>
                    <a:pt x="1212" y="2199"/>
                    <a:pt x="1203" y="2070"/>
                  </a:cubicBezTo>
                  <a:lnTo>
                    <a:pt x="1190" y="1927"/>
                  </a:lnTo>
                  <a:cubicBezTo>
                    <a:pt x="1172" y="1720"/>
                    <a:pt x="1156" y="1545"/>
                    <a:pt x="1143" y="1368"/>
                  </a:cubicBezTo>
                  <a:lnTo>
                    <a:pt x="1129" y="1411"/>
                  </a:lnTo>
                  <a:cubicBezTo>
                    <a:pt x="1104" y="847"/>
                    <a:pt x="1114" y="398"/>
                    <a:pt x="1168" y="1"/>
                  </a:cubicBezTo>
                  <a:close/>
                </a:path>
              </a:pathLst>
            </a:custGeom>
            <a:solidFill>
              <a:srgbClr val="AAB5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78" name="Google Shape;7378;p21"/>
            <p:cNvSpPr/>
            <p:nvPr/>
          </p:nvSpPr>
          <p:spPr>
            <a:xfrm rot="-5400000">
              <a:off x="8346699" y="345791"/>
              <a:ext cx="674" cy="315"/>
            </a:xfrm>
            <a:custGeom>
              <a:avLst/>
              <a:gdLst/>
              <a:ahLst/>
              <a:cxnLst/>
              <a:rect l="l" t="t" r="r" b="b"/>
              <a:pathLst>
                <a:path w="15" h="7" extrusionOk="0">
                  <a:moveTo>
                    <a:pt x="0" y="0"/>
                  </a:moveTo>
                  <a:cubicBezTo>
                    <a:pt x="5" y="3"/>
                    <a:pt x="10" y="6"/>
                    <a:pt x="15" y="6"/>
                  </a:cubicBezTo>
                  <a:cubicBezTo>
                    <a:pt x="9" y="3"/>
                    <a:pt x="5" y="2"/>
                    <a:pt x="0" y="0"/>
                  </a:cubicBezTo>
                  <a:close/>
                </a:path>
              </a:pathLst>
            </a:custGeom>
            <a:solidFill>
              <a:srgbClr val="AAB5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79" name="Google Shape;7379;p21"/>
            <p:cNvSpPr/>
            <p:nvPr/>
          </p:nvSpPr>
          <p:spPr>
            <a:xfrm rot="-5400000">
              <a:off x="8348272" y="344217"/>
              <a:ext cx="225" cy="315"/>
            </a:xfrm>
            <a:custGeom>
              <a:avLst/>
              <a:gdLst/>
              <a:ahLst/>
              <a:cxnLst/>
              <a:rect l="l" t="t" r="r" b="b"/>
              <a:pathLst>
                <a:path w="5" h="7" extrusionOk="0">
                  <a:moveTo>
                    <a:pt x="1" y="1"/>
                  </a:moveTo>
                  <a:cubicBezTo>
                    <a:pt x="1" y="3"/>
                    <a:pt x="3" y="3"/>
                    <a:pt x="3" y="5"/>
                  </a:cubicBezTo>
                  <a:lnTo>
                    <a:pt x="5" y="6"/>
                  </a:lnTo>
                  <a:cubicBezTo>
                    <a:pt x="3" y="5"/>
                    <a:pt x="3" y="3"/>
                    <a:pt x="1" y="1"/>
                  </a:cubicBezTo>
                  <a:close/>
                </a:path>
              </a:pathLst>
            </a:custGeom>
            <a:solidFill>
              <a:srgbClr val="AAB5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80" name="Google Shape;7380;p21"/>
            <p:cNvSpPr/>
            <p:nvPr/>
          </p:nvSpPr>
          <p:spPr>
            <a:xfrm rot="-5400000">
              <a:off x="8356455" y="357526"/>
              <a:ext cx="135" cy="405"/>
            </a:xfrm>
            <a:custGeom>
              <a:avLst/>
              <a:gdLst/>
              <a:ahLst/>
              <a:cxnLst/>
              <a:rect l="l" t="t" r="r" b="b"/>
              <a:pathLst>
                <a:path w="3" h="9" extrusionOk="0">
                  <a:moveTo>
                    <a:pt x="1" y="9"/>
                  </a:moveTo>
                  <a:cubicBezTo>
                    <a:pt x="2" y="6"/>
                    <a:pt x="2" y="3"/>
                    <a:pt x="2" y="0"/>
                  </a:cubicBezTo>
                  <a:cubicBezTo>
                    <a:pt x="2" y="3"/>
                    <a:pt x="2" y="6"/>
                    <a:pt x="1" y="9"/>
                  </a:cubicBezTo>
                  <a:close/>
                </a:path>
              </a:pathLst>
            </a:custGeom>
            <a:solidFill>
              <a:srgbClr val="AAB5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81" name="Google Shape;7381;p21"/>
            <p:cNvSpPr/>
            <p:nvPr/>
          </p:nvSpPr>
          <p:spPr>
            <a:xfrm rot="-5400000">
              <a:off x="8587478" y="695156"/>
              <a:ext cx="218146" cy="86638"/>
            </a:xfrm>
            <a:custGeom>
              <a:avLst/>
              <a:gdLst/>
              <a:ahLst/>
              <a:cxnLst/>
              <a:rect l="l" t="t" r="r" b="b"/>
              <a:pathLst>
                <a:path w="4852" h="1927" extrusionOk="0">
                  <a:moveTo>
                    <a:pt x="1552" y="1005"/>
                  </a:moveTo>
                  <a:cubicBezTo>
                    <a:pt x="1554" y="1005"/>
                    <a:pt x="1557" y="1006"/>
                    <a:pt x="1559" y="1006"/>
                  </a:cubicBezTo>
                  <a:cubicBezTo>
                    <a:pt x="1557" y="1005"/>
                    <a:pt x="1554" y="1005"/>
                    <a:pt x="1552" y="1005"/>
                  </a:cubicBezTo>
                  <a:close/>
                  <a:moveTo>
                    <a:pt x="1" y="0"/>
                  </a:moveTo>
                  <a:lnTo>
                    <a:pt x="1" y="0"/>
                  </a:lnTo>
                  <a:cubicBezTo>
                    <a:pt x="44" y="46"/>
                    <a:pt x="85" y="94"/>
                    <a:pt x="126" y="143"/>
                  </a:cubicBezTo>
                  <a:lnTo>
                    <a:pt x="126" y="143"/>
                  </a:lnTo>
                  <a:cubicBezTo>
                    <a:pt x="125" y="142"/>
                    <a:pt x="124" y="142"/>
                    <a:pt x="124" y="142"/>
                  </a:cubicBezTo>
                  <a:lnTo>
                    <a:pt x="124" y="142"/>
                  </a:lnTo>
                  <a:cubicBezTo>
                    <a:pt x="321" y="366"/>
                    <a:pt x="525" y="580"/>
                    <a:pt x="766" y="753"/>
                  </a:cubicBezTo>
                  <a:cubicBezTo>
                    <a:pt x="766" y="753"/>
                    <a:pt x="768" y="753"/>
                    <a:pt x="768" y="754"/>
                  </a:cubicBezTo>
                  <a:cubicBezTo>
                    <a:pt x="812" y="784"/>
                    <a:pt x="858" y="813"/>
                    <a:pt x="904" y="836"/>
                  </a:cubicBezTo>
                  <a:cubicBezTo>
                    <a:pt x="954" y="863"/>
                    <a:pt x="1006" y="889"/>
                    <a:pt x="1061" y="911"/>
                  </a:cubicBezTo>
                  <a:cubicBezTo>
                    <a:pt x="1141" y="937"/>
                    <a:pt x="1222" y="961"/>
                    <a:pt x="1306" y="975"/>
                  </a:cubicBezTo>
                  <a:cubicBezTo>
                    <a:pt x="1386" y="989"/>
                    <a:pt x="1465" y="997"/>
                    <a:pt x="1543" y="1004"/>
                  </a:cubicBezTo>
                  <a:lnTo>
                    <a:pt x="1543" y="1004"/>
                  </a:lnTo>
                  <a:cubicBezTo>
                    <a:pt x="1542" y="1004"/>
                    <a:pt x="1542" y="1004"/>
                    <a:pt x="1542" y="1004"/>
                  </a:cubicBezTo>
                  <a:cubicBezTo>
                    <a:pt x="1543" y="1004"/>
                    <a:pt x="1544" y="1004"/>
                    <a:pt x="1546" y="1004"/>
                  </a:cubicBezTo>
                  <a:lnTo>
                    <a:pt x="1546" y="1004"/>
                  </a:lnTo>
                  <a:cubicBezTo>
                    <a:pt x="1548" y="1005"/>
                    <a:pt x="1550" y="1005"/>
                    <a:pt x="1552" y="1005"/>
                  </a:cubicBezTo>
                  <a:lnTo>
                    <a:pt x="1552" y="1005"/>
                  </a:lnTo>
                  <a:cubicBezTo>
                    <a:pt x="1551" y="1005"/>
                    <a:pt x="1550" y="1005"/>
                    <a:pt x="1549" y="1005"/>
                  </a:cubicBezTo>
                  <a:lnTo>
                    <a:pt x="1549" y="1005"/>
                  </a:lnTo>
                  <a:cubicBezTo>
                    <a:pt x="1689" y="1014"/>
                    <a:pt x="1832" y="1020"/>
                    <a:pt x="1971" y="1037"/>
                  </a:cubicBezTo>
                  <a:cubicBezTo>
                    <a:pt x="2058" y="1049"/>
                    <a:pt x="2144" y="1062"/>
                    <a:pt x="2227" y="1083"/>
                  </a:cubicBezTo>
                  <a:cubicBezTo>
                    <a:pt x="2282" y="1098"/>
                    <a:pt x="2333" y="1113"/>
                    <a:pt x="2388" y="1128"/>
                  </a:cubicBezTo>
                  <a:cubicBezTo>
                    <a:pt x="2610" y="1191"/>
                    <a:pt x="2835" y="1250"/>
                    <a:pt x="3057" y="1309"/>
                  </a:cubicBezTo>
                  <a:cubicBezTo>
                    <a:pt x="3497" y="1428"/>
                    <a:pt x="3936" y="1550"/>
                    <a:pt x="4360" y="1712"/>
                  </a:cubicBezTo>
                  <a:cubicBezTo>
                    <a:pt x="4528" y="1777"/>
                    <a:pt x="4690" y="1847"/>
                    <a:pt x="4851" y="1926"/>
                  </a:cubicBezTo>
                  <a:lnTo>
                    <a:pt x="4844" y="1919"/>
                  </a:lnTo>
                  <a:cubicBezTo>
                    <a:pt x="4624" y="1701"/>
                    <a:pt x="4366" y="1516"/>
                    <a:pt x="4050" y="1352"/>
                  </a:cubicBezTo>
                  <a:cubicBezTo>
                    <a:pt x="3441" y="1037"/>
                    <a:pt x="2764" y="884"/>
                    <a:pt x="2168" y="749"/>
                  </a:cubicBezTo>
                  <a:lnTo>
                    <a:pt x="2126" y="738"/>
                  </a:lnTo>
                  <a:cubicBezTo>
                    <a:pt x="1815" y="664"/>
                    <a:pt x="1499" y="591"/>
                    <a:pt x="1199" y="504"/>
                  </a:cubicBezTo>
                  <a:cubicBezTo>
                    <a:pt x="860" y="405"/>
                    <a:pt x="554" y="289"/>
                    <a:pt x="265" y="147"/>
                  </a:cubicBezTo>
                  <a:cubicBezTo>
                    <a:pt x="180" y="102"/>
                    <a:pt x="91" y="53"/>
                    <a:pt x="1" y="0"/>
                  </a:cubicBezTo>
                  <a:close/>
                </a:path>
              </a:pathLst>
            </a:custGeom>
            <a:solidFill>
              <a:srgbClr val="AAB5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82" name="Google Shape;7382;p21"/>
            <p:cNvSpPr/>
            <p:nvPr/>
          </p:nvSpPr>
          <p:spPr>
            <a:xfrm rot="-5400000">
              <a:off x="6903141" y="441468"/>
              <a:ext cx="141084" cy="248089"/>
            </a:xfrm>
            <a:custGeom>
              <a:avLst/>
              <a:gdLst/>
              <a:ahLst/>
              <a:cxnLst/>
              <a:rect l="l" t="t" r="r" b="b"/>
              <a:pathLst>
                <a:path w="3138" h="5518" extrusionOk="0">
                  <a:moveTo>
                    <a:pt x="2382" y="3290"/>
                  </a:moveTo>
                  <a:cubicBezTo>
                    <a:pt x="2382" y="3290"/>
                    <a:pt x="2382" y="3290"/>
                    <a:pt x="2382" y="3290"/>
                  </a:cubicBezTo>
                  <a:lnTo>
                    <a:pt x="2382" y="3290"/>
                  </a:lnTo>
                  <a:cubicBezTo>
                    <a:pt x="2382" y="3290"/>
                    <a:pt x="2382" y="3290"/>
                    <a:pt x="2382" y="3290"/>
                  </a:cubicBezTo>
                  <a:close/>
                  <a:moveTo>
                    <a:pt x="2541" y="3383"/>
                  </a:moveTo>
                  <a:cubicBezTo>
                    <a:pt x="2542" y="3383"/>
                    <a:pt x="2542" y="3384"/>
                    <a:pt x="2543" y="3384"/>
                  </a:cubicBezTo>
                  <a:lnTo>
                    <a:pt x="2543" y="3384"/>
                  </a:lnTo>
                  <a:cubicBezTo>
                    <a:pt x="2543" y="3384"/>
                    <a:pt x="2542" y="3383"/>
                    <a:pt x="2541" y="3383"/>
                  </a:cubicBezTo>
                  <a:close/>
                  <a:moveTo>
                    <a:pt x="15" y="1"/>
                  </a:moveTo>
                  <a:cubicBezTo>
                    <a:pt x="11" y="42"/>
                    <a:pt x="8" y="85"/>
                    <a:pt x="6" y="130"/>
                  </a:cubicBezTo>
                  <a:cubicBezTo>
                    <a:pt x="1" y="378"/>
                    <a:pt x="12" y="640"/>
                    <a:pt x="34" y="904"/>
                  </a:cubicBezTo>
                  <a:cubicBezTo>
                    <a:pt x="84" y="1440"/>
                    <a:pt x="205" y="1947"/>
                    <a:pt x="393" y="2408"/>
                  </a:cubicBezTo>
                  <a:cubicBezTo>
                    <a:pt x="579" y="2867"/>
                    <a:pt x="865" y="3298"/>
                    <a:pt x="1219" y="3654"/>
                  </a:cubicBezTo>
                  <a:cubicBezTo>
                    <a:pt x="1397" y="3831"/>
                    <a:pt x="1592" y="3980"/>
                    <a:pt x="1760" y="4107"/>
                  </a:cubicBezTo>
                  <a:lnTo>
                    <a:pt x="1861" y="4179"/>
                  </a:lnTo>
                  <a:cubicBezTo>
                    <a:pt x="2017" y="4291"/>
                    <a:pt x="2162" y="4397"/>
                    <a:pt x="2299" y="4516"/>
                  </a:cubicBezTo>
                  <a:cubicBezTo>
                    <a:pt x="2425" y="4625"/>
                    <a:pt x="2529" y="4739"/>
                    <a:pt x="2619" y="4862"/>
                  </a:cubicBezTo>
                  <a:cubicBezTo>
                    <a:pt x="2679" y="4954"/>
                    <a:pt x="2728" y="5049"/>
                    <a:pt x="2768" y="5155"/>
                  </a:cubicBezTo>
                  <a:cubicBezTo>
                    <a:pt x="2786" y="5206"/>
                    <a:pt x="2799" y="5260"/>
                    <a:pt x="2809" y="5315"/>
                  </a:cubicBezTo>
                  <a:cubicBezTo>
                    <a:pt x="2804" y="5359"/>
                    <a:pt x="2811" y="5381"/>
                    <a:pt x="2822" y="5401"/>
                  </a:cubicBezTo>
                  <a:cubicBezTo>
                    <a:pt x="2827" y="5424"/>
                    <a:pt x="2830" y="5437"/>
                    <a:pt x="2830" y="5451"/>
                  </a:cubicBezTo>
                  <a:cubicBezTo>
                    <a:pt x="2836" y="5493"/>
                    <a:pt x="2878" y="5517"/>
                    <a:pt x="2913" y="5517"/>
                  </a:cubicBezTo>
                  <a:cubicBezTo>
                    <a:pt x="2959" y="5509"/>
                    <a:pt x="2984" y="5487"/>
                    <a:pt x="2991" y="5453"/>
                  </a:cubicBezTo>
                  <a:cubicBezTo>
                    <a:pt x="3015" y="5444"/>
                    <a:pt x="3048" y="5415"/>
                    <a:pt x="3056" y="5382"/>
                  </a:cubicBezTo>
                  <a:cubicBezTo>
                    <a:pt x="3093" y="5206"/>
                    <a:pt x="3122" y="5023"/>
                    <a:pt x="3137" y="4841"/>
                  </a:cubicBezTo>
                  <a:cubicBezTo>
                    <a:pt x="3132" y="4776"/>
                    <a:pt x="3125" y="4712"/>
                    <a:pt x="3116" y="4647"/>
                  </a:cubicBezTo>
                  <a:lnTo>
                    <a:pt x="3116" y="4648"/>
                  </a:lnTo>
                  <a:cubicBezTo>
                    <a:pt x="3081" y="4406"/>
                    <a:pt x="3027" y="4167"/>
                    <a:pt x="2935" y="3939"/>
                  </a:cubicBezTo>
                  <a:lnTo>
                    <a:pt x="2935" y="3939"/>
                  </a:lnTo>
                  <a:cubicBezTo>
                    <a:pt x="2935" y="3941"/>
                    <a:pt x="2936" y="3942"/>
                    <a:pt x="2936" y="3944"/>
                  </a:cubicBezTo>
                  <a:lnTo>
                    <a:pt x="2936" y="3944"/>
                  </a:lnTo>
                  <a:cubicBezTo>
                    <a:pt x="2907" y="3875"/>
                    <a:pt x="2876" y="3808"/>
                    <a:pt x="2839" y="3745"/>
                  </a:cubicBezTo>
                  <a:cubicBezTo>
                    <a:pt x="2809" y="3693"/>
                    <a:pt x="2777" y="3643"/>
                    <a:pt x="2743" y="3594"/>
                  </a:cubicBezTo>
                  <a:cubicBezTo>
                    <a:pt x="2743" y="3594"/>
                    <a:pt x="2741" y="3594"/>
                    <a:pt x="2741" y="3593"/>
                  </a:cubicBezTo>
                  <a:cubicBezTo>
                    <a:pt x="2738" y="3591"/>
                    <a:pt x="2735" y="3587"/>
                    <a:pt x="2735" y="3585"/>
                  </a:cubicBezTo>
                  <a:lnTo>
                    <a:pt x="2735" y="3585"/>
                  </a:lnTo>
                  <a:lnTo>
                    <a:pt x="2734" y="3584"/>
                  </a:lnTo>
                  <a:cubicBezTo>
                    <a:pt x="2707" y="3550"/>
                    <a:pt x="2679" y="3514"/>
                    <a:pt x="2648" y="3482"/>
                  </a:cubicBezTo>
                  <a:cubicBezTo>
                    <a:pt x="2614" y="3448"/>
                    <a:pt x="2580" y="3415"/>
                    <a:pt x="2543" y="3384"/>
                  </a:cubicBezTo>
                  <a:lnTo>
                    <a:pt x="2543" y="3384"/>
                  </a:lnTo>
                  <a:cubicBezTo>
                    <a:pt x="2543" y="3384"/>
                    <a:pt x="2543" y="3384"/>
                    <a:pt x="2543" y="3384"/>
                  </a:cubicBezTo>
                  <a:cubicBezTo>
                    <a:pt x="2518" y="3364"/>
                    <a:pt x="2493" y="3347"/>
                    <a:pt x="2464" y="3331"/>
                  </a:cubicBezTo>
                  <a:cubicBezTo>
                    <a:pt x="2438" y="3314"/>
                    <a:pt x="2411" y="3300"/>
                    <a:pt x="2382" y="3290"/>
                  </a:cubicBezTo>
                  <a:lnTo>
                    <a:pt x="2382" y="3290"/>
                  </a:lnTo>
                  <a:cubicBezTo>
                    <a:pt x="2387" y="3291"/>
                    <a:pt x="2392" y="3295"/>
                    <a:pt x="2398" y="3298"/>
                  </a:cubicBezTo>
                  <a:lnTo>
                    <a:pt x="2398" y="3298"/>
                  </a:lnTo>
                  <a:cubicBezTo>
                    <a:pt x="2374" y="3288"/>
                    <a:pt x="2347" y="3281"/>
                    <a:pt x="2320" y="3274"/>
                  </a:cubicBezTo>
                  <a:cubicBezTo>
                    <a:pt x="2309" y="3271"/>
                    <a:pt x="2296" y="3268"/>
                    <a:pt x="2283" y="3267"/>
                  </a:cubicBezTo>
                  <a:cubicBezTo>
                    <a:pt x="2263" y="3264"/>
                    <a:pt x="2245" y="3262"/>
                    <a:pt x="2225" y="3262"/>
                  </a:cubicBezTo>
                  <a:cubicBezTo>
                    <a:pt x="2215" y="3262"/>
                    <a:pt x="2205" y="3263"/>
                    <a:pt x="2194" y="3264"/>
                  </a:cubicBezTo>
                  <a:cubicBezTo>
                    <a:pt x="2175" y="3267"/>
                    <a:pt x="2158" y="3267"/>
                    <a:pt x="2139" y="3270"/>
                  </a:cubicBezTo>
                  <a:cubicBezTo>
                    <a:pt x="2082" y="3278"/>
                    <a:pt x="2024" y="3291"/>
                    <a:pt x="1965" y="3298"/>
                  </a:cubicBezTo>
                  <a:cubicBezTo>
                    <a:pt x="1943" y="3302"/>
                    <a:pt x="1921" y="3304"/>
                    <a:pt x="1898" y="3304"/>
                  </a:cubicBezTo>
                  <a:cubicBezTo>
                    <a:pt x="1882" y="3304"/>
                    <a:pt x="1866" y="3303"/>
                    <a:pt x="1851" y="3300"/>
                  </a:cubicBezTo>
                  <a:cubicBezTo>
                    <a:pt x="1828" y="3297"/>
                    <a:pt x="1806" y="3291"/>
                    <a:pt x="1786" y="3282"/>
                  </a:cubicBezTo>
                  <a:cubicBezTo>
                    <a:pt x="1772" y="3275"/>
                    <a:pt x="1757" y="3268"/>
                    <a:pt x="1744" y="3257"/>
                  </a:cubicBezTo>
                  <a:cubicBezTo>
                    <a:pt x="1723" y="3241"/>
                    <a:pt x="1704" y="3221"/>
                    <a:pt x="1687" y="3202"/>
                  </a:cubicBezTo>
                  <a:cubicBezTo>
                    <a:pt x="1675" y="3188"/>
                    <a:pt x="1667" y="3175"/>
                    <a:pt x="1658" y="3160"/>
                  </a:cubicBezTo>
                  <a:cubicBezTo>
                    <a:pt x="1631" y="3106"/>
                    <a:pt x="1608" y="3051"/>
                    <a:pt x="1601" y="2991"/>
                  </a:cubicBezTo>
                  <a:cubicBezTo>
                    <a:pt x="1592" y="2938"/>
                    <a:pt x="1586" y="2886"/>
                    <a:pt x="1586" y="2830"/>
                  </a:cubicBezTo>
                  <a:cubicBezTo>
                    <a:pt x="1585" y="2715"/>
                    <a:pt x="1591" y="2596"/>
                    <a:pt x="1578" y="2481"/>
                  </a:cubicBezTo>
                  <a:cubicBezTo>
                    <a:pt x="1570" y="2442"/>
                    <a:pt x="1563" y="2405"/>
                    <a:pt x="1550" y="2369"/>
                  </a:cubicBezTo>
                  <a:cubicBezTo>
                    <a:pt x="1539" y="2347"/>
                    <a:pt x="1529" y="2327"/>
                    <a:pt x="1516" y="2307"/>
                  </a:cubicBezTo>
                  <a:cubicBezTo>
                    <a:pt x="1502" y="2293"/>
                    <a:pt x="1487" y="2278"/>
                    <a:pt x="1471" y="2266"/>
                  </a:cubicBezTo>
                  <a:cubicBezTo>
                    <a:pt x="1451" y="2251"/>
                    <a:pt x="1431" y="2240"/>
                    <a:pt x="1411" y="2230"/>
                  </a:cubicBezTo>
                  <a:cubicBezTo>
                    <a:pt x="1397" y="2225"/>
                    <a:pt x="1379" y="2220"/>
                    <a:pt x="1364" y="2218"/>
                  </a:cubicBezTo>
                  <a:lnTo>
                    <a:pt x="1362" y="2218"/>
                  </a:lnTo>
                  <a:cubicBezTo>
                    <a:pt x="1356" y="2215"/>
                    <a:pt x="1351" y="2215"/>
                    <a:pt x="1344" y="2215"/>
                  </a:cubicBezTo>
                  <a:cubicBezTo>
                    <a:pt x="1345" y="2216"/>
                    <a:pt x="1347" y="2217"/>
                    <a:pt x="1348" y="2218"/>
                  </a:cubicBezTo>
                  <a:lnTo>
                    <a:pt x="1348" y="2218"/>
                  </a:lnTo>
                  <a:cubicBezTo>
                    <a:pt x="1341" y="2217"/>
                    <a:pt x="1334" y="2216"/>
                    <a:pt x="1326" y="2216"/>
                  </a:cubicBezTo>
                  <a:cubicBezTo>
                    <a:pt x="1319" y="2216"/>
                    <a:pt x="1313" y="2217"/>
                    <a:pt x="1306" y="2217"/>
                  </a:cubicBezTo>
                  <a:lnTo>
                    <a:pt x="1306" y="2217"/>
                  </a:lnTo>
                  <a:cubicBezTo>
                    <a:pt x="1308" y="2217"/>
                    <a:pt x="1310" y="2216"/>
                    <a:pt x="1312" y="2215"/>
                  </a:cubicBezTo>
                  <a:lnTo>
                    <a:pt x="1312" y="2215"/>
                  </a:lnTo>
                  <a:cubicBezTo>
                    <a:pt x="1277" y="2221"/>
                    <a:pt x="1244" y="2227"/>
                    <a:pt x="1211" y="2237"/>
                  </a:cubicBezTo>
                  <a:cubicBezTo>
                    <a:pt x="1190" y="2243"/>
                    <a:pt x="1168" y="2248"/>
                    <a:pt x="1148" y="2254"/>
                  </a:cubicBezTo>
                  <a:cubicBezTo>
                    <a:pt x="1121" y="2258"/>
                    <a:pt x="1094" y="2266"/>
                    <a:pt x="1068" y="2268"/>
                  </a:cubicBezTo>
                  <a:cubicBezTo>
                    <a:pt x="1060" y="2269"/>
                    <a:pt x="1053" y="2269"/>
                    <a:pt x="1046" y="2269"/>
                  </a:cubicBezTo>
                  <a:cubicBezTo>
                    <a:pt x="1033" y="2269"/>
                    <a:pt x="1021" y="2268"/>
                    <a:pt x="1009" y="2266"/>
                  </a:cubicBezTo>
                  <a:cubicBezTo>
                    <a:pt x="962" y="2263"/>
                    <a:pt x="920" y="2241"/>
                    <a:pt x="883" y="2215"/>
                  </a:cubicBezTo>
                  <a:cubicBezTo>
                    <a:pt x="834" y="2185"/>
                    <a:pt x="786" y="2154"/>
                    <a:pt x="743" y="2118"/>
                  </a:cubicBezTo>
                  <a:cubicBezTo>
                    <a:pt x="650" y="2040"/>
                    <a:pt x="565" y="1954"/>
                    <a:pt x="492" y="1856"/>
                  </a:cubicBezTo>
                  <a:cubicBezTo>
                    <a:pt x="420" y="1761"/>
                    <a:pt x="357" y="1661"/>
                    <a:pt x="305" y="1555"/>
                  </a:cubicBezTo>
                  <a:cubicBezTo>
                    <a:pt x="187" y="1313"/>
                    <a:pt x="107" y="1050"/>
                    <a:pt x="65" y="785"/>
                  </a:cubicBezTo>
                  <a:cubicBezTo>
                    <a:pt x="44" y="653"/>
                    <a:pt x="28" y="519"/>
                    <a:pt x="22" y="387"/>
                  </a:cubicBezTo>
                  <a:cubicBezTo>
                    <a:pt x="18" y="273"/>
                    <a:pt x="18" y="160"/>
                    <a:pt x="21" y="49"/>
                  </a:cubicBezTo>
                  <a:lnTo>
                    <a:pt x="15" y="1"/>
                  </a:lnTo>
                  <a:close/>
                </a:path>
              </a:pathLst>
            </a:custGeom>
            <a:solidFill>
              <a:srgbClr val="6D76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83" name="Google Shape;7383;p21"/>
            <p:cNvSpPr/>
            <p:nvPr/>
          </p:nvSpPr>
          <p:spPr>
            <a:xfrm rot="-5400000">
              <a:off x="7010863" y="512863"/>
              <a:ext cx="45" cy="4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D76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84" name="Google Shape;7384;p21"/>
            <p:cNvSpPr/>
            <p:nvPr/>
          </p:nvSpPr>
          <p:spPr>
            <a:xfrm rot="-5400000">
              <a:off x="7011223" y="512684"/>
              <a:ext cx="45" cy="4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6D76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85" name="Google Shape;7385;p21"/>
            <p:cNvSpPr/>
            <p:nvPr/>
          </p:nvSpPr>
          <p:spPr>
            <a:xfrm rot="-5400000">
              <a:off x="7011313" y="512459"/>
              <a:ext cx="180" cy="180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1"/>
                  </a:moveTo>
                  <a:cubicBezTo>
                    <a:pt x="0" y="2"/>
                    <a:pt x="3" y="2"/>
                    <a:pt x="3" y="3"/>
                  </a:cubicBezTo>
                  <a:lnTo>
                    <a:pt x="3" y="3"/>
                  </a:lnTo>
                  <a:cubicBezTo>
                    <a:pt x="3" y="3"/>
                    <a:pt x="2" y="2"/>
                    <a:pt x="0" y="1"/>
                  </a:cubicBezTo>
                  <a:close/>
                  <a:moveTo>
                    <a:pt x="3" y="3"/>
                  </a:moveTo>
                  <a:lnTo>
                    <a:pt x="3" y="3"/>
                  </a:lnTo>
                  <a:cubicBezTo>
                    <a:pt x="3" y="4"/>
                    <a:pt x="3" y="4"/>
                    <a:pt x="3" y="4"/>
                  </a:cubicBezTo>
                  <a:lnTo>
                    <a:pt x="3" y="4"/>
                  </a:lnTo>
                  <a:cubicBezTo>
                    <a:pt x="3" y="4"/>
                    <a:pt x="3" y="3"/>
                    <a:pt x="3" y="3"/>
                  </a:cubicBezTo>
                  <a:close/>
                </a:path>
              </a:pathLst>
            </a:custGeom>
            <a:solidFill>
              <a:srgbClr val="6D76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86" name="Google Shape;7386;p21"/>
            <p:cNvSpPr/>
            <p:nvPr/>
          </p:nvSpPr>
          <p:spPr>
            <a:xfrm rot="-5400000">
              <a:off x="6737398" y="361281"/>
              <a:ext cx="78185" cy="239637"/>
            </a:xfrm>
            <a:custGeom>
              <a:avLst/>
              <a:gdLst/>
              <a:ahLst/>
              <a:cxnLst/>
              <a:rect l="l" t="t" r="r" b="b"/>
              <a:pathLst>
                <a:path w="1739" h="5330" extrusionOk="0">
                  <a:moveTo>
                    <a:pt x="1228" y="1"/>
                  </a:moveTo>
                  <a:cubicBezTo>
                    <a:pt x="1201" y="1"/>
                    <a:pt x="1171" y="15"/>
                    <a:pt x="1149" y="35"/>
                  </a:cubicBezTo>
                  <a:cubicBezTo>
                    <a:pt x="1132" y="57"/>
                    <a:pt x="1122" y="78"/>
                    <a:pt x="1122" y="99"/>
                  </a:cubicBezTo>
                  <a:cubicBezTo>
                    <a:pt x="1132" y="328"/>
                    <a:pt x="1113" y="557"/>
                    <a:pt x="1072" y="778"/>
                  </a:cubicBezTo>
                  <a:cubicBezTo>
                    <a:pt x="1032" y="985"/>
                    <a:pt x="968" y="1194"/>
                    <a:pt x="882" y="1420"/>
                  </a:cubicBezTo>
                  <a:cubicBezTo>
                    <a:pt x="803" y="1625"/>
                    <a:pt x="704" y="1834"/>
                    <a:pt x="609" y="2033"/>
                  </a:cubicBezTo>
                  <a:lnTo>
                    <a:pt x="588" y="2075"/>
                  </a:lnTo>
                  <a:cubicBezTo>
                    <a:pt x="474" y="2305"/>
                    <a:pt x="369" y="2516"/>
                    <a:pt x="273" y="2736"/>
                  </a:cubicBezTo>
                  <a:cubicBezTo>
                    <a:pt x="219" y="2858"/>
                    <a:pt x="168" y="2981"/>
                    <a:pt x="125" y="3106"/>
                  </a:cubicBezTo>
                  <a:cubicBezTo>
                    <a:pt x="92" y="3202"/>
                    <a:pt x="65" y="3312"/>
                    <a:pt x="38" y="3461"/>
                  </a:cubicBezTo>
                  <a:cubicBezTo>
                    <a:pt x="3" y="3662"/>
                    <a:pt x="0" y="3879"/>
                    <a:pt x="29" y="4127"/>
                  </a:cubicBezTo>
                  <a:cubicBezTo>
                    <a:pt x="56" y="4337"/>
                    <a:pt x="118" y="4558"/>
                    <a:pt x="223" y="4804"/>
                  </a:cubicBezTo>
                  <a:cubicBezTo>
                    <a:pt x="293" y="4975"/>
                    <a:pt x="387" y="5147"/>
                    <a:pt x="506" y="5330"/>
                  </a:cubicBezTo>
                  <a:cubicBezTo>
                    <a:pt x="461" y="5184"/>
                    <a:pt x="424" y="5035"/>
                    <a:pt x="405" y="4884"/>
                  </a:cubicBezTo>
                  <a:cubicBezTo>
                    <a:pt x="397" y="4805"/>
                    <a:pt x="391" y="4726"/>
                    <a:pt x="404" y="4647"/>
                  </a:cubicBezTo>
                  <a:cubicBezTo>
                    <a:pt x="415" y="4594"/>
                    <a:pt x="433" y="4538"/>
                    <a:pt x="473" y="4499"/>
                  </a:cubicBezTo>
                  <a:cubicBezTo>
                    <a:pt x="512" y="4459"/>
                    <a:pt x="568" y="4432"/>
                    <a:pt x="626" y="4432"/>
                  </a:cubicBezTo>
                  <a:cubicBezTo>
                    <a:pt x="628" y="4432"/>
                    <a:pt x="629" y="4432"/>
                    <a:pt x="631" y="4432"/>
                  </a:cubicBezTo>
                  <a:cubicBezTo>
                    <a:pt x="662" y="4432"/>
                    <a:pt x="697" y="4436"/>
                    <a:pt x="729" y="4443"/>
                  </a:cubicBezTo>
                  <a:cubicBezTo>
                    <a:pt x="740" y="4445"/>
                    <a:pt x="750" y="4449"/>
                    <a:pt x="762" y="4453"/>
                  </a:cubicBezTo>
                  <a:cubicBezTo>
                    <a:pt x="769" y="4428"/>
                    <a:pt x="772" y="4399"/>
                    <a:pt x="777" y="4371"/>
                  </a:cubicBezTo>
                  <a:cubicBezTo>
                    <a:pt x="789" y="4249"/>
                    <a:pt x="785" y="4126"/>
                    <a:pt x="774" y="4005"/>
                  </a:cubicBezTo>
                  <a:cubicBezTo>
                    <a:pt x="762" y="3860"/>
                    <a:pt x="743" y="3717"/>
                    <a:pt x="733" y="3573"/>
                  </a:cubicBezTo>
                  <a:cubicBezTo>
                    <a:pt x="720" y="3432"/>
                    <a:pt x="710" y="3290"/>
                    <a:pt x="720" y="3151"/>
                  </a:cubicBezTo>
                  <a:cubicBezTo>
                    <a:pt x="729" y="3036"/>
                    <a:pt x="746" y="2921"/>
                    <a:pt x="792" y="2815"/>
                  </a:cubicBezTo>
                  <a:cubicBezTo>
                    <a:pt x="813" y="2769"/>
                    <a:pt x="839" y="2721"/>
                    <a:pt x="872" y="2682"/>
                  </a:cubicBezTo>
                  <a:cubicBezTo>
                    <a:pt x="908" y="2641"/>
                    <a:pt x="950" y="2603"/>
                    <a:pt x="997" y="2576"/>
                  </a:cubicBezTo>
                  <a:cubicBezTo>
                    <a:pt x="1042" y="2549"/>
                    <a:pt x="1086" y="2526"/>
                    <a:pt x="1138" y="2519"/>
                  </a:cubicBezTo>
                  <a:cubicBezTo>
                    <a:pt x="1149" y="2517"/>
                    <a:pt x="1161" y="2516"/>
                    <a:pt x="1172" y="2516"/>
                  </a:cubicBezTo>
                  <a:cubicBezTo>
                    <a:pt x="1202" y="2516"/>
                    <a:pt x="1231" y="2522"/>
                    <a:pt x="1257" y="2534"/>
                  </a:cubicBezTo>
                  <a:cubicBezTo>
                    <a:pt x="1338" y="2576"/>
                    <a:pt x="1382" y="2657"/>
                    <a:pt x="1415" y="2737"/>
                  </a:cubicBezTo>
                  <a:cubicBezTo>
                    <a:pt x="1464" y="2852"/>
                    <a:pt x="1496" y="2974"/>
                    <a:pt x="1540" y="3087"/>
                  </a:cubicBezTo>
                  <a:cubicBezTo>
                    <a:pt x="1540" y="3086"/>
                    <a:pt x="1539" y="3082"/>
                    <a:pt x="1537" y="3079"/>
                  </a:cubicBezTo>
                  <a:lnTo>
                    <a:pt x="1537" y="3079"/>
                  </a:lnTo>
                  <a:cubicBezTo>
                    <a:pt x="1544" y="3093"/>
                    <a:pt x="1550" y="3108"/>
                    <a:pt x="1557" y="3122"/>
                  </a:cubicBezTo>
                  <a:cubicBezTo>
                    <a:pt x="1573" y="3089"/>
                    <a:pt x="1589" y="3056"/>
                    <a:pt x="1603" y="3023"/>
                  </a:cubicBezTo>
                  <a:lnTo>
                    <a:pt x="1603" y="3023"/>
                  </a:lnTo>
                  <a:cubicBezTo>
                    <a:pt x="1600" y="3029"/>
                    <a:pt x="1597" y="3034"/>
                    <a:pt x="1595" y="3041"/>
                  </a:cubicBezTo>
                  <a:cubicBezTo>
                    <a:pt x="1619" y="2977"/>
                    <a:pt x="1643" y="2909"/>
                    <a:pt x="1659" y="2842"/>
                  </a:cubicBezTo>
                  <a:cubicBezTo>
                    <a:pt x="1675" y="2776"/>
                    <a:pt x="1687" y="2707"/>
                    <a:pt x="1697" y="2639"/>
                  </a:cubicBezTo>
                  <a:cubicBezTo>
                    <a:pt x="1738" y="2253"/>
                    <a:pt x="1687" y="1865"/>
                    <a:pt x="1641" y="1483"/>
                  </a:cubicBezTo>
                  <a:cubicBezTo>
                    <a:pt x="1632" y="1400"/>
                    <a:pt x="1623" y="1318"/>
                    <a:pt x="1615" y="1233"/>
                  </a:cubicBezTo>
                  <a:cubicBezTo>
                    <a:pt x="1573" y="1100"/>
                    <a:pt x="1531" y="967"/>
                    <a:pt x="1493" y="832"/>
                  </a:cubicBezTo>
                  <a:cubicBezTo>
                    <a:pt x="1458" y="716"/>
                    <a:pt x="1429" y="600"/>
                    <a:pt x="1401" y="482"/>
                  </a:cubicBezTo>
                  <a:cubicBezTo>
                    <a:pt x="1372" y="351"/>
                    <a:pt x="1349" y="221"/>
                    <a:pt x="1327" y="86"/>
                  </a:cubicBezTo>
                  <a:cubicBezTo>
                    <a:pt x="1317" y="41"/>
                    <a:pt x="1279" y="5"/>
                    <a:pt x="1230" y="1"/>
                  </a:cubicBezTo>
                  <a:close/>
                </a:path>
              </a:pathLst>
            </a:custGeom>
            <a:solidFill>
              <a:srgbClr val="6D76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87" name="Google Shape;7387;p21"/>
            <p:cNvSpPr/>
            <p:nvPr/>
          </p:nvSpPr>
          <p:spPr>
            <a:xfrm rot="-5400000">
              <a:off x="6944076" y="328190"/>
              <a:ext cx="104622" cy="119863"/>
            </a:xfrm>
            <a:custGeom>
              <a:avLst/>
              <a:gdLst/>
              <a:ahLst/>
              <a:cxnLst/>
              <a:rect l="l" t="t" r="r" b="b"/>
              <a:pathLst>
                <a:path w="2327" h="2666" extrusionOk="0">
                  <a:moveTo>
                    <a:pt x="238" y="986"/>
                  </a:moveTo>
                  <a:cubicBezTo>
                    <a:pt x="238" y="987"/>
                    <a:pt x="237" y="987"/>
                    <a:pt x="237" y="988"/>
                  </a:cubicBezTo>
                  <a:cubicBezTo>
                    <a:pt x="237" y="987"/>
                    <a:pt x="238" y="987"/>
                    <a:pt x="238" y="986"/>
                  </a:cubicBezTo>
                  <a:close/>
                  <a:moveTo>
                    <a:pt x="2056" y="1"/>
                  </a:moveTo>
                  <a:cubicBezTo>
                    <a:pt x="2043" y="1"/>
                    <a:pt x="2031" y="1"/>
                    <a:pt x="2018" y="3"/>
                  </a:cubicBezTo>
                  <a:cubicBezTo>
                    <a:pt x="1991" y="8"/>
                    <a:pt x="1966" y="17"/>
                    <a:pt x="1939" y="26"/>
                  </a:cubicBezTo>
                  <a:cubicBezTo>
                    <a:pt x="1900" y="46"/>
                    <a:pt x="1864" y="67"/>
                    <a:pt x="1830" y="93"/>
                  </a:cubicBezTo>
                  <a:cubicBezTo>
                    <a:pt x="1750" y="159"/>
                    <a:pt x="1682" y="234"/>
                    <a:pt x="1620" y="314"/>
                  </a:cubicBezTo>
                  <a:cubicBezTo>
                    <a:pt x="1553" y="403"/>
                    <a:pt x="1490" y="497"/>
                    <a:pt x="1428" y="586"/>
                  </a:cubicBezTo>
                  <a:cubicBezTo>
                    <a:pt x="1382" y="651"/>
                    <a:pt x="1337" y="719"/>
                    <a:pt x="1286" y="775"/>
                  </a:cubicBezTo>
                  <a:cubicBezTo>
                    <a:pt x="1241" y="821"/>
                    <a:pt x="1192" y="865"/>
                    <a:pt x="1146" y="909"/>
                  </a:cubicBezTo>
                  <a:cubicBezTo>
                    <a:pt x="1108" y="944"/>
                    <a:pt x="1069" y="979"/>
                    <a:pt x="1031" y="1014"/>
                  </a:cubicBezTo>
                  <a:lnTo>
                    <a:pt x="928" y="1100"/>
                  </a:lnTo>
                  <a:cubicBezTo>
                    <a:pt x="911" y="1114"/>
                    <a:pt x="891" y="1129"/>
                    <a:pt x="871" y="1142"/>
                  </a:cubicBezTo>
                  <a:cubicBezTo>
                    <a:pt x="853" y="1150"/>
                    <a:pt x="836" y="1159"/>
                    <a:pt x="817" y="1166"/>
                  </a:cubicBezTo>
                  <a:cubicBezTo>
                    <a:pt x="810" y="1168"/>
                    <a:pt x="803" y="1169"/>
                    <a:pt x="795" y="1169"/>
                  </a:cubicBezTo>
                  <a:cubicBezTo>
                    <a:pt x="779" y="1169"/>
                    <a:pt x="763" y="1165"/>
                    <a:pt x="748" y="1159"/>
                  </a:cubicBezTo>
                  <a:cubicBezTo>
                    <a:pt x="718" y="1145"/>
                    <a:pt x="703" y="1107"/>
                    <a:pt x="703" y="1073"/>
                  </a:cubicBezTo>
                  <a:cubicBezTo>
                    <a:pt x="703" y="1038"/>
                    <a:pt x="711" y="1002"/>
                    <a:pt x="718" y="971"/>
                  </a:cubicBezTo>
                  <a:cubicBezTo>
                    <a:pt x="728" y="926"/>
                    <a:pt x="740" y="880"/>
                    <a:pt x="746" y="836"/>
                  </a:cubicBezTo>
                  <a:lnTo>
                    <a:pt x="746" y="836"/>
                  </a:lnTo>
                  <a:cubicBezTo>
                    <a:pt x="743" y="843"/>
                    <a:pt x="743" y="850"/>
                    <a:pt x="741" y="856"/>
                  </a:cubicBezTo>
                  <a:cubicBezTo>
                    <a:pt x="746" y="823"/>
                    <a:pt x="747" y="793"/>
                    <a:pt x="743" y="761"/>
                  </a:cubicBezTo>
                  <a:cubicBezTo>
                    <a:pt x="741" y="748"/>
                    <a:pt x="738" y="735"/>
                    <a:pt x="734" y="722"/>
                  </a:cubicBezTo>
                  <a:cubicBezTo>
                    <a:pt x="733" y="715"/>
                    <a:pt x="727" y="711"/>
                    <a:pt x="724" y="704"/>
                  </a:cubicBezTo>
                  <a:cubicBezTo>
                    <a:pt x="718" y="698"/>
                    <a:pt x="714" y="692"/>
                    <a:pt x="710" y="686"/>
                  </a:cubicBezTo>
                  <a:cubicBezTo>
                    <a:pt x="700" y="682"/>
                    <a:pt x="691" y="676"/>
                    <a:pt x="684" y="672"/>
                  </a:cubicBezTo>
                  <a:cubicBezTo>
                    <a:pt x="662" y="665"/>
                    <a:pt x="639" y="661"/>
                    <a:pt x="618" y="656"/>
                  </a:cubicBezTo>
                  <a:cubicBezTo>
                    <a:pt x="606" y="656"/>
                    <a:pt x="595" y="655"/>
                    <a:pt x="584" y="655"/>
                  </a:cubicBezTo>
                  <a:cubicBezTo>
                    <a:pt x="573" y="655"/>
                    <a:pt x="561" y="656"/>
                    <a:pt x="549" y="656"/>
                  </a:cubicBezTo>
                  <a:cubicBezTo>
                    <a:pt x="524" y="661"/>
                    <a:pt x="503" y="668"/>
                    <a:pt x="480" y="676"/>
                  </a:cubicBezTo>
                  <a:cubicBezTo>
                    <a:pt x="461" y="685"/>
                    <a:pt x="444" y="696"/>
                    <a:pt x="425" y="708"/>
                  </a:cubicBezTo>
                  <a:lnTo>
                    <a:pt x="424" y="711"/>
                  </a:lnTo>
                  <a:lnTo>
                    <a:pt x="422" y="712"/>
                  </a:lnTo>
                  <a:lnTo>
                    <a:pt x="420" y="714"/>
                  </a:lnTo>
                  <a:cubicBezTo>
                    <a:pt x="394" y="737"/>
                    <a:pt x="369" y="763"/>
                    <a:pt x="346" y="790"/>
                  </a:cubicBezTo>
                  <a:cubicBezTo>
                    <a:pt x="345" y="791"/>
                    <a:pt x="345" y="793"/>
                    <a:pt x="343" y="794"/>
                  </a:cubicBezTo>
                  <a:cubicBezTo>
                    <a:pt x="343" y="794"/>
                    <a:pt x="343" y="794"/>
                    <a:pt x="343" y="794"/>
                  </a:cubicBezTo>
                  <a:lnTo>
                    <a:pt x="343" y="794"/>
                  </a:lnTo>
                  <a:lnTo>
                    <a:pt x="343" y="794"/>
                  </a:lnTo>
                  <a:lnTo>
                    <a:pt x="343" y="794"/>
                  </a:lnTo>
                  <a:cubicBezTo>
                    <a:pt x="343" y="794"/>
                    <a:pt x="343" y="796"/>
                    <a:pt x="341" y="797"/>
                  </a:cubicBezTo>
                  <a:lnTo>
                    <a:pt x="341" y="797"/>
                  </a:lnTo>
                  <a:cubicBezTo>
                    <a:pt x="342" y="796"/>
                    <a:pt x="343" y="795"/>
                    <a:pt x="343" y="794"/>
                  </a:cubicBezTo>
                  <a:lnTo>
                    <a:pt x="343" y="794"/>
                  </a:lnTo>
                  <a:lnTo>
                    <a:pt x="341" y="797"/>
                  </a:lnTo>
                  <a:cubicBezTo>
                    <a:pt x="341" y="797"/>
                    <a:pt x="341" y="797"/>
                    <a:pt x="341" y="797"/>
                  </a:cubicBezTo>
                  <a:lnTo>
                    <a:pt x="341" y="797"/>
                  </a:lnTo>
                  <a:cubicBezTo>
                    <a:pt x="339" y="800"/>
                    <a:pt x="337" y="802"/>
                    <a:pt x="336" y="806"/>
                  </a:cubicBezTo>
                  <a:cubicBezTo>
                    <a:pt x="322" y="827"/>
                    <a:pt x="309" y="849"/>
                    <a:pt x="296" y="870"/>
                  </a:cubicBezTo>
                  <a:cubicBezTo>
                    <a:pt x="275" y="907"/>
                    <a:pt x="255" y="946"/>
                    <a:pt x="238" y="986"/>
                  </a:cubicBezTo>
                  <a:lnTo>
                    <a:pt x="238" y="986"/>
                  </a:lnTo>
                  <a:cubicBezTo>
                    <a:pt x="239" y="983"/>
                    <a:pt x="241" y="981"/>
                    <a:pt x="242" y="979"/>
                  </a:cubicBezTo>
                  <a:lnTo>
                    <a:pt x="242" y="979"/>
                  </a:lnTo>
                  <a:cubicBezTo>
                    <a:pt x="154" y="1193"/>
                    <a:pt x="109" y="1419"/>
                    <a:pt x="78" y="1649"/>
                  </a:cubicBezTo>
                  <a:lnTo>
                    <a:pt x="78" y="1640"/>
                  </a:lnTo>
                  <a:cubicBezTo>
                    <a:pt x="77" y="1643"/>
                    <a:pt x="77" y="1646"/>
                    <a:pt x="77" y="1649"/>
                  </a:cubicBezTo>
                  <a:lnTo>
                    <a:pt x="77" y="1649"/>
                  </a:lnTo>
                  <a:cubicBezTo>
                    <a:pt x="77" y="1649"/>
                    <a:pt x="77" y="1649"/>
                    <a:pt x="78" y="1649"/>
                  </a:cubicBezTo>
                  <a:lnTo>
                    <a:pt x="78" y="1649"/>
                  </a:lnTo>
                  <a:cubicBezTo>
                    <a:pt x="78" y="1650"/>
                    <a:pt x="77" y="1651"/>
                    <a:pt x="76" y="1652"/>
                  </a:cubicBezTo>
                  <a:lnTo>
                    <a:pt x="76" y="1652"/>
                  </a:lnTo>
                  <a:cubicBezTo>
                    <a:pt x="76" y="1651"/>
                    <a:pt x="77" y="1650"/>
                    <a:pt x="77" y="1649"/>
                  </a:cubicBezTo>
                  <a:lnTo>
                    <a:pt x="77" y="1649"/>
                  </a:lnTo>
                  <a:cubicBezTo>
                    <a:pt x="75" y="1650"/>
                    <a:pt x="75" y="1653"/>
                    <a:pt x="75" y="1654"/>
                  </a:cubicBezTo>
                  <a:cubicBezTo>
                    <a:pt x="75" y="1654"/>
                    <a:pt x="76" y="1653"/>
                    <a:pt x="76" y="1652"/>
                  </a:cubicBezTo>
                  <a:lnTo>
                    <a:pt x="76" y="1652"/>
                  </a:lnTo>
                  <a:cubicBezTo>
                    <a:pt x="55" y="1825"/>
                    <a:pt x="39" y="1995"/>
                    <a:pt x="32" y="2170"/>
                  </a:cubicBezTo>
                  <a:cubicBezTo>
                    <a:pt x="32" y="2195"/>
                    <a:pt x="20" y="2216"/>
                    <a:pt x="0" y="2230"/>
                  </a:cubicBezTo>
                  <a:cubicBezTo>
                    <a:pt x="9" y="2322"/>
                    <a:pt x="25" y="2416"/>
                    <a:pt x="45" y="2513"/>
                  </a:cubicBezTo>
                  <a:cubicBezTo>
                    <a:pt x="36" y="2549"/>
                    <a:pt x="49" y="2592"/>
                    <a:pt x="75" y="2621"/>
                  </a:cubicBezTo>
                  <a:cubicBezTo>
                    <a:pt x="96" y="2646"/>
                    <a:pt x="129" y="2660"/>
                    <a:pt x="161" y="2666"/>
                  </a:cubicBezTo>
                  <a:lnTo>
                    <a:pt x="164" y="2666"/>
                  </a:lnTo>
                  <a:cubicBezTo>
                    <a:pt x="178" y="2666"/>
                    <a:pt x="229" y="2661"/>
                    <a:pt x="257" y="2631"/>
                  </a:cubicBezTo>
                  <a:cubicBezTo>
                    <a:pt x="333" y="2545"/>
                    <a:pt x="415" y="2463"/>
                    <a:pt x="506" y="2386"/>
                  </a:cubicBezTo>
                  <a:cubicBezTo>
                    <a:pt x="596" y="2308"/>
                    <a:pt x="695" y="2238"/>
                    <a:pt x="799" y="2169"/>
                  </a:cubicBezTo>
                  <a:lnTo>
                    <a:pt x="997" y="2035"/>
                  </a:lnTo>
                  <a:cubicBezTo>
                    <a:pt x="1195" y="1906"/>
                    <a:pt x="1468" y="1726"/>
                    <a:pt x="1689" y="1511"/>
                  </a:cubicBezTo>
                  <a:cubicBezTo>
                    <a:pt x="1803" y="1397"/>
                    <a:pt x="1905" y="1265"/>
                    <a:pt x="1992" y="1114"/>
                  </a:cubicBezTo>
                  <a:cubicBezTo>
                    <a:pt x="2077" y="974"/>
                    <a:pt x="2147" y="813"/>
                    <a:pt x="2211" y="619"/>
                  </a:cubicBezTo>
                  <a:cubicBezTo>
                    <a:pt x="2257" y="477"/>
                    <a:pt x="2291" y="333"/>
                    <a:pt x="2327" y="148"/>
                  </a:cubicBezTo>
                  <a:lnTo>
                    <a:pt x="2311" y="122"/>
                  </a:lnTo>
                  <a:cubicBezTo>
                    <a:pt x="2294" y="103"/>
                    <a:pt x="2278" y="87"/>
                    <a:pt x="2261" y="72"/>
                  </a:cubicBezTo>
                  <a:cubicBezTo>
                    <a:pt x="2236" y="54"/>
                    <a:pt x="2213" y="40"/>
                    <a:pt x="2191" y="30"/>
                  </a:cubicBezTo>
                  <a:cubicBezTo>
                    <a:pt x="2159" y="17"/>
                    <a:pt x="2127" y="8"/>
                    <a:pt x="2093" y="3"/>
                  </a:cubicBezTo>
                  <a:cubicBezTo>
                    <a:pt x="2080" y="1"/>
                    <a:pt x="2068" y="1"/>
                    <a:pt x="2056" y="1"/>
                  </a:cubicBezTo>
                  <a:close/>
                </a:path>
              </a:pathLst>
            </a:custGeom>
            <a:solidFill>
              <a:srgbClr val="6D76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88" name="Google Shape;7388;p21"/>
            <p:cNvSpPr/>
            <p:nvPr/>
          </p:nvSpPr>
          <p:spPr>
            <a:xfrm rot="-5400000">
              <a:off x="6965702" y="416131"/>
              <a:ext cx="584" cy="90"/>
            </a:xfrm>
            <a:custGeom>
              <a:avLst/>
              <a:gdLst/>
              <a:ahLst/>
              <a:cxnLst/>
              <a:rect l="l" t="t" r="r" b="b"/>
              <a:pathLst>
                <a:path w="13" h="2" extrusionOk="0">
                  <a:moveTo>
                    <a:pt x="13" y="0"/>
                  </a:moveTo>
                  <a:cubicBezTo>
                    <a:pt x="12" y="0"/>
                    <a:pt x="6" y="0"/>
                    <a:pt x="0" y="2"/>
                  </a:cubicBezTo>
                  <a:cubicBezTo>
                    <a:pt x="6" y="2"/>
                    <a:pt x="10" y="0"/>
                    <a:pt x="13" y="0"/>
                  </a:cubicBezTo>
                  <a:close/>
                </a:path>
              </a:pathLst>
            </a:custGeom>
            <a:solidFill>
              <a:srgbClr val="6D76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89" name="Google Shape;7389;p21"/>
            <p:cNvSpPr/>
            <p:nvPr/>
          </p:nvSpPr>
          <p:spPr>
            <a:xfrm rot="-5400000">
              <a:off x="6966398" y="418582"/>
              <a:ext cx="540" cy="270"/>
            </a:xfrm>
            <a:custGeom>
              <a:avLst/>
              <a:gdLst/>
              <a:ahLst/>
              <a:cxnLst/>
              <a:rect l="l" t="t" r="r" b="b"/>
              <a:pathLst>
                <a:path w="12" h="6" extrusionOk="0">
                  <a:moveTo>
                    <a:pt x="12" y="0"/>
                  </a:moveTo>
                  <a:cubicBezTo>
                    <a:pt x="11" y="1"/>
                    <a:pt x="10" y="1"/>
                    <a:pt x="9" y="2"/>
                  </a:cubicBezTo>
                  <a:lnTo>
                    <a:pt x="9" y="2"/>
                  </a:lnTo>
                  <a:cubicBezTo>
                    <a:pt x="10" y="2"/>
                    <a:pt x="11" y="1"/>
                    <a:pt x="12" y="0"/>
                  </a:cubicBezTo>
                  <a:close/>
                  <a:moveTo>
                    <a:pt x="9" y="2"/>
                  </a:moveTo>
                  <a:cubicBezTo>
                    <a:pt x="6" y="3"/>
                    <a:pt x="3" y="4"/>
                    <a:pt x="0" y="6"/>
                  </a:cubicBezTo>
                  <a:cubicBezTo>
                    <a:pt x="3" y="6"/>
                    <a:pt x="6" y="4"/>
                    <a:pt x="9" y="2"/>
                  </a:cubicBezTo>
                  <a:close/>
                </a:path>
              </a:pathLst>
            </a:custGeom>
            <a:solidFill>
              <a:srgbClr val="6D76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90" name="Google Shape;7390;p21"/>
            <p:cNvSpPr/>
            <p:nvPr/>
          </p:nvSpPr>
          <p:spPr>
            <a:xfrm rot="-5400000">
              <a:off x="6968332" y="421504"/>
              <a:ext cx="225" cy="225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5"/>
                  </a:moveTo>
                  <a:lnTo>
                    <a:pt x="1" y="5"/>
                  </a:lnTo>
                  <a:lnTo>
                    <a:pt x="2" y="3"/>
                  </a:lnTo>
                  <a:lnTo>
                    <a:pt x="5" y="0"/>
                  </a:lnTo>
                  <a:lnTo>
                    <a:pt x="5" y="0"/>
                  </a:lnTo>
                  <a:lnTo>
                    <a:pt x="1" y="5"/>
                  </a:lnTo>
                  <a:close/>
                </a:path>
              </a:pathLst>
            </a:custGeom>
            <a:solidFill>
              <a:srgbClr val="6D76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91" name="Google Shape;7391;p21"/>
            <p:cNvSpPr/>
            <p:nvPr/>
          </p:nvSpPr>
          <p:spPr>
            <a:xfrm>
              <a:off x="6972086" y="425033"/>
              <a:ext cx="0" cy="45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6D76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92" name="Google Shape;7392;p21"/>
            <p:cNvSpPr/>
            <p:nvPr/>
          </p:nvSpPr>
          <p:spPr>
            <a:xfrm rot="-5400000">
              <a:off x="7127241" y="293571"/>
              <a:ext cx="159473" cy="205827"/>
            </a:xfrm>
            <a:custGeom>
              <a:avLst/>
              <a:gdLst/>
              <a:ahLst/>
              <a:cxnLst/>
              <a:rect l="l" t="t" r="r" b="b"/>
              <a:pathLst>
                <a:path w="3547" h="4578" extrusionOk="0">
                  <a:moveTo>
                    <a:pt x="3458" y="61"/>
                  </a:moveTo>
                  <a:cubicBezTo>
                    <a:pt x="3458" y="61"/>
                    <a:pt x="3455" y="61"/>
                    <a:pt x="3455" y="64"/>
                  </a:cubicBezTo>
                  <a:lnTo>
                    <a:pt x="3458" y="61"/>
                  </a:lnTo>
                  <a:close/>
                  <a:moveTo>
                    <a:pt x="3547" y="1"/>
                  </a:moveTo>
                  <a:lnTo>
                    <a:pt x="3547" y="1"/>
                  </a:lnTo>
                  <a:cubicBezTo>
                    <a:pt x="3518" y="16"/>
                    <a:pt x="3488" y="38"/>
                    <a:pt x="3458" y="61"/>
                  </a:cubicBezTo>
                  <a:lnTo>
                    <a:pt x="3455" y="64"/>
                  </a:lnTo>
                  <a:lnTo>
                    <a:pt x="3455" y="64"/>
                  </a:lnTo>
                  <a:cubicBezTo>
                    <a:pt x="3452" y="65"/>
                    <a:pt x="3448" y="68"/>
                    <a:pt x="3445" y="72"/>
                  </a:cubicBezTo>
                  <a:cubicBezTo>
                    <a:pt x="3446" y="71"/>
                    <a:pt x="3448" y="70"/>
                    <a:pt x="3449" y="69"/>
                  </a:cubicBezTo>
                  <a:lnTo>
                    <a:pt x="3449" y="69"/>
                  </a:lnTo>
                  <a:cubicBezTo>
                    <a:pt x="3387" y="120"/>
                    <a:pt x="3331" y="177"/>
                    <a:pt x="3280" y="240"/>
                  </a:cubicBezTo>
                  <a:cubicBezTo>
                    <a:pt x="3245" y="286"/>
                    <a:pt x="3212" y="331"/>
                    <a:pt x="3186" y="380"/>
                  </a:cubicBezTo>
                  <a:cubicBezTo>
                    <a:pt x="3155" y="433"/>
                    <a:pt x="3130" y="485"/>
                    <a:pt x="3104" y="541"/>
                  </a:cubicBezTo>
                  <a:cubicBezTo>
                    <a:pt x="2975" y="869"/>
                    <a:pt x="2938" y="1221"/>
                    <a:pt x="2852" y="1560"/>
                  </a:cubicBezTo>
                  <a:cubicBezTo>
                    <a:pt x="2806" y="1738"/>
                    <a:pt x="2750" y="1918"/>
                    <a:pt x="2665" y="2082"/>
                  </a:cubicBezTo>
                  <a:cubicBezTo>
                    <a:pt x="2648" y="2118"/>
                    <a:pt x="2629" y="2154"/>
                    <a:pt x="2607" y="2185"/>
                  </a:cubicBezTo>
                  <a:cubicBezTo>
                    <a:pt x="2592" y="2211"/>
                    <a:pt x="2573" y="2234"/>
                    <a:pt x="2554" y="2258"/>
                  </a:cubicBezTo>
                  <a:cubicBezTo>
                    <a:pt x="2507" y="2322"/>
                    <a:pt x="2455" y="2380"/>
                    <a:pt x="2403" y="2441"/>
                  </a:cubicBezTo>
                  <a:cubicBezTo>
                    <a:pt x="2329" y="2521"/>
                    <a:pt x="2257" y="2599"/>
                    <a:pt x="2181" y="2673"/>
                  </a:cubicBezTo>
                  <a:cubicBezTo>
                    <a:pt x="2122" y="2731"/>
                    <a:pt x="2062" y="2790"/>
                    <a:pt x="1997" y="2843"/>
                  </a:cubicBezTo>
                  <a:cubicBezTo>
                    <a:pt x="1975" y="2860"/>
                    <a:pt x="1954" y="2879"/>
                    <a:pt x="1929" y="2895"/>
                  </a:cubicBezTo>
                  <a:cubicBezTo>
                    <a:pt x="1893" y="2919"/>
                    <a:pt x="1853" y="2941"/>
                    <a:pt x="1814" y="2961"/>
                  </a:cubicBezTo>
                  <a:cubicBezTo>
                    <a:pt x="1770" y="2987"/>
                    <a:pt x="1724" y="3010"/>
                    <a:pt x="1675" y="3030"/>
                  </a:cubicBezTo>
                  <a:cubicBezTo>
                    <a:pt x="1645" y="3041"/>
                    <a:pt x="1615" y="3056"/>
                    <a:pt x="1582" y="3066"/>
                  </a:cubicBezTo>
                  <a:cubicBezTo>
                    <a:pt x="1553" y="3072"/>
                    <a:pt x="1525" y="3079"/>
                    <a:pt x="1496" y="3079"/>
                  </a:cubicBezTo>
                  <a:cubicBezTo>
                    <a:pt x="1481" y="3079"/>
                    <a:pt x="1466" y="3078"/>
                    <a:pt x="1451" y="3073"/>
                  </a:cubicBezTo>
                  <a:cubicBezTo>
                    <a:pt x="1414" y="3060"/>
                    <a:pt x="1385" y="3027"/>
                    <a:pt x="1375" y="2989"/>
                  </a:cubicBezTo>
                  <a:cubicBezTo>
                    <a:pt x="1364" y="2948"/>
                    <a:pt x="1365" y="2909"/>
                    <a:pt x="1369" y="2867"/>
                  </a:cubicBezTo>
                  <a:cubicBezTo>
                    <a:pt x="1376" y="2808"/>
                    <a:pt x="1386" y="2751"/>
                    <a:pt x="1397" y="2694"/>
                  </a:cubicBezTo>
                  <a:lnTo>
                    <a:pt x="1397" y="2694"/>
                  </a:lnTo>
                  <a:cubicBezTo>
                    <a:pt x="1394" y="2699"/>
                    <a:pt x="1394" y="2706"/>
                    <a:pt x="1392" y="2714"/>
                  </a:cubicBezTo>
                  <a:cubicBezTo>
                    <a:pt x="1404" y="2627"/>
                    <a:pt x="1411" y="2543"/>
                    <a:pt x="1401" y="2455"/>
                  </a:cubicBezTo>
                  <a:cubicBezTo>
                    <a:pt x="1394" y="2409"/>
                    <a:pt x="1384" y="2370"/>
                    <a:pt x="1371" y="2327"/>
                  </a:cubicBezTo>
                  <a:cubicBezTo>
                    <a:pt x="1369" y="2323"/>
                    <a:pt x="1366" y="2319"/>
                    <a:pt x="1365" y="2316"/>
                  </a:cubicBezTo>
                  <a:cubicBezTo>
                    <a:pt x="1345" y="2330"/>
                    <a:pt x="1326" y="2343"/>
                    <a:pt x="1305" y="2359"/>
                  </a:cubicBezTo>
                  <a:cubicBezTo>
                    <a:pt x="1263" y="2393"/>
                    <a:pt x="1221" y="2429"/>
                    <a:pt x="1185" y="2469"/>
                  </a:cubicBezTo>
                  <a:cubicBezTo>
                    <a:pt x="1160" y="2500"/>
                    <a:pt x="1134" y="2528"/>
                    <a:pt x="1109" y="2559"/>
                  </a:cubicBezTo>
                  <a:cubicBezTo>
                    <a:pt x="1045" y="2645"/>
                    <a:pt x="984" y="2737"/>
                    <a:pt x="934" y="2833"/>
                  </a:cubicBezTo>
                  <a:cubicBezTo>
                    <a:pt x="930" y="2843"/>
                    <a:pt x="925" y="2852"/>
                    <a:pt x="920" y="2860"/>
                  </a:cubicBezTo>
                  <a:cubicBezTo>
                    <a:pt x="839" y="3112"/>
                    <a:pt x="747" y="3374"/>
                    <a:pt x="630" y="3621"/>
                  </a:cubicBezTo>
                  <a:cubicBezTo>
                    <a:pt x="513" y="3851"/>
                    <a:pt x="381" y="4049"/>
                    <a:pt x="230" y="4225"/>
                  </a:cubicBezTo>
                  <a:lnTo>
                    <a:pt x="180" y="4279"/>
                  </a:lnTo>
                  <a:lnTo>
                    <a:pt x="141" y="4301"/>
                  </a:lnTo>
                  <a:lnTo>
                    <a:pt x="112" y="4311"/>
                  </a:lnTo>
                  <a:cubicBezTo>
                    <a:pt x="84" y="4318"/>
                    <a:pt x="51" y="4331"/>
                    <a:pt x="28" y="4368"/>
                  </a:cubicBezTo>
                  <a:cubicBezTo>
                    <a:pt x="9" y="4396"/>
                    <a:pt x="0" y="4430"/>
                    <a:pt x="6" y="4466"/>
                  </a:cubicBezTo>
                  <a:cubicBezTo>
                    <a:pt x="19" y="4526"/>
                    <a:pt x="77" y="4578"/>
                    <a:pt x="135" y="4578"/>
                  </a:cubicBezTo>
                  <a:cubicBezTo>
                    <a:pt x="609" y="4446"/>
                    <a:pt x="1056" y="4265"/>
                    <a:pt x="1500" y="4018"/>
                  </a:cubicBezTo>
                  <a:cubicBezTo>
                    <a:pt x="1707" y="3907"/>
                    <a:pt x="1919" y="3769"/>
                    <a:pt x="2133" y="3608"/>
                  </a:cubicBezTo>
                  <a:cubicBezTo>
                    <a:pt x="2336" y="3455"/>
                    <a:pt x="2514" y="3291"/>
                    <a:pt x="2658" y="3120"/>
                  </a:cubicBezTo>
                  <a:cubicBezTo>
                    <a:pt x="2731" y="3034"/>
                    <a:pt x="2794" y="2952"/>
                    <a:pt x="2852" y="2864"/>
                  </a:cubicBezTo>
                  <a:cubicBezTo>
                    <a:pt x="2915" y="2771"/>
                    <a:pt x="2975" y="2655"/>
                    <a:pt x="3040" y="2514"/>
                  </a:cubicBezTo>
                  <a:cubicBezTo>
                    <a:pt x="3130" y="2322"/>
                    <a:pt x="3201" y="2092"/>
                    <a:pt x="3265" y="1792"/>
                  </a:cubicBezTo>
                  <a:cubicBezTo>
                    <a:pt x="3313" y="1550"/>
                    <a:pt x="3347" y="1302"/>
                    <a:pt x="3377" y="1059"/>
                  </a:cubicBezTo>
                  <a:lnTo>
                    <a:pt x="3383" y="1015"/>
                  </a:lnTo>
                  <a:lnTo>
                    <a:pt x="3389" y="971"/>
                  </a:lnTo>
                  <a:cubicBezTo>
                    <a:pt x="3419" y="724"/>
                    <a:pt x="3449" y="482"/>
                    <a:pt x="3498" y="239"/>
                  </a:cubicBezTo>
                  <a:lnTo>
                    <a:pt x="3498" y="239"/>
                  </a:lnTo>
                  <a:lnTo>
                    <a:pt x="3473" y="268"/>
                  </a:lnTo>
                  <a:cubicBezTo>
                    <a:pt x="3496" y="174"/>
                    <a:pt x="3521" y="85"/>
                    <a:pt x="3547" y="1"/>
                  </a:cubicBezTo>
                  <a:close/>
                </a:path>
              </a:pathLst>
            </a:custGeom>
            <a:solidFill>
              <a:srgbClr val="6D76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93" name="Google Shape;7393;p21"/>
            <p:cNvSpPr/>
            <p:nvPr/>
          </p:nvSpPr>
          <p:spPr>
            <a:xfrm rot="-5400000">
              <a:off x="7235526" y="407836"/>
              <a:ext cx="540" cy="90"/>
            </a:xfrm>
            <a:custGeom>
              <a:avLst/>
              <a:gdLst/>
              <a:ahLst/>
              <a:cxnLst/>
              <a:rect l="l" t="t" r="r" b="b"/>
              <a:pathLst>
                <a:path w="12" h="2" extrusionOk="0">
                  <a:moveTo>
                    <a:pt x="12" y="0"/>
                  </a:moveTo>
                  <a:cubicBezTo>
                    <a:pt x="9" y="0"/>
                    <a:pt x="5" y="0"/>
                    <a:pt x="0" y="2"/>
                  </a:cubicBezTo>
                  <a:cubicBezTo>
                    <a:pt x="5" y="2"/>
                    <a:pt x="9" y="0"/>
                    <a:pt x="12" y="0"/>
                  </a:cubicBezTo>
                  <a:close/>
                </a:path>
              </a:pathLst>
            </a:custGeom>
            <a:solidFill>
              <a:srgbClr val="6D76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94" name="Google Shape;7394;p21"/>
            <p:cNvSpPr/>
            <p:nvPr/>
          </p:nvSpPr>
          <p:spPr>
            <a:xfrm rot="-5400000">
              <a:off x="7294176" y="525701"/>
              <a:ext cx="96889" cy="221923"/>
            </a:xfrm>
            <a:custGeom>
              <a:avLst/>
              <a:gdLst/>
              <a:ahLst/>
              <a:cxnLst/>
              <a:rect l="l" t="t" r="r" b="b"/>
              <a:pathLst>
                <a:path w="2155" h="4936" extrusionOk="0">
                  <a:moveTo>
                    <a:pt x="256" y="288"/>
                  </a:moveTo>
                  <a:cubicBezTo>
                    <a:pt x="256" y="288"/>
                    <a:pt x="256" y="289"/>
                    <a:pt x="256" y="290"/>
                  </a:cubicBezTo>
                  <a:lnTo>
                    <a:pt x="256" y="290"/>
                  </a:lnTo>
                  <a:cubicBezTo>
                    <a:pt x="256" y="289"/>
                    <a:pt x="256" y="288"/>
                    <a:pt x="256" y="288"/>
                  </a:cubicBezTo>
                  <a:close/>
                  <a:moveTo>
                    <a:pt x="1232" y="1859"/>
                  </a:moveTo>
                  <a:lnTo>
                    <a:pt x="1232" y="1859"/>
                  </a:lnTo>
                  <a:cubicBezTo>
                    <a:pt x="1234" y="1861"/>
                    <a:pt x="1234" y="1865"/>
                    <a:pt x="1235" y="1866"/>
                  </a:cubicBezTo>
                  <a:cubicBezTo>
                    <a:pt x="1234" y="1865"/>
                    <a:pt x="1234" y="1862"/>
                    <a:pt x="1232" y="1859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14" y="136"/>
                    <a:pt x="26" y="265"/>
                    <a:pt x="33" y="394"/>
                  </a:cubicBezTo>
                  <a:cubicBezTo>
                    <a:pt x="40" y="526"/>
                    <a:pt x="43" y="661"/>
                    <a:pt x="43" y="796"/>
                  </a:cubicBezTo>
                  <a:cubicBezTo>
                    <a:pt x="46" y="874"/>
                    <a:pt x="43" y="947"/>
                    <a:pt x="42" y="1022"/>
                  </a:cubicBezTo>
                  <a:lnTo>
                    <a:pt x="40" y="1204"/>
                  </a:lnTo>
                  <a:cubicBezTo>
                    <a:pt x="37" y="1414"/>
                    <a:pt x="49" y="1637"/>
                    <a:pt x="69" y="1865"/>
                  </a:cubicBezTo>
                  <a:cubicBezTo>
                    <a:pt x="106" y="2269"/>
                    <a:pt x="194" y="2648"/>
                    <a:pt x="333" y="2992"/>
                  </a:cubicBezTo>
                  <a:cubicBezTo>
                    <a:pt x="658" y="3808"/>
                    <a:pt x="1321" y="4396"/>
                    <a:pt x="1866" y="4817"/>
                  </a:cubicBezTo>
                  <a:cubicBezTo>
                    <a:pt x="1874" y="4821"/>
                    <a:pt x="1884" y="4827"/>
                    <a:pt x="1896" y="4831"/>
                  </a:cubicBezTo>
                  <a:cubicBezTo>
                    <a:pt x="1899" y="4888"/>
                    <a:pt x="1958" y="4931"/>
                    <a:pt x="2011" y="4936"/>
                  </a:cubicBezTo>
                  <a:cubicBezTo>
                    <a:pt x="2051" y="4936"/>
                    <a:pt x="2083" y="4926"/>
                    <a:pt x="2109" y="4903"/>
                  </a:cubicBezTo>
                  <a:cubicBezTo>
                    <a:pt x="2130" y="4884"/>
                    <a:pt x="2154" y="4848"/>
                    <a:pt x="2154" y="4811"/>
                  </a:cubicBezTo>
                  <a:cubicBezTo>
                    <a:pt x="2144" y="4594"/>
                    <a:pt x="2131" y="4378"/>
                    <a:pt x="2117" y="4163"/>
                  </a:cubicBezTo>
                  <a:lnTo>
                    <a:pt x="2109" y="4028"/>
                  </a:lnTo>
                  <a:lnTo>
                    <a:pt x="2097" y="3857"/>
                  </a:lnTo>
                  <a:cubicBezTo>
                    <a:pt x="1965" y="3634"/>
                    <a:pt x="1831" y="3413"/>
                    <a:pt x="1699" y="3189"/>
                  </a:cubicBezTo>
                  <a:cubicBezTo>
                    <a:pt x="1637" y="3089"/>
                    <a:pt x="1580" y="2988"/>
                    <a:pt x="1535" y="2879"/>
                  </a:cubicBezTo>
                  <a:cubicBezTo>
                    <a:pt x="1491" y="2765"/>
                    <a:pt x="1452" y="2652"/>
                    <a:pt x="1423" y="2534"/>
                  </a:cubicBezTo>
                  <a:cubicBezTo>
                    <a:pt x="1395" y="2421"/>
                    <a:pt x="1370" y="2306"/>
                    <a:pt x="1342" y="2192"/>
                  </a:cubicBezTo>
                  <a:cubicBezTo>
                    <a:pt x="1326" y="2128"/>
                    <a:pt x="1307" y="2062"/>
                    <a:pt x="1286" y="1999"/>
                  </a:cubicBezTo>
                  <a:cubicBezTo>
                    <a:pt x="1270" y="1954"/>
                    <a:pt x="1254" y="1909"/>
                    <a:pt x="1235" y="1866"/>
                  </a:cubicBezTo>
                  <a:lnTo>
                    <a:pt x="1235" y="1866"/>
                  </a:lnTo>
                  <a:cubicBezTo>
                    <a:pt x="1237" y="1868"/>
                    <a:pt x="1237" y="1869"/>
                    <a:pt x="1240" y="1872"/>
                  </a:cubicBezTo>
                  <a:cubicBezTo>
                    <a:pt x="1182" y="1743"/>
                    <a:pt x="1119" y="1614"/>
                    <a:pt x="1036" y="1499"/>
                  </a:cubicBezTo>
                  <a:cubicBezTo>
                    <a:pt x="1027" y="1487"/>
                    <a:pt x="1018" y="1474"/>
                    <a:pt x="1005" y="1464"/>
                  </a:cubicBezTo>
                  <a:cubicBezTo>
                    <a:pt x="1005" y="1466"/>
                    <a:pt x="1004" y="1470"/>
                    <a:pt x="1004" y="1470"/>
                  </a:cubicBezTo>
                  <a:cubicBezTo>
                    <a:pt x="978" y="1532"/>
                    <a:pt x="967" y="1599"/>
                    <a:pt x="954" y="1665"/>
                  </a:cubicBezTo>
                  <a:cubicBezTo>
                    <a:pt x="939" y="1747"/>
                    <a:pt x="925" y="1832"/>
                    <a:pt x="909" y="1915"/>
                  </a:cubicBezTo>
                  <a:cubicBezTo>
                    <a:pt x="875" y="2089"/>
                    <a:pt x="832" y="2269"/>
                    <a:pt x="734" y="2421"/>
                  </a:cubicBezTo>
                  <a:cubicBezTo>
                    <a:pt x="720" y="2442"/>
                    <a:pt x="697" y="2457"/>
                    <a:pt x="672" y="2457"/>
                  </a:cubicBezTo>
                  <a:cubicBezTo>
                    <a:pt x="654" y="2457"/>
                    <a:pt x="631" y="2450"/>
                    <a:pt x="618" y="2435"/>
                  </a:cubicBezTo>
                  <a:cubicBezTo>
                    <a:pt x="598" y="2408"/>
                    <a:pt x="576" y="2382"/>
                    <a:pt x="560" y="2353"/>
                  </a:cubicBezTo>
                  <a:cubicBezTo>
                    <a:pt x="546" y="2327"/>
                    <a:pt x="533" y="2303"/>
                    <a:pt x="523" y="2276"/>
                  </a:cubicBezTo>
                  <a:cubicBezTo>
                    <a:pt x="497" y="2220"/>
                    <a:pt x="478" y="2162"/>
                    <a:pt x="464" y="2103"/>
                  </a:cubicBezTo>
                  <a:cubicBezTo>
                    <a:pt x="428" y="1957"/>
                    <a:pt x="411" y="1807"/>
                    <a:pt x="402" y="1658"/>
                  </a:cubicBezTo>
                  <a:cubicBezTo>
                    <a:pt x="381" y="1321"/>
                    <a:pt x="392" y="979"/>
                    <a:pt x="345" y="641"/>
                  </a:cubicBezTo>
                  <a:lnTo>
                    <a:pt x="345" y="641"/>
                  </a:lnTo>
                  <a:cubicBezTo>
                    <a:pt x="346" y="648"/>
                    <a:pt x="346" y="654"/>
                    <a:pt x="349" y="661"/>
                  </a:cubicBezTo>
                  <a:cubicBezTo>
                    <a:pt x="330" y="534"/>
                    <a:pt x="302" y="410"/>
                    <a:pt x="256" y="290"/>
                  </a:cubicBezTo>
                  <a:lnTo>
                    <a:pt x="256" y="290"/>
                  </a:lnTo>
                  <a:cubicBezTo>
                    <a:pt x="257" y="292"/>
                    <a:pt x="257" y="296"/>
                    <a:pt x="259" y="299"/>
                  </a:cubicBezTo>
                  <a:cubicBezTo>
                    <a:pt x="236" y="243"/>
                    <a:pt x="207" y="192"/>
                    <a:pt x="172" y="143"/>
                  </a:cubicBezTo>
                  <a:lnTo>
                    <a:pt x="171" y="140"/>
                  </a:lnTo>
                  <a:cubicBezTo>
                    <a:pt x="171" y="140"/>
                    <a:pt x="171" y="139"/>
                    <a:pt x="170" y="139"/>
                  </a:cubicBezTo>
                  <a:lnTo>
                    <a:pt x="170" y="139"/>
                  </a:lnTo>
                  <a:lnTo>
                    <a:pt x="170" y="139"/>
                  </a:lnTo>
                  <a:cubicBezTo>
                    <a:pt x="142" y="104"/>
                    <a:pt x="112" y="75"/>
                    <a:pt x="79" y="49"/>
                  </a:cubicBezTo>
                  <a:cubicBezTo>
                    <a:pt x="55" y="29"/>
                    <a:pt x="27" y="15"/>
                    <a:pt x="0" y="1"/>
                  </a:cubicBezTo>
                  <a:close/>
                </a:path>
              </a:pathLst>
            </a:custGeom>
            <a:solidFill>
              <a:srgbClr val="6D76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95" name="Google Shape;7395;p21"/>
            <p:cNvSpPr/>
            <p:nvPr/>
          </p:nvSpPr>
          <p:spPr>
            <a:xfrm rot="-5400000">
              <a:off x="7238268" y="677103"/>
              <a:ext cx="135" cy="45"/>
            </a:xfrm>
            <a:custGeom>
              <a:avLst/>
              <a:gdLst/>
              <a:ahLst/>
              <a:cxnLst/>
              <a:rect l="l" t="t" r="r" b="b"/>
              <a:pathLst>
                <a:path w="3" h="1" extrusionOk="0">
                  <a:moveTo>
                    <a:pt x="2" y="1"/>
                  </a:moveTo>
                  <a:cubicBezTo>
                    <a:pt x="1" y="1"/>
                    <a:pt x="1" y="1"/>
                    <a:pt x="2" y="1"/>
                  </a:cubicBezTo>
                  <a:cubicBezTo>
                    <a:pt x="1" y="1"/>
                    <a:pt x="1" y="1"/>
                    <a:pt x="2" y="1"/>
                  </a:cubicBezTo>
                  <a:close/>
                </a:path>
              </a:pathLst>
            </a:custGeom>
            <a:solidFill>
              <a:srgbClr val="6D76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96" name="Google Shape;7396;p21"/>
            <p:cNvSpPr/>
            <p:nvPr/>
          </p:nvSpPr>
          <p:spPr>
            <a:xfrm rot="-5400000">
              <a:off x="7600349" y="774242"/>
              <a:ext cx="231994" cy="208569"/>
            </a:xfrm>
            <a:custGeom>
              <a:avLst/>
              <a:gdLst/>
              <a:ahLst/>
              <a:cxnLst/>
              <a:rect l="l" t="t" r="r" b="b"/>
              <a:pathLst>
                <a:path w="5160" h="4639" extrusionOk="0">
                  <a:moveTo>
                    <a:pt x="3738" y="3961"/>
                  </a:moveTo>
                  <a:cubicBezTo>
                    <a:pt x="3738" y="3962"/>
                    <a:pt x="3739" y="3963"/>
                    <a:pt x="3741" y="3964"/>
                  </a:cubicBezTo>
                  <a:lnTo>
                    <a:pt x="3741" y="3964"/>
                  </a:lnTo>
                  <a:cubicBezTo>
                    <a:pt x="3740" y="3963"/>
                    <a:pt x="3739" y="3962"/>
                    <a:pt x="3738" y="3961"/>
                  </a:cubicBezTo>
                  <a:close/>
                  <a:moveTo>
                    <a:pt x="124" y="1"/>
                  </a:moveTo>
                  <a:cubicBezTo>
                    <a:pt x="87" y="8"/>
                    <a:pt x="58" y="28"/>
                    <a:pt x="41" y="58"/>
                  </a:cubicBezTo>
                  <a:cubicBezTo>
                    <a:pt x="1" y="114"/>
                    <a:pt x="15" y="190"/>
                    <a:pt x="74" y="235"/>
                  </a:cubicBezTo>
                  <a:cubicBezTo>
                    <a:pt x="85" y="242"/>
                    <a:pt x="96" y="251"/>
                    <a:pt x="107" y="258"/>
                  </a:cubicBezTo>
                  <a:cubicBezTo>
                    <a:pt x="676" y="471"/>
                    <a:pt x="1246" y="696"/>
                    <a:pt x="1742" y="1054"/>
                  </a:cubicBezTo>
                  <a:cubicBezTo>
                    <a:pt x="1836" y="1120"/>
                    <a:pt x="1934" y="1189"/>
                    <a:pt x="2012" y="1275"/>
                  </a:cubicBezTo>
                  <a:cubicBezTo>
                    <a:pt x="2042" y="1308"/>
                    <a:pt x="2072" y="1342"/>
                    <a:pt x="2098" y="1380"/>
                  </a:cubicBezTo>
                  <a:cubicBezTo>
                    <a:pt x="2122" y="1418"/>
                    <a:pt x="2148" y="1457"/>
                    <a:pt x="2171" y="1499"/>
                  </a:cubicBezTo>
                  <a:cubicBezTo>
                    <a:pt x="2193" y="1536"/>
                    <a:pt x="2215" y="1576"/>
                    <a:pt x="2236" y="1614"/>
                  </a:cubicBezTo>
                  <a:lnTo>
                    <a:pt x="2251" y="1645"/>
                  </a:lnTo>
                  <a:cubicBezTo>
                    <a:pt x="2263" y="1681"/>
                    <a:pt x="2272" y="1720"/>
                    <a:pt x="2277" y="1756"/>
                  </a:cubicBezTo>
                  <a:cubicBezTo>
                    <a:pt x="2290" y="1845"/>
                    <a:pt x="2297" y="1936"/>
                    <a:pt x="2312" y="2025"/>
                  </a:cubicBezTo>
                  <a:cubicBezTo>
                    <a:pt x="2320" y="2066"/>
                    <a:pt x="2333" y="2105"/>
                    <a:pt x="2349" y="2145"/>
                  </a:cubicBezTo>
                  <a:cubicBezTo>
                    <a:pt x="2355" y="2154"/>
                    <a:pt x="2358" y="2161"/>
                    <a:pt x="2363" y="2168"/>
                  </a:cubicBezTo>
                  <a:cubicBezTo>
                    <a:pt x="2369" y="2174"/>
                    <a:pt x="2373" y="2180"/>
                    <a:pt x="2381" y="2184"/>
                  </a:cubicBezTo>
                  <a:cubicBezTo>
                    <a:pt x="2385" y="2187"/>
                    <a:pt x="2391" y="2190"/>
                    <a:pt x="2392" y="2190"/>
                  </a:cubicBezTo>
                  <a:cubicBezTo>
                    <a:pt x="2405" y="2194"/>
                    <a:pt x="2417" y="2195"/>
                    <a:pt x="2428" y="2198"/>
                  </a:cubicBezTo>
                  <a:cubicBezTo>
                    <a:pt x="2434" y="2198"/>
                    <a:pt x="2438" y="2197"/>
                    <a:pt x="2445" y="2197"/>
                  </a:cubicBezTo>
                  <a:cubicBezTo>
                    <a:pt x="2455" y="2195"/>
                    <a:pt x="2464" y="2191"/>
                    <a:pt x="2473" y="2188"/>
                  </a:cubicBezTo>
                  <a:cubicBezTo>
                    <a:pt x="2486" y="2180"/>
                    <a:pt x="2498" y="2173"/>
                    <a:pt x="2510" y="2162"/>
                  </a:cubicBezTo>
                  <a:cubicBezTo>
                    <a:pt x="2567" y="2105"/>
                    <a:pt x="2609" y="2038"/>
                    <a:pt x="2658" y="1971"/>
                  </a:cubicBezTo>
                  <a:cubicBezTo>
                    <a:pt x="2682" y="1937"/>
                    <a:pt x="2708" y="1901"/>
                    <a:pt x="2738" y="1868"/>
                  </a:cubicBezTo>
                  <a:cubicBezTo>
                    <a:pt x="2766" y="1842"/>
                    <a:pt x="2796" y="1811"/>
                    <a:pt x="2830" y="1793"/>
                  </a:cubicBezTo>
                  <a:cubicBezTo>
                    <a:pt x="2865" y="1778"/>
                    <a:pt x="2898" y="1760"/>
                    <a:pt x="2937" y="1757"/>
                  </a:cubicBezTo>
                  <a:cubicBezTo>
                    <a:pt x="2945" y="1757"/>
                    <a:pt x="2955" y="1756"/>
                    <a:pt x="2965" y="1756"/>
                  </a:cubicBezTo>
                  <a:cubicBezTo>
                    <a:pt x="2975" y="1756"/>
                    <a:pt x="2985" y="1757"/>
                    <a:pt x="2994" y="1757"/>
                  </a:cubicBezTo>
                  <a:cubicBezTo>
                    <a:pt x="3017" y="1759"/>
                    <a:pt x="3037" y="1765"/>
                    <a:pt x="3060" y="1772"/>
                  </a:cubicBezTo>
                  <a:cubicBezTo>
                    <a:pt x="3109" y="1788"/>
                    <a:pt x="3153" y="1813"/>
                    <a:pt x="3195" y="1845"/>
                  </a:cubicBezTo>
                  <a:cubicBezTo>
                    <a:pt x="3230" y="1872"/>
                    <a:pt x="3263" y="1901"/>
                    <a:pt x="3287" y="1938"/>
                  </a:cubicBezTo>
                  <a:cubicBezTo>
                    <a:pt x="3334" y="2025"/>
                    <a:pt x="3360" y="2119"/>
                    <a:pt x="3375" y="2216"/>
                  </a:cubicBezTo>
                  <a:cubicBezTo>
                    <a:pt x="3392" y="2348"/>
                    <a:pt x="3399" y="2481"/>
                    <a:pt x="3399" y="2613"/>
                  </a:cubicBezTo>
                  <a:cubicBezTo>
                    <a:pt x="3402" y="2754"/>
                    <a:pt x="3398" y="2895"/>
                    <a:pt x="3398" y="3036"/>
                  </a:cubicBezTo>
                  <a:cubicBezTo>
                    <a:pt x="3399" y="3149"/>
                    <a:pt x="3403" y="3261"/>
                    <a:pt x="3421" y="3373"/>
                  </a:cubicBezTo>
                  <a:cubicBezTo>
                    <a:pt x="3436" y="3451"/>
                    <a:pt x="3469" y="3523"/>
                    <a:pt x="3504" y="3594"/>
                  </a:cubicBezTo>
                  <a:cubicBezTo>
                    <a:pt x="3540" y="3668"/>
                    <a:pt x="3579" y="3742"/>
                    <a:pt x="3626" y="3810"/>
                  </a:cubicBezTo>
                  <a:cubicBezTo>
                    <a:pt x="3659" y="3860"/>
                    <a:pt x="3695" y="3908"/>
                    <a:pt x="3735" y="3955"/>
                  </a:cubicBezTo>
                  <a:cubicBezTo>
                    <a:pt x="3737" y="3956"/>
                    <a:pt x="3737" y="3956"/>
                    <a:pt x="3737" y="3958"/>
                  </a:cubicBezTo>
                  <a:lnTo>
                    <a:pt x="3735" y="3956"/>
                  </a:lnTo>
                  <a:lnTo>
                    <a:pt x="3735" y="3956"/>
                  </a:lnTo>
                  <a:cubicBezTo>
                    <a:pt x="3737" y="3961"/>
                    <a:pt x="3741" y="3962"/>
                    <a:pt x="3742" y="3965"/>
                  </a:cubicBezTo>
                  <a:cubicBezTo>
                    <a:pt x="3742" y="3965"/>
                    <a:pt x="3741" y="3964"/>
                    <a:pt x="3741" y="3964"/>
                  </a:cubicBezTo>
                  <a:lnTo>
                    <a:pt x="3741" y="3964"/>
                  </a:lnTo>
                  <a:cubicBezTo>
                    <a:pt x="3787" y="4016"/>
                    <a:pt x="3835" y="4065"/>
                    <a:pt x="3887" y="4109"/>
                  </a:cubicBezTo>
                  <a:cubicBezTo>
                    <a:pt x="3939" y="4155"/>
                    <a:pt x="3994" y="4195"/>
                    <a:pt x="4050" y="4235"/>
                  </a:cubicBezTo>
                  <a:cubicBezTo>
                    <a:pt x="4051" y="4236"/>
                    <a:pt x="4053" y="4236"/>
                    <a:pt x="4054" y="4238"/>
                  </a:cubicBezTo>
                  <a:cubicBezTo>
                    <a:pt x="4143" y="4295"/>
                    <a:pt x="4233" y="4349"/>
                    <a:pt x="4331" y="4392"/>
                  </a:cubicBezTo>
                  <a:cubicBezTo>
                    <a:pt x="4416" y="4429"/>
                    <a:pt x="4502" y="4463"/>
                    <a:pt x="4590" y="4494"/>
                  </a:cubicBezTo>
                  <a:lnTo>
                    <a:pt x="4588" y="4494"/>
                  </a:lnTo>
                  <a:cubicBezTo>
                    <a:pt x="4768" y="4552"/>
                    <a:pt x="4950" y="4597"/>
                    <a:pt x="5135" y="4639"/>
                  </a:cubicBezTo>
                  <a:cubicBezTo>
                    <a:pt x="5141" y="4630"/>
                    <a:pt x="5146" y="4619"/>
                    <a:pt x="5150" y="4610"/>
                  </a:cubicBezTo>
                  <a:cubicBezTo>
                    <a:pt x="5160" y="4580"/>
                    <a:pt x="5160" y="4547"/>
                    <a:pt x="5144" y="4508"/>
                  </a:cubicBezTo>
                  <a:cubicBezTo>
                    <a:pt x="5124" y="4450"/>
                    <a:pt x="5107" y="4394"/>
                    <a:pt x="5087" y="4338"/>
                  </a:cubicBezTo>
                  <a:cubicBezTo>
                    <a:pt x="5052" y="4228"/>
                    <a:pt x="5019" y="4116"/>
                    <a:pt x="4985" y="4004"/>
                  </a:cubicBezTo>
                  <a:lnTo>
                    <a:pt x="4955" y="3903"/>
                  </a:lnTo>
                  <a:lnTo>
                    <a:pt x="4926" y="3806"/>
                  </a:lnTo>
                  <a:cubicBezTo>
                    <a:pt x="4799" y="3375"/>
                    <a:pt x="4656" y="2888"/>
                    <a:pt x="4452" y="2447"/>
                  </a:cubicBezTo>
                  <a:cubicBezTo>
                    <a:pt x="4327" y="2177"/>
                    <a:pt x="4169" y="1930"/>
                    <a:pt x="3985" y="1709"/>
                  </a:cubicBezTo>
                  <a:cubicBezTo>
                    <a:pt x="3817" y="1512"/>
                    <a:pt x="3613" y="1328"/>
                    <a:pt x="3356" y="1148"/>
                  </a:cubicBezTo>
                  <a:cubicBezTo>
                    <a:pt x="3166" y="1013"/>
                    <a:pt x="2939" y="888"/>
                    <a:pt x="2649" y="753"/>
                  </a:cubicBezTo>
                  <a:cubicBezTo>
                    <a:pt x="2414" y="644"/>
                    <a:pt x="2155" y="544"/>
                    <a:pt x="1833" y="443"/>
                  </a:cubicBezTo>
                  <a:cubicBezTo>
                    <a:pt x="1539" y="348"/>
                    <a:pt x="1245" y="269"/>
                    <a:pt x="995" y="202"/>
                  </a:cubicBezTo>
                  <a:lnTo>
                    <a:pt x="883" y="173"/>
                  </a:lnTo>
                  <a:lnTo>
                    <a:pt x="733" y="137"/>
                  </a:lnTo>
                  <a:lnTo>
                    <a:pt x="603" y="106"/>
                  </a:lnTo>
                  <a:lnTo>
                    <a:pt x="535" y="91"/>
                  </a:lnTo>
                  <a:lnTo>
                    <a:pt x="496" y="80"/>
                  </a:lnTo>
                  <a:cubicBezTo>
                    <a:pt x="394" y="55"/>
                    <a:pt x="294" y="30"/>
                    <a:pt x="189" y="11"/>
                  </a:cubicBezTo>
                  <a:cubicBezTo>
                    <a:pt x="169" y="5"/>
                    <a:pt x="154" y="1"/>
                    <a:pt x="143" y="1"/>
                  </a:cubicBezTo>
                  <a:close/>
                </a:path>
              </a:pathLst>
            </a:custGeom>
            <a:solidFill>
              <a:srgbClr val="6D76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97" name="Google Shape;7397;p21"/>
            <p:cNvSpPr/>
            <p:nvPr/>
          </p:nvSpPr>
          <p:spPr>
            <a:xfrm rot="-5400000">
              <a:off x="7710298" y="887248"/>
              <a:ext cx="135" cy="225"/>
            </a:xfrm>
            <a:custGeom>
              <a:avLst/>
              <a:gdLst/>
              <a:ahLst/>
              <a:cxnLst/>
              <a:rect l="l" t="t" r="r" b="b"/>
              <a:pathLst>
                <a:path w="3" h="5" extrusionOk="0">
                  <a:moveTo>
                    <a:pt x="0" y="0"/>
                  </a:moveTo>
                  <a:cubicBezTo>
                    <a:pt x="0" y="3"/>
                    <a:pt x="2" y="3"/>
                    <a:pt x="3" y="4"/>
                  </a:cubicBezTo>
                  <a:cubicBezTo>
                    <a:pt x="3" y="3"/>
                    <a:pt x="2" y="3"/>
                    <a:pt x="0" y="0"/>
                  </a:cubicBezTo>
                  <a:close/>
                </a:path>
              </a:pathLst>
            </a:custGeom>
            <a:solidFill>
              <a:srgbClr val="6D76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98" name="Google Shape;7398;p21"/>
            <p:cNvSpPr/>
            <p:nvPr/>
          </p:nvSpPr>
          <p:spPr>
            <a:xfrm rot="-5400000">
              <a:off x="7710410" y="886956"/>
              <a:ext cx="450" cy="315"/>
            </a:xfrm>
            <a:custGeom>
              <a:avLst/>
              <a:gdLst/>
              <a:ahLst/>
              <a:cxnLst/>
              <a:rect l="l" t="t" r="r" b="b"/>
              <a:pathLst>
                <a:path w="10" h="7" extrusionOk="0">
                  <a:moveTo>
                    <a:pt x="1" y="1"/>
                  </a:moveTo>
                  <a:lnTo>
                    <a:pt x="1" y="1"/>
                  </a:lnTo>
                  <a:cubicBezTo>
                    <a:pt x="2" y="2"/>
                    <a:pt x="7" y="5"/>
                    <a:pt x="10" y="6"/>
                  </a:cubicBezTo>
                  <a:cubicBezTo>
                    <a:pt x="8" y="5"/>
                    <a:pt x="4" y="1"/>
                    <a:pt x="1" y="1"/>
                  </a:cubicBezTo>
                  <a:close/>
                </a:path>
              </a:pathLst>
            </a:custGeom>
            <a:solidFill>
              <a:srgbClr val="6D76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99" name="Google Shape;7399;p21"/>
            <p:cNvSpPr/>
            <p:nvPr/>
          </p:nvSpPr>
          <p:spPr>
            <a:xfrm rot="-5400000">
              <a:off x="7802465" y="812434"/>
              <a:ext cx="45" cy="4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6D76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00" name="Google Shape;7400;p21"/>
            <p:cNvSpPr/>
            <p:nvPr/>
          </p:nvSpPr>
          <p:spPr>
            <a:xfrm rot="-5400000">
              <a:off x="7802375" y="811939"/>
              <a:ext cx="540" cy="360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0" y="0"/>
                  </a:moveTo>
                  <a:cubicBezTo>
                    <a:pt x="2" y="1"/>
                    <a:pt x="7" y="6"/>
                    <a:pt x="12" y="7"/>
                  </a:cubicBezTo>
                  <a:cubicBezTo>
                    <a:pt x="9" y="6"/>
                    <a:pt x="7" y="3"/>
                    <a:pt x="6" y="3"/>
                  </a:cubicBezTo>
                  <a:cubicBezTo>
                    <a:pt x="4" y="1"/>
                    <a:pt x="2" y="1"/>
                    <a:pt x="0" y="0"/>
                  </a:cubicBezTo>
                  <a:close/>
                </a:path>
              </a:pathLst>
            </a:custGeom>
            <a:solidFill>
              <a:srgbClr val="6D76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01" name="Google Shape;7401;p21"/>
            <p:cNvSpPr/>
            <p:nvPr/>
          </p:nvSpPr>
          <p:spPr>
            <a:xfrm rot="-5400000">
              <a:off x="8170233" y="694055"/>
              <a:ext cx="204748" cy="241975"/>
            </a:xfrm>
            <a:custGeom>
              <a:avLst/>
              <a:gdLst/>
              <a:ahLst/>
              <a:cxnLst/>
              <a:rect l="l" t="t" r="r" b="b"/>
              <a:pathLst>
                <a:path w="4554" h="5382" extrusionOk="0">
                  <a:moveTo>
                    <a:pt x="2257" y="1866"/>
                  </a:moveTo>
                  <a:cubicBezTo>
                    <a:pt x="2257" y="1867"/>
                    <a:pt x="2257" y="1867"/>
                    <a:pt x="2257" y="1867"/>
                  </a:cubicBezTo>
                  <a:cubicBezTo>
                    <a:pt x="2257" y="1867"/>
                    <a:pt x="2257" y="1867"/>
                    <a:pt x="2257" y="1866"/>
                  </a:cubicBezTo>
                  <a:close/>
                  <a:moveTo>
                    <a:pt x="4108" y="4161"/>
                  </a:moveTo>
                  <a:lnTo>
                    <a:pt x="4108" y="4161"/>
                  </a:lnTo>
                  <a:cubicBezTo>
                    <a:pt x="4112" y="4166"/>
                    <a:pt x="4115" y="4171"/>
                    <a:pt x="4118" y="4176"/>
                  </a:cubicBezTo>
                  <a:lnTo>
                    <a:pt x="4118" y="4176"/>
                  </a:lnTo>
                  <a:cubicBezTo>
                    <a:pt x="4117" y="4170"/>
                    <a:pt x="4114" y="4165"/>
                    <a:pt x="4108" y="4161"/>
                  </a:cubicBezTo>
                  <a:close/>
                  <a:moveTo>
                    <a:pt x="1" y="0"/>
                  </a:moveTo>
                  <a:lnTo>
                    <a:pt x="1" y="0"/>
                  </a:lnTo>
                  <a:cubicBezTo>
                    <a:pt x="37" y="194"/>
                    <a:pt x="72" y="381"/>
                    <a:pt x="110" y="566"/>
                  </a:cubicBezTo>
                  <a:cubicBezTo>
                    <a:pt x="233" y="1149"/>
                    <a:pt x="397" y="1706"/>
                    <a:pt x="597" y="2216"/>
                  </a:cubicBezTo>
                  <a:cubicBezTo>
                    <a:pt x="808" y="2765"/>
                    <a:pt x="1065" y="3256"/>
                    <a:pt x="1358" y="3670"/>
                  </a:cubicBezTo>
                  <a:cubicBezTo>
                    <a:pt x="1706" y="4168"/>
                    <a:pt x="2119" y="4565"/>
                    <a:pt x="2582" y="4852"/>
                  </a:cubicBezTo>
                  <a:cubicBezTo>
                    <a:pt x="2816" y="4997"/>
                    <a:pt x="3073" y="5116"/>
                    <a:pt x="3340" y="5204"/>
                  </a:cubicBezTo>
                  <a:cubicBezTo>
                    <a:pt x="3619" y="5297"/>
                    <a:pt x="3925" y="5356"/>
                    <a:pt x="4255" y="5382"/>
                  </a:cubicBezTo>
                  <a:cubicBezTo>
                    <a:pt x="4305" y="5382"/>
                    <a:pt x="4347" y="5350"/>
                    <a:pt x="4356" y="5306"/>
                  </a:cubicBezTo>
                  <a:cubicBezTo>
                    <a:pt x="4358" y="5314"/>
                    <a:pt x="4370" y="5319"/>
                    <a:pt x="4390" y="5319"/>
                  </a:cubicBezTo>
                  <a:cubicBezTo>
                    <a:pt x="4453" y="5310"/>
                    <a:pt x="4495" y="5287"/>
                    <a:pt x="4518" y="5250"/>
                  </a:cubicBezTo>
                  <a:cubicBezTo>
                    <a:pt x="4535" y="5224"/>
                    <a:pt x="4554" y="5175"/>
                    <a:pt x="4541" y="5133"/>
                  </a:cubicBezTo>
                  <a:lnTo>
                    <a:pt x="4445" y="4779"/>
                  </a:lnTo>
                  <a:cubicBezTo>
                    <a:pt x="4349" y="4570"/>
                    <a:pt x="4245" y="4367"/>
                    <a:pt x="4118" y="4176"/>
                  </a:cubicBezTo>
                  <a:lnTo>
                    <a:pt x="4118" y="4176"/>
                  </a:lnTo>
                  <a:cubicBezTo>
                    <a:pt x="4118" y="4176"/>
                    <a:pt x="4118" y="4176"/>
                    <a:pt x="4119" y="4177"/>
                  </a:cubicBezTo>
                  <a:cubicBezTo>
                    <a:pt x="4042" y="4063"/>
                    <a:pt x="3958" y="3956"/>
                    <a:pt x="3857" y="3864"/>
                  </a:cubicBezTo>
                  <a:cubicBezTo>
                    <a:pt x="3801" y="3816"/>
                    <a:pt x="3744" y="3775"/>
                    <a:pt x="3679" y="3742"/>
                  </a:cubicBezTo>
                  <a:cubicBezTo>
                    <a:pt x="3642" y="3726"/>
                    <a:pt x="3604" y="3713"/>
                    <a:pt x="3564" y="3704"/>
                  </a:cubicBezTo>
                  <a:cubicBezTo>
                    <a:pt x="3535" y="3699"/>
                    <a:pt x="3507" y="3697"/>
                    <a:pt x="3478" y="3697"/>
                  </a:cubicBezTo>
                  <a:lnTo>
                    <a:pt x="3456" y="3703"/>
                  </a:lnTo>
                  <a:lnTo>
                    <a:pt x="3458" y="3703"/>
                  </a:lnTo>
                  <a:cubicBezTo>
                    <a:pt x="3449" y="3706"/>
                    <a:pt x="3441" y="3711"/>
                    <a:pt x="3432" y="3717"/>
                  </a:cubicBezTo>
                  <a:cubicBezTo>
                    <a:pt x="3422" y="3723"/>
                    <a:pt x="3415" y="3730"/>
                    <a:pt x="3408" y="3739"/>
                  </a:cubicBezTo>
                  <a:cubicBezTo>
                    <a:pt x="3386" y="3766"/>
                    <a:pt x="3369" y="3796"/>
                    <a:pt x="3353" y="3826"/>
                  </a:cubicBezTo>
                  <a:cubicBezTo>
                    <a:pt x="3353" y="3828"/>
                    <a:pt x="3350" y="3831"/>
                    <a:pt x="3350" y="3831"/>
                  </a:cubicBezTo>
                  <a:cubicBezTo>
                    <a:pt x="3350" y="3831"/>
                    <a:pt x="3350" y="3831"/>
                    <a:pt x="3350" y="3831"/>
                  </a:cubicBezTo>
                  <a:lnTo>
                    <a:pt x="3350" y="3831"/>
                  </a:lnTo>
                  <a:cubicBezTo>
                    <a:pt x="3350" y="3832"/>
                    <a:pt x="3349" y="3832"/>
                    <a:pt x="3349" y="3833"/>
                  </a:cubicBezTo>
                  <a:lnTo>
                    <a:pt x="3349" y="3833"/>
                  </a:lnTo>
                  <a:cubicBezTo>
                    <a:pt x="3349" y="3833"/>
                    <a:pt x="3349" y="3832"/>
                    <a:pt x="3350" y="3831"/>
                  </a:cubicBezTo>
                  <a:lnTo>
                    <a:pt x="3350" y="3831"/>
                  </a:lnTo>
                  <a:cubicBezTo>
                    <a:pt x="3349" y="3832"/>
                    <a:pt x="3347" y="3835"/>
                    <a:pt x="3347" y="3837"/>
                  </a:cubicBezTo>
                  <a:lnTo>
                    <a:pt x="3347" y="3837"/>
                  </a:lnTo>
                  <a:cubicBezTo>
                    <a:pt x="3338" y="3862"/>
                    <a:pt x="3327" y="3883"/>
                    <a:pt x="3314" y="3905"/>
                  </a:cubicBezTo>
                  <a:cubicBezTo>
                    <a:pt x="3304" y="3927"/>
                    <a:pt x="3293" y="3950"/>
                    <a:pt x="3281" y="3969"/>
                  </a:cubicBezTo>
                  <a:cubicBezTo>
                    <a:pt x="3257" y="4000"/>
                    <a:pt x="3231" y="4036"/>
                    <a:pt x="3195" y="4055"/>
                  </a:cubicBezTo>
                  <a:cubicBezTo>
                    <a:pt x="3184" y="4062"/>
                    <a:pt x="3169" y="4068"/>
                    <a:pt x="3156" y="4071"/>
                  </a:cubicBezTo>
                  <a:cubicBezTo>
                    <a:pt x="3149" y="4072"/>
                    <a:pt x="3145" y="4075"/>
                    <a:pt x="3138" y="4076"/>
                  </a:cubicBezTo>
                  <a:cubicBezTo>
                    <a:pt x="3122" y="4078"/>
                    <a:pt x="3104" y="4082"/>
                    <a:pt x="3087" y="4082"/>
                  </a:cubicBezTo>
                  <a:cubicBezTo>
                    <a:pt x="3081" y="4082"/>
                    <a:pt x="3076" y="4082"/>
                    <a:pt x="3070" y="4081"/>
                  </a:cubicBezTo>
                  <a:cubicBezTo>
                    <a:pt x="3024" y="4072"/>
                    <a:pt x="2977" y="4062"/>
                    <a:pt x="2934" y="4036"/>
                  </a:cubicBezTo>
                  <a:cubicBezTo>
                    <a:pt x="2832" y="3976"/>
                    <a:pt x="2757" y="3878"/>
                    <a:pt x="2708" y="3770"/>
                  </a:cubicBezTo>
                  <a:cubicBezTo>
                    <a:pt x="2652" y="3653"/>
                    <a:pt x="2613" y="3526"/>
                    <a:pt x="2586" y="3398"/>
                  </a:cubicBezTo>
                  <a:cubicBezTo>
                    <a:pt x="2556" y="3265"/>
                    <a:pt x="2534" y="3130"/>
                    <a:pt x="2508" y="2996"/>
                  </a:cubicBezTo>
                  <a:cubicBezTo>
                    <a:pt x="2498" y="2943"/>
                    <a:pt x="2485" y="2891"/>
                    <a:pt x="2474" y="2837"/>
                  </a:cubicBezTo>
                  <a:cubicBezTo>
                    <a:pt x="2462" y="2774"/>
                    <a:pt x="2450" y="2709"/>
                    <a:pt x="2437" y="2647"/>
                  </a:cubicBezTo>
                  <a:cubicBezTo>
                    <a:pt x="2387" y="2380"/>
                    <a:pt x="2338" y="2114"/>
                    <a:pt x="2252" y="1857"/>
                  </a:cubicBezTo>
                  <a:lnTo>
                    <a:pt x="2252" y="1857"/>
                  </a:lnTo>
                  <a:cubicBezTo>
                    <a:pt x="2254" y="1861"/>
                    <a:pt x="2256" y="1864"/>
                    <a:pt x="2257" y="1866"/>
                  </a:cubicBezTo>
                  <a:lnTo>
                    <a:pt x="2257" y="1866"/>
                  </a:lnTo>
                  <a:cubicBezTo>
                    <a:pt x="2220" y="1765"/>
                    <a:pt x="2178" y="1666"/>
                    <a:pt x="2118" y="1576"/>
                  </a:cubicBezTo>
                  <a:cubicBezTo>
                    <a:pt x="2086" y="1533"/>
                    <a:pt x="2053" y="1494"/>
                    <a:pt x="2013" y="1458"/>
                  </a:cubicBezTo>
                  <a:cubicBezTo>
                    <a:pt x="1996" y="1445"/>
                    <a:pt x="1977" y="1434"/>
                    <a:pt x="1957" y="1422"/>
                  </a:cubicBezTo>
                  <a:cubicBezTo>
                    <a:pt x="1934" y="1412"/>
                    <a:pt x="1912" y="1402"/>
                    <a:pt x="1889" y="1396"/>
                  </a:cubicBezTo>
                  <a:cubicBezTo>
                    <a:pt x="1860" y="1392"/>
                    <a:pt x="1834" y="1388"/>
                    <a:pt x="1806" y="1388"/>
                  </a:cubicBezTo>
                  <a:cubicBezTo>
                    <a:pt x="1799" y="1388"/>
                    <a:pt x="1791" y="1388"/>
                    <a:pt x="1783" y="1389"/>
                  </a:cubicBezTo>
                  <a:cubicBezTo>
                    <a:pt x="1739" y="1393"/>
                    <a:pt x="1694" y="1405"/>
                    <a:pt x="1651" y="1418"/>
                  </a:cubicBezTo>
                  <a:cubicBezTo>
                    <a:pt x="1639" y="1422"/>
                    <a:pt x="1629" y="1426"/>
                    <a:pt x="1619" y="1432"/>
                  </a:cubicBezTo>
                  <a:cubicBezTo>
                    <a:pt x="1618" y="1432"/>
                    <a:pt x="1618" y="1434"/>
                    <a:pt x="1617" y="1434"/>
                  </a:cubicBezTo>
                  <a:lnTo>
                    <a:pt x="1615" y="1434"/>
                  </a:lnTo>
                  <a:cubicBezTo>
                    <a:pt x="1609" y="1436"/>
                    <a:pt x="1604" y="1442"/>
                    <a:pt x="1601" y="1446"/>
                  </a:cubicBezTo>
                  <a:cubicBezTo>
                    <a:pt x="1589" y="1461"/>
                    <a:pt x="1581" y="1475"/>
                    <a:pt x="1573" y="1491"/>
                  </a:cubicBezTo>
                  <a:cubicBezTo>
                    <a:pt x="1559" y="1525"/>
                    <a:pt x="1548" y="1558"/>
                    <a:pt x="1539" y="1593"/>
                  </a:cubicBezTo>
                  <a:cubicBezTo>
                    <a:pt x="1529" y="1627"/>
                    <a:pt x="1517" y="1665"/>
                    <a:pt x="1497" y="1695"/>
                  </a:cubicBezTo>
                  <a:cubicBezTo>
                    <a:pt x="1480" y="1728"/>
                    <a:pt x="1457" y="1755"/>
                    <a:pt x="1428" y="1778"/>
                  </a:cubicBezTo>
                  <a:cubicBezTo>
                    <a:pt x="1410" y="1793"/>
                    <a:pt x="1388" y="1803"/>
                    <a:pt x="1367" y="1813"/>
                  </a:cubicBezTo>
                  <a:cubicBezTo>
                    <a:pt x="1352" y="1817"/>
                    <a:pt x="1336" y="1823"/>
                    <a:pt x="1321" y="1827"/>
                  </a:cubicBezTo>
                  <a:cubicBezTo>
                    <a:pt x="1288" y="1831"/>
                    <a:pt x="1255" y="1835"/>
                    <a:pt x="1223" y="1835"/>
                  </a:cubicBezTo>
                  <a:cubicBezTo>
                    <a:pt x="1180" y="1835"/>
                    <a:pt x="1137" y="1829"/>
                    <a:pt x="1098" y="1813"/>
                  </a:cubicBezTo>
                  <a:cubicBezTo>
                    <a:pt x="1036" y="1787"/>
                    <a:pt x="985" y="1752"/>
                    <a:pt x="933" y="1712"/>
                  </a:cubicBezTo>
                  <a:cubicBezTo>
                    <a:pt x="804" y="1602"/>
                    <a:pt x="703" y="1458"/>
                    <a:pt x="613" y="1314"/>
                  </a:cubicBezTo>
                  <a:cubicBezTo>
                    <a:pt x="503" y="1139"/>
                    <a:pt x="409" y="955"/>
                    <a:pt x="322" y="769"/>
                  </a:cubicBezTo>
                  <a:cubicBezTo>
                    <a:pt x="203" y="517"/>
                    <a:pt x="97" y="261"/>
                    <a:pt x="1" y="0"/>
                  </a:cubicBezTo>
                  <a:close/>
                </a:path>
              </a:pathLst>
            </a:custGeom>
            <a:solidFill>
              <a:srgbClr val="6D76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02" name="Google Shape;7402;p21"/>
            <p:cNvSpPr/>
            <p:nvPr/>
          </p:nvSpPr>
          <p:spPr>
            <a:xfrm rot="-5400000">
              <a:off x="8216204" y="844603"/>
              <a:ext cx="225" cy="180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3" y="1"/>
                  </a:moveTo>
                  <a:cubicBezTo>
                    <a:pt x="2" y="1"/>
                    <a:pt x="0" y="4"/>
                    <a:pt x="0" y="4"/>
                  </a:cubicBezTo>
                  <a:cubicBezTo>
                    <a:pt x="2" y="4"/>
                    <a:pt x="3" y="1"/>
                    <a:pt x="4" y="1"/>
                  </a:cubicBezTo>
                  <a:close/>
                </a:path>
              </a:pathLst>
            </a:custGeom>
            <a:solidFill>
              <a:srgbClr val="6D76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03" name="Google Shape;7403;p21"/>
            <p:cNvSpPr/>
            <p:nvPr/>
          </p:nvSpPr>
          <p:spPr>
            <a:xfrm rot="-5400000">
              <a:off x="8217058" y="845412"/>
              <a:ext cx="315" cy="360"/>
            </a:xfrm>
            <a:custGeom>
              <a:avLst/>
              <a:gdLst/>
              <a:ahLst/>
              <a:cxnLst/>
              <a:rect l="l" t="t" r="r" b="b"/>
              <a:pathLst>
                <a:path w="7" h="8" extrusionOk="0">
                  <a:moveTo>
                    <a:pt x="7" y="0"/>
                  </a:moveTo>
                  <a:cubicBezTo>
                    <a:pt x="5" y="1"/>
                    <a:pt x="4" y="3"/>
                    <a:pt x="3" y="5"/>
                  </a:cubicBezTo>
                  <a:lnTo>
                    <a:pt x="3" y="5"/>
                  </a:lnTo>
                  <a:cubicBezTo>
                    <a:pt x="5" y="3"/>
                    <a:pt x="7" y="1"/>
                    <a:pt x="7" y="0"/>
                  </a:cubicBezTo>
                  <a:close/>
                  <a:moveTo>
                    <a:pt x="3" y="5"/>
                  </a:moveTo>
                  <a:cubicBezTo>
                    <a:pt x="2" y="6"/>
                    <a:pt x="1" y="7"/>
                    <a:pt x="1" y="7"/>
                  </a:cubicBezTo>
                  <a:cubicBezTo>
                    <a:pt x="2" y="7"/>
                    <a:pt x="3" y="6"/>
                    <a:pt x="3" y="5"/>
                  </a:cubicBezTo>
                  <a:close/>
                </a:path>
              </a:pathLst>
            </a:custGeom>
            <a:solidFill>
              <a:srgbClr val="6D76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04" name="Google Shape;7404;p21"/>
            <p:cNvSpPr/>
            <p:nvPr/>
          </p:nvSpPr>
          <p:spPr>
            <a:xfrm rot="-5400000">
              <a:off x="8317588" y="760527"/>
              <a:ext cx="450" cy="135"/>
            </a:xfrm>
            <a:custGeom>
              <a:avLst/>
              <a:gdLst/>
              <a:ahLst/>
              <a:cxnLst/>
              <a:rect l="l" t="t" r="r" b="b"/>
              <a:pathLst>
                <a:path w="10" h="3" extrusionOk="0">
                  <a:moveTo>
                    <a:pt x="9" y="1"/>
                  </a:moveTo>
                  <a:cubicBezTo>
                    <a:pt x="5" y="2"/>
                    <a:pt x="4" y="2"/>
                    <a:pt x="1" y="2"/>
                  </a:cubicBezTo>
                  <a:cubicBezTo>
                    <a:pt x="4" y="2"/>
                    <a:pt x="6" y="2"/>
                    <a:pt x="9" y="1"/>
                  </a:cubicBezTo>
                  <a:close/>
                </a:path>
              </a:pathLst>
            </a:custGeom>
            <a:solidFill>
              <a:srgbClr val="6D76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05" name="Google Shape;7405;p21"/>
            <p:cNvSpPr/>
            <p:nvPr/>
          </p:nvSpPr>
          <p:spPr>
            <a:xfrm rot="-5400000">
              <a:off x="8319566" y="764169"/>
              <a:ext cx="450" cy="495"/>
            </a:xfrm>
            <a:custGeom>
              <a:avLst/>
              <a:gdLst/>
              <a:ahLst/>
              <a:cxnLst/>
              <a:rect l="l" t="t" r="r" b="b"/>
              <a:pathLst>
                <a:path w="10" h="11" extrusionOk="0">
                  <a:moveTo>
                    <a:pt x="1" y="11"/>
                  </a:moveTo>
                  <a:lnTo>
                    <a:pt x="10" y="1"/>
                  </a:lnTo>
                  <a:lnTo>
                    <a:pt x="1" y="11"/>
                  </a:lnTo>
                  <a:close/>
                </a:path>
              </a:pathLst>
            </a:custGeom>
            <a:solidFill>
              <a:srgbClr val="6D76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06" name="Google Shape;7406;p21"/>
            <p:cNvSpPr/>
            <p:nvPr/>
          </p:nvSpPr>
          <p:spPr>
            <a:xfrm rot="-5400000">
              <a:off x="8323747" y="766687"/>
              <a:ext cx="135" cy="90"/>
            </a:xfrm>
            <a:custGeom>
              <a:avLst/>
              <a:gdLst/>
              <a:ahLst/>
              <a:cxnLst/>
              <a:rect l="l" t="t" r="r" b="b"/>
              <a:pathLst>
                <a:path w="3" h="2" extrusionOk="0">
                  <a:moveTo>
                    <a:pt x="2" y="0"/>
                  </a:moveTo>
                  <a:cubicBezTo>
                    <a:pt x="2" y="0"/>
                    <a:pt x="1" y="1"/>
                    <a:pt x="0" y="2"/>
                  </a:cubicBezTo>
                  <a:cubicBezTo>
                    <a:pt x="2" y="2"/>
                    <a:pt x="3" y="0"/>
                    <a:pt x="2" y="0"/>
                  </a:cubicBezTo>
                  <a:close/>
                </a:path>
              </a:pathLst>
            </a:custGeom>
            <a:solidFill>
              <a:srgbClr val="6D76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07" name="Google Shape;7407;p21"/>
            <p:cNvSpPr/>
            <p:nvPr/>
          </p:nvSpPr>
          <p:spPr>
            <a:xfrm rot="-5400000">
              <a:off x="7536168" y="361843"/>
              <a:ext cx="325331" cy="113839"/>
            </a:xfrm>
            <a:custGeom>
              <a:avLst/>
              <a:gdLst/>
              <a:ahLst/>
              <a:cxnLst/>
              <a:rect l="l" t="t" r="r" b="b"/>
              <a:pathLst>
                <a:path w="7236" h="2532" extrusionOk="0">
                  <a:moveTo>
                    <a:pt x="2118" y="1524"/>
                  </a:moveTo>
                  <a:lnTo>
                    <a:pt x="2118" y="1524"/>
                  </a:lnTo>
                  <a:cubicBezTo>
                    <a:pt x="2118" y="1524"/>
                    <a:pt x="2118" y="1524"/>
                    <a:pt x="2118" y="1524"/>
                  </a:cubicBezTo>
                  <a:lnTo>
                    <a:pt x="2118" y="1524"/>
                  </a:lnTo>
                  <a:cubicBezTo>
                    <a:pt x="2116" y="1525"/>
                    <a:pt x="2115" y="1526"/>
                    <a:pt x="2113" y="1526"/>
                  </a:cubicBezTo>
                  <a:lnTo>
                    <a:pt x="2113" y="1526"/>
                  </a:lnTo>
                  <a:cubicBezTo>
                    <a:pt x="2116" y="1526"/>
                    <a:pt x="2117" y="1525"/>
                    <a:pt x="2118" y="1524"/>
                  </a:cubicBezTo>
                  <a:close/>
                  <a:moveTo>
                    <a:pt x="2113" y="1526"/>
                  </a:moveTo>
                  <a:cubicBezTo>
                    <a:pt x="2112" y="1527"/>
                    <a:pt x="2112" y="1527"/>
                    <a:pt x="2111" y="1527"/>
                  </a:cubicBezTo>
                  <a:cubicBezTo>
                    <a:pt x="2111" y="1527"/>
                    <a:pt x="2112" y="1527"/>
                    <a:pt x="2113" y="1526"/>
                  </a:cubicBezTo>
                  <a:close/>
                  <a:moveTo>
                    <a:pt x="7083" y="0"/>
                  </a:moveTo>
                  <a:cubicBezTo>
                    <a:pt x="6793" y="58"/>
                    <a:pt x="6490" y="94"/>
                    <a:pt x="6135" y="117"/>
                  </a:cubicBezTo>
                  <a:lnTo>
                    <a:pt x="6161" y="133"/>
                  </a:lnTo>
                  <a:cubicBezTo>
                    <a:pt x="5786" y="138"/>
                    <a:pt x="5418" y="140"/>
                    <a:pt x="5105" y="140"/>
                  </a:cubicBezTo>
                  <a:lnTo>
                    <a:pt x="4710" y="138"/>
                  </a:lnTo>
                  <a:lnTo>
                    <a:pt x="4272" y="135"/>
                  </a:lnTo>
                  <a:lnTo>
                    <a:pt x="3952" y="138"/>
                  </a:lnTo>
                  <a:cubicBezTo>
                    <a:pt x="3630" y="143"/>
                    <a:pt x="3286" y="153"/>
                    <a:pt x="2951" y="189"/>
                  </a:cubicBezTo>
                  <a:cubicBezTo>
                    <a:pt x="2674" y="220"/>
                    <a:pt x="2405" y="285"/>
                    <a:pt x="2159" y="378"/>
                  </a:cubicBezTo>
                  <a:cubicBezTo>
                    <a:pt x="1960" y="456"/>
                    <a:pt x="1769" y="562"/>
                    <a:pt x="1572" y="700"/>
                  </a:cubicBezTo>
                  <a:cubicBezTo>
                    <a:pt x="1411" y="815"/>
                    <a:pt x="1245" y="961"/>
                    <a:pt x="1048" y="1165"/>
                  </a:cubicBezTo>
                  <a:cubicBezTo>
                    <a:pt x="900" y="1323"/>
                    <a:pt x="759" y="1486"/>
                    <a:pt x="595" y="1685"/>
                  </a:cubicBezTo>
                  <a:lnTo>
                    <a:pt x="503" y="1797"/>
                  </a:lnTo>
                  <a:cubicBezTo>
                    <a:pt x="366" y="1965"/>
                    <a:pt x="229" y="2130"/>
                    <a:pt x="87" y="2294"/>
                  </a:cubicBezTo>
                  <a:cubicBezTo>
                    <a:pt x="28" y="2316"/>
                    <a:pt x="1" y="2386"/>
                    <a:pt x="11" y="2439"/>
                  </a:cubicBezTo>
                  <a:cubicBezTo>
                    <a:pt x="19" y="2477"/>
                    <a:pt x="40" y="2508"/>
                    <a:pt x="71" y="2525"/>
                  </a:cubicBezTo>
                  <a:cubicBezTo>
                    <a:pt x="75" y="2527"/>
                    <a:pt x="78" y="2530"/>
                    <a:pt x="80" y="2531"/>
                  </a:cubicBezTo>
                  <a:lnTo>
                    <a:pt x="231" y="2386"/>
                  </a:lnTo>
                  <a:cubicBezTo>
                    <a:pt x="317" y="2300"/>
                    <a:pt x="406" y="2214"/>
                    <a:pt x="493" y="2129"/>
                  </a:cubicBezTo>
                  <a:cubicBezTo>
                    <a:pt x="590" y="2036"/>
                    <a:pt x="689" y="1944"/>
                    <a:pt x="791" y="1856"/>
                  </a:cubicBezTo>
                  <a:cubicBezTo>
                    <a:pt x="888" y="1771"/>
                    <a:pt x="985" y="1691"/>
                    <a:pt x="1089" y="1615"/>
                  </a:cubicBezTo>
                  <a:cubicBezTo>
                    <a:pt x="1186" y="1546"/>
                    <a:pt x="1285" y="1481"/>
                    <a:pt x="1392" y="1432"/>
                  </a:cubicBezTo>
                  <a:cubicBezTo>
                    <a:pt x="1437" y="1411"/>
                    <a:pt x="1486" y="1391"/>
                    <a:pt x="1535" y="1381"/>
                  </a:cubicBezTo>
                  <a:cubicBezTo>
                    <a:pt x="1571" y="1372"/>
                    <a:pt x="1608" y="1362"/>
                    <a:pt x="1645" y="1362"/>
                  </a:cubicBezTo>
                  <a:cubicBezTo>
                    <a:pt x="1687" y="1362"/>
                    <a:pt x="1727" y="1365"/>
                    <a:pt x="1764" y="1375"/>
                  </a:cubicBezTo>
                  <a:cubicBezTo>
                    <a:pt x="1802" y="1386"/>
                    <a:pt x="1842" y="1405"/>
                    <a:pt x="1872" y="1428"/>
                  </a:cubicBezTo>
                  <a:cubicBezTo>
                    <a:pt x="1922" y="1470"/>
                    <a:pt x="1958" y="1521"/>
                    <a:pt x="1984" y="1579"/>
                  </a:cubicBezTo>
                  <a:cubicBezTo>
                    <a:pt x="2027" y="1565"/>
                    <a:pt x="2069" y="1547"/>
                    <a:pt x="2111" y="1527"/>
                  </a:cubicBezTo>
                  <a:cubicBezTo>
                    <a:pt x="2115" y="1526"/>
                    <a:pt x="2116" y="1524"/>
                    <a:pt x="2118" y="1524"/>
                  </a:cubicBezTo>
                  <a:lnTo>
                    <a:pt x="2118" y="1524"/>
                  </a:lnTo>
                  <a:cubicBezTo>
                    <a:pt x="2118" y="1524"/>
                    <a:pt x="2118" y="1524"/>
                    <a:pt x="2118" y="1524"/>
                  </a:cubicBezTo>
                  <a:lnTo>
                    <a:pt x="2118" y="1524"/>
                  </a:lnTo>
                  <a:cubicBezTo>
                    <a:pt x="2118" y="1524"/>
                    <a:pt x="2118" y="1524"/>
                    <a:pt x="2118" y="1524"/>
                  </a:cubicBezTo>
                  <a:cubicBezTo>
                    <a:pt x="2122" y="1523"/>
                    <a:pt x="2125" y="1523"/>
                    <a:pt x="2128" y="1520"/>
                  </a:cubicBezTo>
                  <a:lnTo>
                    <a:pt x="2128" y="1520"/>
                  </a:lnTo>
                  <a:cubicBezTo>
                    <a:pt x="2125" y="1521"/>
                    <a:pt x="2121" y="1523"/>
                    <a:pt x="2118" y="1524"/>
                  </a:cubicBezTo>
                  <a:lnTo>
                    <a:pt x="2118" y="1524"/>
                  </a:lnTo>
                  <a:cubicBezTo>
                    <a:pt x="2254" y="1454"/>
                    <a:pt x="2384" y="1375"/>
                    <a:pt x="2516" y="1296"/>
                  </a:cubicBezTo>
                  <a:cubicBezTo>
                    <a:pt x="2671" y="1201"/>
                    <a:pt x="2826" y="1105"/>
                    <a:pt x="2987" y="1020"/>
                  </a:cubicBezTo>
                  <a:cubicBezTo>
                    <a:pt x="3133" y="941"/>
                    <a:pt x="3284" y="862"/>
                    <a:pt x="3441" y="813"/>
                  </a:cubicBezTo>
                  <a:cubicBezTo>
                    <a:pt x="3504" y="793"/>
                    <a:pt x="3567" y="776"/>
                    <a:pt x="3632" y="766"/>
                  </a:cubicBezTo>
                  <a:cubicBezTo>
                    <a:pt x="3664" y="761"/>
                    <a:pt x="3697" y="758"/>
                    <a:pt x="3730" y="758"/>
                  </a:cubicBezTo>
                  <a:cubicBezTo>
                    <a:pt x="3755" y="758"/>
                    <a:pt x="3780" y="760"/>
                    <a:pt x="3805" y="763"/>
                  </a:cubicBezTo>
                  <a:cubicBezTo>
                    <a:pt x="3863" y="772"/>
                    <a:pt x="3919" y="790"/>
                    <a:pt x="3971" y="822"/>
                  </a:cubicBezTo>
                  <a:cubicBezTo>
                    <a:pt x="4018" y="852"/>
                    <a:pt x="4057" y="894"/>
                    <a:pt x="4086" y="943"/>
                  </a:cubicBezTo>
                  <a:cubicBezTo>
                    <a:pt x="4093" y="953"/>
                    <a:pt x="4098" y="967"/>
                    <a:pt x="4104" y="980"/>
                  </a:cubicBezTo>
                  <a:cubicBezTo>
                    <a:pt x="4106" y="987"/>
                    <a:pt x="4110" y="994"/>
                    <a:pt x="4113" y="1002"/>
                  </a:cubicBezTo>
                  <a:cubicBezTo>
                    <a:pt x="4114" y="1014"/>
                    <a:pt x="4119" y="1029"/>
                    <a:pt x="4121" y="1042"/>
                  </a:cubicBezTo>
                  <a:cubicBezTo>
                    <a:pt x="4124" y="1068"/>
                    <a:pt x="4127" y="1096"/>
                    <a:pt x="4120" y="1122"/>
                  </a:cubicBezTo>
                  <a:cubicBezTo>
                    <a:pt x="4106" y="1180"/>
                    <a:pt x="4080" y="1236"/>
                    <a:pt x="4042" y="1280"/>
                  </a:cubicBezTo>
                  <a:cubicBezTo>
                    <a:pt x="3992" y="1345"/>
                    <a:pt x="3932" y="1402"/>
                    <a:pt x="3867" y="1451"/>
                  </a:cubicBezTo>
                  <a:cubicBezTo>
                    <a:pt x="3798" y="1503"/>
                    <a:pt x="3729" y="1549"/>
                    <a:pt x="3658" y="1596"/>
                  </a:cubicBezTo>
                  <a:cubicBezTo>
                    <a:pt x="3590" y="1639"/>
                    <a:pt x="3523" y="1681"/>
                    <a:pt x="3452" y="1724"/>
                  </a:cubicBezTo>
                  <a:cubicBezTo>
                    <a:pt x="3436" y="1734"/>
                    <a:pt x="3418" y="1746"/>
                    <a:pt x="3402" y="1756"/>
                  </a:cubicBezTo>
                  <a:cubicBezTo>
                    <a:pt x="3403" y="1756"/>
                    <a:pt x="3406" y="1757"/>
                    <a:pt x="3408" y="1757"/>
                  </a:cubicBezTo>
                  <a:lnTo>
                    <a:pt x="3402" y="1757"/>
                  </a:lnTo>
                  <a:cubicBezTo>
                    <a:pt x="3406" y="1760"/>
                    <a:pt x="3410" y="1760"/>
                    <a:pt x="3415" y="1761"/>
                  </a:cubicBezTo>
                  <a:lnTo>
                    <a:pt x="3413" y="1760"/>
                  </a:lnTo>
                  <a:lnTo>
                    <a:pt x="3413" y="1760"/>
                  </a:lnTo>
                  <a:cubicBezTo>
                    <a:pt x="3415" y="1760"/>
                    <a:pt x="3415" y="1761"/>
                    <a:pt x="3416" y="1761"/>
                  </a:cubicBezTo>
                  <a:cubicBezTo>
                    <a:pt x="3488" y="1783"/>
                    <a:pt x="3561" y="1796"/>
                    <a:pt x="3637" y="1800"/>
                  </a:cubicBezTo>
                  <a:cubicBezTo>
                    <a:pt x="3650" y="1800"/>
                    <a:pt x="3662" y="1801"/>
                    <a:pt x="3674" y="1801"/>
                  </a:cubicBezTo>
                  <a:cubicBezTo>
                    <a:pt x="3767" y="1801"/>
                    <a:pt x="3857" y="1791"/>
                    <a:pt x="3948" y="1776"/>
                  </a:cubicBezTo>
                  <a:cubicBezTo>
                    <a:pt x="3949" y="1776"/>
                    <a:pt x="3952" y="1776"/>
                    <a:pt x="3953" y="1774"/>
                  </a:cubicBezTo>
                  <a:cubicBezTo>
                    <a:pt x="4282" y="1704"/>
                    <a:pt x="4588" y="1560"/>
                    <a:pt x="4888" y="1412"/>
                  </a:cubicBezTo>
                  <a:lnTo>
                    <a:pt x="4888" y="1412"/>
                  </a:lnTo>
                  <a:cubicBezTo>
                    <a:pt x="4883" y="1415"/>
                    <a:pt x="4878" y="1418"/>
                    <a:pt x="4871" y="1422"/>
                  </a:cubicBezTo>
                  <a:cubicBezTo>
                    <a:pt x="5065" y="1325"/>
                    <a:pt x="5255" y="1226"/>
                    <a:pt x="5449" y="1129"/>
                  </a:cubicBezTo>
                  <a:cubicBezTo>
                    <a:pt x="5621" y="1043"/>
                    <a:pt x="5795" y="960"/>
                    <a:pt x="5973" y="891"/>
                  </a:cubicBezTo>
                  <a:cubicBezTo>
                    <a:pt x="6094" y="844"/>
                    <a:pt x="6216" y="802"/>
                    <a:pt x="6339" y="770"/>
                  </a:cubicBezTo>
                  <a:lnTo>
                    <a:pt x="6379" y="744"/>
                  </a:lnTo>
                  <a:lnTo>
                    <a:pt x="6379" y="744"/>
                  </a:lnTo>
                  <a:lnTo>
                    <a:pt x="6348" y="750"/>
                  </a:lnTo>
                  <a:lnTo>
                    <a:pt x="6348" y="750"/>
                  </a:lnTo>
                  <a:lnTo>
                    <a:pt x="6375" y="740"/>
                  </a:lnTo>
                  <a:lnTo>
                    <a:pt x="6467" y="690"/>
                  </a:lnTo>
                  <a:lnTo>
                    <a:pt x="6664" y="562"/>
                  </a:lnTo>
                  <a:lnTo>
                    <a:pt x="6741" y="512"/>
                  </a:lnTo>
                  <a:lnTo>
                    <a:pt x="6883" y="426"/>
                  </a:lnTo>
                  <a:cubicBezTo>
                    <a:pt x="6964" y="378"/>
                    <a:pt x="7041" y="328"/>
                    <a:pt x="7119" y="278"/>
                  </a:cubicBezTo>
                  <a:lnTo>
                    <a:pt x="7155" y="256"/>
                  </a:lnTo>
                  <a:cubicBezTo>
                    <a:pt x="7176" y="247"/>
                    <a:pt x="7194" y="232"/>
                    <a:pt x="7208" y="210"/>
                  </a:cubicBezTo>
                  <a:cubicBezTo>
                    <a:pt x="7228" y="181"/>
                    <a:pt x="7235" y="145"/>
                    <a:pt x="7230" y="111"/>
                  </a:cubicBezTo>
                  <a:cubicBezTo>
                    <a:pt x="7215" y="48"/>
                    <a:pt x="7158" y="0"/>
                    <a:pt x="7095" y="0"/>
                  </a:cubicBezTo>
                  <a:close/>
                </a:path>
              </a:pathLst>
            </a:custGeom>
            <a:solidFill>
              <a:srgbClr val="6D76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08" name="Google Shape;7408;p21"/>
            <p:cNvSpPr/>
            <p:nvPr/>
          </p:nvSpPr>
          <p:spPr>
            <a:xfrm rot="-5400000">
              <a:off x="7723785" y="432160"/>
              <a:ext cx="225" cy="225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5" y="1"/>
                  </a:moveTo>
                  <a:cubicBezTo>
                    <a:pt x="2" y="1"/>
                    <a:pt x="1" y="4"/>
                    <a:pt x="1" y="5"/>
                  </a:cubicBezTo>
                  <a:cubicBezTo>
                    <a:pt x="2" y="2"/>
                    <a:pt x="2" y="2"/>
                    <a:pt x="5" y="2"/>
                  </a:cubicBezTo>
                  <a:lnTo>
                    <a:pt x="5" y="1"/>
                  </a:lnTo>
                  <a:close/>
                </a:path>
              </a:pathLst>
            </a:custGeom>
            <a:solidFill>
              <a:srgbClr val="6D76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09" name="Google Shape;7409;p21"/>
            <p:cNvSpPr/>
            <p:nvPr/>
          </p:nvSpPr>
          <p:spPr>
            <a:xfrm rot="-5400000">
              <a:off x="7949706" y="368767"/>
              <a:ext cx="290307" cy="225654"/>
            </a:xfrm>
            <a:custGeom>
              <a:avLst/>
              <a:gdLst/>
              <a:ahLst/>
              <a:cxnLst/>
              <a:rect l="l" t="t" r="r" b="b"/>
              <a:pathLst>
                <a:path w="6457" h="5019" extrusionOk="0">
                  <a:moveTo>
                    <a:pt x="3496" y="2142"/>
                  </a:moveTo>
                  <a:cubicBezTo>
                    <a:pt x="3496" y="2144"/>
                    <a:pt x="3495" y="2146"/>
                    <a:pt x="3494" y="2148"/>
                  </a:cubicBezTo>
                  <a:lnTo>
                    <a:pt x="3494" y="2148"/>
                  </a:lnTo>
                  <a:cubicBezTo>
                    <a:pt x="3495" y="2146"/>
                    <a:pt x="3496" y="2144"/>
                    <a:pt x="3496" y="2142"/>
                  </a:cubicBezTo>
                  <a:close/>
                  <a:moveTo>
                    <a:pt x="3295" y="2479"/>
                  </a:moveTo>
                  <a:cubicBezTo>
                    <a:pt x="3295" y="2480"/>
                    <a:pt x="3295" y="2481"/>
                    <a:pt x="3295" y="2481"/>
                  </a:cubicBezTo>
                  <a:lnTo>
                    <a:pt x="3295" y="2481"/>
                  </a:lnTo>
                  <a:cubicBezTo>
                    <a:pt x="3295" y="2481"/>
                    <a:pt x="3295" y="2480"/>
                    <a:pt x="3295" y="2479"/>
                  </a:cubicBezTo>
                  <a:close/>
                  <a:moveTo>
                    <a:pt x="3295" y="2481"/>
                  </a:moveTo>
                  <a:cubicBezTo>
                    <a:pt x="3294" y="2482"/>
                    <a:pt x="3294" y="2482"/>
                    <a:pt x="3294" y="2482"/>
                  </a:cubicBezTo>
                  <a:cubicBezTo>
                    <a:pt x="3294" y="2482"/>
                    <a:pt x="3295" y="2482"/>
                    <a:pt x="3295" y="2481"/>
                  </a:cubicBezTo>
                  <a:close/>
                  <a:moveTo>
                    <a:pt x="3152" y="2571"/>
                  </a:moveTo>
                  <a:lnTo>
                    <a:pt x="3152" y="2571"/>
                  </a:lnTo>
                  <a:cubicBezTo>
                    <a:pt x="3147" y="2574"/>
                    <a:pt x="3142" y="2576"/>
                    <a:pt x="3137" y="2578"/>
                  </a:cubicBezTo>
                  <a:lnTo>
                    <a:pt x="3137" y="2578"/>
                  </a:lnTo>
                  <a:cubicBezTo>
                    <a:pt x="3142" y="2576"/>
                    <a:pt x="3147" y="2575"/>
                    <a:pt x="3152" y="2571"/>
                  </a:cubicBezTo>
                  <a:close/>
                  <a:moveTo>
                    <a:pt x="2913" y="2655"/>
                  </a:moveTo>
                  <a:cubicBezTo>
                    <a:pt x="2913" y="2655"/>
                    <a:pt x="2912" y="2655"/>
                    <a:pt x="2912" y="2655"/>
                  </a:cubicBezTo>
                  <a:lnTo>
                    <a:pt x="2912" y="2655"/>
                  </a:lnTo>
                  <a:cubicBezTo>
                    <a:pt x="2912" y="2655"/>
                    <a:pt x="2913" y="2655"/>
                    <a:pt x="2913" y="2655"/>
                  </a:cubicBezTo>
                  <a:close/>
                  <a:moveTo>
                    <a:pt x="604" y="4634"/>
                  </a:moveTo>
                  <a:cubicBezTo>
                    <a:pt x="602" y="4637"/>
                    <a:pt x="598" y="4640"/>
                    <a:pt x="597" y="4640"/>
                  </a:cubicBezTo>
                  <a:cubicBezTo>
                    <a:pt x="598" y="4638"/>
                    <a:pt x="602" y="4635"/>
                    <a:pt x="604" y="4634"/>
                  </a:cubicBezTo>
                  <a:close/>
                  <a:moveTo>
                    <a:pt x="6312" y="0"/>
                  </a:moveTo>
                  <a:lnTo>
                    <a:pt x="6289" y="2"/>
                  </a:lnTo>
                  <a:cubicBezTo>
                    <a:pt x="6128" y="15"/>
                    <a:pt x="5970" y="29"/>
                    <a:pt x="5815" y="55"/>
                  </a:cubicBezTo>
                  <a:cubicBezTo>
                    <a:pt x="5609" y="85"/>
                    <a:pt x="5417" y="127"/>
                    <a:pt x="5272" y="158"/>
                  </a:cubicBezTo>
                  <a:cubicBezTo>
                    <a:pt x="4940" y="234"/>
                    <a:pt x="4597" y="334"/>
                    <a:pt x="4225" y="467"/>
                  </a:cubicBezTo>
                  <a:cubicBezTo>
                    <a:pt x="3899" y="584"/>
                    <a:pt x="3557" y="727"/>
                    <a:pt x="3183" y="910"/>
                  </a:cubicBezTo>
                  <a:cubicBezTo>
                    <a:pt x="2843" y="1075"/>
                    <a:pt x="2511" y="1259"/>
                    <a:pt x="2199" y="1458"/>
                  </a:cubicBezTo>
                  <a:cubicBezTo>
                    <a:pt x="2070" y="1542"/>
                    <a:pt x="1944" y="1629"/>
                    <a:pt x="1819" y="1718"/>
                  </a:cubicBezTo>
                  <a:cubicBezTo>
                    <a:pt x="1675" y="1822"/>
                    <a:pt x="1537" y="1945"/>
                    <a:pt x="1408" y="2084"/>
                  </a:cubicBezTo>
                  <a:cubicBezTo>
                    <a:pt x="1214" y="2298"/>
                    <a:pt x="1043" y="2563"/>
                    <a:pt x="891" y="2893"/>
                  </a:cubicBezTo>
                  <a:cubicBezTo>
                    <a:pt x="769" y="3154"/>
                    <a:pt x="674" y="3442"/>
                    <a:pt x="589" y="3696"/>
                  </a:cubicBezTo>
                  <a:lnTo>
                    <a:pt x="562" y="3776"/>
                  </a:lnTo>
                  <a:cubicBezTo>
                    <a:pt x="446" y="4127"/>
                    <a:pt x="339" y="4417"/>
                    <a:pt x="206" y="4697"/>
                  </a:cubicBezTo>
                  <a:cubicBezTo>
                    <a:pt x="170" y="4726"/>
                    <a:pt x="141" y="4739"/>
                    <a:pt x="112" y="4752"/>
                  </a:cubicBezTo>
                  <a:cubicBezTo>
                    <a:pt x="41" y="4780"/>
                    <a:pt x="0" y="4854"/>
                    <a:pt x="15" y="4921"/>
                  </a:cubicBezTo>
                  <a:cubicBezTo>
                    <a:pt x="21" y="4948"/>
                    <a:pt x="35" y="4976"/>
                    <a:pt x="52" y="4996"/>
                  </a:cubicBezTo>
                  <a:cubicBezTo>
                    <a:pt x="49" y="5003"/>
                    <a:pt x="48" y="5012"/>
                    <a:pt x="48" y="5019"/>
                  </a:cubicBezTo>
                  <a:cubicBezTo>
                    <a:pt x="151" y="4964"/>
                    <a:pt x="250" y="4905"/>
                    <a:pt x="345" y="4838"/>
                  </a:cubicBezTo>
                  <a:cubicBezTo>
                    <a:pt x="433" y="4776"/>
                    <a:pt x="516" y="4707"/>
                    <a:pt x="598" y="4640"/>
                  </a:cubicBezTo>
                  <a:lnTo>
                    <a:pt x="598" y="4640"/>
                  </a:lnTo>
                  <a:lnTo>
                    <a:pt x="591" y="4647"/>
                  </a:lnTo>
                  <a:cubicBezTo>
                    <a:pt x="799" y="4462"/>
                    <a:pt x="989" y="4258"/>
                    <a:pt x="1164" y="4044"/>
                  </a:cubicBezTo>
                  <a:cubicBezTo>
                    <a:pt x="1342" y="3828"/>
                    <a:pt x="1510" y="3607"/>
                    <a:pt x="1687" y="3390"/>
                  </a:cubicBezTo>
                  <a:cubicBezTo>
                    <a:pt x="1773" y="3284"/>
                    <a:pt x="1858" y="3176"/>
                    <a:pt x="1948" y="3075"/>
                  </a:cubicBezTo>
                  <a:cubicBezTo>
                    <a:pt x="1998" y="3019"/>
                    <a:pt x="2053" y="2966"/>
                    <a:pt x="2113" y="2917"/>
                  </a:cubicBezTo>
                  <a:cubicBezTo>
                    <a:pt x="2148" y="2892"/>
                    <a:pt x="2184" y="2864"/>
                    <a:pt x="2221" y="2841"/>
                  </a:cubicBezTo>
                  <a:cubicBezTo>
                    <a:pt x="2245" y="2827"/>
                    <a:pt x="2268" y="2814"/>
                    <a:pt x="2291" y="2803"/>
                  </a:cubicBezTo>
                  <a:cubicBezTo>
                    <a:pt x="2483" y="2702"/>
                    <a:pt x="2701" y="2695"/>
                    <a:pt x="2912" y="2655"/>
                  </a:cubicBezTo>
                  <a:lnTo>
                    <a:pt x="2912" y="2655"/>
                  </a:lnTo>
                  <a:cubicBezTo>
                    <a:pt x="2907" y="2656"/>
                    <a:pt x="2902" y="2656"/>
                    <a:pt x="2897" y="2657"/>
                  </a:cubicBezTo>
                  <a:lnTo>
                    <a:pt x="2897" y="2657"/>
                  </a:lnTo>
                  <a:cubicBezTo>
                    <a:pt x="2944" y="2647"/>
                    <a:pt x="2993" y="2636"/>
                    <a:pt x="3038" y="2619"/>
                  </a:cubicBezTo>
                  <a:cubicBezTo>
                    <a:pt x="3071" y="2606"/>
                    <a:pt x="3104" y="2594"/>
                    <a:pt x="3137" y="2578"/>
                  </a:cubicBezTo>
                  <a:lnTo>
                    <a:pt x="3137" y="2578"/>
                  </a:lnTo>
                  <a:cubicBezTo>
                    <a:pt x="3136" y="2579"/>
                    <a:pt x="3134" y="2579"/>
                    <a:pt x="3133" y="2580"/>
                  </a:cubicBezTo>
                  <a:cubicBezTo>
                    <a:pt x="3172" y="2561"/>
                    <a:pt x="3211" y="2543"/>
                    <a:pt x="3245" y="2518"/>
                  </a:cubicBezTo>
                  <a:cubicBezTo>
                    <a:pt x="3262" y="2507"/>
                    <a:pt x="3280" y="2492"/>
                    <a:pt x="3295" y="2479"/>
                  </a:cubicBezTo>
                  <a:cubicBezTo>
                    <a:pt x="3298" y="2477"/>
                    <a:pt x="3304" y="2472"/>
                    <a:pt x="3305" y="2469"/>
                  </a:cubicBezTo>
                  <a:lnTo>
                    <a:pt x="3305" y="2469"/>
                  </a:lnTo>
                  <a:cubicBezTo>
                    <a:pt x="3303" y="2472"/>
                    <a:pt x="3299" y="2474"/>
                    <a:pt x="3297" y="2477"/>
                  </a:cubicBezTo>
                  <a:lnTo>
                    <a:pt x="3297" y="2477"/>
                  </a:lnTo>
                  <a:cubicBezTo>
                    <a:pt x="3321" y="2454"/>
                    <a:pt x="3346" y="2432"/>
                    <a:pt x="3367" y="2405"/>
                  </a:cubicBezTo>
                  <a:cubicBezTo>
                    <a:pt x="3381" y="2389"/>
                    <a:pt x="3394" y="2370"/>
                    <a:pt x="3404" y="2353"/>
                  </a:cubicBezTo>
                  <a:lnTo>
                    <a:pt x="3404" y="2353"/>
                  </a:lnTo>
                  <a:cubicBezTo>
                    <a:pt x="3402" y="2357"/>
                    <a:pt x="3399" y="2362"/>
                    <a:pt x="3396" y="2363"/>
                  </a:cubicBezTo>
                  <a:cubicBezTo>
                    <a:pt x="3420" y="2324"/>
                    <a:pt x="3442" y="2283"/>
                    <a:pt x="3459" y="2241"/>
                  </a:cubicBezTo>
                  <a:cubicBezTo>
                    <a:pt x="3472" y="2211"/>
                    <a:pt x="3482" y="2179"/>
                    <a:pt x="3494" y="2148"/>
                  </a:cubicBezTo>
                  <a:lnTo>
                    <a:pt x="3494" y="2148"/>
                  </a:lnTo>
                  <a:cubicBezTo>
                    <a:pt x="3493" y="2150"/>
                    <a:pt x="3492" y="2152"/>
                    <a:pt x="3491" y="2154"/>
                  </a:cubicBezTo>
                  <a:lnTo>
                    <a:pt x="3491" y="2154"/>
                  </a:lnTo>
                  <a:cubicBezTo>
                    <a:pt x="3532" y="2027"/>
                    <a:pt x="3556" y="1896"/>
                    <a:pt x="3597" y="1768"/>
                  </a:cubicBezTo>
                  <a:cubicBezTo>
                    <a:pt x="3614" y="1714"/>
                    <a:pt x="3633" y="1658"/>
                    <a:pt x="3656" y="1603"/>
                  </a:cubicBezTo>
                  <a:cubicBezTo>
                    <a:pt x="3685" y="1542"/>
                    <a:pt x="3718" y="1481"/>
                    <a:pt x="3755" y="1424"/>
                  </a:cubicBezTo>
                  <a:cubicBezTo>
                    <a:pt x="3822" y="1320"/>
                    <a:pt x="3913" y="1228"/>
                    <a:pt x="4009" y="1149"/>
                  </a:cubicBezTo>
                  <a:cubicBezTo>
                    <a:pt x="4059" y="1106"/>
                    <a:pt x="4114" y="1068"/>
                    <a:pt x="4170" y="1032"/>
                  </a:cubicBezTo>
                  <a:cubicBezTo>
                    <a:pt x="4227" y="996"/>
                    <a:pt x="4282" y="964"/>
                    <a:pt x="4342" y="934"/>
                  </a:cubicBezTo>
                  <a:cubicBezTo>
                    <a:pt x="4591" y="806"/>
                    <a:pt x="4862" y="737"/>
                    <a:pt x="5134" y="681"/>
                  </a:cubicBezTo>
                  <a:cubicBezTo>
                    <a:pt x="5387" y="629"/>
                    <a:pt x="5642" y="589"/>
                    <a:pt x="5894" y="539"/>
                  </a:cubicBezTo>
                  <a:cubicBezTo>
                    <a:pt x="5952" y="509"/>
                    <a:pt x="6011" y="476"/>
                    <a:pt x="6069" y="446"/>
                  </a:cubicBezTo>
                  <a:cubicBezTo>
                    <a:pt x="6184" y="385"/>
                    <a:pt x="6296" y="322"/>
                    <a:pt x="6403" y="250"/>
                  </a:cubicBezTo>
                  <a:cubicBezTo>
                    <a:pt x="6422" y="232"/>
                    <a:pt x="6436" y="213"/>
                    <a:pt x="6447" y="189"/>
                  </a:cubicBezTo>
                  <a:cubicBezTo>
                    <a:pt x="6457" y="155"/>
                    <a:pt x="6455" y="114"/>
                    <a:pt x="6439" y="84"/>
                  </a:cubicBezTo>
                  <a:cubicBezTo>
                    <a:pt x="6426" y="56"/>
                    <a:pt x="6411" y="38"/>
                    <a:pt x="6389" y="26"/>
                  </a:cubicBezTo>
                  <a:cubicBezTo>
                    <a:pt x="6368" y="9"/>
                    <a:pt x="6343" y="0"/>
                    <a:pt x="6312" y="0"/>
                  </a:cubicBezTo>
                  <a:close/>
                </a:path>
              </a:pathLst>
            </a:custGeom>
            <a:solidFill>
              <a:srgbClr val="6D76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10" name="Google Shape;7410;p21"/>
            <p:cNvSpPr/>
            <p:nvPr/>
          </p:nvSpPr>
          <p:spPr>
            <a:xfrm rot="-5400000">
              <a:off x="8029869" y="428518"/>
              <a:ext cx="45" cy="4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6D76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11" name="Google Shape;7411;p21"/>
            <p:cNvSpPr/>
            <p:nvPr/>
          </p:nvSpPr>
          <p:spPr>
            <a:xfrm rot="-5400000">
              <a:off x="8040030" y="443580"/>
              <a:ext cx="45" cy="4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6D76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12" name="Google Shape;7412;p21"/>
            <p:cNvSpPr/>
            <p:nvPr/>
          </p:nvSpPr>
          <p:spPr>
            <a:xfrm rot="-5400000">
              <a:off x="8113809" y="520417"/>
              <a:ext cx="45" cy="4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D76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13" name="Google Shape;7413;p21"/>
            <p:cNvSpPr/>
            <p:nvPr/>
          </p:nvSpPr>
          <p:spPr>
            <a:xfrm rot="-5400000">
              <a:off x="8429942" y="292312"/>
              <a:ext cx="132812" cy="254159"/>
            </a:xfrm>
            <a:custGeom>
              <a:avLst/>
              <a:gdLst/>
              <a:ahLst/>
              <a:cxnLst/>
              <a:rect l="l" t="t" r="r" b="b"/>
              <a:pathLst>
                <a:path w="2954" h="5653" extrusionOk="0">
                  <a:moveTo>
                    <a:pt x="2089" y="2800"/>
                  </a:moveTo>
                  <a:cubicBezTo>
                    <a:pt x="2089" y="2800"/>
                    <a:pt x="2088" y="2800"/>
                    <a:pt x="2088" y="2800"/>
                  </a:cubicBezTo>
                  <a:cubicBezTo>
                    <a:pt x="2088" y="2800"/>
                    <a:pt x="2089" y="2800"/>
                    <a:pt x="2089" y="2800"/>
                  </a:cubicBezTo>
                  <a:close/>
                  <a:moveTo>
                    <a:pt x="2938" y="3095"/>
                  </a:moveTo>
                  <a:cubicBezTo>
                    <a:pt x="2938" y="3095"/>
                    <a:pt x="2938" y="3096"/>
                    <a:pt x="2939" y="3097"/>
                  </a:cubicBezTo>
                  <a:lnTo>
                    <a:pt x="2939" y="3097"/>
                  </a:lnTo>
                  <a:cubicBezTo>
                    <a:pt x="2938" y="3096"/>
                    <a:pt x="2938" y="3095"/>
                    <a:pt x="2938" y="3095"/>
                  </a:cubicBezTo>
                  <a:close/>
                  <a:moveTo>
                    <a:pt x="2909" y="3449"/>
                  </a:moveTo>
                  <a:cubicBezTo>
                    <a:pt x="2909" y="3450"/>
                    <a:pt x="2909" y="3450"/>
                    <a:pt x="2909" y="3450"/>
                  </a:cubicBezTo>
                  <a:lnTo>
                    <a:pt x="2909" y="3450"/>
                  </a:lnTo>
                  <a:cubicBezTo>
                    <a:pt x="2909" y="3450"/>
                    <a:pt x="2909" y="3450"/>
                    <a:pt x="2909" y="3449"/>
                  </a:cubicBezTo>
                  <a:close/>
                  <a:moveTo>
                    <a:pt x="1146" y="1"/>
                  </a:moveTo>
                  <a:cubicBezTo>
                    <a:pt x="1136" y="25"/>
                    <a:pt x="1123" y="54"/>
                    <a:pt x="1108" y="80"/>
                  </a:cubicBezTo>
                  <a:cubicBezTo>
                    <a:pt x="930" y="433"/>
                    <a:pt x="791" y="774"/>
                    <a:pt x="690" y="1098"/>
                  </a:cubicBezTo>
                  <a:cubicBezTo>
                    <a:pt x="580" y="1450"/>
                    <a:pt x="515" y="1815"/>
                    <a:pt x="499" y="2183"/>
                  </a:cubicBezTo>
                  <a:cubicBezTo>
                    <a:pt x="485" y="2491"/>
                    <a:pt x="506" y="2809"/>
                    <a:pt x="525" y="3092"/>
                  </a:cubicBezTo>
                  <a:lnTo>
                    <a:pt x="541" y="3366"/>
                  </a:lnTo>
                  <a:cubicBezTo>
                    <a:pt x="561" y="3704"/>
                    <a:pt x="571" y="4100"/>
                    <a:pt x="501" y="4488"/>
                  </a:cubicBezTo>
                  <a:cubicBezTo>
                    <a:pt x="455" y="4715"/>
                    <a:pt x="384" y="4922"/>
                    <a:pt x="290" y="5120"/>
                  </a:cubicBezTo>
                  <a:cubicBezTo>
                    <a:pt x="284" y="5134"/>
                    <a:pt x="267" y="5167"/>
                    <a:pt x="248" y="5197"/>
                  </a:cubicBezTo>
                  <a:lnTo>
                    <a:pt x="66" y="5340"/>
                  </a:lnTo>
                  <a:cubicBezTo>
                    <a:pt x="31" y="5365"/>
                    <a:pt x="11" y="5408"/>
                    <a:pt x="4" y="5457"/>
                  </a:cubicBezTo>
                  <a:cubicBezTo>
                    <a:pt x="1" y="5508"/>
                    <a:pt x="18" y="5556"/>
                    <a:pt x="51" y="5592"/>
                  </a:cubicBezTo>
                  <a:cubicBezTo>
                    <a:pt x="77" y="5627"/>
                    <a:pt x="123" y="5650"/>
                    <a:pt x="173" y="5653"/>
                  </a:cubicBezTo>
                  <a:cubicBezTo>
                    <a:pt x="224" y="5653"/>
                    <a:pt x="262" y="5641"/>
                    <a:pt x="303" y="5608"/>
                  </a:cubicBezTo>
                  <a:cubicBezTo>
                    <a:pt x="397" y="5538"/>
                    <a:pt x="494" y="5469"/>
                    <a:pt x="591" y="5400"/>
                  </a:cubicBezTo>
                  <a:cubicBezTo>
                    <a:pt x="598" y="5391"/>
                    <a:pt x="608" y="5384"/>
                    <a:pt x="620" y="5380"/>
                  </a:cubicBezTo>
                  <a:cubicBezTo>
                    <a:pt x="656" y="5355"/>
                    <a:pt x="692" y="5329"/>
                    <a:pt x="729" y="5305"/>
                  </a:cubicBezTo>
                  <a:cubicBezTo>
                    <a:pt x="907" y="5183"/>
                    <a:pt x="1103" y="5057"/>
                    <a:pt x="1298" y="4932"/>
                  </a:cubicBezTo>
                  <a:cubicBezTo>
                    <a:pt x="1638" y="4715"/>
                    <a:pt x="1980" y="4495"/>
                    <a:pt x="2306" y="4251"/>
                  </a:cubicBezTo>
                  <a:cubicBezTo>
                    <a:pt x="2474" y="4093"/>
                    <a:pt x="2634" y="3925"/>
                    <a:pt x="2763" y="3732"/>
                  </a:cubicBezTo>
                  <a:cubicBezTo>
                    <a:pt x="2823" y="3642"/>
                    <a:pt x="2873" y="3548"/>
                    <a:pt x="2909" y="3450"/>
                  </a:cubicBezTo>
                  <a:lnTo>
                    <a:pt x="2909" y="3450"/>
                  </a:lnTo>
                  <a:cubicBezTo>
                    <a:pt x="2908" y="3451"/>
                    <a:pt x="2907" y="3452"/>
                    <a:pt x="2907" y="3452"/>
                  </a:cubicBezTo>
                  <a:cubicBezTo>
                    <a:pt x="2928" y="3386"/>
                    <a:pt x="2945" y="3320"/>
                    <a:pt x="2952" y="3251"/>
                  </a:cubicBezTo>
                  <a:cubicBezTo>
                    <a:pt x="2954" y="3199"/>
                    <a:pt x="2950" y="3149"/>
                    <a:pt x="2939" y="3097"/>
                  </a:cubicBezTo>
                  <a:lnTo>
                    <a:pt x="2939" y="3097"/>
                  </a:lnTo>
                  <a:cubicBezTo>
                    <a:pt x="2939" y="3101"/>
                    <a:pt x="2940" y="3107"/>
                    <a:pt x="2941" y="3111"/>
                  </a:cubicBezTo>
                  <a:lnTo>
                    <a:pt x="2941" y="3111"/>
                  </a:lnTo>
                  <a:cubicBezTo>
                    <a:pt x="2932" y="3072"/>
                    <a:pt x="2919" y="3035"/>
                    <a:pt x="2902" y="2996"/>
                  </a:cubicBezTo>
                  <a:cubicBezTo>
                    <a:pt x="2876" y="2950"/>
                    <a:pt x="2848" y="2905"/>
                    <a:pt x="2812" y="2863"/>
                  </a:cubicBezTo>
                  <a:cubicBezTo>
                    <a:pt x="2779" y="2829"/>
                    <a:pt x="2745" y="2799"/>
                    <a:pt x="2707" y="2769"/>
                  </a:cubicBezTo>
                  <a:lnTo>
                    <a:pt x="2707" y="2769"/>
                  </a:lnTo>
                  <a:cubicBezTo>
                    <a:pt x="2710" y="2771"/>
                    <a:pt x="2714" y="2773"/>
                    <a:pt x="2718" y="2776"/>
                  </a:cubicBezTo>
                  <a:cubicBezTo>
                    <a:pt x="2713" y="2773"/>
                    <a:pt x="2708" y="2769"/>
                    <a:pt x="2703" y="2766"/>
                  </a:cubicBezTo>
                  <a:lnTo>
                    <a:pt x="2703" y="2766"/>
                  </a:lnTo>
                  <a:cubicBezTo>
                    <a:pt x="2703" y="2765"/>
                    <a:pt x="2702" y="2765"/>
                    <a:pt x="2701" y="2764"/>
                  </a:cubicBezTo>
                  <a:lnTo>
                    <a:pt x="2701" y="2764"/>
                  </a:lnTo>
                  <a:cubicBezTo>
                    <a:pt x="2701" y="2765"/>
                    <a:pt x="2702" y="2765"/>
                    <a:pt x="2702" y="2765"/>
                  </a:cubicBezTo>
                  <a:lnTo>
                    <a:pt x="2702" y="2765"/>
                  </a:lnTo>
                  <a:cubicBezTo>
                    <a:pt x="2688" y="2756"/>
                    <a:pt x="2674" y="2747"/>
                    <a:pt x="2658" y="2740"/>
                  </a:cubicBezTo>
                  <a:cubicBezTo>
                    <a:pt x="2639" y="2728"/>
                    <a:pt x="2618" y="2721"/>
                    <a:pt x="2596" y="2713"/>
                  </a:cubicBezTo>
                  <a:lnTo>
                    <a:pt x="2596" y="2713"/>
                  </a:lnTo>
                  <a:cubicBezTo>
                    <a:pt x="2603" y="2714"/>
                    <a:pt x="2609" y="2718"/>
                    <a:pt x="2616" y="2718"/>
                  </a:cubicBezTo>
                  <a:cubicBezTo>
                    <a:pt x="2586" y="2708"/>
                    <a:pt x="2555" y="2698"/>
                    <a:pt x="2523" y="2695"/>
                  </a:cubicBezTo>
                  <a:cubicBezTo>
                    <a:pt x="2507" y="2692"/>
                    <a:pt x="2489" y="2691"/>
                    <a:pt x="2473" y="2690"/>
                  </a:cubicBezTo>
                  <a:cubicBezTo>
                    <a:pt x="2428" y="2691"/>
                    <a:pt x="2385" y="2695"/>
                    <a:pt x="2342" y="2704"/>
                  </a:cubicBezTo>
                  <a:lnTo>
                    <a:pt x="2343" y="2704"/>
                  </a:lnTo>
                  <a:cubicBezTo>
                    <a:pt x="2253" y="2725"/>
                    <a:pt x="2172" y="2760"/>
                    <a:pt x="2089" y="2800"/>
                  </a:cubicBezTo>
                  <a:lnTo>
                    <a:pt x="2089" y="2800"/>
                  </a:lnTo>
                  <a:cubicBezTo>
                    <a:pt x="2092" y="2798"/>
                    <a:pt x="2096" y="2797"/>
                    <a:pt x="2099" y="2795"/>
                  </a:cubicBezTo>
                  <a:lnTo>
                    <a:pt x="2099" y="2795"/>
                  </a:lnTo>
                  <a:cubicBezTo>
                    <a:pt x="1940" y="2878"/>
                    <a:pt x="1795" y="2977"/>
                    <a:pt x="1641" y="3064"/>
                  </a:cubicBezTo>
                  <a:cubicBezTo>
                    <a:pt x="1571" y="3106"/>
                    <a:pt x="1499" y="3148"/>
                    <a:pt x="1423" y="3178"/>
                  </a:cubicBezTo>
                  <a:cubicBezTo>
                    <a:pt x="1365" y="3201"/>
                    <a:pt x="1305" y="3217"/>
                    <a:pt x="1245" y="3227"/>
                  </a:cubicBezTo>
                  <a:cubicBezTo>
                    <a:pt x="1241" y="3227"/>
                    <a:pt x="1238" y="3228"/>
                    <a:pt x="1235" y="3228"/>
                  </a:cubicBezTo>
                  <a:cubicBezTo>
                    <a:pt x="1198" y="3228"/>
                    <a:pt x="1168" y="3192"/>
                    <a:pt x="1164" y="3158"/>
                  </a:cubicBezTo>
                  <a:cubicBezTo>
                    <a:pt x="1151" y="3056"/>
                    <a:pt x="1147" y="2950"/>
                    <a:pt x="1157" y="2846"/>
                  </a:cubicBezTo>
                  <a:cubicBezTo>
                    <a:pt x="1166" y="2746"/>
                    <a:pt x="1182" y="2642"/>
                    <a:pt x="1204" y="2545"/>
                  </a:cubicBezTo>
                  <a:cubicBezTo>
                    <a:pt x="1259" y="2326"/>
                    <a:pt x="1338" y="2117"/>
                    <a:pt x="1427" y="1913"/>
                  </a:cubicBezTo>
                  <a:cubicBezTo>
                    <a:pt x="1523" y="1694"/>
                    <a:pt x="1627" y="1485"/>
                    <a:pt x="1726" y="1271"/>
                  </a:cubicBezTo>
                  <a:cubicBezTo>
                    <a:pt x="1770" y="1177"/>
                    <a:pt x="1812" y="1084"/>
                    <a:pt x="1851" y="989"/>
                  </a:cubicBezTo>
                  <a:cubicBezTo>
                    <a:pt x="1889" y="897"/>
                    <a:pt x="1925" y="804"/>
                    <a:pt x="1955" y="711"/>
                  </a:cubicBezTo>
                  <a:lnTo>
                    <a:pt x="1955" y="711"/>
                  </a:lnTo>
                  <a:cubicBezTo>
                    <a:pt x="1954" y="713"/>
                    <a:pt x="1954" y="716"/>
                    <a:pt x="1954" y="718"/>
                  </a:cubicBezTo>
                  <a:cubicBezTo>
                    <a:pt x="1987" y="613"/>
                    <a:pt x="2022" y="508"/>
                    <a:pt x="2048" y="397"/>
                  </a:cubicBezTo>
                  <a:cubicBezTo>
                    <a:pt x="2062" y="334"/>
                    <a:pt x="2073" y="267"/>
                    <a:pt x="2079" y="200"/>
                  </a:cubicBezTo>
                  <a:cubicBezTo>
                    <a:pt x="2079" y="170"/>
                    <a:pt x="2078" y="139"/>
                    <a:pt x="2072" y="107"/>
                  </a:cubicBezTo>
                  <a:cubicBezTo>
                    <a:pt x="2069" y="97"/>
                    <a:pt x="2065" y="87"/>
                    <a:pt x="2062" y="77"/>
                  </a:cubicBezTo>
                  <a:cubicBezTo>
                    <a:pt x="2058" y="71"/>
                    <a:pt x="2052" y="64"/>
                    <a:pt x="2050" y="58"/>
                  </a:cubicBezTo>
                  <a:cubicBezTo>
                    <a:pt x="2043" y="54"/>
                    <a:pt x="2038" y="48"/>
                    <a:pt x="2030" y="42"/>
                  </a:cubicBezTo>
                  <a:cubicBezTo>
                    <a:pt x="2022" y="38"/>
                    <a:pt x="2013" y="34"/>
                    <a:pt x="2005" y="32"/>
                  </a:cubicBezTo>
                  <a:cubicBezTo>
                    <a:pt x="1980" y="27"/>
                    <a:pt x="1959" y="22"/>
                    <a:pt x="1936" y="21"/>
                  </a:cubicBezTo>
                  <a:cubicBezTo>
                    <a:pt x="1929" y="21"/>
                    <a:pt x="1923" y="21"/>
                    <a:pt x="1917" y="21"/>
                  </a:cubicBezTo>
                  <a:cubicBezTo>
                    <a:pt x="1781" y="21"/>
                    <a:pt x="1649" y="49"/>
                    <a:pt x="1518" y="76"/>
                  </a:cubicBezTo>
                  <a:cubicBezTo>
                    <a:pt x="1525" y="73"/>
                    <a:pt x="1531" y="73"/>
                    <a:pt x="1535" y="71"/>
                  </a:cubicBezTo>
                  <a:lnTo>
                    <a:pt x="1535" y="71"/>
                  </a:lnTo>
                  <a:cubicBezTo>
                    <a:pt x="1444" y="90"/>
                    <a:pt x="1352" y="111"/>
                    <a:pt x="1261" y="130"/>
                  </a:cubicBezTo>
                  <a:cubicBezTo>
                    <a:pt x="1250" y="132"/>
                    <a:pt x="1241" y="134"/>
                    <a:pt x="1233" y="134"/>
                  </a:cubicBezTo>
                  <a:cubicBezTo>
                    <a:pt x="1223" y="134"/>
                    <a:pt x="1214" y="132"/>
                    <a:pt x="1203" y="127"/>
                  </a:cubicBezTo>
                  <a:cubicBezTo>
                    <a:pt x="1186" y="119"/>
                    <a:pt x="1171" y="101"/>
                    <a:pt x="1166" y="84"/>
                  </a:cubicBezTo>
                  <a:cubicBezTo>
                    <a:pt x="1159" y="57"/>
                    <a:pt x="1151" y="28"/>
                    <a:pt x="1146" y="1"/>
                  </a:cubicBezTo>
                  <a:close/>
                </a:path>
              </a:pathLst>
            </a:custGeom>
            <a:solidFill>
              <a:srgbClr val="6D76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14" name="Google Shape;7414;p21"/>
            <p:cNvSpPr/>
            <p:nvPr/>
          </p:nvSpPr>
          <p:spPr>
            <a:xfrm rot="-5400000">
              <a:off x="8373607" y="392212"/>
              <a:ext cx="180" cy="584"/>
            </a:xfrm>
            <a:custGeom>
              <a:avLst/>
              <a:gdLst/>
              <a:ahLst/>
              <a:cxnLst/>
              <a:rect l="l" t="t" r="r" b="b"/>
              <a:pathLst>
                <a:path w="4" h="13" extrusionOk="0">
                  <a:moveTo>
                    <a:pt x="0" y="1"/>
                  </a:moveTo>
                  <a:cubicBezTo>
                    <a:pt x="0" y="7"/>
                    <a:pt x="0" y="11"/>
                    <a:pt x="3" y="12"/>
                  </a:cubicBezTo>
                  <a:cubicBezTo>
                    <a:pt x="3" y="8"/>
                    <a:pt x="0" y="5"/>
                    <a:pt x="0" y="1"/>
                  </a:cubicBezTo>
                  <a:close/>
                </a:path>
              </a:pathLst>
            </a:custGeom>
            <a:solidFill>
              <a:srgbClr val="6D76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15" name="Google Shape;7415;p21"/>
            <p:cNvSpPr/>
            <p:nvPr/>
          </p:nvSpPr>
          <p:spPr>
            <a:xfrm rot="-5400000">
              <a:off x="8523794" y="354423"/>
              <a:ext cx="270" cy="629"/>
            </a:xfrm>
            <a:custGeom>
              <a:avLst/>
              <a:gdLst/>
              <a:ahLst/>
              <a:cxnLst/>
              <a:rect l="l" t="t" r="r" b="b"/>
              <a:pathLst>
                <a:path w="6" h="14" extrusionOk="0">
                  <a:moveTo>
                    <a:pt x="0" y="14"/>
                  </a:moveTo>
                  <a:cubicBezTo>
                    <a:pt x="2" y="11"/>
                    <a:pt x="5" y="5"/>
                    <a:pt x="6" y="1"/>
                  </a:cubicBezTo>
                  <a:cubicBezTo>
                    <a:pt x="5" y="5"/>
                    <a:pt x="2" y="11"/>
                    <a:pt x="0" y="14"/>
                  </a:cubicBezTo>
                  <a:close/>
                </a:path>
              </a:pathLst>
            </a:custGeom>
            <a:solidFill>
              <a:srgbClr val="6D76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16" name="Google Shape;7416;p21"/>
            <p:cNvSpPr/>
            <p:nvPr/>
          </p:nvSpPr>
          <p:spPr>
            <a:xfrm rot="-5400000">
              <a:off x="8635091" y="623849"/>
              <a:ext cx="283743" cy="166622"/>
            </a:xfrm>
            <a:custGeom>
              <a:avLst/>
              <a:gdLst/>
              <a:ahLst/>
              <a:cxnLst/>
              <a:rect l="l" t="t" r="r" b="b"/>
              <a:pathLst>
                <a:path w="6311" h="3706" extrusionOk="0">
                  <a:moveTo>
                    <a:pt x="1" y="0"/>
                  </a:moveTo>
                  <a:cubicBezTo>
                    <a:pt x="17" y="23"/>
                    <a:pt x="29" y="49"/>
                    <a:pt x="41" y="76"/>
                  </a:cubicBezTo>
                  <a:cubicBezTo>
                    <a:pt x="163" y="332"/>
                    <a:pt x="325" y="601"/>
                    <a:pt x="535" y="895"/>
                  </a:cubicBezTo>
                  <a:cubicBezTo>
                    <a:pt x="906" y="1409"/>
                    <a:pt x="1372" y="1872"/>
                    <a:pt x="1922" y="2268"/>
                  </a:cubicBezTo>
                  <a:cubicBezTo>
                    <a:pt x="2187" y="2461"/>
                    <a:pt x="2458" y="2626"/>
                    <a:pt x="2727" y="2758"/>
                  </a:cubicBezTo>
                  <a:cubicBezTo>
                    <a:pt x="2860" y="2823"/>
                    <a:pt x="2993" y="2882"/>
                    <a:pt x="3129" y="2936"/>
                  </a:cubicBezTo>
                  <a:cubicBezTo>
                    <a:pt x="3271" y="2994"/>
                    <a:pt x="3418" y="3029"/>
                    <a:pt x="3543" y="3057"/>
                  </a:cubicBezTo>
                  <a:cubicBezTo>
                    <a:pt x="3801" y="3114"/>
                    <a:pt x="4067" y="3140"/>
                    <a:pt x="4323" y="3167"/>
                  </a:cubicBezTo>
                  <a:lnTo>
                    <a:pt x="4404" y="3176"/>
                  </a:lnTo>
                  <a:lnTo>
                    <a:pt x="4435" y="3180"/>
                  </a:lnTo>
                  <a:cubicBezTo>
                    <a:pt x="4752" y="3210"/>
                    <a:pt x="5016" y="3239"/>
                    <a:pt x="5283" y="3297"/>
                  </a:cubicBezTo>
                  <a:cubicBezTo>
                    <a:pt x="5513" y="3344"/>
                    <a:pt x="5706" y="3406"/>
                    <a:pt x="5872" y="3491"/>
                  </a:cubicBezTo>
                  <a:cubicBezTo>
                    <a:pt x="5979" y="3545"/>
                    <a:pt x="6081" y="3613"/>
                    <a:pt x="6167" y="3689"/>
                  </a:cubicBezTo>
                  <a:cubicBezTo>
                    <a:pt x="6181" y="3699"/>
                    <a:pt x="6200" y="3706"/>
                    <a:pt x="6217" y="3706"/>
                  </a:cubicBezTo>
                  <a:cubicBezTo>
                    <a:pt x="6247" y="3706"/>
                    <a:pt x="6280" y="3689"/>
                    <a:pt x="6300" y="3664"/>
                  </a:cubicBezTo>
                  <a:cubicBezTo>
                    <a:pt x="6305" y="3657"/>
                    <a:pt x="6309" y="3649"/>
                    <a:pt x="6310" y="3641"/>
                  </a:cubicBezTo>
                  <a:cubicBezTo>
                    <a:pt x="6257" y="3514"/>
                    <a:pt x="6200" y="3389"/>
                    <a:pt x="6139" y="3265"/>
                  </a:cubicBezTo>
                  <a:cubicBezTo>
                    <a:pt x="5979" y="2925"/>
                    <a:pt x="5799" y="2594"/>
                    <a:pt x="5586" y="2281"/>
                  </a:cubicBezTo>
                  <a:lnTo>
                    <a:pt x="5586" y="2281"/>
                  </a:lnTo>
                  <a:cubicBezTo>
                    <a:pt x="5589" y="2284"/>
                    <a:pt x="5592" y="2288"/>
                    <a:pt x="5597" y="2291"/>
                  </a:cubicBezTo>
                  <a:cubicBezTo>
                    <a:pt x="5454" y="2084"/>
                    <a:pt x="5298" y="1883"/>
                    <a:pt x="5105" y="1718"/>
                  </a:cubicBezTo>
                  <a:lnTo>
                    <a:pt x="5105" y="1718"/>
                  </a:lnTo>
                  <a:lnTo>
                    <a:pt x="5115" y="1728"/>
                  </a:lnTo>
                  <a:cubicBezTo>
                    <a:pt x="5048" y="1671"/>
                    <a:pt x="4975" y="1620"/>
                    <a:pt x="4894" y="1580"/>
                  </a:cubicBezTo>
                  <a:cubicBezTo>
                    <a:pt x="4851" y="1560"/>
                    <a:pt x="4804" y="1544"/>
                    <a:pt x="4756" y="1534"/>
                  </a:cubicBezTo>
                  <a:cubicBezTo>
                    <a:pt x="4730" y="1530"/>
                    <a:pt x="4703" y="1528"/>
                    <a:pt x="4676" y="1528"/>
                  </a:cubicBezTo>
                  <a:cubicBezTo>
                    <a:pt x="4668" y="1528"/>
                    <a:pt x="4660" y="1528"/>
                    <a:pt x="4651" y="1529"/>
                  </a:cubicBezTo>
                  <a:cubicBezTo>
                    <a:pt x="4621" y="1530"/>
                    <a:pt x="4591" y="1537"/>
                    <a:pt x="4562" y="1544"/>
                  </a:cubicBezTo>
                  <a:cubicBezTo>
                    <a:pt x="4516" y="1560"/>
                    <a:pt x="4473" y="1585"/>
                    <a:pt x="4435" y="1610"/>
                  </a:cubicBezTo>
                  <a:cubicBezTo>
                    <a:pt x="4420" y="1622"/>
                    <a:pt x="4404" y="1636"/>
                    <a:pt x="4391" y="1649"/>
                  </a:cubicBezTo>
                  <a:cubicBezTo>
                    <a:pt x="4386" y="1654"/>
                    <a:pt x="4383" y="1658"/>
                    <a:pt x="4380" y="1661"/>
                  </a:cubicBezTo>
                  <a:lnTo>
                    <a:pt x="4383" y="1659"/>
                  </a:lnTo>
                  <a:lnTo>
                    <a:pt x="4383" y="1659"/>
                  </a:lnTo>
                  <a:cubicBezTo>
                    <a:pt x="4370" y="1674"/>
                    <a:pt x="4358" y="1689"/>
                    <a:pt x="4350" y="1707"/>
                  </a:cubicBezTo>
                  <a:cubicBezTo>
                    <a:pt x="4341" y="1728"/>
                    <a:pt x="4334" y="1747"/>
                    <a:pt x="4328" y="1768"/>
                  </a:cubicBezTo>
                  <a:cubicBezTo>
                    <a:pt x="4323" y="1816"/>
                    <a:pt x="4321" y="1859"/>
                    <a:pt x="4323" y="1908"/>
                  </a:cubicBezTo>
                  <a:cubicBezTo>
                    <a:pt x="4328" y="1970"/>
                    <a:pt x="4334" y="2033"/>
                    <a:pt x="4325" y="2094"/>
                  </a:cubicBezTo>
                  <a:cubicBezTo>
                    <a:pt x="4321" y="2120"/>
                    <a:pt x="4314" y="2148"/>
                    <a:pt x="4300" y="2171"/>
                  </a:cubicBezTo>
                  <a:cubicBezTo>
                    <a:pt x="4287" y="2196"/>
                    <a:pt x="4269" y="2221"/>
                    <a:pt x="4248" y="2240"/>
                  </a:cubicBezTo>
                  <a:cubicBezTo>
                    <a:pt x="4238" y="2248"/>
                    <a:pt x="4223" y="2257"/>
                    <a:pt x="4210" y="2264"/>
                  </a:cubicBezTo>
                  <a:cubicBezTo>
                    <a:pt x="4195" y="2275"/>
                    <a:pt x="4176" y="2284"/>
                    <a:pt x="4159" y="2291"/>
                  </a:cubicBezTo>
                  <a:cubicBezTo>
                    <a:pt x="4142" y="2297"/>
                    <a:pt x="4124" y="2303"/>
                    <a:pt x="4109" y="2307"/>
                  </a:cubicBezTo>
                  <a:cubicBezTo>
                    <a:pt x="4081" y="2314"/>
                    <a:pt x="4054" y="2320"/>
                    <a:pt x="4030" y="2324"/>
                  </a:cubicBezTo>
                  <a:cubicBezTo>
                    <a:pt x="4022" y="2325"/>
                    <a:pt x="4015" y="2325"/>
                    <a:pt x="4008" y="2325"/>
                  </a:cubicBezTo>
                  <a:cubicBezTo>
                    <a:pt x="3991" y="2325"/>
                    <a:pt x="3975" y="2323"/>
                    <a:pt x="3958" y="2317"/>
                  </a:cubicBezTo>
                  <a:cubicBezTo>
                    <a:pt x="3895" y="2298"/>
                    <a:pt x="3836" y="2260"/>
                    <a:pt x="3780" y="2219"/>
                  </a:cubicBezTo>
                  <a:cubicBezTo>
                    <a:pt x="3701" y="2163"/>
                    <a:pt x="3624" y="2105"/>
                    <a:pt x="3550" y="2044"/>
                  </a:cubicBezTo>
                  <a:cubicBezTo>
                    <a:pt x="3352" y="1882"/>
                    <a:pt x="3158" y="1715"/>
                    <a:pt x="2957" y="1557"/>
                  </a:cubicBezTo>
                  <a:cubicBezTo>
                    <a:pt x="2862" y="1481"/>
                    <a:pt x="2766" y="1406"/>
                    <a:pt x="2665" y="1338"/>
                  </a:cubicBezTo>
                  <a:cubicBezTo>
                    <a:pt x="2580" y="1279"/>
                    <a:pt x="2494" y="1226"/>
                    <a:pt x="2404" y="1180"/>
                  </a:cubicBezTo>
                  <a:lnTo>
                    <a:pt x="2402" y="1180"/>
                  </a:lnTo>
                  <a:cubicBezTo>
                    <a:pt x="2359" y="1161"/>
                    <a:pt x="2315" y="1142"/>
                    <a:pt x="2266" y="1132"/>
                  </a:cubicBezTo>
                  <a:cubicBezTo>
                    <a:pt x="2249" y="1129"/>
                    <a:pt x="2231" y="1128"/>
                    <a:pt x="2215" y="1128"/>
                  </a:cubicBezTo>
                  <a:cubicBezTo>
                    <a:pt x="2208" y="1128"/>
                    <a:pt x="2203" y="1129"/>
                    <a:pt x="2198" y="1132"/>
                  </a:cubicBezTo>
                  <a:cubicBezTo>
                    <a:pt x="2192" y="1134"/>
                    <a:pt x="2187" y="1135"/>
                    <a:pt x="2184" y="1136"/>
                  </a:cubicBezTo>
                  <a:cubicBezTo>
                    <a:pt x="2178" y="1141"/>
                    <a:pt x="2174" y="1147"/>
                    <a:pt x="2172" y="1148"/>
                  </a:cubicBezTo>
                  <a:lnTo>
                    <a:pt x="2162" y="1164"/>
                  </a:lnTo>
                  <a:cubicBezTo>
                    <a:pt x="2157" y="1178"/>
                    <a:pt x="2152" y="1191"/>
                    <a:pt x="2149" y="1205"/>
                  </a:cubicBezTo>
                  <a:cubicBezTo>
                    <a:pt x="2142" y="1247"/>
                    <a:pt x="2142" y="1287"/>
                    <a:pt x="2144" y="1327"/>
                  </a:cubicBezTo>
                  <a:cubicBezTo>
                    <a:pt x="2149" y="1391"/>
                    <a:pt x="2159" y="1455"/>
                    <a:pt x="2171" y="1517"/>
                  </a:cubicBezTo>
                  <a:cubicBezTo>
                    <a:pt x="2179" y="1560"/>
                    <a:pt x="2147" y="1607"/>
                    <a:pt x="2103" y="1607"/>
                  </a:cubicBezTo>
                  <a:cubicBezTo>
                    <a:pt x="2100" y="1607"/>
                    <a:pt x="2097" y="1607"/>
                    <a:pt x="2093" y="1606"/>
                  </a:cubicBezTo>
                  <a:cubicBezTo>
                    <a:pt x="1961" y="1586"/>
                    <a:pt x="1828" y="1556"/>
                    <a:pt x="1700" y="1506"/>
                  </a:cubicBezTo>
                  <a:cubicBezTo>
                    <a:pt x="1571" y="1455"/>
                    <a:pt x="1444" y="1394"/>
                    <a:pt x="1324" y="1320"/>
                  </a:cubicBezTo>
                  <a:cubicBezTo>
                    <a:pt x="1065" y="1162"/>
                    <a:pt x="829" y="964"/>
                    <a:pt x="618" y="747"/>
                  </a:cubicBezTo>
                  <a:cubicBezTo>
                    <a:pt x="391" y="515"/>
                    <a:pt x="189" y="265"/>
                    <a:pt x="1" y="0"/>
                  </a:cubicBezTo>
                  <a:close/>
                </a:path>
              </a:pathLst>
            </a:custGeom>
            <a:solidFill>
              <a:srgbClr val="6D76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17" name="Google Shape;7417;p21"/>
            <p:cNvSpPr/>
            <p:nvPr/>
          </p:nvSpPr>
          <p:spPr>
            <a:xfrm rot="-5400000">
              <a:off x="8746636" y="740790"/>
              <a:ext cx="45" cy="90"/>
            </a:xfrm>
            <a:custGeom>
              <a:avLst/>
              <a:gdLst/>
              <a:ahLst/>
              <a:cxnLst/>
              <a:rect l="l" t="t" r="r" b="b"/>
              <a:pathLst>
                <a:path w="1" h="2" extrusionOk="0">
                  <a:moveTo>
                    <a:pt x="1" y="2"/>
                  </a:moveTo>
                  <a:lnTo>
                    <a:pt x="1" y="2"/>
                  </a:lnTo>
                  <a:lnTo>
                    <a:pt x="1" y="2"/>
                  </a:lnTo>
                  <a:cubicBezTo>
                    <a:pt x="1" y="0"/>
                    <a:pt x="1" y="0"/>
                    <a:pt x="1" y="2"/>
                  </a:cubicBezTo>
                  <a:close/>
                </a:path>
              </a:pathLst>
            </a:custGeom>
            <a:solidFill>
              <a:srgbClr val="6D76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18" name="Google Shape;7418;p21"/>
            <p:cNvSpPr/>
            <p:nvPr/>
          </p:nvSpPr>
          <p:spPr>
            <a:xfrm rot="-5400000">
              <a:off x="8746658" y="740812"/>
              <a:ext cx="45" cy="4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D76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19" name="Google Shape;7419;p21"/>
            <p:cNvSpPr/>
            <p:nvPr/>
          </p:nvSpPr>
          <p:spPr>
            <a:xfrm rot="-5400000">
              <a:off x="7756034" y="-738957"/>
              <a:ext cx="422264" cy="2439620"/>
            </a:xfrm>
            <a:custGeom>
              <a:avLst/>
              <a:gdLst/>
              <a:ahLst/>
              <a:cxnLst/>
              <a:rect l="l" t="t" r="r" b="b"/>
              <a:pathLst>
                <a:path w="9392" h="54262" extrusionOk="0">
                  <a:moveTo>
                    <a:pt x="637" y="28673"/>
                  </a:moveTo>
                  <a:lnTo>
                    <a:pt x="637" y="28673"/>
                  </a:lnTo>
                  <a:cubicBezTo>
                    <a:pt x="634" y="28683"/>
                    <a:pt x="634" y="28695"/>
                    <a:pt x="634" y="28705"/>
                  </a:cubicBezTo>
                  <a:cubicBezTo>
                    <a:pt x="634" y="28693"/>
                    <a:pt x="637" y="28683"/>
                    <a:pt x="637" y="28673"/>
                  </a:cubicBezTo>
                  <a:close/>
                  <a:moveTo>
                    <a:pt x="4978" y="0"/>
                  </a:moveTo>
                  <a:cubicBezTo>
                    <a:pt x="4949" y="6"/>
                    <a:pt x="4917" y="23"/>
                    <a:pt x="4910" y="65"/>
                  </a:cubicBezTo>
                  <a:cubicBezTo>
                    <a:pt x="4791" y="658"/>
                    <a:pt x="4725" y="1254"/>
                    <a:pt x="4690" y="1853"/>
                  </a:cubicBezTo>
                  <a:cubicBezTo>
                    <a:pt x="4656" y="2465"/>
                    <a:pt x="4660" y="3080"/>
                    <a:pt x="4667" y="3692"/>
                  </a:cubicBezTo>
                  <a:cubicBezTo>
                    <a:pt x="4676" y="4337"/>
                    <a:pt x="4705" y="4981"/>
                    <a:pt x="4728" y="5624"/>
                  </a:cubicBezTo>
                  <a:cubicBezTo>
                    <a:pt x="4749" y="6256"/>
                    <a:pt x="4751" y="6888"/>
                    <a:pt x="4728" y="7518"/>
                  </a:cubicBezTo>
                  <a:lnTo>
                    <a:pt x="4728" y="7518"/>
                  </a:lnTo>
                  <a:cubicBezTo>
                    <a:pt x="4728" y="7516"/>
                    <a:pt x="4728" y="7513"/>
                    <a:pt x="4728" y="7511"/>
                  </a:cubicBezTo>
                  <a:lnTo>
                    <a:pt x="4728" y="7511"/>
                  </a:lnTo>
                  <a:cubicBezTo>
                    <a:pt x="4710" y="7916"/>
                    <a:pt x="4677" y="8321"/>
                    <a:pt x="4627" y="8724"/>
                  </a:cubicBezTo>
                  <a:cubicBezTo>
                    <a:pt x="4575" y="9137"/>
                    <a:pt x="4499" y="9546"/>
                    <a:pt x="4426" y="9954"/>
                  </a:cubicBezTo>
                  <a:cubicBezTo>
                    <a:pt x="4284" y="10730"/>
                    <a:pt x="4114" y="11499"/>
                    <a:pt x="3928" y="12265"/>
                  </a:cubicBezTo>
                  <a:cubicBezTo>
                    <a:pt x="3557" y="13796"/>
                    <a:pt x="3106" y="15310"/>
                    <a:pt x="2651" y="16817"/>
                  </a:cubicBezTo>
                  <a:cubicBezTo>
                    <a:pt x="2193" y="18322"/>
                    <a:pt x="1733" y="19828"/>
                    <a:pt x="1326" y="21350"/>
                  </a:cubicBezTo>
                  <a:cubicBezTo>
                    <a:pt x="919" y="22868"/>
                    <a:pt x="577" y="24405"/>
                    <a:pt x="351" y="25961"/>
                  </a:cubicBezTo>
                  <a:cubicBezTo>
                    <a:pt x="236" y="26746"/>
                    <a:pt x="157" y="27534"/>
                    <a:pt x="114" y="28324"/>
                  </a:cubicBezTo>
                  <a:cubicBezTo>
                    <a:pt x="73" y="29085"/>
                    <a:pt x="81" y="29847"/>
                    <a:pt x="71" y="30608"/>
                  </a:cubicBezTo>
                  <a:cubicBezTo>
                    <a:pt x="51" y="32150"/>
                    <a:pt x="1" y="33694"/>
                    <a:pt x="67" y="35237"/>
                  </a:cubicBezTo>
                  <a:cubicBezTo>
                    <a:pt x="130" y="36742"/>
                    <a:pt x="315" y="38250"/>
                    <a:pt x="781" y="39692"/>
                  </a:cubicBezTo>
                  <a:cubicBezTo>
                    <a:pt x="1021" y="40436"/>
                    <a:pt x="1328" y="41157"/>
                    <a:pt x="1664" y="41863"/>
                  </a:cubicBezTo>
                  <a:cubicBezTo>
                    <a:pt x="2002" y="42574"/>
                    <a:pt x="2379" y="43267"/>
                    <a:pt x="2774" y="43948"/>
                  </a:cubicBezTo>
                  <a:cubicBezTo>
                    <a:pt x="3556" y="45288"/>
                    <a:pt x="4415" y="46584"/>
                    <a:pt x="5255" y="47886"/>
                  </a:cubicBezTo>
                  <a:cubicBezTo>
                    <a:pt x="5686" y="48556"/>
                    <a:pt x="6106" y="49231"/>
                    <a:pt x="6529" y="49904"/>
                  </a:cubicBezTo>
                  <a:cubicBezTo>
                    <a:pt x="6947" y="50571"/>
                    <a:pt x="7353" y="51245"/>
                    <a:pt x="7725" y="51935"/>
                  </a:cubicBezTo>
                  <a:cubicBezTo>
                    <a:pt x="8081" y="52616"/>
                    <a:pt x="8402" y="53313"/>
                    <a:pt x="8666" y="54032"/>
                  </a:cubicBezTo>
                  <a:cubicBezTo>
                    <a:pt x="8718" y="54174"/>
                    <a:pt x="8856" y="54262"/>
                    <a:pt x="9001" y="54262"/>
                  </a:cubicBezTo>
                  <a:cubicBezTo>
                    <a:pt x="9041" y="54262"/>
                    <a:pt x="9082" y="54255"/>
                    <a:pt x="9121" y="54241"/>
                  </a:cubicBezTo>
                  <a:cubicBezTo>
                    <a:pt x="9307" y="54172"/>
                    <a:pt x="9391" y="53968"/>
                    <a:pt x="9330" y="53787"/>
                  </a:cubicBezTo>
                  <a:cubicBezTo>
                    <a:pt x="9151" y="53263"/>
                    <a:pt x="8947" y="52747"/>
                    <a:pt x="8721" y="52243"/>
                  </a:cubicBezTo>
                  <a:cubicBezTo>
                    <a:pt x="8482" y="51713"/>
                    <a:pt x="8215" y="51196"/>
                    <a:pt x="7936" y="50686"/>
                  </a:cubicBezTo>
                  <a:cubicBezTo>
                    <a:pt x="7383" y="49669"/>
                    <a:pt x="6764" y="48695"/>
                    <a:pt x="6124" y="47733"/>
                  </a:cubicBezTo>
                  <a:cubicBezTo>
                    <a:pt x="4896" y="45888"/>
                    <a:pt x="3601" y="44075"/>
                    <a:pt x="2558" y="42115"/>
                  </a:cubicBezTo>
                  <a:lnTo>
                    <a:pt x="2558" y="42115"/>
                  </a:lnTo>
                  <a:cubicBezTo>
                    <a:pt x="2558" y="42116"/>
                    <a:pt x="2559" y="42116"/>
                    <a:pt x="2559" y="42117"/>
                  </a:cubicBezTo>
                  <a:cubicBezTo>
                    <a:pt x="2550" y="42100"/>
                    <a:pt x="2541" y="42084"/>
                    <a:pt x="2533" y="42067"/>
                  </a:cubicBezTo>
                  <a:lnTo>
                    <a:pt x="2533" y="42067"/>
                  </a:lnTo>
                  <a:cubicBezTo>
                    <a:pt x="2541" y="42083"/>
                    <a:pt x="2549" y="42098"/>
                    <a:pt x="2557" y="42114"/>
                  </a:cubicBezTo>
                  <a:cubicBezTo>
                    <a:pt x="2558" y="42114"/>
                    <a:pt x="2558" y="42115"/>
                    <a:pt x="2558" y="42115"/>
                  </a:cubicBezTo>
                  <a:lnTo>
                    <a:pt x="2558" y="42115"/>
                  </a:lnTo>
                  <a:cubicBezTo>
                    <a:pt x="2548" y="42094"/>
                    <a:pt x="2536" y="42073"/>
                    <a:pt x="2526" y="42052"/>
                  </a:cubicBezTo>
                  <a:lnTo>
                    <a:pt x="2526" y="42052"/>
                  </a:lnTo>
                  <a:cubicBezTo>
                    <a:pt x="2528" y="42057"/>
                    <a:pt x="2531" y="42062"/>
                    <a:pt x="2533" y="42067"/>
                  </a:cubicBezTo>
                  <a:lnTo>
                    <a:pt x="2533" y="42067"/>
                  </a:lnTo>
                  <a:cubicBezTo>
                    <a:pt x="2225" y="41475"/>
                    <a:pt x="1936" y="40872"/>
                    <a:pt x="1686" y="40253"/>
                  </a:cubicBezTo>
                  <a:cubicBezTo>
                    <a:pt x="1424" y="39619"/>
                    <a:pt x="1213" y="38969"/>
                    <a:pt x="1051" y="38304"/>
                  </a:cubicBezTo>
                  <a:cubicBezTo>
                    <a:pt x="695" y="36726"/>
                    <a:pt x="608" y="35105"/>
                    <a:pt x="588" y="33495"/>
                  </a:cubicBezTo>
                  <a:cubicBezTo>
                    <a:pt x="577" y="32695"/>
                    <a:pt x="594" y="31893"/>
                    <a:pt x="603" y="31093"/>
                  </a:cubicBezTo>
                  <a:cubicBezTo>
                    <a:pt x="608" y="30708"/>
                    <a:pt x="611" y="30325"/>
                    <a:pt x="613" y="29939"/>
                  </a:cubicBezTo>
                  <a:cubicBezTo>
                    <a:pt x="616" y="29502"/>
                    <a:pt x="616" y="29065"/>
                    <a:pt x="631" y="28630"/>
                  </a:cubicBezTo>
                  <a:lnTo>
                    <a:pt x="631" y="28669"/>
                  </a:lnTo>
                  <a:cubicBezTo>
                    <a:pt x="663" y="27888"/>
                    <a:pt x="733" y="27109"/>
                    <a:pt x="834" y="26332"/>
                  </a:cubicBezTo>
                  <a:cubicBezTo>
                    <a:pt x="934" y="25551"/>
                    <a:pt x="1071" y="24777"/>
                    <a:pt x="1229" y="24005"/>
                  </a:cubicBezTo>
                  <a:cubicBezTo>
                    <a:pt x="1542" y="22464"/>
                    <a:pt x="1951" y="20946"/>
                    <a:pt x="2382" y="19433"/>
                  </a:cubicBezTo>
                  <a:cubicBezTo>
                    <a:pt x="3245" y="16409"/>
                    <a:pt x="4215" y="13401"/>
                    <a:pt x="4761" y="10297"/>
                  </a:cubicBezTo>
                  <a:cubicBezTo>
                    <a:pt x="4877" y="9628"/>
                    <a:pt x="4982" y="8954"/>
                    <a:pt x="5035" y="8278"/>
                  </a:cubicBezTo>
                  <a:cubicBezTo>
                    <a:pt x="5092" y="7552"/>
                    <a:pt x="5077" y="6824"/>
                    <a:pt x="5041" y="6099"/>
                  </a:cubicBezTo>
                  <a:cubicBezTo>
                    <a:pt x="5006" y="5388"/>
                    <a:pt x="4950" y="4680"/>
                    <a:pt x="4906" y="3969"/>
                  </a:cubicBezTo>
                  <a:cubicBezTo>
                    <a:pt x="4881" y="3598"/>
                    <a:pt x="4855" y="3231"/>
                    <a:pt x="4845" y="2859"/>
                  </a:cubicBezTo>
                  <a:cubicBezTo>
                    <a:pt x="4834" y="2491"/>
                    <a:pt x="4838" y="2123"/>
                    <a:pt x="4851" y="1754"/>
                  </a:cubicBezTo>
                  <a:lnTo>
                    <a:pt x="4851" y="1776"/>
                  </a:lnTo>
                  <a:cubicBezTo>
                    <a:pt x="4877" y="1207"/>
                    <a:pt x="4940" y="644"/>
                    <a:pt x="5051" y="85"/>
                  </a:cubicBezTo>
                  <a:cubicBezTo>
                    <a:pt x="5062" y="31"/>
                    <a:pt x="5019" y="0"/>
                    <a:pt x="4978" y="0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20" name="Google Shape;7420;p21"/>
            <p:cNvSpPr/>
            <p:nvPr/>
          </p:nvSpPr>
          <p:spPr>
            <a:xfrm rot="-5400000">
              <a:off x="7192905" y="618296"/>
              <a:ext cx="33180" cy="98912"/>
            </a:xfrm>
            <a:custGeom>
              <a:avLst/>
              <a:gdLst/>
              <a:ahLst/>
              <a:cxnLst/>
              <a:rect l="l" t="t" r="r" b="b"/>
              <a:pathLst>
                <a:path w="738" h="2200" extrusionOk="0">
                  <a:moveTo>
                    <a:pt x="88" y="1"/>
                  </a:moveTo>
                  <a:cubicBezTo>
                    <a:pt x="76" y="5"/>
                    <a:pt x="68" y="5"/>
                    <a:pt x="61" y="8"/>
                  </a:cubicBezTo>
                  <a:cubicBezTo>
                    <a:pt x="23" y="21"/>
                    <a:pt x="0" y="65"/>
                    <a:pt x="16" y="104"/>
                  </a:cubicBezTo>
                  <a:cubicBezTo>
                    <a:pt x="85" y="265"/>
                    <a:pt x="147" y="432"/>
                    <a:pt x="200" y="601"/>
                  </a:cubicBezTo>
                  <a:cubicBezTo>
                    <a:pt x="254" y="769"/>
                    <a:pt x="299" y="942"/>
                    <a:pt x="342" y="1114"/>
                  </a:cubicBezTo>
                  <a:cubicBezTo>
                    <a:pt x="427" y="1459"/>
                    <a:pt x="499" y="1808"/>
                    <a:pt x="592" y="2151"/>
                  </a:cubicBezTo>
                  <a:cubicBezTo>
                    <a:pt x="600" y="2181"/>
                    <a:pt x="632" y="2199"/>
                    <a:pt x="663" y="2199"/>
                  </a:cubicBezTo>
                  <a:cubicBezTo>
                    <a:pt x="671" y="2199"/>
                    <a:pt x="679" y="2198"/>
                    <a:pt x="687" y="2195"/>
                  </a:cubicBezTo>
                  <a:cubicBezTo>
                    <a:pt x="705" y="2188"/>
                    <a:pt x="721" y="2174"/>
                    <a:pt x="728" y="2158"/>
                  </a:cubicBezTo>
                  <a:cubicBezTo>
                    <a:pt x="737" y="2139"/>
                    <a:pt x="737" y="2119"/>
                    <a:pt x="731" y="2101"/>
                  </a:cubicBezTo>
                  <a:cubicBezTo>
                    <a:pt x="638" y="1757"/>
                    <a:pt x="566" y="1408"/>
                    <a:pt x="483" y="1064"/>
                  </a:cubicBezTo>
                  <a:cubicBezTo>
                    <a:pt x="400" y="719"/>
                    <a:pt x="299" y="379"/>
                    <a:pt x="157" y="51"/>
                  </a:cubicBezTo>
                  <a:cubicBezTo>
                    <a:pt x="145" y="22"/>
                    <a:pt x="118" y="1"/>
                    <a:pt x="88" y="1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21" name="Google Shape;7421;p21"/>
            <p:cNvSpPr/>
            <p:nvPr/>
          </p:nvSpPr>
          <p:spPr>
            <a:xfrm rot="-5400000">
              <a:off x="7349994" y="476672"/>
              <a:ext cx="92752" cy="262252"/>
            </a:xfrm>
            <a:custGeom>
              <a:avLst/>
              <a:gdLst/>
              <a:ahLst/>
              <a:cxnLst/>
              <a:rect l="l" t="t" r="r" b="b"/>
              <a:pathLst>
                <a:path w="2063" h="5833" extrusionOk="0">
                  <a:moveTo>
                    <a:pt x="1774" y="5566"/>
                  </a:moveTo>
                  <a:cubicBezTo>
                    <a:pt x="1775" y="5572"/>
                    <a:pt x="1776" y="5578"/>
                    <a:pt x="1777" y="5584"/>
                  </a:cubicBezTo>
                  <a:lnTo>
                    <a:pt x="1777" y="5584"/>
                  </a:lnTo>
                  <a:cubicBezTo>
                    <a:pt x="1776" y="5578"/>
                    <a:pt x="1774" y="5572"/>
                    <a:pt x="1774" y="5566"/>
                  </a:cubicBezTo>
                  <a:close/>
                  <a:moveTo>
                    <a:pt x="80" y="0"/>
                  </a:moveTo>
                  <a:cubicBezTo>
                    <a:pt x="72" y="0"/>
                    <a:pt x="63" y="0"/>
                    <a:pt x="56" y="5"/>
                  </a:cubicBezTo>
                  <a:cubicBezTo>
                    <a:pt x="14" y="19"/>
                    <a:pt x="0" y="59"/>
                    <a:pt x="12" y="100"/>
                  </a:cubicBezTo>
                  <a:cubicBezTo>
                    <a:pt x="92" y="393"/>
                    <a:pt x="157" y="688"/>
                    <a:pt x="220" y="984"/>
                  </a:cubicBezTo>
                  <a:lnTo>
                    <a:pt x="220" y="981"/>
                  </a:lnTo>
                  <a:cubicBezTo>
                    <a:pt x="255" y="1150"/>
                    <a:pt x="290" y="1321"/>
                    <a:pt x="325" y="1490"/>
                  </a:cubicBezTo>
                  <a:lnTo>
                    <a:pt x="325" y="1490"/>
                  </a:lnTo>
                  <a:cubicBezTo>
                    <a:pt x="325" y="1490"/>
                    <a:pt x="325" y="1489"/>
                    <a:pt x="325" y="1488"/>
                  </a:cubicBezTo>
                  <a:lnTo>
                    <a:pt x="325" y="1488"/>
                  </a:lnTo>
                  <a:cubicBezTo>
                    <a:pt x="480" y="2225"/>
                    <a:pt x="638" y="2965"/>
                    <a:pt x="934" y="3660"/>
                  </a:cubicBezTo>
                  <a:cubicBezTo>
                    <a:pt x="1069" y="3979"/>
                    <a:pt x="1234" y="4286"/>
                    <a:pt x="1387" y="4597"/>
                  </a:cubicBezTo>
                  <a:cubicBezTo>
                    <a:pt x="1548" y="4917"/>
                    <a:pt x="1702" y="5247"/>
                    <a:pt x="1780" y="5598"/>
                  </a:cubicBezTo>
                  <a:lnTo>
                    <a:pt x="1780" y="5598"/>
                  </a:lnTo>
                  <a:cubicBezTo>
                    <a:pt x="1787" y="5636"/>
                    <a:pt x="1796" y="5674"/>
                    <a:pt x="1803" y="5711"/>
                  </a:cubicBezTo>
                  <a:cubicBezTo>
                    <a:pt x="1810" y="5747"/>
                    <a:pt x="1818" y="5776"/>
                    <a:pt x="1847" y="5802"/>
                  </a:cubicBezTo>
                  <a:cubicBezTo>
                    <a:pt x="1871" y="5820"/>
                    <a:pt x="1900" y="5833"/>
                    <a:pt x="1930" y="5833"/>
                  </a:cubicBezTo>
                  <a:cubicBezTo>
                    <a:pt x="1934" y="5833"/>
                    <a:pt x="1939" y="5832"/>
                    <a:pt x="1943" y="5832"/>
                  </a:cubicBezTo>
                  <a:cubicBezTo>
                    <a:pt x="2017" y="5826"/>
                    <a:pt x="2061" y="5764"/>
                    <a:pt x="2061" y="5694"/>
                  </a:cubicBezTo>
                  <a:cubicBezTo>
                    <a:pt x="2063" y="5499"/>
                    <a:pt x="2032" y="5306"/>
                    <a:pt x="1991" y="5115"/>
                  </a:cubicBezTo>
                  <a:cubicBezTo>
                    <a:pt x="1948" y="4921"/>
                    <a:pt x="1879" y="4735"/>
                    <a:pt x="1800" y="4555"/>
                  </a:cubicBezTo>
                  <a:cubicBezTo>
                    <a:pt x="1637" y="4186"/>
                    <a:pt x="1426" y="3841"/>
                    <a:pt x="1241" y="3485"/>
                  </a:cubicBezTo>
                  <a:cubicBezTo>
                    <a:pt x="1240" y="3484"/>
                    <a:pt x="1240" y="3483"/>
                    <a:pt x="1240" y="3482"/>
                  </a:cubicBezTo>
                  <a:lnTo>
                    <a:pt x="1240" y="3482"/>
                  </a:lnTo>
                  <a:cubicBezTo>
                    <a:pt x="1240" y="3482"/>
                    <a:pt x="1240" y="3482"/>
                    <a:pt x="1240" y="3482"/>
                  </a:cubicBezTo>
                  <a:cubicBezTo>
                    <a:pt x="1240" y="3482"/>
                    <a:pt x="1240" y="3482"/>
                    <a:pt x="1240" y="3482"/>
                  </a:cubicBezTo>
                  <a:lnTo>
                    <a:pt x="1240" y="3482"/>
                  </a:lnTo>
                  <a:cubicBezTo>
                    <a:pt x="1240" y="3482"/>
                    <a:pt x="1240" y="3482"/>
                    <a:pt x="1240" y="3482"/>
                  </a:cubicBezTo>
                  <a:lnTo>
                    <a:pt x="1240" y="3482"/>
                  </a:lnTo>
                  <a:cubicBezTo>
                    <a:pt x="1234" y="3475"/>
                    <a:pt x="1228" y="3466"/>
                    <a:pt x="1225" y="3455"/>
                  </a:cubicBezTo>
                  <a:lnTo>
                    <a:pt x="1225" y="3455"/>
                  </a:lnTo>
                  <a:cubicBezTo>
                    <a:pt x="1229" y="3463"/>
                    <a:pt x="1234" y="3473"/>
                    <a:pt x="1240" y="3482"/>
                  </a:cubicBezTo>
                  <a:lnTo>
                    <a:pt x="1240" y="3482"/>
                  </a:lnTo>
                  <a:cubicBezTo>
                    <a:pt x="973" y="2950"/>
                    <a:pt x="784" y="2382"/>
                    <a:pt x="622" y="1810"/>
                  </a:cubicBezTo>
                  <a:cubicBezTo>
                    <a:pt x="454" y="1226"/>
                    <a:pt x="312" y="634"/>
                    <a:pt x="152" y="49"/>
                  </a:cubicBezTo>
                  <a:cubicBezTo>
                    <a:pt x="144" y="19"/>
                    <a:pt x="112" y="0"/>
                    <a:pt x="80" y="0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22" name="Google Shape;7422;p21"/>
            <p:cNvSpPr/>
            <p:nvPr/>
          </p:nvSpPr>
          <p:spPr>
            <a:xfrm rot="-5400000">
              <a:off x="7137020" y="281994"/>
              <a:ext cx="197734" cy="291611"/>
            </a:xfrm>
            <a:custGeom>
              <a:avLst/>
              <a:gdLst/>
              <a:ahLst/>
              <a:cxnLst/>
              <a:rect l="l" t="t" r="r" b="b"/>
              <a:pathLst>
                <a:path w="4398" h="6486" extrusionOk="0">
                  <a:moveTo>
                    <a:pt x="2392" y="3292"/>
                  </a:moveTo>
                  <a:cubicBezTo>
                    <a:pt x="2389" y="3293"/>
                    <a:pt x="2386" y="3299"/>
                    <a:pt x="2385" y="3302"/>
                  </a:cubicBezTo>
                  <a:cubicBezTo>
                    <a:pt x="2386" y="3299"/>
                    <a:pt x="2391" y="3295"/>
                    <a:pt x="2392" y="3292"/>
                  </a:cubicBezTo>
                  <a:close/>
                  <a:moveTo>
                    <a:pt x="2379" y="3308"/>
                  </a:moveTo>
                  <a:lnTo>
                    <a:pt x="2379" y="3308"/>
                  </a:lnTo>
                  <a:cubicBezTo>
                    <a:pt x="2375" y="3313"/>
                    <a:pt x="2371" y="3319"/>
                    <a:pt x="2366" y="3326"/>
                  </a:cubicBezTo>
                  <a:cubicBezTo>
                    <a:pt x="2372" y="3319"/>
                    <a:pt x="2376" y="3313"/>
                    <a:pt x="2379" y="3308"/>
                  </a:cubicBezTo>
                  <a:close/>
                  <a:moveTo>
                    <a:pt x="539" y="5700"/>
                  </a:moveTo>
                  <a:lnTo>
                    <a:pt x="539" y="5700"/>
                  </a:lnTo>
                  <a:cubicBezTo>
                    <a:pt x="538" y="5701"/>
                    <a:pt x="538" y="5701"/>
                    <a:pt x="537" y="5702"/>
                  </a:cubicBezTo>
                  <a:lnTo>
                    <a:pt x="537" y="5702"/>
                  </a:lnTo>
                  <a:cubicBezTo>
                    <a:pt x="537" y="5703"/>
                    <a:pt x="536" y="5704"/>
                    <a:pt x="535" y="5705"/>
                  </a:cubicBezTo>
                  <a:lnTo>
                    <a:pt x="535" y="5705"/>
                  </a:lnTo>
                  <a:cubicBezTo>
                    <a:pt x="537" y="5703"/>
                    <a:pt x="538" y="5702"/>
                    <a:pt x="539" y="5700"/>
                  </a:cubicBezTo>
                  <a:close/>
                  <a:moveTo>
                    <a:pt x="523" y="5721"/>
                  </a:moveTo>
                  <a:lnTo>
                    <a:pt x="523" y="5721"/>
                  </a:lnTo>
                  <a:cubicBezTo>
                    <a:pt x="522" y="5723"/>
                    <a:pt x="520" y="5725"/>
                    <a:pt x="519" y="5726"/>
                  </a:cubicBezTo>
                  <a:cubicBezTo>
                    <a:pt x="521" y="5724"/>
                    <a:pt x="522" y="5723"/>
                    <a:pt x="523" y="5721"/>
                  </a:cubicBezTo>
                  <a:close/>
                  <a:moveTo>
                    <a:pt x="227" y="6242"/>
                  </a:moveTo>
                  <a:cubicBezTo>
                    <a:pt x="227" y="6243"/>
                    <a:pt x="226" y="6244"/>
                    <a:pt x="225" y="6245"/>
                  </a:cubicBezTo>
                  <a:cubicBezTo>
                    <a:pt x="226" y="6244"/>
                    <a:pt x="226" y="6243"/>
                    <a:pt x="227" y="6242"/>
                  </a:cubicBezTo>
                  <a:close/>
                  <a:moveTo>
                    <a:pt x="4296" y="1"/>
                  </a:moveTo>
                  <a:cubicBezTo>
                    <a:pt x="4279" y="1"/>
                    <a:pt x="4266" y="8"/>
                    <a:pt x="4258" y="20"/>
                  </a:cubicBezTo>
                  <a:cubicBezTo>
                    <a:pt x="4073" y="260"/>
                    <a:pt x="3907" y="511"/>
                    <a:pt x="3754" y="773"/>
                  </a:cubicBezTo>
                  <a:cubicBezTo>
                    <a:pt x="3587" y="1051"/>
                    <a:pt x="3442" y="1341"/>
                    <a:pt x="3300" y="1633"/>
                  </a:cubicBezTo>
                  <a:cubicBezTo>
                    <a:pt x="3156" y="1922"/>
                    <a:pt x="3018" y="2215"/>
                    <a:pt x="2866" y="2499"/>
                  </a:cubicBezTo>
                  <a:cubicBezTo>
                    <a:pt x="2793" y="2637"/>
                    <a:pt x="2715" y="2770"/>
                    <a:pt x="2638" y="2905"/>
                  </a:cubicBezTo>
                  <a:cubicBezTo>
                    <a:pt x="2559" y="3043"/>
                    <a:pt x="2474" y="3178"/>
                    <a:pt x="2384" y="3308"/>
                  </a:cubicBezTo>
                  <a:cubicBezTo>
                    <a:pt x="2192" y="3565"/>
                    <a:pt x="1971" y="3795"/>
                    <a:pt x="1739" y="4013"/>
                  </a:cubicBezTo>
                  <a:cubicBezTo>
                    <a:pt x="1505" y="4233"/>
                    <a:pt x="1265" y="4438"/>
                    <a:pt x="1036" y="4662"/>
                  </a:cubicBezTo>
                  <a:cubicBezTo>
                    <a:pt x="806" y="4886"/>
                    <a:pt x="595" y="5129"/>
                    <a:pt x="423" y="5399"/>
                  </a:cubicBezTo>
                  <a:cubicBezTo>
                    <a:pt x="232" y="5700"/>
                    <a:pt x="78" y="6029"/>
                    <a:pt x="9" y="6383"/>
                  </a:cubicBezTo>
                  <a:cubicBezTo>
                    <a:pt x="1" y="6429"/>
                    <a:pt x="25" y="6473"/>
                    <a:pt x="73" y="6483"/>
                  </a:cubicBezTo>
                  <a:cubicBezTo>
                    <a:pt x="79" y="6485"/>
                    <a:pt x="86" y="6486"/>
                    <a:pt x="92" y="6486"/>
                  </a:cubicBezTo>
                  <a:cubicBezTo>
                    <a:pt x="130" y="6486"/>
                    <a:pt x="164" y="6460"/>
                    <a:pt x="174" y="6423"/>
                  </a:cubicBezTo>
                  <a:cubicBezTo>
                    <a:pt x="193" y="6358"/>
                    <a:pt x="212" y="6295"/>
                    <a:pt x="236" y="6232"/>
                  </a:cubicBezTo>
                  <a:cubicBezTo>
                    <a:pt x="275" y="6141"/>
                    <a:pt x="318" y="6052"/>
                    <a:pt x="367" y="5966"/>
                  </a:cubicBezTo>
                  <a:cubicBezTo>
                    <a:pt x="416" y="5880"/>
                    <a:pt x="469" y="5798"/>
                    <a:pt x="525" y="5719"/>
                  </a:cubicBezTo>
                  <a:lnTo>
                    <a:pt x="525" y="5719"/>
                  </a:lnTo>
                  <a:cubicBezTo>
                    <a:pt x="527" y="5717"/>
                    <a:pt x="529" y="5715"/>
                    <a:pt x="531" y="5712"/>
                  </a:cubicBezTo>
                  <a:cubicBezTo>
                    <a:pt x="532" y="5709"/>
                    <a:pt x="534" y="5707"/>
                    <a:pt x="535" y="5705"/>
                  </a:cubicBezTo>
                  <a:lnTo>
                    <a:pt x="535" y="5705"/>
                  </a:lnTo>
                  <a:cubicBezTo>
                    <a:pt x="535" y="5705"/>
                    <a:pt x="535" y="5705"/>
                    <a:pt x="535" y="5705"/>
                  </a:cubicBezTo>
                  <a:cubicBezTo>
                    <a:pt x="536" y="5704"/>
                    <a:pt x="537" y="5703"/>
                    <a:pt x="537" y="5702"/>
                  </a:cubicBezTo>
                  <a:lnTo>
                    <a:pt x="537" y="5702"/>
                  </a:lnTo>
                  <a:cubicBezTo>
                    <a:pt x="538" y="5701"/>
                    <a:pt x="538" y="5700"/>
                    <a:pt x="539" y="5700"/>
                  </a:cubicBezTo>
                  <a:lnTo>
                    <a:pt x="539" y="5700"/>
                  </a:lnTo>
                  <a:cubicBezTo>
                    <a:pt x="539" y="5700"/>
                    <a:pt x="539" y="5700"/>
                    <a:pt x="539" y="5700"/>
                  </a:cubicBezTo>
                  <a:lnTo>
                    <a:pt x="539" y="5700"/>
                  </a:lnTo>
                  <a:cubicBezTo>
                    <a:pt x="696" y="5495"/>
                    <a:pt x="874" y="5307"/>
                    <a:pt x="1058" y="5126"/>
                  </a:cubicBezTo>
                  <a:cubicBezTo>
                    <a:pt x="1242" y="4945"/>
                    <a:pt x="1433" y="4773"/>
                    <a:pt x="1624" y="4597"/>
                  </a:cubicBezTo>
                  <a:cubicBezTo>
                    <a:pt x="1813" y="4422"/>
                    <a:pt x="2003" y="4243"/>
                    <a:pt x="2180" y="4056"/>
                  </a:cubicBezTo>
                  <a:cubicBezTo>
                    <a:pt x="2372" y="3853"/>
                    <a:pt x="2546" y="3631"/>
                    <a:pt x="2697" y="3395"/>
                  </a:cubicBezTo>
                  <a:cubicBezTo>
                    <a:pt x="2852" y="3151"/>
                    <a:pt x="2974" y="2885"/>
                    <a:pt x="3092" y="2624"/>
                  </a:cubicBezTo>
                  <a:cubicBezTo>
                    <a:pt x="3211" y="2358"/>
                    <a:pt x="3324" y="2091"/>
                    <a:pt x="3439" y="1822"/>
                  </a:cubicBezTo>
                  <a:cubicBezTo>
                    <a:pt x="3554" y="1557"/>
                    <a:pt x="3672" y="1294"/>
                    <a:pt x="3803" y="1035"/>
                  </a:cubicBezTo>
                  <a:cubicBezTo>
                    <a:pt x="3942" y="763"/>
                    <a:pt x="4096" y="500"/>
                    <a:pt x="4275" y="250"/>
                  </a:cubicBezTo>
                  <a:cubicBezTo>
                    <a:pt x="4305" y="210"/>
                    <a:pt x="4337" y="168"/>
                    <a:pt x="4368" y="126"/>
                  </a:cubicBezTo>
                  <a:cubicBezTo>
                    <a:pt x="4394" y="96"/>
                    <a:pt x="4397" y="53"/>
                    <a:pt x="4367" y="23"/>
                  </a:cubicBezTo>
                  <a:cubicBezTo>
                    <a:pt x="4353" y="10"/>
                    <a:pt x="4333" y="3"/>
                    <a:pt x="4312" y="3"/>
                  </a:cubicBezTo>
                  <a:cubicBezTo>
                    <a:pt x="4307" y="1"/>
                    <a:pt x="4301" y="1"/>
                    <a:pt x="4296" y="1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23" name="Google Shape;7423;p21"/>
            <p:cNvSpPr/>
            <p:nvPr/>
          </p:nvSpPr>
          <p:spPr>
            <a:xfrm rot="-5400000">
              <a:off x="6954754" y="310094"/>
              <a:ext cx="127417" cy="210413"/>
            </a:xfrm>
            <a:custGeom>
              <a:avLst/>
              <a:gdLst/>
              <a:ahLst/>
              <a:cxnLst/>
              <a:rect l="l" t="t" r="r" b="b"/>
              <a:pathLst>
                <a:path w="2834" h="4680" extrusionOk="0">
                  <a:moveTo>
                    <a:pt x="1369" y="2548"/>
                  </a:moveTo>
                  <a:cubicBezTo>
                    <a:pt x="1367" y="2557"/>
                    <a:pt x="1362" y="2565"/>
                    <a:pt x="1359" y="2573"/>
                  </a:cubicBezTo>
                  <a:cubicBezTo>
                    <a:pt x="1362" y="2564"/>
                    <a:pt x="1367" y="2557"/>
                    <a:pt x="1369" y="2548"/>
                  </a:cubicBezTo>
                  <a:close/>
                  <a:moveTo>
                    <a:pt x="2748" y="0"/>
                  </a:moveTo>
                  <a:cubicBezTo>
                    <a:pt x="2719" y="0"/>
                    <a:pt x="2694" y="12"/>
                    <a:pt x="2682" y="36"/>
                  </a:cubicBezTo>
                  <a:cubicBezTo>
                    <a:pt x="2605" y="210"/>
                    <a:pt x="2514" y="379"/>
                    <a:pt x="2417" y="542"/>
                  </a:cubicBezTo>
                  <a:cubicBezTo>
                    <a:pt x="2313" y="717"/>
                    <a:pt x="2195" y="884"/>
                    <a:pt x="2079" y="1049"/>
                  </a:cubicBezTo>
                  <a:cubicBezTo>
                    <a:pt x="1855" y="1366"/>
                    <a:pt x="1619" y="1676"/>
                    <a:pt x="1418" y="2011"/>
                  </a:cubicBezTo>
                  <a:cubicBezTo>
                    <a:pt x="1319" y="2175"/>
                    <a:pt x="1232" y="2341"/>
                    <a:pt x="1157" y="2515"/>
                  </a:cubicBezTo>
                  <a:cubicBezTo>
                    <a:pt x="1118" y="2606"/>
                    <a:pt x="1085" y="2696"/>
                    <a:pt x="1049" y="2788"/>
                  </a:cubicBezTo>
                  <a:cubicBezTo>
                    <a:pt x="1008" y="2894"/>
                    <a:pt x="963" y="2996"/>
                    <a:pt x="916" y="3101"/>
                  </a:cubicBezTo>
                  <a:cubicBezTo>
                    <a:pt x="758" y="3462"/>
                    <a:pt x="565" y="3808"/>
                    <a:pt x="334" y="4130"/>
                  </a:cubicBezTo>
                  <a:cubicBezTo>
                    <a:pt x="241" y="4253"/>
                    <a:pt x="144" y="4374"/>
                    <a:pt x="41" y="4490"/>
                  </a:cubicBezTo>
                  <a:cubicBezTo>
                    <a:pt x="2" y="4538"/>
                    <a:pt x="1" y="4605"/>
                    <a:pt x="45" y="4648"/>
                  </a:cubicBezTo>
                  <a:cubicBezTo>
                    <a:pt x="67" y="4669"/>
                    <a:pt x="95" y="4680"/>
                    <a:pt x="123" y="4680"/>
                  </a:cubicBezTo>
                  <a:cubicBezTo>
                    <a:pt x="152" y="4680"/>
                    <a:pt x="181" y="4669"/>
                    <a:pt x="203" y="4647"/>
                  </a:cubicBezTo>
                  <a:cubicBezTo>
                    <a:pt x="485" y="4367"/>
                    <a:pt x="719" y="4042"/>
                    <a:pt x="908" y="3693"/>
                  </a:cubicBezTo>
                  <a:cubicBezTo>
                    <a:pt x="1008" y="3512"/>
                    <a:pt x="1089" y="3321"/>
                    <a:pt x="1167" y="3130"/>
                  </a:cubicBezTo>
                  <a:cubicBezTo>
                    <a:pt x="1201" y="3045"/>
                    <a:pt x="1230" y="2959"/>
                    <a:pt x="1260" y="2873"/>
                  </a:cubicBezTo>
                  <a:cubicBezTo>
                    <a:pt x="1298" y="2765"/>
                    <a:pt x="1332" y="2657"/>
                    <a:pt x="1374" y="2551"/>
                  </a:cubicBezTo>
                  <a:cubicBezTo>
                    <a:pt x="1413" y="2456"/>
                    <a:pt x="1454" y="2363"/>
                    <a:pt x="1499" y="2271"/>
                  </a:cubicBezTo>
                  <a:cubicBezTo>
                    <a:pt x="1553" y="2158"/>
                    <a:pt x="1617" y="2050"/>
                    <a:pt x="1681" y="1942"/>
                  </a:cubicBezTo>
                  <a:cubicBezTo>
                    <a:pt x="1799" y="1741"/>
                    <a:pt x="1933" y="1550"/>
                    <a:pt x="2065" y="1359"/>
                  </a:cubicBezTo>
                  <a:cubicBezTo>
                    <a:pt x="2198" y="1167"/>
                    <a:pt x="2330" y="977"/>
                    <a:pt x="2457" y="779"/>
                  </a:cubicBezTo>
                  <a:cubicBezTo>
                    <a:pt x="2590" y="563"/>
                    <a:pt x="2715" y="344"/>
                    <a:pt x="2817" y="109"/>
                  </a:cubicBezTo>
                  <a:cubicBezTo>
                    <a:pt x="2833" y="72"/>
                    <a:pt x="2826" y="29"/>
                    <a:pt x="2787" y="9"/>
                  </a:cubicBezTo>
                  <a:cubicBezTo>
                    <a:pt x="2776" y="3"/>
                    <a:pt x="2763" y="0"/>
                    <a:pt x="2753" y="0"/>
                  </a:cubicBezTo>
                  <a:cubicBezTo>
                    <a:pt x="2751" y="0"/>
                    <a:pt x="2749" y="0"/>
                    <a:pt x="2748" y="0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24" name="Google Shape;7424;p21"/>
            <p:cNvSpPr/>
            <p:nvPr/>
          </p:nvSpPr>
          <p:spPr>
            <a:xfrm rot="-5400000">
              <a:off x="6895722" y="548068"/>
              <a:ext cx="55256" cy="79534"/>
            </a:xfrm>
            <a:custGeom>
              <a:avLst/>
              <a:gdLst/>
              <a:ahLst/>
              <a:cxnLst/>
              <a:rect l="l" t="t" r="r" b="b"/>
              <a:pathLst>
                <a:path w="1229" h="1769" extrusionOk="0">
                  <a:moveTo>
                    <a:pt x="74" y="0"/>
                  </a:moveTo>
                  <a:cubicBezTo>
                    <a:pt x="71" y="0"/>
                    <a:pt x="66" y="1"/>
                    <a:pt x="61" y="2"/>
                  </a:cubicBezTo>
                  <a:cubicBezTo>
                    <a:pt x="22" y="14"/>
                    <a:pt x="1" y="54"/>
                    <a:pt x="12" y="94"/>
                  </a:cubicBezTo>
                  <a:cubicBezTo>
                    <a:pt x="34" y="170"/>
                    <a:pt x="57" y="244"/>
                    <a:pt x="86" y="317"/>
                  </a:cubicBezTo>
                  <a:cubicBezTo>
                    <a:pt x="110" y="380"/>
                    <a:pt x="139" y="443"/>
                    <a:pt x="172" y="504"/>
                  </a:cubicBezTo>
                  <a:cubicBezTo>
                    <a:pt x="239" y="642"/>
                    <a:pt x="325" y="771"/>
                    <a:pt x="417" y="897"/>
                  </a:cubicBezTo>
                  <a:cubicBezTo>
                    <a:pt x="603" y="1156"/>
                    <a:pt x="818" y="1390"/>
                    <a:pt x="1018" y="1638"/>
                  </a:cubicBezTo>
                  <a:cubicBezTo>
                    <a:pt x="1042" y="1669"/>
                    <a:pt x="1065" y="1702"/>
                    <a:pt x="1091" y="1732"/>
                  </a:cubicBezTo>
                  <a:cubicBezTo>
                    <a:pt x="1104" y="1748"/>
                    <a:pt x="1115" y="1760"/>
                    <a:pt x="1137" y="1766"/>
                  </a:cubicBezTo>
                  <a:cubicBezTo>
                    <a:pt x="1142" y="1767"/>
                    <a:pt x="1148" y="1768"/>
                    <a:pt x="1153" y="1768"/>
                  </a:cubicBezTo>
                  <a:cubicBezTo>
                    <a:pt x="1167" y="1768"/>
                    <a:pt x="1180" y="1764"/>
                    <a:pt x="1191" y="1756"/>
                  </a:cubicBezTo>
                  <a:cubicBezTo>
                    <a:pt x="1209" y="1748"/>
                    <a:pt x="1222" y="1730"/>
                    <a:pt x="1226" y="1710"/>
                  </a:cubicBezTo>
                  <a:cubicBezTo>
                    <a:pt x="1229" y="1694"/>
                    <a:pt x="1227" y="1669"/>
                    <a:pt x="1216" y="1656"/>
                  </a:cubicBezTo>
                  <a:cubicBezTo>
                    <a:pt x="1042" y="1430"/>
                    <a:pt x="853" y="1215"/>
                    <a:pt x="674" y="992"/>
                  </a:cubicBezTo>
                  <a:lnTo>
                    <a:pt x="674" y="992"/>
                  </a:lnTo>
                  <a:cubicBezTo>
                    <a:pt x="677" y="998"/>
                    <a:pt x="683" y="1002"/>
                    <a:pt x="684" y="1008"/>
                  </a:cubicBezTo>
                  <a:cubicBezTo>
                    <a:pt x="598" y="899"/>
                    <a:pt x="515" y="785"/>
                    <a:pt x="437" y="669"/>
                  </a:cubicBezTo>
                  <a:cubicBezTo>
                    <a:pt x="361" y="554"/>
                    <a:pt x="297" y="433"/>
                    <a:pt x="242" y="310"/>
                  </a:cubicBezTo>
                  <a:lnTo>
                    <a:pt x="242" y="310"/>
                  </a:lnTo>
                  <a:lnTo>
                    <a:pt x="246" y="320"/>
                  </a:lnTo>
                  <a:cubicBezTo>
                    <a:pt x="209" y="234"/>
                    <a:pt x="180" y="146"/>
                    <a:pt x="153" y="54"/>
                  </a:cubicBezTo>
                  <a:cubicBezTo>
                    <a:pt x="144" y="23"/>
                    <a:pt x="114" y="1"/>
                    <a:pt x="81" y="1"/>
                  </a:cubicBezTo>
                  <a:cubicBezTo>
                    <a:pt x="79" y="0"/>
                    <a:pt x="77" y="0"/>
                    <a:pt x="74" y="0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25" name="Google Shape;7425;p21"/>
            <p:cNvSpPr/>
            <p:nvPr/>
          </p:nvSpPr>
          <p:spPr>
            <a:xfrm rot="-5400000">
              <a:off x="7034468" y="406803"/>
              <a:ext cx="84165" cy="226688"/>
            </a:xfrm>
            <a:custGeom>
              <a:avLst/>
              <a:gdLst/>
              <a:ahLst/>
              <a:cxnLst/>
              <a:rect l="l" t="t" r="r" b="b"/>
              <a:pathLst>
                <a:path w="1872" h="5042" extrusionOk="0">
                  <a:moveTo>
                    <a:pt x="1560" y="3669"/>
                  </a:moveTo>
                  <a:lnTo>
                    <a:pt x="1560" y="3669"/>
                  </a:lnTo>
                  <a:cubicBezTo>
                    <a:pt x="1560" y="3673"/>
                    <a:pt x="1561" y="3677"/>
                    <a:pt x="1562" y="3681"/>
                  </a:cubicBezTo>
                  <a:cubicBezTo>
                    <a:pt x="1561" y="3677"/>
                    <a:pt x="1561" y="3673"/>
                    <a:pt x="1560" y="3669"/>
                  </a:cubicBezTo>
                  <a:close/>
                  <a:moveTo>
                    <a:pt x="65" y="0"/>
                  </a:moveTo>
                  <a:cubicBezTo>
                    <a:pt x="53" y="0"/>
                    <a:pt x="41" y="7"/>
                    <a:pt x="29" y="20"/>
                  </a:cubicBezTo>
                  <a:cubicBezTo>
                    <a:pt x="3" y="47"/>
                    <a:pt x="0" y="101"/>
                    <a:pt x="30" y="126"/>
                  </a:cubicBezTo>
                  <a:cubicBezTo>
                    <a:pt x="194" y="257"/>
                    <a:pt x="344" y="400"/>
                    <a:pt x="474" y="564"/>
                  </a:cubicBezTo>
                  <a:cubicBezTo>
                    <a:pt x="473" y="563"/>
                    <a:pt x="470" y="558"/>
                    <a:pt x="467" y="557"/>
                  </a:cubicBezTo>
                  <a:lnTo>
                    <a:pt x="467" y="557"/>
                  </a:lnTo>
                  <a:cubicBezTo>
                    <a:pt x="604" y="731"/>
                    <a:pt x="714" y="920"/>
                    <a:pt x="805" y="1123"/>
                  </a:cubicBezTo>
                  <a:cubicBezTo>
                    <a:pt x="864" y="1263"/>
                    <a:pt x="914" y="1410"/>
                    <a:pt x="955" y="1559"/>
                  </a:cubicBezTo>
                  <a:cubicBezTo>
                    <a:pt x="999" y="1718"/>
                    <a:pt x="1029" y="1880"/>
                    <a:pt x="1055" y="2044"/>
                  </a:cubicBezTo>
                  <a:lnTo>
                    <a:pt x="1055" y="2044"/>
                  </a:lnTo>
                  <a:cubicBezTo>
                    <a:pt x="1055" y="2044"/>
                    <a:pt x="1055" y="2044"/>
                    <a:pt x="1055" y="2043"/>
                  </a:cubicBezTo>
                  <a:lnTo>
                    <a:pt x="1055" y="2043"/>
                  </a:lnTo>
                  <a:lnTo>
                    <a:pt x="1059" y="2076"/>
                  </a:lnTo>
                  <a:cubicBezTo>
                    <a:pt x="1090" y="2295"/>
                    <a:pt x="1109" y="2516"/>
                    <a:pt x="1128" y="2737"/>
                  </a:cubicBezTo>
                  <a:cubicBezTo>
                    <a:pt x="1149" y="2984"/>
                    <a:pt x="1172" y="3234"/>
                    <a:pt x="1204" y="3481"/>
                  </a:cubicBezTo>
                  <a:cubicBezTo>
                    <a:pt x="1271" y="4005"/>
                    <a:pt x="1386" y="4534"/>
                    <a:pt x="1666" y="4992"/>
                  </a:cubicBezTo>
                  <a:cubicBezTo>
                    <a:pt x="1686" y="5023"/>
                    <a:pt x="1720" y="5042"/>
                    <a:pt x="1755" y="5042"/>
                  </a:cubicBezTo>
                  <a:cubicBezTo>
                    <a:pt x="1764" y="5042"/>
                    <a:pt x="1774" y="5041"/>
                    <a:pt x="1783" y="5038"/>
                  </a:cubicBezTo>
                  <a:cubicBezTo>
                    <a:pt x="1833" y="5024"/>
                    <a:pt x="1872" y="4963"/>
                    <a:pt x="1853" y="4910"/>
                  </a:cubicBezTo>
                  <a:cubicBezTo>
                    <a:pt x="1811" y="4798"/>
                    <a:pt x="1774" y="4686"/>
                    <a:pt x="1741" y="4571"/>
                  </a:cubicBezTo>
                  <a:cubicBezTo>
                    <a:pt x="1711" y="4469"/>
                    <a:pt x="1689" y="4363"/>
                    <a:pt x="1666" y="4257"/>
                  </a:cubicBezTo>
                  <a:cubicBezTo>
                    <a:pt x="1621" y="4056"/>
                    <a:pt x="1586" y="3853"/>
                    <a:pt x="1556" y="3650"/>
                  </a:cubicBezTo>
                  <a:lnTo>
                    <a:pt x="1556" y="3650"/>
                  </a:lnTo>
                  <a:cubicBezTo>
                    <a:pt x="1557" y="3656"/>
                    <a:pt x="1559" y="3663"/>
                    <a:pt x="1560" y="3669"/>
                  </a:cubicBezTo>
                  <a:lnTo>
                    <a:pt x="1560" y="3669"/>
                  </a:lnTo>
                  <a:cubicBezTo>
                    <a:pt x="1462" y="3009"/>
                    <a:pt x="1408" y="2338"/>
                    <a:pt x="1218" y="1696"/>
                  </a:cubicBezTo>
                  <a:cubicBezTo>
                    <a:pt x="1174" y="1541"/>
                    <a:pt x="1122" y="1388"/>
                    <a:pt x="1059" y="1239"/>
                  </a:cubicBezTo>
                  <a:cubicBezTo>
                    <a:pt x="999" y="1094"/>
                    <a:pt x="927" y="956"/>
                    <a:pt x="845" y="821"/>
                  </a:cubicBezTo>
                  <a:cubicBezTo>
                    <a:pt x="661" y="512"/>
                    <a:pt x="411" y="245"/>
                    <a:pt x="131" y="22"/>
                  </a:cubicBezTo>
                  <a:cubicBezTo>
                    <a:pt x="115" y="10"/>
                    <a:pt x="97" y="2"/>
                    <a:pt x="76" y="2"/>
                  </a:cubicBezTo>
                  <a:cubicBezTo>
                    <a:pt x="73" y="1"/>
                    <a:pt x="69" y="0"/>
                    <a:pt x="65" y="0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26" name="Google Shape;7426;p21"/>
            <p:cNvSpPr/>
            <p:nvPr/>
          </p:nvSpPr>
          <p:spPr>
            <a:xfrm rot="-5400000">
              <a:off x="7641847" y="666787"/>
              <a:ext cx="275605" cy="259104"/>
            </a:xfrm>
            <a:custGeom>
              <a:avLst/>
              <a:gdLst/>
              <a:ahLst/>
              <a:cxnLst/>
              <a:rect l="l" t="t" r="r" b="b"/>
              <a:pathLst>
                <a:path w="6130" h="5763" extrusionOk="0">
                  <a:moveTo>
                    <a:pt x="1604" y="1581"/>
                  </a:moveTo>
                  <a:cubicBezTo>
                    <a:pt x="1604" y="1581"/>
                    <a:pt x="1604" y="1581"/>
                    <a:pt x="1604" y="1581"/>
                  </a:cubicBezTo>
                  <a:cubicBezTo>
                    <a:pt x="1604" y="1581"/>
                    <a:pt x="1604" y="1581"/>
                    <a:pt x="1604" y="1581"/>
                  </a:cubicBezTo>
                  <a:close/>
                  <a:moveTo>
                    <a:pt x="88" y="1"/>
                  </a:moveTo>
                  <a:cubicBezTo>
                    <a:pt x="62" y="1"/>
                    <a:pt x="39" y="12"/>
                    <a:pt x="27" y="30"/>
                  </a:cubicBezTo>
                  <a:cubicBezTo>
                    <a:pt x="1" y="63"/>
                    <a:pt x="8" y="107"/>
                    <a:pt x="38" y="134"/>
                  </a:cubicBezTo>
                  <a:cubicBezTo>
                    <a:pt x="577" y="595"/>
                    <a:pt x="1100" y="1071"/>
                    <a:pt x="1597" y="1574"/>
                  </a:cubicBezTo>
                  <a:lnTo>
                    <a:pt x="1597" y="1574"/>
                  </a:lnTo>
                  <a:cubicBezTo>
                    <a:pt x="1596" y="1574"/>
                    <a:pt x="1596" y="1574"/>
                    <a:pt x="1596" y="1574"/>
                  </a:cubicBezTo>
                  <a:lnTo>
                    <a:pt x="1596" y="1574"/>
                  </a:lnTo>
                  <a:cubicBezTo>
                    <a:pt x="1958" y="1944"/>
                    <a:pt x="2310" y="2325"/>
                    <a:pt x="2635" y="2727"/>
                  </a:cubicBezTo>
                  <a:cubicBezTo>
                    <a:pt x="2803" y="2932"/>
                    <a:pt x="2964" y="3152"/>
                    <a:pt x="3119" y="3369"/>
                  </a:cubicBezTo>
                  <a:cubicBezTo>
                    <a:pt x="3201" y="3482"/>
                    <a:pt x="3277" y="3596"/>
                    <a:pt x="3359" y="3708"/>
                  </a:cubicBezTo>
                  <a:cubicBezTo>
                    <a:pt x="3435" y="3814"/>
                    <a:pt x="3507" y="3926"/>
                    <a:pt x="3581" y="4031"/>
                  </a:cubicBezTo>
                  <a:cubicBezTo>
                    <a:pt x="3870" y="4445"/>
                    <a:pt x="4205" y="4825"/>
                    <a:pt x="4598" y="5144"/>
                  </a:cubicBezTo>
                  <a:cubicBezTo>
                    <a:pt x="4792" y="5302"/>
                    <a:pt x="5008" y="5439"/>
                    <a:pt x="5235" y="5549"/>
                  </a:cubicBezTo>
                  <a:cubicBezTo>
                    <a:pt x="5345" y="5602"/>
                    <a:pt x="5460" y="5647"/>
                    <a:pt x="5581" y="5683"/>
                  </a:cubicBezTo>
                  <a:cubicBezTo>
                    <a:pt x="5707" y="5722"/>
                    <a:pt x="5833" y="5752"/>
                    <a:pt x="5963" y="5760"/>
                  </a:cubicBezTo>
                  <a:cubicBezTo>
                    <a:pt x="5970" y="5762"/>
                    <a:pt x="5977" y="5762"/>
                    <a:pt x="5984" y="5762"/>
                  </a:cubicBezTo>
                  <a:cubicBezTo>
                    <a:pt x="6003" y="5762"/>
                    <a:pt x="6020" y="5758"/>
                    <a:pt x="6039" y="5752"/>
                  </a:cubicBezTo>
                  <a:cubicBezTo>
                    <a:pt x="6072" y="5737"/>
                    <a:pt x="6099" y="5710"/>
                    <a:pt x="6115" y="5676"/>
                  </a:cubicBezTo>
                  <a:cubicBezTo>
                    <a:pt x="6129" y="5643"/>
                    <a:pt x="6129" y="5602"/>
                    <a:pt x="6118" y="5566"/>
                  </a:cubicBezTo>
                  <a:cubicBezTo>
                    <a:pt x="6105" y="5536"/>
                    <a:pt x="6076" y="5500"/>
                    <a:pt x="6042" y="5489"/>
                  </a:cubicBezTo>
                  <a:cubicBezTo>
                    <a:pt x="5803" y="5416"/>
                    <a:pt x="5574" y="5306"/>
                    <a:pt x="5358" y="5180"/>
                  </a:cubicBezTo>
                  <a:cubicBezTo>
                    <a:pt x="5180" y="5072"/>
                    <a:pt x="5012" y="4956"/>
                    <a:pt x="4848" y="4827"/>
                  </a:cubicBezTo>
                  <a:cubicBezTo>
                    <a:pt x="4674" y="4689"/>
                    <a:pt x="4512" y="4535"/>
                    <a:pt x="4356" y="4377"/>
                  </a:cubicBezTo>
                  <a:lnTo>
                    <a:pt x="4356" y="4377"/>
                  </a:lnTo>
                  <a:lnTo>
                    <a:pt x="4391" y="4413"/>
                  </a:lnTo>
                  <a:cubicBezTo>
                    <a:pt x="4226" y="4245"/>
                    <a:pt x="4071" y="4068"/>
                    <a:pt x="3920" y="3889"/>
                  </a:cubicBezTo>
                  <a:cubicBezTo>
                    <a:pt x="3749" y="3685"/>
                    <a:pt x="3594" y="3469"/>
                    <a:pt x="3425" y="3264"/>
                  </a:cubicBezTo>
                  <a:cubicBezTo>
                    <a:pt x="3262" y="3069"/>
                    <a:pt x="3096" y="2879"/>
                    <a:pt x="2925" y="2692"/>
                  </a:cubicBezTo>
                  <a:cubicBezTo>
                    <a:pt x="2748" y="2496"/>
                    <a:pt x="2572" y="2300"/>
                    <a:pt x="2392" y="2111"/>
                  </a:cubicBezTo>
                  <a:cubicBezTo>
                    <a:pt x="1687" y="1364"/>
                    <a:pt x="914" y="682"/>
                    <a:pt x="134" y="17"/>
                  </a:cubicBezTo>
                  <a:cubicBezTo>
                    <a:pt x="121" y="7"/>
                    <a:pt x="106" y="1"/>
                    <a:pt x="88" y="1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27" name="Google Shape;7427;p21"/>
            <p:cNvSpPr/>
            <p:nvPr/>
          </p:nvSpPr>
          <p:spPr>
            <a:xfrm rot="-5400000">
              <a:off x="8112663" y="807871"/>
              <a:ext cx="60201" cy="135599"/>
            </a:xfrm>
            <a:custGeom>
              <a:avLst/>
              <a:gdLst/>
              <a:ahLst/>
              <a:cxnLst/>
              <a:rect l="l" t="t" r="r" b="b"/>
              <a:pathLst>
                <a:path w="1339" h="3016" extrusionOk="0">
                  <a:moveTo>
                    <a:pt x="78" y="0"/>
                  </a:moveTo>
                  <a:cubicBezTo>
                    <a:pt x="71" y="0"/>
                    <a:pt x="59" y="2"/>
                    <a:pt x="50" y="6"/>
                  </a:cubicBezTo>
                  <a:cubicBezTo>
                    <a:pt x="32" y="13"/>
                    <a:pt x="17" y="27"/>
                    <a:pt x="9" y="43"/>
                  </a:cubicBezTo>
                  <a:cubicBezTo>
                    <a:pt x="2" y="61"/>
                    <a:pt x="0" y="85"/>
                    <a:pt x="9" y="101"/>
                  </a:cubicBezTo>
                  <a:cubicBezTo>
                    <a:pt x="131" y="331"/>
                    <a:pt x="237" y="568"/>
                    <a:pt x="332" y="810"/>
                  </a:cubicBezTo>
                  <a:cubicBezTo>
                    <a:pt x="427" y="1052"/>
                    <a:pt x="510" y="1299"/>
                    <a:pt x="595" y="1543"/>
                  </a:cubicBezTo>
                  <a:cubicBezTo>
                    <a:pt x="678" y="1787"/>
                    <a:pt x="764" y="2031"/>
                    <a:pt x="861" y="2271"/>
                  </a:cubicBezTo>
                  <a:cubicBezTo>
                    <a:pt x="955" y="2509"/>
                    <a:pt x="1064" y="2745"/>
                    <a:pt x="1194" y="2968"/>
                  </a:cubicBezTo>
                  <a:cubicBezTo>
                    <a:pt x="1202" y="2986"/>
                    <a:pt x="1214" y="2998"/>
                    <a:pt x="1231" y="3009"/>
                  </a:cubicBezTo>
                  <a:cubicBezTo>
                    <a:pt x="1240" y="3014"/>
                    <a:pt x="1250" y="3016"/>
                    <a:pt x="1260" y="3016"/>
                  </a:cubicBezTo>
                  <a:cubicBezTo>
                    <a:pt x="1270" y="3016"/>
                    <a:pt x="1280" y="3014"/>
                    <a:pt x="1289" y="3009"/>
                  </a:cubicBezTo>
                  <a:cubicBezTo>
                    <a:pt x="1307" y="3002"/>
                    <a:pt x="1322" y="2988"/>
                    <a:pt x="1330" y="2970"/>
                  </a:cubicBezTo>
                  <a:cubicBezTo>
                    <a:pt x="1337" y="2953"/>
                    <a:pt x="1339" y="2930"/>
                    <a:pt x="1330" y="2913"/>
                  </a:cubicBezTo>
                  <a:cubicBezTo>
                    <a:pt x="1202" y="2689"/>
                    <a:pt x="1093" y="2456"/>
                    <a:pt x="997" y="2216"/>
                  </a:cubicBezTo>
                  <a:cubicBezTo>
                    <a:pt x="899" y="1977"/>
                    <a:pt x="815" y="1732"/>
                    <a:pt x="731" y="1488"/>
                  </a:cubicBezTo>
                  <a:cubicBezTo>
                    <a:pt x="647" y="1243"/>
                    <a:pt x="562" y="998"/>
                    <a:pt x="468" y="756"/>
                  </a:cubicBezTo>
                  <a:cubicBezTo>
                    <a:pt x="375" y="513"/>
                    <a:pt x="269" y="275"/>
                    <a:pt x="145" y="46"/>
                  </a:cubicBezTo>
                  <a:cubicBezTo>
                    <a:pt x="137" y="29"/>
                    <a:pt x="125" y="15"/>
                    <a:pt x="106" y="6"/>
                  </a:cubicBezTo>
                  <a:cubicBezTo>
                    <a:pt x="96" y="2"/>
                    <a:pt x="88" y="0"/>
                    <a:pt x="78" y="0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28" name="Google Shape;7428;p21"/>
            <p:cNvSpPr/>
            <p:nvPr/>
          </p:nvSpPr>
          <p:spPr>
            <a:xfrm rot="-5400000">
              <a:off x="8243674" y="632662"/>
              <a:ext cx="182223" cy="231634"/>
            </a:xfrm>
            <a:custGeom>
              <a:avLst/>
              <a:gdLst/>
              <a:ahLst/>
              <a:cxnLst/>
              <a:rect l="l" t="t" r="r" b="b"/>
              <a:pathLst>
                <a:path w="4053" h="5152" extrusionOk="0">
                  <a:moveTo>
                    <a:pt x="609" y="901"/>
                  </a:moveTo>
                  <a:cubicBezTo>
                    <a:pt x="609" y="904"/>
                    <a:pt x="611" y="904"/>
                    <a:pt x="611" y="905"/>
                  </a:cubicBezTo>
                  <a:lnTo>
                    <a:pt x="611" y="905"/>
                  </a:lnTo>
                  <a:cubicBezTo>
                    <a:pt x="611" y="904"/>
                    <a:pt x="609" y="901"/>
                    <a:pt x="609" y="901"/>
                  </a:cubicBezTo>
                  <a:close/>
                  <a:moveTo>
                    <a:pt x="609" y="904"/>
                  </a:moveTo>
                  <a:lnTo>
                    <a:pt x="609" y="904"/>
                  </a:lnTo>
                  <a:cubicBezTo>
                    <a:pt x="609" y="904"/>
                    <a:pt x="610" y="905"/>
                    <a:pt x="610" y="905"/>
                  </a:cubicBezTo>
                  <a:lnTo>
                    <a:pt x="610" y="905"/>
                  </a:lnTo>
                  <a:cubicBezTo>
                    <a:pt x="610" y="905"/>
                    <a:pt x="610" y="904"/>
                    <a:pt x="609" y="904"/>
                  </a:cubicBezTo>
                  <a:close/>
                  <a:moveTo>
                    <a:pt x="610" y="905"/>
                  </a:moveTo>
                  <a:cubicBezTo>
                    <a:pt x="611" y="906"/>
                    <a:pt x="611" y="906"/>
                    <a:pt x="611" y="906"/>
                  </a:cubicBezTo>
                  <a:lnTo>
                    <a:pt x="611" y="906"/>
                  </a:lnTo>
                  <a:cubicBezTo>
                    <a:pt x="611" y="906"/>
                    <a:pt x="611" y="905"/>
                    <a:pt x="610" y="905"/>
                  </a:cubicBezTo>
                  <a:close/>
                  <a:moveTo>
                    <a:pt x="85" y="0"/>
                  </a:moveTo>
                  <a:cubicBezTo>
                    <a:pt x="78" y="2"/>
                    <a:pt x="68" y="3"/>
                    <a:pt x="59" y="7"/>
                  </a:cubicBezTo>
                  <a:cubicBezTo>
                    <a:pt x="23" y="22"/>
                    <a:pt x="0" y="68"/>
                    <a:pt x="18" y="104"/>
                  </a:cubicBezTo>
                  <a:cubicBezTo>
                    <a:pt x="226" y="530"/>
                    <a:pt x="437" y="957"/>
                    <a:pt x="675" y="1367"/>
                  </a:cubicBezTo>
                  <a:cubicBezTo>
                    <a:pt x="928" y="1806"/>
                    <a:pt x="1200" y="2235"/>
                    <a:pt x="1496" y="2644"/>
                  </a:cubicBezTo>
                  <a:cubicBezTo>
                    <a:pt x="1768" y="3022"/>
                    <a:pt x="2069" y="3383"/>
                    <a:pt x="2400" y="3707"/>
                  </a:cubicBezTo>
                  <a:cubicBezTo>
                    <a:pt x="2553" y="3857"/>
                    <a:pt x="2715" y="3993"/>
                    <a:pt x="2873" y="4135"/>
                  </a:cubicBezTo>
                  <a:cubicBezTo>
                    <a:pt x="3038" y="4282"/>
                    <a:pt x="3202" y="4431"/>
                    <a:pt x="3356" y="4589"/>
                  </a:cubicBezTo>
                  <a:cubicBezTo>
                    <a:pt x="3420" y="4657"/>
                    <a:pt x="3485" y="4727"/>
                    <a:pt x="3544" y="4800"/>
                  </a:cubicBezTo>
                  <a:cubicBezTo>
                    <a:pt x="3621" y="4892"/>
                    <a:pt x="3690" y="4991"/>
                    <a:pt x="3755" y="5092"/>
                  </a:cubicBezTo>
                  <a:cubicBezTo>
                    <a:pt x="3781" y="5132"/>
                    <a:pt x="3829" y="5152"/>
                    <a:pt x="3876" y="5152"/>
                  </a:cubicBezTo>
                  <a:cubicBezTo>
                    <a:pt x="3897" y="5152"/>
                    <a:pt x="3917" y="5148"/>
                    <a:pt x="3936" y="5141"/>
                  </a:cubicBezTo>
                  <a:cubicBezTo>
                    <a:pt x="4013" y="5109"/>
                    <a:pt x="4052" y="5019"/>
                    <a:pt x="4018" y="4938"/>
                  </a:cubicBezTo>
                  <a:cubicBezTo>
                    <a:pt x="3848" y="4533"/>
                    <a:pt x="3539" y="4210"/>
                    <a:pt x="3205" y="3930"/>
                  </a:cubicBezTo>
                  <a:cubicBezTo>
                    <a:pt x="3044" y="3793"/>
                    <a:pt x="2874" y="3664"/>
                    <a:pt x="2711" y="3529"/>
                  </a:cubicBezTo>
                  <a:cubicBezTo>
                    <a:pt x="2534" y="3385"/>
                    <a:pt x="2363" y="3232"/>
                    <a:pt x="2199" y="3070"/>
                  </a:cubicBezTo>
                  <a:cubicBezTo>
                    <a:pt x="2046" y="2912"/>
                    <a:pt x="1895" y="2751"/>
                    <a:pt x="1753" y="2580"/>
                  </a:cubicBezTo>
                  <a:cubicBezTo>
                    <a:pt x="1608" y="2406"/>
                    <a:pt x="1467" y="2228"/>
                    <a:pt x="1335" y="2045"/>
                  </a:cubicBezTo>
                  <a:cubicBezTo>
                    <a:pt x="1067" y="1683"/>
                    <a:pt x="834" y="1296"/>
                    <a:pt x="611" y="906"/>
                  </a:cubicBezTo>
                  <a:lnTo>
                    <a:pt x="611" y="906"/>
                  </a:lnTo>
                  <a:cubicBezTo>
                    <a:pt x="611" y="906"/>
                    <a:pt x="611" y="906"/>
                    <a:pt x="611" y="906"/>
                  </a:cubicBezTo>
                  <a:cubicBezTo>
                    <a:pt x="609" y="905"/>
                    <a:pt x="607" y="901"/>
                    <a:pt x="607" y="899"/>
                  </a:cubicBezTo>
                  <a:cubicBezTo>
                    <a:pt x="449" y="619"/>
                    <a:pt x="295" y="336"/>
                    <a:pt x="153" y="46"/>
                  </a:cubicBezTo>
                  <a:cubicBezTo>
                    <a:pt x="140" y="20"/>
                    <a:pt x="114" y="0"/>
                    <a:pt x="85" y="0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29" name="Google Shape;7429;p21"/>
            <p:cNvSpPr/>
            <p:nvPr/>
          </p:nvSpPr>
          <p:spPr>
            <a:xfrm rot="-5400000">
              <a:off x="8611217" y="521745"/>
              <a:ext cx="376720" cy="212211"/>
            </a:xfrm>
            <a:custGeom>
              <a:avLst/>
              <a:gdLst/>
              <a:ahLst/>
              <a:cxnLst/>
              <a:rect l="l" t="t" r="r" b="b"/>
              <a:pathLst>
                <a:path w="8379" h="4720" extrusionOk="0">
                  <a:moveTo>
                    <a:pt x="3473" y="2001"/>
                  </a:moveTo>
                  <a:cubicBezTo>
                    <a:pt x="3474" y="2002"/>
                    <a:pt x="3474" y="2002"/>
                    <a:pt x="3475" y="2002"/>
                  </a:cubicBezTo>
                  <a:cubicBezTo>
                    <a:pt x="3474" y="2002"/>
                    <a:pt x="3474" y="2002"/>
                    <a:pt x="3473" y="2001"/>
                  </a:cubicBezTo>
                  <a:close/>
                  <a:moveTo>
                    <a:pt x="89" y="0"/>
                  </a:moveTo>
                  <a:cubicBezTo>
                    <a:pt x="64" y="1"/>
                    <a:pt x="42" y="10"/>
                    <a:pt x="26" y="30"/>
                  </a:cubicBezTo>
                  <a:cubicBezTo>
                    <a:pt x="0" y="60"/>
                    <a:pt x="8" y="109"/>
                    <a:pt x="39" y="134"/>
                  </a:cubicBezTo>
                  <a:cubicBezTo>
                    <a:pt x="556" y="530"/>
                    <a:pt x="1131" y="836"/>
                    <a:pt x="1714" y="1117"/>
                  </a:cubicBezTo>
                  <a:cubicBezTo>
                    <a:pt x="2003" y="1257"/>
                    <a:pt x="2296" y="1389"/>
                    <a:pt x="2584" y="1528"/>
                  </a:cubicBezTo>
                  <a:cubicBezTo>
                    <a:pt x="2887" y="1673"/>
                    <a:pt x="3185" y="1829"/>
                    <a:pt x="3473" y="2001"/>
                  </a:cubicBezTo>
                  <a:lnTo>
                    <a:pt x="3473" y="2001"/>
                  </a:lnTo>
                  <a:cubicBezTo>
                    <a:pt x="3473" y="2001"/>
                    <a:pt x="3473" y="2001"/>
                    <a:pt x="3473" y="2001"/>
                  </a:cubicBezTo>
                  <a:lnTo>
                    <a:pt x="3473" y="2001"/>
                  </a:lnTo>
                  <a:cubicBezTo>
                    <a:pt x="3670" y="2121"/>
                    <a:pt x="3863" y="2248"/>
                    <a:pt x="4049" y="2387"/>
                  </a:cubicBezTo>
                  <a:cubicBezTo>
                    <a:pt x="4240" y="2531"/>
                    <a:pt x="4420" y="2692"/>
                    <a:pt x="4592" y="2855"/>
                  </a:cubicBezTo>
                  <a:cubicBezTo>
                    <a:pt x="4911" y="3157"/>
                    <a:pt x="5207" y="3480"/>
                    <a:pt x="5542" y="3767"/>
                  </a:cubicBezTo>
                  <a:cubicBezTo>
                    <a:pt x="5701" y="3905"/>
                    <a:pt x="5872" y="4035"/>
                    <a:pt x="6051" y="4148"/>
                  </a:cubicBezTo>
                  <a:cubicBezTo>
                    <a:pt x="6238" y="4266"/>
                    <a:pt x="6438" y="4365"/>
                    <a:pt x="6643" y="4444"/>
                  </a:cubicBezTo>
                  <a:cubicBezTo>
                    <a:pt x="6885" y="4536"/>
                    <a:pt x="7137" y="4589"/>
                    <a:pt x="7387" y="4646"/>
                  </a:cubicBezTo>
                  <a:cubicBezTo>
                    <a:pt x="7516" y="4678"/>
                    <a:pt x="7646" y="4697"/>
                    <a:pt x="7778" y="4710"/>
                  </a:cubicBezTo>
                  <a:cubicBezTo>
                    <a:pt x="7842" y="4716"/>
                    <a:pt x="7907" y="4719"/>
                    <a:pt x="7971" y="4719"/>
                  </a:cubicBezTo>
                  <a:cubicBezTo>
                    <a:pt x="8056" y="4719"/>
                    <a:pt x="8140" y="4713"/>
                    <a:pt x="8222" y="4700"/>
                  </a:cubicBezTo>
                  <a:cubicBezTo>
                    <a:pt x="8269" y="4690"/>
                    <a:pt x="8308" y="4672"/>
                    <a:pt x="8337" y="4635"/>
                  </a:cubicBezTo>
                  <a:cubicBezTo>
                    <a:pt x="8364" y="4600"/>
                    <a:pt x="8378" y="4553"/>
                    <a:pt x="8371" y="4509"/>
                  </a:cubicBezTo>
                  <a:cubicBezTo>
                    <a:pt x="8365" y="4464"/>
                    <a:pt x="8344" y="4422"/>
                    <a:pt x="8308" y="4395"/>
                  </a:cubicBezTo>
                  <a:cubicBezTo>
                    <a:pt x="8273" y="4367"/>
                    <a:pt x="8234" y="4359"/>
                    <a:pt x="8193" y="4359"/>
                  </a:cubicBezTo>
                  <a:cubicBezTo>
                    <a:pt x="8190" y="4359"/>
                    <a:pt x="8186" y="4359"/>
                    <a:pt x="8183" y="4359"/>
                  </a:cubicBezTo>
                  <a:cubicBezTo>
                    <a:pt x="8083" y="4364"/>
                    <a:pt x="7984" y="4368"/>
                    <a:pt x="7883" y="4369"/>
                  </a:cubicBezTo>
                  <a:lnTo>
                    <a:pt x="7883" y="4369"/>
                  </a:lnTo>
                  <a:cubicBezTo>
                    <a:pt x="7751" y="4365"/>
                    <a:pt x="7622" y="4355"/>
                    <a:pt x="7494" y="4335"/>
                  </a:cubicBezTo>
                  <a:cubicBezTo>
                    <a:pt x="7355" y="4316"/>
                    <a:pt x="7221" y="4288"/>
                    <a:pt x="7088" y="4251"/>
                  </a:cubicBezTo>
                  <a:lnTo>
                    <a:pt x="7088" y="4251"/>
                  </a:lnTo>
                  <a:lnTo>
                    <a:pt x="7093" y="4253"/>
                  </a:lnTo>
                  <a:cubicBezTo>
                    <a:pt x="7082" y="4251"/>
                    <a:pt x="7071" y="4248"/>
                    <a:pt x="7061" y="4244"/>
                  </a:cubicBezTo>
                  <a:lnTo>
                    <a:pt x="7061" y="4244"/>
                  </a:lnTo>
                  <a:cubicBezTo>
                    <a:pt x="7070" y="4247"/>
                    <a:pt x="7079" y="4249"/>
                    <a:pt x="7088" y="4251"/>
                  </a:cubicBezTo>
                  <a:lnTo>
                    <a:pt x="7088" y="4251"/>
                  </a:lnTo>
                  <a:lnTo>
                    <a:pt x="7055" y="4241"/>
                  </a:lnTo>
                  <a:lnTo>
                    <a:pt x="7055" y="4241"/>
                  </a:lnTo>
                  <a:cubicBezTo>
                    <a:pt x="7057" y="4242"/>
                    <a:pt x="7059" y="4243"/>
                    <a:pt x="7061" y="4244"/>
                  </a:cubicBezTo>
                  <a:lnTo>
                    <a:pt x="7061" y="4244"/>
                  </a:lnTo>
                  <a:cubicBezTo>
                    <a:pt x="7060" y="4244"/>
                    <a:pt x="7058" y="4243"/>
                    <a:pt x="7057" y="4243"/>
                  </a:cubicBezTo>
                  <a:cubicBezTo>
                    <a:pt x="6916" y="4201"/>
                    <a:pt x="6780" y="4154"/>
                    <a:pt x="6646" y="4096"/>
                  </a:cubicBezTo>
                  <a:cubicBezTo>
                    <a:pt x="6500" y="4033"/>
                    <a:pt x="6360" y="3960"/>
                    <a:pt x="6224" y="3878"/>
                  </a:cubicBezTo>
                  <a:lnTo>
                    <a:pt x="6224" y="3878"/>
                  </a:lnTo>
                  <a:lnTo>
                    <a:pt x="6251" y="3895"/>
                  </a:lnTo>
                  <a:cubicBezTo>
                    <a:pt x="6044" y="3769"/>
                    <a:pt x="5852" y="3625"/>
                    <a:pt x="5669" y="3472"/>
                  </a:cubicBezTo>
                  <a:cubicBezTo>
                    <a:pt x="5470" y="3306"/>
                    <a:pt x="5282" y="3128"/>
                    <a:pt x="5091" y="2952"/>
                  </a:cubicBezTo>
                  <a:cubicBezTo>
                    <a:pt x="4888" y="2765"/>
                    <a:pt x="4683" y="2578"/>
                    <a:pt x="4470" y="2404"/>
                  </a:cubicBezTo>
                  <a:cubicBezTo>
                    <a:pt x="4252" y="2225"/>
                    <a:pt x="4015" y="2065"/>
                    <a:pt x="3774" y="1920"/>
                  </a:cubicBezTo>
                  <a:cubicBezTo>
                    <a:pt x="2794" y="1339"/>
                    <a:pt x="1698" y="990"/>
                    <a:pt x="717" y="412"/>
                  </a:cubicBezTo>
                  <a:lnTo>
                    <a:pt x="717" y="412"/>
                  </a:lnTo>
                  <a:lnTo>
                    <a:pt x="733" y="422"/>
                  </a:lnTo>
                  <a:cubicBezTo>
                    <a:pt x="527" y="299"/>
                    <a:pt x="325" y="164"/>
                    <a:pt x="134" y="17"/>
                  </a:cubicBezTo>
                  <a:cubicBezTo>
                    <a:pt x="121" y="6"/>
                    <a:pt x="105" y="0"/>
                    <a:pt x="89" y="0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30" name="Google Shape;7430;p21"/>
            <p:cNvSpPr/>
            <p:nvPr/>
          </p:nvSpPr>
          <p:spPr>
            <a:xfrm rot="-5400000">
              <a:off x="7575576" y="406646"/>
              <a:ext cx="333333" cy="162440"/>
            </a:xfrm>
            <a:custGeom>
              <a:avLst/>
              <a:gdLst/>
              <a:ahLst/>
              <a:cxnLst/>
              <a:rect l="l" t="t" r="r" b="b"/>
              <a:pathLst>
                <a:path w="7414" h="3613" extrusionOk="0">
                  <a:moveTo>
                    <a:pt x="6759" y="262"/>
                  </a:moveTo>
                  <a:cubicBezTo>
                    <a:pt x="6758" y="263"/>
                    <a:pt x="6758" y="263"/>
                    <a:pt x="6757" y="263"/>
                  </a:cubicBezTo>
                  <a:cubicBezTo>
                    <a:pt x="6757" y="263"/>
                    <a:pt x="6756" y="263"/>
                    <a:pt x="6756" y="265"/>
                  </a:cubicBezTo>
                  <a:cubicBezTo>
                    <a:pt x="6754" y="266"/>
                    <a:pt x="6753" y="266"/>
                    <a:pt x="6752" y="266"/>
                  </a:cubicBezTo>
                  <a:lnTo>
                    <a:pt x="6752" y="266"/>
                  </a:lnTo>
                  <a:cubicBezTo>
                    <a:pt x="6756" y="266"/>
                    <a:pt x="6757" y="265"/>
                    <a:pt x="6759" y="262"/>
                  </a:cubicBezTo>
                  <a:close/>
                  <a:moveTo>
                    <a:pt x="6752" y="266"/>
                  </a:moveTo>
                  <a:cubicBezTo>
                    <a:pt x="6752" y="266"/>
                    <a:pt x="6752" y="266"/>
                    <a:pt x="6751" y="266"/>
                  </a:cubicBezTo>
                  <a:cubicBezTo>
                    <a:pt x="6752" y="266"/>
                    <a:pt x="6752" y="266"/>
                    <a:pt x="6752" y="266"/>
                  </a:cubicBezTo>
                  <a:close/>
                  <a:moveTo>
                    <a:pt x="7330" y="0"/>
                  </a:moveTo>
                  <a:cubicBezTo>
                    <a:pt x="7312" y="0"/>
                    <a:pt x="7297" y="5"/>
                    <a:pt x="7283" y="15"/>
                  </a:cubicBezTo>
                  <a:cubicBezTo>
                    <a:pt x="7256" y="32"/>
                    <a:pt x="7231" y="50"/>
                    <a:pt x="7204" y="66"/>
                  </a:cubicBezTo>
                  <a:lnTo>
                    <a:pt x="7204" y="66"/>
                  </a:lnTo>
                  <a:cubicBezTo>
                    <a:pt x="7204" y="66"/>
                    <a:pt x="7204" y="65"/>
                    <a:pt x="7204" y="65"/>
                  </a:cubicBezTo>
                  <a:lnTo>
                    <a:pt x="7204" y="65"/>
                  </a:lnTo>
                  <a:cubicBezTo>
                    <a:pt x="7065" y="148"/>
                    <a:pt x="6915" y="212"/>
                    <a:pt x="6759" y="265"/>
                  </a:cubicBezTo>
                  <a:lnTo>
                    <a:pt x="6763" y="265"/>
                  </a:lnTo>
                  <a:cubicBezTo>
                    <a:pt x="6760" y="265"/>
                    <a:pt x="6757" y="266"/>
                    <a:pt x="6756" y="266"/>
                  </a:cubicBezTo>
                  <a:cubicBezTo>
                    <a:pt x="6751" y="268"/>
                    <a:pt x="6749" y="268"/>
                    <a:pt x="6743" y="269"/>
                  </a:cubicBezTo>
                  <a:cubicBezTo>
                    <a:pt x="6746" y="268"/>
                    <a:pt x="6749" y="268"/>
                    <a:pt x="6751" y="266"/>
                  </a:cubicBezTo>
                  <a:lnTo>
                    <a:pt x="6751" y="266"/>
                  </a:lnTo>
                  <a:cubicBezTo>
                    <a:pt x="6184" y="433"/>
                    <a:pt x="5587" y="424"/>
                    <a:pt x="5006" y="532"/>
                  </a:cubicBezTo>
                  <a:cubicBezTo>
                    <a:pt x="4670" y="595"/>
                    <a:pt x="4340" y="696"/>
                    <a:pt x="4017" y="806"/>
                  </a:cubicBezTo>
                  <a:cubicBezTo>
                    <a:pt x="3684" y="921"/>
                    <a:pt x="3356" y="1058"/>
                    <a:pt x="3031" y="1194"/>
                  </a:cubicBezTo>
                  <a:cubicBezTo>
                    <a:pt x="2730" y="1321"/>
                    <a:pt x="2434" y="1451"/>
                    <a:pt x="2142" y="1601"/>
                  </a:cubicBezTo>
                  <a:cubicBezTo>
                    <a:pt x="1868" y="1741"/>
                    <a:pt x="1604" y="1905"/>
                    <a:pt x="1352" y="2085"/>
                  </a:cubicBezTo>
                  <a:cubicBezTo>
                    <a:pt x="1097" y="2266"/>
                    <a:pt x="855" y="2470"/>
                    <a:pt x="631" y="2689"/>
                  </a:cubicBezTo>
                  <a:cubicBezTo>
                    <a:pt x="525" y="2793"/>
                    <a:pt x="426" y="2898"/>
                    <a:pt x="330" y="3008"/>
                  </a:cubicBezTo>
                  <a:cubicBezTo>
                    <a:pt x="218" y="3133"/>
                    <a:pt x="107" y="3262"/>
                    <a:pt x="28" y="3412"/>
                  </a:cubicBezTo>
                  <a:cubicBezTo>
                    <a:pt x="12" y="3442"/>
                    <a:pt x="1" y="3469"/>
                    <a:pt x="7" y="3507"/>
                  </a:cubicBezTo>
                  <a:cubicBezTo>
                    <a:pt x="12" y="3541"/>
                    <a:pt x="31" y="3570"/>
                    <a:pt x="58" y="3590"/>
                  </a:cubicBezTo>
                  <a:cubicBezTo>
                    <a:pt x="81" y="3604"/>
                    <a:pt x="109" y="3612"/>
                    <a:pt x="138" y="3612"/>
                  </a:cubicBezTo>
                  <a:cubicBezTo>
                    <a:pt x="144" y="3612"/>
                    <a:pt x="150" y="3612"/>
                    <a:pt x="156" y="3611"/>
                  </a:cubicBezTo>
                  <a:cubicBezTo>
                    <a:pt x="192" y="3606"/>
                    <a:pt x="213" y="3586"/>
                    <a:pt x="238" y="3558"/>
                  </a:cubicBezTo>
                  <a:cubicBezTo>
                    <a:pt x="295" y="3498"/>
                    <a:pt x="350" y="3432"/>
                    <a:pt x="403" y="3369"/>
                  </a:cubicBezTo>
                  <a:cubicBezTo>
                    <a:pt x="450" y="3313"/>
                    <a:pt x="496" y="3261"/>
                    <a:pt x="545" y="3206"/>
                  </a:cubicBezTo>
                  <a:lnTo>
                    <a:pt x="545" y="3209"/>
                  </a:lnTo>
                  <a:lnTo>
                    <a:pt x="547" y="3206"/>
                  </a:lnTo>
                  <a:cubicBezTo>
                    <a:pt x="551" y="3203"/>
                    <a:pt x="554" y="3198"/>
                    <a:pt x="560" y="3195"/>
                  </a:cubicBezTo>
                  <a:lnTo>
                    <a:pt x="560" y="3195"/>
                  </a:lnTo>
                  <a:cubicBezTo>
                    <a:pt x="558" y="3196"/>
                    <a:pt x="555" y="3198"/>
                    <a:pt x="554" y="3202"/>
                  </a:cubicBezTo>
                  <a:cubicBezTo>
                    <a:pt x="998" y="2731"/>
                    <a:pt x="1500" y="2320"/>
                    <a:pt x="2046" y="1975"/>
                  </a:cubicBezTo>
                  <a:cubicBezTo>
                    <a:pt x="2229" y="1862"/>
                    <a:pt x="2414" y="1754"/>
                    <a:pt x="2605" y="1655"/>
                  </a:cubicBezTo>
                  <a:cubicBezTo>
                    <a:pt x="2809" y="1550"/>
                    <a:pt x="3021" y="1457"/>
                    <a:pt x="3230" y="1361"/>
                  </a:cubicBezTo>
                  <a:cubicBezTo>
                    <a:pt x="3668" y="1160"/>
                    <a:pt x="4114" y="977"/>
                    <a:pt x="4574" y="835"/>
                  </a:cubicBezTo>
                  <a:cubicBezTo>
                    <a:pt x="4824" y="762"/>
                    <a:pt x="5077" y="703"/>
                    <a:pt x="5334" y="660"/>
                  </a:cubicBezTo>
                  <a:cubicBezTo>
                    <a:pt x="5568" y="620"/>
                    <a:pt x="5808" y="598"/>
                    <a:pt x="6045" y="568"/>
                  </a:cubicBezTo>
                  <a:cubicBezTo>
                    <a:pt x="6282" y="538"/>
                    <a:pt x="6514" y="498"/>
                    <a:pt x="6744" y="430"/>
                  </a:cubicBezTo>
                  <a:cubicBezTo>
                    <a:pt x="6858" y="397"/>
                    <a:pt x="6965" y="355"/>
                    <a:pt x="7073" y="308"/>
                  </a:cubicBezTo>
                  <a:cubicBezTo>
                    <a:pt x="7181" y="259"/>
                    <a:pt x="7283" y="197"/>
                    <a:pt x="7381" y="131"/>
                  </a:cubicBezTo>
                  <a:cubicBezTo>
                    <a:pt x="7414" y="108"/>
                    <a:pt x="7414" y="57"/>
                    <a:pt x="7391" y="28"/>
                  </a:cubicBezTo>
                  <a:cubicBezTo>
                    <a:pt x="7376" y="9"/>
                    <a:pt x="7356" y="1"/>
                    <a:pt x="7337" y="1"/>
                  </a:cubicBezTo>
                  <a:cubicBezTo>
                    <a:pt x="7335" y="0"/>
                    <a:pt x="7332" y="0"/>
                    <a:pt x="7330" y="0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31" name="Google Shape;7431;p21"/>
            <p:cNvSpPr/>
            <p:nvPr/>
          </p:nvSpPr>
          <p:spPr>
            <a:xfrm rot="-5400000">
              <a:off x="7989181" y="416559"/>
              <a:ext cx="103723" cy="75758"/>
            </a:xfrm>
            <a:custGeom>
              <a:avLst/>
              <a:gdLst/>
              <a:ahLst/>
              <a:cxnLst/>
              <a:rect l="l" t="t" r="r" b="b"/>
              <a:pathLst>
                <a:path w="2307" h="1685" extrusionOk="0">
                  <a:moveTo>
                    <a:pt x="2225" y="0"/>
                  </a:moveTo>
                  <a:cubicBezTo>
                    <a:pt x="2206" y="3"/>
                    <a:pt x="2190" y="9"/>
                    <a:pt x="2176" y="19"/>
                  </a:cubicBezTo>
                  <a:cubicBezTo>
                    <a:pt x="2017" y="151"/>
                    <a:pt x="1849" y="272"/>
                    <a:pt x="1679" y="389"/>
                  </a:cubicBezTo>
                  <a:cubicBezTo>
                    <a:pt x="1494" y="514"/>
                    <a:pt x="1307" y="635"/>
                    <a:pt x="1119" y="754"/>
                  </a:cubicBezTo>
                  <a:cubicBezTo>
                    <a:pt x="932" y="876"/>
                    <a:pt x="746" y="1000"/>
                    <a:pt x="563" y="1128"/>
                  </a:cubicBezTo>
                  <a:cubicBezTo>
                    <a:pt x="379" y="1260"/>
                    <a:pt x="203" y="1400"/>
                    <a:pt x="37" y="1554"/>
                  </a:cubicBezTo>
                  <a:cubicBezTo>
                    <a:pt x="7" y="1580"/>
                    <a:pt x="0" y="1626"/>
                    <a:pt x="27" y="1658"/>
                  </a:cubicBezTo>
                  <a:cubicBezTo>
                    <a:pt x="42" y="1675"/>
                    <a:pt x="64" y="1685"/>
                    <a:pt x="86" y="1685"/>
                  </a:cubicBezTo>
                  <a:cubicBezTo>
                    <a:pt x="102" y="1685"/>
                    <a:pt x="118" y="1680"/>
                    <a:pt x="131" y="1669"/>
                  </a:cubicBezTo>
                  <a:cubicBezTo>
                    <a:pt x="286" y="1527"/>
                    <a:pt x="447" y="1396"/>
                    <a:pt x="616" y="1271"/>
                  </a:cubicBezTo>
                  <a:cubicBezTo>
                    <a:pt x="797" y="1139"/>
                    <a:pt x="983" y="1017"/>
                    <a:pt x="1171" y="896"/>
                  </a:cubicBezTo>
                  <a:cubicBezTo>
                    <a:pt x="1357" y="774"/>
                    <a:pt x="1546" y="656"/>
                    <a:pt x="1731" y="530"/>
                  </a:cubicBezTo>
                  <a:cubicBezTo>
                    <a:pt x="1918" y="405"/>
                    <a:pt x="2097" y="274"/>
                    <a:pt x="2271" y="132"/>
                  </a:cubicBezTo>
                  <a:cubicBezTo>
                    <a:pt x="2301" y="106"/>
                    <a:pt x="2307" y="57"/>
                    <a:pt x="2282" y="27"/>
                  </a:cubicBezTo>
                  <a:cubicBezTo>
                    <a:pt x="2268" y="10"/>
                    <a:pt x="2247" y="0"/>
                    <a:pt x="2225" y="0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32" name="Google Shape;7432;p21"/>
            <p:cNvSpPr/>
            <p:nvPr/>
          </p:nvSpPr>
          <p:spPr>
            <a:xfrm rot="-5400000">
              <a:off x="8093847" y="500860"/>
              <a:ext cx="173950" cy="190855"/>
            </a:xfrm>
            <a:custGeom>
              <a:avLst/>
              <a:gdLst/>
              <a:ahLst/>
              <a:cxnLst/>
              <a:rect l="l" t="t" r="r" b="b"/>
              <a:pathLst>
                <a:path w="3869" h="4245" extrusionOk="0">
                  <a:moveTo>
                    <a:pt x="2355" y="1556"/>
                  </a:moveTo>
                  <a:lnTo>
                    <a:pt x="2355" y="1556"/>
                  </a:lnTo>
                  <a:cubicBezTo>
                    <a:pt x="2352" y="1559"/>
                    <a:pt x="2348" y="1562"/>
                    <a:pt x="2345" y="1566"/>
                  </a:cubicBezTo>
                  <a:lnTo>
                    <a:pt x="2345" y="1566"/>
                  </a:lnTo>
                  <a:cubicBezTo>
                    <a:pt x="2348" y="1563"/>
                    <a:pt x="2352" y="1560"/>
                    <a:pt x="2355" y="1556"/>
                  </a:cubicBezTo>
                  <a:close/>
                  <a:moveTo>
                    <a:pt x="3770" y="0"/>
                  </a:moveTo>
                  <a:cubicBezTo>
                    <a:pt x="3756" y="0"/>
                    <a:pt x="3744" y="5"/>
                    <a:pt x="3735" y="15"/>
                  </a:cubicBezTo>
                  <a:cubicBezTo>
                    <a:pt x="3251" y="517"/>
                    <a:pt x="2816" y="1061"/>
                    <a:pt x="2342" y="1571"/>
                  </a:cubicBezTo>
                  <a:cubicBezTo>
                    <a:pt x="2343" y="1569"/>
                    <a:pt x="2344" y="1568"/>
                    <a:pt x="2345" y="1566"/>
                  </a:cubicBezTo>
                  <a:lnTo>
                    <a:pt x="2345" y="1566"/>
                  </a:lnTo>
                  <a:cubicBezTo>
                    <a:pt x="2244" y="1672"/>
                    <a:pt x="2143" y="1778"/>
                    <a:pt x="2036" y="1880"/>
                  </a:cubicBezTo>
                  <a:cubicBezTo>
                    <a:pt x="1925" y="1986"/>
                    <a:pt x="1809" y="2084"/>
                    <a:pt x="1690" y="2181"/>
                  </a:cubicBezTo>
                  <a:cubicBezTo>
                    <a:pt x="1585" y="2267"/>
                    <a:pt x="1473" y="2349"/>
                    <a:pt x="1365" y="2434"/>
                  </a:cubicBezTo>
                  <a:cubicBezTo>
                    <a:pt x="1246" y="2527"/>
                    <a:pt x="1130" y="2622"/>
                    <a:pt x="1015" y="2720"/>
                  </a:cubicBezTo>
                  <a:cubicBezTo>
                    <a:pt x="587" y="3085"/>
                    <a:pt x="174" y="3524"/>
                    <a:pt x="19" y="4076"/>
                  </a:cubicBezTo>
                  <a:cubicBezTo>
                    <a:pt x="1" y="4142"/>
                    <a:pt x="28" y="4212"/>
                    <a:pt x="94" y="4237"/>
                  </a:cubicBezTo>
                  <a:cubicBezTo>
                    <a:pt x="109" y="4242"/>
                    <a:pt x="124" y="4245"/>
                    <a:pt x="138" y="4245"/>
                  </a:cubicBezTo>
                  <a:cubicBezTo>
                    <a:pt x="190" y="4245"/>
                    <a:pt x="235" y="4210"/>
                    <a:pt x="256" y="4162"/>
                  </a:cubicBezTo>
                  <a:cubicBezTo>
                    <a:pt x="282" y="4100"/>
                    <a:pt x="309" y="4041"/>
                    <a:pt x="340" y="3984"/>
                  </a:cubicBezTo>
                  <a:lnTo>
                    <a:pt x="340" y="3984"/>
                  </a:lnTo>
                  <a:cubicBezTo>
                    <a:pt x="340" y="3985"/>
                    <a:pt x="338" y="3987"/>
                    <a:pt x="338" y="3988"/>
                  </a:cubicBezTo>
                  <a:cubicBezTo>
                    <a:pt x="401" y="3870"/>
                    <a:pt x="473" y="3760"/>
                    <a:pt x="552" y="3648"/>
                  </a:cubicBezTo>
                  <a:cubicBezTo>
                    <a:pt x="631" y="3534"/>
                    <a:pt x="723" y="3431"/>
                    <a:pt x="814" y="3330"/>
                  </a:cubicBezTo>
                  <a:cubicBezTo>
                    <a:pt x="1033" y="3098"/>
                    <a:pt x="1269" y="2886"/>
                    <a:pt x="1510" y="2680"/>
                  </a:cubicBezTo>
                  <a:cubicBezTo>
                    <a:pt x="1639" y="2570"/>
                    <a:pt x="1767" y="2458"/>
                    <a:pt x="1891" y="2342"/>
                  </a:cubicBezTo>
                  <a:cubicBezTo>
                    <a:pt x="2023" y="2219"/>
                    <a:pt x="2147" y="2085"/>
                    <a:pt x="2269" y="1954"/>
                  </a:cubicBezTo>
                  <a:cubicBezTo>
                    <a:pt x="2526" y="1676"/>
                    <a:pt x="2766" y="1385"/>
                    <a:pt x="3004" y="1092"/>
                  </a:cubicBezTo>
                  <a:cubicBezTo>
                    <a:pt x="3242" y="801"/>
                    <a:pt x="3479" y="511"/>
                    <a:pt x="3735" y="233"/>
                  </a:cubicBezTo>
                  <a:lnTo>
                    <a:pt x="3735" y="233"/>
                  </a:lnTo>
                  <a:cubicBezTo>
                    <a:pt x="3734" y="234"/>
                    <a:pt x="3734" y="234"/>
                    <a:pt x="3734" y="235"/>
                  </a:cubicBezTo>
                  <a:lnTo>
                    <a:pt x="3830" y="132"/>
                  </a:lnTo>
                  <a:cubicBezTo>
                    <a:pt x="3857" y="103"/>
                    <a:pt x="3869" y="63"/>
                    <a:pt x="3841" y="28"/>
                  </a:cubicBezTo>
                  <a:cubicBezTo>
                    <a:pt x="3827" y="12"/>
                    <a:pt x="3804" y="1"/>
                    <a:pt x="3780" y="1"/>
                  </a:cubicBezTo>
                  <a:cubicBezTo>
                    <a:pt x="3776" y="0"/>
                    <a:pt x="3773" y="0"/>
                    <a:pt x="3770" y="0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33" name="Google Shape;7433;p21"/>
            <p:cNvSpPr/>
            <p:nvPr/>
          </p:nvSpPr>
          <p:spPr>
            <a:xfrm rot="-5400000">
              <a:off x="8289533" y="292626"/>
              <a:ext cx="50445" cy="111366"/>
            </a:xfrm>
            <a:custGeom>
              <a:avLst/>
              <a:gdLst/>
              <a:ahLst/>
              <a:cxnLst/>
              <a:rect l="l" t="t" r="r" b="b"/>
              <a:pathLst>
                <a:path w="1122" h="2477" extrusionOk="0">
                  <a:moveTo>
                    <a:pt x="1039" y="0"/>
                  </a:moveTo>
                  <a:cubicBezTo>
                    <a:pt x="1016" y="6"/>
                    <a:pt x="994" y="16"/>
                    <a:pt x="977" y="36"/>
                  </a:cubicBezTo>
                  <a:cubicBezTo>
                    <a:pt x="918" y="116"/>
                    <a:pt x="862" y="197"/>
                    <a:pt x="810" y="282"/>
                  </a:cubicBezTo>
                  <a:cubicBezTo>
                    <a:pt x="754" y="372"/>
                    <a:pt x="707" y="465"/>
                    <a:pt x="659" y="559"/>
                  </a:cubicBezTo>
                  <a:cubicBezTo>
                    <a:pt x="563" y="748"/>
                    <a:pt x="484" y="949"/>
                    <a:pt x="410" y="1151"/>
                  </a:cubicBezTo>
                  <a:cubicBezTo>
                    <a:pt x="264" y="1556"/>
                    <a:pt x="154" y="1972"/>
                    <a:pt x="13" y="2377"/>
                  </a:cubicBezTo>
                  <a:cubicBezTo>
                    <a:pt x="0" y="2414"/>
                    <a:pt x="19" y="2458"/>
                    <a:pt x="58" y="2472"/>
                  </a:cubicBezTo>
                  <a:cubicBezTo>
                    <a:pt x="66" y="2475"/>
                    <a:pt x="75" y="2477"/>
                    <a:pt x="83" y="2477"/>
                  </a:cubicBezTo>
                  <a:cubicBezTo>
                    <a:pt x="114" y="2477"/>
                    <a:pt x="143" y="2458"/>
                    <a:pt x="154" y="2427"/>
                  </a:cubicBezTo>
                  <a:cubicBezTo>
                    <a:pt x="259" y="2114"/>
                    <a:pt x="352" y="1797"/>
                    <a:pt x="453" y="1482"/>
                  </a:cubicBezTo>
                  <a:cubicBezTo>
                    <a:pt x="552" y="1174"/>
                    <a:pt x="665" y="870"/>
                    <a:pt x="810" y="580"/>
                  </a:cubicBezTo>
                  <a:lnTo>
                    <a:pt x="810" y="577"/>
                  </a:lnTo>
                  <a:cubicBezTo>
                    <a:pt x="813" y="575"/>
                    <a:pt x="815" y="571"/>
                    <a:pt x="816" y="567"/>
                  </a:cubicBezTo>
                  <a:lnTo>
                    <a:pt x="816" y="567"/>
                  </a:lnTo>
                  <a:cubicBezTo>
                    <a:pt x="816" y="567"/>
                    <a:pt x="816" y="567"/>
                    <a:pt x="816" y="567"/>
                  </a:cubicBezTo>
                  <a:cubicBezTo>
                    <a:pt x="816" y="567"/>
                    <a:pt x="816" y="567"/>
                    <a:pt x="816" y="566"/>
                  </a:cubicBezTo>
                  <a:lnTo>
                    <a:pt x="816" y="566"/>
                  </a:lnTo>
                  <a:cubicBezTo>
                    <a:pt x="816" y="567"/>
                    <a:pt x="816" y="567"/>
                    <a:pt x="816" y="567"/>
                  </a:cubicBezTo>
                  <a:lnTo>
                    <a:pt x="816" y="567"/>
                  </a:lnTo>
                  <a:cubicBezTo>
                    <a:pt x="817" y="566"/>
                    <a:pt x="818" y="565"/>
                    <a:pt x="818" y="563"/>
                  </a:cubicBezTo>
                  <a:lnTo>
                    <a:pt x="818" y="563"/>
                  </a:lnTo>
                  <a:cubicBezTo>
                    <a:pt x="818" y="564"/>
                    <a:pt x="817" y="565"/>
                    <a:pt x="816" y="566"/>
                  </a:cubicBezTo>
                  <a:lnTo>
                    <a:pt x="816" y="566"/>
                  </a:lnTo>
                  <a:cubicBezTo>
                    <a:pt x="817" y="565"/>
                    <a:pt x="818" y="562"/>
                    <a:pt x="819" y="560"/>
                  </a:cubicBezTo>
                  <a:lnTo>
                    <a:pt x="819" y="560"/>
                  </a:lnTo>
                  <a:cubicBezTo>
                    <a:pt x="819" y="561"/>
                    <a:pt x="819" y="562"/>
                    <a:pt x="818" y="563"/>
                  </a:cubicBezTo>
                  <a:lnTo>
                    <a:pt x="818" y="563"/>
                  </a:lnTo>
                  <a:cubicBezTo>
                    <a:pt x="853" y="496"/>
                    <a:pt x="891" y="430"/>
                    <a:pt x="931" y="362"/>
                  </a:cubicBezTo>
                  <a:cubicBezTo>
                    <a:pt x="981" y="279"/>
                    <a:pt x="1039" y="195"/>
                    <a:pt x="1097" y="116"/>
                  </a:cubicBezTo>
                  <a:cubicBezTo>
                    <a:pt x="1122" y="85"/>
                    <a:pt x="1112" y="36"/>
                    <a:pt x="1079" y="14"/>
                  </a:cubicBezTo>
                  <a:cubicBezTo>
                    <a:pt x="1067" y="6"/>
                    <a:pt x="1053" y="0"/>
                    <a:pt x="1039" y="0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34" name="Google Shape;7434;p21"/>
            <p:cNvSpPr/>
            <p:nvPr/>
          </p:nvSpPr>
          <p:spPr>
            <a:xfrm rot="-5400000">
              <a:off x="8466135" y="282601"/>
              <a:ext cx="177547" cy="353026"/>
            </a:xfrm>
            <a:custGeom>
              <a:avLst/>
              <a:gdLst/>
              <a:ahLst/>
              <a:cxnLst/>
              <a:rect l="l" t="t" r="r" b="b"/>
              <a:pathLst>
                <a:path w="3949" h="7852" extrusionOk="0">
                  <a:moveTo>
                    <a:pt x="3871" y="0"/>
                  </a:moveTo>
                  <a:cubicBezTo>
                    <a:pt x="3841" y="0"/>
                    <a:pt x="3806" y="18"/>
                    <a:pt x="3799" y="46"/>
                  </a:cubicBezTo>
                  <a:cubicBezTo>
                    <a:pt x="3726" y="339"/>
                    <a:pt x="3651" y="629"/>
                    <a:pt x="3569" y="921"/>
                  </a:cubicBezTo>
                  <a:cubicBezTo>
                    <a:pt x="3487" y="1221"/>
                    <a:pt x="3388" y="1517"/>
                    <a:pt x="3289" y="1813"/>
                  </a:cubicBezTo>
                  <a:cubicBezTo>
                    <a:pt x="3100" y="2379"/>
                    <a:pt x="2866" y="2932"/>
                    <a:pt x="2591" y="3462"/>
                  </a:cubicBezTo>
                  <a:cubicBezTo>
                    <a:pt x="2485" y="3660"/>
                    <a:pt x="2377" y="3860"/>
                    <a:pt x="2251" y="4046"/>
                  </a:cubicBezTo>
                  <a:cubicBezTo>
                    <a:pt x="2136" y="4216"/>
                    <a:pt x="2011" y="4375"/>
                    <a:pt x="1880" y="4532"/>
                  </a:cubicBezTo>
                  <a:cubicBezTo>
                    <a:pt x="1616" y="4849"/>
                    <a:pt x="1327" y="5144"/>
                    <a:pt x="1056" y="5455"/>
                  </a:cubicBezTo>
                  <a:cubicBezTo>
                    <a:pt x="790" y="5761"/>
                    <a:pt x="542" y="6085"/>
                    <a:pt x="348" y="6442"/>
                  </a:cubicBezTo>
                  <a:cubicBezTo>
                    <a:pt x="249" y="6623"/>
                    <a:pt x="168" y="6808"/>
                    <a:pt x="108" y="7005"/>
                  </a:cubicBezTo>
                  <a:cubicBezTo>
                    <a:pt x="75" y="7120"/>
                    <a:pt x="48" y="7239"/>
                    <a:pt x="26" y="7356"/>
                  </a:cubicBezTo>
                  <a:cubicBezTo>
                    <a:pt x="3" y="7479"/>
                    <a:pt x="0" y="7606"/>
                    <a:pt x="10" y="7730"/>
                  </a:cubicBezTo>
                  <a:cubicBezTo>
                    <a:pt x="15" y="7794"/>
                    <a:pt x="79" y="7845"/>
                    <a:pt x="141" y="7851"/>
                  </a:cubicBezTo>
                  <a:cubicBezTo>
                    <a:pt x="145" y="7851"/>
                    <a:pt x="148" y="7852"/>
                    <a:pt x="152" y="7852"/>
                  </a:cubicBezTo>
                  <a:cubicBezTo>
                    <a:pt x="186" y="7852"/>
                    <a:pt x="221" y="7840"/>
                    <a:pt x="247" y="7818"/>
                  </a:cubicBezTo>
                  <a:cubicBezTo>
                    <a:pt x="280" y="7792"/>
                    <a:pt x="292" y="7758"/>
                    <a:pt x="300" y="7718"/>
                  </a:cubicBezTo>
                  <a:cubicBezTo>
                    <a:pt x="313" y="7657"/>
                    <a:pt x="326" y="7598"/>
                    <a:pt x="338" y="7537"/>
                  </a:cubicBezTo>
                  <a:cubicBezTo>
                    <a:pt x="372" y="7384"/>
                    <a:pt x="417" y="7235"/>
                    <a:pt x="471" y="7090"/>
                  </a:cubicBezTo>
                  <a:cubicBezTo>
                    <a:pt x="517" y="6962"/>
                    <a:pt x="575" y="6840"/>
                    <a:pt x="636" y="6719"/>
                  </a:cubicBezTo>
                  <a:cubicBezTo>
                    <a:pt x="902" y="6227"/>
                    <a:pt x="1268" y="5800"/>
                    <a:pt x="1630" y="5375"/>
                  </a:cubicBezTo>
                  <a:cubicBezTo>
                    <a:pt x="1813" y="5164"/>
                    <a:pt x="1989" y="4950"/>
                    <a:pt x="2160" y="4729"/>
                  </a:cubicBezTo>
                  <a:cubicBezTo>
                    <a:pt x="2338" y="4499"/>
                    <a:pt x="2502" y="4260"/>
                    <a:pt x="2639" y="4005"/>
                  </a:cubicBezTo>
                  <a:cubicBezTo>
                    <a:pt x="2794" y="3715"/>
                    <a:pt x="2930" y="3413"/>
                    <a:pt x="3057" y="3110"/>
                  </a:cubicBezTo>
                  <a:cubicBezTo>
                    <a:pt x="3189" y="2788"/>
                    <a:pt x="3304" y="2461"/>
                    <a:pt x="3407" y="2130"/>
                  </a:cubicBezTo>
                  <a:cubicBezTo>
                    <a:pt x="3612" y="1461"/>
                    <a:pt x="3773" y="779"/>
                    <a:pt x="3940" y="98"/>
                  </a:cubicBezTo>
                  <a:cubicBezTo>
                    <a:pt x="3949" y="59"/>
                    <a:pt x="3936" y="18"/>
                    <a:pt x="3895" y="3"/>
                  </a:cubicBezTo>
                  <a:cubicBezTo>
                    <a:pt x="3888" y="0"/>
                    <a:pt x="3878" y="0"/>
                    <a:pt x="3871" y="0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84848838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1">
  <p:cSld name="Title and two columns 1">
    <p:spTree>
      <p:nvGrpSpPr>
        <p:cNvPr id="1" name="Shape 74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436" name="Google Shape;7436;p22"/>
          <p:cNvPicPr preferRelativeResize="0"/>
          <p:nvPr/>
        </p:nvPicPr>
        <p:blipFill>
          <a:blip r:embed="rId2">
            <a:alphaModFix amt="22000"/>
          </a:blip>
          <a:stretch>
            <a:fillRect/>
          </a:stretch>
        </p:blipFill>
        <p:spPr>
          <a:xfrm>
            <a:off x="-3" y="1"/>
            <a:ext cx="12192003" cy="6858001"/>
          </a:xfrm>
          <a:prstGeom prst="rect">
            <a:avLst/>
          </a:prstGeom>
          <a:noFill/>
          <a:ln>
            <a:noFill/>
          </a:ln>
        </p:spPr>
      </p:pic>
      <p:sp>
        <p:nvSpPr>
          <p:cNvPr id="7437" name="Google Shape;7437;p22"/>
          <p:cNvSpPr txBox="1">
            <a:spLocks noGrp="1"/>
          </p:cNvSpPr>
          <p:nvPr>
            <p:ph type="body" idx="1"/>
          </p:nvPr>
        </p:nvSpPr>
        <p:spPr>
          <a:xfrm>
            <a:off x="960000" y="1649433"/>
            <a:ext cx="5031200" cy="448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23323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600"/>
            </a:lvl1pPr>
            <a:lvl2pPr marL="1219170" lvl="1" indent="-423323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rtl="0">
              <a:lnSpc>
                <a:spcPct val="115000"/>
              </a:lnSpc>
              <a:spcBef>
                <a:spcPts val="2133"/>
              </a:spcBef>
              <a:spcAft>
                <a:spcPts val="2133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grpSp>
        <p:nvGrpSpPr>
          <p:cNvPr id="7438" name="Google Shape;7438;p22"/>
          <p:cNvGrpSpPr/>
          <p:nvPr/>
        </p:nvGrpSpPr>
        <p:grpSpPr>
          <a:xfrm>
            <a:off x="8019866" y="-524032"/>
            <a:ext cx="4076140" cy="1989935"/>
            <a:chOff x="6014899" y="-393024"/>
            <a:chExt cx="3057105" cy="1492451"/>
          </a:xfrm>
        </p:grpSpPr>
        <p:sp>
          <p:nvSpPr>
            <p:cNvPr id="7439" name="Google Shape;7439;p22"/>
            <p:cNvSpPr/>
            <p:nvPr/>
          </p:nvSpPr>
          <p:spPr>
            <a:xfrm rot="8847657">
              <a:off x="7047855" y="-184553"/>
              <a:ext cx="266289" cy="484758"/>
            </a:xfrm>
            <a:custGeom>
              <a:avLst/>
              <a:gdLst/>
              <a:ahLst/>
              <a:cxnLst/>
              <a:rect l="l" t="t" r="r" b="b"/>
              <a:pathLst>
                <a:path w="10820" h="19697" extrusionOk="0">
                  <a:moveTo>
                    <a:pt x="3582" y="1"/>
                  </a:moveTo>
                  <a:cubicBezTo>
                    <a:pt x="3432" y="1"/>
                    <a:pt x="3311" y="39"/>
                    <a:pt x="3228" y="128"/>
                  </a:cubicBezTo>
                  <a:cubicBezTo>
                    <a:pt x="2851" y="536"/>
                    <a:pt x="2873" y="1521"/>
                    <a:pt x="2672" y="2045"/>
                  </a:cubicBezTo>
                  <a:cubicBezTo>
                    <a:pt x="2418" y="2697"/>
                    <a:pt x="2070" y="3309"/>
                    <a:pt x="1707" y="3905"/>
                  </a:cubicBezTo>
                  <a:cubicBezTo>
                    <a:pt x="913" y="5207"/>
                    <a:pt x="29" y="6565"/>
                    <a:pt x="15" y="8091"/>
                  </a:cubicBezTo>
                  <a:cubicBezTo>
                    <a:pt x="1" y="9817"/>
                    <a:pt x="1130" y="11363"/>
                    <a:pt x="2465" y="12459"/>
                  </a:cubicBezTo>
                  <a:cubicBezTo>
                    <a:pt x="3801" y="13556"/>
                    <a:pt x="5369" y="14337"/>
                    <a:pt x="6724" y="15408"/>
                  </a:cubicBezTo>
                  <a:cubicBezTo>
                    <a:pt x="8079" y="16480"/>
                    <a:pt x="9260" y="17971"/>
                    <a:pt x="9342" y="19696"/>
                  </a:cubicBezTo>
                  <a:cubicBezTo>
                    <a:pt x="10394" y="18268"/>
                    <a:pt x="10681" y="16412"/>
                    <a:pt x="10665" y="14640"/>
                  </a:cubicBezTo>
                  <a:cubicBezTo>
                    <a:pt x="10649" y="12865"/>
                    <a:pt x="10361" y="11101"/>
                    <a:pt x="10403" y="9329"/>
                  </a:cubicBezTo>
                  <a:cubicBezTo>
                    <a:pt x="10446" y="7467"/>
                    <a:pt x="10819" y="5455"/>
                    <a:pt x="9872" y="3852"/>
                  </a:cubicBezTo>
                  <a:cubicBezTo>
                    <a:pt x="9166" y="2657"/>
                    <a:pt x="7866" y="1959"/>
                    <a:pt x="6600" y="1388"/>
                  </a:cubicBezTo>
                  <a:cubicBezTo>
                    <a:pt x="6022" y="1126"/>
                    <a:pt x="4393" y="1"/>
                    <a:pt x="358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40" name="Google Shape;7440;p22"/>
            <p:cNvSpPr/>
            <p:nvPr/>
          </p:nvSpPr>
          <p:spPr>
            <a:xfrm rot="8847657">
              <a:off x="7247983" y="-82019"/>
              <a:ext cx="90075" cy="300571"/>
            </a:xfrm>
            <a:custGeom>
              <a:avLst/>
              <a:gdLst/>
              <a:ahLst/>
              <a:cxnLst/>
              <a:rect l="l" t="t" r="r" b="b"/>
              <a:pathLst>
                <a:path w="3660" h="12213" extrusionOk="0">
                  <a:moveTo>
                    <a:pt x="3177" y="1"/>
                  </a:moveTo>
                  <a:cubicBezTo>
                    <a:pt x="2941" y="454"/>
                    <a:pt x="2922" y="1195"/>
                    <a:pt x="2746" y="1622"/>
                  </a:cubicBezTo>
                  <a:cubicBezTo>
                    <a:pt x="2486" y="2246"/>
                    <a:pt x="2134" y="2832"/>
                    <a:pt x="1765" y="3403"/>
                  </a:cubicBezTo>
                  <a:cubicBezTo>
                    <a:pt x="958" y="4646"/>
                    <a:pt x="63" y="5948"/>
                    <a:pt x="34" y="7398"/>
                  </a:cubicBezTo>
                  <a:cubicBezTo>
                    <a:pt x="1" y="9042"/>
                    <a:pt x="1112" y="10499"/>
                    <a:pt x="2433" y="11527"/>
                  </a:cubicBezTo>
                  <a:cubicBezTo>
                    <a:pt x="2744" y="11769"/>
                    <a:pt x="3068" y="11995"/>
                    <a:pt x="3400" y="12212"/>
                  </a:cubicBezTo>
                  <a:cubicBezTo>
                    <a:pt x="2208" y="10316"/>
                    <a:pt x="1319" y="8119"/>
                    <a:pt x="1790" y="5858"/>
                  </a:cubicBezTo>
                  <a:cubicBezTo>
                    <a:pt x="2195" y="3908"/>
                    <a:pt x="3659" y="1987"/>
                    <a:pt x="3177" y="1"/>
                  </a:cubicBezTo>
                  <a:close/>
                </a:path>
              </a:pathLst>
            </a:custGeom>
            <a:solidFill>
              <a:srgbClr val="000000">
                <a:alpha val="18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41" name="Google Shape;7441;p22"/>
            <p:cNvSpPr/>
            <p:nvPr/>
          </p:nvSpPr>
          <p:spPr>
            <a:xfrm rot="8847657">
              <a:off x="7278121" y="-13567"/>
              <a:ext cx="86384" cy="242564"/>
            </a:xfrm>
            <a:custGeom>
              <a:avLst/>
              <a:gdLst/>
              <a:ahLst/>
              <a:cxnLst/>
              <a:rect l="l" t="t" r="r" b="b"/>
              <a:pathLst>
                <a:path w="3510" h="9856" extrusionOk="0">
                  <a:moveTo>
                    <a:pt x="3352" y="0"/>
                  </a:moveTo>
                  <a:cubicBezTo>
                    <a:pt x="3301" y="21"/>
                    <a:pt x="3254" y="50"/>
                    <a:pt x="3218" y="89"/>
                  </a:cubicBezTo>
                  <a:cubicBezTo>
                    <a:pt x="2842" y="497"/>
                    <a:pt x="2864" y="1484"/>
                    <a:pt x="2661" y="2008"/>
                  </a:cubicBezTo>
                  <a:cubicBezTo>
                    <a:pt x="2409" y="2660"/>
                    <a:pt x="2062" y="3271"/>
                    <a:pt x="1698" y="3867"/>
                  </a:cubicBezTo>
                  <a:cubicBezTo>
                    <a:pt x="904" y="5170"/>
                    <a:pt x="18" y="6528"/>
                    <a:pt x="5" y="8052"/>
                  </a:cubicBezTo>
                  <a:cubicBezTo>
                    <a:pt x="1" y="8683"/>
                    <a:pt x="148" y="9288"/>
                    <a:pt x="401" y="9856"/>
                  </a:cubicBezTo>
                  <a:cubicBezTo>
                    <a:pt x="231" y="9133"/>
                    <a:pt x="202" y="8380"/>
                    <a:pt x="321" y="7640"/>
                  </a:cubicBezTo>
                  <a:cubicBezTo>
                    <a:pt x="489" y="6594"/>
                    <a:pt x="1002" y="5677"/>
                    <a:pt x="1561" y="4794"/>
                  </a:cubicBezTo>
                  <a:cubicBezTo>
                    <a:pt x="2473" y="3352"/>
                    <a:pt x="3509" y="1721"/>
                    <a:pt x="335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42" name="Google Shape;7442;p22"/>
            <p:cNvSpPr/>
            <p:nvPr/>
          </p:nvSpPr>
          <p:spPr>
            <a:xfrm rot="8847657">
              <a:off x="7050961" y="-135370"/>
              <a:ext cx="94653" cy="446366"/>
            </a:xfrm>
            <a:custGeom>
              <a:avLst/>
              <a:gdLst/>
              <a:ahLst/>
              <a:cxnLst/>
              <a:rect l="l" t="t" r="r" b="b"/>
              <a:pathLst>
                <a:path w="3846" h="18137" extrusionOk="0">
                  <a:moveTo>
                    <a:pt x="1" y="0"/>
                  </a:moveTo>
                  <a:lnTo>
                    <a:pt x="1" y="0"/>
                  </a:lnTo>
                  <a:cubicBezTo>
                    <a:pt x="327" y="716"/>
                    <a:pt x="925" y="1291"/>
                    <a:pt x="1309" y="2020"/>
                  </a:cubicBezTo>
                  <a:cubicBezTo>
                    <a:pt x="1902" y="3140"/>
                    <a:pt x="1353" y="4406"/>
                    <a:pt x="1133" y="5553"/>
                  </a:cubicBezTo>
                  <a:cubicBezTo>
                    <a:pt x="856" y="6994"/>
                    <a:pt x="1274" y="8282"/>
                    <a:pt x="1790" y="9617"/>
                  </a:cubicBezTo>
                  <a:cubicBezTo>
                    <a:pt x="2288" y="10908"/>
                    <a:pt x="2641" y="12229"/>
                    <a:pt x="2701" y="13621"/>
                  </a:cubicBezTo>
                  <a:cubicBezTo>
                    <a:pt x="2753" y="14884"/>
                    <a:pt x="2603" y="16141"/>
                    <a:pt x="2255" y="17352"/>
                  </a:cubicBezTo>
                  <a:cubicBezTo>
                    <a:pt x="2316" y="17607"/>
                    <a:pt x="2357" y="17869"/>
                    <a:pt x="2368" y="18136"/>
                  </a:cubicBezTo>
                  <a:cubicBezTo>
                    <a:pt x="3420" y="16708"/>
                    <a:pt x="3708" y="14853"/>
                    <a:pt x="3692" y="13080"/>
                  </a:cubicBezTo>
                  <a:cubicBezTo>
                    <a:pt x="3675" y="11307"/>
                    <a:pt x="3387" y="9542"/>
                    <a:pt x="3429" y="7768"/>
                  </a:cubicBezTo>
                  <a:cubicBezTo>
                    <a:pt x="3473" y="5907"/>
                    <a:pt x="3846" y="3895"/>
                    <a:pt x="2899" y="2292"/>
                  </a:cubicBezTo>
                  <a:cubicBezTo>
                    <a:pt x="2262" y="1215"/>
                    <a:pt x="1142" y="544"/>
                    <a:pt x="1" y="0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43" name="Google Shape;7443;p22"/>
            <p:cNvSpPr/>
            <p:nvPr/>
          </p:nvSpPr>
          <p:spPr>
            <a:xfrm rot="8847657">
              <a:off x="7065249" y="-177842"/>
              <a:ext cx="210471" cy="483872"/>
            </a:xfrm>
            <a:custGeom>
              <a:avLst/>
              <a:gdLst/>
              <a:ahLst/>
              <a:cxnLst/>
              <a:rect l="l" t="t" r="r" b="b"/>
              <a:pathLst>
                <a:path w="8552" h="19661" extrusionOk="0">
                  <a:moveTo>
                    <a:pt x="1749" y="0"/>
                  </a:moveTo>
                  <a:lnTo>
                    <a:pt x="1749" y="0"/>
                  </a:lnTo>
                  <a:cubicBezTo>
                    <a:pt x="1860" y="856"/>
                    <a:pt x="2027" y="1705"/>
                    <a:pt x="2235" y="2544"/>
                  </a:cubicBezTo>
                  <a:cubicBezTo>
                    <a:pt x="2337" y="2946"/>
                    <a:pt x="2448" y="3347"/>
                    <a:pt x="2566" y="3745"/>
                  </a:cubicBezTo>
                  <a:cubicBezTo>
                    <a:pt x="1315" y="4462"/>
                    <a:pt x="385" y="5664"/>
                    <a:pt x="0" y="7052"/>
                  </a:cubicBezTo>
                  <a:lnTo>
                    <a:pt x="69" y="7070"/>
                  </a:lnTo>
                  <a:cubicBezTo>
                    <a:pt x="446" y="5705"/>
                    <a:pt x="1360" y="4521"/>
                    <a:pt x="2582" y="3810"/>
                  </a:cubicBezTo>
                  <a:cubicBezTo>
                    <a:pt x="2706" y="4215"/>
                    <a:pt x="2839" y="4621"/>
                    <a:pt x="2980" y="5023"/>
                  </a:cubicBezTo>
                  <a:cubicBezTo>
                    <a:pt x="3191" y="5627"/>
                    <a:pt x="3421" y="6225"/>
                    <a:pt x="3666" y="6815"/>
                  </a:cubicBezTo>
                  <a:cubicBezTo>
                    <a:pt x="2562" y="8396"/>
                    <a:pt x="1787" y="10232"/>
                    <a:pt x="1424" y="12126"/>
                  </a:cubicBezTo>
                  <a:lnTo>
                    <a:pt x="1494" y="12139"/>
                  </a:lnTo>
                  <a:cubicBezTo>
                    <a:pt x="1852" y="10269"/>
                    <a:pt x="2613" y="8458"/>
                    <a:pt x="3698" y="6894"/>
                  </a:cubicBezTo>
                  <a:cubicBezTo>
                    <a:pt x="3878" y="7325"/>
                    <a:pt x="4061" y="7753"/>
                    <a:pt x="4249" y="8179"/>
                  </a:cubicBezTo>
                  <a:lnTo>
                    <a:pt x="4245" y="8196"/>
                  </a:lnTo>
                  <a:cubicBezTo>
                    <a:pt x="4249" y="8198"/>
                    <a:pt x="4255" y="8198"/>
                    <a:pt x="4258" y="8199"/>
                  </a:cubicBezTo>
                  <a:cubicBezTo>
                    <a:pt x="4488" y="8721"/>
                    <a:pt x="4721" y="9239"/>
                    <a:pt x="4956" y="9758"/>
                  </a:cubicBezTo>
                  <a:cubicBezTo>
                    <a:pt x="4555" y="11147"/>
                    <a:pt x="4420" y="12630"/>
                    <a:pt x="4564" y="14065"/>
                  </a:cubicBezTo>
                  <a:lnTo>
                    <a:pt x="4635" y="14058"/>
                  </a:lnTo>
                  <a:cubicBezTo>
                    <a:pt x="4495" y="12659"/>
                    <a:pt x="4621" y="11214"/>
                    <a:pt x="5001" y="9857"/>
                  </a:cubicBezTo>
                  <a:cubicBezTo>
                    <a:pt x="5712" y="11409"/>
                    <a:pt x="6426" y="12962"/>
                    <a:pt x="6962" y="14579"/>
                  </a:cubicBezTo>
                  <a:cubicBezTo>
                    <a:pt x="7235" y="15397"/>
                    <a:pt x="7453" y="16232"/>
                    <a:pt x="7586" y="17084"/>
                  </a:cubicBezTo>
                  <a:cubicBezTo>
                    <a:pt x="7724" y="17934"/>
                    <a:pt x="7772" y="18799"/>
                    <a:pt x="7717" y="19660"/>
                  </a:cubicBezTo>
                  <a:cubicBezTo>
                    <a:pt x="7804" y="18801"/>
                    <a:pt x="7772" y="17931"/>
                    <a:pt x="7656" y="17072"/>
                  </a:cubicBezTo>
                  <a:cubicBezTo>
                    <a:pt x="7535" y="16214"/>
                    <a:pt x="7325" y="15372"/>
                    <a:pt x="7067" y="14546"/>
                  </a:cubicBezTo>
                  <a:cubicBezTo>
                    <a:pt x="6811" y="13720"/>
                    <a:pt x="6490" y="12914"/>
                    <a:pt x="6155" y="12117"/>
                  </a:cubicBezTo>
                  <a:cubicBezTo>
                    <a:pt x="6089" y="11963"/>
                    <a:pt x="6021" y="11807"/>
                    <a:pt x="5955" y="11652"/>
                  </a:cubicBezTo>
                  <a:lnTo>
                    <a:pt x="5955" y="11652"/>
                  </a:lnTo>
                  <a:cubicBezTo>
                    <a:pt x="7068" y="11989"/>
                    <a:pt x="8007" y="12809"/>
                    <a:pt x="8486" y="13873"/>
                  </a:cubicBezTo>
                  <a:lnTo>
                    <a:pt x="8552" y="13844"/>
                  </a:lnTo>
                  <a:cubicBezTo>
                    <a:pt x="8058" y="12744"/>
                    <a:pt x="7077" y="11900"/>
                    <a:pt x="5922" y="11569"/>
                  </a:cubicBezTo>
                  <a:cubicBezTo>
                    <a:pt x="5657" y="10959"/>
                    <a:pt x="5383" y="10353"/>
                    <a:pt x="5109" y="9748"/>
                  </a:cubicBezTo>
                  <a:cubicBezTo>
                    <a:pt x="5094" y="9714"/>
                    <a:pt x="5078" y="9682"/>
                    <a:pt x="5064" y="9649"/>
                  </a:cubicBezTo>
                  <a:cubicBezTo>
                    <a:pt x="5065" y="9642"/>
                    <a:pt x="5066" y="9634"/>
                    <a:pt x="5069" y="9628"/>
                  </a:cubicBezTo>
                  <a:lnTo>
                    <a:pt x="5050" y="9624"/>
                  </a:lnTo>
                  <a:cubicBezTo>
                    <a:pt x="4841" y="9167"/>
                    <a:pt x="4632" y="8708"/>
                    <a:pt x="4425" y="8247"/>
                  </a:cubicBezTo>
                  <a:lnTo>
                    <a:pt x="4425" y="8247"/>
                  </a:lnTo>
                  <a:cubicBezTo>
                    <a:pt x="5582" y="8587"/>
                    <a:pt x="6661" y="9254"/>
                    <a:pt x="7478" y="10137"/>
                  </a:cubicBezTo>
                  <a:lnTo>
                    <a:pt x="7532" y="10090"/>
                  </a:lnTo>
                  <a:cubicBezTo>
                    <a:pt x="6691" y="9181"/>
                    <a:pt x="5581" y="8502"/>
                    <a:pt x="4389" y="8163"/>
                  </a:cubicBezTo>
                  <a:cubicBezTo>
                    <a:pt x="3971" y="7223"/>
                    <a:pt x="3570" y="6277"/>
                    <a:pt x="3209" y="5316"/>
                  </a:cubicBezTo>
                  <a:lnTo>
                    <a:pt x="3209" y="5316"/>
                  </a:lnTo>
                  <a:cubicBezTo>
                    <a:pt x="4562" y="5368"/>
                    <a:pt x="5890" y="5933"/>
                    <a:pt x="6863" y="6875"/>
                  </a:cubicBezTo>
                  <a:lnTo>
                    <a:pt x="6913" y="6824"/>
                  </a:lnTo>
                  <a:cubicBezTo>
                    <a:pt x="5919" y="5865"/>
                    <a:pt x="4562" y="5291"/>
                    <a:pt x="3183" y="5246"/>
                  </a:cubicBezTo>
                  <a:cubicBezTo>
                    <a:pt x="3149" y="5160"/>
                    <a:pt x="3117" y="5074"/>
                    <a:pt x="3085" y="4988"/>
                  </a:cubicBezTo>
                  <a:cubicBezTo>
                    <a:pt x="2938" y="4584"/>
                    <a:pt x="2796" y="4176"/>
                    <a:pt x="2665" y="3765"/>
                  </a:cubicBezTo>
                  <a:cubicBezTo>
                    <a:pt x="2668" y="3764"/>
                    <a:pt x="2674" y="3761"/>
                    <a:pt x="2677" y="3759"/>
                  </a:cubicBezTo>
                  <a:lnTo>
                    <a:pt x="2645" y="3701"/>
                  </a:lnTo>
                  <a:cubicBezTo>
                    <a:pt x="2595" y="3545"/>
                    <a:pt x="2549" y="3391"/>
                    <a:pt x="2502" y="3236"/>
                  </a:cubicBezTo>
                  <a:cubicBezTo>
                    <a:pt x="2914" y="3168"/>
                    <a:pt x="3332" y="3135"/>
                    <a:pt x="3750" y="3135"/>
                  </a:cubicBezTo>
                  <a:cubicBezTo>
                    <a:pt x="4891" y="3135"/>
                    <a:pt x="6034" y="3386"/>
                    <a:pt x="7066" y="3873"/>
                  </a:cubicBezTo>
                  <a:lnTo>
                    <a:pt x="7096" y="3810"/>
                  </a:lnTo>
                  <a:cubicBezTo>
                    <a:pt x="6056" y="3318"/>
                    <a:pt x="4904" y="3065"/>
                    <a:pt x="3753" y="3065"/>
                  </a:cubicBezTo>
                  <a:cubicBezTo>
                    <a:pt x="3328" y="3065"/>
                    <a:pt x="2903" y="3099"/>
                    <a:pt x="2483" y="3169"/>
                  </a:cubicBezTo>
                  <a:cubicBezTo>
                    <a:pt x="2419" y="2955"/>
                    <a:pt x="2359" y="2742"/>
                    <a:pt x="2302" y="2528"/>
                  </a:cubicBezTo>
                  <a:cubicBezTo>
                    <a:pt x="2075" y="1695"/>
                    <a:pt x="1893" y="853"/>
                    <a:pt x="174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44" name="Google Shape;7444;p22"/>
            <p:cNvSpPr/>
            <p:nvPr/>
          </p:nvSpPr>
          <p:spPr>
            <a:xfrm rot="8847657">
              <a:off x="6621527" y="198851"/>
              <a:ext cx="386438" cy="212883"/>
            </a:xfrm>
            <a:custGeom>
              <a:avLst/>
              <a:gdLst/>
              <a:ahLst/>
              <a:cxnLst/>
              <a:rect l="l" t="t" r="r" b="b"/>
              <a:pathLst>
                <a:path w="15702" h="8650" extrusionOk="0">
                  <a:moveTo>
                    <a:pt x="5274" y="1"/>
                  </a:moveTo>
                  <a:cubicBezTo>
                    <a:pt x="5236" y="1"/>
                    <a:pt x="5199" y="1"/>
                    <a:pt x="5162" y="3"/>
                  </a:cubicBezTo>
                  <a:cubicBezTo>
                    <a:pt x="4091" y="42"/>
                    <a:pt x="3139" y="669"/>
                    <a:pt x="2287" y="1316"/>
                  </a:cubicBezTo>
                  <a:cubicBezTo>
                    <a:pt x="1825" y="1665"/>
                    <a:pt x="1" y="2569"/>
                    <a:pt x="194" y="3138"/>
                  </a:cubicBezTo>
                  <a:cubicBezTo>
                    <a:pt x="330" y="3543"/>
                    <a:pt x="1009" y="3890"/>
                    <a:pt x="1289" y="4221"/>
                  </a:cubicBezTo>
                  <a:cubicBezTo>
                    <a:pt x="1638" y="4632"/>
                    <a:pt x="1927" y="5092"/>
                    <a:pt x="2195" y="5557"/>
                  </a:cubicBezTo>
                  <a:cubicBezTo>
                    <a:pt x="2785" y="6573"/>
                    <a:pt x="3381" y="7671"/>
                    <a:pt x="4410" y="8242"/>
                  </a:cubicBezTo>
                  <a:cubicBezTo>
                    <a:pt x="4929" y="8530"/>
                    <a:pt x="5508" y="8649"/>
                    <a:pt x="6099" y="8649"/>
                  </a:cubicBezTo>
                  <a:cubicBezTo>
                    <a:pt x="6834" y="8649"/>
                    <a:pt x="7588" y="8465"/>
                    <a:pt x="8271" y="8187"/>
                  </a:cubicBezTo>
                  <a:cubicBezTo>
                    <a:pt x="9505" y="7684"/>
                    <a:pt x="10609" y="6909"/>
                    <a:pt x="11835" y="6385"/>
                  </a:cubicBezTo>
                  <a:cubicBezTo>
                    <a:pt x="12566" y="6070"/>
                    <a:pt x="13376" y="5854"/>
                    <a:pt x="14166" y="5854"/>
                  </a:cubicBezTo>
                  <a:cubicBezTo>
                    <a:pt x="14698" y="5854"/>
                    <a:pt x="15220" y="5952"/>
                    <a:pt x="15702" y="6184"/>
                  </a:cubicBezTo>
                  <a:cubicBezTo>
                    <a:pt x="15122" y="4947"/>
                    <a:pt x="13971" y="4071"/>
                    <a:pt x="12763" y="3430"/>
                  </a:cubicBezTo>
                  <a:cubicBezTo>
                    <a:pt x="11555" y="2789"/>
                    <a:pt x="10254" y="2335"/>
                    <a:pt x="9068" y="1657"/>
                  </a:cubicBezTo>
                  <a:cubicBezTo>
                    <a:pt x="7855" y="961"/>
                    <a:pt x="6659" y="1"/>
                    <a:pt x="52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45" name="Google Shape;7445;p22"/>
            <p:cNvSpPr/>
            <p:nvPr/>
          </p:nvSpPr>
          <p:spPr>
            <a:xfrm rot="8847657">
              <a:off x="6749281" y="163667"/>
              <a:ext cx="217559" cy="131298"/>
            </a:xfrm>
            <a:custGeom>
              <a:avLst/>
              <a:gdLst/>
              <a:ahLst/>
              <a:cxnLst/>
              <a:rect l="l" t="t" r="r" b="b"/>
              <a:pathLst>
                <a:path w="8840" h="5335" extrusionOk="0">
                  <a:moveTo>
                    <a:pt x="1" y="0"/>
                  </a:moveTo>
                  <a:cubicBezTo>
                    <a:pt x="235" y="331"/>
                    <a:pt x="761" y="625"/>
                    <a:pt x="1000" y="906"/>
                  </a:cubicBezTo>
                  <a:cubicBezTo>
                    <a:pt x="1350" y="1317"/>
                    <a:pt x="1637" y="1778"/>
                    <a:pt x="1907" y="2244"/>
                  </a:cubicBezTo>
                  <a:cubicBezTo>
                    <a:pt x="2500" y="3258"/>
                    <a:pt x="3094" y="4358"/>
                    <a:pt x="4124" y="4926"/>
                  </a:cubicBezTo>
                  <a:cubicBezTo>
                    <a:pt x="4645" y="5215"/>
                    <a:pt x="5224" y="5335"/>
                    <a:pt x="5815" y="5335"/>
                  </a:cubicBezTo>
                  <a:cubicBezTo>
                    <a:pt x="6549" y="5335"/>
                    <a:pt x="7302" y="5150"/>
                    <a:pt x="7985" y="4873"/>
                  </a:cubicBezTo>
                  <a:cubicBezTo>
                    <a:pt x="8277" y="4755"/>
                    <a:pt x="8558" y="4620"/>
                    <a:pt x="8839" y="4479"/>
                  </a:cubicBezTo>
                  <a:lnTo>
                    <a:pt x="8839" y="4479"/>
                  </a:lnTo>
                  <a:cubicBezTo>
                    <a:pt x="8621" y="4490"/>
                    <a:pt x="8401" y="4495"/>
                    <a:pt x="8181" y="4495"/>
                  </a:cubicBezTo>
                  <a:cubicBezTo>
                    <a:pt x="6578" y="4495"/>
                    <a:pt x="4949" y="4191"/>
                    <a:pt x="3677" y="3156"/>
                  </a:cubicBezTo>
                  <a:cubicBezTo>
                    <a:pt x="2431" y="2143"/>
                    <a:pt x="1606" y="427"/>
                    <a:pt x="1" y="0"/>
                  </a:cubicBezTo>
                  <a:close/>
                </a:path>
              </a:pathLst>
            </a:custGeom>
            <a:solidFill>
              <a:srgbClr val="000000">
                <a:alpha val="18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46" name="Google Shape;7446;p22"/>
            <p:cNvSpPr/>
            <p:nvPr/>
          </p:nvSpPr>
          <p:spPr>
            <a:xfrm rot="8847657">
              <a:off x="6827098" y="140449"/>
              <a:ext cx="137870" cy="138362"/>
            </a:xfrm>
            <a:custGeom>
              <a:avLst/>
              <a:gdLst/>
              <a:ahLst/>
              <a:cxnLst/>
              <a:rect l="l" t="t" r="r" b="b"/>
              <a:pathLst>
                <a:path w="5602" h="5622" extrusionOk="0">
                  <a:moveTo>
                    <a:pt x="6" y="0"/>
                  </a:moveTo>
                  <a:lnTo>
                    <a:pt x="6" y="0"/>
                  </a:lnTo>
                  <a:cubicBezTo>
                    <a:pt x="1" y="43"/>
                    <a:pt x="5" y="85"/>
                    <a:pt x="18" y="124"/>
                  </a:cubicBezTo>
                  <a:cubicBezTo>
                    <a:pt x="156" y="529"/>
                    <a:pt x="831" y="876"/>
                    <a:pt x="1112" y="1205"/>
                  </a:cubicBezTo>
                  <a:cubicBezTo>
                    <a:pt x="1462" y="1616"/>
                    <a:pt x="1749" y="2077"/>
                    <a:pt x="2019" y="2543"/>
                  </a:cubicBezTo>
                  <a:cubicBezTo>
                    <a:pt x="2609" y="3559"/>
                    <a:pt x="3205" y="4659"/>
                    <a:pt x="4233" y="5227"/>
                  </a:cubicBezTo>
                  <a:cubicBezTo>
                    <a:pt x="4660" y="5461"/>
                    <a:pt x="5125" y="5585"/>
                    <a:pt x="5601" y="5622"/>
                  </a:cubicBezTo>
                  <a:cubicBezTo>
                    <a:pt x="5049" y="5470"/>
                    <a:pt x="4529" y="5214"/>
                    <a:pt x="4070" y="4861"/>
                  </a:cubicBezTo>
                  <a:cubicBezTo>
                    <a:pt x="3423" y="4364"/>
                    <a:pt x="2990" y="3678"/>
                    <a:pt x="2598" y="2974"/>
                  </a:cubicBezTo>
                  <a:cubicBezTo>
                    <a:pt x="1957" y="1825"/>
                    <a:pt x="1232" y="525"/>
                    <a:pt x="6" y="0"/>
                  </a:cubicBezTo>
                  <a:close/>
                </a:path>
              </a:pathLst>
            </a:custGeom>
            <a:solidFill>
              <a:srgbClr val="4654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47" name="Google Shape;7447;p22"/>
            <p:cNvSpPr/>
            <p:nvPr/>
          </p:nvSpPr>
          <p:spPr>
            <a:xfrm rot="8847657">
              <a:off x="6642708" y="271624"/>
              <a:ext cx="323902" cy="152193"/>
            </a:xfrm>
            <a:custGeom>
              <a:avLst/>
              <a:gdLst/>
              <a:ahLst/>
              <a:cxnLst/>
              <a:rect l="l" t="t" r="r" b="b"/>
              <a:pathLst>
                <a:path w="13161" h="6184" extrusionOk="0">
                  <a:moveTo>
                    <a:pt x="2731" y="1"/>
                  </a:moveTo>
                  <a:cubicBezTo>
                    <a:pt x="2694" y="1"/>
                    <a:pt x="2656" y="1"/>
                    <a:pt x="2619" y="3"/>
                  </a:cubicBezTo>
                  <a:cubicBezTo>
                    <a:pt x="1654" y="39"/>
                    <a:pt x="787" y="551"/>
                    <a:pt x="0" y="1125"/>
                  </a:cubicBezTo>
                  <a:cubicBezTo>
                    <a:pt x="58" y="1129"/>
                    <a:pt x="116" y="1130"/>
                    <a:pt x="175" y="1130"/>
                  </a:cubicBezTo>
                  <a:cubicBezTo>
                    <a:pt x="711" y="1130"/>
                    <a:pt x="1253" y="980"/>
                    <a:pt x="1814" y="980"/>
                  </a:cubicBezTo>
                  <a:cubicBezTo>
                    <a:pt x="1826" y="980"/>
                    <a:pt x="1837" y="980"/>
                    <a:pt x="1849" y="980"/>
                  </a:cubicBezTo>
                  <a:cubicBezTo>
                    <a:pt x="2827" y="989"/>
                    <a:pt x="3481" y="1827"/>
                    <a:pt x="4179" y="2400"/>
                  </a:cubicBezTo>
                  <a:cubicBezTo>
                    <a:pt x="5055" y="3116"/>
                    <a:pt x="6081" y="3306"/>
                    <a:pt x="7175" y="3446"/>
                  </a:cubicBezTo>
                  <a:cubicBezTo>
                    <a:pt x="8233" y="3583"/>
                    <a:pt x="9258" y="3830"/>
                    <a:pt x="10221" y="4301"/>
                  </a:cubicBezTo>
                  <a:cubicBezTo>
                    <a:pt x="11099" y="4728"/>
                    <a:pt x="11894" y="5293"/>
                    <a:pt x="12586" y="5972"/>
                  </a:cubicBezTo>
                  <a:cubicBezTo>
                    <a:pt x="12781" y="6023"/>
                    <a:pt x="12974" y="6095"/>
                    <a:pt x="13160" y="6184"/>
                  </a:cubicBezTo>
                  <a:cubicBezTo>
                    <a:pt x="12579" y="4947"/>
                    <a:pt x="11428" y="4069"/>
                    <a:pt x="10220" y="3430"/>
                  </a:cubicBezTo>
                  <a:cubicBezTo>
                    <a:pt x="9012" y="2789"/>
                    <a:pt x="7711" y="2335"/>
                    <a:pt x="6525" y="1657"/>
                  </a:cubicBezTo>
                  <a:cubicBezTo>
                    <a:pt x="5312" y="961"/>
                    <a:pt x="4118" y="1"/>
                    <a:pt x="2731" y="1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48" name="Google Shape;7448;p22"/>
            <p:cNvSpPr/>
            <p:nvPr/>
          </p:nvSpPr>
          <p:spPr>
            <a:xfrm rot="8847657">
              <a:off x="6623109" y="223566"/>
              <a:ext cx="382181" cy="169839"/>
            </a:xfrm>
            <a:custGeom>
              <a:avLst/>
              <a:gdLst/>
              <a:ahLst/>
              <a:cxnLst/>
              <a:rect l="l" t="t" r="r" b="b"/>
              <a:pathLst>
                <a:path w="15529" h="6901" extrusionOk="0">
                  <a:moveTo>
                    <a:pt x="4549" y="1"/>
                  </a:moveTo>
                  <a:cubicBezTo>
                    <a:pt x="3569" y="719"/>
                    <a:pt x="2816" y="1744"/>
                    <a:pt x="2418" y="2892"/>
                  </a:cubicBezTo>
                  <a:cubicBezTo>
                    <a:pt x="2250" y="2855"/>
                    <a:pt x="2083" y="2819"/>
                    <a:pt x="1917" y="2778"/>
                  </a:cubicBezTo>
                  <a:cubicBezTo>
                    <a:pt x="1268" y="2628"/>
                    <a:pt x="631" y="2440"/>
                    <a:pt x="1" y="2224"/>
                  </a:cubicBezTo>
                  <a:lnTo>
                    <a:pt x="1" y="2224"/>
                  </a:lnTo>
                  <a:cubicBezTo>
                    <a:pt x="623" y="2465"/>
                    <a:pt x="1259" y="2661"/>
                    <a:pt x="1905" y="2832"/>
                  </a:cubicBezTo>
                  <a:cubicBezTo>
                    <a:pt x="2214" y="2912"/>
                    <a:pt x="2527" y="2982"/>
                    <a:pt x="2840" y="3048"/>
                  </a:cubicBezTo>
                  <a:cubicBezTo>
                    <a:pt x="2875" y="4155"/>
                    <a:pt x="3347" y="5229"/>
                    <a:pt x="4146" y="6001"/>
                  </a:cubicBezTo>
                  <a:lnTo>
                    <a:pt x="4185" y="5960"/>
                  </a:lnTo>
                  <a:cubicBezTo>
                    <a:pt x="3398" y="5203"/>
                    <a:pt x="2934" y="4151"/>
                    <a:pt x="2899" y="3059"/>
                  </a:cubicBezTo>
                  <a:lnTo>
                    <a:pt x="2899" y="3059"/>
                  </a:lnTo>
                  <a:cubicBezTo>
                    <a:pt x="3219" y="3125"/>
                    <a:pt x="3541" y="3183"/>
                    <a:pt x="3866" y="3236"/>
                  </a:cubicBezTo>
                  <a:cubicBezTo>
                    <a:pt x="4354" y="3314"/>
                    <a:pt x="4842" y="3375"/>
                    <a:pt x="5333" y="3429"/>
                  </a:cubicBezTo>
                  <a:cubicBezTo>
                    <a:pt x="6001" y="4758"/>
                    <a:pt x="6958" y="5959"/>
                    <a:pt x="8109" y="6900"/>
                  </a:cubicBezTo>
                  <a:lnTo>
                    <a:pt x="8144" y="6858"/>
                  </a:lnTo>
                  <a:cubicBezTo>
                    <a:pt x="7009" y="5928"/>
                    <a:pt x="6060" y="4745"/>
                    <a:pt x="5399" y="3437"/>
                  </a:cubicBezTo>
                  <a:lnTo>
                    <a:pt x="5399" y="3437"/>
                  </a:lnTo>
                  <a:cubicBezTo>
                    <a:pt x="5756" y="3475"/>
                    <a:pt x="6116" y="3507"/>
                    <a:pt x="6474" y="3536"/>
                  </a:cubicBezTo>
                  <a:lnTo>
                    <a:pt x="6483" y="3546"/>
                  </a:lnTo>
                  <a:lnTo>
                    <a:pt x="6490" y="3539"/>
                  </a:lnTo>
                  <a:cubicBezTo>
                    <a:pt x="6927" y="3575"/>
                    <a:pt x="7366" y="3607"/>
                    <a:pt x="7803" y="3638"/>
                  </a:cubicBezTo>
                  <a:cubicBezTo>
                    <a:pt x="8596" y="4420"/>
                    <a:pt x="9554" y="5057"/>
                    <a:pt x="10579" y="5487"/>
                  </a:cubicBezTo>
                  <a:lnTo>
                    <a:pt x="10601" y="5436"/>
                  </a:lnTo>
                  <a:cubicBezTo>
                    <a:pt x="9601" y="5018"/>
                    <a:pt x="8667" y="4400"/>
                    <a:pt x="7888" y="3644"/>
                  </a:cubicBezTo>
                  <a:lnTo>
                    <a:pt x="7888" y="3644"/>
                  </a:lnTo>
                  <a:cubicBezTo>
                    <a:pt x="9200" y="3732"/>
                    <a:pt x="10516" y="3820"/>
                    <a:pt x="11808" y="4050"/>
                  </a:cubicBezTo>
                  <a:cubicBezTo>
                    <a:pt x="12463" y="4167"/>
                    <a:pt x="13110" y="4325"/>
                    <a:pt x="13733" y="4547"/>
                  </a:cubicBezTo>
                  <a:cubicBezTo>
                    <a:pt x="14360" y="4765"/>
                    <a:pt x="14964" y="5051"/>
                    <a:pt x="15528" y="5407"/>
                  </a:cubicBezTo>
                  <a:cubicBezTo>
                    <a:pt x="14978" y="5032"/>
                    <a:pt x="14374" y="4735"/>
                    <a:pt x="13752" y="4497"/>
                  </a:cubicBezTo>
                  <a:cubicBezTo>
                    <a:pt x="13127" y="4264"/>
                    <a:pt x="12479" y="4095"/>
                    <a:pt x="11823" y="3968"/>
                  </a:cubicBezTo>
                  <a:cubicBezTo>
                    <a:pt x="11167" y="3839"/>
                    <a:pt x="10504" y="3760"/>
                    <a:pt x="9841" y="3693"/>
                  </a:cubicBezTo>
                  <a:cubicBezTo>
                    <a:pt x="9712" y="3680"/>
                    <a:pt x="9584" y="3670"/>
                    <a:pt x="9454" y="3657"/>
                  </a:cubicBezTo>
                  <a:cubicBezTo>
                    <a:pt x="10036" y="3080"/>
                    <a:pt x="10840" y="2750"/>
                    <a:pt x="11658" y="2750"/>
                  </a:cubicBezTo>
                  <a:cubicBezTo>
                    <a:pt x="11735" y="2750"/>
                    <a:pt x="11812" y="2753"/>
                    <a:pt x="11889" y="2759"/>
                  </a:cubicBezTo>
                  <a:lnTo>
                    <a:pt x="11893" y="2704"/>
                  </a:lnTo>
                  <a:cubicBezTo>
                    <a:pt x="11817" y="2698"/>
                    <a:pt x="11740" y="2695"/>
                    <a:pt x="11664" y="2695"/>
                  </a:cubicBezTo>
                  <a:cubicBezTo>
                    <a:pt x="10814" y="2695"/>
                    <a:pt x="9982" y="3042"/>
                    <a:pt x="9382" y="3649"/>
                  </a:cubicBezTo>
                  <a:cubicBezTo>
                    <a:pt x="8871" y="3604"/>
                    <a:pt x="8361" y="3568"/>
                    <a:pt x="7850" y="3531"/>
                  </a:cubicBezTo>
                  <a:cubicBezTo>
                    <a:pt x="7822" y="3528"/>
                    <a:pt x="7793" y="3527"/>
                    <a:pt x="7765" y="3526"/>
                  </a:cubicBezTo>
                  <a:lnTo>
                    <a:pt x="7755" y="3514"/>
                  </a:lnTo>
                  <a:lnTo>
                    <a:pt x="7743" y="3526"/>
                  </a:lnTo>
                  <a:cubicBezTo>
                    <a:pt x="7356" y="3499"/>
                    <a:pt x="6968" y="3473"/>
                    <a:pt x="6582" y="3441"/>
                  </a:cubicBezTo>
                  <a:cubicBezTo>
                    <a:pt x="7238" y="2782"/>
                    <a:pt x="8084" y="2296"/>
                    <a:pt x="8983" y="2068"/>
                  </a:cubicBezTo>
                  <a:lnTo>
                    <a:pt x="8972" y="2016"/>
                  </a:lnTo>
                  <a:cubicBezTo>
                    <a:pt x="8048" y="2251"/>
                    <a:pt x="7176" y="2755"/>
                    <a:pt x="6511" y="3437"/>
                  </a:cubicBezTo>
                  <a:cubicBezTo>
                    <a:pt x="5719" y="3374"/>
                    <a:pt x="4931" y="3298"/>
                    <a:pt x="4146" y="3190"/>
                  </a:cubicBezTo>
                  <a:cubicBezTo>
                    <a:pt x="4678" y="2293"/>
                    <a:pt x="5549" y="1601"/>
                    <a:pt x="6546" y="1287"/>
                  </a:cubicBezTo>
                  <a:lnTo>
                    <a:pt x="6528" y="1234"/>
                  </a:lnTo>
                  <a:cubicBezTo>
                    <a:pt x="5513" y="1554"/>
                    <a:pt x="4625" y="2264"/>
                    <a:pt x="4086" y="3182"/>
                  </a:cubicBezTo>
                  <a:cubicBezTo>
                    <a:pt x="4018" y="3171"/>
                    <a:pt x="3946" y="3163"/>
                    <a:pt x="3876" y="3153"/>
                  </a:cubicBezTo>
                  <a:cubicBezTo>
                    <a:pt x="3548" y="3104"/>
                    <a:pt x="3221" y="3051"/>
                    <a:pt x="2893" y="2988"/>
                  </a:cubicBezTo>
                  <a:lnTo>
                    <a:pt x="2893" y="2978"/>
                  </a:lnTo>
                  <a:lnTo>
                    <a:pt x="2840" y="2978"/>
                  </a:lnTo>
                  <a:cubicBezTo>
                    <a:pt x="2718" y="2953"/>
                    <a:pt x="2594" y="2928"/>
                    <a:pt x="2473" y="2902"/>
                  </a:cubicBezTo>
                  <a:cubicBezTo>
                    <a:pt x="2867" y="1767"/>
                    <a:pt x="3613" y="756"/>
                    <a:pt x="4581" y="45"/>
                  </a:cubicBezTo>
                  <a:lnTo>
                    <a:pt x="454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49" name="Google Shape;7449;p22"/>
            <p:cNvSpPr/>
            <p:nvPr/>
          </p:nvSpPr>
          <p:spPr>
            <a:xfrm rot="8847657">
              <a:off x="6589920" y="-91840"/>
              <a:ext cx="962355" cy="523742"/>
            </a:xfrm>
            <a:custGeom>
              <a:avLst/>
              <a:gdLst/>
              <a:ahLst/>
              <a:cxnLst/>
              <a:rect l="l" t="t" r="r" b="b"/>
              <a:pathLst>
                <a:path w="39103" h="21281" extrusionOk="0">
                  <a:moveTo>
                    <a:pt x="347" y="1"/>
                  </a:moveTo>
                  <a:cubicBezTo>
                    <a:pt x="60" y="1"/>
                    <a:pt x="1" y="495"/>
                    <a:pt x="326" y="601"/>
                  </a:cubicBezTo>
                  <a:cubicBezTo>
                    <a:pt x="4027" y="1812"/>
                    <a:pt x="7886" y="2473"/>
                    <a:pt x="11758" y="2590"/>
                  </a:cubicBezTo>
                  <a:cubicBezTo>
                    <a:pt x="18162" y="5497"/>
                    <a:pt x="23731" y="10124"/>
                    <a:pt x="27774" y="15878"/>
                  </a:cubicBezTo>
                  <a:cubicBezTo>
                    <a:pt x="28940" y="17538"/>
                    <a:pt x="29974" y="19283"/>
                    <a:pt x="30866" y="21103"/>
                  </a:cubicBezTo>
                  <a:cubicBezTo>
                    <a:pt x="30927" y="21228"/>
                    <a:pt x="31041" y="21281"/>
                    <a:pt x="31153" y="21281"/>
                  </a:cubicBezTo>
                  <a:cubicBezTo>
                    <a:pt x="31346" y="21281"/>
                    <a:pt x="31533" y="21123"/>
                    <a:pt x="31427" y="20905"/>
                  </a:cubicBezTo>
                  <a:cubicBezTo>
                    <a:pt x="29511" y="17000"/>
                    <a:pt x="26960" y="13430"/>
                    <a:pt x="23910" y="10348"/>
                  </a:cubicBezTo>
                  <a:cubicBezTo>
                    <a:pt x="27848" y="8601"/>
                    <a:pt x="32120" y="7690"/>
                    <a:pt x="36419" y="7690"/>
                  </a:cubicBezTo>
                  <a:cubicBezTo>
                    <a:pt x="37152" y="7690"/>
                    <a:pt x="37885" y="7716"/>
                    <a:pt x="38618" y="7770"/>
                  </a:cubicBezTo>
                  <a:cubicBezTo>
                    <a:pt x="38626" y="7770"/>
                    <a:pt x="38635" y="7770"/>
                    <a:pt x="38643" y="7770"/>
                  </a:cubicBezTo>
                  <a:cubicBezTo>
                    <a:pt x="39002" y="7770"/>
                    <a:pt x="39103" y="7211"/>
                    <a:pt x="38731" y="7185"/>
                  </a:cubicBezTo>
                  <a:cubicBezTo>
                    <a:pt x="37965" y="7129"/>
                    <a:pt x="37198" y="7101"/>
                    <a:pt x="36431" y="7101"/>
                  </a:cubicBezTo>
                  <a:cubicBezTo>
                    <a:pt x="31968" y="7101"/>
                    <a:pt x="27536" y="8047"/>
                    <a:pt x="23461" y="9900"/>
                  </a:cubicBezTo>
                  <a:cubicBezTo>
                    <a:pt x="21582" y="8057"/>
                    <a:pt x="19520" y="6398"/>
                    <a:pt x="17308" y="4956"/>
                  </a:cubicBezTo>
                  <a:cubicBezTo>
                    <a:pt x="15982" y="4090"/>
                    <a:pt x="14607" y="3309"/>
                    <a:pt x="13189" y="2607"/>
                  </a:cubicBezTo>
                  <a:cubicBezTo>
                    <a:pt x="16839" y="2590"/>
                    <a:pt x="20489" y="2088"/>
                    <a:pt x="24018" y="1099"/>
                  </a:cubicBezTo>
                  <a:cubicBezTo>
                    <a:pt x="24357" y="1004"/>
                    <a:pt x="24217" y="526"/>
                    <a:pt x="23908" y="526"/>
                  </a:cubicBezTo>
                  <a:cubicBezTo>
                    <a:pt x="23880" y="526"/>
                    <a:pt x="23851" y="530"/>
                    <a:pt x="23820" y="538"/>
                  </a:cubicBezTo>
                  <a:cubicBezTo>
                    <a:pt x="20294" y="1525"/>
                    <a:pt x="16650" y="2015"/>
                    <a:pt x="13008" y="2015"/>
                  </a:cubicBezTo>
                  <a:cubicBezTo>
                    <a:pt x="12634" y="2015"/>
                    <a:pt x="12260" y="2010"/>
                    <a:pt x="11887" y="2000"/>
                  </a:cubicBezTo>
                  <a:cubicBezTo>
                    <a:pt x="11857" y="1991"/>
                    <a:pt x="11829" y="1987"/>
                    <a:pt x="11801" y="1987"/>
                  </a:cubicBezTo>
                  <a:cubicBezTo>
                    <a:pt x="11780" y="1987"/>
                    <a:pt x="11760" y="1989"/>
                    <a:pt x="11741" y="1994"/>
                  </a:cubicBezTo>
                  <a:cubicBezTo>
                    <a:pt x="7910" y="1874"/>
                    <a:pt x="4097" y="1214"/>
                    <a:pt x="440" y="17"/>
                  </a:cubicBezTo>
                  <a:cubicBezTo>
                    <a:pt x="407" y="6"/>
                    <a:pt x="375" y="1"/>
                    <a:pt x="34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50" name="Google Shape;7450;p22"/>
            <p:cNvSpPr/>
            <p:nvPr/>
          </p:nvSpPr>
          <p:spPr>
            <a:xfrm rot="8847657">
              <a:off x="6071257" y="429243"/>
              <a:ext cx="737216" cy="424708"/>
            </a:xfrm>
            <a:custGeom>
              <a:avLst/>
              <a:gdLst/>
              <a:ahLst/>
              <a:cxnLst/>
              <a:rect l="l" t="t" r="r" b="b"/>
              <a:pathLst>
                <a:path w="29955" h="17257" extrusionOk="0">
                  <a:moveTo>
                    <a:pt x="6919" y="0"/>
                  </a:moveTo>
                  <a:cubicBezTo>
                    <a:pt x="6887" y="0"/>
                    <a:pt x="6854" y="1"/>
                    <a:pt x="6822" y="2"/>
                  </a:cubicBezTo>
                  <a:cubicBezTo>
                    <a:pt x="5818" y="44"/>
                    <a:pt x="4969" y="744"/>
                    <a:pt x="4277" y="1471"/>
                  </a:cubicBezTo>
                  <a:cubicBezTo>
                    <a:pt x="2541" y="3292"/>
                    <a:pt x="1262" y="5491"/>
                    <a:pt x="0" y="7665"/>
                  </a:cubicBezTo>
                  <a:cubicBezTo>
                    <a:pt x="1747" y="8304"/>
                    <a:pt x="3115" y="9680"/>
                    <a:pt x="4285" y="11124"/>
                  </a:cubicBezTo>
                  <a:cubicBezTo>
                    <a:pt x="5457" y="12568"/>
                    <a:pt x="6503" y="14133"/>
                    <a:pt x="7896" y="15364"/>
                  </a:cubicBezTo>
                  <a:cubicBezTo>
                    <a:pt x="9118" y="16444"/>
                    <a:pt x="10688" y="17256"/>
                    <a:pt x="12297" y="17256"/>
                  </a:cubicBezTo>
                  <a:cubicBezTo>
                    <a:pt x="12522" y="17256"/>
                    <a:pt x="12748" y="17240"/>
                    <a:pt x="12974" y="17207"/>
                  </a:cubicBezTo>
                  <a:cubicBezTo>
                    <a:pt x="14922" y="16919"/>
                    <a:pt x="16469" y="15428"/>
                    <a:pt x="18321" y="14758"/>
                  </a:cubicBezTo>
                  <a:cubicBezTo>
                    <a:pt x="19204" y="14438"/>
                    <a:pt x="20134" y="14313"/>
                    <a:pt x="21073" y="14313"/>
                  </a:cubicBezTo>
                  <a:cubicBezTo>
                    <a:pt x="22048" y="14313"/>
                    <a:pt x="23035" y="14447"/>
                    <a:pt x="23992" y="14637"/>
                  </a:cubicBezTo>
                  <a:cubicBezTo>
                    <a:pt x="25873" y="15007"/>
                    <a:pt x="28046" y="15482"/>
                    <a:pt x="29954" y="15636"/>
                  </a:cubicBezTo>
                  <a:cubicBezTo>
                    <a:pt x="26453" y="13783"/>
                    <a:pt x="23652" y="10805"/>
                    <a:pt x="21439" y="7519"/>
                  </a:cubicBezTo>
                  <a:cubicBezTo>
                    <a:pt x="20478" y="6091"/>
                    <a:pt x="19513" y="4507"/>
                    <a:pt x="17919" y="3855"/>
                  </a:cubicBezTo>
                  <a:cubicBezTo>
                    <a:pt x="17021" y="3487"/>
                    <a:pt x="16035" y="3467"/>
                    <a:pt x="15047" y="3467"/>
                  </a:cubicBezTo>
                  <a:cubicBezTo>
                    <a:pt x="14929" y="3467"/>
                    <a:pt x="14811" y="3467"/>
                    <a:pt x="14693" y="3467"/>
                  </a:cubicBezTo>
                  <a:cubicBezTo>
                    <a:pt x="13627" y="3467"/>
                    <a:pt x="12570" y="3445"/>
                    <a:pt x="11627" y="2986"/>
                  </a:cubicBezTo>
                  <a:cubicBezTo>
                    <a:pt x="10760" y="2564"/>
                    <a:pt x="10103" y="1822"/>
                    <a:pt x="9384" y="1180"/>
                  </a:cubicBezTo>
                  <a:cubicBezTo>
                    <a:pt x="8689" y="560"/>
                    <a:pt x="7844" y="0"/>
                    <a:pt x="691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51" name="Google Shape;7451;p22"/>
            <p:cNvSpPr/>
            <p:nvPr/>
          </p:nvSpPr>
          <p:spPr>
            <a:xfrm rot="8847657">
              <a:off x="6318635" y="357143"/>
              <a:ext cx="468737" cy="424684"/>
            </a:xfrm>
            <a:custGeom>
              <a:avLst/>
              <a:gdLst/>
              <a:ahLst/>
              <a:cxnLst/>
              <a:rect l="l" t="t" r="r" b="b"/>
              <a:pathLst>
                <a:path w="19046" h="17256" extrusionOk="0">
                  <a:moveTo>
                    <a:pt x="6920" y="1"/>
                  </a:moveTo>
                  <a:cubicBezTo>
                    <a:pt x="6887" y="1"/>
                    <a:pt x="6854" y="1"/>
                    <a:pt x="6821" y="3"/>
                  </a:cubicBezTo>
                  <a:cubicBezTo>
                    <a:pt x="5817" y="45"/>
                    <a:pt x="4967" y="744"/>
                    <a:pt x="4275" y="1470"/>
                  </a:cubicBezTo>
                  <a:cubicBezTo>
                    <a:pt x="2540" y="3291"/>
                    <a:pt x="1262" y="5490"/>
                    <a:pt x="0" y="7665"/>
                  </a:cubicBezTo>
                  <a:cubicBezTo>
                    <a:pt x="1746" y="8305"/>
                    <a:pt x="3114" y="9679"/>
                    <a:pt x="4285" y="11123"/>
                  </a:cubicBezTo>
                  <a:cubicBezTo>
                    <a:pt x="5455" y="12568"/>
                    <a:pt x="6501" y="14132"/>
                    <a:pt x="7894" y="15364"/>
                  </a:cubicBezTo>
                  <a:cubicBezTo>
                    <a:pt x="9117" y="16444"/>
                    <a:pt x="10686" y="17256"/>
                    <a:pt x="12293" y="17256"/>
                  </a:cubicBezTo>
                  <a:cubicBezTo>
                    <a:pt x="12519" y="17256"/>
                    <a:pt x="12746" y="17240"/>
                    <a:pt x="12972" y="17206"/>
                  </a:cubicBezTo>
                  <a:cubicBezTo>
                    <a:pt x="14922" y="16923"/>
                    <a:pt x="16468" y="15431"/>
                    <a:pt x="18320" y="14760"/>
                  </a:cubicBezTo>
                  <a:cubicBezTo>
                    <a:pt x="18559" y="14674"/>
                    <a:pt x="18800" y="14602"/>
                    <a:pt x="19045" y="14543"/>
                  </a:cubicBezTo>
                  <a:cubicBezTo>
                    <a:pt x="18582" y="14378"/>
                    <a:pt x="18072" y="14306"/>
                    <a:pt x="17576" y="14306"/>
                  </a:cubicBezTo>
                  <a:cubicBezTo>
                    <a:pt x="17473" y="14306"/>
                    <a:pt x="17371" y="14309"/>
                    <a:pt x="17271" y="14315"/>
                  </a:cubicBezTo>
                  <a:cubicBezTo>
                    <a:pt x="16641" y="14353"/>
                    <a:pt x="16013" y="14473"/>
                    <a:pt x="15381" y="14473"/>
                  </a:cubicBezTo>
                  <a:cubicBezTo>
                    <a:pt x="15228" y="14473"/>
                    <a:pt x="15075" y="14466"/>
                    <a:pt x="14922" y="14449"/>
                  </a:cubicBezTo>
                  <a:cubicBezTo>
                    <a:pt x="14109" y="14359"/>
                    <a:pt x="13347" y="14073"/>
                    <a:pt x="12630" y="13683"/>
                  </a:cubicBezTo>
                  <a:cubicBezTo>
                    <a:pt x="9617" y="12032"/>
                    <a:pt x="8015" y="8492"/>
                    <a:pt x="4743" y="7237"/>
                  </a:cubicBezTo>
                  <a:cubicBezTo>
                    <a:pt x="4279" y="7061"/>
                    <a:pt x="3804" y="6932"/>
                    <a:pt x="3324" y="6854"/>
                  </a:cubicBezTo>
                  <a:cubicBezTo>
                    <a:pt x="3455" y="6726"/>
                    <a:pt x="3581" y="6590"/>
                    <a:pt x="3704" y="6456"/>
                  </a:cubicBezTo>
                  <a:cubicBezTo>
                    <a:pt x="4769" y="5270"/>
                    <a:pt x="5656" y="3661"/>
                    <a:pt x="7237" y="3093"/>
                  </a:cubicBezTo>
                  <a:cubicBezTo>
                    <a:pt x="7510" y="2995"/>
                    <a:pt x="7779" y="2954"/>
                    <a:pt x="8045" y="2954"/>
                  </a:cubicBezTo>
                  <a:cubicBezTo>
                    <a:pt x="8665" y="2954"/>
                    <a:pt x="9268" y="3178"/>
                    <a:pt x="9866" y="3425"/>
                  </a:cubicBezTo>
                  <a:cubicBezTo>
                    <a:pt x="10771" y="3798"/>
                    <a:pt x="11671" y="4112"/>
                    <a:pt x="12655" y="4202"/>
                  </a:cubicBezTo>
                  <a:cubicBezTo>
                    <a:pt x="12975" y="4232"/>
                    <a:pt x="13295" y="4246"/>
                    <a:pt x="13614" y="4246"/>
                  </a:cubicBezTo>
                  <a:cubicBezTo>
                    <a:pt x="14943" y="4246"/>
                    <a:pt x="16256" y="4008"/>
                    <a:pt x="17558" y="3727"/>
                  </a:cubicBezTo>
                  <a:cubicBezTo>
                    <a:pt x="16752" y="3481"/>
                    <a:pt x="15888" y="3468"/>
                    <a:pt x="15022" y="3468"/>
                  </a:cubicBezTo>
                  <a:cubicBezTo>
                    <a:pt x="14920" y="3468"/>
                    <a:pt x="14819" y="3468"/>
                    <a:pt x="14717" y="3468"/>
                  </a:cubicBezTo>
                  <a:cubicBezTo>
                    <a:pt x="13642" y="3468"/>
                    <a:pt x="12576" y="3448"/>
                    <a:pt x="11627" y="2985"/>
                  </a:cubicBezTo>
                  <a:cubicBezTo>
                    <a:pt x="10760" y="2563"/>
                    <a:pt x="10102" y="1823"/>
                    <a:pt x="9383" y="1179"/>
                  </a:cubicBezTo>
                  <a:cubicBezTo>
                    <a:pt x="8689" y="560"/>
                    <a:pt x="7844" y="1"/>
                    <a:pt x="69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52" name="Google Shape;7452;p22"/>
            <p:cNvSpPr/>
            <p:nvPr/>
          </p:nvSpPr>
          <p:spPr>
            <a:xfrm rot="8847657">
              <a:off x="6393449" y="335194"/>
              <a:ext cx="333328" cy="239167"/>
            </a:xfrm>
            <a:custGeom>
              <a:avLst/>
              <a:gdLst/>
              <a:ahLst/>
              <a:cxnLst/>
              <a:rect l="l" t="t" r="r" b="b"/>
              <a:pathLst>
                <a:path w="13544" h="9718" extrusionOk="0">
                  <a:moveTo>
                    <a:pt x="72" y="1"/>
                  </a:moveTo>
                  <a:cubicBezTo>
                    <a:pt x="47" y="40"/>
                    <a:pt x="24" y="83"/>
                    <a:pt x="1" y="123"/>
                  </a:cubicBezTo>
                  <a:cubicBezTo>
                    <a:pt x="1748" y="763"/>
                    <a:pt x="3114" y="2137"/>
                    <a:pt x="4286" y="3581"/>
                  </a:cubicBezTo>
                  <a:cubicBezTo>
                    <a:pt x="5457" y="5026"/>
                    <a:pt x="6502" y="6590"/>
                    <a:pt x="7896" y="7822"/>
                  </a:cubicBezTo>
                  <a:cubicBezTo>
                    <a:pt x="9117" y="8905"/>
                    <a:pt x="10687" y="9718"/>
                    <a:pt x="12295" y="9718"/>
                  </a:cubicBezTo>
                  <a:cubicBezTo>
                    <a:pt x="12520" y="9718"/>
                    <a:pt x="12746" y="9702"/>
                    <a:pt x="12971" y="9668"/>
                  </a:cubicBezTo>
                  <a:cubicBezTo>
                    <a:pt x="13166" y="9639"/>
                    <a:pt x="13356" y="9596"/>
                    <a:pt x="13544" y="9545"/>
                  </a:cubicBezTo>
                  <a:cubicBezTo>
                    <a:pt x="12540" y="9508"/>
                    <a:pt x="11548" y="9233"/>
                    <a:pt x="10659" y="8748"/>
                  </a:cubicBezTo>
                  <a:cubicBezTo>
                    <a:pt x="9193" y="7946"/>
                    <a:pt x="8290" y="6536"/>
                    <a:pt x="7420" y="5160"/>
                  </a:cubicBezTo>
                  <a:cubicBezTo>
                    <a:pt x="6521" y="3738"/>
                    <a:pt x="5580" y="2332"/>
                    <a:pt x="4156" y="1379"/>
                  </a:cubicBezTo>
                  <a:cubicBezTo>
                    <a:pt x="2935" y="562"/>
                    <a:pt x="1526" y="93"/>
                    <a:pt x="72" y="1"/>
                  </a:cubicBezTo>
                  <a:close/>
                </a:path>
              </a:pathLst>
            </a:custGeom>
            <a:solidFill>
              <a:srgbClr val="000000">
                <a:alpha val="18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53" name="Google Shape;7453;p22"/>
            <p:cNvSpPr/>
            <p:nvPr/>
          </p:nvSpPr>
          <p:spPr>
            <a:xfrm rot="8847657">
              <a:off x="6071264" y="558798"/>
              <a:ext cx="429827" cy="255411"/>
            </a:xfrm>
            <a:custGeom>
              <a:avLst/>
              <a:gdLst/>
              <a:ahLst/>
              <a:cxnLst/>
              <a:rect l="l" t="t" r="r" b="b"/>
              <a:pathLst>
                <a:path w="17465" h="10378" extrusionOk="0">
                  <a:moveTo>
                    <a:pt x="3270" y="1"/>
                  </a:moveTo>
                  <a:cubicBezTo>
                    <a:pt x="2397" y="1"/>
                    <a:pt x="1477" y="127"/>
                    <a:pt x="724" y="512"/>
                  </a:cubicBezTo>
                  <a:cubicBezTo>
                    <a:pt x="258" y="751"/>
                    <a:pt x="0" y="1229"/>
                    <a:pt x="149" y="1749"/>
                  </a:cubicBezTo>
                  <a:cubicBezTo>
                    <a:pt x="329" y="2374"/>
                    <a:pt x="915" y="2589"/>
                    <a:pt x="1496" y="2675"/>
                  </a:cubicBezTo>
                  <a:cubicBezTo>
                    <a:pt x="4201" y="3072"/>
                    <a:pt x="6586" y="4366"/>
                    <a:pt x="8834" y="5862"/>
                  </a:cubicBezTo>
                  <a:cubicBezTo>
                    <a:pt x="11100" y="7371"/>
                    <a:pt x="13293" y="9038"/>
                    <a:pt x="15774" y="10176"/>
                  </a:cubicBezTo>
                  <a:cubicBezTo>
                    <a:pt x="16350" y="10264"/>
                    <a:pt x="16918" y="10334"/>
                    <a:pt x="17464" y="10377"/>
                  </a:cubicBezTo>
                  <a:cubicBezTo>
                    <a:pt x="13963" y="8524"/>
                    <a:pt x="11162" y="5546"/>
                    <a:pt x="8951" y="2260"/>
                  </a:cubicBezTo>
                  <a:cubicBezTo>
                    <a:pt x="8793" y="2024"/>
                    <a:pt x="8633" y="1784"/>
                    <a:pt x="8470" y="1543"/>
                  </a:cubicBezTo>
                  <a:cubicBezTo>
                    <a:pt x="7142" y="727"/>
                    <a:pt x="5687" y="156"/>
                    <a:pt x="4010" y="29"/>
                  </a:cubicBezTo>
                  <a:cubicBezTo>
                    <a:pt x="3771" y="11"/>
                    <a:pt x="3522" y="1"/>
                    <a:pt x="3270" y="1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54" name="Google Shape;7454;p22"/>
            <p:cNvSpPr/>
            <p:nvPr/>
          </p:nvSpPr>
          <p:spPr>
            <a:xfrm rot="8847657">
              <a:off x="6098329" y="471496"/>
              <a:ext cx="690529" cy="289324"/>
            </a:xfrm>
            <a:custGeom>
              <a:avLst/>
              <a:gdLst/>
              <a:ahLst/>
              <a:cxnLst/>
              <a:rect l="l" t="t" r="r" b="b"/>
              <a:pathLst>
                <a:path w="28058" h="11756" extrusionOk="0">
                  <a:moveTo>
                    <a:pt x="8132" y="1"/>
                  </a:moveTo>
                  <a:cubicBezTo>
                    <a:pt x="8121" y="1"/>
                    <a:pt x="8111" y="4"/>
                    <a:pt x="8102" y="10"/>
                  </a:cubicBezTo>
                  <a:cubicBezTo>
                    <a:pt x="7557" y="422"/>
                    <a:pt x="6994" y="846"/>
                    <a:pt x="6515" y="1355"/>
                  </a:cubicBezTo>
                  <a:cubicBezTo>
                    <a:pt x="6129" y="1764"/>
                    <a:pt x="5836" y="2187"/>
                    <a:pt x="5642" y="2618"/>
                  </a:cubicBezTo>
                  <a:cubicBezTo>
                    <a:pt x="5571" y="2777"/>
                    <a:pt x="5515" y="2937"/>
                    <a:pt x="5469" y="3098"/>
                  </a:cubicBezTo>
                  <a:cubicBezTo>
                    <a:pt x="3636" y="3169"/>
                    <a:pt x="1810" y="3440"/>
                    <a:pt x="40" y="3918"/>
                  </a:cubicBezTo>
                  <a:cubicBezTo>
                    <a:pt x="24" y="3921"/>
                    <a:pt x="12" y="3932"/>
                    <a:pt x="5" y="3947"/>
                  </a:cubicBezTo>
                  <a:cubicBezTo>
                    <a:pt x="0" y="3957"/>
                    <a:pt x="0" y="3970"/>
                    <a:pt x="3" y="3981"/>
                  </a:cubicBezTo>
                  <a:cubicBezTo>
                    <a:pt x="9" y="4004"/>
                    <a:pt x="31" y="4019"/>
                    <a:pt x="54" y="4019"/>
                  </a:cubicBezTo>
                  <a:cubicBezTo>
                    <a:pt x="58" y="4019"/>
                    <a:pt x="63" y="4018"/>
                    <a:pt x="67" y="4017"/>
                  </a:cubicBezTo>
                  <a:cubicBezTo>
                    <a:pt x="1833" y="3541"/>
                    <a:pt x="3655" y="3271"/>
                    <a:pt x="5486" y="3200"/>
                  </a:cubicBezTo>
                  <a:cubicBezTo>
                    <a:pt x="5488" y="3201"/>
                    <a:pt x="5491" y="3204"/>
                    <a:pt x="5493" y="3204"/>
                  </a:cubicBezTo>
                  <a:cubicBezTo>
                    <a:pt x="5498" y="3205"/>
                    <a:pt x="5503" y="3205"/>
                    <a:pt x="5507" y="3205"/>
                  </a:cubicBezTo>
                  <a:cubicBezTo>
                    <a:pt x="5517" y="3205"/>
                    <a:pt x="5526" y="3203"/>
                    <a:pt x="5533" y="3198"/>
                  </a:cubicBezTo>
                  <a:cubicBezTo>
                    <a:pt x="5853" y="3187"/>
                    <a:pt x="6174" y="3181"/>
                    <a:pt x="6495" y="3181"/>
                  </a:cubicBezTo>
                  <a:cubicBezTo>
                    <a:pt x="6643" y="3181"/>
                    <a:pt x="6790" y="3182"/>
                    <a:pt x="6937" y="3185"/>
                  </a:cubicBezTo>
                  <a:cubicBezTo>
                    <a:pt x="6930" y="6344"/>
                    <a:pt x="8269" y="9536"/>
                    <a:pt x="10530" y="11739"/>
                  </a:cubicBezTo>
                  <a:cubicBezTo>
                    <a:pt x="10544" y="11750"/>
                    <a:pt x="10558" y="11756"/>
                    <a:pt x="10572" y="11756"/>
                  </a:cubicBezTo>
                  <a:cubicBezTo>
                    <a:pt x="10586" y="11756"/>
                    <a:pt x="10599" y="11750"/>
                    <a:pt x="10609" y="11739"/>
                  </a:cubicBezTo>
                  <a:cubicBezTo>
                    <a:pt x="10630" y="11720"/>
                    <a:pt x="10630" y="11687"/>
                    <a:pt x="10608" y="11666"/>
                  </a:cubicBezTo>
                  <a:cubicBezTo>
                    <a:pt x="8365" y="9484"/>
                    <a:pt x="7038" y="6319"/>
                    <a:pt x="7045" y="3191"/>
                  </a:cubicBezTo>
                  <a:lnTo>
                    <a:pt x="7045" y="3191"/>
                  </a:lnTo>
                  <a:cubicBezTo>
                    <a:pt x="9107" y="3240"/>
                    <a:pt x="11164" y="3541"/>
                    <a:pt x="13153" y="4087"/>
                  </a:cubicBezTo>
                  <a:lnTo>
                    <a:pt x="13153" y="4088"/>
                  </a:lnTo>
                  <a:cubicBezTo>
                    <a:pt x="13257" y="6374"/>
                    <a:pt x="14485" y="8611"/>
                    <a:pt x="16356" y="9928"/>
                  </a:cubicBezTo>
                  <a:cubicBezTo>
                    <a:pt x="16365" y="9934"/>
                    <a:pt x="16375" y="9937"/>
                    <a:pt x="16385" y="9937"/>
                  </a:cubicBezTo>
                  <a:cubicBezTo>
                    <a:pt x="16401" y="9937"/>
                    <a:pt x="16418" y="9930"/>
                    <a:pt x="16429" y="9915"/>
                  </a:cubicBezTo>
                  <a:cubicBezTo>
                    <a:pt x="16445" y="9892"/>
                    <a:pt x="16439" y="9858"/>
                    <a:pt x="16415" y="9842"/>
                  </a:cubicBezTo>
                  <a:cubicBezTo>
                    <a:pt x="14577" y="8551"/>
                    <a:pt x="13372" y="6360"/>
                    <a:pt x="13260" y="4116"/>
                  </a:cubicBezTo>
                  <a:lnTo>
                    <a:pt x="13260" y="4116"/>
                  </a:lnTo>
                  <a:cubicBezTo>
                    <a:pt x="14836" y="4556"/>
                    <a:pt x="16367" y="5152"/>
                    <a:pt x="17823" y="5901"/>
                  </a:cubicBezTo>
                  <a:cubicBezTo>
                    <a:pt x="19139" y="6577"/>
                    <a:pt x="20417" y="7386"/>
                    <a:pt x="21652" y="8167"/>
                  </a:cubicBezTo>
                  <a:cubicBezTo>
                    <a:pt x="23648" y="9428"/>
                    <a:pt x="25713" y="10734"/>
                    <a:pt x="27983" y="11512"/>
                  </a:cubicBezTo>
                  <a:cubicBezTo>
                    <a:pt x="27988" y="11514"/>
                    <a:pt x="27993" y="11514"/>
                    <a:pt x="27998" y="11514"/>
                  </a:cubicBezTo>
                  <a:cubicBezTo>
                    <a:pt x="28020" y="11514"/>
                    <a:pt x="28040" y="11500"/>
                    <a:pt x="28049" y="11480"/>
                  </a:cubicBezTo>
                  <a:cubicBezTo>
                    <a:pt x="28057" y="11452"/>
                    <a:pt x="28043" y="11423"/>
                    <a:pt x="28015" y="11414"/>
                  </a:cubicBezTo>
                  <a:cubicBezTo>
                    <a:pt x="25757" y="10642"/>
                    <a:pt x="23699" y="9340"/>
                    <a:pt x="21706" y="8079"/>
                  </a:cubicBezTo>
                  <a:cubicBezTo>
                    <a:pt x="20468" y="7295"/>
                    <a:pt x="19190" y="6487"/>
                    <a:pt x="17868" y="5808"/>
                  </a:cubicBezTo>
                  <a:cubicBezTo>
                    <a:pt x="17625" y="5682"/>
                    <a:pt x="17379" y="5564"/>
                    <a:pt x="17131" y="5445"/>
                  </a:cubicBezTo>
                  <a:cubicBezTo>
                    <a:pt x="18040" y="4890"/>
                    <a:pt x="19027" y="4498"/>
                    <a:pt x="20071" y="4285"/>
                  </a:cubicBezTo>
                  <a:cubicBezTo>
                    <a:pt x="20100" y="4279"/>
                    <a:pt x="20118" y="4253"/>
                    <a:pt x="20111" y="4224"/>
                  </a:cubicBezTo>
                  <a:cubicBezTo>
                    <a:pt x="20106" y="4199"/>
                    <a:pt x="20086" y="4182"/>
                    <a:pt x="20062" y="4182"/>
                  </a:cubicBezTo>
                  <a:cubicBezTo>
                    <a:pt x="20058" y="4182"/>
                    <a:pt x="20054" y="4182"/>
                    <a:pt x="20049" y="4183"/>
                  </a:cubicBezTo>
                  <a:cubicBezTo>
                    <a:pt x="18971" y="4403"/>
                    <a:pt x="17951" y="4811"/>
                    <a:pt x="17014" y="5392"/>
                  </a:cubicBezTo>
                  <a:cubicBezTo>
                    <a:pt x="13895" y="3943"/>
                    <a:pt x="10466" y="3163"/>
                    <a:pt x="7025" y="3084"/>
                  </a:cubicBezTo>
                  <a:cubicBezTo>
                    <a:pt x="7016" y="3076"/>
                    <a:pt x="7003" y="3070"/>
                    <a:pt x="6988" y="3070"/>
                  </a:cubicBezTo>
                  <a:cubicBezTo>
                    <a:pt x="6975" y="3070"/>
                    <a:pt x="6965" y="3076"/>
                    <a:pt x="6955" y="3083"/>
                  </a:cubicBezTo>
                  <a:cubicBezTo>
                    <a:pt x="6783" y="3080"/>
                    <a:pt x="6611" y="3078"/>
                    <a:pt x="6438" y="3078"/>
                  </a:cubicBezTo>
                  <a:cubicBezTo>
                    <a:pt x="6152" y="3078"/>
                    <a:pt x="5865" y="3083"/>
                    <a:pt x="5578" y="3092"/>
                  </a:cubicBezTo>
                  <a:cubicBezTo>
                    <a:pt x="5744" y="2522"/>
                    <a:pt x="6084" y="1961"/>
                    <a:pt x="6589" y="1426"/>
                  </a:cubicBezTo>
                  <a:cubicBezTo>
                    <a:pt x="7063" y="925"/>
                    <a:pt x="7622" y="503"/>
                    <a:pt x="8163" y="95"/>
                  </a:cubicBezTo>
                  <a:cubicBezTo>
                    <a:pt x="8186" y="79"/>
                    <a:pt x="8190" y="45"/>
                    <a:pt x="8174" y="22"/>
                  </a:cubicBezTo>
                  <a:cubicBezTo>
                    <a:pt x="8163" y="8"/>
                    <a:pt x="8147" y="1"/>
                    <a:pt x="813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55" name="Google Shape;7455;p22"/>
            <p:cNvSpPr/>
            <p:nvPr/>
          </p:nvSpPr>
          <p:spPr>
            <a:xfrm rot="8847657">
              <a:off x="6467517" y="-114090"/>
              <a:ext cx="280907" cy="330670"/>
            </a:xfrm>
            <a:custGeom>
              <a:avLst/>
              <a:gdLst/>
              <a:ahLst/>
              <a:cxnLst/>
              <a:rect l="l" t="t" r="r" b="b"/>
              <a:pathLst>
                <a:path w="11414" h="13436" extrusionOk="0">
                  <a:moveTo>
                    <a:pt x="7299" y="1"/>
                  </a:moveTo>
                  <a:cubicBezTo>
                    <a:pt x="7183" y="1"/>
                    <a:pt x="7068" y="3"/>
                    <a:pt x="6953" y="6"/>
                  </a:cubicBezTo>
                  <a:cubicBezTo>
                    <a:pt x="5830" y="39"/>
                    <a:pt x="4697" y="188"/>
                    <a:pt x="3577" y="188"/>
                  </a:cubicBezTo>
                  <a:cubicBezTo>
                    <a:pt x="2955" y="188"/>
                    <a:pt x="2338" y="142"/>
                    <a:pt x="1728" y="5"/>
                  </a:cubicBezTo>
                  <a:lnTo>
                    <a:pt x="1728" y="5"/>
                  </a:lnTo>
                  <a:cubicBezTo>
                    <a:pt x="2081" y="2181"/>
                    <a:pt x="1262" y="4349"/>
                    <a:pt x="725" y="6487"/>
                  </a:cubicBezTo>
                  <a:cubicBezTo>
                    <a:pt x="190" y="8627"/>
                    <a:pt x="0" y="11112"/>
                    <a:pt x="1380" y="12828"/>
                  </a:cubicBezTo>
                  <a:cubicBezTo>
                    <a:pt x="1561" y="13052"/>
                    <a:pt x="1759" y="13253"/>
                    <a:pt x="1970" y="13436"/>
                  </a:cubicBezTo>
                  <a:cubicBezTo>
                    <a:pt x="1162" y="11862"/>
                    <a:pt x="812" y="10060"/>
                    <a:pt x="1010" y="8272"/>
                  </a:cubicBezTo>
                  <a:cubicBezTo>
                    <a:pt x="1300" y="5658"/>
                    <a:pt x="3082" y="3127"/>
                    <a:pt x="2515" y="520"/>
                  </a:cubicBezTo>
                  <a:lnTo>
                    <a:pt x="2515" y="520"/>
                  </a:lnTo>
                  <a:cubicBezTo>
                    <a:pt x="3260" y="634"/>
                    <a:pt x="4011" y="665"/>
                    <a:pt x="4765" y="665"/>
                  </a:cubicBezTo>
                  <a:cubicBezTo>
                    <a:pt x="5718" y="665"/>
                    <a:pt x="6676" y="615"/>
                    <a:pt x="7632" y="615"/>
                  </a:cubicBezTo>
                  <a:cubicBezTo>
                    <a:pt x="7681" y="615"/>
                    <a:pt x="7731" y="615"/>
                    <a:pt x="7781" y="615"/>
                  </a:cubicBezTo>
                  <a:cubicBezTo>
                    <a:pt x="8976" y="621"/>
                    <a:pt x="10297" y="755"/>
                    <a:pt x="11413" y="1256"/>
                  </a:cubicBezTo>
                  <a:cubicBezTo>
                    <a:pt x="10344" y="293"/>
                    <a:pt x="8781" y="1"/>
                    <a:pt x="7299" y="1"/>
                  </a:cubicBezTo>
                  <a:close/>
                </a:path>
              </a:pathLst>
            </a:custGeom>
            <a:solidFill>
              <a:srgbClr val="4968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56" name="Google Shape;7456;p22"/>
            <p:cNvSpPr/>
            <p:nvPr/>
          </p:nvSpPr>
          <p:spPr>
            <a:xfrm rot="8847657">
              <a:off x="6234292" y="-318044"/>
              <a:ext cx="454684" cy="602669"/>
            </a:xfrm>
            <a:custGeom>
              <a:avLst/>
              <a:gdLst/>
              <a:ahLst/>
              <a:cxnLst/>
              <a:rect l="l" t="t" r="r" b="b"/>
              <a:pathLst>
                <a:path w="18475" h="24488" extrusionOk="0">
                  <a:moveTo>
                    <a:pt x="7298" y="1"/>
                  </a:moveTo>
                  <a:cubicBezTo>
                    <a:pt x="7183" y="1"/>
                    <a:pt x="7068" y="3"/>
                    <a:pt x="6955" y="6"/>
                  </a:cubicBezTo>
                  <a:cubicBezTo>
                    <a:pt x="5832" y="39"/>
                    <a:pt x="4698" y="188"/>
                    <a:pt x="3578" y="188"/>
                  </a:cubicBezTo>
                  <a:cubicBezTo>
                    <a:pt x="2957" y="188"/>
                    <a:pt x="2339" y="142"/>
                    <a:pt x="1730" y="5"/>
                  </a:cubicBezTo>
                  <a:lnTo>
                    <a:pt x="1730" y="5"/>
                  </a:lnTo>
                  <a:cubicBezTo>
                    <a:pt x="2083" y="2181"/>
                    <a:pt x="1264" y="4351"/>
                    <a:pt x="726" y="6487"/>
                  </a:cubicBezTo>
                  <a:cubicBezTo>
                    <a:pt x="188" y="8624"/>
                    <a:pt x="0" y="11107"/>
                    <a:pt x="1382" y="12827"/>
                  </a:cubicBezTo>
                  <a:cubicBezTo>
                    <a:pt x="2775" y="14560"/>
                    <a:pt x="5281" y="14920"/>
                    <a:pt x="7019" y="16309"/>
                  </a:cubicBezTo>
                  <a:cubicBezTo>
                    <a:pt x="8266" y="17306"/>
                    <a:pt x="9041" y="18770"/>
                    <a:pt x="10131" y="19935"/>
                  </a:cubicBezTo>
                  <a:cubicBezTo>
                    <a:pt x="12229" y="22179"/>
                    <a:pt x="15540" y="23591"/>
                    <a:pt x="18474" y="24487"/>
                  </a:cubicBezTo>
                  <a:cubicBezTo>
                    <a:pt x="17004" y="22401"/>
                    <a:pt x="17124" y="19625"/>
                    <a:pt x="17335" y="17083"/>
                  </a:cubicBezTo>
                  <a:cubicBezTo>
                    <a:pt x="17546" y="14540"/>
                    <a:pt x="17740" y="11789"/>
                    <a:pt x="16376" y="9633"/>
                  </a:cubicBezTo>
                  <a:cubicBezTo>
                    <a:pt x="15610" y="8419"/>
                    <a:pt x="14409" y="7514"/>
                    <a:pt x="13719" y="6257"/>
                  </a:cubicBezTo>
                  <a:cubicBezTo>
                    <a:pt x="12904" y="4775"/>
                    <a:pt x="12855" y="2898"/>
                    <a:pt x="11759" y="1609"/>
                  </a:cubicBezTo>
                  <a:cubicBezTo>
                    <a:pt x="10702" y="362"/>
                    <a:pt x="8949" y="1"/>
                    <a:pt x="72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57" name="Google Shape;7457;p22"/>
            <p:cNvSpPr/>
            <p:nvPr/>
          </p:nvSpPr>
          <p:spPr>
            <a:xfrm rot="8847657">
              <a:off x="6393661" y="-294468"/>
              <a:ext cx="299119" cy="522314"/>
            </a:xfrm>
            <a:custGeom>
              <a:avLst/>
              <a:gdLst/>
              <a:ahLst/>
              <a:cxnLst/>
              <a:rect l="l" t="t" r="r" b="b"/>
              <a:pathLst>
                <a:path w="12154" h="21223" extrusionOk="0">
                  <a:moveTo>
                    <a:pt x="1779" y="0"/>
                  </a:moveTo>
                  <a:lnTo>
                    <a:pt x="1779" y="0"/>
                  </a:lnTo>
                  <a:cubicBezTo>
                    <a:pt x="1978" y="2039"/>
                    <a:pt x="1226" y="4068"/>
                    <a:pt x="723" y="6072"/>
                  </a:cubicBezTo>
                  <a:cubicBezTo>
                    <a:pt x="190" y="8209"/>
                    <a:pt x="0" y="10694"/>
                    <a:pt x="1380" y="12410"/>
                  </a:cubicBezTo>
                  <a:cubicBezTo>
                    <a:pt x="2773" y="14144"/>
                    <a:pt x="5279" y="14505"/>
                    <a:pt x="7018" y="15892"/>
                  </a:cubicBezTo>
                  <a:cubicBezTo>
                    <a:pt x="8265" y="16889"/>
                    <a:pt x="9041" y="18353"/>
                    <a:pt x="10130" y="19519"/>
                  </a:cubicBezTo>
                  <a:cubicBezTo>
                    <a:pt x="10720" y="20150"/>
                    <a:pt x="11406" y="20715"/>
                    <a:pt x="12154" y="21222"/>
                  </a:cubicBezTo>
                  <a:cubicBezTo>
                    <a:pt x="11346" y="20405"/>
                    <a:pt x="10622" y="19517"/>
                    <a:pt x="10092" y="18496"/>
                  </a:cubicBezTo>
                  <a:cubicBezTo>
                    <a:pt x="9583" y="17514"/>
                    <a:pt x="9394" y="16421"/>
                    <a:pt x="8951" y="15416"/>
                  </a:cubicBezTo>
                  <a:cubicBezTo>
                    <a:pt x="8565" y="14537"/>
                    <a:pt x="7927" y="13855"/>
                    <a:pt x="7157" y="13294"/>
                  </a:cubicBezTo>
                  <a:cubicBezTo>
                    <a:pt x="5527" y="12104"/>
                    <a:pt x="3630" y="11425"/>
                    <a:pt x="2536" y="9612"/>
                  </a:cubicBezTo>
                  <a:cubicBezTo>
                    <a:pt x="1628" y="8110"/>
                    <a:pt x="1763" y="6426"/>
                    <a:pt x="1956" y="4752"/>
                  </a:cubicBezTo>
                  <a:cubicBezTo>
                    <a:pt x="2139" y="3146"/>
                    <a:pt x="2319" y="1530"/>
                    <a:pt x="177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58" name="Google Shape;7458;p22"/>
            <p:cNvSpPr/>
            <p:nvPr/>
          </p:nvSpPr>
          <p:spPr>
            <a:xfrm rot="8847657">
              <a:off x="6243635" y="-239044"/>
              <a:ext cx="175450" cy="554899"/>
            </a:xfrm>
            <a:custGeom>
              <a:avLst/>
              <a:gdLst/>
              <a:ahLst/>
              <a:cxnLst/>
              <a:rect l="l" t="t" r="r" b="b"/>
              <a:pathLst>
                <a:path w="7129" h="22547" extrusionOk="0">
                  <a:moveTo>
                    <a:pt x="665" y="0"/>
                  </a:moveTo>
                  <a:cubicBezTo>
                    <a:pt x="284" y="1309"/>
                    <a:pt x="0" y="2710"/>
                    <a:pt x="478" y="4023"/>
                  </a:cubicBezTo>
                  <a:cubicBezTo>
                    <a:pt x="784" y="4861"/>
                    <a:pt x="1402" y="5552"/>
                    <a:pt x="1615" y="6426"/>
                  </a:cubicBezTo>
                  <a:cubicBezTo>
                    <a:pt x="1801" y="7188"/>
                    <a:pt x="1737" y="8004"/>
                    <a:pt x="1599" y="8766"/>
                  </a:cubicBezTo>
                  <a:cubicBezTo>
                    <a:pt x="1304" y="10379"/>
                    <a:pt x="686" y="11952"/>
                    <a:pt x="777" y="13616"/>
                  </a:cubicBezTo>
                  <a:cubicBezTo>
                    <a:pt x="867" y="15248"/>
                    <a:pt x="1518" y="16800"/>
                    <a:pt x="2457" y="18124"/>
                  </a:cubicBezTo>
                  <a:cubicBezTo>
                    <a:pt x="3640" y="19793"/>
                    <a:pt x="5219" y="21095"/>
                    <a:pt x="6799" y="22373"/>
                  </a:cubicBezTo>
                  <a:cubicBezTo>
                    <a:pt x="6899" y="22456"/>
                    <a:pt x="7012" y="22516"/>
                    <a:pt x="7128" y="22547"/>
                  </a:cubicBezTo>
                  <a:cubicBezTo>
                    <a:pt x="5665" y="20463"/>
                    <a:pt x="5786" y="17693"/>
                    <a:pt x="5997" y="15154"/>
                  </a:cubicBezTo>
                  <a:cubicBezTo>
                    <a:pt x="6209" y="12611"/>
                    <a:pt x="6404" y="9860"/>
                    <a:pt x="5039" y="7704"/>
                  </a:cubicBezTo>
                  <a:cubicBezTo>
                    <a:pt x="4272" y="6490"/>
                    <a:pt x="3072" y="5585"/>
                    <a:pt x="2383" y="4328"/>
                  </a:cubicBezTo>
                  <a:cubicBezTo>
                    <a:pt x="1634" y="2964"/>
                    <a:pt x="1530" y="1268"/>
                    <a:pt x="665" y="0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59" name="Google Shape;7459;p22"/>
            <p:cNvSpPr/>
            <p:nvPr/>
          </p:nvSpPr>
          <p:spPr>
            <a:xfrm rot="8847657">
              <a:off x="6262711" y="-290188"/>
              <a:ext cx="386586" cy="576409"/>
            </a:xfrm>
            <a:custGeom>
              <a:avLst/>
              <a:gdLst/>
              <a:ahLst/>
              <a:cxnLst/>
              <a:rect l="l" t="t" r="r" b="b"/>
              <a:pathLst>
                <a:path w="15708" h="23421" extrusionOk="0">
                  <a:moveTo>
                    <a:pt x="59" y="1"/>
                  </a:moveTo>
                  <a:cubicBezTo>
                    <a:pt x="50" y="1"/>
                    <a:pt x="41" y="3"/>
                    <a:pt x="33" y="7"/>
                  </a:cubicBezTo>
                  <a:cubicBezTo>
                    <a:pt x="26" y="11"/>
                    <a:pt x="21" y="17"/>
                    <a:pt x="17" y="24"/>
                  </a:cubicBezTo>
                  <a:cubicBezTo>
                    <a:pt x="1" y="48"/>
                    <a:pt x="8" y="80"/>
                    <a:pt x="32" y="97"/>
                  </a:cubicBezTo>
                  <a:cubicBezTo>
                    <a:pt x="3336" y="2292"/>
                    <a:pt x="5488" y="6384"/>
                    <a:pt x="7346" y="10195"/>
                  </a:cubicBezTo>
                  <a:cubicBezTo>
                    <a:pt x="6019" y="11445"/>
                    <a:pt x="5140" y="13193"/>
                    <a:pt x="4935" y="15006"/>
                  </a:cubicBezTo>
                  <a:cubicBezTo>
                    <a:pt x="4932" y="15035"/>
                    <a:pt x="4951" y="15060"/>
                    <a:pt x="4980" y="15064"/>
                  </a:cubicBezTo>
                  <a:cubicBezTo>
                    <a:pt x="5006" y="15064"/>
                    <a:pt x="5031" y="15044"/>
                    <a:pt x="5035" y="15015"/>
                  </a:cubicBezTo>
                  <a:cubicBezTo>
                    <a:pt x="5238" y="13237"/>
                    <a:pt x="6093" y="11522"/>
                    <a:pt x="7391" y="10289"/>
                  </a:cubicBezTo>
                  <a:cubicBezTo>
                    <a:pt x="7530" y="10573"/>
                    <a:pt x="7667" y="10853"/>
                    <a:pt x="7802" y="11132"/>
                  </a:cubicBezTo>
                  <a:cubicBezTo>
                    <a:pt x="7927" y="11392"/>
                    <a:pt x="8053" y="11652"/>
                    <a:pt x="8177" y="11907"/>
                  </a:cubicBezTo>
                  <a:cubicBezTo>
                    <a:pt x="8300" y="12159"/>
                    <a:pt x="8424" y="12414"/>
                    <a:pt x="8547" y="12669"/>
                  </a:cubicBezTo>
                  <a:cubicBezTo>
                    <a:pt x="9354" y="14334"/>
                    <a:pt x="10173" y="16024"/>
                    <a:pt x="11102" y="17636"/>
                  </a:cubicBezTo>
                  <a:cubicBezTo>
                    <a:pt x="11102" y="17637"/>
                    <a:pt x="11099" y="17637"/>
                    <a:pt x="11099" y="17640"/>
                  </a:cubicBezTo>
                  <a:cubicBezTo>
                    <a:pt x="10798" y="18560"/>
                    <a:pt x="10728" y="19550"/>
                    <a:pt x="10897" y="20505"/>
                  </a:cubicBezTo>
                  <a:cubicBezTo>
                    <a:pt x="10902" y="20531"/>
                    <a:pt x="10925" y="20548"/>
                    <a:pt x="10950" y="20548"/>
                  </a:cubicBezTo>
                  <a:cubicBezTo>
                    <a:pt x="10952" y="20548"/>
                    <a:pt x="10955" y="20547"/>
                    <a:pt x="10958" y="20547"/>
                  </a:cubicBezTo>
                  <a:cubicBezTo>
                    <a:pt x="10984" y="20541"/>
                    <a:pt x="11005" y="20513"/>
                    <a:pt x="10999" y="20486"/>
                  </a:cubicBezTo>
                  <a:cubicBezTo>
                    <a:pt x="10837" y="19579"/>
                    <a:pt x="10900" y="18640"/>
                    <a:pt x="11172" y="17760"/>
                  </a:cubicBezTo>
                  <a:cubicBezTo>
                    <a:pt x="12390" y="19855"/>
                    <a:pt x="13799" y="21812"/>
                    <a:pt x="15616" y="23407"/>
                  </a:cubicBezTo>
                  <a:cubicBezTo>
                    <a:pt x="15626" y="23416"/>
                    <a:pt x="15639" y="23420"/>
                    <a:pt x="15651" y="23420"/>
                  </a:cubicBezTo>
                  <a:cubicBezTo>
                    <a:pt x="15666" y="23420"/>
                    <a:pt x="15680" y="23414"/>
                    <a:pt x="15689" y="23403"/>
                  </a:cubicBezTo>
                  <a:cubicBezTo>
                    <a:pt x="15708" y="23381"/>
                    <a:pt x="15705" y="23347"/>
                    <a:pt x="15683" y="23330"/>
                  </a:cubicBezTo>
                  <a:cubicBezTo>
                    <a:pt x="13247" y="21191"/>
                    <a:pt x="11544" y="18391"/>
                    <a:pt x="10050" y="15484"/>
                  </a:cubicBezTo>
                  <a:lnTo>
                    <a:pt x="10050" y="15484"/>
                  </a:lnTo>
                  <a:cubicBezTo>
                    <a:pt x="11512" y="15539"/>
                    <a:pt x="12943" y="15835"/>
                    <a:pt x="14308" y="16362"/>
                  </a:cubicBezTo>
                  <a:cubicBezTo>
                    <a:pt x="14314" y="16365"/>
                    <a:pt x="14320" y="16366"/>
                    <a:pt x="14327" y="16366"/>
                  </a:cubicBezTo>
                  <a:cubicBezTo>
                    <a:pt x="14347" y="16366"/>
                    <a:pt x="14366" y="16353"/>
                    <a:pt x="14375" y="16333"/>
                  </a:cubicBezTo>
                  <a:cubicBezTo>
                    <a:pt x="14385" y="16307"/>
                    <a:pt x="14370" y="16278"/>
                    <a:pt x="14346" y="16266"/>
                  </a:cubicBezTo>
                  <a:cubicBezTo>
                    <a:pt x="12957" y="15729"/>
                    <a:pt x="11499" y="15430"/>
                    <a:pt x="10011" y="15377"/>
                  </a:cubicBezTo>
                  <a:cubicBezTo>
                    <a:pt x="10007" y="15377"/>
                    <a:pt x="10004" y="15379"/>
                    <a:pt x="9999" y="15382"/>
                  </a:cubicBezTo>
                  <a:cubicBezTo>
                    <a:pt x="9532" y="14467"/>
                    <a:pt x="9084" y="13543"/>
                    <a:pt x="8638" y="12628"/>
                  </a:cubicBezTo>
                  <a:cubicBezTo>
                    <a:pt x="8516" y="12373"/>
                    <a:pt x="8391" y="12118"/>
                    <a:pt x="8270" y="11864"/>
                  </a:cubicBezTo>
                  <a:cubicBezTo>
                    <a:pt x="8146" y="11609"/>
                    <a:pt x="8019" y="11353"/>
                    <a:pt x="7894" y="11091"/>
                  </a:cubicBezTo>
                  <a:cubicBezTo>
                    <a:pt x="7754" y="10801"/>
                    <a:pt x="7613" y="10508"/>
                    <a:pt x="7468" y="10212"/>
                  </a:cubicBezTo>
                  <a:cubicBezTo>
                    <a:pt x="7477" y="10195"/>
                    <a:pt x="7476" y="10170"/>
                    <a:pt x="7460" y="10154"/>
                  </a:cubicBezTo>
                  <a:cubicBezTo>
                    <a:pt x="7452" y="10147"/>
                    <a:pt x="7442" y="10141"/>
                    <a:pt x="7432" y="10139"/>
                  </a:cubicBezTo>
                  <a:cubicBezTo>
                    <a:pt x="6550" y="8333"/>
                    <a:pt x="5602" y="6462"/>
                    <a:pt x="4496" y="4760"/>
                  </a:cubicBezTo>
                  <a:cubicBezTo>
                    <a:pt x="4935" y="4719"/>
                    <a:pt x="5379" y="4698"/>
                    <a:pt x="5823" y="4698"/>
                  </a:cubicBezTo>
                  <a:cubicBezTo>
                    <a:pt x="7219" y="4698"/>
                    <a:pt x="8625" y="4899"/>
                    <a:pt x="9954" y="5292"/>
                  </a:cubicBezTo>
                  <a:cubicBezTo>
                    <a:pt x="9959" y="5293"/>
                    <a:pt x="9964" y="5294"/>
                    <a:pt x="9968" y="5294"/>
                  </a:cubicBezTo>
                  <a:cubicBezTo>
                    <a:pt x="9991" y="5294"/>
                    <a:pt x="10012" y="5280"/>
                    <a:pt x="10020" y="5257"/>
                  </a:cubicBezTo>
                  <a:cubicBezTo>
                    <a:pt x="10027" y="5229"/>
                    <a:pt x="10012" y="5200"/>
                    <a:pt x="9985" y="5191"/>
                  </a:cubicBezTo>
                  <a:cubicBezTo>
                    <a:pt x="8647" y="4796"/>
                    <a:pt x="7231" y="4593"/>
                    <a:pt x="5825" y="4593"/>
                  </a:cubicBezTo>
                  <a:cubicBezTo>
                    <a:pt x="5359" y="4593"/>
                    <a:pt x="4894" y="4616"/>
                    <a:pt x="4433" y="4661"/>
                  </a:cubicBezTo>
                  <a:cubicBezTo>
                    <a:pt x="3217" y="2805"/>
                    <a:pt x="1808" y="1154"/>
                    <a:pt x="88" y="10"/>
                  </a:cubicBezTo>
                  <a:cubicBezTo>
                    <a:pt x="80" y="4"/>
                    <a:pt x="70" y="1"/>
                    <a:pt x="5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60" name="Google Shape;7460;p22"/>
            <p:cNvSpPr/>
            <p:nvPr/>
          </p:nvSpPr>
          <p:spPr>
            <a:xfrm rot="8847657">
              <a:off x="6613740" y="543313"/>
              <a:ext cx="688265" cy="402558"/>
            </a:xfrm>
            <a:custGeom>
              <a:avLst/>
              <a:gdLst/>
              <a:ahLst/>
              <a:cxnLst/>
              <a:rect l="l" t="t" r="r" b="b"/>
              <a:pathLst>
                <a:path w="27966" h="16357" extrusionOk="0">
                  <a:moveTo>
                    <a:pt x="27966" y="1"/>
                  </a:moveTo>
                  <a:lnTo>
                    <a:pt x="27966" y="1"/>
                  </a:lnTo>
                  <a:cubicBezTo>
                    <a:pt x="25767" y="750"/>
                    <a:pt x="23452" y="1061"/>
                    <a:pt x="21125" y="1061"/>
                  </a:cubicBezTo>
                  <a:cubicBezTo>
                    <a:pt x="19484" y="1061"/>
                    <a:pt x="17837" y="906"/>
                    <a:pt x="16220" y="642"/>
                  </a:cubicBezTo>
                  <a:cubicBezTo>
                    <a:pt x="15241" y="481"/>
                    <a:pt x="14224" y="286"/>
                    <a:pt x="13238" y="286"/>
                  </a:cubicBezTo>
                  <a:cubicBezTo>
                    <a:pt x="12512" y="286"/>
                    <a:pt x="11802" y="391"/>
                    <a:pt x="11138" y="694"/>
                  </a:cubicBezTo>
                  <a:cubicBezTo>
                    <a:pt x="9197" y="1579"/>
                    <a:pt x="8192" y="3923"/>
                    <a:pt x="6196" y="4681"/>
                  </a:cubicBezTo>
                  <a:cubicBezTo>
                    <a:pt x="5294" y="5023"/>
                    <a:pt x="4303" y="4994"/>
                    <a:pt x="3341" y="5078"/>
                  </a:cubicBezTo>
                  <a:cubicBezTo>
                    <a:pt x="2381" y="5164"/>
                    <a:pt x="1360" y="5408"/>
                    <a:pt x="729" y="6138"/>
                  </a:cubicBezTo>
                  <a:cubicBezTo>
                    <a:pt x="72" y="6897"/>
                    <a:pt x="0" y="7994"/>
                    <a:pt x="56" y="8998"/>
                  </a:cubicBezTo>
                  <a:cubicBezTo>
                    <a:pt x="194" y="11508"/>
                    <a:pt x="918" y="13946"/>
                    <a:pt x="1638" y="16356"/>
                  </a:cubicBezTo>
                  <a:cubicBezTo>
                    <a:pt x="2875" y="15735"/>
                    <a:pt x="4267" y="15546"/>
                    <a:pt x="5662" y="15546"/>
                  </a:cubicBezTo>
                  <a:cubicBezTo>
                    <a:pt x="6141" y="15546"/>
                    <a:pt x="6621" y="15568"/>
                    <a:pt x="7095" y="15603"/>
                  </a:cubicBezTo>
                  <a:cubicBezTo>
                    <a:pt x="8565" y="15711"/>
                    <a:pt x="10035" y="15929"/>
                    <a:pt x="11504" y="15929"/>
                  </a:cubicBezTo>
                  <a:cubicBezTo>
                    <a:pt x="11889" y="15929"/>
                    <a:pt x="12273" y="15914"/>
                    <a:pt x="12658" y="15878"/>
                  </a:cubicBezTo>
                  <a:cubicBezTo>
                    <a:pt x="14508" y="15708"/>
                    <a:pt x="16414" y="14967"/>
                    <a:pt x="17478" y="13442"/>
                  </a:cubicBezTo>
                  <a:cubicBezTo>
                    <a:pt x="18604" y="11825"/>
                    <a:pt x="18576" y="9677"/>
                    <a:pt x="19356" y="7869"/>
                  </a:cubicBezTo>
                  <a:cubicBezTo>
                    <a:pt x="20115" y="6112"/>
                    <a:pt x="21597" y="4768"/>
                    <a:pt x="23153" y="3653"/>
                  </a:cubicBezTo>
                  <a:cubicBezTo>
                    <a:pt x="24711" y="2542"/>
                    <a:pt x="26545" y="1284"/>
                    <a:pt x="2796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61" name="Google Shape;7461;p22"/>
            <p:cNvSpPr/>
            <p:nvPr/>
          </p:nvSpPr>
          <p:spPr>
            <a:xfrm rot="8847657">
              <a:off x="6795554" y="490320"/>
              <a:ext cx="484685" cy="381172"/>
            </a:xfrm>
            <a:custGeom>
              <a:avLst/>
              <a:gdLst/>
              <a:ahLst/>
              <a:cxnLst/>
              <a:rect l="l" t="t" r="r" b="b"/>
              <a:pathLst>
                <a:path w="19694" h="15488" extrusionOk="0">
                  <a:moveTo>
                    <a:pt x="10797" y="1"/>
                  </a:moveTo>
                  <a:lnTo>
                    <a:pt x="10797" y="1"/>
                  </a:lnTo>
                  <a:cubicBezTo>
                    <a:pt x="9071" y="986"/>
                    <a:pt x="8070" y="3100"/>
                    <a:pt x="6194" y="3812"/>
                  </a:cubicBezTo>
                  <a:cubicBezTo>
                    <a:pt x="5292" y="4155"/>
                    <a:pt x="4302" y="4126"/>
                    <a:pt x="3340" y="4210"/>
                  </a:cubicBezTo>
                  <a:cubicBezTo>
                    <a:pt x="2380" y="4295"/>
                    <a:pt x="1358" y="4539"/>
                    <a:pt x="729" y="5269"/>
                  </a:cubicBezTo>
                  <a:cubicBezTo>
                    <a:pt x="70" y="6028"/>
                    <a:pt x="0" y="7126"/>
                    <a:pt x="54" y="8129"/>
                  </a:cubicBezTo>
                  <a:cubicBezTo>
                    <a:pt x="193" y="10640"/>
                    <a:pt x="918" y="13078"/>
                    <a:pt x="1637" y="15488"/>
                  </a:cubicBezTo>
                  <a:cubicBezTo>
                    <a:pt x="2873" y="14866"/>
                    <a:pt x="4265" y="14677"/>
                    <a:pt x="5661" y="14677"/>
                  </a:cubicBezTo>
                  <a:cubicBezTo>
                    <a:pt x="6140" y="14677"/>
                    <a:pt x="6620" y="14700"/>
                    <a:pt x="7093" y="14734"/>
                  </a:cubicBezTo>
                  <a:cubicBezTo>
                    <a:pt x="8563" y="14843"/>
                    <a:pt x="10034" y="15060"/>
                    <a:pt x="11503" y="15060"/>
                  </a:cubicBezTo>
                  <a:cubicBezTo>
                    <a:pt x="11888" y="15060"/>
                    <a:pt x="12272" y="15045"/>
                    <a:pt x="12656" y="15010"/>
                  </a:cubicBezTo>
                  <a:cubicBezTo>
                    <a:pt x="14507" y="14839"/>
                    <a:pt x="16413" y="14099"/>
                    <a:pt x="17478" y="12573"/>
                  </a:cubicBezTo>
                  <a:cubicBezTo>
                    <a:pt x="18601" y="10961"/>
                    <a:pt x="18573" y="8811"/>
                    <a:pt x="19354" y="7003"/>
                  </a:cubicBezTo>
                  <a:cubicBezTo>
                    <a:pt x="19455" y="6770"/>
                    <a:pt x="19570" y="6546"/>
                    <a:pt x="19694" y="6326"/>
                  </a:cubicBezTo>
                  <a:lnTo>
                    <a:pt x="19694" y="6326"/>
                  </a:lnTo>
                  <a:cubicBezTo>
                    <a:pt x="19165" y="6597"/>
                    <a:pt x="18690" y="7009"/>
                    <a:pt x="18313" y="7462"/>
                  </a:cubicBezTo>
                  <a:cubicBezTo>
                    <a:pt x="17810" y="8065"/>
                    <a:pt x="17405" y="8753"/>
                    <a:pt x="16803" y="9266"/>
                  </a:cubicBezTo>
                  <a:cubicBezTo>
                    <a:pt x="16181" y="9795"/>
                    <a:pt x="15450" y="10156"/>
                    <a:pt x="14676" y="10410"/>
                  </a:cubicBezTo>
                  <a:cubicBezTo>
                    <a:pt x="11409" y="11475"/>
                    <a:pt x="7733" y="10215"/>
                    <a:pt x="4577" y="11739"/>
                  </a:cubicBezTo>
                  <a:cubicBezTo>
                    <a:pt x="4131" y="11954"/>
                    <a:pt x="3713" y="12214"/>
                    <a:pt x="3325" y="12509"/>
                  </a:cubicBezTo>
                  <a:cubicBezTo>
                    <a:pt x="3322" y="12323"/>
                    <a:pt x="3311" y="12139"/>
                    <a:pt x="3296" y="11959"/>
                  </a:cubicBezTo>
                  <a:cubicBezTo>
                    <a:pt x="3164" y="10370"/>
                    <a:pt x="2598" y="8622"/>
                    <a:pt x="3267" y="7082"/>
                  </a:cubicBezTo>
                  <a:cubicBezTo>
                    <a:pt x="3653" y="6193"/>
                    <a:pt x="4469" y="5776"/>
                    <a:pt x="5308" y="5395"/>
                  </a:cubicBezTo>
                  <a:cubicBezTo>
                    <a:pt x="6202" y="4991"/>
                    <a:pt x="7047" y="4550"/>
                    <a:pt x="7785" y="3898"/>
                  </a:cubicBezTo>
                  <a:cubicBezTo>
                    <a:pt x="9034" y="2797"/>
                    <a:pt x="9946" y="1414"/>
                    <a:pt x="1079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62" name="Google Shape;7462;p22"/>
            <p:cNvSpPr/>
            <p:nvPr/>
          </p:nvSpPr>
          <p:spPr>
            <a:xfrm rot="8847657">
              <a:off x="6762152" y="511451"/>
              <a:ext cx="398227" cy="84046"/>
            </a:xfrm>
            <a:custGeom>
              <a:avLst/>
              <a:gdLst/>
              <a:ahLst/>
              <a:cxnLst/>
              <a:rect l="l" t="t" r="r" b="b"/>
              <a:pathLst>
                <a:path w="16181" h="3415" extrusionOk="0">
                  <a:moveTo>
                    <a:pt x="16181" y="0"/>
                  </a:moveTo>
                  <a:lnTo>
                    <a:pt x="16181" y="0"/>
                  </a:lnTo>
                  <a:cubicBezTo>
                    <a:pt x="15467" y="705"/>
                    <a:pt x="14587" y="1242"/>
                    <a:pt x="13624" y="1556"/>
                  </a:cubicBezTo>
                  <a:cubicBezTo>
                    <a:pt x="13005" y="1758"/>
                    <a:pt x="12376" y="1834"/>
                    <a:pt x="11746" y="1834"/>
                  </a:cubicBezTo>
                  <a:cubicBezTo>
                    <a:pt x="10759" y="1834"/>
                    <a:pt x="9767" y="1647"/>
                    <a:pt x="8794" y="1459"/>
                  </a:cubicBezTo>
                  <a:cubicBezTo>
                    <a:pt x="7713" y="1251"/>
                    <a:pt x="6625" y="1059"/>
                    <a:pt x="5534" y="1059"/>
                  </a:cubicBezTo>
                  <a:cubicBezTo>
                    <a:pt x="4957" y="1059"/>
                    <a:pt x="4380" y="1113"/>
                    <a:pt x="3803" y="1246"/>
                  </a:cubicBezTo>
                  <a:cubicBezTo>
                    <a:pt x="2369" y="1577"/>
                    <a:pt x="1063" y="2280"/>
                    <a:pt x="0" y="3277"/>
                  </a:cubicBezTo>
                  <a:cubicBezTo>
                    <a:pt x="13" y="3322"/>
                    <a:pt x="28" y="3369"/>
                    <a:pt x="40" y="3414"/>
                  </a:cubicBezTo>
                  <a:cubicBezTo>
                    <a:pt x="1276" y="2793"/>
                    <a:pt x="2668" y="2604"/>
                    <a:pt x="4064" y="2604"/>
                  </a:cubicBezTo>
                  <a:cubicBezTo>
                    <a:pt x="4543" y="2604"/>
                    <a:pt x="5023" y="2626"/>
                    <a:pt x="5496" y="2661"/>
                  </a:cubicBezTo>
                  <a:cubicBezTo>
                    <a:pt x="6966" y="2769"/>
                    <a:pt x="8437" y="2987"/>
                    <a:pt x="9906" y="2987"/>
                  </a:cubicBezTo>
                  <a:cubicBezTo>
                    <a:pt x="10291" y="2987"/>
                    <a:pt x="10675" y="2972"/>
                    <a:pt x="11059" y="2936"/>
                  </a:cubicBezTo>
                  <a:cubicBezTo>
                    <a:pt x="12910" y="2767"/>
                    <a:pt x="14817" y="2028"/>
                    <a:pt x="15878" y="501"/>
                  </a:cubicBezTo>
                  <a:cubicBezTo>
                    <a:pt x="15991" y="340"/>
                    <a:pt x="16089" y="172"/>
                    <a:pt x="16181" y="0"/>
                  </a:cubicBezTo>
                  <a:close/>
                </a:path>
              </a:pathLst>
            </a:custGeom>
            <a:solidFill>
              <a:srgbClr val="000000">
                <a:alpha val="18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63" name="Google Shape;7463;p22"/>
            <p:cNvSpPr/>
            <p:nvPr/>
          </p:nvSpPr>
          <p:spPr>
            <a:xfrm rot="8847657">
              <a:off x="6694457" y="820121"/>
              <a:ext cx="462756" cy="168042"/>
            </a:xfrm>
            <a:custGeom>
              <a:avLst/>
              <a:gdLst/>
              <a:ahLst/>
              <a:cxnLst/>
              <a:rect l="l" t="t" r="r" b="b"/>
              <a:pathLst>
                <a:path w="18803" h="6828" extrusionOk="0">
                  <a:moveTo>
                    <a:pt x="18802" y="0"/>
                  </a:moveTo>
                  <a:cubicBezTo>
                    <a:pt x="16605" y="749"/>
                    <a:pt x="14290" y="1060"/>
                    <a:pt x="11963" y="1060"/>
                  </a:cubicBezTo>
                  <a:cubicBezTo>
                    <a:pt x="10321" y="1060"/>
                    <a:pt x="8673" y="905"/>
                    <a:pt x="7057" y="641"/>
                  </a:cubicBezTo>
                  <a:cubicBezTo>
                    <a:pt x="6776" y="595"/>
                    <a:pt x="6490" y="547"/>
                    <a:pt x="6204" y="499"/>
                  </a:cubicBezTo>
                  <a:cubicBezTo>
                    <a:pt x="4699" y="907"/>
                    <a:pt x="3289" y="1577"/>
                    <a:pt x="2046" y="2712"/>
                  </a:cubicBezTo>
                  <a:cubicBezTo>
                    <a:pt x="1258" y="3433"/>
                    <a:pt x="451" y="4389"/>
                    <a:pt x="146" y="5436"/>
                  </a:cubicBezTo>
                  <a:cubicBezTo>
                    <a:pt x="0" y="5939"/>
                    <a:pt x="172" y="6456"/>
                    <a:pt x="653" y="6703"/>
                  </a:cubicBezTo>
                  <a:cubicBezTo>
                    <a:pt x="823" y="6790"/>
                    <a:pt x="991" y="6827"/>
                    <a:pt x="1156" y="6827"/>
                  </a:cubicBezTo>
                  <a:cubicBezTo>
                    <a:pt x="1552" y="6827"/>
                    <a:pt x="1927" y="6612"/>
                    <a:pt x="2251" y="6354"/>
                  </a:cubicBezTo>
                  <a:cubicBezTo>
                    <a:pt x="4393" y="4657"/>
                    <a:pt x="6969" y="3805"/>
                    <a:pt x="9602" y="3193"/>
                  </a:cubicBezTo>
                  <a:cubicBezTo>
                    <a:pt x="12254" y="2575"/>
                    <a:pt x="14972" y="2122"/>
                    <a:pt x="17498" y="1093"/>
                  </a:cubicBezTo>
                  <a:cubicBezTo>
                    <a:pt x="17956" y="732"/>
                    <a:pt x="18396" y="367"/>
                    <a:pt x="18802" y="0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64" name="Google Shape;7464;p22"/>
            <p:cNvSpPr/>
            <p:nvPr/>
          </p:nvSpPr>
          <p:spPr>
            <a:xfrm rot="8847657">
              <a:off x="6649404" y="552298"/>
              <a:ext cx="608231" cy="377086"/>
            </a:xfrm>
            <a:custGeom>
              <a:avLst/>
              <a:gdLst/>
              <a:ahLst/>
              <a:cxnLst/>
              <a:rect l="l" t="t" r="r" b="b"/>
              <a:pathLst>
                <a:path w="24714" h="15322" extrusionOk="0">
                  <a:moveTo>
                    <a:pt x="24655" y="1"/>
                  </a:moveTo>
                  <a:cubicBezTo>
                    <a:pt x="24647" y="1"/>
                    <a:pt x="24639" y="2"/>
                    <a:pt x="24632" y="6"/>
                  </a:cubicBezTo>
                  <a:cubicBezTo>
                    <a:pt x="22522" y="1120"/>
                    <a:pt x="20162" y="1729"/>
                    <a:pt x="17880" y="2318"/>
                  </a:cubicBezTo>
                  <a:cubicBezTo>
                    <a:pt x="16461" y="2684"/>
                    <a:pt x="14995" y="3061"/>
                    <a:pt x="13596" y="3558"/>
                  </a:cubicBezTo>
                  <a:cubicBezTo>
                    <a:pt x="13337" y="3648"/>
                    <a:pt x="13082" y="3747"/>
                    <a:pt x="12827" y="3848"/>
                  </a:cubicBezTo>
                  <a:cubicBezTo>
                    <a:pt x="13046" y="2806"/>
                    <a:pt x="13438" y="1817"/>
                    <a:pt x="13997" y="909"/>
                  </a:cubicBezTo>
                  <a:cubicBezTo>
                    <a:pt x="14012" y="884"/>
                    <a:pt x="14004" y="854"/>
                    <a:pt x="13981" y="839"/>
                  </a:cubicBezTo>
                  <a:cubicBezTo>
                    <a:pt x="13972" y="834"/>
                    <a:pt x="13963" y="832"/>
                    <a:pt x="13953" y="832"/>
                  </a:cubicBezTo>
                  <a:cubicBezTo>
                    <a:pt x="13936" y="832"/>
                    <a:pt x="13919" y="840"/>
                    <a:pt x="13910" y="855"/>
                  </a:cubicBezTo>
                  <a:cubicBezTo>
                    <a:pt x="13333" y="1791"/>
                    <a:pt x="12929" y="2815"/>
                    <a:pt x="12710" y="3893"/>
                  </a:cubicBezTo>
                  <a:cubicBezTo>
                    <a:pt x="9518" y="5171"/>
                    <a:pt x="6601" y="7135"/>
                    <a:pt x="4185" y="9590"/>
                  </a:cubicBezTo>
                  <a:cubicBezTo>
                    <a:pt x="4172" y="9590"/>
                    <a:pt x="4160" y="9596"/>
                    <a:pt x="4150" y="9606"/>
                  </a:cubicBezTo>
                  <a:cubicBezTo>
                    <a:pt x="4142" y="9615"/>
                    <a:pt x="4139" y="9627"/>
                    <a:pt x="4139" y="9640"/>
                  </a:cubicBezTo>
                  <a:cubicBezTo>
                    <a:pt x="3818" y="9968"/>
                    <a:pt x="3505" y="10304"/>
                    <a:pt x="3202" y="10649"/>
                  </a:cubicBezTo>
                  <a:cubicBezTo>
                    <a:pt x="2900" y="10138"/>
                    <a:pt x="2722" y="9509"/>
                    <a:pt x="2682" y="8770"/>
                  </a:cubicBezTo>
                  <a:cubicBezTo>
                    <a:pt x="2641" y="8082"/>
                    <a:pt x="2715" y="7386"/>
                    <a:pt x="2788" y="6711"/>
                  </a:cubicBezTo>
                  <a:cubicBezTo>
                    <a:pt x="2792" y="6682"/>
                    <a:pt x="2770" y="6656"/>
                    <a:pt x="2743" y="6653"/>
                  </a:cubicBezTo>
                  <a:cubicBezTo>
                    <a:pt x="2740" y="6652"/>
                    <a:pt x="2738" y="6652"/>
                    <a:pt x="2735" y="6652"/>
                  </a:cubicBezTo>
                  <a:cubicBezTo>
                    <a:pt x="2709" y="6652"/>
                    <a:pt x="2688" y="6673"/>
                    <a:pt x="2684" y="6698"/>
                  </a:cubicBezTo>
                  <a:cubicBezTo>
                    <a:pt x="2612" y="7377"/>
                    <a:pt x="2536" y="8078"/>
                    <a:pt x="2575" y="8774"/>
                  </a:cubicBezTo>
                  <a:cubicBezTo>
                    <a:pt x="2609" y="9335"/>
                    <a:pt x="2718" y="9839"/>
                    <a:pt x="2897" y="10276"/>
                  </a:cubicBezTo>
                  <a:cubicBezTo>
                    <a:pt x="2966" y="10437"/>
                    <a:pt x="3041" y="10588"/>
                    <a:pt x="3129" y="10730"/>
                  </a:cubicBezTo>
                  <a:cubicBezTo>
                    <a:pt x="1925" y="12114"/>
                    <a:pt x="872" y="13629"/>
                    <a:pt x="8" y="15246"/>
                  </a:cubicBezTo>
                  <a:cubicBezTo>
                    <a:pt x="1" y="15261"/>
                    <a:pt x="1" y="15278"/>
                    <a:pt x="5" y="15290"/>
                  </a:cubicBezTo>
                  <a:cubicBezTo>
                    <a:pt x="9" y="15302"/>
                    <a:pt x="18" y="15311"/>
                    <a:pt x="30" y="15316"/>
                  </a:cubicBezTo>
                  <a:cubicBezTo>
                    <a:pt x="37" y="15320"/>
                    <a:pt x="45" y="15321"/>
                    <a:pt x="53" y="15321"/>
                  </a:cubicBezTo>
                  <a:cubicBezTo>
                    <a:pt x="71" y="15321"/>
                    <a:pt x="89" y="15312"/>
                    <a:pt x="100" y="15294"/>
                  </a:cubicBezTo>
                  <a:cubicBezTo>
                    <a:pt x="964" y="13680"/>
                    <a:pt x="2014" y="12169"/>
                    <a:pt x="3216" y="10788"/>
                  </a:cubicBezTo>
                  <a:cubicBezTo>
                    <a:pt x="3221" y="10786"/>
                    <a:pt x="3222" y="10786"/>
                    <a:pt x="3225" y="10785"/>
                  </a:cubicBezTo>
                  <a:cubicBezTo>
                    <a:pt x="3238" y="10778"/>
                    <a:pt x="3245" y="10765"/>
                    <a:pt x="3250" y="10751"/>
                  </a:cubicBezTo>
                  <a:cubicBezTo>
                    <a:pt x="3557" y="10399"/>
                    <a:pt x="3873" y="10056"/>
                    <a:pt x="4201" y="9721"/>
                  </a:cubicBezTo>
                  <a:cubicBezTo>
                    <a:pt x="6379" y="11780"/>
                    <a:pt x="9411" y="12975"/>
                    <a:pt x="12410" y="12975"/>
                  </a:cubicBezTo>
                  <a:cubicBezTo>
                    <a:pt x="12572" y="12975"/>
                    <a:pt x="12734" y="12972"/>
                    <a:pt x="12895" y="12965"/>
                  </a:cubicBezTo>
                  <a:cubicBezTo>
                    <a:pt x="12896" y="12965"/>
                    <a:pt x="12897" y="12965"/>
                    <a:pt x="12898" y="12965"/>
                  </a:cubicBezTo>
                  <a:cubicBezTo>
                    <a:pt x="12922" y="12965"/>
                    <a:pt x="12942" y="12942"/>
                    <a:pt x="12942" y="12914"/>
                  </a:cubicBezTo>
                  <a:cubicBezTo>
                    <a:pt x="12941" y="12885"/>
                    <a:pt x="12919" y="12864"/>
                    <a:pt x="12891" y="12864"/>
                  </a:cubicBezTo>
                  <a:cubicBezTo>
                    <a:pt x="12890" y="12864"/>
                    <a:pt x="12889" y="12864"/>
                    <a:pt x="12888" y="12864"/>
                  </a:cubicBezTo>
                  <a:cubicBezTo>
                    <a:pt x="12727" y="12871"/>
                    <a:pt x="12566" y="12875"/>
                    <a:pt x="12404" y="12875"/>
                  </a:cubicBezTo>
                  <a:cubicBezTo>
                    <a:pt x="9433" y="12875"/>
                    <a:pt x="6428" y="11690"/>
                    <a:pt x="4273" y="9651"/>
                  </a:cubicBezTo>
                  <a:cubicBezTo>
                    <a:pt x="5721" y="8183"/>
                    <a:pt x="7348" y="6889"/>
                    <a:pt x="9110" y="5816"/>
                  </a:cubicBezTo>
                  <a:cubicBezTo>
                    <a:pt x="9110" y="5816"/>
                    <a:pt x="9110" y="5818"/>
                    <a:pt x="9112" y="5818"/>
                  </a:cubicBezTo>
                  <a:cubicBezTo>
                    <a:pt x="10475" y="6988"/>
                    <a:pt x="12289" y="7633"/>
                    <a:pt x="14090" y="7633"/>
                  </a:cubicBezTo>
                  <a:cubicBezTo>
                    <a:pt x="14584" y="7633"/>
                    <a:pt x="15077" y="7584"/>
                    <a:pt x="15559" y="7485"/>
                  </a:cubicBezTo>
                  <a:cubicBezTo>
                    <a:pt x="15587" y="7479"/>
                    <a:pt x="15606" y="7451"/>
                    <a:pt x="15600" y="7422"/>
                  </a:cubicBezTo>
                  <a:cubicBezTo>
                    <a:pt x="15595" y="7399"/>
                    <a:pt x="15573" y="7382"/>
                    <a:pt x="15548" y="7382"/>
                  </a:cubicBezTo>
                  <a:cubicBezTo>
                    <a:pt x="15544" y="7382"/>
                    <a:pt x="15541" y="7382"/>
                    <a:pt x="15537" y="7383"/>
                  </a:cubicBezTo>
                  <a:cubicBezTo>
                    <a:pt x="15062" y="7481"/>
                    <a:pt x="14576" y="7528"/>
                    <a:pt x="14090" y="7528"/>
                  </a:cubicBezTo>
                  <a:cubicBezTo>
                    <a:pt x="12324" y="7528"/>
                    <a:pt x="10546" y="6900"/>
                    <a:pt x="9205" y="5760"/>
                  </a:cubicBezTo>
                  <a:cubicBezTo>
                    <a:pt x="10608" y="4913"/>
                    <a:pt x="12090" y="4205"/>
                    <a:pt x="13633" y="3656"/>
                  </a:cubicBezTo>
                  <a:cubicBezTo>
                    <a:pt x="15026" y="3160"/>
                    <a:pt x="16490" y="2784"/>
                    <a:pt x="17908" y="2420"/>
                  </a:cubicBezTo>
                  <a:cubicBezTo>
                    <a:pt x="20195" y="1830"/>
                    <a:pt x="22560" y="1221"/>
                    <a:pt x="24680" y="99"/>
                  </a:cubicBezTo>
                  <a:cubicBezTo>
                    <a:pt x="24706" y="86"/>
                    <a:pt x="24714" y="54"/>
                    <a:pt x="24702" y="28"/>
                  </a:cubicBezTo>
                  <a:cubicBezTo>
                    <a:pt x="24694" y="10"/>
                    <a:pt x="24675" y="1"/>
                    <a:pt x="246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65" name="Google Shape;7465;p22"/>
            <p:cNvSpPr/>
            <p:nvPr/>
          </p:nvSpPr>
          <p:spPr>
            <a:xfrm rot="-6901252" flipH="1">
              <a:off x="8157354" y="-206062"/>
              <a:ext cx="211886" cy="385722"/>
            </a:xfrm>
            <a:custGeom>
              <a:avLst/>
              <a:gdLst/>
              <a:ahLst/>
              <a:cxnLst/>
              <a:rect l="l" t="t" r="r" b="b"/>
              <a:pathLst>
                <a:path w="10820" h="19697" extrusionOk="0">
                  <a:moveTo>
                    <a:pt x="3582" y="1"/>
                  </a:moveTo>
                  <a:cubicBezTo>
                    <a:pt x="3432" y="1"/>
                    <a:pt x="3311" y="39"/>
                    <a:pt x="3228" y="128"/>
                  </a:cubicBezTo>
                  <a:cubicBezTo>
                    <a:pt x="2851" y="536"/>
                    <a:pt x="2873" y="1521"/>
                    <a:pt x="2672" y="2045"/>
                  </a:cubicBezTo>
                  <a:cubicBezTo>
                    <a:pt x="2418" y="2697"/>
                    <a:pt x="2070" y="3309"/>
                    <a:pt x="1707" y="3905"/>
                  </a:cubicBezTo>
                  <a:cubicBezTo>
                    <a:pt x="913" y="5207"/>
                    <a:pt x="29" y="6565"/>
                    <a:pt x="15" y="8091"/>
                  </a:cubicBezTo>
                  <a:cubicBezTo>
                    <a:pt x="1" y="9817"/>
                    <a:pt x="1130" y="11363"/>
                    <a:pt x="2465" y="12459"/>
                  </a:cubicBezTo>
                  <a:cubicBezTo>
                    <a:pt x="3801" y="13556"/>
                    <a:pt x="5369" y="14337"/>
                    <a:pt x="6724" y="15408"/>
                  </a:cubicBezTo>
                  <a:cubicBezTo>
                    <a:pt x="8079" y="16480"/>
                    <a:pt x="9260" y="17971"/>
                    <a:pt x="9342" y="19696"/>
                  </a:cubicBezTo>
                  <a:cubicBezTo>
                    <a:pt x="10394" y="18268"/>
                    <a:pt x="10681" y="16412"/>
                    <a:pt x="10665" y="14640"/>
                  </a:cubicBezTo>
                  <a:cubicBezTo>
                    <a:pt x="10649" y="12865"/>
                    <a:pt x="10361" y="11101"/>
                    <a:pt x="10403" y="9329"/>
                  </a:cubicBezTo>
                  <a:cubicBezTo>
                    <a:pt x="10446" y="7467"/>
                    <a:pt x="10819" y="5455"/>
                    <a:pt x="9872" y="3852"/>
                  </a:cubicBezTo>
                  <a:cubicBezTo>
                    <a:pt x="9166" y="2657"/>
                    <a:pt x="7866" y="1959"/>
                    <a:pt x="6600" y="1388"/>
                  </a:cubicBezTo>
                  <a:cubicBezTo>
                    <a:pt x="6022" y="1126"/>
                    <a:pt x="4393" y="1"/>
                    <a:pt x="358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66" name="Google Shape;7466;p22"/>
            <p:cNvSpPr/>
            <p:nvPr/>
          </p:nvSpPr>
          <p:spPr>
            <a:xfrm rot="-6901252" flipH="1">
              <a:off x="8147778" y="-173588"/>
              <a:ext cx="71673" cy="239164"/>
            </a:xfrm>
            <a:custGeom>
              <a:avLst/>
              <a:gdLst/>
              <a:ahLst/>
              <a:cxnLst/>
              <a:rect l="l" t="t" r="r" b="b"/>
              <a:pathLst>
                <a:path w="3660" h="12213" extrusionOk="0">
                  <a:moveTo>
                    <a:pt x="3177" y="1"/>
                  </a:moveTo>
                  <a:cubicBezTo>
                    <a:pt x="2941" y="454"/>
                    <a:pt x="2922" y="1195"/>
                    <a:pt x="2746" y="1622"/>
                  </a:cubicBezTo>
                  <a:cubicBezTo>
                    <a:pt x="2486" y="2246"/>
                    <a:pt x="2134" y="2832"/>
                    <a:pt x="1765" y="3403"/>
                  </a:cubicBezTo>
                  <a:cubicBezTo>
                    <a:pt x="958" y="4646"/>
                    <a:pt x="63" y="5948"/>
                    <a:pt x="34" y="7398"/>
                  </a:cubicBezTo>
                  <a:cubicBezTo>
                    <a:pt x="1" y="9042"/>
                    <a:pt x="1112" y="10499"/>
                    <a:pt x="2433" y="11527"/>
                  </a:cubicBezTo>
                  <a:cubicBezTo>
                    <a:pt x="2744" y="11769"/>
                    <a:pt x="3068" y="11995"/>
                    <a:pt x="3400" y="12212"/>
                  </a:cubicBezTo>
                  <a:cubicBezTo>
                    <a:pt x="2208" y="10316"/>
                    <a:pt x="1319" y="8119"/>
                    <a:pt x="1790" y="5858"/>
                  </a:cubicBezTo>
                  <a:cubicBezTo>
                    <a:pt x="2195" y="3908"/>
                    <a:pt x="3659" y="1987"/>
                    <a:pt x="3177" y="1"/>
                  </a:cubicBezTo>
                  <a:close/>
                </a:path>
              </a:pathLst>
            </a:custGeom>
            <a:solidFill>
              <a:srgbClr val="000000">
                <a:alpha val="18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67" name="Google Shape;7467;p22"/>
            <p:cNvSpPr/>
            <p:nvPr/>
          </p:nvSpPr>
          <p:spPr>
            <a:xfrm rot="-6901252" flipH="1">
              <a:off x="8113410" y="-136093"/>
              <a:ext cx="68736" cy="193008"/>
            </a:xfrm>
            <a:custGeom>
              <a:avLst/>
              <a:gdLst/>
              <a:ahLst/>
              <a:cxnLst/>
              <a:rect l="l" t="t" r="r" b="b"/>
              <a:pathLst>
                <a:path w="3510" h="9856" extrusionOk="0">
                  <a:moveTo>
                    <a:pt x="3352" y="0"/>
                  </a:moveTo>
                  <a:cubicBezTo>
                    <a:pt x="3301" y="21"/>
                    <a:pt x="3254" y="50"/>
                    <a:pt x="3218" y="89"/>
                  </a:cubicBezTo>
                  <a:cubicBezTo>
                    <a:pt x="2842" y="497"/>
                    <a:pt x="2864" y="1484"/>
                    <a:pt x="2661" y="2008"/>
                  </a:cubicBezTo>
                  <a:cubicBezTo>
                    <a:pt x="2409" y="2660"/>
                    <a:pt x="2062" y="3271"/>
                    <a:pt x="1698" y="3867"/>
                  </a:cubicBezTo>
                  <a:cubicBezTo>
                    <a:pt x="904" y="5170"/>
                    <a:pt x="18" y="6528"/>
                    <a:pt x="5" y="8052"/>
                  </a:cubicBezTo>
                  <a:cubicBezTo>
                    <a:pt x="1" y="8683"/>
                    <a:pt x="148" y="9288"/>
                    <a:pt x="401" y="9856"/>
                  </a:cubicBezTo>
                  <a:cubicBezTo>
                    <a:pt x="231" y="9133"/>
                    <a:pt x="202" y="8380"/>
                    <a:pt x="321" y="7640"/>
                  </a:cubicBezTo>
                  <a:cubicBezTo>
                    <a:pt x="489" y="6594"/>
                    <a:pt x="1002" y="5677"/>
                    <a:pt x="1561" y="4794"/>
                  </a:cubicBezTo>
                  <a:cubicBezTo>
                    <a:pt x="2473" y="3352"/>
                    <a:pt x="3509" y="1721"/>
                    <a:pt x="335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68" name="Google Shape;7468;p22"/>
            <p:cNvSpPr/>
            <p:nvPr/>
          </p:nvSpPr>
          <p:spPr>
            <a:xfrm rot="-6901252" flipH="1">
              <a:off x="8268395" y="-135347"/>
              <a:ext cx="75315" cy="355173"/>
            </a:xfrm>
            <a:custGeom>
              <a:avLst/>
              <a:gdLst/>
              <a:ahLst/>
              <a:cxnLst/>
              <a:rect l="l" t="t" r="r" b="b"/>
              <a:pathLst>
                <a:path w="3846" h="18137" extrusionOk="0">
                  <a:moveTo>
                    <a:pt x="1" y="0"/>
                  </a:moveTo>
                  <a:lnTo>
                    <a:pt x="1" y="0"/>
                  </a:lnTo>
                  <a:cubicBezTo>
                    <a:pt x="327" y="716"/>
                    <a:pt x="925" y="1291"/>
                    <a:pt x="1309" y="2020"/>
                  </a:cubicBezTo>
                  <a:cubicBezTo>
                    <a:pt x="1902" y="3140"/>
                    <a:pt x="1353" y="4406"/>
                    <a:pt x="1133" y="5553"/>
                  </a:cubicBezTo>
                  <a:cubicBezTo>
                    <a:pt x="856" y="6994"/>
                    <a:pt x="1274" y="8282"/>
                    <a:pt x="1790" y="9617"/>
                  </a:cubicBezTo>
                  <a:cubicBezTo>
                    <a:pt x="2288" y="10908"/>
                    <a:pt x="2641" y="12229"/>
                    <a:pt x="2701" y="13621"/>
                  </a:cubicBezTo>
                  <a:cubicBezTo>
                    <a:pt x="2753" y="14884"/>
                    <a:pt x="2603" y="16141"/>
                    <a:pt x="2255" y="17352"/>
                  </a:cubicBezTo>
                  <a:cubicBezTo>
                    <a:pt x="2316" y="17607"/>
                    <a:pt x="2357" y="17869"/>
                    <a:pt x="2368" y="18136"/>
                  </a:cubicBezTo>
                  <a:cubicBezTo>
                    <a:pt x="3420" y="16708"/>
                    <a:pt x="3708" y="14853"/>
                    <a:pt x="3692" y="13080"/>
                  </a:cubicBezTo>
                  <a:cubicBezTo>
                    <a:pt x="3675" y="11307"/>
                    <a:pt x="3387" y="9542"/>
                    <a:pt x="3429" y="7768"/>
                  </a:cubicBezTo>
                  <a:cubicBezTo>
                    <a:pt x="3473" y="5907"/>
                    <a:pt x="3846" y="3895"/>
                    <a:pt x="2899" y="2292"/>
                  </a:cubicBezTo>
                  <a:cubicBezTo>
                    <a:pt x="2262" y="1215"/>
                    <a:pt x="1142" y="544"/>
                    <a:pt x="1" y="0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69" name="Google Shape;7469;p22"/>
            <p:cNvSpPr/>
            <p:nvPr/>
          </p:nvSpPr>
          <p:spPr>
            <a:xfrm rot="-6901252" flipH="1">
              <a:off x="8183949" y="-197012"/>
              <a:ext cx="167472" cy="385017"/>
            </a:xfrm>
            <a:custGeom>
              <a:avLst/>
              <a:gdLst/>
              <a:ahLst/>
              <a:cxnLst/>
              <a:rect l="l" t="t" r="r" b="b"/>
              <a:pathLst>
                <a:path w="8552" h="19661" extrusionOk="0">
                  <a:moveTo>
                    <a:pt x="1749" y="0"/>
                  </a:moveTo>
                  <a:lnTo>
                    <a:pt x="1749" y="0"/>
                  </a:lnTo>
                  <a:cubicBezTo>
                    <a:pt x="1860" y="856"/>
                    <a:pt x="2027" y="1705"/>
                    <a:pt x="2235" y="2544"/>
                  </a:cubicBezTo>
                  <a:cubicBezTo>
                    <a:pt x="2337" y="2946"/>
                    <a:pt x="2448" y="3347"/>
                    <a:pt x="2566" y="3745"/>
                  </a:cubicBezTo>
                  <a:cubicBezTo>
                    <a:pt x="1315" y="4462"/>
                    <a:pt x="385" y="5664"/>
                    <a:pt x="0" y="7052"/>
                  </a:cubicBezTo>
                  <a:lnTo>
                    <a:pt x="69" y="7070"/>
                  </a:lnTo>
                  <a:cubicBezTo>
                    <a:pt x="446" y="5705"/>
                    <a:pt x="1360" y="4521"/>
                    <a:pt x="2582" y="3810"/>
                  </a:cubicBezTo>
                  <a:cubicBezTo>
                    <a:pt x="2706" y="4215"/>
                    <a:pt x="2839" y="4621"/>
                    <a:pt x="2980" y="5023"/>
                  </a:cubicBezTo>
                  <a:cubicBezTo>
                    <a:pt x="3191" y="5627"/>
                    <a:pt x="3421" y="6225"/>
                    <a:pt x="3666" y="6815"/>
                  </a:cubicBezTo>
                  <a:cubicBezTo>
                    <a:pt x="2562" y="8396"/>
                    <a:pt x="1787" y="10232"/>
                    <a:pt x="1424" y="12126"/>
                  </a:cubicBezTo>
                  <a:lnTo>
                    <a:pt x="1494" y="12139"/>
                  </a:lnTo>
                  <a:cubicBezTo>
                    <a:pt x="1852" y="10269"/>
                    <a:pt x="2613" y="8458"/>
                    <a:pt x="3698" y="6894"/>
                  </a:cubicBezTo>
                  <a:cubicBezTo>
                    <a:pt x="3878" y="7325"/>
                    <a:pt x="4061" y="7753"/>
                    <a:pt x="4249" y="8179"/>
                  </a:cubicBezTo>
                  <a:lnTo>
                    <a:pt x="4245" y="8196"/>
                  </a:lnTo>
                  <a:cubicBezTo>
                    <a:pt x="4249" y="8198"/>
                    <a:pt x="4255" y="8198"/>
                    <a:pt x="4258" y="8199"/>
                  </a:cubicBezTo>
                  <a:cubicBezTo>
                    <a:pt x="4488" y="8721"/>
                    <a:pt x="4721" y="9239"/>
                    <a:pt x="4956" y="9758"/>
                  </a:cubicBezTo>
                  <a:cubicBezTo>
                    <a:pt x="4555" y="11147"/>
                    <a:pt x="4420" y="12630"/>
                    <a:pt x="4564" y="14065"/>
                  </a:cubicBezTo>
                  <a:lnTo>
                    <a:pt x="4635" y="14058"/>
                  </a:lnTo>
                  <a:cubicBezTo>
                    <a:pt x="4495" y="12659"/>
                    <a:pt x="4621" y="11214"/>
                    <a:pt x="5001" y="9857"/>
                  </a:cubicBezTo>
                  <a:cubicBezTo>
                    <a:pt x="5712" y="11409"/>
                    <a:pt x="6426" y="12962"/>
                    <a:pt x="6962" y="14579"/>
                  </a:cubicBezTo>
                  <a:cubicBezTo>
                    <a:pt x="7235" y="15397"/>
                    <a:pt x="7453" y="16232"/>
                    <a:pt x="7586" y="17084"/>
                  </a:cubicBezTo>
                  <a:cubicBezTo>
                    <a:pt x="7724" y="17934"/>
                    <a:pt x="7772" y="18799"/>
                    <a:pt x="7717" y="19660"/>
                  </a:cubicBezTo>
                  <a:cubicBezTo>
                    <a:pt x="7804" y="18801"/>
                    <a:pt x="7772" y="17931"/>
                    <a:pt x="7656" y="17072"/>
                  </a:cubicBezTo>
                  <a:cubicBezTo>
                    <a:pt x="7535" y="16214"/>
                    <a:pt x="7325" y="15372"/>
                    <a:pt x="7067" y="14546"/>
                  </a:cubicBezTo>
                  <a:cubicBezTo>
                    <a:pt x="6811" y="13720"/>
                    <a:pt x="6490" y="12914"/>
                    <a:pt x="6155" y="12117"/>
                  </a:cubicBezTo>
                  <a:cubicBezTo>
                    <a:pt x="6089" y="11963"/>
                    <a:pt x="6021" y="11807"/>
                    <a:pt x="5955" y="11652"/>
                  </a:cubicBezTo>
                  <a:lnTo>
                    <a:pt x="5955" y="11652"/>
                  </a:lnTo>
                  <a:cubicBezTo>
                    <a:pt x="7068" y="11989"/>
                    <a:pt x="8007" y="12809"/>
                    <a:pt x="8486" y="13873"/>
                  </a:cubicBezTo>
                  <a:lnTo>
                    <a:pt x="8552" y="13844"/>
                  </a:lnTo>
                  <a:cubicBezTo>
                    <a:pt x="8058" y="12744"/>
                    <a:pt x="7077" y="11900"/>
                    <a:pt x="5922" y="11569"/>
                  </a:cubicBezTo>
                  <a:cubicBezTo>
                    <a:pt x="5657" y="10959"/>
                    <a:pt x="5383" y="10353"/>
                    <a:pt x="5109" y="9748"/>
                  </a:cubicBezTo>
                  <a:cubicBezTo>
                    <a:pt x="5094" y="9714"/>
                    <a:pt x="5078" y="9682"/>
                    <a:pt x="5064" y="9649"/>
                  </a:cubicBezTo>
                  <a:cubicBezTo>
                    <a:pt x="5065" y="9642"/>
                    <a:pt x="5066" y="9634"/>
                    <a:pt x="5069" y="9628"/>
                  </a:cubicBezTo>
                  <a:lnTo>
                    <a:pt x="5050" y="9624"/>
                  </a:lnTo>
                  <a:cubicBezTo>
                    <a:pt x="4841" y="9167"/>
                    <a:pt x="4632" y="8708"/>
                    <a:pt x="4425" y="8247"/>
                  </a:cubicBezTo>
                  <a:lnTo>
                    <a:pt x="4425" y="8247"/>
                  </a:lnTo>
                  <a:cubicBezTo>
                    <a:pt x="5582" y="8587"/>
                    <a:pt x="6661" y="9254"/>
                    <a:pt x="7478" y="10137"/>
                  </a:cubicBezTo>
                  <a:lnTo>
                    <a:pt x="7532" y="10090"/>
                  </a:lnTo>
                  <a:cubicBezTo>
                    <a:pt x="6691" y="9181"/>
                    <a:pt x="5581" y="8502"/>
                    <a:pt x="4389" y="8163"/>
                  </a:cubicBezTo>
                  <a:cubicBezTo>
                    <a:pt x="3971" y="7223"/>
                    <a:pt x="3570" y="6277"/>
                    <a:pt x="3209" y="5316"/>
                  </a:cubicBezTo>
                  <a:lnTo>
                    <a:pt x="3209" y="5316"/>
                  </a:lnTo>
                  <a:cubicBezTo>
                    <a:pt x="4562" y="5368"/>
                    <a:pt x="5890" y="5933"/>
                    <a:pt x="6863" y="6875"/>
                  </a:cubicBezTo>
                  <a:lnTo>
                    <a:pt x="6913" y="6824"/>
                  </a:lnTo>
                  <a:cubicBezTo>
                    <a:pt x="5919" y="5865"/>
                    <a:pt x="4562" y="5291"/>
                    <a:pt x="3183" y="5246"/>
                  </a:cubicBezTo>
                  <a:cubicBezTo>
                    <a:pt x="3149" y="5160"/>
                    <a:pt x="3117" y="5074"/>
                    <a:pt x="3085" y="4988"/>
                  </a:cubicBezTo>
                  <a:cubicBezTo>
                    <a:pt x="2938" y="4584"/>
                    <a:pt x="2796" y="4176"/>
                    <a:pt x="2665" y="3765"/>
                  </a:cubicBezTo>
                  <a:cubicBezTo>
                    <a:pt x="2668" y="3764"/>
                    <a:pt x="2674" y="3761"/>
                    <a:pt x="2677" y="3759"/>
                  </a:cubicBezTo>
                  <a:lnTo>
                    <a:pt x="2645" y="3701"/>
                  </a:lnTo>
                  <a:cubicBezTo>
                    <a:pt x="2595" y="3545"/>
                    <a:pt x="2549" y="3391"/>
                    <a:pt x="2502" y="3236"/>
                  </a:cubicBezTo>
                  <a:cubicBezTo>
                    <a:pt x="2914" y="3168"/>
                    <a:pt x="3332" y="3135"/>
                    <a:pt x="3750" y="3135"/>
                  </a:cubicBezTo>
                  <a:cubicBezTo>
                    <a:pt x="4891" y="3135"/>
                    <a:pt x="6034" y="3386"/>
                    <a:pt x="7066" y="3873"/>
                  </a:cubicBezTo>
                  <a:lnTo>
                    <a:pt x="7096" y="3810"/>
                  </a:lnTo>
                  <a:cubicBezTo>
                    <a:pt x="6056" y="3318"/>
                    <a:pt x="4904" y="3065"/>
                    <a:pt x="3753" y="3065"/>
                  </a:cubicBezTo>
                  <a:cubicBezTo>
                    <a:pt x="3328" y="3065"/>
                    <a:pt x="2903" y="3099"/>
                    <a:pt x="2483" y="3169"/>
                  </a:cubicBezTo>
                  <a:cubicBezTo>
                    <a:pt x="2419" y="2955"/>
                    <a:pt x="2359" y="2742"/>
                    <a:pt x="2302" y="2528"/>
                  </a:cubicBezTo>
                  <a:cubicBezTo>
                    <a:pt x="2075" y="1695"/>
                    <a:pt x="1893" y="853"/>
                    <a:pt x="174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70" name="Google Shape;7470;p22"/>
            <p:cNvSpPr/>
            <p:nvPr/>
          </p:nvSpPr>
          <p:spPr>
            <a:xfrm rot="-6901252" flipH="1">
              <a:off x="8249905" y="224610"/>
              <a:ext cx="307489" cy="169391"/>
            </a:xfrm>
            <a:custGeom>
              <a:avLst/>
              <a:gdLst/>
              <a:ahLst/>
              <a:cxnLst/>
              <a:rect l="l" t="t" r="r" b="b"/>
              <a:pathLst>
                <a:path w="15702" h="8650" extrusionOk="0">
                  <a:moveTo>
                    <a:pt x="5274" y="1"/>
                  </a:moveTo>
                  <a:cubicBezTo>
                    <a:pt x="5236" y="1"/>
                    <a:pt x="5199" y="1"/>
                    <a:pt x="5162" y="3"/>
                  </a:cubicBezTo>
                  <a:cubicBezTo>
                    <a:pt x="4091" y="42"/>
                    <a:pt x="3139" y="669"/>
                    <a:pt x="2287" y="1316"/>
                  </a:cubicBezTo>
                  <a:cubicBezTo>
                    <a:pt x="1825" y="1665"/>
                    <a:pt x="1" y="2569"/>
                    <a:pt x="194" y="3138"/>
                  </a:cubicBezTo>
                  <a:cubicBezTo>
                    <a:pt x="330" y="3543"/>
                    <a:pt x="1009" y="3890"/>
                    <a:pt x="1289" y="4221"/>
                  </a:cubicBezTo>
                  <a:cubicBezTo>
                    <a:pt x="1638" y="4632"/>
                    <a:pt x="1927" y="5092"/>
                    <a:pt x="2195" y="5557"/>
                  </a:cubicBezTo>
                  <a:cubicBezTo>
                    <a:pt x="2785" y="6573"/>
                    <a:pt x="3381" y="7671"/>
                    <a:pt x="4410" y="8242"/>
                  </a:cubicBezTo>
                  <a:cubicBezTo>
                    <a:pt x="4929" y="8530"/>
                    <a:pt x="5508" y="8649"/>
                    <a:pt x="6099" y="8649"/>
                  </a:cubicBezTo>
                  <a:cubicBezTo>
                    <a:pt x="6834" y="8649"/>
                    <a:pt x="7588" y="8465"/>
                    <a:pt x="8271" y="8187"/>
                  </a:cubicBezTo>
                  <a:cubicBezTo>
                    <a:pt x="9505" y="7684"/>
                    <a:pt x="10609" y="6909"/>
                    <a:pt x="11835" y="6385"/>
                  </a:cubicBezTo>
                  <a:cubicBezTo>
                    <a:pt x="12566" y="6070"/>
                    <a:pt x="13376" y="5854"/>
                    <a:pt x="14166" y="5854"/>
                  </a:cubicBezTo>
                  <a:cubicBezTo>
                    <a:pt x="14698" y="5854"/>
                    <a:pt x="15220" y="5952"/>
                    <a:pt x="15702" y="6184"/>
                  </a:cubicBezTo>
                  <a:cubicBezTo>
                    <a:pt x="15122" y="4947"/>
                    <a:pt x="13971" y="4071"/>
                    <a:pt x="12763" y="3430"/>
                  </a:cubicBezTo>
                  <a:cubicBezTo>
                    <a:pt x="11555" y="2789"/>
                    <a:pt x="10254" y="2335"/>
                    <a:pt x="9068" y="1657"/>
                  </a:cubicBezTo>
                  <a:cubicBezTo>
                    <a:pt x="7855" y="961"/>
                    <a:pt x="6659" y="1"/>
                    <a:pt x="52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71" name="Google Shape;7471;p22"/>
            <p:cNvSpPr/>
            <p:nvPr/>
          </p:nvSpPr>
          <p:spPr>
            <a:xfrm rot="-6901252" flipH="1">
              <a:off x="8320436" y="187555"/>
              <a:ext cx="173112" cy="104474"/>
            </a:xfrm>
            <a:custGeom>
              <a:avLst/>
              <a:gdLst/>
              <a:ahLst/>
              <a:cxnLst/>
              <a:rect l="l" t="t" r="r" b="b"/>
              <a:pathLst>
                <a:path w="8840" h="5335" extrusionOk="0">
                  <a:moveTo>
                    <a:pt x="1" y="0"/>
                  </a:moveTo>
                  <a:cubicBezTo>
                    <a:pt x="235" y="331"/>
                    <a:pt x="761" y="625"/>
                    <a:pt x="1000" y="906"/>
                  </a:cubicBezTo>
                  <a:cubicBezTo>
                    <a:pt x="1350" y="1317"/>
                    <a:pt x="1637" y="1778"/>
                    <a:pt x="1907" y="2244"/>
                  </a:cubicBezTo>
                  <a:cubicBezTo>
                    <a:pt x="2500" y="3258"/>
                    <a:pt x="3094" y="4358"/>
                    <a:pt x="4124" y="4926"/>
                  </a:cubicBezTo>
                  <a:cubicBezTo>
                    <a:pt x="4645" y="5215"/>
                    <a:pt x="5224" y="5335"/>
                    <a:pt x="5815" y="5335"/>
                  </a:cubicBezTo>
                  <a:cubicBezTo>
                    <a:pt x="6549" y="5335"/>
                    <a:pt x="7302" y="5150"/>
                    <a:pt x="7985" y="4873"/>
                  </a:cubicBezTo>
                  <a:cubicBezTo>
                    <a:pt x="8277" y="4755"/>
                    <a:pt x="8558" y="4620"/>
                    <a:pt x="8839" y="4479"/>
                  </a:cubicBezTo>
                  <a:lnTo>
                    <a:pt x="8839" y="4479"/>
                  </a:lnTo>
                  <a:cubicBezTo>
                    <a:pt x="8621" y="4490"/>
                    <a:pt x="8401" y="4495"/>
                    <a:pt x="8181" y="4495"/>
                  </a:cubicBezTo>
                  <a:cubicBezTo>
                    <a:pt x="6578" y="4495"/>
                    <a:pt x="4949" y="4191"/>
                    <a:pt x="3677" y="3156"/>
                  </a:cubicBezTo>
                  <a:cubicBezTo>
                    <a:pt x="2431" y="2143"/>
                    <a:pt x="1606" y="427"/>
                    <a:pt x="1" y="0"/>
                  </a:cubicBezTo>
                  <a:close/>
                </a:path>
              </a:pathLst>
            </a:custGeom>
            <a:solidFill>
              <a:srgbClr val="000000">
                <a:alpha val="18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72" name="Google Shape;7472;p22"/>
            <p:cNvSpPr/>
            <p:nvPr/>
          </p:nvSpPr>
          <p:spPr>
            <a:xfrm rot="-6901252" flipH="1">
              <a:off x="8335044" y="155317"/>
              <a:ext cx="109703" cy="110094"/>
            </a:xfrm>
            <a:custGeom>
              <a:avLst/>
              <a:gdLst/>
              <a:ahLst/>
              <a:cxnLst/>
              <a:rect l="l" t="t" r="r" b="b"/>
              <a:pathLst>
                <a:path w="5602" h="5622" extrusionOk="0">
                  <a:moveTo>
                    <a:pt x="6" y="0"/>
                  </a:moveTo>
                  <a:lnTo>
                    <a:pt x="6" y="0"/>
                  </a:lnTo>
                  <a:cubicBezTo>
                    <a:pt x="1" y="43"/>
                    <a:pt x="5" y="85"/>
                    <a:pt x="18" y="124"/>
                  </a:cubicBezTo>
                  <a:cubicBezTo>
                    <a:pt x="156" y="529"/>
                    <a:pt x="831" y="876"/>
                    <a:pt x="1112" y="1205"/>
                  </a:cubicBezTo>
                  <a:cubicBezTo>
                    <a:pt x="1462" y="1616"/>
                    <a:pt x="1749" y="2077"/>
                    <a:pt x="2019" y="2543"/>
                  </a:cubicBezTo>
                  <a:cubicBezTo>
                    <a:pt x="2609" y="3559"/>
                    <a:pt x="3205" y="4659"/>
                    <a:pt x="4233" y="5227"/>
                  </a:cubicBezTo>
                  <a:cubicBezTo>
                    <a:pt x="4660" y="5461"/>
                    <a:pt x="5125" y="5585"/>
                    <a:pt x="5601" y="5622"/>
                  </a:cubicBezTo>
                  <a:cubicBezTo>
                    <a:pt x="5049" y="5470"/>
                    <a:pt x="4529" y="5214"/>
                    <a:pt x="4070" y="4861"/>
                  </a:cubicBezTo>
                  <a:cubicBezTo>
                    <a:pt x="3423" y="4364"/>
                    <a:pt x="2990" y="3678"/>
                    <a:pt x="2598" y="2974"/>
                  </a:cubicBezTo>
                  <a:cubicBezTo>
                    <a:pt x="1957" y="1825"/>
                    <a:pt x="1232" y="525"/>
                    <a:pt x="6" y="0"/>
                  </a:cubicBezTo>
                  <a:close/>
                </a:path>
              </a:pathLst>
            </a:custGeom>
            <a:solidFill>
              <a:srgbClr val="4654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73" name="Google Shape;7473;p22"/>
            <p:cNvSpPr/>
            <p:nvPr/>
          </p:nvSpPr>
          <p:spPr>
            <a:xfrm rot="-6901252" flipH="1">
              <a:off x="8263452" y="281553"/>
              <a:ext cx="257729" cy="121100"/>
            </a:xfrm>
            <a:custGeom>
              <a:avLst/>
              <a:gdLst/>
              <a:ahLst/>
              <a:cxnLst/>
              <a:rect l="l" t="t" r="r" b="b"/>
              <a:pathLst>
                <a:path w="13161" h="6184" extrusionOk="0">
                  <a:moveTo>
                    <a:pt x="2731" y="1"/>
                  </a:moveTo>
                  <a:cubicBezTo>
                    <a:pt x="2694" y="1"/>
                    <a:pt x="2656" y="1"/>
                    <a:pt x="2619" y="3"/>
                  </a:cubicBezTo>
                  <a:cubicBezTo>
                    <a:pt x="1654" y="39"/>
                    <a:pt x="787" y="551"/>
                    <a:pt x="0" y="1125"/>
                  </a:cubicBezTo>
                  <a:cubicBezTo>
                    <a:pt x="58" y="1129"/>
                    <a:pt x="116" y="1130"/>
                    <a:pt x="175" y="1130"/>
                  </a:cubicBezTo>
                  <a:cubicBezTo>
                    <a:pt x="711" y="1130"/>
                    <a:pt x="1253" y="980"/>
                    <a:pt x="1814" y="980"/>
                  </a:cubicBezTo>
                  <a:cubicBezTo>
                    <a:pt x="1826" y="980"/>
                    <a:pt x="1837" y="980"/>
                    <a:pt x="1849" y="980"/>
                  </a:cubicBezTo>
                  <a:cubicBezTo>
                    <a:pt x="2827" y="989"/>
                    <a:pt x="3481" y="1827"/>
                    <a:pt x="4179" y="2400"/>
                  </a:cubicBezTo>
                  <a:cubicBezTo>
                    <a:pt x="5055" y="3116"/>
                    <a:pt x="6081" y="3306"/>
                    <a:pt x="7175" y="3446"/>
                  </a:cubicBezTo>
                  <a:cubicBezTo>
                    <a:pt x="8233" y="3583"/>
                    <a:pt x="9258" y="3830"/>
                    <a:pt x="10221" y="4301"/>
                  </a:cubicBezTo>
                  <a:cubicBezTo>
                    <a:pt x="11099" y="4728"/>
                    <a:pt x="11894" y="5293"/>
                    <a:pt x="12586" y="5972"/>
                  </a:cubicBezTo>
                  <a:cubicBezTo>
                    <a:pt x="12781" y="6023"/>
                    <a:pt x="12974" y="6095"/>
                    <a:pt x="13160" y="6184"/>
                  </a:cubicBezTo>
                  <a:cubicBezTo>
                    <a:pt x="12579" y="4947"/>
                    <a:pt x="11428" y="4069"/>
                    <a:pt x="10220" y="3430"/>
                  </a:cubicBezTo>
                  <a:cubicBezTo>
                    <a:pt x="9012" y="2789"/>
                    <a:pt x="7711" y="2335"/>
                    <a:pt x="6525" y="1657"/>
                  </a:cubicBezTo>
                  <a:cubicBezTo>
                    <a:pt x="5312" y="961"/>
                    <a:pt x="4118" y="1"/>
                    <a:pt x="2731" y="1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74" name="Google Shape;7474;p22"/>
            <p:cNvSpPr/>
            <p:nvPr/>
          </p:nvSpPr>
          <p:spPr>
            <a:xfrm rot="-6901252" flipH="1">
              <a:off x="8250603" y="244111"/>
              <a:ext cx="304101" cy="135141"/>
            </a:xfrm>
            <a:custGeom>
              <a:avLst/>
              <a:gdLst/>
              <a:ahLst/>
              <a:cxnLst/>
              <a:rect l="l" t="t" r="r" b="b"/>
              <a:pathLst>
                <a:path w="15529" h="6901" extrusionOk="0">
                  <a:moveTo>
                    <a:pt x="4549" y="1"/>
                  </a:moveTo>
                  <a:cubicBezTo>
                    <a:pt x="3569" y="719"/>
                    <a:pt x="2816" y="1744"/>
                    <a:pt x="2418" y="2892"/>
                  </a:cubicBezTo>
                  <a:cubicBezTo>
                    <a:pt x="2250" y="2855"/>
                    <a:pt x="2083" y="2819"/>
                    <a:pt x="1917" y="2778"/>
                  </a:cubicBezTo>
                  <a:cubicBezTo>
                    <a:pt x="1268" y="2628"/>
                    <a:pt x="631" y="2440"/>
                    <a:pt x="1" y="2224"/>
                  </a:cubicBezTo>
                  <a:lnTo>
                    <a:pt x="1" y="2224"/>
                  </a:lnTo>
                  <a:cubicBezTo>
                    <a:pt x="623" y="2465"/>
                    <a:pt x="1259" y="2661"/>
                    <a:pt x="1905" y="2832"/>
                  </a:cubicBezTo>
                  <a:cubicBezTo>
                    <a:pt x="2214" y="2912"/>
                    <a:pt x="2527" y="2982"/>
                    <a:pt x="2840" y="3048"/>
                  </a:cubicBezTo>
                  <a:cubicBezTo>
                    <a:pt x="2875" y="4155"/>
                    <a:pt x="3347" y="5229"/>
                    <a:pt x="4146" y="6001"/>
                  </a:cubicBezTo>
                  <a:lnTo>
                    <a:pt x="4185" y="5960"/>
                  </a:lnTo>
                  <a:cubicBezTo>
                    <a:pt x="3398" y="5203"/>
                    <a:pt x="2934" y="4151"/>
                    <a:pt x="2899" y="3059"/>
                  </a:cubicBezTo>
                  <a:lnTo>
                    <a:pt x="2899" y="3059"/>
                  </a:lnTo>
                  <a:cubicBezTo>
                    <a:pt x="3219" y="3125"/>
                    <a:pt x="3541" y="3183"/>
                    <a:pt x="3866" y="3236"/>
                  </a:cubicBezTo>
                  <a:cubicBezTo>
                    <a:pt x="4354" y="3314"/>
                    <a:pt x="4842" y="3375"/>
                    <a:pt x="5333" y="3429"/>
                  </a:cubicBezTo>
                  <a:cubicBezTo>
                    <a:pt x="6001" y="4758"/>
                    <a:pt x="6958" y="5959"/>
                    <a:pt x="8109" y="6900"/>
                  </a:cubicBezTo>
                  <a:lnTo>
                    <a:pt x="8144" y="6858"/>
                  </a:lnTo>
                  <a:cubicBezTo>
                    <a:pt x="7009" y="5928"/>
                    <a:pt x="6060" y="4745"/>
                    <a:pt x="5399" y="3437"/>
                  </a:cubicBezTo>
                  <a:lnTo>
                    <a:pt x="5399" y="3437"/>
                  </a:lnTo>
                  <a:cubicBezTo>
                    <a:pt x="5756" y="3475"/>
                    <a:pt x="6116" y="3507"/>
                    <a:pt x="6474" y="3536"/>
                  </a:cubicBezTo>
                  <a:lnTo>
                    <a:pt x="6483" y="3546"/>
                  </a:lnTo>
                  <a:lnTo>
                    <a:pt x="6490" y="3539"/>
                  </a:lnTo>
                  <a:cubicBezTo>
                    <a:pt x="6927" y="3575"/>
                    <a:pt x="7366" y="3607"/>
                    <a:pt x="7803" y="3638"/>
                  </a:cubicBezTo>
                  <a:cubicBezTo>
                    <a:pt x="8596" y="4420"/>
                    <a:pt x="9554" y="5057"/>
                    <a:pt x="10579" y="5487"/>
                  </a:cubicBezTo>
                  <a:lnTo>
                    <a:pt x="10601" y="5436"/>
                  </a:lnTo>
                  <a:cubicBezTo>
                    <a:pt x="9601" y="5018"/>
                    <a:pt x="8667" y="4400"/>
                    <a:pt x="7888" y="3644"/>
                  </a:cubicBezTo>
                  <a:lnTo>
                    <a:pt x="7888" y="3644"/>
                  </a:lnTo>
                  <a:cubicBezTo>
                    <a:pt x="9200" y="3732"/>
                    <a:pt x="10516" y="3820"/>
                    <a:pt x="11808" y="4050"/>
                  </a:cubicBezTo>
                  <a:cubicBezTo>
                    <a:pt x="12463" y="4167"/>
                    <a:pt x="13110" y="4325"/>
                    <a:pt x="13733" y="4547"/>
                  </a:cubicBezTo>
                  <a:cubicBezTo>
                    <a:pt x="14360" y="4765"/>
                    <a:pt x="14964" y="5051"/>
                    <a:pt x="15528" y="5407"/>
                  </a:cubicBezTo>
                  <a:cubicBezTo>
                    <a:pt x="14978" y="5032"/>
                    <a:pt x="14374" y="4735"/>
                    <a:pt x="13752" y="4497"/>
                  </a:cubicBezTo>
                  <a:cubicBezTo>
                    <a:pt x="13127" y="4264"/>
                    <a:pt x="12479" y="4095"/>
                    <a:pt x="11823" y="3968"/>
                  </a:cubicBezTo>
                  <a:cubicBezTo>
                    <a:pt x="11167" y="3839"/>
                    <a:pt x="10504" y="3760"/>
                    <a:pt x="9841" y="3693"/>
                  </a:cubicBezTo>
                  <a:cubicBezTo>
                    <a:pt x="9712" y="3680"/>
                    <a:pt x="9584" y="3670"/>
                    <a:pt x="9454" y="3657"/>
                  </a:cubicBezTo>
                  <a:cubicBezTo>
                    <a:pt x="10036" y="3080"/>
                    <a:pt x="10840" y="2750"/>
                    <a:pt x="11658" y="2750"/>
                  </a:cubicBezTo>
                  <a:cubicBezTo>
                    <a:pt x="11735" y="2750"/>
                    <a:pt x="11812" y="2753"/>
                    <a:pt x="11889" y="2759"/>
                  </a:cubicBezTo>
                  <a:lnTo>
                    <a:pt x="11893" y="2704"/>
                  </a:lnTo>
                  <a:cubicBezTo>
                    <a:pt x="11817" y="2698"/>
                    <a:pt x="11740" y="2695"/>
                    <a:pt x="11664" y="2695"/>
                  </a:cubicBezTo>
                  <a:cubicBezTo>
                    <a:pt x="10814" y="2695"/>
                    <a:pt x="9982" y="3042"/>
                    <a:pt x="9382" y="3649"/>
                  </a:cubicBezTo>
                  <a:cubicBezTo>
                    <a:pt x="8871" y="3604"/>
                    <a:pt x="8361" y="3568"/>
                    <a:pt x="7850" y="3531"/>
                  </a:cubicBezTo>
                  <a:cubicBezTo>
                    <a:pt x="7822" y="3528"/>
                    <a:pt x="7793" y="3527"/>
                    <a:pt x="7765" y="3526"/>
                  </a:cubicBezTo>
                  <a:lnTo>
                    <a:pt x="7755" y="3514"/>
                  </a:lnTo>
                  <a:lnTo>
                    <a:pt x="7743" y="3526"/>
                  </a:lnTo>
                  <a:cubicBezTo>
                    <a:pt x="7356" y="3499"/>
                    <a:pt x="6968" y="3473"/>
                    <a:pt x="6582" y="3441"/>
                  </a:cubicBezTo>
                  <a:cubicBezTo>
                    <a:pt x="7238" y="2782"/>
                    <a:pt x="8084" y="2296"/>
                    <a:pt x="8983" y="2068"/>
                  </a:cubicBezTo>
                  <a:lnTo>
                    <a:pt x="8972" y="2016"/>
                  </a:lnTo>
                  <a:cubicBezTo>
                    <a:pt x="8048" y="2251"/>
                    <a:pt x="7176" y="2755"/>
                    <a:pt x="6511" y="3437"/>
                  </a:cubicBezTo>
                  <a:cubicBezTo>
                    <a:pt x="5719" y="3374"/>
                    <a:pt x="4931" y="3298"/>
                    <a:pt x="4146" y="3190"/>
                  </a:cubicBezTo>
                  <a:cubicBezTo>
                    <a:pt x="4678" y="2293"/>
                    <a:pt x="5549" y="1601"/>
                    <a:pt x="6546" y="1287"/>
                  </a:cubicBezTo>
                  <a:lnTo>
                    <a:pt x="6528" y="1234"/>
                  </a:lnTo>
                  <a:cubicBezTo>
                    <a:pt x="5513" y="1554"/>
                    <a:pt x="4625" y="2264"/>
                    <a:pt x="4086" y="3182"/>
                  </a:cubicBezTo>
                  <a:cubicBezTo>
                    <a:pt x="4018" y="3171"/>
                    <a:pt x="3946" y="3163"/>
                    <a:pt x="3876" y="3153"/>
                  </a:cubicBezTo>
                  <a:cubicBezTo>
                    <a:pt x="3548" y="3104"/>
                    <a:pt x="3221" y="3051"/>
                    <a:pt x="2893" y="2988"/>
                  </a:cubicBezTo>
                  <a:lnTo>
                    <a:pt x="2893" y="2978"/>
                  </a:lnTo>
                  <a:lnTo>
                    <a:pt x="2840" y="2978"/>
                  </a:lnTo>
                  <a:cubicBezTo>
                    <a:pt x="2718" y="2953"/>
                    <a:pt x="2594" y="2928"/>
                    <a:pt x="2473" y="2902"/>
                  </a:cubicBezTo>
                  <a:cubicBezTo>
                    <a:pt x="2867" y="1767"/>
                    <a:pt x="3613" y="756"/>
                    <a:pt x="4581" y="45"/>
                  </a:cubicBezTo>
                  <a:lnTo>
                    <a:pt x="454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75" name="Google Shape;7475;p22"/>
            <p:cNvSpPr/>
            <p:nvPr/>
          </p:nvSpPr>
          <p:spPr>
            <a:xfrm rot="-6901252" flipH="1">
              <a:off x="7906321" y="-99313"/>
              <a:ext cx="765745" cy="416741"/>
            </a:xfrm>
            <a:custGeom>
              <a:avLst/>
              <a:gdLst/>
              <a:ahLst/>
              <a:cxnLst/>
              <a:rect l="l" t="t" r="r" b="b"/>
              <a:pathLst>
                <a:path w="39103" h="21281" extrusionOk="0">
                  <a:moveTo>
                    <a:pt x="347" y="1"/>
                  </a:moveTo>
                  <a:cubicBezTo>
                    <a:pt x="60" y="1"/>
                    <a:pt x="1" y="495"/>
                    <a:pt x="326" y="601"/>
                  </a:cubicBezTo>
                  <a:cubicBezTo>
                    <a:pt x="4027" y="1812"/>
                    <a:pt x="7886" y="2473"/>
                    <a:pt x="11758" y="2590"/>
                  </a:cubicBezTo>
                  <a:cubicBezTo>
                    <a:pt x="18162" y="5497"/>
                    <a:pt x="23731" y="10124"/>
                    <a:pt x="27774" y="15878"/>
                  </a:cubicBezTo>
                  <a:cubicBezTo>
                    <a:pt x="28940" y="17538"/>
                    <a:pt x="29974" y="19283"/>
                    <a:pt x="30866" y="21103"/>
                  </a:cubicBezTo>
                  <a:cubicBezTo>
                    <a:pt x="30927" y="21228"/>
                    <a:pt x="31041" y="21281"/>
                    <a:pt x="31153" y="21281"/>
                  </a:cubicBezTo>
                  <a:cubicBezTo>
                    <a:pt x="31346" y="21281"/>
                    <a:pt x="31533" y="21123"/>
                    <a:pt x="31427" y="20905"/>
                  </a:cubicBezTo>
                  <a:cubicBezTo>
                    <a:pt x="29511" y="17000"/>
                    <a:pt x="26960" y="13430"/>
                    <a:pt x="23910" y="10348"/>
                  </a:cubicBezTo>
                  <a:cubicBezTo>
                    <a:pt x="27848" y="8601"/>
                    <a:pt x="32120" y="7690"/>
                    <a:pt x="36419" y="7690"/>
                  </a:cubicBezTo>
                  <a:cubicBezTo>
                    <a:pt x="37152" y="7690"/>
                    <a:pt x="37885" y="7716"/>
                    <a:pt x="38618" y="7770"/>
                  </a:cubicBezTo>
                  <a:cubicBezTo>
                    <a:pt x="38626" y="7770"/>
                    <a:pt x="38635" y="7770"/>
                    <a:pt x="38643" y="7770"/>
                  </a:cubicBezTo>
                  <a:cubicBezTo>
                    <a:pt x="39002" y="7770"/>
                    <a:pt x="39103" y="7211"/>
                    <a:pt x="38731" y="7185"/>
                  </a:cubicBezTo>
                  <a:cubicBezTo>
                    <a:pt x="37965" y="7129"/>
                    <a:pt x="37198" y="7101"/>
                    <a:pt x="36431" y="7101"/>
                  </a:cubicBezTo>
                  <a:cubicBezTo>
                    <a:pt x="31968" y="7101"/>
                    <a:pt x="27536" y="8047"/>
                    <a:pt x="23461" y="9900"/>
                  </a:cubicBezTo>
                  <a:cubicBezTo>
                    <a:pt x="21582" y="8057"/>
                    <a:pt x="19520" y="6398"/>
                    <a:pt x="17308" y="4956"/>
                  </a:cubicBezTo>
                  <a:cubicBezTo>
                    <a:pt x="15982" y="4090"/>
                    <a:pt x="14607" y="3309"/>
                    <a:pt x="13189" y="2607"/>
                  </a:cubicBezTo>
                  <a:cubicBezTo>
                    <a:pt x="16839" y="2590"/>
                    <a:pt x="20489" y="2088"/>
                    <a:pt x="24018" y="1099"/>
                  </a:cubicBezTo>
                  <a:cubicBezTo>
                    <a:pt x="24357" y="1004"/>
                    <a:pt x="24217" y="526"/>
                    <a:pt x="23908" y="526"/>
                  </a:cubicBezTo>
                  <a:cubicBezTo>
                    <a:pt x="23880" y="526"/>
                    <a:pt x="23851" y="530"/>
                    <a:pt x="23820" y="538"/>
                  </a:cubicBezTo>
                  <a:cubicBezTo>
                    <a:pt x="20294" y="1525"/>
                    <a:pt x="16650" y="2015"/>
                    <a:pt x="13008" y="2015"/>
                  </a:cubicBezTo>
                  <a:cubicBezTo>
                    <a:pt x="12634" y="2015"/>
                    <a:pt x="12260" y="2010"/>
                    <a:pt x="11887" y="2000"/>
                  </a:cubicBezTo>
                  <a:cubicBezTo>
                    <a:pt x="11857" y="1991"/>
                    <a:pt x="11829" y="1987"/>
                    <a:pt x="11801" y="1987"/>
                  </a:cubicBezTo>
                  <a:cubicBezTo>
                    <a:pt x="11780" y="1987"/>
                    <a:pt x="11760" y="1989"/>
                    <a:pt x="11741" y="1994"/>
                  </a:cubicBezTo>
                  <a:cubicBezTo>
                    <a:pt x="7910" y="1874"/>
                    <a:pt x="4097" y="1214"/>
                    <a:pt x="440" y="17"/>
                  </a:cubicBezTo>
                  <a:cubicBezTo>
                    <a:pt x="407" y="6"/>
                    <a:pt x="375" y="1"/>
                    <a:pt x="34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76" name="Google Shape;7476;p22"/>
            <p:cNvSpPr/>
            <p:nvPr/>
          </p:nvSpPr>
          <p:spPr>
            <a:xfrm rot="-6901252" flipH="1">
              <a:off x="8218567" y="526201"/>
              <a:ext cx="586602" cy="337940"/>
            </a:xfrm>
            <a:custGeom>
              <a:avLst/>
              <a:gdLst/>
              <a:ahLst/>
              <a:cxnLst/>
              <a:rect l="l" t="t" r="r" b="b"/>
              <a:pathLst>
                <a:path w="29955" h="17257" extrusionOk="0">
                  <a:moveTo>
                    <a:pt x="6919" y="0"/>
                  </a:moveTo>
                  <a:cubicBezTo>
                    <a:pt x="6887" y="0"/>
                    <a:pt x="6854" y="1"/>
                    <a:pt x="6822" y="2"/>
                  </a:cubicBezTo>
                  <a:cubicBezTo>
                    <a:pt x="5818" y="44"/>
                    <a:pt x="4969" y="744"/>
                    <a:pt x="4277" y="1471"/>
                  </a:cubicBezTo>
                  <a:cubicBezTo>
                    <a:pt x="2541" y="3292"/>
                    <a:pt x="1262" y="5491"/>
                    <a:pt x="0" y="7665"/>
                  </a:cubicBezTo>
                  <a:cubicBezTo>
                    <a:pt x="1747" y="8304"/>
                    <a:pt x="3115" y="9680"/>
                    <a:pt x="4285" y="11124"/>
                  </a:cubicBezTo>
                  <a:cubicBezTo>
                    <a:pt x="5457" y="12568"/>
                    <a:pt x="6503" y="14133"/>
                    <a:pt x="7896" y="15364"/>
                  </a:cubicBezTo>
                  <a:cubicBezTo>
                    <a:pt x="9118" y="16444"/>
                    <a:pt x="10688" y="17256"/>
                    <a:pt x="12297" y="17256"/>
                  </a:cubicBezTo>
                  <a:cubicBezTo>
                    <a:pt x="12522" y="17256"/>
                    <a:pt x="12748" y="17240"/>
                    <a:pt x="12974" y="17207"/>
                  </a:cubicBezTo>
                  <a:cubicBezTo>
                    <a:pt x="14922" y="16919"/>
                    <a:pt x="16469" y="15428"/>
                    <a:pt x="18321" y="14758"/>
                  </a:cubicBezTo>
                  <a:cubicBezTo>
                    <a:pt x="19204" y="14438"/>
                    <a:pt x="20134" y="14313"/>
                    <a:pt x="21073" y="14313"/>
                  </a:cubicBezTo>
                  <a:cubicBezTo>
                    <a:pt x="22048" y="14313"/>
                    <a:pt x="23035" y="14447"/>
                    <a:pt x="23992" y="14637"/>
                  </a:cubicBezTo>
                  <a:cubicBezTo>
                    <a:pt x="25873" y="15007"/>
                    <a:pt x="28046" y="15482"/>
                    <a:pt x="29954" y="15636"/>
                  </a:cubicBezTo>
                  <a:cubicBezTo>
                    <a:pt x="26453" y="13783"/>
                    <a:pt x="23652" y="10805"/>
                    <a:pt x="21439" y="7519"/>
                  </a:cubicBezTo>
                  <a:cubicBezTo>
                    <a:pt x="20478" y="6091"/>
                    <a:pt x="19513" y="4507"/>
                    <a:pt x="17919" y="3855"/>
                  </a:cubicBezTo>
                  <a:cubicBezTo>
                    <a:pt x="17021" y="3487"/>
                    <a:pt x="16035" y="3467"/>
                    <a:pt x="15047" y="3467"/>
                  </a:cubicBezTo>
                  <a:cubicBezTo>
                    <a:pt x="14929" y="3467"/>
                    <a:pt x="14811" y="3467"/>
                    <a:pt x="14693" y="3467"/>
                  </a:cubicBezTo>
                  <a:cubicBezTo>
                    <a:pt x="13627" y="3467"/>
                    <a:pt x="12570" y="3445"/>
                    <a:pt x="11627" y="2986"/>
                  </a:cubicBezTo>
                  <a:cubicBezTo>
                    <a:pt x="10760" y="2564"/>
                    <a:pt x="10103" y="1822"/>
                    <a:pt x="9384" y="1180"/>
                  </a:cubicBezTo>
                  <a:cubicBezTo>
                    <a:pt x="8689" y="560"/>
                    <a:pt x="7844" y="0"/>
                    <a:pt x="691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77" name="Google Shape;7477;p22"/>
            <p:cNvSpPr/>
            <p:nvPr/>
          </p:nvSpPr>
          <p:spPr>
            <a:xfrm rot="-6901252" flipH="1">
              <a:off x="8280184" y="429494"/>
              <a:ext cx="372973" cy="337920"/>
            </a:xfrm>
            <a:custGeom>
              <a:avLst/>
              <a:gdLst/>
              <a:ahLst/>
              <a:cxnLst/>
              <a:rect l="l" t="t" r="r" b="b"/>
              <a:pathLst>
                <a:path w="19046" h="17256" extrusionOk="0">
                  <a:moveTo>
                    <a:pt x="6920" y="1"/>
                  </a:moveTo>
                  <a:cubicBezTo>
                    <a:pt x="6887" y="1"/>
                    <a:pt x="6854" y="1"/>
                    <a:pt x="6821" y="3"/>
                  </a:cubicBezTo>
                  <a:cubicBezTo>
                    <a:pt x="5817" y="45"/>
                    <a:pt x="4967" y="744"/>
                    <a:pt x="4275" y="1470"/>
                  </a:cubicBezTo>
                  <a:cubicBezTo>
                    <a:pt x="2540" y="3291"/>
                    <a:pt x="1262" y="5490"/>
                    <a:pt x="0" y="7665"/>
                  </a:cubicBezTo>
                  <a:cubicBezTo>
                    <a:pt x="1746" y="8305"/>
                    <a:pt x="3114" y="9679"/>
                    <a:pt x="4285" y="11123"/>
                  </a:cubicBezTo>
                  <a:cubicBezTo>
                    <a:pt x="5455" y="12568"/>
                    <a:pt x="6501" y="14132"/>
                    <a:pt x="7894" y="15364"/>
                  </a:cubicBezTo>
                  <a:cubicBezTo>
                    <a:pt x="9117" y="16444"/>
                    <a:pt x="10686" y="17256"/>
                    <a:pt x="12293" y="17256"/>
                  </a:cubicBezTo>
                  <a:cubicBezTo>
                    <a:pt x="12519" y="17256"/>
                    <a:pt x="12746" y="17240"/>
                    <a:pt x="12972" y="17206"/>
                  </a:cubicBezTo>
                  <a:cubicBezTo>
                    <a:pt x="14922" y="16923"/>
                    <a:pt x="16468" y="15431"/>
                    <a:pt x="18320" y="14760"/>
                  </a:cubicBezTo>
                  <a:cubicBezTo>
                    <a:pt x="18559" y="14674"/>
                    <a:pt x="18800" y="14602"/>
                    <a:pt x="19045" y="14543"/>
                  </a:cubicBezTo>
                  <a:cubicBezTo>
                    <a:pt x="18582" y="14378"/>
                    <a:pt x="18072" y="14306"/>
                    <a:pt x="17576" y="14306"/>
                  </a:cubicBezTo>
                  <a:cubicBezTo>
                    <a:pt x="17473" y="14306"/>
                    <a:pt x="17371" y="14309"/>
                    <a:pt x="17271" y="14315"/>
                  </a:cubicBezTo>
                  <a:cubicBezTo>
                    <a:pt x="16641" y="14353"/>
                    <a:pt x="16013" y="14473"/>
                    <a:pt x="15381" y="14473"/>
                  </a:cubicBezTo>
                  <a:cubicBezTo>
                    <a:pt x="15228" y="14473"/>
                    <a:pt x="15075" y="14466"/>
                    <a:pt x="14922" y="14449"/>
                  </a:cubicBezTo>
                  <a:cubicBezTo>
                    <a:pt x="14109" y="14359"/>
                    <a:pt x="13347" y="14073"/>
                    <a:pt x="12630" y="13683"/>
                  </a:cubicBezTo>
                  <a:cubicBezTo>
                    <a:pt x="9617" y="12032"/>
                    <a:pt x="8015" y="8492"/>
                    <a:pt x="4743" y="7237"/>
                  </a:cubicBezTo>
                  <a:cubicBezTo>
                    <a:pt x="4279" y="7061"/>
                    <a:pt x="3804" y="6932"/>
                    <a:pt x="3324" y="6854"/>
                  </a:cubicBezTo>
                  <a:cubicBezTo>
                    <a:pt x="3455" y="6726"/>
                    <a:pt x="3581" y="6590"/>
                    <a:pt x="3704" y="6456"/>
                  </a:cubicBezTo>
                  <a:cubicBezTo>
                    <a:pt x="4769" y="5270"/>
                    <a:pt x="5656" y="3661"/>
                    <a:pt x="7237" y="3093"/>
                  </a:cubicBezTo>
                  <a:cubicBezTo>
                    <a:pt x="7510" y="2995"/>
                    <a:pt x="7779" y="2954"/>
                    <a:pt x="8045" y="2954"/>
                  </a:cubicBezTo>
                  <a:cubicBezTo>
                    <a:pt x="8665" y="2954"/>
                    <a:pt x="9268" y="3178"/>
                    <a:pt x="9866" y="3425"/>
                  </a:cubicBezTo>
                  <a:cubicBezTo>
                    <a:pt x="10771" y="3798"/>
                    <a:pt x="11671" y="4112"/>
                    <a:pt x="12655" y="4202"/>
                  </a:cubicBezTo>
                  <a:cubicBezTo>
                    <a:pt x="12975" y="4232"/>
                    <a:pt x="13295" y="4246"/>
                    <a:pt x="13614" y="4246"/>
                  </a:cubicBezTo>
                  <a:cubicBezTo>
                    <a:pt x="14943" y="4246"/>
                    <a:pt x="16256" y="4008"/>
                    <a:pt x="17558" y="3727"/>
                  </a:cubicBezTo>
                  <a:cubicBezTo>
                    <a:pt x="16752" y="3481"/>
                    <a:pt x="15888" y="3468"/>
                    <a:pt x="15022" y="3468"/>
                  </a:cubicBezTo>
                  <a:cubicBezTo>
                    <a:pt x="14920" y="3468"/>
                    <a:pt x="14819" y="3468"/>
                    <a:pt x="14717" y="3468"/>
                  </a:cubicBezTo>
                  <a:cubicBezTo>
                    <a:pt x="13642" y="3468"/>
                    <a:pt x="12576" y="3448"/>
                    <a:pt x="11627" y="2985"/>
                  </a:cubicBezTo>
                  <a:cubicBezTo>
                    <a:pt x="10760" y="2563"/>
                    <a:pt x="10102" y="1823"/>
                    <a:pt x="9383" y="1179"/>
                  </a:cubicBezTo>
                  <a:cubicBezTo>
                    <a:pt x="8689" y="560"/>
                    <a:pt x="7844" y="1"/>
                    <a:pt x="69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78" name="Google Shape;7478;p22"/>
            <p:cNvSpPr/>
            <p:nvPr/>
          </p:nvSpPr>
          <p:spPr>
            <a:xfrm rot="-6901252" flipH="1">
              <a:off x="8378245" y="423226"/>
              <a:ext cx="265229" cy="190305"/>
            </a:xfrm>
            <a:custGeom>
              <a:avLst/>
              <a:gdLst/>
              <a:ahLst/>
              <a:cxnLst/>
              <a:rect l="l" t="t" r="r" b="b"/>
              <a:pathLst>
                <a:path w="13544" h="9718" extrusionOk="0">
                  <a:moveTo>
                    <a:pt x="72" y="1"/>
                  </a:moveTo>
                  <a:cubicBezTo>
                    <a:pt x="47" y="40"/>
                    <a:pt x="24" y="83"/>
                    <a:pt x="1" y="123"/>
                  </a:cubicBezTo>
                  <a:cubicBezTo>
                    <a:pt x="1748" y="763"/>
                    <a:pt x="3114" y="2137"/>
                    <a:pt x="4286" y="3581"/>
                  </a:cubicBezTo>
                  <a:cubicBezTo>
                    <a:pt x="5457" y="5026"/>
                    <a:pt x="6502" y="6590"/>
                    <a:pt x="7896" y="7822"/>
                  </a:cubicBezTo>
                  <a:cubicBezTo>
                    <a:pt x="9117" y="8905"/>
                    <a:pt x="10687" y="9718"/>
                    <a:pt x="12295" y="9718"/>
                  </a:cubicBezTo>
                  <a:cubicBezTo>
                    <a:pt x="12520" y="9718"/>
                    <a:pt x="12746" y="9702"/>
                    <a:pt x="12971" y="9668"/>
                  </a:cubicBezTo>
                  <a:cubicBezTo>
                    <a:pt x="13166" y="9639"/>
                    <a:pt x="13356" y="9596"/>
                    <a:pt x="13544" y="9545"/>
                  </a:cubicBezTo>
                  <a:cubicBezTo>
                    <a:pt x="12540" y="9508"/>
                    <a:pt x="11548" y="9233"/>
                    <a:pt x="10659" y="8748"/>
                  </a:cubicBezTo>
                  <a:cubicBezTo>
                    <a:pt x="9193" y="7946"/>
                    <a:pt x="8290" y="6536"/>
                    <a:pt x="7420" y="5160"/>
                  </a:cubicBezTo>
                  <a:cubicBezTo>
                    <a:pt x="6521" y="3738"/>
                    <a:pt x="5580" y="2332"/>
                    <a:pt x="4156" y="1379"/>
                  </a:cubicBezTo>
                  <a:cubicBezTo>
                    <a:pt x="2935" y="562"/>
                    <a:pt x="1526" y="93"/>
                    <a:pt x="72" y="1"/>
                  </a:cubicBezTo>
                  <a:close/>
                </a:path>
              </a:pathLst>
            </a:custGeom>
            <a:solidFill>
              <a:srgbClr val="000000">
                <a:alpha val="18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79" name="Google Shape;7479;p22"/>
            <p:cNvSpPr/>
            <p:nvPr/>
          </p:nvSpPr>
          <p:spPr>
            <a:xfrm rot="-6901252" flipH="1">
              <a:off x="8424921" y="689306"/>
              <a:ext cx="342013" cy="203230"/>
            </a:xfrm>
            <a:custGeom>
              <a:avLst/>
              <a:gdLst/>
              <a:ahLst/>
              <a:cxnLst/>
              <a:rect l="l" t="t" r="r" b="b"/>
              <a:pathLst>
                <a:path w="17465" h="10378" extrusionOk="0">
                  <a:moveTo>
                    <a:pt x="3270" y="1"/>
                  </a:moveTo>
                  <a:cubicBezTo>
                    <a:pt x="2397" y="1"/>
                    <a:pt x="1477" y="127"/>
                    <a:pt x="724" y="512"/>
                  </a:cubicBezTo>
                  <a:cubicBezTo>
                    <a:pt x="258" y="751"/>
                    <a:pt x="0" y="1229"/>
                    <a:pt x="149" y="1749"/>
                  </a:cubicBezTo>
                  <a:cubicBezTo>
                    <a:pt x="329" y="2374"/>
                    <a:pt x="915" y="2589"/>
                    <a:pt x="1496" y="2675"/>
                  </a:cubicBezTo>
                  <a:cubicBezTo>
                    <a:pt x="4201" y="3072"/>
                    <a:pt x="6586" y="4366"/>
                    <a:pt x="8834" y="5862"/>
                  </a:cubicBezTo>
                  <a:cubicBezTo>
                    <a:pt x="11100" y="7371"/>
                    <a:pt x="13293" y="9038"/>
                    <a:pt x="15774" y="10176"/>
                  </a:cubicBezTo>
                  <a:cubicBezTo>
                    <a:pt x="16350" y="10264"/>
                    <a:pt x="16918" y="10334"/>
                    <a:pt x="17464" y="10377"/>
                  </a:cubicBezTo>
                  <a:cubicBezTo>
                    <a:pt x="13963" y="8524"/>
                    <a:pt x="11162" y="5546"/>
                    <a:pt x="8951" y="2260"/>
                  </a:cubicBezTo>
                  <a:cubicBezTo>
                    <a:pt x="8793" y="2024"/>
                    <a:pt x="8633" y="1784"/>
                    <a:pt x="8470" y="1543"/>
                  </a:cubicBezTo>
                  <a:cubicBezTo>
                    <a:pt x="7142" y="727"/>
                    <a:pt x="5687" y="156"/>
                    <a:pt x="4010" y="29"/>
                  </a:cubicBezTo>
                  <a:cubicBezTo>
                    <a:pt x="3771" y="11"/>
                    <a:pt x="3522" y="1"/>
                    <a:pt x="3270" y="1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80" name="Google Shape;7480;p22"/>
            <p:cNvSpPr/>
            <p:nvPr/>
          </p:nvSpPr>
          <p:spPr>
            <a:xfrm rot="-6901252" flipH="1">
              <a:off x="8245497" y="561383"/>
              <a:ext cx="549453" cy="230215"/>
            </a:xfrm>
            <a:custGeom>
              <a:avLst/>
              <a:gdLst/>
              <a:ahLst/>
              <a:cxnLst/>
              <a:rect l="l" t="t" r="r" b="b"/>
              <a:pathLst>
                <a:path w="28058" h="11756" extrusionOk="0">
                  <a:moveTo>
                    <a:pt x="8132" y="1"/>
                  </a:moveTo>
                  <a:cubicBezTo>
                    <a:pt x="8121" y="1"/>
                    <a:pt x="8111" y="4"/>
                    <a:pt x="8102" y="10"/>
                  </a:cubicBezTo>
                  <a:cubicBezTo>
                    <a:pt x="7557" y="422"/>
                    <a:pt x="6994" y="846"/>
                    <a:pt x="6515" y="1355"/>
                  </a:cubicBezTo>
                  <a:cubicBezTo>
                    <a:pt x="6129" y="1764"/>
                    <a:pt x="5836" y="2187"/>
                    <a:pt x="5642" y="2618"/>
                  </a:cubicBezTo>
                  <a:cubicBezTo>
                    <a:pt x="5571" y="2777"/>
                    <a:pt x="5515" y="2937"/>
                    <a:pt x="5469" y="3098"/>
                  </a:cubicBezTo>
                  <a:cubicBezTo>
                    <a:pt x="3636" y="3169"/>
                    <a:pt x="1810" y="3440"/>
                    <a:pt x="40" y="3918"/>
                  </a:cubicBezTo>
                  <a:cubicBezTo>
                    <a:pt x="24" y="3921"/>
                    <a:pt x="12" y="3932"/>
                    <a:pt x="5" y="3947"/>
                  </a:cubicBezTo>
                  <a:cubicBezTo>
                    <a:pt x="0" y="3957"/>
                    <a:pt x="0" y="3970"/>
                    <a:pt x="3" y="3981"/>
                  </a:cubicBezTo>
                  <a:cubicBezTo>
                    <a:pt x="9" y="4004"/>
                    <a:pt x="31" y="4019"/>
                    <a:pt x="54" y="4019"/>
                  </a:cubicBezTo>
                  <a:cubicBezTo>
                    <a:pt x="58" y="4019"/>
                    <a:pt x="63" y="4018"/>
                    <a:pt x="67" y="4017"/>
                  </a:cubicBezTo>
                  <a:cubicBezTo>
                    <a:pt x="1833" y="3541"/>
                    <a:pt x="3655" y="3271"/>
                    <a:pt x="5486" y="3200"/>
                  </a:cubicBezTo>
                  <a:cubicBezTo>
                    <a:pt x="5488" y="3201"/>
                    <a:pt x="5491" y="3204"/>
                    <a:pt x="5493" y="3204"/>
                  </a:cubicBezTo>
                  <a:cubicBezTo>
                    <a:pt x="5498" y="3205"/>
                    <a:pt x="5503" y="3205"/>
                    <a:pt x="5507" y="3205"/>
                  </a:cubicBezTo>
                  <a:cubicBezTo>
                    <a:pt x="5517" y="3205"/>
                    <a:pt x="5526" y="3203"/>
                    <a:pt x="5533" y="3198"/>
                  </a:cubicBezTo>
                  <a:cubicBezTo>
                    <a:pt x="5853" y="3187"/>
                    <a:pt x="6174" y="3181"/>
                    <a:pt x="6495" y="3181"/>
                  </a:cubicBezTo>
                  <a:cubicBezTo>
                    <a:pt x="6643" y="3181"/>
                    <a:pt x="6790" y="3182"/>
                    <a:pt x="6937" y="3185"/>
                  </a:cubicBezTo>
                  <a:cubicBezTo>
                    <a:pt x="6930" y="6344"/>
                    <a:pt x="8269" y="9536"/>
                    <a:pt x="10530" y="11739"/>
                  </a:cubicBezTo>
                  <a:cubicBezTo>
                    <a:pt x="10544" y="11750"/>
                    <a:pt x="10558" y="11756"/>
                    <a:pt x="10572" y="11756"/>
                  </a:cubicBezTo>
                  <a:cubicBezTo>
                    <a:pt x="10586" y="11756"/>
                    <a:pt x="10599" y="11750"/>
                    <a:pt x="10609" y="11739"/>
                  </a:cubicBezTo>
                  <a:cubicBezTo>
                    <a:pt x="10630" y="11720"/>
                    <a:pt x="10630" y="11687"/>
                    <a:pt x="10608" y="11666"/>
                  </a:cubicBezTo>
                  <a:cubicBezTo>
                    <a:pt x="8365" y="9484"/>
                    <a:pt x="7038" y="6319"/>
                    <a:pt x="7045" y="3191"/>
                  </a:cubicBezTo>
                  <a:lnTo>
                    <a:pt x="7045" y="3191"/>
                  </a:lnTo>
                  <a:cubicBezTo>
                    <a:pt x="9107" y="3240"/>
                    <a:pt x="11164" y="3541"/>
                    <a:pt x="13153" y="4087"/>
                  </a:cubicBezTo>
                  <a:lnTo>
                    <a:pt x="13153" y="4088"/>
                  </a:lnTo>
                  <a:cubicBezTo>
                    <a:pt x="13257" y="6374"/>
                    <a:pt x="14485" y="8611"/>
                    <a:pt x="16356" y="9928"/>
                  </a:cubicBezTo>
                  <a:cubicBezTo>
                    <a:pt x="16365" y="9934"/>
                    <a:pt x="16375" y="9937"/>
                    <a:pt x="16385" y="9937"/>
                  </a:cubicBezTo>
                  <a:cubicBezTo>
                    <a:pt x="16401" y="9937"/>
                    <a:pt x="16418" y="9930"/>
                    <a:pt x="16429" y="9915"/>
                  </a:cubicBezTo>
                  <a:cubicBezTo>
                    <a:pt x="16445" y="9892"/>
                    <a:pt x="16439" y="9858"/>
                    <a:pt x="16415" y="9842"/>
                  </a:cubicBezTo>
                  <a:cubicBezTo>
                    <a:pt x="14577" y="8551"/>
                    <a:pt x="13372" y="6360"/>
                    <a:pt x="13260" y="4116"/>
                  </a:cubicBezTo>
                  <a:lnTo>
                    <a:pt x="13260" y="4116"/>
                  </a:lnTo>
                  <a:cubicBezTo>
                    <a:pt x="14836" y="4556"/>
                    <a:pt x="16367" y="5152"/>
                    <a:pt x="17823" y="5901"/>
                  </a:cubicBezTo>
                  <a:cubicBezTo>
                    <a:pt x="19139" y="6577"/>
                    <a:pt x="20417" y="7386"/>
                    <a:pt x="21652" y="8167"/>
                  </a:cubicBezTo>
                  <a:cubicBezTo>
                    <a:pt x="23648" y="9428"/>
                    <a:pt x="25713" y="10734"/>
                    <a:pt x="27983" y="11512"/>
                  </a:cubicBezTo>
                  <a:cubicBezTo>
                    <a:pt x="27988" y="11514"/>
                    <a:pt x="27993" y="11514"/>
                    <a:pt x="27998" y="11514"/>
                  </a:cubicBezTo>
                  <a:cubicBezTo>
                    <a:pt x="28020" y="11514"/>
                    <a:pt x="28040" y="11500"/>
                    <a:pt x="28049" y="11480"/>
                  </a:cubicBezTo>
                  <a:cubicBezTo>
                    <a:pt x="28057" y="11452"/>
                    <a:pt x="28043" y="11423"/>
                    <a:pt x="28015" y="11414"/>
                  </a:cubicBezTo>
                  <a:cubicBezTo>
                    <a:pt x="25757" y="10642"/>
                    <a:pt x="23699" y="9340"/>
                    <a:pt x="21706" y="8079"/>
                  </a:cubicBezTo>
                  <a:cubicBezTo>
                    <a:pt x="20468" y="7295"/>
                    <a:pt x="19190" y="6487"/>
                    <a:pt x="17868" y="5808"/>
                  </a:cubicBezTo>
                  <a:cubicBezTo>
                    <a:pt x="17625" y="5682"/>
                    <a:pt x="17379" y="5564"/>
                    <a:pt x="17131" y="5445"/>
                  </a:cubicBezTo>
                  <a:cubicBezTo>
                    <a:pt x="18040" y="4890"/>
                    <a:pt x="19027" y="4498"/>
                    <a:pt x="20071" y="4285"/>
                  </a:cubicBezTo>
                  <a:cubicBezTo>
                    <a:pt x="20100" y="4279"/>
                    <a:pt x="20118" y="4253"/>
                    <a:pt x="20111" y="4224"/>
                  </a:cubicBezTo>
                  <a:cubicBezTo>
                    <a:pt x="20106" y="4199"/>
                    <a:pt x="20086" y="4182"/>
                    <a:pt x="20062" y="4182"/>
                  </a:cubicBezTo>
                  <a:cubicBezTo>
                    <a:pt x="20058" y="4182"/>
                    <a:pt x="20054" y="4182"/>
                    <a:pt x="20049" y="4183"/>
                  </a:cubicBezTo>
                  <a:cubicBezTo>
                    <a:pt x="18971" y="4403"/>
                    <a:pt x="17951" y="4811"/>
                    <a:pt x="17014" y="5392"/>
                  </a:cubicBezTo>
                  <a:cubicBezTo>
                    <a:pt x="13895" y="3943"/>
                    <a:pt x="10466" y="3163"/>
                    <a:pt x="7025" y="3084"/>
                  </a:cubicBezTo>
                  <a:cubicBezTo>
                    <a:pt x="7016" y="3076"/>
                    <a:pt x="7003" y="3070"/>
                    <a:pt x="6988" y="3070"/>
                  </a:cubicBezTo>
                  <a:cubicBezTo>
                    <a:pt x="6975" y="3070"/>
                    <a:pt x="6965" y="3076"/>
                    <a:pt x="6955" y="3083"/>
                  </a:cubicBezTo>
                  <a:cubicBezTo>
                    <a:pt x="6783" y="3080"/>
                    <a:pt x="6611" y="3078"/>
                    <a:pt x="6438" y="3078"/>
                  </a:cubicBezTo>
                  <a:cubicBezTo>
                    <a:pt x="6152" y="3078"/>
                    <a:pt x="5865" y="3083"/>
                    <a:pt x="5578" y="3092"/>
                  </a:cubicBezTo>
                  <a:cubicBezTo>
                    <a:pt x="5744" y="2522"/>
                    <a:pt x="6084" y="1961"/>
                    <a:pt x="6589" y="1426"/>
                  </a:cubicBezTo>
                  <a:cubicBezTo>
                    <a:pt x="7063" y="925"/>
                    <a:pt x="7622" y="503"/>
                    <a:pt x="8163" y="95"/>
                  </a:cubicBezTo>
                  <a:cubicBezTo>
                    <a:pt x="8186" y="79"/>
                    <a:pt x="8190" y="45"/>
                    <a:pt x="8174" y="22"/>
                  </a:cubicBezTo>
                  <a:cubicBezTo>
                    <a:pt x="8163" y="8"/>
                    <a:pt x="8147" y="1"/>
                    <a:pt x="813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81" name="Google Shape;7481;p22"/>
            <p:cNvSpPr/>
            <p:nvPr/>
          </p:nvSpPr>
          <p:spPr>
            <a:xfrm rot="-6901252" flipH="1">
              <a:off x="8539190" y="95388"/>
              <a:ext cx="223518" cy="263114"/>
            </a:xfrm>
            <a:custGeom>
              <a:avLst/>
              <a:gdLst/>
              <a:ahLst/>
              <a:cxnLst/>
              <a:rect l="l" t="t" r="r" b="b"/>
              <a:pathLst>
                <a:path w="11414" h="13436" extrusionOk="0">
                  <a:moveTo>
                    <a:pt x="7299" y="1"/>
                  </a:moveTo>
                  <a:cubicBezTo>
                    <a:pt x="7183" y="1"/>
                    <a:pt x="7068" y="3"/>
                    <a:pt x="6953" y="6"/>
                  </a:cubicBezTo>
                  <a:cubicBezTo>
                    <a:pt x="5830" y="39"/>
                    <a:pt x="4697" y="188"/>
                    <a:pt x="3577" y="188"/>
                  </a:cubicBezTo>
                  <a:cubicBezTo>
                    <a:pt x="2955" y="188"/>
                    <a:pt x="2338" y="142"/>
                    <a:pt x="1728" y="5"/>
                  </a:cubicBezTo>
                  <a:lnTo>
                    <a:pt x="1728" y="5"/>
                  </a:lnTo>
                  <a:cubicBezTo>
                    <a:pt x="2081" y="2181"/>
                    <a:pt x="1262" y="4349"/>
                    <a:pt x="725" y="6487"/>
                  </a:cubicBezTo>
                  <a:cubicBezTo>
                    <a:pt x="190" y="8627"/>
                    <a:pt x="0" y="11112"/>
                    <a:pt x="1380" y="12828"/>
                  </a:cubicBezTo>
                  <a:cubicBezTo>
                    <a:pt x="1561" y="13052"/>
                    <a:pt x="1759" y="13253"/>
                    <a:pt x="1970" y="13436"/>
                  </a:cubicBezTo>
                  <a:cubicBezTo>
                    <a:pt x="1162" y="11862"/>
                    <a:pt x="812" y="10060"/>
                    <a:pt x="1010" y="8272"/>
                  </a:cubicBezTo>
                  <a:cubicBezTo>
                    <a:pt x="1300" y="5658"/>
                    <a:pt x="3082" y="3127"/>
                    <a:pt x="2515" y="520"/>
                  </a:cubicBezTo>
                  <a:lnTo>
                    <a:pt x="2515" y="520"/>
                  </a:lnTo>
                  <a:cubicBezTo>
                    <a:pt x="3260" y="634"/>
                    <a:pt x="4011" y="665"/>
                    <a:pt x="4765" y="665"/>
                  </a:cubicBezTo>
                  <a:cubicBezTo>
                    <a:pt x="5718" y="665"/>
                    <a:pt x="6676" y="615"/>
                    <a:pt x="7632" y="615"/>
                  </a:cubicBezTo>
                  <a:cubicBezTo>
                    <a:pt x="7681" y="615"/>
                    <a:pt x="7731" y="615"/>
                    <a:pt x="7781" y="615"/>
                  </a:cubicBezTo>
                  <a:cubicBezTo>
                    <a:pt x="8976" y="621"/>
                    <a:pt x="10297" y="755"/>
                    <a:pt x="11413" y="1256"/>
                  </a:cubicBezTo>
                  <a:cubicBezTo>
                    <a:pt x="10344" y="293"/>
                    <a:pt x="8781" y="1"/>
                    <a:pt x="7299" y="1"/>
                  </a:cubicBezTo>
                  <a:close/>
                </a:path>
              </a:pathLst>
            </a:custGeom>
            <a:solidFill>
              <a:srgbClr val="4968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82" name="Google Shape;7482;p22"/>
            <p:cNvSpPr/>
            <p:nvPr/>
          </p:nvSpPr>
          <p:spPr>
            <a:xfrm rot="-6901252" flipH="1">
              <a:off x="8597329" y="4000"/>
              <a:ext cx="361792" cy="479543"/>
            </a:xfrm>
            <a:custGeom>
              <a:avLst/>
              <a:gdLst/>
              <a:ahLst/>
              <a:cxnLst/>
              <a:rect l="l" t="t" r="r" b="b"/>
              <a:pathLst>
                <a:path w="18475" h="24488" extrusionOk="0">
                  <a:moveTo>
                    <a:pt x="7298" y="1"/>
                  </a:moveTo>
                  <a:cubicBezTo>
                    <a:pt x="7183" y="1"/>
                    <a:pt x="7068" y="3"/>
                    <a:pt x="6955" y="6"/>
                  </a:cubicBezTo>
                  <a:cubicBezTo>
                    <a:pt x="5832" y="39"/>
                    <a:pt x="4698" y="188"/>
                    <a:pt x="3578" y="188"/>
                  </a:cubicBezTo>
                  <a:cubicBezTo>
                    <a:pt x="2957" y="188"/>
                    <a:pt x="2339" y="142"/>
                    <a:pt x="1730" y="5"/>
                  </a:cubicBezTo>
                  <a:lnTo>
                    <a:pt x="1730" y="5"/>
                  </a:lnTo>
                  <a:cubicBezTo>
                    <a:pt x="2083" y="2181"/>
                    <a:pt x="1264" y="4351"/>
                    <a:pt x="726" y="6487"/>
                  </a:cubicBezTo>
                  <a:cubicBezTo>
                    <a:pt x="188" y="8624"/>
                    <a:pt x="0" y="11107"/>
                    <a:pt x="1382" y="12827"/>
                  </a:cubicBezTo>
                  <a:cubicBezTo>
                    <a:pt x="2775" y="14560"/>
                    <a:pt x="5281" y="14920"/>
                    <a:pt x="7019" y="16309"/>
                  </a:cubicBezTo>
                  <a:cubicBezTo>
                    <a:pt x="8266" y="17306"/>
                    <a:pt x="9041" y="18770"/>
                    <a:pt x="10131" y="19935"/>
                  </a:cubicBezTo>
                  <a:cubicBezTo>
                    <a:pt x="12229" y="22179"/>
                    <a:pt x="15540" y="23591"/>
                    <a:pt x="18474" y="24487"/>
                  </a:cubicBezTo>
                  <a:cubicBezTo>
                    <a:pt x="17004" y="22401"/>
                    <a:pt x="17124" y="19625"/>
                    <a:pt x="17335" y="17083"/>
                  </a:cubicBezTo>
                  <a:cubicBezTo>
                    <a:pt x="17546" y="14540"/>
                    <a:pt x="17740" y="11789"/>
                    <a:pt x="16376" y="9633"/>
                  </a:cubicBezTo>
                  <a:cubicBezTo>
                    <a:pt x="15610" y="8419"/>
                    <a:pt x="14409" y="7514"/>
                    <a:pt x="13719" y="6257"/>
                  </a:cubicBezTo>
                  <a:cubicBezTo>
                    <a:pt x="12904" y="4775"/>
                    <a:pt x="12855" y="2898"/>
                    <a:pt x="11759" y="1609"/>
                  </a:cubicBezTo>
                  <a:cubicBezTo>
                    <a:pt x="10702" y="362"/>
                    <a:pt x="8949" y="1"/>
                    <a:pt x="72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83" name="Google Shape;7483;p22"/>
            <p:cNvSpPr/>
            <p:nvPr/>
          </p:nvSpPr>
          <p:spPr>
            <a:xfrm rot="-6901252" flipH="1">
              <a:off x="8611518" y="-10003"/>
              <a:ext cx="238009" cy="415605"/>
            </a:xfrm>
            <a:custGeom>
              <a:avLst/>
              <a:gdLst/>
              <a:ahLst/>
              <a:cxnLst/>
              <a:rect l="l" t="t" r="r" b="b"/>
              <a:pathLst>
                <a:path w="12154" h="21223" extrusionOk="0">
                  <a:moveTo>
                    <a:pt x="1779" y="0"/>
                  </a:moveTo>
                  <a:lnTo>
                    <a:pt x="1779" y="0"/>
                  </a:lnTo>
                  <a:cubicBezTo>
                    <a:pt x="1978" y="2039"/>
                    <a:pt x="1226" y="4068"/>
                    <a:pt x="723" y="6072"/>
                  </a:cubicBezTo>
                  <a:cubicBezTo>
                    <a:pt x="190" y="8209"/>
                    <a:pt x="0" y="10694"/>
                    <a:pt x="1380" y="12410"/>
                  </a:cubicBezTo>
                  <a:cubicBezTo>
                    <a:pt x="2773" y="14144"/>
                    <a:pt x="5279" y="14505"/>
                    <a:pt x="7018" y="15892"/>
                  </a:cubicBezTo>
                  <a:cubicBezTo>
                    <a:pt x="8265" y="16889"/>
                    <a:pt x="9041" y="18353"/>
                    <a:pt x="10130" y="19519"/>
                  </a:cubicBezTo>
                  <a:cubicBezTo>
                    <a:pt x="10720" y="20150"/>
                    <a:pt x="11406" y="20715"/>
                    <a:pt x="12154" y="21222"/>
                  </a:cubicBezTo>
                  <a:cubicBezTo>
                    <a:pt x="11346" y="20405"/>
                    <a:pt x="10622" y="19517"/>
                    <a:pt x="10092" y="18496"/>
                  </a:cubicBezTo>
                  <a:cubicBezTo>
                    <a:pt x="9583" y="17514"/>
                    <a:pt x="9394" y="16421"/>
                    <a:pt x="8951" y="15416"/>
                  </a:cubicBezTo>
                  <a:cubicBezTo>
                    <a:pt x="8565" y="14537"/>
                    <a:pt x="7927" y="13855"/>
                    <a:pt x="7157" y="13294"/>
                  </a:cubicBezTo>
                  <a:cubicBezTo>
                    <a:pt x="5527" y="12104"/>
                    <a:pt x="3630" y="11425"/>
                    <a:pt x="2536" y="9612"/>
                  </a:cubicBezTo>
                  <a:cubicBezTo>
                    <a:pt x="1628" y="8110"/>
                    <a:pt x="1763" y="6426"/>
                    <a:pt x="1956" y="4752"/>
                  </a:cubicBezTo>
                  <a:cubicBezTo>
                    <a:pt x="2139" y="3146"/>
                    <a:pt x="2319" y="1530"/>
                    <a:pt x="177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84" name="Google Shape;7484;p22"/>
            <p:cNvSpPr/>
            <p:nvPr/>
          </p:nvSpPr>
          <p:spPr>
            <a:xfrm rot="-6901252" flipH="1">
              <a:off x="8772399" y="115623"/>
              <a:ext cx="139606" cy="441533"/>
            </a:xfrm>
            <a:custGeom>
              <a:avLst/>
              <a:gdLst/>
              <a:ahLst/>
              <a:cxnLst/>
              <a:rect l="l" t="t" r="r" b="b"/>
              <a:pathLst>
                <a:path w="7129" h="22547" extrusionOk="0">
                  <a:moveTo>
                    <a:pt x="665" y="0"/>
                  </a:moveTo>
                  <a:cubicBezTo>
                    <a:pt x="284" y="1309"/>
                    <a:pt x="0" y="2710"/>
                    <a:pt x="478" y="4023"/>
                  </a:cubicBezTo>
                  <a:cubicBezTo>
                    <a:pt x="784" y="4861"/>
                    <a:pt x="1402" y="5552"/>
                    <a:pt x="1615" y="6426"/>
                  </a:cubicBezTo>
                  <a:cubicBezTo>
                    <a:pt x="1801" y="7188"/>
                    <a:pt x="1737" y="8004"/>
                    <a:pt x="1599" y="8766"/>
                  </a:cubicBezTo>
                  <a:cubicBezTo>
                    <a:pt x="1304" y="10379"/>
                    <a:pt x="686" y="11952"/>
                    <a:pt x="777" y="13616"/>
                  </a:cubicBezTo>
                  <a:cubicBezTo>
                    <a:pt x="867" y="15248"/>
                    <a:pt x="1518" y="16800"/>
                    <a:pt x="2457" y="18124"/>
                  </a:cubicBezTo>
                  <a:cubicBezTo>
                    <a:pt x="3640" y="19793"/>
                    <a:pt x="5219" y="21095"/>
                    <a:pt x="6799" y="22373"/>
                  </a:cubicBezTo>
                  <a:cubicBezTo>
                    <a:pt x="6899" y="22456"/>
                    <a:pt x="7012" y="22516"/>
                    <a:pt x="7128" y="22547"/>
                  </a:cubicBezTo>
                  <a:cubicBezTo>
                    <a:pt x="5665" y="20463"/>
                    <a:pt x="5786" y="17693"/>
                    <a:pt x="5997" y="15154"/>
                  </a:cubicBezTo>
                  <a:cubicBezTo>
                    <a:pt x="6209" y="12611"/>
                    <a:pt x="6404" y="9860"/>
                    <a:pt x="5039" y="7704"/>
                  </a:cubicBezTo>
                  <a:cubicBezTo>
                    <a:pt x="4272" y="6490"/>
                    <a:pt x="3072" y="5585"/>
                    <a:pt x="2383" y="4328"/>
                  </a:cubicBezTo>
                  <a:cubicBezTo>
                    <a:pt x="1634" y="2964"/>
                    <a:pt x="1530" y="1268"/>
                    <a:pt x="665" y="0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85" name="Google Shape;7485;p22"/>
            <p:cNvSpPr/>
            <p:nvPr/>
          </p:nvSpPr>
          <p:spPr>
            <a:xfrm rot="-6901252" flipH="1">
              <a:off x="8621920" y="26740"/>
              <a:ext cx="307606" cy="458648"/>
            </a:xfrm>
            <a:custGeom>
              <a:avLst/>
              <a:gdLst/>
              <a:ahLst/>
              <a:cxnLst/>
              <a:rect l="l" t="t" r="r" b="b"/>
              <a:pathLst>
                <a:path w="15708" h="23421" extrusionOk="0">
                  <a:moveTo>
                    <a:pt x="59" y="1"/>
                  </a:moveTo>
                  <a:cubicBezTo>
                    <a:pt x="50" y="1"/>
                    <a:pt x="41" y="3"/>
                    <a:pt x="33" y="7"/>
                  </a:cubicBezTo>
                  <a:cubicBezTo>
                    <a:pt x="26" y="11"/>
                    <a:pt x="21" y="17"/>
                    <a:pt x="17" y="24"/>
                  </a:cubicBezTo>
                  <a:cubicBezTo>
                    <a:pt x="1" y="48"/>
                    <a:pt x="8" y="80"/>
                    <a:pt x="32" y="97"/>
                  </a:cubicBezTo>
                  <a:cubicBezTo>
                    <a:pt x="3336" y="2292"/>
                    <a:pt x="5488" y="6384"/>
                    <a:pt x="7346" y="10195"/>
                  </a:cubicBezTo>
                  <a:cubicBezTo>
                    <a:pt x="6019" y="11445"/>
                    <a:pt x="5140" y="13193"/>
                    <a:pt x="4935" y="15006"/>
                  </a:cubicBezTo>
                  <a:cubicBezTo>
                    <a:pt x="4932" y="15035"/>
                    <a:pt x="4951" y="15060"/>
                    <a:pt x="4980" y="15064"/>
                  </a:cubicBezTo>
                  <a:cubicBezTo>
                    <a:pt x="5006" y="15064"/>
                    <a:pt x="5031" y="15044"/>
                    <a:pt x="5035" y="15015"/>
                  </a:cubicBezTo>
                  <a:cubicBezTo>
                    <a:pt x="5238" y="13237"/>
                    <a:pt x="6093" y="11522"/>
                    <a:pt x="7391" y="10289"/>
                  </a:cubicBezTo>
                  <a:cubicBezTo>
                    <a:pt x="7530" y="10573"/>
                    <a:pt x="7667" y="10853"/>
                    <a:pt x="7802" y="11132"/>
                  </a:cubicBezTo>
                  <a:cubicBezTo>
                    <a:pt x="7927" y="11392"/>
                    <a:pt x="8053" y="11652"/>
                    <a:pt x="8177" y="11907"/>
                  </a:cubicBezTo>
                  <a:cubicBezTo>
                    <a:pt x="8300" y="12159"/>
                    <a:pt x="8424" y="12414"/>
                    <a:pt x="8547" y="12669"/>
                  </a:cubicBezTo>
                  <a:cubicBezTo>
                    <a:pt x="9354" y="14334"/>
                    <a:pt x="10173" y="16024"/>
                    <a:pt x="11102" y="17636"/>
                  </a:cubicBezTo>
                  <a:cubicBezTo>
                    <a:pt x="11102" y="17637"/>
                    <a:pt x="11099" y="17637"/>
                    <a:pt x="11099" y="17640"/>
                  </a:cubicBezTo>
                  <a:cubicBezTo>
                    <a:pt x="10798" y="18560"/>
                    <a:pt x="10728" y="19550"/>
                    <a:pt x="10897" y="20505"/>
                  </a:cubicBezTo>
                  <a:cubicBezTo>
                    <a:pt x="10902" y="20531"/>
                    <a:pt x="10925" y="20548"/>
                    <a:pt x="10950" y="20548"/>
                  </a:cubicBezTo>
                  <a:cubicBezTo>
                    <a:pt x="10952" y="20548"/>
                    <a:pt x="10955" y="20547"/>
                    <a:pt x="10958" y="20547"/>
                  </a:cubicBezTo>
                  <a:cubicBezTo>
                    <a:pt x="10984" y="20541"/>
                    <a:pt x="11005" y="20513"/>
                    <a:pt x="10999" y="20486"/>
                  </a:cubicBezTo>
                  <a:cubicBezTo>
                    <a:pt x="10837" y="19579"/>
                    <a:pt x="10900" y="18640"/>
                    <a:pt x="11172" y="17760"/>
                  </a:cubicBezTo>
                  <a:cubicBezTo>
                    <a:pt x="12390" y="19855"/>
                    <a:pt x="13799" y="21812"/>
                    <a:pt x="15616" y="23407"/>
                  </a:cubicBezTo>
                  <a:cubicBezTo>
                    <a:pt x="15626" y="23416"/>
                    <a:pt x="15639" y="23420"/>
                    <a:pt x="15651" y="23420"/>
                  </a:cubicBezTo>
                  <a:cubicBezTo>
                    <a:pt x="15666" y="23420"/>
                    <a:pt x="15680" y="23414"/>
                    <a:pt x="15689" y="23403"/>
                  </a:cubicBezTo>
                  <a:cubicBezTo>
                    <a:pt x="15708" y="23381"/>
                    <a:pt x="15705" y="23347"/>
                    <a:pt x="15683" y="23330"/>
                  </a:cubicBezTo>
                  <a:cubicBezTo>
                    <a:pt x="13247" y="21191"/>
                    <a:pt x="11544" y="18391"/>
                    <a:pt x="10050" y="15484"/>
                  </a:cubicBezTo>
                  <a:lnTo>
                    <a:pt x="10050" y="15484"/>
                  </a:lnTo>
                  <a:cubicBezTo>
                    <a:pt x="11512" y="15539"/>
                    <a:pt x="12943" y="15835"/>
                    <a:pt x="14308" y="16362"/>
                  </a:cubicBezTo>
                  <a:cubicBezTo>
                    <a:pt x="14314" y="16365"/>
                    <a:pt x="14320" y="16366"/>
                    <a:pt x="14327" y="16366"/>
                  </a:cubicBezTo>
                  <a:cubicBezTo>
                    <a:pt x="14347" y="16366"/>
                    <a:pt x="14366" y="16353"/>
                    <a:pt x="14375" y="16333"/>
                  </a:cubicBezTo>
                  <a:cubicBezTo>
                    <a:pt x="14385" y="16307"/>
                    <a:pt x="14370" y="16278"/>
                    <a:pt x="14346" y="16266"/>
                  </a:cubicBezTo>
                  <a:cubicBezTo>
                    <a:pt x="12957" y="15729"/>
                    <a:pt x="11499" y="15430"/>
                    <a:pt x="10011" y="15377"/>
                  </a:cubicBezTo>
                  <a:cubicBezTo>
                    <a:pt x="10007" y="15377"/>
                    <a:pt x="10004" y="15379"/>
                    <a:pt x="9999" y="15382"/>
                  </a:cubicBezTo>
                  <a:cubicBezTo>
                    <a:pt x="9532" y="14467"/>
                    <a:pt x="9084" y="13543"/>
                    <a:pt x="8638" y="12628"/>
                  </a:cubicBezTo>
                  <a:cubicBezTo>
                    <a:pt x="8516" y="12373"/>
                    <a:pt x="8391" y="12118"/>
                    <a:pt x="8270" y="11864"/>
                  </a:cubicBezTo>
                  <a:cubicBezTo>
                    <a:pt x="8146" y="11609"/>
                    <a:pt x="8019" y="11353"/>
                    <a:pt x="7894" y="11091"/>
                  </a:cubicBezTo>
                  <a:cubicBezTo>
                    <a:pt x="7754" y="10801"/>
                    <a:pt x="7613" y="10508"/>
                    <a:pt x="7468" y="10212"/>
                  </a:cubicBezTo>
                  <a:cubicBezTo>
                    <a:pt x="7477" y="10195"/>
                    <a:pt x="7476" y="10170"/>
                    <a:pt x="7460" y="10154"/>
                  </a:cubicBezTo>
                  <a:cubicBezTo>
                    <a:pt x="7452" y="10147"/>
                    <a:pt x="7442" y="10141"/>
                    <a:pt x="7432" y="10139"/>
                  </a:cubicBezTo>
                  <a:cubicBezTo>
                    <a:pt x="6550" y="8333"/>
                    <a:pt x="5602" y="6462"/>
                    <a:pt x="4496" y="4760"/>
                  </a:cubicBezTo>
                  <a:cubicBezTo>
                    <a:pt x="4935" y="4719"/>
                    <a:pt x="5379" y="4698"/>
                    <a:pt x="5823" y="4698"/>
                  </a:cubicBezTo>
                  <a:cubicBezTo>
                    <a:pt x="7219" y="4698"/>
                    <a:pt x="8625" y="4899"/>
                    <a:pt x="9954" y="5292"/>
                  </a:cubicBezTo>
                  <a:cubicBezTo>
                    <a:pt x="9959" y="5293"/>
                    <a:pt x="9964" y="5294"/>
                    <a:pt x="9968" y="5294"/>
                  </a:cubicBezTo>
                  <a:cubicBezTo>
                    <a:pt x="9991" y="5294"/>
                    <a:pt x="10012" y="5280"/>
                    <a:pt x="10020" y="5257"/>
                  </a:cubicBezTo>
                  <a:cubicBezTo>
                    <a:pt x="10027" y="5229"/>
                    <a:pt x="10012" y="5200"/>
                    <a:pt x="9985" y="5191"/>
                  </a:cubicBezTo>
                  <a:cubicBezTo>
                    <a:pt x="8647" y="4796"/>
                    <a:pt x="7231" y="4593"/>
                    <a:pt x="5825" y="4593"/>
                  </a:cubicBezTo>
                  <a:cubicBezTo>
                    <a:pt x="5359" y="4593"/>
                    <a:pt x="4894" y="4616"/>
                    <a:pt x="4433" y="4661"/>
                  </a:cubicBezTo>
                  <a:cubicBezTo>
                    <a:pt x="3217" y="2805"/>
                    <a:pt x="1808" y="1154"/>
                    <a:pt x="88" y="10"/>
                  </a:cubicBezTo>
                  <a:cubicBezTo>
                    <a:pt x="80" y="4"/>
                    <a:pt x="70" y="1"/>
                    <a:pt x="5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86" name="Google Shape;7486;p22"/>
            <p:cNvSpPr/>
            <p:nvPr/>
          </p:nvSpPr>
          <p:spPr>
            <a:xfrm rot="-6901252" flipH="1">
              <a:off x="7846193" y="383096"/>
              <a:ext cx="547652" cy="320315"/>
            </a:xfrm>
            <a:custGeom>
              <a:avLst/>
              <a:gdLst/>
              <a:ahLst/>
              <a:cxnLst/>
              <a:rect l="l" t="t" r="r" b="b"/>
              <a:pathLst>
                <a:path w="27966" h="16357" extrusionOk="0">
                  <a:moveTo>
                    <a:pt x="27966" y="1"/>
                  </a:moveTo>
                  <a:lnTo>
                    <a:pt x="27966" y="1"/>
                  </a:lnTo>
                  <a:cubicBezTo>
                    <a:pt x="25767" y="750"/>
                    <a:pt x="23452" y="1061"/>
                    <a:pt x="21125" y="1061"/>
                  </a:cubicBezTo>
                  <a:cubicBezTo>
                    <a:pt x="19484" y="1061"/>
                    <a:pt x="17837" y="906"/>
                    <a:pt x="16220" y="642"/>
                  </a:cubicBezTo>
                  <a:cubicBezTo>
                    <a:pt x="15241" y="481"/>
                    <a:pt x="14224" y="286"/>
                    <a:pt x="13238" y="286"/>
                  </a:cubicBezTo>
                  <a:cubicBezTo>
                    <a:pt x="12512" y="286"/>
                    <a:pt x="11802" y="391"/>
                    <a:pt x="11138" y="694"/>
                  </a:cubicBezTo>
                  <a:cubicBezTo>
                    <a:pt x="9197" y="1579"/>
                    <a:pt x="8192" y="3923"/>
                    <a:pt x="6196" y="4681"/>
                  </a:cubicBezTo>
                  <a:cubicBezTo>
                    <a:pt x="5294" y="5023"/>
                    <a:pt x="4303" y="4994"/>
                    <a:pt x="3341" y="5078"/>
                  </a:cubicBezTo>
                  <a:cubicBezTo>
                    <a:pt x="2381" y="5164"/>
                    <a:pt x="1360" y="5408"/>
                    <a:pt x="729" y="6138"/>
                  </a:cubicBezTo>
                  <a:cubicBezTo>
                    <a:pt x="72" y="6897"/>
                    <a:pt x="0" y="7994"/>
                    <a:pt x="56" y="8998"/>
                  </a:cubicBezTo>
                  <a:cubicBezTo>
                    <a:pt x="194" y="11508"/>
                    <a:pt x="918" y="13946"/>
                    <a:pt x="1638" y="16356"/>
                  </a:cubicBezTo>
                  <a:cubicBezTo>
                    <a:pt x="2875" y="15735"/>
                    <a:pt x="4267" y="15546"/>
                    <a:pt x="5662" y="15546"/>
                  </a:cubicBezTo>
                  <a:cubicBezTo>
                    <a:pt x="6141" y="15546"/>
                    <a:pt x="6621" y="15568"/>
                    <a:pt x="7095" y="15603"/>
                  </a:cubicBezTo>
                  <a:cubicBezTo>
                    <a:pt x="8565" y="15711"/>
                    <a:pt x="10035" y="15929"/>
                    <a:pt x="11504" y="15929"/>
                  </a:cubicBezTo>
                  <a:cubicBezTo>
                    <a:pt x="11889" y="15929"/>
                    <a:pt x="12273" y="15914"/>
                    <a:pt x="12658" y="15878"/>
                  </a:cubicBezTo>
                  <a:cubicBezTo>
                    <a:pt x="14508" y="15708"/>
                    <a:pt x="16414" y="14967"/>
                    <a:pt x="17478" y="13442"/>
                  </a:cubicBezTo>
                  <a:cubicBezTo>
                    <a:pt x="18604" y="11825"/>
                    <a:pt x="18576" y="9677"/>
                    <a:pt x="19356" y="7869"/>
                  </a:cubicBezTo>
                  <a:cubicBezTo>
                    <a:pt x="20115" y="6112"/>
                    <a:pt x="21597" y="4768"/>
                    <a:pt x="23153" y="3653"/>
                  </a:cubicBezTo>
                  <a:cubicBezTo>
                    <a:pt x="24711" y="2542"/>
                    <a:pt x="26545" y="1284"/>
                    <a:pt x="2796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87" name="Google Shape;7487;p22"/>
            <p:cNvSpPr/>
            <p:nvPr/>
          </p:nvSpPr>
          <p:spPr>
            <a:xfrm rot="-6901252" flipH="1">
              <a:off x="7900632" y="314679"/>
              <a:ext cx="385663" cy="303298"/>
            </a:xfrm>
            <a:custGeom>
              <a:avLst/>
              <a:gdLst/>
              <a:ahLst/>
              <a:cxnLst/>
              <a:rect l="l" t="t" r="r" b="b"/>
              <a:pathLst>
                <a:path w="19694" h="15488" extrusionOk="0">
                  <a:moveTo>
                    <a:pt x="10797" y="1"/>
                  </a:moveTo>
                  <a:lnTo>
                    <a:pt x="10797" y="1"/>
                  </a:lnTo>
                  <a:cubicBezTo>
                    <a:pt x="9071" y="986"/>
                    <a:pt x="8070" y="3100"/>
                    <a:pt x="6194" y="3812"/>
                  </a:cubicBezTo>
                  <a:cubicBezTo>
                    <a:pt x="5292" y="4155"/>
                    <a:pt x="4302" y="4126"/>
                    <a:pt x="3340" y="4210"/>
                  </a:cubicBezTo>
                  <a:cubicBezTo>
                    <a:pt x="2380" y="4295"/>
                    <a:pt x="1358" y="4539"/>
                    <a:pt x="729" y="5269"/>
                  </a:cubicBezTo>
                  <a:cubicBezTo>
                    <a:pt x="70" y="6028"/>
                    <a:pt x="0" y="7126"/>
                    <a:pt x="54" y="8129"/>
                  </a:cubicBezTo>
                  <a:cubicBezTo>
                    <a:pt x="193" y="10640"/>
                    <a:pt x="918" y="13078"/>
                    <a:pt x="1637" y="15488"/>
                  </a:cubicBezTo>
                  <a:cubicBezTo>
                    <a:pt x="2873" y="14866"/>
                    <a:pt x="4265" y="14677"/>
                    <a:pt x="5661" y="14677"/>
                  </a:cubicBezTo>
                  <a:cubicBezTo>
                    <a:pt x="6140" y="14677"/>
                    <a:pt x="6620" y="14700"/>
                    <a:pt x="7093" y="14734"/>
                  </a:cubicBezTo>
                  <a:cubicBezTo>
                    <a:pt x="8563" y="14843"/>
                    <a:pt x="10034" y="15060"/>
                    <a:pt x="11503" y="15060"/>
                  </a:cubicBezTo>
                  <a:cubicBezTo>
                    <a:pt x="11888" y="15060"/>
                    <a:pt x="12272" y="15045"/>
                    <a:pt x="12656" y="15010"/>
                  </a:cubicBezTo>
                  <a:cubicBezTo>
                    <a:pt x="14507" y="14839"/>
                    <a:pt x="16413" y="14099"/>
                    <a:pt x="17478" y="12573"/>
                  </a:cubicBezTo>
                  <a:cubicBezTo>
                    <a:pt x="18601" y="10961"/>
                    <a:pt x="18573" y="8811"/>
                    <a:pt x="19354" y="7003"/>
                  </a:cubicBezTo>
                  <a:cubicBezTo>
                    <a:pt x="19455" y="6770"/>
                    <a:pt x="19570" y="6546"/>
                    <a:pt x="19694" y="6326"/>
                  </a:cubicBezTo>
                  <a:lnTo>
                    <a:pt x="19694" y="6326"/>
                  </a:lnTo>
                  <a:cubicBezTo>
                    <a:pt x="19165" y="6597"/>
                    <a:pt x="18690" y="7009"/>
                    <a:pt x="18313" y="7462"/>
                  </a:cubicBezTo>
                  <a:cubicBezTo>
                    <a:pt x="17810" y="8065"/>
                    <a:pt x="17405" y="8753"/>
                    <a:pt x="16803" y="9266"/>
                  </a:cubicBezTo>
                  <a:cubicBezTo>
                    <a:pt x="16181" y="9795"/>
                    <a:pt x="15450" y="10156"/>
                    <a:pt x="14676" y="10410"/>
                  </a:cubicBezTo>
                  <a:cubicBezTo>
                    <a:pt x="11409" y="11475"/>
                    <a:pt x="7733" y="10215"/>
                    <a:pt x="4577" y="11739"/>
                  </a:cubicBezTo>
                  <a:cubicBezTo>
                    <a:pt x="4131" y="11954"/>
                    <a:pt x="3713" y="12214"/>
                    <a:pt x="3325" y="12509"/>
                  </a:cubicBezTo>
                  <a:cubicBezTo>
                    <a:pt x="3322" y="12323"/>
                    <a:pt x="3311" y="12139"/>
                    <a:pt x="3296" y="11959"/>
                  </a:cubicBezTo>
                  <a:cubicBezTo>
                    <a:pt x="3164" y="10370"/>
                    <a:pt x="2598" y="8622"/>
                    <a:pt x="3267" y="7082"/>
                  </a:cubicBezTo>
                  <a:cubicBezTo>
                    <a:pt x="3653" y="6193"/>
                    <a:pt x="4469" y="5776"/>
                    <a:pt x="5308" y="5395"/>
                  </a:cubicBezTo>
                  <a:cubicBezTo>
                    <a:pt x="6202" y="4991"/>
                    <a:pt x="7047" y="4550"/>
                    <a:pt x="7785" y="3898"/>
                  </a:cubicBezTo>
                  <a:cubicBezTo>
                    <a:pt x="9034" y="2797"/>
                    <a:pt x="9946" y="1414"/>
                    <a:pt x="1079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88" name="Google Shape;7488;p22"/>
            <p:cNvSpPr/>
            <p:nvPr/>
          </p:nvSpPr>
          <p:spPr>
            <a:xfrm rot="-6901252" flipH="1">
              <a:off x="8040888" y="380005"/>
              <a:ext cx="316869" cy="66875"/>
            </a:xfrm>
            <a:custGeom>
              <a:avLst/>
              <a:gdLst/>
              <a:ahLst/>
              <a:cxnLst/>
              <a:rect l="l" t="t" r="r" b="b"/>
              <a:pathLst>
                <a:path w="16181" h="3415" extrusionOk="0">
                  <a:moveTo>
                    <a:pt x="16181" y="0"/>
                  </a:moveTo>
                  <a:lnTo>
                    <a:pt x="16181" y="0"/>
                  </a:lnTo>
                  <a:cubicBezTo>
                    <a:pt x="15467" y="705"/>
                    <a:pt x="14587" y="1242"/>
                    <a:pt x="13624" y="1556"/>
                  </a:cubicBezTo>
                  <a:cubicBezTo>
                    <a:pt x="13005" y="1758"/>
                    <a:pt x="12376" y="1834"/>
                    <a:pt x="11746" y="1834"/>
                  </a:cubicBezTo>
                  <a:cubicBezTo>
                    <a:pt x="10759" y="1834"/>
                    <a:pt x="9767" y="1647"/>
                    <a:pt x="8794" y="1459"/>
                  </a:cubicBezTo>
                  <a:cubicBezTo>
                    <a:pt x="7713" y="1251"/>
                    <a:pt x="6625" y="1059"/>
                    <a:pt x="5534" y="1059"/>
                  </a:cubicBezTo>
                  <a:cubicBezTo>
                    <a:pt x="4957" y="1059"/>
                    <a:pt x="4380" y="1113"/>
                    <a:pt x="3803" y="1246"/>
                  </a:cubicBezTo>
                  <a:cubicBezTo>
                    <a:pt x="2369" y="1577"/>
                    <a:pt x="1063" y="2280"/>
                    <a:pt x="0" y="3277"/>
                  </a:cubicBezTo>
                  <a:cubicBezTo>
                    <a:pt x="13" y="3322"/>
                    <a:pt x="28" y="3369"/>
                    <a:pt x="40" y="3414"/>
                  </a:cubicBezTo>
                  <a:cubicBezTo>
                    <a:pt x="1276" y="2793"/>
                    <a:pt x="2668" y="2604"/>
                    <a:pt x="4064" y="2604"/>
                  </a:cubicBezTo>
                  <a:cubicBezTo>
                    <a:pt x="4543" y="2604"/>
                    <a:pt x="5023" y="2626"/>
                    <a:pt x="5496" y="2661"/>
                  </a:cubicBezTo>
                  <a:cubicBezTo>
                    <a:pt x="6966" y="2769"/>
                    <a:pt x="8437" y="2987"/>
                    <a:pt x="9906" y="2987"/>
                  </a:cubicBezTo>
                  <a:cubicBezTo>
                    <a:pt x="10291" y="2987"/>
                    <a:pt x="10675" y="2972"/>
                    <a:pt x="11059" y="2936"/>
                  </a:cubicBezTo>
                  <a:cubicBezTo>
                    <a:pt x="12910" y="2767"/>
                    <a:pt x="14817" y="2028"/>
                    <a:pt x="15878" y="501"/>
                  </a:cubicBezTo>
                  <a:cubicBezTo>
                    <a:pt x="15991" y="340"/>
                    <a:pt x="16089" y="172"/>
                    <a:pt x="16181" y="0"/>
                  </a:cubicBezTo>
                  <a:close/>
                </a:path>
              </a:pathLst>
            </a:custGeom>
            <a:solidFill>
              <a:srgbClr val="000000">
                <a:alpha val="18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89" name="Google Shape;7489;p22"/>
            <p:cNvSpPr/>
            <p:nvPr/>
          </p:nvSpPr>
          <p:spPr>
            <a:xfrm rot="-6901252" flipH="1">
              <a:off x="7889340" y="597218"/>
              <a:ext cx="368215" cy="133711"/>
            </a:xfrm>
            <a:custGeom>
              <a:avLst/>
              <a:gdLst/>
              <a:ahLst/>
              <a:cxnLst/>
              <a:rect l="l" t="t" r="r" b="b"/>
              <a:pathLst>
                <a:path w="18803" h="6828" extrusionOk="0">
                  <a:moveTo>
                    <a:pt x="18802" y="0"/>
                  </a:moveTo>
                  <a:cubicBezTo>
                    <a:pt x="16605" y="749"/>
                    <a:pt x="14290" y="1060"/>
                    <a:pt x="11963" y="1060"/>
                  </a:cubicBezTo>
                  <a:cubicBezTo>
                    <a:pt x="10321" y="1060"/>
                    <a:pt x="8673" y="905"/>
                    <a:pt x="7057" y="641"/>
                  </a:cubicBezTo>
                  <a:cubicBezTo>
                    <a:pt x="6776" y="595"/>
                    <a:pt x="6490" y="547"/>
                    <a:pt x="6204" y="499"/>
                  </a:cubicBezTo>
                  <a:cubicBezTo>
                    <a:pt x="4699" y="907"/>
                    <a:pt x="3289" y="1577"/>
                    <a:pt x="2046" y="2712"/>
                  </a:cubicBezTo>
                  <a:cubicBezTo>
                    <a:pt x="1258" y="3433"/>
                    <a:pt x="451" y="4389"/>
                    <a:pt x="146" y="5436"/>
                  </a:cubicBezTo>
                  <a:cubicBezTo>
                    <a:pt x="0" y="5939"/>
                    <a:pt x="172" y="6456"/>
                    <a:pt x="653" y="6703"/>
                  </a:cubicBezTo>
                  <a:cubicBezTo>
                    <a:pt x="823" y="6790"/>
                    <a:pt x="991" y="6827"/>
                    <a:pt x="1156" y="6827"/>
                  </a:cubicBezTo>
                  <a:cubicBezTo>
                    <a:pt x="1552" y="6827"/>
                    <a:pt x="1927" y="6612"/>
                    <a:pt x="2251" y="6354"/>
                  </a:cubicBezTo>
                  <a:cubicBezTo>
                    <a:pt x="4393" y="4657"/>
                    <a:pt x="6969" y="3805"/>
                    <a:pt x="9602" y="3193"/>
                  </a:cubicBezTo>
                  <a:cubicBezTo>
                    <a:pt x="12254" y="2575"/>
                    <a:pt x="14972" y="2122"/>
                    <a:pt x="17498" y="1093"/>
                  </a:cubicBezTo>
                  <a:cubicBezTo>
                    <a:pt x="17956" y="732"/>
                    <a:pt x="18396" y="367"/>
                    <a:pt x="18802" y="0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90" name="Google Shape;7490;p22"/>
            <p:cNvSpPr/>
            <p:nvPr/>
          </p:nvSpPr>
          <p:spPr>
            <a:xfrm rot="-6901252" flipH="1">
              <a:off x="7882562" y="392568"/>
              <a:ext cx="483969" cy="300047"/>
            </a:xfrm>
            <a:custGeom>
              <a:avLst/>
              <a:gdLst/>
              <a:ahLst/>
              <a:cxnLst/>
              <a:rect l="l" t="t" r="r" b="b"/>
              <a:pathLst>
                <a:path w="24714" h="15322" extrusionOk="0">
                  <a:moveTo>
                    <a:pt x="24655" y="1"/>
                  </a:moveTo>
                  <a:cubicBezTo>
                    <a:pt x="24647" y="1"/>
                    <a:pt x="24639" y="2"/>
                    <a:pt x="24632" y="6"/>
                  </a:cubicBezTo>
                  <a:cubicBezTo>
                    <a:pt x="22522" y="1120"/>
                    <a:pt x="20162" y="1729"/>
                    <a:pt x="17880" y="2318"/>
                  </a:cubicBezTo>
                  <a:cubicBezTo>
                    <a:pt x="16461" y="2684"/>
                    <a:pt x="14995" y="3061"/>
                    <a:pt x="13596" y="3558"/>
                  </a:cubicBezTo>
                  <a:cubicBezTo>
                    <a:pt x="13337" y="3648"/>
                    <a:pt x="13082" y="3747"/>
                    <a:pt x="12827" y="3848"/>
                  </a:cubicBezTo>
                  <a:cubicBezTo>
                    <a:pt x="13046" y="2806"/>
                    <a:pt x="13438" y="1817"/>
                    <a:pt x="13997" y="909"/>
                  </a:cubicBezTo>
                  <a:cubicBezTo>
                    <a:pt x="14012" y="884"/>
                    <a:pt x="14004" y="854"/>
                    <a:pt x="13981" y="839"/>
                  </a:cubicBezTo>
                  <a:cubicBezTo>
                    <a:pt x="13972" y="834"/>
                    <a:pt x="13963" y="832"/>
                    <a:pt x="13953" y="832"/>
                  </a:cubicBezTo>
                  <a:cubicBezTo>
                    <a:pt x="13936" y="832"/>
                    <a:pt x="13919" y="840"/>
                    <a:pt x="13910" y="855"/>
                  </a:cubicBezTo>
                  <a:cubicBezTo>
                    <a:pt x="13333" y="1791"/>
                    <a:pt x="12929" y="2815"/>
                    <a:pt x="12710" y="3893"/>
                  </a:cubicBezTo>
                  <a:cubicBezTo>
                    <a:pt x="9518" y="5171"/>
                    <a:pt x="6601" y="7135"/>
                    <a:pt x="4185" y="9590"/>
                  </a:cubicBezTo>
                  <a:cubicBezTo>
                    <a:pt x="4172" y="9590"/>
                    <a:pt x="4160" y="9596"/>
                    <a:pt x="4150" y="9606"/>
                  </a:cubicBezTo>
                  <a:cubicBezTo>
                    <a:pt x="4142" y="9615"/>
                    <a:pt x="4139" y="9627"/>
                    <a:pt x="4139" y="9640"/>
                  </a:cubicBezTo>
                  <a:cubicBezTo>
                    <a:pt x="3818" y="9968"/>
                    <a:pt x="3505" y="10304"/>
                    <a:pt x="3202" y="10649"/>
                  </a:cubicBezTo>
                  <a:cubicBezTo>
                    <a:pt x="2900" y="10138"/>
                    <a:pt x="2722" y="9509"/>
                    <a:pt x="2682" y="8770"/>
                  </a:cubicBezTo>
                  <a:cubicBezTo>
                    <a:pt x="2641" y="8082"/>
                    <a:pt x="2715" y="7386"/>
                    <a:pt x="2788" y="6711"/>
                  </a:cubicBezTo>
                  <a:cubicBezTo>
                    <a:pt x="2792" y="6682"/>
                    <a:pt x="2770" y="6656"/>
                    <a:pt x="2743" y="6653"/>
                  </a:cubicBezTo>
                  <a:cubicBezTo>
                    <a:pt x="2740" y="6652"/>
                    <a:pt x="2738" y="6652"/>
                    <a:pt x="2735" y="6652"/>
                  </a:cubicBezTo>
                  <a:cubicBezTo>
                    <a:pt x="2709" y="6652"/>
                    <a:pt x="2688" y="6673"/>
                    <a:pt x="2684" y="6698"/>
                  </a:cubicBezTo>
                  <a:cubicBezTo>
                    <a:pt x="2612" y="7377"/>
                    <a:pt x="2536" y="8078"/>
                    <a:pt x="2575" y="8774"/>
                  </a:cubicBezTo>
                  <a:cubicBezTo>
                    <a:pt x="2609" y="9335"/>
                    <a:pt x="2718" y="9839"/>
                    <a:pt x="2897" y="10276"/>
                  </a:cubicBezTo>
                  <a:cubicBezTo>
                    <a:pt x="2966" y="10437"/>
                    <a:pt x="3041" y="10588"/>
                    <a:pt x="3129" y="10730"/>
                  </a:cubicBezTo>
                  <a:cubicBezTo>
                    <a:pt x="1925" y="12114"/>
                    <a:pt x="872" y="13629"/>
                    <a:pt x="8" y="15246"/>
                  </a:cubicBezTo>
                  <a:cubicBezTo>
                    <a:pt x="1" y="15261"/>
                    <a:pt x="1" y="15278"/>
                    <a:pt x="5" y="15290"/>
                  </a:cubicBezTo>
                  <a:cubicBezTo>
                    <a:pt x="9" y="15302"/>
                    <a:pt x="18" y="15311"/>
                    <a:pt x="30" y="15316"/>
                  </a:cubicBezTo>
                  <a:cubicBezTo>
                    <a:pt x="37" y="15320"/>
                    <a:pt x="45" y="15321"/>
                    <a:pt x="53" y="15321"/>
                  </a:cubicBezTo>
                  <a:cubicBezTo>
                    <a:pt x="71" y="15321"/>
                    <a:pt x="89" y="15312"/>
                    <a:pt x="100" y="15294"/>
                  </a:cubicBezTo>
                  <a:cubicBezTo>
                    <a:pt x="964" y="13680"/>
                    <a:pt x="2014" y="12169"/>
                    <a:pt x="3216" y="10788"/>
                  </a:cubicBezTo>
                  <a:cubicBezTo>
                    <a:pt x="3221" y="10786"/>
                    <a:pt x="3222" y="10786"/>
                    <a:pt x="3225" y="10785"/>
                  </a:cubicBezTo>
                  <a:cubicBezTo>
                    <a:pt x="3238" y="10778"/>
                    <a:pt x="3245" y="10765"/>
                    <a:pt x="3250" y="10751"/>
                  </a:cubicBezTo>
                  <a:cubicBezTo>
                    <a:pt x="3557" y="10399"/>
                    <a:pt x="3873" y="10056"/>
                    <a:pt x="4201" y="9721"/>
                  </a:cubicBezTo>
                  <a:cubicBezTo>
                    <a:pt x="6379" y="11780"/>
                    <a:pt x="9411" y="12975"/>
                    <a:pt x="12410" y="12975"/>
                  </a:cubicBezTo>
                  <a:cubicBezTo>
                    <a:pt x="12572" y="12975"/>
                    <a:pt x="12734" y="12972"/>
                    <a:pt x="12895" y="12965"/>
                  </a:cubicBezTo>
                  <a:cubicBezTo>
                    <a:pt x="12896" y="12965"/>
                    <a:pt x="12897" y="12965"/>
                    <a:pt x="12898" y="12965"/>
                  </a:cubicBezTo>
                  <a:cubicBezTo>
                    <a:pt x="12922" y="12965"/>
                    <a:pt x="12942" y="12942"/>
                    <a:pt x="12942" y="12914"/>
                  </a:cubicBezTo>
                  <a:cubicBezTo>
                    <a:pt x="12941" y="12885"/>
                    <a:pt x="12919" y="12864"/>
                    <a:pt x="12891" y="12864"/>
                  </a:cubicBezTo>
                  <a:cubicBezTo>
                    <a:pt x="12890" y="12864"/>
                    <a:pt x="12889" y="12864"/>
                    <a:pt x="12888" y="12864"/>
                  </a:cubicBezTo>
                  <a:cubicBezTo>
                    <a:pt x="12727" y="12871"/>
                    <a:pt x="12566" y="12875"/>
                    <a:pt x="12404" y="12875"/>
                  </a:cubicBezTo>
                  <a:cubicBezTo>
                    <a:pt x="9433" y="12875"/>
                    <a:pt x="6428" y="11690"/>
                    <a:pt x="4273" y="9651"/>
                  </a:cubicBezTo>
                  <a:cubicBezTo>
                    <a:pt x="5721" y="8183"/>
                    <a:pt x="7348" y="6889"/>
                    <a:pt x="9110" y="5816"/>
                  </a:cubicBezTo>
                  <a:cubicBezTo>
                    <a:pt x="9110" y="5816"/>
                    <a:pt x="9110" y="5818"/>
                    <a:pt x="9112" y="5818"/>
                  </a:cubicBezTo>
                  <a:cubicBezTo>
                    <a:pt x="10475" y="6988"/>
                    <a:pt x="12289" y="7633"/>
                    <a:pt x="14090" y="7633"/>
                  </a:cubicBezTo>
                  <a:cubicBezTo>
                    <a:pt x="14584" y="7633"/>
                    <a:pt x="15077" y="7584"/>
                    <a:pt x="15559" y="7485"/>
                  </a:cubicBezTo>
                  <a:cubicBezTo>
                    <a:pt x="15587" y="7479"/>
                    <a:pt x="15606" y="7451"/>
                    <a:pt x="15600" y="7422"/>
                  </a:cubicBezTo>
                  <a:cubicBezTo>
                    <a:pt x="15595" y="7399"/>
                    <a:pt x="15573" y="7382"/>
                    <a:pt x="15548" y="7382"/>
                  </a:cubicBezTo>
                  <a:cubicBezTo>
                    <a:pt x="15544" y="7382"/>
                    <a:pt x="15541" y="7382"/>
                    <a:pt x="15537" y="7383"/>
                  </a:cubicBezTo>
                  <a:cubicBezTo>
                    <a:pt x="15062" y="7481"/>
                    <a:pt x="14576" y="7528"/>
                    <a:pt x="14090" y="7528"/>
                  </a:cubicBezTo>
                  <a:cubicBezTo>
                    <a:pt x="12324" y="7528"/>
                    <a:pt x="10546" y="6900"/>
                    <a:pt x="9205" y="5760"/>
                  </a:cubicBezTo>
                  <a:cubicBezTo>
                    <a:pt x="10608" y="4913"/>
                    <a:pt x="12090" y="4205"/>
                    <a:pt x="13633" y="3656"/>
                  </a:cubicBezTo>
                  <a:cubicBezTo>
                    <a:pt x="15026" y="3160"/>
                    <a:pt x="16490" y="2784"/>
                    <a:pt x="17908" y="2420"/>
                  </a:cubicBezTo>
                  <a:cubicBezTo>
                    <a:pt x="20195" y="1830"/>
                    <a:pt x="22560" y="1221"/>
                    <a:pt x="24680" y="99"/>
                  </a:cubicBezTo>
                  <a:cubicBezTo>
                    <a:pt x="24706" y="86"/>
                    <a:pt x="24714" y="54"/>
                    <a:pt x="24702" y="28"/>
                  </a:cubicBezTo>
                  <a:cubicBezTo>
                    <a:pt x="24694" y="10"/>
                    <a:pt x="24675" y="1"/>
                    <a:pt x="246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91" name="Google Shape;7491;p22"/>
            <p:cNvSpPr/>
            <p:nvPr/>
          </p:nvSpPr>
          <p:spPr>
            <a:xfrm rot="10800000">
              <a:off x="7054307" y="356134"/>
              <a:ext cx="573166" cy="575646"/>
            </a:xfrm>
            <a:custGeom>
              <a:avLst/>
              <a:gdLst/>
              <a:ahLst/>
              <a:cxnLst/>
              <a:rect l="l" t="t" r="r" b="b"/>
              <a:pathLst>
                <a:path w="14564" h="14627" extrusionOk="0">
                  <a:moveTo>
                    <a:pt x="4225" y="0"/>
                  </a:moveTo>
                  <a:cubicBezTo>
                    <a:pt x="4006" y="0"/>
                    <a:pt x="3778" y="30"/>
                    <a:pt x="3547" y="86"/>
                  </a:cubicBezTo>
                  <a:cubicBezTo>
                    <a:pt x="2921" y="242"/>
                    <a:pt x="2362" y="602"/>
                    <a:pt x="1843" y="957"/>
                  </a:cubicBezTo>
                  <a:lnTo>
                    <a:pt x="1575" y="1145"/>
                  </a:lnTo>
                  <a:cubicBezTo>
                    <a:pt x="1132" y="1454"/>
                    <a:pt x="674" y="1771"/>
                    <a:pt x="174" y="1995"/>
                  </a:cubicBezTo>
                  <a:lnTo>
                    <a:pt x="118" y="2018"/>
                  </a:lnTo>
                  <a:lnTo>
                    <a:pt x="91" y="2030"/>
                  </a:lnTo>
                  <a:cubicBezTo>
                    <a:pt x="32" y="2054"/>
                    <a:pt x="1" y="2106"/>
                    <a:pt x="18" y="2159"/>
                  </a:cubicBezTo>
                  <a:cubicBezTo>
                    <a:pt x="31" y="2204"/>
                    <a:pt x="75" y="2239"/>
                    <a:pt x="118" y="2239"/>
                  </a:cubicBezTo>
                  <a:cubicBezTo>
                    <a:pt x="129" y="2239"/>
                    <a:pt x="139" y="2238"/>
                    <a:pt x="149" y="2234"/>
                  </a:cubicBezTo>
                  <a:cubicBezTo>
                    <a:pt x="670" y="2017"/>
                    <a:pt x="1144" y="1701"/>
                    <a:pt x="1625" y="1371"/>
                  </a:cubicBezTo>
                  <a:lnTo>
                    <a:pt x="1647" y="1353"/>
                  </a:lnTo>
                  <a:lnTo>
                    <a:pt x="1647" y="1353"/>
                  </a:lnTo>
                  <a:cubicBezTo>
                    <a:pt x="1352" y="1830"/>
                    <a:pt x="1138" y="2396"/>
                    <a:pt x="1012" y="3034"/>
                  </a:cubicBezTo>
                  <a:cubicBezTo>
                    <a:pt x="888" y="3661"/>
                    <a:pt x="852" y="4352"/>
                    <a:pt x="903" y="5089"/>
                  </a:cubicBezTo>
                  <a:cubicBezTo>
                    <a:pt x="940" y="5642"/>
                    <a:pt x="1023" y="6194"/>
                    <a:pt x="1148" y="6744"/>
                  </a:cubicBezTo>
                  <a:cubicBezTo>
                    <a:pt x="1410" y="6805"/>
                    <a:pt x="1668" y="6864"/>
                    <a:pt x="1927" y="6933"/>
                  </a:cubicBezTo>
                  <a:cubicBezTo>
                    <a:pt x="2157" y="6991"/>
                    <a:pt x="2460" y="7074"/>
                    <a:pt x="2761" y="7195"/>
                  </a:cubicBezTo>
                  <a:cubicBezTo>
                    <a:pt x="3069" y="7315"/>
                    <a:pt x="3323" y="7443"/>
                    <a:pt x="3540" y="7587"/>
                  </a:cubicBezTo>
                  <a:cubicBezTo>
                    <a:pt x="3795" y="7749"/>
                    <a:pt x="4031" y="7949"/>
                    <a:pt x="4239" y="8171"/>
                  </a:cubicBezTo>
                  <a:cubicBezTo>
                    <a:pt x="4361" y="8305"/>
                    <a:pt x="4466" y="8433"/>
                    <a:pt x="4558" y="8566"/>
                  </a:cubicBezTo>
                  <a:cubicBezTo>
                    <a:pt x="4660" y="8710"/>
                    <a:pt x="4768" y="8861"/>
                    <a:pt x="4857" y="9023"/>
                  </a:cubicBezTo>
                  <a:cubicBezTo>
                    <a:pt x="4924" y="9145"/>
                    <a:pt x="4983" y="9276"/>
                    <a:pt x="5048" y="9448"/>
                  </a:cubicBezTo>
                  <a:cubicBezTo>
                    <a:pt x="5087" y="9542"/>
                    <a:pt x="5127" y="9642"/>
                    <a:pt x="5181" y="9728"/>
                  </a:cubicBezTo>
                  <a:cubicBezTo>
                    <a:pt x="5219" y="9774"/>
                    <a:pt x="5259" y="9817"/>
                    <a:pt x="5302" y="9858"/>
                  </a:cubicBezTo>
                  <a:cubicBezTo>
                    <a:pt x="5377" y="9918"/>
                    <a:pt x="5464" y="9975"/>
                    <a:pt x="5568" y="10030"/>
                  </a:cubicBezTo>
                  <a:cubicBezTo>
                    <a:pt x="5677" y="10074"/>
                    <a:pt x="5790" y="10110"/>
                    <a:pt x="5914" y="10139"/>
                  </a:cubicBezTo>
                  <a:lnTo>
                    <a:pt x="6053" y="10169"/>
                  </a:lnTo>
                  <a:lnTo>
                    <a:pt x="6104" y="10181"/>
                  </a:lnTo>
                  <a:cubicBezTo>
                    <a:pt x="6165" y="10195"/>
                    <a:pt x="6226" y="10211"/>
                    <a:pt x="6287" y="10227"/>
                  </a:cubicBezTo>
                  <a:cubicBezTo>
                    <a:pt x="6434" y="10267"/>
                    <a:pt x="6566" y="10317"/>
                    <a:pt x="6685" y="10382"/>
                  </a:cubicBezTo>
                  <a:cubicBezTo>
                    <a:pt x="6806" y="10446"/>
                    <a:pt x="6918" y="10525"/>
                    <a:pt x="7030" y="10627"/>
                  </a:cubicBezTo>
                  <a:cubicBezTo>
                    <a:pt x="7107" y="10698"/>
                    <a:pt x="7178" y="10765"/>
                    <a:pt x="7241" y="10839"/>
                  </a:cubicBezTo>
                  <a:cubicBezTo>
                    <a:pt x="7176" y="10943"/>
                    <a:pt x="7116" y="11060"/>
                    <a:pt x="7057" y="11205"/>
                  </a:cubicBezTo>
                  <a:cubicBezTo>
                    <a:pt x="7047" y="11234"/>
                    <a:pt x="7034" y="11262"/>
                    <a:pt x="7021" y="11290"/>
                  </a:cubicBezTo>
                  <a:cubicBezTo>
                    <a:pt x="6998" y="11406"/>
                    <a:pt x="6978" y="11525"/>
                    <a:pt x="6964" y="11641"/>
                  </a:cubicBezTo>
                  <a:cubicBezTo>
                    <a:pt x="6937" y="11840"/>
                    <a:pt x="6921" y="12035"/>
                    <a:pt x="6905" y="12235"/>
                  </a:cubicBezTo>
                  <a:cubicBezTo>
                    <a:pt x="6892" y="12373"/>
                    <a:pt x="6882" y="12512"/>
                    <a:pt x="6868" y="12651"/>
                  </a:cubicBezTo>
                  <a:cubicBezTo>
                    <a:pt x="6835" y="12933"/>
                    <a:pt x="6784" y="13262"/>
                    <a:pt x="6664" y="13579"/>
                  </a:cubicBezTo>
                  <a:cubicBezTo>
                    <a:pt x="6606" y="13724"/>
                    <a:pt x="6532" y="13859"/>
                    <a:pt x="6447" y="13983"/>
                  </a:cubicBezTo>
                  <a:cubicBezTo>
                    <a:pt x="6430" y="14006"/>
                    <a:pt x="6409" y="14031"/>
                    <a:pt x="6389" y="14054"/>
                  </a:cubicBezTo>
                  <a:cubicBezTo>
                    <a:pt x="6783" y="14257"/>
                    <a:pt x="7185" y="14408"/>
                    <a:pt x="7590" y="14504"/>
                  </a:cubicBezTo>
                  <a:cubicBezTo>
                    <a:pt x="7928" y="14584"/>
                    <a:pt x="8277" y="14626"/>
                    <a:pt x="8629" y="14626"/>
                  </a:cubicBezTo>
                  <a:cubicBezTo>
                    <a:pt x="8989" y="14626"/>
                    <a:pt x="9351" y="14583"/>
                    <a:pt x="9706" y="14498"/>
                  </a:cubicBezTo>
                  <a:cubicBezTo>
                    <a:pt x="10017" y="14425"/>
                    <a:pt x="10352" y="14297"/>
                    <a:pt x="10727" y="14113"/>
                  </a:cubicBezTo>
                  <a:cubicBezTo>
                    <a:pt x="11030" y="13965"/>
                    <a:pt x="11333" y="13776"/>
                    <a:pt x="11656" y="13539"/>
                  </a:cubicBezTo>
                  <a:cubicBezTo>
                    <a:pt x="11971" y="13308"/>
                    <a:pt x="12270" y="13048"/>
                    <a:pt x="12547" y="12768"/>
                  </a:cubicBezTo>
                  <a:cubicBezTo>
                    <a:pt x="12712" y="12602"/>
                    <a:pt x="12874" y="12421"/>
                    <a:pt x="13039" y="12220"/>
                  </a:cubicBezTo>
                  <a:cubicBezTo>
                    <a:pt x="13002" y="12008"/>
                    <a:pt x="12953" y="11789"/>
                    <a:pt x="12897" y="11567"/>
                  </a:cubicBezTo>
                  <a:lnTo>
                    <a:pt x="12899" y="11564"/>
                  </a:lnTo>
                  <a:cubicBezTo>
                    <a:pt x="12902" y="11564"/>
                    <a:pt x="12906" y="11568"/>
                    <a:pt x="12906" y="11568"/>
                  </a:cubicBezTo>
                  <a:cubicBezTo>
                    <a:pt x="13006" y="11736"/>
                    <a:pt x="13095" y="11899"/>
                    <a:pt x="13169" y="12059"/>
                  </a:cubicBezTo>
                  <a:cubicBezTo>
                    <a:pt x="13215" y="11999"/>
                    <a:pt x="13263" y="11937"/>
                    <a:pt x="13312" y="11873"/>
                  </a:cubicBezTo>
                  <a:cubicBezTo>
                    <a:pt x="13766" y="11268"/>
                    <a:pt x="14102" y="10633"/>
                    <a:pt x="14311" y="9984"/>
                  </a:cubicBezTo>
                  <a:cubicBezTo>
                    <a:pt x="14497" y="9401"/>
                    <a:pt x="14563" y="8759"/>
                    <a:pt x="14503" y="8128"/>
                  </a:cubicBezTo>
                  <a:cubicBezTo>
                    <a:pt x="14441" y="7511"/>
                    <a:pt x="14266" y="6909"/>
                    <a:pt x="13979" y="6346"/>
                  </a:cubicBezTo>
                  <a:cubicBezTo>
                    <a:pt x="13855" y="6103"/>
                    <a:pt x="13696" y="5858"/>
                    <a:pt x="13479" y="5575"/>
                  </a:cubicBezTo>
                  <a:cubicBezTo>
                    <a:pt x="13302" y="5348"/>
                    <a:pt x="13097" y="5135"/>
                    <a:pt x="12868" y="4947"/>
                  </a:cubicBezTo>
                  <a:cubicBezTo>
                    <a:pt x="12383" y="4539"/>
                    <a:pt x="11831" y="4252"/>
                    <a:pt x="11228" y="4091"/>
                  </a:cubicBezTo>
                  <a:cubicBezTo>
                    <a:pt x="10889" y="3999"/>
                    <a:pt x="10499" y="3947"/>
                    <a:pt x="10039" y="3929"/>
                  </a:cubicBezTo>
                  <a:cubicBezTo>
                    <a:pt x="9960" y="3926"/>
                    <a:pt x="9881" y="3926"/>
                    <a:pt x="9802" y="3926"/>
                  </a:cubicBezTo>
                  <a:lnTo>
                    <a:pt x="9638" y="3927"/>
                  </a:lnTo>
                  <a:lnTo>
                    <a:pt x="9548" y="3929"/>
                  </a:lnTo>
                  <a:cubicBezTo>
                    <a:pt x="9497" y="3929"/>
                    <a:pt x="9447" y="3927"/>
                    <a:pt x="9398" y="3923"/>
                  </a:cubicBezTo>
                  <a:cubicBezTo>
                    <a:pt x="9375" y="3920"/>
                    <a:pt x="9354" y="3913"/>
                    <a:pt x="9332" y="3906"/>
                  </a:cubicBezTo>
                  <a:cubicBezTo>
                    <a:pt x="9301" y="3884"/>
                    <a:pt x="9291" y="3873"/>
                    <a:pt x="9282" y="3863"/>
                  </a:cubicBezTo>
                  <a:cubicBezTo>
                    <a:pt x="9236" y="3801"/>
                    <a:pt x="9206" y="3735"/>
                    <a:pt x="9184" y="3684"/>
                  </a:cubicBezTo>
                  <a:cubicBezTo>
                    <a:pt x="9100" y="3482"/>
                    <a:pt x="9026" y="3272"/>
                    <a:pt x="8956" y="3068"/>
                  </a:cubicBezTo>
                  <a:cubicBezTo>
                    <a:pt x="8910" y="2930"/>
                    <a:pt x="8861" y="2794"/>
                    <a:pt x="8810" y="2657"/>
                  </a:cubicBezTo>
                  <a:cubicBezTo>
                    <a:pt x="8708" y="2392"/>
                    <a:pt x="8611" y="2145"/>
                    <a:pt x="8446" y="1946"/>
                  </a:cubicBezTo>
                  <a:cubicBezTo>
                    <a:pt x="8348" y="1832"/>
                    <a:pt x="8208" y="1768"/>
                    <a:pt x="8028" y="1760"/>
                  </a:cubicBezTo>
                  <a:lnTo>
                    <a:pt x="7972" y="1758"/>
                  </a:lnTo>
                  <a:lnTo>
                    <a:pt x="7882" y="1760"/>
                  </a:lnTo>
                  <a:lnTo>
                    <a:pt x="7820" y="1761"/>
                  </a:lnTo>
                  <a:lnTo>
                    <a:pt x="7817" y="1761"/>
                  </a:lnTo>
                  <a:cubicBezTo>
                    <a:pt x="7702" y="1761"/>
                    <a:pt x="7610" y="1757"/>
                    <a:pt x="7523" y="1745"/>
                  </a:cubicBezTo>
                  <a:cubicBezTo>
                    <a:pt x="7323" y="1715"/>
                    <a:pt x="7120" y="1653"/>
                    <a:pt x="6863" y="1550"/>
                  </a:cubicBezTo>
                  <a:cubicBezTo>
                    <a:pt x="6690" y="1474"/>
                    <a:pt x="6550" y="1398"/>
                    <a:pt x="6428" y="1309"/>
                  </a:cubicBezTo>
                  <a:cubicBezTo>
                    <a:pt x="6247" y="1161"/>
                    <a:pt x="6098" y="990"/>
                    <a:pt x="5954" y="825"/>
                  </a:cubicBezTo>
                  <a:lnTo>
                    <a:pt x="5924" y="789"/>
                  </a:lnTo>
                  <a:cubicBezTo>
                    <a:pt x="5727" y="560"/>
                    <a:pt x="5558" y="407"/>
                    <a:pt x="5377" y="289"/>
                  </a:cubicBezTo>
                  <a:cubicBezTo>
                    <a:pt x="5150" y="144"/>
                    <a:pt x="4870" y="55"/>
                    <a:pt x="4518" y="15"/>
                  </a:cubicBezTo>
                  <a:cubicBezTo>
                    <a:pt x="4430" y="5"/>
                    <a:pt x="4343" y="0"/>
                    <a:pt x="4255" y="0"/>
                  </a:cubicBezTo>
                  <a:cubicBezTo>
                    <a:pt x="4245" y="0"/>
                    <a:pt x="4235" y="0"/>
                    <a:pt x="4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92" name="Google Shape;7492;p22"/>
            <p:cNvSpPr/>
            <p:nvPr/>
          </p:nvSpPr>
          <p:spPr>
            <a:xfrm rot="10800000">
              <a:off x="7366393" y="400408"/>
              <a:ext cx="152501" cy="117947"/>
            </a:xfrm>
            <a:custGeom>
              <a:avLst/>
              <a:gdLst/>
              <a:ahLst/>
              <a:cxnLst/>
              <a:rect l="l" t="t" r="r" b="b"/>
              <a:pathLst>
                <a:path w="3875" h="2997" extrusionOk="0">
                  <a:moveTo>
                    <a:pt x="3875" y="2122"/>
                  </a:moveTo>
                  <a:cubicBezTo>
                    <a:pt x="3874" y="2125"/>
                    <a:pt x="3873" y="2127"/>
                    <a:pt x="3872" y="2130"/>
                  </a:cubicBezTo>
                  <a:lnTo>
                    <a:pt x="3872" y="2130"/>
                  </a:lnTo>
                  <a:cubicBezTo>
                    <a:pt x="3873" y="2128"/>
                    <a:pt x="3874" y="2125"/>
                    <a:pt x="3875" y="2122"/>
                  </a:cubicBezTo>
                  <a:close/>
                  <a:moveTo>
                    <a:pt x="1" y="0"/>
                  </a:moveTo>
                  <a:lnTo>
                    <a:pt x="1" y="0"/>
                  </a:lnTo>
                  <a:cubicBezTo>
                    <a:pt x="40" y="59"/>
                    <a:pt x="78" y="117"/>
                    <a:pt x="119" y="173"/>
                  </a:cubicBezTo>
                  <a:cubicBezTo>
                    <a:pt x="542" y="783"/>
                    <a:pt x="966" y="1316"/>
                    <a:pt x="1416" y="1800"/>
                  </a:cubicBezTo>
                  <a:cubicBezTo>
                    <a:pt x="1835" y="2254"/>
                    <a:pt x="2282" y="2656"/>
                    <a:pt x="2747" y="2996"/>
                  </a:cubicBezTo>
                  <a:cubicBezTo>
                    <a:pt x="2799" y="2978"/>
                    <a:pt x="2853" y="2958"/>
                    <a:pt x="2914" y="2936"/>
                  </a:cubicBezTo>
                  <a:lnTo>
                    <a:pt x="2952" y="2923"/>
                  </a:lnTo>
                  <a:cubicBezTo>
                    <a:pt x="3041" y="2893"/>
                    <a:pt x="3129" y="2861"/>
                    <a:pt x="3215" y="2826"/>
                  </a:cubicBezTo>
                  <a:cubicBezTo>
                    <a:pt x="3322" y="2780"/>
                    <a:pt x="3413" y="2729"/>
                    <a:pt x="3492" y="2673"/>
                  </a:cubicBezTo>
                  <a:cubicBezTo>
                    <a:pt x="3559" y="2622"/>
                    <a:pt x="3622" y="2558"/>
                    <a:pt x="3682" y="2487"/>
                  </a:cubicBezTo>
                  <a:cubicBezTo>
                    <a:pt x="3745" y="2398"/>
                    <a:pt x="3797" y="2301"/>
                    <a:pt x="3852" y="2186"/>
                  </a:cubicBezTo>
                  <a:cubicBezTo>
                    <a:pt x="3858" y="2168"/>
                    <a:pt x="3865" y="2149"/>
                    <a:pt x="3872" y="2130"/>
                  </a:cubicBezTo>
                  <a:lnTo>
                    <a:pt x="3872" y="2130"/>
                  </a:lnTo>
                  <a:cubicBezTo>
                    <a:pt x="3869" y="2137"/>
                    <a:pt x="3864" y="2143"/>
                    <a:pt x="3860" y="2151"/>
                  </a:cubicBezTo>
                  <a:cubicBezTo>
                    <a:pt x="3864" y="2040"/>
                    <a:pt x="3859" y="1928"/>
                    <a:pt x="3852" y="1817"/>
                  </a:cubicBezTo>
                  <a:cubicBezTo>
                    <a:pt x="3831" y="1553"/>
                    <a:pt x="3765" y="1287"/>
                    <a:pt x="3658" y="1030"/>
                  </a:cubicBezTo>
                  <a:cubicBezTo>
                    <a:pt x="3603" y="911"/>
                    <a:pt x="3537" y="796"/>
                    <a:pt x="3455" y="691"/>
                  </a:cubicBezTo>
                  <a:cubicBezTo>
                    <a:pt x="3386" y="599"/>
                    <a:pt x="3297" y="513"/>
                    <a:pt x="3179" y="426"/>
                  </a:cubicBezTo>
                  <a:cubicBezTo>
                    <a:pt x="3100" y="367"/>
                    <a:pt x="3011" y="316"/>
                    <a:pt x="2885" y="262"/>
                  </a:cubicBezTo>
                  <a:cubicBezTo>
                    <a:pt x="2781" y="219"/>
                    <a:pt x="2665" y="187"/>
                    <a:pt x="2529" y="164"/>
                  </a:cubicBezTo>
                  <a:cubicBezTo>
                    <a:pt x="2343" y="128"/>
                    <a:pt x="2145" y="114"/>
                    <a:pt x="1885" y="114"/>
                  </a:cubicBezTo>
                  <a:lnTo>
                    <a:pt x="1775" y="115"/>
                  </a:lnTo>
                  <a:cubicBezTo>
                    <a:pt x="1654" y="117"/>
                    <a:pt x="1533" y="122"/>
                    <a:pt x="1416" y="125"/>
                  </a:cubicBezTo>
                  <a:cubicBezTo>
                    <a:pt x="1255" y="133"/>
                    <a:pt x="1092" y="138"/>
                    <a:pt x="932" y="138"/>
                  </a:cubicBezTo>
                  <a:cubicBezTo>
                    <a:pt x="693" y="138"/>
                    <a:pt x="498" y="124"/>
                    <a:pt x="314" y="94"/>
                  </a:cubicBezTo>
                  <a:cubicBezTo>
                    <a:pt x="205" y="71"/>
                    <a:pt x="98" y="39"/>
                    <a:pt x="1" y="0"/>
                  </a:cubicBezTo>
                  <a:close/>
                </a:path>
              </a:pathLst>
            </a:custGeom>
            <a:solidFill>
              <a:srgbClr val="EC6A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93" name="Google Shape;7493;p22"/>
            <p:cNvSpPr/>
            <p:nvPr/>
          </p:nvSpPr>
          <p:spPr>
            <a:xfrm rot="10800000">
              <a:off x="7255098" y="491909"/>
              <a:ext cx="40181" cy="237232"/>
            </a:xfrm>
            <a:custGeom>
              <a:avLst/>
              <a:gdLst/>
              <a:ahLst/>
              <a:cxnLst/>
              <a:rect l="l" t="t" r="r" b="b"/>
              <a:pathLst>
                <a:path w="1021" h="6028" extrusionOk="0">
                  <a:moveTo>
                    <a:pt x="455" y="4090"/>
                  </a:moveTo>
                  <a:cubicBezTo>
                    <a:pt x="452" y="4104"/>
                    <a:pt x="450" y="4119"/>
                    <a:pt x="449" y="4133"/>
                  </a:cubicBezTo>
                  <a:lnTo>
                    <a:pt x="449" y="4133"/>
                  </a:lnTo>
                  <a:cubicBezTo>
                    <a:pt x="451" y="4118"/>
                    <a:pt x="453" y="4104"/>
                    <a:pt x="455" y="4090"/>
                  </a:cubicBezTo>
                  <a:close/>
                  <a:moveTo>
                    <a:pt x="651" y="0"/>
                  </a:moveTo>
                  <a:cubicBezTo>
                    <a:pt x="593" y="0"/>
                    <a:pt x="528" y="26"/>
                    <a:pt x="483" y="72"/>
                  </a:cubicBezTo>
                  <a:cubicBezTo>
                    <a:pt x="442" y="114"/>
                    <a:pt x="404" y="184"/>
                    <a:pt x="412" y="245"/>
                  </a:cubicBezTo>
                  <a:cubicBezTo>
                    <a:pt x="472" y="889"/>
                    <a:pt x="532" y="1533"/>
                    <a:pt x="547" y="2179"/>
                  </a:cubicBezTo>
                  <a:cubicBezTo>
                    <a:pt x="562" y="2834"/>
                    <a:pt x="535" y="3493"/>
                    <a:pt x="447" y="4144"/>
                  </a:cubicBezTo>
                  <a:cubicBezTo>
                    <a:pt x="448" y="4140"/>
                    <a:pt x="448" y="4137"/>
                    <a:pt x="449" y="4133"/>
                  </a:cubicBezTo>
                  <a:lnTo>
                    <a:pt x="449" y="4133"/>
                  </a:lnTo>
                  <a:cubicBezTo>
                    <a:pt x="410" y="4407"/>
                    <a:pt x="365" y="4683"/>
                    <a:pt x="302" y="4954"/>
                  </a:cubicBezTo>
                  <a:cubicBezTo>
                    <a:pt x="233" y="5249"/>
                    <a:pt x="144" y="5543"/>
                    <a:pt x="32" y="5825"/>
                  </a:cubicBezTo>
                  <a:cubicBezTo>
                    <a:pt x="1" y="5906"/>
                    <a:pt x="67" y="6003"/>
                    <a:pt x="144" y="6023"/>
                  </a:cubicBezTo>
                  <a:cubicBezTo>
                    <a:pt x="158" y="6026"/>
                    <a:pt x="172" y="6028"/>
                    <a:pt x="187" y="6028"/>
                  </a:cubicBezTo>
                  <a:cubicBezTo>
                    <a:pt x="215" y="6028"/>
                    <a:pt x="243" y="6021"/>
                    <a:pt x="268" y="6007"/>
                  </a:cubicBezTo>
                  <a:cubicBezTo>
                    <a:pt x="308" y="5983"/>
                    <a:pt x="325" y="5951"/>
                    <a:pt x="341" y="5911"/>
                  </a:cubicBezTo>
                  <a:cubicBezTo>
                    <a:pt x="519" y="5478"/>
                    <a:pt x="664" y="5035"/>
                    <a:pt x="769" y="4579"/>
                  </a:cubicBezTo>
                  <a:cubicBezTo>
                    <a:pt x="880" y="4100"/>
                    <a:pt x="942" y="3606"/>
                    <a:pt x="979" y="3117"/>
                  </a:cubicBezTo>
                  <a:cubicBezTo>
                    <a:pt x="1015" y="2642"/>
                    <a:pt x="1021" y="2165"/>
                    <a:pt x="1006" y="1687"/>
                  </a:cubicBezTo>
                  <a:cubicBezTo>
                    <a:pt x="993" y="1205"/>
                    <a:pt x="957" y="723"/>
                    <a:pt x="898" y="245"/>
                  </a:cubicBezTo>
                  <a:cubicBezTo>
                    <a:pt x="890" y="179"/>
                    <a:pt x="877" y="123"/>
                    <a:pt x="827" y="72"/>
                  </a:cubicBezTo>
                  <a:cubicBezTo>
                    <a:pt x="779" y="26"/>
                    <a:pt x="716" y="0"/>
                    <a:pt x="6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94" name="Google Shape;7494;p22"/>
            <p:cNvSpPr/>
            <p:nvPr/>
          </p:nvSpPr>
          <p:spPr>
            <a:xfrm rot="10800000">
              <a:off x="7246597" y="520598"/>
              <a:ext cx="34160" cy="190242"/>
            </a:xfrm>
            <a:custGeom>
              <a:avLst/>
              <a:gdLst/>
              <a:ahLst/>
              <a:cxnLst/>
              <a:rect l="l" t="t" r="r" b="b"/>
              <a:pathLst>
                <a:path w="868" h="4834" extrusionOk="0">
                  <a:moveTo>
                    <a:pt x="36" y="4617"/>
                  </a:moveTo>
                  <a:cubicBezTo>
                    <a:pt x="34" y="4621"/>
                    <a:pt x="32" y="4626"/>
                    <a:pt x="30" y="4631"/>
                  </a:cubicBezTo>
                  <a:cubicBezTo>
                    <a:pt x="32" y="4626"/>
                    <a:pt x="34" y="4622"/>
                    <a:pt x="36" y="4617"/>
                  </a:cubicBezTo>
                  <a:close/>
                  <a:moveTo>
                    <a:pt x="687" y="1"/>
                  </a:moveTo>
                  <a:cubicBezTo>
                    <a:pt x="616" y="2"/>
                    <a:pt x="545" y="67"/>
                    <a:pt x="547" y="143"/>
                  </a:cubicBezTo>
                  <a:cubicBezTo>
                    <a:pt x="581" y="1079"/>
                    <a:pt x="597" y="2020"/>
                    <a:pt x="473" y="2951"/>
                  </a:cubicBezTo>
                  <a:lnTo>
                    <a:pt x="473" y="2951"/>
                  </a:lnTo>
                  <a:cubicBezTo>
                    <a:pt x="474" y="2942"/>
                    <a:pt x="475" y="2933"/>
                    <a:pt x="476" y="2924"/>
                  </a:cubicBezTo>
                  <a:lnTo>
                    <a:pt x="476" y="2924"/>
                  </a:lnTo>
                  <a:cubicBezTo>
                    <a:pt x="397" y="3504"/>
                    <a:pt x="261" y="4075"/>
                    <a:pt x="36" y="4617"/>
                  </a:cubicBezTo>
                  <a:lnTo>
                    <a:pt x="36" y="4617"/>
                  </a:lnTo>
                  <a:cubicBezTo>
                    <a:pt x="38" y="4612"/>
                    <a:pt x="40" y="4607"/>
                    <a:pt x="43" y="4603"/>
                  </a:cubicBezTo>
                  <a:lnTo>
                    <a:pt x="43" y="4603"/>
                  </a:lnTo>
                  <a:cubicBezTo>
                    <a:pt x="35" y="4617"/>
                    <a:pt x="30" y="4633"/>
                    <a:pt x="22" y="4647"/>
                  </a:cubicBezTo>
                  <a:cubicBezTo>
                    <a:pt x="10" y="4680"/>
                    <a:pt x="1" y="4709"/>
                    <a:pt x="10" y="4742"/>
                  </a:cubicBezTo>
                  <a:cubicBezTo>
                    <a:pt x="20" y="4774"/>
                    <a:pt x="38" y="4799"/>
                    <a:pt x="66" y="4817"/>
                  </a:cubicBezTo>
                  <a:cubicBezTo>
                    <a:pt x="84" y="4828"/>
                    <a:pt x="106" y="4834"/>
                    <a:pt x="127" y="4834"/>
                  </a:cubicBezTo>
                  <a:cubicBezTo>
                    <a:pt x="138" y="4834"/>
                    <a:pt x="150" y="4832"/>
                    <a:pt x="160" y="4828"/>
                  </a:cubicBezTo>
                  <a:cubicBezTo>
                    <a:pt x="189" y="4821"/>
                    <a:pt x="222" y="4798"/>
                    <a:pt x="235" y="4771"/>
                  </a:cubicBezTo>
                  <a:cubicBezTo>
                    <a:pt x="310" y="4597"/>
                    <a:pt x="380" y="4419"/>
                    <a:pt x="440" y="4239"/>
                  </a:cubicBezTo>
                  <a:cubicBezTo>
                    <a:pt x="504" y="4053"/>
                    <a:pt x="554" y="3863"/>
                    <a:pt x="601" y="3672"/>
                  </a:cubicBezTo>
                  <a:cubicBezTo>
                    <a:pt x="690" y="3291"/>
                    <a:pt x="746" y="2902"/>
                    <a:pt x="788" y="2513"/>
                  </a:cubicBezTo>
                  <a:cubicBezTo>
                    <a:pt x="867" y="1726"/>
                    <a:pt x="857" y="932"/>
                    <a:pt x="827" y="142"/>
                  </a:cubicBezTo>
                  <a:cubicBezTo>
                    <a:pt x="824" y="65"/>
                    <a:pt x="764" y="1"/>
                    <a:pt x="6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95" name="Google Shape;7495;p22"/>
            <p:cNvSpPr/>
            <p:nvPr/>
          </p:nvSpPr>
          <p:spPr>
            <a:xfrm rot="10800000">
              <a:off x="7233217" y="509815"/>
              <a:ext cx="45022" cy="153642"/>
            </a:xfrm>
            <a:custGeom>
              <a:avLst/>
              <a:gdLst/>
              <a:ahLst/>
              <a:cxnLst/>
              <a:rect l="l" t="t" r="r" b="b"/>
              <a:pathLst>
                <a:path w="1144" h="3904" extrusionOk="0">
                  <a:moveTo>
                    <a:pt x="812" y="901"/>
                  </a:moveTo>
                  <a:cubicBezTo>
                    <a:pt x="812" y="902"/>
                    <a:pt x="811" y="902"/>
                    <a:pt x="811" y="903"/>
                  </a:cubicBezTo>
                  <a:lnTo>
                    <a:pt x="811" y="903"/>
                  </a:lnTo>
                  <a:cubicBezTo>
                    <a:pt x="811" y="902"/>
                    <a:pt x="812" y="902"/>
                    <a:pt x="812" y="901"/>
                  </a:cubicBezTo>
                  <a:close/>
                  <a:moveTo>
                    <a:pt x="974" y="0"/>
                  </a:moveTo>
                  <a:cubicBezTo>
                    <a:pt x="898" y="2"/>
                    <a:pt x="839" y="68"/>
                    <a:pt x="839" y="144"/>
                  </a:cubicBezTo>
                  <a:cubicBezTo>
                    <a:pt x="846" y="407"/>
                    <a:pt x="833" y="671"/>
                    <a:pt x="809" y="934"/>
                  </a:cubicBezTo>
                  <a:lnTo>
                    <a:pt x="809" y="934"/>
                  </a:lnTo>
                  <a:cubicBezTo>
                    <a:pt x="810" y="924"/>
                    <a:pt x="810" y="913"/>
                    <a:pt x="811" y="903"/>
                  </a:cubicBezTo>
                  <a:lnTo>
                    <a:pt x="811" y="903"/>
                  </a:lnTo>
                  <a:cubicBezTo>
                    <a:pt x="737" y="1621"/>
                    <a:pt x="553" y="2322"/>
                    <a:pt x="296" y="2997"/>
                  </a:cubicBezTo>
                  <a:cubicBezTo>
                    <a:pt x="214" y="3206"/>
                    <a:pt x="124" y="3412"/>
                    <a:pt x="30" y="3616"/>
                  </a:cubicBezTo>
                  <a:cubicBezTo>
                    <a:pt x="9" y="3666"/>
                    <a:pt x="0" y="3715"/>
                    <a:pt x="14" y="3765"/>
                  </a:cubicBezTo>
                  <a:cubicBezTo>
                    <a:pt x="29" y="3814"/>
                    <a:pt x="63" y="3854"/>
                    <a:pt x="106" y="3880"/>
                  </a:cubicBezTo>
                  <a:cubicBezTo>
                    <a:pt x="135" y="3895"/>
                    <a:pt x="169" y="3903"/>
                    <a:pt x="203" y="3903"/>
                  </a:cubicBezTo>
                  <a:cubicBezTo>
                    <a:pt x="221" y="3903"/>
                    <a:pt x="239" y="3901"/>
                    <a:pt x="256" y="3896"/>
                  </a:cubicBezTo>
                  <a:cubicBezTo>
                    <a:pt x="300" y="3883"/>
                    <a:pt x="351" y="3847"/>
                    <a:pt x="368" y="3804"/>
                  </a:cubicBezTo>
                  <a:cubicBezTo>
                    <a:pt x="609" y="3232"/>
                    <a:pt x="799" y="2636"/>
                    <a:pt x="935" y="2027"/>
                  </a:cubicBezTo>
                  <a:cubicBezTo>
                    <a:pt x="1074" y="1409"/>
                    <a:pt x="1143" y="770"/>
                    <a:pt x="1115" y="137"/>
                  </a:cubicBezTo>
                  <a:cubicBezTo>
                    <a:pt x="1112" y="62"/>
                    <a:pt x="1050" y="2"/>
                    <a:pt x="977" y="2"/>
                  </a:cubicBezTo>
                  <a:cubicBezTo>
                    <a:pt x="978" y="0"/>
                    <a:pt x="975" y="0"/>
                    <a:pt x="9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96" name="Google Shape;7496;p22"/>
            <p:cNvSpPr/>
            <p:nvPr/>
          </p:nvSpPr>
          <p:spPr>
            <a:xfrm rot="10800000">
              <a:off x="7200198" y="472782"/>
              <a:ext cx="86187" cy="231486"/>
            </a:xfrm>
            <a:custGeom>
              <a:avLst/>
              <a:gdLst/>
              <a:ahLst/>
              <a:cxnLst/>
              <a:rect l="l" t="t" r="r" b="b"/>
              <a:pathLst>
                <a:path w="2190" h="5882" extrusionOk="0">
                  <a:moveTo>
                    <a:pt x="1823" y="723"/>
                  </a:moveTo>
                  <a:lnTo>
                    <a:pt x="1823" y="723"/>
                  </a:lnTo>
                  <a:cubicBezTo>
                    <a:pt x="1823" y="723"/>
                    <a:pt x="1823" y="723"/>
                    <a:pt x="1823" y="723"/>
                  </a:cubicBezTo>
                  <a:cubicBezTo>
                    <a:pt x="1823" y="723"/>
                    <a:pt x="1823" y="723"/>
                    <a:pt x="1823" y="723"/>
                  </a:cubicBezTo>
                  <a:close/>
                  <a:moveTo>
                    <a:pt x="2024" y="0"/>
                  </a:moveTo>
                  <a:cubicBezTo>
                    <a:pt x="2023" y="3"/>
                    <a:pt x="2021" y="3"/>
                    <a:pt x="2018" y="3"/>
                  </a:cubicBezTo>
                  <a:cubicBezTo>
                    <a:pt x="1925" y="5"/>
                    <a:pt x="1865" y="82"/>
                    <a:pt x="1860" y="170"/>
                  </a:cubicBezTo>
                  <a:cubicBezTo>
                    <a:pt x="1853" y="355"/>
                    <a:pt x="1842" y="537"/>
                    <a:pt x="1823" y="722"/>
                  </a:cubicBezTo>
                  <a:lnTo>
                    <a:pt x="1823" y="722"/>
                  </a:lnTo>
                  <a:cubicBezTo>
                    <a:pt x="1824" y="710"/>
                    <a:pt x="1827" y="695"/>
                    <a:pt x="1828" y="682"/>
                  </a:cubicBezTo>
                  <a:lnTo>
                    <a:pt x="1828" y="682"/>
                  </a:lnTo>
                  <a:cubicBezTo>
                    <a:pt x="1729" y="1600"/>
                    <a:pt x="1492" y="2493"/>
                    <a:pt x="1160" y="3355"/>
                  </a:cubicBezTo>
                  <a:lnTo>
                    <a:pt x="1160" y="3355"/>
                  </a:lnTo>
                  <a:cubicBezTo>
                    <a:pt x="1009" y="3735"/>
                    <a:pt x="843" y="4106"/>
                    <a:pt x="661" y="4473"/>
                  </a:cubicBezTo>
                  <a:cubicBezTo>
                    <a:pt x="474" y="4848"/>
                    <a:pt x="269" y="5213"/>
                    <a:pt x="58" y="5573"/>
                  </a:cubicBezTo>
                  <a:cubicBezTo>
                    <a:pt x="0" y="5672"/>
                    <a:pt x="42" y="5803"/>
                    <a:pt x="141" y="5856"/>
                  </a:cubicBezTo>
                  <a:cubicBezTo>
                    <a:pt x="172" y="5873"/>
                    <a:pt x="206" y="5881"/>
                    <a:pt x="239" y="5881"/>
                  </a:cubicBezTo>
                  <a:cubicBezTo>
                    <a:pt x="313" y="5881"/>
                    <a:pt x="384" y="5842"/>
                    <a:pt x="424" y="5774"/>
                  </a:cubicBezTo>
                  <a:cubicBezTo>
                    <a:pt x="921" y="4917"/>
                    <a:pt x="1336" y="4006"/>
                    <a:pt x="1652" y="3065"/>
                  </a:cubicBezTo>
                  <a:cubicBezTo>
                    <a:pt x="1967" y="2126"/>
                    <a:pt x="2156" y="1147"/>
                    <a:pt x="2188" y="157"/>
                  </a:cubicBezTo>
                  <a:cubicBezTo>
                    <a:pt x="2189" y="71"/>
                    <a:pt x="2106" y="0"/>
                    <a:pt x="20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97" name="Google Shape;7497;p22"/>
            <p:cNvSpPr/>
            <p:nvPr/>
          </p:nvSpPr>
          <p:spPr>
            <a:xfrm rot="10800000">
              <a:off x="7182646" y="468728"/>
              <a:ext cx="93389" cy="232273"/>
            </a:xfrm>
            <a:custGeom>
              <a:avLst/>
              <a:gdLst/>
              <a:ahLst/>
              <a:cxnLst/>
              <a:rect l="l" t="t" r="r" b="b"/>
              <a:pathLst>
                <a:path w="2373" h="5902" extrusionOk="0">
                  <a:moveTo>
                    <a:pt x="997" y="3343"/>
                  </a:moveTo>
                  <a:lnTo>
                    <a:pt x="997" y="3343"/>
                  </a:lnTo>
                  <a:cubicBezTo>
                    <a:pt x="996" y="3346"/>
                    <a:pt x="995" y="3349"/>
                    <a:pt x="993" y="3352"/>
                  </a:cubicBezTo>
                  <a:lnTo>
                    <a:pt x="993" y="3352"/>
                  </a:lnTo>
                  <a:cubicBezTo>
                    <a:pt x="995" y="3349"/>
                    <a:pt x="996" y="3346"/>
                    <a:pt x="997" y="3343"/>
                  </a:cubicBezTo>
                  <a:close/>
                  <a:moveTo>
                    <a:pt x="2264" y="1"/>
                  </a:moveTo>
                  <a:cubicBezTo>
                    <a:pt x="2221" y="2"/>
                    <a:pt x="2186" y="35"/>
                    <a:pt x="2170" y="75"/>
                  </a:cubicBezTo>
                  <a:cubicBezTo>
                    <a:pt x="1796" y="1178"/>
                    <a:pt x="1408" y="2277"/>
                    <a:pt x="990" y="3365"/>
                  </a:cubicBezTo>
                  <a:cubicBezTo>
                    <a:pt x="991" y="3360"/>
                    <a:pt x="992" y="3356"/>
                    <a:pt x="993" y="3352"/>
                  </a:cubicBezTo>
                  <a:lnTo>
                    <a:pt x="993" y="3352"/>
                  </a:lnTo>
                  <a:cubicBezTo>
                    <a:pt x="689" y="4138"/>
                    <a:pt x="367" y="4916"/>
                    <a:pt x="23" y="5687"/>
                  </a:cubicBezTo>
                  <a:cubicBezTo>
                    <a:pt x="7" y="5723"/>
                    <a:pt x="0" y="5759"/>
                    <a:pt x="12" y="5799"/>
                  </a:cubicBezTo>
                  <a:cubicBezTo>
                    <a:pt x="23" y="5835"/>
                    <a:pt x="48" y="5867"/>
                    <a:pt x="81" y="5884"/>
                  </a:cubicBezTo>
                  <a:cubicBezTo>
                    <a:pt x="103" y="5896"/>
                    <a:pt x="128" y="5902"/>
                    <a:pt x="152" y="5902"/>
                  </a:cubicBezTo>
                  <a:cubicBezTo>
                    <a:pt x="166" y="5902"/>
                    <a:pt x="179" y="5900"/>
                    <a:pt x="191" y="5897"/>
                  </a:cubicBezTo>
                  <a:cubicBezTo>
                    <a:pt x="226" y="5885"/>
                    <a:pt x="263" y="5861"/>
                    <a:pt x="277" y="5826"/>
                  </a:cubicBezTo>
                  <a:cubicBezTo>
                    <a:pt x="677" y="4907"/>
                    <a:pt x="1036" y="3972"/>
                    <a:pt x="1373" y="3030"/>
                  </a:cubicBezTo>
                  <a:cubicBezTo>
                    <a:pt x="1719" y="2065"/>
                    <a:pt x="2040" y="1092"/>
                    <a:pt x="2357" y="118"/>
                  </a:cubicBezTo>
                  <a:cubicBezTo>
                    <a:pt x="2373" y="68"/>
                    <a:pt x="2334" y="15"/>
                    <a:pt x="2287" y="4"/>
                  </a:cubicBezTo>
                  <a:cubicBezTo>
                    <a:pt x="2280" y="2"/>
                    <a:pt x="2271" y="1"/>
                    <a:pt x="22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98" name="Google Shape;7498;p22"/>
            <p:cNvSpPr/>
            <p:nvPr/>
          </p:nvSpPr>
          <p:spPr>
            <a:xfrm rot="10800000">
              <a:off x="7202677" y="484588"/>
              <a:ext cx="71390" cy="216571"/>
            </a:xfrm>
            <a:custGeom>
              <a:avLst/>
              <a:gdLst/>
              <a:ahLst/>
              <a:cxnLst/>
              <a:rect l="l" t="t" r="r" b="b"/>
              <a:pathLst>
                <a:path w="1814" h="5503" extrusionOk="0">
                  <a:moveTo>
                    <a:pt x="1731" y="0"/>
                  </a:moveTo>
                  <a:cubicBezTo>
                    <a:pt x="1699" y="0"/>
                    <a:pt x="1673" y="23"/>
                    <a:pt x="1665" y="54"/>
                  </a:cubicBezTo>
                  <a:cubicBezTo>
                    <a:pt x="1540" y="499"/>
                    <a:pt x="1408" y="941"/>
                    <a:pt x="1277" y="1384"/>
                  </a:cubicBezTo>
                  <a:cubicBezTo>
                    <a:pt x="1144" y="1823"/>
                    <a:pt x="1007" y="2263"/>
                    <a:pt x="871" y="2701"/>
                  </a:cubicBezTo>
                  <a:cubicBezTo>
                    <a:pt x="591" y="3598"/>
                    <a:pt x="301" y="4493"/>
                    <a:pt x="16" y="5389"/>
                  </a:cubicBezTo>
                  <a:cubicBezTo>
                    <a:pt x="0" y="5437"/>
                    <a:pt x="38" y="5490"/>
                    <a:pt x="84" y="5500"/>
                  </a:cubicBezTo>
                  <a:cubicBezTo>
                    <a:pt x="92" y="5502"/>
                    <a:pt x="99" y="5503"/>
                    <a:pt x="107" y="5503"/>
                  </a:cubicBezTo>
                  <a:cubicBezTo>
                    <a:pt x="149" y="5503"/>
                    <a:pt x="182" y="5473"/>
                    <a:pt x="196" y="5432"/>
                  </a:cubicBezTo>
                  <a:cubicBezTo>
                    <a:pt x="469" y="4552"/>
                    <a:pt x="746" y="3674"/>
                    <a:pt x="1014" y="2793"/>
                  </a:cubicBezTo>
                  <a:cubicBezTo>
                    <a:pt x="1149" y="2353"/>
                    <a:pt x="1282" y="1914"/>
                    <a:pt x="1411" y="1473"/>
                  </a:cubicBezTo>
                  <a:cubicBezTo>
                    <a:pt x="1546" y="1012"/>
                    <a:pt x="1674" y="550"/>
                    <a:pt x="1803" y="87"/>
                  </a:cubicBezTo>
                  <a:cubicBezTo>
                    <a:pt x="1813" y="49"/>
                    <a:pt x="1787" y="12"/>
                    <a:pt x="1751" y="3"/>
                  </a:cubicBezTo>
                  <a:cubicBezTo>
                    <a:pt x="1746" y="0"/>
                    <a:pt x="1740" y="0"/>
                    <a:pt x="1734" y="0"/>
                  </a:cubicBezTo>
                  <a:cubicBezTo>
                    <a:pt x="1733" y="0"/>
                    <a:pt x="1732" y="0"/>
                    <a:pt x="17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99" name="Google Shape;7499;p22"/>
            <p:cNvSpPr/>
            <p:nvPr/>
          </p:nvSpPr>
          <p:spPr>
            <a:xfrm rot="10800000">
              <a:off x="7211847" y="492420"/>
              <a:ext cx="50453" cy="212242"/>
            </a:xfrm>
            <a:custGeom>
              <a:avLst/>
              <a:gdLst/>
              <a:ahLst/>
              <a:cxnLst/>
              <a:rect l="l" t="t" r="r" b="b"/>
              <a:pathLst>
                <a:path w="1282" h="5393" extrusionOk="0">
                  <a:moveTo>
                    <a:pt x="1210" y="0"/>
                  </a:moveTo>
                  <a:cubicBezTo>
                    <a:pt x="1211" y="3"/>
                    <a:pt x="1210" y="3"/>
                    <a:pt x="1210" y="3"/>
                  </a:cubicBezTo>
                  <a:cubicBezTo>
                    <a:pt x="1168" y="6"/>
                    <a:pt x="1142" y="39"/>
                    <a:pt x="1141" y="78"/>
                  </a:cubicBezTo>
                  <a:cubicBezTo>
                    <a:pt x="1133" y="309"/>
                    <a:pt x="1118" y="539"/>
                    <a:pt x="1095" y="769"/>
                  </a:cubicBezTo>
                  <a:lnTo>
                    <a:pt x="1095" y="764"/>
                  </a:lnTo>
                  <a:cubicBezTo>
                    <a:pt x="1054" y="1149"/>
                    <a:pt x="996" y="1530"/>
                    <a:pt x="922" y="1906"/>
                  </a:cubicBezTo>
                  <a:cubicBezTo>
                    <a:pt x="846" y="2291"/>
                    <a:pt x="756" y="2672"/>
                    <a:pt x="658" y="3051"/>
                  </a:cubicBezTo>
                  <a:cubicBezTo>
                    <a:pt x="463" y="3808"/>
                    <a:pt x="231" y="4555"/>
                    <a:pt x="12" y="5305"/>
                  </a:cubicBezTo>
                  <a:cubicBezTo>
                    <a:pt x="0" y="5343"/>
                    <a:pt x="27" y="5382"/>
                    <a:pt x="63" y="5389"/>
                  </a:cubicBezTo>
                  <a:cubicBezTo>
                    <a:pt x="69" y="5391"/>
                    <a:pt x="76" y="5392"/>
                    <a:pt x="81" y="5392"/>
                  </a:cubicBezTo>
                  <a:cubicBezTo>
                    <a:pt x="112" y="5392"/>
                    <a:pt x="138" y="5369"/>
                    <a:pt x="148" y="5338"/>
                  </a:cubicBezTo>
                  <a:cubicBezTo>
                    <a:pt x="401" y="4467"/>
                    <a:pt x="671" y="3600"/>
                    <a:pt x="886" y="2718"/>
                  </a:cubicBezTo>
                  <a:cubicBezTo>
                    <a:pt x="1098" y="1849"/>
                    <a:pt x="1250" y="964"/>
                    <a:pt x="1278" y="68"/>
                  </a:cubicBezTo>
                  <a:cubicBezTo>
                    <a:pt x="1281" y="31"/>
                    <a:pt x="1243" y="0"/>
                    <a:pt x="12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00" name="Google Shape;7500;p22"/>
            <p:cNvSpPr/>
            <p:nvPr/>
          </p:nvSpPr>
          <p:spPr>
            <a:xfrm rot="10800000">
              <a:off x="7301379" y="502219"/>
              <a:ext cx="32153" cy="169030"/>
            </a:xfrm>
            <a:custGeom>
              <a:avLst/>
              <a:gdLst/>
              <a:ahLst/>
              <a:cxnLst/>
              <a:rect l="l" t="t" r="r" b="b"/>
              <a:pathLst>
                <a:path w="817" h="4295" extrusionOk="0">
                  <a:moveTo>
                    <a:pt x="671" y="0"/>
                  </a:moveTo>
                  <a:cubicBezTo>
                    <a:pt x="608" y="2"/>
                    <a:pt x="558" y="56"/>
                    <a:pt x="559" y="119"/>
                  </a:cubicBezTo>
                  <a:cubicBezTo>
                    <a:pt x="572" y="530"/>
                    <a:pt x="556" y="941"/>
                    <a:pt x="515" y="1350"/>
                  </a:cubicBezTo>
                  <a:cubicBezTo>
                    <a:pt x="416" y="2285"/>
                    <a:pt x="206" y="3203"/>
                    <a:pt x="18" y="4124"/>
                  </a:cubicBezTo>
                  <a:cubicBezTo>
                    <a:pt x="0" y="4197"/>
                    <a:pt x="44" y="4273"/>
                    <a:pt x="121" y="4290"/>
                  </a:cubicBezTo>
                  <a:cubicBezTo>
                    <a:pt x="132" y="4293"/>
                    <a:pt x="143" y="4295"/>
                    <a:pt x="154" y="4295"/>
                  </a:cubicBezTo>
                  <a:cubicBezTo>
                    <a:pt x="216" y="4295"/>
                    <a:pt x="275" y="4252"/>
                    <a:pt x="288" y="4188"/>
                  </a:cubicBezTo>
                  <a:cubicBezTo>
                    <a:pt x="423" y="3521"/>
                    <a:pt x="559" y="2853"/>
                    <a:pt x="660" y="2179"/>
                  </a:cubicBezTo>
                  <a:cubicBezTo>
                    <a:pt x="760" y="1495"/>
                    <a:pt x="816" y="803"/>
                    <a:pt x="789" y="111"/>
                  </a:cubicBezTo>
                  <a:cubicBezTo>
                    <a:pt x="788" y="50"/>
                    <a:pt x="736" y="0"/>
                    <a:pt x="6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01" name="Google Shape;7501;p22"/>
            <p:cNvSpPr/>
            <p:nvPr/>
          </p:nvSpPr>
          <p:spPr>
            <a:xfrm rot="10800000">
              <a:off x="7280128" y="467823"/>
              <a:ext cx="41323" cy="179183"/>
            </a:xfrm>
            <a:custGeom>
              <a:avLst/>
              <a:gdLst/>
              <a:ahLst/>
              <a:cxnLst/>
              <a:rect l="l" t="t" r="r" b="b"/>
              <a:pathLst>
                <a:path w="1050" h="4553" extrusionOk="0">
                  <a:moveTo>
                    <a:pt x="762" y="0"/>
                  </a:moveTo>
                  <a:cubicBezTo>
                    <a:pt x="676" y="3"/>
                    <a:pt x="597" y="81"/>
                    <a:pt x="604" y="168"/>
                  </a:cubicBezTo>
                  <a:cubicBezTo>
                    <a:pt x="637" y="595"/>
                    <a:pt x="626" y="1019"/>
                    <a:pt x="587" y="1442"/>
                  </a:cubicBezTo>
                  <a:cubicBezTo>
                    <a:pt x="483" y="2422"/>
                    <a:pt x="232" y="3377"/>
                    <a:pt x="22" y="4339"/>
                  </a:cubicBezTo>
                  <a:cubicBezTo>
                    <a:pt x="1" y="4431"/>
                    <a:pt x="58" y="4526"/>
                    <a:pt x="150" y="4548"/>
                  </a:cubicBezTo>
                  <a:cubicBezTo>
                    <a:pt x="163" y="4551"/>
                    <a:pt x="176" y="4552"/>
                    <a:pt x="189" y="4552"/>
                  </a:cubicBezTo>
                  <a:cubicBezTo>
                    <a:pt x="268" y="4552"/>
                    <a:pt x="341" y="4499"/>
                    <a:pt x="358" y="4420"/>
                  </a:cubicBezTo>
                  <a:cubicBezTo>
                    <a:pt x="667" y="3019"/>
                    <a:pt x="1049" y="1605"/>
                    <a:pt x="933" y="160"/>
                  </a:cubicBezTo>
                  <a:cubicBezTo>
                    <a:pt x="926" y="72"/>
                    <a:pt x="860" y="2"/>
                    <a:pt x="769" y="2"/>
                  </a:cubicBezTo>
                  <a:cubicBezTo>
                    <a:pt x="766" y="0"/>
                    <a:pt x="765" y="0"/>
                    <a:pt x="7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02" name="Google Shape;7502;p22"/>
            <p:cNvSpPr/>
            <p:nvPr/>
          </p:nvSpPr>
          <p:spPr>
            <a:xfrm rot="10800000">
              <a:off x="7418066" y="680301"/>
              <a:ext cx="66353" cy="217358"/>
            </a:xfrm>
            <a:custGeom>
              <a:avLst/>
              <a:gdLst/>
              <a:ahLst/>
              <a:cxnLst/>
              <a:rect l="l" t="t" r="r" b="b"/>
              <a:pathLst>
                <a:path w="1686" h="5523" extrusionOk="0">
                  <a:moveTo>
                    <a:pt x="171" y="0"/>
                  </a:moveTo>
                  <a:cubicBezTo>
                    <a:pt x="133" y="0"/>
                    <a:pt x="96" y="16"/>
                    <a:pt x="70" y="44"/>
                  </a:cubicBezTo>
                  <a:cubicBezTo>
                    <a:pt x="12" y="103"/>
                    <a:pt x="17" y="198"/>
                    <a:pt x="74" y="256"/>
                  </a:cubicBezTo>
                  <a:cubicBezTo>
                    <a:pt x="192" y="374"/>
                    <a:pt x="305" y="498"/>
                    <a:pt x="412" y="628"/>
                  </a:cubicBezTo>
                  <a:cubicBezTo>
                    <a:pt x="405" y="618"/>
                    <a:pt x="396" y="610"/>
                    <a:pt x="389" y="598"/>
                  </a:cubicBezTo>
                  <a:lnTo>
                    <a:pt x="389" y="598"/>
                  </a:lnTo>
                  <a:cubicBezTo>
                    <a:pt x="468" y="699"/>
                    <a:pt x="542" y="801"/>
                    <a:pt x="614" y="909"/>
                  </a:cubicBezTo>
                  <a:cubicBezTo>
                    <a:pt x="685" y="1015"/>
                    <a:pt x="742" y="1128"/>
                    <a:pt x="794" y="1245"/>
                  </a:cubicBezTo>
                  <a:cubicBezTo>
                    <a:pt x="870" y="1416"/>
                    <a:pt x="939" y="1588"/>
                    <a:pt x="995" y="1767"/>
                  </a:cubicBezTo>
                  <a:cubicBezTo>
                    <a:pt x="1051" y="1946"/>
                    <a:pt x="1093" y="2127"/>
                    <a:pt x="1124" y="2309"/>
                  </a:cubicBezTo>
                  <a:cubicBezTo>
                    <a:pt x="1164" y="2575"/>
                    <a:pt x="1169" y="2839"/>
                    <a:pt x="1150" y="3106"/>
                  </a:cubicBezTo>
                  <a:cubicBezTo>
                    <a:pt x="1121" y="3366"/>
                    <a:pt x="1064" y="3619"/>
                    <a:pt x="973" y="3863"/>
                  </a:cubicBezTo>
                  <a:cubicBezTo>
                    <a:pt x="884" y="4083"/>
                    <a:pt x="769" y="4290"/>
                    <a:pt x="633" y="4485"/>
                  </a:cubicBezTo>
                  <a:cubicBezTo>
                    <a:pt x="478" y="4690"/>
                    <a:pt x="303" y="4873"/>
                    <a:pt x="113" y="5047"/>
                  </a:cubicBezTo>
                  <a:cubicBezTo>
                    <a:pt x="1" y="5150"/>
                    <a:pt x="18" y="5342"/>
                    <a:pt x="123" y="5444"/>
                  </a:cubicBezTo>
                  <a:cubicBezTo>
                    <a:pt x="175" y="5494"/>
                    <a:pt x="246" y="5522"/>
                    <a:pt x="317" y="5522"/>
                  </a:cubicBezTo>
                  <a:cubicBezTo>
                    <a:pt x="320" y="5522"/>
                    <a:pt x="324" y="5522"/>
                    <a:pt x="327" y="5522"/>
                  </a:cubicBezTo>
                  <a:cubicBezTo>
                    <a:pt x="406" y="5521"/>
                    <a:pt x="462" y="5485"/>
                    <a:pt x="519" y="5436"/>
                  </a:cubicBezTo>
                  <a:cubicBezTo>
                    <a:pt x="932" y="5097"/>
                    <a:pt x="1262" y="4644"/>
                    <a:pt x="1456" y="4146"/>
                  </a:cubicBezTo>
                  <a:cubicBezTo>
                    <a:pt x="1548" y="3915"/>
                    <a:pt x="1614" y="3679"/>
                    <a:pt x="1648" y="3434"/>
                  </a:cubicBezTo>
                  <a:cubicBezTo>
                    <a:pt x="1684" y="3178"/>
                    <a:pt x="1686" y="2925"/>
                    <a:pt x="1660" y="2671"/>
                  </a:cubicBezTo>
                  <a:cubicBezTo>
                    <a:pt x="1633" y="2430"/>
                    <a:pt x="1588" y="2191"/>
                    <a:pt x="1516" y="1961"/>
                  </a:cubicBezTo>
                  <a:cubicBezTo>
                    <a:pt x="1444" y="1719"/>
                    <a:pt x="1332" y="1485"/>
                    <a:pt x="1212" y="1262"/>
                  </a:cubicBezTo>
                  <a:cubicBezTo>
                    <a:pt x="1153" y="1150"/>
                    <a:pt x="1082" y="1042"/>
                    <a:pt x="1009" y="942"/>
                  </a:cubicBezTo>
                  <a:cubicBezTo>
                    <a:pt x="935" y="838"/>
                    <a:pt x="863" y="730"/>
                    <a:pt x="787" y="627"/>
                  </a:cubicBezTo>
                  <a:cubicBezTo>
                    <a:pt x="634" y="419"/>
                    <a:pt x="465" y="223"/>
                    <a:pt x="282" y="42"/>
                  </a:cubicBezTo>
                  <a:cubicBezTo>
                    <a:pt x="254" y="14"/>
                    <a:pt x="218" y="1"/>
                    <a:pt x="180" y="1"/>
                  </a:cubicBezTo>
                  <a:cubicBezTo>
                    <a:pt x="177" y="1"/>
                    <a:pt x="174" y="0"/>
                    <a:pt x="1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03" name="Google Shape;7503;p22"/>
            <p:cNvSpPr/>
            <p:nvPr/>
          </p:nvSpPr>
          <p:spPr>
            <a:xfrm rot="10800000">
              <a:off x="7416413" y="691400"/>
              <a:ext cx="33098" cy="194178"/>
            </a:xfrm>
            <a:custGeom>
              <a:avLst/>
              <a:gdLst/>
              <a:ahLst/>
              <a:cxnLst/>
              <a:rect l="l" t="t" r="r" b="b"/>
              <a:pathLst>
                <a:path w="841" h="4934" extrusionOk="0">
                  <a:moveTo>
                    <a:pt x="510" y="971"/>
                  </a:moveTo>
                  <a:lnTo>
                    <a:pt x="510" y="971"/>
                  </a:lnTo>
                  <a:cubicBezTo>
                    <a:pt x="511" y="976"/>
                    <a:pt x="512" y="982"/>
                    <a:pt x="513" y="987"/>
                  </a:cubicBezTo>
                  <a:lnTo>
                    <a:pt x="513" y="987"/>
                  </a:lnTo>
                  <a:cubicBezTo>
                    <a:pt x="512" y="982"/>
                    <a:pt x="511" y="976"/>
                    <a:pt x="510" y="971"/>
                  </a:cubicBezTo>
                  <a:close/>
                  <a:moveTo>
                    <a:pt x="539" y="2422"/>
                  </a:moveTo>
                  <a:lnTo>
                    <a:pt x="539" y="2422"/>
                  </a:lnTo>
                  <a:cubicBezTo>
                    <a:pt x="538" y="2428"/>
                    <a:pt x="537" y="2433"/>
                    <a:pt x="537" y="2439"/>
                  </a:cubicBezTo>
                  <a:cubicBezTo>
                    <a:pt x="538" y="2433"/>
                    <a:pt x="538" y="2428"/>
                    <a:pt x="539" y="2422"/>
                  </a:cubicBezTo>
                  <a:close/>
                  <a:moveTo>
                    <a:pt x="384" y="0"/>
                  </a:moveTo>
                  <a:cubicBezTo>
                    <a:pt x="377" y="0"/>
                    <a:pt x="369" y="2"/>
                    <a:pt x="362" y="4"/>
                  </a:cubicBezTo>
                  <a:cubicBezTo>
                    <a:pt x="308" y="23"/>
                    <a:pt x="267" y="87"/>
                    <a:pt x="287" y="145"/>
                  </a:cubicBezTo>
                  <a:cubicBezTo>
                    <a:pt x="391" y="423"/>
                    <a:pt x="466" y="708"/>
                    <a:pt x="516" y="1001"/>
                  </a:cubicBezTo>
                  <a:cubicBezTo>
                    <a:pt x="514" y="996"/>
                    <a:pt x="513" y="992"/>
                    <a:pt x="513" y="987"/>
                  </a:cubicBezTo>
                  <a:lnTo>
                    <a:pt x="513" y="987"/>
                  </a:lnTo>
                  <a:cubicBezTo>
                    <a:pt x="587" y="1463"/>
                    <a:pt x="583" y="1943"/>
                    <a:pt x="539" y="2422"/>
                  </a:cubicBezTo>
                  <a:lnTo>
                    <a:pt x="539" y="2422"/>
                  </a:lnTo>
                  <a:cubicBezTo>
                    <a:pt x="539" y="2420"/>
                    <a:pt x="540" y="2417"/>
                    <a:pt x="540" y="2414"/>
                  </a:cubicBezTo>
                  <a:lnTo>
                    <a:pt x="540" y="2414"/>
                  </a:lnTo>
                  <a:cubicBezTo>
                    <a:pt x="497" y="2808"/>
                    <a:pt x="424" y="3197"/>
                    <a:pt x="336" y="3582"/>
                  </a:cubicBezTo>
                  <a:cubicBezTo>
                    <a:pt x="246" y="3970"/>
                    <a:pt x="137" y="4350"/>
                    <a:pt x="26" y="4731"/>
                  </a:cubicBezTo>
                  <a:cubicBezTo>
                    <a:pt x="0" y="4817"/>
                    <a:pt x="63" y="4909"/>
                    <a:pt x="145" y="4929"/>
                  </a:cubicBezTo>
                  <a:cubicBezTo>
                    <a:pt x="158" y="4932"/>
                    <a:pt x="171" y="4934"/>
                    <a:pt x="184" y="4934"/>
                  </a:cubicBezTo>
                  <a:cubicBezTo>
                    <a:pt x="259" y="4934"/>
                    <a:pt x="324" y="4881"/>
                    <a:pt x="343" y="4808"/>
                  </a:cubicBezTo>
                  <a:cubicBezTo>
                    <a:pt x="451" y="4426"/>
                    <a:pt x="547" y="4040"/>
                    <a:pt x="632" y="3654"/>
                  </a:cubicBezTo>
                  <a:cubicBezTo>
                    <a:pt x="718" y="3254"/>
                    <a:pt x="776" y="2848"/>
                    <a:pt x="809" y="2443"/>
                  </a:cubicBezTo>
                  <a:cubicBezTo>
                    <a:pt x="840" y="2049"/>
                    <a:pt x="835" y="1657"/>
                    <a:pt x="790" y="1268"/>
                  </a:cubicBezTo>
                  <a:cubicBezTo>
                    <a:pt x="744" y="863"/>
                    <a:pt x="646" y="464"/>
                    <a:pt x="503" y="82"/>
                  </a:cubicBezTo>
                  <a:cubicBezTo>
                    <a:pt x="486" y="34"/>
                    <a:pt x="444" y="3"/>
                    <a:pt x="395" y="3"/>
                  </a:cubicBezTo>
                  <a:cubicBezTo>
                    <a:pt x="391" y="1"/>
                    <a:pt x="388" y="0"/>
                    <a:pt x="3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04" name="Google Shape;7504;p22"/>
            <p:cNvSpPr/>
            <p:nvPr/>
          </p:nvSpPr>
          <p:spPr>
            <a:xfrm rot="10800000">
              <a:off x="7400553" y="693052"/>
              <a:ext cx="43527" cy="124795"/>
            </a:xfrm>
            <a:custGeom>
              <a:avLst/>
              <a:gdLst/>
              <a:ahLst/>
              <a:cxnLst/>
              <a:rect l="l" t="t" r="r" b="b"/>
              <a:pathLst>
                <a:path w="1106" h="3171" extrusionOk="0">
                  <a:moveTo>
                    <a:pt x="676" y="964"/>
                  </a:moveTo>
                  <a:lnTo>
                    <a:pt x="676" y="964"/>
                  </a:lnTo>
                  <a:cubicBezTo>
                    <a:pt x="675" y="965"/>
                    <a:pt x="675" y="967"/>
                    <a:pt x="675" y="968"/>
                  </a:cubicBezTo>
                  <a:lnTo>
                    <a:pt x="675" y="968"/>
                  </a:lnTo>
                  <a:cubicBezTo>
                    <a:pt x="675" y="967"/>
                    <a:pt x="676" y="965"/>
                    <a:pt x="676" y="964"/>
                  </a:cubicBezTo>
                  <a:close/>
                  <a:moveTo>
                    <a:pt x="873" y="1"/>
                  </a:moveTo>
                  <a:cubicBezTo>
                    <a:pt x="870" y="4"/>
                    <a:pt x="869" y="4"/>
                    <a:pt x="868" y="4"/>
                  </a:cubicBezTo>
                  <a:cubicBezTo>
                    <a:pt x="768" y="7"/>
                    <a:pt x="688" y="91"/>
                    <a:pt x="694" y="190"/>
                  </a:cubicBezTo>
                  <a:cubicBezTo>
                    <a:pt x="706" y="447"/>
                    <a:pt x="699" y="706"/>
                    <a:pt x="676" y="964"/>
                  </a:cubicBezTo>
                  <a:lnTo>
                    <a:pt x="676" y="964"/>
                  </a:lnTo>
                  <a:cubicBezTo>
                    <a:pt x="676" y="961"/>
                    <a:pt x="677" y="958"/>
                    <a:pt x="678" y="955"/>
                  </a:cubicBezTo>
                  <a:lnTo>
                    <a:pt x="678" y="955"/>
                  </a:lnTo>
                  <a:cubicBezTo>
                    <a:pt x="678" y="962"/>
                    <a:pt x="675" y="969"/>
                    <a:pt x="675" y="976"/>
                  </a:cubicBezTo>
                  <a:cubicBezTo>
                    <a:pt x="675" y="973"/>
                    <a:pt x="675" y="971"/>
                    <a:pt x="675" y="968"/>
                  </a:cubicBezTo>
                  <a:lnTo>
                    <a:pt x="675" y="968"/>
                  </a:lnTo>
                  <a:cubicBezTo>
                    <a:pt x="674" y="979"/>
                    <a:pt x="673" y="990"/>
                    <a:pt x="672" y="1001"/>
                  </a:cubicBezTo>
                  <a:cubicBezTo>
                    <a:pt x="624" y="1419"/>
                    <a:pt x="529" y="1829"/>
                    <a:pt x="379" y="2223"/>
                  </a:cubicBezTo>
                  <a:lnTo>
                    <a:pt x="379" y="2223"/>
                  </a:lnTo>
                  <a:cubicBezTo>
                    <a:pt x="288" y="2446"/>
                    <a:pt x="182" y="2660"/>
                    <a:pt x="57" y="2865"/>
                  </a:cubicBezTo>
                  <a:cubicBezTo>
                    <a:pt x="0" y="2961"/>
                    <a:pt x="43" y="3093"/>
                    <a:pt x="139" y="3145"/>
                  </a:cubicBezTo>
                  <a:cubicBezTo>
                    <a:pt x="171" y="3163"/>
                    <a:pt x="205" y="3171"/>
                    <a:pt x="238" y="3171"/>
                  </a:cubicBezTo>
                  <a:cubicBezTo>
                    <a:pt x="312" y="3171"/>
                    <a:pt x="382" y="3131"/>
                    <a:pt x="421" y="3064"/>
                  </a:cubicBezTo>
                  <a:cubicBezTo>
                    <a:pt x="916" y="2194"/>
                    <a:pt x="1106" y="1173"/>
                    <a:pt x="1053" y="176"/>
                  </a:cubicBezTo>
                  <a:cubicBezTo>
                    <a:pt x="1047" y="81"/>
                    <a:pt x="968" y="1"/>
                    <a:pt x="8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05" name="Google Shape;7505;p22"/>
            <p:cNvSpPr/>
            <p:nvPr/>
          </p:nvSpPr>
          <p:spPr>
            <a:xfrm rot="10800000">
              <a:off x="7388944" y="663379"/>
              <a:ext cx="48918" cy="141284"/>
            </a:xfrm>
            <a:custGeom>
              <a:avLst/>
              <a:gdLst/>
              <a:ahLst/>
              <a:cxnLst/>
              <a:rect l="l" t="t" r="r" b="b"/>
              <a:pathLst>
                <a:path w="1243" h="3590" extrusionOk="0">
                  <a:moveTo>
                    <a:pt x="628" y="2146"/>
                  </a:moveTo>
                  <a:cubicBezTo>
                    <a:pt x="628" y="2146"/>
                    <a:pt x="628" y="2146"/>
                    <a:pt x="628" y="2146"/>
                  </a:cubicBezTo>
                  <a:cubicBezTo>
                    <a:pt x="628" y="2146"/>
                    <a:pt x="628" y="2146"/>
                    <a:pt x="628" y="2146"/>
                  </a:cubicBezTo>
                  <a:close/>
                  <a:moveTo>
                    <a:pt x="1112" y="1"/>
                  </a:moveTo>
                  <a:cubicBezTo>
                    <a:pt x="1053" y="2"/>
                    <a:pt x="1005" y="52"/>
                    <a:pt x="1008" y="114"/>
                  </a:cubicBezTo>
                  <a:cubicBezTo>
                    <a:pt x="1011" y="309"/>
                    <a:pt x="1003" y="505"/>
                    <a:pt x="982" y="701"/>
                  </a:cubicBezTo>
                  <a:cubicBezTo>
                    <a:pt x="955" y="938"/>
                    <a:pt x="915" y="1171"/>
                    <a:pt x="860" y="1402"/>
                  </a:cubicBezTo>
                  <a:cubicBezTo>
                    <a:pt x="800" y="1651"/>
                    <a:pt x="722" y="1893"/>
                    <a:pt x="632" y="2132"/>
                  </a:cubicBezTo>
                  <a:lnTo>
                    <a:pt x="632" y="2132"/>
                  </a:lnTo>
                  <a:cubicBezTo>
                    <a:pt x="633" y="2128"/>
                    <a:pt x="637" y="2121"/>
                    <a:pt x="638" y="2118"/>
                  </a:cubicBezTo>
                  <a:lnTo>
                    <a:pt x="638" y="2118"/>
                  </a:lnTo>
                  <a:cubicBezTo>
                    <a:pt x="636" y="2123"/>
                    <a:pt x="633" y="2128"/>
                    <a:pt x="631" y="2133"/>
                  </a:cubicBezTo>
                  <a:lnTo>
                    <a:pt x="631" y="2133"/>
                  </a:lnTo>
                  <a:cubicBezTo>
                    <a:pt x="631" y="2133"/>
                    <a:pt x="631" y="2133"/>
                    <a:pt x="632" y="2132"/>
                  </a:cubicBezTo>
                  <a:lnTo>
                    <a:pt x="632" y="2132"/>
                  </a:lnTo>
                  <a:cubicBezTo>
                    <a:pt x="631" y="2133"/>
                    <a:pt x="631" y="2133"/>
                    <a:pt x="631" y="2134"/>
                  </a:cubicBezTo>
                  <a:lnTo>
                    <a:pt x="631" y="2134"/>
                  </a:lnTo>
                  <a:cubicBezTo>
                    <a:pt x="631" y="2134"/>
                    <a:pt x="631" y="2133"/>
                    <a:pt x="631" y="2133"/>
                  </a:cubicBezTo>
                  <a:lnTo>
                    <a:pt x="631" y="2133"/>
                  </a:lnTo>
                  <a:cubicBezTo>
                    <a:pt x="631" y="2134"/>
                    <a:pt x="631" y="2134"/>
                    <a:pt x="631" y="2135"/>
                  </a:cubicBezTo>
                  <a:cubicBezTo>
                    <a:pt x="631" y="2135"/>
                    <a:pt x="631" y="2134"/>
                    <a:pt x="631" y="2134"/>
                  </a:cubicBezTo>
                  <a:lnTo>
                    <a:pt x="631" y="2134"/>
                  </a:lnTo>
                  <a:cubicBezTo>
                    <a:pt x="630" y="2136"/>
                    <a:pt x="629" y="2139"/>
                    <a:pt x="628" y="2142"/>
                  </a:cubicBezTo>
                  <a:cubicBezTo>
                    <a:pt x="625" y="2146"/>
                    <a:pt x="625" y="2148"/>
                    <a:pt x="623" y="2152"/>
                  </a:cubicBezTo>
                  <a:cubicBezTo>
                    <a:pt x="623" y="2149"/>
                    <a:pt x="625" y="2148"/>
                    <a:pt x="625" y="2146"/>
                  </a:cubicBezTo>
                  <a:lnTo>
                    <a:pt x="625" y="2146"/>
                  </a:lnTo>
                  <a:cubicBezTo>
                    <a:pt x="463" y="2566"/>
                    <a:pt x="263" y="2971"/>
                    <a:pt x="42" y="3363"/>
                  </a:cubicBezTo>
                  <a:cubicBezTo>
                    <a:pt x="0" y="3435"/>
                    <a:pt x="29" y="3532"/>
                    <a:pt x="103" y="3571"/>
                  </a:cubicBezTo>
                  <a:cubicBezTo>
                    <a:pt x="126" y="3584"/>
                    <a:pt x="151" y="3590"/>
                    <a:pt x="176" y="3590"/>
                  </a:cubicBezTo>
                  <a:cubicBezTo>
                    <a:pt x="230" y="3590"/>
                    <a:pt x="284" y="3561"/>
                    <a:pt x="312" y="3511"/>
                  </a:cubicBezTo>
                  <a:cubicBezTo>
                    <a:pt x="587" y="2991"/>
                    <a:pt x="822" y="2449"/>
                    <a:pt x="988" y="1885"/>
                  </a:cubicBezTo>
                  <a:cubicBezTo>
                    <a:pt x="1159" y="1308"/>
                    <a:pt x="1242" y="707"/>
                    <a:pt x="1224" y="104"/>
                  </a:cubicBezTo>
                  <a:cubicBezTo>
                    <a:pt x="1221" y="46"/>
                    <a:pt x="1173" y="1"/>
                    <a:pt x="11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06" name="Google Shape;7506;p22"/>
            <p:cNvSpPr/>
            <p:nvPr/>
          </p:nvSpPr>
          <p:spPr>
            <a:xfrm rot="10800000">
              <a:off x="7405158" y="703167"/>
              <a:ext cx="23574" cy="160135"/>
            </a:xfrm>
            <a:custGeom>
              <a:avLst/>
              <a:gdLst/>
              <a:ahLst/>
              <a:cxnLst/>
              <a:rect l="l" t="t" r="r" b="b"/>
              <a:pathLst>
                <a:path w="599" h="4069" extrusionOk="0">
                  <a:moveTo>
                    <a:pt x="413" y="0"/>
                  </a:moveTo>
                  <a:lnTo>
                    <a:pt x="413" y="0"/>
                  </a:lnTo>
                  <a:cubicBezTo>
                    <a:pt x="413" y="0"/>
                    <a:pt x="412" y="1"/>
                    <a:pt x="411" y="1"/>
                  </a:cubicBezTo>
                  <a:cubicBezTo>
                    <a:pt x="386" y="3"/>
                    <a:pt x="361" y="13"/>
                    <a:pt x="344" y="31"/>
                  </a:cubicBezTo>
                  <a:cubicBezTo>
                    <a:pt x="328" y="47"/>
                    <a:pt x="314" y="77"/>
                    <a:pt x="318" y="102"/>
                  </a:cubicBezTo>
                  <a:cubicBezTo>
                    <a:pt x="363" y="400"/>
                    <a:pt x="387" y="705"/>
                    <a:pt x="393" y="1009"/>
                  </a:cubicBezTo>
                  <a:cubicBezTo>
                    <a:pt x="397" y="1316"/>
                    <a:pt x="379" y="1621"/>
                    <a:pt x="349" y="1926"/>
                  </a:cubicBezTo>
                  <a:lnTo>
                    <a:pt x="349" y="1926"/>
                  </a:lnTo>
                  <a:cubicBezTo>
                    <a:pt x="350" y="1920"/>
                    <a:pt x="350" y="1915"/>
                    <a:pt x="350" y="1908"/>
                  </a:cubicBezTo>
                  <a:lnTo>
                    <a:pt x="350" y="1908"/>
                  </a:lnTo>
                  <a:cubicBezTo>
                    <a:pt x="281" y="2591"/>
                    <a:pt x="141" y="3263"/>
                    <a:pt x="11" y="3937"/>
                  </a:cubicBezTo>
                  <a:cubicBezTo>
                    <a:pt x="1" y="3994"/>
                    <a:pt x="32" y="4051"/>
                    <a:pt x="90" y="4066"/>
                  </a:cubicBezTo>
                  <a:cubicBezTo>
                    <a:pt x="98" y="4068"/>
                    <a:pt x="107" y="4069"/>
                    <a:pt x="115" y="4069"/>
                  </a:cubicBezTo>
                  <a:cubicBezTo>
                    <a:pt x="163" y="4069"/>
                    <a:pt x="210" y="4036"/>
                    <a:pt x="219" y="3987"/>
                  </a:cubicBezTo>
                  <a:cubicBezTo>
                    <a:pt x="348" y="3349"/>
                    <a:pt x="478" y="2709"/>
                    <a:pt x="548" y="2062"/>
                  </a:cubicBezTo>
                  <a:cubicBezTo>
                    <a:pt x="582" y="1746"/>
                    <a:pt x="598" y="1426"/>
                    <a:pt x="597" y="1107"/>
                  </a:cubicBezTo>
                  <a:cubicBezTo>
                    <a:pt x="592" y="767"/>
                    <a:pt x="562" y="429"/>
                    <a:pt x="511" y="96"/>
                  </a:cubicBezTo>
                  <a:cubicBezTo>
                    <a:pt x="506" y="69"/>
                    <a:pt x="499" y="47"/>
                    <a:pt x="479" y="30"/>
                  </a:cubicBezTo>
                  <a:cubicBezTo>
                    <a:pt x="462" y="11"/>
                    <a:pt x="436" y="3"/>
                    <a:pt x="411" y="3"/>
                  </a:cubicBezTo>
                  <a:cubicBezTo>
                    <a:pt x="413" y="1"/>
                    <a:pt x="413" y="0"/>
                    <a:pt x="4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07" name="Google Shape;7507;p22"/>
            <p:cNvSpPr/>
            <p:nvPr/>
          </p:nvSpPr>
          <p:spPr>
            <a:xfrm rot="10800000">
              <a:off x="7054977" y="565818"/>
              <a:ext cx="392212" cy="365293"/>
            </a:xfrm>
            <a:custGeom>
              <a:avLst/>
              <a:gdLst/>
              <a:ahLst/>
              <a:cxnLst/>
              <a:rect l="l" t="t" r="r" b="b"/>
              <a:pathLst>
                <a:path w="9966" h="9282" extrusionOk="0">
                  <a:moveTo>
                    <a:pt x="4510" y="6564"/>
                  </a:moveTo>
                  <a:cubicBezTo>
                    <a:pt x="4513" y="6565"/>
                    <a:pt x="4517" y="6565"/>
                    <a:pt x="4520" y="6565"/>
                  </a:cubicBezTo>
                  <a:lnTo>
                    <a:pt x="4520" y="6565"/>
                  </a:lnTo>
                  <a:cubicBezTo>
                    <a:pt x="4517" y="6565"/>
                    <a:pt x="4513" y="6564"/>
                    <a:pt x="4510" y="6564"/>
                  </a:cubicBezTo>
                  <a:close/>
                  <a:moveTo>
                    <a:pt x="4520" y="6565"/>
                  </a:moveTo>
                  <a:lnTo>
                    <a:pt x="4520" y="6565"/>
                  </a:lnTo>
                  <a:cubicBezTo>
                    <a:pt x="4522" y="6566"/>
                    <a:pt x="4525" y="6566"/>
                    <a:pt x="4527" y="6566"/>
                  </a:cubicBezTo>
                  <a:cubicBezTo>
                    <a:pt x="4527" y="6566"/>
                    <a:pt x="4527" y="6566"/>
                    <a:pt x="4526" y="6566"/>
                  </a:cubicBezTo>
                  <a:lnTo>
                    <a:pt x="4526" y="6566"/>
                  </a:lnTo>
                  <a:cubicBezTo>
                    <a:pt x="4524" y="6566"/>
                    <a:pt x="4522" y="6565"/>
                    <a:pt x="4520" y="6565"/>
                  </a:cubicBezTo>
                  <a:close/>
                  <a:moveTo>
                    <a:pt x="4543" y="6567"/>
                  </a:moveTo>
                  <a:lnTo>
                    <a:pt x="4543" y="6567"/>
                  </a:lnTo>
                  <a:cubicBezTo>
                    <a:pt x="4543" y="6567"/>
                    <a:pt x="4543" y="6567"/>
                    <a:pt x="4543" y="6567"/>
                  </a:cubicBezTo>
                  <a:lnTo>
                    <a:pt x="4544" y="6567"/>
                  </a:lnTo>
                  <a:cubicBezTo>
                    <a:pt x="4544" y="6567"/>
                    <a:pt x="4543" y="6567"/>
                    <a:pt x="4543" y="6567"/>
                  </a:cubicBezTo>
                  <a:close/>
                  <a:moveTo>
                    <a:pt x="9219" y="8838"/>
                  </a:moveTo>
                  <a:lnTo>
                    <a:pt x="9219" y="8838"/>
                  </a:lnTo>
                  <a:cubicBezTo>
                    <a:pt x="9219" y="8838"/>
                    <a:pt x="9219" y="8838"/>
                    <a:pt x="9219" y="8838"/>
                  </a:cubicBezTo>
                  <a:lnTo>
                    <a:pt x="9219" y="8838"/>
                  </a:lnTo>
                  <a:cubicBezTo>
                    <a:pt x="9219" y="8838"/>
                    <a:pt x="9219" y="8838"/>
                    <a:pt x="9219" y="8838"/>
                  </a:cubicBezTo>
                  <a:close/>
                  <a:moveTo>
                    <a:pt x="0" y="1"/>
                  </a:moveTo>
                  <a:cubicBezTo>
                    <a:pt x="12" y="3"/>
                    <a:pt x="29" y="11"/>
                    <a:pt x="46" y="19"/>
                  </a:cubicBezTo>
                  <a:cubicBezTo>
                    <a:pt x="277" y="140"/>
                    <a:pt x="493" y="296"/>
                    <a:pt x="681" y="477"/>
                  </a:cubicBezTo>
                  <a:cubicBezTo>
                    <a:pt x="1076" y="858"/>
                    <a:pt x="1372" y="1333"/>
                    <a:pt x="1609" y="1826"/>
                  </a:cubicBezTo>
                  <a:cubicBezTo>
                    <a:pt x="1851" y="2330"/>
                    <a:pt x="2042" y="2856"/>
                    <a:pt x="2223" y="3386"/>
                  </a:cubicBezTo>
                  <a:cubicBezTo>
                    <a:pt x="2412" y="3939"/>
                    <a:pt x="2591" y="4498"/>
                    <a:pt x="2819" y="5036"/>
                  </a:cubicBezTo>
                  <a:cubicBezTo>
                    <a:pt x="2815" y="5028"/>
                    <a:pt x="2812" y="5018"/>
                    <a:pt x="2807" y="5009"/>
                  </a:cubicBezTo>
                  <a:lnTo>
                    <a:pt x="2807" y="5009"/>
                  </a:lnTo>
                  <a:cubicBezTo>
                    <a:pt x="2940" y="5318"/>
                    <a:pt x="3091" y="5621"/>
                    <a:pt x="3296" y="5889"/>
                  </a:cubicBezTo>
                  <a:cubicBezTo>
                    <a:pt x="3289" y="5879"/>
                    <a:pt x="3283" y="5871"/>
                    <a:pt x="3278" y="5862"/>
                  </a:cubicBezTo>
                  <a:lnTo>
                    <a:pt x="3278" y="5862"/>
                  </a:lnTo>
                  <a:cubicBezTo>
                    <a:pt x="3375" y="5986"/>
                    <a:pt x="3483" y="6100"/>
                    <a:pt x="3607" y="6200"/>
                  </a:cubicBezTo>
                  <a:cubicBezTo>
                    <a:pt x="3727" y="6292"/>
                    <a:pt x="3857" y="6366"/>
                    <a:pt x="3996" y="6428"/>
                  </a:cubicBezTo>
                  <a:cubicBezTo>
                    <a:pt x="4165" y="6495"/>
                    <a:pt x="4344" y="6537"/>
                    <a:pt x="4526" y="6566"/>
                  </a:cubicBezTo>
                  <a:lnTo>
                    <a:pt x="4526" y="6566"/>
                  </a:lnTo>
                  <a:cubicBezTo>
                    <a:pt x="4530" y="6566"/>
                    <a:pt x="4533" y="6566"/>
                    <a:pt x="4536" y="6566"/>
                  </a:cubicBezTo>
                  <a:lnTo>
                    <a:pt x="4536" y="6566"/>
                  </a:lnTo>
                  <a:cubicBezTo>
                    <a:pt x="4539" y="6567"/>
                    <a:pt x="4541" y="6567"/>
                    <a:pt x="4543" y="6567"/>
                  </a:cubicBezTo>
                  <a:lnTo>
                    <a:pt x="4543" y="6567"/>
                  </a:lnTo>
                  <a:cubicBezTo>
                    <a:pt x="4542" y="6567"/>
                    <a:pt x="4542" y="6567"/>
                    <a:pt x="4541" y="6567"/>
                  </a:cubicBezTo>
                  <a:lnTo>
                    <a:pt x="4541" y="6567"/>
                  </a:lnTo>
                  <a:cubicBezTo>
                    <a:pt x="4543" y="6567"/>
                    <a:pt x="4544" y="6567"/>
                    <a:pt x="4546" y="6567"/>
                  </a:cubicBezTo>
                  <a:cubicBezTo>
                    <a:pt x="4687" y="6583"/>
                    <a:pt x="4829" y="6591"/>
                    <a:pt x="4971" y="6591"/>
                  </a:cubicBezTo>
                  <a:cubicBezTo>
                    <a:pt x="5056" y="6591"/>
                    <a:pt x="5142" y="6588"/>
                    <a:pt x="5227" y="6583"/>
                  </a:cubicBezTo>
                  <a:cubicBezTo>
                    <a:pt x="5398" y="6573"/>
                    <a:pt x="5569" y="6563"/>
                    <a:pt x="5740" y="6563"/>
                  </a:cubicBezTo>
                  <a:cubicBezTo>
                    <a:pt x="5842" y="6563"/>
                    <a:pt x="5944" y="6567"/>
                    <a:pt x="6047" y="6576"/>
                  </a:cubicBezTo>
                  <a:cubicBezTo>
                    <a:pt x="6262" y="6595"/>
                    <a:pt x="6478" y="6629"/>
                    <a:pt x="6683" y="6698"/>
                  </a:cubicBezTo>
                  <a:cubicBezTo>
                    <a:pt x="6861" y="6760"/>
                    <a:pt x="7034" y="6839"/>
                    <a:pt x="7192" y="6945"/>
                  </a:cubicBezTo>
                  <a:cubicBezTo>
                    <a:pt x="7528" y="7168"/>
                    <a:pt x="7806" y="7462"/>
                    <a:pt x="8084" y="7752"/>
                  </a:cubicBezTo>
                  <a:cubicBezTo>
                    <a:pt x="8444" y="8130"/>
                    <a:pt x="8807" y="8514"/>
                    <a:pt x="9219" y="8838"/>
                  </a:cubicBezTo>
                  <a:lnTo>
                    <a:pt x="9219" y="8838"/>
                  </a:lnTo>
                  <a:cubicBezTo>
                    <a:pt x="9219" y="8838"/>
                    <a:pt x="9219" y="8838"/>
                    <a:pt x="9219" y="8838"/>
                  </a:cubicBezTo>
                  <a:lnTo>
                    <a:pt x="9219" y="8838"/>
                  </a:lnTo>
                  <a:cubicBezTo>
                    <a:pt x="9220" y="8840"/>
                    <a:pt x="9222" y="8841"/>
                    <a:pt x="9224" y="8842"/>
                  </a:cubicBezTo>
                  <a:lnTo>
                    <a:pt x="9221" y="8841"/>
                  </a:lnTo>
                  <a:lnTo>
                    <a:pt x="9221" y="8841"/>
                  </a:lnTo>
                  <a:cubicBezTo>
                    <a:pt x="9224" y="8842"/>
                    <a:pt x="9225" y="8844"/>
                    <a:pt x="9228" y="8845"/>
                  </a:cubicBezTo>
                  <a:cubicBezTo>
                    <a:pt x="9231" y="8848"/>
                    <a:pt x="9233" y="8848"/>
                    <a:pt x="9233" y="8850"/>
                  </a:cubicBezTo>
                  <a:lnTo>
                    <a:pt x="9234" y="8851"/>
                  </a:lnTo>
                  <a:cubicBezTo>
                    <a:pt x="9238" y="8852"/>
                    <a:pt x="9241" y="8856"/>
                    <a:pt x="9244" y="8858"/>
                  </a:cubicBezTo>
                  <a:lnTo>
                    <a:pt x="9244" y="8858"/>
                  </a:lnTo>
                  <a:cubicBezTo>
                    <a:pt x="9452" y="9015"/>
                    <a:pt x="9670" y="9158"/>
                    <a:pt x="9895" y="9282"/>
                  </a:cubicBezTo>
                  <a:cubicBezTo>
                    <a:pt x="9954" y="8898"/>
                    <a:pt x="9965" y="8503"/>
                    <a:pt x="9926" y="8111"/>
                  </a:cubicBezTo>
                  <a:cubicBezTo>
                    <a:pt x="9866" y="7494"/>
                    <a:pt x="9689" y="6892"/>
                    <a:pt x="9401" y="6325"/>
                  </a:cubicBezTo>
                  <a:cubicBezTo>
                    <a:pt x="9277" y="6078"/>
                    <a:pt x="9118" y="5832"/>
                    <a:pt x="8902" y="5552"/>
                  </a:cubicBezTo>
                  <a:cubicBezTo>
                    <a:pt x="8721" y="5319"/>
                    <a:pt x="8516" y="5108"/>
                    <a:pt x="8292" y="4923"/>
                  </a:cubicBezTo>
                  <a:cubicBezTo>
                    <a:pt x="7802" y="4513"/>
                    <a:pt x="7249" y="4225"/>
                    <a:pt x="6649" y="4065"/>
                  </a:cubicBezTo>
                  <a:cubicBezTo>
                    <a:pt x="6305" y="3973"/>
                    <a:pt x="5916" y="3919"/>
                    <a:pt x="5457" y="3902"/>
                  </a:cubicBezTo>
                  <a:cubicBezTo>
                    <a:pt x="5378" y="3897"/>
                    <a:pt x="5299" y="3897"/>
                    <a:pt x="5220" y="3897"/>
                  </a:cubicBezTo>
                  <a:lnTo>
                    <a:pt x="5056" y="3900"/>
                  </a:lnTo>
                  <a:lnTo>
                    <a:pt x="4965" y="3902"/>
                  </a:lnTo>
                  <a:cubicBezTo>
                    <a:pt x="4915" y="3902"/>
                    <a:pt x="4863" y="3900"/>
                    <a:pt x="4816" y="3896"/>
                  </a:cubicBezTo>
                  <a:cubicBezTo>
                    <a:pt x="4794" y="3893"/>
                    <a:pt x="4773" y="3887"/>
                    <a:pt x="4751" y="3880"/>
                  </a:cubicBezTo>
                  <a:cubicBezTo>
                    <a:pt x="4723" y="3860"/>
                    <a:pt x="4714" y="3850"/>
                    <a:pt x="4704" y="3838"/>
                  </a:cubicBezTo>
                  <a:cubicBezTo>
                    <a:pt x="4659" y="3778"/>
                    <a:pt x="4629" y="3709"/>
                    <a:pt x="4608" y="3665"/>
                  </a:cubicBezTo>
                  <a:cubicBezTo>
                    <a:pt x="4527" y="3471"/>
                    <a:pt x="4457" y="3271"/>
                    <a:pt x="4386" y="3067"/>
                  </a:cubicBezTo>
                  <a:lnTo>
                    <a:pt x="4374" y="3027"/>
                  </a:lnTo>
                  <a:cubicBezTo>
                    <a:pt x="4325" y="2887"/>
                    <a:pt x="4283" y="2761"/>
                    <a:pt x="4234" y="2639"/>
                  </a:cubicBezTo>
                  <a:cubicBezTo>
                    <a:pt x="4128" y="2360"/>
                    <a:pt x="4033" y="2122"/>
                    <a:pt x="3871" y="1927"/>
                  </a:cubicBezTo>
                  <a:cubicBezTo>
                    <a:pt x="3770" y="1810"/>
                    <a:pt x="3630" y="1746"/>
                    <a:pt x="3447" y="1738"/>
                  </a:cubicBezTo>
                  <a:lnTo>
                    <a:pt x="3391" y="1736"/>
                  </a:lnTo>
                  <a:lnTo>
                    <a:pt x="3301" y="1738"/>
                  </a:lnTo>
                  <a:lnTo>
                    <a:pt x="3239" y="1740"/>
                  </a:lnTo>
                  <a:cubicBezTo>
                    <a:pt x="3121" y="1740"/>
                    <a:pt x="3029" y="1734"/>
                    <a:pt x="2942" y="1724"/>
                  </a:cubicBezTo>
                  <a:cubicBezTo>
                    <a:pt x="2740" y="1692"/>
                    <a:pt x="2537" y="1632"/>
                    <a:pt x="2284" y="1530"/>
                  </a:cubicBezTo>
                  <a:cubicBezTo>
                    <a:pt x="2104" y="1453"/>
                    <a:pt x="1968" y="1375"/>
                    <a:pt x="1851" y="1289"/>
                  </a:cubicBezTo>
                  <a:cubicBezTo>
                    <a:pt x="1666" y="1140"/>
                    <a:pt x="1514" y="963"/>
                    <a:pt x="1380" y="806"/>
                  </a:cubicBezTo>
                  <a:lnTo>
                    <a:pt x="1349" y="769"/>
                  </a:lnTo>
                  <a:cubicBezTo>
                    <a:pt x="1155" y="546"/>
                    <a:pt x="985" y="391"/>
                    <a:pt x="799" y="269"/>
                  </a:cubicBezTo>
                  <a:cubicBezTo>
                    <a:pt x="587" y="131"/>
                    <a:pt x="325" y="41"/>
                    <a:pt x="0" y="1"/>
                  </a:cubicBezTo>
                  <a:close/>
                </a:path>
              </a:pathLst>
            </a:custGeom>
            <a:solidFill>
              <a:srgbClr val="000000">
                <a:alpha val="18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08" name="Google Shape;7508;p22"/>
            <p:cNvSpPr/>
            <p:nvPr/>
          </p:nvSpPr>
          <p:spPr>
            <a:xfrm rot="10800000">
              <a:off x="7083984" y="582858"/>
              <a:ext cx="275" cy="275"/>
            </a:xfrm>
            <a:custGeom>
              <a:avLst/>
              <a:gdLst/>
              <a:ahLst/>
              <a:cxnLst/>
              <a:rect l="l" t="t" r="r" b="b"/>
              <a:pathLst>
                <a:path w="7" h="7" extrusionOk="0">
                  <a:moveTo>
                    <a:pt x="1" y="0"/>
                  </a:moveTo>
                  <a:lnTo>
                    <a:pt x="6" y="6"/>
                  </a:lnTo>
                  <a:lnTo>
                    <a:pt x="5" y="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09C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09" name="Google Shape;7509;p22"/>
            <p:cNvSpPr/>
            <p:nvPr/>
          </p:nvSpPr>
          <p:spPr>
            <a:xfrm rot="10800000">
              <a:off x="7431680" y="453263"/>
              <a:ext cx="620904" cy="530427"/>
            </a:xfrm>
            <a:custGeom>
              <a:avLst/>
              <a:gdLst/>
              <a:ahLst/>
              <a:cxnLst/>
              <a:rect l="l" t="t" r="r" b="b"/>
              <a:pathLst>
                <a:path w="15777" h="13478" extrusionOk="0">
                  <a:moveTo>
                    <a:pt x="8526" y="1"/>
                  </a:moveTo>
                  <a:cubicBezTo>
                    <a:pt x="8262" y="1"/>
                    <a:pt x="7975" y="30"/>
                    <a:pt x="7624" y="90"/>
                  </a:cubicBezTo>
                  <a:cubicBezTo>
                    <a:pt x="7403" y="127"/>
                    <a:pt x="7188" y="176"/>
                    <a:pt x="6969" y="226"/>
                  </a:cubicBezTo>
                  <a:cubicBezTo>
                    <a:pt x="6703" y="288"/>
                    <a:pt x="6426" y="350"/>
                    <a:pt x="6152" y="389"/>
                  </a:cubicBezTo>
                  <a:cubicBezTo>
                    <a:pt x="5964" y="410"/>
                    <a:pt x="5796" y="420"/>
                    <a:pt x="5638" y="422"/>
                  </a:cubicBezTo>
                  <a:cubicBezTo>
                    <a:pt x="5427" y="422"/>
                    <a:pt x="5227" y="399"/>
                    <a:pt x="5035" y="377"/>
                  </a:cubicBezTo>
                  <a:cubicBezTo>
                    <a:pt x="4737" y="343"/>
                    <a:pt x="4447" y="312"/>
                    <a:pt x="4156" y="312"/>
                  </a:cubicBezTo>
                  <a:lnTo>
                    <a:pt x="4058" y="314"/>
                  </a:lnTo>
                  <a:cubicBezTo>
                    <a:pt x="3796" y="321"/>
                    <a:pt x="3536" y="364"/>
                    <a:pt x="3281" y="443"/>
                  </a:cubicBezTo>
                  <a:cubicBezTo>
                    <a:pt x="2983" y="535"/>
                    <a:pt x="2693" y="676"/>
                    <a:pt x="2425" y="812"/>
                  </a:cubicBezTo>
                  <a:cubicBezTo>
                    <a:pt x="2057" y="995"/>
                    <a:pt x="1760" y="1157"/>
                    <a:pt x="1491" y="1319"/>
                  </a:cubicBezTo>
                  <a:cubicBezTo>
                    <a:pt x="1241" y="1470"/>
                    <a:pt x="1032" y="1621"/>
                    <a:pt x="848" y="1782"/>
                  </a:cubicBezTo>
                  <a:cubicBezTo>
                    <a:pt x="675" y="1930"/>
                    <a:pt x="527" y="2102"/>
                    <a:pt x="407" y="2292"/>
                  </a:cubicBezTo>
                  <a:cubicBezTo>
                    <a:pt x="295" y="2464"/>
                    <a:pt x="209" y="2665"/>
                    <a:pt x="155" y="2891"/>
                  </a:cubicBezTo>
                  <a:cubicBezTo>
                    <a:pt x="89" y="3161"/>
                    <a:pt x="72" y="3458"/>
                    <a:pt x="99" y="3821"/>
                  </a:cubicBezTo>
                  <a:cubicBezTo>
                    <a:pt x="453" y="3974"/>
                    <a:pt x="751" y="4156"/>
                    <a:pt x="997" y="4376"/>
                  </a:cubicBezTo>
                  <a:cubicBezTo>
                    <a:pt x="746" y="4252"/>
                    <a:pt x="467" y="4147"/>
                    <a:pt x="170" y="4066"/>
                  </a:cubicBezTo>
                  <a:cubicBezTo>
                    <a:pt x="155" y="4061"/>
                    <a:pt x="138" y="4058"/>
                    <a:pt x="122" y="4054"/>
                  </a:cubicBezTo>
                  <a:lnTo>
                    <a:pt x="122" y="4054"/>
                  </a:lnTo>
                  <a:cubicBezTo>
                    <a:pt x="148" y="4252"/>
                    <a:pt x="184" y="4463"/>
                    <a:pt x="233" y="4697"/>
                  </a:cubicBezTo>
                  <a:cubicBezTo>
                    <a:pt x="265" y="4855"/>
                    <a:pt x="302" y="5009"/>
                    <a:pt x="345" y="5164"/>
                  </a:cubicBezTo>
                  <a:cubicBezTo>
                    <a:pt x="342" y="5161"/>
                    <a:pt x="338" y="5161"/>
                    <a:pt x="336" y="5161"/>
                  </a:cubicBezTo>
                  <a:cubicBezTo>
                    <a:pt x="318" y="5161"/>
                    <a:pt x="299" y="5166"/>
                    <a:pt x="279" y="5171"/>
                  </a:cubicBezTo>
                  <a:cubicBezTo>
                    <a:pt x="193" y="5194"/>
                    <a:pt x="115" y="5253"/>
                    <a:pt x="71" y="5332"/>
                  </a:cubicBezTo>
                  <a:cubicBezTo>
                    <a:pt x="29" y="5403"/>
                    <a:pt x="0" y="5516"/>
                    <a:pt x="35" y="5602"/>
                  </a:cubicBezTo>
                  <a:cubicBezTo>
                    <a:pt x="98" y="5760"/>
                    <a:pt x="158" y="5920"/>
                    <a:pt x="220" y="6079"/>
                  </a:cubicBezTo>
                  <a:lnTo>
                    <a:pt x="344" y="6399"/>
                  </a:lnTo>
                  <a:cubicBezTo>
                    <a:pt x="450" y="6672"/>
                    <a:pt x="560" y="6941"/>
                    <a:pt x="674" y="7211"/>
                  </a:cubicBezTo>
                  <a:cubicBezTo>
                    <a:pt x="954" y="7875"/>
                    <a:pt x="1194" y="8412"/>
                    <a:pt x="1434" y="8894"/>
                  </a:cubicBezTo>
                  <a:cubicBezTo>
                    <a:pt x="2054" y="10157"/>
                    <a:pt x="2678" y="11076"/>
                    <a:pt x="3396" y="11787"/>
                  </a:cubicBezTo>
                  <a:cubicBezTo>
                    <a:pt x="3818" y="12205"/>
                    <a:pt x="4285" y="12554"/>
                    <a:pt x="4783" y="12817"/>
                  </a:cubicBezTo>
                  <a:cubicBezTo>
                    <a:pt x="5319" y="13103"/>
                    <a:pt x="5905" y="13297"/>
                    <a:pt x="6530" y="13396"/>
                  </a:cubicBezTo>
                  <a:cubicBezTo>
                    <a:pt x="6870" y="13449"/>
                    <a:pt x="7173" y="13476"/>
                    <a:pt x="7459" y="13478"/>
                  </a:cubicBezTo>
                  <a:lnTo>
                    <a:pt x="7460" y="13478"/>
                  </a:lnTo>
                  <a:cubicBezTo>
                    <a:pt x="7713" y="13478"/>
                    <a:pt x="7969" y="13459"/>
                    <a:pt x="8279" y="13416"/>
                  </a:cubicBezTo>
                  <a:cubicBezTo>
                    <a:pt x="8775" y="13347"/>
                    <a:pt x="9290" y="13210"/>
                    <a:pt x="9809" y="13008"/>
                  </a:cubicBezTo>
                  <a:cubicBezTo>
                    <a:pt x="10867" y="12597"/>
                    <a:pt x="11873" y="11974"/>
                    <a:pt x="12802" y="11151"/>
                  </a:cubicBezTo>
                  <a:cubicBezTo>
                    <a:pt x="12716" y="11019"/>
                    <a:pt x="12637" y="10882"/>
                    <a:pt x="12561" y="10747"/>
                  </a:cubicBezTo>
                  <a:lnTo>
                    <a:pt x="12543" y="10717"/>
                  </a:lnTo>
                  <a:cubicBezTo>
                    <a:pt x="12414" y="10490"/>
                    <a:pt x="12296" y="10306"/>
                    <a:pt x="12174" y="10137"/>
                  </a:cubicBezTo>
                  <a:cubicBezTo>
                    <a:pt x="12016" y="9920"/>
                    <a:pt x="11822" y="9719"/>
                    <a:pt x="11600" y="9541"/>
                  </a:cubicBezTo>
                  <a:cubicBezTo>
                    <a:pt x="11384" y="9368"/>
                    <a:pt x="11132" y="9232"/>
                    <a:pt x="10866" y="9147"/>
                  </a:cubicBezTo>
                  <a:cubicBezTo>
                    <a:pt x="10678" y="9090"/>
                    <a:pt x="10471" y="9061"/>
                    <a:pt x="10255" y="9061"/>
                  </a:cubicBezTo>
                  <a:cubicBezTo>
                    <a:pt x="10205" y="9061"/>
                    <a:pt x="10156" y="9064"/>
                    <a:pt x="10109" y="9065"/>
                  </a:cubicBezTo>
                  <a:cubicBezTo>
                    <a:pt x="9868" y="9078"/>
                    <a:pt x="9616" y="9130"/>
                    <a:pt x="9342" y="9225"/>
                  </a:cubicBezTo>
                  <a:cubicBezTo>
                    <a:pt x="9101" y="9309"/>
                    <a:pt x="8855" y="9424"/>
                    <a:pt x="8588" y="9574"/>
                  </a:cubicBezTo>
                  <a:cubicBezTo>
                    <a:pt x="8352" y="9706"/>
                    <a:pt x="8127" y="9858"/>
                    <a:pt x="7897" y="10016"/>
                  </a:cubicBezTo>
                  <a:cubicBezTo>
                    <a:pt x="7712" y="10142"/>
                    <a:pt x="7432" y="10325"/>
                    <a:pt x="7133" y="10433"/>
                  </a:cubicBezTo>
                  <a:cubicBezTo>
                    <a:pt x="7008" y="10479"/>
                    <a:pt x="6887" y="10504"/>
                    <a:pt x="6787" y="10514"/>
                  </a:cubicBezTo>
                  <a:cubicBezTo>
                    <a:pt x="6764" y="10516"/>
                    <a:pt x="6737" y="10516"/>
                    <a:pt x="6714" y="10516"/>
                  </a:cubicBezTo>
                  <a:cubicBezTo>
                    <a:pt x="6669" y="10516"/>
                    <a:pt x="6627" y="10512"/>
                    <a:pt x="6576" y="10502"/>
                  </a:cubicBezTo>
                  <a:cubicBezTo>
                    <a:pt x="6568" y="10469"/>
                    <a:pt x="6563" y="10435"/>
                    <a:pt x="6558" y="10402"/>
                  </a:cubicBezTo>
                  <a:cubicBezTo>
                    <a:pt x="6462" y="9798"/>
                    <a:pt x="6518" y="9304"/>
                    <a:pt x="6726" y="8894"/>
                  </a:cubicBezTo>
                  <a:cubicBezTo>
                    <a:pt x="6903" y="8537"/>
                    <a:pt x="7225" y="8238"/>
                    <a:pt x="7631" y="8051"/>
                  </a:cubicBezTo>
                  <a:cubicBezTo>
                    <a:pt x="7999" y="7876"/>
                    <a:pt x="8440" y="7768"/>
                    <a:pt x="8979" y="7725"/>
                  </a:cubicBezTo>
                  <a:cubicBezTo>
                    <a:pt x="9134" y="7714"/>
                    <a:pt x="9299" y="7708"/>
                    <a:pt x="9470" y="7708"/>
                  </a:cubicBezTo>
                  <a:cubicBezTo>
                    <a:pt x="9767" y="7708"/>
                    <a:pt x="10070" y="7725"/>
                    <a:pt x="10398" y="7765"/>
                  </a:cubicBezTo>
                  <a:cubicBezTo>
                    <a:pt x="10602" y="7788"/>
                    <a:pt x="10830" y="7824"/>
                    <a:pt x="11096" y="7872"/>
                  </a:cubicBezTo>
                  <a:cubicBezTo>
                    <a:pt x="11290" y="7908"/>
                    <a:pt x="11478" y="7952"/>
                    <a:pt x="11669" y="7997"/>
                  </a:cubicBezTo>
                  <a:lnTo>
                    <a:pt x="11789" y="8024"/>
                  </a:lnTo>
                  <a:lnTo>
                    <a:pt x="11916" y="8054"/>
                  </a:lnTo>
                  <a:cubicBezTo>
                    <a:pt x="12187" y="8117"/>
                    <a:pt x="12457" y="8180"/>
                    <a:pt x="12726" y="8252"/>
                  </a:cubicBezTo>
                  <a:cubicBezTo>
                    <a:pt x="12956" y="8310"/>
                    <a:pt x="13259" y="8393"/>
                    <a:pt x="13560" y="8514"/>
                  </a:cubicBezTo>
                  <a:cubicBezTo>
                    <a:pt x="13868" y="8634"/>
                    <a:pt x="14123" y="8762"/>
                    <a:pt x="14340" y="8906"/>
                  </a:cubicBezTo>
                  <a:cubicBezTo>
                    <a:pt x="14421" y="8958"/>
                    <a:pt x="14498" y="9011"/>
                    <a:pt x="14576" y="9068"/>
                  </a:cubicBezTo>
                  <a:cubicBezTo>
                    <a:pt x="14727" y="8831"/>
                    <a:pt x="14860" y="8594"/>
                    <a:pt x="14981" y="8357"/>
                  </a:cubicBezTo>
                  <a:cubicBezTo>
                    <a:pt x="15531" y="7264"/>
                    <a:pt x="15777" y="6135"/>
                    <a:pt x="15692" y="5090"/>
                  </a:cubicBezTo>
                  <a:cubicBezTo>
                    <a:pt x="15669" y="4795"/>
                    <a:pt x="15620" y="4506"/>
                    <a:pt x="15553" y="4234"/>
                  </a:cubicBezTo>
                  <a:cubicBezTo>
                    <a:pt x="15485" y="3975"/>
                    <a:pt x="15392" y="3711"/>
                    <a:pt x="15252" y="3402"/>
                  </a:cubicBezTo>
                  <a:cubicBezTo>
                    <a:pt x="15114" y="3092"/>
                    <a:pt x="14958" y="2823"/>
                    <a:pt x="14787" y="2602"/>
                  </a:cubicBezTo>
                  <a:cubicBezTo>
                    <a:pt x="14669" y="2447"/>
                    <a:pt x="14557" y="2325"/>
                    <a:pt x="14435" y="2223"/>
                  </a:cubicBezTo>
                  <a:cubicBezTo>
                    <a:pt x="14303" y="2109"/>
                    <a:pt x="14161" y="2014"/>
                    <a:pt x="14011" y="1937"/>
                  </a:cubicBezTo>
                  <a:cubicBezTo>
                    <a:pt x="13675" y="1763"/>
                    <a:pt x="13306" y="1677"/>
                    <a:pt x="12926" y="1597"/>
                  </a:cubicBezTo>
                  <a:cubicBezTo>
                    <a:pt x="12515" y="1512"/>
                    <a:pt x="12146" y="1430"/>
                    <a:pt x="11787" y="1286"/>
                  </a:cubicBezTo>
                  <a:lnTo>
                    <a:pt x="11756" y="1276"/>
                  </a:lnTo>
                  <a:lnTo>
                    <a:pt x="11758" y="1275"/>
                  </a:lnTo>
                  <a:cubicBezTo>
                    <a:pt x="11442" y="1135"/>
                    <a:pt x="11136" y="963"/>
                    <a:pt x="10839" y="795"/>
                  </a:cubicBezTo>
                  <a:cubicBezTo>
                    <a:pt x="10320" y="505"/>
                    <a:pt x="9786" y="203"/>
                    <a:pt x="9190" y="70"/>
                  </a:cubicBezTo>
                  <a:cubicBezTo>
                    <a:pt x="8983" y="24"/>
                    <a:pt x="8767" y="1"/>
                    <a:pt x="85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10" name="Google Shape;7510;p22"/>
            <p:cNvSpPr/>
            <p:nvPr/>
          </p:nvSpPr>
          <p:spPr>
            <a:xfrm rot="10800000">
              <a:off x="7492680" y="841972"/>
              <a:ext cx="557149" cy="142229"/>
            </a:xfrm>
            <a:custGeom>
              <a:avLst/>
              <a:gdLst/>
              <a:ahLst/>
              <a:cxnLst/>
              <a:rect l="l" t="t" r="r" b="b"/>
              <a:pathLst>
                <a:path w="14157" h="3614" extrusionOk="0">
                  <a:moveTo>
                    <a:pt x="8452" y="1"/>
                  </a:moveTo>
                  <a:cubicBezTo>
                    <a:pt x="8193" y="7"/>
                    <a:pt x="7907" y="35"/>
                    <a:pt x="7553" y="96"/>
                  </a:cubicBezTo>
                  <a:cubicBezTo>
                    <a:pt x="7349" y="132"/>
                    <a:pt x="7145" y="176"/>
                    <a:pt x="6944" y="222"/>
                  </a:cubicBezTo>
                  <a:lnTo>
                    <a:pt x="6896" y="232"/>
                  </a:lnTo>
                  <a:cubicBezTo>
                    <a:pt x="6635" y="294"/>
                    <a:pt x="6355" y="356"/>
                    <a:pt x="6081" y="394"/>
                  </a:cubicBezTo>
                  <a:cubicBezTo>
                    <a:pt x="5888" y="417"/>
                    <a:pt x="5726" y="427"/>
                    <a:pt x="5566" y="427"/>
                  </a:cubicBezTo>
                  <a:cubicBezTo>
                    <a:pt x="5352" y="427"/>
                    <a:pt x="5150" y="406"/>
                    <a:pt x="4965" y="383"/>
                  </a:cubicBezTo>
                  <a:cubicBezTo>
                    <a:pt x="4640" y="347"/>
                    <a:pt x="4368" y="318"/>
                    <a:pt x="4084" y="318"/>
                  </a:cubicBezTo>
                  <a:lnTo>
                    <a:pt x="3985" y="320"/>
                  </a:lnTo>
                  <a:cubicBezTo>
                    <a:pt x="3725" y="327"/>
                    <a:pt x="3464" y="373"/>
                    <a:pt x="3208" y="453"/>
                  </a:cubicBezTo>
                  <a:cubicBezTo>
                    <a:pt x="2908" y="545"/>
                    <a:pt x="2619" y="685"/>
                    <a:pt x="2348" y="820"/>
                  </a:cubicBezTo>
                  <a:cubicBezTo>
                    <a:pt x="1990" y="996"/>
                    <a:pt x="1693" y="1159"/>
                    <a:pt x="1414" y="1327"/>
                  </a:cubicBezTo>
                  <a:cubicBezTo>
                    <a:pt x="1164" y="1476"/>
                    <a:pt x="954" y="1630"/>
                    <a:pt x="771" y="1789"/>
                  </a:cubicBezTo>
                  <a:cubicBezTo>
                    <a:pt x="598" y="1937"/>
                    <a:pt x="452" y="2108"/>
                    <a:pt x="325" y="2302"/>
                  </a:cubicBezTo>
                  <a:cubicBezTo>
                    <a:pt x="215" y="2474"/>
                    <a:pt x="129" y="2675"/>
                    <a:pt x="74" y="2899"/>
                  </a:cubicBezTo>
                  <a:cubicBezTo>
                    <a:pt x="22" y="3113"/>
                    <a:pt x="1" y="3345"/>
                    <a:pt x="8" y="3613"/>
                  </a:cubicBezTo>
                  <a:cubicBezTo>
                    <a:pt x="58" y="3521"/>
                    <a:pt x="114" y="3431"/>
                    <a:pt x="172" y="3343"/>
                  </a:cubicBezTo>
                  <a:cubicBezTo>
                    <a:pt x="321" y="3119"/>
                    <a:pt x="488" y="2905"/>
                    <a:pt x="681" y="2715"/>
                  </a:cubicBezTo>
                  <a:cubicBezTo>
                    <a:pt x="1056" y="2349"/>
                    <a:pt x="1520" y="2063"/>
                    <a:pt x="2039" y="1954"/>
                  </a:cubicBezTo>
                  <a:cubicBezTo>
                    <a:pt x="2222" y="1917"/>
                    <a:pt x="2409" y="1895"/>
                    <a:pt x="2596" y="1895"/>
                  </a:cubicBezTo>
                  <a:cubicBezTo>
                    <a:pt x="2687" y="1895"/>
                    <a:pt x="2779" y="1900"/>
                    <a:pt x="2870" y="1911"/>
                  </a:cubicBezTo>
                  <a:cubicBezTo>
                    <a:pt x="3181" y="1944"/>
                    <a:pt x="3482" y="2020"/>
                    <a:pt x="3770" y="2138"/>
                  </a:cubicBezTo>
                  <a:cubicBezTo>
                    <a:pt x="4034" y="2249"/>
                    <a:pt x="4282" y="2382"/>
                    <a:pt x="4531" y="2524"/>
                  </a:cubicBezTo>
                  <a:cubicBezTo>
                    <a:pt x="4759" y="2658"/>
                    <a:pt x="4989" y="2790"/>
                    <a:pt x="5230" y="2896"/>
                  </a:cubicBezTo>
                  <a:cubicBezTo>
                    <a:pt x="5405" y="2968"/>
                    <a:pt x="5585" y="3021"/>
                    <a:pt x="5769" y="3049"/>
                  </a:cubicBezTo>
                  <a:cubicBezTo>
                    <a:pt x="5849" y="3058"/>
                    <a:pt x="5929" y="3063"/>
                    <a:pt x="6009" y="3063"/>
                  </a:cubicBezTo>
                  <a:cubicBezTo>
                    <a:pt x="6097" y="3063"/>
                    <a:pt x="6185" y="3057"/>
                    <a:pt x="6274" y="3046"/>
                  </a:cubicBezTo>
                  <a:cubicBezTo>
                    <a:pt x="6501" y="3010"/>
                    <a:pt x="6723" y="2945"/>
                    <a:pt x="6938" y="2859"/>
                  </a:cubicBezTo>
                  <a:cubicBezTo>
                    <a:pt x="7145" y="2769"/>
                    <a:pt x="7332" y="2647"/>
                    <a:pt x="7511" y="2510"/>
                  </a:cubicBezTo>
                  <a:cubicBezTo>
                    <a:pt x="7511" y="2510"/>
                    <a:pt x="7513" y="2509"/>
                    <a:pt x="7514" y="2509"/>
                  </a:cubicBezTo>
                  <a:cubicBezTo>
                    <a:pt x="7514" y="2509"/>
                    <a:pt x="7517" y="2509"/>
                    <a:pt x="7517" y="2507"/>
                  </a:cubicBezTo>
                  <a:cubicBezTo>
                    <a:pt x="7517" y="2507"/>
                    <a:pt x="7518" y="2507"/>
                    <a:pt x="7518" y="2504"/>
                  </a:cubicBezTo>
                  <a:lnTo>
                    <a:pt x="7520" y="2503"/>
                  </a:lnTo>
                  <a:cubicBezTo>
                    <a:pt x="7649" y="2402"/>
                    <a:pt x="7775" y="2299"/>
                    <a:pt x="7902" y="2196"/>
                  </a:cubicBezTo>
                  <a:cubicBezTo>
                    <a:pt x="8028" y="2096"/>
                    <a:pt x="8157" y="1997"/>
                    <a:pt x="8295" y="1913"/>
                  </a:cubicBezTo>
                  <a:cubicBezTo>
                    <a:pt x="8436" y="1826"/>
                    <a:pt x="8583" y="1750"/>
                    <a:pt x="8739" y="1699"/>
                  </a:cubicBezTo>
                  <a:cubicBezTo>
                    <a:pt x="8913" y="1641"/>
                    <a:pt x="9092" y="1610"/>
                    <a:pt x="9276" y="1597"/>
                  </a:cubicBezTo>
                  <a:cubicBezTo>
                    <a:pt x="9345" y="1592"/>
                    <a:pt x="9417" y="1589"/>
                    <a:pt x="9487" y="1589"/>
                  </a:cubicBezTo>
                  <a:cubicBezTo>
                    <a:pt x="9822" y="1589"/>
                    <a:pt x="10152" y="1635"/>
                    <a:pt x="10478" y="1699"/>
                  </a:cubicBezTo>
                  <a:cubicBezTo>
                    <a:pt x="10881" y="1772"/>
                    <a:pt x="11277" y="1868"/>
                    <a:pt x="11682" y="1927"/>
                  </a:cubicBezTo>
                  <a:lnTo>
                    <a:pt x="11694" y="1927"/>
                  </a:lnTo>
                  <a:cubicBezTo>
                    <a:pt x="11696" y="1927"/>
                    <a:pt x="11699" y="1927"/>
                    <a:pt x="11704" y="1928"/>
                  </a:cubicBezTo>
                  <a:cubicBezTo>
                    <a:pt x="11706" y="1930"/>
                    <a:pt x="11712" y="1930"/>
                    <a:pt x="11715" y="1930"/>
                  </a:cubicBezTo>
                  <a:lnTo>
                    <a:pt x="11714" y="1930"/>
                  </a:lnTo>
                  <a:cubicBezTo>
                    <a:pt x="11875" y="1950"/>
                    <a:pt x="12037" y="1966"/>
                    <a:pt x="12198" y="1966"/>
                  </a:cubicBezTo>
                  <a:cubicBezTo>
                    <a:pt x="12211" y="1966"/>
                    <a:pt x="12224" y="1966"/>
                    <a:pt x="12236" y="1966"/>
                  </a:cubicBezTo>
                  <a:cubicBezTo>
                    <a:pt x="12373" y="1964"/>
                    <a:pt x="12508" y="1961"/>
                    <a:pt x="12644" y="1959"/>
                  </a:cubicBezTo>
                  <a:cubicBezTo>
                    <a:pt x="12690" y="1958"/>
                    <a:pt x="12736" y="1958"/>
                    <a:pt x="12781" y="1958"/>
                  </a:cubicBezTo>
                  <a:cubicBezTo>
                    <a:pt x="12992" y="1958"/>
                    <a:pt x="13205" y="1962"/>
                    <a:pt x="13417" y="1976"/>
                  </a:cubicBezTo>
                  <a:cubicBezTo>
                    <a:pt x="13653" y="1992"/>
                    <a:pt x="13888" y="2013"/>
                    <a:pt x="14118" y="2059"/>
                  </a:cubicBezTo>
                  <a:cubicBezTo>
                    <a:pt x="14131" y="2062"/>
                    <a:pt x="14142" y="2065"/>
                    <a:pt x="14157" y="2066"/>
                  </a:cubicBezTo>
                  <a:cubicBezTo>
                    <a:pt x="14085" y="2019"/>
                    <a:pt x="14013" y="1976"/>
                    <a:pt x="13940" y="1940"/>
                  </a:cubicBezTo>
                  <a:cubicBezTo>
                    <a:pt x="13602" y="1763"/>
                    <a:pt x="13235" y="1677"/>
                    <a:pt x="12853" y="1597"/>
                  </a:cubicBezTo>
                  <a:cubicBezTo>
                    <a:pt x="12446" y="1513"/>
                    <a:pt x="12081" y="1433"/>
                    <a:pt x="11714" y="1289"/>
                  </a:cubicBezTo>
                  <a:lnTo>
                    <a:pt x="11684" y="1279"/>
                  </a:lnTo>
                  <a:cubicBezTo>
                    <a:pt x="11359" y="1130"/>
                    <a:pt x="11030" y="945"/>
                    <a:pt x="10766" y="798"/>
                  </a:cubicBezTo>
                  <a:cubicBezTo>
                    <a:pt x="10250" y="506"/>
                    <a:pt x="9716" y="205"/>
                    <a:pt x="9115" y="70"/>
                  </a:cubicBezTo>
                  <a:cubicBezTo>
                    <a:pt x="8906" y="24"/>
                    <a:pt x="8689" y="1"/>
                    <a:pt x="8452" y="1"/>
                  </a:cubicBezTo>
                  <a:close/>
                </a:path>
              </a:pathLst>
            </a:custGeom>
            <a:solidFill>
              <a:srgbClr val="000000">
                <a:alpha val="18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11" name="Google Shape;7511;p22"/>
            <p:cNvSpPr/>
            <p:nvPr/>
          </p:nvSpPr>
          <p:spPr>
            <a:xfrm rot="10800000">
              <a:off x="7589653" y="908128"/>
              <a:ext cx="157" cy="39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3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3" y="1"/>
                  </a:lnTo>
                  <a:close/>
                </a:path>
              </a:pathLst>
            </a:custGeom>
            <a:solidFill>
              <a:srgbClr val="F09C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12" name="Google Shape;7512;p22"/>
            <p:cNvSpPr/>
            <p:nvPr/>
          </p:nvSpPr>
          <p:spPr>
            <a:xfrm rot="10800000">
              <a:off x="7589614" y="908128"/>
              <a:ext cx="157" cy="39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4" y="1"/>
                  </a:lnTo>
                  <a:lnTo>
                    <a:pt x="1" y="1"/>
                  </a:lnTo>
                  <a:lnTo>
                    <a:pt x="4" y="1"/>
                  </a:lnTo>
                  <a:close/>
                </a:path>
              </a:pathLst>
            </a:custGeom>
            <a:solidFill>
              <a:srgbClr val="F09C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13" name="Google Shape;7513;p22"/>
            <p:cNvSpPr/>
            <p:nvPr/>
          </p:nvSpPr>
          <p:spPr>
            <a:xfrm rot="10800000">
              <a:off x="7589456" y="908128"/>
              <a:ext cx="197" cy="39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5" y="1"/>
                  </a:moveTo>
                  <a:cubicBezTo>
                    <a:pt x="5" y="1"/>
                    <a:pt x="3" y="1"/>
                    <a:pt x="5" y="1"/>
                  </a:cubicBezTo>
                  <a:lnTo>
                    <a:pt x="1" y="1"/>
                  </a:lnTo>
                  <a:lnTo>
                    <a:pt x="5" y="1"/>
                  </a:lnTo>
                  <a:close/>
                </a:path>
              </a:pathLst>
            </a:custGeom>
            <a:solidFill>
              <a:srgbClr val="F09C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14" name="Google Shape;7514;p22"/>
            <p:cNvSpPr/>
            <p:nvPr/>
          </p:nvSpPr>
          <p:spPr>
            <a:xfrm rot="10800000">
              <a:off x="7753802" y="885459"/>
              <a:ext cx="157" cy="79"/>
            </a:xfrm>
            <a:custGeom>
              <a:avLst/>
              <a:gdLst/>
              <a:ahLst/>
              <a:cxnLst/>
              <a:rect l="l" t="t" r="r" b="b"/>
              <a:pathLst>
                <a:path w="4" h="2" extrusionOk="0">
                  <a:moveTo>
                    <a:pt x="2" y="2"/>
                  </a:moveTo>
                  <a:cubicBezTo>
                    <a:pt x="2" y="2"/>
                    <a:pt x="0" y="2"/>
                    <a:pt x="2" y="2"/>
                  </a:cubicBezTo>
                  <a:lnTo>
                    <a:pt x="3" y="0"/>
                  </a:lnTo>
                  <a:lnTo>
                    <a:pt x="2" y="2"/>
                  </a:lnTo>
                  <a:close/>
                </a:path>
              </a:pathLst>
            </a:custGeom>
            <a:solidFill>
              <a:srgbClr val="F09C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15" name="Google Shape;7515;p22"/>
            <p:cNvSpPr/>
            <p:nvPr/>
          </p:nvSpPr>
          <p:spPr>
            <a:xfrm rot="10800000">
              <a:off x="7753920" y="885302"/>
              <a:ext cx="236" cy="118"/>
            </a:xfrm>
            <a:custGeom>
              <a:avLst/>
              <a:gdLst/>
              <a:ahLst/>
              <a:cxnLst/>
              <a:rect l="l" t="t" r="r" b="b"/>
              <a:pathLst>
                <a:path w="6" h="3" extrusionOk="0">
                  <a:moveTo>
                    <a:pt x="5" y="0"/>
                  </a:moveTo>
                  <a:lnTo>
                    <a:pt x="5" y="0"/>
                  </a:lnTo>
                  <a:cubicBezTo>
                    <a:pt x="4" y="0"/>
                    <a:pt x="4" y="3"/>
                    <a:pt x="1" y="3"/>
                  </a:cubicBezTo>
                  <a:cubicBezTo>
                    <a:pt x="4" y="3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F09C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16" name="Google Shape;7516;p22"/>
            <p:cNvSpPr/>
            <p:nvPr/>
          </p:nvSpPr>
          <p:spPr>
            <a:xfrm rot="10800000">
              <a:off x="7754117" y="885302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17" name="Google Shape;7517;p22"/>
            <p:cNvSpPr/>
            <p:nvPr/>
          </p:nvSpPr>
          <p:spPr>
            <a:xfrm rot="10800000">
              <a:off x="7591660" y="670502"/>
              <a:ext cx="61709" cy="192052"/>
            </a:xfrm>
            <a:custGeom>
              <a:avLst/>
              <a:gdLst/>
              <a:ahLst/>
              <a:cxnLst/>
              <a:rect l="l" t="t" r="r" b="b"/>
              <a:pathLst>
                <a:path w="1568" h="4880" extrusionOk="0">
                  <a:moveTo>
                    <a:pt x="674" y="4460"/>
                  </a:moveTo>
                  <a:cubicBezTo>
                    <a:pt x="669" y="4479"/>
                    <a:pt x="662" y="4496"/>
                    <a:pt x="656" y="4514"/>
                  </a:cubicBezTo>
                  <a:cubicBezTo>
                    <a:pt x="662" y="4496"/>
                    <a:pt x="667" y="4479"/>
                    <a:pt x="674" y="4460"/>
                  </a:cubicBezTo>
                  <a:close/>
                  <a:moveTo>
                    <a:pt x="106" y="1"/>
                  </a:moveTo>
                  <a:cubicBezTo>
                    <a:pt x="81" y="1"/>
                    <a:pt x="56" y="12"/>
                    <a:pt x="38" y="32"/>
                  </a:cubicBezTo>
                  <a:cubicBezTo>
                    <a:pt x="1" y="73"/>
                    <a:pt x="11" y="127"/>
                    <a:pt x="45" y="165"/>
                  </a:cubicBezTo>
                  <a:cubicBezTo>
                    <a:pt x="53" y="172"/>
                    <a:pt x="58" y="177"/>
                    <a:pt x="64" y="185"/>
                  </a:cubicBezTo>
                  <a:lnTo>
                    <a:pt x="64" y="183"/>
                  </a:lnTo>
                  <a:cubicBezTo>
                    <a:pt x="182" y="323"/>
                    <a:pt x="277" y="476"/>
                    <a:pt x="359" y="638"/>
                  </a:cubicBezTo>
                  <a:lnTo>
                    <a:pt x="359" y="638"/>
                  </a:lnTo>
                  <a:cubicBezTo>
                    <a:pt x="357" y="635"/>
                    <a:pt x="356" y="633"/>
                    <a:pt x="354" y="630"/>
                  </a:cubicBezTo>
                  <a:lnTo>
                    <a:pt x="354" y="630"/>
                  </a:lnTo>
                  <a:cubicBezTo>
                    <a:pt x="496" y="916"/>
                    <a:pt x="583" y="1232"/>
                    <a:pt x="646" y="1542"/>
                  </a:cubicBezTo>
                  <a:cubicBezTo>
                    <a:pt x="666" y="1657"/>
                    <a:pt x="683" y="1772"/>
                    <a:pt x="705" y="1887"/>
                  </a:cubicBezTo>
                  <a:lnTo>
                    <a:pt x="705" y="1887"/>
                  </a:lnTo>
                  <a:cubicBezTo>
                    <a:pt x="704" y="1883"/>
                    <a:pt x="702" y="1879"/>
                    <a:pt x="700" y="1874"/>
                  </a:cubicBezTo>
                  <a:lnTo>
                    <a:pt x="700" y="1874"/>
                  </a:lnTo>
                  <a:cubicBezTo>
                    <a:pt x="702" y="1884"/>
                    <a:pt x="705" y="1895"/>
                    <a:pt x="707" y="1905"/>
                  </a:cubicBezTo>
                  <a:lnTo>
                    <a:pt x="707" y="1905"/>
                  </a:lnTo>
                  <a:cubicBezTo>
                    <a:pt x="708" y="1912"/>
                    <a:pt x="709" y="1918"/>
                    <a:pt x="710" y="1925"/>
                  </a:cubicBezTo>
                  <a:lnTo>
                    <a:pt x="710" y="1925"/>
                  </a:lnTo>
                  <a:cubicBezTo>
                    <a:pt x="711" y="1931"/>
                    <a:pt x="712" y="1938"/>
                    <a:pt x="713" y="1944"/>
                  </a:cubicBezTo>
                  <a:cubicBezTo>
                    <a:pt x="713" y="1941"/>
                    <a:pt x="713" y="1938"/>
                    <a:pt x="712" y="1935"/>
                  </a:cubicBezTo>
                  <a:lnTo>
                    <a:pt x="712" y="1935"/>
                  </a:lnTo>
                  <a:cubicBezTo>
                    <a:pt x="766" y="2219"/>
                    <a:pt x="813" y="2508"/>
                    <a:pt x="825" y="2799"/>
                  </a:cubicBezTo>
                  <a:cubicBezTo>
                    <a:pt x="832" y="2958"/>
                    <a:pt x="840" y="3118"/>
                    <a:pt x="834" y="3280"/>
                  </a:cubicBezTo>
                  <a:cubicBezTo>
                    <a:pt x="830" y="3418"/>
                    <a:pt x="822" y="3556"/>
                    <a:pt x="814" y="3696"/>
                  </a:cubicBezTo>
                  <a:cubicBezTo>
                    <a:pt x="789" y="3979"/>
                    <a:pt x="736" y="4259"/>
                    <a:pt x="647" y="4532"/>
                  </a:cubicBezTo>
                  <a:cubicBezTo>
                    <a:pt x="621" y="4600"/>
                    <a:pt x="597" y="4666"/>
                    <a:pt x="567" y="4729"/>
                  </a:cubicBezTo>
                  <a:cubicBezTo>
                    <a:pt x="686" y="4746"/>
                    <a:pt x="814" y="4768"/>
                    <a:pt x="952" y="4794"/>
                  </a:cubicBezTo>
                  <a:cubicBezTo>
                    <a:pt x="1088" y="4818"/>
                    <a:pt x="1222" y="4848"/>
                    <a:pt x="1354" y="4880"/>
                  </a:cubicBezTo>
                  <a:cubicBezTo>
                    <a:pt x="1390" y="4789"/>
                    <a:pt x="1418" y="4700"/>
                    <a:pt x="1446" y="4608"/>
                  </a:cubicBezTo>
                  <a:cubicBezTo>
                    <a:pt x="1515" y="4380"/>
                    <a:pt x="1536" y="4142"/>
                    <a:pt x="1552" y="3905"/>
                  </a:cubicBezTo>
                  <a:cubicBezTo>
                    <a:pt x="1568" y="3669"/>
                    <a:pt x="1562" y="3434"/>
                    <a:pt x="1532" y="3201"/>
                  </a:cubicBezTo>
                  <a:cubicBezTo>
                    <a:pt x="1516" y="3079"/>
                    <a:pt x="1497" y="2955"/>
                    <a:pt x="1476" y="2835"/>
                  </a:cubicBezTo>
                  <a:cubicBezTo>
                    <a:pt x="1453" y="2697"/>
                    <a:pt x="1421" y="2560"/>
                    <a:pt x="1390" y="2421"/>
                  </a:cubicBezTo>
                  <a:cubicBezTo>
                    <a:pt x="1338" y="2180"/>
                    <a:pt x="1275" y="1935"/>
                    <a:pt x="1187" y="1703"/>
                  </a:cubicBezTo>
                  <a:cubicBezTo>
                    <a:pt x="1143" y="1588"/>
                    <a:pt x="1087" y="1477"/>
                    <a:pt x="1034" y="1368"/>
                  </a:cubicBezTo>
                  <a:cubicBezTo>
                    <a:pt x="979" y="1256"/>
                    <a:pt x="923" y="1147"/>
                    <a:pt x="864" y="1039"/>
                  </a:cubicBezTo>
                  <a:cubicBezTo>
                    <a:pt x="761" y="847"/>
                    <a:pt x="641" y="660"/>
                    <a:pt x="521" y="478"/>
                  </a:cubicBezTo>
                  <a:cubicBezTo>
                    <a:pt x="416" y="317"/>
                    <a:pt x="297" y="166"/>
                    <a:pt x="167" y="25"/>
                  </a:cubicBezTo>
                  <a:cubicBezTo>
                    <a:pt x="152" y="8"/>
                    <a:pt x="132" y="1"/>
                    <a:pt x="110" y="1"/>
                  </a:cubicBezTo>
                  <a:cubicBezTo>
                    <a:pt x="109" y="1"/>
                    <a:pt x="107" y="1"/>
                    <a:pt x="1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18" name="Google Shape;7518;p22"/>
            <p:cNvSpPr/>
            <p:nvPr/>
          </p:nvSpPr>
          <p:spPr>
            <a:xfrm rot="10800000">
              <a:off x="7580680" y="668967"/>
              <a:ext cx="27627" cy="163559"/>
            </a:xfrm>
            <a:custGeom>
              <a:avLst/>
              <a:gdLst/>
              <a:ahLst/>
              <a:cxnLst/>
              <a:rect l="l" t="t" r="r" b="b"/>
              <a:pathLst>
                <a:path w="702" h="4156" extrusionOk="0">
                  <a:moveTo>
                    <a:pt x="411" y="0"/>
                  </a:moveTo>
                  <a:lnTo>
                    <a:pt x="406" y="2"/>
                  </a:lnTo>
                  <a:cubicBezTo>
                    <a:pt x="351" y="5"/>
                    <a:pt x="294" y="56"/>
                    <a:pt x="304" y="114"/>
                  </a:cubicBezTo>
                  <a:cubicBezTo>
                    <a:pt x="414" y="744"/>
                    <a:pt x="426" y="1389"/>
                    <a:pt x="383" y="2023"/>
                  </a:cubicBezTo>
                  <a:cubicBezTo>
                    <a:pt x="358" y="2353"/>
                    <a:pt x="317" y="2682"/>
                    <a:pt x="256" y="3007"/>
                  </a:cubicBezTo>
                  <a:cubicBezTo>
                    <a:pt x="225" y="3166"/>
                    <a:pt x="192" y="3325"/>
                    <a:pt x="151" y="3482"/>
                  </a:cubicBezTo>
                  <a:cubicBezTo>
                    <a:pt x="108" y="3652"/>
                    <a:pt x="57" y="3820"/>
                    <a:pt x="8" y="3986"/>
                  </a:cubicBezTo>
                  <a:cubicBezTo>
                    <a:pt x="1" y="4012"/>
                    <a:pt x="1" y="4041"/>
                    <a:pt x="6" y="4069"/>
                  </a:cubicBezTo>
                  <a:cubicBezTo>
                    <a:pt x="130" y="4097"/>
                    <a:pt x="253" y="4125"/>
                    <a:pt x="378" y="4156"/>
                  </a:cubicBezTo>
                  <a:cubicBezTo>
                    <a:pt x="394" y="4133"/>
                    <a:pt x="407" y="4105"/>
                    <a:pt x="416" y="4072"/>
                  </a:cubicBezTo>
                  <a:cubicBezTo>
                    <a:pt x="506" y="3764"/>
                    <a:pt x="561" y="3446"/>
                    <a:pt x="604" y="3130"/>
                  </a:cubicBezTo>
                  <a:cubicBezTo>
                    <a:pt x="653" y="2787"/>
                    <a:pt x="680" y="2441"/>
                    <a:pt x="690" y="2095"/>
                  </a:cubicBezTo>
                  <a:cubicBezTo>
                    <a:pt x="702" y="1746"/>
                    <a:pt x="689" y="1399"/>
                    <a:pt x="660" y="1053"/>
                  </a:cubicBezTo>
                  <a:cubicBezTo>
                    <a:pt x="631" y="723"/>
                    <a:pt x="579" y="398"/>
                    <a:pt x="515" y="72"/>
                  </a:cubicBezTo>
                  <a:cubicBezTo>
                    <a:pt x="503" y="28"/>
                    <a:pt x="453" y="0"/>
                    <a:pt x="4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19" name="Google Shape;7519;p22"/>
            <p:cNvSpPr/>
            <p:nvPr/>
          </p:nvSpPr>
          <p:spPr>
            <a:xfrm rot="10800000">
              <a:off x="7550652" y="669203"/>
              <a:ext cx="69422" cy="203898"/>
            </a:xfrm>
            <a:custGeom>
              <a:avLst/>
              <a:gdLst/>
              <a:ahLst/>
              <a:cxnLst/>
              <a:rect l="l" t="t" r="r" b="b"/>
              <a:pathLst>
                <a:path w="1764" h="5181" extrusionOk="0">
                  <a:moveTo>
                    <a:pt x="1523" y="0"/>
                  </a:moveTo>
                  <a:cubicBezTo>
                    <a:pt x="1520" y="2"/>
                    <a:pt x="1518" y="2"/>
                    <a:pt x="1513" y="2"/>
                  </a:cubicBezTo>
                  <a:cubicBezTo>
                    <a:pt x="1433" y="6"/>
                    <a:pt x="1357" y="82"/>
                    <a:pt x="1368" y="165"/>
                  </a:cubicBezTo>
                  <a:cubicBezTo>
                    <a:pt x="1402" y="438"/>
                    <a:pt x="1400" y="711"/>
                    <a:pt x="1382" y="984"/>
                  </a:cubicBezTo>
                  <a:lnTo>
                    <a:pt x="1382" y="984"/>
                  </a:lnTo>
                  <a:cubicBezTo>
                    <a:pt x="1383" y="974"/>
                    <a:pt x="1383" y="963"/>
                    <a:pt x="1384" y="951"/>
                  </a:cubicBezTo>
                  <a:lnTo>
                    <a:pt x="1384" y="951"/>
                  </a:lnTo>
                  <a:cubicBezTo>
                    <a:pt x="1358" y="1286"/>
                    <a:pt x="1304" y="1615"/>
                    <a:pt x="1237" y="1941"/>
                  </a:cubicBezTo>
                  <a:cubicBezTo>
                    <a:pt x="1180" y="2234"/>
                    <a:pt x="1118" y="2528"/>
                    <a:pt x="1023" y="2810"/>
                  </a:cubicBezTo>
                  <a:cubicBezTo>
                    <a:pt x="738" y="3579"/>
                    <a:pt x="198" y="4236"/>
                    <a:pt x="1" y="5042"/>
                  </a:cubicBezTo>
                  <a:cubicBezTo>
                    <a:pt x="37" y="5047"/>
                    <a:pt x="70" y="5055"/>
                    <a:pt x="109" y="5060"/>
                  </a:cubicBezTo>
                  <a:cubicBezTo>
                    <a:pt x="291" y="5095"/>
                    <a:pt x="471" y="5136"/>
                    <a:pt x="650" y="5181"/>
                  </a:cubicBezTo>
                  <a:cubicBezTo>
                    <a:pt x="676" y="5090"/>
                    <a:pt x="705" y="4998"/>
                    <a:pt x="736" y="4907"/>
                  </a:cubicBezTo>
                  <a:cubicBezTo>
                    <a:pt x="860" y="4569"/>
                    <a:pt x="1018" y="4246"/>
                    <a:pt x="1169" y="3918"/>
                  </a:cubicBezTo>
                  <a:cubicBezTo>
                    <a:pt x="1338" y="3556"/>
                    <a:pt x="1490" y="3184"/>
                    <a:pt x="1576" y="2792"/>
                  </a:cubicBezTo>
                  <a:cubicBezTo>
                    <a:pt x="1620" y="2596"/>
                    <a:pt x="1641" y="2393"/>
                    <a:pt x="1667" y="2193"/>
                  </a:cubicBezTo>
                  <a:cubicBezTo>
                    <a:pt x="1697" y="1966"/>
                    <a:pt x="1717" y="1734"/>
                    <a:pt x="1733" y="1504"/>
                  </a:cubicBezTo>
                  <a:cubicBezTo>
                    <a:pt x="1763" y="1050"/>
                    <a:pt x="1746" y="596"/>
                    <a:pt x="1677" y="145"/>
                  </a:cubicBezTo>
                  <a:cubicBezTo>
                    <a:pt x="1664" y="65"/>
                    <a:pt x="1607" y="0"/>
                    <a:pt x="15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20" name="Google Shape;7520;p22"/>
            <p:cNvSpPr/>
            <p:nvPr/>
          </p:nvSpPr>
          <p:spPr>
            <a:xfrm rot="10800000">
              <a:off x="7527079" y="678333"/>
              <a:ext cx="72177" cy="141403"/>
            </a:xfrm>
            <a:custGeom>
              <a:avLst/>
              <a:gdLst/>
              <a:ahLst/>
              <a:cxnLst/>
              <a:rect l="l" t="t" r="r" b="b"/>
              <a:pathLst>
                <a:path w="1834" h="3593" extrusionOk="0">
                  <a:moveTo>
                    <a:pt x="572" y="2697"/>
                  </a:moveTo>
                  <a:lnTo>
                    <a:pt x="572" y="2697"/>
                  </a:lnTo>
                  <a:cubicBezTo>
                    <a:pt x="570" y="2700"/>
                    <a:pt x="568" y="2703"/>
                    <a:pt x="567" y="2706"/>
                  </a:cubicBezTo>
                  <a:lnTo>
                    <a:pt x="567" y="2706"/>
                  </a:lnTo>
                  <a:cubicBezTo>
                    <a:pt x="569" y="2703"/>
                    <a:pt x="571" y="2700"/>
                    <a:pt x="572" y="2697"/>
                  </a:cubicBezTo>
                  <a:close/>
                  <a:moveTo>
                    <a:pt x="1724" y="0"/>
                  </a:moveTo>
                  <a:cubicBezTo>
                    <a:pt x="1677" y="0"/>
                    <a:pt x="1628" y="33"/>
                    <a:pt x="1618" y="83"/>
                  </a:cubicBezTo>
                  <a:cubicBezTo>
                    <a:pt x="1559" y="444"/>
                    <a:pt x="1463" y="799"/>
                    <a:pt x="1342" y="1143"/>
                  </a:cubicBezTo>
                  <a:lnTo>
                    <a:pt x="1353" y="1116"/>
                  </a:lnTo>
                  <a:lnTo>
                    <a:pt x="1353" y="1116"/>
                  </a:lnTo>
                  <a:cubicBezTo>
                    <a:pt x="1156" y="1673"/>
                    <a:pt x="898" y="2206"/>
                    <a:pt x="572" y="2697"/>
                  </a:cubicBezTo>
                  <a:lnTo>
                    <a:pt x="572" y="2697"/>
                  </a:lnTo>
                  <a:cubicBezTo>
                    <a:pt x="573" y="2697"/>
                    <a:pt x="573" y="2696"/>
                    <a:pt x="573" y="2696"/>
                  </a:cubicBezTo>
                  <a:lnTo>
                    <a:pt x="573" y="2696"/>
                  </a:lnTo>
                  <a:cubicBezTo>
                    <a:pt x="572" y="2700"/>
                    <a:pt x="568" y="2703"/>
                    <a:pt x="566" y="2707"/>
                  </a:cubicBezTo>
                  <a:cubicBezTo>
                    <a:pt x="567" y="2707"/>
                    <a:pt x="567" y="2706"/>
                    <a:pt x="567" y="2706"/>
                  </a:cubicBezTo>
                  <a:lnTo>
                    <a:pt x="567" y="2706"/>
                  </a:lnTo>
                  <a:cubicBezTo>
                    <a:pt x="564" y="2710"/>
                    <a:pt x="562" y="2714"/>
                    <a:pt x="559" y="2718"/>
                  </a:cubicBezTo>
                  <a:cubicBezTo>
                    <a:pt x="489" y="2819"/>
                    <a:pt x="415" y="2920"/>
                    <a:pt x="338" y="3019"/>
                  </a:cubicBezTo>
                  <a:cubicBezTo>
                    <a:pt x="250" y="3133"/>
                    <a:pt x="154" y="3235"/>
                    <a:pt x="56" y="3341"/>
                  </a:cubicBezTo>
                  <a:cubicBezTo>
                    <a:pt x="0" y="3401"/>
                    <a:pt x="8" y="3500"/>
                    <a:pt x="69" y="3555"/>
                  </a:cubicBezTo>
                  <a:cubicBezTo>
                    <a:pt x="97" y="3580"/>
                    <a:pt x="134" y="3593"/>
                    <a:pt x="170" y="3593"/>
                  </a:cubicBezTo>
                  <a:cubicBezTo>
                    <a:pt x="212" y="3593"/>
                    <a:pt x="255" y="3576"/>
                    <a:pt x="285" y="3542"/>
                  </a:cubicBezTo>
                  <a:cubicBezTo>
                    <a:pt x="380" y="3436"/>
                    <a:pt x="464" y="3321"/>
                    <a:pt x="549" y="3204"/>
                  </a:cubicBezTo>
                  <a:cubicBezTo>
                    <a:pt x="642" y="3075"/>
                    <a:pt x="731" y="2942"/>
                    <a:pt x="816" y="2805"/>
                  </a:cubicBezTo>
                  <a:cubicBezTo>
                    <a:pt x="989" y="2532"/>
                    <a:pt x="1138" y="2245"/>
                    <a:pt x="1270" y="1951"/>
                  </a:cubicBezTo>
                  <a:cubicBezTo>
                    <a:pt x="1534" y="1372"/>
                    <a:pt x="1725" y="756"/>
                    <a:pt x="1824" y="125"/>
                  </a:cubicBezTo>
                  <a:cubicBezTo>
                    <a:pt x="1833" y="69"/>
                    <a:pt x="1802" y="12"/>
                    <a:pt x="1744" y="1"/>
                  </a:cubicBezTo>
                  <a:cubicBezTo>
                    <a:pt x="1737" y="0"/>
                    <a:pt x="1731" y="0"/>
                    <a:pt x="17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21" name="Google Shape;7521;p22"/>
            <p:cNvSpPr/>
            <p:nvPr/>
          </p:nvSpPr>
          <p:spPr>
            <a:xfrm rot="10800000">
              <a:off x="7503820" y="675106"/>
              <a:ext cx="87880" cy="170761"/>
            </a:xfrm>
            <a:custGeom>
              <a:avLst/>
              <a:gdLst/>
              <a:ahLst/>
              <a:cxnLst/>
              <a:rect l="l" t="t" r="r" b="b"/>
              <a:pathLst>
                <a:path w="2233" h="4339" extrusionOk="0">
                  <a:moveTo>
                    <a:pt x="2140" y="0"/>
                  </a:moveTo>
                  <a:cubicBezTo>
                    <a:pt x="2096" y="5"/>
                    <a:pt x="2049" y="34"/>
                    <a:pt x="2045" y="78"/>
                  </a:cubicBezTo>
                  <a:cubicBezTo>
                    <a:pt x="2003" y="515"/>
                    <a:pt x="1890" y="944"/>
                    <a:pt x="1747" y="1356"/>
                  </a:cubicBezTo>
                  <a:cubicBezTo>
                    <a:pt x="1539" y="1945"/>
                    <a:pt x="1256" y="2507"/>
                    <a:pt x="910" y="3028"/>
                  </a:cubicBezTo>
                  <a:cubicBezTo>
                    <a:pt x="911" y="3024"/>
                    <a:pt x="913" y="3022"/>
                    <a:pt x="914" y="3020"/>
                  </a:cubicBezTo>
                  <a:lnTo>
                    <a:pt x="914" y="3020"/>
                  </a:lnTo>
                  <a:cubicBezTo>
                    <a:pt x="791" y="3202"/>
                    <a:pt x="656" y="3379"/>
                    <a:pt x="515" y="3548"/>
                  </a:cubicBezTo>
                  <a:cubicBezTo>
                    <a:pt x="369" y="3720"/>
                    <a:pt x="211" y="3884"/>
                    <a:pt x="48" y="4041"/>
                  </a:cubicBezTo>
                  <a:cubicBezTo>
                    <a:pt x="15" y="4071"/>
                    <a:pt x="1" y="4127"/>
                    <a:pt x="2" y="4170"/>
                  </a:cubicBezTo>
                  <a:cubicBezTo>
                    <a:pt x="5" y="4216"/>
                    <a:pt x="25" y="4262"/>
                    <a:pt x="61" y="4294"/>
                  </a:cubicBezTo>
                  <a:cubicBezTo>
                    <a:pt x="94" y="4322"/>
                    <a:pt x="139" y="4338"/>
                    <a:pt x="183" y="4338"/>
                  </a:cubicBezTo>
                  <a:cubicBezTo>
                    <a:pt x="186" y="4338"/>
                    <a:pt x="190" y="4338"/>
                    <a:pt x="193" y="4338"/>
                  </a:cubicBezTo>
                  <a:cubicBezTo>
                    <a:pt x="244" y="4335"/>
                    <a:pt x="282" y="4312"/>
                    <a:pt x="317" y="4278"/>
                  </a:cubicBezTo>
                  <a:cubicBezTo>
                    <a:pt x="577" y="4012"/>
                    <a:pt x="804" y="3716"/>
                    <a:pt x="1012" y="3407"/>
                  </a:cubicBezTo>
                  <a:cubicBezTo>
                    <a:pt x="1240" y="3070"/>
                    <a:pt x="1439" y="2712"/>
                    <a:pt x="1612" y="2345"/>
                  </a:cubicBezTo>
                  <a:cubicBezTo>
                    <a:pt x="1779" y="1993"/>
                    <a:pt x="1913" y="1628"/>
                    <a:pt x="2022" y="1254"/>
                  </a:cubicBezTo>
                  <a:cubicBezTo>
                    <a:pt x="2129" y="882"/>
                    <a:pt x="2197" y="500"/>
                    <a:pt x="2229" y="114"/>
                  </a:cubicBezTo>
                  <a:cubicBezTo>
                    <a:pt x="2233" y="64"/>
                    <a:pt x="2211" y="13"/>
                    <a:pt x="2157" y="3"/>
                  </a:cubicBezTo>
                  <a:cubicBezTo>
                    <a:pt x="2151" y="0"/>
                    <a:pt x="2144" y="0"/>
                    <a:pt x="21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22" name="Google Shape;7522;p22"/>
            <p:cNvSpPr/>
            <p:nvPr/>
          </p:nvSpPr>
          <p:spPr>
            <a:xfrm rot="10800000">
              <a:off x="7637705" y="693013"/>
              <a:ext cx="63637" cy="179577"/>
            </a:xfrm>
            <a:custGeom>
              <a:avLst/>
              <a:gdLst/>
              <a:ahLst/>
              <a:cxnLst/>
              <a:rect l="l" t="t" r="r" b="b"/>
              <a:pathLst>
                <a:path w="1617" h="4563" extrusionOk="0">
                  <a:moveTo>
                    <a:pt x="868" y="2465"/>
                  </a:moveTo>
                  <a:cubicBezTo>
                    <a:pt x="870" y="2473"/>
                    <a:pt x="871" y="2481"/>
                    <a:pt x="873" y="2489"/>
                  </a:cubicBezTo>
                  <a:lnTo>
                    <a:pt x="873" y="2489"/>
                  </a:lnTo>
                  <a:cubicBezTo>
                    <a:pt x="871" y="2481"/>
                    <a:pt x="869" y="2473"/>
                    <a:pt x="868" y="2465"/>
                  </a:cubicBezTo>
                  <a:close/>
                  <a:moveTo>
                    <a:pt x="144" y="0"/>
                  </a:moveTo>
                  <a:cubicBezTo>
                    <a:pt x="117" y="3"/>
                    <a:pt x="94" y="9"/>
                    <a:pt x="72" y="23"/>
                  </a:cubicBezTo>
                  <a:cubicBezTo>
                    <a:pt x="13" y="63"/>
                    <a:pt x="0" y="141"/>
                    <a:pt x="36" y="201"/>
                  </a:cubicBezTo>
                  <a:cubicBezTo>
                    <a:pt x="112" y="323"/>
                    <a:pt x="181" y="447"/>
                    <a:pt x="246" y="575"/>
                  </a:cubicBezTo>
                  <a:cubicBezTo>
                    <a:pt x="548" y="1185"/>
                    <a:pt x="743" y="1835"/>
                    <a:pt x="875" y="2501"/>
                  </a:cubicBezTo>
                  <a:lnTo>
                    <a:pt x="875" y="2501"/>
                  </a:lnTo>
                  <a:cubicBezTo>
                    <a:pt x="991" y="3108"/>
                    <a:pt x="1050" y="3722"/>
                    <a:pt x="1125" y="4335"/>
                  </a:cubicBezTo>
                  <a:cubicBezTo>
                    <a:pt x="1132" y="4402"/>
                    <a:pt x="1155" y="4457"/>
                    <a:pt x="1206" y="4503"/>
                  </a:cubicBezTo>
                  <a:cubicBezTo>
                    <a:pt x="1250" y="4539"/>
                    <a:pt x="1304" y="4563"/>
                    <a:pt x="1361" y="4563"/>
                  </a:cubicBezTo>
                  <a:cubicBezTo>
                    <a:pt x="1367" y="4563"/>
                    <a:pt x="1373" y="4562"/>
                    <a:pt x="1379" y="4562"/>
                  </a:cubicBezTo>
                  <a:cubicBezTo>
                    <a:pt x="1444" y="4557"/>
                    <a:pt x="1503" y="4529"/>
                    <a:pt x="1546" y="4481"/>
                  </a:cubicBezTo>
                  <a:cubicBezTo>
                    <a:pt x="1586" y="4435"/>
                    <a:pt x="1616" y="4365"/>
                    <a:pt x="1608" y="4306"/>
                  </a:cubicBezTo>
                  <a:cubicBezTo>
                    <a:pt x="1503" y="3569"/>
                    <a:pt x="1372" y="2831"/>
                    <a:pt x="1175" y="2110"/>
                  </a:cubicBezTo>
                  <a:cubicBezTo>
                    <a:pt x="1078" y="1757"/>
                    <a:pt x="957" y="1411"/>
                    <a:pt x="812" y="1073"/>
                  </a:cubicBezTo>
                  <a:cubicBezTo>
                    <a:pt x="657" y="715"/>
                    <a:pt x="467" y="381"/>
                    <a:pt x="252" y="55"/>
                  </a:cubicBezTo>
                  <a:cubicBezTo>
                    <a:pt x="226" y="19"/>
                    <a:pt x="186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23" name="Google Shape;7523;p22"/>
            <p:cNvSpPr/>
            <p:nvPr/>
          </p:nvSpPr>
          <p:spPr>
            <a:xfrm rot="10800000">
              <a:off x="7620822" y="696712"/>
              <a:ext cx="37978" cy="130973"/>
            </a:xfrm>
            <a:custGeom>
              <a:avLst/>
              <a:gdLst/>
              <a:ahLst/>
              <a:cxnLst/>
              <a:rect l="l" t="t" r="r" b="b"/>
              <a:pathLst>
                <a:path w="965" h="3328" extrusionOk="0">
                  <a:moveTo>
                    <a:pt x="470" y="2744"/>
                  </a:moveTo>
                  <a:lnTo>
                    <a:pt x="470" y="2744"/>
                  </a:lnTo>
                  <a:cubicBezTo>
                    <a:pt x="469" y="2747"/>
                    <a:pt x="469" y="2750"/>
                    <a:pt x="469" y="2754"/>
                  </a:cubicBezTo>
                  <a:cubicBezTo>
                    <a:pt x="469" y="2751"/>
                    <a:pt x="470" y="2747"/>
                    <a:pt x="470" y="2744"/>
                  </a:cubicBezTo>
                  <a:close/>
                  <a:moveTo>
                    <a:pt x="468" y="2767"/>
                  </a:moveTo>
                  <a:cubicBezTo>
                    <a:pt x="468" y="2770"/>
                    <a:pt x="468" y="2774"/>
                    <a:pt x="468" y="2776"/>
                  </a:cubicBezTo>
                  <a:cubicBezTo>
                    <a:pt x="468" y="2773"/>
                    <a:pt x="468" y="2770"/>
                    <a:pt x="468" y="2767"/>
                  </a:cubicBezTo>
                  <a:close/>
                  <a:moveTo>
                    <a:pt x="203" y="1"/>
                  </a:moveTo>
                  <a:cubicBezTo>
                    <a:pt x="189" y="1"/>
                    <a:pt x="175" y="4"/>
                    <a:pt x="160" y="10"/>
                  </a:cubicBezTo>
                  <a:cubicBezTo>
                    <a:pt x="70" y="40"/>
                    <a:pt x="1" y="156"/>
                    <a:pt x="41" y="249"/>
                  </a:cubicBezTo>
                  <a:cubicBezTo>
                    <a:pt x="191" y="583"/>
                    <a:pt x="297" y="930"/>
                    <a:pt x="372" y="1286"/>
                  </a:cubicBezTo>
                  <a:cubicBezTo>
                    <a:pt x="464" y="1766"/>
                    <a:pt x="497" y="2256"/>
                    <a:pt x="470" y="2744"/>
                  </a:cubicBezTo>
                  <a:lnTo>
                    <a:pt x="470" y="2744"/>
                  </a:lnTo>
                  <a:cubicBezTo>
                    <a:pt x="470" y="2743"/>
                    <a:pt x="470" y="2741"/>
                    <a:pt x="471" y="2740"/>
                  </a:cubicBezTo>
                  <a:lnTo>
                    <a:pt x="471" y="2740"/>
                  </a:lnTo>
                  <a:cubicBezTo>
                    <a:pt x="471" y="2747"/>
                    <a:pt x="469" y="2756"/>
                    <a:pt x="469" y="2763"/>
                  </a:cubicBezTo>
                  <a:lnTo>
                    <a:pt x="469" y="2753"/>
                  </a:lnTo>
                  <a:cubicBezTo>
                    <a:pt x="469" y="2758"/>
                    <a:pt x="469" y="2762"/>
                    <a:pt x="468" y="2767"/>
                  </a:cubicBezTo>
                  <a:lnTo>
                    <a:pt x="468" y="2767"/>
                  </a:lnTo>
                  <a:cubicBezTo>
                    <a:pt x="469" y="2765"/>
                    <a:pt x="469" y="2764"/>
                    <a:pt x="469" y="2763"/>
                  </a:cubicBezTo>
                  <a:lnTo>
                    <a:pt x="469" y="2763"/>
                  </a:lnTo>
                  <a:cubicBezTo>
                    <a:pt x="469" y="2776"/>
                    <a:pt x="466" y="2790"/>
                    <a:pt x="466" y="2803"/>
                  </a:cubicBezTo>
                  <a:cubicBezTo>
                    <a:pt x="466" y="2798"/>
                    <a:pt x="468" y="2791"/>
                    <a:pt x="468" y="2785"/>
                  </a:cubicBezTo>
                  <a:lnTo>
                    <a:pt x="468" y="2785"/>
                  </a:lnTo>
                  <a:cubicBezTo>
                    <a:pt x="462" y="2867"/>
                    <a:pt x="455" y="2949"/>
                    <a:pt x="448" y="3032"/>
                  </a:cubicBezTo>
                  <a:cubicBezTo>
                    <a:pt x="440" y="3099"/>
                    <a:pt x="443" y="3158"/>
                    <a:pt x="484" y="3218"/>
                  </a:cubicBezTo>
                  <a:cubicBezTo>
                    <a:pt x="519" y="3270"/>
                    <a:pt x="574" y="3307"/>
                    <a:pt x="636" y="3322"/>
                  </a:cubicBezTo>
                  <a:cubicBezTo>
                    <a:pt x="653" y="3326"/>
                    <a:pt x="671" y="3327"/>
                    <a:pt x="688" y="3327"/>
                  </a:cubicBezTo>
                  <a:cubicBezTo>
                    <a:pt x="736" y="3327"/>
                    <a:pt x="783" y="3313"/>
                    <a:pt x="823" y="3286"/>
                  </a:cubicBezTo>
                  <a:cubicBezTo>
                    <a:pt x="869" y="3256"/>
                    <a:pt x="923" y="3192"/>
                    <a:pt x="926" y="3134"/>
                  </a:cubicBezTo>
                  <a:cubicBezTo>
                    <a:pt x="965" y="2618"/>
                    <a:pt x="936" y="2101"/>
                    <a:pt x="850" y="1591"/>
                  </a:cubicBezTo>
                  <a:cubicBezTo>
                    <a:pt x="765" y="1085"/>
                    <a:pt x="617" y="593"/>
                    <a:pt x="399" y="130"/>
                  </a:cubicBezTo>
                  <a:cubicBezTo>
                    <a:pt x="377" y="83"/>
                    <a:pt x="351" y="45"/>
                    <a:pt x="305" y="23"/>
                  </a:cubicBezTo>
                  <a:cubicBezTo>
                    <a:pt x="278" y="10"/>
                    <a:pt x="249" y="2"/>
                    <a:pt x="219" y="2"/>
                  </a:cubicBezTo>
                  <a:cubicBezTo>
                    <a:pt x="214" y="1"/>
                    <a:pt x="208" y="1"/>
                    <a:pt x="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24" name="Google Shape;7524;p22"/>
            <p:cNvSpPr/>
            <p:nvPr/>
          </p:nvSpPr>
          <p:spPr>
            <a:xfrm rot="10800000">
              <a:off x="7924404" y="675539"/>
              <a:ext cx="84849" cy="191069"/>
            </a:xfrm>
            <a:custGeom>
              <a:avLst/>
              <a:gdLst/>
              <a:ahLst/>
              <a:cxnLst/>
              <a:rect l="l" t="t" r="r" b="b"/>
              <a:pathLst>
                <a:path w="2156" h="4855" extrusionOk="0">
                  <a:moveTo>
                    <a:pt x="155" y="0"/>
                  </a:moveTo>
                  <a:cubicBezTo>
                    <a:pt x="146" y="2"/>
                    <a:pt x="145" y="2"/>
                    <a:pt x="142" y="2"/>
                  </a:cubicBezTo>
                  <a:cubicBezTo>
                    <a:pt x="61" y="8"/>
                    <a:pt x="18" y="72"/>
                    <a:pt x="17" y="145"/>
                  </a:cubicBezTo>
                  <a:cubicBezTo>
                    <a:pt x="5" y="346"/>
                    <a:pt x="1" y="548"/>
                    <a:pt x="10" y="749"/>
                  </a:cubicBezTo>
                  <a:cubicBezTo>
                    <a:pt x="17" y="966"/>
                    <a:pt x="43" y="1181"/>
                    <a:pt x="78" y="1396"/>
                  </a:cubicBezTo>
                  <a:cubicBezTo>
                    <a:pt x="149" y="1813"/>
                    <a:pt x="265" y="2222"/>
                    <a:pt x="406" y="2619"/>
                  </a:cubicBezTo>
                  <a:cubicBezTo>
                    <a:pt x="550" y="3021"/>
                    <a:pt x="745" y="3407"/>
                    <a:pt x="960" y="3774"/>
                  </a:cubicBezTo>
                  <a:cubicBezTo>
                    <a:pt x="1176" y="4138"/>
                    <a:pt x="1430" y="4477"/>
                    <a:pt x="1717" y="4790"/>
                  </a:cubicBezTo>
                  <a:cubicBezTo>
                    <a:pt x="1750" y="4821"/>
                    <a:pt x="1791" y="4841"/>
                    <a:pt x="1835" y="4849"/>
                  </a:cubicBezTo>
                  <a:cubicBezTo>
                    <a:pt x="1853" y="4853"/>
                    <a:pt x="1871" y="4855"/>
                    <a:pt x="1888" y="4855"/>
                  </a:cubicBezTo>
                  <a:cubicBezTo>
                    <a:pt x="1940" y="4855"/>
                    <a:pt x="1991" y="4840"/>
                    <a:pt x="2033" y="4812"/>
                  </a:cubicBezTo>
                  <a:cubicBezTo>
                    <a:pt x="2088" y="4773"/>
                    <a:pt x="2128" y="4716"/>
                    <a:pt x="2142" y="4651"/>
                  </a:cubicBezTo>
                  <a:cubicBezTo>
                    <a:pt x="2155" y="4591"/>
                    <a:pt x="2145" y="4505"/>
                    <a:pt x="2105" y="4454"/>
                  </a:cubicBezTo>
                  <a:cubicBezTo>
                    <a:pt x="1872" y="4187"/>
                    <a:pt x="1653" y="3910"/>
                    <a:pt x="1447" y="3620"/>
                  </a:cubicBezTo>
                  <a:cubicBezTo>
                    <a:pt x="1246" y="3334"/>
                    <a:pt x="1065" y="3031"/>
                    <a:pt x="907" y="2718"/>
                  </a:cubicBezTo>
                  <a:cubicBezTo>
                    <a:pt x="792" y="2485"/>
                    <a:pt x="686" y="2250"/>
                    <a:pt x="600" y="2005"/>
                  </a:cubicBezTo>
                  <a:cubicBezTo>
                    <a:pt x="505" y="1741"/>
                    <a:pt x="435" y="1468"/>
                    <a:pt x="379" y="1194"/>
                  </a:cubicBezTo>
                  <a:lnTo>
                    <a:pt x="379" y="1194"/>
                  </a:lnTo>
                  <a:cubicBezTo>
                    <a:pt x="382" y="1208"/>
                    <a:pt x="384" y="1223"/>
                    <a:pt x="386" y="1237"/>
                  </a:cubicBezTo>
                  <a:cubicBezTo>
                    <a:pt x="317" y="872"/>
                    <a:pt x="277" y="499"/>
                    <a:pt x="291" y="127"/>
                  </a:cubicBezTo>
                  <a:cubicBezTo>
                    <a:pt x="293" y="55"/>
                    <a:pt x="221" y="0"/>
                    <a:pt x="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25" name="Google Shape;7525;p22"/>
            <p:cNvSpPr/>
            <p:nvPr/>
          </p:nvSpPr>
          <p:spPr>
            <a:xfrm rot="10800000">
              <a:off x="7929599" y="681010"/>
              <a:ext cx="62299" cy="159427"/>
            </a:xfrm>
            <a:custGeom>
              <a:avLst/>
              <a:gdLst/>
              <a:ahLst/>
              <a:cxnLst/>
              <a:rect l="l" t="t" r="r" b="b"/>
              <a:pathLst>
                <a:path w="1583" h="4051" extrusionOk="0">
                  <a:moveTo>
                    <a:pt x="865" y="2562"/>
                  </a:moveTo>
                  <a:lnTo>
                    <a:pt x="865" y="2562"/>
                  </a:lnTo>
                  <a:cubicBezTo>
                    <a:pt x="866" y="2565"/>
                    <a:pt x="868" y="2569"/>
                    <a:pt x="869" y="2572"/>
                  </a:cubicBezTo>
                  <a:lnTo>
                    <a:pt x="869" y="2572"/>
                  </a:lnTo>
                  <a:cubicBezTo>
                    <a:pt x="868" y="2569"/>
                    <a:pt x="866" y="2565"/>
                    <a:pt x="865" y="2562"/>
                  </a:cubicBezTo>
                  <a:close/>
                  <a:moveTo>
                    <a:pt x="67" y="0"/>
                  </a:moveTo>
                  <a:cubicBezTo>
                    <a:pt x="28" y="3"/>
                    <a:pt x="1" y="36"/>
                    <a:pt x="1" y="76"/>
                  </a:cubicBezTo>
                  <a:cubicBezTo>
                    <a:pt x="5" y="242"/>
                    <a:pt x="17" y="405"/>
                    <a:pt x="38" y="569"/>
                  </a:cubicBezTo>
                  <a:cubicBezTo>
                    <a:pt x="60" y="737"/>
                    <a:pt x="93" y="907"/>
                    <a:pt x="129" y="1073"/>
                  </a:cubicBezTo>
                  <a:cubicBezTo>
                    <a:pt x="208" y="1425"/>
                    <a:pt x="325" y="1768"/>
                    <a:pt x="458" y="2103"/>
                  </a:cubicBezTo>
                  <a:cubicBezTo>
                    <a:pt x="583" y="2426"/>
                    <a:pt x="726" y="2741"/>
                    <a:pt x="876" y="3054"/>
                  </a:cubicBezTo>
                  <a:cubicBezTo>
                    <a:pt x="1028" y="3373"/>
                    <a:pt x="1193" y="3686"/>
                    <a:pt x="1358" y="3998"/>
                  </a:cubicBezTo>
                  <a:cubicBezTo>
                    <a:pt x="1373" y="4025"/>
                    <a:pt x="1404" y="4042"/>
                    <a:pt x="1433" y="4048"/>
                  </a:cubicBezTo>
                  <a:cubicBezTo>
                    <a:pt x="1441" y="4050"/>
                    <a:pt x="1450" y="4051"/>
                    <a:pt x="1459" y="4051"/>
                  </a:cubicBezTo>
                  <a:cubicBezTo>
                    <a:pt x="1483" y="4051"/>
                    <a:pt x="1506" y="4043"/>
                    <a:pt x="1525" y="4031"/>
                  </a:cubicBezTo>
                  <a:cubicBezTo>
                    <a:pt x="1551" y="4012"/>
                    <a:pt x="1571" y="3985"/>
                    <a:pt x="1575" y="3954"/>
                  </a:cubicBezTo>
                  <a:cubicBezTo>
                    <a:pt x="1582" y="3920"/>
                    <a:pt x="1574" y="3891"/>
                    <a:pt x="1558" y="3863"/>
                  </a:cubicBezTo>
                  <a:cubicBezTo>
                    <a:pt x="1443" y="3647"/>
                    <a:pt x="1324" y="3432"/>
                    <a:pt x="1209" y="3216"/>
                  </a:cubicBezTo>
                  <a:cubicBezTo>
                    <a:pt x="1096" y="3006"/>
                    <a:pt x="981" y="2797"/>
                    <a:pt x="874" y="2582"/>
                  </a:cubicBezTo>
                  <a:lnTo>
                    <a:pt x="874" y="2582"/>
                  </a:lnTo>
                  <a:cubicBezTo>
                    <a:pt x="875" y="2583"/>
                    <a:pt x="875" y="2583"/>
                    <a:pt x="876" y="2584"/>
                  </a:cubicBezTo>
                  <a:cubicBezTo>
                    <a:pt x="874" y="2580"/>
                    <a:pt x="871" y="2576"/>
                    <a:pt x="869" y="2572"/>
                  </a:cubicBezTo>
                  <a:lnTo>
                    <a:pt x="869" y="2572"/>
                  </a:lnTo>
                  <a:cubicBezTo>
                    <a:pt x="870" y="2573"/>
                    <a:pt x="871" y="2574"/>
                    <a:pt x="871" y="2576"/>
                  </a:cubicBezTo>
                  <a:lnTo>
                    <a:pt x="871" y="2576"/>
                  </a:lnTo>
                  <a:cubicBezTo>
                    <a:pt x="869" y="2571"/>
                    <a:pt x="866" y="2566"/>
                    <a:pt x="864" y="2561"/>
                  </a:cubicBezTo>
                  <a:lnTo>
                    <a:pt x="864" y="2561"/>
                  </a:lnTo>
                  <a:cubicBezTo>
                    <a:pt x="864" y="2562"/>
                    <a:pt x="864" y="2562"/>
                    <a:pt x="865" y="2562"/>
                  </a:cubicBezTo>
                  <a:lnTo>
                    <a:pt x="865" y="2562"/>
                  </a:lnTo>
                  <a:cubicBezTo>
                    <a:pt x="587" y="2000"/>
                    <a:pt x="358" y="1413"/>
                    <a:pt x="229" y="799"/>
                  </a:cubicBezTo>
                  <a:lnTo>
                    <a:pt x="229" y="802"/>
                  </a:lnTo>
                  <a:cubicBezTo>
                    <a:pt x="182" y="559"/>
                    <a:pt x="150" y="315"/>
                    <a:pt x="139" y="68"/>
                  </a:cubicBezTo>
                  <a:cubicBezTo>
                    <a:pt x="137" y="31"/>
                    <a:pt x="104" y="0"/>
                    <a:pt x="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26" name="Google Shape;7526;p22"/>
            <p:cNvSpPr/>
            <p:nvPr/>
          </p:nvSpPr>
          <p:spPr>
            <a:xfrm rot="10800000">
              <a:off x="7932905" y="670030"/>
              <a:ext cx="53602" cy="203977"/>
            </a:xfrm>
            <a:custGeom>
              <a:avLst/>
              <a:gdLst/>
              <a:ahLst/>
              <a:cxnLst/>
              <a:rect l="l" t="t" r="r" b="b"/>
              <a:pathLst>
                <a:path w="1362" h="5183" extrusionOk="0">
                  <a:moveTo>
                    <a:pt x="151" y="0"/>
                  </a:moveTo>
                  <a:cubicBezTo>
                    <a:pt x="135" y="0"/>
                    <a:pt x="121" y="2"/>
                    <a:pt x="107" y="7"/>
                  </a:cubicBezTo>
                  <a:cubicBezTo>
                    <a:pt x="42" y="29"/>
                    <a:pt x="0" y="105"/>
                    <a:pt x="28" y="170"/>
                  </a:cubicBezTo>
                  <a:cubicBezTo>
                    <a:pt x="257" y="757"/>
                    <a:pt x="421" y="1365"/>
                    <a:pt x="546" y="1979"/>
                  </a:cubicBezTo>
                  <a:cubicBezTo>
                    <a:pt x="641" y="2459"/>
                    <a:pt x="708" y="2942"/>
                    <a:pt x="757" y="3427"/>
                  </a:cubicBezTo>
                  <a:cubicBezTo>
                    <a:pt x="810" y="3941"/>
                    <a:pt x="848" y="4457"/>
                    <a:pt x="904" y="4973"/>
                  </a:cubicBezTo>
                  <a:cubicBezTo>
                    <a:pt x="916" y="5090"/>
                    <a:pt x="1007" y="5183"/>
                    <a:pt x="1127" y="5183"/>
                  </a:cubicBezTo>
                  <a:cubicBezTo>
                    <a:pt x="1132" y="5183"/>
                    <a:pt x="1136" y="5183"/>
                    <a:pt x="1141" y="5182"/>
                  </a:cubicBezTo>
                  <a:cubicBezTo>
                    <a:pt x="1261" y="5175"/>
                    <a:pt x="1362" y="5067"/>
                    <a:pt x="1352" y="4945"/>
                  </a:cubicBezTo>
                  <a:cubicBezTo>
                    <a:pt x="1286" y="4124"/>
                    <a:pt x="1162" y="3308"/>
                    <a:pt x="1003" y="2498"/>
                  </a:cubicBezTo>
                  <a:cubicBezTo>
                    <a:pt x="921" y="2099"/>
                    <a:pt x="828" y="1701"/>
                    <a:pt x="713" y="1312"/>
                  </a:cubicBezTo>
                  <a:cubicBezTo>
                    <a:pt x="591" y="895"/>
                    <a:pt x="441" y="486"/>
                    <a:pt x="273" y="86"/>
                  </a:cubicBezTo>
                  <a:cubicBezTo>
                    <a:pt x="252" y="33"/>
                    <a:pt x="206" y="0"/>
                    <a:pt x="1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27" name="Google Shape;7527;p22"/>
            <p:cNvSpPr/>
            <p:nvPr/>
          </p:nvSpPr>
          <p:spPr>
            <a:xfrm rot="10800000">
              <a:off x="7914802" y="669125"/>
              <a:ext cx="42936" cy="207480"/>
            </a:xfrm>
            <a:custGeom>
              <a:avLst/>
              <a:gdLst/>
              <a:ahLst/>
              <a:cxnLst/>
              <a:rect l="l" t="t" r="r" b="b"/>
              <a:pathLst>
                <a:path w="1091" h="5272" extrusionOk="0">
                  <a:moveTo>
                    <a:pt x="528" y="3602"/>
                  </a:moveTo>
                  <a:cubicBezTo>
                    <a:pt x="526" y="3610"/>
                    <a:pt x="526" y="3617"/>
                    <a:pt x="526" y="3622"/>
                  </a:cubicBezTo>
                  <a:cubicBezTo>
                    <a:pt x="526" y="3617"/>
                    <a:pt x="528" y="3610"/>
                    <a:pt x="528" y="3602"/>
                  </a:cubicBezTo>
                  <a:close/>
                  <a:moveTo>
                    <a:pt x="216" y="0"/>
                  </a:moveTo>
                  <a:cubicBezTo>
                    <a:pt x="194" y="3"/>
                    <a:pt x="173" y="6"/>
                    <a:pt x="154" y="12"/>
                  </a:cubicBezTo>
                  <a:cubicBezTo>
                    <a:pt x="65" y="42"/>
                    <a:pt x="0" y="154"/>
                    <a:pt x="39" y="246"/>
                  </a:cubicBezTo>
                  <a:cubicBezTo>
                    <a:pt x="214" y="642"/>
                    <a:pt x="339" y="1057"/>
                    <a:pt x="426" y="1481"/>
                  </a:cubicBezTo>
                  <a:cubicBezTo>
                    <a:pt x="492" y="1836"/>
                    <a:pt x="533" y="2196"/>
                    <a:pt x="548" y="2560"/>
                  </a:cubicBezTo>
                  <a:cubicBezTo>
                    <a:pt x="561" y="2926"/>
                    <a:pt x="549" y="3292"/>
                    <a:pt x="525" y="3656"/>
                  </a:cubicBezTo>
                  <a:cubicBezTo>
                    <a:pt x="490" y="4078"/>
                    <a:pt x="433" y="4499"/>
                    <a:pt x="367" y="4917"/>
                  </a:cubicBezTo>
                  <a:cubicBezTo>
                    <a:pt x="341" y="5075"/>
                    <a:pt x="431" y="5231"/>
                    <a:pt x="592" y="5266"/>
                  </a:cubicBezTo>
                  <a:cubicBezTo>
                    <a:pt x="612" y="5270"/>
                    <a:pt x="631" y="5272"/>
                    <a:pt x="651" y="5272"/>
                  </a:cubicBezTo>
                  <a:cubicBezTo>
                    <a:pt x="709" y="5272"/>
                    <a:pt x="766" y="5254"/>
                    <a:pt x="815" y="5220"/>
                  </a:cubicBezTo>
                  <a:cubicBezTo>
                    <a:pt x="872" y="5182"/>
                    <a:pt x="930" y="5110"/>
                    <a:pt x="940" y="5037"/>
                  </a:cubicBezTo>
                  <a:cubicBezTo>
                    <a:pt x="1037" y="4206"/>
                    <a:pt x="1091" y="3365"/>
                    <a:pt x="1019" y="2528"/>
                  </a:cubicBezTo>
                  <a:cubicBezTo>
                    <a:pt x="984" y="2123"/>
                    <a:pt x="920" y="1722"/>
                    <a:pt x="825" y="1327"/>
                  </a:cubicBezTo>
                  <a:cubicBezTo>
                    <a:pt x="724" y="911"/>
                    <a:pt x="573" y="510"/>
                    <a:pt x="390" y="125"/>
                  </a:cubicBezTo>
                  <a:cubicBezTo>
                    <a:pt x="368" y="79"/>
                    <a:pt x="345" y="43"/>
                    <a:pt x="298" y="20"/>
                  </a:cubicBezTo>
                  <a:cubicBezTo>
                    <a:pt x="273" y="7"/>
                    <a:pt x="245" y="0"/>
                    <a:pt x="2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28" name="Google Shape;7528;p22"/>
            <p:cNvSpPr/>
            <p:nvPr/>
          </p:nvSpPr>
          <p:spPr>
            <a:xfrm rot="10800000">
              <a:off x="7932905" y="692108"/>
              <a:ext cx="26643" cy="151595"/>
            </a:xfrm>
            <a:custGeom>
              <a:avLst/>
              <a:gdLst/>
              <a:ahLst/>
              <a:cxnLst/>
              <a:rect l="l" t="t" r="r" b="b"/>
              <a:pathLst>
                <a:path w="677" h="3852" extrusionOk="0">
                  <a:moveTo>
                    <a:pt x="170" y="784"/>
                  </a:moveTo>
                  <a:lnTo>
                    <a:pt x="170" y="784"/>
                  </a:lnTo>
                  <a:cubicBezTo>
                    <a:pt x="170" y="786"/>
                    <a:pt x="171" y="788"/>
                    <a:pt x="171" y="791"/>
                  </a:cubicBezTo>
                  <a:lnTo>
                    <a:pt x="171" y="791"/>
                  </a:lnTo>
                  <a:cubicBezTo>
                    <a:pt x="171" y="789"/>
                    <a:pt x="170" y="786"/>
                    <a:pt x="170" y="784"/>
                  </a:cubicBezTo>
                  <a:close/>
                  <a:moveTo>
                    <a:pt x="167" y="0"/>
                  </a:moveTo>
                  <a:cubicBezTo>
                    <a:pt x="153" y="0"/>
                    <a:pt x="135" y="3"/>
                    <a:pt x="120" y="7"/>
                  </a:cubicBezTo>
                  <a:cubicBezTo>
                    <a:pt x="39" y="36"/>
                    <a:pt x="0" y="122"/>
                    <a:pt x="25" y="201"/>
                  </a:cubicBezTo>
                  <a:cubicBezTo>
                    <a:pt x="84" y="407"/>
                    <a:pt x="135" y="613"/>
                    <a:pt x="177" y="824"/>
                  </a:cubicBezTo>
                  <a:cubicBezTo>
                    <a:pt x="177" y="820"/>
                    <a:pt x="176" y="816"/>
                    <a:pt x="176" y="814"/>
                  </a:cubicBezTo>
                  <a:lnTo>
                    <a:pt x="176" y="814"/>
                  </a:lnTo>
                  <a:cubicBezTo>
                    <a:pt x="263" y="1281"/>
                    <a:pt x="308" y="1754"/>
                    <a:pt x="326" y="2228"/>
                  </a:cubicBezTo>
                  <a:cubicBezTo>
                    <a:pt x="347" y="2718"/>
                    <a:pt x="341" y="3209"/>
                    <a:pt x="348" y="3699"/>
                  </a:cubicBezTo>
                  <a:cubicBezTo>
                    <a:pt x="349" y="3784"/>
                    <a:pt x="428" y="3851"/>
                    <a:pt x="510" y="3851"/>
                  </a:cubicBezTo>
                  <a:cubicBezTo>
                    <a:pt x="514" y="3851"/>
                    <a:pt x="517" y="3851"/>
                    <a:pt x="520" y="3851"/>
                  </a:cubicBezTo>
                  <a:cubicBezTo>
                    <a:pt x="612" y="3844"/>
                    <a:pt x="673" y="3766"/>
                    <a:pt x="673" y="3678"/>
                  </a:cubicBezTo>
                  <a:cubicBezTo>
                    <a:pt x="677" y="3084"/>
                    <a:pt x="673" y="2492"/>
                    <a:pt x="631" y="1897"/>
                  </a:cubicBezTo>
                  <a:cubicBezTo>
                    <a:pt x="586" y="1291"/>
                    <a:pt x="487" y="688"/>
                    <a:pt x="314" y="102"/>
                  </a:cubicBezTo>
                  <a:cubicBezTo>
                    <a:pt x="293" y="37"/>
                    <a:pt x="232" y="0"/>
                    <a:pt x="1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29" name="Google Shape;7529;p22"/>
            <p:cNvSpPr/>
            <p:nvPr/>
          </p:nvSpPr>
          <p:spPr>
            <a:xfrm rot="10800000">
              <a:off x="7944358" y="674083"/>
              <a:ext cx="34081" cy="126802"/>
            </a:xfrm>
            <a:custGeom>
              <a:avLst/>
              <a:gdLst/>
              <a:ahLst/>
              <a:cxnLst/>
              <a:rect l="l" t="t" r="r" b="b"/>
              <a:pathLst>
                <a:path w="866" h="3222" extrusionOk="0">
                  <a:moveTo>
                    <a:pt x="384" y="1895"/>
                  </a:moveTo>
                  <a:cubicBezTo>
                    <a:pt x="384" y="1897"/>
                    <a:pt x="385" y="1899"/>
                    <a:pt x="385" y="1900"/>
                  </a:cubicBezTo>
                  <a:lnTo>
                    <a:pt x="385" y="1900"/>
                  </a:lnTo>
                  <a:cubicBezTo>
                    <a:pt x="385" y="1899"/>
                    <a:pt x="385" y="1897"/>
                    <a:pt x="384" y="1895"/>
                  </a:cubicBezTo>
                  <a:close/>
                  <a:moveTo>
                    <a:pt x="113" y="0"/>
                  </a:moveTo>
                  <a:cubicBezTo>
                    <a:pt x="105" y="0"/>
                    <a:pt x="95" y="2"/>
                    <a:pt x="85" y="5"/>
                  </a:cubicBezTo>
                  <a:cubicBezTo>
                    <a:pt x="55" y="15"/>
                    <a:pt x="31" y="37"/>
                    <a:pt x="17" y="67"/>
                  </a:cubicBezTo>
                  <a:cubicBezTo>
                    <a:pt x="1" y="98"/>
                    <a:pt x="2" y="127"/>
                    <a:pt x="9" y="162"/>
                  </a:cubicBezTo>
                  <a:cubicBezTo>
                    <a:pt x="144" y="738"/>
                    <a:pt x="270" y="1318"/>
                    <a:pt x="385" y="1901"/>
                  </a:cubicBezTo>
                  <a:lnTo>
                    <a:pt x="385" y="1901"/>
                  </a:lnTo>
                  <a:cubicBezTo>
                    <a:pt x="385" y="1901"/>
                    <a:pt x="385" y="1900"/>
                    <a:pt x="385" y="1900"/>
                  </a:cubicBezTo>
                  <a:lnTo>
                    <a:pt x="385" y="1900"/>
                  </a:lnTo>
                  <a:cubicBezTo>
                    <a:pt x="464" y="2298"/>
                    <a:pt x="532" y="2694"/>
                    <a:pt x="591" y="3097"/>
                  </a:cubicBezTo>
                  <a:cubicBezTo>
                    <a:pt x="595" y="3133"/>
                    <a:pt x="607" y="3163"/>
                    <a:pt x="636" y="3188"/>
                  </a:cubicBezTo>
                  <a:cubicBezTo>
                    <a:pt x="660" y="3210"/>
                    <a:pt x="689" y="3221"/>
                    <a:pt x="720" y="3221"/>
                  </a:cubicBezTo>
                  <a:cubicBezTo>
                    <a:pt x="723" y="3221"/>
                    <a:pt x="727" y="3221"/>
                    <a:pt x="730" y="3221"/>
                  </a:cubicBezTo>
                  <a:cubicBezTo>
                    <a:pt x="799" y="3217"/>
                    <a:pt x="865" y="3151"/>
                    <a:pt x="854" y="3080"/>
                  </a:cubicBezTo>
                  <a:cubicBezTo>
                    <a:pt x="782" y="2588"/>
                    <a:pt x="692" y="2096"/>
                    <a:pt x="588" y="1609"/>
                  </a:cubicBezTo>
                  <a:cubicBezTo>
                    <a:pt x="480" y="1100"/>
                    <a:pt x="361" y="593"/>
                    <a:pt x="241" y="84"/>
                  </a:cubicBezTo>
                  <a:cubicBezTo>
                    <a:pt x="228" y="32"/>
                    <a:pt x="175" y="1"/>
                    <a:pt x="121" y="1"/>
                  </a:cubicBezTo>
                  <a:cubicBezTo>
                    <a:pt x="119" y="0"/>
                    <a:pt x="116" y="0"/>
                    <a:pt x="1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30" name="Google Shape;7530;p22"/>
            <p:cNvSpPr/>
            <p:nvPr/>
          </p:nvSpPr>
          <p:spPr>
            <a:xfrm rot="10800000">
              <a:off x="7893551" y="713084"/>
              <a:ext cx="24676" cy="133138"/>
            </a:xfrm>
            <a:custGeom>
              <a:avLst/>
              <a:gdLst/>
              <a:ahLst/>
              <a:cxnLst/>
              <a:rect l="l" t="t" r="r" b="b"/>
              <a:pathLst>
                <a:path w="627" h="3383" extrusionOk="0">
                  <a:moveTo>
                    <a:pt x="81" y="1"/>
                  </a:moveTo>
                  <a:cubicBezTo>
                    <a:pt x="39" y="2"/>
                    <a:pt x="0" y="43"/>
                    <a:pt x="5" y="87"/>
                  </a:cubicBezTo>
                  <a:cubicBezTo>
                    <a:pt x="72" y="610"/>
                    <a:pt x="153" y="1128"/>
                    <a:pt x="226" y="1651"/>
                  </a:cubicBezTo>
                  <a:cubicBezTo>
                    <a:pt x="303" y="2190"/>
                    <a:pt x="370" y="2731"/>
                    <a:pt x="401" y="3277"/>
                  </a:cubicBezTo>
                  <a:cubicBezTo>
                    <a:pt x="405" y="3337"/>
                    <a:pt x="455" y="3382"/>
                    <a:pt x="514" y="3382"/>
                  </a:cubicBezTo>
                  <a:cubicBezTo>
                    <a:pt x="515" y="3382"/>
                    <a:pt x="517" y="3382"/>
                    <a:pt x="519" y="3382"/>
                  </a:cubicBezTo>
                  <a:cubicBezTo>
                    <a:pt x="578" y="3378"/>
                    <a:pt x="627" y="3326"/>
                    <a:pt x="622" y="3264"/>
                  </a:cubicBezTo>
                  <a:cubicBezTo>
                    <a:pt x="585" y="2737"/>
                    <a:pt x="512" y="2214"/>
                    <a:pt x="428" y="1694"/>
                  </a:cubicBezTo>
                  <a:cubicBezTo>
                    <a:pt x="342" y="1156"/>
                    <a:pt x="243" y="618"/>
                    <a:pt x="168" y="78"/>
                  </a:cubicBezTo>
                  <a:cubicBezTo>
                    <a:pt x="161" y="37"/>
                    <a:pt x="133" y="2"/>
                    <a:pt x="88" y="2"/>
                  </a:cubicBezTo>
                  <a:cubicBezTo>
                    <a:pt x="84" y="1"/>
                    <a:pt x="82" y="1"/>
                    <a:pt x="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31" name="Google Shape;7531;p22"/>
            <p:cNvSpPr/>
            <p:nvPr/>
          </p:nvSpPr>
          <p:spPr>
            <a:xfrm rot="10800000">
              <a:off x="7880997" y="721388"/>
              <a:ext cx="19835" cy="125110"/>
            </a:xfrm>
            <a:custGeom>
              <a:avLst/>
              <a:gdLst/>
              <a:ahLst/>
              <a:cxnLst/>
              <a:rect l="l" t="t" r="r" b="b"/>
              <a:pathLst>
                <a:path w="504" h="3179" extrusionOk="0">
                  <a:moveTo>
                    <a:pt x="231" y="1"/>
                  </a:moveTo>
                  <a:cubicBezTo>
                    <a:pt x="144" y="5"/>
                    <a:pt x="58" y="87"/>
                    <a:pt x="73" y="179"/>
                  </a:cubicBezTo>
                  <a:cubicBezTo>
                    <a:pt x="157" y="745"/>
                    <a:pt x="154" y="1316"/>
                    <a:pt x="114" y="1884"/>
                  </a:cubicBezTo>
                  <a:cubicBezTo>
                    <a:pt x="87" y="2246"/>
                    <a:pt x="48" y="2605"/>
                    <a:pt x="6" y="2964"/>
                  </a:cubicBezTo>
                  <a:cubicBezTo>
                    <a:pt x="1" y="3014"/>
                    <a:pt x="5" y="3057"/>
                    <a:pt x="34" y="3099"/>
                  </a:cubicBezTo>
                  <a:cubicBezTo>
                    <a:pt x="58" y="3138"/>
                    <a:pt x="100" y="3163"/>
                    <a:pt x="144" y="3175"/>
                  </a:cubicBezTo>
                  <a:cubicBezTo>
                    <a:pt x="155" y="3177"/>
                    <a:pt x="166" y="3178"/>
                    <a:pt x="178" y="3178"/>
                  </a:cubicBezTo>
                  <a:cubicBezTo>
                    <a:pt x="259" y="3178"/>
                    <a:pt x="346" y="3121"/>
                    <a:pt x="357" y="3037"/>
                  </a:cubicBezTo>
                  <a:cubicBezTo>
                    <a:pt x="410" y="2569"/>
                    <a:pt x="460" y="2099"/>
                    <a:pt x="482" y="1627"/>
                  </a:cubicBezTo>
                  <a:cubicBezTo>
                    <a:pt x="503" y="1137"/>
                    <a:pt x="485" y="646"/>
                    <a:pt x="410" y="159"/>
                  </a:cubicBezTo>
                  <a:cubicBezTo>
                    <a:pt x="403" y="113"/>
                    <a:pt x="389" y="74"/>
                    <a:pt x="353" y="44"/>
                  </a:cubicBezTo>
                  <a:cubicBezTo>
                    <a:pt x="322" y="16"/>
                    <a:pt x="284" y="1"/>
                    <a:pt x="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32" name="Google Shape;7532;p22"/>
            <p:cNvSpPr/>
            <p:nvPr/>
          </p:nvSpPr>
          <p:spPr>
            <a:xfrm rot="10800000">
              <a:off x="7219478" y="132086"/>
              <a:ext cx="738811" cy="697056"/>
            </a:xfrm>
            <a:custGeom>
              <a:avLst/>
              <a:gdLst/>
              <a:ahLst/>
              <a:cxnLst/>
              <a:rect l="l" t="t" r="r" b="b"/>
              <a:pathLst>
                <a:path w="18773" h="17712" extrusionOk="0">
                  <a:moveTo>
                    <a:pt x="15042" y="10019"/>
                  </a:moveTo>
                  <a:cubicBezTo>
                    <a:pt x="15041" y="10022"/>
                    <a:pt x="15040" y="10024"/>
                    <a:pt x="15039" y="10027"/>
                  </a:cubicBezTo>
                  <a:lnTo>
                    <a:pt x="15039" y="10027"/>
                  </a:lnTo>
                  <a:cubicBezTo>
                    <a:pt x="15041" y="10025"/>
                    <a:pt x="15042" y="10022"/>
                    <a:pt x="15042" y="10019"/>
                  </a:cubicBezTo>
                  <a:close/>
                  <a:moveTo>
                    <a:pt x="7075" y="3781"/>
                  </a:moveTo>
                  <a:cubicBezTo>
                    <a:pt x="7373" y="3781"/>
                    <a:pt x="7677" y="3798"/>
                    <a:pt x="8003" y="3838"/>
                  </a:cubicBezTo>
                  <a:cubicBezTo>
                    <a:pt x="8208" y="3861"/>
                    <a:pt x="8437" y="3897"/>
                    <a:pt x="8701" y="3945"/>
                  </a:cubicBezTo>
                  <a:cubicBezTo>
                    <a:pt x="8895" y="3981"/>
                    <a:pt x="9085" y="4025"/>
                    <a:pt x="9274" y="4070"/>
                  </a:cubicBezTo>
                  <a:lnTo>
                    <a:pt x="9395" y="4097"/>
                  </a:lnTo>
                  <a:lnTo>
                    <a:pt x="9523" y="4127"/>
                  </a:lnTo>
                  <a:cubicBezTo>
                    <a:pt x="9794" y="4190"/>
                    <a:pt x="10063" y="4253"/>
                    <a:pt x="10333" y="4325"/>
                  </a:cubicBezTo>
                  <a:cubicBezTo>
                    <a:pt x="10561" y="4383"/>
                    <a:pt x="10866" y="4466"/>
                    <a:pt x="11167" y="4587"/>
                  </a:cubicBezTo>
                  <a:cubicBezTo>
                    <a:pt x="11475" y="4707"/>
                    <a:pt x="11729" y="4835"/>
                    <a:pt x="11946" y="4979"/>
                  </a:cubicBezTo>
                  <a:cubicBezTo>
                    <a:pt x="12201" y="5141"/>
                    <a:pt x="12436" y="5341"/>
                    <a:pt x="12644" y="5563"/>
                  </a:cubicBezTo>
                  <a:cubicBezTo>
                    <a:pt x="12766" y="5697"/>
                    <a:pt x="12872" y="5826"/>
                    <a:pt x="12964" y="5958"/>
                  </a:cubicBezTo>
                  <a:cubicBezTo>
                    <a:pt x="13066" y="6102"/>
                    <a:pt x="13174" y="6253"/>
                    <a:pt x="13261" y="6415"/>
                  </a:cubicBezTo>
                  <a:cubicBezTo>
                    <a:pt x="13330" y="6537"/>
                    <a:pt x="13389" y="6668"/>
                    <a:pt x="13454" y="6840"/>
                  </a:cubicBezTo>
                  <a:cubicBezTo>
                    <a:pt x="13493" y="6934"/>
                    <a:pt x="13533" y="7034"/>
                    <a:pt x="13587" y="7120"/>
                  </a:cubicBezTo>
                  <a:cubicBezTo>
                    <a:pt x="13625" y="7166"/>
                    <a:pt x="13664" y="7209"/>
                    <a:pt x="13708" y="7250"/>
                  </a:cubicBezTo>
                  <a:cubicBezTo>
                    <a:pt x="13783" y="7310"/>
                    <a:pt x="13870" y="7367"/>
                    <a:pt x="13972" y="7422"/>
                  </a:cubicBezTo>
                  <a:cubicBezTo>
                    <a:pt x="14083" y="7466"/>
                    <a:pt x="14195" y="7502"/>
                    <a:pt x="14320" y="7531"/>
                  </a:cubicBezTo>
                  <a:lnTo>
                    <a:pt x="14459" y="7561"/>
                  </a:lnTo>
                  <a:lnTo>
                    <a:pt x="14510" y="7573"/>
                  </a:lnTo>
                  <a:cubicBezTo>
                    <a:pt x="14571" y="7587"/>
                    <a:pt x="14632" y="7603"/>
                    <a:pt x="14693" y="7619"/>
                  </a:cubicBezTo>
                  <a:cubicBezTo>
                    <a:pt x="14840" y="7659"/>
                    <a:pt x="14971" y="7709"/>
                    <a:pt x="15091" y="7774"/>
                  </a:cubicBezTo>
                  <a:cubicBezTo>
                    <a:pt x="15212" y="7838"/>
                    <a:pt x="15322" y="7917"/>
                    <a:pt x="15436" y="8019"/>
                  </a:cubicBezTo>
                  <a:cubicBezTo>
                    <a:pt x="15513" y="8090"/>
                    <a:pt x="15584" y="8157"/>
                    <a:pt x="15647" y="8231"/>
                  </a:cubicBezTo>
                  <a:cubicBezTo>
                    <a:pt x="15582" y="8335"/>
                    <a:pt x="15522" y="8452"/>
                    <a:pt x="15463" y="8598"/>
                  </a:cubicBezTo>
                  <a:cubicBezTo>
                    <a:pt x="15452" y="8626"/>
                    <a:pt x="15440" y="8656"/>
                    <a:pt x="15427" y="8682"/>
                  </a:cubicBezTo>
                  <a:cubicBezTo>
                    <a:pt x="15404" y="8799"/>
                    <a:pt x="15384" y="8917"/>
                    <a:pt x="15370" y="9033"/>
                  </a:cubicBezTo>
                  <a:cubicBezTo>
                    <a:pt x="15343" y="9232"/>
                    <a:pt x="15327" y="9427"/>
                    <a:pt x="15311" y="9627"/>
                  </a:cubicBezTo>
                  <a:cubicBezTo>
                    <a:pt x="15298" y="9765"/>
                    <a:pt x="15288" y="9904"/>
                    <a:pt x="15272" y="10043"/>
                  </a:cubicBezTo>
                  <a:cubicBezTo>
                    <a:pt x="15241" y="10325"/>
                    <a:pt x="15190" y="10654"/>
                    <a:pt x="15070" y="10971"/>
                  </a:cubicBezTo>
                  <a:cubicBezTo>
                    <a:pt x="15012" y="11116"/>
                    <a:pt x="14938" y="11251"/>
                    <a:pt x="14853" y="11375"/>
                  </a:cubicBezTo>
                  <a:cubicBezTo>
                    <a:pt x="14759" y="11500"/>
                    <a:pt x="14650" y="11612"/>
                    <a:pt x="14535" y="11699"/>
                  </a:cubicBezTo>
                  <a:cubicBezTo>
                    <a:pt x="14535" y="11699"/>
                    <a:pt x="14524" y="11709"/>
                    <a:pt x="14525" y="11709"/>
                  </a:cubicBezTo>
                  <a:cubicBezTo>
                    <a:pt x="14528" y="11711"/>
                    <a:pt x="14514" y="11722"/>
                    <a:pt x="14514" y="11722"/>
                  </a:cubicBezTo>
                  <a:cubicBezTo>
                    <a:pt x="14393" y="11811"/>
                    <a:pt x="14262" y="11889"/>
                    <a:pt x="14122" y="11953"/>
                  </a:cubicBezTo>
                  <a:cubicBezTo>
                    <a:pt x="13992" y="12005"/>
                    <a:pt x="13862" y="12041"/>
                    <a:pt x="13725" y="12064"/>
                  </a:cubicBezTo>
                  <a:lnTo>
                    <a:pt x="13760" y="12061"/>
                  </a:lnTo>
                  <a:lnTo>
                    <a:pt x="13760" y="12061"/>
                  </a:lnTo>
                  <a:cubicBezTo>
                    <a:pt x="13662" y="12074"/>
                    <a:pt x="13566" y="12084"/>
                    <a:pt x="13468" y="12093"/>
                  </a:cubicBezTo>
                  <a:lnTo>
                    <a:pt x="13419" y="12099"/>
                  </a:lnTo>
                  <a:cubicBezTo>
                    <a:pt x="13307" y="12109"/>
                    <a:pt x="13194" y="12122"/>
                    <a:pt x="13082" y="12143"/>
                  </a:cubicBezTo>
                  <a:cubicBezTo>
                    <a:pt x="12967" y="12163"/>
                    <a:pt x="12851" y="12199"/>
                    <a:pt x="12723" y="12251"/>
                  </a:cubicBezTo>
                  <a:cubicBezTo>
                    <a:pt x="12654" y="12280"/>
                    <a:pt x="12586" y="12314"/>
                    <a:pt x="12522" y="12350"/>
                  </a:cubicBezTo>
                  <a:cubicBezTo>
                    <a:pt x="12456" y="12387"/>
                    <a:pt x="12391" y="12432"/>
                    <a:pt x="12312" y="12488"/>
                  </a:cubicBezTo>
                  <a:cubicBezTo>
                    <a:pt x="12210" y="12560"/>
                    <a:pt x="12109" y="12637"/>
                    <a:pt x="12007" y="12710"/>
                  </a:cubicBezTo>
                  <a:cubicBezTo>
                    <a:pt x="11914" y="12781"/>
                    <a:pt x="11821" y="12850"/>
                    <a:pt x="11727" y="12917"/>
                  </a:cubicBezTo>
                  <a:cubicBezTo>
                    <a:pt x="11531" y="13059"/>
                    <a:pt x="11348" y="13166"/>
                    <a:pt x="11167" y="13246"/>
                  </a:cubicBezTo>
                  <a:cubicBezTo>
                    <a:pt x="11021" y="13304"/>
                    <a:pt x="10869" y="13347"/>
                    <a:pt x="10690" y="13375"/>
                  </a:cubicBezTo>
                  <a:cubicBezTo>
                    <a:pt x="10547" y="13396"/>
                    <a:pt x="10400" y="13406"/>
                    <a:pt x="10215" y="13406"/>
                  </a:cubicBezTo>
                  <a:lnTo>
                    <a:pt x="10214" y="13406"/>
                  </a:lnTo>
                  <a:cubicBezTo>
                    <a:pt x="10102" y="13406"/>
                    <a:pt x="9992" y="13403"/>
                    <a:pt x="9882" y="13400"/>
                  </a:cubicBezTo>
                  <a:lnTo>
                    <a:pt x="9661" y="13397"/>
                  </a:lnTo>
                  <a:cubicBezTo>
                    <a:pt x="9605" y="13396"/>
                    <a:pt x="9549" y="13396"/>
                    <a:pt x="9494" y="13396"/>
                  </a:cubicBezTo>
                  <a:cubicBezTo>
                    <a:pt x="9345" y="13396"/>
                    <a:pt x="9194" y="13398"/>
                    <a:pt x="9039" y="13407"/>
                  </a:cubicBezTo>
                  <a:cubicBezTo>
                    <a:pt x="9027" y="13312"/>
                    <a:pt x="9007" y="13216"/>
                    <a:pt x="8987" y="13120"/>
                  </a:cubicBezTo>
                  <a:cubicBezTo>
                    <a:pt x="8957" y="12996"/>
                    <a:pt x="8915" y="12868"/>
                    <a:pt x="8859" y="12738"/>
                  </a:cubicBezTo>
                  <a:cubicBezTo>
                    <a:pt x="8927" y="12713"/>
                    <a:pt x="8994" y="12693"/>
                    <a:pt x="9065" y="12677"/>
                  </a:cubicBezTo>
                  <a:cubicBezTo>
                    <a:pt x="9273" y="12634"/>
                    <a:pt x="9497" y="12614"/>
                    <a:pt x="9793" y="12614"/>
                  </a:cubicBezTo>
                  <a:cubicBezTo>
                    <a:pt x="9910" y="12614"/>
                    <a:pt x="10027" y="12616"/>
                    <a:pt x="10142" y="12620"/>
                  </a:cubicBezTo>
                  <a:lnTo>
                    <a:pt x="10249" y="12621"/>
                  </a:lnTo>
                  <a:cubicBezTo>
                    <a:pt x="10399" y="12624"/>
                    <a:pt x="10545" y="12630"/>
                    <a:pt x="10696" y="12630"/>
                  </a:cubicBezTo>
                  <a:cubicBezTo>
                    <a:pt x="10930" y="12630"/>
                    <a:pt x="11113" y="12620"/>
                    <a:pt x="11311" y="12595"/>
                  </a:cubicBezTo>
                  <a:cubicBezTo>
                    <a:pt x="11508" y="12565"/>
                    <a:pt x="11693" y="12515"/>
                    <a:pt x="11864" y="12443"/>
                  </a:cubicBezTo>
                  <a:cubicBezTo>
                    <a:pt x="12018" y="12373"/>
                    <a:pt x="12168" y="12284"/>
                    <a:pt x="12296" y="12183"/>
                  </a:cubicBezTo>
                  <a:cubicBezTo>
                    <a:pt x="12477" y="12038"/>
                    <a:pt x="12642" y="11870"/>
                    <a:pt x="12776" y="11735"/>
                  </a:cubicBezTo>
                  <a:lnTo>
                    <a:pt x="12812" y="11699"/>
                  </a:lnTo>
                  <a:cubicBezTo>
                    <a:pt x="12930" y="11583"/>
                    <a:pt x="13050" y="11465"/>
                    <a:pt x="13175" y="11355"/>
                  </a:cubicBezTo>
                  <a:cubicBezTo>
                    <a:pt x="13332" y="11221"/>
                    <a:pt x="13541" y="11050"/>
                    <a:pt x="13778" y="10949"/>
                  </a:cubicBezTo>
                  <a:cubicBezTo>
                    <a:pt x="13869" y="10908"/>
                    <a:pt x="13964" y="10873"/>
                    <a:pt x="14083" y="10833"/>
                  </a:cubicBezTo>
                  <a:lnTo>
                    <a:pt x="14120" y="10820"/>
                  </a:lnTo>
                  <a:cubicBezTo>
                    <a:pt x="14209" y="10790"/>
                    <a:pt x="14298" y="10758"/>
                    <a:pt x="14385" y="10723"/>
                  </a:cubicBezTo>
                  <a:cubicBezTo>
                    <a:pt x="14489" y="10677"/>
                    <a:pt x="14581" y="10626"/>
                    <a:pt x="14660" y="10570"/>
                  </a:cubicBezTo>
                  <a:cubicBezTo>
                    <a:pt x="14726" y="10519"/>
                    <a:pt x="14790" y="10455"/>
                    <a:pt x="14851" y="10384"/>
                  </a:cubicBezTo>
                  <a:cubicBezTo>
                    <a:pt x="14913" y="10295"/>
                    <a:pt x="14966" y="10198"/>
                    <a:pt x="15019" y="10083"/>
                  </a:cubicBezTo>
                  <a:cubicBezTo>
                    <a:pt x="15026" y="10065"/>
                    <a:pt x="15033" y="10046"/>
                    <a:pt x="15039" y="10027"/>
                  </a:cubicBezTo>
                  <a:lnTo>
                    <a:pt x="15039" y="10027"/>
                  </a:lnTo>
                  <a:cubicBezTo>
                    <a:pt x="15036" y="10034"/>
                    <a:pt x="15032" y="10040"/>
                    <a:pt x="15028" y="10048"/>
                  </a:cubicBezTo>
                  <a:cubicBezTo>
                    <a:pt x="15032" y="9937"/>
                    <a:pt x="15027" y="9825"/>
                    <a:pt x="15019" y="9714"/>
                  </a:cubicBezTo>
                  <a:cubicBezTo>
                    <a:pt x="14999" y="9450"/>
                    <a:pt x="14933" y="9184"/>
                    <a:pt x="14826" y="8927"/>
                  </a:cubicBezTo>
                  <a:cubicBezTo>
                    <a:pt x="14772" y="8808"/>
                    <a:pt x="14705" y="8693"/>
                    <a:pt x="14623" y="8588"/>
                  </a:cubicBezTo>
                  <a:cubicBezTo>
                    <a:pt x="14554" y="8496"/>
                    <a:pt x="14465" y="8410"/>
                    <a:pt x="14349" y="8323"/>
                  </a:cubicBezTo>
                  <a:cubicBezTo>
                    <a:pt x="14270" y="8264"/>
                    <a:pt x="14179" y="8213"/>
                    <a:pt x="14054" y="8159"/>
                  </a:cubicBezTo>
                  <a:cubicBezTo>
                    <a:pt x="13949" y="8116"/>
                    <a:pt x="13833" y="8084"/>
                    <a:pt x="13697" y="8061"/>
                  </a:cubicBezTo>
                  <a:cubicBezTo>
                    <a:pt x="13511" y="8025"/>
                    <a:pt x="13315" y="8011"/>
                    <a:pt x="13055" y="8011"/>
                  </a:cubicBezTo>
                  <a:lnTo>
                    <a:pt x="12943" y="8012"/>
                  </a:lnTo>
                  <a:cubicBezTo>
                    <a:pt x="12822" y="8014"/>
                    <a:pt x="12703" y="8019"/>
                    <a:pt x="12583" y="8022"/>
                  </a:cubicBezTo>
                  <a:cubicBezTo>
                    <a:pt x="12424" y="8030"/>
                    <a:pt x="12260" y="8035"/>
                    <a:pt x="12101" y="8035"/>
                  </a:cubicBezTo>
                  <a:cubicBezTo>
                    <a:pt x="11862" y="8035"/>
                    <a:pt x="11666" y="8021"/>
                    <a:pt x="11483" y="7991"/>
                  </a:cubicBezTo>
                  <a:cubicBezTo>
                    <a:pt x="11332" y="7958"/>
                    <a:pt x="11190" y="7912"/>
                    <a:pt x="11062" y="7850"/>
                  </a:cubicBezTo>
                  <a:cubicBezTo>
                    <a:pt x="10959" y="7798"/>
                    <a:pt x="10861" y="7732"/>
                    <a:pt x="10774" y="7659"/>
                  </a:cubicBezTo>
                  <a:cubicBezTo>
                    <a:pt x="10660" y="7558"/>
                    <a:pt x="10558" y="7438"/>
                    <a:pt x="10456" y="7280"/>
                  </a:cubicBezTo>
                  <a:lnTo>
                    <a:pt x="10456" y="7280"/>
                  </a:lnTo>
                  <a:lnTo>
                    <a:pt x="10471" y="7310"/>
                  </a:lnTo>
                  <a:cubicBezTo>
                    <a:pt x="10363" y="7150"/>
                    <a:pt x="10265" y="6984"/>
                    <a:pt x="10173" y="6820"/>
                  </a:cubicBezTo>
                  <a:lnTo>
                    <a:pt x="10156" y="6790"/>
                  </a:lnTo>
                  <a:cubicBezTo>
                    <a:pt x="10027" y="6563"/>
                    <a:pt x="9910" y="6378"/>
                    <a:pt x="9788" y="6210"/>
                  </a:cubicBezTo>
                  <a:cubicBezTo>
                    <a:pt x="9630" y="5993"/>
                    <a:pt x="9437" y="5792"/>
                    <a:pt x="9214" y="5614"/>
                  </a:cubicBezTo>
                  <a:cubicBezTo>
                    <a:pt x="8998" y="5441"/>
                    <a:pt x="8744" y="5305"/>
                    <a:pt x="8479" y="5220"/>
                  </a:cubicBezTo>
                  <a:cubicBezTo>
                    <a:pt x="8290" y="5163"/>
                    <a:pt x="8084" y="5134"/>
                    <a:pt x="7868" y="5134"/>
                  </a:cubicBezTo>
                  <a:cubicBezTo>
                    <a:pt x="7819" y="5134"/>
                    <a:pt x="7770" y="5135"/>
                    <a:pt x="7722" y="5138"/>
                  </a:cubicBezTo>
                  <a:cubicBezTo>
                    <a:pt x="7480" y="5151"/>
                    <a:pt x="7229" y="5203"/>
                    <a:pt x="6955" y="5298"/>
                  </a:cubicBezTo>
                  <a:cubicBezTo>
                    <a:pt x="6715" y="5382"/>
                    <a:pt x="6468" y="5497"/>
                    <a:pt x="6201" y="5647"/>
                  </a:cubicBezTo>
                  <a:cubicBezTo>
                    <a:pt x="5965" y="5779"/>
                    <a:pt x="5739" y="5931"/>
                    <a:pt x="5510" y="6089"/>
                  </a:cubicBezTo>
                  <a:cubicBezTo>
                    <a:pt x="5324" y="6215"/>
                    <a:pt x="5044" y="6398"/>
                    <a:pt x="4747" y="6506"/>
                  </a:cubicBezTo>
                  <a:cubicBezTo>
                    <a:pt x="4621" y="6552"/>
                    <a:pt x="4500" y="6577"/>
                    <a:pt x="4399" y="6587"/>
                  </a:cubicBezTo>
                  <a:cubicBezTo>
                    <a:pt x="4376" y="6589"/>
                    <a:pt x="4349" y="6589"/>
                    <a:pt x="4326" y="6589"/>
                  </a:cubicBezTo>
                  <a:cubicBezTo>
                    <a:pt x="4274" y="6589"/>
                    <a:pt x="4231" y="6585"/>
                    <a:pt x="4181" y="6575"/>
                  </a:cubicBezTo>
                  <a:cubicBezTo>
                    <a:pt x="4174" y="6542"/>
                    <a:pt x="4168" y="6508"/>
                    <a:pt x="4165" y="6475"/>
                  </a:cubicBezTo>
                  <a:cubicBezTo>
                    <a:pt x="4068" y="5871"/>
                    <a:pt x="4124" y="5377"/>
                    <a:pt x="4332" y="4967"/>
                  </a:cubicBezTo>
                  <a:cubicBezTo>
                    <a:pt x="4510" y="4610"/>
                    <a:pt x="4830" y="4311"/>
                    <a:pt x="5237" y="4124"/>
                  </a:cubicBezTo>
                  <a:cubicBezTo>
                    <a:pt x="5604" y="3949"/>
                    <a:pt x="6047" y="3841"/>
                    <a:pt x="6585" y="3798"/>
                  </a:cubicBezTo>
                  <a:cubicBezTo>
                    <a:pt x="6739" y="3787"/>
                    <a:pt x="6904" y="3781"/>
                    <a:pt x="7075" y="3781"/>
                  </a:cubicBezTo>
                  <a:close/>
                  <a:moveTo>
                    <a:pt x="3306" y="1"/>
                  </a:moveTo>
                  <a:cubicBezTo>
                    <a:pt x="2752" y="5"/>
                    <a:pt x="2199" y="169"/>
                    <a:pt x="1754" y="463"/>
                  </a:cubicBezTo>
                  <a:cubicBezTo>
                    <a:pt x="1531" y="611"/>
                    <a:pt x="1329" y="801"/>
                    <a:pt x="1158" y="1026"/>
                  </a:cubicBezTo>
                  <a:cubicBezTo>
                    <a:pt x="998" y="1240"/>
                    <a:pt x="875" y="1507"/>
                    <a:pt x="770" y="1866"/>
                  </a:cubicBezTo>
                  <a:cubicBezTo>
                    <a:pt x="606" y="2441"/>
                    <a:pt x="599" y="3044"/>
                    <a:pt x="606" y="3614"/>
                  </a:cubicBezTo>
                  <a:cubicBezTo>
                    <a:pt x="609" y="3705"/>
                    <a:pt x="609" y="3797"/>
                    <a:pt x="610" y="3889"/>
                  </a:cubicBezTo>
                  <a:lnTo>
                    <a:pt x="612" y="4028"/>
                  </a:lnTo>
                  <a:cubicBezTo>
                    <a:pt x="609" y="4039"/>
                    <a:pt x="603" y="4050"/>
                    <a:pt x="602" y="4064"/>
                  </a:cubicBezTo>
                  <a:cubicBezTo>
                    <a:pt x="465" y="4730"/>
                    <a:pt x="395" y="5427"/>
                    <a:pt x="395" y="6132"/>
                  </a:cubicBezTo>
                  <a:cubicBezTo>
                    <a:pt x="368" y="6217"/>
                    <a:pt x="338" y="6300"/>
                    <a:pt x="303" y="6382"/>
                  </a:cubicBezTo>
                  <a:cubicBezTo>
                    <a:pt x="230" y="6553"/>
                    <a:pt x="132" y="6731"/>
                    <a:pt x="14" y="6906"/>
                  </a:cubicBezTo>
                  <a:cubicBezTo>
                    <a:pt x="3" y="6922"/>
                    <a:pt x="0" y="6942"/>
                    <a:pt x="4" y="6964"/>
                  </a:cubicBezTo>
                  <a:cubicBezTo>
                    <a:pt x="10" y="6987"/>
                    <a:pt x="24" y="7008"/>
                    <a:pt x="43" y="7020"/>
                  </a:cubicBezTo>
                  <a:cubicBezTo>
                    <a:pt x="56" y="7027"/>
                    <a:pt x="70" y="7033"/>
                    <a:pt x="83" y="7033"/>
                  </a:cubicBezTo>
                  <a:cubicBezTo>
                    <a:pt x="111" y="7033"/>
                    <a:pt x="139" y="7015"/>
                    <a:pt x="155" y="6991"/>
                  </a:cubicBezTo>
                  <a:cubicBezTo>
                    <a:pt x="251" y="6847"/>
                    <a:pt x="333" y="6702"/>
                    <a:pt x="407" y="6546"/>
                  </a:cubicBezTo>
                  <a:lnTo>
                    <a:pt x="407" y="6546"/>
                  </a:lnTo>
                  <a:lnTo>
                    <a:pt x="404" y="6590"/>
                  </a:lnTo>
                  <a:lnTo>
                    <a:pt x="405" y="6635"/>
                  </a:lnTo>
                  <a:cubicBezTo>
                    <a:pt x="424" y="7028"/>
                    <a:pt x="470" y="7449"/>
                    <a:pt x="549" y="7959"/>
                  </a:cubicBezTo>
                  <a:cubicBezTo>
                    <a:pt x="612" y="8358"/>
                    <a:pt x="698" y="8781"/>
                    <a:pt x="807" y="9210"/>
                  </a:cubicBezTo>
                  <a:cubicBezTo>
                    <a:pt x="1005" y="9987"/>
                    <a:pt x="1288" y="10792"/>
                    <a:pt x="1673" y="11666"/>
                  </a:cubicBezTo>
                  <a:cubicBezTo>
                    <a:pt x="1948" y="12291"/>
                    <a:pt x="2262" y="12887"/>
                    <a:pt x="2607" y="13434"/>
                  </a:cubicBezTo>
                  <a:cubicBezTo>
                    <a:pt x="2960" y="13999"/>
                    <a:pt x="3361" y="14527"/>
                    <a:pt x="3799" y="15008"/>
                  </a:cubicBezTo>
                  <a:cubicBezTo>
                    <a:pt x="4220" y="15471"/>
                    <a:pt x="4707" y="15898"/>
                    <a:pt x="5244" y="16278"/>
                  </a:cubicBezTo>
                  <a:cubicBezTo>
                    <a:pt x="5739" y="16630"/>
                    <a:pt x="6314" y="16933"/>
                    <a:pt x="6952" y="17180"/>
                  </a:cubicBezTo>
                  <a:cubicBezTo>
                    <a:pt x="7543" y="17407"/>
                    <a:pt x="8191" y="17562"/>
                    <a:pt x="8934" y="17650"/>
                  </a:cubicBezTo>
                  <a:cubicBezTo>
                    <a:pt x="9274" y="17689"/>
                    <a:pt x="9630" y="17712"/>
                    <a:pt x="9992" y="17712"/>
                  </a:cubicBezTo>
                  <a:cubicBezTo>
                    <a:pt x="10321" y="17712"/>
                    <a:pt x="10660" y="17694"/>
                    <a:pt x="11005" y="17660"/>
                  </a:cubicBezTo>
                  <a:cubicBezTo>
                    <a:pt x="11756" y="17588"/>
                    <a:pt x="12474" y="17444"/>
                    <a:pt x="13139" y="17233"/>
                  </a:cubicBezTo>
                  <a:cubicBezTo>
                    <a:pt x="13461" y="17133"/>
                    <a:pt x="13800" y="16999"/>
                    <a:pt x="14179" y="16831"/>
                  </a:cubicBezTo>
                  <a:cubicBezTo>
                    <a:pt x="14492" y="16690"/>
                    <a:pt x="14803" y="16525"/>
                    <a:pt x="15103" y="16338"/>
                  </a:cubicBezTo>
                  <a:cubicBezTo>
                    <a:pt x="15717" y="15956"/>
                    <a:pt x="16255" y="15497"/>
                    <a:pt x="16697" y="14973"/>
                  </a:cubicBezTo>
                  <a:cubicBezTo>
                    <a:pt x="17114" y="14478"/>
                    <a:pt x="17484" y="13914"/>
                    <a:pt x="17803" y="13291"/>
                  </a:cubicBezTo>
                  <a:cubicBezTo>
                    <a:pt x="18140" y="12626"/>
                    <a:pt x="18395" y="11948"/>
                    <a:pt x="18558" y="11271"/>
                  </a:cubicBezTo>
                  <a:cubicBezTo>
                    <a:pt x="18639" y="10934"/>
                    <a:pt x="18698" y="10579"/>
                    <a:pt x="18737" y="10187"/>
                  </a:cubicBezTo>
                  <a:cubicBezTo>
                    <a:pt x="18768" y="9846"/>
                    <a:pt x="18772" y="9506"/>
                    <a:pt x="18741" y="9170"/>
                  </a:cubicBezTo>
                  <a:cubicBezTo>
                    <a:pt x="18711" y="8817"/>
                    <a:pt x="18646" y="8473"/>
                    <a:pt x="18547" y="8150"/>
                  </a:cubicBezTo>
                  <a:cubicBezTo>
                    <a:pt x="18495" y="7984"/>
                    <a:pt x="18429" y="7820"/>
                    <a:pt x="18363" y="7669"/>
                  </a:cubicBezTo>
                  <a:cubicBezTo>
                    <a:pt x="18291" y="7502"/>
                    <a:pt x="18205" y="7344"/>
                    <a:pt x="18113" y="7204"/>
                  </a:cubicBezTo>
                  <a:cubicBezTo>
                    <a:pt x="17980" y="7001"/>
                    <a:pt x="17822" y="6820"/>
                    <a:pt x="17638" y="6661"/>
                  </a:cubicBezTo>
                  <a:cubicBezTo>
                    <a:pt x="17487" y="6531"/>
                    <a:pt x="17307" y="6404"/>
                    <a:pt x="17089" y="6276"/>
                  </a:cubicBezTo>
                  <a:cubicBezTo>
                    <a:pt x="16971" y="6205"/>
                    <a:pt x="16851" y="6141"/>
                    <a:pt x="16730" y="6079"/>
                  </a:cubicBezTo>
                  <a:cubicBezTo>
                    <a:pt x="16505" y="5958"/>
                    <a:pt x="16269" y="5832"/>
                    <a:pt x="16058" y="5677"/>
                  </a:cubicBezTo>
                  <a:cubicBezTo>
                    <a:pt x="15924" y="5571"/>
                    <a:pt x="15814" y="5461"/>
                    <a:pt x="15717" y="5342"/>
                  </a:cubicBezTo>
                  <a:cubicBezTo>
                    <a:pt x="15634" y="5227"/>
                    <a:pt x="15562" y="5105"/>
                    <a:pt x="15506" y="4983"/>
                  </a:cubicBezTo>
                  <a:cubicBezTo>
                    <a:pt x="15434" y="4802"/>
                    <a:pt x="15384" y="4601"/>
                    <a:pt x="15347" y="4353"/>
                  </a:cubicBezTo>
                  <a:lnTo>
                    <a:pt x="15341" y="4312"/>
                  </a:lnTo>
                  <a:cubicBezTo>
                    <a:pt x="15328" y="4193"/>
                    <a:pt x="15318" y="4062"/>
                    <a:pt x="15305" y="3929"/>
                  </a:cubicBezTo>
                  <a:lnTo>
                    <a:pt x="15285" y="3698"/>
                  </a:lnTo>
                  <a:cubicBezTo>
                    <a:pt x="15264" y="3476"/>
                    <a:pt x="15233" y="3242"/>
                    <a:pt x="15162" y="3023"/>
                  </a:cubicBezTo>
                  <a:cubicBezTo>
                    <a:pt x="15081" y="2786"/>
                    <a:pt x="14955" y="2582"/>
                    <a:pt x="14787" y="2416"/>
                  </a:cubicBezTo>
                  <a:cubicBezTo>
                    <a:pt x="14609" y="2244"/>
                    <a:pt x="14373" y="2108"/>
                    <a:pt x="14043" y="1988"/>
                  </a:cubicBezTo>
                  <a:cubicBezTo>
                    <a:pt x="13740" y="1881"/>
                    <a:pt x="13421" y="1829"/>
                    <a:pt x="13119" y="1789"/>
                  </a:cubicBezTo>
                  <a:cubicBezTo>
                    <a:pt x="12887" y="1759"/>
                    <a:pt x="12645" y="1744"/>
                    <a:pt x="12397" y="1744"/>
                  </a:cubicBezTo>
                  <a:lnTo>
                    <a:pt x="12273" y="1746"/>
                  </a:lnTo>
                  <a:cubicBezTo>
                    <a:pt x="11663" y="1759"/>
                    <a:pt x="11101" y="1871"/>
                    <a:pt x="10606" y="2076"/>
                  </a:cubicBezTo>
                  <a:cubicBezTo>
                    <a:pt x="10162" y="2260"/>
                    <a:pt x="9791" y="2511"/>
                    <a:pt x="9503" y="2822"/>
                  </a:cubicBezTo>
                  <a:cubicBezTo>
                    <a:pt x="9403" y="2928"/>
                    <a:pt x="9314" y="3041"/>
                    <a:pt x="9237" y="3156"/>
                  </a:cubicBezTo>
                  <a:cubicBezTo>
                    <a:pt x="9198" y="2898"/>
                    <a:pt x="9136" y="2669"/>
                    <a:pt x="9056" y="2455"/>
                  </a:cubicBezTo>
                  <a:cubicBezTo>
                    <a:pt x="8950" y="2174"/>
                    <a:pt x="8806" y="1918"/>
                    <a:pt x="8631" y="1695"/>
                  </a:cubicBezTo>
                  <a:cubicBezTo>
                    <a:pt x="8441" y="1458"/>
                    <a:pt x="8200" y="1249"/>
                    <a:pt x="7934" y="1091"/>
                  </a:cubicBezTo>
                  <a:cubicBezTo>
                    <a:pt x="7730" y="970"/>
                    <a:pt x="7505" y="904"/>
                    <a:pt x="7278" y="898"/>
                  </a:cubicBezTo>
                  <a:lnTo>
                    <a:pt x="7276" y="898"/>
                  </a:lnTo>
                  <a:cubicBezTo>
                    <a:pt x="7034" y="898"/>
                    <a:pt x="6821" y="960"/>
                    <a:pt x="6613" y="1019"/>
                  </a:cubicBezTo>
                  <a:cubicBezTo>
                    <a:pt x="6476" y="1059"/>
                    <a:pt x="6350" y="1095"/>
                    <a:pt x="6225" y="1128"/>
                  </a:cubicBezTo>
                  <a:cubicBezTo>
                    <a:pt x="6156" y="1145"/>
                    <a:pt x="6090" y="1161"/>
                    <a:pt x="6021" y="1177"/>
                  </a:cubicBezTo>
                  <a:cubicBezTo>
                    <a:pt x="5953" y="1193"/>
                    <a:pt x="5885" y="1207"/>
                    <a:pt x="5818" y="1226"/>
                  </a:cubicBezTo>
                  <a:cubicBezTo>
                    <a:pt x="5729" y="1249"/>
                    <a:pt x="5638" y="1272"/>
                    <a:pt x="5547" y="1298"/>
                  </a:cubicBezTo>
                  <a:lnTo>
                    <a:pt x="5515" y="1306"/>
                  </a:lnTo>
                  <a:lnTo>
                    <a:pt x="5482" y="1315"/>
                  </a:lnTo>
                  <a:cubicBezTo>
                    <a:pt x="5436" y="1214"/>
                    <a:pt x="5392" y="1138"/>
                    <a:pt x="5343" y="1061"/>
                  </a:cubicBezTo>
                  <a:cubicBezTo>
                    <a:pt x="5273" y="954"/>
                    <a:pt x="5191" y="847"/>
                    <a:pt x="5072" y="707"/>
                  </a:cubicBezTo>
                  <a:cubicBezTo>
                    <a:pt x="4991" y="615"/>
                    <a:pt x="4899" y="529"/>
                    <a:pt x="4770" y="430"/>
                  </a:cubicBezTo>
                  <a:cubicBezTo>
                    <a:pt x="4592" y="295"/>
                    <a:pt x="4365" y="184"/>
                    <a:pt x="4092" y="105"/>
                  </a:cubicBezTo>
                  <a:cubicBezTo>
                    <a:pt x="3865" y="37"/>
                    <a:pt x="3605" y="3"/>
                    <a:pt x="3318" y="3"/>
                  </a:cubicBezTo>
                  <a:lnTo>
                    <a:pt x="3306" y="3"/>
                  </a:lnTo>
                  <a:lnTo>
                    <a:pt x="330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33" name="Google Shape;7533;p22"/>
            <p:cNvSpPr/>
            <p:nvPr/>
          </p:nvSpPr>
          <p:spPr>
            <a:xfrm rot="10800000">
              <a:off x="7626369" y="697224"/>
              <a:ext cx="308268" cy="132154"/>
            </a:xfrm>
            <a:custGeom>
              <a:avLst/>
              <a:gdLst/>
              <a:ahLst/>
              <a:cxnLst/>
              <a:rect l="l" t="t" r="r" b="b"/>
              <a:pathLst>
                <a:path w="7833" h="3358" extrusionOk="0">
                  <a:moveTo>
                    <a:pt x="4135" y="2002"/>
                  </a:moveTo>
                  <a:cubicBezTo>
                    <a:pt x="4136" y="2003"/>
                    <a:pt x="4138" y="2004"/>
                    <a:pt x="4139" y="2005"/>
                  </a:cubicBezTo>
                  <a:lnTo>
                    <a:pt x="4139" y="2005"/>
                  </a:lnTo>
                  <a:cubicBezTo>
                    <a:pt x="4138" y="2004"/>
                    <a:pt x="4136" y="2003"/>
                    <a:pt x="4135" y="2002"/>
                  </a:cubicBezTo>
                  <a:close/>
                  <a:moveTo>
                    <a:pt x="2704" y="1"/>
                  </a:moveTo>
                  <a:cubicBezTo>
                    <a:pt x="2150" y="2"/>
                    <a:pt x="1597" y="167"/>
                    <a:pt x="1151" y="463"/>
                  </a:cubicBezTo>
                  <a:cubicBezTo>
                    <a:pt x="929" y="611"/>
                    <a:pt x="726" y="801"/>
                    <a:pt x="554" y="1028"/>
                  </a:cubicBezTo>
                  <a:cubicBezTo>
                    <a:pt x="390" y="1243"/>
                    <a:pt x="268" y="1510"/>
                    <a:pt x="166" y="1869"/>
                  </a:cubicBezTo>
                  <a:cubicBezTo>
                    <a:pt x="25" y="2359"/>
                    <a:pt x="1" y="2868"/>
                    <a:pt x="1" y="3357"/>
                  </a:cubicBezTo>
                  <a:cubicBezTo>
                    <a:pt x="219" y="3149"/>
                    <a:pt x="449" y="2954"/>
                    <a:pt x="673" y="2751"/>
                  </a:cubicBezTo>
                  <a:cubicBezTo>
                    <a:pt x="741" y="2691"/>
                    <a:pt x="807" y="2632"/>
                    <a:pt x="873" y="2572"/>
                  </a:cubicBezTo>
                  <a:cubicBezTo>
                    <a:pt x="927" y="2522"/>
                    <a:pt x="982" y="2471"/>
                    <a:pt x="1032" y="2418"/>
                  </a:cubicBezTo>
                  <a:cubicBezTo>
                    <a:pt x="1131" y="2318"/>
                    <a:pt x="1222" y="2213"/>
                    <a:pt x="1311" y="2106"/>
                  </a:cubicBezTo>
                  <a:cubicBezTo>
                    <a:pt x="1485" y="1894"/>
                    <a:pt x="1657" y="1676"/>
                    <a:pt x="1877" y="1509"/>
                  </a:cubicBezTo>
                  <a:cubicBezTo>
                    <a:pt x="1986" y="1424"/>
                    <a:pt x="2106" y="1354"/>
                    <a:pt x="2237" y="1308"/>
                  </a:cubicBezTo>
                  <a:cubicBezTo>
                    <a:pt x="2371" y="1261"/>
                    <a:pt x="2510" y="1233"/>
                    <a:pt x="2651" y="1232"/>
                  </a:cubicBezTo>
                  <a:lnTo>
                    <a:pt x="2681" y="1232"/>
                  </a:lnTo>
                  <a:cubicBezTo>
                    <a:pt x="2830" y="1232"/>
                    <a:pt x="2981" y="1248"/>
                    <a:pt x="3122" y="1296"/>
                  </a:cubicBezTo>
                  <a:cubicBezTo>
                    <a:pt x="3248" y="1341"/>
                    <a:pt x="3370" y="1401"/>
                    <a:pt x="3481" y="1476"/>
                  </a:cubicBezTo>
                  <a:cubicBezTo>
                    <a:pt x="3718" y="1633"/>
                    <a:pt x="3921" y="1835"/>
                    <a:pt x="4145" y="2010"/>
                  </a:cubicBezTo>
                  <a:lnTo>
                    <a:pt x="4145" y="2010"/>
                  </a:lnTo>
                  <a:cubicBezTo>
                    <a:pt x="4143" y="2008"/>
                    <a:pt x="4141" y="2007"/>
                    <a:pt x="4139" y="2005"/>
                  </a:cubicBezTo>
                  <a:lnTo>
                    <a:pt x="4139" y="2005"/>
                  </a:lnTo>
                  <a:cubicBezTo>
                    <a:pt x="4144" y="2009"/>
                    <a:pt x="4149" y="2013"/>
                    <a:pt x="4153" y="2016"/>
                  </a:cubicBezTo>
                  <a:cubicBezTo>
                    <a:pt x="4151" y="2014"/>
                    <a:pt x="4148" y="2012"/>
                    <a:pt x="4145" y="2010"/>
                  </a:cubicBezTo>
                  <a:lnTo>
                    <a:pt x="4145" y="2010"/>
                  </a:lnTo>
                  <a:cubicBezTo>
                    <a:pt x="4270" y="2104"/>
                    <a:pt x="4400" y="2187"/>
                    <a:pt x="4542" y="2250"/>
                  </a:cubicBezTo>
                  <a:cubicBezTo>
                    <a:pt x="4544" y="2250"/>
                    <a:pt x="4544" y="2252"/>
                    <a:pt x="4547" y="2252"/>
                  </a:cubicBezTo>
                  <a:cubicBezTo>
                    <a:pt x="4548" y="2253"/>
                    <a:pt x="4550" y="2253"/>
                    <a:pt x="4551" y="2253"/>
                  </a:cubicBezTo>
                  <a:cubicBezTo>
                    <a:pt x="4551" y="2253"/>
                    <a:pt x="4551" y="2252"/>
                    <a:pt x="4550" y="2252"/>
                  </a:cubicBezTo>
                  <a:lnTo>
                    <a:pt x="4550" y="2252"/>
                  </a:lnTo>
                  <a:cubicBezTo>
                    <a:pt x="4634" y="2284"/>
                    <a:pt x="4717" y="2309"/>
                    <a:pt x="4805" y="2323"/>
                  </a:cubicBezTo>
                  <a:cubicBezTo>
                    <a:pt x="4848" y="2328"/>
                    <a:pt x="4891" y="2331"/>
                    <a:pt x="4934" y="2331"/>
                  </a:cubicBezTo>
                  <a:cubicBezTo>
                    <a:pt x="5000" y="2331"/>
                    <a:pt x="5065" y="2325"/>
                    <a:pt x="5131" y="2318"/>
                  </a:cubicBezTo>
                  <a:lnTo>
                    <a:pt x="5131" y="2318"/>
                  </a:lnTo>
                  <a:cubicBezTo>
                    <a:pt x="5123" y="2319"/>
                    <a:pt x="5114" y="2319"/>
                    <a:pt x="5104" y="2322"/>
                  </a:cubicBezTo>
                  <a:cubicBezTo>
                    <a:pt x="5265" y="2300"/>
                    <a:pt x="5423" y="2260"/>
                    <a:pt x="5575" y="2213"/>
                  </a:cubicBezTo>
                  <a:cubicBezTo>
                    <a:pt x="5747" y="2158"/>
                    <a:pt x="5918" y="2098"/>
                    <a:pt x="6086" y="2030"/>
                  </a:cubicBezTo>
                  <a:cubicBezTo>
                    <a:pt x="6438" y="1892"/>
                    <a:pt x="6784" y="1742"/>
                    <a:pt x="7146" y="1625"/>
                  </a:cubicBezTo>
                  <a:cubicBezTo>
                    <a:pt x="7312" y="1574"/>
                    <a:pt x="7478" y="1525"/>
                    <a:pt x="7649" y="1496"/>
                  </a:cubicBezTo>
                  <a:cubicBezTo>
                    <a:pt x="7709" y="1485"/>
                    <a:pt x="7773" y="1476"/>
                    <a:pt x="7833" y="1470"/>
                  </a:cubicBezTo>
                  <a:cubicBezTo>
                    <a:pt x="7685" y="1324"/>
                    <a:pt x="7516" y="1194"/>
                    <a:pt x="7337" y="1090"/>
                  </a:cubicBezTo>
                  <a:cubicBezTo>
                    <a:pt x="7134" y="967"/>
                    <a:pt x="6905" y="901"/>
                    <a:pt x="6680" y="896"/>
                  </a:cubicBezTo>
                  <a:cubicBezTo>
                    <a:pt x="6437" y="896"/>
                    <a:pt x="6223" y="957"/>
                    <a:pt x="6016" y="1015"/>
                  </a:cubicBezTo>
                  <a:cubicBezTo>
                    <a:pt x="5864" y="1059"/>
                    <a:pt x="5746" y="1094"/>
                    <a:pt x="5624" y="1125"/>
                  </a:cubicBezTo>
                  <a:cubicBezTo>
                    <a:pt x="5562" y="1143"/>
                    <a:pt x="5502" y="1157"/>
                    <a:pt x="5440" y="1171"/>
                  </a:cubicBezTo>
                  <a:lnTo>
                    <a:pt x="5331" y="1196"/>
                  </a:lnTo>
                  <a:lnTo>
                    <a:pt x="5217" y="1223"/>
                  </a:lnTo>
                  <a:cubicBezTo>
                    <a:pt x="5126" y="1246"/>
                    <a:pt x="5037" y="1269"/>
                    <a:pt x="4946" y="1295"/>
                  </a:cubicBezTo>
                  <a:lnTo>
                    <a:pt x="4916" y="1304"/>
                  </a:lnTo>
                  <a:lnTo>
                    <a:pt x="4884" y="1312"/>
                  </a:lnTo>
                  <a:cubicBezTo>
                    <a:pt x="4851" y="1232"/>
                    <a:pt x="4810" y="1154"/>
                    <a:pt x="4749" y="1061"/>
                  </a:cubicBezTo>
                  <a:cubicBezTo>
                    <a:pt x="4687" y="965"/>
                    <a:pt x="4613" y="866"/>
                    <a:pt x="4479" y="708"/>
                  </a:cubicBezTo>
                  <a:cubicBezTo>
                    <a:pt x="4403" y="620"/>
                    <a:pt x="4311" y="534"/>
                    <a:pt x="4178" y="432"/>
                  </a:cubicBezTo>
                  <a:cubicBezTo>
                    <a:pt x="3995" y="292"/>
                    <a:pt x="3767" y="183"/>
                    <a:pt x="3498" y="106"/>
                  </a:cubicBezTo>
                  <a:cubicBezTo>
                    <a:pt x="3271" y="38"/>
                    <a:pt x="3010" y="2"/>
                    <a:pt x="2720" y="2"/>
                  </a:cubicBezTo>
                  <a:lnTo>
                    <a:pt x="2704" y="2"/>
                  </a:lnTo>
                  <a:lnTo>
                    <a:pt x="270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34" name="Google Shape;7534;p22"/>
            <p:cNvSpPr/>
            <p:nvPr/>
          </p:nvSpPr>
          <p:spPr>
            <a:xfrm rot="10800000">
              <a:off x="7219205" y="402770"/>
              <a:ext cx="301263" cy="358012"/>
            </a:xfrm>
            <a:custGeom>
              <a:avLst/>
              <a:gdLst/>
              <a:ahLst/>
              <a:cxnLst/>
              <a:rect l="l" t="t" r="r" b="b"/>
              <a:pathLst>
                <a:path w="7655" h="9097" extrusionOk="0">
                  <a:moveTo>
                    <a:pt x="1374" y="2742"/>
                  </a:moveTo>
                  <a:cubicBezTo>
                    <a:pt x="1376" y="2745"/>
                    <a:pt x="1378" y="2748"/>
                    <a:pt x="1381" y="2751"/>
                  </a:cubicBezTo>
                  <a:lnTo>
                    <a:pt x="1381" y="2751"/>
                  </a:lnTo>
                  <a:cubicBezTo>
                    <a:pt x="1379" y="2748"/>
                    <a:pt x="1376" y="2745"/>
                    <a:pt x="1374" y="2742"/>
                  </a:cubicBezTo>
                  <a:close/>
                  <a:moveTo>
                    <a:pt x="5194" y="6575"/>
                  </a:moveTo>
                  <a:cubicBezTo>
                    <a:pt x="5197" y="6578"/>
                    <a:pt x="5199" y="6583"/>
                    <a:pt x="5199" y="6586"/>
                  </a:cubicBezTo>
                  <a:cubicBezTo>
                    <a:pt x="5197" y="6583"/>
                    <a:pt x="5194" y="6578"/>
                    <a:pt x="5194" y="6575"/>
                  </a:cubicBezTo>
                  <a:close/>
                  <a:moveTo>
                    <a:pt x="1269" y="0"/>
                  </a:moveTo>
                  <a:lnTo>
                    <a:pt x="1151" y="4"/>
                  </a:lnTo>
                  <a:cubicBezTo>
                    <a:pt x="746" y="13"/>
                    <a:pt x="360" y="65"/>
                    <a:pt x="1" y="161"/>
                  </a:cubicBezTo>
                  <a:cubicBezTo>
                    <a:pt x="78" y="216"/>
                    <a:pt x="150" y="280"/>
                    <a:pt x="210" y="352"/>
                  </a:cubicBezTo>
                  <a:cubicBezTo>
                    <a:pt x="419" y="593"/>
                    <a:pt x="555" y="886"/>
                    <a:pt x="676" y="1178"/>
                  </a:cubicBezTo>
                  <a:cubicBezTo>
                    <a:pt x="808" y="1500"/>
                    <a:pt x="918" y="1830"/>
                    <a:pt x="1052" y="2150"/>
                  </a:cubicBezTo>
                  <a:lnTo>
                    <a:pt x="1042" y="2129"/>
                  </a:lnTo>
                  <a:lnTo>
                    <a:pt x="1042" y="2129"/>
                  </a:lnTo>
                  <a:cubicBezTo>
                    <a:pt x="1137" y="2351"/>
                    <a:pt x="1243" y="2570"/>
                    <a:pt x="1389" y="2764"/>
                  </a:cubicBezTo>
                  <a:cubicBezTo>
                    <a:pt x="1389" y="2762"/>
                    <a:pt x="1388" y="2760"/>
                    <a:pt x="1387" y="2759"/>
                  </a:cubicBezTo>
                  <a:lnTo>
                    <a:pt x="1387" y="2759"/>
                  </a:lnTo>
                  <a:cubicBezTo>
                    <a:pt x="1442" y="2828"/>
                    <a:pt x="1503" y="2889"/>
                    <a:pt x="1572" y="2945"/>
                  </a:cubicBezTo>
                  <a:cubicBezTo>
                    <a:pt x="1651" y="3002"/>
                    <a:pt x="1734" y="3049"/>
                    <a:pt x="1823" y="3088"/>
                  </a:cubicBezTo>
                  <a:cubicBezTo>
                    <a:pt x="2027" y="3171"/>
                    <a:pt x="2241" y="3215"/>
                    <a:pt x="2460" y="3250"/>
                  </a:cubicBezTo>
                  <a:cubicBezTo>
                    <a:pt x="2678" y="3285"/>
                    <a:pt x="2898" y="3311"/>
                    <a:pt x="3110" y="3368"/>
                  </a:cubicBezTo>
                  <a:cubicBezTo>
                    <a:pt x="3337" y="3430"/>
                    <a:pt x="3564" y="3516"/>
                    <a:pt x="3751" y="3657"/>
                  </a:cubicBezTo>
                  <a:cubicBezTo>
                    <a:pt x="3840" y="3724"/>
                    <a:pt x="3923" y="3796"/>
                    <a:pt x="4001" y="3877"/>
                  </a:cubicBezTo>
                  <a:cubicBezTo>
                    <a:pt x="4077" y="3954"/>
                    <a:pt x="4144" y="4035"/>
                    <a:pt x="4209" y="4121"/>
                  </a:cubicBezTo>
                  <a:cubicBezTo>
                    <a:pt x="4345" y="4303"/>
                    <a:pt x="4459" y="4503"/>
                    <a:pt x="4548" y="4715"/>
                  </a:cubicBezTo>
                  <a:cubicBezTo>
                    <a:pt x="4634" y="4914"/>
                    <a:pt x="4709" y="5118"/>
                    <a:pt x="4775" y="5326"/>
                  </a:cubicBezTo>
                  <a:cubicBezTo>
                    <a:pt x="4910" y="5747"/>
                    <a:pt x="5025" y="6176"/>
                    <a:pt x="5197" y="6586"/>
                  </a:cubicBezTo>
                  <a:cubicBezTo>
                    <a:pt x="5265" y="6741"/>
                    <a:pt x="5342" y="6893"/>
                    <a:pt x="5430" y="7038"/>
                  </a:cubicBezTo>
                  <a:cubicBezTo>
                    <a:pt x="5513" y="7172"/>
                    <a:pt x="5602" y="7301"/>
                    <a:pt x="5697" y="7426"/>
                  </a:cubicBezTo>
                  <a:cubicBezTo>
                    <a:pt x="6103" y="7944"/>
                    <a:pt x="6612" y="8367"/>
                    <a:pt x="7125" y="8774"/>
                  </a:cubicBezTo>
                  <a:cubicBezTo>
                    <a:pt x="7261" y="8882"/>
                    <a:pt x="7398" y="8988"/>
                    <a:pt x="7533" y="9096"/>
                  </a:cubicBezTo>
                  <a:cubicBezTo>
                    <a:pt x="7568" y="8891"/>
                    <a:pt x="7597" y="8677"/>
                    <a:pt x="7620" y="8447"/>
                  </a:cubicBezTo>
                  <a:cubicBezTo>
                    <a:pt x="7653" y="8109"/>
                    <a:pt x="7655" y="7769"/>
                    <a:pt x="7626" y="7431"/>
                  </a:cubicBezTo>
                  <a:cubicBezTo>
                    <a:pt x="7594" y="7080"/>
                    <a:pt x="7531" y="6736"/>
                    <a:pt x="7431" y="6410"/>
                  </a:cubicBezTo>
                  <a:cubicBezTo>
                    <a:pt x="7376" y="6235"/>
                    <a:pt x="7306" y="6067"/>
                    <a:pt x="7244" y="5929"/>
                  </a:cubicBezTo>
                  <a:cubicBezTo>
                    <a:pt x="7168" y="5757"/>
                    <a:pt x="7086" y="5600"/>
                    <a:pt x="6992" y="5462"/>
                  </a:cubicBezTo>
                  <a:cubicBezTo>
                    <a:pt x="6863" y="5258"/>
                    <a:pt x="6701" y="5076"/>
                    <a:pt x="6519" y="4918"/>
                  </a:cubicBezTo>
                  <a:cubicBezTo>
                    <a:pt x="6371" y="4790"/>
                    <a:pt x="6191" y="4665"/>
                    <a:pt x="5968" y="4533"/>
                  </a:cubicBezTo>
                  <a:cubicBezTo>
                    <a:pt x="5851" y="4464"/>
                    <a:pt x="5730" y="4399"/>
                    <a:pt x="5609" y="4336"/>
                  </a:cubicBezTo>
                  <a:cubicBezTo>
                    <a:pt x="5374" y="4210"/>
                    <a:pt x="5147" y="4088"/>
                    <a:pt x="4939" y="3934"/>
                  </a:cubicBezTo>
                  <a:cubicBezTo>
                    <a:pt x="4804" y="3828"/>
                    <a:pt x="4692" y="3719"/>
                    <a:pt x="4597" y="3599"/>
                  </a:cubicBezTo>
                  <a:cubicBezTo>
                    <a:pt x="4516" y="3490"/>
                    <a:pt x="4445" y="3368"/>
                    <a:pt x="4386" y="3243"/>
                  </a:cubicBezTo>
                  <a:cubicBezTo>
                    <a:pt x="4314" y="3057"/>
                    <a:pt x="4264" y="2855"/>
                    <a:pt x="4228" y="2613"/>
                  </a:cubicBezTo>
                  <a:lnTo>
                    <a:pt x="4220" y="2573"/>
                  </a:lnTo>
                  <a:cubicBezTo>
                    <a:pt x="4208" y="2453"/>
                    <a:pt x="4196" y="2321"/>
                    <a:pt x="4186" y="2190"/>
                  </a:cubicBezTo>
                  <a:lnTo>
                    <a:pt x="4166" y="1959"/>
                  </a:lnTo>
                  <a:cubicBezTo>
                    <a:pt x="4144" y="1747"/>
                    <a:pt x="4114" y="1502"/>
                    <a:pt x="4041" y="1283"/>
                  </a:cubicBezTo>
                  <a:cubicBezTo>
                    <a:pt x="3959" y="1046"/>
                    <a:pt x="3834" y="840"/>
                    <a:pt x="3663" y="674"/>
                  </a:cubicBezTo>
                  <a:cubicBezTo>
                    <a:pt x="3484" y="500"/>
                    <a:pt x="3247" y="363"/>
                    <a:pt x="2918" y="246"/>
                  </a:cubicBezTo>
                  <a:cubicBezTo>
                    <a:pt x="2620" y="141"/>
                    <a:pt x="2297" y="88"/>
                    <a:pt x="1991" y="45"/>
                  </a:cubicBezTo>
                  <a:cubicBezTo>
                    <a:pt x="1759" y="14"/>
                    <a:pt x="1516" y="0"/>
                    <a:pt x="12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35" name="Google Shape;7535;p22"/>
            <p:cNvSpPr/>
            <p:nvPr/>
          </p:nvSpPr>
          <p:spPr>
            <a:xfrm rot="10800000">
              <a:off x="7755691" y="740711"/>
              <a:ext cx="197" cy="79"/>
            </a:xfrm>
            <a:custGeom>
              <a:avLst/>
              <a:gdLst/>
              <a:ahLst/>
              <a:cxnLst/>
              <a:rect l="l" t="t" r="r" b="b"/>
              <a:pathLst>
                <a:path w="5" h="2" extrusionOk="0">
                  <a:moveTo>
                    <a:pt x="0" y="1"/>
                  </a:moveTo>
                  <a:cubicBezTo>
                    <a:pt x="1" y="1"/>
                    <a:pt x="3" y="2"/>
                    <a:pt x="3" y="2"/>
                  </a:cubicBezTo>
                  <a:lnTo>
                    <a:pt x="3" y="2"/>
                  </a:lnTo>
                  <a:cubicBezTo>
                    <a:pt x="2" y="2"/>
                    <a:pt x="2" y="1"/>
                    <a:pt x="0" y="1"/>
                  </a:cubicBezTo>
                  <a:close/>
                  <a:moveTo>
                    <a:pt x="3" y="2"/>
                  </a:moveTo>
                  <a:cubicBezTo>
                    <a:pt x="4" y="2"/>
                    <a:pt x="4" y="2"/>
                    <a:pt x="5" y="2"/>
                  </a:cubicBezTo>
                  <a:cubicBezTo>
                    <a:pt x="5" y="2"/>
                    <a:pt x="4" y="2"/>
                    <a:pt x="3" y="2"/>
                  </a:cubicBezTo>
                  <a:close/>
                </a:path>
              </a:pathLst>
            </a:custGeom>
            <a:solidFill>
              <a:srgbClr val="FFD3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36" name="Google Shape;7536;p22"/>
            <p:cNvSpPr/>
            <p:nvPr/>
          </p:nvSpPr>
          <p:spPr>
            <a:xfrm rot="10800000">
              <a:off x="7756202" y="472113"/>
              <a:ext cx="99568" cy="250377"/>
            </a:xfrm>
            <a:custGeom>
              <a:avLst/>
              <a:gdLst/>
              <a:ahLst/>
              <a:cxnLst/>
              <a:rect l="l" t="t" r="r" b="b"/>
              <a:pathLst>
                <a:path w="2530" h="6362" extrusionOk="0">
                  <a:moveTo>
                    <a:pt x="130" y="1"/>
                  </a:moveTo>
                  <a:cubicBezTo>
                    <a:pt x="77" y="1"/>
                    <a:pt x="32" y="43"/>
                    <a:pt x="29" y="91"/>
                  </a:cubicBezTo>
                  <a:cubicBezTo>
                    <a:pt x="15" y="360"/>
                    <a:pt x="0" y="626"/>
                    <a:pt x="2" y="893"/>
                  </a:cubicBezTo>
                  <a:cubicBezTo>
                    <a:pt x="3" y="1159"/>
                    <a:pt x="16" y="1426"/>
                    <a:pt x="39" y="1691"/>
                  </a:cubicBezTo>
                  <a:cubicBezTo>
                    <a:pt x="62" y="1961"/>
                    <a:pt x="101" y="2229"/>
                    <a:pt x="144" y="2494"/>
                  </a:cubicBezTo>
                  <a:cubicBezTo>
                    <a:pt x="190" y="2776"/>
                    <a:pt x="253" y="3052"/>
                    <a:pt x="324" y="3327"/>
                  </a:cubicBezTo>
                  <a:cubicBezTo>
                    <a:pt x="393" y="3593"/>
                    <a:pt x="486" y="3853"/>
                    <a:pt x="586" y="4109"/>
                  </a:cubicBezTo>
                  <a:cubicBezTo>
                    <a:pt x="691" y="4374"/>
                    <a:pt x="809" y="4629"/>
                    <a:pt x="938" y="4883"/>
                  </a:cubicBezTo>
                  <a:cubicBezTo>
                    <a:pt x="1195" y="5381"/>
                    <a:pt x="1524" y="5855"/>
                    <a:pt x="1922" y="6252"/>
                  </a:cubicBezTo>
                  <a:cubicBezTo>
                    <a:pt x="1984" y="6313"/>
                    <a:pt x="2056" y="6357"/>
                    <a:pt x="2145" y="6361"/>
                  </a:cubicBezTo>
                  <a:cubicBezTo>
                    <a:pt x="2152" y="6361"/>
                    <a:pt x="2159" y="6362"/>
                    <a:pt x="2166" y="6362"/>
                  </a:cubicBezTo>
                  <a:cubicBezTo>
                    <a:pt x="2244" y="6362"/>
                    <a:pt x="2321" y="6333"/>
                    <a:pt x="2380" y="6280"/>
                  </a:cubicBezTo>
                  <a:cubicBezTo>
                    <a:pt x="2514" y="6165"/>
                    <a:pt x="2530" y="5956"/>
                    <a:pt x="2411" y="5822"/>
                  </a:cubicBezTo>
                  <a:cubicBezTo>
                    <a:pt x="2251" y="5646"/>
                    <a:pt x="2095" y="5463"/>
                    <a:pt x="1947" y="5276"/>
                  </a:cubicBezTo>
                  <a:cubicBezTo>
                    <a:pt x="1792" y="5081"/>
                    <a:pt x="1645" y="4877"/>
                    <a:pt x="1506" y="4670"/>
                  </a:cubicBezTo>
                  <a:cubicBezTo>
                    <a:pt x="1152" y="4127"/>
                    <a:pt x="877" y="3536"/>
                    <a:pt x="664" y="2925"/>
                  </a:cubicBezTo>
                  <a:lnTo>
                    <a:pt x="664" y="2925"/>
                  </a:lnTo>
                  <a:cubicBezTo>
                    <a:pt x="671" y="2942"/>
                    <a:pt x="677" y="2961"/>
                    <a:pt x="683" y="2977"/>
                  </a:cubicBezTo>
                  <a:cubicBezTo>
                    <a:pt x="565" y="2637"/>
                    <a:pt x="464" y="2289"/>
                    <a:pt x="391" y="1936"/>
                  </a:cubicBezTo>
                  <a:cubicBezTo>
                    <a:pt x="318" y="1574"/>
                    <a:pt x="269" y="1207"/>
                    <a:pt x="242" y="838"/>
                  </a:cubicBezTo>
                  <a:lnTo>
                    <a:pt x="242" y="835"/>
                  </a:lnTo>
                  <a:lnTo>
                    <a:pt x="242" y="834"/>
                  </a:lnTo>
                  <a:cubicBezTo>
                    <a:pt x="226" y="591"/>
                    <a:pt x="217" y="347"/>
                    <a:pt x="226" y="104"/>
                  </a:cubicBezTo>
                  <a:cubicBezTo>
                    <a:pt x="227" y="53"/>
                    <a:pt x="189" y="4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37" name="Google Shape;7537;p22"/>
            <p:cNvSpPr/>
            <p:nvPr/>
          </p:nvSpPr>
          <p:spPr>
            <a:xfrm rot="10800000">
              <a:off x="7782491" y="498323"/>
              <a:ext cx="53365" cy="178947"/>
            </a:xfrm>
            <a:custGeom>
              <a:avLst/>
              <a:gdLst/>
              <a:ahLst/>
              <a:cxnLst/>
              <a:rect l="l" t="t" r="r" b="b"/>
              <a:pathLst>
                <a:path w="1356" h="4547" extrusionOk="0">
                  <a:moveTo>
                    <a:pt x="155" y="569"/>
                  </a:moveTo>
                  <a:cubicBezTo>
                    <a:pt x="156" y="576"/>
                    <a:pt x="156" y="582"/>
                    <a:pt x="157" y="588"/>
                  </a:cubicBezTo>
                  <a:cubicBezTo>
                    <a:pt x="157" y="582"/>
                    <a:pt x="157" y="576"/>
                    <a:pt x="155" y="569"/>
                  </a:cubicBezTo>
                  <a:close/>
                  <a:moveTo>
                    <a:pt x="72" y="1"/>
                  </a:moveTo>
                  <a:cubicBezTo>
                    <a:pt x="40" y="1"/>
                    <a:pt x="6" y="30"/>
                    <a:pt x="4" y="67"/>
                  </a:cubicBezTo>
                  <a:cubicBezTo>
                    <a:pt x="0" y="255"/>
                    <a:pt x="4" y="442"/>
                    <a:pt x="14" y="631"/>
                  </a:cubicBezTo>
                  <a:cubicBezTo>
                    <a:pt x="26" y="807"/>
                    <a:pt x="45" y="985"/>
                    <a:pt x="66" y="1159"/>
                  </a:cubicBezTo>
                  <a:cubicBezTo>
                    <a:pt x="119" y="1551"/>
                    <a:pt x="207" y="1934"/>
                    <a:pt x="313" y="2313"/>
                  </a:cubicBezTo>
                  <a:cubicBezTo>
                    <a:pt x="417" y="2685"/>
                    <a:pt x="543" y="3049"/>
                    <a:pt x="681" y="3408"/>
                  </a:cubicBezTo>
                  <a:cubicBezTo>
                    <a:pt x="820" y="3774"/>
                    <a:pt x="981" y="4132"/>
                    <a:pt x="1143" y="4489"/>
                  </a:cubicBezTo>
                  <a:cubicBezTo>
                    <a:pt x="1160" y="4526"/>
                    <a:pt x="1198" y="4547"/>
                    <a:pt x="1237" y="4547"/>
                  </a:cubicBezTo>
                  <a:cubicBezTo>
                    <a:pt x="1253" y="4547"/>
                    <a:pt x="1269" y="4543"/>
                    <a:pt x="1284" y="4535"/>
                  </a:cubicBezTo>
                  <a:cubicBezTo>
                    <a:pt x="1336" y="4511"/>
                    <a:pt x="1356" y="4448"/>
                    <a:pt x="1330" y="4396"/>
                  </a:cubicBezTo>
                  <a:cubicBezTo>
                    <a:pt x="1064" y="3849"/>
                    <a:pt x="820" y="3289"/>
                    <a:pt x="619" y="2711"/>
                  </a:cubicBezTo>
                  <a:cubicBezTo>
                    <a:pt x="503" y="2372"/>
                    <a:pt x="402" y="2029"/>
                    <a:pt x="322" y="1681"/>
                  </a:cubicBezTo>
                  <a:cubicBezTo>
                    <a:pt x="237" y="1317"/>
                    <a:pt x="181" y="943"/>
                    <a:pt x="155" y="568"/>
                  </a:cubicBezTo>
                  <a:lnTo>
                    <a:pt x="155" y="568"/>
                  </a:lnTo>
                  <a:cubicBezTo>
                    <a:pt x="155" y="569"/>
                    <a:pt x="155" y="569"/>
                    <a:pt x="155" y="569"/>
                  </a:cubicBezTo>
                  <a:lnTo>
                    <a:pt x="155" y="569"/>
                  </a:lnTo>
                  <a:cubicBezTo>
                    <a:pt x="145" y="405"/>
                    <a:pt x="141" y="240"/>
                    <a:pt x="142" y="76"/>
                  </a:cubicBezTo>
                  <a:cubicBezTo>
                    <a:pt x="142" y="38"/>
                    <a:pt x="116" y="4"/>
                    <a:pt x="7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38" name="Google Shape;7538;p22"/>
            <p:cNvSpPr/>
            <p:nvPr/>
          </p:nvSpPr>
          <p:spPr>
            <a:xfrm rot="10800000">
              <a:off x="7783711" y="491358"/>
              <a:ext cx="41638" cy="203151"/>
            </a:xfrm>
            <a:custGeom>
              <a:avLst/>
              <a:gdLst/>
              <a:ahLst/>
              <a:cxnLst/>
              <a:rect l="l" t="t" r="r" b="b"/>
              <a:pathLst>
                <a:path w="1058" h="5162" extrusionOk="0">
                  <a:moveTo>
                    <a:pt x="149" y="1"/>
                  </a:moveTo>
                  <a:cubicBezTo>
                    <a:pt x="106" y="1"/>
                    <a:pt x="77" y="34"/>
                    <a:pt x="72" y="76"/>
                  </a:cubicBezTo>
                  <a:cubicBezTo>
                    <a:pt x="42" y="284"/>
                    <a:pt x="22" y="495"/>
                    <a:pt x="12" y="706"/>
                  </a:cubicBezTo>
                  <a:cubicBezTo>
                    <a:pt x="0" y="916"/>
                    <a:pt x="5" y="1128"/>
                    <a:pt x="15" y="1338"/>
                  </a:cubicBezTo>
                  <a:cubicBezTo>
                    <a:pt x="36" y="1755"/>
                    <a:pt x="92" y="2168"/>
                    <a:pt x="165" y="2579"/>
                  </a:cubicBezTo>
                  <a:cubicBezTo>
                    <a:pt x="319" y="3414"/>
                    <a:pt x="556" y="4229"/>
                    <a:pt x="773" y="5049"/>
                  </a:cubicBezTo>
                  <a:cubicBezTo>
                    <a:pt x="791" y="5114"/>
                    <a:pt x="845" y="5161"/>
                    <a:pt x="911" y="5161"/>
                  </a:cubicBezTo>
                  <a:cubicBezTo>
                    <a:pt x="920" y="5161"/>
                    <a:pt x="930" y="5161"/>
                    <a:pt x="940" y="5159"/>
                  </a:cubicBezTo>
                  <a:cubicBezTo>
                    <a:pt x="975" y="5151"/>
                    <a:pt x="1006" y="5130"/>
                    <a:pt x="1026" y="5101"/>
                  </a:cubicBezTo>
                  <a:cubicBezTo>
                    <a:pt x="1046" y="5072"/>
                    <a:pt x="1057" y="5029"/>
                    <a:pt x="1047" y="4995"/>
                  </a:cubicBezTo>
                  <a:cubicBezTo>
                    <a:pt x="869" y="4384"/>
                    <a:pt x="688" y="3775"/>
                    <a:pt x="535" y="3161"/>
                  </a:cubicBezTo>
                  <a:cubicBezTo>
                    <a:pt x="381" y="2547"/>
                    <a:pt x="263" y="1927"/>
                    <a:pt x="217" y="1296"/>
                  </a:cubicBezTo>
                  <a:lnTo>
                    <a:pt x="217" y="1302"/>
                  </a:lnTo>
                  <a:cubicBezTo>
                    <a:pt x="191" y="899"/>
                    <a:pt x="193" y="494"/>
                    <a:pt x="242" y="90"/>
                  </a:cubicBezTo>
                  <a:cubicBezTo>
                    <a:pt x="246" y="44"/>
                    <a:pt x="207" y="4"/>
                    <a:pt x="163" y="1"/>
                  </a:cubicBezTo>
                  <a:lnTo>
                    <a:pt x="157" y="1"/>
                  </a:lnTo>
                  <a:cubicBezTo>
                    <a:pt x="154" y="1"/>
                    <a:pt x="151" y="1"/>
                    <a:pt x="1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39" name="Google Shape;7539;p22"/>
            <p:cNvSpPr/>
            <p:nvPr/>
          </p:nvSpPr>
          <p:spPr>
            <a:xfrm rot="10800000">
              <a:off x="7774384" y="486084"/>
              <a:ext cx="38214" cy="209998"/>
            </a:xfrm>
            <a:custGeom>
              <a:avLst/>
              <a:gdLst/>
              <a:ahLst/>
              <a:cxnLst/>
              <a:rect l="l" t="t" r="r" b="b"/>
              <a:pathLst>
                <a:path w="971" h="5336" extrusionOk="0">
                  <a:moveTo>
                    <a:pt x="847" y="4881"/>
                  </a:moveTo>
                  <a:lnTo>
                    <a:pt x="847" y="4881"/>
                  </a:lnTo>
                  <a:cubicBezTo>
                    <a:pt x="848" y="4885"/>
                    <a:pt x="850" y="4890"/>
                    <a:pt x="851" y="4894"/>
                  </a:cubicBezTo>
                  <a:lnTo>
                    <a:pt x="851" y="4894"/>
                  </a:lnTo>
                  <a:cubicBezTo>
                    <a:pt x="850" y="4890"/>
                    <a:pt x="849" y="4885"/>
                    <a:pt x="847" y="4881"/>
                  </a:cubicBezTo>
                  <a:close/>
                  <a:moveTo>
                    <a:pt x="107" y="1"/>
                  </a:moveTo>
                  <a:cubicBezTo>
                    <a:pt x="73" y="1"/>
                    <a:pt x="41" y="29"/>
                    <a:pt x="40" y="65"/>
                  </a:cubicBezTo>
                  <a:cubicBezTo>
                    <a:pt x="11" y="502"/>
                    <a:pt x="1" y="937"/>
                    <a:pt x="12" y="1372"/>
                  </a:cubicBezTo>
                  <a:cubicBezTo>
                    <a:pt x="24" y="1810"/>
                    <a:pt x="60" y="2248"/>
                    <a:pt x="116" y="2682"/>
                  </a:cubicBezTo>
                  <a:cubicBezTo>
                    <a:pt x="176" y="3127"/>
                    <a:pt x="262" y="3566"/>
                    <a:pt x="367" y="3999"/>
                  </a:cubicBezTo>
                  <a:cubicBezTo>
                    <a:pt x="473" y="4432"/>
                    <a:pt x="610" y="4855"/>
                    <a:pt x="759" y="5275"/>
                  </a:cubicBezTo>
                  <a:cubicBezTo>
                    <a:pt x="768" y="5299"/>
                    <a:pt x="797" y="5321"/>
                    <a:pt x="820" y="5329"/>
                  </a:cubicBezTo>
                  <a:cubicBezTo>
                    <a:pt x="831" y="5334"/>
                    <a:pt x="843" y="5335"/>
                    <a:pt x="855" y="5335"/>
                  </a:cubicBezTo>
                  <a:cubicBezTo>
                    <a:pt x="872" y="5335"/>
                    <a:pt x="888" y="5332"/>
                    <a:pt x="904" y="5325"/>
                  </a:cubicBezTo>
                  <a:cubicBezTo>
                    <a:pt x="930" y="5312"/>
                    <a:pt x="949" y="5289"/>
                    <a:pt x="960" y="5262"/>
                  </a:cubicBezTo>
                  <a:cubicBezTo>
                    <a:pt x="970" y="5232"/>
                    <a:pt x="965" y="5206"/>
                    <a:pt x="955" y="5177"/>
                  </a:cubicBezTo>
                  <a:cubicBezTo>
                    <a:pt x="919" y="5082"/>
                    <a:pt x="884" y="4989"/>
                    <a:pt x="851" y="4894"/>
                  </a:cubicBezTo>
                  <a:lnTo>
                    <a:pt x="851" y="4894"/>
                  </a:lnTo>
                  <a:cubicBezTo>
                    <a:pt x="852" y="4895"/>
                    <a:pt x="852" y="4897"/>
                    <a:pt x="853" y="4898"/>
                  </a:cubicBezTo>
                  <a:cubicBezTo>
                    <a:pt x="673" y="4377"/>
                    <a:pt x="528" y="3846"/>
                    <a:pt x="413" y="3304"/>
                  </a:cubicBezTo>
                  <a:cubicBezTo>
                    <a:pt x="299" y="2756"/>
                    <a:pt x="225" y="2200"/>
                    <a:pt x="185" y="1641"/>
                  </a:cubicBezTo>
                  <a:lnTo>
                    <a:pt x="185" y="1641"/>
                  </a:lnTo>
                  <a:cubicBezTo>
                    <a:pt x="185" y="1641"/>
                    <a:pt x="185" y="1642"/>
                    <a:pt x="185" y="1642"/>
                  </a:cubicBezTo>
                  <a:cubicBezTo>
                    <a:pt x="184" y="1636"/>
                    <a:pt x="184" y="1631"/>
                    <a:pt x="183" y="1625"/>
                  </a:cubicBezTo>
                  <a:lnTo>
                    <a:pt x="183" y="1625"/>
                  </a:lnTo>
                  <a:cubicBezTo>
                    <a:pt x="184" y="1630"/>
                    <a:pt x="184" y="1635"/>
                    <a:pt x="185" y="1641"/>
                  </a:cubicBezTo>
                  <a:lnTo>
                    <a:pt x="185" y="1641"/>
                  </a:lnTo>
                  <a:cubicBezTo>
                    <a:pt x="185" y="1634"/>
                    <a:pt x="185" y="1628"/>
                    <a:pt x="183" y="1621"/>
                  </a:cubicBezTo>
                  <a:lnTo>
                    <a:pt x="183" y="1621"/>
                  </a:lnTo>
                  <a:cubicBezTo>
                    <a:pt x="183" y="1622"/>
                    <a:pt x="183" y="1623"/>
                    <a:pt x="183" y="1625"/>
                  </a:cubicBezTo>
                  <a:lnTo>
                    <a:pt x="183" y="1625"/>
                  </a:lnTo>
                  <a:cubicBezTo>
                    <a:pt x="183" y="1623"/>
                    <a:pt x="183" y="1622"/>
                    <a:pt x="183" y="1621"/>
                  </a:cubicBezTo>
                  <a:lnTo>
                    <a:pt x="183" y="1621"/>
                  </a:lnTo>
                  <a:cubicBezTo>
                    <a:pt x="183" y="1621"/>
                    <a:pt x="183" y="1621"/>
                    <a:pt x="183" y="1621"/>
                  </a:cubicBezTo>
                  <a:lnTo>
                    <a:pt x="183" y="1621"/>
                  </a:lnTo>
                  <a:cubicBezTo>
                    <a:pt x="167" y="1368"/>
                    <a:pt x="157" y="1117"/>
                    <a:pt x="154" y="862"/>
                  </a:cubicBezTo>
                  <a:cubicBezTo>
                    <a:pt x="152" y="601"/>
                    <a:pt x="162" y="338"/>
                    <a:pt x="177" y="77"/>
                  </a:cubicBezTo>
                  <a:cubicBezTo>
                    <a:pt x="179" y="39"/>
                    <a:pt x="150" y="5"/>
                    <a:pt x="1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40" name="Google Shape;7540;p22"/>
            <p:cNvSpPr/>
            <p:nvPr/>
          </p:nvSpPr>
          <p:spPr>
            <a:xfrm rot="10800000">
              <a:off x="7785207" y="479512"/>
              <a:ext cx="108895" cy="226527"/>
            </a:xfrm>
            <a:custGeom>
              <a:avLst/>
              <a:gdLst/>
              <a:ahLst/>
              <a:cxnLst/>
              <a:rect l="l" t="t" r="r" b="b"/>
              <a:pathLst>
                <a:path w="2767" h="5756" extrusionOk="0">
                  <a:moveTo>
                    <a:pt x="321" y="315"/>
                  </a:moveTo>
                  <a:lnTo>
                    <a:pt x="321" y="315"/>
                  </a:lnTo>
                  <a:cubicBezTo>
                    <a:pt x="321" y="320"/>
                    <a:pt x="322" y="325"/>
                    <a:pt x="322" y="330"/>
                  </a:cubicBezTo>
                  <a:lnTo>
                    <a:pt x="322" y="330"/>
                  </a:lnTo>
                  <a:cubicBezTo>
                    <a:pt x="322" y="325"/>
                    <a:pt x="321" y="320"/>
                    <a:pt x="321" y="315"/>
                  </a:cubicBezTo>
                  <a:close/>
                  <a:moveTo>
                    <a:pt x="159" y="1"/>
                  </a:moveTo>
                  <a:cubicBezTo>
                    <a:pt x="81" y="2"/>
                    <a:pt x="1" y="67"/>
                    <a:pt x="1" y="150"/>
                  </a:cubicBezTo>
                  <a:cubicBezTo>
                    <a:pt x="5" y="654"/>
                    <a:pt x="64" y="1154"/>
                    <a:pt x="173" y="1645"/>
                  </a:cubicBezTo>
                  <a:cubicBezTo>
                    <a:pt x="285" y="2144"/>
                    <a:pt x="452" y="2629"/>
                    <a:pt x="653" y="3100"/>
                  </a:cubicBezTo>
                  <a:cubicBezTo>
                    <a:pt x="1053" y="4034"/>
                    <a:pt x="1615" y="4900"/>
                    <a:pt x="2277" y="5667"/>
                  </a:cubicBezTo>
                  <a:cubicBezTo>
                    <a:pt x="2328" y="5726"/>
                    <a:pt x="2401" y="5756"/>
                    <a:pt x="2475" y="5756"/>
                  </a:cubicBezTo>
                  <a:cubicBezTo>
                    <a:pt x="2538" y="5756"/>
                    <a:pt x="2600" y="5735"/>
                    <a:pt x="2649" y="5693"/>
                  </a:cubicBezTo>
                  <a:cubicBezTo>
                    <a:pt x="2755" y="5597"/>
                    <a:pt x="2767" y="5429"/>
                    <a:pt x="2672" y="5321"/>
                  </a:cubicBezTo>
                  <a:cubicBezTo>
                    <a:pt x="2333" y="4939"/>
                    <a:pt x="2019" y="4536"/>
                    <a:pt x="1733" y="4115"/>
                  </a:cubicBezTo>
                  <a:lnTo>
                    <a:pt x="1733" y="4115"/>
                  </a:lnTo>
                  <a:cubicBezTo>
                    <a:pt x="1734" y="4116"/>
                    <a:pt x="1735" y="4116"/>
                    <a:pt x="1736" y="4117"/>
                  </a:cubicBezTo>
                  <a:cubicBezTo>
                    <a:pt x="1520" y="3796"/>
                    <a:pt x="1321" y="3464"/>
                    <a:pt x="1144" y="3122"/>
                  </a:cubicBezTo>
                  <a:cubicBezTo>
                    <a:pt x="962" y="2767"/>
                    <a:pt x="805" y="2401"/>
                    <a:pt x="673" y="2023"/>
                  </a:cubicBezTo>
                  <a:lnTo>
                    <a:pt x="673" y="2023"/>
                  </a:lnTo>
                  <a:cubicBezTo>
                    <a:pt x="674" y="2027"/>
                    <a:pt x="676" y="2032"/>
                    <a:pt x="677" y="2036"/>
                  </a:cubicBezTo>
                  <a:cubicBezTo>
                    <a:pt x="584" y="1762"/>
                    <a:pt x="503" y="1486"/>
                    <a:pt x="444" y="1202"/>
                  </a:cubicBezTo>
                  <a:cubicBezTo>
                    <a:pt x="385" y="920"/>
                    <a:pt x="345" y="633"/>
                    <a:pt x="323" y="346"/>
                  </a:cubicBezTo>
                  <a:lnTo>
                    <a:pt x="323" y="346"/>
                  </a:lnTo>
                  <a:cubicBezTo>
                    <a:pt x="320" y="287"/>
                    <a:pt x="317" y="228"/>
                    <a:pt x="315" y="169"/>
                  </a:cubicBezTo>
                  <a:cubicBezTo>
                    <a:pt x="311" y="84"/>
                    <a:pt x="259" y="7"/>
                    <a:pt x="1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41" name="Google Shape;7541;p22"/>
            <p:cNvSpPr/>
            <p:nvPr/>
          </p:nvSpPr>
          <p:spPr>
            <a:xfrm rot="10800000">
              <a:off x="7794573" y="487107"/>
              <a:ext cx="77608" cy="181545"/>
            </a:xfrm>
            <a:custGeom>
              <a:avLst/>
              <a:gdLst/>
              <a:ahLst/>
              <a:cxnLst/>
              <a:rect l="l" t="t" r="r" b="b"/>
              <a:pathLst>
                <a:path w="1972" h="4613" extrusionOk="0">
                  <a:moveTo>
                    <a:pt x="474" y="1544"/>
                  </a:moveTo>
                  <a:cubicBezTo>
                    <a:pt x="476" y="1549"/>
                    <a:pt x="476" y="1551"/>
                    <a:pt x="478" y="1556"/>
                  </a:cubicBezTo>
                  <a:cubicBezTo>
                    <a:pt x="478" y="1554"/>
                    <a:pt x="476" y="1551"/>
                    <a:pt x="476" y="1550"/>
                  </a:cubicBezTo>
                  <a:cubicBezTo>
                    <a:pt x="476" y="1550"/>
                    <a:pt x="476" y="1549"/>
                    <a:pt x="474" y="1544"/>
                  </a:cubicBezTo>
                  <a:close/>
                  <a:moveTo>
                    <a:pt x="68" y="0"/>
                  </a:moveTo>
                  <a:cubicBezTo>
                    <a:pt x="67" y="0"/>
                    <a:pt x="63" y="0"/>
                    <a:pt x="58" y="3"/>
                  </a:cubicBezTo>
                  <a:cubicBezTo>
                    <a:pt x="40" y="6"/>
                    <a:pt x="24" y="19"/>
                    <a:pt x="12" y="33"/>
                  </a:cubicBezTo>
                  <a:cubicBezTo>
                    <a:pt x="2" y="51"/>
                    <a:pt x="1" y="68"/>
                    <a:pt x="2" y="86"/>
                  </a:cubicBezTo>
                  <a:cubicBezTo>
                    <a:pt x="18" y="286"/>
                    <a:pt x="40" y="484"/>
                    <a:pt x="74" y="680"/>
                  </a:cubicBezTo>
                  <a:cubicBezTo>
                    <a:pt x="106" y="875"/>
                    <a:pt x="153" y="1070"/>
                    <a:pt x="203" y="1261"/>
                  </a:cubicBezTo>
                  <a:cubicBezTo>
                    <a:pt x="304" y="1641"/>
                    <a:pt x="439" y="2010"/>
                    <a:pt x="590" y="2370"/>
                  </a:cubicBezTo>
                  <a:cubicBezTo>
                    <a:pt x="744" y="2742"/>
                    <a:pt x="920" y="3106"/>
                    <a:pt x="1110" y="3460"/>
                  </a:cubicBezTo>
                  <a:cubicBezTo>
                    <a:pt x="1302" y="3825"/>
                    <a:pt x="1509" y="4184"/>
                    <a:pt x="1713" y="4543"/>
                  </a:cubicBezTo>
                  <a:cubicBezTo>
                    <a:pt x="1737" y="4586"/>
                    <a:pt x="1780" y="4612"/>
                    <a:pt x="1826" y="4612"/>
                  </a:cubicBezTo>
                  <a:cubicBezTo>
                    <a:pt x="1844" y="4612"/>
                    <a:pt x="1862" y="4608"/>
                    <a:pt x="1880" y="4599"/>
                  </a:cubicBezTo>
                  <a:cubicBezTo>
                    <a:pt x="1937" y="4571"/>
                    <a:pt x="1972" y="4489"/>
                    <a:pt x="1936" y="4431"/>
                  </a:cubicBezTo>
                  <a:cubicBezTo>
                    <a:pt x="1801" y="4206"/>
                    <a:pt x="1667" y="3979"/>
                    <a:pt x="1535" y="3749"/>
                  </a:cubicBezTo>
                  <a:cubicBezTo>
                    <a:pt x="1403" y="3518"/>
                    <a:pt x="1275" y="3282"/>
                    <a:pt x="1147" y="3045"/>
                  </a:cubicBezTo>
                  <a:cubicBezTo>
                    <a:pt x="889" y="2565"/>
                    <a:pt x="658" y="2070"/>
                    <a:pt x="476" y="1558"/>
                  </a:cubicBezTo>
                  <a:lnTo>
                    <a:pt x="476" y="1558"/>
                  </a:lnTo>
                  <a:cubicBezTo>
                    <a:pt x="476" y="1558"/>
                    <a:pt x="476" y="1558"/>
                    <a:pt x="476" y="1559"/>
                  </a:cubicBezTo>
                  <a:cubicBezTo>
                    <a:pt x="475" y="1556"/>
                    <a:pt x="475" y="1551"/>
                    <a:pt x="472" y="1550"/>
                  </a:cubicBezTo>
                  <a:cubicBezTo>
                    <a:pt x="472" y="1549"/>
                    <a:pt x="471" y="1547"/>
                    <a:pt x="471" y="1545"/>
                  </a:cubicBezTo>
                  <a:lnTo>
                    <a:pt x="471" y="1545"/>
                  </a:lnTo>
                  <a:cubicBezTo>
                    <a:pt x="471" y="1545"/>
                    <a:pt x="472" y="1546"/>
                    <a:pt x="472" y="1547"/>
                  </a:cubicBezTo>
                  <a:cubicBezTo>
                    <a:pt x="472" y="1546"/>
                    <a:pt x="471" y="1544"/>
                    <a:pt x="471" y="1543"/>
                  </a:cubicBezTo>
                  <a:lnTo>
                    <a:pt x="471" y="1543"/>
                  </a:lnTo>
                  <a:cubicBezTo>
                    <a:pt x="471" y="1543"/>
                    <a:pt x="471" y="1543"/>
                    <a:pt x="471" y="1543"/>
                  </a:cubicBezTo>
                  <a:lnTo>
                    <a:pt x="471" y="1543"/>
                  </a:lnTo>
                  <a:cubicBezTo>
                    <a:pt x="471" y="1543"/>
                    <a:pt x="471" y="1543"/>
                    <a:pt x="471" y="1543"/>
                  </a:cubicBezTo>
                  <a:lnTo>
                    <a:pt x="471" y="1543"/>
                  </a:lnTo>
                  <a:cubicBezTo>
                    <a:pt x="306" y="1060"/>
                    <a:pt x="183" y="565"/>
                    <a:pt x="139" y="56"/>
                  </a:cubicBezTo>
                  <a:cubicBezTo>
                    <a:pt x="135" y="22"/>
                    <a:pt x="99" y="0"/>
                    <a:pt x="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42" name="Google Shape;7542;p22"/>
            <p:cNvSpPr/>
            <p:nvPr/>
          </p:nvSpPr>
          <p:spPr>
            <a:xfrm rot="10800000">
              <a:off x="7385402" y="540708"/>
              <a:ext cx="37033" cy="59269"/>
            </a:xfrm>
            <a:custGeom>
              <a:avLst/>
              <a:gdLst/>
              <a:ahLst/>
              <a:cxnLst/>
              <a:rect l="l" t="t" r="r" b="b"/>
              <a:pathLst>
                <a:path w="941" h="1506" extrusionOk="0">
                  <a:moveTo>
                    <a:pt x="793" y="0"/>
                  </a:moveTo>
                  <a:cubicBezTo>
                    <a:pt x="736" y="6"/>
                    <a:pt x="682" y="43"/>
                    <a:pt x="667" y="101"/>
                  </a:cubicBezTo>
                  <a:cubicBezTo>
                    <a:pt x="631" y="229"/>
                    <a:pt x="588" y="351"/>
                    <a:pt x="534" y="471"/>
                  </a:cubicBezTo>
                  <a:cubicBezTo>
                    <a:pt x="534" y="473"/>
                    <a:pt x="533" y="474"/>
                    <a:pt x="533" y="474"/>
                  </a:cubicBezTo>
                  <a:lnTo>
                    <a:pt x="533" y="477"/>
                  </a:lnTo>
                  <a:lnTo>
                    <a:pt x="532" y="479"/>
                  </a:lnTo>
                  <a:lnTo>
                    <a:pt x="532" y="477"/>
                  </a:lnTo>
                  <a:cubicBezTo>
                    <a:pt x="527" y="484"/>
                    <a:pt x="526" y="490"/>
                    <a:pt x="523" y="499"/>
                  </a:cubicBezTo>
                  <a:cubicBezTo>
                    <a:pt x="524" y="490"/>
                    <a:pt x="527" y="486"/>
                    <a:pt x="530" y="477"/>
                  </a:cubicBezTo>
                  <a:lnTo>
                    <a:pt x="530" y="477"/>
                  </a:lnTo>
                  <a:cubicBezTo>
                    <a:pt x="389" y="783"/>
                    <a:pt x="207" y="1063"/>
                    <a:pt x="0" y="1329"/>
                  </a:cubicBezTo>
                  <a:cubicBezTo>
                    <a:pt x="29" y="1363"/>
                    <a:pt x="59" y="1394"/>
                    <a:pt x="92" y="1422"/>
                  </a:cubicBezTo>
                  <a:cubicBezTo>
                    <a:pt x="128" y="1451"/>
                    <a:pt x="165" y="1478"/>
                    <a:pt x="207" y="1506"/>
                  </a:cubicBezTo>
                  <a:cubicBezTo>
                    <a:pt x="310" y="1376"/>
                    <a:pt x="408" y="1241"/>
                    <a:pt x="499" y="1101"/>
                  </a:cubicBezTo>
                  <a:cubicBezTo>
                    <a:pt x="685" y="813"/>
                    <a:pt x="829" y="500"/>
                    <a:pt x="921" y="170"/>
                  </a:cubicBezTo>
                  <a:cubicBezTo>
                    <a:pt x="941" y="99"/>
                    <a:pt x="899" y="26"/>
                    <a:pt x="830" y="6"/>
                  </a:cubicBezTo>
                  <a:cubicBezTo>
                    <a:pt x="819" y="2"/>
                    <a:pt x="806" y="0"/>
                    <a:pt x="7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43" name="Google Shape;7543;p22"/>
            <p:cNvSpPr/>
            <p:nvPr/>
          </p:nvSpPr>
          <p:spPr>
            <a:xfrm rot="10800000">
              <a:off x="7377295" y="538150"/>
              <a:ext cx="42031" cy="47541"/>
            </a:xfrm>
            <a:custGeom>
              <a:avLst/>
              <a:gdLst/>
              <a:ahLst/>
              <a:cxnLst/>
              <a:rect l="l" t="t" r="r" b="b"/>
              <a:pathLst>
                <a:path w="1068" h="1208" extrusionOk="0">
                  <a:moveTo>
                    <a:pt x="484" y="544"/>
                  </a:moveTo>
                  <a:cubicBezTo>
                    <a:pt x="484" y="544"/>
                    <a:pt x="483" y="545"/>
                    <a:pt x="483" y="545"/>
                  </a:cubicBezTo>
                  <a:lnTo>
                    <a:pt x="483" y="545"/>
                  </a:lnTo>
                  <a:cubicBezTo>
                    <a:pt x="483" y="545"/>
                    <a:pt x="484" y="544"/>
                    <a:pt x="484" y="544"/>
                  </a:cubicBezTo>
                  <a:close/>
                  <a:moveTo>
                    <a:pt x="483" y="545"/>
                  </a:moveTo>
                  <a:lnTo>
                    <a:pt x="483" y="545"/>
                  </a:lnTo>
                  <a:cubicBezTo>
                    <a:pt x="482" y="547"/>
                    <a:pt x="481" y="548"/>
                    <a:pt x="480" y="549"/>
                  </a:cubicBezTo>
                  <a:cubicBezTo>
                    <a:pt x="481" y="548"/>
                    <a:pt x="482" y="547"/>
                    <a:pt x="483" y="545"/>
                  </a:cubicBezTo>
                  <a:close/>
                  <a:moveTo>
                    <a:pt x="468" y="564"/>
                  </a:moveTo>
                  <a:cubicBezTo>
                    <a:pt x="468" y="564"/>
                    <a:pt x="467" y="564"/>
                    <a:pt x="467" y="565"/>
                  </a:cubicBezTo>
                  <a:lnTo>
                    <a:pt x="467" y="565"/>
                  </a:lnTo>
                  <a:cubicBezTo>
                    <a:pt x="467" y="565"/>
                    <a:pt x="468" y="564"/>
                    <a:pt x="468" y="564"/>
                  </a:cubicBezTo>
                  <a:close/>
                  <a:moveTo>
                    <a:pt x="922" y="1"/>
                  </a:moveTo>
                  <a:cubicBezTo>
                    <a:pt x="876" y="1"/>
                    <a:pt x="833" y="22"/>
                    <a:pt x="810" y="61"/>
                  </a:cubicBezTo>
                  <a:cubicBezTo>
                    <a:pt x="714" y="231"/>
                    <a:pt x="603" y="392"/>
                    <a:pt x="484" y="544"/>
                  </a:cubicBezTo>
                  <a:lnTo>
                    <a:pt x="484" y="544"/>
                  </a:lnTo>
                  <a:cubicBezTo>
                    <a:pt x="485" y="542"/>
                    <a:pt x="487" y="541"/>
                    <a:pt x="488" y="541"/>
                  </a:cubicBezTo>
                  <a:lnTo>
                    <a:pt x="488" y="541"/>
                  </a:lnTo>
                  <a:cubicBezTo>
                    <a:pt x="484" y="545"/>
                    <a:pt x="483" y="548"/>
                    <a:pt x="480" y="549"/>
                  </a:cubicBezTo>
                  <a:cubicBezTo>
                    <a:pt x="476" y="555"/>
                    <a:pt x="470" y="561"/>
                    <a:pt x="467" y="567"/>
                  </a:cubicBezTo>
                  <a:cubicBezTo>
                    <a:pt x="467" y="566"/>
                    <a:pt x="467" y="566"/>
                    <a:pt x="467" y="565"/>
                  </a:cubicBezTo>
                  <a:lnTo>
                    <a:pt x="467" y="565"/>
                  </a:lnTo>
                  <a:cubicBezTo>
                    <a:pt x="324" y="740"/>
                    <a:pt x="166" y="899"/>
                    <a:pt x="0" y="1049"/>
                  </a:cubicBezTo>
                  <a:cubicBezTo>
                    <a:pt x="4" y="1055"/>
                    <a:pt x="10" y="1058"/>
                    <a:pt x="14" y="1064"/>
                  </a:cubicBezTo>
                  <a:cubicBezTo>
                    <a:pt x="76" y="1114"/>
                    <a:pt x="145" y="1160"/>
                    <a:pt x="226" y="1207"/>
                  </a:cubicBezTo>
                  <a:cubicBezTo>
                    <a:pt x="543" y="913"/>
                    <a:pt x="822" y="578"/>
                    <a:pt x="1034" y="198"/>
                  </a:cubicBezTo>
                  <a:cubicBezTo>
                    <a:pt x="1067" y="136"/>
                    <a:pt x="1053" y="57"/>
                    <a:pt x="991" y="18"/>
                  </a:cubicBezTo>
                  <a:cubicBezTo>
                    <a:pt x="970" y="6"/>
                    <a:pt x="945" y="1"/>
                    <a:pt x="9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44" name="Google Shape;7544;p22"/>
            <p:cNvSpPr/>
            <p:nvPr/>
          </p:nvSpPr>
          <p:spPr>
            <a:xfrm rot="10800000">
              <a:off x="7367692" y="534726"/>
              <a:ext cx="44314" cy="39552"/>
            </a:xfrm>
            <a:custGeom>
              <a:avLst/>
              <a:gdLst/>
              <a:ahLst/>
              <a:cxnLst/>
              <a:rect l="l" t="t" r="r" b="b"/>
              <a:pathLst>
                <a:path w="1126" h="1005" extrusionOk="0">
                  <a:moveTo>
                    <a:pt x="98" y="823"/>
                  </a:moveTo>
                  <a:cubicBezTo>
                    <a:pt x="92" y="826"/>
                    <a:pt x="87" y="829"/>
                    <a:pt x="83" y="834"/>
                  </a:cubicBezTo>
                  <a:cubicBezTo>
                    <a:pt x="88" y="830"/>
                    <a:pt x="93" y="827"/>
                    <a:pt x="98" y="823"/>
                  </a:cubicBezTo>
                  <a:close/>
                  <a:moveTo>
                    <a:pt x="986" y="1"/>
                  </a:moveTo>
                  <a:cubicBezTo>
                    <a:pt x="973" y="4"/>
                    <a:pt x="965" y="4"/>
                    <a:pt x="956" y="5"/>
                  </a:cubicBezTo>
                  <a:cubicBezTo>
                    <a:pt x="923" y="14"/>
                    <a:pt x="901" y="32"/>
                    <a:pt x="884" y="58"/>
                  </a:cubicBezTo>
                  <a:lnTo>
                    <a:pt x="804" y="166"/>
                  </a:lnTo>
                  <a:cubicBezTo>
                    <a:pt x="597" y="417"/>
                    <a:pt x="358" y="630"/>
                    <a:pt x="98" y="823"/>
                  </a:cubicBezTo>
                  <a:lnTo>
                    <a:pt x="98" y="823"/>
                  </a:lnTo>
                  <a:cubicBezTo>
                    <a:pt x="101" y="821"/>
                    <a:pt x="105" y="819"/>
                    <a:pt x="109" y="817"/>
                  </a:cubicBezTo>
                  <a:lnTo>
                    <a:pt x="109" y="817"/>
                  </a:lnTo>
                  <a:cubicBezTo>
                    <a:pt x="73" y="841"/>
                    <a:pt x="37" y="868"/>
                    <a:pt x="1" y="894"/>
                  </a:cubicBezTo>
                  <a:cubicBezTo>
                    <a:pt x="31" y="911"/>
                    <a:pt x="61" y="930"/>
                    <a:pt x="96" y="947"/>
                  </a:cubicBezTo>
                  <a:cubicBezTo>
                    <a:pt x="147" y="969"/>
                    <a:pt x="199" y="989"/>
                    <a:pt x="254" y="1005"/>
                  </a:cubicBezTo>
                  <a:cubicBezTo>
                    <a:pt x="302" y="969"/>
                    <a:pt x="348" y="934"/>
                    <a:pt x="396" y="897"/>
                  </a:cubicBezTo>
                  <a:cubicBezTo>
                    <a:pt x="657" y="690"/>
                    <a:pt x="891" y="452"/>
                    <a:pt x="1088" y="183"/>
                  </a:cubicBezTo>
                  <a:cubicBezTo>
                    <a:pt x="1125" y="130"/>
                    <a:pt x="1101" y="50"/>
                    <a:pt x="1051" y="20"/>
                  </a:cubicBezTo>
                  <a:cubicBezTo>
                    <a:pt x="1032" y="7"/>
                    <a:pt x="1009" y="1"/>
                    <a:pt x="9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45" name="Google Shape;7545;p22"/>
            <p:cNvSpPr/>
            <p:nvPr/>
          </p:nvSpPr>
          <p:spPr>
            <a:xfrm rot="10800000">
              <a:off x="7393037" y="549485"/>
              <a:ext cx="35616" cy="70721"/>
            </a:xfrm>
            <a:custGeom>
              <a:avLst/>
              <a:gdLst/>
              <a:ahLst/>
              <a:cxnLst/>
              <a:rect l="l" t="t" r="r" b="b"/>
              <a:pathLst>
                <a:path w="905" h="1797" extrusionOk="0">
                  <a:moveTo>
                    <a:pt x="781" y="0"/>
                  </a:moveTo>
                  <a:cubicBezTo>
                    <a:pt x="730" y="0"/>
                    <a:pt x="681" y="32"/>
                    <a:pt x="668" y="83"/>
                  </a:cubicBezTo>
                  <a:cubicBezTo>
                    <a:pt x="616" y="320"/>
                    <a:pt x="542" y="550"/>
                    <a:pt x="447" y="776"/>
                  </a:cubicBezTo>
                  <a:cubicBezTo>
                    <a:pt x="445" y="780"/>
                    <a:pt x="443" y="785"/>
                    <a:pt x="441" y="789"/>
                  </a:cubicBezTo>
                  <a:lnTo>
                    <a:pt x="441" y="789"/>
                  </a:lnTo>
                  <a:cubicBezTo>
                    <a:pt x="442" y="787"/>
                    <a:pt x="442" y="785"/>
                    <a:pt x="443" y="783"/>
                  </a:cubicBezTo>
                  <a:lnTo>
                    <a:pt x="443" y="783"/>
                  </a:lnTo>
                  <a:cubicBezTo>
                    <a:pt x="442" y="786"/>
                    <a:pt x="440" y="789"/>
                    <a:pt x="439" y="793"/>
                  </a:cubicBezTo>
                  <a:lnTo>
                    <a:pt x="439" y="793"/>
                  </a:lnTo>
                  <a:cubicBezTo>
                    <a:pt x="440" y="792"/>
                    <a:pt x="440" y="790"/>
                    <a:pt x="441" y="789"/>
                  </a:cubicBezTo>
                  <a:lnTo>
                    <a:pt x="441" y="789"/>
                  </a:lnTo>
                  <a:cubicBezTo>
                    <a:pt x="439" y="793"/>
                    <a:pt x="438" y="796"/>
                    <a:pt x="437" y="800"/>
                  </a:cubicBezTo>
                  <a:cubicBezTo>
                    <a:pt x="437" y="798"/>
                    <a:pt x="438" y="796"/>
                    <a:pt x="439" y="793"/>
                  </a:cubicBezTo>
                  <a:lnTo>
                    <a:pt x="439" y="793"/>
                  </a:lnTo>
                  <a:cubicBezTo>
                    <a:pt x="318" y="1057"/>
                    <a:pt x="170" y="1305"/>
                    <a:pt x="0" y="1537"/>
                  </a:cubicBezTo>
                  <a:cubicBezTo>
                    <a:pt x="36" y="1623"/>
                    <a:pt x="73" y="1714"/>
                    <a:pt x="121" y="1797"/>
                  </a:cubicBezTo>
                  <a:cubicBezTo>
                    <a:pt x="230" y="1656"/>
                    <a:pt x="330" y="1510"/>
                    <a:pt x="424" y="1357"/>
                  </a:cubicBezTo>
                  <a:cubicBezTo>
                    <a:pt x="649" y="985"/>
                    <a:pt x="803" y="575"/>
                    <a:pt x="892" y="148"/>
                  </a:cubicBezTo>
                  <a:cubicBezTo>
                    <a:pt x="905" y="86"/>
                    <a:pt x="876" y="23"/>
                    <a:pt x="812" y="3"/>
                  </a:cubicBezTo>
                  <a:cubicBezTo>
                    <a:pt x="800" y="0"/>
                    <a:pt x="792" y="0"/>
                    <a:pt x="7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46" name="Google Shape;7546;p22"/>
            <p:cNvSpPr/>
            <p:nvPr/>
          </p:nvSpPr>
          <p:spPr>
            <a:xfrm rot="10800000">
              <a:off x="7355610" y="527879"/>
              <a:ext cx="33098" cy="32350"/>
            </a:xfrm>
            <a:custGeom>
              <a:avLst/>
              <a:gdLst/>
              <a:ahLst/>
              <a:cxnLst/>
              <a:rect l="l" t="t" r="r" b="b"/>
              <a:pathLst>
                <a:path w="841" h="822" extrusionOk="0">
                  <a:moveTo>
                    <a:pt x="681" y="0"/>
                  </a:moveTo>
                  <a:cubicBezTo>
                    <a:pt x="633" y="3"/>
                    <a:pt x="582" y="27"/>
                    <a:pt x="559" y="72"/>
                  </a:cubicBezTo>
                  <a:cubicBezTo>
                    <a:pt x="500" y="181"/>
                    <a:pt x="433" y="283"/>
                    <a:pt x="358" y="381"/>
                  </a:cubicBezTo>
                  <a:cubicBezTo>
                    <a:pt x="251" y="510"/>
                    <a:pt x="130" y="626"/>
                    <a:pt x="1" y="733"/>
                  </a:cubicBezTo>
                  <a:lnTo>
                    <a:pt x="37" y="740"/>
                  </a:lnTo>
                  <a:cubicBezTo>
                    <a:pt x="98" y="754"/>
                    <a:pt x="159" y="770"/>
                    <a:pt x="220" y="786"/>
                  </a:cubicBezTo>
                  <a:cubicBezTo>
                    <a:pt x="261" y="797"/>
                    <a:pt x="302" y="809"/>
                    <a:pt x="341" y="822"/>
                  </a:cubicBezTo>
                  <a:cubicBezTo>
                    <a:pt x="525" y="648"/>
                    <a:pt x="686" y="447"/>
                    <a:pt x="805" y="221"/>
                  </a:cubicBezTo>
                  <a:cubicBezTo>
                    <a:pt x="841" y="151"/>
                    <a:pt x="826" y="65"/>
                    <a:pt x="756" y="22"/>
                  </a:cubicBezTo>
                  <a:cubicBezTo>
                    <a:pt x="733" y="9"/>
                    <a:pt x="707" y="0"/>
                    <a:pt x="6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47" name="Google Shape;7547;p22"/>
            <p:cNvSpPr/>
            <p:nvPr/>
          </p:nvSpPr>
          <p:spPr>
            <a:xfrm rot="10800000">
              <a:off x="7403662" y="500448"/>
              <a:ext cx="19874" cy="11256"/>
            </a:xfrm>
            <a:custGeom>
              <a:avLst/>
              <a:gdLst/>
              <a:ahLst/>
              <a:cxnLst/>
              <a:rect l="l" t="t" r="r" b="b"/>
              <a:pathLst>
                <a:path w="505" h="286" extrusionOk="0">
                  <a:moveTo>
                    <a:pt x="123" y="1"/>
                  </a:moveTo>
                  <a:cubicBezTo>
                    <a:pt x="114" y="2"/>
                    <a:pt x="106" y="8"/>
                    <a:pt x="96" y="12"/>
                  </a:cubicBezTo>
                  <a:cubicBezTo>
                    <a:pt x="27" y="51"/>
                    <a:pt x="1" y="140"/>
                    <a:pt x="38" y="211"/>
                  </a:cubicBezTo>
                  <a:cubicBezTo>
                    <a:pt x="65" y="259"/>
                    <a:pt x="116" y="285"/>
                    <a:pt x="167" y="285"/>
                  </a:cubicBezTo>
                  <a:cubicBezTo>
                    <a:pt x="191" y="285"/>
                    <a:pt x="215" y="280"/>
                    <a:pt x="236" y="268"/>
                  </a:cubicBezTo>
                  <a:cubicBezTo>
                    <a:pt x="325" y="218"/>
                    <a:pt x="417" y="166"/>
                    <a:pt x="505" y="113"/>
                  </a:cubicBezTo>
                  <a:cubicBezTo>
                    <a:pt x="491" y="109"/>
                    <a:pt x="476" y="101"/>
                    <a:pt x="462" y="96"/>
                  </a:cubicBezTo>
                  <a:cubicBezTo>
                    <a:pt x="364" y="54"/>
                    <a:pt x="252" y="22"/>
                    <a:pt x="123" y="1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48" name="Google Shape;7548;p22"/>
            <p:cNvSpPr/>
            <p:nvPr/>
          </p:nvSpPr>
          <p:spPr>
            <a:xfrm rot="10800000">
              <a:off x="6834000" y="37791"/>
              <a:ext cx="396502" cy="437431"/>
            </a:xfrm>
            <a:custGeom>
              <a:avLst/>
              <a:gdLst/>
              <a:ahLst/>
              <a:cxnLst/>
              <a:rect l="l" t="t" r="r" b="b"/>
              <a:pathLst>
                <a:path w="10075" h="11115" extrusionOk="0">
                  <a:moveTo>
                    <a:pt x="7724" y="0"/>
                  </a:moveTo>
                  <a:cubicBezTo>
                    <a:pt x="7691" y="3"/>
                    <a:pt x="7655" y="5"/>
                    <a:pt x="7617" y="9"/>
                  </a:cubicBezTo>
                  <a:cubicBezTo>
                    <a:pt x="7330" y="32"/>
                    <a:pt x="7033" y="141"/>
                    <a:pt x="6687" y="352"/>
                  </a:cubicBezTo>
                  <a:cubicBezTo>
                    <a:pt x="6605" y="404"/>
                    <a:pt x="6576" y="512"/>
                    <a:pt x="6622" y="593"/>
                  </a:cubicBezTo>
                  <a:cubicBezTo>
                    <a:pt x="6387" y="783"/>
                    <a:pt x="6127" y="996"/>
                    <a:pt x="5816" y="1280"/>
                  </a:cubicBezTo>
                  <a:cubicBezTo>
                    <a:pt x="5597" y="1477"/>
                    <a:pt x="5385" y="1685"/>
                    <a:pt x="5174" y="1890"/>
                  </a:cubicBezTo>
                  <a:lnTo>
                    <a:pt x="5002" y="2058"/>
                  </a:lnTo>
                  <a:cubicBezTo>
                    <a:pt x="4776" y="2280"/>
                    <a:pt x="4528" y="2509"/>
                    <a:pt x="4251" y="2759"/>
                  </a:cubicBezTo>
                  <a:cubicBezTo>
                    <a:pt x="4055" y="2935"/>
                    <a:pt x="3857" y="3107"/>
                    <a:pt x="3660" y="3279"/>
                  </a:cubicBezTo>
                  <a:cubicBezTo>
                    <a:pt x="3656" y="4019"/>
                    <a:pt x="3553" y="4808"/>
                    <a:pt x="3347" y="5635"/>
                  </a:cubicBezTo>
                  <a:cubicBezTo>
                    <a:pt x="3073" y="6751"/>
                    <a:pt x="2645" y="7864"/>
                    <a:pt x="2042" y="9042"/>
                  </a:cubicBezTo>
                  <a:cubicBezTo>
                    <a:pt x="1826" y="9132"/>
                    <a:pt x="1601" y="9244"/>
                    <a:pt x="1367" y="9374"/>
                  </a:cubicBezTo>
                  <a:cubicBezTo>
                    <a:pt x="1069" y="9542"/>
                    <a:pt x="775" y="9731"/>
                    <a:pt x="526" y="9892"/>
                  </a:cubicBezTo>
                  <a:lnTo>
                    <a:pt x="55" y="10205"/>
                  </a:lnTo>
                  <a:lnTo>
                    <a:pt x="1" y="10241"/>
                  </a:lnTo>
                  <a:cubicBezTo>
                    <a:pt x="96" y="10392"/>
                    <a:pt x="209" y="10524"/>
                    <a:pt x="340" y="10637"/>
                  </a:cubicBezTo>
                  <a:cubicBezTo>
                    <a:pt x="558" y="10820"/>
                    <a:pt x="821" y="10956"/>
                    <a:pt x="1128" y="11038"/>
                  </a:cubicBezTo>
                  <a:cubicBezTo>
                    <a:pt x="1258" y="11074"/>
                    <a:pt x="1403" y="11096"/>
                    <a:pt x="1581" y="11111"/>
                  </a:cubicBezTo>
                  <a:cubicBezTo>
                    <a:pt x="1609" y="11114"/>
                    <a:pt x="1638" y="11114"/>
                    <a:pt x="1668" y="11114"/>
                  </a:cubicBezTo>
                  <a:lnTo>
                    <a:pt x="1714" y="11113"/>
                  </a:lnTo>
                  <a:cubicBezTo>
                    <a:pt x="1983" y="11107"/>
                    <a:pt x="2257" y="11055"/>
                    <a:pt x="2517" y="11002"/>
                  </a:cubicBezTo>
                  <a:cubicBezTo>
                    <a:pt x="2827" y="10939"/>
                    <a:pt x="3159" y="10853"/>
                    <a:pt x="3570" y="10732"/>
                  </a:cubicBezTo>
                  <a:cubicBezTo>
                    <a:pt x="4410" y="10482"/>
                    <a:pt x="5279" y="10162"/>
                    <a:pt x="6150" y="9776"/>
                  </a:cubicBezTo>
                  <a:cubicBezTo>
                    <a:pt x="7122" y="9345"/>
                    <a:pt x="7863" y="8934"/>
                    <a:pt x="8482" y="8479"/>
                  </a:cubicBezTo>
                  <a:cubicBezTo>
                    <a:pt x="8731" y="8298"/>
                    <a:pt x="9049" y="8048"/>
                    <a:pt x="9314" y="7735"/>
                  </a:cubicBezTo>
                  <a:cubicBezTo>
                    <a:pt x="9554" y="7450"/>
                    <a:pt x="9702" y="7182"/>
                    <a:pt x="9765" y="6910"/>
                  </a:cubicBezTo>
                  <a:cubicBezTo>
                    <a:pt x="9811" y="6709"/>
                    <a:pt x="9808" y="6497"/>
                    <a:pt x="9752" y="6296"/>
                  </a:cubicBezTo>
                  <a:cubicBezTo>
                    <a:pt x="9696" y="6093"/>
                    <a:pt x="9577" y="5889"/>
                    <a:pt x="9397" y="5692"/>
                  </a:cubicBezTo>
                  <a:cubicBezTo>
                    <a:pt x="9294" y="5575"/>
                    <a:pt x="9180" y="5484"/>
                    <a:pt x="9067" y="5422"/>
                  </a:cubicBezTo>
                  <a:cubicBezTo>
                    <a:pt x="8929" y="5348"/>
                    <a:pt x="8764" y="5307"/>
                    <a:pt x="8553" y="5293"/>
                  </a:cubicBezTo>
                  <a:cubicBezTo>
                    <a:pt x="8519" y="5290"/>
                    <a:pt x="8489" y="5289"/>
                    <a:pt x="8456" y="5289"/>
                  </a:cubicBezTo>
                  <a:cubicBezTo>
                    <a:pt x="8359" y="5289"/>
                    <a:pt x="8260" y="5300"/>
                    <a:pt x="8163" y="5310"/>
                  </a:cubicBezTo>
                  <a:cubicBezTo>
                    <a:pt x="8211" y="5250"/>
                    <a:pt x="8260" y="5187"/>
                    <a:pt x="8307" y="5125"/>
                  </a:cubicBezTo>
                  <a:lnTo>
                    <a:pt x="8347" y="5073"/>
                  </a:lnTo>
                  <a:lnTo>
                    <a:pt x="8334" y="5086"/>
                  </a:lnTo>
                  <a:cubicBezTo>
                    <a:pt x="8430" y="4977"/>
                    <a:pt x="8535" y="4872"/>
                    <a:pt x="8660" y="4772"/>
                  </a:cubicBezTo>
                  <a:cubicBezTo>
                    <a:pt x="8778" y="4685"/>
                    <a:pt x="8900" y="4605"/>
                    <a:pt x="9022" y="4526"/>
                  </a:cubicBezTo>
                  <a:cubicBezTo>
                    <a:pt x="9101" y="4476"/>
                    <a:pt x="9177" y="4425"/>
                    <a:pt x="9253" y="4374"/>
                  </a:cubicBezTo>
                  <a:cubicBezTo>
                    <a:pt x="9378" y="4288"/>
                    <a:pt x="9488" y="4204"/>
                    <a:pt x="9587" y="4117"/>
                  </a:cubicBezTo>
                  <a:cubicBezTo>
                    <a:pt x="9677" y="4036"/>
                    <a:pt x="9762" y="3939"/>
                    <a:pt x="9852" y="3814"/>
                  </a:cubicBezTo>
                  <a:cubicBezTo>
                    <a:pt x="10005" y="3594"/>
                    <a:pt x="10075" y="3305"/>
                    <a:pt x="10048" y="2998"/>
                  </a:cubicBezTo>
                  <a:cubicBezTo>
                    <a:pt x="10041" y="2917"/>
                    <a:pt x="10033" y="2848"/>
                    <a:pt x="10010" y="2788"/>
                  </a:cubicBezTo>
                  <a:cubicBezTo>
                    <a:pt x="9982" y="2718"/>
                    <a:pt x="9940" y="2655"/>
                    <a:pt x="9875" y="2586"/>
                  </a:cubicBezTo>
                  <a:cubicBezTo>
                    <a:pt x="9834" y="2540"/>
                    <a:pt x="9785" y="2502"/>
                    <a:pt x="9737" y="2465"/>
                  </a:cubicBezTo>
                  <a:cubicBezTo>
                    <a:pt x="9666" y="2407"/>
                    <a:pt x="9598" y="2359"/>
                    <a:pt x="9534" y="2310"/>
                  </a:cubicBezTo>
                  <a:cubicBezTo>
                    <a:pt x="9466" y="2258"/>
                    <a:pt x="9387" y="2195"/>
                    <a:pt x="9321" y="2122"/>
                  </a:cubicBezTo>
                  <a:cubicBezTo>
                    <a:pt x="9308" y="2102"/>
                    <a:pt x="9297" y="2083"/>
                    <a:pt x="9288" y="2061"/>
                  </a:cubicBezTo>
                  <a:cubicBezTo>
                    <a:pt x="9263" y="1992"/>
                    <a:pt x="9246" y="1922"/>
                    <a:pt x="9232" y="1849"/>
                  </a:cubicBezTo>
                  <a:cubicBezTo>
                    <a:pt x="9223" y="1783"/>
                    <a:pt x="9216" y="1714"/>
                    <a:pt x="9210" y="1646"/>
                  </a:cubicBezTo>
                  <a:cubicBezTo>
                    <a:pt x="9200" y="1539"/>
                    <a:pt x="9189" y="1431"/>
                    <a:pt x="9172" y="1323"/>
                  </a:cubicBezTo>
                  <a:cubicBezTo>
                    <a:pt x="9143" y="1156"/>
                    <a:pt x="9070" y="1006"/>
                    <a:pt x="8969" y="830"/>
                  </a:cubicBezTo>
                  <a:cubicBezTo>
                    <a:pt x="8801" y="546"/>
                    <a:pt x="8597" y="323"/>
                    <a:pt x="8360" y="174"/>
                  </a:cubicBezTo>
                  <a:cubicBezTo>
                    <a:pt x="8179" y="61"/>
                    <a:pt x="7958" y="0"/>
                    <a:pt x="77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49" name="Google Shape;7549;p22"/>
            <p:cNvSpPr/>
            <p:nvPr/>
          </p:nvSpPr>
          <p:spPr>
            <a:xfrm rot="10800000">
              <a:off x="7120662" y="135981"/>
              <a:ext cx="114011" cy="180285"/>
            </a:xfrm>
            <a:custGeom>
              <a:avLst/>
              <a:gdLst/>
              <a:ahLst/>
              <a:cxnLst/>
              <a:rect l="l" t="t" r="r" b="b"/>
              <a:pathLst>
                <a:path w="2897" h="4581" extrusionOk="0">
                  <a:moveTo>
                    <a:pt x="2896" y="0"/>
                  </a:moveTo>
                  <a:lnTo>
                    <a:pt x="2896" y="0"/>
                  </a:lnTo>
                  <a:cubicBezTo>
                    <a:pt x="2296" y="533"/>
                    <a:pt x="1701" y="1093"/>
                    <a:pt x="1183" y="1715"/>
                  </a:cubicBezTo>
                  <a:cubicBezTo>
                    <a:pt x="674" y="2320"/>
                    <a:pt x="314" y="2903"/>
                    <a:pt x="77" y="3502"/>
                  </a:cubicBezTo>
                  <a:cubicBezTo>
                    <a:pt x="49" y="3569"/>
                    <a:pt x="25" y="3635"/>
                    <a:pt x="1" y="3704"/>
                  </a:cubicBezTo>
                  <a:cubicBezTo>
                    <a:pt x="34" y="3706"/>
                    <a:pt x="64" y="3710"/>
                    <a:pt x="98" y="3714"/>
                  </a:cubicBezTo>
                  <a:cubicBezTo>
                    <a:pt x="137" y="3724"/>
                    <a:pt x="177" y="3734"/>
                    <a:pt x="215" y="3750"/>
                  </a:cubicBezTo>
                  <a:cubicBezTo>
                    <a:pt x="236" y="3763"/>
                    <a:pt x="253" y="3776"/>
                    <a:pt x="275" y="3791"/>
                  </a:cubicBezTo>
                  <a:cubicBezTo>
                    <a:pt x="351" y="3861"/>
                    <a:pt x="408" y="3943"/>
                    <a:pt x="446" y="4000"/>
                  </a:cubicBezTo>
                  <a:lnTo>
                    <a:pt x="532" y="4134"/>
                  </a:lnTo>
                  <a:cubicBezTo>
                    <a:pt x="579" y="4207"/>
                    <a:pt x="627" y="4280"/>
                    <a:pt x="677" y="4351"/>
                  </a:cubicBezTo>
                  <a:cubicBezTo>
                    <a:pt x="763" y="4468"/>
                    <a:pt x="859" y="4540"/>
                    <a:pt x="957" y="4569"/>
                  </a:cubicBezTo>
                  <a:cubicBezTo>
                    <a:pt x="989" y="4576"/>
                    <a:pt x="1017" y="4580"/>
                    <a:pt x="1043" y="4580"/>
                  </a:cubicBezTo>
                  <a:cubicBezTo>
                    <a:pt x="1128" y="4580"/>
                    <a:pt x="1214" y="4552"/>
                    <a:pt x="1290" y="4499"/>
                  </a:cubicBezTo>
                  <a:cubicBezTo>
                    <a:pt x="1395" y="4424"/>
                    <a:pt x="1455" y="4305"/>
                    <a:pt x="1494" y="4208"/>
                  </a:cubicBezTo>
                  <a:cubicBezTo>
                    <a:pt x="1542" y="4089"/>
                    <a:pt x="1565" y="3954"/>
                    <a:pt x="1580" y="3826"/>
                  </a:cubicBezTo>
                  <a:cubicBezTo>
                    <a:pt x="1602" y="3671"/>
                    <a:pt x="1608" y="3512"/>
                    <a:pt x="1608" y="3390"/>
                  </a:cubicBezTo>
                  <a:cubicBezTo>
                    <a:pt x="1609" y="3324"/>
                    <a:pt x="1609" y="3256"/>
                    <a:pt x="1608" y="3190"/>
                  </a:cubicBezTo>
                  <a:lnTo>
                    <a:pt x="1606" y="3058"/>
                  </a:lnTo>
                  <a:cubicBezTo>
                    <a:pt x="1603" y="2894"/>
                    <a:pt x="1618" y="2720"/>
                    <a:pt x="1647" y="2544"/>
                  </a:cubicBezTo>
                  <a:cubicBezTo>
                    <a:pt x="1675" y="2409"/>
                    <a:pt x="1704" y="2298"/>
                    <a:pt x="1743" y="2192"/>
                  </a:cubicBezTo>
                  <a:cubicBezTo>
                    <a:pt x="1783" y="2060"/>
                    <a:pt x="1840" y="1932"/>
                    <a:pt x="1889" y="1827"/>
                  </a:cubicBezTo>
                  <a:cubicBezTo>
                    <a:pt x="1974" y="1659"/>
                    <a:pt x="2076" y="1487"/>
                    <a:pt x="2225" y="1253"/>
                  </a:cubicBezTo>
                  <a:lnTo>
                    <a:pt x="2261" y="1195"/>
                  </a:lnTo>
                  <a:cubicBezTo>
                    <a:pt x="2382" y="1007"/>
                    <a:pt x="2507" y="812"/>
                    <a:pt x="2619" y="612"/>
                  </a:cubicBezTo>
                  <a:cubicBezTo>
                    <a:pt x="2729" y="409"/>
                    <a:pt x="2823" y="204"/>
                    <a:pt x="2896" y="0"/>
                  </a:cubicBezTo>
                  <a:close/>
                </a:path>
              </a:pathLst>
            </a:custGeom>
            <a:solidFill>
              <a:srgbClr val="EC6A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50" name="Google Shape;7550;p22"/>
            <p:cNvSpPr/>
            <p:nvPr/>
          </p:nvSpPr>
          <p:spPr>
            <a:xfrm rot="10800000">
              <a:off x="6943132" y="97845"/>
              <a:ext cx="247897" cy="103110"/>
            </a:xfrm>
            <a:custGeom>
              <a:avLst/>
              <a:gdLst/>
              <a:ahLst/>
              <a:cxnLst/>
              <a:rect l="l" t="t" r="r" b="b"/>
              <a:pathLst>
                <a:path w="6299" h="2620" extrusionOk="0">
                  <a:moveTo>
                    <a:pt x="6040" y="0"/>
                  </a:moveTo>
                  <a:cubicBezTo>
                    <a:pt x="6004" y="4"/>
                    <a:pt x="5965" y="12"/>
                    <a:pt x="5932" y="29"/>
                  </a:cubicBezTo>
                  <a:cubicBezTo>
                    <a:pt x="5231" y="387"/>
                    <a:pt x="4509" y="710"/>
                    <a:pt x="3773" y="988"/>
                  </a:cubicBezTo>
                  <a:cubicBezTo>
                    <a:pt x="3796" y="978"/>
                    <a:pt x="3818" y="970"/>
                    <a:pt x="3841" y="961"/>
                  </a:cubicBezTo>
                  <a:lnTo>
                    <a:pt x="3841" y="961"/>
                  </a:lnTo>
                  <a:cubicBezTo>
                    <a:pt x="3544" y="1072"/>
                    <a:pt x="3244" y="1176"/>
                    <a:pt x="2939" y="1266"/>
                  </a:cubicBezTo>
                  <a:cubicBezTo>
                    <a:pt x="2619" y="1362"/>
                    <a:pt x="2296" y="1431"/>
                    <a:pt x="1971" y="1503"/>
                  </a:cubicBezTo>
                  <a:cubicBezTo>
                    <a:pt x="1734" y="1554"/>
                    <a:pt x="1493" y="1600"/>
                    <a:pt x="1253" y="1640"/>
                  </a:cubicBezTo>
                  <a:cubicBezTo>
                    <a:pt x="1185" y="1784"/>
                    <a:pt x="1113" y="1928"/>
                    <a:pt x="1039" y="2071"/>
                  </a:cubicBezTo>
                  <a:cubicBezTo>
                    <a:pt x="823" y="2163"/>
                    <a:pt x="598" y="2275"/>
                    <a:pt x="364" y="2405"/>
                  </a:cubicBezTo>
                  <a:cubicBezTo>
                    <a:pt x="240" y="2473"/>
                    <a:pt x="118" y="2548"/>
                    <a:pt x="0" y="2620"/>
                  </a:cubicBezTo>
                  <a:cubicBezTo>
                    <a:pt x="436" y="2577"/>
                    <a:pt x="872" y="2507"/>
                    <a:pt x="1299" y="2419"/>
                  </a:cubicBezTo>
                  <a:cubicBezTo>
                    <a:pt x="1872" y="2300"/>
                    <a:pt x="2426" y="2114"/>
                    <a:pt x="2971" y="1906"/>
                  </a:cubicBezTo>
                  <a:cubicBezTo>
                    <a:pt x="3489" y="1709"/>
                    <a:pt x="4002" y="1497"/>
                    <a:pt x="4502" y="1263"/>
                  </a:cubicBezTo>
                  <a:cubicBezTo>
                    <a:pt x="5060" y="1001"/>
                    <a:pt x="5602" y="713"/>
                    <a:pt x="6148" y="427"/>
                  </a:cubicBezTo>
                  <a:cubicBezTo>
                    <a:pt x="6257" y="369"/>
                    <a:pt x="6299" y="226"/>
                    <a:pt x="6241" y="118"/>
                  </a:cubicBezTo>
                  <a:cubicBezTo>
                    <a:pt x="6199" y="42"/>
                    <a:pt x="6120" y="0"/>
                    <a:pt x="60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51" name="Google Shape;7551;p22"/>
            <p:cNvSpPr/>
            <p:nvPr/>
          </p:nvSpPr>
          <p:spPr>
            <a:xfrm rot="10800000">
              <a:off x="7013262" y="119373"/>
              <a:ext cx="136916" cy="76978"/>
            </a:xfrm>
            <a:custGeom>
              <a:avLst/>
              <a:gdLst/>
              <a:ahLst/>
              <a:cxnLst/>
              <a:rect l="l" t="t" r="r" b="b"/>
              <a:pathLst>
                <a:path w="3479" h="1956" extrusionOk="0">
                  <a:moveTo>
                    <a:pt x="3267" y="1"/>
                  </a:moveTo>
                  <a:cubicBezTo>
                    <a:pt x="3238" y="1"/>
                    <a:pt x="3209" y="7"/>
                    <a:pt x="3181" y="21"/>
                  </a:cubicBezTo>
                  <a:cubicBezTo>
                    <a:pt x="2774" y="226"/>
                    <a:pt x="2366" y="423"/>
                    <a:pt x="1954" y="617"/>
                  </a:cubicBezTo>
                  <a:cubicBezTo>
                    <a:pt x="1556" y="802"/>
                    <a:pt x="1153" y="980"/>
                    <a:pt x="739" y="1138"/>
                  </a:cubicBezTo>
                  <a:lnTo>
                    <a:pt x="740" y="1138"/>
                  </a:lnTo>
                  <a:cubicBezTo>
                    <a:pt x="604" y="1190"/>
                    <a:pt x="466" y="1239"/>
                    <a:pt x="328" y="1285"/>
                  </a:cubicBezTo>
                  <a:cubicBezTo>
                    <a:pt x="225" y="1506"/>
                    <a:pt x="116" y="1729"/>
                    <a:pt x="1" y="1956"/>
                  </a:cubicBezTo>
                  <a:cubicBezTo>
                    <a:pt x="15" y="1950"/>
                    <a:pt x="32" y="1944"/>
                    <a:pt x="45" y="1940"/>
                  </a:cubicBezTo>
                  <a:cubicBezTo>
                    <a:pt x="437" y="1812"/>
                    <a:pt x="819" y="1651"/>
                    <a:pt x="1194" y="1479"/>
                  </a:cubicBezTo>
                  <a:cubicBezTo>
                    <a:pt x="1935" y="1140"/>
                    <a:pt x="2636" y="731"/>
                    <a:pt x="3355" y="350"/>
                  </a:cubicBezTo>
                  <a:cubicBezTo>
                    <a:pt x="3445" y="304"/>
                    <a:pt x="3478" y="189"/>
                    <a:pt x="3431" y="99"/>
                  </a:cubicBezTo>
                  <a:cubicBezTo>
                    <a:pt x="3396" y="35"/>
                    <a:pt x="3332" y="1"/>
                    <a:pt x="32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52" name="Google Shape;7552;p22"/>
            <p:cNvSpPr/>
            <p:nvPr/>
          </p:nvSpPr>
          <p:spPr>
            <a:xfrm rot="10800000">
              <a:off x="6956985" y="126103"/>
              <a:ext cx="189849" cy="142977"/>
            </a:xfrm>
            <a:custGeom>
              <a:avLst/>
              <a:gdLst/>
              <a:ahLst/>
              <a:cxnLst/>
              <a:rect l="l" t="t" r="r" b="b"/>
              <a:pathLst>
                <a:path w="4824" h="3633" extrusionOk="0">
                  <a:moveTo>
                    <a:pt x="4674" y="0"/>
                  </a:moveTo>
                  <a:cubicBezTo>
                    <a:pt x="4644" y="2"/>
                    <a:pt x="4612" y="15"/>
                    <a:pt x="4588" y="36"/>
                  </a:cubicBezTo>
                  <a:cubicBezTo>
                    <a:pt x="4342" y="279"/>
                    <a:pt x="4078" y="503"/>
                    <a:pt x="3812" y="726"/>
                  </a:cubicBezTo>
                  <a:cubicBezTo>
                    <a:pt x="3509" y="979"/>
                    <a:pt x="3199" y="1226"/>
                    <a:pt x="2879" y="1455"/>
                  </a:cubicBezTo>
                  <a:cubicBezTo>
                    <a:pt x="2893" y="1444"/>
                    <a:pt x="2908" y="1435"/>
                    <a:pt x="2922" y="1424"/>
                  </a:cubicBezTo>
                  <a:lnTo>
                    <a:pt x="2922" y="1424"/>
                  </a:lnTo>
                  <a:cubicBezTo>
                    <a:pt x="2725" y="1563"/>
                    <a:pt x="2528" y="1700"/>
                    <a:pt x="2324" y="1826"/>
                  </a:cubicBezTo>
                  <a:cubicBezTo>
                    <a:pt x="2109" y="1965"/>
                    <a:pt x="1884" y="2092"/>
                    <a:pt x="1664" y="2220"/>
                  </a:cubicBezTo>
                  <a:cubicBezTo>
                    <a:pt x="1247" y="2461"/>
                    <a:pt x="818" y="2676"/>
                    <a:pt x="371" y="2851"/>
                  </a:cubicBezTo>
                  <a:lnTo>
                    <a:pt x="368" y="2851"/>
                  </a:lnTo>
                  <a:cubicBezTo>
                    <a:pt x="253" y="3110"/>
                    <a:pt x="131" y="3369"/>
                    <a:pt x="1" y="3633"/>
                  </a:cubicBezTo>
                  <a:cubicBezTo>
                    <a:pt x="246" y="3560"/>
                    <a:pt x="487" y="3463"/>
                    <a:pt x="720" y="3361"/>
                  </a:cubicBezTo>
                  <a:cubicBezTo>
                    <a:pt x="1256" y="3126"/>
                    <a:pt x="1766" y="2827"/>
                    <a:pt x="2238" y="2484"/>
                  </a:cubicBezTo>
                  <a:cubicBezTo>
                    <a:pt x="2470" y="2316"/>
                    <a:pt x="2694" y="2136"/>
                    <a:pt x="2915" y="1957"/>
                  </a:cubicBezTo>
                  <a:cubicBezTo>
                    <a:pt x="3146" y="1769"/>
                    <a:pt x="3370" y="1575"/>
                    <a:pt x="3593" y="1378"/>
                  </a:cubicBezTo>
                  <a:cubicBezTo>
                    <a:pt x="3807" y="1190"/>
                    <a:pt x="4014" y="993"/>
                    <a:pt x="4216" y="792"/>
                  </a:cubicBezTo>
                  <a:cubicBezTo>
                    <a:pt x="4403" y="608"/>
                    <a:pt x="4581" y="416"/>
                    <a:pt x="4766" y="229"/>
                  </a:cubicBezTo>
                  <a:cubicBezTo>
                    <a:pt x="4816" y="176"/>
                    <a:pt x="4824" y="95"/>
                    <a:pt x="4773" y="42"/>
                  </a:cubicBezTo>
                  <a:cubicBezTo>
                    <a:pt x="4747" y="15"/>
                    <a:pt x="4712" y="0"/>
                    <a:pt x="46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53" name="Google Shape;7553;p22"/>
            <p:cNvSpPr/>
            <p:nvPr/>
          </p:nvSpPr>
          <p:spPr>
            <a:xfrm rot="10800000">
              <a:off x="7179143" y="136098"/>
              <a:ext cx="14443" cy="7989"/>
            </a:xfrm>
            <a:custGeom>
              <a:avLst/>
              <a:gdLst/>
              <a:ahLst/>
              <a:cxnLst/>
              <a:rect l="l" t="t" r="r" b="b"/>
              <a:pathLst>
                <a:path w="367" h="203" extrusionOk="0">
                  <a:moveTo>
                    <a:pt x="367" y="0"/>
                  </a:moveTo>
                  <a:lnTo>
                    <a:pt x="367" y="0"/>
                  </a:lnTo>
                  <a:cubicBezTo>
                    <a:pt x="314" y="7"/>
                    <a:pt x="264" y="14"/>
                    <a:pt x="213" y="20"/>
                  </a:cubicBezTo>
                  <a:cubicBezTo>
                    <a:pt x="139" y="27"/>
                    <a:pt x="62" y="93"/>
                    <a:pt x="25" y="155"/>
                  </a:cubicBezTo>
                  <a:cubicBezTo>
                    <a:pt x="15" y="171"/>
                    <a:pt x="8" y="187"/>
                    <a:pt x="1" y="203"/>
                  </a:cubicBezTo>
                  <a:lnTo>
                    <a:pt x="4" y="203"/>
                  </a:lnTo>
                  <a:cubicBezTo>
                    <a:pt x="88" y="203"/>
                    <a:pt x="175" y="174"/>
                    <a:pt x="249" y="122"/>
                  </a:cubicBezTo>
                  <a:cubicBezTo>
                    <a:pt x="297" y="88"/>
                    <a:pt x="335" y="45"/>
                    <a:pt x="367" y="0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54" name="Google Shape;7554;p22"/>
            <p:cNvSpPr/>
            <p:nvPr/>
          </p:nvSpPr>
          <p:spPr>
            <a:xfrm rot="10800000">
              <a:off x="7016293" y="175375"/>
              <a:ext cx="108148" cy="69619"/>
            </a:xfrm>
            <a:custGeom>
              <a:avLst/>
              <a:gdLst/>
              <a:ahLst/>
              <a:cxnLst/>
              <a:rect l="l" t="t" r="r" b="b"/>
              <a:pathLst>
                <a:path w="2748" h="1769" extrusionOk="0">
                  <a:moveTo>
                    <a:pt x="2587" y="0"/>
                  </a:moveTo>
                  <a:cubicBezTo>
                    <a:pt x="2568" y="5"/>
                    <a:pt x="2545" y="10"/>
                    <a:pt x="2525" y="22"/>
                  </a:cubicBezTo>
                  <a:cubicBezTo>
                    <a:pt x="2160" y="263"/>
                    <a:pt x="1787" y="494"/>
                    <a:pt x="1408" y="711"/>
                  </a:cubicBezTo>
                  <a:cubicBezTo>
                    <a:pt x="1034" y="925"/>
                    <a:pt x="648" y="1119"/>
                    <a:pt x="249" y="1277"/>
                  </a:cubicBezTo>
                  <a:cubicBezTo>
                    <a:pt x="246" y="1277"/>
                    <a:pt x="244" y="1279"/>
                    <a:pt x="243" y="1279"/>
                  </a:cubicBezTo>
                  <a:cubicBezTo>
                    <a:pt x="234" y="1283"/>
                    <a:pt x="224" y="1289"/>
                    <a:pt x="214" y="1290"/>
                  </a:cubicBezTo>
                  <a:lnTo>
                    <a:pt x="242" y="1279"/>
                  </a:lnTo>
                  <a:lnTo>
                    <a:pt x="181" y="1300"/>
                  </a:lnTo>
                  <a:cubicBezTo>
                    <a:pt x="124" y="1457"/>
                    <a:pt x="63" y="1613"/>
                    <a:pt x="0" y="1768"/>
                  </a:cubicBezTo>
                  <a:cubicBezTo>
                    <a:pt x="316" y="1658"/>
                    <a:pt x="625" y="1520"/>
                    <a:pt x="921" y="1366"/>
                  </a:cubicBezTo>
                  <a:cubicBezTo>
                    <a:pt x="1531" y="1055"/>
                    <a:pt x="2096" y="667"/>
                    <a:pt x="2663" y="282"/>
                  </a:cubicBezTo>
                  <a:cubicBezTo>
                    <a:pt x="2698" y="259"/>
                    <a:pt x="2722" y="236"/>
                    <a:pt x="2735" y="196"/>
                  </a:cubicBezTo>
                  <a:cubicBezTo>
                    <a:pt x="2748" y="158"/>
                    <a:pt x="2744" y="117"/>
                    <a:pt x="2724" y="81"/>
                  </a:cubicBezTo>
                  <a:cubicBezTo>
                    <a:pt x="2699" y="35"/>
                    <a:pt x="2643" y="0"/>
                    <a:pt x="25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55" name="Google Shape;7555;p22"/>
            <p:cNvSpPr/>
            <p:nvPr/>
          </p:nvSpPr>
          <p:spPr>
            <a:xfrm rot="10800000">
              <a:off x="7171312" y="168409"/>
              <a:ext cx="3227" cy="11925"/>
            </a:xfrm>
            <a:custGeom>
              <a:avLst/>
              <a:gdLst/>
              <a:ahLst/>
              <a:cxnLst/>
              <a:rect l="l" t="t" r="r" b="b"/>
              <a:pathLst>
                <a:path w="82" h="303" extrusionOk="0">
                  <a:moveTo>
                    <a:pt x="81" y="0"/>
                  </a:moveTo>
                  <a:lnTo>
                    <a:pt x="81" y="0"/>
                  </a:lnTo>
                  <a:cubicBezTo>
                    <a:pt x="65" y="16"/>
                    <a:pt x="51" y="33"/>
                    <a:pt x="41" y="49"/>
                  </a:cubicBezTo>
                  <a:cubicBezTo>
                    <a:pt x="9" y="95"/>
                    <a:pt x="1" y="156"/>
                    <a:pt x="14" y="209"/>
                  </a:cubicBezTo>
                  <a:cubicBezTo>
                    <a:pt x="22" y="243"/>
                    <a:pt x="41" y="275"/>
                    <a:pt x="64" y="302"/>
                  </a:cubicBezTo>
                  <a:cubicBezTo>
                    <a:pt x="74" y="197"/>
                    <a:pt x="80" y="92"/>
                    <a:pt x="81" y="0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56" name="Google Shape;7556;p22"/>
            <p:cNvSpPr/>
            <p:nvPr/>
          </p:nvSpPr>
          <p:spPr>
            <a:xfrm rot="10800000">
              <a:off x="6983431" y="186237"/>
              <a:ext cx="136601" cy="93350"/>
            </a:xfrm>
            <a:custGeom>
              <a:avLst/>
              <a:gdLst/>
              <a:ahLst/>
              <a:cxnLst/>
              <a:rect l="l" t="t" r="r" b="b"/>
              <a:pathLst>
                <a:path w="3471" h="2372" extrusionOk="0">
                  <a:moveTo>
                    <a:pt x="2596" y="444"/>
                  </a:moveTo>
                  <a:lnTo>
                    <a:pt x="2596" y="444"/>
                  </a:lnTo>
                  <a:cubicBezTo>
                    <a:pt x="2591" y="448"/>
                    <a:pt x="2585" y="452"/>
                    <a:pt x="2580" y="456"/>
                  </a:cubicBezTo>
                  <a:cubicBezTo>
                    <a:pt x="2585" y="452"/>
                    <a:pt x="2591" y="448"/>
                    <a:pt x="2596" y="444"/>
                  </a:cubicBezTo>
                  <a:close/>
                  <a:moveTo>
                    <a:pt x="3255" y="0"/>
                  </a:moveTo>
                  <a:cubicBezTo>
                    <a:pt x="3206" y="0"/>
                    <a:pt x="3156" y="20"/>
                    <a:pt x="3116" y="51"/>
                  </a:cubicBezTo>
                  <a:cubicBezTo>
                    <a:pt x="2954" y="179"/>
                    <a:pt x="2788" y="305"/>
                    <a:pt x="2621" y="426"/>
                  </a:cubicBezTo>
                  <a:lnTo>
                    <a:pt x="2621" y="426"/>
                  </a:lnTo>
                  <a:cubicBezTo>
                    <a:pt x="1877" y="954"/>
                    <a:pt x="1086" y="1402"/>
                    <a:pt x="233" y="1727"/>
                  </a:cubicBezTo>
                  <a:lnTo>
                    <a:pt x="232" y="1727"/>
                  </a:lnTo>
                  <a:cubicBezTo>
                    <a:pt x="160" y="1941"/>
                    <a:pt x="82" y="2156"/>
                    <a:pt x="0" y="2372"/>
                  </a:cubicBezTo>
                  <a:cubicBezTo>
                    <a:pt x="410" y="2227"/>
                    <a:pt x="808" y="2041"/>
                    <a:pt x="1188" y="1836"/>
                  </a:cubicBezTo>
                  <a:cubicBezTo>
                    <a:pt x="1969" y="1416"/>
                    <a:pt x="2699" y="899"/>
                    <a:pt x="3386" y="341"/>
                  </a:cubicBezTo>
                  <a:cubicBezTo>
                    <a:pt x="3470" y="273"/>
                    <a:pt x="3468" y="137"/>
                    <a:pt x="3397" y="61"/>
                  </a:cubicBezTo>
                  <a:cubicBezTo>
                    <a:pt x="3356" y="20"/>
                    <a:pt x="3307" y="0"/>
                    <a:pt x="32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57" name="Google Shape;7557;p22"/>
            <p:cNvSpPr/>
            <p:nvPr/>
          </p:nvSpPr>
          <p:spPr>
            <a:xfrm rot="10800000">
              <a:off x="7171194" y="173683"/>
              <a:ext cx="14876" cy="22314"/>
            </a:xfrm>
            <a:custGeom>
              <a:avLst/>
              <a:gdLst/>
              <a:ahLst/>
              <a:cxnLst/>
              <a:rect l="l" t="t" r="r" b="b"/>
              <a:pathLst>
                <a:path w="378" h="567" extrusionOk="0">
                  <a:moveTo>
                    <a:pt x="373" y="1"/>
                  </a:moveTo>
                  <a:cubicBezTo>
                    <a:pt x="324" y="9"/>
                    <a:pt x="274" y="16"/>
                    <a:pt x="223" y="22"/>
                  </a:cubicBezTo>
                  <a:cubicBezTo>
                    <a:pt x="157" y="31"/>
                    <a:pt x="90" y="88"/>
                    <a:pt x="54" y="141"/>
                  </a:cubicBezTo>
                  <a:cubicBezTo>
                    <a:pt x="14" y="205"/>
                    <a:pt x="1" y="282"/>
                    <a:pt x="18" y="355"/>
                  </a:cubicBezTo>
                  <a:cubicBezTo>
                    <a:pt x="34" y="426"/>
                    <a:pt x="78" y="489"/>
                    <a:pt x="137" y="526"/>
                  </a:cubicBezTo>
                  <a:cubicBezTo>
                    <a:pt x="186" y="557"/>
                    <a:pt x="232" y="567"/>
                    <a:pt x="282" y="567"/>
                  </a:cubicBezTo>
                  <a:cubicBezTo>
                    <a:pt x="304" y="567"/>
                    <a:pt x="327" y="565"/>
                    <a:pt x="351" y="562"/>
                  </a:cubicBezTo>
                  <a:cubicBezTo>
                    <a:pt x="357" y="562"/>
                    <a:pt x="363" y="561"/>
                    <a:pt x="367" y="561"/>
                  </a:cubicBezTo>
                  <a:cubicBezTo>
                    <a:pt x="373" y="477"/>
                    <a:pt x="374" y="397"/>
                    <a:pt x="374" y="331"/>
                  </a:cubicBezTo>
                  <a:cubicBezTo>
                    <a:pt x="377" y="263"/>
                    <a:pt x="377" y="197"/>
                    <a:pt x="374" y="131"/>
                  </a:cubicBezTo>
                  <a:lnTo>
                    <a:pt x="373" y="1"/>
                  </a:ln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58" name="Google Shape;7558;p22"/>
            <p:cNvSpPr/>
            <p:nvPr/>
          </p:nvSpPr>
          <p:spPr>
            <a:xfrm rot="10800000">
              <a:off x="7037702" y="149283"/>
              <a:ext cx="97955" cy="74460"/>
            </a:xfrm>
            <a:custGeom>
              <a:avLst/>
              <a:gdLst/>
              <a:ahLst/>
              <a:cxnLst/>
              <a:rect l="l" t="t" r="r" b="b"/>
              <a:pathLst>
                <a:path w="2489" h="1892" extrusionOk="0">
                  <a:moveTo>
                    <a:pt x="2288" y="0"/>
                  </a:moveTo>
                  <a:cubicBezTo>
                    <a:pt x="2247" y="0"/>
                    <a:pt x="2206" y="17"/>
                    <a:pt x="2173" y="48"/>
                  </a:cubicBezTo>
                  <a:cubicBezTo>
                    <a:pt x="1966" y="240"/>
                    <a:pt x="1744" y="416"/>
                    <a:pt x="1513" y="581"/>
                  </a:cubicBezTo>
                  <a:lnTo>
                    <a:pt x="1513" y="581"/>
                  </a:lnTo>
                  <a:cubicBezTo>
                    <a:pt x="1513" y="581"/>
                    <a:pt x="1513" y="581"/>
                    <a:pt x="1513" y="581"/>
                  </a:cubicBezTo>
                  <a:lnTo>
                    <a:pt x="1513" y="581"/>
                  </a:lnTo>
                  <a:cubicBezTo>
                    <a:pt x="1252" y="766"/>
                    <a:pt x="979" y="934"/>
                    <a:pt x="695" y="1085"/>
                  </a:cubicBezTo>
                  <a:cubicBezTo>
                    <a:pt x="551" y="1162"/>
                    <a:pt x="406" y="1234"/>
                    <a:pt x="257" y="1300"/>
                  </a:cubicBezTo>
                  <a:cubicBezTo>
                    <a:pt x="176" y="1497"/>
                    <a:pt x="90" y="1694"/>
                    <a:pt x="1" y="1892"/>
                  </a:cubicBezTo>
                  <a:cubicBezTo>
                    <a:pt x="303" y="1757"/>
                    <a:pt x="597" y="1600"/>
                    <a:pt x="881" y="1437"/>
                  </a:cubicBezTo>
                  <a:cubicBezTo>
                    <a:pt x="1433" y="1121"/>
                    <a:pt x="1951" y="747"/>
                    <a:pt x="2414" y="308"/>
                  </a:cubicBezTo>
                  <a:cubicBezTo>
                    <a:pt x="2483" y="242"/>
                    <a:pt x="2489" y="128"/>
                    <a:pt x="2424" y="56"/>
                  </a:cubicBezTo>
                  <a:cubicBezTo>
                    <a:pt x="2389" y="20"/>
                    <a:pt x="2342" y="0"/>
                    <a:pt x="2293" y="0"/>
                  </a:cubicBezTo>
                  <a:cubicBezTo>
                    <a:pt x="2292" y="0"/>
                    <a:pt x="2290" y="0"/>
                    <a:pt x="22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59" name="Google Shape;7559;p22"/>
            <p:cNvSpPr/>
            <p:nvPr/>
          </p:nvSpPr>
          <p:spPr>
            <a:xfrm rot="10800000">
              <a:off x="7174303" y="141923"/>
              <a:ext cx="8422" cy="13184"/>
            </a:xfrm>
            <a:custGeom>
              <a:avLst/>
              <a:gdLst/>
              <a:ahLst/>
              <a:cxnLst/>
              <a:rect l="l" t="t" r="r" b="b"/>
              <a:pathLst>
                <a:path w="214" h="335" extrusionOk="0">
                  <a:moveTo>
                    <a:pt x="213" y="0"/>
                  </a:moveTo>
                  <a:lnTo>
                    <a:pt x="213" y="0"/>
                  </a:lnTo>
                  <a:cubicBezTo>
                    <a:pt x="210" y="3"/>
                    <a:pt x="209" y="3"/>
                    <a:pt x="207" y="3"/>
                  </a:cubicBezTo>
                  <a:cubicBezTo>
                    <a:pt x="84" y="39"/>
                    <a:pt x="0" y="157"/>
                    <a:pt x="29" y="287"/>
                  </a:cubicBezTo>
                  <a:cubicBezTo>
                    <a:pt x="34" y="304"/>
                    <a:pt x="38" y="320"/>
                    <a:pt x="45" y="335"/>
                  </a:cubicBezTo>
                  <a:cubicBezTo>
                    <a:pt x="107" y="264"/>
                    <a:pt x="146" y="182"/>
                    <a:pt x="177" y="112"/>
                  </a:cubicBezTo>
                  <a:cubicBezTo>
                    <a:pt x="190" y="76"/>
                    <a:pt x="203" y="39"/>
                    <a:pt x="213" y="0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60" name="Google Shape;7560;p22"/>
            <p:cNvSpPr/>
            <p:nvPr/>
          </p:nvSpPr>
          <p:spPr>
            <a:xfrm rot="10800000">
              <a:off x="7056238" y="152785"/>
              <a:ext cx="77884" cy="42425"/>
            </a:xfrm>
            <a:custGeom>
              <a:avLst/>
              <a:gdLst/>
              <a:ahLst/>
              <a:cxnLst/>
              <a:rect l="l" t="t" r="r" b="b"/>
              <a:pathLst>
                <a:path w="1979" h="1078" extrusionOk="0">
                  <a:moveTo>
                    <a:pt x="1845" y="1"/>
                  </a:moveTo>
                  <a:cubicBezTo>
                    <a:pt x="1831" y="4"/>
                    <a:pt x="1812" y="6"/>
                    <a:pt x="1795" y="16"/>
                  </a:cubicBezTo>
                  <a:cubicBezTo>
                    <a:pt x="1257" y="295"/>
                    <a:pt x="704" y="542"/>
                    <a:pt x="140" y="760"/>
                  </a:cubicBezTo>
                  <a:cubicBezTo>
                    <a:pt x="95" y="867"/>
                    <a:pt x="50" y="973"/>
                    <a:pt x="1" y="1078"/>
                  </a:cubicBezTo>
                  <a:cubicBezTo>
                    <a:pt x="64" y="1053"/>
                    <a:pt x="127" y="1030"/>
                    <a:pt x="187" y="1005"/>
                  </a:cubicBezTo>
                  <a:cubicBezTo>
                    <a:pt x="771" y="772"/>
                    <a:pt x="1345" y="511"/>
                    <a:pt x="1902" y="219"/>
                  </a:cubicBezTo>
                  <a:cubicBezTo>
                    <a:pt x="1958" y="187"/>
                    <a:pt x="1978" y="118"/>
                    <a:pt x="1948" y="61"/>
                  </a:cubicBezTo>
                  <a:cubicBezTo>
                    <a:pt x="1927" y="22"/>
                    <a:pt x="1888" y="1"/>
                    <a:pt x="18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61" name="Google Shape;7561;p22"/>
            <p:cNvSpPr/>
            <p:nvPr/>
          </p:nvSpPr>
          <p:spPr>
            <a:xfrm rot="10800000">
              <a:off x="7177018" y="136138"/>
              <a:ext cx="23219" cy="11807"/>
            </a:xfrm>
            <a:custGeom>
              <a:avLst/>
              <a:gdLst/>
              <a:ahLst/>
              <a:cxnLst/>
              <a:rect l="l" t="t" r="r" b="b"/>
              <a:pathLst>
                <a:path w="590" h="300" extrusionOk="0">
                  <a:moveTo>
                    <a:pt x="589" y="0"/>
                  </a:moveTo>
                  <a:lnTo>
                    <a:pt x="589" y="0"/>
                  </a:lnTo>
                  <a:cubicBezTo>
                    <a:pt x="425" y="55"/>
                    <a:pt x="263" y="110"/>
                    <a:pt x="99" y="161"/>
                  </a:cubicBezTo>
                  <a:cubicBezTo>
                    <a:pt x="65" y="171"/>
                    <a:pt x="36" y="189"/>
                    <a:pt x="16" y="219"/>
                  </a:cubicBezTo>
                  <a:cubicBezTo>
                    <a:pt x="9" y="229"/>
                    <a:pt x="3" y="240"/>
                    <a:pt x="0" y="253"/>
                  </a:cubicBezTo>
                  <a:cubicBezTo>
                    <a:pt x="29" y="269"/>
                    <a:pt x="56" y="282"/>
                    <a:pt x="85" y="289"/>
                  </a:cubicBezTo>
                  <a:cubicBezTo>
                    <a:pt x="115" y="296"/>
                    <a:pt x="144" y="299"/>
                    <a:pt x="171" y="299"/>
                  </a:cubicBezTo>
                  <a:cubicBezTo>
                    <a:pt x="256" y="299"/>
                    <a:pt x="342" y="270"/>
                    <a:pt x="417" y="219"/>
                  </a:cubicBezTo>
                  <a:cubicBezTo>
                    <a:pt x="497" y="161"/>
                    <a:pt x="552" y="78"/>
                    <a:pt x="589" y="0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62" name="Google Shape;7562;p22"/>
            <p:cNvSpPr/>
            <p:nvPr/>
          </p:nvSpPr>
          <p:spPr>
            <a:xfrm rot="10800000">
              <a:off x="6941558" y="101230"/>
              <a:ext cx="222985" cy="70721"/>
            </a:xfrm>
            <a:custGeom>
              <a:avLst/>
              <a:gdLst/>
              <a:ahLst/>
              <a:cxnLst/>
              <a:rect l="l" t="t" r="r" b="b"/>
              <a:pathLst>
                <a:path w="5666" h="1797" extrusionOk="0">
                  <a:moveTo>
                    <a:pt x="5372" y="0"/>
                  </a:moveTo>
                  <a:cubicBezTo>
                    <a:pt x="5340" y="0"/>
                    <a:pt x="5305" y="10"/>
                    <a:pt x="5274" y="24"/>
                  </a:cubicBezTo>
                  <a:cubicBezTo>
                    <a:pt x="5009" y="141"/>
                    <a:pt x="4742" y="251"/>
                    <a:pt x="4471" y="353"/>
                  </a:cubicBezTo>
                  <a:cubicBezTo>
                    <a:pt x="4492" y="346"/>
                    <a:pt x="4512" y="338"/>
                    <a:pt x="4534" y="330"/>
                  </a:cubicBezTo>
                  <a:lnTo>
                    <a:pt x="4534" y="330"/>
                  </a:lnTo>
                  <a:cubicBezTo>
                    <a:pt x="3546" y="699"/>
                    <a:pt x="2516" y="988"/>
                    <a:pt x="1463" y="1096"/>
                  </a:cubicBezTo>
                  <a:cubicBezTo>
                    <a:pt x="1133" y="1125"/>
                    <a:pt x="800" y="1139"/>
                    <a:pt x="465" y="1139"/>
                  </a:cubicBezTo>
                  <a:cubicBezTo>
                    <a:pt x="433" y="1205"/>
                    <a:pt x="399" y="1273"/>
                    <a:pt x="364" y="1339"/>
                  </a:cubicBezTo>
                  <a:cubicBezTo>
                    <a:pt x="248" y="1389"/>
                    <a:pt x="126" y="1446"/>
                    <a:pt x="1" y="1508"/>
                  </a:cubicBezTo>
                  <a:cubicBezTo>
                    <a:pt x="21" y="1662"/>
                    <a:pt x="155" y="1785"/>
                    <a:pt x="314" y="1792"/>
                  </a:cubicBezTo>
                  <a:cubicBezTo>
                    <a:pt x="391" y="1795"/>
                    <a:pt x="468" y="1797"/>
                    <a:pt x="544" y="1797"/>
                  </a:cubicBezTo>
                  <a:cubicBezTo>
                    <a:pt x="1361" y="1797"/>
                    <a:pt x="2176" y="1634"/>
                    <a:pt x="2960" y="1418"/>
                  </a:cubicBezTo>
                  <a:cubicBezTo>
                    <a:pt x="3834" y="1175"/>
                    <a:pt x="4679" y="836"/>
                    <a:pt x="5505" y="462"/>
                  </a:cubicBezTo>
                  <a:cubicBezTo>
                    <a:pt x="5627" y="406"/>
                    <a:pt x="5666" y="241"/>
                    <a:pt x="5605" y="129"/>
                  </a:cubicBezTo>
                  <a:cubicBezTo>
                    <a:pt x="5558" y="43"/>
                    <a:pt x="5478" y="1"/>
                    <a:pt x="5390" y="1"/>
                  </a:cubicBezTo>
                  <a:cubicBezTo>
                    <a:pt x="5384" y="1"/>
                    <a:pt x="5378" y="0"/>
                    <a:pt x="53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63" name="Google Shape;7563;p22"/>
            <p:cNvSpPr/>
            <p:nvPr/>
          </p:nvSpPr>
          <p:spPr>
            <a:xfrm rot="10800000">
              <a:off x="7911533" y="266169"/>
              <a:ext cx="439044" cy="563918"/>
            </a:xfrm>
            <a:custGeom>
              <a:avLst/>
              <a:gdLst/>
              <a:ahLst/>
              <a:cxnLst/>
              <a:rect l="l" t="t" r="r" b="b"/>
              <a:pathLst>
                <a:path w="11156" h="14329" extrusionOk="0">
                  <a:moveTo>
                    <a:pt x="6526" y="0"/>
                  </a:moveTo>
                  <a:cubicBezTo>
                    <a:pt x="6229" y="0"/>
                    <a:pt x="5933" y="35"/>
                    <a:pt x="5648" y="96"/>
                  </a:cubicBezTo>
                  <a:cubicBezTo>
                    <a:pt x="5508" y="129"/>
                    <a:pt x="5353" y="178"/>
                    <a:pt x="5165" y="246"/>
                  </a:cubicBezTo>
                  <a:cubicBezTo>
                    <a:pt x="5027" y="299"/>
                    <a:pt x="4885" y="365"/>
                    <a:pt x="4747" y="444"/>
                  </a:cubicBezTo>
                  <a:cubicBezTo>
                    <a:pt x="4519" y="578"/>
                    <a:pt x="4295" y="754"/>
                    <a:pt x="4042" y="998"/>
                  </a:cubicBezTo>
                  <a:cubicBezTo>
                    <a:pt x="3910" y="1125"/>
                    <a:pt x="3785" y="1256"/>
                    <a:pt x="3658" y="1386"/>
                  </a:cubicBezTo>
                  <a:cubicBezTo>
                    <a:pt x="3587" y="1464"/>
                    <a:pt x="3513" y="1538"/>
                    <a:pt x="3440" y="1615"/>
                  </a:cubicBezTo>
                  <a:cubicBezTo>
                    <a:pt x="3271" y="1784"/>
                    <a:pt x="3045" y="2004"/>
                    <a:pt x="2788" y="2182"/>
                  </a:cubicBezTo>
                  <a:cubicBezTo>
                    <a:pt x="2617" y="2300"/>
                    <a:pt x="2435" y="2397"/>
                    <a:pt x="2242" y="2466"/>
                  </a:cubicBezTo>
                  <a:cubicBezTo>
                    <a:pt x="2031" y="2538"/>
                    <a:pt x="1808" y="2583"/>
                    <a:pt x="1610" y="2619"/>
                  </a:cubicBezTo>
                  <a:cubicBezTo>
                    <a:pt x="1475" y="2643"/>
                    <a:pt x="1339" y="2669"/>
                    <a:pt x="1205" y="2700"/>
                  </a:cubicBezTo>
                  <a:cubicBezTo>
                    <a:pt x="1052" y="2741"/>
                    <a:pt x="922" y="2789"/>
                    <a:pt x="806" y="2854"/>
                  </a:cubicBezTo>
                  <a:cubicBezTo>
                    <a:pt x="692" y="2922"/>
                    <a:pt x="588" y="3011"/>
                    <a:pt x="483" y="3133"/>
                  </a:cubicBezTo>
                  <a:cubicBezTo>
                    <a:pt x="361" y="3276"/>
                    <a:pt x="276" y="3452"/>
                    <a:pt x="203" y="3618"/>
                  </a:cubicBezTo>
                  <a:cubicBezTo>
                    <a:pt x="104" y="3847"/>
                    <a:pt x="42" y="4101"/>
                    <a:pt x="14" y="4375"/>
                  </a:cubicBezTo>
                  <a:lnTo>
                    <a:pt x="10" y="4408"/>
                  </a:lnTo>
                  <a:cubicBezTo>
                    <a:pt x="9" y="4434"/>
                    <a:pt x="6" y="4461"/>
                    <a:pt x="0" y="4489"/>
                  </a:cubicBezTo>
                  <a:cubicBezTo>
                    <a:pt x="30" y="4604"/>
                    <a:pt x="65" y="4717"/>
                    <a:pt x="104" y="4828"/>
                  </a:cubicBezTo>
                  <a:cubicBezTo>
                    <a:pt x="256" y="5266"/>
                    <a:pt x="484" y="5714"/>
                    <a:pt x="822" y="6238"/>
                  </a:cubicBezTo>
                  <a:cubicBezTo>
                    <a:pt x="815" y="6261"/>
                    <a:pt x="815" y="6288"/>
                    <a:pt x="820" y="6317"/>
                  </a:cubicBezTo>
                  <a:cubicBezTo>
                    <a:pt x="833" y="6369"/>
                    <a:pt x="863" y="6399"/>
                    <a:pt x="894" y="6425"/>
                  </a:cubicBezTo>
                  <a:cubicBezTo>
                    <a:pt x="895" y="6425"/>
                    <a:pt x="908" y="6435"/>
                    <a:pt x="909" y="6435"/>
                  </a:cubicBezTo>
                  <a:cubicBezTo>
                    <a:pt x="912" y="6435"/>
                    <a:pt x="922" y="6442"/>
                    <a:pt x="922" y="6442"/>
                  </a:cubicBezTo>
                  <a:lnTo>
                    <a:pt x="924" y="6442"/>
                  </a:lnTo>
                  <a:lnTo>
                    <a:pt x="951" y="6472"/>
                  </a:lnTo>
                  <a:lnTo>
                    <a:pt x="931" y="6449"/>
                  </a:lnTo>
                  <a:lnTo>
                    <a:pt x="931" y="6449"/>
                  </a:lnTo>
                  <a:cubicBezTo>
                    <a:pt x="958" y="6479"/>
                    <a:pt x="987" y="6507"/>
                    <a:pt x="1017" y="6535"/>
                  </a:cubicBezTo>
                  <a:cubicBezTo>
                    <a:pt x="1189" y="6787"/>
                    <a:pt x="1372" y="7035"/>
                    <a:pt x="1551" y="7282"/>
                  </a:cubicBezTo>
                  <a:cubicBezTo>
                    <a:pt x="1685" y="7467"/>
                    <a:pt x="1820" y="7650"/>
                    <a:pt x="1949" y="7837"/>
                  </a:cubicBezTo>
                  <a:cubicBezTo>
                    <a:pt x="2107" y="8062"/>
                    <a:pt x="2239" y="8259"/>
                    <a:pt x="2351" y="8444"/>
                  </a:cubicBezTo>
                  <a:lnTo>
                    <a:pt x="2466" y="8645"/>
                  </a:lnTo>
                  <a:cubicBezTo>
                    <a:pt x="2540" y="8776"/>
                    <a:pt x="2614" y="8907"/>
                    <a:pt x="2689" y="9036"/>
                  </a:cubicBezTo>
                  <a:cubicBezTo>
                    <a:pt x="2884" y="9373"/>
                    <a:pt x="3047" y="9629"/>
                    <a:pt x="3213" y="9862"/>
                  </a:cubicBezTo>
                  <a:cubicBezTo>
                    <a:pt x="3383" y="10097"/>
                    <a:pt x="3551" y="10331"/>
                    <a:pt x="3720" y="10564"/>
                  </a:cubicBezTo>
                  <a:cubicBezTo>
                    <a:pt x="4470" y="11597"/>
                    <a:pt x="5310" y="12660"/>
                    <a:pt x="6370" y="13450"/>
                  </a:cubicBezTo>
                  <a:cubicBezTo>
                    <a:pt x="6624" y="13638"/>
                    <a:pt x="6890" y="13803"/>
                    <a:pt x="7160" y="13934"/>
                  </a:cubicBezTo>
                  <a:cubicBezTo>
                    <a:pt x="7460" y="14082"/>
                    <a:pt x="7742" y="14185"/>
                    <a:pt x="8020" y="14248"/>
                  </a:cubicBezTo>
                  <a:cubicBezTo>
                    <a:pt x="8257" y="14303"/>
                    <a:pt x="8492" y="14329"/>
                    <a:pt x="8720" y="14329"/>
                  </a:cubicBezTo>
                  <a:cubicBezTo>
                    <a:pt x="8790" y="14329"/>
                    <a:pt x="8858" y="14327"/>
                    <a:pt x="8928" y="14322"/>
                  </a:cubicBezTo>
                  <a:cubicBezTo>
                    <a:pt x="9092" y="14311"/>
                    <a:pt x="9241" y="14290"/>
                    <a:pt x="9385" y="14260"/>
                  </a:cubicBezTo>
                  <a:cubicBezTo>
                    <a:pt x="9516" y="14231"/>
                    <a:pt x="9653" y="14185"/>
                    <a:pt x="9810" y="14120"/>
                  </a:cubicBezTo>
                  <a:cubicBezTo>
                    <a:pt x="9909" y="14080"/>
                    <a:pt x="10011" y="14021"/>
                    <a:pt x="10115" y="13952"/>
                  </a:cubicBezTo>
                  <a:cubicBezTo>
                    <a:pt x="10235" y="13871"/>
                    <a:pt x="10336" y="13789"/>
                    <a:pt x="10422" y="13701"/>
                  </a:cubicBezTo>
                  <a:cubicBezTo>
                    <a:pt x="10501" y="13619"/>
                    <a:pt x="10580" y="13526"/>
                    <a:pt x="10653" y="13418"/>
                  </a:cubicBezTo>
                  <a:cubicBezTo>
                    <a:pt x="10729" y="13310"/>
                    <a:pt x="10787" y="13194"/>
                    <a:pt x="10846" y="13073"/>
                  </a:cubicBezTo>
                  <a:cubicBezTo>
                    <a:pt x="10938" y="12879"/>
                    <a:pt x="11005" y="12663"/>
                    <a:pt x="11060" y="12388"/>
                  </a:cubicBezTo>
                  <a:cubicBezTo>
                    <a:pt x="11108" y="12128"/>
                    <a:pt x="11137" y="11858"/>
                    <a:pt x="11144" y="11587"/>
                  </a:cubicBezTo>
                  <a:cubicBezTo>
                    <a:pt x="11156" y="11126"/>
                    <a:pt x="11120" y="10629"/>
                    <a:pt x="11025" y="9975"/>
                  </a:cubicBezTo>
                  <a:cubicBezTo>
                    <a:pt x="10982" y="9682"/>
                    <a:pt x="10930" y="9389"/>
                    <a:pt x="10880" y="9099"/>
                  </a:cubicBezTo>
                  <a:lnTo>
                    <a:pt x="10853" y="8941"/>
                  </a:lnTo>
                  <a:cubicBezTo>
                    <a:pt x="10787" y="8568"/>
                    <a:pt x="10715" y="8196"/>
                    <a:pt x="10645" y="7822"/>
                  </a:cubicBezTo>
                  <a:lnTo>
                    <a:pt x="10606" y="7607"/>
                  </a:lnTo>
                  <a:lnTo>
                    <a:pt x="10586" y="7509"/>
                  </a:lnTo>
                  <a:cubicBezTo>
                    <a:pt x="10428" y="6673"/>
                    <a:pt x="10264" y="5810"/>
                    <a:pt x="10129" y="4957"/>
                  </a:cubicBezTo>
                  <a:cubicBezTo>
                    <a:pt x="10057" y="4503"/>
                    <a:pt x="9992" y="4051"/>
                    <a:pt x="9942" y="3611"/>
                  </a:cubicBezTo>
                  <a:lnTo>
                    <a:pt x="9916" y="3375"/>
                  </a:lnTo>
                  <a:cubicBezTo>
                    <a:pt x="9902" y="3252"/>
                    <a:pt x="9889" y="3126"/>
                    <a:pt x="9870" y="3002"/>
                  </a:cubicBezTo>
                  <a:cubicBezTo>
                    <a:pt x="9846" y="2821"/>
                    <a:pt x="9809" y="2637"/>
                    <a:pt x="9758" y="2440"/>
                  </a:cubicBezTo>
                  <a:cubicBezTo>
                    <a:pt x="9572" y="1711"/>
                    <a:pt x="9202" y="1069"/>
                    <a:pt x="8693" y="583"/>
                  </a:cubicBezTo>
                  <a:cubicBezTo>
                    <a:pt x="8654" y="546"/>
                    <a:pt x="8612" y="509"/>
                    <a:pt x="8569" y="473"/>
                  </a:cubicBezTo>
                  <a:cubicBezTo>
                    <a:pt x="8318" y="348"/>
                    <a:pt x="8039" y="244"/>
                    <a:pt x="7743" y="163"/>
                  </a:cubicBezTo>
                  <a:cubicBezTo>
                    <a:pt x="7591" y="122"/>
                    <a:pt x="7421" y="86"/>
                    <a:pt x="7230" y="56"/>
                  </a:cubicBezTo>
                  <a:cubicBezTo>
                    <a:pt x="7062" y="29"/>
                    <a:pt x="6889" y="12"/>
                    <a:pt x="6713" y="3"/>
                  </a:cubicBezTo>
                  <a:cubicBezTo>
                    <a:pt x="6657" y="2"/>
                    <a:pt x="6600" y="0"/>
                    <a:pt x="6544" y="0"/>
                  </a:cubicBezTo>
                  <a:cubicBezTo>
                    <a:pt x="6538" y="0"/>
                    <a:pt x="6532" y="0"/>
                    <a:pt x="6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64" name="Google Shape;7564;p22"/>
            <p:cNvSpPr/>
            <p:nvPr/>
          </p:nvSpPr>
          <p:spPr>
            <a:xfrm rot="10800000">
              <a:off x="7312357" y="213432"/>
              <a:ext cx="480839" cy="413700"/>
            </a:xfrm>
            <a:custGeom>
              <a:avLst/>
              <a:gdLst/>
              <a:ahLst/>
              <a:cxnLst/>
              <a:rect l="l" t="t" r="r" b="b"/>
              <a:pathLst>
                <a:path w="12218" h="10512" extrusionOk="0">
                  <a:moveTo>
                    <a:pt x="3634" y="0"/>
                  </a:moveTo>
                  <a:cubicBezTo>
                    <a:pt x="3593" y="0"/>
                    <a:pt x="3557" y="2"/>
                    <a:pt x="3519" y="5"/>
                  </a:cubicBezTo>
                  <a:cubicBezTo>
                    <a:pt x="3280" y="18"/>
                    <a:pt x="3028" y="70"/>
                    <a:pt x="2752" y="165"/>
                  </a:cubicBezTo>
                  <a:cubicBezTo>
                    <a:pt x="2513" y="249"/>
                    <a:pt x="2267" y="364"/>
                    <a:pt x="1998" y="514"/>
                  </a:cubicBezTo>
                  <a:cubicBezTo>
                    <a:pt x="1764" y="646"/>
                    <a:pt x="1537" y="798"/>
                    <a:pt x="1307" y="956"/>
                  </a:cubicBezTo>
                  <a:cubicBezTo>
                    <a:pt x="1122" y="1082"/>
                    <a:pt x="842" y="1265"/>
                    <a:pt x="545" y="1373"/>
                  </a:cubicBezTo>
                  <a:cubicBezTo>
                    <a:pt x="418" y="1419"/>
                    <a:pt x="298" y="1444"/>
                    <a:pt x="199" y="1454"/>
                  </a:cubicBezTo>
                  <a:cubicBezTo>
                    <a:pt x="174" y="1456"/>
                    <a:pt x="148" y="1456"/>
                    <a:pt x="124" y="1456"/>
                  </a:cubicBezTo>
                  <a:cubicBezTo>
                    <a:pt x="85" y="1456"/>
                    <a:pt x="45" y="1452"/>
                    <a:pt x="0" y="1443"/>
                  </a:cubicBezTo>
                  <a:lnTo>
                    <a:pt x="0" y="1443"/>
                  </a:lnTo>
                  <a:cubicBezTo>
                    <a:pt x="100" y="2000"/>
                    <a:pt x="288" y="2522"/>
                    <a:pt x="444" y="2921"/>
                  </a:cubicBezTo>
                  <a:cubicBezTo>
                    <a:pt x="472" y="3093"/>
                    <a:pt x="497" y="3266"/>
                    <a:pt x="532" y="3439"/>
                  </a:cubicBezTo>
                  <a:cubicBezTo>
                    <a:pt x="576" y="3671"/>
                    <a:pt x="638" y="3905"/>
                    <a:pt x="699" y="4130"/>
                  </a:cubicBezTo>
                  <a:lnTo>
                    <a:pt x="730" y="4242"/>
                  </a:lnTo>
                  <a:cubicBezTo>
                    <a:pt x="884" y="4823"/>
                    <a:pt x="1022" y="5294"/>
                    <a:pt x="1164" y="5727"/>
                  </a:cubicBezTo>
                  <a:cubicBezTo>
                    <a:pt x="1352" y="6305"/>
                    <a:pt x="1546" y="6813"/>
                    <a:pt x="1757" y="7283"/>
                  </a:cubicBezTo>
                  <a:cubicBezTo>
                    <a:pt x="1797" y="7379"/>
                    <a:pt x="1843" y="7474"/>
                    <a:pt x="1886" y="7569"/>
                  </a:cubicBezTo>
                  <a:cubicBezTo>
                    <a:pt x="1879" y="7724"/>
                    <a:pt x="1862" y="7875"/>
                    <a:pt x="1837" y="8020"/>
                  </a:cubicBezTo>
                  <a:cubicBezTo>
                    <a:pt x="1833" y="8041"/>
                    <a:pt x="1839" y="8066"/>
                    <a:pt x="1855" y="8086"/>
                  </a:cubicBezTo>
                  <a:cubicBezTo>
                    <a:pt x="1873" y="8109"/>
                    <a:pt x="1905" y="8127"/>
                    <a:pt x="1934" y="8129"/>
                  </a:cubicBezTo>
                  <a:cubicBezTo>
                    <a:pt x="2003" y="8129"/>
                    <a:pt x="2034" y="8079"/>
                    <a:pt x="2044" y="8030"/>
                  </a:cubicBezTo>
                  <a:cubicBezTo>
                    <a:pt x="2051" y="7991"/>
                    <a:pt x="2056" y="7951"/>
                    <a:pt x="2062" y="7912"/>
                  </a:cubicBezTo>
                  <a:cubicBezTo>
                    <a:pt x="2198" y="8186"/>
                    <a:pt x="2350" y="8442"/>
                    <a:pt x="2508" y="8675"/>
                  </a:cubicBezTo>
                  <a:cubicBezTo>
                    <a:pt x="2662" y="8902"/>
                    <a:pt x="2823" y="9111"/>
                    <a:pt x="2987" y="9298"/>
                  </a:cubicBezTo>
                  <a:cubicBezTo>
                    <a:pt x="3143" y="9476"/>
                    <a:pt x="3320" y="9643"/>
                    <a:pt x="3532" y="9815"/>
                  </a:cubicBezTo>
                  <a:cubicBezTo>
                    <a:pt x="3906" y="10120"/>
                    <a:pt x="4340" y="10334"/>
                    <a:pt x="4788" y="10436"/>
                  </a:cubicBezTo>
                  <a:cubicBezTo>
                    <a:pt x="5013" y="10486"/>
                    <a:pt x="5243" y="10512"/>
                    <a:pt x="5467" y="10512"/>
                  </a:cubicBezTo>
                  <a:lnTo>
                    <a:pt x="5545" y="10512"/>
                  </a:lnTo>
                  <a:cubicBezTo>
                    <a:pt x="5815" y="10505"/>
                    <a:pt x="6092" y="10463"/>
                    <a:pt x="6378" y="10388"/>
                  </a:cubicBezTo>
                  <a:cubicBezTo>
                    <a:pt x="6612" y="10326"/>
                    <a:pt x="6839" y="10240"/>
                    <a:pt x="7033" y="10161"/>
                  </a:cubicBezTo>
                  <a:cubicBezTo>
                    <a:pt x="7208" y="10091"/>
                    <a:pt x="7387" y="10012"/>
                    <a:pt x="7617" y="9901"/>
                  </a:cubicBezTo>
                  <a:cubicBezTo>
                    <a:pt x="8044" y="9693"/>
                    <a:pt x="8472" y="9450"/>
                    <a:pt x="8921" y="9157"/>
                  </a:cubicBezTo>
                  <a:cubicBezTo>
                    <a:pt x="9413" y="8840"/>
                    <a:pt x="9865" y="8502"/>
                    <a:pt x="10267" y="8152"/>
                  </a:cubicBezTo>
                  <a:cubicBezTo>
                    <a:pt x="10694" y="7783"/>
                    <a:pt x="11073" y="7383"/>
                    <a:pt x="11390" y="6970"/>
                  </a:cubicBezTo>
                  <a:cubicBezTo>
                    <a:pt x="11718" y="6540"/>
                    <a:pt x="11949" y="6104"/>
                    <a:pt x="12081" y="5674"/>
                  </a:cubicBezTo>
                  <a:cubicBezTo>
                    <a:pt x="12179" y="5357"/>
                    <a:pt x="12218" y="5045"/>
                    <a:pt x="12199" y="4746"/>
                  </a:cubicBezTo>
                  <a:cubicBezTo>
                    <a:pt x="12186" y="4567"/>
                    <a:pt x="12160" y="4406"/>
                    <a:pt x="12117" y="4252"/>
                  </a:cubicBezTo>
                  <a:cubicBezTo>
                    <a:pt x="12074" y="4097"/>
                    <a:pt x="12012" y="3936"/>
                    <a:pt x="11927" y="3774"/>
                  </a:cubicBezTo>
                  <a:cubicBezTo>
                    <a:pt x="11856" y="3633"/>
                    <a:pt x="11762" y="3490"/>
                    <a:pt x="11624" y="3310"/>
                  </a:cubicBezTo>
                  <a:cubicBezTo>
                    <a:pt x="11571" y="3243"/>
                    <a:pt x="11514" y="3175"/>
                    <a:pt x="11449" y="3106"/>
                  </a:cubicBezTo>
                  <a:cubicBezTo>
                    <a:pt x="11387" y="3208"/>
                    <a:pt x="11327" y="3322"/>
                    <a:pt x="11273" y="3465"/>
                  </a:cubicBezTo>
                  <a:cubicBezTo>
                    <a:pt x="11261" y="3494"/>
                    <a:pt x="11248" y="3523"/>
                    <a:pt x="11237" y="3549"/>
                  </a:cubicBezTo>
                  <a:cubicBezTo>
                    <a:pt x="11212" y="3666"/>
                    <a:pt x="11194" y="3784"/>
                    <a:pt x="11178" y="3900"/>
                  </a:cubicBezTo>
                  <a:cubicBezTo>
                    <a:pt x="11152" y="4099"/>
                    <a:pt x="11136" y="4294"/>
                    <a:pt x="11119" y="4494"/>
                  </a:cubicBezTo>
                  <a:cubicBezTo>
                    <a:pt x="11106" y="4632"/>
                    <a:pt x="11096" y="4772"/>
                    <a:pt x="11081" y="4910"/>
                  </a:cubicBezTo>
                  <a:cubicBezTo>
                    <a:pt x="11050" y="5192"/>
                    <a:pt x="10998" y="5521"/>
                    <a:pt x="10879" y="5838"/>
                  </a:cubicBezTo>
                  <a:cubicBezTo>
                    <a:pt x="10822" y="5983"/>
                    <a:pt x="10745" y="6118"/>
                    <a:pt x="10662" y="6242"/>
                  </a:cubicBezTo>
                  <a:cubicBezTo>
                    <a:pt x="10567" y="6367"/>
                    <a:pt x="10458" y="6479"/>
                    <a:pt x="10343" y="6568"/>
                  </a:cubicBezTo>
                  <a:cubicBezTo>
                    <a:pt x="10343" y="6568"/>
                    <a:pt x="10333" y="6576"/>
                    <a:pt x="10335" y="6576"/>
                  </a:cubicBezTo>
                  <a:cubicBezTo>
                    <a:pt x="10336" y="6578"/>
                    <a:pt x="10322" y="6589"/>
                    <a:pt x="10322" y="6589"/>
                  </a:cubicBezTo>
                  <a:cubicBezTo>
                    <a:pt x="10201" y="6678"/>
                    <a:pt x="10070" y="6756"/>
                    <a:pt x="9931" y="6820"/>
                  </a:cubicBezTo>
                  <a:cubicBezTo>
                    <a:pt x="9802" y="6872"/>
                    <a:pt x="9670" y="6908"/>
                    <a:pt x="9533" y="6931"/>
                  </a:cubicBezTo>
                  <a:lnTo>
                    <a:pt x="9568" y="6928"/>
                  </a:lnTo>
                  <a:lnTo>
                    <a:pt x="9568" y="6928"/>
                  </a:lnTo>
                  <a:cubicBezTo>
                    <a:pt x="9471" y="6941"/>
                    <a:pt x="9374" y="6951"/>
                    <a:pt x="9278" y="6960"/>
                  </a:cubicBezTo>
                  <a:lnTo>
                    <a:pt x="9229" y="6966"/>
                  </a:lnTo>
                  <a:cubicBezTo>
                    <a:pt x="9115" y="6977"/>
                    <a:pt x="9002" y="6989"/>
                    <a:pt x="8891" y="7010"/>
                  </a:cubicBezTo>
                  <a:cubicBezTo>
                    <a:pt x="8776" y="7030"/>
                    <a:pt x="8660" y="7066"/>
                    <a:pt x="8532" y="7118"/>
                  </a:cubicBezTo>
                  <a:cubicBezTo>
                    <a:pt x="8462" y="7147"/>
                    <a:pt x="8396" y="7181"/>
                    <a:pt x="8331" y="7217"/>
                  </a:cubicBezTo>
                  <a:cubicBezTo>
                    <a:pt x="8265" y="7254"/>
                    <a:pt x="8200" y="7300"/>
                    <a:pt x="8121" y="7355"/>
                  </a:cubicBezTo>
                  <a:cubicBezTo>
                    <a:pt x="8018" y="7427"/>
                    <a:pt x="7917" y="7504"/>
                    <a:pt x="7815" y="7577"/>
                  </a:cubicBezTo>
                  <a:cubicBezTo>
                    <a:pt x="7722" y="7648"/>
                    <a:pt x="7629" y="7717"/>
                    <a:pt x="7535" y="7784"/>
                  </a:cubicBezTo>
                  <a:cubicBezTo>
                    <a:pt x="7340" y="7926"/>
                    <a:pt x="7156" y="8033"/>
                    <a:pt x="6975" y="8113"/>
                  </a:cubicBezTo>
                  <a:cubicBezTo>
                    <a:pt x="6830" y="8171"/>
                    <a:pt x="6678" y="8214"/>
                    <a:pt x="6500" y="8242"/>
                  </a:cubicBezTo>
                  <a:cubicBezTo>
                    <a:pt x="6356" y="8263"/>
                    <a:pt x="6208" y="8273"/>
                    <a:pt x="6024" y="8273"/>
                  </a:cubicBezTo>
                  <a:lnTo>
                    <a:pt x="6021" y="8273"/>
                  </a:lnTo>
                  <a:cubicBezTo>
                    <a:pt x="5911" y="8273"/>
                    <a:pt x="5802" y="8270"/>
                    <a:pt x="5690" y="8267"/>
                  </a:cubicBezTo>
                  <a:lnTo>
                    <a:pt x="5468" y="8264"/>
                  </a:lnTo>
                  <a:cubicBezTo>
                    <a:pt x="5414" y="8263"/>
                    <a:pt x="5358" y="8263"/>
                    <a:pt x="5302" y="8263"/>
                  </a:cubicBezTo>
                  <a:cubicBezTo>
                    <a:pt x="5152" y="8263"/>
                    <a:pt x="5002" y="8265"/>
                    <a:pt x="4848" y="8274"/>
                  </a:cubicBezTo>
                  <a:cubicBezTo>
                    <a:pt x="4835" y="8179"/>
                    <a:pt x="4815" y="8083"/>
                    <a:pt x="4796" y="7987"/>
                  </a:cubicBezTo>
                  <a:cubicBezTo>
                    <a:pt x="4765" y="7863"/>
                    <a:pt x="4724" y="7735"/>
                    <a:pt x="4668" y="7605"/>
                  </a:cubicBezTo>
                  <a:cubicBezTo>
                    <a:pt x="4735" y="7580"/>
                    <a:pt x="4803" y="7560"/>
                    <a:pt x="4872" y="7544"/>
                  </a:cubicBezTo>
                  <a:cubicBezTo>
                    <a:pt x="5081" y="7501"/>
                    <a:pt x="5306" y="7481"/>
                    <a:pt x="5602" y="7481"/>
                  </a:cubicBezTo>
                  <a:cubicBezTo>
                    <a:pt x="5718" y="7481"/>
                    <a:pt x="5835" y="7483"/>
                    <a:pt x="5950" y="7487"/>
                  </a:cubicBezTo>
                  <a:lnTo>
                    <a:pt x="6057" y="7488"/>
                  </a:lnTo>
                  <a:cubicBezTo>
                    <a:pt x="6207" y="7491"/>
                    <a:pt x="6355" y="7497"/>
                    <a:pt x="6505" y="7497"/>
                  </a:cubicBezTo>
                  <a:cubicBezTo>
                    <a:pt x="6738" y="7497"/>
                    <a:pt x="6922" y="7487"/>
                    <a:pt x="7119" y="7462"/>
                  </a:cubicBezTo>
                  <a:cubicBezTo>
                    <a:pt x="7317" y="7432"/>
                    <a:pt x="7501" y="7382"/>
                    <a:pt x="7672" y="7310"/>
                  </a:cubicBezTo>
                  <a:cubicBezTo>
                    <a:pt x="7827" y="7240"/>
                    <a:pt x="7978" y="7151"/>
                    <a:pt x="8104" y="7050"/>
                  </a:cubicBezTo>
                  <a:cubicBezTo>
                    <a:pt x="8286" y="6905"/>
                    <a:pt x="8452" y="6737"/>
                    <a:pt x="8584" y="6604"/>
                  </a:cubicBezTo>
                  <a:lnTo>
                    <a:pt x="8620" y="6568"/>
                  </a:lnTo>
                  <a:cubicBezTo>
                    <a:pt x="8739" y="6450"/>
                    <a:pt x="8858" y="6332"/>
                    <a:pt x="8985" y="6223"/>
                  </a:cubicBezTo>
                  <a:cubicBezTo>
                    <a:pt x="9141" y="6088"/>
                    <a:pt x="9351" y="5917"/>
                    <a:pt x="9588" y="5816"/>
                  </a:cubicBezTo>
                  <a:cubicBezTo>
                    <a:pt x="9677" y="5775"/>
                    <a:pt x="9773" y="5742"/>
                    <a:pt x="9891" y="5700"/>
                  </a:cubicBezTo>
                  <a:lnTo>
                    <a:pt x="9928" y="5687"/>
                  </a:lnTo>
                  <a:cubicBezTo>
                    <a:pt x="10019" y="5657"/>
                    <a:pt x="10106" y="5627"/>
                    <a:pt x="10192" y="5591"/>
                  </a:cubicBezTo>
                  <a:cubicBezTo>
                    <a:pt x="10299" y="5544"/>
                    <a:pt x="10391" y="5493"/>
                    <a:pt x="10470" y="5437"/>
                  </a:cubicBezTo>
                  <a:cubicBezTo>
                    <a:pt x="10536" y="5386"/>
                    <a:pt x="10599" y="5322"/>
                    <a:pt x="10659" y="5251"/>
                  </a:cubicBezTo>
                  <a:cubicBezTo>
                    <a:pt x="10722" y="5162"/>
                    <a:pt x="10774" y="5067"/>
                    <a:pt x="10829" y="4952"/>
                  </a:cubicBezTo>
                  <a:cubicBezTo>
                    <a:pt x="10836" y="4930"/>
                    <a:pt x="10845" y="4909"/>
                    <a:pt x="10852" y="4887"/>
                  </a:cubicBezTo>
                  <a:lnTo>
                    <a:pt x="10852" y="4887"/>
                  </a:lnTo>
                  <a:cubicBezTo>
                    <a:pt x="10847" y="4897"/>
                    <a:pt x="10843" y="4904"/>
                    <a:pt x="10837" y="4916"/>
                  </a:cubicBezTo>
                  <a:cubicBezTo>
                    <a:pt x="10840" y="4804"/>
                    <a:pt x="10836" y="4693"/>
                    <a:pt x="10829" y="4581"/>
                  </a:cubicBezTo>
                  <a:cubicBezTo>
                    <a:pt x="10809" y="4317"/>
                    <a:pt x="10743" y="4051"/>
                    <a:pt x="10635" y="3796"/>
                  </a:cubicBezTo>
                  <a:cubicBezTo>
                    <a:pt x="10580" y="3675"/>
                    <a:pt x="10514" y="3560"/>
                    <a:pt x="10431" y="3455"/>
                  </a:cubicBezTo>
                  <a:cubicBezTo>
                    <a:pt x="10363" y="3365"/>
                    <a:pt x="10274" y="3279"/>
                    <a:pt x="10157" y="3190"/>
                  </a:cubicBezTo>
                  <a:cubicBezTo>
                    <a:pt x="10078" y="3131"/>
                    <a:pt x="9988" y="3080"/>
                    <a:pt x="9862" y="3027"/>
                  </a:cubicBezTo>
                  <a:cubicBezTo>
                    <a:pt x="9759" y="2984"/>
                    <a:pt x="9642" y="2951"/>
                    <a:pt x="9506" y="2928"/>
                  </a:cubicBezTo>
                  <a:cubicBezTo>
                    <a:pt x="9321" y="2892"/>
                    <a:pt x="9122" y="2878"/>
                    <a:pt x="8862" y="2878"/>
                  </a:cubicBezTo>
                  <a:lnTo>
                    <a:pt x="8752" y="2879"/>
                  </a:lnTo>
                  <a:cubicBezTo>
                    <a:pt x="8631" y="2881"/>
                    <a:pt x="8511" y="2886"/>
                    <a:pt x="8393" y="2891"/>
                  </a:cubicBezTo>
                  <a:cubicBezTo>
                    <a:pt x="8232" y="2898"/>
                    <a:pt x="8070" y="2902"/>
                    <a:pt x="7909" y="2902"/>
                  </a:cubicBezTo>
                  <a:cubicBezTo>
                    <a:pt x="7670" y="2902"/>
                    <a:pt x="7475" y="2888"/>
                    <a:pt x="7291" y="2858"/>
                  </a:cubicBezTo>
                  <a:cubicBezTo>
                    <a:pt x="7140" y="2826"/>
                    <a:pt x="7000" y="2779"/>
                    <a:pt x="6872" y="2718"/>
                  </a:cubicBezTo>
                  <a:cubicBezTo>
                    <a:pt x="6767" y="2665"/>
                    <a:pt x="6671" y="2599"/>
                    <a:pt x="6583" y="2526"/>
                  </a:cubicBezTo>
                  <a:cubicBezTo>
                    <a:pt x="6470" y="2425"/>
                    <a:pt x="6368" y="2305"/>
                    <a:pt x="6264" y="2147"/>
                  </a:cubicBezTo>
                  <a:lnTo>
                    <a:pt x="6264" y="2147"/>
                  </a:lnTo>
                  <a:lnTo>
                    <a:pt x="6279" y="2177"/>
                  </a:lnTo>
                  <a:cubicBezTo>
                    <a:pt x="6171" y="2017"/>
                    <a:pt x="6075" y="1851"/>
                    <a:pt x="5983" y="1687"/>
                  </a:cubicBezTo>
                  <a:lnTo>
                    <a:pt x="5965" y="1657"/>
                  </a:lnTo>
                  <a:cubicBezTo>
                    <a:pt x="5835" y="1430"/>
                    <a:pt x="5718" y="1246"/>
                    <a:pt x="5596" y="1077"/>
                  </a:cubicBezTo>
                  <a:cubicBezTo>
                    <a:pt x="5438" y="860"/>
                    <a:pt x="5244" y="659"/>
                    <a:pt x="5022" y="481"/>
                  </a:cubicBezTo>
                  <a:cubicBezTo>
                    <a:pt x="4806" y="308"/>
                    <a:pt x="4554" y="172"/>
                    <a:pt x="4288" y="87"/>
                  </a:cubicBezTo>
                  <a:cubicBezTo>
                    <a:pt x="4100" y="30"/>
                    <a:pt x="3893" y="1"/>
                    <a:pt x="3677" y="1"/>
                  </a:cubicBezTo>
                  <a:cubicBezTo>
                    <a:pt x="3662" y="1"/>
                    <a:pt x="3648" y="0"/>
                    <a:pt x="36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65" name="Google Shape;7565;p22"/>
            <p:cNvSpPr/>
            <p:nvPr/>
          </p:nvSpPr>
          <p:spPr>
            <a:xfrm rot="10800000">
              <a:off x="6875519" y="213551"/>
              <a:ext cx="401027" cy="530702"/>
            </a:xfrm>
            <a:custGeom>
              <a:avLst/>
              <a:gdLst/>
              <a:ahLst/>
              <a:cxnLst/>
              <a:rect l="l" t="t" r="r" b="b"/>
              <a:pathLst>
                <a:path w="10190" h="13485" extrusionOk="0">
                  <a:moveTo>
                    <a:pt x="7446" y="1"/>
                  </a:moveTo>
                  <a:cubicBezTo>
                    <a:pt x="7344" y="4"/>
                    <a:pt x="7243" y="25"/>
                    <a:pt x="7167" y="47"/>
                  </a:cubicBezTo>
                  <a:cubicBezTo>
                    <a:pt x="7071" y="73"/>
                    <a:pt x="6978" y="104"/>
                    <a:pt x="6882" y="139"/>
                  </a:cubicBezTo>
                  <a:lnTo>
                    <a:pt x="6778" y="176"/>
                  </a:lnTo>
                  <a:cubicBezTo>
                    <a:pt x="6577" y="247"/>
                    <a:pt x="6410" y="295"/>
                    <a:pt x="6257" y="328"/>
                  </a:cubicBezTo>
                  <a:cubicBezTo>
                    <a:pt x="6097" y="364"/>
                    <a:pt x="5925" y="390"/>
                    <a:pt x="5714" y="410"/>
                  </a:cubicBezTo>
                  <a:cubicBezTo>
                    <a:pt x="5451" y="432"/>
                    <a:pt x="5184" y="439"/>
                    <a:pt x="4925" y="446"/>
                  </a:cubicBezTo>
                  <a:cubicBezTo>
                    <a:pt x="4594" y="453"/>
                    <a:pt x="4250" y="462"/>
                    <a:pt x="3914" y="504"/>
                  </a:cubicBezTo>
                  <a:cubicBezTo>
                    <a:pt x="3628" y="537"/>
                    <a:pt x="3358" y="607"/>
                    <a:pt x="3104" y="709"/>
                  </a:cubicBezTo>
                  <a:cubicBezTo>
                    <a:pt x="2843" y="815"/>
                    <a:pt x="2593" y="986"/>
                    <a:pt x="2363" y="1215"/>
                  </a:cubicBezTo>
                  <a:cubicBezTo>
                    <a:pt x="1989" y="1589"/>
                    <a:pt x="1722" y="2099"/>
                    <a:pt x="1566" y="2733"/>
                  </a:cubicBezTo>
                  <a:cubicBezTo>
                    <a:pt x="1478" y="3089"/>
                    <a:pt x="1426" y="3458"/>
                    <a:pt x="1373" y="3814"/>
                  </a:cubicBezTo>
                  <a:cubicBezTo>
                    <a:pt x="1343" y="4025"/>
                    <a:pt x="1314" y="4235"/>
                    <a:pt x="1277" y="4448"/>
                  </a:cubicBezTo>
                  <a:cubicBezTo>
                    <a:pt x="1221" y="4752"/>
                    <a:pt x="1148" y="5039"/>
                    <a:pt x="1060" y="5312"/>
                  </a:cubicBezTo>
                  <a:cubicBezTo>
                    <a:pt x="961" y="5613"/>
                    <a:pt x="832" y="5933"/>
                    <a:pt x="648" y="6318"/>
                  </a:cubicBezTo>
                  <a:cubicBezTo>
                    <a:pt x="444" y="6744"/>
                    <a:pt x="207" y="7165"/>
                    <a:pt x="23" y="7484"/>
                  </a:cubicBezTo>
                  <a:cubicBezTo>
                    <a:pt x="0" y="7529"/>
                    <a:pt x="12" y="7577"/>
                    <a:pt x="49" y="7602"/>
                  </a:cubicBezTo>
                  <a:cubicBezTo>
                    <a:pt x="62" y="7610"/>
                    <a:pt x="79" y="7616"/>
                    <a:pt x="95" y="7616"/>
                  </a:cubicBezTo>
                  <a:cubicBezTo>
                    <a:pt x="127" y="7616"/>
                    <a:pt x="152" y="7600"/>
                    <a:pt x="165" y="7577"/>
                  </a:cubicBezTo>
                  <a:cubicBezTo>
                    <a:pt x="321" y="7307"/>
                    <a:pt x="473" y="7036"/>
                    <a:pt x="618" y="6762"/>
                  </a:cubicBezTo>
                  <a:lnTo>
                    <a:pt x="618" y="6762"/>
                  </a:lnTo>
                  <a:cubicBezTo>
                    <a:pt x="547" y="6897"/>
                    <a:pt x="489" y="7039"/>
                    <a:pt x="438" y="7180"/>
                  </a:cubicBezTo>
                  <a:cubicBezTo>
                    <a:pt x="338" y="7464"/>
                    <a:pt x="272" y="7776"/>
                    <a:pt x="242" y="8106"/>
                  </a:cubicBezTo>
                  <a:cubicBezTo>
                    <a:pt x="186" y="8686"/>
                    <a:pt x="277" y="9318"/>
                    <a:pt x="503" y="9934"/>
                  </a:cubicBezTo>
                  <a:cubicBezTo>
                    <a:pt x="711" y="10497"/>
                    <a:pt x="1036" y="11035"/>
                    <a:pt x="1465" y="11527"/>
                  </a:cubicBezTo>
                  <a:cubicBezTo>
                    <a:pt x="1665" y="11754"/>
                    <a:pt x="1896" y="11974"/>
                    <a:pt x="2175" y="12198"/>
                  </a:cubicBezTo>
                  <a:cubicBezTo>
                    <a:pt x="2415" y="12392"/>
                    <a:pt x="2676" y="12564"/>
                    <a:pt x="2950" y="12712"/>
                  </a:cubicBezTo>
                  <a:lnTo>
                    <a:pt x="2956" y="12701"/>
                  </a:lnTo>
                  <a:cubicBezTo>
                    <a:pt x="3039" y="12533"/>
                    <a:pt x="3143" y="12360"/>
                    <a:pt x="3291" y="12126"/>
                  </a:cubicBezTo>
                  <a:lnTo>
                    <a:pt x="3327" y="12069"/>
                  </a:lnTo>
                  <a:cubicBezTo>
                    <a:pt x="3447" y="11881"/>
                    <a:pt x="3574" y="11685"/>
                    <a:pt x="3684" y="11486"/>
                  </a:cubicBezTo>
                  <a:cubicBezTo>
                    <a:pt x="3819" y="11240"/>
                    <a:pt x="3928" y="10990"/>
                    <a:pt x="4007" y="10742"/>
                  </a:cubicBezTo>
                  <a:cubicBezTo>
                    <a:pt x="4055" y="10595"/>
                    <a:pt x="4085" y="10443"/>
                    <a:pt x="4112" y="10301"/>
                  </a:cubicBezTo>
                  <a:cubicBezTo>
                    <a:pt x="4145" y="10120"/>
                    <a:pt x="4173" y="9937"/>
                    <a:pt x="4196" y="9755"/>
                  </a:cubicBezTo>
                  <a:cubicBezTo>
                    <a:pt x="4275" y="9100"/>
                    <a:pt x="4266" y="8420"/>
                    <a:pt x="4167" y="7738"/>
                  </a:cubicBezTo>
                  <a:cubicBezTo>
                    <a:pt x="4127" y="7438"/>
                    <a:pt x="4062" y="7126"/>
                    <a:pt x="3980" y="6802"/>
                  </a:cubicBezTo>
                  <a:lnTo>
                    <a:pt x="3983" y="6799"/>
                  </a:lnTo>
                  <a:cubicBezTo>
                    <a:pt x="3985" y="6799"/>
                    <a:pt x="3990" y="6803"/>
                    <a:pt x="3990" y="6803"/>
                  </a:cubicBezTo>
                  <a:cubicBezTo>
                    <a:pt x="4108" y="6999"/>
                    <a:pt x="4206" y="7185"/>
                    <a:pt x="4288" y="7373"/>
                  </a:cubicBezTo>
                  <a:cubicBezTo>
                    <a:pt x="4430" y="7688"/>
                    <a:pt x="4545" y="8018"/>
                    <a:pt x="4627" y="8353"/>
                  </a:cubicBezTo>
                  <a:cubicBezTo>
                    <a:pt x="4932" y="9561"/>
                    <a:pt x="4897" y="10948"/>
                    <a:pt x="4517" y="12472"/>
                  </a:cubicBezTo>
                  <a:cubicBezTo>
                    <a:pt x="4436" y="12810"/>
                    <a:pt x="4338" y="13146"/>
                    <a:pt x="4227" y="13485"/>
                  </a:cubicBezTo>
                  <a:cubicBezTo>
                    <a:pt x="4486" y="13419"/>
                    <a:pt x="4708" y="13353"/>
                    <a:pt x="4917" y="13277"/>
                  </a:cubicBezTo>
                  <a:cubicBezTo>
                    <a:pt x="5250" y="13155"/>
                    <a:pt x="5539" y="13022"/>
                    <a:pt x="5804" y="12867"/>
                  </a:cubicBezTo>
                  <a:cubicBezTo>
                    <a:pt x="6056" y="12724"/>
                    <a:pt x="6303" y="12551"/>
                    <a:pt x="6534" y="12355"/>
                  </a:cubicBezTo>
                  <a:cubicBezTo>
                    <a:pt x="6729" y="12189"/>
                    <a:pt x="6916" y="11997"/>
                    <a:pt x="7123" y="11747"/>
                  </a:cubicBezTo>
                  <a:cubicBezTo>
                    <a:pt x="7684" y="11073"/>
                    <a:pt x="8045" y="10258"/>
                    <a:pt x="8352" y="9475"/>
                  </a:cubicBezTo>
                  <a:cubicBezTo>
                    <a:pt x="8466" y="9186"/>
                    <a:pt x="8573" y="8893"/>
                    <a:pt x="8681" y="8600"/>
                  </a:cubicBezTo>
                  <a:lnTo>
                    <a:pt x="8835" y="8182"/>
                  </a:lnTo>
                  <a:cubicBezTo>
                    <a:pt x="9003" y="7737"/>
                    <a:pt x="9190" y="7233"/>
                    <a:pt x="9417" y="6754"/>
                  </a:cubicBezTo>
                  <a:lnTo>
                    <a:pt x="9417" y="6754"/>
                  </a:lnTo>
                  <a:lnTo>
                    <a:pt x="9405" y="6772"/>
                  </a:lnTo>
                  <a:cubicBezTo>
                    <a:pt x="9465" y="6654"/>
                    <a:pt x="9524" y="6536"/>
                    <a:pt x="9586" y="6420"/>
                  </a:cubicBezTo>
                  <a:cubicBezTo>
                    <a:pt x="9685" y="6223"/>
                    <a:pt x="9783" y="6028"/>
                    <a:pt x="9875" y="5827"/>
                  </a:cubicBezTo>
                  <a:cubicBezTo>
                    <a:pt x="10027" y="5488"/>
                    <a:pt x="10125" y="5149"/>
                    <a:pt x="10156" y="4815"/>
                  </a:cubicBezTo>
                  <a:cubicBezTo>
                    <a:pt x="10189" y="4491"/>
                    <a:pt x="10145" y="4143"/>
                    <a:pt x="10023" y="3751"/>
                  </a:cubicBezTo>
                  <a:cubicBezTo>
                    <a:pt x="9918" y="3419"/>
                    <a:pt x="9774" y="3095"/>
                    <a:pt x="9664" y="2848"/>
                  </a:cubicBezTo>
                  <a:cubicBezTo>
                    <a:pt x="9530" y="2559"/>
                    <a:pt x="9372" y="2249"/>
                    <a:pt x="9177" y="1898"/>
                  </a:cubicBezTo>
                  <a:cubicBezTo>
                    <a:pt x="8999" y="1579"/>
                    <a:pt x="8826" y="1295"/>
                    <a:pt x="8651" y="1035"/>
                  </a:cubicBezTo>
                  <a:cubicBezTo>
                    <a:pt x="8487" y="789"/>
                    <a:pt x="8302" y="531"/>
                    <a:pt x="8081" y="305"/>
                  </a:cubicBezTo>
                  <a:cubicBezTo>
                    <a:pt x="7890" y="114"/>
                    <a:pt x="7693" y="15"/>
                    <a:pt x="7483" y="2"/>
                  </a:cubicBezTo>
                  <a:cubicBezTo>
                    <a:pt x="7470" y="1"/>
                    <a:pt x="7459" y="1"/>
                    <a:pt x="74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66" name="Google Shape;7566;p22"/>
            <p:cNvSpPr/>
            <p:nvPr/>
          </p:nvSpPr>
          <p:spPr>
            <a:xfrm rot="10800000">
              <a:off x="7166628" y="196509"/>
              <a:ext cx="131170" cy="40339"/>
            </a:xfrm>
            <a:custGeom>
              <a:avLst/>
              <a:gdLst/>
              <a:ahLst/>
              <a:cxnLst/>
              <a:rect l="l" t="t" r="r" b="b"/>
              <a:pathLst>
                <a:path w="3333" h="1025" extrusionOk="0">
                  <a:moveTo>
                    <a:pt x="366" y="0"/>
                  </a:moveTo>
                  <a:cubicBezTo>
                    <a:pt x="252" y="0"/>
                    <a:pt x="131" y="66"/>
                    <a:pt x="68" y="164"/>
                  </a:cubicBezTo>
                  <a:cubicBezTo>
                    <a:pt x="16" y="243"/>
                    <a:pt x="0" y="342"/>
                    <a:pt x="22" y="432"/>
                  </a:cubicBezTo>
                  <a:cubicBezTo>
                    <a:pt x="43" y="524"/>
                    <a:pt x="102" y="611"/>
                    <a:pt x="174" y="651"/>
                  </a:cubicBezTo>
                  <a:cubicBezTo>
                    <a:pt x="323" y="733"/>
                    <a:pt x="483" y="799"/>
                    <a:pt x="647" y="853"/>
                  </a:cubicBezTo>
                  <a:cubicBezTo>
                    <a:pt x="820" y="906"/>
                    <a:pt x="1000" y="939"/>
                    <a:pt x="1215" y="974"/>
                  </a:cubicBezTo>
                  <a:cubicBezTo>
                    <a:pt x="1436" y="1006"/>
                    <a:pt x="1668" y="1024"/>
                    <a:pt x="1925" y="1024"/>
                  </a:cubicBezTo>
                  <a:cubicBezTo>
                    <a:pt x="2047" y="1024"/>
                    <a:pt x="2169" y="1020"/>
                    <a:pt x="2288" y="1013"/>
                  </a:cubicBezTo>
                  <a:cubicBezTo>
                    <a:pt x="2593" y="997"/>
                    <a:pt x="2901" y="964"/>
                    <a:pt x="3213" y="918"/>
                  </a:cubicBezTo>
                  <a:cubicBezTo>
                    <a:pt x="3219" y="790"/>
                    <a:pt x="3232" y="658"/>
                    <a:pt x="3253" y="523"/>
                  </a:cubicBezTo>
                  <a:cubicBezTo>
                    <a:pt x="3278" y="408"/>
                    <a:pt x="3304" y="310"/>
                    <a:pt x="3332" y="220"/>
                  </a:cubicBezTo>
                  <a:lnTo>
                    <a:pt x="3332" y="220"/>
                  </a:lnTo>
                  <a:cubicBezTo>
                    <a:pt x="3150" y="241"/>
                    <a:pt x="2959" y="260"/>
                    <a:pt x="2751" y="279"/>
                  </a:cubicBezTo>
                  <a:cubicBezTo>
                    <a:pt x="2519" y="296"/>
                    <a:pt x="2305" y="306"/>
                    <a:pt x="2100" y="306"/>
                  </a:cubicBezTo>
                  <a:cubicBezTo>
                    <a:pt x="1768" y="306"/>
                    <a:pt x="1467" y="282"/>
                    <a:pt x="1179" y="236"/>
                  </a:cubicBezTo>
                  <a:cubicBezTo>
                    <a:pt x="944" y="187"/>
                    <a:pt x="714" y="116"/>
                    <a:pt x="473" y="22"/>
                  </a:cubicBezTo>
                  <a:cubicBezTo>
                    <a:pt x="440" y="9"/>
                    <a:pt x="404" y="0"/>
                    <a:pt x="366" y="0"/>
                  </a:cubicBezTo>
                  <a:close/>
                </a:path>
              </a:pathLst>
            </a:custGeom>
            <a:solidFill>
              <a:srgbClr val="EC6A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67" name="Google Shape;7567;p22"/>
            <p:cNvSpPr/>
            <p:nvPr/>
          </p:nvSpPr>
          <p:spPr>
            <a:xfrm rot="10800000">
              <a:off x="7312279" y="213078"/>
              <a:ext cx="271825" cy="291935"/>
            </a:xfrm>
            <a:custGeom>
              <a:avLst/>
              <a:gdLst/>
              <a:ahLst/>
              <a:cxnLst/>
              <a:rect l="l" t="t" r="r" b="b"/>
              <a:pathLst>
                <a:path w="6907" h="7418" extrusionOk="0">
                  <a:moveTo>
                    <a:pt x="6135" y="0"/>
                  </a:moveTo>
                  <a:cubicBezTo>
                    <a:pt x="6072" y="104"/>
                    <a:pt x="6013" y="219"/>
                    <a:pt x="5955" y="364"/>
                  </a:cubicBezTo>
                  <a:cubicBezTo>
                    <a:pt x="5944" y="392"/>
                    <a:pt x="5932" y="421"/>
                    <a:pt x="5919" y="448"/>
                  </a:cubicBezTo>
                  <a:cubicBezTo>
                    <a:pt x="5896" y="565"/>
                    <a:pt x="5876" y="683"/>
                    <a:pt x="5862" y="800"/>
                  </a:cubicBezTo>
                  <a:cubicBezTo>
                    <a:pt x="5835" y="997"/>
                    <a:pt x="5819" y="1192"/>
                    <a:pt x="5803" y="1392"/>
                  </a:cubicBezTo>
                  <a:cubicBezTo>
                    <a:pt x="5790" y="1530"/>
                    <a:pt x="5780" y="1671"/>
                    <a:pt x="5764" y="1809"/>
                  </a:cubicBezTo>
                  <a:cubicBezTo>
                    <a:pt x="5733" y="2090"/>
                    <a:pt x="5682" y="2419"/>
                    <a:pt x="5562" y="2736"/>
                  </a:cubicBezTo>
                  <a:cubicBezTo>
                    <a:pt x="5504" y="2883"/>
                    <a:pt x="5430" y="3017"/>
                    <a:pt x="5345" y="3142"/>
                  </a:cubicBezTo>
                  <a:cubicBezTo>
                    <a:pt x="5264" y="3249"/>
                    <a:pt x="5171" y="3350"/>
                    <a:pt x="5072" y="3432"/>
                  </a:cubicBezTo>
                  <a:cubicBezTo>
                    <a:pt x="4908" y="3748"/>
                    <a:pt x="4711" y="4048"/>
                    <a:pt x="4490" y="4328"/>
                  </a:cubicBezTo>
                  <a:cubicBezTo>
                    <a:pt x="4130" y="4788"/>
                    <a:pt x="3717" y="5204"/>
                    <a:pt x="3274" y="5579"/>
                  </a:cubicBezTo>
                  <a:cubicBezTo>
                    <a:pt x="2828" y="5954"/>
                    <a:pt x="2352" y="6294"/>
                    <a:pt x="1850" y="6591"/>
                  </a:cubicBezTo>
                  <a:cubicBezTo>
                    <a:pt x="1402" y="6857"/>
                    <a:pt x="931" y="7096"/>
                    <a:pt x="440" y="7274"/>
                  </a:cubicBezTo>
                  <a:cubicBezTo>
                    <a:pt x="295" y="7325"/>
                    <a:pt x="148" y="7374"/>
                    <a:pt x="0" y="7414"/>
                  </a:cubicBezTo>
                  <a:cubicBezTo>
                    <a:pt x="51" y="7416"/>
                    <a:pt x="101" y="7417"/>
                    <a:pt x="151" y="7417"/>
                  </a:cubicBezTo>
                  <a:lnTo>
                    <a:pt x="227" y="7416"/>
                  </a:lnTo>
                  <a:cubicBezTo>
                    <a:pt x="497" y="7409"/>
                    <a:pt x="777" y="7366"/>
                    <a:pt x="1063" y="7292"/>
                  </a:cubicBezTo>
                  <a:cubicBezTo>
                    <a:pt x="1309" y="7228"/>
                    <a:pt x="1556" y="7132"/>
                    <a:pt x="1718" y="7065"/>
                  </a:cubicBezTo>
                  <a:cubicBezTo>
                    <a:pt x="1893" y="6995"/>
                    <a:pt x="2076" y="6915"/>
                    <a:pt x="2301" y="6806"/>
                  </a:cubicBezTo>
                  <a:cubicBezTo>
                    <a:pt x="2729" y="6597"/>
                    <a:pt x="3156" y="6355"/>
                    <a:pt x="3607" y="6062"/>
                  </a:cubicBezTo>
                  <a:cubicBezTo>
                    <a:pt x="4101" y="5741"/>
                    <a:pt x="4555" y="5404"/>
                    <a:pt x="4953" y="5056"/>
                  </a:cubicBezTo>
                  <a:cubicBezTo>
                    <a:pt x="5379" y="4688"/>
                    <a:pt x="5756" y="4291"/>
                    <a:pt x="6077" y="3874"/>
                  </a:cubicBezTo>
                  <a:cubicBezTo>
                    <a:pt x="6403" y="3445"/>
                    <a:pt x="6636" y="3008"/>
                    <a:pt x="6768" y="2576"/>
                  </a:cubicBezTo>
                  <a:cubicBezTo>
                    <a:pt x="6867" y="2255"/>
                    <a:pt x="6906" y="1944"/>
                    <a:pt x="6887" y="1645"/>
                  </a:cubicBezTo>
                  <a:cubicBezTo>
                    <a:pt x="6874" y="1464"/>
                    <a:pt x="6847" y="1303"/>
                    <a:pt x="6806" y="1152"/>
                  </a:cubicBezTo>
                  <a:cubicBezTo>
                    <a:pt x="6761" y="997"/>
                    <a:pt x="6701" y="836"/>
                    <a:pt x="6616" y="671"/>
                  </a:cubicBezTo>
                  <a:cubicBezTo>
                    <a:pt x="6544" y="529"/>
                    <a:pt x="6449" y="385"/>
                    <a:pt x="6310" y="207"/>
                  </a:cubicBezTo>
                  <a:cubicBezTo>
                    <a:pt x="6258" y="140"/>
                    <a:pt x="6201" y="71"/>
                    <a:pt x="6135" y="0"/>
                  </a:cubicBezTo>
                  <a:close/>
                </a:path>
              </a:pathLst>
            </a:custGeom>
            <a:solidFill>
              <a:srgbClr val="F09C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68" name="Google Shape;7568;p22"/>
            <p:cNvSpPr/>
            <p:nvPr/>
          </p:nvSpPr>
          <p:spPr>
            <a:xfrm rot="10800000">
              <a:off x="6875363" y="236259"/>
              <a:ext cx="254233" cy="508270"/>
            </a:xfrm>
            <a:custGeom>
              <a:avLst/>
              <a:gdLst/>
              <a:ahLst/>
              <a:cxnLst/>
              <a:rect l="l" t="t" r="r" b="b"/>
              <a:pathLst>
                <a:path w="6460" h="12915" extrusionOk="0">
                  <a:moveTo>
                    <a:pt x="3869" y="5993"/>
                  </a:moveTo>
                  <a:cubicBezTo>
                    <a:pt x="3866" y="5997"/>
                    <a:pt x="3864" y="6002"/>
                    <a:pt x="3862" y="6006"/>
                  </a:cubicBezTo>
                  <a:lnTo>
                    <a:pt x="3862" y="6006"/>
                  </a:lnTo>
                  <a:cubicBezTo>
                    <a:pt x="3864" y="6002"/>
                    <a:pt x="3867" y="5998"/>
                    <a:pt x="3869" y="5993"/>
                  </a:cubicBezTo>
                  <a:close/>
                  <a:moveTo>
                    <a:pt x="3862" y="6006"/>
                  </a:moveTo>
                  <a:lnTo>
                    <a:pt x="3862" y="6006"/>
                  </a:lnTo>
                  <a:cubicBezTo>
                    <a:pt x="3860" y="6010"/>
                    <a:pt x="3859" y="6013"/>
                    <a:pt x="3857" y="6016"/>
                  </a:cubicBezTo>
                  <a:lnTo>
                    <a:pt x="3857" y="6016"/>
                  </a:lnTo>
                  <a:cubicBezTo>
                    <a:pt x="3859" y="6013"/>
                    <a:pt x="3860" y="6009"/>
                    <a:pt x="3862" y="6006"/>
                  </a:cubicBezTo>
                  <a:close/>
                  <a:moveTo>
                    <a:pt x="3708" y="1"/>
                  </a:moveTo>
                  <a:cubicBezTo>
                    <a:pt x="3606" y="4"/>
                    <a:pt x="3499" y="29"/>
                    <a:pt x="3432" y="50"/>
                  </a:cubicBezTo>
                  <a:cubicBezTo>
                    <a:pt x="3334" y="74"/>
                    <a:pt x="3239" y="107"/>
                    <a:pt x="3146" y="140"/>
                  </a:cubicBezTo>
                  <a:lnTo>
                    <a:pt x="3043" y="176"/>
                  </a:lnTo>
                  <a:cubicBezTo>
                    <a:pt x="2834" y="248"/>
                    <a:pt x="2666" y="297"/>
                    <a:pt x="2521" y="328"/>
                  </a:cubicBezTo>
                  <a:cubicBezTo>
                    <a:pt x="2369" y="364"/>
                    <a:pt x="2198" y="390"/>
                    <a:pt x="1977" y="410"/>
                  </a:cubicBezTo>
                  <a:cubicBezTo>
                    <a:pt x="1723" y="432"/>
                    <a:pt x="1463" y="439"/>
                    <a:pt x="1211" y="446"/>
                  </a:cubicBezTo>
                  <a:lnTo>
                    <a:pt x="1180" y="449"/>
                  </a:lnTo>
                  <a:lnTo>
                    <a:pt x="1180" y="447"/>
                  </a:lnTo>
                  <a:cubicBezTo>
                    <a:pt x="868" y="455"/>
                    <a:pt x="515" y="463"/>
                    <a:pt x="179" y="505"/>
                  </a:cubicBezTo>
                  <a:cubicBezTo>
                    <a:pt x="120" y="512"/>
                    <a:pt x="58" y="521"/>
                    <a:pt x="1" y="532"/>
                  </a:cubicBezTo>
                  <a:cubicBezTo>
                    <a:pt x="440" y="614"/>
                    <a:pt x="885" y="656"/>
                    <a:pt x="1329" y="712"/>
                  </a:cubicBezTo>
                  <a:cubicBezTo>
                    <a:pt x="1819" y="771"/>
                    <a:pt x="2312" y="840"/>
                    <a:pt x="2788" y="972"/>
                  </a:cubicBezTo>
                  <a:cubicBezTo>
                    <a:pt x="3002" y="1031"/>
                    <a:pt x="3215" y="1101"/>
                    <a:pt x="3416" y="1194"/>
                  </a:cubicBezTo>
                  <a:cubicBezTo>
                    <a:pt x="3607" y="1285"/>
                    <a:pt x="3794" y="1387"/>
                    <a:pt x="3959" y="1519"/>
                  </a:cubicBezTo>
                  <a:cubicBezTo>
                    <a:pt x="4044" y="1588"/>
                    <a:pt x="4127" y="1660"/>
                    <a:pt x="4199" y="1740"/>
                  </a:cubicBezTo>
                  <a:cubicBezTo>
                    <a:pt x="4266" y="1816"/>
                    <a:pt x="4328" y="1895"/>
                    <a:pt x="4381" y="1981"/>
                  </a:cubicBezTo>
                  <a:cubicBezTo>
                    <a:pt x="4440" y="2072"/>
                    <a:pt x="4493" y="2168"/>
                    <a:pt x="4534" y="2269"/>
                  </a:cubicBezTo>
                  <a:cubicBezTo>
                    <a:pt x="4595" y="2421"/>
                    <a:pt x="4648" y="2575"/>
                    <a:pt x="4687" y="2733"/>
                  </a:cubicBezTo>
                  <a:cubicBezTo>
                    <a:pt x="4760" y="3033"/>
                    <a:pt x="4795" y="3347"/>
                    <a:pt x="4769" y="3656"/>
                  </a:cubicBezTo>
                  <a:cubicBezTo>
                    <a:pt x="4746" y="3938"/>
                    <a:pt x="4684" y="4216"/>
                    <a:pt x="4591" y="4482"/>
                  </a:cubicBezTo>
                  <a:cubicBezTo>
                    <a:pt x="4400" y="5021"/>
                    <a:pt x="4107" y="5512"/>
                    <a:pt x="3856" y="6020"/>
                  </a:cubicBezTo>
                  <a:cubicBezTo>
                    <a:pt x="3856" y="6019"/>
                    <a:pt x="3857" y="6017"/>
                    <a:pt x="3857" y="6016"/>
                  </a:cubicBezTo>
                  <a:lnTo>
                    <a:pt x="3857" y="6016"/>
                  </a:lnTo>
                  <a:cubicBezTo>
                    <a:pt x="3762" y="6209"/>
                    <a:pt x="3673" y="6406"/>
                    <a:pt x="3599" y="6606"/>
                  </a:cubicBezTo>
                  <a:cubicBezTo>
                    <a:pt x="3524" y="6810"/>
                    <a:pt x="3461" y="7018"/>
                    <a:pt x="3418" y="7232"/>
                  </a:cubicBezTo>
                  <a:lnTo>
                    <a:pt x="3418" y="7231"/>
                  </a:lnTo>
                  <a:cubicBezTo>
                    <a:pt x="3389" y="7383"/>
                    <a:pt x="3369" y="7540"/>
                    <a:pt x="3362" y="7695"/>
                  </a:cubicBezTo>
                  <a:cubicBezTo>
                    <a:pt x="3354" y="7853"/>
                    <a:pt x="3349" y="8010"/>
                    <a:pt x="3344" y="8166"/>
                  </a:cubicBezTo>
                  <a:cubicBezTo>
                    <a:pt x="3331" y="8491"/>
                    <a:pt x="3320" y="8815"/>
                    <a:pt x="3301" y="9138"/>
                  </a:cubicBezTo>
                  <a:cubicBezTo>
                    <a:pt x="3262" y="9746"/>
                    <a:pt x="3202" y="10355"/>
                    <a:pt x="3053" y="10945"/>
                  </a:cubicBezTo>
                  <a:cubicBezTo>
                    <a:pt x="2908" y="11514"/>
                    <a:pt x="2679" y="12073"/>
                    <a:pt x="2322" y="12542"/>
                  </a:cubicBezTo>
                  <a:cubicBezTo>
                    <a:pt x="2224" y="12672"/>
                    <a:pt x="2118" y="12798"/>
                    <a:pt x="2004" y="12914"/>
                  </a:cubicBezTo>
                  <a:cubicBezTo>
                    <a:pt x="2027" y="12902"/>
                    <a:pt x="2052" y="12890"/>
                    <a:pt x="2072" y="12876"/>
                  </a:cubicBezTo>
                  <a:cubicBezTo>
                    <a:pt x="2323" y="12732"/>
                    <a:pt x="2570" y="12560"/>
                    <a:pt x="2801" y="12362"/>
                  </a:cubicBezTo>
                  <a:cubicBezTo>
                    <a:pt x="3004" y="12189"/>
                    <a:pt x="3193" y="11997"/>
                    <a:pt x="3390" y="11755"/>
                  </a:cubicBezTo>
                  <a:cubicBezTo>
                    <a:pt x="3952" y="11080"/>
                    <a:pt x="4315" y="10262"/>
                    <a:pt x="4623" y="9480"/>
                  </a:cubicBezTo>
                  <a:cubicBezTo>
                    <a:pt x="4735" y="9192"/>
                    <a:pt x="4842" y="8899"/>
                    <a:pt x="4950" y="8606"/>
                  </a:cubicBezTo>
                  <a:lnTo>
                    <a:pt x="5105" y="8188"/>
                  </a:lnTo>
                  <a:cubicBezTo>
                    <a:pt x="5262" y="7767"/>
                    <a:pt x="5456" y="7243"/>
                    <a:pt x="5687" y="6760"/>
                  </a:cubicBezTo>
                  <a:cubicBezTo>
                    <a:pt x="5737" y="6659"/>
                    <a:pt x="5796" y="6543"/>
                    <a:pt x="5855" y="6424"/>
                  </a:cubicBezTo>
                  <a:cubicBezTo>
                    <a:pt x="5954" y="6229"/>
                    <a:pt x="6053" y="6033"/>
                    <a:pt x="6144" y="5832"/>
                  </a:cubicBezTo>
                  <a:cubicBezTo>
                    <a:pt x="6297" y="5495"/>
                    <a:pt x="6394" y="5153"/>
                    <a:pt x="6428" y="4821"/>
                  </a:cubicBezTo>
                  <a:cubicBezTo>
                    <a:pt x="6460" y="4496"/>
                    <a:pt x="6415" y="4146"/>
                    <a:pt x="6292" y="3755"/>
                  </a:cubicBezTo>
                  <a:cubicBezTo>
                    <a:pt x="6185" y="3418"/>
                    <a:pt x="6043" y="3096"/>
                    <a:pt x="5933" y="2852"/>
                  </a:cubicBezTo>
                  <a:cubicBezTo>
                    <a:pt x="5799" y="2560"/>
                    <a:pt x="5641" y="2250"/>
                    <a:pt x="5446" y="1902"/>
                  </a:cubicBezTo>
                  <a:cubicBezTo>
                    <a:pt x="5268" y="1584"/>
                    <a:pt x="5098" y="1301"/>
                    <a:pt x="4918" y="1038"/>
                  </a:cubicBezTo>
                  <a:cubicBezTo>
                    <a:pt x="4755" y="791"/>
                    <a:pt x="4569" y="531"/>
                    <a:pt x="4348" y="308"/>
                  </a:cubicBezTo>
                  <a:cubicBezTo>
                    <a:pt x="4154" y="114"/>
                    <a:pt x="3958" y="15"/>
                    <a:pt x="3748" y="2"/>
                  </a:cubicBezTo>
                  <a:cubicBezTo>
                    <a:pt x="3735" y="1"/>
                    <a:pt x="3721" y="1"/>
                    <a:pt x="3708" y="1"/>
                  </a:cubicBezTo>
                  <a:close/>
                </a:path>
              </a:pathLst>
            </a:custGeom>
            <a:solidFill>
              <a:srgbClr val="000000">
                <a:alpha val="18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69" name="Google Shape;7569;p22"/>
            <p:cNvSpPr/>
            <p:nvPr/>
          </p:nvSpPr>
          <p:spPr>
            <a:xfrm rot="10800000">
              <a:off x="7129478" y="723513"/>
              <a:ext cx="236" cy="79"/>
            </a:xfrm>
            <a:custGeom>
              <a:avLst/>
              <a:gdLst/>
              <a:ahLst/>
              <a:cxnLst/>
              <a:rect l="l" t="t" r="r" b="b"/>
              <a:pathLst>
                <a:path w="6" h="2" extrusionOk="0">
                  <a:moveTo>
                    <a:pt x="1" y="0"/>
                  </a:moveTo>
                  <a:cubicBezTo>
                    <a:pt x="4" y="0"/>
                    <a:pt x="4" y="2"/>
                    <a:pt x="5" y="2"/>
                  </a:cubicBezTo>
                  <a:cubicBezTo>
                    <a:pt x="4" y="0"/>
                    <a:pt x="2" y="0"/>
                    <a:pt x="1" y="0"/>
                  </a:cubicBezTo>
                  <a:close/>
                </a:path>
              </a:pathLst>
            </a:custGeom>
            <a:solidFill>
              <a:srgbClr val="F09C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70" name="Google Shape;7570;p22"/>
            <p:cNvSpPr/>
            <p:nvPr/>
          </p:nvSpPr>
          <p:spPr>
            <a:xfrm rot="10800000">
              <a:off x="8031135" y="386044"/>
              <a:ext cx="100709" cy="332747"/>
            </a:xfrm>
            <a:custGeom>
              <a:avLst/>
              <a:gdLst/>
              <a:ahLst/>
              <a:cxnLst/>
              <a:rect l="l" t="t" r="r" b="b"/>
              <a:pathLst>
                <a:path w="2559" h="8455" extrusionOk="0">
                  <a:moveTo>
                    <a:pt x="624" y="1406"/>
                  </a:moveTo>
                  <a:cubicBezTo>
                    <a:pt x="624" y="1407"/>
                    <a:pt x="624" y="1407"/>
                    <a:pt x="625" y="1408"/>
                  </a:cubicBezTo>
                  <a:lnTo>
                    <a:pt x="625" y="1408"/>
                  </a:lnTo>
                  <a:cubicBezTo>
                    <a:pt x="625" y="1407"/>
                    <a:pt x="624" y="1407"/>
                    <a:pt x="624" y="1406"/>
                  </a:cubicBezTo>
                  <a:close/>
                  <a:moveTo>
                    <a:pt x="625" y="1408"/>
                  </a:moveTo>
                  <a:cubicBezTo>
                    <a:pt x="625" y="1408"/>
                    <a:pt x="625" y="1409"/>
                    <a:pt x="625" y="1409"/>
                  </a:cubicBezTo>
                  <a:cubicBezTo>
                    <a:pt x="625" y="1409"/>
                    <a:pt x="625" y="1408"/>
                    <a:pt x="625" y="1408"/>
                  </a:cubicBezTo>
                  <a:close/>
                  <a:moveTo>
                    <a:pt x="91" y="1"/>
                  </a:moveTo>
                  <a:cubicBezTo>
                    <a:pt x="81" y="1"/>
                    <a:pt x="69" y="4"/>
                    <a:pt x="59" y="10"/>
                  </a:cubicBezTo>
                  <a:cubicBezTo>
                    <a:pt x="14" y="38"/>
                    <a:pt x="1" y="95"/>
                    <a:pt x="24" y="142"/>
                  </a:cubicBezTo>
                  <a:cubicBezTo>
                    <a:pt x="244" y="554"/>
                    <a:pt x="443" y="976"/>
                    <a:pt x="624" y="1406"/>
                  </a:cubicBezTo>
                  <a:lnTo>
                    <a:pt x="624" y="1406"/>
                  </a:lnTo>
                  <a:cubicBezTo>
                    <a:pt x="624" y="1406"/>
                    <a:pt x="624" y="1405"/>
                    <a:pt x="624" y="1405"/>
                  </a:cubicBezTo>
                  <a:lnTo>
                    <a:pt x="624" y="1405"/>
                  </a:lnTo>
                  <a:cubicBezTo>
                    <a:pt x="966" y="2221"/>
                    <a:pt x="1234" y="3065"/>
                    <a:pt x="1453" y="3918"/>
                  </a:cubicBezTo>
                  <a:cubicBezTo>
                    <a:pt x="1507" y="4131"/>
                    <a:pt x="1560" y="4341"/>
                    <a:pt x="1608" y="4555"/>
                  </a:cubicBezTo>
                  <a:cubicBezTo>
                    <a:pt x="1655" y="4766"/>
                    <a:pt x="1698" y="4980"/>
                    <a:pt x="1740" y="5195"/>
                  </a:cubicBezTo>
                  <a:cubicBezTo>
                    <a:pt x="1826" y="5638"/>
                    <a:pt x="1898" y="6082"/>
                    <a:pt x="1960" y="6528"/>
                  </a:cubicBezTo>
                  <a:cubicBezTo>
                    <a:pt x="2034" y="7094"/>
                    <a:pt x="2083" y="7663"/>
                    <a:pt x="2113" y="8233"/>
                  </a:cubicBezTo>
                  <a:cubicBezTo>
                    <a:pt x="2118" y="8293"/>
                    <a:pt x="2135" y="8347"/>
                    <a:pt x="2178" y="8390"/>
                  </a:cubicBezTo>
                  <a:cubicBezTo>
                    <a:pt x="2220" y="8431"/>
                    <a:pt x="2277" y="8454"/>
                    <a:pt x="2335" y="8454"/>
                  </a:cubicBezTo>
                  <a:cubicBezTo>
                    <a:pt x="2452" y="8454"/>
                    <a:pt x="2559" y="8354"/>
                    <a:pt x="2556" y="8233"/>
                  </a:cubicBezTo>
                  <a:cubicBezTo>
                    <a:pt x="2534" y="7525"/>
                    <a:pt x="2455" y="6817"/>
                    <a:pt x="2340" y="6119"/>
                  </a:cubicBezTo>
                  <a:cubicBezTo>
                    <a:pt x="2225" y="5409"/>
                    <a:pt x="2049" y="4713"/>
                    <a:pt x="1848" y="4023"/>
                  </a:cubicBezTo>
                  <a:cubicBezTo>
                    <a:pt x="1749" y="3684"/>
                    <a:pt x="1632" y="3353"/>
                    <a:pt x="1514" y="3022"/>
                  </a:cubicBezTo>
                  <a:cubicBezTo>
                    <a:pt x="1388" y="2675"/>
                    <a:pt x="1252" y="2333"/>
                    <a:pt x="1109" y="1992"/>
                  </a:cubicBezTo>
                  <a:cubicBezTo>
                    <a:pt x="834" y="1332"/>
                    <a:pt x="525" y="683"/>
                    <a:pt x="187" y="51"/>
                  </a:cubicBezTo>
                  <a:cubicBezTo>
                    <a:pt x="172" y="20"/>
                    <a:pt x="137" y="3"/>
                    <a:pt x="104" y="3"/>
                  </a:cubicBezTo>
                  <a:cubicBezTo>
                    <a:pt x="100" y="1"/>
                    <a:pt x="96" y="1"/>
                    <a:pt x="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71" name="Google Shape;7571;p22"/>
            <p:cNvSpPr/>
            <p:nvPr/>
          </p:nvSpPr>
          <p:spPr>
            <a:xfrm rot="10800000">
              <a:off x="8030505" y="410640"/>
              <a:ext cx="60449" cy="300712"/>
            </a:xfrm>
            <a:custGeom>
              <a:avLst/>
              <a:gdLst/>
              <a:ahLst/>
              <a:cxnLst/>
              <a:rect l="l" t="t" r="r" b="b"/>
              <a:pathLst>
                <a:path w="1536" h="7641" extrusionOk="0">
                  <a:moveTo>
                    <a:pt x="1033" y="4037"/>
                  </a:moveTo>
                  <a:cubicBezTo>
                    <a:pt x="1033" y="4043"/>
                    <a:pt x="1035" y="4049"/>
                    <a:pt x="1036" y="4058"/>
                  </a:cubicBezTo>
                  <a:lnTo>
                    <a:pt x="1036" y="4058"/>
                  </a:lnTo>
                  <a:cubicBezTo>
                    <a:pt x="1036" y="4051"/>
                    <a:pt x="1035" y="4043"/>
                    <a:pt x="1033" y="4037"/>
                  </a:cubicBezTo>
                  <a:close/>
                  <a:moveTo>
                    <a:pt x="1036" y="4058"/>
                  </a:moveTo>
                  <a:cubicBezTo>
                    <a:pt x="1037" y="4059"/>
                    <a:pt x="1037" y="4060"/>
                    <a:pt x="1037" y="4061"/>
                  </a:cubicBezTo>
                  <a:cubicBezTo>
                    <a:pt x="1037" y="4060"/>
                    <a:pt x="1037" y="4059"/>
                    <a:pt x="1036" y="4058"/>
                  </a:cubicBezTo>
                  <a:close/>
                  <a:moveTo>
                    <a:pt x="112" y="1"/>
                  </a:moveTo>
                  <a:cubicBezTo>
                    <a:pt x="102" y="1"/>
                    <a:pt x="92" y="4"/>
                    <a:pt x="83" y="5"/>
                  </a:cubicBezTo>
                  <a:cubicBezTo>
                    <a:pt x="59" y="12"/>
                    <a:pt x="35" y="28"/>
                    <a:pt x="23" y="51"/>
                  </a:cubicBezTo>
                  <a:cubicBezTo>
                    <a:pt x="10" y="73"/>
                    <a:pt x="0" y="107"/>
                    <a:pt x="12" y="133"/>
                  </a:cubicBezTo>
                  <a:cubicBezTo>
                    <a:pt x="269" y="753"/>
                    <a:pt x="478" y="1393"/>
                    <a:pt x="646" y="2043"/>
                  </a:cubicBezTo>
                  <a:cubicBezTo>
                    <a:pt x="820" y="2708"/>
                    <a:pt x="945" y="3388"/>
                    <a:pt x="1038" y="4070"/>
                  </a:cubicBezTo>
                  <a:lnTo>
                    <a:pt x="1038" y="4066"/>
                  </a:lnTo>
                  <a:cubicBezTo>
                    <a:pt x="1110" y="4619"/>
                    <a:pt x="1162" y="5176"/>
                    <a:pt x="1192" y="5735"/>
                  </a:cubicBezTo>
                  <a:cubicBezTo>
                    <a:pt x="1225" y="6318"/>
                    <a:pt x="1234" y="6902"/>
                    <a:pt x="1232" y="7488"/>
                  </a:cubicBezTo>
                  <a:cubicBezTo>
                    <a:pt x="1231" y="7570"/>
                    <a:pt x="1300" y="7641"/>
                    <a:pt x="1383" y="7641"/>
                  </a:cubicBezTo>
                  <a:cubicBezTo>
                    <a:pt x="1467" y="7641"/>
                    <a:pt x="1535" y="7570"/>
                    <a:pt x="1535" y="7488"/>
                  </a:cubicBezTo>
                  <a:cubicBezTo>
                    <a:pt x="1533" y="6219"/>
                    <a:pt x="1442" y="4949"/>
                    <a:pt x="1238" y="3696"/>
                  </a:cubicBezTo>
                  <a:cubicBezTo>
                    <a:pt x="1135" y="3070"/>
                    <a:pt x="1000" y="2447"/>
                    <a:pt x="826" y="1832"/>
                  </a:cubicBezTo>
                  <a:cubicBezTo>
                    <a:pt x="658" y="1226"/>
                    <a:pt x="448" y="631"/>
                    <a:pt x="204" y="51"/>
                  </a:cubicBezTo>
                  <a:cubicBezTo>
                    <a:pt x="190" y="18"/>
                    <a:pt x="148" y="1"/>
                    <a:pt x="1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72" name="Google Shape;7572;p22"/>
            <p:cNvSpPr/>
            <p:nvPr/>
          </p:nvSpPr>
          <p:spPr>
            <a:xfrm rot="10800000">
              <a:off x="8002799" y="373568"/>
              <a:ext cx="151595" cy="284458"/>
            </a:xfrm>
            <a:custGeom>
              <a:avLst/>
              <a:gdLst/>
              <a:ahLst/>
              <a:cxnLst/>
              <a:rect l="l" t="t" r="r" b="b"/>
              <a:pathLst>
                <a:path w="3852" h="7228" extrusionOk="0">
                  <a:moveTo>
                    <a:pt x="2001" y="3414"/>
                  </a:moveTo>
                  <a:cubicBezTo>
                    <a:pt x="2003" y="3418"/>
                    <a:pt x="2004" y="3421"/>
                    <a:pt x="2006" y="3425"/>
                  </a:cubicBezTo>
                  <a:lnTo>
                    <a:pt x="2006" y="3425"/>
                  </a:lnTo>
                  <a:cubicBezTo>
                    <a:pt x="2004" y="3421"/>
                    <a:pt x="2003" y="3418"/>
                    <a:pt x="2001" y="3414"/>
                  </a:cubicBezTo>
                  <a:close/>
                  <a:moveTo>
                    <a:pt x="2006" y="3425"/>
                  </a:moveTo>
                  <a:cubicBezTo>
                    <a:pt x="2011" y="3438"/>
                    <a:pt x="2016" y="3452"/>
                    <a:pt x="2022" y="3464"/>
                  </a:cubicBezTo>
                  <a:lnTo>
                    <a:pt x="2022" y="3464"/>
                  </a:lnTo>
                  <a:cubicBezTo>
                    <a:pt x="2017" y="3451"/>
                    <a:pt x="2011" y="3438"/>
                    <a:pt x="2006" y="3425"/>
                  </a:cubicBezTo>
                  <a:close/>
                  <a:moveTo>
                    <a:pt x="223" y="0"/>
                  </a:moveTo>
                  <a:cubicBezTo>
                    <a:pt x="170" y="0"/>
                    <a:pt x="117" y="20"/>
                    <a:pt x="80" y="59"/>
                  </a:cubicBezTo>
                  <a:cubicBezTo>
                    <a:pt x="1" y="138"/>
                    <a:pt x="6" y="262"/>
                    <a:pt x="80" y="341"/>
                  </a:cubicBezTo>
                  <a:cubicBezTo>
                    <a:pt x="265" y="539"/>
                    <a:pt x="440" y="747"/>
                    <a:pt x="607" y="961"/>
                  </a:cubicBezTo>
                  <a:cubicBezTo>
                    <a:pt x="1193" y="1730"/>
                    <a:pt x="1651" y="2584"/>
                    <a:pt x="2026" y="3472"/>
                  </a:cubicBezTo>
                  <a:cubicBezTo>
                    <a:pt x="2024" y="3469"/>
                    <a:pt x="2023" y="3467"/>
                    <a:pt x="2022" y="3464"/>
                  </a:cubicBezTo>
                  <a:lnTo>
                    <a:pt x="2022" y="3464"/>
                  </a:lnTo>
                  <a:cubicBezTo>
                    <a:pt x="2253" y="4021"/>
                    <a:pt x="2456" y="4592"/>
                    <a:pt x="2645" y="5165"/>
                  </a:cubicBezTo>
                  <a:cubicBezTo>
                    <a:pt x="2846" y="5777"/>
                    <a:pt x="3022" y="6398"/>
                    <a:pt x="3224" y="7008"/>
                  </a:cubicBezTo>
                  <a:cubicBezTo>
                    <a:pt x="3266" y="7136"/>
                    <a:pt x="3379" y="7227"/>
                    <a:pt x="3511" y="7227"/>
                  </a:cubicBezTo>
                  <a:cubicBezTo>
                    <a:pt x="3537" y="7227"/>
                    <a:pt x="3564" y="7224"/>
                    <a:pt x="3591" y="7216"/>
                  </a:cubicBezTo>
                  <a:cubicBezTo>
                    <a:pt x="3744" y="7175"/>
                    <a:pt x="3851" y="7004"/>
                    <a:pt x="3800" y="6847"/>
                  </a:cubicBezTo>
                  <a:cubicBezTo>
                    <a:pt x="3607" y="6250"/>
                    <a:pt x="3399" y="5655"/>
                    <a:pt x="3186" y="5065"/>
                  </a:cubicBezTo>
                  <a:cubicBezTo>
                    <a:pt x="2965" y="4459"/>
                    <a:pt x="2729" y="3857"/>
                    <a:pt x="2465" y="3268"/>
                  </a:cubicBezTo>
                  <a:cubicBezTo>
                    <a:pt x="2204" y="2689"/>
                    <a:pt x="1906" y="2126"/>
                    <a:pt x="1565" y="1590"/>
                  </a:cubicBezTo>
                  <a:cubicBezTo>
                    <a:pt x="1214" y="1043"/>
                    <a:pt x="812" y="526"/>
                    <a:pt x="362" y="58"/>
                  </a:cubicBezTo>
                  <a:cubicBezTo>
                    <a:pt x="325" y="18"/>
                    <a:pt x="275" y="0"/>
                    <a:pt x="2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73" name="Google Shape;7573;p22"/>
            <p:cNvSpPr/>
            <p:nvPr/>
          </p:nvSpPr>
          <p:spPr>
            <a:xfrm rot="10800000">
              <a:off x="8014291" y="363257"/>
              <a:ext cx="57419" cy="419603"/>
            </a:xfrm>
            <a:custGeom>
              <a:avLst/>
              <a:gdLst/>
              <a:ahLst/>
              <a:cxnLst/>
              <a:rect l="l" t="t" r="r" b="b"/>
              <a:pathLst>
                <a:path w="1459" h="10662" extrusionOk="0">
                  <a:moveTo>
                    <a:pt x="445" y="2519"/>
                  </a:moveTo>
                  <a:cubicBezTo>
                    <a:pt x="445" y="2520"/>
                    <a:pt x="445" y="2522"/>
                    <a:pt x="445" y="2523"/>
                  </a:cubicBezTo>
                  <a:lnTo>
                    <a:pt x="445" y="2523"/>
                  </a:lnTo>
                  <a:lnTo>
                    <a:pt x="445" y="2519"/>
                  </a:lnTo>
                  <a:close/>
                  <a:moveTo>
                    <a:pt x="448" y="2546"/>
                  </a:moveTo>
                  <a:cubicBezTo>
                    <a:pt x="449" y="2551"/>
                    <a:pt x="450" y="2557"/>
                    <a:pt x="450" y="2562"/>
                  </a:cubicBezTo>
                  <a:lnTo>
                    <a:pt x="448" y="2546"/>
                  </a:lnTo>
                  <a:close/>
                  <a:moveTo>
                    <a:pt x="185" y="1"/>
                  </a:moveTo>
                  <a:cubicBezTo>
                    <a:pt x="169" y="4"/>
                    <a:pt x="155" y="5"/>
                    <a:pt x="140" y="8"/>
                  </a:cubicBezTo>
                  <a:cubicBezTo>
                    <a:pt x="48" y="34"/>
                    <a:pt x="1" y="127"/>
                    <a:pt x="21" y="216"/>
                  </a:cubicBezTo>
                  <a:cubicBezTo>
                    <a:pt x="200" y="982"/>
                    <a:pt x="336" y="1753"/>
                    <a:pt x="447" y="2528"/>
                  </a:cubicBezTo>
                  <a:lnTo>
                    <a:pt x="447" y="2528"/>
                  </a:lnTo>
                  <a:cubicBezTo>
                    <a:pt x="446" y="2527"/>
                    <a:pt x="446" y="2525"/>
                    <a:pt x="445" y="2523"/>
                  </a:cubicBezTo>
                  <a:lnTo>
                    <a:pt x="445" y="2523"/>
                  </a:lnTo>
                  <a:lnTo>
                    <a:pt x="448" y="2546"/>
                  </a:lnTo>
                  <a:lnTo>
                    <a:pt x="448" y="2546"/>
                  </a:lnTo>
                  <a:cubicBezTo>
                    <a:pt x="448" y="2541"/>
                    <a:pt x="448" y="2537"/>
                    <a:pt x="448" y="2533"/>
                  </a:cubicBezTo>
                  <a:lnTo>
                    <a:pt x="448" y="2533"/>
                  </a:lnTo>
                  <a:cubicBezTo>
                    <a:pt x="449" y="2546"/>
                    <a:pt x="450" y="2558"/>
                    <a:pt x="452" y="2569"/>
                  </a:cubicBezTo>
                  <a:lnTo>
                    <a:pt x="452" y="2569"/>
                  </a:lnTo>
                  <a:cubicBezTo>
                    <a:pt x="452" y="2566"/>
                    <a:pt x="450" y="2564"/>
                    <a:pt x="450" y="2562"/>
                  </a:cubicBezTo>
                  <a:lnTo>
                    <a:pt x="450" y="2562"/>
                  </a:lnTo>
                  <a:cubicBezTo>
                    <a:pt x="450" y="2568"/>
                    <a:pt x="452" y="2570"/>
                    <a:pt x="452" y="2576"/>
                  </a:cubicBezTo>
                  <a:lnTo>
                    <a:pt x="452" y="2572"/>
                  </a:lnTo>
                  <a:cubicBezTo>
                    <a:pt x="534" y="3182"/>
                    <a:pt x="607" y="3796"/>
                    <a:pt x="666" y="4409"/>
                  </a:cubicBezTo>
                  <a:cubicBezTo>
                    <a:pt x="729" y="5054"/>
                    <a:pt x="771" y="5700"/>
                    <a:pt x="795" y="6346"/>
                  </a:cubicBezTo>
                  <a:cubicBezTo>
                    <a:pt x="821" y="7001"/>
                    <a:pt x="830" y="7659"/>
                    <a:pt x="828" y="8316"/>
                  </a:cubicBezTo>
                  <a:cubicBezTo>
                    <a:pt x="825" y="8995"/>
                    <a:pt x="807" y="9673"/>
                    <a:pt x="801" y="10352"/>
                  </a:cubicBezTo>
                  <a:cubicBezTo>
                    <a:pt x="799" y="10520"/>
                    <a:pt x="943" y="10661"/>
                    <a:pt x="1110" y="10661"/>
                  </a:cubicBezTo>
                  <a:cubicBezTo>
                    <a:pt x="1283" y="10661"/>
                    <a:pt x="1410" y="10520"/>
                    <a:pt x="1418" y="10352"/>
                  </a:cubicBezTo>
                  <a:cubicBezTo>
                    <a:pt x="1459" y="9483"/>
                    <a:pt x="1446" y="8609"/>
                    <a:pt x="1418" y="7740"/>
                  </a:cubicBezTo>
                  <a:cubicBezTo>
                    <a:pt x="1391" y="6899"/>
                    <a:pt x="1338" y="6059"/>
                    <a:pt x="1259" y="5222"/>
                  </a:cubicBezTo>
                  <a:cubicBezTo>
                    <a:pt x="1179" y="4382"/>
                    <a:pt x="1072" y="3546"/>
                    <a:pt x="920" y="2716"/>
                  </a:cubicBezTo>
                  <a:cubicBezTo>
                    <a:pt x="759" y="1847"/>
                    <a:pt x="561" y="985"/>
                    <a:pt x="350" y="126"/>
                  </a:cubicBezTo>
                  <a:cubicBezTo>
                    <a:pt x="333" y="51"/>
                    <a:pt x="261" y="1"/>
                    <a:pt x="1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74" name="Google Shape;7574;p22"/>
            <p:cNvSpPr/>
            <p:nvPr/>
          </p:nvSpPr>
          <p:spPr>
            <a:xfrm rot="10800000">
              <a:off x="8031803" y="420558"/>
              <a:ext cx="162221" cy="242506"/>
            </a:xfrm>
            <a:custGeom>
              <a:avLst/>
              <a:gdLst/>
              <a:ahLst/>
              <a:cxnLst/>
              <a:rect l="l" t="t" r="r" b="b"/>
              <a:pathLst>
                <a:path w="4122" h="6162" extrusionOk="0">
                  <a:moveTo>
                    <a:pt x="1107" y="1409"/>
                  </a:moveTo>
                  <a:cubicBezTo>
                    <a:pt x="1110" y="1414"/>
                    <a:pt x="1114" y="1420"/>
                    <a:pt x="1120" y="1426"/>
                  </a:cubicBezTo>
                  <a:lnTo>
                    <a:pt x="1120" y="1426"/>
                  </a:lnTo>
                  <a:cubicBezTo>
                    <a:pt x="1115" y="1421"/>
                    <a:pt x="1111" y="1415"/>
                    <a:pt x="1107" y="1409"/>
                  </a:cubicBezTo>
                  <a:close/>
                  <a:moveTo>
                    <a:pt x="112" y="0"/>
                  </a:moveTo>
                  <a:cubicBezTo>
                    <a:pt x="85" y="0"/>
                    <a:pt x="60" y="10"/>
                    <a:pt x="42" y="29"/>
                  </a:cubicBezTo>
                  <a:cubicBezTo>
                    <a:pt x="1" y="71"/>
                    <a:pt x="1" y="137"/>
                    <a:pt x="42" y="179"/>
                  </a:cubicBezTo>
                  <a:cubicBezTo>
                    <a:pt x="426" y="575"/>
                    <a:pt x="786" y="996"/>
                    <a:pt x="1124" y="1431"/>
                  </a:cubicBezTo>
                  <a:cubicBezTo>
                    <a:pt x="1122" y="1430"/>
                    <a:pt x="1121" y="1428"/>
                    <a:pt x="1120" y="1426"/>
                  </a:cubicBezTo>
                  <a:lnTo>
                    <a:pt x="1120" y="1426"/>
                  </a:lnTo>
                  <a:cubicBezTo>
                    <a:pt x="1656" y="2128"/>
                    <a:pt x="2131" y="2871"/>
                    <a:pt x="2564" y="3637"/>
                  </a:cubicBezTo>
                  <a:cubicBezTo>
                    <a:pt x="3015" y="4437"/>
                    <a:pt x="3418" y="5263"/>
                    <a:pt x="3821" y="6085"/>
                  </a:cubicBezTo>
                  <a:cubicBezTo>
                    <a:pt x="3846" y="6136"/>
                    <a:pt x="3900" y="6162"/>
                    <a:pt x="3955" y="6162"/>
                  </a:cubicBezTo>
                  <a:cubicBezTo>
                    <a:pt x="3984" y="6162"/>
                    <a:pt x="4012" y="6155"/>
                    <a:pt x="4037" y="6141"/>
                  </a:cubicBezTo>
                  <a:cubicBezTo>
                    <a:pt x="4071" y="6119"/>
                    <a:pt x="4097" y="6085"/>
                    <a:pt x="4108" y="6047"/>
                  </a:cubicBezTo>
                  <a:cubicBezTo>
                    <a:pt x="4121" y="6004"/>
                    <a:pt x="4111" y="5964"/>
                    <a:pt x="4093" y="5927"/>
                  </a:cubicBezTo>
                  <a:cubicBezTo>
                    <a:pt x="3568" y="4864"/>
                    <a:pt x="3004" y="3820"/>
                    <a:pt x="2369" y="2817"/>
                  </a:cubicBezTo>
                  <a:cubicBezTo>
                    <a:pt x="1737" y="1819"/>
                    <a:pt x="1016" y="877"/>
                    <a:pt x="190" y="31"/>
                  </a:cubicBezTo>
                  <a:cubicBezTo>
                    <a:pt x="172" y="9"/>
                    <a:pt x="144" y="0"/>
                    <a:pt x="117" y="0"/>
                  </a:cubicBezTo>
                  <a:cubicBezTo>
                    <a:pt x="115" y="0"/>
                    <a:pt x="113" y="0"/>
                    <a:pt x="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75" name="Google Shape;7575;p22"/>
            <p:cNvSpPr/>
            <p:nvPr/>
          </p:nvSpPr>
          <p:spPr>
            <a:xfrm rot="10800000">
              <a:off x="7000394" y="343894"/>
              <a:ext cx="88313" cy="254430"/>
            </a:xfrm>
            <a:custGeom>
              <a:avLst/>
              <a:gdLst/>
              <a:ahLst/>
              <a:cxnLst/>
              <a:rect l="l" t="t" r="r" b="b"/>
              <a:pathLst>
                <a:path w="2244" h="6465" extrusionOk="0">
                  <a:moveTo>
                    <a:pt x="2176" y="0"/>
                  </a:moveTo>
                  <a:cubicBezTo>
                    <a:pt x="2176" y="1"/>
                    <a:pt x="2172" y="1"/>
                    <a:pt x="2170" y="1"/>
                  </a:cubicBezTo>
                  <a:cubicBezTo>
                    <a:pt x="2133" y="1"/>
                    <a:pt x="2104" y="30"/>
                    <a:pt x="2098" y="66"/>
                  </a:cubicBezTo>
                  <a:cubicBezTo>
                    <a:pt x="2062" y="307"/>
                    <a:pt x="2016" y="546"/>
                    <a:pt x="1962" y="783"/>
                  </a:cubicBezTo>
                  <a:lnTo>
                    <a:pt x="1962" y="783"/>
                  </a:lnTo>
                  <a:cubicBezTo>
                    <a:pt x="1962" y="782"/>
                    <a:pt x="1962" y="781"/>
                    <a:pt x="1962" y="780"/>
                  </a:cubicBezTo>
                  <a:lnTo>
                    <a:pt x="1962" y="780"/>
                  </a:lnTo>
                  <a:cubicBezTo>
                    <a:pt x="1716" y="1851"/>
                    <a:pt x="1383" y="2914"/>
                    <a:pt x="866" y="3889"/>
                  </a:cubicBezTo>
                  <a:cubicBezTo>
                    <a:pt x="757" y="4095"/>
                    <a:pt x="648" y="4302"/>
                    <a:pt x="536" y="4507"/>
                  </a:cubicBezTo>
                  <a:cubicBezTo>
                    <a:pt x="531" y="4517"/>
                    <a:pt x="526" y="4529"/>
                    <a:pt x="520" y="4537"/>
                  </a:cubicBezTo>
                  <a:cubicBezTo>
                    <a:pt x="355" y="4845"/>
                    <a:pt x="181" y="5146"/>
                    <a:pt x="0" y="5444"/>
                  </a:cubicBezTo>
                  <a:cubicBezTo>
                    <a:pt x="40" y="5774"/>
                    <a:pt x="59" y="6113"/>
                    <a:pt x="55" y="6465"/>
                  </a:cubicBezTo>
                  <a:cubicBezTo>
                    <a:pt x="170" y="6281"/>
                    <a:pt x="280" y="6094"/>
                    <a:pt x="385" y="5903"/>
                  </a:cubicBezTo>
                  <a:cubicBezTo>
                    <a:pt x="567" y="5580"/>
                    <a:pt x="735" y="5254"/>
                    <a:pt x="895" y="4919"/>
                  </a:cubicBezTo>
                  <a:cubicBezTo>
                    <a:pt x="967" y="4766"/>
                    <a:pt x="1038" y="4609"/>
                    <a:pt x="1106" y="4450"/>
                  </a:cubicBezTo>
                  <a:cubicBezTo>
                    <a:pt x="1178" y="4277"/>
                    <a:pt x="1237" y="4101"/>
                    <a:pt x="1297" y="3923"/>
                  </a:cubicBezTo>
                  <a:cubicBezTo>
                    <a:pt x="1412" y="3581"/>
                    <a:pt x="1530" y="3237"/>
                    <a:pt x="1635" y="2891"/>
                  </a:cubicBezTo>
                  <a:cubicBezTo>
                    <a:pt x="1745" y="2537"/>
                    <a:pt x="1836" y="2180"/>
                    <a:pt x="1922" y="1818"/>
                  </a:cubicBezTo>
                  <a:cubicBezTo>
                    <a:pt x="2058" y="1244"/>
                    <a:pt x="2154" y="662"/>
                    <a:pt x="2238" y="78"/>
                  </a:cubicBezTo>
                  <a:cubicBezTo>
                    <a:pt x="2244" y="40"/>
                    <a:pt x="2212" y="6"/>
                    <a:pt x="21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76" name="Google Shape;7576;p22"/>
            <p:cNvSpPr/>
            <p:nvPr/>
          </p:nvSpPr>
          <p:spPr>
            <a:xfrm rot="10800000">
              <a:off x="7113499" y="218626"/>
              <a:ext cx="87840" cy="127156"/>
            </a:xfrm>
            <a:custGeom>
              <a:avLst/>
              <a:gdLst/>
              <a:ahLst/>
              <a:cxnLst/>
              <a:rect l="l" t="t" r="r" b="b"/>
              <a:pathLst>
                <a:path w="2232" h="3231" extrusionOk="0">
                  <a:moveTo>
                    <a:pt x="2232" y="0"/>
                  </a:moveTo>
                  <a:lnTo>
                    <a:pt x="2232" y="0"/>
                  </a:lnTo>
                  <a:cubicBezTo>
                    <a:pt x="1577" y="951"/>
                    <a:pt x="845" y="1850"/>
                    <a:pt x="71" y="2708"/>
                  </a:cubicBezTo>
                  <a:cubicBezTo>
                    <a:pt x="15" y="2768"/>
                    <a:pt x="1" y="2876"/>
                    <a:pt x="14" y="2953"/>
                  </a:cubicBezTo>
                  <a:cubicBezTo>
                    <a:pt x="28" y="3040"/>
                    <a:pt x="77" y="3117"/>
                    <a:pt x="146" y="3169"/>
                  </a:cubicBezTo>
                  <a:cubicBezTo>
                    <a:pt x="202" y="3209"/>
                    <a:pt x="271" y="3231"/>
                    <a:pt x="340" y="3231"/>
                  </a:cubicBezTo>
                  <a:cubicBezTo>
                    <a:pt x="358" y="3231"/>
                    <a:pt x="375" y="3229"/>
                    <a:pt x="393" y="3226"/>
                  </a:cubicBezTo>
                  <a:cubicBezTo>
                    <a:pt x="419" y="3219"/>
                    <a:pt x="446" y="3210"/>
                    <a:pt x="473" y="3203"/>
                  </a:cubicBezTo>
                  <a:cubicBezTo>
                    <a:pt x="527" y="3177"/>
                    <a:pt x="573" y="3142"/>
                    <a:pt x="606" y="3093"/>
                  </a:cubicBezTo>
                  <a:cubicBezTo>
                    <a:pt x="749" y="2930"/>
                    <a:pt x="891" y="2767"/>
                    <a:pt x="1032" y="2602"/>
                  </a:cubicBezTo>
                  <a:cubicBezTo>
                    <a:pt x="1035" y="2593"/>
                    <a:pt x="1039" y="2583"/>
                    <a:pt x="1045" y="2576"/>
                  </a:cubicBezTo>
                  <a:cubicBezTo>
                    <a:pt x="1128" y="2408"/>
                    <a:pt x="1232" y="2235"/>
                    <a:pt x="1380" y="2001"/>
                  </a:cubicBezTo>
                  <a:lnTo>
                    <a:pt x="1416" y="1944"/>
                  </a:lnTo>
                  <a:cubicBezTo>
                    <a:pt x="1536" y="1756"/>
                    <a:pt x="1663" y="1560"/>
                    <a:pt x="1773" y="1361"/>
                  </a:cubicBezTo>
                  <a:cubicBezTo>
                    <a:pt x="1908" y="1115"/>
                    <a:pt x="2017" y="865"/>
                    <a:pt x="2096" y="618"/>
                  </a:cubicBezTo>
                  <a:cubicBezTo>
                    <a:pt x="2144" y="470"/>
                    <a:pt x="2174" y="318"/>
                    <a:pt x="2201" y="176"/>
                  </a:cubicBezTo>
                  <a:cubicBezTo>
                    <a:pt x="2211" y="117"/>
                    <a:pt x="2223" y="59"/>
                    <a:pt x="2232" y="0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77" name="Google Shape;7577;p22"/>
            <p:cNvSpPr/>
            <p:nvPr/>
          </p:nvSpPr>
          <p:spPr>
            <a:xfrm rot="10800000">
              <a:off x="7026092" y="320084"/>
              <a:ext cx="61630" cy="109249"/>
            </a:xfrm>
            <a:custGeom>
              <a:avLst/>
              <a:gdLst/>
              <a:ahLst/>
              <a:cxnLst/>
              <a:rect l="l" t="t" r="r" b="b"/>
              <a:pathLst>
                <a:path w="1566" h="2776" extrusionOk="0">
                  <a:moveTo>
                    <a:pt x="1443" y="1"/>
                  </a:moveTo>
                  <a:cubicBezTo>
                    <a:pt x="1397" y="5"/>
                    <a:pt x="1351" y="31"/>
                    <a:pt x="1337" y="77"/>
                  </a:cubicBezTo>
                  <a:cubicBezTo>
                    <a:pt x="1249" y="344"/>
                    <a:pt x="1128" y="597"/>
                    <a:pt x="998" y="845"/>
                  </a:cubicBezTo>
                  <a:cubicBezTo>
                    <a:pt x="834" y="1148"/>
                    <a:pt x="644" y="1433"/>
                    <a:pt x="436" y="1707"/>
                  </a:cubicBezTo>
                  <a:cubicBezTo>
                    <a:pt x="308" y="1873"/>
                    <a:pt x="172" y="2034"/>
                    <a:pt x="30" y="2192"/>
                  </a:cubicBezTo>
                  <a:cubicBezTo>
                    <a:pt x="27" y="2385"/>
                    <a:pt x="18" y="2579"/>
                    <a:pt x="1" y="2775"/>
                  </a:cubicBezTo>
                  <a:cubicBezTo>
                    <a:pt x="116" y="2645"/>
                    <a:pt x="228" y="2513"/>
                    <a:pt x="337" y="2378"/>
                  </a:cubicBezTo>
                  <a:cubicBezTo>
                    <a:pt x="600" y="2053"/>
                    <a:pt x="840" y="1708"/>
                    <a:pt x="1047" y="1345"/>
                  </a:cubicBezTo>
                  <a:cubicBezTo>
                    <a:pt x="1147" y="1167"/>
                    <a:pt x="1239" y="986"/>
                    <a:pt x="1319" y="798"/>
                  </a:cubicBezTo>
                  <a:cubicBezTo>
                    <a:pt x="1411" y="589"/>
                    <a:pt x="1479" y="368"/>
                    <a:pt x="1548" y="151"/>
                  </a:cubicBezTo>
                  <a:cubicBezTo>
                    <a:pt x="1565" y="94"/>
                    <a:pt x="1541" y="29"/>
                    <a:pt x="1480" y="8"/>
                  </a:cubicBezTo>
                  <a:cubicBezTo>
                    <a:pt x="1469" y="3"/>
                    <a:pt x="1454" y="1"/>
                    <a:pt x="14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78" name="Google Shape;7578;p22"/>
            <p:cNvSpPr/>
            <p:nvPr/>
          </p:nvSpPr>
          <p:spPr>
            <a:xfrm rot="10800000">
              <a:off x="7126959" y="259988"/>
              <a:ext cx="29634" cy="41323"/>
            </a:xfrm>
            <a:custGeom>
              <a:avLst/>
              <a:gdLst/>
              <a:ahLst/>
              <a:cxnLst/>
              <a:rect l="l" t="t" r="r" b="b"/>
              <a:pathLst>
                <a:path w="753" h="1050" extrusionOk="0">
                  <a:moveTo>
                    <a:pt x="753" y="1"/>
                  </a:moveTo>
                  <a:cubicBezTo>
                    <a:pt x="516" y="236"/>
                    <a:pt x="277" y="472"/>
                    <a:pt x="49" y="717"/>
                  </a:cubicBezTo>
                  <a:cubicBezTo>
                    <a:pt x="12" y="759"/>
                    <a:pt x="0" y="832"/>
                    <a:pt x="10" y="884"/>
                  </a:cubicBezTo>
                  <a:cubicBezTo>
                    <a:pt x="20" y="943"/>
                    <a:pt x="50" y="998"/>
                    <a:pt x="99" y="1032"/>
                  </a:cubicBezTo>
                  <a:cubicBezTo>
                    <a:pt x="108" y="1039"/>
                    <a:pt x="119" y="1043"/>
                    <a:pt x="131" y="1049"/>
                  </a:cubicBezTo>
                  <a:cubicBezTo>
                    <a:pt x="164" y="993"/>
                    <a:pt x="203" y="934"/>
                    <a:pt x="241" y="871"/>
                  </a:cubicBezTo>
                  <a:lnTo>
                    <a:pt x="277" y="814"/>
                  </a:lnTo>
                  <a:cubicBezTo>
                    <a:pt x="398" y="626"/>
                    <a:pt x="523" y="430"/>
                    <a:pt x="635" y="231"/>
                  </a:cubicBezTo>
                  <a:cubicBezTo>
                    <a:pt x="675" y="153"/>
                    <a:pt x="715" y="78"/>
                    <a:pt x="753" y="1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79" name="Google Shape;7579;p22"/>
            <p:cNvSpPr/>
            <p:nvPr/>
          </p:nvSpPr>
          <p:spPr>
            <a:xfrm rot="10800000">
              <a:off x="7033412" y="271716"/>
              <a:ext cx="61315" cy="81858"/>
            </a:xfrm>
            <a:custGeom>
              <a:avLst/>
              <a:gdLst/>
              <a:ahLst/>
              <a:cxnLst/>
              <a:rect l="l" t="t" r="r" b="b"/>
              <a:pathLst>
                <a:path w="1558" h="2080" extrusionOk="0">
                  <a:moveTo>
                    <a:pt x="1428" y="0"/>
                  </a:moveTo>
                  <a:cubicBezTo>
                    <a:pt x="1413" y="4"/>
                    <a:pt x="1398" y="7"/>
                    <a:pt x="1385" y="13"/>
                  </a:cubicBezTo>
                  <a:cubicBezTo>
                    <a:pt x="1357" y="26"/>
                    <a:pt x="1341" y="48"/>
                    <a:pt x="1328" y="73"/>
                  </a:cubicBezTo>
                  <a:cubicBezTo>
                    <a:pt x="1318" y="94"/>
                    <a:pt x="1308" y="112"/>
                    <a:pt x="1299" y="129"/>
                  </a:cubicBezTo>
                  <a:lnTo>
                    <a:pt x="1299" y="128"/>
                  </a:lnTo>
                  <a:cubicBezTo>
                    <a:pt x="1071" y="555"/>
                    <a:pt x="782" y="945"/>
                    <a:pt x="452" y="1299"/>
                  </a:cubicBezTo>
                  <a:lnTo>
                    <a:pt x="453" y="1297"/>
                  </a:lnTo>
                  <a:lnTo>
                    <a:pt x="446" y="1304"/>
                  </a:lnTo>
                  <a:lnTo>
                    <a:pt x="436" y="1314"/>
                  </a:lnTo>
                  <a:cubicBezTo>
                    <a:pt x="321" y="1435"/>
                    <a:pt x="200" y="1550"/>
                    <a:pt x="78" y="1661"/>
                  </a:cubicBezTo>
                  <a:cubicBezTo>
                    <a:pt x="55" y="1800"/>
                    <a:pt x="30" y="1939"/>
                    <a:pt x="1" y="2080"/>
                  </a:cubicBezTo>
                  <a:cubicBezTo>
                    <a:pt x="114" y="1982"/>
                    <a:pt x="223" y="1883"/>
                    <a:pt x="330" y="1780"/>
                  </a:cubicBezTo>
                  <a:cubicBezTo>
                    <a:pt x="574" y="1544"/>
                    <a:pt x="798" y="1287"/>
                    <a:pt x="1002" y="1017"/>
                  </a:cubicBezTo>
                  <a:cubicBezTo>
                    <a:pt x="1204" y="746"/>
                    <a:pt x="1380" y="453"/>
                    <a:pt x="1530" y="148"/>
                  </a:cubicBezTo>
                  <a:cubicBezTo>
                    <a:pt x="1558" y="95"/>
                    <a:pt x="1519" y="27"/>
                    <a:pt x="1466" y="7"/>
                  </a:cubicBezTo>
                  <a:cubicBezTo>
                    <a:pt x="1454" y="4"/>
                    <a:pt x="1441" y="0"/>
                    <a:pt x="14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80" name="Google Shape;7580;p22"/>
            <p:cNvSpPr/>
            <p:nvPr/>
          </p:nvSpPr>
          <p:spPr>
            <a:xfrm rot="10800000">
              <a:off x="7042740" y="241610"/>
              <a:ext cx="59111" cy="50611"/>
            </a:xfrm>
            <a:custGeom>
              <a:avLst/>
              <a:gdLst/>
              <a:ahLst/>
              <a:cxnLst/>
              <a:rect l="l" t="t" r="r" b="b"/>
              <a:pathLst>
                <a:path w="1502" h="1286" extrusionOk="0">
                  <a:moveTo>
                    <a:pt x="1377" y="1"/>
                  </a:moveTo>
                  <a:cubicBezTo>
                    <a:pt x="1351" y="5"/>
                    <a:pt x="1328" y="12"/>
                    <a:pt x="1311" y="28"/>
                  </a:cubicBezTo>
                  <a:cubicBezTo>
                    <a:pt x="955" y="357"/>
                    <a:pt x="574" y="657"/>
                    <a:pt x="162" y="910"/>
                  </a:cubicBezTo>
                  <a:lnTo>
                    <a:pt x="188" y="893"/>
                  </a:lnTo>
                  <a:lnTo>
                    <a:pt x="188" y="893"/>
                  </a:lnTo>
                  <a:cubicBezTo>
                    <a:pt x="155" y="913"/>
                    <a:pt x="120" y="935"/>
                    <a:pt x="86" y="955"/>
                  </a:cubicBezTo>
                  <a:cubicBezTo>
                    <a:pt x="84" y="965"/>
                    <a:pt x="80" y="975"/>
                    <a:pt x="78" y="985"/>
                  </a:cubicBezTo>
                  <a:cubicBezTo>
                    <a:pt x="54" y="1085"/>
                    <a:pt x="28" y="1186"/>
                    <a:pt x="1" y="1285"/>
                  </a:cubicBezTo>
                  <a:cubicBezTo>
                    <a:pt x="528" y="989"/>
                    <a:pt x="1009" y="607"/>
                    <a:pt x="1447" y="195"/>
                  </a:cubicBezTo>
                  <a:cubicBezTo>
                    <a:pt x="1492" y="155"/>
                    <a:pt x="1502" y="91"/>
                    <a:pt x="1463" y="43"/>
                  </a:cubicBezTo>
                  <a:cubicBezTo>
                    <a:pt x="1443" y="18"/>
                    <a:pt x="1408" y="1"/>
                    <a:pt x="13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81" name="Google Shape;7581;p22"/>
            <p:cNvSpPr/>
            <p:nvPr/>
          </p:nvSpPr>
          <p:spPr>
            <a:xfrm rot="10800000">
              <a:off x="7046400" y="279272"/>
              <a:ext cx="46793" cy="76388"/>
            </a:xfrm>
            <a:custGeom>
              <a:avLst/>
              <a:gdLst/>
              <a:ahLst/>
              <a:cxnLst/>
              <a:rect l="l" t="t" r="r" b="b"/>
              <a:pathLst>
                <a:path w="1189" h="1941" extrusionOk="0">
                  <a:moveTo>
                    <a:pt x="1000" y="0"/>
                  </a:moveTo>
                  <a:cubicBezTo>
                    <a:pt x="941" y="0"/>
                    <a:pt x="884" y="23"/>
                    <a:pt x="855" y="73"/>
                  </a:cubicBezTo>
                  <a:cubicBezTo>
                    <a:pt x="631" y="450"/>
                    <a:pt x="383" y="813"/>
                    <a:pt x="117" y="1159"/>
                  </a:cubicBezTo>
                  <a:cubicBezTo>
                    <a:pt x="88" y="1415"/>
                    <a:pt x="51" y="1675"/>
                    <a:pt x="1" y="1940"/>
                  </a:cubicBezTo>
                  <a:cubicBezTo>
                    <a:pt x="424" y="1418"/>
                    <a:pt x="808" y="865"/>
                    <a:pt x="1150" y="284"/>
                  </a:cubicBezTo>
                  <a:cubicBezTo>
                    <a:pt x="1174" y="241"/>
                    <a:pt x="1188" y="201"/>
                    <a:pt x="1181" y="151"/>
                  </a:cubicBezTo>
                  <a:cubicBezTo>
                    <a:pt x="1174" y="103"/>
                    <a:pt x="1147" y="60"/>
                    <a:pt x="1109" y="32"/>
                  </a:cubicBezTo>
                  <a:cubicBezTo>
                    <a:pt x="1079" y="10"/>
                    <a:pt x="1039" y="0"/>
                    <a:pt x="10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82" name="Google Shape;7582;p22"/>
            <p:cNvSpPr/>
            <p:nvPr/>
          </p:nvSpPr>
          <p:spPr>
            <a:xfrm rot="10800000">
              <a:off x="7074656" y="345665"/>
              <a:ext cx="143410" cy="310668"/>
            </a:xfrm>
            <a:custGeom>
              <a:avLst/>
              <a:gdLst/>
              <a:ahLst/>
              <a:cxnLst/>
              <a:rect l="l" t="t" r="r" b="b"/>
              <a:pathLst>
                <a:path w="3644" h="7894" extrusionOk="0">
                  <a:moveTo>
                    <a:pt x="1683" y="4743"/>
                  </a:moveTo>
                  <a:cubicBezTo>
                    <a:pt x="1680" y="4749"/>
                    <a:pt x="1675" y="4755"/>
                    <a:pt x="1673" y="4762"/>
                  </a:cubicBezTo>
                  <a:lnTo>
                    <a:pt x="1673" y="4762"/>
                  </a:lnTo>
                  <a:cubicBezTo>
                    <a:pt x="1676" y="4756"/>
                    <a:pt x="1680" y="4749"/>
                    <a:pt x="1683" y="4743"/>
                  </a:cubicBezTo>
                  <a:close/>
                  <a:moveTo>
                    <a:pt x="3533" y="0"/>
                  </a:moveTo>
                  <a:cubicBezTo>
                    <a:pt x="3481" y="0"/>
                    <a:pt x="3445" y="42"/>
                    <a:pt x="3435" y="92"/>
                  </a:cubicBezTo>
                  <a:cubicBezTo>
                    <a:pt x="3413" y="207"/>
                    <a:pt x="3389" y="322"/>
                    <a:pt x="3363" y="437"/>
                  </a:cubicBezTo>
                  <a:cubicBezTo>
                    <a:pt x="3366" y="427"/>
                    <a:pt x="3367" y="418"/>
                    <a:pt x="3370" y="410"/>
                  </a:cubicBezTo>
                  <a:lnTo>
                    <a:pt x="3370" y="410"/>
                  </a:lnTo>
                  <a:cubicBezTo>
                    <a:pt x="3278" y="796"/>
                    <a:pt x="3178" y="1178"/>
                    <a:pt x="3060" y="1557"/>
                  </a:cubicBezTo>
                  <a:cubicBezTo>
                    <a:pt x="2944" y="1932"/>
                    <a:pt x="2810" y="2301"/>
                    <a:pt x="2667" y="2666"/>
                  </a:cubicBezTo>
                  <a:cubicBezTo>
                    <a:pt x="2388" y="3378"/>
                    <a:pt x="2043" y="4064"/>
                    <a:pt x="1685" y="4740"/>
                  </a:cubicBezTo>
                  <a:lnTo>
                    <a:pt x="1685" y="4740"/>
                  </a:lnTo>
                  <a:cubicBezTo>
                    <a:pt x="1684" y="4741"/>
                    <a:pt x="1684" y="4742"/>
                    <a:pt x="1683" y="4743"/>
                  </a:cubicBezTo>
                  <a:lnTo>
                    <a:pt x="1683" y="4743"/>
                  </a:lnTo>
                  <a:cubicBezTo>
                    <a:pt x="1683" y="4743"/>
                    <a:pt x="1684" y="4742"/>
                    <a:pt x="1684" y="4742"/>
                  </a:cubicBezTo>
                  <a:lnTo>
                    <a:pt x="1684" y="4742"/>
                  </a:lnTo>
                  <a:cubicBezTo>
                    <a:pt x="1680" y="4749"/>
                    <a:pt x="1676" y="4756"/>
                    <a:pt x="1673" y="4763"/>
                  </a:cubicBezTo>
                  <a:cubicBezTo>
                    <a:pt x="1673" y="4763"/>
                    <a:pt x="1673" y="4763"/>
                    <a:pt x="1673" y="4762"/>
                  </a:cubicBezTo>
                  <a:lnTo>
                    <a:pt x="1673" y="4762"/>
                  </a:lnTo>
                  <a:cubicBezTo>
                    <a:pt x="1430" y="5215"/>
                    <a:pt x="1173" y="5661"/>
                    <a:pt x="907" y="6103"/>
                  </a:cubicBezTo>
                  <a:cubicBezTo>
                    <a:pt x="627" y="6570"/>
                    <a:pt x="338" y="7031"/>
                    <a:pt x="57" y="7498"/>
                  </a:cubicBezTo>
                  <a:cubicBezTo>
                    <a:pt x="21" y="7555"/>
                    <a:pt x="1" y="7614"/>
                    <a:pt x="12" y="7685"/>
                  </a:cubicBezTo>
                  <a:cubicBezTo>
                    <a:pt x="22" y="7749"/>
                    <a:pt x="58" y="7808"/>
                    <a:pt x="113" y="7848"/>
                  </a:cubicBezTo>
                  <a:cubicBezTo>
                    <a:pt x="155" y="7878"/>
                    <a:pt x="207" y="7893"/>
                    <a:pt x="260" y="7893"/>
                  </a:cubicBezTo>
                  <a:cubicBezTo>
                    <a:pt x="338" y="7893"/>
                    <a:pt x="417" y="7860"/>
                    <a:pt x="460" y="7791"/>
                  </a:cubicBezTo>
                  <a:cubicBezTo>
                    <a:pt x="832" y="7205"/>
                    <a:pt x="1177" y="6602"/>
                    <a:pt x="1506" y="5991"/>
                  </a:cubicBezTo>
                  <a:cubicBezTo>
                    <a:pt x="1839" y="5371"/>
                    <a:pt x="2161" y="4742"/>
                    <a:pt x="2440" y="4094"/>
                  </a:cubicBezTo>
                  <a:cubicBezTo>
                    <a:pt x="2573" y="3779"/>
                    <a:pt x="2695" y="3462"/>
                    <a:pt x="2816" y="3142"/>
                  </a:cubicBezTo>
                  <a:cubicBezTo>
                    <a:pt x="2938" y="2820"/>
                    <a:pt x="3050" y="2497"/>
                    <a:pt x="3152" y="2169"/>
                  </a:cubicBezTo>
                  <a:cubicBezTo>
                    <a:pt x="3254" y="1839"/>
                    <a:pt x="3344" y="1504"/>
                    <a:pt x="3425" y="1168"/>
                  </a:cubicBezTo>
                  <a:cubicBezTo>
                    <a:pt x="3510" y="819"/>
                    <a:pt x="3574" y="464"/>
                    <a:pt x="3633" y="110"/>
                  </a:cubicBezTo>
                  <a:cubicBezTo>
                    <a:pt x="3643" y="55"/>
                    <a:pt x="3596" y="6"/>
                    <a:pt x="35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83" name="Google Shape;7583;p22"/>
            <p:cNvSpPr/>
            <p:nvPr/>
          </p:nvSpPr>
          <p:spPr>
            <a:xfrm rot="10800000">
              <a:off x="7092877" y="382895"/>
              <a:ext cx="90398" cy="156475"/>
            </a:xfrm>
            <a:custGeom>
              <a:avLst/>
              <a:gdLst/>
              <a:ahLst/>
              <a:cxnLst/>
              <a:rect l="l" t="t" r="r" b="b"/>
              <a:pathLst>
                <a:path w="2297" h="3976" extrusionOk="0">
                  <a:moveTo>
                    <a:pt x="2190" y="0"/>
                  </a:moveTo>
                  <a:cubicBezTo>
                    <a:pt x="2155" y="3"/>
                    <a:pt x="2119" y="26"/>
                    <a:pt x="2104" y="62"/>
                  </a:cubicBezTo>
                  <a:cubicBezTo>
                    <a:pt x="1844" y="692"/>
                    <a:pt x="1563" y="1311"/>
                    <a:pt x="1243" y="1913"/>
                  </a:cubicBezTo>
                  <a:cubicBezTo>
                    <a:pt x="1247" y="1905"/>
                    <a:pt x="1251" y="1895"/>
                    <a:pt x="1255" y="1886"/>
                  </a:cubicBezTo>
                  <a:lnTo>
                    <a:pt x="1255" y="1886"/>
                  </a:lnTo>
                  <a:cubicBezTo>
                    <a:pt x="1086" y="2206"/>
                    <a:pt x="905" y="2518"/>
                    <a:pt x="711" y="2824"/>
                  </a:cubicBezTo>
                  <a:cubicBezTo>
                    <a:pt x="504" y="3148"/>
                    <a:pt x="280" y="3462"/>
                    <a:pt x="45" y="3766"/>
                  </a:cubicBezTo>
                  <a:cubicBezTo>
                    <a:pt x="0" y="3823"/>
                    <a:pt x="19" y="3910"/>
                    <a:pt x="76" y="3951"/>
                  </a:cubicBezTo>
                  <a:cubicBezTo>
                    <a:pt x="99" y="3968"/>
                    <a:pt x="125" y="3975"/>
                    <a:pt x="150" y="3975"/>
                  </a:cubicBezTo>
                  <a:cubicBezTo>
                    <a:pt x="192" y="3975"/>
                    <a:pt x="233" y="3955"/>
                    <a:pt x="260" y="3920"/>
                  </a:cubicBezTo>
                  <a:cubicBezTo>
                    <a:pt x="688" y="3354"/>
                    <a:pt x="1054" y="2748"/>
                    <a:pt x="1383" y="2120"/>
                  </a:cubicBezTo>
                  <a:cubicBezTo>
                    <a:pt x="1465" y="1962"/>
                    <a:pt x="1544" y="1801"/>
                    <a:pt x="1622" y="1640"/>
                  </a:cubicBezTo>
                  <a:cubicBezTo>
                    <a:pt x="1617" y="1625"/>
                    <a:pt x="1615" y="1607"/>
                    <a:pt x="1609" y="1591"/>
                  </a:cubicBezTo>
                  <a:lnTo>
                    <a:pt x="1610" y="1590"/>
                  </a:lnTo>
                  <a:cubicBezTo>
                    <a:pt x="1613" y="1590"/>
                    <a:pt x="1617" y="1594"/>
                    <a:pt x="1617" y="1594"/>
                  </a:cubicBezTo>
                  <a:cubicBezTo>
                    <a:pt x="1623" y="1603"/>
                    <a:pt x="1627" y="1610"/>
                    <a:pt x="1632" y="1619"/>
                  </a:cubicBezTo>
                  <a:cubicBezTo>
                    <a:pt x="1866" y="1129"/>
                    <a:pt x="2076" y="628"/>
                    <a:pt x="2278" y="125"/>
                  </a:cubicBezTo>
                  <a:cubicBezTo>
                    <a:pt x="2297" y="79"/>
                    <a:pt x="2271" y="23"/>
                    <a:pt x="2222" y="7"/>
                  </a:cubicBezTo>
                  <a:cubicBezTo>
                    <a:pt x="2212" y="3"/>
                    <a:pt x="2201" y="0"/>
                    <a:pt x="21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84" name="Google Shape;7584;p22"/>
            <p:cNvSpPr/>
            <p:nvPr/>
          </p:nvSpPr>
          <p:spPr>
            <a:xfrm rot="10800000">
              <a:off x="7031130" y="434056"/>
              <a:ext cx="74735" cy="182489"/>
            </a:xfrm>
            <a:custGeom>
              <a:avLst/>
              <a:gdLst/>
              <a:ahLst/>
              <a:cxnLst/>
              <a:rect l="l" t="t" r="r" b="b"/>
              <a:pathLst>
                <a:path w="1899" h="4637" extrusionOk="0">
                  <a:moveTo>
                    <a:pt x="1790" y="1"/>
                  </a:moveTo>
                  <a:cubicBezTo>
                    <a:pt x="1767" y="2"/>
                    <a:pt x="1747" y="9"/>
                    <a:pt x="1730" y="24"/>
                  </a:cubicBezTo>
                  <a:cubicBezTo>
                    <a:pt x="1709" y="41"/>
                    <a:pt x="1699" y="62"/>
                    <a:pt x="1694" y="90"/>
                  </a:cubicBezTo>
                  <a:cubicBezTo>
                    <a:pt x="1691" y="98"/>
                    <a:pt x="1690" y="105"/>
                    <a:pt x="1688" y="113"/>
                  </a:cubicBezTo>
                  <a:cubicBezTo>
                    <a:pt x="1687" y="117"/>
                    <a:pt x="1687" y="120"/>
                    <a:pt x="1687" y="123"/>
                  </a:cubicBezTo>
                  <a:lnTo>
                    <a:pt x="1687" y="120"/>
                  </a:lnTo>
                  <a:cubicBezTo>
                    <a:pt x="1687" y="123"/>
                    <a:pt x="1684" y="124"/>
                    <a:pt x="1684" y="127"/>
                  </a:cubicBezTo>
                  <a:cubicBezTo>
                    <a:pt x="1538" y="759"/>
                    <a:pt x="1342" y="1379"/>
                    <a:pt x="1108" y="1984"/>
                  </a:cubicBezTo>
                  <a:cubicBezTo>
                    <a:pt x="886" y="2554"/>
                    <a:pt x="624" y="3112"/>
                    <a:pt x="337" y="3650"/>
                  </a:cubicBezTo>
                  <a:cubicBezTo>
                    <a:pt x="229" y="3853"/>
                    <a:pt x="116" y="4052"/>
                    <a:pt x="1" y="4252"/>
                  </a:cubicBezTo>
                  <a:cubicBezTo>
                    <a:pt x="54" y="4377"/>
                    <a:pt x="103" y="4506"/>
                    <a:pt x="147" y="4637"/>
                  </a:cubicBezTo>
                  <a:cubicBezTo>
                    <a:pt x="297" y="4370"/>
                    <a:pt x="440" y="4101"/>
                    <a:pt x="581" y="3825"/>
                  </a:cubicBezTo>
                  <a:cubicBezTo>
                    <a:pt x="868" y="3257"/>
                    <a:pt x="1123" y="2669"/>
                    <a:pt x="1339" y="2069"/>
                  </a:cubicBezTo>
                  <a:cubicBezTo>
                    <a:pt x="1572" y="1430"/>
                    <a:pt x="1747" y="772"/>
                    <a:pt x="1888" y="108"/>
                  </a:cubicBezTo>
                  <a:cubicBezTo>
                    <a:pt x="1898" y="55"/>
                    <a:pt x="1849" y="8"/>
                    <a:pt x="1802" y="2"/>
                  </a:cubicBezTo>
                  <a:cubicBezTo>
                    <a:pt x="1798" y="2"/>
                    <a:pt x="1795" y="1"/>
                    <a:pt x="17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85" name="Google Shape;7585;p22"/>
            <p:cNvSpPr/>
            <p:nvPr/>
          </p:nvSpPr>
          <p:spPr>
            <a:xfrm rot="10800000">
              <a:off x="7110036" y="328348"/>
              <a:ext cx="68399" cy="109800"/>
            </a:xfrm>
            <a:custGeom>
              <a:avLst/>
              <a:gdLst/>
              <a:ahLst/>
              <a:cxnLst/>
              <a:rect l="l" t="t" r="r" b="b"/>
              <a:pathLst>
                <a:path w="1738" h="2790" extrusionOk="0">
                  <a:moveTo>
                    <a:pt x="1680" y="0"/>
                  </a:moveTo>
                  <a:cubicBezTo>
                    <a:pt x="1171" y="846"/>
                    <a:pt x="614" y="1659"/>
                    <a:pt x="62" y="2477"/>
                  </a:cubicBezTo>
                  <a:cubicBezTo>
                    <a:pt x="1" y="2566"/>
                    <a:pt x="18" y="2688"/>
                    <a:pt x="107" y="2752"/>
                  </a:cubicBezTo>
                  <a:cubicBezTo>
                    <a:pt x="141" y="2777"/>
                    <a:pt x="183" y="2789"/>
                    <a:pt x="224" y="2789"/>
                  </a:cubicBezTo>
                  <a:cubicBezTo>
                    <a:pt x="286" y="2789"/>
                    <a:pt x="348" y="2761"/>
                    <a:pt x="384" y="2708"/>
                  </a:cubicBezTo>
                  <a:cubicBezTo>
                    <a:pt x="851" y="2000"/>
                    <a:pt x="1311" y="1286"/>
                    <a:pt x="1737" y="553"/>
                  </a:cubicBezTo>
                  <a:cubicBezTo>
                    <a:pt x="1724" y="370"/>
                    <a:pt x="1706" y="186"/>
                    <a:pt x="1680" y="0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86" name="Google Shape;7586;p22"/>
            <p:cNvSpPr/>
            <p:nvPr/>
          </p:nvSpPr>
          <p:spPr>
            <a:xfrm rot="10800000">
              <a:off x="7132587" y="418354"/>
              <a:ext cx="57812" cy="131446"/>
            </a:xfrm>
            <a:custGeom>
              <a:avLst/>
              <a:gdLst/>
              <a:ahLst/>
              <a:cxnLst/>
              <a:rect l="l" t="t" r="r" b="b"/>
              <a:pathLst>
                <a:path w="1469" h="3340" extrusionOk="0">
                  <a:moveTo>
                    <a:pt x="1320" y="1"/>
                  </a:moveTo>
                  <a:cubicBezTo>
                    <a:pt x="1264" y="1"/>
                    <a:pt x="1210" y="35"/>
                    <a:pt x="1192" y="90"/>
                  </a:cubicBezTo>
                  <a:cubicBezTo>
                    <a:pt x="1023" y="595"/>
                    <a:pt x="850" y="1098"/>
                    <a:pt x="662" y="1595"/>
                  </a:cubicBezTo>
                  <a:cubicBezTo>
                    <a:pt x="467" y="2108"/>
                    <a:pt x="259" y="2618"/>
                    <a:pt x="17" y="3113"/>
                  </a:cubicBezTo>
                  <a:cubicBezTo>
                    <a:pt x="0" y="3149"/>
                    <a:pt x="6" y="3204"/>
                    <a:pt x="22" y="3240"/>
                  </a:cubicBezTo>
                  <a:cubicBezTo>
                    <a:pt x="39" y="3281"/>
                    <a:pt x="75" y="3313"/>
                    <a:pt x="116" y="3329"/>
                  </a:cubicBezTo>
                  <a:cubicBezTo>
                    <a:pt x="136" y="3336"/>
                    <a:pt x="155" y="3339"/>
                    <a:pt x="174" y="3339"/>
                  </a:cubicBezTo>
                  <a:cubicBezTo>
                    <a:pt x="242" y="3339"/>
                    <a:pt x="303" y="3295"/>
                    <a:pt x="332" y="3231"/>
                  </a:cubicBezTo>
                  <a:cubicBezTo>
                    <a:pt x="547" y="2744"/>
                    <a:pt x="747" y="2250"/>
                    <a:pt x="925" y="1749"/>
                  </a:cubicBezTo>
                  <a:cubicBezTo>
                    <a:pt x="1109" y="1230"/>
                    <a:pt x="1277" y="707"/>
                    <a:pt x="1445" y="183"/>
                  </a:cubicBezTo>
                  <a:cubicBezTo>
                    <a:pt x="1468" y="113"/>
                    <a:pt x="1436" y="37"/>
                    <a:pt x="1365" y="9"/>
                  </a:cubicBezTo>
                  <a:cubicBezTo>
                    <a:pt x="1350" y="4"/>
                    <a:pt x="1334" y="1"/>
                    <a:pt x="13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87" name="Google Shape;7587;p22"/>
            <p:cNvSpPr/>
            <p:nvPr/>
          </p:nvSpPr>
          <p:spPr>
            <a:xfrm rot="10800000">
              <a:off x="7458483" y="364673"/>
              <a:ext cx="60016" cy="102520"/>
            </a:xfrm>
            <a:custGeom>
              <a:avLst/>
              <a:gdLst/>
              <a:ahLst/>
              <a:cxnLst/>
              <a:rect l="l" t="t" r="r" b="b"/>
              <a:pathLst>
                <a:path w="1525" h="2605" extrusionOk="0">
                  <a:moveTo>
                    <a:pt x="336" y="2161"/>
                  </a:moveTo>
                  <a:cubicBezTo>
                    <a:pt x="336" y="2161"/>
                    <a:pt x="335" y="2161"/>
                    <a:pt x="335" y="2161"/>
                  </a:cubicBezTo>
                  <a:lnTo>
                    <a:pt x="335" y="2161"/>
                  </a:lnTo>
                  <a:cubicBezTo>
                    <a:pt x="335" y="2161"/>
                    <a:pt x="336" y="2161"/>
                    <a:pt x="336" y="2161"/>
                  </a:cubicBezTo>
                  <a:close/>
                  <a:moveTo>
                    <a:pt x="1427" y="0"/>
                  </a:moveTo>
                  <a:cubicBezTo>
                    <a:pt x="1385" y="0"/>
                    <a:pt x="1349" y="34"/>
                    <a:pt x="1342" y="79"/>
                  </a:cubicBezTo>
                  <a:cubicBezTo>
                    <a:pt x="1324" y="227"/>
                    <a:pt x="1298" y="372"/>
                    <a:pt x="1262" y="516"/>
                  </a:cubicBezTo>
                  <a:cubicBezTo>
                    <a:pt x="1263" y="507"/>
                    <a:pt x="1265" y="500"/>
                    <a:pt x="1266" y="493"/>
                  </a:cubicBezTo>
                  <a:lnTo>
                    <a:pt x="1266" y="493"/>
                  </a:lnTo>
                  <a:cubicBezTo>
                    <a:pt x="1227" y="648"/>
                    <a:pt x="1177" y="802"/>
                    <a:pt x="1118" y="952"/>
                  </a:cubicBezTo>
                  <a:cubicBezTo>
                    <a:pt x="1061" y="1100"/>
                    <a:pt x="989" y="1247"/>
                    <a:pt x="911" y="1386"/>
                  </a:cubicBezTo>
                  <a:lnTo>
                    <a:pt x="922" y="1365"/>
                  </a:lnTo>
                  <a:lnTo>
                    <a:pt x="922" y="1365"/>
                  </a:lnTo>
                  <a:cubicBezTo>
                    <a:pt x="843" y="1505"/>
                    <a:pt x="755" y="1639"/>
                    <a:pt x="662" y="1771"/>
                  </a:cubicBezTo>
                  <a:cubicBezTo>
                    <a:pt x="562" y="1907"/>
                    <a:pt x="452" y="2037"/>
                    <a:pt x="336" y="2161"/>
                  </a:cubicBezTo>
                  <a:lnTo>
                    <a:pt x="336" y="2161"/>
                  </a:lnTo>
                  <a:cubicBezTo>
                    <a:pt x="337" y="2159"/>
                    <a:pt x="338" y="2158"/>
                    <a:pt x="340" y="2156"/>
                  </a:cubicBezTo>
                  <a:lnTo>
                    <a:pt x="340" y="2156"/>
                  </a:lnTo>
                  <a:lnTo>
                    <a:pt x="333" y="2163"/>
                  </a:lnTo>
                  <a:cubicBezTo>
                    <a:pt x="334" y="2163"/>
                    <a:pt x="334" y="2162"/>
                    <a:pt x="335" y="2161"/>
                  </a:cubicBezTo>
                  <a:lnTo>
                    <a:pt x="335" y="2161"/>
                  </a:lnTo>
                  <a:cubicBezTo>
                    <a:pt x="331" y="2166"/>
                    <a:pt x="327" y="2170"/>
                    <a:pt x="323" y="2175"/>
                  </a:cubicBezTo>
                  <a:lnTo>
                    <a:pt x="333" y="2163"/>
                  </a:lnTo>
                  <a:lnTo>
                    <a:pt x="333" y="2163"/>
                  </a:lnTo>
                  <a:cubicBezTo>
                    <a:pt x="244" y="2255"/>
                    <a:pt x="149" y="2346"/>
                    <a:pt x="51" y="2432"/>
                  </a:cubicBezTo>
                  <a:cubicBezTo>
                    <a:pt x="12" y="2468"/>
                    <a:pt x="1" y="2525"/>
                    <a:pt x="35" y="2568"/>
                  </a:cubicBezTo>
                  <a:cubicBezTo>
                    <a:pt x="54" y="2592"/>
                    <a:pt x="83" y="2605"/>
                    <a:pt x="112" y="2605"/>
                  </a:cubicBezTo>
                  <a:cubicBezTo>
                    <a:pt x="134" y="2605"/>
                    <a:pt x="155" y="2598"/>
                    <a:pt x="172" y="2583"/>
                  </a:cubicBezTo>
                  <a:cubicBezTo>
                    <a:pt x="537" y="2271"/>
                    <a:pt x="841" y="1896"/>
                    <a:pt x="1075" y="1478"/>
                  </a:cubicBezTo>
                  <a:cubicBezTo>
                    <a:pt x="1312" y="1050"/>
                    <a:pt x="1463" y="583"/>
                    <a:pt x="1520" y="99"/>
                  </a:cubicBezTo>
                  <a:cubicBezTo>
                    <a:pt x="1525" y="50"/>
                    <a:pt x="1487" y="6"/>
                    <a:pt x="1441" y="0"/>
                  </a:cubicBezTo>
                  <a:lnTo>
                    <a:pt x="1430" y="0"/>
                  </a:lnTo>
                  <a:cubicBezTo>
                    <a:pt x="1429" y="0"/>
                    <a:pt x="1428" y="0"/>
                    <a:pt x="14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88" name="Google Shape;7588;p22"/>
            <p:cNvSpPr/>
            <p:nvPr/>
          </p:nvSpPr>
          <p:spPr>
            <a:xfrm rot="10800000">
              <a:off x="7438412" y="357274"/>
              <a:ext cx="81268" cy="122433"/>
            </a:xfrm>
            <a:custGeom>
              <a:avLst/>
              <a:gdLst/>
              <a:ahLst/>
              <a:cxnLst/>
              <a:rect l="l" t="t" r="r" b="b"/>
              <a:pathLst>
                <a:path w="2065" h="3111" extrusionOk="0">
                  <a:moveTo>
                    <a:pt x="1835" y="238"/>
                  </a:moveTo>
                  <a:cubicBezTo>
                    <a:pt x="1835" y="241"/>
                    <a:pt x="1834" y="245"/>
                    <a:pt x="1833" y="248"/>
                  </a:cubicBezTo>
                  <a:lnTo>
                    <a:pt x="1833" y="248"/>
                  </a:lnTo>
                  <a:cubicBezTo>
                    <a:pt x="1834" y="245"/>
                    <a:pt x="1834" y="241"/>
                    <a:pt x="1835" y="238"/>
                  </a:cubicBezTo>
                  <a:close/>
                  <a:moveTo>
                    <a:pt x="1831" y="256"/>
                  </a:moveTo>
                  <a:cubicBezTo>
                    <a:pt x="1831" y="258"/>
                    <a:pt x="1831" y="259"/>
                    <a:pt x="1831" y="261"/>
                  </a:cubicBezTo>
                  <a:cubicBezTo>
                    <a:pt x="1831" y="259"/>
                    <a:pt x="1831" y="258"/>
                    <a:pt x="1831" y="256"/>
                  </a:cubicBezTo>
                  <a:close/>
                  <a:moveTo>
                    <a:pt x="1961" y="1"/>
                  </a:moveTo>
                  <a:cubicBezTo>
                    <a:pt x="1912" y="1"/>
                    <a:pt x="1877" y="38"/>
                    <a:pt x="1868" y="83"/>
                  </a:cubicBezTo>
                  <a:cubicBezTo>
                    <a:pt x="1858" y="136"/>
                    <a:pt x="1846" y="186"/>
                    <a:pt x="1835" y="236"/>
                  </a:cubicBezTo>
                  <a:lnTo>
                    <a:pt x="1835" y="238"/>
                  </a:lnTo>
                  <a:cubicBezTo>
                    <a:pt x="1835" y="238"/>
                    <a:pt x="1835" y="238"/>
                    <a:pt x="1835" y="238"/>
                  </a:cubicBezTo>
                  <a:lnTo>
                    <a:pt x="1835" y="238"/>
                  </a:lnTo>
                  <a:cubicBezTo>
                    <a:pt x="1835" y="238"/>
                    <a:pt x="1835" y="237"/>
                    <a:pt x="1835" y="236"/>
                  </a:cubicBezTo>
                  <a:lnTo>
                    <a:pt x="1835" y="236"/>
                  </a:lnTo>
                  <a:cubicBezTo>
                    <a:pt x="1833" y="241"/>
                    <a:pt x="1833" y="245"/>
                    <a:pt x="1832" y="251"/>
                  </a:cubicBezTo>
                  <a:cubicBezTo>
                    <a:pt x="1832" y="250"/>
                    <a:pt x="1833" y="249"/>
                    <a:pt x="1833" y="248"/>
                  </a:cubicBezTo>
                  <a:lnTo>
                    <a:pt x="1833" y="248"/>
                  </a:lnTo>
                  <a:cubicBezTo>
                    <a:pt x="1833" y="249"/>
                    <a:pt x="1832" y="251"/>
                    <a:pt x="1832" y="253"/>
                  </a:cubicBezTo>
                  <a:lnTo>
                    <a:pt x="1832" y="253"/>
                  </a:lnTo>
                  <a:cubicBezTo>
                    <a:pt x="1832" y="252"/>
                    <a:pt x="1832" y="252"/>
                    <a:pt x="1832" y="252"/>
                  </a:cubicBezTo>
                  <a:lnTo>
                    <a:pt x="1832" y="252"/>
                  </a:lnTo>
                  <a:cubicBezTo>
                    <a:pt x="1734" y="640"/>
                    <a:pt x="1584" y="1009"/>
                    <a:pt x="1392" y="1360"/>
                  </a:cubicBezTo>
                  <a:cubicBezTo>
                    <a:pt x="1395" y="1352"/>
                    <a:pt x="1401" y="1344"/>
                    <a:pt x="1404" y="1337"/>
                  </a:cubicBezTo>
                  <a:lnTo>
                    <a:pt x="1404" y="1337"/>
                  </a:lnTo>
                  <a:cubicBezTo>
                    <a:pt x="1184" y="1730"/>
                    <a:pt x="911" y="2091"/>
                    <a:pt x="600" y="2417"/>
                  </a:cubicBezTo>
                  <a:lnTo>
                    <a:pt x="620" y="2398"/>
                  </a:lnTo>
                  <a:lnTo>
                    <a:pt x="620" y="2398"/>
                  </a:lnTo>
                  <a:cubicBezTo>
                    <a:pt x="442" y="2580"/>
                    <a:pt x="253" y="2750"/>
                    <a:pt x="57" y="2911"/>
                  </a:cubicBezTo>
                  <a:cubicBezTo>
                    <a:pt x="9" y="2948"/>
                    <a:pt x="1" y="3020"/>
                    <a:pt x="39" y="3069"/>
                  </a:cubicBezTo>
                  <a:cubicBezTo>
                    <a:pt x="62" y="3096"/>
                    <a:pt x="94" y="3110"/>
                    <a:pt x="127" y="3110"/>
                  </a:cubicBezTo>
                  <a:cubicBezTo>
                    <a:pt x="152" y="3110"/>
                    <a:pt x="177" y="3102"/>
                    <a:pt x="197" y="3085"/>
                  </a:cubicBezTo>
                  <a:cubicBezTo>
                    <a:pt x="660" y="2714"/>
                    <a:pt x="1064" y="2264"/>
                    <a:pt x="1385" y="1767"/>
                  </a:cubicBezTo>
                  <a:cubicBezTo>
                    <a:pt x="1545" y="1522"/>
                    <a:pt x="1681" y="1259"/>
                    <a:pt x="1795" y="988"/>
                  </a:cubicBezTo>
                  <a:cubicBezTo>
                    <a:pt x="1912" y="705"/>
                    <a:pt x="1997" y="406"/>
                    <a:pt x="2055" y="103"/>
                  </a:cubicBezTo>
                  <a:cubicBezTo>
                    <a:pt x="2065" y="53"/>
                    <a:pt x="2019" y="4"/>
                    <a:pt x="19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89" name="Google Shape;7589;p22"/>
            <p:cNvSpPr/>
            <p:nvPr/>
          </p:nvSpPr>
          <p:spPr>
            <a:xfrm rot="10800000">
              <a:off x="7424717" y="362076"/>
              <a:ext cx="81386" cy="104802"/>
            </a:xfrm>
            <a:custGeom>
              <a:avLst/>
              <a:gdLst/>
              <a:ahLst/>
              <a:cxnLst/>
              <a:rect l="l" t="t" r="r" b="b"/>
              <a:pathLst>
                <a:path w="2068" h="2663" extrusionOk="0">
                  <a:moveTo>
                    <a:pt x="818" y="1802"/>
                  </a:moveTo>
                  <a:lnTo>
                    <a:pt x="806" y="1812"/>
                  </a:lnTo>
                  <a:cubicBezTo>
                    <a:pt x="810" y="1811"/>
                    <a:pt x="813" y="1806"/>
                    <a:pt x="818" y="1802"/>
                  </a:cubicBezTo>
                  <a:close/>
                  <a:moveTo>
                    <a:pt x="1961" y="1"/>
                  </a:moveTo>
                  <a:cubicBezTo>
                    <a:pt x="1926" y="1"/>
                    <a:pt x="1890" y="22"/>
                    <a:pt x="1881" y="57"/>
                  </a:cubicBezTo>
                  <a:cubicBezTo>
                    <a:pt x="1797" y="323"/>
                    <a:pt x="1687" y="578"/>
                    <a:pt x="1553" y="822"/>
                  </a:cubicBezTo>
                  <a:cubicBezTo>
                    <a:pt x="1352" y="1177"/>
                    <a:pt x="1105" y="1502"/>
                    <a:pt x="822" y="1801"/>
                  </a:cubicBezTo>
                  <a:lnTo>
                    <a:pt x="826" y="1796"/>
                  </a:lnTo>
                  <a:lnTo>
                    <a:pt x="826" y="1796"/>
                  </a:lnTo>
                  <a:cubicBezTo>
                    <a:pt x="711" y="1915"/>
                    <a:pt x="592" y="2029"/>
                    <a:pt x="469" y="2138"/>
                  </a:cubicBezTo>
                  <a:cubicBezTo>
                    <a:pt x="334" y="2256"/>
                    <a:pt x="194" y="2366"/>
                    <a:pt x="51" y="2476"/>
                  </a:cubicBezTo>
                  <a:cubicBezTo>
                    <a:pt x="3" y="2510"/>
                    <a:pt x="0" y="2579"/>
                    <a:pt x="35" y="2625"/>
                  </a:cubicBezTo>
                  <a:cubicBezTo>
                    <a:pt x="55" y="2650"/>
                    <a:pt x="85" y="2662"/>
                    <a:pt x="116" y="2662"/>
                  </a:cubicBezTo>
                  <a:cubicBezTo>
                    <a:pt x="139" y="2662"/>
                    <a:pt x="163" y="2655"/>
                    <a:pt x="183" y="2641"/>
                  </a:cubicBezTo>
                  <a:cubicBezTo>
                    <a:pt x="607" y="2320"/>
                    <a:pt x="991" y="1950"/>
                    <a:pt x="1318" y="1529"/>
                  </a:cubicBezTo>
                  <a:cubicBezTo>
                    <a:pt x="1644" y="1111"/>
                    <a:pt x="1896" y="636"/>
                    <a:pt x="2053" y="127"/>
                  </a:cubicBezTo>
                  <a:cubicBezTo>
                    <a:pt x="2067" y="78"/>
                    <a:pt x="2049" y="27"/>
                    <a:pt x="2000" y="7"/>
                  </a:cubicBezTo>
                  <a:cubicBezTo>
                    <a:pt x="1990" y="4"/>
                    <a:pt x="1978" y="1"/>
                    <a:pt x="1968" y="1"/>
                  </a:cubicBezTo>
                  <a:cubicBezTo>
                    <a:pt x="1966" y="1"/>
                    <a:pt x="1964" y="1"/>
                    <a:pt x="19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90" name="Google Shape;7590;p22"/>
            <p:cNvSpPr/>
            <p:nvPr/>
          </p:nvSpPr>
          <p:spPr>
            <a:xfrm rot="10800000">
              <a:off x="7420821" y="337597"/>
              <a:ext cx="95160" cy="96302"/>
            </a:xfrm>
            <a:custGeom>
              <a:avLst/>
              <a:gdLst/>
              <a:ahLst/>
              <a:cxnLst/>
              <a:rect l="l" t="t" r="r" b="b"/>
              <a:pathLst>
                <a:path w="2418" h="2447" extrusionOk="0">
                  <a:moveTo>
                    <a:pt x="303" y="2074"/>
                  </a:moveTo>
                  <a:lnTo>
                    <a:pt x="303" y="2074"/>
                  </a:lnTo>
                  <a:cubicBezTo>
                    <a:pt x="302" y="2075"/>
                    <a:pt x="302" y="2075"/>
                    <a:pt x="301" y="2076"/>
                  </a:cubicBezTo>
                  <a:lnTo>
                    <a:pt x="301" y="2076"/>
                  </a:lnTo>
                  <a:cubicBezTo>
                    <a:pt x="302" y="2075"/>
                    <a:pt x="302" y="2075"/>
                    <a:pt x="303" y="2074"/>
                  </a:cubicBezTo>
                  <a:close/>
                  <a:moveTo>
                    <a:pt x="2315" y="0"/>
                  </a:moveTo>
                  <a:cubicBezTo>
                    <a:pt x="2282" y="0"/>
                    <a:pt x="2250" y="21"/>
                    <a:pt x="2236" y="53"/>
                  </a:cubicBezTo>
                  <a:cubicBezTo>
                    <a:pt x="2199" y="145"/>
                    <a:pt x="2156" y="236"/>
                    <a:pt x="2107" y="322"/>
                  </a:cubicBezTo>
                  <a:cubicBezTo>
                    <a:pt x="2031" y="460"/>
                    <a:pt x="1942" y="592"/>
                    <a:pt x="1849" y="720"/>
                  </a:cubicBezTo>
                  <a:cubicBezTo>
                    <a:pt x="1747" y="858"/>
                    <a:pt x="1633" y="987"/>
                    <a:pt x="1515" y="1113"/>
                  </a:cubicBezTo>
                  <a:lnTo>
                    <a:pt x="1515" y="1112"/>
                  </a:lnTo>
                  <a:cubicBezTo>
                    <a:pt x="1148" y="1490"/>
                    <a:pt x="727" y="1811"/>
                    <a:pt x="279" y="2090"/>
                  </a:cubicBezTo>
                  <a:cubicBezTo>
                    <a:pt x="286" y="2085"/>
                    <a:pt x="294" y="2080"/>
                    <a:pt x="301" y="2076"/>
                  </a:cubicBezTo>
                  <a:lnTo>
                    <a:pt x="301" y="2076"/>
                  </a:lnTo>
                  <a:cubicBezTo>
                    <a:pt x="228" y="2120"/>
                    <a:pt x="153" y="2162"/>
                    <a:pt x="79" y="2205"/>
                  </a:cubicBezTo>
                  <a:cubicBezTo>
                    <a:pt x="47" y="2221"/>
                    <a:pt x="27" y="2241"/>
                    <a:pt x="12" y="2272"/>
                  </a:cubicBezTo>
                  <a:cubicBezTo>
                    <a:pt x="0" y="2305"/>
                    <a:pt x="2" y="2340"/>
                    <a:pt x="14" y="2372"/>
                  </a:cubicBezTo>
                  <a:cubicBezTo>
                    <a:pt x="27" y="2402"/>
                    <a:pt x="52" y="2426"/>
                    <a:pt x="83" y="2438"/>
                  </a:cubicBezTo>
                  <a:cubicBezTo>
                    <a:pt x="100" y="2443"/>
                    <a:pt x="115" y="2446"/>
                    <a:pt x="132" y="2446"/>
                  </a:cubicBezTo>
                  <a:cubicBezTo>
                    <a:pt x="138" y="2446"/>
                    <a:pt x="144" y="2446"/>
                    <a:pt x="151" y="2445"/>
                  </a:cubicBezTo>
                  <a:cubicBezTo>
                    <a:pt x="172" y="2442"/>
                    <a:pt x="191" y="2433"/>
                    <a:pt x="210" y="2419"/>
                  </a:cubicBezTo>
                  <a:cubicBezTo>
                    <a:pt x="431" y="2275"/>
                    <a:pt x="649" y="2124"/>
                    <a:pt x="862" y="1966"/>
                  </a:cubicBezTo>
                  <a:cubicBezTo>
                    <a:pt x="1079" y="1801"/>
                    <a:pt x="1287" y="1623"/>
                    <a:pt x="1482" y="1432"/>
                  </a:cubicBezTo>
                  <a:cubicBezTo>
                    <a:pt x="1670" y="1248"/>
                    <a:pt x="1846" y="1049"/>
                    <a:pt x="2001" y="835"/>
                  </a:cubicBezTo>
                  <a:cubicBezTo>
                    <a:pt x="2162" y="613"/>
                    <a:pt x="2294" y="372"/>
                    <a:pt x="2400" y="121"/>
                  </a:cubicBezTo>
                  <a:cubicBezTo>
                    <a:pt x="2417" y="75"/>
                    <a:pt x="2394" y="25"/>
                    <a:pt x="2350" y="7"/>
                  </a:cubicBezTo>
                  <a:cubicBezTo>
                    <a:pt x="2338" y="3"/>
                    <a:pt x="2328" y="0"/>
                    <a:pt x="2318" y="0"/>
                  </a:cubicBezTo>
                  <a:cubicBezTo>
                    <a:pt x="2317" y="0"/>
                    <a:pt x="2316" y="0"/>
                    <a:pt x="2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91" name="Google Shape;7591;p22"/>
            <p:cNvSpPr/>
            <p:nvPr/>
          </p:nvSpPr>
          <p:spPr>
            <a:xfrm rot="10800000">
              <a:off x="7419797" y="332126"/>
              <a:ext cx="119167" cy="80717"/>
            </a:xfrm>
            <a:custGeom>
              <a:avLst/>
              <a:gdLst/>
              <a:ahLst/>
              <a:cxnLst/>
              <a:rect l="l" t="t" r="r" b="b"/>
              <a:pathLst>
                <a:path w="3028" h="2051" extrusionOk="0">
                  <a:moveTo>
                    <a:pt x="2907" y="1"/>
                  </a:moveTo>
                  <a:cubicBezTo>
                    <a:pt x="2874" y="2"/>
                    <a:pt x="2840" y="17"/>
                    <a:pt x="2819" y="43"/>
                  </a:cubicBezTo>
                  <a:cubicBezTo>
                    <a:pt x="2668" y="247"/>
                    <a:pt x="2509" y="439"/>
                    <a:pt x="2332" y="623"/>
                  </a:cubicBezTo>
                  <a:lnTo>
                    <a:pt x="2335" y="621"/>
                  </a:lnTo>
                  <a:lnTo>
                    <a:pt x="2335" y="621"/>
                  </a:lnTo>
                  <a:cubicBezTo>
                    <a:pt x="2035" y="930"/>
                    <a:pt x="1702" y="1199"/>
                    <a:pt x="1337" y="1427"/>
                  </a:cubicBezTo>
                  <a:cubicBezTo>
                    <a:pt x="952" y="1657"/>
                    <a:pt x="544" y="1834"/>
                    <a:pt x="117" y="1966"/>
                  </a:cubicBezTo>
                  <a:cubicBezTo>
                    <a:pt x="120" y="1966"/>
                    <a:pt x="124" y="1964"/>
                    <a:pt x="127" y="1964"/>
                  </a:cubicBezTo>
                  <a:lnTo>
                    <a:pt x="127" y="1964"/>
                  </a:lnTo>
                  <a:cubicBezTo>
                    <a:pt x="120" y="1966"/>
                    <a:pt x="113" y="1967"/>
                    <a:pt x="109" y="1970"/>
                  </a:cubicBezTo>
                  <a:cubicBezTo>
                    <a:pt x="106" y="1970"/>
                    <a:pt x="106" y="1970"/>
                    <a:pt x="104" y="1972"/>
                  </a:cubicBezTo>
                  <a:lnTo>
                    <a:pt x="106" y="1972"/>
                  </a:lnTo>
                  <a:cubicBezTo>
                    <a:pt x="103" y="1973"/>
                    <a:pt x="97" y="1973"/>
                    <a:pt x="93" y="1974"/>
                  </a:cubicBezTo>
                  <a:cubicBezTo>
                    <a:pt x="61" y="1986"/>
                    <a:pt x="35" y="1996"/>
                    <a:pt x="14" y="2025"/>
                  </a:cubicBezTo>
                  <a:cubicBezTo>
                    <a:pt x="10" y="2032"/>
                    <a:pt x="4" y="2042"/>
                    <a:pt x="1" y="2051"/>
                  </a:cubicBezTo>
                  <a:lnTo>
                    <a:pt x="40" y="2051"/>
                  </a:lnTo>
                  <a:cubicBezTo>
                    <a:pt x="274" y="2051"/>
                    <a:pt x="456" y="2039"/>
                    <a:pt x="654" y="2016"/>
                  </a:cubicBezTo>
                  <a:cubicBezTo>
                    <a:pt x="683" y="2010"/>
                    <a:pt x="712" y="2007"/>
                    <a:pt x="741" y="2002"/>
                  </a:cubicBezTo>
                  <a:cubicBezTo>
                    <a:pt x="831" y="1963"/>
                    <a:pt x="922" y="1923"/>
                    <a:pt x="1011" y="1878"/>
                  </a:cubicBezTo>
                  <a:cubicBezTo>
                    <a:pt x="1269" y="1752"/>
                    <a:pt x="1518" y="1600"/>
                    <a:pt x="1750" y="1431"/>
                  </a:cubicBezTo>
                  <a:cubicBezTo>
                    <a:pt x="2232" y="1085"/>
                    <a:pt x="2644" y="649"/>
                    <a:pt x="2993" y="175"/>
                  </a:cubicBezTo>
                  <a:cubicBezTo>
                    <a:pt x="3027" y="127"/>
                    <a:pt x="3017" y="57"/>
                    <a:pt x="2970" y="22"/>
                  </a:cubicBezTo>
                  <a:cubicBezTo>
                    <a:pt x="2953" y="8"/>
                    <a:pt x="2928" y="1"/>
                    <a:pt x="29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92" name="Google Shape;7592;p22"/>
            <p:cNvSpPr/>
            <p:nvPr/>
          </p:nvSpPr>
          <p:spPr>
            <a:xfrm rot="10800000">
              <a:off x="7407046" y="339919"/>
              <a:ext cx="131997" cy="140340"/>
            </a:xfrm>
            <a:custGeom>
              <a:avLst/>
              <a:gdLst/>
              <a:ahLst/>
              <a:cxnLst/>
              <a:rect l="l" t="t" r="r" b="b"/>
              <a:pathLst>
                <a:path w="3354" h="3566" extrusionOk="0">
                  <a:moveTo>
                    <a:pt x="3275" y="0"/>
                  </a:moveTo>
                  <a:cubicBezTo>
                    <a:pt x="3250" y="0"/>
                    <a:pt x="3222" y="18"/>
                    <a:pt x="3212" y="46"/>
                  </a:cubicBezTo>
                  <a:cubicBezTo>
                    <a:pt x="3167" y="180"/>
                    <a:pt x="3114" y="308"/>
                    <a:pt x="3052" y="434"/>
                  </a:cubicBezTo>
                  <a:cubicBezTo>
                    <a:pt x="2985" y="571"/>
                    <a:pt x="2914" y="707"/>
                    <a:pt x="2840" y="841"/>
                  </a:cubicBezTo>
                  <a:cubicBezTo>
                    <a:pt x="2753" y="990"/>
                    <a:pt x="2656" y="1135"/>
                    <a:pt x="2560" y="1279"/>
                  </a:cubicBezTo>
                  <a:cubicBezTo>
                    <a:pt x="2458" y="1431"/>
                    <a:pt x="2354" y="1579"/>
                    <a:pt x="2242" y="1723"/>
                  </a:cubicBezTo>
                  <a:cubicBezTo>
                    <a:pt x="2134" y="1863"/>
                    <a:pt x="2016" y="1999"/>
                    <a:pt x="1898" y="2132"/>
                  </a:cubicBezTo>
                  <a:lnTo>
                    <a:pt x="1898" y="2132"/>
                  </a:lnTo>
                  <a:cubicBezTo>
                    <a:pt x="1906" y="2123"/>
                    <a:pt x="1913" y="2115"/>
                    <a:pt x="1922" y="2105"/>
                  </a:cubicBezTo>
                  <a:lnTo>
                    <a:pt x="1922" y="2105"/>
                  </a:lnTo>
                  <a:cubicBezTo>
                    <a:pt x="1803" y="2235"/>
                    <a:pt x="1679" y="2363"/>
                    <a:pt x="1544" y="2481"/>
                  </a:cubicBezTo>
                  <a:cubicBezTo>
                    <a:pt x="1416" y="2594"/>
                    <a:pt x="1280" y="2699"/>
                    <a:pt x="1139" y="2794"/>
                  </a:cubicBezTo>
                  <a:cubicBezTo>
                    <a:pt x="988" y="2889"/>
                    <a:pt x="830" y="2969"/>
                    <a:pt x="661" y="3030"/>
                  </a:cubicBezTo>
                  <a:cubicBezTo>
                    <a:pt x="546" y="3063"/>
                    <a:pt x="431" y="3088"/>
                    <a:pt x="313" y="3099"/>
                  </a:cubicBezTo>
                  <a:cubicBezTo>
                    <a:pt x="293" y="3099"/>
                    <a:pt x="273" y="3101"/>
                    <a:pt x="251" y="3101"/>
                  </a:cubicBezTo>
                  <a:cubicBezTo>
                    <a:pt x="190" y="3103"/>
                    <a:pt x="134" y="3113"/>
                    <a:pt x="85" y="3156"/>
                  </a:cubicBezTo>
                  <a:cubicBezTo>
                    <a:pt x="39" y="3198"/>
                    <a:pt x="7" y="3255"/>
                    <a:pt x="4" y="3318"/>
                  </a:cubicBezTo>
                  <a:cubicBezTo>
                    <a:pt x="0" y="3379"/>
                    <a:pt x="20" y="3439"/>
                    <a:pt x="60" y="3485"/>
                  </a:cubicBezTo>
                  <a:cubicBezTo>
                    <a:pt x="97" y="3529"/>
                    <a:pt x="159" y="3565"/>
                    <a:pt x="218" y="3565"/>
                  </a:cubicBezTo>
                  <a:cubicBezTo>
                    <a:pt x="219" y="3565"/>
                    <a:pt x="220" y="3565"/>
                    <a:pt x="221" y="3565"/>
                  </a:cubicBezTo>
                  <a:cubicBezTo>
                    <a:pt x="312" y="3564"/>
                    <a:pt x="402" y="3557"/>
                    <a:pt x="493" y="3542"/>
                  </a:cubicBezTo>
                  <a:cubicBezTo>
                    <a:pt x="593" y="3527"/>
                    <a:pt x="692" y="3494"/>
                    <a:pt x="787" y="3462"/>
                  </a:cubicBezTo>
                  <a:cubicBezTo>
                    <a:pt x="970" y="3397"/>
                    <a:pt x="1139" y="3298"/>
                    <a:pt x="1298" y="3190"/>
                  </a:cubicBezTo>
                  <a:cubicBezTo>
                    <a:pt x="1468" y="3077"/>
                    <a:pt x="1620" y="2943"/>
                    <a:pt x="1764" y="2800"/>
                  </a:cubicBezTo>
                  <a:cubicBezTo>
                    <a:pt x="1929" y="2636"/>
                    <a:pt x="2081" y="2459"/>
                    <a:pt x="2225" y="2278"/>
                  </a:cubicBezTo>
                  <a:cubicBezTo>
                    <a:pt x="2361" y="2105"/>
                    <a:pt x="2482" y="1918"/>
                    <a:pt x="2598" y="1730"/>
                  </a:cubicBezTo>
                  <a:cubicBezTo>
                    <a:pt x="2713" y="1546"/>
                    <a:pt x="2815" y="1358"/>
                    <a:pt x="2911" y="1164"/>
                  </a:cubicBezTo>
                  <a:cubicBezTo>
                    <a:pt x="2955" y="1078"/>
                    <a:pt x="2992" y="990"/>
                    <a:pt x="3032" y="900"/>
                  </a:cubicBezTo>
                  <a:cubicBezTo>
                    <a:pt x="3075" y="805"/>
                    <a:pt x="3118" y="711"/>
                    <a:pt x="3157" y="614"/>
                  </a:cubicBezTo>
                  <a:cubicBezTo>
                    <a:pt x="3193" y="525"/>
                    <a:pt x="3223" y="433"/>
                    <a:pt x="3255" y="341"/>
                  </a:cubicBezTo>
                  <a:cubicBezTo>
                    <a:pt x="3286" y="259"/>
                    <a:pt x="3314" y="176"/>
                    <a:pt x="3341" y="94"/>
                  </a:cubicBezTo>
                  <a:cubicBezTo>
                    <a:pt x="3354" y="58"/>
                    <a:pt x="3334" y="18"/>
                    <a:pt x="3296" y="3"/>
                  </a:cubicBezTo>
                  <a:cubicBezTo>
                    <a:pt x="3289" y="2"/>
                    <a:pt x="3282" y="0"/>
                    <a:pt x="32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93" name="Google Shape;7593;p22"/>
            <p:cNvSpPr/>
            <p:nvPr/>
          </p:nvSpPr>
          <p:spPr>
            <a:xfrm rot="10800000">
              <a:off x="7683908" y="480377"/>
              <a:ext cx="14168" cy="122197"/>
            </a:xfrm>
            <a:custGeom>
              <a:avLst/>
              <a:gdLst/>
              <a:ahLst/>
              <a:cxnLst/>
              <a:rect l="l" t="t" r="r" b="b"/>
              <a:pathLst>
                <a:path w="360" h="3105" extrusionOk="0">
                  <a:moveTo>
                    <a:pt x="167" y="0"/>
                  </a:moveTo>
                  <a:cubicBezTo>
                    <a:pt x="162" y="0"/>
                    <a:pt x="156" y="0"/>
                    <a:pt x="152" y="2"/>
                  </a:cubicBezTo>
                  <a:cubicBezTo>
                    <a:pt x="108" y="12"/>
                    <a:pt x="80" y="55"/>
                    <a:pt x="87" y="99"/>
                  </a:cubicBezTo>
                  <a:cubicBezTo>
                    <a:pt x="126" y="287"/>
                    <a:pt x="151" y="477"/>
                    <a:pt x="166" y="670"/>
                  </a:cubicBezTo>
                  <a:lnTo>
                    <a:pt x="166" y="670"/>
                  </a:lnTo>
                  <a:cubicBezTo>
                    <a:pt x="166" y="669"/>
                    <a:pt x="166" y="668"/>
                    <a:pt x="166" y="667"/>
                  </a:cubicBezTo>
                  <a:lnTo>
                    <a:pt x="166" y="667"/>
                  </a:lnTo>
                  <a:cubicBezTo>
                    <a:pt x="166" y="671"/>
                    <a:pt x="166" y="676"/>
                    <a:pt x="167" y="680"/>
                  </a:cubicBezTo>
                  <a:lnTo>
                    <a:pt x="167" y="680"/>
                  </a:lnTo>
                  <a:cubicBezTo>
                    <a:pt x="166" y="677"/>
                    <a:pt x="166" y="674"/>
                    <a:pt x="166" y="670"/>
                  </a:cubicBezTo>
                  <a:lnTo>
                    <a:pt x="166" y="670"/>
                  </a:lnTo>
                  <a:cubicBezTo>
                    <a:pt x="166" y="676"/>
                    <a:pt x="166" y="683"/>
                    <a:pt x="167" y="688"/>
                  </a:cubicBezTo>
                  <a:lnTo>
                    <a:pt x="167" y="688"/>
                  </a:lnTo>
                  <a:cubicBezTo>
                    <a:pt x="167" y="686"/>
                    <a:pt x="167" y="683"/>
                    <a:pt x="167" y="680"/>
                  </a:cubicBezTo>
                  <a:lnTo>
                    <a:pt x="167" y="680"/>
                  </a:lnTo>
                  <a:cubicBezTo>
                    <a:pt x="167" y="684"/>
                    <a:pt x="167" y="687"/>
                    <a:pt x="167" y="690"/>
                  </a:cubicBezTo>
                  <a:cubicBezTo>
                    <a:pt x="167" y="689"/>
                    <a:pt x="167" y="689"/>
                    <a:pt x="167" y="688"/>
                  </a:cubicBezTo>
                  <a:lnTo>
                    <a:pt x="167" y="688"/>
                  </a:lnTo>
                  <a:cubicBezTo>
                    <a:pt x="187" y="1060"/>
                    <a:pt x="167" y="1431"/>
                    <a:pt x="131" y="1801"/>
                  </a:cubicBezTo>
                  <a:cubicBezTo>
                    <a:pt x="96" y="2198"/>
                    <a:pt x="40" y="2593"/>
                    <a:pt x="5" y="2988"/>
                  </a:cubicBezTo>
                  <a:cubicBezTo>
                    <a:pt x="1" y="3047"/>
                    <a:pt x="48" y="3100"/>
                    <a:pt x="106" y="3104"/>
                  </a:cubicBezTo>
                  <a:cubicBezTo>
                    <a:pt x="108" y="3104"/>
                    <a:pt x="111" y="3104"/>
                    <a:pt x="113" y="3104"/>
                  </a:cubicBezTo>
                  <a:cubicBezTo>
                    <a:pt x="170" y="3104"/>
                    <a:pt x="219" y="3059"/>
                    <a:pt x="223" y="3002"/>
                  </a:cubicBezTo>
                  <a:cubicBezTo>
                    <a:pt x="255" y="2515"/>
                    <a:pt x="312" y="2030"/>
                    <a:pt x="341" y="1543"/>
                  </a:cubicBezTo>
                  <a:cubicBezTo>
                    <a:pt x="356" y="1292"/>
                    <a:pt x="360" y="1039"/>
                    <a:pt x="345" y="785"/>
                  </a:cubicBezTo>
                  <a:cubicBezTo>
                    <a:pt x="333" y="543"/>
                    <a:pt x="300" y="302"/>
                    <a:pt x="248" y="65"/>
                  </a:cubicBezTo>
                  <a:cubicBezTo>
                    <a:pt x="239" y="26"/>
                    <a:pt x="205" y="0"/>
                    <a:pt x="1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94" name="Google Shape;7594;p22"/>
            <p:cNvSpPr/>
            <p:nvPr/>
          </p:nvSpPr>
          <p:spPr>
            <a:xfrm rot="10800000">
              <a:off x="7673282" y="479393"/>
              <a:ext cx="32861" cy="134279"/>
            </a:xfrm>
            <a:custGeom>
              <a:avLst/>
              <a:gdLst/>
              <a:ahLst/>
              <a:cxnLst/>
              <a:rect l="l" t="t" r="r" b="b"/>
              <a:pathLst>
                <a:path w="835" h="3412" extrusionOk="0">
                  <a:moveTo>
                    <a:pt x="569" y="237"/>
                  </a:moveTo>
                  <a:cubicBezTo>
                    <a:pt x="569" y="242"/>
                    <a:pt x="569" y="247"/>
                    <a:pt x="569" y="252"/>
                  </a:cubicBezTo>
                  <a:cubicBezTo>
                    <a:pt x="569" y="247"/>
                    <a:pt x="569" y="242"/>
                    <a:pt x="569" y="237"/>
                  </a:cubicBezTo>
                  <a:close/>
                  <a:moveTo>
                    <a:pt x="456" y="1670"/>
                  </a:moveTo>
                  <a:cubicBezTo>
                    <a:pt x="455" y="1671"/>
                    <a:pt x="455" y="1673"/>
                    <a:pt x="455" y="1674"/>
                  </a:cubicBezTo>
                  <a:lnTo>
                    <a:pt x="455" y="1674"/>
                  </a:lnTo>
                  <a:cubicBezTo>
                    <a:pt x="455" y="1673"/>
                    <a:pt x="455" y="1671"/>
                    <a:pt x="456" y="1670"/>
                  </a:cubicBezTo>
                  <a:close/>
                  <a:moveTo>
                    <a:pt x="452" y="1705"/>
                  </a:moveTo>
                  <a:cubicBezTo>
                    <a:pt x="452" y="1706"/>
                    <a:pt x="452" y="1707"/>
                    <a:pt x="451" y="1709"/>
                  </a:cubicBezTo>
                  <a:cubicBezTo>
                    <a:pt x="452" y="1707"/>
                    <a:pt x="452" y="1706"/>
                    <a:pt x="452" y="1705"/>
                  </a:cubicBezTo>
                  <a:close/>
                  <a:moveTo>
                    <a:pt x="675" y="1"/>
                  </a:moveTo>
                  <a:cubicBezTo>
                    <a:pt x="670" y="2"/>
                    <a:pt x="662" y="4"/>
                    <a:pt x="655" y="4"/>
                  </a:cubicBezTo>
                  <a:cubicBezTo>
                    <a:pt x="625" y="11"/>
                    <a:pt x="598" y="30"/>
                    <a:pt x="581" y="54"/>
                  </a:cubicBezTo>
                  <a:cubicBezTo>
                    <a:pt x="562" y="83"/>
                    <a:pt x="559" y="111"/>
                    <a:pt x="562" y="146"/>
                  </a:cubicBezTo>
                  <a:cubicBezTo>
                    <a:pt x="565" y="171"/>
                    <a:pt x="567" y="196"/>
                    <a:pt x="568" y="221"/>
                  </a:cubicBezTo>
                  <a:lnTo>
                    <a:pt x="568" y="221"/>
                  </a:lnTo>
                  <a:cubicBezTo>
                    <a:pt x="568" y="220"/>
                    <a:pt x="568" y="220"/>
                    <a:pt x="568" y="219"/>
                  </a:cubicBezTo>
                  <a:lnTo>
                    <a:pt x="568" y="219"/>
                  </a:lnTo>
                  <a:cubicBezTo>
                    <a:pt x="568" y="225"/>
                    <a:pt x="568" y="231"/>
                    <a:pt x="569" y="237"/>
                  </a:cubicBezTo>
                  <a:lnTo>
                    <a:pt x="569" y="237"/>
                  </a:lnTo>
                  <a:cubicBezTo>
                    <a:pt x="568" y="232"/>
                    <a:pt x="568" y="226"/>
                    <a:pt x="568" y="221"/>
                  </a:cubicBezTo>
                  <a:lnTo>
                    <a:pt x="568" y="221"/>
                  </a:lnTo>
                  <a:cubicBezTo>
                    <a:pt x="582" y="469"/>
                    <a:pt x="576" y="718"/>
                    <a:pt x="556" y="965"/>
                  </a:cubicBezTo>
                  <a:cubicBezTo>
                    <a:pt x="538" y="1205"/>
                    <a:pt x="500" y="1442"/>
                    <a:pt x="454" y="1677"/>
                  </a:cubicBezTo>
                  <a:lnTo>
                    <a:pt x="454" y="1677"/>
                  </a:lnTo>
                  <a:cubicBezTo>
                    <a:pt x="346" y="2199"/>
                    <a:pt x="191" y="2709"/>
                    <a:pt x="25" y="3214"/>
                  </a:cubicBezTo>
                  <a:cubicBezTo>
                    <a:pt x="0" y="3290"/>
                    <a:pt x="38" y="3376"/>
                    <a:pt x="115" y="3403"/>
                  </a:cubicBezTo>
                  <a:cubicBezTo>
                    <a:pt x="131" y="3409"/>
                    <a:pt x="147" y="3411"/>
                    <a:pt x="163" y="3411"/>
                  </a:cubicBezTo>
                  <a:cubicBezTo>
                    <a:pt x="225" y="3411"/>
                    <a:pt x="284" y="3373"/>
                    <a:pt x="303" y="3311"/>
                  </a:cubicBezTo>
                  <a:cubicBezTo>
                    <a:pt x="473" y="2790"/>
                    <a:pt x="622" y="2263"/>
                    <a:pt x="721" y="1724"/>
                  </a:cubicBezTo>
                  <a:cubicBezTo>
                    <a:pt x="770" y="1461"/>
                    <a:pt x="803" y="1194"/>
                    <a:pt x="819" y="929"/>
                  </a:cubicBezTo>
                  <a:cubicBezTo>
                    <a:pt x="835" y="650"/>
                    <a:pt x="825" y="373"/>
                    <a:pt x="793" y="96"/>
                  </a:cubicBezTo>
                  <a:cubicBezTo>
                    <a:pt x="789" y="38"/>
                    <a:pt x="729" y="1"/>
                    <a:pt x="6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95" name="Google Shape;7595;p22"/>
            <p:cNvSpPr/>
            <p:nvPr/>
          </p:nvSpPr>
          <p:spPr>
            <a:xfrm rot="10800000">
              <a:off x="7642073" y="434056"/>
              <a:ext cx="60134" cy="176232"/>
            </a:xfrm>
            <a:custGeom>
              <a:avLst/>
              <a:gdLst/>
              <a:ahLst/>
              <a:cxnLst/>
              <a:rect l="l" t="t" r="r" b="b"/>
              <a:pathLst>
                <a:path w="1528" h="4478" extrusionOk="0">
                  <a:moveTo>
                    <a:pt x="1228" y="1153"/>
                  </a:moveTo>
                  <a:cubicBezTo>
                    <a:pt x="1228" y="1154"/>
                    <a:pt x="1227" y="1155"/>
                    <a:pt x="1227" y="1156"/>
                  </a:cubicBezTo>
                  <a:lnTo>
                    <a:pt x="1227" y="1156"/>
                  </a:lnTo>
                  <a:cubicBezTo>
                    <a:pt x="1227" y="1156"/>
                    <a:pt x="1227" y="1156"/>
                    <a:pt x="1228" y="1156"/>
                  </a:cubicBezTo>
                  <a:lnTo>
                    <a:pt x="1228" y="1153"/>
                  </a:lnTo>
                  <a:close/>
                  <a:moveTo>
                    <a:pt x="1227" y="1156"/>
                  </a:moveTo>
                  <a:cubicBezTo>
                    <a:pt x="1226" y="1159"/>
                    <a:pt x="1226" y="1163"/>
                    <a:pt x="1225" y="1167"/>
                  </a:cubicBezTo>
                  <a:lnTo>
                    <a:pt x="1225" y="1167"/>
                  </a:lnTo>
                  <a:cubicBezTo>
                    <a:pt x="1226" y="1163"/>
                    <a:pt x="1227" y="1160"/>
                    <a:pt x="1227" y="1156"/>
                  </a:cubicBezTo>
                  <a:close/>
                  <a:moveTo>
                    <a:pt x="1225" y="1167"/>
                  </a:moveTo>
                  <a:cubicBezTo>
                    <a:pt x="1225" y="1169"/>
                    <a:pt x="1224" y="1171"/>
                    <a:pt x="1223" y="1173"/>
                  </a:cubicBezTo>
                  <a:cubicBezTo>
                    <a:pt x="1224" y="1171"/>
                    <a:pt x="1225" y="1169"/>
                    <a:pt x="1225" y="1167"/>
                  </a:cubicBezTo>
                  <a:close/>
                  <a:moveTo>
                    <a:pt x="1419" y="1"/>
                  </a:moveTo>
                  <a:cubicBezTo>
                    <a:pt x="1375" y="1"/>
                    <a:pt x="1329" y="38"/>
                    <a:pt x="1329" y="86"/>
                  </a:cubicBezTo>
                  <a:cubicBezTo>
                    <a:pt x="1334" y="445"/>
                    <a:pt x="1295" y="801"/>
                    <a:pt x="1229" y="1153"/>
                  </a:cubicBezTo>
                  <a:lnTo>
                    <a:pt x="1229" y="1156"/>
                  </a:lnTo>
                  <a:cubicBezTo>
                    <a:pt x="1228" y="1164"/>
                    <a:pt x="1225" y="1172"/>
                    <a:pt x="1223" y="1180"/>
                  </a:cubicBezTo>
                  <a:lnTo>
                    <a:pt x="1223" y="1173"/>
                  </a:lnTo>
                  <a:cubicBezTo>
                    <a:pt x="1114" y="1704"/>
                    <a:pt x="936" y="2220"/>
                    <a:pt x="728" y="2723"/>
                  </a:cubicBezTo>
                  <a:cubicBezTo>
                    <a:pt x="619" y="2987"/>
                    <a:pt x="502" y="3247"/>
                    <a:pt x="382" y="3506"/>
                  </a:cubicBezTo>
                  <a:cubicBezTo>
                    <a:pt x="264" y="3763"/>
                    <a:pt x="142" y="4018"/>
                    <a:pt x="20" y="4274"/>
                  </a:cubicBezTo>
                  <a:cubicBezTo>
                    <a:pt x="1" y="4310"/>
                    <a:pt x="8" y="4359"/>
                    <a:pt x="27" y="4392"/>
                  </a:cubicBezTo>
                  <a:cubicBezTo>
                    <a:pt x="44" y="4428"/>
                    <a:pt x="74" y="4456"/>
                    <a:pt x="111" y="4469"/>
                  </a:cubicBezTo>
                  <a:cubicBezTo>
                    <a:pt x="128" y="4475"/>
                    <a:pt x="145" y="4477"/>
                    <a:pt x="162" y="4477"/>
                  </a:cubicBezTo>
                  <a:cubicBezTo>
                    <a:pt x="186" y="4477"/>
                    <a:pt x="210" y="4472"/>
                    <a:pt x="231" y="4462"/>
                  </a:cubicBezTo>
                  <a:cubicBezTo>
                    <a:pt x="268" y="4443"/>
                    <a:pt x="290" y="4412"/>
                    <a:pt x="307" y="4376"/>
                  </a:cubicBezTo>
                  <a:cubicBezTo>
                    <a:pt x="453" y="4040"/>
                    <a:pt x="604" y="3707"/>
                    <a:pt x="748" y="3371"/>
                  </a:cubicBezTo>
                  <a:cubicBezTo>
                    <a:pt x="900" y="3017"/>
                    <a:pt x="1039" y="2655"/>
                    <a:pt x="1161" y="2289"/>
                  </a:cubicBezTo>
                  <a:cubicBezTo>
                    <a:pt x="1273" y="1947"/>
                    <a:pt x="1364" y="1598"/>
                    <a:pt x="1430" y="1245"/>
                  </a:cubicBezTo>
                  <a:cubicBezTo>
                    <a:pt x="1500" y="867"/>
                    <a:pt x="1528" y="485"/>
                    <a:pt x="1513" y="101"/>
                  </a:cubicBezTo>
                  <a:cubicBezTo>
                    <a:pt x="1510" y="48"/>
                    <a:pt x="1480" y="4"/>
                    <a:pt x="1427" y="1"/>
                  </a:cubicBezTo>
                  <a:lnTo>
                    <a:pt x="1421" y="1"/>
                  </a:lnTo>
                  <a:cubicBezTo>
                    <a:pt x="1421" y="1"/>
                    <a:pt x="1420" y="1"/>
                    <a:pt x="14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96" name="Google Shape;7596;p22"/>
            <p:cNvSpPr/>
            <p:nvPr/>
          </p:nvSpPr>
          <p:spPr>
            <a:xfrm rot="10800000">
              <a:off x="7623537" y="446768"/>
              <a:ext cx="72767" cy="159034"/>
            </a:xfrm>
            <a:custGeom>
              <a:avLst/>
              <a:gdLst/>
              <a:ahLst/>
              <a:cxnLst/>
              <a:rect l="l" t="t" r="r" b="b"/>
              <a:pathLst>
                <a:path w="1849" h="4041" extrusionOk="0">
                  <a:moveTo>
                    <a:pt x="1638" y="477"/>
                  </a:moveTo>
                  <a:lnTo>
                    <a:pt x="1638" y="477"/>
                  </a:lnTo>
                  <a:cubicBezTo>
                    <a:pt x="1638" y="477"/>
                    <a:pt x="1638" y="478"/>
                    <a:pt x="1638" y="479"/>
                  </a:cubicBezTo>
                  <a:cubicBezTo>
                    <a:pt x="1638" y="478"/>
                    <a:pt x="1638" y="478"/>
                    <a:pt x="1638" y="477"/>
                  </a:cubicBezTo>
                  <a:close/>
                  <a:moveTo>
                    <a:pt x="1636" y="477"/>
                  </a:moveTo>
                  <a:lnTo>
                    <a:pt x="1636" y="477"/>
                  </a:lnTo>
                  <a:cubicBezTo>
                    <a:pt x="1636" y="483"/>
                    <a:pt x="1633" y="486"/>
                    <a:pt x="1633" y="490"/>
                  </a:cubicBezTo>
                  <a:lnTo>
                    <a:pt x="1633" y="493"/>
                  </a:lnTo>
                  <a:cubicBezTo>
                    <a:pt x="1636" y="489"/>
                    <a:pt x="1636" y="483"/>
                    <a:pt x="1636" y="477"/>
                  </a:cubicBezTo>
                  <a:close/>
                  <a:moveTo>
                    <a:pt x="1062" y="2066"/>
                  </a:moveTo>
                  <a:cubicBezTo>
                    <a:pt x="1061" y="2068"/>
                    <a:pt x="1059" y="2070"/>
                    <a:pt x="1058" y="2072"/>
                  </a:cubicBezTo>
                  <a:lnTo>
                    <a:pt x="1058" y="2072"/>
                  </a:lnTo>
                  <a:cubicBezTo>
                    <a:pt x="1060" y="2070"/>
                    <a:pt x="1061" y="2068"/>
                    <a:pt x="1062" y="2066"/>
                  </a:cubicBezTo>
                  <a:close/>
                  <a:moveTo>
                    <a:pt x="1770" y="0"/>
                  </a:moveTo>
                  <a:cubicBezTo>
                    <a:pt x="1731" y="0"/>
                    <a:pt x="1704" y="28"/>
                    <a:pt x="1701" y="66"/>
                  </a:cubicBezTo>
                  <a:cubicBezTo>
                    <a:pt x="1687" y="204"/>
                    <a:pt x="1665" y="341"/>
                    <a:pt x="1638" y="477"/>
                  </a:cubicBezTo>
                  <a:lnTo>
                    <a:pt x="1638" y="477"/>
                  </a:lnTo>
                  <a:cubicBezTo>
                    <a:pt x="1638" y="477"/>
                    <a:pt x="1639" y="476"/>
                    <a:pt x="1639" y="476"/>
                  </a:cubicBezTo>
                  <a:lnTo>
                    <a:pt x="1639" y="476"/>
                  </a:lnTo>
                  <a:cubicBezTo>
                    <a:pt x="1638" y="482"/>
                    <a:pt x="1638" y="486"/>
                    <a:pt x="1636" y="492"/>
                  </a:cubicBezTo>
                  <a:cubicBezTo>
                    <a:pt x="1636" y="493"/>
                    <a:pt x="1636" y="496"/>
                    <a:pt x="1633" y="497"/>
                  </a:cubicBezTo>
                  <a:lnTo>
                    <a:pt x="1633" y="496"/>
                  </a:lnTo>
                  <a:cubicBezTo>
                    <a:pt x="1574" y="770"/>
                    <a:pt x="1495" y="1037"/>
                    <a:pt x="1398" y="1302"/>
                  </a:cubicBezTo>
                  <a:cubicBezTo>
                    <a:pt x="1298" y="1568"/>
                    <a:pt x="1180" y="1828"/>
                    <a:pt x="1054" y="2082"/>
                  </a:cubicBezTo>
                  <a:lnTo>
                    <a:pt x="1054" y="2082"/>
                  </a:lnTo>
                  <a:cubicBezTo>
                    <a:pt x="1056" y="2079"/>
                    <a:pt x="1057" y="2075"/>
                    <a:pt x="1058" y="2072"/>
                  </a:cubicBezTo>
                  <a:lnTo>
                    <a:pt x="1058" y="2072"/>
                  </a:lnTo>
                  <a:cubicBezTo>
                    <a:pt x="906" y="2372"/>
                    <a:pt x="740" y="2662"/>
                    <a:pt x="570" y="2952"/>
                  </a:cubicBezTo>
                  <a:cubicBezTo>
                    <a:pt x="391" y="3254"/>
                    <a:pt x="204" y="3551"/>
                    <a:pt x="25" y="3854"/>
                  </a:cubicBezTo>
                  <a:cubicBezTo>
                    <a:pt x="7" y="3883"/>
                    <a:pt x="0" y="3914"/>
                    <a:pt x="7" y="3946"/>
                  </a:cubicBezTo>
                  <a:cubicBezTo>
                    <a:pt x="15" y="3976"/>
                    <a:pt x="32" y="4003"/>
                    <a:pt x="58" y="4022"/>
                  </a:cubicBezTo>
                  <a:cubicBezTo>
                    <a:pt x="77" y="4035"/>
                    <a:pt x="101" y="4041"/>
                    <a:pt x="126" y="4041"/>
                  </a:cubicBezTo>
                  <a:cubicBezTo>
                    <a:pt x="165" y="4041"/>
                    <a:pt x="205" y="4024"/>
                    <a:pt x="226" y="3989"/>
                  </a:cubicBezTo>
                  <a:cubicBezTo>
                    <a:pt x="583" y="3371"/>
                    <a:pt x="950" y="2758"/>
                    <a:pt x="1257" y="2112"/>
                  </a:cubicBezTo>
                  <a:cubicBezTo>
                    <a:pt x="1408" y="1796"/>
                    <a:pt x="1539" y="1468"/>
                    <a:pt x="1642" y="1132"/>
                  </a:cubicBezTo>
                  <a:cubicBezTo>
                    <a:pt x="1748" y="790"/>
                    <a:pt x="1816" y="434"/>
                    <a:pt x="1846" y="77"/>
                  </a:cubicBezTo>
                  <a:cubicBezTo>
                    <a:pt x="1849" y="38"/>
                    <a:pt x="1817" y="2"/>
                    <a:pt x="1778" y="0"/>
                  </a:cubicBezTo>
                  <a:lnTo>
                    <a:pt x="1776" y="0"/>
                  </a:lnTo>
                  <a:cubicBezTo>
                    <a:pt x="1774" y="0"/>
                    <a:pt x="1772" y="0"/>
                    <a:pt x="17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97" name="Google Shape;7597;p22"/>
            <p:cNvSpPr/>
            <p:nvPr/>
          </p:nvSpPr>
          <p:spPr>
            <a:xfrm rot="10800000">
              <a:off x="7620232" y="450703"/>
              <a:ext cx="64778" cy="105078"/>
            </a:xfrm>
            <a:custGeom>
              <a:avLst/>
              <a:gdLst/>
              <a:ahLst/>
              <a:cxnLst/>
              <a:rect l="l" t="t" r="r" b="b"/>
              <a:pathLst>
                <a:path w="1646" h="2670" extrusionOk="0">
                  <a:moveTo>
                    <a:pt x="1519" y="0"/>
                  </a:moveTo>
                  <a:cubicBezTo>
                    <a:pt x="1476" y="0"/>
                    <a:pt x="1438" y="27"/>
                    <a:pt x="1422" y="68"/>
                  </a:cubicBezTo>
                  <a:cubicBezTo>
                    <a:pt x="1345" y="277"/>
                    <a:pt x="1257" y="483"/>
                    <a:pt x="1158" y="682"/>
                  </a:cubicBezTo>
                  <a:lnTo>
                    <a:pt x="1158" y="682"/>
                  </a:lnTo>
                  <a:cubicBezTo>
                    <a:pt x="1158" y="681"/>
                    <a:pt x="1158" y="681"/>
                    <a:pt x="1158" y="680"/>
                  </a:cubicBezTo>
                  <a:lnTo>
                    <a:pt x="1158" y="680"/>
                  </a:lnTo>
                  <a:cubicBezTo>
                    <a:pt x="1158" y="683"/>
                    <a:pt x="1157" y="683"/>
                    <a:pt x="1157" y="684"/>
                  </a:cubicBezTo>
                  <a:cubicBezTo>
                    <a:pt x="1157" y="683"/>
                    <a:pt x="1158" y="683"/>
                    <a:pt x="1158" y="682"/>
                  </a:cubicBezTo>
                  <a:lnTo>
                    <a:pt x="1158" y="682"/>
                  </a:lnTo>
                  <a:cubicBezTo>
                    <a:pt x="1158" y="683"/>
                    <a:pt x="1157" y="685"/>
                    <a:pt x="1157" y="686"/>
                  </a:cubicBezTo>
                  <a:cubicBezTo>
                    <a:pt x="1157" y="686"/>
                    <a:pt x="1157" y="686"/>
                    <a:pt x="1157" y="686"/>
                  </a:cubicBezTo>
                  <a:lnTo>
                    <a:pt x="1157" y="686"/>
                  </a:lnTo>
                  <a:cubicBezTo>
                    <a:pt x="1156" y="687"/>
                    <a:pt x="1155" y="688"/>
                    <a:pt x="1155" y="690"/>
                  </a:cubicBezTo>
                  <a:lnTo>
                    <a:pt x="1155" y="690"/>
                  </a:lnTo>
                  <a:cubicBezTo>
                    <a:pt x="1155" y="690"/>
                    <a:pt x="1155" y="687"/>
                    <a:pt x="1156" y="687"/>
                  </a:cubicBezTo>
                  <a:lnTo>
                    <a:pt x="1156" y="687"/>
                  </a:lnTo>
                  <a:cubicBezTo>
                    <a:pt x="1156" y="689"/>
                    <a:pt x="1155" y="690"/>
                    <a:pt x="1155" y="691"/>
                  </a:cubicBezTo>
                  <a:lnTo>
                    <a:pt x="1155" y="691"/>
                  </a:lnTo>
                  <a:cubicBezTo>
                    <a:pt x="1155" y="691"/>
                    <a:pt x="1155" y="690"/>
                    <a:pt x="1157" y="690"/>
                  </a:cubicBezTo>
                  <a:lnTo>
                    <a:pt x="1157" y="690"/>
                  </a:lnTo>
                  <a:cubicBezTo>
                    <a:pt x="835" y="1319"/>
                    <a:pt x="426" y="1899"/>
                    <a:pt x="36" y="2490"/>
                  </a:cubicBezTo>
                  <a:cubicBezTo>
                    <a:pt x="1" y="2543"/>
                    <a:pt x="15" y="2615"/>
                    <a:pt x="67" y="2651"/>
                  </a:cubicBezTo>
                  <a:cubicBezTo>
                    <a:pt x="85" y="2663"/>
                    <a:pt x="108" y="2669"/>
                    <a:pt x="130" y="2669"/>
                  </a:cubicBezTo>
                  <a:cubicBezTo>
                    <a:pt x="167" y="2669"/>
                    <a:pt x="204" y="2652"/>
                    <a:pt x="226" y="2619"/>
                  </a:cubicBezTo>
                  <a:cubicBezTo>
                    <a:pt x="489" y="2217"/>
                    <a:pt x="760" y="1822"/>
                    <a:pt x="1006" y="1411"/>
                  </a:cubicBezTo>
                  <a:cubicBezTo>
                    <a:pt x="1249" y="1006"/>
                    <a:pt x="1466" y="584"/>
                    <a:pt x="1625" y="140"/>
                  </a:cubicBezTo>
                  <a:cubicBezTo>
                    <a:pt x="1645" y="84"/>
                    <a:pt x="1615" y="24"/>
                    <a:pt x="1560" y="5"/>
                  </a:cubicBezTo>
                  <a:cubicBezTo>
                    <a:pt x="1550" y="2"/>
                    <a:pt x="1537" y="1"/>
                    <a:pt x="1526" y="1"/>
                  </a:cubicBezTo>
                  <a:cubicBezTo>
                    <a:pt x="1524" y="0"/>
                    <a:pt x="1521" y="0"/>
                    <a:pt x="15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98" name="Google Shape;7598;p22"/>
            <p:cNvSpPr/>
            <p:nvPr/>
          </p:nvSpPr>
          <p:spPr>
            <a:xfrm rot="10800000">
              <a:off x="7651322" y="461880"/>
              <a:ext cx="39001" cy="115822"/>
            </a:xfrm>
            <a:custGeom>
              <a:avLst/>
              <a:gdLst/>
              <a:ahLst/>
              <a:cxnLst/>
              <a:rect l="l" t="t" r="r" b="b"/>
              <a:pathLst>
                <a:path w="991" h="2943" extrusionOk="0">
                  <a:moveTo>
                    <a:pt x="867" y="0"/>
                  </a:moveTo>
                  <a:cubicBezTo>
                    <a:pt x="815" y="0"/>
                    <a:pt x="775" y="44"/>
                    <a:pt x="766" y="101"/>
                  </a:cubicBezTo>
                  <a:cubicBezTo>
                    <a:pt x="747" y="221"/>
                    <a:pt x="726" y="339"/>
                    <a:pt x="703" y="456"/>
                  </a:cubicBezTo>
                  <a:lnTo>
                    <a:pt x="703" y="456"/>
                  </a:lnTo>
                  <a:cubicBezTo>
                    <a:pt x="704" y="449"/>
                    <a:pt x="704" y="442"/>
                    <a:pt x="706" y="435"/>
                  </a:cubicBezTo>
                  <a:lnTo>
                    <a:pt x="706" y="435"/>
                  </a:lnTo>
                  <a:cubicBezTo>
                    <a:pt x="543" y="1228"/>
                    <a:pt x="266" y="1995"/>
                    <a:pt x="22" y="2767"/>
                  </a:cubicBezTo>
                  <a:cubicBezTo>
                    <a:pt x="1" y="2837"/>
                    <a:pt x="35" y="2910"/>
                    <a:pt x="103" y="2936"/>
                  </a:cubicBezTo>
                  <a:cubicBezTo>
                    <a:pt x="115" y="2940"/>
                    <a:pt x="129" y="2942"/>
                    <a:pt x="143" y="2942"/>
                  </a:cubicBezTo>
                  <a:cubicBezTo>
                    <a:pt x="198" y="2942"/>
                    <a:pt x="255" y="2910"/>
                    <a:pt x="269" y="2856"/>
                  </a:cubicBezTo>
                  <a:cubicBezTo>
                    <a:pt x="401" y="2397"/>
                    <a:pt x="551" y="1945"/>
                    <a:pt x="681" y="1487"/>
                  </a:cubicBezTo>
                  <a:cubicBezTo>
                    <a:pt x="811" y="1039"/>
                    <a:pt x="915" y="581"/>
                    <a:pt x="983" y="117"/>
                  </a:cubicBezTo>
                  <a:cubicBezTo>
                    <a:pt x="990" y="58"/>
                    <a:pt x="936" y="5"/>
                    <a:pt x="878" y="0"/>
                  </a:cubicBezTo>
                  <a:lnTo>
                    <a:pt x="869" y="0"/>
                  </a:lnTo>
                  <a:cubicBezTo>
                    <a:pt x="869" y="0"/>
                    <a:pt x="868" y="0"/>
                    <a:pt x="8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99" name="Google Shape;7599;p22"/>
            <p:cNvSpPr/>
            <p:nvPr/>
          </p:nvSpPr>
          <p:spPr>
            <a:xfrm rot="10800000">
              <a:off x="7593273" y="450822"/>
              <a:ext cx="89375" cy="114523"/>
            </a:xfrm>
            <a:custGeom>
              <a:avLst/>
              <a:gdLst/>
              <a:ahLst/>
              <a:cxnLst/>
              <a:rect l="l" t="t" r="r" b="b"/>
              <a:pathLst>
                <a:path w="2271" h="2910" extrusionOk="0">
                  <a:moveTo>
                    <a:pt x="2158" y="1"/>
                  </a:moveTo>
                  <a:cubicBezTo>
                    <a:pt x="2117" y="1"/>
                    <a:pt x="2079" y="26"/>
                    <a:pt x="2066" y="67"/>
                  </a:cubicBezTo>
                  <a:cubicBezTo>
                    <a:pt x="2019" y="212"/>
                    <a:pt x="1958" y="354"/>
                    <a:pt x="1891" y="495"/>
                  </a:cubicBezTo>
                  <a:lnTo>
                    <a:pt x="1891" y="495"/>
                  </a:lnTo>
                  <a:cubicBezTo>
                    <a:pt x="1891" y="494"/>
                    <a:pt x="1892" y="493"/>
                    <a:pt x="1892" y="492"/>
                  </a:cubicBezTo>
                  <a:lnTo>
                    <a:pt x="1892" y="492"/>
                  </a:lnTo>
                  <a:cubicBezTo>
                    <a:pt x="1890" y="497"/>
                    <a:pt x="1887" y="502"/>
                    <a:pt x="1885" y="507"/>
                  </a:cubicBezTo>
                  <a:lnTo>
                    <a:pt x="1885" y="507"/>
                  </a:lnTo>
                  <a:cubicBezTo>
                    <a:pt x="1887" y="503"/>
                    <a:pt x="1889" y="499"/>
                    <a:pt x="1891" y="495"/>
                  </a:cubicBezTo>
                  <a:lnTo>
                    <a:pt x="1891" y="495"/>
                  </a:lnTo>
                  <a:cubicBezTo>
                    <a:pt x="1886" y="502"/>
                    <a:pt x="1883" y="508"/>
                    <a:pt x="1880" y="516"/>
                  </a:cubicBezTo>
                  <a:lnTo>
                    <a:pt x="1880" y="516"/>
                  </a:lnTo>
                  <a:cubicBezTo>
                    <a:pt x="1882" y="513"/>
                    <a:pt x="1883" y="510"/>
                    <a:pt x="1885" y="507"/>
                  </a:cubicBezTo>
                  <a:lnTo>
                    <a:pt x="1885" y="507"/>
                  </a:lnTo>
                  <a:cubicBezTo>
                    <a:pt x="1883" y="511"/>
                    <a:pt x="1881" y="514"/>
                    <a:pt x="1880" y="518"/>
                  </a:cubicBezTo>
                  <a:cubicBezTo>
                    <a:pt x="1880" y="517"/>
                    <a:pt x="1880" y="517"/>
                    <a:pt x="1880" y="516"/>
                  </a:cubicBezTo>
                  <a:lnTo>
                    <a:pt x="1880" y="516"/>
                  </a:lnTo>
                  <a:cubicBezTo>
                    <a:pt x="1669" y="925"/>
                    <a:pt x="1392" y="1293"/>
                    <a:pt x="1090" y="1638"/>
                  </a:cubicBezTo>
                  <a:lnTo>
                    <a:pt x="1091" y="1635"/>
                  </a:lnTo>
                  <a:lnTo>
                    <a:pt x="1091" y="1635"/>
                  </a:lnTo>
                  <a:cubicBezTo>
                    <a:pt x="768" y="1997"/>
                    <a:pt x="416" y="2330"/>
                    <a:pt x="65" y="2667"/>
                  </a:cubicBezTo>
                  <a:cubicBezTo>
                    <a:pt x="11" y="2718"/>
                    <a:pt x="1" y="2804"/>
                    <a:pt x="54" y="2862"/>
                  </a:cubicBezTo>
                  <a:cubicBezTo>
                    <a:pt x="80" y="2892"/>
                    <a:pt x="121" y="2910"/>
                    <a:pt x="161" y="2910"/>
                  </a:cubicBezTo>
                  <a:cubicBezTo>
                    <a:pt x="193" y="2910"/>
                    <a:pt x="224" y="2899"/>
                    <a:pt x="248" y="2875"/>
                  </a:cubicBezTo>
                  <a:cubicBezTo>
                    <a:pt x="445" y="2674"/>
                    <a:pt x="646" y="2477"/>
                    <a:pt x="840" y="2273"/>
                  </a:cubicBezTo>
                  <a:cubicBezTo>
                    <a:pt x="1038" y="2068"/>
                    <a:pt x="1227" y="1855"/>
                    <a:pt x="1408" y="1634"/>
                  </a:cubicBezTo>
                  <a:cubicBezTo>
                    <a:pt x="1592" y="1411"/>
                    <a:pt x="1759" y="1179"/>
                    <a:pt x="1904" y="930"/>
                  </a:cubicBezTo>
                  <a:cubicBezTo>
                    <a:pt x="2053" y="679"/>
                    <a:pt x="2170" y="412"/>
                    <a:pt x="2254" y="133"/>
                  </a:cubicBezTo>
                  <a:cubicBezTo>
                    <a:pt x="2270" y="81"/>
                    <a:pt x="2247" y="24"/>
                    <a:pt x="2194" y="7"/>
                  </a:cubicBezTo>
                  <a:cubicBezTo>
                    <a:pt x="2183" y="2"/>
                    <a:pt x="2173" y="1"/>
                    <a:pt x="2161" y="1"/>
                  </a:cubicBezTo>
                  <a:cubicBezTo>
                    <a:pt x="2160" y="1"/>
                    <a:pt x="2159" y="1"/>
                    <a:pt x="21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00" name="Google Shape;7600;p22"/>
            <p:cNvSpPr/>
            <p:nvPr/>
          </p:nvSpPr>
          <p:spPr>
            <a:xfrm rot="10800000">
              <a:off x="7466234" y="227679"/>
              <a:ext cx="390284" cy="348213"/>
            </a:xfrm>
            <a:custGeom>
              <a:avLst/>
              <a:gdLst/>
              <a:ahLst/>
              <a:cxnLst/>
              <a:rect l="l" t="t" r="r" b="b"/>
              <a:pathLst>
                <a:path w="9917" h="8848" extrusionOk="0">
                  <a:moveTo>
                    <a:pt x="3410" y="0"/>
                  </a:moveTo>
                  <a:cubicBezTo>
                    <a:pt x="3316" y="0"/>
                    <a:pt x="3238" y="75"/>
                    <a:pt x="3189" y="138"/>
                  </a:cubicBezTo>
                  <a:cubicBezTo>
                    <a:pt x="3168" y="168"/>
                    <a:pt x="3146" y="206"/>
                    <a:pt x="3129" y="249"/>
                  </a:cubicBezTo>
                  <a:cubicBezTo>
                    <a:pt x="3123" y="221"/>
                    <a:pt x="3112" y="197"/>
                    <a:pt x="3102" y="168"/>
                  </a:cubicBezTo>
                  <a:cubicBezTo>
                    <a:pt x="3079" y="91"/>
                    <a:pt x="3043" y="59"/>
                    <a:pt x="2994" y="55"/>
                  </a:cubicBezTo>
                  <a:lnTo>
                    <a:pt x="2993" y="55"/>
                  </a:lnTo>
                  <a:cubicBezTo>
                    <a:pt x="2935" y="55"/>
                    <a:pt x="2892" y="85"/>
                    <a:pt x="2878" y="128"/>
                  </a:cubicBezTo>
                  <a:cubicBezTo>
                    <a:pt x="2852" y="198"/>
                    <a:pt x="2820" y="267"/>
                    <a:pt x="2787" y="336"/>
                  </a:cubicBezTo>
                  <a:lnTo>
                    <a:pt x="2750" y="417"/>
                  </a:lnTo>
                  <a:cubicBezTo>
                    <a:pt x="2738" y="441"/>
                    <a:pt x="2731" y="464"/>
                    <a:pt x="2723" y="487"/>
                  </a:cubicBezTo>
                  <a:cubicBezTo>
                    <a:pt x="2687" y="440"/>
                    <a:pt x="2658" y="392"/>
                    <a:pt x="2634" y="343"/>
                  </a:cubicBezTo>
                  <a:cubicBezTo>
                    <a:pt x="2615" y="306"/>
                    <a:pt x="2578" y="283"/>
                    <a:pt x="2536" y="283"/>
                  </a:cubicBezTo>
                  <a:cubicBezTo>
                    <a:pt x="2490" y="283"/>
                    <a:pt x="2450" y="309"/>
                    <a:pt x="2430" y="354"/>
                  </a:cubicBezTo>
                  <a:cubicBezTo>
                    <a:pt x="2422" y="371"/>
                    <a:pt x="2415" y="389"/>
                    <a:pt x="2407" y="405"/>
                  </a:cubicBezTo>
                  <a:lnTo>
                    <a:pt x="2379" y="456"/>
                  </a:lnTo>
                  <a:lnTo>
                    <a:pt x="2351" y="506"/>
                  </a:lnTo>
                  <a:lnTo>
                    <a:pt x="2299" y="422"/>
                  </a:lnTo>
                  <a:lnTo>
                    <a:pt x="2263" y="371"/>
                  </a:lnTo>
                  <a:cubicBezTo>
                    <a:pt x="2247" y="348"/>
                    <a:pt x="2234" y="325"/>
                    <a:pt x="2221" y="298"/>
                  </a:cubicBezTo>
                  <a:cubicBezTo>
                    <a:pt x="2204" y="260"/>
                    <a:pt x="2164" y="236"/>
                    <a:pt x="2124" y="236"/>
                  </a:cubicBezTo>
                  <a:cubicBezTo>
                    <a:pt x="2059" y="247"/>
                    <a:pt x="2027" y="279"/>
                    <a:pt x="2017" y="335"/>
                  </a:cubicBezTo>
                  <a:cubicBezTo>
                    <a:pt x="2002" y="398"/>
                    <a:pt x="1981" y="453"/>
                    <a:pt x="1960" y="509"/>
                  </a:cubicBezTo>
                  <a:lnTo>
                    <a:pt x="1918" y="434"/>
                  </a:lnTo>
                  <a:cubicBezTo>
                    <a:pt x="1902" y="411"/>
                    <a:pt x="1888" y="385"/>
                    <a:pt x="1874" y="356"/>
                  </a:cubicBezTo>
                  <a:cubicBezTo>
                    <a:pt x="1855" y="321"/>
                    <a:pt x="1822" y="299"/>
                    <a:pt x="1782" y="299"/>
                  </a:cubicBezTo>
                  <a:cubicBezTo>
                    <a:pt x="1736" y="299"/>
                    <a:pt x="1683" y="332"/>
                    <a:pt x="1676" y="391"/>
                  </a:cubicBezTo>
                  <a:cubicBezTo>
                    <a:pt x="1673" y="415"/>
                    <a:pt x="1668" y="441"/>
                    <a:pt x="1664" y="466"/>
                  </a:cubicBezTo>
                  <a:cubicBezTo>
                    <a:pt x="1657" y="501"/>
                    <a:pt x="1647" y="530"/>
                    <a:pt x="1640" y="560"/>
                  </a:cubicBezTo>
                  <a:lnTo>
                    <a:pt x="1595" y="487"/>
                  </a:lnTo>
                  <a:cubicBezTo>
                    <a:pt x="1574" y="457"/>
                    <a:pt x="1553" y="427"/>
                    <a:pt x="1535" y="397"/>
                  </a:cubicBezTo>
                  <a:cubicBezTo>
                    <a:pt x="1528" y="384"/>
                    <a:pt x="1518" y="369"/>
                    <a:pt x="1513" y="355"/>
                  </a:cubicBezTo>
                  <a:cubicBezTo>
                    <a:pt x="1495" y="321"/>
                    <a:pt x="1460" y="299"/>
                    <a:pt x="1423" y="299"/>
                  </a:cubicBezTo>
                  <a:cubicBezTo>
                    <a:pt x="1362" y="310"/>
                    <a:pt x="1334" y="341"/>
                    <a:pt x="1324" y="389"/>
                  </a:cubicBezTo>
                  <a:cubicBezTo>
                    <a:pt x="1322" y="404"/>
                    <a:pt x="1321" y="415"/>
                    <a:pt x="1316" y="430"/>
                  </a:cubicBezTo>
                  <a:cubicBezTo>
                    <a:pt x="1301" y="494"/>
                    <a:pt x="1281" y="558"/>
                    <a:pt x="1263" y="621"/>
                  </a:cubicBezTo>
                  <a:lnTo>
                    <a:pt x="1230" y="734"/>
                  </a:lnTo>
                  <a:cubicBezTo>
                    <a:pt x="1209" y="687"/>
                    <a:pt x="1180" y="644"/>
                    <a:pt x="1151" y="599"/>
                  </a:cubicBezTo>
                  <a:cubicBezTo>
                    <a:pt x="1111" y="533"/>
                    <a:pt x="1078" y="479"/>
                    <a:pt x="1048" y="422"/>
                  </a:cubicBezTo>
                  <a:cubicBezTo>
                    <a:pt x="1032" y="391"/>
                    <a:pt x="1000" y="371"/>
                    <a:pt x="967" y="371"/>
                  </a:cubicBezTo>
                  <a:cubicBezTo>
                    <a:pt x="896" y="384"/>
                    <a:pt x="874" y="435"/>
                    <a:pt x="877" y="479"/>
                  </a:cubicBezTo>
                  <a:cubicBezTo>
                    <a:pt x="878" y="560"/>
                    <a:pt x="870" y="632"/>
                    <a:pt x="861" y="704"/>
                  </a:cubicBezTo>
                  <a:lnTo>
                    <a:pt x="855" y="754"/>
                  </a:lnTo>
                  <a:cubicBezTo>
                    <a:pt x="838" y="738"/>
                    <a:pt x="814" y="730"/>
                    <a:pt x="789" y="730"/>
                  </a:cubicBezTo>
                  <a:cubicBezTo>
                    <a:pt x="746" y="730"/>
                    <a:pt x="712" y="760"/>
                    <a:pt x="706" y="805"/>
                  </a:cubicBezTo>
                  <a:cubicBezTo>
                    <a:pt x="699" y="865"/>
                    <a:pt x="689" y="922"/>
                    <a:pt x="680" y="980"/>
                  </a:cubicBezTo>
                  <a:cubicBezTo>
                    <a:pt x="667" y="1044"/>
                    <a:pt x="656" y="1110"/>
                    <a:pt x="649" y="1177"/>
                  </a:cubicBezTo>
                  <a:cubicBezTo>
                    <a:pt x="644" y="1233"/>
                    <a:pt x="646" y="1289"/>
                    <a:pt x="651" y="1346"/>
                  </a:cubicBezTo>
                  <a:cubicBezTo>
                    <a:pt x="624" y="1320"/>
                    <a:pt x="594" y="1299"/>
                    <a:pt x="565" y="1274"/>
                  </a:cubicBezTo>
                  <a:cubicBezTo>
                    <a:pt x="552" y="1263"/>
                    <a:pt x="538" y="1257"/>
                    <a:pt x="524" y="1257"/>
                  </a:cubicBezTo>
                  <a:cubicBezTo>
                    <a:pt x="486" y="1257"/>
                    <a:pt x="447" y="1290"/>
                    <a:pt x="445" y="1329"/>
                  </a:cubicBezTo>
                  <a:cubicBezTo>
                    <a:pt x="426" y="1484"/>
                    <a:pt x="429" y="1643"/>
                    <a:pt x="452" y="1820"/>
                  </a:cubicBezTo>
                  <a:cubicBezTo>
                    <a:pt x="410" y="1968"/>
                    <a:pt x="366" y="2119"/>
                    <a:pt x="318" y="2268"/>
                  </a:cubicBezTo>
                  <a:cubicBezTo>
                    <a:pt x="256" y="2474"/>
                    <a:pt x="189" y="2685"/>
                    <a:pt x="142" y="2899"/>
                  </a:cubicBezTo>
                  <a:cubicBezTo>
                    <a:pt x="55" y="3278"/>
                    <a:pt x="8" y="3676"/>
                    <a:pt x="5" y="4085"/>
                  </a:cubicBezTo>
                  <a:cubicBezTo>
                    <a:pt x="1" y="4489"/>
                    <a:pt x="42" y="4895"/>
                    <a:pt x="130" y="5293"/>
                  </a:cubicBezTo>
                  <a:cubicBezTo>
                    <a:pt x="211" y="5656"/>
                    <a:pt x="343" y="6018"/>
                    <a:pt x="522" y="6376"/>
                  </a:cubicBezTo>
                  <a:cubicBezTo>
                    <a:pt x="673" y="6675"/>
                    <a:pt x="855" y="6959"/>
                    <a:pt x="1065" y="7222"/>
                  </a:cubicBezTo>
                  <a:cubicBezTo>
                    <a:pt x="1249" y="7450"/>
                    <a:pt x="1472" y="7667"/>
                    <a:pt x="1726" y="7868"/>
                  </a:cubicBezTo>
                  <a:cubicBezTo>
                    <a:pt x="2167" y="8214"/>
                    <a:pt x="2700" y="8471"/>
                    <a:pt x="3313" y="8631"/>
                  </a:cubicBezTo>
                  <a:cubicBezTo>
                    <a:pt x="3793" y="8757"/>
                    <a:pt x="4308" y="8825"/>
                    <a:pt x="4886" y="8843"/>
                  </a:cubicBezTo>
                  <a:cubicBezTo>
                    <a:pt x="4996" y="8846"/>
                    <a:pt x="5105" y="8848"/>
                    <a:pt x="5215" y="8848"/>
                  </a:cubicBezTo>
                  <a:cubicBezTo>
                    <a:pt x="5743" y="8848"/>
                    <a:pt x="6214" y="8808"/>
                    <a:pt x="6658" y="8719"/>
                  </a:cubicBezTo>
                  <a:cubicBezTo>
                    <a:pt x="6931" y="8667"/>
                    <a:pt x="7210" y="8585"/>
                    <a:pt x="7485" y="8474"/>
                  </a:cubicBezTo>
                  <a:cubicBezTo>
                    <a:pt x="7721" y="8384"/>
                    <a:pt x="7964" y="8252"/>
                    <a:pt x="8229" y="8072"/>
                  </a:cubicBezTo>
                  <a:cubicBezTo>
                    <a:pt x="8326" y="8006"/>
                    <a:pt x="8429" y="7926"/>
                    <a:pt x="8541" y="7827"/>
                  </a:cubicBezTo>
                  <a:cubicBezTo>
                    <a:pt x="8646" y="7738"/>
                    <a:pt x="8749" y="7633"/>
                    <a:pt x="8867" y="7498"/>
                  </a:cubicBezTo>
                  <a:cubicBezTo>
                    <a:pt x="8949" y="7404"/>
                    <a:pt x="9047" y="7294"/>
                    <a:pt x="9137" y="7167"/>
                  </a:cubicBezTo>
                  <a:cubicBezTo>
                    <a:pt x="9219" y="7055"/>
                    <a:pt x="9284" y="6930"/>
                    <a:pt x="9345" y="6808"/>
                  </a:cubicBezTo>
                  <a:cubicBezTo>
                    <a:pt x="9386" y="6736"/>
                    <a:pt x="9414" y="6686"/>
                    <a:pt x="9444" y="6639"/>
                  </a:cubicBezTo>
                  <a:cubicBezTo>
                    <a:pt x="9473" y="6591"/>
                    <a:pt x="9509" y="6550"/>
                    <a:pt x="9544" y="6510"/>
                  </a:cubicBezTo>
                  <a:lnTo>
                    <a:pt x="9565" y="6484"/>
                  </a:lnTo>
                  <a:cubicBezTo>
                    <a:pt x="9582" y="6468"/>
                    <a:pt x="9601" y="6453"/>
                    <a:pt x="9621" y="6439"/>
                  </a:cubicBezTo>
                  <a:cubicBezTo>
                    <a:pt x="9647" y="6426"/>
                    <a:pt x="9676" y="6412"/>
                    <a:pt x="9707" y="6399"/>
                  </a:cubicBezTo>
                  <a:cubicBezTo>
                    <a:pt x="9739" y="6385"/>
                    <a:pt x="9765" y="6359"/>
                    <a:pt x="9779" y="6324"/>
                  </a:cubicBezTo>
                  <a:cubicBezTo>
                    <a:pt x="9793" y="6287"/>
                    <a:pt x="9791" y="6244"/>
                    <a:pt x="9776" y="6209"/>
                  </a:cubicBezTo>
                  <a:lnTo>
                    <a:pt x="9758" y="6168"/>
                  </a:lnTo>
                  <a:cubicBezTo>
                    <a:pt x="9740" y="6136"/>
                    <a:pt x="9726" y="6102"/>
                    <a:pt x="9712" y="6069"/>
                  </a:cubicBezTo>
                  <a:cubicBezTo>
                    <a:pt x="9614" y="6139"/>
                    <a:pt x="9516" y="6211"/>
                    <a:pt x="9420" y="6283"/>
                  </a:cubicBezTo>
                  <a:cubicBezTo>
                    <a:pt x="9327" y="6353"/>
                    <a:pt x="9233" y="6420"/>
                    <a:pt x="9140" y="6489"/>
                  </a:cubicBezTo>
                  <a:cubicBezTo>
                    <a:pt x="8943" y="6632"/>
                    <a:pt x="8761" y="6736"/>
                    <a:pt x="8580" y="6818"/>
                  </a:cubicBezTo>
                  <a:cubicBezTo>
                    <a:pt x="8433" y="6876"/>
                    <a:pt x="8281" y="6919"/>
                    <a:pt x="8103" y="6948"/>
                  </a:cubicBezTo>
                  <a:cubicBezTo>
                    <a:pt x="7959" y="6966"/>
                    <a:pt x="7813" y="6978"/>
                    <a:pt x="7628" y="6978"/>
                  </a:cubicBezTo>
                  <a:lnTo>
                    <a:pt x="7626" y="6978"/>
                  </a:lnTo>
                  <a:cubicBezTo>
                    <a:pt x="7514" y="6978"/>
                    <a:pt x="7405" y="6973"/>
                    <a:pt x="7294" y="6972"/>
                  </a:cubicBezTo>
                  <a:lnTo>
                    <a:pt x="7073" y="6969"/>
                  </a:lnTo>
                  <a:cubicBezTo>
                    <a:pt x="7017" y="6966"/>
                    <a:pt x="6961" y="6966"/>
                    <a:pt x="6907" y="6966"/>
                  </a:cubicBezTo>
                  <a:cubicBezTo>
                    <a:pt x="6757" y="6966"/>
                    <a:pt x="6606" y="6971"/>
                    <a:pt x="6451" y="6979"/>
                  </a:cubicBezTo>
                  <a:cubicBezTo>
                    <a:pt x="6440" y="6884"/>
                    <a:pt x="6420" y="6787"/>
                    <a:pt x="6400" y="6692"/>
                  </a:cubicBezTo>
                  <a:cubicBezTo>
                    <a:pt x="6369" y="6568"/>
                    <a:pt x="6328" y="6441"/>
                    <a:pt x="6272" y="6310"/>
                  </a:cubicBezTo>
                  <a:cubicBezTo>
                    <a:pt x="6339" y="6284"/>
                    <a:pt x="6407" y="6265"/>
                    <a:pt x="6477" y="6248"/>
                  </a:cubicBezTo>
                  <a:cubicBezTo>
                    <a:pt x="6685" y="6205"/>
                    <a:pt x="6909" y="6186"/>
                    <a:pt x="7205" y="6186"/>
                  </a:cubicBezTo>
                  <a:cubicBezTo>
                    <a:pt x="7323" y="6186"/>
                    <a:pt x="7439" y="6188"/>
                    <a:pt x="7554" y="6191"/>
                  </a:cubicBezTo>
                  <a:lnTo>
                    <a:pt x="7662" y="6194"/>
                  </a:lnTo>
                  <a:cubicBezTo>
                    <a:pt x="7811" y="6196"/>
                    <a:pt x="7958" y="6202"/>
                    <a:pt x="8109" y="6202"/>
                  </a:cubicBezTo>
                  <a:cubicBezTo>
                    <a:pt x="8343" y="6202"/>
                    <a:pt x="8525" y="6191"/>
                    <a:pt x="8723" y="6168"/>
                  </a:cubicBezTo>
                  <a:cubicBezTo>
                    <a:pt x="8920" y="6138"/>
                    <a:pt x="9106" y="6087"/>
                    <a:pt x="9276" y="6015"/>
                  </a:cubicBezTo>
                  <a:cubicBezTo>
                    <a:pt x="9430" y="5945"/>
                    <a:pt x="9581" y="5856"/>
                    <a:pt x="9709" y="5755"/>
                  </a:cubicBezTo>
                  <a:cubicBezTo>
                    <a:pt x="9768" y="5707"/>
                    <a:pt x="9827" y="5656"/>
                    <a:pt x="9883" y="5606"/>
                  </a:cubicBezTo>
                  <a:cubicBezTo>
                    <a:pt x="9877" y="5599"/>
                    <a:pt x="9872" y="5593"/>
                    <a:pt x="9867" y="5586"/>
                  </a:cubicBezTo>
                  <a:cubicBezTo>
                    <a:pt x="9841" y="5556"/>
                    <a:pt x="9816" y="5527"/>
                    <a:pt x="9789" y="5500"/>
                  </a:cubicBezTo>
                  <a:cubicBezTo>
                    <a:pt x="9805" y="5491"/>
                    <a:pt x="9829" y="5484"/>
                    <a:pt x="9852" y="5473"/>
                  </a:cubicBezTo>
                  <a:cubicBezTo>
                    <a:pt x="9884" y="5458"/>
                    <a:pt x="9910" y="5425"/>
                    <a:pt x="9913" y="5389"/>
                  </a:cubicBezTo>
                  <a:cubicBezTo>
                    <a:pt x="9917" y="5332"/>
                    <a:pt x="9880" y="5299"/>
                    <a:pt x="9847" y="5283"/>
                  </a:cubicBezTo>
                  <a:cubicBezTo>
                    <a:pt x="9746" y="5221"/>
                    <a:pt x="9664" y="5149"/>
                    <a:pt x="9594" y="5088"/>
                  </a:cubicBezTo>
                  <a:lnTo>
                    <a:pt x="9643" y="5059"/>
                  </a:lnTo>
                  <a:lnTo>
                    <a:pt x="9723" y="5004"/>
                  </a:lnTo>
                  <a:cubicBezTo>
                    <a:pt x="9746" y="4988"/>
                    <a:pt x="9773" y="4976"/>
                    <a:pt x="9798" y="4963"/>
                  </a:cubicBezTo>
                  <a:cubicBezTo>
                    <a:pt x="9834" y="4945"/>
                    <a:pt x="9855" y="4908"/>
                    <a:pt x="9854" y="4865"/>
                  </a:cubicBezTo>
                  <a:cubicBezTo>
                    <a:pt x="9852" y="4825"/>
                    <a:pt x="9827" y="4793"/>
                    <a:pt x="9791" y="4780"/>
                  </a:cubicBezTo>
                  <a:cubicBezTo>
                    <a:pt x="9765" y="4772"/>
                    <a:pt x="9740" y="4760"/>
                    <a:pt x="9717" y="4750"/>
                  </a:cubicBezTo>
                  <a:cubicBezTo>
                    <a:pt x="9687" y="4733"/>
                    <a:pt x="9654" y="4714"/>
                    <a:pt x="9624" y="4695"/>
                  </a:cubicBezTo>
                  <a:lnTo>
                    <a:pt x="9564" y="4660"/>
                  </a:lnTo>
                  <a:cubicBezTo>
                    <a:pt x="9610" y="4644"/>
                    <a:pt x="9654" y="4622"/>
                    <a:pt x="9703" y="4604"/>
                  </a:cubicBezTo>
                  <a:cubicBezTo>
                    <a:pt x="9739" y="4592"/>
                    <a:pt x="9760" y="4550"/>
                    <a:pt x="9765" y="4517"/>
                  </a:cubicBezTo>
                  <a:cubicBezTo>
                    <a:pt x="9768" y="4471"/>
                    <a:pt x="9743" y="4430"/>
                    <a:pt x="9694" y="4408"/>
                  </a:cubicBezTo>
                  <a:lnTo>
                    <a:pt x="9614" y="4371"/>
                  </a:lnTo>
                  <a:cubicBezTo>
                    <a:pt x="9578" y="4355"/>
                    <a:pt x="9544" y="4336"/>
                    <a:pt x="9508" y="4321"/>
                  </a:cubicBezTo>
                  <a:lnTo>
                    <a:pt x="9479" y="4312"/>
                  </a:lnTo>
                  <a:cubicBezTo>
                    <a:pt x="9500" y="4276"/>
                    <a:pt x="9509" y="4234"/>
                    <a:pt x="9502" y="4199"/>
                  </a:cubicBezTo>
                  <a:cubicBezTo>
                    <a:pt x="9499" y="4171"/>
                    <a:pt x="9485" y="4142"/>
                    <a:pt x="9470" y="4125"/>
                  </a:cubicBezTo>
                  <a:cubicBezTo>
                    <a:pt x="9443" y="4091"/>
                    <a:pt x="9394" y="4075"/>
                    <a:pt x="9351" y="4062"/>
                  </a:cubicBezTo>
                  <a:cubicBezTo>
                    <a:pt x="9292" y="4043"/>
                    <a:pt x="9255" y="4036"/>
                    <a:pt x="9216" y="4029"/>
                  </a:cubicBezTo>
                  <a:cubicBezTo>
                    <a:pt x="9233" y="4006"/>
                    <a:pt x="9241" y="3977"/>
                    <a:pt x="9243" y="3949"/>
                  </a:cubicBezTo>
                  <a:cubicBezTo>
                    <a:pt x="9248" y="3913"/>
                    <a:pt x="9238" y="3878"/>
                    <a:pt x="9213" y="3849"/>
                  </a:cubicBezTo>
                  <a:cubicBezTo>
                    <a:pt x="9186" y="3819"/>
                    <a:pt x="9147" y="3799"/>
                    <a:pt x="9107" y="3799"/>
                  </a:cubicBezTo>
                  <a:cubicBezTo>
                    <a:pt x="9070" y="3805"/>
                    <a:pt x="9055" y="3806"/>
                    <a:pt x="9039" y="3811"/>
                  </a:cubicBezTo>
                  <a:cubicBezTo>
                    <a:pt x="9061" y="3795"/>
                    <a:pt x="9083" y="3775"/>
                    <a:pt x="9106" y="3755"/>
                  </a:cubicBezTo>
                  <a:cubicBezTo>
                    <a:pt x="9147" y="3719"/>
                    <a:pt x="9166" y="3666"/>
                    <a:pt x="9157" y="3613"/>
                  </a:cubicBezTo>
                  <a:cubicBezTo>
                    <a:pt x="9144" y="3546"/>
                    <a:pt x="9093" y="3498"/>
                    <a:pt x="9022" y="3489"/>
                  </a:cubicBezTo>
                  <a:cubicBezTo>
                    <a:pt x="9011" y="3488"/>
                    <a:pt x="8996" y="3486"/>
                    <a:pt x="8982" y="3483"/>
                  </a:cubicBezTo>
                  <a:cubicBezTo>
                    <a:pt x="8932" y="3469"/>
                    <a:pt x="8883" y="3453"/>
                    <a:pt x="8833" y="3439"/>
                  </a:cubicBezTo>
                  <a:lnTo>
                    <a:pt x="8742" y="3411"/>
                  </a:lnTo>
                  <a:lnTo>
                    <a:pt x="8683" y="3396"/>
                  </a:lnTo>
                  <a:cubicBezTo>
                    <a:pt x="8703" y="3360"/>
                    <a:pt x="8719" y="3318"/>
                    <a:pt x="8738" y="3278"/>
                  </a:cubicBezTo>
                  <a:cubicBezTo>
                    <a:pt x="8756" y="3229"/>
                    <a:pt x="8777" y="3179"/>
                    <a:pt x="8798" y="3134"/>
                  </a:cubicBezTo>
                  <a:cubicBezTo>
                    <a:pt x="8848" y="3052"/>
                    <a:pt x="8847" y="2972"/>
                    <a:pt x="8798" y="2914"/>
                  </a:cubicBezTo>
                  <a:cubicBezTo>
                    <a:pt x="8781" y="2891"/>
                    <a:pt x="8755" y="2876"/>
                    <a:pt x="8728" y="2864"/>
                  </a:cubicBezTo>
                  <a:cubicBezTo>
                    <a:pt x="8711" y="2857"/>
                    <a:pt x="8692" y="2856"/>
                    <a:pt x="8675" y="2856"/>
                  </a:cubicBezTo>
                  <a:cubicBezTo>
                    <a:pt x="8653" y="2856"/>
                    <a:pt x="8630" y="2858"/>
                    <a:pt x="8601" y="2870"/>
                  </a:cubicBezTo>
                  <a:cubicBezTo>
                    <a:pt x="8554" y="2883"/>
                    <a:pt x="8509" y="2893"/>
                    <a:pt x="8461" y="2902"/>
                  </a:cubicBezTo>
                  <a:lnTo>
                    <a:pt x="8481" y="2857"/>
                  </a:lnTo>
                  <a:cubicBezTo>
                    <a:pt x="8498" y="2801"/>
                    <a:pt x="8517" y="2748"/>
                    <a:pt x="8541" y="2698"/>
                  </a:cubicBezTo>
                  <a:cubicBezTo>
                    <a:pt x="8570" y="2642"/>
                    <a:pt x="8548" y="2567"/>
                    <a:pt x="8511" y="2524"/>
                  </a:cubicBezTo>
                  <a:cubicBezTo>
                    <a:pt x="8479" y="2484"/>
                    <a:pt x="8426" y="2461"/>
                    <a:pt x="8374" y="2461"/>
                  </a:cubicBezTo>
                  <a:cubicBezTo>
                    <a:pt x="8350" y="2461"/>
                    <a:pt x="8324" y="2466"/>
                    <a:pt x="8303" y="2476"/>
                  </a:cubicBezTo>
                  <a:cubicBezTo>
                    <a:pt x="8222" y="2518"/>
                    <a:pt x="8136" y="2547"/>
                    <a:pt x="8057" y="2571"/>
                  </a:cubicBezTo>
                  <a:lnTo>
                    <a:pt x="8063" y="2570"/>
                  </a:lnTo>
                  <a:lnTo>
                    <a:pt x="7965" y="2603"/>
                  </a:lnTo>
                  <a:cubicBezTo>
                    <a:pt x="7978" y="2571"/>
                    <a:pt x="7988" y="2540"/>
                    <a:pt x="8001" y="2507"/>
                  </a:cubicBezTo>
                  <a:cubicBezTo>
                    <a:pt x="8023" y="2452"/>
                    <a:pt x="8012" y="2383"/>
                    <a:pt x="7971" y="2334"/>
                  </a:cubicBezTo>
                  <a:cubicBezTo>
                    <a:pt x="7938" y="2295"/>
                    <a:pt x="7892" y="2274"/>
                    <a:pt x="7840" y="2274"/>
                  </a:cubicBezTo>
                  <a:cubicBezTo>
                    <a:pt x="7814" y="2274"/>
                    <a:pt x="7787" y="2280"/>
                    <a:pt x="7763" y="2290"/>
                  </a:cubicBezTo>
                  <a:cubicBezTo>
                    <a:pt x="7707" y="2305"/>
                    <a:pt x="7656" y="2313"/>
                    <a:pt x="7607" y="2320"/>
                  </a:cubicBezTo>
                  <a:lnTo>
                    <a:pt x="7524" y="2334"/>
                  </a:lnTo>
                  <a:cubicBezTo>
                    <a:pt x="7500" y="2304"/>
                    <a:pt x="7493" y="2265"/>
                    <a:pt x="7485" y="2226"/>
                  </a:cubicBezTo>
                  <a:cubicBezTo>
                    <a:pt x="7478" y="2189"/>
                    <a:pt x="7471" y="2152"/>
                    <a:pt x="7468" y="2114"/>
                  </a:cubicBezTo>
                  <a:cubicBezTo>
                    <a:pt x="7468" y="2103"/>
                    <a:pt x="7468" y="2090"/>
                    <a:pt x="7470" y="2079"/>
                  </a:cubicBezTo>
                  <a:cubicBezTo>
                    <a:pt x="7474" y="2015"/>
                    <a:pt x="7447" y="1958"/>
                    <a:pt x="7398" y="1923"/>
                  </a:cubicBezTo>
                  <a:cubicBezTo>
                    <a:pt x="7369" y="1903"/>
                    <a:pt x="7337" y="1893"/>
                    <a:pt x="7303" y="1893"/>
                  </a:cubicBezTo>
                  <a:cubicBezTo>
                    <a:pt x="7266" y="1893"/>
                    <a:pt x="7225" y="1906"/>
                    <a:pt x="7189" y="1931"/>
                  </a:cubicBezTo>
                  <a:cubicBezTo>
                    <a:pt x="7154" y="1952"/>
                    <a:pt x="7119" y="1968"/>
                    <a:pt x="7088" y="1982"/>
                  </a:cubicBezTo>
                  <a:cubicBezTo>
                    <a:pt x="7089" y="1922"/>
                    <a:pt x="7088" y="1857"/>
                    <a:pt x="7096" y="1793"/>
                  </a:cubicBezTo>
                  <a:cubicBezTo>
                    <a:pt x="7105" y="1722"/>
                    <a:pt x="7059" y="1649"/>
                    <a:pt x="6988" y="1623"/>
                  </a:cubicBezTo>
                  <a:cubicBezTo>
                    <a:pt x="6971" y="1616"/>
                    <a:pt x="6951" y="1613"/>
                    <a:pt x="6931" y="1613"/>
                  </a:cubicBezTo>
                  <a:cubicBezTo>
                    <a:pt x="6921" y="1613"/>
                    <a:pt x="6911" y="1615"/>
                    <a:pt x="6901" y="1616"/>
                  </a:cubicBezTo>
                  <a:cubicBezTo>
                    <a:pt x="6856" y="1626"/>
                    <a:pt x="6829" y="1648"/>
                    <a:pt x="6800" y="1681"/>
                  </a:cubicBezTo>
                  <a:cubicBezTo>
                    <a:pt x="6751" y="1727"/>
                    <a:pt x="6700" y="1767"/>
                    <a:pt x="6648" y="1807"/>
                  </a:cubicBezTo>
                  <a:lnTo>
                    <a:pt x="6615" y="1717"/>
                  </a:lnTo>
                  <a:cubicBezTo>
                    <a:pt x="6602" y="1676"/>
                    <a:pt x="6598" y="1645"/>
                    <a:pt x="6592" y="1615"/>
                  </a:cubicBezTo>
                  <a:cubicBezTo>
                    <a:pt x="6579" y="1530"/>
                    <a:pt x="6501" y="1485"/>
                    <a:pt x="6434" y="1485"/>
                  </a:cubicBezTo>
                  <a:cubicBezTo>
                    <a:pt x="6384" y="1485"/>
                    <a:pt x="6339" y="1508"/>
                    <a:pt x="6310" y="1550"/>
                  </a:cubicBezTo>
                  <a:cubicBezTo>
                    <a:pt x="6293" y="1572"/>
                    <a:pt x="6279" y="1592"/>
                    <a:pt x="6263" y="1612"/>
                  </a:cubicBezTo>
                  <a:cubicBezTo>
                    <a:pt x="6234" y="1507"/>
                    <a:pt x="6177" y="1437"/>
                    <a:pt x="6104" y="1398"/>
                  </a:cubicBezTo>
                  <a:cubicBezTo>
                    <a:pt x="6073" y="1382"/>
                    <a:pt x="6040" y="1375"/>
                    <a:pt x="6005" y="1375"/>
                  </a:cubicBezTo>
                  <a:cubicBezTo>
                    <a:pt x="5966" y="1375"/>
                    <a:pt x="5923" y="1385"/>
                    <a:pt x="5881" y="1405"/>
                  </a:cubicBezTo>
                  <a:cubicBezTo>
                    <a:pt x="5870" y="1347"/>
                    <a:pt x="5859" y="1310"/>
                    <a:pt x="5848" y="1271"/>
                  </a:cubicBezTo>
                  <a:cubicBezTo>
                    <a:pt x="5825" y="1200"/>
                    <a:pt x="5803" y="1126"/>
                    <a:pt x="5793" y="1049"/>
                  </a:cubicBezTo>
                  <a:cubicBezTo>
                    <a:pt x="5786" y="1003"/>
                    <a:pt x="5747" y="958"/>
                    <a:pt x="5701" y="940"/>
                  </a:cubicBezTo>
                  <a:cubicBezTo>
                    <a:pt x="5686" y="934"/>
                    <a:pt x="5668" y="931"/>
                    <a:pt x="5651" y="931"/>
                  </a:cubicBezTo>
                  <a:cubicBezTo>
                    <a:pt x="5607" y="931"/>
                    <a:pt x="5564" y="952"/>
                    <a:pt x="5531" y="991"/>
                  </a:cubicBezTo>
                  <a:cubicBezTo>
                    <a:pt x="5486" y="1042"/>
                    <a:pt x="5449" y="1076"/>
                    <a:pt x="5410" y="1109"/>
                  </a:cubicBezTo>
                  <a:lnTo>
                    <a:pt x="5374" y="1141"/>
                  </a:lnTo>
                  <a:cubicBezTo>
                    <a:pt x="5367" y="1112"/>
                    <a:pt x="5357" y="1085"/>
                    <a:pt x="5342" y="1059"/>
                  </a:cubicBezTo>
                  <a:cubicBezTo>
                    <a:pt x="5321" y="1023"/>
                    <a:pt x="5298" y="1001"/>
                    <a:pt x="5263" y="988"/>
                  </a:cubicBezTo>
                  <a:cubicBezTo>
                    <a:pt x="5248" y="983"/>
                    <a:pt x="5233" y="980"/>
                    <a:pt x="5215" y="980"/>
                  </a:cubicBezTo>
                  <a:cubicBezTo>
                    <a:pt x="5183" y="980"/>
                    <a:pt x="5149" y="991"/>
                    <a:pt x="5126" y="1011"/>
                  </a:cubicBezTo>
                  <a:cubicBezTo>
                    <a:pt x="5075" y="1056"/>
                    <a:pt x="5025" y="1098"/>
                    <a:pt x="4970" y="1141"/>
                  </a:cubicBezTo>
                  <a:cubicBezTo>
                    <a:pt x="4968" y="1096"/>
                    <a:pt x="4957" y="1056"/>
                    <a:pt x="4949" y="1020"/>
                  </a:cubicBezTo>
                  <a:cubicBezTo>
                    <a:pt x="4933" y="955"/>
                    <a:pt x="4878" y="912"/>
                    <a:pt x="4817" y="912"/>
                  </a:cubicBezTo>
                  <a:cubicBezTo>
                    <a:pt x="4785" y="912"/>
                    <a:pt x="4756" y="924"/>
                    <a:pt x="4732" y="941"/>
                  </a:cubicBezTo>
                  <a:cubicBezTo>
                    <a:pt x="4719" y="952"/>
                    <a:pt x="4709" y="960"/>
                    <a:pt x="4696" y="967"/>
                  </a:cubicBezTo>
                  <a:cubicBezTo>
                    <a:pt x="4663" y="988"/>
                    <a:pt x="4630" y="1008"/>
                    <a:pt x="4597" y="1027"/>
                  </a:cubicBezTo>
                  <a:cubicBezTo>
                    <a:pt x="4598" y="1016"/>
                    <a:pt x="4596" y="1001"/>
                    <a:pt x="4594" y="984"/>
                  </a:cubicBezTo>
                  <a:lnTo>
                    <a:pt x="4581" y="918"/>
                  </a:lnTo>
                  <a:cubicBezTo>
                    <a:pt x="4568" y="861"/>
                    <a:pt x="4558" y="803"/>
                    <a:pt x="4551" y="744"/>
                  </a:cubicBezTo>
                  <a:cubicBezTo>
                    <a:pt x="4552" y="680"/>
                    <a:pt x="4534" y="639"/>
                    <a:pt x="4498" y="614"/>
                  </a:cubicBezTo>
                  <a:cubicBezTo>
                    <a:pt x="4476" y="599"/>
                    <a:pt x="4448" y="589"/>
                    <a:pt x="4419" y="589"/>
                  </a:cubicBezTo>
                  <a:cubicBezTo>
                    <a:pt x="4387" y="589"/>
                    <a:pt x="4359" y="601"/>
                    <a:pt x="4340" y="621"/>
                  </a:cubicBezTo>
                  <a:cubicBezTo>
                    <a:pt x="4303" y="661"/>
                    <a:pt x="4258" y="694"/>
                    <a:pt x="4215" y="728"/>
                  </a:cubicBezTo>
                  <a:cubicBezTo>
                    <a:pt x="4188" y="680"/>
                    <a:pt x="4180" y="647"/>
                    <a:pt x="4173" y="614"/>
                  </a:cubicBezTo>
                  <a:cubicBezTo>
                    <a:pt x="4156" y="535"/>
                    <a:pt x="4136" y="456"/>
                    <a:pt x="4132" y="371"/>
                  </a:cubicBezTo>
                  <a:cubicBezTo>
                    <a:pt x="4130" y="329"/>
                    <a:pt x="4091" y="292"/>
                    <a:pt x="4053" y="277"/>
                  </a:cubicBezTo>
                  <a:cubicBezTo>
                    <a:pt x="4041" y="273"/>
                    <a:pt x="4027" y="270"/>
                    <a:pt x="4012" y="270"/>
                  </a:cubicBezTo>
                  <a:cubicBezTo>
                    <a:pt x="3984" y="270"/>
                    <a:pt x="3955" y="280"/>
                    <a:pt x="3933" y="299"/>
                  </a:cubicBezTo>
                  <a:cubicBezTo>
                    <a:pt x="3922" y="309"/>
                    <a:pt x="3912" y="316"/>
                    <a:pt x="3899" y="326"/>
                  </a:cubicBezTo>
                  <a:cubicBezTo>
                    <a:pt x="3869" y="343"/>
                    <a:pt x="3840" y="359"/>
                    <a:pt x="3808" y="377"/>
                  </a:cubicBezTo>
                  <a:lnTo>
                    <a:pt x="3741" y="414"/>
                  </a:lnTo>
                  <a:cubicBezTo>
                    <a:pt x="3732" y="328"/>
                    <a:pt x="3708" y="254"/>
                    <a:pt x="3676" y="184"/>
                  </a:cubicBezTo>
                  <a:cubicBezTo>
                    <a:pt x="3626" y="82"/>
                    <a:pt x="3541" y="15"/>
                    <a:pt x="3445" y="3"/>
                  </a:cubicBezTo>
                  <a:lnTo>
                    <a:pt x="3418" y="0"/>
                  </a:lnTo>
                  <a:cubicBezTo>
                    <a:pt x="3415" y="0"/>
                    <a:pt x="3413" y="0"/>
                    <a:pt x="34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01" name="Google Shape;7601;p22"/>
            <p:cNvSpPr/>
            <p:nvPr/>
          </p:nvSpPr>
          <p:spPr>
            <a:xfrm rot="10800000">
              <a:off x="7803113" y="505840"/>
              <a:ext cx="44353" cy="50729"/>
            </a:xfrm>
            <a:custGeom>
              <a:avLst/>
              <a:gdLst/>
              <a:ahLst/>
              <a:cxnLst/>
              <a:rect l="l" t="t" r="r" b="b"/>
              <a:pathLst>
                <a:path w="1127" h="1289" extrusionOk="0">
                  <a:moveTo>
                    <a:pt x="335" y="309"/>
                  </a:moveTo>
                  <a:cubicBezTo>
                    <a:pt x="332" y="309"/>
                    <a:pt x="331" y="311"/>
                    <a:pt x="328" y="311"/>
                  </a:cubicBezTo>
                  <a:cubicBezTo>
                    <a:pt x="330" y="311"/>
                    <a:pt x="331" y="309"/>
                    <a:pt x="335" y="309"/>
                  </a:cubicBezTo>
                  <a:close/>
                  <a:moveTo>
                    <a:pt x="337" y="309"/>
                  </a:moveTo>
                  <a:cubicBezTo>
                    <a:pt x="338" y="309"/>
                    <a:pt x="340" y="311"/>
                    <a:pt x="344" y="311"/>
                  </a:cubicBezTo>
                  <a:cubicBezTo>
                    <a:pt x="340" y="311"/>
                    <a:pt x="338" y="311"/>
                    <a:pt x="335" y="309"/>
                  </a:cubicBezTo>
                  <a:close/>
                  <a:moveTo>
                    <a:pt x="157" y="604"/>
                  </a:moveTo>
                  <a:lnTo>
                    <a:pt x="157" y="604"/>
                  </a:lnTo>
                  <a:cubicBezTo>
                    <a:pt x="157" y="604"/>
                    <a:pt x="157" y="604"/>
                    <a:pt x="157" y="604"/>
                  </a:cubicBezTo>
                  <a:lnTo>
                    <a:pt x="157" y="604"/>
                  </a:lnTo>
                  <a:cubicBezTo>
                    <a:pt x="157" y="604"/>
                    <a:pt x="157" y="604"/>
                    <a:pt x="157" y="604"/>
                  </a:cubicBezTo>
                  <a:close/>
                  <a:moveTo>
                    <a:pt x="693" y="0"/>
                  </a:moveTo>
                  <a:cubicBezTo>
                    <a:pt x="674" y="2"/>
                    <a:pt x="654" y="8"/>
                    <a:pt x="635" y="18"/>
                  </a:cubicBezTo>
                  <a:cubicBezTo>
                    <a:pt x="618" y="29"/>
                    <a:pt x="605" y="44"/>
                    <a:pt x="595" y="61"/>
                  </a:cubicBezTo>
                  <a:cubicBezTo>
                    <a:pt x="582" y="88"/>
                    <a:pt x="582" y="114"/>
                    <a:pt x="588" y="143"/>
                  </a:cubicBezTo>
                  <a:cubicBezTo>
                    <a:pt x="589" y="150"/>
                    <a:pt x="591" y="158"/>
                    <a:pt x="594" y="166"/>
                  </a:cubicBezTo>
                  <a:cubicBezTo>
                    <a:pt x="595" y="189"/>
                    <a:pt x="598" y="214"/>
                    <a:pt x="598" y="237"/>
                  </a:cubicBezTo>
                  <a:cubicBezTo>
                    <a:pt x="545" y="190"/>
                    <a:pt x="480" y="157"/>
                    <a:pt x="411" y="138"/>
                  </a:cubicBezTo>
                  <a:cubicBezTo>
                    <a:pt x="384" y="131"/>
                    <a:pt x="354" y="131"/>
                    <a:pt x="327" y="131"/>
                  </a:cubicBezTo>
                  <a:cubicBezTo>
                    <a:pt x="295" y="133"/>
                    <a:pt x="259" y="144"/>
                    <a:pt x="229" y="158"/>
                  </a:cubicBezTo>
                  <a:cubicBezTo>
                    <a:pt x="203" y="171"/>
                    <a:pt x="182" y="186"/>
                    <a:pt x="161" y="204"/>
                  </a:cubicBezTo>
                  <a:cubicBezTo>
                    <a:pt x="136" y="227"/>
                    <a:pt x="114" y="258"/>
                    <a:pt x="93" y="285"/>
                  </a:cubicBezTo>
                  <a:cubicBezTo>
                    <a:pt x="57" y="338"/>
                    <a:pt x="37" y="404"/>
                    <a:pt x="22" y="464"/>
                  </a:cubicBezTo>
                  <a:cubicBezTo>
                    <a:pt x="2" y="548"/>
                    <a:pt x="1" y="634"/>
                    <a:pt x="6" y="719"/>
                  </a:cubicBezTo>
                  <a:cubicBezTo>
                    <a:pt x="14" y="812"/>
                    <a:pt x="37" y="905"/>
                    <a:pt x="67" y="993"/>
                  </a:cubicBezTo>
                  <a:cubicBezTo>
                    <a:pt x="101" y="1088"/>
                    <a:pt x="153" y="1175"/>
                    <a:pt x="216" y="1254"/>
                  </a:cubicBezTo>
                  <a:cubicBezTo>
                    <a:pt x="229" y="1272"/>
                    <a:pt x="239" y="1282"/>
                    <a:pt x="261" y="1287"/>
                  </a:cubicBezTo>
                  <a:cubicBezTo>
                    <a:pt x="266" y="1288"/>
                    <a:pt x="271" y="1289"/>
                    <a:pt x="277" y="1289"/>
                  </a:cubicBezTo>
                  <a:cubicBezTo>
                    <a:pt x="289" y="1289"/>
                    <a:pt x="301" y="1286"/>
                    <a:pt x="312" y="1279"/>
                  </a:cubicBezTo>
                  <a:cubicBezTo>
                    <a:pt x="344" y="1260"/>
                    <a:pt x="360" y="1211"/>
                    <a:pt x="337" y="1181"/>
                  </a:cubicBezTo>
                  <a:cubicBezTo>
                    <a:pt x="294" y="1128"/>
                    <a:pt x="258" y="1072"/>
                    <a:pt x="229" y="1010"/>
                  </a:cubicBezTo>
                  <a:cubicBezTo>
                    <a:pt x="200" y="944"/>
                    <a:pt x="179" y="877"/>
                    <a:pt x="164" y="806"/>
                  </a:cubicBezTo>
                  <a:cubicBezTo>
                    <a:pt x="154" y="737"/>
                    <a:pt x="151" y="672"/>
                    <a:pt x="157" y="604"/>
                  </a:cubicBezTo>
                  <a:lnTo>
                    <a:pt x="157" y="604"/>
                  </a:lnTo>
                  <a:cubicBezTo>
                    <a:pt x="157" y="607"/>
                    <a:pt x="154" y="608"/>
                    <a:pt x="154" y="612"/>
                  </a:cubicBezTo>
                  <a:lnTo>
                    <a:pt x="154" y="612"/>
                  </a:lnTo>
                  <a:cubicBezTo>
                    <a:pt x="154" y="608"/>
                    <a:pt x="157" y="605"/>
                    <a:pt x="157" y="601"/>
                  </a:cubicBezTo>
                  <a:cubicBezTo>
                    <a:pt x="164" y="551"/>
                    <a:pt x="174" y="505"/>
                    <a:pt x="190" y="457"/>
                  </a:cubicBezTo>
                  <a:cubicBezTo>
                    <a:pt x="203" y="428"/>
                    <a:pt x="216" y="403"/>
                    <a:pt x="233" y="377"/>
                  </a:cubicBezTo>
                  <a:cubicBezTo>
                    <a:pt x="245" y="362"/>
                    <a:pt x="258" y="349"/>
                    <a:pt x="269" y="339"/>
                  </a:cubicBezTo>
                  <a:cubicBezTo>
                    <a:pt x="279" y="332"/>
                    <a:pt x="288" y="326"/>
                    <a:pt x="298" y="321"/>
                  </a:cubicBezTo>
                  <a:cubicBezTo>
                    <a:pt x="308" y="318"/>
                    <a:pt x="317" y="316"/>
                    <a:pt x="325" y="312"/>
                  </a:cubicBezTo>
                  <a:cubicBezTo>
                    <a:pt x="332" y="312"/>
                    <a:pt x="341" y="311"/>
                    <a:pt x="348" y="311"/>
                  </a:cubicBezTo>
                  <a:cubicBezTo>
                    <a:pt x="361" y="312"/>
                    <a:pt x="373" y="316"/>
                    <a:pt x="384" y="318"/>
                  </a:cubicBezTo>
                  <a:cubicBezTo>
                    <a:pt x="409" y="328"/>
                    <a:pt x="430" y="341"/>
                    <a:pt x="453" y="355"/>
                  </a:cubicBezTo>
                  <a:cubicBezTo>
                    <a:pt x="489" y="387"/>
                    <a:pt x="523" y="422"/>
                    <a:pt x="555" y="460"/>
                  </a:cubicBezTo>
                  <a:lnTo>
                    <a:pt x="555" y="460"/>
                  </a:lnTo>
                  <a:cubicBezTo>
                    <a:pt x="587" y="504"/>
                    <a:pt x="616" y="550"/>
                    <a:pt x="646" y="596"/>
                  </a:cubicBezTo>
                  <a:cubicBezTo>
                    <a:pt x="664" y="627"/>
                    <a:pt x="700" y="644"/>
                    <a:pt x="734" y="644"/>
                  </a:cubicBezTo>
                  <a:cubicBezTo>
                    <a:pt x="742" y="644"/>
                    <a:pt x="750" y="643"/>
                    <a:pt x="758" y="641"/>
                  </a:cubicBezTo>
                  <a:cubicBezTo>
                    <a:pt x="776" y="635"/>
                    <a:pt x="791" y="627"/>
                    <a:pt x="804" y="614"/>
                  </a:cubicBezTo>
                  <a:cubicBezTo>
                    <a:pt x="819" y="596"/>
                    <a:pt x="834" y="568"/>
                    <a:pt x="829" y="542"/>
                  </a:cubicBezTo>
                  <a:cubicBezTo>
                    <a:pt x="822" y="496"/>
                    <a:pt x="821" y="447"/>
                    <a:pt x="821" y="400"/>
                  </a:cubicBezTo>
                  <a:lnTo>
                    <a:pt x="821" y="400"/>
                  </a:lnTo>
                  <a:cubicBezTo>
                    <a:pt x="832" y="411"/>
                    <a:pt x="841" y="421"/>
                    <a:pt x="851" y="434"/>
                  </a:cubicBezTo>
                  <a:cubicBezTo>
                    <a:pt x="875" y="464"/>
                    <a:pt x="894" y="497"/>
                    <a:pt x="914" y="532"/>
                  </a:cubicBezTo>
                  <a:cubicBezTo>
                    <a:pt x="932" y="566"/>
                    <a:pt x="971" y="585"/>
                    <a:pt x="1010" y="585"/>
                  </a:cubicBezTo>
                  <a:cubicBezTo>
                    <a:pt x="1020" y="585"/>
                    <a:pt x="1031" y="584"/>
                    <a:pt x="1040" y="581"/>
                  </a:cubicBezTo>
                  <a:cubicBezTo>
                    <a:pt x="1069" y="571"/>
                    <a:pt x="1092" y="552"/>
                    <a:pt x="1107" y="525"/>
                  </a:cubicBezTo>
                  <a:cubicBezTo>
                    <a:pt x="1121" y="496"/>
                    <a:pt x="1119" y="470"/>
                    <a:pt x="1114" y="440"/>
                  </a:cubicBezTo>
                  <a:lnTo>
                    <a:pt x="1114" y="437"/>
                  </a:lnTo>
                  <a:cubicBezTo>
                    <a:pt x="1115" y="441"/>
                    <a:pt x="1115" y="449"/>
                    <a:pt x="1117" y="454"/>
                  </a:cubicBezTo>
                  <a:cubicBezTo>
                    <a:pt x="1112" y="410"/>
                    <a:pt x="1112" y="367"/>
                    <a:pt x="1108" y="321"/>
                  </a:cubicBezTo>
                  <a:cubicBezTo>
                    <a:pt x="1107" y="303"/>
                    <a:pt x="1107" y="283"/>
                    <a:pt x="1107" y="266"/>
                  </a:cubicBezTo>
                  <a:cubicBezTo>
                    <a:pt x="1119" y="247"/>
                    <a:pt x="1127" y="226"/>
                    <a:pt x="1124" y="204"/>
                  </a:cubicBezTo>
                  <a:cubicBezTo>
                    <a:pt x="1121" y="153"/>
                    <a:pt x="1114" y="101"/>
                    <a:pt x="1059" y="74"/>
                  </a:cubicBezTo>
                  <a:cubicBezTo>
                    <a:pt x="1044" y="66"/>
                    <a:pt x="1028" y="62"/>
                    <a:pt x="1012" y="62"/>
                  </a:cubicBezTo>
                  <a:cubicBezTo>
                    <a:pt x="976" y="62"/>
                    <a:pt x="941" y="83"/>
                    <a:pt x="920" y="117"/>
                  </a:cubicBezTo>
                  <a:cubicBezTo>
                    <a:pt x="911" y="133"/>
                    <a:pt x="907" y="150"/>
                    <a:pt x="904" y="167"/>
                  </a:cubicBezTo>
                  <a:cubicBezTo>
                    <a:pt x="857" y="123"/>
                    <a:pt x="811" y="79"/>
                    <a:pt x="769" y="31"/>
                  </a:cubicBezTo>
                  <a:cubicBezTo>
                    <a:pt x="755" y="18"/>
                    <a:pt x="736" y="9"/>
                    <a:pt x="719" y="3"/>
                  </a:cubicBezTo>
                  <a:cubicBezTo>
                    <a:pt x="710" y="2"/>
                    <a:pt x="703" y="0"/>
                    <a:pt x="6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02" name="Google Shape;7602;p22"/>
            <p:cNvSpPr/>
            <p:nvPr/>
          </p:nvSpPr>
          <p:spPr>
            <a:xfrm rot="10800000">
              <a:off x="7822909" y="495765"/>
              <a:ext cx="17828" cy="53169"/>
            </a:xfrm>
            <a:custGeom>
              <a:avLst/>
              <a:gdLst/>
              <a:ahLst/>
              <a:cxnLst/>
              <a:rect l="l" t="t" r="r" b="b"/>
              <a:pathLst>
                <a:path w="453" h="1351" extrusionOk="0">
                  <a:moveTo>
                    <a:pt x="180" y="0"/>
                  </a:moveTo>
                  <a:cubicBezTo>
                    <a:pt x="123" y="2"/>
                    <a:pt x="74" y="52"/>
                    <a:pt x="75" y="111"/>
                  </a:cubicBezTo>
                  <a:cubicBezTo>
                    <a:pt x="78" y="176"/>
                    <a:pt x="80" y="239"/>
                    <a:pt x="82" y="303"/>
                  </a:cubicBezTo>
                  <a:cubicBezTo>
                    <a:pt x="1" y="609"/>
                    <a:pt x="22" y="932"/>
                    <a:pt x="94" y="1238"/>
                  </a:cubicBezTo>
                  <a:cubicBezTo>
                    <a:pt x="110" y="1308"/>
                    <a:pt x="180" y="1351"/>
                    <a:pt x="248" y="1351"/>
                  </a:cubicBezTo>
                  <a:cubicBezTo>
                    <a:pt x="262" y="1351"/>
                    <a:pt x="277" y="1349"/>
                    <a:pt x="291" y="1345"/>
                  </a:cubicBezTo>
                  <a:cubicBezTo>
                    <a:pt x="377" y="1320"/>
                    <a:pt x="417" y="1234"/>
                    <a:pt x="397" y="1149"/>
                  </a:cubicBezTo>
                  <a:cubicBezTo>
                    <a:pt x="384" y="1093"/>
                    <a:pt x="373" y="1037"/>
                    <a:pt x="362" y="980"/>
                  </a:cubicBezTo>
                  <a:cubicBezTo>
                    <a:pt x="394" y="961"/>
                    <a:pt x="417" y="931"/>
                    <a:pt x="423" y="894"/>
                  </a:cubicBezTo>
                  <a:cubicBezTo>
                    <a:pt x="453" y="680"/>
                    <a:pt x="429" y="467"/>
                    <a:pt x="408" y="253"/>
                  </a:cubicBezTo>
                  <a:cubicBezTo>
                    <a:pt x="401" y="186"/>
                    <a:pt x="360" y="125"/>
                    <a:pt x="291" y="109"/>
                  </a:cubicBezTo>
                  <a:lnTo>
                    <a:pt x="291" y="104"/>
                  </a:lnTo>
                  <a:cubicBezTo>
                    <a:pt x="289" y="46"/>
                    <a:pt x="240" y="0"/>
                    <a:pt x="1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03" name="Google Shape;7603;p22"/>
            <p:cNvSpPr/>
            <p:nvPr/>
          </p:nvSpPr>
          <p:spPr>
            <a:xfrm rot="10800000">
              <a:off x="7642231" y="504895"/>
              <a:ext cx="44078" cy="41480"/>
            </a:xfrm>
            <a:custGeom>
              <a:avLst/>
              <a:gdLst/>
              <a:ahLst/>
              <a:cxnLst/>
              <a:rect l="l" t="t" r="r" b="b"/>
              <a:pathLst>
                <a:path w="1120" h="1054" extrusionOk="0">
                  <a:moveTo>
                    <a:pt x="365" y="292"/>
                  </a:moveTo>
                  <a:lnTo>
                    <a:pt x="365" y="292"/>
                  </a:lnTo>
                  <a:cubicBezTo>
                    <a:pt x="362" y="294"/>
                    <a:pt x="360" y="297"/>
                    <a:pt x="357" y="300"/>
                  </a:cubicBezTo>
                  <a:lnTo>
                    <a:pt x="357" y="300"/>
                  </a:lnTo>
                  <a:cubicBezTo>
                    <a:pt x="360" y="298"/>
                    <a:pt x="362" y="295"/>
                    <a:pt x="365" y="292"/>
                  </a:cubicBezTo>
                  <a:close/>
                  <a:moveTo>
                    <a:pt x="557" y="1"/>
                  </a:moveTo>
                  <a:cubicBezTo>
                    <a:pt x="544" y="1"/>
                    <a:pt x="532" y="4"/>
                    <a:pt x="520" y="10"/>
                  </a:cubicBezTo>
                  <a:cubicBezTo>
                    <a:pt x="410" y="65"/>
                    <a:pt x="315" y="135"/>
                    <a:pt x="229" y="218"/>
                  </a:cubicBezTo>
                  <a:cubicBezTo>
                    <a:pt x="138" y="304"/>
                    <a:pt x="69" y="415"/>
                    <a:pt x="18" y="527"/>
                  </a:cubicBezTo>
                  <a:cubicBezTo>
                    <a:pt x="1" y="563"/>
                    <a:pt x="12" y="603"/>
                    <a:pt x="48" y="623"/>
                  </a:cubicBezTo>
                  <a:cubicBezTo>
                    <a:pt x="57" y="628"/>
                    <a:pt x="68" y="631"/>
                    <a:pt x="79" y="631"/>
                  </a:cubicBezTo>
                  <a:cubicBezTo>
                    <a:pt x="105" y="631"/>
                    <a:pt x="132" y="617"/>
                    <a:pt x="143" y="592"/>
                  </a:cubicBezTo>
                  <a:cubicBezTo>
                    <a:pt x="166" y="543"/>
                    <a:pt x="192" y="498"/>
                    <a:pt x="220" y="452"/>
                  </a:cubicBezTo>
                  <a:cubicBezTo>
                    <a:pt x="261" y="397"/>
                    <a:pt x="306" y="349"/>
                    <a:pt x="357" y="300"/>
                  </a:cubicBezTo>
                  <a:lnTo>
                    <a:pt x="357" y="300"/>
                  </a:lnTo>
                  <a:cubicBezTo>
                    <a:pt x="355" y="301"/>
                    <a:pt x="354" y="301"/>
                    <a:pt x="352" y="302"/>
                  </a:cubicBezTo>
                  <a:cubicBezTo>
                    <a:pt x="358" y="297"/>
                    <a:pt x="361" y="294"/>
                    <a:pt x="367" y="290"/>
                  </a:cubicBezTo>
                  <a:cubicBezTo>
                    <a:pt x="404" y="261"/>
                    <a:pt x="443" y="237"/>
                    <a:pt x="482" y="214"/>
                  </a:cubicBezTo>
                  <a:cubicBezTo>
                    <a:pt x="486" y="276"/>
                    <a:pt x="489" y="339"/>
                    <a:pt x="487" y="401"/>
                  </a:cubicBezTo>
                  <a:cubicBezTo>
                    <a:pt x="483" y="432"/>
                    <a:pt x="476" y="462"/>
                    <a:pt x="467" y="495"/>
                  </a:cubicBezTo>
                  <a:cubicBezTo>
                    <a:pt x="454" y="511"/>
                    <a:pt x="444" y="530"/>
                    <a:pt x="433" y="546"/>
                  </a:cubicBezTo>
                  <a:cubicBezTo>
                    <a:pt x="410" y="580"/>
                    <a:pt x="397" y="619"/>
                    <a:pt x="381" y="656"/>
                  </a:cubicBezTo>
                  <a:cubicBezTo>
                    <a:pt x="354" y="714"/>
                    <a:pt x="371" y="783"/>
                    <a:pt x="430" y="814"/>
                  </a:cubicBezTo>
                  <a:cubicBezTo>
                    <a:pt x="447" y="823"/>
                    <a:pt x="465" y="827"/>
                    <a:pt x="483" y="827"/>
                  </a:cubicBezTo>
                  <a:cubicBezTo>
                    <a:pt x="526" y="827"/>
                    <a:pt x="568" y="804"/>
                    <a:pt x="588" y="764"/>
                  </a:cubicBezTo>
                  <a:cubicBezTo>
                    <a:pt x="591" y="760"/>
                    <a:pt x="595" y="755"/>
                    <a:pt x="597" y="750"/>
                  </a:cubicBezTo>
                  <a:cubicBezTo>
                    <a:pt x="622" y="724"/>
                    <a:pt x="645" y="695"/>
                    <a:pt x="668" y="668"/>
                  </a:cubicBezTo>
                  <a:cubicBezTo>
                    <a:pt x="684" y="649"/>
                    <a:pt x="703" y="632"/>
                    <a:pt x="720" y="616"/>
                  </a:cubicBezTo>
                  <a:cubicBezTo>
                    <a:pt x="737" y="605"/>
                    <a:pt x="752" y="596"/>
                    <a:pt x="769" y="587"/>
                  </a:cubicBezTo>
                  <a:cubicBezTo>
                    <a:pt x="775" y="585"/>
                    <a:pt x="780" y="583"/>
                    <a:pt x="785" y="583"/>
                  </a:cubicBezTo>
                  <a:cubicBezTo>
                    <a:pt x="789" y="589"/>
                    <a:pt x="792" y="595"/>
                    <a:pt x="796" y="602"/>
                  </a:cubicBezTo>
                  <a:cubicBezTo>
                    <a:pt x="802" y="618"/>
                    <a:pt x="805" y="632"/>
                    <a:pt x="809" y="648"/>
                  </a:cubicBezTo>
                  <a:cubicBezTo>
                    <a:pt x="813" y="695"/>
                    <a:pt x="813" y="741"/>
                    <a:pt x="811" y="790"/>
                  </a:cubicBezTo>
                  <a:lnTo>
                    <a:pt x="799" y="865"/>
                  </a:lnTo>
                  <a:cubicBezTo>
                    <a:pt x="792" y="906"/>
                    <a:pt x="796" y="944"/>
                    <a:pt x="818" y="980"/>
                  </a:cubicBezTo>
                  <a:cubicBezTo>
                    <a:pt x="839" y="1015"/>
                    <a:pt x="875" y="1041"/>
                    <a:pt x="914" y="1050"/>
                  </a:cubicBezTo>
                  <a:cubicBezTo>
                    <a:pt x="925" y="1053"/>
                    <a:pt x="936" y="1054"/>
                    <a:pt x="948" y="1054"/>
                  </a:cubicBezTo>
                  <a:cubicBezTo>
                    <a:pt x="1018" y="1054"/>
                    <a:pt x="1088" y="1007"/>
                    <a:pt x="1099" y="935"/>
                  </a:cubicBezTo>
                  <a:cubicBezTo>
                    <a:pt x="1111" y="865"/>
                    <a:pt x="1118" y="797"/>
                    <a:pt x="1118" y="727"/>
                  </a:cubicBezTo>
                  <a:cubicBezTo>
                    <a:pt x="1119" y="661"/>
                    <a:pt x="1105" y="592"/>
                    <a:pt x="1085" y="531"/>
                  </a:cubicBezTo>
                  <a:cubicBezTo>
                    <a:pt x="1053" y="431"/>
                    <a:pt x="981" y="348"/>
                    <a:pt x="881" y="315"/>
                  </a:cubicBezTo>
                  <a:cubicBezTo>
                    <a:pt x="853" y="306"/>
                    <a:pt x="825" y="302"/>
                    <a:pt x="798" y="302"/>
                  </a:cubicBezTo>
                  <a:cubicBezTo>
                    <a:pt x="758" y="302"/>
                    <a:pt x="720" y="310"/>
                    <a:pt x="683" y="323"/>
                  </a:cubicBezTo>
                  <a:cubicBezTo>
                    <a:pt x="677" y="276"/>
                    <a:pt x="670" y="228"/>
                    <a:pt x="663" y="181"/>
                  </a:cubicBezTo>
                  <a:lnTo>
                    <a:pt x="653" y="85"/>
                  </a:lnTo>
                  <a:cubicBezTo>
                    <a:pt x="651" y="53"/>
                    <a:pt x="634" y="27"/>
                    <a:pt x="605" y="10"/>
                  </a:cubicBezTo>
                  <a:cubicBezTo>
                    <a:pt x="594" y="6"/>
                    <a:pt x="581" y="1"/>
                    <a:pt x="568" y="1"/>
                  </a:cubicBezTo>
                  <a:cubicBezTo>
                    <a:pt x="564" y="1"/>
                    <a:pt x="561" y="1"/>
                    <a:pt x="5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04" name="Google Shape;7604;p22"/>
            <p:cNvSpPr/>
            <p:nvPr/>
          </p:nvSpPr>
          <p:spPr>
            <a:xfrm rot="10800000">
              <a:off x="7570960" y="419731"/>
              <a:ext cx="315" cy="512"/>
            </a:xfrm>
            <a:custGeom>
              <a:avLst/>
              <a:gdLst/>
              <a:ahLst/>
              <a:cxnLst/>
              <a:rect l="l" t="t" r="r" b="b"/>
              <a:pathLst>
                <a:path w="8" h="13" extrusionOk="0">
                  <a:moveTo>
                    <a:pt x="0" y="1"/>
                  </a:moveTo>
                  <a:cubicBezTo>
                    <a:pt x="5" y="5"/>
                    <a:pt x="6" y="8"/>
                    <a:pt x="8" y="12"/>
                  </a:cubicBezTo>
                  <a:cubicBezTo>
                    <a:pt x="6" y="8"/>
                    <a:pt x="5" y="4"/>
                    <a:pt x="0" y="1"/>
                  </a:cubicBezTo>
                  <a:close/>
                </a:path>
              </a:pathLst>
            </a:custGeom>
            <a:solidFill>
              <a:srgbClr val="FFE5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05" name="Google Shape;7605;p22"/>
            <p:cNvSpPr/>
            <p:nvPr/>
          </p:nvSpPr>
          <p:spPr>
            <a:xfrm rot="10800000">
              <a:off x="7570920" y="419809"/>
              <a:ext cx="79" cy="315"/>
            </a:xfrm>
            <a:custGeom>
              <a:avLst/>
              <a:gdLst/>
              <a:ahLst/>
              <a:cxnLst/>
              <a:rect l="l" t="t" r="r" b="b"/>
              <a:pathLst>
                <a:path w="2" h="8" extrusionOk="0">
                  <a:moveTo>
                    <a:pt x="1" y="1"/>
                  </a:moveTo>
                  <a:cubicBezTo>
                    <a:pt x="1" y="2"/>
                    <a:pt x="1" y="5"/>
                    <a:pt x="2" y="8"/>
                  </a:cubicBezTo>
                  <a:cubicBezTo>
                    <a:pt x="2" y="5"/>
                    <a:pt x="1" y="4"/>
                    <a:pt x="1" y="1"/>
                  </a:cubicBezTo>
                  <a:close/>
                </a:path>
              </a:pathLst>
            </a:custGeom>
            <a:solidFill>
              <a:srgbClr val="FFE5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06" name="Google Shape;7606;p22"/>
            <p:cNvSpPr/>
            <p:nvPr/>
          </p:nvSpPr>
          <p:spPr>
            <a:xfrm rot="10800000">
              <a:off x="7570960" y="419691"/>
              <a:ext cx="39" cy="79"/>
            </a:xfrm>
            <a:custGeom>
              <a:avLst/>
              <a:gdLst/>
              <a:ahLst/>
              <a:cxnLst/>
              <a:rect l="l" t="t" r="r" b="b"/>
              <a:pathLst>
                <a:path w="1" h="2" extrusionOk="0">
                  <a:moveTo>
                    <a:pt x="1" y="2"/>
                  </a:moveTo>
                  <a:lnTo>
                    <a:pt x="1" y="2"/>
                  </a:lnTo>
                  <a:cubicBezTo>
                    <a:pt x="1" y="0"/>
                    <a:pt x="1" y="0"/>
                    <a:pt x="1" y="2"/>
                  </a:cubicBezTo>
                  <a:close/>
                </a:path>
              </a:pathLst>
            </a:custGeom>
            <a:solidFill>
              <a:srgbClr val="FFE5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07" name="Google Shape;7607;p22"/>
            <p:cNvSpPr/>
            <p:nvPr/>
          </p:nvSpPr>
          <p:spPr>
            <a:xfrm rot="10800000">
              <a:off x="7570842" y="419337"/>
              <a:ext cx="157" cy="315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3" y="0"/>
                  </a:moveTo>
                  <a:lnTo>
                    <a:pt x="3" y="0"/>
                  </a:lnTo>
                  <a:cubicBezTo>
                    <a:pt x="1" y="4"/>
                    <a:pt x="1" y="6"/>
                    <a:pt x="1" y="7"/>
                  </a:cubicBezTo>
                  <a:cubicBezTo>
                    <a:pt x="3" y="6"/>
                    <a:pt x="3" y="4"/>
                    <a:pt x="3" y="0"/>
                  </a:cubicBezTo>
                  <a:close/>
                </a:path>
              </a:pathLst>
            </a:custGeom>
            <a:solidFill>
              <a:srgbClr val="FFE5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08" name="Google Shape;7608;p22"/>
            <p:cNvSpPr/>
            <p:nvPr/>
          </p:nvSpPr>
          <p:spPr>
            <a:xfrm rot="10800000">
              <a:off x="7609764" y="366680"/>
              <a:ext cx="79" cy="118"/>
            </a:xfrm>
            <a:custGeom>
              <a:avLst/>
              <a:gdLst/>
              <a:ahLst/>
              <a:cxnLst/>
              <a:rect l="l" t="t" r="r" b="b"/>
              <a:pathLst>
                <a:path w="2" h="3" extrusionOk="0">
                  <a:moveTo>
                    <a:pt x="1" y="1"/>
                  </a:moveTo>
                  <a:cubicBezTo>
                    <a:pt x="1" y="1"/>
                    <a:pt x="1" y="2"/>
                    <a:pt x="1" y="3"/>
                  </a:cubicBezTo>
                  <a:cubicBezTo>
                    <a:pt x="2" y="2"/>
                    <a:pt x="2" y="1"/>
                    <a:pt x="1" y="1"/>
                  </a:cubicBezTo>
                  <a:close/>
                </a:path>
              </a:pathLst>
            </a:custGeom>
            <a:solidFill>
              <a:srgbClr val="FFE5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09" name="Google Shape;7609;p22"/>
            <p:cNvSpPr/>
            <p:nvPr/>
          </p:nvSpPr>
          <p:spPr>
            <a:xfrm rot="10800000">
              <a:off x="7466038" y="228072"/>
              <a:ext cx="344671" cy="338453"/>
            </a:xfrm>
            <a:custGeom>
              <a:avLst/>
              <a:gdLst/>
              <a:ahLst/>
              <a:cxnLst/>
              <a:rect l="l" t="t" r="r" b="b"/>
              <a:pathLst>
                <a:path w="8758" h="8600" extrusionOk="0">
                  <a:moveTo>
                    <a:pt x="6126" y="2317"/>
                  </a:moveTo>
                  <a:cubicBezTo>
                    <a:pt x="6148" y="2317"/>
                    <a:pt x="6162" y="2323"/>
                    <a:pt x="6173" y="2335"/>
                  </a:cubicBezTo>
                  <a:cubicBezTo>
                    <a:pt x="6185" y="2345"/>
                    <a:pt x="6195" y="2359"/>
                    <a:pt x="6196" y="2379"/>
                  </a:cubicBezTo>
                  <a:cubicBezTo>
                    <a:pt x="6198" y="2396"/>
                    <a:pt x="6189" y="2416"/>
                    <a:pt x="6178" y="2431"/>
                  </a:cubicBezTo>
                  <a:cubicBezTo>
                    <a:pt x="6166" y="2444"/>
                    <a:pt x="6153" y="2450"/>
                    <a:pt x="6139" y="2450"/>
                  </a:cubicBezTo>
                  <a:cubicBezTo>
                    <a:pt x="6117" y="2447"/>
                    <a:pt x="6103" y="2444"/>
                    <a:pt x="6090" y="2432"/>
                  </a:cubicBezTo>
                  <a:cubicBezTo>
                    <a:pt x="6077" y="2422"/>
                    <a:pt x="6069" y="2408"/>
                    <a:pt x="6067" y="2388"/>
                  </a:cubicBezTo>
                  <a:cubicBezTo>
                    <a:pt x="6066" y="2371"/>
                    <a:pt x="6074" y="2350"/>
                    <a:pt x="6087" y="2336"/>
                  </a:cubicBezTo>
                  <a:cubicBezTo>
                    <a:pt x="6097" y="2323"/>
                    <a:pt x="6112" y="2317"/>
                    <a:pt x="6126" y="2317"/>
                  </a:cubicBezTo>
                  <a:close/>
                  <a:moveTo>
                    <a:pt x="6159" y="2554"/>
                  </a:moveTo>
                  <a:cubicBezTo>
                    <a:pt x="6181" y="2554"/>
                    <a:pt x="6195" y="2560"/>
                    <a:pt x="6205" y="2572"/>
                  </a:cubicBezTo>
                  <a:cubicBezTo>
                    <a:pt x="6218" y="2582"/>
                    <a:pt x="6227" y="2596"/>
                    <a:pt x="6228" y="2616"/>
                  </a:cubicBezTo>
                  <a:cubicBezTo>
                    <a:pt x="6231" y="2633"/>
                    <a:pt x="6221" y="2653"/>
                    <a:pt x="6211" y="2668"/>
                  </a:cubicBezTo>
                  <a:cubicBezTo>
                    <a:pt x="6198" y="2681"/>
                    <a:pt x="6185" y="2687"/>
                    <a:pt x="6171" y="2687"/>
                  </a:cubicBezTo>
                  <a:cubicBezTo>
                    <a:pt x="6148" y="2684"/>
                    <a:pt x="6133" y="2679"/>
                    <a:pt x="6123" y="2669"/>
                  </a:cubicBezTo>
                  <a:cubicBezTo>
                    <a:pt x="6110" y="2659"/>
                    <a:pt x="6100" y="2645"/>
                    <a:pt x="6099" y="2625"/>
                  </a:cubicBezTo>
                  <a:cubicBezTo>
                    <a:pt x="6097" y="2608"/>
                    <a:pt x="6106" y="2587"/>
                    <a:pt x="6119" y="2573"/>
                  </a:cubicBezTo>
                  <a:cubicBezTo>
                    <a:pt x="6130" y="2560"/>
                    <a:pt x="6145" y="2554"/>
                    <a:pt x="6159" y="2554"/>
                  </a:cubicBezTo>
                  <a:close/>
                  <a:moveTo>
                    <a:pt x="7022" y="2712"/>
                  </a:moveTo>
                  <a:cubicBezTo>
                    <a:pt x="7044" y="2712"/>
                    <a:pt x="7058" y="2718"/>
                    <a:pt x="7068" y="2730"/>
                  </a:cubicBezTo>
                  <a:cubicBezTo>
                    <a:pt x="7081" y="2740"/>
                    <a:pt x="7090" y="2754"/>
                    <a:pt x="7093" y="2774"/>
                  </a:cubicBezTo>
                  <a:cubicBezTo>
                    <a:pt x="7094" y="2791"/>
                    <a:pt x="7085" y="2811"/>
                    <a:pt x="7074" y="2826"/>
                  </a:cubicBezTo>
                  <a:cubicBezTo>
                    <a:pt x="7061" y="2839"/>
                    <a:pt x="7050" y="2845"/>
                    <a:pt x="7035" y="2845"/>
                  </a:cubicBezTo>
                  <a:cubicBezTo>
                    <a:pt x="7011" y="2842"/>
                    <a:pt x="6996" y="2839"/>
                    <a:pt x="6986" y="2827"/>
                  </a:cubicBezTo>
                  <a:cubicBezTo>
                    <a:pt x="6973" y="2817"/>
                    <a:pt x="6965" y="2803"/>
                    <a:pt x="6963" y="2783"/>
                  </a:cubicBezTo>
                  <a:cubicBezTo>
                    <a:pt x="6961" y="2766"/>
                    <a:pt x="6971" y="2745"/>
                    <a:pt x="6982" y="2731"/>
                  </a:cubicBezTo>
                  <a:cubicBezTo>
                    <a:pt x="6994" y="2718"/>
                    <a:pt x="7008" y="2712"/>
                    <a:pt x="7022" y="2712"/>
                  </a:cubicBezTo>
                  <a:close/>
                  <a:moveTo>
                    <a:pt x="6685" y="3148"/>
                  </a:moveTo>
                  <a:cubicBezTo>
                    <a:pt x="6706" y="3148"/>
                    <a:pt x="6721" y="3153"/>
                    <a:pt x="6731" y="3163"/>
                  </a:cubicBezTo>
                  <a:cubicBezTo>
                    <a:pt x="6744" y="3175"/>
                    <a:pt x="6752" y="3189"/>
                    <a:pt x="6755" y="3208"/>
                  </a:cubicBezTo>
                  <a:cubicBezTo>
                    <a:pt x="6757" y="3227"/>
                    <a:pt x="6748" y="3247"/>
                    <a:pt x="6736" y="3261"/>
                  </a:cubicBezTo>
                  <a:cubicBezTo>
                    <a:pt x="6724" y="3273"/>
                    <a:pt x="6712" y="3278"/>
                    <a:pt x="6698" y="3278"/>
                  </a:cubicBezTo>
                  <a:cubicBezTo>
                    <a:pt x="6673" y="3277"/>
                    <a:pt x="6659" y="3273"/>
                    <a:pt x="6649" y="3262"/>
                  </a:cubicBezTo>
                  <a:cubicBezTo>
                    <a:pt x="6636" y="3251"/>
                    <a:pt x="6627" y="3237"/>
                    <a:pt x="6626" y="3218"/>
                  </a:cubicBezTo>
                  <a:cubicBezTo>
                    <a:pt x="6623" y="3199"/>
                    <a:pt x="6633" y="3179"/>
                    <a:pt x="6645" y="3165"/>
                  </a:cubicBezTo>
                  <a:cubicBezTo>
                    <a:pt x="6656" y="3153"/>
                    <a:pt x="6670" y="3148"/>
                    <a:pt x="6685" y="3148"/>
                  </a:cubicBezTo>
                  <a:close/>
                  <a:moveTo>
                    <a:pt x="7111" y="3594"/>
                  </a:moveTo>
                  <a:cubicBezTo>
                    <a:pt x="7133" y="3594"/>
                    <a:pt x="7147" y="3600"/>
                    <a:pt x="7159" y="3610"/>
                  </a:cubicBezTo>
                  <a:cubicBezTo>
                    <a:pt x="7172" y="3622"/>
                    <a:pt x="7180" y="3636"/>
                    <a:pt x="7182" y="3656"/>
                  </a:cubicBezTo>
                  <a:cubicBezTo>
                    <a:pt x="7183" y="3673"/>
                    <a:pt x="7175" y="3693"/>
                    <a:pt x="7164" y="3708"/>
                  </a:cubicBezTo>
                  <a:cubicBezTo>
                    <a:pt x="7152" y="3721"/>
                    <a:pt x="7139" y="3725"/>
                    <a:pt x="7124" y="3725"/>
                  </a:cubicBezTo>
                  <a:cubicBezTo>
                    <a:pt x="7103" y="3724"/>
                    <a:pt x="7088" y="3718"/>
                    <a:pt x="7075" y="3709"/>
                  </a:cubicBezTo>
                  <a:cubicBezTo>
                    <a:pt x="7062" y="3699"/>
                    <a:pt x="7054" y="3685"/>
                    <a:pt x="7052" y="3665"/>
                  </a:cubicBezTo>
                  <a:cubicBezTo>
                    <a:pt x="7051" y="3646"/>
                    <a:pt x="7060" y="3627"/>
                    <a:pt x="7073" y="3613"/>
                  </a:cubicBezTo>
                  <a:cubicBezTo>
                    <a:pt x="7083" y="3600"/>
                    <a:pt x="7097" y="3594"/>
                    <a:pt x="7111" y="3594"/>
                  </a:cubicBezTo>
                  <a:close/>
                  <a:moveTo>
                    <a:pt x="6721" y="3792"/>
                  </a:moveTo>
                  <a:cubicBezTo>
                    <a:pt x="6742" y="3792"/>
                    <a:pt x="6757" y="3797"/>
                    <a:pt x="6767" y="3808"/>
                  </a:cubicBezTo>
                  <a:cubicBezTo>
                    <a:pt x="6780" y="3818"/>
                    <a:pt x="6788" y="3833"/>
                    <a:pt x="6791" y="3853"/>
                  </a:cubicBezTo>
                  <a:cubicBezTo>
                    <a:pt x="6792" y="3871"/>
                    <a:pt x="6784" y="3890"/>
                    <a:pt x="6772" y="3904"/>
                  </a:cubicBezTo>
                  <a:cubicBezTo>
                    <a:pt x="6759" y="3917"/>
                    <a:pt x="6748" y="3923"/>
                    <a:pt x="6734" y="3923"/>
                  </a:cubicBezTo>
                  <a:cubicBezTo>
                    <a:pt x="6712" y="3922"/>
                    <a:pt x="6698" y="3917"/>
                    <a:pt x="6685" y="3907"/>
                  </a:cubicBezTo>
                  <a:cubicBezTo>
                    <a:pt x="6672" y="3896"/>
                    <a:pt x="6663" y="3882"/>
                    <a:pt x="6662" y="3861"/>
                  </a:cubicBezTo>
                  <a:cubicBezTo>
                    <a:pt x="6659" y="3844"/>
                    <a:pt x="6669" y="3824"/>
                    <a:pt x="6680" y="3810"/>
                  </a:cubicBezTo>
                  <a:cubicBezTo>
                    <a:pt x="6692" y="3797"/>
                    <a:pt x="6706" y="3792"/>
                    <a:pt x="6721" y="3792"/>
                  </a:cubicBezTo>
                  <a:close/>
                  <a:moveTo>
                    <a:pt x="7040" y="3961"/>
                  </a:moveTo>
                  <a:cubicBezTo>
                    <a:pt x="7061" y="3961"/>
                    <a:pt x="7075" y="3966"/>
                    <a:pt x="7087" y="3976"/>
                  </a:cubicBezTo>
                  <a:cubicBezTo>
                    <a:pt x="7100" y="3988"/>
                    <a:pt x="7108" y="4002"/>
                    <a:pt x="7110" y="4022"/>
                  </a:cubicBezTo>
                  <a:cubicBezTo>
                    <a:pt x="7111" y="4040"/>
                    <a:pt x="7103" y="4060"/>
                    <a:pt x="7093" y="4074"/>
                  </a:cubicBezTo>
                  <a:cubicBezTo>
                    <a:pt x="7080" y="4087"/>
                    <a:pt x="7067" y="4091"/>
                    <a:pt x="7052" y="4091"/>
                  </a:cubicBezTo>
                  <a:cubicBezTo>
                    <a:pt x="7029" y="4090"/>
                    <a:pt x="7015" y="4084"/>
                    <a:pt x="7004" y="4075"/>
                  </a:cubicBezTo>
                  <a:cubicBezTo>
                    <a:pt x="6991" y="4065"/>
                    <a:pt x="6982" y="4051"/>
                    <a:pt x="6981" y="4031"/>
                  </a:cubicBezTo>
                  <a:cubicBezTo>
                    <a:pt x="6979" y="4012"/>
                    <a:pt x="6988" y="3994"/>
                    <a:pt x="7001" y="3979"/>
                  </a:cubicBezTo>
                  <a:cubicBezTo>
                    <a:pt x="7011" y="3966"/>
                    <a:pt x="7025" y="3961"/>
                    <a:pt x="7040" y="3961"/>
                  </a:cubicBezTo>
                  <a:close/>
                  <a:moveTo>
                    <a:pt x="7756" y="3982"/>
                  </a:moveTo>
                  <a:cubicBezTo>
                    <a:pt x="7778" y="3982"/>
                    <a:pt x="7792" y="3988"/>
                    <a:pt x="7804" y="3998"/>
                  </a:cubicBezTo>
                  <a:cubicBezTo>
                    <a:pt x="7815" y="4009"/>
                    <a:pt x="7825" y="4024"/>
                    <a:pt x="7827" y="4044"/>
                  </a:cubicBezTo>
                  <a:cubicBezTo>
                    <a:pt x="7828" y="4061"/>
                    <a:pt x="7819" y="4081"/>
                    <a:pt x="7808" y="4096"/>
                  </a:cubicBezTo>
                  <a:cubicBezTo>
                    <a:pt x="7796" y="4108"/>
                    <a:pt x="7784" y="4113"/>
                    <a:pt x="7769" y="4113"/>
                  </a:cubicBezTo>
                  <a:cubicBezTo>
                    <a:pt x="7745" y="4111"/>
                    <a:pt x="7732" y="4106"/>
                    <a:pt x="7720" y="4097"/>
                  </a:cubicBezTo>
                  <a:cubicBezTo>
                    <a:pt x="7707" y="4087"/>
                    <a:pt x="7699" y="4073"/>
                    <a:pt x="7697" y="4052"/>
                  </a:cubicBezTo>
                  <a:cubicBezTo>
                    <a:pt x="7696" y="4034"/>
                    <a:pt x="7705" y="4015"/>
                    <a:pt x="7717" y="4001"/>
                  </a:cubicBezTo>
                  <a:cubicBezTo>
                    <a:pt x="7727" y="3988"/>
                    <a:pt x="7742" y="3982"/>
                    <a:pt x="7756" y="3982"/>
                  </a:cubicBezTo>
                  <a:close/>
                  <a:moveTo>
                    <a:pt x="5926" y="4106"/>
                  </a:moveTo>
                  <a:cubicBezTo>
                    <a:pt x="5949" y="4106"/>
                    <a:pt x="5969" y="4111"/>
                    <a:pt x="5982" y="4124"/>
                  </a:cubicBezTo>
                  <a:cubicBezTo>
                    <a:pt x="6000" y="4140"/>
                    <a:pt x="6010" y="4159"/>
                    <a:pt x="6011" y="4180"/>
                  </a:cubicBezTo>
                  <a:cubicBezTo>
                    <a:pt x="6013" y="4202"/>
                    <a:pt x="6004" y="4226"/>
                    <a:pt x="5990" y="4242"/>
                  </a:cubicBezTo>
                  <a:cubicBezTo>
                    <a:pt x="5977" y="4256"/>
                    <a:pt x="5959" y="4264"/>
                    <a:pt x="5939" y="4264"/>
                  </a:cubicBezTo>
                  <a:cubicBezTo>
                    <a:pt x="5913" y="4264"/>
                    <a:pt x="5896" y="4259"/>
                    <a:pt x="5882" y="4248"/>
                  </a:cubicBezTo>
                  <a:cubicBezTo>
                    <a:pt x="5865" y="4232"/>
                    <a:pt x="5855" y="4212"/>
                    <a:pt x="5853" y="4192"/>
                  </a:cubicBezTo>
                  <a:cubicBezTo>
                    <a:pt x="5852" y="4170"/>
                    <a:pt x="5860" y="4146"/>
                    <a:pt x="5876" y="4130"/>
                  </a:cubicBezTo>
                  <a:cubicBezTo>
                    <a:pt x="5889" y="4116"/>
                    <a:pt x="5908" y="4106"/>
                    <a:pt x="5926" y="4106"/>
                  </a:cubicBezTo>
                  <a:close/>
                  <a:moveTo>
                    <a:pt x="6349" y="4491"/>
                  </a:moveTo>
                  <a:cubicBezTo>
                    <a:pt x="6395" y="4491"/>
                    <a:pt x="6431" y="4521"/>
                    <a:pt x="6435" y="4564"/>
                  </a:cubicBezTo>
                  <a:cubicBezTo>
                    <a:pt x="6436" y="4585"/>
                    <a:pt x="6428" y="4608"/>
                    <a:pt x="6413" y="4627"/>
                  </a:cubicBezTo>
                  <a:cubicBezTo>
                    <a:pt x="6400" y="4643"/>
                    <a:pt x="6383" y="4650"/>
                    <a:pt x="6363" y="4650"/>
                  </a:cubicBezTo>
                  <a:cubicBezTo>
                    <a:pt x="6314" y="4650"/>
                    <a:pt x="6278" y="4620"/>
                    <a:pt x="6275" y="4577"/>
                  </a:cubicBezTo>
                  <a:cubicBezTo>
                    <a:pt x="6273" y="4555"/>
                    <a:pt x="6283" y="4529"/>
                    <a:pt x="6298" y="4513"/>
                  </a:cubicBezTo>
                  <a:cubicBezTo>
                    <a:pt x="6311" y="4498"/>
                    <a:pt x="6329" y="4491"/>
                    <a:pt x="6349" y="4491"/>
                  </a:cubicBezTo>
                  <a:close/>
                  <a:moveTo>
                    <a:pt x="5783" y="4644"/>
                  </a:moveTo>
                  <a:cubicBezTo>
                    <a:pt x="5804" y="4644"/>
                    <a:pt x="5819" y="4650"/>
                    <a:pt x="5830" y="4661"/>
                  </a:cubicBezTo>
                  <a:cubicBezTo>
                    <a:pt x="5843" y="4671"/>
                    <a:pt x="5852" y="4686"/>
                    <a:pt x="5853" y="4706"/>
                  </a:cubicBezTo>
                  <a:cubicBezTo>
                    <a:pt x="5855" y="4723"/>
                    <a:pt x="5846" y="4743"/>
                    <a:pt x="5836" y="4758"/>
                  </a:cubicBezTo>
                  <a:cubicBezTo>
                    <a:pt x="5823" y="4771"/>
                    <a:pt x="5810" y="4776"/>
                    <a:pt x="5796" y="4776"/>
                  </a:cubicBezTo>
                  <a:cubicBezTo>
                    <a:pt x="5774" y="4772"/>
                    <a:pt x="5760" y="4769"/>
                    <a:pt x="5747" y="4759"/>
                  </a:cubicBezTo>
                  <a:cubicBezTo>
                    <a:pt x="5734" y="4749"/>
                    <a:pt x="5725" y="4735"/>
                    <a:pt x="5724" y="4715"/>
                  </a:cubicBezTo>
                  <a:cubicBezTo>
                    <a:pt x="5722" y="4697"/>
                    <a:pt x="5731" y="4677"/>
                    <a:pt x="5744" y="4663"/>
                  </a:cubicBezTo>
                  <a:cubicBezTo>
                    <a:pt x="5754" y="4650"/>
                    <a:pt x="5768" y="4644"/>
                    <a:pt x="5783" y="4644"/>
                  </a:cubicBezTo>
                  <a:close/>
                  <a:moveTo>
                    <a:pt x="7373" y="4748"/>
                  </a:moveTo>
                  <a:cubicBezTo>
                    <a:pt x="7394" y="4748"/>
                    <a:pt x="7409" y="4752"/>
                    <a:pt x="7419" y="4763"/>
                  </a:cubicBezTo>
                  <a:cubicBezTo>
                    <a:pt x="7432" y="4773"/>
                    <a:pt x="7440" y="4788"/>
                    <a:pt x="7442" y="4808"/>
                  </a:cubicBezTo>
                  <a:cubicBezTo>
                    <a:pt x="7445" y="4827"/>
                    <a:pt x="7434" y="4845"/>
                    <a:pt x="7424" y="4860"/>
                  </a:cubicBezTo>
                  <a:cubicBezTo>
                    <a:pt x="7412" y="4873"/>
                    <a:pt x="7399" y="4878"/>
                    <a:pt x="7384" y="4878"/>
                  </a:cubicBezTo>
                  <a:cubicBezTo>
                    <a:pt x="7361" y="4874"/>
                    <a:pt x="7347" y="4871"/>
                    <a:pt x="7337" y="4863"/>
                  </a:cubicBezTo>
                  <a:cubicBezTo>
                    <a:pt x="7324" y="4851"/>
                    <a:pt x="7314" y="4837"/>
                    <a:pt x="7312" y="4817"/>
                  </a:cubicBezTo>
                  <a:cubicBezTo>
                    <a:pt x="7311" y="4799"/>
                    <a:pt x="7320" y="4779"/>
                    <a:pt x="7333" y="4765"/>
                  </a:cubicBezTo>
                  <a:cubicBezTo>
                    <a:pt x="7344" y="4752"/>
                    <a:pt x="7358" y="4748"/>
                    <a:pt x="7373" y="4748"/>
                  </a:cubicBezTo>
                  <a:close/>
                  <a:moveTo>
                    <a:pt x="5934" y="5039"/>
                  </a:moveTo>
                  <a:cubicBezTo>
                    <a:pt x="5955" y="5039"/>
                    <a:pt x="5969" y="5045"/>
                    <a:pt x="5981" y="5056"/>
                  </a:cubicBezTo>
                  <a:cubicBezTo>
                    <a:pt x="5994" y="5066"/>
                    <a:pt x="6002" y="5081"/>
                    <a:pt x="6004" y="5101"/>
                  </a:cubicBezTo>
                  <a:cubicBezTo>
                    <a:pt x="6005" y="5118"/>
                    <a:pt x="5997" y="5138"/>
                    <a:pt x="5987" y="5153"/>
                  </a:cubicBezTo>
                  <a:cubicBezTo>
                    <a:pt x="5974" y="5166"/>
                    <a:pt x="5961" y="5171"/>
                    <a:pt x="5946" y="5171"/>
                  </a:cubicBezTo>
                  <a:cubicBezTo>
                    <a:pt x="5924" y="5168"/>
                    <a:pt x="5909" y="5166"/>
                    <a:pt x="5898" y="5154"/>
                  </a:cubicBezTo>
                  <a:cubicBezTo>
                    <a:pt x="5885" y="5144"/>
                    <a:pt x="5876" y="5130"/>
                    <a:pt x="5875" y="5110"/>
                  </a:cubicBezTo>
                  <a:cubicBezTo>
                    <a:pt x="5873" y="5092"/>
                    <a:pt x="5882" y="5072"/>
                    <a:pt x="5895" y="5058"/>
                  </a:cubicBezTo>
                  <a:cubicBezTo>
                    <a:pt x="5905" y="5045"/>
                    <a:pt x="5919" y="5039"/>
                    <a:pt x="5934" y="5039"/>
                  </a:cubicBezTo>
                  <a:close/>
                  <a:moveTo>
                    <a:pt x="6558" y="5035"/>
                  </a:moveTo>
                  <a:cubicBezTo>
                    <a:pt x="6594" y="5035"/>
                    <a:pt x="6617" y="5042"/>
                    <a:pt x="6637" y="5058"/>
                  </a:cubicBezTo>
                  <a:cubicBezTo>
                    <a:pt x="6660" y="5079"/>
                    <a:pt x="6675" y="5107"/>
                    <a:pt x="6678" y="5133"/>
                  </a:cubicBezTo>
                  <a:cubicBezTo>
                    <a:pt x="6680" y="5164"/>
                    <a:pt x="6670" y="5194"/>
                    <a:pt x="6646" y="5219"/>
                  </a:cubicBezTo>
                  <a:cubicBezTo>
                    <a:pt x="6629" y="5240"/>
                    <a:pt x="6603" y="5252"/>
                    <a:pt x="6577" y="5252"/>
                  </a:cubicBezTo>
                  <a:cubicBezTo>
                    <a:pt x="6541" y="5252"/>
                    <a:pt x="6518" y="5245"/>
                    <a:pt x="6498" y="5229"/>
                  </a:cubicBezTo>
                  <a:cubicBezTo>
                    <a:pt x="6475" y="5207"/>
                    <a:pt x="6459" y="5180"/>
                    <a:pt x="6458" y="5153"/>
                  </a:cubicBezTo>
                  <a:cubicBezTo>
                    <a:pt x="6455" y="5122"/>
                    <a:pt x="6466" y="5092"/>
                    <a:pt x="6488" y="5066"/>
                  </a:cubicBezTo>
                  <a:cubicBezTo>
                    <a:pt x="6507" y="5045"/>
                    <a:pt x="6531" y="5035"/>
                    <a:pt x="6558" y="5035"/>
                  </a:cubicBezTo>
                  <a:close/>
                  <a:moveTo>
                    <a:pt x="7588" y="5164"/>
                  </a:moveTo>
                  <a:cubicBezTo>
                    <a:pt x="7610" y="5164"/>
                    <a:pt x="7624" y="5168"/>
                    <a:pt x="7634" y="5180"/>
                  </a:cubicBezTo>
                  <a:cubicBezTo>
                    <a:pt x="7647" y="5190"/>
                    <a:pt x="7656" y="5204"/>
                    <a:pt x="7657" y="5224"/>
                  </a:cubicBezTo>
                  <a:cubicBezTo>
                    <a:pt x="7660" y="5243"/>
                    <a:pt x="7650" y="5262"/>
                    <a:pt x="7640" y="5276"/>
                  </a:cubicBezTo>
                  <a:cubicBezTo>
                    <a:pt x="7627" y="5289"/>
                    <a:pt x="7614" y="5295"/>
                    <a:pt x="7600" y="5295"/>
                  </a:cubicBezTo>
                  <a:cubicBezTo>
                    <a:pt x="7577" y="5293"/>
                    <a:pt x="7562" y="5289"/>
                    <a:pt x="7552" y="5279"/>
                  </a:cubicBezTo>
                  <a:cubicBezTo>
                    <a:pt x="7539" y="5268"/>
                    <a:pt x="7529" y="5253"/>
                    <a:pt x="7528" y="5233"/>
                  </a:cubicBezTo>
                  <a:cubicBezTo>
                    <a:pt x="7526" y="5216"/>
                    <a:pt x="7535" y="5196"/>
                    <a:pt x="7548" y="5181"/>
                  </a:cubicBezTo>
                  <a:cubicBezTo>
                    <a:pt x="7559" y="5168"/>
                    <a:pt x="7574" y="5164"/>
                    <a:pt x="7588" y="5164"/>
                  </a:cubicBezTo>
                  <a:close/>
                  <a:moveTo>
                    <a:pt x="5480" y="5460"/>
                  </a:moveTo>
                  <a:cubicBezTo>
                    <a:pt x="5500" y="5460"/>
                    <a:pt x="5514" y="5466"/>
                    <a:pt x="5527" y="5476"/>
                  </a:cubicBezTo>
                  <a:cubicBezTo>
                    <a:pt x="5541" y="5487"/>
                    <a:pt x="5549" y="5503"/>
                    <a:pt x="5550" y="5520"/>
                  </a:cubicBezTo>
                  <a:cubicBezTo>
                    <a:pt x="5552" y="5539"/>
                    <a:pt x="5543" y="5559"/>
                    <a:pt x="5531" y="5573"/>
                  </a:cubicBezTo>
                  <a:cubicBezTo>
                    <a:pt x="5518" y="5585"/>
                    <a:pt x="5506" y="5591"/>
                    <a:pt x="5491" y="5591"/>
                  </a:cubicBezTo>
                  <a:cubicBezTo>
                    <a:pt x="5470" y="5589"/>
                    <a:pt x="5455" y="5585"/>
                    <a:pt x="5442" y="5575"/>
                  </a:cubicBezTo>
                  <a:cubicBezTo>
                    <a:pt x="5429" y="5563"/>
                    <a:pt x="5421" y="5548"/>
                    <a:pt x="5419" y="5530"/>
                  </a:cubicBezTo>
                  <a:cubicBezTo>
                    <a:pt x="5416" y="5512"/>
                    <a:pt x="5427" y="5492"/>
                    <a:pt x="5438" y="5477"/>
                  </a:cubicBezTo>
                  <a:cubicBezTo>
                    <a:pt x="5450" y="5466"/>
                    <a:pt x="5464" y="5460"/>
                    <a:pt x="5480" y="5460"/>
                  </a:cubicBezTo>
                  <a:close/>
                  <a:moveTo>
                    <a:pt x="6254" y="5532"/>
                  </a:moveTo>
                  <a:cubicBezTo>
                    <a:pt x="6275" y="5532"/>
                    <a:pt x="6290" y="5538"/>
                    <a:pt x="6300" y="5548"/>
                  </a:cubicBezTo>
                  <a:cubicBezTo>
                    <a:pt x="6313" y="5559"/>
                    <a:pt x="6321" y="5573"/>
                    <a:pt x="6324" y="5592"/>
                  </a:cubicBezTo>
                  <a:cubicBezTo>
                    <a:pt x="6326" y="5611"/>
                    <a:pt x="6317" y="5631"/>
                    <a:pt x="6306" y="5645"/>
                  </a:cubicBezTo>
                  <a:cubicBezTo>
                    <a:pt x="6293" y="5657"/>
                    <a:pt x="6281" y="5663"/>
                    <a:pt x="6267" y="5663"/>
                  </a:cubicBezTo>
                  <a:cubicBezTo>
                    <a:pt x="6245" y="5661"/>
                    <a:pt x="6231" y="5657"/>
                    <a:pt x="6218" y="5647"/>
                  </a:cubicBezTo>
                  <a:cubicBezTo>
                    <a:pt x="6205" y="5635"/>
                    <a:pt x="6196" y="5621"/>
                    <a:pt x="6195" y="5602"/>
                  </a:cubicBezTo>
                  <a:cubicBezTo>
                    <a:pt x="6192" y="5584"/>
                    <a:pt x="6202" y="5563"/>
                    <a:pt x="6214" y="5549"/>
                  </a:cubicBezTo>
                  <a:cubicBezTo>
                    <a:pt x="6225" y="5538"/>
                    <a:pt x="6239" y="5532"/>
                    <a:pt x="6254" y="5532"/>
                  </a:cubicBezTo>
                  <a:close/>
                  <a:moveTo>
                    <a:pt x="2844" y="1"/>
                  </a:moveTo>
                  <a:cubicBezTo>
                    <a:pt x="2810" y="11"/>
                    <a:pt x="2781" y="24"/>
                    <a:pt x="2754" y="45"/>
                  </a:cubicBezTo>
                  <a:cubicBezTo>
                    <a:pt x="2744" y="55"/>
                    <a:pt x="2732" y="62"/>
                    <a:pt x="2721" y="72"/>
                  </a:cubicBezTo>
                  <a:cubicBezTo>
                    <a:pt x="2709" y="80"/>
                    <a:pt x="2698" y="87"/>
                    <a:pt x="2685" y="94"/>
                  </a:cubicBezTo>
                  <a:cubicBezTo>
                    <a:pt x="2663" y="210"/>
                    <a:pt x="2659" y="276"/>
                    <a:pt x="2649" y="335"/>
                  </a:cubicBezTo>
                  <a:cubicBezTo>
                    <a:pt x="2642" y="381"/>
                    <a:pt x="2630" y="426"/>
                    <a:pt x="2617" y="469"/>
                  </a:cubicBezTo>
                  <a:cubicBezTo>
                    <a:pt x="2632" y="477"/>
                    <a:pt x="2644" y="479"/>
                    <a:pt x="2656" y="483"/>
                  </a:cubicBezTo>
                  <a:cubicBezTo>
                    <a:pt x="2721" y="499"/>
                    <a:pt x="2765" y="515"/>
                    <a:pt x="2812" y="539"/>
                  </a:cubicBezTo>
                  <a:cubicBezTo>
                    <a:pt x="2910" y="590"/>
                    <a:pt x="3004" y="651"/>
                    <a:pt x="3093" y="727"/>
                  </a:cubicBezTo>
                  <a:cubicBezTo>
                    <a:pt x="3262" y="871"/>
                    <a:pt x="3410" y="1030"/>
                    <a:pt x="3532" y="1196"/>
                  </a:cubicBezTo>
                  <a:cubicBezTo>
                    <a:pt x="3674" y="1173"/>
                    <a:pt x="3785" y="1160"/>
                    <a:pt x="3884" y="1160"/>
                  </a:cubicBezTo>
                  <a:cubicBezTo>
                    <a:pt x="3944" y="1160"/>
                    <a:pt x="4005" y="1160"/>
                    <a:pt x="4063" y="1168"/>
                  </a:cubicBezTo>
                  <a:cubicBezTo>
                    <a:pt x="4112" y="1176"/>
                    <a:pt x="4167" y="1186"/>
                    <a:pt x="4216" y="1207"/>
                  </a:cubicBezTo>
                  <a:cubicBezTo>
                    <a:pt x="4252" y="1224"/>
                    <a:pt x="4293" y="1247"/>
                    <a:pt x="4322" y="1283"/>
                  </a:cubicBezTo>
                  <a:cubicBezTo>
                    <a:pt x="4352" y="1318"/>
                    <a:pt x="4371" y="1355"/>
                    <a:pt x="4375" y="1395"/>
                  </a:cubicBezTo>
                  <a:cubicBezTo>
                    <a:pt x="4385" y="1450"/>
                    <a:pt x="4378" y="1510"/>
                    <a:pt x="4358" y="1569"/>
                  </a:cubicBezTo>
                  <a:lnTo>
                    <a:pt x="4400" y="1568"/>
                  </a:lnTo>
                  <a:cubicBezTo>
                    <a:pt x="4464" y="1549"/>
                    <a:pt x="4526" y="1532"/>
                    <a:pt x="4588" y="1503"/>
                  </a:cubicBezTo>
                  <a:lnTo>
                    <a:pt x="4595" y="1503"/>
                  </a:lnTo>
                  <a:cubicBezTo>
                    <a:pt x="4635" y="1503"/>
                    <a:pt x="4652" y="1510"/>
                    <a:pt x="4664" y="1526"/>
                  </a:cubicBezTo>
                  <a:cubicBezTo>
                    <a:pt x="4683" y="1552"/>
                    <a:pt x="4691" y="1575"/>
                    <a:pt x="4697" y="1602"/>
                  </a:cubicBezTo>
                  <a:cubicBezTo>
                    <a:pt x="4704" y="1627"/>
                    <a:pt x="4707" y="1654"/>
                    <a:pt x="4707" y="1683"/>
                  </a:cubicBezTo>
                  <a:lnTo>
                    <a:pt x="4750" y="1700"/>
                  </a:lnTo>
                  <a:lnTo>
                    <a:pt x="4792" y="1717"/>
                  </a:lnTo>
                  <a:cubicBezTo>
                    <a:pt x="4815" y="1726"/>
                    <a:pt x="4839" y="1734"/>
                    <a:pt x="4864" y="1743"/>
                  </a:cubicBezTo>
                  <a:cubicBezTo>
                    <a:pt x="4879" y="1750"/>
                    <a:pt x="4894" y="1756"/>
                    <a:pt x="4908" y="1764"/>
                  </a:cubicBezTo>
                  <a:cubicBezTo>
                    <a:pt x="4912" y="1767"/>
                    <a:pt x="4932" y="1776"/>
                    <a:pt x="4943" y="1789"/>
                  </a:cubicBezTo>
                  <a:cubicBezTo>
                    <a:pt x="4964" y="1810"/>
                    <a:pt x="4984" y="1835"/>
                    <a:pt x="5000" y="1871"/>
                  </a:cubicBezTo>
                  <a:lnTo>
                    <a:pt x="5019" y="1911"/>
                  </a:lnTo>
                  <a:lnTo>
                    <a:pt x="5036" y="1951"/>
                  </a:lnTo>
                  <a:lnTo>
                    <a:pt x="5050" y="1986"/>
                  </a:lnTo>
                  <a:cubicBezTo>
                    <a:pt x="5115" y="2016"/>
                    <a:pt x="5148" y="2030"/>
                    <a:pt x="5177" y="2049"/>
                  </a:cubicBezTo>
                  <a:cubicBezTo>
                    <a:pt x="5215" y="2072"/>
                    <a:pt x="5237" y="2085"/>
                    <a:pt x="5257" y="2101"/>
                  </a:cubicBezTo>
                  <a:cubicBezTo>
                    <a:pt x="5287" y="2123"/>
                    <a:pt x="5313" y="2151"/>
                    <a:pt x="5337" y="2178"/>
                  </a:cubicBezTo>
                  <a:lnTo>
                    <a:pt x="5358" y="2200"/>
                  </a:lnTo>
                  <a:cubicBezTo>
                    <a:pt x="5414" y="2227"/>
                    <a:pt x="5457" y="2243"/>
                    <a:pt x="5497" y="2257"/>
                  </a:cubicBezTo>
                  <a:lnTo>
                    <a:pt x="5524" y="2266"/>
                  </a:lnTo>
                  <a:lnTo>
                    <a:pt x="5586" y="2287"/>
                  </a:lnTo>
                  <a:cubicBezTo>
                    <a:pt x="5616" y="2300"/>
                    <a:pt x="5648" y="2315"/>
                    <a:pt x="5666" y="2339"/>
                  </a:cubicBezTo>
                  <a:cubicBezTo>
                    <a:pt x="5682" y="2366"/>
                    <a:pt x="5689" y="2395"/>
                    <a:pt x="5689" y="2435"/>
                  </a:cubicBezTo>
                  <a:cubicBezTo>
                    <a:pt x="5689" y="2464"/>
                    <a:pt x="5688" y="2493"/>
                    <a:pt x="5687" y="2521"/>
                  </a:cubicBezTo>
                  <a:lnTo>
                    <a:pt x="5682" y="2566"/>
                  </a:lnTo>
                  <a:lnTo>
                    <a:pt x="5744" y="2583"/>
                  </a:lnTo>
                  <a:lnTo>
                    <a:pt x="5803" y="2600"/>
                  </a:lnTo>
                  <a:cubicBezTo>
                    <a:pt x="5855" y="2616"/>
                    <a:pt x="5873" y="2619"/>
                    <a:pt x="5890" y="2626"/>
                  </a:cubicBezTo>
                  <a:cubicBezTo>
                    <a:pt x="5935" y="2645"/>
                    <a:pt x="5967" y="2668"/>
                    <a:pt x="5990" y="2697"/>
                  </a:cubicBezTo>
                  <a:cubicBezTo>
                    <a:pt x="6007" y="2727"/>
                    <a:pt x="6014" y="2767"/>
                    <a:pt x="6007" y="2810"/>
                  </a:cubicBezTo>
                  <a:cubicBezTo>
                    <a:pt x="6002" y="2852"/>
                    <a:pt x="5992" y="2892"/>
                    <a:pt x="5984" y="2934"/>
                  </a:cubicBezTo>
                  <a:cubicBezTo>
                    <a:pt x="5984" y="2935"/>
                    <a:pt x="5977" y="2971"/>
                    <a:pt x="5977" y="2971"/>
                  </a:cubicBezTo>
                  <a:cubicBezTo>
                    <a:pt x="6010" y="2997"/>
                    <a:pt x="6040" y="3024"/>
                    <a:pt x="6067" y="3054"/>
                  </a:cubicBezTo>
                  <a:cubicBezTo>
                    <a:pt x="6096" y="3083"/>
                    <a:pt x="6110" y="3097"/>
                    <a:pt x="6122" y="3112"/>
                  </a:cubicBezTo>
                  <a:cubicBezTo>
                    <a:pt x="6142" y="3139"/>
                    <a:pt x="6160" y="3163"/>
                    <a:pt x="6168" y="3191"/>
                  </a:cubicBezTo>
                  <a:cubicBezTo>
                    <a:pt x="6175" y="3214"/>
                    <a:pt x="6176" y="3229"/>
                    <a:pt x="6178" y="3248"/>
                  </a:cubicBezTo>
                  <a:cubicBezTo>
                    <a:pt x="6182" y="3291"/>
                    <a:pt x="6163" y="3341"/>
                    <a:pt x="6132" y="3385"/>
                  </a:cubicBezTo>
                  <a:cubicBezTo>
                    <a:pt x="6099" y="3423"/>
                    <a:pt x="6063" y="3459"/>
                    <a:pt x="6025" y="3494"/>
                  </a:cubicBezTo>
                  <a:cubicBezTo>
                    <a:pt x="6074" y="3530"/>
                    <a:pt x="6125" y="3564"/>
                    <a:pt x="6160" y="3600"/>
                  </a:cubicBezTo>
                  <a:cubicBezTo>
                    <a:pt x="6192" y="3630"/>
                    <a:pt x="6229" y="3679"/>
                    <a:pt x="6225" y="3735"/>
                  </a:cubicBezTo>
                  <a:cubicBezTo>
                    <a:pt x="6214" y="3844"/>
                    <a:pt x="6081" y="3880"/>
                    <a:pt x="5981" y="3897"/>
                  </a:cubicBezTo>
                  <a:cubicBezTo>
                    <a:pt x="5902" y="3912"/>
                    <a:pt x="5817" y="3919"/>
                    <a:pt x="5725" y="3922"/>
                  </a:cubicBezTo>
                  <a:lnTo>
                    <a:pt x="5641" y="3923"/>
                  </a:lnTo>
                  <a:cubicBezTo>
                    <a:pt x="5574" y="3923"/>
                    <a:pt x="5507" y="3922"/>
                    <a:pt x="5439" y="3916"/>
                  </a:cubicBezTo>
                  <a:cubicBezTo>
                    <a:pt x="5382" y="3912"/>
                    <a:pt x="5325" y="3907"/>
                    <a:pt x="5270" y="3900"/>
                  </a:cubicBezTo>
                  <a:lnTo>
                    <a:pt x="5270" y="3900"/>
                  </a:lnTo>
                  <a:cubicBezTo>
                    <a:pt x="5296" y="3948"/>
                    <a:pt x="5317" y="3979"/>
                    <a:pt x="5337" y="4008"/>
                  </a:cubicBezTo>
                  <a:lnTo>
                    <a:pt x="5359" y="4037"/>
                  </a:lnTo>
                  <a:cubicBezTo>
                    <a:pt x="5406" y="4103"/>
                    <a:pt x="5444" y="4154"/>
                    <a:pt x="5487" y="4203"/>
                  </a:cubicBezTo>
                  <a:cubicBezTo>
                    <a:pt x="5504" y="4225"/>
                    <a:pt x="5500" y="4259"/>
                    <a:pt x="5483" y="4281"/>
                  </a:cubicBezTo>
                  <a:cubicBezTo>
                    <a:pt x="5464" y="4311"/>
                    <a:pt x="5445" y="4335"/>
                    <a:pt x="5418" y="4335"/>
                  </a:cubicBezTo>
                  <a:cubicBezTo>
                    <a:pt x="5371" y="4337"/>
                    <a:pt x="5323" y="4337"/>
                    <a:pt x="5274" y="4340"/>
                  </a:cubicBezTo>
                  <a:cubicBezTo>
                    <a:pt x="5263" y="4340"/>
                    <a:pt x="5248" y="4341"/>
                    <a:pt x="5236" y="4341"/>
                  </a:cubicBezTo>
                  <a:cubicBezTo>
                    <a:pt x="5237" y="4357"/>
                    <a:pt x="5244" y="4364"/>
                    <a:pt x="5251" y="4373"/>
                  </a:cubicBezTo>
                  <a:cubicBezTo>
                    <a:pt x="5274" y="4397"/>
                    <a:pt x="5270" y="4440"/>
                    <a:pt x="5253" y="4462"/>
                  </a:cubicBezTo>
                  <a:cubicBezTo>
                    <a:pt x="5260" y="4475"/>
                    <a:pt x="5267" y="4483"/>
                    <a:pt x="5274" y="4492"/>
                  </a:cubicBezTo>
                  <a:lnTo>
                    <a:pt x="5346" y="4568"/>
                  </a:lnTo>
                  <a:lnTo>
                    <a:pt x="5411" y="4634"/>
                  </a:lnTo>
                  <a:cubicBezTo>
                    <a:pt x="5418" y="4641"/>
                    <a:pt x="5450" y="4676"/>
                    <a:pt x="5429" y="4712"/>
                  </a:cubicBezTo>
                  <a:cubicBezTo>
                    <a:pt x="5422" y="4727"/>
                    <a:pt x="5415" y="4739"/>
                    <a:pt x="5401" y="4750"/>
                  </a:cubicBezTo>
                  <a:cubicBezTo>
                    <a:pt x="5402" y="4769"/>
                    <a:pt x="5408" y="4781"/>
                    <a:pt x="5416" y="4792"/>
                  </a:cubicBezTo>
                  <a:cubicBezTo>
                    <a:pt x="5429" y="4809"/>
                    <a:pt x="5438" y="4827"/>
                    <a:pt x="5447" y="4842"/>
                  </a:cubicBezTo>
                  <a:cubicBezTo>
                    <a:pt x="5458" y="4865"/>
                    <a:pt x="5468" y="4888"/>
                    <a:pt x="5475" y="4914"/>
                  </a:cubicBezTo>
                  <a:cubicBezTo>
                    <a:pt x="5483" y="4931"/>
                    <a:pt x="5480" y="4953"/>
                    <a:pt x="5473" y="4972"/>
                  </a:cubicBezTo>
                  <a:cubicBezTo>
                    <a:pt x="5467" y="4982"/>
                    <a:pt x="5457" y="4993"/>
                    <a:pt x="5439" y="4999"/>
                  </a:cubicBezTo>
                  <a:cubicBezTo>
                    <a:pt x="5422" y="5003"/>
                    <a:pt x="5402" y="5009"/>
                    <a:pt x="5382" y="5015"/>
                  </a:cubicBezTo>
                  <a:lnTo>
                    <a:pt x="5330" y="5010"/>
                  </a:lnTo>
                  <a:lnTo>
                    <a:pt x="5302" y="5008"/>
                  </a:lnTo>
                  <a:lnTo>
                    <a:pt x="5303" y="5003"/>
                  </a:lnTo>
                  <a:lnTo>
                    <a:pt x="5256" y="4987"/>
                  </a:lnTo>
                  <a:cubicBezTo>
                    <a:pt x="5248" y="5000"/>
                    <a:pt x="5248" y="5010"/>
                    <a:pt x="5246" y="5022"/>
                  </a:cubicBezTo>
                  <a:cubicBezTo>
                    <a:pt x="5243" y="5059"/>
                    <a:pt x="5241" y="5077"/>
                    <a:pt x="5236" y="5094"/>
                  </a:cubicBezTo>
                  <a:cubicBezTo>
                    <a:pt x="5234" y="5107"/>
                    <a:pt x="5228" y="5121"/>
                    <a:pt x="5221" y="5130"/>
                  </a:cubicBezTo>
                  <a:cubicBezTo>
                    <a:pt x="5213" y="5143"/>
                    <a:pt x="5202" y="5157"/>
                    <a:pt x="5184" y="5166"/>
                  </a:cubicBezTo>
                  <a:lnTo>
                    <a:pt x="5157" y="5168"/>
                  </a:lnTo>
                  <a:lnTo>
                    <a:pt x="5138" y="5164"/>
                  </a:lnTo>
                  <a:lnTo>
                    <a:pt x="5102" y="5153"/>
                  </a:lnTo>
                  <a:cubicBezTo>
                    <a:pt x="5044" y="5135"/>
                    <a:pt x="4990" y="5117"/>
                    <a:pt x="4934" y="5097"/>
                  </a:cubicBezTo>
                  <a:cubicBezTo>
                    <a:pt x="4901" y="5085"/>
                    <a:pt x="4871" y="5072"/>
                    <a:pt x="4841" y="5058"/>
                  </a:cubicBezTo>
                  <a:cubicBezTo>
                    <a:pt x="4833" y="5087"/>
                    <a:pt x="4829" y="5108"/>
                    <a:pt x="4822" y="5124"/>
                  </a:cubicBezTo>
                  <a:cubicBezTo>
                    <a:pt x="4815" y="5137"/>
                    <a:pt x="4806" y="5150"/>
                    <a:pt x="4796" y="5160"/>
                  </a:cubicBezTo>
                  <a:cubicBezTo>
                    <a:pt x="4785" y="5174"/>
                    <a:pt x="4764" y="5183"/>
                    <a:pt x="4747" y="5183"/>
                  </a:cubicBezTo>
                  <a:cubicBezTo>
                    <a:pt x="4717" y="5181"/>
                    <a:pt x="4706" y="5171"/>
                    <a:pt x="4693" y="5157"/>
                  </a:cubicBezTo>
                  <a:lnTo>
                    <a:pt x="4670" y="5131"/>
                  </a:lnTo>
                  <a:cubicBezTo>
                    <a:pt x="4624" y="5089"/>
                    <a:pt x="4560" y="5043"/>
                    <a:pt x="4497" y="4995"/>
                  </a:cubicBezTo>
                  <a:lnTo>
                    <a:pt x="4417" y="4934"/>
                  </a:lnTo>
                  <a:cubicBezTo>
                    <a:pt x="4405" y="4966"/>
                    <a:pt x="4404" y="4996"/>
                    <a:pt x="4404" y="5025"/>
                  </a:cubicBezTo>
                  <a:lnTo>
                    <a:pt x="4402" y="5082"/>
                  </a:lnTo>
                  <a:cubicBezTo>
                    <a:pt x="4401" y="5104"/>
                    <a:pt x="4381" y="5125"/>
                    <a:pt x="4362" y="5133"/>
                  </a:cubicBezTo>
                  <a:cubicBezTo>
                    <a:pt x="4359" y="5134"/>
                    <a:pt x="4355" y="5134"/>
                    <a:pt x="4352" y="5134"/>
                  </a:cubicBezTo>
                  <a:cubicBezTo>
                    <a:pt x="4316" y="5134"/>
                    <a:pt x="4308" y="5131"/>
                    <a:pt x="4298" y="5124"/>
                  </a:cubicBezTo>
                  <a:cubicBezTo>
                    <a:pt x="4280" y="5108"/>
                    <a:pt x="4260" y="5094"/>
                    <a:pt x="4243" y="5087"/>
                  </a:cubicBezTo>
                  <a:cubicBezTo>
                    <a:pt x="4176" y="5045"/>
                    <a:pt x="4122" y="5015"/>
                    <a:pt x="4068" y="4987"/>
                  </a:cubicBezTo>
                  <a:cubicBezTo>
                    <a:pt x="4061" y="5018"/>
                    <a:pt x="4059" y="5046"/>
                    <a:pt x="4059" y="5074"/>
                  </a:cubicBezTo>
                  <a:lnTo>
                    <a:pt x="4056" y="5145"/>
                  </a:lnTo>
                  <a:cubicBezTo>
                    <a:pt x="4058" y="5178"/>
                    <a:pt x="4059" y="5210"/>
                    <a:pt x="4063" y="5245"/>
                  </a:cubicBezTo>
                  <a:cubicBezTo>
                    <a:pt x="4066" y="5273"/>
                    <a:pt x="4049" y="5302"/>
                    <a:pt x="4022" y="5311"/>
                  </a:cubicBezTo>
                  <a:cubicBezTo>
                    <a:pt x="4018" y="5312"/>
                    <a:pt x="4013" y="5312"/>
                    <a:pt x="4009" y="5312"/>
                  </a:cubicBezTo>
                  <a:cubicBezTo>
                    <a:pt x="3977" y="5312"/>
                    <a:pt x="3967" y="5309"/>
                    <a:pt x="3959" y="5302"/>
                  </a:cubicBezTo>
                  <a:cubicBezTo>
                    <a:pt x="3950" y="5293"/>
                    <a:pt x="3937" y="5283"/>
                    <a:pt x="3921" y="5275"/>
                  </a:cubicBezTo>
                  <a:cubicBezTo>
                    <a:pt x="3898" y="5260"/>
                    <a:pt x="3874" y="5247"/>
                    <a:pt x="3851" y="5237"/>
                  </a:cubicBezTo>
                  <a:lnTo>
                    <a:pt x="3824" y="5223"/>
                  </a:lnTo>
                  <a:lnTo>
                    <a:pt x="3745" y="5181"/>
                  </a:lnTo>
                  <a:cubicBezTo>
                    <a:pt x="3735" y="5203"/>
                    <a:pt x="3733" y="5223"/>
                    <a:pt x="3729" y="5239"/>
                  </a:cubicBezTo>
                  <a:cubicBezTo>
                    <a:pt x="3709" y="5326"/>
                    <a:pt x="3697" y="5388"/>
                    <a:pt x="3690" y="5451"/>
                  </a:cubicBezTo>
                  <a:cubicBezTo>
                    <a:pt x="3690" y="5487"/>
                    <a:pt x="3686" y="5512"/>
                    <a:pt x="3664" y="5526"/>
                  </a:cubicBezTo>
                  <a:cubicBezTo>
                    <a:pt x="3654" y="5533"/>
                    <a:pt x="3640" y="5539"/>
                    <a:pt x="3623" y="5539"/>
                  </a:cubicBezTo>
                  <a:cubicBezTo>
                    <a:pt x="3558" y="5509"/>
                    <a:pt x="3513" y="5490"/>
                    <a:pt x="3456" y="5474"/>
                  </a:cubicBezTo>
                  <a:lnTo>
                    <a:pt x="3411" y="5461"/>
                  </a:lnTo>
                  <a:cubicBezTo>
                    <a:pt x="3354" y="5446"/>
                    <a:pt x="3321" y="5437"/>
                    <a:pt x="3288" y="5424"/>
                  </a:cubicBezTo>
                  <a:cubicBezTo>
                    <a:pt x="3276" y="5420"/>
                    <a:pt x="3266" y="5417"/>
                    <a:pt x="3255" y="5411"/>
                  </a:cubicBezTo>
                  <a:cubicBezTo>
                    <a:pt x="3245" y="5516"/>
                    <a:pt x="3232" y="5598"/>
                    <a:pt x="3210" y="5671"/>
                  </a:cubicBezTo>
                  <a:cubicBezTo>
                    <a:pt x="3182" y="5770"/>
                    <a:pt x="3139" y="5846"/>
                    <a:pt x="3081" y="5897"/>
                  </a:cubicBezTo>
                  <a:cubicBezTo>
                    <a:pt x="3044" y="5930"/>
                    <a:pt x="3002" y="5954"/>
                    <a:pt x="2955" y="5966"/>
                  </a:cubicBezTo>
                  <a:cubicBezTo>
                    <a:pt x="2930" y="5973"/>
                    <a:pt x="2904" y="5977"/>
                    <a:pt x="2880" y="5977"/>
                  </a:cubicBezTo>
                  <a:cubicBezTo>
                    <a:pt x="2864" y="5977"/>
                    <a:pt x="2850" y="5976"/>
                    <a:pt x="2838" y="5973"/>
                  </a:cubicBezTo>
                  <a:cubicBezTo>
                    <a:pt x="2801" y="5966"/>
                    <a:pt x="2744" y="5956"/>
                    <a:pt x="2695" y="5928"/>
                  </a:cubicBezTo>
                  <a:lnTo>
                    <a:pt x="2656" y="5905"/>
                  </a:lnTo>
                  <a:cubicBezTo>
                    <a:pt x="2649" y="5930"/>
                    <a:pt x="2646" y="5951"/>
                    <a:pt x="2646" y="5976"/>
                  </a:cubicBezTo>
                  <a:cubicBezTo>
                    <a:pt x="2644" y="6027"/>
                    <a:pt x="2644" y="6079"/>
                    <a:pt x="2653" y="6134"/>
                  </a:cubicBezTo>
                  <a:cubicBezTo>
                    <a:pt x="2657" y="6151"/>
                    <a:pt x="2652" y="6167"/>
                    <a:pt x="2642" y="6180"/>
                  </a:cubicBezTo>
                  <a:cubicBezTo>
                    <a:pt x="2629" y="6195"/>
                    <a:pt x="2609" y="6205"/>
                    <a:pt x="2588" y="6205"/>
                  </a:cubicBezTo>
                  <a:cubicBezTo>
                    <a:pt x="2459" y="6145"/>
                    <a:pt x="2369" y="6105"/>
                    <a:pt x="2277" y="6076"/>
                  </a:cubicBezTo>
                  <a:cubicBezTo>
                    <a:pt x="2219" y="6059"/>
                    <a:pt x="2156" y="6049"/>
                    <a:pt x="2090" y="6045"/>
                  </a:cubicBezTo>
                  <a:cubicBezTo>
                    <a:pt x="2064" y="6047"/>
                    <a:pt x="2040" y="6049"/>
                    <a:pt x="2014" y="6055"/>
                  </a:cubicBezTo>
                  <a:cubicBezTo>
                    <a:pt x="1989" y="6062"/>
                    <a:pt x="1968" y="6070"/>
                    <a:pt x="1945" y="6080"/>
                  </a:cubicBezTo>
                  <a:cubicBezTo>
                    <a:pt x="1923" y="6092"/>
                    <a:pt x="1905" y="6105"/>
                    <a:pt x="1889" y="6121"/>
                  </a:cubicBezTo>
                  <a:cubicBezTo>
                    <a:pt x="1860" y="6151"/>
                    <a:pt x="1842" y="6172"/>
                    <a:pt x="1827" y="6200"/>
                  </a:cubicBezTo>
                  <a:cubicBezTo>
                    <a:pt x="1803" y="6246"/>
                    <a:pt x="1784" y="6292"/>
                    <a:pt x="1770" y="6342"/>
                  </a:cubicBezTo>
                  <a:cubicBezTo>
                    <a:pt x="1758" y="6388"/>
                    <a:pt x="1751" y="6425"/>
                    <a:pt x="1744" y="6464"/>
                  </a:cubicBezTo>
                  <a:cubicBezTo>
                    <a:pt x="1740" y="6496"/>
                    <a:pt x="1711" y="6519"/>
                    <a:pt x="1679" y="6519"/>
                  </a:cubicBezTo>
                  <a:cubicBezTo>
                    <a:pt x="1665" y="6519"/>
                    <a:pt x="1651" y="6516"/>
                    <a:pt x="1638" y="6504"/>
                  </a:cubicBezTo>
                  <a:cubicBezTo>
                    <a:pt x="1625" y="6494"/>
                    <a:pt x="1612" y="6486"/>
                    <a:pt x="1600" y="6475"/>
                  </a:cubicBezTo>
                  <a:cubicBezTo>
                    <a:pt x="1538" y="6440"/>
                    <a:pt x="1472" y="6415"/>
                    <a:pt x="1406" y="6389"/>
                  </a:cubicBezTo>
                  <a:cubicBezTo>
                    <a:pt x="1310" y="6353"/>
                    <a:pt x="1235" y="6325"/>
                    <a:pt x="1166" y="6287"/>
                  </a:cubicBezTo>
                  <a:cubicBezTo>
                    <a:pt x="1128" y="6352"/>
                    <a:pt x="1087" y="6411"/>
                    <a:pt x="1049" y="6468"/>
                  </a:cubicBezTo>
                  <a:lnTo>
                    <a:pt x="1001" y="6540"/>
                  </a:lnTo>
                  <a:cubicBezTo>
                    <a:pt x="978" y="6580"/>
                    <a:pt x="957" y="6619"/>
                    <a:pt x="941" y="6662"/>
                  </a:cubicBezTo>
                  <a:cubicBezTo>
                    <a:pt x="929" y="6687"/>
                    <a:pt x="925" y="6715"/>
                    <a:pt x="921" y="6738"/>
                  </a:cubicBezTo>
                  <a:cubicBezTo>
                    <a:pt x="915" y="6770"/>
                    <a:pt x="889" y="6796"/>
                    <a:pt x="856" y="6799"/>
                  </a:cubicBezTo>
                  <a:cubicBezTo>
                    <a:pt x="825" y="6799"/>
                    <a:pt x="800" y="6789"/>
                    <a:pt x="786" y="6768"/>
                  </a:cubicBezTo>
                  <a:cubicBezTo>
                    <a:pt x="764" y="6737"/>
                    <a:pt x="741" y="6708"/>
                    <a:pt x="714" y="6679"/>
                  </a:cubicBezTo>
                  <a:lnTo>
                    <a:pt x="654" y="6622"/>
                  </a:lnTo>
                  <a:lnTo>
                    <a:pt x="602" y="6569"/>
                  </a:lnTo>
                  <a:lnTo>
                    <a:pt x="569" y="6618"/>
                  </a:lnTo>
                  <a:cubicBezTo>
                    <a:pt x="540" y="6681"/>
                    <a:pt x="512" y="6744"/>
                    <a:pt x="487" y="6810"/>
                  </a:cubicBezTo>
                  <a:cubicBezTo>
                    <a:pt x="483" y="6824"/>
                    <a:pt x="477" y="6840"/>
                    <a:pt x="476" y="6855"/>
                  </a:cubicBezTo>
                  <a:cubicBezTo>
                    <a:pt x="470" y="6888"/>
                    <a:pt x="451" y="6912"/>
                    <a:pt x="424" y="6921"/>
                  </a:cubicBezTo>
                  <a:cubicBezTo>
                    <a:pt x="417" y="6925"/>
                    <a:pt x="408" y="6926"/>
                    <a:pt x="394" y="6926"/>
                  </a:cubicBezTo>
                  <a:cubicBezTo>
                    <a:pt x="362" y="6925"/>
                    <a:pt x="348" y="6918"/>
                    <a:pt x="338" y="6909"/>
                  </a:cubicBezTo>
                  <a:lnTo>
                    <a:pt x="308" y="6892"/>
                  </a:lnTo>
                  <a:cubicBezTo>
                    <a:pt x="266" y="6866"/>
                    <a:pt x="217" y="6840"/>
                    <a:pt x="164" y="6823"/>
                  </a:cubicBezTo>
                  <a:cubicBezTo>
                    <a:pt x="147" y="6819"/>
                    <a:pt x="138" y="6817"/>
                    <a:pt x="128" y="6816"/>
                  </a:cubicBezTo>
                  <a:lnTo>
                    <a:pt x="96" y="6820"/>
                  </a:lnTo>
                  <a:cubicBezTo>
                    <a:pt x="68" y="6866"/>
                    <a:pt x="59" y="6891"/>
                    <a:pt x="50" y="6916"/>
                  </a:cubicBezTo>
                  <a:lnTo>
                    <a:pt x="30" y="6990"/>
                  </a:lnTo>
                  <a:lnTo>
                    <a:pt x="22" y="7026"/>
                  </a:lnTo>
                  <a:cubicBezTo>
                    <a:pt x="15" y="7050"/>
                    <a:pt x="9" y="7076"/>
                    <a:pt x="0" y="7100"/>
                  </a:cubicBezTo>
                  <a:cubicBezTo>
                    <a:pt x="157" y="7283"/>
                    <a:pt x="339" y="7455"/>
                    <a:pt x="549" y="7620"/>
                  </a:cubicBezTo>
                  <a:cubicBezTo>
                    <a:pt x="990" y="7965"/>
                    <a:pt x="1524" y="8221"/>
                    <a:pt x="2140" y="8383"/>
                  </a:cubicBezTo>
                  <a:cubicBezTo>
                    <a:pt x="2607" y="8506"/>
                    <a:pt x="3123" y="8577"/>
                    <a:pt x="3719" y="8597"/>
                  </a:cubicBezTo>
                  <a:cubicBezTo>
                    <a:pt x="3828" y="8600"/>
                    <a:pt x="3936" y="8600"/>
                    <a:pt x="4045" y="8600"/>
                  </a:cubicBezTo>
                  <a:cubicBezTo>
                    <a:pt x="4573" y="8600"/>
                    <a:pt x="5044" y="8558"/>
                    <a:pt x="5490" y="8472"/>
                  </a:cubicBezTo>
                  <a:cubicBezTo>
                    <a:pt x="5776" y="8414"/>
                    <a:pt x="6056" y="8331"/>
                    <a:pt x="6323" y="8225"/>
                  </a:cubicBezTo>
                  <a:cubicBezTo>
                    <a:pt x="6560" y="8133"/>
                    <a:pt x="6804" y="8002"/>
                    <a:pt x="7067" y="7823"/>
                  </a:cubicBezTo>
                  <a:cubicBezTo>
                    <a:pt x="7166" y="7757"/>
                    <a:pt x="7269" y="7675"/>
                    <a:pt x="7383" y="7577"/>
                  </a:cubicBezTo>
                  <a:cubicBezTo>
                    <a:pt x="7493" y="7478"/>
                    <a:pt x="7597" y="7373"/>
                    <a:pt x="7709" y="7248"/>
                  </a:cubicBezTo>
                  <a:cubicBezTo>
                    <a:pt x="7792" y="7153"/>
                    <a:pt x="7887" y="7041"/>
                    <a:pt x="7979" y="6918"/>
                  </a:cubicBezTo>
                  <a:cubicBezTo>
                    <a:pt x="8064" y="6802"/>
                    <a:pt x="8128" y="6675"/>
                    <a:pt x="8189" y="6554"/>
                  </a:cubicBezTo>
                  <a:cubicBezTo>
                    <a:pt x="8226" y="6483"/>
                    <a:pt x="8255" y="6432"/>
                    <a:pt x="8286" y="6385"/>
                  </a:cubicBezTo>
                  <a:cubicBezTo>
                    <a:pt x="8312" y="6346"/>
                    <a:pt x="8344" y="6309"/>
                    <a:pt x="8374" y="6274"/>
                  </a:cubicBezTo>
                  <a:lnTo>
                    <a:pt x="8405" y="6234"/>
                  </a:lnTo>
                  <a:lnTo>
                    <a:pt x="8441" y="6203"/>
                  </a:lnTo>
                  <a:cubicBezTo>
                    <a:pt x="8483" y="6177"/>
                    <a:pt x="8512" y="6162"/>
                    <a:pt x="8542" y="6149"/>
                  </a:cubicBezTo>
                  <a:cubicBezTo>
                    <a:pt x="8576" y="6136"/>
                    <a:pt x="8604" y="6108"/>
                    <a:pt x="8618" y="6069"/>
                  </a:cubicBezTo>
                  <a:cubicBezTo>
                    <a:pt x="8635" y="6027"/>
                    <a:pt x="8634" y="5983"/>
                    <a:pt x="8617" y="5944"/>
                  </a:cubicBezTo>
                  <a:lnTo>
                    <a:pt x="8598" y="5904"/>
                  </a:lnTo>
                  <a:cubicBezTo>
                    <a:pt x="8582" y="5871"/>
                    <a:pt x="8568" y="5836"/>
                    <a:pt x="8553" y="5805"/>
                  </a:cubicBezTo>
                  <a:cubicBezTo>
                    <a:pt x="8454" y="5875"/>
                    <a:pt x="8355" y="5950"/>
                    <a:pt x="8257" y="6022"/>
                  </a:cubicBezTo>
                  <a:cubicBezTo>
                    <a:pt x="8164" y="6092"/>
                    <a:pt x="8071" y="6159"/>
                    <a:pt x="7977" y="6228"/>
                  </a:cubicBezTo>
                  <a:cubicBezTo>
                    <a:pt x="7781" y="6371"/>
                    <a:pt x="7598" y="6475"/>
                    <a:pt x="7417" y="6557"/>
                  </a:cubicBezTo>
                  <a:cubicBezTo>
                    <a:pt x="7271" y="6615"/>
                    <a:pt x="7119" y="6658"/>
                    <a:pt x="6940" y="6687"/>
                  </a:cubicBezTo>
                  <a:cubicBezTo>
                    <a:pt x="6797" y="6705"/>
                    <a:pt x="6650" y="6717"/>
                    <a:pt x="6465" y="6717"/>
                  </a:cubicBezTo>
                  <a:lnTo>
                    <a:pt x="6464" y="6717"/>
                  </a:lnTo>
                  <a:cubicBezTo>
                    <a:pt x="6352" y="6717"/>
                    <a:pt x="6242" y="6712"/>
                    <a:pt x="6132" y="6711"/>
                  </a:cubicBezTo>
                  <a:lnTo>
                    <a:pt x="5911" y="6708"/>
                  </a:lnTo>
                  <a:cubicBezTo>
                    <a:pt x="5855" y="6705"/>
                    <a:pt x="5799" y="6705"/>
                    <a:pt x="5744" y="6705"/>
                  </a:cubicBezTo>
                  <a:cubicBezTo>
                    <a:pt x="5595" y="6705"/>
                    <a:pt x="5444" y="6710"/>
                    <a:pt x="5289" y="6718"/>
                  </a:cubicBezTo>
                  <a:cubicBezTo>
                    <a:pt x="5277" y="6623"/>
                    <a:pt x="5257" y="6526"/>
                    <a:pt x="5237" y="6431"/>
                  </a:cubicBezTo>
                  <a:cubicBezTo>
                    <a:pt x="5207" y="6307"/>
                    <a:pt x="5165" y="6180"/>
                    <a:pt x="5109" y="6049"/>
                  </a:cubicBezTo>
                  <a:cubicBezTo>
                    <a:pt x="5177" y="6023"/>
                    <a:pt x="5244" y="6004"/>
                    <a:pt x="5315" y="5987"/>
                  </a:cubicBezTo>
                  <a:cubicBezTo>
                    <a:pt x="5523" y="5944"/>
                    <a:pt x="5747" y="5925"/>
                    <a:pt x="6043" y="5925"/>
                  </a:cubicBezTo>
                  <a:cubicBezTo>
                    <a:pt x="6160" y="5925"/>
                    <a:pt x="6277" y="5927"/>
                    <a:pt x="6392" y="5930"/>
                  </a:cubicBezTo>
                  <a:lnTo>
                    <a:pt x="6499" y="5933"/>
                  </a:lnTo>
                  <a:cubicBezTo>
                    <a:pt x="6649" y="5935"/>
                    <a:pt x="6795" y="5941"/>
                    <a:pt x="6946" y="5941"/>
                  </a:cubicBezTo>
                  <a:cubicBezTo>
                    <a:pt x="7180" y="5941"/>
                    <a:pt x="7363" y="5930"/>
                    <a:pt x="7561" y="5907"/>
                  </a:cubicBezTo>
                  <a:cubicBezTo>
                    <a:pt x="7758" y="5877"/>
                    <a:pt x="7943" y="5826"/>
                    <a:pt x="8114" y="5754"/>
                  </a:cubicBezTo>
                  <a:cubicBezTo>
                    <a:pt x="8268" y="5684"/>
                    <a:pt x="8418" y="5595"/>
                    <a:pt x="8546" y="5494"/>
                  </a:cubicBezTo>
                  <a:cubicBezTo>
                    <a:pt x="8607" y="5446"/>
                    <a:pt x="8667" y="5394"/>
                    <a:pt x="8724" y="5341"/>
                  </a:cubicBezTo>
                  <a:lnTo>
                    <a:pt x="8720" y="5338"/>
                  </a:lnTo>
                  <a:cubicBezTo>
                    <a:pt x="8681" y="5289"/>
                    <a:pt x="8655" y="5259"/>
                    <a:pt x="8628" y="5232"/>
                  </a:cubicBezTo>
                  <a:lnTo>
                    <a:pt x="8628" y="5232"/>
                  </a:lnTo>
                  <a:lnTo>
                    <a:pt x="8657" y="5236"/>
                  </a:lnTo>
                  <a:lnTo>
                    <a:pt x="8688" y="5223"/>
                  </a:lnTo>
                  <a:cubicBezTo>
                    <a:pt x="8724" y="5210"/>
                    <a:pt x="8750" y="5173"/>
                    <a:pt x="8754" y="5130"/>
                  </a:cubicBezTo>
                  <a:cubicBezTo>
                    <a:pt x="8757" y="5059"/>
                    <a:pt x="8704" y="5025"/>
                    <a:pt x="8678" y="5015"/>
                  </a:cubicBezTo>
                  <a:cubicBezTo>
                    <a:pt x="8584" y="4953"/>
                    <a:pt x="8502" y="4881"/>
                    <a:pt x="8431" y="4817"/>
                  </a:cubicBezTo>
                  <a:lnTo>
                    <a:pt x="8476" y="4806"/>
                  </a:lnTo>
                  <a:lnTo>
                    <a:pt x="8559" y="4750"/>
                  </a:lnTo>
                  <a:cubicBezTo>
                    <a:pt x="8582" y="4735"/>
                    <a:pt x="8607" y="4722"/>
                    <a:pt x="8634" y="4709"/>
                  </a:cubicBezTo>
                  <a:cubicBezTo>
                    <a:pt x="8675" y="4693"/>
                    <a:pt x="8700" y="4650"/>
                    <a:pt x="8697" y="4604"/>
                  </a:cubicBezTo>
                  <a:cubicBezTo>
                    <a:pt x="8696" y="4559"/>
                    <a:pt x="8667" y="4522"/>
                    <a:pt x="8627" y="4511"/>
                  </a:cubicBezTo>
                  <a:cubicBezTo>
                    <a:pt x="8599" y="4501"/>
                    <a:pt x="8576" y="4491"/>
                    <a:pt x="8552" y="4479"/>
                  </a:cubicBezTo>
                  <a:lnTo>
                    <a:pt x="8460" y="4426"/>
                  </a:lnTo>
                  <a:lnTo>
                    <a:pt x="8397" y="4390"/>
                  </a:lnTo>
                  <a:lnTo>
                    <a:pt x="8451" y="4384"/>
                  </a:lnTo>
                  <a:cubicBezTo>
                    <a:pt x="8492" y="4368"/>
                    <a:pt x="8516" y="4358"/>
                    <a:pt x="8538" y="4353"/>
                  </a:cubicBezTo>
                  <a:cubicBezTo>
                    <a:pt x="8575" y="4340"/>
                    <a:pt x="8602" y="4291"/>
                    <a:pt x="8605" y="4254"/>
                  </a:cubicBezTo>
                  <a:cubicBezTo>
                    <a:pt x="8609" y="4203"/>
                    <a:pt x="8581" y="4156"/>
                    <a:pt x="8530" y="4134"/>
                  </a:cubicBezTo>
                  <a:lnTo>
                    <a:pt x="8449" y="4097"/>
                  </a:lnTo>
                  <a:cubicBezTo>
                    <a:pt x="8413" y="4080"/>
                    <a:pt x="8380" y="4062"/>
                    <a:pt x="8344" y="4047"/>
                  </a:cubicBezTo>
                  <a:lnTo>
                    <a:pt x="8312" y="4037"/>
                  </a:lnTo>
                  <a:cubicBezTo>
                    <a:pt x="8339" y="4017"/>
                    <a:pt x="8354" y="3973"/>
                    <a:pt x="8345" y="3932"/>
                  </a:cubicBezTo>
                  <a:cubicBezTo>
                    <a:pt x="8341" y="3907"/>
                    <a:pt x="8326" y="3874"/>
                    <a:pt x="8309" y="3850"/>
                  </a:cubicBezTo>
                  <a:cubicBezTo>
                    <a:pt x="8276" y="3814"/>
                    <a:pt x="8219" y="3797"/>
                    <a:pt x="8189" y="3787"/>
                  </a:cubicBezTo>
                  <a:cubicBezTo>
                    <a:pt x="8125" y="3768"/>
                    <a:pt x="8088" y="3758"/>
                    <a:pt x="8046" y="3751"/>
                  </a:cubicBezTo>
                  <a:cubicBezTo>
                    <a:pt x="8068" y="3749"/>
                    <a:pt x="8079" y="3729"/>
                    <a:pt x="8085" y="3680"/>
                  </a:cubicBezTo>
                  <a:cubicBezTo>
                    <a:pt x="8089" y="3645"/>
                    <a:pt x="8078" y="3607"/>
                    <a:pt x="8052" y="3574"/>
                  </a:cubicBezTo>
                  <a:cubicBezTo>
                    <a:pt x="8022" y="3543"/>
                    <a:pt x="7979" y="3522"/>
                    <a:pt x="7937" y="3522"/>
                  </a:cubicBezTo>
                  <a:lnTo>
                    <a:pt x="7887" y="3530"/>
                  </a:lnTo>
                  <a:lnTo>
                    <a:pt x="7916" y="3522"/>
                  </a:lnTo>
                  <a:cubicBezTo>
                    <a:pt x="7982" y="3465"/>
                    <a:pt x="8009" y="3408"/>
                    <a:pt x="7999" y="3347"/>
                  </a:cubicBezTo>
                  <a:cubicBezTo>
                    <a:pt x="7986" y="3275"/>
                    <a:pt x="7930" y="3222"/>
                    <a:pt x="7851" y="3212"/>
                  </a:cubicBezTo>
                  <a:cubicBezTo>
                    <a:pt x="7838" y="3211"/>
                    <a:pt x="7824" y="3208"/>
                    <a:pt x="7809" y="3206"/>
                  </a:cubicBezTo>
                  <a:cubicBezTo>
                    <a:pt x="7763" y="3196"/>
                    <a:pt x="7713" y="3179"/>
                    <a:pt x="7666" y="3165"/>
                  </a:cubicBezTo>
                  <a:lnTo>
                    <a:pt x="7577" y="3139"/>
                  </a:lnTo>
                  <a:lnTo>
                    <a:pt x="7515" y="3122"/>
                  </a:lnTo>
                  <a:cubicBezTo>
                    <a:pt x="7541" y="3104"/>
                    <a:pt x="7557" y="3067"/>
                    <a:pt x="7571" y="3031"/>
                  </a:cubicBezTo>
                  <a:cubicBezTo>
                    <a:pt x="7594" y="2969"/>
                    <a:pt x="7615" y="2921"/>
                    <a:pt x="7637" y="2875"/>
                  </a:cubicBezTo>
                  <a:cubicBezTo>
                    <a:pt x="7690" y="2794"/>
                    <a:pt x="7690" y="2705"/>
                    <a:pt x="7637" y="2643"/>
                  </a:cubicBezTo>
                  <a:cubicBezTo>
                    <a:pt x="7613" y="2618"/>
                    <a:pt x="7587" y="2602"/>
                    <a:pt x="7562" y="2593"/>
                  </a:cubicBezTo>
                  <a:cubicBezTo>
                    <a:pt x="7539" y="2583"/>
                    <a:pt x="7522" y="2580"/>
                    <a:pt x="7505" y="2580"/>
                  </a:cubicBezTo>
                  <a:cubicBezTo>
                    <a:pt x="7482" y="2580"/>
                    <a:pt x="7457" y="2586"/>
                    <a:pt x="7426" y="2597"/>
                  </a:cubicBezTo>
                  <a:cubicBezTo>
                    <a:pt x="7396" y="2608"/>
                    <a:pt x="7364" y="2615"/>
                    <a:pt x="7334" y="2619"/>
                  </a:cubicBezTo>
                  <a:lnTo>
                    <a:pt x="7321" y="2597"/>
                  </a:lnTo>
                  <a:cubicBezTo>
                    <a:pt x="7340" y="2546"/>
                    <a:pt x="7357" y="2493"/>
                    <a:pt x="7383" y="2439"/>
                  </a:cubicBezTo>
                  <a:cubicBezTo>
                    <a:pt x="7414" y="2379"/>
                    <a:pt x="7390" y="2302"/>
                    <a:pt x="7353" y="2253"/>
                  </a:cubicBezTo>
                  <a:cubicBezTo>
                    <a:pt x="7314" y="2213"/>
                    <a:pt x="7261" y="2187"/>
                    <a:pt x="7206" y="2187"/>
                  </a:cubicBezTo>
                  <a:cubicBezTo>
                    <a:pt x="7182" y="2187"/>
                    <a:pt x="7156" y="2194"/>
                    <a:pt x="7131" y="2208"/>
                  </a:cubicBezTo>
                  <a:cubicBezTo>
                    <a:pt x="7051" y="2246"/>
                    <a:pt x="6965" y="2279"/>
                    <a:pt x="6883" y="2303"/>
                  </a:cubicBezTo>
                  <a:lnTo>
                    <a:pt x="6840" y="2317"/>
                  </a:lnTo>
                  <a:lnTo>
                    <a:pt x="6792" y="2335"/>
                  </a:lnTo>
                  <a:lnTo>
                    <a:pt x="6792" y="2335"/>
                  </a:lnTo>
                  <a:lnTo>
                    <a:pt x="6823" y="2306"/>
                  </a:lnTo>
                  <a:lnTo>
                    <a:pt x="6843" y="2253"/>
                  </a:lnTo>
                  <a:cubicBezTo>
                    <a:pt x="6867" y="2195"/>
                    <a:pt x="6854" y="2121"/>
                    <a:pt x="6811" y="2066"/>
                  </a:cubicBezTo>
                  <a:cubicBezTo>
                    <a:pt x="6775" y="2026"/>
                    <a:pt x="6725" y="2001"/>
                    <a:pt x="6672" y="2001"/>
                  </a:cubicBezTo>
                  <a:cubicBezTo>
                    <a:pt x="6646" y="2001"/>
                    <a:pt x="6622" y="2009"/>
                    <a:pt x="6589" y="2020"/>
                  </a:cubicBezTo>
                  <a:cubicBezTo>
                    <a:pt x="6535" y="2033"/>
                    <a:pt x="6488" y="2040"/>
                    <a:pt x="6438" y="2047"/>
                  </a:cubicBezTo>
                  <a:lnTo>
                    <a:pt x="6354" y="2062"/>
                  </a:lnTo>
                  <a:cubicBezTo>
                    <a:pt x="6341" y="2037"/>
                    <a:pt x="6336" y="2001"/>
                    <a:pt x="6330" y="1965"/>
                  </a:cubicBezTo>
                  <a:cubicBezTo>
                    <a:pt x="6323" y="1928"/>
                    <a:pt x="6316" y="1891"/>
                    <a:pt x="6313" y="1855"/>
                  </a:cubicBezTo>
                  <a:cubicBezTo>
                    <a:pt x="6313" y="1842"/>
                    <a:pt x="6313" y="1832"/>
                    <a:pt x="6314" y="1819"/>
                  </a:cubicBezTo>
                  <a:cubicBezTo>
                    <a:pt x="6318" y="1754"/>
                    <a:pt x="6290" y="1690"/>
                    <a:pt x="6235" y="1655"/>
                  </a:cubicBezTo>
                  <a:cubicBezTo>
                    <a:pt x="6204" y="1632"/>
                    <a:pt x="6169" y="1619"/>
                    <a:pt x="6135" y="1619"/>
                  </a:cubicBezTo>
                  <a:cubicBezTo>
                    <a:pt x="6096" y="1619"/>
                    <a:pt x="6054" y="1635"/>
                    <a:pt x="6017" y="1662"/>
                  </a:cubicBezTo>
                  <a:cubicBezTo>
                    <a:pt x="5982" y="1684"/>
                    <a:pt x="5949" y="1700"/>
                    <a:pt x="5916" y="1714"/>
                  </a:cubicBezTo>
                  <a:lnTo>
                    <a:pt x="5932" y="1683"/>
                  </a:lnTo>
                  <a:cubicBezTo>
                    <a:pt x="5934" y="1619"/>
                    <a:pt x="5934" y="1576"/>
                    <a:pt x="5941" y="1532"/>
                  </a:cubicBezTo>
                  <a:cubicBezTo>
                    <a:pt x="5949" y="1460"/>
                    <a:pt x="5899" y="1379"/>
                    <a:pt x="5826" y="1354"/>
                  </a:cubicBezTo>
                  <a:cubicBezTo>
                    <a:pt x="5809" y="1345"/>
                    <a:pt x="5784" y="1339"/>
                    <a:pt x="5763" y="1339"/>
                  </a:cubicBezTo>
                  <a:cubicBezTo>
                    <a:pt x="5753" y="1339"/>
                    <a:pt x="5744" y="1341"/>
                    <a:pt x="5731" y="1346"/>
                  </a:cubicBezTo>
                  <a:cubicBezTo>
                    <a:pt x="5682" y="1354"/>
                    <a:pt x="5653" y="1382"/>
                    <a:pt x="5625" y="1411"/>
                  </a:cubicBezTo>
                  <a:cubicBezTo>
                    <a:pt x="5579" y="1458"/>
                    <a:pt x="5526" y="1497"/>
                    <a:pt x="5474" y="1537"/>
                  </a:cubicBezTo>
                  <a:lnTo>
                    <a:pt x="5458" y="1451"/>
                  </a:lnTo>
                  <a:cubicBezTo>
                    <a:pt x="5447" y="1415"/>
                    <a:pt x="5442" y="1387"/>
                    <a:pt x="5437" y="1361"/>
                  </a:cubicBezTo>
                  <a:cubicBezTo>
                    <a:pt x="5421" y="1257"/>
                    <a:pt x="5336" y="1211"/>
                    <a:pt x="5266" y="1211"/>
                  </a:cubicBezTo>
                  <a:cubicBezTo>
                    <a:pt x="5210" y="1211"/>
                    <a:pt x="5159" y="1239"/>
                    <a:pt x="5134" y="1286"/>
                  </a:cubicBezTo>
                  <a:lnTo>
                    <a:pt x="5086" y="1341"/>
                  </a:lnTo>
                  <a:cubicBezTo>
                    <a:pt x="5079" y="1252"/>
                    <a:pt x="5022" y="1171"/>
                    <a:pt x="4937" y="1128"/>
                  </a:cubicBezTo>
                  <a:cubicBezTo>
                    <a:pt x="4905" y="1109"/>
                    <a:pt x="4872" y="1101"/>
                    <a:pt x="4836" y="1101"/>
                  </a:cubicBezTo>
                  <a:cubicBezTo>
                    <a:pt x="4796" y="1101"/>
                    <a:pt x="4750" y="1114"/>
                    <a:pt x="4707" y="1135"/>
                  </a:cubicBezTo>
                  <a:cubicBezTo>
                    <a:pt x="4711" y="1085"/>
                    <a:pt x="4700" y="1046"/>
                    <a:pt x="4690" y="1010"/>
                  </a:cubicBezTo>
                  <a:cubicBezTo>
                    <a:pt x="4662" y="923"/>
                    <a:pt x="4645" y="858"/>
                    <a:pt x="4634" y="788"/>
                  </a:cubicBezTo>
                  <a:cubicBezTo>
                    <a:pt x="4627" y="736"/>
                    <a:pt x="4588" y="687"/>
                    <a:pt x="4535" y="670"/>
                  </a:cubicBezTo>
                  <a:cubicBezTo>
                    <a:pt x="4519" y="663"/>
                    <a:pt x="4502" y="657"/>
                    <a:pt x="4481" y="657"/>
                  </a:cubicBezTo>
                  <a:cubicBezTo>
                    <a:pt x="4434" y="657"/>
                    <a:pt x="4390" y="680"/>
                    <a:pt x="4352" y="722"/>
                  </a:cubicBezTo>
                  <a:cubicBezTo>
                    <a:pt x="4305" y="772"/>
                    <a:pt x="4269" y="806"/>
                    <a:pt x="4233" y="839"/>
                  </a:cubicBezTo>
                  <a:lnTo>
                    <a:pt x="4197" y="872"/>
                  </a:lnTo>
                  <a:cubicBezTo>
                    <a:pt x="4210" y="860"/>
                    <a:pt x="4203" y="835"/>
                    <a:pt x="4181" y="795"/>
                  </a:cubicBezTo>
                  <a:cubicBezTo>
                    <a:pt x="4164" y="756"/>
                    <a:pt x="4137" y="732"/>
                    <a:pt x="4101" y="720"/>
                  </a:cubicBezTo>
                  <a:cubicBezTo>
                    <a:pt x="4079" y="713"/>
                    <a:pt x="4063" y="707"/>
                    <a:pt x="4049" y="707"/>
                  </a:cubicBezTo>
                  <a:cubicBezTo>
                    <a:pt x="4013" y="707"/>
                    <a:pt x="3979" y="720"/>
                    <a:pt x="3950" y="743"/>
                  </a:cubicBezTo>
                  <a:lnTo>
                    <a:pt x="3893" y="793"/>
                  </a:lnTo>
                  <a:cubicBezTo>
                    <a:pt x="3880" y="793"/>
                    <a:pt x="3860" y="801"/>
                    <a:pt x="3835" y="809"/>
                  </a:cubicBezTo>
                  <a:cubicBezTo>
                    <a:pt x="3845" y="772"/>
                    <a:pt x="3838" y="727"/>
                    <a:pt x="3834" y="684"/>
                  </a:cubicBezTo>
                  <a:cubicBezTo>
                    <a:pt x="3828" y="646"/>
                    <a:pt x="3824" y="614"/>
                    <a:pt x="3821" y="579"/>
                  </a:cubicBezTo>
                  <a:cubicBezTo>
                    <a:pt x="3816" y="542"/>
                    <a:pt x="3799" y="512"/>
                    <a:pt x="3766" y="498"/>
                  </a:cubicBezTo>
                  <a:cubicBezTo>
                    <a:pt x="3755" y="489"/>
                    <a:pt x="3742" y="485"/>
                    <a:pt x="3726" y="485"/>
                  </a:cubicBezTo>
                  <a:cubicBezTo>
                    <a:pt x="3709" y="485"/>
                    <a:pt x="3691" y="490"/>
                    <a:pt x="3673" y="500"/>
                  </a:cubicBezTo>
                  <a:cubicBezTo>
                    <a:pt x="3587" y="542"/>
                    <a:pt x="3500" y="600"/>
                    <a:pt x="3413" y="677"/>
                  </a:cubicBezTo>
                  <a:lnTo>
                    <a:pt x="3413" y="597"/>
                  </a:lnTo>
                  <a:lnTo>
                    <a:pt x="3406" y="555"/>
                  </a:lnTo>
                  <a:cubicBezTo>
                    <a:pt x="3400" y="519"/>
                    <a:pt x="3398" y="502"/>
                    <a:pt x="3397" y="486"/>
                  </a:cubicBezTo>
                  <a:cubicBezTo>
                    <a:pt x="3398" y="420"/>
                    <a:pt x="3381" y="377"/>
                    <a:pt x="3340" y="347"/>
                  </a:cubicBezTo>
                  <a:cubicBezTo>
                    <a:pt x="3317" y="328"/>
                    <a:pt x="3285" y="320"/>
                    <a:pt x="3253" y="320"/>
                  </a:cubicBezTo>
                  <a:cubicBezTo>
                    <a:pt x="3219" y="320"/>
                    <a:pt x="3187" y="332"/>
                    <a:pt x="3166" y="354"/>
                  </a:cubicBezTo>
                  <a:cubicBezTo>
                    <a:pt x="3127" y="396"/>
                    <a:pt x="3084" y="429"/>
                    <a:pt x="3039" y="462"/>
                  </a:cubicBezTo>
                  <a:cubicBezTo>
                    <a:pt x="3031" y="417"/>
                    <a:pt x="3024" y="384"/>
                    <a:pt x="3016" y="353"/>
                  </a:cubicBezTo>
                  <a:cubicBezTo>
                    <a:pt x="2998" y="281"/>
                    <a:pt x="2979" y="197"/>
                    <a:pt x="2975" y="116"/>
                  </a:cubicBezTo>
                  <a:cubicBezTo>
                    <a:pt x="2973" y="68"/>
                    <a:pt x="2930" y="25"/>
                    <a:pt x="2890" y="11"/>
                  </a:cubicBezTo>
                  <a:cubicBezTo>
                    <a:pt x="2879" y="4"/>
                    <a:pt x="2860" y="1"/>
                    <a:pt x="284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10" name="Google Shape;7610;p22"/>
            <p:cNvSpPr/>
            <p:nvPr/>
          </p:nvSpPr>
          <p:spPr>
            <a:xfrm rot="10800000">
              <a:off x="7758956" y="198163"/>
              <a:ext cx="267968" cy="594103"/>
            </a:xfrm>
            <a:custGeom>
              <a:avLst/>
              <a:gdLst/>
              <a:ahLst/>
              <a:cxnLst/>
              <a:rect l="l" t="t" r="r" b="b"/>
              <a:pathLst>
                <a:path w="6809" h="15096" extrusionOk="0">
                  <a:moveTo>
                    <a:pt x="2550" y="0"/>
                  </a:moveTo>
                  <a:cubicBezTo>
                    <a:pt x="2518" y="0"/>
                    <a:pt x="2487" y="9"/>
                    <a:pt x="2464" y="23"/>
                  </a:cubicBezTo>
                  <a:cubicBezTo>
                    <a:pt x="2327" y="105"/>
                    <a:pt x="2204" y="195"/>
                    <a:pt x="2083" y="302"/>
                  </a:cubicBezTo>
                  <a:cubicBezTo>
                    <a:pt x="1967" y="404"/>
                    <a:pt x="1852" y="530"/>
                    <a:pt x="1737" y="685"/>
                  </a:cubicBezTo>
                  <a:cubicBezTo>
                    <a:pt x="1550" y="932"/>
                    <a:pt x="1384" y="1222"/>
                    <a:pt x="1223" y="1574"/>
                  </a:cubicBezTo>
                  <a:cubicBezTo>
                    <a:pt x="1101" y="1841"/>
                    <a:pt x="986" y="2142"/>
                    <a:pt x="861" y="2515"/>
                  </a:cubicBezTo>
                  <a:cubicBezTo>
                    <a:pt x="743" y="2860"/>
                    <a:pt x="638" y="3246"/>
                    <a:pt x="539" y="3697"/>
                  </a:cubicBezTo>
                  <a:cubicBezTo>
                    <a:pt x="229" y="5128"/>
                    <a:pt x="143" y="6594"/>
                    <a:pt x="59" y="8010"/>
                  </a:cubicBezTo>
                  <a:lnTo>
                    <a:pt x="22" y="8649"/>
                  </a:lnTo>
                  <a:cubicBezTo>
                    <a:pt x="6" y="8922"/>
                    <a:pt x="0" y="9119"/>
                    <a:pt x="3" y="9302"/>
                  </a:cubicBezTo>
                  <a:cubicBezTo>
                    <a:pt x="8" y="9508"/>
                    <a:pt x="23" y="9731"/>
                    <a:pt x="56" y="9982"/>
                  </a:cubicBezTo>
                  <a:cubicBezTo>
                    <a:pt x="85" y="10196"/>
                    <a:pt x="128" y="10416"/>
                    <a:pt x="181" y="10637"/>
                  </a:cubicBezTo>
                  <a:cubicBezTo>
                    <a:pt x="158" y="10665"/>
                    <a:pt x="144" y="10703"/>
                    <a:pt x="143" y="10746"/>
                  </a:cubicBezTo>
                  <a:cubicBezTo>
                    <a:pt x="138" y="10893"/>
                    <a:pt x="135" y="11061"/>
                    <a:pt x="144" y="11233"/>
                  </a:cubicBezTo>
                  <a:cubicBezTo>
                    <a:pt x="151" y="11383"/>
                    <a:pt x="171" y="11551"/>
                    <a:pt x="203" y="11750"/>
                  </a:cubicBezTo>
                  <a:cubicBezTo>
                    <a:pt x="253" y="12052"/>
                    <a:pt x="339" y="12351"/>
                    <a:pt x="459" y="12638"/>
                  </a:cubicBezTo>
                  <a:cubicBezTo>
                    <a:pt x="584" y="12941"/>
                    <a:pt x="731" y="13203"/>
                    <a:pt x="908" y="13438"/>
                  </a:cubicBezTo>
                  <a:cubicBezTo>
                    <a:pt x="1102" y="13694"/>
                    <a:pt x="1328" y="13925"/>
                    <a:pt x="1580" y="14129"/>
                  </a:cubicBezTo>
                  <a:cubicBezTo>
                    <a:pt x="1853" y="14346"/>
                    <a:pt x="2156" y="14537"/>
                    <a:pt x="2484" y="14696"/>
                  </a:cubicBezTo>
                  <a:cubicBezTo>
                    <a:pt x="2831" y="14866"/>
                    <a:pt x="3175" y="14982"/>
                    <a:pt x="3504" y="15042"/>
                  </a:cubicBezTo>
                  <a:cubicBezTo>
                    <a:pt x="3676" y="15074"/>
                    <a:pt x="3848" y="15091"/>
                    <a:pt x="4015" y="15096"/>
                  </a:cubicBezTo>
                  <a:lnTo>
                    <a:pt x="4052" y="15096"/>
                  </a:lnTo>
                  <a:cubicBezTo>
                    <a:pt x="4209" y="15096"/>
                    <a:pt x="4374" y="15078"/>
                    <a:pt x="4559" y="15042"/>
                  </a:cubicBezTo>
                  <a:cubicBezTo>
                    <a:pt x="4713" y="15014"/>
                    <a:pt x="4871" y="14962"/>
                    <a:pt x="5043" y="14884"/>
                  </a:cubicBezTo>
                  <a:cubicBezTo>
                    <a:pt x="5210" y="14810"/>
                    <a:pt x="5365" y="14718"/>
                    <a:pt x="5516" y="14604"/>
                  </a:cubicBezTo>
                  <a:cubicBezTo>
                    <a:pt x="5652" y="14499"/>
                    <a:pt x="5776" y="14386"/>
                    <a:pt x="5896" y="14255"/>
                  </a:cubicBezTo>
                  <a:cubicBezTo>
                    <a:pt x="5998" y="14140"/>
                    <a:pt x="6093" y="14020"/>
                    <a:pt x="6197" y="13873"/>
                  </a:cubicBezTo>
                  <a:cubicBezTo>
                    <a:pt x="6356" y="13639"/>
                    <a:pt x="6492" y="13362"/>
                    <a:pt x="6600" y="13052"/>
                  </a:cubicBezTo>
                  <a:cubicBezTo>
                    <a:pt x="6688" y="12802"/>
                    <a:pt x="6745" y="12520"/>
                    <a:pt x="6781" y="12166"/>
                  </a:cubicBezTo>
                  <a:cubicBezTo>
                    <a:pt x="6808" y="11887"/>
                    <a:pt x="6803" y="11595"/>
                    <a:pt x="6765" y="11276"/>
                  </a:cubicBezTo>
                  <a:cubicBezTo>
                    <a:pt x="6729" y="10962"/>
                    <a:pt x="6665" y="10659"/>
                    <a:pt x="6577" y="10373"/>
                  </a:cubicBezTo>
                  <a:cubicBezTo>
                    <a:pt x="6494" y="10103"/>
                    <a:pt x="6383" y="9821"/>
                    <a:pt x="6237" y="9520"/>
                  </a:cubicBezTo>
                  <a:cubicBezTo>
                    <a:pt x="6090" y="9217"/>
                    <a:pt x="5909" y="8934"/>
                    <a:pt x="5751" y="8690"/>
                  </a:cubicBezTo>
                  <a:cubicBezTo>
                    <a:pt x="5530" y="8352"/>
                    <a:pt x="5351" y="8068"/>
                    <a:pt x="5213" y="7745"/>
                  </a:cubicBezTo>
                  <a:cubicBezTo>
                    <a:pt x="5162" y="7607"/>
                    <a:pt x="5124" y="7476"/>
                    <a:pt x="5095" y="7345"/>
                  </a:cubicBezTo>
                  <a:cubicBezTo>
                    <a:pt x="5059" y="7183"/>
                    <a:pt x="5035" y="7016"/>
                    <a:pt x="5012" y="6860"/>
                  </a:cubicBezTo>
                  <a:cubicBezTo>
                    <a:pt x="5004" y="6801"/>
                    <a:pt x="4994" y="6728"/>
                    <a:pt x="4986" y="6653"/>
                  </a:cubicBezTo>
                  <a:cubicBezTo>
                    <a:pt x="4954" y="6392"/>
                    <a:pt x="4920" y="6114"/>
                    <a:pt x="4855" y="5849"/>
                  </a:cubicBezTo>
                  <a:cubicBezTo>
                    <a:pt x="4815" y="5684"/>
                    <a:pt x="4753" y="5508"/>
                    <a:pt x="4661" y="5310"/>
                  </a:cubicBezTo>
                  <a:cubicBezTo>
                    <a:pt x="4584" y="5145"/>
                    <a:pt x="4474" y="4980"/>
                    <a:pt x="4318" y="4790"/>
                  </a:cubicBezTo>
                  <a:cubicBezTo>
                    <a:pt x="4110" y="4537"/>
                    <a:pt x="3857" y="4325"/>
                    <a:pt x="3636" y="4138"/>
                  </a:cubicBezTo>
                  <a:cubicBezTo>
                    <a:pt x="3430" y="3964"/>
                    <a:pt x="3196" y="3766"/>
                    <a:pt x="3012" y="3535"/>
                  </a:cubicBezTo>
                  <a:cubicBezTo>
                    <a:pt x="2930" y="3424"/>
                    <a:pt x="2860" y="3305"/>
                    <a:pt x="2800" y="3174"/>
                  </a:cubicBezTo>
                  <a:cubicBezTo>
                    <a:pt x="2729" y="2998"/>
                    <a:pt x="2679" y="2821"/>
                    <a:pt x="2652" y="2644"/>
                  </a:cubicBezTo>
                  <a:cubicBezTo>
                    <a:pt x="2617" y="2334"/>
                    <a:pt x="2650" y="2020"/>
                    <a:pt x="2682" y="1780"/>
                  </a:cubicBezTo>
                  <a:lnTo>
                    <a:pt x="2714" y="1560"/>
                  </a:lnTo>
                  <a:lnTo>
                    <a:pt x="2721" y="1504"/>
                  </a:lnTo>
                  <a:lnTo>
                    <a:pt x="2728" y="1445"/>
                  </a:lnTo>
                  <a:cubicBezTo>
                    <a:pt x="2749" y="1286"/>
                    <a:pt x="2771" y="1128"/>
                    <a:pt x="2785" y="965"/>
                  </a:cubicBezTo>
                  <a:cubicBezTo>
                    <a:pt x="2813" y="642"/>
                    <a:pt x="2790" y="366"/>
                    <a:pt x="2721" y="124"/>
                  </a:cubicBezTo>
                  <a:cubicBezTo>
                    <a:pt x="2699" y="53"/>
                    <a:pt x="2627" y="0"/>
                    <a:pt x="255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11" name="Google Shape;7611;p22"/>
            <p:cNvSpPr/>
            <p:nvPr/>
          </p:nvSpPr>
          <p:spPr>
            <a:xfrm rot="10800000">
              <a:off x="7256434" y="89897"/>
              <a:ext cx="410355" cy="438848"/>
            </a:xfrm>
            <a:custGeom>
              <a:avLst/>
              <a:gdLst/>
              <a:ahLst/>
              <a:cxnLst/>
              <a:rect l="l" t="t" r="r" b="b"/>
              <a:pathLst>
                <a:path w="10427" h="11151" extrusionOk="0">
                  <a:moveTo>
                    <a:pt x="9060" y="0"/>
                  </a:moveTo>
                  <a:cubicBezTo>
                    <a:pt x="8872" y="0"/>
                    <a:pt x="8680" y="96"/>
                    <a:pt x="8486" y="283"/>
                  </a:cubicBezTo>
                  <a:cubicBezTo>
                    <a:pt x="8394" y="372"/>
                    <a:pt x="8309" y="478"/>
                    <a:pt x="8236" y="596"/>
                  </a:cubicBezTo>
                  <a:cubicBezTo>
                    <a:pt x="8237" y="599"/>
                    <a:pt x="8237" y="600"/>
                    <a:pt x="8240" y="600"/>
                  </a:cubicBezTo>
                  <a:cubicBezTo>
                    <a:pt x="8175" y="704"/>
                    <a:pt x="8115" y="822"/>
                    <a:pt x="8056" y="967"/>
                  </a:cubicBezTo>
                  <a:cubicBezTo>
                    <a:pt x="8046" y="995"/>
                    <a:pt x="8033" y="1024"/>
                    <a:pt x="8020" y="1051"/>
                  </a:cubicBezTo>
                  <a:cubicBezTo>
                    <a:pt x="7997" y="1168"/>
                    <a:pt x="7977" y="1286"/>
                    <a:pt x="7963" y="1403"/>
                  </a:cubicBezTo>
                  <a:cubicBezTo>
                    <a:pt x="7936" y="1600"/>
                    <a:pt x="7920" y="1795"/>
                    <a:pt x="7904" y="1995"/>
                  </a:cubicBezTo>
                  <a:cubicBezTo>
                    <a:pt x="7891" y="2133"/>
                    <a:pt x="7881" y="2274"/>
                    <a:pt x="7867" y="2412"/>
                  </a:cubicBezTo>
                  <a:cubicBezTo>
                    <a:pt x="7834" y="2693"/>
                    <a:pt x="7783" y="3022"/>
                    <a:pt x="7663" y="3339"/>
                  </a:cubicBezTo>
                  <a:cubicBezTo>
                    <a:pt x="7605" y="3486"/>
                    <a:pt x="7531" y="3620"/>
                    <a:pt x="7446" y="3745"/>
                  </a:cubicBezTo>
                  <a:cubicBezTo>
                    <a:pt x="7352" y="3868"/>
                    <a:pt x="7243" y="3982"/>
                    <a:pt x="7128" y="4069"/>
                  </a:cubicBezTo>
                  <a:cubicBezTo>
                    <a:pt x="7128" y="4069"/>
                    <a:pt x="7117" y="4078"/>
                    <a:pt x="7120" y="4078"/>
                  </a:cubicBezTo>
                  <a:cubicBezTo>
                    <a:pt x="7121" y="4079"/>
                    <a:pt x="7107" y="4091"/>
                    <a:pt x="7107" y="4091"/>
                  </a:cubicBezTo>
                  <a:cubicBezTo>
                    <a:pt x="6986" y="4180"/>
                    <a:pt x="6855" y="4257"/>
                    <a:pt x="6715" y="4322"/>
                  </a:cubicBezTo>
                  <a:cubicBezTo>
                    <a:pt x="6585" y="4374"/>
                    <a:pt x="6455" y="4410"/>
                    <a:pt x="6318" y="4434"/>
                  </a:cubicBezTo>
                  <a:lnTo>
                    <a:pt x="6353" y="4430"/>
                  </a:lnTo>
                  <a:lnTo>
                    <a:pt x="6353" y="4430"/>
                  </a:lnTo>
                  <a:cubicBezTo>
                    <a:pt x="6255" y="4443"/>
                    <a:pt x="6159" y="4453"/>
                    <a:pt x="6061" y="4463"/>
                  </a:cubicBezTo>
                  <a:lnTo>
                    <a:pt x="6012" y="4467"/>
                  </a:lnTo>
                  <a:cubicBezTo>
                    <a:pt x="5900" y="4478"/>
                    <a:pt x="5787" y="4491"/>
                    <a:pt x="5675" y="4513"/>
                  </a:cubicBezTo>
                  <a:cubicBezTo>
                    <a:pt x="5560" y="4532"/>
                    <a:pt x="5444" y="4568"/>
                    <a:pt x="5316" y="4621"/>
                  </a:cubicBezTo>
                  <a:cubicBezTo>
                    <a:pt x="5247" y="4649"/>
                    <a:pt x="5179" y="4682"/>
                    <a:pt x="5115" y="4718"/>
                  </a:cubicBezTo>
                  <a:cubicBezTo>
                    <a:pt x="5049" y="4757"/>
                    <a:pt x="4984" y="4802"/>
                    <a:pt x="4905" y="4858"/>
                  </a:cubicBezTo>
                  <a:cubicBezTo>
                    <a:pt x="4803" y="4929"/>
                    <a:pt x="4702" y="5006"/>
                    <a:pt x="4600" y="5080"/>
                  </a:cubicBezTo>
                  <a:cubicBezTo>
                    <a:pt x="4507" y="5149"/>
                    <a:pt x="4414" y="5218"/>
                    <a:pt x="4320" y="5286"/>
                  </a:cubicBezTo>
                  <a:cubicBezTo>
                    <a:pt x="4124" y="5428"/>
                    <a:pt x="3941" y="5534"/>
                    <a:pt x="3760" y="5615"/>
                  </a:cubicBezTo>
                  <a:cubicBezTo>
                    <a:pt x="3614" y="5672"/>
                    <a:pt x="3462" y="5715"/>
                    <a:pt x="3283" y="5744"/>
                  </a:cubicBezTo>
                  <a:cubicBezTo>
                    <a:pt x="3140" y="5764"/>
                    <a:pt x="2993" y="5774"/>
                    <a:pt x="2808" y="5774"/>
                  </a:cubicBezTo>
                  <a:lnTo>
                    <a:pt x="2807" y="5774"/>
                  </a:lnTo>
                  <a:cubicBezTo>
                    <a:pt x="2695" y="5774"/>
                    <a:pt x="2585" y="5771"/>
                    <a:pt x="2475" y="5770"/>
                  </a:cubicBezTo>
                  <a:lnTo>
                    <a:pt x="2254" y="5765"/>
                  </a:lnTo>
                  <a:cubicBezTo>
                    <a:pt x="2198" y="5764"/>
                    <a:pt x="2142" y="5764"/>
                    <a:pt x="2087" y="5764"/>
                  </a:cubicBezTo>
                  <a:cubicBezTo>
                    <a:pt x="1938" y="5764"/>
                    <a:pt x="1787" y="5767"/>
                    <a:pt x="1632" y="5777"/>
                  </a:cubicBezTo>
                  <a:cubicBezTo>
                    <a:pt x="1620" y="5681"/>
                    <a:pt x="1600" y="5584"/>
                    <a:pt x="1580" y="5490"/>
                  </a:cubicBezTo>
                  <a:cubicBezTo>
                    <a:pt x="1551" y="5368"/>
                    <a:pt x="1510" y="5243"/>
                    <a:pt x="1456" y="5113"/>
                  </a:cubicBezTo>
                  <a:cubicBezTo>
                    <a:pt x="1379" y="5142"/>
                    <a:pt x="1306" y="5178"/>
                    <a:pt x="1235" y="5221"/>
                  </a:cubicBezTo>
                  <a:cubicBezTo>
                    <a:pt x="1204" y="5241"/>
                    <a:pt x="1171" y="5263"/>
                    <a:pt x="1140" y="5286"/>
                  </a:cubicBezTo>
                  <a:cubicBezTo>
                    <a:pt x="1102" y="5257"/>
                    <a:pt x="1056" y="5243"/>
                    <a:pt x="1005" y="5243"/>
                  </a:cubicBezTo>
                  <a:cubicBezTo>
                    <a:pt x="980" y="5243"/>
                    <a:pt x="959" y="5247"/>
                    <a:pt x="936" y="5254"/>
                  </a:cubicBezTo>
                  <a:cubicBezTo>
                    <a:pt x="872" y="5270"/>
                    <a:pt x="822" y="5307"/>
                    <a:pt x="776" y="5378"/>
                  </a:cubicBezTo>
                  <a:cubicBezTo>
                    <a:pt x="610" y="5615"/>
                    <a:pt x="471" y="5880"/>
                    <a:pt x="348" y="6188"/>
                  </a:cubicBezTo>
                  <a:cubicBezTo>
                    <a:pt x="240" y="6455"/>
                    <a:pt x="158" y="6732"/>
                    <a:pt x="106" y="7012"/>
                  </a:cubicBezTo>
                  <a:cubicBezTo>
                    <a:pt x="0" y="7595"/>
                    <a:pt x="26" y="8193"/>
                    <a:pt x="184" y="8737"/>
                  </a:cubicBezTo>
                  <a:cubicBezTo>
                    <a:pt x="345" y="9297"/>
                    <a:pt x="659" y="9800"/>
                    <a:pt x="1090" y="10191"/>
                  </a:cubicBezTo>
                  <a:cubicBezTo>
                    <a:pt x="1533" y="10593"/>
                    <a:pt x="2103" y="10886"/>
                    <a:pt x="2746" y="11038"/>
                  </a:cubicBezTo>
                  <a:cubicBezTo>
                    <a:pt x="3000" y="11100"/>
                    <a:pt x="3273" y="11137"/>
                    <a:pt x="3558" y="11149"/>
                  </a:cubicBezTo>
                  <a:cubicBezTo>
                    <a:pt x="3595" y="11150"/>
                    <a:pt x="3637" y="11150"/>
                    <a:pt x="3674" y="11150"/>
                  </a:cubicBezTo>
                  <a:cubicBezTo>
                    <a:pt x="3874" y="11150"/>
                    <a:pt x="4091" y="11130"/>
                    <a:pt x="4359" y="11088"/>
                  </a:cubicBezTo>
                  <a:cubicBezTo>
                    <a:pt x="4837" y="11015"/>
                    <a:pt x="5340" y="10843"/>
                    <a:pt x="5853" y="10576"/>
                  </a:cubicBezTo>
                  <a:cubicBezTo>
                    <a:pt x="6304" y="10340"/>
                    <a:pt x="6749" y="10024"/>
                    <a:pt x="7220" y="9609"/>
                  </a:cubicBezTo>
                  <a:cubicBezTo>
                    <a:pt x="7620" y="9256"/>
                    <a:pt x="8007" y="8830"/>
                    <a:pt x="8407" y="8306"/>
                  </a:cubicBezTo>
                  <a:cubicBezTo>
                    <a:pt x="9121" y="7363"/>
                    <a:pt x="9666" y="6321"/>
                    <a:pt x="10025" y="5208"/>
                  </a:cubicBezTo>
                  <a:cubicBezTo>
                    <a:pt x="10109" y="4952"/>
                    <a:pt x="10181" y="4688"/>
                    <a:pt x="10239" y="4418"/>
                  </a:cubicBezTo>
                  <a:cubicBezTo>
                    <a:pt x="10291" y="4177"/>
                    <a:pt x="10334" y="3915"/>
                    <a:pt x="10370" y="3597"/>
                  </a:cubicBezTo>
                  <a:cubicBezTo>
                    <a:pt x="10426" y="3102"/>
                    <a:pt x="10413" y="2606"/>
                    <a:pt x="10333" y="2117"/>
                  </a:cubicBezTo>
                  <a:cubicBezTo>
                    <a:pt x="10297" y="1903"/>
                    <a:pt x="10241" y="1695"/>
                    <a:pt x="10188" y="1501"/>
                  </a:cubicBezTo>
                  <a:cubicBezTo>
                    <a:pt x="10117" y="1255"/>
                    <a:pt x="10035" y="1018"/>
                    <a:pt x="9942" y="799"/>
                  </a:cubicBezTo>
                  <a:cubicBezTo>
                    <a:pt x="9714" y="270"/>
                    <a:pt x="9415" y="0"/>
                    <a:pt x="90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12" name="Google Shape;7612;p22"/>
            <p:cNvSpPr/>
            <p:nvPr/>
          </p:nvSpPr>
          <p:spPr>
            <a:xfrm rot="10800000">
              <a:off x="7602601" y="288639"/>
              <a:ext cx="49509" cy="39276"/>
            </a:xfrm>
            <a:custGeom>
              <a:avLst/>
              <a:gdLst/>
              <a:ahLst/>
              <a:cxnLst/>
              <a:rect l="l" t="t" r="r" b="b"/>
              <a:pathLst>
                <a:path w="1258" h="998" extrusionOk="0">
                  <a:moveTo>
                    <a:pt x="1078" y="0"/>
                  </a:moveTo>
                  <a:cubicBezTo>
                    <a:pt x="1002" y="30"/>
                    <a:pt x="927" y="66"/>
                    <a:pt x="859" y="108"/>
                  </a:cubicBezTo>
                  <a:cubicBezTo>
                    <a:pt x="826" y="128"/>
                    <a:pt x="795" y="150"/>
                    <a:pt x="762" y="173"/>
                  </a:cubicBezTo>
                  <a:cubicBezTo>
                    <a:pt x="730" y="144"/>
                    <a:pt x="686" y="130"/>
                    <a:pt x="631" y="130"/>
                  </a:cubicBezTo>
                  <a:cubicBezTo>
                    <a:pt x="601" y="130"/>
                    <a:pt x="581" y="132"/>
                    <a:pt x="561" y="140"/>
                  </a:cubicBezTo>
                  <a:cubicBezTo>
                    <a:pt x="495" y="157"/>
                    <a:pt x="444" y="196"/>
                    <a:pt x="398" y="266"/>
                  </a:cubicBezTo>
                  <a:cubicBezTo>
                    <a:pt x="249" y="477"/>
                    <a:pt x="120" y="718"/>
                    <a:pt x="0" y="997"/>
                  </a:cubicBezTo>
                  <a:cubicBezTo>
                    <a:pt x="273" y="856"/>
                    <a:pt x="563" y="757"/>
                    <a:pt x="867" y="711"/>
                  </a:cubicBezTo>
                  <a:cubicBezTo>
                    <a:pt x="996" y="691"/>
                    <a:pt x="1127" y="677"/>
                    <a:pt x="1257" y="668"/>
                  </a:cubicBezTo>
                  <a:cubicBezTo>
                    <a:pt x="1246" y="572"/>
                    <a:pt x="1226" y="476"/>
                    <a:pt x="1206" y="381"/>
                  </a:cubicBezTo>
                  <a:cubicBezTo>
                    <a:pt x="1177" y="256"/>
                    <a:pt x="1134" y="130"/>
                    <a:pt x="1078" y="0"/>
                  </a:cubicBezTo>
                  <a:close/>
                </a:path>
              </a:pathLst>
            </a:custGeom>
            <a:solidFill>
              <a:srgbClr val="FFD3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13" name="Google Shape;7613;p22"/>
            <p:cNvSpPr/>
            <p:nvPr/>
          </p:nvSpPr>
          <p:spPr>
            <a:xfrm rot="10800000">
              <a:off x="7758720" y="303870"/>
              <a:ext cx="192800" cy="423696"/>
            </a:xfrm>
            <a:custGeom>
              <a:avLst/>
              <a:gdLst/>
              <a:ahLst/>
              <a:cxnLst/>
              <a:rect l="l" t="t" r="r" b="b"/>
              <a:pathLst>
                <a:path w="4899" h="10766" extrusionOk="0">
                  <a:moveTo>
                    <a:pt x="21" y="2781"/>
                  </a:moveTo>
                  <a:lnTo>
                    <a:pt x="21" y="2781"/>
                  </a:lnTo>
                  <a:cubicBezTo>
                    <a:pt x="21" y="2787"/>
                    <a:pt x="22" y="2793"/>
                    <a:pt x="22" y="2796"/>
                  </a:cubicBezTo>
                  <a:cubicBezTo>
                    <a:pt x="22" y="2793"/>
                    <a:pt x="21" y="2786"/>
                    <a:pt x="21" y="2781"/>
                  </a:cubicBezTo>
                  <a:close/>
                  <a:moveTo>
                    <a:pt x="793" y="1"/>
                  </a:moveTo>
                  <a:lnTo>
                    <a:pt x="793" y="1"/>
                  </a:lnTo>
                  <a:cubicBezTo>
                    <a:pt x="677" y="253"/>
                    <a:pt x="553" y="499"/>
                    <a:pt x="438" y="750"/>
                  </a:cubicBezTo>
                  <a:cubicBezTo>
                    <a:pt x="438" y="750"/>
                    <a:pt x="438" y="750"/>
                    <a:pt x="438" y="750"/>
                  </a:cubicBezTo>
                  <a:lnTo>
                    <a:pt x="438" y="750"/>
                  </a:lnTo>
                  <a:cubicBezTo>
                    <a:pt x="438" y="750"/>
                    <a:pt x="438" y="751"/>
                    <a:pt x="437" y="753"/>
                  </a:cubicBezTo>
                  <a:lnTo>
                    <a:pt x="437" y="753"/>
                  </a:lnTo>
                  <a:cubicBezTo>
                    <a:pt x="437" y="753"/>
                    <a:pt x="438" y="752"/>
                    <a:pt x="438" y="750"/>
                  </a:cubicBezTo>
                  <a:lnTo>
                    <a:pt x="438" y="750"/>
                  </a:lnTo>
                  <a:cubicBezTo>
                    <a:pt x="438" y="752"/>
                    <a:pt x="438" y="753"/>
                    <a:pt x="437" y="754"/>
                  </a:cubicBezTo>
                  <a:lnTo>
                    <a:pt x="437" y="754"/>
                  </a:lnTo>
                  <a:cubicBezTo>
                    <a:pt x="437" y="754"/>
                    <a:pt x="437" y="754"/>
                    <a:pt x="437" y="753"/>
                  </a:cubicBezTo>
                  <a:lnTo>
                    <a:pt x="437" y="753"/>
                  </a:lnTo>
                  <a:cubicBezTo>
                    <a:pt x="437" y="754"/>
                    <a:pt x="437" y="754"/>
                    <a:pt x="437" y="754"/>
                  </a:cubicBezTo>
                  <a:lnTo>
                    <a:pt x="437" y="754"/>
                  </a:lnTo>
                  <a:cubicBezTo>
                    <a:pt x="437" y="754"/>
                    <a:pt x="437" y="754"/>
                    <a:pt x="437" y="754"/>
                  </a:cubicBezTo>
                  <a:lnTo>
                    <a:pt x="437" y="754"/>
                  </a:lnTo>
                  <a:cubicBezTo>
                    <a:pt x="437" y="755"/>
                    <a:pt x="437" y="755"/>
                    <a:pt x="437" y="755"/>
                  </a:cubicBezTo>
                  <a:cubicBezTo>
                    <a:pt x="437" y="755"/>
                    <a:pt x="437" y="755"/>
                    <a:pt x="437" y="754"/>
                  </a:cubicBezTo>
                  <a:lnTo>
                    <a:pt x="437" y="754"/>
                  </a:lnTo>
                  <a:cubicBezTo>
                    <a:pt x="435" y="759"/>
                    <a:pt x="432" y="763"/>
                    <a:pt x="431" y="768"/>
                  </a:cubicBezTo>
                  <a:lnTo>
                    <a:pt x="431" y="765"/>
                  </a:lnTo>
                  <a:cubicBezTo>
                    <a:pt x="347" y="956"/>
                    <a:pt x="266" y="1148"/>
                    <a:pt x="210" y="1346"/>
                  </a:cubicBezTo>
                  <a:cubicBezTo>
                    <a:pt x="154" y="1550"/>
                    <a:pt x="107" y="1754"/>
                    <a:pt x="71" y="1963"/>
                  </a:cubicBezTo>
                  <a:lnTo>
                    <a:pt x="71" y="1961"/>
                  </a:lnTo>
                  <a:cubicBezTo>
                    <a:pt x="23" y="2233"/>
                    <a:pt x="0" y="2507"/>
                    <a:pt x="22" y="2781"/>
                  </a:cubicBezTo>
                  <a:cubicBezTo>
                    <a:pt x="22" y="2788"/>
                    <a:pt x="22" y="2794"/>
                    <a:pt x="23" y="2799"/>
                  </a:cubicBezTo>
                  <a:lnTo>
                    <a:pt x="23" y="2799"/>
                  </a:lnTo>
                  <a:cubicBezTo>
                    <a:pt x="23" y="2798"/>
                    <a:pt x="22" y="2797"/>
                    <a:pt x="22" y="2796"/>
                  </a:cubicBezTo>
                  <a:lnTo>
                    <a:pt x="22" y="2796"/>
                  </a:lnTo>
                  <a:cubicBezTo>
                    <a:pt x="22" y="2799"/>
                    <a:pt x="23" y="2801"/>
                    <a:pt x="23" y="2802"/>
                  </a:cubicBezTo>
                  <a:lnTo>
                    <a:pt x="23" y="2802"/>
                  </a:lnTo>
                  <a:cubicBezTo>
                    <a:pt x="23" y="2804"/>
                    <a:pt x="23" y="2806"/>
                    <a:pt x="23" y="2809"/>
                  </a:cubicBezTo>
                  <a:lnTo>
                    <a:pt x="23" y="2804"/>
                  </a:lnTo>
                  <a:cubicBezTo>
                    <a:pt x="43" y="2977"/>
                    <a:pt x="81" y="3145"/>
                    <a:pt x="138" y="3307"/>
                  </a:cubicBezTo>
                  <a:cubicBezTo>
                    <a:pt x="196" y="3449"/>
                    <a:pt x="269" y="3583"/>
                    <a:pt x="359" y="3708"/>
                  </a:cubicBezTo>
                  <a:lnTo>
                    <a:pt x="355" y="3705"/>
                  </a:lnTo>
                  <a:lnTo>
                    <a:pt x="355" y="3705"/>
                  </a:lnTo>
                  <a:cubicBezTo>
                    <a:pt x="483" y="3873"/>
                    <a:pt x="632" y="4024"/>
                    <a:pt x="798" y="4159"/>
                  </a:cubicBezTo>
                  <a:cubicBezTo>
                    <a:pt x="915" y="4254"/>
                    <a:pt x="1040" y="4341"/>
                    <a:pt x="1170" y="4423"/>
                  </a:cubicBezTo>
                  <a:cubicBezTo>
                    <a:pt x="1250" y="4473"/>
                    <a:pt x="1329" y="4521"/>
                    <a:pt x="1411" y="4567"/>
                  </a:cubicBezTo>
                  <a:cubicBezTo>
                    <a:pt x="1490" y="4611"/>
                    <a:pt x="1572" y="4656"/>
                    <a:pt x="1646" y="4707"/>
                  </a:cubicBezTo>
                  <a:cubicBezTo>
                    <a:pt x="1784" y="4804"/>
                    <a:pt x="1921" y="4911"/>
                    <a:pt x="2028" y="5038"/>
                  </a:cubicBezTo>
                  <a:cubicBezTo>
                    <a:pt x="2122" y="5150"/>
                    <a:pt x="2207" y="5270"/>
                    <a:pt x="2265" y="5403"/>
                  </a:cubicBezTo>
                  <a:cubicBezTo>
                    <a:pt x="2321" y="5529"/>
                    <a:pt x="2366" y="5660"/>
                    <a:pt x="2393" y="5795"/>
                  </a:cubicBezTo>
                  <a:cubicBezTo>
                    <a:pt x="2421" y="5931"/>
                    <a:pt x="2436" y="6069"/>
                    <a:pt x="2445" y="6207"/>
                  </a:cubicBezTo>
                  <a:cubicBezTo>
                    <a:pt x="2464" y="6480"/>
                    <a:pt x="2464" y="6754"/>
                    <a:pt x="2487" y="7027"/>
                  </a:cubicBezTo>
                  <a:cubicBezTo>
                    <a:pt x="2498" y="7138"/>
                    <a:pt x="2512" y="7247"/>
                    <a:pt x="2535" y="7354"/>
                  </a:cubicBezTo>
                  <a:cubicBezTo>
                    <a:pt x="2560" y="7472"/>
                    <a:pt x="2593" y="7587"/>
                    <a:pt x="2636" y="7702"/>
                  </a:cubicBezTo>
                  <a:cubicBezTo>
                    <a:pt x="2702" y="7864"/>
                    <a:pt x="2788" y="8015"/>
                    <a:pt x="2890" y="8159"/>
                  </a:cubicBezTo>
                  <a:lnTo>
                    <a:pt x="2869" y="8132"/>
                  </a:lnTo>
                  <a:lnTo>
                    <a:pt x="2869" y="8132"/>
                  </a:lnTo>
                  <a:cubicBezTo>
                    <a:pt x="3169" y="8535"/>
                    <a:pt x="3512" y="8906"/>
                    <a:pt x="3837" y="9289"/>
                  </a:cubicBezTo>
                  <a:cubicBezTo>
                    <a:pt x="4147" y="9653"/>
                    <a:pt x="4444" y="10032"/>
                    <a:pt x="4677" y="10450"/>
                  </a:cubicBezTo>
                  <a:cubicBezTo>
                    <a:pt x="4734" y="10553"/>
                    <a:pt x="4790" y="10659"/>
                    <a:pt x="4841" y="10766"/>
                  </a:cubicBezTo>
                  <a:cubicBezTo>
                    <a:pt x="4851" y="10688"/>
                    <a:pt x="4862" y="10608"/>
                    <a:pt x="4871" y="10523"/>
                  </a:cubicBezTo>
                  <a:cubicBezTo>
                    <a:pt x="4898" y="10243"/>
                    <a:pt x="4892" y="9954"/>
                    <a:pt x="4855" y="9632"/>
                  </a:cubicBezTo>
                  <a:cubicBezTo>
                    <a:pt x="4819" y="9322"/>
                    <a:pt x="4755" y="9016"/>
                    <a:pt x="4667" y="8728"/>
                  </a:cubicBezTo>
                  <a:cubicBezTo>
                    <a:pt x="4584" y="8455"/>
                    <a:pt x="4473" y="8175"/>
                    <a:pt x="4327" y="7874"/>
                  </a:cubicBezTo>
                  <a:cubicBezTo>
                    <a:pt x="4183" y="7580"/>
                    <a:pt x="4008" y="7303"/>
                    <a:pt x="3838" y="7044"/>
                  </a:cubicBezTo>
                  <a:cubicBezTo>
                    <a:pt x="3618" y="6704"/>
                    <a:pt x="3439" y="6419"/>
                    <a:pt x="3304" y="6099"/>
                  </a:cubicBezTo>
                  <a:cubicBezTo>
                    <a:pt x="3254" y="5961"/>
                    <a:pt x="3216" y="5831"/>
                    <a:pt x="3185" y="5698"/>
                  </a:cubicBezTo>
                  <a:cubicBezTo>
                    <a:pt x="3149" y="5539"/>
                    <a:pt x="3124" y="5372"/>
                    <a:pt x="3103" y="5217"/>
                  </a:cubicBezTo>
                  <a:cubicBezTo>
                    <a:pt x="3096" y="5158"/>
                    <a:pt x="3087" y="5085"/>
                    <a:pt x="3077" y="5012"/>
                  </a:cubicBezTo>
                  <a:cubicBezTo>
                    <a:pt x="3047" y="4775"/>
                    <a:pt x="3012" y="4478"/>
                    <a:pt x="2945" y="4205"/>
                  </a:cubicBezTo>
                  <a:cubicBezTo>
                    <a:pt x="2905" y="4038"/>
                    <a:pt x="2840" y="3863"/>
                    <a:pt x="2751" y="3666"/>
                  </a:cubicBezTo>
                  <a:cubicBezTo>
                    <a:pt x="2675" y="3504"/>
                    <a:pt x="2566" y="3339"/>
                    <a:pt x="2406" y="3142"/>
                  </a:cubicBezTo>
                  <a:cubicBezTo>
                    <a:pt x="2204" y="2895"/>
                    <a:pt x="1955" y="2687"/>
                    <a:pt x="1740" y="2503"/>
                  </a:cubicBezTo>
                  <a:cubicBezTo>
                    <a:pt x="1531" y="2329"/>
                    <a:pt x="1289" y="2125"/>
                    <a:pt x="1101" y="1888"/>
                  </a:cubicBezTo>
                  <a:cubicBezTo>
                    <a:pt x="1016" y="1773"/>
                    <a:pt x="948" y="1655"/>
                    <a:pt x="889" y="1530"/>
                  </a:cubicBezTo>
                  <a:cubicBezTo>
                    <a:pt x="819" y="1354"/>
                    <a:pt x="769" y="1177"/>
                    <a:pt x="743" y="1002"/>
                  </a:cubicBezTo>
                  <a:cubicBezTo>
                    <a:pt x="707" y="693"/>
                    <a:pt x="742" y="377"/>
                    <a:pt x="775" y="137"/>
                  </a:cubicBezTo>
                  <a:lnTo>
                    <a:pt x="79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14" name="Google Shape;7614;p22"/>
            <p:cNvSpPr/>
            <p:nvPr/>
          </p:nvSpPr>
          <p:spPr>
            <a:xfrm rot="10800000">
              <a:off x="7108421" y="-71301"/>
              <a:ext cx="430622" cy="606303"/>
            </a:xfrm>
            <a:custGeom>
              <a:avLst/>
              <a:gdLst/>
              <a:ahLst/>
              <a:cxnLst/>
              <a:rect l="l" t="t" r="r" b="b"/>
              <a:pathLst>
                <a:path w="10942" h="15406" extrusionOk="0">
                  <a:moveTo>
                    <a:pt x="832" y="9508"/>
                  </a:moveTo>
                  <a:lnTo>
                    <a:pt x="832" y="9508"/>
                  </a:lnTo>
                  <a:cubicBezTo>
                    <a:pt x="824" y="9652"/>
                    <a:pt x="814" y="9781"/>
                    <a:pt x="793" y="9904"/>
                  </a:cubicBezTo>
                  <a:cubicBezTo>
                    <a:pt x="780" y="9960"/>
                    <a:pt x="767" y="10015"/>
                    <a:pt x="751" y="10067"/>
                  </a:cubicBezTo>
                  <a:cubicBezTo>
                    <a:pt x="774" y="9880"/>
                    <a:pt x="802" y="9693"/>
                    <a:pt x="832" y="9508"/>
                  </a:cubicBezTo>
                  <a:close/>
                  <a:moveTo>
                    <a:pt x="8701" y="0"/>
                  </a:moveTo>
                  <a:cubicBezTo>
                    <a:pt x="8695" y="0"/>
                    <a:pt x="8689" y="1"/>
                    <a:pt x="8682" y="1"/>
                  </a:cubicBezTo>
                  <a:cubicBezTo>
                    <a:pt x="8486" y="8"/>
                    <a:pt x="8286" y="51"/>
                    <a:pt x="8072" y="133"/>
                  </a:cubicBezTo>
                  <a:cubicBezTo>
                    <a:pt x="7864" y="212"/>
                    <a:pt x="7677" y="327"/>
                    <a:pt x="7509" y="439"/>
                  </a:cubicBezTo>
                  <a:cubicBezTo>
                    <a:pt x="7340" y="551"/>
                    <a:pt x="7170" y="688"/>
                    <a:pt x="6973" y="870"/>
                  </a:cubicBezTo>
                  <a:cubicBezTo>
                    <a:pt x="6567" y="1248"/>
                    <a:pt x="6219" y="1667"/>
                    <a:pt x="5935" y="2029"/>
                  </a:cubicBezTo>
                  <a:cubicBezTo>
                    <a:pt x="5616" y="2433"/>
                    <a:pt x="5327" y="2842"/>
                    <a:pt x="5010" y="3297"/>
                  </a:cubicBezTo>
                  <a:lnTo>
                    <a:pt x="4858" y="3519"/>
                  </a:lnTo>
                  <a:cubicBezTo>
                    <a:pt x="4723" y="3712"/>
                    <a:pt x="4588" y="3906"/>
                    <a:pt x="4451" y="4099"/>
                  </a:cubicBezTo>
                  <a:cubicBezTo>
                    <a:pt x="4299" y="4313"/>
                    <a:pt x="4148" y="4521"/>
                    <a:pt x="3981" y="4715"/>
                  </a:cubicBezTo>
                  <a:cubicBezTo>
                    <a:pt x="3673" y="5057"/>
                    <a:pt x="3293" y="5337"/>
                    <a:pt x="2900" y="5617"/>
                  </a:cubicBezTo>
                  <a:lnTo>
                    <a:pt x="2697" y="5761"/>
                  </a:lnTo>
                  <a:cubicBezTo>
                    <a:pt x="2369" y="5993"/>
                    <a:pt x="2030" y="6232"/>
                    <a:pt x="1719" y="6497"/>
                  </a:cubicBezTo>
                  <a:cubicBezTo>
                    <a:pt x="1604" y="6594"/>
                    <a:pt x="1497" y="6699"/>
                    <a:pt x="1386" y="6813"/>
                  </a:cubicBezTo>
                  <a:cubicBezTo>
                    <a:pt x="1360" y="6821"/>
                    <a:pt x="1334" y="6835"/>
                    <a:pt x="1313" y="6851"/>
                  </a:cubicBezTo>
                  <a:cubicBezTo>
                    <a:pt x="1155" y="6971"/>
                    <a:pt x="1017" y="7141"/>
                    <a:pt x="876" y="7388"/>
                  </a:cubicBezTo>
                  <a:cubicBezTo>
                    <a:pt x="750" y="7611"/>
                    <a:pt x="639" y="7865"/>
                    <a:pt x="542" y="8166"/>
                  </a:cubicBezTo>
                  <a:cubicBezTo>
                    <a:pt x="378" y="8671"/>
                    <a:pt x="257" y="9228"/>
                    <a:pt x="157" y="9969"/>
                  </a:cubicBezTo>
                  <a:cubicBezTo>
                    <a:pt x="119" y="10239"/>
                    <a:pt x="91" y="10508"/>
                    <a:pt x="65" y="10778"/>
                  </a:cubicBezTo>
                  <a:cubicBezTo>
                    <a:pt x="42" y="11053"/>
                    <a:pt x="27" y="11267"/>
                    <a:pt x="19" y="11467"/>
                  </a:cubicBezTo>
                  <a:cubicBezTo>
                    <a:pt x="0" y="12112"/>
                    <a:pt x="108" y="12719"/>
                    <a:pt x="342" y="13277"/>
                  </a:cubicBezTo>
                  <a:cubicBezTo>
                    <a:pt x="442" y="13520"/>
                    <a:pt x="586" y="13767"/>
                    <a:pt x="768" y="14012"/>
                  </a:cubicBezTo>
                  <a:cubicBezTo>
                    <a:pt x="924" y="14220"/>
                    <a:pt x="1115" y="14417"/>
                    <a:pt x="1357" y="14611"/>
                  </a:cubicBezTo>
                  <a:cubicBezTo>
                    <a:pt x="1558" y="14773"/>
                    <a:pt x="1801" y="14917"/>
                    <a:pt x="2097" y="15053"/>
                  </a:cubicBezTo>
                  <a:cubicBezTo>
                    <a:pt x="2346" y="15168"/>
                    <a:pt x="2631" y="15257"/>
                    <a:pt x="2972" y="15323"/>
                  </a:cubicBezTo>
                  <a:cubicBezTo>
                    <a:pt x="3252" y="15377"/>
                    <a:pt x="3535" y="15405"/>
                    <a:pt x="3819" y="15405"/>
                  </a:cubicBezTo>
                  <a:cubicBezTo>
                    <a:pt x="4216" y="15405"/>
                    <a:pt x="4608" y="15352"/>
                    <a:pt x="4984" y="15246"/>
                  </a:cubicBezTo>
                  <a:cubicBezTo>
                    <a:pt x="5648" y="15059"/>
                    <a:pt x="6303" y="14726"/>
                    <a:pt x="6991" y="14225"/>
                  </a:cubicBezTo>
                  <a:cubicBezTo>
                    <a:pt x="7574" y="13800"/>
                    <a:pt x="8112" y="13278"/>
                    <a:pt x="8593" y="12675"/>
                  </a:cubicBezTo>
                  <a:cubicBezTo>
                    <a:pt x="9001" y="12165"/>
                    <a:pt x="9327" y="11579"/>
                    <a:pt x="9629" y="11025"/>
                  </a:cubicBezTo>
                  <a:cubicBezTo>
                    <a:pt x="9712" y="10872"/>
                    <a:pt x="9793" y="10722"/>
                    <a:pt x="9867" y="10571"/>
                  </a:cubicBezTo>
                  <a:lnTo>
                    <a:pt x="9867" y="10571"/>
                  </a:lnTo>
                  <a:cubicBezTo>
                    <a:pt x="9658" y="10663"/>
                    <a:pt x="9435" y="10770"/>
                    <a:pt x="9207" y="10897"/>
                  </a:cubicBezTo>
                  <a:cubicBezTo>
                    <a:pt x="8909" y="11066"/>
                    <a:pt x="8615" y="11254"/>
                    <a:pt x="8366" y="11417"/>
                  </a:cubicBezTo>
                  <a:lnTo>
                    <a:pt x="7895" y="11728"/>
                  </a:lnTo>
                  <a:lnTo>
                    <a:pt x="7839" y="11766"/>
                  </a:lnTo>
                  <a:cubicBezTo>
                    <a:pt x="7610" y="11921"/>
                    <a:pt x="7380" y="12073"/>
                    <a:pt x="7144" y="12223"/>
                  </a:cubicBezTo>
                  <a:cubicBezTo>
                    <a:pt x="6682" y="12516"/>
                    <a:pt x="6258" y="12741"/>
                    <a:pt x="5850" y="12912"/>
                  </a:cubicBezTo>
                  <a:cubicBezTo>
                    <a:pt x="5642" y="12998"/>
                    <a:pt x="5436" y="13070"/>
                    <a:pt x="5238" y="13126"/>
                  </a:cubicBezTo>
                  <a:cubicBezTo>
                    <a:pt x="5006" y="13192"/>
                    <a:pt x="4771" y="13237"/>
                    <a:pt x="4552" y="13274"/>
                  </a:cubicBezTo>
                  <a:lnTo>
                    <a:pt x="4323" y="13301"/>
                  </a:lnTo>
                  <a:cubicBezTo>
                    <a:pt x="4488" y="13135"/>
                    <a:pt x="4648" y="12956"/>
                    <a:pt x="4797" y="12770"/>
                  </a:cubicBezTo>
                  <a:cubicBezTo>
                    <a:pt x="4935" y="12600"/>
                    <a:pt x="5067" y="12421"/>
                    <a:pt x="5189" y="12235"/>
                  </a:cubicBezTo>
                  <a:lnTo>
                    <a:pt x="5356" y="12009"/>
                  </a:lnTo>
                  <a:cubicBezTo>
                    <a:pt x="5681" y="11568"/>
                    <a:pt x="6051" y="11036"/>
                    <a:pt x="6318" y="10459"/>
                  </a:cubicBezTo>
                  <a:cubicBezTo>
                    <a:pt x="6350" y="10390"/>
                    <a:pt x="6379" y="10321"/>
                    <a:pt x="6407" y="10251"/>
                  </a:cubicBezTo>
                  <a:cubicBezTo>
                    <a:pt x="6489" y="10143"/>
                    <a:pt x="6573" y="10038"/>
                    <a:pt x="6677" y="9917"/>
                  </a:cubicBezTo>
                  <a:lnTo>
                    <a:pt x="6778" y="9808"/>
                  </a:lnTo>
                  <a:cubicBezTo>
                    <a:pt x="6899" y="9708"/>
                    <a:pt x="7015" y="9601"/>
                    <a:pt x="7128" y="9494"/>
                  </a:cubicBezTo>
                  <a:lnTo>
                    <a:pt x="7174" y="9461"/>
                  </a:lnTo>
                  <a:cubicBezTo>
                    <a:pt x="7272" y="9396"/>
                    <a:pt x="7363" y="9349"/>
                    <a:pt x="7466" y="9308"/>
                  </a:cubicBezTo>
                  <a:cubicBezTo>
                    <a:pt x="7528" y="9291"/>
                    <a:pt x="7591" y="9274"/>
                    <a:pt x="7658" y="9265"/>
                  </a:cubicBezTo>
                  <a:lnTo>
                    <a:pt x="7703" y="9264"/>
                  </a:lnTo>
                  <a:cubicBezTo>
                    <a:pt x="7743" y="9264"/>
                    <a:pt x="7788" y="9267"/>
                    <a:pt x="7831" y="9274"/>
                  </a:cubicBezTo>
                  <a:cubicBezTo>
                    <a:pt x="7870" y="9284"/>
                    <a:pt x="7910" y="9294"/>
                    <a:pt x="7947" y="9310"/>
                  </a:cubicBezTo>
                  <a:cubicBezTo>
                    <a:pt x="7969" y="9323"/>
                    <a:pt x="7986" y="9336"/>
                    <a:pt x="8007" y="9350"/>
                  </a:cubicBezTo>
                  <a:cubicBezTo>
                    <a:pt x="8084" y="9420"/>
                    <a:pt x="8141" y="9502"/>
                    <a:pt x="8178" y="9560"/>
                  </a:cubicBezTo>
                  <a:lnTo>
                    <a:pt x="8265" y="9693"/>
                  </a:lnTo>
                  <a:cubicBezTo>
                    <a:pt x="8310" y="9766"/>
                    <a:pt x="8359" y="9840"/>
                    <a:pt x="8410" y="9910"/>
                  </a:cubicBezTo>
                  <a:cubicBezTo>
                    <a:pt x="8496" y="10028"/>
                    <a:pt x="8592" y="10100"/>
                    <a:pt x="8690" y="10128"/>
                  </a:cubicBezTo>
                  <a:cubicBezTo>
                    <a:pt x="8721" y="10136"/>
                    <a:pt x="8749" y="10140"/>
                    <a:pt x="8776" y="10140"/>
                  </a:cubicBezTo>
                  <a:cubicBezTo>
                    <a:pt x="8861" y="10140"/>
                    <a:pt x="8947" y="10111"/>
                    <a:pt x="9023" y="10059"/>
                  </a:cubicBezTo>
                  <a:cubicBezTo>
                    <a:pt x="9128" y="9983"/>
                    <a:pt x="9188" y="9866"/>
                    <a:pt x="9227" y="9768"/>
                  </a:cubicBezTo>
                  <a:cubicBezTo>
                    <a:pt x="9274" y="9650"/>
                    <a:pt x="9297" y="9514"/>
                    <a:pt x="9313" y="9386"/>
                  </a:cubicBezTo>
                  <a:cubicBezTo>
                    <a:pt x="9335" y="9231"/>
                    <a:pt x="9340" y="9071"/>
                    <a:pt x="9340" y="8949"/>
                  </a:cubicBezTo>
                  <a:cubicBezTo>
                    <a:pt x="9342" y="8883"/>
                    <a:pt x="9342" y="8817"/>
                    <a:pt x="9340" y="8750"/>
                  </a:cubicBezTo>
                  <a:lnTo>
                    <a:pt x="9337" y="8617"/>
                  </a:lnTo>
                  <a:cubicBezTo>
                    <a:pt x="9336" y="8454"/>
                    <a:pt x="9350" y="8280"/>
                    <a:pt x="9379" y="8103"/>
                  </a:cubicBezTo>
                  <a:cubicBezTo>
                    <a:pt x="9408" y="7970"/>
                    <a:pt x="9437" y="7858"/>
                    <a:pt x="9474" y="7751"/>
                  </a:cubicBezTo>
                  <a:cubicBezTo>
                    <a:pt x="9516" y="7619"/>
                    <a:pt x="9573" y="7491"/>
                    <a:pt x="9622" y="7388"/>
                  </a:cubicBezTo>
                  <a:cubicBezTo>
                    <a:pt x="9707" y="7218"/>
                    <a:pt x="9809" y="7046"/>
                    <a:pt x="9958" y="6813"/>
                  </a:cubicBezTo>
                  <a:lnTo>
                    <a:pt x="9994" y="6756"/>
                  </a:lnTo>
                  <a:cubicBezTo>
                    <a:pt x="10113" y="6566"/>
                    <a:pt x="10239" y="6371"/>
                    <a:pt x="10350" y="6171"/>
                  </a:cubicBezTo>
                  <a:cubicBezTo>
                    <a:pt x="10485" y="5926"/>
                    <a:pt x="10594" y="5676"/>
                    <a:pt x="10673" y="5429"/>
                  </a:cubicBezTo>
                  <a:cubicBezTo>
                    <a:pt x="10721" y="5281"/>
                    <a:pt x="10751" y="5129"/>
                    <a:pt x="10778" y="4986"/>
                  </a:cubicBezTo>
                  <a:cubicBezTo>
                    <a:pt x="10813" y="4806"/>
                    <a:pt x="10838" y="4625"/>
                    <a:pt x="10863" y="4441"/>
                  </a:cubicBezTo>
                  <a:cubicBezTo>
                    <a:pt x="10942" y="3786"/>
                    <a:pt x="10932" y="3108"/>
                    <a:pt x="10834" y="2426"/>
                  </a:cubicBezTo>
                  <a:cubicBezTo>
                    <a:pt x="10792" y="2131"/>
                    <a:pt x="10729" y="1819"/>
                    <a:pt x="10650" y="1502"/>
                  </a:cubicBezTo>
                  <a:cubicBezTo>
                    <a:pt x="10580" y="1386"/>
                    <a:pt x="10505" y="1266"/>
                    <a:pt x="10420" y="1144"/>
                  </a:cubicBezTo>
                  <a:cubicBezTo>
                    <a:pt x="10224" y="856"/>
                    <a:pt x="10034" y="635"/>
                    <a:pt x="9826" y="452"/>
                  </a:cubicBezTo>
                  <a:cubicBezTo>
                    <a:pt x="9653" y="301"/>
                    <a:pt x="9464" y="182"/>
                    <a:pt x="9258" y="103"/>
                  </a:cubicBezTo>
                  <a:cubicBezTo>
                    <a:pt x="9096" y="38"/>
                    <a:pt x="8914" y="5"/>
                    <a:pt x="8734" y="5"/>
                  </a:cubicBezTo>
                  <a:cubicBezTo>
                    <a:pt x="8724" y="2"/>
                    <a:pt x="8712" y="0"/>
                    <a:pt x="870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15" name="Google Shape;7615;p22"/>
            <p:cNvSpPr/>
            <p:nvPr/>
          </p:nvSpPr>
          <p:spPr>
            <a:xfrm rot="10800000">
              <a:off x="7600985" y="85056"/>
              <a:ext cx="388867" cy="343490"/>
            </a:xfrm>
            <a:custGeom>
              <a:avLst/>
              <a:gdLst/>
              <a:ahLst/>
              <a:cxnLst/>
              <a:rect l="l" t="t" r="r" b="b"/>
              <a:pathLst>
                <a:path w="9881" h="8728" extrusionOk="0">
                  <a:moveTo>
                    <a:pt x="1753" y="1"/>
                  </a:moveTo>
                  <a:cubicBezTo>
                    <a:pt x="1728" y="1"/>
                    <a:pt x="1703" y="2"/>
                    <a:pt x="1677" y="2"/>
                  </a:cubicBezTo>
                  <a:cubicBezTo>
                    <a:pt x="1443" y="16"/>
                    <a:pt x="1198" y="104"/>
                    <a:pt x="944" y="263"/>
                  </a:cubicBezTo>
                  <a:cubicBezTo>
                    <a:pt x="707" y="413"/>
                    <a:pt x="500" y="610"/>
                    <a:pt x="348" y="829"/>
                  </a:cubicBezTo>
                  <a:cubicBezTo>
                    <a:pt x="213" y="1028"/>
                    <a:pt x="115" y="1253"/>
                    <a:pt x="61" y="1503"/>
                  </a:cubicBezTo>
                  <a:cubicBezTo>
                    <a:pt x="14" y="1718"/>
                    <a:pt x="1" y="1954"/>
                    <a:pt x="22" y="2202"/>
                  </a:cubicBezTo>
                  <a:cubicBezTo>
                    <a:pt x="1" y="2521"/>
                    <a:pt x="6" y="2839"/>
                    <a:pt x="39" y="3149"/>
                  </a:cubicBezTo>
                  <a:cubicBezTo>
                    <a:pt x="72" y="3482"/>
                    <a:pt x="137" y="3841"/>
                    <a:pt x="235" y="4213"/>
                  </a:cubicBezTo>
                  <a:cubicBezTo>
                    <a:pt x="414" y="4910"/>
                    <a:pt x="697" y="5581"/>
                    <a:pt x="1076" y="6201"/>
                  </a:cubicBezTo>
                  <a:cubicBezTo>
                    <a:pt x="1254" y="6493"/>
                    <a:pt x="1464" y="6777"/>
                    <a:pt x="1721" y="7076"/>
                  </a:cubicBezTo>
                  <a:cubicBezTo>
                    <a:pt x="1950" y="7340"/>
                    <a:pt x="2205" y="7587"/>
                    <a:pt x="2484" y="7808"/>
                  </a:cubicBezTo>
                  <a:cubicBezTo>
                    <a:pt x="2755" y="8024"/>
                    <a:pt x="3040" y="8203"/>
                    <a:pt x="3337" y="8343"/>
                  </a:cubicBezTo>
                  <a:cubicBezTo>
                    <a:pt x="3620" y="8476"/>
                    <a:pt x="3926" y="8578"/>
                    <a:pt x="4248" y="8646"/>
                  </a:cubicBezTo>
                  <a:cubicBezTo>
                    <a:pt x="4512" y="8700"/>
                    <a:pt x="4789" y="8728"/>
                    <a:pt x="5066" y="8728"/>
                  </a:cubicBezTo>
                  <a:cubicBezTo>
                    <a:pt x="6013" y="8728"/>
                    <a:pt x="6974" y="8406"/>
                    <a:pt x="7771" y="7821"/>
                  </a:cubicBezTo>
                  <a:cubicBezTo>
                    <a:pt x="8285" y="7444"/>
                    <a:pt x="8716" y="6968"/>
                    <a:pt x="9049" y="6408"/>
                  </a:cubicBezTo>
                  <a:cubicBezTo>
                    <a:pt x="9183" y="6185"/>
                    <a:pt x="9308" y="5925"/>
                    <a:pt x="9443" y="5594"/>
                  </a:cubicBezTo>
                  <a:cubicBezTo>
                    <a:pt x="9565" y="5292"/>
                    <a:pt x="9664" y="4992"/>
                    <a:pt x="9736" y="4705"/>
                  </a:cubicBezTo>
                  <a:cubicBezTo>
                    <a:pt x="9808" y="4419"/>
                    <a:pt x="9851" y="4116"/>
                    <a:pt x="9867" y="3801"/>
                  </a:cubicBezTo>
                  <a:cubicBezTo>
                    <a:pt x="9881" y="3518"/>
                    <a:pt x="9852" y="3227"/>
                    <a:pt x="9783" y="2938"/>
                  </a:cubicBezTo>
                  <a:cubicBezTo>
                    <a:pt x="9721" y="2671"/>
                    <a:pt x="9601" y="2402"/>
                    <a:pt x="9436" y="2168"/>
                  </a:cubicBezTo>
                  <a:cubicBezTo>
                    <a:pt x="9359" y="2057"/>
                    <a:pt x="9268" y="1947"/>
                    <a:pt x="9150" y="1832"/>
                  </a:cubicBezTo>
                  <a:cubicBezTo>
                    <a:pt x="9023" y="1706"/>
                    <a:pt x="8877" y="1604"/>
                    <a:pt x="8752" y="1519"/>
                  </a:cubicBezTo>
                  <a:cubicBezTo>
                    <a:pt x="8518" y="1365"/>
                    <a:pt x="8231" y="1239"/>
                    <a:pt x="7871" y="1137"/>
                  </a:cubicBezTo>
                  <a:cubicBezTo>
                    <a:pt x="7726" y="1095"/>
                    <a:pt x="7567" y="1064"/>
                    <a:pt x="7398" y="1043"/>
                  </a:cubicBezTo>
                  <a:cubicBezTo>
                    <a:pt x="7297" y="1030"/>
                    <a:pt x="7195" y="1026"/>
                    <a:pt x="7094" y="1026"/>
                  </a:cubicBezTo>
                  <a:cubicBezTo>
                    <a:pt x="7015" y="1026"/>
                    <a:pt x="6938" y="1029"/>
                    <a:pt x="6862" y="1038"/>
                  </a:cubicBezTo>
                  <a:cubicBezTo>
                    <a:pt x="6695" y="1056"/>
                    <a:pt x="6546" y="1098"/>
                    <a:pt x="6411" y="1160"/>
                  </a:cubicBezTo>
                  <a:cubicBezTo>
                    <a:pt x="6254" y="1233"/>
                    <a:pt x="6119" y="1335"/>
                    <a:pt x="6007" y="1461"/>
                  </a:cubicBezTo>
                  <a:cubicBezTo>
                    <a:pt x="5833" y="1654"/>
                    <a:pt x="5721" y="1920"/>
                    <a:pt x="5660" y="2273"/>
                  </a:cubicBezTo>
                  <a:cubicBezTo>
                    <a:pt x="5634" y="2428"/>
                    <a:pt x="5621" y="2586"/>
                    <a:pt x="5606" y="2738"/>
                  </a:cubicBezTo>
                  <a:lnTo>
                    <a:pt x="5601" y="2797"/>
                  </a:lnTo>
                  <a:cubicBezTo>
                    <a:pt x="5599" y="2764"/>
                    <a:pt x="5594" y="2730"/>
                    <a:pt x="5585" y="2695"/>
                  </a:cubicBezTo>
                  <a:cubicBezTo>
                    <a:pt x="5552" y="2560"/>
                    <a:pt x="5477" y="2444"/>
                    <a:pt x="5405" y="2346"/>
                  </a:cubicBezTo>
                  <a:cubicBezTo>
                    <a:pt x="5308" y="2213"/>
                    <a:pt x="5147" y="2050"/>
                    <a:pt x="4924" y="2047"/>
                  </a:cubicBezTo>
                  <a:cubicBezTo>
                    <a:pt x="4838" y="2047"/>
                    <a:pt x="4760" y="2072"/>
                    <a:pt x="4686" y="2095"/>
                  </a:cubicBezTo>
                  <a:cubicBezTo>
                    <a:pt x="4651" y="2106"/>
                    <a:pt x="4617" y="2118"/>
                    <a:pt x="4581" y="2126"/>
                  </a:cubicBezTo>
                  <a:cubicBezTo>
                    <a:pt x="4561" y="2128"/>
                    <a:pt x="4544" y="2129"/>
                    <a:pt x="4525" y="2129"/>
                  </a:cubicBezTo>
                  <a:lnTo>
                    <a:pt x="4492" y="2126"/>
                  </a:lnTo>
                  <a:lnTo>
                    <a:pt x="4493" y="2125"/>
                  </a:lnTo>
                  <a:cubicBezTo>
                    <a:pt x="4444" y="2101"/>
                    <a:pt x="4399" y="2072"/>
                    <a:pt x="4353" y="2042"/>
                  </a:cubicBezTo>
                  <a:cubicBezTo>
                    <a:pt x="4179" y="1911"/>
                    <a:pt x="4029" y="1756"/>
                    <a:pt x="3907" y="1622"/>
                  </a:cubicBezTo>
                  <a:cubicBezTo>
                    <a:pt x="3802" y="1507"/>
                    <a:pt x="3702" y="1387"/>
                    <a:pt x="3599" y="1266"/>
                  </a:cubicBezTo>
                  <a:lnTo>
                    <a:pt x="3425" y="1064"/>
                  </a:lnTo>
                  <a:cubicBezTo>
                    <a:pt x="3113" y="703"/>
                    <a:pt x="2771" y="334"/>
                    <a:pt x="2333" y="130"/>
                  </a:cubicBezTo>
                  <a:cubicBezTo>
                    <a:pt x="2145" y="45"/>
                    <a:pt x="1950" y="1"/>
                    <a:pt x="175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16" name="Google Shape;7616;p22"/>
            <p:cNvSpPr/>
            <p:nvPr/>
          </p:nvSpPr>
          <p:spPr>
            <a:xfrm rot="10800000">
              <a:off x="7601261" y="248143"/>
              <a:ext cx="348331" cy="180600"/>
            </a:xfrm>
            <a:custGeom>
              <a:avLst/>
              <a:gdLst/>
              <a:ahLst/>
              <a:cxnLst/>
              <a:rect l="l" t="t" r="r" b="b"/>
              <a:pathLst>
                <a:path w="8851" h="4589" extrusionOk="0">
                  <a:moveTo>
                    <a:pt x="3601" y="3835"/>
                  </a:moveTo>
                  <a:cubicBezTo>
                    <a:pt x="3603" y="3839"/>
                    <a:pt x="3606" y="3842"/>
                    <a:pt x="3608" y="3846"/>
                  </a:cubicBezTo>
                  <a:cubicBezTo>
                    <a:pt x="3605" y="3843"/>
                    <a:pt x="3603" y="3839"/>
                    <a:pt x="3601" y="3835"/>
                  </a:cubicBezTo>
                  <a:close/>
                  <a:moveTo>
                    <a:pt x="687" y="0"/>
                  </a:moveTo>
                  <a:cubicBezTo>
                    <a:pt x="678" y="0"/>
                    <a:pt x="670" y="1"/>
                    <a:pt x="661" y="1"/>
                  </a:cubicBezTo>
                  <a:cubicBezTo>
                    <a:pt x="448" y="14"/>
                    <a:pt x="227" y="86"/>
                    <a:pt x="0" y="217"/>
                  </a:cubicBezTo>
                  <a:cubicBezTo>
                    <a:pt x="9" y="215"/>
                    <a:pt x="17" y="215"/>
                    <a:pt x="26" y="215"/>
                  </a:cubicBezTo>
                  <a:cubicBezTo>
                    <a:pt x="45" y="215"/>
                    <a:pt x="65" y="217"/>
                    <a:pt x="84" y="220"/>
                  </a:cubicBezTo>
                  <a:cubicBezTo>
                    <a:pt x="145" y="228"/>
                    <a:pt x="203" y="243"/>
                    <a:pt x="259" y="271"/>
                  </a:cubicBezTo>
                  <a:cubicBezTo>
                    <a:pt x="391" y="337"/>
                    <a:pt x="493" y="452"/>
                    <a:pt x="578" y="572"/>
                  </a:cubicBezTo>
                  <a:cubicBezTo>
                    <a:pt x="678" y="711"/>
                    <a:pt x="766" y="860"/>
                    <a:pt x="862" y="1002"/>
                  </a:cubicBezTo>
                  <a:cubicBezTo>
                    <a:pt x="912" y="1074"/>
                    <a:pt x="963" y="1142"/>
                    <a:pt x="1021" y="1205"/>
                  </a:cubicBezTo>
                  <a:cubicBezTo>
                    <a:pt x="1067" y="1255"/>
                    <a:pt x="1115" y="1300"/>
                    <a:pt x="1164" y="1343"/>
                  </a:cubicBezTo>
                  <a:cubicBezTo>
                    <a:pt x="1405" y="1548"/>
                    <a:pt x="1691" y="1688"/>
                    <a:pt x="1964" y="1850"/>
                  </a:cubicBezTo>
                  <a:cubicBezTo>
                    <a:pt x="2041" y="1894"/>
                    <a:pt x="2119" y="1939"/>
                    <a:pt x="2192" y="1989"/>
                  </a:cubicBezTo>
                  <a:cubicBezTo>
                    <a:pt x="2258" y="2034"/>
                    <a:pt x="2327" y="2080"/>
                    <a:pt x="2389" y="2130"/>
                  </a:cubicBezTo>
                  <a:cubicBezTo>
                    <a:pt x="2494" y="2213"/>
                    <a:pt x="2588" y="2307"/>
                    <a:pt x="2675" y="2410"/>
                  </a:cubicBezTo>
                  <a:cubicBezTo>
                    <a:pt x="3041" y="2843"/>
                    <a:pt x="3285" y="3361"/>
                    <a:pt x="3598" y="3830"/>
                  </a:cubicBezTo>
                  <a:lnTo>
                    <a:pt x="3598" y="3830"/>
                  </a:lnTo>
                  <a:cubicBezTo>
                    <a:pt x="3596" y="3828"/>
                    <a:pt x="3594" y="3826"/>
                    <a:pt x="3592" y="3825"/>
                  </a:cubicBezTo>
                  <a:lnTo>
                    <a:pt x="3592" y="3825"/>
                  </a:lnTo>
                  <a:cubicBezTo>
                    <a:pt x="3714" y="4001"/>
                    <a:pt x="3847" y="4172"/>
                    <a:pt x="4005" y="4317"/>
                  </a:cubicBezTo>
                  <a:cubicBezTo>
                    <a:pt x="4009" y="4320"/>
                    <a:pt x="4012" y="4323"/>
                    <a:pt x="4016" y="4327"/>
                  </a:cubicBezTo>
                  <a:cubicBezTo>
                    <a:pt x="4094" y="4392"/>
                    <a:pt x="4174" y="4445"/>
                    <a:pt x="4266" y="4490"/>
                  </a:cubicBezTo>
                  <a:cubicBezTo>
                    <a:pt x="4349" y="4529"/>
                    <a:pt x="4434" y="4559"/>
                    <a:pt x="4525" y="4579"/>
                  </a:cubicBezTo>
                  <a:cubicBezTo>
                    <a:pt x="4575" y="4586"/>
                    <a:pt x="4625" y="4589"/>
                    <a:pt x="4677" y="4589"/>
                  </a:cubicBezTo>
                  <a:cubicBezTo>
                    <a:pt x="4716" y="4586"/>
                    <a:pt x="4756" y="4576"/>
                    <a:pt x="4795" y="4566"/>
                  </a:cubicBezTo>
                  <a:cubicBezTo>
                    <a:pt x="4829" y="4553"/>
                    <a:pt x="4859" y="4536"/>
                    <a:pt x="4891" y="4518"/>
                  </a:cubicBezTo>
                  <a:cubicBezTo>
                    <a:pt x="4937" y="4485"/>
                    <a:pt x="4980" y="4447"/>
                    <a:pt x="5020" y="4406"/>
                  </a:cubicBezTo>
                  <a:cubicBezTo>
                    <a:pt x="5036" y="4388"/>
                    <a:pt x="5052" y="4368"/>
                    <a:pt x="5067" y="4346"/>
                  </a:cubicBezTo>
                  <a:cubicBezTo>
                    <a:pt x="5218" y="4141"/>
                    <a:pt x="5319" y="3905"/>
                    <a:pt x="5444" y="3683"/>
                  </a:cubicBezTo>
                  <a:cubicBezTo>
                    <a:pt x="5513" y="3555"/>
                    <a:pt x="5590" y="3431"/>
                    <a:pt x="5681" y="3318"/>
                  </a:cubicBezTo>
                  <a:cubicBezTo>
                    <a:pt x="5771" y="3204"/>
                    <a:pt x="5869" y="3097"/>
                    <a:pt x="5980" y="3003"/>
                  </a:cubicBezTo>
                  <a:cubicBezTo>
                    <a:pt x="6185" y="2834"/>
                    <a:pt x="6422" y="2694"/>
                    <a:pt x="6680" y="2628"/>
                  </a:cubicBezTo>
                  <a:cubicBezTo>
                    <a:pt x="6823" y="2591"/>
                    <a:pt x="6968" y="2573"/>
                    <a:pt x="7113" y="2573"/>
                  </a:cubicBezTo>
                  <a:cubicBezTo>
                    <a:pt x="7213" y="2573"/>
                    <a:pt x="7314" y="2581"/>
                    <a:pt x="7413" y="2598"/>
                  </a:cubicBezTo>
                  <a:cubicBezTo>
                    <a:pt x="7660" y="2641"/>
                    <a:pt x="7900" y="2733"/>
                    <a:pt x="8111" y="2867"/>
                  </a:cubicBezTo>
                  <a:cubicBezTo>
                    <a:pt x="8328" y="3003"/>
                    <a:pt x="8526" y="3178"/>
                    <a:pt x="8678" y="3384"/>
                  </a:cubicBezTo>
                  <a:cubicBezTo>
                    <a:pt x="8740" y="3469"/>
                    <a:pt x="8799" y="3556"/>
                    <a:pt x="8851" y="3650"/>
                  </a:cubicBezTo>
                  <a:cubicBezTo>
                    <a:pt x="8849" y="3513"/>
                    <a:pt x="8838" y="3374"/>
                    <a:pt x="8819" y="3233"/>
                  </a:cubicBezTo>
                  <a:lnTo>
                    <a:pt x="8815" y="3233"/>
                  </a:lnTo>
                  <a:cubicBezTo>
                    <a:pt x="8802" y="3138"/>
                    <a:pt x="8783" y="3042"/>
                    <a:pt x="8763" y="2946"/>
                  </a:cubicBezTo>
                  <a:cubicBezTo>
                    <a:pt x="8733" y="2822"/>
                    <a:pt x="8691" y="2694"/>
                    <a:pt x="8635" y="2564"/>
                  </a:cubicBezTo>
                  <a:cubicBezTo>
                    <a:pt x="8576" y="2429"/>
                    <a:pt x="8503" y="2298"/>
                    <a:pt x="8417" y="2174"/>
                  </a:cubicBezTo>
                  <a:cubicBezTo>
                    <a:pt x="8341" y="2062"/>
                    <a:pt x="8247" y="1952"/>
                    <a:pt x="8131" y="1837"/>
                  </a:cubicBezTo>
                  <a:cubicBezTo>
                    <a:pt x="8008" y="1713"/>
                    <a:pt x="7865" y="1614"/>
                    <a:pt x="7732" y="1524"/>
                  </a:cubicBezTo>
                  <a:cubicBezTo>
                    <a:pt x="7499" y="1370"/>
                    <a:pt x="7212" y="1244"/>
                    <a:pt x="6851" y="1142"/>
                  </a:cubicBezTo>
                  <a:cubicBezTo>
                    <a:pt x="6712" y="1100"/>
                    <a:pt x="6553" y="1069"/>
                    <a:pt x="6375" y="1047"/>
                  </a:cubicBezTo>
                  <a:cubicBezTo>
                    <a:pt x="6274" y="1035"/>
                    <a:pt x="6173" y="1028"/>
                    <a:pt x="6071" y="1028"/>
                  </a:cubicBezTo>
                  <a:cubicBezTo>
                    <a:pt x="5991" y="1028"/>
                    <a:pt x="5913" y="1033"/>
                    <a:pt x="5836" y="1041"/>
                  </a:cubicBezTo>
                  <a:cubicBezTo>
                    <a:pt x="5671" y="1060"/>
                    <a:pt x="5520" y="1103"/>
                    <a:pt x="5383" y="1165"/>
                  </a:cubicBezTo>
                  <a:cubicBezTo>
                    <a:pt x="5228" y="1237"/>
                    <a:pt x="5092" y="1340"/>
                    <a:pt x="4978" y="1466"/>
                  </a:cubicBezTo>
                  <a:cubicBezTo>
                    <a:pt x="4805" y="1660"/>
                    <a:pt x="4691" y="1929"/>
                    <a:pt x="4629" y="2282"/>
                  </a:cubicBezTo>
                  <a:cubicBezTo>
                    <a:pt x="4606" y="2421"/>
                    <a:pt x="4592" y="2564"/>
                    <a:pt x="4578" y="2719"/>
                  </a:cubicBezTo>
                  <a:lnTo>
                    <a:pt x="4576" y="2749"/>
                  </a:lnTo>
                  <a:lnTo>
                    <a:pt x="4576" y="2755"/>
                  </a:lnTo>
                  <a:cubicBezTo>
                    <a:pt x="4575" y="2736"/>
                    <a:pt x="4571" y="2719"/>
                    <a:pt x="4565" y="2704"/>
                  </a:cubicBezTo>
                  <a:cubicBezTo>
                    <a:pt x="4533" y="2569"/>
                    <a:pt x="4456" y="2453"/>
                    <a:pt x="4385" y="2354"/>
                  </a:cubicBezTo>
                  <a:cubicBezTo>
                    <a:pt x="4289" y="2219"/>
                    <a:pt x="4125" y="2058"/>
                    <a:pt x="3900" y="2052"/>
                  </a:cubicBezTo>
                  <a:cubicBezTo>
                    <a:pt x="3816" y="2052"/>
                    <a:pt x="3743" y="2075"/>
                    <a:pt x="3671" y="2098"/>
                  </a:cubicBezTo>
                  <a:cubicBezTo>
                    <a:pt x="3624" y="2116"/>
                    <a:pt x="3590" y="2126"/>
                    <a:pt x="3557" y="2134"/>
                  </a:cubicBezTo>
                  <a:cubicBezTo>
                    <a:pt x="3535" y="2137"/>
                    <a:pt x="3518" y="2137"/>
                    <a:pt x="3500" y="2137"/>
                  </a:cubicBezTo>
                  <a:lnTo>
                    <a:pt x="3466" y="2133"/>
                  </a:lnTo>
                  <a:cubicBezTo>
                    <a:pt x="3421" y="2110"/>
                    <a:pt x="3377" y="2081"/>
                    <a:pt x="3332" y="2048"/>
                  </a:cubicBezTo>
                  <a:cubicBezTo>
                    <a:pt x="3149" y="1910"/>
                    <a:pt x="2991" y="1744"/>
                    <a:pt x="2887" y="1630"/>
                  </a:cubicBezTo>
                  <a:cubicBezTo>
                    <a:pt x="2797" y="1531"/>
                    <a:pt x="2709" y="1429"/>
                    <a:pt x="2621" y="1327"/>
                  </a:cubicBezTo>
                  <a:lnTo>
                    <a:pt x="2586" y="1285"/>
                  </a:lnTo>
                  <a:lnTo>
                    <a:pt x="2406" y="1074"/>
                  </a:lnTo>
                  <a:cubicBezTo>
                    <a:pt x="2090" y="711"/>
                    <a:pt x="1747" y="342"/>
                    <a:pt x="1312" y="141"/>
                  </a:cubicBezTo>
                  <a:cubicBezTo>
                    <a:pt x="1121" y="52"/>
                    <a:pt x="924" y="7"/>
                    <a:pt x="730" y="7"/>
                  </a:cubicBezTo>
                  <a:cubicBezTo>
                    <a:pt x="716" y="2"/>
                    <a:pt x="701" y="0"/>
                    <a:pt x="6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17" name="Google Shape;7617;p22"/>
            <p:cNvSpPr/>
            <p:nvPr/>
          </p:nvSpPr>
          <p:spPr>
            <a:xfrm rot="10800000">
              <a:off x="7791189" y="258060"/>
              <a:ext cx="708" cy="669"/>
            </a:xfrm>
            <a:custGeom>
              <a:avLst/>
              <a:gdLst/>
              <a:ahLst/>
              <a:cxnLst/>
              <a:rect l="l" t="t" r="r" b="b"/>
              <a:pathLst>
                <a:path w="18" h="17" extrusionOk="0">
                  <a:moveTo>
                    <a:pt x="1" y="0"/>
                  </a:moveTo>
                  <a:lnTo>
                    <a:pt x="1" y="0"/>
                  </a:lnTo>
                  <a:cubicBezTo>
                    <a:pt x="5" y="5"/>
                    <a:pt x="11" y="10"/>
                    <a:pt x="18" y="16"/>
                  </a:cubicBezTo>
                  <a:lnTo>
                    <a:pt x="11" y="9"/>
                  </a:lnTo>
                  <a:cubicBezTo>
                    <a:pt x="8" y="5"/>
                    <a:pt x="3" y="3"/>
                    <a:pt x="1" y="0"/>
                  </a:cubicBezTo>
                  <a:close/>
                </a:path>
              </a:pathLst>
            </a:custGeom>
            <a:solidFill>
              <a:srgbClr val="F09C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18" name="Google Shape;7618;p22"/>
            <p:cNvSpPr/>
            <p:nvPr/>
          </p:nvSpPr>
          <p:spPr>
            <a:xfrm rot="10800000">
              <a:off x="7150413" y="-71460"/>
              <a:ext cx="342979" cy="202285"/>
            </a:xfrm>
            <a:custGeom>
              <a:avLst/>
              <a:gdLst/>
              <a:ahLst/>
              <a:cxnLst/>
              <a:rect l="l" t="t" r="r" b="b"/>
              <a:pathLst>
                <a:path w="8715" h="5140" extrusionOk="0">
                  <a:moveTo>
                    <a:pt x="5239" y="1"/>
                  </a:moveTo>
                  <a:lnTo>
                    <a:pt x="5239" y="1"/>
                  </a:lnTo>
                  <a:cubicBezTo>
                    <a:pt x="5072" y="223"/>
                    <a:pt x="4914" y="457"/>
                    <a:pt x="4750" y="687"/>
                  </a:cubicBezTo>
                  <a:cubicBezTo>
                    <a:pt x="4614" y="881"/>
                    <a:pt x="4467" y="1063"/>
                    <a:pt x="4311" y="1242"/>
                  </a:cubicBezTo>
                  <a:cubicBezTo>
                    <a:pt x="4117" y="1464"/>
                    <a:pt x="3913" y="1675"/>
                    <a:pt x="3695" y="1878"/>
                  </a:cubicBezTo>
                  <a:cubicBezTo>
                    <a:pt x="2801" y="2699"/>
                    <a:pt x="1756" y="3337"/>
                    <a:pt x="670" y="3869"/>
                  </a:cubicBezTo>
                  <a:cubicBezTo>
                    <a:pt x="449" y="3978"/>
                    <a:pt x="225" y="4080"/>
                    <a:pt x="1" y="4180"/>
                  </a:cubicBezTo>
                  <a:cubicBezTo>
                    <a:pt x="61" y="4236"/>
                    <a:pt x="126" y="4291"/>
                    <a:pt x="194" y="4345"/>
                  </a:cubicBezTo>
                  <a:cubicBezTo>
                    <a:pt x="398" y="4509"/>
                    <a:pt x="641" y="4654"/>
                    <a:pt x="936" y="4788"/>
                  </a:cubicBezTo>
                  <a:cubicBezTo>
                    <a:pt x="1186" y="4903"/>
                    <a:pt x="1471" y="4990"/>
                    <a:pt x="1812" y="5056"/>
                  </a:cubicBezTo>
                  <a:cubicBezTo>
                    <a:pt x="2093" y="5112"/>
                    <a:pt x="2379" y="5140"/>
                    <a:pt x="2659" y="5140"/>
                  </a:cubicBezTo>
                  <a:cubicBezTo>
                    <a:pt x="3054" y="5140"/>
                    <a:pt x="3448" y="5085"/>
                    <a:pt x="3827" y="4977"/>
                  </a:cubicBezTo>
                  <a:cubicBezTo>
                    <a:pt x="4489" y="4791"/>
                    <a:pt x="5144" y="4459"/>
                    <a:pt x="5833" y="3956"/>
                  </a:cubicBezTo>
                  <a:cubicBezTo>
                    <a:pt x="6417" y="3528"/>
                    <a:pt x="6958" y="3008"/>
                    <a:pt x="7436" y="2405"/>
                  </a:cubicBezTo>
                  <a:cubicBezTo>
                    <a:pt x="7847" y="1889"/>
                    <a:pt x="8175" y="1306"/>
                    <a:pt x="8473" y="755"/>
                  </a:cubicBezTo>
                  <a:cubicBezTo>
                    <a:pt x="8557" y="601"/>
                    <a:pt x="8638" y="446"/>
                    <a:pt x="8715" y="294"/>
                  </a:cubicBezTo>
                  <a:lnTo>
                    <a:pt x="8715" y="294"/>
                  </a:lnTo>
                  <a:cubicBezTo>
                    <a:pt x="8502" y="386"/>
                    <a:pt x="8277" y="496"/>
                    <a:pt x="8047" y="624"/>
                  </a:cubicBezTo>
                  <a:cubicBezTo>
                    <a:pt x="7749" y="793"/>
                    <a:pt x="7455" y="982"/>
                    <a:pt x="7206" y="1142"/>
                  </a:cubicBezTo>
                  <a:lnTo>
                    <a:pt x="6735" y="1456"/>
                  </a:lnTo>
                  <a:lnTo>
                    <a:pt x="6679" y="1493"/>
                  </a:lnTo>
                  <a:cubicBezTo>
                    <a:pt x="6450" y="1648"/>
                    <a:pt x="6220" y="1800"/>
                    <a:pt x="5984" y="1950"/>
                  </a:cubicBezTo>
                  <a:cubicBezTo>
                    <a:pt x="5522" y="2241"/>
                    <a:pt x="5098" y="2468"/>
                    <a:pt x="4690" y="2639"/>
                  </a:cubicBezTo>
                  <a:cubicBezTo>
                    <a:pt x="4482" y="2725"/>
                    <a:pt x="4276" y="2797"/>
                    <a:pt x="4077" y="2852"/>
                  </a:cubicBezTo>
                  <a:cubicBezTo>
                    <a:pt x="3846" y="2919"/>
                    <a:pt x="3610" y="2964"/>
                    <a:pt x="3392" y="3001"/>
                  </a:cubicBezTo>
                  <a:lnTo>
                    <a:pt x="3163" y="3028"/>
                  </a:lnTo>
                  <a:cubicBezTo>
                    <a:pt x="3328" y="2862"/>
                    <a:pt x="3488" y="2684"/>
                    <a:pt x="3637" y="2497"/>
                  </a:cubicBezTo>
                  <a:cubicBezTo>
                    <a:pt x="3775" y="2326"/>
                    <a:pt x="3907" y="2146"/>
                    <a:pt x="4029" y="1961"/>
                  </a:cubicBezTo>
                  <a:lnTo>
                    <a:pt x="4196" y="1736"/>
                  </a:lnTo>
                  <a:cubicBezTo>
                    <a:pt x="4521" y="1293"/>
                    <a:pt x="4891" y="762"/>
                    <a:pt x="5158" y="186"/>
                  </a:cubicBezTo>
                  <a:cubicBezTo>
                    <a:pt x="5187" y="126"/>
                    <a:pt x="5214" y="62"/>
                    <a:pt x="52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19" name="Google Shape;7619;p22"/>
            <p:cNvSpPr/>
            <p:nvPr/>
          </p:nvSpPr>
          <p:spPr>
            <a:xfrm rot="10800000">
              <a:off x="7262220" y="191590"/>
              <a:ext cx="225386" cy="239672"/>
            </a:xfrm>
            <a:custGeom>
              <a:avLst/>
              <a:gdLst/>
              <a:ahLst/>
              <a:cxnLst/>
              <a:rect l="l" t="t" r="r" b="b"/>
              <a:pathLst>
                <a:path w="5727" h="6090" extrusionOk="0">
                  <a:moveTo>
                    <a:pt x="2653" y="3849"/>
                  </a:moveTo>
                  <a:lnTo>
                    <a:pt x="2653" y="3849"/>
                  </a:lnTo>
                  <a:cubicBezTo>
                    <a:pt x="2643" y="3856"/>
                    <a:pt x="2636" y="3861"/>
                    <a:pt x="2631" y="3869"/>
                  </a:cubicBezTo>
                  <a:lnTo>
                    <a:pt x="2636" y="3863"/>
                  </a:lnTo>
                  <a:cubicBezTo>
                    <a:pt x="2641" y="3857"/>
                    <a:pt x="2647" y="3853"/>
                    <a:pt x="2653" y="3849"/>
                  </a:cubicBezTo>
                  <a:close/>
                  <a:moveTo>
                    <a:pt x="5642" y="1"/>
                  </a:moveTo>
                  <a:cubicBezTo>
                    <a:pt x="5618" y="1"/>
                    <a:pt x="5594" y="16"/>
                    <a:pt x="5583" y="42"/>
                  </a:cubicBezTo>
                  <a:cubicBezTo>
                    <a:pt x="5468" y="298"/>
                    <a:pt x="5336" y="546"/>
                    <a:pt x="5192" y="788"/>
                  </a:cubicBezTo>
                  <a:cubicBezTo>
                    <a:pt x="5031" y="1052"/>
                    <a:pt x="4861" y="1308"/>
                    <a:pt x="4680" y="1559"/>
                  </a:cubicBezTo>
                  <a:cubicBezTo>
                    <a:pt x="4585" y="1693"/>
                    <a:pt x="4486" y="1820"/>
                    <a:pt x="4385" y="1951"/>
                  </a:cubicBezTo>
                  <a:cubicBezTo>
                    <a:pt x="4273" y="2095"/>
                    <a:pt x="4162" y="2234"/>
                    <a:pt x="4042" y="2373"/>
                  </a:cubicBezTo>
                  <a:cubicBezTo>
                    <a:pt x="3933" y="2498"/>
                    <a:pt x="3818" y="2622"/>
                    <a:pt x="3706" y="2748"/>
                  </a:cubicBezTo>
                  <a:cubicBezTo>
                    <a:pt x="3595" y="2873"/>
                    <a:pt x="3480" y="3000"/>
                    <a:pt x="3367" y="3123"/>
                  </a:cubicBezTo>
                  <a:cubicBezTo>
                    <a:pt x="3136" y="3373"/>
                    <a:pt x="2896" y="3616"/>
                    <a:pt x="2650" y="3850"/>
                  </a:cubicBezTo>
                  <a:cubicBezTo>
                    <a:pt x="2656" y="3846"/>
                    <a:pt x="2662" y="3840"/>
                    <a:pt x="2669" y="3834"/>
                  </a:cubicBezTo>
                  <a:lnTo>
                    <a:pt x="2669" y="3834"/>
                  </a:lnTo>
                  <a:cubicBezTo>
                    <a:pt x="2657" y="3846"/>
                    <a:pt x="2647" y="3856"/>
                    <a:pt x="2636" y="3864"/>
                  </a:cubicBezTo>
                  <a:cubicBezTo>
                    <a:pt x="2633" y="3869"/>
                    <a:pt x="2629" y="3872"/>
                    <a:pt x="2626" y="3874"/>
                  </a:cubicBezTo>
                  <a:lnTo>
                    <a:pt x="2630" y="3869"/>
                  </a:lnTo>
                  <a:lnTo>
                    <a:pt x="2630" y="3869"/>
                  </a:lnTo>
                  <a:cubicBezTo>
                    <a:pt x="1989" y="4473"/>
                    <a:pt x="1294" y="5025"/>
                    <a:pt x="523" y="5454"/>
                  </a:cubicBezTo>
                  <a:cubicBezTo>
                    <a:pt x="401" y="5520"/>
                    <a:pt x="279" y="5588"/>
                    <a:pt x="151" y="5645"/>
                  </a:cubicBezTo>
                  <a:cubicBezTo>
                    <a:pt x="95" y="5671"/>
                    <a:pt x="50" y="5709"/>
                    <a:pt x="26" y="5766"/>
                  </a:cubicBezTo>
                  <a:cubicBezTo>
                    <a:pt x="2" y="5822"/>
                    <a:pt x="0" y="5887"/>
                    <a:pt x="22" y="5943"/>
                  </a:cubicBezTo>
                  <a:cubicBezTo>
                    <a:pt x="56" y="6028"/>
                    <a:pt x="147" y="6089"/>
                    <a:pt x="239" y="6089"/>
                  </a:cubicBezTo>
                  <a:cubicBezTo>
                    <a:pt x="266" y="6089"/>
                    <a:pt x="294" y="6084"/>
                    <a:pt x="320" y="6072"/>
                  </a:cubicBezTo>
                  <a:cubicBezTo>
                    <a:pt x="378" y="6045"/>
                    <a:pt x="437" y="6022"/>
                    <a:pt x="494" y="5996"/>
                  </a:cubicBezTo>
                  <a:cubicBezTo>
                    <a:pt x="565" y="5964"/>
                    <a:pt x="633" y="5928"/>
                    <a:pt x="702" y="5892"/>
                  </a:cubicBezTo>
                  <a:cubicBezTo>
                    <a:pt x="852" y="5815"/>
                    <a:pt x="997" y="5732"/>
                    <a:pt x="1141" y="5644"/>
                  </a:cubicBezTo>
                  <a:cubicBezTo>
                    <a:pt x="1429" y="5469"/>
                    <a:pt x="1704" y="5270"/>
                    <a:pt x="1968" y="5062"/>
                  </a:cubicBezTo>
                  <a:cubicBezTo>
                    <a:pt x="2238" y="4853"/>
                    <a:pt x="2492" y="4628"/>
                    <a:pt x="2741" y="4393"/>
                  </a:cubicBezTo>
                  <a:cubicBezTo>
                    <a:pt x="3009" y="4137"/>
                    <a:pt x="3268" y="3874"/>
                    <a:pt x="3512" y="3596"/>
                  </a:cubicBezTo>
                  <a:cubicBezTo>
                    <a:pt x="3624" y="3468"/>
                    <a:pt x="3733" y="3340"/>
                    <a:pt x="3839" y="3209"/>
                  </a:cubicBezTo>
                  <a:cubicBezTo>
                    <a:pt x="3897" y="3138"/>
                    <a:pt x="3954" y="3066"/>
                    <a:pt x="4010" y="2993"/>
                  </a:cubicBezTo>
                  <a:cubicBezTo>
                    <a:pt x="4065" y="2921"/>
                    <a:pt x="4119" y="2845"/>
                    <a:pt x="4171" y="2770"/>
                  </a:cubicBezTo>
                  <a:cubicBezTo>
                    <a:pt x="4277" y="2621"/>
                    <a:pt x="4378" y="2467"/>
                    <a:pt x="4480" y="2317"/>
                  </a:cubicBezTo>
                  <a:cubicBezTo>
                    <a:pt x="4580" y="2168"/>
                    <a:pt x="4678" y="2016"/>
                    <a:pt x="4774" y="1865"/>
                  </a:cubicBezTo>
                  <a:cubicBezTo>
                    <a:pt x="4958" y="1576"/>
                    <a:pt x="5128" y="1278"/>
                    <a:pt x="5284" y="973"/>
                  </a:cubicBezTo>
                  <a:cubicBezTo>
                    <a:pt x="5434" y="686"/>
                    <a:pt x="5577" y="394"/>
                    <a:pt x="5709" y="98"/>
                  </a:cubicBezTo>
                  <a:cubicBezTo>
                    <a:pt x="5727" y="62"/>
                    <a:pt x="5708" y="21"/>
                    <a:pt x="5673" y="6"/>
                  </a:cubicBezTo>
                  <a:cubicBezTo>
                    <a:pt x="5665" y="4"/>
                    <a:pt x="5656" y="1"/>
                    <a:pt x="5645" y="1"/>
                  </a:cubicBezTo>
                  <a:cubicBezTo>
                    <a:pt x="5644" y="1"/>
                    <a:pt x="5643" y="1"/>
                    <a:pt x="56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20" name="Google Shape;7620;p22"/>
            <p:cNvSpPr/>
            <p:nvPr/>
          </p:nvSpPr>
          <p:spPr>
            <a:xfrm rot="10800000">
              <a:off x="7328652" y="201113"/>
              <a:ext cx="120348" cy="98624"/>
            </a:xfrm>
            <a:custGeom>
              <a:avLst/>
              <a:gdLst/>
              <a:ahLst/>
              <a:cxnLst/>
              <a:rect l="l" t="t" r="r" b="b"/>
              <a:pathLst>
                <a:path w="3058" h="2506" extrusionOk="0">
                  <a:moveTo>
                    <a:pt x="2966" y="1"/>
                  </a:moveTo>
                  <a:cubicBezTo>
                    <a:pt x="2939" y="2"/>
                    <a:pt x="2916" y="12"/>
                    <a:pt x="2899" y="33"/>
                  </a:cubicBezTo>
                  <a:cubicBezTo>
                    <a:pt x="2654" y="321"/>
                    <a:pt x="2393" y="593"/>
                    <a:pt x="2119" y="856"/>
                  </a:cubicBezTo>
                  <a:lnTo>
                    <a:pt x="2127" y="846"/>
                  </a:lnTo>
                  <a:lnTo>
                    <a:pt x="2127" y="846"/>
                  </a:lnTo>
                  <a:cubicBezTo>
                    <a:pt x="1629" y="1317"/>
                    <a:pt x="1087" y="1743"/>
                    <a:pt x="487" y="2076"/>
                  </a:cubicBezTo>
                  <a:lnTo>
                    <a:pt x="513" y="2059"/>
                  </a:lnTo>
                  <a:lnTo>
                    <a:pt x="513" y="2059"/>
                  </a:lnTo>
                  <a:cubicBezTo>
                    <a:pt x="376" y="2135"/>
                    <a:pt x="237" y="2203"/>
                    <a:pt x="95" y="2266"/>
                  </a:cubicBezTo>
                  <a:cubicBezTo>
                    <a:pt x="35" y="2295"/>
                    <a:pt x="0" y="2361"/>
                    <a:pt x="24" y="2425"/>
                  </a:cubicBezTo>
                  <a:cubicBezTo>
                    <a:pt x="43" y="2473"/>
                    <a:pt x="91" y="2506"/>
                    <a:pt x="141" y="2506"/>
                  </a:cubicBezTo>
                  <a:cubicBezTo>
                    <a:pt x="156" y="2506"/>
                    <a:pt x="171" y="2503"/>
                    <a:pt x="185" y="2496"/>
                  </a:cubicBezTo>
                  <a:cubicBezTo>
                    <a:pt x="453" y="2372"/>
                    <a:pt x="705" y="2223"/>
                    <a:pt x="951" y="2063"/>
                  </a:cubicBezTo>
                  <a:cubicBezTo>
                    <a:pt x="1227" y="1883"/>
                    <a:pt x="1485" y="1681"/>
                    <a:pt x="1732" y="1467"/>
                  </a:cubicBezTo>
                  <a:cubicBezTo>
                    <a:pt x="1963" y="1269"/>
                    <a:pt x="2185" y="1060"/>
                    <a:pt x="2399" y="843"/>
                  </a:cubicBezTo>
                  <a:cubicBezTo>
                    <a:pt x="2620" y="616"/>
                    <a:pt x="2825" y="377"/>
                    <a:pt x="3029" y="133"/>
                  </a:cubicBezTo>
                  <a:cubicBezTo>
                    <a:pt x="3058" y="99"/>
                    <a:pt x="3052" y="47"/>
                    <a:pt x="3016" y="18"/>
                  </a:cubicBezTo>
                  <a:cubicBezTo>
                    <a:pt x="3002" y="5"/>
                    <a:pt x="2983" y="1"/>
                    <a:pt x="29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21" name="Google Shape;7621;p22"/>
            <p:cNvSpPr/>
            <p:nvPr/>
          </p:nvSpPr>
          <p:spPr>
            <a:xfrm rot="10800000">
              <a:off x="7217238" y="178248"/>
              <a:ext cx="245418" cy="235422"/>
            </a:xfrm>
            <a:custGeom>
              <a:avLst/>
              <a:gdLst/>
              <a:ahLst/>
              <a:cxnLst/>
              <a:rect l="l" t="t" r="r" b="b"/>
              <a:pathLst>
                <a:path w="6236" h="5982" extrusionOk="0">
                  <a:moveTo>
                    <a:pt x="5837" y="466"/>
                  </a:moveTo>
                  <a:lnTo>
                    <a:pt x="5837" y="466"/>
                  </a:lnTo>
                  <a:cubicBezTo>
                    <a:pt x="5836" y="466"/>
                    <a:pt x="5835" y="467"/>
                    <a:pt x="5835" y="468"/>
                  </a:cubicBezTo>
                  <a:lnTo>
                    <a:pt x="5835" y="468"/>
                  </a:lnTo>
                  <a:cubicBezTo>
                    <a:pt x="5836" y="467"/>
                    <a:pt x="5836" y="467"/>
                    <a:pt x="5837" y="466"/>
                  </a:cubicBezTo>
                  <a:close/>
                  <a:moveTo>
                    <a:pt x="3737" y="3073"/>
                  </a:moveTo>
                  <a:cubicBezTo>
                    <a:pt x="3732" y="3078"/>
                    <a:pt x="3727" y="3083"/>
                    <a:pt x="3722" y="3087"/>
                  </a:cubicBezTo>
                  <a:cubicBezTo>
                    <a:pt x="3728" y="3083"/>
                    <a:pt x="3732" y="3078"/>
                    <a:pt x="3737" y="3073"/>
                  </a:cubicBezTo>
                  <a:close/>
                  <a:moveTo>
                    <a:pt x="6146" y="0"/>
                  </a:moveTo>
                  <a:cubicBezTo>
                    <a:pt x="6115" y="0"/>
                    <a:pt x="6090" y="20"/>
                    <a:pt x="6076" y="46"/>
                  </a:cubicBezTo>
                  <a:cubicBezTo>
                    <a:pt x="5999" y="190"/>
                    <a:pt x="5920" y="329"/>
                    <a:pt x="5835" y="469"/>
                  </a:cubicBezTo>
                  <a:cubicBezTo>
                    <a:pt x="5835" y="469"/>
                    <a:pt x="5835" y="468"/>
                    <a:pt x="5835" y="468"/>
                  </a:cubicBezTo>
                  <a:lnTo>
                    <a:pt x="5835" y="468"/>
                  </a:lnTo>
                  <a:cubicBezTo>
                    <a:pt x="5245" y="1437"/>
                    <a:pt x="4526" y="2322"/>
                    <a:pt x="3707" y="3104"/>
                  </a:cubicBezTo>
                  <a:lnTo>
                    <a:pt x="3722" y="3087"/>
                  </a:lnTo>
                  <a:lnTo>
                    <a:pt x="3722" y="3087"/>
                  </a:lnTo>
                  <a:cubicBezTo>
                    <a:pt x="3317" y="3468"/>
                    <a:pt x="2894" y="3830"/>
                    <a:pt x="2444" y="4154"/>
                  </a:cubicBezTo>
                  <a:cubicBezTo>
                    <a:pt x="2216" y="4318"/>
                    <a:pt x="1980" y="4473"/>
                    <a:pt x="1743" y="4624"/>
                  </a:cubicBezTo>
                  <a:cubicBezTo>
                    <a:pt x="1506" y="4778"/>
                    <a:pt x="1263" y="4918"/>
                    <a:pt x="1019" y="5055"/>
                  </a:cubicBezTo>
                  <a:cubicBezTo>
                    <a:pt x="1038" y="5045"/>
                    <a:pt x="1058" y="5033"/>
                    <a:pt x="1078" y="5025"/>
                  </a:cubicBezTo>
                  <a:lnTo>
                    <a:pt x="1078" y="5025"/>
                  </a:lnTo>
                  <a:cubicBezTo>
                    <a:pt x="936" y="5104"/>
                    <a:pt x="792" y="5177"/>
                    <a:pt x="647" y="5251"/>
                  </a:cubicBezTo>
                  <a:cubicBezTo>
                    <a:pt x="489" y="5332"/>
                    <a:pt x="327" y="5404"/>
                    <a:pt x="169" y="5484"/>
                  </a:cubicBezTo>
                  <a:cubicBezTo>
                    <a:pt x="106" y="5517"/>
                    <a:pt x="57" y="5555"/>
                    <a:pt x="30" y="5621"/>
                  </a:cubicBezTo>
                  <a:cubicBezTo>
                    <a:pt x="2" y="5682"/>
                    <a:pt x="1" y="5754"/>
                    <a:pt x="25" y="5819"/>
                  </a:cubicBezTo>
                  <a:cubicBezTo>
                    <a:pt x="64" y="5918"/>
                    <a:pt x="164" y="5981"/>
                    <a:pt x="268" y="5981"/>
                  </a:cubicBezTo>
                  <a:cubicBezTo>
                    <a:pt x="299" y="5981"/>
                    <a:pt x="330" y="5976"/>
                    <a:pt x="360" y="5964"/>
                  </a:cubicBezTo>
                  <a:cubicBezTo>
                    <a:pt x="679" y="5832"/>
                    <a:pt x="986" y="5664"/>
                    <a:pt x="1284" y="5491"/>
                  </a:cubicBezTo>
                  <a:cubicBezTo>
                    <a:pt x="1591" y="5315"/>
                    <a:pt x="1890" y="5121"/>
                    <a:pt x="2177" y="4915"/>
                  </a:cubicBezTo>
                  <a:cubicBezTo>
                    <a:pt x="2466" y="4707"/>
                    <a:pt x="2739" y="4479"/>
                    <a:pt x="3007" y="4245"/>
                  </a:cubicBezTo>
                  <a:cubicBezTo>
                    <a:pt x="3277" y="4011"/>
                    <a:pt x="3537" y="3766"/>
                    <a:pt x="3788" y="3511"/>
                  </a:cubicBezTo>
                  <a:cubicBezTo>
                    <a:pt x="4275" y="3014"/>
                    <a:pt x="4718" y="2474"/>
                    <a:pt x="5123" y="1906"/>
                  </a:cubicBezTo>
                  <a:cubicBezTo>
                    <a:pt x="5531" y="1333"/>
                    <a:pt x="5890" y="729"/>
                    <a:pt x="6217" y="108"/>
                  </a:cubicBezTo>
                  <a:cubicBezTo>
                    <a:pt x="6236" y="72"/>
                    <a:pt x="6214" y="25"/>
                    <a:pt x="6178" y="8"/>
                  </a:cubicBezTo>
                  <a:cubicBezTo>
                    <a:pt x="6168" y="5"/>
                    <a:pt x="6158" y="0"/>
                    <a:pt x="6150" y="0"/>
                  </a:cubicBezTo>
                  <a:cubicBezTo>
                    <a:pt x="6149" y="0"/>
                    <a:pt x="6148" y="0"/>
                    <a:pt x="61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22" name="Google Shape;7622;p22"/>
            <p:cNvSpPr/>
            <p:nvPr/>
          </p:nvSpPr>
          <p:spPr>
            <a:xfrm rot="10800000">
              <a:off x="7293154" y="197611"/>
              <a:ext cx="112437" cy="81150"/>
            </a:xfrm>
            <a:custGeom>
              <a:avLst/>
              <a:gdLst/>
              <a:ahLst/>
              <a:cxnLst/>
              <a:rect l="l" t="t" r="r" b="b"/>
              <a:pathLst>
                <a:path w="2857" h="2062" extrusionOk="0">
                  <a:moveTo>
                    <a:pt x="2774" y="1"/>
                  </a:moveTo>
                  <a:cubicBezTo>
                    <a:pt x="2759" y="1"/>
                    <a:pt x="2739" y="4"/>
                    <a:pt x="2728" y="15"/>
                  </a:cubicBezTo>
                  <a:cubicBezTo>
                    <a:pt x="2030" y="674"/>
                    <a:pt x="1240" y="1227"/>
                    <a:pt x="401" y="1691"/>
                  </a:cubicBezTo>
                  <a:cubicBezTo>
                    <a:pt x="290" y="1753"/>
                    <a:pt x="178" y="1812"/>
                    <a:pt x="68" y="1871"/>
                  </a:cubicBezTo>
                  <a:cubicBezTo>
                    <a:pt x="45" y="1884"/>
                    <a:pt x="25" y="1898"/>
                    <a:pt x="12" y="1924"/>
                  </a:cubicBezTo>
                  <a:cubicBezTo>
                    <a:pt x="0" y="1947"/>
                    <a:pt x="0" y="1976"/>
                    <a:pt x="10" y="1999"/>
                  </a:cubicBezTo>
                  <a:cubicBezTo>
                    <a:pt x="20" y="2022"/>
                    <a:pt x="39" y="2043"/>
                    <a:pt x="62" y="2053"/>
                  </a:cubicBezTo>
                  <a:cubicBezTo>
                    <a:pt x="73" y="2059"/>
                    <a:pt x="87" y="2062"/>
                    <a:pt x="102" y="2062"/>
                  </a:cubicBezTo>
                  <a:cubicBezTo>
                    <a:pt x="114" y="2062"/>
                    <a:pt x="127" y="2059"/>
                    <a:pt x="138" y="2055"/>
                  </a:cubicBezTo>
                  <a:cubicBezTo>
                    <a:pt x="629" y="1796"/>
                    <a:pt x="1103" y="1507"/>
                    <a:pt x="1557" y="1187"/>
                  </a:cubicBezTo>
                  <a:cubicBezTo>
                    <a:pt x="2010" y="868"/>
                    <a:pt x="2438" y="512"/>
                    <a:pt x="2834" y="129"/>
                  </a:cubicBezTo>
                  <a:cubicBezTo>
                    <a:pt x="2857" y="104"/>
                    <a:pt x="2856" y="58"/>
                    <a:pt x="2835" y="32"/>
                  </a:cubicBezTo>
                  <a:cubicBezTo>
                    <a:pt x="2824" y="15"/>
                    <a:pt x="2805" y="4"/>
                    <a:pt x="2784" y="1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23" name="Google Shape;7623;p22"/>
            <p:cNvSpPr/>
            <p:nvPr/>
          </p:nvSpPr>
          <p:spPr>
            <a:xfrm rot="10800000">
              <a:off x="7285165" y="200366"/>
              <a:ext cx="123890" cy="94846"/>
            </a:xfrm>
            <a:custGeom>
              <a:avLst/>
              <a:gdLst/>
              <a:ahLst/>
              <a:cxnLst/>
              <a:rect l="l" t="t" r="r" b="b"/>
              <a:pathLst>
                <a:path w="3148" h="2410" extrusionOk="0">
                  <a:moveTo>
                    <a:pt x="3028" y="1"/>
                  </a:moveTo>
                  <a:cubicBezTo>
                    <a:pt x="3015" y="1"/>
                    <a:pt x="3001" y="7"/>
                    <a:pt x="2988" y="17"/>
                  </a:cubicBezTo>
                  <a:cubicBezTo>
                    <a:pt x="2526" y="392"/>
                    <a:pt x="2066" y="771"/>
                    <a:pt x="1593" y="1136"/>
                  </a:cubicBezTo>
                  <a:cubicBezTo>
                    <a:pt x="1352" y="1322"/>
                    <a:pt x="1106" y="1503"/>
                    <a:pt x="854" y="1674"/>
                  </a:cubicBezTo>
                  <a:cubicBezTo>
                    <a:pt x="727" y="1759"/>
                    <a:pt x="597" y="1844"/>
                    <a:pt x="466" y="1925"/>
                  </a:cubicBezTo>
                  <a:cubicBezTo>
                    <a:pt x="332" y="2007"/>
                    <a:pt x="196" y="2082"/>
                    <a:pt x="62" y="2160"/>
                  </a:cubicBezTo>
                  <a:cubicBezTo>
                    <a:pt x="31" y="2178"/>
                    <a:pt x="12" y="2217"/>
                    <a:pt x="6" y="2252"/>
                  </a:cubicBezTo>
                  <a:cubicBezTo>
                    <a:pt x="1" y="2287"/>
                    <a:pt x="9" y="2323"/>
                    <a:pt x="31" y="2352"/>
                  </a:cubicBezTo>
                  <a:cubicBezTo>
                    <a:pt x="52" y="2382"/>
                    <a:pt x="87" y="2402"/>
                    <a:pt x="123" y="2408"/>
                  </a:cubicBezTo>
                  <a:cubicBezTo>
                    <a:pt x="128" y="2409"/>
                    <a:pt x="134" y="2409"/>
                    <a:pt x="140" y="2409"/>
                  </a:cubicBezTo>
                  <a:cubicBezTo>
                    <a:pt x="170" y="2409"/>
                    <a:pt x="196" y="2399"/>
                    <a:pt x="223" y="2384"/>
                  </a:cubicBezTo>
                  <a:cubicBezTo>
                    <a:pt x="475" y="2236"/>
                    <a:pt x="717" y="2071"/>
                    <a:pt x="956" y="1903"/>
                  </a:cubicBezTo>
                  <a:cubicBezTo>
                    <a:pt x="1206" y="1727"/>
                    <a:pt x="1445" y="1541"/>
                    <a:pt x="1685" y="1350"/>
                  </a:cubicBezTo>
                  <a:cubicBezTo>
                    <a:pt x="2164" y="966"/>
                    <a:pt x="2623" y="558"/>
                    <a:pt x="3096" y="169"/>
                  </a:cubicBezTo>
                  <a:cubicBezTo>
                    <a:pt x="3136" y="136"/>
                    <a:pt x="3147" y="83"/>
                    <a:pt x="3117" y="40"/>
                  </a:cubicBezTo>
                  <a:cubicBezTo>
                    <a:pt x="3100" y="17"/>
                    <a:pt x="3068" y="2"/>
                    <a:pt x="3040" y="2"/>
                  </a:cubicBezTo>
                  <a:cubicBezTo>
                    <a:pt x="3036" y="1"/>
                    <a:pt x="3032" y="1"/>
                    <a:pt x="3028" y="1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24" name="Google Shape;7624;p22"/>
            <p:cNvSpPr/>
            <p:nvPr/>
          </p:nvSpPr>
          <p:spPr>
            <a:xfrm rot="10800000">
              <a:off x="7152774" y="49164"/>
              <a:ext cx="289338" cy="326017"/>
            </a:xfrm>
            <a:custGeom>
              <a:avLst/>
              <a:gdLst/>
              <a:ahLst/>
              <a:cxnLst/>
              <a:rect l="l" t="t" r="r" b="b"/>
              <a:pathLst>
                <a:path w="7352" h="8284" extrusionOk="0">
                  <a:moveTo>
                    <a:pt x="1257" y="7185"/>
                  </a:moveTo>
                  <a:cubicBezTo>
                    <a:pt x="1256" y="7186"/>
                    <a:pt x="1254" y="7186"/>
                    <a:pt x="1252" y="7187"/>
                  </a:cubicBezTo>
                  <a:lnTo>
                    <a:pt x="1252" y="7187"/>
                  </a:lnTo>
                  <a:cubicBezTo>
                    <a:pt x="1254" y="7186"/>
                    <a:pt x="1256" y="7186"/>
                    <a:pt x="1257" y="7185"/>
                  </a:cubicBezTo>
                  <a:close/>
                  <a:moveTo>
                    <a:pt x="7239" y="1"/>
                  </a:moveTo>
                  <a:cubicBezTo>
                    <a:pt x="7202" y="1"/>
                    <a:pt x="7167" y="22"/>
                    <a:pt x="7152" y="55"/>
                  </a:cubicBezTo>
                  <a:cubicBezTo>
                    <a:pt x="6843" y="651"/>
                    <a:pt x="6507" y="1236"/>
                    <a:pt x="6161" y="1807"/>
                  </a:cubicBezTo>
                  <a:cubicBezTo>
                    <a:pt x="6168" y="1797"/>
                    <a:pt x="6174" y="1786"/>
                    <a:pt x="6181" y="1777"/>
                  </a:cubicBezTo>
                  <a:lnTo>
                    <a:pt x="6181" y="1777"/>
                  </a:lnTo>
                  <a:cubicBezTo>
                    <a:pt x="5731" y="2517"/>
                    <a:pt x="5249" y="3235"/>
                    <a:pt x="4724" y="3924"/>
                  </a:cubicBezTo>
                  <a:cubicBezTo>
                    <a:pt x="4206" y="4607"/>
                    <a:pt x="3645" y="5259"/>
                    <a:pt x="3027" y="5852"/>
                  </a:cubicBezTo>
                  <a:lnTo>
                    <a:pt x="3027" y="5852"/>
                  </a:lnTo>
                  <a:cubicBezTo>
                    <a:pt x="3032" y="5847"/>
                    <a:pt x="3037" y="5842"/>
                    <a:pt x="3042" y="5838"/>
                  </a:cubicBezTo>
                  <a:lnTo>
                    <a:pt x="3042" y="5838"/>
                  </a:lnTo>
                  <a:cubicBezTo>
                    <a:pt x="3032" y="5847"/>
                    <a:pt x="3022" y="5857"/>
                    <a:pt x="3012" y="5866"/>
                  </a:cubicBezTo>
                  <a:lnTo>
                    <a:pt x="3012" y="5866"/>
                  </a:lnTo>
                  <a:cubicBezTo>
                    <a:pt x="3017" y="5861"/>
                    <a:pt x="3022" y="5856"/>
                    <a:pt x="3027" y="5852"/>
                  </a:cubicBezTo>
                  <a:lnTo>
                    <a:pt x="3027" y="5852"/>
                  </a:lnTo>
                  <a:cubicBezTo>
                    <a:pt x="3016" y="5862"/>
                    <a:pt x="3005" y="5872"/>
                    <a:pt x="2995" y="5883"/>
                  </a:cubicBezTo>
                  <a:lnTo>
                    <a:pt x="2995" y="5883"/>
                  </a:lnTo>
                  <a:cubicBezTo>
                    <a:pt x="3000" y="5877"/>
                    <a:pt x="3006" y="5872"/>
                    <a:pt x="3012" y="5866"/>
                  </a:cubicBezTo>
                  <a:lnTo>
                    <a:pt x="3012" y="5866"/>
                  </a:lnTo>
                  <a:cubicBezTo>
                    <a:pt x="3003" y="5874"/>
                    <a:pt x="2995" y="5883"/>
                    <a:pt x="2986" y="5891"/>
                  </a:cubicBezTo>
                  <a:cubicBezTo>
                    <a:pt x="2989" y="5888"/>
                    <a:pt x="2992" y="5885"/>
                    <a:pt x="2995" y="5883"/>
                  </a:cubicBezTo>
                  <a:lnTo>
                    <a:pt x="2995" y="5883"/>
                  </a:lnTo>
                  <a:cubicBezTo>
                    <a:pt x="2471" y="6374"/>
                    <a:pt x="1904" y="6822"/>
                    <a:pt x="1279" y="7172"/>
                  </a:cubicBezTo>
                  <a:cubicBezTo>
                    <a:pt x="1290" y="7166"/>
                    <a:pt x="1302" y="7159"/>
                    <a:pt x="1315" y="7155"/>
                  </a:cubicBezTo>
                  <a:lnTo>
                    <a:pt x="1315" y="7155"/>
                  </a:lnTo>
                  <a:cubicBezTo>
                    <a:pt x="1299" y="7163"/>
                    <a:pt x="1284" y="7170"/>
                    <a:pt x="1269" y="7179"/>
                  </a:cubicBezTo>
                  <a:cubicBezTo>
                    <a:pt x="1265" y="7181"/>
                    <a:pt x="1261" y="7184"/>
                    <a:pt x="1257" y="7186"/>
                  </a:cubicBezTo>
                  <a:lnTo>
                    <a:pt x="1257" y="7186"/>
                  </a:lnTo>
                  <a:cubicBezTo>
                    <a:pt x="1256" y="7186"/>
                    <a:pt x="1256" y="7186"/>
                    <a:pt x="1256" y="7186"/>
                  </a:cubicBezTo>
                  <a:lnTo>
                    <a:pt x="1256" y="7186"/>
                  </a:lnTo>
                  <a:lnTo>
                    <a:pt x="1256" y="7186"/>
                  </a:lnTo>
                  <a:cubicBezTo>
                    <a:pt x="1251" y="7189"/>
                    <a:pt x="1245" y="7192"/>
                    <a:pt x="1240" y="7195"/>
                  </a:cubicBezTo>
                  <a:cubicBezTo>
                    <a:pt x="1243" y="7193"/>
                    <a:pt x="1248" y="7190"/>
                    <a:pt x="1252" y="7187"/>
                  </a:cubicBezTo>
                  <a:lnTo>
                    <a:pt x="1252" y="7187"/>
                  </a:lnTo>
                  <a:cubicBezTo>
                    <a:pt x="1102" y="7267"/>
                    <a:pt x="948" y="7339"/>
                    <a:pt x="792" y="7406"/>
                  </a:cubicBezTo>
                  <a:cubicBezTo>
                    <a:pt x="618" y="7481"/>
                    <a:pt x="443" y="7553"/>
                    <a:pt x="263" y="7613"/>
                  </a:cubicBezTo>
                  <a:cubicBezTo>
                    <a:pt x="84" y="7672"/>
                    <a:pt x="0" y="7894"/>
                    <a:pt x="65" y="8062"/>
                  </a:cubicBezTo>
                  <a:cubicBezTo>
                    <a:pt x="99" y="8149"/>
                    <a:pt x="165" y="8218"/>
                    <a:pt x="250" y="8255"/>
                  </a:cubicBezTo>
                  <a:cubicBezTo>
                    <a:pt x="295" y="8274"/>
                    <a:pt x="341" y="8283"/>
                    <a:pt x="387" y="8283"/>
                  </a:cubicBezTo>
                  <a:cubicBezTo>
                    <a:pt x="430" y="8283"/>
                    <a:pt x="474" y="8275"/>
                    <a:pt x="516" y="8261"/>
                  </a:cubicBezTo>
                  <a:cubicBezTo>
                    <a:pt x="651" y="8216"/>
                    <a:pt x="785" y="8170"/>
                    <a:pt x="917" y="8116"/>
                  </a:cubicBezTo>
                  <a:cubicBezTo>
                    <a:pt x="1060" y="8052"/>
                    <a:pt x="1198" y="7981"/>
                    <a:pt x="1335" y="7907"/>
                  </a:cubicBezTo>
                  <a:cubicBezTo>
                    <a:pt x="1620" y="7752"/>
                    <a:pt x="1895" y="7580"/>
                    <a:pt x="2159" y="7390"/>
                  </a:cubicBezTo>
                  <a:cubicBezTo>
                    <a:pt x="2693" y="7000"/>
                    <a:pt x="3180" y="6539"/>
                    <a:pt x="3627" y="6050"/>
                  </a:cubicBezTo>
                  <a:cubicBezTo>
                    <a:pt x="4553" y="5035"/>
                    <a:pt x="5305" y="3871"/>
                    <a:pt x="5988" y="2682"/>
                  </a:cubicBezTo>
                  <a:cubicBezTo>
                    <a:pt x="6235" y="2251"/>
                    <a:pt x="6472" y="1817"/>
                    <a:pt x="6701" y="1376"/>
                  </a:cubicBezTo>
                  <a:cubicBezTo>
                    <a:pt x="6916" y="966"/>
                    <a:pt x="7119" y="549"/>
                    <a:pt x="7327" y="134"/>
                  </a:cubicBezTo>
                  <a:cubicBezTo>
                    <a:pt x="7351" y="88"/>
                    <a:pt x="7324" y="29"/>
                    <a:pt x="7277" y="9"/>
                  </a:cubicBezTo>
                  <a:cubicBezTo>
                    <a:pt x="7265" y="3"/>
                    <a:pt x="7252" y="1"/>
                    <a:pt x="72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25" name="Google Shape;7625;p22"/>
            <p:cNvSpPr/>
            <p:nvPr/>
          </p:nvSpPr>
          <p:spPr>
            <a:xfrm rot="10800000">
              <a:off x="7180638" y="181082"/>
              <a:ext cx="247622" cy="266669"/>
            </a:xfrm>
            <a:custGeom>
              <a:avLst/>
              <a:gdLst/>
              <a:ahLst/>
              <a:cxnLst/>
              <a:rect l="l" t="t" r="r" b="b"/>
              <a:pathLst>
                <a:path w="6292" h="6776" extrusionOk="0">
                  <a:moveTo>
                    <a:pt x="3518" y="3503"/>
                  </a:moveTo>
                  <a:cubicBezTo>
                    <a:pt x="3513" y="3508"/>
                    <a:pt x="3508" y="3512"/>
                    <a:pt x="3503" y="3518"/>
                  </a:cubicBezTo>
                  <a:cubicBezTo>
                    <a:pt x="3508" y="3513"/>
                    <a:pt x="3513" y="3508"/>
                    <a:pt x="3518" y="3503"/>
                  </a:cubicBezTo>
                  <a:close/>
                  <a:moveTo>
                    <a:pt x="6172" y="0"/>
                  </a:moveTo>
                  <a:cubicBezTo>
                    <a:pt x="6133" y="0"/>
                    <a:pt x="6094" y="23"/>
                    <a:pt x="6076" y="63"/>
                  </a:cubicBezTo>
                  <a:cubicBezTo>
                    <a:pt x="5913" y="410"/>
                    <a:pt x="5728" y="746"/>
                    <a:pt x="5530" y="1072"/>
                  </a:cubicBezTo>
                  <a:cubicBezTo>
                    <a:pt x="5396" y="1289"/>
                    <a:pt x="5254" y="1504"/>
                    <a:pt x="5099" y="1709"/>
                  </a:cubicBezTo>
                  <a:cubicBezTo>
                    <a:pt x="4932" y="1932"/>
                    <a:pt x="4762" y="2150"/>
                    <a:pt x="4586" y="2369"/>
                  </a:cubicBezTo>
                  <a:cubicBezTo>
                    <a:pt x="4503" y="2471"/>
                    <a:pt x="4417" y="2570"/>
                    <a:pt x="4329" y="2668"/>
                  </a:cubicBezTo>
                  <a:cubicBezTo>
                    <a:pt x="4242" y="2767"/>
                    <a:pt x="4144" y="2859"/>
                    <a:pt x="4055" y="2953"/>
                  </a:cubicBezTo>
                  <a:cubicBezTo>
                    <a:pt x="3879" y="3139"/>
                    <a:pt x="3701" y="3324"/>
                    <a:pt x="3518" y="3503"/>
                  </a:cubicBezTo>
                  <a:lnTo>
                    <a:pt x="3518" y="3503"/>
                  </a:lnTo>
                  <a:cubicBezTo>
                    <a:pt x="3522" y="3500"/>
                    <a:pt x="3527" y="3496"/>
                    <a:pt x="3531" y="3492"/>
                  </a:cubicBezTo>
                  <a:lnTo>
                    <a:pt x="3531" y="3492"/>
                  </a:lnTo>
                  <a:cubicBezTo>
                    <a:pt x="3522" y="3501"/>
                    <a:pt x="3511" y="3511"/>
                    <a:pt x="3502" y="3520"/>
                  </a:cubicBezTo>
                  <a:lnTo>
                    <a:pt x="3502" y="3520"/>
                  </a:lnTo>
                  <a:cubicBezTo>
                    <a:pt x="3502" y="3519"/>
                    <a:pt x="3503" y="3518"/>
                    <a:pt x="3503" y="3518"/>
                  </a:cubicBezTo>
                  <a:lnTo>
                    <a:pt x="3503" y="3518"/>
                  </a:lnTo>
                  <a:lnTo>
                    <a:pt x="3487" y="3534"/>
                  </a:lnTo>
                  <a:lnTo>
                    <a:pt x="3487" y="3534"/>
                  </a:lnTo>
                  <a:cubicBezTo>
                    <a:pt x="3485" y="3536"/>
                    <a:pt x="3482" y="3537"/>
                    <a:pt x="3480" y="3539"/>
                  </a:cubicBezTo>
                  <a:lnTo>
                    <a:pt x="3469" y="3549"/>
                  </a:lnTo>
                  <a:lnTo>
                    <a:pt x="3475" y="3544"/>
                  </a:lnTo>
                  <a:lnTo>
                    <a:pt x="3475" y="3544"/>
                  </a:lnTo>
                  <a:cubicBezTo>
                    <a:pt x="3426" y="3591"/>
                    <a:pt x="3378" y="3636"/>
                    <a:pt x="3330" y="3683"/>
                  </a:cubicBezTo>
                  <a:cubicBezTo>
                    <a:pt x="3110" y="3887"/>
                    <a:pt x="2879" y="4079"/>
                    <a:pt x="2650" y="4275"/>
                  </a:cubicBezTo>
                  <a:cubicBezTo>
                    <a:pt x="2396" y="4496"/>
                    <a:pt x="2136" y="4707"/>
                    <a:pt x="1867" y="4914"/>
                  </a:cubicBezTo>
                  <a:cubicBezTo>
                    <a:pt x="1326" y="5329"/>
                    <a:pt x="759" y="5702"/>
                    <a:pt x="175" y="6057"/>
                  </a:cubicBezTo>
                  <a:cubicBezTo>
                    <a:pt x="89" y="6112"/>
                    <a:pt x="29" y="6225"/>
                    <a:pt x="15" y="6323"/>
                  </a:cubicBezTo>
                  <a:cubicBezTo>
                    <a:pt x="0" y="6425"/>
                    <a:pt x="27" y="6531"/>
                    <a:pt x="86" y="6614"/>
                  </a:cubicBezTo>
                  <a:cubicBezTo>
                    <a:pt x="150" y="6701"/>
                    <a:pt x="247" y="6758"/>
                    <a:pt x="352" y="6774"/>
                  </a:cubicBezTo>
                  <a:cubicBezTo>
                    <a:pt x="387" y="6775"/>
                    <a:pt x="421" y="6775"/>
                    <a:pt x="457" y="6775"/>
                  </a:cubicBezTo>
                  <a:cubicBezTo>
                    <a:pt x="527" y="6768"/>
                    <a:pt x="589" y="6744"/>
                    <a:pt x="645" y="6702"/>
                  </a:cubicBezTo>
                  <a:cubicBezTo>
                    <a:pt x="1281" y="6352"/>
                    <a:pt x="1879" y="5935"/>
                    <a:pt x="2440" y="5475"/>
                  </a:cubicBezTo>
                  <a:cubicBezTo>
                    <a:pt x="2739" y="5231"/>
                    <a:pt x="3024" y="4973"/>
                    <a:pt x="3297" y="4703"/>
                  </a:cubicBezTo>
                  <a:cubicBezTo>
                    <a:pt x="3421" y="4578"/>
                    <a:pt x="3533" y="4446"/>
                    <a:pt x="3651" y="4316"/>
                  </a:cubicBezTo>
                  <a:cubicBezTo>
                    <a:pt x="3776" y="4176"/>
                    <a:pt x="3903" y="4035"/>
                    <a:pt x="4022" y="3887"/>
                  </a:cubicBezTo>
                  <a:cubicBezTo>
                    <a:pt x="4132" y="3750"/>
                    <a:pt x="4242" y="3614"/>
                    <a:pt x="4348" y="3475"/>
                  </a:cubicBezTo>
                  <a:cubicBezTo>
                    <a:pt x="4453" y="3334"/>
                    <a:pt x="4552" y="3189"/>
                    <a:pt x="4649" y="3041"/>
                  </a:cubicBezTo>
                  <a:cubicBezTo>
                    <a:pt x="4852" y="2732"/>
                    <a:pt x="5059" y="2426"/>
                    <a:pt x="5250" y="2110"/>
                  </a:cubicBezTo>
                  <a:cubicBezTo>
                    <a:pt x="5340" y="1961"/>
                    <a:pt x="5422" y="1804"/>
                    <a:pt x="5507" y="1652"/>
                  </a:cubicBezTo>
                  <a:cubicBezTo>
                    <a:pt x="5599" y="1485"/>
                    <a:pt x="5688" y="1316"/>
                    <a:pt x="5778" y="1148"/>
                  </a:cubicBezTo>
                  <a:cubicBezTo>
                    <a:pt x="5952" y="819"/>
                    <a:pt x="6112" y="484"/>
                    <a:pt x="6268" y="150"/>
                  </a:cubicBezTo>
                  <a:cubicBezTo>
                    <a:pt x="6291" y="97"/>
                    <a:pt x="6265" y="30"/>
                    <a:pt x="6212" y="9"/>
                  </a:cubicBezTo>
                  <a:cubicBezTo>
                    <a:pt x="6198" y="3"/>
                    <a:pt x="6186" y="0"/>
                    <a:pt x="61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26" name="Google Shape;7626;p22"/>
            <p:cNvSpPr/>
            <p:nvPr/>
          </p:nvSpPr>
          <p:spPr>
            <a:xfrm rot="10800000">
              <a:off x="7238687" y="178602"/>
              <a:ext cx="141245" cy="141678"/>
            </a:xfrm>
            <a:custGeom>
              <a:avLst/>
              <a:gdLst/>
              <a:ahLst/>
              <a:cxnLst/>
              <a:rect l="l" t="t" r="r" b="b"/>
              <a:pathLst>
                <a:path w="3589" h="3600" extrusionOk="0">
                  <a:moveTo>
                    <a:pt x="1675" y="2045"/>
                  </a:moveTo>
                  <a:lnTo>
                    <a:pt x="1675" y="2045"/>
                  </a:lnTo>
                  <a:cubicBezTo>
                    <a:pt x="1674" y="2047"/>
                    <a:pt x="1672" y="2048"/>
                    <a:pt x="1671" y="2050"/>
                  </a:cubicBezTo>
                  <a:cubicBezTo>
                    <a:pt x="1672" y="2048"/>
                    <a:pt x="1674" y="2047"/>
                    <a:pt x="1675" y="2045"/>
                  </a:cubicBezTo>
                  <a:close/>
                  <a:moveTo>
                    <a:pt x="1671" y="2048"/>
                  </a:moveTo>
                  <a:lnTo>
                    <a:pt x="1659" y="2060"/>
                  </a:lnTo>
                  <a:cubicBezTo>
                    <a:pt x="1663" y="2057"/>
                    <a:pt x="1666" y="2054"/>
                    <a:pt x="1671" y="2048"/>
                  </a:cubicBezTo>
                  <a:close/>
                  <a:moveTo>
                    <a:pt x="3476" y="0"/>
                  </a:moveTo>
                  <a:cubicBezTo>
                    <a:pt x="3447" y="2"/>
                    <a:pt x="3417" y="13"/>
                    <a:pt x="3400" y="37"/>
                  </a:cubicBezTo>
                  <a:cubicBezTo>
                    <a:pt x="3278" y="211"/>
                    <a:pt x="3143" y="375"/>
                    <a:pt x="3014" y="542"/>
                  </a:cubicBezTo>
                  <a:cubicBezTo>
                    <a:pt x="2879" y="714"/>
                    <a:pt x="2741" y="883"/>
                    <a:pt x="2600" y="1050"/>
                  </a:cubicBezTo>
                  <a:cubicBezTo>
                    <a:pt x="2310" y="1399"/>
                    <a:pt x="2002" y="1731"/>
                    <a:pt x="1675" y="2045"/>
                  </a:cubicBezTo>
                  <a:lnTo>
                    <a:pt x="1675" y="2045"/>
                  </a:lnTo>
                  <a:cubicBezTo>
                    <a:pt x="1681" y="2040"/>
                    <a:pt x="1687" y="2036"/>
                    <a:pt x="1692" y="2031"/>
                  </a:cubicBezTo>
                  <a:lnTo>
                    <a:pt x="1692" y="2031"/>
                  </a:lnTo>
                  <a:cubicBezTo>
                    <a:pt x="1454" y="2258"/>
                    <a:pt x="1204" y="2472"/>
                    <a:pt x="941" y="2672"/>
                  </a:cubicBezTo>
                  <a:cubicBezTo>
                    <a:pt x="807" y="2774"/>
                    <a:pt x="667" y="2868"/>
                    <a:pt x="524" y="2962"/>
                  </a:cubicBezTo>
                  <a:cubicBezTo>
                    <a:pt x="385" y="3052"/>
                    <a:pt x="237" y="3133"/>
                    <a:pt x="92" y="3216"/>
                  </a:cubicBezTo>
                  <a:cubicBezTo>
                    <a:pt x="46" y="3242"/>
                    <a:pt x="15" y="3305"/>
                    <a:pt x="7" y="3357"/>
                  </a:cubicBezTo>
                  <a:cubicBezTo>
                    <a:pt x="0" y="3411"/>
                    <a:pt x="15" y="3469"/>
                    <a:pt x="46" y="3512"/>
                  </a:cubicBezTo>
                  <a:cubicBezTo>
                    <a:pt x="79" y="3558"/>
                    <a:pt x="132" y="3589"/>
                    <a:pt x="187" y="3598"/>
                  </a:cubicBezTo>
                  <a:cubicBezTo>
                    <a:pt x="196" y="3599"/>
                    <a:pt x="204" y="3600"/>
                    <a:pt x="212" y="3600"/>
                  </a:cubicBezTo>
                  <a:cubicBezTo>
                    <a:pt x="260" y="3600"/>
                    <a:pt x="301" y="3582"/>
                    <a:pt x="344" y="3558"/>
                  </a:cubicBezTo>
                  <a:cubicBezTo>
                    <a:pt x="502" y="3469"/>
                    <a:pt x="649" y="3364"/>
                    <a:pt x="796" y="3259"/>
                  </a:cubicBezTo>
                  <a:cubicBezTo>
                    <a:pt x="960" y="3140"/>
                    <a:pt x="1116" y="3015"/>
                    <a:pt x="1268" y="2886"/>
                  </a:cubicBezTo>
                  <a:cubicBezTo>
                    <a:pt x="1569" y="2630"/>
                    <a:pt x="1849" y="2354"/>
                    <a:pt x="2116" y="2064"/>
                  </a:cubicBezTo>
                  <a:cubicBezTo>
                    <a:pt x="2384" y="1774"/>
                    <a:pt x="2636" y="1468"/>
                    <a:pt x="2877" y="1152"/>
                  </a:cubicBezTo>
                  <a:cubicBezTo>
                    <a:pt x="2999" y="993"/>
                    <a:pt x="3117" y="827"/>
                    <a:pt x="3232" y="661"/>
                  </a:cubicBezTo>
                  <a:cubicBezTo>
                    <a:pt x="3345" y="499"/>
                    <a:pt x="3447" y="330"/>
                    <a:pt x="3558" y="167"/>
                  </a:cubicBezTo>
                  <a:cubicBezTo>
                    <a:pt x="3588" y="121"/>
                    <a:pt x="3588" y="60"/>
                    <a:pt x="3544" y="23"/>
                  </a:cubicBezTo>
                  <a:cubicBezTo>
                    <a:pt x="3525" y="9"/>
                    <a:pt x="3500" y="0"/>
                    <a:pt x="34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27" name="Google Shape;7627;p22"/>
            <p:cNvSpPr/>
            <p:nvPr/>
          </p:nvSpPr>
          <p:spPr>
            <a:xfrm rot="10800000">
              <a:off x="7202244" y="149362"/>
              <a:ext cx="173792" cy="197169"/>
            </a:xfrm>
            <a:custGeom>
              <a:avLst/>
              <a:gdLst/>
              <a:ahLst/>
              <a:cxnLst/>
              <a:rect l="l" t="t" r="r" b="b"/>
              <a:pathLst>
                <a:path w="4416" h="5010" extrusionOk="0">
                  <a:moveTo>
                    <a:pt x="4321" y="0"/>
                  </a:moveTo>
                  <a:cubicBezTo>
                    <a:pt x="4292" y="0"/>
                    <a:pt x="4267" y="17"/>
                    <a:pt x="4256" y="44"/>
                  </a:cubicBezTo>
                  <a:cubicBezTo>
                    <a:pt x="4065" y="476"/>
                    <a:pt x="3842" y="891"/>
                    <a:pt x="3598" y="1293"/>
                  </a:cubicBezTo>
                  <a:cubicBezTo>
                    <a:pt x="3131" y="2057"/>
                    <a:pt x="2586" y="2779"/>
                    <a:pt x="1938" y="3399"/>
                  </a:cubicBezTo>
                  <a:cubicBezTo>
                    <a:pt x="1941" y="3398"/>
                    <a:pt x="1942" y="3395"/>
                    <a:pt x="1947" y="3392"/>
                  </a:cubicBezTo>
                  <a:lnTo>
                    <a:pt x="1947" y="3392"/>
                  </a:lnTo>
                  <a:cubicBezTo>
                    <a:pt x="1745" y="3580"/>
                    <a:pt x="1536" y="3759"/>
                    <a:pt x="1315" y="3925"/>
                  </a:cubicBezTo>
                  <a:cubicBezTo>
                    <a:pt x="1098" y="4087"/>
                    <a:pt x="869" y="4231"/>
                    <a:pt x="634" y="4361"/>
                  </a:cubicBezTo>
                  <a:cubicBezTo>
                    <a:pt x="481" y="4445"/>
                    <a:pt x="325" y="4518"/>
                    <a:pt x="167" y="4588"/>
                  </a:cubicBezTo>
                  <a:cubicBezTo>
                    <a:pt x="58" y="4634"/>
                    <a:pt x="0" y="4756"/>
                    <a:pt x="43" y="4870"/>
                  </a:cubicBezTo>
                  <a:cubicBezTo>
                    <a:pt x="76" y="4952"/>
                    <a:pt x="161" y="5010"/>
                    <a:pt x="248" y="5010"/>
                  </a:cubicBezTo>
                  <a:cubicBezTo>
                    <a:pt x="274" y="5010"/>
                    <a:pt x="300" y="5004"/>
                    <a:pt x="325" y="4993"/>
                  </a:cubicBezTo>
                  <a:cubicBezTo>
                    <a:pt x="816" y="4771"/>
                    <a:pt x="1259" y="4466"/>
                    <a:pt x="1665" y="4117"/>
                  </a:cubicBezTo>
                  <a:cubicBezTo>
                    <a:pt x="2083" y="3758"/>
                    <a:pt x="2462" y="3353"/>
                    <a:pt x="2803" y="2919"/>
                  </a:cubicBezTo>
                  <a:cubicBezTo>
                    <a:pt x="3144" y="2487"/>
                    <a:pt x="3447" y="2020"/>
                    <a:pt x="3717" y="1540"/>
                  </a:cubicBezTo>
                  <a:cubicBezTo>
                    <a:pt x="3977" y="1079"/>
                    <a:pt x="4199" y="598"/>
                    <a:pt x="4400" y="110"/>
                  </a:cubicBezTo>
                  <a:cubicBezTo>
                    <a:pt x="4416" y="71"/>
                    <a:pt x="4397" y="24"/>
                    <a:pt x="4358" y="8"/>
                  </a:cubicBezTo>
                  <a:cubicBezTo>
                    <a:pt x="4347" y="2"/>
                    <a:pt x="4338" y="1"/>
                    <a:pt x="4328" y="1"/>
                  </a:cubicBezTo>
                  <a:cubicBezTo>
                    <a:pt x="4326" y="0"/>
                    <a:pt x="4323" y="0"/>
                    <a:pt x="43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28" name="Google Shape;7628;p22"/>
            <p:cNvSpPr/>
            <p:nvPr/>
          </p:nvSpPr>
          <p:spPr>
            <a:xfrm rot="10800000">
              <a:off x="7361080" y="217918"/>
              <a:ext cx="120111" cy="104684"/>
            </a:xfrm>
            <a:custGeom>
              <a:avLst/>
              <a:gdLst/>
              <a:ahLst/>
              <a:cxnLst/>
              <a:rect l="l" t="t" r="r" b="b"/>
              <a:pathLst>
                <a:path w="3052" h="2660" extrusionOk="0">
                  <a:moveTo>
                    <a:pt x="700" y="1946"/>
                  </a:moveTo>
                  <a:cubicBezTo>
                    <a:pt x="696" y="1948"/>
                    <a:pt x="691" y="1950"/>
                    <a:pt x="686" y="1954"/>
                  </a:cubicBezTo>
                  <a:lnTo>
                    <a:pt x="686" y="1954"/>
                  </a:lnTo>
                  <a:cubicBezTo>
                    <a:pt x="686" y="1954"/>
                    <a:pt x="686" y="1954"/>
                    <a:pt x="686" y="1954"/>
                  </a:cubicBezTo>
                  <a:lnTo>
                    <a:pt x="686" y="1954"/>
                  </a:lnTo>
                  <a:cubicBezTo>
                    <a:pt x="685" y="1954"/>
                    <a:pt x="685" y="1954"/>
                    <a:pt x="685" y="1955"/>
                  </a:cubicBezTo>
                  <a:cubicBezTo>
                    <a:pt x="685" y="1955"/>
                    <a:pt x="685" y="1954"/>
                    <a:pt x="686" y="1954"/>
                  </a:cubicBezTo>
                  <a:lnTo>
                    <a:pt x="686" y="1954"/>
                  </a:lnTo>
                  <a:cubicBezTo>
                    <a:pt x="686" y="1954"/>
                    <a:pt x="686" y="1954"/>
                    <a:pt x="686" y="1954"/>
                  </a:cubicBezTo>
                  <a:lnTo>
                    <a:pt x="686" y="1954"/>
                  </a:lnTo>
                  <a:cubicBezTo>
                    <a:pt x="691" y="1951"/>
                    <a:pt x="696" y="1949"/>
                    <a:pt x="700" y="1946"/>
                  </a:cubicBezTo>
                  <a:close/>
                  <a:moveTo>
                    <a:pt x="686" y="1954"/>
                  </a:moveTo>
                  <a:cubicBezTo>
                    <a:pt x="685" y="1954"/>
                    <a:pt x="685" y="1955"/>
                    <a:pt x="685" y="1955"/>
                  </a:cubicBezTo>
                  <a:cubicBezTo>
                    <a:pt x="685" y="1955"/>
                    <a:pt x="686" y="1954"/>
                    <a:pt x="686" y="1954"/>
                  </a:cubicBezTo>
                  <a:close/>
                  <a:moveTo>
                    <a:pt x="685" y="1956"/>
                  </a:moveTo>
                  <a:lnTo>
                    <a:pt x="685" y="1956"/>
                  </a:lnTo>
                  <a:cubicBezTo>
                    <a:pt x="684" y="1957"/>
                    <a:pt x="683" y="1957"/>
                    <a:pt x="683" y="1957"/>
                  </a:cubicBezTo>
                  <a:lnTo>
                    <a:pt x="683" y="1957"/>
                  </a:lnTo>
                  <a:cubicBezTo>
                    <a:pt x="683" y="1957"/>
                    <a:pt x="684" y="1956"/>
                    <a:pt x="685" y="1956"/>
                  </a:cubicBezTo>
                  <a:close/>
                  <a:moveTo>
                    <a:pt x="2878" y="0"/>
                  </a:moveTo>
                  <a:cubicBezTo>
                    <a:pt x="2824" y="0"/>
                    <a:pt x="2776" y="34"/>
                    <a:pt x="2750" y="84"/>
                  </a:cubicBezTo>
                  <a:cubicBezTo>
                    <a:pt x="2727" y="130"/>
                    <a:pt x="2701" y="173"/>
                    <a:pt x="2675" y="216"/>
                  </a:cubicBezTo>
                  <a:cubicBezTo>
                    <a:pt x="2500" y="497"/>
                    <a:pt x="2283" y="751"/>
                    <a:pt x="2043" y="983"/>
                  </a:cubicBezTo>
                  <a:cubicBezTo>
                    <a:pt x="2038" y="987"/>
                    <a:pt x="2033" y="992"/>
                    <a:pt x="2029" y="996"/>
                  </a:cubicBezTo>
                  <a:lnTo>
                    <a:pt x="2029" y="996"/>
                  </a:lnTo>
                  <a:cubicBezTo>
                    <a:pt x="2029" y="996"/>
                    <a:pt x="2029" y="996"/>
                    <a:pt x="2029" y="996"/>
                  </a:cubicBezTo>
                  <a:lnTo>
                    <a:pt x="2029" y="996"/>
                  </a:lnTo>
                  <a:lnTo>
                    <a:pt x="2027" y="998"/>
                  </a:lnTo>
                  <a:lnTo>
                    <a:pt x="2027" y="998"/>
                  </a:lnTo>
                  <a:cubicBezTo>
                    <a:pt x="1629" y="1370"/>
                    <a:pt x="1178" y="1680"/>
                    <a:pt x="700" y="1945"/>
                  </a:cubicBezTo>
                  <a:cubicBezTo>
                    <a:pt x="710" y="1941"/>
                    <a:pt x="718" y="1936"/>
                    <a:pt x="726" y="1934"/>
                  </a:cubicBezTo>
                  <a:lnTo>
                    <a:pt x="726" y="1934"/>
                  </a:lnTo>
                  <a:cubicBezTo>
                    <a:pt x="713" y="1941"/>
                    <a:pt x="699" y="1948"/>
                    <a:pt x="686" y="1955"/>
                  </a:cubicBezTo>
                  <a:cubicBezTo>
                    <a:pt x="685" y="1956"/>
                    <a:pt x="683" y="1956"/>
                    <a:pt x="682" y="1958"/>
                  </a:cubicBezTo>
                  <a:cubicBezTo>
                    <a:pt x="682" y="1958"/>
                    <a:pt x="682" y="1958"/>
                    <a:pt x="682" y="1958"/>
                  </a:cubicBezTo>
                  <a:lnTo>
                    <a:pt x="682" y="1958"/>
                  </a:lnTo>
                  <a:cubicBezTo>
                    <a:pt x="507" y="2051"/>
                    <a:pt x="329" y="2138"/>
                    <a:pt x="150" y="2222"/>
                  </a:cubicBezTo>
                  <a:cubicBezTo>
                    <a:pt x="94" y="2249"/>
                    <a:pt x="51" y="2284"/>
                    <a:pt x="27" y="2343"/>
                  </a:cubicBezTo>
                  <a:cubicBezTo>
                    <a:pt x="2" y="2397"/>
                    <a:pt x="1" y="2461"/>
                    <a:pt x="22" y="2517"/>
                  </a:cubicBezTo>
                  <a:cubicBezTo>
                    <a:pt x="44" y="2573"/>
                    <a:pt x="87" y="2617"/>
                    <a:pt x="143" y="2640"/>
                  </a:cubicBezTo>
                  <a:cubicBezTo>
                    <a:pt x="173" y="2654"/>
                    <a:pt x="206" y="2660"/>
                    <a:pt x="238" y="2660"/>
                  </a:cubicBezTo>
                  <a:cubicBezTo>
                    <a:pt x="246" y="2660"/>
                    <a:pt x="253" y="2659"/>
                    <a:pt x="261" y="2659"/>
                  </a:cubicBezTo>
                  <a:cubicBezTo>
                    <a:pt x="301" y="2655"/>
                    <a:pt x="337" y="2640"/>
                    <a:pt x="367" y="2617"/>
                  </a:cubicBezTo>
                  <a:cubicBezTo>
                    <a:pt x="618" y="2474"/>
                    <a:pt x="863" y="2321"/>
                    <a:pt x="1104" y="2163"/>
                  </a:cubicBezTo>
                  <a:cubicBezTo>
                    <a:pt x="1364" y="1991"/>
                    <a:pt x="1617" y="1806"/>
                    <a:pt x="1858" y="1609"/>
                  </a:cubicBezTo>
                  <a:cubicBezTo>
                    <a:pt x="2095" y="1411"/>
                    <a:pt x="2318" y="1194"/>
                    <a:pt x="2519" y="957"/>
                  </a:cubicBezTo>
                  <a:cubicBezTo>
                    <a:pt x="2711" y="727"/>
                    <a:pt x="2878" y="471"/>
                    <a:pt x="3016" y="203"/>
                  </a:cubicBezTo>
                  <a:cubicBezTo>
                    <a:pt x="3052" y="132"/>
                    <a:pt x="3010" y="43"/>
                    <a:pt x="2939" y="12"/>
                  </a:cubicBezTo>
                  <a:cubicBezTo>
                    <a:pt x="2922" y="3"/>
                    <a:pt x="2902" y="0"/>
                    <a:pt x="2885" y="0"/>
                  </a:cubicBezTo>
                  <a:cubicBezTo>
                    <a:pt x="2883" y="0"/>
                    <a:pt x="2880" y="0"/>
                    <a:pt x="2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29" name="Google Shape;7629;p22"/>
            <p:cNvSpPr/>
            <p:nvPr/>
          </p:nvSpPr>
          <p:spPr>
            <a:xfrm rot="10800000">
              <a:off x="7171311" y="95917"/>
              <a:ext cx="209802" cy="196972"/>
            </a:xfrm>
            <a:custGeom>
              <a:avLst/>
              <a:gdLst/>
              <a:ahLst/>
              <a:cxnLst/>
              <a:rect l="l" t="t" r="r" b="b"/>
              <a:pathLst>
                <a:path w="5331" h="5005" extrusionOk="0">
                  <a:moveTo>
                    <a:pt x="5242" y="0"/>
                  </a:moveTo>
                  <a:cubicBezTo>
                    <a:pt x="5217" y="0"/>
                    <a:pt x="5197" y="17"/>
                    <a:pt x="5185" y="40"/>
                  </a:cubicBezTo>
                  <a:cubicBezTo>
                    <a:pt x="5089" y="226"/>
                    <a:pt x="4985" y="406"/>
                    <a:pt x="4878" y="585"/>
                  </a:cubicBezTo>
                  <a:cubicBezTo>
                    <a:pt x="4759" y="779"/>
                    <a:pt x="4626" y="969"/>
                    <a:pt x="4493" y="1156"/>
                  </a:cubicBezTo>
                  <a:cubicBezTo>
                    <a:pt x="4358" y="1345"/>
                    <a:pt x="4217" y="1533"/>
                    <a:pt x="4073" y="1717"/>
                  </a:cubicBezTo>
                  <a:cubicBezTo>
                    <a:pt x="3792" y="2075"/>
                    <a:pt x="3487" y="2412"/>
                    <a:pt x="3160" y="2728"/>
                  </a:cubicBezTo>
                  <a:cubicBezTo>
                    <a:pt x="3167" y="2723"/>
                    <a:pt x="3173" y="2715"/>
                    <a:pt x="3180" y="2710"/>
                  </a:cubicBezTo>
                  <a:lnTo>
                    <a:pt x="3180" y="2710"/>
                  </a:lnTo>
                  <a:cubicBezTo>
                    <a:pt x="3169" y="2721"/>
                    <a:pt x="3158" y="2730"/>
                    <a:pt x="3147" y="2740"/>
                  </a:cubicBezTo>
                  <a:lnTo>
                    <a:pt x="3140" y="2747"/>
                  </a:lnTo>
                  <a:cubicBezTo>
                    <a:pt x="3143" y="2746"/>
                    <a:pt x="3143" y="2744"/>
                    <a:pt x="3144" y="2744"/>
                  </a:cubicBezTo>
                  <a:lnTo>
                    <a:pt x="3144" y="2744"/>
                  </a:lnTo>
                  <a:cubicBezTo>
                    <a:pt x="2659" y="3198"/>
                    <a:pt x="2126" y="3594"/>
                    <a:pt x="1546" y="3918"/>
                  </a:cubicBezTo>
                  <a:cubicBezTo>
                    <a:pt x="1115" y="4150"/>
                    <a:pt x="665" y="4340"/>
                    <a:pt x="201" y="4495"/>
                  </a:cubicBezTo>
                  <a:cubicBezTo>
                    <a:pt x="63" y="4541"/>
                    <a:pt x="0" y="4707"/>
                    <a:pt x="52" y="4837"/>
                  </a:cubicBezTo>
                  <a:cubicBezTo>
                    <a:pt x="78" y="4901"/>
                    <a:pt x="128" y="4956"/>
                    <a:pt x="193" y="4983"/>
                  </a:cubicBezTo>
                  <a:cubicBezTo>
                    <a:pt x="225" y="4998"/>
                    <a:pt x="258" y="5004"/>
                    <a:pt x="291" y="5004"/>
                  </a:cubicBezTo>
                  <a:cubicBezTo>
                    <a:pt x="326" y="5004"/>
                    <a:pt x="360" y="4997"/>
                    <a:pt x="395" y="4986"/>
                  </a:cubicBezTo>
                  <a:cubicBezTo>
                    <a:pt x="983" y="4799"/>
                    <a:pt x="1535" y="4527"/>
                    <a:pt x="2051" y="4195"/>
                  </a:cubicBezTo>
                  <a:cubicBezTo>
                    <a:pt x="2290" y="4040"/>
                    <a:pt x="2518" y="3872"/>
                    <a:pt x="2736" y="3691"/>
                  </a:cubicBezTo>
                  <a:lnTo>
                    <a:pt x="2769" y="3655"/>
                  </a:lnTo>
                  <a:cubicBezTo>
                    <a:pt x="2888" y="3554"/>
                    <a:pt x="3006" y="3448"/>
                    <a:pt x="3118" y="3340"/>
                  </a:cubicBezTo>
                  <a:lnTo>
                    <a:pt x="3150" y="3319"/>
                  </a:lnTo>
                  <a:cubicBezTo>
                    <a:pt x="3236" y="3235"/>
                    <a:pt x="3322" y="3149"/>
                    <a:pt x="3404" y="3063"/>
                  </a:cubicBezTo>
                  <a:cubicBezTo>
                    <a:pt x="3812" y="2642"/>
                    <a:pt x="4167" y="2171"/>
                    <a:pt x="4481" y="1675"/>
                  </a:cubicBezTo>
                  <a:cubicBezTo>
                    <a:pt x="4553" y="1561"/>
                    <a:pt x="4625" y="1444"/>
                    <a:pt x="4694" y="1325"/>
                  </a:cubicBezTo>
                  <a:cubicBezTo>
                    <a:pt x="4770" y="1194"/>
                    <a:pt x="4838" y="1059"/>
                    <a:pt x="4905" y="923"/>
                  </a:cubicBezTo>
                  <a:cubicBezTo>
                    <a:pt x="4975" y="786"/>
                    <a:pt x="5046" y="653"/>
                    <a:pt x="5113" y="516"/>
                  </a:cubicBezTo>
                  <a:cubicBezTo>
                    <a:pt x="5182" y="377"/>
                    <a:pt x="5248" y="238"/>
                    <a:pt x="5314" y="100"/>
                  </a:cubicBezTo>
                  <a:cubicBezTo>
                    <a:pt x="5330" y="65"/>
                    <a:pt x="5313" y="21"/>
                    <a:pt x="5278" y="8"/>
                  </a:cubicBezTo>
                  <a:cubicBezTo>
                    <a:pt x="5268" y="4"/>
                    <a:pt x="5258" y="1"/>
                    <a:pt x="5250" y="1"/>
                  </a:cubicBezTo>
                  <a:cubicBezTo>
                    <a:pt x="5247" y="0"/>
                    <a:pt x="5244" y="0"/>
                    <a:pt x="52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30" name="Google Shape;7630;p22"/>
            <p:cNvSpPr/>
            <p:nvPr/>
          </p:nvSpPr>
          <p:spPr>
            <a:xfrm rot="10800000">
              <a:off x="7795833" y="151172"/>
              <a:ext cx="32192" cy="115074"/>
            </a:xfrm>
            <a:custGeom>
              <a:avLst/>
              <a:gdLst/>
              <a:ahLst/>
              <a:cxnLst/>
              <a:rect l="l" t="t" r="r" b="b"/>
              <a:pathLst>
                <a:path w="818" h="2924" extrusionOk="0">
                  <a:moveTo>
                    <a:pt x="180" y="0"/>
                  </a:moveTo>
                  <a:cubicBezTo>
                    <a:pt x="81" y="5"/>
                    <a:pt x="14" y="86"/>
                    <a:pt x="11" y="181"/>
                  </a:cubicBezTo>
                  <a:cubicBezTo>
                    <a:pt x="1" y="626"/>
                    <a:pt x="6" y="1070"/>
                    <a:pt x="61" y="1513"/>
                  </a:cubicBezTo>
                  <a:cubicBezTo>
                    <a:pt x="90" y="1740"/>
                    <a:pt x="133" y="1965"/>
                    <a:pt x="195" y="2188"/>
                  </a:cubicBezTo>
                  <a:cubicBezTo>
                    <a:pt x="255" y="2410"/>
                    <a:pt x="343" y="2626"/>
                    <a:pt x="446" y="2831"/>
                  </a:cubicBezTo>
                  <a:cubicBezTo>
                    <a:pt x="468" y="2877"/>
                    <a:pt x="521" y="2907"/>
                    <a:pt x="567" y="2917"/>
                  </a:cubicBezTo>
                  <a:cubicBezTo>
                    <a:pt x="582" y="2921"/>
                    <a:pt x="598" y="2923"/>
                    <a:pt x="614" y="2923"/>
                  </a:cubicBezTo>
                  <a:cubicBezTo>
                    <a:pt x="651" y="2923"/>
                    <a:pt x="688" y="2913"/>
                    <a:pt x="719" y="2893"/>
                  </a:cubicBezTo>
                  <a:cubicBezTo>
                    <a:pt x="763" y="2866"/>
                    <a:pt x="794" y="2823"/>
                    <a:pt x="805" y="2772"/>
                  </a:cubicBezTo>
                  <a:cubicBezTo>
                    <a:pt x="818" y="2716"/>
                    <a:pt x="805" y="2672"/>
                    <a:pt x="782" y="2620"/>
                  </a:cubicBezTo>
                  <a:cubicBezTo>
                    <a:pt x="759" y="2576"/>
                    <a:pt x="736" y="2530"/>
                    <a:pt x="716" y="2485"/>
                  </a:cubicBezTo>
                  <a:lnTo>
                    <a:pt x="716" y="2485"/>
                  </a:lnTo>
                  <a:cubicBezTo>
                    <a:pt x="723" y="2501"/>
                    <a:pt x="730" y="2515"/>
                    <a:pt x="739" y="2532"/>
                  </a:cubicBezTo>
                  <a:cubicBezTo>
                    <a:pt x="591" y="2202"/>
                    <a:pt x="490" y="1857"/>
                    <a:pt x="429" y="1500"/>
                  </a:cubicBezTo>
                  <a:lnTo>
                    <a:pt x="429" y="1500"/>
                  </a:lnTo>
                  <a:cubicBezTo>
                    <a:pt x="433" y="1516"/>
                    <a:pt x="434" y="1531"/>
                    <a:pt x="439" y="1550"/>
                  </a:cubicBezTo>
                  <a:cubicBezTo>
                    <a:pt x="364" y="1093"/>
                    <a:pt x="353" y="632"/>
                    <a:pt x="360" y="173"/>
                  </a:cubicBezTo>
                  <a:cubicBezTo>
                    <a:pt x="361" y="78"/>
                    <a:pt x="274" y="5"/>
                    <a:pt x="183" y="5"/>
                  </a:cubicBezTo>
                  <a:cubicBezTo>
                    <a:pt x="182" y="0"/>
                    <a:pt x="182" y="0"/>
                    <a:pt x="1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31" name="Google Shape;7631;p22"/>
            <p:cNvSpPr/>
            <p:nvPr/>
          </p:nvSpPr>
          <p:spPr>
            <a:xfrm rot="10800000">
              <a:off x="7792881" y="153415"/>
              <a:ext cx="19756" cy="89100"/>
            </a:xfrm>
            <a:custGeom>
              <a:avLst/>
              <a:gdLst/>
              <a:ahLst/>
              <a:cxnLst/>
              <a:rect l="l" t="t" r="r" b="b"/>
              <a:pathLst>
                <a:path w="502" h="2264" extrusionOk="0">
                  <a:moveTo>
                    <a:pt x="98" y="0"/>
                  </a:moveTo>
                  <a:cubicBezTo>
                    <a:pt x="46" y="2"/>
                    <a:pt x="0" y="48"/>
                    <a:pt x="3" y="101"/>
                  </a:cubicBezTo>
                  <a:cubicBezTo>
                    <a:pt x="26" y="809"/>
                    <a:pt x="158" y="1503"/>
                    <a:pt x="308" y="2195"/>
                  </a:cubicBezTo>
                  <a:cubicBezTo>
                    <a:pt x="317" y="2238"/>
                    <a:pt x="362" y="2264"/>
                    <a:pt x="405" y="2264"/>
                  </a:cubicBezTo>
                  <a:cubicBezTo>
                    <a:pt x="414" y="2264"/>
                    <a:pt x="423" y="2262"/>
                    <a:pt x="431" y="2260"/>
                  </a:cubicBezTo>
                  <a:cubicBezTo>
                    <a:pt x="456" y="2251"/>
                    <a:pt x="477" y="2235"/>
                    <a:pt x="489" y="2212"/>
                  </a:cubicBezTo>
                  <a:cubicBezTo>
                    <a:pt x="502" y="2188"/>
                    <a:pt x="502" y="2162"/>
                    <a:pt x="496" y="2138"/>
                  </a:cubicBezTo>
                  <a:cubicBezTo>
                    <a:pt x="430" y="1829"/>
                    <a:pt x="370" y="1522"/>
                    <a:pt x="315" y="1211"/>
                  </a:cubicBezTo>
                  <a:lnTo>
                    <a:pt x="315" y="1214"/>
                  </a:lnTo>
                  <a:cubicBezTo>
                    <a:pt x="315" y="1208"/>
                    <a:pt x="313" y="1206"/>
                    <a:pt x="313" y="1200"/>
                  </a:cubicBezTo>
                  <a:lnTo>
                    <a:pt x="313" y="1200"/>
                  </a:lnTo>
                  <a:cubicBezTo>
                    <a:pt x="313" y="1203"/>
                    <a:pt x="315" y="1207"/>
                    <a:pt x="315" y="1208"/>
                  </a:cubicBezTo>
                  <a:cubicBezTo>
                    <a:pt x="315" y="1203"/>
                    <a:pt x="314" y="1200"/>
                    <a:pt x="313" y="1196"/>
                  </a:cubicBezTo>
                  <a:lnTo>
                    <a:pt x="313" y="1196"/>
                  </a:lnTo>
                  <a:cubicBezTo>
                    <a:pt x="313" y="1197"/>
                    <a:pt x="313" y="1199"/>
                    <a:pt x="313" y="1200"/>
                  </a:cubicBezTo>
                  <a:cubicBezTo>
                    <a:pt x="313" y="1198"/>
                    <a:pt x="313" y="1195"/>
                    <a:pt x="312" y="1192"/>
                  </a:cubicBezTo>
                  <a:lnTo>
                    <a:pt x="312" y="1192"/>
                  </a:lnTo>
                  <a:cubicBezTo>
                    <a:pt x="313" y="1193"/>
                    <a:pt x="313" y="1195"/>
                    <a:pt x="313" y="1196"/>
                  </a:cubicBezTo>
                  <a:lnTo>
                    <a:pt x="313" y="1196"/>
                  </a:lnTo>
                  <a:cubicBezTo>
                    <a:pt x="313" y="1194"/>
                    <a:pt x="313" y="1193"/>
                    <a:pt x="312" y="1191"/>
                  </a:cubicBezTo>
                  <a:lnTo>
                    <a:pt x="312" y="1191"/>
                  </a:lnTo>
                  <a:cubicBezTo>
                    <a:pt x="312" y="1191"/>
                    <a:pt x="312" y="1191"/>
                    <a:pt x="312" y="1192"/>
                  </a:cubicBezTo>
                  <a:lnTo>
                    <a:pt x="312" y="1192"/>
                  </a:lnTo>
                  <a:cubicBezTo>
                    <a:pt x="312" y="1191"/>
                    <a:pt x="312" y="1190"/>
                    <a:pt x="312" y="1190"/>
                  </a:cubicBezTo>
                  <a:lnTo>
                    <a:pt x="312" y="1190"/>
                  </a:lnTo>
                  <a:cubicBezTo>
                    <a:pt x="312" y="1190"/>
                    <a:pt x="312" y="1190"/>
                    <a:pt x="312" y="1191"/>
                  </a:cubicBezTo>
                  <a:lnTo>
                    <a:pt x="312" y="1191"/>
                  </a:lnTo>
                  <a:cubicBezTo>
                    <a:pt x="312" y="1189"/>
                    <a:pt x="312" y="1188"/>
                    <a:pt x="312" y="1187"/>
                  </a:cubicBezTo>
                  <a:lnTo>
                    <a:pt x="312" y="1191"/>
                  </a:lnTo>
                  <a:cubicBezTo>
                    <a:pt x="252" y="828"/>
                    <a:pt x="212" y="464"/>
                    <a:pt x="199" y="95"/>
                  </a:cubicBezTo>
                  <a:cubicBezTo>
                    <a:pt x="197" y="44"/>
                    <a:pt x="151" y="0"/>
                    <a:pt x="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32" name="Google Shape;7632;p22"/>
            <p:cNvSpPr/>
            <p:nvPr/>
          </p:nvSpPr>
          <p:spPr>
            <a:xfrm rot="10800000">
              <a:off x="7790677" y="175257"/>
              <a:ext cx="12003" cy="62811"/>
            </a:xfrm>
            <a:custGeom>
              <a:avLst/>
              <a:gdLst/>
              <a:ahLst/>
              <a:cxnLst/>
              <a:rect l="l" t="t" r="r" b="b"/>
              <a:pathLst>
                <a:path w="305" h="1596" extrusionOk="0">
                  <a:moveTo>
                    <a:pt x="184" y="1"/>
                  </a:moveTo>
                  <a:cubicBezTo>
                    <a:pt x="155" y="2"/>
                    <a:pt x="127" y="14"/>
                    <a:pt x="106" y="37"/>
                  </a:cubicBezTo>
                  <a:cubicBezTo>
                    <a:pt x="85" y="60"/>
                    <a:pt x="78" y="87"/>
                    <a:pt x="76" y="117"/>
                  </a:cubicBezTo>
                  <a:cubicBezTo>
                    <a:pt x="49" y="574"/>
                    <a:pt x="23" y="1028"/>
                    <a:pt x="4" y="1485"/>
                  </a:cubicBezTo>
                  <a:cubicBezTo>
                    <a:pt x="0" y="1545"/>
                    <a:pt x="59" y="1595"/>
                    <a:pt x="119" y="1595"/>
                  </a:cubicBezTo>
                  <a:cubicBezTo>
                    <a:pt x="120" y="1595"/>
                    <a:pt x="122" y="1595"/>
                    <a:pt x="124" y="1595"/>
                  </a:cubicBezTo>
                  <a:cubicBezTo>
                    <a:pt x="188" y="1592"/>
                    <a:pt x="231" y="1539"/>
                    <a:pt x="233" y="1476"/>
                  </a:cubicBezTo>
                  <a:cubicBezTo>
                    <a:pt x="249" y="1021"/>
                    <a:pt x="274" y="564"/>
                    <a:pt x="300" y="109"/>
                  </a:cubicBezTo>
                  <a:cubicBezTo>
                    <a:pt x="305" y="48"/>
                    <a:pt x="246" y="1"/>
                    <a:pt x="1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33" name="Google Shape;7633;p22"/>
            <p:cNvSpPr/>
            <p:nvPr/>
          </p:nvSpPr>
          <p:spPr>
            <a:xfrm rot="10800000">
              <a:off x="7706379" y="146646"/>
              <a:ext cx="92760" cy="151163"/>
            </a:xfrm>
            <a:custGeom>
              <a:avLst/>
              <a:gdLst/>
              <a:ahLst/>
              <a:cxnLst/>
              <a:rect l="l" t="t" r="r" b="b"/>
              <a:pathLst>
                <a:path w="2357" h="3841" extrusionOk="0">
                  <a:moveTo>
                    <a:pt x="982" y="2440"/>
                  </a:moveTo>
                  <a:cubicBezTo>
                    <a:pt x="982" y="2441"/>
                    <a:pt x="982" y="2441"/>
                    <a:pt x="982" y="2441"/>
                  </a:cubicBezTo>
                  <a:cubicBezTo>
                    <a:pt x="982" y="2441"/>
                    <a:pt x="982" y="2441"/>
                    <a:pt x="982" y="2440"/>
                  </a:cubicBezTo>
                  <a:close/>
                  <a:moveTo>
                    <a:pt x="2220" y="1"/>
                  </a:moveTo>
                  <a:cubicBezTo>
                    <a:pt x="2159" y="2"/>
                    <a:pt x="2101" y="41"/>
                    <a:pt x="2089" y="100"/>
                  </a:cubicBezTo>
                  <a:cubicBezTo>
                    <a:pt x="2040" y="352"/>
                    <a:pt x="1965" y="601"/>
                    <a:pt x="1874" y="843"/>
                  </a:cubicBezTo>
                  <a:lnTo>
                    <a:pt x="1874" y="843"/>
                  </a:lnTo>
                  <a:cubicBezTo>
                    <a:pt x="1875" y="842"/>
                    <a:pt x="1875" y="841"/>
                    <a:pt x="1875" y="840"/>
                  </a:cubicBezTo>
                  <a:lnTo>
                    <a:pt x="1875" y="840"/>
                  </a:lnTo>
                  <a:cubicBezTo>
                    <a:pt x="1874" y="845"/>
                    <a:pt x="1869" y="853"/>
                    <a:pt x="1868" y="858"/>
                  </a:cubicBezTo>
                  <a:cubicBezTo>
                    <a:pt x="1868" y="858"/>
                    <a:pt x="1869" y="857"/>
                    <a:pt x="1869" y="857"/>
                  </a:cubicBezTo>
                  <a:lnTo>
                    <a:pt x="1869" y="857"/>
                  </a:lnTo>
                  <a:cubicBezTo>
                    <a:pt x="1869" y="858"/>
                    <a:pt x="1868" y="859"/>
                    <a:pt x="1868" y="860"/>
                  </a:cubicBezTo>
                  <a:cubicBezTo>
                    <a:pt x="1866" y="864"/>
                    <a:pt x="1864" y="869"/>
                    <a:pt x="1862" y="873"/>
                  </a:cubicBezTo>
                  <a:lnTo>
                    <a:pt x="1862" y="873"/>
                  </a:lnTo>
                  <a:cubicBezTo>
                    <a:pt x="1862" y="874"/>
                    <a:pt x="1862" y="874"/>
                    <a:pt x="1862" y="874"/>
                  </a:cubicBezTo>
                  <a:cubicBezTo>
                    <a:pt x="1862" y="874"/>
                    <a:pt x="1862" y="874"/>
                    <a:pt x="1862" y="874"/>
                  </a:cubicBezTo>
                  <a:lnTo>
                    <a:pt x="1862" y="874"/>
                  </a:lnTo>
                  <a:cubicBezTo>
                    <a:pt x="1642" y="1429"/>
                    <a:pt x="1337" y="1942"/>
                    <a:pt x="991" y="2428"/>
                  </a:cubicBezTo>
                  <a:lnTo>
                    <a:pt x="991" y="2428"/>
                  </a:lnTo>
                  <a:cubicBezTo>
                    <a:pt x="852" y="2617"/>
                    <a:pt x="708" y="2803"/>
                    <a:pt x="559" y="2984"/>
                  </a:cubicBezTo>
                  <a:cubicBezTo>
                    <a:pt x="400" y="3178"/>
                    <a:pt x="229" y="3366"/>
                    <a:pt x="62" y="3553"/>
                  </a:cubicBezTo>
                  <a:cubicBezTo>
                    <a:pt x="1" y="3623"/>
                    <a:pt x="1" y="3731"/>
                    <a:pt x="70" y="3795"/>
                  </a:cubicBezTo>
                  <a:cubicBezTo>
                    <a:pt x="102" y="3825"/>
                    <a:pt x="145" y="3840"/>
                    <a:pt x="187" y="3840"/>
                  </a:cubicBezTo>
                  <a:cubicBezTo>
                    <a:pt x="233" y="3840"/>
                    <a:pt x="278" y="3823"/>
                    <a:pt x="309" y="3788"/>
                  </a:cubicBezTo>
                  <a:cubicBezTo>
                    <a:pt x="545" y="3527"/>
                    <a:pt x="762" y="3254"/>
                    <a:pt x="974" y="2978"/>
                  </a:cubicBezTo>
                  <a:cubicBezTo>
                    <a:pt x="1187" y="2697"/>
                    <a:pt x="1391" y="2404"/>
                    <a:pt x="1575" y="2102"/>
                  </a:cubicBezTo>
                  <a:cubicBezTo>
                    <a:pt x="1760" y="1799"/>
                    <a:pt x="1921" y="1483"/>
                    <a:pt x="2056" y="1154"/>
                  </a:cubicBezTo>
                  <a:cubicBezTo>
                    <a:pt x="2185" y="834"/>
                    <a:pt x="2283" y="503"/>
                    <a:pt x="2343" y="163"/>
                  </a:cubicBezTo>
                  <a:cubicBezTo>
                    <a:pt x="2356" y="93"/>
                    <a:pt x="2320" y="22"/>
                    <a:pt x="2248" y="5"/>
                  </a:cubicBezTo>
                  <a:cubicBezTo>
                    <a:pt x="2240" y="4"/>
                    <a:pt x="2228" y="1"/>
                    <a:pt x="22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34" name="Google Shape;7634;p22"/>
            <p:cNvSpPr/>
            <p:nvPr/>
          </p:nvSpPr>
          <p:spPr>
            <a:xfrm rot="10800000">
              <a:off x="7746757" y="156957"/>
              <a:ext cx="66353" cy="89178"/>
            </a:xfrm>
            <a:custGeom>
              <a:avLst/>
              <a:gdLst/>
              <a:ahLst/>
              <a:cxnLst/>
              <a:rect l="l" t="t" r="r" b="b"/>
              <a:pathLst>
                <a:path w="1686" h="2266" extrusionOk="0">
                  <a:moveTo>
                    <a:pt x="1510" y="1"/>
                  </a:moveTo>
                  <a:cubicBezTo>
                    <a:pt x="1502" y="1"/>
                    <a:pt x="1493" y="3"/>
                    <a:pt x="1483" y="6"/>
                  </a:cubicBezTo>
                  <a:cubicBezTo>
                    <a:pt x="1447" y="18"/>
                    <a:pt x="1406" y="47"/>
                    <a:pt x="1391" y="82"/>
                  </a:cubicBezTo>
                  <a:cubicBezTo>
                    <a:pt x="1240" y="475"/>
                    <a:pt x="1038" y="841"/>
                    <a:pt x="792" y="1184"/>
                  </a:cubicBezTo>
                  <a:cubicBezTo>
                    <a:pt x="577" y="1477"/>
                    <a:pt x="333" y="1746"/>
                    <a:pt x="66" y="1994"/>
                  </a:cubicBezTo>
                  <a:cubicBezTo>
                    <a:pt x="1" y="2053"/>
                    <a:pt x="12" y="2165"/>
                    <a:pt x="73" y="2223"/>
                  </a:cubicBezTo>
                  <a:cubicBezTo>
                    <a:pt x="102" y="2250"/>
                    <a:pt x="141" y="2266"/>
                    <a:pt x="182" y="2266"/>
                  </a:cubicBezTo>
                  <a:cubicBezTo>
                    <a:pt x="184" y="2266"/>
                    <a:pt x="186" y="2266"/>
                    <a:pt x="188" y="2266"/>
                  </a:cubicBezTo>
                  <a:cubicBezTo>
                    <a:pt x="232" y="2263"/>
                    <a:pt x="265" y="2244"/>
                    <a:pt x="298" y="2215"/>
                  </a:cubicBezTo>
                  <a:cubicBezTo>
                    <a:pt x="598" y="1940"/>
                    <a:pt x="860" y="1635"/>
                    <a:pt x="1095" y="1305"/>
                  </a:cubicBezTo>
                  <a:cubicBezTo>
                    <a:pt x="1338" y="961"/>
                    <a:pt x="1528" y="587"/>
                    <a:pt x="1678" y="193"/>
                  </a:cubicBezTo>
                  <a:cubicBezTo>
                    <a:pt x="1686" y="166"/>
                    <a:pt x="1684" y="137"/>
                    <a:pt x="1677" y="111"/>
                  </a:cubicBezTo>
                  <a:cubicBezTo>
                    <a:pt x="1664" y="72"/>
                    <a:pt x="1637" y="39"/>
                    <a:pt x="1601" y="21"/>
                  </a:cubicBezTo>
                  <a:cubicBezTo>
                    <a:pt x="1578" y="8"/>
                    <a:pt x="1554" y="3"/>
                    <a:pt x="1526" y="3"/>
                  </a:cubicBezTo>
                  <a:cubicBezTo>
                    <a:pt x="1521" y="2"/>
                    <a:pt x="1516" y="1"/>
                    <a:pt x="15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35" name="Google Shape;7635;p22"/>
            <p:cNvSpPr/>
            <p:nvPr/>
          </p:nvSpPr>
          <p:spPr>
            <a:xfrm rot="10800000">
              <a:off x="7684970" y="145780"/>
              <a:ext cx="103976" cy="148565"/>
            </a:xfrm>
            <a:custGeom>
              <a:avLst/>
              <a:gdLst/>
              <a:ahLst/>
              <a:cxnLst/>
              <a:rect l="l" t="t" r="r" b="b"/>
              <a:pathLst>
                <a:path w="2642" h="3775" extrusionOk="0">
                  <a:moveTo>
                    <a:pt x="2209" y="529"/>
                  </a:moveTo>
                  <a:lnTo>
                    <a:pt x="2198" y="556"/>
                  </a:lnTo>
                  <a:cubicBezTo>
                    <a:pt x="2201" y="546"/>
                    <a:pt x="2205" y="536"/>
                    <a:pt x="2209" y="529"/>
                  </a:cubicBezTo>
                  <a:close/>
                  <a:moveTo>
                    <a:pt x="1401" y="1987"/>
                  </a:moveTo>
                  <a:lnTo>
                    <a:pt x="1401" y="1987"/>
                  </a:lnTo>
                  <a:cubicBezTo>
                    <a:pt x="1400" y="1987"/>
                    <a:pt x="1400" y="1987"/>
                    <a:pt x="1400" y="1988"/>
                  </a:cubicBezTo>
                  <a:lnTo>
                    <a:pt x="1400" y="1988"/>
                  </a:lnTo>
                  <a:cubicBezTo>
                    <a:pt x="1400" y="1987"/>
                    <a:pt x="1400" y="1987"/>
                    <a:pt x="1401" y="1987"/>
                  </a:cubicBezTo>
                  <a:close/>
                  <a:moveTo>
                    <a:pt x="2479" y="0"/>
                  </a:moveTo>
                  <a:cubicBezTo>
                    <a:pt x="2419" y="2"/>
                    <a:pt x="2363" y="46"/>
                    <a:pt x="2344" y="111"/>
                  </a:cubicBezTo>
                  <a:cubicBezTo>
                    <a:pt x="2305" y="253"/>
                    <a:pt x="2259" y="391"/>
                    <a:pt x="2208" y="528"/>
                  </a:cubicBezTo>
                  <a:cubicBezTo>
                    <a:pt x="2005" y="1050"/>
                    <a:pt x="1722" y="1537"/>
                    <a:pt x="1396" y="1993"/>
                  </a:cubicBezTo>
                  <a:cubicBezTo>
                    <a:pt x="1396" y="1993"/>
                    <a:pt x="1396" y="1992"/>
                    <a:pt x="1396" y="1992"/>
                  </a:cubicBezTo>
                  <a:lnTo>
                    <a:pt x="1396" y="1992"/>
                  </a:lnTo>
                  <a:cubicBezTo>
                    <a:pt x="1004" y="2533"/>
                    <a:pt x="553" y="3024"/>
                    <a:pt x="71" y="3481"/>
                  </a:cubicBezTo>
                  <a:cubicBezTo>
                    <a:pt x="0" y="3547"/>
                    <a:pt x="13" y="3667"/>
                    <a:pt x="78" y="3729"/>
                  </a:cubicBezTo>
                  <a:cubicBezTo>
                    <a:pt x="111" y="3760"/>
                    <a:pt x="153" y="3774"/>
                    <a:pt x="195" y="3774"/>
                  </a:cubicBezTo>
                  <a:cubicBezTo>
                    <a:pt x="242" y="3774"/>
                    <a:pt x="290" y="3756"/>
                    <a:pt x="325" y="3720"/>
                  </a:cubicBezTo>
                  <a:cubicBezTo>
                    <a:pt x="839" y="3222"/>
                    <a:pt x="1307" y="2681"/>
                    <a:pt x="1711" y="2093"/>
                  </a:cubicBezTo>
                  <a:cubicBezTo>
                    <a:pt x="2114" y="1509"/>
                    <a:pt x="2435" y="864"/>
                    <a:pt x="2620" y="176"/>
                  </a:cubicBezTo>
                  <a:cubicBezTo>
                    <a:pt x="2642" y="101"/>
                    <a:pt x="2588" y="22"/>
                    <a:pt x="2514" y="3"/>
                  </a:cubicBezTo>
                  <a:cubicBezTo>
                    <a:pt x="2502" y="0"/>
                    <a:pt x="2492" y="0"/>
                    <a:pt x="24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36" name="Google Shape;7636;p22"/>
            <p:cNvSpPr/>
            <p:nvPr/>
          </p:nvSpPr>
          <p:spPr>
            <a:xfrm rot="10800000">
              <a:off x="7275717" y="-75749"/>
              <a:ext cx="572694" cy="346875"/>
            </a:xfrm>
            <a:custGeom>
              <a:avLst/>
              <a:gdLst/>
              <a:ahLst/>
              <a:cxnLst/>
              <a:rect l="l" t="t" r="r" b="b"/>
              <a:pathLst>
                <a:path w="14552" h="8814" extrusionOk="0">
                  <a:moveTo>
                    <a:pt x="9086" y="1"/>
                  </a:moveTo>
                  <a:cubicBezTo>
                    <a:pt x="8977" y="11"/>
                    <a:pt x="8859" y="17"/>
                    <a:pt x="8743" y="25"/>
                  </a:cubicBezTo>
                  <a:cubicBezTo>
                    <a:pt x="8532" y="44"/>
                    <a:pt x="8316" y="85"/>
                    <a:pt x="8102" y="150"/>
                  </a:cubicBezTo>
                  <a:cubicBezTo>
                    <a:pt x="8018" y="175"/>
                    <a:pt x="7930" y="209"/>
                    <a:pt x="7825" y="258"/>
                  </a:cubicBezTo>
                  <a:cubicBezTo>
                    <a:pt x="7725" y="304"/>
                    <a:pt x="7644" y="361"/>
                    <a:pt x="7565" y="433"/>
                  </a:cubicBezTo>
                  <a:cubicBezTo>
                    <a:pt x="7380" y="607"/>
                    <a:pt x="7265" y="835"/>
                    <a:pt x="7154" y="1056"/>
                  </a:cubicBezTo>
                  <a:cubicBezTo>
                    <a:pt x="7106" y="1151"/>
                    <a:pt x="7060" y="1249"/>
                    <a:pt x="7005" y="1338"/>
                  </a:cubicBezTo>
                  <a:cubicBezTo>
                    <a:pt x="6973" y="1390"/>
                    <a:pt x="6935" y="1438"/>
                    <a:pt x="6896" y="1482"/>
                  </a:cubicBezTo>
                  <a:cubicBezTo>
                    <a:pt x="6880" y="1496"/>
                    <a:pt x="6863" y="1509"/>
                    <a:pt x="6844" y="1522"/>
                  </a:cubicBezTo>
                  <a:cubicBezTo>
                    <a:pt x="6823" y="1532"/>
                    <a:pt x="6798" y="1539"/>
                    <a:pt x="6774" y="1546"/>
                  </a:cubicBezTo>
                  <a:cubicBezTo>
                    <a:pt x="6758" y="1548"/>
                    <a:pt x="6741" y="1550"/>
                    <a:pt x="6724" y="1552"/>
                  </a:cubicBezTo>
                  <a:cubicBezTo>
                    <a:pt x="6711" y="1550"/>
                    <a:pt x="6701" y="1548"/>
                    <a:pt x="6686" y="1545"/>
                  </a:cubicBezTo>
                  <a:cubicBezTo>
                    <a:pt x="6669" y="1539"/>
                    <a:pt x="6655" y="1532"/>
                    <a:pt x="6640" y="1525"/>
                  </a:cubicBezTo>
                  <a:cubicBezTo>
                    <a:pt x="6611" y="1505"/>
                    <a:pt x="6586" y="1482"/>
                    <a:pt x="6560" y="1457"/>
                  </a:cubicBezTo>
                  <a:cubicBezTo>
                    <a:pt x="6478" y="1364"/>
                    <a:pt x="6408" y="1256"/>
                    <a:pt x="6343" y="1153"/>
                  </a:cubicBezTo>
                  <a:cubicBezTo>
                    <a:pt x="6303" y="1092"/>
                    <a:pt x="6264" y="1029"/>
                    <a:pt x="6222" y="972"/>
                  </a:cubicBezTo>
                  <a:cubicBezTo>
                    <a:pt x="6057" y="743"/>
                    <a:pt x="5879" y="598"/>
                    <a:pt x="5681" y="528"/>
                  </a:cubicBezTo>
                  <a:cubicBezTo>
                    <a:pt x="5585" y="496"/>
                    <a:pt x="5481" y="478"/>
                    <a:pt x="5366" y="478"/>
                  </a:cubicBezTo>
                  <a:cubicBezTo>
                    <a:pt x="5337" y="478"/>
                    <a:pt x="5310" y="480"/>
                    <a:pt x="5281" y="482"/>
                  </a:cubicBezTo>
                  <a:cubicBezTo>
                    <a:pt x="5082" y="495"/>
                    <a:pt x="4888" y="568"/>
                    <a:pt x="4701" y="638"/>
                  </a:cubicBezTo>
                  <a:cubicBezTo>
                    <a:pt x="4543" y="696"/>
                    <a:pt x="4404" y="755"/>
                    <a:pt x="4263" y="814"/>
                  </a:cubicBezTo>
                  <a:cubicBezTo>
                    <a:pt x="4184" y="847"/>
                    <a:pt x="4105" y="880"/>
                    <a:pt x="4026" y="913"/>
                  </a:cubicBezTo>
                  <a:cubicBezTo>
                    <a:pt x="3765" y="1019"/>
                    <a:pt x="3522" y="1098"/>
                    <a:pt x="3286" y="1156"/>
                  </a:cubicBezTo>
                  <a:lnTo>
                    <a:pt x="3288" y="1153"/>
                  </a:lnTo>
                  <a:lnTo>
                    <a:pt x="3288" y="1153"/>
                  </a:lnTo>
                  <a:cubicBezTo>
                    <a:pt x="3236" y="1166"/>
                    <a:pt x="3183" y="1174"/>
                    <a:pt x="3128" y="1186"/>
                  </a:cubicBezTo>
                  <a:cubicBezTo>
                    <a:pt x="2909" y="1230"/>
                    <a:pt x="2680" y="1275"/>
                    <a:pt x="2474" y="1372"/>
                  </a:cubicBezTo>
                  <a:cubicBezTo>
                    <a:pt x="2159" y="1519"/>
                    <a:pt x="1941" y="1789"/>
                    <a:pt x="1786" y="2007"/>
                  </a:cubicBezTo>
                  <a:cubicBezTo>
                    <a:pt x="1419" y="2521"/>
                    <a:pt x="1238" y="3140"/>
                    <a:pt x="1063" y="3737"/>
                  </a:cubicBezTo>
                  <a:lnTo>
                    <a:pt x="1031" y="3843"/>
                  </a:lnTo>
                  <a:cubicBezTo>
                    <a:pt x="858" y="4439"/>
                    <a:pt x="690" y="4963"/>
                    <a:pt x="399" y="5440"/>
                  </a:cubicBezTo>
                  <a:cubicBezTo>
                    <a:pt x="289" y="5618"/>
                    <a:pt x="160" y="5782"/>
                    <a:pt x="17" y="5925"/>
                  </a:cubicBezTo>
                  <a:cubicBezTo>
                    <a:pt x="7" y="5938"/>
                    <a:pt x="0" y="5956"/>
                    <a:pt x="2" y="5974"/>
                  </a:cubicBezTo>
                  <a:cubicBezTo>
                    <a:pt x="3" y="5996"/>
                    <a:pt x="12" y="6014"/>
                    <a:pt x="29" y="6029"/>
                  </a:cubicBezTo>
                  <a:cubicBezTo>
                    <a:pt x="43" y="6040"/>
                    <a:pt x="59" y="6046"/>
                    <a:pt x="73" y="6046"/>
                  </a:cubicBezTo>
                  <a:cubicBezTo>
                    <a:pt x="95" y="6046"/>
                    <a:pt x="117" y="6035"/>
                    <a:pt x="132" y="6019"/>
                  </a:cubicBezTo>
                  <a:cubicBezTo>
                    <a:pt x="343" y="5799"/>
                    <a:pt x="526" y="5541"/>
                    <a:pt x="687" y="5227"/>
                  </a:cubicBezTo>
                  <a:cubicBezTo>
                    <a:pt x="853" y="4907"/>
                    <a:pt x="973" y="4560"/>
                    <a:pt x="1073" y="4258"/>
                  </a:cubicBezTo>
                  <a:lnTo>
                    <a:pt x="1149" y="4022"/>
                  </a:lnTo>
                  <a:lnTo>
                    <a:pt x="1210" y="3831"/>
                  </a:lnTo>
                  <a:lnTo>
                    <a:pt x="1210" y="3831"/>
                  </a:lnTo>
                  <a:cubicBezTo>
                    <a:pt x="1198" y="3936"/>
                    <a:pt x="1198" y="4040"/>
                    <a:pt x="1204" y="4143"/>
                  </a:cubicBezTo>
                  <a:cubicBezTo>
                    <a:pt x="1215" y="4442"/>
                    <a:pt x="1268" y="4765"/>
                    <a:pt x="1368" y="5131"/>
                  </a:cubicBezTo>
                  <a:cubicBezTo>
                    <a:pt x="1451" y="5436"/>
                    <a:pt x="1576" y="5746"/>
                    <a:pt x="1752" y="6078"/>
                  </a:cubicBezTo>
                  <a:cubicBezTo>
                    <a:pt x="1910" y="6374"/>
                    <a:pt x="2094" y="6651"/>
                    <a:pt x="2303" y="6902"/>
                  </a:cubicBezTo>
                  <a:cubicBezTo>
                    <a:pt x="2521" y="7162"/>
                    <a:pt x="2759" y="7393"/>
                    <a:pt x="3012" y="7587"/>
                  </a:cubicBezTo>
                  <a:cubicBezTo>
                    <a:pt x="3147" y="7692"/>
                    <a:pt x="3294" y="7781"/>
                    <a:pt x="3430" y="7866"/>
                  </a:cubicBezTo>
                  <a:cubicBezTo>
                    <a:pt x="3581" y="7959"/>
                    <a:pt x="3736" y="8047"/>
                    <a:pt x="3890" y="8123"/>
                  </a:cubicBezTo>
                  <a:cubicBezTo>
                    <a:pt x="4167" y="8265"/>
                    <a:pt x="4477" y="8390"/>
                    <a:pt x="4809" y="8496"/>
                  </a:cubicBezTo>
                  <a:cubicBezTo>
                    <a:pt x="5131" y="8597"/>
                    <a:pt x="5461" y="8677"/>
                    <a:pt x="5793" y="8732"/>
                  </a:cubicBezTo>
                  <a:cubicBezTo>
                    <a:pt x="6092" y="8778"/>
                    <a:pt x="6420" y="8805"/>
                    <a:pt x="6795" y="8812"/>
                  </a:cubicBezTo>
                  <a:lnTo>
                    <a:pt x="6910" y="8814"/>
                  </a:lnTo>
                  <a:cubicBezTo>
                    <a:pt x="7495" y="8814"/>
                    <a:pt x="8115" y="8729"/>
                    <a:pt x="8752" y="8568"/>
                  </a:cubicBezTo>
                  <a:cubicBezTo>
                    <a:pt x="10037" y="8239"/>
                    <a:pt x="11208" y="7569"/>
                    <a:pt x="12141" y="6625"/>
                  </a:cubicBezTo>
                  <a:lnTo>
                    <a:pt x="12183" y="6585"/>
                  </a:lnTo>
                  <a:lnTo>
                    <a:pt x="12177" y="6585"/>
                  </a:lnTo>
                  <a:cubicBezTo>
                    <a:pt x="12265" y="6496"/>
                    <a:pt x="12352" y="6405"/>
                    <a:pt x="12436" y="6309"/>
                  </a:cubicBezTo>
                  <a:cubicBezTo>
                    <a:pt x="12551" y="6178"/>
                    <a:pt x="12660" y="6042"/>
                    <a:pt x="12766" y="5900"/>
                  </a:cubicBezTo>
                  <a:cubicBezTo>
                    <a:pt x="12835" y="5811"/>
                    <a:pt x="12902" y="5720"/>
                    <a:pt x="12969" y="5630"/>
                  </a:cubicBezTo>
                  <a:cubicBezTo>
                    <a:pt x="12994" y="5594"/>
                    <a:pt x="13019" y="5555"/>
                    <a:pt x="13045" y="5518"/>
                  </a:cubicBezTo>
                  <a:lnTo>
                    <a:pt x="13211" y="5292"/>
                  </a:lnTo>
                  <a:cubicBezTo>
                    <a:pt x="13536" y="4850"/>
                    <a:pt x="13906" y="4318"/>
                    <a:pt x="14174" y="3742"/>
                  </a:cubicBezTo>
                  <a:cubicBezTo>
                    <a:pt x="14207" y="3672"/>
                    <a:pt x="14235" y="3604"/>
                    <a:pt x="14264" y="3534"/>
                  </a:cubicBezTo>
                  <a:cubicBezTo>
                    <a:pt x="14267" y="3528"/>
                    <a:pt x="14273" y="3523"/>
                    <a:pt x="14276" y="3515"/>
                  </a:cubicBezTo>
                  <a:cubicBezTo>
                    <a:pt x="14490" y="2984"/>
                    <a:pt x="14551" y="2520"/>
                    <a:pt x="14467" y="2103"/>
                  </a:cubicBezTo>
                  <a:cubicBezTo>
                    <a:pt x="14411" y="1833"/>
                    <a:pt x="14283" y="1579"/>
                    <a:pt x="14100" y="1365"/>
                  </a:cubicBezTo>
                  <a:cubicBezTo>
                    <a:pt x="14049" y="1303"/>
                    <a:pt x="13991" y="1245"/>
                    <a:pt x="13929" y="1191"/>
                  </a:cubicBezTo>
                  <a:cubicBezTo>
                    <a:pt x="13868" y="1135"/>
                    <a:pt x="13796" y="1091"/>
                    <a:pt x="13725" y="1048"/>
                  </a:cubicBezTo>
                  <a:cubicBezTo>
                    <a:pt x="13580" y="959"/>
                    <a:pt x="13415" y="907"/>
                    <a:pt x="13210" y="877"/>
                  </a:cubicBezTo>
                  <a:cubicBezTo>
                    <a:pt x="13124" y="864"/>
                    <a:pt x="13032" y="858"/>
                    <a:pt x="12928" y="858"/>
                  </a:cubicBezTo>
                  <a:cubicBezTo>
                    <a:pt x="12799" y="858"/>
                    <a:pt x="12671" y="868"/>
                    <a:pt x="12545" y="877"/>
                  </a:cubicBezTo>
                  <a:lnTo>
                    <a:pt x="12420" y="885"/>
                  </a:lnTo>
                  <a:cubicBezTo>
                    <a:pt x="12246" y="900"/>
                    <a:pt x="12062" y="914"/>
                    <a:pt x="11886" y="914"/>
                  </a:cubicBezTo>
                  <a:lnTo>
                    <a:pt x="11838" y="914"/>
                  </a:lnTo>
                  <a:cubicBezTo>
                    <a:pt x="11667" y="907"/>
                    <a:pt x="11519" y="885"/>
                    <a:pt x="11386" y="850"/>
                  </a:cubicBezTo>
                  <a:cubicBezTo>
                    <a:pt x="11267" y="812"/>
                    <a:pt x="11154" y="758"/>
                    <a:pt x="11037" y="686"/>
                  </a:cubicBezTo>
                  <a:cubicBezTo>
                    <a:pt x="10978" y="648"/>
                    <a:pt x="10919" y="607"/>
                    <a:pt x="10860" y="568"/>
                  </a:cubicBezTo>
                  <a:cubicBezTo>
                    <a:pt x="10790" y="521"/>
                    <a:pt x="10718" y="473"/>
                    <a:pt x="10645" y="427"/>
                  </a:cubicBezTo>
                  <a:cubicBezTo>
                    <a:pt x="10433" y="297"/>
                    <a:pt x="10264" y="212"/>
                    <a:pt x="10090" y="153"/>
                  </a:cubicBezTo>
                  <a:cubicBezTo>
                    <a:pt x="9790" y="52"/>
                    <a:pt x="9452" y="1"/>
                    <a:pt x="90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37" name="Google Shape;7637;p22"/>
            <p:cNvSpPr/>
            <p:nvPr/>
          </p:nvSpPr>
          <p:spPr>
            <a:xfrm rot="10800000">
              <a:off x="7834712" y="137044"/>
              <a:ext cx="555968" cy="484027"/>
            </a:xfrm>
            <a:custGeom>
              <a:avLst/>
              <a:gdLst/>
              <a:ahLst/>
              <a:cxnLst/>
              <a:rect l="l" t="t" r="r" b="b"/>
              <a:pathLst>
                <a:path w="14127" h="12299" extrusionOk="0">
                  <a:moveTo>
                    <a:pt x="3457" y="1"/>
                  </a:moveTo>
                  <a:cubicBezTo>
                    <a:pt x="3299" y="1"/>
                    <a:pt x="3130" y="18"/>
                    <a:pt x="2931" y="55"/>
                  </a:cubicBezTo>
                  <a:cubicBezTo>
                    <a:pt x="2800" y="81"/>
                    <a:pt x="2665" y="120"/>
                    <a:pt x="2507" y="180"/>
                  </a:cubicBezTo>
                  <a:cubicBezTo>
                    <a:pt x="2427" y="210"/>
                    <a:pt x="2346" y="246"/>
                    <a:pt x="2267" y="282"/>
                  </a:cubicBezTo>
                  <a:cubicBezTo>
                    <a:pt x="2193" y="314"/>
                    <a:pt x="2119" y="350"/>
                    <a:pt x="2052" y="396"/>
                  </a:cubicBezTo>
                  <a:cubicBezTo>
                    <a:pt x="1930" y="475"/>
                    <a:pt x="1838" y="587"/>
                    <a:pt x="1747" y="694"/>
                  </a:cubicBezTo>
                  <a:cubicBezTo>
                    <a:pt x="1680" y="778"/>
                    <a:pt x="1609" y="864"/>
                    <a:pt x="1528" y="934"/>
                  </a:cubicBezTo>
                  <a:cubicBezTo>
                    <a:pt x="1499" y="956"/>
                    <a:pt x="1470" y="972"/>
                    <a:pt x="1437" y="987"/>
                  </a:cubicBezTo>
                  <a:cubicBezTo>
                    <a:pt x="1428" y="992"/>
                    <a:pt x="1417" y="995"/>
                    <a:pt x="1407" y="996"/>
                  </a:cubicBezTo>
                  <a:lnTo>
                    <a:pt x="1372" y="999"/>
                  </a:lnTo>
                  <a:cubicBezTo>
                    <a:pt x="1355" y="999"/>
                    <a:pt x="1337" y="996"/>
                    <a:pt x="1316" y="996"/>
                  </a:cubicBezTo>
                  <a:cubicBezTo>
                    <a:pt x="1255" y="986"/>
                    <a:pt x="1191" y="970"/>
                    <a:pt x="1130" y="956"/>
                  </a:cubicBezTo>
                  <a:cubicBezTo>
                    <a:pt x="1061" y="937"/>
                    <a:pt x="989" y="924"/>
                    <a:pt x="914" y="917"/>
                  </a:cubicBezTo>
                  <a:cubicBezTo>
                    <a:pt x="897" y="916"/>
                    <a:pt x="878" y="914"/>
                    <a:pt x="863" y="914"/>
                  </a:cubicBezTo>
                  <a:cubicBezTo>
                    <a:pt x="817" y="914"/>
                    <a:pt x="763" y="921"/>
                    <a:pt x="709" y="936"/>
                  </a:cubicBezTo>
                  <a:cubicBezTo>
                    <a:pt x="641" y="951"/>
                    <a:pt x="575" y="993"/>
                    <a:pt x="501" y="1061"/>
                  </a:cubicBezTo>
                  <a:cubicBezTo>
                    <a:pt x="360" y="1187"/>
                    <a:pt x="244" y="1351"/>
                    <a:pt x="166" y="1533"/>
                  </a:cubicBezTo>
                  <a:cubicBezTo>
                    <a:pt x="22" y="1871"/>
                    <a:pt x="1" y="2267"/>
                    <a:pt x="100" y="2744"/>
                  </a:cubicBezTo>
                  <a:cubicBezTo>
                    <a:pt x="157" y="3024"/>
                    <a:pt x="256" y="3320"/>
                    <a:pt x="403" y="3650"/>
                  </a:cubicBezTo>
                  <a:cubicBezTo>
                    <a:pt x="333" y="3673"/>
                    <a:pt x="295" y="3746"/>
                    <a:pt x="310" y="3833"/>
                  </a:cubicBezTo>
                  <a:cubicBezTo>
                    <a:pt x="350" y="4047"/>
                    <a:pt x="394" y="4245"/>
                    <a:pt x="447" y="4439"/>
                  </a:cubicBezTo>
                  <a:cubicBezTo>
                    <a:pt x="502" y="4633"/>
                    <a:pt x="558" y="4824"/>
                    <a:pt x="620" y="5016"/>
                  </a:cubicBezTo>
                  <a:cubicBezTo>
                    <a:pt x="720" y="5326"/>
                    <a:pt x="845" y="5650"/>
                    <a:pt x="1015" y="6033"/>
                  </a:cubicBezTo>
                  <a:cubicBezTo>
                    <a:pt x="1302" y="6679"/>
                    <a:pt x="1680" y="7330"/>
                    <a:pt x="2139" y="7972"/>
                  </a:cubicBezTo>
                  <a:cubicBezTo>
                    <a:pt x="3030" y="9219"/>
                    <a:pt x="4156" y="10303"/>
                    <a:pt x="5396" y="11107"/>
                  </a:cubicBezTo>
                  <a:cubicBezTo>
                    <a:pt x="5701" y="11307"/>
                    <a:pt x="6019" y="11488"/>
                    <a:pt x="6339" y="11646"/>
                  </a:cubicBezTo>
                  <a:cubicBezTo>
                    <a:pt x="6595" y="11778"/>
                    <a:pt x="6832" y="11879"/>
                    <a:pt x="7062" y="11959"/>
                  </a:cubicBezTo>
                  <a:cubicBezTo>
                    <a:pt x="7475" y="12101"/>
                    <a:pt x="7931" y="12196"/>
                    <a:pt x="8496" y="12257"/>
                  </a:cubicBezTo>
                  <a:cubicBezTo>
                    <a:pt x="8754" y="12284"/>
                    <a:pt x="9016" y="12298"/>
                    <a:pt x="9281" y="12298"/>
                  </a:cubicBezTo>
                  <a:cubicBezTo>
                    <a:pt x="9544" y="12298"/>
                    <a:pt x="9809" y="12285"/>
                    <a:pt x="10075" y="12259"/>
                  </a:cubicBezTo>
                  <a:cubicBezTo>
                    <a:pt x="10651" y="12202"/>
                    <a:pt x="11184" y="12087"/>
                    <a:pt x="11661" y="11916"/>
                  </a:cubicBezTo>
                  <a:cubicBezTo>
                    <a:pt x="11921" y="11824"/>
                    <a:pt x="12165" y="11715"/>
                    <a:pt x="12390" y="11592"/>
                  </a:cubicBezTo>
                  <a:cubicBezTo>
                    <a:pt x="12606" y="11474"/>
                    <a:pt x="12814" y="11330"/>
                    <a:pt x="13028" y="11155"/>
                  </a:cubicBezTo>
                  <a:cubicBezTo>
                    <a:pt x="13209" y="11004"/>
                    <a:pt x="13378" y="10825"/>
                    <a:pt x="13545" y="10605"/>
                  </a:cubicBezTo>
                  <a:cubicBezTo>
                    <a:pt x="13684" y="10422"/>
                    <a:pt x="13802" y="10210"/>
                    <a:pt x="13913" y="9940"/>
                  </a:cubicBezTo>
                  <a:cubicBezTo>
                    <a:pt x="14005" y="9717"/>
                    <a:pt x="14066" y="9460"/>
                    <a:pt x="14099" y="9153"/>
                  </a:cubicBezTo>
                  <a:cubicBezTo>
                    <a:pt x="14127" y="8920"/>
                    <a:pt x="14110" y="8686"/>
                    <a:pt x="14048" y="8478"/>
                  </a:cubicBezTo>
                  <a:cubicBezTo>
                    <a:pt x="13995" y="8289"/>
                    <a:pt x="13896" y="8113"/>
                    <a:pt x="13752" y="7951"/>
                  </a:cubicBezTo>
                  <a:cubicBezTo>
                    <a:pt x="13640" y="7823"/>
                    <a:pt x="13488" y="7706"/>
                    <a:pt x="13299" y="7606"/>
                  </a:cubicBezTo>
                  <a:cubicBezTo>
                    <a:pt x="13108" y="7501"/>
                    <a:pt x="12889" y="7416"/>
                    <a:pt x="12603" y="7337"/>
                  </a:cubicBezTo>
                  <a:cubicBezTo>
                    <a:pt x="12353" y="7268"/>
                    <a:pt x="12102" y="7218"/>
                    <a:pt x="11847" y="7169"/>
                  </a:cubicBezTo>
                  <a:lnTo>
                    <a:pt x="11676" y="7136"/>
                  </a:lnTo>
                  <a:cubicBezTo>
                    <a:pt x="11478" y="7099"/>
                    <a:pt x="11283" y="7061"/>
                    <a:pt x="11088" y="7017"/>
                  </a:cubicBezTo>
                  <a:cubicBezTo>
                    <a:pt x="10911" y="6977"/>
                    <a:pt x="10681" y="6919"/>
                    <a:pt x="10464" y="6832"/>
                  </a:cubicBezTo>
                  <a:cubicBezTo>
                    <a:pt x="10339" y="6777"/>
                    <a:pt x="10233" y="6718"/>
                    <a:pt x="10141" y="6652"/>
                  </a:cubicBezTo>
                  <a:cubicBezTo>
                    <a:pt x="10016" y="6552"/>
                    <a:pt x="9901" y="6431"/>
                    <a:pt x="9788" y="6287"/>
                  </a:cubicBezTo>
                  <a:cubicBezTo>
                    <a:pt x="9613" y="6052"/>
                    <a:pt x="9460" y="5775"/>
                    <a:pt x="9307" y="5413"/>
                  </a:cubicBezTo>
                  <a:cubicBezTo>
                    <a:pt x="9222" y="5210"/>
                    <a:pt x="9144" y="5002"/>
                    <a:pt x="9068" y="4795"/>
                  </a:cubicBezTo>
                  <a:cubicBezTo>
                    <a:pt x="8917" y="4391"/>
                    <a:pt x="8761" y="3975"/>
                    <a:pt x="8553" y="3591"/>
                  </a:cubicBezTo>
                  <a:cubicBezTo>
                    <a:pt x="8475" y="3445"/>
                    <a:pt x="8383" y="3311"/>
                    <a:pt x="8295" y="3185"/>
                  </a:cubicBezTo>
                  <a:cubicBezTo>
                    <a:pt x="8192" y="3036"/>
                    <a:pt x="8073" y="2876"/>
                    <a:pt x="7929" y="2697"/>
                  </a:cubicBezTo>
                  <a:cubicBezTo>
                    <a:pt x="7701" y="2409"/>
                    <a:pt x="7438" y="2123"/>
                    <a:pt x="7145" y="1846"/>
                  </a:cubicBezTo>
                  <a:cubicBezTo>
                    <a:pt x="6557" y="1289"/>
                    <a:pt x="5918" y="838"/>
                    <a:pt x="5245" y="505"/>
                  </a:cubicBezTo>
                  <a:cubicBezTo>
                    <a:pt x="4840" y="304"/>
                    <a:pt x="4466" y="166"/>
                    <a:pt x="4100" y="82"/>
                  </a:cubicBezTo>
                  <a:cubicBezTo>
                    <a:pt x="3916" y="41"/>
                    <a:pt x="3727" y="18"/>
                    <a:pt x="3536" y="11"/>
                  </a:cubicBezTo>
                  <a:cubicBezTo>
                    <a:pt x="3507" y="1"/>
                    <a:pt x="3482" y="1"/>
                    <a:pt x="34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38" name="Google Shape;7638;p22"/>
            <p:cNvSpPr/>
            <p:nvPr/>
          </p:nvSpPr>
          <p:spPr>
            <a:xfrm rot="10800000">
              <a:off x="7920113" y="335079"/>
              <a:ext cx="461044" cy="286032"/>
            </a:xfrm>
            <a:custGeom>
              <a:avLst/>
              <a:gdLst/>
              <a:ahLst/>
              <a:cxnLst/>
              <a:rect l="l" t="t" r="r" b="b"/>
              <a:pathLst>
                <a:path w="11715" h="7268" extrusionOk="0">
                  <a:moveTo>
                    <a:pt x="593" y="1793"/>
                  </a:moveTo>
                  <a:lnTo>
                    <a:pt x="593" y="1793"/>
                  </a:lnTo>
                  <a:cubicBezTo>
                    <a:pt x="595" y="1793"/>
                    <a:pt x="596" y="1794"/>
                    <a:pt x="596" y="1794"/>
                  </a:cubicBezTo>
                  <a:lnTo>
                    <a:pt x="596" y="1794"/>
                  </a:lnTo>
                  <a:cubicBezTo>
                    <a:pt x="596" y="1794"/>
                    <a:pt x="596" y="1794"/>
                    <a:pt x="596" y="1794"/>
                  </a:cubicBezTo>
                  <a:lnTo>
                    <a:pt x="593" y="1793"/>
                  </a:lnTo>
                  <a:close/>
                  <a:moveTo>
                    <a:pt x="597" y="1796"/>
                  </a:moveTo>
                  <a:lnTo>
                    <a:pt x="597" y="1796"/>
                  </a:lnTo>
                  <a:cubicBezTo>
                    <a:pt x="598" y="1796"/>
                    <a:pt x="598" y="1796"/>
                    <a:pt x="598" y="1797"/>
                  </a:cubicBezTo>
                  <a:lnTo>
                    <a:pt x="598" y="1797"/>
                  </a:lnTo>
                  <a:cubicBezTo>
                    <a:pt x="598" y="1797"/>
                    <a:pt x="598" y="1796"/>
                    <a:pt x="597" y="1796"/>
                  </a:cubicBezTo>
                  <a:close/>
                  <a:moveTo>
                    <a:pt x="8428" y="6374"/>
                  </a:moveTo>
                  <a:lnTo>
                    <a:pt x="8428" y="6374"/>
                  </a:lnTo>
                  <a:cubicBezTo>
                    <a:pt x="8428" y="6374"/>
                    <a:pt x="8429" y="6374"/>
                    <a:pt x="8429" y="6375"/>
                  </a:cubicBezTo>
                  <a:lnTo>
                    <a:pt x="8429" y="6375"/>
                  </a:lnTo>
                  <a:cubicBezTo>
                    <a:pt x="8429" y="6375"/>
                    <a:pt x="8428" y="6375"/>
                    <a:pt x="8428" y="6374"/>
                  </a:cubicBezTo>
                  <a:lnTo>
                    <a:pt x="8428" y="6374"/>
                  </a:lnTo>
                  <a:close/>
                  <a:moveTo>
                    <a:pt x="8431" y="6377"/>
                  </a:moveTo>
                  <a:cubicBezTo>
                    <a:pt x="8432" y="6377"/>
                    <a:pt x="8432" y="6377"/>
                    <a:pt x="8433" y="6377"/>
                  </a:cubicBezTo>
                  <a:cubicBezTo>
                    <a:pt x="8432" y="6377"/>
                    <a:pt x="8432" y="6377"/>
                    <a:pt x="8431" y="6377"/>
                  </a:cubicBezTo>
                  <a:close/>
                  <a:moveTo>
                    <a:pt x="8441" y="6385"/>
                  </a:moveTo>
                  <a:cubicBezTo>
                    <a:pt x="8441" y="6385"/>
                    <a:pt x="8442" y="6387"/>
                    <a:pt x="8445" y="6387"/>
                  </a:cubicBezTo>
                  <a:lnTo>
                    <a:pt x="8445" y="6387"/>
                  </a:lnTo>
                  <a:cubicBezTo>
                    <a:pt x="8444" y="6386"/>
                    <a:pt x="8442" y="6385"/>
                    <a:pt x="8441" y="6385"/>
                  </a:cubicBezTo>
                  <a:close/>
                  <a:moveTo>
                    <a:pt x="3147" y="0"/>
                  </a:moveTo>
                  <a:cubicBezTo>
                    <a:pt x="3009" y="0"/>
                    <a:pt x="2861" y="18"/>
                    <a:pt x="2687" y="52"/>
                  </a:cubicBezTo>
                  <a:cubicBezTo>
                    <a:pt x="2557" y="75"/>
                    <a:pt x="2422" y="117"/>
                    <a:pt x="2264" y="175"/>
                  </a:cubicBezTo>
                  <a:cubicBezTo>
                    <a:pt x="2192" y="200"/>
                    <a:pt x="2123" y="233"/>
                    <a:pt x="2051" y="264"/>
                  </a:cubicBezTo>
                  <a:cubicBezTo>
                    <a:pt x="1948" y="312"/>
                    <a:pt x="1876" y="348"/>
                    <a:pt x="1807" y="391"/>
                  </a:cubicBezTo>
                  <a:cubicBezTo>
                    <a:pt x="1688" y="470"/>
                    <a:pt x="1596" y="579"/>
                    <a:pt x="1505" y="687"/>
                  </a:cubicBezTo>
                  <a:cubicBezTo>
                    <a:pt x="1431" y="779"/>
                    <a:pt x="1362" y="863"/>
                    <a:pt x="1283" y="929"/>
                  </a:cubicBezTo>
                  <a:cubicBezTo>
                    <a:pt x="1254" y="947"/>
                    <a:pt x="1225" y="965"/>
                    <a:pt x="1195" y="981"/>
                  </a:cubicBezTo>
                  <a:cubicBezTo>
                    <a:pt x="1188" y="985"/>
                    <a:pt x="1178" y="988"/>
                    <a:pt x="1165" y="988"/>
                  </a:cubicBezTo>
                  <a:lnTo>
                    <a:pt x="1135" y="990"/>
                  </a:lnTo>
                  <a:cubicBezTo>
                    <a:pt x="1116" y="990"/>
                    <a:pt x="1096" y="988"/>
                    <a:pt x="1079" y="988"/>
                  </a:cubicBezTo>
                  <a:cubicBezTo>
                    <a:pt x="1028" y="980"/>
                    <a:pt x="974" y="967"/>
                    <a:pt x="924" y="957"/>
                  </a:cubicBezTo>
                  <a:lnTo>
                    <a:pt x="892" y="950"/>
                  </a:lnTo>
                  <a:cubicBezTo>
                    <a:pt x="822" y="931"/>
                    <a:pt x="748" y="918"/>
                    <a:pt x="677" y="909"/>
                  </a:cubicBezTo>
                  <a:cubicBezTo>
                    <a:pt x="658" y="908"/>
                    <a:pt x="641" y="906"/>
                    <a:pt x="625" y="906"/>
                  </a:cubicBezTo>
                  <a:cubicBezTo>
                    <a:pt x="577" y="906"/>
                    <a:pt x="526" y="914"/>
                    <a:pt x="467" y="929"/>
                  </a:cubicBezTo>
                  <a:cubicBezTo>
                    <a:pt x="397" y="945"/>
                    <a:pt x="332" y="987"/>
                    <a:pt x="256" y="1054"/>
                  </a:cubicBezTo>
                  <a:cubicBezTo>
                    <a:pt x="158" y="1145"/>
                    <a:pt x="69" y="1253"/>
                    <a:pt x="0" y="1370"/>
                  </a:cubicBezTo>
                  <a:cubicBezTo>
                    <a:pt x="9" y="1369"/>
                    <a:pt x="17" y="1369"/>
                    <a:pt x="29" y="1369"/>
                  </a:cubicBezTo>
                  <a:cubicBezTo>
                    <a:pt x="69" y="1369"/>
                    <a:pt x="108" y="1376"/>
                    <a:pt x="145" y="1392"/>
                  </a:cubicBezTo>
                  <a:cubicBezTo>
                    <a:pt x="239" y="1431"/>
                    <a:pt x="313" y="1505"/>
                    <a:pt x="381" y="1577"/>
                  </a:cubicBezTo>
                  <a:cubicBezTo>
                    <a:pt x="447" y="1652"/>
                    <a:pt x="513" y="1727"/>
                    <a:pt x="590" y="1792"/>
                  </a:cubicBezTo>
                  <a:lnTo>
                    <a:pt x="590" y="1792"/>
                  </a:lnTo>
                  <a:cubicBezTo>
                    <a:pt x="590" y="1791"/>
                    <a:pt x="589" y="1791"/>
                    <a:pt x="589" y="1791"/>
                  </a:cubicBezTo>
                  <a:lnTo>
                    <a:pt x="589" y="1791"/>
                  </a:lnTo>
                  <a:lnTo>
                    <a:pt x="596" y="1798"/>
                  </a:lnTo>
                  <a:cubicBezTo>
                    <a:pt x="598" y="1798"/>
                    <a:pt x="598" y="1800"/>
                    <a:pt x="599" y="1800"/>
                  </a:cubicBezTo>
                  <a:lnTo>
                    <a:pt x="598" y="1798"/>
                  </a:lnTo>
                  <a:lnTo>
                    <a:pt x="598" y="1798"/>
                  </a:lnTo>
                  <a:cubicBezTo>
                    <a:pt x="625" y="1816"/>
                    <a:pt x="649" y="1834"/>
                    <a:pt x="678" y="1847"/>
                  </a:cubicBezTo>
                  <a:cubicBezTo>
                    <a:pt x="733" y="1864"/>
                    <a:pt x="787" y="1877"/>
                    <a:pt x="845" y="1885"/>
                  </a:cubicBezTo>
                  <a:cubicBezTo>
                    <a:pt x="837" y="1883"/>
                    <a:pt x="833" y="1883"/>
                    <a:pt x="827" y="1880"/>
                  </a:cubicBezTo>
                  <a:lnTo>
                    <a:pt x="827" y="1880"/>
                  </a:lnTo>
                  <a:cubicBezTo>
                    <a:pt x="857" y="1883"/>
                    <a:pt x="886" y="1885"/>
                    <a:pt x="915" y="1885"/>
                  </a:cubicBezTo>
                  <a:cubicBezTo>
                    <a:pt x="940" y="1885"/>
                    <a:pt x="965" y="1884"/>
                    <a:pt x="991" y="1882"/>
                  </a:cubicBezTo>
                  <a:cubicBezTo>
                    <a:pt x="993" y="1882"/>
                    <a:pt x="994" y="1882"/>
                    <a:pt x="995" y="1880"/>
                  </a:cubicBezTo>
                  <a:lnTo>
                    <a:pt x="1000" y="1880"/>
                  </a:lnTo>
                  <a:cubicBezTo>
                    <a:pt x="1063" y="1867"/>
                    <a:pt x="1120" y="1852"/>
                    <a:pt x="1179" y="1829"/>
                  </a:cubicBezTo>
                  <a:cubicBezTo>
                    <a:pt x="1321" y="1764"/>
                    <a:pt x="1448" y="1673"/>
                    <a:pt x="1570" y="1579"/>
                  </a:cubicBezTo>
                  <a:lnTo>
                    <a:pt x="1570" y="1579"/>
                  </a:lnTo>
                  <a:cubicBezTo>
                    <a:pt x="1567" y="1583"/>
                    <a:pt x="1560" y="1586"/>
                    <a:pt x="1556" y="1592"/>
                  </a:cubicBezTo>
                  <a:cubicBezTo>
                    <a:pt x="1678" y="1497"/>
                    <a:pt x="1798" y="1398"/>
                    <a:pt x="1925" y="1310"/>
                  </a:cubicBezTo>
                  <a:cubicBezTo>
                    <a:pt x="2055" y="1218"/>
                    <a:pt x="2192" y="1135"/>
                    <a:pt x="2341" y="1073"/>
                  </a:cubicBezTo>
                  <a:cubicBezTo>
                    <a:pt x="2482" y="1011"/>
                    <a:pt x="2629" y="960"/>
                    <a:pt x="2781" y="929"/>
                  </a:cubicBezTo>
                  <a:cubicBezTo>
                    <a:pt x="2904" y="905"/>
                    <a:pt x="3032" y="889"/>
                    <a:pt x="3160" y="889"/>
                  </a:cubicBezTo>
                  <a:lnTo>
                    <a:pt x="3204" y="889"/>
                  </a:lnTo>
                  <a:cubicBezTo>
                    <a:pt x="3479" y="898"/>
                    <a:pt x="3750" y="963"/>
                    <a:pt x="4002" y="1080"/>
                  </a:cubicBezTo>
                  <a:cubicBezTo>
                    <a:pt x="4270" y="1207"/>
                    <a:pt x="4519" y="1379"/>
                    <a:pt x="4740" y="1580"/>
                  </a:cubicBezTo>
                  <a:cubicBezTo>
                    <a:pt x="4991" y="1810"/>
                    <a:pt x="5218" y="2067"/>
                    <a:pt x="5416" y="2347"/>
                  </a:cubicBezTo>
                  <a:cubicBezTo>
                    <a:pt x="5613" y="2624"/>
                    <a:pt x="5788" y="2916"/>
                    <a:pt x="5951" y="3216"/>
                  </a:cubicBezTo>
                  <a:cubicBezTo>
                    <a:pt x="6119" y="3516"/>
                    <a:pt x="6274" y="3819"/>
                    <a:pt x="6445" y="4119"/>
                  </a:cubicBezTo>
                  <a:cubicBezTo>
                    <a:pt x="6616" y="4417"/>
                    <a:pt x="6795" y="4708"/>
                    <a:pt x="7005" y="4981"/>
                  </a:cubicBezTo>
                  <a:lnTo>
                    <a:pt x="6989" y="4960"/>
                  </a:lnTo>
                  <a:lnTo>
                    <a:pt x="6989" y="4960"/>
                  </a:lnTo>
                  <a:cubicBezTo>
                    <a:pt x="7192" y="5221"/>
                    <a:pt x="7420" y="5468"/>
                    <a:pt x="7657" y="5699"/>
                  </a:cubicBezTo>
                  <a:cubicBezTo>
                    <a:pt x="7900" y="5938"/>
                    <a:pt x="8154" y="6160"/>
                    <a:pt x="8424" y="6367"/>
                  </a:cubicBezTo>
                  <a:lnTo>
                    <a:pt x="8424" y="6369"/>
                  </a:lnTo>
                  <a:cubicBezTo>
                    <a:pt x="8424" y="6369"/>
                    <a:pt x="8425" y="6369"/>
                    <a:pt x="8425" y="6370"/>
                  </a:cubicBezTo>
                  <a:lnTo>
                    <a:pt x="8428" y="6374"/>
                  </a:lnTo>
                  <a:lnTo>
                    <a:pt x="8428" y="6374"/>
                  </a:lnTo>
                  <a:cubicBezTo>
                    <a:pt x="8427" y="6373"/>
                    <a:pt x="8425" y="6372"/>
                    <a:pt x="8424" y="6370"/>
                  </a:cubicBezTo>
                  <a:lnTo>
                    <a:pt x="8424" y="6370"/>
                  </a:lnTo>
                  <a:lnTo>
                    <a:pt x="8427" y="6374"/>
                  </a:lnTo>
                  <a:cubicBezTo>
                    <a:pt x="8428" y="6376"/>
                    <a:pt x="8430" y="6376"/>
                    <a:pt x="8431" y="6377"/>
                  </a:cubicBezTo>
                  <a:lnTo>
                    <a:pt x="8431" y="6377"/>
                  </a:lnTo>
                  <a:cubicBezTo>
                    <a:pt x="8430" y="6376"/>
                    <a:pt x="8430" y="6375"/>
                    <a:pt x="8429" y="6375"/>
                  </a:cubicBezTo>
                  <a:lnTo>
                    <a:pt x="8429" y="6375"/>
                  </a:lnTo>
                  <a:cubicBezTo>
                    <a:pt x="8433" y="6376"/>
                    <a:pt x="8436" y="6380"/>
                    <a:pt x="8438" y="6382"/>
                  </a:cubicBezTo>
                  <a:cubicBezTo>
                    <a:pt x="8440" y="6383"/>
                    <a:pt x="8443" y="6385"/>
                    <a:pt x="8446" y="6387"/>
                  </a:cubicBezTo>
                  <a:cubicBezTo>
                    <a:pt x="8445" y="6387"/>
                    <a:pt x="8445" y="6387"/>
                    <a:pt x="8445" y="6387"/>
                  </a:cubicBezTo>
                  <a:lnTo>
                    <a:pt x="8445" y="6387"/>
                  </a:lnTo>
                  <a:cubicBezTo>
                    <a:pt x="8819" y="6665"/>
                    <a:pt x="9218" y="6912"/>
                    <a:pt x="9649" y="7091"/>
                  </a:cubicBezTo>
                  <a:cubicBezTo>
                    <a:pt x="9745" y="7129"/>
                    <a:pt x="9842" y="7164"/>
                    <a:pt x="9941" y="7189"/>
                  </a:cubicBezTo>
                  <a:cubicBezTo>
                    <a:pt x="10040" y="7213"/>
                    <a:pt x="10136" y="7235"/>
                    <a:pt x="10237" y="7246"/>
                  </a:cubicBezTo>
                  <a:lnTo>
                    <a:pt x="10235" y="7246"/>
                  </a:lnTo>
                  <a:cubicBezTo>
                    <a:pt x="10357" y="7261"/>
                    <a:pt x="10481" y="7268"/>
                    <a:pt x="10605" y="7268"/>
                  </a:cubicBezTo>
                  <a:cubicBezTo>
                    <a:pt x="10652" y="7268"/>
                    <a:pt x="10698" y="7267"/>
                    <a:pt x="10745" y="7265"/>
                  </a:cubicBezTo>
                  <a:cubicBezTo>
                    <a:pt x="10926" y="7258"/>
                    <a:pt x="11104" y="7242"/>
                    <a:pt x="11284" y="7223"/>
                  </a:cubicBezTo>
                  <a:cubicBezTo>
                    <a:pt x="11427" y="7209"/>
                    <a:pt x="11571" y="7195"/>
                    <a:pt x="11715" y="7182"/>
                  </a:cubicBezTo>
                  <a:cubicBezTo>
                    <a:pt x="11679" y="7174"/>
                    <a:pt x="11641" y="7167"/>
                    <a:pt x="11601" y="7160"/>
                  </a:cubicBezTo>
                  <a:lnTo>
                    <a:pt x="11430" y="7129"/>
                  </a:lnTo>
                  <a:cubicBezTo>
                    <a:pt x="11235" y="7091"/>
                    <a:pt x="11038" y="7052"/>
                    <a:pt x="10841" y="7011"/>
                  </a:cubicBezTo>
                  <a:cubicBezTo>
                    <a:pt x="10667" y="6969"/>
                    <a:pt x="10436" y="6912"/>
                    <a:pt x="10219" y="6825"/>
                  </a:cubicBezTo>
                  <a:cubicBezTo>
                    <a:pt x="10093" y="6771"/>
                    <a:pt x="9987" y="6713"/>
                    <a:pt x="9896" y="6646"/>
                  </a:cubicBezTo>
                  <a:cubicBezTo>
                    <a:pt x="9770" y="6544"/>
                    <a:pt x="9653" y="6425"/>
                    <a:pt x="9546" y="6283"/>
                  </a:cubicBezTo>
                  <a:cubicBezTo>
                    <a:pt x="9372" y="6050"/>
                    <a:pt x="9217" y="5773"/>
                    <a:pt x="9065" y="5411"/>
                  </a:cubicBezTo>
                  <a:cubicBezTo>
                    <a:pt x="8988" y="5230"/>
                    <a:pt x="8921" y="5047"/>
                    <a:pt x="8852" y="4863"/>
                  </a:cubicBezTo>
                  <a:lnTo>
                    <a:pt x="8826" y="4793"/>
                  </a:lnTo>
                  <a:cubicBezTo>
                    <a:pt x="8672" y="4385"/>
                    <a:pt x="8519" y="3967"/>
                    <a:pt x="8311" y="3587"/>
                  </a:cubicBezTo>
                  <a:cubicBezTo>
                    <a:pt x="8230" y="3436"/>
                    <a:pt x="8134" y="3298"/>
                    <a:pt x="8053" y="3180"/>
                  </a:cubicBezTo>
                  <a:cubicBezTo>
                    <a:pt x="7950" y="3029"/>
                    <a:pt x="7829" y="2870"/>
                    <a:pt x="7689" y="2692"/>
                  </a:cubicBezTo>
                  <a:cubicBezTo>
                    <a:pt x="7465" y="2412"/>
                    <a:pt x="7200" y="2124"/>
                    <a:pt x="6903" y="1842"/>
                  </a:cubicBezTo>
                  <a:cubicBezTo>
                    <a:pt x="6314" y="1283"/>
                    <a:pt x="5675" y="830"/>
                    <a:pt x="5003" y="499"/>
                  </a:cubicBezTo>
                  <a:cubicBezTo>
                    <a:pt x="4596" y="297"/>
                    <a:pt x="4220" y="158"/>
                    <a:pt x="3857" y="76"/>
                  </a:cubicBezTo>
                  <a:cubicBezTo>
                    <a:pt x="3670" y="35"/>
                    <a:pt x="3479" y="10"/>
                    <a:pt x="3292" y="3"/>
                  </a:cubicBezTo>
                  <a:lnTo>
                    <a:pt x="3217" y="2"/>
                  </a:lnTo>
                  <a:cubicBezTo>
                    <a:pt x="3194" y="1"/>
                    <a:pt x="3171" y="0"/>
                    <a:pt x="3147" y="0"/>
                  </a:cubicBezTo>
                  <a:close/>
                </a:path>
              </a:pathLst>
            </a:custGeom>
            <a:solidFill>
              <a:srgbClr val="000000">
                <a:alpha val="18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39" name="Google Shape;7639;p22"/>
            <p:cNvSpPr/>
            <p:nvPr/>
          </p:nvSpPr>
          <p:spPr>
            <a:xfrm rot="10800000">
              <a:off x="8265493" y="579985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F09C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40" name="Google Shape;7640;p22"/>
            <p:cNvSpPr/>
            <p:nvPr/>
          </p:nvSpPr>
          <p:spPr>
            <a:xfrm rot="10800000">
              <a:off x="8341526" y="547163"/>
              <a:ext cx="433" cy="79"/>
            </a:xfrm>
            <a:custGeom>
              <a:avLst/>
              <a:gdLst/>
              <a:ahLst/>
              <a:cxnLst/>
              <a:rect l="l" t="t" r="r" b="b"/>
              <a:pathLst>
                <a:path w="11" h="2" extrusionOk="0">
                  <a:moveTo>
                    <a:pt x="11" y="0"/>
                  </a:moveTo>
                  <a:cubicBezTo>
                    <a:pt x="7" y="2"/>
                    <a:pt x="5" y="2"/>
                    <a:pt x="1" y="2"/>
                  </a:cubicBezTo>
                  <a:lnTo>
                    <a:pt x="5" y="2"/>
                  </a:lnTo>
                  <a:cubicBezTo>
                    <a:pt x="7" y="2"/>
                    <a:pt x="7" y="2"/>
                    <a:pt x="11" y="0"/>
                  </a:cubicBezTo>
                  <a:close/>
                </a:path>
              </a:pathLst>
            </a:custGeom>
            <a:solidFill>
              <a:srgbClr val="F09C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41" name="Google Shape;7641;p22"/>
            <p:cNvSpPr/>
            <p:nvPr/>
          </p:nvSpPr>
          <p:spPr>
            <a:xfrm rot="10800000">
              <a:off x="7362731" y="118468"/>
              <a:ext cx="445577" cy="152343"/>
            </a:xfrm>
            <a:custGeom>
              <a:avLst/>
              <a:gdLst/>
              <a:ahLst/>
              <a:cxnLst/>
              <a:rect l="l" t="t" r="r" b="b"/>
              <a:pathLst>
                <a:path w="11322" h="3871" extrusionOk="0">
                  <a:moveTo>
                    <a:pt x="9710" y="998"/>
                  </a:moveTo>
                  <a:lnTo>
                    <a:pt x="9710" y="998"/>
                  </a:lnTo>
                  <a:cubicBezTo>
                    <a:pt x="9716" y="999"/>
                    <a:pt x="9723" y="1001"/>
                    <a:pt x="9729" y="1002"/>
                  </a:cubicBezTo>
                  <a:lnTo>
                    <a:pt x="9729" y="1002"/>
                  </a:lnTo>
                  <a:cubicBezTo>
                    <a:pt x="9722" y="1001"/>
                    <a:pt x="9716" y="1000"/>
                    <a:pt x="9710" y="998"/>
                  </a:cubicBezTo>
                  <a:close/>
                  <a:moveTo>
                    <a:pt x="5445" y="2624"/>
                  </a:moveTo>
                  <a:cubicBezTo>
                    <a:pt x="5445" y="2624"/>
                    <a:pt x="5446" y="2624"/>
                    <a:pt x="5446" y="2625"/>
                  </a:cubicBezTo>
                  <a:cubicBezTo>
                    <a:pt x="5446" y="2625"/>
                    <a:pt x="5445" y="2625"/>
                    <a:pt x="5445" y="2624"/>
                  </a:cubicBezTo>
                  <a:close/>
                  <a:moveTo>
                    <a:pt x="5447" y="2628"/>
                  </a:moveTo>
                  <a:lnTo>
                    <a:pt x="5447" y="2628"/>
                  </a:lnTo>
                  <a:cubicBezTo>
                    <a:pt x="5447" y="2628"/>
                    <a:pt x="5447" y="2628"/>
                    <a:pt x="5447" y="2628"/>
                  </a:cubicBezTo>
                  <a:cubicBezTo>
                    <a:pt x="5447" y="2628"/>
                    <a:pt x="5447" y="2628"/>
                    <a:pt x="5447" y="2628"/>
                  </a:cubicBezTo>
                  <a:close/>
                  <a:moveTo>
                    <a:pt x="7993" y="0"/>
                  </a:moveTo>
                  <a:cubicBezTo>
                    <a:pt x="7902" y="0"/>
                    <a:pt x="7812" y="4"/>
                    <a:pt x="7724" y="13"/>
                  </a:cubicBezTo>
                  <a:cubicBezTo>
                    <a:pt x="7516" y="30"/>
                    <a:pt x="7299" y="72"/>
                    <a:pt x="7083" y="138"/>
                  </a:cubicBezTo>
                  <a:cubicBezTo>
                    <a:pt x="7000" y="161"/>
                    <a:pt x="6914" y="195"/>
                    <a:pt x="6806" y="246"/>
                  </a:cubicBezTo>
                  <a:cubicBezTo>
                    <a:pt x="6706" y="293"/>
                    <a:pt x="6624" y="350"/>
                    <a:pt x="6545" y="424"/>
                  </a:cubicBezTo>
                  <a:cubicBezTo>
                    <a:pt x="6361" y="596"/>
                    <a:pt x="6246" y="824"/>
                    <a:pt x="6135" y="1044"/>
                  </a:cubicBezTo>
                  <a:cubicBezTo>
                    <a:pt x="6085" y="1143"/>
                    <a:pt x="6036" y="1238"/>
                    <a:pt x="5983" y="1330"/>
                  </a:cubicBezTo>
                  <a:cubicBezTo>
                    <a:pt x="5950" y="1384"/>
                    <a:pt x="5913" y="1430"/>
                    <a:pt x="5873" y="1474"/>
                  </a:cubicBezTo>
                  <a:cubicBezTo>
                    <a:pt x="5857" y="1486"/>
                    <a:pt x="5841" y="1499"/>
                    <a:pt x="5821" y="1511"/>
                  </a:cubicBezTo>
                  <a:cubicBezTo>
                    <a:pt x="5801" y="1522"/>
                    <a:pt x="5778" y="1530"/>
                    <a:pt x="5755" y="1537"/>
                  </a:cubicBezTo>
                  <a:lnTo>
                    <a:pt x="5705" y="1540"/>
                  </a:lnTo>
                  <a:cubicBezTo>
                    <a:pt x="5692" y="1538"/>
                    <a:pt x="5682" y="1537"/>
                    <a:pt x="5669" y="1535"/>
                  </a:cubicBezTo>
                  <a:cubicBezTo>
                    <a:pt x="5656" y="1530"/>
                    <a:pt x="5641" y="1522"/>
                    <a:pt x="5627" y="1515"/>
                  </a:cubicBezTo>
                  <a:cubicBezTo>
                    <a:pt x="5598" y="1495"/>
                    <a:pt x="5574" y="1474"/>
                    <a:pt x="5548" y="1449"/>
                  </a:cubicBezTo>
                  <a:cubicBezTo>
                    <a:pt x="5468" y="1357"/>
                    <a:pt x="5399" y="1255"/>
                    <a:pt x="5331" y="1145"/>
                  </a:cubicBezTo>
                  <a:cubicBezTo>
                    <a:pt x="5291" y="1084"/>
                    <a:pt x="5252" y="1021"/>
                    <a:pt x="5210" y="964"/>
                  </a:cubicBezTo>
                  <a:cubicBezTo>
                    <a:pt x="5045" y="734"/>
                    <a:pt x="4867" y="587"/>
                    <a:pt x="4665" y="518"/>
                  </a:cubicBezTo>
                  <a:cubicBezTo>
                    <a:pt x="4566" y="484"/>
                    <a:pt x="4464" y="468"/>
                    <a:pt x="4349" y="468"/>
                  </a:cubicBezTo>
                  <a:cubicBezTo>
                    <a:pt x="4321" y="468"/>
                    <a:pt x="4291" y="470"/>
                    <a:pt x="4264" y="472"/>
                  </a:cubicBezTo>
                  <a:cubicBezTo>
                    <a:pt x="4070" y="484"/>
                    <a:pt x="3882" y="554"/>
                    <a:pt x="3697" y="625"/>
                  </a:cubicBezTo>
                  <a:cubicBezTo>
                    <a:pt x="3543" y="682"/>
                    <a:pt x="3411" y="735"/>
                    <a:pt x="3286" y="788"/>
                  </a:cubicBezTo>
                  <a:lnTo>
                    <a:pt x="3244" y="806"/>
                  </a:lnTo>
                  <a:lnTo>
                    <a:pt x="3165" y="839"/>
                  </a:lnTo>
                  <a:lnTo>
                    <a:pt x="3007" y="905"/>
                  </a:lnTo>
                  <a:cubicBezTo>
                    <a:pt x="2744" y="1011"/>
                    <a:pt x="2502" y="1091"/>
                    <a:pt x="2266" y="1148"/>
                  </a:cubicBezTo>
                  <a:lnTo>
                    <a:pt x="2184" y="1163"/>
                  </a:lnTo>
                  <a:lnTo>
                    <a:pt x="2109" y="1178"/>
                  </a:lnTo>
                  <a:cubicBezTo>
                    <a:pt x="1880" y="1224"/>
                    <a:pt x="1656" y="1270"/>
                    <a:pt x="1455" y="1366"/>
                  </a:cubicBezTo>
                  <a:cubicBezTo>
                    <a:pt x="1139" y="1515"/>
                    <a:pt x="920" y="1784"/>
                    <a:pt x="765" y="2004"/>
                  </a:cubicBezTo>
                  <a:cubicBezTo>
                    <a:pt x="397" y="2519"/>
                    <a:pt x="218" y="3134"/>
                    <a:pt x="41" y="3733"/>
                  </a:cubicBezTo>
                  <a:lnTo>
                    <a:pt x="10" y="3841"/>
                  </a:lnTo>
                  <a:cubicBezTo>
                    <a:pt x="5" y="3851"/>
                    <a:pt x="4" y="3859"/>
                    <a:pt x="1" y="3871"/>
                  </a:cubicBezTo>
                  <a:cubicBezTo>
                    <a:pt x="124" y="3572"/>
                    <a:pt x="290" y="3290"/>
                    <a:pt x="484" y="3033"/>
                  </a:cubicBezTo>
                  <a:cubicBezTo>
                    <a:pt x="721" y="2720"/>
                    <a:pt x="995" y="2427"/>
                    <a:pt x="1312" y="2193"/>
                  </a:cubicBezTo>
                  <a:cubicBezTo>
                    <a:pt x="1459" y="2088"/>
                    <a:pt x="1610" y="1988"/>
                    <a:pt x="1770" y="1909"/>
                  </a:cubicBezTo>
                  <a:cubicBezTo>
                    <a:pt x="1844" y="1873"/>
                    <a:pt x="1918" y="1838"/>
                    <a:pt x="1993" y="1810"/>
                  </a:cubicBezTo>
                  <a:cubicBezTo>
                    <a:pt x="2056" y="1788"/>
                    <a:pt x="2120" y="1767"/>
                    <a:pt x="2186" y="1746"/>
                  </a:cubicBezTo>
                  <a:cubicBezTo>
                    <a:pt x="2523" y="1636"/>
                    <a:pt x="2842" y="1481"/>
                    <a:pt x="3178" y="1366"/>
                  </a:cubicBezTo>
                  <a:cubicBezTo>
                    <a:pt x="3405" y="1287"/>
                    <a:pt x="3645" y="1210"/>
                    <a:pt x="3888" y="1210"/>
                  </a:cubicBezTo>
                  <a:cubicBezTo>
                    <a:pt x="3953" y="1210"/>
                    <a:pt x="4018" y="1215"/>
                    <a:pt x="4083" y="1228"/>
                  </a:cubicBezTo>
                  <a:cubicBezTo>
                    <a:pt x="4221" y="1255"/>
                    <a:pt x="4360" y="1300"/>
                    <a:pt x="4475" y="1386"/>
                  </a:cubicBezTo>
                  <a:cubicBezTo>
                    <a:pt x="4570" y="1456"/>
                    <a:pt x="4652" y="1540"/>
                    <a:pt x="4716" y="1637"/>
                  </a:cubicBezTo>
                  <a:cubicBezTo>
                    <a:pt x="4848" y="1834"/>
                    <a:pt x="4938" y="2054"/>
                    <a:pt x="5060" y="2256"/>
                  </a:cubicBezTo>
                  <a:cubicBezTo>
                    <a:pt x="5116" y="2343"/>
                    <a:pt x="5179" y="2420"/>
                    <a:pt x="5252" y="2492"/>
                  </a:cubicBezTo>
                  <a:cubicBezTo>
                    <a:pt x="5312" y="2543"/>
                    <a:pt x="5377" y="2588"/>
                    <a:pt x="5447" y="2628"/>
                  </a:cubicBezTo>
                  <a:lnTo>
                    <a:pt x="5447" y="2628"/>
                  </a:lnTo>
                  <a:cubicBezTo>
                    <a:pt x="5446" y="2627"/>
                    <a:pt x="5446" y="2627"/>
                    <a:pt x="5446" y="2625"/>
                  </a:cubicBezTo>
                  <a:lnTo>
                    <a:pt x="5446" y="2625"/>
                  </a:lnTo>
                  <a:cubicBezTo>
                    <a:pt x="5505" y="2654"/>
                    <a:pt x="5567" y="2680"/>
                    <a:pt x="5631" y="2696"/>
                  </a:cubicBezTo>
                  <a:cubicBezTo>
                    <a:pt x="5674" y="2706"/>
                    <a:pt x="5716" y="2709"/>
                    <a:pt x="5759" y="2709"/>
                  </a:cubicBezTo>
                  <a:cubicBezTo>
                    <a:pt x="5767" y="2709"/>
                    <a:pt x="5774" y="2709"/>
                    <a:pt x="5782" y="2709"/>
                  </a:cubicBezTo>
                  <a:cubicBezTo>
                    <a:pt x="5827" y="2704"/>
                    <a:pt x="5871" y="2696"/>
                    <a:pt x="5914" y="2683"/>
                  </a:cubicBezTo>
                  <a:cubicBezTo>
                    <a:pt x="5979" y="2660"/>
                    <a:pt x="6041" y="2630"/>
                    <a:pt x="6099" y="2595"/>
                  </a:cubicBezTo>
                  <a:cubicBezTo>
                    <a:pt x="6101" y="2594"/>
                    <a:pt x="6102" y="2594"/>
                    <a:pt x="6102" y="2594"/>
                  </a:cubicBezTo>
                  <a:cubicBezTo>
                    <a:pt x="6226" y="2511"/>
                    <a:pt x="6334" y="2407"/>
                    <a:pt x="6437" y="2299"/>
                  </a:cubicBezTo>
                  <a:lnTo>
                    <a:pt x="6437" y="2299"/>
                  </a:lnTo>
                  <a:cubicBezTo>
                    <a:pt x="6435" y="2301"/>
                    <a:pt x="6433" y="2303"/>
                    <a:pt x="6432" y="2305"/>
                  </a:cubicBezTo>
                  <a:lnTo>
                    <a:pt x="6432" y="2305"/>
                  </a:lnTo>
                  <a:cubicBezTo>
                    <a:pt x="6433" y="2303"/>
                    <a:pt x="6435" y="2301"/>
                    <a:pt x="6437" y="2299"/>
                  </a:cubicBezTo>
                  <a:lnTo>
                    <a:pt x="6437" y="2299"/>
                  </a:lnTo>
                  <a:cubicBezTo>
                    <a:pt x="6439" y="2296"/>
                    <a:pt x="6441" y="2294"/>
                    <a:pt x="6443" y="2292"/>
                  </a:cubicBezTo>
                  <a:lnTo>
                    <a:pt x="6443" y="2292"/>
                  </a:lnTo>
                  <a:cubicBezTo>
                    <a:pt x="6442" y="2293"/>
                    <a:pt x="6441" y="2293"/>
                    <a:pt x="6441" y="2294"/>
                  </a:cubicBezTo>
                  <a:lnTo>
                    <a:pt x="6441" y="2294"/>
                  </a:lnTo>
                  <a:cubicBezTo>
                    <a:pt x="6442" y="2293"/>
                    <a:pt x="6443" y="2292"/>
                    <a:pt x="6444" y="2291"/>
                  </a:cubicBezTo>
                  <a:lnTo>
                    <a:pt x="6450" y="2285"/>
                  </a:lnTo>
                  <a:lnTo>
                    <a:pt x="6451" y="2284"/>
                  </a:lnTo>
                  <a:lnTo>
                    <a:pt x="6454" y="2284"/>
                  </a:lnTo>
                  <a:cubicBezTo>
                    <a:pt x="6641" y="2075"/>
                    <a:pt x="6806" y="1848"/>
                    <a:pt x="6989" y="1633"/>
                  </a:cubicBezTo>
                  <a:cubicBezTo>
                    <a:pt x="7078" y="1527"/>
                    <a:pt x="7170" y="1419"/>
                    <a:pt x="7269" y="1321"/>
                  </a:cubicBezTo>
                  <a:cubicBezTo>
                    <a:pt x="7359" y="1229"/>
                    <a:pt x="7458" y="1139"/>
                    <a:pt x="7567" y="1066"/>
                  </a:cubicBezTo>
                  <a:cubicBezTo>
                    <a:pt x="7629" y="1024"/>
                    <a:pt x="7689" y="985"/>
                    <a:pt x="7757" y="955"/>
                  </a:cubicBezTo>
                  <a:cubicBezTo>
                    <a:pt x="7822" y="923"/>
                    <a:pt x="7886" y="900"/>
                    <a:pt x="7954" y="880"/>
                  </a:cubicBezTo>
                  <a:cubicBezTo>
                    <a:pt x="8142" y="826"/>
                    <a:pt x="8337" y="800"/>
                    <a:pt x="8533" y="800"/>
                  </a:cubicBezTo>
                  <a:cubicBezTo>
                    <a:pt x="8544" y="800"/>
                    <a:pt x="8554" y="800"/>
                    <a:pt x="8564" y="800"/>
                  </a:cubicBezTo>
                  <a:cubicBezTo>
                    <a:pt x="8966" y="811"/>
                    <a:pt x="9354" y="919"/>
                    <a:pt x="9746" y="1007"/>
                  </a:cubicBezTo>
                  <a:cubicBezTo>
                    <a:pt x="9740" y="1005"/>
                    <a:pt x="9735" y="1003"/>
                    <a:pt x="9730" y="1002"/>
                  </a:cubicBezTo>
                  <a:lnTo>
                    <a:pt x="9730" y="1002"/>
                  </a:lnTo>
                  <a:cubicBezTo>
                    <a:pt x="9863" y="1031"/>
                    <a:pt x="9997" y="1059"/>
                    <a:pt x="10134" y="1077"/>
                  </a:cubicBezTo>
                  <a:cubicBezTo>
                    <a:pt x="10255" y="1092"/>
                    <a:pt x="10375" y="1099"/>
                    <a:pt x="10498" y="1099"/>
                  </a:cubicBezTo>
                  <a:cubicBezTo>
                    <a:pt x="10518" y="1099"/>
                    <a:pt x="10539" y="1099"/>
                    <a:pt x="10559" y="1099"/>
                  </a:cubicBezTo>
                  <a:cubicBezTo>
                    <a:pt x="10638" y="1093"/>
                    <a:pt x="10717" y="1086"/>
                    <a:pt x="10795" y="1070"/>
                  </a:cubicBezTo>
                  <a:cubicBezTo>
                    <a:pt x="10871" y="1053"/>
                    <a:pt x="10948" y="1031"/>
                    <a:pt x="11026" y="1008"/>
                  </a:cubicBezTo>
                  <a:cubicBezTo>
                    <a:pt x="11127" y="974"/>
                    <a:pt x="11226" y="935"/>
                    <a:pt x="11322" y="892"/>
                  </a:cubicBezTo>
                  <a:lnTo>
                    <a:pt x="11322" y="892"/>
                  </a:lnTo>
                  <a:cubicBezTo>
                    <a:pt x="11165" y="902"/>
                    <a:pt x="11020" y="913"/>
                    <a:pt x="10878" y="913"/>
                  </a:cubicBezTo>
                  <a:lnTo>
                    <a:pt x="10832" y="913"/>
                  </a:lnTo>
                  <a:cubicBezTo>
                    <a:pt x="10663" y="906"/>
                    <a:pt x="10516" y="885"/>
                    <a:pt x="10380" y="850"/>
                  </a:cubicBezTo>
                  <a:cubicBezTo>
                    <a:pt x="10259" y="809"/>
                    <a:pt x="10144" y="757"/>
                    <a:pt x="10031" y="686"/>
                  </a:cubicBezTo>
                  <a:cubicBezTo>
                    <a:pt x="9972" y="649"/>
                    <a:pt x="9913" y="607"/>
                    <a:pt x="9854" y="569"/>
                  </a:cubicBezTo>
                  <a:lnTo>
                    <a:pt x="9794" y="528"/>
                  </a:lnTo>
                  <a:cubicBezTo>
                    <a:pt x="9735" y="490"/>
                    <a:pt x="9689" y="457"/>
                    <a:pt x="9640" y="428"/>
                  </a:cubicBezTo>
                  <a:cubicBezTo>
                    <a:pt x="9433" y="299"/>
                    <a:pt x="9261" y="215"/>
                    <a:pt x="9083" y="154"/>
                  </a:cubicBezTo>
                  <a:cubicBezTo>
                    <a:pt x="8784" y="53"/>
                    <a:pt x="8446" y="1"/>
                    <a:pt x="8077" y="1"/>
                  </a:cubicBezTo>
                  <a:cubicBezTo>
                    <a:pt x="8049" y="1"/>
                    <a:pt x="8021" y="0"/>
                    <a:pt x="7993" y="0"/>
                  </a:cubicBezTo>
                  <a:close/>
                </a:path>
              </a:pathLst>
            </a:custGeom>
            <a:solidFill>
              <a:srgbClr val="000000">
                <a:alpha val="18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42" name="Google Shape;7642;p22"/>
            <p:cNvSpPr/>
            <p:nvPr/>
          </p:nvSpPr>
          <p:spPr>
            <a:xfrm rot="10800000">
              <a:off x="7554391" y="181081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09C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43" name="Google Shape;7643;p22"/>
            <p:cNvSpPr/>
            <p:nvPr/>
          </p:nvSpPr>
          <p:spPr>
            <a:xfrm rot="10800000">
              <a:off x="7554391" y="180963"/>
              <a:ext cx="118" cy="157"/>
            </a:xfrm>
            <a:custGeom>
              <a:avLst/>
              <a:gdLst/>
              <a:ahLst/>
              <a:cxnLst/>
              <a:rect l="l" t="t" r="r" b="b"/>
              <a:pathLst>
                <a:path w="3" h="4" extrusionOk="0">
                  <a:moveTo>
                    <a:pt x="1" y="0"/>
                  </a:moveTo>
                  <a:cubicBezTo>
                    <a:pt x="1" y="0"/>
                    <a:pt x="1" y="3"/>
                    <a:pt x="1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2" y="0"/>
                    <a:pt x="2" y="0"/>
                    <a:pt x="1" y="0"/>
                  </a:cubicBezTo>
                  <a:close/>
                </a:path>
              </a:pathLst>
            </a:custGeom>
            <a:solidFill>
              <a:srgbClr val="F09C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44" name="Google Shape;7644;p22"/>
            <p:cNvSpPr/>
            <p:nvPr/>
          </p:nvSpPr>
          <p:spPr>
            <a:xfrm rot="10800000">
              <a:off x="7554470" y="180963"/>
              <a:ext cx="118" cy="39"/>
            </a:xfrm>
            <a:custGeom>
              <a:avLst/>
              <a:gdLst/>
              <a:ahLst/>
              <a:cxnLst/>
              <a:rect l="l" t="t" r="r" b="b"/>
              <a:pathLst>
                <a:path w="3" h="1" extrusionOk="0">
                  <a:moveTo>
                    <a:pt x="3" y="0"/>
                  </a:moveTo>
                  <a:cubicBezTo>
                    <a:pt x="3" y="0"/>
                    <a:pt x="0" y="0"/>
                    <a:pt x="3" y="0"/>
                  </a:cubicBezTo>
                  <a:cubicBezTo>
                    <a:pt x="0" y="0"/>
                    <a:pt x="3" y="0"/>
                    <a:pt x="3" y="0"/>
                  </a:cubicBezTo>
                  <a:lnTo>
                    <a:pt x="3" y="0"/>
                  </a:lnTo>
                  <a:close/>
                </a:path>
              </a:pathLst>
            </a:custGeom>
            <a:solidFill>
              <a:srgbClr val="F09C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45" name="Google Shape;7645;p22"/>
            <p:cNvSpPr/>
            <p:nvPr/>
          </p:nvSpPr>
          <p:spPr>
            <a:xfrm rot="10800000">
              <a:off x="7568087" y="168842"/>
              <a:ext cx="79" cy="118"/>
            </a:xfrm>
            <a:custGeom>
              <a:avLst/>
              <a:gdLst/>
              <a:ahLst/>
              <a:cxnLst/>
              <a:rect l="l" t="t" r="r" b="b"/>
              <a:pathLst>
                <a:path w="2" h="3" extrusionOk="0">
                  <a:moveTo>
                    <a:pt x="2" y="0"/>
                  </a:moveTo>
                  <a:cubicBezTo>
                    <a:pt x="0" y="3"/>
                    <a:pt x="0" y="3"/>
                    <a:pt x="2" y="0"/>
                  </a:cubicBezTo>
                  <a:cubicBezTo>
                    <a:pt x="0" y="3"/>
                    <a:pt x="2" y="0"/>
                    <a:pt x="2" y="0"/>
                  </a:cubicBezTo>
                  <a:lnTo>
                    <a:pt x="2" y="0"/>
                  </a:lnTo>
                  <a:close/>
                </a:path>
              </a:pathLst>
            </a:custGeom>
            <a:solidFill>
              <a:srgbClr val="F09C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46" name="Google Shape;7646;p22"/>
            <p:cNvSpPr/>
            <p:nvPr/>
          </p:nvSpPr>
          <p:spPr>
            <a:xfrm rot="10800000">
              <a:off x="7568126" y="168763"/>
              <a:ext cx="157" cy="118"/>
            </a:xfrm>
            <a:custGeom>
              <a:avLst/>
              <a:gdLst/>
              <a:ahLst/>
              <a:cxnLst/>
              <a:rect l="l" t="t" r="r" b="b"/>
              <a:pathLst>
                <a:path w="4" h="3" extrusionOk="0">
                  <a:moveTo>
                    <a:pt x="3" y="1"/>
                  </a:moveTo>
                  <a:cubicBezTo>
                    <a:pt x="2" y="1"/>
                    <a:pt x="2" y="1"/>
                    <a:pt x="0" y="2"/>
                  </a:cubicBezTo>
                  <a:cubicBezTo>
                    <a:pt x="0" y="2"/>
                    <a:pt x="2" y="1"/>
                    <a:pt x="3" y="1"/>
                  </a:cubicBezTo>
                  <a:close/>
                </a:path>
              </a:pathLst>
            </a:custGeom>
            <a:solidFill>
              <a:srgbClr val="F09C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47" name="Google Shape;7647;p22"/>
            <p:cNvSpPr/>
            <p:nvPr/>
          </p:nvSpPr>
          <p:spPr>
            <a:xfrm rot="10800000">
              <a:off x="7815274" y="32831"/>
              <a:ext cx="33255" cy="63007"/>
            </a:xfrm>
            <a:custGeom>
              <a:avLst/>
              <a:gdLst/>
              <a:ahLst/>
              <a:cxnLst/>
              <a:rect l="l" t="t" r="r" b="b"/>
              <a:pathLst>
                <a:path w="845" h="1601" extrusionOk="0">
                  <a:moveTo>
                    <a:pt x="845" y="1"/>
                  </a:moveTo>
                  <a:cubicBezTo>
                    <a:pt x="723" y="355"/>
                    <a:pt x="586" y="684"/>
                    <a:pt x="401" y="989"/>
                  </a:cubicBezTo>
                  <a:cubicBezTo>
                    <a:pt x="288" y="1168"/>
                    <a:pt x="161" y="1331"/>
                    <a:pt x="20" y="1473"/>
                  </a:cubicBezTo>
                  <a:cubicBezTo>
                    <a:pt x="8" y="1489"/>
                    <a:pt x="0" y="1506"/>
                    <a:pt x="3" y="1525"/>
                  </a:cubicBezTo>
                  <a:cubicBezTo>
                    <a:pt x="5" y="1546"/>
                    <a:pt x="15" y="1568"/>
                    <a:pt x="32" y="1582"/>
                  </a:cubicBezTo>
                  <a:cubicBezTo>
                    <a:pt x="48" y="1595"/>
                    <a:pt x="64" y="1601"/>
                    <a:pt x="82" y="1601"/>
                  </a:cubicBezTo>
                  <a:cubicBezTo>
                    <a:pt x="104" y="1601"/>
                    <a:pt x="127" y="1589"/>
                    <a:pt x="144" y="1572"/>
                  </a:cubicBezTo>
                  <a:cubicBezTo>
                    <a:pt x="357" y="1357"/>
                    <a:pt x="538" y="1097"/>
                    <a:pt x="701" y="778"/>
                  </a:cubicBezTo>
                  <a:cubicBezTo>
                    <a:pt x="737" y="710"/>
                    <a:pt x="769" y="640"/>
                    <a:pt x="802" y="569"/>
                  </a:cubicBezTo>
                  <a:cubicBezTo>
                    <a:pt x="793" y="380"/>
                    <a:pt x="806" y="187"/>
                    <a:pt x="845" y="1"/>
                  </a:cubicBezTo>
                  <a:close/>
                </a:path>
              </a:pathLst>
            </a:custGeom>
            <a:solidFill>
              <a:srgbClr val="F09C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48" name="Google Shape;7648;p22"/>
            <p:cNvSpPr/>
            <p:nvPr/>
          </p:nvSpPr>
          <p:spPr>
            <a:xfrm rot="10800000">
              <a:off x="7867261" y="124804"/>
              <a:ext cx="113264" cy="215626"/>
            </a:xfrm>
            <a:custGeom>
              <a:avLst/>
              <a:gdLst/>
              <a:ahLst/>
              <a:cxnLst/>
              <a:rect l="l" t="t" r="r" b="b"/>
              <a:pathLst>
                <a:path w="2878" h="5479" extrusionOk="0">
                  <a:moveTo>
                    <a:pt x="1944" y="374"/>
                  </a:moveTo>
                  <a:cubicBezTo>
                    <a:pt x="1945" y="375"/>
                    <a:pt x="1946" y="376"/>
                    <a:pt x="1948" y="376"/>
                  </a:cubicBezTo>
                  <a:lnTo>
                    <a:pt x="1948" y="376"/>
                  </a:lnTo>
                  <a:cubicBezTo>
                    <a:pt x="1946" y="376"/>
                    <a:pt x="1945" y="375"/>
                    <a:pt x="1944" y="374"/>
                  </a:cubicBezTo>
                  <a:close/>
                  <a:moveTo>
                    <a:pt x="2435" y="1051"/>
                  </a:moveTo>
                  <a:cubicBezTo>
                    <a:pt x="2438" y="1057"/>
                    <a:pt x="2438" y="1061"/>
                    <a:pt x="2439" y="1067"/>
                  </a:cubicBezTo>
                  <a:cubicBezTo>
                    <a:pt x="2437" y="1061"/>
                    <a:pt x="2437" y="1057"/>
                    <a:pt x="2435" y="1051"/>
                  </a:cubicBezTo>
                  <a:close/>
                  <a:moveTo>
                    <a:pt x="2441" y="1072"/>
                  </a:moveTo>
                  <a:cubicBezTo>
                    <a:pt x="2442" y="1079"/>
                    <a:pt x="2445" y="1088"/>
                    <a:pt x="2447" y="1095"/>
                  </a:cubicBezTo>
                  <a:cubicBezTo>
                    <a:pt x="2442" y="1088"/>
                    <a:pt x="2441" y="1081"/>
                    <a:pt x="2441" y="1072"/>
                  </a:cubicBezTo>
                  <a:close/>
                  <a:moveTo>
                    <a:pt x="2362" y="1798"/>
                  </a:moveTo>
                  <a:lnTo>
                    <a:pt x="2362" y="1798"/>
                  </a:lnTo>
                  <a:cubicBezTo>
                    <a:pt x="2359" y="1806"/>
                    <a:pt x="2356" y="1815"/>
                    <a:pt x="2353" y="1825"/>
                  </a:cubicBezTo>
                  <a:cubicBezTo>
                    <a:pt x="2355" y="1815"/>
                    <a:pt x="2359" y="1806"/>
                    <a:pt x="2362" y="1798"/>
                  </a:cubicBezTo>
                  <a:close/>
                  <a:moveTo>
                    <a:pt x="1599" y="1"/>
                  </a:moveTo>
                  <a:cubicBezTo>
                    <a:pt x="1572" y="2"/>
                    <a:pt x="1539" y="18"/>
                    <a:pt x="1522" y="53"/>
                  </a:cubicBezTo>
                  <a:cubicBezTo>
                    <a:pt x="1500" y="96"/>
                    <a:pt x="1516" y="160"/>
                    <a:pt x="1563" y="177"/>
                  </a:cubicBezTo>
                  <a:cubicBezTo>
                    <a:pt x="1693" y="232"/>
                    <a:pt x="1815" y="292"/>
                    <a:pt x="1932" y="367"/>
                  </a:cubicBezTo>
                  <a:cubicBezTo>
                    <a:pt x="2033" y="436"/>
                    <a:pt x="2126" y="518"/>
                    <a:pt x="2207" y="608"/>
                  </a:cubicBezTo>
                  <a:cubicBezTo>
                    <a:pt x="2267" y="680"/>
                    <a:pt x="2319" y="758"/>
                    <a:pt x="2360" y="841"/>
                  </a:cubicBezTo>
                  <a:cubicBezTo>
                    <a:pt x="2393" y="914"/>
                    <a:pt x="2419" y="989"/>
                    <a:pt x="2437" y="1068"/>
                  </a:cubicBezTo>
                  <a:cubicBezTo>
                    <a:pt x="2451" y="1158"/>
                    <a:pt x="2457" y="1248"/>
                    <a:pt x="2454" y="1338"/>
                  </a:cubicBezTo>
                  <a:cubicBezTo>
                    <a:pt x="2439" y="1510"/>
                    <a:pt x="2396" y="1681"/>
                    <a:pt x="2340" y="1846"/>
                  </a:cubicBezTo>
                  <a:cubicBezTo>
                    <a:pt x="2218" y="2173"/>
                    <a:pt x="2039" y="2474"/>
                    <a:pt x="1843" y="2761"/>
                  </a:cubicBezTo>
                  <a:cubicBezTo>
                    <a:pt x="1543" y="3197"/>
                    <a:pt x="1206" y="3607"/>
                    <a:pt x="864" y="4008"/>
                  </a:cubicBezTo>
                  <a:cubicBezTo>
                    <a:pt x="598" y="4321"/>
                    <a:pt x="318" y="4626"/>
                    <a:pt x="81" y="4965"/>
                  </a:cubicBezTo>
                  <a:cubicBezTo>
                    <a:pt x="67" y="4986"/>
                    <a:pt x="51" y="5009"/>
                    <a:pt x="36" y="5031"/>
                  </a:cubicBezTo>
                  <a:cubicBezTo>
                    <a:pt x="12" y="5081"/>
                    <a:pt x="1" y="5136"/>
                    <a:pt x="5" y="5190"/>
                  </a:cubicBezTo>
                  <a:cubicBezTo>
                    <a:pt x="8" y="5269"/>
                    <a:pt x="45" y="5345"/>
                    <a:pt x="105" y="5398"/>
                  </a:cubicBezTo>
                  <a:cubicBezTo>
                    <a:pt x="161" y="5450"/>
                    <a:pt x="235" y="5478"/>
                    <a:pt x="310" y="5478"/>
                  </a:cubicBezTo>
                  <a:cubicBezTo>
                    <a:pt x="317" y="5478"/>
                    <a:pt x="324" y="5478"/>
                    <a:pt x="331" y="5477"/>
                  </a:cubicBezTo>
                  <a:cubicBezTo>
                    <a:pt x="403" y="5473"/>
                    <a:pt x="496" y="5437"/>
                    <a:pt x="539" y="5375"/>
                  </a:cubicBezTo>
                  <a:cubicBezTo>
                    <a:pt x="630" y="5246"/>
                    <a:pt x="733" y="5128"/>
                    <a:pt x="834" y="5008"/>
                  </a:cubicBezTo>
                  <a:cubicBezTo>
                    <a:pt x="969" y="4850"/>
                    <a:pt x="1105" y="4692"/>
                    <a:pt x="1240" y="4534"/>
                  </a:cubicBezTo>
                  <a:cubicBezTo>
                    <a:pt x="1568" y="4146"/>
                    <a:pt x="1888" y="3750"/>
                    <a:pt x="2169" y="3326"/>
                  </a:cubicBezTo>
                  <a:cubicBezTo>
                    <a:pt x="2441" y="2918"/>
                    <a:pt x="2669" y="2478"/>
                    <a:pt x="2796" y="2006"/>
                  </a:cubicBezTo>
                  <a:cubicBezTo>
                    <a:pt x="2853" y="1798"/>
                    <a:pt x="2877" y="1578"/>
                    <a:pt x="2859" y="1362"/>
                  </a:cubicBezTo>
                  <a:cubicBezTo>
                    <a:pt x="2842" y="1157"/>
                    <a:pt x="2778" y="959"/>
                    <a:pt x="2676" y="779"/>
                  </a:cubicBezTo>
                  <a:cubicBezTo>
                    <a:pt x="2580" y="611"/>
                    <a:pt x="2437" y="469"/>
                    <a:pt x="2283" y="354"/>
                  </a:cubicBezTo>
                  <a:cubicBezTo>
                    <a:pt x="2088" y="211"/>
                    <a:pt x="1868" y="101"/>
                    <a:pt x="1644" y="9"/>
                  </a:cubicBezTo>
                  <a:cubicBezTo>
                    <a:pt x="1629" y="4"/>
                    <a:pt x="1615" y="1"/>
                    <a:pt x="15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49" name="Google Shape;7649;p22"/>
            <p:cNvSpPr/>
            <p:nvPr/>
          </p:nvSpPr>
          <p:spPr>
            <a:xfrm rot="10800000">
              <a:off x="7297207" y="-34190"/>
              <a:ext cx="151635" cy="272730"/>
            </a:xfrm>
            <a:custGeom>
              <a:avLst/>
              <a:gdLst/>
              <a:ahLst/>
              <a:cxnLst/>
              <a:rect l="l" t="t" r="r" b="b"/>
              <a:pathLst>
                <a:path w="3853" h="6930" extrusionOk="0">
                  <a:moveTo>
                    <a:pt x="2760" y="443"/>
                  </a:moveTo>
                  <a:cubicBezTo>
                    <a:pt x="2761" y="444"/>
                    <a:pt x="2763" y="444"/>
                    <a:pt x="2764" y="445"/>
                  </a:cubicBezTo>
                  <a:cubicBezTo>
                    <a:pt x="2763" y="444"/>
                    <a:pt x="2761" y="444"/>
                    <a:pt x="2760" y="443"/>
                  </a:cubicBezTo>
                  <a:close/>
                  <a:moveTo>
                    <a:pt x="3252" y="1000"/>
                  </a:moveTo>
                  <a:cubicBezTo>
                    <a:pt x="3252" y="1004"/>
                    <a:pt x="3256" y="1010"/>
                    <a:pt x="3258" y="1013"/>
                  </a:cubicBezTo>
                  <a:cubicBezTo>
                    <a:pt x="3256" y="1010"/>
                    <a:pt x="3255" y="1004"/>
                    <a:pt x="3252" y="1000"/>
                  </a:cubicBezTo>
                  <a:close/>
                  <a:moveTo>
                    <a:pt x="3248" y="2597"/>
                  </a:moveTo>
                  <a:cubicBezTo>
                    <a:pt x="3241" y="2616"/>
                    <a:pt x="3235" y="2636"/>
                    <a:pt x="3228" y="2656"/>
                  </a:cubicBezTo>
                  <a:cubicBezTo>
                    <a:pt x="3233" y="2637"/>
                    <a:pt x="3241" y="2616"/>
                    <a:pt x="3248" y="2597"/>
                  </a:cubicBezTo>
                  <a:close/>
                  <a:moveTo>
                    <a:pt x="2503" y="4007"/>
                  </a:moveTo>
                  <a:cubicBezTo>
                    <a:pt x="2503" y="4007"/>
                    <a:pt x="2502" y="4008"/>
                    <a:pt x="2502" y="4009"/>
                  </a:cubicBezTo>
                  <a:cubicBezTo>
                    <a:pt x="2503" y="4008"/>
                    <a:pt x="2503" y="4008"/>
                    <a:pt x="2503" y="4007"/>
                  </a:cubicBezTo>
                  <a:close/>
                  <a:moveTo>
                    <a:pt x="2419" y="0"/>
                  </a:moveTo>
                  <a:cubicBezTo>
                    <a:pt x="2373" y="0"/>
                    <a:pt x="2331" y="22"/>
                    <a:pt x="2310" y="65"/>
                  </a:cubicBezTo>
                  <a:cubicBezTo>
                    <a:pt x="2283" y="121"/>
                    <a:pt x="2303" y="200"/>
                    <a:pt x="2365" y="227"/>
                  </a:cubicBezTo>
                  <a:cubicBezTo>
                    <a:pt x="2495" y="283"/>
                    <a:pt x="2622" y="350"/>
                    <a:pt x="2740" y="429"/>
                  </a:cubicBezTo>
                  <a:lnTo>
                    <a:pt x="2740" y="429"/>
                  </a:lnTo>
                  <a:cubicBezTo>
                    <a:pt x="2739" y="429"/>
                    <a:pt x="2739" y="428"/>
                    <a:pt x="2738" y="428"/>
                  </a:cubicBezTo>
                  <a:lnTo>
                    <a:pt x="2738" y="428"/>
                  </a:lnTo>
                  <a:cubicBezTo>
                    <a:pt x="2854" y="510"/>
                    <a:pt x="2962" y="603"/>
                    <a:pt x="3057" y="710"/>
                  </a:cubicBezTo>
                  <a:cubicBezTo>
                    <a:pt x="3137" y="806"/>
                    <a:pt x="3209" y="912"/>
                    <a:pt x="3267" y="1027"/>
                  </a:cubicBezTo>
                  <a:cubicBezTo>
                    <a:pt x="3317" y="1136"/>
                    <a:pt x="3356" y="1250"/>
                    <a:pt x="3380" y="1366"/>
                  </a:cubicBezTo>
                  <a:cubicBezTo>
                    <a:pt x="3407" y="1523"/>
                    <a:pt x="3417" y="1679"/>
                    <a:pt x="3410" y="1837"/>
                  </a:cubicBezTo>
                  <a:cubicBezTo>
                    <a:pt x="3389" y="2094"/>
                    <a:pt x="3330" y="2347"/>
                    <a:pt x="3249" y="2591"/>
                  </a:cubicBezTo>
                  <a:cubicBezTo>
                    <a:pt x="3073" y="3087"/>
                    <a:pt x="2811" y="3548"/>
                    <a:pt x="2518" y="3981"/>
                  </a:cubicBezTo>
                  <a:cubicBezTo>
                    <a:pt x="2518" y="3984"/>
                    <a:pt x="2517" y="3984"/>
                    <a:pt x="2517" y="3986"/>
                  </a:cubicBezTo>
                  <a:lnTo>
                    <a:pt x="2505" y="4002"/>
                  </a:lnTo>
                  <a:cubicBezTo>
                    <a:pt x="2505" y="4003"/>
                    <a:pt x="2504" y="4003"/>
                    <a:pt x="2504" y="4006"/>
                  </a:cubicBezTo>
                  <a:lnTo>
                    <a:pt x="2504" y="4006"/>
                  </a:lnTo>
                  <a:cubicBezTo>
                    <a:pt x="2504" y="4006"/>
                    <a:pt x="2504" y="4003"/>
                    <a:pt x="2505" y="4003"/>
                  </a:cubicBezTo>
                  <a:lnTo>
                    <a:pt x="2505" y="4003"/>
                  </a:lnTo>
                  <a:cubicBezTo>
                    <a:pt x="2504" y="4005"/>
                    <a:pt x="2504" y="4006"/>
                    <a:pt x="2503" y="4007"/>
                  </a:cubicBezTo>
                  <a:lnTo>
                    <a:pt x="2503" y="4007"/>
                  </a:lnTo>
                  <a:cubicBezTo>
                    <a:pt x="2504" y="4007"/>
                    <a:pt x="2504" y="4007"/>
                    <a:pt x="2504" y="4007"/>
                  </a:cubicBezTo>
                  <a:lnTo>
                    <a:pt x="2504" y="4007"/>
                  </a:lnTo>
                  <a:cubicBezTo>
                    <a:pt x="2502" y="4010"/>
                    <a:pt x="2500" y="4013"/>
                    <a:pt x="2497" y="4016"/>
                  </a:cubicBezTo>
                  <a:cubicBezTo>
                    <a:pt x="2491" y="4026"/>
                    <a:pt x="2484" y="4035"/>
                    <a:pt x="2478" y="4043"/>
                  </a:cubicBezTo>
                  <a:cubicBezTo>
                    <a:pt x="2478" y="4043"/>
                    <a:pt x="2478" y="4043"/>
                    <a:pt x="2479" y="4043"/>
                  </a:cubicBezTo>
                  <a:lnTo>
                    <a:pt x="2479" y="4043"/>
                  </a:lnTo>
                  <a:cubicBezTo>
                    <a:pt x="2256" y="4364"/>
                    <a:pt x="2014" y="4675"/>
                    <a:pt x="1760" y="4972"/>
                  </a:cubicBezTo>
                  <a:cubicBezTo>
                    <a:pt x="1523" y="5250"/>
                    <a:pt x="1270" y="5517"/>
                    <a:pt x="997" y="5760"/>
                  </a:cubicBezTo>
                  <a:cubicBezTo>
                    <a:pt x="772" y="5952"/>
                    <a:pt x="530" y="6126"/>
                    <a:pt x="272" y="6271"/>
                  </a:cubicBezTo>
                  <a:cubicBezTo>
                    <a:pt x="259" y="6275"/>
                    <a:pt x="249" y="6282"/>
                    <a:pt x="236" y="6285"/>
                  </a:cubicBezTo>
                  <a:cubicBezTo>
                    <a:pt x="156" y="6318"/>
                    <a:pt x="89" y="6370"/>
                    <a:pt x="48" y="6449"/>
                  </a:cubicBezTo>
                  <a:cubicBezTo>
                    <a:pt x="8" y="6528"/>
                    <a:pt x="0" y="6621"/>
                    <a:pt x="29" y="6703"/>
                  </a:cubicBezTo>
                  <a:cubicBezTo>
                    <a:pt x="74" y="6834"/>
                    <a:pt x="207" y="6930"/>
                    <a:pt x="344" y="6930"/>
                  </a:cubicBezTo>
                  <a:cubicBezTo>
                    <a:pt x="379" y="6930"/>
                    <a:pt x="414" y="6923"/>
                    <a:pt x="449" y="6910"/>
                  </a:cubicBezTo>
                  <a:cubicBezTo>
                    <a:pt x="624" y="6840"/>
                    <a:pt x="796" y="6761"/>
                    <a:pt x="958" y="6663"/>
                  </a:cubicBezTo>
                  <a:cubicBezTo>
                    <a:pt x="1132" y="6557"/>
                    <a:pt x="1296" y="6435"/>
                    <a:pt x="1451" y="6305"/>
                  </a:cubicBezTo>
                  <a:cubicBezTo>
                    <a:pt x="1659" y="6134"/>
                    <a:pt x="1858" y="5955"/>
                    <a:pt x="2044" y="5762"/>
                  </a:cubicBezTo>
                  <a:lnTo>
                    <a:pt x="2044" y="5762"/>
                  </a:lnTo>
                  <a:lnTo>
                    <a:pt x="2036" y="5765"/>
                  </a:lnTo>
                  <a:cubicBezTo>
                    <a:pt x="2201" y="5597"/>
                    <a:pt x="2360" y="5421"/>
                    <a:pt x="2510" y="5234"/>
                  </a:cubicBezTo>
                  <a:cubicBezTo>
                    <a:pt x="2647" y="5063"/>
                    <a:pt x="2778" y="4883"/>
                    <a:pt x="2900" y="4698"/>
                  </a:cubicBezTo>
                  <a:lnTo>
                    <a:pt x="2959" y="4619"/>
                  </a:lnTo>
                  <a:cubicBezTo>
                    <a:pt x="3113" y="4379"/>
                    <a:pt x="3251" y="4129"/>
                    <a:pt x="3373" y="3872"/>
                  </a:cubicBezTo>
                  <a:cubicBezTo>
                    <a:pt x="3488" y="3630"/>
                    <a:pt x="3581" y="3378"/>
                    <a:pt x="3662" y="3124"/>
                  </a:cubicBezTo>
                  <a:cubicBezTo>
                    <a:pt x="3732" y="2901"/>
                    <a:pt x="3785" y="2672"/>
                    <a:pt x="3814" y="2437"/>
                  </a:cubicBezTo>
                  <a:cubicBezTo>
                    <a:pt x="3847" y="2186"/>
                    <a:pt x="3853" y="1928"/>
                    <a:pt x="3818" y="1676"/>
                  </a:cubicBezTo>
                  <a:cubicBezTo>
                    <a:pt x="3785" y="1435"/>
                    <a:pt x="3713" y="1208"/>
                    <a:pt x="3605" y="990"/>
                  </a:cubicBezTo>
                  <a:cubicBezTo>
                    <a:pt x="3376" y="527"/>
                    <a:pt x="2938" y="214"/>
                    <a:pt x="2475" y="13"/>
                  </a:cubicBezTo>
                  <a:cubicBezTo>
                    <a:pt x="2456" y="6"/>
                    <a:pt x="2438" y="0"/>
                    <a:pt x="2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50" name="Google Shape;7650;p22"/>
            <p:cNvSpPr/>
            <p:nvPr/>
          </p:nvSpPr>
          <p:spPr>
            <a:xfrm rot="10800000">
              <a:off x="7367810" y="-27500"/>
              <a:ext cx="93232" cy="199530"/>
            </a:xfrm>
            <a:custGeom>
              <a:avLst/>
              <a:gdLst/>
              <a:ahLst/>
              <a:cxnLst/>
              <a:rect l="l" t="t" r="r" b="b"/>
              <a:pathLst>
                <a:path w="2369" h="5070" extrusionOk="0">
                  <a:moveTo>
                    <a:pt x="1856" y="2087"/>
                  </a:moveTo>
                  <a:cubicBezTo>
                    <a:pt x="1854" y="2094"/>
                    <a:pt x="1852" y="2102"/>
                    <a:pt x="1850" y="2109"/>
                  </a:cubicBezTo>
                  <a:cubicBezTo>
                    <a:pt x="1852" y="2101"/>
                    <a:pt x="1854" y="2094"/>
                    <a:pt x="1856" y="2087"/>
                  </a:cubicBezTo>
                  <a:close/>
                  <a:moveTo>
                    <a:pt x="1271" y="3429"/>
                  </a:moveTo>
                  <a:lnTo>
                    <a:pt x="1271" y="3429"/>
                  </a:lnTo>
                  <a:cubicBezTo>
                    <a:pt x="1269" y="3433"/>
                    <a:pt x="1266" y="3437"/>
                    <a:pt x="1264" y="3441"/>
                  </a:cubicBezTo>
                  <a:lnTo>
                    <a:pt x="1264" y="3441"/>
                  </a:lnTo>
                  <a:cubicBezTo>
                    <a:pt x="1266" y="3437"/>
                    <a:pt x="1269" y="3433"/>
                    <a:pt x="1271" y="3429"/>
                  </a:cubicBezTo>
                  <a:close/>
                  <a:moveTo>
                    <a:pt x="2225" y="1"/>
                  </a:moveTo>
                  <a:lnTo>
                    <a:pt x="2209" y="2"/>
                  </a:lnTo>
                  <a:cubicBezTo>
                    <a:pt x="2178" y="5"/>
                    <a:pt x="2150" y="21"/>
                    <a:pt x="2130" y="47"/>
                  </a:cubicBezTo>
                  <a:cubicBezTo>
                    <a:pt x="2109" y="74"/>
                    <a:pt x="2103" y="101"/>
                    <a:pt x="2103" y="136"/>
                  </a:cubicBezTo>
                  <a:cubicBezTo>
                    <a:pt x="2104" y="211"/>
                    <a:pt x="2104" y="288"/>
                    <a:pt x="2104" y="366"/>
                  </a:cubicBezTo>
                  <a:lnTo>
                    <a:pt x="2104" y="366"/>
                  </a:lnTo>
                  <a:cubicBezTo>
                    <a:pt x="2094" y="943"/>
                    <a:pt x="2017" y="1518"/>
                    <a:pt x="1859" y="2077"/>
                  </a:cubicBezTo>
                  <a:lnTo>
                    <a:pt x="1859" y="2077"/>
                  </a:lnTo>
                  <a:cubicBezTo>
                    <a:pt x="1860" y="2076"/>
                    <a:pt x="1860" y="2074"/>
                    <a:pt x="1860" y="2073"/>
                  </a:cubicBezTo>
                  <a:lnTo>
                    <a:pt x="1860" y="2073"/>
                  </a:lnTo>
                  <a:cubicBezTo>
                    <a:pt x="1717" y="2561"/>
                    <a:pt x="1514" y="3028"/>
                    <a:pt x="1250" y="3465"/>
                  </a:cubicBezTo>
                  <a:cubicBezTo>
                    <a:pt x="1254" y="3457"/>
                    <a:pt x="1259" y="3449"/>
                    <a:pt x="1264" y="3441"/>
                  </a:cubicBezTo>
                  <a:lnTo>
                    <a:pt x="1264" y="3441"/>
                  </a:lnTo>
                  <a:cubicBezTo>
                    <a:pt x="1045" y="3792"/>
                    <a:pt x="791" y="4112"/>
                    <a:pt x="496" y="4401"/>
                  </a:cubicBezTo>
                  <a:lnTo>
                    <a:pt x="496" y="4401"/>
                  </a:lnTo>
                  <a:cubicBezTo>
                    <a:pt x="493" y="4404"/>
                    <a:pt x="490" y="4408"/>
                    <a:pt x="486" y="4410"/>
                  </a:cubicBezTo>
                  <a:cubicBezTo>
                    <a:pt x="362" y="4528"/>
                    <a:pt x="233" y="4638"/>
                    <a:pt x="99" y="4745"/>
                  </a:cubicBezTo>
                  <a:cubicBezTo>
                    <a:pt x="22" y="4805"/>
                    <a:pt x="0" y="4916"/>
                    <a:pt x="62" y="4996"/>
                  </a:cubicBezTo>
                  <a:cubicBezTo>
                    <a:pt x="96" y="5042"/>
                    <a:pt x="154" y="5069"/>
                    <a:pt x="211" y="5069"/>
                  </a:cubicBezTo>
                  <a:cubicBezTo>
                    <a:pt x="248" y="5069"/>
                    <a:pt x="284" y="5058"/>
                    <a:pt x="313" y="5033"/>
                  </a:cubicBezTo>
                  <a:cubicBezTo>
                    <a:pt x="672" y="4737"/>
                    <a:pt x="990" y="4396"/>
                    <a:pt x="1261" y="4018"/>
                  </a:cubicBezTo>
                  <a:cubicBezTo>
                    <a:pt x="1523" y="3652"/>
                    <a:pt x="1737" y="3249"/>
                    <a:pt x="1903" y="2830"/>
                  </a:cubicBezTo>
                  <a:cubicBezTo>
                    <a:pt x="2247" y="1967"/>
                    <a:pt x="2369" y="1030"/>
                    <a:pt x="2346" y="107"/>
                  </a:cubicBezTo>
                  <a:cubicBezTo>
                    <a:pt x="2343" y="47"/>
                    <a:pt x="2282" y="1"/>
                    <a:pt x="22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51" name="Google Shape;7651;p22"/>
            <p:cNvSpPr/>
            <p:nvPr/>
          </p:nvSpPr>
          <p:spPr>
            <a:xfrm rot="10800000">
              <a:off x="7345299" y="-28366"/>
              <a:ext cx="119836" cy="168794"/>
            </a:xfrm>
            <a:custGeom>
              <a:avLst/>
              <a:gdLst/>
              <a:ahLst/>
              <a:cxnLst/>
              <a:rect l="l" t="t" r="r" b="b"/>
              <a:pathLst>
                <a:path w="3045" h="4289" extrusionOk="0">
                  <a:moveTo>
                    <a:pt x="2732" y="689"/>
                  </a:moveTo>
                  <a:cubicBezTo>
                    <a:pt x="2731" y="690"/>
                    <a:pt x="2731" y="690"/>
                    <a:pt x="2731" y="693"/>
                  </a:cubicBezTo>
                  <a:cubicBezTo>
                    <a:pt x="2731" y="691"/>
                    <a:pt x="2732" y="690"/>
                    <a:pt x="2732" y="689"/>
                  </a:cubicBezTo>
                  <a:close/>
                  <a:moveTo>
                    <a:pt x="2945" y="0"/>
                  </a:moveTo>
                  <a:cubicBezTo>
                    <a:pt x="2901" y="6"/>
                    <a:pt x="2858" y="41"/>
                    <a:pt x="2852" y="87"/>
                  </a:cubicBezTo>
                  <a:cubicBezTo>
                    <a:pt x="2826" y="284"/>
                    <a:pt x="2789" y="478"/>
                    <a:pt x="2738" y="669"/>
                  </a:cubicBezTo>
                  <a:lnTo>
                    <a:pt x="2738" y="669"/>
                  </a:lnTo>
                  <a:cubicBezTo>
                    <a:pt x="2738" y="669"/>
                    <a:pt x="2738" y="668"/>
                    <a:pt x="2738" y="668"/>
                  </a:cubicBezTo>
                  <a:lnTo>
                    <a:pt x="2738" y="668"/>
                  </a:lnTo>
                  <a:cubicBezTo>
                    <a:pt x="2738" y="669"/>
                    <a:pt x="2738" y="670"/>
                    <a:pt x="2738" y="671"/>
                  </a:cubicBezTo>
                  <a:lnTo>
                    <a:pt x="2738" y="671"/>
                  </a:lnTo>
                  <a:cubicBezTo>
                    <a:pt x="2738" y="671"/>
                    <a:pt x="2737" y="672"/>
                    <a:pt x="2737" y="672"/>
                  </a:cubicBezTo>
                  <a:lnTo>
                    <a:pt x="2737" y="672"/>
                  </a:lnTo>
                  <a:cubicBezTo>
                    <a:pt x="2737" y="672"/>
                    <a:pt x="2737" y="672"/>
                    <a:pt x="2737" y="672"/>
                  </a:cubicBezTo>
                  <a:lnTo>
                    <a:pt x="2737" y="672"/>
                  </a:lnTo>
                  <a:cubicBezTo>
                    <a:pt x="2737" y="672"/>
                    <a:pt x="2737" y="672"/>
                    <a:pt x="2737" y="672"/>
                  </a:cubicBezTo>
                  <a:lnTo>
                    <a:pt x="2737" y="672"/>
                  </a:lnTo>
                  <a:cubicBezTo>
                    <a:pt x="2737" y="672"/>
                    <a:pt x="2737" y="672"/>
                    <a:pt x="2737" y="672"/>
                  </a:cubicBezTo>
                  <a:lnTo>
                    <a:pt x="2737" y="672"/>
                  </a:lnTo>
                  <a:cubicBezTo>
                    <a:pt x="2737" y="673"/>
                    <a:pt x="2737" y="673"/>
                    <a:pt x="2737" y="674"/>
                  </a:cubicBezTo>
                  <a:lnTo>
                    <a:pt x="2737" y="674"/>
                  </a:lnTo>
                  <a:cubicBezTo>
                    <a:pt x="2737" y="673"/>
                    <a:pt x="2737" y="673"/>
                    <a:pt x="2737" y="672"/>
                  </a:cubicBezTo>
                  <a:lnTo>
                    <a:pt x="2737" y="672"/>
                  </a:lnTo>
                  <a:cubicBezTo>
                    <a:pt x="2737" y="673"/>
                    <a:pt x="2737" y="674"/>
                    <a:pt x="2737" y="674"/>
                  </a:cubicBezTo>
                  <a:cubicBezTo>
                    <a:pt x="2737" y="674"/>
                    <a:pt x="2737" y="674"/>
                    <a:pt x="2737" y="674"/>
                  </a:cubicBezTo>
                  <a:lnTo>
                    <a:pt x="2737" y="674"/>
                  </a:lnTo>
                  <a:cubicBezTo>
                    <a:pt x="2737" y="674"/>
                    <a:pt x="2737" y="674"/>
                    <a:pt x="2737" y="674"/>
                  </a:cubicBezTo>
                  <a:lnTo>
                    <a:pt x="2737" y="674"/>
                  </a:lnTo>
                  <a:cubicBezTo>
                    <a:pt x="2734" y="679"/>
                    <a:pt x="2733" y="684"/>
                    <a:pt x="2732" y="689"/>
                  </a:cubicBezTo>
                  <a:lnTo>
                    <a:pt x="2732" y="689"/>
                  </a:lnTo>
                  <a:cubicBezTo>
                    <a:pt x="2732" y="689"/>
                    <a:pt x="2732" y="689"/>
                    <a:pt x="2733" y="688"/>
                  </a:cubicBezTo>
                  <a:lnTo>
                    <a:pt x="2733" y="688"/>
                  </a:lnTo>
                  <a:cubicBezTo>
                    <a:pt x="2733" y="690"/>
                    <a:pt x="2731" y="691"/>
                    <a:pt x="2731" y="696"/>
                  </a:cubicBezTo>
                  <a:lnTo>
                    <a:pt x="2731" y="691"/>
                  </a:lnTo>
                  <a:cubicBezTo>
                    <a:pt x="2565" y="1256"/>
                    <a:pt x="2330" y="1800"/>
                    <a:pt x="2026" y="2300"/>
                  </a:cubicBezTo>
                  <a:cubicBezTo>
                    <a:pt x="1819" y="2629"/>
                    <a:pt x="1584" y="2942"/>
                    <a:pt x="1306" y="3211"/>
                  </a:cubicBezTo>
                  <a:lnTo>
                    <a:pt x="1336" y="3180"/>
                  </a:lnTo>
                  <a:lnTo>
                    <a:pt x="1336" y="3180"/>
                  </a:lnTo>
                  <a:cubicBezTo>
                    <a:pt x="1143" y="3366"/>
                    <a:pt x="934" y="3528"/>
                    <a:pt x="700" y="3663"/>
                  </a:cubicBezTo>
                  <a:cubicBezTo>
                    <a:pt x="613" y="3712"/>
                    <a:pt x="524" y="3753"/>
                    <a:pt x="432" y="3792"/>
                  </a:cubicBezTo>
                  <a:cubicBezTo>
                    <a:pt x="337" y="3834"/>
                    <a:pt x="238" y="3864"/>
                    <a:pt x="137" y="3893"/>
                  </a:cubicBezTo>
                  <a:cubicBezTo>
                    <a:pt x="87" y="3907"/>
                    <a:pt x="45" y="3956"/>
                    <a:pt x="24" y="4001"/>
                  </a:cubicBezTo>
                  <a:cubicBezTo>
                    <a:pt x="2" y="4051"/>
                    <a:pt x="1" y="4110"/>
                    <a:pt x="22" y="4160"/>
                  </a:cubicBezTo>
                  <a:cubicBezTo>
                    <a:pt x="42" y="4210"/>
                    <a:pt x="80" y="4250"/>
                    <a:pt x="130" y="4272"/>
                  </a:cubicBezTo>
                  <a:cubicBezTo>
                    <a:pt x="157" y="4283"/>
                    <a:pt x="183" y="4288"/>
                    <a:pt x="210" y="4288"/>
                  </a:cubicBezTo>
                  <a:cubicBezTo>
                    <a:pt x="236" y="4288"/>
                    <a:pt x="263" y="4283"/>
                    <a:pt x="289" y="4275"/>
                  </a:cubicBezTo>
                  <a:cubicBezTo>
                    <a:pt x="482" y="4216"/>
                    <a:pt x="663" y="4124"/>
                    <a:pt x="837" y="4021"/>
                  </a:cubicBezTo>
                  <a:cubicBezTo>
                    <a:pt x="1021" y="3909"/>
                    <a:pt x="1191" y="3775"/>
                    <a:pt x="1349" y="3627"/>
                  </a:cubicBezTo>
                  <a:cubicBezTo>
                    <a:pt x="1677" y="3324"/>
                    <a:pt x="1953" y="2971"/>
                    <a:pt x="2185" y="2590"/>
                  </a:cubicBezTo>
                  <a:cubicBezTo>
                    <a:pt x="2422" y="2202"/>
                    <a:pt x="2616" y="1790"/>
                    <a:pt x="2761" y="1359"/>
                  </a:cubicBezTo>
                  <a:cubicBezTo>
                    <a:pt x="2833" y="1149"/>
                    <a:pt x="2891" y="938"/>
                    <a:pt x="2937" y="720"/>
                  </a:cubicBezTo>
                  <a:cubicBezTo>
                    <a:pt x="2977" y="518"/>
                    <a:pt x="3013" y="314"/>
                    <a:pt x="3039" y="108"/>
                  </a:cubicBezTo>
                  <a:cubicBezTo>
                    <a:pt x="3044" y="58"/>
                    <a:pt x="3011" y="9"/>
                    <a:pt x="2960" y="2"/>
                  </a:cubicBezTo>
                  <a:cubicBezTo>
                    <a:pt x="2954" y="2"/>
                    <a:pt x="2951" y="0"/>
                    <a:pt x="29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52" name="Google Shape;7652;p22"/>
            <p:cNvSpPr/>
            <p:nvPr/>
          </p:nvSpPr>
          <p:spPr>
            <a:xfrm rot="10800000">
              <a:off x="7621373" y="74193"/>
              <a:ext cx="22668" cy="122315"/>
            </a:xfrm>
            <a:custGeom>
              <a:avLst/>
              <a:gdLst/>
              <a:ahLst/>
              <a:cxnLst/>
              <a:rect l="l" t="t" r="r" b="b"/>
              <a:pathLst>
                <a:path w="576" h="3108" extrusionOk="0">
                  <a:moveTo>
                    <a:pt x="234" y="1"/>
                  </a:moveTo>
                  <a:cubicBezTo>
                    <a:pt x="216" y="2"/>
                    <a:pt x="200" y="5"/>
                    <a:pt x="183" y="11"/>
                  </a:cubicBezTo>
                  <a:cubicBezTo>
                    <a:pt x="117" y="38"/>
                    <a:pt x="87" y="113"/>
                    <a:pt x="111" y="180"/>
                  </a:cubicBezTo>
                  <a:cubicBezTo>
                    <a:pt x="139" y="253"/>
                    <a:pt x="162" y="327"/>
                    <a:pt x="182" y="403"/>
                  </a:cubicBezTo>
                  <a:cubicBezTo>
                    <a:pt x="249" y="690"/>
                    <a:pt x="275" y="983"/>
                    <a:pt x="274" y="1278"/>
                  </a:cubicBezTo>
                  <a:lnTo>
                    <a:pt x="274" y="1237"/>
                  </a:lnTo>
                  <a:cubicBezTo>
                    <a:pt x="262" y="1810"/>
                    <a:pt x="146" y="2371"/>
                    <a:pt x="18" y="2925"/>
                  </a:cubicBezTo>
                  <a:cubicBezTo>
                    <a:pt x="1" y="3010"/>
                    <a:pt x="70" y="3094"/>
                    <a:pt x="153" y="3106"/>
                  </a:cubicBezTo>
                  <a:cubicBezTo>
                    <a:pt x="162" y="3107"/>
                    <a:pt x="170" y="3108"/>
                    <a:pt x="179" y="3108"/>
                  </a:cubicBezTo>
                  <a:cubicBezTo>
                    <a:pt x="256" y="3108"/>
                    <a:pt x="319" y="3050"/>
                    <a:pt x="337" y="2972"/>
                  </a:cubicBezTo>
                  <a:cubicBezTo>
                    <a:pt x="439" y="2495"/>
                    <a:pt x="532" y="2019"/>
                    <a:pt x="561" y="1532"/>
                  </a:cubicBezTo>
                  <a:cubicBezTo>
                    <a:pt x="575" y="1286"/>
                    <a:pt x="570" y="1038"/>
                    <a:pt x="539" y="793"/>
                  </a:cubicBezTo>
                  <a:cubicBezTo>
                    <a:pt x="508" y="552"/>
                    <a:pt x="440" y="312"/>
                    <a:pt x="356" y="83"/>
                  </a:cubicBezTo>
                  <a:cubicBezTo>
                    <a:pt x="336" y="32"/>
                    <a:pt x="285" y="1"/>
                    <a:pt x="2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53" name="Google Shape;7653;p22"/>
            <p:cNvSpPr/>
            <p:nvPr/>
          </p:nvSpPr>
          <p:spPr>
            <a:xfrm rot="10800000">
              <a:off x="7609567" y="60261"/>
              <a:ext cx="31523" cy="84810"/>
            </a:xfrm>
            <a:custGeom>
              <a:avLst/>
              <a:gdLst/>
              <a:ahLst/>
              <a:cxnLst/>
              <a:rect l="l" t="t" r="r" b="b"/>
              <a:pathLst>
                <a:path w="801" h="2155" extrusionOk="0">
                  <a:moveTo>
                    <a:pt x="681" y="1"/>
                  </a:moveTo>
                  <a:cubicBezTo>
                    <a:pt x="678" y="1"/>
                    <a:pt x="673" y="2"/>
                    <a:pt x="667" y="2"/>
                  </a:cubicBezTo>
                  <a:cubicBezTo>
                    <a:pt x="637" y="6"/>
                    <a:pt x="608" y="21"/>
                    <a:pt x="588" y="45"/>
                  </a:cubicBezTo>
                  <a:cubicBezTo>
                    <a:pt x="566" y="72"/>
                    <a:pt x="561" y="101"/>
                    <a:pt x="564" y="136"/>
                  </a:cubicBezTo>
                  <a:cubicBezTo>
                    <a:pt x="564" y="167"/>
                    <a:pt x="564" y="202"/>
                    <a:pt x="561" y="233"/>
                  </a:cubicBezTo>
                  <a:lnTo>
                    <a:pt x="561" y="203"/>
                  </a:lnTo>
                  <a:cubicBezTo>
                    <a:pt x="558" y="337"/>
                    <a:pt x="545" y="466"/>
                    <a:pt x="528" y="598"/>
                  </a:cubicBezTo>
                  <a:cubicBezTo>
                    <a:pt x="508" y="743"/>
                    <a:pt x="472" y="885"/>
                    <a:pt x="431" y="1026"/>
                  </a:cubicBezTo>
                  <a:cubicBezTo>
                    <a:pt x="334" y="1351"/>
                    <a:pt x="197" y="1660"/>
                    <a:pt x="36" y="1957"/>
                  </a:cubicBezTo>
                  <a:cubicBezTo>
                    <a:pt x="1" y="2024"/>
                    <a:pt x="42" y="2112"/>
                    <a:pt x="108" y="2142"/>
                  </a:cubicBezTo>
                  <a:cubicBezTo>
                    <a:pt x="126" y="2150"/>
                    <a:pt x="145" y="2154"/>
                    <a:pt x="164" y="2154"/>
                  </a:cubicBezTo>
                  <a:cubicBezTo>
                    <a:pt x="183" y="2154"/>
                    <a:pt x="201" y="2151"/>
                    <a:pt x="219" y="2144"/>
                  </a:cubicBezTo>
                  <a:cubicBezTo>
                    <a:pt x="255" y="2129"/>
                    <a:pt x="276" y="2105"/>
                    <a:pt x="294" y="2072"/>
                  </a:cubicBezTo>
                  <a:cubicBezTo>
                    <a:pt x="373" y="1925"/>
                    <a:pt x="444" y="1776"/>
                    <a:pt x="508" y="1624"/>
                  </a:cubicBezTo>
                  <a:cubicBezTo>
                    <a:pt x="574" y="1460"/>
                    <a:pt x="628" y="1289"/>
                    <a:pt x="674" y="1120"/>
                  </a:cubicBezTo>
                  <a:cubicBezTo>
                    <a:pt x="765" y="789"/>
                    <a:pt x="801" y="447"/>
                    <a:pt x="801" y="107"/>
                  </a:cubicBezTo>
                  <a:cubicBezTo>
                    <a:pt x="801" y="78"/>
                    <a:pt x="779" y="45"/>
                    <a:pt x="755" y="28"/>
                  </a:cubicBezTo>
                  <a:cubicBezTo>
                    <a:pt x="736" y="11"/>
                    <a:pt x="709" y="1"/>
                    <a:pt x="6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54" name="Google Shape;7654;p22"/>
            <p:cNvSpPr/>
            <p:nvPr/>
          </p:nvSpPr>
          <p:spPr>
            <a:xfrm rot="10800000">
              <a:off x="8006774" y="182695"/>
              <a:ext cx="92799" cy="214996"/>
            </a:xfrm>
            <a:custGeom>
              <a:avLst/>
              <a:gdLst/>
              <a:ahLst/>
              <a:cxnLst/>
              <a:rect l="l" t="t" r="r" b="b"/>
              <a:pathLst>
                <a:path w="2358" h="5463" extrusionOk="0">
                  <a:moveTo>
                    <a:pt x="91" y="1"/>
                  </a:moveTo>
                  <a:cubicBezTo>
                    <a:pt x="38" y="7"/>
                    <a:pt x="1" y="55"/>
                    <a:pt x="6" y="107"/>
                  </a:cubicBezTo>
                  <a:cubicBezTo>
                    <a:pt x="60" y="567"/>
                    <a:pt x="131" y="1022"/>
                    <a:pt x="232" y="1477"/>
                  </a:cubicBezTo>
                  <a:cubicBezTo>
                    <a:pt x="337" y="1951"/>
                    <a:pt x="469" y="2415"/>
                    <a:pt x="630" y="2873"/>
                  </a:cubicBezTo>
                  <a:cubicBezTo>
                    <a:pt x="791" y="3333"/>
                    <a:pt x="979" y="3780"/>
                    <a:pt x="1212" y="4208"/>
                  </a:cubicBezTo>
                  <a:cubicBezTo>
                    <a:pt x="1438" y="4630"/>
                    <a:pt x="1700" y="5034"/>
                    <a:pt x="2023" y="5388"/>
                  </a:cubicBezTo>
                  <a:cubicBezTo>
                    <a:pt x="2056" y="5427"/>
                    <a:pt x="2091" y="5453"/>
                    <a:pt x="2142" y="5460"/>
                  </a:cubicBezTo>
                  <a:cubicBezTo>
                    <a:pt x="2152" y="5462"/>
                    <a:pt x="2162" y="5462"/>
                    <a:pt x="2172" y="5462"/>
                  </a:cubicBezTo>
                  <a:cubicBezTo>
                    <a:pt x="2211" y="5462"/>
                    <a:pt x="2248" y="5451"/>
                    <a:pt x="2279" y="5429"/>
                  </a:cubicBezTo>
                  <a:cubicBezTo>
                    <a:pt x="2317" y="5400"/>
                    <a:pt x="2343" y="5357"/>
                    <a:pt x="2351" y="5308"/>
                  </a:cubicBezTo>
                  <a:cubicBezTo>
                    <a:pt x="2358" y="5263"/>
                    <a:pt x="2349" y="5206"/>
                    <a:pt x="2319" y="5172"/>
                  </a:cubicBezTo>
                  <a:cubicBezTo>
                    <a:pt x="2149" y="4986"/>
                    <a:pt x="1994" y="4792"/>
                    <a:pt x="1846" y="4590"/>
                  </a:cubicBezTo>
                  <a:cubicBezTo>
                    <a:pt x="1693" y="4380"/>
                    <a:pt x="1553" y="4159"/>
                    <a:pt x="1427" y="3933"/>
                  </a:cubicBezTo>
                  <a:cubicBezTo>
                    <a:pt x="1212" y="3547"/>
                    <a:pt x="1025" y="3145"/>
                    <a:pt x="864" y="2731"/>
                  </a:cubicBezTo>
                  <a:cubicBezTo>
                    <a:pt x="706" y="2319"/>
                    <a:pt x="575" y="1894"/>
                    <a:pt x="466" y="1463"/>
                  </a:cubicBezTo>
                  <a:lnTo>
                    <a:pt x="466" y="1463"/>
                  </a:lnTo>
                  <a:cubicBezTo>
                    <a:pt x="466" y="1465"/>
                    <a:pt x="467" y="1466"/>
                    <a:pt x="467" y="1468"/>
                  </a:cubicBezTo>
                  <a:lnTo>
                    <a:pt x="467" y="1468"/>
                  </a:lnTo>
                  <a:cubicBezTo>
                    <a:pt x="351" y="1012"/>
                    <a:pt x="258" y="551"/>
                    <a:pt x="199" y="86"/>
                  </a:cubicBezTo>
                  <a:cubicBezTo>
                    <a:pt x="193" y="38"/>
                    <a:pt x="152" y="2"/>
                    <a:pt x="106" y="2"/>
                  </a:cubicBezTo>
                  <a:cubicBezTo>
                    <a:pt x="98" y="1"/>
                    <a:pt x="94" y="1"/>
                    <a:pt x="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55" name="Google Shape;7655;p22"/>
            <p:cNvSpPr/>
            <p:nvPr/>
          </p:nvSpPr>
          <p:spPr>
            <a:xfrm rot="10800000">
              <a:off x="8005239" y="183049"/>
              <a:ext cx="49509" cy="119954"/>
            </a:xfrm>
            <a:custGeom>
              <a:avLst/>
              <a:gdLst/>
              <a:ahLst/>
              <a:cxnLst/>
              <a:rect l="l" t="t" r="r" b="b"/>
              <a:pathLst>
                <a:path w="1258" h="3048" extrusionOk="0">
                  <a:moveTo>
                    <a:pt x="422" y="739"/>
                  </a:moveTo>
                  <a:cubicBezTo>
                    <a:pt x="423" y="740"/>
                    <a:pt x="424" y="742"/>
                    <a:pt x="425" y="743"/>
                  </a:cubicBezTo>
                  <a:lnTo>
                    <a:pt x="425" y="743"/>
                  </a:lnTo>
                  <a:cubicBezTo>
                    <a:pt x="424" y="743"/>
                    <a:pt x="424" y="742"/>
                    <a:pt x="424" y="742"/>
                  </a:cubicBezTo>
                  <a:cubicBezTo>
                    <a:pt x="424" y="742"/>
                    <a:pt x="424" y="740"/>
                    <a:pt x="422" y="739"/>
                  </a:cubicBezTo>
                  <a:close/>
                  <a:moveTo>
                    <a:pt x="425" y="743"/>
                  </a:moveTo>
                  <a:cubicBezTo>
                    <a:pt x="425" y="746"/>
                    <a:pt x="426" y="748"/>
                    <a:pt x="426" y="749"/>
                  </a:cubicBezTo>
                  <a:cubicBezTo>
                    <a:pt x="426" y="747"/>
                    <a:pt x="425" y="745"/>
                    <a:pt x="425" y="743"/>
                  </a:cubicBezTo>
                  <a:close/>
                  <a:moveTo>
                    <a:pt x="425" y="751"/>
                  </a:moveTo>
                  <a:lnTo>
                    <a:pt x="425" y="751"/>
                  </a:lnTo>
                  <a:cubicBezTo>
                    <a:pt x="425" y="753"/>
                    <a:pt x="426" y="755"/>
                    <a:pt x="426" y="756"/>
                  </a:cubicBezTo>
                  <a:cubicBezTo>
                    <a:pt x="425" y="754"/>
                    <a:pt x="425" y="753"/>
                    <a:pt x="425" y="751"/>
                  </a:cubicBezTo>
                  <a:close/>
                  <a:moveTo>
                    <a:pt x="149" y="1"/>
                  </a:moveTo>
                  <a:cubicBezTo>
                    <a:pt x="147" y="1"/>
                    <a:pt x="140" y="1"/>
                    <a:pt x="134" y="2"/>
                  </a:cubicBezTo>
                  <a:cubicBezTo>
                    <a:pt x="65" y="12"/>
                    <a:pt x="1" y="81"/>
                    <a:pt x="14" y="156"/>
                  </a:cubicBezTo>
                  <a:cubicBezTo>
                    <a:pt x="103" y="640"/>
                    <a:pt x="220" y="1115"/>
                    <a:pt x="373" y="1582"/>
                  </a:cubicBezTo>
                  <a:cubicBezTo>
                    <a:pt x="528" y="2055"/>
                    <a:pt x="716" y="2516"/>
                    <a:pt x="954" y="2952"/>
                  </a:cubicBezTo>
                  <a:cubicBezTo>
                    <a:pt x="975" y="2988"/>
                    <a:pt x="995" y="3017"/>
                    <a:pt x="1033" y="3034"/>
                  </a:cubicBezTo>
                  <a:cubicBezTo>
                    <a:pt x="1054" y="3043"/>
                    <a:pt x="1076" y="3048"/>
                    <a:pt x="1098" y="3048"/>
                  </a:cubicBezTo>
                  <a:cubicBezTo>
                    <a:pt x="1116" y="3048"/>
                    <a:pt x="1135" y="3044"/>
                    <a:pt x="1153" y="3037"/>
                  </a:cubicBezTo>
                  <a:cubicBezTo>
                    <a:pt x="1189" y="3023"/>
                    <a:pt x="1219" y="2991"/>
                    <a:pt x="1234" y="2958"/>
                  </a:cubicBezTo>
                  <a:cubicBezTo>
                    <a:pt x="1252" y="2924"/>
                    <a:pt x="1257" y="2873"/>
                    <a:pt x="1237" y="2839"/>
                  </a:cubicBezTo>
                  <a:cubicBezTo>
                    <a:pt x="1059" y="2507"/>
                    <a:pt x="901" y="2165"/>
                    <a:pt x="763" y="1816"/>
                  </a:cubicBezTo>
                  <a:cubicBezTo>
                    <a:pt x="627" y="1467"/>
                    <a:pt x="516" y="1109"/>
                    <a:pt x="424" y="749"/>
                  </a:cubicBezTo>
                  <a:lnTo>
                    <a:pt x="424" y="749"/>
                  </a:lnTo>
                  <a:cubicBezTo>
                    <a:pt x="424" y="749"/>
                    <a:pt x="424" y="749"/>
                    <a:pt x="424" y="749"/>
                  </a:cubicBezTo>
                  <a:lnTo>
                    <a:pt x="424" y="749"/>
                  </a:lnTo>
                  <a:cubicBezTo>
                    <a:pt x="424" y="747"/>
                    <a:pt x="423" y="744"/>
                    <a:pt x="422" y="742"/>
                  </a:cubicBezTo>
                  <a:cubicBezTo>
                    <a:pt x="422" y="740"/>
                    <a:pt x="420" y="736"/>
                    <a:pt x="420" y="735"/>
                  </a:cubicBezTo>
                  <a:lnTo>
                    <a:pt x="420" y="739"/>
                  </a:lnTo>
                  <a:cubicBezTo>
                    <a:pt x="370" y="534"/>
                    <a:pt x="324" y="330"/>
                    <a:pt x="285" y="121"/>
                  </a:cubicBezTo>
                  <a:cubicBezTo>
                    <a:pt x="272" y="52"/>
                    <a:pt x="219" y="1"/>
                    <a:pt x="1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56" name="Google Shape;7656;p22"/>
            <p:cNvSpPr/>
            <p:nvPr/>
          </p:nvSpPr>
          <p:spPr>
            <a:xfrm rot="10800000">
              <a:off x="7995165" y="174116"/>
              <a:ext cx="35105" cy="111611"/>
            </a:xfrm>
            <a:custGeom>
              <a:avLst/>
              <a:gdLst/>
              <a:ahLst/>
              <a:cxnLst/>
              <a:rect l="l" t="t" r="r" b="b"/>
              <a:pathLst>
                <a:path w="892" h="2836" extrusionOk="0">
                  <a:moveTo>
                    <a:pt x="330" y="1149"/>
                  </a:moveTo>
                  <a:cubicBezTo>
                    <a:pt x="330" y="1153"/>
                    <a:pt x="330" y="1156"/>
                    <a:pt x="331" y="1159"/>
                  </a:cubicBezTo>
                  <a:cubicBezTo>
                    <a:pt x="331" y="1156"/>
                    <a:pt x="330" y="1153"/>
                    <a:pt x="330" y="1149"/>
                  </a:cubicBezTo>
                  <a:close/>
                  <a:moveTo>
                    <a:pt x="128" y="1"/>
                  </a:moveTo>
                  <a:cubicBezTo>
                    <a:pt x="115" y="1"/>
                    <a:pt x="102" y="5"/>
                    <a:pt x="91" y="8"/>
                  </a:cubicBezTo>
                  <a:cubicBezTo>
                    <a:pt x="29" y="33"/>
                    <a:pt x="1" y="102"/>
                    <a:pt x="25" y="163"/>
                  </a:cubicBezTo>
                  <a:cubicBezTo>
                    <a:pt x="146" y="494"/>
                    <a:pt x="248" y="828"/>
                    <a:pt x="335" y="1169"/>
                  </a:cubicBezTo>
                  <a:cubicBezTo>
                    <a:pt x="460" y="1679"/>
                    <a:pt x="551" y="2196"/>
                    <a:pt x="617" y="2716"/>
                  </a:cubicBezTo>
                  <a:cubicBezTo>
                    <a:pt x="625" y="2783"/>
                    <a:pt x="685" y="2836"/>
                    <a:pt x="753" y="2836"/>
                  </a:cubicBezTo>
                  <a:cubicBezTo>
                    <a:pt x="757" y="2836"/>
                    <a:pt x="762" y="2835"/>
                    <a:pt x="766" y="2835"/>
                  </a:cubicBezTo>
                  <a:cubicBezTo>
                    <a:pt x="838" y="2825"/>
                    <a:pt x="891" y="2757"/>
                    <a:pt x="884" y="2686"/>
                  </a:cubicBezTo>
                  <a:cubicBezTo>
                    <a:pt x="769" y="1795"/>
                    <a:pt x="558" y="918"/>
                    <a:pt x="245" y="74"/>
                  </a:cubicBezTo>
                  <a:cubicBezTo>
                    <a:pt x="229" y="28"/>
                    <a:pt x="180" y="1"/>
                    <a:pt x="134" y="1"/>
                  </a:cubicBezTo>
                  <a:cubicBezTo>
                    <a:pt x="132" y="1"/>
                    <a:pt x="130" y="1"/>
                    <a:pt x="1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57" name="Google Shape;7657;p22"/>
            <p:cNvSpPr/>
            <p:nvPr/>
          </p:nvSpPr>
          <p:spPr>
            <a:xfrm rot="10800000">
              <a:off x="7961985" y="-52017"/>
              <a:ext cx="608979" cy="619566"/>
            </a:xfrm>
            <a:custGeom>
              <a:avLst/>
              <a:gdLst/>
              <a:ahLst/>
              <a:cxnLst/>
              <a:rect l="l" t="t" r="r" b="b"/>
              <a:pathLst>
                <a:path w="15474" h="15743" extrusionOk="0">
                  <a:moveTo>
                    <a:pt x="1861" y="1"/>
                  </a:moveTo>
                  <a:cubicBezTo>
                    <a:pt x="1587" y="1"/>
                    <a:pt x="1320" y="57"/>
                    <a:pt x="1064" y="167"/>
                  </a:cubicBezTo>
                  <a:cubicBezTo>
                    <a:pt x="948" y="218"/>
                    <a:pt x="827" y="289"/>
                    <a:pt x="688" y="394"/>
                  </a:cubicBezTo>
                  <a:cubicBezTo>
                    <a:pt x="587" y="468"/>
                    <a:pt x="490" y="562"/>
                    <a:pt x="392" y="682"/>
                  </a:cubicBezTo>
                  <a:cubicBezTo>
                    <a:pt x="327" y="762"/>
                    <a:pt x="270" y="854"/>
                    <a:pt x="208" y="982"/>
                  </a:cubicBezTo>
                  <a:cubicBezTo>
                    <a:pt x="158" y="1090"/>
                    <a:pt x="119" y="1199"/>
                    <a:pt x="86" y="1318"/>
                  </a:cubicBezTo>
                  <a:cubicBezTo>
                    <a:pt x="27" y="1552"/>
                    <a:pt x="0" y="1808"/>
                    <a:pt x="7" y="2095"/>
                  </a:cubicBezTo>
                  <a:cubicBezTo>
                    <a:pt x="13" y="2359"/>
                    <a:pt x="43" y="2642"/>
                    <a:pt x="101" y="2954"/>
                  </a:cubicBezTo>
                  <a:cubicBezTo>
                    <a:pt x="207" y="3548"/>
                    <a:pt x="389" y="4139"/>
                    <a:pt x="566" y="4692"/>
                  </a:cubicBezTo>
                  <a:lnTo>
                    <a:pt x="687" y="5064"/>
                  </a:lnTo>
                  <a:lnTo>
                    <a:pt x="806" y="5434"/>
                  </a:lnTo>
                  <a:cubicBezTo>
                    <a:pt x="806" y="5434"/>
                    <a:pt x="790" y="5384"/>
                    <a:pt x="790" y="5381"/>
                  </a:cubicBezTo>
                  <a:lnTo>
                    <a:pt x="790" y="5381"/>
                  </a:lnTo>
                  <a:cubicBezTo>
                    <a:pt x="856" y="5584"/>
                    <a:pt x="924" y="5802"/>
                    <a:pt x="977" y="6020"/>
                  </a:cubicBezTo>
                  <a:cubicBezTo>
                    <a:pt x="1000" y="6118"/>
                    <a:pt x="1021" y="6214"/>
                    <a:pt x="1041" y="6312"/>
                  </a:cubicBezTo>
                  <a:lnTo>
                    <a:pt x="1070" y="6445"/>
                  </a:lnTo>
                  <a:cubicBezTo>
                    <a:pt x="1112" y="6638"/>
                    <a:pt x="1155" y="6829"/>
                    <a:pt x="1199" y="7019"/>
                  </a:cubicBezTo>
                  <a:cubicBezTo>
                    <a:pt x="1393" y="7857"/>
                    <a:pt x="1578" y="8488"/>
                    <a:pt x="1804" y="9064"/>
                  </a:cubicBezTo>
                  <a:cubicBezTo>
                    <a:pt x="2067" y="9730"/>
                    <a:pt x="2422" y="10367"/>
                    <a:pt x="2863" y="10957"/>
                  </a:cubicBezTo>
                  <a:cubicBezTo>
                    <a:pt x="3224" y="11442"/>
                    <a:pt x="3663" y="11911"/>
                    <a:pt x="4201" y="12390"/>
                  </a:cubicBezTo>
                  <a:cubicBezTo>
                    <a:pt x="5163" y="13248"/>
                    <a:pt x="6300" y="13980"/>
                    <a:pt x="7581" y="14572"/>
                  </a:cubicBezTo>
                  <a:cubicBezTo>
                    <a:pt x="8187" y="14852"/>
                    <a:pt x="8845" y="15096"/>
                    <a:pt x="9534" y="15299"/>
                  </a:cubicBezTo>
                  <a:cubicBezTo>
                    <a:pt x="10196" y="15493"/>
                    <a:pt x="10873" y="15628"/>
                    <a:pt x="11542" y="15699"/>
                  </a:cubicBezTo>
                  <a:cubicBezTo>
                    <a:pt x="11815" y="15728"/>
                    <a:pt x="12102" y="15743"/>
                    <a:pt x="12423" y="15743"/>
                  </a:cubicBezTo>
                  <a:lnTo>
                    <a:pt x="12532" y="15743"/>
                  </a:lnTo>
                  <a:cubicBezTo>
                    <a:pt x="12881" y="15741"/>
                    <a:pt x="13218" y="15718"/>
                    <a:pt x="13539" y="15672"/>
                  </a:cubicBezTo>
                  <a:cubicBezTo>
                    <a:pt x="14181" y="15585"/>
                    <a:pt x="14802" y="15409"/>
                    <a:pt x="15387" y="15151"/>
                  </a:cubicBezTo>
                  <a:cubicBezTo>
                    <a:pt x="15419" y="15136"/>
                    <a:pt x="15446" y="15108"/>
                    <a:pt x="15459" y="15072"/>
                  </a:cubicBezTo>
                  <a:cubicBezTo>
                    <a:pt x="15473" y="15036"/>
                    <a:pt x="15470" y="14994"/>
                    <a:pt x="15455" y="14960"/>
                  </a:cubicBezTo>
                  <a:cubicBezTo>
                    <a:pt x="15432" y="14911"/>
                    <a:pt x="15383" y="14881"/>
                    <a:pt x="15325" y="14881"/>
                  </a:cubicBezTo>
                  <a:cubicBezTo>
                    <a:pt x="15312" y="14881"/>
                    <a:pt x="15302" y="14882"/>
                    <a:pt x="15289" y="14885"/>
                  </a:cubicBezTo>
                  <a:cubicBezTo>
                    <a:pt x="15232" y="14710"/>
                    <a:pt x="15172" y="14533"/>
                    <a:pt x="15114" y="14355"/>
                  </a:cubicBezTo>
                  <a:lnTo>
                    <a:pt x="15114" y="14355"/>
                  </a:lnTo>
                  <a:lnTo>
                    <a:pt x="15118" y="14387"/>
                  </a:lnTo>
                  <a:lnTo>
                    <a:pt x="14938" y="13798"/>
                  </a:lnTo>
                  <a:cubicBezTo>
                    <a:pt x="14780" y="13298"/>
                    <a:pt x="14616" y="12778"/>
                    <a:pt x="14441" y="12272"/>
                  </a:cubicBezTo>
                  <a:cubicBezTo>
                    <a:pt x="14149" y="11439"/>
                    <a:pt x="13876" y="10777"/>
                    <a:pt x="13577" y="10184"/>
                  </a:cubicBezTo>
                  <a:cubicBezTo>
                    <a:pt x="13421" y="9875"/>
                    <a:pt x="13235" y="9558"/>
                    <a:pt x="13032" y="9243"/>
                  </a:cubicBezTo>
                  <a:cubicBezTo>
                    <a:pt x="12818" y="8914"/>
                    <a:pt x="12602" y="8642"/>
                    <a:pt x="12374" y="8409"/>
                  </a:cubicBezTo>
                  <a:cubicBezTo>
                    <a:pt x="11848" y="7870"/>
                    <a:pt x="11203" y="7471"/>
                    <a:pt x="10578" y="7086"/>
                  </a:cubicBezTo>
                  <a:cubicBezTo>
                    <a:pt x="10317" y="6922"/>
                    <a:pt x="10012" y="6731"/>
                    <a:pt x="9722" y="6529"/>
                  </a:cubicBezTo>
                  <a:cubicBezTo>
                    <a:pt x="9441" y="6332"/>
                    <a:pt x="9158" y="6104"/>
                    <a:pt x="8830" y="5811"/>
                  </a:cubicBezTo>
                  <a:cubicBezTo>
                    <a:pt x="8006" y="5067"/>
                    <a:pt x="7259" y="4201"/>
                    <a:pt x="6537" y="3363"/>
                  </a:cubicBezTo>
                  <a:cubicBezTo>
                    <a:pt x="6212" y="2987"/>
                    <a:pt x="5874" y="2598"/>
                    <a:pt x="5535" y="2221"/>
                  </a:cubicBezTo>
                  <a:cubicBezTo>
                    <a:pt x="5165" y="1815"/>
                    <a:pt x="4763" y="1434"/>
                    <a:pt x="4339" y="1094"/>
                  </a:cubicBezTo>
                  <a:cubicBezTo>
                    <a:pt x="3792" y="654"/>
                    <a:pt x="3272" y="351"/>
                    <a:pt x="2751" y="166"/>
                  </a:cubicBezTo>
                  <a:cubicBezTo>
                    <a:pt x="2463" y="60"/>
                    <a:pt x="2179" y="7"/>
                    <a:pt x="190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58" name="Google Shape;7658;p22"/>
            <p:cNvSpPr/>
            <p:nvPr/>
          </p:nvSpPr>
          <p:spPr>
            <a:xfrm rot="10800000">
              <a:off x="8008857" y="-52490"/>
              <a:ext cx="562344" cy="584343"/>
            </a:xfrm>
            <a:custGeom>
              <a:avLst/>
              <a:gdLst/>
              <a:ahLst/>
              <a:cxnLst/>
              <a:rect l="l" t="t" r="r" b="b"/>
              <a:pathLst>
                <a:path w="14289" h="14848" extrusionOk="0">
                  <a:moveTo>
                    <a:pt x="1569" y="3041"/>
                  </a:moveTo>
                  <a:lnTo>
                    <a:pt x="1569" y="3041"/>
                  </a:lnTo>
                  <a:cubicBezTo>
                    <a:pt x="1572" y="3045"/>
                    <a:pt x="1574" y="3052"/>
                    <a:pt x="1579" y="3058"/>
                  </a:cubicBezTo>
                  <a:cubicBezTo>
                    <a:pt x="1574" y="3051"/>
                    <a:pt x="1572" y="3045"/>
                    <a:pt x="1569" y="3041"/>
                  </a:cubicBezTo>
                  <a:close/>
                  <a:moveTo>
                    <a:pt x="8358" y="8732"/>
                  </a:moveTo>
                  <a:cubicBezTo>
                    <a:pt x="8361" y="8735"/>
                    <a:pt x="8364" y="8737"/>
                    <a:pt x="8367" y="8740"/>
                  </a:cubicBezTo>
                  <a:cubicBezTo>
                    <a:pt x="8364" y="8737"/>
                    <a:pt x="8361" y="8735"/>
                    <a:pt x="8358" y="8732"/>
                  </a:cubicBezTo>
                  <a:close/>
                  <a:moveTo>
                    <a:pt x="244" y="0"/>
                  </a:moveTo>
                  <a:lnTo>
                    <a:pt x="244" y="0"/>
                  </a:lnTo>
                  <a:cubicBezTo>
                    <a:pt x="234" y="20"/>
                    <a:pt x="221" y="46"/>
                    <a:pt x="209" y="75"/>
                  </a:cubicBezTo>
                  <a:cubicBezTo>
                    <a:pt x="157" y="184"/>
                    <a:pt x="118" y="295"/>
                    <a:pt x="86" y="414"/>
                  </a:cubicBezTo>
                  <a:cubicBezTo>
                    <a:pt x="26" y="649"/>
                    <a:pt x="0" y="904"/>
                    <a:pt x="7" y="1191"/>
                  </a:cubicBezTo>
                  <a:cubicBezTo>
                    <a:pt x="13" y="1455"/>
                    <a:pt x="43" y="1737"/>
                    <a:pt x="101" y="2051"/>
                  </a:cubicBezTo>
                  <a:cubicBezTo>
                    <a:pt x="207" y="2641"/>
                    <a:pt x="391" y="3235"/>
                    <a:pt x="568" y="3790"/>
                  </a:cubicBezTo>
                  <a:lnTo>
                    <a:pt x="688" y="4162"/>
                  </a:lnTo>
                  <a:lnTo>
                    <a:pt x="796" y="4496"/>
                  </a:lnTo>
                  <a:lnTo>
                    <a:pt x="807" y="4527"/>
                  </a:lnTo>
                  <a:cubicBezTo>
                    <a:pt x="868" y="4717"/>
                    <a:pt x="930" y="4919"/>
                    <a:pt x="980" y="5120"/>
                  </a:cubicBezTo>
                  <a:cubicBezTo>
                    <a:pt x="997" y="5197"/>
                    <a:pt x="1016" y="5271"/>
                    <a:pt x="1030" y="5349"/>
                  </a:cubicBezTo>
                  <a:lnTo>
                    <a:pt x="1042" y="5412"/>
                  </a:lnTo>
                  <a:lnTo>
                    <a:pt x="1070" y="5547"/>
                  </a:lnTo>
                  <a:cubicBezTo>
                    <a:pt x="1116" y="5738"/>
                    <a:pt x="1156" y="5929"/>
                    <a:pt x="1200" y="6119"/>
                  </a:cubicBezTo>
                  <a:cubicBezTo>
                    <a:pt x="1392" y="6950"/>
                    <a:pt x="1579" y="7581"/>
                    <a:pt x="1807" y="8164"/>
                  </a:cubicBezTo>
                  <a:cubicBezTo>
                    <a:pt x="2069" y="8832"/>
                    <a:pt x="2425" y="9470"/>
                    <a:pt x="2864" y="10060"/>
                  </a:cubicBezTo>
                  <a:cubicBezTo>
                    <a:pt x="3230" y="10550"/>
                    <a:pt x="3670" y="11019"/>
                    <a:pt x="4204" y="11495"/>
                  </a:cubicBezTo>
                  <a:cubicBezTo>
                    <a:pt x="5167" y="12351"/>
                    <a:pt x="6303" y="13085"/>
                    <a:pt x="7584" y="13676"/>
                  </a:cubicBezTo>
                  <a:cubicBezTo>
                    <a:pt x="8194" y="13958"/>
                    <a:pt x="8851" y="14204"/>
                    <a:pt x="9537" y="14402"/>
                  </a:cubicBezTo>
                  <a:cubicBezTo>
                    <a:pt x="10204" y="14597"/>
                    <a:pt x="10880" y="14732"/>
                    <a:pt x="11548" y="14804"/>
                  </a:cubicBezTo>
                  <a:cubicBezTo>
                    <a:pt x="11825" y="14833"/>
                    <a:pt x="12114" y="14847"/>
                    <a:pt x="12429" y="14847"/>
                  </a:cubicBezTo>
                  <a:lnTo>
                    <a:pt x="12538" y="14847"/>
                  </a:lnTo>
                  <a:cubicBezTo>
                    <a:pt x="12877" y="14844"/>
                    <a:pt x="13219" y="14820"/>
                    <a:pt x="13545" y="14777"/>
                  </a:cubicBezTo>
                  <a:cubicBezTo>
                    <a:pt x="13796" y="14741"/>
                    <a:pt x="14044" y="14693"/>
                    <a:pt x="14289" y="14633"/>
                  </a:cubicBezTo>
                  <a:cubicBezTo>
                    <a:pt x="14019" y="14583"/>
                    <a:pt x="13756" y="14507"/>
                    <a:pt x="13501" y="14403"/>
                  </a:cubicBezTo>
                  <a:cubicBezTo>
                    <a:pt x="13164" y="14263"/>
                    <a:pt x="12841" y="14083"/>
                    <a:pt x="12543" y="13873"/>
                  </a:cubicBezTo>
                  <a:cubicBezTo>
                    <a:pt x="12233" y="13656"/>
                    <a:pt x="11946" y="13412"/>
                    <a:pt x="11680" y="13142"/>
                  </a:cubicBezTo>
                  <a:cubicBezTo>
                    <a:pt x="11419" y="12876"/>
                    <a:pt x="11179" y="12594"/>
                    <a:pt x="10955" y="12295"/>
                  </a:cubicBezTo>
                  <a:cubicBezTo>
                    <a:pt x="10500" y="11694"/>
                    <a:pt x="10103" y="11052"/>
                    <a:pt x="9687" y="10426"/>
                  </a:cubicBezTo>
                  <a:cubicBezTo>
                    <a:pt x="9478" y="10116"/>
                    <a:pt x="9267" y="9806"/>
                    <a:pt x="9037" y="9511"/>
                  </a:cubicBezTo>
                  <a:cubicBezTo>
                    <a:pt x="8825" y="9238"/>
                    <a:pt x="8602" y="8969"/>
                    <a:pt x="8353" y="8728"/>
                  </a:cubicBezTo>
                  <a:lnTo>
                    <a:pt x="8353" y="8728"/>
                  </a:lnTo>
                  <a:cubicBezTo>
                    <a:pt x="8355" y="8729"/>
                    <a:pt x="8357" y="8731"/>
                    <a:pt x="8358" y="8732"/>
                  </a:cubicBezTo>
                  <a:lnTo>
                    <a:pt x="8358" y="8732"/>
                  </a:lnTo>
                  <a:cubicBezTo>
                    <a:pt x="8353" y="8727"/>
                    <a:pt x="8348" y="8722"/>
                    <a:pt x="8342" y="8717"/>
                  </a:cubicBezTo>
                  <a:lnTo>
                    <a:pt x="8342" y="8717"/>
                  </a:lnTo>
                  <a:cubicBezTo>
                    <a:pt x="8346" y="8721"/>
                    <a:pt x="8350" y="8724"/>
                    <a:pt x="8353" y="8728"/>
                  </a:cubicBezTo>
                  <a:lnTo>
                    <a:pt x="8353" y="8728"/>
                  </a:lnTo>
                  <a:cubicBezTo>
                    <a:pt x="8212" y="8599"/>
                    <a:pt x="8063" y="8477"/>
                    <a:pt x="7896" y="8379"/>
                  </a:cubicBezTo>
                  <a:cubicBezTo>
                    <a:pt x="7805" y="8333"/>
                    <a:pt x="7713" y="8295"/>
                    <a:pt x="7616" y="8265"/>
                  </a:cubicBezTo>
                  <a:cubicBezTo>
                    <a:pt x="7614" y="8265"/>
                    <a:pt x="7612" y="8265"/>
                    <a:pt x="7611" y="8264"/>
                  </a:cubicBezTo>
                  <a:lnTo>
                    <a:pt x="7611" y="8264"/>
                  </a:lnTo>
                  <a:cubicBezTo>
                    <a:pt x="7611" y="8264"/>
                    <a:pt x="7611" y="8265"/>
                    <a:pt x="7611" y="8265"/>
                  </a:cubicBezTo>
                  <a:cubicBezTo>
                    <a:pt x="7610" y="8265"/>
                    <a:pt x="7608" y="8263"/>
                    <a:pt x="7608" y="8263"/>
                  </a:cubicBezTo>
                  <a:lnTo>
                    <a:pt x="7608" y="8263"/>
                  </a:lnTo>
                  <a:cubicBezTo>
                    <a:pt x="7609" y="8264"/>
                    <a:pt x="7610" y="8264"/>
                    <a:pt x="7611" y="8264"/>
                  </a:cubicBezTo>
                  <a:lnTo>
                    <a:pt x="7611" y="8264"/>
                  </a:lnTo>
                  <a:cubicBezTo>
                    <a:pt x="7610" y="8264"/>
                    <a:pt x="7609" y="8263"/>
                    <a:pt x="7608" y="8263"/>
                  </a:cubicBezTo>
                  <a:lnTo>
                    <a:pt x="7608" y="8263"/>
                  </a:lnTo>
                  <a:cubicBezTo>
                    <a:pt x="7608" y="8263"/>
                    <a:pt x="7608" y="8263"/>
                    <a:pt x="7608" y="8263"/>
                  </a:cubicBezTo>
                  <a:cubicBezTo>
                    <a:pt x="7537" y="8247"/>
                    <a:pt x="7462" y="8237"/>
                    <a:pt x="7387" y="8236"/>
                  </a:cubicBezTo>
                  <a:cubicBezTo>
                    <a:pt x="7308" y="8240"/>
                    <a:pt x="7235" y="8250"/>
                    <a:pt x="7159" y="8270"/>
                  </a:cubicBezTo>
                  <a:cubicBezTo>
                    <a:pt x="7074" y="8299"/>
                    <a:pt x="6995" y="8335"/>
                    <a:pt x="6919" y="8378"/>
                  </a:cubicBezTo>
                  <a:cubicBezTo>
                    <a:pt x="6877" y="8405"/>
                    <a:pt x="6837" y="8435"/>
                    <a:pt x="6804" y="8470"/>
                  </a:cubicBezTo>
                  <a:cubicBezTo>
                    <a:pt x="6777" y="8500"/>
                    <a:pt x="6754" y="8532"/>
                    <a:pt x="6732" y="8566"/>
                  </a:cubicBezTo>
                  <a:cubicBezTo>
                    <a:pt x="6701" y="8628"/>
                    <a:pt x="6679" y="8690"/>
                    <a:pt x="6647" y="8750"/>
                  </a:cubicBezTo>
                  <a:cubicBezTo>
                    <a:pt x="6629" y="8780"/>
                    <a:pt x="6610" y="8818"/>
                    <a:pt x="6579" y="8838"/>
                  </a:cubicBezTo>
                  <a:cubicBezTo>
                    <a:pt x="6548" y="8858"/>
                    <a:pt x="6524" y="8872"/>
                    <a:pt x="6489" y="8879"/>
                  </a:cubicBezTo>
                  <a:cubicBezTo>
                    <a:pt x="6477" y="8882"/>
                    <a:pt x="6464" y="8883"/>
                    <a:pt x="6451" y="8883"/>
                  </a:cubicBezTo>
                  <a:cubicBezTo>
                    <a:pt x="6384" y="8883"/>
                    <a:pt x="6321" y="8851"/>
                    <a:pt x="6265" y="8816"/>
                  </a:cubicBezTo>
                  <a:cubicBezTo>
                    <a:pt x="6209" y="8780"/>
                    <a:pt x="6158" y="8740"/>
                    <a:pt x="6107" y="8700"/>
                  </a:cubicBezTo>
                  <a:cubicBezTo>
                    <a:pt x="6073" y="8672"/>
                    <a:pt x="6040" y="8644"/>
                    <a:pt x="6008" y="8614"/>
                  </a:cubicBezTo>
                  <a:cubicBezTo>
                    <a:pt x="5944" y="8545"/>
                    <a:pt x="5888" y="8467"/>
                    <a:pt x="5836" y="8391"/>
                  </a:cubicBezTo>
                  <a:cubicBezTo>
                    <a:pt x="5778" y="8300"/>
                    <a:pt x="5722" y="8207"/>
                    <a:pt x="5669" y="8115"/>
                  </a:cubicBezTo>
                  <a:cubicBezTo>
                    <a:pt x="5554" y="7913"/>
                    <a:pt x="5444" y="7706"/>
                    <a:pt x="5325" y="7508"/>
                  </a:cubicBezTo>
                  <a:lnTo>
                    <a:pt x="5325" y="7508"/>
                  </a:lnTo>
                  <a:cubicBezTo>
                    <a:pt x="5327" y="7510"/>
                    <a:pt x="5329" y="7516"/>
                    <a:pt x="5333" y="7519"/>
                  </a:cubicBezTo>
                  <a:cubicBezTo>
                    <a:pt x="5306" y="7475"/>
                    <a:pt x="5277" y="7430"/>
                    <a:pt x="5248" y="7387"/>
                  </a:cubicBezTo>
                  <a:cubicBezTo>
                    <a:pt x="5217" y="7340"/>
                    <a:pt x="5182" y="7295"/>
                    <a:pt x="5148" y="7251"/>
                  </a:cubicBezTo>
                  <a:cubicBezTo>
                    <a:pt x="5062" y="7130"/>
                    <a:pt x="4980" y="7009"/>
                    <a:pt x="4894" y="6891"/>
                  </a:cubicBezTo>
                  <a:cubicBezTo>
                    <a:pt x="4750" y="6689"/>
                    <a:pt x="4602" y="6485"/>
                    <a:pt x="4428" y="6310"/>
                  </a:cubicBezTo>
                  <a:cubicBezTo>
                    <a:pt x="4357" y="6244"/>
                    <a:pt x="4280" y="6180"/>
                    <a:pt x="4197" y="6130"/>
                  </a:cubicBezTo>
                  <a:cubicBezTo>
                    <a:pt x="4155" y="6109"/>
                    <a:pt x="4115" y="6093"/>
                    <a:pt x="4072" y="6078"/>
                  </a:cubicBezTo>
                  <a:cubicBezTo>
                    <a:pt x="4036" y="6071"/>
                    <a:pt x="4003" y="6066"/>
                    <a:pt x="3969" y="6066"/>
                  </a:cubicBezTo>
                  <a:cubicBezTo>
                    <a:pt x="3929" y="6067"/>
                    <a:pt x="3890" y="6073"/>
                    <a:pt x="3850" y="6081"/>
                  </a:cubicBezTo>
                  <a:cubicBezTo>
                    <a:pt x="3805" y="6097"/>
                    <a:pt x="3762" y="6117"/>
                    <a:pt x="3720" y="6139"/>
                  </a:cubicBezTo>
                  <a:cubicBezTo>
                    <a:pt x="3634" y="6195"/>
                    <a:pt x="3558" y="6261"/>
                    <a:pt x="3483" y="6337"/>
                  </a:cubicBezTo>
                  <a:cubicBezTo>
                    <a:pt x="3388" y="6440"/>
                    <a:pt x="3301" y="6548"/>
                    <a:pt x="3229" y="6670"/>
                  </a:cubicBezTo>
                  <a:lnTo>
                    <a:pt x="3223" y="6682"/>
                  </a:lnTo>
                  <a:cubicBezTo>
                    <a:pt x="3182" y="6762"/>
                    <a:pt x="3144" y="6843"/>
                    <a:pt x="3103" y="6923"/>
                  </a:cubicBezTo>
                  <a:cubicBezTo>
                    <a:pt x="3067" y="6995"/>
                    <a:pt x="3031" y="7070"/>
                    <a:pt x="2986" y="7136"/>
                  </a:cubicBezTo>
                  <a:cubicBezTo>
                    <a:pt x="2965" y="7166"/>
                    <a:pt x="2943" y="7193"/>
                    <a:pt x="2920" y="7222"/>
                  </a:cubicBezTo>
                  <a:cubicBezTo>
                    <a:pt x="2897" y="7246"/>
                    <a:pt x="2871" y="7273"/>
                    <a:pt x="2843" y="7294"/>
                  </a:cubicBezTo>
                  <a:cubicBezTo>
                    <a:pt x="2815" y="7311"/>
                    <a:pt x="2785" y="7332"/>
                    <a:pt x="2754" y="7344"/>
                  </a:cubicBezTo>
                  <a:cubicBezTo>
                    <a:pt x="2721" y="7354"/>
                    <a:pt x="2686" y="7367"/>
                    <a:pt x="2653" y="7368"/>
                  </a:cubicBezTo>
                  <a:cubicBezTo>
                    <a:pt x="2636" y="7370"/>
                    <a:pt x="2619" y="7371"/>
                    <a:pt x="2602" y="7371"/>
                  </a:cubicBezTo>
                  <a:cubicBezTo>
                    <a:pt x="2582" y="7371"/>
                    <a:pt x="2562" y="7369"/>
                    <a:pt x="2543" y="7365"/>
                  </a:cubicBezTo>
                  <a:cubicBezTo>
                    <a:pt x="2504" y="7357"/>
                    <a:pt x="2462" y="7347"/>
                    <a:pt x="2425" y="7331"/>
                  </a:cubicBezTo>
                  <a:cubicBezTo>
                    <a:pt x="2360" y="7304"/>
                    <a:pt x="2304" y="7271"/>
                    <a:pt x="2254" y="7222"/>
                  </a:cubicBezTo>
                  <a:cubicBezTo>
                    <a:pt x="2150" y="7123"/>
                    <a:pt x="2090" y="6993"/>
                    <a:pt x="2050" y="6858"/>
                  </a:cubicBezTo>
                  <a:cubicBezTo>
                    <a:pt x="2000" y="6690"/>
                    <a:pt x="1979" y="6512"/>
                    <a:pt x="1974" y="6337"/>
                  </a:cubicBezTo>
                  <a:cubicBezTo>
                    <a:pt x="1968" y="6168"/>
                    <a:pt x="1969" y="5999"/>
                    <a:pt x="1981" y="5829"/>
                  </a:cubicBezTo>
                  <a:cubicBezTo>
                    <a:pt x="1990" y="5694"/>
                    <a:pt x="2002" y="5559"/>
                    <a:pt x="2015" y="5426"/>
                  </a:cubicBezTo>
                  <a:cubicBezTo>
                    <a:pt x="2035" y="5217"/>
                    <a:pt x="2047" y="5006"/>
                    <a:pt x="2047" y="4794"/>
                  </a:cubicBezTo>
                  <a:cubicBezTo>
                    <a:pt x="2046" y="4635"/>
                    <a:pt x="2038" y="4474"/>
                    <a:pt x="2017" y="4316"/>
                  </a:cubicBezTo>
                  <a:cubicBezTo>
                    <a:pt x="1995" y="4164"/>
                    <a:pt x="1967" y="4015"/>
                    <a:pt x="1926" y="3867"/>
                  </a:cubicBezTo>
                  <a:cubicBezTo>
                    <a:pt x="1844" y="3584"/>
                    <a:pt x="1722" y="3316"/>
                    <a:pt x="1574" y="3064"/>
                  </a:cubicBezTo>
                  <a:cubicBezTo>
                    <a:pt x="1480" y="2907"/>
                    <a:pt x="1378" y="2758"/>
                    <a:pt x="1270" y="2611"/>
                  </a:cubicBezTo>
                  <a:cubicBezTo>
                    <a:pt x="1164" y="2463"/>
                    <a:pt x="1057" y="2317"/>
                    <a:pt x="961" y="2166"/>
                  </a:cubicBezTo>
                  <a:cubicBezTo>
                    <a:pt x="789" y="1900"/>
                    <a:pt x="629" y="1622"/>
                    <a:pt x="509" y="1329"/>
                  </a:cubicBezTo>
                  <a:cubicBezTo>
                    <a:pt x="387" y="1033"/>
                    <a:pt x="296" y="721"/>
                    <a:pt x="265" y="399"/>
                  </a:cubicBezTo>
                  <a:cubicBezTo>
                    <a:pt x="250" y="266"/>
                    <a:pt x="243" y="134"/>
                    <a:pt x="244" y="0"/>
                  </a:cubicBezTo>
                  <a:close/>
                </a:path>
              </a:pathLst>
            </a:custGeom>
            <a:solidFill>
              <a:srgbClr val="000000">
                <a:alpha val="18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59" name="Google Shape;7659;p22"/>
            <p:cNvSpPr/>
            <p:nvPr/>
          </p:nvSpPr>
          <p:spPr>
            <a:xfrm rot="10800000">
              <a:off x="8494852" y="378801"/>
              <a:ext cx="157" cy="74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cubicBezTo>
                    <a:pt x="0" y="7"/>
                    <a:pt x="2" y="12"/>
                    <a:pt x="3" y="18"/>
                  </a:cubicBezTo>
                  <a:cubicBezTo>
                    <a:pt x="2" y="12"/>
                    <a:pt x="0" y="5"/>
                    <a:pt x="0" y="1"/>
                  </a:cubicBezTo>
                  <a:close/>
                </a:path>
              </a:pathLst>
            </a:custGeom>
            <a:solidFill>
              <a:srgbClr val="F09C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60" name="Google Shape;7660;p22"/>
            <p:cNvSpPr/>
            <p:nvPr/>
          </p:nvSpPr>
          <p:spPr>
            <a:xfrm rot="10800000">
              <a:off x="8411302" y="293007"/>
              <a:ext cx="630" cy="157"/>
            </a:xfrm>
            <a:custGeom>
              <a:avLst/>
              <a:gdLst/>
              <a:ahLst/>
              <a:cxnLst/>
              <a:rect l="l" t="t" r="r" b="b"/>
              <a:pathLst>
                <a:path w="16" h="4" extrusionOk="0">
                  <a:moveTo>
                    <a:pt x="1" y="1"/>
                  </a:moveTo>
                  <a:lnTo>
                    <a:pt x="1" y="1"/>
                  </a:lnTo>
                  <a:cubicBezTo>
                    <a:pt x="4" y="2"/>
                    <a:pt x="9" y="3"/>
                    <a:pt x="15" y="3"/>
                  </a:cubicBezTo>
                  <a:cubicBezTo>
                    <a:pt x="9" y="2"/>
                    <a:pt x="4" y="1"/>
                    <a:pt x="1" y="1"/>
                  </a:cubicBezTo>
                  <a:close/>
                </a:path>
              </a:pathLst>
            </a:custGeom>
            <a:solidFill>
              <a:srgbClr val="F09C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61" name="Google Shape;7661;p22"/>
            <p:cNvSpPr/>
            <p:nvPr/>
          </p:nvSpPr>
          <p:spPr>
            <a:xfrm rot="10800000">
              <a:off x="8444006" y="268686"/>
              <a:ext cx="472" cy="905"/>
            </a:xfrm>
            <a:custGeom>
              <a:avLst/>
              <a:gdLst/>
              <a:ahLst/>
              <a:cxnLst/>
              <a:rect l="l" t="t" r="r" b="b"/>
              <a:pathLst>
                <a:path w="12" h="23" extrusionOk="0">
                  <a:moveTo>
                    <a:pt x="12" y="1"/>
                  </a:moveTo>
                  <a:cubicBezTo>
                    <a:pt x="6" y="8"/>
                    <a:pt x="3" y="15"/>
                    <a:pt x="0" y="22"/>
                  </a:cubicBezTo>
                  <a:cubicBezTo>
                    <a:pt x="2" y="19"/>
                    <a:pt x="5" y="15"/>
                    <a:pt x="6" y="12"/>
                  </a:cubicBezTo>
                  <a:lnTo>
                    <a:pt x="12" y="1"/>
                  </a:lnTo>
                  <a:close/>
                </a:path>
              </a:pathLst>
            </a:custGeom>
            <a:solidFill>
              <a:srgbClr val="F09C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62" name="Google Shape;7662;p22"/>
            <p:cNvSpPr/>
            <p:nvPr/>
          </p:nvSpPr>
          <p:spPr>
            <a:xfrm rot="10800000">
              <a:off x="8299102" y="201703"/>
              <a:ext cx="905" cy="433"/>
            </a:xfrm>
            <a:custGeom>
              <a:avLst/>
              <a:gdLst/>
              <a:ahLst/>
              <a:cxnLst/>
              <a:rect l="l" t="t" r="r" b="b"/>
              <a:pathLst>
                <a:path w="23" h="11" extrusionOk="0">
                  <a:moveTo>
                    <a:pt x="1" y="10"/>
                  </a:moveTo>
                  <a:lnTo>
                    <a:pt x="22" y="0"/>
                  </a:lnTo>
                  <a:lnTo>
                    <a:pt x="1" y="10"/>
                  </a:lnTo>
                  <a:close/>
                </a:path>
              </a:pathLst>
            </a:custGeom>
            <a:solidFill>
              <a:srgbClr val="F09C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63" name="Google Shape;7663;p22"/>
            <p:cNvSpPr/>
            <p:nvPr/>
          </p:nvSpPr>
          <p:spPr>
            <a:xfrm rot="10800000">
              <a:off x="8316339" y="193321"/>
              <a:ext cx="551" cy="79"/>
            </a:xfrm>
            <a:custGeom>
              <a:avLst/>
              <a:gdLst/>
              <a:ahLst/>
              <a:cxnLst/>
              <a:rect l="l" t="t" r="r" b="b"/>
              <a:pathLst>
                <a:path w="14" h="2" extrusionOk="0">
                  <a:moveTo>
                    <a:pt x="0" y="1"/>
                  </a:moveTo>
                  <a:cubicBezTo>
                    <a:pt x="3" y="1"/>
                    <a:pt x="5" y="2"/>
                    <a:pt x="7" y="2"/>
                  </a:cubicBezTo>
                  <a:cubicBezTo>
                    <a:pt x="9" y="2"/>
                    <a:pt x="11" y="1"/>
                    <a:pt x="13" y="1"/>
                  </a:cubicBezTo>
                  <a:close/>
                </a:path>
              </a:pathLst>
            </a:custGeom>
            <a:solidFill>
              <a:srgbClr val="F09C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64" name="Google Shape;7664;p22"/>
            <p:cNvSpPr/>
            <p:nvPr/>
          </p:nvSpPr>
          <p:spPr>
            <a:xfrm rot="10800000">
              <a:off x="7887960" y="54516"/>
              <a:ext cx="499336" cy="406695"/>
            </a:xfrm>
            <a:custGeom>
              <a:avLst/>
              <a:gdLst/>
              <a:ahLst/>
              <a:cxnLst/>
              <a:rect l="l" t="t" r="r" b="b"/>
              <a:pathLst>
                <a:path w="12688" h="10334" extrusionOk="0">
                  <a:moveTo>
                    <a:pt x="875" y="1147"/>
                  </a:moveTo>
                  <a:cubicBezTo>
                    <a:pt x="875" y="1148"/>
                    <a:pt x="876" y="1148"/>
                    <a:pt x="876" y="1148"/>
                  </a:cubicBezTo>
                  <a:cubicBezTo>
                    <a:pt x="875" y="1148"/>
                    <a:pt x="875" y="1148"/>
                    <a:pt x="875" y="1147"/>
                  </a:cubicBezTo>
                  <a:close/>
                  <a:moveTo>
                    <a:pt x="3921" y="5170"/>
                  </a:moveTo>
                  <a:cubicBezTo>
                    <a:pt x="3921" y="5170"/>
                    <a:pt x="3922" y="5171"/>
                    <a:pt x="3922" y="5171"/>
                  </a:cubicBezTo>
                  <a:cubicBezTo>
                    <a:pt x="3922" y="5171"/>
                    <a:pt x="3921" y="5170"/>
                    <a:pt x="3921" y="5170"/>
                  </a:cubicBezTo>
                  <a:close/>
                  <a:moveTo>
                    <a:pt x="3963" y="5219"/>
                  </a:moveTo>
                  <a:cubicBezTo>
                    <a:pt x="3966" y="5222"/>
                    <a:pt x="3968" y="5225"/>
                    <a:pt x="3971" y="5229"/>
                  </a:cubicBezTo>
                  <a:cubicBezTo>
                    <a:pt x="3969" y="5227"/>
                    <a:pt x="3967" y="5224"/>
                    <a:pt x="3965" y="5221"/>
                  </a:cubicBezTo>
                  <a:cubicBezTo>
                    <a:pt x="3964" y="5220"/>
                    <a:pt x="3964" y="5220"/>
                    <a:pt x="3963" y="5219"/>
                  </a:cubicBezTo>
                  <a:close/>
                  <a:moveTo>
                    <a:pt x="7231" y="7446"/>
                  </a:moveTo>
                  <a:cubicBezTo>
                    <a:pt x="7240" y="7453"/>
                    <a:pt x="7247" y="7459"/>
                    <a:pt x="7256" y="7465"/>
                  </a:cubicBezTo>
                  <a:cubicBezTo>
                    <a:pt x="7247" y="7459"/>
                    <a:pt x="7240" y="7452"/>
                    <a:pt x="7231" y="7446"/>
                  </a:cubicBezTo>
                  <a:close/>
                  <a:moveTo>
                    <a:pt x="80" y="0"/>
                  </a:moveTo>
                  <a:cubicBezTo>
                    <a:pt x="64" y="0"/>
                    <a:pt x="44" y="9"/>
                    <a:pt x="31" y="22"/>
                  </a:cubicBezTo>
                  <a:cubicBezTo>
                    <a:pt x="1" y="55"/>
                    <a:pt x="7" y="100"/>
                    <a:pt x="34" y="130"/>
                  </a:cubicBezTo>
                  <a:cubicBezTo>
                    <a:pt x="257" y="384"/>
                    <a:pt x="475" y="642"/>
                    <a:pt x="687" y="909"/>
                  </a:cubicBezTo>
                  <a:lnTo>
                    <a:pt x="687" y="909"/>
                  </a:lnTo>
                  <a:cubicBezTo>
                    <a:pt x="685" y="907"/>
                    <a:pt x="684" y="906"/>
                    <a:pt x="682" y="904"/>
                  </a:cubicBezTo>
                  <a:lnTo>
                    <a:pt x="682" y="904"/>
                  </a:lnTo>
                  <a:cubicBezTo>
                    <a:pt x="745" y="983"/>
                    <a:pt x="809" y="1063"/>
                    <a:pt x="872" y="1144"/>
                  </a:cubicBezTo>
                  <a:lnTo>
                    <a:pt x="872" y="1144"/>
                  </a:lnTo>
                  <a:cubicBezTo>
                    <a:pt x="872" y="1144"/>
                    <a:pt x="872" y="1144"/>
                    <a:pt x="871" y="1144"/>
                  </a:cubicBezTo>
                  <a:lnTo>
                    <a:pt x="871" y="1144"/>
                  </a:lnTo>
                  <a:cubicBezTo>
                    <a:pt x="1127" y="1465"/>
                    <a:pt x="1373" y="1794"/>
                    <a:pt x="1615" y="2125"/>
                  </a:cubicBezTo>
                  <a:cubicBezTo>
                    <a:pt x="1868" y="2468"/>
                    <a:pt x="2120" y="2810"/>
                    <a:pt x="2372" y="3152"/>
                  </a:cubicBezTo>
                  <a:cubicBezTo>
                    <a:pt x="2619" y="3483"/>
                    <a:pt x="2862" y="3815"/>
                    <a:pt x="3112" y="4144"/>
                  </a:cubicBezTo>
                  <a:cubicBezTo>
                    <a:pt x="3360" y="4473"/>
                    <a:pt x="3620" y="4792"/>
                    <a:pt x="3878" y="5114"/>
                  </a:cubicBezTo>
                  <a:lnTo>
                    <a:pt x="3876" y="5112"/>
                  </a:lnTo>
                  <a:lnTo>
                    <a:pt x="3876" y="5112"/>
                  </a:lnTo>
                  <a:cubicBezTo>
                    <a:pt x="3878" y="5115"/>
                    <a:pt x="3880" y="5119"/>
                    <a:pt x="3883" y="5121"/>
                  </a:cubicBezTo>
                  <a:cubicBezTo>
                    <a:pt x="3893" y="5136"/>
                    <a:pt x="3905" y="5150"/>
                    <a:pt x="3917" y="5164"/>
                  </a:cubicBezTo>
                  <a:lnTo>
                    <a:pt x="3917" y="5164"/>
                  </a:lnTo>
                  <a:cubicBezTo>
                    <a:pt x="3917" y="5164"/>
                    <a:pt x="3916" y="5164"/>
                    <a:pt x="3916" y="5164"/>
                  </a:cubicBezTo>
                  <a:lnTo>
                    <a:pt x="3916" y="5164"/>
                  </a:lnTo>
                  <a:cubicBezTo>
                    <a:pt x="3918" y="5166"/>
                    <a:pt x="3920" y="5168"/>
                    <a:pt x="3921" y="5170"/>
                  </a:cubicBezTo>
                  <a:lnTo>
                    <a:pt x="3921" y="5170"/>
                  </a:lnTo>
                  <a:cubicBezTo>
                    <a:pt x="3921" y="5170"/>
                    <a:pt x="3921" y="5170"/>
                    <a:pt x="3921" y="5170"/>
                  </a:cubicBezTo>
                  <a:lnTo>
                    <a:pt x="3921" y="5170"/>
                  </a:lnTo>
                  <a:cubicBezTo>
                    <a:pt x="3921" y="5170"/>
                    <a:pt x="3921" y="5170"/>
                    <a:pt x="3921" y="5170"/>
                  </a:cubicBezTo>
                  <a:lnTo>
                    <a:pt x="3921" y="5170"/>
                  </a:lnTo>
                  <a:cubicBezTo>
                    <a:pt x="3923" y="5173"/>
                    <a:pt x="3926" y="5175"/>
                    <a:pt x="3929" y="5178"/>
                  </a:cubicBezTo>
                  <a:cubicBezTo>
                    <a:pt x="3929" y="5178"/>
                    <a:pt x="3929" y="5178"/>
                    <a:pt x="3928" y="5177"/>
                  </a:cubicBezTo>
                  <a:lnTo>
                    <a:pt x="3928" y="5177"/>
                  </a:lnTo>
                  <a:cubicBezTo>
                    <a:pt x="3940" y="5191"/>
                    <a:pt x="3952" y="5208"/>
                    <a:pt x="3964" y="5221"/>
                  </a:cubicBezTo>
                  <a:cubicBezTo>
                    <a:pt x="3965" y="5225"/>
                    <a:pt x="3968" y="5227"/>
                    <a:pt x="3970" y="5229"/>
                  </a:cubicBezTo>
                  <a:lnTo>
                    <a:pt x="3970" y="5229"/>
                  </a:lnTo>
                  <a:cubicBezTo>
                    <a:pt x="4753" y="6213"/>
                    <a:pt x="5621" y="7132"/>
                    <a:pt x="6601" y="7923"/>
                  </a:cubicBezTo>
                  <a:cubicBezTo>
                    <a:pt x="7102" y="8330"/>
                    <a:pt x="7636" y="8699"/>
                    <a:pt x="8196" y="9022"/>
                  </a:cubicBezTo>
                  <a:cubicBezTo>
                    <a:pt x="8767" y="9351"/>
                    <a:pt x="9366" y="9621"/>
                    <a:pt x="9985" y="9838"/>
                  </a:cubicBezTo>
                  <a:cubicBezTo>
                    <a:pt x="10727" y="10098"/>
                    <a:pt x="11503" y="10269"/>
                    <a:pt x="12286" y="10333"/>
                  </a:cubicBezTo>
                  <a:cubicBezTo>
                    <a:pt x="12355" y="10332"/>
                    <a:pt x="12422" y="10313"/>
                    <a:pt x="12482" y="10277"/>
                  </a:cubicBezTo>
                  <a:cubicBezTo>
                    <a:pt x="12573" y="10225"/>
                    <a:pt x="12638" y="10138"/>
                    <a:pt x="12662" y="10037"/>
                  </a:cubicBezTo>
                  <a:cubicBezTo>
                    <a:pt x="12688" y="9937"/>
                    <a:pt x="12673" y="9829"/>
                    <a:pt x="12617" y="9740"/>
                  </a:cubicBezTo>
                  <a:cubicBezTo>
                    <a:pt x="12569" y="9660"/>
                    <a:pt x="12474" y="9575"/>
                    <a:pt x="12376" y="9560"/>
                  </a:cubicBezTo>
                  <a:cubicBezTo>
                    <a:pt x="11931" y="9496"/>
                    <a:pt x="11488" y="9420"/>
                    <a:pt x="11050" y="9309"/>
                  </a:cubicBezTo>
                  <a:cubicBezTo>
                    <a:pt x="10627" y="9204"/>
                    <a:pt x="10212" y="9071"/>
                    <a:pt x="9804" y="8913"/>
                  </a:cubicBezTo>
                  <a:cubicBezTo>
                    <a:pt x="9360" y="8733"/>
                    <a:pt x="8932" y="8525"/>
                    <a:pt x="8515" y="8289"/>
                  </a:cubicBezTo>
                  <a:cubicBezTo>
                    <a:pt x="8095" y="8051"/>
                    <a:pt x="7691" y="7784"/>
                    <a:pt x="7297" y="7499"/>
                  </a:cubicBezTo>
                  <a:cubicBezTo>
                    <a:pt x="6793" y="7129"/>
                    <a:pt x="6321" y="6722"/>
                    <a:pt x="5860" y="6300"/>
                  </a:cubicBezTo>
                  <a:cubicBezTo>
                    <a:pt x="5389" y="5873"/>
                    <a:pt x="4936" y="5421"/>
                    <a:pt x="4497" y="4961"/>
                  </a:cubicBezTo>
                  <a:cubicBezTo>
                    <a:pt x="4390" y="4849"/>
                    <a:pt x="4281" y="4740"/>
                    <a:pt x="4178" y="4627"/>
                  </a:cubicBezTo>
                  <a:cubicBezTo>
                    <a:pt x="4063" y="4503"/>
                    <a:pt x="3952" y="4380"/>
                    <a:pt x="3840" y="4253"/>
                  </a:cubicBezTo>
                  <a:cubicBezTo>
                    <a:pt x="3625" y="4013"/>
                    <a:pt x="3411" y="3774"/>
                    <a:pt x="3195" y="3532"/>
                  </a:cubicBezTo>
                  <a:cubicBezTo>
                    <a:pt x="2766" y="3051"/>
                    <a:pt x="2349" y="2559"/>
                    <a:pt x="1926" y="2073"/>
                  </a:cubicBezTo>
                  <a:cubicBezTo>
                    <a:pt x="1328" y="1391"/>
                    <a:pt x="735" y="703"/>
                    <a:pt x="135" y="22"/>
                  </a:cubicBezTo>
                  <a:cubicBezTo>
                    <a:pt x="122" y="8"/>
                    <a:pt x="102" y="0"/>
                    <a:pt x="84" y="0"/>
                  </a:cubicBezTo>
                  <a:cubicBezTo>
                    <a:pt x="83" y="0"/>
                    <a:pt x="82" y="0"/>
                    <a:pt x="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65" name="Google Shape;7665;p22"/>
            <p:cNvSpPr/>
            <p:nvPr/>
          </p:nvSpPr>
          <p:spPr>
            <a:xfrm rot="10800000">
              <a:off x="7999413" y="78798"/>
              <a:ext cx="300948" cy="232627"/>
            </a:xfrm>
            <a:custGeom>
              <a:avLst/>
              <a:gdLst/>
              <a:ahLst/>
              <a:cxnLst/>
              <a:rect l="l" t="t" r="r" b="b"/>
              <a:pathLst>
                <a:path w="7647" h="5911" extrusionOk="0">
                  <a:moveTo>
                    <a:pt x="873" y="1012"/>
                  </a:moveTo>
                  <a:cubicBezTo>
                    <a:pt x="873" y="1012"/>
                    <a:pt x="874" y="1013"/>
                    <a:pt x="874" y="1013"/>
                  </a:cubicBezTo>
                  <a:lnTo>
                    <a:pt x="874" y="1013"/>
                  </a:lnTo>
                  <a:cubicBezTo>
                    <a:pt x="874" y="1013"/>
                    <a:pt x="873" y="1012"/>
                    <a:pt x="873" y="1012"/>
                  </a:cubicBezTo>
                  <a:close/>
                  <a:moveTo>
                    <a:pt x="93" y="1"/>
                  </a:moveTo>
                  <a:cubicBezTo>
                    <a:pt x="81" y="5"/>
                    <a:pt x="69" y="8"/>
                    <a:pt x="54" y="15"/>
                  </a:cubicBezTo>
                  <a:cubicBezTo>
                    <a:pt x="17" y="37"/>
                    <a:pt x="1" y="91"/>
                    <a:pt x="25" y="128"/>
                  </a:cubicBezTo>
                  <a:cubicBezTo>
                    <a:pt x="221" y="432"/>
                    <a:pt x="425" y="732"/>
                    <a:pt x="637" y="1025"/>
                  </a:cubicBezTo>
                  <a:cubicBezTo>
                    <a:pt x="857" y="1325"/>
                    <a:pt x="1084" y="1614"/>
                    <a:pt x="1322" y="1899"/>
                  </a:cubicBezTo>
                  <a:cubicBezTo>
                    <a:pt x="1568" y="2195"/>
                    <a:pt x="1829" y="2477"/>
                    <a:pt x="2094" y="2755"/>
                  </a:cubicBezTo>
                  <a:cubicBezTo>
                    <a:pt x="2364" y="3036"/>
                    <a:pt x="2644" y="3303"/>
                    <a:pt x="2934" y="3558"/>
                  </a:cubicBezTo>
                  <a:cubicBezTo>
                    <a:pt x="3225" y="3813"/>
                    <a:pt x="3530" y="4051"/>
                    <a:pt x="3843" y="4279"/>
                  </a:cubicBezTo>
                  <a:cubicBezTo>
                    <a:pt x="4152" y="4505"/>
                    <a:pt x="4472" y="4716"/>
                    <a:pt x="4801" y="4910"/>
                  </a:cubicBezTo>
                  <a:cubicBezTo>
                    <a:pt x="5446" y="5291"/>
                    <a:pt x="6141" y="5594"/>
                    <a:pt x="6861" y="5795"/>
                  </a:cubicBezTo>
                  <a:cubicBezTo>
                    <a:pt x="7014" y="5839"/>
                    <a:pt x="7171" y="5874"/>
                    <a:pt x="7329" y="5904"/>
                  </a:cubicBezTo>
                  <a:cubicBezTo>
                    <a:pt x="7349" y="5908"/>
                    <a:pt x="7369" y="5910"/>
                    <a:pt x="7389" y="5910"/>
                  </a:cubicBezTo>
                  <a:cubicBezTo>
                    <a:pt x="7431" y="5910"/>
                    <a:pt x="7471" y="5900"/>
                    <a:pt x="7509" y="5878"/>
                  </a:cubicBezTo>
                  <a:cubicBezTo>
                    <a:pt x="7560" y="5845"/>
                    <a:pt x="7600" y="5793"/>
                    <a:pt x="7616" y="5731"/>
                  </a:cubicBezTo>
                  <a:cubicBezTo>
                    <a:pt x="7646" y="5612"/>
                    <a:pt x="7572" y="5471"/>
                    <a:pt x="7444" y="5444"/>
                  </a:cubicBezTo>
                  <a:cubicBezTo>
                    <a:pt x="6963" y="5344"/>
                    <a:pt x="6490" y="5207"/>
                    <a:pt x="6031" y="5031"/>
                  </a:cubicBezTo>
                  <a:cubicBezTo>
                    <a:pt x="5200" y="4696"/>
                    <a:pt x="4418" y="4251"/>
                    <a:pt x="3694" y="3724"/>
                  </a:cubicBezTo>
                  <a:cubicBezTo>
                    <a:pt x="2641" y="2945"/>
                    <a:pt x="1692" y="2034"/>
                    <a:pt x="874" y="1013"/>
                  </a:cubicBezTo>
                  <a:lnTo>
                    <a:pt x="874" y="1013"/>
                  </a:lnTo>
                  <a:cubicBezTo>
                    <a:pt x="875" y="1015"/>
                    <a:pt x="876" y="1016"/>
                    <a:pt x="876" y="1018"/>
                  </a:cubicBezTo>
                  <a:cubicBezTo>
                    <a:pt x="875" y="1017"/>
                    <a:pt x="874" y="1016"/>
                    <a:pt x="874" y="1015"/>
                  </a:cubicBezTo>
                  <a:lnTo>
                    <a:pt x="874" y="1015"/>
                  </a:lnTo>
                  <a:cubicBezTo>
                    <a:pt x="874" y="1015"/>
                    <a:pt x="874" y="1016"/>
                    <a:pt x="874" y="1016"/>
                  </a:cubicBezTo>
                  <a:cubicBezTo>
                    <a:pt x="874" y="1016"/>
                    <a:pt x="874" y="1015"/>
                    <a:pt x="874" y="1015"/>
                  </a:cubicBezTo>
                  <a:lnTo>
                    <a:pt x="874" y="1015"/>
                  </a:lnTo>
                  <a:cubicBezTo>
                    <a:pt x="874" y="1015"/>
                    <a:pt x="874" y="1015"/>
                    <a:pt x="874" y="1015"/>
                  </a:cubicBezTo>
                  <a:lnTo>
                    <a:pt x="874" y="1015"/>
                  </a:lnTo>
                  <a:cubicBezTo>
                    <a:pt x="873" y="1013"/>
                    <a:pt x="873" y="1012"/>
                    <a:pt x="871" y="1010"/>
                  </a:cubicBezTo>
                  <a:lnTo>
                    <a:pt x="871" y="1010"/>
                  </a:lnTo>
                  <a:cubicBezTo>
                    <a:pt x="871" y="1012"/>
                    <a:pt x="872" y="1013"/>
                    <a:pt x="874" y="1015"/>
                  </a:cubicBezTo>
                  <a:lnTo>
                    <a:pt x="874" y="1015"/>
                  </a:lnTo>
                  <a:cubicBezTo>
                    <a:pt x="626" y="700"/>
                    <a:pt x="385" y="375"/>
                    <a:pt x="165" y="41"/>
                  </a:cubicBezTo>
                  <a:cubicBezTo>
                    <a:pt x="149" y="15"/>
                    <a:pt x="120" y="1"/>
                    <a:pt x="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66" name="Google Shape;7666;p22"/>
            <p:cNvSpPr/>
            <p:nvPr/>
          </p:nvSpPr>
          <p:spPr>
            <a:xfrm rot="10800000">
              <a:off x="8035581" y="91116"/>
              <a:ext cx="176232" cy="135972"/>
            </a:xfrm>
            <a:custGeom>
              <a:avLst/>
              <a:gdLst/>
              <a:ahLst/>
              <a:cxnLst/>
              <a:rect l="l" t="t" r="r" b="b"/>
              <a:pathLst>
                <a:path w="4478" h="3455" extrusionOk="0">
                  <a:moveTo>
                    <a:pt x="101" y="1"/>
                  </a:moveTo>
                  <a:cubicBezTo>
                    <a:pt x="82" y="2"/>
                    <a:pt x="65" y="5"/>
                    <a:pt x="51" y="15"/>
                  </a:cubicBezTo>
                  <a:cubicBezTo>
                    <a:pt x="29" y="26"/>
                    <a:pt x="13" y="48"/>
                    <a:pt x="6" y="74"/>
                  </a:cubicBezTo>
                  <a:cubicBezTo>
                    <a:pt x="0" y="95"/>
                    <a:pt x="2" y="127"/>
                    <a:pt x="15" y="147"/>
                  </a:cubicBezTo>
                  <a:cubicBezTo>
                    <a:pt x="286" y="492"/>
                    <a:pt x="581" y="816"/>
                    <a:pt x="899" y="1118"/>
                  </a:cubicBezTo>
                  <a:cubicBezTo>
                    <a:pt x="1227" y="1427"/>
                    <a:pt x="1576" y="1711"/>
                    <a:pt x="1941" y="1977"/>
                  </a:cubicBezTo>
                  <a:cubicBezTo>
                    <a:pt x="2680" y="2518"/>
                    <a:pt x="3469" y="2991"/>
                    <a:pt x="4269" y="3438"/>
                  </a:cubicBezTo>
                  <a:cubicBezTo>
                    <a:pt x="4288" y="3449"/>
                    <a:pt x="4310" y="3454"/>
                    <a:pt x="4331" y="3454"/>
                  </a:cubicBezTo>
                  <a:cubicBezTo>
                    <a:pt x="4377" y="3454"/>
                    <a:pt x="4422" y="3430"/>
                    <a:pt x="4444" y="3387"/>
                  </a:cubicBezTo>
                  <a:cubicBezTo>
                    <a:pt x="4477" y="3327"/>
                    <a:pt x="4454" y="3248"/>
                    <a:pt x="4394" y="3214"/>
                  </a:cubicBezTo>
                  <a:cubicBezTo>
                    <a:pt x="3545" y="2730"/>
                    <a:pt x="2687" y="2254"/>
                    <a:pt x="1899" y="1677"/>
                  </a:cubicBezTo>
                  <a:lnTo>
                    <a:pt x="1899" y="1677"/>
                  </a:lnTo>
                  <a:cubicBezTo>
                    <a:pt x="1899" y="1677"/>
                    <a:pt x="1899" y="1677"/>
                    <a:pt x="1899" y="1677"/>
                  </a:cubicBezTo>
                  <a:cubicBezTo>
                    <a:pt x="1589" y="1447"/>
                    <a:pt x="1289" y="1203"/>
                    <a:pt x="1007" y="941"/>
                  </a:cubicBezTo>
                  <a:cubicBezTo>
                    <a:pt x="720" y="673"/>
                    <a:pt x="453" y="386"/>
                    <a:pt x="209" y="81"/>
                  </a:cubicBezTo>
                  <a:cubicBezTo>
                    <a:pt x="198" y="70"/>
                    <a:pt x="193" y="61"/>
                    <a:pt x="183" y="48"/>
                  </a:cubicBezTo>
                  <a:cubicBezTo>
                    <a:pt x="165" y="26"/>
                    <a:pt x="151" y="11"/>
                    <a:pt x="124" y="3"/>
                  </a:cubicBezTo>
                  <a:cubicBezTo>
                    <a:pt x="117" y="2"/>
                    <a:pt x="108" y="1"/>
                    <a:pt x="101" y="1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67" name="Google Shape;7667;p22"/>
            <p:cNvSpPr/>
            <p:nvPr/>
          </p:nvSpPr>
          <p:spPr>
            <a:xfrm rot="10800000">
              <a:off x="8031370" y="80530"/>
              <a:ext cx="263757" cy="341759"/>
            </a:xfrm>
            <a:custGeom>
              <a:avLst/>
              <a:gdLst/>
              <a:ahLst/>
              <a:cxnLst/>
              <a:rect l="l" t="t" r="r" b="b"/>
              <a:pathLst>
                <a:path w="6702" h="8684" extrusionOk="0">
                  <a:moveTo>
                    <a:pt x="2074" y="2411"/>
                  </a:moveTo>
                  <a:cubicBezTo>
                    <a:pt x="2077" y="2415"/>
                    <a:pt x="2083" y="2421"/>
                    <a:pt x="2087" y="2427"/>
                  </a:cubicBezTo>
                  <a:cubicBezTo>
                    <a:pt x="2083" y="2421"/>
                    <a:pt x="2080" y="2415"/>
                    <a:pt x="2074" y="2411"/>
                  </a:cubicBezTo>
                  <a:close/>
                  <a:moveTo>
                    <a:pt x="94" y="1"/>
                  </a:moveTo>
                  <a:cubicBezTo>
                    <a:pt x="72" y="1"/>
                    <a:pt x="50" y="10"/>
                    <a:pt x="35" y="27"/>
                  </a:cubicBezTo>
                  <a:cubicBezTo>
                    <a:pt x="0" y="63"/>
                    <a:pt x="2" y="123"/>
                    <a:pt x="37" y="158"/>
                  </a:cubicBezTo>
                  <a:cubicBezTo>
                    <a:pt x="224" y="331"/>
                    <a:pt x="399" y="517"/>
                    <a:pt x="572" y="705"/>
                  </a:cubicBezTo>
                  <a:cubicBezTo>
                    <a:pt x="744" y="892"/>
                    <a:pt x="921" y="1073"/>
                    <a:pt x="1090" y="1262"/>
                  </a:cubicBezTo>
                  <a:cubicBezTo>
                    <a:pt x="1434" y="1649"/>
                    <a:pt x="1775" y="2039"/>
                    <a:pt x="2101" y="2443"/>
                  </a:cubicBezTo>
                  <a:cubicBezTo>
                    <a:pt x="2485" y="2930"/>
                    <a:pt x="2848" y="3434"/>
                    <a:pt x="3159" y="3970"/>
                  </a:cubicBezTo>
                  <a:cubicBezTo>
                    <a:pt x="3469" y="4502"/>
                    <a:pt x="3775" y="5041"/>
                    <a:pt x="4066" y="5585"/>
                  </a:cubicBezTo>
                  <a:cubicBezTo>
                    <a:pt x="4354" y="6118"/>
                    <a:pt x="4655" y="6645"/>
                    <a:pt x="4990" y="7152"/>
                  </a:cubicBezTo>
                  <a:cubicBezTo>
                    <a:pt x="5329" y="7667"/>
                    <a:pt x="5702" y="8168"/>
                    <a:pt x="6149" y="8594"/>
                  </a:cubicBezTo>
                  <a:cubicBezTo>
                    <a:pt x="6211" y="8654"/>
                    <a:pt x="6291" y="8684"/>
                    <a:pt x="6373" y="8684"/>
                  </a:cubicBezTo>
                  <a:cubicBezTo>
                    <a:pt x="6460" y="8684"/>
                    <a:pt x="6547" y="8650"/>
                    <a:pt x="6611" y="8583"/>
                  </a:cubicBezTo>
                  <a:cubicBezTo>
                    <a:pt x="6669" y="8523"/>
                    <a:pt x="6702" y="8439"/>
                    <a:pt x="6700" y="8355"/>
                  </a:cubicBezTo>
                  <a:cubicBezTo>
                    <a:pt x="6700" y="8264"/>
                    <a:pt x="6662" y="8188"/>
                    <a:pt x="6600" y="8122"/>
                  </a:cubicBezTo>
                  <a:cubicBezTo>
                    <a:pt x="6424" y="7931"/>
                    <a:pt x="6256" y="7735"/>
                    <a:pt x="6093" y="7533"/>
                  </a:cubicBezTo>
                  <a:lnTo>
                    <a:pt x="6093" y="7533"/>
                  </a:lnTo>
                  <a:cubicBezTo>
                    <a:pt x="6096" y="7537"/>
                    <a:pt x="6100" y="7541"/>
                    <a:pt x="6103" y="7546"/>
                  </a:cubicBezTo>
                  <a:cubicBezTo>
                    <a:pt x="6091" y="7533"/>
                    <a:pt x="6079" y="7517"/>
                    <a:pt x="6069" y="7503"/>
                  </a:cubicBezTo>
                  <a:lnTo>
                    <a:pt x="6069" y="7503"/>
                  </a:lnTo>
                  <a:cubicBezTo>
                    <a:pt x="6077" y="7513"/>
                    <a:pt x="6085" y="7523"/>
                    <a:pt x="6093" y="7533"/>
                  </a:cubicBezTo>
                  <a:lnTo>
                    <a:pt x="6093" y="7533"/>
                  </a:lnTo>
                  <a:cubicBezTo>
                    <a:pt x="6085" y="7521"/>
                    <a:pt x="6077" y="7511"/>
                    <a:pt x="6067" y="7500"/>
                  </a:cubicBezTo>
                  <a:lnTo>
                    <a:pt x="6067" y="7500"/>
                  </a:lnTo>
                  <a:cubicBezTo>
                    <a:pt x="6068" y="7501"/>
                    <a:pt x="6068" y="7502"/>
                    <a:pt x="6069" y="7503"/>
                  </a:cubicBezTo>
                  <a:lnTo>
                    <a:pt x="6069" y="7503"/>
                  </a:lnTo>
                  <a:cubicBezTo>
                    <a:pt x="6062" y="7494"/>
                    <a:pt x="6055" y="7486"/>
                    <a:pt x="6048" y="7477"/>
                  </a:cubicBezTo>
                  <a:cubicBezTo>
                    <a:pt x="5593" y="6892"/>
                    <a:pt x="5198" y="6263"/>
                    <a:pt x="4812" y="5631"/>
                  </a:cubicBezTo>
                  <a:cubicBezTo>
                    <a:pt x="4609" y="5300"/>
                    <a:pt x="4404" y="4968"/>
                    <a:pt x="4200" y="4635"/>
                  </a:cubicBezTo>
                  <a:cubicBezTo>
                    <a:pt x="3999" y="4309"/>
                    <a:pt x="3796" y="3984"/>
                    <a:pt x="3575" y="3669"/>
                  </a:cubicBezTo>
                  <a:cubicBezTo>
                    <a:pt x="3100" y="2994"/>
                    <a:pt x="2584" y="2351"/>
                    <a:pt x="2018" y="1752"/>
                  </a:cubicBezTo>
                  <a:cubicBezTo>
                    <a:pt x="1729" y="1446"/>
                    <a:pt x="1428" y="1156"/>
                    <a:pt x="1119" y="870"/>
                  </a:cubicBezTo>
                  <a:cubicBezTo>
                    <a:pt x="970" y="732"/>
                    <a:pt x="820" y="596"/>
                    <a:pt x="667" y="462"/>
                  </a:cubicBezTo>
                  <a:cubicBezTo>
                    <a:pt x="497" y="318"/>
                    <a:pt x="329" y="175"/>
                    <a:pt x="167" y="27"/>
                  </a:cubicBezTo>
                  <a:cubicBezTo>
                    <a:pt x="150" y="8"/>
                    <a:pt x="127" y="1"/>
                    <a:pt x="102" y="1"/>
                  </a:cubicBezTo>
                  <a:cubicBezTo>
                    <a:pt x="99" y="1"/>
                    <a:pt x="97" y="1"/>
                    <a:pt x="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68" name="Google Shape;7668;p22"/>
            <p:cNvSpPr/>
            <p:nvPr/>
          </p:nvSpPr>
          <p:spPr>
            <a:xfrm rot="10800000">
              <a:off x="8030268" y="100680"/>
              <a:ext cx="285009" cy="378753"/>
            </a:xfrm>
            <a:custGeom>
              <a:avLst/>
              <a:gdLst/>
              <a:ahLst/>
              <a:cxnLst/>
              <a:rect l="l" t="t" r="r" b="b"/>
              <a:pathLst>
                <a:path w="7242" h="9624" extrusionOk="0">
                  <a:moveTo>
                    <a:pt x="5960" y="8059"/>
                  </a:moveTo>
                  <a:cubicBezTo>
                    <a:pt x="5970" y="8089"/>
                    <a:pt x="5983" y="8117"/>
                    <a:pt x="5997" y="8146"/>
                  </a:cubicBezTo>
                  <a:cubicBezTo>
                    <a:pt x="5984" y="8117"/>
                    <a:pt x="5972" y="8087"/>
                    <a:pt x="5960" y="8059"/>
                  </a:cubicBezTo>
                  <a:close/>
                  <a:moveTo>
                    <a:pt x="152" y="1"/>
                  </a:moveTo>
                  <a:cubicBezTo>
                    <a:pt x="114" y="2"/>
                    <a:pt x="76" y="18"/>
                    <a:pt x="53" y="44"/>
                  </a:cubicBezTo>
                  <a:cubicBezTo>
                    <a:pt x="8" y="89"/>
                    <a:pt x="1" y="183"/>
                    <a:pt x="57" y="225"/>
                  </a:cubicBezTo>
                  <a:cubicBezTo>
                    <a:pt x="1192" y="1058"/>
                    <a:pt x="2193" y="2062"/>
                    <a:pt x="3074" y="3157"/>
                  </a:cubicBezTo>
                  <a:cubicBezTo>
                    <a:pt x="4280" y="4675"/>
                    <a:pt x="5235" y="6370"/>
                    <a:pt x="5999" y="8145"/>
                  </a:cubicBezTo>
                  <a:cubicBezTo>
                    <a:pt x="6079" y="8339"/>
                    <a:pt x="6158" y="8534"/>
                    <a:pt x="6236" y="8728"/>
                  </a:cubicBezTo>
                  <a:cubicBezTo>
                    <a:pt x="6331" y="8969"/>
                    <a:pt x="6417" y="9216"/>
                    <a:pt x="6536" y="9447"/>
                  </a:cubicBezTo>
                  <a:cubicBezTo>
                    <a:pt x="6593" y="9561"/>
                    <a:pt x="6725" y="9623"/>
                    <a:pt x="6851" y="9623"/>
                  </a:cubicBezTo>
                  <a:cubicBezTo>
                    <a:pt x="6883" y="9623"/>
                    <a:pt x="6914" y="9619"/>
                    <a:pt x="6944" y="9611"/>
                  </a:cubicBezTo>
                  <a:cubicBezTo>
                    <a:pt x="7138" y="9557"/>
                    <a:pt x="7241" y="9358"/>
                    <a:pt x="7195" y="9166"/>
                  </a:cubicBezTo>
                  <a:cubicBezTo>
                    <a:pt x="7152" y="8989"/>
                    <a:pt x="7082" y="8821"/>
                    <a:pt x="7016" y="8655"/>
                  </a:cubicBezTo>
                  <a:cubicBezTo>
                    <a:pt x="6934" y="8454"/>
                    <a:pt x="6848" y="8255"/>
                    <a:pt x="6760" y="8060"/>
                  </a:cubicBezTo>
                  <a:cubicBezTo>
                    <a:pt x="6606" y="7714"/>
                    <a:pt x="6444" y="7371"/>
                    <a:pt x="6269" y="7035"/>
                  </a:cubicBezTo>
                  <a:cubicBezTo>
                    <a:pt x="5914" y="6359"/>
                    <a:pt x="5526" y="5703"/>
                    <a:pt x="5101" y="5071"/>
                  </a:cubicBezTo>
                  <a:cubicBezTo>
                    <a:pt x="4248" y="3801"/>
                    <a:pt x="3253" y="2631"/>
                    <a:pt x="2135" y="1588"/>
                  </a:cubicBezTo>
                  <a:cubicBezTo>
                    <a:pt x="1529" y="1021"/>
                    <a:pt x="883" y="501"/>
                    <a:pt x="209" y="17"/>
                  </a:cubicBezTo>
                  <a:cubicBezTo>
                    <a:pt x="193" y="4"/>
                    <a:pt x="173" y="1"/>
                    <a:pt x="1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69" name="Google Shape;7669;p22"/>
            <p:cNvSpPr/>
            <p:nvPr/>
          </p:nvSpPr>
          <p:spPr>
            <a:xfrm rot="10800000">
              <a:off x="8068324" y="107606"/>
              <a:ext cx="197365" cy="181190"/>
            </a:xfrm>
            <a:custGeom>
              <a:avLst/>
              <a:gdLst/>
              <a:ahLst/>
              <a:cxnLst/>
              <a:rect l="l" t="t" r="r" b="b"/>
              <a:pathLst>
                <a:path w="5015" h="4604" extrusionOk="0">
                  <a:moveTo>
                    <a:pt x="3400" y="3301"/>
                  </a:moveTo>
                  <a:cubicBezTo>
                    <a:pt x="3402" y="3302"/>
                    <a:pt x="3404" y="3304"/>
                    <a:pt x="3406" y="3305"/>
                  </a:cubicBezTo>
                  <a:lnTo>
                    <a:pt x="3406" y="3305"/>
                  </a:lnTo>
                  <a:cubicBezTo>
                    <a:pt x="3404" y="3304"/>
                    <a:pt x="3402" y="3302"/>
                    <a:pt x="3400" y="3301"/>
                  </a:cubicBezTo>
                  <a:close/>
                  <a:moveTo>
                    <a:pt x="161" y="0"/>
                  </a:moveTo>
                  <a:cubicBezTo>
                    <a:pt x="135" y="0"/>
                    <a:pt x="112" y="7"/>
                    <a:pt x="91" y="20"/>
                  </a:cubicBezTo>
                  <a:cubicBezTo>
                    <a:pt x="29" y="56"/>
                    <a:pt x="0" y="147"/>
                    <a:pt x="44" y="207"/>
                  </a:cubicBezTo>
                  <a:cubicBezTo>
                    <a:pt x="342" y="638"/>
                    <a:pt x="650" y="1062"/>
                    <a:pt x="977" y="1468"/>
                  </a:cubicBezTo>
                  <a:cubicBezTo>
                    <a:pt x="1316" y="1893"/>
                    <a:pt x="1678" y="2298"/>
                    <a:pt x="2062" y="2683"/>
                  </a:cubicBezTo>
                  <a:cubicBezTo>
                    <a:pt x="2444" y="3064"/>
                    <a:pt x="2854" y="3421"/>
                    <a:pt x="3287" y="3742"/>
                  </a:cubicBezTo>
                  <a:cubicBezTo>
                    <a:pt x="3502" y="3903"/>
                    <a:pt x="3722" y="4055"/>
                    <a:pt x="3950" y="4194"/>
                  </a:cubicBezTo>
                  <a:cubicBezTo>
                    <a:pt x="4186" y="4341"/>
                    <a:pt x="4431" y="4464"/>
                    <a:pt x="4683" y="4579"/>
                  </a:cubicBezTo>
                  <a:cubicBezTo>
                    <a:pt x="4716" y="4594"/>
                    <a:pt x="4750" y="4603"/>
                    <a:pt x="4785" y="4603"/>
                  </a:cubicBezTo>
                  <a:cubicBezTo>
                    <a:pt x="4802" y="4603"/>
                    <a:pt x="4820" y="4601"/>
                    <a:pt x="4838" y="4596"/>
                  </a:cubicBezTo>
                  <a:cubicBezTo>
                    <a:pt x="4890" y="4582"/>
                    <a:pt x="4937" y="4546"/>
                    <a:pt x="4963" y="4499"/>
                  </a:cubicBezTo>
                  <a:cubicBezTo>
                    <a:pt x="5015" y="4402"/>
                    <a:pt x="4983" y="4266"/>
                    <a:pt x="4882" y="4216"/>
                  </a:cubicBezTo>
                  <a:cubicBezTo>
                    <a:pt x="4622" y="4086"/>
                    <a:pt x="4371" y="3940"/>
                    <a:pt x="4123" y="3789"/>
                  </a:cubicBezTo>
                  <a:cubicBezTo>
                    <a:pt x="3878" y="3638"/>
                    <a:pt x="3639" y="3476"/>
                    <a:pt x="3406" y="3305"/>
                  </a:cubicBezTo>
                  <a:lnTo>
                    <a:pt x="3406" y="3305"/>
                  </a:lnTo>
                  <a:cubicBezTo>
                    <a:pt x="3414" y="3311"/>
                    <a:pt x="3421" y="3317"/>
                    <a:pt x="3429" y="3324"/>
                  </a:cubicBezTo>
                  <a:cubicBezTo>
                    <a:pt x="2929" y="2952"/>
                    <a:pt x="2459" y="2545"/>
                    <a:pt x="2017" y="2107"/>
                  </a:cubicBezTo>
                  <a:cubicBezTo>
                    <a:pt x="1569" y="1662"/>
                    <a:pt x="1145" y="1191"/>
                    <a:pt x="750" y="697"/>
                  </a:cubicBezTo>
                  <a:lnTo>
                    <a:pt x="750" y="697"/>
                  </a:lnTo>
                  <a:lnTo>
                    <a:pt x="752" y="700"/>
                  </a:lnTo>
                  <a:cubicBezTo>
                    <a:pt x="588" y="493"/>
                    <a:pt x="430" y="283"/>
                    <a:pt x="279" y="68"/>
                  </a:cubicBezTo>
                  <a:cubicBezTo>
                    <a:pt x="250" y="26"/>
                    <a:pt x="207" y="0"/>
                    <a:pt x="16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70" name="Google Shape;7670;p22"/>
            <p:cNvSpPr/>
            <p:nvPr/>
          </p:nvSpPr>
          <p:spPr>
            <a:xfrm rot="10800000">
              <a:off x="7986466" y="24684"/>
              <a:ext cx="195398" cy="103700"/>
            </a:xfrm>
            <a:custGeom>
              <a:avLst/>
              <a:gdLst/>
              <a:ahLst/>
              <a:cxnLst/>
              <a:rect l="l" t="t" r="r" b="b"/>
              <a:pathLst>
                <a:path w="4965" h="2635" extrusionOk="0">
                  <a:moveTo>
                    <a:pt x="803" y="516"/>
                  </a:moveTo>
                  <a:cubicBezTo>
                    <a:pt x="804" y="516"/>
                    <a:pt x="805" y="516"/>
                    <a:pt x="805" y="517"/>
                  </a:cubicBezTo>
                  <a:lnTo>
                    <a:pt x="805" y="517"/>
                  </a:lnTo>
                  <a:cubicBezTo>
                    <a:pt x="804" y="517"/>
                    <a:pt x="804" y="516"/>
                    <a:pt x="803" y="516"/>
                  </a:cubicBezTo>
                  <a:close/>
                  <a:moveTo>
                    <a:pt x="819" y="526"/>
                  </a:moveTo>
                  <a:lnTo>
                    <a:pt x="819" y="526"/>
                  </a:lnTo>
                  <a:cubicBezTo>
                    <a:pt x="822" y="528"/>
                    <a:pt x="824" y="529"/>
                    <a:pt x="826" y="531"/>
                  </a:cubicBezTo>
                  <a:lnTo>
                    <a:pt x="826" y="531"/>
                  </a:lnTo>
                  <a:cubicBezTo>
                    <a:pt x="824" y="528"/>
                    <a:pt x="822" y="527"/>
                    <a:pt x="819" y="526"/>
                  </a:cubicBezTo>
                  <a:close/>
                  <a:moveTo>
                    <a:pt x="124" y="0"/>
                  </a:moveTo>
                  <a:cubicBezTo>
                    <a:pt x="95" y="0"/>
                    <a:pt x="67" y="10"/>
                    <a:pt x="44" y="36"/>
                  </a:cubicBezTo>
                  <a:cubicBezTo>
                    <a:pt x="2" y="81"/>
                    <a:pt x="0" y="154"/>
                    <a:pt x="46" y="197"/>
                  </a:cubicBezTo>
                  <a:cubicBezTo>
                    <a:pt x="693" y="786"/>
                    <a:pt x="1411" y="1296"/>
                    <a:pt x="2182" y="1711"/>
                  </a:cubicBezTo>
                  <a:cubicBezTo>
                    <a:pt x="2580" y="1926"/>
                    <a:pt x="2994" y="2110"/>
                    <a:pt x="3417" y="2270"/>
                  </a:cubicBezTo>
                  <a:cubicBezTo>
                    <a:pt x="3831" y="2426"/>
                    <a:pt x="4256" y="2550"/>
                    <a:pt x="4693" y="2629"/>
                  </a:cubicBezTo>
                  <a:cubicBezTo>
                    <a:pt x="4712" y="2632"/>
                    <a:pt x="4730" y="2634"/>
                    <a:pt x="4748" y="2634"/>
                  </a:cubicBezTo>
                  <a:cubicBezTo>
                    <a:pt x="4785" y="2634"/>
                    <a:pt x="4820" y="2626"/>
                    <a:pt x="4854" y="2606"/>
                  </a:cubicBezTo>
                  <a:cubicBezTo>
                    <a:pt x="4901" y="2577"/>
                    <a:pt x="4937" y="2530"/>
                    <a:pt x="4950" y="2474"/>
                  </a:cubicBezTo>
                  <a:cubicBezTo>
                    <a:pt x="4964" y="2421"/>
                    <a:pt x="4956" y="2363"/>
                    <a:pt x="4927" y="2314"/>
                  </a:cubicBezTo>
                  <a:cubicBezTo>
                    <a:pt x="4900" y="2270"/>
                    <a:pt x="4849" y="2227"/>
                    <a:pt x="4796" y="2217"/>
                  </a:cubicBezTo>
                  <a:cubicBezTo>
                    <a:pt x="4485" y="2165"/>
                    <a:pt x="4179" y="2099"/>
                    <a:pt x="3873" y="2017"/>
                  </a:cubicBezTo>
                  <a:cubicBezTo>
                    <a:pt x="3564" y="1932"/>
                    <a:pt x="3259" y="1829"/>
                    <a:pt x="2961" y="1712"/>
                  </a:cubicBezTo>
                  <a:lnTo>
                    <a:pt x="2961" y="1712"/>
                  </a:lnTo>
                  <a:cubicBezTo>
                    <a:pt x="2974" y="1718"/>
                    <a:pt x="2988" y="1724"/>
                    <a:pt x="3002" y="1730"/>
                  </a:cubicBezTo>
                  <a:cubicBezTo>
                    <a:pt x="2229" y="1423"/>
                    <a:pt x="1498" y="1019"/>
                    <a:pt x="826" y="531"/>
                  </a:cubicBezTo>
                  <a:lnTo>
                    <a:pt x="826" y="531"/>
                  </a:lnTo>
                  <a:cubicBezTo>
                    <a:pt x="827" y="532"/>
                    <a:pt x="827" y="532"/>
                    <a:pt x="828" y="533"/>
                  </a:cubicBezTo>
                  <a:cubicBezTo>
                    <a:pt x="824" y="531"/>
                    <a:pt x="821" y="528"/>
                    <a:pt x="817" y="526"/>
                  </a:cubicBezTo>
                  <a:lnTo>
                    <a:pt x="817" y="526"/>
                  </a:lnTo>
                  <a:cubicBezTo>
                    <a:pt x="818" y="526"/>
                    <a:pt x="819" y="526"/>
                    <a:pt x="819" y="526"/>
                  </a:cubicBezTo>
                  <a:cubicBezTo>
                    <a:pt x="815" y="523"/>
                    <a:pt x="809" y="519"/>
                    <a:pt x="806" y="517"/>
                  </a:cubicBezTo>
                  <a:lnTo>
                    <a:pt x="806" y="517"/>
                  </a:lnTo>
                  <a:cubicBezTo>
                    <a:pt x="808" y="519"/>
                    <a:pt x="812" y="520"/>
                    <a:pt x="813" y="523"/>
                  </a:cubicBezTo>
                  <a:cubicBezTo>
                    <a:pt x="811" y="521"/>
                    <a:pt x="808" y="519"/>
                    <a:pt x="806" y="517"/>
                  </a:cubicBezTo>
                  <a:lnTo>
                    <a:pt x="806" y="517"/>
                  </a:lnTo>
                  <a:cubicBezTo>
                    <a:pt x="806" y="517"/>
                    <a:pt x="806" y="517"/>
                    <a:pt x="806" y="517"/>
                  </a:cubicBezTo>
                  <a:cubicBezTo>
                    <a:pt x="599" y="362"/>
                    <a:pt x="398" y="201"/>
                    <a:pt x="204" y="31"/>
                  </a:cubicBezTo>
                  <a:cubicBezTo>
                    <a:pt x="181" y="10"/>
                    <a:pt x="153" y="0"/>
                    <a:pt x="1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71" name="Google Shape;7671;p22"/>
            <p:cNvSpPr/>
            <p:nvPr/>
          </p:nvSpPr>
          <p:spPr>
            <a:xfrm rot="10800000">
              <a:off x="7985443" y="26062"/>
              <a:ext cx="216492" cy="147266"/>
            </a:xfrm>
            <a:custGeom>
              <a:avLst/>
              <a:gdLst/>
              <a:ahLst/>
              <a:cxnLst/>
              <a:rect l="l" t="t" r="r" b="b"/>
              <a:pathLst>
                <a:path w="5501" h="3742" extrusionOk="0">
                  <a:moveTo>
                    <a:pt x="2011" y="1691"/>
                  </a:moveTo>
                  <a:cubicBezTo>
                    <a:pt x="2014" y="1694"/>
                    <a:pt x="2017" y="1696"/>
                    <a:pt x="2020" y="1698"/>
                  </a:cubicBezTo>
                  <a:cubicBezTo>
                    <a:pt x="2017" y="1696"/>
                    <a:pt x="2014" y="1693"/>
                    <a:pt x="2011" y="1691"/>
                  </a:cubicBezTo>
                  <a:close/>
                  <a:moveTo>
                    <a:pt x="4322" y="2987"/>
                  </a:moveTo>
                  <a:lnTo>
                    <a:pt x="4322" y="2987"/>
                  </a:lnTo>
                  <a:cubicBezTo>
                    <a:pt x="4327" y="2989"/>
                    <a:pt x="4334" y="2991"/>
                    <a:pt x="4340" y="2994"/>
                  </a:cubicBezTo>
                  <a:cubicBezTo>
                    <a:pt x="4334" y="2991"/>
                    <a:pt x="4328" y="2988"/>
                    <a:pt x="4322" y="2987"/>
                  </a:cubicBezTo>
                  <a:close/>
                  <a:moveTo>
                    <a:pt x="88" y="1"/>
                  </a:moveTo>
                  <a:cubicBezTo>
                    <a:pt x="67" y="1"/>
                    <a:pt x="45" y="8"/>
                    <a:pt x="31" y="23"/>
                  </a:cubicBezTo>
                  <a:cubicBezTo>
                    <a:pt x="1" y="57"/>
                    <a:pt x="6" y="102"/>
                    <a:pt x="32" y="133"/>
                  </a:cubicBezTo>
                  <a:cubicBezTo>
                    <a:pt x="197" y="319"/>
                    <a:pt x="367" y="502"/>
                    <a:pt x="539" y="681"/>
                  </a:cubicBezTo>
                  <a:cubicBezTo>
                    <a:pt x="726" y="875"/>
                    <a:pt x="921" y="1061"/>
                    <a:pt x="1117" y="1247"/>
                  </a:cubicBezTo>
                  <a:cubicBezTo>
                    <a:pt x="1514" y="1622"/>
                    <a:pt x="1934" y="1965"/>
                    <a:pt x="2373" y="2286"/>
                  </a:cubicBezTo>
                  <a:cubicBezTo>
                    <a:pt x="3234" y="2910"/>
                    <a:pt x="4176" y="3450"/>
                    <a:pt x="5209" y="3735"/>
                  </a:cubicBezTo>
                  <a:cubicBezTo>
                    <a:pt x="5226" y="3739"/>
                    <a:pt x="5243" y="3742"/>
                    <a:pt x="5260" y="3742"/>
                  </a:cubicBezTo>
                  <a:cubicBezTo>
                    <a:pt x="5356" y="3742"/>
                    <a:pt x="5447" y="3672"/>
                    <a:pt x="5471" y="3578"/>
                  </a:cubicBezTo>
                  <a:cubicBezTo>
                    <a:pt x="5500" y="3463"/>
                    <a:pt x="5425" y="3349"/>
                    <a:pt x="5315" y="3317"/>
                  </a:cubicBezTo>
                  <a:cubicBezTo>
                    <a:pt x="4977" y="3225"/>
                    <a:pt x="4647" y="3113"/>
                    <a:pt x="4320" y="2987"/>
                  </a:cubicBezTo>
                  <a:cubicBezTo>
                    <a:pt x="3913" y="2823"/>
                    <a:pt x="3512" y="2632"/>
                    <a:pt x="3130" y="2419"/>
                  </a:cubicBezTo>
                  <a:cubicBezTo>
                    <a:pt x="2735" y="2197"/>
                    <a:pt x="2358" y="1947"/>
                    <a:pt x="1993" y="1680"/>
                  </a:cubicBezTo>
                  <a:lnTo>
                    <a:pt x="1993" y="1680"/>
                  </a:lnTo>
                  <a:cubicBezTo>
                    <a:pt x="1999" y="1684"/>
                    <a:pt x="2005" y="1688"/>
                    <a:pt x="2011" y="1691"/>
                  </a:cubicBezTo>
                  <a:lnTo>
                    <a:pt x="2011" y="1691"/>
                  </a:lnTo>
                  <a:cubicBezTo>
                    <a:pt x="1676" y="1445"/>
                    <a:pt x="1351" y="1186"/>
                    <a:pt x="1042" y="911"/>
                  </a:cubicBezTo>
                  <a:cubicBezTo>
                    <a:pt x="727" y="631"/>
                    <a:pt x="426" y="334"/>
                    <a:pt x="140" y="22"/>
                  </a:cubicBezTo>
                  <a:cubicBezTo>
                    <a:pt x="126" y="8"/>
                    <a:pt x="108" y="1"/>
                    <a:pt x="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72" name="Google Shape;7672;p22"/>
            <p:cNvSpPr/>
            <p:nvPr/>
          </p:nvSpPr>
          <p:spPr>
            <a:xfrm rot="10800000">
              <a:off x="8004333" y="48848"/>
              <a:ext cx="186818" cy="130344"/>
            </a:xfrm>
            <a:custGeom>
              <a:avLst/>
              <a:gdLst/>
              <a:ahLst/>
              <a:cxnLst/>
              <a:rect l="l" t="t" r="r" b="b"/>
              <a:pathLst>
                <a:path w="4747" h="3312" extrusionOk="0">
                  <a:moveTo>
                    <a:pt x="1615" y="1228"/>
                  </a:moveTo>
                  <a:cubicBezTo>
                    <a:pt x="1621" y="1234"/>
                    <a:pt x="1624" y="1237"/>
                    <a:pt x="1630" y="1240"/>
                  </a:cubicBezTo>
                  <a:cubicBezTo>
                    <a:pt x="1625" y="1235"/>
                    <a:pt x="1621" y="1232"/>
                    <a:pt x="1615" y="1228"/>
                  </a:cubicBezTo>
                  <a:close/>
                  <a:moveTo>
                    <a:pt x="155" y="0"/>
                  </a:moveTo>
                  <a:cubicBezTo>
                    <a:pt x="117" y="0"/>
                    <a:pt x="80" y="15"/>
                    <a:pt x="53" y="42"/>
                  </a:cubicBezTo>
                  <a:cubicBezTo>
                    <a:pt x="1" y="96"/>
                    <a:pt x="4" y="184"/>
                    <a:pt x="57" y="237"/>
                  </a:cubicBezTo>
                  <a:cubicBezTo>
                    <a:pt x="1312" y="1528"/>
                    <a:pt x="2845" y="2529"/>
                    <a:pt x="4472" y="3292"/>
                  </a:cubicBezTo>
                  <a:cubicBezTo>
                    <a:pt x="4499" y="3305"/>
                    <a:pt x="4528" y="3311"/>
                    <a:pt x="4556" y="3311"/>
                  </a:cubicBezTo>
                  <a:cubicBezTo>
                    <a:pt x="4615" y="3311"/>
                    <a:pt x="4671" y="3283"/>
                    <a:pt x="4703" y="3226"/>
                  </a:cubicBezTo>
                  <a:cubicBezTo>
                    <a:pt x="4746" y="3147"/>
                    <a:pt x="4721" y="3035"/>
                    <a:pt x="4636" y="2995"/>
                  </a:cubicBezTo>
                  <a:cubicBezTo>
                    <a:pt x="4110" y="2742"/>
                    <a:pt x="3590" y="2476"/>
                    <a:pt x="3082" y="2185"/>
                  </a:cubicBezTo>
                  <a:cubicBezTo>
                    <a:pt x="2581" y="1897"/>
                    <a:pt x="2094" y="1584"/>
                    <a:pt x="1627" y="1241"/>
                  </a:cubicBezTo>
                  <a:lnTo>
                    <a:pt x="1627" y="1241"/>
                  </a:lnTo>
                  <a:cubicBezTo>
                    <a:pt x="1633" y="1244"/>
                    <a:pt x="1638" y="1250"/>
                    <a:pt x="1645" y="1253"/>
                  </a:cubicBezTo>
                  <a:cubicBezTo>
                    <a:pt x="1150" y="885"/>
                    <a:pt x="682" y="481"/>
                    <a:pt x="248" y="37"/>
                  </a:cubicBezTo>
                  <a:cubicBezTo>
                    <a:pt x="224" y="13"/>
                    <a:pt x="189" y="0"/>
                    <a:pt x="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73" name="Google Shape;7673;p22"/>
            <p:cNvSpPr/>
            <p:nvPr/>
          </p:nvSpPr>
          <p:spPr>
            <a:xfrm rot="10800000">
              <a:off x="7875722" y="-52530"/>
              <a:ext cx="262616" cy="128573"/>
            </a:xfrm>
            <a:custGeom>
              <a:avLst/>
              <a:gdLst/>
              <a:ahLst/>
              <a:cxnLst/>
              <a:rect l="l" t="t" r="r" b="b"/>
              <a:pathLst>
                <a:path w="6673" h="3267" extrusionOk="0">
                  <a:moveTo>
                    <a:pt x="3601" y="2162"/>
                  </a:moveTo>
                  <a:cubicBezTo>
                    <a:pt x="3606" y="2163"/>
                    <a:pt x="3611" y="2165"/>
                    <a:pt x="3616" y="2167"/>
                  </a:cubicBezTo>
                  <a:lnTo>
                    <a:pt x="3616" y="2167"/>
                  </a:lnTo>
                  <a:cubicBezTo>
                    <a:pt x="3611" y="2166"/>
                    <a:pt x="3606" y="2164"/>
                    <a:pt x="3601" y="2162"/>
                  </a:cubicBezTo>
                  <a:close/>
                  <a:moveTo>
                    <a:pt x="3627" y="2173"/>
                  </a:moveTo>
                  <a:cubicBezTo>
                    <a:pt x="3632" y="2175"/>
                    <a:pt x="3634" y="2176"/>
                    <a:pt x="3638" y="2177"/>
                  </a:cubicBezTo>
                  <a:lnTo>
                    <a:pt x="3638" y="2177"/>
                  </a:lnTo>
                  <a:lnTo>
                    <a:pt x="3626" y="2173"/>
                  </a:lnTo>
                  <a:close/>
                  <a:moveTo>
                    <a:pt x="3640" y="2176"/>
                  </a:moveTo>
                  <a:cubicBezTo>
                    <a:pt x="3644" y="2178"/>
                    <a:pt x="3649" y="2179"/>
                    <a:pt x="3653" y="2181"/>
                  </a:cubicBezTo>
                  <a:lnTo>
                    <a:pt x="3653" y="2181"/>
                  </a:lnTo>
                  <a:cubicBezTo>
                    <a:pt x="3649" y="2179"/>
                    <a:pt x="3644" y="2178"/>
                    <a:pt x="3640" y="2176"/>
                  </a:cubicBezTo>
                  <a:close/>
                  <a:moveTo>
                    <a:pt x="133" y="0"/>
                  </a:moveTo>
                  <a:cubicBezTo>
                    <a:pt x="102" y="6"/>
                    <a:pt x="68" y="20"/>
                    <a:pt x="45" y="45"/>
                  </a:cubicBezTo>
                  <a:cubicBezTo>
                    <a:pt x="0" y="95"/>
                    <a:pt x="9" y="166"/>
                    <a:pt x="56" y="213"/>
                  </a:cubicBezTo>
                  <a:cubicBezTo>
                    <a:pt x="265" y="426"/>
                    <a:pt x="470" y="640"/>
                    <a:pt x="678" y="854"/>
                  </a:cubicBezTo>
                  <a:cubicBezTo>
                    <a:pt x="887" y="1065"/>
                    <a:pt x="1112" y="1256"/>
                    <a:pt x="1339" y="1442"/>
                  </a:cubicBezTo>
                  <a:cubicBezTo>
                    <a:pt x="1796" y="1819"/>
                    <a:pt x="2297" y="2142"/>
                    <a:pt x="2821" y="2413"/>
                  </a:cubicBezTo>
                  <a:cubicBezTo>
                    <a:pt x="3080" y="2547"/>
                    <a:pt x="3347" y="2665"/>
                    <a:pt x="3618" y="2767"/>
                  </a:cubicBezTo>
                  <a:cubicBezTo>
                    <a:pt x="3901" y="2873"/>
                    <a:pt x="4189" y="2971"/>
                    <a:pt x="4482" y="3045"/>
                  </a:cubicBezTo>
                  <a:cubicBezTo>
                    <a:pt x="5016" y="3184"/>
                    <a:pt x="5573" y="3266"/>
                    <a:pt x="6128" y="3266"/>
                  </a:cubicBezTo>
                  <a:cubicBezTo>
                    <a:pt x="6199" y="3266"/>
                    <a:pt x="6270" y="3265"/>
                    <a:pt x="6342" y="3262"/>
                  </a:cubicBezTo>
                  <a:cubicBezTo>
                    <a:pt x="6524" y="3255"/>
                    <a:pt x="6672" y="3094"/>
                    <a:pt x="6665" y="2910"/>
                  </a:cubicBezTo>
                  <a:cubicBezTo>
                    <a:pt x="6658" y="2722"/>
                    <a:pt x="6495" y="2587"/>
                    <a:pt x="6313" y="2587"/>
                  </a:cubicBezTo>
                  <a:cubicBezTo>
                    <a:pt x="6266" y="2588"/>
                    <a:pt x="6219" y="2588"/>
                    <a:pt x="6172" y="2588"/>
                  </a:cubicBezTo>
                  <a:cubicBezTo>
                    <a:pt x="5908" y="2588"/>
                    <a:pt x="5644" y="2580"/>
                    <a:pt x="5381" y="2558"/>
                  </a:cubicBezTo>
                  <a:cubicBezTo>
                    <a:pt x="4794" y="2500"/>
                    <a:pt x="4218" y="2375"/>
                    <a:pt x="3662" y="2184"/>
                  </a:cubicBezTo>
                  <a:lnTo>
                    <a:pt x="3662" y="2184"/>
                  </a:lnTo>
                  <a:lnTo>
                    <a:pt x="3626" y="2171"/>
                  </a:lnTo>
                  <a:cubicBezTo>
                    <a:pt x="3624" y="2170"/>
                    <a:pt x="3622" y="2169"/>
                    <a:pt x="3619" y="2168"/>
                  </a:cubicBezTo>
                  <a:lnTo>
                    <a:pt x="3619" y="2168"/>
                  </a:lnTo>
                  <a:cubicBezTo>
                    <a:pt x="3620" y="2169"/>
                    <a:pt x="3622" y="2169"/>
                    <a:pt x="3623" y="2169"/>
                  </a:cubicBezTo>
                  <a:cubicBezTo>
                    <a:pt x="2869" y="1891"/>
                    <a:pt x="2161" y="1507"/>
                    <a:pt x="1493" y="1057"/>
                  </a:cubicBezTo>
                  <a:lnTo>
                    <a:pt x="1493" y="1057"/>
                  </a:lnTo>
                  <a:cubicBezTo>
                    <a:pt x="1494" y="1059"/>
                    <a:pt x="1496" y="1059"/>
                    <a:pt x="1497" y="1062"/>
                  </a:cubicBezTo>
                  <a:cubicBezTo>
                    <a:pt x="1277" y="908"/>
                    <a:pt x="1063" y="749"/>
                    <a:pt x="848" y="588"/>
                  </a:cubicBezTo>
                  <a:cubicBezTo>
                    <a:pt x="621" y="417"/>
                    <a:pt x="408" y="230"/>
                    <a:pt x="209" y="31"/>
                  </a:cubicBezTo>
                  <a:cubicBezTo>
                    <a:pt x="189" y="10"/>
                    <a:pt x="160" y="0"/>
                    <a:pt x="1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74" name="Google Shape;7674;p22"/>
            <p:cNvSpPr/>
            <p:nvPr/>
          </p:nvSpPr>
          <p:spPr>
            <a:xfrm rot="10800000">
              <a:off x="7950299" y="-37930"/>
              <a:ext cx="187999" cy="131800"/>
            </a:xfrm>
            <a:custGeom>
              <a:avLst/>
              <a:gdLst/>
              <a:ahLst/>
              <a:cxnLst/>
              <a:rect l="l" t="t" r="r" b="b"/>
              <a:pathLst>
                <a:path w="4777" h="3349" extrusionOk="0">
                  <a:moveTo>
                    <a:pt x="2325" y="1825"/>
                  </a:moveTo>
                  <a:lnTo>
                    <a:pt x="2325" y="1825"/>
                  </a:lnTo>
                  <a:cubicBezTo>
                    <a:pt x="2325" y="1825"/>
                    <a:pt x="2326" y="1826"/>
                    <a:pt x="2327" y="1826"/>
                  </a:cubicBezTo>
                  <a:lnTo>
                    <a:pt x="2327" y="1826"/>
                  </a:lnTo>
                  <a:cubicBezTo>
                    <a:pt x="2326" y="1826"/>
                    <a:pt x="2325" y="1825"/>
                    <a:pt x="2325" y="1825"/>
                  </a:cubicBezTo>
                  <a:close/>
                  <a:moveTo>
                    <a:pt x="122" y="1"/>
                  </a:moveTo>
                  <a:cubicBezTo>
                    <a:pt x="93" y="1"/>
                    <a:pt x="64" y="14"/>
                    <a:pt x="44" y="35"/>
                  </a:cubicBezTo>
                  <a:cubicBezTo>
                    <a:pt x="1" y="81"/>
                    <a:pt x="12" y="149"/>
                    <a:pt x="53" y="191"/>
                  </a:cubicBezTo>
                  <a:cubicBezTo>
                    <a:pt x="689" y="863"/>
                    <a:pt x="1385" y="1472"/>
                    <a:pt x="2138" y="2007"/>
                  </a:cubicBezTo>
                  <a:cubicBezTo>
                    <a:pt x="2516" y="2277"/>
                    <a:pt x="2909" y="2527"/>
                    <a:pt x="3313" y="2753"/>
                  </a:cubicBezTo>
                  <a:cubicBezTo>
                    <a:pt x="3711" y="2976"/>
                    <a:pt x="4122" y="3171"/>
                    <a:pt x="4548" y="3332"/>
                  </a:cubicBezTo>
                  <a:cubicBezTo>
                    <a:pt x="4574" y="3342"/>
                    <a:pt x="4597" y="3348"/>
                    <a:pt x="4622" y="3348"/>
                  </a:cubicBezTo>
                  <a:cubicBezTo>
                    <a:pt x="4635" y="3348"/>
                    <a:pt x="4649" y="3346"/>
                    <a:pt x="4663" y="3342"/>
                  </a:cubicBezTo>
                  <a:cubicBezTo>
                    <a:pt x="4702" y="3329"/>
                    <a:pt x="4735" y="3303"/>
                    <a:pt x="4755" y="3264"/>
                  </a:cubicBezTo>
                  <a:cubicBezTo>
                    <a:pt x="4774" y="3228"/>
                    <a:pt x="4777" y="3188"/>
                    <a:pt x="4764" y="3149"/>
                  </a:cubicBezTo>
                  <a:cubicBezTo>
                    <a:pt x="4754" y="3113"/>
                    <a:pt x="4725" y="3073"/>
                    <a:pt x="4688" y="3060"/>
                  </a:cubicBezTo>
                  <a:cubicBezTo>
                    <a:pt x="4275" y="2905"/>
                    <a:pt x="3876" y="2726"/>
                    <a:pt x="3485" y="2525"/>
                  </a:cubicBezTo>
                  <a:cubicBezTo>
                    <a:pt x="3084" y="2317"/>
                    <a:pt x="2699" y="2080"/>
                    <a:pt x="2327" y="1826"/>
                  </a:cubicBezTo>
                  <a:lnTo>
                    <a:pt x="2327" y="1826"/>
                  </a:lnTo>
                  <a:cubicBezTo>
                    <a:pt x="2331" y="1829"/>
                    <a:pt x="2336" y="1833"/>
                    <a:pt x="2342" y="1838"/>
                  </a:cubicBezTo>
                  <a:cubicBezTo>
                    <a:pt x="1571" y="1308"/>
                    <a:pt x="850" y="703"/>
                    <a:pt x="201" y="30"/>
                  </a:cubicBezTo>
                  <a:cubicBezTo>
                    <a:pt x="182" y="10"/>
                    <a:pt x="156" y="1"/>
                    <a:pt x="130" y="1"/>
                  </a:cubicBezTo>
                  <a:cubicBezTo>
                    <a:pt x="127" y="1"/>
                    <a:pt x="125" y="1"/>
                    <a:pt x="1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75" name="Google Shape;7675;p22"/>
            <p:cNvSpPr/>
            <p:nvPr/>
          </p:nvSpPr>
          <p:spPr>
            <a:xfrm rot="10800000">
              <a:off x="7988906" y="-15891"/>
              <a:ext cx="181072" cy="198546"/>
            </a:xfrm>
            <a:custGeom>
              <a:avLst/>
              <a:gdLst/>
              <a:ahLst/>
              <a:cxnLst/>
              <a:rect l="l" t="t" r="r" b="b"/>
              <a:pathLst>
                <a:path w="4601" h="5045" extrusionOk="0">
                  <a:moveTo>
                    <a:pt x="2015" y="2553"/>
                  </a:moveTo>
                  <a:cubicBezTo>
                    <a:pt x="2017" y="2555"/>
                    <a:pt x="2019" y="2557"/>
                    <a:pt x="2020" y="2559"/>
                  </a:cubicBezTo>
                  <a:lnTo>
                    <a:pt x="2020" y="2559"/>
                  </a:lnTo>
                  <a:cubicBezTo>
                    <a:pt x="2019" y="2557"/>
                    <a:pt x="2018" y="2555"/>
                    <a:pt x="2015" y="2553"/>
                  </a:cubicBezTo>
                  <a:close/>
                  <a:moveTo>
                    <a:pt x="276" y="1"/>
                  </a:moveTo>
                  <a:cubicBezTo>
                    <a:pt x="246" y="2"/>
                    <a:pt x="221" y="6"/>
                    <a:pt x="195" y="12"/>
                  </a:cubicBezTo>
                  <a:cubicBezTo>
                    <a:pt x="129" y="34"/>
                    <a:pt x="72" y="82"/>
                    <a:pt x="40" y="144"/>
                  </a:cubicBezTo>
                  <a:cubicBezTo>
                    <a:pt x="14" y="200"/>
                    <a:pt x="0" y="281"/>
                    <a:pt x="25" y="339"/>
                  </a:cubicBezTo>
                  <a:cubicBezTo>
                    <a:pt x="204" y="762"/>
                    <a:pt x="415" y="1170"/>
                    <a:pt x="651" y="1562"/>
                  </a:cubicBezTo>
                  <a:cubicBezTo>
                    <a:pt x="898" y="1970"/>
                    <a:pt x="1172" y="2359"/>
                    <a:pt x="1465" y="2735"/>
                  </a:cubicBezTo>
                  <a:cubicBezTo>
                    <a:pt x="1752" y="3103"/>
                    <a:pt x="2058" y="3455"/>
                    <a:pt x="2379" y="3795"/>
                  </a:cubicBezTo>
                  <a:cubicBezTo>
                    <a:pt x="2532" y="3960"/>
                    <a:pt x="2693" y="4123"/>
                    <a:pt x="2854" y="4282"/>
                  </a:cubicBezTo>
                  <a:cubicBezTo>
                    <a:pt x="3025" y="4449"/>
                    <a:pt x="3197" y="4617"/>
                    <a:pt x="3380" y="4769"/>
                  </a:cubicBezTo>
                  <a:cubicBezTo>
                    <a:pt x="3426" y="4810"/>
                    <a:pt x="3486" y="4830"/>
                    <a:pt x="3545" y="4830"/>
                  </a:cubicBezTo>
                  <a:cubicBezTo>
                    <a:pt x="3613" y="4830"/>
                    <a:pt x="3682" y="4803"/>
                    <a:pt x="3729" y="4749"/>
                  </a:cubicBezTo>
                  <a:cubicBezTo>
                    <a:pt x="3772" y="4703"/>
                    <a:pt x="3795" y="4638"/>
                    <a:pt x="3792" y="4575"/>
                  </a:cubicBezTo>
                  <a:lnTo>
                    <a:pt x="3792" y="4562"/>
                  </a:lnTo>
                  <a:cubicBezTo>
                    <a:pt x="3815" y="4581"/>
                    <a:pt x="3838" y="4600"/>
                    <a:pt x="3864" y="4618"/>
                  </a:cubicBezTo>
                  <a:cubicBezTo>
                    <a:pt x="4040" y="4755"/>
                    <a:pt x="4217" y="4890"/>
                    <a:pt x="4399" y="5016"/>
                  </a:cubicBezTo>
                  <a:cubicBezTo>
                    <a:pt x="4424" y="5034"/>
                    <a:pt x="4452" y="5044"/>
                    <a:pt x="4480" y="5044"/>
                  </a:cubicBezTo>
                  <a:cubicBezTo>
                    <a:pt x="4509" y="5044"/>
                    <a:pt x="4537" y="5033"/>
                    <a:pt x="4560" y="5007"/>
                  </a:cubicBezTo>
                  <a:cubicBezTo>
                    <a:pt x="4598" y="4964"/>
                    <a:pt x="4601" y="4882"/>
                    <a:pt x="4550" y="4848"/>
                  </a:cubicBezTo>
                  <a:cubicBezTo>
                    <a:pt x="4326" y="4671"/>
                    <a:pt x="4098" y="4500"/>
                    <a:pt x="3875" y="4324"/>
                  </a:cubicBezTo>
                  <a:cubicBezTo>
                    <a:pt x="3644" y="4137"/>
                    <a:pt x="3418" y="3946"/>
                    <a:pt x="3196" y="3751"/>
                  </a:cubicBezTo>
                  <a:cubicBezTo>
                    <a:pt x="2777" y="3380"/>
                    <a:pt x="2384" y="2985"/>
                    <a:pt x="2020" y="2559"/>
                  </a:cubicBezTo>
                  <a:lnTo>
                    <a:pt x="2020" y="2559"/>
                  </a:lnTo>
                  <a:cubicBezTo>
                    <a:pt x="2021" y="2559"/>
                    <a:pt x="2021" y="2560"/>
                    <a:pt x="2021" y="2560"/>
                  </a:cubicBezTo>
                  <a:cubicBezTo>
                    <a:pt x="2019" y="2557"/>
                    <a:pt x="2015" y="2553"/>
                    <a:pt x="2012" y="2549"/>
                  </a:cubicBezTo>
                  <a:lnTo>
                    <a:pt x="2012" y="2549"/>
                  </a:lnTo>
                  <a:cubicBezTo>
                    <a:pt x="2010" y="2547"/>
                    <a:pt x="2008" y="2545"/>
                    <a:pt x="2006" y="2543"/>
                  </a:cubicBezTo>
                  <a:lnTo>
                    <a:pt x="2006" y="2543"/>
                  </a:lnTo>
                  <a:cubicBezTo>
                    <a:pt x="2006" y="2543"/>
                    <a:pt x="2006" y="2543"/>
                    <a:pt x="2006" y="2543"/>
                  </a:cubicBezTo>
                  <a:lnTo>
                    <a:pt x="2006" y="2543"/>
                  </a:lnTo>
                  <a:cubicBezTo>
                    <a:pt x="2006" y="2543"/>
                    <a:pt x="2006" y="2543"/>
                    <a:pt x="2006" y="2543"/>
                  </a:cubicBezTo>
                  <a:lnTo>
                    <a:pt x="2006" y="2543"/>
                  </a:lnTo>
                  <a:cubicBezTo>
                    <a:pt x="2006" y="2543"/>
                    <a:pt x="2006" y="2543"/>
                    <a:pt x="2006" y="2543"/>
                  </a:cubicBezTo>
                  <a:lnTo>
                    <a:pt x="2006" y="2543"/>
                  </a:lnTo>
                  <a:cubicBezTo>
                    <a:pt x="2006" y="2542"/>
                    <a:pt x="2005" y="2541"/>
                    <a:pt x="2004" y="2540"/>
                  </a:cubicBezTo>
                  <a:lnTo>
                    <a:pt x="2004" y="2540"/>
                  </a:lnTo>
                  <a:cubicBezTo>
                    <a:pt x="2005" y="2541"/>
                    <a:pt x="2005" y="2542"/>
                    <a:pt x="2006" y="2543"/>
                  </a:cubicBezTo>
                  <a:lnTo>
                    <a:pt x="2006" y="2543"/>
                  </a:lnTo>
                  <a:cubicBezTo>
                    <a:pt x="2005" y="2542"/>
                    <a:pt x="2004" y="2540"/>
                    <a:pt x="2002" y="2538"/>
                  </a:cubicBezTo>
                  <a:lnTo>
                    <a:pt x="2002" y="2538"/>
                  </a:lnTo>
                  <a:cubicBezTo>
                    <a:pt x="2003" y="2539"/>
                    <a:pt x="2003" y="2539"/>
                    <a:pt x="2004" y="2540"/>
                  </a:cubicBezTo>
                  <a:lnTo>
                    <a:pt x="2004" y="2540"/>
                  </a:lnTo>
                  <a:cubicBezTo>
                    <a:pt x="2003" y="2539"/>
                    <a:pt x="2002" y="2538"/>
                    <a:pt x="2001" y="2536"/>
                  </a:cubicBezTo>
                  <a:lnTo>
                    <a:pt x="2001" y="2536"/>
                  </a:lnTo>
                  <a:cubicBezTo>
                    <a:pt x="2002" y="2538"/>
                    <a:pt x="2004" y="2540"/>
                    <a:pt x="2005" y="2541"/>
                  </a:cubicBezTo>
                  <a:cubicBezTo>
                    <a:pt x="2004" y="2537"/>
                    <a:pt x="1999" y="2534"/>
                    <a:pt x="1998" y="2531"/>
                  </a:cubicBezTo>
                  <a:lnTo>
                    <a:pt x="1998" y="2531"/>
                  </a:lnTo>
                  <a:cubicBezTo>
                    <a:pt x="1999" y="2533"/>
                    <a:pt x="2000" y="2535"/>
                    <a:pt x="2001" y="2536"/>
                  </a:cubicBezTo>
                  <a:lnTo>
                    <a:pt x="2001" y="2536"/>
                  </a:lnTo>
                  <a:cubicBezTo>
                    <a:pt x="1975" y="2505"/>
                    <a:pt x="1949" y="2475"/>
                    <a:pt x="1925" y="2442"/>
                  </a:cubicBezTo>
                  <a:cubicBezTo>
                    <a:pt x="1897" y="2405"/>
                    <a:pt x="1872" y="2369"/>
                    <a:pt x="1846" y="2330"/>
                  </a:cubicBezTo>
                  <a:cubicBezTo>
                    <a:pt x="1714" y="2146"/>
                    <a:pt x="1587" y="1957"/>
                    <a:pt x="1461" y="1769"/>
                  </a:cubicBezTo>
                  <a:cubicBezTo>
                    <a:pt x="1396" y="1675"/>
                    <a:pt x="1336" y="1580"/>
                    <a:pt x="1273" y="1487"/>
                  </a:cubicBezTo>
                  <a:cubicBezTo>
                    <a:pt x="1245" y="1447"/>
                    <a:pt x="1217" y="1407"/>
                    <a:pt x="1192" y="1366"/>
                  </a:cubicBezTo>
                  <a:cubicBezTo>
                    <a:pt x="1165" y="1328"/>
                    <a:pt x="1136" y="1289"/>
                    <a:pt x="1106" y="1252"/>
                  </a:cubicBezTo>
                  <a:lnTo>
                    <a:pt x="1106" y="1250"/>
                  </a:lnTo>
                  <a:lnTo>
                    <a:pt x="1073" y="1213"/>
                  </a:lnTo>
                  <a:cubicBezTo>
                    <a:pt x="1064" y="1203"/>
                    <a:pt x="1053" y="1196"/>
                    <a:pt x="1043" y="1191"/>
                  </a:cubicBezTo>
                  <a:cubicBezTo>
                    <a:pt x="898" y="944"/>
                    <a:pt x="763" y="691"/>
                    <a:pt x="639" y="433"/>
                  </a:cubicBezTo>
                  <a:cubicBezTo>
                    <a:pt x="600" y="351"/>
                    <a:pt x="563" y="268"/>
                    <a:pt x="527" y="183"/>
                  </a:cubicBezTo>
                  <a:cubicBezTo>
                    <a:pt x="497" y="117"/>
                    <a:pt x="463" y="64"/>
                    <a:pt x="397" y="29"/>
                  </a:cubicBezTo>
                  <a:cubicBezTo>
                    <a:pt x="359" y="11"/>
                    <a:pt x="318" y="1"/>
                    <a:pt x="27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76" name="Google Shape;7676;p22"/>
            <p:cNvSpPr/>
            <p:nvPr/>
          </p:nvSpPr>
          <p:spPr>
            <a:xfrm rot="10800000">
              <a:off x="6882326" y="-277798"/>
              <a:ext cx="731019" cy="419406"/>
            </a:xfrm>
            <a:custGeom>
              <a:avLst/>
              <a:gdLst/>
              <a:ahLst/>
              <a:cxnLst/>
              <a:rect l="l" t="t" r="r" b="b"/>
              <a:pathLst>
                <a:path w="18575" h="10657" extrusionOk="0">
                  <a:moveTo>
                    <a:pt x="2914" y="4555"/>
                  </a:moveTo>
                  <a:cubicBezTo>
                    <a:pt x="2741" y="4655"/>
                    <a:pt x="2596" y="4737"/>
                    <a:pt x="2460" y="4803"/>
                  </a:cubicBezTo>
                  <a:cubicBezTo>
                    <a:pt x="2599" y="4720"/>
                    <a:pt x="2750" y="4638"/>
                    <a:pt x="2914" y="4555"/>
                  </a:cubicBezTo>
                  <a:close/>
                  <a:moveTo>
                    <a:pt x="15162" y="0"/>
                  </a:moveTo>
                  <a:cubicBezTo>
                    <a:pt x="14721" y="3"/>
                    <a:pt x="14257" y="33"/>
                    <a:pt x="13692" y="95"/>
                  </a:cubicBezTo>
                  <a:lnTo>
                    <a:pt x="13636" y="102"/>
                  </a:lnTo>
                  <a:cubicBezTo>
                    <a:pt x="13414" y="128"/>
                    <a:pt x="13187" y="153"/>
                    <a:pt x="12966" y="193"/>
                  </a:cubicBezTo>
                  <a:cubicBezTo>
                    <a:pt x="12656" y="246"/>
                    <a:pt x="12329" y="338"/>
                    <a:pt x="11995" y="467"/>
                  </a:cubicBezTo>
                  <a:cubicBezTo>
                    <a:pt x="11921" y="496"/>
                    <a:pt x="11847" y="526"/>
                    <a:pt x="11774" y="558"/>
                  </a:cubicBezTo>
                  <a:cubicBezTo>
                    <a:pt x="11773" y="559"/>
                    <a:pt x="11773" y="562"/>
                    <a:pt x="11770" y="565"/>
                  </a:cubicBezTo>
                  <a:cubicBezTo>
                    <a:pt x="11554" y="655"/>
                    <a:pt x="11329" y="767"/>
                    <a:pt x="11095" y="897"/>
                  </a:cubicBezTo>
                  <a:cubicBezTo>
                    <a:pt x="10797" y="1065"/>
                    <a:pt x="10503" y="1254"/>
                    <a:pt x="10254" y="1415"/>
                  </a:cubicBezTo>
                  <a:lnTo>
                    <a:pt x="9783" y="1728"/>
                  </a:lnTo>
                  <a:lnTo>
                    <a:pt x="9727" y="1765"/>
                  </a:lnTo>
                  <a:cubicBezTo>
                    <a:pt x="9498" y="1919"/>
                    <a:pt x="9268" y="2073"/>
                    <a:pt x="9032" y="2221"/>
                  </a:cubicBezTo>
                  <a:cubicBezTo>
                    <a:pt x="8570" y="2514"/>
                    <a:pt x="8146" y="2741"/>
                    <a:pt x="7738" y="2910"/>
                  </a:cubicBezTo>
                  <a:cubicBezTo>
                    <a:pt x="7530" y="2996"/>
                    <a:pt x="7324" y="3068"/>
                    <a:pt x="7126" y="3124"/>
                  </a:cubicBezTo>
                  <a:cubicBezTo>
                    <a:pt x="6894" y="3190"/>
                    <a:pt x="6659" y="3236"/>
                    <a:pt x="6440" y="3274"/>
                  </a:cubicBezTo>
                  <a:lnTo>
                    <a:pt x="6309" y="3289"/>
                  </a:lnTo>
                  <a:cubicBezTo>
                    <a:pt x="6240" y="3301"/>
                    <a:pt x="6173" y="3311"/>
                    <a:pt x="6104" y="3324"/>
                  </a:cubicBezTo>
                  <a:cubicBezTo>
                    <a:pt x="5950" y="3347"/>
                    <a:pt x="5795" y="3373"/>
                    <a:pt x="5643" y="3401"/>
                  </a:cubicBezTo>
                  <a:cubicBezTo>
                    <a:pt x="5427" y="3442"/>
                    <a:pt x="5144" y="3496"/>
                    <a:pt x="4864" y="3569"/>
                  </a:cubicBezTo>
                  <a:cubicBezTo>
                    <a:pt x="4771" y="3578"/>
                    <a:pt x="4677" y="3590"/>
                    <a:pt x="4585" y="3604"/>
                  </a:cubicBezTo>
                  <a:cubicBezTo>
                    <a:pt x="4402" y="3631"/>
                    <a:pt x="4222" y="3683"/>
                    <a:pt x="4071" y="3729"/>
                  </a:cubicBezTo>
                  <a:cubicBezTo>
                    <a:pt x="3824" y="3806"/>
                    <a:pt x="3571" y="3901"/>
                    <a:pt x="3299" y="4015"/>
                  </a:cubicBezTo>
                  <a:cubicBezTo>
                    <a:pt x="2671" y="4278"/>
                    <a:pt x="2137" y="4568"/>
                    <a:pt x="1657" y="4898"/>
                  </a:cubicBezTo>
                  <a:cubicBezTo>
                    <a:pt x="1084" y="5294"/>
                    <a:pt x="664" y="5710"/>
                    <a:pt x="373" y="6168"/>
                  </a:cubicBezTo>
                  <a:cubicBezTo>
                    <a:pt x="225" y="6403"/>
                    <a:pt x="114" y="6663"/>
                    <a:pt x="57" y="6923"/>
                  </a:cubicBezTo>
                  <a:cubicBezTo>
                    <a:pt x="1" y="7179"/>
                    <a:pt x="5" y="7423"/>
                    <a:pt x="73" y="7649"/>
                  </a:cubicBezTo>
                  <a:cubicBezTo>
                    <a:pt x="134" y="7854"/>
                    <a:pt x="251" y="8051"/>
                    <a:pt x="430" y="8256"/>
                  </a:cubicBezTo>
                  <a:cubicBezTo>
                    <a:pt x="572" y="8418"/>
                    <a:pt x="759" y="8569"/>
                    <a:pt x="1013" y="8734"/>
                  </a:cubicBezTo>
                  <a:cubicBezTo>
                    <a:pt x="1207" y="8861"/>
                    <a:pt x="1436" y="8981"/>
                    <a:pt x="1729" y="9111"/>
                  </a:cubicBezTo>
                  <a:cubicBezTo>
                    <a:pt x="1957" y="9213"/>
                    <a:pt x="2204" y="9307"/>
                    <a:pt x="2510" y="9412"/>
                  </a:cubicBezTo>
                  <a:cubicBezTo>
                    <a:pt x="2748" y="9493"/>
                    <a:pt x="2991" y="9566"/>
                    <a:pt x="3232" y="9639"/>
                  </a:cubicBezTo>
                  <a:lnTo>
                    <a:pt x="3454" y="9707"/>
                  </a:lnTo>
                  <a:cubicBezTo>
                    <a:pt x="3602" y="9751"/>
                    <a:pt x="3747" y="9796"/>
                    <a:pt x="3893" y="9840"/>
                  </a:cubicBezTo>
                  <a:cubicBezTo>
                    <a:pt x="4413" y="9998"/>
                    <a:pt x="4959" y="10135"/>
                    <a:pt x="5559" y="10263"/>
                  </a:cubicBezTo>
                  <a:cubicBezTo>
                    <a:pt x="6761" y="10514"/>
                    <a:pt x="7951" y="10648"/>
                    <a:pt x="9097" y="10655"/>
                  </a:cubicBezTo>
                  <a:lnTo>
                    <a:pt x="9197" y="10656"/>
                  </a:lnTo>
                  <a:cubicBezTo>
                    <a:pt x="10412" y="10656"/>
                    <a:pt x="11544" y="10507"/>
                    <a:pt x="12558" y="10214"/>
                  </a:cubicBezTo>
                  <a:cubicBezTo>
                    <a:pt x="13106" y="10059"/>
                    <a:pt x="13637" y="9850"/>
                    <a:pt x="14141" y="9593"/>
                  </a:cubicBezTo>
                  <a:cubicBezTo>
                    <a:pt x="14635" y="9342"/>
                    <a:pt x="15109" y="9027"/>
                    <a:pt x="15554" y="8658"/>
                  </a:cubicBezTo>
                  <a:cubicBezTo>
                    <a:pt x="15981" y="8304"/>
                    <a:pt x="16380" y="7871"/>
                    <a:pt x="16744" y="7376"/>
                  </a:cubicBezTo>
                  <a:cubicBezTo>
                    <a:pt x="17063" y="6939"/>
                    <a:pt x="17347" y="6436"/>
                    <a:pt x="17607" y="5839"/>
                  </a:cubicBezTo>
                  <a:cubicBezTo>
                    <a:pt x="17873" y="5234"/>
                    <a:pt x="18097" y="4612"/>
                    <a:pt x="18273" y="3997"/>
                  </a:cubicBezTo>
                  <a:cubicBezTo>
                    <a:pt x="18372" y="3650"/>
                    <a:pt x="18446" y="3330"/>
                    <a:pt x="18496" y="3014"/>
                  </a:cubicBezTo>
                  <a:cubicBezTo>
                    <a:pt x="18553" y="2672"/>
                    <a:pt x="18575" y="2376"/>
                    <a:pt x="18566" y="2104"/>
                  </a:cubicBezTo>
                  <a:cubicBezTo>
                    <a:pt x="18562" y="1981"/>
                    <a:pt x="18548" y="1853"/>
                    <a:pt x="18520" y="1714"/>
                  </a:cubicBezTo>
                  <a:cubicBezTo>
                    <a:pt x="18499" y="1596"/>
                    <a:pt x="18460" y="1474"/>
                    <a:pt x="18403" y="1340"/>
                  </a:cubicBezTo>
                  <a:cubicBezTo>
                    <a:pt x="18315" y="1136"/>
                    <a:pt x="18183" y="948"/>
                    <a:pt x="18010" y="782"/>
                  </a:cubicBezTo>
                  <a:cubicBezTo>
                    <a:pt x="17858" y="632"/>
                    <a:pt x="17666" y="503"/>
                    <a:pt x="17439" y="394"/>
                  </a:cubicBezTo>
                  <a:cubicBezTo>
                    <a:pt x="17235" y="295"/>
                    <a:pt x="17005" y="217"/>
                    <a:pt x="16735" y="153"/>
                  </a:cubicBezTo>
                  <a:cubicBezTo>
                    <a:pt x="16508" y="101"/>
                    <a:pt x="16258" y="62"/>
                    <a:pt x="15952" y="33"/>
                  </a:cubicBezTo>
                  <a:cubicBezTo>
                    <a:pt x="15737" y="13"/>
                    <a:pt x="15501" y="2"/>
                    <a:pt x="15214" y="2"/>
                  </a:cubicBezTo>
                  <a:lnTo>
                    <a:pt x="15162" y="2"/>
                  </a:lnTo>
                  <a:lnTo>
                    <a:pt x="1516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77" name="Google Shape;7677;p22"/>
            <p:cNvSpPr/>
            <p:nvPr/>
          </p:nvSpPr>
          <p:spPr>
            <a:xfrm rot="10800000">
              <a:off x="6910190" y="-277799"/>
              <a:ext cx="539321" cy="213737"/>
            </a:xfrm>
            <a:custGeom>
              <a:avLst/>
              <a:gdLst/>
              <a:ahLst/>
              <a:cxnLst/>
              <a:rect l="l" t="t" r="r" b="b"/>
              <a:pathLst>
                <a:path w="13704" h="5431" extrusionOk="0">
                  <a:moveTo>
                    <a:pt x="13704" y="1"/>
                  </a:moveTo>
                  <a:lnTo>
                    <a:pt x="13704" y="1"/>
                  </a:lnTo>
                  <a:cubicBezTo>
                    <a:pt x="13642" y="87"/>
                    <a:pt x="13579" y="165"/>
                    <a:pt x="13514" y="239"/>
                  </a:cubicBezTo>
                  <a:cubicBezTo>
                    <a:pt x="13335" y="449"/>
                    <a:pt x="13149" y="653"/>
                    <a:pt x="12954" y="848"/>
                  </a:cubicBezTo>
                  <a:cubicBezTo>
                    <a:pt x="12767" y="1035"/>
                    <a:pt x="12575" y="1213"/>
                    <a:pt x="12375" y="1386"/>
                  </a:cubicBezTo>
                  <a:cubicBezTo>
                    <a:pt x="12286" y="1465"/>
                    <a:pt x="12197" y="1544"/>
                    <a:pt x="12101" y="1612"/>
                  </a:cubicBezTo>
                  <a:cubicBezTo>
                    <a:pt x="11980" y="1702"/>
                    <a:pt x="11855" y="1783"/>
                    <a:pt x="11722" y="1852"/>
                  </a:cubicBezTo>
                  <a:cubicBezTo>
                    <a:pt x="11446" y="1993"/>
                    <a:pt x="11153" y="2094"/>
                    <a:pt x="10861" y="2201"/>
                  </a:cubicBezTo>
                  <a:cubicBezTo>
                    <a:pt x="10728" y="2252"/>
                    <a:pt x="10591" y="2305"/>
                    <a:pt x="10459" y="2367"/>
                  </a:cubicBezTo>
                  <a:cubicBezTo>
                    <a:pt x="10334" y="2428"/>
                    <a:pt x="10211" y="2494"/>
                    <a:pt x="10096" y="2573"/>
                  </a:cubicBezTo>
                  <a:cubicBezTo>
                    <a:pt x="9990" y="2651"/>
                    <a:pt x="9893" y="2737"/>
                    <a:pt x="9804" y="2836"/>
                  </a:cubicBezTo>
                  <a:cubicBezTo>
                    <a:pt x="9718" y="2941"/>
                    <a:pt x="9645" y="3056"/>
                    <a:pt x="9579" y="3175"/>
                  </a:cubicBezTo>
                  <a:cubicBezTo>
                    <a:pt x="9517" y="3286"/>
                    <a:pt x="9460" y="3402"/>
                    <a:pt x="9399" y="3514"/>
                  </a:cubicBezTo>
                  <a:cubicBezTo>
                    <a:pt x="9335" y="3628"/>
                    <a:pt x="9264" y="3735"/>
                    <a:pt x="9177" y="3832"/>
                  </a:cubicBezTo>
                  <a:cubicBezTo>
                    <a:pt x="9082" y="3938"/>
                    <a:pt x="8971" y="4030"/>
                    <a:pt x="8848" y="4102"/>
                  </a:cubicBezTo>
                  <a:cubicBezTo>
                    <a:pt x="8706" y="4182"/>
                    <a:pt x="8552" y="4244"/>
                    <a:pt x="8392" y="4284"/>
                  </a:cubicBezTo>
                  <a:cubicBezTo>
                    <a:pt x="8186" y="4339"/>
                    <a:pt x="7973" y="4376"/>
                    <a:pt x="7763" y="4413"/>
                  </a:cubicBezTo>
                  <a:cubicBezTo>
                    <a:pt x="7309" y="4494"/>
                    <a:pt x="6850" y="4554"/>
                    <a:pt x="6390" y="4594"/>
                  </a:cubicBezTo>
                  <a:cubicBezTo>
                    <a:pt x="5941" y="4633"/>
                    <a:pt x="5491" y="4659"/>
                    <a:pt x="5040" y="4670"/>
                  </a:cubicBezTo>
                  <a:cubicBezTo>
                    <a:pt x="4955" y="4672"/>
                    <a:pt x="4874" y="4673"/>
                    <a:pt x="4789" y="4673"/>
                  </a:cubicBezTo>
                  <a:cubicBezTo>
                    <a:pt x="4690" y="4683"/>
                    <a:pt x="4591" y="4692"/>
                    <a:pt x="4491" y="4699"/>
                  </a:cubicBezTo>
                  <a:cubicBezTo>
                    <a:pt x="4147" y="4726"/>
                    <a:pt x="3801" y="4744"/>
                    <a:pt x="3454" y="4751"/>
                  </a:cubicBezTo>
                  <a:cubicBezTo>
                    <a:pt x="3396" y="4757"/>
                    <a:pt x="3338" y="4759"/>
                    <a:pt x="3279" y="4764"/>
                  </a:cubicBezTo>
                  <a:cubicBezTo>
                    <a:pt x="2822" y="4799"/>
                    <a:pt x="2365" y="4821"/>
                    <a:pt x="1908" y="4821"/>
                  </a:cubicBezTo>
                  <a:cubicBezTo>
                    <a:pt x="1793" y="4821"/>
                    <a:pt x="1679" y="4820"/>
                    <a:pt x="1564" y="4817"/>
                  </a:cubicBezTo>
                  <a:cubicBezTo>
                    <a:pt x="1040" y="4805"/>
                    <a:pt x="517" y="4765"/>
                    <a:pt x="0" y="4692"/>
                  </a:cubicBezTo>
                  <a:lnTo>
                    <a:pt x="0" y="4692"/>
                  </a:lnTo>
                  <a:cubicBezTo>
                    <a:pt x="443" y="4820"/>
                    <a:pt x="904" y="4932"/>
                    <a:pt x="1402" y="5037"/>
                  </a:cubicBezTo>
                  <a:cubicBezTo>
                    <a:pt x="2607" y="5288"/>
                    <a:pt x="3798" y="5420"/>
                    <a:pt x="4940" y="5427"/>
                  </a:cubicBezTo>
                  <a:lnTo>
                    <a:pt x="5040" y="5430"/>
                  </a:lnTo>
                  <a:cubicBezTo>
                    <a:pt x="6255" y="5430"/>
                    <a:pt x="7387" y="5281"/>
                    <a:pt x="8404" y="4985"/>
                  </a:cubicBezTo>
                  <a:cubicBezTo>
                    <a:pt x="8950" y="4830"/>
                    <a:pt x="9481" y="4622"/>
                    <a:pt x="9987" y="4363"/>
                  </a:cubicBezTo>
                  <a:cubicBezTo>
                    <a:pt x="10477" y="4116"/>
                    <a:pt x="10953" y="3801"/>
                    <a:pt x="11403" y="3428"/>
                  </a:cubicBezTo>
                  <a:cubicBezTo>
                    <a:pt x="11828" y="3075"/>
                    <a:pt x="12227" y="2641"/>
                    <a:pt x="12589" y="2145"/>
                  </a:cubicBezTo>
                  <a:cubicBezTo>
                    <a:pt x="12910" y="1710"/>
                    <a:pt x="13193" y="1207"/>
                    <a:pt x="13455" y="607"/>
                  </a:cubicBezTo>
                  <a:cubicBezTo>
                    <a:pt x="13542" y="406"/>
                    <a:pt x="13625" y="205"/>
                    <a:pt x="13704" y="1"/>
                  </a:cubicBezTo>
                  <a:close/>
                </a:path>
              </a:pathLst>
            </a:custGeom>
            <a:solidFill>
              <a:srgbClr val="000000">
                <a:alpha val="18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78" name="Google Shape;7678;p22"/>
            <p:cNvSpPr/>
            <p:nvPr/>
          </p:nvSpPr>
          <p:spPr>
            <a:xfrm rot="10800000">
              <a:off x="7332429" y="-212588"/>
              <a:ext cx="283513" cy="61709"/>
            </a:xfrm>
            <a:custGeom>
              <a:avLst/>
              <a:gdLst/>
              <a:ahLst/>
              <a:cxnLst/>
              <a:rect l="l" t="t" r="r" b="b"/>
              <a:pathLst>
                <a:path w="7204" h="1568" extrusionOk="0">
                  <a:moveTo>
                    <a:pt x="1296" y="563"/>
                  </a:moveTo>
                  <a:cubicBezTo>
                    <a:pt x="1298" y="565"/>
                    <a:pt x="1299" y="567"/>
                    <a:pt x="1302" y="567"/>
                  </a:cubicBezTo>
                  <a:lnTo>
                    <a:pt x="1302" y="567"/>
                  </a:lnTo>
                  <a:cubicBezTo>
                    <a:pt x="1300" y="566"/>
                    <a:pt x="1298" y="565"/>
                    <a:pt x="1296" y="563"/>
                  </a:cubicBezTo>
                  <a:close/>
                  <a:moveTo>
                    <a:pt x="1302" y="567"/>
                  </a:moveTo>
                  <a:cubicBezTo>
                    <a:pt x="1305" y="568"/>
                    <a:pt x="1307" y="569"/>
                    <a:pt x="1311" y="570"/>
                  </a:cubicBezTo>
                  <a:cubicBezTo>
                    <a:pt x="1308" y="568"/>
                    <a:pt x="1305" y="568"/>
                    <a:pt x="1303" y="567"/>
                  </a:cubicBezTo>
                  <a:cubicBezTo>
                    <a:pt x="1303" y="567"/>
                    <a:pt x="1302" y="567"/>
                    <a:pt x="1302" y="567"/>
                  </a:cubicBezTo>
                  <a:close/>
                  <a:moveTo>
                    <a:pt x="1311" y="574"/>
                  </a:moveTo>
                  <a:lnTo>
                    <a:pt x="1311" y="574"/>
                  </a:lnTo>
                  <a:cubicBezTo>
                    <a:pt x="1311" y="574"/>
                    <a:pt x="1312" y="575"/>
                    <a:pt x="1313" y="575"/>
                  </a:cubicBezTo>
                  <a:lnTo>
                    <a:pt x="1313" y="575"/>
                  </a:lnTo>
                  <a:cubicBezTo>
                    <a:pt x="1313" y="575"/>
                    <a:pt x="1312" y="575"/>
                    <a:pt x="1311" y="574"/>
                  </a:cubicBezTo>
                  <a:close/>
                  <a:moveTo>
                    <a:pt x="250" y="1"/>
                  </a:moveTo>
                  <a:cubicBezTo>
                    <a:pt x="232" y="1"/>
                    <a:pt x="216" y="2"/>
                    <a:pt x="200" y="7"/>
                  </a:cubicBezTo>
                  <a:cubicBezTo>
                    <a:pt x="136" y="23"/>
                    <a:pt x="83" y="64"/>
                    <a:pt x="48" y="120"/>
                  </a:cubicBezTo>
                  <a:cubicBezTo>
                    <a:pt x="12" y="178"/>
                    <a:pt x="1" y="250"/>
                    <a:pt x="18" y="314"/>
                  </a:cubicBezTo>
                  <a:cubicBezTo>
                    <a:pt x="34" y="383"/>
                    <a:pt x="75" y="426"/>
                    <a:pt x="130" y="468"/>
                  </a:cubicBezTo>
                  <a:cubicBezTo>
                    <a:pt x="590" y="818"/>
                    <a:pt x="1120" y="1064"/>
                    <a:pt x="1670" y="1241"/>
                  </a:cubicBezTo>
                  <a:cubicBezTo>
                    <a:pt x="1964" y="1334"/>
                    <a:pt x="2267" y="1400"/>
                    <a:pt x="2572" y="1452"/>
                  </a:cubicBezTo>
                  <a:cubicBezTo>
                    <a:pt x="2892" y="1508"/>
                    <a:pt x="3214" y="1544"/>
                    <a:pt x="3537" y="1558"/>
                  </a:cubicBezTo>
                  <a:cubicBezTo>
                    <a:pt x="3673" y="1565"/>
                    <a:pt x="3810" y="1568"/>
                    <a:pt x="3946" y="1568"/>
                  </a:cubicBezTo>
                  <a:cubicBezTo>
                    <a:pt x="4430" y="1568"/>
                    <a:pt x="4912" y="1529"/>
                    <a:pt x="5393" y="1472"/>
                  </a:cubicBezTo>
                  <a:cubicBezTo>
                    <a:pt x="5976" y="1401"/>
                    <a:pt x="6555" y="1288"/>
                    <a:pt x="7122" y="1147"/>
                  </a:cubicBezTo>
                  <a:cubicBezTo>
                    <a:pt x="7203" y="1127"/>
                    <a:pt x="7179" y="1009"/>
                    <a:pt x="7106" y="1009"/>
                  </a:cubicBezTo>
                  <a:cubicBezTo>
                    <a:pt x="7100" y="1009"/>
                    <a:pt x="7094" y="1009"/>
                    <a:pt x="7087" y="1011"/>
                  </a:cubicBezTo>
                  <a:cubicBezTo>
                    <a:pt x="6786" y="1086"/>
                    <a:pt x="6481" y="1140"/>
                    <a:pt x="6171" y="1177"/>
                  </a:cubicBezTo>
                  <a:cubicBezTo>
                    <a:pt x="6178" y="1176"/>
                    <a:pt x="6188" y="1176"/>
                    <a:pt x="6195" y="1173"/>
                  </a:cubicBezTo>
                  <a:lnTo>
                    <a:pt x="6195" y="1173"/>
                  </a:lnTo>
                  <a:cubicBezTo>
                    <a:pt x="5810" y="1218"/>
                    <a:pt x="5422" y="1241"/>
                    <a:pt x="5035" y="1241"/>
                  </a:cubicBezTo>
                  <a:cubicBezTo>
                    <a:pt x="4954" y="1241"/>
                    <a:pt x="4872" y="1240"/>
                    <a:pt x="4791" y="1238"/>
                  </a:cubicBezTo>
                  <a:cubicBezTo>
                    <a:pt x="4294" y="1229"/>
                    <a:pt x="3797" y="1183"/>
                    <a:pt x="3304" y="1111"/>
                  </a:cubicBezTo>
                  <a:cubicBezTo>
                    <a:pt x="2954" y="1057"/>
                    <a:pt x="2609" y="991"/>
                    <a:pt x="2267" y="900"/>
                  </a:cubicBezTo>
                  <a:cubicBezTo>
                    <a:pt x="1945" y="815"/>
                    <a:pt x="1629" y="709"/>
                    <a:pt x="1323" y="579"/>
                  </a:cubicBezTo>
                  <a:lnTo>
                    <a:pt x="1323" y="579"/>
                  </a:lnTo>
                  <a:cubicBezTo>
                    <a:pt x="1316" y="576"/>
                    <a:pt x="1309" y="573"/>
                    <a:pt x="1303" y="570"/>
                  </a:cubicBezTo>
                  <a:cubicBezTo>
                    <a:pt x="1300" y="569"/>
                    <a:pt x="1297" y="568"/>
                    <a:pt x="1294" y="567"/>
                  </a:cubicBezTo>
                  <a:lnTo>
                    <a:pt x="1294" y="567"/>
                  </a:lnTo>
                  <a:cubicBezTo>
                    <a:pt x="1294" y="567"/>
                    <a:pt x="1295" y="567"/>
                    <a:pt x="1295" y="567"/>
                  </a:cubicBezTo>
                  <a:cubicBezTo>
                    <a:pt x="1294" y="567"/>
                    <a:pt x="1294" y="566"/>
                    <a:pt x="1293" y="566"/>
                  </a:cubicBezTo>
                  <a:lnTo>
                    <a:pt x="1293" y="566"/>
                  </a:lnTo>
                  <a:cubicBezTo>
                    <a:pt x="1293" y="566"/>
                    <a:pt x="1294" y="566"/>
                    <a:pt x="1294" y="567"/>
                  </a:cubicBezTo>
                  <a:lnTo>
                    <a:pt x="1294" y="567"/>
                  </a:lnTo>
                  <a:cubicBezTo>
                    <a:pt x="1287" y="563"/>
                    <a:pt x="1281" y="560"/>
                    <a:pt x="1274" y="557"/>
                  </a:cubicBezTo>
                  <a:lnTo>
                    <a:pt x="1274" y="557"/>
                  </a:lnTo>
                  <a:cubicBezTo>
                    <a:pt x="1280" y="560"/>
                    <a:pt x="1287" y="563"/>
                    <a:pt x="1293" y="566"/>
                  </a:cubicBezTo>
                  <a:lnTo>
                    <a:pt x="1293" y="566"/>
                  </a:lnTo>
                  <a:cubicBezTo>
                    <a:pt x="1283" y="562"/>
                    <a:pt x="1273" y="558"/>
                    <a:pt x="1263" y="553"/>
                  </a:cubicBezTo>
                  <a:lnTo>
                    <a:pt x="1263" y="553"/>
                  </a:lnTo>
                  <a:cubicBezTo>
                    <a:pt x="1267" y="554"/>
                    <a:pt x="1270" y="556"/>
                    <a:pt x="1274" y="557"/>
                  </a:cubicBezTo>
                  <a:lnTo>
                    <a:pt x="1274" y="557"/>
                  </a:lnTo>
                  <a:cubicBezTo>
                    <a:pt x="964" y="416"/>
                    <a:pt x="668" y="246"/>
                    <a:pt x="396" y="38"/>
                  </a:cubicBezTo>
                  <a:cubicBezTo>
                    <a:pt x="361" y="14"/>
                    <a:pt x="314" y="1"/>
                    <a:pt x="266" y="1"/>
                  </a:cubicBezTo>
                  <a:cubicBezTo>
                    <a:pt x="261" y="1"/>
                    <a:pt x="255" y="1"/>
                    <a:pt x="250" y="1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79" name="Google Shape;7679;p22"/>
            <p:cNvSpPr/>
            <p:nvPr/>
          </p:nvSpPr>
          <p:spPr>
            <a:xfrm rot="10800000">
              <a:off x="7420938" y="-186968"/>
              <a:ext cx="148801" cy="18890"/>
            </a:xfrm>
            <a:custGeom>
              <a:avLst/>
              <a:gdLst/>
              <a:ahLst/>
              <a:cxnLst/>
              <a:rect l="l" t="t" r="r" b="b"/>
              <a:pathLst>
                <a:path w="3781" h="480" extrusionOk="0">
                  <a:moveTo>
                    <a:pt x="1151" y="198"/>
                  </a:moveTo>
                  <a:lnTo>
                    <a:pt x="1151" y="198"/>
                  </a:lnTo>
                  <a:cubicBezTo>
                    <a:pt x="1152" y="198"/>
                    <a:pt x="1155" y="198"/>
                    <a:pt x="1158" y="200"/>
                  </a:cubicBezTo>
                  <a:cubicBezTo>
                    <a:pt x="1154" y="198"/>
                    <a:pt x="1152" y="198"/>
                    <a:pt x="1151" y="198"/>
                  </a:cubicBezTo>
                  <a:close/>
                  <a:moveTo>
                    <a:pt x="131" y="1"/>
                  </a:moveTo>
                  <a:cubicBezTo>
                    <a:pt x="81" y="1"/>
                    <a:pt x="32" y="31"/>
                    <a:pt x="16" y="85"/>
                  </a:cubicBezTo>
                  <a:cubicBezTo>
                    <a:pt x="0" y="141"/>
                    <a:pt x="33" y="218"/>
                    <a:pt x="96" y="231"/>
                  </a:cubicBezTo>
                  <a:cubicBezTo>
                    <a:pt x="698" y="356"/>
                    <a:pt x="1304" y="449"/>
                    <a:pt x="1919" y="475"/>
                  </a:cubicBezTo>
                  <a:cubicBezTo>
                    <a:pt x="1999" y="478"/>
                    <a:pt x="2079" y="479"/>
                    <a:pt x="2159" y="479"/>
                  </a:cubicBezTo>
                  <a:cubicBezTo>
                    <a:pt x="2384" y="479"/>
                    <a:pt x="2610" y="467"/>
                    <a:pt x="2834" y="442"/>
                  </a:cubicBezTo>
                  <a:cubicBezTo>
                    <a:pt x="2982" y="426"/>
                    <a:pt x="3128" y="400"/>
                    <a:pt x="3273" y="368"/>
                  </a:cubicBezTo>
                  <a:cubicBezTo>
                    <a:pt x="3424" y="335"/>
                    <a:pt x="3574" y="289"/>
                    <a:pt x="3719" y="239"/>
                  </a:cubicBezTo>
                  <a:cubicBezTo>
                    <a:pt x="3755" y="226"/>
                    <a:pt x="3780" y="193"/>
                    <a:pt x="3772" y="153"/>
                  </a:cubicBezTo>
                  <a:cubicBezTo>
                    <a:pt x="3764" y="123"/>
                    <a:pt x="3735" y="99"/>
                    <a:pt x="3704" y="99"/>
                  </a:cubicBezTo>
                  <a:cubicBezTo>
                    <a:pt x="3698" y="99"/>
                    <a:pt x="3692" y="100"/>
                    <a:pt x="3686" y="103"/>
                  </a:cubicBezTo>
                  <a:cubicBezTo>
                    <a:pt x="3566" y="140"/>
                    <a:pt x="3450" y="173"/>
                    <a:pt x="3328" y="198"/>
                  </a:cubicBezTo>
                  <a:cubicBezTo>
                    <a:pt x="3205" y="225"/>
                    <a:pt x="3081" y="242"/>
                    <a:pt x="2956" y="259"/>
                  </a:cubicBezTo>
                  <a:cubicBezTo>
                    <a:pt x="2963" y="256"/>
                    <a:pt x="2970" y="256"/>
                    <a:pt x="2978" y="255"/>
                  </a:cubicBezTo>
                  <a:lnTo>
                    <a:pt x="2978" y="255"/>
                  </a:lnTo>
                  <a:cubicBezTo>
                    <a:pt x="2763" y="280"/>
                    <a:pt x="2547" y="292"/>
                    <a:pt x="2332" y="292"/>
                  </a:cubicBezTo>
                  <a:cubicBezTo>
                    <a:pt x="1937" y="292"/>
                    <a:pt x="1543" y="254"/>
                    <a:pt x="1153" y="198"/>
                  </a:cubicBezTo>
                  <a:lnTo>
                    <a:pt x="1158" y="198"/>
                  </a:lnTo>
                  <a:cubicBezTo>
                    <a:pt x="1153" y="198"/>
                    <a:pt x="1151" y="196"/>
                    <a:pt x="1146" y="196"/>
                  </a:cubicBezTo>
                  <a:cubicBezTo>
                    <a:pt x="815" y="144"/>
                    <a:pt x="487" y="78"/>
                    <a:pt x="160" y="4"/>
                  </a:cubicBezTo>
                  <a:cubicBezTo>
                    <a:pt x="150" y="2"/>
                    <a:pt x="139" y="1"/>
                    <a:pt x="131" y="1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80" name="Google Shape;7680;p22"/>
            <p:cNvSpPr/>
            <p:nvPr/>
          </p:nvSpPr>
          <p:spPr>
            <a:xfrm rot="10800000">
              <a:off x="7203581" y="-168864"/>
              <a:ext cx="366277" cy="76191"/>
            </a:xfrm>
            <a:custGeom>
              <a:avLst/>
              <a:gdLst/>
              <a:ahLst/>
              <a:cxnLst/>
              <a:rect l="l" t="t" r="r" b="b"/>
              <a:pathLst>
                <a:path w="9307" h="1936" extrusionOk="0">
                  <a:moveTo>
                    <a:pt x="4502" y="1312"/>
                  </a:moveTo>
                  <a:cubicBezTo>
                    <a:pt x="4496" y="1312"/>
                    <a:pt x="4493" y="1313"/>
                    <a:pt x="4487" y="1313"/>
                  </a:cubicBezTo>
                  <a:cubicBezTo>
                    <a:pt x="4493" y="1313"/>
                    <a:pt x="4496" y="1313"/>
                    <a:pt x="4502" y="1312"/>
                  </a:cubicBezTo>
                  <a:close/>
                  <a:moveTo>
                    <a:pt x="4534" y="1309"/>
                  </a:moveTo>
                  <a:cubicBezTo>
                    <a:pt x="4522" y="1310"/>
                    <a:pt x="4512" y="1311"/>
                    <a:pt x="4500" y="1313"/>
                  </a:cubicBezTo>
                  <a:cubicBezTo>
                    <a:pt x="4511" y="1312"/>
                    <a:pt x="4523" y="1311"/>
                    <a:pt x="4534" y="1309"/>
                  </a:cubicBezTo>
                  <a:close/>
                  <a:moveTo>
                    <a:pt x="9231" y="1"/>
                  </a:moveTo>
                  <a:cubicBezTo>
                    <a:pt x="9217" y="1"/>
                    <a:pt x="9206" y="5"/>
                    <a:pt x="9193" y="9"/>
                  </a:cubicBezTo>
                  <a:cubicBezTo>
                    <a:pt x="9039" y="76"/>
                    <a:pt x="8883" y="140"/>
                    <a:pt x="8725" y="202"/>
                  </a:cubicBezTo>
                  <a:lnTo>
                    <a:pt x="8725" y="202"/>
                  </a:lnTo>
                  <a:cubicBezTo>
                    <a:pt x="8725" y="202"/>
                    <a:pt x="8726" y="202"/>
                    <a:pt x="8726" y="202"/>
                  </a:cubicBezTo>
                  <a:lnTo>
                    <a:pt x="8726" y="202"/>
                  </a:lnTo>
                  <a:cubicBezTo>
                    <a:pt x="8049" y="466"/>
                    <a:pt x="7358" y="693"/>
                    <a:pt x="6658" y="884"/>
                  </a:cubicBezTo>
                  <a:cubicBezTo>
                    <a:pt x="6310" y="977"/>
                    <a:pt x="5958" y="1058"/>
                    <a:pt x="5602" y="1131"/>
                  </a:cubicBezTo>
                  <a:cubicBezTo>
                    <a:pt x="5250" y="1203"/>
                    <a:pt x="4892" y="1264"/>
                    <a:pt x="4534" y="1309"/>
                  </a:cubicBezTo>
                  <a:lnTo>
                    <a:pt x="4534" y="1309"/>
                  </a:lnTo>
                  <a:cubicBezTo>
                    <a:pt x="4536" y="1309"/>
                    <a:pt x="4537" y="1309"/>
                    <a:pt x="4539" y="1309"/>
                  </a:cubicBezTo>
                  <a:cubicBezTo>
                    <a:pt x="4236" y="1345"/>
                    <a:pt x="3931" y="1374"/>
                    <a:pt x="3625" y="1394"/>
                  </a:cubicBezTo>
                  <a:cubicBezTo>
                    <a:pt x="3321" y="1415"/>
                    <a:pt x="3014" y="1423"/>
                    <a:pt x="2706" y="1423"/>
                  </a:cubicBezTo>
                  <a:cubicBezTo>
                    <a:pt x="2697" y="1423"/>
                    <a:pt x="2687" y="1423"/>
                    <a:pt x="2677" y="1423"/>
                  </a:cubicBezTo>
                  <a:cubicBezTo>
                    <a:pt x="2048" y="1423"/>
                    <a:pt x="1420" y="1377"/>
                    <a:pt x="796" y="1285"/>
                  </a:cubicBezTo>
                  <a:lnTo>
                    <a:pt x="796" y="1285"/>
                  </a:lnTo>
                  <a:cubicBezTo>
                    <a:pt x="819" y="1288"/>
                    <a:pt x="845" y="1292"/>
                    <a:pt x="868" y="1295"/>
                  </a:cubicBezTo>
                  <a:cubicBezTo>
                    <a:pt x="694" y="1268"/>
                    <a:pt x="522" y="1239"/>
                    <a:pt x="348" y="1207"/>
                  </a:cubicBezTo>
                  <a:lnTo>
                    <a:pt x="277" y="1196"/>
                  </a:lnTo>
                  <a:cubicBezTo>
                    <a:pt x="275" y="1196"/>
                    <a:pt x="273" y="1196"/>
                    <a:pt x="270" y="1196"/>
                  </a:cubicBezTo>
                  <a:cubicBezTo>
                    <a:pt x="226" y="1196"/>
                    <a:pt x="185" y="1208"/>
                    <a:pt x="147" y="1229"/>
                  </a:cubicBezTo>
                  <a:cubicBezTo>
                    <a:pt x="85" y="1262"/>
                    <a:pt x="39" y="1319"/>
                    <a:pt x="19" y="1387"/>
                  </a:cubicBezTo>
                  <a:cubicBezTo>
                    <a:pt x="0" y="1453"/>
                    <a:pt x="7" y="1528"/>
                    <a:pt x="42" y="1588"/>
                  </a:cubicBezTo>
                  <a:cubicBezTo>
                    <a:pt x="75" y="1645"/>
                    <a:pt x="134" y="1701"/>
                    <a:pt x="200" y="1714"/>
                  </a:cubicBezTo>
                  <a:cubicBezTo>
                    <a:pt x="902" y="1866"/>
                    <a:pt x="1622" y="1936"/>
                    <a:pt x="2342" y="1936"/>
                  </a:cubicBezTo>
                  <a:cubicBezTo>
                    <a:pt x="2410" y="1936"/>
                    <a:pt x="2478" y="1935"/>
                    <a:pt x="2547" y="1934"/>
                  </a:cubicBezTo>
                  <a:cubicBezTo>
                    <a:pt x="2922" y="1927"/>
                    <a:pt x="3299" y="1897"/>
                    <a:pt x="3673" y="1854"/>
                  </a:cubicBezTo>
                  <a:cubicBezTo>
                    <a:pt x="3861" y="1832"/>
                    <a:pt x="4049" y="1805"/>
                    <a:pt x="4237" y="1776"/>
                  </a:cubicBezTo>
                  <a:cubicBezTo>
                    <a:pt x="4438" y="1744"/>
                    <a:pt x="4640" y="1701"/>
                    <a:pt x="4839" y="1658"/>
                  </a:cubicBezTo>
                  <a:cubicBezTo>
                    <a:pt x="5598" y="1499"/>
                    <a:pt x="6339" y="1279"/>
                    <a:pt x="7070" y="1022"/>
                  </a:cubicBezTo>
                  <a:cubicBezTo>
                    <a:pt x="7814" y="761"/>
                    <a:pt x="8539" y="449"/>
                    <a:pt x="9262" y="131"/>
                  </a:cubicBezTo>
                  <a:cubicBezTo>
                    <a:pt x="9297" y="116"/>
                    <a:pt x="9306" y="67"/>
                    <a:pt x="9290" y="37"/>
                  </a:cubicBezTo>
                  <a:cubicBezTo>
                    <a:pt x="9277" y="11"/>
                    <a:pt x="9254" y="1"/>
                    <a:pt x="92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81" name="Google Shape;7681;p22"/>
            <p:cNvSpPr/>
            <p:nvPr/>
          </p:nvSpPr>
          <p:spPr>
            <a:xfrm rot="10800000">
              <a:off x="7181346" y="-41629"/>
              <a:ext cx="271235" cy="80363"/>
            </a:xfrm>
            <a:custGeom>
              <a:avLst/>
              <a:gdLst/>
              <a:ahLst/>
              <a:cxnLst/>
              <a:rect l="l" t="t" r="r" b="b"/>
              <a:pathLst>
                <a:path w="6892" h="2042" extrusionOk="0">
                  <a:moveTo>
                    <a:pt x="2471" y="1585"/>
                  </a:moveTo>
                  <a:cubicBezTo>
                    <a:pt x="2464" y="1586"/>
                    <a:pt x="2457" y="1586"/>
                    <a:pt x="2448" y="1587"/>
                  </a:cubicBezTo>
                  <a:cubicBezTo>
                    <a:pt x="2457" y="1586"/>
                    <a:pt x="2464" y="1585"/>
                    <a:pt x="2471" y="1585"/>
                  </a:cubicBezTo>
                  <a:close/>
                  <a:moveTo>
                    <a:pt x="6807" y="0"/>
                  </a:moveTo>
                  <a:cubicBezTo>
                    <a:pt x="6794" y="6"/>
                    <a:pt x="6784" y="8"/>
                    <a:pt x="6776" y="15"/>
                  </a:cubicBezTo>
                  <a:cubicBezTo>
                    <a:pt x="6498" y="213"/>
                    <a:pt x="6208" y="388"/>
                    <a:pt x="5910" y="548"/>
                  </a:cubicBezTo>
                  <a:cubicBezTo>
                    <a:pt x="5601" y="716"/>
                    <a:pt x="5279" y="856"/>
                    <a:pt x="4953" y="984"/>
                  </a:cubicBezTo>
                  <a:lnTo>
                    <a:pt x="4980" y="974"/>
                  </a:lnTo>
                  <a:lnTo>
                    <a:pt x="4980" y="974"/>
                  </a:lnTo>
                  <a:cubicBezTo>
                    <a:pt x="4582" y="1128"/>
                    <a:pt x="4173" y="1251"/>
                    <a:pt x="3761" y="1352"/>
                  </a:cubicBezTo>
                  <a:cubicBezTo>
                    <a:pt x="3342" y="1453"/>
                    <a:pt x="2919" y="1525"/>
                    <a:pt x="2492" y="1578"/>
                  </a:cubicBezTo>
                  <a:lnTo>
                    <a:pt x="2492" y="1578"/>
                  </a:lnTo>
                  <a:cubicBezTo>
                    <a:pt x="2492" y="1578"/>
                    <a:pt x="2492" y="1578"/>
                    <a:pt x="2493" y="1577"/>
                  </a:cubicBezTo>
                  <a:lnTo>
                    <a:pt x="2493" y="1577"/>
                  </a:lnTo>
                  <a:cubicBezTo>
                    <a:pt x="2115" y="1622"/>
                    <a:pt x="1734" y="1649"/>
                    <a:pt x="1351" y="1659"/>
                  </a:cubicBezTo>
                  <a:cubicBezTo>
                    <a:pt x="1251" y="1662"/>
                    <a:pt x="1151" y="1663"/>
                    <a:pt x="1051" y="1663"/>
                  </a:cubicBezTo>
                  <a:cubicBezTo>
                    <a:pt x="767" y="1663"/>
                    <a:pt x="482" y="1654"/>
                    <a:pt x="197" y="1642"/>
                  </a:cubicBezTo>
                  <a:cubicBezTo>
                    <a:pt x="195" y="1642"/>
                    <a:pt x="193" y="1642"/>
                    <a:pt x="190" y="1642"/>
                  </a:cubicBezTo>
                  <a:cubicBezTo>
                    <a:pt x="89" y="1642"/>
                    <a:pt x="5" y="1731"/>
                    <a:pt x="3" y="1832"/>
                  </a:cubicBezTo>
                  <a:cubicBezTo>
                    <a:pt x="1" y="1939"/>
                    <a:pt x="90" y="2020"/>
                    <a:pt x="193" y="2026"/>
                  </a:cubicBezTo>
                  <a:cubicBezTo>
                    <a:pt x="379" y="2038"/>
                    <a:pt x="565" y="2042"/>
                    <a:pt x="751" y="2042"/>
                  </a:cubicBezTo>
                  <a:cubicBezTo>
                    <a:pt x="854" y="2042"/>
                    <a:pt x="957" y="2040"/>
                    <a:pt x="1059" y="2038"/>
                  </a:cubicBezTo>
                  <a:cubicBezTo>
                    <a:pt x="1362" y="2033"/>
                    <a:pt x="1665" y="2014"/>
                    <a:pt x="1967" y="1984"/>
                  </a:cubicBezTo>
                  <a:cubicBezTo>
                    <a:pt x="2251" y="1957"/>
                    <a:pt x="2534" y="1916"/>
                    <a:pt x="2814" y="1866"/>
                  </a:cubicBezTo>
                  <a:cubicBezTo>
                    <a:pt x="3110" y="1813"/>
                    <a:pt x="3403" y="1744"/>
                    <a:pt x="3692" y="1665"/>
                  </a:cubicBezTo>
                  <a:cubicBezTo>
                    <a:pt x="3968" y="1589"/>
                    <a:pt x="4238" y="1501"/>
                    <a:pt x="4506" y="1402"/>
                  </a:cubicBezTo>
                  <a:cubicBezTo>
                    <a:pt x="4782" y="1300"/>
                    <a:pt x="5055" y="1185"/>
                    <a:pt x="5319" y="1057"/>
                  </a:cubicBezTo>
                  <a:cubicBezTo>
                    <a:pt x="5578" y="932"/>
                    <a:pt x="5829" y="796"/>
                    <a:pt x="6076" y="647"/>
                  </a:cubicBezTo>
                  <a:cubicBezTo>
                    <a:pt x="6340" y="489"/>
                    <a:pt x="6596" y="313"/>
                    <a:pt x="6843" y="134"/>
                  </a:cubicBezTo>
                  <a:cubicBezTo>
                    <a:pt x="6876" y="109"/>
                    <a:pt x="6892" y="74"/>
                    <a:pt x="6872" y="38"/>
                  </a:cubicBezTo>
                  <a:cubicBezTo>
                    <a:pt x="6859" y="16"/>
                    <a:pt x="6833" y="0"/>
                    <a:pt x="680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82" name="Google Shape;7682;p22"/>
            <p:cNvSpPr/>
            <p:nvPr/>
          </p:nvSpPr>
          <p:spPr>
            <a:xfrm rot="10800000">
              <a:off x="7312870" y="-56387"/>
              <a:ext cx="138412" cy="18418"/>
            </a:xfrm>
            <a:custGeom>
              <a:avLst/>
              <a:gdLst/>
              <a:ahLst/>
              <a:cxnLst/>
              <a:rect l="l" t="t" r="r" b="b"/>
              <a:pathLst>
                <a:path w="3517" h="468" extrusionOk="0">
                  <a:moveTo>
                    <a:pt x="827" y="131"/>
                  </a:moveTo>
                  <a:cubicBezTo>
                    <a:pt x="829" y="132"/>
                    <a:pt x="831" y="132"/>
                    <a:pt x="834" y="133"/>
                  </a:cubicBezTo>
                  <a:cubicBezTo>
                    <a:pt x="831" y="132"/>
                    <a:pt x="829" y="132"/>
                    <a:pt x="827" y="131"/>
                  </a:cubicBezTo>
                  <a:close/>
                  <a:moveTo>
                    <a:pt x="2954" y="147"/>
                  </a:moveTo>
                  <a:lnTo>
                    <a:pt x="2954" y="147"/>
                  </a:lnTo>
                  <a:cubicBezTo>
                    <a:pt x="2951" y="148"/>
                    <a:pt x="2949" y="148"/>
                    <a:pt x="2946" y="148"/>
                  </a:cubicBezTo>
                  <a:cubicBezTo>
                    <a:pt x="2949" y="148"/>
                    <a:pt x="2951" y="148"/>
                    <a:pt x="2954" y="147"/>
                  </a:cubicBezTo>
                  <a:close/>
                  <a:moveTo>
                    <a:pt x="167" y="0"/>
                  </a:moveTo>
                  <a:cubicBezTo>
                    <a:pt x="101" y="2"/>
                    <a:pt x="42" y="41"/>
                    <a:pt x="22" y="107"/>
                  </a:cubicBezTo>
                  <a:cubicBezTo>
                    <a:pt x="1" y="180"/>
                    <a:pt x="44" y="275"/>
                    <a:pt x="123" y="291"/>
                  </a:cubicBezTo>
                  <a:cubicBezTo>
                    <a:pt x="377" y="348"/>
                    <a:pt x="635" y="392"/>
                    <a:pt x="897" y="423"/>
                  </a:cubicBezTo>
                  <a:cubicBezTo>
                    <a:pt x="1180" y="456"/>
                    <a:pt x="1464" y="467"/>
                    <a:pt x="1747" y="467"/>
                  </a:cubicBezTo>
                  <a:cubicBezTo>
                    <a:pt x="2309" y="467"/>
                    <a:pt x="2869" y="403"/>
                    <a:pt x="3422" y="305"/>
                  </a:cubicBezTo>
                  <a:cubicBezTo>
                    <a:pt x="3481" y="293"/>
                    <a:pt x="3517" y="226"/>
                    <a:pt x="3502" y="170"/>
                  </a:cubicBezTo>
                  <a:cubicBezTo>
                    <a:pt x="3489" y="115"/>
                    <a:pt x="3443" y="87"/>
                    <a:pt x="3392" y="87"/>
                  </a:cubicBezTo>
                  <a:cubicBezTo>
                    <a:pt x="3385" y="87"/>
                    <a:pt x="3377" y="88"/>
                    <a:pt x="3369" y="89"/>
                  </a:cubicBezTo>
                  <a:cubicBezTo>
                    <a:pt x="3230" y="112"/>
                    <a:pt x="3091" y="132"/>
                    <a:pt x="2954" y="147"/>
                  </a:cubicBezTo>
                  <a:lnTo>
                    <a:pt x="2954" y="147"/>
                  </a:lnTo>
                  <a:cubicBezTo>
                    <a:pt x="2959" y="147"/>
                    <a:pt x="2964" y="147"/>
                    <a:pt x="2969" y="146"/>
                  </a:cubicBezTo>
                  <a:lnTo>
                    <a:pt x="2969" y="146"/>
                  </a:lnTo>
                  <a:cubicBezTo>
                    <a:pt x="2618" y="186"/>
                    <a:pt x="2266" y="207"/>
                    <a:pt x="1912" y="210"/>
                  </a:cubicBezTo>
                  <a:cubicBezTo>
                    <a:pt x="1545" y="210"/>
                    <a:pt x="1177" y="183"/>
                    <a:pt x="812" y="128"/>
                  </a:cubicBezTo>
                  <a:lnTo>
                    <a:pt x="812" y="128"/>
                  </a:lnTo>
                  <a:cubicBezTo>
                    <a:pt x="814" y="129"/>
                    <a:pt x="817" y="130"/>
                    <a:pt x="819" y="130"/>
                  </a:cubicBezTo>
                  <a:lnTo>
                    <a:pt x="819" y="130"/>
                  </a:lnTo>
                  <a:cubicBezTo>
                    <a:pt x="612" y="98"/>
                    <a:pt x="408" y="58"/>
                    <a:pt x="207" y="6"/>
                  </a:cubicBezTo>
                  <a:cubicBezTo>
                    <a:pt x="195" y="3"/>
                    <a:pt x="180" y="0"/>
                    <a:pt x="1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83" name="Google Shape;7683;p22"/>
            <p:cNvSpPr/>
            <p:nvPr/>
          </p:nvSpPr>
          <p:spPr>
            <a:xfrm rot="10800000">
              <a:off x="7246321" y="-25651"/>
              <a:ext cx="192800" cy="51634"/>
            </a:xfrm>
            <a:custGeom>
              <a:avLst/>
              <a:gdLst/>
              <a:ahLst/>
              <a:cxnLst/>
              <a:rect l="l" t="t" r="r" b="b"/>
              <a:pathLst>
                <a:path w="4899" h="1312" extrusionOk="0">
                  <a:moveTo>
                    <a:pt x="4813" y="1"/>
                  </a:moveTo>
                  <a:cubicBezTo>
                    <a:pt x="4798" y="4"/>
                    <a:pt x="4785" y="7"/>
                    <a:pt x="4775" y="12"/>
                  </a:cubicBezTo>
                  <a:cubicBezTo>
                    <a:pt x="4528" y="135"/>
                    <a:pt x="4274" y="247"/>
                    <a:pt x="4017" y="350"/>
                  </a:cubicBezTo>
                  <a:lnTo>
                    <a:pt x="4017" y="350"/>
                  </a:lnTo>
                  <a:cubicBezTo>
                    <a:pt x="4018" y="350"/>
                    <a:pt x="4018" y="350"/>
                    <a:pt x="4018" y="350"/>
                  </a:cubicBezTo>
                  <a:lnTo>
                    <a:pt x="4018" y="350"/>
                  </a:lnTo>
                  <a:cubicBezTo>
                    <a:pt x="4017" y="350"/>
                    <a:pt x="4016" y="351"/>
                    <a:pt x="4015" y="351"/>
                  </a:cubicBezTo>
                  <a:lnTo>
                    <a:pt x="4015" y="351"/>
                  </a:lnTo>
                  <a:cubicBezTo>
                    <a:pt x="4016" y="351"/>
                    <a:pt x="4017" y="350"/>
                    <a:pt x="4017" y="350"/>
                  </a:cubicBezTo>
                  <a:lnTo>
                    <a:pt x="4017" y="350"/>
                  </a:lnTo>
                  <a:cubicBezTo>
                    <a:pt x="4014" y="351"/>
                    <a:pt x="4010" y="353"/>
                    <a:pt x="4005" y="355"/>
                  </a:cubicBezTo>
                  <a:lnTo>
                    <a:pt x="4005" y="355"/>
                  </a:lnTo>
                  <a:cubicBezTo>
                    <a:pt x="4008" y="354"/>
                    <a:pt x="4012" y="352"/>
                    <a:pt x="4015" y="351"/>
                  </a:cubicBezTo>
                  <a:lnTo>
                    <a:pt x="4015" y="351"/>
                  </a:lnTo>
                  <a:cubicBezTo>
                    <a:pt x="4011" y="352"/>
                    <a:pt x="4007" y="354"/>
                    <a:pt x="4003" y="356"/>
                  </a:cubicBezTo>
                  <a:cubicBezTo>
                    <a:pt x="4004" y="355"/>
                    <a:pt x="4004" y="355"/>
                    <a:pt x="4005" y="355"/>
                  </a:cubicBezTo>
                  <a:lnTo>
                    <a:pt x="4005" y="355"/>
                  </a:lnTo>
                  <a:cubicBezTo>
                    <a:pt x="4004" y="356"/>
                    <a:pt x="4002" y="356"/>
                    <a:pt x="4001" y="356"/>
                  </a:cubicBezTo>
                  <a:lnTo>
                    <a:pt x="4001" y="356"/>
                  </a:lnTo>
                  <a:cubicBezTo>
                    <a:pt x="4001" y="356"/>
                    <a:pt x="4002" y="356"/>
                    <a:pt x="4002" y="356"/>
                  </a:cubicBezTo>
                  <a:lnTo>
                    <a:pt x="4002" y="356"/>
                  </a:lnTo>
                  <a:cubicBezTo>
                    <a:pt x="4001" y="357"/>
                    <a:pt x="3996" y="357"/>
                    <a:pt x="3995" y="359"/>
                  </a:cubicBezTo>
                  <a:cubicBezTo>
                    <a:pt x="3995" y="359"/>
                    <a:pt x="3995" y="359"/>
                    <a:pt x="3996" y="359"/>
                  </a:cubicBezTo>
                  <a:lnTo>
                    <a:pt x="3996" y="359"/>
                  </a:lnTo>
                  <a:cubicBezTo>
                    <a:pt x="3998" y="358"/>
                    <a:pt x="3999" y="357"/>
                    <a:pt x="4001" y="356"/>
                  </a:cubicBezTo>
                  <a:lnTo>
                    <a:pt x="4001" y="356"/>
                  </a:lnTo>
                  <a:cubicBezTo>
                    <a:pt x="4000" y="357"/>
                    <a:pt x="3999" y="358"/>
                    <a:pt x="3996" y="359"/>
                  </a:cubicBezTo>
                  <a:lnTo>
                    <a:pt x="3996" y="359"/>
                  </a:lnTo>
                  <a:cubicBezTo>
                    <a:pt x="3155" y="686"/>
                    <a:pt x="2278" y="914"/>
                    <a:pt x="1381" y="1022"/>
                  </a:cubicBezTo>
                  <a:cubicBezTo>
                    <a:pt x="1042" y="1060"/>
                    <a:pt x="702" y="1082"/>
                    <a:pt x="361" y="1082"/>
                  </a:cubicBezTo>
                  <a:cubicBezTo>
                    <a:pt x="280" y="1082"/>
                    <a:pt x="199" y="1081"/>
                    <a:pt x="118" y="1078"/>
                  </a:cubicBezTo>
                  <a:cubicBezTo>
                    <a:pt x="117" y="1078"/>
                    <a:pt x="117" y="1078"/>
                    <a:pt x="116" y="1078"/>
                  </a:cubicBezTo>
                  <a:cubicBezTo>
                    <a:pt x="55" y="1078"/>
                    <a:pt x="3" y="1131"/>
                    <a:pt x="2" y="1192"/>
                  </a:cubicBezTo>
                  <a:cubicBezTo>
                    <a:pt x="0" y="1256"/>
                    <a:pt x="52" y="1307"/>
                    <a:pt x="115" y="1308"/>
                  </a:cubicBezTo>
                  <a:cubicBezTo>
                    <a:pt x="189" y="1310"/>
                    <a:pt x="263" y="1311"/>
                    <a:pt x="337" y="1311"/>
                  </a:cubicBezTo>
                  <a:cubicBezTo>
                    <a:pt x="1076" y="1311"/>
                    <a:pt x="1813" y="1203"/>
                    <a:pt x="2530" y="1025"/>
                  </a:cubicBezTo>
                  <a:cubicBezTo>
                    <a:pt x="2943" y="923"/>
                    <a:pt x="3348" y="792"/>
                    <a:pt x="3745" y="640"/>
                  </a:cubicBezTo>
                  <a:cubicBezTo>
                    <a:pt x="4123" y="496"/>
                    <a:pt x="4489" y="328"/>
                    <a:pt x="4848" y="143"/>
                  </a:cubicBezTo>
                  <a:cubicBezTo>
                    <a:pt x="4884" y="124"/>
                    <a:pt x="4898" y="77"/>
                    <a:pt x="4878" y="41"/>
                  </a:cubicBezTo>
                  <a:cubicBezTo>
                    <a:pt x="4865" y="15"/>
                    <a:pt x="4841" y="1"/>
                    <a:pt x="48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84" name="Google Shape;7684;p22"/>
            <p:cNvSpPr/>
            <p:nvPr/>
          </p:nvSpPr>
          <p:spPr>
            <a:xfrm rot="10800000">
              <a:off x="7239433" y="-95585"/>
              <a:ext cx="285324" cy="48682"/>
            </a:xfrm>
            <a:custGeom>
              <a:avLst/>
              <a:gdLst/>
              <a:ahLst/>
              <a:cxnLst/>
              <a:rect l="l" t="t" r="r" b="b"/>
              <a:pathLst>
                <a:path w="7250" h="1237" extrusionOk="0">
                  <a:moveTo>
                    <a:pt x="7142" y="0"/>
                  </a:moveTo>
                  <a:cubicBezTo>
                    <a:pt x="7133" y="2"/>
                    <a:pt x="7124" y="2"/>
                    <a:pt x="7117" y="6"/>
                  </a:cubicBezTo>
                  <a:cubicBezTo>
                    <a:pt x="6866" y="95"/>
                    <a:pt x="6610" y="174"/>
                    <a:pt x="6355" y="247"/>
                  </a:cubicBezTo>
                  <a:cubicBezTo>
                    <a:pt x="6083" y="325"/>
                    <a:pt x="5812" y="401"/>
                    <a:pt x="5537" y="466"/>
                  </a:cubicBezTo>
                  <a:cubicBezTo>
                    <a:pt x="5015" y="588"/>
                    <a:pt x="4487" y="690"/>
                    <a:pt x="3953" y="754"/>
                  </a:cubicBezTo>
                  <a:cubicBezTo>
                    <a:pt x="3570" y="797"/>
                    <a:pt x="3186" y="820"/>
                    <a:pt x="2803" y="820"/>
                  </a:cubicBezTo>
                  <a:cubicBezTo>
                    <a:pt x="2383" y="820"/>
                    <a:pt x="1963" y="792"/>
                    <a:pt x="1546" y="731"/>
                  </a:cubicBezTo>
                  <a:cubicBezTo>
                    <a:pt x="1128" y="664"/>
                    <a:pt x="716" y="566"/>
                    <a:pt x="311" y="444"/>
                  </a:cubicBezTo>
                  <a:cubicBezTo>
                    <a:pt x="290" y="438"/>
                    <a:pt x="269" y="435"/>
                    <a:pt x="249" y="435"/>
                  </a:cubicBezTo>
                  <a:cubicBezTo>
                    <a:pt x="153" y="435"/>
                    <a:pt x="62" y="500"/>
                    <a:pt x="35" y="596"/>
                  </a:cubicBezTo>
                  <a:cubicBezTo>
                    <a:pt x="0" y="714"/>
                    <a:pt x="71" y="836"/>
                    <a:pt x="187" y="872"/>
                  </a:cubicBezTo>
                  <a:cubicBezTo>
                    <a:pt x="769" y="1059"/>
                    <a:pt x="1372" y="1167"/>
                    <a:pt x="1981" y="1215"/>
                  </a:cubicBezTo>
                  <a:cubicBezTo>
                    <a:pt x="2171" y="1230"/>
                    <a:pt x="2361" y="1237"/>
                    <a:pt x="2551" y="1237"/>
                  </a:cubicBezTo>
                  <a:cubicBezTo>
                    <a:pt x="2946" y="1237"/>
                    <a:pt x="3342" y="1207"/>
                    <a:pt x="3735" y="1158"/>
                  </a:cubicBezTo>
                  <a:cubicBezTo>
                    <a:pt x="4318" y="1086"/>
                    <a:pt x="4897" y="955"/>
                    <a:pt x="5460" y="790"/>
                  </a:cubicBezTo>
                  <a:cubicBezTo>
                    <a:pt x="6039" y="624"/>
                    <a:pt x="6600" y="404"/>
                    <a:pt x="7166" y="194"/>
                  </a:cubicBezTo>
                  <a:cubicBezTo>
                    <a:pt x="7216" y="176"/>
                    <a:pt x="7249" y="131"/>
                    <a:pt x="7235" y="76"/>
                  </a:cubicBezTo>
                  <a:cubicBezTo>
                    <a:pt x="7225" y="36"/>
                    <a:pt x="7185" y="0"/>
                    <a:pt x="71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85" name="Google Shape;7685;p22"/>
            <p:cNvSpPr/>
            <p:nvPr/>
          </p:nvSpPr>
          <p:spPr>
            <a:xfrm rot="10800000">
              <a:off x="7299411" y="-72641"/>
              <a:ext cx="128573" cy="19363"/>
            </a:xfrm>
            <a:custGeom>
              <a:avLst/>
              <a:gdLst/>
              <a:ahLst/>
              <a:cxnLst/>
              <a:rect l="l" t="t" r="r" b="b"/>
              <a:pathLst>
                <a:path w="3267" h="492" extrusionOk="0">
                  <a:moveTo>
                    <a:pt x="1919" y="198"/>
                  </a:moveTo>
                  <a:cubicBezTo>
                    <a:pt x="1916" y="198"/>
                    <a:pt x="1913" y="198"/>
                    <a:pt x="1911" y="199"/>
                  </a:cubicBezTo>
                  <a:cubicBezTo>
                    <a:pt x="1913" y="199"/>
                    <a:pt x="1916" y="198"/>
                    <a:pt x="1919" y="198"/>
                  </a:cubicBezTo>
                  <a:close/>
                  <a:moveTo>
                    <a:pt x="3162" y="1"/>
                  </a:moveTo>
                  <a:cubicBezTo>
                    <a:pt x="3154" y="1"/>
                    <a:pt x="3149" y="1"/>
                    <a:pt x="3139" y="2"/>
                  </a:cubicBezTo>
                  <a:cubicBezTo>
                    <a:pt x="2736" y="83"/>
                    <a:pt x="2330" y="151"/>
                    <a:pt x="1919" y="198"/>
                  </a:cubicBezTo>
                  <a:lnTo>
                    <a:pt x="1919" y="198"/>
                  </a:lnTo>
                  <a:cubicBezTo>
                    <a:pt x="1920" y="198"/>
                    <a:pt x="1921" y="198"/>
                    <a:pt x="1922" y="198"/>
                  </a:cubicBezTo>
                  <a:lnTo>
                    <a:pt x="1922" y="198"/>
                  </a:lnTo>
                  <a:cubicBezTo>
                    <a:pt x="1373" y="260"/>
                    <a:pt x="824" y="292"/>
                    <a:pt x="272" y="292"/>
                  </a:cubicBezTo>
                  <a:cubicBezTo>
                    <a:pt x="215" y="292"/>
                    <a:pt x="158" y="291"/>
                    <a:pt x="101" y="291"/>
                  </a:cubicBezTo>
                  <a:cubicBezTo>
                    <a:pt x="100" y="291"/>
                    <a:pt x="99" y="291"/>
                    <a:pt x="98" y="291"/>
                  </a:cubicBezTo>
                  <a:cubicBezTo>
                    <a:pt x="46" y="291"/>
                    <a:pt x="0" y="336"/>
                    <a:pt x="0" y="390"/>
                  </a:cubicBezTo>
                  <a:cubicBezTo>
                    <a:pt x="0" y="446"/>
                    <a:pt x="45" y="490"/>
                    <a:pt x="99" y="490"/>
                  </a:cubicBezTo>
                  <a:cubicBezTo>
                    <a:pt x="160" y="491"/>
                    <a:pt x="221" y="492"/>
                    <a:pt x="281" y="492"/>
                  </a:cubicBezTo>
                  <a:cubicBezTo>
                    <a:pt x="1256" y="492"/>
                    <a:pt x="2229" y="383"/>
                    <a:pt x="3186" y="184"/>
                  </a:cubicBezTo>
                  <a:cubicBezTo>
                    <a:pt x="3236" y="174"/>
                    <a:pt x="3267" y="118"/>
                    <a:pt x="3254" y="70"/>
                  </a:cubicBezTo>
                  <a:cubicBezTo>
                    <a:pt x="3244" y="25"/>
                    <a:pt x="3203" y="1"/>
                    <a:pt x="31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86" name="Google Shape;7686;p22"/>
            <p:cNvSpPr/>
            <p:nvPr/>
          </p:nvSpPr>
          <p:spPr>
            <a:xfrm rot="10800000">
              <a:off x="7086933" y="-110697"/>
              <a:ext cx="388040" cy="105668"/>
            </a:xfrm>
            <a:custGeom>
              <a:avLst/>
              <a:gdLst/>
              <a:ahLst/>
              <a:cxnLst/>
              <a:rect l="l" t="t" r="r" b="b"/>
              <a:pathLst>
                <a:path w="9860" h="2685" extrusionOk="0">
                  <a:moveTo>
                    <a:pt x="839" y="1828"/>
                  </a:moveTo>
                  <a:lnTo>
                    <a:pt x="839" y="1828"/>
                  </a:lnTo>
                  <a:cubicBezTo>
                    <a:pt x="840" y="1828"/>
                    <a:pt x="841" y="1828"/>
                    <a:pt x="842" y="1828"/>
                  </a:cubicBezTo>
                  <a:cubicBezTo>
                    <a:pt x="841" y="1828"/>
                    <a:pt x="840" y="1828"/>
                    <a:pt x="839" y="1828"/>
                  </a:cubicBezTo>
                  <a:close/>
                  <a:moveTo>
                    <a:pt x="4433" y="1905"/>
                  </a:moveTo>
                  <a:lnTo>
                    <a:pt x="4433" y="1905"/>
                  </a:lnTo>
                  <a:cubicBezTo>
                    <a:pt x="4432" y="1905"/>
                    <a:pt x="4430" y="1905"/>
                    <a:pt x="4429" y="1905"/>
                  </a:cubicBezTo>
                  <a:lnTo>
                    <a:pt x="4429" y="1905"/>
                  </a:lnTo>
                  <a:cubicBezTo>
                    <a:pt x="4430" y="1905"/>
                    <a:pt x="4432" y="1905"/>
                    <a:pt x="4433" y="1905"/>
                  </a:cubicBezTo>
                  <a:close/>
                  <a:moveTo>
                    <a:pt x="9746" y="0"/>
                  </a:moveTo>
                  <a:cubicBezTo>
                    <a:pt x="9726" y="1"/>
                    <a:pt x="9712" y="6"/>
                    <a:pt x="9699" y="14"/>
                  </a:cubicBezTo>
                  <a:cubicBezTo>
                    <a:pt x="9363" y="244"/>
                    <a:pt x="9008" y="447"/>
                    <a:pt x="8649" y="638"/>
                  </a:cubicBezTo>
                  <a:cubicBezTo>
                    <a:pt x="8298" y="824"/>
                    <a:pt x="7936" y="988"/>
                    <a:pt x="7569" y="1136"/>
                  </a:cubicBezTo>
                  <a:cubicBezTo>
                    <a:pt x="7062" y="1330"/>
                    <a:pt x="6546" y="1502"/>
                    <a:pt x="6020" y="1624"/>
                  </a:cubicBezTo>
                  <a:cubicBezTo>
                    <a:pt x="5760" y="1686"/>
                    <a:pt x="5500" y="1742"/>
                    <a:pt x="5235" y="1788"/>
                  </a:cubicBezTo>
                  <a:cubicBezTo>
                    <a:pt x="4957" y="1834"/>
                    <a:pt x="4677" y="1876"/>
                    <a:pt x="4399" y="1909"/>
                  </a:cubicBezTo>
                  <a:lnTo>
                    <a:pt x="4399" y="1909"/>
                  </a:lnTo>
                  <a:cubicBezTo>
                    <a:pt x="4409" y="1908"/>
                    <a:pt x="4419" y="1906"/>
                    <a:pt x="4429" y="1905"/>
                  </a:cubicBezTo>
                  <a:lnTo>
                    <a:pt x="4429" y="1905"/>
                  </a:lnTo>
                  <a:cubicBezTo>
                    <a:pt x="3925" y="1960"/>
                    <a:pt x="3418" y="1989"/>
                    <a:pt x="2911" y="1989"/>
                  </a:cubicBezTo>
                  <a:cubicBezTo>
                    <a:pt x="2817" y="1989"/>
                    <a:pt x="2722" y="1988"/>
                    <a:pt x="2628" y="1986"/>
                  </a:cubicBezTo>
                  <a:cubicBezTo>
                    <a:pt x="2023" y="1975"/>
                    <a:pt x="1422" y="1914"/>
                    <a:pt x="827" y="1827"/>
                  </a:cubicBezTo>
                  <a:lnTo>
                    <a:pt x="827" y="1827"/>
                  </a:lnTo>
                  <a:cubicBezTo>
                    <a:pt x="831" y="1827"/>
                    <a:pt x="834" y="1827"/>
                    <a:pt x="839" y="1828"/>
                  </a:cubicBezTo>
                  <a:lnTo>
                    <a:pt x="839" y="1828"/>
                  </a:lnTo>
                  <a:cubicBezTo>
                    <a:pt x="693" y="1806"/>
                    <a:pt x="548" y="1784"/>
                    <a:pt x="403" y="1764"/>
                  </a:cubicBezTo>
                  <a:cubicBezTo>
                    <a:pt x="340" y="1764"/>
                    <a:pt x="281" y="1778"/>
                    <a:pt x="225" y="1810"/>
                  </a:cubicBezTo>
                  <a:cubicBezTo>
                    <a:pt x="143" y="1854"/>
                    <a:pt x="80" y="1933"/>
                    <a:pt x="53" y="2022"/>
                  </a:cubicBezTo>
                  <a:cubicBezTo>
                    <a:pt x="1" y="2205"/>
                    <a:pt x="107" y="2422"/>
                    <a:pt x="297" y="2469"/>
                  </a:cubicBezTo>
                  <a:cubicBezTo>
                    <a:pt x="505" y="2519"/>
                    <a:pt x="718" y="2549"/>
                    <a:pt x="929" y="2578"/>
                  </a:cubicBezTo>
                  <a:cubicBezTo>
                    <a:pt x="1137" y="2608"/>
                    <a:pt x="1347" y="2628"/>
                    <a:pt x="1559" y="2646"/>
                  </a:cubicBezTo>
                  <a:cubicBezTo>
                    <a:pt x="1871" y="2671"/>
                    <a:pt x="2184" y="2685"/>
                    <a:pt x="2495" y="2685"/>
                  </a:cubicBezTo>
                  <a:cubicBezTo>
                    <a:pt x="2584" y="2685"/>
                    <a:pt x="2673" y="2684"/>
                    <a:pt x="2761" y="2682"/>
                  </a:cubicBezTo>
                  <a:cubicBezTo>
                    <a:pt x="3563" y="2664"/>
                    <a:pt x="4363" y="2565"/>
                    <a:pt x="5143" y="2379"/>
                  </a:cubicBezTo>
                  <a:cubicBezTo>
                    <a:pt x="5525" y="2289"/>
                    <a:pt x="5904" y="2173"/>
                    <a:pt x="6272" y="2038"/>
                  </a:cubicBezTo>
                  <a:cubicBezTo>
                    <a:pt x="6645" y="1902"/>
                    <a:pt x="7016" y="1759"/>
                    <a:pt x="7376" y="1594"/>
                  </a:cubicBezTo>
                  <a:cubicBezTo>
                    <a:pt x="7738" y="1429"/>
                    <a:pt x="8090" y="1241"/>
                    <a:pt x="8438" y="1047"/>
                  </a:cubicBezTo>
                  <a:cubicBezTo>
                    <a:pt x="8791" y="846"/>
                    <a:pt x="9136" y="631"/>
                    <a:pt x="9469" y="401"/>
                  </a:cubicBezTo>
                  <a:cubicBezTo>
                    <a:pt x="9577" y="325"/>
                    <a:pt x="9687" y="251"/>
                    <a:pt x="9795" y="175"/>
                  </a:cubicBezTo>
                  <a:cubicBezTo>
                    <a:pt x="9835" y="147"/>
                    <a:pt x="9860" y="96"/>
                    <a:pt x="9832" y="49"/>
                  </a:cubicBezTo>
                  <a:cubicBezTo>
                    <a:pt x="9816" y="20"/>
                    <a:pt x="9781" y="0"/>
                    <a:pt x="97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87" name="Google Shape;7687;p22"/>
            <p:cNvSpPr/>
            <p:nvPr/>
          </p:nvSpPr>
          <p:spPr>
            <a:xfrm rot="10800000">
              <a:off x="7306140" y="-133248"/>
              <a:ext cx="168479" cy="26132"/>
            </a:xfrm>
            <a:custGeom>
              <a:avLst/>
              <a:gdLst/>
              <a:ahLst/>
              <a:cxnLst/>
              <a:rect l="l" t="t" r="r" b="b"/>
              <a:pathLst>
                <a:path w="4281" h="664" extrusionOk="0">
                  <a:moveTo>
                    <a:pt x="775" y="266"/>
                  </a:moveTo>
                  <a:lnTo>
                    <a:pt x="775" y="266"/>
                  </a:lnTo>
                  <a:cubicBezTo>
                    <a:pt x="776" y="266"/>
                    <a:pt x="778" y="266"/>
                    <a:pt x="780" y="266"/>
                  </a:cubicBezTo>
                  <a:lnTo>
                    <a:pt x="780" y="266"/>
                  </a:lnTo>
                  <a:cubicBezTo>
                    <a:pt x="778" y="266"/>
                    <a:pt x="777" y="266"/>
                    <a:pt x="775" y="266"/>
                  </a:cubicBezTo>
                  <a:close/>
                  <a:moveTo>
                    <a:pt x="2762" y="302"/>
                  </a:moveTo>
                  <a:cubicBezTo>
                    <a:pt x="2760" y="302"/>
                    <a:pt x="2757" y="302"/>
                    <a:pt x="2755" y="303"/>
                  </a:cubicBezTo>
                  <a:lnTo>
                    <a:pt x="2755" y="303"/>
                  </a:lnTo>
                  <a:cubicBezTo>
                    <a:pt x="2757" y="302"/>
                    <a:pt x="2759" y="302"/>
                    <a:pt x="2762" y="302"/>
                  </a:cubicBezTo>
                  <a:close/>
                  <a:moveTo>
                    <a:pt x="4144" y="1"/>
                  </a:moveTo>
                  <a:cubicBezTo>
                    <a:pt x="4137" y="1"/>
                    <a:pt x="4131" y="2"/>
                    <a:pt x="4124" y="4"/>
                  </a:cubicBezTo>
                  <a:cubicBezTo>
                    <a:pt x="3681" y="148"/>
                    <a:pt x="3224" y="243"/>
                    <a:pt x="2762" y="302"/>
                  </a:cubicBezTo>
                  <a:lnTo>
                    <a:pt x="2762" y="302"/>
                  </a:lnTo>
                  <a:cubicBezTo>
                    <a:pt x="2759" y="302"/>
                    <a:pt x="2756" y="302"/>
                    <a:pt x="2754" y="303"/>
                  </a:cubicBezTo>
                  <a:lnTo>
                    <a:pt x="2754" y="303"/>
                  </a:lnTo>
                  <a:cubicBezTo>
                    <a:pt x="2753" y="303"/>
                    <a:pt x="2752" y="303"/>
                    <a:pt x="2751" y="303"/>
                  </a:cubicBezTo>
                  <a:cubicBezTo>
                    <a:pt x="2470" y="335"/>
                    <a:pt x="2188" y="352"/>
                    <a:pt x="1907" y="352"/>
                  </a:cubicBezTo>
                  <a:cubicBezTo>
                    <a:pt x="1530" y="352"/>
                    <a:pt x="1154" y="323"/>
                    <a:pt x="780" y="266"/>
                  </a:cubicBezTo>
                  <a:lnTo>
                    <a:pt x="780" y="266"/>
                  </a:lnTo>
                  <a:cubicBezTo>
                    <a:pt x="780" y="267"/>
                    <a:pt x="780" y="267"/>
                    <a:pt x="780" y="267"/>
                  </a:cubicBezTo>
                  <a:lnTo>
                    <a:pt x="780" y="267"/>
                  </a:lnTo>
                  <a:cubicBezTo>
                    <a:pt x="600" y="238"/>
                    <a:pt x="420" y="202"/>
                    <a:pt x="242" y="164"/>
                  </a:cubicBezTo>
                  <a:cubicBezTo>
                    <a:pt x="227" y="160"/>
                    <a:pt x="212" y="159"/>
                    <a:pt x="197" y="159"/>
                  </a:cubicBezTo>
                  <a:cubicBezTo>
                    <a:pt x="120" y="159"/>
                    <a:pt x="48" y="202"/>
                    <a:pt x="23" y="283"/>
                  </a:cubicBezTo>
                  <a:cubicBezTo>
                    <a:pt x="0" y="369"/>
                    <a:pt x="51" y="481"/>
                    <a:pt x="144" y="501"/>
                  </a:cubicBezTo>
                  <a:cubicBezTo>
                    <a:pt x="473" y="567"/>
                    <a:pt x="805" y="616"/>
                    <a:pt x="1139" y="642"/>
                  </a:cubicBezTo>
                  <a:cubicBezTo>
                    <a:pt x="1321" y="656"/>
                    <a:pt x="1503" y="663"/>
                    <a:pt x="1686" y="663"/>
                  </a:cubicBezTo>
                  <a:cubicBezTo>
                    <a:pt x="1853" y="663"/>
                    <a:pt x="2021" y="657"/>
                    <a:pt x="2188" y="646"/>
                  </a:cubicBezTo>
                  <a:cubicBezTo>
                    <a:pt x="2513" y="625"/>
                    <a:pt x="2837" y="577"/>
                    <a:pt x="3157" y="513"/>
                  </a:cubicBezTo>
                  <a:cubicBezTo>
                    <a:pt x="3506" y="444"/>
                    <a:pt x="3847" y="339"/>
                    <a:pt x="4181" y="224"/>
                  </a:cubicBezTo>
                  <a:cubicBezTo>
                    <a:pt x="4239" y="204"/>
                    <a:pt x="4281" y="151"/>
                    <a:pt x="4265" y="88"/>
                  </a:cubicBezTo>
                  <a:cubicBezTo>
                    <a:pt x="4252" y="39"/>
                    <a:pt x="4206" y="1"/>
                    <a:pt x="4156" y="1"/>
                  </a:cubicBezTo>
                  <a:cubicBezTo>
                    <a:pt x="4151" y="1"/>
                    <a:pt x="4148" y="1"/>
                    <a:pt x="4144" y="1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88" name="Google Shape;7688;p22"/>
            <p:cNvSpPr/>
            <p:nvPr/>
          </p:nvSpPr>
          <p:spPr>
            <a:xfrm rot="10800000">
              <a:off x="7254152" y="-188817"/>
              <a:ext cx="319838" cy="48525"/>
            </a:xfrm>
            <a:custGeom>
              <a:avLst/>
              <a:gdLst/>
              <a:ahLst/>
              <a:cxnLst/>
              <a:rect l="l" t="t" r="r" b="b"/>
              <a:pathLst>
                <a:path w="8127" h="1233" extrusionOk="0">
                  <a:moveTo>
                    <a:pt x="1904" y="622"/>
                  </a:moveTo>
                  <a:cubicBezTo>
                    <a:pt x="1904" y="622"/>
                    <a:pt x="1905" y="622"/>
                    <a:pt x="1905" y="622"/>
                  </a:cubicBezTo>
                  <a:lnTo>
                    <a:pt x="1905" y="622"/>
                  </a:lnTo>
                  <a:cubicBezTo>
                    <a:pt x="1905" y="622"/>
                    <a:pt x="1904" y="622"/>
                    <a:pt x="1904" y="622"/>
                  </a:cubicBezTo>
                  <a:close/>
                  <a:moveTo>
                    <a:pt x="1931" y="625"/>
                  </a:moveTo>
                  <a:lnTo>
                    <a:pt x="1931" y="625"/>
                  </a:lnTo>
                  <a:cubicBezTo>
                    <a:pt x="1935" y="625"/>
                    <a:pt x="1939" y="626"/>
                    <a:pt x="1944" y="628"/>
                  </a:cubicBezTo>
                  <a:cubicBezTo>
                    <a:pt x="1940" y="627"/>
                    <a:pt x="1935" y="626"/>
                    <a:pt x="1931" y="625"/>
                  </a:cubicBezTo>
                  <a:close/>
                  <a:moveTo>
                    <a:pt x="8016" y="0"/>
                  </a:moveTo>
                  <a:cubicBezTo>
                    <a:pt x="8012" y="4"/>
                    <a:pt x="8003" y="6"/>
                    <a:pt x="7995" y="9"/>
                  </a:cubicBezTo>
                  <a:cubicBezTo>
                    <a:pt x="7567" y="152"/>
                    <a:pt x="7132" y="264"/>
                    <a:pt x="6686" y="352"/>
                  </a:cubicBezTo>
                  <a:cubicBezTo>
                    <a:pt x="6199" y="449"/>
                    <a:pt x="5709" y="530"/>
                    <a:pt x="5217" y="590"/>
                  </a:cubicBezTo>
                  <a:lnTo>
                    <a:pt x="5217" y="590"/>
                  </a:lnTo>
                  <a:cubicBezTo>
                    <a:pt x="5221" y="589"/>
                    <a:pt x="5225" y="589"/>
                    <a:pt x="5229" y="588"/>
                  </a:cubicBezTo>
                  <a:lnTo>
                    <a:pt x="5229" y="588"/>
                  </a:lnTo>
                  <a:cubicBezTo>
                    <a:pt x="4666" y="652"/>
                    <a:pt x="4101" y="697"/>
                    <a:pt x="3535" y="708"/>
                  </a:cubicBezTo>
                  <a:cubicBezTo>
                    <a:pt x="3439" y="710"/>
                    <a:pt x="3343" y="712"/>
                    <a:pt x="3247" y="712"/>
                  </a:cubicBezTo>
                  <a:cubicBezTo>
                    <a:pt x="2806" y="712"/>
                    <a:pt x="2364" y="686"/>
                    <a:pt x="1929" y="625"/>
                  </a:cubicBezTo>
                  <a:lnTo>
                    <a:pt x="1929" y="625"/>
                  </a:lnTo>
                  <a:cubicBezTo>
                    <a:pt x="1922" y="624"/>
                    <a:pt x="1916" y="623"/>
                    <a:pt x="1911" y="622"/>
                  </a:cubicBezTo>
                  <a:cubicBezTo>
                    <a:pt x="1907" y="622"/>
                    <a:pt x="1903" y="621"/>
                    <a:pt x="1899" y="621"/>
                  </a:cubicBezTo>
                  <a:lnTo>
                    <a:pt x="1899" y="621"/>
                  </a:lnTo>
                  <a:cubicBezTo>
                    <a:pt x="1899" y="621"/>
                    <a:pt x="1899" y="621"/>
                    <a:pt x="1899" y="621"/>
                  </a:cubicBezTo>
                  <a:cubicBezTo>
                    <a:pt x="1899" y="621"/>
                    <a:pt x="1899" y="621"/>
                    <a:pt x="1899" y="621"/>
                  </a:cubicBezTo>
                  <a:lnTo>
                    <a:pt x="1899" y="621"/>
                  </a:lnTo>
                  <a:cubicBezTo>
                    <a:pt x="1899" y="621"/>
                    <a:pt x="1899" y="621"/>
                    <a:pt x="1899" y="621"/>
                  </a:cubicBezTo>
                  <a:lnTo>
                    <a:pt x="1899" y="621"/>
                  </a:lnTo>
                  <a:cubicBezTo>
                    <a:pt x="1893" y="619"/>
                    <a:pt x="1887" y="618"/>
                    <a:pt x="1881" y="618"/>
                  </a:cubicBezTo>
                  <a:lnTo>
                    <a:pt x="1881" y="618"/>
                  </a:lnTo>
                  <a:cubicBezTo>
                    <a:pt x="1887" y="619"/>
                    <a:pt x="1893" y="620"/>
                    <a:pt x="1899" y="621"/>
                  </a:cubicBezTo>
                  <a:lnTo>
                    <a:pt x="1899" y="621"/>
                  </a:lnTo>
                  <a:cubicBezTo>
                    <a:pt x="1891" y="619"/>
                    <a:pt x="1884" y="618"/>
                    <a:pt x="1876" y="617"/>
                  </a:cubicBezTo>
                  <a:lnTo>
                    <a:pt x="1876" y="617"/>
                  </a:lnTo>
                  <a:cubicBezTo>
                    <a:pt x="1878" y="617"/>
                    <a:pt x="1879" y="617"/>
                    <a:pt x="1881" y="618"/>
                  </a:cubicBezTo>
                  <a:lnTo>
                    <a:pt x="1881" y="618"/>
                  </a:lnTo>
                  <a:cubicBezTo>
                    <a:pt x="1642" y="578"/>
                    <a:pt x="1405" y="528"/>
                    <a:pt x="1172" y="464"/>
                  </a:cubicBezTo>
                  <a:cubicBezTo>
                    <a:pt x="935" y="399"/>
                    <a:pt x="706" y="309"/>
                    <a:pt x="482" y="213"/>
                  </a:cubicBezTo>
                  <a:cubicBezTo>
                    <a:pt x="476" y="208"/>
                    <a:pt x="469" y="207"/>
                    <a:pt x="463" y="204"/>
                  </a:cubicBezTo>
                  <a:cubicBezTo>
                    <a:pt x="410" y="178"/>
                    <a:pt x="357" y="160"/>
                    <a:pt x="300" y="160"/>
                  </a:cubicBezTo>
                  <a:cubicBezTo>
                    <a:pt x="279" y="160"/>
                    <a:pt x="257" y="163"/>
                    <a:pt x="235" y="168"/>
                  </a:cubicBezTo>
                  <a:cubicBezTo>
                    <a:pt x="160" y="185"/>
                    <a:pt x="95" y="234"/>
                    <a:pt x="55" y="300"/>
                  </a:cubicBezTo>
                  <a:cubicBezTo>
                    <a:pt x="15" y="366"/>
                    <a:pt x="0" y="451"/>
                    <a:pt x="19" y="529"/>
                  </a:cubicBezTo>
                  <a:cubicBezTo>
                    <a:pt x="36" y="596"/>
                    <a:pt x="87" y="678"/>
                    <a:pt x="153" y="710"/>
                  </a:cubicBezTo>
                  <a:cubicBezTo>
                    <a:pt x="289" y="776"/>
                    <a:pt x="427" y="840"/>
                    <a:pt x="569" y="893"/>
                  </a:cubicBezTo>
                  <a:cubicBezTo>
                    <a:pt x="714" y="947"/>
                    <a:pt x="862" y="990"/>
                    <a:pt x="1010" y="1027"/>
                  </a:cubicBezTo>
                  <a:cubicBezTo>
                    <a:pt x="1326" y="1109"/>
                    <a:pt x="1654" y="1156"/>
                    <a:pt x="1978" y="1191"/>
                  </a:cubicBezTo>
                  <a:cubicBezTo>
                    <a:pt x="2259" y="1220"/>
                    <a:pt x="2541" y="1232"/>
                    <a:pt x="2823" y="1232"/>
                  </a:cubicBezTo>
                  <a:cubicBezTo>
                    <a:pt x="3229" y="1232"/>
                    <a:pt x="3635" y="1206"/>
                    <a:pt x="4038" y="1163"/>
                  </a:cubicBezTo>
                  <a:cubicBezTo>
                    <a:pt x="4397" y="1128"/>
                    <a:pt x="4755" y="1074"/>
                    <a:pt x="5108" y="1005"/>
                  </a:cubicBezTo>
                  <a:cubicBezTo>
                    <a:pt x="5451" y="939"/>
                    <a:pt x="5792" y="868"/>
                    <a:pt x="6129" y="781"/>
                  </a:cubicBezTo>
                  <a:cubicBezTo>
                    <a:pt x="6287" y="740"/>
                    <a:pt x="6444" y="701"/>
                    <a:pt x="6600" y="658"/>
                  </a:cubicBezTo>
                  <a:cubicBezTo>
                    <a:pt x="6763" y="613"/>
                    <a:pt x="6925" y="559"/>
                    <a:pt x="7086" y="509"/>
                  </a:cubicBezTo>
                  <a:cubicBezTo>
                    <a:pt x="7373" y="419"/>
                    <a:pt x="7663" y="328"/>
                    <a:pt x="7946" y="233"/>
                  </a:cubicBezTo>
                  <a:cubicBezTo>
                    <a:pt x="7979" y="221"/>
                    <a:pt x="8011" y="211"/>
                    <a:pt x="8041" y="200"/>
                  </a:cubicBezTo>
                  <a:cubicBezTo>
                    <a:pt x="8094" y="182"/>
                    <a:pt x="8127" y="135"/>
                    <a:pt x="8113" y="78"/>
                  </a:cubicBezTo>
                  <a:cubicBezTo>
                    <a:pt x="8103" y="36"/>
                    <a:pt x="8061" y="0"/>
                    <a:pt x="80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89" name="Google Shape;7689;p22"/>
            <p:cNvSpPr/>
            <p:nvPr/>
          </p:nvSpPr>
          <p:spPr>
            <a:xfrm rot="10800000">
              <a:off x="7269501" y="-134074"/>
              <a:ext cx="162615" cy="47265"/>
            </a:xfrm>
            <a:custGeom>
              <a:avLst/>
              <a:gdLst/>
              <a:ahLst/>
              <a:cxnLst/>
              <a:rect l="l" t="t" r="r" b="b"/>
              <a:pathLst>
                <a:path w="4132" h="1201" extrusionOk="0">
                  <a:moveTo>
                    <a:pt x="4034" y="0"/>
                  </a:moveTo>
                  <a:cubicBezTo>
                    <a:pt x="4022" y="3"/>
                    <a:pt x="4011" y="5"/>
                    <a:pt x="4001" y="10"/>
                  </a:cubicBezTo>
                  <a:cubicBezTo>
                    <a:pt x="3563" y="237"/>
                    <a:pt x="3093" y="392"/>
                    <a:pt x="2613" y="509"/>
                  </a:cubicBezTo>
                  <a:lnTo>
                    <a:pt x="2640" y="503"/>
                  </a:lnTo>
                  <a:lnTo>
                    <a:pt x="2640" y="503"/>
                  </a:lnTo>
                  <a:cubicBezTo>
                    <a:pt x="2233" y="602"/>
                    <a:pt x="1820" y="674"/>
                    <a:pt x="1405" y="739"/>
                  </a:cubicBezTo>
                  <a:cubicBezTo>
                    <a:pt x="980" y="805"/>
                    <a:pt x="555" y="858"/>
                    <a:pt x="131" y="925"/>
                  </a:cubicBezTo>
                  <a:cubicBezTo>
                    <a:pt x="58" y="937"/>
                    <a:pt x="1" y="999"/>
                    <a:pt x="9" y="1076"/>
                  </a:cubicBezTo>
                  <a:cubicBezTo>
                    <a:pt x="12" y="1113"/>
                    <a:pt x="32" y="1148"/>
                    <a:pt x="61" y="1169"/>
                  </a:cubicBezTo>
                  <a:cubicBezTo>
                    <a:pt x="83" y="1187"/>
                    <a:pt x="114" y="1200"/>
                    <a:pt x="143" y="1200"/>
                  </a:cubicBezTo>
                  <a:cubicBezTo>
                    <a:pt x="149" y="1200"/>
                    <a:pt x="155" y="1199"/>
                    <a:pt x="161" y="1198"/>
                  </a:cubicBezTo>
                  <a:cubicBezTo>
                    <a:pt x="489" y="1132"/>
                    <a:pt x="816" y="1073"/>
                    <a:pt x="1145" y="1017"/>
                  </a:cubicBezTo>
                  <a:cubicBezTo>
                    <a:pt x="1480" y="960"/>
                    <a:pt x="1815" y="901"/>
                    <a:pt x="2146" y="831"/>
                  </a:cubicBezTo>
                  <a:cubicBezTo>
                    <a:pt x="2470" y="762"/>
                    <a:pt x="2790" y="681"/>
                    <a:pt x="3106" y="581"/>
                  </a:cubicBezTo>
                  <a:cubicBezTo>
                    <a:pt x="3436" y="476"/>
                    <a:pt x="3761" y="342"/>
                    <a:pt x="4068" y="178"/>
                  </a:cubicBezTo>
                  <a:cubicBezTo>
                    <a:pt x="4091" y="166"/>
                    <a:pt x="4110" y="155"/>
                    <a:pt x="4120" y="130"/>
                  </a:cubicBezTo>
                  <a:cubicBezTo>
                    <a:pt x="4128" y="108"/>
                    <a:pt x="4131" y="84"/>
                    <a:pt x="4121" y="59"/>
                  </a:cubicBezTo>
                  <a:cubicBezTo>
                    <a:pt x="4110" y="26"/>
                    <a:pt x="4072" y="0"/>
                    <a:pt x="40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90" name="Google Shape;7690;p22"/>
            <p:cNvSpPr/>
            <p:nvPr/>
          </p:nvSpPr>
          <p:spPr>
            <a:xfrm rot="10800000">
              <a:off x="7264700" y="-127463"/>
              <a:ext cx="169226" cy="42189"/>
            </a:xfrm>
            <a:custGeom>
              <a:avLst/>
              <a:gdLst/>
              <a:ahLst/>
              <a:cxnLst/>
              <a:rect l="l" t="t" r="r" b="b"/>
              <a:pathLst>
                <a:path w="4300" h="1072" extrusionOk="0">
                  <a:moveTo>
                    <a:pt x="4162" y="1"/>
                  </a:moveTo>
                  <a:cubicBezTo>
                    <a:pt x="4144" y="1"/>
                    <a:pt x="4130" y="3"/>
                    <a:pt x="4116" y="8"/>
                  </a:cubicBezTo>
                  <a:cubicBezTo>
                    <a:pt x="3754" y="126"/>
                    <a:pt x="3387" y="230"/>
                    <a:pt x="3017" y="319"/>
                  </a:cubicBezTo>
                  <a:lnTo>
                    <a:pt x="3021" y="319"/>
                  </a:lnTo>
                  <a:cubicBezTo>
                    <a:pt x="3016" y="322"/>
                    <a:pt x="3013" y="322"/>
                    <a:pt x="3008" y="324"/>
                  </a:cubicBezTo>
                  <a:lnTo>
                    <a:pt x="3008" y="324"/>
                  </a:lnTo>
                  <a:cubicBezTo>
                    <a:pt x="3010" y="323"/>
                    <a:pt x="3013" y="322"/>
                    <a:pt x="3015" y="322"/>
                  </a:cubicBezTo>
                  <a:lnTo>
                    <a:pt x="3015" y="322"/>
                  </a:lnTo>
                  <a:cubicBezTo>
                    <a:pt x="3012" y="323"/>
                    <a:pt x="3008" y="324"/>
                    <a:pt x="3004" y="324"/>
                  </a:cubicBezTo>
                  <a:lnTo>
                    <a:pt x="3004" y="324"/>
                  </a:lnTo>
                  <a:cubicBezTo>
                    <a:pt x="3005" y="324"/>
                    <a:pt x="3006" y="324"/>
                    <a:pt x="3007" y="324"/>
                  </a:cubicBezTo>
                  <a:cubicBezTo>
                    <a:pt x="3007" y="324"/>
                    <a:pt x="3007" y="324"/>
                    <a:pt x="3008" y="324"/>
                  </a:cubicBezTo>
                  <a:lnTo>
                    <a:pt x="3008" y="324"/>
                  </a:lnTo>
                  <a:cubicBezTo>
                    <a:pt x="3007" y="324"/>
                    <a:pt x="3006" y="324"/>
                    <a:pt x="3005" y="324"/>
                  </a:cubicBezTo>
                  <a:cubicBezTo>
                    <a:pt x="3001" y="325"/>
                    <a:pt x="2995" y="325"/>
                    <a:pt x="2991" y="327"/>
                  </a:cubicBezTo>
                  <a:cubicBezTo>
                    <a:pt x="2995" y="326"/>
                    <a:pt x="3000" y="325"/>
                    <a:pt x="3004" y="324"/>
                  </a:cubicBezTo>
                  <a:lnTo>
                    <a:pt x="3004" y="324"/>
                  </a:lnTo>
                  <a:cubicBezTo>
                    <a:pt x="2999" y="326"/>
                    <a:pt x="2993" y="327"/>
                    <a:pt x="2988" y="329"/>
                  </a:cubicBezTo>
                  <a:lnTo>
                    <a:pt x="2992" y="329"/>
                  </a:lnTo>
                  <a:cubicBezTo>
                    <a:pt x="2534" y="437"/>
                    <a:pt x="2076" y="526"/>
                    <a:pt x="1614" y="600"/>
                  </a:cubicBezTo>
                  <a:cubicBezTo>
                    <a:pt x="1124" y="678"/>
                    <a:pt x="630" y="737"/>
                    <a:pt x="134" y="792"/>
                  </a:cubicBezTo>
                  <a:cubicBezTo>
                    <a:pt x="58" y="801"/>
                    <a:pt x="1" y="871"/>
                    <a:pt x="11" y="946"/>
                  </a:cubicBezTo>
                  <a:cubicBezTo>
                    <a:pt x="19" y="1017"/>
                    <a:pt x="80" y="1071"/>
                    <a:pt x="149" y="1071"/>
                  </a:cubicBezTo>
                  <a:cubicBezTo>
                    <a:pt x="154" y="1071"/>
                    <a:pt x="159" y="1071"/>
                    <a:pt x="164" y="1071"/>
                  </a:cubicBezTo>
                  <a:cubicBezTo>
                    <a:pt x="1533" y="914"/>
                    <a:pt x="2898" y="671"/>
                    <a:pt x="4206" y="235"/>
                  </a:cubicBezTo>
                  <a:cubicBezTo>
                    <a:pt x="4271" y="215"/>
                    <a:pt x="4299" y="137"/>
                    <a:pt x="4276" y="77"/>
                  </a:cubicBezTo>
                  <a:cubicBezTo>
                    <a:pt x="4258" y="26"/>
                    <a:pt x="4212" y="1"/>
                    <a:pt x="41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91" name="Google Shape;7691;p22"/>
            <p:cNvSpPr/>
            <p:nvPr/>
          </p:nvSpPr>
          <p:spPr>
            <a:xfrm rot="10800000">
              <a:off x="7272059" y="-131005"/>
              <a:ext cx="174185" cy="46163"/>
            </a:xfrm>
            <a:custGeom>
              <a:avLst/>
              <a:gdLst/>
              <a:ahLst/>
              <a:cxnLst/>
              <a:rect l="l" t="t" r="r" b="b"/>
              <a:pathLst>
                <a:path w="4426" h="1173" extrusionOk="0">
                  <a:moveTo>
                    <a:pt x="4292" y="0"/>
                  </a:moveTo>
                  <a:cubicBezTo>
                    <a:pt x="4276" y="0"/>
                    <a:pt x="4262" y="4"/>
                    <a:pt x="4249" y="7"/>
                  </a:cubicBezTo>
                  <a:cubicBezTo>
                    <a:pt x="3919" y="122"/>
                    <a:pt x="3580" y="217"/>
                    <a:pt x="3241" y="300"/>
                  </a:cubicBezTo>
                  <a:cubicBezTo>
                    <a:pt x="3241" y="300"/>
                    <a:pt x="3241" y="300"/>
                    <a:pt x="3241" y="300"/>
                  </a:cubicBezTo>
                  <a:lnTo>
                    <a:pt x="3241" y="300"/>
                  </a:lnTo>
                  <a:cubicBezTo>
                    <a:pt x="2210" y="547"/>
                    <a:pt x="1157" y="683"/>
                    <a:pt x="123" y="909"/>
                  </a:cubicBezTo>
                  <a:cubicBezTo>
                    <a:pt x="87" y="916"/>
                    <a:pt x="55" y="929"/>
                    <a:pt x="32" y="960"/>
                  </a:cubicBezTo>
                  <a:cubicBezTo>
                    <a:pt x="11" y="987"/>
                    <a:pt x="0" y="1020"/>
                    <a:pt x="5" y="1054"/>
                  </a:cubicBezTo>
                  <a:cubicBezTo>
                    <a:pt x="9" y="1090"/>
                    <a:pt x="26" y="1123"/>
                    <a:pt x="55" y="1145"/>
                  </a:cubicBezTo>
                  <a:cubicBezTo>
                    <a:pt x="74" y="1160"/>
                    <a:pt x="105" y="1173"/>
                    <a:pt x="133" y="1173"/>
                  </a:cubicBezTo>
                  <a:cubicBezTo>
                    <a:pt x="139" y="1173"/>
                    <a:pt x="144" y="1172"/>
                    <a:pt x="150" y="1171"/>
                  </a:cubicBezTo>
                  <a:cubicBezTo>
                    <a:pt x="854" y="1017"/>
                    <a:pt x="1563" y="896"/>
                    <a:pt x="2268" y="758"/>
                  </a:cubicBezTo>
                  <a:cubicBezTo>
                    <a:pt x="2968" y="622"/>
                    <a:pt x="3662" y="458"/>
                    <a:pt x="4335" y="226"/>
                  </a:cubicBezTo>
                  <a:cubicBezTo>
                    <a:pt x="4394" y="204"/>
                    <a:pt x="4426" y="134"/>
                    <a:pt x="4403" y="75"/>
                  </a:cubicBezTo>
                  <a:cubicBezTo>
                    <a:pt x="4384" y="27"/>
                    <a:pt x="4340" y="0"/>
                    <a:pt x="42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92" name="Google Shape;7692;p22"/>
            <p:cNvSpPr/>
            <p:nvPr/>
          </p:nvSpPr>
          <p:spPr>
            <a:xfrm rot="10800000">
              <a:off x="7155096" y="-145133"/>
              <a:ext cx="300987" cy="102520"/>
            </a:xfrm>
            <a:custGeom>
              <a:avLst/>
              <a:gdLst/>
              <a:ahLst/>
              <a:cxnLst/>
              <a:rect l="l" t="t" r="r" b="b"/>
              <a:pathLst>
                <a:path w="7648" h="2605" extrusionOk="0">
                  <a:moveTo>
                    <a:pt x="6873" y="389"/>
                  </a:moveTo>
                  <a:cubicBezTo>
                    <a:pt x="6869" y="391"/>
                    <a:pt x="6865" y="394"/>
                    <a:pt x="6860" y="397"/>
                  </a:cubicBezTo>
                  <a:lnTo>
                    <a:pt x="6860" y="397"/>
                  </a:lnTo>
                  <a:cubicBezTo>
                    <a:pt x="6865" y="394"/>
                    <a:pt x="6869" y="392"/>
                    <a:pt x="6873" y="389"/>
                  </a:cubicBezTo>
                  <a:close/>
                  <a:moveTo>
                    <a:pt x="7554" y="0"/>
                  </a:moveTo>
                  <a:cubicBezTo>
                    <a:pt x="7537" y="0"/>
                    <a:pt x="7520" y="6"/>
                    <a:pt x="7501" y="16"/>
                  </a:cubicBezTo>
                  <a:cubicBezTo>
                    <a:pt x="7290" y="154"/>
                    <a:pt x="7070" y="282"/>
                    <a:pt x="6850" y="404"/>
                  </a:cubicBezTo>
                  <a:cubicBezTo>
                    <a:pt x="6853" y="401"/>
                    <a:pt x="6857" y="399"/>
                    <a:pt x="6860" y="397"/>
                  </a:cubicBezTo>
                  <a:lnTo>
                    <a:pt x="6860" y="397"/>
                  </a:lnTo>
                  <a:cubicBezTo>
                    <a:pt x="6586" y="546"/>
                    <a:pt x="6303" y="682"/>
                    <a:pt x="6019" y="815"/>
                  </a:cubicBezTo>
                  <a:cubicBezTo>
                    <a:pt x="5727" y="950"/>
                    <a:pt x="5430" y="1075"/>
                    <a:pt x="5130" y="1189"/>
                  </a:cubicBezTo>
                  <a:cubicBezTo>
                    <a:pt x="4526" y="1422"/>
                    <a:pt x="3903" y="1612"/>
                    <a:pt x="3275" y="1764"/>
                  </a:cubicBezTo>
                  <a:cubicBezTo>
                    <a:pt x="3276" y="1764"/>
                    <a:pt x="3277" y="1764"/>
                    <a:pt x="3278" y="1763"/>
                  </a:cubicBezTo>
                  <a:lnTo>
                    <a:pt x="3278" y="1763"/>
                  </a:lnTo>
                  <a:cubicBezTo>
                    <a:pt x="2777" y="1882"/>
                    <a:pt x="2270" y="1977"/>
                    <a:pt x="1760" y="2047"/>
                  </a:cubicBezTo>
                  <a:cubicBezTo>
                    <a:pt x="1243" y="2119"/>
                    <a:pt x="722" y="2160"/>
                    <a:pt x="200" y="2183"/>
                  </a:cubicBezTo>
                  <a:cubicBezTo>
                    <a:pt x="85" y="2188"/>
                    <a:pt x="1" y="2307"/>
                    <a:pt x="11" y="2416"/>
                  </a:cubicBezTo>
                  <a:cubicBezTo>
                    <a:pt x="18" y="2472"/>
                    <a:pt x="47" y="2525"/>
                    <a:pt x="92" y="2560"/>
                  </a:cubicBezTo>
                  <a:cubicBezTo>
                    <a:pt x="138" y="2597"/>
                    <a:pt x="187" y="2604"/>
                    <a:pt x="245" y="2604"/>
                  </a:cubicBezTo>
                  <a:cubicBezTo>
                    <a:pt x="897" y="2594"/>
                    <a:pt x="1545" y="2518"/>
                    <a:pt x="2184" y="2403"/>
                  </a:cubicBezTo>
                  <a:cubicBezTo>
                    <a:pt x="2836" y="2287"/>
                    <a:pt x="3478" y="2119"/>
                    <a:pt x="4107" y="1910"/>
                  </a:cubicBezTo>
                  <a:cubicBezTo>
                    <a:pt x="4735" y="1702"/>
                    <a:pt x="5349" y="1447"/>
                    <a:pt x="5941" y="1151"/>
                  </a:cubicBezTo>
                  <a:cubicBezTo>
                    <a:pt x="6223" y="1010"/>
                    <a:pt x="6500" y="859"/>
                    <a:pt x="6768" y="694"/>
                  </a:cubicBezTo>
                  <a:cubicBezTo>
                    <a:pt x="6903" y="612"/>
                    <a:pt x="7038" y="529"/>
                    <a:pt x="7171" y="443"/>
                  </a:cubicBezTo>
                  <a:cubicBezTo>
                    <a:pt x="7317" y="349"/>
                    <a:pt x="7461" y="252"/>
                    <a:pt x="7601" y="154"/>
                  </a:cubicBezTo>
                  <a:cubicBezTo>
                    <a:pt x="7640" y="127"/>
                    <a:pt x="7647" y="69"/>
                    <a:pt x="7620" y="33"/>
                  </a:cubicBezTo>
                  <a:cubicBezTo>
                    <a:pt x="7604" y="10"/>
                    <a:pt x="7578" y="0"/>
                    <a:pt x="75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93" name="Google Shape;7693;p22"/>
            <p:cNvSpPr/>
            <p:nvPr/>
          </p:nvSpPr>
          <p:spPr>
            <a:xfrm rot="10800000">
              <a:off x="7087838" y="-155719"/>
              <a:ext cx="375643" cy="145338"/>
            </a:xfrm>
            <a:custGeom>
              <a:avLst/>
              <a:gdLst/>
              <a:ahLst/>
              <a:cxnLst/>
              <a:rect l="l" t="t" r="r" b="b"/>
              <a:pathLst>
                <a:path w="9545" h="3693" extrusionOk="0">
                  <a:moveTo>
                    <a:pt x="2756" y="2659"/>
                  </a:moveTo>
                  <a:lnTo>
                    <a:pt x="2756" y="2659"/>
                  </a:lnTo>
                  <a:cubicBezTo>
                    <a:pt x="2755" y="2659"/>
                    <a:pt x="2755" y="2659"/>
                    <a:pt x="2755" y="2659"/>
                  </a:cubicBezTo>
                  <a:cubicBezTo>
                    <a:pt x="2755" y="2659"/>
                    <a:pt x="2755" y="2659"/>
                    <a:pt x="2756" y="2659"/>
                  </a:cubicBezTo>
                  <a:close/>
                  <a:moveTo>
                    <a:pt x="9427" y="0"/>
                  </a:moveTo>
                  <a:cubicBezTo>
                    <a:pt x="9410" y="3"/>
                    <a:pt x="9397" y="6"/>
                    <a:pt x="9387" y="13"/>
                  </a:cubicBezTo>
                  <a:cubicBezTo>
                    <a:pt x="9124" y="157"/>
                    <a:pt x="8858" y="289"/>
                    <a:pt x="8589" y="418"/>
                  </a:cubicBezTo>
                  <a:cubicBezTo>
                    <a:pt x="8321" y="548"/>
                    <a:pt x="8055" y="681"/>
                    <a:pt x="7787" y="806"/>
                  </a:cubicBezTo>
                  <a:cubicBezTo>
                    <a:pt x="7248" y="1052"/>
                    <a:pt x="6709" y="1296"/>
                    <a:pt x="6162" y="1522"/>
                  </a:cubicBezTo>
                  <a:cubicBezTo>
                    <a:pt x="5052" y="1977"/>
                    <a:pt x="3922" y="2376"/>
                    <a:pt x="2756" y="2659"/>
                  </a:cubicBezTo>
                  <a:lnTo>
                    <a:pt x="2756" y="2659"/>
                  </a:lnTo>
                  <a:cubicBezTo>
                    <a:pt x="2761" y="2658"/>
                    <a:pt x="2768" y="2658"/>
                    <a:pt x="2773" y="2656"/>
                  </a:cubicBezTo>
                  <a:lnTo>
                    <a:pt x="2773" y="2656"/>
                  </a:lnTo>
                  <a:cubicBezTo>
                    <a:pt x="2374" y="2751"/>
                    <a:pt x="1972" y="2833"/>
                    <a:pt x="1569" y="2903"/>
                  </a:cubicBezTo>
                  <a:cubicBezTo>
                    <a:pt x="1353" y="2939"/>
                    <a:pt x="1139" y="2972"/>
                    <a:pt x="924" y="3002"/>
                  </a:cubicBezTo>
                  <a:cubicBezTo>
                    <a:pt x="707" y="3034"/>
                    <a:pt x="489" y="3058"/>
                    <a:pt x="273" y="3097"/>
                  </a:cubicBezTo>
                  <a:cubicBezTo>
                    <a:pt x="191" y="3113"/>
                    <a:pt x="122" y="3145"/>
                    <a:pt x="69" y="3211"/>
                  </a:cubicBezTo>
                  <a:cubicBezTo>
                    <a:pt x="23" y="3271"/>
                    <a:pt x="0" y="3350"/>
                    <a:pt x="9" y="3427"/>
                  </a:cubicBezTo>
                  <a:cubicBezTo>
                    <a:pt x="18" y="3508"/>
                    <a:pt x="59" y="3583"/>
                    <a:pt x="122" y="3630"/>
                  </a:cubicBezTo>
                  <a:cubicBezTo>
                    <a:pt x="181" y="3678"/>
                    <a:pt x="246" y="3692"/>
                    <a:pt x="317" y="3692"/>
                  </a:cubicBezTo>
                  <a:cubicBezTo>
                    <a:pt x="325" y="3692"/>
                    <a:pt x="332" y="3692"/>
                    <a:pt x="339" y="3692"/>
                  </a:cubicBezTo>
                  <a:cubicBezTo>
                    <a:pt x="542" y="3690"/>
                    <a:pt x="743" y="3664"/>
                    <a:pt x="944" y="3637"/>
                  </a:cubicBezTo>
                  <a:cubicBezTo>
                    <a:pt x="1144" y="3611"/>
                    <a:pt x="1340" y="3578"/>
                    <a:pt x="1540" y="3542"/>
                  </a:cubicBezTo>
                  <a:cubicBezTo>
                    <a:pt x="1957" y="3465"/>
                    <a:pt x="2370" y="3369"/>
                    <a:pt x="2780" y="3259"/>
                  </a:cubicBezTo>
                  <a:cubicBezTo>
                    <a:pt x="3571" y="3048"/>
                    <a:pt x="4347" y="2778"/>
                    <a:pt x="5106" y="2467"/>
                  </a:cubicBezTo>
                  <a:cubicBezTo>
                    <a:pt x="5869" y="2156"/>
                    <a:pt x="6609" y="1796"/>
                    <a:pt x="7337" y="1411"/>
                  </a:cubicBezTo>
                  <a:cubicBezTo>
                    <a:pt x="7700" y="1220"/>
                    <a:pt x="8058" y="1019"/>
                    <a:pt x="8417" y="815"/>
                  </a:cubicBezTo>
                  <a:cubicBezTo>
                    <a:pt x="8778" y="612"/>
                    <a:pt x="9131" y="397"/>
                    <a:pt x="9491" y="194"/>
                  </a:cubicBezTo>
                  <a:cubicBezTo>
                    <a:pt x="9533" y="171"/>
                    <a:pt x="9545" y="110"/>
                    <a:pt x="9527" y="71"/>
                  </a:cubicBezTo>
                  <a:cubicBezTo>
                    <a:pt x="9513" y="32"/>
                    <a:pt x="9470" y="0"/>
                    <a:pt x="94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94" name="Google Shape;7694;p22"/>
            <p:cNvSpPr/>
            <p:nvPr/>
          </p:nvSpPr>
          <p:spPr>
            <a:xfrm rot="10800000">
              <a:off x="7047381" y="-166896"/>
              <a:ext cx="436329" cy="185480"/>
            </a:xfrm>
            <a:custGeom>
              <a:avLst/>
              <a:gdLst/>
              <a:ahLst/>
              <a:cxnLst/>
              <a:rect l="l" t="t" r="r" b="b"/>
              <a:pathLst>
                <a:path w="11087" h="4713" extrusionOk="0">
                  <a:moveTo>
                    <a:pt x="10895" y="1"/>
                  </a:moveTo>
                  <a:cubicBezTo>
                    <a:pt x="10866" y="1"/>
                    <a:pt x="10836" y="12"/>
                    <a:pt x="10810" y="33"/>
                  </a:cubicBezTo>
                  <a:cubicBezTo>
                    <a:pt x="10215" y="514"/>
                    <a:pt x="9575" y="932"/>
                    <a:pt x="8905" y="1301"/>
                  </a:cubicBezTo>
                  <a:cubicBezTo>
                    <a:pt x="8921" y="1292"/>
                    <a:pt x="8937" y="1284"/>
                    <a:pt x="8956" y="1275"/>
                  </a:cubicBezTo>
                  <a:lnTo>
                    <a:pt x="8956" y="1275"/>
                  </a:lnTo>
                  <a:cubicBezTo>
                    <a:pt x="8513" y="1516"/>
                    <a:pt x="8059" y="1736"/>
                    <a:pt x="7597" y="1936"/>
                  </a:cubicBezTo>
                  <a:cubicBezTo>
                    <a:pt x="7353" y="2039"/>
                    <a:pt x="7104" y="2137"/>
                    <a:pt x="6860" y="2240"/>
                  </a:cubicBezTo>
                  <a:cubicBezTo>
                    <a:pt x="6614" y="2345"/>
                    <a:pt x="6366" y="2447"/>
                    <a:pt x="6117" y="2542"/>
                  </a:cubicBezTo>
                  <a:cubicBezTo>
                    <a:pt x="5867" y="2640"/>
                    <a:pt x="5616" y="2736"/>
                    <a:pt x="5365" y="2825"/>
                  </a:cubicBezTo>
                  <a:cubicBezTo>
                    <a:pt x="5113" y="2914"/>
                    <a:pt x="4856" y="2994"/>
                    <a:pt x="4604" y="3076"/>
                  </a:cubicBezTo>
                  <a:cubicBezTo>
                    <a:pt x="4142" y="3224"/>
                    <a:pt x="3671" y="3358"/>
                    <a:pt x="3202" y="3475"/>
                  </a:cubicBezTo>
                  <a:cubicBezTo>
                    <a:pt x="2725" y="3590"/>
                    <a:pt x="2248" y="3687"/>
                    <a:pt x="1765" y="3758"/>
                  </a:cubicBezTo>
                  <a:cubicBezTo>
                    <a:pt x="1526" y="3794"/>
                    <a:pt x="1287" y="3825"/>
                    <a:pt x="1049" y="3853"/>
                  </a:cubicBezTo>
                  <a:cubicBezTo>
                    <a:pt x="940" y="3866"/>
                    <a:pt x="828" y="3875"/>
                    <a:pt x="718" y="3888"/>
                  </a:cubicBezTo>
                  <a:cubicBezTo>
                    <a:pt x="598" y="3899"/>
                    <a:pt x="476" y="3924"/>
                    <a:pt x="355" y="3925"/>
                  </a:cubicBezTo>
                  <a:cubicBezTo>
                    <a:pt x="254" y="3928"/>
                    <a:pt x="152" y="3995"/>
                    <a:pt x="92" y="4070"/>
                  </a:cubicBezTo>
                  <a:cubicBezTo>
                    <a:pt x="30" y="4149"/>
                    <a:pt x="0" y="4251"/>
                    <a:pt x="10" y="4352"/>
                  </a:cubicBezTo>
                  <a:cubicBezTo>
                    <a:pt x="22" y="4454"/>
                    <a:pt x="75" y="4551"/>
                    <a:pt x="158" y="4614"/>
                  </a:cubicBezTo>
                  <a:cubicBezTo>
                    <a:pt x="230" y="4672"/>
                    <a:pt x="308" y="4689"/>
                    <a:pt x="391" y="4693"/>
                  </a:cubicBezTo>
                  <a:cubicBezTo>
                    <a:pt x="522" y="4707"/>
                    <a:pt x="655" y="4712"/>
                    <a:pt x="787" y="4712"/>
                  </a:cubicBezTo>
                  <a:cubicBezTo>
                    <a:pt x="1017" y="4712"/>
                    <a:pt x="1248" y="4696"/>
                    <a:pt x="1475" y="4675"/>
                  </a:cubicBezTo>
                  <a:cubicBezTo>
                    <a:pt x="1837" y="4643"/>
                    <a:pt x="2193" y="4584"/>
                    <a:pt x="2550" y="4515"/>
                  </a:cubicBezTo>
                  <a:cubicBezTo>
                    <a:pt x="3319" y="4369"/>
                    <a:pt x="4079" y="4158"/>
                    <a:pt x="4819" y="3898"/>
                  </a:cubicBezTo>
                  <a:cubicBezTo>
                    <a:pt x="5191" y="3768"/>
                    <a:pt x="5553" y="3618"/>
                    <a:pt x="5913" y="3467"/>
                  </a:cubicBezTo>
                  <a:cubicBezTo>
                    <a:pt x="6278" y="3312"/>
                    <a:pt x="6637" y="3147"/>
                    <a:pt x="6988" y="2966"/>
                  </a:cubicBezTo>
                  <a:cubicBezTo>
                    <a:pt x="7686" y="2607"/>
                    <a:pt x="8354" y="2183"/>
                    <a:pt x="9007" y="1745"/>
                  </a:cubicBezTo>
                  <a:cubicBezTo>
                    <a:pt x="9691" y="1285"/>
                    <a:pt x="10359" y="808"/>
                    <a:pt x="10998" y="288"/>
                  </a:cubicBezTo>
                  <a:cubicBezTo>
                    <a:pt x="11067" y="234"/>
                    <a:pt x="11087" y="138"/>
                    <a:pt x="11032" y="66"/>
                  </a:cubicBezTo>
                  <a:cubicBezTo>
                    <a:pt x="11002" y="26"/>
                    <a:pt x="10951" y="1"/>
                    <a:pt x="10900" y="1"/>
                  </a:cubicBezTo>
                  <a:cubicBezTo>
                    <a:pt x="10899" y="1"/>
                    <a:pt x="10897" y="1"/>
                    <a:pt x="108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95" name="Google Shape;7695;p22"/>
            <p:cNvSpPr/>
            <p:nvPr/>
          </p:nvSpPr>
          <p:spPr>
            <a:xfrm rot="10800000">
              <a:off x="7192404" y="-186810"/>
              <a:ext cx="323774" cy="72020"/>
            </a:xfrm>
            <a:custGeom>
              <a:avLst/>
              <a:gdLst/>
              <a:ahLst/>
              <a:cxnLst/>
              <a:rect l="l" t="t" r="r" b="b"/>
              <a:pathLst>
                <a:path w="8227" h="1830" extrusionOk="0">
                  <a:moveTo>
                    <a:pt x="8091" y="0"/>
                  </a:moveTo>
                  <a:cubicBezTo>
                    <a:pt x="8067" y="0"/>
                    <a:pt x="8045" y="7"/>
                    <a:pt x="8027" y="22"/>
                  </a:cubicBezTo>
                  <a:cubicBezTo>
                    <a:pt x="7923" y="92"/>
                    <a:pt x="7818" y="159"/>
                    <a:pt x="7711" y="220"/>
                  </a:cubicBezTo>
                  <a:lnTo>
                    <a:pt x="7711" y="220"/>
                  </a:lnTo>
                  <a:cubicBezTo>
                    <a:pt x="7712" y="219"/>
                    <a:pt x="7713" y="219"/>
                    <a:pt x="7714" y="219"/>
                  </a:cubicBezTo>
                  <a:lnTo>
                    <a:pt x="7714" y="219"/>
                  </a:lnTo>
                  <a:cubicBezTo>
                    <a:pt x="7710" y="221"/>
                    <a:pt x="7706" y="223"/>
                    <a:pt x="7702" y="225"/>
                  </a:cubicBezTo>
                  <a:lnTo>
                    <a:pt x="7702" y="225"/>
                  </a:lnTo>
                  <a:cubicBezTo>
                    <a:pt x="7705" y="223"/>
                    <a:pt x="7708" y="222"/>
                    <a:pt x="7711" y="220"/>
                  </a:cubicBezTo>
                  <a:lnTo>
                    <a:pt x="7711" y="220"/>
                  </a:lnTo>
                  <a:cubicBezTo>
                    <a:pt x="7703" y="223"/>
                    <a:pt x="7696" y="228"/>
                    <a:pt x="7689" y="232"/>
                  </a:cubicBezTo>
                  <a:lnTo>
                    <a:pt x="7689" y="232"/>
                  </a:lnTo>
                  <a:cubicBezTo>
                    <a:pt x="7693" y="230"/>
                    <a:pt x="7697" y="227"/>
                    <a:pt x="7702" y="225"/>
                  </a:cubicBezTo>
                  <a:lnTo>
                    <a:pt x="7702" y="225"/>
                  </a:lnTo>
                  <a:cubicBezTo>
                    <a:pt x="7696" y="228"/>
                    <a:pt x="7690" y="231"/>
                    <a:pt x="7685" y="234"/>
                  </a:cubicBezTo>
                  <a:cubicBezTo>
                    <a:pt x="7686" y="234"/>
                    <a:pt x="7687" y="233"/>
                    <a:pt x="7689" y="232"/>
                  </a:cubicBezTo>
                  <a:lnTo>
                    <a:pt x="7689" y="232"/>
                  </a:lnTo>
                  <a:cubicBezTo>
                    <a:pt x="7221" y="480"/>
                    <a:pt x="6711" y="649"/>
                    <a:pt x="6198" y="776"/>
                  </a:cubicBezTo>
                  <a:lnTo>
                    <a:pt x="6247" y="766"/>
                  </a:lnTo>
                  <a:lnTo>
                    <a:pt x="6247" y="766"/>
                  </a:lnTo>
                  <a:cubicBezTo>
                    <a:pt x="5778" y="879"/>
                    <a:pt x="5296" y="951"/>
                    <a:pt x="4812" y="993"/>
                  </a:cubicBezTo>
                  <a:cubicBezTo>
                    <a:pt x="4307" y="1039"/>
                    <a:pt x="3797" y="1055"/>
                    <a:pt x="3288" y="1060"/>
                  </a:cubicBezTo>
                  <a:cubicBezTo>
                    <a:pt x="2783" y="1063"/>
                    <a:pt x="2274" y="1067"/>
                    <a:pt x="1766" y="1079"/>
                  </a:cubicBezTo>
                  <a:cubicBezTo>
                    <a:pt x="1519" y="1086"/>
                    <a:pt x="1270" y="1093"/>
                    <a:pt x="1023" y="1108"/>
                  </a:cubicBezTo>
                  <a:cubicBezTo>
                    <a:pt x="781" y="1122"/>
                    <a:pt x="538" y="1139"/>
                    <a:pt x="300" y="1182"/>
                  </a:cubicBezTo>
                  <a:cubicBezTo>
                    <a:pt x="212" y="1198"/>
                    <a:pt x="136" y="1233"/>
                    <a:pt x="78" y="1306"/>
                  </a:cubicBezTo>
                  <a:cubicBezTo>
                    <a:pt x="27" y="1372"/>
                    <a:pt x="1" y="1458"/>
                    <a:pt x="12" y="1541"/>
                  </a:cubicBezTo>
                  <a:cubicBezTo>
                    <a:pt x="21" y="1628"/>
                    <a:pt x="65" y="1708"/>
                    <a:pt x="134" y="1761"/>
                  </a:cubicBezTo>
                  <a:cubicBezTo>
                    <a:pt x="198" y="1812"/>
                    <a:pt x="268" y="1829"/>
                    <a:pt x="345" y="1829"/>
                  </a:cubicBezTo>
                  <a:cubicBezTo>
                    <a:pt x="354" y="1829"/>
                    <a:pt x="362" y="1829"/>
                    <a:pt x="371" y="1829"/>
                  </a:cubicBezTo>
                  <a:cubicBezTo>
                    <a:pt x="686" y="1816"/>
                    <a:pt x="998" y="1781"/>
                    <a:pt x="1312" y="1760"/>
                  </a:cubicBezTo>
                  <a:cubicBezTo>
                    <a:pt x="1650" y="1738"/>
                    <a:pt x="1987" y="1718"/>
                    <a:pt x="2325" y="1702"/>
                  </a:cubicBezTo>
                  <a:cubicBezTo>
                    <a:pt x="3010" y="1668"/>
                    <a:pt x="3696" y="1622"/>
                    <a:pt x="4379" y="1539"/>
                  </a:cubicBezTo>
                  <a:cubicBezTo>
                    <a:pt x="5054" y="1457"/>
                    <a:pt x="5729" y="1327"/>
                    <a:pt x="6376" y="1121"/>
                  </a:cubicBezTo>
                  <a:cubicBezTo>
                    <a:pt x="6697" y="1019"/>
                    <a:pt x="7006" y="889"/>
                    <a:pt x="7304" y="737"/>
                  </a:cubicBezTo>
                  <a:cubicBezTo>
                    <a:pt x="7603" y="582"/>
                    <a:pt x="7889" y="400"/>
                    <a:pt x="8165" y="209"/>
                  </a:cubicBezTo>
                  <a:cubicBezTo>
                    <a:pt x="8216" y="173"/>
                    <a:pt x="8226" y="95"/>
                    <a:pt x="8188" y="48"/>
                  </a:cubicBezTo>
                  <a:cubicBezTo>
                    <a:pt x="8165" y="16"/>
                    <a:pt x="8130" y="0"/>
                    <a:pt x="8097" y="0"/>
                  </a:cubicBezTo>
                  <a:cubicBezTo>
                    <a:pt x="8095" y="0"/>
                    <a:pt x="8093" y="0"/>
                    <a:pt x="80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96" name="Google Shape;7696;p22"/>
            <p:cNvSpPr/>
            <p:nvPr/>
          </p:nvSpPr>
          <p:spPr>
            <a:xfrm rot="10800000">
              <a:off x="7327903" y="-215146"/>
              <a:ext cx="238176" cy="36443"/>
            </a:xfrm>
            <a:custGeom>
              <a:avLst/>
              <a:gdLst/>
              <a:ahLst/>
              <a:cxnLst/>
              <a:rect l="l" t="t" r="r" b="b"/>
              <a:pathLst>
                <a:path w="6052" h="926" extrusionOk="0">
                  <a:moveTo>
                    <a:pt x="3038" y="474"/>
                  </a:moveTo>
                  <a:cubicBezTo>
                    <a:pt x="3041" y="474"/>
                    <a:pt x="3045" y="475"/>
                    <a:pt x="3048" y="476"/>
                  </a:cubicBezTo>
                  <a:lnTo>
                    <a:pt x="3031" y="476"/>
                  </a:lnTo>
                  <a:cubicBezTo>
                    <a:pt x="3033" y="475"/>
                    <a:pt x="3035" y="474"/>
                    <a:pt x="3038" y="474"/>
                  </a:cubicBezTo>
                  <a:close/>
                  <a:moveTo>
                    <a:pt x="350" y="1"/>
                  </a:moveTo>
                  <a:cubicBezTo>
                    <a:pt x="312" y="4"/>
                    <a:pt x="278" y="9"/>
                    <a:pt x="242" y="22"/>
                  </a:cubicBezTo>
                  <a:cubicBezTo>
                    <a:pt x="163" y="54"/>
                    <a:pt x="98" y="114"/>
                    <a:pt x="65" y="193"/>
                  </a:cubicBezTo>
                  <a:cubicBezTo>
                    <a:pt x="1" y="345"/>
                    <a:pt x="69" y="547"/>
                    <a:pt x="232" y="608"/>
                  </a:cubicBezTo>
                  <a:cubicBezTo>
                    <a:pt x="680" y="779"/>
                    <a:pt x="1165" y="850"/>
                    <a:pt x="1641" y="890"/>
                  </a:cubicBezTo>
                  <a:cubicBezTo>
                    <a:pt x="1914" y="914"/>
                    <a:pt x="2188" y="925"/>
                    <a:pt x="2462" y="925"/>
                  </a:cubicBezTo>
                  <a:cubicBezTo>
                    <a:pt x="2677" y="925"/>
                    <a:pt x="2893" y="918"/>
                    <a:pt x="3107" y="906"/>
                  </a:cubicBezTo>
                  <a:cubicBezTo>
                    <a:pt x="3594" y="878"/>
                    <a:pt x="4080" y="801"/>
                    <a:pt x="4562" y="722"/>
                  </a:cubicBezTo>
                  <a:cubicBezTo>
                    <a:pt x="5029" y="646"/>
                    <a:pt x="5490" y="551"/>
                    <a:pt x="5954" y="460"/>
                  </a:cubicBezTo>
                  <a:cubicBezTo>
                    <a:pt x="6009" y="450"/>
                    <a:pt x="6052" y="406"/>
                    <a:pt x="6044" y="345"/>
                  </a:cubicBezTo>
                  <a:cubicBezTo>
                    <a:pt x="6041" y="297"/>
                    <a:pt x="5995" y="251"/>
                    <a:pt x="5944" y="251"/>
                  </a:cubicBezTo>
                  <a:cubicBezTo>
                    <a:pt x="5939" y="251"/>
                    <a:pt x="5934" y="251"/>
                    <a:pt x="5930" y="252"/>
                  </a:cubicBezTo>
                  <a:cubicBezTo>
                    <a:pt x="5468" y="337"/>
                    <a:pt x="4999" y="393"/>
                    <a:pt x="4529" y="435"/>
                  </a:cubicBezTo>
                  <a:cubicBezTo>
                    <a:pt x="4170" y="466"/>
                    <a:pt x="3809" y="477"/>
                    <a:pt x="3449" y="477"/>
                  </a:cubicBezTo>
                  <a:cubicBezTo>
                    <a:pt x="3320" y="477"/>
                    <a:pt x="3190" y="476"/>
                    <a:pt x="3061" y="473"/>
                  </a:cubicBezTo>
                  <a:lnTo>
                    <a:pt x="3031" y="473"/>
                  </a:lnTo>
                  <a:cubicBezTo>
                    <a:pt x="2688" y="465"/>
                    <a:pt x="2346" y="443"/>
                    <a:pt x="2007" y="400"/>
                  </a:cubicBezTo>
                  <a:cubicBezTo>
                    <a:pt x="1669" y="357"/>
                    <a:pt x="1336" y="288"/>
                    <a:pt x="1007" y="195"/>
                  </a:cubicBezTo>
                  <a:cubicBezTo>
                    <a:pt x="831" y="142"/>
                    <a:pt x="657" y="83"/>
                    <a:pt x="483" y="27"/>
                  </a:cubicBezTo>
                  <a:cubicBezTo>
                    <a:pt x="439" y="12"/>
                    <a:pt x="395" y="1"/>
                    <a:pt x="3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97" name="Google Shape;7697;p22"/>
            <p:cNvSpPr/>
            <p:nvPr/>
          </p:nvSpPr>
          <p:spPr>
            <a:xfrm rot="10800000">
              <a:off x="7355803" y="-217703"/>
              <a:ext cx="779308" cy="431960"/>
            </a:xfrm>
            <a:custGeom>
              <a:avLst/>
              <a:gdLst/>
              <a:ahLst/>
              <a:cxnLst/>
              <a:rect l="l" t="t" r="r" b="b"/>
              <a:pathLst>
                <a:path w="19802" h="10976" extrusionOk="0">
                  <a:moveTo>
                    <a:pt x="117" y="645"/>
                  </a:moveTo>
                  <a:cubicBezTo>
                    <a:pt x="117" y="645"/>
                    <a:pt x="117" y="646"/>
                    <a:pt x="117" y="646"/>
                  </a:cubicBezTo>
                  <a:cubicBezTo>
                    <a:pt x="117" y="645"/>
                    <a:pt x="117" y="645"/>
                    <a:pt x="117" y="645"/>
                  </a:cubicBezTo>
                  <a:close/>
                  <a:moveTo>
                    <a:pt x="1817" y="1"/>
                  </a:moveTo>
                  <a:lnTo>
                    <a:pt x="1817" y="2"/>
                  </a:lnTo>
                  <a:cubicBezTo>
                    <a:pt x="1628" y="5"/>
                    <a:pt x="1439" y="9"/>
                    <a:pt x="1250" y="24"/>
                  </a:cubicBezTo>
                  <a:cubicBezTo>
                    <a:pt x="1085" y="35"/>
                    <a:pt x="941" y="55"/>
                    <a:pt x="810" y="85"/>
                  </a:cubicBezTo>
                  <a:cubicBezTo>
                    <a:pt x="629" y="127"/>
                    <a:pt x="473" y="200"/>
                    <a:pt x="351" y="302"/>
                  </a:cubicBezTo>
                  <a:cubicBezTo>
                    <a:pt x="316" y="345"/>
                    <a:pt x="285" y="388"/>
                    <a:pt x="252" y="436"/>
                  </a:cubicBezTo>
                  <a:cubicBezTo>
                    <a:pt x="206" y="504"/>
                    <a:pt x="160" y="575"/>
                    <a:pt x="117" y="645"/>
                  </a:cubicBezTo>
                  <a:lnTo>
                    <a:pt x="117" y="645"/>
                  </a:lnTo>
                  <a:cubicBezTo>
                    <a:pt x="118" y="644"/>
                    <a:pt x="118" y="644"/>
                    <a:pt x="120" y="644"/>
                  </a:cubicBezTo>
                  <a:lnTo>
                    <a:pt x="120" y="644"/>
                  </a:lnTo>
                  <a:cubicBezTo>
                    <a:pt x="115" y="648"/>
                    <a:pt x="112" y="654"/>
                    <a:pt x="111" y="660"/>
                  </a:cubicBezTo>
                  <a:cubicBezTo>
                    <a:pt x="92" y="697"/>
                    <a:pt x="76" y="739"/>
                    <a:pt x="62" y="778"/>
                  </a:cubicBezTo>
                  <a:cubicBezTo>
                    <a:pt x="59" y="779"/>
                    <a:pt x="59" y="783"/>
                    <a:pt x="58" y="788"/>
                  </a:cubicBezTo>
                  <a:cubicBezTo>
                    <a:pt x="19" y="931"/>
                    <a:pt x="0" y="1094"/>
                    <a:pt x="6" y="1275"/>
                  </a:cubicBezTo>
                  <a:cubicBezTo>
                    <a:pt x="13" y="1473"/>
                    <a:pt x="56" y="1683"/>
                    <a:pt x="138" y="1912"/>
                  </a:cubicBezTo>
                  <a:cubicBezTo>
                    <a:pt x="165" y="2022"/>
                    <a:pt x="201" y="2139"/>
                    <a:pt x="244" y="2256"/>
                  </a:cubicBezTo>
                  <a:cubicBezTo>
                    <a:pt x="423" y="2724"/>
                    <a:pt x="711" y="3171"/>
                    <a:pt x="1184" y="3706"/>
                  </a:cubicBezTo>
                  <a:cubicBezTo>
                    <a:pt x="1435" y="3992"/>
                    <a:pt x="1708" y="4265"/>
                    <a:pt x="1972" y="4531"/>
                  </a:cubicBezTo>
                  <a:cubicBezTo>
                    <a:pt x="2132" y="4690"/>
                    <a:pt x="2291" y="4852"/>
                    <a:pt x="2449" y="5015"/>
                  </a:cubicBezTo>
                  <a:cubicBezTo>
                    <a:pt x="2686" y="5265"/>
                    <a:pt x="2874" y="5476"/>
                    <a:pt x="3038" y="5685"/>
                  </a:cubicBezTo>
                  <a:cubicBezTo>
                    <a:pt x="3111" y="5779"/>
                    <a:pt x="3182" y="5874"/>
                    <a:pt x="3254" y="5968"/>
                  </a:cubicBezTo>
                  <a:lnTo>
                    <a:pt x="3330" y="6070"/>
                  </a:lnTo>
                  <a:lnTo>
                    <a:pt x="3491" y="6284"/>
                  </a:lnTo>
                  <a:lnTo>
                    <a:pt x="3653" y="6498"/>
                  </a:lnTo>
                  <a:cubicBezTo>
                    <a:pt x="3976" y="6924"/>
                    <a:pt x="4404" y="7477"/>
                    <a:pt x="4874" y="7995"/>
                  </a:cubicBezTo>
                  <a:cubicBezTo>
                    <a:pt x="5294" y="8468"/>
                    <a:pt x="5740" y="8886"/>
                    <a:pt x="6191" y="9237"/>
                  </a:cubicBezTo>
                  <a:cubicBezTo>
                    <a:pt x="6568" y="9532"/>
                    <a:pt x="6978" y="9790"/>
                    <a:pt x="7412" y="10010"/>
                  </a:cubicBezTo>
                  <a:cubicBezTo>
                    <a:pt x="7481" y="10040"/>
                    <a:pt x="7549" y="10071"/>
                    <a:pt x="7618" y="10099"/>
                  </a:cubicBezTo>
                  <a:cubicBezTo>
                    <a:pt x="7621" y="10102"/>
                    <a:pt x="7626" y="10104"/>
                    <a:pt x="7631" y="10105"/>
                  </a:cubicBezTo>
                  <a:cubicBezTo>
                    <a:pt x="7906" y="10224"/>
                    <a:pt x="8184" y="10336"/>
                    <a:pt x="8462" y="10447"/>
                  </a:cubicBezTo>
                  <a:cubicBezTo>
                    <a:pt x="8545" y="10473"/>
                    <a:pt x="8630" y="10500"/>
                    <a:pt x="8713" y="10526"/>
                  </a:cubicBezTo>
                  <a:cubicBezTo>
                    <a:pt x="9033" y="10621"/>
                    <a:pt x="9381" y="10702"/>
                    <a:pt x="9812" y="10781"/>
                  </a:cubicBezTo>
                  <a:cubicBezTo>
                    <a:pt x="10523" y="10911"/>
                    <a:pt x="11238" y="10975"/>
                    <a:pt x="11936" y="10975"/>
                  </a:cubicBezTo>
                  <a:cubicBezTo>
                    <a:pt x="12042" y="10975"/>
                    <a:pt x="12149" y="10974"/>
                    <a:pt x="12252" y="10972"/>
                  </a:cubicBezTo>
                  <a:cubicBezTo>
                    <a:pt x="13028" y="10950"/>
                    <a:pt x="13816" y="10837"/>
                    <a:pt x="14595" y="10642"/>
                  </a:cubicBezTo>
                  <a:cubicBezTo>
                    <a:pt x="15340" y="10454"/>
                    <a:pt x="16113" y="10170"/>
                    <a:pt x="16885" y="9802"/>
                  </a:cubicBezTo>
                  <a:cubicBezTo>
                    <a:pt x="17130" y="9683"/>
                    <a:pt x="17371" y="9558"/>
                    <a:pt x="17611" y="9430"/>
                  </a:cubicBezTo>
                  <a:lnTo>
                    <a:pt x="17731" y="9367"/>
                  </a:lnTo>
                  <a:cubicBezTo>
                    <a:pt x="18009" y="9222"/>
                    <a:pt x="18231" y="9098"/>
                    <a:pt x="18434" y="8976"/>
                  </a:cubicBezTo>
                  <a:cubicBezTo>
                    <a:pt x="18679" y="8827"/>
                    <a:pt x="18895" y="8682"/>
                    <a:pt x="19090" y="8525"/>
                  </a:cubicBezTo>
                  <a:cubicBezTo>
                    <a:pt x="19303" y="8358"/>
                    <a:pt x="19468" y="8188"/>
                    <a:pt x="19597" y="8007"/>
                  </a:cubicBezTo>
                  <a:cubicBezTo>
                    <a:pt x="19689" y="7877"/>
                    <a:pt x="19798" y="7672"/>
                    <a:pt x="19800" y="7426"/>
                  </a:cubicBezTo>
                  <a:cubicBezTo>
                    <a:pt x="19801" y="7288"/>
                    <a:pt x="19764" y="7153"/>
                    <a:pt x="19693" y="7050"/>
                  </a:cubicBezTo>
                  <a:cubicBezTo>
                    <a:pt x="19663" y="7004"/>
                    <a:pt x="19629" y="6964"/>
                    <a:pt x="19586" y="6924"/>
                  </a:cubicBezTo>
                  <a:cubicBezTo>
                    <a:pt x="19553" y="6892"/>
                    <a:pt x="19514" y="6860"/>
                    <a:pt x="19475" y="6832"/>
                  </a:cubicBezTo>
                  <a:cubicBezTo>
                    <a:pt x="19410" y="6780"/>
                    <a:pt x="19366" y="6737"/>
                    <a:pt x="19326" y="6688"/>
                  </a:cubicBezTo>
                  <a:cubicBezTo>
                    <a:pt x="19222" y="6530"/>
                    <a:pt x="19139" y="6355"/>
                    <a:pt x="19059" y="6184"/>
                  </a:cubicBezTo>
                  <a:cubicBezTo>
                    <a:pt x="18988" y="6035"/>
                    <a:pt x="18916" y="5882"/>
                    <a:pt x="18829" y="5739"/>
                  </a:cubicBezTo>
                  <a:cubicBezTo>
                    <a:pt x="18743" y="5596"/>
                    <a:pt x="18636" y="5459"/>
                    <a:pt x="18518" y="5329"/>
                  </a:cubicBezTo>
                  <a:cubicBezTo>
                    <a:pt x="18391" y="5187"/>
                    <a:pt x="18241" y="5069"/>
                    <a:pt x="18126" y="4982"/>
                  </a:cubicBezTo>
                  <a:cubicBezTo>
                    <a:pt x="17875" y="4792"/>
                    <a:pt x="17595" y="4653"/>
                    <a:pt x="17255" y="4502"/>
                  </a:cubicBezTo>
                  <a:cubicBezTo>
                    <a:pt x="17095" y="4432"/>
                    <a:pt x="16933" y="4366"/>
                    <a:pt x="16772" y="4299"/>
                  </a:cubicBezTo>
                  <a:cubicBezTo>
                    <a:pt x="16611" y="4232"/>
                    <a:pt x="16450" y="4166"/>
                    <a:pt x="16291" y="4096"/>
                  </a:cubicBezTo>
                  <a:lnTo>
                    <a:pt x="16291" y="4096"/>
                  </a:lnTo>
                  <a:lnTo>
                    <a:pt x="16317" y="4114"/>
                  </a:lnTo>
                  <a:cubicBezTo>
                    <a:pt x="16173" y="4044"/>
                    <a:pt x="16029" y="3976"/>
                    <a:pt x="15889" y="3902"/>
                  </a:cubicBezTo>
                  <a:cubicBezTo>
                    <a:pt x="15749" y="3830"/>
                    <a:pt x="15606" y="3746"/>
                    <a:pt x="15446" y="3642"/>
                  </a:cubicBezTo>
                  <a:cubicBezTo>
                    <a:pt x="15149" y="3452"/>
                    <a:pt x="14823" y="3254"/>
                    <a:pt x="14461" y="3104"/>
                  </a:cubicBezTo>
                  <a:cubicBezTo>
                    <a:pt x="14155" y="2980"/>
                    <a:pt x="13835" y="2916"/>
                    <a:pt x="13507" y="2916"/>
                  </a:cubicBezTo>
                  <a:cubicBezTo>
                    <a:pt x="13470" y="2916"/>
                    <a:pt x="13433" y="2916"/>
                    <a:pt x="13397" y="2918"/>
                  </a:cubicBezTo>
                  <a:cubicBezTo>
                    <a:pt x="13211" y="2926"/>
                    <a:pt x="13039" y="2955"/>
                    <a:pt x="12882" y="3004"/>
                  </a:cubicBezTo>
                  <a:cubicBezTo>
                    <a:pt x="12768" y="3040"/>
                    <a:pt x="12657" y="3086"/>
                    <a:pt x="12545" y="3130"/>
                  </a:cubicBezTo>
                  <a:cubicBezTo>
                    <a:pt x="12489" y="3152"/>
                    <a:pt x="12434" y="3175"/>
                    <a:pt x="12378" y="3196"/>
                  </a:cubicBezTo>
                  <a:lnTo>
                    <a:pt x="12380" y="3196"/>
                  </a:lnTo>
                  <a:cubicBezTo>
                    <a:pt x="12269" y="3235"/>
                    <a:pt x="12141" y="3277"/>
                    <a:pt x="12006" y="3291"/>
                  </a:cubicBezTo>
                  <a:cubicBezTo>
                    <a:pt x="11991" y="3293"/>
                    <a:pt x="11976" y="3293"/>
                    <a:pt x="11960" y="3293"/>
                  </a:cubicBezTo>
                  <a:cubicBezTo>
                    <a:pt x="11926" y="3293"/>
                    <a:pt x="11890" y="3291"/>
                    <a:pt x="11855" y="3285"/>
                  </a:cubicBezTo>
                  <a:cubicBezTo>
                    <a:pt x="11968" y="3106"/>
                    <a:pt x="12087" y="2911"/>
                    <a:pt x="12151" y="2694"/>
                  </a:cubicBezTo>
                  <a:cubicBezTo>
                    <a:pt x="12186" y="2580"/>
                    <a:pt x="12197" y="2460"/>
                    <a:pt x="12180" y="2343"/>
                  </a:cubicBezTo>
                  <a:cubicBezTo>
                    <a:pt x="12164" y="2230"/>
                    <a:pt x="12121" y="2116"/>
                    <a:pt x="12051" y="2003"/>
                  </a:cubicBezTo>
                  <a:cubicBezTo>
                    <a:pt x="11960" y="1852"/>
                    <a:pt x="11831" y="1724"/>
                    <a:pt x="11728" y="1631"/>
                  </a:cubicBezTo>
                  <a:cubicBezTo>
                    <a:pt x="11590" y="1502"/>
                    <a:pt x="11438" y="1388"/>
                    <a:pt x="11278" y="1293"/>
                  </a:cubicBezTo>
                  <a:cubicBezTo>
                    <a:pt x="11120" y="1201"/>
                    <a:pt x="10948" y="1127"/>
                    <a:pt x="10783" y="1055"/>
                  </a:cubicBezTo>
                  <a:lnTo>
                    <a:pt x="10639" y="995"/>
                  </a:lnTo>
                  <a:cubicBezTo>
                    <a:pt x="10531" y="950"/>
                    <a:pt x="10424" y="906"/>
                    <a:pt x="10316" y="858"/>
                  </a:cubicBezTo>
                  <a:cubicBezTo>
                    <a:pt x="10232" y="821"/>
                    <a:pt x="10152" y="783"/>
                    <a:pt x="10069" y="743"/>
                  </a:cubicBezTo>
                  <a:cubicBezTo>
                    <a:pt x="9974" y="699"/>
                    <a:pt x="9881" y="654"/>
                    <a:pt x="9786" y="611"/>
                  </a:cubicBezTo>
                  <a:cubicBezTo>
                    <a:pt x="9598" y="528"/>
                    <a:pt x="9399" y="452"/>
                    <a:pt x="9197" y="383"/>
                  </a:cubicBezTo>
                  <a:cubicBezTo>
                    <a:pt x="8858" y="266"/>
                    <a:pt x="8487" y="176"/>
                    <a:pt x="8100" y="117"/>
                  </a:cubicBezTo>
                  <a:cubicBezTo>
                    <a:pt x="7710" y="58"/>
                    <a:pt x="7292" y="28"/>
                    <a:pt x="6823" y="28"/>
                  </a:cubicBezTo>
                  <a:cubicBezTo>
                    <a:pt x="6528" y="28"/>
                    <a:pt x="6212" y="38"/>
                    <a:pt x="5830" y="64"/>
                  </a:cubicBezTo>
                  <a:cubicBezTo>
                    <a:pt x="5738" y="68"/>
                    <a:pt x="5645" y="75"/>
                    <a:pt x="5554" y="83"/>
                  </a:cubicBezTo>
                  <a:cubicBezTo>
                    <a:pt x="5441" y="93"/>
                    <a:pt x="5329" y="101"/>
                    <a:pt x="5217" y="107"/>
                  </a:cubicBezTo>
                  <a:cubicBezTo>
                    <a:pt x="5049" y="117"/>
                    <a:pt x="4882" y="118"/>
                    <a:pt x="4716" y="118"/>
                  </a:cubicBezTo>
                  <a:cubicBezTo>
                    <a:pt x="4645" y="118"/>
                    <a:pt x="4578" y="118"/>
                    <a:pt x="4509" y="117"/>
                  </a:cubicBezTo>
                  <a:cubicBezTo>
                    <a:pt x="4078" y="111"/>
                    <a:pt x="3641" y="85"/>
                    <a:pt x="3220" y="57"/>
                  </a:cubicBezTo>
                  <a:lnTo>
                    <a:pt x="3159" y="52"/>
                  </a:lnTo>
                  <a:cubicBezTo>
                    <a:pt x="2762" y="28"/>
                    <a:pt x="2298" y="1"/>
                    <a:pt x="18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98" name="Google Shape;7698;p22"/>
            <p:cNvSpPr/>
            <p:nvPr/>
          </p:nvSpPr>
          <p:spPr>
            <a:xfrm rot="10800000">
              <a:off x="7355606" y="-101645"/>
              <a:ext cx="779741" cy="316139"/>
            </a:xfrm>
            <a:custGeom>
              <a:avLst/>
              <a:gdLst/>
              <a:ahLst/>
              <a:cxnLst/>
              <a:rect l="l" t="t" r="r" b="b"/>
              <a:pathLst>
                <a:path w="19813" h="8033" extrusionOk="0">
                  <a:moveTo>
                    <a:pt x="1823" y="1"/>
                  </a:moveTo>
                  <a:cubicBezTo>
                    <a:pt x="1634" y="4"/>
                    <a:pt x="1445" y="8"/>
                    <a:pt x="1256" y="22"/>
                  </a:cubicBezTo>
                  <a:cubicBezTo>
                    <a:pt x="1089" y="35"/>
                    <a:pt x="946" y="55"/>
                    <a:pt x="815" y="86"/>
                  </a:cubicBezTo>
                  <a:cubicBezTo>
                    <a:pt x="635" y="126"/>
                    <a:pt x="476" y="201"/>
                    <a:pt x="352" y="303"/>
                  </a:cubicBezTo>
                  <a:cubicBezTo>
                    <a:pt x="319" y="346"/>
                    <a:pt x="286" y="393"/>
                    <a:pt x="255" y="438"/>
                  </a:cubicBezTo>
                  <a:cubicBezTo>
                    <a:pt x="207" y="508"/>
                    <a:pt x="163" y="578"/>
                    <a:pt x="120" y="647"/>
                  </a:cubicBezTo>
                  <a:cubicBezTo>
                    <a:pt x="92" y="702"/>
                    <a:pt x="75" y="741"/>
                    <a:pt x="62" y="781"/>
                  </a:cubicBezTo>
                  <a:cubicBezTo>
                    <a:pt x="19" y="934"/>
                    <a:pt x="1" y="1097"/>
                    <a:pt x="5" y="1279"/>
                  </a:cubicBezTo>
                  <a:cubicBezTo>
                    <a:pt x="12" y="1477"/>
                    <a:pt x="55" y="1686"/>
                    <a:pt x="140" y="1918"/>
                  </a:cubicBezTo>
                  <a:cubicBezTo>
                    <a:pt x="170" y="2043"/>
                    <a:pt x="206" y="2160"/>
                    <a:pt x="245" y="2262"/>
                  </a:cubicBezTo>
                  <a:cubicBezTo>
                    <a:pt x="377" y="2608"/>
                    <a:pt x="568" y="2944"/>
                    <a:pt x="848" y="3309"/>
                  </a:cubicBezTo>
                  <a:cubicBezTo>
                    <a:pt x="829" y="3230"/>
                    <a:pt x="816" y="3149"/>
                    <a:pt x="812" y="3066"/>
                  </a:cubicBezTo>
                  <a:cubicBezTo>
                    <a:pt x="803" y="2858"/>
                    <a:pt x="852" y="2644"/>
                    <a:pt x="969" y="2468"/>
                  </a:cubicBezTo>
                  <a:cubicBezTo>
                    <a:pt x="1114" y="2246"/>
                    <a:pt x="1329" y="2079"/>
                    <a:pt x="1563" y="1954"/>
                  </a:cubicBezTo>
                  <a:cubicBezTo>
                    <a:pt x="1853" y="1801"/>
                    <a:pt x="2169" y="1699"/>
                    <a:pt x="2491" y="1631"/>
                  </a:cubicBezTo>
                  <a:cubicBezTo>
                    <a:pt x="2833" y="1562"/>
                    <a:pt x="3178" y="1522"/>
                    <a:pt x="3524" y="1499"/>
                  </a:cubicBezTo>
                  <a:cubicBezTo>
                    <a:pt x="4249" y="1452"/>
                    <a:pt x="4980" y="1470"/>
                    <a:pt x="5707" y="1456"/>
                  </a:cubicBezTo>
                  <a:cubicBezTo>
                    <a:pt x="5874" y="1452"/>
                    <a:pt x="6042" y="1449"/>
                    <a:pt x="6208" y="1437"/>
                  </a:cubicBezTo>
                  <a:cubicBezTo>
                    <a:pt x="6371" y="1427"/>
                    <a:pt x="6534" y="1420"/>
                    <a:pt x="6698" y="1419"/>
                  </a:cubicBezTo>
                  <a:lnTo>
                    <a:pt x="6735" y="1419"/>
                  </a:lnTo>
                  <a:cubicBezTo>
                    <a:pt x="6984" y="1419"/>
                    <a:pt x="7235" y="1429"/>
                    <a:pt x="7474" y="1490"/>
                  </a:cubicBezTo>
                  <a:cubicBezTo>
                    <a:pt x="7662" y="1538"/>
                    <a:pt x="7841" y="1620"/>
                    <a:pt x="7992" y="1745"/>
                  </a:cubicBezTo>
                  <a:cubicBezTo>
                    <a:pt x="8149" y="1875"/>
                    <a:pt x="8266" y="2040"/>
                    <a:pt x="8363" y="2220"/>
                  </a:cubicBezTo>
                  <a:cubicBezTo>
                    <a:pt x="8420" y="2329"/>
                    <a:pt x="8472" y="2441"/>
                    <a:pt x="8519" y="2556"/>
                  </a:cubicBezTo>
                  <a:cubicBezTo>
                    <a:pt x="8571" y="2685"/>
                    <a:pt x="8617" y="2816"/>
                    <a:pt x="8667" y="2944"/>
                  </a:cubicBezTo>
                  <a:cubicBezTo>
                    <a:pt x="8773" y="3218"/>
                    <a:pt x="8897" y="3488"/>
                    <a:pt x="9061" y="3732"/>
                  </a:cubicBezTo>
                  <a:lnTo>
                    <a:pt x="9061" y="3734"/>
                  </a:lnTo>
                  <a:cubicBezTo>
                    <a:pt x="9153" y="3863"/>
                    <a:pt x="9255" y="3981"/>
                    <a:pt x="9375" y="4087"/>
                  </a:cubicBezTo>
                  <a:cubicBezTo>
                    <a:pt x="9470" y="4165"/>
                    <a:pt x="9572" y="4231"/>
                    <a:pt x="9684" y="4285"/>
                  </a:cubicBezTo>
                  <a:cubicBezTo>
                    <a:pt x="9813" y="4343"/>
                    <a:pt x="9945" y="4382"/>
                    <a:pt x="10083" y="4409"/>
                  </a:cubicBezTo>
                  <a:cubicBezTo>
                    <a:pt x="10172" y="4425"/>
                    <a:pt x="10260" y="4436"/>
                    <a:pt x="10349" y="4440"/>
                  </a:cubicBezTo>
                  <a:cubicBezTo>
                    <a:pt x="10453" y="4448"/>
                    <a:pt x="10557" y="4451"/>
                    <a:pt x="10661" y="4451"/>
                  </a:cubicBezTo>
                  <a:cubicBezTo>
                    <a:pt x="10796" y="4451"/>
                    <a:pt x="10931" y="4446"/>
                    <a:pt x="11066" y="4438"/>
                  </a:cubicBezTo>
                  <a:cubicBezTo>
                    <a:pt x="11347" y="4422"/>
                    <a:pt x="11627" y="4396"/>
                    <a:pt x="11910" y="4376"/>
                  </a:cubicBezTo>
                  <a:cubicBezTo>
                    <a:pt x="12275" y="4349"/>
                    <a:pt x="12641" y="4326"/>
                    <a:pt x="13007" y="4326"/>
                  </a:cubicBezTo>
                  <a:cubicBezTo>
                    <a:pt x="13336" y="4326"/>
                    <a:pt x="13663" y="4344"/>
                    <a:pt x="13989" y="4393"/>
                  </a:cubicBezTo>
                  <a:cubicBezTo>
                    <a:pt x="14290" y="4438"/>
                    <a:pt x="14589" y="4501"/>
                    <a:pt x="14878" y="4596"/>
                  </a:cubicBezTo>
                  <a:cubicBezTo>
                    <a:pt x="15166" y="4690"/>
                    <a:pt x="15448" y="4811"/>
                    <a:pt x="15719" y="4949"/>
                  </a:cubicBezTo>
                  <a:cubicBezTo>
                    <a:pt x="16025" y="5104"/>
                    <a:pt x="16317" y="5274"/>
                    <a:pt x="16607" y="5457"/>
                  </a:cubicBezTo>
                  <a:cubicBezTo>
                    <a:pt x="16696" y="5513"/>
                    <a:pt x="16787" y="5572"/>
                    <a:pt x="16876" y="5630"/>
                  </a:cubicBezTo>
                  <a:cubicBezTo>
                    <a:pt x="16940" y="5673"/>
                    <a:pt x="17005" y="5716"/>
                    <a:pt x="17071" y="5758"/>
                  </a:cubicBezTo>
                  <a:cubicBezTo>
                    <a:pt x="17190" y="5829"/>
                    <a:pt x="17311" y="5894"/>
                    <a:pt x="17434" y="5956"/>
                  </a:cubicBezTo>
                  <a:cubicBezTo>
                    <a:pt x="17727" y="6105"/>
                    <a:pt x="18026" y="6246"/>
                    <a:pt x="18318" y="6398"/>
                  </a:cubicBezTo>
                  <a:cubicBezTo>
                    <a:pt x="18592" y="6542"/>
                    <a:pt x="18863" y="6694"/>
                    <a:pt x="19096" y="6899"/>
                  </a:cubicBezTo>
                  <a:cubicBezTo>
                    <a:pt x="19152" y="6945"/>
                    <a:pt x="19207" y="6996"/>
                    <a:pt x="19251" y="7052"/>
                  </a:cubicBezTo>
                  <a:cubicBezTo>
                    <a:pt x="19294" y="7102"/>
                    <a:pt x="19332" y="7154"/>
                    <a:pt x="19368" y="7210"/>
                  </a:cubicBezTo>
                  <a:cubicBezTo>
                    <a:pt x="19441" y="7325"/>
                    <a:pt x="19501" y="7447"/>
                    <a:pt x="19540" y="7576"/>
                  </a:cubicBezTo>
                  <a:cubicBezTo>
                    <a:pt x="19584" y="7724"/>
                    <a:pt x="19603" y="7879"/>
                    <a:pt x="19596" y="8033"/>
                  </a:cubicBezTo>
                  <a:cubicBezTo>
                    <a:pt x="19599" y="8027"/>
                    <a:pt x="19603" y="8021"/>
                    <a:pt x="19606" y="8018"/>
                  </a:cubicBezTo>
                  <a:cubicBezTo>
                    <a:pt x="19698" y="7890"/>
                    <a:pt x="19810" y="7684"/>
                    <a:pt x="19811" y="7437"/>
                  </a:cubicBezTo>
                  <a:cubicBezTo>
                    <a:pt x="19813" y="7296"/>
                    <a:pt x="19775" y="7161"/>
                    <a:pt x="19705" y="7057"/>
                  </a:cubicBezTo>
                  <a:cubicBezTo>
                    <a:pt x="19675" y="7010"/>
                    <a:pt x="19640" y="6971"/>
                    <a:pt x="19597" y="6928"/>
                  </a:cubicBezTo>
                  <a:cubicBezTo>
                    <a:pt x="19561" y="6895"/>
                    <a:pt x="19524" y="6865"/>
                    <a:pt x="19487" y="6836"/>
                  </a:cubicBezTo>
                  <a:cubicBezTo>
                    <a:pt x="19422" y="6785"/>
                    <a:pt x="19379" y="6741"/>
                    <a:pt x="19339" y="6693"/>
                  </a:cubicBezTo>
                  <a:cubicBezTo>
                    <a:pt x="19240" y="6546"/>
                    <a:pt x="19164" y="6382"/>
                    <a:pt x="19088" y="6223"/>
                  </a:cubicBezTo>
                  <a:lnTo>
                    <a:pt x="19060" y="6173"/>
                  </a:lnTo>
                  <a:cubicBezTo>
                    <a:pt x="18996" y="6029"/>
                    <a:pt x="18928" y="5883"/>
                    <a:pt x="18843" y="5746"/>
                  </a:cubicBezTo>
                  <a:cubicBezTo>
                    <a:pt x="18757" y="5602"/>
                    <a:pt x="18651" y="5466"/>
                    <a:pt x="18533" y="5335"/>
                  </a:cubicBezTo>
                  <a:cubicBezTo>
                    <a:pt x="18405" y="5193"/>
                    <a:pt x="18256" y="5075"/>
                    <a:pt x="18140" y="4988"/>
                  </a:cubicBezTo>
                  <a:cubicBezTo>
                    <a:pt x="17885" y="4798"/>
                    <a:pt x="17607" y="4659"/>
                    <a:pt x="17265" y="4508"/>
                  </a:cubicBezTo>
                  <a:cubicBezTo>
                    <a:pt x="17133" y="4451"/>
                    <a:pt x="16999" y="4393"/>
                    <a:pt x="16867" y="4339"/>
                  </a:cubicBezTo>
                  <a:lnTo>
                    <a:pt x="16782" y="4305"/>
                  </a:lnTo>
                  <a:cubicBezTo>
                    <a:pt x="16623" y="4238"/>
                    <a:pt x="16461" y="4172"/>
                    <a:pt x="16301" y="4102"/>
                  </a:cubicBezTo>
                  <a:lnTo>
                    <a:pt x="16301" y="4102"/>
                  </a:lnTo>
                  <a:lnTo>
                    <a:pt x="16323" y="4129"/>
                  </a:lnTo>
                  <a:lnTo>
                    <a:pt x="16198" y="4057"/>
                  </a:lnTo>
                  <a:lnTo>
                    <a:pt x="16162" y="4040"/>
                  </a:lnTo>
                  <a:cubicBezTo>
                    <a:pt x="16076" y="3997"/>
                    <a:pt x="15987" y="3954"/>
                    <a:pt x="15899" y="3908"/>
                  </a:cubicBezTo>
                  <a:cubicBezTo>
                    <a:pt x="15755" y="3830"/>
                    <a:pt x="15610" y="3747"/>
                    <a:pt x="15458" y="3648"/>
                  </a:cubicBezTo>
                  <a:cubicBezTo>
                    <a:pt x="15175" y="3467"/>
                    <a:pt x="14845" y="3263"/>
                    <a:pt x="14471" y="3110"/>
                  </a:cubicBezTo>
                  <a:cubicBezTo>
                    <a:pt x="14167" y="2986"/>
                    <a:pt x="13845" y="2921"/>
                    <a:pt x="13515" y="2921"/>
                  </a:cubicBezTo>
                  <a:cubicBezTo>
                    <a:pt x="13477" y="2921"/>
                    <a:pt x="13440" y="2921"/>
                    <a:pt x="13404" y="2922"/>
                  </a:cubicBezTo>
                  <a:cubicBezTo>
                    <a:pt x="13220" y="2931"/>
                    <a:pt x="13046" y="2960"/>
                    <a:pt x="12888" y="3011"/>
                  </a:cubicBezTo>
                  <a:cubicBezTo>
                    <a:pt x="12774" y="3047"/>
                    <a:pt x="12662" y="3093"/>
                    <a:pt x="12551" y="3138"/>
                  </a:cubicBezTo>
                  <a:lnTo>
                    <a:pt x="12489" y="3161"/>
                  </a:lnTo>
                  <a:cubicBezTo>
                    <a:pt x="12453" y="3175"/>
                    <a:pt x="12420" y="3189"/>
                    <a:pt x="12384" y="3202"/>
                  </a:cubicBezTo>
                  <a:cubicBezTo>
                    <a:pt x="12285" y="3238"/>
                    <a:pt x="12155" y="3281"/>
                    <a:pt x="12012" y="3296"/>
                  </a:cubicBezTo>
                  <a:cubicBezTo>
                    <a:pt x="11998" y="3297"/>
                    <a:pt x="11982" y="3297"/>
                    <a:pt x="11965" y="3297"/>
                  </a:cubicBezTo>
                  <a:cubicBezTo>
                    <a:pt x="11932" y="3297"/>
                    <a:pt x="11896" y="3296"/>
                    <a:pt x="11861" y="3290"/>
                  </a:cubicBezTo>
                  <a:cubicBezTo>
                    <a:pt x="11975" y="3125"/>
                    <a:pt x="12098" y="2925"/>
                    <a:pt x="12163" y="2707"/>
                  </a:cubicBezTo>
                  <a:cubicBezTo>
                    <a:pt x="12199" y="2593"/>
                    <a:pt x="12208" y="2471"/>
                    <a:pt x="12193" y="2355"/>
                  </a:cubicBezTo>
                  <a:cubicBezTo>
                    <a:pt x="12176" y="2237"/>
                    <a:pt x="12133" y="2122"/>
                    <a:pt x="12064" y="2012"/>
                  </a:cubicBezTo>
                  <a:cubicBezTo>
                    <a:pt x="11972" y="1859"/>
                    <a:pt x="11843" y="1732"/>
                    <a:pt x="11741" y="1638"/>
                  </a:cubicBezTo>
                  <a:cubicBezTo>
                    <a:pt x="11603" y="1509"/>
                    <a:pt x="11451" y="1396"/>
                    <a:pt x="11290" y="1301"/>
                  </a:cubicBezTo>
                  <a:cubicBezTo>
                    <a:pt x="11123" y="1202"/>
                    <a:pt x="10934" y="1120"/>
                    <a:pt x="10794" y="1062"/>
                  </a:cubicBezTo>
                  <a:lnTo>
                    <a:pt x="10651" y="1003"/>
                  </a:lnTo>
                  <a:cubicBezTo>
                    <a:pt x="10543" y="957"/>
                    <a:pt x="10435" y="913"/>
                    <a:pt x="10328" y="867"/>
                  </a:cubicBezTo>
                  <a:cubicBezTo>
                    <a:pt x="10246" y="828"/>
                    <a:pt x="10165" y="791"/>
                    <a:pt x="10082" y="752"/>
                  </a:cubicBezTo>
                  <a:cubicBezTo>
                    <a:pt x="9987" y="706"/>
                    <a:pt x="9894" y="662"/>
                    <a:pt x="9799" y="618"/>
                  </a:cubicBezTo>
                  <a:cubicBezTo>
                    <a:pt x="9609" y="537"/>
                    <a:pt x="9411" y="459"/>
                    <a:pt x="9210" y="390"/>
                  </a:cubicBezTo>
                  <a:cubicBezTo>
                    <a:pt x="8867" y="272"/>
                    <a:pt x="8496" y="182"/>
                    <a:pt x="8111" y="123"/>
                  </a:cubicBezTo>
                  <a:cubicBezTo>
                    <a:pt x="7713" y="64"/>
                    <a:pt x="7297" y="34"/>
                    <a:pt x="6834" y="34"/>
                  </a:cubicBezTo>
                  <a:cubicBezTo>
                    <a:pt x="6547" y="34"/>
                    <a:pt x="6240" y="44"/>
                    <a:pt x="5842" y="70"/>
                  </a:cubicBezTo>
                  <a:lnTo>
                    <a:pt x="5667" y="81"/>
                  </a:lnTo>
                  <a:lnTo>
                    <a:pt x="5563" y="89"/>
                  </a:lnTo>
                  <a:cubicBezTo>
                    <a:pt x="5450" y="99"/>
                    <a:pt x="5336" y="107"/>
                    <a:pt x="5226" y="113"/>
                  </a:cubicBezTo>
                  <a:cubicBezTo>
                    <a:pt x="5059" y="123"/>
                    <a:pt x="4891" y="124"/>
                    <a:pt x="4725" y="124"/>
                  </a:cubicBezTo>
                  <a:cubicBezTo>
                    <a:pt x="4654" y="124"/>
                    <a:pt x="4587" y="124"/>
                    <a:pt x="4518" y="123"/>
                  </a:cubicBezTo>
                  <a:cubicBezTo>
                    <a:pt x="4093" y="120"/>
                    <a:pt x="3667" y="93"/>
                    <a:pt x="3229" y="63"/>
                  </a:cubicBezTo>
                  <a:lnTo>
                    <a:pt x="3168" y="58"/>
                  </a:lnTo>
                  <a:cubicBezTo>
                    <a:pt x="2770" y="35"/>
                    <a:pt x="2306" y="7"/>
                    <a:pt x="1858" y="7"/>
                  </a:cubicBezTo>
                  <a:lnTo>
                    <a:pt x="1823" y="7"/>
                  </a:lnTo>
                  <a:lnTo>
                    <a:pt x="1823" y="1"/>
                  </a:lnTo>
                  <a:close/>
                </a:path>
              </a:pathLst>
            </a:custGeom>
            <a:solidFill>
              <a:srgbClr val="000000">
                <a:alpha val="18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99" name="Google Shape;7699;p22"/>
            <p:cNvSpPr/>
            <p:nvPr/>
          </p:nvSpPr>
          <p:spPr>
            <a:xfrm rot="10800000">
              <a:off x="7778753" y="67581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09C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00" name="Google Shape;7700;p22"/>
            <p:cNvSpPr/>
            <p:nvPr/>
          </p:nvSpPr>
          <p:spPr>
            <a:xfrm rot="10800000">
              <a:off x="7778753" y="67542"/>
              <a:ext cx="39" cy="79"/>
            </a:xfrm>
            <a:custGeom>
              <a:avLst/>
              <a:gdLst/>
              <a:ahLst/>
              <a:cxnLst/>
              <a:rect l="l" t="t" r="r" b="b"/>
              <a:pathLst>
                <a:path w="1" h="2" extrusionOk="0">
                  <a:moveTo>
                    <a:pt x="1" y="2"/>
                  </a:moveTo>
                  <a:cubicBezTo>
                    <a:pt x="1" y="0"/>
                    <a:pt x="1" y="0"/>
                    <a:pt x="1" y="2"/>
                  </a:cubicBezTo>
                  <a:cubicBezTo>
                    <a:pt x="1" y="0"/>
                    <a:pt x="1" y="0"/>
                    <a:pt x="1" y="2"/>
                  </a:cubicBezTo>
                  <a:cubicBezTo>
                    <a:pt x="1" y="0"/>
                    <a:pt x="1" y="0"/>
                    <a:pt x="1" y="2"/>
                  </a:cubicBezTo>
                  <a:close/>
                </a:path>
              </a:pathLst>
            </a:custGeom>
            <a:solidFill>
              <a:srgbClr val="F09C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01" name="Google Shape;7701;p22"/>
            <p:cNvSpPr/>
            <p:nvPr/>
          </p:nvSpPr>
          <p:spPr>
            <a:xfrm rot="10800000">
              <a:off x="7766435" y="53728"/>
              <a:ext cx="708" cy="551"/>
            </a:xfrm>
            <a:custGeom>
              <a:avLst/>
              <a:gdLst/>
              <a:ahLst/>
              <a:cxnLst/>
              <a:rect l="l" t="t" r="r" b="b"/>
              <a:pathLst>
                <a:path w="18" h="14" extrusionOk="0">
                  <a:moveTo>
                    <a:pt x="1" y="0"/>
                  </a:moveTo>
                  <a:lnTo>
                    <a:pt x="1" y="0"/>
                  </a:lnTo>
                  <a:cubicBezTo>
                    <a:pt x="6" y="5"/>
                    <a:pt x="12" y="9"/>
                    <a:pt x="18" y="13"/>
                  </a:cubicBezTo>
                  <a:cubicBezTo>
                    <a:pt x="14" y="9"/>
                    <a:pt x="6" y="5"/>
                    <a:pt x="1" y="0"/>
                  </a:cubicBezTo>
                  <a:close/>
                </a:path>
              </a:pathLst>
            </a:custGeom>
            <a:solidFill>
              <a:srgbClr val="F09C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02" name="Google Shape;7702;p22"/>
            <p:cNvSpPr/>
            <p:nvPr/>
          </p:nvSpPr>
          <p:spPr>
            <a:xfrm rot="10800000">
              <a:off x="7787843" y="-200781"/>
              <a:ext cx="218696" cy="223694"/>
            </a:xfrm>
            <a:custGeom>
              <a:avLst/>
              <a:gdLst/>
              <a:ahLst/>
              <a:cxnLst/>
              <a:rect l="l" t="t" r="r" b="b"/>
              <a:pathLst>
                <a:path w="5557" h="5684" extrusionOk="0">
                  <a:moveTo>
                    <a:pt x="4485" y="4992"/>
                  </a:moveTo>
                  <a:lnTo>
                    <a:pt x="4485" y="4992"/>
                  </a:lnTo>
                  <a:cubicBezTo>
                    <a:pt x="4486" y="4993"/>
                    <a:pt x="4489" y="4996"/>
                    <a:pt x="4492" y="4997"/>
                  </a:cubicBezTo>
                  <a:cubicBezTo>
                    <a:pt x="4489" y="4995"/>
                    <a:pt x="4486" y="4993"/>
                    <a:pt x="4485" y="4992"/>
                  </a:cubicBezTo>
                  <a:close/>
                  <a:moveTo>
                    <a:pt x="74" y="0"/>
                  </a:moveTo>
                  <a:cubicBezTo>
                    <a:pt x="64" y="0"/>
                    <a:pt x="52" y="3"/>
                    <a:pt x="41" y="11"/>
                  </a:cubicBezTo>
                  <a:cubicBezTo>
                    <a:pt x="9" y="32"/>
                    <a:pt x="1" y="81"/>
                    <a:pt x="27" y="110"/>
                  </a:cubicBezTo>
                  <a:cubicBezTo>
                    <a:pt x="439" y="611"/>
                    <a:pt x="810" y="1145"/>
                    <a:pt x="1174" y="1682"/>
                  </a:cubicBezTo>
                  <a:cubicBezTo>
                    <a:pt x="1548" y="2230"/>
                    <a:pt x="1917" y="2778"/>
                    <a:pt x="2320" y="3304"/>
                  </a:cubicBezTo>
                  <a:cubicBezTo>
                    <a:pt x="2519" y="3563"/>
                    <a:pt x="2728" y="3812"/>
                    <a:pt x="2951" y="4052"/>
                  </a:cubicBezTo>
                  <a:cubicBezTo>
                    <a:pt x="3168" y="4288"/>
                    <a:pt x="3398" y="4512"/>
                    <a:pt x="3642" y="4719"/>
                  </a:cubicBezTo>
                  <a:cubicBezTo>
                    <a:pt x="3899" y="4934"/>
                    <a:pt x="4176" y="5127"/>
                    <a:pt x="4468" y="5288"/>
                  </a:cubicBezTo>
                  <a:cubicBezTo>
                    <a:pt x="4795" y="5425"/>
                    <a:pt x="5126" y="5558"/>
                    <a:pt x="5456" y="5684"/>
                  </a:cubicBezTo>
                  <a:cubicBezTo>
                    <a:pt x="5459" y="5682"/>
                    <a:pt x="5463" y="5682"/>
                    <a:pt x="5466" y="5681"/>
                  </a:cubicBezTo>
                  <a:cubicBezTo>
                    <a:pt x="5498" y="5670"/>
                    <a:pt x="5519" y="5648"/>
                    <a:pt x="5531" y="5619"/>
                  </a:cubicBezTo>
                  <a:cubicBezTo>
                    <a:pt x="5556" y="5565"/>
                    <a:pt x="5531" y="5487"/>
                    <a:pt x="5472" y="5466"/>
                  </a:cubicBezTo>
                  <a:cubicBezTo>
                    <a:pt x="5297" y="5401"/>
                    <a:pt x="5121" y="5331"/>
                    <a:pt x="4953" y="5249"/>
                  </a:cubicBezTo>
                  <a:cubicBezTo>
                    <a:pt x="4795" y="5173"/>
                    <a:pt x="4640" y="5088"/>
                    <a:pt x="4492" y="4999"/>
                  </a:cubicBezTo>
                  <a:cubicBezTo>
                    <a:pt x="4489" y="4997"/>
                    <a:pt x="4486" y="4994"/>
                    <a:pt x="4485" y="4993"/>
                  </a:cubicBezTo>
                  <a:cubicBezTo>
                    <a:pt x="4482" y="4992"/>
                    <a:pt x="4479" y="4990"/>
                    <a:pt x="4478" y="4990"/>
                  </a:cubicBezTo>
                  <a:cubicBezTo>
                    <a:pt x="4231" y="4837"/>
                    <a:pt x="3998" y="4670"/>
                    <a:pt x="3775" y="4490"/>
                  </a:cubicBezTo>
                  <a:cubicBezTo>
                    <a:pt x="3534" y="4296"/>
                    <a:pt x="3309" y="4082"/>
                    <a:pt x="3092" y="3863"/>
                  </a:cubicBezTo>
                  <a:lnTo>
                    <a:pt x="3092" y="3863"/>
                  </a:lnTo>
                  <a:lnTo>
                    <a:pt x="3113" y="3884"/>
                  </a:lnTo>
                  <a:cubicBezTo>
                    <a:pt x="2543" y="3297"/>
                    <a:pt x="2058" y="2638"/>
                    <a:pt x="1584" y="1975"/>
                  </a:cubicBezTo>
                  <a:cubicBezTo>
                    <a:pt x="1113" y="1318"/>
                    <a:pt x="654" y="653"/>
                    <a:pt x="137" y="28"/>
                  </a:cubicBezTo>
                  <a:cubicBezTo>
                    <a:pt x="122" y="9"/>
                    <a:pt x="101" y="0"/>
                    <a:pt x="80" y="0"/>
                  </a:cubicBezTo>
                  <a:cubicBezTo>
                    <a:pt x="78" y="0"/>
                    <a:pt x="76" y="0"/>
                    <a:pt x="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03" name="Google Shape;7703;p22"/>
            <p:cNvSpPr/>
            <p:nvPr/>
          </p:nvSpPr>
          <p:spPr>
            <a:xfrm rot="10800000">
              <a:off x="7786151" y="-201096"/>
              <a:ext cx="129084" cy="138412"/>
            </a:xfrm>
            <a:custGeom>
              <a:avLst/>
              <a:gdLst/>
              <a:ahLst/>
              <a:cxnLst/>
              <a:rect l="l" t="t" r="r" b="b"/>
              <a:pathLst>
                <a:path w="3280" h="3517" extrusionOk="0">
                  <a:moveTo>
                    <a:pt x="84" y="0"/>
                  </a:moveTo>
                  <a:cubicBezTo>
                    <a:pt x="64" y="3"/>
                    <a:pt x="48" y="9"/>
                    <a:pt x="35" y="17"/>
                  </a:cubicBezTo>
                  <a:cubicBezTo>
                    <a:pt x="0" y="43"/>
                    <a:pt x="3" y="82"/>
                    <a:pt x="21" y="116"/>
                  </a:cubicBezTo>
                  <a:cubicBezTo>
                    <a:pt x="207" y="442"/>
                    <a:pt x="394" y="771"/>
                    <a:pt x="602" y="1084"/>
                  </a:cubicBezTo>
                  <a:cubicBezTo>
                    <a:pt x="711" y="1247"/>
                    <a:pt x="819" y="1409"/>
                    <a:pt x="937" y="1566"/>
                  </a:cubicBezTo>
                  <a:cubicBezTo>
                    <a:pt x="1052" y="1724"/>
                    <a:pt x="1170" y="1876"/>
                    <a:pt x="1292" y="2027"/>
                  </a:cubicBezTo>
                  <a:cubicBezTo>
                    <a:pt x="1415" y="2176"/>
                    <a:pt x="1547" y="2317"/>
                    <a:pt x="1680" y="2458"/>
                  </a:cubicBezTo>
                  <a:cubicBezTo>
                    <a:pt x="1813" y="2595"/>
                    <a:pt x="1950" y="2730"/>
                    <a:pt x="2095" y="2855"/>
                  </a:cubicBezTo>
                  <a:cubicBezTo>
                    <a:pt x="2241" y="2983"/>
                    <a:pt x="2398" y="3098"/>
                    <a:pt x="2560" y="3210"/>
                  </a:cubicBezTo>
                  <a:cubicBezTo>
                    <a:pt x="2656" y="3276"/>
                    <a:pt x="2755" y="3339"/>
                    <a:pt x="2857" y="3398"/>
                  </a:cubicBezTo>
                  <a:lnTo>
                    <a:pt x="3159" y="3516"/>
                  </a:lnTo>
                  <a:cubicBezTo>
                    <a:pt x="3191" y="3507"/>
                    <a:pt x="3222" y="3490"/>
                    <a:pt x="3244" y="3463"/>
                  </a:cubicBezTo>
                  <a:cubicBezTo>
                    <a:pt x="3267" y="3433"/>
                    <a:pt x="3280" y="3393"/>
                    <a:pt x="3275" y="3354"/>
                  </a:cubicBezTo>
                  <a:cubicBezTo>
                    <a:pt x="3272" y="3315"/>
                    <a:pt x="3252" y="3269"/>
                    <a:pt x="3218" y="3249"/>
                  </a:cubicBezTo>
                  <a:cubicBezTo>
                    <a:pt x="3078" y="3160"/>
                    <a:pt x="2938" y="3074"/>
                    <a:pt x="2800" y="2980"/>
                  </a:cubicBezTo>
                  <a:cubicBezTo>
                    <a:pt x="2650" y="2881"/>
                    <a:pt x="2505" y="2774"/>
                    <a:pt x="2365" y="2662"/>
                  </a:cubicBezTo>
                  <a:cubicBezTo>
                    <a:pt x="2100" y="2453"/>
                    <a:pt x="1840" y="2231"/>
                    <a:pt x="1603" y="1991"/>
                  </a:cubicBezTo>
                  <a:lnTo>
                    <a:pt x="1603" y="1991"/>
                  </a:lnTo>
                  <a:lnTo>
                    <a:pt x="1621" y="2007"/>
                  </a:lnTo>
                  <a:cubicBezTo>
                    <a:pt x="1486" y="1867"/>
                    <a:pt x="1351" y="1725"/>
                    <a:pt x="1223" y="1576"/>
                  </a:cubicBezTo>
                  <a:cubicBezTo>
                    <a:pt x="1085" y="1418"/>
                    <a:pt x="954" y="1252"/>
                    <a:pt x="828" y="1084"/>
                  </a:cubicBezTo>
                  <a:cubicBezTo>
                    <a:pt x="703" y="915"/>
                    <a:pt x="584" y="741"/>
                    <a:pt x="467" y="565"/>
                  </a:cubicBezTo>
                  <a:cubicBezTo>
                    <a:pt x="351" y="391"/>
                    <a:pt x="243" y="210"/>
                    <a:pt x="138" y="26"/>
                  </a:cubicBezTo>
                  <a:cubicBezTo>
                    <a:pt x="128" y="9"/>
                    <a:pt x="107" y="0"/>
                    <a:pt x="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04" name="Google Shape;7704;p22"/>
            <p:cNvSpPr/>
            <p:nvPr/>
          </p:nvSpPr>
          <p:spPr>
            <a:xfrm rot="10800000">
              <a:off x="7852228" y="-141119"/>
              <a:ext cx="315" cy="315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0"/>
                  </a:moveTo>
                  <a:cubicBezTo>
                    <a:pt x="5" y="3"/>
                    <a:pt x="6" y="6"/>
                    <a:pt x="8" y="7"/>
                  </a:cubicBezTo>
                  <a:cubicBezTo>
                    <a:pt x="6" y="6"/>
                    <a:pt x="5" y="1"/>
                    <a:pt x="0" y="0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05" name="Google Shape;7705;p22"/>
            <p:cNvSpPr/>
            <p:nvPr/>
          </p:nvSpPr>
          <p:spPr>
            <a:xfrm rot="10800000">
              <a:off x="7676075" y="-217703"/>
              <a:ext cx="281388" cy="273006"/>
            </a:xfrm>
            <a:custGeom>
              <a:avLst/>
              <a:gdLst/>
              <a:ahLst/>
              <a:cxnLst/>
              <a:rect l="l" t="t" r="r" b="b"/>
              <a:pathLst>
                <a:path w="7150" h="6937" extrusionOk="0">
                  <a:moveTo>
                    <a:pt x="5629" y="6218"/>
                  </a:moveTo>
                  <a:lnTo>
                    <a:pt x="5629" y="6218"/>
                  </a:lnTo>
                  <a:cubicBezTo>
                    <a:pt x="5630" y="6218"/>
                    <a:pt x="5630" y="6218"/>
                    <a:pt x="5630" y="6218"/>
                  </a:cubicBezTo>
                  <a:lnTo>
                    <a:pt x="5630" y="6218"/>
                  </a:lnTo>
                  <a:cubicBezTo>
                    <a:pt x="5630" y="6218"/>
                    <a:pt x="5630" y="6218"/>
                    <a:pt x="5629" y="6218"/>
                  </a:cubicBezTo>
                  <a:close/>
                  <a:moveTo>
                    <a:pt x="108" y="1"/>
                  </a:moveTo>
                  <a:cubicBezTo>
                    <a:pt x="80" y="2"/>
                    <a:pt x="49" y="16"/>
                    <a:pt x="31" y="39"/>
                  </a:cubicBezTo>
                  <a:cubicBezTo>
                    <a:pt x="1" y="81"/>
                    <a:pt x="15" y="133"/>
                    <a:pt x="51" y="164"/>
                  </a:cubicBezTo>
                  <a:cubicBezTo>
                    <a:pt x="100" y="206"/>
                    <a:pt x="147" y="249"/>
                    <a:pt x="194" y="292"/>
                  </a:cubicBezTo>
                  <a:cubicBezTo>
                    <a:pt x="474" y="560"/>
                    <a:pt x="707" y="866"/>
                    <a:pt x="909" y="1194"/>
                  </a:cubicBezTo>
                  <a:lnTo>
                    <a:pt x="909" y="1194"/>
                  </a:lnTo>
                  <a:cubicBezTo>
                    <a:pt x="908" y="1193"/>
                    <a:pt x="907" y="1192"/>
                    <a:pt x="907" y="1191"/>
                  </a:cubicBezTo>
                  <a:lnTo>
                    <a:pt x="907" y="1191"/>
                  </a:lnTo>
                  <a:cubicBezTo>
                    <a:pt x="908" y="1192"/>
                    <a:pt x="909" y="1194"/>
                    <a:pt x="911" y="1196"/>
                  </a:cubicBezTo>
                  <a:lnTo>
                    <a:pt x="911" y="1196"/>
                  </a:lnTo>
                  <a:cubicBezTo>
                    <a:pt x="910" y="1195"/>
                    <a:pt x="910" y="1194"/>
                    <a:pt x="909" y="1194"/>
                  </a:cubicBezTo>
                  <a:lnTo>
                    <a:pt x="909" y="1194"/>
                  </a:lnTo>
                  <a:cubicBezTo>
                    <a:pt x="910" y="1195"/>
                    <a:pt x="912" y="1197"/>
                    <a:pt x="913" y="1198"/>
                  </a:cubicBezTo>
                  <a:cubicBezTo>
                    <a:pt x="912" y="1198"/>
                    <a:pt x="911" y="1197"/>
                    <a:pt x="911" y="1196"/>
                  </a:cubicBezTo>
                  <a:lnTo>
                    <a:pt x="911" y="1196"/>
                  </a:lnTo>
                  <a:cubicBezTo>
                    <a:pt x="915" y="1202"/>
                    <a:pt x="919" y="1209"/>
                    <a:pt x="923" y="1216"/>
                  </a:cubicBezTo>
                  <a:lnTo>
                    <a:pt x="913" y="1198"/>
                  </a:lnTo>
                  <a:lnTo>
                    <a:pt x="913" y="1198"/>
                  </a:lnTo>
                  <a:cubicBezTo>
                    <a:pt x="1088" y="1491"/>
                    <a:pt x="1240" y="1797"/>
                    <a:pt x="1381" y="2106"/>
                  </a:cubicBezTo>
                  <a:cubicBezTo>
                    <a:pt x="1526" y="2424"/>
                    <a:pt x="1651" y="2752"/>
                    <a:pt x="1780" y="3076"/>
                  </a:cubicBezTo>
                  <a:cubicBezTo>
                    <a:pt x="1911" y="3399"/>
                    <a:pt x="2036" y="3722"/>
                    <a:pt x="2179" y="4038"/>
                  </a:cubicBezTo>
                  <a:cubicBezTo>
                    <a:pt x="2319" y="4345"/>
                    <a:pt x="2474" y="4650"/>
                    <a:pt x="2646" y="4940"/>
                  </a:cubicBezTo>
                  <a:cubicBezTo>
                    <a:pt x="2742" y="5095"/>
                    <a:pt x="2839" y="5247"/>
                    <a:pt x="2952" y="5391"/>
                  </a:cubicBezTo>
                  <a:cubicBezTo>
                    <a:pt x="3070" y="5542"/>
                    <a:pt x="3204" y="5677"/>
                    <a:pt x="3343" y="5806"/>
                  </a:cubicBezTo>
                  <a:cubicBezTo>
                    <a:pt x="3599" y="6044"/>
                    <a:pt x="3897" y="6228"/>
                    <a:pt x="4210" y="6382"/>
                  </a:cubicBezTo>
                  <a:cubicBezTo>
                    <a:pt x="4525" y="6536"/>
                    <a:pt x="4858" y="6642"/>
                    <a:pt x="5197" y="6727"/>
                  </a:cubicBezTo>
                  <a:cubicBezTo>
                    <a:pt x="5535" y="6811"/>
                    <a:pt x="5878" y="6860"/>
                    <a:pt x="6223" y="6896"/>
                  </a:cubicBezTo>
                  <a:cubicBezTo>
                    <a:pt x="6435" y="6916"/>
                    <a:pt x="6649" y="6928"/>
                    <a:pt x="6860" y="6936"/>
                  </a:cubicBezTo>
                  <a:cubicBezTo>
                    <a:pt x="6866" y="6937"/>
                    <a:pt x="6872" y="6937"/>
                    <a:pt x="6878" y="6937"/>
                  </a:cubicBezTo>
                  <a:cubicBezTo>
                    <a:pt x="6939" y="6937"/>
                    <a:pt x="6994" y="6923"/>
                    <a:pt x="7044" y="6883"/>
                  </a:cubicBezTo>
                  <a:cubicBezTo>
                    <a:pt x="7093" y="6843"/>
                    <a:pt x="7126" y="6784"/>
                    <a:pt x="7133" y="6719"/>
                  </a:cubicBezTo>
                  <a:cubicBezTo>
                    <a:pt x="7149" y="6584"/>
                    <a:pt x="7048" y="6465"/>
                    <a:pt x="6918" y="6447"/>
                  </a:cubicBezTo>
                  <a:cubicBezTo>
                    <a:pt x="6486" y="6391"/>
                    <a:pt x="6052" y="6323"/>
                    <a:pt x="5630" y="6218"/>
                  </a:cubicBezTo>
                  <a:lnTo>
                    <a:pt x="5630" y="6218"/>
                  </a:lnTo>
                  <a:cubicBezTo>
                    <a:pt x="5631" y="6219"/>
                    <a:pt x="5632" y="6220"/>
                    <a:pt x="5633" y="6221"/>
                  </a:cubicBezTo>
                  <a:lnTo>
                    <a:pt x="5633" y="6221"/>
                  </a:lnTo>
                  <a:cubicBezTo>
                    <a:pt x="5405" y="6161"/>
                    <a:pt x="5180" y="6095"/>
                    <a:pt x="4957" y="6016"/>
                  </a:cubicBezTo>
                  <a:cubicBezTo>
                    <a:pt x="4730" y="5934"/>
                    <a:pt x="4511" y="5836"/>
                    <a:pt x="4298" y="5723"/>
                  </a:cubicBezTo>
                  <a:cubicBezTo>
                    <a:pt x="4001" y="5556"/>
                    <a:pt x="3722" y="5358"/>
                    <a:pt x="3469" y="5130"/>
                  </a:cubicBezTo>
                  <a:cubicBezTo>
                    <a:pt x="3336" y="5002"/>
                    <a:pt x="3212" y="4865"/>
                    <a:pt x="3097" y="4720"/>
                  </a:cubicBezTo>
                  <a:cubicBezTo>
                    <a:pt x="2981" y="4571"/>
                    <a:pt x="2875" y="4411"/>
                    <a:pt x="2774" y="4249"/>
                  </a:cubicBezTo>
                  <a:cubicBezTo>
                    <a:pt x="2564" y="3899"/>
                    <a:pt x="2379" y="3532"/>
                    <a:pt x="2200" y="3166"/>
                  </a:cubicBezTo>
                  <a:cubicBezTo>
                    <a:pt x="2011" y="2777"/>
                    <a:pt x="1822" y="2388"/>
                    <a:pt x="1626" y="2000"/>
                  </a:cubicBezTo>
                  <a:cubicBezTo>
                    <a:pt x="1440" y="1635"/>
                    <a:pt x="1233" y="1280"/>
                    <a:pt x="999" y="944"/>
                  </a:cubicBezTo>
                  <a:cubicBezTo>
                    <a:pt x="758" y="601"/>
                    <a:pt x="477" y="288"/>
                    <a:pt x="159" y="19"/>
                  </a:cubicBezTo>
                  <a:cubicBezTo>
                    <a:pt x="144" y="6"/>
                    <a:pt x="126" y="1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06" name="Google Shape;7706;p22"/>
            <p:cNvSpPr/>
            <p:nvPr/>
          </p:nvSpPr>
          <p:spPr>
            <a:xfrm rot="10800000">
              <a:off x="7690794" y="-195979"/>
              <a:ext cx="119010" cy="213737"/>
            </a:xfrm>
            <a:custGeom>
              <a:avLst/>
              <a:gdLst/>
              <a:ahLst/>
              <a:cxnLst/>
              <a:rect l="l" t="t" r="r" b="b"/>
              <a:pathLst>
                <a:path w="3024" h="5431" extrusionOk="0">
                  <a:moveTo>
                    <a:pt x="2789" y="355"/>
                  </a:moveTo>
                  <a:cubicBezTo>
                    <a:pt x="2787" y="358"/>
                    <a:pt x="2784" y="362"/>
                    <a:pt x="2779" y="366"/>
                  </a:cubicBezTo>
                  <a:cubicBezTo>
                    <a:pt x="2784" y="364"/>
                    <a:pt x="2787" y="358"/>
                    <a:pt x="2789" y="355"/>
                  </a:cubicBezTo>
                  <a:close/>
                  <a:moveTo>
                    <a:pt x="1844" y="1814"/>
                  </a:moveTo>
                  <a:cubicBezTo>
                    <a:pt x="1843" y="1815"/>
                    <a:pt x="1843" y="1817"/>
                    <a:pt x="1842" y="1820"/>
                  </a:cubicBezTo>
                  <a:lnTo>
                    <a:pt x="1842" y="1820"/>
                  </a:lnTo>
                  <a:cubicBezTo>
                    <a:pt x="1843" y="1818"/>
                    <a:pt x="1844" y="1816"/>
                    <a:pt x="1844" y="1814"/>
                  </a:cubicBezTo>
                  <a:close/>
                  <a:moveTo>
                    <a:pt x="1584" y="2514"/>
                  </a:moveTo>
                  <a:lnTo>
                    <a:pt x="1584" y="2514"/>
                  </a:lnTo>
                  <a:cubicBezTo>
                    <a:pt x="1582" y="2517"/>
                    <a:pt x="1582" y="2517"/>
                    <a:pt x="1582" y="2518"/>
                  </a:cubicBezTo>
                  <a:lnTo>
                    <a:pt x="1577" y="2534"/>
                  </a:lnTo>
                  <a:cubicBezTo>
                    <a:pt x="1580" y="2528"/>
                    <a:pt x="1582" y="2521"/>
                    <a:pt x="1584" y="2514"/>
                  </a:cubicBezTo>
                  <a:close/>
                  <a:moveTo>
                    <a:pt x="1579" y="2534"/>
                  </a:moveTo>
                  <a:lnTo>
                    <a:pt x="1579" y="2534"/>
                  </a:lnTo>
                  <a:cubicBezTo>
                    <a:pt x="1578" y="2536"/>
                    <a:pt x="1577" y="2538"/>
                    <a:pt x="1576" y="2540"/>
                  </a:cubicBezTo>
                  <a:lnTo>
                    <a:pt x="1576" y="2540"/>
                  </a:lnTo>
                  <a:cubicBezTo>
                    <a:pt x="1577" y="2538"/>
                    <a:pt x="1578" y="2535"/>
                    <a:pt x="1579" y="2534"/>
                  </a:cubicBezTo>
                  <a:close/>
                  <a:moveTo>
                    <a:pt x="2919" y="0"/>
                  </a:moveTo>
                  <a:cubicBezTo>
                    <a:pt x="2904" y="0"/>
                    <a:pt x="2886" y="7"/>
                    <a:pt x="2870" y="23"/>
                  </a:cubicBezTo>
                  <a:cubicBezTo>
                    <a:pt x="2746" y="158"/>
                    <a:pt x="2631" y="300"/>
                    <a:pt x="2524" y="450"/>
                  </a:cubicBezTo>
                  <a:cubicBezTo>
                    <a:pt x="2423" y="589"/>
                    <a:pt x="2334" y="738"/>
                    <a:pt x="2252" y="889"/>
                  </a:cubicBezTo>
                  <a:cubicBezTo>
                    <a:pt x="2089" y="1189"/>
                    <a:pt x="1959" y="1503"/>
                    <a:pt x="1842" y="1823"/>
                  </a:cubicBezTo>
                  <a:cubicBezTo>
                    <a:pt x="1842" y="1822"/>
                    <a:pt x="1842" y="1821"/>
                    <a:pt x="1842" y="1820"/>
                  </a:cubicBezTo>
                  <a:lnTo>
                    <a:pt x="1842" y="1820"/>
                  </a:lnTo>
                  <a:cubicBezTo>
                    <a:pt x="1783" y="1986"/>
                    <a:pt x="1720" y="2149"/>
                    <a:pt x="1659" y="2317"/>
                  </a:cubicBezTo>
                  <a:cubicBezTo>
                    <a:pt x="1660" y="2316"/>
                    <a:pt x="1660" y="2314"/>
                    <a:pt x="1661" y="2313"/>
                  </a:cubicBezTo>
                  <a:lnTo>
                    <a:pt x="1661" y="2313"/>
                  </a:lnTo>
                  <a:cubicBezTo>
                    <a:pt x="1637" y="2380"/>
                    <a:pt x="1611" y="2448"/>
                    <a:pt x="1586" y="2515"/>
                  </a:cubicBezTo>
                  <a:lnTo>
                    <a:pt x="1586" y="2514"/>
                  </a:lnTo>
                  <a:cubicBezTo>
                    <a:pt x="1586" y="2515"/>
                    <a:pt x="1584" y="2518"/>
                    <a:pt x="1584" y="2518"/>
                  </a:cubicBezTo>
                  <a:cubicBezTo>
                    <a:pt x="1580" y="2528"/>
                    <a:pt x="1577" y="2537"/>
                    <a:pt x="1573" y="2548"/>
                  </a:cubicBezTo>
                  <a:cubicBezTo>
                    <a:pt x="1574" y="2547"/>
                    <a:pt x="1574" y="2545"/>
                    <a:pt x="1575" y="2544"/>
                  </a:cubicBezTo>
                  <a:lnTo>
                    <a:pt x="1575" y="2544"/>
                  </a:lnTo>
                  <a:cubicBezTo>
                    <a:pt x="1526" y="2673"/>
                    <a:pt x="1477" y="2803"/>
                    <a:pt x="1422" y="2930"/>
                  </a:cubicBezTo>
                  <a:cubicBezTo>
                    <a:pt x="1360" y="3080"/>
                    <a:pt x="1290" y="3225"/>
                    <a:pt x="1222" y="3373"/>
                  </a:cubicBezTo>
                  <a:cubicBezTo>
                    <a:pt x="1096" y="3656"/>
                    <a:pt x="945" y="3928"/>
                    <a:pt x="769" y="4184"/>
                  </a:cubicBezTo>
                  <a:cubicBezTo>
                    <a:pt x="681" y="4302"/>
                    <a:pt x="588" y="4417"/>
                    <a:pt x="489" y="4525"/>
                  </a:cubicBezTo>
                  <a:cubicBezTo>
                    <a:pt x="365" y="4660"/>
                    <a:pt x="230" y="4782"/>
                    <a:pt x="96" y="4904"/>
                  </a:cubicBezTo>
                  <a:cubicBezTo>
                    <a:pt x="58" y="4945"/>
                    <a:pt x="32" y="4993"/>
                    <a:pt x="19" y="5049"/>
                  </a:cubicBezTo>
                  <a:cubicBezTo>
                    <a:pt x="0" y="5128"/>
                    <a:pt x="15" y="5213"/>
                    <a:pt x="56" y="5280"/>
                  </a:cubicBezTo>
                  <a:cubicBezTo>
                    <a:pt x="114" y="5374"/>
                    <a:pt x="222" y="5430"/>
                    <a:pt x="331" y="5430"/>
                  </a:cubicBezTo>
                  <a:cubicBezTo>
                    <a:pt x="385" y="5430"/>
                    <a:pt x="440" y="5416"/>
                    <a:pt x="487" y="5385"/>
                  </a:cubicBezTo>
                  <a:cubicBezTo>
                    <a:pt x="852" y="5139"/>
                    <a:pt x="1142" y="4805"/>
                    <a:pt x="1376" y="4435"/>
                  </a:cubicBezTo>
                  <a:cubicBezTo>
                    <a:pt x="1477" y="4275"/>
                    <a:pt x="1559" y="4101"/>
                    <a:pt x="1633" y="3927"/>
                  </a:cubicBezTo>
                  <a:cubicBezTo>
                    <a:pt x="1709" y="3742"/>
                    <a:pt x="1777" y="3552"/>
                    <a:pt x="1824" y="3358"/>
                  </a:cubicBezTo>
                  <a:cubicBezTo>
                    <a:pt x="1918" y="2993"/>
                    <a:pt x="1985" y="2621"/>
                    <a:pt x="2061" y="2254"/>
                  </a:cubicBezTo>
                  <a:cubicBezTo>
                    <a:pt x="2138" y="1896"/>
                    <a:pt x="2226" y="1539"/>
                    <a:pt x="2349" y="1195"/>
                  </a:cubicBezTo>
                  <a:lnTo>
                    <a:pt x="2349" y="1195"/>
                  </a:lnTo>
                  <a:cubicBezTo>
                    <a:pt x="2349" y="1196"/>
                    <a:pt x="2349" y="1197"/>
                    <a:pt x="2349" y="1198"/>
                  </a:cubicBezTo>
                  <a:cubicBezTo>
                    <a:pt x="2459" y="907"/>
                    <a:pt x="2598" y="626"/>
                    <a:pt x="2775" y="372"/>
                  </a:cubicBezTo>
                  <a:cubicBezTo>
                    <a:pt x="2837" y="286"/>
                    <a:pt x="2904" y="203"/>
                    <a:pt x="2976" y="127"/>
                  </a:cubicBezTo>
                  <a:cubicBezTo>
                    <a:pt x="3024" y="72"/>
                    <a:pt x="2973" y="0"/>
                    <a:pt x="29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07" name="Google Shape;7707;p22"/>
            <p:cNvSpPr/>
            <p:nvPr/>
          </p:nvSpPr>
          <p:spPr>
            <a:xfrm rot="10800000">
              <a:off x="7715431" y="-192556"/>
              <a:ext cx="68320" cy="74538"/>
            </a:xfrm>
            <a:custGeom>
              <a:avLst/>
              <a:gdLst/>
              <a:ahLst/>
              <a:cxnLst/>
              <a:rect l="l" t="t" r="r" b="b"/>
              <a:pathLst>
                <a:path w="1736" h="1894" extrusionOk="0">
                  <a:moveTo>
                    <a:pt x="1599" y="0"/>
                  </a:moveTo>
                  <a:cubicBezTo>
                    <a:pt x="1549" y="0"/>
                    <a:pt x="1500" y="25"/>
                    <a:pt x="1481" y="69"/>
                  </a:cubicBezTo>
                  <a:cubicBezTo>
                    <a:pt x="1419" y="213"/>
                    <a:pt x="1340" y="342"/>
                    <a:pt x="1253" y="470"/>
                  </a:cubicBezTo>
                  <a:cubicBezTo>
                    <a:pt x="1059" y="734"/>
                    <a:pt x="826" y="958"/>
                    <a:pt x="578" y="1166"/>
                  </a:cubicBezTo>
                  <a:cubicBezTo>
                    <a:pt x="421" y="1293"/>
                    <a:pt x="262" y="1411"/>
                    <a:pt x="101" y="1531"/>
                  </a:cubicBezTo>
                  <a:cubicBezTo>
                    <a:pt x="56" y="1563"/>
                    <a:pt x="26" y="1602"/>
                    <a:pt x="13" y="1655"/>
                  </a:cubicBezTo>
                  <a:cubicBezTo>
                    <a:pt x="0" y="1704"/>
                    <a:pt x="10" y="1755"/>
                    <a:pt x="36" y="1798"/>
                  </a:cubicBezTo>
                  <a:cubicBezTo>
                    <a:pt x="64" y="1843"/>
                    <a:pt x="108" y="1876"/>
                    <a:pt x="161" y="1889"/>
                  </a:cubicBezTo>
                  <a:cubicBezTo>
                    <a:pt x="174" y="1892"/>
                    <a:pt x="190" y="1894"/>
                    <a:pt x="205" y="1894"/>
                  </a:cubicBezTo>
                  <a:cubicBezTo>
                    <a:pt x="242" y="1894"/>
                    <a:pt x="281" y="1885"/>
                    <a:pt x="306" y="1864"/>
                  </a:cubicBezTo>
                  <a:cubicBezTo>
                    <a:pt x="589" y="1638"/>
                    <a:pt x="866" y="1398"/>
                    <a:pt x="1113" y="1132"/>
                  </a:cubicBezTo>
                  <a:cubicBezTo>
                    <a:pt x="1234" y="1000"/>
                    <a:pt x="1346" y="859"/>
                    <a:pt x="1447" y="713"/>
                  </a:cubicBezTo>
                  <a:cubicBezTo>
                    <a:pt x="1559" y="550"/>
                    <a:pt x="1642" y="374"/>
                    <a:pt x="1714" y="191"/>
                  </a:cubicBezTo>
                  <a:cubicBezTo>
                    <a:pt x="1727" y="160"/>
                    <a:pt x="1735" y="127"/>
                    <a:pt x="1724" y="94"/>
                  </a:cubicBezTo>
                  <a:cubicBezTo>
                    <a:pt x="1714" y="61"/>
                    <a:pt x="1691" y="32"/>
                    <a:pt x="1659" y="15"/>
                  </a:cubicBezTo>
                  <a:cubicBezTo>
                    <a:pt x="1642" y="3"/>
                    <a:pt x="1620" y="0"/>
                    <a:pt x="15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08" name="Google Shape;7708;p22"/>
            <p:cNvSpPr/>
            <p:nvPr/>
          </p:nvSpPr>
          <p:spPr>
            <a:xfrm rot="10800000">
              <a:off x="7542190" y="-202749"/>
              <a:ext cx="259074" cy="147935"/>
            </a:xfrm>
            <a:custGeom>
              <a:avLst/>
              <a:gdLst/>
              <a:ahLst/>
              <a:cxnLst/>
              <a:rect l="l" t="t" r="r" b="b"/>
              <a:pathLst>
                <a:path w="6583" h="3759" extrusionOk="0">
                  <a:moveTo>
                    <a:pt x="5663" y="655"/>
                  </a:moveTo>
                  <a:cubicBezTo>
                    <a:pt x="5653" y="663"/>
                    <a:pt x="5644" y="670"/>
                    <a:pt x="5633" y="680"/>
                  </a:cubicBezTo>
                  <a:cubicBezTo>
                    <a:pt x="5643" y="672"/>
                    <a:pt x="5653" y="663"/>
                    <a:pt x="5663" y="655"/>
                  </a:cubicBezTo>
                  <a:close/>
                  <a:moveTo>
                    <a:pt x="6416" y="0"/>
                  </a:moveTo>
                  <a:cubicBezTo>
                    <a:pt x="6374" y="5"/>
                    <a:pt x="6333" y="21"/>
                    <a:pt x="6304" y="52"/>
                  </a:cubicBezTo>
                  <a:cubicBezTo>
                    <a:pt x="6104" y="268"/>
                    <a:pt x="5889" y="468"/>
                    <a:pt x="5663" y="655"/>
                  </a:cubicBezTo>
                  <a:lnTo>
                    <a:pt x="5663" y="655"/>
                  </a:lnTo>
                  <a:cubicBezTo>
                    <a:pt x="5665" y="654"/>
                    <a:pt x="5667" y="652"/>
                    <a:pt x="5669" y="651"/>
                  </a:cubicBezTo>
                  <a:lnTo>
                    <a:pt x="5669" y="651"/>
                  </a:lnTo>
                  <a:cubicBezTo>
                    <a:pt x="5057" y="1149"/>
                    <a:pt x="4375" y="1546"/>
                    <a:pt x="3657" y="1872"/>
                  </a:cubicBezTo>
                  <a:cubicBezTo>
                    <a:pt x="3393" y="1987"/>
                    <a:pt x="3123" y="2090"/>
                    <a:pt x="2854" y="2191"/>
                  </a:cubicBezTo>
                  <a:cubicBezTo>
                    <a:pt x="2571" y="2297"/>
                    <a:pt x="2287" y="2398"/>
                    <a:pt x="1999" y="2491"/>
                  </a:cubicBezTo>
                  <a:cubicBezTo>
                    <a:pt x="1712" y="2584"/>
                    <a:pt x="1422" y="2672"/>
                    <a:pt x="1133" y="2760"/>
                  </a:cubicBezTo>
                  <a:cubicBezTo>
                    <a:pt x="846" y="2849"/>
                    <a:pt x="552" y="2929"/>
                    <a:pt x="273" y="3042"/>
                  </a:cubicBezTo>
                  <a:cubicBezTo>
                    <a:pt x="178" y="3080"/>
                    <a:pt x="103" y="3129"/>
                    <a:pt x="53" y="3223"/>
                  </a:cubicBezTo>
                  <a:cubicBezTo>
                    <a:pt x="7" y="3307"/>
                    <a:pt x="0" y="3409"/>
                    <a:pt x="26" y="3499"/>
                  </a:cubicBezTo>
                  <a:cubicBezTo>
                    <a:pt x="46" y="3568"/>
                    <a:pt x="83" y="3624"/>
                    <a:pt x="132" y="3664"/>
                  </a:cubicBezTo>
                  <a:cubicBezTo>
                    <a:pt x="213" y="3695"/>
                    <a:pt x="292" y="3728"/>
                    <a:pt x="372" y="3758"/>
                  </a:cubicBezTo>
                  <a:cubicBezTo>
                    <a:pt x="377" y="3758"/>
                    <a:pt x="381" y="3758"/>
                    <a:pt x="386" y="3758"/>
                  </a:cubicBezTo>
                  <a:cubicBezTo>
                    <a:pt x="417" y="3758"/>
                    <a:pt x="450" y="3754"/>
                    <a:pt x="484" y="3745"/>
                  </a:cubicBezTo>
                  <a:cubicBezTo>
                    <a:pt x="760" y="3676"/>
                    <a:pt x="1031" y="3574"/>
                    <a:pt x="1298" y="3475"/>
                  </a:cubicBezTo>
                  <a:cubicBezTo>
                    <a:pt x="1570" y="3374"/>
                    <a:pt x="1837" y="3268"/>
                    <a:pt x="2103" y="3157"/>
                  </a:cubicBezTo>
                  <a:cubicBezTo>
                    <a:pt x="2377" y="3038"/>
                    <a:pt x="2654" y="2922"/>
                    <a:pt x="2926" y="2798"/>
                  </a:cubicBezTo>
                  <a:cubicBezTo>
                    <a:pt x="3200" y="2673"/>
                    <a:pt x="3466" y="2535"/>
                    <a:pt x="3730" y="2392"/>
                  </a:cubicBezTo>
                  <a:cubicBezTo>
                    <a:pt x="4244" y="2116"/>
                    <a:pt x="4746" y="1809"/>
                    <a:pt x="5214" y="1457"/>
                  </a:cubicBezTo>
                  <a:cubicBezTo>
                    <a:pt x="5691" y="1101"/>
                    <a:pt x="6129" y="701"/>
                    <a:pt x="6527" y="259"/>
                  </a:cubicBezTo>
                  <a:cubicBezTo>
                    <a:pt x="6583" y="196"/>
                    <a:pt x="6583" y="100"/>
                    <a:pt x="6519" y="42"/>
                  </a:cubicBezTo>
                  <a:cubicBezTo>
                    <a:pt x="6491" y="15"/>
                    <a:pt x="6453" y="0"/>
                    <a:pt x="64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09" name="Google Shape;7709;p22"/>
            <p:cNvSpPr/>
            <p:nvPr/>
          </p:nvSpPr>
          <p:spPr>
            <a:xfrm rot="10800000">
              <a:off x="7632982" y="-197278"/>
              <a:ext cx="167574" cy="120938"/>
            </a:xfrm>
            <a:custGeom>
              <a:avLst/>
              <a:gdLst/>
              <a:ahLst/>
              <a:cxnLst/>
              <a:rect l="l" t="t" r="r" b="b"/>
              <a:pathLst>
                <a:path w="4258" h="3073" extrusionOk="0">
                  <a:moveTo>
                    <a:pt x="2982" y="1013"/>
                  </a:moveTo>
                  <a:cubicBezTo>
                    <a:pt x="2981" y="1013"/>
                    <a:pt x="2981" y="1013"/>
                    <a:pt x="2980" y="1015"/>
                  </a:cubicBezTo>
                  <a:lnTo>
                    <a:pt x="2980" y="1015"/>
                  </a:lnTo>
                  <a:cubicBezTo>
                    <a:pt x="2981" y="1015"/>
                    <a:pt x="2982" y="1014"/>
                    <a:pt x="2982" y="1013"/>
                  </a:cubicBezTo>
                  <a:close/>
                  <a:moveTo>
                    <a:pt x="954" y="2316"/>
                  </a:moveTo>
                  <a:cubicBezTo>
                    <a:pt x="951" y="2317"/>
                    <a:pt x="949" y="2318"/>
                    <a:pt x="947" y="2319"/>
                  </a:cubicBezTo>
                  <a:lnTo>
                    <a:pt x="947" y="2319"/>
                  </a:lnTo>
                  <a:cubicBezTo>
                    <a:pt x="950" y="2318"/>
                    <a:pt x="952" y="2317"/>
                    <a:pt x="954" y="2316"/>
                  </a:cubicBezTo>
                  <a:close/>
                  <a:moveTo>
                    <a:pt x="4119" y="0"/>
                  </a:moveTo>
                  <a:cubicBezTo>
                    <a:pt x="4093" y="0"/>
                    <a:pt x="4063" y="13"/>
                    <a:pt x="4042" y="35"/>
                  </a:cubicBezTo>
                  <a:cubicBezTo>
                    <a:pt x="3708" y="384"/>
                    <a:pt x="3352" y="707"/>
                    <a:pt x="2980" y="1016"/>
                  </a:cubicBezTo>
                  <a:cubicBezTo>
                    <a:pt x="2980" y="1016"/>
                    <a:pt x="2980" y="1015"/>
                    <a:pt x="2980" y="1015"/>
                  </a:cubicBezTo>
                  <a:lnTo>
                    <a:pt x="2980" y="1015"/>
                  </a:lnTo>
                  <a:cubicBezTo>
                    <a:pt x="2357" y="1523"/>
                    <a:pt x="1689" y="1980"/>
                    <a:pt x="957" y="2313"/>
                  </a:cubicBezTo>
                  <a:cubicBezTo>
                    <a:pt x="959" y="2313"/>
                    <a:pt x="960" y="2312"/>
                    <a:pt x="962" y="2312"/>
                  </a:cubicBezTo>
                  <a:lnTo>
                    <a:pt x="962" y="2312"/>
                  </a:lnTo>
                  <a:cubicBezTo>
                    <a:pt x="960" y="2313"/>
                    <a:pt x="958" y="2314"/>
                    <a:pt x="956" y="2316"/>
                  </a:cubicBezTo>
                  <a:cubicBezTo>
                    <a:pt x="950" y="2317"/>
                    <a:pt x="946" y="2320"/>
                    <a:pt x="940" y="2323"/>
                  </a:cubicBezTo>
                  <a:cubicBezTo>
                    <a:pt x="943" y="2322"/>
                    <a:pt x="945" y="2320"/>
                    <a:pt x="947" y="2319"/>
                  </a:cubicBezTo>
                  <a:lnTo>
                    <a:pt x="947" y="2319"/>
                  </a:lnTo>
                  <a:cubicBezTo>
                    <a:pt x="705" y="2423"/>
                    <a:pt x="458" y="2511"/>
                    <a:pt x="206" y="2586"/>
                  </a:cubicBezTo>
                  <a:cubicBezTo>
                    <a:pt x="77" y="2626"/>
                    <a:pt x="1" y="2764"/>
                    <a:pt x="38" y="2895"/>
                  </a:cubicBezTo>
                  <a:cubicBezTo>
                    <a:pt x="70" y="3002"/>
                    <a:pt x="172" y="3072"/>
                    <a:pt x="280" y="3072"/>
                  </a:cubicBezTo>
                  <a:cubicBezTo>
                    <a:pt x="302" y="3072"/>
                    <a:pt x="325" y="3069"/>
                    <a:pt x="347" y="3063"/>
                  </a:cubicBezTo>
                  <a:cubicBezTo>
                    <a:pt x="716" y="2949"/>
                    <a:pt x="1065" y="2778"/>
                    <a:pt x="1400" y="2587"/>
                  </a:cubicBezTo>
                  <a:cubicBezTo>
                    <a:pt x="1765" y="2382"/>
                    <a:pt x="2106" y="2141"/>
                    <a:pt x="2435" y="1885"/>
                  </a:cubicBezTo>
                  <a:cubicBezTo>
                    <a:pt x="2766" y="1627"/>
                    <a:pt x="3082" y="1349"/>
                    <a:pt x="3385" y="1059"/>
                  </a:cubicBezTo>
                  <a:cubicBezTo>
                    <a:pt x="3675" y="783"/>
                    <a:pt x="3945" y="495"/>
                    <a:pt x="4213" y="200"/>
                  </a:cubicBezTo>
                  <a:cubicBezTo>
                    <a:pt x="4258" y="151"/>
                    <a:pt x="4254" y="77"/>
                    <a:pt x="4208" y="31"/>
                  </a:cubicBezTo>
                  <a:cubicBezTo>
                    <a:pt x="4185" y="11"/>
                    <a:pt x="4156" y="1"/>
                    <a:pt x="4127" y="1"/>
                  </a:cubicBezTo>
                  <a:cubicBezTo>
                    <a:pt x="4125" y="0"/>
                    <a:pt x="4122" y="0"/>
                    <a:pt x="4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10" name="Google Shape;7710;p22"/>
            <p:cNvSpPr/>
            <p:nvPr/>
          </p:nvSpPr>
          <p:spPr>
            <a:xfrm rot="10800000">
              <a:off x="7443566" y="-207078"/>
              <a:ext cx="351086" cy="117042"/>
            </a:xfrm>
            <a:custGeom>
              <a:avLst/>
              <a:gdLst/>
              <a:ahLst/>
              <a:cxnLst/>
              <a:rect l="l" t="t" r="r" b="b"/>
              <a:pathLst>
                <a:path w="8921" h="2974" extrusionOk="0">
                  <a:moveTo>
                    <a:pt x="8786" y="0"/>
                  </a:moveTo>
                  <a:cubicBezTo>
                    <a:pt x="8770" y="3"/>
                    <a:pt x="8753" y="9"/>
                    <a:pt x="8736" y="19"/>
                  </a:cubicBezTo>
                  <a:cubicBezTo>
                    <a:pt x="8456" y="246"/>
                    <a:pt x="8151" y="444"/>
                    <a:pt x="7842" y="632"/>
                  </a:cubicBezTo>
                  <a:cubicBezTo>
                    <a:pt x="7515" y="829"/>
                    <a:pt x="7173" y="1000"/>
                    <a:pt x="6825" y="1155"/>
                  </a:cubicBezTo>
                  <a:cubicBezTo>
                    <a:pt x="6837" y="1152"/>
                    <a:pt x="6844" y="1146"/>
                    <a:pt x="6854" y="1144"/>
                  </a:cubicBezTo>
                  <a:lnTo>
                    <a:pt x="6854" y="1144"/>
                  </a:lnTo>
                  <a:cubicBezTo>
                    <a:pt x="6343" y="1369"/>
                    <a:pt x="5810" y="1556"/>
                    <a:pt x="5273" y="1707"/>
                  </a:cubicBezTo>
                  <a:cubicBezTo>
                    <a:pt x="4710" y="1865"/>
                    <a:pt x="4132" y="1982"/>
                    <a:pt x="3555" y="2077"/>
                  </a:cubicBezTo>
                  <a:cubicBezTo>
                    <a:pt x="3578" y="2073"/>
                    <a:pt x="3601" y="2070"/>
                    <a:pt x="3625" y="2064"/>
                  </a:cubicBezTo>
                  <a:lnTo>
                    <a:pt x="3625" y="2064"/>
                  </a:lnTo>
                  <a:cubicBezTo>
                    <a:pt x="3069" y="2155"/>
                    <a:pt x="2509" y="2222"/>
                    <a:pt x="1949" y="2267"/>
                  </a:cubicBezTo>
                  <a:cubicBezTo>
                    <a:pt x="1406" y="2313"/>
                    <a:pt x="863" y="2324"/>
                    <a:pt x="318" y="2328"/>
                  </a:cubicBezTo>
                  <a:cubicBezTo>
                    <a:pt x="142" y="2330"/>
                    <a:pt x="0" y="2489"/>
                    <a:pt x="6" y="2662"/>
                  </a:cubicBezTo>
                  <a:cubicBezTo>
                    <a:pt x="7" y="2715"/>
                    <a:pt x="22" y="2761"/>
                    <a:pt x="43" y="2802"/>
                  </a:cubicBezTo>
                  <a:cubicBezTo>
                    <a:pt x="194" y="2860"/>
                    <a:pt x="343" y="2917"/>
                    <a:pt x="494" y="2973"/>
                  </a:cubicBezTo>
                  <a:cubicBezTo>
                    <a:pt x="1164" y="2966"/>
                    <a:pt x="1833" y="2910"/>
                    <a:pt x="2495" y="2820"/>
                  </a:cubicBezTo>
                  <a:cubicBezTo>
                    <a:pt x="3246" y="2718"/>
                    <a:pt x="3986" y="2558"/>
                    <a:pt x="4711" y="2341"/>
                  </a:cubicBezTo>
                  <a:cubicBezTo>
                    <a:pt x="5428" y="2127"/>
                    <a:pt x="6126" y="1856"/>
                    <a:pt x="6795" y="1527"/>
                  </a:cubicBezTo>
                  <a:cubicBezTo>
                    <a:pt x="7450" y="1208"/>
                    <a:pt x="8081" y="828"/>
                    <a:pt x="8648" y="369"/>
                  </a:cubicBezTo>
                  <a:cubicBezTo>
                    <a:pt x="8714" y="313"/>
                    <a:pt x="8783" y="260"/>
                    <a:pt x="8849" y="206"/>
                  </a:cubicBezTo>
                  <a:cubicBezTo>
                    <a:pt x="8897" y="168"/>
                    <a:pt x="8921" y="111"/>
                    <a:pt x="8885" y="53"/>
                  </a:cubicBezTo>
                  <a:cubicBezTo>
                    <a:pt x="8868" y="23"/>
                    <a:pt x="8826" y="0"/>
                    <a:pt x="87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11" name="Google Shape;7711;p22"/>
            <p:cNvSpPr/>
            <p:nvPr/>
          </p:nvSpPr>
          <p:spPr>
            <a:xfrm rot="10800000">
              <a:off x="7524442" y="-135058"/>
              <a:ext cx="472" cy="197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0" y="5"/>
                  </a:moveTo>
                  <a:cubicBezTo>
                    <a:pt x="4" y="3"/>
                    <a:pt x="7" y="0"/>
                    <a:pt x="12" y="0"/>
                  </a:cubicBezTo>
                  <a:cubicBezTo>
                    <a:pt x="7" y="0"/>
                    <a:pt x="4" y="3"/>
                    <a:pt x="0" y="5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12" name="Google Shape;7712;p22"/>
            <p:cNvSpPr/>
            <p:nvPr/>
          </p:nvSpPr>
          <p:spPr>
            <a:xfrm rot="10800000">
              <a:off x="7499923" y="-213532"/>
              <a:ext cx="253525" cy="61158"/>
            </a:xfrm>
            <a:custGeom>
              <a:avLst/>
              <a:gdLst/>
              <a:ahLst/>
              <a:cxnLst/>
              <a:rect l="l" t="t" r="r" b="b"/>
              <a:pathLst>
                <a:path w="6442" h="1554" extrusionOk="0">
                  <a:moveTo>
                    <a:pt x="6323" y="0"/>
                  </a:moveTo>
                  <a:cubicBezTo>
                    <a:pt x="6301" y="3"/>
                    <a:pt x="6281" y="8"/>
                    <a:pt x="6264" y="18"/>
                  </a:cubicBezTo>
                  <a:cubicBezTo>
                    <a:pt x="6143" y="81"/>
                    <a:pt x="6021" y="143"/>
                    <a:pt x="5898" y="199"/>
                  </a:cubicBezTo>
                  <a:lnTo>
                    <a:pt x="5925" y="187"/>
                  </a:lnTo>
                  <a:lnTo>
                    <a:pt x="5925" y="187"/>
                  </a:lnTo>
                  <a:cubicBezTo>
                    <a:pt x="5566" y="348"/>
                    <a:pt x="5192" y="473"/>
                    <a:pt x="4813" y="581"/>
                  </a:cubicBezTo>
                  <a:cubicBezTo>
                    <a:pt x="4615" y="637"/>
                    <a:pt x="4414" y="680"/>
                    <a:pt x="4216" y="727"/>
                  </a:cubicBezTo>
                  <a:cubicBezTo>
                    <a:pt x="4007" y="779"/>
                    <a:pt x="3802" y="828"/>
                    <a:pt x="3592" y="864"/>
                  </a:cubicBezTo>
                  <a:cubicBezTo>
                    <a:pt x="3608" y="862"/>
                    <a:pt x="3624" y="859"/>
                    <a:pt x="3643" y="856"/>
                  </a:cubicBezTo>
                  <a:lnTo>
                    <a:pt x="3643" y="856"/>
                  </a:lnTo>
                  <a:cubicBezTo>
                    <a:pt x="3237" y="922"/>
                    <a:pt x="2830" y="938"/>
                    <a:pt x="2422" y="938"/>
                  </a:cubicBezTo>
                  <a:cubicBezTo>
                    <a:pt x="2265" y="938"/>
                    <a:pt x="2108" y="935"/>
                    <a:pt x="1951" y="933"/>
                  </a:cubicBezTo>
                  <a:cubicBezTo>
                    <a:pt x="1789" y="929"/>
                    <a:pt x="1628" y="926"/>
                    <a:pt x="1466" y="926"/>
                  </a:cubicBezTo>
                  <a:cubicBezTo>
                    <a:pt x="1348" y="926"/>
                    <a:pt x="1229" y="928"/>
                    <a:pt x="1110" y="933"/>
                  </a:cubicBezTo>
                  <a:cubicBezTo>
                    <a:pt x="802" y="943"/>
                    <a:pt x="499" y="977"/>
                    <a:pt x="196" y="1035"/>
                  </a:cubicBezTo>
                  <a:cubicBezTo>
                    <a:pt x="128" y="1048"/>
                    <a:pt x="66" y="1108"/>
                    <a:pt x="38" y="1165"/>
                  </a:cubicBezTo>
                  <a:cubicBezTo>
                    <a:pt x="4" y="1227"/>
                    <a:pt x="0" y="1299"/>
                    <a:pt x="17" y="1365"/>
                  </a:cubicBezTo>
                  <a:cubicBezTo>
                    <a:pt x="39" y="1434"/>
                    <a:pt x="85" y="1491"/>
                    <a:pt x="150" y="1523"/>
                  </a:cubicBezTo>
                  <a:cubicBezTo>
                    <a:pt x="173" y="1530"/>
                    <a:pt x="193" y="1539"/>
                    <a:pt x="216" y="1547"/>
                  </a:cubicBezTo>
                  <a:cubicBezTo>
                    <a:pt x="234" y="1552"/>
                    <a:pt x="253" y="1553"/>
                    <a:pt x="271" y="1553"/>
                  </a:cubicBezTo>
                  <a:cubicBezTo>
                    <a:pt x="297" y="1553"/>
                    <a:pt x="323" y="1550"/>
                    <a:pt x="349" y="1543"/>
                  </a:cubicBezTo>
                  <a:cubicBezTo>
                    <a:pt x="362" y="1542"/>
                    <a:pt x="375" y="1537"/>
                    <a:pt x="388" y="1536"/>
                  </a:cubicBezTo>
                  <a:cubicBezTo>
                    <a:pt x="894" y="1458"/>
                    <a:pt x="1405" y="1441"/>
                    <a:pt x="1918" y="1427"/>
                  </a:cubicBezTo>
                  <a:cubicBezTo>
                    <a:pt x="2179" y="1420"/>
                    <a:pt x="2442" y="1411"/>
                    <a:pt x="2703" y="1392"/>
                  </a:cubicBezTo>
                  <a:cubicBezTo>
                    <a:pt x="2969" y="1374"/>
                    <a:pt x="3233" y="1341"/>
                    <a:pt x="3495" y="1292"/>
                  </a:cubicBezTo>
                  <a:cubicBezTo>
                    <a:pt x="3759" y="1246"/>
                    <a:pt x="4016" y="1168"/>
                    <a:pt x="4269" y="1083"/>
                  </a:cubicBezTo>
                  <a:cubicBezTo>
                    <a:pt x="4513" y="1003"/>
                    <a:pt x="4754" y="915"/>
                    <a:pt x="4994" y="823"/>
                  </a:cubicBezTo>
                  <a:cubicBezTo>
                    <a:pt x="5470" y="647"/>
                    <a:pt x="5934" y="446"/>
                    <a:pt x="6377" y="199"/>
                  </a:cubicBezTo>
                  <a:cubicBezTo>
                    <a:pt x="6428" y="170"/>
                    <a:pt x="6442" y="100"/>
                    <a:pt x="6413" y="51"/>
                  </a:cubicBezTo>
                  <a:cubicBezTo>
                    <a:pt x="6392" y="18"/>
                    <a:pt x="6359" y="0"/>
                    <a:pt x="63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13" name="Google Shape;7713;p22"/>
            <p:cNvSpPr/>
            <p:nvPr/>
          </p:nvSpPr>
          <p:spPr>
            <a:xfrm rot="10800000">
              <a:off x="7428611" y="-220892"/>
              <a:ext cx="421177" cy="95633"/>
            </a:xfrm>
            <a:custGeom>
              <a:avLst/>
              <a:gdLst/>
              <a:ahLst/>
              <a:cxnLst/>
              <a:rect l="l" t="t" r="r" b="b"/>
              <a:pathLst>
                <a:path w="10702" h="2430" extrusionOk="0">
                  <a:moveTo>
                    <a:pt x="8727" y="1002"/>
                  </a:moveTo>
                  <a:cubicBezTo>
                    <a:pt x="8721" y="1005"/>
                    <a:pt x="8714" y="1008"/>
                    <a:pt x="8708" y="1011"/>
                  </a:cubicBezTo>
                  <a:cubicBezTo>
                    <a:pt x="8714" y="1008"/>
                    <a:pt x="8721" y="1005"/>
                    <a:pt x="8727" y="1002"/>
                  </a:cubicBezTo>
                  <a:close/>
                  <a:moveTo>
                    <a:pt x="378" y="1474"/>
                  </a:moveTo>
                  <a:lnTo>
                    <a:pt x="378" y="1474"/>
                  </a:lnTo>
                  <a:cubicBezTo>
                    <a:pt x="378" y="1475"/>
                    <a:pt x="380" y="1475"/>
                    <a:pt x="381" y="1475"/>
                  </a:cubicBezTo>
                  <a:cubicBezTo>
                    <a:pt x="380" y="1475"/>
                    <a:pt x="379" y="1475"/>
                    <a:pt x="378" y="1474"/>
                  </a:cubicBezTo>
                  <a:close/>
                  <a:moveTo>
                    <a:pt x="381" y="1475"/>
                  </a:moveTo>
                  <a:cubicBezTo>
                    <a:pt x="382" y="1476"/>
                    <a:pt x="383" y="1476"/>
                    <a:pt x="384" y="1476"/>
                  </a:cubicBezTo>
                  <a:lnTo>
                    <a:pt x="384" y="1476"/>
                  </a:lnTo>
                  <a:cubicBezTo>
                    <a:pt x="383" y="1476"/>
                    <a:pt x="382" y="1475"/>
                    <a:pt x="381" y="1475"/>
                  </a:cubicBezTo>
                  <a:close/>
                  <a:moveTo>
                    <a:pt x="1059" y="1511"/>
                  </a:moveTo>
                  <a:cubicBezTo>
                    <a:pt x="1059" y="1511"/>
                    <a:pt x="1060" y="1511"/>
                    <a:pt x="1061" y="1512"/>
                  </a:cubicBezTo>
                  <a:lnTo>
                    <a:pt x="1061" y="1512"/>
                  </a:lnTo>
                  <a:cubicBezTo>
                    <a:pt x="1060" y="1511"/>
                    <a:pt x="1059" y="1511"/>
                    <a:pt x="1059" y="1511"/>
                  </a:cubicBezTo>
                  <a:close/>
                  <a:moveTo>
                    <a:pt x="5897" y="1916"/>
                  </a:moveTo>
                  <a:cubicBezTo>
                    <a:pt x="5892" y="1917"/>
                    <a:pt x="5887" y="1918"/>
                    <a:pt x="5883" y="1919"/>
                  </a:cubicBezTo>
                  <a:lnTo>
                    <a:pt x="5883" y="1919"/>
                  </a:lnTo>
                  <a:cubicBezTo>
                    <a:pt x="5887" y="1918"/>
                    <a:pt x="5892" y="1917"/>
                    <a:pt x="5897" y="1916"/>
                  </a:cubicBezTo>
                  <a:close/>
                  <a:moveTo>
                    <a:pt x="3401" y="2044"/>
                  </a:moveTo>
                  <a:lnTo>
                    <a:pt x="3401" y="2044"/>
                  </a:lnTo>
                  <a:cubicBezTo>
                    <a:pt x="3402" y="2044"/>
                    <a:pt x="3403" y="2044"/>
                    <a:pt x="3405" y="2044"/>
                  </a:cubicBezTo>
                  <a:cubicBezTo>
                    <a:pt x="3403" y="2044"/>
                    <a:pt x="3402" y="2044"/>
                    <a:pt x="3401" y="2044"/>
                  </a:cubicBezTo>
                  <a:close/>
                  <a:moveTo>
                    <a:pt x="10539" y="0"/>
                  </a:moveTo>
                  <a:cubicBezTo>
                    <a:pt x="10509" y="3"/>
                    <a:pt x="10484" y="7"/>
                    <a:pt x="10461" y="24"/>
                  </a:cubicBezTo>
                  <a:cubicBezTo>
                    <a:pt x="9907" y="391"/>
                    <a:pt x="9329" y="720"/>
                    <a:pt x="8727" y="1002"/>
                  </a:cubicBezTo>
                  <a:lnTo>
                    <a:pt x="8727" y="1002"/>
                  </a:lnTo>
                  <a:cubicBezTo>
                    <a:pt x="8734" y="999"/>
                    <a:pt x="8742" y="996"/>
                    <a:pt x="8749" y="994"/>
                  </a:cubicBezTo>
                  <a:lnTo>
                    <a:pt x="8749" y="994"/>
                  </a:lnTo>
                  <a:cubicBezTo>
                    <a:pt x="7823" y="1421"/>
                    <a:pt x="6849" y="1744"/>
                    <a:pt x="5844" y="1928"/>
                  </a:cubicBezTo>
                  <a:cubicBezTo>
                    <a:pt x="5857" y="1924"/>
                    <a:pt x="5870" y="1921"/>
                    <a:pt x="5883" y="1919"/>
                  </a:cubicBezTo>
                  <a:lnTo>
                    <a:pt x="5883" y="1919"/>
                  </a:lnTo>
                  <a:cubicBezTo>
                    <a:pt x="5311" y="2020"/>
                    <a:pt x="4731" y="2074"/>
                    <a:pt x="4152" y="2074"/>
                  </a:cubicBezTo>
                  <a:cubicBezTo>
                    <a:pt x="3888" y="2074"/>
                    <a:pt x="3625" y="2063"/>
                    <a:pt x="3362" y="2040"/>
                  </a:cubicBezTo>
                  <a:lnTo>
                    <a:pt x="3362" y="2040"/>
                  </a:lnTo>
                  <a:cubicBezTo>
                    <a:pt x="3363" y="2040"/>
                    <a:pt x="3364" y="2040"/>
                    <a:pt x="3365" y="2040"/>
                  </a:cubicBezTo>
                  <a:lnTo>
                    <a:pt x="3365" y="2040"/>
                  </a:lnTo>
                  <a:cubicBezTo>
                    <a:pt x="2986" y="2004"/>
                    <a:pt x="2612" y="1945"/>
                    <a:pt x="2241" y="1864"/>
                  </a:cubicBezTo>
                  <a:cubicBezTo>
                    <a:pt x="1841" y="1775"/>
                    <a:pt x="1450" y="1655"/>
                    <a:pt x="1067" y="1513"/>
                  </a:cubicBezTo>
                  <a:lnTo>
                    <a:pt x="1067" y="1513"/>
                  </a:lnTo>
                  <a:cubicBezTo>
                    <a:pt x="1066" y="1512"/>
                    <a:pt x="1065" y="1512"/>
                    <a:pt x="1065" y="1512"/>
                  </a:cubicBezTo>
                  <a:lnTo>
                    <a:pt x="1065" y="1512"/>
                  </a:lnTo>
                  <a:cubicBezTo>
                    <a:pt x="1065" y="1512"/>
                    <a:pt x="1065" y="1512"/>
                    <a:pt x="1065" y="1512"/>
                  </a:cubicBezTo>
                  <a:lnTo>
                    <a:pt x="1064" y="1512"/>
                  </a:lnTo>
                  <a:cubicBezTo>
                    <a:pt x="1062" y="1512"/>
                    <a:pt x="1061" y="1512"/>
                    <a:pt x="1061" y="1512"/>
                  </a:cubicBezTo>
                  <a:lnTo>
                    <a:pt x="1061" y="1512"/>
                  </a:lnTo>
                  <a:cubicBezTo>
                    <a:pt x="1061" y="1512"/>
                    <a:pt x="1061" y="1512"/>
                    <a:pt x="1061" y="1512"/>
                  </a:cubicBezTo>
                  <a:cubicBezTo>
                    <a:pt x="766" y="1400"/>
                    <a:pt x="478" y="1275"/>
                    <a:pt x="196" y="1138"/>
                  </a:cubicBezTo>
                  <a:cubicBezTo>
                    <a:pt x="176" y="1128"/>
                    <a:pt x="155" y="1123"/>
                    <a:pt x="134" y="1123"/>
                  </a:cubicBezTo>
                  <a:cubicBezTo>
                    <a:pt x="89" y="1123"/>
                    <a:pt x="45" y="1146"/>
                    <a:pt x="22" y="1189"/>
                  </a:cubicBezTo>
                  <a:cubicBezTo>
                    <a:pt x="1" y="1231"/>
                    <a:pt x="4" y="1281"/>
                    <a:pt x="27" y="1320"/>
                  </a:cubicBezTo>
                  <a:cubicBezTo>
                    <a:pt x="141" y="1372"/>
                    <a:pt x="256" y="1422"/>
                    <a:pt x="371" y="1471"/>
                  </a:cubicBezTo>
                  <a:lnTo>
                    <a:pt x="370" y="1471"/>
                  </a:lnTo>
                  <a:cubicBezTo>
                    <a:pt x="373" y="1472"/>
                    <a:pt x="375" y="1473"/>
                    <a:pt x="378" y="1474"/>
                  </a:cubicBezTo>
                  <a:lnTo>
                    <a:pt x="378" y="1474"/>
                  </a:lnTo>
                  <a:cubicBezTo>
                    <a:pt x="377" y="1474"/>
                    <a:pt x="377" y="1473"/>
                    <a:pt x="377" y="1472"/>
                  </a:cubicBezTo>
                  <a:lnTo>
                    <a:pt x="377" y="1472"/>
                  </a:lnTo>
                  <a:lnTo>
                    <a:pt x="389" y="1478"/>
                  </a:lnTo>
                  <a:cubicBezTo>
                    <a:pt x="387" y="1477"/>
                    <a:pt x="385" y="1477"/>
                    <a:pt x="384" y="1476"/>
                  </a:cubicBezTo>
                  <a:lnTo>
                    <a:pt x="384" y="1476"/>
                  </a:lnTo>
                  <a:cubicBezTo>
                    <a:pt x="847" y="1674"/>
                    <a:pt x="1317" y="1859"/>
                    <a:pt x="1789" y="2037"/>
                  </a:cubicBezTo>
                  <a:cubicBezTo>
                    <a:pt x="1979" y="2093"/>
                    <a:pt x="2171" y="2140"/>
                    <a:pt x="2365" y="2188"/>
                  </a:cubicBezTo>
                  <a:cubicBezTo>
                    <a:pt x="3062" y="2349"/>
                    <a:pt x="3782" y="2429"/>
                    <a:pt x="4498" y="2429"/>
                  </a:cubicBezTo>
                  <a:cubicBezTo>
                    <a:pt x="4558" y="2429"/>
                    <a:pt x="4618" y="2428"/>
                    <a:pt x="4677" y="2427"/>
                  </a:cubicBezTo>
                  <a:cubicBezTo>
                    <a:pt x="5451" y="2413"/>
                    <a:pt x="6223" y="2294"/>
                    <a:pt x="6968" y="2087"/>
                  </a:cubicBezTo>
                  <a:cubicBezTo>
                    <a:pt x="7735" y="1874"/>
                    <a:pt x="8463" y="1561"/>
                    <a:pt x="9161" y="1184"/>
                  </a:cubicBezTo>
                  <a:cubicBezTo>
                    <a:pt x="9668" y="911"/>
                    <a:pt x="10152" y="596"/>
                    <a:pt x="10615" y="256"/>
                  </a:cubicBezTo>
                  <a:cubicBezTo>
                    <a:pt x="10675" y="211"/>
                    <a:pt x="10701" y="132"/>
                    <a:pt x="10658" y="65"/>
                  </a:cubicBezTo>
                  <a:cubicBezTo>
                    <a:pt x="10632" y="24"/>
                    <a:pt x="10586" y="0"/>
                    <a:pt x="105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14" name="Google Shape;7714;p22"/>
            <p:cNvSpPr/>
            <p:nvPr/>
          </p:nvSpPr>
          <p:spPr>
            <a:xfrm rot="10800000">
              <a:off x="7808308" y="-184764"/>
              <a:ext cx="157" cy="157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1" y="0"/>
                  </a:moveTo>
                  <a:cubicBezTo>
                    <a:pt x="2" y="2"/>
                    <a:pt x="2" y="3"/>
                    <a:pt x="3" y="3"/>
                  </a:cubicBezTo>
                  <a:lnTo>
                    <a:pt x="3" y="3"/>
                  </a:lnTo>
                  <a:cubicBezTo>
                    <a:pt x="2" y="2"/>
                    <a:pt x="2" y="0"/>
                    <a:pt x="1" y="0"/>
                  </a:cubicBezTo>
                  <a:close/>
                  <a:moveTo>
                    <a:pt x="3" y="3"/>
                  </a:moveTo>
                  <a:cubicBezTo>
                    <a:pt x="3" y="3"/>
                    <a:pt x="3" y="3"/>
                    <a:pt x="4" y="3"/>
                  </a:cubicBezTo>
                  <a:cubicBezTo>
                    <a:pt x="4" y="3"/>
                    <a:pt x="3" y="3"/>
                    <a:pt x="3" y="3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15" name="Google Shape;7715;p22"/>
            <p:cNvSpPr/>
            <p:nvPr/>
          </p:nvSpPr>
          <p:spPr>
            <a:xfrm rot="10800000">
              <a:off x="7342463" y="301824"/>
              <a:ext cx="455810" cy="378556"/>
            </a:xfrm>
            <a:custGeom>
              <a:avLst/>
              <a:gdLst/>
              <a:ahLst/>
              <a:cxnLst/>
              <a:rect l="l" t="t" r="r" b="b"/>
              <a:pathLst>
                <a:path w="11582" h="9619" extrusionOk="0">
                  <a:moveTo>
                    <a:pt x="3008" y="1"/>
                  </a:moveTo>
                  <a:cubicBezTo>
                    <a:pt x="2837" y="1"/>
                    <a:pt x="2672" y="8"/>
                    <a:pt x="2518" y="18"/>
                  </a:cubicBezTo>
                  <a:cubicBezTo>
                    <a:pt x="1979" y="61"/>
                    <a:pt x="1538" y="168"/>
                    <a:pt x="1169" y="341"/>
                  </a:cubicBezTo>
                  <a:cubicBezTo>
                    <a:pt x="763" y="528"/>
                    <a:pt x="443" y="828"/>
                    <a:pt x="264" y="1186"/>
                  </a:cubicBezTo>
                  <a:cubicBezTo>
                    <a:pt x="56" y="1595"/>
                    <a:pt x="0" y="2089"/>
                    <a:pt x="98" y="2694"/>
                  </a:cubicBezTo>
                  <a:cubicBezTo>
                    <a:pt x="101" y="2726"/>
                    <a:pt x="108" y="2760"/>
                    <a:pt x="114" y="2793"/>
                  </a:cubicBezTo>
                  <a:cubicBezTo>
                    <a:pt x="164" y="2803"/>
                    <a:pt x="207" y="2805"/>
                    <a:pt x="250" y="2805"/>
                  </a:cubicBezTo>
                  <a:cubicBezTo>
                    <a:pt x="273" y="2805"/>
                    <a:pt x="300" y="2803"/>
                    <a:pt x="323" y="2803"/>
                  </a:cubicBezTo>
                  <a:cubicBezTo>
                    <a:pt x="424" y="2795"/>
                    <a:pt x="545" y="2766"/>
                    <a:pt x="670" y="2723"/>
                  </a:cubicBezTo>
                  <a:cubicBezTo>
                    <a:pt x="968" y="2615"/>
                    <a:pt x="1248" y="2434"/>
                    <a:pt x="1435" y="2306"/>
                  </a:cubicBezTo>
                  <a:cubicBezTo>
                    <a:pt x="1665" y="2148"/>
                    <a:pt x="1890" y="1996"/>
                    <a:pt x="2126" y="1862"/>
                  </a:cubicBezTo>
                  <a:cubicBezTo>
                    <a:pt x="2392" y="1712"/>
                    <a:pt x="2640" y="1598"/>
                    <a:pt x="2880" y="1515"/>
                  </a:cubicBezTo>
                  <a:cubicBezTo>
                    <a:pt x="3154" y="1419"/>
                    <a:pt x="3406" y="1367"/>
                    <a:pt x="3647" y="1354"/>
                  </a:cubicBezTo>
                  <a:cubicBezTo>
                    <a:pt x="3697" y="1351"/>
                    <a:pt x="3743" y="1351"/>
                    <a:pt x="3793" y="1351"/>
                  </a:cubicBezTo>
                  <a:cubicBezTo>
                    <a:pt x="4009" y="1351"/>
                    <a:pt x="4216" y="1380"/>
                    <a:pt x="4404" y="1439"/>
                  </a:cubicBezTo>
                  <a:cubicBezTo>
                    <a:pt x="4670" y="1521"/>
                    <a:pt x="4925" y="1658"/>
                    <a:pt x="5139" y="1829"/>
                  </a:cubicBezTo>
                  <a:cubicBezTo>
                    <a:pt x="5362" y="2007"/>
                    <a:pt x="5553" y="2209"/>
                    <a:pt x="5714" y="2425"/>
                  </a:cubicBezTo>
                  <a:cubicBezTo>
                    <a:pt x="5836" y="2595"/>
                    <a:pt x="5952" y="2780"/>
                    <a:pt x="6081" y="3006"/>
                  </a:cubicBezTo>
                  <a:lnTo>
                    <a:pt x="6099" y="3036"/>
                  </a:lnTo>
                  <a:cubicBezTo>
                    <a:pt x="6192" y="3198"/>
                    <a:pt x="6290" y="3368"/>
                    <a:pt x="6397" y="3527"/>
                  </a:cubicBezTo>
                  <a:lnTo>
                    <a:pt x="6383" y="3494"/>
                  </a:lnTo>
                  <a:lnTo>
                    <a:pt x="6383" y="3494"/>
                  </a:lnTo>
                  <a:cubicBezTo>
                    <a:pt x="6485" y="3655"/>
                    <a:pt x="6590" y="3773"/>
                    <a:pt x="6701" y="3875"/>
                  </a:cubicBezTo>
                  <a:cubicBezTo>
                    <a:pt x="6791" y="3948"/>
                    <a:pt x="6887" y="4015"/>
                    <a:pt x="6989" y="4067"/>
                  </a:cubicBezTo>
                  <a:cubicBezTo>
                    <a:pt x="7117" y="4129"/>
                    <a:pt x="7259" y="4175"/>
                    <a:pt x="7411" y="4205"/>
                  </a:cubicBezTo>
                  <a:cubicBezTo>
                    <a:pt x="7592" y="4237"/>
                    <a:pt x="7789" y="4251"/>
                    <a:pt x="8029" y="4251"/>
                  </a:cubicBezTo>
                  <a:cubicBezTo>
                    <a:pt x="8189" y="4251"/>
                    <a:pt x="8352" y="4244"/>
                    <a:pt x="8512" y="4238"/>
                  </a:cubicBezTo>
                  <a:cubicBezTo>
                    <a:pt x="8632" y="4234"/>
                    <a:pt x="8753" y="4229"/>
                    <a:pt x="8871" y="4227"/>
                  </a:cubicBezTo>
                  <a:lnTo>
                    <a:pt x="8983" y="4225"/>
                  </a:lnTo>
                  <a:cubicBezTo>
                    <a:pt x="9243" y="4225"/>
                    <a:pt x="9441" y="4239"/>
                    <a:pt x="9625" y="4275"/>
                  </a:cubicBezTo>
                  <a:cubicBezTo>
                    <a:pt x="9764" y="4298"/>
                    <a:pt x="9880" y="4333"/>
                    <a:pt x="9982" y="4376"/>
                  </a:cubicBezTo>
                  <a:cubicBezTo>
                    <a:pt x="10109" y="4430"/>
                    <a:pt x="10198" y="4481"/>
                    <a:pt x="10278" y="4540"/>
                  </a:cubicBezTo>
                  <a:cubicBezTo>
                    <a:pt x="10396" y="4626"/>
                    <a:pt x="10485" y="4712"/>
                    <a:pt x="10551" y="4804"/>
                  </a:cubicBezTo>
                  <a:cubicBezTo>
                    <a:pt x="10633" y="4909"/>
                    <a:pt x="10701" y="5022"/>
                    <a:pt x="10755" y="5143"/>
                  </a:cubicBezTo>
                  <a:cubicBezTo>
                    <a:pt x="10864" y="5400"/>
                    <a:pt x="10929" y="5666"/>
                    <a:pt x="10951" y="5929"/>
                  </a:cubicBezTo>
                  <a:cubicBezTo>
                    <a:pt x="10959" y="6041"/>
                    <a:pt x="10963" y="6151"/>
                    <a:pt x="10961" y="6263"/>
                  </a:cubicBezTo>
                  <a:cubicBezTo>
                    <a:pt x="10966" y="6255"/>
                    <a:pt x="10971" y="6243"/>
                    <a:pt x="10975" y="6234"/>
                  </a:cubicBezTo>
                  <a:lnTo>
                    <a:pt x="10975" y="6234"/>
                  </a:lnTo>
                  <a:cubicBezTo>
                    <a:pt x="10966" y="6256"/>
                    <a:pt x="10959" y="6278"/>
                    <a:pt x="10951" y="6299"/>
                  </a:cubicBezTo>
                  <a:cubicBezTo>
                    <a:pt x="10899" y="6414"/>
                    <a:pt x="10844" y="6509"/>
                    <a:pt x="10781" y="6599"/>
                  </a:cubicBezTo>
                  <a:cubicBezTo>
                    <a:pt x="10721" y="6673"/>
                    <a:pt x="10658" y="6733"/>
                    <a:pt x="10591" y="6786"/>
                  </a:cubicBezTo>
                  <a:cubicBezTo>
                    <a:pt x="10512" y="6841"/>
                    <a:pt x="10421" y="6891"/>
                    <a:pt x="10314" y="6938"/>
                  </a:cubicBezTo>
                  <a:cubicBezTo>
                    <a:pt x="10228" y="6974"/>
                    <a:pt x="10140" y="7004"/>
                    <a:pt x="10051" y="7034"/>
                  </a:cubicBezTo>
                  <a:lnTo>
                    <a:pt x="10013" y="7047"/>
                  </a:lnTo>
                  <a:cubicBezTo>
                    <a:pt x="9895" y="7089"/>
                    <a:pt x="9800" y="7124"/>
                    <a:pt x="9710" y="7164"/>
                  </a:cubicBezTo>
                  <a:cubicBezTo>
                    <a:pt x="9473" y="7264"/>
                    <a:pt x="9263" y="7434"/>
                    <a:pt x="9106" y="7570"/>
                  </a:cubicBezTo>
                  <a:cubicBezTo>
                    <a:pt x="8981" y="7679"/>
                    <a:pt x="8861" y="7799"/>
                    <a:pt x="8742" y="7915"/>
                  </a:cubicBezTo>
                  <a:lnTo>
                    <a:pt x="8706" y="7951"/>
                  </a:lnTo>
                  <a:cubicBezTo>
                    <a:pt x="8573" y="8086"/>
                    <a:pt x="8408" y="8252"/>
                    <a:pt x="8227" y="8398"/>
                  </a:cubicBezTo>
                  <a:cubicBezTo>
                    <a:pt x="8099" y="8497"/>
                    <a:pt x="7949" y="8586"/>
                    <a:pt x="7794" y="8656"/>
                  </a:cubicBezTo>
                  <a:cubicBezTo>
                    <a:pt x="7626" y="8726"/>
                    <a:pt x="7439" y="8778"/>
                    <a:pt x="7241" y="8808"/>
                  </a:cubicBezTo>
                  <a:cubicBezTo>
                    <a:pt x="7045" y="8833"/>
                    <a:pt x="6860" y="8843"/>
                    <a:pt x="6627" y="8843"/>
                  </a:cubicBezTo>
                  <a:cubicBezTo>
                    <a:pt x="6478" y="8843"/>
                    <a:pt x="6329" y="8840"/>
                    <a:pt x="6181" y="8834"/>
                  </a:cubicBezTo>
                  <a:lnTo>
                    <a:pt x="6073" y="8833"/>
                  </a:lnTo>
                  <a:cubicBezTo>
                    <a:pt x="5958" y="8828"/>
                    <a:pt x="5840" y="8827"/>
                    <a:pt x="5724" y="8827"/>
                  </a:cubicBezTo>
                  <a:cubicBezTo>
                    <a:pt x="5429" y="8827"/>
                    <a:pt x="5205" y="8847"/>
                    <a:pt x="4997" y="8890"/>
                  </a:cubicBezTo>
                  <a:cubicBezTo>
                    <a:pt x="4927" y="8905"/>
                    <a:pt x="4859" y="8923"/>
                    <a:pt x="4792" y="8949"/>
                  </a:cubicBezTo>
                  <a:cubicBezTo>
                    <a:pt x="4848" y="9080"/>
                    <a:pt x="4891" y="9208"/>
                    <a:pt x="4920" y="9331"/>
                  </a:cubicBezTo>
                  <a:cubicBezTo>
                    <a:pt x="4941" y="9429"/>
                    <a:pt x="4961" y="9524"/>
                    <a:pt x="4974" y="9618"/>
                  </a:cubicBezTo>
                  <a:cubicBezTo>
                    <a:pt x="5126" y="9611"/>
                    <a:pt x="5277" y="9605"/>
                    <a:pt x="5428" y="9605"/>
                  </a:cubicBezTo>
                  <a:cubicBezTo>
                    <a:pt x="5484" y="9605"/>
                    <a:pt x="5539" y="9605"/>
                    <a:pt x="5595" y="9608"/>
                  </a:cubicBezTo>
                  <a:lnTo>
                    <a:pt x="5816" y="9611"/>
                  </a:lnTo>
                  <a:cubicBezTo>
                    <a:pt x="5926" y="9613"/>
                    <a:pt x="6037" y="9617"/>
                    <a:pt x="6148" y="9617"/>
                  </a:cubicBezTo>
                  <a:lnTo>
                    <a:pt x="6149" y="9617"/>
                  </a:lnTo>
                  <a:cubicBezTo>
                    <a:pt x="6334" y="9617"/>
                    <a:pt x="6482" y="9608"/>
                    <a:pt x="6626" y="9587"/>
                  </a:cubicBezTo>
                  <a:cubicBezTo>
                    <a:pt x="6801" y="9558"/>
                    <a:pt x="6956" y="9515"/>
                    <a:pt x="7100" y="9458"/>
                  </a:cubicBezTo>
                  <a:cubicBezTo>
                    <a:pt x="7281" y="9379"/>
                    <a:pt x="7463" y="9271"/>
                    <a:pt x="7660" y="9129"/>
                  </a:cubicBezTo>
                  <a:cubicBezTo>
                    <a:pt x="7753" y="9063"/>
                    <a:pt x="7847" y="8992"/>
                    <a:pt x="7940" y="8923"/>
                  </a:cubicBezTo>
                  <a:cubicBezTo>
                    <a:pt x="8041" y="8849"/>
                    <a:pt x="8143" y="8772"/>
                    <a:pt x="8245" y="8699"/>
                  </a:cubicBezTo>
                  <a:cubicBezTo>
                    <a:pt x="8324" y="8643"/>
                    <a:pt x="8387" y="8599"/>
                    <a:pt x="8454" y="8561"/>
                  </a:cubicBezTo>
                  <a:cubicBezTo>
                    <a:pt x="8519" y="8525"/>
                    <a:pt x="8586" y="8491"/>
                    <a:pt x="8655" y="8462"/>
                  </a:cubicBezTo>
                  <a:cubicBezTo>
                    <a:pt x="8783" y="8410"/>
                    <a:pt x="8899" y="8375"/>
                    <a:pt x="9017" y="8353"/>
                  </a:cubicBezTo>
                  <a:cubicBezTo>
                    <a:pt x="9128" y="8333"/>
                    <a:pt x="9241" y="8319"/>
                    <a:pt x="9355" y="8310"/>
                  </a:cubicBezTo>
                  <a:lnTo>
                    <a:pt x="9402" y="8304"/>
                  </a:lnTo>
                  <a:cubicBezTo>
                    <a:pt x="9500" y="8296"/>
                    <a:pt x="9596" y="8287"/>
                    <a:pt x="9694" y="8273"/>
                  </a:cubicBezTo>
                  <a:lnTo>
                    <a:pt x="9694" y="8273"/>
                  </a:lnTo>
                  <a:lnTo>
                    <a:pt x="9659" y="8275"/>
                  </a:lnTo>
                  <a:cubicBezTo>
                    <a:pt x="9797" y="8254"/>
                    <a:pt x="9926" y="8218"/>
                    <a:pt x="10056" y="8166"/>
                  </a:cubicBezTo>
                  <a:cubicBezTo>
                    <a:pt x="10196" y="8102"/>
                    <a:pt x="10327" y="8024"/>
                    <a:pt x="10446" y="7935"/>
                  </a:cubicBezTo>
                  <a:cubicBezTo>
                    <a:pt x="10448" y="7932"/>
                    <a:pt x="10458" y="7924"/>
                    <a:pt x="10458" y="7922"/>
                  </a:cubicBezTo>
                  <a:cubicBezTo>
                    <a:pt x="10456" y="7921"/>
                    <a:pt x="10468" y="7913"/>
                    <a:pt x="10468" y="7913"/>
                  </a:cubicBezTo>
                  <a:cubicBezTo>
                    <a:pt x="10583" y="7824"/>
                    <a:pt x="10693" y="7712"/>
                    <a:pt x="10785" y="7586"/>
                  </a:cubicBezTo>
                  <a:cubicBezTo>
                    <a:pt x="10870" y="7464"/>
                    <a:pt x="10943" y="7327"/>
                    <a:pt x="11002" y="7182"/>
                  </a:cubicBezTo>
                  <a:cubicBezTo>
                    <a:pt x="11123" y="6866"/>
                    <a:pt x="11173" y="6536"/>
                    <a:pt x="11205" y="6256"/>
                  </a:cubicBezTo>
                  <a:cubicBezTo>
                    <a:pt x="11219" y="6118"/>
                    <a:pt x="11231" y="5977"/>
                    <a:pt x="11244" y="5839"/>
                  </a:cubicBezTo>
                  <a:cubicBezTo>
                    <a:pt x="11259" y="5641"/>
                    <a:pt x="11277" y="5445"/>
                    <a:pt x="11302" y="5249"/>
                  </a:cubicBezTo>
                  <a:cubicBezTo>
                    <a:pt x="11318" y="5130"/>
                    <a:pt x="11337" y="5014"/>
                    <a:pt x="11361" y="4894"/>
                  </a:cubicBezTo>
                  <a:cubicBezTo>
                    <a:pt x="11376" y="4870"/>
                    <a:pt x="11387" y="4841"/>
                    <a:pt x="11397" y="4811"/>
                  </a:cubicBezTo>
                  <a:cubicBezTo>
                    <a:pt x="11456" y="4665"/>
                    <a:pt x="11516" y="4550"/>
                    <a:pt x="11581" y="4445"/>
                  </a:cubicBezTo>
                  <a:cubicBezTo>
                    <a:pt x="11516" y="4370"/>
                    <a:pt x="11447" y="4303"/>
                    <a:pt x="11370" y="4232"/>
                  </a:cubicBezTo>
                  <a:cubicBezTo>
                    <a:pt x="11259" y="4130"/>
                    <a:pt x="11146" y="4051"/>
                    <a:pt x="11025" y="3987"/>
                  </a:cubicBezTo>
                  <a:cubicBezTo>
                    <a:pt x="10906" y="3922"/>
                    <a:pt x="10774" y="3872"/>
                    <a:pt x="10627" y="3832"/>
                  </a:cubicBezTo>
                  <a:cubicBezTo>
                    <a:pt x="10566" y="3814"/>
                    <a:pt x="10505" y="3800"/>
                    <a:pt x="10444" y="3786"/>
                  </a:cubicBezTo>
                  <a:lnTo>
                    <a:pt x="10393" y="3774"/>
                  </a:lnTo>
                  <a:lnTo>
                    <a:pt x="10254" y="3744"/>
                  </a:lnTo>
                  <a:cubicBezTo>
                    <a:pt x="10130" y="3715"/>
                    <a:pt x="10017" y="3679"/>
                    <a:pt x="9908" y="3635"/>
                  </a:cubicBezTo>
                  <a:cubicBezTo>
                    <a:pt x="9804" y="3580"/>
                    <a:pt x="9717" y="3523"/>
                    <a:pt x="9642" y="3462"/>
                  </a:cubicBezTo>
                  <a:cubicBezTo>
                    <a:pt x="9599" y="3422"/>
                    <a:pt x="9559" y="3379"/>
                    <a:pt x="9521" y="3333"/>
                  </a:cubicBezTo>
                  <a:cubicBezTo>
                    <a:pt x="9470" y="3246"/>
                    <a:pt x="9428" y="3146"/>
                    <a:pt x="9391" y="3053"/>
                  </a:cubicBezTo>
                  <a:cubicBezTo>
                    <a:pt x="9326" y="2881"/>
                    <a:pt x="9264" y="2750"/>
                    <a:pt x="9198" y="2628"/>
                  </a:cubicBezTo>
                  <a:cubicBezTo>
                    <a:pt x="9111" y="2467"/>
                    <a:pt x="9003" y="2315"/>
                    <a:pt x="8899" y="2173"/>
                  </a:cubicBezTo>
                  <a:cubicBezTo>
                    <a:pt x="8806" y="2040"/>
                    <a:pt x="8703" y="1911"/>
                    <a:pt x="8581" y="1778"/>
                  </a:cubicBezTo>
                  <a:cubicBezTo>
                    <a:pt x="8372" y="1554"/>
                    <a:pt x="8137" y="1357"/>
                    <a:pt x="7883" y="1193"/>
                  </a:cubicBezTo>
                  <a:cubicBezTo>
                    <a:pt x="7664" y="1049"/>
                    <a:pt x="7410" y="922"/>
                    <a:pt x="7103" y="801"/>
                  </a:cubicBezTo>
                  <a:cubicBezTo>
                    <a:pt x="6801" y="683"/>
                    <a:pt x="6498" y="598"/>
                    <a:pt x="6268" y="540"/>
                  </a:cubicBezTo>
                  <a:cubicBezTo>
                    <a:pt x="5998" y="468"/>
                    <a:pt x="5730" y="405"/>
                    <a:pt x="5458" y="341"/>
                  </a:cubicBezTo>
                  <a:lnTo>
                    <a:pt x="5330" y="311"/>
                  </a:lnTo>
                  <a:lnTo>
                    <a:pt x="5211" y="284"/>
                  </a:lnTo>
                  <a:cubicBezTo>
                    <a:pt x="5021" y="238"/>
                    <a:pt x="4832" y="195"/>
                    <a:pt x="4639" y="159"/>
                  </a:cubicBezTo>
                  <a:cubicBezTo>
                    <a:pt x="4374" y="110"/>
                    <a:pt x="4145" y="76"/>
                    <a:pt x="3941" y="53"/>
                  </a:cubicBezTo>
                  <a:cubicBezTo>
                    <a:pt x="3611" y="21"/>
                    <a:pt x="3305" y="1"/>
                    <a:pt x="30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16" name="Google Shape;7716;p22"/>
            <p:cNvSpPr/>
            <p:nvPr/>
          </p:nvSpPr>
          <p:spPr>
            <a:xfrm rot="10800000">
              <a:off x="8013424" y="652556"/>
              <a:ext cx="344120" cy="198782"/>
            </a:xfrm>
            <a:custGeom>
              <a:avLst/>
              <a:gdLst/>
              <a:ahLst/>
              <a:cxnLst/>
              <a:rect l="l" t="t" r="r" b="b"/>
              <a:pathLst>
                <a:path w="8744" h="5051" extrusionOk="0">
                  <a:moveTo>
                    <a:pt x="5537" y="0"/>
                  </a:moveTo>
                  <a:lnTo>
                    <a:pt x="5493" y="2"/>
                  </a:lnTo>
                  <a:cubicBezTo>
                    <a:pt x="4841" y="12"/>
                    <a:pt x="4263" y="134"/>
                    <a:pt x="3774" y="364"/>
                  </a:cubicBezTo>
                  <a:cubicBezTo>
                    <a:pt x="3652" y="420"/>
                    <a:pt x="3534" y="496"/>
                    <a:pt x="3439" y="555"/>
                  </a:cubicBezTo>
                  <a:cubicBezTo>
                    <a:pt x="3314" y="634"/>
                    <a:pt x="3186" y="708"/>
                    <a:pt x="3057" y="780"/>
                  </a:cubicBezTo>
                  <a:cubicBezTo>
                    <a:pt x="2830" y="908"/>
                    <a:pt x="2599" y="1029"/>
                    <a:pt x="2367" y="1151"/>
                  </a:cubicBezTo>
                  <a:lnTo>
                    <a:pt x="2297" y="1187"/>
                  </a:lnTo>
                  <a:cubicBezTo>
                    <a:pt x="1794" y="1451"/>
                    <a:pt x="1310" y="1717"/>
                    <a:pt x="902" y="2071"/>
                  </a:cubicBezTo>
                  <a:cubicBezTo>
                    <a:pt x="697" y="2251"/>
                    <a:pt x="525" y="2446"/>
                    <a:pt x="391" y="2654"/>
                  </a:cubicBezTo>
                  <a:cubicBezTo>
                    <a:pt x="248" y="2873"/>
                    <a:pt x="144" y="3120"/>
                    <a:pt x="84" y="3390"/>
                  </a:cubicBezTo>
                  <a:cubicBezTo>
                    <a:pt x="18" y="3670"/>
                    <a:pt x="0" y="3974"/>
                    <a:pt x="34" y="4323"/>
                  </a:cubicBezTo>
                  <a:cubicBezTo>
                    <a:pt x="56" y="4568"/>
                    <a:pt x="101" y="4812"/>
                    <a:pt x="166" y="5050"/>
                  </a:cubicBezTo>
                  <a:cubicBezTo>
                    <a:pt x="177" y="5016"/>
                    <a:pt x="180" y="4981"/>
                    <a:pt x="183" y="4950"/>
                  </a:cubicBezTo>
                  <a:lnTo>
                    <a:pt x="186" y="4917"/>
                  </a:lnTo>
                  <a:cubicBezTo>
                    <a:pt x="213" y="4642"/>
                    <a:pt x="278" y="4388"/>
                    <a:pt x="377" y="4160"/>
                  </a:cubicBezTo>
                  <a:cubicBezTo>
                    <a:pt x="450" y="3993"/>
                    <a:pt x="535" y="3818"/>
                    <a:pt x="657" y="3674"/>
                  </a:cubicBezTo>
                  <a:cubicBezTo>
                    <a:pt x="759" y="3552"/>
                    <a:pt x="865" y="3463"/>
                    <a:pt x="980" y="3397"/>
                  </a:cubicBezTo>
                  <a:cubicBezTo>
                    <a:pt x="1096" y="3332"/>
                    <a:pt x="1227" y="3282"/>
                    <a:pt x="1378" y="3242"/>
                  </a:cubicBezTo>
                  <a:cubicBezTo>
                    <a:pt x="1513" y="3210"/>
                    <a:pt x="1649" y="3184"/>
                    <a:pt x="1786" y="3157"/>
                  </a:cubicBezTo>
                  <a:cubicBezTo>
                    <a:pt x="1981" y="3121"/>
                    <a:pt x="2204" y="3081"/>
                    <a:pt x="2416" y="3009"/>
                  </a:cubicBezTo>
                  <a:cubicBezTo>
                    <a:pt x="2607" y="2939"/>
                    <a:pt x="2791" y="2841"/>
                    <a:pt x="2962" y="2723"/>
                  </a:cubicBezTo>
                  <a:cubicBezTo>
                    <a:pt x="3218" y="2544"/>
                    <a:pt x="3445" y="2327"/>
                    <a:pt x="3611" y="2156"/>
                  </a:cubicBezTo>
                  <a:cubicBezTo>
                    <a:pt x="3685" y="2080"/>
                    <a:pt x="3759" y="2005"/>
                    <a:pt x="3831" y="1928"/>
                  </a:cubicBezTo>
                  <a:cubicBezTo>
                    <a:pt x="3956" y="1797"/>
                    <a:pt x="4082" y="1666"/>
                    <a:pt x="4213" y="1540"/>
                  </a:cubicBezTo>
                  <a:cubicBezTo>
                    <a:pt x="4466" y="1296"/>
                    <a:pt x="4690" y="1118"/>
                    <a:pt x="4918" y="985"/>
                  </a:cubicBezTo>
                  <a:cubicBezTo>
                    <a:pt x="5059" y="906"/>
                    <a:pt x="5198" y="840"/>
                    <a:pt x="5336" y="787"/>
                  </a:cubicBezTo>
                  <a:cubicBezTo>
                    <a:pt x="5526" y="720"/>
                    <a:pt x="5680" y="671"/>
                    <a:pt x="5820" y="639"/>
                  </a:cubicBezTo>
                  <a:cubicBezTo>
                    <a:pt x="6110" y="572"/>
                    <a:pt x="6412" y="539"/>
                    <a:pt x="6715" y="539"/>
                  </a:cubicBezTo>
                  <a:cubicBezTo>
                    <a:pt x="6771" y="539"/>
                    <a:pt x="6827" y="540"/>
                    <a:pt x="6885" y="542"/>
                  </a:cubicBezTo>
                  <a:cubicBezTo>
                    <a:pt x="7060" y="549"/>
                    <a:pt x="7235" y="567"/>
                    <a:pt x="7402" y="595"/>
                  </a:cubicBezTo>
                  <a:cubicBezTo>
                    <a:pt x="7594" y="626"/>
                    <a:pt x="7762" y="661"/>
                    <a:pt x="7914" y="700"/>
                  </a:cubicBezTo>
                  <a:cubicBezTo>
                    <a:pt x="8213" y="783"/>
                    <a:pt x="8492" y="886"/>
                    <a:pt x="8743" y="1011"/>
                  </a:cubicBezTo>
                  <a:cubicBezTo>
                    <a:pt x="8391" y="698"/>
                    <a:pt x="7936" y="458"/>
                    <a:pt x="7357" y="274"/>
                  </a:cubicBezTo>
                  <a:cubicBezTo>
                    <a:pt x="7079" y="183"/>
                    <a:pt x="6777" y="115"/>
                    <a:pt x="6431" y="63"/>
                  </a:cubicBezTo>
                  <a:cubicBezTo>
                    <a:pt x="6154" y="20"/>
                    <a:pt x="5866" y="0"/>
                    <a:pt x="558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17" name="Google Shape;7717;p22"/>
            <p:cNvSpPr/>
            <p:nvPr/>
          </p:nvSpPr>
          <p:spPr>
            <a:xfrm rot="10800000">
              <a:off x="7082408" y="11698"/>
              <a:ext cx="286347" cy="464940"/>
            </a:xfrm>
            <a:custGeom>
              <a:avLst/>
              <a:gdLst/>
              <a:ahLst/>
              <a:cxnLst/>
              <a:rect l="l" t="t" r="r" b="b"/>
              <a:pathLst>
                <a:path w="7276" h="11814" extrusionOk="0">
                  <a:moveTo>
                    <a:pt x="6323" y="0"/>
                  </a:moveTo>
                  <a:cubicBezTo>
                    <a:pt x="6402" y="325"/>
                    <a:pt x="6467" y="637"/>
                    <a:pt x="6510" y="937"/>
                  </a:cubicBezTo>
                  <a:cubicBezTo>
                    <a:pt x="6609" y="1619"/>
                    <a:pt x="6618" y="2298"/>
                    <a:pt x="6539" y="2953"/>
                  </a:cubicBezTo>
                  <a:cubicBezTo>
                    <a:pt x="6517" y="3136"/>
                    <a:pt x="6488" y="3318"/>
                    <a:pt x="6455" y="3499"/>
                  </a:cubicBezTo>
                  <a:cubicBezTo>
                    <a:pt x="6428" y="3641"/>
                    <a:pt x="6396" y="3794"/>
                    <a:pt x="6350" y="3940"/>
                  </a:cubicBezTo>
                  <a:cubicBezTo>
                    <a:pt x="6271" y="4189"/>
                    <a:pt x="6162" y="4440"/>
                    <a:pt x="6027" y="4684"/>
                  </a:cubicBezTo>
                  <a:cubicBezTo>
                    <a:pt x="5917" y="4885"/>
                    <a:pt x="5790" y="5079"/>
                    <a:pt x="5670" y="5267"/>
                  </a:cubicBezTo>
                  <a:lnTo>
                    <a:pt x="5634" y="5325"/>
                  </a:lnTo>
                  <a:cubicBezTo>
                    <a:pt x="5483" y="5559"/>
                    <a:pt x="5385" y="5731"/>
                    <a:pt x="5299" y="5899"/>
                  </a:cubicBezTo>
                  <a:cubicBezTo>
                    <a:pt x="5250" y="6004"/>
                    <a:pt x="5193" y="6130"/>
                    <a:pt x="5151" y="6264"/>
                  </a:cubicBezTo>
                  <a:cubicBezTo>
                    <a:pt x="5115" y="6370"/>
                    <a:pt x="5085" y="6481"/>
                    <a:pt x="5058" y="6616"/>
                  </a:cubicBezTo>
                  <a:cubicBezTo>
                    <a:pt x="5029" y="6791"/>
                    <a:pt x="5016" y="6966"/>
                    <a:pt x="5016" y="7129"/>
                  </a:cubicBezTo>
                  <a:lnTo>
                    <a:pt x="5019" y="7262"/>
                  </a:lnTo>
                  <a:cubicBezTo>
                    <a:pt x="5020" y="7328"/>
                    <a:pt x="5020" y="7394"/>
                    <a:pt x="5019" y="7462"/>
                  </a:cubicBezTo>
                  <a:cubicBezTo>
                    <a:pt x="5016" y="7584"/>
                    <a:pt x="5013" y="7745"/>
                    <a:pt x="4992" y="7897"/>
                  </a:cubicBezTo>
                  <a:cubicBezTo>
                    <a:pt x="4976" y="8026"/>
                    <a:pt x="4952" y="8161"/>
                    <a:pt x="4906" y="8281"/>
                  </a:cubicBezTo>
                  <a:cubicBezTo>
                    <a:pt x="4865" y="8375"/>
                    <a:pt x="4806" y="8493"/>
                    <a:pt x="4700" y="8571"/>
                  </a:cubicBezTo>
                  <a:cubicBezTo>
                    <a:pt x="4627" y="8622"/>
                    <a:pt x="4539" y="8651"/>
                    <a:pt x="4456" y="8651"/>
                  </a:cubicBezTo>
                  <a:cubicBezTo>
                    <a:pt x="4430" y="8651"/>
                    <a:pt x="4399" y="8648"/>
                    <a:pt x="4368" y="8641"/>
                  </a:cubicBezTo>
                  <a:cubicBezTo>
                    <a:pt x="4269" y="8614"/>
                    <a:pt x="4175" y="8541"/>
                    <a:pt x="4088" y="8424"/>
                  </a:cubicBezTo>
                  <a:cubicBezTo>
                    <a:pt x="4037" y="8354"/>
                    <a:pt x="3989" y="8281"/>
                    <a:pt x="3942" y="8206"/>
                  </a:cubicBezTo>
                  <a:lnTo>
                    <a:pt x="3856" y="8074"/>
                  </a:lnTo>
                  <a:cubicBezTo>
                    <a:pt x="3817" y="8018"/>
                    <a:pt x="3758" y="7933"/>
                    <a:pt x="3685" y="7864"/>
                  </a:cubicBezTo>
                  <a:cubicBezTo>
                    <a:pt x="3665" y="7850"/>
                    <a:pt x="3645" y="7835"/>
                    <a:pt x="3626" y="7824"/>
                  </a:cubicBezTo>
                  <a:cubicBezTo>
                    <a:pt x="3587" y="7808"/>
                    <a:pt x="3548" y="7797"/>
                    <a:pt x="3508" y="7788"/>
                  </a:cubicBezTo>
                  <a:cubicBezTo>
                    <a:pt x="3465" y="7781"/>
                    <a:pt x="3425" y="7778"/>
                    <a:pt x="3382" y="7778"/>
                  </a:cubicBezTo>
                  <a:lnTo>
                    <a:pt x="3336" y="7779"/>
                  </a:lnTo>
                  <a:cubicBezTo>
                    <a:pt x="3271" y="7788"/>
                    <a:pt x="3209" y="7802"/>
                    <a:pt x="3146" y="7821"/>
                  </a:cubicBezTo>
                  <a:cubicBezTo>
                    <a:pt x="3044" y="7860"/>
                    <a:pt x="2951" y="7909"/>
                    <a:pt x="2853" y="7973"/>
                  </a:cubicBezTo>
                  <a:lnTo>
                    <a:pt x="2807" y="8005"/>
                  </a:lnTo>
                  <a:cubicBezTo>
                    <a:pt x="2694" y="8113"/>
                    <a:pt x="2577" y="8217"/>
                    <a:pt x="2457" y="8319"/>
                  </a:cubicBezTo>
                  <a:lnTo>
                    <a:pt x="2355" y="8429"/>
                  </a:lnTo>
                  <a:cubicBezTo>
                    <a:pt x="2250" y="8549"/>
                    <a:pt x="2168" y="8655"/>
                    <a:pt x="2085" y="8763"/>
                  </a:cubicBezTo>
                  <a:cubicBezTo>
                    <a:pt x="2056" y="8831"/>
                    <a:pt x="2026" y="8901"/>
                    <a:pt x="1996" y="8971"/>
                  </a:cubicBezTo>
                  <a:cubicBezTo>
                    <a:pt x="1727" y="9547"/>
                    <a:pt x="1359" y="10077"/>
                    <a:pt x="1033" y="10521"/>
                  </a:cubicBezTo>
                  <a:lnTo>
                    <a:pt x="865" y="10747"/>
                  </a:lnTo>
                  <a:cubicBezTo>
                    <a:pt x="743" y="10931"/>
                    <a:pt x="612" y="11112"/>
                    <a:pt x="475" y="11282"/>
                  </a:cubicBezTo>
                  <a:cubicBezTo>
                    <a:pt x="325" y="11466"/>
                    <a:pt x="166" y="11646"/>
                    <a:pt x="1" y="11814"/>
                  </a:cubicBezTo>
                  <a:lnTo>
                    <a:pt x="230" y="11785"/>
                  </a:lnTo>
                  <a:cubicBezTo>
                    <a:pt x="449" y="11746"/>
                    <a:pt x="684" y="11703"/>
                    <a:pt x="916" y="11637"/>
                  </a:cubicBezTo>
                  <a:cubicBezTo>
                    <a:pt x="1114" y="11581"/>
                    <a:pt x="1321" y="11509"/>
                    <a:pt x="1529" y="11423"/>
                  </a:cubicBezTo>
                  <a:cubicBezTo>
                    <a:pt x="1935" y="11254"/>
                    <a:pt x="2359" y="11027"/>
                    <a:pt x="2823" y="10734"/>
                  </a:cubicBezTo>
                  <a:cubicBezTo>
                    <a:pt x="3059" y="10586"/>
                    <a:pt x="3288" y="10432"/>
                    <a:pt x="3518" y="10278"/>
                  </a:cubicBezTo>
                  <a:lnTo>
                    <a:pt x="3573" y="10241"/>
                  </a:lnTo>
                  <a:lnTo>
                    <a:pt x="4045" y="9928"/>
                  </a:lnTo>
                  <a:cubicBezTo>
                    <a:pt x="4294" y="9767"/>
                    <a:pt x="4585" y="9578"/>
                    <a:pt x="4884" y="9410"/>
                  </a:cubicBezTo>
                  <a:cubicBezTo>
                    <a:pt x="5117" y="9280"/>
                    <a:pt x="5344" y="9168"/>
                    <a:pt x="5558" y="9078"/>
                  </a:cubicBezTo>
                  <a:cubicBezTo>
                    <a:pt x="6161" y="7900"/>
                    <a:pt x="6587" y="6787"/>
                    <a:pt x="6862" y="5671"/>
                  </a:cubicBezTo>
                  <a:cubicBezTo>
                    <a:pt x="7240" y="4147"/>
                    <a:pt x="7275" y="2761"/>
                    <a:pt x="6972" y="1552"/>
                  </a:cubicBezTo>
                  <a:cubicBezTo>
                    <a:pt x="6888" y="1217"/>
                    <a:pt x="6773" y="887"/>
                    <a:pt x="6632" y="572"/>
                  </a:cubicBezTo>
                  <a:cubicBezTo>
                    <a:pt x="6550" y="384"/>
                    <a:pt x="6452" y="197"/>
                    <a:pt x="6335" y="2"/>
                  </a:cubicBezTo>
                  <a:cubicBezTo>
                    <a:pt x="6334" y="2"/>
                    <a:pt x="6333" y="2"/>
                    <a:pt x="6332" y="2"/>
                  </a:cubicBezTo>
                  <a:cubicBezTo>
                    <a:pt x="6328" y="2"/>
                    <a:pt x="6326" y="0"/>
                    <a:pt x="63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cxnSp>
        <p:nvCxnSpPr>
          <p:cNvPr id="7718" name="Google Shape;7718;p22"/>
          <p:cNvCxnSpPr/>
          <p:nvPr/>
        </p:nvCxnSpPr>
        <p:spPr>
          <a:xfrm rot="10800000">
            <a:off x="1089600" y="1472400"/>
            <a:ext cx="627600" cy="0"/>
          </a:xfrm>
          <a:prstGeom prst="straightConnector1">
            <a:avLst/>
          </a:prstGeom>
          <a:noFill/>
          <a:ln w="19050" cap="flat" cmpd="sng">
            <a:solidFill>
              <a:schemeClr val="lt1"/>
            </a:solidFill>
            <a:prstDash val="lgDash"/>
            <a:round/>
            <a:headEnd type="none" w="med" len="med"/>
            <a:tailEnd type="none" w="med" len="med"/>
          </a:ln>
        </p:spPr>
      </p:cxnSp>
      <p:sp>
        <p:nvSpPr>
          <p:cNvPr id="7719" name="Google Shape;7719;p22"/>
          <p:cNvSpPr txBox="1">
            <a:spLocks noGrp="1"/>
          </p:cNvSpPr>
          <p:nvPr>
            <p:ph type="body" idx="2"/>
          </p:nvPr>
        </p:nvSpPr>
        <p:spPr>
          <a:xfrm>
            <a:off x="6200800" y="1649433"/>
            <a:ext cx="5031200" cy="448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23323" rtl="0">
              <a:spcBef>
                <a:spcPts val="0"/>
              </a:spcBef>
              <a:spcAft>
                <a:spcPts val="0"/>
              </a:spcAft>
              <a:buClr>
                <a:schemeClr val="hlink"/>
              </a:buClr>
              <a:buSzPts val="1400"/>
              <a:buChar char="●"/>
              <a:defRPr sz="1600"/>
            </a:lvl1pPr>
            <a:lvl2pPr marL="1219170" lvl="1" indent="-423323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Clr>
                <a:schemeClr val="hlink"/>
              </a:buClr>
              <a:buSzPts val="1400"/>
              <a:buChar char="○"/>
              <a:defRPr/>
            </a:lvl2pPr>
            <a:lvl3pPr marL="1828754" lvl="2" indent="-423323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Clr>
                <a:schemeClr val="hlink"/>
              </a:buClr>
              <a:buSzPts val="1400"/>
              <a:buChar char="■"/>
              <a:defRPr/>
            </a:lvl3pPr>
            <a:lvl4pPr marL="2438339" lvl="3" indent="-423323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Clr>
                <a:schemeClr val="hlink"/>
              </a:buClr>
              <a:buSzPts val="1400"/>
              <a:buChar char="●"/>
              <a:defRPr/>
            </a:lvl4pPr>
            <a:lvl5pPr marL="3047924" lvl="4" indent="-423323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Clr>
                <a:schemeClr val="hlink"/>
              </a:buClr>
              <a:buSzPts val="1400"/>
              <a:buChar char="○"/>
              <a:defRPr/>
            </a:lvl5pPr>
            <a:lvl6pPr marL="3657509" lvl="5" indent="-423323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Clr>
                <a:schemeClr val="hlink"/>
              </a:buClr>
              <a:buSzPts val="1400"/>
              <a:buChar char="■"/>
              <a:defRPr/>
            </a:lvl6pPr>
            <a:lvl7pPr marL="4267093" lvl="6" indent="-423323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Clr>
                <a:schemeClr val="hlink"/>
              </a:buClr>
              <a:buSzPts val="1400"/>
              <a:buChar char="●"/>
              <a:defRPr/>
            </a:lvl7pPr>
            <a:lvl8pPr marL="4876678" lvl="7" indent="-423323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Clr>
                <a:schemeClr val="hlink"/>
              </a:buClr>
              <a:buSzPts val="1400"/>
              <a:buChar char="○"/>
              <a:defRPr/>
            </a:lvl8pPr>
            <a:lvl9pPr marL="5486263" lvl="8" indent="-423323" rtl="0">
              <a:lnSpc>
                <a:spcPct val="115000"/>
              </a:lnSpc>
              <a:spcBef>
                <a:spcPts val="2133"/>
              </a:spcBef>
              <a:spcAft>
                <a:spcPts val="2133"/>
              </a:spcAft>
              <a:buClr>
                <a:schemeClr val="hlink"/>
              </a:buClr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7720" name="Google Shape;7720;p22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5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125635988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Title and three columns">
    <p:spTree>
      <p:nvGrpSpPr>
        <p:cNvPr id="1" name="Shape 77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722" name="Google Shape;7722;p23"/>
          <p:cNvPicPr preferRelativeResize="0"/>
          <p:nvPr/>
        </p:nvPicPr>
        <p:blipFill>
          <a:blip r:embed="rId2">
            <a:alphaModFix amt="22000"/>
          </a:blip>
          <a:stretch>
            <a:fillRect/>
          </a:stretch>
        </p:blipFill>
        <p:spPr>
          <a:xfrm>
            <a:off x="-3" y="1"/>
            <a:ext cx="12192003" cy="6858001"/>
          </a:xfrm>
          <a:prstGeom prst="rect">
            <a:avLst/>
          </a:prstGeom>
          <a:noFill/>
          <a:ln>
            <a:noFill/>
          </a:ln>
        </p:spPr>
      </p:pic>
      <p:sp>
        <p:nvSpPr>
          <p:cNvPr id="7723" name="Google Shape;7723;p23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5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7724" name="Google Shape;7724;p23"/>
          <p:cNvSpPr txBox="1">
            <a:spLocks noGrp="1"/>
          </p:cNvSpPr>
          <p:nvPr>
            <p:ph type="title" idx="2"/>
          </p:nvPr>
        </p:nvSpPr>
        <p:spPr>
          <a:xfrm>
            <a:off x="960000" y="3839033"/>
            <a:ext cx="3115200" cy="488000"/>
          </a:xfrm>
          <a:prstGeom prst="rect">
            <a:avLst/>
          </a:prstGeom>
          <a:solidFill>
            <a:schemeClr val="dk2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7725" name="Google Shape;7725;p23"/>
          <p:cNvSpPr txBox="1">
            <a:spLocks noGrp="1"/>
          </p:cNvSpPr>
          <p:nvPr>
            <p:ph type="subTitle" idx="1"/>
          </p:nvPr>
        </p:nvSpPr>
        <p:spPr>
          <a:xfrm>
            <a:off x="960000" y="4818244"/>
            <a:ext cx="3115200" cy="105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726" name="Google Shape;7726;p23"/>
          <p:cNvSpPr txBox="1">
            <a:spLocks noGrp="1"/>
          </p:cNvSpPr>
          <p:nvPr>
            <p:ph type="title" idx="3"/>
          </p:nvPr>
        </p:nvSpPr>
        <p:spPr>
          <a:xfrm>
            <a:off x="4538400" y="3839033"/>
            <a:ext cx="3115200" cy="488000"/>
          </a:xfrm>
          <a:prstGeom prst="rect">
            <a:avLst/>
          </a:prstGeom>
          <a:solidFill>
            <a:schemeClr val="dk2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7727" name="Google Shape;7727;p23"/>
          <p:cNvSpPr txBox="1">
            <a:spLocks noGrp="1"/>
          </p:cNvSpPr>
          <p:nvPr>
            <p:ph type="subTitle" idx="4"/>
          </p:nvPr>
        </p:nvSpPr>
        <p:spPr>
          <a:xfrm>
            <a:off x="4538400" y="4818244"/>
            <a:ext cx="3115200" cy="105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728" name="Google Shape;7728;p23"/>
          <p:cNvSpPr txBox="1">
            <a:spLocks noGrp="1"/>
          </p:cNvSpPr>
          <p:nvPr>
            <p:ph type="title" idx="5"/>
          </p:nvPr>
        </p:nvSpPr>
        <p:spPr>
          <a:xfrm>
            <a:off x="8116800" y="3839033"/>
            <a:ext cx="3115200" cy="488000"/>
          </a:xfrm>
          <a:prstGeom prst="rect">
            <a:avLst/>
          </a:prstGeom>
          <a:solidFill>
            <a:schemeClr val="dk2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7729" name="Google Shape;7729;p23"/>
          <p:cNvSpPr txBox="1">
            <a:spLocks noGrp="1"/>
          </p:cNvSpPr>
          <p:nvPr>
            <p:ph type="subTitle" idx="6"/>
          </p:nvPr>
        </p:nvSpPr>
        <p:spPr>
          <a:xfrm>
            <a:off x="8116800" y="4818244"/>
            <a:ext cx="3115200" cy="105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cxnSp>
        <p:nvCxnSpPr>
          <p:cNvPr id="7730" name="Google Shape;7730;p23"/>
          <p:cNvCxnSpPr/>
          <p:nvPr/>
        </p:nvCxnSpPr>
        <p:spPr>
          <a:xfrm rot="10800000">
            <a:off x="1089600" y="1472400"/>
            <a:ext cx="627600" cy="0"/>
          </a:xfrm>
          <a:prstGeom prst="straightConnector1">
            <a:avLst/>
          </a:prstGeom>
          <a:noFill/>
          <a:ln w="19050" cap="flat" cmpd="sng">
            <a:solidFill>
              <a:schemeClr val="lt1"/>
            </a:solidFill>
            <a:prstDash val="lgDash"/>
            <a:round/>
            <a:headEnd type="none" w="med" len="med"/>
            <a:tailEnd type="none" w="med" len="med"/>
          </a:ln>
        </p:spPr>
      </p:cxnSp>
      <p:grpSp>
        <p:nvGrpSpPr>
          <p:cNvPr id="7731" name="Google Shape;7731;p23"/>
          <p:cNvGrpSpPr/>
          <p:nvPr/>
        </p:nvGrpSpPr>
        <p:grpSpPr>
          <a:xfrm>
            <a:off x="9259201" y="219423"/>
            <a:ext cx="1279351" cy="1297392"/>
            <a:chOff x="6944400" y="164567"/>
            <a:chExt cx="959513" cy="973044"/>
          </a:xfrm>
        </p:grpSpPr>
        <p:sp>
          <p:nvSpPr>
            <p:cNvPr id="7732" name="Google Shape;7732;p23"/>
            <p:cNvSpPr/>
            <p:nvPr/>
          </p:nvSpPr>
          <p:spPr>
            <a:xfrm rot="-4882848">
              <a:off x="7072421" y="216716"/>
              <a:ext cx="214766" cy="443633"/>
            </a:xfrm>
            <a:custGeom>
              <a:avLst/>
              <a:gdLst/>
              <a:ahLst/>
              <a:cxnLst/>
              <a:rect l="l" t="t" r="r" b="b"/>
              <a:pathLst>
                <a:path w="7113" h="14693" extrusionOk="0">
                  <a:moveTo>
                    <a:pt x="6945" y="0"/>
                  </a:moveTo>
                  <a:cubicBezTo>
                    <a:pt x="6874" y="0"/>
                    <a:pt x="6797" y="57"/>
                    <a:pt x="6768" y="181"/>
                  </a:cubicBezTo>
                  <a:cubicBezTo>
                    <a:pt x="5555" y="5445"/>
                    <a:pt x="3871" y="11072"/>
                    <a:pt x="153" y="14301"/>
                  </a:cubicBezTo>
                  <a:cubicBezTo>
                    <a:pt x="0" y="14435"/>
                    <a:pt x="76" y="14692"/>
                    <a:pt x="210" y="14692"/>
                  </a:cubicBezTo>
                  <a:cubicBezTo>
                    <a:pt x="240" y="14692"/>
                    <a:pt x="272" y="14680"/>
                    <a:pt x="306" y="14651"/>
                  </a:cubicBezTo>
                  <a:cubicBezTo>
                    <a:pt x="1889" y="13278"/>
                    <a:pt x="3112" y="11478"/>
                    <a:pt x="4092" y="9457"/>
                  </a:cubicBezTo>
                  <a:cubicBezTo>
                    <a:pt x="4253" y="10575"/>
                    <a:pt x="4606" y="11559"/>
                    <a:pt x="5138" y="12388"/>
                  </a:cubicBezTo>
                  <a:cubicBezTo>
                    <a:pt x="5163" y="12428"/>
                    <a:pt x="5194" y="12445"/>
                    <a:pt x="5224" y="12445"/>
                  </a:cubicBezTo>
                  <a:cubicBezTo>
                    <a:pt x="5343" y="12445"/>
                    <a:pt x="5470" y="12192"/>
                    <a:pt x="5371" y="12039"/>
                  </a:cubicBezTo>
                  <a:cubicBezTo>
                    <a:pt x="4822" y="11183"/>
                    <a:pt x="4488" y="10133"/>
                    <a:pt x="4362" y="8957"/>
                  </a:cubicBezTo>
                  <a:cubicBezTo>
                    <a:pt x="4361" y="8937"/>
                    <a:pt x="4355" y="8924"/>
                    <a:pt x="4349" y="8910"/>
                  </a:cubicBezTo>
                  <a:cubicBezTo>
                    <a:pt x="5575" y="6217"/>
                    <a:pt x="6402" y="3178"/>
                    <a:pt x="7077" y="243"/>
                  </a:cubicBezTo>
                  <a:cubicBezTo>
                    <a:pt x="7112" y="88"/>
                    <a:pt x="7034" y="0"/>
                    <a:pt x="694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33" name="Google Shape;7733;p23"/>
            <p:cNvSpPr/>
            <p:nvPr/>
          </p:nvSpPr>
          <p:spPr>
            <a:xfrm rot="-4882848">
              <a:off x="7315104" y="550317"/>
              <a:ext cx="534304" cy="562082"/>
            </a:xfrm>
            <a:custGeom>
              <a:avLst/>
              <a:gdLst/>
              <a:ahLst/>
              <a:cxnLst/>
              <a:rect l="l" t="t" r="r" b="b"/>
              <a:pathLst>
                <a:path w="17696" h="18616" extrusionOk="0">
                  <a:moveTo>
                    <a:pt x="17446" y="1"/>
                  </a:moveTo>
                  <a:cubicBezTo>
                    <a:pt x="17394" y="1"/>
                    <a:pt x="17329" y="6"/>
                    <a:pt x="17249" y="14"/>
                  </a:cubicBezTo>
                  <a:cubicBezTo>
                    <a:pt x="16545" y="84"/>
                    <a:pt x="15811" y="400"/>
                    <a:pt x="15092" y="465"/>
                  </a:cubicBezTo>
                  <a:cubicBezTo>
                    <a:pt x="14333" y="537"/>
                    <a:pt x="13580" y="540"/>
                    <a:pt x="12824" y="570"/>
                  </a:cubicBezTo>
                  <a:cubicBezTo>
                    <a:pt x="11203" y="634"/>
                    <a:pt x="9494" y="854"/>
                    <a:pt x="7994" y="2037"/>
                  </a:cubicBezTo>
                  <a:cubicBezTo>
                    <a:pt x="6572" y="3159"/>
                    <a:pt x="5494" y="5035"/>
                    <a:pt x="4709" y="6992"/>
                  </a:cubicBezTo>
                  <a:cubicBezTo>
                    <a:pt x="3923" y="8950"/>
                    <a:pt x="3381" y="11029"/>
                    <a:pt x="2714" y="13046"/>
                  </a:cubicBezTo>
                  <a:cubicBezTo>
                    <a:pt x="2045" y="15065"/>
                    <a:pt x="1218" y="17074"/>
                    <a:pt x="1" y="18616"/>
                  </a:cubicBezTo>
                  <a:cubicBezTo>
                    <a:pt x="1518" y="17060"/>
                    <a:pt x="3351" y="16340"/>
                    <a:pt x="5126" y="15911"/>
                  </a:cubicBezTo>
                  <a:cubicBezTo>
                    <a:pt x="6903" y="15482"/>
                    <a:pt x="8689" y="15307"/>
                    <a:pt x="10454" y="14646"/>
                  </a:cubicBezTo>
                  <a:cubicBezTo>
                    <a:pt x="12219" y="13989"/>
                    <a:pt x="14012" y="12770"/>
                    <a:pt x="15198" y="10746"/>
                  </a:cubicBezTo>
                  <a:cubicBezTo>
                    <a:pt x="16105" y="9198"/>
                    <a:pt x="16582" y="7315"/>
                    <a:pt x="16885" y="5472"/>
                  </a:cubicBezTo>
                  <a:cubicBezTo>
                    <a:pt x="17059" y="4422"/>
                    <a:pt x="17182" y="3369"/>
                    <a:pt x="17327" y="2316"/>
                  </a:cubicBezTo>
                  <a:cubicBezTo>
                    <a:pt x="17404" y="1764"/>
                    <a:pt x="17507" y="1213"/>
                    <a:pt x="17581" y="662"/>
                  </a:cubicBezTo>
                  <a:cubicBezTo>
                    <a:pt x="17652" y="121"/>
                    <a:pt x="17695" y="1"/>
                    <a:pt x="174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34" name="Google Shape;7734;p23"/>
            <p:cNvSpPr/>
            <p:nvPr/>
          </p:nvSpPr>
          <p:spPr>
            <a:xfrm rot="-4882848">
              <a:off x="7317257" y="552780"/>
              <a:ext cx="529262" cy="562022"/>
            </a:xfrm>
            <a:custGeom>
              <a:avLst/>
              <a:gdLst/>
              <a:ahLst/>
              <a:cxnLst/>
              <a:rect l="l" t="t" r="r" b="b"/>
              <a:pathLst>
                <a:path w="17529" h="18614" extrusionOk="0">
                  <a:moveTo>
                    <a:pt x="17442" y="0"/>
                  </a:moveTo>
                  <a:cubicBezTo>
                    <a:pt x="17391" y="0"/>
                    <a:pt x="17328" y="5"/>
                    <a:pt x="17250" y="13"/>
                  </a:cubicBezTo>
                  <a:cubicBezTo>
                    <a:pt x="16544" y="83"/>
                    <a:pt x="15810" y="399"/>
                    <a:pt x="15093" y="464"/>
                  </a:cubicBezTo>
                  <a:cubicBezTo>
                    <a:pt x="14333" y="534"/>
                    <a:pt x="13580" y="536"/>
                    <a:pt x="12824" y="567"/>
                  </a:cubicBezTo>
                  <a:cubicBezTo>
                    <a:pt x="11202" y="631"/>
                    <a:pt x="9493" y="853"/>
                    <a:pt x="7993" y="2035"/>
                  </a:cubicBezTo>
                  <a:cubicBezTo>
                    <a:pt x="6571" y="3156"/>
                    <a:pt x="5494" y="5032"/>
                    <a:pt x="4708" y="6990"/>
                  </a:cubicBezTo>
                  <a:cubicBezTo>
                    <a:pt x="3922" y="8947"/>
                    <a:pt x="3381" y="11026"/>
                    <a:pt x="2713" y="13044"/>
                  </a:cubicBezTo>
                  <a:cubicBezTo>
                    <a:pt x="2043" y="15063"/>
                    <a:pt x="1219" y="17072"/>
                    <a:pt x="0" y="18613"/>
                  </a:cubicBezTo>
                  <a:cubicBezTo>
                    <a:pt x="662" y="17936"/>
                    <a:pt x="1383" y="17416"/>
                    <a:pt x="2133" y="17010"/>
                  </a:cubicBezTo>
                  <a:cubicBezTo>
                    <a:pt x="3859" y="14370"/>
                    <a:pt x="5087" y="10880"/>
                    <a:pt x="6846" y="8377"/>
                  </a:cubicBezTo>
                  <a:cubicBezTo>
                    <a:pt x="7496" y="7451"/>
                    <a:pt x="8237" y="6650"/>
                    <a:pt x="9073" y="6104"/>
                  </a:cubicBezTo>
                  <a:cubicBezTo>
                    <a:pt x="9879" y="5575"/>
                    <a:pt x="10728" y="5249"/>
                    <a:pt x="11565" y="4915"/>
                  </a:cubicBezTo>
                  <a:cubicBezTo>
                    <a:pt x="13265" y="4239"/>
                    <a:pt x="14858" y="3383"/>
                    <a:pt x="16273" y="1717"/>
                  </a:cubicBezTo>
                  <a:cubicBezTo>
                    <a:pt x="16700" y="1213"/>
                    <a:pt x="17155" y="636"/>
                    <a:pt x="17529" y="7"/>
                  </a:cubicBezTo>
                  <a:cubicBezTo>
                    <a:pt x="17505" y="2"/>
                    <a:pt x="17476" y="0"/>
                    <a:pt x="17442" y="0"/>
                  </a:cubicBezTo>
                  <a:close/>
                </a:path>
              </a:pathLst>
            </a:custGeom>
            <a:solidFill>
              <a:srgbClr val="000000">
                <a:alpha val="18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35" name="Google Shape;7735;p23"/>
            <p:cNvSpPr/>
            <p:nvPr/>
          </p:nvSpPr>
          <p:spPr>
            <a:xfrm rot="-4882848">
              <a:off x="7342461" y="531262"/>
              <a:ext cx="311627" cy="359605"/>
            </a:xfrm>
            <a:custGeom>
              <a:avLst/>
              <a:gdLst/>
              <a:ahLst/>
              <a:cxnLst/>
              <a:rect l="l" t="t" r="r" b="b"/>
              <a:pathLst>
                <a:path w="10321" h="11910" extrusionOk="0">
                  <a:moveTo>
                    <a:pt x="10321" y="1"/>
                  </a:moveTo>
                  <a:lnTo>
                    <a:pt x="10321" y="1"/>
                  </a:lnTo>
                  <a:cubicBezTo>
                    <a:pt x="9392" y="998"/>
                    <a:pt x="8595" y="2124"/>
                    <a:pt x="7903" y="3300"/>
                  </a:cubicBezTo>
                  <a:cubicBezTo>
                    <a:pt x="7549" y="3884"/>
                    <a:pt x="7230" y="4487"/>
                    <a:pt x="6910" y="5087"/>
                  </a:cubicBezTo>
                  <a:cubicBezTo>
                    <a:pt x="6596" y="5689"/>
                    <a:pt x="6309" y="6322"/>
                    <a:pt x="5989" y="6878"/>
                  </a:cubicBezTo>
                  <a:cubicBezTo>
                    <a:pt x="5837" y="7166"/>
                    <a:pt x="5642" y="7429"/>
                    <a:pt x="5467" y="7706"/>
                  </a:cubicBezTo>
                  <a:cubicBezTo>
                    <a:pt x="5260" y="7959"/>
                    <a:pt x="5079" y="8232"/>
                    <a:pt x="4853" y="8472"/>
                  </a:cubicBezTo>
                  <a:cubicBezTo>
                    <a:pt x="4436" y="8981"/>
                    <a:pt x="3937" y="9414"/>
                    <a:pt x="3437" y="9847"/>
                  </a:cubicBezTo>
                  <a:cubicBezTo>
                    <a:pt x="2402" y="10674"/>
                    <a:pt x="1252" y="11378"/>
                    <a:pt x="1" y="11910"/>
                  </a:cubicBezTo>
                  <a:cubicBezTo>
                    <a:pt x="1342" y="11650"/>
                    <a:pt x="2617" y="11058"/>
                    <a:pt x="3758" y="10272"/>
                  </a:cubicBezTo>
                  <a:cubicBezTo>
                    <a:pt x="4887" y="9472"/>
                    <a:pt x="5892" y="8445"/>
                    <a:pt x="6585" y="7218"/>
                  </a:cubicBezTo>
                  <a:cubicBezTo>
                    <a:pt x="6930" y="6590"/>
                    <a:pt x="7196" y="5983"/>
                    <a:pt x="7493" y="5376"/>
                  </a:cubicBezTo>
                  <a:cubicBezTo>
                    <a:pt x="7778" y="4764"/>
                    <a:pt x="8081" y="4161"/>
                    <a:pt x="8375" y="3557"/>
                  </a:cubicBezTo>
                  <a:cubicBezTo>
                    <a:pt x="8972" y="2345"/>
                    <a:pt x="9618" y="1171"/>
                    <a:pt x="1032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36" name="Google Shape;7736;p23"/>
            <p:cNvSpPr/>
            <p:nvPr/>
          </p:nvSpPr>
          <p:spPr>
            <a:xfrm rot="-4882848">
              <a:off x="7457419" y="583086"/>
              <a:ext cx="322769" cy="334967"/>
            </a:xfrm>
            <a:custGeom>
              <a:avLst/>
              <a:gdLst/>
              <a:ahLst/>
              <a:cxnLst/>
              <a:rect l="l" t="t" r="r" b="b"/>
              <a:pathLst>
                <a:path w="10690" h="11094" extrusionOk="0">
                  <a:moveTo>
                    <a:pt x="10689" y="0"/>
                  </a:moveTo>
                  <a:lnTo>
                    <a:pt x="10689" y="0"/>
                  </a:lnTo>
                  <a:cubicBezTo>
                    <a:pt x="8230" y="10051"/>
                    <a:pt x="0" y="11070"/>
                    <a:pt x="0" y="11070"/>
                  </a:cubicBezTo>
                  <a:lnTo>
                    <a:pt x="2" y="11094"/>
                  </a:lnTo>
                  <a:cubicBezTo>
                    <a:pt x="1379" y="10820"/>
                    <a:pt x="2759" y="10598"/>
                    <a:pt x="4124" y="10089"/>
                  </a:cubicBezTo>
                  <a:cubicBezTo>
                    <a:pt x="5889" y="9432"/>
                    <a:pt x="7682" y="8212"/>
                    <a:pt x="8868" y="6189"/>
                  </a:cubicBezTo>
                  <a:cubicBezTo>
                    <a:pt x="9775" y="4640"/>
                    <a:pt x="10252" y="2758"/>
                    <a:pt x="10555" y="915"/>
                  </a:cubicBezTo>
                  <a:cubicBezTo>
                    <a:pt x="10605" y="611"/>
                    <a:pt x="10647" y="306"/>
                    <a:pt x="10689" y="0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37" name="Google Shape;7737;p23"/>
            <p:cNvSpPr/>
            <p:nvPr/>
          </p:nvSpPr>
          <p:spPr>
            <a:xfrm rot="-4882848">
              <a:off x="7473082" y="53294"/>
              <a:ext cx="262110" cy="566611"/>
            </a:xfrm>
            <a:custGeom>
              <a:avLst/>
              <a:gdLst/>
              <a:ahLst/>
              <a:cxnLst/>
              <a:rect l="l" t="t" r="r" b="b"/>
              <a:pathLst>
                <a:path w="8681" h="18766" extrusionOk="0">
                  <a:moveTo>
                    <a:pt x="1273" y="1"/>
                  </a:moveTo>
                  <a:cubicBezTo>
                    <a:pt x="874" y="1"/>
                    <a:pt x="489" y="57"/>
                    <a:pt x="138" y="186"/>
                  </a:cubicBezTo>
                  <a:cubicBezTo>
                    <a:pt x="332" y="2415"/>
                    <a:pt x="74" y="4601"/>
                    <a:pt x="42" y="6879"/>
                  </a:cubicBezTo>
                  <a:cubicBezTo>
                    <a:pt x="1" y="9758"/>
                    <a:pt x="644" y="12507"/>
                    <a:pt x="1854" y="14621"/>
                  </a:cubicBezTo>
                  <a:cubicBezTo>
                    <a:pt x="3066" y="16736"/>
                    <a:pt x="4837" y="18208"/>
                    <a:pt x="6848" y="18765"/>
                  </a:cubicBezTo>
                  <a:cubicBezTo>
                    <a:pt x="7036" y="16650"/>
                    <a:pt x="7582" y="14554"/>
                    <a:pt x="7994" y="12453"/>
                  </a:cubicBezTo>
                  <a:cubicBezTo>
                    <a:pt x="8404" y="10351"/>
                    <a:pt x="8681" y="8153"/>
                    <a:pt x="8319" y="6194"/>
                  </a:cubicBezTo>
                  <a:cubicBezTo>
                    <a:pt x="7905" y="3948"/>
                    <a:pt x="6663" y="2234"/>
                    <a:pt x="5150" y="1276"/>
                  </a:cubicBezTo>
                  <a:cubicBezTo>
                    <a:pt x="4157" y="648"/>
                    <a:pt x="2629" y="1"/>
                    <a:pt x="1273" y="1"/>
                  </a:cubicBezTo>
                  <a:close/>
                </a:path>
              </a:pathLst>
            </a:custGeom>
            <a:solidFill>
              <a:srgbClr val="ED90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38" name="Google Shape;7738;p23"/>
            <p:cNvSpPr/>
            <p:nvPr/>
          </p:nvSpPr>
          <p:spPr>
            <a:xfrm rot="-4882848">
              <a:off x="7473082" y="53294"/>
              <a:ext cx="262110" cy="566611"/>
            </a:xfrm>
            <a:custGeom>
              <a:avLst/>
              <a:gdLst/>
              <a:ahLst/>
              <a:cxnLst/>
              <a:rect l="l" t="t" r="r" b="b"/>
              <a:pathLst>
                <a:path w="8681" h="18766" extrusionOk="0">
                  <a:moveTo>
                    <a:pt x="1273" y="1"/>
                  </a:moveTo>
                  <a:cubicBezTo>
                    <a:pt x="874" y="1"/>
                    <a:pt x="489" y="57"/>
                    <a:pt x="138" y="186"/>
                  </a:cubicBezTo>
                  <a:cubicBezTo>
                    <a:pt x="332" y="2415"/>
                    <a:pt x="74" y="4601"/>
                    <a:pt x="42" y="6879"/>
                  </a:cubicBezTo>
                  <a:cubicBezTo>
                    <a:pt x="1" y="9758"/>
                    <a:pt x="644" y="12507"/>
                    <a:pt x="1854" y="14621"/>
                  </a:cubicBezTo>
                  <a:cubicBezTo>
                    <a:pt x="3066" y="16736"/>
                    <a:pt x="4837" y="18208"/>
                    <a:pt x="6848" y="18765"/>
                  </a:cubicBezTo>
                  <a:cubicBezTo>
                    <a:pt x="7036" y="16650"/>
                    <a:pt x="7582" y="14554"/>
                    <a:pt x="7994" y="12453"/>
                  </a:cubicBezTo>
                  <a:cubicBezTo>
                    <a:pt x="8404" y="10351"/>
                    <a:pt x="8681" y="8153"/>
                    <a:pt x="8319" y="6194"/>
                  </a:cubicBezTo>
                  <a:cubicBezTo>
                    <a:pt x="7905" y="3948"/>
                    <a:pt x="6663" y="2234"/>
                    <a:pt x="5150" y="1276"/>
                  </a:cubicBezTo>
                  <a:cubicBezTo>
                    <a:pt x="4157" y="648"/>
                    <a:pt x="2629" y="1"/>
                    <a:pt x="127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39" name="Google Shape;7739;p23"/>
            <p:cNvSpPr/>
            <p:nvPr/>
          </p:nvSpPr>
          <p:spPr>
            <a:xfrm rot="-4882848">
              <a:off x="7475487" y="51287"/>
              <a:ext cx="258003" cy="566581"/>
            </a:xfrm>
            <a:custGeom>
              <a:avLst/>
              <a:gdLst/>
              <a:ahLst/>
              <a:cxnLst/>
              <a:rect l="l" t="t" r="r" b="b"/>
              <a:pathLst>
                <a:path w="8545" h="18765" extrusionOk="0">
                  <a:moveTo>
                    <a:pt x="1136" y="1"/>
                  </a:moveTo>
                  <a:cubicBezTo>
                    <a:pt x="737" y="1"/>
                    <a:pt x="352" y="57"/>
                    <a:pt x="0" y="187"/>
                  </a:cubicBezTo>
                  <a:cubicBezTo>
                    <a:pt x="6" y="238"/>
                    <a:pt x="9" y="291"/>
                    <a:pt x="13" y="344"/>
                  </a:cubicBezTo>
                  <a:cubicBezTo>
                    <a:pt x="3804" y="1560"/>
                    <a:pt x="4750" y="7485"/>
                    <a:pt x="5158" y="12270"/>
                  </a:cubicBezTo>
                  <a:cubicBezTo>
                    <a:pt x="5331" y="14301"/>
                    <a:pt x="5424" y="16421"/>
                    <a:pt x="5739" y="18414"/>
                  </a:cubicBezTo>
                  <a:cubicBezTo>
                    <a:pt x="6057" y="18554"/>
                    <a:pt x="6380" y="18673"/>
                    <a:pt x="6710" y="18765"/>
                  </a:cubicBezTo>
                  <a:cubicBezTo>
                    <a:pt x="6896" y="16650"/>
                    <a:pt x="7445" y="14555"/>
                    <a:pt x="7855" y="12453"/>
                  </a:cubicBezTo>
                  <a:cubicBezTo>
                    <a:pt x="8266" y="10350"/>
                    <a:pt x="8545" y="8154"/>
                    <a:pt x="8182" y="6195"/>
                  </a:cubicBezTo>
                  <a:cubicBezTo>
                    <a:pt x="7766" y="3948"/>
                    <a:pt x="6526" y="2233"/>
                    <a:pt x="5011" y="1276"/>
                  </a:cubicBezTo>
                  <a:cubicBezTo>
                    <a:pt x="4018" y="650"/>
                    <a:pt x="2492" y="1"/>
                    <a:pt x="1136" y="1"/>
                  </a:cubicBezTo>
                  <a:close/>
                </a:path>
              </a:pathLst>
            </a:custGeom>
            <a:solidFill>
              <a:srgbClr val="000000">
                <a:alpha val="18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40" name="Google Shape;7740;p23"/>
            <p:cNvSpPr/>
            <p:nvPr/>
          </p:nvSpPr>
          <p:spPr>
            <a:xfrm rot="-4882848">
              <a:off x="7430794" y="196080"/>
              <a:ext cx="140762" cy="364254"/>
            </a:xfrm>
            <a:custGeom>
              <a:avLst/>
              <a:gdLst/>
              <a:ahLst/>
              <a:cxnLst/>
              <a:rect l="l" t="t" r="r" b="b"/>
              <a:pathLst>
                <a:path w="4662" h="12064" extrusionOk="0">
                  <a:moveTo>
                    <a:pt x="0" y="0"/>
                  </a:moveTo>
                  <a:lnTo>
                    <a:pt x="0" y="0"/>
                  </a:lnTo>
                  <a:cubicBezTo>
                    <a:pt x="779" y="793"/>
                    <a:pt x="1261" y="1768"/>
                    <a:pt x="1608" y="2776"/>
                  </a:cubicBezTo>
                  <a:cubicBezTo>
                    <a:pt x="1775" y="3283"/>
                    <a:pt x="1918" y="3801"/>
                    <a:pt x="2028" y="4328"/>
                  </a:cubicBezTo>
                  <a:cubicBezTo>
                    <a:pt x="2147" y="4854"/>
                    <a:pt x="2239" y="5385"/>
                    <a:pt x="2314" y="5921"/>
                  </a:cubicBezTo>
                  <a:cubicBezTo>
                    <a:pt x="2402" y="6454"/>
                    <a:pt x="2449" y="6993"/>
                    <a:pt x="2542" y="7557"/>
                  </a:cubicBezTo>
                  <a:cubicBezTo>
                    <a:pt x="2651" y="8112"/>
                    <a:pt x="2779" y="8662"/>
                    <a:pt x="2968" y="9192"/>
                  </a:cubicBezTo>
                  <a:cubicBezTo>
                    <a:pt x="3347" y="10248"/>
                    <a:pt x="3880" y="11269"/>
                    <a:pt x="4661" y="12064"/>
                  </a:cubicBezTo>
                  <a:cubicBezTo>
                    <a:pt x="4114" y="11105"/>
                    <a:pt x="3751" y="10078"/>
                    <a:pt x="3480" y="9037"/>
                  </a:cubicBezTo>
                  <a:cubicBezTo>
                    <a:pt x="3360" y="8514"/>
                    <a:pt x="3251" y="7990"/>
                    <a:pt x="3182" y="7457"/>
                  </a:cubicBezTo>
                  <a:cubicBezTo>
                    <a:pt x="3118" y="6934"/>
                    <a:pt x="3072" y="6375"/>
                    <a:pt x="2994" y="5821"/>
                  </a:cubicBezTo>
                  <a:cubicBezTo>
                    <a:pt x="2828" y="4719"/>
                    <a:pt x="2568" y="3614"/>
                    <a:pt x="2108" y="2579"/>
                  </a:cubicBezTo>
                  <a:cubicBezTo>
                    <a:pt x="1654" y="1555"/>
                    <a:pt x="966" y="569"/>
                    <a:pt x="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41" name="Google Shape;7741;p23"/>
            <p:cNvSpPr/>
            <p:nvPr/>
          </p:nvSpPr>
          <p:spPr>
            <a:xfrm rot="-4882848">
              <a:off x="7573791" y="227250"/>
              <a:ext cx="109089" cy="380861"/>
            </a:xfrm>
            <a:custGeom>
              <a:avLst/>
              <a:gdLst/>
              <a:ahLst/>
              <a:cxnLst/>
              <a:rect l="l" t="t" r="r" b="b"/>
              <a:pathLst>
                <a:path w="3613" h="12614" extrusionOk="0">
                  <a:moveTo>
                    <a:pt x="143" y="0"/>
                  </a:moveTo>
                  <a:cubicBezTo>
                    <a:pt x="102" y="862"/>
                    <a:pt x="55" y="1728"/>
                    <a:pt x="43" y="2608"/>
                  </a:cubicBezTo>
                  <a:cubicBezTo>
                    <a:pt x="0" y="5487"/>
                    <a:pt x="645" y="8236"/>
                    <a:pt x="1855" y="10350"/>
                  </a:cubicBezTo>
                  <a:cubicBezTo>
                    <a:pt x="2354" y="11221"/>
                    <a:pt x="2948" y="11979"/>
                    <a:pt x="3612" y="12614"/>
                  </a:cubicBezTo>
                  <a:cubicBezTo>
                    <a:pt x="3561" y="12552"/>
                    <a:pt x="1126" y="9660"/>
                    <a:pt x="143" y="0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7742" name="Google Shape;7742;p23"/>
          <p:cNvGrpSpPr/>
          <p:nvPr/>
        </p:nvGrpSpPr>
        <p:grpSpPr>
          <a:xfrm>
            <a:off x="7141369" y="-472465"/>
            <a:ext cx="2533036" cy="2081400"/>
            <a:chOff x="5356026" y="-354349"/>
            <a:chExt cx="1899777" cy="1561050"/>
          </a:xfrm>
        </p:grpSpPr>
        <p:sp>
          <p:nvSpPr>
            <p:cNvPr id="7743" name="Google Shape;7743;p23"/>
            <p:cNvSpPr/>
            <p:nvPr/>
          </p:nvSpPr>
          <p:spPr>
            <a:xfrm rot="10800000">
              <a:off x="5356026" y="-354349"/>
              <a:ext cx="1899777" cy="1561050"/>
            </a:xfrm>
            <a:custGeom>
              <a:avLst/>
              <a:gdLst/>
              <a:ahLst/>
              <a:cxnLst/>
              <a:rect l="l" t="t" r="r" b="b"/>
              <a:pathLst>
                <a:path w="42126" h="34615" extrusionOk="0">
                  <a:moveTo>
                    <a:pt x="24679" y="1"/>
                  </a:moveTo>
                  <a:cubicBezTo>
                    <a:pt x="23009" y="1"/>
                    <a:pt x="21936" y="1147"/>
                    <a:pt x="21201" y="2478"/>
                  </a:cubicBezTo>
                  <a:cubicBezTo>
                    <a:pt x="20533" y="1521"/>
                    <a:pt x="19642" y="579"/>
                    <a:pt x="18533" y="579"/>
                  </a:cubicBezTo>
                  <a:cubicBezTo>
                    <a:pt x="18225" y="579"/>
                    <a:pt x="17901" y="652"/>
                    <a:pt x="17559" y="817"/>
                  </a:cubicBezTo>
                  <a:cubicBezTo>
                    <a:pt x="15641" y="1745"/>
                    <a:pt x="16095" y="4453"/>
                    <a:pt x="16167" y="6193"/>
                  </a:cubicBezTo>
                  <a:cubicBezTo>
                    <a:pt x="16194" y="6809"/>
                    <a:pt x="16234" y="7428"/>
                    <a:pt x="16286" y="8051"/>
                  </a:cubicBezTo>
                  <a:cubicBezTo>
                    <a:pt x="16033" y="7591"/>
                    <a:pt x="15792" y="7126"/>
                    <a:pt x="15577" y="6652"/>
                  </a:cubicBezTo>
                  <a:cubicBezTo>
                    <a:pt x="15047" y="5486"/>
                    <a:pt x="14645" y="4247"/>
                    <a:pt x="14031" y="3120"/>
                  </a:cubicBezTo>
                  <a:cubicBezTo>
                    <a:pt x="13442" y="2038"/>
                    <a:pt x="12417" y="1013"/>
                    <a:pt x="11216" y="1013"/>
                  </a:cubicBezTo>
                  <a:cubicBezTo>
                    <a:pt x="10865" y="1013"/>
                    <a:pt x="10499" y="1100"/>
                    <a:pt x="10125" y="1300"/>
                  </a:cubicBezTo>
                  <a:cubicBezTo>
                    <a:pt x="8554" y="2137"/>
                    <a:pt x="8362" y="3846"/>
                    <a:pt x="8014" y="5424"/>
                  </a:cubicBezTo>
                  <a:cubicBezTo>
                    <a:pt x="6855" y="4657"/>
                    <a:pt x="5471" y="4211"/>
                    <a:pt x="4147" y="3802"/>
                  </a:cubicBezTo>
                  <a:cubicBezTo>
                    <a:pt x="4094" y="3786"/>
                    <a:pt x="4043" y="3779"/>
                    <a:pt x="3994" y="3779"/>
                  </a:cubicBezTo>
                  <a:cubicBezTo>
                    <a:pt x="3675" y="3779"/>
                    <a:pt x="3454" y="4099"/>
                    <a:pt x="3500" y="4419"/>
                  </a:cubicBezTo>
                  <a:cubicBezTo>
                    <a:pt x="3778" y="6329"/>
                    <a:pt x="4280" y="8388"/>
                    <a:pt x="5221" y="10090"/>
                  </a:cubicBezTo>
                  <a:cubicBezTo>
                    <a:pt x="5983" y="11468"/>
                    <a:pt x="7018" y="12758"/>
                    <a:pt x="8137" y="13905"/>
                  </a:cubicBezTo>
                  <a:cubicBezTo>
                    <a:pt x="7898" y="13784"/>
                    <a:pt x="7660" y="13662"/>
                    <a:pt x="7427" y="13535"/>
                  </a:cubicBezTo>
                  <a:cubicBezTo>
                    <a:pt x="6224" y="12878"/>
                    <a:pt x="5088" y="12029"/>
                    <a:pt x="3829" y="11489"/>
                  </a:cubicBezTo>
                  <a:cubicBezTo>
                    <a:pt x="3314" y="11268"/>
                    <a:pt x="2696" y="11067"/>
                    <a:pt x="2103" y="11067"/>
                  </a:cubicBezTo>
                  <a:cubicBezTo>
                    <a:pt x="1854" y="11067"/>
                    <a:pt x="1610" y="11103"/>
                    <a:pt x="1380" y="11186"/>
                  </a:cubicBezTo>
                  <a:cubicBezTo>
                    <a:pt x="279" y="11588"/>
                    <a:pt x="211" y="12982"/>
                    <a:pt x="399" y="13961"/>
                  </a:cubicBezTo>
                  <a:cubicBezTo>
                    <a:pt x="657" y="15288"/>
                    <a:pt x="1407" y="17127"/>
                    <a:pt x="2524" y="18332"/>
                  </a:cubicBezTo>
                  <a:cubicBezTo>
                    <a:pt x="2241" y="18294"/>
                    <a:pt x="1989" y="18253"/>
                    <a:pt x="1861" y="18253"/>
                  </a:cubicBezTo>
                  <a:cubicBezTo>
                    <a:pt x="1523" y="18253"/>
                    <a:pt x="1167" y="18311"/>
                    <a:pt x="863" y="18467"/>
                  </a:cubicBezTo>
                  <a:cubicBezTo>
                    <a:pt x="320" y="18744"/>
                    <a:pt x="0" y="19321"/>
                    <a:pt x="201" y="19924"/>
                  </a:cubicBezTo>
                  <a:cubicBezTo>
                    <a:pt x="494" y="20793"/>
                    <a:pt x="1690" y="21220"/>
                    <a:pt x="2435" y="21557"/>
                  </a:cubicBezTo>
                  <a:cubicBezTo>
                    <a:pt x="3564" y="22066"/>
                    <a:pt x="4733" y="22507"/>
                    <a:pt x="5942" y="22776"/>
                  </a:cubicBezTo>
                  <a:cubicBezTo>
                    <a:pt x="7160" y="23047"/>
                    <a:pt x="8395" y="23167"/>
                    <a:pt x="9631" y="23167"/>
                  </a:cubicBezTo>
                  <a:cubicBezTo>
                    <a:pt x="10936" y="23167"/>
                    <a:pt x="12243" y="23033"/>
                    <a:pt x="13533" y="22797"/>
                  </a:cubicBezTo>
                  <a:cubicBezTo>
                    <a:pt x="14448" y="22630"/>
                    <a:pt x="15365" y="22415"/>
                    <a:pt x="16245" y="22110"/>
                  </a:cubicBezTo>
                  <a:lnTo>
                    <a:pt x="16245" y="22110"/>
                  </a:lnTo>
                  <a:cubicBezTo>
                    <a:pt x="15034" y="23113"/>
                    <a:pt x="13755" y="24035"/>
                    <a:pt x="12436" y="24944"/>
                  </a:cubicBezTo>
                  <a:cubicBezTo>
                    <a:pt x="10222" y="26466"/>
                    <a:pt x="7125" y="28249"/>
                    <a:pt x="6121" y="30877"/>
                  </a:cubicBezTo>
                  <a:cubicBezTo>
                    <a:pt x="6030" y="31117"/>
                    <a:pt x="6250" y="31430"/>
                    <a:pt x="6504" y="31430"/>
                  </a:cubicBezTo>
                  <a:cubicBezTo>
                    <a:pt x="6511" y="31430"/>
                    <a:pt x="6518" y="31430"/>
                    <a:pt x="6525" y="31429"/>
                  </a:cubicBezTo>
                  <a:cubicBezTo>
                    <a:pt x="7670" y="31354"/>
                    <a:pt x="8780" y="31344"/>
                    <a:pt x="9914" y="31132"/>
                  </a:cubicBezTo>
                  <a:cubicBezTo>
                    <a:pt x="10737" y="30981"/>
                    <a:pt x="11460" y="30669"/>
                    <a:pt x="12199" y="30374"/>
                  </a:cubicBezTo>
                  <a:lnTo>
                    <a:pt x="12199" y="30374"/>
                  </a:lnTo>
                  <a:cubicBezTo>
                    <a:pt x="11866" y="31248"/>
                    <a:pt x="11794" y="32224"/>
                    <a:pt x="12234" y="33069"/>
                  </a:cubicBezTo>
                  <a:cubicBezTo>
                    <a:pt x="12672" y="33911"/>
                    <a:pt x="13477" y="34287"/>
                    <a:pt x="14328" y="34287"/>
                  </a:cubicBezTo>
                  <a:cubicBezTo>
                    <a:pt x="14700" y="34287"/>
                    <a:pt x="15081" y="34215"/>
                    <a:pt x="15444" y="34079"/>
                  </a:cubicBezTo>
                  <a:cubicBezTo>
                    <a:pt x="18154" y="33059"/>
                    <a:pt x="20359" y="30045"/>
                    <a:pt x="21532" y="27514"/>
                  </a:cubicBezTo>
                  <a:cubicBezTo>
                    <a:pt x="21624" y="27315"/>
                    <a:pt x="21712" y="27112"/>
                    <a:pt x="21795" y="26909"/>
                  </a:cubicBezTo>
                  <a:cubicBezTo>
                    <a:pt x="22166" y="28789"/>
                    <a:pt x="22852" y="30606"/>
                    <a:pt x="23882" y="32252"/>
                  </a:cubicBezTo>
                  <a:cubicBezTo>
                    <a:pt x="24631" y="33448"/>
                    <a:pt x="25841" y="34614"/>
                    <a:pt x="27261" y="34614"/>
                  </a:cubicBezTo>
                  <a:cubicBezTo>
                    <a:pt x="27609" y="34614"/>
                    <a:pt x="27968" y="34545"/>
                    <a:pt x="28337" y="34389"/>
                  </a:cubicBezTo>
                  <a:cubicBezTo>
                    <a:pt x="29463" y="33911"/>
                    <a:pt x="29901" y="32927"/>
                    <a:pt x="29995" y="31853"/>
                  </a:cubicBezTo>
                  <a:cubicBezTo>
                    <a:pt x="30787" y="32055"/>
                    <a:pt x="31640" y="32197"/>
                    <a:pt x="32454" y="32197"/>
                  </a:cubicBezTo>
                  <a:cubicBezTo>
                    <a:pt x="33193" y="32197"/>
                    <a:pt x="33900" y="32080"/>
                    <a:pt x="34499" y="31786"/>
                  </a:cubicBezTo>
                  <a:cubicBezTo>
                    <a:pt x="36225" y="30937"/>
                    <a:pt x="35602" y="28888"/>
                    <a:pt x="34183" y="28142"/>
                  </a:cubicBezTo>
                  <a:cubicBezTo>
                    <a:pt x="33272" y="27664"/>
                    <a:pt x="32398" y="27162"/>
                    <a:pt x="31549" y="26636"/>
                  </a:cubicBezTo>
                  <a:lnTo>
                    <a:pt x="31549" y="26636"/>
                  </a:lnTo>
                  <a:cubicBezTo>
                    <a:pt x="32394" y="26774"/>
                    <a:pt x="33251" y="26845"/>
                    <a:pt x="34114" y="26845"/>
                  </a:cubicBezTo>
                  <a:cubicBezTo>
                    <a:pt x="34630" y="26845"/>
                    <a:pt x="35148" y="26820"/>
                    <a:pt x="35666" y="26767"/>
                  </a:cubicBezTo>
                  <a:cubicBezTo>
                    <a:pt x="37579" y="26575"/>
                    <a:pt x="39822" y="25709"/>
                    <a:pt x="40417" y="23679"/>
                  </a:cubicBezTo>
                  <a:cubicBezTo>
                    <a:pt x="40933" y="21913"/>
                    <a:pt x="39981" y="20443"/>
                    <a:pt x="38754" y="19283"/>
                  </a:cubicBezTo>
                  <a:cubicBezTo>
                    <a:pt x="40332" y="18233"/>
                    <a:pt x="42126" y="16779"/>
                    <a:pt x="42061" y="15051"/>
                  </a:cubicBezTo>
                  <a:cubicBezTo>
                    <a:pt x="42019" y="13962"/>
                    <a:pt x="41315" y="13632"/>
                    <a:pt x="40473" y="13632"/>
                  </a:cubicBezTo>
                  <a:cubicBezTo>
                    <a:pt x="39631" y="13632"/>
                    <a:pt x="38650" y="13963"/>
                    <a:pt x="38057" y="14194"/>
                  </a:cubicBezTo>
                  <a:cubicBezTo>
                    <a:pt x="37328" y="14480"/>
                    <a:pt x="36588" y="14828"/>
                    <a:pt x="35840" y="15200"/>
                  </a:cubicBezTo>
                  <a:cubicBezTo>
                    <a:pt x="36437" y="14562"/>
                    <a:pt x="36982" y="13856"/>
                    <a:pt x="37460" y="13071"/>
                  </a:cubicBezTo>
                  <a:cubicBezTo>
                    <a:pt x="38688" y="11062"/>
                    <a:pt x="40193" y="7764"/>
                    <a:pt x="37954" y="5916"/>
                  </a:cubicBezTo>
                  <a:cubicBezTo>
                    <a:pt x="37196" y="5290"/>
                    <a:pt x="36372" y="5035"/>
                    <a:pt x="35540" y="5035"/>
                  </a:cubicBezTo>
                  <a:cubicBezTo>
                    <a:pt x="34683" y="5035"/>
                    <a:pt x="33816" y="5305"/>
                    <a:pt x="33003" y="5719"/>
                  </a:cubicBezTo>
                  <a:cubicBezTo>
                    <a:pt x="32993" y="5412"/>
                    <a:pt x="32982" y="5104"/>
                    <a:pt x="32968" y="4797"/>
                  </a:cubicBezTo>
                  <a:cubicBezTo>
                    <a:pt x="32930" y="3945"/>
                    <a:pt x="32790" y="3113"/>
                    <a:pt x="31985" y="2656"/>
                  </a:cubicBezTo>
                  <a:cubicBezTo>
                    <a:pt x="31672" y="2480"/>
                    <a:pt x="31377" y="2402"/>
                    <a:pt x="31098" y="2402"/>
                  </a:cubicBezTo>
                  <a:cubicBezTo>
                    <a:pt x="29581" y="2402"/>
                    <a:pt x="28560" y="4700"/>
                    <a:pt x="27907" y="5785"/>
                  </a:cubicBezTo>
                  <a:lnTo>
                    <a:pt x="25965" y="9009"/>
                  </a:lnTo>
                  <a:cubicBezTo>
                    <a:pt x="26130" y="8416"/>
                    <a:pt x="26303" y="7827"/>
                    <a:pt x="26498" y="7240"/>
                  </a:cubicBezTo>
                  <a:cubicBezTo>
                    <a:pt x="26876" y="6094"/>
                    <a:pt x="27361" y="4933"/>
                    <a:pt x="27507" y="3729"/>
                  </a:cubicBezTo>
                  <a:cubicBezTo>
                    <a:pt x="27723" y="1939"/>
                    <a:pt x="26764" y="62"/>
                    <a:pt x="24787" y="2"/>
                  </a:cubicBezTo>
                  <a:cubicBezTo>
                    <a:pt x="24751" y="1"/>
                    <a:pt x="24715" y="1"/>
                    <a:pt x="246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44" name="Google Shape;7744;p23"/>
            <p:cNvSpPr/>
            <p:nvPr/>
          </p:nvSpPr>
          <p:spPr>
            <a:xfrm rot="10800000">
              <a:off x="6426009" y="398332"/>
              <a:ext cx="821947" cy="646788"/>
            </a:xfrm>
            <a:custGeom>
              <a:avLst/>
              <a:gdLst/>
              <a:ahLst/>
              <a:cxnLst/>
              <a:rect l="l" t="t" r="r" b="b"/>
              <a:pathLst>
                <a:path w="18226" h="14342" extrusionOk="0">
                  <a:moveTo>
                    <a:pt x="3751" y="1"/>
                  </a:moveTo>
                  <a:cubicBezTo>
                    <a:pt x="3507" y="1"/>
                    <a:pt x="3243" y="176"/>
                    <a:pt x="3216" y="466"/>
                  </a:cubicBezTo>
                  <a:cubicBezTo>
                    <a:pt x="2909" y="3776"/>
                    <a:pt x="4341" y="6882"/>
                    <a:pt x="6610" y="9219"/>
                  </a:cubicBezTo>
                  <a:cubicBezTo>
                    <a:pt x="7734" y="10702"/>
                    <a:pt x="9205" y="11846"/>
                    <a:pt x="11152" y="12367"/>
                  </a:cubicBezTo>
                  <a:cubicBezTo>
                    <a:pt x="11569" y="12548"/>
                    <a:pt x="11992" y="12711"/>
                    <a:pt x="12419" y="12845"/>
                  </a:cubicBezTo>
                  <a:cubicBezTo>
                    <a:pt x="12729" y="12943"/>
                    <a:pt x="14263" y="13278"/>
                    <a:pt x="15656" y="13383"/>
                  </a:cubicBezTo>
                  <a:cubicBezTo>
                    <a:pt x="15622" y="13390"/>
                    <a:pt x="15589" y="13398"/>
                    <a:pt x="15555" y="13405"/>
                  </a:cubicBezTo>
                  <a:cubicBezTo>
                    <a:pt x="14809" y="13562"/>
                    <a:pt x="14051" y="13668"/>
                    <a:pt x="13289" y="13735"/>
                  </a:cubicBezTo>
                  <a:cubicBezTo>
                    <a:pt x="12762" y="13780"/>
                    <a:pt x="12233" y="13802"/>
                    <a:pt x="11703" y="13802"/>
                  </a:cubicBezTo>
                  <a:cubicBezTo>
                    <a:pt x="10682" y="13802"/>
                    <a:pt x="9659" y="13718"/>
                    <a:pt x="8653" y="13547"/>
                  </a:cubicBezTo>
                  <a:cubicBezTo>
                    <a:pt x="5664" y="13037"/>
                    <a:pt x="2864" y="11799"/>
                    <a:pt x="480" y="9931"/>
                  </a:cubicBezTo>
                  <a:cubicBezTo>
                    <a:pt x="433" y="9894"/>
                    <a:pt x="386" y="9878"/>
                    <a:pt x="342" y="9878"/>
                  </a:cubicBezTo>
                  <a:cubicBezTo>
                    <a:pt x="140" y="9878"/>
                    <a:pt x="0" y="10208"/>
                    <a:pt x="213" y="10376"/>
                  </a:cubicBezTo>
                  <a:cubicBezTo>
                    <a:pt x="2727" y="12353"/>
                    <a:pt x="5709" y="13636"/>
                    <a:pt x="8872" y="14120"/>
                  </a:cubicBezTo>
                  <a:cubicBezTo>
                    <a:pt x="9824" y="14266"/>
                    <a:pt x="10788" y="14342"/>
                    <a:pt x="11751" y="14342"/>
                  </a:cubicBezTo>
                  <a:cubicBezTo>
                    <a:pt x="12372" y="14342"/>
                    <a:pt x="12994" y="14310"/>
                    <a:pt x="13612" y="14246"/>
                  </a:cubicBezTo>
                  <a:cubicBezTo>
                    <a:pt x="14800" y="14120"/>
                    <a:pt x="16328" y="13970"/>
                    <a:pt x="17390" y="13327"/>
                  </a:cubicBezTo>
                  <a:cubicBezTo>
                    <a:pt x="17937" y="13202"/>
                    <a:pt x="18226" y="12926"/>
                    <a:pt x="17995" y="12411"/>
                  </a:cubicBezTo>
                  <a:cubicBezTo>
                    <a:pt x="17634" y="11610"/>
                    <a:pt x="15652" y="11303"/>
                    <a:pt x="14931" y="11016"/>
                  </a:cubicBezTo>
                  <a:cubicBezTo>
                    <a:pt x="13415" y="10413"/>
                    <a:pt x="11926" y="9677"/>
                    <a:pt x="10565" y="8777"/>
                  </a:cubicBezTo>
                  <a:cubicBezTo>
                    <a:pt x="9134" y="7831"/>
                    <a:pt x="7847" y="6684"/>
                    <a:pt x="6762" y="5354"/>
                  </a:cubicBezTo>
                  <a:cubicBezTo>
                    <a:pt x="6170" y="4628"/>
                    <a:pt x="5651" y="3845"/>
                    <a:pt x="5208" y="3021"/>
                  </a:cubicBezTo>
                  <a:cubicBezTo>
                    <a:pt x="4937" y="2518"/>
                    <a:pt x="4639" y="2016"/>
                    <a:pt x="4378" y="1500"/>
                  </a:cubicBezTo>
                  <a:cubicBezTo>
                    <a:pt x="4300" y="1123"/>
                    <a:pt x="4232" y="744"/>
                    <a:pt x="4170" y="365"/>
                  </a:cubicBezTo>
                  <a:cubicBezTo>
                    <a:pt x="4129" y="112"/>
                    <a:pt x="3946" y="1"/>
                    <a:pt x="3751" y="1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45" name="Google Shape;7745;p23"/>
            <p:cNvSpPr/>
            <p:nvPr/>
          </p:nvSpPr>
          <p:spPr>
            <a:xfrm rot="10800000">
              <a:off x="5457359" y="450731"/>
              <a:ext cx="855049" cy="755428"/>
            </a:xfrm>
            <a:custGeom>
              <a:avLst/>
              <a:gdLst/>
              <a:ahLst/>
              <a:cxnLst/>
              <a:rect l="l" t="t" r="r" b="b"/>
              <a:pathLst>
                <a:path w="18960" h="16751" extrusionOk="0">
                  <a:moveTo>
                    <a:pt x="4981" y="0"/>
                  </a:moveTo>
                  <a:cubicBezTo>
                    <a:pt x="3216" y="0"/>
                    <a:pt x="2660" y="4882"/>
                    <a:pt x="2464" y="5935"/>
                  </a:cubicBezTo>
                  <a:cubicBezTo>
                    <a:pt x="2163" y="7561"/>
                    <a:pt x="1905" y="9193"/>
                    <a:pt x="1556" y="10808"/>
                  </a:cubicBezTo>
                  <a:cubicBezTo>
                    <a:pt x="1179" y="12547"/>
                    <a:pt x="507" y="14166"/>
                    <a:pt x="52" y="15874"/>
                  </a:cubicBezTo>
                  <a:cubicBezTo>
                    <a:pt x="1" y="16064"/>
                    <a:pt x="42" y="16241"/>
                    <a:pt x="130" y="16386"/>
                  </a:cubicBezTo>
                  <a:cubicBezTo>
                    <a:pt x="156" y="16578"/>
                    <a:pt x="292" y="16749"/>
                    <a:pt x="539" y="16749"/>
                  </a:cubicBezTo>
                  <a:cubicBezTo>
                    <a:pt x="543" y="16749"/>
                    <a:pt x="547" y="16749"/>
                    <a:pt x="551" y="16748"/>
                  </a:cubicBezTo>
                  <a:cubicBezTo>
                    <a:pt x="588" y="16748"/>
                    <a:pt x="623" y="16743"/>
                    <a:pt x="660" y="16741"/>
                  </a:cubicBezTo>
                  <a:cubicBezTo>
                    <a:pt x="697" y="16747"/>
                    <a:pt x="733" y="16750"/>
                    <a:pt x="769" y="16750"/>
                  </a:cubicBezTo>
                  <a:cubicBezTo>
                    <a:pt x="830" y="16750"/>
                    <a:pt x="890" y="16742"/>
                    <a:pt x="947" y="16723"/>
                  </a:cubicBezTo>
                  <a:cubicBezTo>
                    <a:pt x="2402" y="16615"/>
                    <a:pt x="3768" y="16110"/>
                    <a:pt x="5122" y="15584"/>
                  </a:cubicBezTo>
                  <a:cubicBezTo>
                    <a:pt x="6778" y="14942"/>
                    <a:pt x="8382" y="14166"/>
                    <a:pt x="9940" y="13319"/>
                  </a:cubicBezTo>
                  <a:cubicBezTo>
                    <a:pt x="12895" y="11713"/>
                    <a:pt x="15950" y="9774"/>
                    <a:pt x="18392" y="7441"/>
                  </a:cubicBezTo>
                  <a:cubicBezTo>
                    <a:pt x="18960" y="6902"/>
                    <a:pt x="18454" y="6191"/>
                    <a:pt x="17847" y="6191"/>
                  </a:cubicBezTo>
                  <a:cubicBezTo>
                    <a:pt x="17685" y="6191"/>
                    <a:pt x="17517" y="6241"/>
                    <a:pt x="17359" y="6358"/>
                  </a:cubicBezTo>
                  <a:cubicBezTo>
                    <a:pt x="14685" y="8339"/>
                    <a:pt x="12094" y="10264"/>
                    <a:pt x="9145" y="11835"/>
                  </a:cubicBezTo>
                  <a:cubicBezTo>
                    <a:pt x="7737" y="12585"/>
                    <a:pt x="6292" y="13245"/>
                    <a:pt x="4828" y="13875"/>
                  </a:cubicBezTo>
                  <a:cubicBezTo>
                    <a:pt x="4092" y="14191"/>
                    <a:pt x="3333" y="14471"/>
                    <a:pt x="2588" y="14778"/>
                  </a:cubicBezTo>
                  <a:cubicBezTo>
                    <a:pt x="4012" y="13335"/>
                    <a:pt x="4899" y="11338"/>
                    <a:pt x="5476" y="9410"/>
                  </a:cubicBezTo>
                  <a:cubicBezTo>
                    <a:pt x="5967" y="7780"/>
                    <a:pt x="6244" y="6091"/>
                    <a:pt x="6438" y="4404"/>
                  </a:cubicBezTo>
                  <a:cubicBezTo>
                    <a:pt x="6577" y="3217"/>
                    <a:pt x="7045" y="1380"/>
                    <a:pt x="5984" y="461"/>
                  </a:cubicBezTo>
                  <a:cubicBezTo>
                    <a:pt x="5612" y="140"/>
                    <a:pt x="5279" y="0"/>
                    <a:pt x="4981" y="0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46" name="Google Shape;7746;p23"/>
            <p:cNvSpPr/>
            <p:nvPr/>
          </p:nvSpPr>
          <p:spPr>
            <a:xfrm rot="10800000">
              <a:off x="5655579" y="-60666"/>
              <a:ext cx="1274906" cy="934781"/>
            </a:xfrm>
            <a:custGeom>
              <a:avLst/>
              <a:gdLst/>
              <a:ahLst/>
              <a:cxnLst/>
              <a:rect l="l" t="t" r="r" b="b"/>
              <a:pathLst>
                <a:path w="28270" h="20728" extrusionOk="0">
                  <a:moveTo>
                    <a:pt x="14897" y="1"/>
                  </a:moveTo>
                  <a:cubicBezTo>
                    <a:pt x="14804" y="1"/>
                    <a:pt x="14710" y="11"/>
                    <a:pt x="14615" y="32"/>
                  </a:cubicBezTo>
                  <a:cubicBezTo>
                    <a:pt x="13812" y="213"/>
                    <a:pt x="13519" y="1033"/>
                    <a:pt x="13389" y="1748"/>
                  </a:cubicBezTo>
                  <a:cubicBezTo>
                    <a:pt x="13289" y="2303"/>
                    <a:pt x="13246" y="2856"/>
                    <a:pt x="13247" y="3411"/>
                  </a:cubicBezTo>
                  <a:cubicBezTo>
                    <a:pt x="12510" y="2173"/>
                    <a:pt x="11685" y="972"/>
                    <a:pt x="10135" y="972"/>
                  </a:cubicBezTo>
                  <a:cubicBezTo>
                    <a:pt x="10087" y="972"/>
                    <a:pt x="10038" y="974"/>
                    <a:pt x="9989" y="976"/>
                  </a:cubicBezTo>
                  <a:cubicBezTo>
                    <a:pt x="8284" y="1055"/>
                    <a:pt x="7995" y="2418"/>
                    <a:pt x="8059" y="3755"/>
                  </a:cubicBezTo>
                  <a:cubicBezTo>
                    <a:pt x="7470" y="3325"/>
                    <a:pt x="6768" y="2962"/>
                    <a:pt x="6105" y="2962"/>
                  </a:cubicBezTo>
                  <a:cubicBezTo>
                    <a:pt x="5620" y="2962"/>
                    <a:pt x="5155" y="3157"/>
                    <a:pt x="4770" y="3661"/>
                  </a:cubicBezTo>
                  <a:cubicBezTo>
                    <a:pt x="4277" y="4305"/>
                    <a:pt x="4386" y="5230"/>
                    <a:pt x="4447" y="5983"/>
                  </a:cubicBezTo>
                  <a:cubicBezTo>
                    <a:pt x="4515" y="6803"/>
                    <a:pt x="4651" y="7610"/>
                    <a:pt x="4842" y="8405"/>
                  </a:cubicBezTo>
                  <a:cubicBezTo>
                    <a:pt x="4175" y="7995"/>
                    <a:pt x="3451" y="7673"/>
                    <a:pt x="2678" y="7673"/>
                  </a:cubicBezTo>
                  <a:cubicBezTo>
                    <a:pt x="2532" y="7673"/>
                    <a:pt x="2385" y="7684"/>
                    <a:pt x="2236" y="7709"/>
                  </a:cubicBezTo>
                  <a:cubicBezTo>
                    <a:pt x="1252" y="7869"/>
                    <a:pt x="302" y="8576"/>
                    <a:pt x="194" y="9620"/>
                  </a:cubicBezTo>
                  <a:cubicBezTo>
                    <a:pt x="0" y="11503"/>
                    <a:pt x="1924" y="12682"/>
                    <a:pt x="3800" y="13203"/>
                  </a:cubicBezTo>
                  <a:cubicBezTo>
                    <a:pt x="3420" y="13478"/>
                    <a:pt x="3079" y="13825"/>
                    <a:pt x="2790" y="14235"/>
                  </a:cubicBezTo>
                  <a:cubicBezTo>
                    <a:pt x="2646" y="14445"/>
                    <a:pt x="2780" y="14794"/>
                    <a:pt x="3031" y="14847"/>
                  </a:cubicBezTo>
                  <a:cubicBezTo>
                    <a:pt x="3999" y="15040"/>
                    <a:pt x="4960" y="15133"/>
                    <a:pt x="5923" y="15133"/>
                  </a:cubicBezTo>
                  <a:cubicBezTo>
                    <a:pt x="6066" y="15133"/>
                    <a:pt x="6208" y="15131"/>
                    <a:pt x="6350" y="15127"/>
                  </a:cubicBezTo>
                  <a:lnTo>
                    <a:pt x="6350" y="15127"/>
                  </a:lnTo>
                  <a:cubicBezTo>
                    <a:pt x="6275" y="15217"/>
                    <a:pt x="6204" y="15320"/>
                    <a:pt x="6145" y="15444"/>
                  </a:cubicBezTo>
                  <a:cubicBezTo>
                    <a:pt x="5896" y="15964"/>
                    <a:pt x="5904" y="16615"/>
                    <a:pt x="6404" y="16993"/>
                  </a:cubicBezTo>
                  <a:cubicBezTo>
                    <a:pt x="6615" y="17154"/>
                    <a:pt x="6842" y="17217"/>
                    <a:pt x="7073" y="17217"/>
                  </a:cubicBezTo>
                  <a:cubicBezTo>
                    <a:pt x="7446" y="17217"/>
                    <a:pt x="7828" y="17052"/>
                    <a:pt x="8165" y="16873"/>
                  </a:cubicBezTo>
                  <a:cubicBezTo>
                    <a:pt x="8372" y="16764"/>
                    <a:pt x="8575" y="16646"/>
                    <a:pt x="8779" y="16527"/>
                  </a:cubicBezTo>
                  <a:lnTo>
                    <a:pt x="8779" y="16527"/>
                  </a:lnTo>
                  <a:cubicBezTo>
                    <a:pt x="8355" y="17423"/>
                    <a:pt x="8097" y="18395"/>
                    <a:pt x="7981" y="19481"/>
                  </a:cubicBezTo>
                  <a:cubicBezTo>
                    <a:pt x="7953" y="19745"/>
                    <a:pt x="8202" y="19944"/>
                    <a:pt x="8446" y="19944"/>
                  </a:cubicBezTo>
                  <a:cubicBezTo>
                    <a:pt x="8516" y="19944"/>
                    <a:pt x="8585" y="19928"/>
                    <a:pt x="8648" y="19892"/>
                  </a:cubicBezTo>
                  <a:cubicBezTo>
                    <a:pt x="10153" y="19016"/>
                    <a:pt x="11290" y="17960"/>
                    <a:pt x="12233" y="16662"/>
                  </a:cubicBezTo>
                  <a:lnTo>
                    <a:pt x="12233" y="16662"/>
                  </a:lnTo>
                  <a:cubicBezTo>
                    <a:pt x="12217" y="17878"/>
                    <a:pt x="12596" y="19070"/>
                    <a:pt x="13759" y="19470"/>
                  </a:cubicBezTo>
                  <a:cubicBezTo>
                    <a:pt x="13928" y="19529"/>
                    <a:pt x="14100" y="19556"/>
                    <a:pt x="14270" y="19556"/>
                  </a:cubicBezTo>
                  <a:cubicBezTo>
                    <a:pt x="14874" y="19556"/>
                    <a:pt x="15460" y="19217"/>
                    <a:pt x="15842" y="18744"/>
                  </a:cubicBezTo>
                  <a:cubicBezTo>
                    <a:pt x="15959" y="18599"/>
                    <a:pt x="16051" y="18447"/>
                    <a:pt x="16126" y="18290"/>
                  </a:cubicBezTo>
                  <a:cubicBezTo>
                    <a:pt x="16327" y="18601"/>
                    <a:pt x="16542" y="18903"/>
                    <a:pt x="16783" y="19193"/>
                  </a:cubicBezTo>
                  <a:cubicBezTo>
                    <a:pt x="17276" y="19790"/>
                    <a:pt x="18048" y="20728"/>
                    <a:pt x="18920" y="20728"/>
                  </a:cubicBezTo>
                  <a:cubicBezTo>
                    <a:pt x="19008" y="20728"/>
                    <a:pt x="19097" y="20718"/>
                    <a:pt x="19186" y="20698"/>
                  </a:cubicBezTo>
                  <a:cubicBezTo>
                    <a:pt x="20363" y="20429"/>
                    <a:pt x="20305" y="19105"/>
                    <a:pt x="19901" y="17743"/>
                  </a:cubicBezTo>
                  <a:lnTo>
                    <a:pt x="19901" y="17743"/>
                  </a:lnTo>
                  <a:cubicBezTo>
                    <a:pt x="19950" y="17770"/>
                    <a:pt x="19998" y="17799"/>
                    <a:pt x="20049" y="17825"/>
                  </a:cubicBezTo>
                  <a:cubicBezTo>
                    <a:pt x="20687" y="18136"/>
                    <a:pt x="21536" y="18428"/>
                    <a:pt x="22331" y="18428"/>
                  </a:cubicBezTo>
                  <a:cubicBezTo>
                    <a:pt x="22754" y="18428"/>
                    <a:pt x="23162" y="18345"/>
                    <a:pt x="23514" y="18139"/>
                  </a:cubicBezTo>
                  <a:cubicBezTo>
                    <a:pt x="24389" y="17627"/>
                    <a:pt x="24551" y="16544"/>
                    <a:pt x="24125" y="15670"/>
                  </a:cubicBezTo>
                  <a:cubicBezTo>
                    <a:pt x="24087" y="15592"/>
                    <a:pt x="24046" y="15519"/>
                    <a:pt x="24002" y="15448"/>
                  </a:cubicBezTo>
                  <a:cubicBezTo>
                    <a:pt x="24173" y="15421"/>
                    <a:pt x="24345" y="15391"/>
                    <a:pt x="24514" y="15354"/>
                  </a:cubicBezTo>
                  <a:cubicBezTo>
                    <a:pt x="25496" y="15138"/>
                    <a:pt x="26832" y="14757"/>
                    <a:pt x="27381" y="13828"/>
                  </a:cubicBezTo>
                  <a:cubicBezTo>
                    <a:pt x="27824" y="13074"/>
                    <a:pt x="27627" y="12192"/>
                    <a:pt x="26978" y="11624"/>
                  </a:cubicBezTo>
                  <a:cubicBezTo>
                    <a:pt x="27760" y="11031"/>
                    <a:pt x="28269" y="10199"/>
                    <a:pt x="28117" y="9030"/>
                  </a:cubicBezTo>
                  <a:cubicBezTo>
                    <a:pt x="27992" y="8073"/>
                    <a:pt x="27307" y="7372"/>
                    <a:pt x="26368" y="7170"/>
                  </a:cubicBezTo>
                  <a:cubicBezTo>
                    <a:pt x="26255" y="7144"/>
                    <a:pt x="26143" y="7130"/>
                    <a:pt x="26033" y="7122"/>
                  </a:cubicBezTo>
                  <a:cubicBezTo>
                    <a:pt x="26354" y="6395"/>
                    <a:pt x="26376" y="5601"/>
                    <a:pt x="25813" y="4810"/>
                  </a:cubicBezTo>
                  <a:cubicBezTo>
                    <a:pt x="25365" y="4185"/>
                    <a:pt x="24747" y="3909"/>
                    <a:pt x="24131" y="3909"/>
                  </a:cubicBezTo>
                  <a:cubicBezTo>
                    <a:pt x="23854" y="3909"/>
                    <a:pt x="23578" y="3964"/>
                    <a:pt x="23318" y="4069"/>
                  </a:cubicBezTo>
                  <a:cubicBezTo>
                    <a:pt x="23376" y="2753"/>
                    <a:pt x="23295" y="1395"/>
                    <a:pt x="21890" y="883"/>
                  </a:cubicBezTo>
                  <a:cubicBezTo>
                    <a:pt x="21625" y="785"/>
                    <a:pt x="21382" y="741"/>
                    <a:pt x="21157" y="741"/>
                  </a:cubicBezTo>
                  <a:cubicBezTo>
                    <a:pt x="19908" y="741"/>
                    <a:pt x="19253" y="2108"/>
                    <a:pt x="18712" y="3266"/>
                  </a:cubicBezTo>
                  <a:cubicBezTo>
                    <a:pt x="18209" y="2582"/>
                    <a:pt x="17661" y="1924"/>
                    <a:pt x="17051" y="1335"/>
                  </a:cubicBezTo>
                  <a:cubicBezTo>
                    <a:pt x="16505" y="808"/>
                    <a:pt x="15735" y="1"/>
                    <a:pt x="148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47" name="Google Shape;7747;p23"/>
            <p:cNvSpPr/>
            <p:nvPr/>
          </p:nvSpPr>
          <p:spPr>
            <a:xfrm rot="10800000">
              <a:off x="5672491" y="103036"/>
              <a:ext cx="1251546" cy="864113"/>
            </a:xfrm>
            <a:custGeom>
              <a:avLst/>
              <a:gdLst/>
              <a:ahLst/>
              <a:cxnLst/>
              <a:rect l="l" t="t" r="r" b="b"/>
              <a:pathLst>
                <a:path w="27752" h="19161" extrusionOk="0">
                  <a:moveTo>
                    <a:pt x="10982" y="0"/>
                  </a:moveTo>
                  <a:cubicBezTo>
                    <a:pt x="10741" y="0"/>
                    <a:pt x="10476" y="82"/>
                    <a:pt x="10187" y="265"/>
                  </a:cubicBezTo>
                  <a:cubicBezTo>
                    <a:pt x="9247" y="857"/>
                    <a:pt x="9015" y="2586"/>
                    <a:pt x="8877" y="3574"/>
                  </a:cubicBezTo>
                  <a:cubicBezTo>
                    <a:pt x="8855" y="3724"/>
                    <a:pt x="8837" y="3874"/>
                    <a:pt x="8821" y="4024"/>
                  </a:cubicBezTo>
                  <a:cubicBezTo>
                    <a:pt x="8721" y="3705"/>
                    <a:pt x="8615" y="3397"/>
                    <a:pt x="8495" y="3097"/>
                  </a:cubicBezTo>
                  <a:cubicBezTo>
                    <a:pt x="7980" y="1817"/>
                    <a:pt x="7101" y="379"/>
                    <a:pt x="5555" y="277"/>
                  </a:cubicBezTo>
                  <a:cubicBezTo>
                    <a:pt x="5501" y="274"/>
                    <a:pt x="5448" y="272"/>
                    <a:pt x="5395" y="272"/>
                  </a:cubicBezTo>
                  <a:cubicBezTo>
                    <a:pt x="3914" y="272"/>
                    <a:pt x="3114" y="1681"/>
                    <a:pt x="3113" y="3039"/>
                  </a:cubicBezTo>
                  <a:cubicBezTo>
                    <a:pt x="3113" y="3299"/>
                    <a:pt x="3125" y="3555"/>
                    <a:pt x="3142" y="3814"/>
                  </a:cubicBezTo>
                  <a:cubicBezTo>
                    <a:pt x="2731" y="4848"/>
                    <a:pt x="2966" y="6242"/>
                    <a:pt x="3390" y="7503"/>
                  </a:cubicBezTo>
                  <a:cubicBezTo>
                    <a:pt x="3247" y="7452"/>
                    <a:pt x="3091" y="7425"/>
                    <a:pt x="2936" y="7425"/>
                  </a:cubicBezTo>
                  <a:cubicBezTo>
                    <a:pt x="2629" y="7425"/>
                    <a:pt x="2328" y="7529"/>
                    <a:pt x="2146" y="7753"/>
                  </a:cubicBezTo>
                  <a:cubicBezTo>
                    <a:pt x="0" y="10409"/>
                    <a:pt x="3462" y="14272"/>
                    <a:pt x="5575" y="15802"/>
                  </a:cubicBezTo>
                  <a:cubicBezTo>
                    <a:pt x="6899" y="16761"/>
                    <a:pt x="8524" y="17314"/>
                    <a:pt x="10151" y="17427"/>
                  </a:cubicBezTo>
                  <a:cubicBezTo>
                    <a:pt x="10344" y="17441"/>
                    <a:pt x="10543" y="17448"/>
                    <a:pt x="10746" y="17448"/>
                  </a:cubicBezTo>
                  <a:cubicBezTo>
                    <a:pt x="10891" y="17448"/>
                    <a:pt x="11039" y="17444"/>
                    <a:pt x="11187" y="17436"/>
                  </a:cubicBezTo>
                  <a:lnTo>
                    <a:pt x="11187" y="17436"/>
                  </a:lnTo>
                  <a:cubicBezTo>
                    <a:pt x="11150" y="17719"/>
                    <a:pt x="11178" y="18010"/>
                    <a:pt x="11289" y="18297"/>
                  </a:cubicBezTo>
                  <a:cubicBezTo>
                    <a:pt x="11541" y="18953"/>
                    <a:pt x="12060" y="19161"/>
                    <a:pt x="12641" y="19161"/>
                  </a:cubicBezTo>
                  <a:cubicBezTo>
                    <a:pt x="13228" y="19161"/>
                    <a:pt x="13877" y="18948"/>
                    <a:pt x="14373" y="18770"/>
                  </a:cubicBezTo>
                  <a:cubicBezTo>
                    <a:pt x="15219" y="18466"/>
                    <a:pt x="16030" y="18048"/>
                    <a:pt x="16751" y="17512"/>
                  </a:cubicBezTo>
                  <a:cubicBezTo>
                    <a:pt x="17566" y="17889"/>
                    <a:pt x="18497" y="18068"/>
                    <a:pt x="19425" y="18068"/>
                  </a:cubicBezTo>
                  <a:cubicBezTo>
                    <a:pt x="20374" y="18068"/>
                    <a:pt x="21320" y="17881"/>
                    <a:pt x="22133" y="17528"/>
                  </a:cubicBezTo>
                  <a:cubicBezTo>
                    <a:pt x="23265" y="17034"/>
                    <a:pt x="24260" y="16025"/>
                    <a:pt x="25058" y="15103"/>
                  </a:cubicBezTo>
                  <a:cubicBezTo>
                    <a:pt x="25868" y="14169"/>
                    <a:pt x="26540" y="13177"/>
                    <a:pt x="27054" y="12051"/>
                  </a:cubicBezTo>
                  <a:cubicBezTo>
                    <a:pt x="27365" y="11376"/>
                    <a:pt x="27751" y="10452"/>
                    <a:pt x="27021" y="9905"/>
                  </a:cubicBezTo>
                  <a:cubicBezTo>
                    <a:pt x="26770" y="9716"/>
                    <a:pt x="26495" y="9639"/>
                    <a:pt x="26214" y="9639"/>
                  </a:cubicBezTo>
                  <a:cubicBezTo>
                    <a:pt x="25630" y="9639"/>
                    <a:pt x="25024" y="9971"/>
                    <a:pt x="24568" y="10298"/>
                  </a:cubicBezTo>
                  <a:cubicBezTo>
                    <a:pt x="24182" y="10574"/>
                    <a:pt x="23796" y="10846"/>
                    <a:pt x="23407" y="11115"/>
                  </a:cubicBezTo>
                  <a:cubicBezTo>
                    <a:pt x="23457" y="11020"/>
                    <a:pt x="23510" y="10931"/>
                    <a:pt x="23558" y="10834"/>
                  </a:cubicBezTo>
                  <a:cubicBezTo>
                    <a:pt x="24190" y="9594"/>
                    <a:pt x="24725" y="8207"/>
                    <a:pt x="25045" y="6850"/>
                  </a:cubicBezTo>
                  <a:cubicBezTo>
                    <a:pt x="25260" y="5948"/>
                    <a:pt x="25475" y="4292"/>
                    <a:pt x="24852" y="3499"/>
                  </a:cubicBezTo>
                  <a:cubicBezTo>
                    <a:pt x="24509" y="3060"/>
                    <a:pt x="24160" y="2880"/>
                    <a:pt x="23818" y="2880"/>
                  </a:cubicBezTo>
                  <a:cubicBezTo>
                    <a:pt x="22501" y="2880"/>
                    <a:pt x="21281" y="5542"/>
                    <a:pt x="20849" y="6321"/>
                  </a:cubicBezTo>
                  <a:cubicBezTo>
                    <a:pt x="20626" y="6722"/>
                    <a:pt x="20407" y="7119"/>
                    <a:pt x="20189" y="7518"/>
                  </a:cubicBezTo>
                  <a:cubicBezTo>
                    <a:pt x="20198" y="7210"/>
                    <a:pt x="20198" y="6901"/>
                    <a:pt x="20189" y="6599"/>
                  </a:cubicBezTo>
                  <a:cubicBezTo>
                    <a:pt x="20145" y="5117"/>
                    <a:pt x="19969" y="3637"/>
                    <a:pt x="19280" y="2305"/>
                  </a:cubicBezTo>
                  <a:cubicBezTo>
                    <a:pt x="18852" y="1477"/>
                    <a:pt x="18180" y="423"/>
                    <a:pt x="17184" y="246"/>
                  </a:cubicBezTo>
                  <a:cubicBezTo>
                    <a:pt x="17060" y="224"/>
                    <a:pt x="16942" y="213"/>
                    <a:pt x="16829" y="213"/>
                  </a:cubicBezTo>
                  <a:cubicBezTo>
                    <a:pt x="14661" y="213"/>
                    <a:pt x="14533" y="4137"/>
                    <a:pt x="14587" y="5586"/>
                  </a:cubicBezTo>
                  <a:cubicBezTo>
                    <a:pt x="14646" y="7177"/>
                    <a:pt x="14884" y="8766"/>
                    <a:pt x="15031" y="10352"/>
                  </a:cubicBezTo>
                  <a:cubicBezTo>
                    <a:pt x="15007" y="10298"/>
                    <a:pt x="14983" y="10246"/>
                    <a:pt x="14962" y="10192"/>
                  </a:cubicBezTo>
                  <a:cubicBezTo>
                    <a:pt x="14332" y="8701"/>
                    <a:pt x="13906" y="7157"/>
                    <a:pt x="13541" y="5584"/>
                  </a:cubicBezTo>
                  <a:cubicBezTo>
                    <a:pt x="13303" y="4555"/>
                    <a:pt x="12784" y="0"/>
                    <a:pt x="10982" y="0"/>
                  </a:cubicBezTo>
                  <a:close/>
                </a:path>
              </a:pathLst>
            </a:custGeom>
            <a:solidFill>
              <a:srgbClr val="EC6A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48" name="Google Shape;7748;p23"/>
            <p:cNvSpPr/>
            <p:nvPr/>
          </p:nvSpPr>
          <p:spPr>
            <a:xfrm rot="10800000">
              <a:off x="5901736" y="291370"/>
              <a:ext cx="717050" cy="392619"/>
            </a:xfrm>
            <a:custGeom>
              <a:avLst/>
              <a:gdLst/>
              <a:ahLst/>
              <a:cxnLst/>
              <a:rect l="l" t="t" r="r" b="b"/>
              <a:pathLst>
                <a:path w="15900" h="8706" extrusionOk="0">
                  <a:moveTo>
                    <a:pt x="1827" y="0"/>
                  </a:moveTo>
                  <a:cubicBezTo>
                    <a:pt x="943" y="0"/>
                    <a:pt x="0" y="701"/>
                    <a:pt x="242" y="1819"/>
                  </a:cubicBezTo>
                  <a:cubicBezTo>
                    <a:pt x="721" y="4029"/>
                    <a:pt x="1914" y="5907"/>
                    <a:pt x="3729" y="7258"/>
                  </a:cubicBezTo>
                  <a:cubicBezTo>
                    <a:pt x="4595" y="7903"/>
                    <a:pt x="5500" y="8262"/>
                    <a:pt x="6560" y="8450"/>
                  </a:cubicBezTo>
                  <a:cubicBezTo>
                    <a:pt x="6973" y="8523"/>
                    <a:pt x="7416" y="8634"/>
                    <a:pt x="7838" y="8634"/>
                  </a:cubicBezTo>
                  <a:cubicBezTo>
                    <a:pt x="8017" y="8634"/>
                    <a:pt x="8191" y="8614"/>
                    <a:pt x="8358" y="8564"/>
                  </a:cubicBezTo>
                  <a:cubicBezTo>
                    <a:pt x="8744" y="8667"/>
                    <a:pt x="9177" y="8705"/>
                    <a:pt x="9605" y="8705"/>
                  </a:cubicBezTo>
                  <a:cubicBezTo>
                    <a:pt x="10214" y="8705"/>
                    <a:pt x="10815" y="8628"/>
                    <a:pt x="11263" y="8554"/>
                  </a:cubicBezTo>
                  <a:cubicBezTo>
                    <a:pt x="12577" y="8332"/>
                    <a:pt x="14293" y="7708"/>
                    <a:pt x="15042" y="6535"/>
                  </a:cubicBezTo>
                  <a:cubicBezTo>
                    <a:pt x="15126" y="6403"/>
                    <a:pt x="15008" y="6272"/>
                    <a:pt x="14880" y="6272"/>
                  </a:cubicBezTo>
                  <a:cubicBezTo>
                    <a:pt x="14855" y="6272"/>
                    <a:pt x="14831" y="6277"/>
                    <a:pt x="14807" y="6287"/>
                  </a:cubicBezTo>
                  <a:cubicBezTo>
                    <a:pt x="13535" y="6832"/>
                    <a:pt x="12513" y="7606"/>
                    <a:pt x="11101" y="7877"/>
                  </a:cubicBezTo>
                  <a:cubicBezTo>
                    <a:pt x="10643" y="7965"/>
                    <a:pt x="10189" y="7998"/>
                    <a:pt x="9731" y="7999"/>
                  </a:cubicBezTo>
                  <a:cubicBezTo>
                    <a:pt x="10480" y="7832"/>
                    <a:pt x="11206" y="7539"/>
                    <a:pt x="11782" y="7217"/>
                  </a:cubicBezTo>
                  <a:cubicBezTo>
                    <a:pt x="13348" y="6349"/>
                    <a:pt x="14398" y="4949"/>
                    <a:pt x="15319" y="3463"/>
                  </a:cubicBezTo>
                  <a:cubicBezTo>
                    <a:pt x="15899" y="2529"/>
                    <a:pt x="15064" y="1693"/>
                    <a:pt x="14237" y="1693"/>
                  </a:cubicBezTo>
                  <a:cubicBezTo>
                    <a:pt x="13797" y="1693"/>
                    <a:pt x="13359" y="1929"/>
                    <a:pt x="13137" y="2512"/>
                  </a:cubicBezTo>
                  <a:cubicBezTo>
                    <a:pt x="12662" y="3763"/>
                    <a:pt x="11588" y="4738"/>
                    <a:pt x="10584" y="5560"/>
                  </a:cubicBezTo>
                  <a:cubicBezTo>
                    <a:pt x="10571" y="5571"/>
                    <a:pt x="10557" y="5580"/>
                    <a:pt x="10544" y="5590"/>
                  </a:cubicBezTo>
                  <a:cubicBezTo>
                    <a:pt x="11123" y="4840"/>
                    <a:pt x="11626" y="4029"/>
                    <a:pt x="12086" y="3259"/>
                  </a:cubicBezTo>
                  <a:cubicBezTo>
                    <a:pt x="12721" y="2196"/>
                    <a:pt x="11784" y="1449"/>
                    <a:pt x="10924" y="1449"/>
                  </a:cubicBezTo>
                  <a:cubicBezTo>
                    <a:pt x="10276" y="1449"/>
                    <a:pt x="9671" y="1873"/>
                    <a:pt x="9815" y="2907"/>
                  </a:cubicBezTo>
                  <a:cubicBezTo>
                    <a:pt x="10049" y="4563"/>
                    <a:pt x="9104" y="5915"/>
                    <a:pt x="8002" y="7058"/>
                  </a:cubicBezTo>
                  <a:cubicBezTo>
                    <a:pt x="7939" y="6853"/>
                    <a:pt x="7869" y="6648"/>
                    <a:pt x="7768" y="6444"/>
                  </a:cubicBezTo>
                  <a:cubicBezTo>
                    <a:pt x="7471" y="5840"/>
                    <a:pt x="7168" y="5232"/>
                    <a:pt x="6967" y="4587"/>
                  </a:cubicBezTo>
                  <a:cubicBezTo>
                    <a:pt x="6617" y="3473"/>
                    <a:pt x="6984" y="1903"/>
                    <a:pt x="5956" y="1181"/>
                  </a:cubicBezTo>
                  <a:cubicBezTo>
                    <a:pt x="5835" y="1096"/>
                    <a:pt x="5681" y="1057"/>
                    <a:pt x="5527" y="1057"/>
                  </a:cubicBezTo>
                  <a:cubicBezTo>
                    <a:pt x="5377" y="1057"/>
                    <a:pt x="5226" y="1094"/>
                    <a:pt x="5104" y="1161"/>
                  </a:cubicBezTo>
                  <a:cubicBezTo>
                    <a:pt x="5055" y="1190"/>
                    <a:pt x="5005" y="1217"/>
                    <a:pt x="4954" y="1245"/>
                  </a:cubicBezTo>
                  <a:cubicBezTo>
                    <a:pt x="4605" y="1437"/>
                    <a:pt x="4351" y="1816"/>
                    <a:pt x="4353" y="2222"/>
                  </a:cubicBezTo>
                  <a:cubicBezTo>
                    <a:pt x="4359" y="3084"/>
                    <a:pt x="4466" y="3944"/>
                    <a:pt x="4707" y="4763"/>
                  </a:cubicBezTo>
                  <a:cubicBezTo>
                    <a:pt x="3899" y="3707"/>
                    <a:pt x="3395" y="2450"/>
                    <a:pt x="3169" y="1126"/>
                  </a:cubicBezTo>
                  <a:cubicBezTo>
                    <a:pt x="3035" y="343"/>
                    <a:pt x="2445" y="0"/>
                    <a:pt x="18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49" name="Google Shape;7749;p23"/>
            <p:cNvSpPr/>
            <p:nvPr/>
          </p:nvSpPr>
          <p:spPr>
            <a:xfrm rot="10800000">
              <a:off x="6156781" y="500932"/>
              <a:ext cx="49111" cy="405066"/>
            </a:xfrm>
            <a:custGeom>
              <a:avLst/>
              <a:gdLst/>
              <a:ahLst/>
              <a:cxnLst/>
              <a:rect l="l" t="t" r="r" b="b"/>
              <a:pathLst>
                <a:path w="1089" h="8982" extrusionOk="0">
                  <a:moveTo>
                    <a:pt x="182" y="1"/>
                  </a:moveTo>
                  <a:cubicBezTo>
                    <a:pt x="136" y="1"/>
                    <a:pt x="89" y="39"/>
                    <a:pt x="98" y="100"/>
                  </a:cubicBezTo>
                  <a:cubicBezTo>
                    <a:pt x="535" y="3159"/>
                    <a:pt x="644" y="5926"/>
                    <a:pt x="2" y="8975"/>
                  </a:cubicBezTo>
                  <a:cubicBezTo>
                    <a:pt x="1" y="8979"/>
                    <a:pt x="4" y="8982"/>
                    <a:pt x="8" y="8982"/>
                  </a:cubicBezTo>
                  <a:cubicBezTo>
                    <a:pt x="10" y="8982"/>
                    <a:pt x="12" y="8980"/>
                    <a:pt x="13" y="8978"/>
                  </a:cubicBezTo>
                  <a:cubicBezTo>
                    <a:pt x="863" y="6186"/>
                    <a:pt x="1088" y="2891"/>
                    <a:pt x="259" y="62"/>
                  </a:cubicBezTo>
                  <a:cubicBezTo>
                    <a:pt x="246" y="19"/>
                    <a:pt x="214" y="1"/>
                    <a:pt x="182" y="1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50" name="Google Shape;7750;p23"/>
            <p:cNvSpPr/>
            <p:nvPr/>
          </p:nvSpPr>
          <p:spPr>
            <a:xfrm rot="10800000">
              <a:off x="6097167" y="653094"/>
              <a:ext cx="22278" cy="166184"/>
            </a:xfrm>
            <a:custGeom>
              <a:avLst/>
              <a:gdLst/>
              <a:ahLst/>
              <a:cxnLst/>
              <a:rect l="l" t="t" r="r" b="b"/>
              <a:pathLst>
                <a:path w="494" h="3685" extrusionOk="0">
                  <a:moveTo>
                    <a:pt x="312" y="0"/>
                  </a:moveTo>
                  <a:cubicBezTo>
                    <a:pt x="274" y="0"/>
                    <a:pt x="237" y="25"/>
                    <a:pt x="235" y="78"/>
                  </a:cubicBezTo>
                  <a:cubicBezTo>
                    <a:pt x="193" y="1286"/>
                    <a:pt x="164" y="2478"/>
                    <a:pt x="2" y="3679"/>
                  </a:cubicBezTo>
                  <a:cubicBezTo>
                    <a:pt x="1" y="3683"/>
                    <a:pt x="4" y="3685"/>
                    <a:pt x="8" y="3685"/>
                  </a:cubicBezTo>
                  <a:cubicBezTo>
                    <a:pt x="11" y="3685"/>
                    <a:pt x="14" y="3684"/>
                    <a:pt x="14" y="3680"/>
                  </a:cubicBezTo>
                  <a:cubicBezTo>
                    <a:pt x="313" y="2509"/>
                    <a:pt x="494" y="1292"/>
                    <a:pt x="401" y="83"/>
                  </a:cubicBezTo>
                  <a:cubicBezTo>
                    <a:pt x="395" y="29"/>
                    <a:pt x="353" y="0"/>
                    <a:pt x="312" y="0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51" name="Google Shape;7751;p23"/>
            <p:cNvSpPr/>
            <p:nvPr/>
          </p:nvSpPr>
          <p:spPr>
            <a:xfrm rot="10800000">
              <a:off x="5821315" y="601729"/>
              <a:ext cx="80770" cy="152610"/>
            </a:xfrm>
            <a:custGeom>
              <a:avLst/>
              <a:gdLst/>
              <a:ahLst/>
              <a:cxnLst/>
              <a:rect l="l" t="t" r="r" b="b"/>
              <a:pathLst>
                <a:path w="1791" h="3384" extrusionOk="0">
                  <a:moveTo>
                    <a:pt x="1731" y="0"/>
                  </a:moveTo>
                  <a:cubicBezTo>
                    <a:pt x="1707" y="0"/>
                    <a:pt x="1682" y="13"/>
                    <a:pt x="1673" y="40"/>
                  </a:cubicBezTo>
                  <a:cubicBezTo>
                    <a:pt x="1247" y="1260"/>
                    <a:pt x="882" y="2344"/>
                    <a:pt x="16" y="3342"/>
                  </a:cubicBezTo>
                  <a:cubicBezTo>
                    <a:pt x="1" y="3360"/>
                    <a:pt x="15" y="3384"/>
                    <a:pt x="32" y="3384"/>
                  </a:cubicBezTo>
                  <a:cubicBezTo>
                    <a:pt x="37" y="3384"/>
                    <a:pt x="42" y="3382"/>
                    <a:pt x="47" y="3376"/>
                  </a:cubicBezTo>
                  <a:cubicBezTo>
                    <a:pt x="911" y="2522"/>
                    <a:pt x="1715" y="1309"/>
                    <a:pt x="1787" y="59"/>
                  </a:cubicBezTo>
                  <a:cubicBezTo>
                    <a:pt x="1790" y="20"/>
                    <a:pt x="1761" y="0"/>
                    <a:pt x="1731" y="0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52" name="Google Shape;7752;p23"/>
            <p:cNvSpPr/>
            <p:nvPr/>
          </p:nvSpPr>
          <p:spPr>
            <a:xfrm rot="10800000">
              <a:off x="5712935" y="268015"/>
              <a:ext cx="432665" cy="218813"/>
            </a:xfrm>
            <a:custGeom>
              <a:avLst/>
              <a:gdLst/>
              <a:ahLst/>
              <a:cxnLst/>
              <a:rect l="l" t="t" r="r" b="b"/>
              <a:pathLst>
                <a:path w="9594" h="4852" extrusionOk="0">
                  <a:moveTo>
                    <a:pt x="9339" y="1"/>
                  </a:moveTo>
                  <a:cubicBezTo>
                    <a:pt x="9286" y="1"/>
                    <a:pt x="9235" y="26"/>
                    <a:pt x="9202" y="86"/>
                  </a:cubicBezTo>
                  <a:cubicBezTo>
                    <a:pt x="7568" y="3056"/>
                    <a:pt x="4239" y="4757"/>
                    <a:pt x="903" y="4757"/>
                  </a:cubicBezTo>
                  <a:cubicBezTo>
                    <a:pt x="612" y="4757"/>
                    <a:pt x="320" y="4744"/>
                    <a:pt x="30" y="4718"/>
                  </a:cubicBezTo>
                  <a:cubicBezTo>
                    <a:pt x="29" y="4718"/>
                    <a:pt x="28" y="4718"/>
                    <a:pt x="27" y="4718"/>
                  </a:cubicBezTo>
                  <a:cubicBezTo>
                    <a:pt x="0" y="4718"/>
                    <a:pt x="1" y="4760"/>
                    <a:pt x="28" y="4766"/>
                  </a:cubicBezTo>
                  <a:cubicBezTo>
                    <a:pt x="453" y="4824"/>
                    <a:pt x="874" y="4852"/>
                    <a:pt x="1290" y="4852"/>
                  </a:cubicBezTo>
                  <a:cubicBezTo>
                    <a:pt x="4612" y="4852"/>
                    <a:pt x="7629" y="3061"/>
                    <a:pt x="9505" y="268"/>
                  </a:cubicBezTo>
                  <a:cubicBezTo>
                    <a:pt x="9594" y="136"/>
                    <a:pt x="9463" y="1"/>
                    <a:pt x="9339" y="1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53" name="Google Shape;7753;p23"/>
            <p:cNvSpPr/>
            <p:nvPr/>
          </p:nvSpPr>
          <p:spPr>
            <a:xfrm rot="10800000">
              <a:off x="6427027" y="315762"/>
              <a:ext cx="291014" cy="580901"/>
            </a:xfrm>
            <a:custGeom>
              <a:avLst/>
              <a:gdLst/>
              <a:ahLst/>
              <a:cxnLst/>
              <a:rect l="l" t="t" r="r" b="b"/>
              <a:pathLst>
                <a:path w="6453" h="12881" extrusionOk="0">
                  <a:moveTo>
                    <a:pt x="461" y="1"/>
                  </a:moveTo>
                  <a:cubicBezTo>
                    <a:pt x="423" y="1"/>
                    <a:pt x="388" y="22"/>
                    <a:pt x="380" y="72"/>
                  </a:cubicBezTo>
                  <a:cubicBezTo>
                    <a:pt x="1" y="2386"/>
                    <a:pt x="708" y="5036"/>
                    <a:pt x="1663" y="7132"/>
                  </a:cubicBezTo>
                  <a:cubicBezTo>
                    <a:pt x="2718" y="9453"/>
                    <a:pt x="4306" y="11413"/>
                    <a:pt x="6395" y="12876"/>
                  </a:cubicBezTo>
                  <a:cubicBezTo>
                    <a:pt x="6400" y="12879"/>
                    <a:pt x="6404" y="12881"/>
                    <a:pt x="6409" y="12881"/>
                  </a:cubicBezTo>
                  <a:cubicBezTo>
                    <a:pt x="6431" y="12881"/>
                    <a:pt x="6452" y="12847"/>
                    <a:pt x="6431" y="12830"/>
                  </a:cubicBezTo>
                  <a:cubicBezTo>
                    <a:pt x="4585" y="11343"/>
                    <a:pt x="3044" y="9453"/>
                    <a:pt x="2019" y="7309"/>
                  </a:cubicBezTo>
                  <a:cubicBezTo>
                    <a:pt x="893" y="4951"/>
                    <a:pt x="711" y="2659"/>
                    <a:pt x="576" y="102"/>
                  </a:cubicBezTo>
                  <a:cubicBezTo>
                    <a:pt x="573" y="41"/>
                    <a:pt x="514" y="1"/>
                    <a:pt x="461" y="1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54" name="Google Shape;7754;p23"/>
            <p:cNvSpPr/>
            <p:nvPr/>
          </p:nvSpPr>
          <p:spPr>
            <a:xfrm rot="10800000">
              <a:off x="6605161" y="454533"/>
              <a:ext cx="126093" cy="232342"/>
            </a:xfrm>
            <a:custGeom>
              <a:avLst/>
              <a:gdLst/>
              <a:ahLst/>
              <a:cxnLst/>
              <a:rect l="l" t="t" r="r" b="b"/>
              <a:pathLst>
                <a:path w="2796" h="5152" extrusionOk="0">
                  <a:moveTo>
                    <a:pt x="262" y="1"/>
                  </a:moveTo>
                  <a:cubicBezTo>
                    <a:pt x="226" y="1"/>
                    <a:pt x="187" y="26"/>
                    <a:pt x="183" y="68"/>
                  </a:cubicBezTo>
                  <a:cubicBezTo>
                    <a:pt x="1" y="2071"/>
                    <a:pt x="1209" y="4012"/>
                    <a:pt x="2774" y="5150"/>
                  </a:cubicBezTo>
                  <a:cubicBezTo>
                    <a:pt x="2775" y="5151"/>
                    <a:pt x="2777" y="5152"/>
                    <a:pt x="2779" y="5152"/>
                  </a:cubicBezTo>
                  <a:cubicBezTo>
                    <a:pt x="2788" y="5152"/>
                    <a:pt x="2796" y="5140"/>
                    <a:pt x="2786" y="5133"/>
                  </a:cubicBezTo>
                  <a:cubicBezTo>
                    <a:pt x="1216" y="3765"/>
                    <a:pt x="606" y="2050"/>
                    <a:pt x="323" y="54"/>
                  </a:cubicBezTo>
                  <a:cubicBezTo>
                    <a:pt x="318" y="17"/>
                    <a:pt x="291" y="1"/>
                    <a:pt x="262" y="1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2328069065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bg>
      <p:bgPr>
        <a:solidFill>
          <a:schemeClr val="dk2"/>
        </a:solidFill>
        <a:effectLst/>
      </p:bgPr>
    </p:bg>
    <p:spTree>
      <p:nvGrpSpPr>
        <p:cNvPr id="1" name="Shape 2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85" name="Google Shape;285;p3"/>
          <p:cNvPicPr preferRelativeResize="0"/>
          <p:nvPr/>
        </p:nvPicPr>
        <p:blipFill>
          <a:blip r:embed="rId2">
            <a:alphaModFix amt="12000"/>
          </a:blip>
          <a:stretch>
            <a:fillRect/>
          </a:stretch>
        </p:blipFill>
        <p:spPr>
          <a:xfrm>
            <a:off x="-3" y="1"/>
            <a:ext cx="12192003" cy="6858001"/>
          </a:xfrm>
          <a:prstGeom prst="rect">
            <a:avLst/>
          </a:prstGeom>
          <a:noFill/>
          <a:ln>
            <a:noFill/>
          </a:ln>
        </p:spPr>
      </p:pic>
      <p:sp>
        <p:nvSpPr>
          <p:cNvPr id="286" name="Google Shape;286;p3"/>
          <p:cNvSpPr txBox="1">
            <a:spLocks noGrp="1"/>
          </p:cNvSpPr>
          <p:nvPr>
            <p:ph type="title"/>
          </p:nvPr>
        </p:nvSpPr>
        <p:spPr>
          <a:xfrm>
            <a:off x="3873233" y="3825500"/>
            <a:ext cx="4445600" cy="155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1pPr>
            <a:lvl2pPr lvl="1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287" name="Google Shape;287;p3"/>
          <p:cNvSpPr txBox="1">
            <a:spLocks noGrp="1"/>
          </p:cNvSpPr>
          <p:nvPr>
            <p:ph type="title" idx="2" hasCustomPrompt="1"/>
          </p:nvPr>
        </p:nvSpPr>
        <p:spPr>
          <a:xfrm>
            <a:off x="4016473" y="1007200"/>
            <a:ext cx="4082800" cy="231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12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288" name="Google Shape;288;p3"/>
          <p:cNvSpPr txBox="1">
            <a:spLocks noGrp="1"/>
          </p:cNvSpPr>
          <p:nvPr>
            <p:ph type="subTitle" idx="1"/>
          </p:nvPr>
        </p:nvSpPr>
        <p:spPr>
          <a:xfrm>
            <a:off x="3691900" y="5445000"/>
            <a:ext cx="4808000" cy="546000"/>
          </a:xfrm>
          <a:prstGeom prst="rect">
            <a:avLst/>
          </a:prstGeom>
          <a:solidFill>
            <a:schemeClr val="accent1"/>
          </a:solidFill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89" name="Google Shape;289;p3"/>
          <p:cNvGrpSpPr/>
          <p:nvPr/>
        </p:nvGrpSpPr>
        <p:grpSpPr>
          <a:xfrm>
            <a:off x="-4168900" y="284767"/>
            <a:ext cx="7805075" cy="7236452"/>
            <a:chOff x="-3126675" y="213575"/>
            <a:chExt cx="5853806" cy="5427339"/>
          </a:xfrm>
        </p:grpSpPr>
        <p:sp>
          <p:nvSpPr>
            <p:cNvPr id="290" name="Google Shape;290;p3"/>
            <p:cNvSpPr/>
            <p:nvPr/>
          </p:nvSpPr>
          <p:spPr>
            <a:xfrm>
              <a:off x="-1543988" y="2246884"/>
              <a:ext cx="1809991" cy="2660701"/>
            </a:xfrm>
            <a:custGeom>
              <a:avLst/>
              <a:gdLst/>
              <a:ahLst/>
              <a:cxnLst/>
              <a:rect l="l" t="t" r="r" b="b"/>
              <a:pathLst>
                <a:path w="51497" h="75701" extrusionOk="0">
                  <a:moveTo>
                    <a:pt x="41220" y="0"/>
                  </a:moveTo>
                  <a:cubicBezTo>
                    <a:pt x="41055" y="4974"/>
                    <a:pt x="40540" y="9932"/>
                    <a:pt x="39704" y="14839"/>
                  </a:cubicBezTo>
                  <a:lnTo>
                    <a:pt x="39592" y="14693"/>
                  </a:lnTo>
                  <a:cubicBezTo>
                    <a:pt x="33269" y="19562"/>
                    <a:pt x="25829" y="23132"/>
                    <a:pt x="18072" y="25012"/>
                  </a:cubicBezTo>
                  <a:lnTo>
                    <a:pt x="18226" y="25646"/>
                  </a:lnTo>
                  <a:cubicBezTo>
                    <a:pt x="25910" y="23783"/>
                    <a:pt x="33286" y="20280"/>
                    <a:pt x="39594" y="15507"/>
                  </a:cubicBezTo>
                  <a:lnTo>
                    <a:pt x="39594" y="15507"/>
                  </a:lnTo>
                  <a:cubicBezTo>
                    <a:pt x="38024" y="24396"/>
                    <a:pt x="35376" y="33099"/>
                    <a:pt x="31766" y="41381"/>
                  </a:cubicBezTo>
                  <a:lnTo>
                    <a:pt x="31727" y="41076"/>
                  </a:lnTo>
                  <a:cubicBezTo>
                    <a:pt x="19779" y="42555"/>
                    <a:pt x="8214" y="48450"/>
                    <a:pt x="0" y="57252"/>
                  </a:cubicBezTo>
                  <a:lnTo>
                    <a:pt x="477" y="57696"/>
                  </a:lnTo>
                  <a:cubicBezTo>
                    <a:pt x="8543" y="49055"/>
                    <a:pt x="19878" y="43252"/>
                    <a:pt x="31603" y="41751"/>
                  </a:cubicBezTo>
                  <a:lnTo>
                    <a:pt x="31603" y="41751"/>
                  </a:lnTo>
                  <a:cubicBezTo>
                    <a:pt x="26173" y="54086"/>
                    <a:pt x="18596" y="65473"/>
                    <a:pt x="9199" y="75114"/>
                  </a:cubicBezTo>
                  <a:lnTo>
                    <a:pt x="9666" y="75570"/>
                  </a:lnTo>
                  <a:cubicBezTo>
                    <a:pt x="16339" y="68724"/>
                    <a:pt x="22101" y="61003"/>
                    <a:pt x="26834" y="52690"/>
                  </a:cubicBezTo>
                  <a:cubicBezTo>
                    <a:pt x="27404" y="60691"/>
                    <a:pt x="29685" y="68628"/>
                    <a:pt x="33466" y="75701"/>
                  </a:cubicBezTo>
                  <a:lnTo>
                    <a:pt x="34041" y="75394"/>
                  </a:lnTo>
                  <a:cubicBezTo>
                    <a:pt x="30166" y="68147"/>
                    <a:pt x="27877" y="59977"/>
                    <a:pt x="27424" y="51770"/>
                  </a:cubicBezTo>
                  <a:lnTo>
                    <a:pt x="27345" y="51774"/>
                  </a:lnTo>
                  <a:cubicBezTo>
                    <a:pt x="32630" y="42294"/>
                    <a:pt x="36582" y="32066"/>
                    <a:pt x="39029" y="21498"/>
                  </a:cubicBezTo>
                  <a:cubicBezTo>
                    <a:pt x="45313" y="29426"/>
                    <a:pt x="49399" y="38894"/>
                    <a:pt x="50849" y="48905"/>
                  </a:cubicBezTo>
                  <a:lnTo>
                    <a:pt x="51497" y="48812"/>
                  </a:lnTo>
                  <a:cubicBezTo>
                    <a:pt x="50018" y="38596"/>
                    <a:pt x="45826" y="28935"/>
                    <a:pt x="39371" y="20875"/>
                  </a:cubicBezTo>
                  <a:lnTo>
                    <a:pt x="39133" y="21068"/>
                  </a:lnTo>
                  <a:cubicBezTo>
                    <a:pt x="40705" y="14159"/>
                    <a:pt x="41635" y="7104"/>
                    <a:pt x="41871" y="23"/>
                  </a:cubicBezTo>
                  <a:lnTo>
                    <a:pt x="4122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" name="Google Shape;291;p3"/>
            <p:cNvSpPr/>
            <p:nvPr/>
          </p:nvSpPr>
          <p:spPr>
            <a:xfrm>
              <a:off x="-1972214" y="3742695"/>
              <a:ext cx="1092560" cy="722738"/>
            </a:xfrm>
            <a:custGeom>
              <a:avLst/>
              <a:gdLst/>
              <a:ahLst/>
              <a:cxnLst/>
              <a:rect l="l" t="t" r="r" b="b"/>
              <a:pathLst>
                <a:path w="31085" h="20563" extrusionOk="0">
                  <a:moveTo>
                    <a:pt x="22085" y="1"/>
                  </a:moveTo>
                  <a:cubicBezTo>
                    <a:pt x="21562" y="1"/>
                    <a:pt x="21042" y="62"/>
                    <a:pt x="20533" y="205"/>
                  </a:cubicBezTo>
                  <a:cubicBezTo>
                    <a:pt x="18191" y="860"/>
                    <a:pt x="16589" y="3069"/>
                    <a:pt x="14330" y="3964"/>
                  </a:cubicBezTo>
                  <a:cubicBezTo>
                    <a:pt x="12488" y="4693"/>
                    <a:pt x="10285" y="4520"/>
                    <a:pt x="8689" y="5693"/>
                  </a:cubicBezTo>
                  <a:cubicBezTo>
                    <a:pt x="7136" y="6837"/>
                    <a:pt x="6643" y="8892"/>
                    <a:pt x="6036" y="10724"/>
                  </a:cubicBezTo>
                  <a:cubicBezTo>
                    <a:pt x="4891" y="14181"/>
                    <a:pt x="3040" y="17466"/>
                    <a:pt x="0" y="19475"/>
                  </a:cubicBezTo>
                  <a:cubicBezTo>
                    <a:pt x="300" y="19449"/>
                    <a:pt x="600" y="19437"/>
                    <a:pt x="899" y="19437"/>
                  </a:cubicBezTo>
                  <a:cubicBezTo>
                    <a:pt x="2744" y="19437"/>
                    <a:pt x="4577" y="19893"/>
                    <a:pt x="6402" y="20225"/>
                  </a:cubicBezTo>
                  <a:cubicBezTo>
                    <a:pt x="7445" y="20416"/>
                    <a:pt x="8522" y="20563"/>
                    <a:pt x="9583" y="20563"/>
                  </a:cubicBezTo>
                  <a:cubicBezTo>
                    <a:pt x="10681" y="20563"/>
                    <a:pt x="11763" y="20406"/>
                    <a:pt x="12773" y="19980"/>
                  </a:cubicBezTo>
                  <a:cubicBezTo>
                    <a:pt x="15305" y="18909"/>
                    <a:pt x="16975" y="16310"/>
                    <a:pt x="19555" y="15366"/>
                  </a:cubicBezTo>
                  <a:cubicBezTo>
                    <a:pt x="21812" y="14539"/>
                    <a:pt x="24463" y="15100"/>
                    <a:pt x="26588" y="13977"/>
                  </a:cubicBezTo>
                  <a:cubicBezTo>
                    <a:pt x="28493" y="12967"/>
                    <a:pt x="29520" y="10819"/>
                    <a:pt x="29989" y="8713"/>
                  </a:cubicBezTo>
                  <a:cubicBezTo>
                    <a:pt x="30456" y="6607"/>
                    <a:pt x="30497" y="4415"/>
                    <a:pt x="31085" y="2341"/>
                  </a:cubicBezTo>
                  <a:cubicBezTo>
                    <a:pt x="29271" y="2201"/>
                    <a:pt x="27578" y="1425"/>
                    <a:pt x="25868" y="805"/>
                  </a:cubicBezTo>
                  <a:cubicBezTo>
                    <a:pt x="24654" y="365"/>
                    <a:pt x="23360" y="1"/>
                    <a:pt x="2208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" name="Google Shape;292;p3"/>
            <p:cNvSpPr/>
            <p:nvPr/>
          </p:nvSpPr>
          <p:spPr>
            <a:xfrm>
              <a:off x="-1896368" y="3820896"/>
              <a:ext cx="1016782" cy="644535"/>
            </a:xfrm>
            <a:custGeom>
              <a:avLst/>
              <a:gdLst/>
              <a:ahLst/>
              <a:cxnLst/>
              <a:rect l="l" t="t" r="r" b="b"/>
              <a:pathLst>
                <a:path w="28929" h="18338" extrusionOk="0">
                  <a:moveTo>
                    <a:pt x="28059" y="0"/>
                  </a:moveTo>
                  <a:cubicBezTo>
                    <a:pt x="27416" y="417"/>
                    <a:pt x="26818" y="910"/>
                    <a:pt x="26278" y="1393"/>
                  </a:cubicBezTo>
                  <a:cubicBezTo>
                    <a:pt x="25120" y="2423"/>
                    <a:pt x="24110" y="3602"/>
                    <a:pt x="23066" y="4739"/>
                  </a:cubicBezTo>
                  <a:cubicBezTo>
                    <a:pt x="22013" y="5884"/>
                    <a:pt x="20920" y="7013"/>
                    <a:pt x="19618" y="7876"/>
                  </a:cubicBezTo>
                  <a:cubicBezTo>
                    <a:pt x="18295" y="8754"/>
                    <a:pt x="16782" y="9239"/>
                    <a:pt x="15344" y="9889"/>
                  </a:cubicBezTo>
                  <a:cubicBezTo>
                    <a:pt x="13835" y="10570"/>
                    <a:pt x="12581" y="11511"/>
                    <a:pt x="11392" y="12659"/>
                  </a:cubicBezTo>
                  <a:cubicBezTo>
                    <a:pt x="10185" y="13824"/>
                    <a:pt x="9035" y="15056"/>
                    <a:pt x="7539" y="15854"/>
                  </a:cubicBezTo>
                  <a:cubicBezTo>
                    <a:pt x="5250" y="17076"/>
                    <a:pt x="2572" y="17242"/>
                    <a:pt x="0" y="17277"/>
                  </a:cubicBezTo>
                  <a:cubicBezTo>
                    <a:pt x="1420" y="17415"/>
                    <a:pt x="2835" y="17743"/>
                    <a:pt x="4244" y="18000"/>
                  </a:cubicBezTo>
                  <a:cubicBezTo>
                    <a:pt x="5287" y="18191"/>
                    <a:pt x="6364" y="18338"/>
                    <a:pt x="7425" y="18338"/>
                  </a:cubicBezTo>
                  <a:cubicBezTo>
                    <a:pt x="8523" y="18338"/>
                    <a:pt x="9605" y="18181"/>
                    <a:pt x="10615" y="17755"/>
                  </a:cubicBezTo>
                  <a:cubicBezTo>
                    <a:pt x="13147" y="16684"/>
                    <a:pt x="14817" y="14085"/>
                    <a:pt x="17397" y="13141"/>
                  </a:cubicBezTo>
                  <a:cubicBezTo>
                    <a:pt x="19654" y="12314"/>
                    <a:pt x="22305" y="12875"/>
                    <a:pt x="24430" y="11752"/>
                  </a:cubicBezTo>
                  <a:cubicBezTo>
                    <a:pt x="26335" y="10742"/>
                    <a:pt x="27362" y="8592"/>
                    <a:pt x="27832" y="6488"/>
                  </a:cubicBezTo>
                  <a:cubicBezTo>
                    <a:pt x="28299" y="4382"/>
                    <a:pt x="28341" y="2190"/>
                    <a:pt x="28928" y="116"/>
                  </a:cubicBezTo>
                  <a:cubicBezTo>
                    <a:pt x="28635" y="93"/>
                    <a:pt x="28347" y="51"/>
                    <a:pt x="2805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" name="Google Shape;293;p3"/>
            <p:cNvSpPr/>
            <p:nvPr/>
          </p:nvSpPr>
          <p:spPr>
            <a:xfrm>
              <a:off x="-1972214" y="3788983"/>
              <a:ext cx="643902" cy="646433"/>
            </a:xfrm>
            <a:custGeom>
              <a:avLst/>
              <a:gdLst/>
              <a:ahLst/>
              <a:cxnLst/>
              <a:rect l="l" t="t" r="r" b="b"/>
              <a:pathLst>
                <a:path w="18320" h="18392" extrusionOk="0">
                  <a:moveTo>
                    <a:pt x="18320" y="1"/>
                  </a:moveTo>
                  <a:cubicBezTo>
                    <a:pt x="17011" y="908"/>
                    <a:pt x="15812" y="2060"/>
                    <a:pt x="14330" y="2647"/>
                  </a:cubicBezTo>
                  <a:cubicBezTo>
                    <a:pt x="12488" y="3376"/>
                    <a:pt x="10285" y="3203"/>
                    <a:pt x="8689" y="4376"/>
                  </a:cubicBezTo>
                  <a:cubicBezTo>
                    <a:pt x="7136" y="5520"/>
                    <a:pt x="6643" y="7575"/>
                    <a:pt x="6036" y="9407"/>
                  </a:cubicBezTo>
                  <a:cubicBezTo>
                    <a:pt x="4891" y="12864"/>
                    <a:pt x="3041" y="16149"/>
                    <a:pt x="0" y="18158"/>
                  </a:cubicBezTo>
                  <a:cubicBezTo>
                    <a:pt x="301" y="18132"/>
                    <a:pt x="600" y="18120"/>
                    <a:pt x="900" y="18120"/>
                  </a:cubicBezTo>
                  <a:cubicBezTo>
                    <a:pt x="1825" y="18120"/>
                    <a:pt x="2747" y="18235"/>
                    <a:pt x="3665" y="18391"/>
                  </a:cubicBezTo>
                  <a:cubicBezTo>
                    <a:pt x="4343" y="17984"/>
                    <a:pt x="4980" y="17511"/>
                    <a:pt x="5559" y="16948"/>
                  </a:cubicBezTo>
                  <a:cubicBezTo>
                    <a:pt x="6353" y="16176"/>
                    <a:pt x="7010" y="15248"/>
                    <a:pt x="7406" y="14210"/>
                  </a:cubicBezTo>
                  <a:cubicBezTo>
                    <a:pt x="7816" y="13127"/>
                    <a:pt x="7930" y="11981"/>
                    <a:pt x="8052" y="10838"/>
                  </a:cubicBezTo>
                  <a:cubicBezTo>
                    <a:pt x="8172" y="9718"/>
                    <a:pt x="8308" y="8568"/>
                    <a:pt x="8804" y="7545"/>
                  </a:cubicBezTo>
                  <a:cubicBezTo>
                    <a:pt x="9315" y="6483"/>
                    <a:pt x="10151" y="5849"/>
                    <a:pt x="11265" y="5523"/>
                  </a:cubicBezTo>
                  <a:cubicBezTo>
                    <a:pt x="12193" y="5252"/>
                    <a:pt x="13161" y="5152"/>
                    <a:pt x="14074" y="4827"/>
                  </a:cubicBezTo>
                  <a:cubicBezTo>
                    <a:pt x="15050" y="4483"/>
                    <a:pt x="15866" y="3869"/>
                    <a:pt x="16505" y="3058"/>
                  </a:cubicBezTo>
                  <a:cubicBezTo>
                    <a:pt x="17232" y="2137"/>
                    <a:pt x="17734" y="1034"/>
                    <a:pt x="18320" y="1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" name="Google Shape;294;p3"/>
            <p:cNvSpPr/>
            <p:nvPr/>
          </p:nvSpPr>
          <p:spPr>
            <a:xfrm>
              <a:off x="-1575092" y="3869504"/>
              <a:ext cx="685095" cy="590759"/>
            </a:xfrm>
            <a:custGeom>
              <a:avLst/>
              <a:gdLst/>
              <a:ahLst/>
              <a:cxnLst/>
              <a:rect l="l" t="t" r="r" b="b"/>
              <a:pathLst>
                <a:path w="19492" h="16808" extrusionOk="0">
                  <a:moveTo>
                    <a:pt x="19491" y="0"/>
                  </a:moveTo>
                  <a:cubicBezTo>
                    <a:pt x="18916" y="1265"/>
                    <a:pt x="18504" y="2611"/>
                    <a:pt x="18041" y="3927"/>
                  </a:cubicBezTo>
                  <a:cubicBezTo>
                    <a:pt x="17355" y="5878"/>
                    <a:pt x="16408" y="7984"/>
                    <a:pt x="14610" y="9152"/>
                  </a:cubicBezTo>
                  <a:cubicBezTo>
                    <a:pt x="13029" y="10178"/>
                    <a:pt x="11077" y="10098"/>
                    <a:pt x="9288" y="10416"/>
                  </a:cubicBezTo>
                  <a:cubicBezTo>
                    <a:pt x="7328" y="10766"/>
                    <a:pt x="5805" y="11765"/>
                    <a:pt x="4383" y="13122"/>
                  </a:cubicBezTo>
                  <a:cubicBezTo>
                    <a:pt x="3010" y="14434"/>
                    <a:pt x="1741" y="15977"/>
                    <a:pt x="1" y="16807"/>
                  </a:cubicBezTo>
                  <a:cubicBezTo>
                    <a:pt x="504" y="16715"/>
                    <a:pt x="998" y="16573"/>
                    <a:pt x="1475" y="16372"/>
                  </a:cubicBezTo>
                  <a:cubicBezTo>
                    <a:pt x="4009" y="15301"/>
                    <a:pt x="5677" y="12702"/>
                    <a:pt x="8259" y="11758"/>
                  </a:cubicBezTo>
                  <a:cubicBezTo>
                    <a:pt x="10514" y="10931"/>
                    <a:pt x="13167" y="11492"/>
                    <a:pt x="15291" y="10369"/>
                  </a:cubicBezTo>
                  <a:cubicBezTo>
                    <a:pt x="17197" y="9359"/>
                    <a:pt x="18223" y="7211"/>
                    <a:pt x="18691" y="5105"/>
                  </a:cubicBezTo>
                  <a:cubicBezTo>
                    <a:pt x="19064" y="3422"/>
                    <a:pt x="19166" y="1689"/>
                    <a:pt x="19491" y="0"/>
                  </a:cubicBezTo>
                  <a:close/>
                </a:path>
              </a:pathLst>
            </a:custGeom>
            <a:solidFill>
              <a:srgbClr val="000000">
                <a:alpha val="18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" name="Google Shape;295;p3"/>
            <p:cNvSpPr/>
            <p:nvPr/>
          </p:nvSpPr>
          <p:spPr>
            <a:xfrm>
              <a:off x="-1894610" y="3840403"/>
              <a:ext cx="974429" cy="585171"/>
            </a:xfrm>
            <a:custGeom>
              <a:avLst/>
              <a:gdLst/>
              <a:ahLst/>
              <a:cxnLst/>
              <a:rect l="l" t="t" r="r" b="b"/>
              <a:pathLst>
                <a:path w="27724" h="16649" extrusionOk="0">
                  <a:moveTo>
                    <a:pt x="27675" y="1"/>
                  </a:moveTo>
                  <a:lnTo>
                    <a:pt x="20229" y="4549"/>
                  </a:lnTo>
                  <a:lnTo>
                    <a:pt x="20229" y="4549"/>
                  </a:lnTo>
                  <a:lnTo>
                    <a:pt x="20237" y="4536"/>
                  </a:lnTo>
                  <a:cubicBezTo>
                    <a:pt x="18115" y="3434"/>
                    <a:pt x="15839" y="2691"/>
                    <a:pt x="13474" y="2327"/>
                  </a:cubicBezTo>
                  <a:lnTo>
                    <a:pt x="13460" y="2418"/>
                  </a:lnTo>
                  <a:cubicBezTo>
                    <a:pt x="15797" y="2778"/>
                    <a:pt x="18048" y="3511"/>
                    <a:pt x="20151" y="4597"/>
                  </a:cubicBezTo>
                  <a:lnTo>
                    <a:pt x="12955" y="8991"/>
                  </a:lnTo>
                  <a:cubicBezTo>
                    <a:pt x="10879" y="7606"/>
                    <a:pt x="8489" y="6611"/>
                    <a:pt x="6043" y="6110"/>
                  </a:cubicBezTo>
                  <a:lnTo>
                    <a:pt x="6024" y="6201"/>
                  </a:lnTo>
                  <a:cubicBezTo>
                    <a:pt x="8444" y="6696"/>
                    <a:pt x="10811" y="7678"/>
                    <a:pt x="12871" y="9044"/>
                  </a:cubicBezTo>
                  <a:lnTo>
                    <a:pt x="10492" y="10497"/>
                  </a:lnTo>
                  <a:cubicBezTo>
                    <a:pt x="7173" y="12523"/>
                    <a:pt x="3741" y="14619"/>
                    <a:pt x="0" y="15921"/>
                  </a:cubicBezTo>
                  <a:lnTo>
                    <a:pt x="30" y="16008"/>
                  </a:lnTo>
                  <a:cubicBezTo>
                    <a:pt x="3376" y="14843"/>
                    <a:pt x="6471" y="13049"/>
                    <a:pt x="9459" y="11234"/>
                  </a:cubicBezTo>
                  <a:lnTo>
                    <a:pt x="9459" y="11234"/>
                  </a:lnTo>
                  <a:cubicBezTo>
                    <a:pt x="9367" y="13223"/>
                    <a:pt x="8819" y="15029"/>
                    <a:pt x="7826" y="16598"/>
                  </a:cubicBezTo>
                  <a:lnTo>
                    <a:pt x="7904" y="16648"/>
                  </a:lnTo>
                  <a:cubicBezTo>
                    <a:pt x="8917" y="15049"/>
                    <a:pt x="9473" y="13207"/>
                    <a:pt x="9556" y="11177"/>
                  </a:cubicBezTo>
                  <a:cubicBezTo>
                    <a:pt x="9885" y="10977"/>
                    <a:pt x="10212" y="10777"/>
                    <a:pt x="10539" y="10577"/>
                  </a:cubicBezTo>
                  <a:lnTo>
                    <a:pt x="17440" y="6362"/>
                  </a:lnTo>
                  <a:lnTo>
                    <a:pt x="17440" y="6362"/>
                  </a:lnTo>
                  <a:cubicBezTo>
                    <a:pt x="17639" y="7809"/>
                    <a:pt x="17400" y="9328"/>
                    <a:pt x="16760" y="10643"/>
                  </a:cubicBezTo>
                  <a:lnTo>
                    <a:pt x="16844" y="10684"/>
                  </a:lnTo>
                  <a:cubicBezTo>
                    <a:pt x="17497" y="9341"/>
                    <a:pt x="17739" y="7789"/>
                    <a:pt x="17529" y="6311"/>
                  </a:cubicBezTo>
                  <a:lnTo>
                    <a:pt x="23763" y="2504"/>
                  </a:lnTo>
                  <a:lnTo>
                    <a:pt x="23763" y="2504"/>
                  </a:lnTo>
                  <a:cubicBezTo>
                    <a:pt x="24110" y="4089"/>
                    <a:pt x="24030" y="5738"/>
                    <a:pt x="23527" y="7279"/>
                  </a:cubicBezTo>
                  <a:lnTo>
                    <a:pt x="23616" y="7308"/>
                  </a:lnTo>
                  <a:cubicBezTo>
                    <a:pt x="24126" y="5740"/>
                    <a:pt x="24206" y="4062"/>
                    <a:pt x="23847" y="2453"/>
                  </a:cubicBezTo>
                  <a:lnTo>
                    <a:pt x="27724" y="79"/>
                  </a:lnTo>
                  <a:lnTo>
                    <a:pt x="27675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" name="Google Shape;296;p3"/>
            <p:cNvSpPr/>
            <p:nvPr/>
          </p:nvSpPr>
          <p:spPr>
            <a:xfrm>
              <a:off x="-34581" y="3412350"/>
              <a:ext cx="670263" cy="1172731"/>
            </a:xfrm>
            <a:custGeom>
              <a:avLst/>
              <a:gdLst/>
              <a:ahLst/>
              <a:cxnLst/>
              <a:rect l="l" t="t" r="r" b="b"/>
              <a:pathLst>
                <a:path w="19070" h="33366" extrusionOk="0">
                  <a:moveTo>
                    <a:pt x="3958" y="1"/>
                  </a:moveTo>
                  <a:cubicBezTo>
                    <a:pt x="3540" y="1772"/>
                    <a:pt x="2509" y="3323"/>
                    <a:pt x="1632" y="4917"/>
                  </a:cubicBezTo>
                  <a:cubicBezTo>
                    <a:pt x="756" y="6512"/>
                    <a:pt x="0" y="8288"/>
                    <a:pt x="213" y="10095"/>
                  </a:cubicBezTo>
                  <a:cubicBezTo>
                    <a:pt x="496" y="12510"/>
                    <a:pt x="2432" y="14433"/>
                    <a:pt x="2967" y="16805"/>
                  </a:cubicBezTo>
                  <a:cubicBezTo>
                    <a:pt x="3401" y="18737"/>
                    <a:pt x="2888" y="20887"/>
                    <a:pt x="3801" y="22645"/>
                  </a:cubicBezTo>
                  <a:cubicBezTo>
                    <a:pt x="4690" y="24359"/>
                    <a:pt x="6644" y="25165"/>
                    <a:pt x="8360" y="26048"/>
                  </a:cubicBezTo>
                  <a:cubicBezTo>
                    <a:pt x="11601" y="27714"/>
                    <a:pt x="14559" y="30052"/>
                    <a:pt x="16073" y="33365"/>
                  </a:cubicBezTo>
                  <a:cubicBezTo>
                    <a:pt x="16218" y="31215"/>
                    <a:pt x="17095" y="29193"/>
                    <a:pt x="17805" y="27157"/>
                  </a:cubicBezTo>
                  <a:cubicBezTo>
                    <a:pt x="18517" y="25121"/>
                    <a:pt x="19070" y="22916"/>
                    <a:pt x="18548" y="20826"/>
                  </a:cubicBezTo>
                  <a:cubicBezTo>
                    <a:pt x="17882" y="18158"/>
                    <a:pt x="15575" y="16105"/>
                    <a:pt x="15040" y="13410"/>
                  </a:cubicBezTo>
                  <a:cubicBezTo>
                    <a:pt x="14574" y="11052"/>
                    <a:pt x="15540" y="8519"/>
                    <a:pt x="14759" y="6247"/>
                  </a:cubicBezTo>
                  <a:cubicBezTo>
                    <a:pt x="14056" y="4208"/>
                    <a:pt x="12091" y="2861"/>
                    <a:pt x="10084" y="2072"/>
                  </a:cubicBezTo>
                  <a:cubicBezTo>
                    <a:pt x="8076" y="1282"/>
                    <a:pt x="5917" y="902"/>
                    <a:pt x="395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" name="Google Shape;297;p3"/>
            <p:cNvSpPr/>
            <p:nvPr/>
          </p:nvSpPr>
          <p:spPr>
            <a:xfrm>
              <a:off x="95637" y="3412315"/>
              <a:ext cx="540041" cy="1097938"/>
            </a:xfrm>
            <a:custGeom>
              <a:avLst/>
              <a:gdLst/>
              <a:ahLst/>
              <a:cxnLst/>
              <a:rect l="l" t="t" r="r" b="b"/>
              <a:pathLst>
                <a:path w="15365" h="31238" extrusionOk="0">
                  <a:moveTo>
                    <a:pt x="249" y="0"/>
                  </a:moveTo>
                  <a:cubicBezTo>
                    <a:pt x="182" y="286"/>
                    <a:pt x="98" y="567"/>
                    <a:pt x="0" y="842"/>
                  </a:cubicBezTo>
                  <a:cubicBezTo>
                    <a:pt x="315" y="1542"/>
                    <a:pt x="708" y="2210"/>
                    <a:pt x="1101" y="2818"/>
                  </a:cubicBezTo>
                  <a:cubicBezTo>
                    <a:pt x="1941" y="4118"/>
                    <a:pt x="2948" y="5300"/>
                    <a:pt x="3911" y="6510"/>
                  </a:cubicBezTo>
                  <a:cubicBezTo>
                    <a:pt x="4878" y="7726"/>
                    <a:pt x="5824" y="8979"/>
                    <a:pt x="6476" y="10399"/>
                  </a:cubicBezTo>
                  <a:cubicBezTo>
                    <a:pt x="7139" y="11842"/>
                    <a:pt x="7383" y="13412"/>
                    <a:pt x="7803" y="14933"/>
                  </a:cubicBezTo>
                  <a:cubicBezTo>
                    <a:pt x="8243" y="16530"/>
                    <a:pt x="8978" y="17913"/>
                    <a:pt x="9928" y="19266"/>
                  </a:cubicBezTo>
                  <a:cubicBezTo>
                    <a:pt x="10891" y="20638"/>
                    <a:pt x="11930" y="21967"/>
                    <a:pt x="12487" y="23567"/>
                  </a:cubicBezTo>
                  <a:cubicBezTo>
                    <a:pt x="13341" y="26018"/>
                    <a:pt x="13090" y="28689"/>
                    <a:pt x="12727" y="31237"/>
                  </a:cubicBezTo>
                  <a:cubicBezTo>
                    <a:pt x="13084" y="29857"/>
                    <a:pt x="13629" y="28509"/>
                    <a:pt x="14100" y="27158"/>
                  </a:cubicBezTo>
                  <a:cubicBezTo>
                    <a:pt x="14812" y="25122"/>
                    <a:pt x="15365" y="22917"/>
                    <a:pt x="14843" y="20827"/>
                  </a:cubicBezTo>
                  <a:cubicBezTo>
                    <a:pt x="14177" y="18159"/>
                    <a:pt x="11870" y="16106"/>
                    <a:pt x="11335" y="13411"/>
                  </a:cubicBezTo>
                  <a:cubicBezTo>
                    <a:pt x="10869" y="11053"/>
                    <a:pt x="11835" y="8520"/>
                    <a:pt x="11054" y="6248"/>
                  </a:cubicBezTo>
                  <a:cubicBezTo>
                    <a:pt x="10351" y="4209"/>
                    <a:pt x="8386" y="2862"/>
                    <a:pt x="6376" y="2072"/>
                  </a:cubicBezTo>
                  <a:cubicBezTo>
                    <a:pt x="4368" y="1283"/>
                    <a:pt x="2208" y="903"/>
                    <a:pt x="249" y="0"/>
                  </a:cubicBezTo>
                  <a:close/>
                </a:path>
              </a:pathLst>
            </a:custGeom>
            <a:solidFill>
              <a:srgbClr val="000000">
                <a:alpha val="18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" name="Google Shape;298;p3"/>
            <p:cNvSpPr/>
            <p:nvPr/>
          </p:nvSpPr>
          <p:spPr>
            <a:xfrm>
              <a:off x="-594" y="3849998"/>
              <a:ext cx="558951" cy="735075"/>
            </a:xfrm>
            <a:custGeom>
              <a:avLst/>
              <a:gdLst/>
              <a:ahLst/>
              <a:cxnLst/>
              <a:rect l="l" t="t" r="r" b="b"/>
              <a:pathLst>
                <a:path w="15903" h="20914" extrusionOk="0">
                  <a:moveTo>
                    <a:pt x="1" y="1"/>
                  </a:moveTo>
                  <a:cubicBezTo>
                    <a:pt x="694" y="1434"/>
                    <a:pt x="1648" y="2797"/>
                    <a:pt x="1998" y="4353"/>
                  </a:cubicBezTo>
                  <a:cubicBezTo>
                    <a:pt x="2431" y="6285"/>
                    <a:pt x="1920" y="8435"/>
                    <a:pt x="2831" y="10193"/>
                  </a:cubicBezTo>
                  <a:cubicBezTo>
                    <a:pt x="3721" y="11907"/>
                    <a:pt x="5675" y="12713"/>
                    <a:pt x="7392" y="13596"/>
                  </a:cubicBezTo>
                  <a:cubicBezTo>
                    <a:pt x="10631" y="15262"/>
                    <a:pt x="13589" y="17600"/>
                    <a:pt x="15103" y="20913"/>
                  </a:cubicBezTo>
                  <a:cubicBezTo>
                    <a:pt x="15188" y="19684"/>
                    <a:pt x="15509" y="18498"/>
                    <a:pt x="15902" y="17328"/>
                  </a:cubicBezTo>
                  <a:cubicBezTo>
                    <a:pt x="15604" y="16598"/>
                    <a:pt x="15233" y="15894"/>
                    <a:pt x="14769" y="15235"/>
                  </a:cubicBezTo>
                  <a:cubicBezTo>
                    <a:pt x="14132" y="14332"/>
                    <a:pt x="13316" y="13536"/>
                    <a:pt x="12352" y="12986"/>
                  </a:cubicBezTo>
                  <a:cubicBezTo>
                    <a:pt x="11348" y="12413"/>
                    <a:pt x="10230" y="12124"/>
                    <a:pt x="9121" y="11826"/>
                  </a:cubicBezTo>
                  <a:cubicBezTo>
                    <a:pt x="8034" y="11534"/>
                    <a:pt x="6919" y="11221"/>
                    <a:pt x="5980" y="10570"/>
                  </a:cubicBezTo>
                  <a:cubicBezTo>
                    <a:pt x="5013" y="9900"/>
                    <a:pt x="4514" y="8977"/>
                    <a:pt x="4364" y="7825"/>
                  </a:cubicBezTo>
                  <a:cubicBezTo>
                    <a:pt x="4239" y="6868"/>
                    <a:pt x="4289" y="5895"/>
                    <a:pt x="4113" y="4942"/>
                  </a:cubicBezTo>
                  <a:cubicBezTo>
                    <a:pt x="3923" y="3926"/>
                    <a:pt x="3443" y="3024"/>
                    <a:pt x="2741" y="2267"/>
                  </a:cubicBezTo>
                  <a:cubicBezTo>
                    <a:pt x="1943" y="1405"/>
                    <a:pt x="931" y="739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" name="Google Shape;299;p3"/>
            <p:cNvSpPr/>
            <p:nvPr/>
          </p:nvSpPr>
          <p:spPr>
            <a:xfrm>
              <a:off x="146951" y="3429572"/>
              <a:ext cx="477479" cy="768395"/>
            </a:xfrm>
            <a:custGeom>
              <a:avLst/>
              <a:gdLst/>
              <a:ahLst/>
              <a:cxnLst/>
              <a:rect l="l" t="t" r="r" b="b"/>
              <a:pathLst>
                <a:path w="13585" h="21862" extrusionOk="0">
                  <a:moveTo>
                    <a:pt x="1" y="1"/>
                  </a:moveTo>
                  <a:lnTo>
                    <a:pt x="1" y="1"/>
                  </a:lnTo>
                  <a:cubicBezTo>
                    <a:pt x="1161" y="764"/>
                    <a:pt x="2425" y="1379"/>
                    <a:pt x="3654" y="2041"/>
                  </a:cubicBezTo>
                  <a:cubicBezTo>
                    <a:pt x="5476" y="3021"/>
                    <a:pt x="7411" y="4284"/>
                    <a:pt x="8285" y="6242"/>
                  </a:cubicBezTo>
                  <a:cubicBezTo>
                    <a:pt x="9054" y="7963"/>
                    <a:pt x="8674" y="9878"/>
                    <a:pt x="8711" y="11696"/>
                  </a:cubicBezTo>
                  <a:cubicBezTo>
                    <a:pt x="8752" y="13686"/>
                    <a:pt x="9502" y="15345"/>
                    <a:pt x="10624" y="16961"/>
                  </a:cubicBezTo>
                  <a:cubicBezTo>
                    <a:pt x="11706" y="18522"/>
                    <a:pt x="13034" y="20011"/>
                    <a:pt x="13585" y="21862"/>
                  </a:cubicBezTo>
                  <a:cubicBezTo>
                    <a:pt x="13570" y="21350"/>
                    <a:pt x="13507" y="20840"/>
                    <a:pt x="13383" y="20337"/>
                  </a:cubicBezTo>
                  <a:cubicBezTo>
                    <a:pt x="12717" y="17671"/>
                    <a:pt x="10410" y="15616"/>
                    <a:pt x="9875" y="12921"/>
                  </a:cubicBezTo>
                  <a:cubicBezTo>
                    <a:pt x="9409" y="10564"/>
                    <a:pt x="10375" y="8031"/>
                    <a:pt x="9592" y="5759"/>
                  </a:cubicBezTo>
                  <a:cubicBezTo>
                    <a:pt x="8891" y="3720"/>
                    <a:pt x="6926" y="2372"/>
                    <a:pt x="4919" y="1584"/>
                  </a:cubicBezTo>
                  <a:cubicBezTo>
                    <a:pt x="3316" y="954"/>
                    <a:pt x="1617" y="584"/>
                    <a:pt x="1" y="1"/>
                  </a:cubicBezTo>
                  <a:close/>
                </a:path>
              </a:pathLst>
            </a:custGeom>
            <a:solidFill>
              <a:srgbClr val="383F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" name="Google Shape;300;p3"/>
            <p:cNvSpPr/>
            <p:nvPr/>
          </p:nvSpPr>
          <p:spPr>
            <a:xfrm>
              <a:off x="113562" y="3455194"/>
              <a:ext cx="470309" cy="1048907"/>
            </a:xfrm>
            <a:custGeom>
              <a:avLst/>
              <a:gdLst/>
              <a:ahLst/>
              <a:cxnLst/>
              <a:rect l="l" t="t" r="r" b="b"/>
              <a:pathLst>
                <a:path w="13381" h="29843" extrusionOk="0">
                  <a:moveTo>
                    <a:pt x="86" y="0"/>
                  </a:moveTo>
                  <a:lnTo>
                    <a:pt x="0" y="36"/>
                  </a:lnTo>
                  <a:lnTo>
                    <a:pt x="3338" y="8096"/>
                  </a:lnTo>
                  <a:lnTo>
                    <a:pt x="3328" y="8087"/>
                  </a:lnTo>
                  <a:cubicBezTo>
                    <a:pt x="1909" y="10015"/>
                    <a:pt x="822" y="12147"/>
                    <a:pt x="96" y="14426"/>
                  </a:cubicBezTo>
                  <a:lnTo>
                    <a:pt x="185" y="14454"/>
                  </a:lnTo>
                  <a:cubicBezTo>
                    <a:pt x="902" y="12201"/>
                    <a:pt x="1974" y="10089"/>
                    <a:pt x="3372" y="8182"/>
                  </a:cubicBezTo>
                  <a:lnTo>
                    <a:pt x="6597" y="15969"/>
                  </a:lnTo>
                  <a:cubicBezTo>
                    <a:pt x="4908" y="17809"/>
                    <a:pt x="3554" y="20015"/>
                    <a:pt x="2681" y="22354"/>
                  </a:cubicBezTo>
                  <a:lnTo>
                    <a:pt x="2768" y="22387"/>
                  </a:lnTo>
                  <a:cubicBezTo>
                    <a:pt x="3633" y="20072"/>
                    <a:pt x="4971" y="17888"/>
                    <a:pt x="6639" y="16065"/>
                  </a:cubicBezTo>
                  <a:lnTo>
                    <a:pt x="7705" y="18639"/>
                  </a:lnTo>
                  <a:cubicBezTo>
                    <a:pt x="9194" y="22231"/>
                    <a:pt x="10731" y="25946"/>
                    <a:pt x="11438" y="29843"/>
                  </a:cubicBezTo>
                  <a:lnTo>
                    <a:pt x="11530" y="29827"/>
                  </a:lnTo>
                  <a:cubicBezTo>
                    <a:pt x="10897" y="26342"/>
                    <a:pt x="9604" y="23006"/>
                    <a:pt x="8273" y="19774"/>
                  </a:cubicBezTo>
                  <a:lnTo>
                    <a:pt x="8273" y="19774"/>
                  </a:lnTo>
                  <a:cubicBezTo>
                    <a:pt x="10225" y="20170"/>
                    <a:pt x="11923" y="20991"/>
                    <a:pt x="13319" y="22217"/>
                  </a:cubicBezTo>
                  <a:lnTo>
                    <a:pt x="13380" y="22147"/>
                  </a:lnTo>
                  <a:cubicBezTo>
                    <a:pt x="11958" y="20900"/>
                    <a:pt x="10225" y="20067"/>
                    <a:pt x="8231" y="19671"/>
                  </a:cubicBezTo>
                  <a:cubicBezTo>
                    <a:pt x="8082" y="19314"/>
                    <a:pt x="7936" y="18958"/>
                    <a:pt x="7789" y="18604"/>
                  </a:cubicBezTo>
                  <a:lnTo>
                    <a:pt x="4694" y="11134"/>
                  </a:lnTo>
                  <a:lnTo>
                    <a:pt x="4694" y="11134"/>
                  </a:lnTo>
                  <a:cubicBezTo>
                    <a:pt x="6157" y="11162"/>
                    <a:pt x="7618" y="11634"/>
                    <a:pt x="8818" y="12470"/>
                  </a:cubicBezTo>
                  <a:lnTo>
                    <a:pt x="8872" y="12394"/>
                  </a:lnTo>
                  <a:cubicBezTo>
                    <a:pt x="7646" y="11541"/>
                    <a:pt x="6150" y="11059"/>
                    <a:pt x="4657" y="11041"/>
                  </a:cubicBezTo>
                  <a:lnTo>
                    <a:pt x="1861" y="4291"/>
                  </a:lnTo>
                  <a:cubicBezTo>
                    <a:pt x="2043" y="4280"/>
                    <a:pt x="2226" y="4275"/>
                    <a:pt x="2408" y="4275"/>
                  </a:cubicBezTo>
                  <a:cubicBezTo>
                    <a:pt x="3842" y="4275"/>
                    <a:pt x="5259" y="4612"/>
                    <a:pt x="6543" y="5264"/>
                  </a:cubicBezTo>
                  <a:lnTo>
                    <a:pt x="6583" y="5183"/>
                  </a:lnTo>
                  <a:cubicBezTo>
                    <a:pt x="5284" y="4523"/>
                    <a:pt x="3849" y="4182"/>
                    <a:pt x="2401" y="4182"/>
                  </a:cubicBezTo>
                  <a:cubicBezTo>
                    <a:pt x="2209" y="4182"/>
                    <a:pt x="2017" y="4188"/>
                    <a:pt x="1825" y="4200"/>
                  </a:cubicBezTo>
                  <a:lnTo>
                    <a:pt x="8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" name="Google Shape;301;p3"/>
            <p:cNvSpPr/>
            <p:nvPr/>
          </p:nvSpPr>
          <p:spPr>
            <a:xfrm>
              <a:off x="-598790" y="4485767"/>
              <a:ext cx="473683" cy="1074529"/>
            </a:xfrm>
            <a:custGeom>
              <a:avLst/>
              <a:gdLst/>
              <a:ahLst/>
              <a:cxnLst/>
              <a:rect l="l" t="t" r="r" b="b"/>
              <a:pathLst>
                <a:path w="13477" h="30572" extrusionOk="0">
                  <a:moveTo>
                    <a:pt x="3490" y="1"/>
                  </a:moveTo>
                  <a:cubicBezTo>
                    <a:pt x="1629" y="609"/>
                    <a:pt x="265" y="2817"/>
                    <a:pt x="132" y="4770"/>
                  </a:cubicBezTo>
                  <a:cubicBezTo>
                    <a:pt x="1" y="6725"/>
                    <a:pt x="685" y="8639"/>
                    <a:pt x="1478" y="10428"/>
                  </a:cubicBezTo>
                  <a:cubicBezTo>
                    <a:pt x="2271" y="12220"/>
                    <a:pt x="3194" y="13980"/>
                    <a:pt x="3583" y="15899"/>
                  </a:cubicBezTo>
                  <a:cubicBezTo>
                    <a:pt x="3881" y="17364"/>
                    <a:pt x="3861" y="18888"/>
                    <a:pt x="4287" y="20321"/>
                  </a:cubicBezTo>
                  <a:cubicBezTo>
                    <a:pt x="5439" y="24208"/>
                    <a:pt x="9575" y="26641"/>
                    <a:pt x="10751" y="30513"/>
                  </a:cubicBezTo>
                  <a:lnTo>
                    <a:pt x="10751" y="30513"/>
                  </a:lnTo>
                  <a:cubicBezTo>
                    <a:pt x="9256" y="25445"/>
                    <a:pt x="13476" y="19996"/>
                    <a:pt x="12061" y="14895"/>
                  </a:cubicBezTo>
                  <a:cubicBezTo>
                    <a:pt x="11311" y="12194"/>
                    <a:pt x="9061" y="10025"/>
                    <a:pt x="8668" y="7249"/>
                  </a:cubicBezTo>
                  <a:cubicBezTo>
                    <a:pt x="8492" y="6015"/>
                    <a:pt x="8699" y="4713"/>
                    <a:pt x="8266" y="3543"/>
                  </a:cubicBezTo>
                  <a:cubicBezTo>
                    <a:pt x="7555" y="1624"/>
                    <a:pt x="5416" y="709"/>
                    <a:pt x="3490" y="1"/>
                  </a:cubicBezTo>
                  <a:close/>
                  <a:moveTo>
                    <a:pt x="10751" y="30513"/>
                  </a:moveTo>
                  <a:cubicBezTo>
                    <a:pt x="10756" y="30533"/>
                    <a:pt x="10762" y="30552"/>
                    <a:pt x="10768" y="30572"/>
                  </a:cubicBezTo>
                  <a:cubicBezTo>
                    <a:pt x="10762" y="30552"/>
                    <a:pt x="10757" y="30533"/>
                    <a:pt x="10751" y="30513"/>
                  </a:cubicBezTo>
                  <a:close/>
                </a:path>
              </a:pathLst>
            </a:custGeom>
            <a:solidFill>
              <a:srgbClr val="AFB1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" name="Google Shape;302;p3"/>
            <p:cNvSpPr/>
            <p:nvPr/>
          </p:nvSpPr>
          <p:spPr>
            <a:xfrm>
              <a:off x="-474335" y="4486365"/>
              <a:ext cx="348382" cy="1062931"/>
            </a:xfrm>
            <a:custGeom>
              <a:avLst/>
              <a:gdLst/>
              <a:ahLst/>
              <a:cxnLst/>
              <a:rect l="l" t="t" r="r" b="b"/>
              <a:pathLst>
                <a:path w="9912" h="30242" extrusionOk="0">
                  <a:moveTo>
                    <a:pt x="0" y="1"/>
                  </a:moveTo>
                  <a:lnTo>
                    <a:pt x="0" y="1"/>
                  </a:lnTo>
                  <a:cubicBezTo>
                    <a:pt x="399" y="1653"/>
                    <a:pt x="1599" y="2979"/>
                    <a:pt x="2605" y="4330"/>
                  </a:cubicBezTo>
                  <a:cubicBezTo>
                    <a:pt x="3146" y="5059"/>
                    <a:pt x="3665" y="5828"/>
                    <a:pt x="3944" y="6699"/>
                  </a:cubicBezTo>
                  <a:cubicBezTo>
                    <a:pt x="4307" y="7829"/>
                    <a:pt x="4158" y="9030"/>
                    <a:pt x="4218" y="10196"/>
                  </a:cubicBezTo>
                  <a:cubicBezTo>
                    <a:pt x="4330" y="12419"/>
                    <a:pt x="5558" y="14182"/>
                    <a:pt x="6483" y="16131"/>
                  </a:cubicBezTo>
                  <a:cubicBezTo>
                    <a:pt x="6999" y="17218"/>
                    <a:pt x="7299" y="18346"/>
                    <a:pt x="7289" y="19556"/>
                  </a:cubicBezTo>
                  <a:cubicBezTo>
                    <a:pt x="7277" y="20842"/>
                    <a:pt x="6986" y="22108"/>
                    <a:pt x="6726" y="23362"/>
                  </a:cubicBezTo>
                  <a:cubicBezTo>
                    <a:pt x="6350" y="25174"/>
                    <a:pt x="6054" y="27054"/>
                    <a:pt x="6498" y="28840"/>
                  </a:cubicBezTo>
                  <a:cubicBezTo>
                    <a:pt x="6746" y="29289"/>
                    <a:pt x="6957" y="29750"/>
                    <a:pt x="7124" y="30236"/>
                  </a:cubicBezTo>
                  <a:lnTo>
                    <a:pt x="7140" y="30242"/>
                  </a:lnTo>
                  <a:cubicBezTo>
                    <a:pt x="5857" y="25248"/>
                    <a:pt x="9912" y="19896"/>
                    <a:pt x="8520" y="14881"/>
                  </a:cubicBezTo>
                  <a:cubicBezTo>
                    <a:pt x="7772" y="12180"/>
                    <a:pt x="5520" y="10010"/>
                    <a:pt x="5127" y="7235"/>
                  </a:cubicBezTo>
                  <a:cubicBezTo>
                    <a:pt x="4951" y="5999"/>
                    <a:pt x="5157" y="4699"/>
                    <a:pt x="4725" y="3529"/>
                  </a:cubicBezTo>
                  <a:cubicBezTo>
                    <a:pt x="4019" y="1623"/>
                    <a:pt x="1912" y="707"/>
                    <a:pt x="0" y="1"/>
                  </a:cubicBezTo>
                  <a:close/>
                </a:path>
              </a:pathLst>
            </a:custGeom>
            <a:solidFill>
              <a:srgbClr val="000000">
                <a:alpha val="18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" name="Google Shape;303;p3"/>
            <p:cNvSpPr/>
            <p:nvPr/>
          </p:nvSpPr>
          <p:spPr>
            <a:xfrm>
              <a:off x="-533241" y="4882504"/>
              <a:ext cx="312953" cy="677855"/>
            </a:xfrm>
            <a:custGeom>
              <a:avLst/>
              <a:gdLst/>
              <a:ahLst/>
              <a:cxnLst/>
              <a:rect l="l" t="t" r="r" b="b"/>
              <a:pathLst>
                <a:path w="8904" h="19286" extrusionOk="0">
                  <a:moveTo>
                    <a:pt x="0" y="0"/>
                  </a:moveTo>
                  <a:lnTo>
                    <a:pt x="0" y="0"/>
                  </a:lnTo>
                  <a:cubicBezTo>
                    <a:pt x="687" y="1501"/>
                    <a:pt x="1389" y="3001"/>
                    <a:pt x="1718" y="4613"/>
                  </a:cubicBezTo>
                  <a:cubicBezTo>
                    <a:pt x="2016" y="6077"/>
                    <a:pt x="1996" y="7603"/>
                    <a:pt x="2422" y="9035"/>
                  </a:cubicBezTo>
                  <a:cubicBezTo>
                    <a:pt x="3573" y="12921"/>
                    <a:pt x="7708" y="15352"/>
                    <a:pt x="8885" y="19224"/>
                  </a:cubicBezTo>
                  <a:lnTo>
                    <a:pt x="8885" y="19224"/>
                  </a:lnTo>
                  <a:cubicBezTo>
                    <a:pt x="8427" y="17669"/>
                    <a:pt x="8508" y="16077"/>
                    <a:pt x="8797" y="14470"/>
                  </a:cubicBezTo>
                  <a:cubicBezTo>
                    <a:pt x="7496" y="11850"/>
                    <a:pt x="5274" y="9811"/>
                    <a:pt x="4125" y="7092"/>
                  </a:cubicBezTo>
                  <a:cubicBezTo>
                    <a:pt x="3547" y="5720"/>
                    <a:pt x="3082" y="4310"/>
                    <a:pt x="2336" y="3015"/>
                  </a:cubicBezTo>
                  <a:cubicBezTo>
                    <a:pt x="1699" y="1909"/>
                    <a:pt x="906" y="898"/>
                    <a:pt x="0" y="0"/>
                  </a:cubicBezTo>
                  <a:close/>
                  <a:moveTo>
                    <a:pt x="8885" y="19224"/>
                  </a:moveTo>
                  <a:lnTo>
                    <a:pt x="8885" y="19224"/>
                  </a:lnTo>
                  <a:cubicBezTo>
                    <a:pt x="8891" y="19245"/>
                    <a:pt x="8897" y="19265"/>
                    <a:pt x="8903" y="19285"/>
                  </a:cubicBezTo>
                  <a:cubicBezTo>
                    <a:pt x="8897" y="19265"/>
                    <a:pt x="8891" y="19244"/>
                    <a:pt x="8885" y="19224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" name="Google Shape;304;p3"/>
            <p:cNvSpPr/>
            <p:nvPr/>
          </p:nvSpPr>
          <p:spPr>
            <a:xfrm>
              <a:off x="-467060" y="4489141"/>
              <a:ext cx="287296" cy="504542"/>
            </a:xfrm>
            <a:custGeom>
              <a:avLst/>
              <a:gdLst/>
              <a:ahLst/>
              <a:cxnLst/>
              <a:rect l="l" t="t" r="r" b="b"/>
              <a:pathLst>
                <a:path w="8174" h="14355" extrusionOk="0">
                  <a:moveTo>
                    <a:pt x="0" y="0"/>
                  </a:moveTo>
                  <a:lnTo>
                    <a:pt x="0" y="0"/>
                  </a:lnTo>
                  <a:cubicBezTo>
                    <a:pt x="515" y="1198"/>
                    <a:pt x="1765" y="1822"/>
                    <a:pt x="2797" y="2562"/>
                  </a:cubicBezTo>
                  <a:cubicBezTo>
                    <a:pt x="3425" y="3012"/>
                    <a:pt x="3938" y="3535"/>
                    <a:pt x="4173" y="4288"/>
                  </a:cubicBezTo>
                  <a:cubicBezTo>
                    <a:pt x="4400" y="5017"/>
                    <a:pt x="4404" y="5793"/>
                    <a:pt x="4477" y="6544"/>
                  </a:cubicBezTo>
                  <a:cubicBezTo>
                    <a:pt x="4764" y="9524"/>
                    <a:pt x="6427" y="12017"/>
                    <a:pt x="8173" y="14354"/>
                  </a:cubicBezTo>
                  <a:cubicBezTo>
                    <a:pt x="7319" y="11857"/>
                    <a:pt x="5291" y="9775"/>
                    <a:pt x="4921" y="7157"/>
                  </a:cubicBezTo>
                  <a:cubicBezTo>
                    <a:pt x="4747" y="5921"/>
                    <a:pt x="4951" y="4621"/>
                    <a:pt x="4520" y="3451"/>
                  </a:cubicBezTo>
                  <a:cubicBezTo>
                    <a:pt x="3840" y="1614"/>
                    <a:pt x="1855" y="698"/>
                    <a:pt x="0" y="0"/>
                  </a:cubicBezTo>
                  <a:close/>
                </a:path>
              </a:pathLst>
            </a:custGeom>
            <a:solidFill>
              <a:srgbClr val="000000">
                <a:alpha val="18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" name="Google Shape;305;p3"/>
            <p:cNvSpPr/>
            <p:nvPr/>
          </p:nvSpPr>
          <p:spPr>
            <a:xfrm>
              <a:off x="-477709" y="4484256"/>
              <a:ext cx="229830" cy="945116"/>
            </a:xfrm>
            <a:custGeom>
              <a:avLst/>
              <a:gdLst/>
              <a:ahLst/>
              <a:cxnLst/>
              <a:rect l="l" t="t" r="r" b="b"/>
              <a:pathLst>
                <a:path w="6539" h="26890" extrusionOk="0">
                  <a:moveTo>
                    <a:pt x="49" y="1"/>
                  </a:moveTo>
                  <a:cubicBezTo>
                    <a:pt x="48" y="1"/>
                    <a:pt x="46" y="1"/>
                    <a:pt x="45" y="1"/>
                  </a:cubicBezTo>
                  <a:lnTo>
                    <a:pt x="42" y="1"/>
                  </a:lnTo>
                  <a:cubicBezTo>
                    <a:pt x="16" y="4"/>
                    <a:pt x="0" y="25"/>
                    <a:pt x="5" y="51"/>
                  </a:cubicBezTo>
                  <a:cubicBezTo>
                    <a:pt x="1105" y="8711"/>
                    <a:pt x="3331" y="17980"/>
                    <a:pt x="6449" y="26860"/>
                  </a:cubicBezTo>
                  <a:cubicBezTo>
                    <a:pt x="6455" y="26878"/>
                    <a:pt x="6471" y="26890"/>
                    <a:pt x="6489" y="26890"/>
                  </a:cubicBezTo>
                  <a:cubicBezTo>
                    <a:pt x="6493" y="26890"/>
                    <a:pt x="6498" y="26889"/>
                    <a:pt x="6503" y="26887"/>
                  </a:cubicBezTo>
                  <a:cubicBezTo>
                    <a:pt x="6527" y="26878"/>
                    <a:pt x="6539" y="26853"/>
                    <a:pt x="6530" y="26831"/>
                  </a:cubicBezTo>
                  <a:cubicBezTo>
                    <a:pt x="3417" y="17958"/>
                    <a:pt x="1191" y="8694"/>
                    <a:pt x="92" y="39"/>
                  </a:cubicBezTo>
                  <a:cubicBezTo>
                    <a:pt x="87" y="17"/>
                    <a:pt x="69" y="1"/>
                    <a:pt x="4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" name="Google Shape;306;p3"/>
            <p:cNvSpPr/>
            <p:nvPr/>
          </p:nvSpPr>
          <p:spPr>
            <a:xfrm>
              <a:off x="-347737" y="5257133"/>
              <a:ext cx="44110" cy="67553"/>
            </a:xfrm>
            <a:custGeom>
              <a:avLst/>
              <a:gdLst/>
              <a:ahLst/>
              <a:cxnLst/>
              <a:rect l="l" t="t" r="r" b="b"/>
              <a:pathLst>
                <a:path w="1255" h="1922" extrusionOk="0">
                  <a:moveTo>
                    <a:pt x="1205" y="0"/>
                  </a:moveTo>
                  <a:cubicBezTo>
                    <a:pt x="1190" y="0"/>
                    <a:pt x="1179" y="8"/>
                    <a:pt x="1169" y="19"/>
                  </a:cubicBezTo>
                  <a:cubicBezTo>
                    <a:pt x="1022" y="248"/>
                    <a:pt x="879" y="488"/>
                    <a:pt x="740" y="718"/>
                  </a:cubicBezTo>
                  <a:cubicBezTo>
                    <a:pt x="512" y="1098"/>
                    <a:pt x="276" y="1491"/>
                    <a:pt x="15" y="1852"/>
                  </a:cubicBezTo>
                  <a:cubicBezTo>
                    <a:pt x="0" y="1872"/>
                    <a:pt x="3" y="1898"/>
                    <a:pt x="23" y="1912"/>
                  </a:cubicBezTo>
                  <a:cubicBezTo>
                    <a:pt x="31" y="1918"/>
                    <a:pt x="41" y="1921"/>
                    <a:pt x="50" y="1921"/>
                  </a:cubicBezTo>
                  <a:cubicBezTo>
                    <a:pt x="63" y="1921"/>
                    <a:pt x="75" y="1915"/>
                    <a:pt x="83" y="1904"/>
                  </a:cubicBezTo>
                  <a:cubicBezTo>
                    <a:pt x="349" y="1539"/>
                    <a:pt x="587" y="1145"/>
                    <a:pt x="816" y="762"/>
                  </a:cubicBezTo>
                  <a:cubicBezTo>
                    <a:pt x="953" y="532"/>
                    <a:pt x="1096" y="295"/>
                    <a:pt x="1242" y="68"/>
                  </a:cubicBezTo>
                  <a:cubicBezTo>
                    <a:pt x="1255" y="48"/>
                    <a:pt x="1249" y="19"/>
                    <a:pt x="1230" y="8"/>
                  </a:cubicBezTo>
                  <a:cubicBezTo>
                    <a:pt x="1223" y="2"/>
                    <a:pt x="1215" y="0"/>
                    <a:pt x="120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" name="Google Shape;307;p3"/>
            <p:cNvSpPr/>
            <p:nvPr/>
          </p:nvSpPr>
          <p:spPr>
            <a:xfrm>
              <a:off x="-323556" y="5202058"/>
              <a:ext cx="103052" cy="50050"/>
            </a:xfrm>
            <a:custGeom>
              <a:avLst/>
              <a:gdLst/>
              <a:ahLst/>
              <a:cxnLst/>
              <a:rect l="l" t="t" r="r" b="b"/>
              <a:pathLst>
                <a:path w="2932" h="1424" extrusionOk="0">
                  <a:moveTo>
                    <a:pt x="48" y="0"/>
                  </a:moveTo>
                  <a:cubicBezTo>
                    <a:pt x="27" y="0"/>
                    <a:pt x="8" y="19"/>
                    <a:pt x="5" y="40"/>
                  </a:cubicBezTo>
                  <a:cubicBezTo>
                    <a:pt x="1" y="64"/>
                    <a:pt x="20" y="86"/>
                    <a:pt x="44" y="89"/>
                  </a:cubicBezTo>
                  <a:cubicBezTo>
                    <a:pt x="1614" y="272"/>
                    <a:pt x="2841" y="1400"/>
                    <a:pt x="2853" y="1412"/>
                  </a:cubicBezTo>
                  <a:cubicBezTo>
                    <a:pt x="2862" y="1419"/>
                    <a:pt x="2873" y="1423"/>
                    <a:pt x="2885" y="1423"/>
                  </a:cubicBezTo>
                  <a:cubicBezTo>
                    <a:pt x="2896" y="1423"/>
                    <a:pt x="2908" y="1419"/>
                    <a:pt x="2916" y="1410"/>
                  </a:cubicBezTo>
                  <a:cubicBezTo>
                    <a:pt x="2931" y="1392"/>
                    <a:pt x="2931" y="1363"/>
                    <a:pt x="2914" y="1347"/>
                  </a:cubicBezTo>
                  <a:cubicBezTo>
                    <a:pt x="2901" y="1336"/>
                    <a:pt x="1656" y="189"/>
                    <a:pt x="5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" name="Google Shape;308;p3"/>
            <p:cNvSpPr/>
            <p:nvPr/>
          </p:nvSpPr>
          <p:spPr>
            <a:xfrm>
              <a:off x="-441754" y="5032123"/>
              <a:ext cx="73915" cy="154192"/>
            </a:xfrm>
            <a:custGeom>
              <a:avLst/>
              <a:gdLst/>
              <a:ahLst/>
              <a:cxnLst/>
              <a:rect l="l" t="t" r="r" b="b"/>
              <a:pathLst>
                <a:path w="2103" h="4387" extrusionOk="0">
                  <a:moveTo>
                    <a:pt x="2058" y="0"/>
                  </a:moveTo>
                  <a:cubicBezTo>
                    <a:pt x="2056" y="0"/>
                    <a:pt x="2053" y="1"/>
                    <a:pt x="2051" y="1"/>
                  </a:cubicBezTo>
                  <a:cubicBezTo>
                    <a:pt x="2039" y="1"/>
                    <a:pt x="2027" y="6"/>
                    <a:pt x="2019" y="17"/>
                  </a:cubicBezTo>
                  <a:cubicBezTo>
                    <a:pt x="0" y="2487"/>
                    <a:pt x="383" y="4334"/>
                    <a:pt x="386" y="4352"/>
                  </a:cubicBezTo>
                  <a:cubicBezTo>
                    <a:pt x="391" y="4372"/>
                    <a:pt x="409" y="4386"/>
                    <a:pt x="428" y="4386"/>
                  </a:cubicBezTo>
                  <a:cubicBezTo>
                    <a:pt x="431" y="4386"/>
                    <a:pt x="434" y="4386"/>
                    <a:pt x="438" y="4385"/>
                  </a:cubicBezTo>
                  <a:cubicBezTo>
                    <a:pt x="462" y="4381"/>
                    <a:pt x="478" y="4356"/>
                    <a:pt x="472" y="4334"/>
                  </a:cubicBezTo>
                  <a:cubicBezTo>
                    <a:pt x="469" y="4316"/>
                    <a:pt x="98" y="2506"/>
                    <a:pt x="2087" y="74"/>
                  </a:cubicBezTo>
                  <a:cubicBezTo>
                    <a:pt x="2102" y="54"/>
                    <a:pt x="2099" y="27"/>
                    <a:pt x="2079" y="11"/>
                  </a:cubicBezTo>
                  <a:cubicBezTo>
                    <a:pt x="2074" y="5"/>
                    <a:pt x="2066" y="0"/>
                    <a:pt x="205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" name="Google Shape;309;p3"/>
            <p:cNvSpPr/>
            <p:nvPr/>
          </p:nvSpPr>
          <p:spPr>
            <a:xfrm>
              <a:off x="-388683" y="4953816"/>
              <a:ext cx="192784" cy="106848"/>
            </a:xfrm>
            <a:custGeom>
              <a:avLst/>
              <a:gdLst/>
              <a:ahLst/>
              <a:cxnLst/>
              <a:rect l="l" t="t" r="r" b="b"/>
              <a:pathLst>
                <a:path w="5485" h="3040" extrusionOk="0">
                  <a:moveTo>
                    <a:pt x="44" y="0"/>
                  </a:moveTo>
                  <a:cubicBezTo>
                    <a:pt x="19" y="0"/>
                    <a:pt x="1" y="19"/>
                    <a:pt x="1" y="42"/>
                  </a:cubicBezTo>
                  <a:cubicBezTo>
                    <a:pt x="1" y="68"/>
                    <a:pt x="18" y="88"/>
                    <a:pt x="44" y="88"/>
                  </a:cubicBezTo>
                  <a:cubicBezTo>
                    <a:pt x="3524" y="162"/>
                    <a:pt x="5380" y="2991"/>
                    <a:pt x="5397" y="3019"/>
                  </a:cubicBezTo>
                  <a:cubicBezTo>
                    <a:pt x="5406" y="3032"/>
                    <a:pt x="5420" y="3040"/>
                    <a:pt x="5435" y="3040"/>
                  </a:cubicBezTo>
                  <a:cubicBezTo>
                    <a:pt x="5443" y="3040"/>
                    <a:pt x="5452" y="3037"/>
                    <a:pt x="5459" y="3032"/>
                  </a:cubicBezTo>
                  <a:cubicBezTo>
                    <a:pt x="5477" y="3019"/>
                    <a:pt x="5485" y="2991"/>
                    <a:pt x="5470" y="2972"/>
                  </a:cubicBezTo>
                  <a:cubicBezTo>
                    <a:pt x="5453" y="2944"/>
                    <a:pt x="3571" y="75"/>
                    <a:pt x="4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" name="Google Shape;310;p3"/>
            <p:cNvSpPr/>
            <p:nvPr/>
          </p:nvSpPr>
          <p:spPr>
            <a:xfrm>
              <a:off x="-491381" y="4811788"/>
              <a:ext cx="72158" cy="89099"/>
            </a:xfrm>
            <a:custGeom>
              <a:avLst/>
              <a:gdLst/>
              <a:ahLst/>
              <a:cxnLst/>
              <a:rect l="l" t="t" r="r" b="b"/>
              <a:pathLst>
                <a:path w="2053" h="2535" extrusionOk="0">
                  <a:moveTo>
                    <a:pt x="2004" y="1"/>
                  </a:moveTo>
                  <a:cubicBezTo>
                    <a:pt x="2003" y="1"/>
                    <a:pt x="2002" y="1"/>
                    <a:pt x="2001" y="1"/>
                  </a:cubicBezTo>
                  <a:cubicBezTo>
                    <a:pt x="1995" y="1"/>
                    <a:pt x="1990" y="2"/>
                    <a:pt x="1984" y="5"/>
                  </a:cubicBezTo>
                  <a:cubicBezTo>
                    <a:pt x="1968" y="12"/>
                    <a:pt x="437" y="708"/>
                    <a:pt x="5" y="2480"/>
                  </a:cubicBezTo>
                  <a:cubicBezTo>
                    <a:pt x="1" y="2503"/>
                    <a:pt x="15" y="2528"/>
                    <a:pt x="38" y="2534"/>
                  </a:cubicBezTo>
                  <a:cubicBezTo>
                    <a:pt x="41" y="2534"/>
                    <a:pt x="43" y="2535"/>
                    <a:pt x="46" y="2535"/>
                  </a:cubicBezTo>
                  <a:cubicBezTo>
                    <a:pt x="67" y="2535"/>
                    <a:pt x="87" y="2521"/>
                    <a:pt x="91" y="2501"/>
                  </a:cubicBezTo>
                  <a:cubicBezTo>
                    <a:pt x="511" y="771"/>
                    <a:pt x="2004" y="92"/>
                    <a:pt x="2020" y="85"/>
                  </a:cubicBezTo>
                  <a:cubicBezTo>
                    <a:pt x="2041" y="74"/>
                    <a:pt x="2053" y="49"/>
                    <a:pt x="2044" y="26"/>
                  </a:cubicBezTo>
                  <a:cubicBezTo>
                    <a:pt x="2035" y="10"/>
                    <a:pt x="2020" y="1"/>
                    <a:pt x="200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" name="Google Shape;311;p3"/>
            <p:cNvSpPr/>
            <p:nvPr/>
          </p:nvSpPr>
          <p:spPr>
            <a:xfrm>
              <a:off x="-434479" y="4752988"/>
              <a:ext cx="138130" cy="63406"/>
            </a:xfrm>
            <a:custGeom>
              <a:avLst/>
              <a:gdLst/>
              <a:ahLst/>
              <a:cxnLst/>
              <a:rect l="l" t="t" r="r" b="b"/>
              <a:pathLst>
                <a:path w="3930" h="1804" extrusionOk="0">
                  <a:moveTo>
                    <a:pt x="161" y="1"/>
                  </a:moveTo>
                  <a:cubicBezTo>
                    <a:pt x="139" y="1"/>
                    <a:pt x="116" y="1"/>
                    <a:pt x="94" y="2"/>
                  </a:cubicBezTo>
                  <a:cubicBezTo>
                    <a:pt x="78" y="2"/>
                    <a:pt x="62" y="3"/>
                    <a:pt x="44" y="3"/>
                  </a:cubicBezTo>
                  <a:cubicBezTo>
                    <a:pt x="19" y="6"/>
                    <a:pt x="1" y="25"/>
                    <a:pt x="2" y="50"/>
                  </a:cubicBezTo>
                  <a:cubicBezTo>
                    <a:pt x="5" y="75"/>
                    <a:pt x="28" y="89"/>
                    <a:pt x="49" y="92"/>
                  </a:cubicBezTo>
                  <a:cubicBezTo>
                    <a:pt x="86" y="90"/>
                    <a:pt x="123" y="89"/>
                    <a:pt x="160" y="89"/>
                  </a:cubicBezTo>
                  <a:cubicBezTo>
                    <a:pt x="1721" y="89"/>
                    <a:pt x="3830" y="1776"/>
                    <a:pt x="3851" y="1794"/>
                  </a:cubicBezTo>
                  <a:cubicBezTo>
                    <a:pt x="3860" y="1800"/>
                    <a:pt x="3870" y="1803"/>
                    <a:pt x="3880" y="1803"/>
                  </a:cubicBezTo>
                  <a:cubicBezTo>
                    <a:pt x="3893" y="1803"/>
                    <a:pt x="3905" y="1798"/>
                    <a:pt x="3914" y="1787"/>
                  </a:cubicBezTo>
                  <a:cubicBezTo>
                    <a:pt x="3930" y="1767"/>
                    <a:pt x="3927" y="1739"/>
                    <a:pt x="3907" y="1724"/>
                  </a:cubicBezTo>
                  <a:cubicBezTo>
                    <a:pt x="3818" y="1653"/>
                    <a:pt x="1749" y="1"/>
                    <a:pt x="16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" name="Google Shape;312;p3"/>
            <p:cNvSpPr/>
            <p:nvPr/>
          </p:nvSpPr>
          <p:spPr>
            <a:xfrm>
              <a:off x="-566138" y="4616654"/>
              <a:ext cx="110820" cy="133420"/>
            </a:xfrm>
            <a:custGeom>
              <a:avLst/>
              <a:gdLst/>
              <a:ahLst/>
              <a:cxnLst/>
              <a:rect l="l" t="t" r="r" b="b"/>
              <a:pathLst>
                <a:path w="3153" h="3796" extrusionOk="0">
                  <a:moveTo>
                    <a:pt x="3104" y="0"/>
                  </a:moveTo>
                  <a:cubicBezTo>
                    <a:pt x="3098" y="0"/>
                    <a:pt x="3095" y="2"/>
                    <a:pt x="3089" y="2"/>
                  </a:cubicBezTo>
                  <a:cubicBezTo>
                    <a:pt x="0" y="1129"/>
                    <a:pt x="37" y="3725"/>
                    <a:pt x="37" y="3752"/>
                  </a:cubicBezTo>
                  <a:cubicBezTo>
                    <a:pt x="37" y="3777"/>
                    <a:pt x="59" y="3795"/>
                    <a:pt x="82" y="3795"/>
                  </a:cubicBezTo>
                  <a:cubicBezTo>
                    <a:pt x="107" y="3795"/>
                    <a:pt x="125" y="3774"/>
                    <a:pt x="125" y="3751"/>
                  </a:cubicBezTo>
                  <a:cubicBezTo>
                    <a:pt x="125" y="3725"/>
                    <a:pt x="92" y="1192"/>
                    <a:pt x="3118" y="86"/>
                  </a:cubicBezTo>
                  <a:cubicBezTo>
                    <a:pt x="3142" y="76"/>
                    <a:pt x="3152" y="52"/>
                    <a:pt x="3145" y="29"/>
                  </a:cubicBezTo>
                  <a:cubicBezTo>
                    <a:pt x="3139" y="10"/>
                    <a:pt x="3122" y="0"/>
                    <a:pt x="310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" name="Google Shape;313;p3"/>
            <p:cNvSpPr/>
            <p:nvPr/>
          </p:nvSpPr>
          <p:spPr>
            <a:xfrm>
              <a:off x="-2123731" y="4675138"/>
              <a:ext cx="1040999" cy="688540"/>
            </a:xfrm>
            <a:custGeom>
              <a:avLst/>
              <a:gdLst/>
              <a:ahLst/>
              <a:cxnLst/>
              <a:rect l="l" t="t" r="r" b="b"/>
              <a:pathLst>
                <a:path w="29618" h="19590" extrusionOk="0">
                  <a:moveTo>
                    <a:pt x="21041" y="0"/>
                  </a:moveTo>
                  <a:cubicBezTo>
                    <a:pt x="20543" y="0"/>
                    <a:pt x="20048" y="59"/>
                    <a:pt x="19563" y="195"/>
                  </a:cubicBezTo>
                  <a:cubicBezTo>
                    <a:pt x="17332" y="821"/>
                    <a:pt x="15806" y="2926"/>
                    <a:pt x="13653" y="3779"/>
                  </a:cubicBezTo>
                  <a:cubicBezTo>
                    <a:pt x="11899" y="4473"/>
                    <a:pt x="9798" y="4307"/>
                    <a:pt x="8278" y="5425"/>
                  </a:cubicBezTo>
                  <a:cubicBezTo>
                    <a:pt x="6798" y="6515"/>
                    <a:pt x="6328" y="8472"/>
                    <a:pt x="5749" y="10218"/>
                  </a:cubicBezTo>
                  <a:cubicBezTo>
                    <a:pt x="4660" y="13513"/>
                    <a:pt x="2896" y="16642"/>
                    <a:pt x="1" y="18557"/>
                  </a:cubicBezTo>
                  <a:cubicBezTo>
                    <a:pt x="285" y="18532"/>
                    <a:pt x="569" y="18521"/>
                    <a:pt x="853" y="18521"/>
                  </a:cubicBezTo>
                  <a:cubicBezTo>
                    <a:pt x="2611" y="18521"/>
                    <a:pt x="4361" y="18956"/>
                    <a:pt x="6100" y="19270"/>
                  </a:cubicBezTo>
                  <a:cubicBezTo>
                    <a:pt x="7095" y="19451"/>
                    <a:pt x="8122" y="19590"/>
                    <a:pt x="9134" y="19590"/>
                  </a:cubicBezTo>
                  <a:cubicBezTo>
                    <a:pt x="10180" y="19590"/>
                    <a:pt x="11210" y="19441"/>
                    <a:pt x="12171" y="19034"/>
                  </a:cubicBezTo>
                  <a:cubicBezTo>
                    <a:pt x="14583" y="18014"/>
                    <a:pt x="16175" y="15539"/>
                    <a:pt x="18634" y="14639"/>
                  </a:cubicBezTo>
                  <a:cubicBezTo>
                    <a:pt x="20784" y="13850"/>
                    <a:pt x="23309" y="14386"/>
                    <a:pt x="25334" y="13315"/>
                  </a:cubicBezTo>
                  <a:cubicBezTo>
                    <a:pt x="27150" y="12354"/>
                    <a:pt x="28127" y="10306"/>
                    <a:pt x="28573" y="8299"/>
                  </a:cubicBezTo>
                  <a:cubicBezTo>
                    <a:pt x="29017" y="6295"/>
                    <a:pt x="29057" y="4207"/>
                    <a:pt x="29617" y="2230"/>
                  </a:cubicBezTo>
                  <a:cubicBezTo>
                    <a:pt x="27889" y="2097"/>
                    <a:pt x="26277" y="1358"/>
                    <a:pt x="24645" y="767"/>
                  </a:cubicBezTo>
                  <a:cubicBezTo>
                    <a:pt x="23489" y="349"/>
                    <a:pt x="22256" y="0"/>
                    <a:pt x="2104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" name="Google Shape;314;p3"/>
            <p:cNvSpPr/>
            <p:nvPr/>
          </p:nvSpPr>
          <p:spPr>
            <a:xfrm>
              <a:off x="-2051470" y="4749684"/>
              <a:ext cx="968876" cy="614167"/>
            </a:xfrm>
            <a:custGeom>
              <a:avLst/>
              <a:gdLst/>
              <a:ahLst/>
              <a:cxnLst/>
              <a:rect l="l" t="t" r="r" b="b"/>
              <a:pathLst>
                <a:path w="27566" h="17474" extrusionOk="0">
                  <a:moveTo>
                    <a:pt x="26737" y="0"/>
                  </a:moveTo>
                  <a:cubicBezTo>
                    <a:pt x="26124" y="397"/>
                    <a:pt x="25554" y="867"/>
                    <a:pt x="25040" y="1326"/>
                  </a:cubicBezTo>
                  <a:cubicBezTo>
                    <a:pt x="23938" y="2309"/>
                    <a:pt x="22975" y="3432"/>
                    <a:pt x="21979" y="4517"/>
                  </a:cubicBezTo>
                  <a:cubicBezTo>
                    <a:pt x="20977" y="5608"/>
                    <a:pt x="19934" y="6681"/>
                    <a:pt x="18694" y="7504"/>
                  </a:cubicBezTo>
                  <a:cubicBezTo>
                    <a:pt x="17434" y="8342"/>
                    <a:pt x="15992" y="8803"/>
                    <a:pt x="14622" y="9423"/>
                  </a:cubicBezTo>
                  <a:cubicBezTo>
                    <a:pt x="13182" y="10075"/>
                    <a:pt x="11989" y="10969"/>
                    <a:pt x="10856" y="12062"/>
                  </a:cubicBezTo>
                  <a:cubicBezTo>
                    <a:pt x="9707" y="13170"/>
                    <a:pt x="8609" y="14346"/>
                    <a:pt x="7185" y="15106"/>
                  </a:cubicBezTo>
                  <a:cubicBezTo>
                    <a:pt x="5005" y="16270"/>
                    <a:pt x="2451" y="16429"/>
                    <a:pt x="1" y="16463"/>
                  </a:cubicBezTo>
                  <a:cubicBezTo>
                    <a:pt x="1355" y="16593"/>
                    <a:pt x="2701" y="16907"/>
                    <a:pt x="4044" y="17153"/>
                  </a:cubicBezTo>
                  <a:cubicBezTo>
                    <a:pt x="5039" y="17334"/>
                    <a:pt x="6066" y="17473"/>
                    <a:pt x="7078" y="17473"/>
                  </a:cubicBezTo>
                  <a:cubicBezTo>
                    <a:pt x="8124" y="17473"/>
                    <a:pt x="9154" y="17324"/>
                    <a:pt x="10115" y="16917"/>
                  </a:cubicBezTo>
                  <a:cubicBezTo>
                    <a:pt x="12527" y="15897"/>
                    <a:pt x="14119" y="13421"/>
                    <a:pt x="16578" y="12521"/>
                  </a:cubicBezTo>
                  <a:cubicBezTo>
                    <a:pt x="18728" y="11734"/>
                    <a:pt x="21253" y="12270"/>
                    <a:pt x="23278" y="11198"/>
                  </a:cubicBezTo>
                  <a:cubicBezTo>
                    <a:pt x="25094" y="10235"/>
                    <a:pt x="26071" y="8189"/>
                    <a:pt x="26521" y="6181"/>
                  </a:cubicBezTo>
                  <a:cubicBezTo>
                    <a:pt x="26966" y="4175"/>
                    <a:pt x="27004" y="2088"/>
                    <a:pt x="27566" y="110"/>
                  </a:cubicBezTo>
                  <a:cubicBezTo>
                    <a:pt x="27287" y="89"/>
                    <a:pt x="27010" y="50"/>
                    <a:pt x="2673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" name="Google Shape;315;p3"/>
            <p:cNvSpPr/>
            <p:nvPr/>
          </p:nvSpPr>
          <p:spPr>
            <a:xfrm>
              <a:off x="-2123661" y="4719177"/>
              <a:ext cx="613500" cy="615995"/>
            </a:xfrm>
            <a:custGeom>
              <a:avLst/>
              <a:gdLst/>
              <a:ahLst/>
              <a:cxnLst/>
              <a:rect l="l" t="t" r="r" b="b"/>
              <a:pathLst>
                <a:path w="17455" h="17526" extrusionOk="0">
                  <a:moveTo>
                    <a:pt x="17455" y="1"/>
                  </a:moveTo>
                  <a:lnTo>
                    <a:pt x="17455" y="1"/>
                  </a:lnTo>
                  <a:cubicBezTo>
                    <a:pt x="16206" y="868"/>
                    <a:pt x="15064" y="1966"/>
                    <a:pt x="13653" y="2526"/>
                  </a:cubicBezTo>
                  <a:cubicBezTo>
                    <a:pt x="11898" y="3220"/>
                    <a:pt x="9798" y="3054"/>
                    <a:pt x="8277" y="4172"/>
                  </a:cubicBezTo>
                  <a:cubicBezTo>
                    <a:pt x="6797" y="5262"/>
                    <a:pt x="6328" y="7219"/>
                    <a:pt x="5750" y="8965"/>
                  </a:cubicBezTo>
                  <a:cubicBezTo>
                    <a:pt x="4660" y="12260"/>
                    <a:pt x="2895" y="15389"/>
                    <a:pt x="0" y="17304"/>
                  </a:cubicBezTo>
                  <a:cubicBezTo>
                    <a:pt x="284" y="17279"/>
                    <a:pt x="568" y="17268"/>
                    <a:pt x="851" y="17268"/>
                  </a:cubicBezTo>
                  <a:cubicBezTo>
                    <a:pt x="1734" y="17268"/>
                    <a:pt x="2614" y="17377"/>
                    <a:pt x="3491" y="17525"/>
                  </a:cubicBezTo>
                  <a:cubicBezTo>
                    <a:pt x="4137" y="17137"/>
                    <a:pt x="4744" y="16687"/>
                    <a:pt x="5295" y="16151"/>
                  </a:cubicBezTo>
                  <a:cubicBezTo>
                    <a:pt x="6053" y="15416"/>
                    <a:pt x="6678" y="14531"/>
                    <a:pt x="7054" y="13543"/>
                  </a:cubicBezTo>
                  <a:cubicBezTo>
                    <a:pt x="7447" y="12513"/>
                    <a:pt x="7554" y="11420"/>
                    <a:pt x="7670" y="10330"/>
                  </a:cubicBezTo>
                  <a:cubicBezTo>
                    <a:pt x="7783" y="9264"/>
                    <a:pt x="7914" y="8167"/>
                    <a:pt x="8385" y="7191"/>
                  </a:cubicBezTo>
                  <a:cubicBezTo>
                    <a:pt x="8873" y="6179"/>
                    <a:pt x="9668" y="5573"/>
                    <a:pt x="10731" y="5263"/>
                  </a:cubicBezTo>
                  <a:cubicBezTo>
                    <a:pt x="11612" y="5005"/>
                    <a:pt x="12538" y="4907"/>
                    <a:pt x="13408" y="4600"/>
                  </a:cubicBezTo>
                  <a:cubicBezTo>
                    <a:pt x="14337" y="4272"/>
                    <a:pt x="15116" y="3686"/>
                    <a:pt x="15724" y="2914"/>
                  </a:cubicBezTo>
                  <a:cubicBezTo>
                    <a:pt x="16419" y="2036"/>
                    <a:pt x="16896" y="987"/>
                    <a:pt x="17455" y="1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" name="Google Shape;316;p3"/>
            <p:cNvSpPr/>
            <p:nvPr/>
          </p:nvSpPr>
          <p:spPr>
            <a:xfrm>
              <a:off x="-1745272" y="4796007"/>
              <a:ext cx="652689" cy="562922"/>
            </a:xfrm>
            <a:custGeom>
              <a:avLst/>
              <a:gdLst/>
              <a:ahLst/>
              <a:cxnLst/>
              <a:rect l="l" t="t" r="r" b="b"/>
              <a:pathLst>
                <a:path w="18570" h="16016" extrusionOk="0">
                  <a:moveTo>
                    <a:pt x="18569" y="1"/>
                  </a:moveTo>
                  <a:lnTo>
                    <a:pt x="18569" y="1"/>
                  </a:lnTo>
                  <a:cubicBezTo>
                    <a:pt x="18021" y="1205"/>
                    <a:pt x="17628" y="2487"/>
                    <a:pt x="17191" y="3740"/>
                  </a:cubicBezTo>
                  <a:cubicBezTo>
                    <a:pt x="16538" y="5599"/>
                    <a:pt x="15633" y="7607"/>
                    <a:pt x="13920" y="8718"/>
                  </a:cubicBezTo>
                  <a:cubicBezTo>
                    <a:pt x="12415" y="9696"/>
                    <a:pt x="10555" y="9621"/>
                    <a:pt x="8851" y="9924"/>
                  </a:cubicBezTo>
                  <a:cubicBezTo>
                    <a:pt x="6982" y="10259"/>
                    <a:pt x="5531" y="11210"/>
                    <a:pt x="4175" y="12503"/>
                  </a:cubicBezTo>
                  <a:cubicBezTo>
                    <a:pt x="2867" y="13753"/>
                    <a:pt x="1659" y="15224"/>
                    <a:pt x="0" y="16015"/>
                  </a:cubicBezTo>
                  <a:cubicBezTo>
                    <a:pt x="480" y="15925"/>
                    <a:pt x="951" y="15791"/>
                    <a:pt x="1405" y="15599"/>
                  </a:cubicBezTo>
                  <a:cubicBezTo>
                    <a:pt x="3817" y="14579"/>
                    <a:pt x="5408" y="12103"/>
                    <a:pt x="7867" y="11203"/>
                  </a:cubicBezTo>
                  <a:cubicBezTo>
                    <a:pt x="10018" y="10416"/>
                    <a:pt x="12544" y="10952"/>
                    <a:pt x="14567" y="9880"/>
                  </a:cubicBezTo>
                  <a:cubicBezTo>
                    <a:pt x="16383" y="8920"/>
                    <a:pt x="17361" y="6871"/>
                    <a:pt x="17806" y="4865"/>
                  </a:cubicBezTo>
                  <a:cubicBezTo>
                    <a:pt x="18162" y="3263"/>
                    <a:pt x="18261" y="1608"/>
                    <a:pt x="18569" y="1"/>
                  </a:cubicBezTo>
                  <a:close/>
                </a:path>
              </a:pathLst>
            </a:custGeom>
            <a:solidFill>
              <a:srgbClr val="000000">
                <a:alpha val="18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" name="Google Shape;317;p3"/>
            <p:cNvSpPr/>
            <p:nvPr/>
          </p:nvSpPr>
          <p:spPr>
            <a:xfrm>
              <a:off x="-2049747" y="4768417"/>
              <a:ext cx="928597" cy="557404"/>
            </a:xfrm>
            <a:custGeom>
              <a:avLst/>
              <a:gdLst/>
              <a:ahLst/>
              <a:cxnLst/>
              <a:rect l="l" t="t" r="r" b="b"/>
              <a:pathLst>
                <a:path w="26420" h="15859" extrusionOk="0">
                  <a:moveTo>
                    <a:pt x="26374" y="0"/>
                  </a:moveTo>
                  <a:lnTo>
                    <a:pt x="19280" y="4334"/>
                  </a:lnTo>
                  <a:lnTo>
                    <a:pt x="19285" y="4321"/>
                  </a:lnTo>
                  <a:cubicBezTo>
                    <a:pt x="17261" y="3271"/>
                    <a:pt x="15093" y="2562"/>
                    <a:pt x="12841" y="2215"/>
                  </a:cubicBezTo>
                  <a:lnTo>
                    <a:pt x="12827" y="2303"/>
                  </a:lnTo>
                  <a:cubicBezTo>
                    <a:pt x="15056" y="2646"/>
                    <a:pt x="17201" y="3344"/>
                    <a:pt x="19202" y="4378"/>
                  </a:cubicBezTo>
                  <a:lnTo>
                    <a:pt x="12348" y="8565"/>
                  </a:lnTo>
                  <a:cubicBezTo>
                    <a:pt x="10367" y="7244"/>
                    <a:pt x="8090" y="6297"/>
                    <a:pt x="5759" y="5820"/>
                  </a:cubicBezTo>
                  <a:lnTo>
                    <a:pt x="5741" y="5905"/>
                  </a:lnTo>
                  <a:cubicBezTo>
                    <a:pt x="8048" y="6377"/>
                    <a:pt x="10301" y="7313"/>
                    <a:pt x="12264" y="8615"/>
                  </a:cubicBezTo>
                  <a:lnTo>
                    <a:pt x="9998" y="9999"/>
                  </a:lnTo>
                  <a:cubicBezTo>
                    <a:pt x="6834" y="11931"/>
                    <a:pt x="3564" y="13928"/>
                    <a:pt x="0" y="15167"/>
                  </a:cubicBezTo>
                  <a:lnTo>
                    <a:pt x="29" y="15251"/>
                  </a:lnTo>
                  <a:cubicBezTo>
                    <a:pt x="3218" y="14143"/>
                    <a:pt x="6166" y="12431"/>
                    <a:pt x="9013" y="10702"/>
                  </a:cubicBezTo>
                  <a:lnTo>
                    <a:pt x="9013" y="10702"/>
                  </a:lnTo>
                  <a:cubicBezTo>
                    <a:pt x="8928" y="12598"/>
                    <a:pt x="8405" y="14317"/>
                    <a:pt x="7457" y="15813"/>
                  </a:cubicBezTo>
                  <a:lnTo>
                    <a:pt x="7533" y="15859"/>
                  </a:lnTo>
                  <a:cubicBezTo>
                    <a:pt x="8498" y="14336"/>
                    <a:pt x="9026" y="12581"/>
                    <a:pt x="9105" y="10645"/>
                  </a:cubicBezTo>
                  <a:cubicBezTo>
                    <a:pt x="9416" y="10455"/>
                    <a:pt x="9731" y="10263"/>
                    <a:pt x="10042" y="10073"/>
                  </a:cubicBezTo>
                  <a:lnTo>
                    <a:pt x="16618" y="6058"/>
                  </a:lnTo>
                  <a:lnTo>
                    <a:pt x="16618" y="6058"/>
                  </a:lnTo>
                  <a:cubicBezTo>
                    <a:pt x="16808" y="7440"/>
                    <a:pt x="16579" y="8886"/>
                    <a:pt x="15970" y="10138"/>
                  </a:cubicBezTo>
                  <a:lnTo>
                    <a:pt x="16049" y="10178"/>
                  </a:lnTo>
                  <a:cubicBezTo>
                    <a:pt x="16672" y="8897"/>
                    <a:pt x="16902" y="7419"/>
                    <a:pt x="16701" y="6008"/>
                  </a:cubicBezTo>
                  <a:lnTo>
                    <a:pt x="22640" y="2382"/>
                  </a:lnTo>
                  <a:lnTo>
                    <a:pt x="22640" y="2382"/>
                  </a:lnTo>
                  <a:cubicBezTo>
                    <a:pt x="22972" y="3891"/>
                    <a:pt x="22893" y="5463"/>
                    <a:pt x="22416" y="6933"/>
                  </a:cubicBezTo>
                  <a:lnTo>
                    <a:pt x="22500" y="6959"/>
                  </a:lnTo>
                  <a:cubicBezTo>
                    <a:pt x="22986" y="5465"/>
                    <a:pt x="23062" y="3865"/>
                    <a:pt x="22724" y="2333"/>
                  </a:cubicBezTo>
                  <a:lnTo>
                    <a:pt x="26419" y="76"/>
                  </a:lnTo>
                  <a:lnTo>
                    <a:pt x="26374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" name="Google Shape;318;p3"/>
            <p:cNvSpPr/>
            <p:nvPr/>
          </p:nvSpPr>
          <p:spPr>
            <a:xfrm>
              <a:off x="-1603456" y="2898681"/>
              <a:ext cx="1063177" cy="554487"/>
            </a:xfrm>
            <a:custGeom>
              <a:avLst/>
              <a:gdLst/>
              <a:ahLst/>
              <a:cxnLst/>
              <a:rect l="l" t="t" r="r" b="b"/>
              <a:pathLst>
                <a:path w="30249" h="15776" extrusionOk="0">
                  <a:moveTo>
                    <a:pt x="25277" y="1"/>
                  </a:moveTo>
                  <a:cubicBezTo>
                    <a:pt x="25082" y="1"/>
                    <a:pt x="24889" y="11"/>
                    <a:pt x="24701" y="31"/>
                  </a:cubicBezTo>
                  <a:cubicBezTo>
                    <a:pt x="22657" y="254"/>
                    <a:pt x="20806" y="1315"/>
                    <a:pt x="19101" y="2465"/>
                  </a:cubicBezTo>
                  <a:cubicBezTo>
                    <a:pt x="17398" y="3615"/>
                    <a:pt x="15748" y="4891"/>
                    <a:pt x="13836" y="5648"/>
                  </a:cubicBezTo>
                  <a:cubicBezTo>
                    <a:pt x="12378" y="6225"/>
                    <a:pt x="10798" y="6488"/>
                    <a:pt x="9396" y="7190"/>
                  </a:cubicBezTo>
                  <a:cubicBezTo>
                    <a:pt x="5594" y="9095"/>
                    <a:pt x="3842" y="13817"/>
                    <a:pt x="60" y="15746"/>
                  </a:cubicBezTo>
                  <a:lnTo>
                    <a:pt x="60" y="15746"/>
                  </a:lnTo>
                  <a:cubicBezTo>
                    <a:pt x="1569" y="14992"/>
                    <a:pt x="3213" y="14779"/>
                    <a:pt x="4910" y="14779"/>
                  </a:cubicBezTo>
                  <a:cubicBezTo>
                    <a:pt x="7128" y="14779"/>
                    <a:pt x="9439" y="15143"/>
                    <a:pt x="11663" y="15143"/>
                  </a:cubicBezTo>
                  <a:cubicBezTo>
                    <a:pt x="13327" y="15143"/>
                    <a:pt x="14943" y="14939"/>
                    <a:pt x="16435" y="14224"/>
                  </a:cubicBezTo>
                  <a:cubicBezTo>
                    <a:pt x="19087" y="12952"/>
                    <a:pt x="20914" y="10226"/>
                    <a:pt x="23709" y="9309"/>
                  </a:cubicBezTo>
                  <a:cubicBezTo>
                    <a:pt x="24952" y="8900"/>
                    <a:pt x="26335" y="8873"/>
                    <a:pt x="27464" y="8210"/>
                  </a:cubicBezTo>
                  <a:cubicBezTo>
                    <a:pt x="29320" y="7121"/>
                    <a:pt x="29871" y="4742"/>
                    <a:pt x="30249" y="2623"/>
                  </a:cubicBezTo>
                  <a:cubicBezTo>
                    <a:pt x="29364" y="980"/>
                    <a:pt x="27197" y="1"/>
                    <a:pt x="25277" y="1"/>
                  </a:cubicBezTo>
                  <a:close/>
                  <a:moveTo>
                    <a:pt x="60" y="15746"/>
                  </a:moveTo>
                  <a:cubicBezTo>
                    <a:pt x="40" y="15756"/>
                    <a:pt x="20" y="15766"/>
                    <a:pt x="0" y="15776"/>
                  </a:cubicBezTo>
                  <a:cubicBezTo>
                    <a:pt x="20" y="15766"/>
                    <a:pt x="40" y="15756"/>
                    <a:pt x="60" y="1574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" name="Google Shape;319;p3"/>
            <p:cNvSpPr/>
            <p:nvPr/>
          </p:nvSpPr>
          <p:spPr>
            <a:xfrm>
              <a:off x="-1592595" y="2992839"/>
              <a:ext cx="1051965" cy="455125"/>
            </a:xfrm>
            <a:custGeom>
              <a:avLst/>
              <a:gdLst/>
              <a:ahLst/>
              <a:cxnLst/>
              <a:rect l="l" t="t" r="r" b="b"/>
              <a:pathLst>
                <a:path w="29930" h="12949" extrusionOk="0">
                  <a:moveTo>
                    <a:pt x="29930" y="0"/>
                  </a:moveTo>
                  <a:lnTo>
                    <a:pt x="29930" y="0"/>
                  </a:lnTo>
                  <a:cubicBezTo>
                    <a:pt x="28298" y="714"/>
                    <a:pt x="27149" y="2200"/>
                    <a:pt x="25938" y="3488"/>
                  </a:cubicBezTo>
                  <a:cubicBezTo>
                    <a:pt x="25286" y="4181"/>
                    <a:pt x="24587" y="4860"/>
                    <a:pt x="23739" y="5308"/>
                  </a:cubicBezTo>
                  <a:cubicBezTo>
                    <a:pt x="22636" y="5890"/>
                    <a:pt x="21370" y="5958"/>
                    <a:pt x="20175" y="6233"/>
                  </a:cubicBezTo>
                  <a:cubicBezTo>
                    <a:pt x="17898" y="6758"/>
                    <a:pt x="16303" y="8353"/>
                    <a:pt x="14460" y="9666"/>
                  </a:cubicBezTo>
                  <a:cubicBezTo>
                    <a:pt x="13428" y="10401"/>
                    <a:pt x="12321" y="10918"/>
                    <a:pt x="11068" y="11131"/>
                  </a:cubicBezTo>
                  <a:cubicBezTo>
                    <a:pt x="10331" y="11256"/>
                    <a:pt x="9585" y="11292"/>
                    <a:pt x="8837" y="11292"/>
                  </a:cubicBezTo>
                  <a:cubicBezTo>
                    <a:pt x="8235" y="11292"/>
                    <a:pt x="7631" y="11269"/>
                    <a:pt x="7031" y="11252"/>
                  </a:cubicBezTo>
                  <a:cubicBezTo>
                    <a:pt x="6686" y="11242"/>
                    <a:pt x="6339" y="11236"/>
                    <a:pt x="5992" y="11236"/>
                  </a:cubicBezTo>
                  <a:cubicBezTo>
                    <a:pt x="4388" y="11236"/>
                    <a:pt x="2780" y="11378"/>
                    <a:pt x="1330" y="12027"/>
                  </a:cubicBezTo>
                  <a:cubicBezTo>
                    <a:pt x="914" y="12365"/>
                    <a:pt x="474" y="12668"/>
                    <a:pt x="3" y="12931"/>
                  </a:cubicBezTo>
                  <a:cubicBezTo>
                    <a:pt x="1" y="12937"/>
                    <a:pt x="0" y="12944"/>
                    <a:pt x="0" y="12948"/>
                  </a:cubicBezTo>
                  <a:cubicBezTo>
                    <a:pt x="1441" y="12291"/>
                    <a:pt x="2997" y="12101"/>
                    <a:pt x="4601" y="12101"/>
                  </a:cubicBezTo>
                  <a:cubicBezTo>
                    <a:pt x="6819" y="12101"/>
                    <a:pt x="9129" y="12465"/>
                    <a:pt x="11351" y="12465"/>
                  </a:cubicBezTo>
                  <a:cubicBezTo>
                    <a:pt x="13017" y="12465"/>
                    <a:pt x="14634" y="12260"/>
                    <a:pt x="16126" y="11545"/>
                  </a:cubicBezTo>
                  <a:cubicBezTo>
                    <a:pt x="18778" y="10273"/>
                    <a:pt x="20605" y="7547"/>
                    <a:pt x="23403" y="6630"/>
                  </a:cubicBezTo>
                  <a:cubicBezTo>
                    <a:pt x="24646" y="6221"/>
                    <a:pt x="26028" y="6194"/>
                    <a:pt x="27156" y="5531"/>
                  </a:cubicBezTo>
                  <a:cubicBezTo>
                    <a:pt x="28994" y="4451"/>
                    <a:pt x="29552" y="2103"/>
                    <a:pt x="29930" y="0"/>
                  </a:cubicBezTo>
                  <a:close/>
                </a:path>
              </a:pathLst>
            </a:custGeom>
            <a:solidFill>
              <a:srgbClr val="000000">
                <a:alpha val="18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" name="Google Shape;320;p3"/>
            <p:cNvSpPr/>
            <p:nvPr/>
          </p:nvSpPr>
          <p:spPr>
            <a:xfrm>
              <a:off x="-1603456" y="3004929"/>
              <a:ext cx="642742" cy="448236"/>
            </a:xfrm>
            <a:custGeom>
              <a:avLst/>
              <a:gdLst/>
              <a:ahLst/>
              <a:cxnLst/>
              <a:rect l="l" t="t" r="r" b="b"/>
              <a:pathLst>
                <a:path w="18287" h="12753" extrusionOk="0">
                  <a:moveTo>
                    <a:pt x="18287" y="0"/>
                  </a:moveTo>
                  <a:lnTo>
                    <a:pt x="18287" y="0"/>
                  </a:lnTo>
                  <a:cubicBezTo>
                    <a:pt x="16863" y="986"/>
                    <a:pt x="15442" y="1991"/>
                    <a:pt x="13836" y="2627"/>
                  </a:cubicBezTo>
                  <a:cubicBezTo>
                    <a:pt x="12378" y="3202"/>
                    <a:pt x="10798" y="3465"/>
                    <a:pt x="9396" y="4167"/>
                  </a:cubicBezTo>
                  <a:cubicBezTo>
                    <a:pt x="5594" y="6072"/>
                    <a:pt x="3843" y="10794"/>
                    <a:pt x="58" y="12724"/>
                  </a:cubicBezTo>
                  <a:lnTo>
                    <a:pt x="58" y="12724"/>
                  </a:lnTo>
                  <a:cubicBezTo>
                    <a:pt x="1561" y="11973"/>
                    <a:pt x="3198" y="11758"/>
                    <a:pt x="4890" y="11758"/>
                  </a:cubicBezTo>
                  <a:cubicBezTo>
                    <a:pt x="4913" y="11758"/>
                    <a:pt x="4935" y="11758"/>
                    <a:pt x="4957" y="11758"/>
                  </a:cubicBezTo>
                  <a:cubicBezTo>
                    <a:pt x="7425" y="9929"/>
                    <a:pt x="9122" y="7257"/>
                    <a:pt x="11720" y="5571"/>
                  </a:cubicBezTo>
                  <a:cubicBezTo>
                    <a:pt x="13028" y="4721"/>
                    <a:pt x="14403" y="3980"/>
                    <a:pt x="15602" y="2971"/>
                  </a:cubicBezTo>
                  <a:cubicBezTo>
                    <a:pt x="16626" y="2107"/>
                    <a:pt x="17525" y="1101"/>
                    <a:pt x="18287" y="0"/>
                  </a:cubicBezTo>
                  <a:close/>
                  <a:moveTo>
                    <a:pt x="58" y="12724"/>
                  </a:moveTo>
                  <a:cubicBezTo>
                    <a:pt x="39" y="12733"/>
                    <a:pt x="20" y="12743"/>
                    <a:pt x="0" y="12753"/>
                  </a:cubicBezTo>
                  <a:cubicBezTo>
                    <a:pt x="20" y="12743"/>
                    <a:pt x="39" y="12733"/>
                    <a:pt x="58" y="12724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" name="Google Shape;321;p3"/>
            <p:cNvSpPr/>
            <p:nvPr/>
          </p:nvSpPr>
          <p:spPr>
            <a:xfrm>
              <a:off x="-1010497" y="3000817"/>
              <a:ext cx="468305" cy="389821"/>
            </a:xfrm>
            <a:custGeom>
              <a:avLst/>
              <a:gdLst/>
              <a:ahLst/>
              <a:cxnLst/>
              <a:rect l="l" t="t" r="r" b="b"/>
              <a:pathLst>
                <a:path w="13324" h="11091" extrusionOk="0">
                  <a:moveTo>
                    <a:pt x="13323" y="0"/>
                  </a:moveTo>
                  <a:lnTo>
                    <a:pt x="13323" y="0"/>
                  </a:lnTo>
                  <a:cubicBezTo>
                    <a:pt x="12182" y="753"/>
                    <a:pt x="11766" y="2159"/>
                    <a:pt x="11193" y="3361"/>
                  </a:cubicBezTo>
                  <a:cubicBezTo>
                    <a:pt x="10843" y="4095"/>
                    <a:pt x="10399" y="4720"/>
                    <a:pt x="9663" y="5103"/>
                  </a:cubicBezTo>
                  <a:cubicBezTo>
                    <a:pt x="8953" y="5470"/>
                    <a:pt x="8152" y="5617"/>
                    <a:pt x="7388" y="5831"/>
                  </a:cubicBezTo>
                  <a:cubicBezTo>
                    <a:pt x="4365" y="6680"/>
                    <a:pt x="2094" y="8855"/>
                    <a:pt x="1" y="11091"/>
                  </a:cubicBezTo>
                  <a:cubicBezTo>
                    <a:pt x="2423" y="9746"/>
                    <a:pt x="4200" y="7269"/>
                    <a:pt x="6837" y="6403"/>
                  </a:cubicBezTo>
                  <a:cubicBezTo>
                    <a:pt x="8080" y="5994"/>
                    <a:pt x="9463" y="5967"/>
                    <a:pt x="10591" y="5304"/>
                  </a:cubicBezTo>
                  <a:cubicBezTo>
                    <a:pt x="12365" y="4262"/>
                    <a:pt x="12946" y="2043"/>
                    <a:pt x="13323" y="0"/>
                  </a:cubicBezTo>
                  <a:close/>
                </a:path>
              </a:pathLst>
            </a:custGeom>
            <a:solidFill>
              <a:srgbClr val="3C4C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" name="Google Shape;322;p3"/>
            <p:cNvSpPr/>
            <p:nvPr/>
          </p:nvSpPr>
          <p:spPr>
            <a:xfrm>
              <a:off x="-1473729" y="2989289"/>
              <a:ext cx="935205" cy="410734"/>
            </a:xfrm>
            <a:custGeom>
              <a:avLst/>
              <a:gdLst/>
              <a:ahLst/>
              <a:cxnLst/>
              <a:rect l="l" t="t" r="r" b="b"/>
              <a:pathLst>
                <a:path w="26608" h="11686" extrusionOk="0">
                  <a:moveTo>
                    <a:pt x="26556" y="1"/>
                  </a:moveTo>
                  <a:cubicBezTo>
                    <a:pt x="26552" y="1"/>
                    <a:pt x="26548" y="1"/>
                    <a:pt x="26543" y="2"/>
                  </a:cubicBezTo>
                  <a:cubicBezTo>
                    <a:pt x="17799" y="2736"/>
                    <a:pt x="8630" y="6745"/>
                    <a:pt x="31" y="11599"/>
                  </a:cubicBezTo>
                  <a:cubicBezTo>
                    <a:pt x="10" y="11612"/>
                    <a:pt x="0" y="11640"/>
                    <a:pt x="13" y="11662"/>
                  </a:cubicBezTo>
                  <a:cubicBezTo>
                    <a:pt x="22" y="11677"/>
                    <a:pt x="39" y="11685"/>
                    <a:pt x="55" y="11685"/>
                  </a:cubicBezTo>
                  <a:cubicBezTo>
                    <a:pt x="62" y="11685"/>
                    <a:pt x="69" y="11684"/>
                    <a:pt x="76" y="11680"/>
                  </a:cubicBezTo>
                  <a:cubicBezTo>
                    <a:pt x="8670" y="6829"/>
                    <a:pt x="17832" y="2822"/>
                    <a:pt x="26569" y="90"/>
                  </a:cubicBezTo>
                  <a:cubicBezTo>
                    <a:pt x="26593" y="83"/>
                    <a:pt x="26608" y="60"/>
                    <a:pt x="26602" y="37"/>
                  </a:cubicBezTo>
                  <a:cubicBezTo>
                    <a:pt x="26602" y="34"/>
                    <a:pt x="26602" y="32"/>
                    <a:pt x="26599" y="32"/>
                  </a:cubicBezTo>
                  <a:cubicBezTo>
                    <a:pt x="26594" y="13"/>
                    <a:pt x="26576" y="1"/>
                    <a:pt x="2655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" name="Google Shape;323;p3"/>
            <p:cNvSpPr/>
            <p:nvPr/>
          </p:nvSpPr>
          <p:spPr>
            <a:xfrm>
              <a:off x="-1383403" y="3277914"/>
              <a:ext cx="77641" cy="33531"/>
            </a:xfrm>
            <a:custGeom>
              <a:avLst/>
              <a:gdLst/>
              <a:ahLst/>
              <a:cxnLst/>
              <a:rect l="l" t="t" r="r" b="b"/>
              <a:pathLst>
                <a:path w="2209" h="954" extrusionOk="0">
                  <a:moveTo>
                    <a:pt x="53" y="0"/>
                  </a:moveTo>
                  <a:cubicBezTo>
                    <a:pt x="36" y="0"/>
                    <a:pt x="20" y="10"/>
                    <a:pt x="12" y="26"/>
                  </a:cubicBezTo>
                  <a:cubicBezTo>
                    <a:pt x="1" y="49"/>
                    <a:pt x="9" y="76"/>
                    <a:pt x="33" y="89"/>
                  </a:cubicBezTo>
                  <a:cubicBezTo>
                    <a:pt x="458" y="296"/>
                    <a:pt x="909" y="469"/>
                    <a:pt x="1345" y="635"/>
                  </a:cubicBezTo>
                  <a:cubicBezTo>
                    <a:pt x="1608" y="735"/>
                    <a:pt x="1881" y="839"/>
                    <a:pt x="2142" y="949"/>
                  </a:cubicBezTo>
                  <a:cubicBezTo>
                    <a:pt x="2148" y="952"/>
                    <a:pt x="2154" y="954"/>
                    <a:pt x="2160" y="954"/>
                  </a:cubicBezTo>
                  <a:cubicBezTo>
                    <a:pt x="2178" y="954"/>
                    <a:pt x="2195" y="942"/>
                    <a:pt x="2202" y="925"/>
                  </a:cubicBezTo>
                  <a:cubicBezTo>
                    <a:pt x="2208" y="915"/>
                    <a:pt x="2208" y="905"/>
                    <a:pt x="2207" y="896"/>
                  </a:cubicBezTo>
                  <a:cubicBezTo>
                    <a:pt x="2202" y="882"/>
                    <a:pt x="2194" y="869"/>
                    <a:pt x="2179" y="862"/>
                  </a:cubicBezTo>
                  <a:cubicBezTo>
                    <a:pt x="1915" y="751"/>
                    <a:pt x="1644" y="648"/>
                    <a:pt x="1379" y="548"/>
                  </a:cubicBezTo>
                  <a:cubicBezTo>
                    <a:pt x="945" y="382"/>
                    <a:pt x="495" y="211"/>
                    <a:pt x="73" y="5"/>
                  </a:cubicBezTo>
                  <a:cubicBezTo>
                    <a:pt x="67" y="2"/>
                    <a:pt x="60" y="0"/>
                    <a:pt x="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" name="Google Shape;324;p3"/>
            <p:cNvSpPr/>
            <p:nvPr/>
          </p:nvSpPr>
          <p:spPr>
            <a:xfrm>
              <a:off x="-1285590" y="3280866"/>
              <a:ext cx="37256" cy="114792"/>
            </a:xfrm>
            <a:custGeom>
              <a:avLst/>
              <a:gdLst/>
              <a:ahLst/>
              <a:cxnLst/>
              <a:rect l="l" t="t" r="r" b="b"/>
              <a:pathLst>
                <a:path w="1060" h="3266" extrusionOk="0">
                  <a:moveTo>
                    <a:pt x="908" y="1"/>
                  </a:moveTo>
                  <a:cubicBezTo>
                    <a:pt x="882" y="2"/>
                    <a:pt x="862" y="24"/>
                    <a:pt x="865" y="49"/>
                  </a:cubicBezTo>
                  <a:cubicBezTo>
                    <a:pt x="965" y="1704"/>
                    <a:pt x="24" y="3180"/>
                    <a:pt x="15" y="3194"/>
                  </a:cubicBezTo>
                  <a:cubicBezTo>
                    <a:pt x="1" y="3216"/>
                    <a:pt x="8" y="3244"/>
                    <a:pt x="29" y="3259"/>
                  </a:cubicBezTo>
                  <a:cubicBezTo>
                    <a:pt x="37" y="3264"/>
                    <a:pt x="46" y="3266"/>
                    <a:pt x="54" y="3266"/>
                  </a:cubicBezTo>
                  <a:cubicBezTo>
                    <a:pt x="69" y="3266"/>
                    <a:pt x="85" y="3258"/>
                    <a:pt x="94" y="3244"/>
                  </a:cubicBezTo>
                  <a:cubicBezTo>
                    <a:pt x="102" y="3230"/>
                    <a:pt x="1060" y="1730"/>
                    <a:pt x="958" y="44"/>
                  </a:cubicBezTo>
                  <a:cubicBezTo>
                    <a:pt x="955" y="42"/>
                    <a:pt x="955" y="41"/>
                    <a:pt x="955" y="38"/>
                  </a:cubicBezTo>
                  <a:cubicBezTo>
                    <a:pt x="951" y="17"/>
                    <a:pt x="931" y="1"/>
                    <a:pt x="90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" name="Google Shape;325;p3"/>
            <p:cNvSpPr/>
            <p:nvPr/>
          </p:nvSpPr>
          <p:spPr>
            <a:xfrm>
              <a:off x="-1255188" y="3163265"/>
              <a:ext cx="170079" cy="40244"/>
            </a:xfrm>
            <a:custGeom>
              <a:avLst/>
              <a:gdLst/>
              <a:ahLst/>
              <a:cxnLst/>
              <a:rect l="l" t="t" r="r" b="b"/>
              <a:pathLst>
                <a:path w="4839" h="1145" extrusionOk="0">
                  <a:moveTo>
                    <a:pt x="1216" y="0"/>
                  </a:moveTo>
                  <a:cubicBezTo>
                    <a:pt x="463" y="0"/>
                    <a:pt x="42" y="169"/>
                    <a:pt x="33" y="172"/>
                  </a:cubicBezTo>
                  <a:cubicBezTo>
                    <a:pt x="10" y="181"/>
                    <a:pt x="0" y="209"/>
                    <a:pt x="9" y="232"/>
                  </a:cubicBezTo>
                  <a:cubicBezTo>
                    <a:pt x="17" y="250"/>
                    <a:pt x="35" y="261"/>
                    <a:pt x="53" y="261"/>
                  </a:cubicBezTo>
                  <a:cubicBezTo>
                    <a:pt x="58" y="261"/>
                    <a:pt x="64" y="260"/>
                    <a:pt x="69" y="258"/>
                  </a:cubicBezTo>
                  <a:cubicBezTo>
                    <a:pt x="78" y="254"/>
                    <a:pt x="486" y="91"/>
                    <a:pt x="1219" y="91"/>
                  </a:cubicBezTo>
                  <a:cubicBezTo>
                    <a:pt x="2034" y="91"/>
                    <a:pt x="3252" y="293"/>
                    <a:pt x="4768" y="1139"/>
                  </a:cubicBezTo>
                  <a:cubicBezTo>
                    <a:pt x="4775" y="1143"/>
                    <a:pt x="4783" y="1145"/>
                    <a:pt x="4790" y="1145"/>
                  </a:cubicBezTo>
                  <a:cubicBezTo>
                    <a:pt x="4806" y="1145"/>
                    <a:pt x="4822" y="1136"/>
                    <a:pt x="4831" y="1121"/>
                  </a:cubicBezTo>
                  <a:cubicBezTo>
                    <a:pt x="4837" y="1111"/>
                    <a:pt x="4838" y="1101"/>
                    <a:pt x="4837" y="1089"/>
                  </a:cubicBezTo>
                  <a:cubicBezTo>
                    <a:pt x="4834" y="1076"/>
                    <a:pt x="4825" y="1066"/>
                    <a:pt x="4813" y="1059"/>
                  </a:cubicBezTo>
                  <a:cubicBezTo>
                    <a:pt x="3280" y="205"/>
                    <a:pt x="2046" y="0"/>
                    <a:pt x="121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" name="Google Shape;326;p3"/>
            <p:cNvSpPr/>
            <p:nvPr/>
          </p:nvSpPr>
          <p:spPr>
            <a:xfrm>
              <a:off x="-1083180" y="3167659"/>
              <a:ext cx="95847" cy="218231"/>
            </a:xfrm>
            <a:custGeom>
              <a:avLst/>
              <a:gdLst/>
              <a:ahLst/>
              <a:cxnLst/>
              <a:rect l="l" t="t" r="r" b="b"/>
              <a:pathLst>
                <a:path w="2727" h="6209" extrusionOk="0">
                  <a:moveTo>
                    <a:pt x="2107" y="1"/>
                  </a:moveTo>
                  <a:cubicBezTo>
                    <a:pt x="2105" y="1"/>
                    <a:pt x="2104" y="1"/>
                    <a:pt x="2102" y="1"/>
                  </a:cubicBezTo>
                  <a:cubicBezTo>
                    <a:pt x="2076" y="6"/>
                    <a:pt x="2059" y="28"/>
                    <a:pt x="2062" y="56"/>
                  </a:cubicBezTo>
                  <a:cubicBezTo>
                    <a:pt x="2626" y="3666"/>
                    <a:pt x="46" y="6105"/>
                    <a:pt x="19" y="6128"/>
                  </a:cubicBezTo>
                  <a:cubicBezTo>
                    <a:pt x="1" y="6145"/>
                    <a:pt x="0" y="6174"/>
                    <a:pt x="17" y="6194"/>
                  </a:cubicBezTo>
                  <a:cubicBezTo>
                    <a:pt x="27" y="6204"/>
                    <a:pt x="39" y="6209"/>
                    <a:pt x="51" y="6209"/>
                  </a:cubicBezTo>
                  <a:cubicBezTo>
                    <a:pt x="62" y="6209"/>
                    <a:pt x="74" y="6204"/>
                    <a:pt x="83" y="6195"/>
                  </a:cubicBezTo>
                  <a:cubicBezTo>
                    <a:pt x="110" y="6171"/>
                    <a:pt x="2726" y="3700"/>
                    <a:pt x="2155" y="41"/>
                  </a:cubicBezTo>
                  <a:cubicBezTo>
                    <a:pt x="2153" y="40"/>
                    <a:pt x="2153" y="40"/>
                    <a:pt x="2153" y="37"/>
                  </a:cubicBezTo>
                  <a:cubicBezTo>
                    <a:pt x="2148" y="16"/>
                    <a:pt x="2128" y="1"/>
                    <a:pt x="210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" name="Google Shape;327;p3"/>
            <p:cNvSpPr/>
            <p:nvPr/>
          </p:nvSpPr>
          <p:spPr>
            <a:xfrm>
              <a:off x="-971695" y="3051429"/>
              <a:ext cx="104845" cy="58345"/>
            </a:xfrm>
            <a:custGeom>
              <a:avLst/>
              <a:gdLst/>
              <a:ahLst/>
              <a:cxnLst/>
              <a:rect l="l" t="t" r="r" b="b"/>
              <a:pathLst>
                <a:path w="2983" h="1660" extrusionOk="0">
                  <a:moveTo>
                    <a:pt x="47" y="0"/>
                  </a:moveTo>
                  <a:cubicBezTo>
                    <a:pt x="23" y="0"/>
                    <a:pt x="1" y="20"/>
                    <a:pt x="1" y="43"/>
                  </a:cubicBezTo>
                  <a:cubicBezTo>
                    <a:pt x="0" y="71"/>
                    <a:pt x="19" y="92"/>
                    <a:pt x="44" y="92"/>
                  </a:cubicBezTo>
                  <a:cubicBezTo>
                    <a:pt x="1909" y="208"/>
                    <a:pt x="2886" y="1625"/>
                    <a:pt x="2896" y="1639"/>
                  </a:cubicBezTo>
                  <a:cubicBezTo>
                    <a:pt x="2905" y="1652"/>
                    <a:pt x="2919" y="1659"/>
                    <a:pt x="2933" y="1659"/>
                  </a:cubicBezTo>
                  <a:cubicBezTo>
                    <a:pt x="2943" y="1659"/>
                    <a:pt x="2952" y="1656"/>
                    <a:pt x="2961" y="1651"/>
                  </a:cubicBezTo>
                  <a:cubicBezTo>
                    <a:pt x="2975" y="1641"/>
                    <a:pt x="2982" y="1622"/>
                    <a:pt x="2979" y="1605"/>
                  </a:cubicBezTo>
                  <a:cubicBezTo>
                    <a:pt x="2976" y="1599"/>
                    <a:pt x="2975" y="1594"/>
                    <a:pt x="2972" y="1589"/>
                  </a:cubicBezTo>
                  <a:cubicBezTo>
                    <a:pt x="2961" y="1575"/>
                    <a:pt x="1959" y="119"/>
                    <a:pt x="50" y="1"/>
                  </a:cubicBezTo>
                  <a:cubicBezTo>
                    <a:pt x="49" y="0"/>
                    <a:pt x="48" y="0"/>
                    <a:pt x="4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" name="Google Shape;328;p3"/>
            <p:cNvSpPr/>
            <p:nvPr/>
          </p:nvSpPr>
          <p:spPr>
            <a:xfrm>
              <a:off x="-849315" y="3083517"/>
              <a:ext cx="53213" cy="153524"/>
            </a:xfrm>
            <a:custGeom>
              <a:avLst/>
              <a:gdLst/>
              <a:ahLst/>
              <a:cxnLst/>
              <a:rect l="l" t="t" r="r" b="b"/>
              <a:pathLst>
                <a:path w="1514" h="4368" extrusionOk="0">
                  <a:moveTo>
                    <a:pt x="1116" y="0"/>
                  </a:moveTo>
                  <a:cubicBezTo>
                    <a:pt x="1112" y="0"/>
                    <a:pt x="1108" y="1"/>
                    <a:pt x="1105" y="2"/>
                  </a:cubicBezTo>
                  <a:cubicBezTo>
                    <a:pt x="1079" y="8"/>
                    <a:pt x="1069" y="36"/>
                    <a:pt x="1070" y="58"/>
                  </a:cubicBezTo>
                  <a:cubicBezTo>
                    <a:pt x="1445" y="1665"/>
                    <a:pt x="27" y="4274"/>
                    <a:pt x="13" y="4300"/>
                  </a:cubicBezTo>
                  <a:cubicBezTo>
                    <a:pt x="0" y="4323"/>
                    <a:pt x="9" y="4350"/>
                    <a:pt x="30" y="4363"/>
                  </a:cubicBezTo>
                  <a:cubicBezTo>
                    <a:pt x="37" y="4366"/>
                    <a:pt x="45" y="4368"/>
                    <a:pt x="52" y="4368"/>
                  </a:cubicBezTo>
                  <a:cubicBezTo>
                    <a:pt x="69" y="4368"/>
                    <a:pt x="84" y="4359"/>
                    <a:pt x="93" y="4344"/>
                  </a:cubicBezTo>
                  <a:cubicBezTo>
                    <a:pt x="150" y="4237"/>
                    <a:pt x="1513" y="1727"/>
                    <a:pt x="1170" y="86"/>
                  </a:cubicBezTo>
                  <a:cubicBezTo>
                    <a:pt x="1166" y="69"/>
                    <a:pt x="1163" y="52"/>
                    <a:pt x="1159" y="36"/>
                  </a:cubicBezTo>
                  <a:cubicBezTo>
                    <a:pt x="1155" y="16"/>
                    <a:pt x="1136" y="0"/>
                    <a:pt x="111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" name="Google Shape;329;p3"/>
            <p:cNvSpPr/>
            <p:nvPr/>
          </p:nvSpPr>
          <p:spPr>
            <a:xfrm>
              <a:off x="-829703" y="2946269"/>
              <a:ext cx="157847" cy="90364"/>
            </a:xfrm>
            <a:custGeom>
              <a:avLst/>
              <a:gdLst/>
              <a:ahLst/>
              <a:cxnLst/>
              <a:rect l="l" t="t" r="r" b="b"/>
              <a:pathLst>
                <a:path w="4491" h="2571" extrusionOk="0">
                  <a:moveTo>
                    <a:pt x="540" y="1"/>
                  </a:moveTo>
                  <a:cubicBezTo>
                    <a:pt x="236" y="1"/>
                    <a:pt x="49" y="37"/>
                    <a:pt x="42" y="39"/>
                  </a:cubicBezTo>
                  <a:cubicBezTo>
                    <a:pt x="16" y="45"/>
                    <a:pt x="1" y="69"/>
                    <a:pt x="6" y="95"/>
                  </a:cubicBezTo>
                  <a:cubicBezTo>
                    <a:pt x="12" y="116"/>
                    <a:pt x="31" y="131"/>
                    <a:pt x="54" y="131"/>
                  </a:cubicBezTo>
                  <a:cubicBezTo>
                    <a:pt x="57" y="131"/>
                    <a:pt x="59" y="131"/>
                    <a:pt x="62" y="131"/>
                  </a:cubicBezTo>
                  <a:cubicBezTo>
                    <a:pt x="69" y="129"/>
                    <a:pt x="248" y="95"/>
                    <a:pt x="540" y="95"/>
                  </a:cubicBezTo>
                  <a:cubicBezTo>
                    <a:pt x="1378" y="95"/>
                    <a:pt x="3140" y="379"/>
                    <a:pt x="4400" y="2548"/>
                  </a:cubicBezTo>
                  <a:cubicBezTo>
                    <a:pt x="4409" y="2562"/>
                    <a:pt x="4424" y="2571"/>
                    <a:pt x="4440" y="2571"/>
                  </a:cubicBezTo>
                  <a:cubicBezTo>
                    <a:pt x="4448" y="2571"/>
                    <a:pt x="4456" y="2569"/>
                    <a:pt x="4463" y="2564"/>
                  </a:cubicBezTo>
                  <a:cubicBezTo>
                    <a:pt x="4480" y="2554"/>
                    <a:pt x="4490" y="2534"/>
                    <a:pt x="4486" y="2514"/>
                  </a:cubicBezTo>
                  <a:cubicBezTo>
                    <a:pt x="4484" y="2510"/>
                    <a:pt x="4483" y="2505"/>
                    <a:pt x="4480" y="2500"/>
                  </a:cubicBezTo>
                  <a:cubicBezTo>
                    <a:pt x="3199" y="294"/>
                    <a:pt x="1401" y="1"/>
                    <a:pt x="540" y="1"/>
                  </a:cubicBezTo>
                  <a:close/>
                </a:path>
              </a:pathLst>
            </a:custGeom>
            <a:solidFill>
              <a:srgbClr val="E5C3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0" name="Google Shape;330;p3"/>
            <p:cNvSpPr/>
            <p:nvPr/>
          </p:nvSpPr>
          <p:spPr>
            <a:xfrm>
              <a:off x="-1925610" y="3178308"/>
              <a:ext cx="778763" cy="407606"/>
            </a:xfrm>
            <a:custGeom>
              <a:avLst/>
              <a:gdLst/>
              <a:ahLst/>
              <a:cxnLst/>
              <a:rect l="l" t="t" r="r" b="b"/>
              <a:pathLst>
                <a:path w="22157" h="11597" extrusionOk="0">
                  <a:moveTo>
                    <a:pt x="21834" y="0"/>
                  </a:moveTo>
                  <a:cubicBezTo>
                    <a:pt x="21771" y="0"/>
                    <a:pt x="21697" y="22"/>
                    <a:pt x="21620" y="74"/>
                  </a:cubicBezTo>
                  <a:cubicBezTo>
                    <a:pt x="15289" y="4321"/>
                    <a:pt x="8151" y="8487"/>
                    <a:pt x="1196" y="8487"/>
                  </a:cubicBezTo>
                  <a:cubicBezTo>
                    <a:pt x="977" y="8487"/>
                    <a:pt x="759" y="8482"/>
                    <a:pt x="541" y="8474"/>
                  </a:cubicBezTo>
                  <a:cubicBezTo>
                    <a:pt x="536" y="8474"/>
                    <a:pt x="532" y="8474"/>
                    <a:pt x="528" y="8474"/>
                  </a:cubicBezTo>
                  <a:cubicBezTo>
                    <a:pt x="177" y="8474"/>
                    <a:pt x="1" y="8984"/>
                    <a:pt x="355" y="8998"/>
                  </a:cubicBezTo>
                  <a:cubicBezTo>
                    <a:pt x="577" y="9007"/>
                    <a:pt x="800" y="9011"/>
                    <a:pt x="1022" y="9011"/>
                  </a:cubicBezTo>
                  <a:cubicBezTo>
                    <a:pt x="3854" y="9011"/>
                    <a:pt x="6718" y="8339"/>
                    <a:pt x="9546" y="7255"/>
                  </a:cubicBezTo>
                  <a:lnTo>
                    <a:pt x="9546" y="7255"/>
                  </a:lnTo>
                  <a:cubicBezTo>
                    <a:pt x="8605" y="8600"/>
                    <a:pt x="8000" y="9999"/>
                    <a:pt x="7739" y="11406"/>
                  </a:cubicBezTo>
                  <a:cubicBezTo>
                    <a:pt x="7714" y="11539"/>
                    <a:pt x="7794" y="11597"/>
                    <a:pt x="7903" y="11597"/>
                  </a:cubicBezTo>
                  <a:cubicBezTo>
                    <a:pt x="8066" y="11597"/>
                    <a:pt x="8295" y="11467"/>
                    <a:pt x="8332" y="11269"/>
                  </a:cubicBezTo>
                  <a:cubicBezTo>
                    <a:pt x="8601" y="9817"/>
                    <a:pt x="9291" y="8367"/>
                    <a:pt x="10329" y="6992"/>
                  </a:cubicBezTo>
                  <a:cubicBezTo>
                    <a:pt x="10347" y="6970"/>
                    <a:pt x="10351" y="6950"/>
                    <a:pt x="10362" y="6931"/>
                  </a:cubicBezTo>
                  <a:cubicBezTo>
                    <a:pt x="14344" y="5292"/>
                    <a:pt x="18249" y="2887"/>
                    <a:pt x="21887" y="446"/>
                  </a:cubicBezTo>
                  <a:cubicBezTo>
                    <a:pt x="22157" y="265"/>
                    <a:pt x="22055" y="0"/>
                    <a:pt x="2183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1" name="Google Shape;331;p3"/>
            <p:cNvSpPr/>
            <p:nvPr/>
          </p:nvSpPr>
          <p:spPr>
            <a:xfrm>
              <a:off x="-3126570" y="3217602"/>
              <a:ext cx="1313216" cy="596488"/>
            </a:xfrm>
            <a:custGeom>
              <a:avLst/>
              <a:gdLst/>
              <a:ahLst/>
              <a:cxnLst/>
              <a:rect l="l" t="t" r="r" b="b"/>
              <a:pathLst>
                <a:path w="37363" h="16971" extrusionOk="0">
                  <a:moveTo>
                    <a:pt x="24170" y="1"/>
                  </a:moveTo>
                  <a:cubicBezTo>
                    <a:pt x="21746" y="1"/>
                    <a:pt x="19066" y="860"/>
                    <a:pt x="16567" y="2022"/>
                  </a:cubicBezTo>
                  <a:cubicBezTo>
                    <a:pt x="13782" y="3317"/>
                    <a:pt x="11141" y="4986"/>
                    <a:pt x="8423" y="6463"/>
                  </a:cubicBezTo>
                  <a:cubicBezTo>
                    <a:pt x="5704" y="7939"/>
                    <a:pt x="2826" y="9249"/>
                    <a:pt x="0" y="9672"/>
                  </a:cubicBezTo>
                  <a:cubicBezTo>
                    <a:pt x="189" y="9664"/>
                    <a:pt x="376" y="9660"/>
                    <a:pt x="561" y="9660"/>
                  </a:cubicBezTo>
                  <a:cubicBezTo>
                    <a:pt x="3477" y="9660"/>
                    <a:pt x="5961" y="10671"/>
                    <a:pt x="8133" y="11907"/>
                  </a:cubicBezTo>
                  <a:cubicBezTo>
                    <a:pt x="10445" y="13221"/>
                    <a:pt x="12518" y="14810"/>
                    <a:pt x="15046" y="15868"/>
                  </a:cubicBezTo>
                  <a:cubicBezTo>
                    <a:pt x="16627" y="16530"/>
                    <a:pt x="18441" y="16970"/>
                    <a:pt x="20379" y="16970"/>
                  </a:cubicBezTo>
                  <a:cubicBezTo>
                    <a:pt x="21537" y="16970"/>
                    <a:pt x="22740" y="16813"/>
                    <a:pt x="23964" y="16452"/>
                  </a:cubicBezTo>
                  <a:cubicBezTo>
                    <a:pt x="26469" y="15712"/>
                    <a:pt x="28849" y="14189"/>
                    <a:pt x="31007" y="12536"/>
                  </a:cubicBezTo>
                  <a:cubicBezTo>
                    <a:pt x="32236" y="11593"/>
                    <a:pt x="33416" y="10597"/>
                    <a:pt x="34616" y="9625"/>
                  </a:cubicBezTo>
                  <a:cubicBezTo>
                    <a:pt x="35246" y="9116"/>
                    <a:pt x="35905" y="8635"/>
                    <a:pt x="36531" y="8122"/>
                  </a:cubicBezTo>
                  <a:cubicBezTo>
                    <a:pt x="37272" y="7515"/>
                    <a:pt x="37362" y="7518"/>
                    <a:pt x="36824" y="7103"/>
                  </a:cubicBezTo>
                  <a:cubicBezTo>
                    <a:pt x="36005" y="6475"/>
                    <a:pt x="34912" y="6080"/>
                    <a:pt x="34083" y="5436"/>
                  </a:cubicBezTo>
                  <a:cubicBezTo>
                    <a:pt x="33207" y="4756"/>
                    <a:pt x="32406" y="4007"/>
                    <a:pt x="31574" y="3287"/>
                  </a:cubicBezTo>
                  <a:cubicBezTo>
                    <a:pt x="29791" y="1741"/>
                    <a:pt x="27756" y="272"/>
                    <a:pt x="24986" y="35"/>
                  </a:cubicBezTo>
                  <a:cubicBezTo>
                    <a:pt x="24718" y="12"/>
                    <a:pt x="24445" y="1"/>
                    <a:pt x="241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2" name="Google Shape;332;p3"/>
            <p:cNvSpPr/>
            <p:nvPr/>
          </p:nvSpPr>
          <p:spPr>
            <a:xfrm>
              <a:off x="-3126675" y="3217567"/>
              <a:ext cx="1305097" cy="354814"/>
            </a:xfrm>
            <a:custGeom>
              <a:avLst/>
              <a:gdLst/>
              <a:ahLst/>
              <a:cxnLst/>
              <a:rect l="l" t="t" r="r" b="b"/>
              <a:pathLst>
                <a:path w="37132" h="10095" extrusionOk="0">
                  <a:moveTo>
                    <a:pt x="24171" y="0"/>
                  </a:moveTo>
                  <a:cubicBezTo>
                    <a:pt x="21748" y="0"/>
                    <a:pt x="19068" y="860"/>
                    <a:pt x="16567" y="2022"/>
                  </a:cubicBezTo>
                  <a:cubicBezTo>
                    <a:pt x="13785" y="3316"/>
                    <a:pt x="11142" y="4987"/>
                    <a:pt x="8423" y="6461"/>
                  </a:cubicBezTo>
                  <a:cubicBezTo>
                    <a:pt x="5705" y="7937"/>
                    <a:pt x="2828" y="9247"/>
                    <a:pt x="0" y="9672"/>
                  </a:cubicBezTo>
                  <a:cubicBezTo>
                    <a:pt x="189" y="9663"/>
                    <a:pt x="376" y="9659"/>
                    <a:pt x="561" y="9659"/>
                  </a:cubicBezTo>
                  <a:cubicBezTo>
                    <a:pt x="1727" y="9659"/>
                    <a:pt x="2825" y="9822"/>
                    <a:pt x="3861" y="10095"/>
                  </a:cubicBezTo>
                  <a:cubicBezTo>
                    <a:pt x="8323" y="9010"/>
                    <a:pt x="13101" y="6530"/>
                    <a:pt x="17459" y="5624"/>
                  </a:cubicBezTo>
                  <a:cubicBezTo>
                    <a:pt x="18471" y="5413"/>
                    <a:pt x="19471" y="5290"/>
                    <a:pt x="20430" y="5290"/>
                  </a:cubicBezTo>
                  <a:cubicBezTo>
                    <a:pt x="21000" y="5290"/>
                    <a:pt x="21555" y="5334"/>
                    <a:pt x="22088" y="5428"/>
                  </a:cubicBezTo>
                  <a:cubicBezTo>
                    <a:pt x="23467" y="5671"/>
                    <a:pt x="24693" y="6168"/>
                    <a:pt x="25915" y="6650"/>
                  </a:cubicBezTo>
                  <a:cubicBezTo>
                    <a:pt x="27934" y="7443"/>
                    <a:pt x="29995" y="8041"/>
                    <a:pt x="32397" y="8041"/>
                  </a:cubicBezTo>
                  <a:cubicBezTo>
                    <a:pt x="32945" y="8041"/>
                    <a:pt x="33510" y="8010"/>
                    <a:pt x="34096" y="7943"/>
                  </a:cubicBezTo>
                  <a:cubicBezTo>
                    <a:pt x="35052" y="7833"/>
                    <a:pt x="36110" y="7673"/>
                    <a:pt x="37131" y="7379"/>
                  </a:cubicBezTo>
                  <a:cubicBezTo>
                    <a:pt x="37078" y="7304"/>
                    <a:pt x="36978" y="7221"/>
                    <a:pt x="36825" y="7103"/>
                  </a:cubicBezTo>
                  <a:cubicBezTo>
                    <a:pt x="36007" y="6474"/>
                    <a:pt x="34914" y="6080"/>
                    <a:pt x="34085" y="5435"/>
                  </a:cubicBezTo>
                  <a:cubicBezTo>
                    <a:pt x="33210" y="4754"/>
                    <a:pt x="32406" y="4007"/>
                    <a:pt x="31576" y="3286"/>
                  </a:cubicBezTo>
                  <a:cubicBezTo>
                    <a:pt x="29791" y="1739"/>
                    <a:pt x="27758" y="272"/>
                    <a:pt x="24988" y="34"/>
                  </a:cubicBezTo>
                  <a:cubicBezTo>
                    <a:pt x="24719" y="11"/>
                    <a:pt x="24447" y="0"/>
                    <a:pt x="24171" y="0"/>
                  </a:cubicBezTo>
                  <a:close/>
                </a:path>
              </a:pathLst>
            </a:custGeom>
            <a:solidFill>
              <a:srgbClr val="000000">
                <a:alpha val="18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" name="Google Shape;333;p3"/>
            <p:cNvSpPr/>
            <p:nvPr/>
          </p:nvSpPr>
          <p:spPr>
            <a:xfrm>
              <a:off x="-2623340" y="3476915"/>
              <a:ext cx="801785" cy="158691"/>
            </a:xfrm>
            <a:custGeom>
              <a:avLst/>
              <a:gdLst/>
              <a:ahLst/>
              <a:cxnLst/>
              <a:rect l="l" t="t" r="r" b="b"/>
              <a:pathLst>
                <a:path w="22812" h="4515" extrusionOk="0">
                  <a:moveTo>
                    <a:pt x="22812" y="1"/>
                  </a:moveTo>
                  <a:lnTo>
                    <a:pt x="22812" y="1"/>
                  </a:lnTo>
                  <a:cubicBezTo>
                    <a:pt x="20833" y="131"/>
                    <a:pt x="18867" y="537"/>
                    <a:pt x="16962" y="1095"/>
                  </a:cubicBezTo>
                  <a:cubicBezTo>
                    <a:pt x="16003" y="1360"/>
                    <a:pt x="15066" y="1683"/>
                    <a:pt x="14127" y="2003"/>
                  </a:cubicBezTo>
                  <a:cubicBezTo>
                    <a:pt x="13196" y="2326"/>
                    <a:pt x="12261" y="2714"/>
                    <a:pt x="11368" y="2983"/>
                  </a:cubicBezTo>
                  <a:cubicBezTo>
                    <a:pt x="10918" y="3139"/>
                    <a:pt x="10448" y="3224"/>
                    <a:pt x="9989" y="3344"/>
                  </a:cubicBezTo>
                  <a:cubicBezTo>
                    <a:pt x="9518" y="3407"/>
                    <a:pt x="9052" y="3514"/>
                    <a:pt x="8575" y="3544"/>
                  </a:cubicBezTo>
                  <a:cubicBezTo>
                    <a:pt x="8083" y="3609"/>
                    <a:pt x="7588" y="3630"/>
                    <a:pt x="7092" y="3630"/>
                  </a:cubicBezTo>
                  <a:cubicBezTo>
                    <a:pt x="6630" y="3630"/>
                    <a:pt x="6167" y="3612"/>
                    <a:pt x="5703" y="3594"/>
                  </a:cubicBezTo>
                  <a:cubicBezTo>
                    <a:pt x="3781" y="3443"/>
                    <a:pt x="1859" y="3044"/>
                    <a:pt x="0" y="2361"/>
                  </a:cubicBezTo>
                  <a:lnTo>
                    <a:pt x="0" y="2361"/>
                  </a:lnTo>
                  <a:cubicBezTo>
                    <a:pt x="1685" y="3422"/>
                    <a:pt x="3625" y="4062"/>
                    <a:pt x="5621" y="4367"/>
                  </a:cubicBezTo>
                  <a:cubicBezTo>
                    <a:pt x="6320" y="4463"/>
                    <a:pt x="7029" y="4514"/>
                    <a:pt x="7741" y="4514"/>
                  </a:cubicBezTo>
                  <a:cubicBezTo>
                    <a:pt x="9062" y="4514"/>
                    <a:pt x="10389" y="4337"/>
                    <a:pt x="11661" y="3939"/>
                  </a:cubicBezTo>
                  <a:cubicBezTo>
                    <a:pt x="12653" y="3619"/>
                    <a:pt x="13537" y="3240"/>
                    <a:pt x="14459" y="2890"/>
                  </a:cubicBezTo>
                  <a:cubicBezTo>
                    <a:pt x="15369" y="2523"/>
                    <a:pt x="16290" y="2186"/>
                    <a:pt x="17206" y="1837"/>
                  </a:cubicBezTo>
                  <a:cubicBezTo>
                    <a:pt x="19045" y="1147"/>
                    <a:pt x="20900" y="544"/>
                    <a:pt x="2281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4" name="Google Shape;334;p3"/>
            <p:cNvSpPr/>
            <p:nvPr/>
          </p:nvSpPr>
          <p:spPr>
            <a:xfrm>
              <a:off x="-2786807" y="3628784"/>
              <a:ext cx="786988" cy="185298"/>
            </a:xfrm>
            <a:custGeom>
              <a:avLst/>
              <a:gdLst/>
              <a:ahLst/>
              <a:cxnLst/>
              <a:rect l="l" t="t" r="r" b="b"/>
              <a:pathLst>
                <a:path w="22391" h="5272" extrusionOk="0">
                  <a:moveTo>
                    <a:pt x="22390" y="1"/>
                  </a:moveTo>
                  <a:lnTo>
                    <a:pt x="22390" y="1"/>
                  </a:lnTo>
                  <a:cubicBezTo>
                    <a:pt x="17771" y="3009"/>
                    <a:pt x="13536" y="3962"/>
                    <a:pt x="10023" y="3962"/>
                  </a:cubicBezTo>
                  <a:cubicBezTo>
                    <a:pt x="3940" y="3962"/>
                    <a:pt x="22" y="1104"/>
                    <a:pt x="22" y="1104"/>
                  </a:cubicBezTo>
                  <a:lnTo>
                    <a:pt x="0" y="1131"/>
                  </a:lnTo>
                  <a:cubicBezTo>
                    <a:pt x="1735" y="2213"/>
                    <a:pt x="3418" y="3351"/>
                    <a:pt x="5376" y="4169"/>
                  </a:cubicBezTo>
                  <a:cubicBezTo>
                    <a:pt x="6958" y="4831"/>
                    <a:pt x="8771" y="5271"/>
                    <a:pt x="10710" y="5271"/>
                  </a:cubicBezTo>
                  <a:cubicBezTo>
                    <a:pt x="11868" y="5271"/>
                    <a:pt x="13071" y="5114"/>
                    <a:pt x="14296" y="4753"/>
                  </a:cubicBezTo>
                  <a:cubicBezTo>
                    <a:pt x="16799" y="4013"/>
                    <a:pt x="19180" y="2490"/>
                    <a:pt x="21337" y="837"/>
                  </a:cubicBezTo>
                  <a:cubicBezTo>
                    <a:pt x="21693" y="562"/>
                    <a:pt x="22040" y="279"/>
                    <a:pt x="22390" y="1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5" name="Google Shape;335;p3"/>
            <p:cNvSpPr/>
            <p:nvPr/>
          </p:nvSpPr>
          <p:spPr>
            <a:xfrm>
              <a:off x="-2106544" y="3535645"/>
              <a:ext cx="641723" cy="927894"/>
            </a:xfrm>
            <a:custGeom>
              <a:avLst/>
              <a:gdLst/>
              <a:ahLst/>
              <a:cxnLst/>
              <a:rect l="l" t="t" r="r" b="b"/>
              <a:pathLst>
                <a:path w="18258" h="26400" extrusionOk="0">
                  <a:moveTo>
                    <a:pt x="13367" y="0"/>
                  </a:moveTo>
                  <a:cubicBezTo>
                    <a:pt x="11358" y="2559"/>
                    <a:pt x="8906" y="4624"/>
                    <a:pt x="6606" y="7006"/>
                  </a:cubicBezTo>
                  <a:cubicBezTo>
                    <a:pt x="3694" y="10021"/>
                    <a:pt x="1642" y="13578"/>
                    <a:pt x="821" y="17029"/>
                  </a:cubicBezTo>
                  <a:cubicBezTo>
                    <a:pt x="0" y="20480"/>
                    <a:pt x="416" y="23806"/>
                    <a:pt x="1994" y="26399"/>
                  </a:cubicBezTo>
                  <a:cubicBezTo>
                    <a:pt x="4298" y="24342"/>
                    <a:pt x="6964" y="22663"/>
                    <a:pt x="9494" y="20841"/>
                  </a:cubicBezTo>
                  <a:cubicBezTo>
                    <a:pt x="12023" y="19019"/>
                    <a:pt x="14504" y="16963"/>
                    <a:pt x="16069" y="14524"/>
                  </a:cubicBezTo>
                  <a:cubicBezTo>
                    <a:pt x="17866" y="11725"/>
                    <a:pt x="18258" y="8669"/>
                    <a:pt x="17602" y="6147"/>
                  </a:cubicBezTo>
                  <a:cubicBezTo>
                    <a:pt x="17045" y="4004"/>
                    <a:pt x="15575" y="936"/>
                    <a:pt x="13367" y="0"/>
                  </a:cubicBezTo>
                  <a:close/>
                </a:path>
              </a:pathLst>
            </a:custGeom>
            <a:solidFill>
              <a:srgbClr val="ED90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6" name="Google Shape;336;p3"/>
            <p:cNvSpPr/>
            <p:nvPr/>
          </p:nvSpPr>
          <p:spPr>
            <a:xfrm>
              <a:off x="-2106544" y="3535645"/>
              <a:ext cx="641723" cy="927894"/>
            </a:xfrm>
            <a:custGeom>
              <a:avLst/>
              <a:gdLst/>
              <a:ahLst/>
              <a:cxnLst/>
              <a:rect l="l" t="t" r="r" b="b"/>
              <a:pathLst>
                <a:path w="18258" h="26400" extrusionOk="0">
                  <a:moveTo>
                    <a:pt x="13367" y="0"/>
                  </a:moveTo>
                  <a:cubicBezTo>
                    <a:pt x="11358" y="2559"/>
                    <a:pt x="8906" y="4624"/>
                    <a:pt x="6606" y="7006"/>
                  </a:cubicBezTo>
                  <a:cubicBezTo>
                    <a:pt x="3694" y="10021"/>
                    <a:pt x="1642" y="13578"/>
                    <a:pt x="821" y="17029"/>
                  </a:cubicBezTo>
                  <a:cubicBezTo>
                    <a:pt x="0" y="20480"/>
                    <a:pt x="416" y="23806"/>
                    <a:pt x="1994" y="26399"/>
                  </a:cubicBezTo>
                  <a:cubicBezTo>
                    <a:pt x="4298" y="24342"/>
                    <a:pt x="6964" y="22663"/>
                    <a:pt x="9494" y="20841"/>
                  </a:cubicBezTo>
                  <a:cubicBezTo>
                    <a:pt x="12023" y="19019"/>
                    <a:pt x="14504" y="16963"/>
                    <a:pt x="16069" y="14524"/>
                  </a:cubicBezTo>
                  <a:cubicBezTo>
                    <a:pt x="17866" y="11725"/>
                    <a:pt x="18258" y="8669"/>
                    <a:pt x="17602" y="6147"/>
                  </a:cubicBezTo>
                  <a:cubicBezTo>
                    <a:pt x="17045" y="4004"/>
                    <a:pt x="15575" y="936"/>
                    <a:pt x="1336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7" name="Google Shape;337;p3"/>
            <p:cNvSpPr/>
            <p:nvPr/>
          </p:nvSpPr>
          <p:spPr>
            <a:xfrm>
              <a:off x="-2060397" y="3535680"/>
              <a:ext cx="595574" cy="927894"/>
            </a:xfrm>
            <a:custGeom>
              <a:avLst/>
              <a:gdLst/>
              <a:ahLst/>
              <a:cxnLst/>
              <a:rect l="l" t="t" r="r" b="b"/>
              <a:pathLst>
                <a:path w="16945" h="26400" extrusionOk="0">
                  <a:moveTo>
                    <a:pt x="12054" y="1"/>
                  </a:moveTo>
                  <a:cubicBezTo>
                    <a:pt x="12008" y="61"/>
                    <a:pt x="11960" y="119"/>
                    <a:pt x="11911" y="179"/>
                  </a:cubicBezTo>
                  <a:cubicBezTo>
                    <a:pt x="14725" y="5245"/>
                    <a:pt x="9827" y="12474"/>
                    <a:pt x="5497" y="17961"/>
                  </a:cubicBezTo>
                  <a:cubicBezTo>
                    <a:pt x="3658" y="20290"/>
                    <a:pt x="1646" y="22633"/>
                    <a:pt x="0" y="25059"/>
                  </a:cubicBezTo>
                  <a:cubicBezTo>
                    <a:pt x="196" y="25524"/>
                    <a:pt x="422" y="25972"/>
                    <a:pt x="681" y="26400"/>
                  </a:cubicBezTo>
                  <a:cubicBezTo>
                    <a:pt x="2985" y="24342"/>
                    <a:pt x="5651" y="22663"/>
                    <a:pt x="8181" y="20842"/>
                  </a:cubicBezTo>
                  <a:cubicBezTo>
                    <a:pt x="10710" y="19020"/>
                    <a:pt x="13190" y="16964"/>
                    <a:pt x="14756" y="14525"/>
                  </a:cubicBezTo>
                  <a:cubicBezTo>
                    <a:pt x="16553" y="11726"/>
                    <a:pt x="16945" y="8671"/>
                    <a:pt x="16289" y="6148"/>
                  </a:cubicBezTo>
                  <a:cubicBezTo>
                    <a:pt x="15732" y="4004"/>
                    <a:pt x="14262" y="937"/>
                    <a:pt x="12054" y="1"/>
                  </a:cubicBezTo>
                  <a:close/>
                </a:path>
              </a:pathLst>
            </a:custGeom>
            <a:solidFill>
              <a:srgbClr val="000000">
                <a:alpha val="18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8" name="Google Shape;338;p3"/>
            <p:cNvSpPr/>
            <p:nvPr/>
          </p:nvSpPr>
          <p:spPr>
            <a:xfrm>
              <a:off x="-1886280" y="3535680"/>
              <a:ext cx="265856" cy="613078"/>
            </a:xfrm>
            <a:custGeom>
              <a:avLst/>
              <a:gdLst/>
              <a:ahLst/>
              <a:cxnLst/>
              <a:rect l="l" t="t" r="r" b="b"/>
              <a:pathLst>
                <a:path w="7564" h="17443" extrusionOk="0">
                  <a:moveTo>
                    <a:pt x="7101" y="1"/>
                  </a:moveTo>
                  <a:cubicBezTo>
                    <a:pt x="7137" y="1618"/>
                    <a:pt x="6681" y="3130"/>
                    <a:pt x="6044" y="4546"/>
                  </a:cubicBezTo>
                  <a:cubicBezTo>
                    <a:pt x="5718" y="5253"/>
                    <a:pt x="5354" y="5945"/>
                    <a:pt x="4944" y="6612"/>
                  </a:cubicBezTo>
                  <a:cubicBezTo>
                    <a:pt x="4550" y="7286"/>
                    <a:pt x="4120" y="7945"/>
                    <a:pt x="3662" y="8587"/>
                  </a:cubicBezTo>
                  <a:cubicBezTo>
                    <a:pt x="3227" y="9240"/>
                    <a:pt x="2738" y="9855"/>
                    <a:pt x="2276" y="10548"/>
                  </a:cubicBezTo>
                  <a:cubicBezTo>
                    <a:pt x="1842" y="11243"/>
                    <a:pt x="1429" y="11956"/>
                    <a:pt x="1103" y="12707"/>
                  </a:cubicBezTo>
                  <a:cubicBezTo>
                    <a:pt x="452" y="14205"/>
                    <a:pt x="0" y="15819"/>
                    <a:pt x="40" y="17442"/>
                  </a:cubicBezTo>
                  <a:cubicBezTo>
                    <a:pt x="412" y="15878"/>
                    <a:pt x="1050" y="14428"/>
                    <a:pt x="1801" y="13056"/>
                  </a:cubicBezTo>
                  <a:cubicBezTo>
                    <a:pt x="2193" y="12380"/>
                    <a:pt x="2601" y="11716"/>
                    <a:pt x="3058" y="11083"/>
                  </a:cubicBezTo>
                  <a:cubicBezTo>
                    <a:pt x="3509" y="10463"/>
                    <a:pt x="4017" y="9824"/>
                    <a:pt x="4485" y="9158"/>
                  </a:cubicBezTo>
                  <a:cubicBezTo>
                    <a:pt x="5405" y="7822"/>
                    <a:pt x="6230" y="6393"/>
                    <a:pt x="6771" y="4836"/>
                  </a:cubicBezTo>
                  <a:cubicBezTo>
                    <a:pt x="7309" y="3296"/>
                    <a:pt x="7563" y="1565"/>
                    <a:pt x="710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9" name="Google Shape;339;p3"/>
            <p:cNvSpPr/>
            <p:nvPr/>
          </p:nvSpPr>
          <p:spPr>
            <a:xfrm>
              <a:off x="-2093997" y="3688112"/>
              <a:ext cx="314605" cy="591954"/>
            </a:xfrm>
            <a:custGeom>
              <a:avLst/>
              <a:gdLst/>
              <a:ahLst/>
              <a:cxnLst/>
              <a:rect l="l" t="t" r="r" b="b"/>
              <a:pathLst>
                <a:path w="8951" h="16842" extrusionOk="0">
                  <a:moveTo>
                    <a:pt x="8951" y="0"/>
                  </a:moveTo>
                  <a:lnTo>
                    <a:pt x="8951" y="0"/>
                  </a:lnTo>
                  <a:cubicBezTo>
                    <a:pt x="8051" y="873"/>
                    <a:pt x="7138" y="1746"/>
                    <a:pt x="6249" y="2668"/>
                  </a:cubicBezTo>
                  <a:cubicBezTo>
                    <a:pt x="3337" y="5683"/>
                    <a:pt x="1284" y="9240"/>
                    <a:pt x="464" y="12691"/>
                  </a:cubicBezTo>
                  <a:cubicBezTo>
                    <a:pt x="126" y="14111"/>
                    <a:pt x="1" y="15509"/>
                    <a:pt x="78" y="16842"/>
                  </a:cubicBezTo>
                  <a:cubicBezTo>
                    <a:pt x="83" y="16726"/>
                    <a:pt x="378" y="11234"/>
                    <a:pt x="8951" y="0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0" name="Google Shape;340;p3"/>
            <p:cNvSpPr/>
            <p:nvPr/>
          </p:nvSpPr>
          <p:spPr>
            <a:xfrm>
              <a:off x="1116822" y="3884441"/>
              <a:ext cx="379734" cy="531219"/>
            </a:xfrm>
            <a:custGeom>
              <a:avLst/>
              <a:gdLst/>
              <a:ahLst/>
              <a:cxnLst/>
              <a:rect l="l" t="t" r="r" b="b"/>
              <a:pathLst>
                <a:path w="10804" h="15114" extrusionOk="0">
                  <a:moveTo>
                    <a:pt x="222" y="0"/>
                  </a:moveTo>
                  <a:cubicBezTo>
                    <a:pt x="81" y="0"/>
                    <a:pt x="0" y="177"/>
                    <a:pt x="161" y="340"/>
                  </a:cubicBezTo>
                  <a:cubicBezTo>
                    <a:pt x="4339" y="4593"/>
                    <a:pt x="8572" y="9498"/>
                    <a:pt x="9368" y="14875"/>
                  </a:cubicBezTo>
                  <a:cubicBezTo>
                    <a:pt x="9390" y="15027"/>
                    <a:pt x="9529" y="15114"/>
                    <a:pt x="9641" y="15114"/>
                  </a:cubicBezTo>
                  <a:cubicBezTo>
                    <a:pt x="9730" y="15114"/>
                    <a:pt x="9801" y="15060"/>
                    <a:pt x="9784" y="14941"/>
                  </a:cubicBezTo>
                  <a:cubicBezTo>
                    <a:pt x="9447" y="12653"/>
                    <a:pt x="8498" y="10447"/>
                    <a:pt x="7200" y="8337"/>
                  </a:cubicBezTo>
                  <a:lnTo>
                    <a:pt x="7200" y="8337"/>
                  </a:lnTo>
                  <a:cubicBezTo>
                    <a:pt x="8332" y="8847"/>
                    <a:pt x="9456" y="9103"/>
                    <a:pt x="10539" y="9103"/>
                  </a:cubicBezTo>
                  <a:cubicBezTo>
                    <a:pt x="10542" y="9103"/>
                    <a:pt x="10545" y="9103"/>
                    <a:pt x="10548" y="9103"/>
                  </a:cubicBezTo>
                  <a:cubicBezTo>
                    <a:pt x="10804" y="9103"/>
                    <a:pt x="10615" y="8680"/>
                    <a:pt x="10362" y="8677"/>
                  </a:cubicBezTo>
                  <a:cubicBezTo>
                    <a:pt x="10357" y="8677"/>
                    <a:pt x="10352" y="8677"/>
                    <a:pt x="10347" y="8677"/>
                  </a:cubicBezTo>
                  <a:cubicBezTo>
                    <a:pt x="9230" y="8677"/>
                    <a:pt x="8060" y="8367"/>
                    <a:pt x="6896" y="7787"/>
                  </a:cubicBezTo>
                  <a:cubicBezTo>
                    <a:pt x="6876" y="7775"/>
                    <a:pt x="6860" y="7775"/>
                    <a:pt x="6843" y="7769"/>
                  </a:cubicBezTo>
                  <a:cubicBezTo>
                    <a:pt x="5067" y="5032"/>
                    <a:pt x="2728" y="2458"/>
                    <a:pt x="399" y="88"/>
                  </a:cubicBezTo>
                  <a:cubicBezTo>
                    <a:pt x="338" y="26"/>
                    <a:pt x="276" y="0"/>
                    <a:pt x="22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1" name="Google Shape;341;p3"/>
            <p:cNvSpPr/>
            <p:nvPr/>
          </p:nvSpPr>
          <p:spPr>
            <a:xfrm>
              <a:off x="1294700" y="4342298"/>
              <a:ext cx="486266" cy="962936"/>
            </a:xfrm>
            <a:custGeom>
              <a:avLst/>
              <a:gdLst/>
              <a:ahLst/>
              <a:cxnLst/>
              <a:rect l="l" t="t" r="r" b="b"/>
              <a:pathLst>
                <a:path w="13835" h="27397" extrusionOk="0">
                  <a:moveTo>
                    <a:pt x="4079" y="0"/>
                  </a:moveTo>
                  <a:cubicBezTo>
                    <a:pt x="3991" y="0"/>
                    <a:pt x="3931" y="100"/>
                    <a:pt x="3823" y="312"/>
                  </a:cubicBezTo>
                  <a:cubicBezTo>
                    <a:pt x="3468" y="1009"/>
                    <a:pt x="3325" y="1879"/>
                    <a:pt x="2961" y="2587"/>
                  </a:cubicBezTo>
                  <a:cubicBezTo>
                    <a:pt x="2580" y="3334"/>
                    <a:pt x="2132" y="4036"/>
                    <a:pt x="1714" y="4756"/>
                  </a:cubicBezTo>
                  <a:cubicBezTo>
                    <a:pt x="809" y="6302"/>
                    <a:pt x="1" y="8022"/>
                    <a:pt x="211" y="10121"/>
                  </a:cubicBezTo>
                  <a:cubicBezTo>
                    <a:pt x="409" y="12110"/>
                    <a:pt x="1515" y="14223"/>
                    <a:pt x="2868" y="16118"/>
                  </a:cubicBezTo>
                  <a:cubicBezTo>
                    <a:pt x="4223" y="18011"/>
                    <a:pt x="5836" y="19747"/>
                    <a:pt x="7316" y="21567"/>
                  </a:cubicBezTo>
                  <a:cubicBezTo>
                    <a:pt x="8796" y="23388"/>
                    <a:pt x="10175" y="25348"/>
                    <a:pt x="10885" y="27397"/>
                  </a:cubicBezTo>
                  <a:cubicBezTo>
                    <a:pt x="10340" y="25061"/>
                    <a:pt x="10758" y="22930"/>
                    <a:pt x="11415" y="21023"/>
                  </a:cubicBezTo>
                  <a:cubicBezTo>
                    <a:pt x="12073" y="19115"/>
                    <a:pt x="12967" y="17348"/>
                    <a:pt x="13401" y="15318"/>
                  </a:cubicBezTo>
                  <a:cubicBezTo>
                    <a:pt x="13834" y="13287"/>
                    <a:pt x="13767" y="10895"/>
                    <a:pt x="12588" y="8589"/>
                  </a:cubicBezTo>
                  <a:cubicBezTo>
                    <a:pt x="11688" y="6827"/>
                    <a:pt x="10218" y="5266"/>
                    <a:pt x="8684" y="3888"/>
                  </a:cubicBezTo>
                  <a:cubicBezTo>
                    <a:pt x="7810" y="3105"/>
                    <a:pt x="6903" y="2365"/>
                    <a:pt x="6010" y="1605"/>
                  </a:cubicBezTo>
                  <a:cubicBezTo>
                    <a:pt x="5543" y="1206"/>
                    <a:pt x="5090" y="784"/>
                    <a:pt x="4623" y="388"/>
                  </a:cubicBezTo>
                  <a:cubicBezTo>
                    <a:pt x="4323" y="136"/>
                    <a:pt x="4182" y="0"/>
                    <a:pt x="407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2" name="Google Shape;342;p3"/>
            <p:cNvSpPr/>
            <p:nvPr/>
          </p:nvSpPr>
          <p:spPr>
            <a:xfrm>
              <a:off x="1294700" y="4343915"/>
              <a:ext cx="382545" cy="961284"/>
            </a:xfrm>
            <a:custGeom>
              <a:avLst/>
              <a:gdLst/>
              <a:ahLst/>
              <a:cxnLst/>
              <a:rect l="l" t="t" r="r" b="b"/>
              <a:pathLst>
                <a:path w="10884" h="27350" extrusionOk="0">
                  <a:moveTo>
                    <a:pt x="3986" y="0"/>
                  </a:moveTo>
                  <a:cubicBezTo>
                    <a:pt x="3938" y="47"/>
                    <a:pt x="3890" y="136"/>
                    <a:pt x="3823" y="262"/>
                  </a:cubicBezTo>
                  <a:cubicBezTo>
                    <a:pt x="3468" y="960"/>
                    <a:pt x="3325" y="1831"/>
                    <a:pt x="2961" y="2538"/>
                  </a:cubicBezTo>
                  <a:cubicBezTo>
                    <a:pt x="2578" y="3287"/>
                    <a:pt x="2132" y="3988"/>
                    <a:pt x="1711" y="4708"/>
                  </a:cubicBezTo>
                  <a:cubicBezTo>
                    <a:pt x="808" y="6254"/>
                    <a:pt x="1" y="7975"/>
                    <a:pt x="209" y="10073"/>
                  </a:cubicBezTo>
                  <a:cubicBezTo>
                    <a:pt x="408" y="12062"/>
                    <a:pt x="1514" y="14177"/>
                    <a:pt x="2867" y="16070"/>
                  </a:cubicBezTo>
                  <a:cubicBezTo>
                    <a:pt x="4221" y="17963"/>
                    <a:pt x="5833" y="19699"/>
                    <a:pt x="7315" y="21520"/>
                  </a:cubicBezTo>
                  <a:cubicBezTo>
                    <a:pt x="8795" y="23340"/>
                    <a:pt x="10174" y="25302"/>
                    <a:pt x="10884" y="27349"/>
                  </a:cubicBezTo>
                  <a:cubicBezTo>
                    <a:pt x="10647" y="26331"/>
                    <a:pt x="10591" y="25352"/>
                    <a:pt x="10660" y="24413"/>
                  </a:cubicBezTo>
                  <a:cubicBezTo>
                    <a:pt x="9229" y="21240"/>
                    <a:pt x="6712" y="18026"/>
                    <a:pt x="5429" y="14904"/>
                  </a:cubicBezTo>
                  <a:cubicBezTo>
                    <a:pt x="4953" y="13750"/>
                    <a:pt x="4647" y="12584"/>
                    <a:pt x="4636" y="11482"/>
                  </a:cubicBezTo>
                  <a:cubicBezTo>
                    <a:pt x="4623" y="10419"/>
                    <a:pt x="4823" y="9438"/>
                    <a:pt x="5010" y="8460"/>
                  </a:cubicBezTo>
                  <a:cubicBezTo>
                    <a:pt x="5390" y="6477"/>
                    <a:pt x="5540" y="4488"/>
                    <a:pt x="4830" y="2182"/>
                  </a:cubicBezTo>
                  <a:cubicBezTo>
                    <a:pt x="4616" y="1486"/>
                    <a:pt x="4347" y="722"/>
                    <a:pt x="3986" y="0"/>
                  </a:cubicBezTo>
                  <a:close/>
                </a:path>
              </a:pathLst>
            </a:custGeom>
            <a:solidFill>
              <a:srgbClr val="000000">
                <a:alpha val="18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3" name="Google Shape;343;p3"/>
            <p:cNvSpPr/>
            <p:nvPr/>
          </p:nvSpPr>
          <p:spPr>
            <a:xfrm>
              <a:off x="1434794" y="4343950"/>
              <a:ext cx="200692" cy="585839"/>
            </a:xfrm>
            <a:custGeom>
              <a:avLst/>
              <a:gdLst/>
              <a:ahLst/>
              <a:cxnLst/>
              <a:rect l="l" t="t" r="r" b="b"/>
              <a:pathLst>
                <a:path w="5710" h="16668" extrusionOk="0">
                  <a:moveTo>
                    <a:pt x="1" y="1"/>
                  </a:moveTo>
                  <a:cubicBezTo>
                    <a:pt x="374" y="1457"/>
                    <a:pt x="951" y="2865"/>
                    <a:pt x="1633" y="4207"/>
                  </a:cubicBezTo>
                  <a:cubicBezTo>
                    <a:pt x="1966" y="4883"/>
                    <a:pt x="2337" y="5535"/>
                    <a:pt x="2707" y="6190"/>
                  </a:cubicBezTo>
                  <a:cubicBezTo>
                    <a:pt x="3079" y="6840"/>
                    <a:pt x="3496" y="7483"/>
                    <a:pt x="3823" y="8111"/>
                  </a:cubicBezTo>
                  <a:cubicBezTo>
                    <a:pt x="4000" y="8424"/>
                    <a:pt x="4130" y="8762"/>
                    <a:pt x="4283" y="9088"/>
                  </a:cubicBezTo>
                  <a:cubicBezTo>
                    <a:pt x="4396" y="9430"/>
                    <a:pt x="4540" y="9761"/>
                    <a:pt x="4630" y="10112"/>
                  </a:cubicBezTo>
                  <a:cubicBezTo>
                    <a:pt x="4855" y="10803"/>
                    <a:pt x="4962" y="11524"/>
                    <a:pt x="5069" y="12246"/>
                  </a:cubicBezTo>
                  <a:cubicBezTo>
                    <a:pt x="5225" y="13699"/>
                    <a:pt x="5196" y="15188"/>
                    <a:pt x="4948" y="16668"/>
                  </a:cubicBezTo>
                  <a:cubicBezTo>
                    <a:pt x="5502" y="15263"/>
                    <a:pt x="5709" y="13727"/>
                    <a:pt x="5661" y="12201"/>
                  </a:cubicBezTo>
                  <a:cubicBezTo>
                    <a:pt x="5583" y="10675"/>
                    <a:pt x="5226" y="9131"/>
                    <a:pt x="4496" y="7759"/>
                  </a:cubicBezTo>
                  <a:cubicBezTo>
                    <a:pt x="4119" y="7066"/>
                    <a:pt x="3712" y="6459"/>
                    <a:pt x="3323" y="5820"/>
                  </a:cubicBezTo>
                  <a:cubicBezTo>
                    <a:pt x="2921" y="5194"/>
                    <a:pt x="2540" y="4554"/>
                    <a:pt x="2153" y="3921"/>
                  </a:cubicBezTo>
                  <a:cubicBezTo>
                    <a:pt x="1381" y="2647"/>
                    <a:pt x="672" y="1349"/>
                    <a:pt x="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4" name="Google Shape;344;p3"/>
            <p:cNvSpPr/>
            <p:nvPr/>
          </p:nvSpPr>
          <p:spPr>
            <a:xfrm>
              <a:off x="1572850" y="4455506"/>
              <a:ext cx="277243" cy="580953"/>
            </a:xfrm>
            <a:custGeom>
              <a:avLst/>
              <a:gdLst/>
              <a:ahLst/>
              <a:cxnLst/>
              <a:rect l="l" t="t" r="r" b="b"/>
              <a:pathLst>
                <a:path w="7888" h="16529" extrusionOk="0">
                  <a:moveTo>
                    <a:pt x="1" y="0"/>
                  </a:moveTo>
                  <a:cubicBezTo>
                    <a:pt x="7888" y="8253"/>
                    <a:pt x="3952" y="16516"/>
                    <a:pt x="3952" y="16516"/>
                  </a:cubicBezTo>
                  <a:lnTo>
                    <a:pt x="3974" y="16529"/>
                  </a:lnTo>
                  <a:cubicBezTo>
                    <a:pt x="4539" y="15086"/>
                    <a:pt x="5152" y="13671"/>
                    <a:pt x="5487" y="12097"/>
                  </a:cubicBezTo>
                  <a:cubicBezTo>
                    <a:pt x="5923" y="10066"/>
                    <a:pt x="5853" y="7674"/>
                    <a:pt x="4674" y="5368"/>
                  </a:cubicBezTo>
                  <a:cubicBezTo>
                    <a:pt x="3774" y="3606"/>
                    <a:pt x="2304" y="2045"/>
                    <a:pt x="770" y="667"/>
                  </a:cubicBezTo>
                  <a:cubicBezTo>
                    <a:pt x="517" y="442"/>
                    <a:pt x="258" y="222"/>
                    <a:pt x="1" y="0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5" name="Google Shape;345;p3"/>
            <p:cNvSpPr/>
            <p:nvPr/>
          </p:nvSpPr>
          <p:spPr>
            <a:xfrm>
              <a:off x="1452754" y="4032550"/>
              <a:ext cx="747341" cy="410804"/>
            </a:xfrm>
            <a:custGeom>
              <a:avLst/>
              <a:gdLst/>
              <a:ahLst/>
              <a:cxnLst/>
              <a:rect l="l" t="t" r="r" b="b"/>
              <a:pathLst>
                <a:path w="21263" h="11688" extrusionOk="0">
                  <a:moveTo>
                    <a:pt x="7163" y="1"/>
                  </a:moveTo>
                  <a:cubicBezTo>
                    <a:pt x="6008" y="1"/>
                    <a:pt x="4925" y="248"/>
                    <a:pt x="3991" y="688"/>
                  </a:cubicBezTo>
                  <a:cubicBezTo>
                    <a:pt x="2470" y="1402"/>
                    <a:pt x="390" y="2927"/>
                    <a:pt x="0" y="4703"/>
                  </a:cubicBezTo>
                  <a:cubicBezTo>
                    <a:pt x="2186" y="5844"/>
                    <a:pt x="4068" y="7382"/>
                    <a:pt x="6165" y="8764"/>
                  </a:cubicBezTo>
                  <a:cubicBezTo>
                    <a:pt x="8820" y="10512"/>
                    <a:pt x="11758" y="11545"/>
                    <a:pt x="14444" y="11674"/>
                  </a:cubicBezTo>
                  <a:cubicBezTo>
                    <a:pt x="14636" y="11683"/>
                    <a:pt x="14827" y="11688"/>
                    <a:pt x="15016" y="11688"/>
                  </a:cubicBezTo>
                  <a:cubicBezTo>
                    <a:pt x="17473" y="11688"/>
                    <a:pt x="19673" y="10917"/>
                    <a:pt x="21262" y="9489"/>
                  </a:cubicBezTo>
                  <a:cubicBezTo>
                    <a:pt x="19408" y="8061"/>
                    <a:pt x="17783" y="6307"/>
                    <a:pt x="16073" y="4677"/>
                  </a:cubicBezTo>
                  <a:cubicBezTo>
                    <a:pt x="14361" y="3047"/>
                    <a:pt x="12482" y="1487"/>
                    <a:pt x="10446" y="659"/>
                  </a:cubicBezTo>
                  <a:cubicBezTo>
                    <a:pt x="9331" y="207"/>
                    <a:pt x="8217" y="1"/>
                    <a:pt x="7163" y="1"/>
                  </a:cubicBezTo>
                  <a:close/>
                </a:path>
              </a:pathLst>
            </a:custGeom>
            <a:solidFill>
              <a:srgbClr val="ED90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" name="Google Shape;346;p3"/>
            <p:cNvSpPr/>
            <p:nvPr/>
          </p:nvSpPr>
          <p:spPr>
            <a:xfrm>
              <a:off x="1452754" y="4032550"/>
              <a:ext cx="747341" cy="410804"/>
            </a:xfrm>
            <a:custGeom>
              <a:avLst/>
              <a:gdLst/>
              <a:ahLst/>
              <a:cxnLst/>
              <a:rect l="l" t="t" r="r" b="b"/>
              <a:pathLst>
                <a:path w="21263" h="11688" extrusionOk="0">
                  <a:moveTo>
                    <a:pt x="7163" y="1"/>
                  </a:moveTo>
                  <a:cubicBezTo>
                    <a:pt x="6008" y="1"/>
                    <a:pt x="4925" y="248"/>
                    <a:pt x="3991" y="688"/>
                  </a:cubicBezTo>
                  <a:cubicBezTo>
                    <a:pt x="2470" y="1402"/>
                    <a:pt x="390" y="2927"/>
                    <a:pt x="0" y="4703"/>
                  </a:cubicBezTo>
                  <a:cubicBezTo>
                    <a:pt x="2186" y="5844"/>
                    <a:pt x="4068" y="7382"/>
                    <a:pt x="6165" y="8764"/>
                  </a:cubicBezTo>
                  <a:cubicBezTo>
                    <a:pt x="8820" y="10512"/>
                    <a:pt x="11758" y="11545"/>
                    <a:pt x="14444" y="11674"/>
                  </a:cubicBezTo>
                  <a:cubicBezTo>
                    <a:pt x="14636" y="11683"/>
                    <a:pt x="14827" y="11688"/>
                    <a:pt x="15016" y="11688"/>
                  </a:cubicBezTo>
                  <a:cubicBezTo>
                    <a:pt x="17473" y="11688"/>
                    <a:pt x="19673" y="10917"/>
                    <a:pt x="21262" y="9489"/>
                  </a:cubicBezTo>
                  <a:cubicBezTo>
                    <a:pt x="19408" y="8061"/>
                    <a:pt x="17783" y="6307"/>
                    <a:pt x="16073" y="4677"/>
                  </a:cubicBezTo>
                  <a:cubicBezTo>
                    <a:pt x="14361" y="3047"/>
                    <a:pt x="12482" y="1487"/>
                    <a:pt x="10446" y="659"/>
                  </a:cubicBezTo>
                  <a:cubicBezTo>
                    <a:pt x="9331" y="207"/>
                    <a:pt x="8217" y="1"/>
                    <a:pt x="71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" name="Google Shape;347;p3"/>
            <p:cNvSpPr/>
            <p:nvPr/>
          </p:nvSpPr>
          <p:spPr>
            <a:xfrm>
              <a:off x="1452684" y="4032550"/>
              <a:ext cx="747341" cy="357942"/>
            </a:xfrm>
            <a:custGeom>
              <a:avLst/>
              <a:gdLst/>
              <a:ahLst/>
              <a:cxnLst/>
              <a:rect l="l" t="t" r="r" b="b"/>
              <a:pathLst>
                <a:path w="21263" h="10184" extrusionOk="0">
                  <a:moveTo>
                    <a:pt x="7164" y="1"/>
                  </a:moveTo>
                  <a:cubicBezTo>
                    <a:pt x="6009" y="1"/>
                    <a:pt x="4926" y="248"/>
                    <a:pt x="3991" y="688"/>
                  </a:cubicBezTo>
                  <a:cubicBezTo>
                    <a:pt x="2471" y="1402"/>
                    <a:pt x="388" y="2925"/>
                    <a:pt x="1" y="4703"/>
                  </a:cubicBezTo>
                  <a:cubicBezTo>
                    <a:pt x="52" y="4730"/>
                    <a:pt x="102" y="4759"/>
                    <a:pt x="155" y="4784"/>
                  </a:cubicBezTo>
                  <a:cubicBezTo>
                    <a:pt x="1189" y="3927"/>
                    <a:pt x="2475" y="3578"/>
                    <a:pt x="3897" y="3578"/>
                  </a:cubicBezTo>
                  <a:cubicBezTo>
                    <a:pt x="7123" y="3578"/>
                    <a:pt x="11045" y="5372"/>
                    <a:pt x="14303" y="7080"/>
                  </a:cubicBezTo>
                  <a:cubicBezTo>
                    <a:pt x="16296" y="8125"/>
                    <a:pt x="18324" y="9296"/>
                    <a:pt x="20361" y="10184"/>
                  </a:cubicBezTo>
                  <a:cubicBezTo>
                    <a:pt x="20679" y="9972"/>
                    <a:pt x="20982" y="9742"/>
                    <a:pt x="21263" y="9489"/>
                  </a:cubicBezTo>
                  <a:cubicBezTo>
                    <a:pt x="19408" y="8061"/>
                    <a:pt x="17784" y="6307"/>
                    <a:pt x="16073" y="4677"/>
                  </a:cubicBezTo>
                  <a:cubicBezTo>
                    <a:pt x="14365" y="3047"/>
                    <a:pt x="12483" y="1485"/>
                    <a:pt x="10447" y="659"/>
                  </a:cubicBezTo>
                  <a:cubicBezTo>
                    <a:pt x="9332" y="207"/>
                    <a:pt x="8218" y="1"/>
                    <a:pt x="7164" y="1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" name="Google Shape;348;p3"/>
            <p:cNvSpPr/>
            <p:nvPr/>
          </p:nvSpPr>
          <p:spPr>
            <a:xfrm>
              <a:off x="1452684" y="4179358"/>
              <a:ext cx="491678" cy="122876"/>
            </a:xfrm>
            <a:custGeom>
              <a:avLst/>
              <a:gdLst/>
              <a:ahLst/>
              <a:cxnLst/>
              <a:rect l="l" t="t" r="r" b="b"/>
              <a:pathLst>
                <a:path w="13989" h="3496" extrusionOk="0">
                  <a:moveTo>
                    <a:pt x="2425" y="0"/>
                  </a:moveTo>
                  <a:cubicBezTo>
                    <a:pt x="1582" y="0"/>
                    <a:pt x="741" y="149"/>
                    <a:pt x="1" y="526"/>
                  </a:cubicBezTo>
                  <a:cubicBezTo>
                    <a:pt x="451" y="430"/>
                    <a:pt x="901" y="389"/>
                    <a:pt x="1346" y="389"/>
                  </a:cubicBezTo>
                  <a:cubicBezTo>
                    <a:pt x="2089" y="389"/>
                    <a:pt x="2822" y="504"/>
                    <a:pt x="3537" y="677"/>
                  </a:cubicBezTo>
                  <a:cubicBezTo>
                    <a:pt x="4108" y="822"/>
                    <a:pt x="4674" y="997"/>
                    <a:pt x="5230" y="1207"/>
                  </a:cubicBezTo>
                  <a:cubicBezTo>
                    <a:pt x="5787" y="1410"/>
                    <a:pt x="6339" y="1639"/>
                    <a:pt x="6880" y="1889"/>
                  </a:cubicBezTo>
                  <a:cubicBezTo>
                    <a:pt x="7429" y="2122"/>
                    <a:pt x="7958" y="2399"/>
                    <a:pt x="8538" y="2648"/>
                  </a:cubicBezTo>
                  <a:cubicBezTo>
                    <a:pt x="9117" y="2875"/>
                    <a:pt x="9707" y="3082"/>
                    <a:pt x="10311" y="3221"/>
                  </a:cubicBezTo>
                  <a:cubicBezTo>
                    <a:pt x="11046" y="3388"/>
                    <a:pt x="11803" y="3495"/>
                    <a:pt x="12555" y="3495"/>
                  </a:cubicBezTo>
                  <a:cubicBezTo>
                    <a:pt x="13038" y="3495"/>
                    <a:pt x="13518" y="3451"/>
                    <a:pt x="13989" y="3351"/>
                  </a:cubicBezTo>
                  <a:cubicBezTo>
                    <a:pt x="12769" y="3292"/>
                    <a:pt x="11600" y="3019"/>
                    <a:pt x="10474" y="2655"/>
                  </a:cubicBezTo>
                  <a:cubicBezTo>
                    <a:pt x="9915" y="2455"/>
                    <a:pt x="9361" y="2243"/>
                    <a:pt x="8828" y="1992"/>
                  </a:cubicBezTo>
                  <a:cubicBezTo>
                    <a:pt x="8302" y="1742"/>
                    <a:pt x="7756" y="1455"/>
                    <a:pt x="7193" y="1197"/>
                  </a:cubicBezTo>
                  <a:cubicBezTo>
                    <a:pt x="6067" y="697"/>
                    <a:pt x="4887" y="283"/>
                    <a:pt x="3651" y="97"/>
                  </a:cubicBezTo>
                  <a:cubicBezTo>
                    <a:pt x="3250" y="36"/>
                    <a:pt x="2837" y="0"/>
                    <a:pt x="242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9" name="Google Shape;349;p3"/>
            <p:cNvSpPr/>
            <p:nvPr/>
          </p:nvSpPr>
          <p:spPr>
            <a:xfrm>
              <a:off x="1586276" y="4282900"/>
              <a:ext cx="484860" cy="160448"/>
            </a:xfrm>
            <a:custGeom>
              <a:avLst/>
              <a:gdLst/>
              <a:ahLst/>
              <a:cxnLst/>
              <a:rect l="l" t="t" r="r" b="b"/>
              <a:pathLst>
                <a:path w="13795" h="4565" extrusionOk="0">
                  <a:moveTo>
                    <a:pt x="0" y="0"/>
                  </a:moveTo>
                  <a:lnTo>
                    <a:pt x="0" y="0"/>
                  </a:lnTo>
                  <a:cubicBezTo>
                    <a:pt x="778" y="547"/>
                    <a:pt x="1556" y="1105"/>
                    <a:pt x="2366" y="1641"/>
                  </a:cubicBezTo>
                  <a:cubicBezTo>
                    <a:pt x="5021" y="3389"/>
                    <a:pt x="7959" y="4422"/>
                    <a:pt x="10645" y="4551"/>
                  </a:cubicBezTo>
                  <a:cubicBezTo>
                    <a:pt x="10834" y="4560"/>
                    <a:pt x="11022" y="4565"/>
                    <a:pt x="11209" y="4565"/>
                  </a:cubicBezTo>
                  <a:cubicBezTo>
                    <a:pt x="12111" y="4565"/>
                    <a:pt x="12977" y="4459"/>
                    <a:pt x="13794" y="4258"/>
                  </a:cubicBezTo>
                  <a:lnTo>
                    <a:pt x="13794" y="4258"/>
                  </a:lnTo>
                  <a:cubicBezTo>
                    <a:pt x="13777" y="4260"/>
                    <a:pt x="13611" y="4282"/>
                    <a:pt x="13286" y="4282"/>
                  </a:cubicBezTo>
                  <a:cubicBezTo>
                    <a:pt x="11918" y="4282"/>
                    <a:pt x="7735" y="3893"/>
                    <a:pt x="0" y="0"/>
                  </a:cubicBezTo>
                  <a:close/>
                </a:path>
              </a:pathLst>
            </a:custGeom>
            <a:solidFill>
              <a:srgbClr val="000000">
                <a:alpha val="18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" name="Google Shape;350;p3"/>
            <p:cNvSpPr/>
            <p:nvPr/>
          </p:nvSpPr>
          <p:spPr>
            <a:xfrm>
              <a:off x="876244" y="2597719"/>
              <a:ext cx="692406" cy="505070"/>
            </a:xfrm>
            <a:custGeom>
              <a:avLst/>
              <a:gdLst/>
              <a:ahLst/>
              <a:cxnLst/>
              <a:rect l="l" t="t" r="r" b="b"/>
              <a:pathLst>
                <a:path w="19700" h="14370" extrusionOk="0">
                  <a:moveTo>
                    <a:pt x="11478" y="0"/>
                  </a:moveTo>
                  <a:cubicBezTo>
                    <a:pt x="11312" y="0"/>
                    <a:pt x="11065" y="195"/>
                    <a:pt x="11072" y="422"/>
                  </a:cubicBezTo>
                  <a:cubicBezTo>
                    <a:pt x="11126" y="1899"/>
                    <a:pt x="10771" y="3464"/>
                    <a:pt x="10055" y="5031"/>
                  </a:cubicBezTo>
                  <a:cubicBezTo>
                    <a:pt x="10043" y="5057"/>
                    <a:pt x="10042" y="5078"/>
                    <a:pt x="10036" y="5100"/>
                  </a:cubicBezTo>
                  <a:cubicBezTo>
                    <a:pt x="6507" y="7566"/>
                    <a:pt x="3222" y="10763"/>
                    <a:pt x="204" y="13940"/>
                  </a:cubicBezTo>
                  <a:cubicBezTo>
                    <a:pt x="0" y="14155"/>
                    <a:pt x="112" y="14370"/>
                    <a:pt x="298" y="14370"/>
                  </a:cubicBezTo>
                  <a:cubicBezTo>
                    <a:pt x="374" y="14370"/>
                    <a:pt x="463" y="14333"/>
                    <a:pt x="547" y="14245"/>
                  </a:cubicBezTo>
                  <a:cubicBezTo>
                    <a:pt x="5963" y="8544"/>
                    <a:pt x="12237" y="2743"/>
                    <a:pt x="19286" y="1450"/>
                  </a:cubicBezTo>
                  <a:cubicBezTo>
                    <a:pt x="19623" y="1390"/>
                    <a:pt x="19700" y="894"/>
                    <a:pt x="19408" y="894"/>
                  </a:cubicBezTo>
                  <a:cubicBezTo>
                    <a:pt x="19391" y="894"/>
                    <a:pt x="19373" y="895"/>
                    <a:pt x="19354" y="899"/>
                  </a:cubicBezTo>
                  <a:cubicBezTo>
                    <a:pt x="16353" y="1449"/>
                    <a:pt x="13488" y="2798"/>
                    <a:pt x="10765" y="4602"/>
                  </a:cubicBezTo>
                  <a:cubicBezTo>
                    <a:pt x="11391" y="3085"/>
                    <a:pt x="11676" y="1589"/>
                    <a:pt x="11624" y="157"/>
                  </a:cubicBezTo>
                  <a:cubicBezTo>
                    <a:pt x="11620" y="46"/>
                    <a:pt x="11558" y="0"/>
                    <a:pt x="11478" y="0"/>
                  </a:cubicBezTo>
                  <a:close/>
                </a:path>
              </a:pathLst>
            </a:custGeom>
            <a:solidFill>
              <a:srgbClr val="383F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" name="Google Shape;351;p3"/>
            <p:cNvSpPr/>
            <p:nvPr/>
          </p:nvSpPr>
          <p:spPr>
            <a:xfrm>
              <a:off x="1461822" y="2197960"/>
              <a:ext cx="1265240" cy="630195"/>
            </a:xfrm>
            <a:custGeom>
              <a:avLst/>
              <a:gdLst/>
              <a:ahLst/>
              <a:cxnLst/>
              <a:rect l="l" t="t" r="r" b="b"/>
              <a:pathLst>
                <a:path w="35998" h="17930" extrusionOk="0">
                  <a:moveTo>
                    <a:pt x="17416" y="0"/>
                  </a:moveTo>
                  <a:cubicBezTo>
                    <a:pt x="15381" y="0"/>
                    <a:pt x="13216" y="446"/>
                    <a:pt x="11130" y="1604"/>
                  </a:cubicBezTo>
                  <a:cubicBezTo>
                    <a:pt x="8848" y="2871"/>
                    <a:pt x="6858" y="4877"/>
                    <a:pt x="5112" y="6962"/>
                  </a:cubicBezTo>
                  <a:cubicBezTo>
                    <a:pt x="4116" y="8149"/>
                    <a:pt x="3184" y="9378"/>
                    <a:pt x="2222" y="10588"/>
                  </a:cubicBezTo>
                  <a:cubicBezTo>
                    <a:pt x="1720" y="11223"/>
                    <a:pt x="1181" y="11837"/>
                    <a:pt x="682" y="12473"/>
                  </a:cubicBezTo>
                  <a:cubicBezTo>
                    <a:pt x="91" y="13229"/>
                    <a:pt x="1" y="13244"/>
                    <a:pt x="618" y="13530"/>
                  </a:cubicBezTo>
                  <a:cubicBezTo>
                    <a:pt x="1554" y="13965"/>
                    <a:pt x="2705" y="14113"/>
                    <a:pt x="3656" y="14560"/>
                  </a:cubicBezTo>
                  <a:cubicBezTo>
                    <a:pt x="4660" y="15035"/>
                    <a:pt x="5606" y="15588"/>
                    <a:pt x="6575" y="16111"/>
                  </a:cubicBezTo>
                  <a:cubicBezTo>
                    <a:pt x="8350" y="17068"/>
                    <a:pt x="10289" y="17929"/>
                    <a:pt x="12533" y="17929"/>
                  </a:cubicBezTo>
                  <a:cubicBezTo>
                    <a:pt x="12917" y="17929"/>
                    <a:pt x="13310" y="17904"/>
                    <a:pt x="13713" y="17850"/>
                  </a:cubicBezTo>
                  <a:cubicBezTo>
                    <a:pt x="16326" y="17497"/>
                    <a:pt x="19061" y="15943"/>
                    <a:pt x="21496" y="14073"/>
                  </a:cubicBezTo>
                  <a:cubicBezTo>
                    <a:pt x="23931" y="12201"/>
                    <a:pt x="26145" y="9998"/>
                    <a:pt x="28476" y="7963"/>
                  </a:cubicBezTo>
                  <a:cubicBezTo>
                    <a:pt x="30808" y="5929"/>
                    <a:pt x="33331" y="4023"/>
                    <a:pt x="35997" y="2993"/>
                  </a:cubicBezTo>
                  <a:lnTo>
                    <a:pt x="35997" y="2993"/>
                  </a:lnTo>
                  <a:cubicBezTo>
                    <a:pt x="34851" y="3303"/>
                    <a:pt x="33736" y="3432"/>
                    <a:pt x="32657" y="3432"/>
                  </a:cubicBezTo>
                  <a:cubicBezTo>
                    <a:pt x="30861" y="3432"/>
                    <a:pt x="29161" y="3073"/>
                    <a:pt x="27573" y="2587"/>
                  </a:cubicBezTo>
                  <a:cubicBezTo>
                    <a:pt x="25029" y="1808"/>
                    <a:pt x="22659" y="708"/>
                    <a:pt x="19961" y="228"/>
                  </a:cubicBezTo>
                  <a:cubicBezTo>
                    <a:pt x="19149" y="83"/>
                    <a:pt x="18295" y="0"/>
                    <a:pt x="17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" name="Google Shape;352;p3"/>
            <p:cNvSpPr/>
            <p:nvPr/>
          </p:nvSpPr>
          <p:spPr>
            <a:xfrm>
              <a:off x="1471065" y="2303119"/>
              <a:ext cx="1256066" cy="525033"/>
            </a:xfrm>
            <a:custGeom>
              <a:avLst/>
              <a:gdLst/>
              <a:ahLst/>
              <a:cxnLst/>
              <a:rect l="l" t="t" r="r" b="b"/>
              <a:pathLst>
                <a:path w="35737" h="14938" extrusionOk="0">
                  <a:moveTo>
                    <a:pt x="35737" y="1"/>
                  </a:moveTo>
                  <a:lnTo>
                    <a:pt x="35737" y="1"/>
                  </a:lnTo>
                  <a:cubicBezTo>
                    <a:pt x="34590" y="309"/>
                    <a:pt x="33477" y="439"/>
                    <a:pt x="32397" y="439"/>
                  </a:cubicBezTo>
                  <a:cubicBezTo>
                    <a:pt x="32223" y="439"/>
                    <a:pt x="32050" y="436"/>
                    <a:pt x="31878" y="429"/>
                  </a:cubicBezTo>
                  <a:cubicBezTo>
                    <a:pt x="27760" y="2460"/>
                    <a:pt x="23638" y="5923"/>
                    <a:pt x="19581" y="7758"/>
                  </a:cubicBezTo>
                  <a:cubicBezTo>
                    <a:pt x="18082" y="8436"/>
                    <a:pt x="16559" y="8892"/>
                    <a:pt x="15108" y="8958"/>
                  </a:cubicBezTo>
                  <a:cubicBezTo>
                    <a:pt x="14938" y="8966"/>
                    <a:pt x="14771" y="8969"/>
                    <a:pt x="14604" y="8969"/>
                  </a:cubicBezTo>
                  <a:cubicBezTo>
                    <a:pt x="13392" y="8969"/>
                    <a:pt x="12246" y="8778"/>
                    <a:pt x="11107" y="8601"/>
                  </a:cubicBezTo>
                  <a:cubicBezTo>
                    <a:pt x="9987" y="8426"/>
                    <a:pt x="8868" y="8306"/>
                    <a:pt x="7721" y="8306"/>
                  </a:cubicBezTo>
                  <a:cubicBezTo>
                    <a:pt x="6170" y="8306"/>
                    <a:pt x="4567" y="8525"/>
                    <a:pt x="2840" y="9124"/>
                  </a:cubicBezTo>
                  <a:cubicBezTo>
                    <a:pt x="1932" y="9438"/>
                    <a:pt x="935" y="9825"/>
                    <a:pt x="1" y="10337"/>
                  </a:cubicBezTo>
                  <a:cubicBezTo>
                    <a:pt x="65" y="10397"/>
                    <a:pt x="182" y="10457"/>
                    <a:pt x="359" y="10538"/>
                  </a:cubicBezTo>
                  <a:cubicBezTo>
                    <a:pt x="1295" y="10973"/>
                    <a:pt x="2448" y="11121"/>
                    <a:pt x="3398" y="11568"/>
                  </a:cubicBezTo>
                  <a:cubicBezTo>
                    <a:pt x="4400" y="12043"/>
                    <a:pt x="5347" y="12597"/>
                    <a:pt x="6315" y="13119"/>
                  </a:cubicBezTo>
                  <a:cubicBezTo>
                    <a:pt x="8090" y="14076"/>
                    <a:pt x="10028" y="14937"/>
                    <a:pt x="12272" y="14937"/>
                  </a:cubicBezTo>
                  <a:cubicBezTo>
                    <a:pt x="12657" y="14937"/>
                    <a:pt x="13050" y="14912"/>
                    <a:pt x="13453" y="14858"/>
                  </a:cubicBezTo>
                  <a:cubicBezTo>
                    <a:pt x="16066" y="14505"/>
                    <a:pt x="18803" y="12953"/>
                    <a:pt x="21237" y="11081"/>
                  </a:cubicBezTo>
                  <a:cubicBezTo>
                    <a:pt x="23671" y="9209"/>
                    <a:pt x="25885" y="7006"/>
                    <a:pt x="28217" y="4971"/>
                  </a:cubicBezTo>
                  <a:cubicBezTo>
                    <a:pt x="30547" y="2937"/>
                    <a:pt x="33071" y="1029"/>
                    <a:pt x="35737" y="1"/>
                  </a:cubicBezTo>
                  <a:close/>
                </a:path>
              </a:pathLst>
            </a:custGeom>
            <a:solidFill>
              <a:srgbClr val="000000">
                <a:alpha val="18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" name="Google Shape;353;p3"/>
            <p:cNvSpPr/>
            <p:nvPr/>
          </p:nvSpPr>
          <p:spPr>
            <a:xfrm>
              <a:off x="1471065" y="2383324"/>
              <a:ext cx="764282" cy="283008"/>
            </a:xfrm>
            <a:custGeom>
              <a:avLst/>
              <a:gdLst/>
              <a:ahLst/>
              <a:cxnLst/>
              <a:rect l="l" t="t" r="r" b="b"/>
              <a:pathLst>
                <a:path w="21745" h="8052" extrusionOk="0">
                  <a:moveTo>
                    <a:pt x="16977" y="0"/>
                  </a:moveTo>
                  <a:cubicBezTo>
                    <a:pt x="16592" y="0"/>
                    <a:pt x="16207" y="14"/>
                    <a:pt x="15823" y="39"/>
                  </a:cubicBezTo>
                  <a:cubicBezTo>
                    <a:pt x="13816" y="209"/>
                    <a:pt x="11798" y="749"/>
                    <a:pt x="10022" y="1775"/>
                  </a:cubicBezTo>
                  <a:cubicBezTo>
                    <a:pt x="9126" y="2304"/>
                    <a:pt x="8345" y="2868"/>
                    <a:pt x="7522" y="3408"/>
                  </a:cubicBezTo>
                  <a:cubicBezTo>
                    <a:pt x="6713" y="3968"/>
                    <a:pt x="5887" y="4497"/>
                    <a:pt x="5070" y="5037"/>
                  </a:cubicBezTo>
                  <a:cubicBezTo>
                    <a:pt x="3427" y="6113"/>
                    <a:pt x="1748" y="7106"/>
                    <a:pt x="1" y="8052"/>
                  </a:cubicBezTo>
                  <a:cubicBezTo>
                    <a:pt x="1904" y="7493"/>
                    <a:pt x="3734" y="6670"/>
                    <a:pt x="5470" y="5710"/>
                  </a:cubicBezTo>
                  <a:cubicBezTo>
                    <a:pt x="6349" y="5241"/>
                    <a:pt x="7192" y="4721"/>
                    <a:pt x="8038" y="4205"/>
                  </a:cubicBezTo>
                  <a:cubicBezTo>
                    <a:pt x="8878" y="3685"/>
                    <a:pt x="9705" y="3105"/>
                    <a:pt x="10517" y="2647"/>
                  </a:cubicBezTo>
                  <a:cubicBezTo>
                    <a:pt x="10921" y="2398"/>
                    <a:pt x="11363" y="2212"/>
                    <a:pt x="11784" y="1995"/>
                  </a:cubicBezTo>
                  <a:cubicBezTo>
                    <a:pt x="12230" y="1831"/>
                    <a:pt x="12660" y="1625"/>
                    <a:pt x="13120" y="1491"/>
                  </a:cubicBezTo>
                  <a:cubicBezTo>
                    <a:pt x="14017" y="1162"/>
                    <a:pt x="14965" y="991"/>
                    <a:pt x="15911" y="816"/>
                  </a:cubicBezTo>
                  <a:cubicBezTo>
                    <a:pt x="16929" y="671"/>
                    <a:pt x="17964" y="595"/>
                    <a:pt x="19006" y="595"/>
                  </a:cubicBezTo>
                  <a:cubicBezTo>
                    <a:pt x="19915" y="595"/>
                    <a:pt x="20830" y="653"/>
                    <a:pt x="21744" y="775"/>
                  </a:cubicBezTo>
                  <a:cubicBezTo>
                    <a:pt x="20228" y="236"/>
                    <a:pt x="18606" y="0"/>
                    <a:pt x="1697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" name="Google Shape;354;p3"/>
            <p:cNvSpPr/>
            <p:nvPr/>
          </p:nvSpPr>
          <p:spPr>
            <a:xfrm>
              <a:off x="1611722" y="2197890"/>
              <a:ext cx="759467" cy="281496"/>
            </a:xfrm>
            <a:custGeom>
              <a:avLst/>
              <a:gdLst/>
              <a:ahLst/>
              <a:cxnLst/>
              <a:rect l="l" t="t" r="r" b="b"/>
              <a:pathLst>
                <a:path w="21608" h="8009" extrusionOk="0">
                  <a:moveTo>
                    <a:pt x="13149" y="0"/>
                  </a:moveTo>
                  <a:cubicBezTo>
                    <a:pt x="11114" y="0"/>
                    <a:pt x="8950" y="446"/>
                    <a:pt x="6865" y="1603"/>
                  </a:cubicBezTo>
                  <a:cubicBezTo>
                    <a:pt x="4583" y="2872"/>
                    <a:pt x="2593" y="4878"/>
                    <a:pt x="847" y="6961"/>
                  </a:cubicBezTo>
                  <a:cubicBezTo>
                    <a:pt x="558" y="7307"/>
                    <a:pt x="282" y="7658"/>
                    <a:pt x="1" y="8008"/>
                  </a:cubicBezTo>
                  <a:cubicBezTo>
                    <a:pt x="5558" y="2321"/>
                    <a:pt x="11267" y="979"/>
                    <a:pt x="15417" y="979"/>
                  </a:cubicBezTo>
                  <a:cubicBezTo>
                    <a:pt x="19128" y="979"/>
                    <a:pt x="21593" y="2052"/>
                    <a:pt x="21593" y="2052"/>
                  </a:cubicBezTo>
                  <a:lnTo>
                    <a:pt x="21607" y="2022"/>
                  </a:lnTo>
                  <a:cubicBezTo>
                    <a:pt x="19679" y="1343"/>
                    <a:pt x="17787" y="601"/>
                    <a:pt x="15696" y="228"/>
                  </a:cubicBezTo>
                  <a:cubicBezTo>
                    <a:pt x="14883" y="83"/>
                    <a:pt x="14028" y="0"/>
                    <a:pt x="13149" y="0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" name="Google Shape;355;p3"/>
            <p:cNvSpPr/>
            <p:nvPr/>
          </p:nvSpPr>
          <p:spPr>
            <a:xfrm>
              <a:off x="1033560" y="1656771"/>
              <a:ext cx="545770" cy="992706"/>
            </a:xfrm>
            <a:custGeom>
              <a:avLst/>
              <a:gdLst/>
              <a:ahLst/>
              <a:cxnLst/>
              <a:rect l="l" t="t" r="r" b="b"/>
              <a:pathLst>
                <a:path w="15528" h="28244" extrusionOk="0">
                  <a:moveTo>
                    <a:pt x="12291" y="0"/>
                  </a:moveTo>
                  <a:cubicBezTo>
                    <a:pt x="10491" y="2511"/>
                    <a:pt x="8258" y="4731"/>
                    <a:pt x="6186" y="7060"/>
                  </a:cubicBezTo>
                  <a:cubicBezTo>
                    <a:pt x="4114" y="9389"/>
                    <a:pt x="2140" y="11938"/>
                    <a:pt x="1144" y="14660"/>
                  </a:cubicBezTo>
                  <a:cubicBezTo>
                    <a:pt x="1" y="17783"/>
                    <a:pt x="285" y="20850"/>
                    <a:pt x="1474" y="23169"/>
                  </a:cubicBezTo>
                  <a:cubicBezTo>
                    <a:pt x="2485" y="25137"/>
                    <a:pt x="4589" y="27812"/>
                    <a:pt x="6946" y="28244"/>
                  </a:cubicBezTo>
                  <a:cubicBezTo>
                    <a:pt x="8351" y="25306"/>
                    <a:pt x="10295" y="22757"/>
                    <a:pt x="12020" y="19931"/>
                  </a:cubicBezTo>
                  <a:cubicBezTo>
                    <a:pt x="14203" y="16353"/>
                    <a:pt x="15432" y="12432"/>
                    <a:pt x="15481" y="8887"/>
                  </a:cubicBezTo>
                  <a:cubicBezTo>
                    <a:pt x="15528" y="5343"/>
                    <a:pt x="14396" y="2186"/>
                    <a:pt x="12291" y="0"/>
                  </a:cubicBezTo>
                  <a:close/>
                </a:path>
              </a:pathLst>
            </a:custGeom>
            <a:solidFill>
              <a:srgbClr val="ED90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" name="Google Shape;356;p3"/>
            <p:cNvSpPr/>
            <p:nvPr/>
          </p:nvSpPr>
          <p:spPr>
            <a:xfrm>
              <a:off x="1033560" y="1656771"/>
              <a:ext cx="545770" cy="992706"/>
            </a:xfrm>
            <a:custGeom>
              <a:avLst/>
              <a:gdLst/>
              <a:ahLst/>
              <a:cxnLst/>
              <a:rect l="l" t="t" r="r" b="b"/>
              <a:pathLst>
                <a:path w="15528" h="28244" extrusionOk="0">
                  <a:moveTo>
                    <a:pt x="12291" y="0"/>
                  </a:moveTo>
                  <a:cubicBezTo>
                    <a:pt x="10491" y="2511"/>
                    <a:pt x="8258" y="4731"/>
                    <a:pt x="6186" y="7060"/>
                  </a:cubicBezTo>
                  <a:cubicBezTo>
                    <a:pt x="4114" y="9389"/>
                    <a:pt x="2140" y="11938"/>
                    <a:pt x="1144" y="14660"/>
                  </a:cubicBezTo>
                  <a:cubicBezTo>
                    <a:pt x="1" y="17783"/>
                    <a:pt x="285" y="20850"/>
                    <a:pt x="1474" y="23169"/>
                  </a:cubicBezTo>
                  <a:cubicBezTo>
                    <a:pt x="2485" y="25137"/>
                    <a:pt x="4589" y="27812"/>
                    <a:pt x="6946" y="28244"/>
                  </a:cubicBezTo>
                  <a:cubicBezTo>
                    <a:pt x="8351" y="25306"/>
                    <a:pt x="10295" y="22757"/>
                    <a:pt x="12020" y="19931"/>
                  </a:cubicBezTo>
                  <a:cubicBezTo>
                    <a:pt x="14203" y="16353"/>
                    <a:pt x="15432" y="12432"/>
                    <a:pt x="15481" y="8887"/>
                  </a:cubicBezTo>
                  <a:cubicBezTo>
                    <a:pt x="15528" y="5343"/>
                    <a:pt x="14396" y="2186"/>
                    <a:pt x="1229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" name="Google Shape;357;p3"/>
            <p:cNvSpPr/>
            <p:nvPr/>
          </p:nvSpPr>
          <p:spPr>
            <a:xfrm>
              <a:off x="1033525" y="1656700"/>
              <a:ext cx="465704" cy="992741"/>
            </a:xfrm>
            <a:custGeom>
              <a:avLst/>
              <a:gdLst/>
              <a:ahLst/>
              <a:cxnLst/>
              <a:rect l="l" t="t" r="r" b="b"/>
              <a:pathLst>
                <a:path w="13250" h="28245" extrusionOk="0">
                  <a:moveTo>
                    <a:pt x="12292" y="1"/>
                  </a:moveTo>
                  <a:cubicBezTo>
                    <a:pt x="10492" y="2511"/>
                    <a:pt x="8259" y="4732"/>
                    <a:pt x="6187" y="7061"/>
                  </a:cubicBezTo>
                  <a:cubicBezTo>
                    <a:pt x="4115" y="9390"/>
                    <a:pt x="2141" y="11939"/>
                    <a:pt x="1145" y="14660"/>
                  </a:cubicBezTo>
                  <a:cubicBezTo>
                    <a:pt x="0" y="17781"/>
                    <a:pt x="286" y="20849"/>
                    <a:pt x="1475" y="23169"/>
                  </a:cubicBezTo>
                  <a:cubicBezTo>
                    <a:pt x="2483" y="25138"/>
                    <a:pt x="4588" y="27814"/>
                    <a:pt x="6947" y="28244"/>
                  </a:cubicBezTo>
                  <a:cubicBezTo>
                    <a:pt x="6981" y="28174"/>
                    <a:pt x="7016" y="28107"/>
                    <a:pt x="7049" y="28039"/>
                  </a:cubicBezTo>
                  <a:cubicBezTo>
                    <a:pt x="3201" y="23708"/>
                    <a:pt x="6403" y="15583"/>
                    <a:pt x="9432" y="9285"/>
                  </a:cubicBezTo>
                  <a:cubicBezTo>
                    <a:pt x="10718" y="6612"/>
                    <a:pt x="12170" y="3887"/>
                    <a:pt x="13250" y="1158"/>
                  </a:cubicBezTo>
                  <a:cubicBezTo>
                    <a:pt x="12957" y="748"/>
                    <a:pt x="12640" y="361"/>
                    <a:pt x="12292" y="1"/>
                  </a:cubicBezTo>
                  <a:close/>
                </a:path>
              </a:pathLst>
            </a:custGeom>
            <a:solidFill>
              <a:srgbClr val="000000">
                <a:alpha val="18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" name="Google Shape;358;p3"/>
            <p:cNvSpPr/>
            <p:nvPr/>
          </p:nvSpPr>
          <p:spPr>
            <a:xfrm>
              <a:off x="1245248" y="1996921"/>
              <a:ext cx="154790" cy="652513"/>
            </a:xfrm>
            <a:custGeom>
              <a:avLst/>
              <a:gdLst/>
              <a:ahLst/>
              <a:cxnLst/>
              <a:rect l="l" t="t" r="r" b="b"/>
              <a:pathLst>
                <a:path w="4404" h="18565" extrusionOk="0">
                  <a:moveTo>
                    <a:pt x="4011" y="1"/>
                  </a:moveTo>
                  <a:lnTo>
                    <a:pt x="4011" y="1"/>
                  </a:lnTo>
                  <a:cubicBezTo>
                    <a:pt x="3989" y="1610"/>
                    <a:pt x="3682" y="3163"/>
                    <a:pt x="3246" y="4668"/>
                  </a:cubicBezTo>
                  <a:cubicBezTo>
                    <a:pt x="3011" y="5413"/>
                    <a:pt x="2759" y="6151"/>
                    <a:pt x="2451" y="6868"/>
                  </a:cubicBezTo>
                  <a:cubicBezTo>
                    <a:pt x="2145" y="7571"/>
                    <a:pt x="1789" y="8305"/>
                    <a:pt x="1478" y="9057"/>
                  </a:cubicBezTo>
                  <a:cubicBezTo>
                    <a:pt x="870" y="10561"/>
                    <a:pt x="379" y="12136"/>
                    <a:pt x="189" y="13775"/>
                  </a:cubicBezTo>
                  <a:cubicBezTo>
                    <a:pt x="0" y="15394"/>
                    <a:pt x="132" y="17137"/>
                    <a:pt x="922" y="18564"/>
                  </a:cubicBezTo>
                  <a:cubicBezTo>
                    <a:pt x="532" y="16993"/>
                    <a:pt x="649" y="15419"/>
                    <a:pt x="960" y="13898"/>
                  </a:cubicBezTo>
                  <a:cubicBezTo>
                    <a:pt x="1127" y="13136"/>
                    <a:pt x="1330" y="12383"/>
                    <a:pt x="1585" y="11642"/>
                  </a:cubicBezTo>
                  <a:cubicBezTo>
                    <a:pt x="1823" y="10897"/>
                    <a:pt x="2100" y="10161"/>
                    <a:pt x="2406" y="9436"/>
                  </a:cubicBezTo>
                  <a:cubicBezTo>
                    <a:pt x="2689" y="8704"/>
                    <a:pt x="3031" y="7994"/>
                    <a:pt x="3331" y="7218"/>
                  </a:cubicBezTo>
                  <a:cubicBezTo>
                    <a:pt x="3604" y="6442"/>
                    <a:pt x="3851" y="5659"/>
                    <a:pt x="4007" y="4853"/>
                  </a:cubicBezTo>
                  <a:cubicBezTo>
                    <a:pt x="4314" y="3249"/>
                    <a:pt x="4404" y="1576"/>
                    <a:pt x="401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" name="Google Shape;359;p3"/>
            <p:cNvSpPr/>
            <p:nvPr/>
          </p:nvSpPr>
          <p:spPr>
            <a:xfrm>
              <a:off x="1383796" y="1823718"/>
              <a:ext cx="208003" cy="645835"/>
            </a:xfrm>
            <a:custGeom>
              <a:avLst/>
              <a:gdLst/>
              <a:ahLst/>
              <a:cxnLst/>
              <a:rect l="l" t="t" r="r" b="b"/>
              <a:pathLst>
                <a:path w="5918" h="18375" extrusionOk="0">
                  <a:moveTo>
                    <a:pt x="4987" y="1"/>
                  </a:moveTo>
                  <a:cubicBezTo>
                    <a:pt x="5005" y="115"/>
                    <a:pt x="5917" y="5539"/>
                    <a:pt x="0" y="18374"/>
                  </a:cubicBezTo>
                  <a:cubicBezTo>
                    <a:pt x="688" y="17326"/>
                    <a:pt x="1388" y="16274"/>
                    <a:pt x="2055" y="15181"/>
                  </a:cubicBezTo>
                  <a:cubicBezTo>
                    <a:pt x="4238" y="11603"/>
                    <a:pt x="5467" y="7682"/>
                    <a:pt x="5516" y="4137"/>
                  </a:cubicBezTo>
                  <a:cubicBezTo>
                    <a:pt x="5534" y="2679"/>
                    <a:pt x="5353" y="1288"/>
                    <a:pt x="4987" y="1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" name="Google Shape;360;p3"/>
            <p:cNvSpPr/>
            <p:nvPr/>
          </p:nvSpPr>
          <p:spPr>
            <a:xfrm>
              <a:off x="-2206220" y="2127456"/>
              <a:ext cx="1102155" cy="672512"/>
            </a:xfrm>
            <a:custGeom>
              <a:avLst/>
              <a:gdLst/>
              <a:ahLst/>
              <a:cxnLst/>
              <a:rect l="l" t="t" r="r" b="b"/>
              <a:pathLst>
                <a:path w="31358" h="19134" extrusionOk="0">
                  <a:moveTo>
                    <a:pt x="158" y="1"/>
                  </a:moveTo>
                  <a:cubicBezTo>
                    <a:pt x="131" y="1"/>
                    <a:pt x="103" y="9"/>
                    <a:pt x="79" y="25"/>
                  </a:cubicBezTo>
                  <a:cubicBezTo>
                    <a:pt x="16" y="68"/>
                    <a:pt x="0" y="155"/>
                    <a:pt x="43" y="218"/>
                  </a:cubicBezTo>
                  <a:cubicBezTo>
                    <a:pt x="2825" y="4234"/>
                    <a:pt x="6364" y="7653"/>
                    <a:pt x="10438" y="10292"/>
                  </a:cubicBezTo>
                  <a:cubicBezTo>
                    <a:pt x="9411" y="10027"/>
                    <a:pt x="8467" y="9971"/>
                    <a:pt x="7855" y="9971"/>
                  </a:cubicBezTo>
                  <a:cubicBezTo>
                    <a:pt x="7438" y="9971"/>
                    <a:pt x="7174" y="9997"/>
                    <a:pt x="7144" y="10001"/>
                  </a:cubicBezTo>
                  <a:cubicBezTo>
                    <a:pt x="7067" y="10008"/>
                    <a:pt x="7014" y="10077"/>
                    <a:pt x="7021" y="10154"/>
                  </a:cubicBezTo>
                  <a:cubicBezTo>
                    <a:pt x="7028" y="10225"/>
                    <a:pt x="7088" y="10277"/>
                    <a:pt x="7159" y="10277"/>
                  </a:cubicBezTo>
                  <a:cubicBezTo>
                    <a:pt x="7164" y="10277"/>
                    <a:pt x="7168" y="10277"/>
                    <a:pt x="7173" y="10277"/>
                  </a:cubicBezTo>
                  <a:cubicBezTo>
                    <a:pt x="7180" y="10276"/>
                    <a:pt x="7428" y="10252"/>
                    <a:pt x="7833" y="10252"/>
                  </a:cubicBezTo>
                  <a:cubicBezTo>
                    <a:pt x="8630" y="10252"/>
                    <a:pt x="10034" y="10346"/>
                    <a:pt x="11405" y="10901"/>
                  </a:cubicBezTo>
                  <a:cubicBezTo>
                    <a:pt x="12634" y="11644"/>
                    <a:pt x="13908" y="12320"/>
                    <a:pt x="15220" y="12920"/>
                  </a:cubicBezTo>
                  <a:lnTo>
                    <a:pt x="15317" y="12963"/>
                  </a:lnTo>
                  <a:cubicBezTo>
                    <a:pt x="15320" y="12964"/>
                    <a:pt x="15323" y="12966"/>
                    <a:pt x="15326" y="12966"/>
                  </a:cubicBezTo>
                  <a:cubicBezTo>
                    <a:pt x="17599" y="13996"/>
                    <a:pt x="20002" y="14812"/>
                    <a:pt x="22328" y="15599"/>
                  </a:cubicBezTo>
                  <a:cubicBezTo>
                    <a:pt x="22338" y="15602"/>
                    <a:pt x="22348" y="15606"/>
                    <a:pt x="22357" y="15609"/>
                  </a:cubicBezTo>
                  <a:cubicBezTo>
                    <a:pt x="21598" y="15736"/>
                    <a:pt x="20268" y="16056"/>
                    <a:pt x="19231" y="16836"/>
                  </a:cubicBezTo>
                  <a:cubicBezTo>
                    <a:pt x="19169" y="16884"/>
                    <a:pt x="19156" y="16968"/>
                    <a:pt x="19204" y="17029"/>
                  </a:cubicBezTo>
                  <a:cubicBezTo>
                    <a:pt x="19231" y="17065"/>
                    <a:pt x="19272" y="17084"/>
                    <a:pt x="19314" y="17084"/>
                  </a:cubicBezTo>
                  <a:cubicBezTo>
                    <a:pt x="19343" y="17084"/>
                    <a:pt x="19372" y="17075"/>
                    <a:pt x="19396" y="17056"/>
                  </a:cubicBezTo>
                  <a:cubicBezTo>
                    <a:pt x="20752" y="16036"/>
                    <a:pt x="22700" y="15833"/>
                    <a:pt x="22950" y="15809"/>
                  </a:cubicBezTo>
                  <a:cubicBezTo>
                    <a:pt x="25710" y="16748"/>
                    <a:pt x="28535" y="17738"/>
                    <a:pt x="31134" y="19117"/>
                  </a:cubicBezTo>
                  <a:cubicBezTo>
                    <a:pt x="31155" y="19128"/>
                    <a:pt x="31177" y="19133"/>
                    <a:pt x="31199" y="19133"/>
                  </a:cubicBezTo>
                  <a:cubicBezTo>
                    <a:pt x="31246" y="19133"/>
                    <a:pt x="31291" y="19109"/>
                    <a:pt x="31316" y="19067"/>
                  </a:cubicBezTo>
                  <a:cubicBezTo>
                    <a:pt x="31319" y="19065"/>
                    <a:pt x="31320" y="19061"/>
                    <a:pt x="31322" y="19058"/>
                  </a:cubicBezTo>
                  <a:cubicBezTo>
                    <a:pt x="31357" y="18990"/>
                    <a:pt x="31333" y="18907"/>
                    <a:pt x="31264" y="18871"/>
                  </a:cubicBezTo>
                  <a:cubicBezTo>
                    <a:pt x="28454" y="17384"/>
                    <a:pt x="25388" y="16343"/>
                    <a:pt x="22420" y="15338"/>
                  </a:cubicBezTo>
                  <a:cubicBezTo>
                    <a:pt x="20109" y="14555"/>
                    <a:pt x="17719" y="13743"/>
                    <a:pt x="15466" y="12723"/>
                  </a:cubicBezTo>
                  <a:cubicBezTo>
                    <a:pt x="15344" y="12578"/>
                    <a:pt x="14623" y="11644"/>
                    <a:pt x="14431" y="9878"/>
                  </a:cubicBezTo>
                  <a:cubicBezTo>
                    <a:pt x="14423" y="9808"/>
                    <a:pt x="14362" y="9755"/>
                    <a:pt x="14293" y="9755"/>
                  </a:cubicBezTo>
                  <a:cubicBezTo>
                    <a:pt x="14288" y="9755"/>
                    <a:pt x="14284" y="9755"/>
                    <a:pt x="14280" y="9755"/>
                  </a:cubicBezTo>
                  <a:cubicBezTo>
                    <a:pt x="14204" y="9764"/>
                    <a:pt x="14148" y="9832"/>
                    <a:pt x="14156" y="9907"/>
                  </a:cubicBezTo>
                  <a:cubicBezTo>
                    <a:pt x="14291" y="11173"/>
                    <a:pt x="14687" y="12027"/>
                    <a:pt x="14969" y="12494"/>
                  </a:cubicBezTo>
                  <a:cubicBezTo>
                    <a:pt x="9065" y="9719"/>
                    <a:pt x="3988" y="5427"/>
                    <a:pt x="272" y="61"/>
                  </a:cubicBezTo>
                  <a:cubicBezTo>
                    <a:pt x="245" y="22"/>
                    <a:pt x="202" y="1"/>
                    <a:pt x="15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" name="Google Shape;361;p3"/>
            <p:cNvSpPr/>
            <p:nvPr/>
          </p:nvSpPr>
          <p:spPr>
            <a:xfrm>
              <a:off x="-2839703" y="2397348"/>
              <a:ext cx="917174" cy="314148"/>
            </a:xfrm>
            <a:custGeom>
              <a:avLst/>
              <a:gdLst/>
              <a:ahLst/>
              <a:cxnLst/>
              <a:rect l="l" t="t" r="r" b="b"/>
              <a:pathLst>
                <a:path w="26095" h="8938" extrusionOk="0">
                  <a:moveTo>
                    <a:pt x="19675" y="0"/>
                  </a:moveTo>
                  <a:cubicBezTo>
                    <a:pt x="18511" y="0"/>
                    <a:pt x="17349" y="210"/>
                    <a:pt x="16267" y="643"/>
                  </a:cubicBezTo>
                  <a:cubicBezTo>
                    <a:pt x="15228" y="1060"/>
                    <a:pt x="14251" y="1665"/>
                    <a:pt x="13149" y="1863"/>
                  </a:cubicBezTo>
                  <a:cubicBezTo>
                    <a:pt x="12299" y="2018"/>
                    <a:pt x="11422" y="1918"/>
                    <a:pt x="10566" y="2025"/>
                  </a:cubicBezTo>
                  <a:cubicBezTo>
                    <a:pt x="8687" y="2262"/>
                    <a:pt x="7091" y="3462"/>
                    <a:pt x="5592" y="4619"/>
                  </a:cubicBezTo>
                  <a:cubicBezTo>
                    <a:pt x="3729" y="6058"/>
                    <a:pt x="1864" y="7499"/>
                    <a:pt x="1" y="8937"/>
                  </a:cubicBezTo>
                  <a:cubicBezTo>
                    <a:pt x="1440" y="8109"/>
                    <a:pt x="3093" y="7834"/>
                    <a:pt x="4769" y="7834"/>
                  </a:cubicBezTo>
                  <a:cubicBezTo>
                    <a:pt x="5687" y="7834"/>
                    <a:pt x="6612" y="7916"/>
                    <a:pt x="7514" y="8036"/>
                  </a:cubicBezTo>
                  <a:cubicBezTo>
                    <a:pt x="9582" y="8312"/>
                    <a:pt x="11657" y="8758"/>
                    <a:pt x="13732" y="8758"/>
                  </a:cubicBezTo>
                  <a:cubicBezTo>
                    <a:pt x="14212" y="8758"/>
                    <a:pt x="14691" y="8734"/>
                    <a:pt x="15171" y="8679"/>
                  </a:cubicBezTo>
                  <a:cubicBezTo>
                    <a:pt x="19372" y="8194"/>
                    <a:pt x="22874" y="5168"/>
                    <a:pt x="26094" y="2429"/>
                  </a:cubicBezTo>
                  <a:cubicBezTo>
                    <a:pt x="24364" y="848"/>
                    <a:pt x="22015" y="0"/>
                    <a:pt x="1967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" name="Google Shape;362;p3"/>
            <p:cNvSpPr/>
            <p:nvPr/>
          </p:nvSpPr>
          <p:spPr>
            <a:xfrm>
              <a:off x="-2518955" y="1568377"/>
              <a:ext cx="434212" cy="642777"/>
            </a:xfrm>
            <a:custGeom>
              <a:avLst/>
              <a:gdLst/>
              <a:ahLst/>
              <a:cxnLst/>
              <a:rect l="l" t="t" r="r" b="b"/>
              <a:pathLst>
                <a:path w="12354" h="18288" extrusionOk="0">
                  <a:moveTo>
                    <a:pt x="504" y="0"/>
                  </a:moveTo>
                  <a:lnTo>
                    <a:pt x="504" y="0"/>
                  </a:lnTo>
                  <a:cubicBezTo>
                    <a:pt x="1" y="3708"/>
                    <a:pt x="731" y="7575"/>
                    <a:pt x="2553" y="10844"/>
                  </a:cubicBezTo>
                  <a:cubicBezTo>
                    <a:pt x="4374" y="14111"/>
                    <a:pt x="7278" y="16766"/>
                    <a:pt x="10697" y="18288"/>
                  </a:cubicBezTo>
                  <a:cubicBezTo>
                    <a:pt x="12246" y="16255"/>
                    <a:pt x="12353" y="13046"/>
                    <a:pt x="11286" y="10724"/>
                  </a:cubicBezTo>
                  <a:cubicBezTo>
                    <a:pt x="10220" y="8402"/>
                    <a:pt x="8309" y="6582"/>
                    <a:pt x="6323" y="4974"/>
                  </a:cubicBezTo>
                  <a:cubicBezTo>
                    <a:pt x="4334" y="3368"/>
                    <a:pt x="2213" y="1899"/>
                    <a:pt x="50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" name="Google Shape;363;p3"/>
            <p:cNvSpPr/>
            <p:nvPr/>
          </p:nvSpPr>
          <p:spPr>
            <a:xfrm>
              <a:off x="-2518955" y="1568377"/>
              <a:ext cx="376008" cy="642777"/>
            </a:xfrm>
            <a:custGeom>
              <a:avLst/>
              <a:gdLst/>
              <a:ahLst/>
              <a:cxnLst/>
              <a:rect l="l" t="t" r="r" b="b"/>
              <a:pathLst>
                <a:path w="10698" h="18288" extrusionOk="0">
                  <a:moveTo>
                    <a:pt x="504" y="0"/>
                  </a:moveTo>
                  <a:lnTo>
                    <a:pt x="504" y="0"/>
                  </a:lnTo>
                  <a:cubicBezTo>
                    <a:pt x="1" y="3708"/>
                    <a:pt x="731" y="7575"/>
                    <a:pt x="2553" y="10844"/>
                  </a:cubicBezTo>
                  <a:cubicBezTo>
                    <a:pt x="4374" y="14111"/>
                    <a:pt x="7278" y="16766"/>
                    <a:pt x="10697" y="18288"/>
                  </a:cubicBezTo>
                  <a:cubicBezTo>
                    <a:pt x="10697" y="18288"/>
                    <a:pt x="9945" y="14354"/>
                    <a:pt x="5388" y="10419"/>
                  </a:cubicBezTo>
                  <a:cubicBezTo>
                    <a:pt x="1034" y="6662"/>
                    <a:pt x="504" y="1"/>
                    <a:pt x="50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" name="Google Shape;364;p3"/>
            <p:cNvSpPr/>
            <p:nvPr/>
          </p:nvSpPr>
          <p:spPr>
            <a:xfrm>
              <a:off x="-2501276" y="1568482"/>
              <a:ext cx="358258" cy="642672"/>
            </a:xfrm>
            <a:custGeom>
              <a:avLst/>
              <a:gdLst/>
              <a:ahLst/>
              <a:cxnLst/>
              <a:rect l="l" t="t" r="r" b="b"/>
              <a:pathLst>
                <a:path w="10193" h="18285" extrusionOk="0">
                  <a:moveTo>
                    <a:pt x="1" y="0"/>
                  </a:moveTo>
                  <a:lnTo>
                    <a:pt x="1" y="0"/>
                  </a:lnTo>
                  <a:cubicBezTo>
                    <a:pt x="95" y="1783"/>
                    <a:pt x="472" y="3562"/>
                    <a:pt x="1112" y="5248"/>
                  </a:cubicBezTo>
                  <a:cubicBezTo>
                    <a:pt x="1735" y="6940"/>
                    <a:pt x="2680" y="8529"/>
                    <a:pt x="3917" y="9871"/>
                  </a:cubicBezTo>
                  <a:cubicBezTo>
                    <a:pt x="4249" y="10179"/>
                    <a:pt x="4586" y="10508"/>
                    <a:pt x="4910" y="10799"/>
                  </a:cubicBezTo>
                  <a:cubicBezTo>
                    <a:pt x="5237" y="11092"/>
                    <a:pt x="5566" y="11385"/>
                    <a:pt x="5875" y="11699"/>
                  </a:cubicBezTo>
                  <a:cubicBezTo>
                    <a:pt x="6511" y="12307"/>
                    <a:pt x="7086" y="12977"/>
                    <a:pt x="7636" y="13664"/>
                  </a:cubicBezTo>
                  <a:cubicBezTo>
                    <a:pt x="8181" y="14356"/>
                    <a:pt x="8679" y="15087"/>
                    <a:pt x="9114" y="15857"/>
                  </a:cubicBezTo>
                  <a:cubicBezTo>
                    <a:pt x="9553" y="16623"/>
                    <a:pt x="9930" y="17432"/>
                    <a:pt x="10193" y="18285"/>
                  </a:cubicBezTo>
                  <a:cubicBezTo>
                    <a:pt x="9854" y="16525"/>
                    <a:pt x="9021" y="14873"/>
                    <a:pt x="7971" y="13414"/>
                  </a:cubicBezTo>
                  <a:cubicBezTo>
                    <a:pt x="7449" y="12678"/>
                    <a:pt x="6866" y="11985"/>
                    <a:pt x="6235" y="11339"/>
                  </a:cubicBezTo>
                  <a:cubicBezTo>
                    <a:pt x="5928" y="11008"/>
                    <a:pt x="5589" y="10709"/>
                    <a:pt x="5257" y="10404"/>
                  </a:cubicBezTo>
                  <a:cubicBezTo>
                    <a:pt x="4920" y="10099"/>
                    <a:pt x="4623" y="9799"/>
                    <a:pt x="4306" y="9496"/>
                  </a:cubicBezTo>
                  <a:cubicBezTo>
                    <a:pt x="3724" y="8850"/>
                    <a:pt x="3166" y="8175"/>
                    <a:pt x="2717" y="7422"/>
                  </a:cubicBezTo>
                  <a:cubicBezTo>
                    <a:pt x="2470" y="7060"/>
                    <a:pt x="2275" y="6666"/>
                    <a:pt x="2060" y="6284"/>
                  </a:cubicBezTo>
                  <a:cubicBezTo>
                    <a:pt x="1960" y="6088"/>
                    <a:pt x="1871" y="5888"/>
                    <a:pt x="1774" y="5691"/>
                  </a:cubicBezTo>
                  <a:cubicBezTo>
                    <a:pt x="1674" y="5494"/>
                    <a:pt x="1584" y="5295"/>
                    <a:pt x="1501" y="5091"/>
                  </a:cubicBezTo>
                  <a:cubicBezTo>
                    <a:pt x="1148" y="4284"/>
                    <a:pt x="858" y="3445"/>
                    <a:pt x="608" y="2596"/>
                  </a:cubicBezTo>
                  <a:cubicBezTo>
                    <a:pt x="351" y="1748"/>
                    <a:pt x="151" y="882"/>
                    <a:pt x="1" y="0"/>
                  </a:cubicBezTo>
                  <a:close/>
                </a:path>
              </a:pathLst>
            </a:custGeom>
            <a:solidFill>
              <a:srgbClr val="5C60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" name="Google Shape;365;p3"/>
            <p:cNvSpPr/>
            <p:nvPr/>
          </p:nvSpPr>
          <p:spPr>
            <a:xfrm>
              <a:off x="-2476463" y="1594420"/>
              <a:ext cx="392070" cy="616803"/>
            </a:xfrm>
            <a:custGeom>
              <a:avLst/>
              <a:gdLst/>
              <a:ahLst/>
              <a:cxnLst/>
              <a:rect l="l" t="t" r="r" b="b"/>
              <a:pathLst>
                <a:path w="11155" h="17549" extrusionOk="0">
                  <a:moveTo>
                    <a:pt x="1" y="1"/>
                  </a:moveTo>
                  <a:cubicBezTo>
                    <a:pt x="1" y="1"/>
                    <a:pt x="2671" y="3477"/>
                    <a:pt x="4946" y="5789"/>
                  </a:cubicBezTo>
                  <a:cubicBezTo>
                    <a:pt x="7222" y="8098"/>
                    <a:pt x="11154" y="12918"/>
                    <a:pt x="9487" y="17548"/>
                  </a:cubicBezTo>
                  <a:cubicBezTo>
                    <a:pt x="11034" y="15515"/>
                    <a:pt x="11141" y="12306"/>
                    <a:pt x="10075" y="9984"/>
                  </a:cubicBezTo>
                  <a:cubicBezTo>
                    <a:pt x="9011" y="7662"/>
                    <a:pt x="7098" y="5842"/>
                    <a:pt x="5112" y="4235"/>
                  </a:cubicBezTo>
                  <a:cubicBezTo>
                    <a:pt x="3393" y="2841"/>
                    <a:pt x="1568" y="1554"/>
                    <a:pt x="1" y="1"/>
                  </a:cubicBezTo>
                  <a:close/>
                </a:path>
              </a:pathLst>
            </a:custGeom>
            <a:solidFill>
              <a:srgbClr val="000000">
                <a:alpha val="18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" name="Google Shape;366;p3"/>
            <p:cNvSpPr/>
            <p:nvPr/>
          </p:nvSpPr>
          <p:spPr>
            <a:xfrm>
              <a:off x="-2519833" y="1568377"/>
              <a:ext cx="351018" cy="630476"/>
            </a:xfrm>
            <a:custGeom>
              <a:avLst/>
              <a:gdLst/>
              <a:ahLst/>
              <a:cxnLst/>
              <a:rect l="l" t="t" r="r" b="b"/>
              <a:pathLst>
                <a:path w="9987" h="17938" extrusionOk="0">
                  <a:moveTo>
                    <a:pt x="529" y="0"/>
                  </a:moveTo>
                  <a:lnTo>
                    <a:pt x="529" y="0"/>
                  </a:lnTo>
                  <a:cubicBezTo>
                    <a:pt x="26" y="3708"/>
                    <a:pt x="756" y="7575"/>
                    <a:pt x="2578" y="10844"/>
                  </a:cubicBezTo>
                  <a:cubicBezTo>
                    <a:pt x="4267" y="13874"/>
                    <a:pt x="6887" y="16376"/>
                    <a:pt x="9986" y="17938"/>
                  </a:cubicBezTo>
                  <a:cubicBezTo>
                    <a:pt x="0" y="11363"/>
                    <a:pt x="529" y="1"/>
                    <a:pt x="529" y="0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" name="Google Shape;367;p3"/>
            <p:cNvSpPr/>
            <p:nvPr/>
          </p:nvSpPr>
          <p:spPr>
            <a:xfrm>
              <a:off x="-2839703" y="2397348"/>
              <a:ext cx="917209" cy="314148"/>
            </a:xfrm>
            <a:custGeom>
              <a:avLst/>
              <a:gdLst/>
              <a:ahLst/>
              <a:cxnLst/>
              <a:rect l="l" t="t" r="r" b="b"/>
              <a:pathLst>
                <a:path w="26096" h="8938" extrusionOk="0">
                  <a:moveTo>
                    <a:pt x="19674" y="0"/>
                  </a:moveTo>
                  <a:cubicBezTo>
                    <a:pt x="18510" y="0"/>
                    <a:pt x="17349" y="210"/>
                    <a:pt x="16267" y="643"/>
                  </a:cubicBezTo>
                  <a:cubicBezTo>
                    <a:pt x="15228" y="1060"/>
                    <a:pt x="14251" y="1665"/>
                    <a:pt x="13149" y="1863"/>
                  </a:cubicBezTo>
                  <a:cubicBezTo>
                    <a:pt x="12299" y="2018"/>
                    <a:pt x="11422" y="1918"/>
                    <a:pt x="10566" y="2025"/>
                  </a:cubicBezTo>
                  <a:cubicBezTo>
                    <a:pt x="8687" y="2262"/>
                    <a:pt x="7091" y="3462"/>
                    <a:pt x="5592" y="4619"/>
                  </a:cubicBezTo>
                  <a:cubicBezTo>
                    <a:pt x="3729" y="6058"/>
                    <a:pt x="1866" y="7499"/>
                    <a:pt x="1" y="8937"/>
                  </a:cubicBezTo>
                  <a:cubicBezTo>
                    <a:pt x="1" y="8937"/>
                    <a:pt x="6597" y="4144"/>
                    <a:pt x="10664" y="4144"/>
                  </a:cubicBezTo>
                  <a:cubicBezTo>
                    <a:pt x="10991" y="4144"/>
                    <a:pt x="11302" y="4175"/>
                    <a:pt x="11592" y="4242"/>
                  </a:cubicBezTo>
                  <a:cubicBezTo>
                    <a:pt x="12608" y="4478"/>
                    <a:pt x="13418" y="4574"/>
                    <a:pt x="14104" y="4574"/>
                  </a:cubicBezTo>
                  <a:cubicBezTo>
                    <a:pt x="16041" y="4574"/>
                    <a:pt x="16987" y="3805"/>
                    <a:pt x="18809" y="3233"/>
                  </a:cubicBezTo>
                  <a:cubicBezTo>
                    <a:pt x="20543" y="2688"/>
                    <a:pt x="22556" y="2007"/>
                    <a:pt x="24221" y="2007"/>
                  </a:cubicBezTo>
                  <a:cubicBezTo>
                    <a:pt x="24924" y="2007"/>
                    <a:pt x="25564" y="2128"/>
                    <a:pt x="26096" y="2432"/>
                  </a:cubicBezTo>
                  <a:cubicBezTo>
                    <a:pt x="24364" y="849"/>
                    <a:pt x="22015" y="0"/>
                    <a:pt x="1967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" name="Google Shape;368;p3"/>
            <p:cNvSpPr/>
            <p:nvPr/>
          </p:nvSpPr>
          <p:spPr>
            <a:xfrm>
              <a:off x="-2839703" y="2465040"/>
              <a:ext cx="917174" cy="246454"/>
            </a:xfrm>
            <a:custGeom>
              <a:avLst/>
              <a:gdLst/>
              <a:ahLst/>
              <a:cxnLst/>
              <a:rect l="l" t="t" r="r" b="b"/>
              <a:pathLst>
                <a:path w="26095" h="7012" extrusionOk="0">
                  <a:moveTo>
                    <a:pt x="23985" y="0"/>
                  </a:moveTo>
                  <a:cubicBezTo>
                    <a:pt x="23549" y="0"/>
                    <a:pt x="23112" y="42"/>
                    <a:pt x="22681" y="102"/>
                  </a:cubicBezTo>
                  <a:cubicBezTo>
                    <a:pt x="21525" y="282"/>
                    <a:pt x="20402" y="602"/>
                    <a:pt x="19294" y="932"/>
                  </a:cubicBezTo>
                  <a:cubicBezTo>
                    <a:pt x="18744" y="1089"/>
                    <a:pt x="18174" y="1265"/>
                    <a:pt x="17633" y="1480"/>
                  </a:cubicBezTo>
                  <a:cubicBezTo>
                    <a:pt x="17090" y="1689"/>
                    <a:pt x="16561" y="1918"/>
                    <a:pt x="16028" y="2086"/>
                  </a:cubicBezTo>
                  <a:cubicBezTo>
                    <a:pt x="15404" y="2291"/>
                    <a:pt x="14757" y="2379"/>
                    <a:pt x="14104" y="2379"/>
                  </a:cubicBezTo>
                  <a:cubicBezTo>
                    <a:pt x="13644" y="2379"/>
                    <a:pt x="13181" y="2336"/>
                    <a:pt x="12720" y="2258"/>
                  </a:cubicBezTo>
                  <a:cubicBezTo>
                    <a:pt x="12442" y="2218"/>
                    <a:pt x="12163" y="2165"/>
                    <a:pt x="11884" y="2103"/>
                  </a:cubicBezTo>
                  <a:cubicBezTo>
                    <a:pt x="11749" y="2075"/>
                    <a:pt x="11606" y="2046"/>
                    <a:pt x="11449" y="2022"/>
                  </a:cubicBezTo>
                  <a:cubicBezTo>
                    <a:pt x="11294" y="1989"/>
                    <a:pt x="11143" y="1976"/>
                    <a:pt x="10989" y="1968"/>
                  </a:cubicBezTo>
                  <a:cubicBezTo>
                    <a:pt x="10884" y="1962"/>
                    <a:pt x="10781" y="1959"/>
                    <a:pt x="10677" y="1959"/>
                  </a:cubicBezTo>
                  <a:cubicBezTo>
                    <a:pt x="10173" y="1959"/>
                    <a:pt x="9678" y="2027"/>
                    <a:pt x="9198" y="2130"/>
                  </a:cubicBezTo>
                  <a:cubicBezTo>
                    <a:pt x="8038" y="2389"/>
                    <a:pt x="6942" y="2816"/>
                    <a:pt x="5892" y="3322"/>
                  </a:cubicBezTo>
                  <a:cubicBezTo>
                    <a:pt x="3790" y="4331"/>
                    <a:pt x="1834" y="5600"/>
                    <a:pt x="1" y="7011"/>
                  </a:cubicBezTo>
                  <a:cubicBezTo>
                    <a:pt x="978" y="6393"/>
                    <a:pt x="1966" y="5793"/>
                    <a:pt x="2980" y="5244"/>
                  </a:cubicBezTo>
                  <a:cubicBezTo>
                    <a:pt x="3990" y="4687"/>
                    <a:pt x="5016" y="4162"/>
                    <a:pt x="6066" y="3705"/>
                  </a:cubicBezTo>
                  <a:cubicBezTo>
                    <a:pt x="7119" y="3254"/>
                    <a:pt x="8195" y="2848"/>
                    <a:pt x="9301" y="2631"/>
                  </a:cubicBezTo>
                  <a:cubicBezTo>
                    <a:pt x="9746" y="2544"/>
                    <a:pt x="10196" y="2484"/>
                    <a:pt x="10639" y="2484"/>
                  </a:cubicBezTo>
                  <a:cubicBezTo>
                    <a:pt x="10744" y="2484"/>
                    <a:pt x="10849" y="2488"/>
                    <a:pt x="10953" y="2495"/>
                  </a:cubicBezTo>
                  <a:cubicBezTo>
                    <a:pt x="11474" y="2525"/>
                    <a:pt x="12052" y="2716"/>
                    <a:pt x="12637" y="2791"/>
                  </a:cubicBezTo>
                  <a:cubicBezTo>
                    <a:pt x="13107" y="2862"/>
                    <a:pt x="13584" y="2911"/>
                    <a:pt x="14066" y="2911"/>
                  </a:cubicBezTo>
                  <a:cubicBezTo>
                    <a:pt x="14182" y="2911"/>
                    <a:pt x="14299" y="2908"/>
                    <a:pt x="14416" y="2902"/>
                  </a:cubicBezTo>
                  <a:cubicBezTo>
                    <a:pt x="15016" y="2875"/>
                    <a:pt x="15618" y="2765"/>
                    <a:pt x="16185" y="2573"/>
                  </a:cubicBezTo>
                  <a:cubicBezTo>
                    <a:pt x="16750" y="2382"/>
                    <a:pt x="17280" y="2139"/>
                    <a:pt x="17808" y="1922"/>
                  </a:cubicBezTo>
                  <a:cubicBezTo>
                    <a:pt x="18337" y="1700"/>
                    <a:pt x="18867" y="1518"/>
                    <a:pt x="19422" y="1333"/>
                  </a:cubicBezTo>
                  <a:cubicBezTo>
                    <a:pt x="20516" y="970"/>
                    <a:pt x="21608" y="602"/>
                    <a:pt x="22726" y="363"/>
                  </a:cubicBezTo>
                  <a:cubicBezTo>
                    <a:pt x="23287" y="243"/>
                    <a:pt x="23854" y="159"/>
                    <a:pt x="24425" y="159"/>
                  </a:cubicBezTo>
                  <a:cubicBezTo>
                    <a:pt x="24994" y="163"/>
                    <a:pt x="25573" y="246"/>
                    <a:pt x="26094" y="506"/>
                  </a:cubicBezTo>
                  <a:cubicBezTo>
                    <a:pt x="25601" y="194"/>
                    <a:pt x="25013" y="56"/>
                    <a:pt x="24431" y="16"/>
                  </a:cubicBezTo>
                  <a:cubicBezTo>
                    <a:pt x="24282" y="5"/>
                    <a:pt x="24134" y="0"/>
                    <a:pt x="23985" y="0"/>
                  </a:cubicBezTo>
                  <a:close/>
                </a:path>
              </a:pathLst>
            </a:custGeom>
            <a:solidFill>
              <a:srgbClr val="9393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" name="Google Shape;369;p3"/>
            <p:cNvSpPr/>
            <p:nvPr/>
          </p:nvSpPr>
          <p:spPr>
            <a:xfrm>
              <a:off x="-2711699" y="2482789"/>
              <a:ext cx="789202" cy="222449"/>
            </a:xfrm>
            <a:custGeom>
              <a:avLst/>
              <a:gdLst/>
              <a:ahLst/>
              <a:cxnLst/>
              <a:rect l="l" t="t" r="r" b="b"/>
              <a:pathLst>
                <a:path w="22454" h="6329" extrusionOk="0">
                  <a:moveTo>
                    <a:pt x="22454" y="1"/>
                  </a:moveTo>
                  <a:cubicBezTo>
                    <a:pt x="22402" y="41"/>
                    <a:pt x="22348" y="84"/>
                    <a:pt x="22292" y="127"/>
                  </a:cubicBezTo>
                  <a:cubicBezTo>
                    <a:pt x="19794" y="2071"/>
                    <a:pt x="13437" y="4784"/>
                    <a:pt x="9910" y="4784"/>
                  </a:cubicBezTo>
                  <a:cubicBezTo>
                    <a:pt x="9632" y="4784"/>
                    <a:pt x="9372" y="4767"/>
                    <a:pt x="9133" y="4732"/>
                  </a:cubicBezTo>
                  <a:cubicBezTo>
                    <a:pt x="8566" y="4648"/>
                    <a:pt x="7929" y="4613"/>
                    <a:pt x="7262" y="4613"/>
                  </a:cubicBezTo>
                  <a:cubicBezTo>
                    <a:pt x="3992" y="4613"/>
                    <a:pt x="1" y="5449"/>
                    <a:pt x="1" y="5449"/>
                  </a:cubicBezTo>
                  <a:cubicBezTo>
                    <a:pt x="374" y="5418"/>
                    <a:pt x="750" y="5404"/>
                    <a:pt x="1128" y="5404"/>
                  </a:cubicBezTo>
                  <a:cubicBezTo>
                    <a:pt x="2046" y="5404"/>
                    <a:pt x="2972" y="5487"/>
                    <a:pt x="3873" y="5606"/>
                  </a:cubicBezTo>
                  <a:cubicBezTo>
                    <a:pt x="5940" y="5882"/>
                    <a:pt x="8015" y="6329"/>
                    <a:pt x="10089" y="6329"/>
                  </a:cubicBezTo>
                  <a:cubicBezTo>
                    <a:pt x="10569" y="6329"/>
                    <a:pt x="11050" y="6305"/>
                    <a:pt x="11530" y="6249"/>
                  </a:cubicBezTo>
                  <a:cubicBezTo>
                    <a:pt x="15731" y="5766"/>
                    <a:pt x="19233" y="2739"/>
                    <a:pt x="22454" y="1"/>
                  </a:cubicBezTo>
                  <a:close/>
                </a:path>
              </a:pathLst>
            </a:custGeom>
            <a:solidFill>
              <a:srgbClr val="000000">
                <a:alpha val="18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" name="Google Shape;370;p3"/>
            <p:cNvSpPr/>
            <p:nvPr/>
          </p:nvSpPr>
          <p:spPr>
            <a:xfrm>
              <a:off x="-2573397" y="2397453"/>
              <a:ext cx="516176" cy="112156"/>
            </a:xfrm>
            <a:custGeom>
              <a:avLst/>
              <a:gdLst/>
              <a:ahLst/>
              <a:cxnLst/>
              <a:rect l="l" t="t" r="r" b="b"/>
              <a:pathLst>
                <a:path w="14686" h="3191" extrusionOk="0">
                  <a:moveTo>
                    <a:pt x="12085" y="0"/>
                  </a:moveTo>
                  <a:cubicBezTo>
                    <a:pt x="10925" y="0"/>
                    <a:pt x="9768" y="208"/>
                    <a:pt x="8690" y="640"/>
                  </a:cubicBezTo>
                  <a:cubicBezTo>
                    <a:pt x="7651" y="1057"/>
                    <a:pt x="6674" y="1662"/>
                    <a:pt x="5572" y="1860"/>
                  </a:cubicBezTo>
                  <a:cubicBezTo>
                    <a:pt x="4722" y="2015"/>
                    <a:pt x="3845" y="1915"/>
                    <a:pt x="2989" y="2022"/>
                  </a:cubicBezTo>
                  <a:cubicBezTo>
                    <a:pt x="1911" y="2157"/>
                    <a:pt x="928" y="2610"/>
                    <a:pt x="1" y="3190"/>
                  </a:cubicBezTo>
                  <a:cubicBezTo>
                    <a:pt x="16" y="3184"/>
                    <a:pt x="1364" y="2595"/>
                    <a:pt x="2658" y="2595"/>
                  </a:cubicBezTo>
                  <a:cubicBezTo>
                    <a:pt x="2852" y="2595"/>
                    <a:pt x="3046" y="2608"/>
                    <a:pt x="3233" y="2639"/>
                  </a:cubicBezTo>
                  <a:cubicBezTo>
                    <a:pt x="3453" y="2675"/>
                    <a:pt x="3693" y="2692"/>
                    <a:pt x="3947" y="2692"/>
                  </a:cubicBezTo>
                  <a:cubicBezTo>
                    <a:pt x="5359" y="2692"/>
                    <a:pt x="7244" y="2158"/>
                    <a:pt x="8983" y="1307"/>
                  </a:cubicBezTo>
                  <a:cubicBezTo>
                    <a:pt x="10354" y="635"/>
                    <a:pt x="12095" y="244"/>
                    <a:pt x="13522" y="244"/>
                  </a:cubicBezTo>
                  <a:cubicBezTo>
                    <a:pt x="13943" y="244"/>
                    <a:pt x="14336" y="278"/>
                    <a:pt x="14685" y="349"/>
                  </a:cubicBezTo>
                  <a:cubicBezTo>
                    <a:pt x="13838" y="119"/>
                    <a:pt x="12961" y="0"/>
                    <a:pt x="12085" y="0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" name="Google Shape;371;p3"/>
            <p:cNvSpPr/>
            <p:nvPr/>
          </p:nvSpPr>
          <p:spPr>
            <a:xfrm>
              <a:off x="-1868461" y="1669107"/>
              <a:ext cx="434283" cy="832890"/>
            </a:xfrm>
            <a:custGeom>
              <a:avLst/>
              <a:gdLst/>
              <a:ahLst/>
              <a:cxnLst/>
              <a:rect l="l" t="t" r="r" b="b"/>
              <a:pathLst>
                <a:path w="12356" h="23697" extrusionOk="0">
                  <a:moveTo>
                    <a:pt x="10224" y="1"/>
                  </a:moveTo>
                  <a:lnTo>
                    <a:pt x="10224" y="1"/>
                  </a:lnTo>
                  <a:cubicBezTo>
                    <a:pt x="5791" y="1648"/>
                    <a:pt x="2279" y="5577"/>
                    <a:pt x="1141" y="10165"/>
                  </a:cubicBezTo>
                  <a:cubicBezTo>
                    <a:pt x="0" y="14753"/>
                    <a:pt x="1744" y="20169"/>
                    <a:pt x="4891" y="23696"/>
                  </a:cubicBezTo>
                  <a:cubicBezTo>
                    <a:pt x="9524" y="21259"/>
                    <a:pt x="12356" y="15782"/>
                    <a:pt x="11665" y="10593"/>
                  </a:cubicBezTo>
                  <a:cubicBezTo>
                    <a:pt x="11192" y="7020"/>
                    <a:pt x="9231" y="3466"/>
                    <a:pt x="102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" name="Google Shape;372;p3"/>
            <p:cNvSpPr/>
            <p:nvPr/>
          </p:nvSpPr>
          <p:spPr>
            <a:xfrm>
              <a:off x="-1868461" y="1669107"/>
              <a:ext cx="359348" cy="832890"/>
            </a:xfrm>
            <a:custGeom>
              <a:avLst/>
              <a:gdLst/>
              <a:ahLst/>
              <a:cxnLst/>
              <a:rect l="l" t="t" r="r" b="b"/>
              <a:pathLst>
                <a:path w="10224" h="23697" extrusionOk="0">
                  <a:moveTo>
                    <a:pt x="10224" y="1"/>
                  </a:moveTo>
                  <a:lnTo>
                    <a:pt x="10224" y="1"/>
                  </a:lnTo>
                  <a:cubicBezTo>
                    <a:pt x="5791" y="1648"/>
                    <a:pt x="2279" y="5577"/>
                    <a:pt x="1141" y="10165"/>
                  </a:cubicBezTo>
                  <a:cubicBezTo>
                    <a:pt x="0" y="14753"/>
                    <a:pt x="1744" y="20169"/>
                    <a:pt x="4891" y="23696"/>
                  </a:cubicBezTo>
                  <a:cubicBezTo>
                    <a:pt x="4891" y="23696"/>
                    <a:pt x="5929" y="19748"/>
                    <a:pt x="4791" y="12930"/>
                  </a:cubicBezTo>
                  <a:cubicBezTo>
                    <a:pt x="3654" y="6110"/>
                    <a:pt x="10224" y="1"/>
                    <a:pt x="102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" name="Google Shape;373;p3"/>
            <p:cNvSpPr/>
            <p:nvPr/>
          </p:nvSpPr>
          <p:spPr>
            <a:xfrm>
              <a:off x="-1714132" y="1669107"/>
              <a:ext cx="204980" cy="832890"/>
            </a:xfrm>
            <a:custGeom>
              <a:avLst/>
              <a:gdLst/>
              <a:ahLst/>
              <a:cxnLst/>
              <a:rect l="l" t="t" r="r" b="b"/>
              <a:pathLst>
                <a:path w="5832" h="23697" extrusionOk="0">
                  <a:moveTo>
                    <a:pt x="5831" y="1"/>
                  </a:moveTo>
                  <a:lnTo>
                    <a:pt x="5831" y="1"/>
                  </a:lnTo>
                  <a:cubicBezTo>
                    <a:pt x="4251" y="1409"/>
                    <a:pt x="2894" y="3085"/>
                    <a:pt x="1839" y="4944"/>
                  </a:cubicBezTo>
                  <a:cubicBezTo>
                    <a:pt x="1308" y="5873"/>
                    <a:pt x="876" y="6860"/>
                    <a:pt x="546" y="7886"/>
                  </a:cubicBezTo>
                  <a:cubicBezTo>
                    <a:pt x="226" y="8915"/>
                    <a:pt x="35" y="9988"/>
                    <a:pt x="0" y="11073"/>
                  </a:cubicBezTo>
                  <a:cubicBezTo>
                    <a:pt x="2" y="11616"/>
                    <a:pt x="16" y="12159"/>
                    <a:pt x="102" y="12696"/>
                  </a:cubicBezTo>
                  <a:cubicBezTo>
                    <a:pt x="175" y="13233"/>
                    <a:pt x="260" y="13739"/>
                    <a:pt x="340" y="14262"/>
                  </a:cubicBezTo>
                  <a:cubicBezTo>
                    <a:pt x="489" y="15302"/>
                    <a:pt x="602" y="16346"/>
                    <a:pt x="679" y="17395"/>
                  </a:cubicBezTo>
                  <a:cubicBezTo>
                    <a:pt x="746" y="18442"/>
                    <a:pt x="782" y="19496"/>
                    <a:pt x="760" y="20547"/>
                  </a:cubicBezTo>
                  <a:cubicBezTo>
                    <a:pt x="749" y="21599"/>
                    <a:pt x="675" y="22653"/>
                    <a:pt x="500" y="23696"/>
                  </a:cubicBezTo>
                  <a:cubicBezTo>
                    <a:pt x="795" y="22678"/>
                    <a:pt x="922" y="21617"/>
                    <a:pt x="1022" y="20556"/>
                  </a:cubicBezTo>
                  <a:cubicBezTo>
                    <a:pt x="1108" y="19497"/>
                    <a:pt x="1129" y="18432"/>
                    <a:pt x="1096" y="17369"/>
                  </a:cubicBezTo>
                  <a:cubicBezTo>
                    <a:pt x="1069" y="16308"/>
                    <a:pt x="966" y="15248"/>
                    <a:pt x="846" y="14190"/>
                  </a:cubicBezTo>
                  <a:cubicBezTo>
                    <a:pt x="779" y="13667"/>
                    <a:pt x="686" y="13130"/>
                    <a:pt x="623" y="12621"/>
                  </a:cubicBezTo>
                  <a:cubicBezTo>
                    <a:pt x="545" y="12114"/>
                    <a:pt x="536" y="11597"/>
                    <a:pt x="539" y="11083"/>
                  </a:cubicBezTo>
                  <a:cubicBezTo>
                    <a:pt x="589" y="9018"/>
                    <a:pt x="1253" y="6996"/>
                    <a:pt x="2211" y="5144"/>
                  </a:cubicBezTo>
                  <a:cubicBezTo>
                    <a:pt x="2689" y="4216"/>
                    <a:pt x="3244" y="3321"/>
                    <a:pt x="3851" y="2464"/>
                  </a:cubicBezTo>
                  <a:cubicBezTo>
                    <a:pt x="4451" y="1601"/>
                    <a:pt x="5115" y="779"/>
                    <a:pt x="5831" y="1"/>
                  </a:cubicBezTo>
                  <a:close/>
                </a:path>
              </a:pathLst>
            </a:custGeom>
            <a:solidFill>
              <a:srgbClr val="725D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" name="Google Shape;374;p3"/>
            <p:cNvSpPr/>
            <p:nvPr/>
          </p:nvSpPr>
          <p:spPr>
            <a:xfrm>
              <a:off x="-1696629" y="1669177"/>
              <a:ext cx="262341" cy="832855"/>
            </a:xfrm>
            <a:custGeom>
              <a:avLst/>
              <a:gdLst/>
              <a:ahLst/>
              <a:cxnLst/>
              <a:rect l="l" t="t" r="r" b="b"/>
              <a:pathLst>
                <a:path w="7464" h="23696" extrusionOk="0">
                  <a:moveTo>
                    <a:pt x="5333" y="0"/>
                  </a:moveTo>
                  <a:cubicBezTo>
                    <a:pt x="5333" y="1"/>
                    <a:pt x="3573" y="4291"/>
                    <a:pt x="4116" y="7280"/>
                  </a:cubicBezTo>
                  <a:cubicBezTo>
                    <a:pt x="4969" y="11972"/>
                    <a:pt x="6641" y="15440"/>
                    <a:pt x="1" y="23696"/>
                  </a:cubicBezTo>
                  <a:cubicBezTo>
                    <a:pt x="4633" y="21258"/>
                    <a:pt x="7464" y="15781"/>
                    <a:pt x="6775" y="10592"/>
                  </a:cubicBezTo>
                  <a:cubicBezTo>
                    <a:pt x="6302" y="7020"/>
                    <a:pt x="4340" y="3464"/>
                    <a:pt x="5333" y="0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" name="Google Shape;375;p3"/>
            <p:cNvSpPr/>
            <p:nvPr/>
          </p:nvSpPr>
          <p:spPr>
            <a:xfrm>
              <a:off x="-1886527" y="1712548"/>
              <a:ext cx="289194" cy="608966"/>
            </a:xfrm>
            <a:custGeom>
              <a:avLst/>
              <a:gdLst/>
              <a:ahLst/>
              <a:cxnLst/>
              <a:rect l="l" t="t" r="r" b="b"/>
              <a:pathLst>
                <a:path w="8228" h="17326" extrusionOk="0">
                  <a:moveTo>
                    <a:pt x="8227" y="1"/>
                  </a:moveTo>
                  <a:lnTo>
                    <a:pt x="8227" y="1"/>
                  </a:lnTo>
                  <a:cubicBezTo>
                    <a:pt x="5011" y="1995"/>
                    <a:pt x="2566" y="5249"/>
                    <a:pt x="1653" y="8929"/>
                  </a:cubicBezTo>
                  <a:cubicBezTo>
                    <a:pt x="983" y="11625"/>
                    <a:pt x="1310" y="14609"/>
                    <a:pt x="2332" y="17325"/>
                  </a:cubicBezTo>
                  <a:lnTo>
                    <a:pt x="2332" y="17325"/>
                  </a:lnTo>
                  <a:cubicBezTo>
                    <a:pt x="0" y="6910"/>
                    <a:pt x="7809" y="345"/>
                    <a:pt x="8227" y="1"/>
                  </a:cubicBezTo>
                  <a:close/>
                </a:path>
              </a:pathLst>
            </a:custGeom>
            <a:solidFill>
              <a:srgbClr val="B999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" name="Google Shape;376;p3"/>
            <p:cNvSpPr/>
            <p:nvPr/>
          </p:nvSpPr>
          <p:spPr>
            <a:xfrm>
              <a:off x="-1982442" y="2704390"/>
              <a:ext cx="511958" cy="685974"/>
            </a:xfrm>
            <a:custGeom>
              <a:avLst/>
              <a:gdLst/>
              <a:ahLst/>
              <a:cxnLst/>
              <a:rect l="l" t="t" r="r" b="b"/>
              <a:pathLst>
                <a:path w="14566" h="19517" extrusionOk="0">
                  <a:moveTo>
                    <a:pt x="12244" y="0"/>
                  </a:moveTo>
                  <a:cubicBezTo>
                    <a:pt x="9598" y="0"/>
                    <a:pt x="6574" y="1347"/>
                    <a:pt x="4747" y="3085"/>
                  </a:cubicBezTo>
                  <a:cubicBezTo>
                    <a:pt x="2619" y="5107"/>
                    <a:pt x="1339" y="7894"/>
                    <a:pt x="693" y="10758"/>
                  </a:cubicBezTo>
                  <a:cubicBezTo>
                    <a:pt x="50" y="13621"/>
                    <a:pt x="0" y="16581"/>
                    <a:pt x="33" y="19516"/>
                  </a:cubicBezTo>
                  <a:cubicBezTo>
                    <a:pt x="2179" y="14890"/>
                    <a:pt x="6257" y="11481"/>
                    <a:pt x="10366" y="8460"/>
                  </a:cubicBezTo>
                  <a:cubicBezTo>
                    <a:pt x="11699" y="7481"/>
                    <a:pt x="13101" y="6465"/>
                    <a:pt x="13822" y="4979"/>
                  </a:cubicBezTo>
                  <a:cubicBezTo>
                    <a:pt x="14565" y="3449"/>
                    <a:pt x="14441" y="1533"/>
                    <a:pt x="13505" y="113"/>
                  </a:cubicBezTo>
                  <a:cubicBezTo>
                    <a:pt x="13100" y="36"/>
                    <a:pt x="12677" y="0"/>
                    <a:pt x="1224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" name="Google Shape;377;p3"/>
            <p:cNvSpPr/>
            <p:nvPr/>
          </p:nvSpPr>
          <p:spPr>
            <a:xfrm>
              <a:off x="-1982442" y="2704425"/>
              <a:ext cx="474702" cy="685939"/>
            </a:xfrm>
            <a:custGeom>
              <a:avLst/>
              <a:gdLst/>
              <a:ahLst/>
              <a:cxnLst/>
              <a:rect l="l" t="t" r="r" b="b"/>
              <a:pathLst>
                <a:path w="13506" h="19516" extrusionOk="0">
                  <a:moveTo>
                    <a:pt x="12243" y="1"/>
                  </a:moveTo>
                  <a:cubicBezTo>
                    <a:pt x="9598" y="1"/>
                    <a:pt x="6573" y="1347"/>
                    <a:pt x="4747" y="3084"/>
                  </a:cubicBezTo>
                  <a:cubicBezTo>
                    <a:pt x="2619" y="5106"/>
                    <a:pt x="1339" y="7893"/>
                    <a:pt x="693" y="10757"/>
                  </a:cubicBezTo>
                  <a:cubicBezTo>
                    <a:pt x="50" y="13620"/>
                    <a:pt x="0" y="16580"/>
                    <a:pt x="33" y="19515"/>
                  </a:cubicBezTo>
                  <a:cubicBezTo>
                    <a:pt x="33" y="19515"/>
                    <a:pt x="33" y="19515"/>
                    <a:pt x="33" y="19515"/>
                  </a:cubicBezTo>
                  <a:cubicBezTo>
                    <a:pt x="34" y="19515"/>
                    <a:pt x="1097" y="4271"/>
                    <a:pt x="13505" y="113"/>
                  </a:cubicBezTo>
                  <a:cubicBezTo>
                    <a:pt x="13099" y="37"/>
                    <a:pt x="12676" y="1"/>
                    <a:pt x="1224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8" name="Google Shape;378;p3"/>
            <p:cNvSpPr/>
            <p:nvPr/>
          </p:nvSpPr>
          <p:spPr>
            <a:xfrm>
              <a:off x="-1981247" y="2708431"/>
              <a:ext cx="473542" cy="681967"/>
            </a:xfrm>
            <a:custGeom>
              <a:avLst/>
              <a:gdLst/>
              <a:ahLst/>
              <a:cxnLst/>
              <a:rect l="l" t="t" r="r" b="b"/>
              <a:pathLst>
                <a:path w="13473" h="19403" extrusionOk="0">
                  <a:moveTo>
                    <a:pt x="13473" y="1"/>
                  </a:moveTo>
                  <a:lnTo>
                    <a:pt x="13473" y="1"/>
                  </a:lnTo>
                  <a:cubicBezTo>
                    <a:pt x="11477" y="582"/>
                    <a:pt x="9546" y="1512"/>
                    <a:pt x="7903" y="2834"/>
                  </a:cubicBezTo>
                  <a:cubicBezTo>
                    <a:pt x="7480" y="3148"/>
                    <a:pt x="7096" y="3508"/>
                    <a:pt x="6703" y="3861"/>
                  </a:cubicBezTo>
                  <a:cubicBezTo>
                    <a:pt x="6331" y="4234"/>
                    <a:pt x="5950" y="4599"/>
                    <a:pt x="5608" y="5000"/>
                  </a:cubicBezTo>
                  <a:cubicBezTo>
                    <a:pt x="4908" y="5787"/>
                    <a:pt x="4278" y="6636"/>
                    <a:pt x="3717" y="7528"/>
                  </a:cubicBezTo>
                  <a:cubicBezTo>
                    <a:pt x="3162" y="8421"/>
                    <a:pt x="2658" y="9348"/>
                    <a:pt x="2225" y="10305"/>
                  </a:cubicBezTo>
                  <a:cubicBezTo>
                    <a:pt x="1801" y="11266"/>
                    <a:pt x="1423" y="12249"/>
                    <a:pt x="1118" y="13250"/>
                  </a:cubicBezTo>
                  <a:cubicBezTo>
                    <a:pt x="500" y="15251"/>
                    <a:pt x="97" y="17321"/>
                    <a:pt x="0" y="19403"/>
                  </a:cubicBezTo>
                  <a:cubicBezTo>
                    <a:pt x="152" y="18372"/>
                    <a:pt x="358" y="17354"/>
                    <a:pt x="619" y="16354"/>
                  </a:cubicBezTo>
                  <a:cubicBezTo>
                    <a:pt x="873" y="15351"/>
                    <a:pt x="1173" y="14359"/>
                    <a:pt x="1515" y="13384"/>
                  </a:cubicBezTo>
                  <a:cubicBezTo>
                    <a:pt x="2202" y="11437"/>
                    <a:pt x="3065" y="9552"/>
                    <a:pt x="4171" y="7819"/>
                  </a:cubicBezTo>
                  <a:cubicBezTo>
                    <a:pt x="4438" y="7381"/>
                    <a:pt x="4735" y="6962"/>
                    <a:pt x="5031" y="6542"/>
                  </a:cubicBezTo>
                  <a:cubicBezTo>
                    <a:pt x="5346" y="6135"/>
                    <a:pt x="5651" y="5722"/>
                    <a:pt x="5993" y="5337"/>
                  </a:cubicBezTo>
                  <a:cubicBezTo>
                    <a:pt x="6314" y="4937"/>
                    <a:pt x="6679" y="4577"/>
                    <a:pt x="7030" y="4201"/>
                  </a:cubicBezTo>
                  <a:cubicBezTo>
                    <a:pt x="7407" y="3851"/>
                    <a:pt x="7767" y="3486"/>
                    <a:pt x="8167" y="3163"/>
                  </a:cubicBezTo>
                  <a:cubicBezTo>
                    <a:pt x="8550" y="2818"/>
                    <a:pt x="8975" y="2525"/>
                    <a:pt x="9382" y="2211"/>
                  </a:cubicBezTo>
                  <a:cubicBezTo>
                    <a:pt x="9592" y="2062"/>
                    <a:pt x="9809" y="1925"/>
                    <a:pt x="10024" y="1780"/>
                  </a:cubicBezTo>
                  <a:lnTo>
                    <a:pt x="10346" y="1565"/>
                  </a:lnTo>
                  <a:lnTo>
                    <a:pt x="10682" y="1372"/>
                  </a:lnTo>
                  <a:cubicBezTo>
                    <a:pt x="11558" y="815"/>
                    <a:pt x="12517" y="415"/>
                    <a:pt x="1347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" name="Google Shape;379;p3"/>
            <p:cNvSpPr/>
            <p:nvPr/>
          </p:nvSpPr>
          <p:spPr>
            <a:xfrm>
              <a:off x="-1981212" y="2708396"/>
              <a:ext cx="510763" cy="682002"/>
            </a:xfrm>
            <a:custGeom>
              <a:avLst/>
              <a:gdLst/>
              <a:ahLst/>
              <a:cxnLst/>
              <a:rect l="l" t="t" r="r" b="b"/>
              <a:pathLst>
                <a:path w="14532" h="19404" extrusionOk="0">
                  <a:moveTo>
                    <a:pt x="13472" y="0"/>
                  </a:moveTo>
                  <a:cubicBezTo>
                    <a:pt x="13472" y="0"/>
                    <a:pt x="14200" y="1888"/>
                    <a:pt x="8388" y="6817"/>
                  </a:cubicBezTo>
                  <a:cubicBezTo>
                    <a:pt x="2577" y="11747"/>
                    <a:pt x="1" y="19404"/>
                    <a:pt x="1" y="19404"/>
                  </a:cubicBezTo>
                  <a:cubicBezTo>
                    <a:pt x="2147" y="14779"/>
                    <a:pt x="6223" y="11368"/>
                    <a:pt x="10333" y="8349"/>
                  </a:cubicBezTo>
                  <a:cubicBezTo>
                    <a:pt x="11666" y="7370"/>
                    <a:pt x="13067" y="6353"/>
                    <a:pt x="13789" y="4867"/>
                  </a:cubicBezTo>
                  <a:cubicBezTo>
                    <a:pt x="14532" y="3337"/>
                    <a:pt x="14408" y="1420"/>
                    <a:pt x="13472" y="0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" name="Google Shape;380;p3"/>
            <p:cNvSpPr/>
            <p:nvPr/>
          </p:nvSpPr>
          <p:spPr>
            <a:xfrm>
              <a:off x="-1976080" y="2721225"/>
              <a:ext cx="321248" cy="481802"/>
            </a:xfrm>
            <a:custGeom>
              <a:avLst/>
              <a:gdLst/>
              <a:ahLst/>
              <a:cxnLst/>
              <a:rect l="l" t="t" r="r" b="b"/>
              <a:pathLst>
                <a:path w="9140" h="13708" extrusionOk="0">
                  <a:moveTo>
                    <a:pt x="9139" y="1"/>
                  </a:moveTo>
                  <a:lnTo>
                    <a:pt x="9139" y="1"/>
                  </a:lnTo>
                  <a:cubicBezTo>
                    <a:pt x="7399" y="543"/>
                    <a:pt x="5737" y="1493"/>
                    <a:pt x="4567" y="2606"/>
                  </a:cubicBezTo>
                  <a:cubicBezTo>
                    <a:pt x="2439" y="4628"/>
                    <a:pt x="1159" y="7415"/>
                    <a:pt x="515" y="10279"/>
                  </a:cubicBezTo>
                  <a:cubicBezTo>
                    <a:pt x="261" y="11409"/>
                    <a:pt x="102" y="12556"/>
                    <a:pt x="0" y="13708"/>
                  </a:cubicBezTo>
                  <a:cubicBezTo>
                    <a:pt x="96" y="13085"/>
                    <a:pt x="1644" y="3822"/>
                    <a:pt x="9139" y="1"/>
                  </a:cubicBezTo>
                  <a:close/>
                </a:path>
              </a:pathLst>
            </a:custGeom>
            <a:solidFill>
              <a:srgbClr val="000000">
                <a:alpha val="18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" name="Google Shape;381;p3"/>
            <p:cNvSpPr/>
            <p:nvPr/>
          </p:nvSpPr>
          <p:spPr>
            <a:xfrm>
              <a:off x="125196" y="1012109"/>
              <a:ext cx="807725" cy="1528459"/>
            </a:xfrm>
            <a:custGeom>
              <a:avLst/>
              <a:gdLst/>
              <a:ahLst/>
              <a:cxnLst/>
              <a:rect l="l" t="t" r="r" b="b"/>
              <a:pathLst>
                <a:path w="22981" h="43487" extrusionOk="0">
                  <a:moveTo>
                    <a:pt x="22773" y="0"/>
                  </a:moveTo>
                  <a:cubicBezTo>
                    <a:pt x="22733" y="0"/>
                    <a:pt x="22693" y="14"/>
                    <a:pt x="22659" y="40"/>
                  </a:cubicBezTo>
                  <a:cubicBezTo>
                    <a:pt x="17526" y="4104"/>
                    <a:pt x="13256" y="9126"/>
                    <a:pt x="10074" y="14799"/>
                  </a:cubicBezTo>
                  <a:cubicBezTo>
                    <a:pt x="10523" y="12451"/>
                    <a:pt x="10201" y="10471"/>
                    <a:pt x="10184" y="10371"/>
                  </a:cubicBezTo>
                  <a:cubicBezTo>
                    <a:pt x="10168" y="10282"/>
                    <a:pt x="10091" y="10216"/>
                    <a:pt x="10004" y="10216"/>
                  </a:cubicBezTo>
                  <a:cubicBezTo>
                    <a:pt x="9993" y="10216"/>
                    <a:pt x="9982" y="10217"/>
                    <a:pt x="9971" y="10219"/>
                  </a:cubicBezTo>
                  <a:cubicBezTo>
                    <a:pt x="9871" y="10236"/>
                    <a:pt x="9803" y="10332"/>
                    <a:pt x="9820" y="10432"/>
                  </a:cubicBezTo>
                  <a:cubicBezTo>
                    <a:pt x="9824" y="10461"/>
                    <a:pt x="10287" y="13306"/>
                    <a:pt x="9344" y="16145"/>
                  </a:cubicBezTo>
                  <a:cubicBezTo>
                    <a:pt x="8455" y="17851"/>
                    <a:pt x="7662" y="19612"/>
                    <a:pt x="6972" y="21420"/>
                  </a:cubicBezTo>
                  <a:cubicBezTo>
                    <a:pt x="6956" y="21463"/>
                    <a:pt x="6941" y="21507"/>
                    <a:pt x="6924" y="21551"/>
                  </a:cubicBezTo>
                  <a:cubicBezTo>
                    <a:pt x="6922" y="21556"/>
                    <a:pt x="6921" y="21560"/>
                    <a:pt x="6919" y="21564"/>
                  </a:cubicBezTo>
                  <a:cubicBezTo>
                    <a:pt x="5736" y="24692"/>
                    <a:pt x="4850" y="27974"/>
                    <a:pt x="3995" y="31152"/>
                  </a:cubicBezTo>
                  <a:cubicBezTo>
                    <a:pt x="3992" y="31164"/>
                    <a:pt x="3987" y="31179"/>
                    <a:pt x="3985" y="31190"/>
                  </a:cubicBezTo>
                  <a:cubicBezTo>
                    <a:pt x="3750" y="30187"/>
                    <a:pt x="3209" y="28435"/>
                    <a:pt x="2077" y="27114"/>
                  </a:cubicBezTo>
                  <a:cubicBezTo>
                    <a:pt x="2041" y="27071"/>
                    <a:pt x="1989" y="27049"/>
                    <a:pt x="1937" y="27049"/>
                  </a:cubicBezTo>
                  <a:cubicBezTo>
                    <a:pt x="1894" y="27049"/>
                    <a:pt x="1851" y="27064"/>
                    <a:pt x="1816" y="27094"/>
                  </a:cubicBezTo>
                  <a:cubicBezTo>
                    <a:pt x="1740" y="27159"/>
                    <a:pt x="1728" y="27278"/>
                    <a:pt x="1796" y="27354"/>
                  </a:cubicBezTo>
                  <a:cubicBezTo>
                    <a:pt x="3276" y="29080"/>
                    <a:pt x="3714" y="31667"/>
                    <a:pt x="3766" y="32002"/>
                  </a:cubicBezTo>
                  <a:cubicBezTo>
                    <a:pt x="2749" y="35772"/>
                    <a:pt x="1663" y="39633"/>
                    <a:pt x="41" y="43225"/>
                  </a:cubicBezTo>
                  <a:cubicBezTo>
                    <a:pt x="1" y="43314"/>
                    <a:pt x="37" y="43419"/>
                    <a:pt x="121" y="43464"/>
                  </a:cubicBezTo>
                  <a:lnTo>
                    <a:pt x="132" y="43469"/>
                  </a:lnTo>
                  <a:cubicBezTo>
                    <a:pt x="157" y="43481"/>
                    <a:pt x="182" y="43486"/>
                    <a:pt x="208" y="43486"/>
                  </a:cubicBezTo>
                  <a:cubicBezTo>
                    <a:pt x="278" y="43486"/>
                    <a:pt x="346" y="43445"/>
                    <a:pt x="377" y="43377"/>
                  </a:cubicBezTo>
                  <a:cubicBezTo>
                    <a:pt x="2136" y="39484"/>
                    <a:pt x="3263" y="35297"/>
                    <a:pt x="4355" y="31246"/>
                  </a:cubicBezTo>
                  <a:cubicBezTo>
                    <a:pt x="5205" y="28088"/>
                    <a:pt x="6085" y="24825"/>
                    <a:pt x="7257" y="21723"/>
                  </a:cubicBezTo>
                  <a:cubicBezTo>
                    <a:pt x="7441" y="21550"/>
                    <a:pt x="8627" y="20503"/>
                    <a:pt x="10973" y="20100"/>
                  </a:cubicBezTo>
                  <a:cubicBezTo>
                    <a:pt x="11073" y="20081"/>
                    <a:pt x="11142" y="19987"/>
                    <a:pt x="11123" y="19885"/>
                  </a:cubicBezTo>
                  <a:cubicBezTo>
                    <a:pt x="11108" y="19796"/>
                    <a:pt x="11030" y="19732"/>
                    <a:pt x="10942" y="19732"/>
                  </a:cubicBezTo>
                  <a:cubicBezTo>
                    <a:pt x="10931" y="19732"/>
                    <a:pt x="10920" y="19733"/>
                    <a:pt x="10909" y="19735"/>
                  </a:cubicBezTo>
                  <a:cubicBezTo>
                    <a:pt x="9227" y="20027"/>
                    <a:pt x="8121" y="20624"/>
                    <a:pt x="7517" y="21043"/>
                  </a:cubicBezTo>
                  <a:cubicBezTo>
                    <a:pt x="10724" y="12913"/>
                    <a:pt x="16030" y="5760"/>
                    <a:pt x="22888" y="332"/>
                  </a:cubicBezTo>
                  <a:cubicBezTo>
                    <a:pt x="22968" y="267"/>
                    <a:pt x="22981" y="152"/>
                    <a:pt x="22918" y="70"/>
                  </a:cubicBezTo>
                  <a:cubicBezTo>
                    <a:pt x="22881" y="24"/>
                    <a:pt x="22827" y="0"/>
                    <a:pt x="2277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2" name="Google Shape;382;p3"/>
            <p:cNvSpPr/>
            <p:nvPr/>
          </p:nvSpPr>
          <p:spPr>
            <a:xfrm>
              <a:off x="96938" y="213680"/>
              <a:ext cx="509674" cy="1206649"/>
            </a:xfrm>
            <a:custGeom>
              <a:avLst/>
              <a:gdLst/>
              <a:ahLst/>
              <a:cxnLst/>
              <a:rect l="l" t="t" r="r" b="b"/>
              <a:pathLst>
                <a:path w="14501" h="34331" extrusionOk="0">
                  <a:moveTo>
                    <a:pt x="1" y="0"/>
                  </a:moveTo>
                  <a:lnTo>
                    <a:pt x="1" y="0"/>
                  </a:lnTo>
                  <a:cubicBezTo>
                    <a:pt x="1904" y="2868"/>
                    <a:pt x="2081" y="6533"/>
                    <a:pt x="1847" y="9968"/>
                  </a:cubicBezTo>
                  <a:cubicBezTo>
                    <a:pt x="1611" y="13403"/>
                    <a:pt x="1026" y="16872"/>
                    <a:pt x="1639" y="20258"/>
                  </a:cubicBezTo>
                  <a:cubicBezTo>
                    <a:pt x="2645" y="25834"/>
                    <a:pt x="6990" y="30257"/>
                    <a:pt x="10927" y="34331"/>
                  </a:cubicBezTo>
                  <a:cubicBezTo>
                    <a:pt x="13872" y="30663"/>
                    <a:pt x="14500" y="25283"/>
                    <a:pt x="12477" y="21037"/>
                  </a:cubicBezTo>
                  <a:cubicBezTo>
                    <a:pt x="11833" y="19684"/>
                    <a:pt x="10940" y="18428"/>
                    <a:pt x="10581" y="16972"/>
                  </a:cubicBezTo>
                  <a:cubicBezTo>
                    <a:pt x="10304" y="15849"/>
                    <a:pt x="10362" y="14669"/>
                    <a:pt x="10145" y="13533"/>
                  </a:cubicBezTo>
                  <a:cubicBezTo>
                    <a:pt x="9667" y="11041"/>
                    <a:pt x="7926" y="9009"/>
                    <a:pt x="6252" y="7104"/>
                  </a:cubicBezTo>
                  <a:cubicBezTo>
                    <a:pt x="4167" y="4737"/>
                    <a:pt x="2082" y="2368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3" name="Google Shape;383;p3"/>
            <p:cNvSpPr/>
            <p:nvPr/>
          </p:nvSpPr>
          <p:spPr>
            <a:xfrm>
              <a:off x="825246" y="566519"/>
              <a:ext cx="828919" cy="584714"/>
            </a:xfrm>
            <a:custGeom>
              <a:avLst/>
              <a:gdLst/>
              <a:ahLst/>
              <a:cxnLst/>
              <a:rect l="l" t="t" r="r" b="b"/>
              <a:pathLst>
                <a:path w="23584" h="16636" extrusionOk="0">
                  <a:moveTo>
                    <a:pt x="21953" y="1"/>
                  </a:moveTo>
                  <a:cubicBezTo>
                    <a:pt x="17485" y="1"/>
                    <a:pt x="13020" y="1302"/>
                    <a:pt x="9262" y="3721"/>
                  </a:cubicBezTo>
                  <a:cubicBezTo>
                    <a:pt x="5047" y="6436"/>
                    <a:pt x="1747" y="10544"/>
                    <a:pt x="1" y="15244"/>
                  </a:cubicBezTo>
                  <a:cubicBezTo>
                    <a:pt x="1428" y="16194"/>
                    <a:pt x="3220" y="16636"/>
                    <a:pt x="5032" y="16636"/>
                  </a:cubicBezTo>
                  <a:cubicBezTo>
                    <a:pt x="6837" y="16636"/>
                    <a:pt x="8661" y="16198"/>
                    <a:pt x="10166" y="15389"/>
                  </a:cubicBezTo>
                  <a:cubicBezTo>
                    <a:pt x="13180" y="13767"/>
                    <a:pt x="15451" y="11055"/>
                    <a:pt x="17430" y="8262"/>
                  </a:cubicBezTo>
                  <a:cubicBezTo>
                    <a:pt x="19409" y="5468"/>
                    <a:pt x="21190" y="2506"/>
                    <a:pt x="23584" y="59"/>
                  </a:cubicBezTo>
                  <a:cubicBezTo>
                    <a:pt x="23041" y="20"/>
                    <a:pt x="22497" y="1"/>
                    <a:pt x="2195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" name="Google Shape;384;p3"/>
            <p:cNvSpPr/>
            <p:nvPr/>
          </p:nvSpPr>
          <p:spPr>
            <a:xfrm>
              <a:off x="825246" y="566483"/>
              <a:ext cx="828883" cy="535859"/>
            </a:xfrm>
            <a:custGeom>
              <a:avLst/>
              <a:gdLst/>
              <a:ahLst/>
              <a:cxnLst/>
              <a:rect l="l" t="t" r="r" b="b"/>
              <a:pathLst>
                <a:path w="23583" h="15246" extrusionOk="0">
                  <a:moveTo>
                    <a:pt x="21957" y="1"/>
                  </a:moveTo>
                  <a:cubicBezTo>
                    <a:pt x="17488" y="1"/>
                    <a:pt x="13021" y="1302"/>
                    <a:pt x="9262" y="3722"/>
                  </a:cubicBezTo>
                  <a:cubicBezTo>
                    <a:pt x="5047" y="6437"/>
                    <a:pt x="1747" y="10545"/>
                    <a:pt x="1" y="15245"/>
                  </a:cubicBezTo>
                  <a:cubicBezTo>
                    <a:pt x="1" y="15245"/>
                    <a:pt x="5195" y="13905"/>
                    <a:pt x="10067" y="7475"/>
                  </a:cubicBezTo>
                  <a:cubicBezTo>
                    <a:pt x="14721" y="1337"/>
                    <a:pt x="23582" y="58"/>
                    <a:pt x="23582" y="58"/>
                  </a:cubicBezTo>
                  <a:cubicBezTo>
                    <a:pt x="23041" y="20"/>
                    <a:pt x="22499" y="1"/>
                    <a:pt x="2195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" name="Google Shape;385;p3"/>
            <p:cNvSpPr/>
            <p:nvPr/>
          </p:nvSpPr>
          <p:spPr>
            <a:xfrm>
              <a:off x="825352" y="568522"/>
              <a:ext cx="828919" cy="533820"/>
            </a:xfrm>
            <a:custGeom>
              <a:avLst/>
              <a:gdLst/>
              <a:ahLst/>
              <a:cxnLst/>
              <a:rect l="l" t="t" r="r" b="b"/>
              <a:pathLst>
                <a:path w="23584" h="15188" extrusionOk="0">
                  <a:moveTo>
                    <a:pt x="23583" y="0"/>
                  </a:moveTo>
                  <a:cubicBezTo>
                    <a:pt x="21206" y="278"/>
                    <a:pt x="18858" y="932"/>
                    <a:pt x="16661" y="1932"/>
                  </a:cubicBezTo>
                  <a:cubicBezTo>
                    <a:pt x="14450" y="2911"/>
                    <a:pt x="12406" y="4310"/>
                    <a:pt x="10718" y="6080"/>
                  </a:cubicBezTo>
                  <a:cubicBezTo>
                    <a:pt x="10334" y="6546"/>
                    <a:pt x="9921" y="7025"/>
                    <a:pt x="9561" y="7486"/>
                  </a:cubicBezTo>
                  <a:cubicBezTo>
                    <a:pt x="9197" y="7950"/>
                    <a:pt x="8832" y="8415"/>
                    <a:pt x="8439" y="8853"/>
                  </a:cubicBezTo>
                  <a:cubicBezTo>
                    <a:pt x="7681" y="9758"/>
                    <a:pt x="6835" y="10584"/>
                    <a:pt x="5962" y="11377"/>
                  </a:cubicBezTo>
                  <a:cubicBezTo>
                    <a:pt x="5083" y="12165"/>
                    <a:pt x="4147" y="12894"/>
                    <a:pt x="3154" y="13539"/>
                  </a:cubicBezTo>
                  <a:cubicBezTo>
                    <a:pt x="2167" y="14190"/>
                    <a:pt x="1118" y="14762"/>
                    <a:pt x="1" y="15187"/>
                  </a:cubicBezTo>
                  <a:cubicBezTo>
                    <a:pt x="2324" y="14584"/>
                    <a:pt x="4461" y="13331"/>
                    <a:pt x="6326" y="11805"/>
                  </a:cubicBezTo>
                  <a:cubicBezTo>
                    <a:pt x="7263" y="11045"/>
                    <a:pt x="8142" y="10208"/>
                    <a:pt x="8949" y="9308"/>
                  </a:cubicBezTo>
                  <a:cubicBezTo>
                    <a:pt x="9368" y="8869"/>
                    <a:pt x="9738" y="8391"/>
                    <a:pt x="10118" y="7922"/>
                  </a:cubicBezTo>
                  <a:cubicBezTo>
                    <a:pt x="10497" y="7445"/>
                    <a:pt x="10871" y="7023"/>
                    <a:pt x="11248" y="6572"/>
                  </a:cubicBezTo>
                  <a:cubicBezTo>
                    <a:pt x="12063" y="5739"/>
                    <a:pt x="12919" y="4933"/>
                    <a:pt x="13889" y="4271"/>
                  </a:cubicBezTo>
                  <a:cubicBezTo>
                    <a:pt x="14350" y="3908"/>
                    <a:pt x="14863" y="3615"/>
                    <a:pt x="15355" y="3294"/>
                  </a:cubicBezTo>
                  <a:cubicBezTo>
                    <a:pt x="15606" y="3142"/>
                    <a:pt x="15869" y="3007"/>
                    <a:pt x="16125" y="2860"/>
                  </a:cubicBezTo>
                  <a:cubicBezTo>
                    <a:pt x="16378" y="2709"/>
                    <a:pt x="16639" y="2568"/>
                    <a:pt x="16905" y="2442"/>
                  </a:cubicBezTo>
                  <a:cubicBezTo>
                    <a:pt x="17955" y="1899"/>
                    <a:pt x="19050" y="1442"/>
                    <a:pt x="20164" y="1035"/>
                  </a:cubicBezTo>
                  <a:cubicBezTo>
                    <a:pt x="21277" y="616"/>
                    <a:pt x="22419" y="275"/>
                    <a:pt x="2358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6" name="Google Shape;386;p3"/>
            <p:cNvSpPr/>
            <p:nvPr/>
          </p:nvSpPr>
          <p:spPr>
            <a:xfrm>
              <a:off x="825246" y="603985"/>
              <a:ext cx="796231" cy="547247"/>
            </a:xfrm>
            <a:custGeom>
              <a:avLst/>
              <a:gdLst/>
              <a:ahLst/>
              <a:cxnLst/>
              <a:rect l="l" t="t" r="r" b="b"/>
              <a:pathLst>
                <a:path w="22654" h="15570" extrusionOk="0">
                  <a:moveTo>
                    <a:pt x="22653" y="0"/>
                  </a:moveTo>
                  <a:cubicBezTo>
                    <a:pt x="22653" y="1"/>
                    <a:pt x="18231" y="3867"/>
                    <a:pt x="15336" y="7106"/>
                  </a:cubicBezTo>
                  <a:cubicBezTo>
                    <a:pt x="12831" y="9910"/>
                    <a:pt x="7918" y="14536"/>
                    <a:pt x="2533" y="14536"/>
                  </a:cubicBezTo>
                  <a:cubicBezTo>
                    <a:pt x="1698" y="14536"/>
                    <a:pt x="851" y="14425"/>
                    <a:pt x="1" y="14178"/>
                  </a:cubicBezTo>
                  <a:lnTo>
                    <a:pt x="1" y="14178"/>
                  </a:lnTo>
                  <a:cubicBezTo>
                    <a:pt x="1428" y="15128"/>
                    <a:pt x="3220" y="15570"/>
                    <a:pt x="5032" y="15570"/>
                  </a:cubicBezTo>
                  <a:cubicBezTo>
                    <a:pt x="6837" y="15570"/>
                    <a:pt x="8661" y="15132"/>
                    <a:pt x="10166" y="14323"/>
                  </a:cubicBezTo>
                  <a:cubicBezTo>
                    <a:pt x="13180" y="12701"/>
                    <a:pt x="15451" y="9989"/>
                    <a:pt x="17430" y="7196"/>
                  </a:cubicBezTo>
                  <a:cubicBezTo>
                    <a:pt x="19143" y="4774"/>
                    <a:pt x="20710" y="2229"/>
                    <a:pt x="22653" y="0"/>
                  </a:cubicBezTo>
                  <a:close/>
                </a:path>
              </a:pathLst>
            </a:custGeom>
            <a:solidFill>
              <a:srgbClr val="000000">
                <a:alpha val="18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7" name="Google Shape;387;p3"/>
            <p:cNvSpPr/>
            <p:nvPr/>
          </p:nvSpPr>
          <p:spPr>
            <a:xfrm>
              <a:off x="839586" y="566483"/>
              <a:ext cx="814578" cy="500254"/>
            </a:xfrm>
            <a:custGeom>
              <a:avLst/>
              <a:gdLst/>
              <a:ahLst/>
              <a:cxnLst/>
              <a:rect l="l" t="t" r="r" b="b"/>
              <a:pathLst>
                <a:path w="23176" h="14233" extrusionOk="0">
                  <a:moveTo>
                    <a:pt x="21550" y="1"/>
                  </a:moveTo>
                  <a:cubicBezTo>
                    <a:pt x="17080" y="1"/>
                    <a:pt x="12613" y="1302"/>
                    <a:pt x="8854" y="3722"/>
                  </a:cubicBezTo>
                  <a:cubicBezTo>
                    <a:pt x="4944" y="6240"/>
                    <a:pt x="1825" y="9956"/>
                    <a:pt x="0" y="14232"/>
                  </a:cubicBezTo>
                  <a:cubicBezTo>
                    <a:pt x="7940" y="318"/>
                    <a:pt x="23176" y="58"/>
                    <a:pt x="23176" y="58"/>
                  </a:cubicBezTo>
                  <a:cubicBezTo>
                    <a:pt x="22635" y="20"/>
                    <a:pt x="22092" y="1"/>
                    <a:pt x="21550" y="1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8" name="Google Shape;388;p3"/>
            <p:cNvSpPr/>
            <p:nvPr/>
          </p:nvSpPr>
          <p:spPr>
            <a:xfrm>
              <a:off x="96938" y="213680"/>
              <a:ext cx="509674" cy="1206649"/>
            </a:xfrm>
            <a:custGeom>
              <a:avLst/>
              <a:gdLst/>
              <a:ahLst/>
              <a:cxnLst/>
              <a:rect l="l" t="t" r="r" b="b"/>
              <a:pathLst>
                <a:path w="14501" h="34331" extrusionOk="0">
                  <a:moveTo>
                    <a:pt x="1" y="0"/>
                  </a:moveTo>
                  <a:lnTo>
                    <a:pt x="1" y="0"/>
                  </a:lnTo>
                  <a:cubicBezTo>
                    <a:pt x="2" y="2"/>
                    <a:pt x="8139" y="9818"/>
                    <a:pt x="7268" y="15096"/>
                  </a:cubicBezTo>
                  <a:cubicBezTo>
                    <a:pt x="6396" y="20373"/>
                    <a:pt x="7985" y="21427"/>
                    <a:pt x="9232" y="24658"/>
                  </a:cubicBezTo>
                  <a:cubicBezTo>
                    <a:pt x="10478" y="27888"/>
                    <a:pt x="12141" y="31853"/>
                    <a:pt x="10927" y="34331"/>
                  </a:cubicBezTo>
                  <a:cubicBezTo>
                    <a:pt x="13872" y="30663"/>
                    <a:pt x="14500" y="25283"/>
                    <a:pt x="12477" y="21037"/>
                  </a:cubicBezTo>
                  <a:cubicBezTo>
                    <a:pt x="11833" y="19684"/>
                    <a:pt x="10940" y="18428"/>
                    <a:pt x="10581" y="16972"/>
                  </a:cubicBezTo>
                  <a:cubicBezTo>
                    <a:pt x="10304" y="15849"/>
                    <a:pt x="10362" y="14669"/>
                    <a:pt x="10145" y="13533"/>
                  </a:cubicBezTo>
                  <a:cubicBezTo>
                    <a:pt x="9667" y="11041"/>
                    <a:pt x="7926" y="9009"/>
                    <a:pt x="6252" y="7104"/>
                  </a:cubicBezTo>
                  <a:cubicBezTo>
                    <a:pt x="4167" y="4737"/>
                    <a:pt x="2082" y="2368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9" name="Google Shape;389;p3"/>
            <p:cNvSpPr/>
            <p:nvPr/>
          </p:nvSpPr>
          <p:spPr>
            <a:xfrm>
              <a:off x="96938" y="213575"/>
              <a:ext cx="402158" cy="1206754"/>
            </a:xfrm>
            <a:custGeom>
              <a:avLst/>
              <a:gdLst/>
              <a:ahLst/>
              <a:cxnLst/>
              <a:rect l="l" t="t" r="r" b="b"/>
              <a:pathLst>
                <a:path w="11442" h="34334" extrusionOk="0">
                  <a:moveTo>
                    <a:pt x="1" y="0"/>
                  </a:moveTo>
                  <a:cubicBezTo>
                    <a:pt x="911" y="1254"/>
                    <a:pt x="1798" y="2521"/>
                    <a:pt x="2620" y="3833"/>
                  </a:cubicBezTo>
                  <a:cubicBezTo>
                    <a:pt x="3450" y="5133"/>
                    <a:pt x="4236" y="6462"/>
                    <a:pt x="4939" y="7828"/>
                  </a:cubicBezTo>
                  <a:cubicBezTo>
                    <a:pt x="5632" y="9195"/>
                    <a:pt x="6265" y="10601"/>
                    <a:pt x="6650" y="12060"/>
                  </a:cubicBezTo>
                  <a:cubicBezTo>
                    <a:pt x="6840" y="12788"/>
                    <a:pt x="6977" y="13529"/>
                    <a:pt x="6972" y="14259"/>
                  </a:cubicBezTo>
                  <a:cubicBezTo>
                    <a:pt x="6975" y="14959"/>
                    <a:pt x="6770" y="15745"/>
                    <a:pt x="6719" y="16536"/>
                  </a:cubicBezTo>
                  <a:cubicBezTo>
                    <a:pt x="6650" y="17322"/>
                    <a:pt x="6627" y="18124"/>
                    <a:pt x="6722" y="18924"/>
                  </a:cubicBezTo>
                  <a:cubicBezTo>
                    <a:pt x="6810" y="19724"/>
                    <a:pt x="7010" y="20521"/>
                    <a:pt x="7313" y="21260"/>
                  </a:cubicBezTo>
                  <a:cubicBezTo>
                    <a:pt x="7618" y="22000"/>
                    <a:pt x="7989" y="22687"/>
                    <a:pt x="8325" y="23376"/>
                  </a:cubicBezTo>
                  <a:cubicBezTo>
                    <a:pt x="8664" y="24066"/>
                    <a:pt x="8954" y="24759"/>
                    <a:pt x="9246" y="25484"/>
                  </a:cubicBezTo>
                  <a:cubicBezTo>
                    <a:pt x="9828" y="26917"/>
                    <a:pt x="10412" y="28344"/>
                    <a:pt x="10828" y="29820"/>
                  </a:cubicBezTo>
                  <a:cubicBezTo>
                    <a:pt x="11034" y="30559"/>
                    <a:pt x="11197" y="31310"/>
                    <a:pt x="11244" y="32075"/>
                  </a:cubicBezTo>
                  <a:cubicBezTo>
                    <a:pt x="11290" y="32834"/>
                    <a:pt x="11227" y="33617"/>
                    <a:pt x="10925" y="34334"/>
                  </a:cubicBezTo>
                  <a:cubicBezTo>
                    <a:pt x="11298" y="33649"/>
                    <a:pt x="11435" y="32852"/>
                    <a:pt x="11438" y="32069"/>
                  </a:cubicBezTo>
                  <a:cubicBezTo>
                    <a:pt x="11441" y="31285"/>
                    <a:pt x="11331" y="30503"/>
                    <a:pt x="11173" y="29737"/>
                  </a:cubicBezTo>
                  <a:cubicBezTo>
                    <a:pt x="10832" y="28208"/>
                    <a:pt x="10311" y="26734"/>
                    <a:pt x="9774" y="25281"/>
                  </a:cubicBezTo>
                  <a:cubicBezTo>
                    <a:pt x="9517" y="24558"/>
                    <a:pt x="9232" y="23810"/>
                    <a:pt x="8898" y="23105"/>
                  </a:cubicBezTo>
                  <a:cubicBezTo>
                    <a:pt x="8571" y="22394"/>
                    <a:pt x="8221" y="21709"/>
                    <a:pt x="7952" y="21009"/>
                  </a:cubicBezTo>
                  <a:cubicBezTo>
                    <a:pt x="7393" y="19617"/>
                    <a:pt x="7282" y="18109"/>
                    <a:pt x="7440" y="16601"/>
                  </a:cubicBezTo>
                  <a:cubicBezTo>
                    <a:pt x="7469" y="16222"/>
                    <a:pt x="7518" y="15845"/>
                    <a:pt x="7575" y="15468"/>
                  </a:cubicBezTo>
                  <a:cubicBezTo>
                    <a:pt x="7600" y="15283"/>
                    <a:pt x="7626" y="15092"/>
                    <a:pt x="7648" y="14879"/>
                  </a:cubicBezTo>
                  <a:cubicBezTo>
                    <a:pt x="7678" y="14672"/>
                    <a:pt x="7682" y="14466"/>
                    <a:pt x="7680" y="14260"/>
                  </a:cubicBezTo>
                  <a:cubicBezTo>
                    <a:pt x="7676" y="13439"/>
                    <a:pt x="7528" y="12644"/>
                    <a:pt x="7310" y="11880"/>
                  </a:cubicBezTo>
                  <a:cubicBezTo>
                    <a:pt x="6863" y="10355"/>
                    <a:pt x="6199" y="8924"/>
                    <a:pt x="5434" y="7563"/>
                  </a:cubicBezTo>
                  <a:cubicBezTo>
                    <a:pt x="3908" y="4837"/>
                    <a:pt x="2047" y="2329"/>
                    <a:pt x="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0" name="Google Shape;390;p3"/>
            <p:cNvSpPr/>
            <p:nvPr/>
          </p:nvSpPr>
          <p:spPr>
            <a:xfrm>
              <a:off x="132893" y="381401"/>
              <a:ext cx="347960" cy="1038820"/>
            </a:xfrm>
            <a:custGeom>
              <a:avLst/>
              <a:gdLst/>
              <a:ahLst/>
              <a:cxnLst/>
              <a:rect l="l" t="t" r="r" b="b"/>
              <a:pathLst>
                <a:path w="9900" h="29556" extrusionOk="0">
                  <a:moveTo>
                    <a:pt x="701" y="1"/>
                  </a:moveTo>
                  <a:lnTo>
                    <a:pt x="701" y="1"/>
                  </a:lnTo>
                  <a:cubicBezTo>
                    <a:pt x="952" y="1702"/>
                    <a:pt x="938" y="3476"/>
                    <a:pt x="821" y="5192"/>
                  </a:cubicBezTo>
                  <a:cubicBezTo>
                    <a:pt x="585" y="8626"/>
                    <a:pt x="1" y="12097"/>
                    <a:pt x="612" y="15483"/>
                  </a:cubicBezTo>
                  <a:cubicBezTo>
                    <a:pt x="1618" y="21057"/>
                    <a:pt x="5964" y="25481"/>
                    <a:pt x="9899" y="29556"/>
                  </a:cubicBezTo>
                  <a:cubicBezTo>
                    <a:pt x="9841" y="29493"/>
                    <a:pt x="9779" y="29424"/>
                    <a:pt x="9717" y="29353"/>
                  </a:cubicBezTo>
                  <a:cubicBezTo>
                    <a:pt x="6683" y="25928"/>
                    <a:pt x="2071" y="16576"/>
                    <a:pt x="2438" y="12150"/>
                  </a:cubicBezTo>
                  <a:cubicBezTo>
                    <a:pt x="2814" y="7634"/>
                    <a:pt x="701" y="2"/>
                    <a:pt x="701" y="1"/>
                  </a:cubicBezTo>
                  <a:close/>
                </a:path>
              </a:pathLst>
            </a:custGeom>
            <a:solidFill>
              <a:srgbClr val="000000">
                <a:alpha val="18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1" name="Google Shape;391;p3"/>
            <p:cNvSpPr/>
            <p:nvPr/>
          </p:nvSpPr>
          <p:spPr>
            <a:xfrm>
              <a:off x="389569" y="552390"/>
              <a:ext cx="196896" cy="681510"/>
            </a:xfrm>
            <a:custGeom>
              <a:avLst/>
              <a:gdLst/>
              <a:ahLst/>
              <a:cxnLst/>
              <a:rect l="l" t="t" r="r" b="b"/>
              <a:pathLst>
                <a:path w="5602" h="19390" extrusionOk="0">
                  <a:moveTo>
                    <a:pt x="0" y="1"/>
                  </a:moveTo>
                  <a:cubicBezTo>
                    <a:pt x="13" y="24"/>
                    <a:pt x="1206" y="2337"/>
                    <a:pt x="1013" y="4274"/>
                  </a:cubicBezTo>
                  <a:cubicBezTo>
                    <a:pt x="820" y="6223"/>
                    <a:pt x="1765" y="9188"/>
                    <a:pt x="3284" y="11847"/>
                  </a:cubicBezTo>
                  <a:cubicBezTo>
                    <a:pt x="4598" y="14148"/>
                    <a:pt x="5337" y="17315"/>
                    <a:pt x="5050" y="19390"/>
                  </a:cubicBezTo>
                  <a:cubicBezTo>
                    <a:pt x="5601" y="16715"/>
                    <a:pt x="5327" y="13868"/>
                    <a:pt x="4151" y="11400"/>
                  </a:cubicBezTo>
                  <a:cubicBezTo>
                    <a:pt x="3507" y="10047"/>
                    <a:pt x="2614" y="8791"/>
                    <a:pt x="2255" y="7335"/>
                  </a:cubicBezTo>
                  <a:cubicBezTo>
                    <a:pt x="1978" y="6212"/>
                    <a:pt x="2036" y="5032"/>
                    <a:pt x="1819" y="3896"/>
                  </a:cubicBezTo>
                  <a:cubicBezTo>
                    <a:pt x="1545" y="2467"/>
                    <a:pt x="855" y="1190"/>
                    <a:pt x="0" y="1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2" name="Google Shape;392;p3"/>
            <p:cNvSpPr/>
            <p:nvPr/>
          </p:nvSpPr>
          <p:spPr>
            <a:xfrm>
              <a:off x="474483" y="1498364"/>
              <a:ext cx="1129570" cy="515473"/>
            </a:xfrm>
            <a:custGeom>
              <a:avLst/>
              <a:gdLst/>
              <a:ahLst/>
              <a:cxnLst/>
              <a:rect l="l" t="t" r="r" b="b"/>
              <a:pathLst>
                <a:path w="32138" h="14666" extrusionOk="0">
                  <a:moveTo>
                    <a:pt x="14913" y="0"/>
                  </a:moveTo>
                  <a:cubicBezTo>
                    <a:pt x="9467" y="0"/>
                    <a:pt x="3781" y="2592"/>
                    <a:pt x="0" y="6422"/>
                  </a:cubicBezTo>
                  <a:cubicBezTo>
                    <a:pt x="3107" y="11506"/>
                    <a:pt x="9032" y="14666"/>
                    <a:pt x="14963" y="14666"/>
                  </a:cubicBezTo>
                  <a:cubicBezTo>
                    <a:pt x="16013" y="14666"/>
                    <a:pt x="17064" y="14567"/>
                    <a:pt x="18099" y="14362"/>
                  </a:cubicBezTo>
                  <a:cubicBezTo>
                    <a:pt x="22142" y="13562"/>
                    <a:pt x="26073" y="11314"/>
                    <a:pt x="30072" y="11314"/>
                  </a:cubicBezTo>
                  <a:cubicBezTo>
                    <a:pt x="30758" y="11314"/>
                    <a:pt x="31447" y="11380"/>
                    <a:pt x="32138" y="11531"/>
                  </a:cubicBezTo>
                  <a:cubicBezTo>
                    <a:pt x="29559" y="5746"/>
                    <a:pt x="24005" y="1385"/>
                    <a:pt x="17774" y="252"/>
                  </a:cubicBezTo>
                  <a:cubicBezTo>
                    <a:pt x="16836" y="82"/>
                    <a:pt x="15878" y="0"/>
                    <a:pt x="1491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3" name="Google Shape;393;p3"/>
            <p:cNvSpPr/>
            <p:nvPr/>
          </p:nvSpPr>
          <p:spPr>
            <a:xfrm>
              <a:off x="474483" y="1498364"/>
              <a:ext cx="1129570" cy="405321"/>
            </a:xfrm>
            <a:custGeom>
              <a:avLst/>
              <a:gdLst/>
              <a:ahLst/>
              <a:cxnLst/>
              <a:rect l="l" t="t" r="r" b="b"/>
              <a:pathLst>
                <a:path w="32138" h="11532" extrusionOk="0">
                  <a:moveTo>
                    <a:pt x="14913" y="0"/>
                  </a:moveTo>
                  <a:cubicBezTo>
                    <a:pt x="9467" y="0"/>
                    <a:pt x="3781" y="2592"/>
                    <a:pt x="0" y="6422"/>
                  </a:cubicBezTo>
                  <a:cubicBezTo>
                    <a:pt x="0" y="6422"/>
                    <a:pt x="1341" y="6684"/>
                    <a:pt x="3808" y="6684"/>
                  </a:cubicBezTo>
                  <a:cubicBezTo>
                    <a:pt x="6277" y="6684"/>
                    <a:pt x="9875" y="6421"/>
                    <a:pt x="14387" y="5370"/>
                  </a:cubicBezTo>
                  <a:cubicBezTo>
                    <a:pt x="15406" y="5133"/>
                    <a:pt x="16420" y="5027"/>
                    <a:pt x="17419" y="5027"/>
                  </a:cubicBezTo>
                  <a:cubicBezTo>
                    <a:pt x="25268" y="5027"/>
                    <a:pt x="32138" y="11531"/>
                    <a:pt x="32138" y="11531"/>
                  </a:cubicBezTo>
                  <a:cubicBezTo>
                    <a:pt x="29559" y="5746"/>
                    <a:pt x="24005" y="1385"/>
                    <a:pt x="17774" y="252"/>
                  </a:cubicBezTo>
                  <a:cubicBezTo>
                    <a:pt x="16836" y="82"/>
                    <a:pt x="15878" y="0"/>
                    <a:pt x="1491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4" name="Google Shape;394;p3"/>
            <p:cNvSpPr/>
            <p:nvPr/>
          </p:nvSpPr>
          <p:spPr>
            <a:xfrm>
              <a:off x="474483" y="1662500"/>
              <a:ext cx="1129465" cy="241182"/>
            </a:xfrm>
            <a:custGeom>
              <a:avLst/>
              <a:gdLst/>
              <a:ahLst/>
              <a:cxnLst/>
              <a:rect l="l" t="t" r="r" b="b"/>
              <a:pathLst>
                <a:path w="32135" h="6862" extrusionOk="0">
                  <a:moveTo>
                    <a:pt x="17329" y="0"/>
                  </a:moveTo>
                  <a:cubicBezTo>
                    <a:pt x="17165" y="0"/>
                    <a:pt x="17001" y="3"/>
                    <a:pt x="16836" y="9"/>
                  </a:cubicBezTo>
                  <a:cubicBezTo>
                    <a:pt x="16113" y="54"/>
                    <a:pt x="15386" y="121"/>
                    <a:pt x="14675" y="281"/>
                  </a:cubicBezTo>
                  <a:cubicBezTo>
                    <a:pt x="13963" y="426"/>
                    <a:pt x="13294" y="583"/>
                    <a:pt x="12601" y="736"/>
                  </a:cubicBezTo>
                  <a:cubicBezTo>
                    <a:pt x="11224" y="1022"/>
                    <a:pt x="9837" y="1260"/>
                    <a:pt x="8442" y="1453"/>
                  </a:cubicBezTo>
                  <a:cubicBezTo>
                    <a:pt x="7045" y="1633"/>
                    <a:pt x="5643" y="1772"/>
                    <a:pt x="4234" y="1832"/>
                  </a:cubicBezTo>
                  <a:cubicBezTo>
                    <a:pt x="3677" y="1860"/>
                    <a:pt x="3118" y="1876"/>
                    <a:pt x="2559" y="1876"/>
                  </a:cubicBezTo>
                  <a:cubicBezTo>
                    <a:pt x="1706" y="1876"/>
                    <a:pt x="852" y="1839"/>
                    <a:pt x="0" y="1752"/>
                  </a:cubicBezTo>
                  <a:lnTo>
                    <a:pt x="0" y="1752"/>
                  </a:lnTo>
                  <a:cubicBezTo>
                    <a:pt x="1389" y="2059"/>
                    <a:pt x="2818" y="2138"/>
                    <a:pt x="4235" y="2186"/>
                  </a:cubicBezTo>
                  <a:cubicBezTo>
                    <a:pt x="4437" y="2190"/>
                    <a:pt x="4638" y="2191"/>
                    <a:pt x="4839" y="2191"/>
                  </a:cubicBezTo>
                  <a:cubicBezTo>
                    <a:pt x="6061" y="2191"/>
                    <a:pt x="7285" y="2129"/>
                    <a:pt x="8502" y="2015"/>
                  </a:cubicBezTo>
                  <a:cubicBezTo>
                    <a:pt x="9922" y="1886"/>
                    <a:pt x="11331" y="1657"/>
                    <a:pt x="12734" y="1407"/>
                  </a:cubicBezTo>
                  <a:cubicBezTo>
                    <a:pt x="13429" y="1273"/>
                    <a:pt x="14137" y="1104"/>
                    <a:pt x="14815" y="976"/>
                  </a:cubicBezTo>
                  <a:cubicBezTo>
                    <a:pt x="15488" y="829"/>
                    <a:pt x="16178" y="773"/>
                    <a:pt x="16865" y="733"/>
                  </a:cubicBezTo>
                  <a:cubicBezTo>
                    <a:pt x="17052" y="726"/>
                    <a:pt x="17240" y="722"/>
                    <a:pt x="17427" y="722"/>
                  </a:cubicBezTo>
                  <a:cubicBezTo>
                    <a:pt x="20003" y="722"/>
                    <a:pt x="22564" y="1415"/>
                    <a:pt x="24948" y="2460"/>
                  </a:cubicBezTo>
                  <a:cubicBezTo>
                    <a:pt x="26231" y="3019"/>
                    <a:pt x="27474" y="3684"/>
                    <a:pt x="28673" y="4424"/>
                  </a:cubicBezTo>
                  <a:cubicBezTo>
                    <a:pt x="29880" y="5152"/>
                    <a:pt x="31033" y="5970"/>
                    <a:pt x="32135" y="6861"/>
                  </a:cubicBezTo>
                  <a:cubicBezTo>
                    <a:pt x="30116" y="4869"/>
                    <a:pt x="27760" y="3198"/>
                    <a:pt x="25184" y="1946"/>
                  </a:cubicBezTo>
                  <a:cubicBezTo>
                    <a:pt x="23900" y="1312"/>
                    <a:pt x="22540" y="823"/>
                    <a:pt x="21143" y="467"/>
                  </a:cubicBezTo>
                  <a:cubicBezTo>
                    <a:pt x="19899" y="167"/>
                    <a:pt x="18616" y="0"/>
                    <a:pt x="1732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5" name="Google Shape;395;p3"/>
            <p:cNvSpPr/>
            <p:nvPr/>
          </p:nvSpPr>
          <p:spPr>
            <a:xfrm>
              <a:off x="474518" y="1724041"/>
              <a:ext cx="1129606" cy="289791"/>
            </a:xfrm>
            <a:custGeom>
              <a:avLst/>
              <a:gdLst/>
              <a:ahLst/>
              <a:cxnLst/>
              <a:rect l="l" t="t" r="r" b="b"/>
              <a:pathLst>
                <a:path w="32139" h="8245" extrusionOk="0">
                  <a:moveTo>
                    <a:pt x="32138" y="5110"/>
                  </a:moveTo>
                  <a:cubicBezTo>
                    <a:pt x="32138" y="5110"/>
                    <a:pt x="32138" y="5110"/>
                    <a:pt x="32138" y="5110"/>
                  </a:cubicBezTo>
                  <a:cubicBezTo>
                    <a:pt x="32138" y="5110"/>
                    <a:pt x="32138" y="5110"/>
                    <a:pt x="32138" y="5110"/>
                  </a:cubicBezTo>
                  <a:close/>
                  <a:moveTo>
                    <a:pt x="1" y="1"/>
                  </a:moveTo>
                  <a:cubicBezTo>
                    <a:pt x="3107" y="5085"/>
                    <a:pt x="9032" y="8245"/>
                    <a:pt x="14963" y="8245"/>
                  </a:cubicBezTo>
                  <a:cubicBezTo>
                    <a:pt x="16014" y="8245"/>
                    <a:pt x="17065" y="8146"/>
                    <a:pt x="18100" y="7941"/>
                  </a:cubicBezTo>
                  <a:cubicBezTo>
                    <a:pt x="22143" y="7141"/>
                    <a:pt x="26074" y="4893"/>
                    <a:pt x="30072" y="4893"/>
                  </a:cubicBezTo>
                  <a:cubicBezTo>
                    <a:pt x="30759" y="4893"/>
                    <a:pt x="31447" y="4959"/>
                    <a:pt x="32138" y="5110"/>
                  </a:cubicBezTo>
                  <a:lnTo>
                    <a:pt x="32138" y="5110"/>
                  </a:lnTo>
                  <a:cubicBezTo>
                    <a:pt x="32133" y="5109"/>
                    <a:pt x="28348" y="3829"/>
                    <a:pt x="24812" y="3829"/>
                  </a:cubicBezTo>
                  <a:cubicBezTo>
                    <a:pt x="23939" y="3829"/>
                    <a:pt x="23081" y="3907"/>
                    <a:pt x="22299" y="4101"/>
                  </a:cubicBezTo>
                  <a:cubicBezTo>
                    <a:pt x="19463" y="4807"/>
                    <a:pt x="16984" y="5719"/>
                    <a:pt x="14017" y="5719"/>
                  </a:cubicBezTo>
                  <a:cubicBezTo>
                    <a:pt x="10499" y="5719"/>
                    <a:pt x="6295" y="4435"/>
                    <a:pt x="1" y="1"/>
                  </a:cubicBezTo>
                  <a:close/>
                </a:path>
              </a:pathLst>
            </a:custGeom>
            <a:solidFill>
              <a:srgbClr val="000000">
                <a:alpha val="18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6" name="Google Shape;396;p3"/>
            <p:cNvSpPr/>
            <p:nvPr/>
          </p:nvSpPr>
          <p:spPr>
            <a:xfrm>
              <a:off x="706591" y="1498364"/>
              <a:ext cx="831836" cy="291056"/>
            </a:xfrm>
            <a:custGeom>
              <a:avLst/>
              <a:gdLst/>
              <a:ahLst/>
              <a:cxnLst/>
              <a:rect l="l" t="t" r="r" b="b"/>
              <a:pathLst>
                <a:path w="23667" h="8281" extrusionOk="0">
                  <a:moveTo>
                    <a:pt x="8309" y="0"/>
                  </a:moveTo>
                  <a:cubicBezTo>
                    <a:pt x="5505" y="0"/>
                    <a:pt x="2638" y="688"/>
                    <a:pt x="0" y="1877"/>
                  </a:cubicBezTo>
                  <a:cubicBezTo>
                    <a:pt x="2304" y="1204"/>
                    <a:pt x="4487" y="923"/>
                    <a:pt x="6527" y="923"/>
                  </a:cubicBezTo>
                  <a:cubicBezTo>
                    <a:pt x="16645" y="923"/>
                    <a:pt x="23255" y="7840"/>
                    <a:pt x="23666" y="8281"/>
                  </a:cubicBezTo>
                  <a:cubicBezTo>
                    <a:pt x="20727" y="4150"/>
                    <a:pt x="16168" y="1159"/>
                    <a:pt x="11168" y="252"/>
                  </a:cubicBezTo>
                  <a:cubicBezTo>
                    <a:pt x="10231" y="82"/>
                    <a:pt x="9273" y="0"/>
                    <a:pt x="8309" y="0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7" name="Google Shape;397;p3"/>
            <p:cNvSpPr/>
            <p:nvPr/>
          </p:nvSpPr>
          <p:spPr>
            <a:xfrm>
              <a:off x="-737584" y="1409584"/>
              <a:ext cx="969157" cy="630757"/>
            </a:xfrm>
            <a:custGeom>
              <a:avLst/>
              <a:gdLst/>
              <a:ahLst/>
              <a:cxnLst/>
              <a:rect l="l" t="t" r="r" b="b"/>
              <a:pathLst>
                <a:path w="27574" h="17946" extrusionOk="0">
                  <a:moveTo>
                    <a:pt x="6055" y="1"/>
                  </a:moveTo>
                  <a:cubicBezTo>
                    <a:pt x="4037" y="1"/>
                    <a:pt x="2013" y="123"/>
                    <a:pt x="0" y="273"/>
                  </a:cubicBezTo>
                  <a:cubicBezTo>
                    <a:pt x="6367" y="2749"/>
                    <a:pt x="11275" y="7910"/>
                    <a:pt x="15662" y="13147"/>
                  </a:cubicBezTo>
                  <a:cubicBezTo>
                    <a:pt x="17083" y="14843"/>
                    <a:pt x="18562" y="16631"/>
                    <a:pt x="20611" y="17471"/>
                  </a:cubicBezTo>
                  <a:cubicBezTo>
                    <a:pt x="21391" y="17790"/>
                    <a:pt x="22233" y="17946"/>
                    <a:pt x="23075" y="17946"/>
                  </a:cubicBezTo>
                  <a:cubicBezTo>
                    <a:pt x="24509" y="17946"/>
                    <a:pt x="25946" y="17494"/>
                    <a:pt x="27091" y="16629"/>
                  </a:cubicBezTo>
                  <a:cubicBezTo>
                    <a:pt x="27574" y="12727"/>
                    <a:pt x="25261" y="7843"/>
                    <a:pt x="22374" y="5174"/>
                  </a:cubicBezTo>
                  <a:cubicBezTo>
                    <a:pt x="19488" y="2502"/>
                    <a:pt x="15653" y="1026"/>
                    <a:pt x="11768" y="411"/>
                  </a:cubicBezTo>
                  <a:cubicBezTo>
                    <a:pt x="9878" y="111"/>
                    <a:pt x="7969" y="1"/>
                    <a:pt x="605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8" name="Google Shape;398;p3"/>
            <p:cNvSpPr/>
            <p:nvPr/>
          </p:nvSpPr>
          <p:spPr>
            <a:xfrm>
              <a:off x="-737584" y="1409513"/>
              <a:ext cx="969157" cy="584573"/>
            </a:xfrm>
            <a:custGeom>
              <a:avLst/>
              <a:gdLst/>
              <a:ahLst/>
              <a:cxnLst/>
              <a:rect l="l" t="t" r="r" b="b"/>
              <a:pathLst>
                <a:path w="27574" h="16632" extrusionOk="0">
                  <a:moveTo>
                    <a:pt x="6050" y="0"/>
                  </a:moveTo>
                  <a:cubicBezTo>
                    <a:pt x="4033" y="0"/>
                    <a:pt x="2011" y="122"/>
                    <a:pt x="0" y="272"/>
                  </a:cubicBezTo>
                  <a:cubicBezTo>
                    <a:pt x="2" y="275"/>
                    <a:pt x="20474" y="394"/>
                    <a:pt x="27092" y="16631"/>
                  </a:cubicBezTo>
                  <a:cubicBezTo>
                    <a:pt x="27574" y="12729"/>
                    <a:pt x="25261" y="7845"/>
                    <a:pt x="22374" y="5173"/>
                  </a:cubicBezTo>
                  <a:cubicBezTo>
                    <a:pt x="19488" y="2501"/>
                    <a:pt x="15653" y="1027"/>
                    <a:pt x="11768" y="411"/>
                  </a:cubicBezTo>
                  <a:cubicBezTo>
                    <a:pt x="9877" y="110"/>
                    <a:pt x="7966" y="0"/>
                    <a:pt x="605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9" name="Google Shape;399;p3"/>
            <p:cNvSpPr/>
            <p:nvPr/>
          </p:nvSpPr>
          <p:spPr>
            <a:xfrm>
              <a:off x="-737548" y="1419038"/>
              <a:ext cx="952357" cy="575083"/>
            </a:xfrm>
            <a:custGeom>
              <a:avLst/>
              <a:gdLst/>
              <a:ahLst/>
              <a:cxnLst/>
              <a:rect l="l" t="t" r="r" b="b"/>
              <a:pathLst>
                <a:path w="27096" h="16362" extrusionOk="0">
                  <a:moveTo>
                    <a:pt x="500" y="0"/>
                  </a:moveTo>
                  <a:cubicBezTo>
                    <a:pt x="333" y="0"/>
                    <a:pt x="167" y="1"/>
                    <a:pt x="1" y="4"/>
                  </a:cubicBezTo>
                  <a:cubicBezTo>
                    <a:pt x="1391" y="120"/>
                    <a:pt x="2770" y="307"/>
                    <a:pt x="4134" y="576"/>
                  </a:cubicBezTo>
                  <a:cubicBezTo>
                    <a:pt x="5499" y="829"/>
                    <a:pt x="6849" y="1147"/>
                    <a:pt x="8181" y="1520"/>
                  </a:cubicBezTo>
                  <a:cubicBezTo>
                    <a:pt x="10843" y="2273"/>
                    <a:pt x="13436" y="3269"/>
                    <a:pt x="15849" y="4598"/>
                  </a:cubicBezTo>
                  <a:cubicBezTo>
                    <a:pt x="16459" y="4917"/>
                    <a:pt x="17045" y="5280"/>
                    <a:pt x="17631" y="5638"/>
                  </a:cubicBezTo>
                  <a:cubicBezTo>
                    <a:pt x="18203" y="6021"/>
                    <a:pt x="18780" y="6398"/>
                    <a:pt x="19323" y="6820"/>
                  </a:cubicBezTo>
                  <a:cubicBezTo>
                    <a:pt x="19886" y="7217"/>
                    <a:pt x="20401" y="7673"/>
                    <a:pt x="20932" y="8110"/>
                  </a:cubicBezTo>
                  <a:cubicBezTo>
                    <a:pt x="21430" y="8584"/>
                    <a:pt x="21952" y="9036"/>
                    <a:pt x="22418" y="9543"/>
                  </a:cubicBezTo>
                  <a:cubicBezTo>
                    <a:pt x="22912" y="10023"/>
                    <a:pt x="23339" y="10565"/>
                    <a:pt x="23795" y="11085"/>
                  </a:cubicBezTo>
                  <a:cubicBezTo>
                    <a:pt x="24011" y="11352"/>
                    <a:pt x="24215" y="11632"/>
                    <a:pt x="24425" y="11906"/>
                  </a:cubicBezTo>
                  <a:lnTo>
                    <a:pt x="24739" y="12318"/>
                  </a:lnTo>
                  <a:lnTo>
                    <a:pt x="25025" y="12751"/>
                  </a:lnTo>
                  <a:cubicBezTo>
                    <a:pt x="25841" y="13873"/>
                    <a:pt x="26460" y="15118"/>
                    <a:pt x="27096" y="16362"/>
                  </a:cubicBezTo>
                  <a:cubicBezTo>
                    <a:pt x="26147" y="13743"/>
                    <a:pt x="24739" y="11242"/>
                    <a:pt x="22832" y="9157"/>
                  </a:cubicBezTo>
                  <a:cubicBezTo>
                    <a:pt x="22376" y="8616"/>
                    <a:pt x="21860" y="8134"/>
                    <a:pt x="21357" y="7639"/>
                  </a:cubicBezTo>
                  <a:cubicBezTo>
                    <a:pt x="20824" y="7174"/>
                    <a:pt x="20304" y="6694"/>
                    <a:pt x="19739" y="6273"/>
                  </a:cubicBezTo>
                  <a:cubicBezTo>
                    <a:pt x="18624" y="5405"/>
                    <a:pt x="17437" y="4634"/>
                    <a:pt x="16196" y="3959"/>
                  </a:cubicBezTo>
                  <a:cubicBezTo>
                    <a:pt x="14953" y="3292"/>
                    <a:pt x="13672" y="2699"/>
                    <a:pt x="12354" y="2202"/>
                  </a:cubicBezTo>
                  <a:cubicBezTo>
                    <a:pt x="11033" y="1716"/>
                    <a:pt x="9690" y="1297"/>
                    <a:pt x="8324" y="973"/>
                  </a:cubicBezTo>
                  <a:cubicBezTo>
                    <a:pt x="5760" y="358"/>
                    <a:pt x="3128" y="0"/>
                    <a:pt x="50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0" name="Google Shape;400;p3"/>
            <p:cNvSpPr/>
            <p:nvPr/>
          </p:nvSpPr>
          <p:spPr>
            <a:xfrm>
              <a:off x="-737584" y="1419073"/>
              <a:ext cx="952251" cy="621267"/>
            </a:xfrm>
            <a:custGeom>
              <a:avLst/>
              <a:gdLst/>
              <a:ahLst/>
              <a:cxnLst/>
              <a:rect l="l" t="t" r="r" b="b"/>
              <a:pathLst>
                <a:path w="27093" h="17676" extrusionOk="0">
                  <a:moveTo>
                    <a:pt x="0" y="0"/>
                  </a:moveTo>
                  <a:cubicBezTo>
                    <a:pt x="6369" y="2479"/>
                    <a:pt x="11275" y="7640"/>
                    <a:pt x="15664" y="12877"/>
                  </a:cubicBezTo>
                  <a:cubicBezTo>
                    <a:pt x="17086" y="14573"/>
                    <a:pt x="18565" y="16361"/>
                    <a:pt x="20613" y="17201"/>
                  </a:cubicBezTo>
                  <a:cubicBezTo>
                    <a:pt x="21393" y="17520"/>
                    <a:pt x="22235" y="17676"/>
                    <a:pt x="23077" y="17676"/>
                  </a:cubicBezTo>
                  <a:cubicBezTo>
                    <a:pt x="24511" y="17676"/>
                    <a:pt x="25947" y="17224"/>
                    <a:pt x="27092" y="16359"/>
                  </a:cubicBezTo>
                  <a:lnTo>
                    <a:pt x="27092" y="16359"/>
                  </a:lnTo>
                  <a:cubicBezTo>
                    <a:pt x="27092" y="16359"/>
                    <a:pt x="26955" y="16422"/>
                    <a:pt x="26653" y="16422"/>
                  </a:cubicBezTo>
                  <a:cubicBezTo>
                    <a:pt x="25674" y="16422"/>
                    <a:pt x="22959" y="15760"/>
                    <a:pt x="17545" y="10144"/>
                  </a:cubicBezTo>
                  <a:cubicBezTo>
                    <a:pt x="10459" y="2794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000000">
                <a:alpha val="18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1" name="Google Shape;401;p3"/>
            <p:cNvSpPr/>
            <p:nvPr/>
          </p:nvSpPr>
          <p:spPr>
            <a:xfrm>
              <a:off x="-486707" y="1410146"/>
              <a:ext cx="671634" cy="388380"/>
            </a:xfrm>
            <a:custGeom>
              <a:avLst/>
              <a:gdLst/>
              <a:ahLst/>
              <a:cxnLst/>
              <a:rect l="l" t="t" r="r" b="b"/>
              <a:pathLst>
                <a:path w="19109" h="11050" extrusionOk="0">
                  <a:moveTo>
                    <a:pt x="1" y="0"/>
                  </a:moveTo>
                  <a:cubicBezTo>
                    <a:pt x="847" y="74"/>
                    <a:pt x="13363" y="1353"/>
                    <a:pt x="19108" y="11049"/>
                  </a:cubicBezTo>
                  <a:cubicBezTo>
                    <a:pt x="18237" y="8770"/>
                    <a:pt x="16824" y="6627"/>
                    <a:pt x="15236" y="5158"/>
                  </a:cubicBezTo>
                  <a:cubicBezTo>
                    <a:pt x="12350" y="2486"/>
                    <a:pt x="8515" y="1010"/>
                    <a:pt x="4630" y="395"/>
                  </a:cubicBezTo>
                  <a:cubicBezTo>
                    <a:pt x="3098" y="152"/>
                    <a:pt x="1551" y="36"/>
                    <a:pt x="1" y="0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2" name="Google Shape;402;p3"/>
            <p:cNvSpPr/>
            <p:nvPr/>
          </p:nvSpPr>
          <p:spPr>
            <a:xfrm>
              <a:off x="-148175" y="3434985"/>
              <a:ext cx="1042686" cy="1735197"/>
            </a:xfrm>
            <a:custGeom>
              <a:avLst/>
              <a:gdLst/>
              <a:ahLst/>
              <a:cxnLst/>
              <a:rect l="l" t="t" r="r" b="b"/>
              <a:pathLst>
                <a:path w="29666" h="49369" extrusionOk="0">
                  <a:moveTo>
                    <a:pt x="353" y="1"/>
                  </a:moveTo>
                  <a:lnTo>
                    <a:pt x="0" y="357"/>
                  </a:lnTo>
                  <a:cubicBezTo>
                    <a:pt x="2741" y="3061"/>
                    <a:pt x="5934" y="6425"/>
                    <a:pt x="8652" y="10344"/>
                  </a:cubicBezTo>
                  <a:lnTo>
                    <a:pt x="8655" y="10351"/>
                  </a:lnTo>
                  <a:lnTo>
                    <a:pt x="8658" y="10351"/>
                  </a:lnTo>
                  <a:cubicBezTo>
                    <a:pt x="9549" y="11637"/>
                    <a:pt x="10387" y="12983"/>
                    <a:pt x="11142" y="14383"/>
                  </a:cubicBezTo>
                  <a:cubicBezTo>
                    <a:pt x="10028" y="15014"/>
                    <a:pt x="8878" y="15669"/>
                    <a:pt x="7936" y="16597"/>
                  </a:cubicBezTo>
                  <a:cubicBezTo>
                    <a:pt x="5750" y="18756"/>
                    <a:pt x="5090" y="22005"/>
                    <a:pt x="4560" y="24614"/>
                  </a:cubicBezTo>
                  <a:lnTo>
                    <a:pt x="5050" y="24714"/>
                  </a:lnTo>
                  <a:cubicBezTo>
                    <a:pt x="5569" y="22171"/>
                    <a:pt x="6212" y="19004"/>
                    <a:pt x="8289" y="16954"/>
                  </a:cubicBezTo>
                  <a:cubicBezTo>
                    <a:pt x="9179" y="16075"/>
                    <a:pt x="10297" y="15438"/>
                    <a:pt x="11378" y="14821"/>
                  </a:cubicBezTo>
                  <a:cubicBezTo>
                    <a:pt x="11620" y="15282"/>
                    <a:pt x="11854" y="15747"/>
                    <a:pt x="12073" y="16218"/>
                  </a:cubicBezTo>
                  <a:cubicBezTo>
                    <a:pt x="13423" y="19107"/>
                    <a:pt x="14513" y="22464"/>
                    <a:pt x="15500" y="26779"/>
                  </a:cubicBezTo>
                  <a:cubicBezTo>
                    <a:pt x="15636" y="27372"/>
                    <a:pt x="15758" y="27970"/>
                    <a:pt x="15882" y="28566"/>
                  </a:cubicBezTo>
                  <a:lnTo>
                    <a:pt x="15856" y="28519"/>
                  </a:lnTo>
                  <a:cubicBezTo>
                    <a:pt x="11691" y="30759"/>
                    <a:pt x="8549" y="34844"/>
                    <a:pt x="7456" y="39447"/>
                  </a:cubicBezTo>
                  <a:lnTo>
                    <a:pt x="7943" y="39564"/>
                  </a:lnTo>
                  <a:cubicBezTo>
                    <a:pt x="8995" y="35141"/>
                    <a:pt x="11995" y="31212"/>
                    <a:pt x="15980" y="29026"/>
                  </a:cubicBezTo>
                  <a:cubicBezTo>
                    <a:pt x="17352" y="35713"/>
                    <a:pt x="18061" y="42544"/>
                    <a:pt x="18075" y="49368"/>
                  </a:cubicBezTo>
                  <a:lnTo>
                    <a:pt x="18575" y="49367"/>
                  </a:lnTo>
                  <a:cubicBezTo>
                    <a:pt x="18559" y="41740"/>
                    <a:pt x="17688" y="34106"/>
                    <a:pt x="15988" y="26670"/>
                  </a:cubicBezTo>
                  <a:cubicBezTo>
                    <a:pt x="15895" y="26264"/>
                    <a:pt x="15800" y="25876"/>
                    <a:pt x="15706" y="25484"/>
                  </a:cubicBezTo>
                  <a:lnTo>
                    <a:pt x="15706" y="25484"/>
                  </a:lnTo>
                  <a:cubicBezTo>
                    <a:pt x="17792" y="25861"/>
                    <a:pt x="19913" y="26880"/>
                    <a:pt x="21853" y="28456"/>
                  </a:cubicBezTo>
                  <a:cubicBezTo>
                    <a:pt x="23466" y="29765"/>
                    <a:pt x="24959" y="31412"/>
                    <a:pt x="26695" y="33794"/>
                  </a:cubicBezTo>
                  <a:cubicBezTo>
                    <a:pt x="27683" y="35150"/>
                    <a:pt x="28668" y="36632"/>
                    <a:pt x="29189" y="38278"/>
                  </a:cubicBezTo>
                  <a:lnTo>
                    <a:pt x="29666" y="38128"/>
                  </a:lnTo>
                  <a:cubicBezTo>
                    <a:pt x="29124" y="36413"/>
                    <a:pt x="28114" y="34889"/>
                    <a:pt x="27101" y="33500"/>
                  </a:cubicBezTo>
                  <a:cubicBezTo>
                    <a:pt x="25338" y="31079"/>
                    <a:pt x="23816" y="29405"/>
                    <a:pt x="22169" y="28069"/>
                  </a:cubicBezTo>
                  <a:cubicBezTo>
                    <a:pt x="20095" y="26384"/>
                    <a:pt x="17816" y="25308"/>
                    <a:pt x="15575" y="24950"/>
                  </a:cubicBezTo>
                  <a:cubicBezTo>
                    <a:pt x="14687" y="21410"/>
                    <a:pt x="13707" y="18534"/>
                    <a:pt x="12527" y="16009"/>
                  </a:cubicBezTo>
                  <a:cubicBezTo>
                    <a:pt x="11582" y="13988"/>
                    <a:pt x="10448" y="12073"/>
                    <a:pt x="9212" y="10273"/>
                  </a:cubicBezTo>
                  <a:cubicBezTo>
                    <a:pt x="9686" y="10213"/>
                    <a:pt x="10171" y="10184"/>
                    <a:pt x="10666" y="10184"/>
                  </a:cubicBezTo>
                  <a:cubicBezTo>
                    <a:pt x="12274" y="10184"/>
                    <a:pt x="13978" y="10498"/>
                    <a:pt x="15688" y="11124"/>
                  </a:cubicBezTo>
                  <a:cubicBezTo>
                    <a:pt x="17638" y="11837"/>
                    <a:pt x="19587" y="12909"/>
                    <a:pt x="22004" y="14596"/>
                  </a:cubicBezTo>
                  <a:cubicBezTo>
                    <a:pt x="23380" y="15557"/>
                    <a:pt x="24795" y="16638"/>
                    <a:pt x="25821" y="18026"/>
                  </a:cubicBezTo>
                  <a:lnTo>
                    <a:pt x="26224" y="17727"/>
                  </a:lnTo>
                  <a:cubicBezTo>
                    <a:pt x="25154" y="16281"/>
                    <a:pt x="23702" y="15169"/>
                    <a:pt x="22293" y="14185"/>
                  </a:cubicBezTo>
                  <a:cubicBezTo>
                    <a:pt x="19838" y="12470"/>
                    <a:pt x="17855" y="11382"/>
                    <a:pt x="15860" y="10654"/>
                  </a:cubicBezTo>
                  <a:cubicBezTo>
                    <a:pt x="14095" y="10009"/>
                    <a:pt x="12333" y="9684"/>
                    <a:pt x="10664" y="9684"/>
                  </a:cubicBezTo>
                  <a:cubicBezTo>
                    <a:pt x="10059" y="9684"/>
                    <a:pt x="9466" y="9727"/>
                    <a:pt x="8891" y="9813"/>
                  </a:cubicBezTo>
                  <a:cubicBezTo>
                    <a:pt x="6187" y="5969"/>
                    <a:pt x="3051" y="2667"/>
                    <a:pt x="35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3" name="Google Shape;403;p3"/>
            <p:cNvSpPr/>
            <p:nvPr/>
          </p:nvSpPr>
          <p:spPr>
            <a:xfrm>
              <a:off x="201499" y="4996133"/>
              <a:ext cx="597156" cy="644781"/>
            </a:xfrm>
            <a:custGeom>
              <a:avLst/>
              <a:gdLst/>
              <a:ahLst/>
              <a:cxnLst/>
              <a:rect l="l" t="t" r="r" b="b"/>
              <a:pathLst>
                <a:path w="16990" h="18345" extrusionOk="0">
                  <a:moveTo>
                    <a:pt x="8314" y="0"/>
                  </a:moveTo>
                  <a:cubicBezTo>
                    <a:pt x="8061" y="0"/>
                    <a:pt x="7780" y="56"/>
                    <a:pt x="7447" y="187"/>
                  </a:cubicBezTo>
                  <a:cubicBezTo>
                    <a:pt x="6014" y="750"/>
                    <a:pt x="4567" y="2020"/>
                    <a:pt x="3372" y="2970"/>
                  </a:cubicBezTo>
                  <a:cubicBezTo>
                    <a:pt x="1696" y="4302"/>
                    <a:pt x="0" y="6273"/>
                    <a:pt x="593" y="8329"/>
                  </a:cubicBezTo>
                  <a:cubicBezTo>
                    <a:pt x="986" y="9694"/>
                    <a:pt x="2288" y="10606"/>
                    <a:pt x="2878" y="11899"/>
                  </a:cubicBezTo>
                  <a:cubicBezTo>
                    <a:pt x="3411" y="13070"/>
                    <a:pt x="3304" y="14422"/>
                    <a:pt x="3544" y="15687"/>
                  </a:cubicBezTo>
                  <a:cubicBezTo>
                    <a:pt x="3782" y="16951"/>
                    <a:pt x="4633" y="18313"/>
                    <a:pt x="5921" y="18344"/>
                  </a:cubicBezTo>
                  <a:cubicBezTo>
                    <a:pt x="5936" y="18344"/>
                    <a:pt x="5950" y="18345"/>
                    <a:pt x="5965" y="18345"/>
                  </a:cubicBezTo>
                  <a:cubicBezTo>
                    <a:pt x="6939" y="18345"/>
                    <a:pt x="7730" y="17587"/>
                    <a:pt x="8469" y="16944"/>
                  </a:cubicBezTo>
                  <a:cubicBezTo>
                    <a:pt x="9057" y="16433"/>
                    <a:pt x="9811" y="15944"/>
                    <a:pt x="10551" y="15944"/>
                  </a:cubicBezTo>
                  <a:cubicBezTo>
                    <a:pt x="10753" y="15944"/>
                    <a:pt x="10955" y="15981"/>
                    <a:pt x="11152" y="16064"/>
                  </a:cubicBezTo>
                  <a:cubicBezTo>
                    <a:pt x="11494" y="16208"/>
                    <a:pt x="11772" y="16478"/>
                    <a:pt x="12123" y="16601"/>
                  </a:cubicBezTo>
                  <a:cubicBezTo>
                    <a:pt x="12260" y="16650"/>
                    <a:pt x="12399" y="16672"/>
                    <a:pt x="12537" y="16672"/>
                  </a:cubicBezTo>
                  <a:cubicBezTo>
                    <a:pt x="13261" y="16672"/>
                    <a:pt x="13963" y="16056"/>
                    <a:pt x="14231" y="15342"/>
                  </a:cubicBezTo>
                  <a:cubicBezTo>
                    <a:pt x="14552" y="14492"/>
                    <a:pt x="14446" y="13550"/>
                    <a:pt x="14439" y="12643"/>
                  </a:cubicBezTo>
                  <a:cubicBezTo>
                    <a:pt x="14429" y="11351"/>
                    <a:pt x="14687" y="9938"/>
                    <a:pt x="15673" y="9105"/>
                  </a:cubicBezTo>
                  <a:cubicBezTo>
                    <a:pt x="15998" y="8830"/>
                    <a:pt x="16396" y="8621"/>
                    <a:pt x="16622" y="8258"/>
                  </a:cubicBezTo>
                  <a:cubicBezTo>
                    <a:pt x="16989" y="7665"/>
                    <a:pt x="16755" y="6886"/>
                    <a:pt x="16433" y="6266"/>
                  </a:cubicBezTo>
                  <a:cubicBezTo>
                    <a:pt x="15116" y="3730"/>
                    <a:pt x="12743" y="2397"/>
                    <a:pt x="10389" y="984"/>
                  </a:cubicBezTo>
                  <a:cubicBezTo>
                    <a:pt x="9552" y="480"/>
                    <a:pt x="9054" y="0"/>
                    <a:pt x="831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4" name="Google Shape;404;p3"/>
            <p:cNvSpPr/>
            <p:nvPr/>
          </p:nvSpPr>
          <p:spPr>
            <a:xfrm>
              <a:off x="201499" y="4996203"/>
              <a:ext cx="304764" cy="641969"/>
            </a:xfrm>
            <a:custGeom>
              <a:avLst/>
              <a:gdLst/>
              <a:ahLst/>
              <a:cxnLst/>
              <a:rect l="l" t="t" r="r" b="b"/>
              <a:pathLst>
                <a:path w="8671" h="18265" extrusionOk="0">
                  <a:moveTo>
                    <a:pt x="8311" y="1"/>
                  </a:moveTo>
                  <a:cubicBezTo>
                    <a:pt x="8058" y="1"/>
                    <a:pt x="7778" y="57"/>
                    <a:pt x="7446" y="187"/>
                  </a:cubicBezTo>
                  <a:cubicBezTo>
                    <a:pt x="6013" y="749"/>
                    <a:pt x="4565" y="2019"/>
                    <a:pt x="3371" y="2969"/>
                  </a:cubicBezTo>
                  <a:cubicBezTo>
                    <a:pt x="1698" y="4301"/>
                    <a:pt x="0" y="6274"/>
                    <a:pt x="593" y="8329"/>
                  </a:cubicBezTo>
                  <a:cubicBezTo>
                    <a:pt x="986" y="9693"/>
                    <a:pt x="2291" y="10605"/>
                    <a:pt x="2878" y="11898"/>
                  </a:cubicBezTo>
                  <a:cubicBezTo>
                    <a:pt x="3411" y="13070"/>
                    <a:pt x="3302" y="14421"/>
                    <a:pt x="3544" y="15686"/>
                  </a:cubicBezTo>
                  <a:cubicBezTo>
                    <a:pt x="3752" y="16786"/>
                    <a:pt x="4424" y="17959"/>
                    <a:pt x="5443" y="18265"/>
                  </a:cubicBezTo>
                  <a:cubicBezTo>
                    <a:pt x="5451" y="18252"/>
                    <a:pt x="8478" y="13801"/>
                    <a:pt x="8506" y="9479"/>
                  </a:cubicBezTo>
                  <a:cubicBezTo>
                    <a:pt x="8532" y="5236"/>
                    <a:pt x="8213" y="2841"/>
                    <a:pt x="8670" y="40"/>
                  </a:cubicBezTo>
                  <a:cubicBezTo>
                    <a:pt x="8555" y="15"/>
                    <a:pt x="8436" y="1"/>
                    <a:pt x="831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5" name="Google Shape;405;p3"/>
            <p:cNvSpPr/>
            <p:nvPr/>
          </p:nvSpPr>
          <p:spPr>
            <a:xfrm>
              <a:off x="345811" y="4997996"/>
              <a:ext cx="272850" cy="518109"/>
            </a:xfrm>
            <a:custGeom>
              <a:avLst/>
              <a:gdLst/>
              <a:ahLst/>
              <a:cxnLst/>
              <a:rect l="l" t="t" r="r" b="b"/>
              <a:pathLst>
                <a:path w="7763" h="14741" extrusionOk="0">
                  <a:moveTo>
                    <a:pt x="4609" y="1"/>
                  </a:moveTo>
                  <a:lnTo>
                    <a:pt x="4609" y="1"/>
                  </a:lnTo>
                  <a:cubicBezTo>
                    <a:pt x="4333" y="1075"/>
                    <a:pt x="4166" y="2174"/>
                    <a:pt x="4056" y="3280"/>
                  </a:cubicBezTo>
                  <a:cubicBezTo>
                    <a:pt x="3994" y="3874"/>
                    <a:pt x="3962" y="4474"/>
                    <a:pt x="3954" y="5074"/>
                  </a:cubicBezTo>
                  <a:cubicBezTo>
                    <a:pt x="3413" y="5312"/>
                    <a:pt x="2931" y="5606"/>
                    <a:pt x="2474" y="5953"/>
                  </a:cubicBezTo>
                  <a:cubicBezTo>
                    <a:pt x="1978" y="6335"/>
                    <a:pt x="1535" y="6785"/>
                    <a:pt x="1167" y="7288"/>
                  </a:cubicBezTo>
                  <a:cubicBezTo>
                    <a:pt x="794" y="7785"/>
                    <a:pt x="501" y="8342"/>
                    <a:pt x="317" y="8931"/>
                  </a:cubicBezTo>
                  <a:cubicBezTo>
                    <a:pt x="107" y="9512"/>
                    <a:pt x="42" y="10128"/>
                    <a:pt x="1" y="10736"/>
                  </a:cubicBezTo>
                  <a:cubicBezTo>
                    <a:pt x="82" y="10133"/>
                    <a:pt x="188" y="9528"/>
                    <a:pt x="432" y="8974"/>
                  </a:cubicBezTo>
                  <a:cubicBezTo>
                    <a:pt x="651" y="8412"/>
                    <a:pt x="972" y="7894"/>
                    <a:pt x="1361" y="7442"/>
                  </a:cubicBezTo>
                  <a:cubicBezTo>
                    <a:pt x="1747" y="6988"/>
                    <a:pt x="2197" y="6589"/>
                    <a:pt x="2693" y="6259"/>
                  </a:cubicBezTo>
                  <a:cubicBezTo>
                    <a:pt x="3088" y="5996"/>
                    <a:pt x="3520" y="5767"/>
                    <a:pt x="3954" y="5596"/>
                  </a:cubicBezTo>
                  <a:cubicBezTo>
                    <a:pt x="3960" y="5938"/>
                    <a:pt x="3970" y="6278"/>
                    <a:pt x="3993" y="6619"/>
                  </a:cubicBezTo>
                  <a:cubicBezTo>
                    <a:pt x="4036" y="7183"/>
                    <a:pt x="4119" y="7732"/>
                    <a:pt x="4160" y="8264"/>
                  </a:cubicBezTo>
                  <a:cubicBezTo>
                    <a:pt x="4199" y="8652"/>
                    <a:pt x="4204" y="9042"/>
                    <a:pt x="4203" y="9434"/>
                  </a:cubicBezTo>
                  <a:lnTo>
                    <a:pt x="4183" y="9374"/>
                  </a:lnTo>
                  <a:cubicBezTo>
                    <a:pt x="3613" y="9605"/>
                    <a:pt x="3120" y="9907"/>
                    <a:pt x="2653" y="10267"/>
                  </a:cubicBezTo>
                  <a:cubicBezTo>
                    <a:pt x="2190" y="10625"/>
                    <a:pt x="1775" y="11047"/>
                    <a:pt x="1432" y="11517"/>
                  </a:cubicBezTo>
                  <a:cubicBezTo>
                    <a:pt x="1087" y="11983"/>
                    <a:pt x="812" y="12504"/>
                    <a:pt x="641" y="13054"/>
                  </a:cubicBezTo>
                  <a:cubicBezTo>
                    <a:pt x="445" y="13597"/>
                    <a:pt x="387" y="14175"/>
                    <a:pt x="351" y="14741"/>
                  </a:cubicBezTo>
                  <a:cubicBezTo>
                    <a:pt x="427" y="14176"/>
                    <a:pt x="527" y="13613"/>
                    <a:pt x="758" y="13097"/>
                  </a:cubicBezTo>
                  <a:cubicBezTo>
                    <a:pt x="962" y="12574"/>
                    <a:pt x="1262" y="12091"/>
                    <a:pt x="1627" y="11671"/>
                  </a:cubicBezTo>
                  <a:cubicBezTo>
                    <a:pt x="1988" y="11248"/>
                    <a:pt x="2408" y="10878"/>
                    <a:pt x="2868" y="10571"/>
                  </a:cubicBezTo>
                  <a:cubicBezTo>
                    <a:pt x="3284" y="10297"/>
                    <a:pt x="3744" y="10063"/>
                    <a:pt x="4199" y="9900"/>
                  </a:cubicBezTo>
                  <a:lnTo>
                    <a:pt x="4199" y="9900"/>
                  </a:lnTo>
                  <a:cubicBezTo>
                    <a:pt x="4189" y="10441"/>
                    <a:pt x="4139" y="10983"/>
                    <a:pt x="4054" y="11520"/>
                  </a:cubicBezTo>
                  <a:cubicBezTo>
                    <a:pt x="3983" y="12063"/>
                    <a:pt x="3869" y="12600"/>
                    <a:pt x="3716" y="13133"/>
                  </a:cubicBezTo>
                  <a:cubicBezTo>
                    <a:pt x="4210" y="12136"/>
                    <a:pt x="4469" y="11028"/>
                    <a:pt x="4582" y="9917"/>
                  </a:cubicBezTo>
                  <a:cubicBezTo>
                    <a:pt x="4642" y="9358"/>
                    <a:pt x="4654" y="8795"/>
                    <a:pt x="4627" y="8234"/>
                  </a:cubicBezTo>
                  <a:cubicBezTo>
                    <a:pt x="4617" y="8035"/>
                    <a:pt x="4597" y="7841"/>
                    <a:pt x="4580" y="7648"/>
                  </a:cubicBezTo>
                  <a:lnTo>
                    <a:pt x="4580" y="7648"/>
                  </a:lnTo>
                  <a:cubicBezTo>
                    <a:pt x="4852" y="7715"/>
                    <a:pt x="5132" y="7831"/>
                    <a:pt x="5383" y="7969"/>
                  </a:cubicBezTo>
                  <a:cubicBezTo>
                    <a:pt x="5755" y="8174"/>
                    <a:pt x="6092" y="8445"/>
                    <a:pt x="6396" y="8754"/>
                  </a:cubicBezTo>
                  <a:cubicBezTo>
                    <a:pt x="6699" y="9064"/>
                    <a:pt x="6955" y="9421"/>
                    <a:pt x="7185" y="9797"/>
                  </a:cubicBezTo>
                  <a:cubicBezTo>
                    <a:pt x="7299" y="9984"/>
                    <a:pt x="7392" y="10184"/>
                    <a:pt x="7499" y="10378"/>
                  </a:cubicBezTo>
                  <a:lnTo>
                    <a:pt x="7762" y="10990"/>
                  </a:lnTo>
                  <a:lnTo>
                    <a:pt x="7559" y="10354"/>
                  </a:lnTo>
                  <a:cubicBezTo>
                    <a:pt x="7471" y="10148"/>
                    <a:pt x="7396" y="9938"/>
                    <a:pt x="7298" y="9735"/>
                  </a:cubicBezTo>
                  <a:cubicBezTo>
                    <a:pt x="7102" y="9334"/>
                    <a:pt x="6873" y="8941"/>
                    <a:pt x="6588" y="8585"/>
                  </a:cubicBezTo>
                  <a:cubicBezTo>
                    <a:pt x="6299" y="8232"/>
                    <a:pt x="5968" y="7909"/>
                    <a:pt x="5583" y="7648"/>
                  </a:cubicBezTo>
                  <a:cubicBezTo>
                    <a:pt x="5263" y="7435"/>
                    <a:pt x="4930" y="7261"/>
                    <a:pt x="4540" y="7152"/>
                  </a:cubicBezTo>
                  <a:cubicBezTo>
                    <a:pt x="4523" y="6961"/>
                    <a:pt x="4502" y="6771"/>
                    <a:pt x="4490" y="6582"/>
                  </a:cubicBezTo>
                  <a:cubicBezTo>
                    <a:pt x="4409" y="5502"/>
                    <a:pt x="4416" y="4412"/>
                    <a:pt x="4439" y="3320"/>
                  </a:cubicBezTo>
                  <a:lnTo>
                    <a:pt x="4439" y="3320"/>
                  </a:lnTo>
                  <a:cubicBezTo>
                    <a:pt x="4737" y="3384"/>
                    <a:pt x="5053" y="3510"/>
                    <a:pt x="5333" y="3663"/>
                  </a:cubicBezTo>
                  <a:cubicBezTo>
                    <a:pt x="5705" y="3867"/>
                    <a:pt x="6042" y="4139"/>
                    <a:pt x="6348" y="4447"/>
                  </a:cubicBezTo>
                  <a:cubicBezTo>
                    <a:pt x="6652" y="4759"/>
                    <a:pt x="6908" y="5116"/>
                    <a:pt x="7138" y="5490"/>
                  </a:cubicBezTo>
                  <a:cubicBezTo>
                    <a:pt x="7252" y="5677"/>
                    <a:pt x="7345" y="5877"/>
                    <a:pt x="7452" y="6073"/>
                  </a:cubicBezTo>
                  <a:lnTo>
                    <a:pt x="7715" y="6683"/>
                  </a:lnTo>
                  <a:lnTo>
                    <a:pt x="7715" y="6683"/>
                  </a:lnTo>
                  <a:lnTo>
                    <a:pt x="7511" y="6048"/>
                  </a:lnTo>
                  <a:cubicBezTo>
                    <a:pt x="7424" y="5842"/>
                    <a:pt x="7348" y="5632"/>
                    <a:pt x="7251" y="5430"/>
                  </a:cubicBezTo>
                  <a:cubicBezTo>
                    <a:pt x="7053" y="5027"/>
                    <a:pt x="6825" y="4634"/>
                    <a:pt x="6539" y="4280"/>
                  </a:cubicBezTo>
                  <a:cubicBezTo>
                    <a:pt x="6252" y="3926"/>
                    <a:pt x="5919" y="3603"/>
                    <a:pt x="5533" y="3341"/>
                  </a:cubicBezTo>
                  <a:cubicBezTo>
                    <a:pt x="5205" y="3126"/>
                    <a:pt x="4863" y="2947"/>
                    <a:pt x="4462" y="2838"/>
                  </a:cubicBezTo>
                  <a:cubicBezTo>
                    <a:pt x="4474" y="2444"/>
                    <a:pt x="4487" y="2048"/>
                    <a:pt x="4512" y="1654"/>
                  </a:cubicBezTo>
                  <a:cubicBezTo>
                    <a:pt x="4532" y="1102"/>
                    <a:pt x="4576" y="554"/>
                    <a:pt x="460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6" name="Google Shape;406;p3"/>
            <p:cNvSpPr/>
            <p:nvPr/>
          </p:nvSpPr>
          <p:spPr>
            <a:xfrm>
              <a:off x="451567" y="5030753"/>
              <a:ext cx="347082" cy="597929"/>
            </a:xfrm>
            <a:custGeom>
              <a:avLst/>
              <a:gdLst/>
              <a:ahLst/>
              <a:cxnLst/>
              <a:rect l="l" t="t" r="r" b="b"/>
              <a:pathLst>
                <a:path w="9875" h="17012" extrusionOk="0">
                  <a:moveTo>
                    <a:pt x="3273" y="0"/>
                  </a:moveTo>
                  <a:cubicBezTo>
                    <a:pt x="3272" y="0"/>
                    <a:pt x="8502" y="4521"/>
                    <a:pt x="7328" y="6487"/>
                  </a:cubicBezTo>
                  <a:cubicBezTo>
                    <a:pt x="6152" y="8456"/>
                    <a:pt x="6201" y="8670"/>
                    <a:pt x="5686" y="11024"/>
                  </a:cubicBezTo>
                  <a:cubicBezTo>
                    <a:pt x="5172" y="13378"/>
                    <a:pt x="5463" y="13538"/>
                    <a:pt x="3439" y="13657"/>
                  </a:cubicBezTo>
                  <a:cubicBezTo>
                    <a:pt x="1428" y="13774"/>
                    <a:pt x="19" y="16972"/>
                    <a:pt x="1" y="17012"/>
                  </a:cubicBezTo>
                  <a:cubicBezTo>
                    <a:pt x="485" y="16732"/>
                    <a:pt x="930" y="16330"/>
                    <a:pt x="1355" y="15959"/>
                  </a:cubicBezTo>
                  <a:cubicBezTo>
                    <a:pt x="1944" y="15446"/>
                    <a:pt x="2696" y="14959"/>
                    <a:pt x="3434" y="14959"/>
                  </a:cubicBezTo>
                  <a:cubicBezTo>
                    <a:pt x="3638" y="14959"/>
                    <a:pt x="3840" y="14996"/>
                    <a:pt x="4037" y="15079"/>
                  </a:cubicBezTo>
                  <a:cubicBezTo>
                    <a:pt x="4379" y="15222"/>
                    <a:pt x="4659" y="15490"/>
                    <a:pt x="5008" y="15616"/>
                  </a:cubicBezTo>
                  <a:cubicBezTo>
                    <a:pt x="5145" y="15665"/>
                    <a:pt x="5284" y="15687"/>
                    <a:pt x="5422" y="15687"/>
                  </a:cubicBezTo>
                  <a:cubicBezTo>
                    <a:pt x="6147" y="15687"/>
                    <a:pt x="6848" y="15071"/>
                    <a:pt x="7116" y="14357"/>
                  </a:cubicBezTo>
                  <a:cubicBezTo>
                    <a:pt x="7437" y="13507"/>
                    <a:pt x="7331" y="12567"/>
                    <a:pt x="7324" y="11658"/>
                  </a:cubicBezTo>
                  <a:cubicBezTo>
                    <a:pt x="7314" y="10366"/>
                    <a:pt x="7572" y="8953"/>
                    <a:pt x="8558" y="8120"/>
                  </a:cubicBezTo>
                  <a:cubicBezTo>
                    <a:pt x="8883" y="7845"/>
                    <a:pt x="9283" y="7636"/>
                    <a:pt x="9507" y="7273"/>
                  </a:cubicBezTo>
                  <a:cubicBezTo>
                    <a:pt x="9874" y="6679"/>
                    <a:pt x="9640" y="5901"/>
                    <a:pt x="9318" y="5281"/>
                  </a:cubicBezTo>
                  <a:cubicBezTo>
                    <a:pt x="8001" y="2744"/>
                    <a:pt x="5628" y="1412"/>
                    <a:pt x="3273" y="0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7" name="Google Shape;407;p3"/>
            <p:cNvSpPr/>
            <p:nvPr/>
          </p:nvSpPr>
          <p:spPr>
            <a:xfrm>
              <a:off x="178232" y="5044108"/>
              <a:ext cx="213767" cy="472699"/>
            </a:xfrm>
            <a:custGeom>
              <a:avLst/>
              <a:gdLst/>
              <a:ahLst/>
              <a:cxnLst/>
              <a:rect l="l" t="t" r="r" b="b"/>
              <a:pathLst>
                <a:path w="6082" h="13449" extrusionOk="0">
                  <a:moveTo>
                    <a:pt x="6082" y="0"/>
                  </a:moveTo>
                  <a:lnTo>
                    <a:pt x="6082" y="0"/>
                  </a:lnTo>
                  <a:cubicBezTo>
                    <a:pt x="5355" y="528"/>
                    <a:pt x="4657" y="1112"/>
                    <a:pt x="4032" y="1611"/>
                  </a:cubicBezTo>
                  <a:cubicBezTo>
                    <a:pt x="2356" y="2942"/>
                    <a:pt x="661" y="4914"/>
                    <a:pt x="1251" y="6970"/>
                  </a:cubicBezTo>
                  <a:cubicBezTo>
                    <a:pt x="1648" y="8332"/>
                    <a:pt x="2953" y="9243"/>
                    <a:pt x="3540" y="10537"/>
                  </a:cubicBezTo>
                  <a:cubicBezTo>
                    <a:pt x="3950" y="11441"/>
                    <a:pt x="3983" y="12451"/>
                    <a:pt x="4084" y="13449"/>
                  </a:cubicBezTo>
                  <a:cubicBezTo>
                    <a:pt x="4090" y="13427"/>
                    <a:pt x="4684" y="11388"/>
                    <a:pt x="3891" y="9936"/>
                  </a:cubicBezTo>
                  <a:cubicBezTo>
                    <a:pt x="3094" y="8478"/>
                    <a:pt x="1" y="4623"/>
                    <a:pt x="6082" y="0"/>
                  </a:cubicBezTo>
                  <a:close/>
                </a:path>
              </a:pathLst>
            </a:custGeom>
            <a:solidFill>
              <a:srgbClr val="000000">
                <a:alpha val="18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8" name="Google Shape;408;p3"/>
            <p:cNvSpPr/>
            <p:nvPr/>
          </p:nvSpPr>
          <p:spPr>
            <a:xfrm>
              <a:off x="-271364" y="4003167"/>
              <a:ext cx="454281" cy="456215"/>
            </a:xfrm>
            <a:custGeom>
              <a:avLst/>
              <a:gdLst/>
              <a:ahLst/>
              <a:cxnLst/>
              <a:rect l="l" t="t" r="r" b="b"/>
              <a:pathLst>
                <a:path w="12925" h="12980" extrusionOk="0">
                  <a:moveTo>
                    <a:pt x="6093" y="1"/>
                  </a:moveTo>
                  <a:cubicBezTo>
                    <a:pt x="5122" y="1"/>
                    <a:pt x="4159" y="140"/>
                    <a:pt x="3210" y="558"/>
                  </a:cubicBezTo>
                  <a:cubicBezTo>
                    <a:pt x="2725" y="769"/>
                    <a:pt x="2221" y="1118"/>
                    <a:pt x="2157" y="1645"/>
                  </a:cubicBezTo>
                  <a:cubicBezTo>
                    <a:pt x="2117" y="1967"/>
                    <a:pt x="2254" y="2280"/>
                    <a:pt x="2317" y="2595"/>
                  </a:cubicBezTo>
                  <a:cubicBezTo>
                    <a:pt x="2504" y="3556"/>
                    <a:pt x="1988" y="4513"/>
                    <a:pt x="1371" y="5270"/>
                  </a:cubicBezTo>
                  <a:cubicBezTo>
                    <a:pt x="936" y="5803"/>
                    <a:pt x="429" y="6309"/>
                    <a:pt x="215" y="6962"/>
                  </a:cubicBezTo>
                  <a:cubicBezTo>
                    <a:pt x="0" y="7616"/>
                    <a:pt x="216" y="8479"/>
                    <a:pt x="865" y="8709"/>
                  </a:cubicBezTo>
                  <a:cubicBezTo>
                    <a:pt x="1129" y="8801"/>
                    <a:pt x="1424" y="8775"/>
                    <a:pt x="1694" y="8854"/>
                  </a:cubicBezTo>
                  <a:cubicBezTo>
                    <a:pt x="2418" y="9062"/>
                    <a:pt x="2730" y="9907"/>
                    <a:pt x="2862" y="10650"/>
                  </a:cubicBezTo>
                  <a:cubicBezTo>
                    <a:pt x="2997" y="11391"/>
                    <a:pt x="3108" y="12231"/>
                    <a:pt x="3705" y="12689"/>
                  </a:cubicBezTo>
                  <a:cubicBezTo>
                    <a:pt x="3972" y="12893"/>
                    <a:pt x="4284" y="12980"/>
                    <a:pt x="4607" y="12980"/>
                  </a:cubicBezTo>
                  <a:cubicBezTo>
                    <a:pt x="5224" y="12980"/>
                    <a:pt x="5885" y="12665"/>
                    <a:pt x="6370" y="12249"/>
                  </a:cubicBezTo>
                  <a:cubicBezTo>
                    <a:pt x="7112" y="11617"/>
                    <a:pt x="7688" y="10767"/>
                    <a:pt x="8559" y="10328"/>
                  </a:cubicBezTo>
                  <a:cubicBezTo>
                    <a:pt x="9519" y="9845"/>
                    <a:pt x="10721" y="9927"/>
                    <a:pt x="11600" y="9309"/>
                  </a:cubicBezTo>
                  <a:cubicBezTo>
                    <a:pt x="12924" y="8376"/>
                    <a:pt x="12854" y="6406"/>
                    <a:pt x="12496" y="4824"/>
                  </a:cubicBezTo>
                  <a:cubicBezTo>
                    <a:pt x="12238" y="3696"/>
                    <a:pt x="11984" y="2258"/>
                    <a:pt x="11403" y="1244"/>
                  </a:cubicBezTo>
                  <a:cubicBezTo>
                    <a:pt x="10874" y="319"/>
                    <a:pt x="10269" y="452"/>
                    <a:pt x="9285" y="315"/>
                  </a:cubicBezTo>
                  <a:cubicBezTo>
                    <a:pt x="8213" y="165"/>
                    <a:pt x="7148" y="1"/>
                    <a:pt x="60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9" name="Google Shape;409;p3"/>
            <p:cNvSpPr/>
            <p:nvPr/>
          </p:nvSpPr>
          <p:spPr>
            <a:xfrm>
              <a:off x="-129898" y="4023271"/>
              <a:ext cx="312813" cy="435899"/>
            </a:xfrm>
            <a:custGeom>
              <a:avLst/>
              <a:gdLst/>
              <a:ahLst/>
              <a:cxnLst/>
              <a:rect l="l" t="t" r="r" b="b"/>
              <a:pathLst>
                <a:path w="8900" h="12402" extrusionOk="0">
                  <a:moveTo>
                    <a:pt x="6722" y="0"/>
                  </a:moveTo>
                  <a:cubicBezTo>
                    <a:pt x="5666" y="1869"/>
                    <a:pt x="4343" y="3132"/>
                    <a:pt x="2349" y="5651"/>
                  </a:cubicBezTo>
                  <a:cubicBezTo>
                    <a:pt x="321" y="8216"/>
                    <a:pt x="0" y="12282"/>
                    <a:pt x="0" y="12292"/>
                  </a:cubicBezTo>
                  <a:cubicBezTo>
                    <a:pt x="186" y="12368"/>
                    <a:pt x="383" y="12401"/>
                    <a:pt x="585" y="12401"/>
                  </a:cubicBezTo>
                  <a:cubicBezTo>
                    <a:pt x="1201" y="12401"/>
                    <a:pt x="1860" y="12088"/>
                    <a:pt x="2347" y="11674"/>
                  </a:cubicBezTo>
                  <a:cubicBezTo>
                    <a:pt x="3087" y="11041"/>
                    <a:pt x="3664" y="10191"/>
                    <a:pt x="4534" y="9753"/>
                  </a:cubicBezTo>
                  <a:cubicBezTo>
                    <a:pt x="5494" y="9270"/>
                    <a:pt x="6697" y="9353"/>
                    <a:pt x="7576" y="8733"/>
                  </a:cubicBezTo>
                  <a:cubicBezTo>
                    <a:pt x="8899" y="7802"/>
                    <a:pt x="8829" y="5831"/>
                    <a:pt x="8469" y="4248"/>
                  </a:cubicBezTo>
                  <a:cubicBezTo>
                    <a:pt x="8212" y="3119"/>
                    <a:pt x="7956" y="1682"/>
                    <a:pt x="7376" y="667"/>
                  </a:cubicBezTo>
                  <a:cubicBezTo>
                    <a:pt x="7173" y="316"/>
                    <a:pt x="6962" y="119"/>
                    <a:pt x="672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0" name="Google Shape;410;p3"/>
            <p:cNvSpPr/>
            <p:nvPr/>
          </p:nvSpPr>
          <p:spPr>
            <a:xfrm>
              <a:off x="-143289" y="4022392"/>
              <a:ext cx="248387" cy="377308"/>
            </a:xfrm>
            <a:custGeom>
              <a:avLst/>
              <a:gdLst/>
              <a:ahLst/>
              <a:cxnLst/>
              <a:rect l="l" t="t" r="r" b="b"/>
              <a:pathLst>
                <a:path w="7067" h="10735" extrusionOk="0">
                  <a:moveTo>
                    <a:pt x="7067" y="1"/>
                  </a:moveTo>
                  <a:lnTo>
                    <a:pt x="7067" y="1"/>
                  </a:lnTo>
                  <a:cubicBezTo>
                    <a:pt x="6824" y="344"/>
                    <a:pt x="6590" y="691"/>
                    <a:pt x="6340" y="1024"/>
                  </a:cubicBezTo>
                  <a:cubicBezTo>
                    <a:pt x="6168" y="1270"/>
                    <a:pt x="5988" y="1508"/>
                    <a:pt x="5810" y="1748"/>
                  </a:cubicBezTo>
                  <a:cubicBezTo>
                    <a:pt x="5521" y="1623"/>
                    <a:pt x="5235" y="1565"/>
                    <a:pt x="4938" y="1537"/>
                  </a:cubicBezTo>
                  <a:cubicBezTo>
                    <a:pt x="4854" y="1530"/>
                    <a:pt x="4770" y="1527"/>
                    <a:pt x="4687" y="1527"/>
                  </a:cubicBezTo>
                  <a:cubicBezTo>
                    <a:pt x="4421" y="1527"/>
                    <a:pt x="4157" y="1560"/>
                    <a:pt x="3901" y="1614"/>
                  </a:cubicBezTo>
                  <a:cubicBezTo>
                    <a:pt x="3564" y="1687"/>
                    <a:pt x="3243" y="1810"/>
                    <a:pt x="2936" y="1956"/>
                  </a:cubicBezTo>
                  <a:cubicBezTo>
                    <a:pt x="2782" y="2028"/>
                    <a:pt x="2638" y="2117"/>
                    <a:pt x="2489" y="2196"/>
                  </a:cubicBezTo>
                  <a:lnTo>
                    <a:pt x="2068" y="2474"/>
                  </a:lnTo>
                  <a:lnTo>
                    <a:pt x="2513" y="2238"/>
                  </a:lnTo>
                  <a:cubicBezTo>
                    <a:pt x="2666" y="2174"/>
                    <a:pt x="2816" y="2101"/>
                    <a:pt x="2973" y="2044"/>
                  </a:cubicBezTo>
                  <a:cubicBezTo>
                    <a:pt x="3288" y="1931"/>
                    <a:pt x="3608" y="1843"/>
                    <a:pt x="3935" y="1803"/>
                  </a:cubicBezTo>
                  <a:cubicBezTo>
                    <a:pt x="4078" y="1786"/>
                    <a:pt x="4222" y="1777"/>
                    <a:pt x="4366" y="1777"/>
                  </a:cubicBezTo>
                  <a:cubicBezTo>
                    <a:pt x="4547" y="1777"/>
                    <a:pt x="4727" y="1792"/>
                    <a:pt x="4904" y="1823"/>
                  </a:cubicBezTo>
                  <a:cubicBezTo>
                    <a:pt x="5142" y="1864"/>
                    <a:pt x="5388" y="1941"/>
                    <a:pt x="5595" y="2044"/>
                  </a:cubicBezTo>
                  <a:cubicBezTo>
                    <a:pt x="5092" y="2700"/>
                    <a:pt x="4581" y="3346"/>
                    <a:pt x="4021" y="3944"/>
                  </a:cubicBezTo>
                  <a:cubicBezTo>
                    <a:pt x="3925" y="4050"/>
                    <a:pt x="3824" y="4153"/>
                    <a:pt x="3722" y="4257"/>
                  </a:cubicBezTo>
                  <a:cubicBezTo>
                    <a:pt x="3439" y="4137"/>
                    <a:pt x="3159" y="4082"/>
                    <a:pt x="2871" y="4056"/>
                  </a:cubicBezTo>
                  <a:cubicBezTo>
                    <a:pt x="2785" y="4049"/>
                    <a:pt x="2700" y="4046"/>
                    <a:pt x="2615" y="4046"/>
                  </a:cubicBezTo>
                  <a:cubicBezTo>
                    <a:pt x="2351" y="4046"/>
                    <a:pt x="2088" y="4078"/>
                    <a:pt x="1832" y="4132"/>
                  </a:cubicBezTo>
                  <a:cubicBezTo>
                    <a:pt x="1495" y="4206"/>
                    <a:pt x="1174" y="4329"/>
                    <a:pt x="867" y="4473"/>
                  </a:cubicBezTo>
                  <a:cubicBezTo>
                    <a:pt x="714" y="4546"/>
                    <a:pt x="570" y="4636"/>
                    <a:pt x="422" y="4715"/>
                  </a:cubicBezTo>
                  <a:lnTo>
                    <a:pt x="0" y="4993"/>
                  </a:lnTo>
                  <a:lnTo>
                    <a:pt x="444" y="4757"/>
                  </a:lnTo>
                  <a:cubicBezTo>
                    <a:pt x="599" y="4693"/>
                    <a:pt x="749" y="4620"/>
                    <a:pt x="906" y="4563"/>
                  </a:cubicBezTo>
                  <a:cubicBezTo>
                    <a:pt x="1220" y="4450"/>
                    <a:pt x="1539" y="4360"/>
                    <a:pt x="1866" y="4322"/>
                  </a:cubicBezTo>
                  <a:cubicBezTo>
                    <a:pt x="2010" y="4305"/>
                    <a:pt x="2154" y="4296"/>
                    <a:pt x="2298" y="4296"/>
                  </a:cubicBezTo>
                  <a:cubicBezTo>
                    <a:pt x="2480" y="4296"/>
                    <a:pt x="2660" y="4311"/>
                    <a:pt x="2836" y="4342"/>
                  </a:cubicBezTo>
                  <a:cubicBezTo>
                    <a:pt x="3051" y="4379"/>
                    <a:pt x="3271" y="4445"/>
                    <a:pt x="3463" y="4535"/>
                  </a:cubicBezTo>
                  <a:cubicBezTo>
                    <a:pt x="3361" y="4640"/>
                    <a:pt x="3258" y="4745"/>
                    <a:pt x="3158" y="4857"/>
                  </a:cubicBezTo>
                  <a:cubicBezTo>
                    <a:pt x="2875" y="5176"/>
                    <a:pt x="2616" y="5515"/>
                    <a:pt x="2388" y="5872"/>
                  </a:cubicBezTo>
                  <a:cubicBezTo>
                    <a:pt x="1927" y="6582"/>
                    <a:pt x="1556" y="7359"/>
                    <a:pt x="1377" y="8182"/>
                  </a:cubicBezTo>
                  <a:cubicBezTo>
                    <a:pt x="1537" y="7797"/>
                    <a:pt x="1725" y="7425"/>
                    <a:pt x="1939" y="7071"/>
                  </a:cubicBezTo>
                  <a:cubicBezTo>
                    <a:pt x="2145" y="6714"/>
                    <a:pt x="2372" y="6371"/>
                    <a:pt x="2622" y="6045"/>
                  </a:cubicBezTo>
                  <a:cubicBezTo>
                    <a:pt x="2815" y="6358"/>
                    <a:pt x="2975" y="6715"/>
                    <a:pt x="3092" y="7074"/>
                  </a:cubicBezTo>
                  <a:cubicBezTo>
                    <a:pt x="3221" y="7474"/>
                    <a:pt x="3293" y="7892"/>
                    <a:pt x="3306" y="8314"/>
                  </a:cubicBezTo>
                  <a:cubicBezTo>
                    <a:pt x="3322" y="8735"/>
                    <a:pt x="3272" y="9163"/>
                    <a:pt x="3145" y="9570"/>
                  </a:cubicBezTo>
                  <a:cubicBezTo>
                    <a:pt x="3038" y="9986"/>
                    <a:pt x="2831" y="10364"/>
                    <a:pt x="2609" y="10734"/>
                  </a:cubicBezTo>
                  <a:cubicBezTo>
                    <a:pt x="2856" y="10381"/>
                    <a:pt x="3095" y="10014"/>
                    <a:pt x="3236" y="9600"/>
                  </a:cubicBezTo>
                  <a:cubicBezTo>
                    <a:pt x="3396" y="9193"/>
                    <a:pt x="3481" y="8757"/>
                    <a:pt x="3496" y="8315"/>
                  </a:cubicBezTo>
                  <a:cubicBezTo>
                    <a:pt x="3516" y="7874"/>
                    <a:pt x="3472" y="7429"/>
                    <a:pt x="3368" y="6998"/>
                  </a:cubicBezTo>
                  <a:cubicBezTo>
                    <a:pt x="3261" y="6564"/>
                    <a:pt x="3113" y="6152"/>
                    <a:pt x="2886" y="5743"/>
                  </a:cubicBezTo>
                  <a:lnTo>
                    <a:pt x="2846" y="5771"/>
                  </a:lnTo>
                  <a:cubicBezTo>
                    <a:pt x="3031" y="5540"/>
                    <a:pt x="3218" y="5312"/>
                    <a:pt x="3425" y="5100"/>
                  </a:cubicBezTo>
                  <a:cubicBezTo>
                    <a:pt x="3702" y="4806"/>
                    <a:pt x="4011" y="4522"/>
                    <a:pt x="4304" y="4209"/>
                  </a:cubicBezTo>
                  <a:cubicBezTo>
                    <a:pt x="4479" y="4019"/>
                    <a:pt x="4647" y="3822"/>
                    <a:pt x="4811" y="3623"/>
                  </a:cubicBezTo>
                  <a:cubicBezTo>
                    <a:pt x="4987" y="3930"/>
                    <a:pt x="5132" y="4272"/>
                    <a:pt x="5244" y="4615"/>
                  </a:cubicBezTo>
                  <a:cubicBezTo>
                    <a:pt x="5381" y="5045"/>
                    <a:pt x="5458" y="5495"/>
                    <a:pt x="5471" y="5948"/>
                  </a:cubicBezTo>
                  <a:cubicBezTo>
                    <a:pt x="5487" y="6401"/>
                    <a:pt x="5431" y="6858"/>
                    <a:pt x="5287" y="7285"/>
                  </a:cubicBezTo>
                  <a:cubicBezTo>
                    <a:pt x="5168" y="7729"/>
                    <a:pt x="4945" y="8137"/>
                    <a:pt x="4708" y="8531"/>
                  </a:cubicBezTo>
                  <a:cubicBezTo>
                    <a:pt x="4971" y="8154"/>
                    <a:pt x="5225" y="7759"/>
                    <a:pt x="5375" y="7315"/>
                  </a:cubicBezTo>
                  <a:cubicBezTo>
                    <a:pt x="5545" y="6879"/>
                    <a:pt x="5635" y="6411"/>
                    <a:pt x="5651" y="5939"/>
                  </a:cubicBezTo>
                  <a:cubicBezTo>
                    <a:pt x="5671" y="5468"/>
                    <a:pt x="5622" y="4992"/>
                    <a:pt x="5510" y="4530"/>
                  </a:cubicBezTo>
                  <a:cubicBezTo>
                    <a:pt x="5404" y="4107"/>
                    <a:pt x="5260" y="3703"/>
                    <a:pt x="5051" y="3307"/>
                  </a:cubicBezTo>
                  <a:cubicBezTo>
                    <a:pt x="5331" y="2950"/>
                    <a:pt x="5595" y="2580"/>
                    <a:pt x="5840" y="2200"/>
                  </a:cubicBezTo>
                  <a:cubicBezTo>
                    <a:pt x="6301" y="1495"/>
                    <a:pt x="6721" y="767"/>
                    <a:pt x="706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1" name="Google Shape;411;p3"/>
            <p:cNvSpPr/>
            <p:nvPr/>
          </p:nvSpPr>
          <p:spPr>
            <a:xfrm>
              <a:off x="-271328" y="4003097"/>
              <a:ext cx="326415" cy="418782"/>
            </a:xfrm>
            <a:custGeom>
              <a:avLst/>
              <a:gdLst/>
              <a:ahLst/>
              <a:cxnLst/>
              <a:rect l="l" t="t" r="r" b="b"/>
              <a:pathLst>
                <a:path w="9287" h="11915" extrusionOk="0">
                  <a:moveTo>
                    <a:pt x="6094" y="0"/>
                  </a:moveTo>
                  <a:cubicBezTo>
                    <a:pt x="5122" y="0"/>
                    <a:pt x="4160" y="139"/>
                    <a:pt x="3210" y="557"/>
                  </a:cubicBezTo>
                  <a:cubicBezTo>
                    <a:pt x="2727" y="771"/>
                    <a:pt x="2221" y="1120"/>
                    <a:pt x="2157" y="1644"/>
                  </a:cubicBezTo>
                  <a:cubicBezTo>
                    <a:pt x="2117" y="1964"/>
                    <a:pt x="2256" y="2277"/>
                    <a:pt x="2317" y="2595"/>
                  </a:cubicBezTo>
                  <a:cubicBezTo>
                    <a:pt x="2506" y="3556"/>
                    <a:pt x="1988" y="4513"/>
                    <a:pt x="1371" y="5271"/>
                  </a:cubicBezTo>
                  <a:cubicBezTo>
                    <a:pt x="937" y="5802"/>
                    <a:pt x="430" y="6308"/>
                    <a:pt x="215" y="6962"/>
                  </a:cubicBezTo>
                  <a:cubicBezTo>
                    <a:pt x="1" y="7615"/>
                    <a:pt x="215" y="8480"/>
                    <a:pt x="865" y="8709"/>
                  </a:cubicBezTo>
                  <a:cubicBezTo>
                    <a:pt x="1131" y="8801"/>
                    <a:pt x="1424" y="8774"/>
                    <a:pt x="1694" y="8853"/>
                  </a:cubicBezTo>
                  <a:cubicBezTo>
                    <a:pt x="2420" y="9063"/>
                    <a:pt x="2730" y="9909"/>
                    <a:pt x="2864" y="10650"/>
                  </a:cubicBezTo>
                  <a:cubicBezTo>
                    <a:pt x="2941" y="11070"/>
                    <a:pt x="3013" y="11520"/>
                    <a:pt x="3166" y="11915"/>
                  </a:cubicBezTo>
                  <a:cubicBezTo>
                    <a:pt x="3173" y="11883"/>
                    <a:pt x="3856" y="9324"/>
                    <a:pt x="2721" y="8300"/>
                  </a:cubicBezTo>
                  <a:cubicBezTo>
                    <a:pt x="1580" y="7268"/>
                    <a:pt x="1828" y="7311"/>
                    <a:pt x="2639" y="5677"/>
                  </a:cubicBezTo>
                  <a:cubicBezTo>
                    <a:pt x="3450" y="4042"/>
                    <a:pt x="3579" y="3936"/>
                    <a:pt x="3816" y="2217"/>
                  </a:cubicBezTo>
                  <a:cubicBezTo>
                    <a:pt x="4052" y="497"/>
                    <a:pt x="9287" y="314"/>
                    <a:pt x="9287" y="313"/>
                  </a:cubicBezTo>
                  <a:cubicBezTo>
                    <a:pt x="8214" y="164"/>
                    <a:pt x="7148" y="0"/>
                    <a:pt x="6094" y="0"/>
                  </a:cubicBezTo>
                  <a:close/>
                </a:path>
              </a:pathLst>
            </a:custGeom>
            <a:solidFill>
              <a:srgbClr val="000000">
                <a:alpha val="18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2" name="Google Shape;412;p3"/>
            <p:cNvSpPr/>
            <p:nvPr/>
          </p:nvSpPr>
          <p:spPr>
            <a:xfrm>
              <a:off x="-30328" y="4104917"/>
              <a:ext cx="231798" cy="312496"/>
            </a:xfrm>
            <a:custGeom>
              <a:avLst/>
              <a:gdLst/>
              <a:ahLst/>
              <a:cxnLst/>
              <a:rect l="l" t="t" r="r" b="b"/>
              <a:pathLst>
                <a:path w="6595" h="8891" extrusionOk="0">
                  <a:moveTo>
                    <a:pt x="5188" y="0"/>
                  </a:moveTo>
                  <a:cubicBezTo>
                    <a:pt x="6595" y="5620"/>
                    <a:pt x="2939" y="6426"/>
                    <a:pt x="1778" y="6909"/>
                  </a:cubicBezTo>
                  <a:cubicBezTo>
                    <a:pt x="621" y="7389"/>
                    <a:pt x="8" y="8875"/>
                    <a:pt x="1" y="8891"/>
                  </a:cubicBezTo>
                  <a:cubicBezTo>
                    <a:pt x="532" y="8352"/>
                    <a:pt x="1030" y="7769"/>
                    <a:pt x="1701" y="7432"/>
                  </a:cubicBezTo>
                  <a:cubicBezTo>
                    <a:pt x="2661" y="6947"/>
                    <a:pt x="3864" y="7030"/>
                    <a:pt x="4742" y="6409"/>
                  </a:cubicBezTo>
                  <a:cubicBezTo>
                    <a:pt x="6066" y="5476"/>
                    <a:pt x="5996" y="3507"/>
                    <a:pt x="5638" y="1924"/>
                  </a:cubicBezTo>
                  <a:cubicBezTo>
                    <a:pt x="5503" y="1332"/>
                    <a:pt x="5368" y="655"/>
                    <a:pt x="5188" y="0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3" name="Google Shape;413;p3"/>
            <p:cNvSpPr/>
            <p:nvPr/>
          </p:nvSpPr>
          <p:spPr>
            <a:xfrm>
              <a:off x="516764" y="4403383"/>
              <a:ext cx="693179" cy="496704"/>
            </a:xfrm>
            <a:custGeom>
              <a:avLst/>
              <a:gdLst/>
              <a:ahLst/>
              <a:cxnLst/>
              <a:rect l="l" t="t" r="r" b="b"/>
              <a:pathLst>
                <a:path w="19722" h="14132" extrusionOk="0">
                  <a:moveTo>
                    <a:pt x="4677" y="1"/>
                  </a:moveTo>
                  <a:cubicBezTo>
                    <a:pt x="4591" y="1"/>
                    <a:pt x="4505" y="1"/>
                    <a:pt x="4418" y="3"/>
                  </a:cubicBezTo>
                  <a:cubicBezTo>
                    <a:pt x="3651" y="16"/>
                    <a:pt x="2862" y="94"/>
                    <a:pt x="2168" y="423"/>
                  </a:cubicBezTo>
                  <a:cubicBezTo>
                    <a:pt x="1" y="1446"/>
                    <a:pt x="86" y="5085"/>
                    <a:pt x="203" y="7093"/>
                  </a:cubicBezTo>
                  <a:cubicBezTo>
                    <a:pt x="251" y="7884"/>
                    <a:pt x="365" y="8690"/>
                    <a:pt x="734" y="9392"/>
                  </a:cubicBezTo>
                  <a:cubicBezTo>
                    <a:pt x="1104" y="10093"/>
                    <a:pt x="1769" y="10678"/>
                    <a:pt x="2558" y="10769"/>
                  </a:cubicBezTo>
                  <a:cubicBezTo>
                    <a:pt x="2648" y="10779"/>
                    <a:pt x="2738" y="10784"/>
                    <a:pt x="2829" y="10784"/>
                  </a:cubicBezTo>
                  <a:cubicBezTo>
                    <a:pt x="3186" y="10784"/>
                    <a:pt x="3551" y="10720"/>
                    <a:pt x="3903" y="10720"/>
                  </a:cubicBezTo>
                  <a:cubicBezTo>
                    <a:pt x="4140" y="10720"/>
                    <a:pt x="4371" y="10749"/>
                    <a:pt x="4590" y="10846"/>
                  </a:cubicBezTo>
                  <a:cubicBezTo>
                    <a:pt x="5094" y="11071"/>
                    <a:pt x="5380" y="11593"/>
                    <a:pt x="5642" y="12078"/>
                  </a:cubicBezTo>
                  <a:cubicBezTo>
                    <a:pt x="5962" y="12668"/>
                    <a:pt x="6312" y="13264"/>
                    <a:pt x="6840" y="13677"/>
                  </a:cubicBezTo>
                  <a:cubicBezTo>
                    <a:pt x="7194" y="13953"/>
                    <a:pt x="7647" y="14131"/>
                    <a:pt x="8089" y="14131"/>
                  </a:cubicBezTo>
                  <a:cubicBezTo>
                    <a:pt x="8308" y="14131"/>
                    <a:pt x="8525" y="14087"/>
                    <a:pt x="8725" y="13990"/>
                  </a:cubicBezTo>
                  <a:cubicBezTo>
                    <a:pt x="9468" y="13627"/>
                    <a:pt x="9747" y="12685"/>
                    <a:pt x="10427" y="12218"/>
                  </a:cubicBezTo>
                  <a:cubicBezTo>
                    <a:pt x="10758" y="11989"/>
                    <a:pt x="11157" y="11896"/>
                    <a:pt x="11563" y="11896"/>
                  </a:cubicBezTo>
                  <a:cubicBezTo>
                    <a:pt x="11840" y="11896"/>
                    <a:pt x="12120" y="11939"/>
                    <a:pt x="12384" y="12012"/>
                  </a:cubicBezTo>
                  <a:cubicBezTo>
                    <a:pt x="12946" y="12167"/>
                    <a:pt x="13589" y="12422"/>
                    <a:pt x="14147" y="12422"/>
                  </a:cubicBezTo>
                  <a:cubicBezTo>
                    <a:pt x="14476" y="12422"/>
                    <a:pt x="14776" y="12333"/>
                    <a:pt x="15012" y="12079"/>
                  </a:cubicBezTo>
                  <a:cubicBezTo>
                    <a:pt x="15493" y="11559"/>
                    <a:pt x="15336" y="10619"/>
                    <a:pt x="15893" y="10182"/>
                  </a:cubicBezTo>
                  <a:cubicBezTo>
                    <a:pt x="16165" y="9969"/>
                    <a:pt x="16534" y="9942"/>
                    <a:pt x="16869" y="9865"/>
                  </a:cubicBezTo>
                  <a:cubicBezTo>
                    <a:pt x="18614" y="9470"/>
                    <a:pt x="19721" y="7331"/>
                    <a:pt x="19037" y="5678"/>
                  </a:cubicBezTo>
                  <a:cubicBezTo>
                    <a:pt x="18441" y="4241"/>
                    <a:pt x="16896" y="3481"/>
                    <a:pt x="15468" y="2866"/>
                  </a:cubicBezTo>
                  <a:cubicBezTo>
                    <a:pt x="12025" y="1382"/>
                    <a:pt x="8418" y="1"/>
                    <a:pt x="467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4" name="Google Shape;414;p3"/>
            <p:cNvSpPr/>
            <p:nvPr/>
          </p:nvSpPr>
          <p:spPr>
            <a:xfrm>
              <a:off x="517151" y="4424506"/>
              <a:ext cx="549039" cy="475651"/>
            </a:xfrm>
            <a:custGeom>
              <a:avLst/>
              <a:gdLst/>
              <a:ahLst/>
              <a:cxnLst/>
              <a:rect l="l" t="t" r="r" b="b"/>
              <a:pathLst>
                <a:path w="15621" h="13533" extrusionOk="0">
                  <a:moveTo>
                    <a:pt x="1850" y="1"/>
                  </a:moveTo>
                  <a:cubicBezTo>
                    <a:pt x="1" y="1212"/>
                    <a:pt x="80" y="4587"/>
                    <a:pt x="192" y="6493"/>
                  </a:cubicBezTo>
                  <a:cubicBezTo>
                    <a:pt x="240" y="7285"/>
                    <a:pt x="354" y="8091"/>
                    <a:pt x="723" y="8792"/>
                  </a:cubicBezTo>
                  <a:cubicBezTo>
                    <a:pt x="1093" y="9494"/>
                    <a:pt x="1758" y="10078"/>
                    <a:pt x="2547" y="10169"/>
                  </a:cubicBezTo>
                  <a:cubicBezTo>
                    <a:pt x="2637" y="10180"/>
                    <a:pt x="2727" y="10184"/>
                    <a:pt x="2818" y="10184"/>
                  </a:cubicBezTo>
                  <a:cubicBezTo>
                    <a:pt x="3175" y="10184"/>
                    <a:pt x="3540" y="10120"/>
                    <a:pt x="3892" y="10120"/>
                  </a:cubicBezTo>
                  <a:cubicBezTo>
                    <a:pt x="4129" y="10120"/>
                    <a:pt x="4360" y="10149"/>
                    <a:pt x="4579" y="10247"/>
                  </a:cubicBezTo>
                  <a:cubicBezTo>
                    <a:pt x="5083" y="10471"/>
                    <a:pt x="5369" y="10994"/>
                    <a:pt x="5631" y="11481"/>
                  </a:cubicBezTo>
                  <a:cubicBezTo>
                    <a:pt x="5951" y="12070"/>
                    <a:pt x="6301" y="12667"/>
                    <a:pt x="6829" y="13079"/>
                  </a:cubicBezTo>
                  <a:cubicBezTo>
                    <a:pt x="7183" y="13355"/>
                    <a:pt x="7636" y="13533"/>
                    <a:pt x="8078" y="13533"/>
                  </a:cubicBezTo>
                  <a:cubicBezTo>
                    <a:pt x="8297" y="13533"/>
                    <a:pt x="8514" y="13489"/>
                    <a:pt x="8714" y="13391"/>
                  </a:cubicBezTo>
                  <a:cubicBezTo>
                    <a:pt x="9457" y="13029"/>
                    <a:pt x="9736" y="12088"/>
                    <a:pt x="10416" y="11620"/>
                  </a:cubicBezTo>
                  <a:cubicBezTo>
                    <a:pt x="10747" y="11391"/>
                    <a:pt x="11146" y="11298"/>
                    <a:pt x="11552" y="11298"/>
                  </a:cubicBezTo>
                  <a:cubicBezTo>
                    <a:pt x="11829" y="11298"/>
                    <a:pt x="12109" y="11341"/>
                    <a:pt x="12373" y="11414"/>
                  </a:cubicBezTo>
                  <a:cubicBezTo>
                    <a:pt x="12937" y="11569"/>
                    <a:pt x="13580" y="11825"/>
                    <a:pt x="14136" y="11825"/>
                  </a:cubicBezTo>
                  <a:cubicBezTo>
                    <a:pt x="14466" y="11825"/>
                    <a:pt x="14765" y="11735"/>
                    <a:pt x="15001" y="11483"/>
                  </a:cubicBezTo>
                  <a:cubicBezTo>
                    <a:pt x="15382" y="11070"/>
                    <a:pt x="15368" y="10398"/>
                    <a:pt x="15621" y="9915"/>
                  </a:cubicBezTo>
                  <a:cubicBezTo>
                    <a:pt x="14278" y="9861"/>
                    <a:pt x="11270" y="9508"/>
                    <a:pt x="9953" y="7532"/>
                  </a:cubicBezTo>
                  <a:cubicBezTo>
                    <a:pt x="8231" y="4944"/>
                    <a:pt x="6266" y="1166"/>
                    <a:pt x="185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5" name="Google Shape;415;p3"/>
            <p:cNvSpPr/>
            <p:nvPr/>
          </p:nvSpPr>
          <p:spPr>
            <a:xfrm>
              <a:off x="582207" y="4424366"/>
              <a:ext cx="382686" cy="340931"/>
            </a:xfrm>
            <a:custGeom>
              <a:avLst/>
              <a:gdLst/>
              <a:ahLst/>
              <a:cxnLst/>
              <a:rect l="l" t="t" r="r" b="b"/>
              <a:pathLst>
                <a:path w="10888" h="9700" extrusionOk="0">
                  <a:moveTo>
                    <a:pt x="0" y="0"/>
                  </a:moveTo>
                  <a:lnTo>
                    <a:pt x="0" y="0"/>
                  </a:lnTo>
                  <a:cubicBezTo>
                    <a:pt x="605" y="122"/>
                    <a:pt x="1170" y="352"/>
                    <a:pt x="1703" y="643"/>
                  </a:cubicBezTo>
                  <a:cubicBezTo>
                    <a:pt x="2241" y="922"/>
                    <a:pt x="2748" y="1255"/>
                    <a:pt x="3218" y="1631"/>
                  </a:cubicBezTo>
                  <a:cubicBezTo>
                    <a:pt x="3278" y="1678"/>
                    <a:pt x="3335" y="1728"/>
                    <a:pt x="3394" y="1778"/>
                  </a:cubicBezTo>
                  <a:cubicBezTo>
                    <a:pt x="3244" y="2049"/>
                    <a:pt x="3148" y="2319"/>
                    <a:pt x="3068" y="2602"/>
                  </a:cubicBezTo>
                  <a:cubicBezTo>
                    <a:pt x="2975" y="2948"/>
                    <a:pt x="2927" y="3301"/>
                    <a:pt x="2914" y="3652"/>
                  </a:cubicBezTo>
                  <a:cubicBezTo>
                    <a:pt x="2912" y="4005"/>
                    <a:pt x="2929" y="4352"/>
                    <a:pt x="2999" y="4694"/>
                  </a:cubicBezTo>
                  <a:cubicBezTo>
                    <a:pt x="3058" y="5035"/>
                    <a:pt x="3162" y="5365"/>
                    <a:pt x="3275" y="5687"/>
                  </a:cubicBezTo>
                  <a:cubicBezTo>
                    <a:pt x="3201" y="5353"/>
                    <a:pt x="3141" y="5017"/>
                    <a:pt x="3125" y="4680"/>
                  </a:cubicBezTo>
                  <a:cubicBezTo>
                    <a:pt x="3098" y="4342"/>
                    <a:pt x="3122" y="4005"/>
                    <a:pt x="3164" y="3675"/>
                  </a:cubicBezTo>
                  <a:cubicBezTo>
                    <a:pt x="3215" y="3348"/>
                    <a:pt x="3301" y="3026"/>
                    <a:pt x="3422" y="2724"/>
                  </a:cubicBezTo>
                  <a:cubicBezTo>
                    <a:pt x="3509" y="2506"/>
                    <a:pt x="3625" y="2282"/>
                    <a:pt x="3751" y="2095"/>
                  </a:cubicBezTo>
                  <a:cubicBezTo>
                    <a:pt x="4015" y="2342"/>
                    <a:pt x="4264" y="2602"/>
                    <a:pt x="4484" y="2884"/>
                  </a:cubicBezTo>
                  <a:cubicBezTo>
                    <a:pt x="4827" y="3331"/>
                    <a:pt x="5135" y="3902"/>
                    <a:pt x="5480" y="4407"/>
                  </a:cubicBezTo>
                  <a:cubicBezTo>
                    <a:pt x="5728" y="4777"/>
                    <a:pt x="5987" y="5138"/>
                    <a:pt x="6251" y="5497"/>
                  </a:cubicBezTo>
                  <a:cubicBezTo>
                    <a:pt x="6141" y="5824"/>
                    <a:pt x="6067" y="6143"/>
                    <a:pt x="6020" y="6469"/>
                  </a:cubicBezTo>
                  <a:cubicBezTo>
                    <a:pt x="5966" y="6839"/>
                    <a:pt x="5946" y="7212"/>
                    <a:pt x="5964" y="7580"/>
                  </a:cubicBezTo>
                  <a:cubicBezTo>
                    <a:pt x="5987" y="8319"/>
                    <a:pt x="6179" y="9045"/>
                    <a:pt x="6487" y="9699"/>
                  </a:cubicBezTo>
                  <a:cubicBezTo>
                    <a:pt x="6256" y="9013"/>
                    <a:pt x="6156" y="8292"/>
                    <a:pt x="6214" y="7584"/>
                  </a:cubicBezTo>
                  <a:cubicBezTo>
                    <a:pt x="6239" y="7230"/>
                    <a:pt x="6296" y="6881"/>
                    <a:pt x="6387" y="6543"/>
                  </a:cubicBezTo>
                  <a:cubicBezTo>
                    <a:pt x="6441" y="6339"/>
                    <a:pt x="6510" y="6138"/>
                    <a:pt x="6587" y="5944"/>
                  </a:cubicBezTo>
                  <a:cubicBezTo>
                    <a:pt x="6960" y="6423"/>
                    <a:pt x="7352" y="6887"/>
                    <a:pt x="7775" y="7324"/>
                  </a:cubicBezTo>
                  <a:cubicBezTo>
                    <a:pt x="8213" y="7766"/>
                    <a:pt x="8656" y="8203"/>
                    <a:pt x="9156" y="8577"/>
                  </a:cubicBezTo>
                  <a:cubicBezTo>
                    <a:pt x="9659" y="8932"/>
                    <a:pt x="10194" y="9300"/>
                    <a:pt x="10808" y="9409"/>
                  </a:cubicBezTo>
                  <a:cubicBezTo>
                    <a:pt x="10229" y="9199"/>
                    <a:pt x="9749" y="8806"/>
                    <a:pt x="9302" y="8399"/>
                  </a:cubicBezTo>
                  <a:cubicBezTo>
                    <a:pt x="8893" y="8030"/>
                    <a:pt x="8520" y="7622"/>
                    <a:pt x="8159" y="7206"/>
                  </a:cubicBezTo>
                  <a:cubicBezTo>
                    <a:pt x="8306" y="7137"/>
                    <a:pt x="8458" y="7074"/>
                    <a:pt x="8609" y="7021"/>
                  </a:cubicBezTo>
                  <a:cubicBezTo>
                    <a:pt x="8850" y="6939"/>
                    <a:pt x="9100" y="6874"/>
                    <a:pt x="9353" y="6834"/>
                  </a:cubicBezTo>
                  <a:cubicBezTo>
                    <a:pt x="9525" y="6807"/>
                    <a:pt x="9700" y="6792"/>
                    <a:pt x="9875" y="6792"/>
                  </a:cubicBezTo>
                  <a:cubicBezTo>
                    <a:pt x="10217" y="6792"/>
                    <a:pt x="10561" y="6849"/>
                    <a:pt x="10888" y="6980"/>
                  </a:cubicBezTo>
                  <a:cubicBezTo>
                    <a:pt x="10431" y="6707"/>
                    <a:pt x="9881" y="6584"/>
                    <a:pt x="9336" y="6584"/>
                  </a:cubicBezTo>
                  <a:cubicBezTo>
                    <a:pt x="9063" y="6584"/>
                    <a:pt x="8788" y="6609"/>
                    <a:pt x="8518" y="6656"/>
                  </a:cubicBezTo>
                  <a:cubicBezTo>
                    <a:pt x="8293" y="6696"/>
                    <a:pt x="8075" y="6750"/>
                    <a:pt x="7850" y="6823"/>
                  </a:cubicBezTo>
                  <a:cubicBezTo>
                    <a:pt x="7156" y="5958"/>
                    <a:pt x="6501" y="5060"/>
                    <a:pt x="5893" y="4130"/>
                  </a:cubicBezTo>
                  <a:cubicBezTo>
                    <a:pt x="5886" y="4120"/>
                    <a:pt x="5880" y="4108"/>
                    <a:pt x="5873" y="4098"/>
                  </a:cubicBezTo>
                  <a:cubicBezTo>
                    <a:pt x="6086" y="3970"/>
                    <a:pt x="6309" y="3848"/>
                    <a:pt x="6539" y="3745"/>
                  </a:cubicBezTo>
                  <a:cubicBezTo>
                    <a:pt x="6850" y="3608"/>
                    <a:pt x="7174" y="3498"/>
                    <a:pt x="7507" y="3419"/>
                  </a:cubicBezTo>
                  <a:cubicBezTo>
                    <a:pt x="7798" y="3355"/>
                    <a:pt x="8096" y="3321"/>
                    <a:pt x="8395" y="3321"/>
                  </a:cubicBezTo>
                  <a:cubicBezTo>
                    <a:pt x="8440" y="3321"/>
                    <a:pt x="8484" y="3322"/>
                    <a:pt x="8529" y="3324"/>
                  </a:cubicBezTo>
                  <a:cubicBezTo>
                    <a:pt x="8873" y="3341"/>
                    <a:pt x="9213" y="3427"/>
                    <a:pt x="9539" y="3557"/>
                  </a:cubicBezTo>
                  <a:cubicBezTo>
                    <a:pt x="9232" y="3388"/>
                    <a:pt x="8896" y="3259"/>
                    <a:pt x="8543" y="3199"/>
                  </a:cubicBezTo>
                  <a:cubicBezTo>
                    <a:pt x="8330" y="3166"/>
                    <a:pt x="8114" y="3149"/>
                    <a:pt x="7898" y="3149"/>
                  </a:cubicBezTo>
                  <a:cubicBezTo>
                    <a:pt x="7754" y="3149"/>
                    <a:pt x="7611" y="3157"/>
                    <a:pt x="7467" y="3171"/>
                  </a:cubicBezTo>
                  <a:cubicBezTo>
                    <a:pt x="7109" y="3212"/>
                    <a:pt x="6756" y="3287"/>
                    <a:pt x="6409" y="3392"/>
                  </a:cubicBezTo>
                  <a:cubicBezTo>
                    <a:pt x="6139" y="3477"/>
                    <a:pt x="5880" y="3578"/>
                    <a:pt x="5621" y="3698"/>
                  </a:cubicBezTo>
                  <a:cubicBezTo>
                    <a:pt x="5387" y="3327"/>
                    <a:pt x="5156" y="2956"/>
                    <a:pt x="4864" y="2576"/>
                  </a:cubicBezTo>
                  <a:cubicBezTo>
                    <a:pt x="4457" y="2078"/>
                    <a:pt x="3977" y="1658"/>
                    <a:pt x="3459" y="1300"/>
                  </a:cubicBezTo>
                  <a:cubicBezTo>
                    <a:pt x="2422" y="616"/>
                    <a:pt x="1252" y="33"/>
                    <a:pt x="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6" name="Google Shape;416;p3"/>
            <p:cNvSpPr/>
            <p:nvPr/>
          </p:nvSpPr>
          <p:spPr>
            <a:xfrm>
              <a:off x="714675" y="4404508"/>
              <a:ext cx="495263" cy="348839"/>
            </a:xfrm>
            <a:custGeom>
              <a:avLst/>
              <a:gdLst/>
              <a:ahLst/>
              <a:cxnLst/>
              <a:rect l="l" t="t" r="r" b="b"/>
              <a:pathLst>
                <a:path w="14091" h="9925" extrusionOk="0">
                  <a:moveTo>
                    <a:pt x="1" y="1"/>
                  </a:moveTo>
                  <a:cubicBezTo>
                    <a:pt x="2588" y="558"/>
                    <a:pt x="9367" y="3174"/>
                    <a:pt x="11145" y="5475"/>
                  </a:cubicBezTo>
                  <a:cubicBezTo>
                    <a:pt x="12926" y="7779"/>
                    <a:pt x="10787" y="9924"/>
                    <a:pt x="10787" y="9924"/>
                  </a:cubicBezTo>
                  <a:lnTo>
                    <a:pt x="10788" y="9924"/>
                  </a:lnTo>
                  <a:cubicBezTo>
                    <a:pt x="10938" y="9890"/>
                    <a:pt x="11090" y="9864"/>
                    <a:pt x="11238" y="9831"/>
                  </a:cubicBezTo>
                  <a:cubicBezTo>
                    <a:pt x="12983" y="9437"/>
                    <a:pt x="14090" y="7296"/>
                    <a:pt x="13406" y="5645"/>
                  </a:cubicBezTo>
                  <a:cubicBezTo>
                    <a:pt x="12810" y="4209"/>
                    <a:pt x="11265" y="3449"/>
                    <a:pt x="9837" y="2834"/>
                  </a:cubicBezTo>
                  <a:cubicBezTo>
                    <a:pt x="6687" y="1477"/>
                    <a:pt x="3401" y="208"/>
                    <a:pt x="1" y="1"/>
                  </a:cubicBezTo>
                  <a:close/>
                </a:path>
              </a:pathLst>
            </a:custGeom>
            <a:solidFill>
              <a:srgbClr val="000000">
                <a:alpha val="18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7" name="Google Shape;417;p3"/>
            <p:cNvSpPr/>
            <p:nvPr/>
          </p:nvSpPr>
          <p:spPr>
            <a:xfrm>
              <a:off x="518662" y="4468299"/>
              <a:ext cx="363847" cy="431857"/>
            </a:xfrm>
            <a:custGeom>
              <a:avLst/>
              <a:gdLst/>
              <a:ahLst/>
              <a:cxnLst/>
              <a:rect l="l" t="t" r="r" b="b"/>
              <a:pathLst>
                <a:path w="10352" h="12287" extrusionOk="0">
                  <a:moveTo>
                    <a:pt x="761" y="0"/>
                  </a:moveTo>
                  <a:lnTo>
                    <a:pt x="761" y="0"/>
                  </a:lnTo>
                  <a:cubicBezTo>
                    <a:pt x="1" y="1551"/>
                    <a:pt x="65" y="3814"/>
                    <a:pt x="151" y="5247"/>
                  </a:cubicBezTo>
                  <a:cubicBezTo>
                    <a:pt x="198" y="6039"/>
                    <a:pt x="312" y="6845"/>
                    <a:pt x="682" y="7546"/>
                  </a:cubicBezTo>
                  <a:cubicBezTo>
                    <a:pt x="1051" y="8248"/>
                    <a:pt x="1718" y="8832"/>
                    <a:pt x="2506" y="8923"/>
                  </a:cubicBezTo>
                  <a:cubicBezTo>
                    <a:pt x="2595" y="8934"/>
                    <a:pt x="2685" y="8938"/>
                    <a:pt x="2776" y="8938"/>
                  </a:cubicBezTo>
                  <a:cubicBezTo>
                    <a:pt x="3133" y="8938"/>
                    <a:pt x="3499" y="8874"/>
                    <a:pt x="3850" y="8874"/>
                  </a:cubicBezTo>
                  <a:cubicBezTo>
                    <a:pt x="4088" y="8874"/>
                    <a:pt x="4319" y="8903"/>
                    <a:pt x="4537" y="9001"/>
                  </a:cubicBezTo>
                  <a:cubicBezTo>
                    <a:pt x="5042" y="9225"/>
                    <a:pt x="5327" y="9748"/>
                    <a:pt x="5590" y="10235"/>
                  </a:cubicBezTo>
                  <a:cubicBezTo>
                    <a:pt x="5909" y="10824"/>
                    <a:pt x="6259" y="11421"/>
                    <a:pt x="6788" y="11833"/>
                  </a:cubicBezTo>
                  <a:cubicBezTo>
                    <a:pt x="7141" y="12109"/>
                    <a:pt x="7595" y="12287"/>
                    <a:pt x="8037" y="12287"/>
                  </a:cubicBezTo>
                  <a:cubicBezTo>
                    <a:pt x="8256" y="12287"/>
                    <a:pt x="8472" y="12243"/>
                    <a:pt x="8672" y="12145"/>
                  </a:cubicBezTo>
                  <a:cubicBezTo>
                    <a:pt x="9407" y="11788"/>
                    <a:pt x="9688" y="10865"/>
                    <a:pt x="10351" y="10391"/>
                  </a:cubicBezTo>
                  <a:lnTo>
                    <a:pt x="10351" y="10391"/>
                  </a:lnTo>
                  <a:cubicBezTo>
                    <a:pt x="9828" y="10601"/>
                    <a:pt x="9064" y="10865"/>
                    <a:pt x="8348" y="10947"/>
                  </a:cubicBezTo>
                  <a:cubicBezTo>
                    <a:pt x="8317" y="10950"/>
                    <a:pt x="8286" y="10952"/>
                    <a:pt x="8257" y="10952"/>
                  </a:cubicBezTo>
                  <a:cubicBezTo>
                    <a:pt x="7103" y="10952"/>
                    <a:pt x="7102" y="8340"/>
                    <a:pt x="5263" y="8115"/>
                  </a:cubicBezTo>
                  <a:cubicBezTo>
                    <a:pt x="3373" y="7880"/>
                    <a:pt x="1455" y="6917"/>
                    <a:pt x="991" y="4378"/>
                  </a:cubicBezTo>
                  <a:cubicBezTo>
                    <a:pt x="527" y="1844"/>
                    <a:pt x="758" y="9"/>
                    <a:pt x="761" y="0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8" name="Google Shape;418;p3"/>
            <p:cNvSpPr/>
            <p:nvPr/>
          </p:nvSpPr>
          <p:spPr>
            <a:xfrm>
              <a:off x="904959" y="4823527"/>
              <a:ext cx="35" cy="3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859E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9" name="Google Shape;419;p3"/>
            <p:cNvSpPr/>
            <p:nvPr/>
          </p:nvSpPr>
          <p:spPr>
            <a:xfrm>
              <a:off x="-325314" y="4595038"/>
              <a:ext cx="599335" cy="464509"/>
            </a:xfrm>
            <a:custGeom>
              <a:avLst/>
              <a:gdLst/>
              <a:ahLst/>
              <a:cxnLst/>
              <a:rect l="l" t="t" r="r" b="b"/>
              <a:pathLst>
                <a:path w="17052" h="13216" extrusionOk="0">
                  <a:moveTo>
                    <a:pt x="14567" y="1"/>
                  </a:moveTo>
                  <a:cubicBezTo>
                    <a:pt x="14432" y="1"/>
                    <a:pt x="14281" y="19"/>
                    <a:pt x="14113" y="59"/>
                  </a:cubicBezTo>
                  <a:cubicBezTo>
                    <a:pt x="9354" y="1201"/>
                    <a:pt x="4875" y="3494"/>
                    <a:pt x="1165" y="6685"/>
                  </a:cubicBezTo>
                  <a:cubicBezTo>
                    <a:pt x="598" y="7175"/>
                    <a:pt x="1" y="7968"/>
                    <a:pt x="417" y="8592"/>
                  </a:cubicBezTo>
                  <a:cubicBezTo>
                    <a:pt x="732" y="9067"/>
                    <a:pt x="1425" y="9071"/>
                    <a:pt x="1906" y="9382"/>
                  </a:cubicBezTo>
                  <a:cubicBezTo>
                    <a:pt x="2546" y="9797"/>
                    <a:pt x="2684" y="10654"/>
                    <a:pt x="2834" y="11403"/>
                  </a:cubicBezTo>
                  <a:cubicBezTo>
                    <a:pt x="2981" y="12150"/>
                    <a:pt x="3324" y="13010"/>
                    <a:pt x="4072" y="13169"/>
                  </a:cubicBezTo>
                  <a:cubicBezTo>
                    <a:pt x="4153" y="13187"/>
                    <a:pt x="4236" y="13194"/>
                    <a:pt x="4318" y="13194"/>
                  </a:cubicBezTo>
                  <a:cubicBezTo>
                    <a:pt x="4627" y="13194"/>
                    <a:pt x="4938" y="13085"/>
                    <a:pt x="5235" y="12977"/>
                  </a:cubicBezTo>
                  <a:cubicBezTo>
                    <a:pt x="6206" y="12625"/>
                    <a:pt x="7175" y="12272"/>
                    <a:pt x="8145" y="11919"/>
                  </a:cubicBezTo>
                  <a:cubicBezTo>
                    <a:pt x="8251" y="11879"/>
                    <a:pt x="8365" y="11841"/>
                    <a:pt x="8475" y="11841"/>
                  </a:cubicBezTo>
                  <a:cubicBezTo>
                    <a:pt x="8525" y="11841"/>
                    <a:pt x="8575" y="11849"/>
                    <a:pt x="8622" y="11869"/>
                  </a:cubicBezTo>
                  <a:cubicBezTo>
                    <a:pt x="8901" y="11983"/>
                    <a:pt x="8893" y="12373"/>
                    <a:pt x="8997" y="12656"/>
                  </a:cubicBezTo>
                  <a:cubicBezTo>
                    <a:pt x="9140" y="13042"/>
                    <a:pt x="9525" y="13216"/>
                    <a:pt x="9938" y="13216"/>
                  </a:cubicBezTo>
                  <a:cubicBezTo>
                    <a:pt x="10287" y="13216"/>
                    <a:pt x="10656" y="13092"/>
                    <a:pt x="10919" y="12866"/>
                  </a:cubicBezTo>
                  <a:cubicBezTo>
                    <a:pt x="11493" y="12373"/>
                    <a:pt x="11744" y="11611"/>
                    <a:pt x="12146" y="10970"/>
                  </a:cubicBezTo>
                  <a:cubicBezTo>
                    <a:pt x="12486" y="10428"/>
                    <a:pt x="13065" y="9928"/>
                    <a:pt x="13672" y="9928"/>
                  </a:cubicBezTo>
                  <a:cubicBezTo>
                    <a:pt x="13782" y="9928"/>
                    <a:pt x="13893" y="9944"/>
                    <a:pt x="14003" y="9980"/>
                  </a:cubicBezTo>
                  <a:cubicBezTo>
                    <a:pt x="14281" y="10068"/>
                    <a:pt x="14511" y="10266"/>
                    <a:pt x="14784" y="10366"/>
                  </a:cubicBezTo>
                  <a:cubicBezTo>
                    <a:pt x="14914" y="10413"/>
                    <a:pt x="15049" y="10435"/>
                    <a:pt x="15184" y="10435"/>
                  </a:cubicBezTo>
                  <a:cubicBezTo>
                    <a:pt x="15716" y="10435"/>
                    <a:pt x="16250" y="10092"/>
                    <a:pt x="16545" y="9630"/>
                  </a:cubicBezTo>
                  <a:cubicBezTo>
                    <a:pt x="16915" y="9048"/>
                    <a:pt x="16990" y="8332"/>
                    <a:pt x="17008" y="7645"/>
                  </a:cubicBezTo>
                  <a:cubicBezTo>
                    <a:pt x="17051" y="5859"/>
                    <a:pt x="16763" y="4066"/>
                    <a:pt x="16168" y="2386"/>
                  </a:cubicBezTo>
                  <a:cubicBezTo>
                    <a:pt x="15796" y="1333"/>
                    <a:pt x="15711" y="1"/>
                    <a:pt x="1456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0" name="Google Shape;420;p3"/>
            <p:cNvSpPr/>
            <p:nvPr/>
          </p:nvSpPr>
          <p:spPr>
            <a:xfrm>
              <a:off x="-15988" y="4598623"/>
              <a:ext cx="290002" cy="460889"/>
            </a:xfrm>
            <a:custGeom>
              <a:avLst/>
              <a:gdLst/>
              <a:ahLst/>
              <a:cxnLst/>
              <a:rect l="l" t="t" r="r" b="b"/>
              <a:pathLst>
                <a:path w="8251" h="13113" extrusionOk="0">
                  <a:moveTo>
                    <a:pt x="6251" y="0"/>
                  </a:moveTo>
                  <a:cubicBezTo>
                    <a:pt x="5530" y="756"/>
                    <a:pt x="4449" y="2288"/>
                    <a:pt x="3581" y="5228"/>
                  </a:cubicBezTo>
                  <a:cubicBezTo>
                    <a:pt x="2731" y="8129"/>
                    <a:pt x="1143" y="10496"/>
                    <a:pt x="0" y="11940"/>
                  </a:cubicBezTo>
                  <a:cubicBezTo>
                    <a:pt x="99" y="12111"/>
                    <a:pt x="122" y="12357"/>
                    <a:pt x="194" y="12554"/>
                  </a:cubicBezTo>
                  <a:cubicBezTo>
                    <a:pt x="338" y="12939"/>
                    <a:pt x="722" y="13113"/>
                    <a:pt x="1136" y="13113"/>
                  </a:cubicBezTo>
                  <a:cubicBezTo>
                    <a:pt x="1484" y="13113"/>
                    <a:pt x="1854" y="12989"/>
                    <a:pt x="2116" y="12764"/>
                  </a:cubicBezTo>
                  <a:cubicBezTo>
                    <a:pt x="2689" y="12271"/>
                    <a:pt x="2942" y="11509"/>
                    <a:pt x="3344" y="10868"/>
                  </a:cubicBezTo>
                  <a:cubicBezTo>
                    <a:pt x="3684" y="10326"/>
                    <a:pt x="4263" y="9826"/>
                    <a:pt x="4870" y="9826"/>
                  </a:cubicBezTo>
                  <a:cubicBezTo>
                    <a:pt x="4980" y="9826"/>
                    <a:pt x="5091" y="9842"/>
                    <a:pt x="5201" y="9878"/>
                  </a:cubicBezTo>
                  <a:cubicBezTo>
                    <a:pt x="5478" y="9966"/>
                    <a:pt x="5708" y="10165"/>
                    <a:pt x="5981" y="10264"/>
                  </a:cubicBezTo>
                  <a:cubicBezTo>
                    <a:pt x="6112" y="10311"/>
                    <a:pt x="6246" y="10333"/>
                    <a:pt x="6381" y="10333"/>
                  </a:cubicBezTo>
                  <a:cubicBezTo>
                    <a:pt x="6914" y="10333"/>
                    <a:pt x="7448" y="9990"/>
                    <a:pt x="7743" y="9528"/>
                  </a:cubicBezTo>
                  <a:cubicBezTo>
                    <a:pt x="8112" y="8949"/>
                    <a:pt x="8189" y="8230"/>
                    <a:pt x="8204" y="7543"/>
                  </a:cubicBezTo>
                  <a:cubicBezTo>
                    <a:pt x="8250" y="5757"/>
                    <a:pt x="7960" y="3964"/>
                    <a:pt x="7364" y="2279"/>
                  </a:cubicBezTo>
                  <a:cubicBezTo>
                    <a:pt x="7053" y="1402"/>
                    <a:pt x="6941" y="332"/>
                    <a:pt x="625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1" name="Google Shape;421;p3"/>
            <p:cNvSpPr/>
            <p:nvPr/>
          </p:nvSpPr>
          <p:spPr>
            <a:xfrm>
              <a:off x="-52857" y="4598623"/>
              <a:ext cx="256858" cy="382264"/>
            </a:xfrm>
            <a:custGeom>
              <a:avLst/>
              <a:gdLst/>
              <a:ahLst/>
              <a:cxnLst/>
              <a:rect l="l" t="t" r="r" b="b"/>
              <a:pathLst>
                <a:path w="7308" h="10876" extrusionOk="0">
                  <a:moveTo>
                    <a:pt x="7307" y="0"/>
                  </a:moveTo>
                  <a:lnTo>
                    <a:pt x="7307" y="0"/>
                  </a:lnTo>
                  <a:cubicBezTo>
                    <a:pt x="6539" y="686"/>
                    <a:pt x="5946" y="1563"/>
                    <a:pt x="5471" y="2479"/>
                  </a:cubicBezTo>
                  <a:cubicBezTo>
                    <a:pt x="5418" y="2579"/>
                    <a:pt x="5373" y="2685"/>
                    <a:pt x="5323" y="2786"/>
                  </a:cubicBezTo>
                  <a:cubicBezTo>
                    <a:pt x="5184" y="2780"/>
                    <a:pt x="5047" y="2777"/>
                    <a:pt x="4911" y="2777"/>
                  </a:cubicBezTo>
                  <a:cubicBezTo>
                    <a:pt x="4748" y="2777"/>
                    <a:pt x="4587" y="2781"/>
                    <a:pt x="4424" y="2791"/>
                  </a:cubicBezTo>
                  <a:cubicBezTo>
                    <a:pt x="4085" y="2812"/>
                    <a:pt x="3745" y="2851"/>
                    <a:pt x="3414" y="2912"/>
                  </a:cubicBezTo>
                  <a:cubicBezTo>
                    <a:pt x="2749" y="3041"/>
                    <a:pt x="2092" y="3265"/>
                    <a:pt x="1552" y="3665"/>
                  </a:cubicBezTo>
                  <a:cubicBezTo>
                    <a:pt x="2136" y="3337"/>
                    <a:pt x="2794" y="3202"/>
                    <a:pt x="3444" y="3159"/>
                  </a:cubicBezTo>
                  <a:cubicBezTo>
                    <a:pt x="3585" y="3152"/>
                    <a:pt x="3727" y="3148"/>
                    <a:pt x="3868" y="3148"/>
                  </a:cubicBezTo>
                  <a:cubicBezTo>
                    <a:pt x="4285" y="3148"/>
                    <a:pt x="4703" y="3180"/>
                    <a:pt x="5107" y="3242"/>
                  </a:cubicBezTo>
                  <a:cubicBezTo>
                    <a:pt x="4803" y="3931"/>
                    <a:pt x="4553" y="4645"/>
                    <a:pt x="4340" y="5360"/>
                  </a:cubicBezTo>
                  <a:cubicBezTo>
                    <a:pt x="4211" y="5760"/>
                    <a:pt x="4081" y="6157"/>
                    <a:pt x="3948" y="6551"/>
                  </a:cubicBezTo>
                  <a:cubicBezTo>
                    <a:pt x="3720" y="6521"/>
                    <a:pt x="3499" y="6505"/>
                    <a:pt x="3278" y="6505"/>
                  </a:cubicBezTo>
                  <a:cubicBezTo>
                    <a:pt x="3184" y="6505"/>
                    <a:pt x="3090" y="6508"/>
                    <a:pt x="2995" y="6514"/>
                  </a:cubicBezTo>
                  <a:cubicBezTo>
                    <a:pt x="2619" y="6537"/>
                    <a:pt x="2248" y="6606"/>
                    <a:pt x="1891" y="6714"/>
                  </a:cubicBezTo>
                  <a:cubicBezTo>
                    <a:pt x="1533" y="6820"/>
                    <a:pt x="1188" y="6966"/>
                    <a:pt x="872" y="7159"/>
                  </a:cubicBezTo>
                  <a:cubicBezTo>
                    <a:pt x="549" y="7339"/>
                    <a:pt x="269" y="7579"/>
                    <a:pt x="0" y="7823"/>
                  </a:cubicBezTo>
                  <a:cubicBezTo>
                    <a:pt x="295" y="7610"/>
                    <a:pt x="598" y="7409"/>
                    <a:pt x="929" y="7270"/>
                  </a:cubicBezTo>
                  <a:cubicBezTo>
                    <a:pt x="1255" y="7120"/>
                    <a:pt x="1599" y="7017"/>
                    <a:pt x="1948" y="6957"/>
                  </a:cubicBezTo>
                  <a:cubicBezTo>
                    <a:pt x="2221" y="6908"/>
                    <a:pt x="2498" y="6883"/>
                    <a:pt x="2774" y="6883"/>
                  </a:cubicBezTo>
                  <a:cubicBezTo>
                    <a:pt x="2849" y="6883"/>
                    <a:pt x="2924" y="6885"/>
                    <a:pt x="2999" y="6889"/>
                  </a:cubicBezTo>
                  <a:cubicBezTo>
                    <a:pt x="3265" y="6902"/>
                    <a:pt x="3535" y="6946"/>
                    <a:pt x="3787" y="7006"/>
                  </a:cubicBezTo>
                  <a:cubicBezTo>
                    <a:pt x="3638" y="7413"/>
                    <a:pt x="3484" y="7815"/>
                    <a:pt x="3309" y="8210"/>
                  </a:cubicBezTo>
                  <a:cubicBezTo>
                    <a:pt x="2907" y="9132"/>
                    <a:pt x="2399" y="10011"/>
                    <a:pt x="1844" y="10875"/>
                  </a:cubicBezTo>
                  <a:cubicBezTo>
                    <a:pt x="2392" y="10316"/>
                    <a:pt x="2895" y="9701"/>
                    <a:pt x="3315" y="9028"/>
                  </a:cubicBezTo>
                  <a:cubicBezTo>
                    <a:pt x="3317" y="9032"/>
                    <a:pt x="3321" y="9036"/>
                    <a:pt x="3322" y="9039"/>
                  </a:cubicBezTo>
                  <a:cubicBezTo>
                    <a:pt x="3365" y="9150"/>
                    <a:pt x="3392" y="9278"/>
                    <a:pt x="3408" y="9409"/>
                  </a:cubicBezTo>
                  <a:cubicBezTo>
                    <a:pt x="3437" y="9673"/>
                    <a:pt x="3422" y="9953"/>
                    <a:pt x="3392" y="10231"/>
                  </a:cubicBezTo>
                  <a:cubicBezTo>
                    <a:pt x="3502" y="9973"/>
                    <a:pt x="3602" y="9709"/>
                    <a:pt x="3658" y="9421"/>
                  </a:cubicBezTo>
                  <a:cubicBezTo>
                    <a:pt x="3685" y="9275"/>
                    <a:pt x="3701" y="9125"/>
                    <a:pt x="3691" y="8965"/>
                  </a:cubicBezTo>
                  <a:cubicBezTo>
                    <a:pt x="3685" y="8885"/>
                    <a:pt x="3672" y="8800"/>
                    <a:pt x="3645" y="8715"/>
                  </a:cubicBezTo>
                  <a:cubicBezTo>
                    <a:pt x="3624" y="8663"/>
                    <a:pt x="3610" y="8616"/>
                    <a:pt x="3581" y="8566"/>
                  </a:cubicBezTo>
                  <a:cubicBezTo>
                    <a:pt x="3614" y="8508"/>
                    <a:pt x="3651" y="8450"/>
                    <a:pt x="3682" y="8389"/>
                  </a:cubicBezTo>
                  <a:cubicBezTo>
                    <a:pt x="4164" y="7467"/>
                    <a:pt x="4523" y="6491"/>
                    <a:pt x="4810" y="5503"/>
                  </a:cubicBezTo>
                  <a:cubicBezTo>
                    <a:pt x="4851" y="5363"/>
                    <a:pt x="4894" y="5224"/>
                    <a:pt x="4935" y="5084"/>
                  </a:cubicBezTo>
                  <a:cubicBezTo>
                    <a:pt x="5051" y="5144"/>
                    <a:pt x="5166" y="5210"/>
                    <a:pt x="5271" y="5285"/>
                  </a:cubicBezTo>
                  <a:cubicBezTo>
                    <a:pt x="5458" y="5417"/>
                    <a:pt x="5628" y="5577"/>
                    <a:pt x="5777" y="5756"/>
                  </a:cubicBezTo>
                  <a:cubicBezTo>
                    <a:pt x="5927" y="5934"/>
                    <a:pt x="6044" y="6139"/>
                    <a:pt x="6129" y="6360"/>
                  </a:cubicBezTo>
                  <a:cubicBezTo>
                    <a:pt x="6221" y="6581"/>
                    <a:pt x="6256" y="6821"/>
                    <a:pt x="6279" y="7066"/>
                  </a:cubicBezTo>
                  <a:cubicBezTo>
                    <a:pt x="6296" y="6824"/>
                    <a:pt x="6307" y="6571"/>
                    <a:pt x="6250" y="6327"/>
                  </a:cubicBezTo>
                  <a:cubicBezTo>
                    <a:pt x="6203" y="6080"/>
                    <a:pt x="6114" y="5837"/>
                    <a:pt x="5984" y="5616"/>
                  </a:cubicBezTo>
                  <a:cubicBezTo>
                    <a:pt x="5857" y="5393"/>
                    <a:pt x="5698" y="5185"/>
                    <a:pt x="5516" y="5001"/>
                  </a:cubicBezTo>
                  <a:cubicBezTo>
                    <a:pt x="5380" y="4867"/>
                    <a:pt x="5234" y="4748"/>
                    <a:pt x="5073" y="4637"/>
                  </a:cubicBezTo>
                  <a:cubicBezTo>
                    <a:pt x="5287" y="3958"/>
                    <a:pt x="5523" y="3291"/>
                    <a:pt x="5803" y="2636"/>
                  </a:cubicBezTo>
                  <a:cubicBezTo>
                    <a:pt x="6203" y="1709"/>
                    <a:pt x="6669" y="806"/>
                    <a:pt x="730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2" name="Google Shape;422;p3"/>
            <p:cNvSpPr/>
            <p:nvPr/>
          </p:nvSpPr>
          <p:spPr>
            <a:xfrm>
              <a:off x="-325349" y="4594898"/>
              <a:ext cx="529110" cy="463842"/>
            </a:xfrm>
            <a:custGeom>
              <a:avLst/>
              <a:gdLst/>
              <a:ahLst/>
              <a:cxnLst/>
              <a:rect l="l" t="t" r="r" b="b"/>
              <a:pathLst>
                <a:path w="15054" h="13197" extrusionOk="0">
                  <a:moveTo>
                    <a:pt x="14563" y="1"/>
                  </a:moveTo>
                  <a:cubicBezTo>
                    <a:pt x="14428" y="1"/>
                    <a:pt x="14278" y="19"/>
                    <a:pt x="14112" y="59"/>
                  </a:cubicBezTo>
                  <a:cubicBezTo>
                    <a:pt x="9352" y="1201"/>
                    <a:pt x="4873" y="3494"/>
                    <a:pt x="1164" y="6686"/>
                  </a:cubicBezTo>
                  <a:cubicBezTo>
                    <a:pt x="596" y="7178"/>
                    <a:pt x="0" y="7971"/>
                    <a:pt x="416" y="8595"/>
                  </a:cubicBezTo>
                  <a:cubicBezTo>
                    <a:pt x="732" y="9071"/>
                    <a:pt x="1425" y="9075"/>
                    <a:pt x="1904" y="9385"/>
                  </a:cubicBezTo>
                  <a:cubicBezTo>
                    <a:pt x="2545" y="9799"/>
                    <a:pt x="2685" y="10657"/>
                    <a:pt x="2832" y="11405"/>
                  </a:cubicBezTo>
                  <a:cubicBezTo>
                    <a:pt x="2982" y="12153"/>
                    <a:pt x="3324" y="13013"/>
                    <a:pt x="4071" y="13171"/>
                  </a:cubicBezTo>
                  <a:cubicBezTo>
                    <a:pt x="4153" y="13189"/>
                    <a:pt x="4235" y="13197"/>
                    <a:pt x="4318" y="13197"/>
                  </a:cubicBezTo>
                  <a:cubicBezTo>
                    <a:pt x="4627" y="13197"/>
                    <a:pt x="4938" y="13087"/>
                    <a:pt x="5233" y="12980"/>
                  </a:cubicBezTo>
                  <a:cubicBezTo>
                    <a:pt x="6076" y="12673"/>
                    <a:pt x="6922" y="12366"/>
                    <a:pt x="7765" y="12058"/>
                  </a:cubicBezTo>
                  <a:lnTo>
                    <a:pt x="7765" y="12058"/>
                  </a:lnTo>
                  <a:cubicBezTo>
                    <a:pt x="7765" y="12058"/>
                    <a:pt x="7105" y="12241"/>
                    <a:pt x="6372" y="12241"/>
                  </a:cubicBezTo>
                  <a:cubicBezTo>
                    <a:pt x="5535" y="12241"/>
                    <a:pt x="4603" y="12003"/>
                    <a:pt x="4450" y="10985"/>
                  </a:cubicBezTo>
                  <a:cubicBezTo>
                    <a:pt x="4164" y="9075"/>
                    <a:pt x="2908" y="9044"/>
                    <a:pt x="2945" y="7913"/>
                  </a:cubicBezTo>
                  <a:cubicBezTo>
                    <a:pt x="2982" y="6785"/>
                    <a:pt x="8336" y="1791"/>
                    <a:pt x="15053" y="105"/>
                  </a:cubicBezTo>
                  <a:cubicBezTo>
                    <a:pt x="14915" y="38"/>
                    <a:pt x="14754" y="1"/>
                    <a:pt x="14563" y="1"/>
                  </a:cubicBezTo>
                  <a:close/>
                </a:path>
              </a:pathLst>
            </a:custGeom>
            <a:solidFill>
              <a:srgbClr val="000000">
                <a:alpha val="18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3" name="Google Shape;423;p3"/>
            <p:cNvSpPr/>
            <p:nvPr/>
          </p:nvSpPr>
          <p:spPr>
            <a:xfrm>
              <a:off x="92966" y="4667159"/>
              <a:ext cx="181045" cy="328489"/>
            </a:xfrm>
            <a:custGeom>
              <a:avLst/>
              <a:gdLst/>
              <a:ahLst/>
              <a:cxnLst/>
              <a:rect l="l" t="t" r="r" b="b"/>
              <a:pathLst>
                <a:path w="5151" h="9346" extrusionOk="0">
                  <a:moveTo>
                    <a:pt x="4159" y="1"/>
                  </a:moveTo>
                  <a:lnTo>
                    <a:pt x="4159" y="1"/>
                  </a:lnTo>
                  <a:cubicBezTo>
                    <a:pt x="4987" y="7340"/>
                    <a:pt x="3407" y="6859"/>
                    <a:pt x="1738" y="6926"/>
                  </a:cubicBezTo>
                  <a:cubicBezTo>
                    <a:pt x="119" y="6993"/>
                    <a:pt x="6" y="9215"/>
                    <a:pt x="1" y="9345"/>
                  </a:cubicBezTo>
                  <a:cubicBezTo>
                    <a:pt x="79" y="9201"/>
                    <a:pt x="158" y="9055"/>
                    <a:pt x="244" y="8918"/>
                  </a:cubicBezTo>
                  <a:cubicBezTo>
                    <a:pt x="584" y="8376"/>
                    <a:pt x="1163" y="7876"/>
                    <a:pt x="1770" y="7876"/>
                  </a:cubicBezTo>
                  <a:cubicBezTo>
                    <a:pt x="1880" y="7876"/>
                    <a:pt x="1991" y="7892"/>
                    <a:pt x="2101" y="7928"/>
                  </a:cubicBezTo>
                  <a:cubicBezTo>
                    <a:pt x="2378" y="8016"/>
                    <a:pt x="2608" y="8215"/>
                    <a:pt x="2881" y="8314"/>
                  </a:cubicBezTo>
                  <a:cubicBezTo>
                    <a:pt x="3012" y="8361"/>
                    <a:pt x="3146" y="8383"/>
                    <a:pt x="3281" y="8383"/>
                  </a:cubicBezTo>
                  <a:cubicBezTo>
                    <a:pt x="3814" y="8383"/>
                    <a:pt x="4348" y="8040"/>
                    <a:pt x="4643" y="7578"/>
                  </a:cubicBezTo>
                  <a:cubicBezTo>
                    <a:pt x="5012" y="6999"/>
                    <a:pt x="5089" y="6280"/>
                    <a:pt x="5104" y="5593"/>
                  </a:cubicBezTo>
                  <a:cubicBezTo>
                    <a:pt x="5150" y="3807"/>
                    <a:pt x="4860" y="2014"/>
                    <a:pt x="4264" y="329"/>
                  </a:cubicBezTo>
                  <a:cubicBezTo>
                    <a:pt x="4226" y="222"/>
                    <a:pt x="4190" y="113"/>
                    <a:pt x="4159" y="1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4" name="Google Shape;424;p3"/>
            <p:cNvSpPr/>
            <p:nvPr/>
          </p:nvSpPr>
          <p:spPr>
            <a:xfrm>
              <a:off x="464396" y="3774538"/>
              <a:ext cx="586577" cy="377590"/>
            </a:xfrm>
            <a:custGeom>
              <a:avLst/>
              <a:gdLst/>
              <a:ahLst/>
              <a:cxnLst/>
              <a:rect l="l" t="t" r="r" b="b"/>
              <a:pathLst>
                <a:path w="16689" h="10743" extrusionOk="0">
                  <a:moveTo>
                    <a:pt x="10898" y="1"/>
                  </a:moveTo>
                  <a:cubicBezTo>
                    <a:pt x="7669" y="1"/>
                    <a:pt x="4454" y="544"/>
                    <a:pt x="1432" y="1615"/>
                  </a:cubicBezTo>
                  <a:cubicBezTo>
                    <a:pt x="0" y="2122"/>
                    <a:pt x="765" y="3384"/>
                    <a:pt x="1063" y="4545"/>
                  </a:cubicBezTo>
                  <a:cubicBezTo>
                    <a:pt x="1491" y="6210"/>
                    <a:pt x="2214" y="7806"/>
                    <a:pt x="3192" y="9222"/>
                  </a:cubicBezTo>
                  <a:cubicBezTo>
                    <a:pt x="3569" y="9766"/>
                    <a:pt x="4007" y="10306"/>
                    <a:pt x="4603" y="10582"/>
                  </a:cubicBezTo>
                  <a:cubicBezTo>
                    <a:pt x="4829" y="10687"/>
                    <a:pt x="5082" y="10743"/>
                    <a:pt x="5331" y="10743"/>
                  </a:cubicBezTo>
                  <a:cubicBezTo>
                    <a:pt x="5737" y="10743"/>
                    <a:pt x="6129" y="10594"/>
                    <a:pt x="6364" y="10271"/>
                  </a:cubicBezTo>
                  <a:cubicBezTo>
                    <a:pt x="6524" y="10051"/>
                    <a:pt x="6599" y="9772"/>
                    <a:pt x="6767" y="9558"/>
                  </a:cubicBezTo>
                  <a:cubicBezTo>
                    <a:pt x="6996" y="9268"/>
                    <a:pt x="7344" y="9153"/>
                    <a:pt x="7717" y="9153"/>
                  </a:cubicBezTo>
                  <a:cubicBezTo>
                    <a:pt x="8061" y="9153"/>
                    <a:pt x="8426" y="9251"/>
                    <a:pt x="8739" y="9400"/>
                  </a:cubicBezTo>
                  <a:cubicBezTo>
                    <a:pt x="9392" y="9711"/>
                    <a:pt x="9989" y="10195"/>
                    <a:pt x="10699" y="10296"/>
                  </a:cubicBezTo>
                  <a:cubicBezTo>
                    <a:pt x="10757" y="10305"/>
                    <a:pt x="10815" y="10309"/>
                    <a:pt x="10874" y="10309"/>
                  </a:cubicBezTo>
                  <a:cubicBezTo>
                    <a:pt x="11539" y="10309"/>
                    <a:pt x="12243" y="9792"/>
                    <a:pt x="12087" y="9142"/>
                  </a:cubicBezTo>
                  <a:cubicBezTo>
                    <a:pt x="12018" y="8859"/>
                    <a:pt x="11804" y="8550"/>
                    <a:pt x="11961" y="8313"/>
                  </a:cubicBezTo>
                  <a:cubicBezTo>
                    <a:pt x="12045" y="8185"/>
                    <a:pt x="12210" y="8142"/>
                    <a:pt x="12358" y="8107"/>
                  </a:cubicBezTo>
                  <a:cubicBezTo>
                    <a:pt x="13301" y="7893"/>
                    <a:pt x="14243" y="7679"/>
                    <a:pt x="15186" y="7464"/>
                  </a:cubicBezTo>
                  <a:cubicBezTo>
                    <a:pt x="15550" y="7382"/>
                    <a:pt x="15933" y="7287"/>
                    <a:pt x="16193" y="7020"/>
                  </a:cubicBezTo>
                  <a:cubicBezTo>
                    <a:pt x="16689" y="6507"/>
                    <a:pt x="16502" y="5638"/>
                    <a:pt x="16223" y="4958"/>
                  </a:cubicBezTo>
                  <a:cubicBezTo>
                    <a:pt x="15943" y="4278"/>
                    <a:pt x="15597" y="3515"/>
                    <a:pt x="15879" y="2852"/>
                  </a:cubicBezTo>
                  <a:cubicBezTo>
                    <a:pt x="16087" y="2356"/>
                    <a:pt x="16625" y="1995"/>
                    <a:pt x="16619" y="1450"/>
                  </a:cubicBezTo>
                  <a:cubicBezTo>
                    <a:pt x="16613" y="733"/>
                    <a:pt x="15729" y="400"/>
                    <a:pt x="15026" y="299"/>
                  </a:cubicBezTo>
                  <a:cubicBezTo>
                    <a:pt x="13656" y="100"/>
                    <a:pt x="12276" y="1"/>
                    <a:pt x="10898" y="1"/>
                  </a:cubicBezTo>
                  <a:close/>
                </a:path>
              </a:pathLst>
            </a:custGeom>
            <a:solidFill>
              <a:srgbClr val="A88D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5" name="Google Shape;425;p3"/>
            <p:cNvSpPr/>
            <p:nvPr/>
          </p:nvSpPr>
          <p:spPr>
            <a:xfrm>
              <a:off x="476978" y="3849752"/>
              <a:ext cx="417658" cy="302515"/>
            </a:xfrm>
            <a:custGeom>
              <a:avLst/>
              <a:gdLst/>
              <a:ahLst/>
              <a:cxnLst/>
              <a:rect l="l" t="t" r="r" b="b"/>
              <a:pathLst>
                <a:path w="11883" h="8607" extrusionOk="0">
                  <a:moveTo>
                    <a:pt x="364" y="1"/>
                  </a:moveTo>
                  <a:lnTo>
                    <a:pt x="364" y="1"/>
                  </a:lnTo>
                  <a:cubicBezTo>
                    <a:pt x="1" y="624"/>
                    <a:pt x="482" y="1542"/>
                    <a:pt x="704" y="2410"/>
                  </a:cubicBezTo>
                  <a:cubicBezTo>
                    <a:pt x="1128" y="4074"/>
                    <a:pt x="1854" y="5669"/>
                    <a:pt x="2833" y="7085"/>
                  </a:cubicBezTo>
                  <a:cubicBezTo>
                    <a:pt x="3211" y="7629"/>
                    <a:pt x="3649" y="8169"/>
                    <a:pt x="4243" y="8446"/>
                  </a:cubicBezTo>
                  <a:cubicBezTo>
                    <a:pt x="4468" y="8551"/>
                    <a:pt x="4721" y="8606"/>
                    <a:pt x="4969" y="8606"/>
                  </a:cubicBezTo>
                  <a:cubicBezTo>
                    <a:pt x="5376" y="8606"/>
                    <a:pt x="5770" y="8457"/>
                    <a:pt x="6005" y="8133"/>
                  </a:cubicBezTo>
                  <a:cubicBezTo>
                    <a:pt x="6165" y="7912"/>
                    <a:pt x="6241" y="7635"/>
                    <a:pt x="6408" y="7420"/>
                  </a:cubicBezTo>
                  <a:cubicBezTo>
                    <a:pt x="6636" y="7131"/>
                    <a:pt x="6984" y="7016"/>
                    <a:pt x="7356" y="7016"/>
                  </a:cubicBezTo>
                  <a:cubicBezTo>
                    <a:pt x="7701" y="7016"/>
                    <a:pt x="8067" y="7114"/>
                    <a:pt x="8380" y="7263"/>
                  </a:cubicBezTo>
                  <a:cubicBezTo>
                    <a:pt x="9031" y="7575"/>
                    <a:pt x="9630" y="8058"/>
                    <a:pt x="10338" y="8161"/>
                  </a:cubicBezTo>
                  <a:cubicBezTo>
                    <a:pt x="10396" y="8169"/>
                    <a:pt x="10455" y="8173"/>
                    <a:pt x="10513" y="8173"/>
                  </a:cubicBezTo>
                  <a:cubicBezTo>
                    <a:pt x="11179" y="8173"/>
                    <a:pt x="11882" y="7655"/>
                    <a:pt x="11727" y="7005"/>
                  </a:cubicBezTo>
                  <a:cubicBezTo>
                    <a:pt x="11680" y="6806"/>
                    <a:pt x="11567" y="6597"/>
                    <a:pt x="11553" y="6409"/>
                  </a:cubicBezTo>
                  <a:cubicBezTo>
                    <a:pt x="9900" y="5832"/>
                    <a:pt x="7412" y="4739"/>
                    <a:pt x="5209" y="2843"/>
                  </a:cubicBezTo>
                  <a:cubicBezTo>
                    <a:pt x="2979" y="916"/>
                    <a:pt x="1325" y="238"/>
                    <a:pt x="364" y="1"/>
                  </a:cubicBezTo>
                  <a:close/>
                </a:path>
              </a:pathLst>
            </a:custGeom>
            <a:solidFill>
              <a:srgbClr val="A88D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6" name="Google Shape;426;p3"/>
            <p:cNvSpPr/>
            <p:nvPr/>
          </p:nvSpPr>
          <p:spPr>
            <a:xfrm>
              <a:off x="489736" y="3849224"/>
              <a:ext cx="351791" cy="219637"/>
            </a:xfrm>
            <a:custGeom>
              <a:avLst/>
              <a:gdLst/>
              <a:ahLst/>
              <a:cxnLst/>
              <a:rect l="l" t="t" r="r" b="b"/>
              <a:pathLst>
                <a:path w="10009" h="6249" extrusionOk="0">
                  <a:moveTo>
                    <a:pt x="6201" y="0"/>
                  </a:moveTo>
                  <a:cubicBezTo>
                    <a:pt x="5645" y="0"/>
                    <a:pt x="5091" y="147"/>
                    <a:pt x="4574" y="359"/>
                  </a:cubicBezTo>
                  <a:cubicBezTo>
                    <a:pt x="4284" y="480"/>
                    <a:pt x="3999" y="620"/>
                    <a:pt x="3723" y="780"/>
                  </a:cubicBezTo>
                  <a:cubicBezTo>
                    <a:pt x="3481" y="920"/>
                    <a:pt x="3251" y="1069"/>
                    <a:pt x="3021" y="1239"/>
                  </a:cubicBezTo>
                  <a:cubicBezTo>
                    <a:pt x="2928" y="1182"/>
                    <a:pt x="2837" y="1120"/>
                    <a:pt x="2743" y="1067"/>
                  </a:cubicBezTo>
                  <a:cubicBezTo>
                    <a:pt x="1887" y="573"/>
                    <a:pt x="962" y="170"/>
                    <a:pt x="1" y="11"/>
                  </a:cubicBezTo>
                  <a:lnTo>
                    <a:pt x="1" y="11"/>
                  </a:lnTo>
                  <a:cubicBezTo>
                    <a:pt x="924" y="333"/>
                    <a:pt x="1765" y="823"/>
                    <a:pt x="2567" y="1363"/>
                  </a:cubicBezTo>
                  <a:cubicBezTo>
                    <a:pt x="3131" y="1747"/>
                    <a:pt x="3670" y="2163"/>
                    <a:pt x="4194" y="2602"/>
                  </a:cubicBezTo>
                  <a:cubicBezTo>
                    <a:pt x="4129" y="2775"/>
                    <a:pt x="4079" y="2945"/>
                    <a:pt x="4043" y="3123"/>
                  </a:cubicBezTo>
                  <a:cubicBezTo>
                    <a:pt x="3999" y="3366"/>
                    <a:pt x="3984" y="3613"/>
                    <a:pt x="4003" y="3859"/>
                  </a:cubicBezTo>
                  <a:cubicBezTo>
                    <a:pt x="4020" y="4103"/>
                    <a:pt x="4080" y="4345"/>
                    <a:pt x="4173" y="4568"/>
                  </a:cubicBezTo>
                  <a:cubicBezTo>
                    <a:pt x="4257" y="4795"/>
                    <a:pt x="4399" y="4992"/>
                    <a:pt x="4542" y="5178"/>
                  </a:cubicBezTo>
                  <a:cubicBezTo>
                    <a:pt x="4430" y="4971"/>
                    <a:pt x="4329" y="4759"/>
                    <a:pt x="4284" y="4534"/>
                  </a:cubicBezTo>
                  <a:cubicBezTo>
                    <a:pt x="4230" y="4311"/>
                    <a:pt x="4214" y="4083"/>
                    <a:pt x="4237" y="3863"/>
                  </a:cubicBezTo>
                  <a:cubicBezTo>
                    <a:pt x="4257" y="3643"/>
                    <a:pt x="4307" y="3429"/>
                    <a:pt x="4382" y="3226"/>
                  </a:cubicBezTo>
                  <a:cubicBezTo>
                    <a:pt x="4423" y="3112"/>
                    <a:pt x="4479" y="2998"/>
                    <a:pt x="4536" y="2890"/>
                  </a:cubicBezTo>
                  <a:cubicBezTo>
                    <a:pt x="4643" y="2982"/>
                    <a:pt x="4750" y="3070"/>
                    <a:pt x="4856" y="3163"/>
                  </a:cubicBezTo>
                  <a:cubicBezTo>
                    <a:pt x="5603" y="3812"/>
                    <a:pt x="6399" y="4414"/>
                    <a:pt x="7261" y="4911"/>
                  </a:cubicBezTo>
                  <a:cubicBezTo>
                    <a:pt x="7318" y="4945"/>
                    <a:pt x="7378" y="4969"/>
                    <a:pt x="7435" y="5002"/>
                  </a:cubicBezTo>
                  <a:cubicBezTo>
                    <a:pt x="7439" y="5059"/>
                    <a:pt x="7452" y="5102"/>
                    <a:pt x="7464" y="5155"/>
                  </a:cubicBezTo>
                  <a:cubicBezTo>
                    <a:pt x="7488" y="5239"/>
                    <a:pt x="7521" y="5312"/>
                    <a:pt x="7559" y="5381"/>
                  </a:cubicBezTo>
                  <a:cubicBezTo>
                    <a:pt x="7636" y="5517"/>
                    <a:pt x="7729" y="5628"/>
                    <a:pt x="7825" y="5732"/>
                  </a:cubicBezTo>
                  <a:cubicBezTo>
                    <a:pt x="8022" y="5935"/>
                    <a:pt x="8239" y="6098"/>
                    <a:pt x="8461" y="6248"/>
                  </a:cubicBezTo>
                  <a:cubicBezTo>
                    <a:pt x="8292" y="6041"/>
                    <a:pt x="8132" y="5824"/>
                    <a:pt x="8015" y="5595"/>
                  </a:cubicBezTo>
                  <a:cubicBezTo>
                    <a:pt x="7958" y="5481"/>
                    <a:pt x="7911" y="5362"/>
                    <a:pt x="7887" y="5252"/>
                  </a:cubicBezTo>
                  <a:cubicBezTo>
                    <a:pt x="7885" y="5247"/>
                    <a:pt x="7887" y="5242"/>
                    <a:pt x="7885" y="5238"/>
                  </a:cubicBezTo>
                  <a:lnTo>
                    <a:pt x="7885" y="5238"/>
                  </a:lnTo>
                  <a:cubicBezTo>
                    <a:pt x="8567" y="5562"/>
                    <a:pt x="9285" y="5802"/>
                    <a:pt x="10008" y="5970"/>
                  </a:cubicBezTo>
                  <a:cubicBezTo>
                    <a:pt x="9117" y="5557"/>
                    <a:pt x="8258" y="5111"/>
                    <a:pt x="7456" y="4575"/>
                  </a:cubicBezTo>
                  <a:cubicBezTo>
                    <a:pt x="7111" y="4346"/>
                    <a:pt x="6778" y="4102"/>
                    <a:pt x="6446" y="3849"/>
                  </a:cubicBezTo>
                  <a:cubicBezTo>
                    <a:pt x="6613" y="3673"/>
                    <a:pt x="6801" y="3498"/>
                    <a:pt x="7001" y="3352"/>
                  </a:cubicBezTo>
                  <a:cubicBezTo>
                    <a:pt x="7264" y="3155"/>
                    <a:pt x="7551" y="2992"/>
                    <a:pt x="7857" y="2863"/>
                  </a:cubicBezTo>
                  <a:cubicBezTo>
                    <a:pt x="8159" y="2735"/>
                    <a:pt x="8482" y="2639"/>
                    <a:pt x="8815" y="2592"/>
                  </a:cubicBezTo>
                  <a:cubicBezTo>
                    <a:pt x="9008" y="2558"/>
                    <a:pt x="9204" y="2546"/>
                    <a:pt x="9402" y="2546"/>
                  </a:cubicBezTo>
                  <a:cubicBezTo>
                    <a:pt x="9545" y="2546"/>
                    <a:pt x="9688" y="2552"/>
                    <a:pt x="9831" y="2560"/>
                  </a:cubicBezTo>
                  <a:cubicBezTo>
                    <a:pt x="9547" y="2511"/>
                    <a:pt x="9255" y="2469"/>
                    <a:pt x="8963" y="2469"/>
                  </a:cubicBezTo>
                  <a:cubicBezTo>
                    <a:pt x="8909" y="2469"/>
                    <a:pt x="8855" y="2470"/>
                    <a:pt x="8801" y="2473"/>
                  </a:cubicBezTo>
                  <a:cubicBezTo>
                    <a:pt x="8452" y="2482"/>
                    <a:pt x="8108" y="2540"/>
                    <a:pt x="7772" y="2639"/>
                  </a:cubicBezTo>
                  <a:cubicBezTo>
                    <a:pt x="7436" y="2735"/>
                    <a:pt x="7109" y="2873"/>
                    <a:pt x="6803" y="3048"/>
                  </a:cubicBezTo>
                  <a:cubicBezTo>
                    <a:pt x="6549" y="3195"/>
                    <a:pt x="6313" y="3366"/>
                    <a:pt x="6082" y="3568"/>
                  </a:cubicBezTo>
                  <a:cubicBezTo>
                    <a:pt x="5768" y="3319"/>
                    <a:pt x="5458" y="3066"/>
                    <a:pt x="5149" y="2809"/>
                  </a:cubicBezTo>
                  <a:cubicBezTo>
                    <a:pt x="4603" y="2342"/>
                    <a:pt x="4032" y="1896"/>
                    <a:pt x="3430" y="1496"/>
                  </a:cubicBezTo>
                  <a:cubicBezTo>
                    <a:pt x="3809" y="1152"/>
                    <a:pt x="4234" y="834"/>
                    <a:pt x="4682" y="574"/>
                  </a:cubicBezTo>
                  <a:cubicBezTo>
                    <a:pt x="5213" y="274"/>
                    <a:pt x="5795" y="44"/>
                    <a:pt x="6423" y="8"/>
                  </a:cubicBezTo>
                  <a:cubicBezTo>
                    <a:pt x="6349" y="3"/>
                    <a:pt x="6275" y="0"/>
                    <a:pt x="6201" y="0"/>
                  </a:cubicBezTo>
                  <a:close/>
                </a:path>
              </a:pathLst>
            </a:custGeom>
            <a:solidFill>
              <a:srgbClr val="5C60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7" name="Google Shape;427;p3"/>
            <p:cNvSpPr/>
            <p:nvPr/>
          </p:nvSpPr>
          <p:spPr>
            <a:xfrm>
              <a:off x="489736" y="3774538"/>
              <a:ext cx="561306" cy="282059"/>
            </a:xfrm>
            <a:custGeom>
              <a:avLst/>
              <a:gdLst/>
              <a:ahLst/>
              <a:cxnLst/>
              <a:rect l="l" t="t" r="r" b="b"/>
              <a:pathLst>
                <a:path w="15970" h="8025" extrusionOk="0">
                  <a:moveTo>
                    <a:pt x="10177" y="1"/>
                  </a:moveTo>
                  <a:cubicBezTo>
                    <a:pt x="6948" y="1"/>
                    <a:pt x="3734" y="544"/>
                    <a:pt x="712" y="1615"/>
                  </a:cubicBezTo>
                  <a:cubicBezTo>
                    <a:pt x="345" y="1745"/>
                    <a:pt x="124" y="1923"/>
                    <a:pt x="1" y="2136"/>
                  </a:cubicBezTo>
                  <a:cubicBezTo>
                    <a:pt x="2453" y="1298"/>
                    <a:pt x="5014" y="999"/>
                    <a:pt x="7244" y="999"/>
                  </a:cubicBezTo>
                  <a:cubicBezTo>
                    <a:pt x="10588" y="999"/>
                    <a:pt x="13190" y="1671"/>
                    <a:pt x="13566" y="2206"/>
                  </a:cubicBezTo>
                  <a:cubicBezTo>
                    <a:pt x="14193" y="3098"/>
                    <a:pt x="13232" y="3769"/>
                    <a:pt x="14019" y="5455"/>
                  </a:cubicBezTo>
                  <a:cubicBezTo>
                    <a:pt x="14805" y="7143"/>
                    <a:pt x="12004" y="8025"/>
                    <a:pt x="12004" y="8025"/>
                  </a:cubicBezTo>
                  <a:cubicBezTo>
                    <a:pt x="12825" y="7839"/>
                    <a:pt x="13645" y="7652"/>
                    <a:pt x="14465" y="7466"/>
                  </a:cubicBezTo>
                  <a:cubicBezTo>
                    <a:pt x="14829" y="7382"/>
                    <a:pt x="15212" y="7289"/>
                    <a:pt x="15472" y="7021"/>
                  </a:cubicBezTo>
                  <a:cubicBezTo>
                    <a:pt x="15969" y="6509"/>
                    <a:pt x="15782" y="5641"/>
                    <a:pt x="15502" y="4960"/>
                  </a:cubicBezTo>
                  <a:cubicBezTo>
                    <a:pt x="15224" y="4281"/>
                    <a:pt x="14876" y="3519"/>
                    <a:pt x="15158" y="2855"/>
                  </a:cubicBezTo>
                  <a:cubicBezTo>
                    <a:pt x="15366" y="2358"/>
                    <a:pt x="15904" y="1998"/>
                    <a:pt x="15898" y="1452"/>
                  </a:cubicBezTo>
                  <a:cubicBezTo>
                    <a:pt x="15891" y="736"/>
                    <a:pt x="15008" y="402"/>
                    <a:pt x="14305" y="299"/>
                  </a:cubicBezTo>
                  <a:cubicBezTo>
                    <a:pt x="12935" y="100"/>
                    <a:pt x="11555" y="1"/>
                    <a:pt x="10177" y="1"/>
                  </a:cubicBezTo>
                  <a:close/>
                </a:path>
              </a:pathLst>
            </a:custGeom>
            <a:solidFill>
              <a:srgbClr val="644A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8" name="Google Shape;428;p3"/>
            <p:cNvSpPr/>
            <p:nvPr/>
          </p:nvSpPr>
          <p:spPr>
            <a:xfrm>
              <a:off x="498523" y="3923138"/>
              <a:ext cx="287612" cy="229056"/>
            </a:xfrm>
            <a:custGeom>
              <a:avLst/>
              <a:gdLst/>
              <a:ahLst/>
              <a:cxnLst/>
              <a:rect l="l" t="t" r="r" b="b"/>
              <a:pathLst>
                <a:path w="8183" h="6517" extrusionOk="0">
                  <a:moveTo>
                    <a:pt x="1" y="0"/>
                  </a:moveTo>
                  <a:cubicBezTo>
                    <a:pt x="32" y="107"/>
                    <a:pt x="65" y="214"/>
                    <a:pt x="92" y="320"/>
                  </a:cubicBezTo>
                  <a:cubicBezTo>
                    <a:pt x="517" y="1985"/>
                    <a:pt x="1243" y="3579"/>
                    <a:pt x="2221" y="4995"/>
                  </a:cubicBezTo>
                  <a:cubicBezTo>
                    <a:pt x="2600" y="5540"/>
                    <a:pt x="3037" y="6080"/>
                    <a:pt x="3632" y="6357"/>
                  </a:cubicBezTo>
                  <a:cubicBezTo>
                    <a:pt x="3857" y="6461"/>
                    <a:pt x="4110" y="6517"/>
                    <a:pt x="4358" y="6517"/>
                  </a:cubicBezTo>
                  <a:cubicBezTo>
                    <a:pt x="4765" y="6517"/>
                    <a:pt x="5158" y="6368"/>
                    <a:pt x="5393" y="6044"/>
                  </a:cubicBezTo>
                  <a:cubicBezTo>
                    <a:pt x="5553" y="5823"/>
                    <a:pt x="5629" y="5545"/>
                    <a:pt x="5796" y="5331"/>
                  </a:cubicBezTo>
                  <a:cubicBezTo>
                    <a:pt x="6025" y="5042"/>
                    <a:pt x="6372" y="4927"/>
                    <a:pt x="6745" y="4927"/>
                  </a:cubicBezTo>
                  <a:cubicBezTo>
                    <a:pt x="7089" y="4927"/>
                    <a:pt x="7455" y="5025"/>
                    <a:pt x="7768" y="5174"/>
                  </a:cubicBezTo>
                  <a:cubicBezTo>
                    <a:pt x="7909" y="5242"/>
                    <a:pt x="8047" y="5317"/>
                    <a:pt x="8182" y="5394"/>
                  </a:cubicBezTo>
                  <a:cubicBezTo>
                    <a:pt x="8123" y="5310"/>
                    <a:pt x="7268" y="4137"/>
                    <a:pt x="6250" y="4137"/>
                  </a:cubicBezTo>
                  <a:cubicBezTo>
                    <a:pt x="6023" y="4137"/>
                    <a:pt x="5787" y="4196"/>
                    <a:pt x="5550" y="4338"/>
                  </a:cubicBezTo>
                  <a:cubicBezTo>
                    <a:pt x="5053" y="4637"/>
                    <a:pt x="4606" y="4992"/>
                    <a:pt x="4073" y="4992"/>
                  </a:cubicBezTo>
                  <a:cubicBezTo>
                    <a:pt x="3175" y="4992"/>
                    <a:pt x="2034" y="3983"/>
                    <a:pt x="1" y="0"/>
                  </a:cubicBezTo>
                  <a:close/>
                </a:path>
              </a:pathLst>
            </a:custGeom>
            <a:solidFill>
              <a:srgbClr val="B999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9" name="Google Shape;429;p3"/>
            <p:cNvSpPr/>
            <p:nvPr/>
          </p:nvSpPr>
          <p:spPr>
            <a:xfrm>
              <a:off x="-1753813" y="569014"/>
              <a:ext cx="1357256" cy="1480413"/>
            </a:xfrm>
            <a:custGeom>
              <a:avLst/>
              <a:gdLst/>
              <a:ahLst/>
              <a:cxnLst/>
              <a:rect l="l" t="t" r="r" b="b"/>
              <a:pathLst>
                <a:path w="38616" h="42120" extrusionOk="0">
                  <a:moveTo>
                    <a:pt x="14916" y="1"/>
                  </a:moveTo>
                  <a:lnTo>
                    <a:pt x="14589" y="387"/>
                  </a:lnTo>
                  <a:cubicBezTo>
                    <a:pt x="15905" y="1504"/>
                    <a:pt x="16885" y="2990"/>
                    <a:pt x="17749" y="4432"/>
                  </a:cubicBezTo>
                  <a:cubicBezTo>
                    <a:pt x="19268" y="6963"/>
                    <a:pt x="20201" y="8985"/>
                    <a:pt x="20778" y="10988"/>
                  </a:cubicBezTo>
                  <a:cubicBezTo>
                    <a:pt x="21473" y="13399"/>
                    <a:pt x="21583" y="15761"/>
                    <a:pt x="21113" y="17842"/>
                  </a:cubicBezTo>
                  <a:cubicBezTo>
                    <a:pt x="20791" y="17605"/>
                    <a:pt x="20468" y="17365"/>
                    <a:pt x="20130" y="17122"/>
                  </a:cubicBezTo>
                  <a:cubicBezTo>
                    <a:pt x="13934" y="12672"/>
                    <a:pt x="7227" y="8917"/>
                    <a:pt x="196" y="5959"/>
                  </a:cubicBezTo>
                  <a:lnTo>
                    <a:pt x="0" y="6423"/>
                  </a:lnTo>
                  <a:cubicBezTo>
                    <a:pt x="6292" y="9069"/>
                    <a:pt x="12318" y="12363"/>
                    <a:pt x="17954" y="16219"/>
                  </a:cubicBezTo>
                  <a:cubicBezTo>
                    <a:pt x="15039" y="18543"/>
                    <a:pt x="11317" y="19816"/>
                    <a:pt x="7611" y="19816"/>
                  </a:cubicBezTo>
                  <a:cubicBezTo>
                    <a:pt x="6762" y="19816"/>
                    <a:pt x="5914" y="19749"/>
                    <a:pt x="5077" y="19613"/>
                  </a:cubicBezTo>
                  <a:lnTo>
                    <a:pt x="4994" y="20110"/>
                  </a:lnTo>
                  <a:cubicBezTo>
                    <a:pt x="5858" y="20250"/>
                    <a:pt x="6733" y="20319"/>
                    <a:pt x="7608" y="20319"/>
                  </a:cubicBezTo>
                  <a:cubicBezTo>
                    <a:pt x="11473" y="20319"/>
                    <a:pt x="15354" y="18978"/>
                    <a:pt x="18371" y="16531"/>
                  </a:cubicBezTo>
                  <a:lnTo>
                    <a:pt x="18337" y="16487"/>
                  </a:lnTo>
                  <a:lnTo>
                    <a:pt x="18337" y="16487"/>
                  </a:lnTo>
                  <a:cubicBezTo>
                    <a:pt x="18837" y="16834"/>
                    <a:pt x="19341" y="17177"/>
                    <a:pt x="19835" y="17532"/>
                  </a:cubicBezTo>
                  <a:cubicBezTo>
                    <a:pt x="23432" y="20114"/>
                    <a:pt x="26101" y="22420"/>
                    <a:pt x="28238" y="24791"/>
                  </a:cubicBezTo>
                  <a:cubicBezTo>
                    <a:pt x="28587" y="25178"/>
                    <a:pt x="28924" y="25575"/>
                    <a:pt x="29256" y="25975"/>
                  </a:cubicBezTo>
                  <a:cubicBezTo>
                    <a:pt x="28263" y="26741"/>
                    <a:pt x="27237" y="27533"/>
                    <a:pt x="26077" y="28020"/>
                  </a:cubicBezTo>
                  <a:cubicBezTo>
                    <a:pt x="24954" y="28492"/>
                    <a:pt x="23751" y="28660"/>
                    <a:pt x="22545" y="28660"/>
                  </a:cubicBezTo>
                  <a:cubicBezTo>
                    <a:pt x="20844" y="28660"/>
                    <a:pt x="19138" y="28324"/>
                    <a:pt x="17645" y="28030"/>
                  </a:cubicBezTo>
                  <a:lnTo>
                    <a:pt x="17545" y="28524"/>
                  </a:lnTo>
                  <a:cubicBezTo>
                    <a:pt x="19064" y="28825"/>
                    <a:pt x="20799" y="29167"/>
                    <a:pt x="22544" y="29167"/>
                  </a:cubicBezTo>
                  <a:cubicBezTo>
                    <a:pt x="23806" y="29167"/>
                    <a:pt x="25073" y="28988"/>
                    <a:pt x="26268" y="28486"/>
                  </a:cubicBezTo>
                  <a:cubicBezTo>
                    <a:pt x="27493" y="27971"/>
                    <a:pt x="28548" y="27156"/>
                    <a:pt x="29572" y="26364"/>
                  </a:cubicBezTo>
                  <a:cubicBezTo>
                    <a:pt x="30567" y="27607"/>
                    <a:pt x="31482" y="28904"/>
                    <a:pt x="32321" y="30228"/>
                  </a:cubicBezTo>
                  <a:cubicBezTo>
                    <a:pt x="32321" y="30229"/>
                    <a:pt x="32318" y="30229"/>
                    <a:pt x="32318" y="30230"/>
                  </a:cubicBezTo>
                  <a:lnTo>
                    <a:pt x="32323" y="30235"/>
                  </a:lnTo>
                  <a:cubicBezTo>
                    <a:pt x="34872" y="34268"/>
                    <a:pt x="36726" y="38532"/>
                    <a:pt x="38150" y="42120"/>
                  </a:cubicBezTo>
                  <a:lnTo>
                    <a:pt x="38616" y="41931"/>
                  </a:lnTo>
                  <a:cubicBezTo>
                    <a:pt x="37214" y="38396"/>
                    <a:pt x="35394" y="34210"/>
                    <a:pt x="32906" y="30218"/>
                  </a:cubicBezTo>
                  <a:cubicBezTo>
                    <a:pt x="34052" y="28332"/>
                    <a:pt x="34731" y="25994"/>
                    <a:pt x="34861" y="23421"/>
                  </a:cubicBezTo>
                  <a:cubicBezTo>
                    <a:pt x="34971" y="21290"/>
                    <a:pt x="34742" y="19027"/>
                    <a:pt x="34122" y="16086"/>
                  </a:cubicBezTo>
                  <a:cubicBezTo>
                    <a:pt x="33767" y="14398"/>
                    <a:pt x="33312" y="12620"/>
                    <a:pt x="32395" y="11070"/>
                  </a:cubicBezTo>
                  <a:lnTo>
                    <a:pt x="31963" y="11328"/>
                  </a:lnTo>
                  <a:cubicBezTo>
                    <a:pt x="32844" y="12817"/>
                    <a:pt x="33285" y="14548"/>
                    <a:pt x="33634" y="16194"/>
                  </a:cubicBezTo>
                  <a:cubicBezTo>
                    <a:pt x="34244" y="19091"/>
                    <a:pt x="34467" y="21313"/>
                    <a:pt x="34362" y="23399"/>
                  </a:cubicBezTo>
                  <a:cubicBezTo>
                    <a:pt x="34241" y="25788"/>
                    <a:pt x="33634" y="27964"/>
                    <a:pt x="32609" y="29739"/>
                  </a:cubicBezTo>
                  <a:cubicBezTo>
                    <a:pt x="31433" y="27900"/>
                    <a:pt x="30109" y="26107"/>
                    <a:pt x="28614" y="24449"/>
                  </a:cubicBezTo>
                  <a:cubicBezTo>
                    <a:pt x="26747" y="22379"/>
                    <a:pt x="24478" y="20357"/>
                    <a:pt x="21557" y="18168"/>
                  </a:cubicBezTo>
                  <a:cubicBezTo>
                    <a:pt x="22104" y="15949"/>
                    <a:pt x="22004" y="13419"/>
                    <a:pt x="21263" y="10843"/>
                  </a:cubicBezTo>
                  <a:cubicBezTo>
                    <a:pt x="20674" y="8798"/>
                    <a:pt x="19724" y="6740"/>
                    <a:pt x="18182" y="4169"/>
                  </a:cubicBezTo>
                  <a:cubicBezTo>
                    <a:pt x="17295" y="2691"/>
                    <a:pt x="16288" y="1165"/>
                    <a:pt x="1491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0" name="Google Shape;430;p3"/>
            <p:cNvSpPr/>
            <p:nvPr/>
          </p:nvSpPr>
          <p:spPr>
            <a:xfrm>
              <a:off x="-2235568" y="454541"/>
              <a:ext cx="661371" cy="564926"/>
            </a:xfrm>
            <a:custGeom>
              <a:avLst/>
              <a:gdLst/>
              <a:ahLst/>
              <a:cxnLst/>
              <a:rect l="l" t="t" r="r" b="b"/>
              <a:pathLst>
                <a:path w="18817" h="16073" extrusionOk="0">
                  <a:moveTo>
                    <a:pt x="6437" y="0"/>
                  </a:moveTo>
                  <a:cubicBezTo>
                    <a:pt x="5545" y="0"/>
                    <a:pt x="4572" y="586"/>
                    <a:pt x="4519" y="1473"/>
                  </a:cubicBezTo>
                  <a:cubicBezTo>
                    <a:pt x="4494" y="1845"/>
                    <a:pt x="4634" y="2209"/>
                    <a:pt x="4634" y="2582"/>
                  </a:cubicBezTo>
                  <a:cubicBezTo>
                    <a:pt x="4630" y="3582"/>
                    <a:pt x="3666" y="4289"/>
                    <a:pt x="2770" y="4732"/>
                  </a:cubicBezTo>
                  <a:cubicBezTo>
                    <a:pt x="1872" y="5178"/>
                    <a:pt x="845" y="5625"/>
                    <a:pt x="478" y="6558"/>
                  </a:cubicBezTo>
                  <a:cubicBezTo>
                    <a:pt x="1" y="7766"/>
                    <a:pt x="927" y="9080"/>
                    <a:pt x="2000" y="9790"/>
                  </a:cubicBezTo>
                  <a:cubicBezTo>
                    <a:pt x="3073" y="10502"/>
                    <a:pt x="4363" y="10923"/>
                    <a:pt x="5235" y="11872"/>
                  </a:cubicBezTo>
                  <a:cubicBezTo>
                    <a:pt x="6198" y="12917"/>
                    <a:pt x="6528" y="14480"/>
                    <a:pt x="7632" y="15370"/>
                  </a:cubicBezTo>
                  <a:cubicBezTo>
                    <a:pt x="8255" y="15872"/>
                    <a:pt x="8992" y="16073"/>
                    <a:pt x="9770" y="16073"/>
                  </a:cubicBezTo>
                  <a:cubicBezTo>
                    <a:pt x="11072" y="16073"/>
                    <a:pt x="12488" y="15511"/>
                    <a:pt x="13667" y="14860"/>
                  </a:cubicBezTo>
                  <a:cubicBezTo>
                    <a:pt x="15013" y="14118"/>
                    <a:pt x="16752" y="13265"/>
                    <a:pt x="17832" y="12151"/>
                  </a:cubicBezTo>
                  <a:cubicBezTo>
                    <a:pt x="18817" y="11136"/>
                    <a:pt x="18433" y="10416"/>
                    <a:pt x="18251" y="9112"/>
                  </a:cubicBezTo>
                  <a:cubicBezTo>
                    <a:pt x="17868" y="6385"/>
                    <a:pt x="17567" y="3666"/>
                    <a:pt x="15744" y="1463"/>
                  </a:cubicBezTo>
                  <a:cubicBezTo>
                    <a:pt x="15338" y="975"/>
                    <a:pt x="14786" y="504"/>
                    <a:pt x="14172" y="504"/>
                  </a:cubicBezTo>
                  <a:cubicBezTo>
                    <a:pt x="14108" y="504"/>
                    <a:pt x="14044" y="509"/>
                    <a:pt x="13979" y="520"/>
                  </a:cubicBezTo>
                  <a:cubicBezTo>
                    <a:pt x="13556" y="587"/>
                    <a:pt x="13207" y="879"/>
                    <a:pt x="12824" y="1073"/>
                  </a:cubicBezTo>
                  <a:cubicBezTo>
                    <a:pt x="12376" y="1303"/>
                    <a:pt x="11890" y="1398"/>
                    <a:pt x="11394" y="1398"/>
                  </a:cubicBezTo>
                  <a:cubicBezTo>
                    <a:pt x="10611" y="1398"/>
                    <a:pt x="9803" y="1163"/>
                    <a:pt x="9077" y="852"/>
                  </a:cubicBezTo>
                  <a:cubicBezTo>
                    <a:pt x="8242" y="494"/>
                    <a:pt x="7415" y="34"/>
                    <a:pt x="6506" y="1"/>
                  </a:cubicBezTo>
                  <a:cubicBezTo>
                    <a:pt x="6483" y="1"/>
                    <a:pt x="6460" y="0"/>
                    <a:pt x="643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1" name="Google Shape;431;p3"/>
            <p:cNvSpPr/>
            <p:nvPr/>
          </p:nvSpPr>
          <p:spPr>
            <a:xfrm>
              <a:off x="-2227027" y="689110"/>
              <a:ext cx="639755" cy="330457"/>
            </a:xfrm>
            <a:custGeom>
              <a:avLst/>
              <a:gdLst/>
              <a:ahLst/>
              <a:cxnLst/>
              <a:rect l="l" t="t" r="r" b="b"/>
              <a:pathLst>
                <a:path w="18202" h="9402" extrusionOk="0">
                  <a:moveTo>
                    <a:pt x="4081" y="1"/>
                  </a:moveTo>
                  <a:cubicBezTo>
                    <a:pt x="1854" y="1"/>
                    <a:pt x="126" y="357"/>
                    <a:pt x="118" y="359"/>
                  </a:cubicBezTo>
                  <a:cubicBezTo>
                    <a:pt x="1" y="1423"/>
                    <a:pt x="819" y="2500"/>
                    <a:pt x="1754" y="3118"/>
                  </a:cubicBezTo>
                  <a:cubicBezTo>
                    <a:pt x="2827" y="3829"/>
                    <a:pt x="4116" y="4252"/>
                    <a:pt x="4987" y="5200"/>
                  </a:cubicBezTo>
                  <a:cubicBezTo>
                    <a:pt x="5950" y="6244"/>
                    <a:pt x="6280" y="7807"/>
                    <a:pt x="7386" y="8699"/>
                  </a:cubicBezTo>
                  <a:cubicBezTo>
                    <a:pt x="8009" y="9201"/>
                    <a:pt x="8746" y="9402"/>
                    <a:pt x="9524" y="9402"/>
                  </a:cubicBezTo>
                  <a:cubicBezTo>
                    <a:pt x="10826" y="9402"/>
                    <a:pt x="12242" y="8839"/>
                    <a:pt x="13422" y="8187"/>
                  </a:cubicBezTo>
                  <a:cubicBezTo>
                    <a:pt x="14766" y="7444"/>
                    <a:pt x="16504" y="6593"/>
                    <a:pt x="17587" y="5478"/>
                  </a:cubicBezTo>
                  <a:cubicBezTo>
                    <a:pt x="17961" y="5092"/>
                    <a:pt x="18137" y="4749"/>
                    <a:pt x="18201" y="4399"/>
                  </a:cubicBezTo>
                  <a:cubicBezTo>
                    <a:pt x="15438" y="3742"/>
                    <a:pt x="13353" y="2520"/>
                    <a:pt x="9427" y="907"/>
                  </a:cubicBezTo>
                  <a:cubicBezTo>
                    <a:pt x="7710" y="202"/>
                    <a:pt x="5754" y="1"/>
                    <a:pt x="40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2" name="Google Shape;432;p3"/>
            <p:cNvSpPr/>
            <p:nvPr/>
          </p:nvSpPr>
          <p:spPr>
            <a:xfrm>
              <a:off x="-2123661" y="590172"/>
              <a:ext cx="536562" cy="271831"/>
            </a:xfrm>
            <a:custGeom>
              <a:avLst/>
              <a:gdLst/>
              <a:ahLst/>
              <a:cxnLst/>
              <a:rect l="l" t="t" r="r" b="b"/>
              <a:pathLst>
                <a:path w="15266" h="7734" extrusionOk="0">
                  <a:moveTo>
                    <a:pt x="6361" y="0"/>
                  </a:moveTo>
                  <a:lnTo>
                    <a:pt x="6824" y="479"/>
                  </a:lnTo>
                  <a:cubicBezTo>
                    <a:pt x="6961" y="652"/>
                    <a:pt x="7110" y="816"/>
                    <a:pt x="7239" y="995"/>
                  </a:cubicBezTo>
                  <a:cubicBezTo>
                    <a:pt x="7496" y="1355"/>
                    <a:pt x="7724" y="1729"/>
                    <a:pt x="7892" y="2131"/>
                  </a:cubicBezTo>
                  <a:cubicBezTo>
                    <a:pt x="8059" y="2531"/>
                    <a:pt x="8176" y="2951"/>
                    <a:pt x="8219" y="3374"/>
                  </a:cubicBezTo>
                  <a:cubicBezTo>
                    <a:pt x="8247" y="3662"/>
                    <a:pt x="8242" y="3965"/>
                    <a:pt x="8199" y="4244"/>
                  </a:cubicBezTo>
                  <a:cubicBezTo>
                    <a:pt x="8027" y="4151"/>
                    <a:pt x="7859" y="4058"/>
                    <a:pt x="7679" y="3972"/>
                  </a:cubicBezTo>
                  <a:cubicBezTo>
                    <a:pt x="7170" y="3729"/>
                    <a:pt x="6646" y="3524"/>
                    <a:pt x="6108" y="3365"/>
                  </a:cubicBezTo>
                  <a:cubicBezTo>
                    <a:pt x="5196" y="3089"/>
                    <a:pt x="4245" y="2911"/>
                    <a:pt x="3297" y="2911"/>
                  </a:cubicBezTo>
                  <a:cubicBezTo>
                    <a:pt x="3131" y="2911"/>
                    <a:pt x="2966" y="2917"/>
                    <a:pt x="2801" y="2928"/>
                  </a:cubicBezTo>
                  <a:cubicBezTo>
                    <a:pt x="3352" y="2991"/>
                    <a:pt x="3894" y="3092"/>
                    <a:pt x="4422" y="3235"/>
                  </a:cubicBezTo>
                  <a:cubicBezTo>
                    <a:pt x="4951" y="3365"/>
                    <a:pt x="5470" y="3528"/>
                    <a:pt x="5974" y="3727"/>
                  </a:cubicBezTo>
                  <a:cubicBezTo>
                    <a:pt x="5647" y="4085"/>
                    <a:pt x="5251" y="4421"/>
                    <a:pt x="4835" y="4701"/>
                  </a:cubicBezTo>
                  <a:cubicBezTo>
                    <a:pt x="4372" y="5013"/>
                    <a:pt x="3865" y="5258"/>
                    <a:pt x="3332" y="5430"/>
                  </a:cubicBezTo>
                  <a:cubicBezTo>
                    <a:pt x="2830" y="5596"/>
                    <a:pt x="2301" y="5688"/>
                    <a:pt x="1768" y="5688"/>
                  </a:cubicBezTo>
                  <a:cubicBezTo>
                    <a:pt x="1737" y="5688"/>
                    <a:pt x="1706" y="5688"/>
                    <a:pt x="1675" y="5687"/>
                  </a:cubicBezTo>
                  <a:cubicBezTo>
                    <a:pt x="1645" y="5688"/>
                    <a:pt x="1614" y="5688"/>
                    <a:pt x="1584" y="5688"/>
                  </a:cubicBezTo>
                  <a:cubicBezTo>
                    <a:pt x="1049" y="5688"/>
                    <a:pt x="521" y="5571"/>
                    <a:pt x="0" y="5431"/>
                  </a:cubicBezTo>
                  <a:lnTo>
                    <a:pt x="0" y="5431"/>
                  </a:lnTo>
                  <a:cubicBezTo>
                    <a:pt x="536" y="5616"/>
                    <a:pt x="1092" y="5784"/>
                    <a:pt x="1670" y="5813"/>
                  </a:cubicBezTo>
                  <a:cubicBezTo>
                    <a:pt x="1818" y="5826"/>
                    <a:pt x="1967" y="5833"/>
                    <a:pt x="2116" y="5833"/>
                  </a:cubicBezTo>
                  <a:cubicBezTo>
                    <a:pt x="2546" y="5833"/>
                    <a:pt x="2978" y="5777"/>
                    <a:pt x="3399" y="5671"/>
                  </a:cubicBezTo>
                  <a:cubicBezTo>
                    <a:pt x="3967" y="5534"/>
                    <a:pt x="4517" y="5313"/>
                    <a:pt x="5030" y="5021"/>
                  </a:cubicBezTo>
                  <a:cubicBezTo>
                    <a:pt x="5544" y="4723"/>
                    <a:pt x="6016" y="4384"/>
                    <a:pt x="6453" y="3944"/>
                  </a:cubicBezTo>
                  <a:lnTo>
                    <a:pt x="6404" y="3902"/>
                  </a:lnTo>
                  <a:lnTo>
                    <a:pt x="6404" y="3902"/>
                  </a:lnTo>
                  <a:cubicBezTo>
                    <a:pt x="6764" y="4052"/>
                    <a:pt x="7123" y="4207"/>
                    <a:pt x="7466" y="4394"/>
                  </a:cubicBezTo>
                  <a:cubicBezTo>
                    <a:pt x="7940" y="4638"/>
                    <a:pt x="8415" y="4927"/>
                    <a:pt x="8917" y="5185"/>
                  </a:cubicBezTo>
                  <a:cubicBezTo>
                    <a:pt x="9225" y="5338"/>
                    <a:pt x="9536" y="5480"/>
                    <a:pt x="9848" y="5616"/>
                  </a:cubicBezTo>
                  <a:cubicBezTo>
                    <a:pt x="9519" y="5953"/>
                    <a:pt x="9140" y="6266"/>
                    <a:pt x="8743" y="6531"/>
                  </a:cubicBezTo>
                  <a:cubicBezTo>
                    <a:pt x="8244" y="6864"/>
                    <a:pt x="7700" y="7129"/>
                    <a:pt x="7129" y="7310"/>
                  </a:cubicBezTo>
                  <a:cubicBezTo>
                    <a:pt x="6582" y="7491"/>
                    <a:pt x="6003" y="7588"/>
                    <a:pt x="5423" y="7588"/>
                  </a:cubicBezTo>
                  <a:cubicBezTo>
                    <a:pt x="5399" y="7588"/>
                    <a:pt x="5374" y="7588"/>
                    <a:pt x="5350" y="7587"/>
                  </a:cubicBezTo>
                  <a:cubicBezTo>
                    <a:pt x="5320" y="7588"/>
                    <a:pt x="5290" y="7588"/>
                    <a:pt x="5261" y="7588"/>
                  </a:cubicBezTo>
                  <a:cubicBezTo>
                    <a:pt x="4681" y="7588"/>
                    <a:pt x="4114" y="7458"/>
                    <a:pt x="3552" y="7309"/>
                  </a:cubicBezTo>
                  <a:lnTo>
                    <a:pt x="3552" y="7309"/>
                  </a:lnTo>
                  <a:cubicBezTo>
                    <a:pt x="4128" y="7506"/>
                    <a:pt x="4722" y="7684"/>
                    <a:pt x="5343" y="7713"/>
                  </a:cubicBezTo>
                  <a:cubicBezTo>
                    <a:pt x="5495" y="7727"/>
                    <a:pt x="5649" y="7733"/>
                    <a:pt x="5802" y="7733"/>
                  </a:cubicBezTo>
                  <a:cubicBezTo>
                    <a:pt x="6269" y="7733"/>
                    <a:pt x="6737" y="7672"/>
                    <a:pt x="7193" y="7557"/>
                  </a:cubicBezTo>
                  <a:cubicBezTo>
                    <a:pt x="7800" y="7409"/>
                    <a:pt x="8389" y="7172"/>
                    <a:pt x="8936" y="6859"/>
                  </a:cubicBezTo>
                  <a:cubicBezTo>
                    <a:pt x="9436" y="6570"/>
                    <a:pt x="9896" y="6236"/>
                    <a:pt x="10326" y="5824"/>
                  </a:cubicBezTo>
                  <a:cubicBezTo>
                    <a:pt x="10884" y="6050"/>
                    <a:pt x="11451" y="6250"/>
                    <a:pt x="12024" y="6423"/>
                  </a:cubicBezTo>
                  <a:cubicBezTo>
                    <a:pt x="13087" y="6750"/>
                    <a:pt x="14166" y="7017"/>
                    <a:pt x="15266" y="7177"/>
                  </a:cubicBezTo>
                  <a:cubicBezTo>
                    <a:pt x="14741" y="6994"/>
                    <a:pt x="14217" y="6823"/>
                    <a:pt x="13701" y="6629"/>
                  </a:cubicBezTo>
                  <a:cubicBezTo>
                    <a:pt x="13327" y="6500"/>
                    <a:pt x="12958" y="6359"/>
                    <a:pt x="12588" y="6217"/>
                  </a:cubicBezTo>
                  <a:cubicBezTo>
                    <a:pt x="12644" y="5801"/>
                    <a:pt x="12612" y="5416"/>
                    <a:pt x="12541" y="5028"/>
                  </a:cubicBezTo>
                  <a:cubicBezTo>
                    <a:pt x="12452" y="4570"/>
                    <a:pt x="12282" y="4135"/>
                    <a:pt x="12069" y="3734"/>
                  </a:cubicBezTo>
                  <a:cubicBezTo>
                    <a:pt x="11855" y="3331"/>
                    <a:pt x="11582" y="2967"/>
                    <a:pt x="11288" y="2629"/>
                  </a:cubicBezTo>
                  <a:cubicBezTo>
                    <a:pt x="11139" y="2462"/>
                    <a:pt x="10975" y="2309"/>
                    <a:pt x="10819" y="2149"/>
                  </a:cubicBezTo>
                  <a:lnTo>
                    <a:pt x="10312" y="1713"/>
                  </a:lnTo>
                  <a:lnTo>
                    <a:pt x="10775" y="2192"/>
                  </a:lnTo>
                  <a:cubicBezTo>
                    <a:pt x="10912" y="2365"/>
                    <a:pt x="11061" y="2529"/>
                    <a:pt x="11189" y="2708"/>
                  </a:cubicBezTo>
                  <a:cubicBezTo>
                    <a:pt x="11445" y="3067"/>
                    <a:pt x="11675" y="3442"/>
                    <a:pt x="11844" y="3844"/>
                  </a:cubicBezTo>
                  <a:cubicBezTo>
                    <a:pt x="12009" y="4244"/>
                    <a:pt x="12127" y="4664"/>
                    <a:pt x="12169" y="5087"/>
                  </a:cubicBezTo>
                  <a:cubicBezTo>
                    <a:pt x="12202" y="5407"/>
                    <a:pt x="12194" y="5748"/>
                    <a:pt x="12137" y="6050"/>
                  </a:cubicBezTo>
                  <a:cubicBezTo>
                    <a:pt x="11119" y="5650"/>
                    <a:pt x="10111" y="5235"/>
                    <a:pt x="9146" y="4743"/>
                  </a:cubicBezTo>
                  <a:cubicBezTo>
                    <a:pt x="8976" y="4660"/>
                    <a:pt x="8809" y="4567"/>
                    <a:pt x="8640" y="4477"/>
                  </a:cubicBezTo>
                  <a:cubicBezTo>
                    <a:pt x="8692" y="4071"/>
                    <a:pt x="8660" y="3694"/>
                    <a:pt x="8590" y="3315"/>
                  </a:cubicBezTo>
                  <a:cubicBezTo>
                    <a:pt x="8502" y="2856"/>
                    <a:pt x="8332" y="2422"/>
                    <a:pt x="8119" y="2021"/>
                  </a:cubicBezTo>
                  <a:cubicBezTo>
                    <a:pt x="7904" y="1619"/>
                    <a:pt x="7632" y="1255"/>
                    <a:pt x="7337" y="916"/>
                  </a:cubicBezTo>
                  <a:cubicBezTo>
                    <a:pt x="7189" y="749"/>
                    <a:pt x="7024" y="598"/>
                    <a:pt x="6869" y="436"/>
                  </a:cubicBezTo>
                  <a:lnTo>
                    <a:pt x="636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3" name="Google Shape;433;p3"/>
            <p:cNvSpPr/>
            <p:nvPr/>
          </p:nvSpPr>
          <p:spPr>
            <a:xfrm>
              <a:off x="-2191177" y="454576"/>
              <a:ext cx="596910" cy="320369"/>
            </a:xfrm>
            <a:custGeom>
              <a:avLst/>
              <a:gdLst/>
              <a:ahLst/>
              <a:cxnLst/>
              <a:rect l="l" t="t" r="r" b="b"/>
              <a:pathLst>
                <a:path w="16983" h="9115" extrusionOk="0">
                  <a:moveTo>
                    <a:pt x="5170" y="1"/>
                  </a:moveTo>
                  <a:cubicBezTo>
                    <a:pt x="4279" y="1"/>
                    <a:pt x="3306" y="586"/>
                    <a:pt x="3251" y="1474"/>
                  </a:cubicBezTo>
                  <a:cubicBezTo>
                    <a:pt x="3230" y="1848"/>
                    <a:pt x="3370" y="2209"/>
                    <a:pt x="3367" y="2584"/>
                  </a:cubicBezTo>
                  <a:cubicBezTo>
                    <a:pt x="3364" y="3581"/>
                    <a:pt x="2400" y="4288"/>
                    <a:pt x="1502" y="4734"/>
                  </a:cubicBezTo>
                  <a:cubicBezTo>
                    <a:pt x="995" y="4986"/>
                    <a:pt x="449" y="5243"/>
                    <a:pt x="1" y="5584"/>
                  </a:cubicBezTo>
                  <a:cubicBezTo>
                    <a:pt x="44" y="5581"/>
                    <a:pt x="3549" y="5509"/>
                    <a:pt x="4444" y="3687"/>
                  </a:cubicBezTo>
                  <a:cubicBezTo>
                    <a:pt x="4977" y="2608"/>
                    <a:pt x="5207" y="2280"/>
                    <a:pt x="5792" y="2280"/>
                  </a:cubicBezTo>
                  <a:cubicBezTo>
                    <a:pt x="6200" y="2280"/>
                    <a:pt x="6780" y="2440"/>
                    <a:pt x="7756" y="2617"/>
                  </a:cubicBezTo>
                  <a:cubicBezTo>
                    <a:pt x="9212" y="2881"/>
                    <a:pt x="9843" y="3031"/>
                    <a:pt x="10639" y="3031"/>
                  </a:cubicBezTo>
                  <a:cubicBezTo>
                    <a:pt x="11140" y="3031"/>
                    <a:pt x="11707" y="2971"/>
                    <a:pt x="12587" y="2844"/>
                  </a:cubicBezTo>
                  <a:cubicBezTo>
                    <a:pt x="12643" y="2836"/>
                    <a:pt x="12698" y="2832"/>
                    <a:pt x="12753" y="2832"/>
                  </a:cubicBezTo>
                  <a:cubicBezTo>
                    <a:pt x="14962" y="2832"/>
                    <a:pt x="16979" y="9100"/>
                    <a:pt x="16982" y="9115"/>
                  </a:cubicBezTo>
                  <a:lnTo>
                    <a:pt x="16982" y="9115"/>
                  </a:lnTo>
                  <a:cubicBezTo>
                    <a:pt x="16602" y="6384"/>
                    <a:pt x="16302" y="3665"/>
                    <a:pt x="14476" y="1464"/>
                  </a:cubicBezTo>
                  <a:cubicBezTo>
                    <a:pt x="14074" y="974"/>
                    <a:pt x="13521" y="505"/>
                    <a:pt x="12905" y="505"/>
                  </a:cubicBezTo>
                  <a:cubicBezTo>
                    <a:pt x="12841" y="505"/>
                    <a:pt x="12777" y="510"/>
                    <a:pt x="12712" y="521"/>
                  </a:cubicBezTo>
                  <a:cubicBezTo>
                    <a:pt x="12289" y="588"/>
                    <a:pt x="11940" y="878"/>
                    <a:pt x="11559" y="1073"/>
                  </a:cubicBezTo>
                  <a:cubicBezTo>
                    <a:pt x="11109" y="1303"/>
                    <a:pt x="10622" y="1398"/>
                    <a:pt x="10125" y="1398"/>
                  </a:cubicBezTo>
                  <a:cubicBezTo>
                    <a:pt x="9343" y="1398"/>
                    <a:pt x="8535" y="1164"/>
                    <a:pt x="7809" y="852"/>
                  </a:cubicBezTo>
                  <a:cubicBezTo>
                    <a:pt x="6975" y="493"/>
                    <a:pt x="6149" y="35"/>
                    <a:pt x="5239" y="2"/>
                  </a:cubicBezTo>
                  <a:cubicBezTo>
                    <a:pt x="5216" y="1"/>
                    <a:pt x="5193" y="1"/>
                    <a:pt x="5170" y="1"/>
                  </a:cubicBezTo>
                  <a:close/>
                  <a:moveTo>
                    <a:pt x="16982" y="9115"/>
                  </a:moveTo>
                  <a:cubicBezTo>
                    <a:pt x="16982" y="9115"/>
                    <a:pt x="16982" y="9115"/>
                    <a:pt x="16982" y="9115"/>
                  </a:cubicBezTo>
                  <a:cubicBezTo>
                    <a:pt x="16982" y="9115"/>
                    <a:pt x="16982" y="9115"/>
                    <a:pt x="16982" y="9115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4" name="Google Shape;434;p3"/>
            <p:cNvSpPr/>
            <p:nvPr/>
          </p:nvSpPr>
          <p:spPr>
            <a:xfrm>
              <a:off x="-2138704" y="814584"/>
              <a:ext cx="463842" cy="205051"/>
            </a:xfrm>
            <a:custGeom>
              <a:avLst/>
              <a:gdLst/>
              <a:ahLst/>
              <a:cxnLst/>
              <a:rect l="l" t="t" r="r" b="b"/>
              <a:pathLst>
                <a:path w="13197" h="5834" extrusionOk="0">
                  <a:moveTo>
                    <a:pt x="1" y="1"/>
                  </a:moveTo>
                  <a:lnTo>
                    <a:pt x="1" y="1"/>
                  </a:lnTo>
                  <a:cubicBezTo>
                    <a:pt x="880" y="479"/>
                    <a:pt x="1801" y="898"/>
                    <a:pt x="2474" y="1630"/>
                  </a:cubicBezTo>
                  <a:cubicBezTo>
                    <a:pt x="3437" y="2674"/>
                    <a:pt x="3767" y="4237"/>
                    <a:pt x="4873" y="5130"/>
                  </a:cubicBezTo>
                  <a:cubicBezTo>
                    <a:pt x="5496" y="5632"/>
                    <a:pt x="6233" y="5833"/>
                    <a:pt x="7011" y="5833"/>
                  </a:cubicBezTo>
                  <a:cubicBezTo>
                    <a:pt x="8313" y="5833"/>
                    <a:pt x="9728" y="5271"/>
                    <a:pt x="10909" y="4619"/>
                  </a:cubicBezTo>
                  <a:cubicBezTo>
                    <a:pt x="11614" y="4230"/>
                    <a:pt x="12426" y="3809"/>
                    <a:pt x="13196" y="3337"/>
                  </a:cubicBezTo>
                  <a:lnTo>
                    <a:pt x="13196" y="3337"/>
                  </a:lnTo>
                  <a:cubicBezTo>
                    <a:pt x="11240" y="4473"/>
                    <a:pt x="9657" y="4897"/>
                    <a:pt x="8369" y="4897"/>
                  </a:cubicBezTo>
                  <a:cubicBezTo>
                    <a:pt x="5280" y="4897"/>
                    <a:pt x="3897" y="2454"/>
                    <a:pt x="3167" y="1535"/>
                  </a:cubicBezTo>
                  <a:cubicBezTo>
                    <a:pt x="2137" y="238"/>
                    <a:pt x="22" y="2"/>
                    <a:pt x="1" y="1"/>
                  </a:cubicBezTo>
                  <a:close/>
                </a:path>
              </a:pathLst>
            </a:custGeom>
            <a:solidFill>
              <a:srgbClr val="000000">
                <a:alpha val="18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5" name="Google Shape;435;p3"/>
            <p:cNvSpPr/>
            <p:nvPr/>
          </p:nvSpPr>
          <p:spPr>
            <a:xfrm>
              <a:off x="-1343195" y="1431691"/>
              <a:ext cx="508514" cy="426269"/>
            </a:xfrm>
            <a:custGeom>
              <a:avLst/>
              <a:gdLst/>
              <a:ahLst/>
              <a:cxnLst/>
              <a:rect l="l" t="t" r="r" b="b"/>
              <a:pathLst>
                <a:path w="14468" h="12128" extrusionOk="0">
                  <a:moveTo>
                    <a:pt x="7776" y="1"/>
                  </a:moveTo>
                  <a:cubicBezTo>
                    <a:pt x="7316" y="1"/>
                    <a:pt x="6868" y="110"/>
                    <a:pt x="6458" y="369"/>
                  </a:cubicBezTo>
                  <a:cubicBezTo>
                    <a:pt x="5542" y="946"/>
                    <a:pt x="5145" y="2092"/>
                    <a:pt x="4323" y="2798"/>
                  </a:cubicBezTo>
                  <a:cubicBezTo>
                    <a:pt x="3579" y="3438"/>
                    <a:pt x="2569" y="3645"/>
                    <a:pt x="1694" y="4088"/>
                  </a:cubicBezTo>
                  <a:cubicBezTo>
                    <a:pt x="821" y="4531"/>
                    <a:pt x="1" y="5443"/>
                    <a:pt x="247" y="6391"/>
                  </a:cubicBezTo>
                  <a:cubicBezTo>
                    <a:pt x="434" y="7124"/>
                    <a:pt x="1164" y="7550"/>
                    <a:pt x="1797" y="7962"/>
                  </a:cubicBezTo>
                  <a:cubicBezTo>
                    <a:pt x="2429" y="8372"/>
                    <a:pt x="3086" y="8986"/>
                    <a:pt x="2994" y="9740"/>
                  </a:cubicBezTo>
                  <a:cubicBezTo>
                    <a:pt x="2962" y="10020"/>
                    <a:pt x="2822" y="10283"/>
                    <a:pt x="2804" y="10565"/>
                  </a:cubicBezTo>
                  <a:cubicBezTo>
                    <a:pt x="2759" y="11256"/>
                    <a:pt x="3472" y="11791"/>
                    <a:pt x="4159" y="11844"/>
                  </a:cubicBezTo>
                  <a:cubicBezTo>
                    <a:pt x="4219" y="11848"/>
                    <a:pt x="4278" y="11851"/>
                    <a:pt x="4337" y="11851"/>
                  </a:cubicBezTo>
                  <a:cubicBezTo>
                    <a:pt x="4961" y="11851"/>
                    <a:pt x="5569" y="11605"/>
                    <a:pt x="6172" y="11425"/>
                  </a:cubicBezTo>
                  <a:cubicBezTo>
                    <a:pt x="6630" y="11287"/>
                    <a:pt x="7122" y="11191"/>
                    <a:pt x="7601" y="11191"/>
                  </a:cubicBezTo>
                  <a:cubicBezTo>
                    <a:pt x="8106" y="11191"/>
                    <a:pt x="8595" y="11298"/>
                    <a:pt x="9013" y="11578"/>
                  </a:cubicBezTo>
                  <a:cubicBezTo>
                    <a:pt x="9280" y="11758"/>
                    <a:pt x="9516" y="12007"/>
                    <a:pt x="9827" y="12094"/>
                  </a:cubicBezTo>
                  <a:cubicBezTo>
                    <a:pt x="9910" y="12117"/>
                    <a:pt x="9993" y="12128"/>
                    <a:pt x="10076" y="12128"/>
                  </a:cubicBezTo>
                  <a:cubicBezTo>
                    <a:pt x="10502" y="12128"/>
                    <a:pt x="10920" y="11844"/>
                    <a:pt x="11243" y="11535"/>
                  </a:cubicBezTo>
                  <a:cubicBezTo>
                    <a:pt x="12823" y="10033"/>
                    <a:pt x="13306" y="8013"/>
                    <a:pt x="13851" y="5985"/>
                  </a:cubicBezTo>
                  <a:cubicBezTo>
                    <a:pt x="14111" y="5021"/>
                    <a:pt x="14468" y="4511"/>
                    <a:pt x="13823" y="3664"/>
                  </a:cubicBezTo>
                  <a:cubicBezTo>
                    <a:pt x="13116" y="2733"/>
                    <a:pt x="11889" y="1942"/>
                    <a:pt x="10947" y="1269"/>
                  </a:cubicBezTo>
                  <a:cubicBezTo>
                    <a:pt x="10021" y="606"/>
                    <a:pt x="8862" y="1"/>
                    <a:pt x="777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6" name="Google Shape;436;p3"/>
            <p:cNvSpPr/>
            <p:nvPr/>
          </p:nvSpPr>
          <p:spPr>
            <a:xfrm>
              <a:off x="-1336130" y="1431761"/>
              <a:ext cx="491362" cy="236367"/>
            </a:xfrm>
            <a:custGeom>
              <a:avLst/>
              <a:gdLst/>
              <a:ahLst/>
              <a:cxnLst/>
              <a:rect l="l" t="t" r="r" b="b"/>
              <a:pathLst>
                <a:path w="13980" h="6725" extrusionOk="0">
                  <a:moveTo>
                    <a:pt x="7572" y="0"/>
                  </a:moveTo>
                  <a:cubicBezTo>
                    <a:pt x="7112" y="0"/>
                    <a:pt x="6666" y="109"/>
                    <a:pt x="6255" y="367"/>
                  </a:cubicBezTo>
                  <a:cubicBezTo>
                    <a:pt x="5340" y="944"/>
                    <a:pt x="4944" y="2093"/>
                    <a:pt x="4121" y="2796"/>
                  </a:cubicBezTo>
                  <a:cubicBezTo>
                    <a:pt x="3376" y="3436"/>
                    <a:pt x="2365" y="3643"/>
                    <a:pt x="1492" y="4085"/>
                  </a:cubicBezTo>
                  <a:cubicBezTo>
                    <a:pt x="732" y="4470"/>
                    <a:pt x="13" y="5212"/>
                    <a:pt x="0" y="6023"/>
                  </a:cubicBezTo>
                  <a:cubicBezTo>
                    <a:pt x="8" y="6026"/>
                    <a:pt x="2137" y="6724"/>
                    <a:pt x="4524" y="6724"/>
                  </a:cubicBezTo>
                  <a:cubicBezTo>
                    <a:pt x="5361" y="6724"/>
                    <a:pt x="6231" y="6638"/>
                    <a:pt x="7051" y="6406"/>
                  </a:cubicBezTo>
                  <a:cubicBezTo>
                    <a:pt x="10158" y="5529"/>
                    <a:pt x="11841" y="4788"/>
                    <a:pt x="13980" y="4529"/>
                  </a:cubicBezTo>
                  <a:cubicBezTo>
                    <a:pt x="13964" y="4260"/>
                    <a:pt x="13865" y="3986"/>
                    <a:pt x="13620" y="3664"/>
                  </a:cubicBezTo>
                  <a:cubicBezTo>
                    <a:pt x="12912" y="2733"/>
                    <a:pt x="11684" y="1941"/>
                    <a:pt x="10743" y="1268"/>
                  </a:cubicBezTo>
                  <a:cubicBezTo>
                    <a:pt x="9818" y="605"/>
                    <a:pt x="8658" y="0"/>
                    <a:pt x="757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" name="Google Shape;437;p3"/>
            <p:cNvSpPr/>
            <p:nvPr/>
          </p:nvSpPr>
          <p:spPr>
            <a:xfrm>
              <a:off x="-1253993" y="1547956"/>
              <a:ext cx="409293" cy="207335"/>
            </a:xfrm>
            <a:custGeom>
              <a:avLst/>
              <a:gdLst/>
              <a:ahLst/>
              <a:cxnLst/>
              <a:rect l="l" t="t" r="r" b="b"/>
              <a:pathLst>
                <a:path w="11645" h="5899" extrusionOk="0">
                  <a:moveTo>
                    <a:pt x="4029" y="0"/>
                  </a:moveTo>
                  <a:cubicBezTo>
                    <a:pt x="3630" y="0"/>
                    <a:pt x="3234" y="74"/>
                    <a:pt x="2848" y="160"/>
                  </a:cubicBezTo>
                  <a:cubicBezTo>
                    <a:pt x="3159" y="113"/>
                    <a:pt x="3472" y="75"/>
                    <a:pt x="3784" y="75"/>
                  </a:cubicBezTo>
                  <a:cubicBezTo>
                    <a:pt x="3931" y="75"/>
                    <a:pt x="4079" y="83"/>
                    <a:pt x="4226" y="104"/>
                  </a:cubicBezTo>
                  <a:cubicBezTo>
                    <a:pt x="4683" y="140"/>
                    <a:pt x="5127" y="266"/>
                    <a:pt x="5539" y="454"/>
                  </a:cubicBezTo>
                  <a:cubicBezTo>
                    <a:pt x="5950" y="640"/>
                    <a:pt x="6335" y="886"/>
                    <a:pt x="6678" y="1177"/>
                  </a:cubicBezTo>
                  <a:cubicBezTo>
                    <a:pt x="6950" y="1412"/>
                    <a:pt x="7208" y="1682"/>
                    <a:pt x="7422" y="1962"/>
                  </a:cubicBezTo>
                  <a:cubicBezTo>
                    <a:pt x="7175" y="2037"/>
                    <a:pt x="6928" y="2117"/>
                    <a:pt x="6683" y="2206"/>
                  </a:cubicBezTo>
                  <a:cubicBezTo>
                    <a:pt x="6279" y="2359"/>
                    <a:pt x="5897" y="2535"/>
                    <a:pt x="5516" y="2677"/>
                  </a:cubicBezTo>
                  <a:cubicBezTo>
                    <a:pt x="5242" y="2789"/>
                    <a:pt x="4957" y="2875"/>
                    <a:pt x="4671" y="2956"/>
                  </a:cubicBezTo>
                  <a:lnTo>
                    <a:pt x="4711" y="2930"/>
                  </a:lnTo>
                  <a:cubicBezTo>
                    <a:pt x="4423" y="2562"/>
                    <a:pt x="4100" y="2266"/>
                    <a:pt x="3743" y="1997"/>
                  </a:cubicBezTo>
                  <a:cubicBezTo>
                    <a:pt x="3385" y="1734"/>
                    <a:pt x="2993" y="1520"/>
                    <a:pt x="2578" y="1369"/>
                  </a:cubicBezTo>
                  <a:cubicBezTo>
                    <a:pt x="2165" y="1213"/>
                    <a:pt x="1728" y="1124"/>
                    <a:pt x="1292" y="1116"/>
                  </a:cubicBezTo>
                  <a:cubicBezTo>
                    <a:pt x="1230" y="1112"/>
                    <a:pt x="1168" y="1110"/>
                    <a:pt x="1106" y="1110"/>
                  </a:cubicBezTo>
                  <a:cubicBezTo>
                    <a:pt x="732" y="1110"/>
                    <a:pt x="361" y="1179"/>
                    <a:pt x="1" y="1260"/>
                  </a:cubicBezTo>
                  <a:cubicBezTo>
                    <a:pt x="287" y="1218"/>
                    <a:pt x="576" y="1183"/>
                    <a:pt x="864" y="1183"/>
                  </a:cubicBezTo>
                  <a:cubicBezTo>
                    <a:pt x="1005" y="1183"/>
                    <a:pt x="1145" y="1192"/>
                    <a:pt x="1285" y="1211"/>
                  </a:cubicBezTo>
                  <a:cubicBezTo>
                    <a:pt x="1711" y="1252"/>
                    <a:pt x="2125" y="1369"/>
                    <a:pt x="2507" y="1547"/>
                  </a:cubicBezTo>
                  <a:cubicBezTo>
                    <a:pt x="2891" y="1720"/>
                    <a:pt x="3248" y="1952"/>
                    <a:pt x="3568" y="2225"/>
                  </a:cubicBezTo>
                  <a:cubicBezTo>
                    <a:pt x="3854" y="2470"/>
                    <a:pt x="4120" y="2759"/>
                    <a:pt x="4333" y="3056"/>
                  </a:cubicBezTo>
                  <a:cubicBezTo>
                    <a:pt x="3934" y="3162"/>
                    <a:pt x="3528" y="3240"/>
                    <a:pt x="3120" y="3295"/>
                  </a:cubicBezTo>
                  <a:cubicBezTo>
                    <a:pt x="2710" y="3356"/>
                    <a:pt x="2291" y="3388"/>
                    <a:pt x="1871" y="3388"/>
                  </a:cubicBezTo>
                  <a:cubicBezTo>
                    <a:pt x="2223" y="3452"/>
                    <a:pt x="2581" y="3480"/>
                    <a:pt x="2940" y="3480"/>
                  </a:cubicBezTo>
                  <a:cubicBezTo>
                    <a:pt x="3427" y="3480"/>
                    <a:pt x="3918" y="3428"/>
                    <a:pt x="4400" y="3340"/>
                  </a:cubicBezTo>
                  <a:cubicBezTo>
                    <a:pt x="4820" y="3268"/>
                    <a:pt x="5234" y="3156"/>
                    <a:pt x="5639" y="3018"/>
                  </a:cubicBezTo>
                  <a:cubicBezTo>
                    <a:pt x="5782" y="2968"/>
                    <a:pt x="5919" y="2912"/>
                    <a:pt x="6056" y="2859"/>
                  </a:cubicBezTo>
                  <a:lnTo>
                    <a:pt x="6056" y="2859"/>
                  </a:lnTo>
                  <a:cubicBezTo>
                    <a:pt x="6062" y="3073"/>
                    <a:pt x="6039" y="3302"/>
                    <a:pt x="5987" y="3516"/>
                  </a:cubicBezTo>
                  <a:cubicBezTo>
                    <a:pt x="5916" y="3832"/>
                    <a:pt x="5789" y="4135"/>
                    <a:pt x="5626" y="4425"/>
                  </a:cubicBezTo>
                  <a:cubicBezTo>
                    <a:pt x="5462" y="4712"/>
                    <a:pt x="5254" y="4976"/>
                    <a:pt x="5027" y="5224"/>
                  </a:cubicBezTo>
                  <a:cubicBezTo>
                    <a:pt x="4913" y="5347"/>
                    <a:pt x="4786" y="5457"/>
                    <a:pt x="4666" y="5577"/>
                  </a:cubicBezTo>
                  <a:lnTo>
                    <a:pt x="4273" y="5898"/>
                  </a:lnTo>
                  <a:lnTo>
                    <a:pt x="4694" y="5614"/>
                  </a:lnTo>
                  <a:cubicBezTo>
                    <a:pt x="4827" y="5507"/>
                    <a:pt x="4964" y="5407"/>
                    <a:pt x="5092" y="5292"/>
                  </a:cubicBezTo>
                  <a:cubicBezTo>
                    <a:pt x="5344" y="5062"/>
                    <a:pt x="5584" y="4814"/>
                    <a:pt x="5784" y="4528"/>
                  </a:cubicBezTo>
                  <a:cubicBezTo>
                    <a:pt x="5983" y="4242"/>
                    <a:pt x="6150" y="3932"/>
                    <a:pt x="6262" y="3595"/>
                  </a:cubicBezTo>
                  <a:cubicBezTo>
                    <a:pt x="6350" y="3313"/>
                    <a:pt x="6409" y="3033"/>
                    <a:pt x="6407" y="2725"/>
                  </a:cubicBezTo>
                  <a:cubicBezTo>
                    <a:pt x="6543" y="2670"/>
                    <a:pt x="6678" y="2616"/>
                    <a:pt x="6813" y="2567"/>
                  </a:cubicBezTo>
                  <a:cubicBezTo>
                    <a:pt x="7585" y="2277"/>
                    <a:pt x="8384" y="2053"/>
                    <a:pt x="9185" y="1839"/>
                  </a:cubicBezTo>
                  <a:lnTo>
                    <a:pt x="9185" y="1839"/>
                  </a:lnTo>
                  <a:cubicBezTo>
                    <a:pt x="9199" y="2070"/>
                    <a:pt x="9174" y="2327"/>
                    <a:pt x="9119" y="2567"/>
                  </a:cubicBezTo>
                  <a:cubicBezTo>
                    <a:pt x="9048" y="2883"/>
                    <a:pt x="8919" y="3188"/>
                    <a:pt x="8756" y="3476"/>
                  </a:cubicBezTo>
                  <a:cubicBezTo>
                    <a:pt x="8592" y="3763"/>
                    <a:pt x="8385" y="4028"/>
                    <a:pt x="8158" y="4275"/>
                  </a:cubicBezTo>
                  <a:cubicBezTo>
                    <a:pt x="8043" y="4398"/>
                    <a:pt x="7916" y="4509"/>
                    <a:pt x="7798" y="4628"/>
                  </a:cubicBezTo>
                  <a:lnTo>
                    <a:pt x="7405" y="4949"/>
                  </a:lnTo>
                  <a:lnTo>
                    <a:pt x="7405" y="4949"/>
                  </a:lnTo>
                  <a:lnTo>
                    <a:pt x="7826" y="4666"/>
                  </a:lnTo>
                  <a:cubicBezTo>
                    <a:pt x="7958" y="4559"/>
                    <a:pt x="8095" y="4459"/>
                    <a:pt x="8222" y="4345"/>
                  </a:cubicBezTo>
                  <a:cubicBezTo>
                    <a:pt x="8476" y="4113"/>
                    <a:pt x="8715" y="3866"/>
                    <a:pt x="8915" y="3580"/>
                  </a:cubicBezTo>
                  <a:cubicBezTo>
                    <a:pt x="9114" y="3295"/>
                    <a:pt x="9281" y="2983"/>
                    <a:pt x="9392" y="2646"/>
                  </a:cubicBezTo>
                  <a:cubicBezTo>
                    <a:pt x="9484" y="2360"/>
                    <a:pt x="9542" y="2073"/>
                    <a:pt x="9538" y="1754"/>
                  </a:cubicBezTo>
                  <a:cubicBezTo>
                    <a:pt x="9830" y="1682"/>
                    <a:pt x="10121" y="1606"/>
                    <a:pt x="10415" y="1540"/>
                  </a:cubicBezTo>
                  <a:cubicBezTo>
                    <a:pt x="10823" y="1437"/>
                    <a:pt x="11234" y="1354"/>
                    <a:pt x="11644" y="1262"/>
                  </a:cubicBezTo>
                  <a:lnTo>
                    <a:pt x="11644" y="1262"/>
                  </a:lnTo>
                  <a:cubicBezTo>
                    <a:pt x="10803" y="1287"/>
                    <a:pt x="9965" y="1397"/>
                    <a:pt x="9135" y="1552"/>
                  </a:cubicBezTo>
                  <a:cubicBezTo>
                    <a:pt x="8686" y="1632"/>
                    <a:pt x="8244" y="1734"/>
                    <a:pt x="7802" y="1856"/>
                  </a:cubicBezTo>
                  <a:cubicBezTo>
                    <a:pt x="7516" y="1510"/>
                    <a:pt x="7202" y="1219"/>
                    <a:pt x="6855" y="957"/>
                  </a:cubicBezTo>
                  <a:cubicBezTo>
                    <a:pt x="6472" y="676"/>
                    <a:pt x="6052" y="446"/>
                    <a:pt x="5609" y="283"/>
                  </a:cubicBezTo>
                  <a:cubicBezTo>
                    <a:pt x="5169" y="114"/>
                    <a:pt x="4700" y="18"/>
                    <a:pt x="4233" y="7"/>
                  </a:cubicBezTo>
                  <a:cubicBezTo>
                    <a:pt x="4165" y="2"/>
                    <a:pt x="4097" y="0"/>
                    <a:pt x="402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8" name="Google Shape;438;p3"/>
            <p:cNvSpPr/>
            <p:nvPr/>
          </p:nvSpPr>
          <p:spPr>
            <a:xfrm>
              <a:off x="-1317081" y="1642185"/>
              <a:ext cx="460573" cy="215876"/>
            </a:xfrm>
            <a:custGeom>
              <a:avLst/>
              <a:gdLst/>
              <a:ahLst/>
              <a:cxnLst/>
              <a:rect l="l" t="t" r="r" b="b"/>
              <a:pathLst>
                <a:path w="13104" h="6142" extrusionOk="0">
                  <a:moveTo>
                    <a:pt x="13103" y="1"/>
                  </a:moveTo>
                  <a:cubicBezTo>
                    <a:pt x="13103" y="1"/>
                    <a:pt x="13103" y="1"/>
                    <a:pt x="13103" y="1"/>
                  </a:cubicBezTo>
                  <a:lnTo>
                    <a:pt x="13103" y="1"/>
                  </a:lnTo>
                  <a:cubicBezTo>
                    <a:pt x="13103" y="1"/>
                    <a:pt x="13103" y="1"/>
                    <a:pt x="13103" y="1"/>
                  </a:cubicBezTo>
                  <a:close/>
                  <a:moveTo>
                    <a:pt x="13103" y="1"/>
                  </a:moveTo>
                  <a:lnTo>
                    <a:pt x="13103" y="1"/>
                  </a:lnTo>
                  <a:cubicBezTo>
                    <a:pt x="13093" y="29"/>
                    <a:pt x="11074" y="4373"/>
                    <a:pt x="9433" y="4373"/>
                  </a:cubicBezTo>
                  <a:cubicBezTo>
                    <a:pt x="9357" y="4373"/>
                    <a:pt x="9281" y="4364"/>
                    <a:pt x="9207" y="4344"/>
                  </a:cubicBezTo>
                  <a:cubicBezTo>
                    <a:pt x="8236" y="4088"/>
                    <a:pt x="7776" y="4007"/>
                    <a:pt x="7209" y="4007"/>
                  </a:cubicBezTo>
                  <a:cubicBezTo>
                    <a:pt x="6795" y="4007"/>
                    <a:pt x="6323" y="4050"/>
                    <a:pt x="5552" y="4101"/>
                  </a:cubicBezTo>
                  <a:cubicBezTo>
                    <a:pt x="4939" y="4142"/>
                    <a:pt x="4526" y="4197"/>
                    <a:pt x="4227" y="4197"/>
                  </a:cubicBezTo>
                  <a:cubicBezTo>
                    <a:pt x="3638" y="4197"/>
                    <a:pt x="3500" y="3982"/>
                    <a:pt x="3164" y="3014"/>
                  </a:cubicBezTo>
                  <a:cubicBezTo>
                    <a:pt x="2663" y="1565"/>
                    <a:pt x="35" y="1210"/>
                    <a:pt x="1" y="1207"/>
                  </a:cubicBezTo>
                  <a:lnTo>
                    <a:pt x="1" y="1207"/>
                  </a:lnTo>
                  <a:cubicBezTo>
                    <a:pt x="307" y="1502"/>
                    <a:pt x="693" y="1743"/>
                    <a:pt x="1051" y="1974"/>
                  </a:cubicBezTo>
                  <a:cubicBezTo>
                    <a:pt x="1684" y="2385"/>
                    <a:pt x="2343" y="3000"/>
                    <a:pt x="2250" y="3753"/>
                  </a:cubicBezTo>
                  <a:cubicBezTo>
                    <a:pt x="2216" y="4033"/>
                    <a:pt x="2077" y="4296"/>
                    <a:pt x="2059" y="4579"/>
                  </a:cubicBezTo>
                  <a:cubicBezTo>
                    <a:pt x="2014" y="5269"/>
                    <a:pt x="2729" y="5802"/>
                    <a:pt x="3414" y="5858"/>
                  </a:cubicBezTo>
                  <a:cubicBezTo>
                    <a:pt x="3473" y="5862"/>
                    <a:pt x="3531" y="5864"/>
                    <a:pt x="3589" y="5864"/>
                  </a:cubicBezTo>
                  <a:cubicBezTo>
                    <a:pt x="4215" y="5864"/>
                    <a:pt x="4822" y="5618"/>
                    <a:pt x="5428" y="5437"/>
                  </a:cubicBezTo>
                  <a:cubicBezTo>
                    <a:pt x="5886" y="5300"/>
                    <a:pt x="6378" y="5203"/>
                    <a:pt x="6856" y="5203"/>
                  </a:cubicBezTo>
                  <a:cubicBezTo>
                    <a:pt x="7361" y="5203"/>
                    <a:pt x="7850" y="5311"/>
                    <a:pt x="8267" y="5590"/>
                  </a:cubicBezTo>
                  <a:cubicBezTo>
                    <a:pt x="8535" y="5770"/>
                    <a:pt x="8771" y="6019"/>
                    <a:pt x="9081" y="6108"/>
                  </a:cubicBezTo>
                  <a:cubicBezTo>
                    <a:pt x="9164" y="6131"/>
                    <a:pt x="9247" y="6141"/>
                    <a:pt x="9330" y="6141"/>
                  </a:cubicBezTo>
                  <a:cubicBezTo>
                    <a:pt x="9758" y="6141"/>
                    <a:pt x="10175" y="5856"/>
                    <a:pt x="10499" y="5547"/>
                  </a:cubicBezTo>
                  <a:cubicBezTo>
                    <a:pt x="12079" y="4046"/>
                    <a:pt x="12560" y="2024"/>
                    <a:pt x="13103" y="1"/>
                  </a:cubicBezTo>
                  <a:close/>
                </a:path>
              </a:pathLst>
            </a:custGeom>
            <a:solidFill>
              <a:srgbClr val="000000">
                <a:alpha val="18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9" name="Google Shape;439;p3"/>
            <p:cNvSpPr/>
            <p:nvPr/>
          </p:nvSpPr>
          <p:spPr>
            <a:xfrm>
              <a:off x="-1262077" y="1431831"/>
              <a:ext cx="359805" cy="134017"/>
            </a:xfrm>
            <a:custGeom>
              <a:avLst/>
              <a:gdLst/>
              <a:ahLst/>
              <a:cxnLst/>
              <a:rect l="l" t="t" r="r" b="b"/>
              <a:pathLst>
                <a:path w="10237" h="3813" extrusionOk="0">
                  <a:moveTo>
                    <a:pt x="5467" y="1"/>
                  </a:moveTo>
                  <a:cubicBezTo>
                    <a:pt x="5007" y="1"/>
                    <a:pt x="4559" y="110"/>
                    <a:pt x="4148" y="369"/>
                  </a:cubicBezTo>
                  <a:cubicBezTo>
                    <a:pt x="3233" y="942"/>
                    <a:pt x="2837" y="2091"/>
                    <a:pt x="2014" y="2795"/>
                  </a:cubicBezTo>
                  <a:cubicBezTo>
                    <a:pt x="1439" y="3288"/>
                    <a:pt x="706" y="3524"/>
                    <a:pt x="1" y="3813"/>
                  </a:cubicBezTo>
                  <a:cubicBezTo>
                    <a:pt x="1" y="3813"/>
                    <a:pt x="1" y="3813"/>
                    <a:pt x="1" y="3813"/>
                  </a:cubicBezTo>
                  <a:cubicBezTo>
                    <a:pt x="38" y="3813"/>
                    <a:pt x="1635" y="3810"/>
                    <a:pt x="2527" y="2928"/>
                  </a:cubicBezTo>
                  <a:cubicBezTo>
                    <a:pt x="3117" y="2343"/>
                    <a:pt x="4257" y="814"/>
                    <a:pt x="6280" y="814"/>
                  </a:cubicBezTo>
                  <a:cubicBezTo>
                    <a:pt x="7340" y="814"/>
                    <a:pt x="8643" y="1234"/>
                    <a:pt x="10237" y="2429"/>
                  </a:cubicBezTo>
                  <a:cubicBezTo>
                    <a:pt x="9702" y="2008"/>
                    <a:pt x="9131" y="1622"/>
                    <a:pt x="8638" y="1269"/>
                  </a:cubicBezTo>
                  <a:cubicBezTo>
                    <a:pt x="7712" y="605"/>
                    <a:pt x="6553" y="1"/>
                    <a:pt x="5467" y="1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0" name="Google Shape;440;p3"/>
            <p:cNvSpPr/>
            <p:nvPr/>
          </p:nvSpPr>
          <p:spPr>
            <a:xfrm>
              <a:off x="-1390186" y="335429"/>
              <a:ext cx="476424" cy="676730"/>
            </a:xfrm>
            <a:custGeom>
              <a:avLst/>
              <a:gdLst/>
              <a:ahLst/>
              <a:cxnLst/>
              <a:rect l="l" t="t" r="r" b="b"/>
              <a:pathLst>
                <a:path w="13555" h="19254" extrusionOk="0">
                  <a:moveTo>
                    <a:pt x="10194" y="0"/>
                  </a:moveTo>
                  <a:cubicBezTo>
                    <a:pt x="9204" y="0"/>
                    <a:pt x="8205" y="425"/>
                    <a:pt x="7623" y="1239"/>
                  </a:cubicBezTo>
                  <a:cubicBezTo>
                    <a:pt x="7421" y="1522"/>
                    <a:pt x="7252" y="1853"/>
                    <a:pt x="6949" y="2022"/>
                  </a:cubicBezTo>
                  <a:cubicBezTo>
                    <a:pt x="6778" y="2118"/>
                    <a:pt x="6594" y="2149"/>
                    <a:pt x="6402" y="2149"/>
                  </a:cubicBezTo>
                  <a:cubicBezTo>
                    <a:pt x="6042" y="2149"/>
                    <a:pt x="5658" y="2039"/>
                    <a:pt x="5291" y="2039"/>
                  </a:cubicBezTo>
                  <a:cubicBezTo>
                    <a:pt x="5141" y="2039"/>
                    <a:pt x="4993" y="2058"/>
                    <a:pt x="4851" y="2110"/>
                  </a:cubicBezTo>
                  <a:cubicBezTo>
                    <a:pt x="3974" y="2433"/>
                    <a:pt x="4007" y="3648"/>
                    <a:pt x="3884" y="4575"/>
                  </a:cubicBezTo>
                  <a:cubicBezTo>
                    <a:pt x="3793" y="5251"/>
                    <a:pt x="3500" y="5942"/>
                    <a:pt x="2927" y="6312"/>
                  </a:cubicBezTo>
                  <a:cubicBezTo>
                    <a:pt x="2228" y="6764"/>
                    <a:pt x="1249" y="6658"/>
                    <a:pt x="624" y="7208"/>
                  </a:cubicBezTo>
                  <a:cubicBezTo>
                    <a:pt x="115" y="7655"/>
                    <a:pt x="1" y="8428"/>
                    <a:pt x="174" y="9079"/>
                  </a:cubicBezTo>
                  <a:cubicBezTo>
                    <a:pt x="348" y="9730"/>
                    <a:pt x="759" y="10285"/>
                    <a:pt x="1179" y="10809"/>
                  </a:cubicBezTo>
                  <a:cubicBezTo>
                    <a:pt x="1522" y="11240"/>
                    <a:pt x="1894" y="11708"/>
                    <a:pt x="1905" y="12262"/>
                  </a:cubicBezTo>
                  <a:cubicBezTo>
                    <a:pt x="1920" y="12949"/>
                    <a:pt x="1372" y="13518"/>
                    <a:pt x="1179" y="14178"/>
                  </a:cubicBezTo>
                  <a:cubicBezTo>
                    <a:pt x="955" y="14944"/>
                    <a:pt x="1234" y="15787"/>
                    <a:pt x="1735" y="16401"/>
                  </a:cubicBezTo>
                  <a:cubicBezTo>
                    <a:pt x="2237" y="17014"/>
                    <a:pt x="2937" y="17432"/>
                    <a:pt x="3648" y="17780"/>
                  </a:cubicBezTo>
                  <a:cubicBezTo>
                    <a:pt x="4872" y="18380"/>
                    <a:pt x="6789" y="19253"/>
                    <a:pt x="8459" y="19253"/>
                  </a:cubicBezTo>
                  <a:cubicBezTo>
                    <a:pt x="9257" y="19253"/>
                    <a:pt x="9998" y="19054"/>
                    <a:pt x="10580" y="18530"/>
                  </a:cubicBezTo>
                  <a:cubicBezTo>
                    <a:pt x="11154" y="18013"/>
                    <a:pt x="11536" y="17313"/>
                    <a:pt x="11847" y="16603"/>
                  </a:cubicBezTo>
                  <a:cubicBezTo>
                    <a:pt x="13410" y="13069"/>
                    <a:pt x="13554" y="9094"/>
                    <a:pt x="13536" y="5241"/>
                  </a:cubicBezTo>
                  <a:cubicBezTo>
                    <a:pt x="13526" y="3676"/>
                    <a:pt x="13430" y="1949"/>
                    <a:pt x="12337" y="841"/>
                  </a:cubicBezTo>
                  <a:cubicBezTo>
                    <a:pt x="11777" y="274"/>
                    <a:pt x="10989" y="0"/>
                    <a:pt x="10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1" name="Google Shape;441;p3"/>
            <p:cNvSpPr/>
            <p:nvPr/>
          </p:nvSpPr>
          <p:spPr>
            <a:xfrm>
              <a:off x="-1390186" y="407058"/>
              <a:ext cx="384689" cy="604994"/>
            </a:xfrm>
            <a:custGeom>
              <a:avLst/>
              <a:gdLst/>
              <a:ahLst/>
              <a:cxnLst/>
              <a:rect l="l" t="t" r="r" b="b"/>
              <a:pathLst>
                <a:path w="10945" h="17213" extrusionOk="0">
                  <a:moveTo>
                    <a:pt x="5296" y="0"/>
                  </a:moveTo>
                  <a:cubicBezTo>
                    <a:pt x="5144" y="0"/>
                    <a:pt x="4995" y="19"/>
                    <a:pt x="4851" y="72"/>
                  </a:cubicBezTo>
                  <a:cubicBezTo>
                    <a:pt x="3974" y="395"/>
                    <a:pt x="4007" y="1610"/>
                    <a:pt x="3884" y="2537"/>
                  </a:cubicBezTo>
                  <a:cubicBezTo>
                    <a:pt x="3793" y="3213"/>
                    <a:pt x="3500" y="3904"/>
                    <a:pt x="2927" y="4274"/>
                  </a:cubicBezTo>
                  <a:cubicBezTo>
                    <a:pt x="2228" y="4726"/>
                    <a:pt x="1249" y="4622"/>
                    <a:pt x="624" y="5172"/>
                  </a:cubicBezTo>
                  <a:cubicBezTo>
                    <a:pt x="115" y="5617"/>
                    <a:pt x="1" y="6390"/>
                    <a:pt x="174" y="7041"/>
                  </a:cubicBezTo>
                  <a:cubicBezTo>
                    <a:pt x="348" y="7694"/>
                    <a:pt x="759" y="8247"/>
                    <a:pt x="1179" y="8772"/>
                  </a:cubicBezTo>
                  <a:cubicBezTo>
                    <a:pt x="1522" y="9202"/>
                    <a:pt x="1894" y="9670"/>
                    <a:pt x="1905" y="10224"/>
                  </a:cubicBezTo>
                  <a:cubicBezTo>
                    <a:pt x="1920" y="10911"/>
                    <a:pt x="1372" y="11480"/>
                    <a:pt x="1179" y="12140"/>
                  </a:cubicBezTo>
                  <a:cubicBezTo>
                    <a:pt x="955" y="12906"/>
                    <a:pt x="1234" y="13749"/>
                    <a:pt x="1735" y="14363"/>
                  </a:cubicBezTo>
                  <a:cubicBezTo>
                    <a:pt x="2237" y="14976"/>
                    <a:pt x="2937" y="15395"/>
                    <a:pt x="3648" y="15742"/>
                  </a:cubicBezTo>
                  <a:cubicBezTo>
                    <a:pt x="4871" y="16342"/>
                    <a:pt x="6786" y="17212"/>
                    <a:pt x="8453" y="17212"/>
                  </a:cubicBezTo>
                  <a:cubicBezTo>
                    <a:pt x="9127" y="17212"/>
                    <a:pt x="9759" y="17070"/>
                    <a:pt x="10290" y="16711"/>
                  </a:cubicBezTo>
                  <a:cubicBezTo>
                    <a:pt x="10944" y="12160"/>
                    <a:pt x="8228" y="8877"/>
                    <a:pt x="6520" y="6282"/>
                  </a:cubicBezTo>
                  <a:cubicBezTo>
                    <a:pt x="5209" y="4296"/>
                    <a:pt x="6065" y="1368"/>
                    <a:pt x="6539" y="101"/>
                  </a:cubicBezTo>
                  <a:lnTo>
                    <a:pt x="6539" y="101"/>
                  </a:lnTo>
                  <a:cubicBezTo>
                    <a:pt x="6492" y="105"/>
                    <a:pt x="6445" y="107"/>
                    <a:pt x="6398" y="107"/>
                  </a:cubicBezTo>
                  <a:cubicBezTo>
                    <a:pt x="6041" y="107"/>
                    <a:pt x="5660" y="0"/>
                    <a:pt x="529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2" name="Google Shape;442;p3"/>
            <p:cNvSpPr/>
            <p:nvPr/>
          </p:nvSpPr>
          <p:spPr>
            <a:xfrm>
              <a:off x="-1253782" y="514291"/>
              <a:ext cx="242377" cy="480185"/>
            </a:xfrm>
            <a:custGeom>
              <a:avLst/>
              <a:gdLst/>
              <a:ahLst/>
              <a:cxnLst/>
              <a:rect l="l" t="t" r="r" b="b"/>
              <a:pathLst>
                <a:path w="6896" h="13662" extrusionOk="0">
                  <a:moveTo>
                    <a:pt x="1959" y="0"/>
                  </a:moveTo>
                  <a:cubicBezTo>
                    <a:pt x="1819" y="615"/>
                    <a:pt x="1949" y="1252"/>
                    <a:pt x="2079" y="1855"/>
                  </a:cubicBezTo>
                  <a:cubicBezTo>
                    <a:pt x="2228" y="2465"/>
                    <a:pt x="2459" y="3044"/>
                    <a:pt x="2694" y="3620"/>
                  </a:cubicBezTo>
                  <a:cubicBezTo>
                    <a:pt x="2934" y="4181"/>
                    <a:pt x="3207" y="4725"/>
                    <a:pt x="3502" y="5256"/>
                  </a:cubicBezTo>
                  <a:cubicBezTo>
                    <a:pt x="3294" y="5251"/>
                    <a:pt x="3081" y="5238"/>
                    <a:pt x="2872" y="5210"/>
                  </a:cubicBezTo>
                  <a:cubicBezTo>
                    <a:pt x="2524" y="5163"/>
                    <a:pt x="2179" y="5081"/>
                    <a:pt x="1844" y="4968"/>
                  </a:cubicBezTo>
                  <a:cubicBezTo>
                    <a:pt x="1169" y="4751"/>
                    <a:pt x="542" y="4380"/>
                    <a:pt x="0" y="3898"/>
                  </a:cubicBezTo>
                  <a:lnTo>
                    <a:pt x="0" y="3898"/>
                  </a:lnTo>
                  <a:cubicBezTo>
                    <a:pt x="480" y="4438"/>
                    <a:pt x="1076" y="4895"/>
                    <a:pt x="1749" y="5203"/>
                  </a:cubicBezTo>
                  <a:cubicBezTo>
                    <a:pt x="2085" y="5360"/>
                    <a:pt x="2435" y="5487"/>
                    <a:pt x="2798" y="5580"/>
                  </a:cubicBezTo>
                  <a:cubicBezTo>
                    <a:pt x="3121" y="5661"/>
                    <a:pt x="3442" y="5716"/>
                    <a:pt x="3787" y="5738"/>
                  </a:cubicBezTo>
                  <a:cubicBezTo>
                    <a:pt x="4015" y="6123"/>
                    <a:pt x="4250" y="6503"/>
                    <a:pt x="4493" y="6876"/>
                  </a:cubicBezTo>
                  <a:cubicBezTo>
                    <a:pt x="4823" y="7390"/>
                    <a:pt x="5230" y="7897"/>
                    <a:pt x="5508" y="8389"/>
                  </a:cubicBezTo>
                  <a:cubicBezTo>
                    <a:pt x="5680" y="8699"/>
                    <a:pt x="5824" y="9030"/>
                    <a:pt x="5949" y="9371"/>
                  </a:cubicBezTo>
                  <a:cubicBezTo>
                    <a:pt x="5743" y="9412"/>
                    <a:pt x="5516" y="9434"/>
                    <a:pt x="5299" y="9434"/>
                  </a:cubicBezTo>
                  <a:cubicBezTo>
                    <a:pt x="5279" y="9434"/>
                    <a:pt x="5259" y="9434"/>
                    <a:pt x="5240" y="9433"/>
                  </a:cubicBezTo>
                  <a:cubicBezTo>
                    <a:pt x="4913" y="9431"/>
                    <a:pt x="4581" y="9388"/>
                    <a:pt x="4258" y="9306"/>
                  </a:cubicBezTo>
                  <a:cubicBezTo>
                    <a:pt x="3940" y="9219"/>
                    <a:pt x="3618" y="9112"/>
                    <a:pt x="3318" y="8956"/>
                  </a:cubicBezTo>
                  <a:cubicBezTo>
                    <a:pt x="3012" y="8812"/>
                    <a:pt x="2727" y="8625"/>
                    <a:pt x="2445" y="8428"/>
                  </a:cubicBezTo>
                  <a:lnTo>
                    <a:pt x="2445" y="8428"/>
                  </a:lnTo>
                  <a:cubicBezTo>
                    <a:pt x="2699" y="8659"/>
                    <a:pt x="2964" y="8882"/>
                    <a:pt x="3255" y="9068"/>
                  </a:cubicBezTo>
                  <a:cubicBezTo>
                    <a:pt x="3542" y="9262"/>
                    <a:pt x="3857" y="9413"/>
                    <a:pt x="4182" y="9548"/>
                  </a:cubicBezTo>
                  <a:cubicBezTo>
                    <a:pt x="4511" y="9673"/>
                    <a:pt x="4855" y="9762"/>
                    <a:pt x="5211" y="9811"/>
                  </a:cubicBezTo>
                  <a:cubicBezTo>
                    <a:pt x="5386" y="9833"/>
                    <a:pt x="5559" y="9846"/>
                    <a:pt x="5736" y="9846"/>
                  </a:cubicBezTo>
                  <a:cubicBezTo>
                    <a:pt x="5855" y="9846"/>
                    <a:pt x="5976" y="9840"/>
                    <a:pt x="6100" y="9826"/>
                  </a:cubicBezTo>
                  <a:cubicBezTo>
                    <a:pt x="6123" y="9901"/>
                    <a:pt x="6147" y="9974"/>
                    <a:pt x="6166" y="10046"/>
                  </a:cubicBezTo>
                  <a:cubicBezTo>
                    <a:pt x="6330" y="10626"/>
                    <a:pt x="6437" y="11227"/>
                    <a:pt x="6484" y="11832"/>
                  </a:cubicBezTo>
                  <a:cubicBezTo>
                    <a:pt x="6544" y="12438"/>
                    <a:pt x="6536" y="13053"/>
                    <a:pt x="6403" y="13661"/>
                  </a:cubicBezTo>
                  <a:cubicBezTo>
                    <a:pt x="6864" y="12488"/>
                    <a:pt x="6784" y="11175"/>
                    <a:pt x="6559" y="9948"/>
                  </a:cubicBezTo>
                  <a:cubicBezTo>
                    <a:pt x="6431" y="9331"/>
                    <a:pt x="6231" y="8723"/>
                    <a:pt x="5931" y="8153"/>
                  </a:cubicBezTo>
                  <a:cubicBezTo>
                    <a:pt x="5694" y="7735"/>
                    <a:pt x="5444" y="7377"/>
                    <a:pt x="5193" y="7017"/>
                  </a:cubicBezTo>
                  <a:cubicBezTo>
                    <a:pt x="5406" y="6823"/>
                    <a:pt x="5601" y="6623"/>
                    <a:pt x="5784" y="6404"/>
                  </a:cubicBezTo>
                  <a:cubicBezTo>
                    <a:pt x="6017" y="6124"/>
                    <a:pt x="6227" y="5824"/>
                    <a:pt x="6403" y="5508"/>
                  </a:cubicBezTo>
                  <a:cubicBezTo>
                    <a:pt x="6579" y="5188"/>
                    <a:pt x="6713" y="4847"/>
                    <a:pt x="6800" y="4498"/>
                  </a:cubicBezTo>
                  <a:cubicBezTo>
                    <a:pt x="6886" y="4147"/>
                    <a:pt x="6896" y="3787"/>
                    <a:pt x="6863" y="3437"/>
                  </a:cubicBezTo>
                  <a:lnTo>
                    <a:pt x="6863" y="3437"/>
                  </a:lnTo>
                  <a:cubicBezTo>
                    <a:pt x="6856" y="3790"/>
                    <a:pt x="6800" y="4138"/>
                    <a:pt x="6680" y="4465"/>
                  </a:cubicBezTo>
                  <a:cubicBezTo>
                    <a:pt x="6557" y="4790"/>
                    <a:pt x="6391" y="5095"/>
                    <a:pt x="6193" y="5376"/>
                  </a:cubicBezTo>
                  <a:cubicBezTo>
                    <a:pt x="5991" y="5654"/>
                    <a:pt x="5760" y="5913"/>
                    <a:pt x="5513" y="6149"/>
                  </a:cubicBezTo>
                  <a:cubicBezTo>
                    <a:pt x="5328" y="6323"/>
                    <a:pt x="5128" y="6484"/>
                    <a:pt x="4927" y="6631"/>
                  </a:cubicBezTo>
                  <a:cubicBezTo>
                    <a:pt x="4920" y="6620"/>
                    <a:pt x="4913" y="6611"/>
                    <a:pt x="4905" y="6601"/>
                  </a:cubicBezTo>
                  <a:cubicBezTo>
                    <a:pt x="4285" y="5676"/>
                    <a:pt x="3712" y="4723"/>
                    <a:pt x="3187" y="3744"/>
                  </a:cubicBezTo>
                  <a:cubicBezTo>
                    <a:pt x="3342" y="3562"/>
                    <a:pt x="3478" y="3381"/>
                    <a:pt x="3602" y="3188"/>
                  </a:cubicBezTo>
                  <a:cubicBezTo>
                    <a:pt x="3752" y="2954"/>
                    <a:pt x="3884" y="2709"/>
                    <a:pt x="3991" y="2455"/>
                  </a:cubicBezTo>
                  <a:cubicBezTo>
                    <a:pt x="4205" y="1948"/>
                    <a:pt x="4307" y="1391"/>
                    <a:pt x="4234" y="860"/>
                  </a:cubicBezTo>
                  <a:lnTo>
                    <a:pt x="4234" y="860"/>
                  </a:lnTo>
                  <a:cubicBezTo>
                    <a:pt x="4223" y="1396"/>
                    <a:pt x="4038" y="1902"/>
                    <a:pt x="3767" y="2341"/>
                  </a:cubicBezTo>
                  <a:cubicBezTo>
                    <a:pt x="3630" y="2561"/>
                    <a:pt x="3474" y="2768"/>
                    <a:pt x="3302" y="2961"/>
                  </a:cubicBezTo>
                  <a:cubicBezTo>
                    <a:pt x="3194" y="3084"/>
                    <a:pt x="3077" y="3201"/>
                    <a:pt x="2957" y="3309"/>
                  </a:cubicBezTo>
                  <a:cubicBezTo>
                    <a:pt x="2714" y="2812"/>
                    <a:pt x="2481" y="2311"/>
                    <a:pt x="2302" y="1788"/>
                  </a:cubicBezTo>
                  <a:cubicBezTo>
                    <a:pt x="2102" y="1216"/>
                    <a:pt x="1928" y="618"/>
                    <a:pt x="195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3" name="Google Shape;443;p3"/>
            <p:cNvSpPr/>
            <p:nvPr/>
          </p:nvSpPr>
          <p:spPr>
            <a:xfrm>
              <a:off x="-1131612" y="335464"/>
              <a:ext cx="217704" cy="543591"/>
            </a:xfrm>
            <a:custGeom>
              <a:avLst/>
              <a:gdLst/>
              <a:ahLst/>
              <a:cxnLst/>
              <a:rect l="l" t="t" r="r" b="b"/>
              <a:pathLst>
                <a:path w="6194" h="15466" extrusionOk="0">
                  <a:moveTo>
                    <a:pt x="2832" y="1"/>
                  </a:moveTo>
                  <a:cubicBezTo>
                    <a:pt x="1843" y="1"/>
                    <a:pt x="844" y="426"/>
                    <a:pt x="264" y="1239"/>
                  </a:cubicBezTo>
                  <a:cubicBezTo>
                    <a:pt x="174" y="1365"/>
                    <a:pt x="92" y="1496"/>
                    <a:pt x="1" y="1622"/>
                  </a:cubicBezTo>
                  <a:lnTo>
                    <a:pt x="1" y="1623"/>
                  </a:lnTo>
                  <a:cubicBezTo>
                    <a:pt x="1" y="1623"/>
                    <a:pt x="642" y="1359"/>
                    <a:pt x="1467" y="1359"/>
                  </a:cubicBezTo>
                  <a:cubicBezTo>
                    <a:pt x="2372" y="1359"/>
                    <a:pt x="3500" y="1677"/>
                    <a:pt x="4247" y="3008"/>
                  </a:cubicBezTo>
                  <a:cubicBezTo>
                    <a:pt x="5675" y="5547"/>
                    <a:pt x="5433" y="12850"/>
                    <a:pt x="4933" y="15466"/>
                  </a:cubicBezTo>
                  <a:cubicBezTo>
                    <a:pt x="6075" y="12228"/>
                    <a:pt x="6193" y="8689"/>
                    <a:pt x="6175" y="5241"/>
                  </a:cubicBezTo>
                  <a:cubicBezTo>
                    <a:pt x="6166" y="3677"/>
                    <a:pt x="6069" y="1951"/>
                    <a:pt x="4976" y="843"/>
                  </a:cubicBezTo>
                  <a:cubicBezTo>
                    <a:pt x="4415" y="275"/>
                    <a:pt x="3627" y="1"/>
                    <a:pt x="2832" y="1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4" name="Google Shape;444;p3"/>
            <p:cNvSpPr/>
            <p:nvPr/>
          </p:nvSpPr>
          <p:spPr>
            <a:xfrm>
              <a:off x="-1390186" y="557767"/>
              <a:ext cx="306838" cy="454211"/>
            </a:xfrm>
            <a:custGeom>
              <a:avLst/>
              <a:gdLst/>
              <a:ahLst/>
              <a:cxnLst/>
              <a:rect l="l" t="t" r="r" b="b"/>
              <a:pathLst>
                <a:path w="8730" h="12923" extrusionOk="0">
                  <a:moveTo>
                    <a:pt x="2901" y="1"/>
                  </a:moveTo>
                  <a:lnTo>
                    <a:pt x="2901" y="1"/>
                  </a:lnTo>
                  <a:cubicBezTo>
                    <a:pt x="2202" y="434"/>
                    <a:pt x="1242" y="341"/>
                    <a:pt x="624" y="884"/>
                  </a:cubicBezTo>
                  <a:cubicBezTo>
                    <a:pt x="115" y="1329"/>
                    <a:pt x="1" y="2102"/>
                    <a:pt x="174" y="2753"/>
                  </a:cubicBezTo>
                  <a:cubicBezTo>
                    <a:pt x="348" y="3406"/>
                    <a:pt x="759" y="3959"/>
                    <a:pt x="1179" y="4484"/>
                  </a:cubicBezTo>
                  <a:cubicBezTo>
                    <a:pt x="1522" y="4914"/>
                    <a:pt x="1894" y="5382"/>
                    <a:pt x="1905" y="5936"/>
                  </a:cubicBezTo>
                  <a:cubicBezTo>
                    <a:pt x="1920" y="6623"/>
                    <a:pt x="1372" y="7192"/>
                    <a:pt x="1179" y="7852"/>
                  </a:cubicBezTo>
                  <a:cubicBezTo>
                    <a:pt x="955" y="8618"/>
                    <a:pt x="1234" y="9461"/>
                    <a:pt x="1735" y="10075"/>
                  </a:cubicBezTo>
                  <a:cubicBezTo>
                    <a:pt x="2237" y="10688"/>
                    <a:pt x="2937" y="11107"/>
                    <a:pt x="3647" y="11454"/>
                  </a:cubicBezTo>
                  <a:cubicBezTo>
                    <a:pt x="4868" y="12053"/>
                    <a:pt x="6783" y="12923"/>
                    <a:pt x="8450" y="12923"/>
                  </a:cubicBezTo>
                  <a:cubicBezTo>
                    <a:pt x="8544" y="12923"/>
                    <a:pt x="8637" y="12920"/>
                    <a:pt x="8729" y="12914"/>
                  </a:cubicBezTo>
                  <a:cubicBezTo>
                    <a:pt x="8718" y="12912"/>
                    <a:pt x="6933" y="12419"/>
                    <a:pt x="4779" y="11010"/>
                  </a:cubicBezTo>
                  <a:cubicBezTo>
                    <a:pt x="2617" y="9600"/>
                    <a:pt x="2480" y="7446"/>
                    <a:pt x="3010" y="5603"/>
                  </a:cubicBezTo>
                  <a:cubicBezTo>
                    <a:pt x="3536" y="3763"/>
                    <a:pt x="987" y="2745"/>
                    <a:pt x="1604" y="1645"/>
                  </a:cubicBezTo>
                  <a:cubicBezTo>
                    <a:pt x="1960" y="1014"/>
                    <a:pt x="2502" y="404"/>
                    <a:pt x="2901" y="1"/>
                  </a:cubicBezTo>
                  <a:close/>
                </a:path>
              </a:pathLst>
            </a:custGeom>
            <a:solidFill>
              <a:srgbClr val="000000">
                <a:alpha val="18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5" name="Google Shape;445;p3"/>
            <p:cNvSpPr/>
            <p:nvPr/>
          </p:nvSpPr>
          <p:spPr>
            <a:xfrm>
              <a:off x="-1270406" y="540686"/>
              <a:ext cx="70" cy="35"/>
            </a:xfrm>
            <a:custGeom>
              <a:avLst/>
              <a:gdLst/>
              <a:ahLst/>
              <a:cxnLst/>
              <a:rect l="l" t="t" r="r" b="b"/>
              <a:pathLst>
                <a:path w="2" h="1" extrusionOk="0">
                  <a:moveTo>
                    <a:pt x="2" y="1"/>
                  </a:moveTo>
                  <a:lnTo>
                    <a:pt x="2" y="1"/>
                  </a:lnTo>
                  <a:lnTo>
                    <a:pt x="2" y="1"/>
                  </a:lnTo>
                  <a:cubicBezTo>
                    <a:pt x="0" y="1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859E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6" name="Google Shape;446;p3"/>
            <p:cNvSpPr/>
            <p:nvPr/>
          </p:nvSpPr>
          <p:spPr>
            <a:xfrm>
              <a:off x="-1917842" y="1099378"/>
              <a:ext cx="602850" cy="555260"/>
            </a:xfrm>
            <a:custGeom>
              <a:avLst/>
              <a:gdLst/>
              <a:ahLst/>
              <a:cxnLst/>
              <a:rect l="l" t="t" r="r" b="b"/>
              <a:pathLst>
                <a:path w="17152" h="15798" extrusionOk="0">
                  <a:moveTo>
                    <a:pt x="8717" y="1"/>
                  </a:moveTo>
                  <a:cubicBezTo>
                    <a:pt x="8578" y="1"/>
                    <a:pt x="8440" y="12"/>
                    <a:pt x="8302" y="36"/>
                  </a:cubicBezTo>
                  <a:cubicBezTo>
                    <a:pt x="7621" y="156"/>
                    <a:pt x="6968" y="698"/>
                    <a:pt x="6932" y="1388"/>
                  </a:cubicBezTo>
                  <a:cubicBezTo>
                    <a:pt x="6916" y="1679"/>
                    <a:pt x="7009" y="1971"/>
                    <a:pt x="6982" y="2262"/>
                  </a:cubicBezTo>
                  <a:cubicBezTo>
                    <a:pt x="6912" y="3021"/>
                    <a:pt x="6089" y="3478"/>
                    <a:pt x="5339" y="3604"/>
                  </a:cubicBezTo>
                  <a:cubicBezTo>
                    <a:pt x="4589" y="3730"/>
                    <a:pt x="3789" y="3671"/>
                    <a:pt x="3109" y="4013"/>
                  </a:cubicBezTo>
                  <a:cubicBezTo>
                    <a:pt x="2427" y="4353"/>
                    <a:pt x="1996" y="5359"/>
                    <a:pt x="2547" y="5877"/>
                  </a:cubicBezTo>
                  <a:cubicBezTo>
                    <a:pt x="2767" y="6085"/>
                    <a:pt x="3131" y="6225"/>
                    <a:pt x="3127" y="6529"/>
                  </a:cubicBezTo>
                  <a:cubicBezTo>
                    <a:pt x="3126" y="6693"/>
                    <a:pt x="3009" y="6830"/>
                    <a:pt x="2896" y="6952"/>
                  </a:cubicBezTo>
                  <a:cubicBezTo>
                    <a:pt x="2190" y="7716"/>
                    <a:pt x="1483" y="8481"/>
                    <a:pt x="777" y="9245"/>
                  </a:cubicBezTo>
                  <a:cubicBezTo>
                    <a:pt x="504" y="9539"/>
                    <a:pt x="220" y="9858"/>
                    <a:pt x="145" y="10251"/>
                  </a:cubicBezTo>
                  <a:cubicBezTo>
                    <a:pt x="1" y="11007"/>
                    <a:pt x="658" y="11654"/>
                    <a:pt x="1291" y="12081"/>
                  </a:cubicBezTo>
                  <a:cubicBezTo>
                    <a:pt x="1924" y="12509"/>
                    <a:pt x="2660" y="12969"/>
                    <a:pt x="2791" y="13724"/>
                  </a:cubicBezTo>
                  <a:cubicBezTo>
                    <a:pt x="2890" y="14289"/>
                    <a:pt x="2624" y="14933"/>
                    <a:pt x="2939" y="15410"/>
                  </a:cubicBezTo>
                  <a:cubicBezTo>
                    <a:pt x="3123" y="15692"/>
                    <a:pt x="3420" y="15797"/>
                    <a:pt x="3752" y="15797"/>
                  </a:cubicBezTo>
                  <a:cubicBezTo>
                    <a:pt x="4159" y="15797"/>
                    <a:pt x="4620" y="15639"/>
                    <a:pt x="4992" y="15452"/>
                  </a:cubicBezTo>
                  <a:cubicBezTo>
                    <a:pt x="9393" y="13239"/>
                    <a:pt x="13263" y="9965"/>
                    <a:pt x="16182" y="5987"/>
                  </a:cubicBezTo>
                  <a:cubicBezTo>
                    <a:pt x="17151" y="4666"/>
                    <a:pt x="15764" y="4024"/>
                    <a:pt x="14841" y="3184"/>
                  </a:cubicBezTo>
                  <a:cubicBezTo>
                    <a:pt x="13522" y="1979"/>
                    <a:pt x="11979" y="1021"/>
                    <a:pt x="10314" y="372"/>
                  </a:cubicBezTo>
                  <a:cubicBezTo>
                    <a:pt x="9803" y="173"/>
                    <a:pt x="9260" y="1"/>
                    <a:pt x="871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7" name="Google Shape;447;p3"/>
            <p:cNvSpPr/>
            <p:nvPr/>
          </p:nvSpPr>
          <p:spPr>
            <a:xfrm>
              <a:off x="-1847689" y="1099343"/>
              <a:ext cx="510236" cy="221254"/>
            </a:xfrm>
            <a:custGeom>
              <a:avLst/>
              <a:gdLst/>
              <a:ahLst/>
              <a:cxnLst/>
              <a:rect l="l" t="t" r="r" b="b"/>
              <a:pathLst>
                <a:path w="14517" h="6295" extrusionOk="0">
                  <a:moveTo>
                    <a:pt x="6720" y="1"/>
                  </a:moveTo>
                  <a:cubicBezTo>
                    <a:pt x="6583" y="1"/>
                    <a:pt x="6445" y="12"/>
                    <a:pt x="6308" y="36"/>
                  </a:cubicBezTo>
                  <a:cubicBezTo>
                    <a:pt x="5628" y="157"/>
                    <a:pt x="4973" y="696"/>
                    <a:pt x="4938" y="1388"/>
                  </a:cubicBezTo>
                  <a:cubicBezTo>
                    <a:pt x="4922" y="1680"/>
                    <a:pt x="5015" y="1969"/>
                    <a:pt x="4988" y="2261"/>
                  </a:cubicBezTo>
                  <a:cubicBezTo>
                    <a:pt x="4918" y="3021"/>
                    <a:pt x="4095" y="3479"/>
                    <a:pt x="3344" y="3604"/>
                  </a:cubicBezTo>
                  <a:cubicBezTo>
                    <a:pt x="2594" y="3729"/>
                    <a:pt x="1794" y="3668"/>
                    <a:pt x="1114" y="4011"/>
                  </a:cubicBezTo>
                  <a:cubicBezTo>
                    <a:pt x="434" y="4354"/>
                    <a:pt x="1" y="5358"/>
                    <a:pt x="553" y="5875"/>
                  </a:cubicBezTo>
                  <a:cubicBezTo>
                    <a:pt x="707" y="6021"/>
                    <a:pt x="924" y="6137"/>
                    <a:pt x="1044" y="6294"/>
                  </a:cubicBezTo>
                  <a:cubicBezTo>
                    <a:pt x="2456" y="5893"/>
                    <a:pt x="4512" y="5460"/>
                    <a:pt x="6806" y="5460"/>
                  </a:cubicBezTo>
                  <a:cubicBezTo>
                    <a:pt x="7405" y="5460"/>
                    <a:pt x="8021" y="5489"/>
                    <a:pt x="8645" y="5557"/>
                  </a:cubicBezTo>
                  <a:cubicBezTo>
                    <a:pt x="9428" y="5641"/>
                    <a:pt x="10130" y="5677"/>
                    <a:pt x="10759" y="5677"/>
                  </a:cubicBezTo>
                  <a:cubicBezTo>
                    <a:pt x="12585" y="5677"/>
                    <a:pt x="13788" y="5376"/>
                    <a:pt x="14516" y="5095"/>
                  </a:cubicBezTo>
                  <a:cubicBezTo>
                    <a:pt x="14481" y="4325"/>
                    <a:pt x="13536" y="3809"/>
                    <a:pt x="12848" y="3182"/>
                  </a:cubicBezTo>
                  <a:cubicBezTo>
                    <a:pt x="11529" y="1980"/>
                    <a:pt x="9984" y="1020"/>
                    <a:pt x="8320" y="372"/>
                  </a:cubicBezTo>
                  <a:cubicBezTo>
                    <a:pt x="7809" y="172"/>
                    <a:pt x="7265" y="1"/>
                    <a:pt x="672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8" name="Google Shape;448;p3"/>
            <p:cNvSpPr/>
            <p:nvPr/>
          </p:nvSpPr>
          <p:spPr>
            <a:xfrm>
              <a:off x="-1765517" y="1216136"/>
              <a:ext cx="428097" cy="200376"/>
            </a:xfrm>
            <a:custGeom>
              <a:avLst/>
              <a:gdLst/>
              <a:ahLst/>
              <a:cxnLst/>
              <a:rect l="l" t="t" r="r" b="b"/>
              <a:pathLst>
                <a:path w="12180" h="5701" extrusionOk="0">
                  <a:moveTo>
                    <a:pt x="5256" y="1"/>
                  </a:moveTo>
                  <a:lnTo>
                    <a:pt x="5256" y="1"/>
                  </a:lnTo>
                  <a:cubicBezTo>
                    <a:pt x="5472" y="116"/>
                    <a:pt x="5680" y="241"/>
                    <a:pt x="5849" y="412"/>
                  </a:cubicBezTo>
                  <a:cubicBezTo>
                    <a:pt x="6020" y="576"/>
                    <a:pt x="6163" y="765"/>
                    <a:pt x="6269" y="972"/>
                  </a:cubicBezTo>
                  <a:cubicBezTo>
                    <a:pt x="6376" y="1178"/>
                    <a:pt x="6455" y="1398"/>
                    <a:pt x="6505" y="1622"/>
                  </a:cubicBezTo>
                  <a:cubicBezTo>
                    <a:pt x="6533" y="1749"/>
                    <a:pt x="6549" y="1881"/>
                    <a:pt x="6559" y="2012"/>
                  </a:cubicBezTo>
                  <a:cubicBezTo>
                    <a:pt x="6415" y="1995"/>
                    <a:pt x="6269" y="1981"/>
                    <a:pt x="6123" y="1965"/>
                  </a:cubicBezTo>
                  <a:cubicBezTo>
                    <a:pt x="5478" y="1893"/>
                    <a:pt x="4826" y="1850"/>
                    <a:pt x="4173" y="1850"/>
                  </a:cubicBezTo>
                  <a:cubicBezTo>
                    <a:pt x="3788" y="1850"/>
                    <a:pt x="3403" y="1865"/>
                    <a:pt x="3018" y="1898"/>
                  </a:cubicBezTo>
                  <a:cubicBezTo>
                    <a:pt x="2950" y="1905"/>
                    <a:pt x="2882" y="1917"/>
                    <a:pt x="2814" y="1924"/>
                  </a:cubicBezTo>
                  <a:cubicBezTo>
                    <a:pt x="2778" y="1878"/>
                    <a:pt x="2741" y="1848"/>
                    <a:pt x="2701" y="1807"/>
                  </a:cubicBezTo>
                  <a:cubicBezTo>
                    <a:pt x="2634" y="1748"/>
                    <a:pt x="2561" y="1702"/>
                    <a:pt x="2490" y="1667"/>
                  </a:cubicBezTo>
                  <a:cubicBezTo>
                    <a:pt x="2344" y="1595"/>
                    <a:pt x="2200" y="1552"/>
                    <a:pt x="2055" y="1521"/>
                  </a:cubicBezTo>
                  <a:cubicBezTo>
                    <a:pt x="1807" y="1468"/>
                    <a:pt x="1562" y="1454"/>
                    <a:pt x="1319" y="1454"/>
                  </a:cubicBezTo>
                  <a:cubicBezTo>
                    <a:pt x="1281" y="1454"/>
                    <a:pt x="1242" y="1455"/>
                    <a:pt x="1204" y="1455"/>
                  </a:cubicBezTo>
                  <a:cubicBezTo>
                    <a:pt x="1471" y="1534"/>
                    <a:pt x="1735" y="1628"/>
                    <a:pt x="1968" y="1757"/>
                  </a:cubicBezTo>
                  <a:cubicBezTo>
                    <a:pt x="2082" y="1821"/>
                    <a:pt x="2190" y="1895"/>
                    <a:pt x="2275" y="1978"/>
                  </a:cubicBezTo>
                  <a:cubicBezTo>
                    <a:pt x="2278" y="1984"/>
                    <a:pt x="2280" y="1987"/>
                    <a:pt x="2284" y="1991"/>
                  </a:cubicBezTo>
                  <a:cubicBezTo>
                    <a:pt x="1498" y="2122"/>
                    <a:pt x="732" y="2350"/>
                    <a:pt x="1" y="2644"/>
                  </a:cubicBezTo>
                  <a:cubicBezTo>
                    <a:pt x="1018" y="2464"/>
                    <a:pt x="2027" y="2330"/>
                    <a:pt x="3035" y="2312"/>
                  </a:cubicBezTo>
                  <a:cubicBezTo>
                    <a:pt x="3145" y="2310"/>
                    <a:pt x="3254" y="2309"/>
                    <a:pt x="3363" y="2309"/>
                  </a:cubicBezTo>
                  <a:cubicBezTo>
                    <a:pt x="3686" y="2309"/>
                    <a:pt x="4009" y="2319"/>
                    <a:pt x="4334" y="2334"/>
                  </a:cubicBezTo>
                  <a:cubicBezTo>
                    <a:pt x="4290" y="2591"/>
                    <a:pt x="4224" y="2858"/>
                    <a:pt x="4133" y="3110"/>
                  </a:cubicBezTo>
                  <a:cubicBezTo>
                    <a:pt x="4011" y="3443"/>
                    <a:pt x="3851" y="3763"/>
                    <a:pt x="3657" y="4060"/>
                  </a:cubicBezTo>
                  <a:cubicBezTo>
                    <a:pt x="3464" y="4360"/>
                    <a:pt x="3235" y="4641"/>
                    <a:pt x="2970" y="4886"/>
                  </a:cubicBezTo>
                  <a:cubicBezTo>
                    <a:pt x="2711" y="5139"/>
                    <a:pt x="2407" y="5343"/>
                    <a:pt x="2094" y="5534"/>
                  </a:cubicBezTo>
                  <a:cubicBezTo>
                    <a:pt x="2425" y="5380"/>
                    <a:pt x="2757" y="5213"/>
                    <a:pt x="3050" y="4981"/>
                  </a:cubicBezTo>
                  <a:cubicBezTo>
                    <a:pt x="3350" y="4764"/>
                    <a:pt x="3621" y="4500"/>
                    <a:pt x="3858" y="4208"/>
                  </a:cubicBezTo>
                  <a:cubicBezTo>
                    <a:pt x="4100" y="3920"/>
                    <a:pt x="4307" y="3600"/>
                    <a:pt x="4477" y="3258"/>
                  </a:cubicBezTo>
                  <a:cubicBezTo>
                    <a:pt x="4620" y="2973"/>
                    <a:pt x="4729" y="2678"/>
                    <a:pt x="4816" y="2360"/>
                  </a:cubicBezTo>
                  <a:cubicBezTo>
                    <a:pt x="5231" y="2387"/>
                    <a:pt x="5649" y="2421"/>
                    <a:pt x="6070" y="2458"/>
                  </a:cubicBezTo>
                  <a:cubicBezTo>
                    <a:pt x="6710" y="2526"/>
                    <a:pt x="7361" y="2567"/>
                    <a:pt x="8011" y="2567"/>
                  </a:cubicBezTo>
                  <a:cubicBezTo>
                    <a:pt x="8115" y="2567"/>
                    <a:pt x="8219" y="2566"/>
                    <a:pt x="8323" y="2564"/>
                  </a:cubicBezTo>
                  <a:lnTo>
                    <a:pt x="8323" y="2564"/>
                  </a:lnTo>
                  <a:cubicBezTo>
                    <a:pt x="8188" y="3098"/>
                    <a:pt x="7995" y="3636"/>
                    <a:pt x="7749" y="4138"/>
                  </a:cubicBezTo>
                  <a:cubicBezTo>
                    <a:pt x="7455" y="4727"/>
                    <a:pt x="7073" y="5284"/>
                    <a:pt x="6542" y="5700"/>
                  </a:cubicBezTo>
                  <a:cubicBezTo>
                    <a:pt x="7122" y="5356"/>
                    <a:pt x="7588" y="4831"/>
                    <a:pt x="7966" y="4264"/>
                  </a:cubicBezTo>
                  <a:cubicBezTo>
                    <a:pt x="8155" y="3978"/>
                    <a:pt x="8323" y="3680"/>
                    <a:pt x="8476" y="3373"/>
                  </a:cubicBezTo>
                  <a:cubicBezTo>
                    <a:pt x="8608" y="3101"/>
                    <a:pt x="8726" y="2830"/>
                    <a:pt x="8831" y="2541"/>
                  </a:cubicBezTo>
                  <a:cubicBezTo>
                    <a:pt x="8944" y="2534"/>
                    <a:pt x="9058" y="2531"/>
                    <a:pt x="9172" y="2521"/>
                  </a:cubicBezTo>
                  <a:cubicBezTo>
                    <a:pt x="10205" y="2434"/>
                    <a:pt x="11245" y="2222"/>
                    <a:pt x="12180" y="1774"/>
                  </a:cubicBezTo>
                  <a:lnTo>
                    <a:pt x="12180" y="1774"/>
                  </a:lnTo>
                  <a:cubicBezTo>
                    <a:pt x="11187" y="2055"/>
                    <a:pt x="10170" y="2138"/>
                    <a:pt x="9158" y="2152"/>
                  </a:cubicBezTo>
                  <a:cubicBezTo>
                    <a:pt x="9101" y="2153"/>
                    <a:pt x="9044" y="2153"/>
                    <a:pt x="8987" y="2153"/>
                  </a:cubicBezTo>
                  <a:cubicBezTo>
                    <a:pt x="8331" y="2153"/>
                    <a:pt x="7680" y="2116"/>
                    <a:pt x="7026" y="2058"/>
                  </a:cubicBezTo>
                  <a:cubicBezTo>
                    <a:pt x="6986" y="1865"/>
                    <a:pt x="6935" y="1685"/>
                    <a:pt x="6863" y="1507"/>
                  </a:cubicBezTo>
                  <a:cubicBezTo>
                    <a:pt x="6765" y="1265"/>
                    <a:pt x="6636" y="1038"/>
                    <a:pt x="6479" y="835"/>
                  </a:cubicBezTo>
                  <a:cubicBezTo>
                    <a:pt x="6326" y="629"/>
                    <a:pt x="6136" y="452"/>
                    <a:pt x="5927" y="314"/>
                  </a:cubicBezTo>
                  <a:cubicBezTo>
                    <a:pt x="5722" y="165"/>
                    <a:pt x="5486" y="78"/>
                    <a:pt x="525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9" name="Google Shape;449;p3"/>
            <p:cNvSpPr/>
            <p:nvPr/>
          </p:nvSpPr>
          <p:spPr>
            <a:xfrm>
              <a:off x="-1917772" y="1278556"/>
              <a:ext cx="580672" cy="376078"/>
            </a:xfrm>
            <a:custGeom>
              <a:avLst/>
              <a:gdLst/>
              <a:ahLst/>
              <a:cxnLst/>
              <a:rect l="l" t="t" r="r" b="b"/>
              <a:pathLst>
                <a:path w="16521" h="10700" extrusionOk="0">
                  <a:moveTo>
                    <a:pt x="16509" y="1"/>
                  </a:moveTo>
                  <a:lnTo>
                    <a:pt x="16509" y="1"/>
                  </a:lnTo>
                  <a:cubicBezTo>
                    <a:pt x="12564" y="5257"/>
                    <a:pt x="6390" y="8261"/>
                    <a:pt x="4798" y="8261"/>
                  </a:cubicBezTo>
                  <a:cubicBezTo>
                    <a:pt x="4699" y="8261"/>
                    <a:pt x="4617" y="8250"/>
                    <a:pt x="4555" y="8226"/>
                  </a:cubicBezTo>
                  <a:cubicBezTo>
                    <a:pt x="3500" y="7826"/>
                    <a:pt x="3961" y="6649"/>
                    <a:pt x="2311" y="5646"/>
                  </a:cubicBezTo>
                  <a:cubicBezTo>
                    <a:pt x="661" y="4642"/>
                    <a:pt x="2618" y="2154"/>
                    <a:pt x="2618" y="2154"/>
                  </a:cubicBezTo>
                  <a:lnTo>
                    <a:pt x="2618" y="2154"/>
                  </a:lnTo>
                  <a:cubicBezTo>
                    <a:pt x="2004" y="2818"/>
                    <a:pt x="1392" y="3483"/>
                    <a:pt x="776" y="4147"/>
                  </a:cubicBezTo>
                  <a:cubicBezTo>
                    <a:pt x="503" y="4441"/>
                    <a:pt x="220" y="4760"/>
                    <a:pt x="145" y="5153"/>
                  </a:cubicBezTo>
                  <a:cubicBezTo>
                    <a:pt x="0" y="5906"/>
                    <a:pt x="659" y="6556"/>
                    <a:pt x="1292" y="6983"/>
                  </a:cubicBezTo>
                  <a:cubicBezTo>
                    <a:pt x="1924" y="7412"/>
                    <a:pt x="2659" y="7871"/>
                    <a:pt x="2792" y="8626"/>
                  </a:cubicBezTo>
                  <a:cubicBezTo>
                    <a:pt x="2889" y="9189"/>
                    <a:pt x="2624" y="9835"/>
                    <a:pt x="2938" y="10312"/>
                  </a:cubicBezTo>
                  <a:cubicBezTo>
                    <a:pt x="3123" y="10594"/>
                    <a:pt x="3420" y="10700"/>
                    <a:pt x="3753" y="10700"/>
                  </a:cubicBezTo>
                  <a:cubicBezTo>
                    <a:pt x="4160" y="10700"/>
                    <a:pt x="4620" y="10541"/>
                    <a:pt x="4991" y="10355"/>
                  </a:cubicBezTo>
                  <a:cubicBezTo>
                    <a:pt x="9391" y="8142"/>
                    <a:pt x="13263" y="4869"/>
                    <a:pt x="16182" y="891"/>
                  </a:cubicBezTo>
                  <a:cubicBezTo>
                    <a:pt x="16428" y="555"/>
                    <a:pt x="16520" y="262"/>
                    <a:pt x="16509" y="1"/>
                  </a:cubicBezTo>
                  <a:close/>
                </a:path>
              </a:pathLst>
            </a:custGeom>
            <a:solidFill>
              <a:srgbClr val="000000">
                <a:alpha val="18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0" name="Google Shape;450;p3"/>
            <p:cNvSpPr/>
            <p:nvPr/>
          </p:nvSpPr>
          <p:spPr>
            <a:xfrm>
              <a:off x="-1747381" y="1099308"/>
              <a:ext cx="360473" cy="136794"/>
            </a:xfrm>
            <a:custGeom>
              <a:avLst/>
              <a:gdLst/>
              <a:ahLst/>
              <a:cxnLst/>
              <a:rect l="l" t="t" r="r" b="b"/>
              <a:pathLst>
                <a:path w="10256" h="3892" extrusionOk="0">
                  <a:moveTo>
                    <a:pt x="3866" y="0"/>
                  </a:moveTo>
                  <a:cubicBezTo>
                    <a:pt x="3729" y="0"/>
                    <a:pt x="3591" y="11"/>
                    <a:pt x="3454" y="35"/>
                  </a:cubicBezTo>
                  <a:cubicBezTo>
                    <a:pt x="2772" y="157"/>
                    <a:pt x="2119" y="696"/>
                    <a:pt x="2084" y="1387"/>
                  </a:cubicBezTo>
                  <a:cubicBezTo>
                    <a:pt x="2068" y="1680"/>
                    <a:pt x="2161" y="1969"/>
                    <a:pt x="2134" y="2260"/>
                  </a:cubicBezTo>
                  <a:cubicBezTo>
                    <a:pt x="2064" y="3019"/>
                    <a:pt x="1241" y="3479"/>
                    <a:pt x="490" y="3603"/>
                  </a:cubicBezTo>
                  <a:cubicBezTo>
                    <a:pt x="328" y="3630"/>
                    <a:pt x="166" y="3648"/>
                    <a:pt x="0" y="3660"/>
                  </a:cubicBezTo>
                  <a:cubicBezTo>
                    <a:pt x="64" y="3683"/>
                    <a:pt x="644" y="3891"/>
                    <a:pt x="1287" y="3891"/>
                  </a:cubicBezTo>
                  <a:cubicBezTo>
                    <a:pt x="1902" y="3891"/>
                    <a:pt x="2575" y="3702"/>
                    <a:pt x="2914" y="2980"/>
                  </a:cubicBezTo>
                  <a:cubicBezTo>
                    <a:pt x="3312" y="2133"/>
                    <a:pt x="3543" y="1245"/>
                    <a:pt x="4781" y="1245"/>
                  </a:cubicBezTo>
                  <a:cubicBezTo>
                    <a:pt x="5768" y="1245"/>
                    <a:pt x="7395" y="1809"/>
                    <a:pt x="10255" y="3407"/>
                  </a:cubicBezTo>
                  <a:cubicBezTo>
                    <a:pt x="10165" y="3333"/>
                    <a:pt x="10078" y="3259"/>
                    <a:pt x="9994" y="3182"/>
                  </a:cubicBezTo>
                  <a:cubicBezTo>
                    <a:pt x="8673" y="1980"/>
                    <a:pt x="7130" y="1018"/>
                    <a:pt x="5466" y="371"/>
                  </a:cubicBezTo>
                  <a:cubicBezTo>
                    <a:pt x="4955" y="172"/>
                    <a:pt x="4411" y="0"/>
                    <a:pt x="3866" y="0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1" name="Google Shape;451;p3"/>
            <p:cNvSpPr/>
            <p:nvPr/>
          </p:nvSpPr>
          <p:spPr>
            <a:xfrm>
              <a:off x="-755508" y="728440"/>
              <a:ext cx="485633" cy="573959"/>
            </a:xfrm>
            <a:custGeom>
              <a:avLst/>
              <a:gdLst/>
              <a:ahLst/>
              <a:cxnLst/>
              <a:rect l="l" t="t" r="r" b="b"/>
              <a:pathLst>
                <a:path w="13817" h="16330" extrusionOk="0">
                  <a:moveTo>
                    <a:pt x="8230" y="1"/>
                  </a:moveTo>
                  <a:cubicBezTo>
                    <a:pt x="8102" y="1"/>
                    <a:pt x="7974" y="23"/>
                    <a:pt x="7849" y="73"/>
                  </a:cubicBezTo>
                  <a:cubicBezTo>
                    <a:pt x="7502" y="210"/>
                    <a:pt x="7266" y="531"/>
                    <a:pt x="7046" y="837"/>
                  </a:cubicBezTo>
                  <a:cubicBezTo>
                    <a:pt x="6477" y="1630"/>
                    <a:pt x="5911" y="2422"/>
                    <a:pt x="5344" y="3215"/>
                  </a:cubicBezTo>
                  <a:cubicBezTo>
                    <a:pt x="5254" y="3339"/>
                    <a:pt x="5151" y="3475"/>
                    <a:pt x="4998" y="3503"/>
                  </a:cubicBezTo>
                  <a:cubicBezTo>
                    <a:pt x="4977" y="3507"/>
                    <a:pt x="4956" y="3509"/>
                    <a:pt x="4935" y="3509"/>
                  </a:cubicBezTo>
                  <a:cubicBezTo>
                    <a:pt x="4687" y="3509"/>
                    <a:pt x="4499" y="3226"/>
                    <a:pt x="4282" y="3068"/>
                  </a:cubicBezTo>
                  <a:cubicBezTo>
                    <a:pt x="4142" y="2965"/>
                    <a:pt x="3987" y="2919"/>
                    <a:pt x="3830" y="2919"/>
                  </a:cubicBezTo>
                  <a:cubicBezTo>
                    <a:pt x="3330" y="2919"/>
                    <a:pt x="2810" y="3379"/>
                    <a:pt x="2672" y="3909"/>
                  </a:cubicBezTo>
                  <a:cubicBezTo>
                    <a:pt x="2489" y="4605"/>
                    <a:pt x="2702" y="5348"/>
                    <a:pt x="2732" y="6074"/>
                  </a:cubicBezTo>
                  <a:cubicBezTo>
                    <a:pt x="2765" y="6798"/>
                    <a:pt x="2502" y="7651"/>
                    <a:pt x="1816" y="7844"/>
                  </a:cubicBezTo>
                  <a:cubicBezTo>
                    <a:pt x="1552" y="7918"/>
                    <a:pt x="1266" y="7880"/>
                    <a:pt x="1000" y="7944"/>
                  </a:cubicBezTo>
                  <a:cubicBezTo>
                    <a:pt x="369" y="8094"/>
                    <a:pt x="0" y="8799"/>
                    <a:pt x="22" y="9459"/>
                  </a:cubicBezTo>
                  <a:cubicBezTo>
                    <a:pt x="43" y="10117"/>
                    <a:pt x="369" y="10732"/>
                    <a:pt x="725" y="11292"/>
                  </a:cubicBezTo>
                  <a:cubicBezTo>
                    <a:pt x="1650" y="12748"/>
                    <a:pt x="2838" y="14035"/>
                    <a:pt x="4204" y="15075"/>
                  </a:cubicBezTo>
                  <a:cubicBezTo>
                    <a:pt x="4878" y="15585"/>
                    <a:pt x="5506" y="16330"/>
                    <a:pt x="6177" y="16330"/>
                  </a:cubicBezTo>
                  <a:cubicBezTo>
                    <a:pt x="6460" y="16330"/>
                    <a:pt x="6750" y="16198"/>
                    <a:pt x="7054" y="15863"/>
                  </a:cubicBezTo>
                  <a:cubicBezTo>
                    <a:pt x="10153" y="12449"/>
                    <a:pt x="12417" y="8260"/>
                    <a:pt x="13597" y="3752"/>
                  </a:cubicBezTo>
                  <a:cubicBezTo>
                    <a:pt x="13778" y="3060"/>
                    <a:pt x="13817" y="2110"/>
                    <a:pt x="13157" y="1829"/>
                  </a:cubicBezTo>
                  <a:cubicBezTo>
                    <a:pt x="13041" y="1779"/>
                    <a:pt x="12924" y="1759"/>
                    <a:pt x="12804" y="1759"/>
                  </a:cubicBezTo>
                  <a:cubicBezTo>
                    <a:pt x="12406" y="1759"/>
                    <a:pt x="11988" y="1973"/>
                    <a:pt x="11574" y="1974"/>
                  </a:cubicBezTo>
                  <a:cubicBezTo>
                    <a:pt x="11573" y="1974"/>
                    <a:pt x="11572" y="1974"/>
                    <a:pt x="11571" y="1974"/>
                  </a:cubicBezTo>
                  <a:cubicBezTo>
                    <a:pt x="10848" y="1974"/>
                    <a:pt x="10281" y="1361"/>
                    <a:pt x="9763" y="840"/>
                  </a:cubicBezTo>
                  <a:cubicBezTo>
                    <a:pt x="9342" y="417"/>
                    <a:pt x="8784" y="1"/>
                    <a:pt x="823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2" name="Google Shape;452;p3"/>
            <p:cNvSpPr/>
            <p:nvPr/>
          </p:nvSpPr>
          <p:spPr>
            <a:xfrm>
              <a:off x="-755473" y="830963"/>
              <a:ext cx="227650" cy="471223"/>
            </a:xfrm>
            <a:custGeom>
              <a:avLst/>
              <a:gdLst/>
              <a:ahLst/>
              <a:cxnLst/>
              <a:rect l="l" t="t" r="r" b="b"/>
              <a:pathLst>
                <a:path w="6477" h="13407" extrusionOk="0">
                  <a:moveTo>
                    <a:pt x="3830" y="1"/>
                  </a:moveTo>
                  <a:cubicBezTo>
                    <a:pt x="3331" y="1"/>
                    <a:pt x="2810" y="460"/>
                    <a:pt x="2671" y="991"/>
                  </a:cubicBezTo>
                  <a:cubicBezTo>
                    <a:pt x="2488" y="1686"/>
                    <a:pt x="2700" y="2429"/>
                    <a:pt x="2731" y="3154"/>
                  </a:cubicBezTo>
                  <a:cubicBezTo>
                    <a:pt x="2761" y="3880"/>
                    <a:pt x="2501" y="4731"/>
                    <a:pt x="1815" y="4924"/>
                  </a:cubicBezTo>
                  <a:cubicBezTo>
                    <a:pt x="1552" y="4997"/>
                    <a:pt x="1267" y="4960"/>
                    <a:pt x="1001" y="5024"/>
                  </a:cubicBezTo>
                  <a:cubicBezTo>
                    <a:pt x="371" y="5174"/>
                    <a:pt x="1" y="5880"/>
                    <a:pt x="22" y="6539"/>
                  </a:cubicBezTo>
                  <a:cubicBezTo>
                    <a:pt x="43" y="7199"/>
                    <a:pt x="371" y="7813"/>
                    <a:pt x="725" y="8373"/>
                  </a:cubicBezTo>
                  <a:cubicBezTo>
                    <a:pt x="1649" y="9829"/>
                    <a:pt x="2837" y="11117"/>
                    <a:pt x="4207" y="12154"/>
                  </a:cubicBezTo>
                  <a:cubicBezTo>
                    <a:pt x="4879" y="12665"/>
                    <a:pt x="5506" y="13407"/>
                    <a:pt x="6177" y="13407"/>
                  </a:cubicBezTo>
                  <a:cubicBezTo>
                    <a:pt x="6217" y="13407"/>
                    <a:pt x="6257" y="13404"/>
                    <a:pt x="6297" y="13399"/>
                  </a:cubicBezTo>
                  <a:cubicBezTo>
                    <a:pt x="6455" y="12416"/>
                    <a:pt x="6476" y="10618"/>
                    <a:pt x="5573" y="7803"/>
                  </a:cubicBezTo>
                  <a:cubicBezTo>
                    <a:pt x="4680" y="5031"/>
                    <a:pt x="4647" y="2299"/>
                    <a:pt x="4764" y="541"/>
                  </a:cubicBezTo>
                  <a:cubicBezTo>
                    <a:pt x="4594" y="455"/>
                    <a:pt x="4446" y="269"/>
                    <a:pt x="4281" y="149"/>
                  </a:cubicBezTo>
                  <a:cubicBezTo>
                    <a:pt x="4141" y="46"/>
                    <a:pt x="3986" y="1"/>
                    <a:pt x="383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3" name="Google Shape;453;p3"/>
            <p:cNvSpPr/>
            <p:nvPr/>
          </p:nvSpPr>
          <p:spPr>
            <a:xfrm>
              <a:off x="-639419" y="894578"/>
              <a:ext cx="193698" cy="407535"/>
            </a:xfrm>
            <a:custGeom>
              <a:avLst/>
              <a:gdLst/>
              <a:ahLst/>
              <a:cxnLst/>
              <a:rect l="l" t="t" r="r" b="b"/>
              <a:pathLst>
                <a:path w="5511" h="11595" extrusionOk="0">
                  <a:moveTo>
                    <a:pt x="1415" y="1"/>
                  </a:moveTo>
                  <a:cubicBezTo>
                    <a:pt x="1287" y="737"/>
                    <a:pt x="1227" y="1497"/>
                    <a:pt x="1259" y="2257"/>
                  </a:cubicBezTo>
                  <a:cubicBezTo>
                    <a:pt x="1257" y="2254"/>
                    <a:pt x="1251" y="2254"/>
                    <a:pt x="1248" y="2250"/>
                  </a:cubicBezTo>
                  <a:cubicBezTo>
                    <a:pt x="1155" y="2184"/>
                    <a:pt x="1065" y="2094"/>
                    <a:pt x="981" y="1998"/>
                  </a:cubicBezTo>
                  <a:cubicBezTo>
                    <a:pt x="816" y="1801"/>
                    <a:pt x="678" y="1570"/>
                    <a:pt x="552" y="1330"/>
                  </a:cubicBezTo>
                  <a:lnTo>
                    <a:pt x="552" y="1330"/>
                  </a:lnTo>
                  <a:cubicBezTo>
                    <a:pt x="605" y="1594"/>
                    <a:pt x="669" y="1858"/>
                    <a:pt x="779" y="2120"/>
                  </a:cubicBezTo>
                  <a:cubicBezTo>
                    <a:pt x="836" y="2250"/>
                    <a:pt x="905" y="2378"/>
                    <a:pt x="999" y="2501"/>
                  </a:cubicBezTo>
                  <a:cubicBezTo>
                    <a:pt x="1045" y="2564"/>
                    <a:pt x="1101" y="2623"/>
                    <a:pt x="1169" y="2678"/>
                  </a:cubicBezTo>
                  <a:cubicBezTo>
                    <a:pt x="1214" y="2708"/>
                    <a:pt x="1249" y="2740"/>
                    <a:pt x="1299" y="2764"/>
                  </a:cubicBezTo>
                  <a:cubicBezTo>
                    <a:pt x="1307" y="2828"/>
                    <a:pt x="1307" y="2896"/>
                    <a:pt x="1315" y="2960"/>
                  </a:cubicBezTo>
                  <a:cubicBezTo>
                    <a:pt x="1437" y="3950"/>
                    <a:pt x="1679" y="4922"/>
                    <a:pt x="1985" y="5868"/>
                  </a:cubicBezTo>
                  <a:cubicBezTo>
                    <a:pt x="2030" y="6000"/>
                    <a:pt x="2071" y="6135"/>
                    <a:pt x="2112" y="6269"/>
                  </a:cubicBezTo>
                  <a:cubicBezTo>
                    <a:pt x="2015" y="6279"/>
                    <a:pt x="1913" y="6284"/>
                    <a:pt x="1814" y="6284"/>
                  </a:cubicBezTo>
                  <a:cubicBezTo>
                    <a:pt x="1790" y="6284"/>
                    <a:pt x="1766" y="6284"/>
                    <a:pt x="1742" y="6283"/>
                  </a:cubicBezTo>
                  <a:cubicBezTo>
                    <a:pt x="1524" y="6275"/>
                    <a:pt x="1307" y="6239"/>
                    <a:pt x="1095" y="6170"/>
                  </a:cubicBezTo>
                  <a:cubicBezTo>
                    <a:pt x="884" y="6106"/>
                    <a:pt x="681" y="6005"/>
                    <a:pt x="495" y="5870"/>
                  </a:cubicBezTo>
                  <a:cubicBezTo>
                    <a:pt x="305" y="5742"/>
                    <a:pt x="149" y="5568"/>
                    <a:pt x="1" y="5383"/>
                  </a:cubicBezTo>
                  <a:lnTo>
                    <a:pt x="1" y="5383"/>
                  </a:lnTo>
                  <a:cubicBezTo>
                    <a:pt x="116" y="5586"/>
                    <a:pt x="244" y="5793"/>
                    <a:pt x="421" y="5962"/>
                  </a:cubicBezTo>
                  <a:cubicBezTo>
                    <a:pt x="591" y="6135"/>
                    <a:pt x="791" y="6283"/>
                    <a:pt x="1009" y="6393"/>
                  </a:cubicBezTo>
                  <a:cubicBezTo>
                    <a:pt x="1228" y="6506"/>
                    <a:pt x="1464" y="6591"/>
                    <a:pt x="1705" y="6642"/>
                  </a:cubicBezTo>
                  <a:cubicBezTo>
                    <a:pt x="1884" y="6678"/>
                    <a:pt x="2060" y="6698"/>
                    <a:pt x="2245" y="6703"/>
                  </a:cubicBezTo>
                  <a:cubicBezTo>
                    <a:pt x="2442" y="7361"/>
                    <a:pt x="2617" y="8019"/>
                    <a:pt x="2750" y="8691"/>
                  </a:cubicBezTo>
                  <a:cubicBezTo>
                    <a:pt x="2935" y="9644"/>
                    <a:pt x="3057" y="10614"/>
                    <a:pt x="2993" y="11594"/>
                  </a:cubicBezTo>
                  <a:cubicBezTo>
                    <a:pt x="3223" y="10641"/>
                    <a:pt x="3214" y="9628"/>
                    <a:pt x="3093" y="8642"/>
                  </a:cubicBezTo>
                  <a:cubicBezTo>
                    <a:pt x="3080" y="8534"/>
                    <a:pt x="3058" y="8427"/>
                    <a:pt x="3043" y="8318"/>
                  </a:cubicBezTo>
                  <a:cubicBezTo>
                    <a:pt x="3288" y="8169"/>
                    <a:pt x="3517" y="8014"/>
                    <a:pt x="3741" y="7842"/>
                  </a:cubicBezTo>
                  <a:cubicBezTo>
                    <a:pt x="3994" y="7648"/>
                    <a:pt x="4237" y="7439"/>
                    <a:pt x="4464" y="7214"/>
                  </a:cubicBezTo>
                  <a:cubicBezTo>
                    <a:pt x="4914" y="6762"/>
                    <a:pt x="5306" y="6235"/>
                    <a:pt x="5510" y="5633"/>
                  </a:cubicBezTo>
                  <a:lnTo>
                    <a:pt x="5510" y="5633"/>
                  </a:lnTo>
                  <a:cubicBezTo>
                    <a:pt x="5232" y="6203"/>
                    <a:pt x="4791" y="6655"/>
                    <a:pt x="4307" y="7032"/>
                  </a:cubicBezTo>
                  <a:cubicBezTo>
                    <a:pt x="3891" y="7348"/>
                    <a:pt x="3434" y="7619"/>
                    <a:pt x="2967" y="7839"/>
                  </a:cubicBezTo>
                  <a:cubicBezTo>
                    <a:pt x="2834" y="7126"/>
                    <a:pt x="2645" y="6422"/>
                    <a:pt x="2430" y="5736"/>
                  </a:cubicBezTo>
                  <a:cubicBezTo>
                    <a:pt x="2312" y="5349"/>
                    <a:pt x="2200" y="4963"/>
                    <a:pt x="2094" y="4576"/>
                  </a:cubicBezTo>
                  <a:cubicBezTo>
                    <a:pt x="2371" y="4440"/>
                    <a:pt x="2621" y="4286"/>
                    <a:pt x="2857" y="4106"/>
                  </a:cubicBezTo>
                  <a:cubicBezTo>
                    <a:pt x="3137" y="3890"/>
                    <a:pt x="3393" y="3640"/>
                    <a:pt x="3611" y="3364"/>
                  </a:cubicBezTo>
                  <a:cubicBezTo>
                    <a:pt x="3833" y="3091"/>
                    <a:pt x="4024" y="2793"/>
                    <a:pt x="4167" y="2473"/>
                  </a:cubicBezTo>
                  <a:cubicBezTo>
                    <a:pt x="4323" y="2158"/>
                    <a:pt x="4414" y="1820"/>
                    <a:pt x="4491" y="1483"/>
                  </a:cubicBezTo>
                  <a:lnTo>
                    <a:pt x="4491" y="1483"/>
                  </a:lnTo>
                  <a:cubicBezTo>
                    <a:pt x="4374" y="1807"/>
                    <a:pt x="4249" y="2128"/>
                    <a:pt x="4064" y="2414"/>
                  </a:cubicBezTo>
                  <a:cubicBezTo>
                    <a:pt x="3891" y="2706"/>
                    <a:pt x="3677" y="2968"/>
                    <a:pt x="3437" y="3200"/>
                  </a:cubicBezTo>
                  <a:cubicBezTo>
                    <a:pt x="3200" y="3434"/>
                    <a:pt x="2935" y="3637"/>
                    <a:pt x="2653" y="3806"/>
                  </a:cubicBezTo>
                  <a:cubicBezTo>
                    <a:pt x="2438" y="3936"/>
                    <a:pt x="2205" y="4042"/>
                    <a:pt x="1977" y="4127"/>
                  </a:cubicBezTo>
                  <a:cubicBezTo>
                    <a:pt x="1872" y="3723"/>
                    <a:pt x="1778" y="3319"/>
                    <a:pt x="1701" y="2908"/>
                  </a:cubicBezTo>
                  <a:cubicBezTo>
                    <a:pt x="1521" y="1957"/>
                    <a:pt x="1445" y="987"/>
                    <a:pt x="141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4" name="Google Shape;454;p3"/>
            <p:cNvSpPr/>
            <p:nvPr/>
          </p:nvSpPr>
          <p:spPr>
            <a:xfrm>
              <a:off x="-559882" y="728334"/>
              <a:ext cx="290002" cy="573713"/>
            </a:xfrm>
            <a:custGeom>
              <a:avLst/>
              <a:gdLst/>
              <a:ahLst/>
              <a:cxnLst/>
              <a:rect l="l" t="t" r="r" b="b"/>
              <a:pathLst>
                <a:path w="8251" h="16323" extrusionOk="0">
                  <a:moveTo>
                    <a:pt x="2664" y="1"/>
                  </a:moveTo>
                  <a:cubicBezTo>
                    <a:pt x="2536" y="1"/>
                    <a:pt x="2408" y="23"/>
                    <a:pt x="2283" y="73"/>
                  </a:cubicBezTo>
                  <a:cubicBezTo>
                    <a:pt x="1936" y="211"/>
                    <a:pt x="1697" y="530"/>
                    <a:pt x="1480" y="839"/>
                  </a:cubicBezTo>
                  <a:cubicBezTo>
                    <a:pt x="987" y="1527"/>
                    <a:pt x="494" y="2215"/>
                    <a:pt x="1" y="2905"/>
                  </a:cubicBezTo>
                  <a:cubicBezTo>
                    <a:pt x="1" y="2905"/>
                    <a:pt x="1123" y="1579"/>
                    <a:pt x="2208" y="1579"/>
                  </a:cubicBezTo>
                  <a:cubicBezTo>
                    <a:pt x="2540" y="1579"/>
                    <a:pt x="2869" y="1703"/>
                    <a:pt x="3161" y="2027"/>
                  </a:cubicBezTo>
                  <a:cubicBezTo>
                    <a:pt x="4410" y="3411"/>
                    <a:pt x="5405" y="2778"/>
                    <a:pt x="5982" y="3703"/>
                  </a:cubicBezTo>
                  <a:cubicBezTo>
                    <a:pt x="6559" y="4628"/>
                    <a:pt x="5063" y="11443"/>
                    <a:pt x="731" y="16323"/>
                  </a:cubicBezTo>
                  <a:cubicBezTo>
                    <a:pt x="975" y="16291"/>
                    <a:pt x="1227" y="16153"/>
                    <a:pt x="1490" y="15866"/>
                  </a:cubicBezTo>
                  <a:cubicBezTo>
                    <a:pt x="4589" y="12452"/>
                    <a:pt x="6852" y="8263"/>
                    <a:pt x="8032" y="3755"/>
                  </a:cubicBezTo>
                  <a:cubicBezTo>
                    <a:pt x="8212" y="3062"/>
                    <a:pt x="8251" y="2112"/>
                    <a:pt x="7591" y="1829"/>
                  </a:cubicBezTo>
                  <a:cubicBezTo>
                    <a:pt x="7476" y="1780"/>
                    <a:pt x="7359" y="1761"/>
                    <a:pt x="7240" y="1761"/>
                  </a:cubicBezTo>
                  <a:cubicBezTo>
                    <a:pt x="6841" y="1761"/>
                    <a:pt x="6423" y="1975"/>
                    <a:pt x="6008" y="1976"/>
                  </a:cubicBezTo>
                  <a:cubicBezTo>
                    <a:pt x="6006" y="1976"/>
                    <a:pt x="6004" y="1976"/>
                    <a:pt x="6003" y="1976"/>
                  </a:cubicBezTo>
                  <a:cubicBezTo>
                    <a:pt x="5283" y="1976"/>
                    <a:pt x="4715" y="1363"/>
                    <a:pt x="4197" y="842"/>
                  </a:cubicBezTo>
                  <a:cubicBezTo>
                    <a:pt x="3777" y="418"/>
                    <a:pt x="3218" y="1"/>
                    <a:pt x="2664" y="1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5" name="Google Shape;455;p3"/>
            <p:cNvSpPr/>
            <p:nvPr/>
          </p:nvSpPr>
          <p:spPr>
            <a:xfrm>
              <a:off x="-759726" y="925332"/>
              <a:ext cx="161222" cy="340228"/>
            </a:xfrm>
            <a:custGeom>
              <a:avLst/>
              <a:gdLst/>
              <a:ahLst/>
              <a:cxnLst/>
              <a:rect l="l" t="t" r="r" b="b"/>
              <a:pathLst>
                <a:path w="4587" h="9680" extrusionOk="0">
                  <a:moveTo>
                    <a:pt x="2815" y="0"/>
                  </a:moveTo>
                  <a:lnTo>
                    <a:pt x="2815" y="0"/>
                  </a:lnTo>
                  <a:cubicBezTo>
                    <a:pt x="2829" y="157"/>
                    <a:pt x="2845" y="315"/>
                    <a:pt x="2852" y="472"/>
                  </a:cubicBezTo>
                  <a:cubicBezTo>
                    <a:pt x="2882" y="1196"/>
                    <a:pt x="2622" y="2049"/>
                    <a:pt x="1936" y="2242"/>
                  </a:cubicBezTo>
                  <a:cubicBezTo>
                    <a:pt x="1673" y="2315"/>
                    <a:pt x="1388" y="2278"/>
                    <a:pt x="1122" y="2342"/>
                  </a:cubicBezTo>
                  <a:cubicBezTo>
                    <a:pt x="490" y="2492"/>
                    <a:pt x="122" y="3197"/>
                    <a:pt x="143" y="3857"/>
                  </a:cubicBezTo>
                  <a:cubicBezTo>
                    <a:pt x="164" y="4515"/>
                    <a:pt x="490" y="5130"/>
                    <a:pt x="846" y="5690"/>
                  </a:cubicBezTo>
                  <a:cubicBezTo>
                    <a:pt x="1769" y="7146"/>
                    <a:pt x="2958" y="8433"/>
                    <a:pt x="4327" y="9472"/>
                  </a:cubicBezTo>
                  <a:cubicBezTo>
                    <a:pt x="4415" y="9538"/>
                    <a:pt x="4501" y="9608"/>
                    <a:pt x="4587" y="9679"/>
                  </a:cubicBezTo>
                  <a:cubicBezTo>
                    <a:pt x="0" y="4224"/>
                    <a:pt x="1493" y="3782"/>
                    <a:pt x="2758" y="2852"/>
                  </a:cubicBezTo>
                  <a:cubicBezTo>
                    <a:pt x="3984" y="1951"/>
                    <a:pt x="2881" y="107"/>
                    <a:pt x="2815" y="0"/>
                  </a:cubicBezTo>
                  <a:close/>
                </a:path>
              </a:pathLst>
            </a:custGeom>
            <a:solidFill>
              <a:srgbClr val="000000">
                <a:alpha val="18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6" name="Google Shape;456;p3"/>
            <p:cNvSpPr/>
            <p:nvPr/>
          </p:nvSpPr>
          <p:spPr>
            <a:xfrm>
              <a:off x="-5796" y="2312328"/>
              <a:ext cx="1961055" cy="1806652"/>
            </a:xfrm>
            <a:custGeom>
              <a:avLst/>
              <a:gdLst/>
              <a:ahLst/>
              <a:cxnLst/>
              <a:rect l="l" t="t" r="r" b="b"/>
              <a:pathLst>
                <a:path w="55795" h="51402" extrusionOk="0">
                  <a:moveTo>
                    <a:pt x="14446" y="0"/>
                  </a:moveTo>
                  <a:cubicBezTo>
                    <a:pt x="12555" y="0"/>
                    <a:pt x="10741" y="1054"/>
                    <a:pt x="9586" y="2540"/>
                  </a:cubicBezTo>
                  <a:cubicBezTo>
                    <a:pt x="6681" y="6277"/>
                    <a:pt x="7524" y="12231"/>
                    <a:pt x="8563" y="16589"/>
                  </a:cubicBezTo>
                  <a:cubicBezTo>
                    <a:pt x="7568" y="16025"/>
                    <a:pt x="6535" y="15655"/>
                    <a:pt x="5533" y="15655"/>
                  </a:cubicBezTo>
                  <a:cubicBezTo>
                    <a:pt x="4599" y="15655"/>
                    <a:pt x="3693" y="15977"/>
                    <a:pt x="2869" y="16762"/>
                  </a:cubicBezTo>
                  <a:cubicBezTo>
                    <a:pt x="0" y="19496"/>
                    <a:pt x="3368" y="23204"/>
                    <a:pt x="5321" y="25250"/>
                  </a:cubicBezTo>
                  <a:cubicBezTo>
                    <a:pt x="6853" y="26855"/>
                    <a:pt x="8606" y="28259"/>
                    <a:pt x="10493" y="29421"/>
                  </a:cubicBezTo>
                  <a:cubicBezTo>
                    <a:pt x="11208" y="29860"/>
                    <a:pt x="11942" y="30271"/>
                    <a:pt x="12687" y="30660"/>
                  </a:cubicBezTo>
                  <a:cubicBezTo>
                    <a:pt x="10672" y="30664"/>
                    <a:pt x="8615" y="31053"/>
                    <a:pt x="6660" y="31471"/>
                  </a:cubicBezTo>
                  <a:cubicBezTo>
                    <a:pt x="4847" y="31857"/>
                    <a:pt x="2353" y="32164"/>
                    <a:pt x="1273" y="33882"/>
                  </a:cubicBezTo>
                  <a:cubicBezTo>
                    <a:pt x="254" y="35502"/>
                    <a:pt x="1009" y="37424"/>
                    <a:pt x="2461" y="38461"/>
                  </a:cubicBezTo>
                  <a:cubicBezTo>
                    <a:pt x="3643" y="39305"/>
                    <a:pt x="5030" y="39613"/>
                    <a:pt x="6479" y="39613"/>
                  </a:cubicBezTo>
                  <a:cubicBezTo>
                    <a:pt x="7999" y="39613"/>
                    <a:pt x="9587" y="39274"/>
                    <a:pt x="11076" y="38860"/>
                  </a:cubicBezTo>
                  <a:lnTo>
                    <a:pt x="11076" y="38860"/>
                  </a:lnTo>
                  <a:cubicBezTo>
                    <a:pt x="10621" y="39799"/>
                    <a:pt x="10303" y="40810"/>
                    <a:pt x="10171" y="41889"/>
                  </a:cubicBezTo>
                  <a:cubicBezTo>
                    <a:pt x="9585" y="46647"/>
                    <a:pt x="12761" y="50139"/>
                    <a:pt x="17295" y="51049"/>
                  </a:cubicBezTo>
                  <a:cubicBezTo>
                    <a:pt x="18227" y="51237"/>
                    <a:pt x="19249" y="51402"/>
                    <a:pt x="20255" y="51402"/>
                  </a:cubicBezTo>
                  <a:cubicBezTo>
                    <a:pt x="21472" y="51402"/>
                    <a:pt x="22666" y="51159"/>
                    <a:pt x="23646" y="50421"/>
                  </a:cubicBezTo>
                  <a:cubicBezTo>
                    <a:pt x="24865" y="49503"/>
                    <a:pt x="25313" y="48104"/>
                    <a:pt x="25402" y="46660"/>
                  </a:cubicBezTo>
                  <a:cubicBezTo>
                    <a:pt x="26389" y="47597"/>
                    <a:pt x="27465" y="48443"/>
                    <a:pt x="28587" y="49217"/>
                  </a:cubicBezTo>
                  <a:cubicBezTo>
                    <a:pt x="29831" y="50073"/>
                    <a:pt x="31313" y="50864"/>
                    <a:pt x="32843" y="50864"/>
                  </a:cubicBezTo>
                  <a:cubicBezTo>
                    <a:pt x="33246" y="50864"/>
                    <a:pt x="33653" y="50809"/>
                    <a:pt x="34059" y="50686"/>
                  </a:cubicBezTo>
                  <a:cubicBezTo>
                    <a:pt x="35958" y="50113"/>
                    <a:pt x="36798" y="48114"/>
                    <a:pt x="36388" y="46274"/>
                  </a:cubicBezTo>
                  <a:cubicBezTo>
                    <a:pt x="36318" y="45963"/>
                    <a:pt x="36222" y="45660"/>
                    <a:pt x="36105" y="45361"/>
                  </a:cubicBezTo>
                  <a:lnTo>
                    <a:pt x="36105" y="45361"/>
                  </a:lnTo>
                  <a:cubicBezTo>
                    <a:pt x="39513" y="46713"/>
                    <a:pt x="43056" y="47703"/>
                    <a:pt x="46557" y="48363"/>
                  </a:cubicBezTo>
                  <a:cubicBezTo>
                    <a:pt x="47372" y="48517"/>
                    <a:pt x="48218" y="48618"/>
                    <a:pt x="49056" y="48618"/>
                  </a:cubicBezTo>
                  <a:cubicBezTo>
                    <a:pt x="50727" y="48618"/>
                    <a:pt x="52364" y="48215"/>
                    <a:pt x="53660" y="47026"/>
                  </a:cubicBezTo>
                  <a:cubicBezTo>
                    <a:pt x="55493" y="45341"/>
                    <a:pt x="55794" y="42796"/>
                    <a:pt x="54761" y="40594"/>
                  </a:cubicBezTo>
                  <a:cubicBezTo>
                    <a:pt x="53597" y="38115"/>
                    <a:pt x="51125" y="36859"/>
                    <a:pt x="48692" y="35896"/>
                  </a:cubicBezTo>
                  <a:cubicBezTo>
                    <a:pt x="45956" y="34813"/>
                    <a:pt x="43155" y="33895"/>
                    <a:pt x="40327" y="33086"/>
                  </a:cubicBezTo>
                  <a:cubicBezTo>
                    <a:pt x="37117" y="32166"/>
                    <a:pt x="33865" y="31393"/>
                    <a:pt x="30600" y="30691"/>
                  </a:cubicBezTo>
                  <a:cubicBezTo>
                    <a:pt x="27571" y="30039"/>
                    <a:pt x="24438" y="29133"/>
                    <a:pt x="21329" y="29133"/>
                  </a:cubicBezTo>
                  <a:cubicBezTo>
                    <a:pt x="21148" y="29133"/>
                    <a:pt x="20967" y="29136"/>
                    <a:pt x="20787" y="29142"/>
                  </a:cubicBezTo>
                  <a:cubicBezTo>
                    <a:pt x="20681" y="29145"/>
                    <a:pt x="20581" y="29162"/>
                    <a:pt x="20484" y="29185"/>
                  </a:cubicBezTo>
                  <a:cubicBezTo>
                    <a:pt x="20501" y="28127"/>
                    <a:pt x="20410" y="27042"/>
                    <a:pt x="20480" y="26050"/>
                  </a:cubicBezTo>
                  <a:cubicBezTo>
                    <a:pt x="20642" y="23713"/>
                    <a:pt x="20928" y="21397"/>
                    <a:pt x="21207" y="19071"/>
                  </a:cubicBezTo>
                  <a:cubicBezTo>
                    <a:pt x="21760" y="14470"/>
                    <a:pt x="22217" y="9497"/>
                    <a:pt x="20442" y="5087"/>
                  </a:cubicBezTo>
                  <a:cubicBezTo>
                    <a:pt x="19567" y="2911"/>
                    <a:pt x="17999" y="699"/>
                    <a:pt x="15584" y="131"/>
                  </a:cubicBezTo>
                  <a:cubicBezTo>
                    <a:pt x="15205" y="42"/>
                    <a:pt x="14824" y="0"/>
                    <a:pt x="144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7" name="Google Shape;457;p3"/>
            <p:cNvSpPr/>
            <p:nvPr/>
          </p:nvSpPr>
          <p:spPr>
            <a:xfrm>
              <a:off x="458210" y="3559158"/>
              <a:ext cx="188250" cy="497935"/>
            </a:xfrm>
            <a:custGeom>
              <a:avLst/>
              <a:gdLst/>
              <a:ahLst/>
              <a:cxnLst/>
              <a:rect l="l" t="t" r="r" b="b"/>
              <a:pathLst>
                <a:path w="5356" h="14167" extrusionOk="0">
                  <a:moveTo>
                    <a:pt x="5238" y="1"/>
                  </a:moveTo>
                  <a:cubicBezTo>
                    <a:pt x="5198" y="1"/>
                    <a:pt x="5157" y="24"/>
                    <a:pt x="5140" y="76"/>
                  </a:cubicBezTo>
                  <a:cubicBezTo>
                    <a:pt x="4200" y="2855"/>
                    <a:pt x="3405" y="5668"/>
                    <a:pt x="2358" y="8411"/>
                  </a:cubicBezTo>
                  <a:cubicBezTo>
                    <a:pt x="1657" y="10248"/>
                    <a:pt x="834" y="12014"/>
                    <a:pt x="1" y="13780"/>
                  </a:cubicBezTo>
                  <a:cubicBezTo>
                    <a:pt x="182" y="13915"/>
                    <a:pt x="368" y="14044"/>
                    <a:pt x="556" y="14167"/>
                  </a:cubicBezTo>
                  <a:cubicBezTo>
                    <a:pt x="1334" y="12502"/>
                    <a:pt x="2012" y="10783"/>
                    <a:pt x="2660" y="9090"/>
                  </a:cubicBezTo>
                  <a:cubicBezTo>
                    <a:pt x="3764" y="6194"/>
                    <a:pt x="4799" y="3185"/>
                    <a:pt x="5341" y="127"/>
                  </a:cubicBezTo>
                  <a:cubicBezTo>
                    <a:pt x="5355" y="49"/>
                    <a:pt x="5297" y="1"/>
                    <a:pt x="5238" y="1"/>
                  </a:cubicBezTo>
                  <a:close/>
                </a:path>
              </a:pathLst>
            </a:custGeom>
            <a:solidFill>
              <a:srgbClr val="000000">
                <a:alpha val="18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8" name="Google Shape;458;p3"/>
            <p:cNvSpPr/>
            <p:nvPr/>
          </p:nvSpPr>
          <p:spPr>
            <a:xfrm>
              <a:off x="681215" y="3597609"/>
              <a:ext cx="55849" cy="521308"/>
            </a:xfrm>
            <a:custGeom>
              <a:avLst/>
              <a:gdLst/>
              <a:ahLst/>
              <a:cxnLst/>
              <a:rect l="l" t="t" r="r" b="b"/>
              <a:pathLst>
                <a:path w="1589" h="14832" extrusionOk="0">
                  <a:moveTo>
                    <a:pt x="972" y="0"/>
                  </a:moveTo>
                  <a:cubicBezTo>
                    <a:pt x="884" y="0"/>
                    <a:pt x="805" y="50"/>
                    <a:pt x="791" y="166"/>
                  </a:cubicBezTo>
                  <a:cubicBezTo>
                    <a:pt x="440" y="3131"/>
                    <a:pt x="522" y="6182"/>
                    <a:pt x="367" y="9165"/>
                  </a:cubicBezTo>
                  <a:cubicBezTo>
                    <a:pt x="268" y="11048"/>
                    <a:pt x="145" y="12927"/>
                    <a:pt x="1" y="14806"/>
                  </a:cubicBezTo>
                  <a:cubicBezTo>
                    <a:pt x="236" y="14822"/>
                    <a:pt x="472" y="14832"/>
                    <a:pt x="708" y="14832"/>
                  </a:cubicBezTo>
                  <a:cubicBezTo>
                    <a:pt x="831" y="14832"/>
                    <a:pt x="954" y="14829"/>
                    <a:pt x="1077" y="14823"/>
                  </a:cubicBezTo>
                  <a:cubicBezTo>
                    <a:pt x="1170" y="13033"/>
                    <a:pt x="1245" y="11240"/>
                    <a:pt x="1295" y="9446"/>
                  </a:cubicBezTo>
                  <a:cubicBezTo>
                    <a:pt x="1380" y="6407"/>
                    <a:pt x="1588" y="3242"/>
                    <a:pt x="1234" y="218"/>
                  </a:cubicBezTo>
                  <a:cubicBezTo>
                    <a:pt x="1219" y="87"/>
                    <a:pt x="1088" y="0"/>
                    <a:pt x="972" y="0"/>
                  </a:cubicBezTo>
                  <a:close/>
                </a:path>
              </a:pathLst>
            </a:custGeom>
            <a:solidFill>
              <a:srgbClr val="000000">
                <a:alpha val="18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" name="Google Shape;459;p3"/>
            <p:cNvSpPr/>
            <p:nvPr/>
          </p:nvSpPr>
          <p:spPr>
            <a:xfrm>
              <a:off x="889705" y="3596730"/>
              <a:ext cx="1044197" cy="319842"/>
            </a:xfrm>
            <a:custGeom>
              <a:avLst/>
              <a:gdLst/>
              <a:ahLst/>
              <a:cxnLst/>
              <a:rect l="l" t="t" r="r" b="b"/>
              <a:pathLst>
                <a:path w="29709" h="9100" extrusionOk="0">
                  <a:moveTo>
                    <a:pt x="236" y="1"/>
                  </a:moveTo>
                  <a:cubicBezTo>
                    <a:pt x="3" y="1"/>
                    <a:pt x="0" y="343"/>
                    <a:pt x="207" y="406"/>
                  </a:cubicBezTo>
                  <a:lnTo>
                    <a:pt x="203" y="413"/>
                  </a:lnTo>
                  <a:cubicBezTo>
                    <a:pt x="2793" y="1227"/>
                    <a:pt x="5544" y="1644"/>
                    <a:pt x="8176" y="2309"/>
                  </a:cubicBezTo>
                  <a:cubicBezTo>
                    <a:pt x="10922" y="3003"/>
                    <a:pt x="13652" y="3766"/>
                    <a:pt x="16363" y="4586"/>
                  </a:cubicBezTo>
                  <a:cubicBezTo>
                    <a:pt x="20725" y="5907"/>
                    <a:pt x="25025" y="7417"/>
                    <a:pt x="29257" y="9100"/>
                  </a:cubicBezTo>
                  <a:cubicBezTo>
                    <a:pt x="29458" y="8726"/>
                    <a:pt x="29607" y="8336"/>
                    <a:pt x="29708" y="7931"/>
                  </a:cubicBezTo>
                  <a:cubicBezTo>
                    <a:pt x="25500" y="6332"/>
                    <a:pt x="21234" y="4896"/>
                    <a:pt x="16904" y="3653"/>
                  </a:cubicBezTo>
                  <a:cubicBezTo>
                    <a:pt x="14088" y="2845"/>
                    <a:pt x="11248" y="2124"/>
                    <a:pt x="8387" y="1491"/>
                  </a:cubicBezTo>
                  <a:cubicBezTo>
                    <a:pt x="5725" y="900"/>
                    <a:pt x="2978" y="174"/>
                    <a:pt x="251" y="1"/>
                  </a:cubicBezTo>
                  <a:cubicBezTo>
                    <a:pt x="246" y="1"/>
                    <a:pt x="241" y="1"/>
                    <a:pt x="236" y="1"/>
                  </a:cubicBezTo>
                  <a:close/>
                </a:path>
              </a:pathLst>
            </a:custGeom>
            <a:solidFill>
              <a:srgbClr val="000000">
                <a:alpha val="18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" name="Google Shape;460;p3"/>
            <p:cNvSpPr/>
            <p:nvPr/>
          </p:nvSpPr>
          <p:spPr>
            <a:xfrm>
              <a:off x="962564" y="3558596"/>
              <a:ext cx="955098" cy="178268"/>
            </a:xfrm>
            <a:custGeom>
              <a:avLst/>
              <a:gdLst/>
              <a:ahLst/>
              <a:cxnLst/>
              <a:rect l="l" t="t" r="r" b="b"/>
              <a:pathLst>
                <a:path w="27174" h="5072" extrusionOk="0">
                  <a:moveTo>
                    <a:pt x="85" y="0"/>
                  </a:moveTo>
                  <a:cubicBezTo>
                    <a:pt x="0" y="0"/>
                    <a:pt x="6" y="133"/>
                    <a:pt x="92" y="140"/>
                  </a:cubicBezTo>
                  <a:cubicBezTo>
                    <a:pt x="6043" y="626"/>
                    <a:pt x="11971" y="1458"/>
                    <a:pt x="17811" y="2705"/>
                  </a:cubicBezTo>
                  <a:cubicBezTo>
                    <a:pt x="20597" y="3299"/>
                    <a:pt x="23366" y="3985"/>
                    <a:pt x="26106" y="4760"/>
                  </a:cubicBezTo>
                  <a:cubicBezTo>
                    <a:pt x="26464" y="4860"/>
                    <a:pt x="26818" y="4967"/>
                    <a:pt x="27174" y="5071"/>
                  </a:cubicBezTo>
                  <a:cubicBezTo>
                    <a:pt x="27055" y="4828"/>
                    <a:pt x="26925" y="4595"/>
                    <a:pt x="26782" y="4377"/>
                  </a:cubicBezTo>
                  <a:cubicBezTo>
                    <a:pt x="26695" y="4351"/>
                    <a:pt x="26605" y="4327"/>
                    <a:pt x="26518" y="4301"/>
                  </a:cubicBezTo>
                  <a:cubicBezTo>
                    <a:pt x="23583" y="3505"/>
                    <a:pt x="20623" y="2809"/>
                    <a:pt x="17639" y="2219"/>
                  </a:cubicBezTo>
                  <a:cubicBezTo>
                    <a:pt x="11845" y="1070"/>
                    <a:pt x="5988" y="329"/>
                    <a:pt x="90" y="0"/>
                  </a:cubicBezTo>
                  <a:cubicBezTo>
                    <a:pt x="88" y="0"/>
                    <a:pt x="87" y="0"/>
                    <a:pt x="85" y="0"/>
                  </a:cubicBezTo>
                  <a:close/>
                </a:path>
              </a:pathLst>
            </a:custGeom>
            <a:solidFill>
              <a:srgbClr val="000000">
                <a:alpha val="18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" name="Google Shape;461;p3"/>
            <p:cNvSpPr/>
            <p:nvPr/>
          </p:nvSpPr>
          <p:spPr>
            <a:xfrm>
              <a:off x="442078" y="2319427"/>
              <a:ext cx="162592" cy="855385"/>
            </a:xfrm>
            <a:custGeom>
              <a:avLst/>
              <a:gdLst/>
              <a:ahLst/>
              <a:cxnLst/>
              <a:rect l="l" t="t" r="r" b="b"/>
              <a:pathLst>
                <a:path w="4626" h="24337" extrusionOk="0">
                  <a:moveTo>
                    <a:pt x="261" y="1"/>
                  </a:moveTo>
                  <a:cubicBezTo>
                    <a:pt x="171" y="24"/>
                    <a:pt x="85" y="51"/>
                    <a:pt x="1" y="80"/>
                  </a:cubicBezTo>
                  <a:cubicBezTo>
                    <a:pt x="1080" y="3759"/>
                    <a:pt x="2070" y="7454"/>
                    <a:pt x="2694" y="11243"/>
                  </a:cubicBezTo>
                  <a:cubicBezTo>
                    <a:pt x="3040" y="13339"/>
                    <a:pt x="3290" y="15452"/>
                    <a:pt x="3444" y="17573"/>
                  </a:cubicBezTo>
                  <a:cubicBezTo>
                    <a:pt x="3600" y="19703"/>
                    <a:pt x="3421" y="21921"/>
                    <a:pt x="3707" y="24027"/>
                  </a:cubicBezTo>
                  <a:cubicBezTo>
                    <a:pt x="3732" y="24212"/>
                    <a:pt x="3916" y="24337"/>
                    <a:pt x="4080" y="24337"/>
                  </a:cubicBezTo>
                  <a:cubicBezTo>
                    <a:pt x="4203" y="24337"/>
                    <a:pt x="4315" y="24267"/>
                    <a:pt x="4340" y="24100"/>
                  </a:cubicBezTo>
                  <a:cubicBezTo>
                    <a:pt x="4626" y="22159"/>
                    <a:pt x="4354" y="20043"/>
                    <a:pt x="4194" y="18096"/>
                  </a:cubicBezTo>
                  <a:cubicBezTo>
                    <a:pt x="4026" y="16010"/>
                    <a:pt x="3764" y="13931"/>
                    <a:pt x="3416" y="11866"/>
                  </a:cubicBezTo>
                  <a:cubicBezTo>
                    <a:pt x="2736" y="7827"/>
                    <a:pt x="1748" y="3819"/>
                    <a:pt x="261" y="1"/>
                  </a:cubicBezTo>
                  <a:close/>
                </a:path>
              </a:pathLst>
            </a:custGeom>
            <a:solidFill>
              <a:srgbClr val="000000">
                <a:alpha val="18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" name="Google Shape;462;p3"/>
            <p:cNvSpPr/>
            <p:nvPr/>
          </p:nvSpPr>
          <p:spPr>
            <a:xfrm>
              <a:off x="57855" y="2952455"/>
              <a:ext cx="549426" cy="358961"/>
            </a:xfrm>
            <a:custGeom>
              <a:avLst/>
              <a:gdLst/>
              <a:ahLst/>
              <a:cxnLst/>
              <a:rect l="l" t="t" r="r" b="b"/>
              <a:pathLst>
                <a:path w="15632" h="10213" extrusionOk="0">
                  <a:moveTo>
                    <a:pt x="105" y="0"/>
                  </a:moveTo>
                  <a:cubicBezTo>
                    <a:pt x="62" y="133"/>
                    <a:pt x="27" y="266"/>
                    <a:pt x="1" y="400"/>
                  </a:cubicBezTo>
                  <a:cubicBezTo>
                    <a:pt x="3950" y="4771"/>
                    <a:pt x="9558" y="8363"/>
                    <a:pt x="15029" y="10196"/>
                  </a:cubicBezTo>
                  <a:cubicBezTo>
                    <a:pt x="15063" y="10208"/>
                    <a:pt x="15097" y="10213"/>
                    <a:pt x="15128" y="10213"/>
                  </a:cubicBezTo>
                  <a:cubicBezTo>
                    <a:pt x="15449" y="10213"/>
                    <a:pt x="15631" y="9681"/>
                    <a:pt x="15291" y="9542"/>
                  </a:cubicBezTo>
                  <a:cubicBezTo>
                    <a:pt x="12345" y="8322"/>
                    <a:pt x="9503" y="7086"/>
                    <a:pt x="6809" y="5356"/>
                  </a:cubicBezTo>
                  <a:cubicBezTo>
                    <a:pt x="4372" y="3787"/>
                    <a:pt x="2230" y="1931"/>
                    <a:pt x="105" y="0"/>
                  </a:cubicBezTo>
                  <a:close/>
                </a:path>
              </a:pathLst>
            </a:custGeom>
            <a:solidFill>
              <a:srgbClr val="000000">
                <a:alpha val="18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" name="Google Shape;463;p3"/>
            <p:cNvSpPr/>
            <p:nvPr/>
          </p:nvSpPr>
          <p:spPr>
            <a:xfrm>
              <a:off x="594965" y="2338828"/>
              <a:ext cx="54619" cy="766778"/>
            </a:xfrm>
            <a:custGeom>
              <a:avLst/>
              <a:gdLst/>
              <a:ahLst/>
              <a:cxnLst/>
              <a:rect l="l" t="t" r="r" b="b"/>
              <a:pathLst>
                <a:path w="1554" h="21816" extrusionOk="0">
                  <a:moveTo>
                    <a:pt x="0" y="0"/>
                  </a:moveTo>
                  <a:lnTo>
                    <a:pt x="0" y="0"/>
                  </a:lnTo>
                  <a:cubicBezTo>
                    <a:pt x="513" y="3391"/>
                    <a:pt x="830" y="6812"/>
                    <a:pt x="902" y="10238"/>
                  </a:cubicBezTo>
                  <a:cubicBezTo>
                    <a:pt x="940" y="12048"/>
                    <a:pt x="906" y="13860"/>
                    <a:pt x="800" y="15668"/>
                  </a:cubicBezTo>
                  <a:cubicBezTo>
                    <a:pt x="687" y="17594"/>
                    <a:pt x="135" y="19707"/>
                    <a:pt x="330" y="21610"/>
                  </a:cubicBezTo>
                  <a:cubicBezTo>
                    <a:pt x="345" y="21746"/>
                    <a:pt x="442" y="21816"/>
                    <a:pt x="542" y="21816"/>
                  </a:cubicBezTo>
                  <a:cubicBezTo>
                    <a:pt x="628" y="21816"/>
                    <a:pt x="716" y="21765"/>
                    <a:pt x="757" y="21660"/>
                  </a:cubicBezTo>
                  <a:cubicBezTo>
                    <a:pt x="1392" y="20040"/>
                    <a:pt x="1316" y="17924"/>
                    <a:pt x="1413" y="16199"/>
                  </a:cubicBezTo>
                  <a:cubicBezTo>
                    <a:pt x="1530" y="14120"/>
                    <a:pt x="1553" y="12037"/>
                    <a:pt x="1485" y="9957"/>
                  </a:cubicBezTo>
                  <a:cubicBezTo>
                    <a:pt x="1378" y="6695"/>
                    <a:pt x="1015" y="3464"/>
                    <a:pt x="407" y="269"/>
                  </a:cubicBezTo>
                  <a:cubicBezTo>
                    <a:pt x="276" y="173"/>
                    <a:pt x="140" y="85"/>
                    <a:pt x="0" y="0"/>
                  </a:cubicBezTo>
                  <a:close/>
                </a:path>
              </a:pathLst>
            </a:custGeom>
            <a:solidFill>
              <a:srgbClr val="000000">
                <a:alpha val="18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4" name="Google Shape;464;p3"/>
            <p:cNvSpPr/>
            <p:nvPr/>
          </p:nvSpPr>
          <p:spPr>
            <a:xfrm>
              <a:off x="606212" y="2364275"/>
              <a:ext cx="1331458" cy="1220954"/>
            </a:xfrm>
            <a:custGeom>
              <a:avLst/>
              <a:gdLst/>
              <a:ahLst/>
              <a:cxnLst/>
              <a:rect l="l" t="t" r="r" b="b"/>
              <a:pathLst>
                <a:path w="37882" h="34738" extrusionOk="0">
                  <a:moveTo>
                    <a:pt x="12021" y="1"/>
                  </a:moveTo>
                  <a:cubicBezTo>
                    <a:pt x="10966" y="1"/>
                    <a:pt x="9856" y="430"/>
                    <a:pt x="8905" y="1367"/>
                  </a:cubicBezTo>
                  <a:cubicBezTo>
                    <a:pt x="7310" y="2939"/>
                    <a:pt x="6461" y="5299"/>
                    <a:pt x="5618" y="7329"/>
                  </a:cubicBezTo>
                  <a:cubicBezTo>
                    <a:pt x="4743" y="9437"/>
                    <a:pt x="3982" y="11583"/>
                    <a:pt x="3371" y="13783"/>
                  </a:cubicBezTo>
                  <a:cubicBezTo>
                    <a:pt x="2171" y="18100"/>
                    <a:pt x="1556" y="22438"/>
                    <a:pt x="1511" y="26880"/>
                  </a:cubicBezTo>
                  <a:cubicBezTo>
                    <a:pt x="1331" y="27160"/>
                    <a:pt x="1150" y="27444"/>
                    <a:pt x="978" y="27729"/>
                  </a:cubicBezTo>
                  <a:cubicBezTo>
                    <a:pt x="630" y="28290"/>
                    <a:pt x="766" y="28815"/>
                    <a:pt x="1109" y="29162"/>
                  </a:cubicBezTo>
                  <a:cubicBezTo>
                    <a:pt x="0" y="29998"/>
                    <a:pt x="336" y="31411"/>
                    <a:pt x="1245" y="32015"/>
                  </a:cubicBezTo>
                  <a:cubicBezTo>
                    <a:pt x="1502" y="32832"/>
                    <a:pt x="2175" y="33527"/>
                    <a:pt x="3259" y="33587"/>
                  </a:cubicBezTo>
                  <a:cubicBezTo>
                    <a:pt x="9439" y="33923"/>
                    <a:pt x="15620" y="34258"/>
                    <a:pt x="21800" y="34594"/>
                  </a:cubicBezTo>
                  <a:cubicBezTo>
                    <a:pt x="23061" y="34662"/>
                    <a:pt x="24397" y="34737"/>
                    <a:pt x="25742" y="34737"/>
                  </a:cubicBezTo>
                  <a:cubicBezTo>
                    <a:pt x="29768" y="34737"/>
                    <a:pt x="33877" y="34064"/>
                    <a:pt x="36317" y="30511"/>
                  </a:cubicBezTo>
                  <a:cubicBezTo>
                    <a:pt x="37506" y="28782"/>
                    <a:pt x="37881" y="26316"/>
                    <a:pt x="37073" y="24357"/>
                  </a:cubicBezTo>
                  <a:cubicBezTo>
                    <a:pt x="36151" y="22126"/>
                    <a:pt x="33919" y="21119"/>
                    <a:pt x="31643" y="20873"/>
                  </a:cubicBezTo>
                  <a:cubicBezTo>
                    <a:pt x="30596" y="20760"/>
                    <a:pt x="29532" y="20708"/>
                    <a:pt x="28459" y="20708"/>
                  </a:cubicBezTo>
                  <a:cubicBezTo>
                    <a:pt x="24925" y="20708"/>
                    <a:pt x="21300" y="21271"/>
                    <a:pt x="17899" y="22058"/>
                  </a:cubicBezTo>
                  <a:cubicBezTo>
                    <a:pt x="20891" y="19419"/>
                    <a:pt x="23627" y="16487"/>
                    <a:pt x="26012" y="13206"/>
                  </a:cubicBezTo>
                  <a:cubicBezTo>
                    <a:pt x="27072" y="11747"/>
                    <a:pt x="28258" y="10066"/>
                    <a:pt x="27580" y="8182"/>
                  </a:cubicBezTo>
                  <a:cubicBezTo>
                    <a:pt x="27129" y="6929"/>
                    <a:pt x="26062" y="6332"/>
                    <a:pt x="24899" y="6332"/>
                  </a:cubicBezTo>
                  <a:cubicBezTo>
                    <a:pt x="24464" y="6332"/>
                    <a:pt x="24016" y="6415"/>
                    <a:pt x="23582" y="6579"/>
                  </a:cubicBezTo>
                  <a:cubicBezTo>
                    <a:pt x="21447" y="7385"/>
                    <a:pt x="19435" y="9008"/>
                    <a:pt x="17603" y="10334"/>
                  </a:cubicBezTo>
                  <a:cubicBezTo>
                    <a:pt x="15685" y="11720"/>
                    <a:pt x="13837" y="13209"/>
                    <a:pt x="12072" y="14786"/>
                  </a:cubicBezTo>
                  <a:cubicBezTo>
                    <a:pt x="12040" y="14815"/>
                    <a:pt x="12008" y="14846"/>
                    <a:pt x="11975" y="14874"/>
                  </a:cubicBezTo>
                  <a:cubicBezTo>
                    <a:pt x="12853" y="13215"/>
                    <a:pt x="13658" y="11522"/>
                    <a:pt x="14410" y="9800"/>
                  </a:cubicBezTo>
                  <a:cubicBezTo>
                    <a:pt x="15183" y="8032"/>
                    <a:pt x="16110" y="6085"/>
                    <a:pt x="15992" y="4106"/>
                  </a:cubicBezTo>
                  <a:cubicBezTo>
                    <a:pt x="15841" y="1553"/>
                    <a:pt x="14029" y="1"/>
                    <a:pt x="1202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5" name="Google Shape;465;p3"/>
            <p:cNvSpPr/>
            <p:nvPr/>
          </p:nvSpPr>
          <p:spPr>
            <a:xfrm>
              <a:off x="-105331" y="3364410"/>
              <a:ext cx="817285" cy="399908"/>
            </a:xfrm>
            <a:custGeom>
              <a:avLst/>
              <a:gdLst/>
              <a:ahLst/>
              <a:cxnLst/>
              <a:rect l="l" t="t" r="r" b="b"/>
              <a:pathLst>
                <a:path w="23253" h="11378" extrusionOk="0">
                  <a:moveTo>
                    <a:pt x="12786" y="1"/>
                  </a:moveTo>
                  <a:cubicBezTo>
                    <a:pt x="11409" y="1"/>
                    <a:pt x="10034" y="142"/>
                    <a:pt x="8730" y="367"/>
                  </a:cubicBezTo>
                  <a:cubicBezTo>
                    <a:pt x="5478" y="929"/>
                    <a:pt x="0" y="2682"/>
                    <a:pt x="949" y="7044"/>
                  </a:cubicBezTo>
                  <a:cubicBezTo>
                    <a:pt x="1643" y="10232"/>
                    <a:pt x="4783" y="11377"/>
                    <a:pt x="7752" y="11377"/>
                  </a:cubicBezTo>
                  <a:cubicBezTo>
                    <a:pt x="8551" y="11377"/>
                    <a:pt x="9337" y="11294"/>
                    <a:pt x="10059" y="11146"/>
                  </a:cubicBezTo>
                  <a:cubicBezTo>
                    <a:pt x="14544" y="10228"/>
                    <a:pt x="18546" y="7411"/>
                    <a:pt x="21934" y="4461"/>
                  </a:cubicBezTo>
                  <a:cubicBezTo>
                    <a:pt x="23253" y="3311"/>
                    <a:pt x="22001" y="1469"/>
                    <a:pt x="20582" y="1360"/>
                  </a:cubicBezTo>
                  <a:cubicBezTo>
                    <a:pt x="20070" y="1322"/>
                    <a:pt x="19555" y="1296"/>
                    <a:pt x="19039" y="1279"/>
                  </a:cubicBezTo>
                  <a:cubicBezTo>
                    <a:pt x="17125" y="351"/>
                    <a:pt x="14952" y="1"/>
                    <a:pt x="127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6" name="Google Shape;466;p3"/>
            <p:cNvSpPr/>
            <p:nvPr/>
          </p:nvSpPr>
          <p:spPr>
            <a:xfrm>
              <a:off x="727468" y="3595289"/>
              <a:ext cx="733458" cy="616698"/>
            </a:xfrm>
            <a:custGeom>
              <a:avLst/>
              <a:gdLst/>
              <a:ahLst/>
              <a:cxnLst/>
              <a:rect l="l" t="t" r="r" b="b"/>
              <a:pathLst>
                <a:path w="20868" h="17546" extrusionOk="0">
                  <a:moveTo>
                    <a:pt x="4091" y="0"/>
                  </a:moveTo>
                  <a:cubicBezTo>
                    <a:pt x="3395" y="0"/>
                    <a:pt x="2751" y="361"/>
                    <a:pt x="2316" y="879"/>
                  </a:cubicBezTo>
                  <a:cubicBezTo>
                    <a:pt x="2230" y="840"/>
                    <a:pt x="2139" y="817"/>
                    <a:pt x="2051" y="817"/>
                  </a:cubicBezTo>
                  <a:cubicBezTo>
                    <a:pt x="1876" y="817"/>
                    <a:pt x="1712" y="908"/>
                    <a:pt x="1618" y="1135"/>
                  </a:cubicBezTo>
                  <a:cubicBezTo>
                    <a:pt x="1" y="5076"/>
                    <a:pt x="2516" y="9755"/>
                    <a:pt x="5210" y="12592"/>
                  </a:cubicBezTo>
                  <a:cubicBezTo>
                    <a:pt x="6836" y="14302"/>
                    <a:pt x="8941" y="15564"/>
                    <a:pt x="11124" y="16421"/>
                  </a:cubicBezTo>
                  <a:cubicBezTo>
                    <a:pt x="12580" y="16993"/>
                    <a:pt x="14290" y="17546"/>
                    <a:pt x="15935" y="17546"/>
                  </a:cubicBezTo>
                  <a:cubicBezTo>
                    <a:pt x="16514" y="17546"/>
                    <a:pt x="17084" y="17477"/>
                    <a:pt x="17633" y="17317"/>
                  </a:cubicBezTo>
                  <a:cubicBezTo>
                    <a:pt x="19786" y="16687"/>
                    <a:pt x="20868" y="14553"/>
                    <a:pt x="20117" y="12450"/>
                  </a:cubicBezTo>
                  <a:cubicBezTo>
                    <a:pt x="19417" y="10487"/>
                    <a:pt x="17413" y="8717"/>
                    <a:pt x="16002" y="7241"/>
                  </a:cubicBezTo>
                  <a:cubicBezTo>
                    <a:pt x="12837" y="3927"/>
                    <a:pt x="9084" y="1105"/>
                    <a:pt x="4552" y="54"/>
                  </a:cubicBezTo>
                  <a:cubicBezTo>
                    <a:pt x="4397" y="17"/>
                    <a:pt x="4243" y="0"/>
                    <a:pt x="40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" name="Google Shape;467;p3"/>
            <p:cNvSpPr/>
            <p:nvPr/>
          </p:nvSpPr>
          <p:spPr>
            <a:xfrm>
              <a:off x="360081" y="2824697"/>
              <a:ext cx="815000" cy="955309"/>
            </a:xfrm>
            <a:custGeom>
              <a:avLst/>
              <a:gdLst/>
              <a:ahLst/>
              <a:cxnLst/>
              <a:rect l="l" t="t" r="r" b="b"/>
              <a:pathLst>
                <a:path w="23188" h="27180" extrusionOk="0">
                  <a:moveTo>
                    <a:pt x="8839" y="1"/>
                  </a:moveTo>
                  <a:cubicBezTo>
                    <a:pt x="8422" y="1"/>
                    <a:pt x="7992" y="153"/>
                    <a:pt x="7648" y="456"/>
                  </a:cubicBezTo>
                  <a:cubicBezTo>
                    <a:pt x="5569" y="2289"/>
                    <a:pt x="5044" y="4848"/>
                    <a:pt x="5213" y="7566"/>
                  </a:cubicBezTo>
                  <a:cubicBezTo>
                    <a:pt x="4688" y="7025"/>
                    <a:pt x="4084" y="6625"/>
                    <a:pt x="3413" y="6625"/>
                  </a:cubicBezTo>
                  <a:cubicBezTo>
                    <a:pt x="3019" y="6625"/>
                    <a:pt x="2603" y="6763"/>
                    <a:pt x="2165" y="7092"/>
                  </a:cubicBezTo>
                  <a:cubicBezTo>
                    <a:pt x="1" y="8719"/>
                    <a:pt x="1519" y="12143"/>
                    <a:pt x="2398" y="14010"/>
                  </a:cubicBezTo>
                  <a:cubicBezTo>
                    <a:pt x="3248" y="15817"/>
                    <a:pt x="4233" y="17429"/>
                    <a:pt x="5604" y="18719"/>
                  </a:cubicBezTo>
                  <a:cubicBezTo>
                    <a:pt x="4163" y="22094"/>
                    <a:pt x="6017" y="26185"/>
                    <a:pt x="9628" y="27154"/>
                  </a:cubicBezTo>
                  <a:cubicBezTo>
                    <a:pt x="9695" y="27172"/>
                    <a:pt x="9760" y="27180"/>
                    <a:pt x="9822" y="27180"/>
                  </a:cubicBezTo>
                  <a:cubicBezTo>
                    <a:pt x="10168" y="27180"/>
                    <a:pt x="10448" y="26927"/>
                    <a:pt x="10568" y="26597"/>
                  </a:cubicBezTo>
                  <a:cubicBezTo>
                    <a:pt x="10785" y="25995"/>
                    <a:pt x="10955" y="25418"/>
                    <a:pt x="11071" y="24855"/>
                  </a:cubicBezTo>
                  <a:cubicBezTo>
                    <a:pt x="11484" y="25095"/>
                    <a:pt x="11907" y="25313"/>
                    <a:pt x="12336" y="25511"/>
                  </a:cubicBezTo>
                  <a:cubicBezTo>
                    <a:pt x="13384" y="25991"/>
                    <a:pt x="14791" y="26564"/>
                    <a:pt x="16087" y="26564"/>
                  </a:cubicBezTo>
                  <a:cubicBezTo>
                    <a:pt x="16900" y="26564"/>
                    <a:pt x="17670" y="26338"/>
                    <a:pt x="18280" y="25724"/>
                  </a:cubicBezTo>
                  <a:cubicBezTo>
                    <a:pt x="19900" y="24090"/>
                    <a:pt x="18923" y="22522"/>
                    <a:pt x="17151" y="21231"/>
                  </a:cubicBezTo>
                  <a:cubicBezTo>
                    <a:pt x="17369" y="21204"/>
                    <a:pt x="17589" y="21181"/>
                    <a:pt x="17808" y="21147"/>
                  </a:cubicBezTo>
                  <a:cubicBezTo>
                    <a:pt x="19477" y="20887"/>
                    <a:pt x="23188" y="20415"/>
                    <a:pt x="22806" y="17924"/>
                  </a:cubicBezTo>
                  <a:cubicBezTo>
                    <a:pt x="22534" y="16147"/>
                    <a:pt x="20163" y="15926"/>
                    <a:pt x="18418" y="15926"/>
                  </a:cubicBezTo>
                  <a:cubicBezTo>
                    <a:pt x="18022" y="15926"/>
                    <a:pt x="17658" y="15938"/>
                    <a:pt x="17358" y="15945"/>
                  </a:cubicBezTo>
                  <a:cubicBezTo>
                    <a:pt x="16894" y="15956"/>
                    <a:pt x="16432" y="15978"/>
                    <a:pt x="15971" y="16009"/>
                  </a:cubicBezTo>
                  <a:cubicBezTo>
                    <a:pt x="17741" y="14117"/>
                    <a:pt x="19065" y="11817"/>
                    <a:pt x="19837" y="9271"/>
                  </a:cubicBezTo>
                  <a:cubicBezTo>
                    <a:pt x="20096" y="8419"/>
                    <a:pt x="19357" y="7803"/>
                    <a:pt x="18598" y="7803"/>
                  </a:cubicBezTo>
                  <a:cubicBezTo>
                    <a:pt x="18512" y="7803"/>
                    <a:pt x="18425" y="7811"/>
                    <a:pt x="18340" y="7827"/>
                  </a:cubicBezTo>
                  <a:cubicBezTo>
                    <a:pt x="15678" y="8340"/>
                    <a:pt x="13253" y="9552"/>
                    <a:pt x="11261" y="11285"/>
                  </a:cubicBezTo>
                  <a:cubicBezTo>
                    <a:pt x="11683" y="7900"/>
                    <a:pt x="11304" y="4435"/>
                    <a:pt x="10320" y="1108"/>
                  </a:cubicBezTo>
                  <a:cubicBezTo>
                    <a:pt x="10101" y="367"/>
                    <a:pt x="9485" y="1"/>
                    <a:pt x="883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" name="Google Shape;468;p3"/>
            <p:cNvSpPr/>
            <p:nvPr/>
          </p:nvSpPr>
          <p:spPr>
            <a:xfrm>
              <a:off x="577884" y="2698379"/>
              <a:ext cx="764564" cy="954571"/>
            </a:xfrm>
            <a:custGeom>
              <a:avLst/>
              <a:gdLst/>
              <a:ahLst/>
              <a:cxnLst/>
              <a:rect l="l" t="t" r="r" b="b"/>
              <a:pathLst>
                <a:path w="21753" h="27159" extrusionOk="0">
                  <a:moveTo>
                    <a:pt x="11502" y="1"/>
                  </a:moveTo>
                  <a:cubicBezTo>
                    <a:pt x="11139" y="1"/>
                    <a:pt x="10753" y="105"/>
                    <a:pt x="10365" y="345"/>
                  </a:cubicBezTo>
                  <a:cubicBezTo>
                    <a:pt x="6180" y="2933"/>
                    <a:pt x="2805" y="6679"/>
                    <a:pt x="1122" y="11333"/>
                  </a:cubicBezTo>
                  <a:cubicBezTo>
                    <a:pt x="405" y="13318"/>
                    <a:pt x="0" y="15601"/>
                    <a:pt x="299" y="17705"/>
                  </a:cubicBezTo>
                  <a:cubicBezTo>
                    <a:pt x="466" y="18896"/>
                    <a:pt x="906" y="20916"/>
                    <a:pt x="2064" y="21650"/>
                  </a:cubicBezTo>
                  <a:cubicBezTo>
                    <a:pt x="3098" y="23195"/>
                    <a:pt x="5523" y="24475"/>
                    <a:pt x="6979" y="25228"/>
                  </a:cubicBezTo>
                  <a:cubicBezTo>
                    <a:pt x="9475" y="26520"/>
                    <a:pt x="11928" y="27083"/>
                    <a:pt x="14747" y="27157"/>
                  </a:cubicBezTo>
                  <a:cubicBezTo>
                    <a:pt x="14771" y="27158"/>
                    <a:pt x="14794" y="27158"/>
                    <a:pt x="14816" y="27158"/>
                  </a:cubicBezTo>
                  <a:cubicBezTo>
                    <a:pt x="17543" y="27158"/>
                    <a:pt x="17486" y="22757"/>
                    <a:pt x="14739" y="22757"/>
                  </a:cubicBezTo>
                  <a:cubicBezTo>
                    <a:pt x="14714" y="22757"/>
                    <a:pt x="14688" y="22757"/>
                    <a:pt x="14662" y="22758"/>
                  </a:cubicBezTo>
                  <a:cubicBezTo>
                    <a:pt x="14332" y="22767"/>
                    <a:pt x="14001" y="22772"/>
                    <a:pt x="13668" y="22772"/>
                  </a:cubicBezTo>
                  <a:cubicBezTo>
                    <a:pt x="12028" y="22772"/>
                    <a:pt x="10363" y="22658"/>
                    <a:pt x="8735" y="22462"/>
                  </a:cubicBezTo>
                  <a:cubicBezTo>
                    <a:pt x="9388" y="22452"/>
                    <a:pt x="10044" y="22396"/>
                    <a:pt x="10714" y="22291"/>
                  </a:cubicBezTo>
                  <a:cubicBezTo>
                    <a:pt x="13803" y="21802"/>
                    <a:pt x="16751" y="20543"/>
                    <a:pt x="19477" y="19039"/>
                  </a:cubicBezTo>
                  <a:cubicBezTo>
                    <a:pt x="21592" y="17873"/>
                    <a:pt x="20248" y="14966"/>
                    <a:pt x="18271" y="14966"/>
                  </a:cubicBezTo>
                  <a:cubicBezTo>
                    <a:pt x="17920" y="14966"/>
                    <a:pt x="17550" y="15058"/>
                    <a:pt x="17175" y="15266"/>
                  </a:cubicBezTo>
                  <a:cubicBezTo>
                    <a:pt x="14744" y="16621"/>
                    <a:pt x="12193" y="17525"/>
                    <a:pt x="9561" y="18400"/>
                  </a:cubicBezTo>
                  <a:cubicBezTo>
                    <a:pt x="9172" y="18527"/>
                    <a:pt x="8786" y="18667"/>
                    <a:pt x="8403" y="18809"/>
                  </a:cubicBezTo>
                  <a:cubicBezTo>
                    <a:pt x="9559" y="18267"/>
                    <a:pt x="10711" y="17721"/>
                    <a:pt x="11851" y="17151"/>
                  </a:cubicBezTo>
                  <a:cubicBezTo>
                    <a:pt x="13254" y="16451"/>
                    <a:pt x="14676" y="15781"/>
                    <a:pt x="16138" y="15205"/>
                  </a:cubicBezTo>
                  <a:cubicBezTo>
                    <a:pt x="17665" y="14605"/>
                    <a:pt x="19715" y="14319"/>
                    <a:pt x="20816" y="13052"/>
                  </a:cubicBezTo>
                  <a:cubicBezTo>
                    <a:pt x="21753" y="11972"/>
                    <a:pt x="21354" y="10250"/>
                    <a:pt x="19910" y="9867"/>
                  </a:cubicBezTo>
                  <a:cubicBezTo>
                    <a:pt x="19602" y="9785"/>
                    <a:pt x="19290" y="9750"/>
                    <a:pt x="18976" y="9750"/>
                  </a:cubicBezTo>
                  <a:cubicBezTo>
                    <a:pt x="17492" y="9750"/>
                    <a:pt x="15966" y="10552"/>
                    <a:pt x="14639" y="11116"/>
                  </a:cubicBezTo>
                  <a:cubicBezTo>
                    <a:pt x="12937" y="11839"/>
                    <a:pt x="11260" y="12625"/>
                    <a:pt x="9672" y="13576"/>
                  </a:cubicBezTo>
                  <a:cubicBezTo>
                    <a:pt x="9095" y="13923"/>
                    <a:pt x="8531" y="14308"/>
                    <a:pt x="7980" y="14722"/>
                  </a:cubicBezTo>
                  <a:cubicBezTo>
                    <a:pt x="8150" y="14573"/>
                    <a:pt x="8320" y="14429"/>
                    <a:pt x="8488" y="14283"/>
                  </a:cubicBezTo>
                  <a:cubicBezTo>
                    <a:pt x="9798" y="13160"/>
                    <a:pt x="11167" y="12137"/>
                    <a:pt x="12637" y="11231"/>
                  </a:cubicBezTo>
                  <a:cubicBezTo>
                    <a:pt x="14262" y="10230"/>
                    <a:pt x="16052" y="9568"/>
                    <a:pt x="17684" y="8608"/>
                  </a:cubicBezTo>
                  <a:cubicBezTo>
                    <a:pt x="19657" y="7447"/>
                    <a:pt x="18483" y="4697"/>
                    <a:pt x="16495" y="4697"/>
                  </a:cubicBezTo>
                  <a:cubicBezTo>
                    <a:pt x="16327" y="4697"/>
                    <a:pt x="16153" y="4717"/>
                    <a:pt x="15975" y="4759"/>
                  </a:cubicBezTo>
                  <a:cubicBezTo>
                    <a:pt x="13846" y="5259"/>
                    <a:pt x="11675" y="6591"/>
                    <a:pt x="9879" y="7808"/>
                  </a:cubicBezTo>
                  <a:cubicBezTo>
                    <a:pt x="8308" y="8872"/>
                    <a:pt x="6787" y="10074"/>
                    <a:pt x="5451" y="11437"/>
                  </a:cubicBezTo>
                  <a:cubicBezTo>
                    <a:pt x="7323" y="8480"/>
                    <a:pt x="9642" y="5953"/>
                    <a:pt x="12667" y="4120"/>
                  </a:cubicBezTo>
                  <a:cubicBezTo>
                    <a:pt x="14709" y="2880"/>
                    <a:pt x="13409" y="1"/>
                    <a:pt x="115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" name="Google Shape;469;p3"/>
            <p:cNvSpPr/>
            <p:nvPr/>
          </p:nvSpPr>
          <p:spPr>
            <a:xfrm>
              <a:off x="726344" y="2809584"/>
              <a:ext cx="1000403" cy="587526"/>
            </a:xfrm>
            <a:custGeom>
              <a:avLst/>
              <a:gdLst/>
              <a:ahLst/>
              <a:cxnLst/>
              <a:rect l="l" t="t" r="r" b="b"/>
              <a:pathLst>
                <a:path w="28463" h="16716" extrusionOk="0">
                  <a:moveTo>
                    <a:pt x="16242" y="1"/>
                  </a:moveTo>
                  <a:cubicBezTo>
                    <a:pt x="16127" y="1"/>
                    <a:pt x="16010" y="45"/>
                    <a:pt x="15913" y="149"/>
                  </a:cubicBezTo>
                  <a:cubicBezTo>
                    <a:pt x="13391" y="2842"/>
                    <a:pt x="11288" y="5900"/>
                    <a:pt x="8683" y="8546"/>
                  </a:cubicBezTo>
                  <a:cubicBezTo>
                    <a:pt x="6613" y="10651"/>
                    <a:pt x="4312" y="12508"/>
                    <a:pt x="2148" y="14501"/>
                  </a:cubicBezTo>
                  <a:cubicBezTo>
                    <a:pt x="2865" y="13404"/>
                    <a:pt x="3491" y="12187"/>
                    <a:pt x="4171" y="11211"/>
                  </a:cubicBezTo>
                  <a:cubicBezTo>
                    <a:pt x="5497" y="9312"/>
                    <a:pt x="7216" y="7589"/>
                    <a:pt x="8390" y="5604"/>
                  </a:cubicBezTo>
                  <a:cubicBezTo>
                    <a:pt x="8598" y="5255"/>
                    <a:pt x="8303" y="4958"/>
                    <a:pt x="7986" y="4958"/>
                  </a:cubicBezTo>
                  <a:cubicBezTo>
                    <a:pt x="7877" y="4958"/>
                    <a:pt x="7766" y="4993"/>
                    <a:pt x="7671" y="5073"/>
                  </a:cubicBezTo>
                  <a:cubicBezTo>
                    <a:pt x="5920" y="6543"/>
                    <a:pt x="4541" y="8822"/>
                    <a:pt x="3278" y="10712"/>
                  </a:cubicBezTo>
                  <a:cubicBezTo>
                    <a:pt x="2226" y="12290"/>
                    <a:pt x="677" y="14216"/>
                    <a:pt x="329" y="16142"/>
                  </a:cubicBezTo>
                  <a:cubicBezTo>
                    <a:pt x="283" y="16173"/>
                    <a:pt x="234" y="16202"/>
                    <a:pt x="189" y="16232"/>
                  </a:cubicBezTo>
                  <a:cubicBezTo>
                    <a:pt x="1" y="16354"/>
                    <a:pt x="50" y="16716"/>
                    <a:pt x="292" y="16716"/>
                  </a:cubicBezTo>
                  <a:cubicBezTo>
                    <a:pt x="304" y="16716"/>
                    <a:pt x="316" y="16715"/>
                    <a:pt x="329" y="16713"/>
                  </a:cubicBezTo>
                  <a:cubicBezTo>
                    <a:pt x="2490" y="16410"/>
                    <a:pt x="4621" y="15434"/>
                    <a:pt x="6723" y="14842"/>
                  </a:cubicBezTo>
                  <a:cubicBezTo>
                    <a:pt x="8929" y="14220"/>
                    <a:pt x="11152" y="13660"/>
                    <a:pt x="13398" y="13196"/>
                  </a:cubicBezTo>
                  <a:cubicBezTo>
                    <a:pt x="18108" y="12218"/>
                    <a:pt x="22890" y="11654"/>
                    <a:pt x="27695" y="11455"/>
                  </a:cubicBezTo>
                  <a:cubicBezTo>
                    <a:pt x="28462" y="11421"/>
                    <a:pt x="28453" y="10238"/>
                    <a:pt x="27706" y="10238"/>
                  </a:cubicBezTo>
                  <a:cubicBezTo>
                    <a:pt x="27695" y="10238"/>
                    <a:pt x="27683" y="10239"/>
                    <a:pt x="27672" y="10239"/>
                  </a:cubicBezTo>
                  <a:cubicBezTo>
                    <a:pt x="22947" y="10459"/>
                    <a:pt x="18249" y="11039"/>
                    <a:pt x="13617" y="12008"/>
                  </a:cubicBezTo>
                  <a:cubicBezTo>
                    <a:pt x="11285" y="12495"/>
                    <a:pt x="8969" y="13068"/>
                    <a:pt x="6691" y="13766"/>
                  </a:cubicBezTo>
                  <a:cubicBezTo>
                    <a:pt x="6393" y="13857"/>
                    <a:pt x="6087" y="13946"/>
                    <a:pt x="5777" y="14037"/>
                  </a:cubicBezTo>
                  <a:cubicBezTo>
                    <a:pt x="8051" y="12774"/>
                    <a:pt x="10262" y="11348"/>
                    <a:pt x="12441" y="10025"/>
                  </a:cubicBezTo>
                  <a:cubicBezTo>
                    <a:pt x="15986" y="7873"/>
                    <a:pt x="19872" y="5788"/>
                    <a:pt x="23060" y="3128"/>
                  </a:cubicBezTo>
                  <a:cubicBezTo>
                    <a:pt x="23444" y="2807"/>
                    <a:pt x="23078" y="2290"/>
                    <a:pt x="22668" y="2290"/>
                  </a:cubicBezTo>
                  <a:cubicBezTo>
                    <a:pt x="22591" y="2290"/>
                    <a:pt x="22512" y="2308"/>
                    <a:pt x="22437" y="2349"/>
                  </a:cubicBezTo>
                  <a:cubicBezTo>
                    <a:pt x="18803" y="4330"/>
                    <a:pt x="15439" y="6976"/>
                    <a:pt x="11921" y="9172"/>
                  </a:cubicBezTo>
                  <a:cubicBezTo>
                    <a:pt x="9723" y="10544"/>
                    <a:pt x="7411" y="11798"/>
                    <a:pt x="5168" y="13141"/>
                  </a:cubicBezTo>
                  <a:cubicBezTo>
                    <a:pt x="6656" y="11888"/>
                    <a:pt x="8059" y="10525"/>
                    <a:pt x="9380" y="9218"/>
                  </a:cubicBezTo>
                  <a:cubicBezTo>
                    <a:pt x="11952" y="6673"/>
                    <a:pt x="14846" y="3860"/>
                    <a:pt x="16686" y="722"/>
                  </a:cubicBezTo>
                  <a:cubicBezTo>
                    <a:pt x="16893" y="368"/>
                    <a:pt x="16575" y="1"/>
                    <a:pt x="162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" name="Google Shape;470;p3"/>
            <p:cNvSpPr/>
            <p:nvPr/>
          </p:nvSpPr>
          <p:spPr>
            <a:xfrm>
              <a:off x="1622617" y="3116731"/>
              <a:ext cx="182837" cy="171766"/>
            </a:xfrm>
            <a:custGeom>
              <a:avLst/>
              <a:gdLst/>
              <a:ahLst/>
              <a:cxnLst/>
              <a:rect l="l" t="t" r="r" b="b"/>
              <a:pathLst>
                <a:path w="5202" h="4887" extrusionOk="0">
                  <a:moveTo>
                    <a:pt x="2505" y="0"/>
                  </a:moveTo>
                  <a:cubicBezTo>
                    <a:pt x="2482" y="0"/>
                    <a:pt x="2459" y="1"/>
                    <a:pt x="2435" y="1"/>
                  </a:cubicBezTo>
                  <a:cubicBezTo>
                    <a:pt x="1630" y="27"/>
                    <a:pt x="909" y="497"/>
                    <a:pt x="525" y="1200"/>
                  </a:cubicBezTo>
                  <a:cubicBezTo>
                    <a:pt x="1" y="2169"/>
                    <a:pt x="145" y="3415"/>
                    <a:pt x="940" y="4198"/>
                  </a:cubicBezTo>
                  <a:cubicBezTo>
                    <a:pt x="1402" y="4653"/>
                    <a:pt x="2014" y="4886"/>
                    <a:pt x="2640" y="4886"/>
                  </a:cubicBezTo>
                  <a:cubicBezTo>
                    <a:pt x="2894" y="4886"/>
                    <a:pt x="3151" y="4848"/>
                    <a:pt x="3401" y="4769"/>
                  </a:cubicBezTo>
                  <a:cubicBezTo>
                    <a:pt x="4407" y="4455"/>
                    <a:pt x="5202" y="3456"/>
                    <a:pt x="5137" y="2376"/>
                  </a:cubicBezTo>
                  <a:cubicBezTo>
                    <a:pt x="5103" y="1800"/>
                    <a:pt x="4887" y="1243"/>
                    <a:pt x="4466" y="837"/>
                  </a:cubicBezTo>
                  <a:cubicBezTo>
                    <a:pt x="4276" y="656"/>
                    <a:pt x="4029" y="497"/>
                    <a:pt x="3761" y="386"/>
                  </a:cubicBezTo>
                  <a:cubicBezTo>
                    <a:pt x="3402" y="127"/>
                    <a:pt x="2940" y="0"/>
                    <a:pt x="250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" name="Google Shape;471;p3"/>
            <p:cNvSpPr/>
            <p:nvPr/>
          </p:nvSpPr>
          <p:spPr>
            <a:xfrm>
              <a:off x="1462173" y="2829828"/>
              <a:ext cx="153770" cy="155493"/>
            </a:xfrm>
            <a:custGeom>
              <a:avLst/>
              <a:gdLst/>
              <a:ahLst/>
              <a:cxnLst/>
              <a:rect l="l" t="t" r="r" b="b"/>
              <a:pathLst>
                <a:path w="4375" h="4424" extrusionOk="0">
                  <a:moveTo>
                    <a:pt x="2231" y="0"/>
                  </a:moveTo>
                  <a:cubicBezTo>
                    <a:pt x="2199" y="0"/>
                    <a:pt x="2167" y="1"/>
                    <a:pt x="2135" y="3"/>
                  </a:cubicBezTo>
                  <a:cubicBezTo>
                    <a:pt x="1944" y="32"/>
                    <a:pt x="1752" y="62"/>
                    <a:pt x="1560" y="90"/>
                  </a:cubicBezTo>
                  <a:cubicBezTo>
                    <a:pt x="1279" y="163"/>
                    <a:pt x="1037" y="296"/>
                    <a:pt x="831" y="492"/>
                  </a:cubicBezTo>
                  <a:cubicBezTo>
                    <a:pt x="671" y="592"/>
                    <a:pt x="544" y="725"/>
                    <a:pt x="449" y="889"/>
                  </a:cubicBezTo>
                  <a:cubicBezTo>
                    <a:pt x="261" y="1102"/>
                    <a:pt x="136" y="1349"/>
                    <a:pt x="75" y="1633"/>
                  </a:cubicBezTo>
                  <a:cubicBezTo>
                    <a:pt x="14" y="1933"/>
                    <a:pt x="1" y="2239"/>
                    <a:pt x="49" y="2535"/>
                  </a:cubicBezTo>
                  <a:cubicBezTo>
                    <a:pt x="54" y="2571"/>
                    <a:pt x="61" y="2606"/>
                    <a:pt x="68" y="2642"/>
                  </a:cubicBezTo>
                  <a:cubicBezTo>
                    <a:pt x="79" y="2696"/>
                    <a:pt x="94" y="2748"/>
                    <a:pt x="108" y="2802"/>
                  </a:cubicBezTo>
                  <a:cubicBezTo>
                    <a:pt x="108" y="2803"/>
                    <a:pt x="108" y="2803"/>
                    <a:pt x="109" y="2805"/>
                  </a:cubicBezTo>
                  <a:lnTo>
                    <a:pt x="109" y="2803"/>
                  </a:lnTo>
                  <a:cubicBezTo>
                    <a:pt x="109" y="2805"/>
                    <a:pt x="109" y="2805"/>
                    <a:pt x="111" y="2806"/>
                  </a:cubicBezTo>
                  <a:lnTo>
                    <a:pt x="111" y="2805"/>
                  </a:lnTo>
                  <a:cubicBezTo>
                    <a:pt x="164" y="3002"/>
                    <a:pt x="232" y="3196"/>
                    <a:pt x="336" y="3382"/>
                  </a:cubicBezTo>
                  <a:cubicBezTo>
                    <a:pt x="536" y="3705"/>
                    <a:pt x="801" y="3961"/>
                    <a:pt x="1131" y="4147"/>
                  </a:cubicBezTo>
                  <a:cubicBezTo>
                    <a:pt x="1382" y="4299"/>
                    <a:pt x="1654" y="4382"/>
                    <a:pt x="1944" y="4389"/>
                  </a:cubicBezTo>
                  <a:cubicBezTo>
                    <a:pt x="2054" y="4412"/>
                    <a:pt x="2165" y="4423"/>
                    <a:pt x="2276" y="4423"/>
                  </a:cubicBezTo>
                  <a:cubicBezTo>
                    <a:pt x="2454" y="4423"/>
                    <a:pt x="2632" y="4394"/>
                    <a:pt x="2810" y="4334"/>
                  </a:cubicBezTo>
                  <a:cubicBezTo>
                    <a:pt x="3093" y="4261"/>
                    <a:pt x="3336" y="4127"/>
                    <a:pt x="3543" y="3931"/>
                  </a:cubicBezTo>
                  <a:cubicBezTo>
                    <a:pt x="3771" y="3774"/>
                    <a:pt x="3953" y="3568"/>
                    <a:pt x="4086" y="3311"/>
                  </a:cubicBezTo>
                  <a:cubicBezTo>
                    <a:pt x="4274" y="2968"/>
                    <a:pt x="4367" y="2601"/>
                    <a:pt x="4361" y="2209"/>
                  </a:cubicBezTo>
                  <a:cubicBezTo>
                    <a:pt x="4374" y="1998"/>
                    <a:pt x="4326" y="1775"/>
                    <a:pt x="4269" y="1579"/>
                  </a:cubicBezTo>
                  <a:cubicBezTo>
                    <a:pt x="4137" y="1136"/>
                    <a:pt x="3974" y="947"/>
                    <a:pt x="3678" y="609"/>
                  </a:cubicBezTo>
                  <a:cubicBezTo>
                    <a:pt x="3478" y="402"/>
                    <a:pt x="3243" y="257"/>
                    <a:pt x="2973" y="174"/>
                  </a:cubicBezTo>
                  <a:cubicBezTo>
                    <a:pt x="2739" y="58"/>
                    <a:pt x="2492" y="0"/>
                    <a:pt x="223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" name="Google Shape;472;p3"/>
            <p:cNvSpPr/>
            <p:nvPr/>
          </p:nvSpPr>
          <p:spPr>
            <a:xfrm>
              <a:off x="1465793" y="2928239"/>
              <a:ext cx="176" cy="66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"/>
                  </a:moveTo>
                  <a:lnTo>
                    <a:pt x="1" y="1"/>
                  </a:lnTo>
                  <a:cubicBezTo>
                    <a:pt x="3" y="8"/>
                    <a:pt x="5" y="15"/>
                    <a:pt x="5" y="19"/>
                  </a:cubicBezTo>
                  <a:lnTo>
                    <a:pt x="5" y="19"/>
                  </a:lnTo>
                  <a:cubicBezTo>
                    <a:pt x="5" y="15"/>
                    <a:pt x="3" y="9"/>
                    <a:pt x="3" y="3"/>
                  </a:cubicBezTo>
                  <a:cubicBezTo>
                    <a:pt x="3" y="2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CC96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" name="Google Shape;473;p3"/>
            <p:cNvSpPr/>
            <p:nvPr/>
          </p:nvSpPr>
          <p:spPr>
            <a:xfrm>
              <a:off x="1465899" y="2928345"/>
              <a:ext cx="35" cy="70"/>
            </a:xfrm>
            <a:custGeom>
              <a:avLst/>
              <a:gdLst/>
              <a:ahLst/>
              <a:cxnLst/>
              <a:rect l="l" t="t" r="r" b="b"/>
              <a:pathLst>
                <a:path w="1" h="2" extrusionOk="0">
                  <a:moveTo>
                    <a:pt x="0" y="0"/>
                  </a:moveTo>
                  <a:cubicBezTo>
                    <a:pt x="0" y="0"/>
                    <a:pt x="0" y="2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C96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" name="Google Shape;474;p3"/>
            <p:cNvSpPr/>
            <p:nvPr/>
          </p:nvSpPr>
          <p:spPr>
            <a:xfrm>
              <a:off x="1220927" y="2738060"/>
              <a:ext cx="161889" cy="152716"/>
            </a:xfrm>
            <a:custGeom>
              <a:avLst/>
              <a:gdLst/>
              <a:ahLst/>
              <a:cxnLst/>
              <a:rect l="l" t="t" r="r" b="b"/>
              <a:pathLst>
                <a:path w="4606" h="4345" extrusionOk="0">
                  <a:moveTo>
                    <a:pt x="2301" y="0"/>
                  </a:moveTo>
                  <a:cubicBezTo>
                    <a:pt x="2101" y="0"/>
                    <a:pt x="1901" y="29"/>
                    <a:pt x="1702" y="86"/>
                  </a:cubicBezTo>
                  <a:cubicBezTo>
                    <a:pt x="1348" y="194"/>
                    <a:pt x="1042" y="379"/>
                    <a:pt x="784" y="646"/>
                  </a:cubicBezTo>
                  <a:cubicBezTo>
                    <a:pt x="768" y="665"/>
                    <a:pt x="754" y="684"/>
                    <a:pt x="736" y="699"/>
                  </a:cubicBezTo>
                  <a:cubicBezTo>
                    <a:pt x="213" y="1265"/>
                    <a:pt x="1" y="2055"/>
                    <a:pt x="222" y="2804"/>
                  </a:cubicBezTo>
                  <a:cubicBezTo>
                    <a:pt x="435" y="3523"/>
                    <a:pt x="1025" y="4093"/>
                    <a:pt x="1752" y="4279"/>
                  </a:cubicBezTo>
                  <a:cubicBezTo>
                    <a:pt x="1925" y="4323"/>
                    <a:pt x="2101" y="4344"/>
                    <a:pt x="2276" y="4344"/>
                  </a:cubicBezTo>
                  <a:cubicBezTo>
                    <a:pt x="2856" y="4344"/>
                    <a:pt x="3426" y="4109"/>
                    <a:pt x="3836" y="3686"/>
                  </a:cubicBezTo>
                  <a:cubicBezTo>
                    <a:pt x="4344" y="3157"/>
                    <a:pt x="4606" y="2292"/>
                    <a:pt x="4350" y="1582"/>
                  </a:cubicBezTo>
                  <a:cubicBezTo>
                    <a:pt x="4343" y="1557"/>
                    <a:pt x="4331" y="1534"/>
                    <a:pt x="4321" y="1511"/>
                  </a:cubicBezTo>
                  <a:cubicBezTo>
                    <a:pt x="4214" y="1155"/>
                    <a:pt x="4028" y="849"/>
                    <a:pt x="3763" y="591"/>
                  </a:cubicBezTo>
                  <a:cubicBezTo>
                    <a:pt x="3494" y="335"/>
                    <a:pt x="3181" y="161"/>
                    <a:pt x="2822" y="65"/>
                  </a:cubicBezTo>
                  <a:cubicBezTo>
                    <a:pt x="2648" y="22"/>
                    <a:pt x="2474" y="0"/>
                    <a:pt x="23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" name="Google Shape;475;p3"/>
            <p:cNvSpPr/>
            <p:nvPr/>
          </p:nvSpPr>
          <p:spPr>
            <a:xfrm>
              <a:off x="931670" y="2916395"/>
              <a:ext cx="143050" cy="140695"/>
            </a:xfrm>
            <a:custGeom>
              <a:avLst/>
              <a:gdLst/>
              <a:ahLst/>
              <a:cxnLst/>
              <a:rect l="l" t="t" r="r" b="b"/>
              <a:pathLst>
                <a:path w="4070" h="4003" extrusionOk="0">
                  <a:moveTo>
                    <a:pt x="2031" y="0"/>
                  </a:moveTo>
                  <a:cubicBezTo>
                    <a:pt x="2020" y="0"/>
                    <a:pt x="2008" y="0"/>
                    <a:pt x="1997" y="0"/>
                  </a:cubicBezTo>
                  <a:cubicBezTo>
                    <a:pt x="1506" y="10"/>
                    <a:pt x="925" y="239"/>
                    <a:pt x="593" y="613"/>
                  </a:cubicBezTo>
                  <a:cubicBezTo>
                    <a:pt x="251" y="1001"/>
                    <a:pt x="1" y="1506"/>
                    <a:pt x="35" y="2039"/>
                  </a:cubicBezTo>
                  <a:cubicBezTo>
                    <a:pt x="68" y="2562"/>
                    <a:pt x="252" y="3078"/>
                    <a:pt x="646" y="3442"/>
                  </a:cubicBezTo>
                  <a:cubicBezTo>
                    <a:pt x="1022" y="3788"/>
                    <a:pt x="1524" y="4003"/>
                    <a:pt x="2037" y="4003"/>
                  </a:cubicBezTo>
                  <a:cubicBezTo>
                    <a:pt x="2049" y="4003"/>
                    <a:pt x="2061" y="4003"/>
                    <a:pt x="2072" y="4003"/>
                  </a:cubicBezTo>
                  <a:cubicBezTo>
                    <a:pt x="2564" y="3993"/>
                    <a:pt x="3144" y="3764"/>
                    <a:pt x="3477" y="3390"/>
                  </a:cubicBezTo>
                  <a:cubicBezTo>
                    <a:pt x="3820" y="3002"/>
                    <a:pt x="4070" y="2497"/>
                    <a:pt x="4036" y="1964"/>
                  </a:cubicBezTo>
                  <a:cubicBezTo>
                    <a:pt x="4001" y="1441"/>
                    <a:pt x="3817" y="925"/>
                    <a:pt x="3423" y="561"/>
                  </a:cubicBezTo>
                  <a:cubicBezTo>
                    <a:pt x="3047" y="217"/>
                    <a:pt x="2545" y="0"/>
                    <a:pt x="203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" name="Google Shape;476;p3"/>
            <p:cNvSpPr/>
            <p:nvPr/>
          </p:nvSpPr>
          <p:spPr>
            <a:xfrm>
              <a:off x="-1559452" y="1846282"/>
              <a:ext cx="1956837" cy="1858143"/>
            </a:xfrm>
            <a:custGeom>
              <a:avLst/>
              <a:gdLst/>
              <a:ahLst/>
              <a:cxnLst/>
              <a:rect l="l" t="t" r="r" b="b"/>
              <a:pathLst>
                <a:path w="55675" h="52867" extrusionOk="0">
                  <a:moveTo>
                    <a:pt x="28584" y="1"/>
                  </a:moveTo>
                  <a:cubicBezTo>
                    <a:pt x="27395" y="1"/>
                    <a:pt x="26182" y="376"/>
                    <a:pt x="25196" y="1027"/>
                  </a:cubicBezTo>
                  <a:cubicBezTo>
                    <a:pt x="24704" y="1350"/>
                    <a:pt x="24254" y="1727"/>
                    <a:pt x="23864" y="2167"/>
                  </a:cubicBezTo>
                  <a:cubicBezTo>
                    <a:pt x="23456" y="2630"/>
                    <a:pt x="23176" y="3753"/>
                    <a:pt x="22677" y="4074"/>
                  </a:cubicBezTo>
                  <a:cubicBezTo>
                    <a:pt x="22559" y="4150"/>
                    <a:pt x="22428" y="4184"/>
                    <a:pt x="22287" y="4184"/>
                  </a:cubicBezTo>
                  <a:cubicBezTo>
                    <a:pt x="21297" y="4184"/>
                    <a:pt x="19821" y="2523"/>
                    <a:pt x="19053" y="2214"/>
                  </a:cubicBezTo>
                  <a:cubicBezTo>
                    <a:pt x="18674" y="2061"/>
                    <a:pt x="18286" y="1986"/>
                    <a:pt x="17904" y="1986"/>
                  </a:cubicBezTo>
                  <a:cubicBezTo>
                    <a:pt x="17187" y="1986"/>
                    <a:pt x="16491" y="2250"/>
                    <a:pt x="15913" y="2760"/>
                  </a:cubicBezTo>
                  <a:cubicBezTo>
                    <a:pt x="13682" y="4732"/>
                    <a:pt x="14648" y="7604"/>
                    <a:pt x="15697" y="9903"/>
                  </a:cubicBezTo>
                  <a:cubicBezTo>
                    <a:pt x="16925" y="12593"/>
                    <a:pt x="17505" y="15396"/>
                    <a:pt x="18028" y="18270"/>
                  </a:cubicBezTo>
                  <a:cubicBezTo>
                    <a:pt x="17055" y="16325"/>
                    <a:pt x="15919" y="14481"/>
                    <a:pt x="14415" y="12973"/>
                  </a:cubicBezTo>
                  <a:cubicBezTo>
                    <a:pt x="13808" y="12363"/>
                    <a:pt x="13160" y="11630"/>
                    <a:pt x="12454" y="11137"/>
                  </a:cubicBezTo>
                  <a:cubicBezTo>
                    <a:pt x="11788" y="10670"/>
                    <a:pt x="10936" y="10490"/>
                    <a:pt x="10135" y="10390"/>
                  </a:cubicBezTo>
                  <a:cubicBezTo>
                    <a:pt x="9834" y="10352"/>
                    <a:pt x="9531" y="10333"/>
                    <a:pt x="9228" y="10333"/>
                  </a:cubicBezTo>
                  <a:cubicBezTo>
                    <a:pt x="7851" y="10333"/>
                    <a:pt x="6486" y="10730"/>
                    <a:pt x="5387" y="11590"/>
                  </a:cubicBezTo>
                  <a:cubicBezTo>
                    <a:pt x="3303" y="13217"/>
                    <a:pt x="2876" y="16171"/>
                    <a:pt x="3945" y="18454"/>
                  </a:cubicBezTo>
                  <a:cubicBezTo>
                    <a:pt x="2732" y="18686"/>
                    <a:pt x="1623" y="19251"/>
                    <a:pt x="950" y="20399"/>
                  </a:cubicBezTo>
                  <a:cubicBezTo>
                    <a:pt x="0" y="22020"/>
                    <a:pt x="679" y="23847"/>
                    <a:pt x="2072" y="24940"/>
                  </a:cubicBezTo>
                  <a:cubicBezTo>
                    <a:pt x="3759" y="26264"/>
                    <a:pt x="5953" y="26037"/>
                    <a:pt x="7764" y="27026"/>
                  </a:cubicBezTo>
                  <a:cubicBezTo>
                    <a:pt x="9279" y="27852"/>
                    <a:pt x="10545" y="29150"/>
                    <a:pt x="11661" y="30445"/>
                  </a:cubicBezTo>
                  <a:cubicBezTo>
                    <a:pt x="12461" y="31374"/>
                    <a:pt x="13241" y="32368"/>
                    <a:pt x="14047" y="33344"/>
                  </a:cubicBezTo>
                  <a:cubicBezTo>
                    <a:pt x="13725" y="33212"/>
                    <a:pt x="13402" y="33085"/>
                    <a:pt x="13071" y="32971"/>
                  </a:cubicBezTo>
                  <a:cubicBezTo>
                    <a:pt x="11628" y="32465"/>
                    <a:pt x="9677" y="32022"/>
                    <a:pt x="7807" y="32022"/>
                  </a:cubicBezTo>
                  <a:cubicBezTo>
                    <a:pt x="5141" y="32022"/>
                    <a:pt x="2639" y="32923"/>
                    <a:pt x="2013" y="35829"/>
                  </a:cubicBezTo>
                  <a:cubicBezTo>
                    <a:pt x="1615" y="37678"/>
                    <a:pt x="2605" y="39451"/>
                    <a:pt x="4447" y="39914"/>
                  </a:cubicBezTo>
                  <a:cubicBezTo>
                    <a:pt x="5237" y="40112"/>
                    <a:pt x="6475" y="39941"/>
                    <a:pt x="7144" y="40428"/>
                  </a:cubicBezTo>
                  <a:cubicBezTo>
                    <a:pt x="8050" y="41088"/>
                    <a:pt x="7050" y="42551"/>
                    <a:pt x="6810" y="43373"/>
                  </a:cubicBezTo>
                  <a:cubicBezTo>
                    <a:pt x="6215" y="45418"/>
                    <a:pt x="7216" y="47224"/>
                    <a:pt x="9353" y="47621"/>
                  </a:cubicBezTo>
                  <a:cubicBezTo>
                    <a:pt x="9607" y="47668"/>
                    <a:pt x="9864" y="47685"/>
                    <a:pt x="10122" y="47685"/>
                  </a:cubicBezTo>
                  <a:cubicBezTo>
                    <a:pt x="10751" y="47685"/>
                    <a:pt x="11390" y="47586"/>
                    <a:pt x="12015" y="47586"/>
                  </a:cubicBezTo>
                  <a:cubicBezTo>
                    <a:pt x="12393" y="47586"/>
                    <a:pt x="12766" y="47622"/>
                    <a:pt x="13130" y="47738"/>
                  </a:cubicBezTo>
                  <a:cubicBezTo>
                    <a:pt x="14148" y="48065"/>
                    <a:pt x="14967" y="48852"/>
                    <a:pt x="15970" y="49230"/>
                  </a:cubicBezTo>
                  <a:cubicBezTo>
                    <a:pt x="16460" y="49414"/>
                    <a:pt x="16918" y="49496"/>
                    <a:pt x="17350" y="49496"/>
                  </a:cubicBezTo>
                  <a:cubicBezTo>
                    <a:pt x="19306" y="49496"/>
                    <a:pt x="20707" y="47804"/>
                    <a:pt x="22010" y="46271"/>
                  </a:cubicBezTo>
                  <a:cubicBezTo>
                    <a:pt x="23261" y="44795"/>
                    <a:pt x="24526" y="43334"/>
                    <a:pt x="25812" y="41888"/>
                  </a:cubicBezTo>
                  <a:lnTo>
                    <a:pt x="25812" y="41888"/>
                  </a:lnTo>
                  <a:cubicBezTo>
                    <a:pt x="25653" y="42291"/>
                    <a:pt x="25503" y="42688"/>
                    <a:pt x="25357" y="43066"/>
                  </a:cubicBezTo>
                  <a:cubicBezTo>
                    <a:pt x="24676" y="44850"/>
                    <a:pt x="23646" y="46924"/>
                    <a:pt x="24322" y="48852"/>
                  </a:cubicBezTo>
                  <a:cubicBezTo>
                    <a:pt x="24843" y="50338"/>
                    <a:pt x="26064" y="50966"/>
                    <a:pt x="27434" y="50966"/>
                  </a:cubicBezTo>
                  <a:cubicBezTo>
                    <a:pt x="27824" y="50966"/>
                    <a:pt x="28226" y="50915"/>
                    <a:pt x="28628" y="50819"/>
                  </a:cubicBezTo>
                  <a:cubicBezTo>
                    <a:pt x="29060" y="50716"/>
                    <a:pt x="29375" y="50618"/>
                    <a:pt x="29657" y="50618"/>
                  </a:cubicBezTo>
                  <a:cubicBezTo>
                    <a:pt x="29976" y="50618"/>
                    <a:pt x="30253" y="50743"/>
                    <a:pt x="30611" y="51129"/>
                  </a:cubicBezTo>
                  <a:cubicBezTo>
                    <a:pt x="31101" y="51657"/>
                    <a:pt x="31557" y="52214"/>
                    <a:pt x="32209" y="52555"/>
                  </a:cubicBezTo>
                  <a:cubicBezTo>
                    <a:pt x="32639" y="52779"/>
                    <a:pt x="33096" y="52866"/>
                    <a:pt x="33559" y="52866"/>
                  </a:cubicBezTo>
                  <a:cubicBezTo>
                    <a:pt x="33939" y="52866"/>
                    <a:pt x="34323" y="52808"/>
                    <a:pt x="34699" y="52719"/>
                  </a:cubicBezTo>
                  <a:cubicBezTo>
                    <a:pt x="35752" y="52473"/>
                    <a:pt x="36656" y="52362"/>
                    <a:pt x="37692" y="52362"/>
                  </a:cubicBezTo>
                  <a:cubicBezTo>
                    <a:pt x="37866" y="52362"/>
                    <a:pt x="38045" y="52365"/>
                    <a:pt x="38228" y="52372"/>
                  </a:cubicBezTo>
                  <a:cubicBezTo>
                    <a:pt x="38449" y="52379"/>
                    <a:pt x="38672" y="52383"/>
                    <a:pt x="38895" y="52383"/>
                  </a:cubicBezTo>
                  <a:cubicBezTo>
                    <a:pt x="40415" y="52383"/>
                    <a:pt x="41959" y="52177"/>
                    <a:pt x="43195" y="51211"/>
                  </a:cubicBezTo>
                  <a:cubicBezTo>
                    <a:pt x="44589" y="50123"/>
                    <a:pt x="45051" y="48328"/>
                    <a:pt x="44567" y="46649"/>
                  </a:cubicBezTo>
                  <a:cubicBezTo>
                    <a:pt x="44017" y="44736"/>
                    <a:pt x="42422" y="43431"/>
                    <a:pt x="40743" y="42506"/>
                  </a:cubicBezTo>
                  <a:cubicBezTo>
                    <a:pt x="40022" y="42107"/>
                    <a:pt x="39267" y="41803"/>
                    <a:pt x="38500" y="41543"/>
                  </a:cubicBezTo>
                  <a:cubicBezTo>
                    <a:pt x="40534" y="40680"/>
                    <a:pt x="42029" y="38902"/>
                    <a:pt x="43859" y="37700"/>
                  </a:cubicBezTo>
                  <a:cubicBezTo>
                    <a:pt x="45167" y="36842"/>
                    <a:pt x="46586" y="36470"/>
                    <a:pt x="48132" y="36356"/>
                  </a:cubicBezTo>
                  <a:cubicBezTo>
                    <a:pt x="49468" y="36257"/>
                    <a:pt x="50818" y="36336"/>
                    <a:pt x="52108" y="35916"/>
                  </a:cubicBezTo>
                  <a:cubicBezTo>
                    <a:pt x="54047" y="35279"/>
                    <a:pt x="55674" y="33540"/>
                    <a:pt x="55333" y="31368"/>
                  </a:cubicBezTo>
                  <a:cubicBezTo>
                    <a:pt x="55154" y="30235"/>
                    <a:pt x="54341" y="29389"/>
                    <a:pt x="53334" y="28920"/>
                  </a:cubicBezTo>
                  <a:cubicBezTo>
                    <a:pt x="53098" y="28812"/>
                    <a:pt x="52824" y="28739"/>
                    <a:pt x="52591" y="28617"/>
                  </a:cubicBezTo>
                  <a:cubicBezTo>
                    <a:pt x="52488" y="28563"/>
                    <a:pt x="52384" y="28512"/>
                    <a:pt x="52279" y="28457"/>
                  </a:cubicBezTo>
                  <a:cubicBezTo>
                    <a:pt x="52024" y="28362"/>
                    <a:pt x="51997" y="28274"/>
                    <a:pt x="52197" y="28197"/>
                  </a:cubicBezTo>
                  <a:cubicBezTo>
                    <a:pt x="52145" y="27692"/>
                    <a:pt x="52661" y="27061"/>
                    <a:pt x="52710" y="26520"/>
                  </a:cubicBezTo>
                  <a:cubicBezTo>
                    <a:pt x="52951" y="23845"/>
                    <a:pt x="50358" y="22418"/>
                    <a:pt x="48136" y="21853"/>
                  </a:cubicBezTo>
                  <a:cubicBezTo>
                    <a:pt x="47833" y="21776"/>
                    <a:pt x="47529" y="21710"/>
                    <a:pt x="47220" y="21653"/>
                  </a:cubicBezTo>
                  <a:cubicBezTo>
                    <a:pt x="48079" y="21552"/>
                    <a:pt x="48912" y="21333"/>
                    <a:pt x="49666" y="20855"/>
                  </a:cubicBezTo>
                  <a:cubicBezTo>
                    <a:pt x="50875" y="20087"/>
                    <a:pt x="51734" y="18733"/>
                    <a:pt x="51581" y="17270"/>
                  </a:cubicBezTo>
                  <a:cubicBezTo>
                    <a:pt x="51438" y="15905"/>
                    <a:pt x="50462" y="14873"/>
                    <a:pt x="49279" y="14261"/>
                  </a:cubicBezTo>
                  <a:cubicBezTo>
                    <a:pt x="48539" y="13879"/>
                    <a:pt x="45110" y="13283"/>
                    <a:pt x="45818" y="11929"/>
                  </a:cubicBezTo>
                  <a:cubicBezTo>
                    <a:pt x="46061" y="11464"/>
                    <a:pt x="46697" y="11119"/>
                    <a:pt x="47027" y="10701"/>
                  </a:cubicBezTo>
                  <a:cubicBezTo>
                    <a:pt x="47359" y="10281"/>
                    <a:pt x="47584" y="9830"/>
                    <a:pt x="47677" y="9302"/>
                  </a:cubicBezTo>
                  <a:cubicBezTo>
                    <a:pt x="47926" y="7881"/>
                    <a:pt x="47006" y="6651"/>
                    <a:pt x="45795" y="6010"/>
                  </a:cubicBezTo>
                  <a:cubicBezTo>
                    <a:pt x="44862" y="5518"/>
                    <a:pt x="43821" y="5306"/>
                    <a:pt x="42760" y="5306"/>
                  </a:cubicBezTo>
                  <a:cubicBezTo>
                    <a:pt x="40767" y="5306"/>
                    <a:pt x="38702" y="6053"/>
                    <a:pt x="37142" y="7092"/>
                  </a:cubicBezTo>
                  <a:cubicBezTo>
                    <a:pt x="34885" y="8595"/>
                    <a:pt x="33203" y="10781"/>
                    <a:pt x="31876" y="13126"/>
                  </a:cubicBezTo>
                  <a:cubicBezTo>
                    <a:pt x="33037" y="10304"/>
                    <a:pt x="35141" y="7499"/>
                    <a:pt x="34256" y="4282"/>
                  </a:cubicBezTo>
                  <a:cubicBezTo>
                    <a:pt x="33600" y="1893"/>
                    <a:pt x="31300" y="119"/>
                    <a:pt x="28841" y="7"/>
                  </a:cubicBezTo>
                  <a:cubicBezTo>
                    <a:pt x="28756" y="3"/>
                    <a:pt x="28670" y="1"/>
                    <a:pt x="285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" name="Google Shape;477;p3"/>
            <p:cNvSpPr/>
            <p:nvPr/>
          </p:nvSpPr>
          <p:spPr>
            <a:xfrm>
              <a:off x="-1444523" y="1846176"/>
              <a:ext cx="1831536" cy="1858037"/>
            </a:xfrm>
            <a:custGeom>
              <a:avLst/>
              <a:gdLst/>
              <a:ahLst/>
              <a:cxnLst/>
              <a:rect l="l" t="t" r="r" b="b"/>
              <a:pathLst>
                <a:path w="52110" h="52864" extrusionOk="0">
                  <a:moveTo>
                    <a:pt x="45209" y="19327"/>
                  </a:moveTo>
                  <a:cubicBezTo>
                    <a:pt x="45210" y="19329"/>
                    <a:pt x="45212" y="19333"/>
                    <a:pt x="45213" y="19334"/>
                  </a:cubicBezTo>
                  <a:cubicBezTo>
                    <a:pt x="45196" y="19337"/>
                    <a:pt x="45176" y="19340"/>
                    <a:pt x="45159" y="19343"/>
                  </a:cubicBezTo>
                  <a:cubicBezTo>
                    <a:pt x="45176" y="19337"/>
                    <a:pt x="45192" y="19333"/>
                    <a:pt x="45209" y="19327"/>
                  </a:cubicBezTo>
                  <a:close/>
                  <a:moveTo>
                    <a:pt x="25334" y="0"/>
                  </a:moveTo>
                  <a:cubicBezTo>
                    <a:pt x="24989" y="0"/>
                    <a:pt x="24642" y="33"/>
                    <a:pt x="24298" y="94"/>
                  </a:cubicBezTo>
                  <a:cubicBezTo>
                    <a:pt x="25308" y="2423"/>
                    <a:pt x="26105" y="5010"/>
                    <a:pt x="26144" y="7498"/>
                  </a:cubicBezTo>
                  <a:cubicBezTo>
                    <a:pt x="26194" y="10821"/>
                    <a:pt x="25387" y="14128"/>
                    <a:pt x="24755" y="17370"/>
                  </a:cubicBezTo>
                  <a:cubicBezTo>
                    <a:pt x="23808" y="22216"/>
                    <a:pt x="23129" y="27496"/>
                    <a:pt x="25221" y="32088"/>
                  </a:cubicBezTo>
                  <a:cubicBezTo>
                    <a:pt x="21566" y="28260"/>
                    <a:pt x="22127" y="21128"/>
                    <a:pt x="22786" y="16400"/>
                  </a:cubicBezTo>
                  <a:cubicBezTo>
                    <a:pt x="23206" y="13385"/>
                    <a:pt x="23813" y="10354"/>
                    <a:pt x="23974" y="7314"/>
                  </a:cubicBezTo>
                  <a:cubicBezTo>
                    <a:pt x="24102" y="4909"/>
                    <a:pt x="23851" y="2639"/>
                    <a:pt x="23099" y="425"/>
                  </a:cubicBezTo>
                  <a:cubicBezTo>
                    <a:pt x="22685" y="587"/>
                    <a:pt x="22287" y="784"/>
                    <a:pt x="21923" y="1025"/>
                  </a:cubicBezTo>
                  <a:cubicBezTo>
                    <a:pt x="21433" y="1348"/>
                    <a:pt x="20983" y="1726"/>
                    <a:pt x="20593" y="2167"/>
                  </a:cubicBezTo>
                  <a:cubicBezTo>
                    <a:pt x="20490" y="2284"/>
                    <a:pt x="20393" y="2447"/>
                    <a:pt x="20300" y="2626"/>
                  </a:cubicBezTo>
                  <a:cubicBezTo>
                    <a:pt x="22136" y="7961"/>
                    <a:pt x="21726" y="13808"/>
                    <a:pt x="21650" y="19386"/>
                  </a:cubicBezTo>
                  <a:cubicBezTo>
                    <a:pt x="21593" y="23572"/>
                    <a:pt x="21719" y="29859"/>
                    <a:pt x="25424" y="32687"/>
                  </a:cubicBezTo>
                  <a:cubicBezTo>
                    <a:pt x="24934" y="32765"/>
                    <a:pt x="24448" y="32843"/>
                    <a:pt x="23956" y="32864"/>
                  </a:cubicBezTo>
                  <a:cubicBezTo>
                    <a:pt x="18687" y="30649"/>
                    <a:pt x="17065" y="23464"/>
                    <a:pt x="14120" y="18959"/>
                  </a:cubicBezTo>
                  <a:cubicBezTo>
                    <a:pt x="11821" y="15444"/>
                    <a:pt x="8452" y="12333"/>
                    <a:pt x="4583" y="10471"/>
                  </a:cubicBezTo>
                  <a:cubicBezTo>
                    <a:pt x="3694" y="10654"/>
                    <a:pt x="2847" y="11020"/>
                    <a:pt x="2118" y="11590"/>
                  </a:cubicBezTo>
                  <a:cubicBezTo>
                    <a:pt x="1804" y="11835"/>
                    <a:pt x="1532" y="12113"/>
                    <a:pt x="1294" y="12413"/>
                  </a:cubicBezTo>
                  <a:cubicBezTo>
                    <a:pt x="3863" y="12799"/>
                    <a:pt x="6363" y="13601"/>
                    <a:pt x="8611" y="14921"/>
                  </a:cubicBezTo>
                  <a:cubicBezTo>
                    <a:pt x="11434" y="16580"/>
                    <a:pt x="13524" y="19143"/>
                    <a:pt x="15069" y="21995"/>
                  </a:cubicBezTo>
                  <a:cubicBezTo>
                    <a:pt x="16992" y="25550"/>
                    <a:pt x="19027" y="30742"/>
                    <a:pt x="22815" y="32788"/>
                  </a:cubicBezTo>
                  <a:cubicBezTo>
                    <a:pt x="22708" y="32767"/>
                    <a:pt x="22602" y="32744"/>
                    <a:pt x="22493" y="32714"/>
                  </a:cubicBezTo>
                  <a:cubicBezTo>
                    <a:pt x="20730" y="32222"/>
                    <a:pt x="19426" y="30872"/>
                    <a:pt x="18408" y="29411"/>
                  </a:cubicBezTo>
                  <a:cubicBezTo>
                    <a:pt x="16699" y="26953"/>
                    <a:pt x="15213" y="24380"/>
                    <a:pt x="13342" y="22033"/>
                  </a:cubicBezTo>
                  <a:cubicBezTo>
                    <a:pt x="11527" y="19757"/>
                    <a:pt x="9571" y="17404"/>
                    <a:pt x="6913" y="16080"/>
                  </a:cubicBezTo>
                  <a:cubicBezTo>
                    <a:pt x="5156" y="15205"/>
                    <a:pt x="3213" y="14781"/>
                    <a:pt x="1265" y="14781"/>
                  </a:cubicBezTo>
                  <a:cubicBezTo>
                    <a:pt x="913" y="14781"/>
                    <a:pt x="561" y="14795"/>
                    <a:pt x="209" y="14822"/>
                  </a:cubicBezTo>
                  <a:cubicBezTo>
                    <a:pt x="1" y="15972"/>
                    <a:pt x="138" y="17190"/>
                    <a:pt x="601" y="18273"/>
                  </a:cubicBezTo>
                  <a:cubicBezTo>
                    <a:pt x="917" y="18248"/>
                    <a:pt x="1234" y="18236"/>
                    <a:pt x="1552" y="18236"/>
                  </a:cubicBezTo>
                  <a:cubicBezTo>
                    <a:pt x="3638" y="18236"/>
                    <a:pt x="5733" y="18750"/>
                    <a:pt x="7695" y="19463"/>
                  </a:cubicBezTo>
                  <a:cubicBezTo>
                    <a:pt x="10797" y="20592"/>
                    <a:pt x="13346" y="22751"/>
                    <a:pt x="15263" y="25408"/>
                  </a:cubicBezTo>
                  <a:cubicBezTo>
                    <a:pt x="16989" y="27799"/>
                    <a:pt x="18240" y="30544"/>
                    <a:pt x="20397" y="32604"/>
                  </a:cubicBezTo>
                  <a:cubicBezTo>
                    <a:pt x="21590" y="33746"/>
                    <a:pt x="23434" y="34958"/>
                    <a:pt x="25180" y="34958"/>
                  </a:cubicBezTo>
                  <a:cubicBezTo>
                    <a:pt x="25278" y="34958"/>
                    <a:pt x="25376" y="34954"/>
                    <a:pt x="25474" y="34946"/>
                  </a:cubicBezTo>
                  <a:lnTo>
                    <a:pt x="25474" y="34946"/>
                  </a:lnTo>
                  <a:cubicBezTo>
                    <a:pt x="23531" y="36518"/>
                    <a:pt x="20949" y="37018"/>
                    <a:pt x="18437" y="37145"/>
                  </a:cubicBezTo>
                  <a:cubicBezTo>
                    <a:pt x="15649" y="37286"/>
                    <a:pt x="12872" y="37232"/>
                    <a:pt x="10147" y="37932"/>
                  </a:cubicBezTo>
                  <a:cubicBezTo>
                    <a:pt x="7959" y="38495"/>
                    <a:pt x="5847" y="39284"/>
                    <a:pt x="3926" y="40470"/>
                  </a:cubicBezTo>
                  <a:cubicBezTo>
                    <a:pt x="4737" y="41148"/>
                    <a:pt x="3777" y="42567"/>
                    <a:pt x="3544" y="43373"/>
                  </a:cubicBezTo>
                  <a:cubicBezTo>
                    <a:pt x="3408" y="43837"/>
                    <a:pt x="3360" y="44287"/>
                    <a:pt x="3383" y="44713"/>
                  </a:cubicBezTo>
                  <a:cubicBezTo>
                    <a:pt x="4054" y="44049"/>
                    <a:pt x="4760" y="43416"/>
                    <a:pt x="5490" y="42817"/>
                  </a:cubicBezTo>
                  <a:cubicBezTo>
                    <a:pt x="7609" y="41077"/>
                    <a:pt x="9902" y="39605"/>
                    <a:pt x="12541" y="38805"/>
                  </a:cubicBezTo>
                  <a:cubicBezTo>
                    <a:pt x="16807" y="37515"/>
                    <a:pt x="22840" y="38515"/>
                    <a:pt x="26020" y="34860"/>
                  </a:cubicBezTo>
                  <a:cubicBezTo>
                    <a:pt x="26055" y="34851"/>
                    <a:pt x="26091" y="34839"/>
                    <a:pt x="26127" y="34830"/>
                  </a:cubicBezTo>
                  <a:lnTo>
                    <a:pt x="26127" y="34830"/>
                  </a:lnTo>
                  <a:cubicBezTo>
                    <a:pt x="24479" y="36965"/>
                    <a:pt x="21783" y="37666"/>
                    <a:pt x="19301" y="38459"/>
                  </a:cubicBezTo>
                  <a:cubicBezTo>
                    <a:pt x="17077" y="39169"/>
                    <a:pt x="14883" y="40091"/>
                    <a:pt x="12833" y="41215"/>
                  </a:cubicBezTo>
                  <a:cubicBezTo>
                    <a:pt x="10813" y="42323"/>
                    <a:pt x="8857" y="43542"/>
                    <a:pt x="7016" y="44923"/>
                  </a:cubicBezTo>
                  <a:cubicBezTo>
                    <a:pt x="6145" y="45576"/>
                    <a:pt x="5342" y="46264"/>
                    <a:pt x="4569" y="46978"/>
                  </a:cubicBezTo>
                  <a:cubicBezTo>
                    <a:pt x="4980" y="47285"/>
                    <a:pt x="5484" y="47511"/>
                    <a:pt x="6085" y="47621"/>
                  </a:cubicBezTo>
                  <a:cubicBezTo>
                    <a:pt x="6340" y="47669"/>
                    <a:pt x="6596" y="47685"/>
                    <a:pt x="6855" y="47685"/>
                  </a:cubicBezTo>
                  <a:cubicBezTo>
                    <a:pt x="6889" y="47685"/>
                    <a:pt x="6922" y="47684"/>
                    <a:pt x="6956" y="47684"/>
                  </a:cubicBezTo>
                  <a:cubicBezTo>
                    <a:pt x="9004" y="45060"/>
                    <a:pt x="11590" y="42804"/>
                    <a:pt x="14375" y="41158"/>
                  </a:cubicBezTo>
                  <a:cubicBezTo>
                    <a:pt x="16626" y="39825"/>
                    <a:pt x="19077" y="39068"/>
                    <a:pt x="21516" y="38176"/>
                  </a:cubicBezTo>
                  <a:cubicBezTo>
                    <a:pt x="23422" y="37482"/>
                    <a:pt x="25198" y="36545"/>
                    <a:pt x="26323" y="34833"/>
                  </a:cubicBezTo>
                  <a:lnTo>
                    <a:pt x="26323" y="34833"/>
                  </a:lnTo>
                  <a:cubicBezTo>
                    <a:pt x="26141" y="37548"/>
                    <a:pt x="28137" y="40024"/>
                    <a:pt x="29136" y="42481"/>
                  </a:cubicBezTo>
                  <a:cubicBezTo>
                    <a:pt x="30450" y="45718"/>
                    <a:pt x="30403" y="49414"/>
                    <a:pt x="29999" y="52850"/>
                  </a:cubicBezTo>
                  <a:cubicBezTo>
                    <a:pt x="30100" y="52859"/>
                    <a:pt x="30201" y="52863"/>
                    <a:pt x="30303" y="52863"/>
                  </a:cubicBezTo>
                  <a:cubicBezTo>
                    <a:pt x="30678" y="52863"/>
                    <a:pt x="31057" y="52808"/>
                    <a:pt x="31428" y="52720"/>
                  </a:cubicBezTo>
                  <a:cubicBezTo>
                    <a:pt x="32145" y="52553"/>
                    <a:pt x="32795" y="52449"/>
                    <a:pt x="33464" y="52399"/>
                  </a:cubicBezTo>
                  <a:cubicBezTo>
                    <a:pt x="33624" y="49290"/>
                    <a:pt x="32761" y="46318"/>
                    <a:pt x="31303" y="43559"/>
                  </a:cubicBezTo>
                  <a:cubicBezTo>
                    <a:pt x="30542" y="42116"/>
                    <a:pt x="29320" y="40697"/>
                    <a:pt x="28321" y="39205"/>
                  </a:cubicBezTo>
                  <a:lnTo>
                    <a:pt x="28321" y="39205"/>
                  </a:lnTo>
                  <a:cubicBezTo>
                    <a:pt x="29270" y="40284"/>
                    <a:pt x="30416" y="41198"/>
                    <a:pt x="31421" y="41847"/>
                  </a:cubicBezTo>
                  <a:cubicBezTo>
                    <a:pt x="33154" y="42966"/>
                    <a:pt x="35036" y="43847"/>
                    <a:pt x="36687" y="45089"/>
                  </a:cubicBezTo>
                  <a:cubicBezTo>
                    <a:pt x="38145" y="46182"/>
                    <a:pt x="40282" y="48100"/>
                    <a:pt x="40101" y="50124"/>
                  </a:cubicBezTo>
                  <a:cubicBezTo>
                    <a:pt x="40081" y="50174"/>
                    <a:pt x="40068" y="50227"/>
                    <a:pt x="40062" y="50284"/>
                  </a:cubicBezTo>
                  <a:cubicBezTo>
                    <a:pt x="40052" y="50391"/>
                    <a:pt x="40041" y="50500"/>
                    <a:pt x="40032" y="50607"/>
                  </a:cubicBezTo>
                  <a:cubicBezTo>
                    <a:pt x="40015" y="50790"/>
                    <a:pt x="40039" y="50942"/>
                    <a:pt x="40095" y="51064"/>
                  </a:cubicBezTo>
                  <a:cubicBezTo>
                    <a:pt x="40659" y="50571"/>
                    <a:pt x="41051" y="49956"/>
                    <a:pt x="41268" y="49283"/>
                  </a:cubicBezTo>
                  <a:cubicBezTo>
                    <a:pt x="40566" y="48045"/>
                    <a:pt x="39831" y="46885"/>
                    <a:pt x="38743" y="45889"/>
                  </a:cubicBezTo>
                  <a:cubicBezTo>
                    <a:pt x="37443" y="44696"/>
                    <a:pt x="35909" y="43837"/>
                    <a:pt x="34375" y="42983"/>
                  </a:cubicBezTo>
                  <a:cubicBezTo>
                    <a:pt x="32599" y="41996"/>
                    <a:pt x="30735" y="41053"/>
                    <a:pt x="29259" y="39627"/>
                  </a:cubicBezTo>
                  <a:cubicBezTo>
                    <a:pt x="27717" y="38138"/>
                    <a:pt x="26988" y="36510"/>
                    <a:pt x="26815" y="34536"/>
                  </a:cubicBezTo>
                  <a:cubicBezTo>
                    <a:pt x="26985" y="34437"/>
                    <a:pt x="27153" y="34324"/>
                    <a:pt x="27314" y="34189"/>
                  </a:cubicBezTo>
                  <a:cubicBezTo>
                    <a:pt x="27322" y="34189"/>
                    <a:pt x="27330" y="34189"/>
                    <a:pt x="27339" y="34189"/>
                  </a:cubicBezTo>
                  <a:cubicBezTo>
                    <a:pt x="28981" y="34189"/>
                    <a:pt x="30739" y="33621"/>
                    <a:pt x="32242" y="33273"/>
                  </a:cubicBezTo>
                  <a:cubicBezTo>
                    <a:pt x="34573" y="32731"/>
                    <a:pt x="36893" y="32117"/>
                    <a:pt x="39261" y="31767"/>
                  </a:cubicBezTo>
                  <a:cubicBezTo>
                    <a:pt x="41110" y="31493"/>
                    <a:pt x="42922" y="31332"/>
                    <a:pt x="44717" y="31332"/>
                  </a:cubicBezTo>
                  <a:cubicBezTo>
                    <a:pt x="47184" y="31332"/>
                    <a:pt x="49619" y="31636"/>
                    <a:pt x="52071" y="32368"/>
                  </a:cubicBezTo>
                  <a:cubicBezTo>
                    <a:pt x="52110" y="32050"/>
                    <a:pt x="52110" y="31717"/>
                    <a:pt x="52056" y="31372"/>
                  </a:cubicBezTo>
                  <a:cubicBezTo>
                    <a:pt x="51877" y="30239"/>
                    <a:pt x="51064" y="29393"/>
                    <a:pt x="50057" y="28925"/>
                  </a:cubicBezTo>
                  <a:cubicBezTo>
                    <a:pt x="49821" y="28816"/>
                    <a:pt x="49547" y="28743"/>
                    <a:pt x="49314" y="28622"/>
                  </a:cubicBezTo>
                  <a:cubicBezTo>
                    <a:pt x="49232" y="28580"/>
                    <a:pt x="49152" y="28539"/>
                    <a:pt x="49069" y="28496"/>
                  </a:cubicBezTo>
                  <a:cubicBezTo>
                    <a:pt x="48649" y="28474"/>
                    <a:pt x="48228" y="28464"/>
                    <a:pt x="47806" y="28464"/>
                  </a:cubicBezTo>
                  <a:cubicBezTo>
                    <a:pt x="45140" y="28464"/>
                    <a:pt x="42448" y="28875"/>
                    <a:pt x="39895" y="29429"/>
                  </a:cubicBezTo>
                  <a:cubicBezTo>
                    <a:pt x="37496" y="29946"/>
                    <a:pt x="35116" y="30574"/>
                    <a:pt x="32732" y="31168"/>
                  </a:cubicBezTo>
                  <a:cubicBezTo>
                    <a:pt x="31495" y="31478"/>
                    <a:pt x="30253" y="31772"/>
                    <a:pt x="29016" y="32081"/>
                  </a:cubicBezTo>
                  <a:cubicBezTo>
                    <a:pt x="28752" y="32147"/>
                    <a:pt x="28483" y="32210"/>
                    <a:pt x="28216" y="32274"/>
                  </a:cubicBezTo>
                  <a:cubicBezTo>
                    <a:pt x="31062" y="30221"/>
                    <a:pt x="33409" y="27409"/>
                    <a:pt x="35981" y="24998"/>
                  </a:cubicBezTo>
                  <a:cubicBezTo>
                    <a:pt x="38723" y="23134"/>
                    <a:pt x="41870" y="22336"/>
                    <a:pt x="45113" y="21922"/>
                  </a:cubicBezTo>
                  <a:cubicBezTo>
                    <a:pt x="45032" y="21899"/>
                    <a:pt x="44947" y="21878"/>
                    <a:pt x="44866" y="21856"/>
                  </a:cubicBezTo>
                  <a:cubicBezTo>
                    <a:pt x="44563" y="21779"/>
                    <a:pt x="44259" y="21713"/>
                    <a:pt x="43951" y="21656"/>
                  </a:cubicBezTo>
                  <a:cubicBezTo>
                    <a:pt x="44809" y="21555"/>
                    <a:pt x="45642" y="21336"/>
                    <a:pt x="46396" y="20858"/>
                  </a:cubicBezTo>
                  <a:cubicBezTo>
                    <a:pt x="47605" y="20090"/>
                    <a:pt x="48464" y="18736"/>
                    <a:pt x="48311" y="17273"/>
                  </a:cubicBezTo>
                  <a:cubicBezTo>
                    <a:pt x="48262" y="16818"/>
                    <a:pt x="48121" y="16401"/>
                    <a:pt x="47912" y="16022"/>
                  </a:cubicBezTo>
                  <a:cubicBezTo>
                    <a:pt x="47833" y="16016"/>
                    <a:pt x="47754" y="16013"/>
                    <a:pt x="47675" y="16013"/>
                  </a:cubicBezTo>
                  <a:cubicBezTo>
                    <a:pt x="46958" y="16013"/>
                    <a:pt x="46224" y="16259"/>
                    <a:pt x="45549" y="16455"/>
                  </a:cubicBezTo>
                  <a:cubicBezTo>
                    <a:pt x="44463" y="16770"/>
                    <a:pt x="43398" y="17141"/>
                    <a:pt x="42373" y="17616"/>
                  </a:cubicBezTo>
                  <a:cubicBezTo>
                    <a:pt x="40229" y="18607"/>
                    <a:pt x="38270" y="20006"/>
                    <a:pt x="36493" y="21549"/>
                  </a:cubicBezTo>
                  <a:cubicBezTo>
                    <a:pt x="34595" y="23194"/>
                    <a:pt x="32924" y="25051"/>
                    <a:pt x="31308" y="26966"/>
                  </a:cubicBezTo>
                  <a:cubicBezTo>
                    <a:pt x="30930" y="27413"/>
                    <a:pt x="30552" y="27860"/>
                    <a:pt x="30177" y="28315"/>
                  </a:cubicBezTo>
                  <a:cubicBezTo>
                    <a:pt x="31934" y="24980"/>
                    <a:pt x="32907" y="21085"/>
                    <a:pt x="34495" y="17806"/>
                  </a:cubicBezTo>
                  <a:cubicBezTo>
                    <a:pt x="35740" y="15239"/>
                    <a:pt x="37457" y="12962"/>
                    <a:pt x="39633" y="11114"/>
                  </a:cubicBezTo>
                  <a:cubicBezTo>
                    <a:pt x="40974" y="9978"/>
                    <a:pt x="42605" y="8845"/>
                    <a:pt x="44331" y="8067"/>
                  </a:cubicBezTo>
                  <a:cubicBezTo>
                    <a:pt x="44297" y="7957"/>
                    <a:pt x="44259" y="7852"/>
                    <a:pt x="44211" y="7747"/>
                  </a:cubicBezTo>
                  <a:cubicBezTo>
                    <a:pt x="42754" y="8400"/>
                    <a:pt x="41354" y="9133"/>
                    <a:pt x="40026" y="10167"/>
                  </a:cubicBezTo>
                  <a:cubicBezTo>
                    <a:pt x="37912" y="11813"/>
                    <a:pt x="36127" y="13875"/>
                    <a:pt x="34814" y="16211"/>
                  </a:cubicBezTo>
                  <a:cubicBezTo>
                    <a:pt x="33292" y="18916"/>
                    <a:pt x="32402" y="21902"/>
                    <a:pt x="31302" y="24791"/>
                  </a:cubicBezTo>
                  <a:cubicBezTo>
                    <a:pt x="30523" y="26837"/>
                    <a:pt x="29609" y="28753"/>
                    <a:pt x="28411" y="30516"/>
                  </a:cubicBezTo>
                  <a:cubicBezTo>
                    <a:pt x="28110" y="30914"/>
                    <a:pt x="27817" y="31314"/>
                    <a:pt x="27531" y="31718"/>
                  </a:cubicBezTo>
                  <a:cubicBezTo>
                    <a:pt x="27316" y="31994"/>
                    <a:pt x="27093" y="32264"/>
                    <a:pt x="26858" y="32530"/>
                  </a:cubicBezTo>
                  <a:cubicBezTo>
                    <a:pt x="26818" y="32523"/>
                    <a:pt x="26775" y="32519"/>
                    <a:pt x="26731" y="32519"/>
                  </a:cubicBezTo>
                  <a:cubicBezTo>
                    <a:pt x="26715" y="32519"/>
                    <a:pt x="26699" y="32520"/>
                    <a:pt x="26683" y="32521"/>
                  </a:cubicBezTo>
                  <a:cubicBezTo>
                    <a:pt x="26381" y="32543"/>
                    <a:pt x="26085" y="32581"/>
                    <a:pt x="25792" y="32625"/>
                  </a:cubicBezTo>
                  <a:cubicBezTo>
                    <a:pt x="25745" y="32585"/>
                    <a:pt x="25697" y="32545"/>
                    <a:pt x="25651" y="32504"/>
                  </a:cubicBezTo>
                  <a:cubicBezTo>
                    <a:pt x="23070" y="26837"/>
                    <a:pt x="24372" y="20509"/>
                    <a:pt x="25770" y="14662"/>
                  </a:cubicBezTo>
                  <a:cubicBezTo>
                    <a:pt x="26471" y="11722"/>
                    <a:pt x="27091" y="8771"/>
                    <a:pt x="27593" y="5795"/>
                  </a:cubicBezTo>
                  <a:cubicBezTo>
                    <a:pt x="27901" y="3966"/>
                    <a:pt x="28007" y="2253"/>
                    <a:pt x="27763" y="558"/>
                  </a:cubicBezTo>
                  <a:cubicBezTo>
                    <a:pt x="27074" y="234"/>
                    <a:pt x="26330" y="40"/>
                    <a:pt x="25567" y="5"/>
                  </a:cubicBezTo>
                  <a:cubicBezTo>
                    <a:pt x="25489" y="2"/>
                    <a:pt x="25412" y="0"/>
                    <a:pt x="25334" y="0"/>
                  </a:cubicBezTo>
                  <a:close/>
                </a:path>
              </a:pathLst>
            </a:custGeom>
            <a:solidFill>
              <a:srgbClr val="000000">
                <a:alpha val="18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" name="Google Shape;478;p3"/>
            <p:cNvSpPr/>
            <p:nvPr/>
          </p:nvSpPr>
          <p:spPr>
            <a:xfrm>
              <a:off x="-1084094" y="2341007"/>
              <a:ext cx="1099906" cy="1001985"/>
            </a:xfrm>
            <a:custGeom>
              <a:avLst/>
              <a:gdLst/>
              <a:ahLst/>
              <a:cxnLst/>
              <a:rect l="l" t="t" r="r" b="b"/>
              <a:pathLst>
                <a:path w="31294" h="28508" extrusionOk="0">
                  <a:moveTo>
                    <a:pt x="14073" y="0"/>
                  </a:moveTo>
                  <a:cubicBezTo>
                    <a:pt x="13821" y="0"/>
                    <a:pt x="13556" y="46"/>
                    <a:pt x="13280" y="144"/>
                  </a:cubicBezTo>
                  <a:cubicBezTo>
                    <a:pt x="11390" y="817"/>
                    <a:pt x="10588" y="3346"/>
                    <a:pt x="10258" y="5125"/>
                  </a:cubicBezTo>
                  <a:cubicBezTo>
                    <a:pt x="10036" y="6311"/>
                    <a:pt x="10019" y="7511"/>
                    <a:pt x="10184" y="8704"/>
                  </a:cubicBezTo>
                  <a:cubicBezTo>
                    <a:pt x="10312" y="9640"/>
                    <a:pt x="10668" y="10743"/>
                    <a:pt x="10622" y="11748"/>
                  </a:cubicBezTo>
                  <a:cubicBezTo>
                    <a:pt x="9402" y="9373"/>
                    <a:pt x="8045" y="6981"/>
                    <a:pt x="6426" y="4916"/>
                  </a:cubicBezTo>
                  <a:cubicBezTo>
                    <a:pt x="5701" y="3991"/>
                    <a:pt x="4483" y="3202"/>
                    <a:pt x="3317" y="3202"/>
                  </a:cubicBezTo>
                  <a:cubicBezTo>
                    <a:pt x="2651" y="3202"/>
                    <a:pt x="2001" y="3460"/>
                    <a:pt x="1471" y="4098"/>
                  </a:cubicBezTo>
                  <a:cubicBezTo>
                    <a:pt x="0" y="5865"/>
                    <a:pt x="1479" y="8048"/>
                    <a:pt x="2942" y="9174"/>
                  </a:cubicBezTo>
                  <a:cubicBezTo>
                    <a:pt x="4938" y="10712"/>
                    <a:pt x="6893" y="12091"/>
                    <a:pt x="8190" y="14112"/>
                  </a:cubicBezTo>
                  <a:cubicBezTo>
                    <a:pt x="6865" y="12994"/>
                    <a:pt x="5205" y="11794"/>
                    <a:pt x="3988" y="11794"/>
                  </a:cubicBezTo>
                  <a:cubicBezTo>
                    <a:pt x="3241" y="11794"/>
                    <a:pt x="2662" y="12247"/>
                    <a:pt x="2431" y="13448"/>
                  </a:cubicBezTo>
                  <a:cubicBezTo>
                    <a:pt x="2135" y="14985"/>
                    <a:pt x="3095" y="16127"/>
                    <a:pt x="4438" y="16713"/>
                  </a:cubicBezTo>
                  <a:cubicBezTo>
                    <a:pt x="6350" y="17546"/>
                    <a:pt x="8213" y="17920"/>
                    <a:pt x="9932" y="18990"/>
                  </a:cubicBezTo>
                  <a:cubicBezTo>
                    <a:pt x="8569" y="19310"/>
                    <a:pt x="7059" y="19341"/>
                    <a:pt x="6040" y="20311"/>
                  </a:cubicBezTo>
                  <a:cubicBezTo>
                    <a:pt x="5264" y="21049"/>
                    <a:pt x="4775" y="22451"/>
                    <a:pt x="5386" y="23440"/>
                  </a:cubicBezTo>
                  <a:cubicBezTo>
                    <a:pt x="5748" y="24028"/>
                    <a:pt x="6282" y="24238"/>
                    <a:pt x="6859" y="24238"/>
                  </a:cubicBezTo>
                  <a:cubicBezTo>
                    <a:pt x="7618" y="24238"/>
                    <a:pt x="8450" y="23875"/>
                    <a:pt x="9061" y="23530"/>
                  </a:cubicBezTo>
                  <a:cubicBezTo>
                    <a:pt x="9842" y="23090"/>
                    <a:pt x="10614" y="22637"/>
                    <a:pt x="11367" y="22161"/>
                  </a:cubicBezTo>
                  <a:lnTo>
                    <a:pt x="11367" y="22161"/>
                  </a:lnTo>
                  <a:cubicBezTo>
                    <a:pt x="11161" y="22523"/>
                    <a:pt x="11038" y="22913"/>
                    <a:pt x="11015" y="23361"/>
                  </a:cubicBezTo>
                  <a:cubicBezTo>
                    <a:pt x="10953" y="24548"/>
                    <a:pt x="11733" y="25612"/>
                    <a:pt x="12884" y="25612"/>
                  </a:cubicBezTo>
                  <a:cubicBezTo>
                    <a:pt x="13052" y="25612"/>
                    <a:pt x="13228" y="25590"/>
                    <a:pt x="13410" y="25542"/>
                  </a:cubicBezTo>
                  <a:cubicBezTo>
                    <a:pt x="14140" y="25349"/>
                    <a:pt x="14683" y="24794"/>
                    <a:pt x="15133" y="24214"/>
                  </a:cubicBezTo>
                  <a:cubicBezTo>
                    <a:pt x="15262" y="24049"/>
                    <a:pt x="15586" y="23355"/>
                    <a:pt x="15882" y="23355"/>
                  </a:cubicBezTo>
                  <a:cubicBezTo>
                    <a:pt x="15911" y="23355"/>
                    <a:pt x="15940" y="23362"/>
                    <a:pt x="15969" y="23377"/>
                  </a:cubicBezTo>
                  <a:cubicBezTo>
                    <a:pt x="16133" y="23463"/>
                    <a:pt x="16166" y="24711"/>
                    <a:pt x="16202" y="24890"/>
                  </a:cubicBezTo>
                  <a:cubicBezTo>
                    <a:pt x="16530" y="26506"/>
                    <a:pt x="17716" y="28505"/>
                    <a:pt x="19618" y="28508"/>
                  </a:cubicBezTo>
                  <a:cubicBezTo>
                    <a:pt x="19620" y="28508"/>
                    <a:pt x="19621" y="28508"/>
                    <a:pt x="19623" y="28508"/>
                  </a:cubicBezTo>
                  <a:cubicBezTo>
                    <a:pt x="20972" y="28508"/>
                    <a:pt x="22098" y="27223"/>
                    <a:pt x="22462" y="26016"/>
                  </a:cubicBezTo>
                  <a:cubicBezTo>
                    <a:pt x="22954" y="24386"/>
                    <a:pt x="22119" y="22857"/>
                    <a:pt x="21096" y="21641"/>
                  </a:cubicBezTo>
                  <a:cubicBezTo>
                    <a:pt x="20597" y="21049"/>
                    <a:pt x="18758" y="19226"/>
                    <a:pt x="20383" y="18975"/>
                  </a:cubicBezTo>
                  <a:cubicBezTo>
                    <a:pt x="20449" y="18964"/>
                    <a:pt x="20516" y="18959"/>
                    <a:pt x="20582" y="18959"/>
                  </a:cubicBezTo>
                  <a:cubicBezTo>
                    <a:pt x="21511" y="18959"/>
                    <a:pt x="22366" y="19929"/>
                    <a:pt x="23016" y="20442"/>
                  </a:cubicBezTo>
                  <a:cubicBezTo>
                    <a:pt x="23904" y="21145"/>
                    <a:pt x="25017" y="21759"/>
                    <a:pt x="26127" y="21759"/>
                  </a:cubicBezTo>
                  <a:cubicBezTo>
                    <a:pt x="26682" y="21759"/>
                    <a:pt x="27236" y="21605"/>
                    <a:pt x="27761" y="21232"/>
                  </a:cubicBezTo>
                  <a:cubicBezTo>
                    <a:pt x="29161" y="20234"/>
                    <a:pt x="29297" y="18190"/>
                    <a:pt x="28381" y="16827"/>
                  </a:cubicBezTo>
                  <a:cubicBezTo>
                    <a:pt x="27741" y="15877"/>
                    <a:pt x="26791" y="15328"/>
                    <a:pt x="25738" y="15007"/>
                  </a:cubicBezTo>
                  <a:cubicBezTo>
                    <a:pt x="26981" y="14710"/>
                    <a:pt x="28345" y="14603"/>
                    <a:pt x="29368" y="13818"/>
                  </a:cubicBezTo>
                  <a:cubicBezTo>
                    <a:pt x="30556" y="12904"/>
                    <a:pt x="31293" y="11009"/>
                    <a:pt x="30213" y="9723"/>
                  </a:cubicBezTo>
                  <a:cubicBezTo>
                    <a:pt x="29703" y="9115"/>
                    <a:pt x="29014" y="8902"/>
                    <a:pt x="28288" y="8902"/>
                  </a:cubicBezTo>
                  <a:cubicBezTo>
                    <a:pt x="27417" y="8902"/>
                    <a:pt x="26491" y="9209"/>
                    <a:pt x="25751" y="9510"/>
                  </a:cubicBezTo>
                  <a:cubicBezTo>
                    <a:pt x="24276" y="10112"/>
                    <a:pt x="22984" y="10950"/>
                    <a:pt x="21683" y="11776"/>
                  </a:cubicBezTo>
                  <a:cubicBezTo>
                    <a:pt x="21791" y="11573"/>
                    <a:pt x="21910" y="11375"/>
                    <a:pt x="22050" y="11183"/>
                  </a:cubicBezTo>
                  <a:cubicBezTo>
                    <a:pt x="22813" y="10160"/>
                    <a:pt x="23933" y="9480"/>
                    <a:pt x="24735" y="8481"/>
                  </a:cubicBezTo>
                  <a:cubicBezTo>
                    <a:pt x="25679" y="7307"/>
                    <a:pt x="26215" y="5437"/>
                    <a:pt x="25246" y="4099"/>
                  </a:cubicBezTo>
                  <a:cubicBezTo>
                    <a:pt x="24773" y="3446"/>
                    <a:pt x="24183" y="3198"/>
                    <a:pt x="23561" y="3198"/>
                  </a:cubicBezTo>
                  <a:cubicBezTo>
                    <a:pt x="22577" y="3198"/>
                    <a:pt x="21514" y="3818"/>
                    <a:pt x="20708" y="4435"/>
                  </a:cubicBezTo>
                  <a:cubicBezTo>
                    <a:pt x="19764" y="5157"/>
                    <a:pt x="18889" y="5960"/>
                    <a:pt x="18089" y="6837"/>
                  </a:cubicBezTo>
                  <a:cubicBezTo>
                    <a:pt x="17692" y="7273"/>
                    <a:pt x="17315" y="7728"/>
                    <a:pt x="16955" y="8194"/>
                  </a:cubicBezTo>
                  <a:cubicBezTo>
                    <a:pt x="16642" y="8597"/>
                    <a:pt x="16205" y="9604"/>
                    <a:pt x="15790" y="9862"/>
                  </a:cubicBezTo>
                  <a:cubicBezTo>
                    <a:pt x="15699" y="10036"/>
                    <a:pt x="15640" y="10124"/>
                    <a:pt x="15613" y="10124"/>
                  </a:cubicBezTo>
                  <a:cubicBezTo>
                    <a:pt x="15570" y="10124"/>
                    <a:pt x="15608" y="9902"/>
                    <a:pt x="15727" y="9460"/>
                  </a:cubicBezTo>
                  <a:cubicBezTo>
                    <a:pt x="15789" y="9093"/>
                    <a:pt x="15852" y="8724"/>
                    <a:pt x="15912" y="8359"/>
                  </a:cubicBezTo>
                  <a:cubicBezTo>
                    <a:pt x="16035" y="7623"/>
                    <a:pt x="16160" y="6888"/>
                    <a:pt x="16282" y="6152"/>
                  </a:cubicBezTo>
                  <a:cubicBezTo>
                    <a:pt x="16466" y="5031"/>
                    <a:pt x="16675" y="3838"/>
                    <a:pt x="16553" y="2700"/>
                  </a:cubicBezTo>
                  <a:cubicBezTo>
                    <a:pt x="16405" y="1313"/>
                    <a:pt x="15432" y="0"/>
                    <a:pt x="140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" name="Google Shape;479;p3"/>
            <p:cNvSpPr/>
            <p:nvPr/>
          </p:nvSpPr>
          <p:spPr>
            <a:xfrm>
              <a:off x="-1062549" y="2270644"/>
              <a:ext cx="951654" cy="1070944"/>
            </a:xfrm>
            <a:custGeom>
              <a:avLst/>
              <a:gdLst/>
              <a:ahLst/>
              <a:cxnLst/>
              <a:rect l="l" t="t" r="r" b="b"/>
              <a:pathLst>
                <a:path w="27076" h="30470" extrusionOk="0">
                  <a:moveTo>
                    <a:pt x="19500" y="1"/>
                  </a:moveTo>
                  <a:cubicBezTo>
                    <a:pt x="19412" y="1"/>
                    <a:pt x="19321" y="6"/>
                    <a:pt x="19225" y="17"/>
                  </a:cubicBezTo>
                  <a:cubicBezTo>
                    <a:pt x="17655" y="197"/>
                    <a:pt x="16883" y="2698"/>
                    <a:pt x="16343" y="3908"/>
                  </a:cubicBezTo>
                  <a:cubicBezTo>
                    <a:pt x="15539" y="5715"/>
                    <a:pt x="14912" y="7580"/>
                    <a:pt x="14471" y="9510"/>
                  </a:cubicBezTo>
                  <a:cubicBezTo>
                    <a:pt x="13927" y="11907"/>
                    <a:pt x="13676" y="14320"/>
                    <a:pt x="13668" y="16743"/>
                  </a:cubicBezTo>
                  <a:cubicBezTo>
                    <a:pt x="13663" y="16736"/>
                    <a:pt x="13660" y="16727"/>
                    <a:pt x="13654" y="16720"/>
                  </a:cubicBezTo>
                  <a:cubicBezTo>
                    <a:pt x="12677" y="13824"/>
                    <a:pt x="11881" y="10868"/>
                    <a:pt x="11328" y="7856"/>
                  </a:cubicBezTo>
                  <a:cubicBezTo>
                    <a:pt x="11132" y="6781"/>
                    <a:pt x="10957" y="5701"/>
                    <a:pt x="10807" y="4617"/>
                  </a:cubicBezTo>
                  <a:cubicBezTo>
                    <a:pt x="10691" y="3779"/>
                    <a:pt x="10659" y="2889"/>
                    <a:pt x="10328" y="2100"/>
                  </a:cubicBezTo>
                  <a:cubicBezTo>
                    <a:pt x="9926" y="1138"/>
                    <a:pt x="9022" y="363"/>
                    <a:pt x="8048" y="363"/>
                  </a:cubicBezTo>
                  <a:cubicBezTo>
                    <a:pt x="7654" y="363"/>
                    <a:pt x="7250" y="489"/>
                    <a:pt x="6862" y="780"/>
                  </a:cubicBezTo>
                  <a:cubicBezTo>
                    <a:pt x="5388" y="1882"/>
                    <a:pt x="5876" y="3968"/>
                    <a:pt x="6253" y="5465"/>
                  </a:cubicBezTo>
                  <a:cubicBezTo>
                    <a:pt x="6724" y="7341"/>
                    <a:pt x="7416" y="9169"/>
                    <a:pt x="8233" y="10923"/>
                  </a:cubicBezTo>
                  <a:cubicBezTo>
                    <a:pt x="9002" y="12571"/>
                    <a:pt x="9892" y="14120"/>
                    <a:pt x="10855" y="15621"/>
                  </a:cubicBezTo>
                  <a:cubicBezTo>
                    <a:pt x="10005" y="14926"/>
                    <a:pt x="9126" y="14257"/>
                    <a:pt x="8205" y="13635"/>
                  </a:cubicBezTo>
                  <a:cubicBezTo>
                    <a:pt x="7062" y="12866"/>
                    <a:pt x="4492" y="11238"/>
                    <a:pt x="2538" y="11238"/>
                  </a:cubicBezTo>
                  <a:cubicBezTo>
                    <a:pt x="1888" y="11238"/>
                    <a:pt x="1306" y="11418"/>
                    <a:pt x="868" y="11871"/>
                  </a:cubicBezTo>
                  <a:cubicBezTo>
                    <a:pt x="0" y="12770"/>
                    <a:pt x="508" y="14157"/>
                    <a:pt x="1151" y="15006"/>
                  </a:cubicBezTo>
                  <a:cubicBezTo>
                    <a:pt x="2111" y="16276"/>
                    <a:pt x="3802" y="16849"/>
                    <a:pt x="5266" y="17325"/>
                  </a:cubicBezTo>
                  <a:cubicBezTo>
                    <a:pt x="6920" y="17862"/>
                    <a:pt x="8810" y="18276"/>
                    <a:pt x="10469" y="19041"/>
                  </a:cubicBezTo>
                  <a:cubicBezTo>
                    <a:pt x="8659" y="19062"/>
                    <a:pt x="6869" y="19382"/>
                    <a:pt x="5148" y="20004"/>
                  </a:cubicBezTo>
                  <a:cubicBezTo>
                    <a:pt x="3931" y="20444"/>
                    <a:pt x="4015" y="22168"/>
                    <a:pt x="5388" y="22293"/>
                  </a:cubicBezTo>
                  <a:cubicBezTo>
                    <a:pt x="5899" y="22339"/>
                    <a:pt x="6399" y="22362"/>
                    <a:pt x="6892" y="22362"/>
                  </a:cubicBezTo>
                  <a:cubicBezTo>
                    <a:pt x="8220" y="22362"/>
                    <a:pt x="9490" y="22195"/>
                    <a:pt x="10745" y="21870"/>
                  </a:cubicBezTo>
                  <a:lnTo>
                    <a:pt x="10745" y="21870"/>
                  </a:lnTo>
                  <a:cubicBezTo>
                    <a:pt x="9705" y="23707"/>
                    <a:pt x="8798" y="25600"/>
                    <a:pt x="7742" y="27451"/>
                  </a:cubicBezTo>
                  <a:cubicBezTo>
                    <a:pt x="7519" y="27844"/>
                    <a:pt x="7851" y="28409"/>
                    <a:pt x="8266" y="28409"/>
                  </a:cubicBezTo>
                  <a:cubicBezTo>
                    <a:pt x="8362" y="28409"/>
                    <a:pt x="8463" y="28379"/>
                    <a:pt x="8562" y="28309"/>
                  </a:cubicBezTo>
                  <a:cubicBezTo>
                    <a:pt x="9856" y="27399"/>
                    <a:pt x="11089" y="26376"/>
                    <a:pt x="12047" y="25105"/>
                  </a:cubicBezTo>
                  <a:cubicBezTo>
                    <a:pt x="12583" y="24392"/>
                    <a:pt x="13170" y="23561"/>
                    <a:pt x="13626" y="22690"/>
                  </a:cubicBezTo>
                  <a:cubicBezTo>
                    <a:pt x="14396" y="25006"/>
                    <a:pt x="14539" y="27542"/>
                    <a:pt x="14739" y="29953"/>
                  </a:cubicBezTo>
                  <a:cubicBezTo>
                    <a:pt x="14762" y="30240"/>
                    <a:pt x="15002" y="30469"/>
                    <a:pt x="15259" y="30469"/>
                  </a:cubicBezTo>
                  <a:cubicBezTo>
                    <a:pt x="15370" y="30469"/>
                    <a:pt x="15484" y="30427"/>
                    <a:pt x="15586" y="30328"/>
                  </a:cubicBezTo>
                  <a:cubicBezTo>
                    <a:pt x="17651" y="28324"/>
                    <a:pt x="18256" y="25312"/>
                    <a:pt x="17136" y="22990"/>
                  </a:cubicBezTo>
                  <a:lnTo>
                    <a:pt x="17136" y="22990"/>
                  </a:lnTo>
                  <a:cubicBezTo>
                    <a:pt x="18355" y="23743"/>
                    <a:pt x="19554" y="24700"/>
                    <a:pt x="20968" y="24742"/>
                  </a:cubicBezTo>
                  <a:cubicBezTo>
                    <a:pt x="21004" y="24743"/>
                    <a:pt x="21040" y="24743"/>
                    <a:pt x="21075" y="24743"/>
                  </a:cubicBezTo>
                  <a:cubicBezTo>
                    <a:pt x="22953" y="24743"/>
                    <a:pt x="24499" y="23376"/>
                    <a:pt x="24338" y="21421"/>
                  </a:cubicBezTo>
                  <a:cubicBezTo>
                    <a:pt x="24182" y="19468"/>
                    <a:pt x="22377" y="18176"/>
                    <a:pt x="20568" y="17860"/>
                  </a:cubicBezTo>
                  <a:cubicBezTo>
                    <a:pt x="20185" y="17794"/>
                    <a:pt x="19808" y="17763"/>
                    <a:pt x="19435" y="17763"/>
                  </a:cubicBezTo>
                  <a:cubicBezTo>
                    <a:pt x="19329" y="17763"/>
                    <a:pt x="19223" y="17766"/>
                    <a:pt x="19118" y="17770"/>
                  </a:cubicBezTo>
                  <a:cubicBezTo>
                    <a:pt x="20404" y="16742"/>
                    <a:pt x="21681" y="15703"/>
                    <a:pt x="22947" y="14650"/>
                  </a:cubicBezTo>
                  <a:cubicBezTo>
                    <a:pt x="25062" y="12897"/>
                    <a:pt x="27075" y="10671"/>
                    <a:pt x="26958" y="7747"/>
                  </a:cubicBezTo>
                  <a:cubicBezTo>
                    <a:pt x="26941" y="7320"/>
                    <a:pt x="26620" y="7055"/>
                    <a:pt x="26265" y="7055"/>
                  </a:cubicBezTo>
                  <a:cubicBezTo>
                    <a:pt x="26104" y="7055"/>
                    <a:pt x="25935" y="7110"/>
                    <a:pt x="25786" y="7230"/>
                  </a:cubicBezTo>
                  <a:cubicBezTo>
                    <a:pt x="22792" y="9652"/>
                    <a:pt x="19904" y="12469"/>
                    <a:pt x="17426" y="15550"/>
                  </a:cubicBezTo>
                  <a:cubicBezTo>
                    <a:pt x="18336" y="13312"/>
                    <a:pt x="19470" y="11139"/>
                    <a:pt x="20255" y="8873"/>
                  </a:cubicBezTo>
                  <a:cubicBezTo>
                    <a:pt x="20785" y="7346"/>
                    <a:pt x="22754" y="1"/>
                    <a:pt x="1950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" name="Google Shape;480;p3"/>
            <p:cNvSpPr/>
            <p:nvPr/>
          </p:nvSpPr>
          <p:spPr>
            <a:xfrm>
              <a:off x="-781411" y="2636064"/>
              <a:ext cx="496845" cy="447357"/>
            </a:xfrm>
            <a:custGeom>
              <a:avLst/>
              <a:gdLst/>
              <a:ahLst/>
              <a:cxnLst/>
              <a:rect l="l" t="t" r="r" b="b"/>
              <a:pathLst>
                <a:path w="14136" h="12728" extrusionOk="0">
                  <a:moveTo>
                    <a:pt x="8793" y="1"/>
                  </a:moveTo>
                  <a:cubicBezTo>
                    <a:pt x="8274" y="1"/>
                    <a:pt x="7753" y="277"/>
                    <a:pt x="7471" y="959"/>
                  </a:cubicBezTo>
                  <a:cubicBezTo>
                    <a:pt x="7017" y="2067"/>
                    <a:pt x="6592" y="3200"/>
                    <a:pt x="6434" y="4393"/>
                  </a:cubicBezTo>
                  <a:cubicBezTo>
                    <a:pt x="6392" y="4702"/>
                    <a:pt x="6351" y="5070"/>
                    <a:pt x="6350" y="5442"/>
                  </a:cubicBezTo>
                  <a:cubicBezTo>
                    <a:pt x="6071" y="5084"/>
                    <a:pt x="5797" y="4720"/>
                    <a:pt x="5518" y="4364"/>
                  </a:cubicBezTo>
                  <a:cubicBezTo>
                    <a:pt x="4732" y="3357"/>
                    <a:pt x="3941" y="2734"/>
                    <a:pt x="2728" y="2285"/>
                  </a:cubicBezTo>
                  <a:cubicBezTo>
                    <a:pt x="2541" y="2216"/>
                    <a:pt x="2364" y="2185"/>
                    <a:pt x="2197" y="2185"/>
                  </a:cubicBezTo>
                  <a:cubicBezTo>
                    <a:pt x="630" y="2185"/>
                    <a:pt x="0" y="4947"/>
                    <a:pt x="1839" y="5375"/>
                  </a:cubicBezTo>
                  <a:cubicBezTo>
                    <a:pt x="2828" y="5606"/>
                    <a:pt x="3822" y="5679"/>
                    <a:pt x="4815" y="5846"/>
                  </a:cubicBezTo>
                  <a:cubicBezTo>
                    <a:pt x="5239" y="5917"/>
                    <a:pt x="5672" y="6045"/>
                    <a:pt x="6051" y="6249"/>
                  </a:cubicBezTo>
                  <a:cubicBezTo>
                    <a:pt x="6059" y="6251"/>
                    <a:pt x="6063" y="6255"/>
                    <a:pt x="6070" y="6258"/>
                  </a:cubicBezTo>
                  <a:lnTo>
                    <a:pt x="6070" y="6258"/>
                  </a:lnTo>
                  <a:cubicBezTo>
                    <a:pt x="5378" y="6001"/>
                    <a:pt x="4606" y="5877"/>
                    <a:pt x="3844" y="5877"/>
                  </a:cubicBezTo>
                  <a:cubicBezTo>
                    <a:pt x="3195" y="5877"/>
                    <a:pt x="2553" y="5966"/>
                    <a:pt x="1972" y="6139"/>
                  </a:cubicBezTo>
                  <a:cubicBezTo>
                    <a:pt x="216" y="6661"/>
                    <a:pt x="961" y="8981"/>
                    <a:pt x="2267" y="8981"/>
                  </a:cubicBezTo>
                  <a:cubicBezTo>
                    <a:pt x="2488" y="8981"/>
                    <a:pt x="2724" y="8914"/>
                    <a:pt x="2968" y="8762"/>
                  </a:cubicBezTo>
                  <a:cubicBezTo>
                    <a:pt x="4015" y="8108"/>
                    <a:pt x="5044" y="7528"/>
                    <a:pt x="6120" y="6953"/>
                  </a:cubicBezTo>
                  <a:lnTo>
                    <a:pt x="6120" y="6953"/>
                  </a:lnTo>
                  <a:cubicBezTo>
                    <a:pt x="5012" y="8082"/>
                    <a:pt x="4671" y="10001"/>
                    <a:pt x="4736" y="11487"/>
                  </a:cubicBezTo>
                  <a:cubicBezTo>
                    <a:pt x="4775" y="12348"/>
                    <a:pt x="5355" y="12727"/>
                    <a:pt x="5949" y="12727"/>
                  </a:cubicBezTo>
                  <a:cubicBezTo>
                    <a:pt x="6747" y="12727"/>
                    <a:pt x="7569" y="12040"/>
                    <a:pt x="7123" y="10917"/>
                  </a:cubicBezTo>
                  <a:cubicBezTo>
                    <a:pt x="6813" y="10135"/>
                    <a:pt x="6780" y="9381"/>
                    <a:pt x="6840" y="8622"/>
                  </a:cubicBezTo>
                  <a:lnTo>
                    <a:pt x="6840" y="8622"/>
                  </a:lnTo>
                  <a:cubicBezTo>
                    <a:pt x="6948" y="9167"/>
                    <a:pt x="7121" y="9700"/>
                    <a:pt x="7385" y="10203"/>
                  </a:cubicBezTo>
                  <a:cubicBezTo>
                    <a:pt x="7888" y="11160"/>
                    <a:pt x="8786" y="12572"/>
                    <a:pt x="9966" y="12572"/>
                  </a:cubicBezTo>
                  <a:cubicBezTo>
                    <a:pt x="10076" y="12572"/>
                    <a:pt x="10189" y="12559"/>
                    <a:pt x="10305" y="12533"/>
                  </a:cubicBezTo>
                  <a:cubicBezTo>
                    <a:pt x="10749" y="12431"/>
                    <a:pt x="11016" y="11967"/>
                    <a:pt x="10922" y="11531"/>
                  </a:cubicBezTo>
                  <a:cubicBezTo>
                    <a:pt x="10705" y="10517"/>
                    <a:pt x="9483" y="10105"/>
                    <a:pt x="8821" y="9361"/>
                  </a:cubicBezTo>
                  <a:cubicBezTo>
                    <a:pt x="8257" y="8725"/>
                    <a:pt x="7811" y="8009"/>
                    <a:pt x="7527" y="7223"/>
                  </a:cubicBezTo>
                  <a:lnTo>
                    <a:pt x="7527" y="7223"/>
                  </a:lnTo>
                  <a:cubicBezTo>
                    <a:pt x="8043" y="7758"/>
                    <a:pt x="8676" y="8182"/>
                    <a:pt x="9327" y="8538"/>
                  </a:cubicBezTo>
                  <a:cubicBezTo>
                    <a:pt x="10115" y="8967"/>
                    <a:pt x="11066" y="9521"/>
                    <a:pt x="11999" y="9521"/>
                  </a:cubicBezTo>
                  <a:cubicBezTo>
                    <a:pt x="12248" y="9521"/>
                    <a:pt x="12496" y="9481"/>
                    <a:pt x="12739" y="9390"/>
                  </a:cubicBezTo>
                  <a:cubicBezTo>
                    <a:pt x="14135" y="8864"/>
                    <a:pt x="14008" y="7001"/>
                    <a:pt x="12472" y="6803"/>
                  </a:cubicBezTo>
                  <a:cubicBezTo>
                    <a:pt x="12386" y="6792"/>
                    <a:pt x="12301" y="6787"/>
                    <a:pt x="12217" y="6787"/>
                  </a:cubicBezTo>
                  <a:cubicBezTo>
                    <a:pt x="11448" y="6787"/>
                    <a:pt x="10745" y="7198"/>
                    <a:pt x="9964" y="7198"/>
                  </a:cubicBezTo>
                  <a:cubicBezTo>
                    <a:pt x="9938" y="7198"/>
                    <a:pt x="9911" y="7197"/>
                    <a:pt x="9885" y="7196"/>
                  </a:cubicBezTo>
                  <a:cubicBezTo>
                    <a:pt x="9490" y="7182"/>
                    <a:pt x="9113" y="7096"/>
                    <a:pt x="8747" y="6972"/>
                  </a:cubicBezTo>
                  <a:lnTo>
                    <a:pt x="8747" y="6972"/>
                  </a:lnTo>
                  <a:cubicBezTo>
                    <a:pt x="8799" y="6974"/>
                    <a:pt x="8852" y="6975"/>
                    <a:pt x="8904" y="6975"/>
                  </a:cubicBezTo>
                  <a:cubicBezTo>
                    <a:pt x="9753" y="6975"/>
                    <a:pt x="10605" y="6751"/>
                    <a:pt x="11425" y="6475"/>
                  </a:cubicBezTo>
                  <a:cubicBezTo>
                    <a:pt x="12322" y="6172"/>
                    <a:pt x="12801" y="5182"/>
                    <a:pt x="12204" y="4359"/>
                  </a:cubicBezTo>
                  <a:cubicBezTo>
                    <a:pt x="11942" y="3999"/>
                    <a:pt x="11488" y="3798"/>
                    <a:pt x="11044" y="3798"/>
                  </a:cubicBezTo>
                  <a:cubicBezTo>
                    <a:pt x="10597" y="3798"/>
                    <a:pt x="10160" y="4001"/>
                    <a:pt x="9942" y="4450"/>
                  </a:cubicBezTo>
                  <a:cubicBezTo>
                    <a:pt x="9543" y="5266"/>
                    <a:pt x="8806" y="5707"/>
                    <a:pt x="7997" y="6029"/>
                  </a:cubicBezTo>
                  <a:cubicBezTo>
                    <a:pt x="8191" y="5677"/>
                    <a:pt x="8353" y="5303"/>
                    <a:pt x="8510" y="4994"/>
                  </a:cubicBezTo>
                  <a:cubicBezTo>
                    <a:pt x="9011" y="4013"/>
                    <a:pt x="9460" y="3020"/>
                    <a:pt x="10055" y="2084"/>
                  </a:cubicBezTo>
                  <a:cubicBezTo>
                    <a:pt x="10748" y="992"/>
                    <a:pt x="9775" y="1"/>
                    <a:pt x="87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481" name="Google Shape;481;p3"/>
          <p:cNvGrpSpPr/>
          <p:nvPr/>
        </p:nvGrpSpPr>
        <p:grpSpPr>
          <a:xfrm>
            <a:off x="8318833" y="-1747266"/>
            <a:ext cx="7805075" cy="7236452"/>
            <a:chOff x="6239125" y="-1310450"/>
            <a:chExt cx="5853806" cy="5427339"/>
          </a:xfrm>
        </p:grpSpPr>
        <p:sp>
          <p:nvSpPr>
            <p:cNvPr id="482" name="Google Shape;482;p3"/>
            <p:cNvSpPr/>
            <p:nvPr/>
          </p:nvSpPr>
          <p:spPr>
            <a:xfrm>
              <a:off x="7821812" y="722859"/>
              <a:ext cx="1809991" cy="2660701"/>
            </a:xfrm>
            <a:custGeom>
              <a:avLst/>
              <a:gdLst/>
              <a:ahLst/>
              <a:cxnLst/>
              <a:rect l="l" t="t" r="r" b="b"/>
              <a:pathLst>
                <a:path w="51497" h="75701" extrusionOk="0">
                  <a:moveTo>
                    <a:pt x="41220" y="0"/>
                  </a:moveTo>
                  <a:cubicBezTo>
                    <a:pt x="41055" y="4974"/>
                    <a:pt x="40540" y="9932"/>
                    <a:pt x="39704" y="14839"/>
                  </a:cubicBezTo>
                  <a:lnTo>
                    <a:pt x="39592" y="14693"/>
                  </a:lnTo>
                  <a:cubicBezTo>
                    <a:pt x="33269" y="19562"/>
                    <a:pt x="25829" y="23132"/>
                    <a:pt x="18072" y="25012"/>
                  </a:cubicBezTo>
                  <a:lnTo>
                    <a:pt x="18226" y="25646"/>
                  </a:lnTo>
                  <a:cubicBezTo>
                    <a:pt x="25910" y="23783"/>
                    <a:pt x="33286" y="20280"/>
                    <a:pt x="39594" y="15507"/>
                  </a:cubicBezTo>
                  <a:lnTo>
                    <a:pt x="39594" y="15507"/>
                  </a:lnTo>
                  <a:cubicBezTo>
                    <a:pt x="38024" y="24396"/>
                    <a:pt x="35376" y="33099"/>
                    <a:pt x="31766" y="41381"/>
                  </a:cubicBezTo>
                  <a:lnTo>
                    <a:pt x="31727" y="41076"/>
                  </a:lnTo>
                  <a:cubicBezTo>
                    <a:pt x="19779" y="42555"/>
                    <a:pt x="8214" y="48450"/>
                    <a:pt x="0" y="57252"/>
                  </a:cubicBezTo>
                  <a:lnTo>
                    <a:pt x="477" y="57696"/>
                  </a:lnTo>
                  <a:cubicBezTo>
                    <a:pt x="8543" y="49055"/>
                    <a:pt x="19878" y="43252"/>
                    <a:pt x="31603" y="41751"/>
                  </a:cubicBezTo>
                  <a:lnTo>
                    <a:pt x="31603" y="41751"/>
                  </a:lnTo>
                  <a:cubicBezTo>
                    <a:pt x="26173" y="54086"/>
                    <a:pt x="18596" y="65473"/>
                    <a:pt x="9199" y="75114"/>
                  </a:cubicBezTo>
                  <a:lnTo>
                    <a:pt x="9666" y="75570"/>
                  </a:lnTo>
                  <a:cubicBezTo>
                    <a:pt x="16339" y="68724"/>
                    <a:pt x="22101" y="61003"/>
                    <a:pt x="26834" y="52690"/>
                  </a:cubicBezTo>
                  <a:cubicBezTo>
                    <a:pt x="27404" y="60691"/>
                    <a:pt x="29685" y="68628"/>
                    <a:pt x="33466" y="75701"/>
                  </a:cubicBezTo>
                  <a:lnTo>
                    <a:pt x="34041" y="75394"/>
                  </a:lnTo>
                  <a:cubicBezTo>
                    <a:pt x="30166" y="68147"/>
                    <a:pt x="27877" y="59977"/>
                    <a:pt x="27424" y="51770"/>
                  </a:cubicBezTo>
                  <a:lnTo>
                    <a:pt x="27345" y="51774"/>
                  </a:lnTo>
                  <a:cubicBezTo>
                    <a:pt x="32630" y="42294"/>
                    <a:pt x="36582" y="32066"/>
                    <a:pt x="39029" y="21498"/>
                  </a:cubicBezTo>
                  <a:cubicBezTo>
                    <a:pt x="45313" y="29426"/>
                    <a:pt x="49399" y="38894"/>
                    <a:pt x="50849" y="48905"/>
                  </a:cubicBezTo>
                  <a:lnTo>
                    <a:pt x="51497" y="48812"/>
                  </a:lnTo>
                  <a:cubicBezTo>
                    <a:pt x="50018" y="38596"/>
                    <a:pt x="45826" y="28935"/>
                    <a:pt x="39371" y="20875"/>
                  </a:cubicBezTo>
                  <a:lnTo>
                    <a:pt x="39133" y="21068"/>
                  </a:lnTo>
                  <a:cubicBezTo>
                    <a:pt x="40705" y="14159"/>
                    <a:pt x="41635" y="7104"/>
                    <a:pt x="41871" y="23"/>
                  </a:cubicBezTo>
                  <a:lnTo>
                    <a:pt x="4122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" name="Google Shape;483;p3"/>
            <p:cNvSpPr/>
            <p:nvPr/>
          </p:nvSpPr>
          <p:spPr>
            <a:xfrm>
              <a:off x="7393586" y="2218670"/>
              <a:ext cx="1092560" cy="722738"/>
            </a:xfrm>
            <a:custGeom>
              <a:avLst/>
              <a:gdLst/>
              <a:ahLst/>
              <a:cxnLst/>
              <a:rect l="l" t="t" r="r" b="b"/>
              <a:pathLst>
                <a:path w="31085" h="20563" extrusionOk="0">
                  <a:moveTo>
                    <a:pt x="22085" y="1"/>
                  </a:moveTo>
                  <a:cubicBezTo>
                    <a:pt x="21562" y="1"/>
                    <a:pt x="21042" y="62"/>
                    <a:pt x="20533" y="205"/>
                  </a:cubicBezTo>
                  <a:cubicBezTo>
                    <a:pt x="18191" y="860"/>
                    <a:pt x="16589" y="3069"/>
                    <a:pt x="14330" y="3964"/>
                  </a:cubicBezTo>
                  <a:cubicBezTo>
                    <a:pt x="12488" y="4693"/>
                    <a:pt x="10285" y="4520"/>
                    <a:pt x="8689" y="5693"/>
                  </a:cubicBezTo>
                  <a:cubicBezTo>
                    <a:pt x="7136" y="6837"/>
                    <a:pt x="6643" y="8892"/>
                    <a:pt x="6036" y="10724"/>
                  </a:cubicBezTo>
                  <a:cubicBezTo>
                    <a:pt x="4891" y="14181"/>
                    <a:pt x="3040" y="17466"/>
                    <a:pt x="0" y="19475"/>
                  </a:cubicBezTo>
                  <a:cubicBezTo>
                    <a:pt x="300" y="19449"/>
                    <a:pt x="600" y="19437"/>
                    <a:pt x="899" y="19437"/>
                  </a:cubicBezTo>
                  <a:cubicBezTo>
                    <a:pt x="2744" y="19437"/>
                    <a:pt x="4577" y="19893"/>
                    <a:pt x="6402" y="20225"/>
                  </a:cubicBezTo>
                  <a:cubicBezTo>
                    <a:pt x="7445" y="20416"/>
                    <a:pt x="8522" y="20563"/>
                    <a:pt x="9583" y="20563"/>
                  </a:cubicBezTo>
                  <a:cubicBezTo>
                    <a:pt x="10681" y="20563"/>
                    <a:pt x="11763" y="20406"/>
                    <a:pt x="12773" y="19980"/>
                  </a:cubicBezTo>
                  <a:cubicBezTo>
                    <a:pt x="15305" y="18909"/>
                    <a:pt x="16975" y="16310"/>
                    <a:pt x="19555" y="15366"/>
                  </a:cubicBezTo>
                  <a:cubicBezTo>
                    <a:pt x="21812" y="14539"/>
                    <a:pt x="24463" y="15100"/>
                    <a:pt x="26588" y="13977"/>
                  </a:cubicBezTo>
                  <a:cubicBezTo>
                    <a:pt x="28493" y="12967"/>
                    <a:pt x="29520" y="10819"/>
                    <a:pt x="29989" y="8713"/>
                  </a:cubicBezTo>
                  <a:cubicBezTo>
                    <a:pt x="30456" y="6607"/>
                    <a:pt x="30497" y="4415"/>
                    <a:pt x="31085" y="2341"/>
                  </a:cubicBezTo>
                  <a:cubicBezTo>
                    <a:pt x="29271" y="2201"/>
                    <a:pt x="27578" y="1425"/>
                    <a:pt x="25868" y="805"/>
                  </a:cubicBezTo>
                  <a:cubicBezTo>
                    <a:pt x="24654" y="365"/>
                    <a:pt x="23360" y="1"/>
                    <a:pt x="2208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4" name="Google Shape;484;p3"/>
            <p:cNvSpPr/>
            <p:nvPr/>
          </p:nvSpPr>
          <p:spPr>
            <a:xfrm>
              <a:off x="7469432" y="2296871"/>
              <a:ext cx="1016782" cy="644535"/>
            </a:xfrm>
            <a:custGeom>
              <a:avLst/>
              <a:gdLst/>
              <a:ahLst/>
              <a:cxnLst/>
              <a:rect l="l" t="t" r="r" b="b"/>
              <a:pathLst>
                <a:path w="28929" h="18338" extrusionOk="0">
                  <a:moveTo>
                    <a:pt x="28059" y="0"/>
                  </a:moveTo>
                  <a:cubicBezTo>
                    <a:pt x="27416" y="417"/>
                    <a:pt x="26818" y="910"/>
                    <a:pt x="26278" y="1393"/>
                  </a:cubicBezTo>
                  <a:cubicBezTo>
                    <a:pt x="25120" y="2423"/>
                    <a:pt x="24110" y="3602"/>
                    <a:pt x="23066" y="4739"/>
                  </a:cubicBezTo>
                  <a:cubicBezTo>
                    <a:pt x="22013" y="5884"/>
                    <a:pt x="20920" y="7013"/>
                    <a:pt x="19618" y="7876"/>
                  </a:cubicBezTo>
                  <a:cubicBezTo>
                    <a:pt x="18295" y="8754"/>
                    <a:pt x="16782" y="9239"/>
                    <a:pt x="15344" y="9889"/>
                  </a:cubicBezTo>
                  <a:cubicBezTo>
                    <a:pt x="13835" y="10570"/>
                    <a:pt x="12581" y="11511"/>
                    <a:pt x="11392" y="12659"/>
                  </a:cubicBezTo>
                  <a:cubicBezTo>
                    <a:pt x="10185" y="13824"/>
                    <a:pt x="9035" y="15056"/>
                    <a:pt x="7539" y="15854"/>
                  </a:cubicBezTo>
                  <a:cubicBezTo>
                    <a:pt x="5250" y="17076"/>
                    <a:pt x="2572" y="17242"/>
                    <a:pt x="0" y="17277"/>
                  </a:cubicBezTo>
                  <a:cubicBezTo>
                    <a:pt x="1420" y="17415"/>
                    <a:pt x="2835" y="17743"/>
                    <a:pt x="4244" y="18000"/>
                  </a:cubicBezTo>
                  <a:cubicBezTo>
                    <a:pt x="5287" y="18191"/>
                    <a:pt x="6364" y="18338"/>
                    <a:pt x="7425" y="18338"/>
                  </a:cubicBezTo>
                  <a:cubicBezTo>
                    <a:pt x="8523" y="18338"/>
                    <a:pt x="9605" y="18181"/>
                    <a:pt x="10615" y="17755"/>
                  </a:cubicBezTo>
                  <a:cubicBezTo>
                    <a:pt x="13147" y="16684"/>
                    <a:pt x="14817" y="14085"/>
                    <a:pt x="17397" y="13141"/>
                  </a:cubicBezTo>
                  <a:cubicBezTo>
                    <a:pt x="19654" y="12314"/>
                    <a:pt x="22305" y="12875"/>
                    <a:pt x="24430" y="11752"/>
                  </a:cubicBezTo>
                  <a:cubicBezTo>
                    <a:pt x="26335" y="10742"/>
                    <a:pt x="27362" y="8592"/>
                    <a:pt x="27832" y="6488"/>
                  </a:cubicBezTo>
                  <a:cubicBezTo>
                    <a:pt x="28299" y="4382"/>
                    <a:pt x="28341" y="2190"/>
                    <a:pt x="28928" y="116"/>
                  </a:cubicBezTo>
                  <a:cubicBezTo>
                    <a:pt x="28635" y="93"/>
                    <a:pt x="28347" y="51"/>
                    <a:pt x="2805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5" name="Google Shape;485;p3"/>
            <p:cNvSpPr/>
            <p:nvPr/>
          </p:nvSpPr>
          <p:spPr>
            <a:xfrm>
              <a:off x="7393586" y="2264958"/>
              <a:ext cx="643902" cy="646433"/>
            </a:xfrm>
            <a:custGeom>
              <a:avLst/>
              <a:gdLst/>
              <a:ahLst/>
              <a:cxnLst/>
              <a:rect l="l" t="t" r="r" b="b"/>
              <a:pathLst>
                <a:path w="18320" h="18392" extrusionOk="0">
                  <a:moveTo>
                    <a:pt x="18320" y="1"/>
                  </a:moveTo>
                  <a:cubicBezTo>
                    <a:pt x="17011" y="908"/>
                    <a:pt x="15812" y="2060"/>
                    <a:pt x="14330" y="2647"/>
                  </a:cubicBezTo>
                  <a:cubicBezTo>
                    <a:pt x="12488" y="3376"/>
                    <a:pt x="10285" y="3203"/>
                    <a:pt x="8689" y="4376"/>
                  </a:cubicBezTo>
                  <a:cubicBezTo>
                    <a:pt x="7136" y="5520"/>
                    <a:pt x="6643" y="7575"/>
                    <a:pt x="6036" y="9407"/>
                  </a:cubicBezTo>
                  <a:cubicBezTo>
                    <a:pt x="4891" y="12864"/>
                    <a:pt x="3041" y="16149"/>
                    <a:pt x="0" y="18158"/>
                  </a:cubicBezTo>
                  <a:cubicBezTo>
                    <a:pt x="301" y="18132"/>
                    <a:pt x="600" y="18120"/>
                    <a:pt x="900" y="18120"/>
                  </a:cubicBezTo>
                  <a:cubicBezTo>
                    <a:pt x="1825" y="18120"/>
                    <a:pt x="2747" y="18235"/>
                    <a:pt x="3665" y="18391"/>
                  </a:cubicBezTo>
                  <a:cubicBezTo>
                    <a:pt x="4343" y="17984"/>
                    <a:pt x="4980" y="17511"/>
                    <a:pt x="5559" y="16948"/>
                  </a:cubicBezTo>
                  <a:cubicBezTo>
                    <a:pt x="6353" y="16176"/>
                    <a:pt x="7010" y="15248"/>
                    <a:pt x="7406" y="14210"/>
                  </a:cubicBezTo>
                  <a:cubicBezTo>
                    <a:pt x="7816" y="13127"/>
                    <a:pt x="7930" y="11981"/>
                    <a:pt x="8052" y="10838"/>
                  </a:cubicBezTo>
                  <a:cubicBezTo>
                    <a:pt x="8172" y="9718"/>
                    <a:pt x="8308" y="8568"/>
                    <a:pt x="8804" y="7545"/>
                  </a:cubicBezTo>
                  <a:cubicBezTo>
                    <a:pt x="9315" y="6483"/>
                    <a:pt x="10151" y="5849"/>
                    <a:pt x="11265" y="5523"/>
                  </a:cubicBezTo>
                  <a:cubicBezTo>
                    <a:pt x="12193" y="5252"/>
                    <a:pt x="13161" y="5152"/>
                    <a:pt x="14074" y="4827"/>
                  </a:cubicBezTo>
                  <a:cubicBezTo>
                    <a:pt x="15050" y="4483"/>
                    <a:pt x="15866" y="3869"/>
                    <a:pt x="16505" y="3058"/>
                  </a:cubicBezTo>
                  <a:cubicBezTo>
                    <a:pt x="17232" y="2137"/>
                    <a:pt x="17734" y="1034"/>
                    <a:pt x="18320" y="1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6" name="Google Shape;486;p3"/>
            <p:cNvSpPr/>
            <p:nvPr/>
          </p:nvSpPr>
          <p:spPr>
            <a:xfrm>
              <a:off x="7790708" y="2345479"/>
              <a:ext cx="685095" cy="590759"/>
            </a:xfrm>
            <a:custGeom>
              <a:avLst/>
              <a:gdLst/>
              <a:ahLst/>
              <a:cxnLst/>
              <a:rect l="l" t="t" r="r" b="b"/>
              <a:pathLst>
                <a:path w="19492" h="16808" extrusionOk="0">
                  <a:moveTo>
                    <a:pt x="19491" y="0"/>
                  </a:moveTo>
                  <a:cubicBezTo>
                    <a:pt x="18916" y="1265"/>
                    <a:pt x="18504" y="2611"/>
                    <a:pt x="18041" y="3927"/>
                  </a:cubicBezTo>
                  <a:cubicBezTo>
                    <a:pt x="17355" y="5878"/>
                    <a:pt x="16408" y="7984"/>
                    <a:pt x="14610" y="9152"/>
                  </a:cubicBezTo>
                  <a:cubicBezTo>
                    <a:pt x="13029" y="10178"/>
                    <a:pt x="11077" y="10098"/>
                    <a:pt x="9288" y="10416"/>
                  </a:cubicBezTo>
                  <a:cubicBezTo>
                    <a:pt x="7328" y="10766"/>
                    <a:pt x="5805" y="11765"/>
                    <a:pt x="4383" y="13122"/>
                  </a:cubicBezTo>
                  <a:cubicBezTo>
                    <a:pt x="3010" y="14434"/>
                    <a:pt x="1741" y="15977"/>
                    <a:pt x="1" y="16807"/>
                  </a:cubicBezTo>
                  <a:cubicBezTo>
                    <a:pt x="504" y="16715"/>
                    <a:pt x="998" y="16573"/>
                    <a:pt x="1475" y="16372"/>
                  </a:cubicBezTo>
                  <a:cubicBezTo>
                    <a:pt x="4009" y="15301"/>
                    <a:pt x="5677" y="12702"/>
                    <a:pt x="8259" y="11758"/>
                  </a:cubicBezTo>
                  <a:cubicBezTo>
                    <a:pt x="10514" y="10931"/>
                    <a:pt x="13167" y="11492"/>
                    <a:pt x="15291" y="10369"/>
                  </a:cubicBezTo>
                  <a:cubicBezTo>
                    <a:pt x="17197" y="9359"/>
                    <a:pt x="18223" y="7211"/>
                    <a:pt x="18691" y="5105"/>
                  </a:cubicBezTo>
                  <a:cubicBezTo>
                    <a:pt x="19064" y="3422"/>
                    <a:pt x="19166" y="1689"/>
                    <a:pt x="19491" y="0"/>
                  </a:cubicBezTo>
                  <a:close/>
                </a:path>
              </a:pathLst>
            </a:custGeom>
            <a:solidFill>
              <a:srgbClr val="000000">
                <a:alpha val="18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7" name="Google Shape;487;p3"/>
            <p:cNvSpPr/>
            <p:nvPr/>
          </p:nvSpPr>
          <p:spPr>
            <a:xfrm>
              <a:off x="7471190" y="2316378"/>
              <a:ext cx="974429" cy="585171"/>
            </a:xfrm>
            <a:custGeom>
              <a:avLst/>
              <a:gdLst/>
              <a:ahLst/>
              <a:cxnLst/>
              <a:rect l="l" t="t" r="r" b="b"/>
              <a:pathLst>
                <a:path w="27724" h="16649" extrusionOk="0">
                  <a:moveTo>
                    <a:pt x="27675" y="1"/>
                  </a:moveTo>
                  <a:lnTo>
                    <a:pt x="20229" y="4549"/>
                  </a:lnTo>
                  <a:lnTo>
                    <a:pt x="20229" y="4549"/>
                  </a:lnTo>
                  <a:lnTo>
                    <a:pt x="20237" y="4536"/>
                  </a:lnTo>
                  <a:cubicBezTo>
                    <a:pt x="18115" y="3434"/>
                    <a:pt x="15839" y="2691"/>
                    <a:pt x="13474" y="2327"/>
                  </a:cubicBezTo>
                  <a:lnTo>
                    <a:pt x="13460" y="2418"/>
                  </a:lnTo>
                  <a:cubicBezTo>
                    <a:pt x="15797" y="2778"/>
                    <a:pt x="18048" y="3511"/>
                    <a:pt x="20151" y="4597"/>
                  </a:cubicBezTo>
                  <a:lnTo>
                    <a:pt x="12955" y="8991"/>
                  </a:lnTo>
                  <a:cubicBezTo>
                    <a:pt x="10879" y="7606"/>
                    <a:pt x="8489" y="6611"/>
                    <a:pt x="6043" y="6110"/>
                  </a:cubicBezTo>
                  <a:lnTo>
                    <a:pt x="6024" y="6201"/>
                  </a:lnTo>
                  <a:cubicBezTo>
                    <a:pt x="8444" y="6696"/>
                    <a:pt x="10811" y="7678"/>
                    <a:pt x="12871" y="9044"/>
                  </a:cubicBezTo>
                  <a:lnTo>
                    <a:pt x="10492" y="10497"/>
                  </a:lnTo>
                  <a:cubicBezTo>
                    <a:pt x="7173" y="12523"/>
                    <a:pt x="3741" y="14619"/>
                    <a:pt x="0" y="15921"/>
                  </a:cubicBezTo>
                  <a:lnTo>
                    <a:pt x="30" y="16008"/>
                  </a:lnTo>
                  <a:cubicBezTo>
                    <a:pt x="3376" y="14843"/>
                    <a:pt x="6471" y="13049"/>
                    <a:pt x="9459" y="11234"/>
                  </a:cubicBezTo>
                  <a:lnTo>
                    <a:pt x="9459" y="11234"/>
                  </a:lnTo>
                  <a:cubicBezTo>
                    <a:pt x="9367" y="13223"/>
                    <a:pt x="8819" y="15029"/>
                    <a:pt x="7826" y="16598"/>
                  </a:cubicBezTo>
                  <a:lnTo>
                    <a:pt x="7904" y="16648"/>
                  </a:lnTo>
                  <a:cubicBezTo>
                    <a:pt x="8917" y="15049"/>
                    <a:pt x="9473" y="13207"/>
                    <a:pt x="9556" y="11177"/>
                  </a:cubicBezTo>
                  <a:cubicBezTo>
                    <a:pt x="9885" y="10977"/>
                    <a:pt x="10212" y="10777"/>
                    <a:pt x="10539" y="10577"/>
                  </a:cubicBezTo>
                  <a:lnTo>
                    <a:pt x="17440" y="6362"/>
                  </a:lnTo>
                  <a:lnTo>
                    <a:pt x="17440" y="6362"/>
                  </a:lnTo>
                  <a:cubicBezTo>
                    <a:pt x="17639" y="7809"/>
                    <a:pt x="17400" y="9328"/>
                    <a:pt x="16760" y="10643"/>
                  </a:cubicBezTo>
                  <a:lnTo>
                    <a:pt x="16844" y="10684"/>
                  </a:lnTo>
                  <a:cubicBezTo>
                    <a:pt x="17497" y="9341"/>
                    <a:pt x="17739" y="7789"/>
                    <a:pt x="17529" y="6311"/>
                  </a:cubicBezTo>
                  <a:lnTo>
                    <a:pt x="23763" y="2504"/>
                  </a:lnTo>
                  <a:lnTo>
                    <a:pt x="23763" y="2504"/>
                  </a:lnTo>
                  <a:cubicBezTo>
                    <a:pt x="24110" y="4089"/>
                    <a:pt x="24030" y="5738"/>
                    <a:pt x="23527" y="7279"/>
                  </a:cubicBezTo>
                  <a:lnTo>
                    <a:pt x="23616" y="7308"/>
                  </a:lnTo>
                  <a:cubicBezTo>
                    <a:pt x="24126" y="5740"/>
                    <a:pt x="24206" y="4062"/>
                    <a:pt x="23847" y="2453"/>
                  </a:cubicBezTo>
                  <a:lnTo>
                    <a:pt x="27724" y="79"/>
                  </a:lnTo>
                  <a:lnTo>
                    <a:pt x="27675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8" name="Google Shape;488;p3"/>
            <p:cNvSpPr/>
            <p:nvPr/>
          </p:nvSpPr>
          <p:spPr>
            <a:xfrm>
              <a:off x="9331219" y="1888325"/>
              <a:ext cx="670263" cy="1172731"/>
            </a:xfrm>
            <a:custGeom>
              <a:avLst/>
              <a:gdLst/>
              <a:ahLst/>
              <a:cxnLst/>
              <a:rect l="l" t="t" r="r" b="b"/>
              <a:pathLst>
                <a:path w="19070" h="33366" extrusionOk="0">
                  <a:moveTo>
                    <a:pt x="3958" y="1"/>
                  </a:moveTo>
                  <a:cubicBezTo>
                    <a:pt x="3540" y="1772"/>
                    <a:pt x="2509" y="3323"/>
                    <a:pt x="1632" y="4917"/>
                  </a:cubicBezTo>
                  <a:cubicBezTo>
                    <a:pt x="756" y="6512"/>
                    <a:pt x="0" y="8288"/>
                    <a:pt x="213" y="10095"/>
                  </a:cubicBezTo>
                  <a:cubicBezTo>
                    <a:pt x="496" y="12510"/>
                    <a:pt x="2432" y="14433"/>
                    <a:pt x="2967" y="16805"/>
                  </a:cubicBezTo>
                  <a:cubicBezTo>
                    <a:pt x="3401" y="18737"/>
                    <a:pt x="2888" y="20887"/>
                    <a:pt x="3801" y="22645"/>
                  </a:cubicBezTo>
                  <a:cubicBezTo>
                    <a:pt x="4690" y="24359"/>
                    <a:pt x="6644" y="25165"/>
                    <a:pt x="8360" y="26048"/>
                  </a:cubicBezTo>
                  <a:cubicBezTo>
                    <a:pt x="11601" y="27714"/>
                    <a:pt x="14559" y="30052"/>
                    <a:pt x="16073" y="33365"/>
                  </a:cubicBezTo>
                  <a:cubicBezTo>
                    <a:pt x="16218" y="31215"/>
                    <a:pt x="17095" y="29193"/>
                    <a:pt x="17805" y="27157"/>
                  </a:cubicBezTo>
                  <a:cubicBezTo>
                    <a:pt x="18517" y="25121"/>
                    <a:pt x="19070" y="22916"/>
                    <a:pt x="18548" y="20826"/>
                  </a:cubicBezTo>
                  <a:cubicBezTo>
                    <a:pt x="17882" y="18158"/>
                    <a:pt x="15575" y="16105"/>
                    <a:pt x="15040" y="13410"/>
                  </a:cubicBezTo>
                  <a:cubicBezTo>
                    <a:pt x="14574" y="11052"/>
                    <a:pt x="15540" y="8519"/>
                    <a:pt x="14759" y="6247"/>
                  </a:cubicBezTo>
                  <a:cubicBezTo>
                    <a:pt x="14056" y="4208"/>
                    <a:pt x="12091" y="2861"/>
                    <a:pt x="10084" y="2072"/>
                  </a:cubicBezTo>
                  <a:cubicBezTo>
                    <a:pt x="8076" y="1282"/>
                    <a:pt x="5917" y="902"/>
                    <a:pt x="395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9" name="Google Shape;489;p3"/>
            <p:cNvSpPr/>
            <p:nvPr/>
          </p:nvSpPr>
          <p:spPr>
            <a:xfrm>
              <a:off x="9461437" y="1888290"/>
              <a:ext cx="540041" cy="1097938"/>
            </a:xfrm>
            <a:custGeom>
              <a:avLst/>
              <a:gdLst/>
              <a:ahLst/>
              <a:cxnLst/>
              <a:rect l="l" t="t" r="r" b="b"/>
              <a:pathLst>
                <a:path w="15365" h="31238" extrusionOk="0">
                  <a:moveTo>
                    <a:pt x="249" y="0"/>
                  </a:moveTo>
                  <a:cubicBezTo>
                    <a:pt x="182" y="286"/>
                    <a:pt x="98" y="567"/>
                    <a:pt x="0" y="842"/>
                  </a:cubicBezTo>
                  <a:cubicBezTo>
                    <a:pt x="315" y="1542"/>
                    <a:pt x="708" y="2210"/>
                    <a:pt x="1101" y="2818"/>
                  </a:cubicBezTo>
                  <a:cubicBezTo>
                    <a:pt x="1941" y="4118"/>
                    <a:pt x="2948" y="5300"/>
                    <a:pt x="3911" y="6510"/>
                  </a:cubicBezTo>
                  <a:cubicBezTo>
                    <a:pt x="4878" y="7726"/>
                    <a:pt x="5824" y="8979"/>
                    <a:pt x="6476" y="10399"/>
                  </a:cubicBezTo>
                  <a:cubicBezTo>
                    <a:pt x="7139" y="11842"/>
                    <a:pt x="7383" y="13412"/>
                    <a:pt x="7803" y="14933"/>
                  </a:cubicBezTo>
                  <a:cubicBezTo>
                    <a:pt x="8243" y="16530"/>
                    <a:pt x="8978" y="17913"/>
                    <a:pt x="9928" y="19266"/>
                  </a:cubicBezTo>
                  <a:cubicBezTo>
                    <a:pt x="10891" y="20638"/>
                    <a:pt x="11930" y="21967"/>
                    <a:pt x="12487" y="23567"/>
                  </a:cubicBezTo>
                  <a:cubicBezTo>
                    <a:pt x="13341" y="26018"/>
                    <a:pt x="13090" y="28689"/>
                    <a:pt x="12727" y="31237"/>
                  </a:cubicBezTo>
                  <a:cubicBezTo>
                    <a:pt x="13084" y="29857"/>
                    <a:pt x="13629" y="28509"/>
                    <a:pt x="14100" y="27158"/>
                  </a:cubicBezTo>
                  <a:cubicBezTo>
                    <a:pt x="14812" y="25122"/>
                    <a:pt x="15365" y="22917"/>
                    <a:pt x="14843" y="20827"/>
                  </a:cubicBezTo>
                  <a:cubicBezTo>
                    <a:pt x="14177" y="18159"/>
                    <a:pt x="11870" y="16106"/>
                    <a:pt x="11335" y="13411"/>
                  </a:cubicBezTo>
                  <a:cubicBezTo>
                    <a:pt x="10869" y="11053"/>
                    <a:pt x="11835" y="8520"/>
                    <a:pt x="11054" y="6248"/>
                  </a:cubicBezTo>
                  <a:cubicBezTo>
                    <a:pt x="10351" y="4209"/>
                    <a:pt x="8386" y="2862"/>
                    <a:pt x="6376" y="2072"/>
                  </a:cubicBezTo>
                  <a:cubicBezTo>
                    <a:pt x="4368" y="1283"/>
                    <a:pt x="2208" y="903"/>
                    <a:pt x="249" y="0"/>
                  </a:cubicBezTo>
                  <a:close/>
                </a:path>
              </a:pathLst>
            </a:custGeom>
            <a:solidFill>
              <a:srgbClr val="000000">
                <a:alpha val="18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0" name="Google Shape;490;p3"/>
            <p:cNvSpPr/>
            <p:nvPr/>
          </p:nvSpPr>
          <p:spPr>
            <a:xfrm>
              <a:off x="9365206" y="2325973"/>
              <a:ext cx="558951" cy="735075"/>
            </a:xfrm>
            <a:custGeom>
              <a:avLst/>
              <a:gdLst/>
              <a:ahLst/>
              <a:cxnLst/>
              <a:rect l="l" t="t" r="r" b="b"/>
              <a:pathLst>
                <a:path w="15903" h="20914" extrusionOk="0">
                  <a:moveTo>
                    <a:pt x="1" y="1"/>
                  </a:moveTo>
                  <a:cubicBezTo>
                    <a:pt x="694" y="1434"/>
                    <a:pt x="1648" y="2797"/>
                    <a:pt x="1998" y="4353"/>
                  </a:cubicBezTo>
                  <a:cubicBezTo>
                    <a:pt x="2431" y="6285"/>
                    <a:pt x="1920" y="8435"/>
                    <a:pt x="2831" y="10193"/>
                  </a:cubicBezTo>
                  <a:cubicBezTo>
                    <a:pt x="3721" y="11907"/>
                    <a:pt x="5675" y="12713"/>
                    <a:pt x="7392" y="13596"/>
                  </a:cubicBezTo>
                  <a:cubicBezTo>
                    <a:pt x="10631" y="15262"/>
                    <a:pt x="13589" y="17600"/>
                    <a:pt x="15103" y="20913"/>
                  </a:cubicBezTo>
                  <a:cubicBezTo>
                    <a:pt x="15188" y="19684"/>
                    <a:pt x="15509" y="18498"/>
                    <a:pt x="15902" y="17328"/>
                  </a:cubicBezTo>
                  <a:cubicBezTo>
                    <a:pt x="15604" y="16598"/>
                    <a:pt x="15233" y="15894"/>
                    <a:pt x="14769" y="15235"/>
                  </a:cubicBezTo>
                  <a:cubicBezTo>
                    <a:pt x="14132" y="14332"/>
                    <a:pt x="13316" y="13536"/>
                    <a:pt x="12352" y="12986"/>
                  </a:cubicBezTo>
                  <a:cubicBezTo>
                    <a:pt x="11348" y="12413"/>
                    <a:pt x="10230" y="12124"/>
                    <a:pt x="9121" y="11826"/>
                  </a:cubicBezTo>
                  <a:cubicBezTo>
                    <a:pt x="8034" y="11534"/>
                    <a:pt x="6919" y="11221"/>
                    <a:pt x="5980" y="10570"/>
                  </a:cubicBezTo>
                  <a:cubicBezTo>
                    <a:pt x="5013" y="9900"/>
                    <a:pt x="4514" y="8977"/>
                    <a:pt x="4364" y="7825"/>
                  </a:cubicBezTo>
                  <a:cubicBezTo>
                    <a:pt x="4239" y="6868"/>
                    <a:pt x="4289" y="5895"/>
                    <a:pt x="4113" y="4942"/>
                  </a:cubicBezTo>
                  <a:cubicBezTo>
                    <a:pt x="3923" y="3926"/>
                    <a:pt x="3443" y="3024"/>
                    <a:pt x="2741" y="2267"/>
                  </a:cubicBezTo>
                  <a:cubicBezTo>
                    <a:pt x="1943" y="1405"/>
                    <a:pt x="931" y="739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1" name="Google Shape;491;p3"/>
            <p:cNvSpPr/>
            <p:nvPr/>
          </p:nvSpPr>
          <p:spPr>
            <a:xfrm>
              <a:off x="9512751" y="1905547"/>
              <a:ext cx="477479" cy="768395"/>
            </a:xfrm>
            <a:custGeom>
              <a:avLst/>
              <a:gdLst/>
              <a:ahLst/>
              <a:cxnLst/>
              <a:rect l="l" t="t" r="r" b="b"/>
              <a:pathLst>
                <a:path w="13585" h="21862" extrusionOk="0">
                  <a:moveTo>
                    <a:pt x="1" y="1"/>
                  </a:moveTo>
                  <a:lnTo>
                    <a:pt x="1" y="1"/>
                  </a:lnTo>
                  <a:cubicBezTo>
                    <a:pt x="1161" y="764"/>
                    <a:pt x="2425" y="1379"/>
                    <a:pt x="3654" y="2041"/>
                  </a:cubicBezTo>
                  <a:cubicBezTo>
                    <a:pt x="5476" y="3021"/>
                    <a:pt x="7411" y="4284"/>
                    <a:pt x="8285" y="6242"/>
                  </a:cubicBezTo>
                  <a:cubicBezTo>
                    <a:pt x="9054" y="7963"/>
                    <a:pt x="8674" y="9878"/>
                    <a:pt x="8711" y="11696"/>
                  </a:cubicBezTo>
                  <a:cubicBezTo>
                    <a:pt x="8752" y="13686"/>
                    <a:pt x="9502" y="15345"/>
                    <a:pt x="10624" y="16961"/>
                  </a:cubicBezTo>
                  <a:cubicBezTo>
                    <a:pt x="11706" y="18522"/>
                    <a:pt x="13034" y="20011"/>
                    <a:pt x="13585" y="21862"/>
                  </a:cubicBezTo>
                  <a:cubicBezTo>
                    <a:pt x="13570" y="21350"/>
                    <a:pt x="13507" y="20840"/>
                    <a:pt x="13383" y="20337"/>
                  </a:cubicBezTo>
                  <a:cubicBezTo>
                    <a:pt x="12717" y="17671"/>
                    <a:pt x="10410" y="15616"/>
                    <a:pt x="9875" y="12921"/>
                  </a:cubicBezTo>
                  <a:cubicBezTo>
                    <a:pt x="9409" y="10564"/>
                    <a:pt x="10375" y="8031"/>
                    <a:pt x="9592" y="5759"/>
                  </a:cubicBezTo>
                  <a:cubicBezTo>
                    <a:pt x="8891" y="3720"/>
                    <a:pt x="6926" y="2372"/>
                    <a:pt x="4919" y="1584"/>
                  </a:cubicBezTo>
                  <a:cubicBezTo>
                    <a:pt x="3316" y="954"/>
                    <a:pt x="1617" y="584"/>
                    <a:pt x="1" y="1"/>
                  </a:cubicBezTo>
                  <a:close/>
                </a:path>
              </a:pathLst>
            </a:custGeom>
            <a:solidFill>
              <a:srgbClr val="383F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2" name="Google Shape;492;p3"/>
            <p:cNvSpPr/>
            <p:nvPr/>
          </p:nvSpPr>
          <p:spPr>
            <a:xfrm>
              <a:off x="9479362" y="1931169"/>
              <a:ext cx="470309" cy="1048907"/>
            </a:xfrm>
            <a:custGeom>
              <a:avLst/>
              <a:gdLst/>
              <a:ahLst/>
              <a:cxnLst/>
              <a:rect l="l" t="t" r="r" b="b"/>
              <a:pathLst>
                <a:path w="13381" h="29843" extrusionOk="0">
                  <a:moveTo>
                    <a:pt x="86" y="0"/>
                  </a:moveTo>
                  <a:lnTo>
                    <a:pt x="0" y="36"/>
                  </a:lnTo>
                  <a:lnTo>
                    <a:pt x="3338" y="8096"/>
                  </a:lnTo>
                  <a:lnTo>
                    <a:pt x="3328" y="8087"/>
                  </a:lnTo>
                  <a:cubicBezTo>
                    <a:pt x="1909" y="10015"/>
                    <a:pt x="822" y="12147"/>
                    <a:pt x="96" y="14426"/>
                  </a:cubicBezTo>
                  <a:lnTo>
                    <a:pt x="185" y="14454"/>
                  </a:lnTo>
                  <a:cubicBezTo>
                    <a:pt x="902" y="12201"/>
                    <a:pt x="1974" y="10089"/>
                    <a:pt x="3372" y="8182"/>
                  </a:cubicBezTo>
                  <a:lnTo>
                    <a:pt x="6597" y="15969"/>
                  </a:lnTo>
                  <a:cubicBezTo>
                    <a:pt x="4908" y="17809"/>
                    <a:pt x="3554" y="20015"/>
                    <a:pt x="2681" y="22354"/>
                  </a:cubicBezTo>
                  <a:lnTo>
                    <a:pt x="2768" y="22387"/>
                  </a:lnTo>
                  <a:cubicBezTo>
                    <a:pt x="3633" y="20072"/>
                    <a:pt x="4971" y="17888"/>
                    <a:pt x="6639" y="16065"/>
                  </a:cubicBezTo>
                  <a:lnTo>
                    <a:pt x="7705" y="18639"/>
                  </a:lnTo>
                  <a:cubicBezTo>
                    <a:pt x="9194" y="22231"/>
                    <a:pt x="10731" y="25946"/>
                    <a:pt x="11438" y="29843"/>
                  </a:cubicBezTo>
                  <a:lnTo>
                    <a:pt x="11530" y="29827"/>
                  </a:lnTo>
                  <a:cubicBezTo>
                    <a:pt x="10897" y="26342"/>
                    <a:pt x="9604" y="23006"/>
                    <a:pt x="8273" y="19774"/>
                  </a:cubicBezTo>
                  <a:lnTo>
                    <a:pt x="8273" y="19774"/>
                  </a:lnTo>
                  <a:cubicBezTo>
                    <a:pt x="10225" y="20170"/>
                    <a:pt x="11923" y="20991"/>
                    <a:pt x="13319" y="22217"/>
                  </a:cubicBezTo>
                  <a:lnTo>
                    <a:pt x="13380" y="22147"/>
                  </a:lnTo>
                  <a:cubicBezTo>
                    <a:pt x="11958" y="20900"/>
                    <a:pt x="10225" y="20067"/>
                    <a:pt x="8231" y="19671"/>
                  </a:cubicBezTo>
                  <a:cubicBezTo>
                    <a:pt x="8082" y="19314"/>
                    <a:pt x="7936" y="18958"/>
                    <a:pt x="7789" y="18604"/>
                  </a:cubicBezTo>
                  <a:lnTo>
                    <a:pt x="4694" y="11134"/>
                  </a:lnTo>
                  <a:lnTo>
                    <a:pt x="4694" y="11134"/>
                  </a:lnTo>
                  <a:cubicBezTo>
                    <a:pt x="6157" y="11162"/>
                    <a:pt x="7618" y="11634"/>
                    <a:pt x="8818" y="12470"/>
                  </a:cubicBezTo>
                  <a:lnTo>
                    <a:pt x="8872" y="12394"/>
                  </a:lnTo>
                  <a:cubicBezTo>
                    <a:pt x="7646" y="11541"/>
                    <a:pt x="6150" y="11059"/>
                    <a:pt x="4657" y="11041"/>
                  </a:cubicBezTo>
                  <a:lnTo>
                    <a:pt x="1861" y="4291"/>
                  </a:lnTo>
                  <a:cubicBezTo>
                    <a:pt x="2043" y="4280"/>
                    <a:pt x="2226" y="4275"/>
                    <a:pt x="2408" y="4275"/>
                  </a:cubicBezTo>
                  <a:cubicBezTo>
                    <a:pt x="3842" y="4275"/>
                    <a:pt x="5259" y="4612"/>
                    <a:pt x="6543" y="5264"/>
                  </a:cubicBezTo>
                  <a:lnTo>
                    <a:pt x="6583" y="5183"/>
                  </a:lnTo>
                  <a:cubicBezTo>
                    <a:pt x="5284" y="4523"/>
                    <a:pt x="3849" y="4182"/>
                    <a:pt x="2401" y="4182"/>
                  </a:cubicBezTo>
                  <a:cubicBezTo>
                    <a:pt x="2209" y="4182"/>
                    <a:pt x="2017" y="4188"/>
                    <a:pt x="1825" y="4200"/>
                  </a:cubicBezTo>
                  <a:lnTo>
                    <a:pt x="8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3" name="Google Shape;493;p3"/>
            <p:cNvSpPr/>
            <p:nvPr/>
          </p:nvSpPr>
          <p:spPr>
            <a:xfrm>
              <a:off x="8767010" y="2961742"/>
              <a:ext cx="473683" cy="1074529"/>
            </a:xfrm>
            <a:custGeom>
              <a:avLst/>
              <a:gdLst/>
              <a:ahLst/>
              <a:cxnLst/>
              <a:rect l="l" t="t" r="r" b="b"/>
              <a:pathLst>
                <a:path w="13477" h="30572" extrusionOk="0">
                  <a:moveTo>
                    <a:pt x="3490" y="1"/>
                  </a:moveTo>
                  <a:cubicBezTo>
                    <a:pt x="1629" y="609"/>
                    <a:pt x="265" y="2817"/>
                    <a:pt x="132" y="4770"/>
                  </a:cubicBezTo>
                  <a:cubicBezTo>
                    <a:pt x="1" y="6725"/>
                    <a:pt x="685" y="8639"/>
                    <a:pt x="1478" y="10428"/>
                  </a:cubicBezTo>
                  <a:cubicBezTo>
                    <a:pt x="2271" y="12220"/>
                    <a:pt x="3194" y="13980"/>
                    <a:pt x="3583" y="15899"/>
                  </a:cubicBezTo>
                  <a:cubicBezTo>
                    <a:pt x="3881" y="17364"/>
                    <a:pt x="3861" y="18888"/>
                    <a:pt x="4287" y="20321"/>
                  </a:cubicBezTo>
                  <a:cubicBezTo>
                    <a:pt x="5439" y="24208"/>
                    <a:pt x="9575" y="26641"/>
                    <a:pt x="10751" y="30513"/>
                  </a:cubicBezTo>
                  <a:lnTo>
                    <a:pt x="10751" y="30513"/>
                  </a:lnTo>
                  <a:cubicBezTo>
                    <a:pt x="9256" y="25445"/>
                    <a:pt x="13476" y="19996"/>
                    <a:pt x="12061" y="14895"/>
                  </a:cubicBezTo>
                  <a:cubicBezTo>
                    <a:pt x="11311" y="12194"/>
                    <a:pt x="9061" y="10025"/>
                    <a:pt x="8668" y="7249"/>
                  </a:cubicBezTo>
                  <a:cubicBezTo>
                    <a:pt x="8492" y="6015"/>
                    <a:pt x="8699" y="4713"/>
                    <a:pt x="8266" y="3543"/>
                  </a:cubicBezTo>
                  <a:cubicBezTo>
                    <a:pt x="7555" y="1624"/>
                    <a:pt x="5416" y="709"/>
                    <a:pt x="3490" y="1"/>
                  </a:cubicBezTo>
                  <a:close/>
                  <a:moveTo>
                    <a:pt x="10751" y="30513"/>
                  </a:moveTo>
                  <a:cubicBezTo>
                    <a:pt x="10756" y="30533"/>
                    <a:pt x="10762" y="30552"/>
                    <a:pt x="10768" y="30572"/>
                  </a:cubicBezTo>
                  <a:cubicBezTo>
                    <a:pt x="10762" y="30552"/>
                    <a:pt x="10757" y="30533"/>
                    <a:pt x="10751" y="30513"/>
                  </a:cubicBezTo>
                  <a:close/>
                </a:path>
              </a:pathLst>
            </a:custGeom>
            <a:solidFill>
              <a:srgbClr val="AFB1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4" name="Google Shape;494;p3"/>
            <p:cNvSpPr/>
            <p:nvPr/>
          </p:nvSpPr>
          <p:spPr>
            <a:xfrm>
              <a:off x="8891465" y="2962340"/>
              <a:ext cx="348382" cy="1062931"/>
            </a:xfrm>
            <a:custGeom>
              <a:avLst/>
              <a:gdLst/>
              <a:ahLst/>
              <a:cxnLst/>
              <a:rect l="l" t="t" r="r" b="b"/>
              <a:pathLst>
                <a:path w="9912" h="30242" extrusionOk="0">
                  <a:moveTo>
                    <a:pt x="0" y="1"/>
                  </a:moveTo>
                  <a:lnTo>
                    <a:pt x="0" y="1"/>
                  </a:lnTo>
                  <a:cubicBezTo>
                    <a:pt x="399" y="1653"/>
                    <a:pt x="1599" y="2979"/>
                    <a:pt x="2605" y="4330"/>
                  </a:cubicBezTo>
                  <a:cubicBezTo>
                    <a:pt x="3146" y="5059"/>
                    <a:pt x="3665" y="5828"/>
                    <a:pt x="3944" y="6699"/>
                  </a:cubicBezTo>
                  <a:cubicBezTo>
                    <a:pt x="4307" y="7829"/>
                    <a:pt x="4158" y="9030"/>
                    <a:pt x="4218" y="10196"/>
                  </a:cubicBezTo>
                  <a:cubicBezTo>
                    <a:pt x="4330" y="12419"/>
                    <a:pt x="5558" y="14182"/>
                    <a:pt x="6483" y="16131"/>
                  </a:cubicBezTo>
                  <a:cubicBezTo>
                    <a:pt x="6999" y="17218"/>
                    <a:pt x="7299" y="18346"/>
                    <a:pt x="7289" y="19556"/>
                  </a:cubicBezTo>
                  <a:cubicBezTo>
                    <a:pt x="7277" y="20842"/>
                    <a:pt x="6986" y="22108"/>
                    <a:pt x="6726" y="23362"/>
                  </a:cubicBezTo>
                  <a:cubicBezTo>
                    <a:pt x="6350" y="25174"/>
                    <a:pt x="6054" y="27054"/>
                    <a:pt x="6498" y="28840"/>
                  </a:cubicBezTo>
                  <a:cubicBezTo>
                    <a:pt x="6746" y="29289"/>
                    <a:pt x="6957" y="29750"/>
                    <a:pt x="7124" y="30236"/>
                  </a:cubicBezTo>
                  <a:lnTo>
                    <a:pt x="7140" y="30242"/>
                  </a:lnTo>
                  <a:cubicBezTo>
                    <a:pt x="5857" y="25248"/>
                    <a:pt x="9912" y="19896"/>
                    <a:pt x="8520" y="14881"/>
                  </a:cubicBezTo>
                  <a:cubicBezTo>
                    <a:pt x="7772" y="12180"/>
                    <a:pt x="5520" y="10010"/>
                    <a:pt x="5127" y="7235"/>
                  </a:cubicBezTo>
                  <a:cubicBezTo>
                    <a:pt x="4951" y="5999"/>
                    <a:pt x="5157" y="4699"/>
                    <a:pt x="4725" y="3529"/>
                  </a:cubicBezTo>
                  <a:cubicBezTo>
                    <a:pt x="4019" y="1623"/>
                    <a:pt x="1912" y="707"/>
                    <a:pt x="0" y="1"/>
                  </a:cubicBezTo>
                  <a:close/>
                </a:path>
              </a:pathLst>
            </a:custGeom>
            <a:solidFill>
              <a:srgbClr val="000000">
                <a:alpha val="18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5" name="Google Shape;495;p3"/>
            <p:cNvSpPr/>
            <p:nvPr/>
          </p:nvSpPr>
          <p:spPr>
            <a:xfrm>
              <a:off x="8832559" y="3358479"/>
              <a:ext cx="312953" cy="677855"/>
            </a:xfrm>
            <a:custGeom>
              <a:avLst/>
              <a:gdLst/>
              <a:ahLst/>
              <a:cxnLst/>
              <a:rect l="l" t="t" r="r" b="b"/>
              <a:pathLst>
                <a:path w="8904" h="19286" extrusionOk="0">
                  <a:moveTo>
                    <a:pt x="0" y="0"/>
                  </a:moveTo>
                  <a:lnTo>
                    <a:pt x="0" y="0"/>
                  </a:lnTo>
                  <a:cubicBezTo>
                    <a:pt x="687" y="1501"/>
                    <a:pt x="1389" y="3001"/>
                    <a:pt x="1718" y="4613"/>
                  </a:cubicBezTo>
                  <a:cubicBezTo>
                    <a:pt x="2016" y="6077"/>
                    <a:pt x="1996" y="7603"/>
                    <a:pt x="2422" y="9035"/>
                  </a:cubicBezTo>
                  <a:cubicBezTo>
                    <a:pt x="3573" y="12921"/>
                    <a:pt x="7708" y="15352"/>
                    <a:pt x="8885" y="19224"/>
                  </a:cubicBezTo>
                  <a:lnTo>
                    <a:pt x="8885" y="19224"/>
                  </a:lnTo>
                  <a:cubicBezTo>
                    <a:pt x="8427" y="17669"/>
                    <a:pt x="8508" y="16077"/>
                    <a:pt x="8797" y="14470"/>
                  </a:cubicBezTo>
                  <a:cubicBezTo>
                    <a:pt x="7496" y="11850"/>
                    <a:pt x="5274" y="9811"/>
                    <a:pt x="4125" y="7092"/>
                  </a:cubicBezTo>
                  <a:cubicBezTo>
                    <a:pt x="3547" y="5720"/>
                    <a:pt x="3082" y="4310"/>
                    <a:pt x="2336" y="3015"/>
                  </a:cubicBezTo>
                  <a:cubicBezTo>
                    <a:pt x="1699" y="1909"/>
                    <a:pt x="906" y="898"/>
                    <a:pt x="0" y="0"/>
                  </a:cubicBezTo>
                  <a:close/>
                  <a:moveTo>
                    <a:pt x="8885" y="19224"/>
                  </a:moveTo>
                  <a:lnTo>
                    <a:pt x="8885" y="19224"/>
                  </a:lnTo>
                  <a:cubicBezTo>
                    <a:pt x="8891" y="19245"/>
                    <a:pt x="8897" y="19265"/>
                    <a:pt x="8903" y="19285"/>
                  </a:cubicBezTo>
                  <a:cubicBezTo>
                    <a:pt x="8897" y="19265"/>
                    <a:pt x="8891" y="19244"/>
                    <a:pt x="8885" y="19224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6" name="Google Shape;496;p3"/>
            <p:cNvSpPr/>
            <p:nvPr/>
          </p:nvSpPr>
          <p:spPr>
            <a:xfrm>
              <a:off x="8898740" y="2965116"/>
              <a:ext cx="287296" cy="504542"/>
            </a:xfrm>
            <a:custGeom>
              <a:avLst/>
              <a:gdLst/>
              <a:ahLst/>
              <a:cxnLst/>
              <a:rect l="l" t="t" r="r" b="b"/>
              <a:pathLst>
                <a:path w="8174" h="14355" extrusionOk="0">
                  <a:moveTo>
                    <a:pt x="0" y="0"/>
                  </a:moveTo>
                  <a:lnTo>
                    <a:pt x="0" y="0"/>
                  </a:lnTo>
                  <a:cubicBezTo>
                    <a:pt x="515" y="1198"/>
                    <a:pt x="1765" y="1822"/>
                    <a:pt x="2797" y="2562"/>
                  </a:cubicBezTo>
                  <a:cubicBezTo>
                    <a:pt x="3425" y="3012"/>
                    <a:pt x="3938" y="3535"/>
                    <a:pt x="4173" y="4288"/>
                  </a:cubicBezTo>
                  <a:cubicBezTo>
                    <a:pt x="4400" y="5017"/>
                    <a:pt x="4404" y="5793"/>
                    <a:pt x="4477" y="6544"/>
                  </a:cubicBezTo>
                  <a:cubicBezTo>
                    <a:pt x="4764" y="9524"/>
                    <a:pt x="6427" y="12017"/>
                    <a:pt x="8173" y="14354"/>
                  </a:cubicBezTo>
                  <a:cubicBezTo>
                    <a:pt x="7319" y="11857"/>
                    <a:pt x="5291" y="9775"/>
                    <a:pt x="4921" y="7157"/>
                  </a:cubicBezTo>
                  <a:cubicBezTo>
                    <a:pt x="4747" y="5921"/>
                    <a:pt x="4951" y="4621"/>
                    <a:pt x="4520" y="3451"/>
                  </a:cubicBezTo>
                  <a:cubicBezTo>
                    <a:pt x="3840" y="1614"/>
                    <a:pt x="1855" y="698"/>
                    <a:pt x="0" y="0"/>
                  </a:cubicBezTo>
                  <a:close/>
                </a:path>
              </a:pathLst>
            </a:custGeom>
            <a:solidFill>
              <a:srgbClr val="000000">
                <a:alpha val="18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7" name="Google Shape;497;p3"/>
            <p:cNvSpPr/>
            <p:nvPr/>
          </p:nvSpPr>
          <p:spPr>
            <a:xfrm>
              <a:off x="8888091" y="2960231"/>
              <a:ext cx="229830" cy="945116"/>
            </a:xfrm>
            <a:custGeom>
              <a:avLst/>
              <a:gdLst/>
              <a:ahLst/>
              <a:cxnLst/>
              <a:rect l="l" t="t" r="r" b="b"/>
              <a:pathLst>
                <a:path w="6539" h="26890" extrusionOk="0">
                  <a:moveTo>
                    <a:pt x="49" y="1"/>
                  </a:moveTo>
                  <a:cubicBezTo>
                    <a:pt x="48" y="1"/>
                    <a:pt x="46" y="1"/>
                    <a:pt x="45" y="1"/>
                  </a:cubicBezTo>
                  <a:lnTo>
                    <a:pt x="42" y="1"/>
                  </a:lnTo>
                  <a:cubicBezTo>
                    <a:pt x="16" y="4"/>
                    <a:pt x="0" y="25"/>
                    <a:pt x="5" y="51"/>
                  </a:cubicBezTo>
                  <a:cubicBezTo>
                    <a:pt x="1105" y="8711"/>
                    <a:pt x="3331" y="17980"/>
                    <a:pt x="6449" y="26860"/>
                  </a:cubicBezTo>
                  <a:cubicBezTo>
                    <a:pt x="6455" y="26878"/>
                    <a:pt x="6471" y="26890"/>
                    <a:pt x="6489" y="26890"/>
                  </a:cubicBezTo>
                  <a:cubicBezTo>
                    <a:pt x="6493" y="26890"/>
                    <a:pt x="6498" y="26889"/>
                    <a:pt x="6503" y="26887"/>
                  </a:cubicBezTo>
                  <a:cubicBezTo>
                    <a:pt x="6527" y="26878"/>
                    <a:pt x="6539" y="26853"/>
                    <a:pt x="6530" y="26831"/>
                  </a:cubicBezTo>
                  <a:cubicBezTo>
                    <a:pt x="3417" y="17958"/>
                    <a:pt x="1191" y="8694"/>
                    <a:pt x="92" y="39"/>
                  </a:cubicBezTo>
                  <a:cubicBezTo>
                    <a:pt x="87" y="17"/>
                    <a:pt x="69" y="1"/>
                    <a:pt x="4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8" name="Google Shape;498;p3"/>
            <p:cNvSpPr/>
            <p:nvPr/>
          </p:nvSpPr>
          <p:spPr>
            <a:xfrm>
              <a:off x="9018063" y="3733108"/>
              <a:ext cx="44110" cy="67553"/>
            </a:xfrm>
            <a:custGeom>
              <a:avLst/>
              <a:gdLst/>
              <a:ahLst/>
              <a:cxnLst/>
              <a:rect l="l" t="t" r="r" b="b"/>
              <a:pathLst>
                <a:path w="1255" h="1922" extrusionOk="0">
                  <a:moveTo>
                    <a:pt x="1205" y="0"/>
                  </a:moveTo>
                  <a:cubicBezTo>
                    <a:pt x="1190" y="0"/>
                    <a:pt x="1179" y="8"/>
                    <a:pt x="1169" y="19"/>
                  </a:cubicBezTo>
                  <a:cubicBezTo>
                    <a:pt x="1022" y="248"/>
                    <a:pt x="879" y="488"/>
                    <a:pt x="740" y="718"/>
                  </a:cubicBezTo>
                  <a:cubicBezTo>
                    <a:pt x="512" y="1098"/>
                    <a:pt x="276" y="1491"/>
                    <a:pt x="15" y="1852"/>
                  </a:cubicBezTo>
                  <a:cubicBezTo>
                    <a:pt x="0" y="1872"/>
                    <a:pt x="3" y="1898"/>
                    <a:pt x="23" y="1912"/>
                  </a:cubicBezTo>
                  <a:cubicBezTo>
                    <a:pt x="31" y="1918"/>
                    <a:pt x="41" y="1921"/>
                    <a:pt x="50" y="1921"/>
                  </a:cubicBezTo>
                  <a:cubicBezTo>
                    <a:pt x="63" y="1921"/>
                    <a:pt x="75" y="1915"/>
                    <a:pt x="83" y="1904"/>
                  </a:cubicBezTo>
                  <a:cubicBezTo>
                    <a:pt x="349" y="1539"/>
                    <a:pt x="587" y="1145"/>
                    <a:pt x="816" y="762"/>
                  </a:cubicBezTo>
                  <a:cubicBezTo>
                    <a:pt x="953" y="532"/>
                    <a:pt x="1096" y="295"/>
                    <a:pt x="1242" y="68"/>
                  </a:cubicBezTo>
                  <a:cubicBezTo>
                    <a:pt x="1255" y="48"/>
                    <a:pt x="1249" y="19"/>
                    <a:pt x="1230" y="8"/>
                  </a:cubicBezTo>
                  <a:cubicBezTo>
                    <a:pt x="1223" y="2"/>
                    <a:pt x="1215" y="0"/>
                    <a:pt x="120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" name="Google Shape;499;p3"/>
            <p:cNvSpPr/>
            <p:nvPr/>
          </p:nvSpPr>
          <p:spPr>
            <a:xfrm>
              <a:off x="9042244" y="3678033"/>
              <a:ext cx="103052" cy="50050"/>
            </a:xfrm>
            <a:custGeom>
              <a:avLst/>
              <a:gdLst/>
              <a:ahLst/>
              <a:cxnLst/>
              <a:rect l="l" t="t" r="r" b="b"/>
              <a:pathLst>
                <a:path w="2932" h="1424" extrusionOk="0">
                  <a:moveTo>
                    <a:pt x="48" y="0"/>
                  </a:moveTo>
                  <a:cubicBezTo>
                    <a:pt x="27" y="0"/>
                    <a:pt x="8" y="19"/>
                    <a:pt x="5" y="40"/>
                  </a:cubicBezTo>
                  <a:cubicBezTo>
                    <a:pt x="1" y="64"/>
                    <a:pt x="20" y="86"/>
                    <a:pt x="44" y="89"/>
                  </a:cubicBezTo>
                  <a:cubicBezTo>
                    <a:pt x="1614" y="272"/>
                    <a:pt x="2841" y="1400"/>
                    <a:pt x="2853" y="1412"/>
                  </a:cubicBezTo>
                  <a:cubicBezTo>
                    <a:pt x="2862" y="1419"/>
                    <a:pt x="2873" y="1423"/>
                    <a:pt x="2885" y="1423"/>
                  </a:cubicBezTo>
                  <a:cubicBezTo>
                    <a:pt x="2896" y="1423"/>
                    <a:pt x="2908" y="1419"/>
                    <a:pt x="2916" y="1410"/>
                  </a:cubicBezTo>
                  <a:cubicBezTo>
                    <a:pt x="2931" y="1392"/>
                    <a:pt x="2931" y="1363"/>
                    <a:pt x="2914" y="1347"/>
                  </a:cubicBezTo>
                  <a:cubicBezTo>
                    <a:pt x="2901" y="1336"/>
                    <a:pt x="1656" y="189"/>
                    <a:pt x="5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0" name="Google Shape;500;p3"/>
            <p:cNvSpPr/>
            <p:nvPr/>
          </p:nvSpPr>
          <p:spPr>
            <a:xfrm>
              <a:off x="8924046" y="3508098"/>
              <a:ext cx="73915" cy="154192"/>
            </a:xfrm>
            <a:custGeom>
              <a:avLst/>
              <a:gdLst/>
              <a:ahLst/>
              <a:cxnLst/>
              <a:rect l="l" t="t" r="r" b="b"/>
              <a:pathLst>
                <a:path w="2103" h="4387" extrusionOk="0">
                  <a:moveTo>
                    <a:pt x="2058" y="0"/>
                  </a:moveTo>
                  <a:cubicBezTo>
                    <a:pt x="2056" y="0"/>
                    <a:pt x="2053" y="1"/>
                    <a:pt x="2051" y="1"/>
                  </a:cubicBezTo>
                  <a:cubicBezTo>
                    <a:pt x="2039" y="1"/>
                    <a:pt x="2027" y="6"/>
                    <a:pt x="2019" y="17"/>
                  </a:cubicBezTo>
                  <a:cubicBezTo>
                    <a:pt x="0" y="2487"/>
                    <a:pt x="383" y="4334"/>
                    <a:pt x="386" y="4352"/>
                  </a:cubicBezTo>
                  <a:cubicBezTo>
                    <a:pt x="391" y="4372"/>
                    <a:pt x="409" y="4386"/>
                    <a:pt x="428" y="4386"/>
                  </a:cubicBezTo>
                  <a:cubicBezTo>
                    <a:pt x="431" y="4386"/>
                    <a:pt x="434" y="4386"/>
                    <a:pt x="438" y="4385"/>
                  </a:cubicBezTo>
                  <a:cubicBezTo>
                    <a:pt x="462" y="4381"/>
                    <a:pt x="478" y="4356"/>
                    <a:pt x="472" y="4334"/>
                  </a:cubicBezTo>
                  <a:cubicBezTo>
                    <a:pt x="469" y="4316"/>
                    <a:pt x="98" y="2506"/>
                    <a:pt x="2087" y="74"/>
                  </a:cubicBezTo>
                  <a:cubicBezTo>
                    <a:pt x="2102" y="54"/>
                    <a:pt x="2099" y="27"/>
                    <a:pt x="2079" y="11"/>
                  </a:cubicBezTo>
                  <a:cubicBezTo>
                    <a:pt x="2074" y="5"/>
                    <a:pt x="2066" y="0"/>
                    <a:pt x="205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1" name="Google Shape;501;p3"/>
            <p:cNvSpPr/>
            <p:nvPr/>
          </p:nvSpPr>
          <p:spPr>
            <a:xfrm>
              <a:off x="8977117" y="3429791"/>
              <a:ext cx="192784" cy="106848"/>
            </a:xfrm>
            <a:custGeom>
              <a:avLst/>
              <a:gdLst/>
              <a:ahLst/>
              <a:cxnLst/>
              <a:rect l="l" t="t" r="r" b="b"/>
              <a:pathLst>
                <a:path w="5485" h="3040" extrusionOk="0">
                  <a:moveTo>
                    <a:pt x="44" y="0"/>
                  </a:moveTo>
                  <a:cubicBezTo>
                    <a:pt x="19" y="0"/>
                    <a:pt x="1" y="19"/>
                    <a:pt x="1" y="42"/>
                  </a:cubicBezTo>
                  <a:cubicBezTo>
                    <a:pt x="1" y="68"/>
                    <a:pt x="18" y="88"/>
                    <a:pt x="44" y="88"/>
                  </a:cubicBezTo>
                  <a:cubicBezTo>
                    <a:pt x="3524" y="162"/>
                    <a:pt x="5380" y="2991"/>
                    <a:pt x="5397" y="3019"/>
                  </a:cubicBezTo>
                  <a:cubicBezTo>
                    <a:pt x="5406" y="3032"/>
                    <a:pt x="5420" y="3040"/>
                    <a:pt x="5435" y="3040"/>
                  </a:cubicBezTo>
                  <a:cubicBezTo>
                    <a:pt x="5443" y="3040"/>
                    <a:pt x="5452" y="3037"/>
                    <a:pt x="5459" y="3032"/>
                  </a:cubicBezTo>
                  <a:cubicBezTo>
                    <a:pt x="5477" y="3019"/>
                    <a:pt x="5485" y="2991"/>
                    <a:pt x="5470" y="2972"/>
                  </a:cubicBezTo>
                  <a:cubicBezTo>
                    <a:pt x="5453" y="2944"/>
                    <a:pt x="3571" y="75"/>
                    <a:pt x="4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2" name="Google Shape;502;p3"/>
            <p:cNvSpPr/>
            <p:nvPr/>
          </p:nvSpPr>
          <p:spPr>
            <a:xfrm>
              <a:off x="8874419" y="3287763"/>
              <a:ext cx="72158" cy="89099"/>
            </a:xfrm>
            <a:custGeom>
              <a:avLst/>
              <a:gdLst/>
              <a:ahLst/>
              <a:cxnLst/>
              <a:rect l="l" t="t" r="r" b="b"/>
              <a:pathLst>
                <a:path w="2053" h="2535" extrusionOk="0">
                  <a:moveTo>
                    <a:pt x="2004" y="1"/>
                  </a:moveTo>
                  <a:cubicBezTo>
                    <a:pt x="2003" y="1"/>
                    <a:pt x="2002" y="1"/>
                    <a:pt x="2001" y="1"/>
                  </a:cubicBezTo>
                  <a:cubicBezTo>
                    <a:pt x="1995" y="1"/>
                    <a:pt x="1990" y="2"/>
                    <a:pt x="1984" y="5"/>
                  </a:cubicBezTo>
                  <a:cubicBezTo>
                    <a:pt x="1968" y="12"/>
                    <a:pt x="437" y="708"/>
                    <a:pt x="5" y="2480"/>
                  </a:cubicBezTo>
                  <a:cubicBezTo>
                    <a:pt x="1" y="2503"/>
                    <a:pt x="15" y="2528"/>
                    <a:pt x="38" y="2534"/>
                  </a:cubicBezTo>
                  <a:cubicBezTo>
                    <a:pt x="41" y="2534"/>
                    <a:pt x="43" y="2535"/>
                    <a:pt x="46" y="2535"/>
                  </a:cubicBezTo>
                  <a:cubicBezTo>
                    <a:pt x="67" y="2535"/>
                    <a:pt x="87" y="2521"/>
                    <a:pt x="91" y="2501"/>
                  </a:cubicBezTo>
                  <a:cubicBezTo>
                    <a:pt x="511" y="771"/>
                    <a:pt x="2004" y="92"/>
                    <a:pt x="2020" y="85"/>
                  </a:cubicBezTo>
                  <a:cubicBezTo>
                    <a:pt x="2041" y="74"/>
                    <a:pt x="2053" y="49"/>
                    <a:pt x="2044" y="26"/>
                  </a:cubicBezTo>
                  <a:cubicBezTo>
                    <a:pt x="2035" y="10"/>
                    <a:pt x="2020" y="1"/>
                    <a:pt x="200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3" name="Google Shape;503;p3"/>
            <p:cNvSpPr/>
            <p:nvPr/>
          </p:nvSpPr>
          <p:spPr>
            <a:xfrm>
              <a:off x="8931321" y="3228963"/>
              <a:ext cx="138130" cy="63406"/>
            </a:xfrm>
            <a:custGeom>
              <a:avLst/>
              <a:gdLst/>
              <a:ahLst/>
              <a:cxnLst/>
              <a:rect l="l" t="t" r="r" b="b"/>
              <a:pathLst>
                <a:path w="3930" h="1804" extrusionOk="0">
                  <a:moveTo>
                    <a:pt x="161" y="1"/>
                  </a:moveTo>
                  <a:cubicBezTo>
                    <a:pt x="139" y="1"/>
                    <a:pt x="116" y="1"/>
                    <a:pt x="94" y="2"/>
                  </a:cubicBezTo>
                  <a:cubicBezTo>
                    <a:pt x="78" y="2"/>
                    <a:pt x="62" y="3"/>
                    <a:pt x="44" y="3"/>
                  </a:cubicBezTo>
                  <a:cubicBezTo>
                    <a:pt x="19" y="6"/>
                    <a:pt x="1" y="25"/>
                    <a:pt x="2" y="50"/>
                  </a:cubicBezTo>
                  <a:cubicBezTo>
                    <a:pt x="5" y="75"/>
                    <a:pt x="28" y="89"/>
                    <a:pt x="49" y="92"/>
                  </a:cubicBezTo>
                  <a:cubicBezTo>
                    <a:pt x="86" y="90"/>
                    <a:pt x="123" y="89"/>
                    <a:pt x="160" y="89"/>
                  </a:cubicBezTo>
                  <a:cubicBezTo>
                    <a:pt x="1721" y="89"/>
                    <a:pt x="3830" y="1776"/>
                    <a:pt x="3851" y="1794"/>
                  </a:cubicBezTo>
                  <a:cubicBezTo>
                    <a:pt x="3860" y="1800"/>
                    <a:pt x="3870" y="1803"/>
                    <a:pt x="3880" y="1803"/>
                  </a:cubicBezTo>
                  <a:cubicBezTo>
                    <a:pt x="3893" y="1803"/>
                    <a:pt x="3905" y="1798"/>
                    <a:pt x="3914" y="1787"/>
                  </a:cubicBezTo>
                  <a:cubicBezTo>
                    <a:pt x="3930" y="1767"/>
                    <a:pt x="3927" y="1739"/>
                    <a:pt x="3907" y="1724"/>
                  </a:cubicBezTo>
                  <a:cubicBezTo>
                    <a:pt x="3818" y="1653"/>
                    <a:pt x="1749" y="1"/>
                    <a:pt x="16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4" name="Google Shape;504;p3"/>
            <p:cNvSpPr/>
            <p:nvPr/>
          </p:nvSpPr>
          <p:spPr>
            <a:xfrm>
              <a:off x="8799662" y="3092629"/>
              <a:ext cx="110820" cy="133420"/>
            </a:xfrm>
            <a:custGeom>
              <a:avLst/>
              <a:gdLst/>
              <a:ahLst/>
              <a:cxnLst/>
              <a:rect l="l" t="t" r="r" b="b"/>
              <a:pathLst>
                <a:path w="3153" h="3796" extrusionOk="0">
                  <a:moveTo>
                    <a:pt x="3104" y="0"/>
                  </a:moveTo>
                  <a:cubicBezTo>
                    <a:pt x="3098" y="0"/>
                    <a:pt x="3095" y="2"/>
                    <a:pt x="3089" y="2"/>
                  </a:cubicBezTo>
                  <a:cubicBezTo>
                    <a:pt x="0" y="1129"/>
                    <a:pt x="37" y="3725"/>
                    <a:pt x="37" y="3752"/>
                  </a:cubicBezTo>
                  <a:cubicBezTo>
                    <a:pt x="37" y="3777"/>
                    <a:pt x="59" y="3795"/>
                    <a:pt x="82" y="3795"/>
                  </a:cubicBezTo>
                  <a:cubicBezTo>
                    <a:pt x="107" y="3795"/>
                    <a:pt x="125" y="3774"/>
                    <a:pt x="125" y="3751"/>
                  </a:cubicBezTo>
                  <a:cubicBezTo>
                    <a:pt x="125" y="3725"/>
                    <a:pt x="92" y="1192"/>
                    <a:pt x="3118" y="86"/>
                  </a:cubicBezTo>
                  <a:cubicBezTo>
                    <a:pt x="3142" y="76"/>
                    <a:pt x="3152" y="52"/>
                    <a:pt x="3145" y="29"/>
                  </a:cubicBezTo>
                  <a:cubicBezTo>
                    <a:pt x="3139" y="10"/>
                    <a:pt x="3122" y="0"/>
                    <a:pt x="310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5" name="Google Shape;505;p3"/>
            <p:cNvSpPr/>
            <p:nvPr/>
          </p:nvSpPr>
          <p:spPr>
            <a:xfrm>
              <a:off x="7242069" y="3151113"/>
              <a:ext cx="1040999" cy="688540"/>
            </a:xfrm>
            <a:custGeom>
              <a:avLst/>
              <a:gdLst/>
              <a:ahLst/>
              <a:cxnLst/>
              <a:rect l="l" t="t" r="r" b="b"/>
              <a:pathLst>
                <a:path w="29618" h="19590" extrusionOk="0">
                  <a:moveTo>
                    <a:pt x="21041" y="0"/>
                  </a:moveTo>
                  <a:cubicBezTo>
                    <a:pt x="20543" y="0"/>
                    <a:pt x="20048" y="59"/>
                    <a:pt x="19563" y="195"/>
                  </a:cubicBezTo>
                  <a:cubicBezTo>
                    <a:pt x="17332" y="821"/>
                    <a:pt x="15806" y="2926"/>
                    <a:pt x="13653" y="3779"/>
                  </a:cubicBezTo>
                  <a:cubicBezTo>
                    <a:pt x="11899" y="4473"/>
                    <a:pt x="9798" y="4307"/>
                    <a:pt x="8278" y="5425"/>
                  </a:cubicBezTo>
                  <a:cubicBezTo>
                    <a:pt x="6798" y="6515"/>
                    <a:pt x="6328" y="8472"/>
                    <a:pt x="5749" y="10218"/>
                  </a:cubicBezTo>
                  <a:cubicBezTo>
                    <a:pt x="4660" y="13513"/>
                    <a:pt x="2896" y="16642"/>
                    <a:pt x="1" y="18557"/>
                  </a:cubicBezTo>
                  <a:cubicBezTo>
                    <a:pt x="285" y="18532"/>
                    <a:pt x="569" y="18521"/>
                    <a:pt x="853" y="18521"/>
                  </a:cubicBezTo>
                  <a:cubicBezTo>
                    <a:pt x="2611" y="18521"/>
                    <a:pt x="4361" y="18956"/>
                    <a:pt x="6100" y="19270"/>
                  </a:cubicBezTo>
                  <a:cubicBezTo>
                    <a:pt x="7095" y="19451"/>
                    <a:pt x="8122" y="19590"/>
                    <a:pt x="9134" y="19590"/>
                  </a:cubicBezTo>
                  <a:cubicBezTo>
                    <a:pt x="10180" y="19590"/>
                    <a:pt x="11210" y="19441"/>
                    <a:pt x="12171" y="19034"/>
                  </a:cubicBezTo>
                  <a:cubicBezTo>
                    <a:pt x="14583" y="18014"/>
                    <a:pt x="16175" y="15539"/>
                    <a:pt x="18634" y="14639"/>
                  </a:cubicBezTo>
                  <a:cubicBezTo>
                    <a:pt x="20784" y="13850"/>
                    <a:pt x="23309" y="14386"/>
                    <a:pt x="25334" y="13315"/>
                  </a:cubicBezTo>
                  <a:cubicBezTo>
                    <a:pt x="27150" y="12354"/>
                    <a:pt x="28127" y="10306"/>
                    <a:pt x="28573" y="8299"/>
                  </a:cubicBezTo>
                  <a:cubicBezTo>
                    <a:pt x="29017" y="6295"/>
                    <a:pt x="29057" y="4207"/>
                    <a:pt x="29617" y="2230"/>
                  </a:cubicBezTo>
                  <a:cubicBezTo>
                    <a:pt x="27889" y="2097"/>
                    <a:pt x="26277" y="1358"/>
                    <a:pt x="24645" y="767"/>
                  </a:cubicBezTo>
                  <a:cubicBezTo>
                    <a:pt x="23489" y="349"/>
                    <a:pt x="22256" y="0"/>
                    <a:pt x="2104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6" name="Google Shape;506;p3"/>
            <p:cNvSpPr/>
            <p:nvPr/>
          </p:nvSpPr>
          <p:spPr>
            <a:xfrm>
              <a:off x="7314330" y="3225659"/>
              <a:ext cx="968876" cy="614167"/>
            </a:xfrm>
            <a:custGeom>
              <a:avLst/>
              <a:gdLst/>
              <a:ahLst/>
              <a:cxnLst/>
              <a:rect l="l" t="t" r="r" b="b"/>
              <a:pathLst>
                <a:path w="27566" h="17474" extrusionOk="0">
                  <a:moveTo>
                    <a:pt x="26737" y="0"/>
                  </a:moveTo>
                  <a:cubicBezTo>
                    <a:pt x="26124" y="397"/>
                    <a:pt x="25554" y="867"/>
                    <a:pt x="25040" y="1326"/>
                  </a:cubicBezTo>
                  <a:cubicBezTo>
                    <a:pt x="23938" y="2309"/>
                    <a:pt x="22975" y="3432"/>
                    <a:pt x="21979" y="4517"/>
                  </a:cubicBezTo>
                  <a:cubicBezTo>
                    <a:pt x="20977" y="5608"/>
                    <a:pt x="19934" y="6681"/>
                    <a:pt x="18694" y="7504"/>
                  </a:cubicBezTo>
                  <a:cubicBezTo>
                    <a:pt x="17434" y="8342"/>
                    <a:pt x="15992" y="8803"/>
                    <a:pt x="14622" y="9423"/>
                  </a:cubicBezTo>
                  <a:cubicBezTo>
                    <a:pt x="13182" y="10075"/>
                    <a:pt x="11989" y="10969"/>
                    <a:pt x="10856" y="12062"/>
                  </a:cubicBezTo>
                  <a:cubicBezTo>
                    <a:pt x="9707" y="13170"/>
                    <a:pt x="8609" y="14346"/>
                    <a:pt x="7185" y="15106"/>
                  </a:cubicBezTo>
                  <a:cubicBezTo>
                    <a:pt x="5005" y="16270"/>
                    <a:pt x="2451" y="16429"/>
                    <a:pt x="1" y="16463"/>
                  </a:cubicBezTo>
                  <a:cubicBezTo>
                    <a:pt x="1355" y="16593"/>
                    <a:pt x="2701" y="16907"/>
                    <a:pt x="4044" y="17153"/>
                  </a:cubicBezTo>
                  <a:cubicBezTo>
                    <a:pt x="5039" y="17334"/>
                    <a:pt x="6066" y="17473"/>
                    <a:pt x="7078" y="17473"/>
                  </a:cubicBezTo>
                  <a:cubicBezTo>
                    <a:pt x="8124" y="17473"/>
                    <a:pt x="9154" y="17324"/>
                    <a:pt x="10115" y="16917"/>
                  </a:cubicBezTo>
                  <a:cubicBezTo>
                    <a:pt x="12527" y="15897"/>
                    <a:pt x="14119" y="13421"/>
                    <a:pt x="16578" y="12521"/>
                  </a:cubicBezTo>
                  <a:cubicBezTo>
                    <a:pt x="18728" y="11734"/>
                    <a:pt x="21253" y="12270"/>
                    <a:pt x="23278" y="11198"/>
                  </a:cubicBezTo>
                  <a:cubicBezTo>
                    <a:pt x="25094" y="10235"/>
                    <a:pt x="26071" y="8189"/>
                    <a:pt x="26521" y="6181"/>
                  </a:cubicBezTo>
                  <a:cubicBezTo>
                    <a:pt x="26966" y="4175"/>
                    <a:pt x="27004" y="2088"/>
                    <a:pt x="27566" y="110"/>
                  </a:cubicBezTo>
                  <a:cubicBezTo>
                    <a:pt x="27287" y="89"/>
                    <a:pt x="27010" y="50"/>
                    <a:pt x="2673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7" name="Google Shape;507;p3"/>
            <p:cNvSpPr/>
            <p:nvPr/>
          </p:nvSpPr>
          <p:spPr>
            <a:xfrm>
              <a:off x="7242139" y="3195152"/>
              <a:ext cx="613500" cy="615995"/>
            </a:xfrm>
            <a:custGeom>
              <a:avLst/>
              <a:gdLst/>
              <a:ahLst/>
              <a:cxnLst/>
              <a:rect l="l" t="t" r="r" b="b"/>
              <a:pathLst>
                <a:path w="17455" h="17526" extrusionOk="0">
                  <a:moveTo>
                    <a:pt x="17455" y="1"/>
                  </a:moveTo>
                  <a:lnTo>
                    <a:pt x="17455" y="1"/>
                  </a:lnTo>
                  <a:cubicBezTo>
                    <a:pt x="16206" y="868"/>
                    <a:pt x="15064" y="1966"/>
                    <a:pt x="13653" y="2526"/>
                  </a:cubicBezTo>
                  <a:cubicBezTo>
                    <a:pt x="11898" y="3220"/>
                    <a:pt x="9798" y="3054"/>
                    <a:pt x="8277" y="4172"/>
                  </a:cubicBezTo>
                  <a:cubicBezTo>
                    <a:pt x="6797" y="5262"/>
                    <a:pt x="6328" y="7219"/>
                    <a:pt x="5750" y="8965"/>
                  </a:cubicBezTo>
                  <a:cubicBezTo>
                    <a:pt x="4660" y="12260"/>
                    <a:pt x="2895" y="15389"/>
                    <a:pt x="0" y="17304"/>
                  </a:cubicBezTo>
                  <a:cubicBezTo>
                    <a:pt x="284" y="17279"/>
                    <a:pt x="568" y="17268"/>
                    <a:pt x="851" y="17268"/>
                  </a:cubicBezTo>
                  <a:cubicBezTo>
                    <a:pt x="1734" y="17268"/>
                    <a:pt x="2614" y="17377"/>
                    <a:pt x="3491" y="17525"/>
                  </a:cubicBezTo>
                  <a:cubicBezTo>
                    <a:pt x="4137" y="17137"/>
                    <a:pt x="4744" y="16687"/>
                    <a:pt x="5295" y="16151"/>
                  </a:cubicBezTo>
                  <a:cubicBezTo>
                    <a:pt x="6053" y="15416"/>
                    <a:pt x="6678" y="14531"/>
                    <a:pt x="7054" y="13543"/>
                  </a:cubicBezTo>
                  <a:cubicBezTo>
                    <a:pt x="7447" y="12513"/>
                    <a:pt x="7554" y="11420"/>
                    <a:pt x="7670" y="10330"/>
                  </a:cubicBezTo>
                  <a:cubicBezTo>
                    <a:pt x="7783" y="9264"/>
                    <a:pt x="7914" y="8167"/>
                    <a:pt x="8385" y="7191"/>
                  </a:cubicBezTo>
                  <a:cubicBezTo>
                    <a:pt x="8873" y="6179"/>
                    <a:pt x="9668" y="5573"/>
                    <a:pt x="10731" y="5263"/>
                  </a:cubicBezTo>
                  <a:cubicBezTo>
                    <a:pt x="11612" y="5005"/>
                    <a:pt x="12538" y="4907"/>
                    <a:pt x="13408" y="4600"/>
                  </a:cubicBezTo>
                  <a:cubicBezTo>
                    <a:pt x="14337" y="4272"/>
                    <a:pt x="15116" y="3686"/>
                    <a:pt x="15724" y="2914"/>
                  </a:cubicBezTo>
                  <a:cubicBezTo>
                    <a:pt x="16419" y="2036"/>
                    <a:pt x="16896" y="987"/>
                    <a:pt x="17455" y="1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8" name="Google Shape;508;p3"/>
            <p:cNvSpPr/>
            <p:nvPr/>
          </p:nvSpPr>
          <p:spPr>
            <a:xfrm>
              <a:off x="7620528" y="3271982"/>
              <a:ext cx="652689" cy="562922"/>
            </a:xfrm>
            <a:custGeom>
              <a:avLst/>
              <a:gdLst/>
              <a:ahLst/>
              <a:cxnLst/>
              <a:rect l="l" t="t" r="r" b="b"/>
              <a:pathLst>
                <a:path w="18570" h="16016" extrusionOk="0">
                  <a:moveTo>
                    <a:pt x="18569" y="1"/>
                  </a:moveTo>
                  <a:lnTo>
                    <a:pt x="18569" y="1"/>
                  </a:lnTo>
                  <a:cubicBezTo>
                    <a:pt x="18021" y="1205"/>
                    <a:pt x="17628" y="2487"/>
                    <a:pt x="17191" y="3740"/>
                  </a:cubicBezTo>
                  <a:cubicBezTo>
                    <a:pt x="16538" y="5599"/>
                    <a:pt x="15633" y="7607"/>
                    <a:pt x="13920" y="8718"/>
                  </a:cubicBezTo>
                  <a:cubicBezTo>
                    <a:pt x="12415" y="9696"/>
                    <a:pt x="10555" y="9621"/>
                    <a:pt x="8851" y="9924"/>
                  </a:cubicBezTo>
                  <a:cubicBezTo>
                    <a:pt x="6982" y="10259"/>
                    <a:pt x="5531" y="11210"/>
                    <a:pt x="4175" y="12503"/>
                  </a:cubicBezTo>
                  <a:cubicBezTo>
                    <a:pt x="2867" y="13753"/>
                    <a:pt x="1659" y="15224"/>
                    <a:pt x="0" y="16015"/>
                  </a:cubicBezTo>
                  <a:cubicBezTo>
                    <a:pt x="480" y="15925"/>
                    <a:pt x="951" y="15791"/>
                    <a:pt x="1405" y="15599"/>
                  </a:cubicBezTo>
                  <a:cubicBezTo>
                    <a:pt x="3817" y="14579"/>
                    <a:pt x="5408" y="12103"/>
                    <a:pt x="7867" y="11203"/>
                  </a:cubicBezTo>
                  <a:cubicBezTo>
                    <a:pt x="10018" y="10416"/>
                    <a:pt x="12544" y="10952"/>
                    <a:pt x="14567" y="9880"/>
                  </a:cubicBezTo>
                  <a:cubicBezTo>
                    <a:pt x="16383" y="8920"/>
                    <a:pt x="17361" y="6871"/>
                    <a:pt x="17806" y="4865"/>
                  </a:cubicBezTo>
                  <a:cubicBezTo>
                    <a:pt x="18162" y="3263"/>
                    <a:pt x="18261" y="1608"/>
                    <a:pt x="18569" y="1"/>
                  </a:cubicBezTo>
                  <a:close/>
                </a:path>
              </a:pathLst>
            </a:custGeom>
            <a:solidFill>
              <a:srgbClr val="000000">
                <a:alpha val="18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9" name="Google Shape;509;p3"/>
            <p:cNvSpPr/>
            <p:nvPr/>
          </p:nvSpPr>
          <p:spPr>
            <a:xfrm>
              <a:off x="7316053" y="3244392"/>
              <a:ext cx="928597" cy="557404"/>
            </a:xfrm>
            <a:custGeom>
              <a:avLst/>
              <a:gdLst/>
              <a:ahLst/>
              <a:cxnLst/>
              <a:rect l="l" t="t" r="r" b="b"/>
              <a:pathLst>
                <a:path w="26420" h="15859" extrusionOk="0">
                  <a:moveTo>
                    <a:pt x="26374" y="0"/>
                  </a:moveTo>
                  <a:lnTo>
                    <a:pt x="19280" y="4334"/>
                  </a:lnTo>
                  <a:lnTo>
                    <a:pt x="19285" y="4321"/>
                  </a:lnTo>
                  <a:cubicBezTo>
                    <a:pt x="17261" y="3271"/>
                    <a:pt x="15093" y="2562"/>
                    <a:pt x="12841" y="2215"/>
                  </a:cubicBezTo>
                  <a:lnTo>
                    <a:pt x="12827" y="2303"/>
                  </a:lnTo>
                  <a:cubicBezTo>
                    <a:pt x="15056" y="2646"/>
                    <a:pt x="17201" y="3344"/>
                    <a:pt x="19202" y="4378"/>
                  </a:cubicBezTo>
                  <a:lnTo>
                    <a:pt x="12348" y="8565"/>
                  </a:lnTo>
                  <a:cubicBezTo>
                    <a:pt x="10367" y="7244"/>
                    <a:pt x="8090" y="6297"/>
                    <a:pt x="5759" y="5820"/>
                  </a:cubicBezTo>
                  <a:lnTo>
                    <a:pt x="5741" y="5905"/>
                  </a:lnTo>
                  <a:cubicBezTo>
                    <a:pt x="8048" y="6377"/>
                    <a:pt x="10301" y="7313"/>
                    <a:pt x="12264" y="8615"/>
                  </a:cubicBezTo>
                  <a:lnTo>
                    <a:pt x="9998" y="9999"/>
                  </a:lnTo>
                  <a:cubicBezTo>
                    <a:pt x="6834" y="11931"/>
                    <a:pt x="3564" y="13928"/>
                    <a:pt x="0" y="15167"/>
                  </a:cubicBezTo>
                  <a:lnTo>
                    <a:pt x="29" y="15251"/>
                  </a:lnTo>
                  <a:cubicBezTo>
                    <a:pt x="3218" y="14143"/>
                    <a:pt x="6166" y="12431"/>
                    <a:pt x="9013" y="10702"/>
                  </a:cubicBezTo>
                  <a:lnTo>
                    <a:pt x="9013" y="10702"/>
                  </a:lnTo>
                  <a:cubicBezTo>
                    <a:pt x="8928" y="12598"/>
                    <a:pt x="8405" y="14317"/>
                    <a:pt x="7457" y="15813"/>
                  </a:cubicBezTo>
                  <a:lnTo>
                    <a:pt x="7533" y="15859"/>
                  </a:lnTo>
                  <a:cubicBezTo>
                    <a:pt x="8498" y="14336"/>
                    <a:pt x="9026" y="12581"/>
                    <a:pt x="9105" y="10645"/>
                  </a:cubicBezTo>
                  <a:cubicBezTo>
                    <a:pt x="9416" y="10455"/>
                    <a:pt x="9731" y="10263"/>
                    <a:pt x="10042" y="10073"/>
                  </a:cubicBezTo>
                  <a:lnTo>
                    <a:pt x="16618" y="6058"/>
                  </a:lnTo>
                  <a:lnTo>
                    <a:pt x="16618" y="6058"/>
                  </a:lnTo>
                  <a:cubicBezTo>
                    <a:pt x="16808" y="7440"/>
                    <a:pt x="16579" y="8886"/>
                    <a:pt x="15970" y="10138"/>
                  </a:cubicBezTo>
                  <a:lnTo>
                    <a:pt x="16049" y="10178"/>
                  </a:lnTo>
                  <a:cubicBezTo>
                    <a:pt x="16672" y="8897"/>
                    <a:pt x="16902" y="7419"/>
                    <a:pt x="16701" y="6008"/>
                  </a:cubicBezTo>
                  <a:lnTo>
                    <a:pt x="22640" y="2382"/>
                  </a:lnTo>
                  <a:lnTo>
                    <a:pt x="22640" y="2382"/>
                  </a:lnTo>
                  <a:cubicBezTo>
                    <a:pt x="22972" y="3891"/>
                    <a:pt x="22893" y="5463"/>
                    <a:pt x="22416" y="6933"/>
                  </a:cubicBezTo>
                  <a:lnTo>
                    <a:pt x="22500" y="6959"/>
                  </a:lnTo>
                  <a:cubicBezTo>
                    <a:pt x="22986" y="5465"/>
                    <a:pt x="23062" y="3865"/>
                    <a:pt x="22724" y="2333"/>
                  </a:cubicBezTo>
                  <a:lnTo>
                    <a:pt x="26419" y="76"/>
                  </a:lnTo>
                  <a:lnTo>
                    <a:pt x="26374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0" name="Google Shape;510;p3"/>
            <p:cNvSpPr/>
            <p:nvPr/>
          </p:nvSpPr>
          <p:spPr>
            <a:xfrm>
              <a:off x="7762344" y="1374656"/>
              <a:ext cx="1063177" cy="554487"/>
            </a:xfrm>
            <a:custGeom>
              <a:avLst/>
              <a:gdLst/>
              <a:ahLst/>
              <a:cxnLst/>
              <a:rect l="l" t="t" r="r" b="b"/>
              <a:pathLst>
                <a:path w="30249" h="15776" extrusionOk="0">
                  <a:moveTo>
                    <a:pt x="25277" y="1"/>
                  </a:moveTo>
                  <a:cubicBezTo>
                    <a:pt x="25082" y="1"/>
                    <a:pt x="24889" y="11"/>
                    <a:pt x="24701" y="31"/>
                  </a:cubicBezTo>
                  <a:cubicBezTo>
                    <a:pt x="22657" y="254"/>
                    <a:pt x="20806" y="1315"/>
                    <a:pt x="19101" y="2465"/>
                  </a:cubicBezTo>
                  <a:cubicBezTo>
                    <a:pt x="17398" y="3615"/>
                    <a:pt x="15748" y="4891"/>
                    <a:pt x="13836" y="5648"/>
                  </a:cubicBezTo>
                  <a:cubicBezTo>
                    <a:pt x="12378" y="6225"/>
                    <a:pt x="10798" y="6488"/>
                    <a:pt x="9396" y="7190"/>
                  </a:cubicBezTo>
                  <a:cubicBezTo>
                    <a:pt x="5594" y="9095"/>
                    <a:pt x="3842" y="13817"/>
                    <a:pt x="60" y="15746"/>
                  </a:cubicBezTo>
                  <a:lnTo>
                    <a:pt x="60" y="15746"/>
                  </a:lnTo>
                  <a:cubicBezTo>
                    <a:pt x="1569" y="14992"/>
                    <a:pt x="3213" y="14779"/>
                    <a:pt x="4910" y="14779"/>
                  </a:cubicBezTo>
                  <a:cubicBezTo>
                    <a:pt x="7128" y="14779"/>
                    <a:pt x="9439" y="15143"/>
                    <a:pt x="11663" y="15143"/>
                  </a:cubicBezTo>
                  <a:cubicBezTo>
                    <a:pt x="13327" y="15143"/>
                    <a:pt x="14943" y="14939"/>
                    <a:pt x="16435" y="14224"/>
                  </a:cubicBezTo>
                  <a:cubicBezTo>
                    <a:pt x="19087" y="12952"/>
                    <a:pt x="20914" y="10226"/>
                    <a:pt x="23709" y="9309"/>
                  </a:cubicBezTo>
                  <a:cubicBezTo>
                    <a:pt x="24952" y="8900"/>
                    <a:pt x="26335" y="8873"/>
                    <a:pt x="27464" y="8210"/>
                  </a:cubicBezTo>
                  <a:cubicBezTo>
                    <a:pt x="29320" y="7121"/>
                    <a:pt x="29871" y="4742"/>
                    <a:pt x="30249" y="2623"/>
                  </a:cubicBezTo>
                  <a:cubicBezTo>
                    <a:pt x="29364" y="980"/>
                    <a:pt x="27197" y="1"/>
                    <a:pt x="25277" y="1"/>
                  </a:cubicBezTo>
                  <a:close/>
                  <a:moveTo>
                    <a:pt x="60" y="15746"/>
                  </a:moveTo>
                  <a:cubicBezTo>
                    <a:pt x="40" y="15756"/>
                    <a:pt x="20" y="15766"/>
                    <a:pt x="0" y="15776"/>
                  </a:cubicBezTo>
                  <a:cubicBezTo>
                    <a:pt x="20" y="15766"/>
                    <a:pt x="40" y="15756"/>
                    <a:pt x="60" y="1574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1" name="Google Shape;511;p3"/>
            <p:cNvSpPr/>
            <p:nvPr/>
          </p:nvSpPr>
          <p:spPr>
            <a:xfrm>
              <a:off x="7773205" y="1468814"/>
              <a:ext cx="1051965" cy="455125"/>
            </a:xfrm>
            <a:custGeom>
              <a:avLst/>
              <a:gdLst/>
              <a:ahLst/>
              <a:cxnLst/>
              <a:rect l="l" t="t" r="r" b="b"/>
              <a:pathLst>
                <a:path w="29930" h="12949" extrusionOk="0">
                  <a:moveTo>
                    <a:pt x="29930" y="0"/>
                  </a:moveTo>
                  <a:lnTo>
                    <a:pt x="29930" y="0"/>
                  </a:lnTo>
                  <a:cubicBezTo>
                    <a:pt x="28298" y="714"/>
                    <a:pt x="27149" y="2200"/>
                    <a:pt x="25938" y="3488"/>
                  </a:cubicBezTo>
                  <a:cubicBezTo>
                    <a:pt x="25286" y="4181"/>
                    <a:pt x="24587" y="4860"/>
                    <a:pt x="23739" y="5308"/>
                  </a:cubicBezTo>
                  <a:cubicBezTo>
                    <a:pt x="22636" y="5890"/>
                    <a:pt x="21370" y="5958"/>
                    <a:pt x="20175" y="6233"/>
                  </a:cubicBezTo>
                  <a:cubicBezTo>
                    <a:pt x="17898" y="6758"/>
                    <a:pt x="16303" y="8353"/>
                    <a:pt x="14460" y="9666"/>
                  </a:cubicBezTo>
                  <a:cubicBezTo>
                    <a:pt x="13428" y="10401"/>
                    <a:pt x="12321" y="10918"/>
                    <a:pt x="11068" y="11131"/>
                  </a:cubicBezTo>
                  <a:cubicBezTo>
                    <a:pt x="10331" y="11256"/>
                    <a:pt x="9585" y="11292"/>
                    <a:pt x="8837" y="11292"/>
                  </a:cubicBezTo>
                  <a:cubicBezTo>
                    <a:pt x="8235" y="11292"/>
                    <a:pt x="7631" y="11269"/>
                    <a:pt x="7031" y="11252"/>
                  </a:cubicBezTo>
                  <a:cubicBezTo>
                    <a:pt x="6686" y="11242"/>
                    <a:pt x="6339" y="11236"/>
                    <a:pt x="5992" y="11236"/>
                  </a:cubicBezTo>
                  <a:cubicBezTo>
                    <a:pt x="4388" y="11236"/>
                    <a:pt x="2780" y="11378"/>
                    <a:pt x="1330" y="12027"/>
                  </a:cubicBezTo>
                  <a:cubicBezTo>
                    <a:pt x="914" y="12365"/>
                    <a:pt x="474" y="12668"/>
                    <a:pt x="3" y="12931"/>
                  </a:cubicBezTo>
                  <a:cubicBezTo>
                    <a:pt x="1" y="12937"/>
                    <a:pt x="0" y="12944"/>
                    <a:pt x="0" y="12948"/>
                  </a:cubicBezTo>
                  <a:cubicBezTo>
                    <a:pt x="1441" y="12291"/>
                    <a:pt x="2997" y="12101"/>
                    <a:pt x="4601" y="12101"/>
                  </a:cubicBezTo>
                  <a:cubicBezTo>
                    <a:pt x="6819" y="12101"/>
                    <a:pt x="9129" y="12465"/>
                    <a:pt x="11351" y="12465"/>
                  </a:cubicBezTo>
                  <a:cubicBezTo>
                    <a:pt x="13017" y="12465"/>
                    <a:pt x="14634" y="12260"/>
                    <a:pt x="16126" y="11545"/>
                  </a:cubicBezTo>
                  <a:cubicBezTo>
                    <a:pt x="18778" y="10273"/>
                    <a:pt x="20605" y="7547"/>
                    <a:pt x="23403" y="6630"/>
                  </a:cubicBezTo>
                  <a:cubicBezTo>
                    <a:pt x="24646" y="6221"/>
                    <a:pt x="26028" y="6194"/>
                    <a:pt x="27156" y="5531"/>
                  </a:cubicBezTo>
                  <a:cubicBezTo>
                    <a:pt x="28994" y="4451"/>
                    <a:pt x="29552" y="2103"/>
                    <a:pt x="29930" y="0"/>
                  </a:cubicBezTo>
                  <a:close/>
                </a:path>
              </a:pathLst>
            </a:custGeom>
            <a:solidFill>
              <a:srgbClr val="000000">
                <a:alpha val="18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2" name="Google Shape;512;p3"/>
            <p:cNvSpPr/>
            <p:nvPr/>
          </p:nvSpPr>
          <p:spPr>
            <a:xfrm>
              <a:off x="7762344" y="1480904"/>
              <a:ext cx="642742" cy="448236"/>
            </a:xfrm>
            <a:custGeom>
              <a:avLst/>
              <a:gdLst/>
              <a:ahLst/>
              <a:cxnLst/>
              <a:rect l="l" t="t" r="r" b="b"/>
              <a:pathLst>
                <a:path w="18287" h="12753" extrusionOk="0">
                  <a:moveTo>
                    <a:pt x="18287" y="0"/>
                  </a:moveTo>
                  <a:lnTo>
                    <a:pt x="18287" y="0"/>
                  </a:lnTo>
                  <a:cubicBezTo>
                    <a:pt x="16863" y="986"/>
                    <a:pt x="15442" y="1991"/>
                    <a:pt x="13836" y="2627"/>
                  </a:cubicBezTo>
                  <a:cubicBezTo>
                    <a:pt x="12378" y="3202"/>
                    <a:pt x="10798" y="3465"/>
                    <a:pt x="9396" y="4167"/>
                  </a:cubicBezTo>
                  <a:cubicBezTo>
                    <a:pt x="5594" y="6072"/>
                    <a:pt x="3843" y="10794"/>
                    <a:pt x="58" y="12724"/>
                  </a:cubicBezTo>
                  <a:lnTo>
                    <a:pt x="58" y="12724"/>
                  </a:lnTo>
                  <a:cubicBezTo>
                    <a:pt x="1561" y="11973"/>
                    <a:pt x="3198" y="11758"/>
                    <a:pt x="4890" y="11758"/>
                  </a:cubicBezTo>
                  <a:cubicBezTo>
                    <a:pt x="4913" y="11758"/>
                    <a:pt x="4935" y="11758"/>
                    <a:pt x="4957" y="11758"/>
                  </a:cubicBezTo>
                  <a:cubicBezTo>
                    <a:pt x="7425" y="9929"/>
                    <a:pt x="9122" y="7257"/>
                    <a:pt x="11720" y="5571"/>
                  </a:cubicBezTo>
                  <a:cubicBezTo>
                    <a:pt x="13028" y="4721"/>
                    <a:pt x="14403" y="3980"/>
                    <a:pt x="15602" y="2971"/>
                  </a:cubicBezTo>
                  <a:cubicBezTo>
                    <a:pt x="16626" y="2107"/>
                    <a:pt x="17525" y="1101"/>
                    <a:pt x="18287" y="0"/>
                  </a:cubicBezTo>
                  <a:close/>
                  <a:moveTo>
                    <a:pt x="58" y="12724"/>
                  </a:moveTo>
                  <a:cubicBezTo>
                    <a:pt x="39" y="12733"/>
                    <a:pt x="20" y="12743"/>
                    <a:pt x="0" y="12753"/>
                  </a:cubicBezTo>
                  <a:cubicBezTo>
                    <a:pt x="20" y="12743"/>
                    <a:pt x="39" y="12733"/>
                    <a:pt x="58" y="12724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3" name="Google Shape;513;p3"/>
            <p:cNvSpPr/>
            <p:nvPr/>
          </p:nvSpPr>
          <p:spPr>
            <a:xfrm>
              <a:off x="8355303" y="1476792"/>
              <a:ext cx="468305" cy="389821"/>
            </a:xfrm>
            <a:custGeom>
              <a:avLst/>
              <a:gdLst/>
              <a:ahLst/>
              <a:cxnLst/>
              <a:rect l="l" t="t" r="r" b="b"/>
              <a:pathLst>
                <a:path w="13324" h="11091" extrusionOk="0">
                  <a:moveTo>
                    <a:pt x="13323" y="0"/>
                  </a:moveTo>
                  <a:lnTo>
                    <a:pt x="13323" y="0"/>
                  </a:lnTo>
                  <a:cubicBezTo>
                    <a:pt x="12182" y="753"/>
                    <a:pt x="11766" y="2159"/>
                    <a:pt x="11193" y="3361"/>
                  </a:cubicBezTo>
                  <a:cubicBezTo>
                    <a:pt x="10843" y="4095"/>
                    <a:pt x="10399" y="4720"/>
                    <a:pt x="9663" y="5103"/>
                  </a:cubicBezTo>
                  <a:cubicBezTo>
                    <a:pt x="8953" y="5470"/>
                    <a:pt x="8152" y="5617"/>
                    <a:pt x="7388" y="5831"/>
                  </a:cubicBezTo>
                  <a:cubicBezTo>
                    <a:pt x="4365" y="6680"/>
                    <a:pt x="2094" y="8855"/>
                    <a:pt x="1" y="11091"/>
                  </a:cubicBezTo>
                  <a:cubicBezTo>
                    <a:pt x="2423" y="9746"/>
                    <a:pt x="4200" y="7269"/>
                    <a:pt x="6837" y="6403"/>
                  </a:cubicBezTo>
                  <a:cubicBezTo>
                    <a:pt x="8080" y="5994"/>
                    <a:pt x="9463" y="5967"/>
                    <a:pt x="10591" y="5304"/>
                  </a:cubicBezTo>
                  <a:cubicBezTo>
                    <a:pt x="12365" y="4262"/>
                    <a:pt x="12946" y="2043"/>
                    <a:pt x="13323" y="0"/>
                  </a:cubicBezTo>
                  <a:close/>
                </a:path>
              </a:pathLst>
            </a:custGeom>
            <a:solidFill>
              <a:srgbClr val="3C4C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4" name="Google Shape;514;p3"/>
            <p:cNvSpPr/>
            <p:nvPr/>
          </p:nvSpPr>
          <p:spPr>
            <a:xfrm>
              <a:off x="7892071" y="1465264"/>
              <a:ext cx="935205" cy="410734"/>
            </a:xfrm>
            <a:custGeom>
              <a:avLst/>
              <a:gdLst/>
              <a:ahLst/>
              <a:cxnLst/>
              <a:rect l="l" t="t" r="r" b="b"/>
              <a:pathLst>
                <a:path w="26608" h="11686" extrusionOk="0">
                  <a:moveTo>
                    <a:pt x="26556" y="1"/>
                  </a:moveTo>
                  <a:cubicBezTo>
                    <a:pt x="26552" y="1"/>
                    <a:pt x="26548" y="1"/>
                    <a:pt x="26543" y="2"/>
                  </a:cubicBezTo>
                  <a:cubicBezTo>
                    <a:pt x="17799" y="2736"/>
                    <a:pt x="8630" y="6745"/>
                    <a:pt x="31" y="11599"/>
                  </a:cubicBezTo>
                  <a:cubicBezTo>
                    <a:pt x="10" y="11612"/>
                    <a:pt x="0" y="11640"/>
                    <a:pt x="13" y="11662"/>
                  </a:cubicBezTo>
                  <a:cubicBezTo>
                    <a:pt x="22" y="11677"/>
                    <a:pt x="39" y="11685"/>
                    <a:pt x="55" y="11685"/>
                  </a:cubicBezTo>
                  <a:cubicBezTo>
                    <a:pt x="62" y="11685"/>
                    <a:pt x="69" y="11684"/>
                    <a:pt x="76" y="11680"/>
                  </a:cubicBezTo>
                  <a:cubicBezTo>
                    <a:pt x="8670" y="6829"/>
                    <a:pt x="17832" y="2822"/>
                    <a:pt x="26569" y="90"/>
                  </a:cubicBezTo>
                  <a:cubicBezTo>
                    <a:pt x="26593" y="83"/>
                    <a:pt x="26608" y="60"/>
                    <a:pt x="26602" y="37"/>
                  </a:cubicBezTo>
                  <a:cubicBezTo>
                    <a:pt x="26602" y="34"/>
                    <a:pt x="26602" y="32"/>
                    <a:pt x="26599" y="32"/>
                  </a:cubicBezTo>
                  <a:cubicBezTo>
                    <a:pt x="26594" y="13"/>
                    <a:pt x="26576" y="1"/>
                    <a:pt x="2655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5" name="Google Shape;515;p3"/>
            <p:cNvSpPr/>
            <p:nvPr/>
          </p:nvSpPr>
          <p:spPr>
            <a:xfrm>
              <a:off x="7982397" y="1753889"/>
              <a:ext cx="77641" cy="33531"/>
            </a:xfrm>
            <a:custGeom>
              <a:avLst/>
              <a:gdLst/>
              <a:ahLst/>
              <a:cxnLst/>
              <a:rect l="l" t="t" r="r" b="b"/>
              <a:pathLst>
                <a:path w="2209" h="954" extrusionOk="0">
                  <a:moveTo>
                    <a:pt x="53" y="0"/>
                  </a:moveTo>
                  <a:cubicBezTo>
                    <a:pt x="36" y="0"/>
                    <a:pt x="20" y="10"/>
                    <a:pt x="12" y="26"/>
                  </a:cubicBezTo>
                  <a:cubicBezTo>
                    <a:pt x="1" y="49"/>
                    <a:pt x="9" y="76"/>
                    <a:pt x="33" y="89"/>
                  </a:cubicBezTo>
                  <a:cubicBezTo>
                    <a:pt x="458" y="296"/>
                    <a:pt x="909" y="469"/>
                    <a:pt x="1345" y="635"/>
                  </a:cubicBezTo>
                  <a:cubicBezTo>
                    <a:pt x="1608" y="735"/>
                    <a:pt x="1881" y="839"/>
                    <a:pt x="2142" y="949"/>
                  </a:cubicBezTo>
                  <a:cubicBezTo>
                    <a:pt x="2148" y="952"/>
                    <a:pt x="2154" y="954"/>
                    <a:pt x="2160" y="954"/>
                  </a:cubicBezTo>
                  <a:cubicBezTo>
                    <a:pt x="2178" y="954"/>
                    <a:pt x="2195" y="942"/>
                    <a:pt x="2202" y="925"/>
                  </a:cubicBezTo>
                  <a:cubicBezTo>
                    <a:pt x="2208" y="915"/>
                    <a:pt x="2208" y="905"/>
                    <a:pt x="2207" y="896"/>
                  </a:cubicBezTo>
                  <a:cubicBezTo>
                    <a:pt x="2202" y="882"/>
                    <a:pt x="2194" y="869"/>
                    <a:pt x="2179" y="862"/>
                  </a:cubicBezTo>
                  <a:cubicBezTo>
                    <a:pt x="1915" y="751"/>
                    <a:pt x="1644" y="648"/>
                    <a:pt x="1379" y="548"/>
                  </a:cubicBezTo>
                  <a:cubicBezTo>
                    <a:pt x="945" y="382"/>
                    <a:pt x="495" y="211"/>
                    <a:pt x="73" y="5"/>
                  </a:cubicBezTo>
                  <a:cubicBezTo>
                    <a:pt x="67" y="2"/>
                    <a:pt x="60" y="0"/>
                    <a:pt x="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6" name="Google Shape;516;p3"/>
            <p:cNvSpPr/>
            <p:nvPr/>
          </p:nvSpPr>
          <p:spPr>
            <a:xfrm>
              <a:off x="8080210" y="1756841"/>
              <a:ext cx="37256" cy="114792"/>
            </a:xfrm>
            <a:custGeom>
              <a:avLst/>
              <a:gdLst/>
              <a:ahLst/>
              <a:cxnLst/>
              <a:rect l="l" t="t" r="r" b="b"/>
              <a:pathLst>
                <a:path w="1060" h="3266" extrusionOk="0">
                  <a:moveTo>
                    <a:pt x="908" y="1"/>
                  </a:moveTo>
                  <a:cubicBezTo>
                    <a:pt x="882" y="2"/>
                    <a:pt x="862" y="24"/>
                    <a:pt x="865" y="49"/>
                  </a:cubicBezTo>
                  <a:cubicBezTo>
                    <a:pt x="965" y="1704"/>
                    <a:pt x="24" y="3180"/>
                    <a:pt x="15" y="3194"/>
                  </a:cubicBezTo>
                  <a:cubicBezTo>
                    <a:pt x="1" y="3216"/>
                    <a:pt x="8" y="3244"/>
                    <a:pt x="29" y="3259"/>
                  </a:cubicBezTo>
                  <a:cubicBezTo>
                    <a:pt x="37" y="3264"/>
                    <a:pt x="46" y="3266"/>
                    <a:pt x="54" y="3266"/>
                  </a:cubicBezTo>
                  <a:cubicBezTo>
                    <a:pt x="69" y="3266"/>
                    <a:pt x="85" y="3258"/>
                    <a:pt x="94" y="3244"/>
                  </a:cubicBezTo>
                  <a:cubicBezTo>
                    <a:pt x="102" y="3230"/>
                    <a:pt x="1060" y="1730"/>
                    <a:pt x="958" y="44"/>
                  </a:cubicBezTo>
                  <a:cubicBezTo>
                    <a:pt x="955" y="42"/>
                    <a:pt x="955" y="41"/>
                    <a:pt x="955" y="38"/>
                  </a:cubicBezTo>
                  <a:cubicBezTo>
                    <a:pt x="951" y="17"/>
                    <a:pt x="931" y="1"/>
                    <a:pt x="90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7" name="Google Shape;517;p3"/>
            <p:cNvSpPr/>
            <p:nvPr/>
          </p:nvSpPr>
          <p:spPr>
            <a:xfrm>
              <a:off x="8110612" y="1639240"/>
              <a:ext cx="170079" cy="40244"/>
            </a:xfrm>
            <a:custGeom>
              <a:avLst/>
              <a:gdLst/>
              <a:ahLst/>
              <a:cxnLst/>
              <a:rect l="l" t="t" r="r" b="b"/>
              <a:pathLst>
                <a:path w="4839" h="1145" extrusionOk="0">
                  <a:moveTo>
                    <a:pt x="1216" y="0"/>
                  </a:moveTo>
                  <a:cubicBezTo>
                    <a:pt x="463" y="0"/>
                    <a:pt x="42" y="169"/>
                    <a:pt x="33" y="172"/>
                  </a:cubicBezTo>
                  <a:cubicBezTo>
                    <a:pt x="10" y="181"/>
                    <a:pt x="0" y="209"/>
                    <a:pt x="9" y="232"/>
                  </a:cubicBezTo>
                  <a:cubicBezTo>
                    <a:pt x="17" y="250"/>
                    <a:pt x="35" y="261"/>
                    <a:pt x="53" y="261"/>
                  </a:cubicBezTo>
                  <a:cubicBezTo>
                    <a:pt x="58" y="261"/>
                    <a:pt x="64" y="260"/>
                    <a:pt x="69" y="258"/>
                  </a:cubicBezTo>
                  <a:cubicBezTo>
                    <a:pt x="78" y="254"/>
                    <a:pt x="486" y="91"/>
                    <a:pt x="1219" y="91"/>
                  </a:cubicBezTo>
                  <a:cubicBezTo>
                    <a:pt x="2034" y="91"/>
                    <a:pt x="3252" y="293"/>
                    <a:pt x="4768" y="1139"/>
                  </a:cubicBezTo>
                  <a:cubicBezTo>
                    <a:pt x="4775" y="1143"/>
                    <a:pt x="4783" y="1145"/>
                    <a:pt x="4790" y="1145"/>
                  </a:cubicBezTo>
                  <a:cubicBezTo>
                    <a:pt x="4806" y="1145"/>
                    <a:pt x="4822" y="1136"/>
                    <a:pt x="4831" y="1121"/>
                  </a:cubicBezTo>
                  <a:cubicBezTo>
                    <a:pt x="4837" y="1111"/>
                    <a:pt x="4838" y="1101"/>
                    <a:pt x="4837" y="1089"/>
                  </a:cubicBezTo>
                  <a:cubicBezTo>
                    <a:pt x="4834" y="1076"/>
                    <a:pt x="4825" y="1066"/>
                    <a:pt x="4813" y="1059"/>
                  </a:cubicBezTo>
                  <a:cubicBezTo>
                    <a:pt x="3280" y="205"/>
                    <a:pt x="2046" y="0"/>
                    <a:pt x="121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8" name="Google Shape;518;p3"/>
            <p:cNvSpPr/>
            <p:nvPr/>
          </p:nvSpPr>
          <p:spPr>
            <a:xfrm>
              <a:off x="8282620" y="1643634"/>
              <a:ext cx="95847" cy="218231"/>
            </a:xfrm>
            <a:custGeom>
              <a:avLst/>
              <a:gdLst/>
              <a:ahLst/>
              <a:cxnLst/>
              <a:rect l="l" t="t" r="r" b="b"/>
              <a:pathLst>
                <a:path w="2727" h="6209" extrusionOk="0">
                  <a:moveTo>
                    <a:pt x="2107" y="1"/>
                  </a:moveTo>
                  <a:cubicBezTo>
                    <a:pt x="2105" y="1"/>
                    <a:pt x="2104" y="1"/>
                    <a:pt x="2102" y="1"/>
                  </a:cubicBezTo>
                  <a:cubicBezTo>
                    <a:pt x="2076" y="6"/>
                    <a:pt x="2059" y="28"/>
                    <a:pt x="2062" y="56"/>
                  </a:cubicBezTo>
                  <a:cubicBezTo>
                    <a:pt x="2626" y="3666"/>
                    <a:pt x="46" y="6105"/>
                    <a:pt x="19" y="6128"/>
                  </a:cubicBezTo>
                  <a:cubicBezTo>
                    <a:pt x="1" y="6145"/>
                    <a:pt x="0" y="6174"/>
                    <a:pt x="17" y="6194"/>
                  </a:cubicBezTo>
                  <a:cubicBezTo>
                    <a:pt x="27" y="6204"/>
                    <a:pt x="39" y="6209"/>
                    <a:pt x="51" y="6209"/>
                  </a:cubicBezTo>
                  <a:cubicBezTo>
                    <a:pt x="62" y="6209"/>
                    <a:pt x="74" y="6204"/>
                    <a:pt x="83" y="6195"/>
                  </a:cubicBezTo>
                  <a:cubicBezTo>
                    <a:pt x="110" y="6171"/>
                    <a:pt x="2726" y="3700"/>
                    <a:pt x="2155" y="41"/>
                  </a:cubicBezTo>
                  <a:cubicBezTo>
                    <a:pt x="2153" y="40"/>
                    <a:pt x="2153" y="40"/>
                    <a:pt x="2153" y="37"/>
                  </a:cubicBezTo>
                  <a:cubicBezTo>
                    <a:pt x="2148" y="16"/>
                    <a:pt x="2128" y="1"/>
                    <a:pt x="210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9" name="Google Shape;519;p3"/>
            <p:cNvSpPr/>
            <p:nvPr/>
          </p:nvSpPr>
          <p:spPr>
            <a:xfrm>
              <a:off x="8394105" y="1527404"/>
              <a:ext cx="104845" cy="58345"/>
            </a:xfrm>
            <a:custGeom>
              <a:avLst/>
              <a:gdLst/>
              <a:ahLst/>
              <a:cxnLst/>
              <a:rect l="l" t="t" r="r" b="b"/>
              <a:pathLst>
                <a:path w="2983" h="1660" extrusionOk="0">
                  <a:moveTo>
                    <a:pt x="47" y="0"/>
                  </a:moveTo>
                  <a:cubicBezTo>
                    <a:pt x="23" y="0"/>
                    <a:pt x="1" y="20"/>
                    <a:pt x="1" y="43"/>
                  </a:cubicBezTo>
                  <a:cubicBezTo>
                    <a:pt x="0" y="71"/>
                    <a:pt x="19" y="92"/>
                    <a:pt x="44" y="92"/>
                  </a:cubicBezTo>
                  <a:cubicBezTo>
                    <a:pt x="1909" y="208"/>
                    <a:pt x="2886" y="1625"/>
                    <a:pt x="2896" y="1639"/>
                  </a:cubicBezTo>
                  <a:cubicBezTo>
                    <a:pt x="2905" y="1652"/>
                    <a:pt x="2919" y="1659"/>
                    <a:pt x="2933" y="1659"/>
                  </a:cubicBezTo>
                  <a:cubicBezTo>
                    <a:pt x="2943" y="1659"/>
                    <a:pt x="2952" y="1656"/>
                    <a:pt x="2961" y="1651"/>
                  </a:cubicBezTo>
                  <a:cubicBezTo>
                    <a:pt x="2975" y="1641"/>
                    <a:pt x="2982" y="1622"/>
                    <a:pt x="2979" y="1605"/>
                  </a:cubicBezTo>
                  <a:cubicBezTo>
                    <a:pt x="2976" y="1599"/>
                    <a:pt x="2975" y="1594"/>
                    <a:pt x="2972" y="1589"/>
                  </a:cubicBezTo>
                  <a:cubicBezTo>
                    <a:pt x="2961" y="1575"/>
                    <a:pt x="1959" y="119"/>
                    <a:pt x="50" y="1"/>
                  </a:cubicBezTo>
                  <a:cubicBezTo>
                    <a:pt x="49" y="0"/>
                    <a:pt x="48" y="0"/>
                    <a:pt x="4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0" name="Google Shape;520;p3"/>
            <p:cNvSpPr/>
            <p:nvPr/>
          </p:nvSpPr>
          <p:spPr>
            <a:xfrm>
              <a:off x="8516485" y="1559492"/>
              <a:ext cx="53213" cy="153524"/>
            </a:xfrm>
            <a:custGeom>
              <a:avLst/>
              <a:gdLst/>
              <a:ahLst/>
              <a:cxnLst/>
              <a:rect l="l" t="t" r="r" b="b"/>
              <a:pathLst>
                <a:path w="1514" h="4368" extrusionOk="0">
                  <a:moveTo>
                    <a:pt x="1116" y="0"/>
                  </a:moveTo>
                  <a:cubicBezTo>
                    <a:pt x="1112" y="0"/>
                    <a:pt x="1108" y="1"/>
                    <a:pt x="1105" y="2"/>
                  </a:cubicBezTo>
                  <a:cubicBezTo>
                    <a:pt x="1079" y="8"/>
                    <a:pt x="1069" y="36"/>
                    <a:pt x="1070" y="58"/>
                  </a:cubicBezTo>
                  <a:cubicBezTo>
                    <a:pt x="1445" y="1665"/>
                    <a:pt x="27" y="4274"/>
                    <a:pt x="13" y="4300"/>
                  </a:cubicBezTo>
                  <a:cubicBezTo>
                    <a:pt x="0" y="4323"/>
                    <a:pt x="9" y="4350"/>
                    <a:pt x="30" y="4363"/>
                  </a:cubicBezTo>
                  <a:cubicBezTo>
                    <a:pt x="37" y="4366"/>
                    <a:pt x="45" y="4368"/>
                    <a:pt x="52" y="4368"/>
                  </a:cubicBezTo>
                  <a:cubicBezTo>
                    <a:pt x="69" y="4368"/>
                    <a:pt x="84" y="4359"/>
                    <a:pt x="93" y="4344"/>
                  </a:cubicBezTo>
                  <a:cubicBezTo>
                    <a:pt x="150" y="4237"/>
                    <a:pt x="1513" y="1727"/>
                    <a:pt x="1170" y="86"/>
                  </a:cubicBezTo>
                  <a:cubicBezTo>
                    <a:pt x="1166" y="69"/>
                    <a:pt x="1163" y="52"/>
                    <a:pt x="1159" y="36"/>
                  </a:cubicBezTo>
                  <a:cubicBezTo>
                    <a:pt x="1155" y="16"/>
                    <a:pt x="1136" y="0"/>
                    <a:pt x="111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1" name="Google Shape;521;p3"/>
            <p:cNvSpPr/>
            <p:nvPr/>
          </p:nvSpPr>
          <p:spPr>
            <a:xfrm>
              <a:off x="8536097" y="1422244"/>
              <a:ext cx="157847" cy="90364"/>
            </a:xfrm>
            <a:custGeom>
              <a:avLst/>
              <a:gdLst/>
              <a:ahLst/>
              <a:cxnLst/>
              <a:rect l="l" t="t" r="r" b="b"/>
              <a:pathLst>
                <a:path w="4491" h="2571" extrusionOk="0">
                  <a:moveTo>
                    <a:pt x="540" y="1"/>
                  </a:moveTo>
                  <a:cubicBezTo>
                    <a:pt x="236" y="1"/>
                    <a:pt x="49" y="37"/>
                    <a:pt x="42" y="39"/>
                  </a:cubicBezTo>
                  <a:cubicBezTo>
                    <a:pt x="16" y="45"/>
                    <a:pt x="1" y="69"/>
                    <a:pt x="6" y="95"/>
                  </a:cubicBezTo>
                  <a:cubicBezTo>
                    <a:pt x="12" y="116"/>
                    <a:pt x="31" y="131"/>
                    <a:pt x="54" y="131"/>
                  </a:cubicBezTo>
                  <a:cubicBezTo>
                    <a:pt x="57" y="131"/>
                    <a:pt x="59" y="131"/>
                    <a:pt x="62" y="131"/>
                  </a:cubicBezTo>
                  <a:cubicBezTo>
                    <a:pt x="69" y="129"/>
                    <a:pt x="248" y="95"/>
                    <a:pt x="540" y="95"/>
                  </a:cubicBezTo>
                  <a:cubicBezTo>
                    <a:pt x="1378" y="95"/>
                    <a:pt x="3140" y="379"/>
                    <a:pt x="4400" y="2548"/>
                  </a:cubicBezTo>
                  <a:cubicBezTo>
                    <a:pt x="4409" y="2562"/>
                    <a:pt x="4424" y="2571"/>
                    <a:pt x="4440" y="2571"/>
                  </a:cubicBezTo>
                  <a:cubicBezTo>
                    <a:pt x="4448" y="2571"/>
                    <a:pt x="4456" y="2569"/>
                    <a:pt x="4463" y="2564"/>
                  </a:cubicBezTo>
                  <a:cubicBezTo>
                    <a:pt x="4480" y="2554"/>
                    <a:pt x="4490" y="2534"/>
                    <a:pt x="4486" y="2514"/>
                  </a:cubicBezTo>
                  <a:cubicBezTo>
                    <a:pt x="4484" y="2510"/>
                    <a:pt x="4483" y="2505"/>
                    <a:pt x="4480" y="2500"/>
                  </a:cubicBezTo>
                  <a:cubicBezTo>
                    <a:pt x="3199" y="294"/>
                    <a:pt x="1401" y="1"/>
                    <a:pt x="540" y="1"/>
                  </a:cubicBezTo>
                  <a:close/>
                </a:path>
              </a:pathLst>
            </a:custGeom>
            <a:solidFill>
              <a:srgbClr val="E5C3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2" name="Google Shape;522;p3"/>
            <p:cNvSpPr/>
            <p:nvPr/>
          </p:nvSpPr>
          <p:spPr>
            <a:xfrm>
              <a:off x="7440190" y="1654283"/>
              <a:ext cx="778763" cy="407606"/>
            </a:xfrm>
            <a:custGeom>
              <a:avLst/>
              <a:gdLst/>
              <a:ahLst/>
              <a:cxnLst/>
              <a:rect l="l" t="t" r="r" b="b"/>
              <a:pathLst>
                <a:path w="22157" h="11597" extrusionOk="0">
                  <a:moveTo>
                    <a:pt x="21834" y="0"/>
                  </a:moveTo>
                  <a:cubicBezTo>
                    <a:pt x="21771" y="0"/>
                    <a:pt x="21697" y="22"/>
                    <a:pt x="21620" y="74"/>
                  </a:cubicBezTo>
                  <a:cubicBezTo>
                    <a:pt x="15289" y="4321"/>
                    <a:pt x="8151" y="8487"/>
                    <a:pt x="1196" y="8487"/>
                  </a:cubicBezTo>
                  <a:cubicBezTo>
                    <a:pt x="977" y="8487"/>
                    <a:pt x="759" y="8482"/>
                    <a:pt x="541" y="8474"/>
                  </a:cubicBezTo>
                  <a:cubicBezTo>
                    <a:pt x="536" y="8474"/>
                    <a:pt x="532" y="8474"/>
                    <a:pt x="528" y="8474"/>
                  </a:cubicBezTo>
                  <a:cubicBezTo>
                    <a:pt x="177" y="8474"/>
                    <a:pt x="1" y="8984"/>
                    <a:pt x="355" y="8998"/>
                  </a:cubicBezTo>
                  <a:cubicBezTo>
                    <a:pt x="577" y="9007"/>
                    <a:pt x="800" y="9011"/>
                    <a:pt x="1022" y="9011"/>
                  </a:cubicBezTo>
                  <a:cubicBezTo>
                    <a:pt x="3854" y="9011"/>
                    <a:pt x="6718" y="8339"/>
                    <a:pt x="9546" y="7255"/>
                  </a:cubicBezTo>
                  <a:lnTo>
                    <a:pt x="9546" y="7255"/>
                  </a:lnTo>
                  <a:cubicBezTo>
                    <a:pt x="8605" y="8600"/>
                    <a:pt x="8000" y="9999"/>
                    <a:pt x="7739" y="11406"/>
                  </a:cubicBezTo>
                  <a:cubicBezTo>
                    <a:pt x="7714" y="11539"/>
                    <a:pt x="7794" y="11597"/>
                    <a:pt x="7903" y="11597"/>
                  </a:cubicBezTo>
                  <a:cubicBezTo>
                    <a:pt x="8066" y="11597"/>
                    <a:pt x="8295" y="11467"/>
                    <a:pt x="8332" y="11269"/>
                  </a:cubicBezTo>
                  <a:cubicBezTo>
                    <a:pt x="8601" y="9817"/>
                    <a:pt x="9291" y="8367"/>
                    <a:pt x="10329" y="6992"/>
                  </a:cubicBezTo>
                  <a:cubicBezTo>
                    <a:pt x="10347" y="6970"/>
                    <a:pt x="10351" y="6950"/>
                    <a:pt x="10362" y="6931"/>
                  </a:cubicBezTo>
                  <a:cubicBezTo>
                    <a:pt x="14344" y="5292"/>
                    <a:pt x="18249" y="2887"/>
                    <a:pt x="21887" y="446"/>
                  </a:cubicBezTo>
                  <a:cubicBezTo>
                    <a:pt x="22157" y="265"/>
                    <a:pt x="22055" y="0"/>
                    <a:pt x="2183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3" name="Google Shape;523;p3"/>
            <p:cNvSpPr/>
            <p:nvPr/>
          </p:nvSpPr>
          <p:spPr>
            <a:xfrm>
              <a:off x="6239230" y="1693577"/>
              <a:ext cx="1313216" cy="596488"/>
            </a:xfrm>
            <a:custGeom>
              <a:avLst/>
              <a:gdLst/>
              <a:ahLst/>
              <a:cxnLst/>
              <a:rect l="l" t="t" r="r" b="b"/>
              <a:pathLst>
                <a:path w="37363" h="16971" extrusionOk="0">
                  <a:moveTo>
                    <a:pt x="24170" y="1"/>
                  </a:moveTo>
                  <a:cubicBezTo>
                    <a:pt x="21746" y="1"/>
                    <a:pt x="19066" y="860"/>
                    <a:pt x="16567" y="2022"/>
                  </a:cubicBezTo>
                  <a:cubicBezTo>
                    <a:pt x="13782" y="3317"/>
                    <a:pt x="11141" y="4986"/>
                    <a:pt x="8423" y="6463"/>
                  </a:cubicBezTo>
                  <a:cubicBezTo>
                    <a:pt x="5704" y="7939"/>
                    <a:pt x="2826" y="9249"/>
                    <a:pt x="0" y="9672"/>
                  </a:cubicBezTo>
                  <a:cubicBezTo>
                    <a:pt x="189" y="9664"/>
                    <a:pt x="376" y="9660"/>
                    <a:pt x="561" y="9660"/>
                  </a:cubicBezTo>
                  <a:cubicBezTo>
                    <a:pt x="3477" y="9660"/>
                    <a:pt x="5961" y="10671"/>
                    <a:pt x="8133" y="11907"/>
                  </a:cubicBezTo>
                  <a:cubicBezTo>
                    <a:pt x="10445" y="13221"/>
                    <a:pt x="12518" y="14810"/>
                    <a:pt x="15046" y="15868"/>
                  </a:cubicBezTo>
                  <a:cubicBezTo>
                    <a:pt x="16627" y="16530"/>
                    <a:pt x="18441" y="16970"/>
                    <a:pt x="20379" y="16970"/>
                  </a:cubicBezTo>
                  <a:cubicBezTo>
                    <a:pt x="21537" y="16970"/>
                    <a:pt x="22740" y="16813"/>
                    <a:pt x="23964" y="16452"/>
                  </a:cubicBezTo>
                  <a:cubicBezTo>
                    <a:pt x="26469" y="15712"/>
                    <a:pt x="28849" y="14189"/>
                    <a:pt x="31007" y="12536"/>
                  </a:cubicBezTo>
                  <a:cubicBezTo>
                    <a:pt x="32236" y="11593"/>
                    <a:pt x="33416" y="10597"/>
                    <a:pt x="34616" y="9625"/>
                  </a:cubicBezTo>
                  <a:cubicBezTo>
                    <a:pt x="35246" y="9116"/>
                    <a:pt x="35905" y="8635"/>
                    <a:pt x="36531" y="8122"/>
                  </a:cubicBezTo>
                  <a:cubicBezTo>
                    <a:pt x="37272" y="7515"/>
                    <a:pt x="37362" y="7518"/>
                    <a:pt x="36824" y="7103"/>
                  </a:cubicBezTo>
                  <a:cubicBezTo>
                    <a:pt x="36005" y="6475"/>
                    <a:pt x="34912" y="6080"/>
                    <a:pt x="34083" y="5436"/>
                  </a:cubicBezTo>
                  <a:cubicBezTo>
                    <a:pt x="33207" y="4756"/>
                    <a:pt x="32406" y="4007"/>
                    <a:pt x="31574" y="3287"/>
                  </a:cubicBezTo>
                  <a:cubicBezTo>
                    <a:pt x="29791" y="1741"/>
                    <a:pt x="27756" y="272"/>
                    <a:pt x="24986" y="35"/>
                  </a:cubicBezTo>
                  <a:cubicBezTo>
                    <a:pt x="24718" y="12"/>
                    <a:pt x="24445" y="1"/>
                    <a:pt x="241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4" name="Google Shape;524;p3"/>
            <p:cNvSpPr/>
            <p:nvPr/>
          </p:nvSpPr>
          <p:spPr>
            <a:xfrm>
              <a:off x="6239125" y="1693542"/>
              <a:ext cx="1305097" cy="354814"/>
            </a:xfrm>
            <a:custGeom>
              <a:avLst/>
              <a:gdLst/>
              <a:ahLst/>
              <a:cxnLst/>
              <a:rect l="l" t="t" r="r" b="b"/>
              <a:pathLst>
                <a:path w="37132" h="10095" extrusionOk="0">
                  <a:moveTo>
                    <a:pt x="24171" y="0"/>
                  </a:moveTo>
                  <a:cubicBezTo>
                    <a:pt x="21748" y="0"/>
                    <a:pt x="19068" y="860"/>
                    <a:pt x="16567" y="2022"/>
                  </a:cubicBezTo>
                  <a:cubicBezTo>
                    <a:pt x="13785" y="3316"/>
                    <a:pt x="11142" y="4987"/>
                    <a:pt x="8423" y="6461"/>
                  </a:cubicBezTo>
                  <a:cubicBezTo>
                    <a:pt x="5705" y="7937"/>
                    <a:pt x="2828" y="9247"/>
                    <a:pt x="0" y="9672"/>
                  </a:cubicBezTo>
                  <a:cubicBezTo>
                    <a:pt x="189" y="9663"/>
                    <a:pt x="376" y="9659"/>
                    <a:pt x="561" y="9659"/>
                  </a:cubicBezTo>
                  <a:cubicBezTo>
                    <a:pt x="1727" y="9659"/>
                    <a:pt x="2825" y="9822"/>
                    <a:pt x="3861" y="10095"/>
                  </a:cubicBezTo>
                  <a:cubicBezTo>
                    <a:pt x="8323" y="9010"/>
                    <a:pt x="13101" y="6530"/>
                    <a:pt x="17459" y="5624"/>
                  </a:cubicBezTo>
                  <a:cubicBezTo>
                    <a:pt x="18471" y="5413"/>
                    <a:pt x="19471" y="5290"/>
                    <a:pt x="20430" y="5290"/>
                  </a:cubicBezTo>
                  <a:cubicBezTo>
                    <a:pt x="21000" y="5290"/>
                    <a:pt x="21555" y="5334"/>
                    <a:pt x="22088" y="5428"/>
                  </a:cubicBezTo>
                  <a:cubicBezTo>
                    <a:pt x="23467" y="5671"/>
                    <a:pt x="24693" y="6168"/>
                    <a:pt x="25915" y="6650"/>
                  </a:cubicBezTo>
                  <a:cubicBezTo>
                    <a:pt x="27934" y="7443"/>
                    <a:pt x="29995" y="8041"/>
                    <a:pt x="32397" y="8041"/>
                  </a:cubicBezTo>
                  <a:cubicBezTo>
                    <a:pt x="32945" y="8041"/>
                    <a:pt x="33510" y="8010"/>
                    <a:pt x="34096" y="7943"/>
                  </a:cubicBezTo>
                  <a:cubicBezTo>
                    <a:pt x="35052" y="7833"/>
                    <a:pt x="36110" y="7673"/>
                    <a:pt x="37131" y="7379"/>
                  </a:cubicBezTo>
                  <a:cubicBezTo>
                    <a:pt x="37078" y="7304"/>
                    <a:pt x="36978" y="7221"/>
                    <a:pt x="36825" y="7103"/>
                  </a:cubicBezTo>
                  <a:cubicBezTo>
                    <a:pt x="36007" y="6474"/>
                    <a:pt x="34914" y="6080"/>
                    <a:pt x="34085" y="5435"/>
                  </a:cubicBezTo>
                  <a:cubicBezTo>
                    <a:pt x="33210" y="4754"/>
                    <a:pt x="32406" y="4007"/>
                    <a:pt x="31576" y="3286"/>
                  </a:cubicBezTo>
                  <a:cubicBezTo>
                    <a:pt x="29791" y="1739"/>
                    <a:pt x="27758" y="272"/>
                    <a:pt x="24988" y="34"/>
                  </a:cubicBezTo>
                  <a:cubicBezTo>
                    <a:pt x="24719" y="11"/>
                    <a:pt x="24447" y="0"/>
                    <a:pt x="24171" y="0"/>
                  </a:cubicBezTo>
                  <a:close/>
                </a:path>
              </a:pathLst>
            </a:custGeom>
            <a:solidFill>
              <a:srgbClr val="000000">
                <a:alpha val="18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5" name="Google Shape;525;p3"/>
            <p:cNvSpPr/>
            <p:nvPr/>
          </p:nvSpPr>
          <p:spPr>
            <a:xfrm>
              <a:off x="6742460" y="1952890"/>
              <a:ext cx="801785" cy="158691"/>
            </a:xfrm>
            <a:custGeom>
              <a:avLst/>
              <a:gdLst/>
              <a:ahLst/>
              <a:cxnLst/>
              <a:rect l="l" t="t" r="r" b="b"/>
              <a:pathLst>
                <a:path w="22812" h="4515" extrusionOk="0">
                  <a:moveTo>
                    <a:pt x="22812" y="1"/>
                  </a:moveTo>
                  <a:lnTo>
                    <a:pt x="22812" y="1"/>
                  </a:lnTo>
                  <a:cubicBezTo>
                    <a:pt x="20833" y="131"/>
                    <a:pt x="18867" y="537"/>
                    <a:pt x="16962" y="1095"/>
                  </a:cubicBezTo>
                  <a:cubicBezTo>
                    <a:pt x="16003" y="1360"/>
                    <a:pt x="15066" y="1683"/>
                    <a:pt x="14127" y="2003"/>
                  </a:cubicBezTo>
                  <a:cubicBezTo>
                    <a:pt x="13196" y="2326"/>
                    <a:pt x="12261" y="2714"/>
                    <a:pt x="11368" y="2983"/>
                  </a:cubicBezTo>
                  <a:cubicBezTo>
                    <a:pt x="10918" y="3139"/>
                    <a:pt x="10448" y="3224"/>
                    <a:pt x="9989" y="3344"/>
                  </a:cubicBezTo>
                  <a:cubicBezTo>
                    <a:pt x="9518" y="3407"/>
                    <a:pt x="9052" y="3514"/>
                    <a:pt x="8575" y="3544"/>
                  </a:cubicBezTo>
                  <a:cubicBezTo>
                    <a:pt x="8083" y="3609"/>
                    <a:pt x="7588" y="3630"/>
                    <a:pt x="7092" y="3630"/>
                  </a:cubicBezTo>
                  <a:cubicBezTo>
                    <a:pt x="6630" y="3630"/>
                    <a:pt x="6167" y="3612"/>
                    <a:pt x="5703" y="3594"/>
                  </a:cubicBezTo>
                  <a:cubicBezTo>
                    <a:pt x="3781" y="3443"/>
                    <a:pt x="1859" y="3044"/>
                    <a:pt x="0" y="2361"/>
                  </a:cubicBezTo>
                  <a:lnTo>
                    <a:pt x="0" y="2361"/>
                  </a:lnTo>
                  <a:cubicBezTo>
                    <a:pt x="1685" y="3422"/>
                    <a:pt x="3625" y="4062"/>
                    <a:pt x="5621" y="4367"/>
                  </a:cubicBezTo>
                  <a:cubicBezTo>
                    <a:pt x="6320" y="4463"/>
                    <a:pt x="7029" y="4514"/>
                    <a:pt x="7741" y="4514"/>
                  </a:cubicBezTo>
                  <a:cubicBezTo>
                    <a:pt x="9062" y="4514"/>
                    <a:pt x="10389" y="4337"/>
                    <a:pt x="11661" y="3939"/>
                  </a:cubicBezTo>
                  <a:cubicBezTo>
                    <a:pt x="12653" y="3619"/>
                    <a:pt x="13537" y="3240"/>
                    <a:pt x="14459" y="2890"/>
                  </a:cubicBezTo>
                  <a:cubicBezTo>
                    <a:pt x="15369" y="2523"/>
                    <a:pt x="16290" y="2186"/>
                    <a:pt x="17206" y="1837"/>
                  </a:cubicBezTo>
                  <a:cubicBezTo>
                    <a:pt x="19045" y="1147"/>
                    <a:pt x="20900" y="544"/>
                    <a:pt x="2281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6" name="Google Shape;526;p3"/>
            <p:cNvSpPr/>
            <p:nvPr/>
          </p:nvSpPr>
          <p:spPr>
            <a:xfrm>
              <a:off x="6578993" y="2104759"/>
              <a:ext cx="786988" cy="185298"/>
            </a:xfrm>
            <a:custGeom>
              <a:avLst/>
              <a:gdLst/>
              <a:ahLst/>
              <a:cxnLst/>
              <a:rect l="l" t="t" r="r" b="b"/>
              <a:pathLst>
                <a:path w="22391" h="5272" extrusionOk="0">
                  <a:moveTo>
                    <a:pt x="22390" y="1"/>
                  </a:moveTo>
                  <a:lnTo>
                    <a:pt x="22390" y="1"/>
                  </a:lnTo>
                  <a:cubicBezTo>
                    <a:pt x="17771" y="3009"/>
                    <a:pt x="13536" y="3962"/>
                    <a:pt x="10023" y="3962"/>
                  </a:cubicBezTo>
                  <a:cubicBezTo>
                    <a:pt x="3940" y="3962"/>
                    <a:pt x="22" y="1104"/>
                    <a:pt x="22" y="1104"/>
                  </a:cubicBezTo>
                  <a:lnTo>
                    <a:pt x="0" y="1131"/>
                  </a:lnTo>
                  <a:cubicBezTo>
                    <a:pt x="1735" y="2213"/>
                    <a:pt x="3418" y="3351"/>
                    <a:pt x="5376" y="4169"/>
                  </a:cubicBezTo>
                  <a:cubicBezTo>
                    <a:pt x="6958" y="4831"/>
                    <a:pt x="8771" y="5271"/>
                    <a:pt x="10710" y="5271"/>
                  </a:cubicBezTo>
                  <a:cubicBezTo>
                    <a:pt x="11868" y="5271"/>
                    <a:pt x="13071" y="5114"/>
                    <a:pt x="14296" y="4753"/>
                  </a:cubicBezTo>
                  <a:cubicBezTo>
                    <a:pt x="16799" y="4013"/>
                    <a:pt x="19180" y="2490"/>
                    <a:pt x="21337" y="837"/>
                  </a:cubicBezTo>
                  <a:cubicBezTo>
                    <a:pt x="21693" y="562"/>
                    <a:pt x="22040" y="279"/>
                    <a:pt x="22390" y="1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7" name="Google Shape;527;p3"/>
            <p:cNvSpPr/>
            <p:nvPr/>
          </p:nvSpPr>
          <p:spPr>
            <a:xfrm>
              <a:off x="7259256" y="2011620"/>
              <a:ext cx="641723" cy="927894"/>
            </a:xfrm>
            <a:custGeom>
              <a:avLst/>
              <a:gdLst/>
              <a:ahLst/>
              <a:cxnLst/>
              <a:rect l="l" t="t" r="r" b="b"/>
              <a:pathLst>
                <a:path w="18258" h="26400" extrusionOk="0">
                  <a:moveTo>
                    <a:pt x="13367" y="0"/>
                  </a:moveTo>
                  <a:cubicBezTo>
                    <a:pt x="11358" y="2559"/>
                    <a:pt x="8906" y="4624"/>
                    <a:pt x="6606" y="7006"/>
                  </a:cubicBezTo>
                  <a:cubicBezTo>
                    <a:pt x="3694" y="10021"/>
                    <a:pt x="1642" y="13578"/>
                    <a:pt x="821" y="17029"/>
                  </a:cubicBezTo>
                  <a:cubicBezTo>
                    <a:pt x="0" y="20480"/>
                    <a:pt x="416" y="23806"/>
                    <a:pt x="1994" y="26399"/>
                  </a:cubicBezTo>
                  <a:cubicBezTo>
                    <a:pt x="4298" y="24342"/>
                    <a:pt x="6964" y="22663"/>
                    <a:pt x="9494" y="20841"/>
                  </a:cubicBezTo>
                  <a:cubicBezTo>
                    <a:pt x="12023" y="19019"/>
                    <a:pt x="14504" y="16963"/>
                    <a:pt x="16069" y="14524"/>
                  </a:cubicBezTo>
                  <a:cubicBezTo>
                    <a:pt x="17866" y="11725"/>
                    <a:pt x="18258" y="8669"/>
                    <a:pt x="17602" y="6147"/>
                  </a:cubicBezTo>
                  <a:cubicBezTo>
                    <a:pt x="17045" y="4004"/>
                    <a:pt x="15575" y="936"/>
                    <a:pt x="13367" y="0"/>
                  </a:cubicBezTo>
                  <a:close/>
                </a:path>
              </a:pathLst>
            </a:custGeom>
            <a:solidFill>
              <a:srgbClr val="ED90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8" name="Google Shape;528;p3"/>
            <p:cNvSpPr/>
            <p:nvPr/>
          </p:nvSpPr>
          <p:spPr>
            <a:xfrm>
              <a:off x="7259256" y="2011620"/>
              <a:ext cx="641723" cy="927894"/>
            </a:xfrm>
            <a:custGeom>
              <a:avLst/>
              <a:gdLst/>
              <a:ahLst/>
              <a:cxnLst/>
              <a:rect l="l" t="t" r="r" b="b"/>
              <a:pathLst>
                <a:path w="18258" h="26400" extrusionOk="0">
                  <a:moveTo>
                    <a:pt x="13367" y="0"/>
                  </a:moveTo>
                  <a:cubicBezTo>
                    <a:pt x="11358" y="2559"/>
                    <a:pt x="8906" y="4624"/>
                    <a:pt x="6606" y="7006"/>
                  </a:cubicBezTo>
                  <a:cubicBezTo>
                    <a:pt x="3694" y="10021"/>
                    <a:pt x="1642" y="13578"/>
                    <a:pt x="821" y="17029"/>
                  </a:cubicBezTo>
                  <a:cubicBezTo>
                    <a:pt x="0" y="20480"/>
                    <a:pt x="416" y="23806"/>
                    <a:pt x="1994" y="26399"/>
                  </a:cubicBezTo>
                  <a:cubicBezTo>
                    <a:pt x="4298" y="24342"/>
                    <a:pt x="6964" y="22663"/>
                    <a:pt x="9494" y="20841"/>
                  </a:cubicBezTo>
                  <a:cubicBezTo>
                    <a:pt x="12023" y="19019"/>
                    <a:pt x="14504" y="16963"/>
                    <a:pt x="16069" y="14524"/>
                  </a:cubicBezTo>
                  <a:cubicBezTo>
                    <a:pt x="17866" y="11725"/>
                    <a:pt x="18258" y="8669"/>
                    <a:pt x="17602" y="6147"/>
                  </a:cubicBezTo>
                  <a:cubicBezTo>
                    <a:pt x="17045" y="4004"/>
                    <a:pt x="15575" y="936"/>
                    <a:pt x="1336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9" name="Google Shape;529;p3"/>
            <p:cNvSpPr/>
            <p:nvPr/>
          </p:nvSpPr>
          <p:spPr>
            <a:xfrm>
              <a:off x="7305403" y="2011655"/>
              <a:ext cx="595574" cy="927894"/>
            </a:xfrm>
            <a:custGeom>
              <a:avLst/>
              <a:gdLst/>
              <a:ahLst/>
              <a:cxnLst/>
              <a:rect l="l" t="t" r="r" b="b"/>
              <a:pathLst>
                <a:path w="16945" h="26400" extrusionOk="0">
                  <a:moveTo>
                    <a:pt x="12054" y="1"/>
                  </a:moveTo>
                  <a:cubicBezTo>
                    <a:pt x="12008" y="61"/>
                    <a:pt x="11960" y="119"/>
                    <a:pt x="11911" y="179"/>
                  </a:cubicBezTo>
                  <a:cubicBezTo>
                    <a:pt x="14725" y="5245"/>
                    <a:pt x="9827" y="12474"/>
                    <a:pt x="5497" y="17961"/>
                  </a:cubicBezTo>
                  <a:cubicBezTo>
                    <a:pt x="3658" y="20290"/>
                    <a:pt x="1646" y="22633"/>
                    <a:pt x="0" y="25059"/>
                  </a:cubicBezTo>
                  <a:cubicBezTo>
                    <a:pt x="196" y="25524"/>
                    <a:pt x="422" y="25972"/>
                    <a:pt x="681" y="26400"/>
                  </a:cubicBezTo>
                  <a:cubicBezTo>
                    <a:pt x="2985" y="24342"/>
                    <a:pt x="5651" y="22663"/>
                    <a:pt x="8181" y="20842"/>
                  </a:cubicBezTo>
                  <a:cubicBezTo>
                    <a:pt x="10710" y="19020"/>
                    <a:pt x="13190" y="16964"/>
                    <a:pt x="14756" y="14525"/>
                  </a:cubicBezTo>
                  <a:cubicBezTo>
                    <a:pt x="16553" y="11726"/>
                    <a:pt x="16945" y="8671"/>
                    <a:pt x="16289" y="6148"/>
                  </a:cubicBezTo>
                  <a:cubicBezTo>
                    <a:pt x="15732" y="4004"/>
                    <a:pt x="14262" y="937"/>
                    <a:pt x="12054" y="1"/>
                  </a:cubicBezTo>
                  <a:close/>
                </a:path>
              </a:pathLst>
            </a:custGeom>
            <a:solidFill>
              <a:srgbClr val="000000">
                <a:alpha val="18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0" name="Google Shape;530;p3"/>
            <p:cNvSpPr/>
            <p:nvPr/>
          </p:nvSpPr>
          <p:spPr>
            <a:xfrm>
              <a:off x="7479520" y="2011655"/>
              <a:ext cx="265856" cy="613078"/>
            </a:xfrm>
            <a:custGeom>
              <a:avLst/>
              <a:gdLst/>
              <a:ahLst/>
              <a:cxnLst/>
              <a:rect l="l" t="t" r="r" b="b"/>
              <a:pathLst>
                <a:path w="7564" h="17443" extrusionOk="0">
                  <a:moveTo>
                    <a:pt x="7101" y="1"/>
                  </a:moveTo>
                  <a:cubicBezTo>
                    <a:pt x="7137" y="1618"/>
                    <a:pt x="6681" y="3130"/>
                    <a:pt x="6044" y="4546"/>
                  </a:cubicBezTo>
                  <a:cubicBezTo>
                    <a:pt x="5718" y="5253"/>
                    <a:pt x="5354" y="5945"/>
                    <a:pt x="4944" y="6612"/>
                  </a:cubicBezTo>
                  <a:cubicBezTo>
                    <a:pt x="4550" y="7286"/>
                    <a:pt x="4120" y="7945"/>
                    <a:pt x="3662" y="8587"/>
                  </a:cubicBezTo>
                  <a:cubicBezTo>
                    <a:pt x="3227" y="9240"/>
                    <a:pt x="2738" y="9855"/>
                    <a:pt x="2276" y="10548"/>
                  </a:cubicBezTo>
                  <a:cubicBezTo>
                    <a:pt x="1842" y="11243"/>
                    <a:pt x="1429" y="11956"/>
                    <a:pt x="1103" y="12707"/>
                  </a:cubicBezTo>
                  <a:cubicBezTo>
                    <a:pt x="452" y="14205"/>
                    <a:pt x="0" y="15819"/>
                    <a:pt x="40" y="17442"/>
                  </a:cubicBezTo>
                  <a:cubicBezTo>
                    <a:pt x="412" y="15878"/>
                    <a:pt x="1050" y="14428"/>
                    <a:pt x="1801" y="13056"/>
                  </a:cubicBezTo>
                  <a:cubicBezTo>
                    <a:pt x="2193" y="12380"/>
                    <a:pt x="2601" y="11716"/>
                    <a:pt x="3058" y="11083"/>
                  </a:cubicBezTo>
                  <a:cubicBezTo>
                    <a:pt x="3509" y="10463"/>
                    <a:pt x="4017" y="9824"/>
                    <a:pt x="4485" y="9158"/>
                  </a:cubicBezTo>
                  <a:cubicBezTo>
                    <a:pt x="5405" y="7822"/>
                    <a:pt x="6230" y="6393"/>
                    <a:pt x="6771" y="4836"/>
                  </a:cubicBezTo>
                  <a:cubicBezTo>
                    <a:pt x="7309" y="3296"/>
                    <a:pt x="7563" y="1565"/>
                    <a:pt x="710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1" name="Google Shape;531;p3"/>
            <p:cNvSpPr/>
            <p:nvPr/>
          </p:nvSpPr>
          <p:spPr>
            <a:xfrm>
              <a:off x="7271803" y="2164087"/>
              <a:ext cx="314605" cy="591954"/>
            </a:xfrm>
            <a:custGeom>
              <a:avLst/>
              <a:gdLst/>
              <a:ahLst/>
              <a:cxnLst/>
              <a:rect l="l" t="t" r="r" b="b"/>
              <a:pathLst>
                <a:path w="8951" h="16842" extrusionOk="0">
                  <a:moveTo>
                    <a:pt x="8951" y="0"/>
                  </a:moveTo>
                  <a:lnTo>
                    <a:pt x="8951" y="0"/>
                  </a:lnTo>
                  <a:cubicBezTo>
                    <a:pt x="8051" y="873"/>
                    <a:pt x="7138" y="1746"/>
                    <a:pt x="6249" y="2668"/>
                  </a:cubicBezTo>
                  <a:cubicBezTo>
                    <a:pt x="3337" y="5683"/>
                    <a:pt x="1284" y="9240"/>
                    <a:pt x="464" y="12691"/>
                  </a:cubicBezTo>
                  <a:cubicBezTo>
                    <a:pt x="126" y="14111"/>
                    <a:pt x="1" y="15509"/>
                    <a:pt x="78" y="16842"/>
                  </a:cubicBezTo>
                  <a:cubicBezTo>
                    <a:pt x="83" y="16726"/>
                    <a:pt x="378" y="11234"/>
                    <a:pt x="8951" y="0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2" name="Google Shape;532;p3"/>
            <p:cNvSpPr/>
            <p:nvPr/>
          </p:nvSpPr>
          <p:spPr>
            <a:xfrm>
              <a:off x="10482622" y="2360416"/>
              <a:ext cx="379734" cy="531219"/>
            </a:xfrm>
            <a:custGeom>
              <a:avLst/>
              <a:gdLst/>
              <a:ahLst/>
              <a:cxnLst/>
              <a:rect l="l" t="t" r="r" b="b"/>
              <a:pathLst>
                <a:path w="10804" h="15114" extrusionOk="0">
                  <a:moveTo>
                    <a:pt x="222" y="0"/>
                  </a:moveTo>
                  <a:cubicBezTo>
                    <a:pt x="81" y="0"/>
                    <a:pt x="0" y="177"/>
                    <a:pt x="161" y="340"/>
                  </a:cubicBezTo>
                  <a:cubicBezTo>
                    <a:pt x="4339" y="4593"/>
                    <a:pt x="8572" y="9498"/>
                    <a:pt x="9368" y="14875"/>
                  </a:cubicBezTo>
                  <a:cubicBezTo>
                    <a:pt x="9390" y="15027"/>
                    <a:pt x="9529" y="15114"/>
                    <a:pt x="9641" y="15114"/>
                  </a:cubicBezTo>
                  <a:cubicBezTo>
                    <a:pt x="9730" y="15114"/>
                    <a:pt x="9801" y="15060"/>
                    <a:pt x="9784" y="14941"/>
                  </a:cubicBezTo>
                  <a:cubicBezTo>
                    <a:pt x="9447" y="12653"/>
                    <a:pt x="8498" y="10447"/>
                    <a:pt x="7200" y="8337"/>
                  </a:cubicBezTo>
                  <a:lnTo>
                    <a:pt x="7200" y="8337"/>
                  </a:lnTo>
                  <a:cubicBezTo>
                    <a:pt x="8332" y="8847"/>
                    <a:pt x="9456" y="9103"/>
                    <a:pt x="10539" y="9103"/>
                  </a:cubicBezTo>
                  <a:cubicBezTo>
                    <a:pt x="10542" y="9103"/>
                    <a:pt x="10545" y="9103"/>
                    <a:pt x="10548" y="9103"/>
                  </a:cubicBezTo>
                  <a:cubicBezTo>
                    <a:pt x="10804" y="9103"/>
                    <a:pt x="10615" y="8680"/>
                    <a:pt x="10362" y="8677"/>
                  </a:cubicBezTo>
                  <a:cubicBezTo>
                    <a:pt x="10357" y="8677"/>
                    <a:pt x="10352" y="8677"/>
                    <a:pt x="10347" y="8677"/>
                  </a:cubicBezTo>
                  <a:cubicBezTo>
                    <a:pt x="9230" y="8677"/>
                    <a:pt x="8060" y="8367"/>
                    <a:pt x="6896" y="7787"/>
                  </a:cubicBezTo>
                  <a:cubicBezTo>
                    <a:pt x="6876" y="7775"/>
                    <a:pt x="6860" y="7775"/>
                    <a:pt x="6843" y="7769"/>
                  </a:cubicBezTo>
                  <a:cubicBezTo>
                    <a:pt x="5067" y="5032"/>
                    <a:pt x="2728" y="2458"/>
                    <a:pt x="399" y="88"/>
                  </a:cubicBezTo>
                  <a:cubicBezTo>
                    <a:pt x="338" y="26"/>
                    <a:pt x="276" y="0"/>
                    <a:pt x="22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3" name="Google Shape;533;p3"/>
            <p:cNvSpPr/>
            <p:nvPr/>
          </p:nvSpPr>
          <p:spPr>
            <a:xfrm>
              <a:off x="10660500" y="2818273"/>
              <a:ext cx="486266" cy="962936"/>
            </a:xfrm>
            <a:custGeom>
              <a:avLst/>
              <a:gdLst/>
              <a:ahLst/>
              <a:cxnLst/>
              <a:rect l="l" t="t" r="r" b="b"/>
              <a:pathLst>
                <a:path w="13835" h="27397" extrusionOk="0">
                  <a:moveTo>
                    <a:pt x="4079" y="0"/>
                  </a:moveTo>
                  <a:cubicBezTo>
                    <a:pt x="3991" y="0"/>
                    <a:pt x="3931" y="100"/>
                    <a:pt x="3823" y="312"/>
                  </a:cubicBezTo>
                  <a:cubicBezTo>
                    <a:pt x="3468" y="1009"/>
                    <a:pt x="3325" y="1879"/>
                    <a:pt x="2961" y="2587"/>
                  </a:cubicBezTo>
                  <a:cubicBezTo>
                    <a:pt x="2580" y="3334"/>
                    <a:pt x="2132" y="4036"/>
                    <a:pt x="1714" y="4756"/>
                  </a:cubicBezTo>
                  <a:cubicBezTo>
                    <a:pt x="809" y="6302"/>
                    <a:pt x="1" y="8022"/>
                    <a:pt x="211" y="10121"/>
                  </a:cubicBezTo>
                  <a:cubicBezTo>
                    <a:pt x="409" y="12110"/>
                    <a:pt x="1515" y="14223"/>
                    <a:pt x="2868" y="16118"/>
                  </a:cubicBezTo>
                  <a:cubicBezTo>
                    <a:pt x="4223" y="18011"/>
                    <a:pt x="5836" y="19747"/>
                    <a:pt x="7316" y="21567"/>
                  </a:cubicBezTo>
                  <a:cubicBezTo>
                    <a:pt x="8796" y="23388"/>
                    <a:pt x="10175" y="25348"/>
                    <a:pt x="10885" y="27397"/>
                  </a:cubicBezTo>
                  <a:cubicBezTo>
                    <a:pt x="10340" y="25061"/>
                    <a:pt x="10758" y="22930"/>
                    <a:pt x="11415" y="21023"/>
                  </a:cubicBezTo>
                  <a:cubicBezTo>
                    <a:pt x="12073" y="19115"/>
                    <a:pt x="12967" y="17348"/>
                    <a:pt x="13401" y="15318"/>
                  </a:cubicBezTo>
                  <a:cubicBezTo>
                    <a:pt x="13834" y="13287"/>
                    <a:pt x="13767" y="10895"/>
                    <a:pt x="12588" y="8589"/>
                  </a:cubicBezTo>
                  <a:cubicBezTo>
                    <a:pt x="11688" y="6827"/>
                    <a:pt x="10218" y="5266"/>
                    <a:pt x="8684" y="3888"/>
                  </a:cubicBezTo>
                  <a:cubicBezTo>
                    <a:pt x="7810" y="3105"/>
                    <a:pt x="6903" y="2365"/>
                    <a:pt x="6010" y="1605"/>
                  </a:cubicBezTo>
                  <a:cubicBezTo>
                    <a:pt x="5543" y="1206"/>
                    <a:pt x="5090" y="784"/>
                    <a:pt x="4623" y="388"/>
                  </a:cubicBezTo>
                  <a:cubicBezTo>
                    <a:pt x="4323" y="136"/>
                    <a:pt x="4182" y="0"/>
                    <a:pt x="407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4" name="Google Shape;534;p3"/>
            <p:cNvSpPr/>
            <p:nvPr/>
          </p:nvSpPr>
          <p:spPr>
            <a:xfrm>
              <a:off x="10660500" y="2819890"/>
              <a:ext cx="382545" cy="961284"/>
            </a:xfrm>
            <a:custGeom>
              <a:avLst/>
              <a:gdLst/>
              <a:ahLst/>
              <a:cxnLst/>
              <a:rect l="l" t="t" r="r" b="b"/>
              <a:pathLst>
                <a:path w="10884" h="27350" extrusionOk="0">
                  <a:moveTo>
                    <a:pt x="3986" y="0"/>
                  </a:moveTo>
                  <a:cubicBezTo>
                    <a:pt x="3938" y="47"/>
                    <a:pt x="3890" y="136"/>
                    <a:pt x="3823" y="262"/>
                  </a:cubicBezTo>
                  <a:cubicBezTo>
                    <a:pt x="3468" y="960"/>
                    <a:pt x="3325" y="1831"/>
                    <a:pt x="2961" y="2538"/>
                  </a:cubicBezTo>
                  <a:cubicBezTo>
                    <a:pt x="2578" y="3287"/>
                    <a:pt x="2132" y="3988"/>
                    <a:pt x="1711" y="4708"/>
                  </a:cubicBezTo>
                  <a:cubicBezTo>
                    <a:pt x="808" y="6254"/>
                    <a:pt x="1" y="7975"/>
                    <a:pt x="209" y="10073"/>
                  </a:cubicBezTo>
                  <a:cubicBezTo>
                    <a:pt x="408" y="12062"/>
                    <a:pt x="1514" y="14177"/>
                    <a:pt x="2867" y="16070"/>
                  </a:cubicBezTo>
                  <a:cubicBezTo>
                    <a:pt x="4221" y="17963"/>
                    <a:pt x="5833" y="19699"/>
                    <a:pt x="7315" y="21520"/>
                  </a:cubicBezTo>
                  <a:cubicBezTo>
                    <a:pt x="8795" y="23340"/>
                    <a:pt x="10174" y="25302"/>
                    <a:pt x="10884" y="27349"/>
                  </a:cubicBezTo>
                  <a:cubicBezTo>
                    <a:pt x="10647" y="26331"/>
                    <a:pt x="10591" y="25352"/>
                    <a:pt x="10660" y="24413"/>
                  </a:cubicBezTo>
                  <a:cubicBezTo>
                    <a:pt x="9229" y="21240"/>
                    <a:pt x="6712" y="18026"/>
                    <a:pt x="5429" y="14904"/>
                  </a:cubicBezTo>
                  <a:cubicBezTo>
                    <a:pt x="4953" y="13750"/>
                    <a:pt x="4647" y="12584"/>
                    <a:pt x="4636" y="11482"/>
                  </a:cubicBezTo>
                  <a:cubicBezTo>
                    <a:pt x="4623" y="10419"/>
                    <a:pt x="4823" y="9438"/>
                    <a:pt x="5010" y="8460"/>
                  </a:cubicBezTo>
                  <a:cubicBezTo>
                    <a:pt x="5390" y="6477"/>
                    <a:pt x="5540" y="4488"/>
                    <a:pt x="4830" y="2182"/>
                  </a:cubicBezTo>
                  <a:cubicBezTo>
                    <a:pt x="4616" y="1486"/>
                    <a:pt x="4347" y="722"/>
                    <a:pt x="3986" y="0"/>
                  </a:cubicBezTo>
                  <a:close/>
                </a:path>
              </a:pathLst>
            </a:custGeom>
            <a:solidFill>
              <a:srgbClr val="000000">
                <a:alpha val="18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5" name="Google Shape;535;p3"/>
            <p:cNvSpPr/>
            <p:nvPr/>
          </p:nvSpPr>
          <p:spPr>
            <a:xfrm>
              <a:off x="10800594" y="2819925"/>
              <a:ext cx="200692" cy="585839"/>
            </a:xfrm>
            <a:custGeom>
              <a:avLst/>
              <a:gdLst/>
              <a:ahLst/>
              <a:cxnLst/>
              <a:rect l="l" t="t" r="r" b="b"/>
              <a:pathLst>
                <a:path w="5710" h="16668" extrusionOk="0">
                  <a:moveTo>
                    <a:pt x="1" y="1"/>
                  </a:moveTo>
                  <a:cubicBezTo>
                    <a:pt x="374" y="1457"/>
                    <a:pt x="951" y="2865"/>
                    <a:pt x="1633" y="4207"/>
                  </a:cubicBezTo>
                  <a:cubicBezTo>
                    <a:pt x="1966" y="4883"/>
                    <a:pt x="2337" y="5535"/>
                    <a:pt x="2707" y="6190"/>
                  </a:cubicBezTo>
                  <a:cubicBezTo>
                    <a:pt x="3079" y="6840"/>
                    <a:pt x="3496" y="7483"/>
                    <a:pt x="3823" y="8111"/>
                  </a:cubicBezTo>
                  <a:cubicBezTo>
                    <a:pt x="4000" y="8424"/>
                    <a:pt x="4130" y="8762"/>
                    <a:pt x="4283" y="9088"/>
                  </a:cubicBezTo>
                  <a:cubicBezTo>
                    <a:pt x="4396" y="9430"/>
                    <a:pt x="4540" y="9761"/>
                    <a:pt x="4630" y="10112"/>
                  </a:cubicBezTo>
                  <a:cubicBezTo>
                    <a:pt x="4855" y="10803"/>
                    <a:pt x="4962" y="11524"/>
                    <a:pt x="5069" y="12246"/>
                  </a:cubicBezTo>
                  <a:cubicBezTo>
                    <a:pt x="5225" y="13699"/>
                    <a:pt x="5196" y="15188"/>
                    <a:pt x="4948" y="16668"/>
                  </a:cubicBezTo>
                  <a:cubicBezTo>
                    <a:pt x="5502" y="15263"/>
                    <a:pt x="5709" y="13727"/>
                    <a:pt x="5661" y="12201"/>
                  </a:cubicBezTo>
                  <a:cubicBezTo>
                    <a:pt x="5583" y="10675"/>
                    <a:pt x="5226" y="9131"/>
                    <a:pt x="4496" y="7759"/>
                  </a:cubicBezTo>
                  <a:cubicBezTo>
                    <a:pt x="4119" y="7066"/>
                    <a:pt x="3712" y="6459"/>
                    <a:pt x="3323" y="5820"/>
                  </a:cubicBezTo>
                  <a:cubicBezTo>
                    <a:pt x="2921" y="5194"/>
                    <a:pt x="2540" y="4554"/>
                    <a:pt x="2153" y="3921"/>
                  </a:cubicBezTo>
                  <a:cubicBezTo>
                    <a:pt x="1381" y="2647"/>
                    <a:pt x="672" y="1349"/>
                    <a:pt x="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6" name="Google Shape;536;p3"/>
            <p:cNvSpPr/>
            <p:nvPr/>
          </p:nvSpPr>
          <p:spPr>
            <a:xfrm>
              <a:off x="10938650" y="2931481"/>
              <a:ext cx="277243" cy="580953"/>
            </a:xfrm>
            <a:custGeom>
              <a:avLst/>
              <a:gdLst/>
              <a:ahLst/>
              <a:cxnLst/>
              <a:rect l="l" t="t" r="r" b="b"/>
              <a:pathLst>
                <a:path w="7888" h="16529" extrusionOk="0">
                  <a:moveTo>
                    <a:pt x="1" y="0"/>
                  </a:moveTo>
                  <a:cubicBezTo>
                    <a:pt x="7888" y="8253"/>
                    <a:pt x="3952" y="16516"/>
                    <a:pt x="3952" y="16516"/>
                  </a:cubicBezTo>
                  <a:lnTo>
                    <a:pt x="3974" y="16529"/>
                  </a:lnTo>
                  <a:cubicBezTo>
                    <a:pt x="4539" y="15086"/>
                    <a:pt x="5152" y="13671"/>
                    <a:pt x="5487" y="12097"/>
                  </a:cubicBezTo>
                  <a:cubicBezTo>
                    <a:pt x="5923" y="10066"/>
                    <a:pt x="5853" y="7674"/>
                    <a:pt x="4674" y="5368"/>
                  </a:cubicBezTo>
                  <a:cubicBezTo>
                    <a:pt x="3774" y="3606"/>
                    <a:pt x="2304" y="2045"/>
                    <a:pt x="770" y="667"/>
                  </a:cubicBezTo>
                  <a:cubicBezTo>
                    <a:pt x="517" y="442"/>
                    <a:pt x="258" y="222"/>
                    <a:pt x="1" y="0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7" name="Google Shape;537;p3"/>
            <p:cNvSpPr/>
            <p:nvPr/>
          </p:nvSpPr>
          <p:spPr>
            <a:xfrm>
              <a:off x="10818554" y="2508525"/>
              <a:ext cx="747341" cy="410804"/>
            </a:xfrm>
            <a:custGeom>
              <a:avLst/>
              <a:gdLst/>
              <a:ahLst/>
              <a:cxnLst/>
              <a:rect l="l" t="t" r="r" b="b"/>
              <a:pathLst>
                <a:path w="21263" h="11688" extrusionOk="0">
                  <a:moveTo>
                    <a:pt x="7163" y="1"/>
                  </a:moveTo>
                  <a:cubicBezTo>
                    <a:pt x="6008" y="1"/>
                    <a:pt x="4925" y="248"/>
                    <a:pt x="3991" y="688"/>
                  </a:cubicBezTo>
                  <a:cubicBezTo>
                    <a:pt x="2470" y="1402"/>
                    <a:pt x="390" y="2927"/>
                    <a:pt x="0" y="4703"/>
                  </a:cubicBezTo>
                  <a:cubicBezTo>
                    <a:pt x="2186" y="5844"/>
                    <a:pt x="4068" y="7382"/>
                    <a:pt x="6165" y="8764"/>
                  </a:cubicBezTo>
                  <a:cubicBezTo>
                    <a:pt x="8820" y="10512"/>
                    <a:pt x="11758" y="11545"/>
                    <a:pt x="14444" y="11674"/>
                  </a:cubicBezTo>
                  <a:cubicBezTo>
                    <a:pt x="14636" y="11683"/>
                    <a:pt x="14827" y="11688"/>
                    <a:pt x="15016" y="11688"/>
                  </a:cubicBezTo>
                  <a:cubicBezTo>
                    <a:pt x="17473" y="11688"/>
                    <a:pt x="19673" y="10917"/>
                    <a:pt x="21262" y="9489"/>
                  </a:cubicBezTo>
                  <a:cubicBezTo>
                    <a:pt x="19408" y="8061"/>
                    <a:pt x="17783" y="6307"/>
                    <a:pt x="16073" y="4677"/>
                  </a:cubicBezTo>
                  <a:cubicBezTo>
                    <a:pt x="14361" y="3047"/>
                    <a:pt x="12482" y="1487"/>
                    <a:pt x="10446" y="659"/>
                  </a:cubicBezTo>
                  <a:cubicBezTo>
                    <a:pt x="9331" y="207"/>
                    <a:pt x="8217" y="1"/>
                    <a:pt x="7163" y="1"/>
                  </a:cubicBezTo>
                  <a:close/>
                </a:path>
              </a:pathLst>
            </a:custGeom>
            <a:solidFill>
              <a:srgbClr val="ED90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8" name="Google Shape;538;p3"/>
            <p:cNvSpPr/>
            <p:nvPr/>
          </p:nvSpPr>
          <p:spPr>
            <a:xfrm>
              <a:off x="10818554" y="2508525"/>
              <a:ext cx="747341" cy="410804"/>
            </a:xfrm>
            <a:custGeom>
              <a:avLst/>
              <a:gdLst/>
              <a:ahLst/>
              <a:cxnLst/>
              <a:rect l="l" t="t" r="r" b="b"/>
              <a:pathLst>
                <a:path w="21263" h="11688" extrusionOk="0">
                  <a:moveTo>
                    <a:pt x="7163" y="1"/>
                  </a:moveTo>
                  <a:cubicBezTo>
                    <a:pt x="6008" y="1"/>
                    <a:pt x="4925" y="248"/>
                    <a:pt x="3991" y="688"/>
                  </a:cubicBezTo>
                  <a:cubicBezTo>
                    <a:pt x="2470" y="1402"/>
                    <a:pt x="390" y="2927"/>
                    <a:pt x="0" y="4703"/>
                  </a:cubicBezTo>
                  <a:cubicBezTo>
                    <a:pt x="2186" y="5844"/>
                    <a:pt x="4068" y="7382"/>
                    <a:pt x="6165" y="8764"/>
                  </a:cubicBezTo>
                  <a:cubicBezTo>
                    <a:pt x="8820" y="10512"/>
                    <a:pt x="11758" y="11545"/>
                    <a:pt x="14444" y="11674"/>
                  </a:cubicBezTo>
                  <a:cubicBezTo>
                    <a:pt x="14636" y="11683"/>
                    <a:pt x="14827" y="11688"/>
                    <a:pt x="15016" y="11688"/>
                  </a:cubicBezTo>
                  <a:cubicBezTo>
                    <a:pt x="17473" y="11688"/>
                    <a:pt x="19673" y="10917"/>
                    <a:pt x="21262" y="9489"/>
                  </a:cubicBezTo>
                  <a:cubicBezTo>
                    <a:pt x="19408" y="8061"/>
                    <a:pt x="17783" y="6307"/>
                    <a:pt x="16073" y="4677"/>
                  </a:cubicBezTo>
                  <a:cubicBezTo>
                    <a:pt x="14361" y="3047"/>
                    <a:pt x="12482" y="1487"/>
                    <a:pt x="10446" y="659"/>
                  </a:cubicBezTo>
                  <a:cubicBezTo>
                    <a:pt x="9331" y="207"/>
                    <a:pt x="8217" y="1"/>
                    <a:pt x="71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9" name="Google Shape;539;p3"/>
            <p:cNvSpPr/>
            <p:nvPr/>
          </p:nvSpPr>
          <p:spPr>
            <a:xfrm>
              <a:off x="10818484" y="2508525"/>
              <a:ext cx="747341" cy="357942"/>
            </a:xfrm>
            <a:custGeom>
              <a:avLst/>
              <a:gdLst/>
              <a:ahLst/>
              <a:cxnLst/>
              <a:rect l="l" t="t" r="r" b="b"/>
              <a:pathLst>
                <a:path w="21263" h="10184" extrusionOk="0">
                  <a:moveTo>
                    <a:pt x="7164" y="1"/>
                  </a:moveTo>
                  <a:cubicBezTo>
                    <a:pt x="6009" y="1"/>
                    <a:pt x="4926" y="248"/>
                    <a:pt x="3991" y="688"/>
                  </a:cubicBezTo>
                  <a:cubicBezTo>
                    <a:pt x="2471" y="1402"/>
                    <a:pt x="388" y="2925"/>
                    <a:pt x="1" y="4703"/>
                  </a:cubicBezTo>
                  <a:cubicBezTo>
                    <a:pt x="52" y="4730"/>
                    <a:pt x="102" y="4759"/>
                    <a:pt x="155" y="4784"/>
                  </a:cubicBezTo>
                  <a:cubicBezTo>
                    <a:pt x="1189" y="3927"/>
                    <a:pt x="2475" y="3578"/>
                    <a:pt x="3897" y="3578"/>
                  </a:cubicBezTo>
                  <a:cubicBezTo>
                    <a:pt x="7123" y="3578"/>
                    <a:pt x="11045" y="5372"/>
                    <a:pt x="14303" y="7080"/>
                  </a:cubicBezTo>
                  <a:cubicBezTo>
                    <a:pt x="16296" y="8125"/>
                    <a:pt x="18324" y="9296"/>
                    <a:pt x="20361" y="10184"/>
                  </a:cubicBezTo>
                  <a:cubicBezTo>
                    <a:pt x="20679" y="9972"/>
                    <a:pt x="20982" y="9742"/>
                    <a:pt x="21263" y="9489"/>
                  </a:cubicBezTo>
                  <a:cubicBezTo>
                    <a:pt x="19408" y="8061"/>
                    <a:pt x="17784" y="6307"/>
                    <a:pt x="16073" y="4677"/>
                  </a:cubicBezTo>
                  <a:cubicBezTo>
                    <a:pt x="14365" y="3047"/>
                    <a:pt x="12483" y="1485"/>
                    <a:pt x="10447" y="659"/>
                  </a:cubicBezTo>
                  <a:cubicBezTo>
                    <a:pt x="9332" y="207"/>
                    <a:pt x="8218" y="1"/>
                    <a:pt x="7164" y="1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0" name="Google Shape;540;p3"/>
            <p:cNvSpPr/>
            <p:nvPr/>
          </p:nvSpPr>
          <p:spPr>
            <a:xfrm>
              <a:off x="10818484" y="2655333"/>
              <a:ext cx="491678" cy="122876"/>
            </a:xfrm>
            <a:custGeom>
              <a:avLst/>
              <a:gdLst/>
              <a:ahLst/>
              <a:cxnLst/>
              <a:rect l="l" t="t" r="r" b="b"/>
              <a:pathLst>
                <a:path w="13989" h="3496" extrusionOk="0">
                  <a:moveTo>
                    <a:pt x="2425" y="0"/>
                  </a:moveTo>
                  <a:cubicBezTo>
                    <a:pt x="1582" y="0"/>
                    <a:pt x="741" y="149"/>
                    <a:pt x="1" y="526"/>
                  </a:cubicBezTo>
                  <a:cubicBezTo>
                    <a:pt x="451" y="430"/>
                    <a:pt x="901" y="389"/>
                    <a:pt x="1346" y="389"/>
                  </a:cubicBezTo>
                  <a:cubicBezTo>
                    <a:pt x="2089" y="389"/>
                    <a:pt x="2822" y="504"/>
                    <a:pt x="3537" y="677"/>
                  </a:cubicBezTo>
                  <a:cubicBezTo>
                    <a:pt x="4108" y="822"/>
                    <a:pt x="4674" y="997"/>
                    <a:pt x="5230" y="1207"/>
                  </a:cubicBezTo>
                  <a:cubicBezTo>
                    <a:pt x="5787" y="1410"/>
                    <a:pt x="6339" y="1639"/>
                    <a:pt x="6880" y="1889"/>
                  </a:cubicBezTo>
                  <a:cubicBezTo>
                    <a:pt x="7429" y="2122"/>
                    <a:pt x="7958" y="2399"/>
                    <a:pt x="8538" y="2648"/>
                  </a:cubicBezTo>
                  <a:cubicBezTo>
                    <a:pt x="9117" y="2875"/>
                    <a:pt x="9707" y="3082"/>
                    <a:pt x="10311" y="3221"/>
                  </a:cubicBezTo>
                  <a:cubicBezTo>
                    <a:pt x="11046" y="3388"/>
                    <a:pt x="11803" y="3495"/>
                    <a:pt x="12555" y="3495"/>
                  </a:cubicBezTo>
                  <a:cubicBezTo>
                    <a:pt x="13038" y="3495"/>
                    <a:pt x="13518" y="3451"/>
                    <a:pt x="13989" y="3351"/>
                  </a:cubicBezTo>
                  <a:cubicBezTo>
                    <a:pt x="12769" y="3292"/>
                    <a:pt x="11600" y="3019"/>
                    <a:pt x="10474" y="2655"/>
                  </a:cubicBezTo>
                  <a:cubicBezTo>
                    <a:pt x="9915" y="2455"/>
                    <a:pt x="9361" y="2243"/>
                    <a:pt x="8828" y="1992"/>
                  </a:cubicBezTo>
                  <a:cubicBezTo>
                    <a:pt x="8302" y="1742"/>
                    <a:pt x="7756" y="1455"/>
                    <a:pt x="7193" y="1197"/>
                  </a:cubicBezTo>
                  <a:cubicBezTo>
                    <a:pt x="6067" y="697"/>
                    <a:pt x="4887" y="283"/>
                    <a:pt x="3651" y="97"/>
                  </a:cubicBezTo>
                  <a:cubicBezTo>
                    <a:pt x="3250" y="36"/>
                    <a:pt x="2837" y="0"/>
                    <a:pt x="242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1" name="Google Shape;541;p3"/>
            <p:cNvSpPr/>
            <p:nvPr/>
          </p:nvSpPr>
          <p:spPr>
            <a:xfrm>
              <a:off x="10952076" y="2758875"/>
              <a:ext cx="484860" cy="160448"/>
            </a:xfrm>
            <a:custGeom>
              <a:avLst/>
              <a:gdLst/>
              <a:ahLst/>
              <a:cxnLst/>
              <a:rect l="l" t="t" r="r" b="b"/>
              <a:pathLst>
                <a:path w="13795" h="4565" extrusionOk="0">
                  <a:moveTo>
                    <a:pt x="0" y="0"/>
                  </a:moveTo>
                  <a:lnTo>
                    <a:pt x="0" y="0"/>
                  </a:lnTo>
                  <a:cubicBezTo>
                    <a:pt x="778" y="547"/>
                    <a:pt x="1556" y="1105"/>
                    <a:pt x="2366" y="1641"/>
                  </a:cubicBezTo>
                  <a:cubicBezTo>
                    <a:pt x="5021" y="3389"/>
                    <a:pt x="7959" y="4422"/>
                    <a:pt x="10645" y="4551"/>
                  </a:cubicBezTo>
                  <a:cubicBezTo>
                    <a:pt x="10834" y="4560"/>
                    <a:pt x="11022" y="4565"/>
                    <a:pt x="11209" y="4565"/>
                  </a:cubicBezTo>
                  <a:cubicBezTo>
                    <a:pt x="12111" y="4565"/>
                    <a:pt x="12977" y="4459"/>
                    <a:pt x="13794" y="4258"/>
                  </a:cubicBezTo>
                  <a:lnTo>
                    <a:pt x="13794" y="4258"/>
                  </a:lnTo>
                  <a:cubicBezTo>
                    <a:pt x="13777" y="4260"/>
                    <a:pt x="13611" y="4282"/>
                    <a:pt x="13286" y="4282"/>
                  </a:cubicBezTo>
                  <a:cubicBezTo>
                    <a:pt x="11918" y="4282"/>
                    <a:pt x="7735" y="3893"/>
                    <a:pt x="0" y="0"/>
                  </a:cubicBezTo>
                  <a:close/>
                </a:path>
              </a:pathLst>
            </a:custGeom>
            <a:solidFill>
              <a:srgbClr val="000000">
                <a:alpha val="18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2" name="Google Shape;542;p3"/>
            <p:cNvSpPr/>
            <p:nvPr/>
          </p:nvSpPr>
          <p:spPr>
            <a:xfrm>
              <a:off x="10242044" y="1073694"/>
              <a:ext cx="692406" cy="505070"/>
            </a:xfrm>
            <a:custGeom>
              <a:avLst/>
              <a:gdLst/>
              <a:ahLst/>
              <a:cxnLst/>
              <a:rect l="l" t="t" r="r" b="b"/>
              <a:pathLst>
                <a:path w="19700" h="14370" extrusionOk="0">
                  <a:moveTo>
                    <a:pt x="11478" y="0"/>
                  </a:moveTo>
                  <a:cubicBezTo>
                    <a:pt x="11312" y="0"/>
                    <a:pt x="11065" y="195"/>
                    <a:pt x="11072" y="422"/>
                  </a:cubicBezTo>
                  <a:cubicBezTo>
                    <a:pt x="11126" y="1899"/>
                    <a:pt x="10771" y="3464"/>
                    <a:pt x="10055" y="5031"/>
                  </a:cubicBezTo>
                  <a:cubicBezTo>
                    <a:pt x="10043" y="5057"/>
                    <a:pt x="10042" y="5078"/>
                    <a:pt x="10036" y="5100"/>
                  </a:cubicBezTo>
                  <a:cubicBezTo>
                    <a:pt x="6507" y="7566"/>
                    <a:pt x="3222" y="10763"/>
                    <a:pt x="204" y="13940"/>
                  </a:cubicBezTo>
                  <a:cubicBezTo>
                    <a:pt x="0" y="14155"/>
                    <a:pt x="112" y="14370"/>
                    <a:pt x="298" y="14370"/>
                  </a:cubicBezTo>
                  <a:cubicBezTo>
                    <a:pt x="374" y="14370"/>
                    <a:pt x="463" y="14333"/>
                    <a:pt x="547" y="14245"/>
                  </a:cubicBezTo>
                  <a:cubicBezTo>
                    <a:pt x="5963" y="8544"/>
                    <a:pt x="12237" y="2743"/>
                    <a:pt x="19286" y="1450"/>
                  </a:cubicBezTo>
                  <a:cubicBezTo>
                    <a:pt x="19623" y="1390"/>
                    <a:pt x="19700" y="894"/>
                    <a:pt x="19408" y="894"/>
                  </a:cubicBezTo>
                  <a:cubicBezTo>
                    <a:pt x="19391" y="894"/>
                    <a:pt x="19373" y="895"/>
                    <a:pt x="19354" y="899"/>
                  </a:cubicBezTo>
                  <a:cubicBezTo>
                    <a:pt x="16353" y="1449"/>
                    <a:pt x="13488" y="2798"/>
                    <a:pt x="10765" y="4602"/>
                  </a:cubicBezTo>
                  <a:cubicBezTo>
                    <a:pt x="11391" y="3085"/>
                    <a:pt x="11676" y="1589"/>
                    <a:pt x="11624" y="157"/>
                  </a:cubicBezTo>
                  <a:cubicBezTo>
                    <a:pt x="11620" y="46"/>
                    <a:pt x="11558" y="0"/>
                    <a:pt x="11478" y="0"/>
                  </a:cubicBezTo>
                  <a:close/>
                </a:path>
              </a:pathLst>
            </a:custGeom>
            <a:solidFill>
              <a:srgbClr val="383F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3" name="Google Shape;543;p3"/>
            <p:cNvSpPr/>
            <p:nvPr/>
          </p:nvSpPr>
          <p:spPr>
            <a:xfrm>
              <a:off x="10827622" y="673935"/>
              <a:ext cx="1265240" cy="630195"/>
            </a:xfrm>
            <a:custGeom>
              <a:avLst/>
              <a:gdLst/>
              <a:ahLst/>
              <a:cxnLst/>
              <a:rect l="l" t="t" r="r" b="b"/>
              <a:pathLst>
                <a:path w="35998" h="17930" extrusionOk="0">
                  <a:moveTo>
                    <a:pt x="17416" y="0"/>
                  </a:moveTo>
                  <a:cubicBezTo>
                    <a:pt x="15381" y="0"/>
                    <a:pt x="13216" y="446"/>
                    <a:pt x="11130" y="1604"/>
                  </a:cubicBezTo>
                  <a:cubicBezTo>
                    <a:pt x="8848" y="2871"/>
                    <a:pt x="6858" y="4877"/>
                    <a:pt x="5112" y="6962"/>
                  </a:cubicBezTo>
                  <a:cubicBezTo>
                    <a:pt x="4116" y="8149"/>
                    <a:pt x="3184" y="9378"/>
                    <a:pt x="2222" y="10588"/>
                  </a:cubicBezTo>
                  <a:cubicBezTo>
                    <a:pt x="1720" y="11223"/>
                    <a:pt x="1181" y="11837"/>
                    <a:pt x="682" y="12473"/>
                  </a:cubicBezTo>
                  <a:cubicBezTo>
                    <a:pt x="91" y="13229"/>
                    <a:pt x="1" y="13244"/>
                    <a:pt x="618" y="13530"/>
                  </a:cubicBezTo>
                  <a:cubicBezTo>
                    <a:pt x="1554" y="13965"/>
                    <a:pt x="2705" y="14113"/>
                    <a:pt x="3656" y="14560"/>
                  </a:cubicBezTo>
                  <a:cubicBezTo>
                    <a:pt x="4660" y="15035"/>
                    <a:pt x="5606" y="15588"/>
                    <a:pt x="6575" y="16111"/>
                  </a:cubicBezTo>
                  <a:cubicBezTo>
                    <a:pt x="8350" y="17068"/>
                    <a:pt x="10289" y="17929"/>
                    <a:pt x="12533" y="17929"/>
                  </a:cubicBezTo>
                  <a:cubicBezTo>
                    <a:pt x="12917" y="17929"/>
                    <a:pt x="13310" y="17904"/>
                    <a:pt x="13713" y="17850"/>
                  </a:cubicBezTo>
                  <a:cubicBezTo>
                    <a:pt x="16326" y="17497"/>
                    <a:pt x="19061" y="15943"/>
                    <a:pt x="21496" y="14073"/>
                  </a:cubicBezTo>
                  <a:cubicBezTo>
                    <a:pt x="23931" y="12201"/>
                    <a:pt x="26145" y="9998"/>
                    <a:pt x="28476" y="7963"/>
                  </a:cubicBezTo>
                  <a:cubicBezTo>
                    <a:pt x="30808" y="5929"/>
                    <a:pt x="33331" y="4023"/>
                    <a:pt x="35997" y="2993"/>
                  </a:cubicBezTo>
                  <a:lnTo>
                    <a:pt x="35997" y="2993"/>
                  </a:lnTo>
                  <a:cubicBezTo>
                    <a:pt x="34851" y="3303"/>
                    <a:pt x="33736" y="3432"/>
                    <a:pt x="32657" y="3432"/>
                  </a:cubicBezTo>
                  <a:cubicBezTo>
                    <a:pt x="30861" y="3432"/>
                    <a:pt x="29161" y="3073"/>
                    <a:pt x="27573" y="2587"/>
                  </a:cubicBezTo>
                  <a:cubicBezTo>
                    <a:pt x="25029" y="1808"/>
                    <a:pt x="22659" y="708"/>
                    <a:pt x="19961" y="228"/>
                  </a:cubicBezTo>
                  <a:cubicBezTo>
                    <a:pt x="19149" y="83"/>
                    <a:pt x="18295" y="0"/>
                    <a:pt x="17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4" name="Google Shape;544;p3"/>
            <p:cNvSpPr/>
            <p:nvPr/>
          </p:nvSpPr>
          <p:spPr>
            <a:xfrm>
              <a:off x="10836865" y="779094"/>
              <a:ext cx="1256066" cy="525033"/>
            </a:xfrm>
            <a:custGeom>
              <a:avLst/>
              <a:gdLst/>
              <a:ahLst/>
              <a:cxnLst/>
              <a:rect l="l" t="t" r="r" b="b"/>
              <a:pathLst>
                <a:path w="35737" h="14938" extrusionOk="0">
                  <a:moveTo>
                    <a:pt x="35737" y="1"/>
                  </a:moveTo>
                  <a:lnTo>
                    <a:pt x="35737" y="1"/>
                  </a:lnTo>
                  <a:cubicBezTo>
                    <a:pt x="34590" y="309"/>
                    <a:pt x="33477" y="439"/>
                    <a:pt x="32397" y="439"/>
                  </a:cubicBezTo>
                  <a:cubicBezTo>
                    <a:pt x="32223" y="439"/>
                    <a:pt x="32050" y="436"/>
                    <a:pt x="31878" y="429"/>
                  </a:cubicBezTo>
                  <a:cubicBezTo>
                    <a:pt x="27760" y="2460"/>
                    <a:pt x="23638" y="5923"/>
                    <a:pt x="19581" y="7758"/>
                  </a:cubicBezTo>
                  <a:cubicBezTo>
                    <a:pt x="18082" y="8436"/>
                    <a:pt x="16559" y="8892"/>
                    <a:pt x="15108" y="8958"/>
                  </a:cubicBezTo>
                  <a:cubicBezTo>
                    <a:pt x="14938" y="8966"/>
                    <a:pt x="14771" y="8969"/>
                    <a:pt x="14604" y="8969"/>
                  </a:cubicBezTo>
                  <a:cubicBezTo>
                    <a:pt x="13392" y="8969"/>
                    <a:pt x="12246" y="8778"/>
                    <a:pt x="11107" y="8601"/>
                  </a:cubicBezTo>
                  <a:cubicBezTo>
                    <a:pt x="9987" y="8426"/>
                    <a:pt x="8868" y="8306"/>
                    <a:pt x="7721" y="8306"/>
                  </a:cubicBezTo>
                  <a:cubicBezTo>
                    <a:pt x="6170" y="8306"/>
                    <a:pt x="4567" y="8525"/>
                    <a:pt x="2840" y="9124"/>
                  </a:cubicBezTo>
                  <a:cubicBezTo>
                    <a:pt x="1932" y="9438"/>
                    <a:pt x="935" y="9825"/>
                    <a:pt x="1" y="10337"/>
                  </a:cubicBezTo>
                  <a:cubicBezTo>
                    <a:pt x="65" y="10397"/>
                    <a:pt x="182" y="10457"/>
                    <a:pt x="359" y="10538"/>
                  </a:cubicBezTo>
                  <a:cubicBezTo>
                    <a:pt x="1295" y="10973"/>
                    <a:pt x="2448" y="11121"/>
                    <a:pt x="3398" y="11568"/>
                  </a:cubicBezTo>
                  <a:cubicBezTo>
                    <a:pt x="4400" y="12043"/>
                    <a:pt x="5347" y="12597"/>
                    <a:pt x="6315" y="13119"/>
                  </a:cubicBezTo>
                  <a:cubicBezTo>
                    <a:pt x="8090" y="14076"/>
                    <a:pt x="10028" y="14937"/>
                    <a:pt x="12272" y="14937"/>
                  </a:cubicBezTo>
                  <a:cubicBezTo>
                    <a:pt x="12657" y="14937"/>
                    <a:pt x="13050" y="14912"/>
                    <a:pt x="13453" y="14858"/>
                  </a:cubicBezTo>
                  <a:cubicBezTo>
                    <a:pt x="16066" y="14505"/>
                    <a:pt x="18803" y="12953"/>
                    <a:pt x="21237" y="11081"/>
                  </a:cubicBezTo>
                  <a:cubicBezTo>
                    <a:pt x="23671" y="9209"/>
                    <a:pt x="25885" y="7006"/>
                    <a:pt x="28217" y="4971"/>
                  </a:cubicBezTo>
                  <a:cubicBezTo>
                    <a:pt x="30547" y="2937"/>
                    <a:pt x="33071" y="1029"/>
                    <a:pt x="35737" y="1"/>
                  </a:cubicBezTo>
                  <a:close/>
                </a:path>
              </a:pathLst>
            </a:custGeom>
            <a:solidFill>
              <a:srgbClr val="000000">
                <a:alpha val="18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5" name="Google Shape;545;p3"/>
            <p:cNvSpPr/>
            <p:nvPr/>
          </p:nvSpPr>
          <p:spPr>
            <a:xfrm>
              <a:off x="10836865" y="859299"/>
              <a:ext cx="764282" cy="283008"/>
            </a:xfrm>
            <a:custGeom>
              <a:avLst/>
              <a:gdLst/>
              <a:ahLst/>
              <a:cxnLst/>
              <a:rect l="l" t="t" r="r" b="b"/>
              <a:pathLst>
                <a:path w="21745" h="8052" extrusionOk="0">
                  <a:moveTo>
                    <a:pt x="16977" y="0"/>
                  </a:moveTo>
                  <a:cubicBezTo>
                    <a:pt x="16592" y="0"/>
                    <a:pt x="16207" y="14"/>
                    <a:pt x="15823" y="39"/>
                  </a:cubicBezTo>
                  <a:cubicBezTo>
                    <a:pt x="13816" y="209"/>
                    <a:pt x="11798" y="749"/>
                    <a:pt x="10022" y="1775"/>
                  </a:cubicBezTo>
                  <a:cubicBezTo>
                    <a:pt x="9126" y="2304"/>
                    <a:pt x="8345" y="2868"/>
                    <a:pt x="7522" y="3408"/>
                  </a:cubicBezTo>
                  <a:cubicBezTo>
                    <a:pt x="6713" y="3968"/>
                    <a:pt x="5887" y="4497"/>
                    <a:pt x="5070" y="5037"/>
                  </a:cubicBezTo>
                  <a:cubicBezTo>
                    <a:pt x="3427" y="6113"/>
                    <a:pt x="1748" y="7106"/>
                    <a:pt x="1" y="8052"/>
                  </a:cubicBezTo>
                  <a:cubicBezTo>
                    <a:pt x="1904" y="7493"/>
                    <a:pt x="3734" y="6670"/>
                    <a:pt x="5470" y="5710"/>
                  </a:cubicBezTo>
                  <a:cubicBezTo>
                    <a:pt x="6349" y="5241"/>
                    <a:pt x="7192" y="4721"/>
                    <a:pt x="8038" y="4205"/>
                  </a:cubicBezTo>
                  <a:cubicBezTo>
                    <a:pt x="8878" y="3685"/>
                    <a:pt x="9705" y="3105"/>
                    <a:pt x="10517" y="2647"/>
                  </a:cubicBezTo>
                  <a:cubicBezTo>
                    <a:pt x="10921" y="2398"/>
                    <a:pt x="11363" y="2212"/>
                    <a:pt x="11784" y="1995"/>
                  </a:cubicBezTo>
                  <a:cubicBezTo>
                    <a:pt x="12230" y="1831"/>
                    <a:pt x="12660" y="1625"/>
                    <a:pt x="13120" y="1491"/>
                  </a:cubicBezTo>
                  <a:cubicBezTo>
                    <a:pt x="14017" y="1162"/>
                    <a:pt x="14965" y="991"/>
                    <a:pt x="15911" y="816"/>
                  </a:cubicBezTo>
                  <a:cubicBezTo>
                    <a:pt x="16929" y="671"/>
                    <a:pt x="17964" y="595"/>
                    <a:pt x="19006" y="595"/>
                  </a:cubicBezTo>
                  <a:cubicBezTo>
                    <a:pt x="19915" y="595"/>
                    <a:pt x="20830" y="653"/>
                    <a:pt x="21744" y="775"/>
                  </a:cubicBezTo>
                  <a:cubicBezTo>
                    <a:pt x="20228" y="236"/>
                    <a:pt x="18606" y="0"/>
                    <a:pt x="1697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6" name="Google Shape;546;p3"/>
            <p:cNvSpPr/>
            <p:nvPr/>
          </p:nvSpPr>
          <p:spPr>
            <a:xfrm>
              <a:off x="10977522" y="673865"/>
              <a:ext cx="759467" cy="281496"/>
            </a:xfrm>
            <a:custGeom>
              <a:avLst/>
              <a:gdLst/>
              <a:ahLst/>
              <a:cxnLst/>
              <a:rect l="l" t="t" r="r" b="b"/>
              <a:pathLst>
                <a:path w="21608" h="8009" extrusionOk="0">
                  <a:moveTo>
                    <a:pt x="13149" y="0"/>
                  </a:moveTo>
                  <a:cubicBezTo>
                    <a:pt x="11114" y="0"/>
                    <a:pt x="8950" y="446"/>
                    <a:pt x="6865" y="1603"/>
                  </a:cubicBezTo>
                  <a:cubicBezTo>
                    <a:pt x="4583" y="2872"/>
                    <a:pt x="2593" y="4878"/>
                    <a:pt x="847" y="6961"/>
                  </a:cubicBezTo>
                  <a:cubicBezTo>
                    <a:pt x="558" y="7307"/>
                    <a:pt x="282" y="7658"/>
                    <a:pt x="1" y="8008"/>
                  </a:cubicBezTo>
                  <a:cubicBezTo>
                    <a:pt x="5558" y="2321"/>
                    <a:pt x="11267" y="979"/>
                    <a:pt x="15417" y="979"/>
                  </a:cubicBezTo>
                  <a:cubicBezTo>
                    <a:pt x="19128" y="979"/>
                    <a:pt x="21593" y="2052"/>
                    <a:pt x="21593" y="2052"/>
                  </a:cubicBezTo>
                  <a:lnTo>
                    <a:pt x="21607" y="2022"/>
                  </a:lnTo>
                  <a:cubicBezTo>
                    <a:pt x="19679" y="1343"/>
                    <a:pt x="17787" y="601"/>
                    <a:pt x="15696" y="228"/>
                  </a:cubicBezTo>
                  <a:cubicBezTo>
                    <a:pt x="14883" y="83"/>
                    <a:pt x="14028" y="0"/>
                    <a:pt x="13149" y="0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7" name="Google Shape;547;p3"/>
            <p:cNvSpPr/>
            <p:nvPr/>
          </p:nvSpPr>
          <p:spPr>
            <a:xfrm>
              <a:off x="10399360" y="132746"/>
              <a:ext cx="545770" cy="992706"/>
            </a:xfrm>
            <a:custGeom>
              <a:avLst/>
              <a:gdLst/>
              <a:ahLst/>
              <a:cxnLst/>
              <a:rect l="l" t="t" r="r" b="b"/>
              <a:pathLst>
                <a:path w="15528" h="28244" extrusionOk="0">
                  <a:moveTo>
                    <a:pt x="12291" y="0"/>
                  </a:moveTo>
                  <a:cubicBezTo>
                    <a:pt x="10491" y="2511"/>
                    <a:pt x="8258" y="4731"/>
                    <a:pt x="6186" y="7060"/>
                  </a:cubicBezTo>
                  <a:cubicBezTo>
                    <a:pt x="4114" y="9389"/>
                    <a:pt x="2140" y="11938"/>
                    <a:pt x="1144" y="14660"/>
                  </a:cubicBezTo>
                  <a:cubicBezTo>
                    <a:pt x="1" y="17783"/>
                    <a:pt x="285" y="20850"/>
                    <a:pt x="1474" y="23169"/>
                  </a:cubicBezTo>
                  <a:cubicBezTo>
                    <a:pt x="2485" y="25137"/>
                    <a:pt x="4589" y="27812"/>
                    <a:pt x="6946" y="28244"/>
                  </a:cubicBezTo>
                  <a:cubicBezTo>
                    <a:pt x="8351" y="25306"/>
                    <a:pt x="10295" y="22757"/>
                    <a:pt x="12020" y="19931"/>
                  </a:cubicBezTo>
                  <a:cubicBezTo>
                    <a:pt x="14203" y="16353"/>
                    <a:pt x="15432" y="12432"/>
                    <a:pt x="15481" y="8887"/>
                  </a:cubicBezTo>
                  <a:cubicBezTo>
                    <a:pt x="15528" y="5343"/>
                    <a:pt x="14396" y="2186"/>
                    <a:pt x="12291" y="0"/>
                  </a:cubicBezTo>
                  <a:close/>
                </a:path>
              </a:pathLst>
            </a:custGeom>
            <a:solidFill>
              <a:srgbClr val="ED90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8" name="Google Shape;548;p3"/>
            <p:cNvSpPr/>
            <p:nvPr/>
          </p:nvSpPr>
          <p:spPr>
            <a:xfrm>
              <a:off x="10399360" y="132746"/>
              <a:ext cx="545770" cy="992706"/>
            </a:xfrm>
            <a:custGeom>
              <a:avLst/>
              <a:gdLst/>
              <a:ahLst/>
              <a:cxnLst/>
              <a:rect l="l" t="t" r="r" b="b"/>
              <a:pathLst>
                <a:path w="15528" h="28244" extrusionOk="0">
                  <a:moveTo>
                    <a:pt x="12291" y="0"/>
                  </a:moveTo>
                  <a:cubicBezTo>
                    <a:pt x="10491" y="2511"/>
                    <a:pt x="8258" y="4731"/>
                    <a:pt x="6186" y="7060"/>
                  </a:cubicBezTo>
                  <a:cubicBezTo>
                    <a:pt x="4114" y="9389"/>
                    <a:pt x="2140" y="11938"/>
                    <a:pt x="1144" y="14660"/>
                  </a:cubicBezTo>
                  <a:cubicBezTo>
                    <a:pt x="1" y="17783"/>
                    <a:pt x="285" y="20850"/>
                    <a:pt x="1474" y="23169"/>
                  </a:cubicBezTo>
                  <a:cubicBezTo>
                    <a:pt x="2485" y="25137"/>
                    <a:pt x="4589" y="27812"/>
                    <a:pt x="6946" y="28244"/>
                  </a:cubicBezTo>
                  <a:cubicBezTo>
                    <a:pt x="8351" y="25306"/>
                    <a:pt x="10295" y="22757"/>
                    <a:pt x="12020" y="19931"/>
                  </a:cubicBezTo>
                  <a:cubicBezTo>
                    <a:pt x="14203" y="16353"/>
                    <a:pt x="15432" y="12432"/>
                    <a:pt x="15481" y="8887"/>
                  </a:cubicBezTo>
                  <a:cubicBezTo>
                    <a:pt x="15528" y="5343"/>
                    <a:pt x="14396" y="2186"/>
                    <a:pt x="1229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9" name="Google Shape;549;p3"/>
            <p:cNvSpPr/>
            <p:nvPr/>
          </p:nvSpPr>
          <p:spPr>
            <a:xfrm>
              <a:off x="10399325" y="132675"/>
              <a:ext cx="465704" cy="992741"/>
            </a:xfrm>
            <a:custGeom>
              <a:avLst/>
              <a:gdLst/>
              <a:ahLst/>
              <a:cxnLst/>
              <a:rect l="l" t="t" r="r" b="b"/>
              <a:pathLst>
                <a:path w="13250" h="28245" extrusionOk="0">
                  <a:moveTo>
                    <a:pt x="12292" y="1"/>
                  </a:moveTo>
                  <a:cubicBezTo>
                    <a:pt x="10492" y="2511"/>
                    <a:pt x="8259" y="4732"/>
                    <a:pt x="6187" y="7061"/>
                  </a:cubicBezTo>
                  <a:cubicBezTo>
                    <a:pt x="4115" y="9390"/>
                    <a:pt x="2141" y="11939"/>
                    <a:pt x="1145" y="14660"/>
                  </a:cubicBezTo>
                  <a:cubicBezTo>
                    <a:pt x="0" y="17781"/>
                    <a:pt x="286" y="20849"/>
                    <a:pt x="1475" y="23169"/>
                  </a:cubicBezTo>
                  <a:cubicBezTo>
                    <a:pt x="2483" y="25138"/>
                    <a:pt x="4588" y="27814"/>
                    <a:pt x="6947" y="28244"/>
                  </a:cubicBezTo>
                  <a:cubicBezTo>
                    <a:pt x="6981" y="28174"/>
                    <a:pt x="7016" y="28107"/>
                    <a:pt x="7049" y="28039"/>
                  </a:cubicBezTo>
                  <a:cubicBezTo>
                    <a:pt x="3201" y="23708"/>
                    <a:pt x="6403" y="15583"/>
                    <a:pt x="9432" y="9285"/>
                  </a:cubicBezTo>
                  <a:cubicBezTo>
                    <a:pt x="10718" y="6612"/>
                    <a:pt x="12170" y="3887"/>
                    <a:pt x="13250" y="1158"/>
                  </a:cubicBezTo>
                  <a:cubicBezTo>
                    <a:pt x="12957" y="748"/>
                    <a:pt x="12640" y="361"/>
                    <a:pt x="12292" y="1"/>
                  </a:cubicBezTo>
                  <a:close/>
                </a:path>
              </a:pathLst>
            </a:custGeom>
            <a:solidFill>
              <a:srgbClr val="000000">
                <a:alpha val="18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0" name="Google Shape;550;p3"/>
            <p:cNvSpPr/>
            <p:nvPr/>
          </p:nvSpPr>
          <p:spPr>
            <a:xfrm>
              <a:off x="10611048" y="472896"/>
              <a:ext cx="154790" cy="652513"/>
            </a:xfrm>
            <a:custGeom>
              <a:avLst/>
              <a:gdLst/>
              <a:ahLst/>
              <a:cxnLst/>
              <a:rect l="l" t="t" r="r" b="b"/>
              <a:pathLst>
                <a:path w="4404" h="18565" extrusionOk="0">
                  <a:moveTo>
                    <a:pt x="4011" y="1"/>
                  </a:moveTo>
                  <a:lnTo>
                    <a:pt x="4011" y="1"/>
                  </a:lnTo>
                  <a:cubicBezTo>
                    <a:pt x="3989" y="1610"/>
                    <a:pt x="3682" y="3163"/>
                    <a:pt x="3246" y="4668"/>
                  </a:cubicBezTo>
                  <a:cubicBezTo>
                    <a:pt x="3011" y="5413"/>
                    <a:pt x="2759" y="6151"/>
                    <a:pt x="2451" y="6868"/>
                  </a:cubicBezTo>
                  <a:cubicBezTo>
                    <a:pt x="2145" y="7571"/>
                    <a:pt x="1789" y="8305"/>
                    <a:pt x="1478" y="9057"/>
                  </a:cubicBezTo>
                  <a:cubicBezTo>
                    <a:pt x="870" y="10561"/>
                    <a:pt x="379" y="12136"/>
                    <a:pt x="189" y="13775"/>
                  </a:cubicBezTo>
                  <a:cubicBezTo>
                    <a:pt x="0" y="15394"/>
                    <a:pt x="132" y="17137"/>
                    <a:pt x="922" y="18564"/>
                  </a:cubicBezTo>
                  <a:cubicBezTo>
                    <a:pt x="532" y="16993"/>
                    <a:pt x="649" y="15419"/>
                    <a:pt x="960" y="13898"/>
                  </a:cubicBezTo>
                  <a:cubicBezTo>
                    <a:pt x="1127" y="13136"/>
                    <a:pt x="1330" y="12383"/>
                    <a:pt x="1585" y="11642"/>
                  </a:cubicBezTo>
                  <a:cubicBezTo>
                    <a:pt x="1823" y="10897"/>
                    <a:pt x="2100" y="10161"/>
                    <a:pt x="2406" y="9436"/>
                  </a:cubicBezTo>
                  <a:cubicBezTo>
                    <a:pt x="2689" y="8704"/>
                    <a:pt x="3031" y="7994"/>
                    <a:pt x="3331" y="7218"/>
                  </a:cubicBezTo>
                  <a:cubicBezTo>
                    <a:pt x="3604" y="6442"/>
                    <a:pt x="3851" y="5659"/>
                    <a:pt x="4007" y="4853"/>
                  </a:cubicBezTo>
                  <a:cubicBezTo>
                    <a:pt x="4314" y="3249"/>
                    <a:pt x="4404" y="1576"/>
                    <a:pt x="401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1" name="Google Shape;551;p3"/>
            <p:cNvSpPr/>
            <p:nvPr/>
          </p:nvSpPr>
          <p:spPr>
            <a:xfrm>
              <a:off x="10749596" y="299693"/>
              <a:ext cx="208003" cy="645835"/>
            </a:xfrm>
            <a:custGeom>
              <a:avLst/>
              <a:gdLst/>
              <a:ahLst/>
              <a:cxnLst/>
              <a:rect l="l" t="t" r="r" b="b"/>
              <a:pathLst>
                <a:path w="5918" h="18375" extrusionOk="0">
                  <a:moveTo>
                    <a:pt x="4987" y="1"/>
                  </a:moveTo>
                  <a:cubicBezTo>
                    <a:pt x="5005" y="115"/>
                    <a:pt x="5917" y="5539"/>
                    <a:pt x="0" y="18374"/>
                  </a:cubicBezTo>
                  <a:cubicBezTo>
                    <a:pt x="688" y="17326"/>
                    <a:pt x="1388" y="16274"/>
                    <a:pt x="2055" y="15181"/>
                  </a:cubicBezTo>
                  <a:cubicBezTo>
                    <a:pt x="4238" y="11603"/>
                    <a:pt x="5467" y="7682"/>
                    <a:pt x="5516" y="4137"/>
                  </a:cubicBezTo>
                  <a:cubicBezTo>
                    <a:pt x="5534" y="2679"/>
                    <a:pt x="5353" y="1288"/>
                    <a:pt x="4987" y="1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2" name="Google Shape;552;p3"/>
            <p:cNvSpPr/>
            <p:nvPr/>
          </p:nvSpPr>
          <p:spPr>
            <a:xfrm>
              <a:off x="7159580" y="603431"/>
              <a:ext cx="1102155" cy="672512"/>
            </a:xfrm>
            <a:custGeom>
              <a:avLst/>
              <a:gdLst/>
              <a:ahLst/>
              <a:cxnLst/>
              <a:rect l="l" t="t" r="r" b="b"/>
              <a:pathLst>
                <a:path w="31358" h="19134" extrusionOk="0">
                  <a:moveTo>
                    <a:pt x="158" y="1"/>
                  </a:moveTo>
                  <a:cubicBezTo>
                    <a:pt x="131" y="1"/>
                    <a:pt x="103" y="9"/>
                    <a:pt x="79" y="25"/>
                  </a:cubicBezTo>
                  <a:cubicBezTo>
                    <a:pt x="16" y="68"/>
                    <a:pt x="0" y="155"/>
                    <a:pt x="43" y="218"/>
                  </a:cubicBezTo>
                  <a:cubicBezTo>
                    <a:pt x="2825" y="4234"/>
                    <a:pt x="6364" y="7653"/>
                    <a:pt x="10438" y="10292"/>
                  </a:cubicBezTo>
                  <a:cubicBezTo>
                    <a:pt x="9411" y="10027"/>
                    <a:pt x="8467" y="9971"/>
                    <a:pt x="7855" y="9971"/>
                  </a:cubicBezTo>
                  <a:cubicBezTo>
                    <a:pt x="7438" y="9971"/>
                    <a:pt x="7174" y="9997"/>
                    <a:pt x="7144" y="10001"/>
                  </a:cubicBezTo>
                  <a:cubicBezTo>
                    <a:pt x="7067" y="10008"/>
                    <a:pt x="7014" y="10077"/>
                    <a:pt x="7021" y="10154"/>
                  </a:cubicBezTo>
                  <a:cubicBezTo>
                    <a:pt x="7028" y="10225"/>
                    <a:pt x="7088" y="10277"/>
                    <a:pt x="7159" y="10277"/>
                  </a:cubicBezTo>
                  <a:cubicBezTo>
                    <a:pt x="7164" y="10277"/>
                    <a:pt x="7168" y="10277"/>
                    <a:pt x="7173" y="10277"/>
                  </a:cubicBezTo>
                  <a:cubicBezTo>
                    <a:pt x="7180" y="10276"/>
                    <a:pt x="7428" y="10252"/>
                    <a:pt x="7833" y="10252"/>
                  </a:cubicBezTo>
                  <a:cubicBezTo>
                    <a:pt x="8630" y="10252"/>
                    <a:pt x="10034" y="10346"/>
                    <a:pt x="11405" y="10901"/>
                  </a:cubicBezTo>
                  <a:cubicBezTo>
                    <a:pt x="12634" y="11644"/>
                    <a:pt x="13908" y="12320"/>
                    <a:pt x="15220" y="12920"/>
                  </a:cubicBezTo>
                  <a:lnTo>
                    <a:pt x="15317" y="12963"/>
                  </a:lnTo>
                  <a:cubicBezTo>
                    <a:pt x="15320" y="12964"/>
                    <a:pt x="15323" y="12966"/>
                    <a:pt x="15326" y="12966"/>
                  </a:cubicBezTo>
                  <a:cubicBezTo>
                    <a:pt x="17599" y="13996"/>
                    <a:pt x="20002" y="14812"/>
                    <a:pt x="22328" y="15599"/>
                  </a:cubicBezTo>
                  <a:cubicBezTo>
                    <a:pt x="22338" y="15602"/>
                    <a:pt x="22348" y="15606"/>
                    <a:pt x="22357" y="15609"/>
                  </a:cubicBezTo>
                  <a:cubicBezTo>
                    <a:pt x="21598" y="15736"/>
                    <a:pt x="20268" y="16056"/>
                    <a:pt x="19231" y="16836"/>
                  </a:cubicBezTo>
                  <a:cubicBezTo>
                    <a:pt x="19169" y="16884"/>
                    <a:pt x="19156" y="16968"/>
                    <a:pt x="19204" y="17029"/>
                  </a:cubicBezTo>
                  <a:cubicBezTo>
                    <a:pt x="19231" y="17065"/>
                    <a:pt x="19272" y="17084"/>
                    <a:pt x="19314" y="17084"/>
                  </a:cubicBezTo>
                  <a:cubicBezTo>
                    <a:pt x="19343" y="17084"/>
                    <a:pt x="19372" y="17075"/>
                    <a:pt x="19396" y="17056"/>
                  </a:cubicBezTo>
                  <a:cubicBezTo>
                    <a:pt x="20752" y="16036"/>
                    <a:pt x="22700" y="15833"/>
                    <a:pt x="22950" y="15809"/>
                  </a:cubicBezTo>
                  <a:cubicBezTo>
                    <a:pt x="25710" y="16748"/>
                    <a:pt x="28535" y="17738"/>
                    <a:pt x="31134" y="19117"/>
                  </a:cubicBezTo>
                  <a:cubicBezTo>
                    <a:pt x="31155" y="19128"/>
                    <a:pt x="31177" y="19133"/>
                    <a:pt x="31199" y="19133"/>
                  </a:cubicBezTo>
                  <a:cubicBezTo>
                    <a:pt x="31246" y="19133"/>
                    <a:pt x="31291" y="19109"/>
                    <a:pt x="31316" y="19067"/>
                  </a:cubicBezTo>
                  <a:cubicBezTo>
                    <a:pt x="31319" y="19065"/>
                    <a:pt x="31320" y="19061"/>
                    <a:pt x="31322" y="19058"/>
                  </a:cubicBezTo>
                  <a:cubicBezTo>
                    <a:pt x="31357" y="18990"/>
                    <a:pt x="31333" y="18907"/>
                    <a:pt x="31264" y="18871"/>
                  </a:cubicBezTo>
                  <a:cubicBezTo>
                    <a:pt x="28454" y="17384"/>
                    <a:pt x="25388" y="16343"/>
                    <a:pt x="22420" y="15338"/>
                  </a:cubicBezTo>
                  <a:cubicBezTo>
                    <a:pt x="20109" y="14555"/>
                    <a:pt x="17719" y="13743"/>
                    <a:pt x="15466" y="12723"/>
                  </a:cubicBezTo>
                  <a:cubicBezTo>
                    <a:pt x="15344" y="12578"/>
                    <a:pt x="14623" y="11644"/>
                    <a:pt x="14431" y="9878"/>
                  </a:cubicBezTo>
                  <a:cubicBezTo>
                    <a:pt x="14423" y="9808"/>
                    <a:pt x="14362" y="9755"/>
                    <a:pt x="14293" y="9755"/>
                  </a:cubicBezTo>
                  <a:cubicBezTo>
                    <a:pt x="14288" y="9755"/>
                    <a:pt x="14284" y="9755"/>
                    <a:pt x="14280" y="9755"/>
                  </a:cubicBezTo>
                  <a:cubicBezTo>
                    <a:pt x="14204" y="9764"/>
                    <a:pt x="14148" y="9832"/>
                    <a:pt x="14156" y="9907"/>
                  </a:cubicBezTo>
                  <a:cubicBezTo>
                    <a:pt x="14291" y="11173"/>
                    <a:pt x="14687" y="12027"/>
                    <a:pt x="14969" y="12494"/>
                  </a:cubicBezTo>
                  <a:cubicBezTo>
                    <a:pt x="9065" y="9719"/>
                    <a:pt x="3988" y="5427"/>
                    <a:pt x="272" y="61"/>
                  </a:cubicBezTo>
                  <a:cubicBezTo>
                    <a:pt x="245" y="22"/>
                    <a:pt x="202" y="1"/>
                    <a:pt x="15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3" name="Google Shape;553;p3"/>
            <p:cNvSpPr/>
            <p:nvPr/>
          </p:nvSpPr>
          <p:spPr>
            <a:xfrm>
              <a:off x="6526097" y="873323"/>
              <a:ext cx="917174" cy="314148"/>
            </a:xfrm>
            <a:custGeom>
              <a:avLst/>
              <a:gdLst/>
              <a:ahLst/>
              <a:cxnLst/>
              <a:rect l="l" t="t" r="r" b="b"/>
              <a:pathLst>
                <a:path w="26095" h="8938" extrusionOk="0">
                  <a:moveTo>
                    <a:pt x="19675" y="0"/>
                  </a:moveTo>
                  <a:cubicBezTo>
                    <a:pt x="18511" y="0"/>
                    <a:pt x="17349" y="210"/>
                    <a:pt x="16267" y="643"/>
                  </a:cubicBezTo>
                  <a:cubicBezTo>
                    <a:pt x="15228" y="1060"/>
                    <a:pt x="14251" y="1665"/>
                    <a:pt x="13149" y="1863"/>
                  </a:cubicBezTo>
                  <a:cubicBezTo>
                    <a:pt x="12299" y="2018"/>
                    <a:pt x="11422" y="1918"/>
                    <a:pt x="10566" y="2025"/>
                  </a:cubicBezTo>
                  <a:cubicBezTo>
                    <a:pt x="8687" y="2262"/>
                    <a:pt x="7091" y="3462"/>
                    <a:pt x="5592" y="4619"/>
                  </a:cubicBezTo>
                  <a:cubicBezTo>
                    <a:pt x="3729" y="6058"/>
                    <a:pt x="1864" y="7499"/>
                    <a:pt x="1" y="8937"/>
                  </a:cubicBezTo>
                  <a:cubicBezTo>
                    <a:pt x="1440" y="8109"/>
                    <a:pt x="3093" y="7834"/>
                    <a:pt x="4769" y="7834"/>
                  </a:cubicBezTo>
                  <a:cubicBezTo>
                    <a:pt x="5687" y="7834"/>
                    <a:pt x="6612" y="7916"/>
                    <a:pt x="7514" y="8036"/>
                  </a:cubicBezTo>
                  <a:cubicBezTo>
                    <a:pt x="9582" y="8312"/>
                    <a:pt x="11657" y="8758"/>
                    <a:pt x="13732" y="8758"/>
                  </a:cubicBezTo>
                  <a:cubicBezTo>
                    <a:pt x="14212" y="8758"/>
                    <a:pt x="14691" y="8734"/>
                    <a:pt x="15171" y="8679"/>
                  </a:cubicBezTo>
                  <a:cubicBezTo>
                    <a:pt x="19372" y="8194"/>
                    <a:pt x="22874" y="5168"/>
                    <a:pt x="26094" y="2429"/>
                  </a:cubicBezTo>
                  <a:cubicBezTo>
                    <a:pt x="24364" y="848"/>
                    <a:pt x="22015" y="0"/>
                    <a:pt x="1967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4" name="Google Shape;554;p3"/>
            <p:cNvSpPr/>
            <p:nvPr/>
          </p:nvSpPr>
          <p:spPr>
            <a:xfrm>
              <a:off x="6846845" y="44352"/>
              <a:ext cx="434212" cy="642777"/>
            </a:xfrm>
            <a:custGeom>
              <a:avLst/>
              <a:gdLst/>
              <a:ahLst/>
              <a:cxnLst/>
              <a:rect l="l" t="t" r="r" b="b"/>
              <a:pathLst>
                <a:path w="12354" h="18288" extrusionOk="0">
                  <a:moveTo>
                    <a:pt x="504" y="0"/>
                  </a:moveTo>
                  <a:lnTo>
                    <a:pt x="504" y="0"/>
                  </a:lnTo>
                  <a:cubicBezTo>
                    <a:pt x="1" y="3708"/>
                    <a:pt x="731" y="7575"/>
                    <a:pt x="2553" y="10844"/>
                  </a:cubicBezTo>
                  <a:cubicBezTo>
                    <a:pt x="4374" y="14111"/>
                    <a:pt x="7278" y="16766"/>
                    <a:pt x="10697" y="18288"/>
                  </a:cubicBezTo>
                  <a:cubicBezTo>
                    <a:pt x="12246" y="16255"/>
                    <a:pt x="12353" y="13046"/>
                    <a:pt x="11286" y="10724"/>
                  </a:cubicBezTo>
                  <a:cubicBezTo>
                    <a:pt x="10220" y="8402"/>
                    <a:pt x="8309" y="6582"/>
                    <a:pt x="6323" y="4974"/>
                  </a:cubicBezTo>
                  <a:cubicBezTo>
                    <a:pt x="4334" y="3368"/>
                    <a:pt x="2213" y="1899"/>
                    <a:pt x="50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5" name="Google Shape;555;p3"/>
            <p:cNvSpPr/>
            <p:nvPr/>
          </p:nvSpPr>
          <p:spPr>
            <a:xfrm>
              <a:off x="6846845" y="44352"/>
              <a:ext cx="376008" cy="642777"/>
            </a:xfrm>
            <a:custGeom>
              <a:avLst/>
              <a:gdLst/>
              <a:ahLst/>
              <a:cxnLst/>
              <a:rect l="l" t="t" r="r" b="b"/>
              <a:pathLst>
                <a:path w="10698" h="18288" extrusionOk="0">
                  <a:moveTo>
                    <a:pt x="504" y="0"/>
                  </a:moveTo>
                  <a:lnTo>
                    <a:pt x="504" y="0"/>
                  </a:lnTo>
                  <a:cubicBezTo>
                    <a:pt x="1" y="3708"/>
                    <a:pt x="731" y="7575"/>
                    <a:pt x="2553" y="10844"/>
                  </a:cubicBezTo>
                  <a:cubicBezTo>
                    <a:pt x="4374" y="14111"/>
                    <a:pt x="7278" y="16766"/>
                    <a:pt x="10697" y="18288"/>
                  </a:cubicBezTo>
                  <a:cubicBezTo>
                    <a:pt x="10697" y="18288"/>
                    <a:pt x="9945" y="14354"/>
                    <a:pt x="5388" y="10419"/>
                  </a:cubicBezTo>
                  <a:cubicBezTo>
                    <a:pt x="1034" y="6662"/>
                    <a:pt x="504" y="1"/>
                    <a:pt x="50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6" name="Google Shape;556;p3"/>
            <p:cNvSpPr/>
            <p:nvPr/>
          </p:nvSpPr>
          <p:spPr>
            <a:xfrm>
              <a:off x="6864524" y="44457"/>
              <a:ext cx="358258" cy="642672"/>
            </a:xfrm>
            <a:custGeom>
              <a:avLst/>
              <a:gdLst/>
              <a:ahLst/>
              <a:cxnLst/>
              <a:rect l="l" t="t" r="r" b="b"/>
              <a:pathLst>
                <a:path w="10193" h="18285" extrusionOk="0">
                  <a:moveTo>
                    <a:pt x="1" y="0"/>
                  </a:moveTo>
                  <a:lnTo>
                    <a:pt x="1" y="0"/>
                  </a:lnTo>
                  <a:cubicBezTo>
                    <a:pt x="95" y="1783"/>
                    <a:pt x="472" y="3562"/>
                    <a:pt x="1112" y="5248"/>
                  </a:cubicBezTo>
                  <a:cubicBezTo>
                    <a:pt x="1735" y="6940"/>
                    <a:pt x="2680" y="8529"/>
                    <a:pt x="3917" y="9871"/>
                  </a:cubicBezTo>
                  <a:cubicBezTo>
                    <a:pt x="4249" y="10179"/>
                    <a:pt x="4586" y="10508"/>
                    <a:pt x="4910" y="10799"/>
                  </a:cubicBezTo>
                  <a:cubicBezTo>
                    <a:pt x="5237" y="11092"/>
                    <a:pt x="5566" y="11385"/>
                    <a:pt x="5875" y="11699"/>
                  </a:cubicBezTo>
                  <a:cubicBezTo>
                    <a:pt x="6511" y="12307"/>
                    <a:pt x="7086" y="12977"/>
                    <a:pt x="7636" y="13664"/>
                  </a:cubicBezTo>
                  <a:cubicBezTo>
                    <a:pt x="8181" y="14356"/>
                    <a:pt x="8679" y="15087"/>
                    <a:pt x="9114" y="15857"/>
                  </a:cubicBezTo>
                  <a:cubicBezTo>
                    <a:pt x="9553" y="16623"/>
                    <a:pt x="9930" y="17432"/>
                    <a:pt x="10193" y="18285"/>
                  </a:cubicBezTo>
                  <a:cubicBezTo>
                    <a:pt x="9854" y="16525"/>
                    <a:pt x="9021" y="14873"/>
                    <a:pt x="7971" y="13414"/>
                  </a:cubicBezTo>
                  <a:cubicBezTo>
                    <a:pt x="7449" y="12678"/>
                    <a:pt x="6866" y="11985"/>
                    <a:pt x="6235" y="11339"/>
                  </a:cubicBezTo>
                  <a:cubicBezTo>
                    <a:pt x="5928" y="11008"/>
                    <a:pt x="5589" y="10709"/>
                    <a:pt x="5257" y="10404"/>
                  </a:cubicBezTo>
                  <a:cubicBezTo>
                    <a:pt x="4920" y="10099"/>
                    <a:pt x="4623" y="9799"/>
                    <a:pt x="4306" y="9496"/>
                  </a:cubicBezTo>
                  <a:cubicBezTo>
                    <a:pt x="3724" y="8850"/>
                    <a:pt x="3166" y="8175"/>
                    <a:pt x="2717" y="7422"/>
                  </a:cubicBezTo>
                  <a:cubicBezTo>
                    <a:pt x="2470" y="7060"/>
                    <a:pt x="2275" y="6666"/>
                    <a:pt x="2060" y="6284"/>
                  </a:cubicBezTo>
                  <a:cubicBezTo>
                    <a:pt x="1960" y="6088"/>
                    <a:pt x="1871" y="5888"/>
                    <a:pt x="1774" y="5691"/>
                  </a:cubicBezTo>
                  <a:cubicBezTo>
                    <a:pt x="1674" y="5494"/>
                    <a:pt x="1584" y="5295"/>
                    <a:pt x="1501" y="5091"/>
                  </a:cubicBezTo>
                  <a:cubicBezTo>
                    <a:pt x="1148" y="4284"/>
                    <a:pt x="858" y="3445"/>
                    <a:pt x="608" y="2596"/>
                  </a:cubicBezTo>
                  <a:cubicBezTo>
                    <a:pt x="351" y="1748"/>
                    <a:pt x="151" y="882"/>
                    <a:pt x="1" y="0"/>
                  </a:cubicBezTo>
                  <a:close/>
                </a:path>
              </a:pathLst>
            </a:custGeom>
            <a:solidFill>
              <a:srgbClr val="5C60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7" name="Google Shape;557;p3"/>
            <p:cNvSpPr/>
            <p:nvPr/>
          </p:nvSpPr>
          <p:spPr>
            <a:xfrm>
              <a:off x="6889337" y="70395"/>
              <a:ext cx="392070" cy="616803"/>
            </a:xfrm>
            <a:custGeom>
              <a:avLst/>
              <a:gdLst/>
              <a:ahLst/>
              <a:cxnLst/>
              <a:rect l="l" t="t" r="r" b="b"/>
              <a:pathLst>
                <a:path w="11155" h="17549" extrusionOk="0">
                  <a:moveTo>
                    <a:pt x="1" y="1"/>
                  </a:moveTo>
                  <a:cubicBezTo>
                    <a:pt x="1" y="1"/>
                    <a:pt x="2671" y="3477"/>
                    <a:pt x="4946" y="5789"/>
                  </a:cubicBezTo>
                  <a:cubicBezTo>
                    <a:pt x="7222" y="8098"/>
                    <a:pt x="11154" y="12918"/>
                    <a:pt x="9487" y="17548"/>
                  </a:cubicBezTo>
                  <a:cubicBezTo>
                    <a:pt x="11034" y="15515"/>
                    <a:pt x="11141" y="12306"/>
                    <a:pt x="10075" y="9984"/>
                  </a:cubicBezTo>
                  <a:cubicBezTo>
                    <a:pt x="9011" y="7662"/>
                    <a:pt x="7098" y="5842"/>
                    <a:pt x="5112" y="4235"/>
                  </a:cubicBezTo>
                  <a:cubicBezTo>
                    <a:pt x="3393" y="2841"/>
                    <a:pt x="1568" y="1554"/>
                    <a:pt x="1" y="1"/>
                  </a:cubicBezTo>
                  <a:close/>
                </a:path>
              </a:pathLst>
            </a:custGeom>
            <a:solidFill>
              <a:srgbClr val="000000">
                <a:alpha val="18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8" name="Google Shape;558;p3"/>
            <p:cNvSpPr/>
            <p:nvPr/>
          </p:nvSpPr>
          <p:spPr>
            <a:xfrm>
              <a:off x="6845967" y="44352"/>
              <a:ext cx="351018" cy="630476"/>
            </a:xfrm>
            <a:custGeom>
              <a:avLst/>
              <a:gdLst/>
              <a:ahLst/>
              <a:cxnLst/>
              <a:rect l="l" t="t" r="r" b="b"/>
              <a:pathLst>
                <a:path w="9987" h="17938" extrusionOk="0">
                  <a:moveTo>
                    <a:pt x="529" y="0"/>
                  </a:moveTo>
                  <a:lnTo>
                    <a:pt x="529" y="0"/>
                  </a:lnTo>
                  <a:cubicBezTo>
                    <a:pt x="26" y="3708"/>
                    <a:pt x="756" y="7575"/>
                    <a:pt x="2578" y="10844"/>
                  </a:cubicBezTo>
                  <a:cubicBezTo>
                    <a:pt x="4267" y="13874"/>
                    <a:pt x="6887" y="16376"/>
                    <a:pt x="9986" y="17938"/>
                  </a:cubicBezTo>
                  <a:cubicBezTo>
                    <a:pt x="0" y="11363"/>
                    <a:pt x="529" y="1"/>
                    <a:pt x="529" y="0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9" name="Google Shape;559;p3"/>
            <p:cNvSpPr/>
            <p:nvPr/>
          </p:nvSpPr>
          <p:spPr>
            <a:xfrm>
              <a:off x="6526097" y="873323"/>
              <a:ext cx="917209" cy="314148"/>
            </a:xfrm>
            <a:custGeom>
              <a:avLst/>
              <a:gdLst/>
              <a:ahLst/>
              <a:cxnLst/>
              <a:rect l="l" t="t" r="r" b="b"/>
              <a:pathLst>
                <a:path w="26096" h="8938" extrusionOk="0">
                  <a:moveTo>
                    <a:pt x="19674" y="0"/>
                  </a:moveTo>
                  <a:cubicBezTo>
                    <a:pt x="18510" y="0"/>
                    <a:pt x="17349" y="210"/>
                    <a:pt x="16267" y="643"/>
                  </a:cubicBezTo>
                  <a:cubicBezTo>
                    <a:pt x="15228" y="1060"/>
                    <a:pt x="14251" y="1665"/>
                    <a:pt x="13149" y="1863"/>
                  </a:cubicBezTo>
                  <a:cubicBezTo>
                    <a:pt x="12299" y="2018"/>
                    <a:pt x="11422" y="1918"/>
                    <a:pt x="10566" y="2025"/>
                  </a:cubicBezTo>
                  <a:cubicBezTo>
                    <a:pt x="8687" y="2262"/>
                    <a:pt x="7091" y="3462"/>
                    <a:pt x="5592" y="4619"/>
                  </a:cubicBezTo>
                  <a:cubicBezTo>
                    <a:pt x="3729" y="6058"/>
                    <a:pt x="1866" y="7499"/>
                    <a:pt x="1" y="8937"/>
                  </a:cubicBezTo>
                  <a:cubicBezTo>
                    <a:pt x="1" y="8937"/>
                    <a:pt x="6597" y="4144"/>
                    <a:pt x="10664" y="4144"/>
                  </a:cubicBezTo>
                  <a:cubicBezTo>
                    <a:pt x="10991" y="4144"/>
                    <a:pt x="11302" y="4175"/>
                    <a:pt x="11592" y="4242"/>
                  </a:cubicBezTo>
                  <a:cubicBezTo>
                    <a:pt x="12608" y="4478"/>
                    <a:pt x="13418" y="4574"/>
                    <a:pt x="14104" y="4574"/>
                  </a:cubicBezTo>
                  <a:cubicBezTo>
                    <a:pt x="16041" y="4574"/>
                    <a:pt x="16987" y="3805"/>
                    <a:pt x="18809" y="3233"/>
                  </a:cubicBezTo>
                  <a:cubicBezTo>
                    <a:pt x="20543" y="2688"/>
                    <a:pt x="22556" y="2007"/>
                    <a:pt x="24221" y="2007"/>
                  </a:cubicBezTo>
                  <a:cubicBezTo>
                    <a:pt x="24924" y="2007"/>
                    <a:pt x="25564" y="2128"/>
                    <a:pt x="26096" y="2432"/>
                  </a:cubicBezTo>
                  <a:cubicBezTo>
                    <a:pt x="24364" y="849"/>
                    <a:pt x="22015" y="0"/>
                    <a:pt x="1967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0" name="Google Shape;560;p3"/>
            <p:cNvSpPr/>
            <p:nvPr/>
          </p:nvSpPr>
          <p:spPr>
            <a:xfrm>
              <a:off x="6526097" y="941015"/>
              <a:ext cx="917174" cy="246454"/>
            </a:xfrm>
            <a:custGeom>
              <a:avLst/>
              <a:gdLst/>
              <a:ahLst/>
              <a:cxnLst/>
              <a:rect l="l" t="t" r="r" b="b"/>
              <a:pathLst>
                <a:path w="26095" h="7012" extrusionOk="0">
                  <a:moveTo>
                    <a:pt x="23985" y="0"/>
                  </a:moveTo>
                  <a:cubicBezTo>
                    <a:pt x="23549" y="0"/>
                    <a:pt x="23112" y="42"/>
                    <a:pt x="22681" y="102"/>
                  </a:cubicBezTo>
                  <a:cubicBezTo>
                    <a:pt x="21525" y="282"/>
                    <a:pt x="20402" y="602"/>
                    <a:pt x="19294" y="932"/>
                  </a:cubicBezTo>
                  <a:cubicBezTo>
                    <a:pt x="18744" y="1089"/>
                    <a:pt x="18174" y="1265"/>
                    <a:pt x="17633" y="1480"/>
                  </a:cubicBezTo>
                  <a:cubicBezTo>
                    <a:pt x="17090" y="1689"/>
                    <a:pt x="16561" y="1918"/>
                    <a:pt x="16028" y="2086"/>
                  </a:cubicBezTo>
                  <a:cubicBezTo>
                    <a:pt x="15404" y="2291"/>
                    <a:pt x="14757" y="2379"/>
                    <a:pt x="14104" y="2379"/>
                  </a:cubicBezTo>
                  <a:cubicBezTo>
                    <a:pt x="13644" y="2379"/>
                    <a:pt x="13181" y="2336"/>
                    <a:pt x="12720" y="2258"/>
                  </a:cubicBezTo>
                  <a:cubicBezTo>
                    <a:pt x="12442" y="2218"/>
                    <a:pt x="12163" y="2165"/>
                    <a:pt x="11884" y="2103"/>
                  </a:cubicBezTo>
                  <a:cubicBezTo>
                    <a:pt x="11749" y="2075"/>
                    <a:pt x="11606" y="2046"/>
                    <a:pt x="11449" y="2022"/>
                  </a:cubicBezTo>
                  <a:cubicBezTo>
                    <a:pt x="11294" y="1989"/>
                    <a:pt x="11143" y="1976"/>
                    <a:pt x="10989" y="1968"/>
                  </a:cubicBezTo>
                  <a:cubicBezTo>
                    <a:pt x="10884" y="1962"/>
                    <a:pt x="10781" y="1959"/>
                    <a:pt x="10677" y="1959"/>
                  </a:cubicBezTo>
                  <a:cubicBezTo>
                    <a:pt x="10173" y="1959"/>
                    <a:pt x="9678" y="2027"/>
                    <a:pt x="9198" y="2130"/>
                  </a:cubicBezTo>
                  <a:cubicBezTo>
                    <a:pt x="8038" y="2389"/>
                    <a:pt x="6942" y="2816"/>
                    <a:pt x="5892" y="3322"/>
                  </a:cubicBezTo>
                  <a:cubicBezTo>
                    <a:pt x="3790" y="4331"/>
                    <a:pt x="1834" y="5600"/>
                    <a:pt x="1" y="7011"/>
                  </a:cubicBezTo>
                  <a:cubicBezTo>
                    <a:pt x="978" y="6393"/>
                    <a:pt x="1966" y="5793"/>
                    <a:pt x="2980" y="5244"/>
                  </a:cubicBezTo>
                  <a:cubicBezTo>
                    <a:pt x="3990" y="4687"/>
                    <a:pt x="5016" y="4162"/>
                    <a:pt x="6066" y="3705"/>
                  </a:cubicBezTo>
                  <a:cubicBezTo>
                    <a:pt x="7119" y="3254"/>
                    <a:pt x="8195" y="2848"/>
                    <a:pt x="9301" y="2631"/>
                  </a:cubicBezTo>
                  <a:cubicBezTo>
                    <a:pt x="9746" y="2544"/>
                    <a:pt x="10196" y="2484"/>
                    <a:pt x="10639" y="2484"/>
                  </a:cubicBezTo>
                  <a:cubicBezTo>
                    <a:pt x="10744" y="2484"/>
                    <a:pt x="10849" y="2488"/>
                    <a:pt x="10953" y="2495"/>
                  </a:cubicBezTo>
                  <a:cubicBezTo>
                    <a:pt x="11474" y="2525"/>
                    <a:pt x="12052" y="2716"/>
                    <a:pt x="12637" y="2791"/>
                  </a:cubicBezTo>
                  <a:cubicBezTo>
                    <a:pt x="13107" y="2862"/>
                    <a:pt x="13584" y="2911"/>
                    <a:pt x="14066" y="2911"/>
                  </a:cubicBezTo>
                  <a:cubicBezTo>
                    <a:pt x="14182" y="2911"/>
                    <a:pt x="14299" y="2908"/>
                    <a:pt x="14416" y="2902"/>
                  </a:cubicBezTo>
                  <a:cubicBezTo>
                    <a:pt x="15016" y="2875"/>
                    <a:pt x="15618" y="2765"/>
                    <a:pt x="16185" y="2573"/>
                  </a:cubicBezTo>
                  <a:cubicBezTo>
                    <a:pt x="16750" y="2382"/>
                    <a:pt x="17280" y="2139"/>
                    <a:pt x="17808" y="1922"/>
                  </a:cubicBezTo>
                  <a:cubicBezTo>
                    <a:pt x="18337" y="1700"/>
                    <a:pt x="18867" y="1518"/>
                    <a:pt x="19422" y="1333"/>
                  </a:cubicBezTo>
                  <a:cubicBezTo>
                    <a:pt x="20516" y="970"/>
                    <a:pt x="21608" y="602"/>
                    <a:pt x="22726" y="363"/>
                  </a:cubicBezTo>
                  <a:cubicBezTo>
                    <a:pt x="23287" y="243"/>
                    <a:pt x="23854" y="159"/>
                    <a:pt x="24425" y="159"/>
                  </a:cubicBezTo>
                  <a:cubicBezTo>
                    <a:pt x="24994" y="163"/>
                    <a:pt x="25573" y="246"/>
                    <a:pt x="26094" y="506"/>
                  </a:cubicBezTo>
                  <a:cubicBezTo>
                    <a:pt x="25601" y="194"/>
                    <a:pt x="25013" y="56"/>
                    <a:pt x="24431" y="16"/>
                  </a:cubicBezTo>
                  <a:cubicBezTo>
                    <a:pt x="24282" y="5"/>
                    <a:pt x="24134" y="0"/>
                    <a:pt x="23985" y="0"/>
                  </a:cubicBezTo>
                  <a:close/>
                </a:path>
              </a:pathLst>
            </a:custGeom>
            <a:solidFill>
              <a:srgbClr val="9393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1" name="Google Shape;561;p3"/>
            <p:cNvSpPr/>
            <p:nvPr/>
          </p:nvSpPr>
          <p:spPr>
            <a:xfrm>
              <a:off x="6654101" y="958764"/>
              <a:ext cx="789202" cy="222449"/>
            </a:xfrm>
            <a:custGeom>
              <a:avLst/>
              <a:gdLst/>
              <a:ahLst/>
              <a:cxnLst/>
              <a:rect l="l" t="t" r="r" b="b"/>
              <a:pathLst>
                <a:path w="22454" h="6329" extrusionOk="0">
                  <a:moveTo>
                    <a:pt x="22454" y="1"/>
                  </a:moveTo>
                  <a:cubicBezTo>
                    <a:pt x="22402" y="41"/>
                    <a:pt x="22348" y="84"/>
                    <a:pt x="22292" y="127"/>
                  </a:cubicBezTo>
                  <a:cubicBezTo>
                    <a:pt x="19794" y="2071"/>
                    <a:pt x="13437" y="4784"/>
                    <a:pt x="9910" y="4784"/>
                  </a:cubicBezTo>
                  <a:cubicBezTo>
                    <a:pt x="9632" y="4784"/>
                    <a:pt x="9372" y="4767"/>
                    <a:pt x="9133" y="4732"/>
                  </a:cubicBezTo>
                  <a:cubicBezTo>
                    <a:pt x="8566" y="4648"/>
                    <a:pt x="7929" y="4613"/>
                    <a:pt x="7262" y="4613"/>
                  </a:cubicBezTo>
                  <a:cubicBezTo>
                    <a:pt x="3992" y="4613"/>
                    <a:pt x="1" y="5449"/>
                    <a:pt x="1" y="5449"/>
                  </a:cubicBezTo>
                  <a:cubicBezTo>
                    <a:pt x="374" y="5418"/>
                    <a:pt x="750" y="5404"/>
                    <a:pt x="1128" y="5404"/>
                  </a:cubicBezTo>
                  <a:cubicBezTo>
                    <a:pt x="2046" y="5404"/>
                    <a:pt x="2972" y="5487"/>
                    <a:pt x="3873" y="5606"/>
                  </a:cubicBezTo>
                  <a:cubicBezTo>
                    <a:pt x="5940" y="5882"/>
                    <a:pt x="8015" y="6329"/>
                    <a:pt x="10089" y="6329"/>
                  </a:cubicBezTo>
                  <a:cubicBezTo>
                    <a:pt x="10569" y="6329"/>
                    <a:pt x="11050" y="6305"/>
                    <a:pt x="11530" y="6249"/>
                  </a:cubicBezTo>
                  <a:cubicBezTo>
                    <a:pt x="15731" y="5766"/>
                    <a:pt x="19233" y="2739"/>
                    <a:pt x="22454" y="1"/>
                  </a:cubicBezTo>
                  <a:close/>
                </a:path>
              </a:pathLst>
            </a:custGeom>
            <a:solidFill>
              <a:srgbClr val="000000">
                <a:alpha val="18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2" name="Google Shape;562;p3"/>
            <p:cNvSpPr/>
            <p:nvPr/>
          </p:nvSpPr>
          <p:spPr>
            <a:xfrm>
              <a:off x="6792403" y="873428"/>
              <a:ext cx="516176" cy="112156"/>
            </a:xfrm>
            <a:custGeom>
              <a:avLst/>
              <a:gdLst/>
              <a:ahLst/>
              <a:cxnLst/>
              <a:rect l="l" t="t" r="r" b="b"/>
              <a:pathLst>
                <a:path w="14686" h="3191" extrusionOk="0">
                  <a:moveTo>
                    <a:pt x="12085" y="0"/>
                  </a:moveTo>
                  <a:cubicBezTo>
                    <a:pt x="10925" y="0"/>
                    <a:pt x="9768" y="208"/>
                    <a:pt x="8690" y="640"/>
                  </a:cubicBezTo>
                  <a:cubicBezTo>
                    <a:pt x="7651" y="1057"/>
                    <a:pt x="6674" y="1662"/>
                    <a:pt x="5572" y="1860"/>
                  </a:cubicBezTo>
                  <a:cubicBezTo>
                    <a:pt x="4722" y="2015"/>
                    <a:pt x="3845" y="1915"/>
                    <a:pt x="2989" y="2022"/>
                  </a:cubicBezTo>
                  <a:cubicBezTo>
                    <a:pt x="1911" y="2157"/>
                    <a:pt x="928" y="2610"/>
                    <a:pt x="1" y="3190"/>
                  </a:cubicBezTo>
                  <a:cubicBezTo>
                    <a:pt x="16" y="3184"/>
                    <a:pt x="1364" y="2595"/>
                    <a:pt x="2658" y="2595"/>
                  </a:cubicBezTo>
                  <a:cubicBezTo>
                    <a:pt x="2852" y="2595"/>
                    <a:pt x="3046" y="2608"/>
                    <a:pt x="3233" y="2639"/>
                  </a:cubicBezTo>
                  <a:cubicBezTo>
                    <a:pt x="3453" y="2675"/>
                    <a:pt x="3693" y="2692"/>
                    <a:pt x="3947" y="2692"/>
                  </a:cubicBezTo>
                  <a:cubicBezTo>
                    <a:pt x="5359" y="2692"/>
                    <a:pt x="7244" y="2158"/>
                    <a:pt x="8983" y="1307"/>
                  </a:cubicBezTo>
                  <a:cubicBezTo>
                    <a:pt x="10354" y="635"/>
                    <a:pt x="12095" y="244"/>
                    <a:pt x="13522" y="244"/>
                  </a:cubicBezTo>
                  <a:cubicBezTo>
                    <a:pt x="13943" y="244"/>
                    <a:pt x="14336" y="278"/>
                    <a:pt x="14685" y="349"/>
                  </a:cubicBezTo>
                  <a:cubicBezTo>
                    <a:pt x="13838" y="119"/>
                    <a:pt x="12961" y="0"/>
                    <a:pt x="12085" y="0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3" name="Google Shape;563;p3"/>
            <p:cNvSpPr/>
            <p:nvPr/>
          </p:nvSpPr>
          <p:spPr>
            <a:xfrm>
              <a:off x="7497339" y="145082"/>
              <a:ext cx="434283" cy="832890"/>
            </a:xfrm>
            <a:custGeom>
              <a:avLst/>
              <a:gdLst/>
              <a:ahLst/>
              <a:cxnLst/>
              <a:rect l="l" t="t" r="r" b="b"/>
              <a:pathLst>
                <a:path w="12356" h="23697" extrusionOk="0">
                  <a:moveTo>
                    <a:pt x="10224" y="1"/>
                  </a:moveTo>
                  <a:lnTo>
                    <a:pt x="10224" y="1"/>
                  </a:lnTo>
                  <a:cubicBezTo>
                    <a:pt x="5791" y="1648"/>
                    <a:pt x="2279" y="5577"/>
                    <a:pt x="1141" y="10165"/>
                  </a:cubicBezTo>
                  <a:cubicBezTo>
                    <a:pt x="0" y="14753"/>
                    <a:pt x="1744" y="20169"/>
                    <a:pt x="4891" y="23696"/>
                  </a:cubicBezTo>
                  <a:cubicBezTo>
                    <a:pt x="9524" y="21259"/>
                    <a:pt x="12356" y="15782"/>
                    <a:pt x="11665" y="10593"/>
                  </a:cubicBezTo>
                  <a:cubicBezTo>
                    <a:pt x="11192" y="7020"/>
                    <a:pt x="9231" y="3466"/>
                    <a:pt x="102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4" name="Google Shape;564;p3"/>
            <p:cNvSpPr/>
            <p:nvPr/>
          </p:nvSpPr>
          <p:spPr>
            <a:xfrm>
              <a:off x="7497339" y="145082"/>
              <a:ext cx="359348" cy="832890"/>
            </a:xfrm>
            <a:custGeom>
              <a:avLst/>
              <a:gdLst/>
              <a:ahLst/>
              <a:cxnLst/>
              <a:rect l="l" t="t" r="r" b="b"/>
              <a:pathLst>
                <a:path w="10224" h="23697" extrusionOk="0">
                  <a:moveTo>
                    <a:pt x="10224" y="1"/>
                  </a:moveTo>
                  <a:lnTo>
                    <a:pt x="10224" y="1"/>
                  </a:lnTo>
                  <a:cubicBezTo>
                    <a:pt x="5791" y="1648"/>
                    <a:pt x="2279" y="5577"/>
                    <a:pt x="1141" y="10165"/>
                  </a:cubicBezTo>
                  <a:cubicBezTo>
                    <a:pt x="0" y="14753"/>
                    <a:pt x="1744" y="20169"/>
                    <a:pt x="4891" y="23696"/>
                  </a:cubicBezTo>
                  <a:cubicBezTo>
                    <a:pt x="4891" y="23696"/>
                    <a:pt x="5929" y="19748"/>
                    <a:pt x="4791" y="12930"/>
                  </a:cubicBezTo>
                  <a:cubicBezTo>
                    <a:pt x="3654" y="6110"/>
                    <a:pt x="10224" y="1"/>
                    <a:pt x="102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5" name="Google Shape;565;p3"/>
            <p:cNvSpPr/>
            <p:nvPr/>
          </p:nvSpPr>
          <p:spPr>
            <a:xfrm>
              <a:off x="7651668" y="145082"/>
              <a:ext cx="204980" cy="832890"/>
            </a:xfrm>
            <a:custGeom>
              <a:avLst/>
              <a:gdLst/>
              <a:ahLst/>
              <a:cxnLst/>
              <a:rect l="l" t="t" r="r" b="b"/>
              <a:pathLst>
                <a:path w="5832" h="23697" extrusionOk="0">
                  <a:moveTo>
                    <a:pt x="5831" y="1"/>
                  </a:moveTo>
                  <a:lnTo>
                    <a:pt x="5831" y="1"/>
                  </a:lnTo>
                  <a:cubicBezTo>
                    <a:pt x="4251" y="1409"/>
                    <a:pt x="2894" y="3085"/>
                    <a:pt x="1839" y="4944"/>
                  </a:cubicBezTo>
                  <a:cubicBezTo>
                    <a:pt x="1308" y="5873"/>
                    <a:pt x="876" y="6860"/>
                    <a:pt x="546" y="7886"/>
                  </a:cubicBezTo>
                  <a:cubicBezTo>
                    <a:pt x="226" y="8915"/>
                    <a:pt x="35" y="9988"/>
                    <a:pt x="0" y="11073"/>
                  </a:cubicBezTo>
                  <a:cubicBezTo>
                    <a:pt x="2" y="11616"/>
                    <a:pt x="16" y="12159"/>
                    <a:pt x="102" y="12696"/>
                  </a:cubicBezTo>
                  <a:cubicBezTo>
                    <a:pt x="175" y="13233"/>
                    <a:pt x="260" y="13739"/>
                    <a:pt x="340" y="14262"/>
                  </a:cubicBezTo>
                  <a:cubicBezTo>
                    <a:pt x="489" y="15302"/>
                    <a:pt x="602" y="16346"/>
                    <a:pt x="679" y="17395"/>
                  </a:cubicBezTo>
                  <a:cubicBezTo>
                    <a:pt x="746" y="18442"/>
                    <a:pt x="782" y="19496"/>
                    <a:pt x="760" y="20547"/>
                  </a:cubicBezTo>
                  <a:cubicBezTo>
                    <a:pt x="749" y="21599"/>
                    <a:pt x="675" y="22653"/>
                    <a:pt x="500" y="23696"/>
                  </a:cubicBezTo>
                  <a:cubicBezTo>
                    <a:pt x="795" y="22678"/>
                    <a:pt x="922" y="21617"/>
                    <a:pt x="1022" y="20556"/>
                  </a:cubicBezTo>
                  <a:cubicBezTo>
                    <a:pt x="1108" y="19497"/>
                    <a:pt x="1129" y="18432"/>
                    <a:pt x="1096" y="17369"/>
                  </a:cubicBezTo>
                  <a:cubicBezTo>
                    <a:pt x="1069" y="16308"/>
                    <a:pt x="966" y="15248"/>
                    <a:pt x="846" y="14190"/>
                  </a:cubicBezTo>
                  <a:cubicBezTo>
                    <a:pt x="779" y="13667"/>
                    <a:pt x="686" y="13130"/>
                    <a:pt x="623" y="12621"/>
                  </a:cubicBezTo>
                  <a:cubicBezTo>
                    <a:pt x="545" y="12114"/>
                    <a:pt x="536" y="11597"/>
                    <a:pt x="539" y="11083"/>
                  </a:cubicBezTo>
                  <a:cubicBezTo>
                    <a:pt x="589" y="9018"/>
                    <a:pt x="1253" y="6996"/>
                    <a:pt x="2211" y="5144"/>
                  </a:cubicBezTo>
                  <a:cubicBezTo>
                    <a:pt x="2689" y="4216"/>
                    <a:pt x="3244" y="3321"/>
                    <a:pt x="3851" y="2464"/>
                  </a:cubicBezTo>
                  <a:cubicBezTo>
                    <a:pt x="4451" y="1601"/>
                    <a:pt x="5115" y="779"/>
                    <a:pt x="5831" y="1"/>
                  </a:cubicBezTo>
                  <a:close/>
                </a:path>
              </a:pathLst>
            </a:custGeom>
            <a:solidFill>
              <a:srgbClr val="725D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6" name="Google Shape;566;p3"/>
            <p:cNvSpPr/>
            <p:nvPr/>
          </p:nvSpPr>
          <p:spPr>
            <a:xfrm>
              <a:off x="7669171" y="145152"/>
              <a:ext cx="262341" cy="832855"/>
            </a:xfrm>
            <a:custGeom>
              <a:avLst/>
              <a:gdLst/>
              <a:ahLst/>
              <a:cxnLst/>
              <a:rect l="l" t="t" r="r" b="b"/>
              <a:pathLst>
                <a:path w="7464" h="23696" extrusionOk="0">
                  <a:moveTo>
                    <a:pt x="5333" y="0"/>
                  </a:moveTo>
                  <a:cubicBezTo>
                    <a:pt x="5333" y="1"/>
                    <a:pt x="3573" y="4291"/>
                    <a:pt x="4116" y="7280"/>
                  </a:cubicBezTo>
                  <a:cubicBezTo>
                    <a:pt x="4969" y="11972"/>
                    <a:pt x="6641" y="15440"/>
                    <a:pt x="1" y="23696"/>
                  </a:cubicBezTo>
                  <a:cubicBezTo>
                    <a:pt x="4633" y="21258"/>
                    <a:pt x="7464" y="15781"/>
                    <a:pt x="6775" y="10592"/>
                  </a:cubicBezTo>
                  <a:cubicBezTo>
                    <a:pt x="6302" y="7020"/>
                    <a:pt x="4340" y="3464"/>
                    <a:pt x="5333" y="0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7" name="Google Shape;567;p3"/>
            <p:cNvSpPr/>
            <p:nvPr/>
          </p:nvSpPr>
          <p:spPr>
            <a:xfrm>
              <a:off x="7479273" y="188523"/>
              <a:ext cx="289194" cy="608966"/>
            </a:xfrm>
            <a:custGeom>
              <a:avLst/>
              <a:gdLst/>
              <a:ahLst/>
              <a:cxnLst/>
              <a:rect l="l" t="t" r="r" b="b"/>
              <a:pathLst>
                <a:path w="8228" h="17326" extrusionOk="0">
                  <a:moveTo>
                    <a:pt x="8227" y="1"/>
                  </a:moveTo>
                  <a:lnTo>
                    <a:pt x="8227" y="1"/>
                  </a:lnTo>
                  <a:cubicBezTo>
                    <a:pt x="5011" y="1995"/>
                    <a:pt x="2566" y="5249"/>
                    <a:pt x="1653" y="8929"/>
                  </a:cubicBezTo>
                  <a:cubicBezTo>
                    <a:pt x="983" y="11625"/>
                    <a:pt x="1310" y="14609"/>
                    <a:pt x="2332" y="17325"/>
                  </a:cubicBezTo>
                  <a:lnTo>
                    <a:pt x="2332" y="17325"/>
                  </a:lnTo>
                  <a:cubicBezTo>
                    <a:pt x="0" y="6910"/>
                    <a:pt x="7809" y="345"/>
                    <a:pt x="8227" y="1"/>
                  </a:cubicBezTo>
                  <a:close/>
                </a:path>
              </a:pathLst>
            </a:custGeom>
            <a:solidFill>
              <a:srgbClr val="B999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8" name="Google Shape;568;p3"/>
            <p:cNvSpPr/>
            <p:nvPr/>
          </p:nvSpPr>
          <p:spPr>
            <a:xfrm>
              <a:off x="7383358" y="1180365"/>
              <a:ext cx="511958" cy="685974"/>
            </a:xfrm>
            <a:custGeom>
              <a:avLst/>
              <a:gdLst/>
              <a:ahLst/>
              <a:cxnLst/>
              <a:rect l="l" t="t" r="r" b="b"/>
              <a:pathLst>
                <a:path w="14566" h="19517" extrusionOk="0">
                  <a:moveTo>
                    <a:pt x="12244" y="0"/>
                  </a:moveTo>
                  <a:cubicBezTo>
                    <a:pt x="9598" y="0"/>
                    <a:pt x="6574" y="1347"/>
                    <a:pt x="4747" y="3085"/>
                  </a:cubicBezTo>
                  <a:cubicBezTo>
                    <a:pt x="2619" y="5107"/>
                    <a:pt x="1339" y="7894"/>
                    <a:pt x="693" y="10758"/>
                  </a:cubicBezTo>
                  <a:cubicBezTo>
                    <a:pt x="50" y="13621"/>
                    <a:pt x="0" y="16581"/>
                    <a:pt x="33" y="19516"/>
                  </a:cubicBezTo>
                  <a:cubicBezTo>
                    <a:pt x="2179" y="14890"/>
                    <a:pt x="6257" y="11481"/>
                    <a:pt x="10366" y="8460"/>
                  </a:cubicBezTo>
                  <a:cubicBezTo>
                    <a:pt x="11699" y="7481"/>
                    <a:pt x="13101" y="6465"/>
                    <a:pt x="13822" y="4979"/>
                  </a:cubicBezTo>
                  <a:cubicBezTo>
                    <a:pt x="14565" y="3449"/>
                    <a:pt x="14441" y="1533"/>
                    <a:pt x="13505" y="113"/>
                  </a:cubicBezTo>
                  <a:cubicBezTo>
                    <a:pt x="13100" y="36"/>
                    <a:pt x="12677" y="0"/>
                    <a:pt x="1224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9" name="Google Shape;569;p3"/>
            <p:cNvSpPr/>
            <p:nvPr/>
          </p:nvSpPr>
          <p:spPr>
            <a:xfrm>
              <a:off x="7383358" y="1180400"/>
              <a:ext cx="474702" cy="685939"/>
            </a:xfrm>
            <a:custGeom>
              <a:avLst/>
              <a:gdLst/>
              <a:ahLst/>
              <a:cxnLst/>
              <a:rect l="l" t="t" r="r" b="b"/>
              <a:pathLst>
                <a:path w="13506" h="19516" extrusionOk="0">
                  <a:moveTo>
                    <a:pt x="12243" y="1"/>
                  </a:moveTo>
                  <a:cubicBezTo>
                    <a:pt x="9598" y="1"/>
                    <a:pt x="6573" y="1347"/>
                    <a:pt x="4747" y="3084"/>
                  </a:cubicBezTo>
                  <a:cubicBezTo>
                    <a:pt x="2619" y="5106"/>
                    <a:pt x="1339" y="7893"/>
                    <a:pt x="693" y="10757"/>
                  </a:cubicBezTo>
                  <a:cubicBezTo>
                    <a:pt x="50" y="13620"/>
                    <a:pt x="0" y="16580"/>
                    <a:pt x="33" y="19515"/>
                  </a:cubicBezTo>
                  <a:cubicBezTo>
                    <a:pt x="33" y="19515"/>
                    <a:pt x="33" y="19515"/>
                    <a:pt x="33" y="19515"/>
                  </a:cubicBezTo>
                  <a:cubicBezTo>
                    <a:pt x="34" y="19515"/>
                    <a:pt x="1097" y="4271"/>
                    <a:pt x="13505" y="113"/>
                  </a:cubicBezTo>
                  <a:cubicBezTo>
                    <a:pt x="13099" y="37"/>
                    <a:pt x="12676" y="1"/>
                    <a:pt x="1224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0" name="Google Shape;570;p3"/>
            <p:cNvSpPr/>
            <p:nvPr/>
          </p:nvSpPr>
          <p:spPr>
            <a:xfrm>
              <a:off x="7384553" y="1184406"/>
              <a:ext cx="473542" cy="681967"/>
            </a:xfrm>
            <a:custGeom>
              <a:avLst/>
              <a:gdLst/>
              <a:ahLst/>
              <a:cxnLst/>
              <a:rect l="l" t="t" r="r" b="b"/>
              <a:pathLst>
                <a:path w="13473" h="19403" extrusionOk="0">
                  <a:moveTo>
                    <a:pt x="13473" y="1"/>
                  </a:moveTo>
                  <a:lnTo>
                    <a:pt x="13473" y="1"/>
                  </a:lnTo>
                  <a:cubicBezTo>
                    <a:pt x="11477" y="582"/>
                    <a:pt x="9546" y="1512"/>
                    <a:pt x="7903" y="2834"/>
                  </a:cubicBezTo>
                  <a:cubicBezTo>
                    <a:pt x="7480" y="3148"/>
                    <a:pt x="7096" y="3508"/>
                    <a:pt x="6703" y="3861"/>
                  </a:cubicBezTo>
                  <a:cubicBezTo>
                    <a:pt x="6331" y="4234"/>
                    <a:pt x="5950" y="4599"/>
                    <a:pt x="5608" y="5000"/>
                  </a:cubicBezTo>
                  <a:cubicBezTo>
                    <a:pt x="4908" y="5787"/>
                    <a:pt x="4278" y="6636"/>
                    <a:pt x="3717" y="7528"/>
                  </a:cubicBezTo>
                  <a:cubicBezTo>
                    <a:pt x="3162" y="8421"/>
                    <a:pt x="2658" y="9348"/>
                    <a:pt x="2225" y="10305"/>
                  </a:cubicBezTo>
                  <a:cubicBezTo>
                    <a:pt x="1801" y="11266"/>
                    <a:pt x="1423" y="12249"/>
                    <a:pt x="1118" y="13250"/>
                  </a:cubicBezTo>
                  <a:cubicBezTo>
                    <a:pt x="500" y="15251"/>
                    <a:pt x="97" y="17321"/>
                    <a:pt x="0" y="19403"/>
                  </a:cubicBezTo>
                  <a:cubicBezTo>
                    <a:pt x="152" y="18372"/>
                    <a:pt x="358" y="17354"/>
                    <a:pt x="619" y="16354"/>
                  </a:cubicBezTo>
                  <a:cubicBezTo>
                    <a:pt x="873" y="15351"/>
                    <a:pt x="1173" y="14359"/>
                    <a:pt x="1515" y="13384"/>
                  </a:cubicBezTo>
                  <a:cubicBezTo>
                    <a:pt x="2202" y="11437"/>
                    <a:pt x="3065" y="9552"/>
                    <a:pt x="4171" y="7819"/>
                  </a:cubicBezTo>
                  <a:cubicBezTo>
                    <a:pt x="4438" y="7381"/>
                    <a:pt x="4735" y="6962"/>
                    <a:pt x="5031" y="6542"/>
                  </a:cubicBezTo>
                  <a:cubicBezTo>
                    <a:pt x="5346" y="6135"/>
                    <a:pt x="5651" y="5722"/>
                    <a:pt x="5993" y="5337"/>
                  </a:cubicBezTo>
                  <a:cubicBezTo>
                    <a:pt x="6314" y="4937"/>
                    <a:pt x="6679" y="4577"/>
                    <a:pt x="7030" y="4201"/>
                  </a:cubicBezTo>
                  <a:cubicBezTo>
                    <a:pt x="7407" y="3851"/>
                    <a:pt x="7767" y="3486"/>
                    <a:pt x="8167" y="3163"/>
                  </a:cubicBezTo>
                  <a:cubicBezTo>
                    <a:pt x="8550" y="2818"/>
                    <a:pt x="8975" y="2525"/>
                    <a:pt x="9382" y="2211"/>
                  </a:cubicBezTo>
                  <a:cubicBezTo>
                    <a:pt x="9592" y="2062"/>
                    <a:pt x="9809" y="1925"/>
                    <a:pt x="10024" y="1780"/>
                  </a:cubicBezTo>
                  <a:lnTo>
                    <a:pt x="10346" y="1565"/>
                  </a:lnTo>
                  <a:lnTo>
                    <a:pt x="10682" y="1372"/>
                  </a:lnTo>
                  <a:cubicBezTo>
                    <a:pt x="11558" y="815"/>
                    <a:pt x="12517" y="415"/>
                    <a:pt x="1347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1" name="Google Shape;571;p3"/>
            <p:cNvSpPr/>
            <p:nvPr/>
          </p:nvSpPr>
          <p:spPr>
            <a:xfrm>
              <a:off x="7384588" y="1184371"/>
              <a:ext cx="510763" cy="682002"/>
            </a:xfrm>
            <a:custGeom>
              <a:avLst/>
              <a:gdLst/>
              <a:ahLst/>
              <a:cxnLst/>
              <a:rect l="l" t="t" r="r" b="b"/>
              <a:pathLst>
                <a:path w="14532" h="19404" extrusionOk="0">
                  <a:moveTo>
                    <a:pt x="13472" y="0"/>
                  </a:moveTo>
                  <a:cubicBezTo>
                    <a:pt x="13472" y="0"/>
                    <a:pt x="14200" y="1888"/>
                    <a:pt x="8388" y="6817"/>
                  </a:cubicBezTo>
                  <a:cubicBezTo>
                    <a:pt x="2577" y="11747"/>
                    <a:pt x="1" y="19404"/>
                    <a:pt x="1" y="19404"/>
                  </a:cubicBezTo>
                  <a:cubicBezTo>
                    <a:pt x="2147" y="14779"/>
                    <a:pt x="6223" y="11368"/>
                    <a:pt x="10333" y="8349"/>
                  </a:cubicBezTo>
                  <a:cubicBezTo>
                    <a:pt x="11666" y="7370"/>
                    <a:pt x="13067" y="6353"/>
                    <a:pt x="13789" y="4867"/>
                  </a:cubicBezTo>
                  <a:cubicBezTo>
                    <a:pt x="14532" y="3337"/>
                    <a:pt x="14408" y="1420"/>
                    <a:pt x="13472" y="0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2" name="Google Shape;572;p3"/>
            <p:cNvSpPr/>
            <p:nvPr/>
          </p:nvSpPr>
          <p:spPr>
            <a:xfrm>
              <a:off x="7389720" y="1197200"/>
              <a:ext cx="321248" cy="481802"/>
            </a:xfrm>
            <a:custGeom>
              <a:avLst/>
              <a:gdLst/>
              <a:ahLst/>
              <a:cxnLst/>
              <a:rect l="l" t="t" r="r" b="b"/>
              <a:pathLst>
                <a:path w="9140" h="13708" extrusionOk="0">
                  <a:moveTo>
                    <a:pt x="9139" y="1"/>
                  </a:moveTo>
                  <a:lnTo>
                    <a:pt x="9139" y="1"/>
                  </a:lnTo>
                  <a:cubicBezTo>
                    <a:pt x="7399" y="543"/>
                    <a:pt x="5737" y="1493"/>
                    <a:pt x="4567" y="2606"/>
                  </a:cubicBezTo>
                  <a:cubicBezTo>
                    <a:pt x="2439" y="4628"/>
                    <a:pt x="1159" y="7415"/>
                    <a:pt x="515" y="10279"/>
                  </a:cubicBezTo>
                  <a:cubicBezTo>
                    <a:pt x="261" y="11409"/>
                    <a:pt x="102" y="12556"/>
                    <a:pt x="0" y="13708"/>
                  </a:cubicBezTo>
                  <a:cubicBezTo>
                    <a:pt x="96" y="13085"/>
                    <a:pt x="1644" y="3822"/>
                    <a:pt x="9139" y="1"/>
                  </a:cubicBezTo>
                  <a:close/>
                </a:path>
              </a:pathLst>
            </a:custGeom>
            <a:solidFill>
              <a:srgbClr val="000000">
                <a:alpha val="18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3" name="Google Shape;573;p3"/>
            <p:cNvSpPr/>
            <p:nvPr/>
          </p:nvSpPr>
          <p:spPr>
            <a:xfrm>
              <a:off x="9490996" y="-511916"/>
              <a:ext cx="807725" cy="1528459"/>
            </a:xfrm>
            <a:custGeom>
              <a:avLst/>
              <a:gdLst/>
              <a:ahLst/>
              <a:cxnLst/>
              <a:rect l="l" t="t" r="r" b="b"/>
              <a:pathLst>
                <a:path w="22981" h="43487" extrusionOk="0">
                  <a:moveTo>
                    <a:pt x="22773" y="0"/>
                  </a:moveTo>
                  <a:cubicBezTo>
                    <a:pt x="22733" y="0"/>
                    <a:pt x="22693" y="14"/>
                    <a:pt x="22659" y="40"/>
                  </a:cubicBezTo>
                  <a:cubicBezTo>
                    <a:pt x="17526" y="4104"/>
                    <a:pt x="13256" y="9126"/>
                    <a:pt x="10074" y="14799"/>
                  </a:cubicBezTo>
                  <a:cubicBezTo>
                    <a:pt x="10523" y="12451"/>
                    <a:pt x="10201" y="10471"/>
                    <a:pt x="10184" y="10371"/>
                  </a:cubicBezTo>
                  <a:cubicBezTo>
                    <a:pt x="10168" y="10282"/>
                    <a:pt x="10091" y="10216"/>
                    <a:pt x="10004" y="10216"/>
                  </a:cubicBezTo>
                  <a:cubicBezTo>
                    <a:pt x="9993" y="10216"/>
                    <a:pt x="9982" y="10217"/>
                    <a:pt x="9971" y="10219"/>
                  </a:cubicBezTo>
                  <a:cubicBezTo>
                    <a:pt x="9871" y="10236"/>
                    <a:pt x="9803" y="10332"/>
                    <a:pt x="9820" y="10432"/>
                  </a:cubicBezTo>
                  <a:cubicBezTo>
                    <a:pt x="9824" y="10461"/>
                    <a:pt x="10287" y="13306"/>
                    <a:pt x="9344" y="16145"/>
                  </a:cubicBezTo>
                  <a:cubicBezTo>
                    <a:pt x="8455" y="17851"/>
                    <a:pt x="7662" y="19612"/>
                    <a:pt x="6972" y="21420"/>
                  </a:cubicBezTo>
                  <a:cubicBezTo>
                    <a:pt x="6956" y="21463"/>
                    <a:pt x="6941" y="21507"/>
                    <a:pt x="6924" y="21551"/>
                  </a:cubicBezTo>
                  <a:cubicBezTo>
                    <a:pt x="6922" y="21556"/>
                    <a:pt x="6921" y="21560"/>
                    <a:pt x="6919" y="21564"/>
                  </a:cubicBezTo>
                  <a:cubicBezTo>
                    <a:pt x="5736" y="24692"/>
                    <a:pt x="4850" y="27974"/>
                    <a:pt x="3995" y="31152"/>
                  </a:cubicBezTo>
                  <a:cubicBezTo>
                    <a:pt x="3992" y="31164"/>
                    <a:pt x="3987" y="31179"/>
                    <a:pt x="3985" y="31190"/>
                  </a:cubicBezTo>
                  <a:cubicBezTo>
                    <a:pt x="3750" y="30187"/>
                    <a:pt x="3209" y="28435"/>
                    <a:pt x="2077" y="27114"/>
                  </a:cubicBezTo>
                  <a:cubicBezTo>
                    <a:pt x="2041" y="27071"/>
                    <a:pt x="1989" y="27049"/>
                    <a:pt x="1937" y="27049"/>
                  </a:cubicBezTo>
                  <a:cubicBezTo>
                    <a:pt x="1894" y="27049"/>
                    <a:pt x="1851" y="27064"/>
                    <a:pt x="1816" y="27094"/>
                  </a:cubicBezTo>
                  <a:cubicBezTo>
                    <a:pt x="1740" y="27159"/>
                    <a:pt x="1728" y="27278"/>
                    <a:pt x="1796" y="27354"/>
                  </a:cubicBezTo>
                  <a:cubicBezTo>
                    <a:pt x="3276" y="29080"/>
                    <a:pt x="3714" y="31667"/>
                    <a:pt x="3766" y="32002"/>
                  </a:cubicBezTo>
                  <a:cubicBezTo>
                    <a:pt x="2749" y="35772"/>
                    <a:pt x="1663" y="39633"/>
                    <a:pt x="41" y="43225"/>
                  </a:cubicBezTo>
                  <a:cubicBezTo>
                    <a:pt x="1" y="43314"/>
                    <a:pt x="37" y="43419"/>
                    <a:pt x="121" y="43464"/>
                  </a:cubicBezTo>
                  <a:lnTo>
                    <a:pt x="132" y="43469"/>
                  </a:lnTo>
                  <a:cubicBezTo>
                    <a:pt x="157" y="43481"/>
                    <a:pt x="182" y="43486"/>
                    <a:pt x="208" y="43486"/>
                  </a:cubicBezTo>
                  <a:cubicBezTo>
                    <a:pt x="278" y="43486"/>
                    <a:pt x="346" y="43445"/>
                    <a:pt x="377" y="43377"/>
                  </a:cubicBezTo>
                  <a:cubicBezTo>
                    <a:pt x="2136" y="39484"/>
                    <a:pt x="3263" y="35297"/>
                    <a:pt x="4355" y="31246"/>
                  </a:cubicBezTo>
                  <a:cubicBezTo>
                    <a:pt x="5205" y="28088"/>
                    <a:pt x="6085" y="24825"/>
                    <a:pt x="7257" y="21723"/>
                  </a:cubicBezTo>
                  <a:cubicBezTo>
                    <a:pt x="7441" y="21550"/>
                    <a:pt x="8627" y="20503"/>
                    <a:pt x="10973" y="20100"/>
                  </a:cubicBezTo>
                  <a:cubicBezTo>
                    <a:pt x="11073" y="20081"/>
                    <a:pt x="11142" y="19987"/>
                    <a:pt x="11123" y="19885"/>
                  </a:cubicBezTo>
                  <a:cubicBezTo>
                    <a:pt x="11108" y="19796"/>
                    <a:pt x="11030" y="19732"/>
                    <a:pt x="10942" y="19732"/>
                  </a:cubicBezTo>
                  <a:cubicBezTo>
                    <a:pt x="10931" y="19732"/>
                    <a:pt x="10920" y="19733"/>
                    <a:pt x="10909" y="19735"/>
                  </a:cubicBezTo>
                  <a:cubicBezTo>
                    <a:pt x="9227" y="20027"/>
                    <a:pt x="8121" y="20624"/>
                    <a:pt x="7517" y="21043"/>
                  </a:cubicBezTo>
                  <a:cubicBezTo>
                    <a:pt x="10724" y="12913"/>
                    <a:pt x="16030" y="5760"/>
                    <a:pt x="22888" y="332"/>
                  </a:cubicBezTo>
                  <a:cubicBezTo>
                    <a:pt x="22968" y="267"/>
                    <a:pt x="22981" y="152"/>
                    <a:pt x="22918" y="70"/>
                  </a:cubicBezTo>
                  <a:cubicBezTo>
                    <a:pt x="22881" y="24"/>
                    <a:pt x="22827" y="0"/>
                    <a:pt x="2277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" name="Google Shape;574;p3"/>
            <p:cNvSpPr/>
            <p:nvPr/>
          </p:nvSpPr>
          <p:spPr>
            <a:xfrm>
              <a:off x="9462738" y="-1310345"/>
              <a:ext cx="509674" cy="1206649"/>
            </a:xfrm>
            <a:custGeom>
              <a:avLst/>
              <a:gdLst/>
              <a:ahLst/>
              <a:cxnLst/>
              <a:rect l="l" t="t" r="r" b="b"/>
              <a:pathLst>
                <a:path w="14501" h="34331" extrusionOk="0">
                  <a:moveTo>
                    <a:pt x="1" y="0"/>
                  </a:moveTo>
                  <a:lnTo>
                    <a:pt x="1" y="0"/>
                  </a:lnTo>
                  <a:cubicBezTo>
                    <a:pt x="1904" y="2868"/>
                    <a:pt x="2081" y="6533"/>
                    <a:pt x="1847" y="9968"/>
                  </a:cubicBezTo>
                  <a:cubicBezTo>
                    <a:pt x="1611" y="13403"/>
                    <a:pt x="1026" y="16872"/>
                    <a:pt x="1639" y="20258"/>
                  </a:cubicBezTo>
                  <a:cubicBezTo>
                    <a:pt x="2645" y="25834"/>
                    <a:pt x="6990" y="30257"/>
                    <a:pt x="10927" y="34331"/>
                  </a:cubicBezTo>
                  <a:cubicBezTo>
                    <a:pt x="13872" y="30663"/>
                    <a:pt x="14500" y="25283"/>
                    <a:pt x="12477" y="21037"/>
                  </a:cubicBezTo>
                  <a:cubicBezTo>
                    <a:pt x="11833" y="19684"/>
                    <a:pt x="10940" y="18428"/>
                    <a:pt x="10581" y="16972"/>
                  </a:cubicBezTo>
                  <a:cubicBezTo>
                    <a:pt x="10304" y="15849"/>
                    <a:pt x="10362" y="14669"/>
                    <a:pt x="10145" y="13533"/>
                  </a:cubicBezTo>
                  <a:cubicBezTo>
                    <a:pt x="9667" y="11041"/>
                    <a:pt x="7926" y="9009"/>
                    <a:pt x="6252" y="7104"/>
                  </a:cubicBezTo>
                  <a:cubicBezTo>
                    <a:pt x="4167" y="4737"/>
                    <a:pt x="2082" y="2368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" name="Google Shape;575;p3"/>
            <p:cNvSpPr/>
            <p:nvPr/>
          </p:nvSpPr>
          <p:spPr>
            <a:xfrm>
              <a:off x="10191046" y="-957506"/>
              <a:ext cx="828919" cy="584714"/>
            </a:xfrm>
            <a:custGeom>
              <a:avLst/>
              <a:gdLst/>
              <a:ahLst/>
              <a:cxnLst/>
              <a:rect l="l" t="t" r="r" b="b"/>
              <a:pathLst>
                <a:path w="23584" h="16636" extrusionOk="0">
                  <a:moveTo>
                    <a:pt x="21953" y="1"/>
                  </a:moveTo>
                  <a:cubicBezTo>
                    <a:pt x="17485" y="1"/>
                    <a:pt x="13020" y="1302"/>
                    <a:pt x="9262" y="3721"/>
                  </a:cubicBezTo>
                  <a:cubicBezTo>
                    <a:pt x="5047" y="6436"/>
                    <a:pt x="1747" y="10544"/>
                    <a:pt x="1" y="15244"/>
                  </a:cubicBezTo>
                  <a:cubicBezTo>
                    <a:pt x="1428" y="16194"/>
                    <a:pt x="3220" y="16636"/>
                    <a:pt x="5032" y="16636"/>
                  </a:cubicBezTo>
                  <a:cubicBezTo>
                    <a:pt x="6837" y="16636"/>
                    <a:pt x="8661" y="16198"/>
                    <a:pt x="10166" y="15389"/>
                  </a:cubicBezTo>
                  <a:cubicBezTo>
                    <a:pt x="13180" y="13767"/>
                    <a:pt x="15451" y="11055"/>
                    <a:pt x="17430" y="8262"/>
                  </a:cubicBezTo>
                  <a:cubicBezTo>
                    <a:pt x="19409" y="5468"/>
                    <a:pt x="21190" y="2506"/>
                    <a:pt x="23584" y="59"/>
                  </a:cubicBezTo>
                  <a:cubicBezTo>
                    <a:pt x="23041" y="20"/>
                    <a:pt x="22497" y="1"/>
                    <a:pt x="2195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" name="Google Shape;576;p3"/>
            <p:cNvSpPr/>
            <p:nvPr/>
          </p:nvSpPr>
          <p:spPr>
            <a:xfrm>
              <a:off x="10191046" y="-957542"/>
              <a:ext cx="828883" cy="535859"/>
            </a:xfrm>
            <a:custGeom>
              <a:avLst/>
              <a:gdLst/>
              <a:ahLst/>
              <a:cxnLst/>
              <a:rect l="l" t="t" r="r" b="b"/>
              <a:pathLst>
                <a:path w="23583" h="15246" extrusionOk="0">
                  <a:moveTo>
                    <a:pt x="21957" y="1"/>
                  </a:moveTo>
                  <a:cubicBezTo>
                    <a:pt x="17488" y="1"/>
                    <a:pt x="13021" y="1302"/>
                    <a:pt x="9262" y="3722"/>
                  </a:cubicBezTo>
                  <a:cubicBezTo>
                    <a:pt x="5047" y="6437"/>
                    <a:pt x="1747" y="10545"/>
                    <a:pt x="1" y="15245"/>
                  </a:cubicBezTo>
                  <a:cubicBezTo>
                    <a:pt x="1" y="15245"/>
                    <a:pt x="5195" y="13905"/>
                    <a:pt x="10067" y="7475"/>
                  </a:cubicBezTo>
                  <a:cubicBezTo>
                    <a:pt x="14721" y="1337"/>
                    <a:pt x="23582" y="58"/>
                    <a:pt x="23582" y="58"/>
                  </a:cubicBezTo>
                  <a:cubicBezTo>
                    <a:pt x="23041" y="20"/>
                    <a:pt x="22499" y="1"/>
                    <a:pt x="2195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" name="Google Shape;577;p3"/>
            <p:cNvSpPr/>
            <p:nvPr/>
          </p:nvSpPr>
          <p:spPr>
            <a:xfrm>
              <a:off x="10191152" y="-955503"/>
              <a:ext cx="828919" cy="533820"/>
            </a:xfrm>
            <a:custGeom>
              <a:avLst/>
              <a:gdLst/>
              <a:ahLst/>
              <a:cxnLst/>
              <a:rect l="l" t="t" r="r" b="b"/>
              <a:pathLst>
                <a:path w="23584" h="15188" extrusionOk="0">
                  <a:moveTo>
                    <a:pt x="23583" y="0"/>
                  </a:moveTo>
                  <a:cubicBezTo>
                    <a:pt x="21206" y="278"/>
                    <a:pt x="18858" y="932"/>
                    <a:pt x="16661" y="1932"/>
                  </a:cubicBezTo>
                  <a:cubicBezTo>
                    <a:pt x="14450" y="2911"/>
                    <a:pt x="12406" y="4310"/>
                    <a:pt x="10718" y="6080"/>
                  </a:cubicBezTo>
                  <a:cubicBezTo>
                    <a:pt x="10334" y="6546"/>
                    <a:pt x="9921" y="7025"/>
                    <a:pt x="9561" y="7486"/>
                  </a:cubicBezTo>
                  <a:cubicBezTo>
                    <a:pt x="9197" y="7950"/>
                    <a:pt x="8832" y="8415"/>
                    <a:pt x="8439" y="8853"/>
                  </a:cubicBezTo>
                  <a:cubicBezTo>
                    <a:pt x="7681" y="9758"/>
                    <a:pt x="6835" y="10584"/>
                    <a:pt x="5962" y="11377"/>
                  </a:cubicBezTo>
                  <a:cubicBezTo>
                    <a:pt x="5083" y="12165"/>
                    <a:pt x="4147" y="12894"/>
                    <a:pt x="3154" y="13539"/>
                  </a:cubicBezTo>
                  <a:cubicBezTo>
                    <a:pt x="2167" y="14190"/>
                    <a:pt x="1118" y="14762"/>
                    <a:pt x="1" y="15187"/>
                  </a:cubicBezTo>
                  <a:cubicBezTo>
                    <a:pt x="2324" y="14584"/>
                    <a:pt x="4461" y="13331"/>
                    <a:pt x="6326" y="11805"/>
                  </a:cubicBezTo>
                  <a:cubicBezTo>
                    <a:pt x="7263" y="11045"/>
                    <a:pt x="8142" y="10208"/>
                    <a:pt x="8949" y="9308"/>
                  </a:cubicBezTo>
                  <a:cubicBezTo>
                    <a:pt x="9368" y="8869"/>
                    <a:pt x="9738" y="8391"/>
                    <a:pt x="10118" y="7922"/>
                  </a:cubicBezTo>
                  <a:cubicBezTo>
                    <a:pt x="10497" y="7445"/>
                    <a:pt x="10871" y="7023"/>
                    <a:pt x="11248" y="6572"/>
                  </a:cubicBezTo>
                  <a:cubicBezTo>
                    <a:pt x="12063" y="5739"/>
                    <a:pt x="12919" y="4933"/>
                    <a:pt x="13889" y="4271"/>
                  </a:cubicBezTo>
                  <a:cubicBezTo>
                    <a:pt x="14350" y="3908"/>
                    <a:pt x="14863" y="3615"/>
                    <a:pt x="15355" y="3294"/>
                  </a:cubicBezTo>
                  <a:cubicBezTo>
                    <a:pt x="15606" y="3142"/>
                    <a:pt x="15869" y="3007"/>
                    <a:pt x="16125" y="2860"/>
                  </a:cubicBezTo>
                  <a:cubicBezTo>
                    <a:pt x="16378" y="2709"/>
                    <a:pt x="16639" y="2568"/>
                    <a:pt x="16905" y="2442"/>
                  </a:cubicBezTo>
                  <a:cubicBezTo>
                    <a:pt x="17955" y="1899"/>
                    <a:pt x="19050" y="1442"/>
                    <a:pt x="20164" y="1035"/>
                  </a:cubicBezTo>
                  <a:cubicBezTo>
                    <a:pt x="21277" y="616"/>
                    <a:pt x="22419" y="275"/>
                    <a:pt x="2358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" name="Google Shape;578;p3"/>
            <p:cNvSpPr/>
            <p:nvPr/>
          </p:nvSpPr>
          <p:spPr>
            <a:xfrm>
              <a:off x="10191046" y="-920040"/>
              <a:ext cx="796231" cy="547247"/>
            </a:xfrm>
            <a:custGeom>
              <a:avLst/>
              <a:gdLst/>
              <a:ahLst/>
              <a:cxnLst/>
              <a:rect l="l" t="t" r="r" b="b"/>
              <a:pathLst>
                <a:path w="22654" h="15570" extrusionOk="0">
                  <a:moveTo>
                    <a:pt x="22653" y="0"/>
                  </a:moveTo>
                  <a:cubicBezTo>
                    <a:pt x="22653" y="1"/>
                    <a:pt x="18231" y="3867"/>
                    <a:pt x="15336" y="7106"/>
                  </a:cubicBezTo>
                  <a:cubicBezTo>
                    <a:pt x="12831" y="9910"/>
                    <a:pt x="7918" y="14536"/>
                    <a:pt x="2533" y="14536"/>
                  </a:cubicBezTo>
                  <a:cubicBezTo>
                    <a:pt x="1698" y="14536"/>
                    <a:pt x="851" y="14425"/>
                    <a:pt x="1" y="14178"/>
                  </a:cubicBezTo>
                  <a:lnTo>
                    <a:pt x="1" y="14178"/>
                  </a:lnTo>
                  <a:cubicBezTo>
                    <a:pt x="1428" y="15128"/>
                    <a:pt x="3220" y="15570"/>
                    <a:pt x="5032" y="15570"/>
                  </a:cubicBezTo>
                  <a:cubicBezTo>
                    <a:pt x="6837" y="15570"/>
                    <a:pt x="8661" y="15132"/>
                    <a:pt x="10166" y="14323"/>
                  </a:cubicBezTo>
                  <a:cubicBezTo>
                    <a:pt x="13180" y="12701"/>
                    <a:pt x="15451" y="9989"/>
                    <a:pt x="17430" y="7196"/>
                  </a:cubicBezTo>
                  <a:cubicBezTo>
                    <a:pt x="19143" y="4774"/>
                    <a:pt x="20710" y="2229"/>
                    <a:pt x="22653" y="0"/>
                  </a:cubicBezTo>
                  <a:close/>
                </a:path>
              </a:pathLst>
            </a:custGeom>
            <a:solidFill>
              <a:srgbClr val="000000">
                <a:alpha val="18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" name="Google Shape;579;p3"/>
            <p:cNvSpPr/>
            <p:nvPr/>
          </p:nvSpPr>
          <p:spPr>
            <a:xfrm>
              <a:off x="10205386" y="-957542"/>
              <a:ext cx="814578" cy="500254"/>
            </a:xfrm>
            <a:custGeom>
              <a:avLst/>
              <a:gdLst/>
              <a:ahLst/>
              <a:cxnLst/>
              <a:rect l="l" t="t" r="r" b="b"/>
              <a:pathLst>
                <a:path w="23176" h="14233" extrusionOk="0">
                  <a:moveTo>
                    <a:pt x="21550" y="1"/>
                  </a:moveTo>
                  <a:cubicBezTo>
                    <a:pt x="17080" y="1"/>
                    <a:pt x="12613" y="1302"/>
                    <a:pt x="8854" y="3722"/>
                  </a:cubicBezTo>
                  <a:cubicBezTo>
                    <a:pt x="4944" y="6240"/>
                    <a:pt x="1825" y="9956"/>
                    <a:pt x="0" y="14232"/>
                  </a:cubicBezTo>
                  <a:cubicBezTo>
                    <a:pt x="7940" y="318"/>
                    <a:pt x="23176" y="58"/>
                    <a:pt x="23176" y="58"/>
                  </a:cubicBezTo>
                  <a:cubicBezTo>
                    <a:pt x="22635" y="20"/>
                    <a:pt x="22092" y="1"/>
                    <a:pt x="21550" y="1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" name="Google Shape;580;p3"/>
            <p:cNvSpPr/>
            <p:nvPr/>
          </p:nvSpPr>
          <p:spPr>
            <a:xfrm>
              <a:off x="9462738" y="-1310345"/>
              <a:ext cx="509674" cy="1206649"/>
            </a:xfrm>
            <a:custGeom>
              <a:avLst/>
              <a:gdLst/>
              <a:ahLst/>
              <a:cxnLst/>
              <a:rect l="l" t="t" r="r" b="b"/>
              <a:pathLst>
                <a:path w="14501" h="34331" extrusionOk="0">
                  <a:moveTo>
                    <a:pt x="1" y="0"/>
                  </a:moveTo>
                  <a:lnTo>
                    <a:pt x="1" y="0"/>
                  </a:lnTo>
                  <a:cubicBezTo>
                    <a:pt x="2" y="2"/>
                    <a:pt x="8139" y="9818"/>
                    <a:pt x="7268" y="15096"/>
                  </a:cubicBezTo>
                  <a:cubicBezTo>
                    <a:pt x="6396" y="20373"/>
                    <a:pt x="7985" y="21427"/>
                    <a:pt x="9232" y="24658"/>
                  </a:cubicBezTo>
                  <a:cubicBezTo>
                    <a:pt x="10478" y="27888"/>
                    <a:pt x="12141" y="31853"/>
                    <a:pt x="10927" y="34331"/>
                  </a:cubicBezTo>
                  <a:cubicBezTo>
                    <a:pt x="13872" y="30663"/>
                    <a:pt x="14500" y="25283"/>
                    <a:pt x="12477" y="21037"/>
                  </a:cubicBezTo>
                  <a:cubicBezTo>
                    <a:pt x="11833" y="19684"/>
                    <a:pt x="10940" y="18428"/>
                    <a:pt x="10581" y="16972"/>
                  </a:cubicBezTo>
                  <a:cubicBezTo>
                    <a:pt x="10304" y="15849"/>
                    <a:pt x="10362" y="14669"/>
                    <a:pt x="10145" y="13533"/>
                  </a:cubicBezTo>
                  <a:cubicBezTo>
                    <a:pt x="9667" y="11041"/>
                    <a:pt x="7926" y="9009"/>
                    <a:pt x="6252" y="7104"/>
                  </a:cubicBezTo>
                  <a:cubicBezTo>
                    <a:pt x="4167" y="4737"/>
                    <a:pt x="2082" y="2368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" name="Google Shape;581;p3"/>
            <p:cNvSpPr/>
            <p:nvPr/>
          </p:nvSpPr>
          <p:spPr>
            <a:xfrm>
              <a:off x="9462738" y="-1310450"/>
              <a:ext cx="402158" cy="1206754"/>
            </a:xfrm>
            <a:custGeom>
              <a:avLst/>
              <a:gdLst/>
              <a:ahLst/>
              <a:cxnLst/>
              <a:rect l="l" t="t" r="r" b="b"/>
              <a:pathLst>
                <a:path w="11442" h="34334" extrusionOk="0">
                  <a:moveTo>
                    <a:pt x="1" y="0"/>
                  </a:moveTo>
                  <a:cubicBezTo>
                    <a:pt x="911" y="1254"/>
                    <a:pt x="1798" y="2521"/>
                    <a:pt x="2620" y="3833"/>
                  </a:cubicBezTo>
                  <a:cubicBezTo>
                    <a:pt x="3450" y="5133"/>
                    <a:pt x="4236" y="6462"/>
                    <a:pt x="4939" y="7828"/>
                  </a:cubicBezTo>
                  <a:cubicBezTo>
                    <a:pt x="5632" y="9195"/>
                    <a:pt x="6265" y="10601"/>
                    <a:pt x="6650" y="12060"/>
                  </a:cubicBezTo>
                  <a:cubicBezTo>
                    <a:pt x="6840" y="12788"/>
                    <a:pt x="6977" y="13529"/>
                    <a:pt x="6972" y="14259"/>
                  </a:cubicBezTo>
                  <a:cubicBezTo>
                    <a:pt x="6975" y="14959"/>
                    <a:pt x="6770" y="15745"/>
                    <a:pt x="6719" y="16536"/>
                  </a:cubicBezTo>
                  <a:cubicBezTo>
                    <a:pt x="6650" y="17322"/>
                    <a:pt x="6627" y="18124"/>
                    <a:pt x="6722" y="18924"/>
                  </a:cubicBezTo>
                  <a:cubicBezTo>
                    <a:pt x="6810" y="19724"/>
                    <a:pt x="7010" y="20521"/>
                    <a:pt x="7313" y="21260"/>
                  </a:cubicBezTo>
                  <a:cubicBezTo>
                    <a:pt x="7618" y="22000"/>
                    <a:pt x="7989" y="22687"/>
                    <a:pt x="8325" y="23376"/>
                  </a:cubicBezTo>
                  <a:cubicBezTo>
                    <a:pt x="8664" y="24066"/>
                    <a:pt x="8954" y="24759"/>
                    <a:pt x="9246" y="25484"/>
                  </a:cubicBezTo>
                  <a:cubicBezTo>
                    <a:pt x="9828" y="26917"/>
                    <a:pt x="10412" y="28344"/>
                    <a:pt x="10828" y="29820"/>
                  </a:cubicBezTo>
                  <a:cubicBezTo>
                    <a:pt x="11034" y="30559"/>
                    <a:pt x="11197" y="31310"/>
                    <a:pt x="11244" y="32075"/>
                  </a:cubicBezTo>
                  <a:cubicBezTo>
                    <a:pt x="11290" y="32834"/>
                    <a:pt x="11227" y="33617"/>
                    <a:pt x="10925" y="34334"/>
                  </a:cubicBezTo>
                  <a:cubicBezTo>
                    <a:pt x="11298" y="33649"/>
                    <a:pt x="11435" y="32852"/>
                    <a:pt x="11438" y="32069"/>
                  </a:cubicBezTo>
                  <a:cubicBezTo>
                    <a:pt x="11441" y="31285"/>
                    <a:pt x="11331" y="30503"/>
                    <a:pt x="11173" y="29737"/>
                  </a:cubicBezTo>
                  <a:cubicBezTo>
                    <a:pt x="10832" y="28208"/>
                    <a:pt x="10311" y="26734"/>
                    <a:pt x="9774" y="25281"/>
                  </a:cubicBezTo>
                  <a:cubicBezTo>
                    <a:pt x="9517" y="24558"/>
                    <a:pt x="9232" y="23810"/>
                    <a:pt x="8898" y="23105"/>
                  </a:cubicBezTo>
                  <a:cubicBezTo>
                    <a:pt x="8571" y="22394"/>
                    <a:pt x="8221" y="21709"/>
                    <a:pt x="7952" y="21009"/>
                  </a:cubicBezTo>
                  <a:cubicBezTo>
                    <a:pt x="7393" y="19617"/>
                    <a:pt x="7282" y="18109"/>
                    <a:pt x="7440" y="16601"/>
                  </a:cubicBezTo>
                  <a:cubicBezTo>
                    <a:pt x="7469" y="16222"/>
                    <a:pt x="7518" y="15845"/>
                    <a:pt x="7575" y="15468"/>
                  </a:cubicBezTo>
                  <a:cubicBezTo>
                    <a:pt x="7600" y="15283"/>
                    <a:pt x="7626" y="15092"/>
                    <a:pt x="7648" y="14879"/>
                  </a:cubicBezTo>
                  <a:cubicBezTo>
                    <a:pt x="7678" y="14672"/>
                    <a:pt x="7682" y="14466"/>
                    <a:pt x="7680" y="14260"/>
                  </a:cubicBezTo>
                  <a:cubicBezTo>
                    <a:pt x="7676" y="13439"/>
                    <a:pt x="7528" y="12644"/>
                    <a:pt x="7310" y="11880"/>
                  </a:cubicBezTo>
                  <a:cubicBezTo>
                    <a:pt x="6863" y="10355"/>
                    <a:pt x="6199" y="8924"/>
                    <a:pt x="5434" y="7563"/>
                  </a:cubicBezTo>
                  <a:cubicBezTo>
                    <a:pt x="3908" y="4837"/>
                    <a:pt x="2047" y="2329"/>
                    <a:pt x="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" name="Google Shape;582;p3"/>
            <p:cNvSpPr/>
            <p:nvPr/>
          </p:nvSpPr>
          <p:spPr>
            <a:xfrm>
              <a:off x="9498693" y="-1142624"/>
              <a:ext cx="347960" cy="1038820"/>
            </a:xfrm>
            <a:custGeom>
              <a:avLst/>
              <a:gdLst/>
              <a:ahLst/>
              <a:cxnLst/>
              <a:rect l="l" t="t" r="r" b="b"/>
              <a:pathLst>
                <a:path w="9900" h="29556" extrusionOk="0">
                  <a:moveTo>
                    <a:pt x="701" y="1"/>
                  </a:moveTo>
                  <a:lnTo>
                    <a:pt x="701" y="1"/>
                  </a:lnTo>
                  <a:cubicBezTo>
                    <a:pt x="952" y="1702"/>
                    <a:pt x="938" y="3476"/>
                    <a:pt x="821" y="5192"/>
                  </a:cubicBezTo>
                  <a:cubicBezTo>
                    <a:pt x="585" y="8626"/>
                    <a:pt x="1" y="12097"/>
                    <a:pt x="612" y="15483"/>
                  </a:cubicBezTo>
                  <a:cubicBezTo>
                    <a:pt x="1618" y="21057"/>
                    <a:pt x="5964" y="25481"/>
                    <a:pt x="9899" y="29556"/>
                  </a:cubicBezTo>
                  <a:cubicBezTo>
                    <a:pt x="9841" y="29493"/>
                    <a:pt x="9779" y="29424"/>
                    <a:pt x="9717" y="29353"/>
                  </a:cubicBezTo>
                  <a:cubicBezTo>
                    <a:pt x="6683" y="25928"/>
                    <a:pt x="2071" y="16576"/>
                    <a:pt x="2438" y="12150"/>
                  </a:cubicBezTo>
                  <a:cubicBezTo>
                    <a:pt x="2814" y="7634"/>
                    <a:pt x="701" y="2"/>
                    <a:pt x="701" y="1"/>
                  </a:cubicBezTo>
                  <a:close/>
                </a:path>
              </a:pathLst>
            </a:custGeom>
            <a:solidFill>
              <a:srgbClr val="000000">
                <a:alpha val="18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" name="Google Shape;583;p3"/>
            <p:cNvSpPr/>
            <p:nvPr/>
          </p:nvSpPr>
          <p:spPr>
            <a:xfrm>
              <a:off x="9755369" y="-971635"/>
              <a:ext cx="196896" cy="681510"/>
            </a:xfrm>
            <a:custGeom>
              <a:avLst/>
              <a:gdLst/>
              <a:ahLst/>
              <a:cxnLst/>
              <a:rect l="l" t="t" r="r" b="b"/>
              <a:pathLst>
                <a:path w="5602" h="19390" extrusionOk="0">
                  <a:moveTo>
                    <a:pt x="0" y="1"/>
                  </a:moveTo>
                  <a:cubicBezTo>
                    <a:pt x="13" y="24"/>
                    <a:pt x="1206" y="2337"/>
                    <a:pt x="1013" y="4274"/>
                  </a:cubicBezTo>
                  <a:cubicBezTo>
                    <a:pt x="820" y="6223"/>
                    <a:pt x="1765" y="9188"/>
                    <a:pt x="3284" y="11847"/>
                  </a:cubicBezTo>
                  <a:cubicBezTo>
                    <a:pt x="4598" y="14148"/>
                    <a:pt x="5337" y="17315"/>
                    <a:pt x="5050" y="19390"/>
                  </a:cubicBezTo>
                  <a:cubicBezTo>
                    <a:pt x="5601" y="16715"/>
                    <a:pt x="5327" y="13868"/>
                    <a:pt x="4151" y="11400"/>
                  </a:cubicBezTo>
                  <a:cubicBezTo>
                    <a:pt x="3507" y="10047"/>
                    <a:pt x="2614" y="8791"/>
                    <a:pt x="2255" y="7335"/>
                  </a:cubicBezTo>
                  <a:cubicBezTo>
                    <a:pt x="1978" y="6212"/>
                    <a:pt x="2036" y="5032"/>
                    <a:pt x="1819" y="3896"/>
                  </a:cubicBezTo>
                  <a:cubicBezTo>
                    <a:pt x="1545" y="2467"/>
                    <a:pt x="855" y="1190"/>
                    <a:pt x="0" y="1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" name="Google Shape;584;p3"/>
            <p:cNvSpPr/>
            <p:nvPr/>
          </p:nvSpPr>
          <p:spPr>
            <a:xfrm>
              <a:off x="9840283" y="-25661"/>
              <a:ext cx="1129570" cy="515473"/>
            </a:xfrm>
            <a:custGeom>
              <a:avLst/>
              <a:gdLst/>
              <a:ahLst/>
              <a:cxnLst/>
              <a:rect l="l" t="t" r="r" b="b"/>
              <a:pathLst>
                <a:path w="32138" h="14666" extrusionOk="0">
                  <a:moveTo>
                    <a:pt x="14913" y="0"/>
                  </a:moveTo>
                  <a:cubicBezTo>
                    <a:pt x="9467" y="0"/>
                    <a:pt x="3781" y="2592"/>
                    <a:pt x="0" y="6422"/>
                  </a:cubicBezTo>
                  <a:cubicBezTo>
                    <a:pt x="3107" y="11506"/>
                    <a:pt x="9032" y="14666"/>
                    <a:pt x="14963" y="14666"/>
                  </a:cubicBezTo>
                  <a:cubicBezTo>
                    <a:pt x="16013" y="14666"/>
                    <a:pt x="17064" y="14567"/>
                    <a:pt x="18099" y="14362"/>
                  </a:cubicBezTo>
                  <a:cubicBezTo>
                    <a:pt x="22142" y="13562"/>
                    <a:pt x="26073" y="11314"/>
                    <a:pt x="30072" y="11314"/>
                  </a:cubicBezTo>
                  <a:cubicBezTo>
                    <a:pt x="30758" y="11314"/>
                    <a:pt x="31447" y="11380"/>
                    <a:pt x="32138" y="11531"/>
                  </a:cubicBezTo>
                  <a:cubicBezTo>
                    <a:pt x="29559" y="5746"/>
                    <a:pt x="24005" y="1385"/>
                    <a:pt x="17774" y="252"/>
                  </a:cubicBezTo>
                  <a:cubicBezTo>
                    <a:pt x="16836" y="82"/>
                    <a:pt x="15878" y="0"/>
                    <a:pt x="1491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" name="Google Shape;585;p3"/>
            <p:cNvSpPr/>
            <p:nvPr/>
          </p:nvSpPr>
          <p:spPr>
            <a:xfrm>
              <a:off x="9840283" y="-25661"/>
              <a:ext cx="1129570" cy="405321"/>
            </a:xfrm>
            <a:custGeom>
              <a:avLst/>
              <a:gdLst/>
              <a:ahLst/>
              <a:cxnLst/>
              <a:rect l="l" t="t" r="r" b="b"/>
              <a:pathLst>
                <a:path w="32138" h="11532" extrusionOk="0">
                  <a:moveTo>
                    <a:pt x="14913" y="0"/>
                  </a:moveTo>
                  <a:cubicBezTo>
                    <a:pt x="9467" y="0"/>
                    <a:pt x="3781" y="2592"/>
                    <a:pt x="0" y="6422"/>
                  </a:cubicBezTo>
                  <a:cubicBezTo>
                    <a:pt x="0" y="6422"/>
                    <a:pt x="1341" y="6684"/>
                    <a:pt x="3808" y="6684"/>
                  </a:cubicBezTo>
                  <a:cubicBezTo>
                    <a:pt x="6277" y="6684"/>
                    <a:pt x="9875" y="6421"/>
                    <a:pt x="14387" y="5370"/>
                  </a:cubicBezTo>
                  <a:cubicBezTo>
                    <a:pt x="15406" y="5133"/>
                    <a:pt x="16420" y="5027"/>
                    <a:pt x="17419" y="5027"/>
                  </a:cubicBezTo>
                  <a:cubicBezTo>
                    <a:pt x="25268" y="5027"/>
                    <a:pt x="32138" y="11531"/>
                    <a:pt x="32138" y="11531"/>
                  </a:cubicBezTo>
                  <a:cubicBezTo>
                    <a:pt x="29559" y="5746"/>
                    <a:pt x="24005" y="1385"/>
                    <a:pt x="17774" y="252"/>
                  </a:cubicBezTo>
                  <a:cubicBezTo>
                    <a:pt x="16836" y="82"/>
                    <a:pt x="15878" y="0"/>
                    <a:pt x="1491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" name="Google Shape;586;p3"/>
            <p:cNvSpPr/>
            <p:nvPr/>
          </p:nvSpPr>
          <p:spPr>
            <a:xfrm>
              <a:off x="9840283" y="138475"/>
              <a:ext cx="1129465" cy="241182"/>
            </a:xfrm>
            <a:custGeom>
              <a:avLst/>
              <a:gdLst/>
              <a:ahLst/>
              <a:cxnLst/>
              <a:rect l="l" t="t" r="r" b="b"/>
              <a:pathLst>
                <a:path w="32135" h="6862" extrusionOk="0">
                  <a:moveTo>
                    <a:pt x="17329" y="0"/>
                  </a:moveTo>
                  <a:cubicBezTo>
                    <a:pt x="17165" y="0"/>
                    <a:pt x="17001" y="3"/>
                    <a:pt x="16836" y="9"/>
                  </a:cubicBezTo>
                  <a:cubicBezTo>
                    <a:pt x="16113" y="54"/>
                    <a:pt x="15386" y="121"/>
                    <a:pt x="14675" y="281"/>
                  </a:cubicBezTo>
                  <a:cubicBezTo>
                    <a:pt x="13963" y="426"/>
                    <a:pt x="13294" y="583"/>
                    <a:pt x="12601" y="736"/>
                  </a:cubicBezTo>
                  <a:cubicBezTo>
                    <a:pt x="11224" y="1022"/>
                    <a:pt x="9837" y="1260"/>
                    <a:pt x="8442" y="1453"/>
                  </a:cubicBezTo>
                  <a:cubicBezTo>
                    <a:pt x="7045" y="1633"/>
                    <a:pt x="5643" y="1772"/>
                    <a:pt x="4234" y="1832"/>
                  </a:cubicBezTo>
                  <a:cubicBezTo>
                    <a:pt x="3677" y="1860"/>
                    <a:pt x="3118" y="1876"/>
                    <a:pt x="2559" y="1876"/>
                  </a:cubicBezTo>
                  <a:cubicBezTo>
                    <a:pt x="1706" y="1876"/>
                    <a:pt x="852" y="1839"/>
                    <a:pt x="0" y="1752"/>
                  </a:cubicBezTo>
                  <a:lnTo>
                    <a:pt x="0" y="1752"/>
                  </a:lnTo>
                  <a:cubicBezTo>
                    <a:pt x="1389" y="2059"/>
                    <a:pt x="2818" y="2138"/>
                    <a:pt x="4235" y="2186"/>
                  </a:cubicBezTo>
                  <a:cubicBezTo>
                    <a:pt x="4437" y="2190"/>
                    <a:pt x="4638" y="2191"/>
                    <a:pt x="4839" y="2191"/>
                  </a:cubicBezTo>
                  <a:cubicBezTo>
                    <a:pt x="6061" y="2191"/>
                    <a:pt x="7285" y="2129"/>
                    <a:pt x="8502" y="2015"/>
                  </a:cubicBezTo>
                  <a:cubicBezTo>
                    <a:pt x="9922" y="1886"/>
                    <a:pt x="11331" y="1657"/>
                    <a:pt x="12734" y="1407"/>
                  </a:cubicBezTo>
                  <a:cubicBezTo>
                    <a:pt x="13429" y="1273"/>
                    <a:pt x="14137" y="1104"/>
                    <a:pt x="14815" y="976"/>
                  </a:cubicBezTo>
                  <a:cubicBezTo>
                    <a:pt x="15488" y="829"/>
                    <a:pt x="16178" y="773"/>
                    <a:pt x="16865" y="733"/>
                  </a:cubicBezTo>
                  <a:cubicBezTo>
                    <a:pt x="17052" y="726"/>
                    <a:pt x="17240" y="722"/>
                    <a:pt x="17427" y="722"/>
                  </a:cubicBezTo>
                  <a:cubicBezTo>
                    <a:pt x="20003" y="722"/>
                    <a:pt x="22564" y="1415"/>
                    <a:pt x="24948" y="2460"/>
                  </a:cubicBezTo>
                  <a:cubicBezTo>
                    <a:pt x="26231" y="3019"/>
                    <a:pt x="27474" y="3684"/>
                    <a:pt x="28673" y="4424"/>
                  </a:cubicBezTo>
                  <a:cubicBezTo>
                    <a:pt x="29880" y="5152"/>
                    <a:pt x="31033" y="5970"/>
                    <a:pt x="32135" y="6861"/>
                  </a:cubicBezTo>
                  <a:cubicBezTo>
                    <a:pt x="30116" y="4869"/>
                    <a:pt x="27760" y="3198"/>
                    <a:pt x="25184" y="1946"/>
                  </a:cubicBezTo>
                  <a:cubicBezTo>
                    <a:pt x="23900" y="1312"/>
                    <a:pt x="22540" y="823"/>
                    <a:pt x="21143" y="467"/>
                  </a:cubicBezTo>
                  <a:cubicBezTo>
                    <a:pt x="19899" y="167"/>
                    <a:pt x="18616" y="0"/>
                    <a:pt x="1732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" name="Google Shape;587;p3"/>
            <p:cNvSpPr/>
            <p:nvPr/>
          </p:nvSpPr>
          <p:spPr>
            <a:xfrm>
              <a:off x="9840318" y="200016"/>
              <a:ext cx="1129606" cy="289791"/>
            </a:xfrm>
            <a:custGeom>
              <a:avLst/>
              <a:gdLst/>
              <a:ahLst/>
              <a:cxnLst/>
              <a:rect l="l" t="t" r="r" b="b"/>
              <a:pathLst>
                <a:path w="32139" h="8245" extrusionOk="0">
                  <a:moveTo>
                    <a:pt x="32138" y="5110"/>
                  </a:moveTo>
                  <a:cubicBezTo>
                    <a:pt x="32138" y="5110"/>
                    <a:pt x="32138" y="5110"/>
                    <a:pt x="32138" y="5110"/>
                  </a:cubicBezTo>
                  <a:cubicBezTo>
                    <a:pt x="32138" y="5110"/>
                    <a:pt x="32138" y="5110"/>
                    <a:pt x="32138" y="5110"/>
                  </a:cubicBezTo>
                  <a:close/>
                  <a:moveTo>
                    <a:pt x="1" y="1"/>
                  </a:moveTo>
                  <a:cubicBezTo>
                    <a:pt x="3107" y="5085"/>
                    <a:pt x="9032" y="8245"/>
                    <a:pt x="14963" y="8245"/>
                  </a:cubicBezTo>
                  <a:cubicBezTo>
                    <a:pt x="16014" y="8245"/>
                    <a:pt x="17065" y="8146"/>
                    <a:pt x="18100" y="7941"/>
                  </a:cubicBezTo>
                  <a:cubicBezTo>
                    <a:pt x="22143" y="7141"/>
                    <a:pt x="26074" y="4893"/>
                    <a:pt x="30072" y="4893"/>
                  </a:cubicBezTo>
                  <a:cubicBezTo>
                    <a:pt x="30759" y="4893"/>
                    <a:pt x="31447" y="4959"/>
                    <a:pt x="32138" y="5110"/>
                  </a:cubicBezTo>
                  <a:lnTo>
                    <a:pt x="32138" y="5110"/>
                  </a:lnTo>
                  <a:cubicBezTo>
                    <a:pt x="32133" y="5109"/>
                    <a:pt x="28348" y="3829"/>
                    <a:pt x="24812" y="3829"/>
                  </a:cubicBezTo>
                  <a:cubicBezTo>
                    <a:pt x="23939" y="3829"/>
                    <a:pt x="23081" y="3907"/>
                    <a:pt x="22299" y="4101"/>
                  </a:cubicBezTo>
                  <a:cubicBezTo>
                    <a:pt x="19463" y="4807"/>
                    <a:pt x="16984" y="5719"/>
                    <a:pt x="14017" y="5719"/>
                  </a:cubicBezTo>
                  <a:cubicBezTo>
                    <a:pt x="10499" y="5719"/>
                    <a:pt x="6295" y="4435"/>
                    <a:pt x="1" y="1"/>
                  </a:cubicBezTo>
                  <a:close/>
                </a:path>
              </a:pathLst>
            </a:custGeom>
            <a:solidFill>
              <a:srgbClr val="000000">
                <a:alpha val="18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" name="Google Shape;588;p3"/>
            <p:cNvSpPr/>
            <p:nvPr/>
          </p:nvSpPr>
          <p:spPr>
            <a:xfrm>
              <a:off x="10072391" y="-25661"/>
              <a:ext cx="831836" cy="291056"/>
            </a:xfrm>
            <a:custGeom>
              <a:avLst/>
              <a:gdLst/>
              <a:ahLst/>
              <a:cxnLst/>
              <a:rect l="l" t="t" r="r" b="b"/>
              <a:pathLst>
                <a:path w="23667" h="8281" extrusionOk="0">
                  <a:moveTo>
                    <a:pt x="8309" y="0"/>
                  </a:moveTo>
                  <a:cubicBezTo>
                    <a:pt x="5505" y="0"/>
                    <a:pt x="2638" y="688"/>
                    <a:pt x="0" y="1877"/>
                  </a:cubicBezTo>
                  <a:cubicBezTo>
                    <a:pt x="2304" y="1204"/>
                    <a:pt x="4487" y="923"/>
                    <a:pt x="6527" y="923"/>
                  </a:cubicBezTo>
                  <a:cubicBezTo>
                    <a:pt x="16645" y="923"/>
                    <a:pt x="23255" y="7840"/>
                    <a:pt x="23666" y="8281"/>
                  </a:cubicBezTo>
                  <a:cubicBezTo>
                    <a:pt x="20727" y="4150"/>
                    <a:pt x="16168" y="1159"/>
                    <a:pt x="11168" y="252"/>
                  </a:cubicBezTo>
                  <a:cubicBezTo>
                    <a:pt x="10231" y="82"/>
                    <a:pt x="9273" y="0"/>
                    <a:pt x="8309" y="0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" name="Google Shape;589;p3"/>
            <p:cNvSpPr/>
            <p:nvPr/>
          </p:nvSpPr>
          <p:spPr>
            <a:xfrm>
              <a:off x="8628216" y="-114441"/>
              <a:ext cx="969157" cy="630757"/>
            </a:xfrm>
            <a:custGeom>
              <a:avLst/>
              <a:gdLst/>
              <a:ahLst/>
              <a:cxnLst/>
              <a:rect l="l" t="t" r="r" b="b"/>
              <a:pathLst>
                <a:path w="27574" h="17946" extrusionOk="0">
                  <a:moveTo>
                    <a:pt x="6055" y="1"/>
                  </a:moveTo>
                  <a:cubicBezTo>
                    <a:pt x="4037" y="1"/>
                    <a:pt x="2013" y="123"/>
                    <a:pt x="0" y="273"/>
                  </a:cubicBezTo>
                  <a:cubicBezTo>
                    <a:pt x="6367" y="2749"/>
                    <a:pt x="11275" y="7910"/>
                    <a:pt x="15662" y="13147"/>
                  </a:cubicBezTo>
                  <a:cubicBezTo>
                    <a:pt x="17083" y="14843"/>
                    <a:pt x="18562" y="16631"/>
                    <a:pt x="20611" y="17471"/>
                  </a:cubicBezTo>
                  <a:cubicBezTo>
                    <a:pt x="21391" y="17790"/>
                    <a:pt x="22233" y="17946"/>
                    <a:pt x="23075" y="17946"/>
                  </a:cubicBezTo>
                  <a:cubicBezTo>
                    <a:pt x="24509" y="17946"/>
                    <a:pt x="25946" y="17494"/>
                    <a:pt x="27091" y="16629"/>
                  </a:cubicBezTo>
                  <a:cubicBezTo>
                    <a:pt x="27574" y="12727"/>
                    <a:pt x="25261" y="7843"/>
                    <a:pt x="22374" y="5174"/>
                  </a:cubicBezTo>
                  <a:cubicBezTo>
                    <a:pt x="19488" y="2502"/>
                    <a:pt x="15653" y="1026"/>
                    <a:pt x="11768" y="411"/>
                  </a:cubicBezTo>
                  <a:cubicBezTo>
                    <a:pt x="9878" y="111"/>
                    <a:pt x="7969" y="1"/>
                    <a:pt x="605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" name="Google Shape;590;p3"/>
            <p:cNvSpPr/>
            <p:nvPr/>
          </p:nvSpPr>
          <p:spPr>
            <a:xfrm>
              <a:off x="8628216" y="-114512"/>
              <a:ext cx="969157" cy="584573"/>
            </a:xfrm>
            <a:custGeom>
              <a:avLst/>
              <a:gdLst/>
              <a:ahLst/>
              <a:cxnLst/>
              <a:rect l="l" t="t" r="r" b="b"/>
              <a:pathLst>
                <a:path w="27574" h="16632" extrusionOk="0">
                  <a:moveTo>
                    <a:pt x="6050" y="0"/>
                  </a:moveTo>
                  <a:cubicBezTo>
                    <a:pt x="4033" y="0"/>
                    <a:pt x="2011" y="122"/>
                    <a:pt x="0" y="272"/>
                  </a:cubicBezTo>
                  <a:cubicBezTo>
                    <a:pt x="2" y="275"/>
                    <a:pt x="20474" y="394"/>
                    <a:pt x="27092" y="16631"/>
                  </a:cubicBezTo>
                  <a:cubicBezTo>
                    <a:pt x="27574" y="12729"/>
                    <a:pt x="25261" y="7845"/>
                    <a:pt x="22374" y="5173"/>
                  </a:cubicBezTo>
                  <a:cubicBezTo>
                    <a:pt x="19488" y="2501"/>
                    <a:pt x="15653" y="1027"/>
                    <a:pt x="11768" y="411"/>
                  </a:cubicBezTo>
                  <a:cubicBezTo>
                    <a:pt x="9877" y="110"/>
                    <a:pt x="7966" y="0"/>
                    <a:pt x="605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" name="Google Shape;591;p3"/>
            <p:cNvSpPr/>
            <p:nvPr/>
          </p:nvSpPr>
          <p:spPr>
            <a:xfrm>
              <a:off x="8628252" y="-104987"/>
              <a:ext cx="952357" cy="575083"/>
            </a:xfrm>
            <a:custGeom>
              <a:avLst/>
              <a:gdLst/>
              <a:ahLst/>
              <a:cxnLst/>
              <a:rect l="l" t="t" r="r" b="b"/>
              <a:pathLst>
                <a:path w="27096" h="16362" extrusionOk="0">
                  <a:moveTo>
                    <a:pt x="500" y="0"/>
                  </a:moveTo>
                  <a:cubicBezTo>
                    <a:pt x="333" y="0"/>
                    <a:pt x="167" y="1"/>
                    <a:pt x="1" y="4"/>
                  </a:cubicBezTo>
                  <a:cubicBezTo>
                    <a:pt x="1391" y="120"/>
                    <a:pt x="2770" y="307"/>
                    <a:pt x="4134" y="576"/>
                  </a:cubicBezTo>
                  <a:cubicBezTo>
                    <a:pt x="5499" y="829"/>
                    <a:pt x="6849" y="1147"/>
                    <a:pt x="8181" y="1520"/>
                  </a:cubicBezTo>
                  <a:cubicBezTo>
                    <a:pt x="10843" y="2273"/>
                    <a:pt x="13436" y="3269"/>
                    <a:pt x="15849" y="4598"/>
                  </a:cubicBezTo>
                  <a:cubicBezTo>
                    <a:pt x="16459" y="4917"/>
                    <a:pt x="17045" y="5280"/>
                    <a:pt x="17631" y="5638"/>
                  </a:cubicBezTo>
                  <a:cubicBezTo>
                    <a:pt x="18203" y="6021"/>
                    <a:pt x="18780" y="6398"/>
                    <a:pt x="19323" y="6820"/>
                  </a:cubicBezTo>
                  <a:cubicBezTo>
                    <a:pt x="19886" y="7217"/>
                    <a:pt x="20401" y="7673"/>
                    <a:pt x="20932" y="8110"/>
                  </a:cubicBezTo>
                  <a:cubicBezTo>
                    <a:pt x="21430" y="8584"/>
                    <a:pt x="21952" y="9036"/>
                    <a:pt x="22418" y="9543"/>
                  </a:cubicBezTo>
                  <a:cubicBezTo>
                    <a:pt x="22912" y="10023"/>
                    <a:pt x="23339" y="10565"/>
                    <a:pt x="23795" y="11085"/>
                  </a:cubicBezTo>
                  <a:cubicBezTo>
                    <a:pt x="24011" y="11352"/>
                    <a:pt x="24215" y="11632"/>
                    <a:pt x="24425" y="11906"/>
                  </a:cubicBezTo>
                  <a:lnTo>
                    <a:pt x="24739" y="12318"/>
                  </a:lnTo>
                  <a:lnTo>
                    <a:pt x="25025" y="12751"/>
                  </a:lnTo>
                  <a:cubicBezTo>
                    <a:pt x="25841" y="13873"/>
                    <a:pt x="26460" y="15118"/>
                    <a:pt x="27096" y="16362"/>
                  </a:cubicBezTo>
                  <a:cubicBezTo>
                    <a:pt x="26147" y="13743"/>
                    <a:pt x="24739" y="11242"/>
                    <a:pt x="22832" y="9157"/>
                  </a:cubicBezTo>
                  <a:cubicBezTo>
                    <a:pt x="22376" y="8616"/>
                    <a:pt x="21860" y="8134"/>
                    <a:pt x="21357" y="7639"/>
                  </a:cubicBezTo>
                  <a:cubicBezTo>
                    <a:pt x="20824" y="7174"/>
                    <a:pt x="20304" y="6694"/>
                    <a:pt x="19739" y="6273"/>
                  </a:cubicBezTo>
                  <a:cubicBezTo>
                    <a:pt x="18624" y="5405"/>
                    <a:pt x="17437" y="4634"/>
                    <a:pt x="16196" y="3959"/>
                  </a:cubicBezTo>
                  <a:cubicBezTo>
                    <a:pt x="14953" y="3292"/>
                    <a:pt x="13672" y="2699"/>
                    <a:pt x="12354" y="2202"/>
                  </a:cubicBezTo>
                  <a:cubicBezTo>
                    <a:pt x="11033" y="1716"/>
                    <a:pt x="9690" y="1297"/>
                    <a:pt x="8324" y="973"/>
                  </a:cubicBezTo>
                  <a:cubicBezTo>
                    <a:pt x="5760" y="358"/>
                    <a:pt x="3128" y="0"/>
                    <a:pt x="50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" name="Google Shape;592;p3"/>
            <p:cNvSpPr/>
            <p:nvPr/>
          </p:nvSpPr>
          <p:spPr>
            <a:xfrm>
              <a:off x="8628216" y="-104952"/>
              <a:ext cx="952251" cy="621267"/>
            </a:xfrm>
            <a:custGeom>
              <a:avLst/>
              <a:gdLst/>
              <a:ahLst/>
              <a:cxnLst/>
              <a:rect l="l" t="t" r="r" b="b"/>
              <a:pathLst>
                <a:path w="27093" h="17676" extrusionOk="0">
                  <a:moveTo>
                    <a:pt x="0" y="0"/>
                  </a:moveTo>
                  <a:cubicBezTo>
                    <a:pt x="6369" y="2479"/>
                    <a:pt x="11275" y="7640"/>
                    <a:pt x="15664" y="12877"/>
                  </a:cubicBezTo>
                  <a:cubicBezTo>
                    <a:pt x="17086" y="14573"/>
                    <a:pt x="18565" y="16361"/>
                    <a:pt x="20613" y="17201"/>
                  </a:cubicBezTo>
                  <a:cubicBezTo>
                    <a:pt x="21393" y="17520"/>
                    <a:pt x="22235" y="17676"/>
                    <a:pt x="23077" y="17676"/>
                  </a:cubicBezTo>
                  <a:cubicBezTo>
                    <a:pt x="24511" y="17676"/>
                    <a:pt x="25947" y="17224"/>
                    <a:pt x="27092" y="16359"/>
                  </a:cubicBezTo>
                  <a:lnTo>
                    <a:pt x="27092" y="16359"/>
                  </a:lnTo>
                  <a:cubicBezTo>
                    <a:pt x="27092" y="16359"/>
                    <a:pt x="26955" y="16422"/>
                    <a:pt x="26653" y="16422"/>
                  </a:cubicBezTo>
                  <a:cubicBezTo>
                    <a:pt x="25674" y="16422"/>
                    <a:pt x="22959" y="15760"/>
                    <a:pt x="17545" y="10144"/>
                  </a:cubicBezTo>
                  <a:cubicBezTo>
                    <a:pt x="10459" y="2794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000000">
                <a:alpha val="18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" name="Google Shape;593;p3"/>
            <p:cNvSpPr/>
            <p:nvPr/>
          </p:nvSpPr>
          <p:spPr>
            <a:xfrm>
              <a:off x="8879093" y="-113879"/>
              <a:ext cx="671634" cy="388380"/>
            </a:xfrm>
            <a:custGeom>
              <a:avLst/>
              <a:gdLst/>
              <a:ahLst/>
              <a:cxnLst/>
              <a:rect l="l" t="t" r="r" b="b"/>
              <a:pathLst>
                <a:path w="19109" h="11050" extrusionOk="0">
                  <a:moveTo>
                    <a:pt x="1" y="0"/>
                  </a:moveTo>
                  <a:cubicBezTo>
                    <a:pt x="847" y="74"/>
                    <a:pt x="13363" y="1353"/>
                    <a:pt x="19108" y="11049"/>
                  </a:cubicBezTo>
                  <a:cubicBezTo>
                    <a:pt x="18237" y="8770"/>
                    <a:pt x="16824" y="6627"/>
                    <a:pt x="15236" y="5158"/>
                  </a:cubicBezTo>
                  <a:cubicBezTo>
                    <a:pt x="12350" y="2486"/>
                    <a:pt x="8515" y="1010"/>
                    <a:pt x="4630" y="395"/>
                  </a:cubicBezTo>
                  <a:cubicBezTo>
                    <a:pt x="3098" y="152"/>
                    <a:pt x="1551" y="36"/>
                    <a:pt x="1" y="0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" name="Google Shape;594;p3"/>
            <p:cNvSpPr/>
            <p:nvPr/>
          </p:nvSpPr>
          <p:spPr>
            <a:xfrm>
              <a:off x="9217625" y="1910960"/>
              <a:ext cx="1042686" cy="1735197"/>
            </a:xfrm>
            <a:custGeom>
              <a:avLst/>
              <a:gdLst/>
              <a:ahLst/>
              <a:cxnLst/>
              <a:rect l="l" t="t" r="r" b="b"/>
              <a:pathLst>
                <a:path w="29666" h="49369" extrusionOk="0">
                  <a:moveTo>
                    <a:pt x="353" y="1"/>
                  </a:moveTo>
                  <a:lnTo>
                    <a:pt x="0" y="357"/>
                  </a:lnTo>
                  <a:cubicBezTo>
                    <a:pt x="2741" y="3061"/>
                    <a:pt x="5934" y="6425"/>
                    <a:pt x="8652" y="10344"/>
                  </a:cubicBezTo>
                  <a:lnTo>
                    <a:pt x="8655" y="10351"/>
                  </a:lnTo>
                  <a:lnTo>
                    <a:pt x="8658" y="10351"/>
                  </a:lnTo>
                  <a:cubicBezTo>
                    <a:pt x="9549" y="11637"/>
                    <a:pt x="10387" y="12983"/>
                    <a:pt x="11142" y="14383"/>
                  </a:cubicBezTo>
                  <a:cubicBezTo>
                    <a:pt x="10028" y="15014"/>
                    <a:pt x="8878" y="15669"/>
                    <a:pt x="7936" y="16597"/>
                  </a:cubicBezTo>
                  <a:cubicBezTo>
                    <a:pt x="5750" y="18756"/>
                    <a:pt x="5090" y="22005"/>
                    <a:pt x="4560" y="24614"/>
                  </a:cubicBezTo>
                  <a:lnTo>
                    <a:pt x="5050" y="24714"/>
                  </a:lnTo>
                  <a:cubicBezTo>
                    <a:pt x="5569" y="22171"/>
                    <a:pt x="6212" y="19004"/>
                    <a:pt x="8289" y="16954"/>
                  </a:cubicBezTo>
                  <a:cubicBezTo>
                    <a:pt x="9179" y="16075"/>
                    <a:pt x="10297" y="15438"/>
                    <a:pt x="11378" y="14821"/>
                  </a:cubicBezTo>
                  <a:cubicBezTo>
                    <a:pt x="11620" y="15282"/>
                    <a:pt x="11854" y="15747"/>
                    <a:pt x="12073" y="16218"/>
                  </a:cubicBezTo>
                  <a:cubicBezTo>
                    <a:pt x="13423" y="19107"/>
                    <a:pt x="14513" y="22464"/>
                    <a:pt x="15500" y="26779"/>
                  </a:cubicBezTo>
                  <a:cubicBezTo>
                    <a:pt x="15636" y="27372"/>
                    <a:pt x="15758" y="27970"/>
                    <a:pt x="15882" y="28566"/>
                  </a:cubicBezTo>
                  <a:lnTo>
                    <a:pt x="15856" y="28519"/>
                  </a:lnTo>
                  <a:cubicBezTo>
                    <a:pt x="11691" y="30759"/>
                    <a:pt x="8549" y="34844"/>
                    <a:pt x="7456" y="39447"/>
                  </a:cubicBezTo>
                  <a:lnTo>
                    <a:pt x="7943" y="39564"/>
                  </a:lnTo>
                  <a:cubicBezTo>
                    <a:pt x="8995" y="35141"/>
                    <a:pt x="11995" y="31212"/>
                    <a:pt x="15980" y="29026"/>
                  </a:cubicBezTo>
                  <a:cubicBezTo>
                    <a:pt x="17352" y="35713"/>
                    <a:pt x="18061" y="42544"/>
                    <a:pt x="18075" y="49368"/>
                  </a:cubicBezTo>
                  <a:lnTo>
                    <a:pt x="18575" y="49367"/>
                  </a:lnTo>
                  <a:cubicBezTo>
                    <a:pt x="18559" y="41740"/>
                    <a:pt x="17688" y="34106"/>
                    <a:pt x="15988" y="26670"/>
                  </a:cubicBezTo>
                  <a:cubicBezTo>
                    <a:pt x="15895" y="26264"/>
                    <a:pt x="15800" y="25876"/>
                    <a:pt x="15706" y="25484"/>
                  </a:cubicBezTo>
                  <a:lnTo>
                    <a:pt x="15706" y="25484"/>
                  </a:lnTo>
                  <a:cubicBezTo>
                    <a:pt x="17792" y="25861"/>
                    <a:pt x="19913" y="26880"/>
                    <a:pt x="21853" y="28456"/>
                  </a:cubicBezTo>
                  <a:cubicBezTo>
                    <a:pt x="23466" y="29765"/>
                    <a:pt x="24959" y="31412"/>
                    <a:pt x="26695" y="33794"/>
                  </a:cubicBezTo>
                  <a:cubicBezTo>
                    <a:pt x="27683" y="35150"/>
                    <a:pt x="28668" y="36632"/>
                    <a:pt x="29189" y="38278"/>
                  </a:cubicBezTo>
                  <a:lnTo>
                    <a:pt x="29666" y="38128"/>
                  </a:lnTo>
                  <a:cubicBezTo>
                    <a:pt x="29124" y="36413"/>
                    <a:pt x="28114" y="34889"/>
                    <a:pt x="27101" y="33500"/>
                  </a:cubicBezTo>
                  <a:cubicBezTo>
                    <a:pt x="25338" y="31079"/>
                    <a:pt x="23816" y="29405"/>
                    <a:pt x="22169" y="28069"/>
                  </a:cubicBezTo>
                  <a:cubicBezTo>
                    <a:pt x="20095" y="26384"/>
                    <a:pt x="17816" y="25308"/>
                    <a:pt x="15575" y="24950"/>
                  </a:cubicBezTo>
                  <a:cubicBezTo>
                    <a:pt x="14687" y="21410"/>
                    <a:pt x="13707" y="18534"/>
                    <a:pt x="12527" y="16009"/>
                  </a:cubicBezTo>
                  <a:cubicBezTo>
                    <a:pt x="11582" y="13988"/>
                    <a:pt x="10448" y="12073"/>
                    <a:pt x="9212" y="10273"/>
                  </a:cubicBezTo>
                  <a:cubicBezTo>
                    <a:pt x="9686" y="10213"/>
                    <a:pt x="10171" y="10184"/>
                    <a:pt x="10666" y="10184"/>
                  </a:cubicBezTo>
                  <a:cubicBezTo>
                    <a:pt x="12274" y="10184"/>
                    <a:pt x="13978" y="10498"/>
                    <a:pt x="15688" y="11124"/>
                  </a:cubicBezTo>
                  <a:cubicBezTo>
                    <a:pt x="17638" y="11837"/>
                    <a:pt x="19587" y="12909"/>
                    <a:pt x="22004" y="14596"/>
                  </a:cubicBezTo>
                  <a:cubicBezTo>
                    <a:pt x="23380" y="15557"/>
                    <a:pt x="24795" y="16638"/>
                    <a:pt x="25821" y="18026"/>
                  </a:cubicBezTo>
                  <a:lnTo>
                    <a:pt x="26224" y="17727"/>
                  </a:lnTo>
                  <a:cubicBezTo>
                    <a:pt x="25154" y="16281"/>
                    <a:pt x="23702" y="15169"/>
                    <a:pt x="22293" y="14185"/>
                  </a:cubicBezTo>
                  <a:cubicBezTo>
                    <a:pt x="19838" y="12470"/>
                    <a:pt x="17855" y="11382"/>
                    <a:pt x="15860" y="10654"/>
                  </a:cubicBezTo>
                  <a:cubicBezTo>
                    <a:pt x="14095" y="10009"/>
                    <a:pt x="12333" y="9684"/>
                    <a:pt x="10664" y="9684"/>
                  </a:cubicBezTo>
                  <a:cubicBezTo>
                    <a:pt x="10059" y="9684"/>
                    <a:pt x="9466" y="9727"/>
                    <a:pt x="8891" y="9813"/>
                  </a:cubicBezTo>
                  <a:cubicBezTo>
                    <a:pt x="6187" y="5969"/>
                    <a:pt x="3051" y="2667"/>
                    <a:pt x="35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" name="Google Shape;595;p3"/>
            <p:cNvSpPr/>
            <p:nvPr/>
          </p:nvSpPr>
          <p:spPr>
            <a:xfrm>
              <a:off x="9567299" y="3472108"/>
              <a:ext cx="597156" cy="644781"/>
            </a:xfrm>
            <a:custGeom>
              <a:avLst/>
              <a:gdLst/>
              <a:ahLst/>
              <a:cxnLst/>
              <a:rect l="l" t="t" r="r" b="b"/>
              <a:pathLst>
                <a:path w="16990" h="18345" extrusionOk="0">
                  <a:moveTo>
                    <a:pt x="8314" y="0"/>
                  </a:moveTo>
                  <a:cubicBezTo>
                    <a:pt x="8061" y="0"/>
                    <a:pt x="7780" y="56"/>
                    <a:pt x="7447" y="187"/>
                  </a:cubicBezTo>
                  <a:cubicBezTo>
                    <a:pt x="6014" y="750"/>
                    <a:pt x="4567" y="2020"/>
                    <a:pt x="3372" y="2970"/>
                  </a:cubicBezTo>
                  <a:cubicBezTo>
                    <a:pt x="1696" y="4302"/>
                    <a:pt x="0" y="6273"/>
                    <a:pt x="593" y="8329"/>
                  </a:cubicBezTo>
                  <a:cubicBezTo>
                    <a:pt x="986" y="9694"/>
                    <a:pt x="2288" y="10606"/>
                    <a:pt x="2878" y="11899"/>
                  </a:cubicBezTo>
                  <a:cubicBezTo>
                    <a:pt x="3411" y="13070"/>
                    <a:pt x="3304" y="14422"/>
                    <a:pt x="3544" y="15687"/>
                  </a:cubicBezTo>
                  <a:cubicBezTo>
                    <a:pt x="3782" y="16951"/>
                    <a:pt x="4633" y="18313"/>
                    <a:pt x="5921" y="18344"/>
                  </a:cubicBezTo>
                  <a:cubicBezTo>
                    <a:pt x="5936" y="18344"/>
                    <a:pt x="5950" y="18345"/>
                    <a:pt x="5965" y="18345"/>
                  </a:cubicBezTo>
                  <a:cubicBezTo>
                    <a:pt x="6939" y="18345"/>
                    <a:pt x="7730" y="17587"/>
                    <a:pt x="8469" y="16944"/>
                  </a:cubicBezTo>
                  <a:cubicBezTo>
                    <a:pt x="9057" y="16433"/>
                    <a:pt x="9811" y="15944"/>
                    <a:pt x="10551" y="15944"/>
                  </a:cubicBezTo>
                  <a:cubicBezTo>
                    <a:pt x="10753" y="15944"/>
                    <a:pt x="10955" y="15981"/>
                    <a:pt x="11152" y="16064"/>
                  </a:cubicBezTo>
                  <a:cubicBezTo>
                    <a:pt x="11494" y="16208"/>
                    <a:pt x="11772" y="16478"/>
                    <a:pt x="12123" y="16601"/>
                  </a:cubicBezTo>
                  <a:cubicBezTo>
                    <a:pt x="12260" y="16650"/>
                    <a:pt x="12399" y="16672"/>
                    <a:pt x="12537" y="16672"/>
                  </a:cubicBezTo>
                  <a:cubicBezTo>
                    <a:pt x="13261" y="16672"/>
                    <a:pt x="13963" y="16056"/>
                    <a:pt x="14231" y="15342"/>
                  </a:cubicBezTo>
                  <a:cubicBezTo>
                    <a:pt x="14552" y="14492"/>
                    <a:pt x="14446" y="13550"/>
                    <a:pt x="14439" y="12643"/>
                  </a:cubicBezTo>
                  <a:cubicBezTo>
                    <a:pt x="14429" y="11351"/>
                    <a:pt x="14687" y="9938"/>
                    <a:pt x="15673" y="9105"/>
                  </a:cubicBezTo>
                  <a:cubicBezTo>
                    <a:pt x="15998" y="8830"/>
                    <a:pt x="16396" y="8621"/>
                    <a:pt x="16622" y="8258"/>
                  </a:cubicBezTo>
                  <a:cubicBezTo>
                    <a:pt x="16989" y="7665"/>
                    <a:pt x="16755" y="6886"/>
                    <a:pt x="16433" y="6266"/>
                  </a:cubicBezTo>
                  <a:cubicBezTo>
                    <a:pt x="15116" y="3730"/>
                    <a:pt x="12743" y="2397"/>
                    <a:pt x="10389" y="984"/>
                  </a:cubicBezTo>
                  <a:cubicBezTo>
                    <a:pt x="9552" y="480"/>
                    <a:pt x="9054" y="0"/>
                    <a:pt x="831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" name="Google Shape;596;p3"/>
            <p:cNvSpPr/>
            <p:nvPr/>
          </p:nvSpPr>
          <p:spPr>
            <a:xfrm>
              <a:off x="9567299" y="3472178"/>
              <a:ext cx="304764" cy="641969"/>
            </a:xfrm>
            <a:custGeom>
              <a:avLst/>
              <a:gdLst/>
              <a:ahLst/>
              <a:cxnLst/>
              <a:rect l="l" t="t" r="r" b="b"/>
              <a:pathLst>
                <a:path w="8671" h="18265" extrusionOk="0">
                  <a:moveTo>
                    <a:pt x="8311" y="1"/>
                  </a:moveTo>
                  <a:cubicBezTo>
                    <a:pt x="8058" y="1"/>
                    <a:pt x="7778" y="57"/>
                    <a:pt x="7446" y="187"/>
                  </a:cubicBezTo>
                  <a:cubicBezTo>
                    <a:pt x="6013" y="749"/>
                    <a:pt x="4565" y="2019"/>
                    <a:pt x="3371" y="2969"/>
                  </a:cubicBezTo>
                  <a:cubicBezTo>
                    <a:pt x="1698" y="4301"/>
                    <a:pt x="0" y="6274"/>
                    <a:pt x="593" y="8329"/>
                  </a:cubicBezTo>
                  <a:cubicBezTo>
                    <a:pt x="986" y="9693"/>
                    <a:pt x="2291" y="10605"/>
                    <a:pt x="2878" y="11898"/>
                  </a:cubicBezTo>
                  <a:cubicBezTo>
                    <a:pt x="3411" y="13070"/>
                    <a:pt x="3302" y="14421"/>
                    <a:pt x="3544" y="15686"/>
                  </a:cubicBezTo>
                  <a:cubicBezTo>
                    <a:pt x="3752" y="16786"/>
                    <a:pt x="4424" y="17959"/>
                    <a:pt x="5443" y="18265"/>
                  </a:cubicBezTo>
                  <a:cubicBezTo>
                    <a:pt x="5451" y="18252"/>
                    <a:pt x="8478" y="13801"/>
                    <a:pt x="8506" y="9479"/>
                  </a:cubicBezTo>
                  <a:cubicBezTo>
                    <a:pt x="8532" y="5236"/>
                    <a:pt x="8213" y="2841"/>
                    <a:pt x="8670" y="40"/>
                  </a:cubicBezTo>
                  <a:cubicBezTo>
                    <a:pt x="8555" y="15"/>
                    <a:pt x="8436" y="1"/>
                    <a:pt x="831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" name="Google Shape;597;p3"/>
            <p:cNvSpPr/>
            <p:nvPr/>
          </p:nvSpPr>
          <p:spPr>
            <a:xfrm>
              <a:off x="9711611" y="3473971"/>
              <a:ext cx="272850" cy="518109"/>
            </a:xfrm>
            <a:custGeom>
              <a:avLst/>
              <a:gdLst/>
              <a:ahLst/>
              <a:cxnLst/>
              <a:rect l="l" t="t" r="r" b="b"/>
              <a:pathLst>
                <a:path w="7763" h="14741" extrusionOk="0">
                  <a:moveTo>
                    <a:pt x="4609" y="1"/>
                  </a:moveTo>
                  <a:lnTo>
                    <a:pt x="4609" y="1"/>
                  </a:lnTo>
                  <a:cubicBezTo>
                    <a:pt x="4333" y="1075"/>
                    <a:pt x="4166" y="2174"/>
                    <a:pt x="4056" y="3280"/>
                  </a:cubicBezTo>
                  <a:cubicBezTo>
                    <a:pt x="3994" y="3874"/>
                    <a:pt x="3962" y="4474"/>
                    <a:pt x="3954" y="5074"/>
                  </a:cubicBezTo>
                  <a:cubicBezTo>
                    <a:pt x="3413" y="5312"/>
                    <a:pt x="2931" y="5606"/>
                    <a:pt x="2474" y="5953"/>
                  </a:cubicBezTo>
                  <a:cubicBezTo>
                    <a:pt x="1978" y="6335"/>
                    <a:pt x="1535" y="6785"/>
                    <a:pt x="1167" y="7288"/>
                  </a:cubicBezTo>
                  <a:cubicBezTo>
                    <a:pt x="794" y="7785"/>
                    <a:pt x="501" y="8342"/>
                    <a:pt x="317" y="8931"/>
                  </a:cubicBezTo>
                  <a:cubicBezTo>
                    <a:pt x="107" y="9512"/>
                    <a:pt x="42" y="10128"/>
                    <a:pt x="1" y="10736"/>
                  </a:cubicBezTo>
                  <a:cubicBezTo>
                    <a:pt x="82" y="10133"/>
                    <a:pt x="188" y="9528"/>
                    <a:pt x="432" y="8974"/>
                  </a:cubicBezTo>
                  <a:cubicBezTo>
                    <a:pt x="651" y="8412"/>
                    <a:pt x="972" y="7894"/>
                    <a:pt x="1361" y="7442"/>
                  </a:cubicBezTo>
                  <a:cubicBezTo>
                    <a:pt x="1747" y="6988"/>
                    <a:pt x="2197" y="6589"/>
                    <a:pt x="2693" y="6259"/>
                  </a:cubicBezTo>
                  <a:cubicBezTo>
                    <a:pt x="3088" y="5996"/>
                    <a:pt x="3520" y="5767"/>
                    <a:pt x="3954" y="5596"/>
                  </a:cubicBezTo>
                  <a:cubicBezTo>
                    <a:pt x="3960" y="5938"/>
                    <a:pt x="3970" y="6278"/>
                    <a:pt x="3993" y="6619"/>
                  </a:cubicBezTo>
                  <a:cubicBezTo>
                    <a:pt x="4036" y="7183"/>
                    <a:pt x="4119" y="7732"/>
                    <a:pt x="4160" y="8264"/>
                  </a:cubicBezTo>
                  <a:cubicBezTo>
                    <a:pt x="4199" y="8652"/>
                    <a:pt x="4204" y="9042"/>
                    <a:pt x="4203" y="9434"/>
                  </a:cubicBezTo>
                  <a:lnTo>
                    <a:pt x="4183" y="9374"/>
                  </a:lnTo>
                  <a:cubicBezTo>
                    <a:pt x="3613" y="9605"/>
                    <a:pt x="3120" y="9907"/>
                    <a:pt x="2653" y="10267"/>
                  </a:cubicBezTo>
                  <a:cubicBezTo>
                    <a:pt x="2190" y="10625"/>
                    <a:pt x="1775" y="11047"/>
                    <a:pt x="1432" y="11517"/>
                  </a:cubicBezTo>
                  <a:cubicBezTo>
                    <a:pt x="1087" y="11983"/>
                    <a:pt x="812" y="12504"/>
                    <a:pt x="641" y="13054"/>
                  </a:cubicBezTo>
                  <a:cubicBezTo>
                    <a:pt x="445" y="13597"/>
                    <a:pt x="387" y="14175"/>
                    <a:pt x="351" y="14741"/>
                  </a:cubicBezTo>
                  <a:cubicBezTo>
                    <a:pt x="427" y="14176"/>
                    <a:pt x="527" y="13613"/>
                    <a:pt x="758" y="13097"/>
                  </a:cubicBezTo>
                  <a:cubicBezTo>
                    <a:pt x="962" y="12574"/>
                    <a:pt x="1262" y="12091"/>
                    <a:pt x="1627" y="11671"/>
                  </a:cubicBezTo>
                  <a:cubicBezTo>
                    <a:pt x="1988" y="11248"/>
                    <a:pt x="2408" y="10878"/>
                    <a:pt x="2868" y="10571"/>
                  </a:cubicBezTo>
                  <a:cubicBezTo>
                    <a:pt x="3284" y="10297"/>
                    <a:pt x="3744" y="10063"/>
                    <a:pt x="4199" y="9900"/>
                  </a:cubicBezTo>
                  <a:lnTo>
                    <a:pt x="4199" y="9900"/>
                  </a:lnTo>
                  <a:cubicBezTo>
                    <a:pt x="4189" y="10441"/>
                    <a:pt x="4139" y="10983"/>
                    <a:pt x="4054" y="11520"/>
                  </a:cubicBezTo>
                  <a:cubicBezTo>
                    <a:pt x="3983" y="12063"/>
                    <a:pt x="3869" y="12600"/>
                    <a:pt x="3716" y="13133"/>
                  </a:cubicBezTo>
                  <a:cubicBezTo>
                    <a:pt x="4210" y="12136"/>
                    <a:pt x="4469" y="11028"/>
                    <a:pt x="4582" y="9917"/>
                  </a:cubicBezTo>
                  <a:cubicBezTo>
                    <a:pt x="4642" y="9358"/>
                    <a:pt x="4654" y="8795"/>
                    <a:pt x="4627" y="8234"/>
                  </a:cubicBezTo>
                  <a:cubicBezTo>
                    <a:pt x="4617" y="8035"/>
                    <a:pt x="4597" y="7841"/>
                    <a:pt x="4580" y="7648"/>
                  </a:cubicBezTo>
                  <a:lnTo>
                    <a:pt x="4580" y="7648"/>
                  </a:lnTo>
                  <a:cubicBezTo>
                    <a:pt x="4852" y="7715"/>
                    <a:pt x="5132" y="7831"/>
                    <a:pt x="5383" y="7969"/>
                  </a:cubicBezTo>
                  <a:cubicBezTo>
                    <a:pt x="5755" y="8174"/>
                    <a:pt x="6092" y="8445"/>
                    <a:pt x="6396" y="8754"/>
                  </a:cubicBezTo>
                  <a:cubicBezTo>
                    <a:pt x="6699" y="9064"/>
                    <a:pt x="6955" y="9421"/>
                    <a:pt x="7185" y="9797"/>
                  </a:cubicBezTo>
                  <a:cubicBezTo>
                    <a:pt x="7299" y="9984"/>
                    <a:pt x="7392" y="10184"/>
                    <a:pt x="7499" y="10378"/>
                  </a:cubicBezTo>
                  <a:lnTo>
                    <a:pt x="7762" y="10990"/>
                  </a:lnTo>
                  <a:lnTo>
                    <a:pt x="7559" y="10354"/>
                  </a:lnTo>
                  <a:cubicBezTo>
                    <a:pt x="7471" y="10148"/>
                    <a:pt x="7396" y="9938"/>
                    <a:pt x="7298" y="9735"/>
                  </a:cubicBezTo>
                  <a:cubicBezTo>
                    <a:pt x="7102" y="9334"/>
                    <a:pt x="6873" y="8941"/>
                    <a:pt x="6588" y="8585"/>
                  </a:cubicBezTo>
                  <a:cubicBezTo>
                    <a:pt x="6299" y="8232"/>
                    <a:pt x="5968" y="7909"/>
                    <a:pt x="5583" y="7648"/>
                  </a:cubicBezTo>
                  <a:cubicBezTo>
                    <a:pt x="5263" y="7435"/>
                    <a:pt x="4930" y="7261"/>
                    <a:pt x="4540" y="7152"/>
                  </a:cubicBezTo>
                  <a:cubicBezTo>
                    <a:pt x="4523" y="6961"/>
                    <a:pt x="4502" y="6771"/>
                    <a:pt x="4490" y="6582"/>
                  </a:cubicBezTo>
                  <a:cubicBezTo>
                    <a:pt x="4409" y="5502"/>
                    <a:pt x="4416" y="4412"/>
                    <a:pt x="4439" y="3320"/>
                  </a:cubicBezTo>
                  <a:lnTo>
                    <a:pt x="4439" y="3320"/>
                  </a:lnTo>
                  <a:cubicBezTo>
                    <a:pt x="4737" y="3384"/>
                    <a:pt x="5053" y="3510"/>
                    <a:pt x="5333" y="3663"/>
                  </a:cubicBezTo>
                  <a:cubicBezTo>
                    <a:pt x="5705" y="3867"/>
                    <a:pt x="6042" y="4139"/>
                    <a:pt x="6348" y="4447"/>
                  </a:cubicBezTo>
                  <a:cubicBezTo>
                    <a:pt x="6652" y="4759"/>
                    <a:pt x="6908" y="5116"/>
                    <a:pt x="7138" y="5490"/>
                  </a:cubicBezTo>
                  <a:cubicBezTo>
                    <a:pt x="7252" y="5677"/>
                    <a:pt x="7345" y="5877"/>
                    <a:pt x="7452" y="6073"/>
                  </a:cubicBezTo>
                  <a:lnTo>
                    <a:pt x="7715" y="6683"/>
                  </a:lnTo>
                  <a:lnTo>
                    <a:pt x="7715" y="6683"/>
                  </a:lnTo>
                  <a:lnTo>
                    <a:pt x="7511" y="6048"/>
                  </a:lnTo>
                  <a:cubicBezTo>
                    <a:pt x="7424" y="5842"/>
                    <a:pt x="7348" y="5632"/>
                    <a:pt x="7251" y="5430"/>
                  </a:cubicBezTo>
                  <a:cubicBezTo>
                    <a:pt x="7053" y="5027"/>
                    <a:pt x="6825" y="4634"/>
                    <a:pt x="6539" y="4280"/>
                  </a:cubicBezTo>
                  <a:cubicBezTo>
                    <a:pt x="6252" y="3926"/>
                    <a:pt x="5919" y="3603"/>
                    <a:pt x="5533" y="3341"/>
                  </a:cubicBezTo>
                  <a:cubicBezTo>
                    <a:pt x="5205" y="3126"/>
                    <a:pt x="4863" y="2947"/>
                    <a:pt x="4462" y="2838"/>
                  </a:cubicBezTo>
                  <a:cubicBezTo>
                    <a:pt x="4474" y="2444"/>
                    <a:pt x="4487" y="2048"/>
                    <a:pt x="4512" y="1654"/>
                  </a:cubicBezTo>
                  <a:cubicBezTo>
                    <a:pt x="4532" y="1102"/>
                    <a:pt x="4576" y="554"/>
                    <a:pt x="460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" name="Google Shape;598;p3"/>
            <p:cNvSpPr/>
            <p:nvPr/>
          </p:nvSpPr>
          <p:spPr>
            <a:xfrm>
              <a:off x="9817367" y="3506728"/>
              <a:ext cx="347082" cy="597929"/>
            </a:xfrm>
            <a:custGeom>
              <a:avLst/>
              <a:gdLst/>
              <a:ahLst/>
              <a:cxnLst/>
              <a:rect l="l" t="t" r="r" b="b"/>
              <a:pathLst>
                <a:path w="9875" h="17012" extrusionOk="0">
                  <a:moveTo>
                    <a:pt x="3273" y="0"/>
                  </a:moveTo>
                  <a:cubicBezTo>
                    <a:pt x="3272" y="0"/>
                    <a:pt x="8502" y="4521"/>
                    <a:pt x="7328" y="6487"/>
                  </a:cubicBezTo>
                  <a:cubicBezTo>
                    <a:pt x="6152" y="8456"/>
                    <a:pt x="6201" y="8670"/>
                    <a:pt x="5686" y="11024"/>
                  </a:cubicBezTo>
                  <a:cubicBezTo>
                    <a:pt x="5172" y="13378"/>
                    <a:pt x="5463" y="13538"/>
                    <a:pt x="3439" y="13657"/>
                  </a:cubicBezTo>
                  <a:cubicBezTo>
                    <a:pt x="1428" y="13774"/>
                    <a:pt x="19" y="16972"/>
                    <a:pt x="1" y="17012"/>
                  </a:cubicBezTo>
                  <a:cubicBezTo>
                    <a:pt x="485" y="16732"/>
                    <a:pt x="930" y="16330"/>
                    <a:pt x="1355" y="15959"/>
                  </a:cubicBezTo>
                  <a:cubicBezTo>
                    <a:pt x="1944" y="15446"/>
                    <a:pt x="2696" y="14959"/>
                    <a:pt x="3434" y="14959"/>
                  </a:cubicBezTo>
                  <a:cubicBezTo>
                    <a:pt x="3638" y="14959"/>
                    <a:pt x="3840" y="14996"/>
                    <a:pt x="4037" y="15079"/>
                  </a:cubicBezTo>
                  <a:cubicBezTo>
                    <a:pt x="4379" y="15222"/>
                    <a:pt x="4659" y="15490"/>
                    <a:pt x="5008" y="15616"/>
                  </a:cubicBezTo>
                  <a:cubicBezTo>
                    <a:pt x="5145" y="15665"/>
                    <a:pt x="5284" y="15687"/>
                    <a:pt x="5422" y="15687"/>
                  </a:cubicBezTo>
                  <a:cubicBezTo>
                    <a:pt x="6147" y="15687"/>
                    <a:pt x="6848" y="15071"/>
                    <a:pt x="7116" y="14357"/>
                  </a:cubicBezTo>
                  <a:cubicBezTo>
                    <a:pt x="7437" y="13507"/>
                    <a:pt x="7331" y="12567"/>
                    <a:pt x="7324" y="11658"/>
                  </a:cubicBezTo>
                  <a:cubicBezTo>
                    <a:pt x="7314" y="10366"/>
                    <a:pt x="7572" y="8953"/>
                    <a:pt x="8558" y="8120"/>
                  </a:cubicBezTo>
                  <a:cubicBezTo>
                    <a:pt x="8883" y="7845"/>
                    <a:pt x="9283" y="7636"/>
                    <a:pt x="9507" y="7273"/>
                  </a:cubicBezTo>
                  <a:cubicBezTo>
                    <a:pt x="9874" y="6679"/>
                    <a:pt x="9640" y="5901"/>
                    <a:pt x="9318" y="5281"/>
                  </a:cubicBezTo>
                  <a:cubicBezTo>
                    <a:pt x="8001" y="2744"/>
                    <a:pt x="5628" y="1412"/>
                    <a:pt x="3273" y="0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" name="Google Shape;599;p3"/>
            <p:cNvSpPr/>
            <p:nvPr/>
          </p:nvSpPr>
          <p:spPr>
            <a:xfrm>
              <a:off x="9544032" y="3520083"/>
              <a:ext cx="213767" cy="472699"/>
            </a:xfrm>
            <a:custGeom>
              <a:avLst/>
              <a:gdLst/>
              <a:ahLst/>
              <a:cxnLst/>
              <a:rect l="l" t="t" r="r" b="b"/>
              <a:pathLst>
                <a:path w="6082" h="13449" extrusionOk="0">
                  <a:moveTo>
                    <a:pt x="6082" y="0"/>
                  </a:moveTo>
                  <a:lnTo>
                    <a:pt x="6082" y="0"/>
                  </a:lnTo>
                  <a:cubicBezTo>
                    <a:pt x="5355" y="528"/>
                    <a:pt x="4657" y="1112"/>
                    <a:pt x="4032" y="1611"/>
                  </a:cubicBezTo>
                  <a:cubicBezTo>
                    <a:pt x="2356" y="2942"/>
                    <a:pt x="661" y="4914"/>
                    <a:pt x="1251" y="6970"/>
                  </a:cubicBezTo>
                  <a:cubicBezTo>
                    <a:pt x="1648" y="8332"/>
                    <a:pt x="2953" y="9243"/>
                    <a:pt x="3540" y="10537"/>
                  </a:cubicBezTo>
                  <a:cubicBezTo>
                    <a:pt x="3950" y="11441"/>
                    <a:pt x="3983" y="12451"/>
                    <a:pt x="4084" y="13449"/>
                  </a:cubicBezTo>
                  <a:cubicBezTo>
                    <a:pt x="4090" y="13427"/>
                    <a:pt x="4684" y="11388"/>
                    <a:pt x="3891" y="9936"/>
                  </a:cubicBezTo>
                  <a:cubicBezTo>
                    <a:pt x="3094" y="8478"/>
                    <a:pt x="1" y="4623"/>
                    <a:pt x="6082" y="0"/>
                  </a:cubicBezTo>
                  <a:close/>
                </a:path>
              </a:pathLst>
            </a:custGeom>
            <a:solidFill>
              <a:srgbClr val="000000">
                <a:alpha val="18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" name="Google Shape;600;p3"/>
            <p:cNvSpPr/>
            <p:nvPr/>
          </p:nvSpPr>
          <p:spPr>
            <a:xfrm>
              <a:off x="9094436" y="2479142"/>
              <a:ext cx="454281" cy="456215"/>
            </a:xfrm>
            <a:custGeom>
              <a:avLst/>
              <a:gdLst/>
              <a:ahLst/>
              <a:cxnLst/>
              <a:rect l="l" t="t" r="r" b="b"/>
              <a:pathLst>
                <a:path w="12925" h="12980" extrusionOk="0">
                  <a:moveTo>
                    <a:pt x="6093" y="1"/>
                  </a:moveTo>
                  <a:cubicBezTo>
                    <a:pt x="5122" y="1"/>
                    <a:pt x="4159" y="140"/>
                    <a:pt x="3210" y="558"/>
                  </a:cubicBezTo>
                  <a:cubicBezTo>
                    <a:pt x="2725" y="769"/>
                    <a:pt x="2221" y="1118"/>
                    <a:pt x="2157" y="1645"/>
                  </a:cubicBezTo>
                  <a:cubicBezTo>
                    <a:pt x="2117" y="1967"/>
                    <a:pt x="2254" y="2280"/>
                    <a:pt x="2317" y="2595"/>
                  </a:cubicBezTo>
                  <a:cubicBezTo>
                    <a:pt x="2504" y="3556"/>
                    <a:pt x="1988" y="4513"/>
                    <a:pt x="1371" y="5270"/>
                  </a:cubicBezTo>
                  <a:cubicBezTo>
                    <a:pt x="936" y="5803"/>
                    <a:pt x="429" y="6309"/>
                    <a:pt x="215" y="6962"/>
                  </a:cubicBezTo>
                  <a:cubicBezTo>
                    <a:pt x="0" y="7616"/>
                    <a:pt x="216" y="8479"/>
                    <a:pt x="865" y="8709"/>
                  </a:cubicBezTo>
                  <a:cubicBezTo>
                    <a:pt x="1129" y="8801"/>
                    <a:pt x="1424" y="8775"/>
                    <a:pt x="1694" y="8854"/>
                  </a:cubicBezTo>
                  <a:cubicBezTo>
                    <a:pt x="2418" y="9062"/>
                    <a:pt x="2730" y="9907"/>
                    <a:pt x="2862" y="10650"/>
                  </a:cubicBezTo>
                  <a:cubicBezTo>
                    <a:pt x="2997" y="11391"/>
                    <a:pt x="3108" y="12231"/>
                    <a:pt x="3705" y="12689"/>
                  </a:cubicBezTo>
                  <a:cubicBezTo>
                    <a:pt x="3972" y="12893"/>
                    <a:pt x="4284" y="12980"/>
                    <a:pt x="4607" y="12980"/>
                  </a:cubicBezTo>
                  <a:cubicBezTo>
                    <a:pt x="5224" y="12980"/>
                    <a:pt x="5885" y="12665"/>
                    <a:pt x="6370" y="12249"/>
                  </a:cubicBezTo>
                  <a:cubicBezTo>
                    <a:pt x="7112" y="11617"/>
                    <a:pt x="7688" y="10767"/>
                    <a:pt x="8559" y="10328"/>
                  </a:cubicBezTo>
                  <a:cubicBezTo>
                    <a:pt x="9519" y="9845"/>
                    <a:pt x="10721" y="9927"/>
                    <a:pt x="11600" y="9309"/>
                  </a:cubicBezTo>
                  <a:cubicBezTo>
                    <a:pt x="12924" y="8376"/>
                    <a:pt x="12854" y="6406"/>
                    <a:pt x="12496" y="4824"/>
                  </a:cubicBezTo>
                  <a:cubicBezTo>
                    <a:pt x="12238" y="3696"/>
                    <a:pt x="11984" y="2258"/>
                    <a:pt x="11403" y="1244"/>
                  </a:cubicBezTo>
                  <a:cubicBezTo>
                    <a:pt x="10874" y="319"/>
                    <a:pt x="10269" y="452"/>
                    <a:pt x="9285" y="315"/>
                  </a:cubicBezTo>
                  <a:cubicBezTo>
                    <a:pt x="8213" y="165"/>
                    <a:pt x="7148" y="1"/>
                    <a:pt x="60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" name="Google Shape;601;p3"/>
            <p:cNvSpPr/>
            <p:nvPr/>
          </p:nvSpPr>
          <p:spPr>
            <a:xfrm>
              <a:off x="9235902" y="2499246"/>
              <a:ext cx="312813" cy="435899"/>
            </a:xfrm>
            <a:custGeom>
              <a:avLst/>
              <a:gdLst/>
              <a:ahLst/>
              <a:cxnLst/>
              <a:rect l="l" t="t" r="r" b="b"/>
              <a:pathLst>
                <a:path w="8900" h="12402" extrusionOk="0">
                  <a:moveTo>
                    <a:pt x="6722" y="0"/>
                  </a:moveTo>
                  <a:cubicBezTo>
                    <a:pt x="5666" y="1869"/>
                    <a:pt x="4343" y="3132"/>
                    <a:pt x="2349" y="5651"/>
                  </a:cubicBezTo>
                  <a:cubicBezTo>
                    <a:pt x="321" y="8216"/>
                    <a:pt x="0" y="12282"/>
                    <a:pt x="0" y="12292"/>
                  </a:cubicBezTo>
                  <a:cubicBezTo>
                    <a:pt x="186" y="12368"/>
                    <a:pt x="383" y="12401"/>
                    <a:pt x="585" y="12401"/>
                  </a:cubicBezTo>
                  <a:cubicBezTo>
                    <a:pt x="1201" y="12401"/>
                    <a:pt x="1860" y="12088"/>
                    <a:pt x="2347" y="11674"/>
                  </a:cubicBezTo>
                  <a:cubicBezTo>
                    <a:pt x="3087" y="11041"/>
                    <a:pt x="3664" y="10191"/>
                    <a:pt x="4534" y="9753"/>
                  </a:cubicBezTo>
                  <a:cubicBezTo>
                    <a:pt x="5494" y="9270"/>
                    <a:pt x="6697" y="9353"/>
                    <a:pt x="7576" y="8733"/>
                  </a:cubicBezTo>
                  <a:cubicBezTo>
                    <a:pt x="8899" y="7802"/>
                    <a:pt x="8829" y="5831"/>
                    <a:pt x="8469" y="4248"/>
                  </a:cubicBezTo>
                  <a:cubicBezTo>
                    <a:pt x="8212" y="3119"/>
                    <a:pt x="7956" y="1682"/>
                    <a:pt x="7376" y="667"/>
                  </a:cubicBezTo>
                  <a:cubicBezTo>
                    <a:pt x="7173" y="316"/>
                    <a:pt x="6962" y="119"/>
                    <a:pt x="672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" name="Google Shape;602;p3"/>
            <p:cNvSpPr/>
            <p:nvPr/>
          </p:nvSpPr>
          <p:spPr>
            <a:xfrm>
              <a:off x="9222511" y="2498367"/>
              <a:ext cx="248387" cy="377308"/>
            </a:xfrm>
            <a:custGeom>
              <a:avLst/>
              <a:gdLst/>
              <a:ahLst/>
              <a:cxnLst/>
              <a:rect l="l" t="t" r="r" b="b"/>
              <a:pathLst>
                <a:path w="7067" h="10735" extrusionOk="0">
                  <a:moveTo>
                    <a:pt x="7067" y="1"/>
                  </a:moveTo>
                  <a:lnTo>
                    <a:pt x="7067" y="1"/>
                  </a:lnTo>
                  <a:cubicBezTo>
                    <a:pt x="6824" y="344"/>
                    <a:pt x="6590" y="691"/>
                    <a:pt x="6340" y="1024"/>
                  </a:cubicBezTo>
                  <a:cubicBezTo>
                    <a:pt x="6168" y="1270"/>
                    <a:pt x="5988" y="1508"/>
                    <a:pt x="5810" y="1748"/>
                  </a:cubicBezTo>
                  <a:cubicBezTo>
                    <a:pt x="5521" y="1623"/>
                    <a:pt x="5235" y="1565"/>
                    <a:pt x="4938" y="1537"/>
                  </a:cubicBezTo>
                  <a:cubicBezTo>
                    <a:pt x="4854" y="1530"/>
                    <a:pt x="4770" y="1527"/>
                    <a:pt x="4687" y="1527"/>
                  </a:cubicBezTo>
                  <a:cubicBezTo>
                    <a:pt x="4421" y="1527"/>
                    <a:pt x="4157" y="1560"/>
                    <a:pt x="3901" y="1614"/>
                  </a:cubicBezTo>
                  <a:cubicBezTo>
                    <a:pt x="3564" y="1687"/>
                    <a:pt x="3243" y="1810"/>
                    <a:pt x="2936" y="1956"/>
                  </a:cubicBezTo>
                  <a:cubicBezTo>
                    <a:pt x="2782" y="2028"/>
                    <a:pt x="2638" y="2117"/>
                    <a:pt x="2489" y="2196"/>
                  </a:cubicBezTo>
                  <a:lnTo>
                    <a:pt x="2068" y="2474"/>
                  </a:lnTo>
                  <a:lnTo>
                    <a:pt x="2513" y="2238"/>
                  </a:lnTo>
                  <a:cubicBezTo>
                    <a:pt x="2666" y="2174"/>
                    <a:pt x="2816" y="2101"/>
                    <a:pt x="2973" y="2044"/>
                  </a:cubicBezTo>
                  <a:cubicBezTo>
                    <a:pt x="3288" y="1931"/>
                    <a:pt x="3608" y="1843"/>
                    <a:pt x="3935" y="1803"/>
                  </a:cubicBezTo>
                  <a:cubicBezTo>
                    <a:pt x="4078" y="1786"/>
                    <a:pt x="4222" y="1777"/>
                    <a:pt x="4366" y="1777"/>
                  </a:cubicBezTo>
                  <a:cubicBezTo>
                    <a:pt x="4547" y="1777"/>
                    <a:pt x="4727" y="1792"/>
                    <a:pt x="4904" y="1823"/>
                  </a:cubicBezTo>
                  <a:cubicBezTo>
                    <a:pt x="5142" y="1864"/>
                    <a:pt x="5388" y="1941"/>
                    <a:pt x="5595" y="2044"/>
                  </a:cubicBezTo>
                  <a:cubicBezTo>
                    <a:pt x="5092" y="2700"/>
                    <a:pt x="4581" y="3346"/>
                    <a:pt x="4021" y="3944"/>
                  </a:cubicBezTo>
                  <a:cubicBezTo>
                    <a:pt x="3925" y="4050"/>
                    <a:pt x="3824" y="4153"/>
                    <a:pt x="3722" y="4257"/>
                  </a:cubicBezTo>
                  <a:cubicBezTo>
                    <a:pt x="3439" y="4137"/>
                    <a:pt x="3159" y="4082"/>
                    <a:pt x="2871" y="4056"/>
                  </a:cubicBezTo>
                  <a:cubicBezTo>
                    <a:pt x="2785" y="4049"/>
                    <a:pt x="2700" y="4046"/>
                    <a:pt x="2615" y="4046"/>
                  </a:cubicBezTo>
                  <a:cubicBezTo>
                    <a:pt x="2351" y="4046"/>
                    <a:pt x="2088" y="4078"/>
                    <a:pt x="1832" y="4132"/>
                  </a:cubicBezTo>
                  <a:cubicBezTo>
                    <a:pt x="1495" y="4206"/>
                    <a:pt x="1174" y="4329"/>
                    <a:pt x="867" y="4473"/>
                  </a:cubicBezTo>
                  <a:cubicBezTo>
                    <a:pt x="714" y="4546"/>
                    <a:pt x="570" y="4636"/>
                    <a:pt x="422" y="4715"/>
                  </a:cubicBezTo>
                  <a:lnTo>
                    <a:pt x="0" y="4993"/>
                  </a:lnTo>
                  <a:lnTo>
                    <a:pt x="444" y="4757"/>
                  </a:lnTo>
                  <a:cubicBezTo>
                    <a:pt x="599" y="4693"/>
                    <a:pt x="749" y="4620"/>
                    <a:pt x="906" y="4563"/>
                  </a:cubicBezTo>
                  <a:cubicBezTo>
                    <a:pt x="1220" y="4450"/>
                    <a:pt x="1539" y="4360"/>
                    <a:pt x="1866" y="4322"/>
                  </a:cubicBezTo>
                  <a:cubicBezTo>
                    <a:pt x="2010" y="4305"/>
                    <a:pt x="2154" y="4296"/>
                    <a:pt x="2298" y="4296"/>
                  </a:cubicBezTo>
                  <a:cubicBezTo>
                    <a:pt x="2480" y="4296"/>
                    <a:pt x="2660" y="4311"/>
                    <a:pt x="2836" y="4342"/>
                  </a:cubicBezTo>
                  <a:cubicBezTo>
                    <a:pt x="3051" y="4379"/>
                    <a:pt x="3271" y="4445"/>
                    <a:pt x="3463" y="4535"/>
                  </a:cubicBezTo>
                  <a:cubicBezTo>
                    <a:pt x="3361" y="4640"/>
                    <a:pt x="3258" y="4745"/>
                    <a:pt x="3158" y="4857"/>
                  </a:cubicBezTo>
                  <a:cubicBezTo>
                    <a:pt x="2875" y="5176"/>
                    <a:pt x="2616" y="5515"/>
                    <a:pt x="2388" y="5872"/>
                  </a:cubicBezTo>
                  <a:cubicBezTo>
                    <a:pt x="1927" y="6582"/>
                    <a:pt x="1556" y="7359"/>
                    <a:pt x="1377" y="8182"/>
                  </a:cubicBezTo>
                  <a:cubicBezTo>
                    <a:pt x="1537" y="7797"/>
                    <a:pt x="1725" y="7425"/>
                    <a:pt x="1939" y="7071"/>
                  </a:cubicBezTo>
                  <a:cubicBezTo>
                    <a:pt x="2145" y="6714"/>
                    <a:pt x="2372" y="6371"/>
                    <a:pt x="2622" y="6045"/>
                  </a:cubicBezTo>
                  <a:cubicBezTo>
                    <a:pt x="2815" y="6358"/>
                    <a:pt x="2975" y="6715"/>
                    <a:pt x="3092" y="7074"/>
                  </a:cubicBezTo>
                  <a:cubicBezTo>
                    <a:pt x="3221" y="7474"/>
                    <a:pt x="3293" y="7892"/>
                    <a:pt x="3306" y="8314"/>
                  </a:cubicBezTo>
                  <a:cubicBezTo>
                    <a:pt x="3322" y="8735"/>
                    <a:pt x="3272" y="9163"/>
                    <a:pt x="3145" y="9570"/>
                  </a:cubicBezTo>
                  <a:cubicBezTo>
                    <a:pt x="3038" y="9986"/>
                    <a:pt x="2831" y="10364"/>
                    <a:pt x="2609" y="10734"/>
                  </a:cubicBezTo>
                  <a:cubicBezTo>
                    <a:pt x="2856" y="10381"/>
                    <a:pt x="3095" y="10014"/>
                    <a:pt x="3236" y="9600"/>
                  </a:cubicBezTo>
                  <a:cubicBezTo>
                    <a:pt x="3396" y="9193"/>
                    <a:pt x="3481" y="8757"/>
                    <a:pt x="3496" y="8315"/>
                  </a:cubicBezTo>
                  <a:cubicBezTo>
                    <a:pt x="3516" y="7874"/>
                    <a:pt x="3472" y="7429"/>
                    <a:pt x="3368" y="6998"/>
                  </a:cubicBezTo>
                  <a:cubicBezTo>
                    <a:pt x="3261" y="6564"/>
                    <a:pt x="3113" y="6152"/>
                    <a:pt x="2886" y="5743"/>
                  </a:cubicBezTo>
                  <a:lnTo>
                    <a:pt x="2846" y="5771"/>
                  </a:lnTo>
                  <a:cubicBezTo>
                    <a:pt x="3031" y="5540"/>
                    <a:pt x="3218" y="5312"/>
                    <a:pt x="3425" y="5100"/>
                  </a:cubicBezTo>
                  <a:cubicBezTo>
                    <a:pt x="3702" y="4806"/>
                    <a:pt x="4011" y="4522"/>
                    <a:pt x="4304" y="4209"/>
                  </a:cubicBezTo>
                  <a:cubicBezTo>
                    <a:pt x="4479" y="4019"/>
                    <a:pt x="4647" y="3822"/>
                    <a:pt x="4811" y="3623"/>
                  </a:cubicBezTo>
                  <a:cubicBezTo>
                    <a:pt x="4987" y="3930"/>
                    <a:pt x="5132" y="4272"/>
                    <a:pt x="5244" y="4615"/>
                  </a:cubicBezTo>
                  <a:cubicBezTo>
                    <a:pt x="5381" y="5045"/>
                    <a:pt x="5458" y="5495"/>
                    <a:pt x="5471" y="5948"/>
                  </a:cubicBezTo>
                  <a:cubicBezTo>
                    <a:pt x="5487" y="6401"/>
                    <a:pt x="5431" y="6858"/>
                    <a:pt x="5287" y="7285"/>
                  </a:cubicBezTo>
                  <a:cubicBezTo>
                    <a:pt x="5168" y="7729"/>
                    <a:pt x="4945" y="8137"/>
                    <a:pt x="4708" y="8531"/>
                  </a:cubicBezTo>
                  <a:cubicBezTo>
                    <a:pt x="4971" y="8154"/>
                    <a:pt x="5225" y="7759"/>
                    <a:pt x="5375" y="7315"/>
                  </a:cubicBezTo>
                  <a:cubicBezTo>
                    <a:pt x="5545" y="6879"/>
                    <a:pt x="5635" y="6411"/>
                    <a:pt x="5651" y="5939"/>
                  </a:cubicBezTo>
                  <a:cubicBezTo>
                    <a:pt x="5671" y="5468"/>
                    <a:pt x="5622" y="4992"/>
                    <a:pt x="5510" y="4530"/>
                  </a:cubicBezTo>
                  <a:cubicBezTo>
                    <a:pt x="5404" y="4107"/>
                    <a:pt x="5260" y="3703"/>
                    <a:pt x="5051" y="3307"/>
                  </a:cubicBezTo>
                  <a:cubicBezTo>
                    <a:pt x="5331" y="2950"/>
                    <a:pt x="5595" y="2580"/>
                    <a:pt x="5840" y="2200"/>
                  </a:cubicBezTo>
                  <a:cubicBezTo>
                    <a:pt x="6301" y="1495"/>
                    <a:pt x="6721" y="767"/>
                    <a:pt x="706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" name="Google Shape;603;p3"/>
            <p:cNvSpPr/>
            <p:nvPr/>
          </p:nvSpPr>
          <p:spPr>
            <a:xfrm>
              <a:off x="9094472" y="2479072"/>
              <a:ext cx="326415" cy="418782"/>
            </a:xfrm>
            <a:custGeom>
              <a:avLst/>
              <a:gdLst/>
              <a:ahLst/>
              <a:cxnLst/>
              <a:rect l="l" t="t" r="r" b="b"/>
              <a:pathLst>
                <a:path w="9287" h="11915" extrusionOk="0">
                  <a:moveTo>
                    <a:pt x="6094" y="0"/>
                  </a:moveTo>
                  <a:cubicBezTo>
                    <a:pt x="5122" y="0"/>
                    <a:pt x="4160" y="139"/>
                    <a:pt x="3210" y="557"/>
                  </a:cubicBezTo>
                  <a:cubicBezTo>
                    <a:pt x="2727" y="771"/>
                    <a:pt x="2221" y="1120"/>
                    <a:pt x="2157" y="1644"/>
                  </a:cubicBezTo>
                  <a:cubicBezTo>
                    <a:pt x="2117" y="1964"/>
                    <a:pt x="2256" y="2277"/>
                    <a:pt x="2317" y="2595"/>
                  </a:cubicBezTo>
                  <a:cubicBezTo>
                    <a:pt x="2506" y="3556"/>
                    <a:pt x="1988" y="4513"/>
                    <a:pt x="1371" y="5271"/>
                  </a:cubicBezTo>
                  <a:cubicBezTo>
                    <a:pt x="937" y="5802"/>
                    <a:pt x="430" y="6308"/>
                    <a:pt x="215" y="6962"/>
                  </a:cubicBezTo>
                  <a:cubicBezTo>
                    <a:pt x="1" y="7615"/>
                    <a:pt x="215" y="8480"/>
                    <a:pt x="865" y="8709"/>
                  </a:cubicBezTo>
                  <a:cubicBezTo>
                    <a:pt x="1131" y="8801"/>
                    <a:pt x="1424" y="8774"/>
                    <a:pt x="1694" y="8853"/>
                  </a:cubicBezTo>
                  <a:cubicBezTo>
                    <a:pt x="2420" y="9063"/>
                    <a:pt x="2730" y="9909"/>
                    <a:pt x="2864" y="10650"/>
                  </a:cubicBezTo>
                  <a:cubicBezTo>
                    <a:pt x="2941" y="11070"/>
                    <a:pt x="3013" y="11520"/>
                    <a:pt x="3166" y="11915"/>
                  </a:cubicBezTo>
                  <a:cubicBezTo>
                    <a:pt x="3173" y="11883"/>
                    <a:pt x="3856" y="9324"/>
                    <a:pt x="2721" y="8300"/>
                  </a:cubicBezTo>
                  <a:cubicBezTo>
                    <a:pt x="1580" y="7268"/>
                    <a:pt x="1828" y="7311"/>
                    <a:pt x="2639" y="5677"/>
                  </a:cubicBezTo>
                  <a:cubicBezTo>
                    <a:pt x="3450" y="4042"/>
                    <a:pt x="3579" y="3936"/>
                    <a:pt x="3816" y="2217"/>
                  </a:cubicBezTo>
                  <a:cubicBezTo>
                    <a:pt x="4052" y="497"/>
                    <a:pt x="9287" y="314"/>
                    <a:pt x="9287" y="313"/>
                  </a:cubicBezTo>
                  <a:cubicBezTo>
                    <a:pt x="8214" y="164"/>
                    <a:pt x="7148" y="0"/>
                    <a:pt x="6094" y="0"/>
                  </a:cubicBezTo>
                  <a:close/>
                </a:path>
              </a:pathLst>
            </a:custGeom>
            <a:solidFill>
              <a:srgbClr val="000000">
                <a:alpha val="18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" name="Google Shape;604;p3"/>
            <p:cNvSpPr/>
            <p:nvPr/>
          </p:nvSpPr>
          <p:spPr>
            <a:xfrm>
              <a:off x="9335472" y="2580892"/>
              <a:ext cx="231798" cy="312496"/>
            </a:xfrm>
            <a:custGeom>
              <a:avLst/>
              <a:gdLst/>
              <a:ahLst/>
              <a:cxnLst/>
              <a:rect l="l" t="t" r="r" b="b"/>
              <a:pathLst>
                <a:path w="6595" h="8891" extrusionOk="0">
                  <a:moveTo>
                    <a:pt x="5188" y="0"/>
                  </a:moveTo>
                  <a:cubicBezTo>
                    <a:pt x="6595" y="5620"/>
                    <a:pt x="2939" y="6426"/>
                    <a:pt x="1778" y="6909"/>
                  </a:cubicBezTo>
                  <a:cubicBezTo>
                    <a:pt x="621" y="7389"/>
                    <a:pt x="8" y="8875"/>
                    <a:pt x="1" y="8891"/>
                  </a:cubicBezTo>
                  <a:cubicBezTo>
                    <a:pt x="532" y="8352"/>
                    <a:pt x="1030" y="7769"/>
                    <a:pt x="1701" y="7432"/>
                  </a:cubicBezTo>
                  <a:cubicBezTo>
                    <a:pt x="2661" y="6947"/>
                    <a:pt x="3864" y="7030"/>
                    <a:pt x="4742" y="6409"/>
                  </a:cubicBezTo>
                  <a:cubicBezTo>
                    <a:pt x="6066" y="5476"/>
                    <a:pt x="5996" y="3507"/>
                    <a:pt x="5638" y="1924"/>
                  </a:cubicBezTo>
                  <a:cubicBezTo>
                    <a:pt x="5503" y="1332"/>
                    <a:pt x="5368" y="655"/>
                    <a:pt x="5188" y="0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" name="Google Shape;605;p3"/>
            <p:cNvSpPr/>
            <p:nvPr/>
          </p:nvSpPr>
          <p:spPr>
            <a:xfrm>
              <a:off x="9882564" y="2879358"/>
              <a:ext cx="693179" cy="496704"/>
            </a:xfrm>
            <a:custGeom>
              <a:avLst/>
              <a:gdLst/>
              <a:ahLst/>
              <a:cxnLst/>
              <a:rect l="l" t="t" r="r" b="b"/>
              <a:pathLst>
                <a:path w="19722" h="14132" extrusionOk="0">
                  <a:moveTo>
                    <a:pt x="4677" y="1"/>
                  </a:moveTo>
                  <a:cubicBezTo>
                    <a:pt x="4591" y="1"/>
                    <a:pt x="4505" y="1"/>
                    <a:pt x="4418" y="3"/>
                  </a:cubicBezTo>
                  <a:cubicBezTo>
                    <a:pt x="3651" y="16"/>
                    <a:pt x="2862" y="94"/>
                    <a:pt x="2168" y="423"/>
                  </a:cubicBezTo>
                  <a:cubicBezTo>
                    <a:pt x="1" y="1446"/>
                    <a:pt x="86" y="5085"/>
                    <a:pt x="203" y="7093"/>
                  </a:cubicBezTo>
                  <a:cubicBezTo>
                    <a:pt x="251" y="7884"/>
                    <a:pt x="365" y="8690"/>
                    <a:pt x="734" y="9392"/>
                  </a:cubicBezTo>
                  <a:cubicBezTo>
                    <a:pt x="1104" y="10093"/>
                    <a:pt x="1769" y="10678"/>
                    <a:pt x="2558" y="10769"/>
                  </a:cubicBezTo>
                  <a:cubicBezTo>
                    <a:pt x="2648" y="10779"/>
                    <a:pt x="2738" y="10784"/>
                    <a:pt x="2829" y="10784"/>
                  </a:cubicBezTo>
                  <a:cubicBezTo>
                    <a:pt x="3186" y="10784"/>
                    <a:pt x="3551" y="10720"/>
                    <a:pt x="3903" y="10720"/>
                  </a:cubicBezTo>
                  <a:cubicBezTo>
                    <a:pt x="4140" y="10720"/>
                    <a:pt x="4371" y="10749"/>
                    <a:pt x="4590" y="10846"/>
                  </a:cubicBezTo>
                  <a:cubicBezTo>
                    <a:pt x="5094" y="11071"/>
                    <a:pt x="5380" y="11593"/>
                    <a:pt x="5642" y="12078"/>
                  </a:cubicBezTo>
                  <a:cubicBezTo>
                    <a:pt x="5962" y="12668"/>
                    <a:pt x="6312" y="13264"/>
                    <a:pt x="6840" y="13677"/>
                  </a:cubicBezTo>
                  <a:cubicBezTo>
                    <a:pt x="7194" y="13953"/>
                    <a:pt x="7647" y="14131"/>
                    <a:pt x="8089" y="14131"/>
                  </a:cubicBezTo>
                  <a:cubicBezTo>
                    <a:pt x="8308" y="14131"/>
                    <a:pt x="8525" y="14087"/>
                    <a:pt x="8725" y="13990"/>
                  </a:cubicBezTo>
                  <a:cubicBezTo>
                    <a:pt x="9468" y="13627"/>
                    <a:pt x="9747" y="12685"/>
                    <a:pt x="10427" y="12218"/>
                  </a:cubicBezTo>
                  <a:cubicBezTo>
                    <a:pt x="10758" y="11989"/>
                    <a:pt x="11157" y="11896"/>
                    <a:pt x="11563" y="11896"/>
                  </a:cubicBezTo>
                  <a:cubicBezTo>
                    <a:pt x="11840" y="11896"/>
                    <a:pt x="12120" y="11939"/>
                    <a:pt x="12384" y="12012"/>
                  </a:cubicBezTo>
                  <a:cubicBezTo>
                    <a:pt x="12946" y="12167"/>
                    <a:pt x="13589" y="12422"/>
                    <a:pt x="14147" y="12422"/>
                  </a:cubicBezTo>
                  <a:cubicBezTo>
                    <a:pt x="14476" y="12422"/>
                    <a:pt x="14776" y="12333"/>
                    <a:pt x="15012" y="12079"/>
                  </a:cubicBezTo>
                  <a:cubicBezTo>
                    <a:pt x="15493" y="11559"/>
                    <a:pt x="15336" y="10619"/>
                    <a:pt x="15893" y="10182"/>
                  </a:cubicBezTo>
                  <a:cubicBezTo>
                    <a:pt x="16165" y="9969"/>
                    <a:pt x="16534" y="9942"/>
                    <a:pt x="16869" y="9865"/>
                  </a:cubicBezTo>
                  <a:cubicBezTo>
                    <a:pt x="18614" y="9470"/>
                    <a:pt x="19721" y="7331"/>
                    <a:pt x="19037" y="5678"/>
                  </a:cubicBezTo>
                  <a:cubicBezTo>
                    <a:pt x="18441" y="4241"/>
                    <a:pt x="16896" y="3481"/>
                    <a:pt x="15468" y="2866"/>
                  </a:cubicBezTo>
                  <a:cubicBezTo>
                    <a:pt x="12025" y="1382"/>
                    <a:pt x="8418" y="1"/>
                    <a:pt x="467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" name="Google Shape;606;p3"/>
            <p:cNvSpPr/>
            <p:nvPr/>
          </p:nvSpPr>
          <p:spPr>
            <a:xfrm>
              <a:off x="9882951" y="2900481"/>
              <a:ext cx="549039" cy="475651"/>
            </a:xfrm>
            <a:custGeom>
              <a:avLst/>
              <a:gdLst/>
              <a:ahLst/>
              <a:cxnLst/>
              <a:rect l="l" t="t" r="r" b="b"/>
              <a:pathLst>
                <a:path w="15621" h="13533" extrusionOk="0">
                  <a:moveTo>
                    <a:pt x="1850" y="1"/>
                  </a:moveTo>
                  <a:cubicBezTo>
                    <a:pt x="1" y="1212"/>
                    <a:pt x="80" y="4587"/>
                    <a:pt x="192" y="6493"/>
                  </a:cubicBezTo>
                  <a:cubicBezTo>
                    <a:pt x="240" y="7285"/>
                    <a:pt x="354" y="8091"/>
                    <a:pt x="723" y="8792"/>
                  </a:cubicBezTo>
                  <a:cubicBezTo>
                    <a:pt x="1093" y="9494"/>
                    <a:pt x="1758" y="10078"/>
                    <a:pt x="2547" y="10169"/>
                  </a:cubicBezTo>
                  <a:cubicBezTo>
                    <a:pt x="2637" y="10180"/>
                    <a:pt x="2727" y="10184"/>
                    <a:pt x="2818" y="10184"/>
                  </a:cubicBezTo>
                  <a:cubicBezTo>
                    <a:pt x="3175" y="10184"/>
                    <a:pt x="3540" y="10120"/>
                    <a:pt x="3892" y="10120"/>
                  </a:cubicBezTo>
                  <a:cubicBezTo>
                    <a:pt x="4129" y="10120"/>
                    <a:pt x="4360" y="10149"/>
                    <a:pt x="4579" y="10247"/>
                  </a:cubicBezTo>
                  <a:cubicBezTo>
                    <a:pt x="5083" y="10471"/>
                    <a:pt x="5369" y="10994"/>
                    <a:pt x="5631" y="11481"/>
                  </a:cubicBezTo>
                  <a:cubicBezTo>
                    <a:pt x="5951" y="12070"/>
                    <a:pt x="6301" y="12667"/>
                    <a:pt x="6829" y="13079"/>
                  </a:cubicBezTo>
                  <a:cubicBezTo>
                    <a:pt x="7183" y="13355"/>
                    <a:pt x="7636" y="13533"/>
                    <a:pt x="8078" y="13533"/>
                  </a:cubicBezTo>
                  <a:cubicBezTo>
                    <a:pt x="8297" y="13533"/>
                    <a:pt x="8514" y="13489"/>
                    <a:pt x="8714" y="13391"/>
                  </a:cubicBezTo>
                  <a:cubicBezTo>
                    <a:pt x="9457" y="13029"/>
                    <a:pt x="9736" y="12088"/>
                    <a:pt x="10416" y="11620"/>
                  </a:cubicBezTo>
                  <a:cubicBezTo>
                    <a:pt x="10747" y="11391"/>
                    <a:pt x="11146" y="11298"/>
                    <a:pt x="11552" y="11298"/>
                  </a:cubicBezTo>
                  <a:cubicBezTo>
                    <a:pt x="11829" y="11298"/>
                    <a:pt x="12109" y="11341"/>
                    <a:pt x="12373" y="11414"/>
                  </a:cubicBezTo>
                  <a:cubicBezTo>
                    <a:pt x="12937" y="11569"/>
                    <a:pt x="13580" y="11825"/>
                    <a:pt x="14136" y="11825"/>
                  </a:cubicBezTo>
                  <a:cubicBezTo>
                    <a:pt x="14466" y="11825"/>
                    <a:pt x="14765" y="11735"/>
                    <a:pt x="15001" y="11483"/>
                  </a:cubicBezTo>
                  <a:cubicBezTo>
                    <a:pt x="15382" y="11070"/>
                    <a:pt x="15368" y="10398"/>
                    <a:pt x="15621" y="9915"/>
                  </a:cubicBezTo>
                  <a:cubicBezTo>
                    <a:pt x="14278" y="9861"/>
                    <a:pt x="11270" y="9508"/>
                    <a:pt x="9953" y="7532"/>
                  </a:cubicBezTo>
                  <a:cubicBezTo>
                    <a:pt x="8231" y="4944"/>
                    <a:pt x="6266" y="1166"/>
                    <a:pt x="185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" name="Google Shape;607;p3"/>
            <p:cNvSpPr/>
            <p:nvPr/>
          </p:nvSpPr>
          <p:spPr>
            <a:xfrm>
              <a:off x="9948007" y="2900341"/>
              <a:ext cx="382686" cy="340931"/>
            </a:xfrm>
            <a:custGeom>
              <a:avLst/>
              <a:gdLst/>
              <a:ahLst/>
              <a:cxnLst/>
              <a:rect l="l" t="t" r="r" b="b"/>
              <a:pathLst>
                <a:path w="10888" h="9700" extrusionOk="0">
                  <a:moveTo>
                    <a:pt x="0" y="0"/>
                  </a:moveTo>
                  <a:lnTo>
                    <a:pt x="0" y="0"/>
                  </a:lnTo>
                  <a:cubicBezTo>
                    <a:pt x="605" y="122"/>
                    <a:pt x="1170" y="352"/>
                    <a:pt x="1703" y="643"/>
                  </a:cubicBezTo>
                  <a:cubicBezTo>
                    <a:pt x="2241" y="922"/>
                    <a:pt x="2748" y="1255"/>
                    <a:pt x="3218" y="1631"/>
                  </a:cubicBezTo>
                  <a:cubicBezTo>
                    <a:pt x="3278" y="1678"/>
                    <a:pt x="3335" y="1728"/>
                    <a:pt x="3394" y="1778"/>
                  </a:cubicBezTo>
                  <a:cubicBezTo>
                    <a:pt x="3244" y="2049"/>
                    <a:pt x="3148" y="2319"/>
                    <a:pt x="3068" y="2602"/>
                  </a:cubicBezTo>
                  <a:cubicBezTo>
                    <a:pt x="2975" y="2948"/>
                    <a:pt x="2927" y="3301"/>
                    <a:pt x="2914" y="3652"/>
                  </a:cubicBezTo>
                  <a:cubicBezTo>
                    <a:pt x="2912" y="4005"/>
                    <a:pt x="2929" y="4352"/>
                    <a:pt x="2999" y="4694"/>
                  </a:cubicBezTo>
                  <a:cubicBezTo>
                    <a:pt x="3058" y="5035"/>
                    <a:pt x="3162" y="5365"/>
                    <a:pt x="3275" y="5687"/>
                  </a:cubicBezTo>
                  <a:cubicBezTo>
                    <a:pt x="3201" y="5353"/>
                    <a:pt x="3141" y="5017"/>
                    <a:pt x="3125" y="4680"/>
                  </a:cubicBezTo>
                  <a:cubicBezTo>
                    <a:pt x="3098" y="4342"/>
                    <a:pt x="3122" y="4005"/>
                    <a:pt x="3164" y="3675"/>
                  </a:cubicBezTo>
                  <a:cubicBezTo>
                    <a:pt x="3215" y="3348"/>
                    <a:pt x="3301" y="3026"/>
                    <a:pt x="3422" y="2724"/>
                  </a:cubicBezTo>
                  <a:cubicBezTo>
                    <a:pt x="3509" y="2506"/>
                    <a:pt x="3625" y="2282"/>
                    <a:pt x="3751" y="2095"/>
                  </a:cubicBezTo>
                  <a:cubicBezTo>
                    <a:pt x="4015" y="2342"/>
                    <a:pt x="4264" y="2602"/>
                    <a:pt x="4484" y="2884"/>
                  </a:cubicBezTo>
                  <a:cubicBezTo>
                    <a:pt x="4827" y="3331"/>
                    <a:pt x="5135" y="3902"/>
                    <a:pt x="5480" y="4407"/>
                  </a:cubicBezTo>
                  <a:cubicBezTo>
                    <a:pt x="5728" y="4777"/>
                    <a:pt x="5987" y="5138"/>
                    <a:pt x="6251" y="5497"/>
                  </a:cubicBezTo>
                  <a:cubicBezTo>
                    <a:pt x="6141" y="5824"/>
                    <a:pt x="6067" y="6143"/>
                    <a:pt x="6020" y="6469"/>
                  </a:cubicBezTo>
                  <a:cubicBezTo>
                    <a:pt x="5966" y="6839"/>
                    <a:pt x="5946" y="7212"/>
                    <a:pt x="5964" y="7580"/>
                  </a:cubicBezTo>
                  <a:cubicBezTo>
                    <a:pt x="5987" y="8319"/>
                    <a:pt x="6179" y="9045"/>
                    <a:pt x="6487" y="9699"/>
                  </a:cubicBezTo>
                  <a:cubicBezTo>
                    <a:pt x="6256" y="9013"/>
                    <a:pt x="6156" y="8292"/>
                    <a:pt x="6214" y="7584"/>
                  </a:cubicBezTo>
                  <a:cubicBezTo>
                    <a:pt x="6239" y="7230"/>
                    <a:pt x="6296" y="6881"/>
                    <a:pt x="6387" y="6543"/>
                  </a:cubicBezTo>
                  <a:cubicBezTo>
                    <a:pt x="6441" y="6339"/>
                    <a:pt x="6510" y="6138"/>
                    <a:pt x="6587" y="5944"/>
                  </a:cubicBezTo>
                  <a:cubicBezTo>
                    <a:pt x="6960" y="6423"/>
                    <a:pt x="7352" y="6887"/>
                    <a:pt x="7775" y="7324"/>
                  </a:cubicBezTo>
                  <a:cubicBezTo>
                    <a:pt x="8213" y="7766"/>
                    <a:pt x="8656" y="8203"/>
                    <a:pt x="9156" y="8577"/>
                  </a:cubicBezTo>
                  <a:cubicBezTo>
                    <a:pt x="9659" y="8932"/>
                    <a:pt x="10194" y="9300"/>
                    <a:pt x="10808" y="9409"/>
                  </a:cubicBezTo>
                  <a:cubicBezTo>
                    <a:pt x="10229" y="9199"/>
                    <a:pt x="9749" y="8806"/>
                    <a:pt x="9302" y="8399"/>
                  </a:cubicBezTo>
                  <a:cubicBezTo>
                    <a:pt x="8893" y="8030"/>
                    <a:pt x="8520" y="7622"/>
                    <a:pt x="8159" y="7206"/>
                  </a:cubicBezTo>
                  <a:cubicBezTo>
                    <a:pt x="8306" y="7137"/>
                    <a:pt x="8458" y="7074"/>
                    <a:pt x="8609" y="7021"/>
                  </a:cubicBezTo>
                  <a:cubicBezTo>
                    <a:pt x="8850" y="6939"/>
                    <a:pt x="9100" y="6874"/>
                    <a:pt x="9353" y="6834"/>
                  </a:cubicBezTo>
                  <a:cubicBezTo>
                    <a:pt x="9525" y="6807"/>
                    <a:pt x="9700" y="6792"/>
                    <a:pt x="9875" y="6792"/>
                  </a:cubicBezTo>
                  <a:cubicBezTo>
                    <a:pt x="10217" y="6792"/>
                    <a:pt x="10561" y="6849"/>
                    <a:pt x="10888" y="6980"/>
                  </a:cubicBezTo>
                  <a:cubicBezTo>
                    <a:pt x="10431" y="6707"/>
                    <a:pt x="9881" y="6584"/>
                    <a:pt x="9336" y="6584"/>
                  </a:cubicBezTo>
                  <a:cubicBezTo>
                    <a:pt x="9063" y="6584"/>
                    <a:pt x="8788" y="6609"/>
                    <a:pt x="8518" y="6656"/>
                  </a:cubicBezTo>
                  <a:cubicBezTo>
                    <a:pt x="8293" y="6696"/>
                    <a:pt x="8075" y="6750"/>
                    <a:pt x="7850" y="6823"/>
                  </a:cubicBezTo>
                  <a:cubicBezTo>
                    <a:pt x="7156" y="5958"/>
                    <a:pt x="6501" y="5060"/>
                    <a:pt x="5893" y="4130"/>
                  </a:cubicBezTo>
                  <a:cubicBezTo>
                    <a:pt x="5886" y="4120"/>
                    <a:pt x="5880" y="4108"/>
                    <a:pt x="5873" y="4098"/>
                  </a:cubicBezTo>
                  <a:cubicBezTo>
                    <a:pt x="6086" y="3970"/>
                    <a:pt x="6309" y="3848"/>
                    <a:pt x="6539" y="3745"/>
                  </a:cubicBezTo>
                  <a:cubicBezTo>
                    <a:pt x="6850" y="3608"/>
                    <a:pt x="7174" y="3498"/>
                    <a:pt x="7507" y="3419"/>
                  </a:cubicBezTo>
                  <a:cubicBezTo>
                    <a:pt x="7798" y="3355"/>
                    <a:pt x="8096" y="3321"/>
                    <a:pt x="8395" y="3321"/>
                  </a:cubicBezTo>
                  <a:cubicBezTo>
                    <a:pt x="8440" y="3321"/>
                    <a:pt x="8484" y="3322"/>
                    <a:pt x="8529" y="3324"/>
                  </a:cubicBezTo>
                  <a:cubicBezTo>
                    <a:pt x="8873" y="3341"/>
                    <a:pt x="9213" y="3427"/>
                    <a:pt x="9539" y="3557"/>
                  </a:cubicBezTo>
                  <a:cubicBezTo>
                    <a:pt x="9232" y="3388"/>
                    <a:pt x="8896" y="3259"/>
                    <a:pt x="8543" y="3199"/>
                  </a:cubicBezTo>
                  <a:cubicBezTo>
                    <a:pt x="8330" y="3166"/>
                    <a:pt x="8114" y="3149"/>
                    <a:pt x="7898" y="3149"/>
                  </a:cubicBezTo>
                  <a:cubicBezTo>
                    <a:pt x="7754" y="3149"/>
                    <a:pt x="7611" y="3157"/>
                    <a:pt x="7467" y="3171"/>
                  </a:cubicBezTo>
                  <a:cubicBezTo>
                    <a:pt x="7109" y="3212"/>
                    <a:pt x="6756" y="3287"/>
                    <a:pt x="6409" y="3392"/>
                  </a:cubicBezTo>
                  <a:cubicBezTo>
                    <a:pt x="6139" y="3477"/>
                    <a:pt x="5880" y="3578"/>
                    <a:pt x="5621" y="3698"/>
                  </a:cubicBezTo>
                  <a:cubicBezTo>
                    <a:pt x="5387" y="3327"/>
                    <a:pt x="5156" y="2956"/>
                    <a:pt x="4864" y="2576"/>
                  </a:cubicBezTo>
                  <a:cubicBezTo>
                    <a:pt x="4457" y="2078"/>
                    <a:pt x="3977" y="1658"/>
                    <a:pt x="3459" y="1300"/>
                  </a:cubicBezTo>
                  <a:cubicBezTo>
                    <a:pt x="2422" y="616"/>
                    <a:pt x="1252" y="33"/>
                    <a:pt x="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" name="Google Shape;608;p3"/>
            <p:cNvSpPr/>
            <p:nvPr/>
          </p:nvSpPr>
          <p:spPr>
            <a:xfrm>
              <a:off x="10080475" y="2880483"/>
              <a:ext cx="495263" cy="348839"/>
            </a:xfrm>
            <a:custGeom>
              <a:avLst/>
              <a:gdLst/>
              <a:ahLst/>
              <a:cxnLst/>
              <a:rect l="l" t="t" r="r" b="b"/>
              <a:pathLst>
                <a:path w="14091" h="9925" extrusionOk="0">
                  <a:moveTo>
                    <a:pt x="1" y="1"/>
                  </a:moveTo>
                  <a:cubicBezTo>
                    <a:pt x="2588" y="558"/>
                    <a:pt x="9367" y="3174"/>
                    <a:pt x="11145" y="5475"/>
                  </a:cubicBezTo>
                  <a:cubicBezTo>
                    <a:pt x="12926" y="7779"/>
                    <a:pt x="10787" y="9924"/>
                    <a:pt x="10787" y="9924"/>
                  </a:cubicBezTo>
                  <a:lnTo>
                    <a:pt x="10788" y="9924"/>
                  </a:lnTo>
                  <a:cubicBezTo>
                    <a:pt x="10938" y="9890"/>
                    <a:pt x="11090" y="9864"/>
                    <a:pt x="11238" y="9831"/>
                  </a:cubicBezTo>
                  <a:cubicBezTo>
                    <a:pt x="12983" y="9437"/>
                    <a:pt x="14090" y="7296"/>
                    <a:pt x="13406" y="5645"/>
                  </a:cubicBezTo>
                  <a:cubicBezTo>
                    <a:pt x="12810" y="4209"/>
                    <a:pt x="11265" y="3449"/>
                    <a:pt x="9837" y="2834"/>
                  </a:cubicBezTo>
                  <a:cubicBezTo>
                    <a:pt x="6687" y="1477"/>
                    <a:pt x="3401" y="208"/>
                    <a:pt x="1" y="1"/>
                  </a:cubicBezTo>
                  <a:close/>
                </a:path>
              </a:pathLst>
            </a:custGeom>
            <a:solidFill>
              <a:srgbClr val="000000">
                <a:alpha val="18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" name="Google Shape;609;p3"/>
            <p:cNvSpPr/>
            <p:nvPr/>
          </p:nvSpPr>
          <p:spPr>
            <a:xfrm>
              <a:off x="9884462" y="2944274"/>
              <a:ext cx="363847" cy="431857"/>
            </a:xfrm>
            <a:custGeom>
              <a:avLst/>
              <a:gdLst/>
              <a:ahLst/>
              <a:cxnLst/>
              <a:rect l="l" t="t" r="r" b="b"/>
              <a:pathLst>
                <a:path w="10352" h="12287" extrusionOk="0">
                  <a:moveTo>
                    <a:pt x="761" y="0"/>
                  </a:moveTo>
                  <a:lnTo>
                    <a:pt x="761" y="0"/>
                  </a:lnTo>
                  <a:cubicBezTo>
                    <a:pt x="1" y="1551"/>
                    <a:pt x="65" y="3814"/>
                    <a:pt x="151" y="5247"/>
                  </a:cubicBezTo>
                  <a:cubicBezTo>
                    <a:pt x="198" y="6039"/>
                    <a:pt x="312" y="6845"/>
                    <a:pt x="682" y="7546"/>
                  </a:cubicBezTo>
                  <a:cubicBezTo>
                    <a:pt x="1051" y="8248"/>
                    <a:pt x="1718" y="8832"/>
                    <a:pt x="2506" y="8923"/>
                  </a:cubicBezTo>
                  <a:cubicBezTo>
                    <a:pt x="2595" y="8934"/>
                    <a:pt x="2685" y="8938"/>
                    <a:pt x="2776" y="8938"/>
                  </a:cubicBezTo>
                  <a:cubicBezTo>
                    <a:pt x="3133" y="8938"/>
                    <a:pt x="3499" y="8874"/>
                    <a:pt x="3850" y="8874"/>
                  </a:cubicBezTo>
                  <a:cubicBezTo>
                    <a:pt x="4088" y="8874"/>
                    <a:pt x="4319" y="8903"/>
                    <a:pt x="4537" y="9001"/>
                  </a:cubicBezTo>
                  <a:cubicBezTo>
                    <a:pt x="5042" y="9225"/>
                    <a:pt x="5327" y="9748"/>
                    <a:pt x="5590" y="10235"/>
                  </a:cubicBezTo>
                  <a:cubicBezTo>
                    <a:pt x="5909" y="10824"/>
                    <a:pt x="6259" y="11421"/>
                    <a:pt x="6788" y="11833"/>
                  </a:cubicBezTo>
                  <a:cubicBezTo>
                    <a:pt x="7141" y="12109"/>
                    <a:pt x="7595" y="12287"/>
                    <a:pt x="8037" y="12287"/>
                  </a:cubicBezTo>
                  <a:cubicBezTo>
                    <a:pt x="8256" y="12287"/>
                    <a:pt x="8472" y="12243"/>
                    <a:pt x="8672" y="12145"/>
                  </a:cubicBezTo>
                  <a:cubicBezTo>
                    <a:pt x="9407" y="11788"/>
                    <a:pt x="9688" y="10865"/>
                    <a:pt x="10351" y="10391"/>
                  </a:cubicBezTo>
                  <a:lnTo>
                    <a:pt x="10351" y="10391"/>
                  </a:lnTo>
                  <a:cubicBezTo>
                    <a:pt x="9828" y="10601"/>
                    <a:pt x="9064" y="10865"/>
                    <a:pt x="8348" y="10947"/>
                  </a:cubicBezTo>
                  <a:cubicBezTo>
                    <a:pt x="8317" y="10950"/>
                    <a:pt x="8286" y="10952"/>
                    <a:pt x="8257" y="10952"/>
                  </a:cubicBezTo>
                  <a:cubicBezTo>
                    <a:pt x="7103" y="10952"/>
                    <a:pt x="7102" y="8340"/>
                    <a:pt x="5263" y="8115"/>
                  </a:cubicBezTo>
                  <a:cubicBezTo>
                    <a:pt x="3373" y="7880"/>
                    <a:pt x="1455" y="6917"/>
                    <a:pt x="991" y="4378"/>
                  </a:cubicBezTo>
                  <a:cubicBezTo>
                    <a:pt x="527" y="1844"/>
                    <a:pt x="758" y="9"/>
                    <a:pt x="761" y="0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" name="Google Shape;610;p3"/>
            <p:cNvSpPr/>
            <p:nvPr/>
          </p:nvSpPr>
          <p:spPr>
            <a:xfrm>
              <a:off x="10270759" y="3299502"/>
              <a:ext cx="35" cy="3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859E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" name="Google Shape;611;p3"/>
            <p:cNvSpPr/>
            <p:nvPr/>
          </p:nvSpPr>
          <p:spPr>
            <a:xfrm>
              <a:off x="9040486" y="3071013"/>
              <a:ext cx="599335" cy="464509"/>
            </a:xfrm>
            <a:custGeom>
              <a:avLst/>
              <a:gdLst/>
              <a:ahLst/>
              <a:cxnLst/>
              <a:rect l="l" t="t" r="r" b="b"/>
              <a:pathLst>
                <a:path w="17052" h="13216" extrusionOk="0">
                  <a:moveTo>
                    <a:pt x="14567" y="1"/>
                  </a:moveTo>
                  <a:cubicBezTo>
                    <a:pt x="14432" y="1"/>
                    <a:pt x="14281" y="19"/>
                    <a:pt x="14113" y="59"/>
                  </a:cubicBezTo>
                  <a:cubicBezTo>
                    <a:pt x="9354" y="1201"/>
                    <a:pt x="4875" y="3494"/>
                    <a:pt x="1165" y="6685"/>
                  </a:cubicBezTo>
                  <a:cubicBezTo>
                    <a:pt x="598" y="7175"/>
                    <a:pt x="1" y="7968"/>
                    <a:pt x="417" y="8592"/>
                  </a:cubicBezTo>
                  <a:cubicBezTo>
                    <a:pt x="732" y="9067"/>
                    <a:pt x="1425" y="9071"/>
                    <a:pt x="1906" y="9382"/>
                  </a:cubicBezTo>
                  <a:cubicBezTo>
                    <a:pt x="2546" y="9797"/>
                    <a:pt x="2684" y="10654"/>
                    <a:pt x="2834" y="11403"/>
                  </a:cubicBezTo>
                  <a:cubicBezTo>
                    <a:pt x="2981" y="12150"/>
                    <a:pt x="3324" y="13010"/>
                    <a:pt x="4072" y="13169"/>
                  </a:cubicBezTo>
                  <a:cubicBezTo>
                    <a:pt x="4153" y="13187"/>
                    <a:pt x="4236" y="13194"/>
                    <a:pt x="4318" y="13194"/>
                  </a:cubicBezTo>
                  <a:cubicBezTo>
                    <a:pt x="4627" y="13194"/>
                    <a:pt x="4938" y="13085"/>
                    <a:pt x="5235" y="12977"/>
                  </a:cubicBezTo>
                  <a:cubicBezTo>
                    <a:pt x="6206" y="12625"/>
                    <a:pt x="7175" y="12272"/>
                    <a:pt x="8145" y="11919"/>
                  </a:cubicBezTo>
                  <a:cubicBezTo>
                    <a:pt x="8251" y="11879"/>
                    <a:pt x="8365" y="11841"/>
                    <a:pt x="8475" y="11841"/>
                  </a:cubicBezTo>
                  <a:cubicBezTo>
                    <a:pt x="8525" y="11841"/>
                    <a:pt x="8575" y="11849"/>
                    <a:pt x="8622" y="11869"/>
                  </a:cubicBezTo>
                  <a:cubicBezTo>
                    <a:pt x="8901" y="11983"/>
                    <a:pt x="8893" y="12373"/>
                    <a:pt x="8997" y="12656"/>
                  </a:cubicBezTo>
                  <a:cubicBezTo>
                    <a:pt x="9140" y="13042"/>
                    <a:pt x="9525" y="13216"/>
                    <a:pt x="9938" y="13216"/>
                  </a:cubicBezTo>
                  <a:cubicBezTo>
                    <a:pt x="10287" y="13216"/>
                    <a:pt x="10656" y="13092"/>
                    <a:pt x="10919" y="12866"/>
                  </a:cubicBezTo>
                  <a:cubicBezTo>
                    <a:pt x="11493" y="12373"/>
                    <a:pt x="11744" y="11611"/>
                    <a:pt x="12146" y="10970"/>
                  </a:cubicBezTo>
                  <a:cubicBezTo>
                    <a:pt x="12486" y="10428"/>
                    <a:pt x="13065" y="9928"/>
                    <a:pt x="13672" y="9928"/>
                  </a:cubicBezTo>
                  <a:cubicBezTo>
                    <a:pt x="13782" y="9928"/>
                    <a:pt x="13893" y="9944"/>
                    <a:pt x="14003" y="9980"/>
                  </a:cubicBezTo>
                  <a:cubicBezTo>
                    <a:pt x="14281" y="10068"/>
                    <a:pt x="14511" y="10266"/>
                    <a:pt x="14784" y="10366"/>
                  </a:cubicBezTo>
                  <a:cubicBezTo>
                    <a:pt x="14914" y="10413"/>
                    <a:pt x="15049" y="10435"/>
                    <a:pt x="15184" y="10435"/>
                  </a:cubicBezTo>
                  <a:cubicBezTo>
                    <a:pt x="15716" y="10435"/>
                    <a:pt x="16250" y="10092"/>
                    <a:pt x="16545" y="9630"/>
                  </a:cubicBezTo>
                  <a:cubicBezTo>
                    <a:pt x="16915" y="9048"/>
                    <a:pt x="16990" y="8332"/>
                    <a:pt x="17008" y="7645"/>
                  </a:cubicBezTo>
                  <a:cubicBezTo>
                    <a:pt x="17051" y="5859"/>
                    <a:pt x="16763" y="4066"/>
                    <a:pt x="16168" y="2386"/>
                  </a:cubicBezTo>
                  <a:cubicBezTo>
                    <a:pt x="15796" y="1333"/>
                    <a:pt x="15711" y="1"/>
                    <a:pt x="1456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" name="Google Shape;612;p3"/>
            <p:cNvSpPr/>
            <p:nvPr/>
          </p:nvSpPr>
          <p:spPr>
            <a:xfrm>
              <a:off x="9349812" y="3074598"/>
              <a:ext cx="290002" cy="460889"/>
            </a:xfrm>
            <a:custGeom>
              <a:avLst/>
              <a:gdLst/>
              <a:ahLst/>
              <a:cxnLst/>
              <a:rect l="l" t="t" r="r" b="b"/>
              <a:pathLst>
                <a:path w="8251" h="13113" extrusionOk="0">
                  <a:moveTo>
                    <a:pt x="6251" y="0"/>
                  </a:moveTo>
                  <a:cubicBezTo>
                    <a:pt x="5530" y="756"/>
                    <a:pt x="4449" y="2288"/>
                    <a:pt x="3581" y="5228"/>
                  </a:cubicBezTo>
                  <a:cubicBezTo>
                    <a:pt x="2731" y="8129"/>
                    <a:pt x="1143" y="10496"/>
                    <a:pt x="0" y="11940"/>
                  </a:cubicBezTo>
                  <a:cubicBezTo>
                    <a:pt x="99" y="12111"/>
                    <a:pt x="122" y="12357"/>
                    <a:pt x="194" y="12554"/>
                  </a:cubicBezTo>
                  <a:cubicBezTo>
                    <a:pt x="338" y="12939"/>
                    <a:pt x="722" y="13113"/>
                    <a:pt x="1136" y="13113"/>
                  </a:cubicBezTo>
                  <a:cubicBezTo>
                    <a:pt x="1484" y="13113"/>
                    <a:pt x="1854" y="12989"/>
                    <a:pt x="2116" y="12764"/>
                  </a:cubicBezTo>
                  <a:cubicBezTo>
                    <a:pt x="2689" y="12271"/>
                    <a:pt x="2942" y="11509"/>
                    <a:pt x="3344" y="10868"/>
                  </a:cubicBezTo>
                  <a:cubicBezTo>
                    <a:pt x="3684" y="10326"/>
                    <a:pt x="4263" y="9826"/>
                    <a:pt x="4870" y="9826"/>
                  </a:cubicBezTo>
                  <a:cubicBezTo>
                    <a:pt x="4980" y="9826"/>
                    <a:pt x="5091" y="9842"/>
                    <a:pt x="5201" y="9878"/>
                  </a:cubicBezTo>
                  <a:cubicBezTo>
                    <a:pt x="5478" y="9966"/>
                    <a:pt x="5708" y="10165"/>
                    <a:pt x="5981" y="10264"/>
                  </a:cubicBezTo>
                  <a:cubicBezTo>
                    <a:pt x="6112" y="10311"/>
                    <a:pt x="6246" y="10333"/>
                    <a:pt x="6381" y="10333"/>
                  </a:cubicBezTo>
                  <a:cubicBezTo>
                    <a:pt x="6914" y="10333"/>
                    <a:pt x="7448" y="9990"/>
                    <a:pt x="7743" y="9528"/>
                  </a:cubicBezTo>
                  <a:cubicBezTo>
                    <a:pt x="8112" y="8949"/>
                    <a:pt x="8189" y="8230"/>
                    <a:pt x="8204" y="7543"/>
                  </a:cubicBezTo>
                  <a:cubicBezTo>
                    <a:pt x="8250" y="5757"/>
                    <a:pt x="7960" y="3964"/>
                    <a:pt x="7364" y="2279"/>
                  </a:cubicBezTo>
                  <a:cubicBezTo>
                    <a:pt x="7053" y="1402"/>
                    <a:pt x="6941" y="332"/>
                    <a:pt x="625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" name="Google Shape;613;p3"/>
            <p:cNvSpPr/>
            <p:nvPr/>
          </p:nvSpPr>
          <p:spPr>
            <a:xfrm>
              <a:off x="9312943" y="3074598"/>
              <a:ext cx="256858" cy="382264"/>
            </a:xfrm>
            <a:custGeom>
              <a:avLst/>
              <a:gdLst/>
              <a:ahLst/>
              <a:cxnLst/>
              <a:rect l="l" t="t" r="r" b="b"/>
              <a:pathLst>
                <a:path w="7308" h="10876" extrusionOk="0">
                  <a:moveTo>
                    <a:pt x="7307" y="0"/>
                  </a:moveTo>
                  <a:lnTo>
                    <a:pt x="7307" y="0"/>
                  </a:lnTo>
                  <a:cubicBezTo>
                    <a:pt x="6539" y="686"/>
                    <a:pt x="5946" y="1563"/>
                    <a:pt x="5471" y="2479"/>
                  </a:cubicBezTo>
                  <a:cubicBezTo>
                    <a:pt x="5418" y="2579"/>
                    <a:pt x="5373" y="2685"/>
                    <a:pt x="5323" y="2786"/>
                  </a:cubicBezTo>
                  <a:cubicBezTo>
                    <a:pt x="5184" y="2780"/>
                    <a:pt x="5047" y="2777"/>
                    <a:pt x="4911" y="2777"/>
                  </a:cubicBezTo>
                  <a:cubicBezTo>
                    <a:pt x="4748" y="2777"/>
                    <a:pt x="4587" y="2781"/>
                    <a:pt x="4424" y="2791"/>
                  </a:cubicBezTo>
                  <a:cubicBezTo>
                    <a:pt x="4085" y="2812"/>
                    <a:pt x="3745" y="2851"/>
                    <a:pt x="3414" y="2912"/>
                  </a:cubicBezTo>
                  <a:cubicBezTo>
                    <a:pt x="2749" y="3041"/>
                    <a:pt x="2092" y="3265"/>
                    <a:pt x="1552" y="3665"/>
                  </a:cubicBezTo>
                  <a:cubicBezTo>
                    <a:pt x="2136" y="3337"/>
                    <a:pt x="2794" y="3202"/>
                    <a:pt x="3444" y="3159"/>
                  </a:cubicBezTo>
                  <a:cubicBezTo>
                    <a:pt x="3585" y="3152"/>
                    <a:pt x="3727" y="3148"/>
                    <a:pt x="3868" y="3148"/>
                  </a:cubicBezTo>
                  <a:cubicBezTo>
                    <a:pt x="4285" y="3148"/>
                    <a:pt x="4703" y="3180"/>
                    <a:pt x="5107" y="3242"/>
                  </a:cubicBezTo>
                  <a:cubicBezTo>
                    <a:pt x="4803" y="3931"/>
                    <a:pt x="4553" y="4645"/>
                    <a:pt x="4340" y="5360"/>
                  </a:cubicBezTo>
                  <a:cubicBezTo>
                    <a:pt x="4211" y="5760"/>
                    <a:pt x="4081" y="6157"/>
                    <a:pt x="3948" y="6551"/>
                  </a:cubicBezTo>
                  <a:cubicBezTo>
                    <a:pt x="3720" y="6521"/>
                    <a:pt x="3499" y="6505"/>
                    <a:pt x="3278" y="6505"/>
                  </a:cubicBezTo>
                  <a:cubicBezTo>
                    <a:pt x="3184" y="6505"/>
                    <a:pt x="3090" y="6508"/>
                    <a:pt x="2995" y="6514"/>
                  </a:cubicBezTo>
                  <a:cubicBezTo>
                    <a:pt x="2619" y="6537"/>
                    <a:pt x="2248" y="6606"/>
                    <a:pt x="1891" y="6714"/>
                  </a:cubicBezTo>
                  <a:cubicBezTo>
                    <a:pt x="1533" y="6820"/>
                    <a:pt x="1188" y="6966"/>
                    <a:pt x="872" y="7159"/>
                  </a:cubicBezTo>
                  <a:cubicBezTo>
                    <a:pt x="549" y="7339"/>
                    <a:pt x="269" y="7579"/>
                    <a:pt x="0" y="7823"/>
                  </a:cubicBezTo>
                  <a:cubicBezTo>
                    <a:pt x="295" y="7610"/>
                    <a:pt x="598" y="7409"/>
                    <a:pt x="929" y="7270"/>
                  </a:cubicBezTo>
                  <a:cubicBezTo>
                    <a:pt x="1255" y="7120"/>
                    <a:pt x="1599" y="7017"/>
                    <a:pt x="1948" y="6957"/>
                  </a:cubicBezTo>
                  <a:cubicBezTo>
                    <a:pt x="2221" y="6908"/>
                    <a:pt x="2498" y="6883"/>
                    <a:pt x="2774" y="6883"/>
                  </a:cubicBezTo>
                  <a:cubicBezTo>
                    <a:pt x="2849" y="6883"/>
                    <a:pt x="2924" y="6885"/>
                    <a:pt x="2999" y="6889"/>
                  </a:cubicBezTo>
                  <a:cubicBezTo>
                    <a:pt x="3265" y="6902"/>
                    <a:pt x="3535" y="6946"/>
                    <a:pt x="3787" y="7006"/>
                  </a:cubicBezTo>
                  <a:cubicBezTo>
                    <a:pt x="3638" y="7413"/>
                    <a:pt x="3484" y="7815"/>
                    <a:pt x="3309" y="8210"/>
                  </a:cubicBezTo>
                  <a:cubicBezTo>
                    <a:pt x="2907" y="9132"/>
                    <a:pt x="2399" y="10011"/>
                    <a:pt x="1844" y="10875"/>
                  </a:cubicBezTo>
                  <a:cubicBezTo>
                    <a:pt x="2392" y="10316"/>
                    <a:pt x="2895" y="9701"/>
                    <a:pt x="3315" y="9028"/>
                  </a:cubicBezTo>
                  <a:cubicBezTo>
                    <a:pt x="3317" y="9032"/>
                    <a:pt x="3321" y="9036"/>
                    <a:pt x="3322" y="9039"/>
                  </a:cubicBezTo>
                  <a:cubicBezTo>
                    <a:pt x="3365" y="9150"/>
                    <a:pt x="3392" y="9278"/>
                    <a:pt x="3408" y="9409"/>
                  </a:cubicBezTo>
                  <a:cubicBezTo>
                    <a:pt x="3437" y="9673"/>
                    <a:pt x="3422" y="9953"/>
                    <a:pt x="3392" y="10231"/>
                  </a:cubicBezTo>
                  <a:cubicBezTo>
                    <a:pt x="3502" y="9973"/>
                    <a:pt x="3602" y="9709"/>
                    <a:pt x="3658" y="9421"/>
                  </a:cubicBezTo>
                  <a:cubicBezTo>
                    <a:pt x="3685" y="9275"/>
                    <a:pt x="3701" y="9125"/>
                    <a:pt x="3691" y="8965"/>
                  </a:cubicBezTo>
                  <a:cubicBezTo>
                    <a:pt x="3685" y="8885"/>
                    <a:pt x="3672" y="8800"/>
                    <a:pt x="3645" y="8715"/>
                  </a:cubicBezTo>
                  <a:cubicBezTo>
                    <a:pt x="3624" y="8663"/>
                    <a:pt x="3610" y="8616"/>
                    <a:pt x="3581" y="8566"/>
                  </a:cubicBezTo>
                  <a:cubicBezTo>
                    <a:pt x="3614" y="8508"/>
                    <a:pt x="3651" y="8450"/>
                    <a:pt x="3682" y="8389"/>
                  </a:cubicBezTo>
                  <a:cubicBezTo>
                    <a:pt x="4164" y="7467"/>
                    <a:pt x="4523" y="6491"/>
                    <a:pt x="4810" y="5503"/>
                  </a:cubicBezTo>
                  <a:cubicBezTo>
                    <a:pt x="4851" y="5363"/>
                    <a:pt x="4894" y="5224"/>
                    <a:pt x="4935" y="5084"/>
                  </a:cubicBezTo>
                  <a:cubicBezTo>
                    <a:pt x="5051" y="5144"/>
                    <a:pt x="5166" y="5210"/>
                    <a:pt x="5271" y="5285"/>
                  </a:cubicBezTo>
                  <a:cubicBezTo>
                    <a:pt x="5458" y="5417"/>
                    <a:pt x="5628" y="5577"/>
                    <a:pt x="5777" y="5756"/>
                  </a:cubicBezTo>
                  <a:cubicBezTo>
                    <a:pt x="5927" y="5934"/>
                    <a:pt x="6044" y="6139"/>
                    <a:pt x="6129" y="6360"/>
                  </a:cubicBezTo>
                  <a:cubicBezTo>
                    <a:pt x="6221" y="6581"/>
                    <a:pt x="6256" y="6821"/>
                    <a:pt x="6279" y="7066"/>
                  </a:cubicBezTo>
                  <a:cubicBezTo>
                    <a:pt x="6296" y="6824"/>
                    <a:pt x="6307" y="6571"/>
                    <a:pt x="6250" y="6327"/>
                  </a:cubicBezTo>
                  <a:cubicBezTo>
                    <a:pt x="6203" y="6080"/>
                    <a:pt x="6114" y="5837"/>
                    <a:pt x="5984" y="5616"/>
                  </a:cubicBezTo>
                  <a:cubicBezTo>
                    <a:pt x="5857" y="5393"/>
                    <a:pt x="5698" y="5185"/>
                    <a:pt x="5516" y="5001"/>
                  </a:cubicBezTo>
                  <a:cubicBezTo>
                    <a:pt x="5380" y="4867"/>
                    <a:pt x="5234" y="4748"/>
                    <a:pt x="5073" y="4637"/>
                  </a:cubicBezTo>
                  <a:cubicBezTo>
                    <a:pt x="5287" y="3958"/>
                    <a:pt x="5523" y="3291"/>
                    <a:pt x="5803" y="2636"/>
                  </a:cubicBezTo>
                  <a:cubicBezTo>
                    <a:pt x="6203" y="1709"/>
                    <a:pt x="6669" y="806"/>
                    <a:pt x="730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" name="Google Shape;614;p3"/>
            <p:cNvSpPr/>
            <p:nvPr/>
          </p:nvSpPr>
          <p:spPr>
            <a:xfrm>
              <a:off x="9040451" y="3070873"/>
              <a:ext cx="529110" cy="463842"/>
            </a:xfrm>
            <a:custGeom>
              <a:avLst/>
              <a:gdLst/>
              <a:ahLst/>
              <a:cxnLst/>
              <a:rect l="l" t="t" r="r" b="b"/>
              <a:pathLst>
                <a:path w="15054" h="13197" extrusionOk="0">
                  <a:moveTo>
                    <a:pt x="14563" y="1"/>
                  </a:moveTo>
                  <a:cubicBezTo>
                    <a:pt x="14428" y="1"/>
                    <a:pt x="14278" y="19"/>
                    <a:pt x="14112" y="59"/>
                  </a:cubicBezTo>
                  <a:cubicBezTo>
                    <a:pt x="9352" y="1201"/>
                    <a:pt x="4873" y="3494"/>
                    <a:pt x="1164" y="6686"/>
                  </a:cubicBezTo>
                  <a:cubicBezTo>
                    <a:pt x="596" y="7178"/>
                    <a:pt x="0" y="7971"/>
                    <a:pt x="416" y="8595"/>
                  </a:cubicBezTo>
                  <a:cubicBezTo>
                    <a:pt x="732" y="9071"/>
                    <a:pt x="1425" y="9075"/>
                    <a:pt x="1904" y="9385"/>
                  </a:cubicBezTo>
                  <a:cubicBezTo>
                    <a:pt x="2545" y="9799"/>
                    <a:pt x="2685" y="10657"/>
                    <a:pt x="2832" y="11405"/>
                  </a:cubicBezTo>
                  <a:cubicBezTo>
                    <a:pt x="2982" y="12153"/>
                    <a:pt x="3324" y="13013"/>
                    <a:pt x="4071" y="13171"/>
                  </a:cubicBezTo>
                  <a:cubicBezTo>
                    <a:pt x="4153" y="13189"/>
                    <a:pt x="4235" y="13197"/>
                    <a:pt x="4318" y="13197"/>
                  </a:cubicBezTo>
                  <a:cubicBezTo>
                    <a:pt x="4627" y="13197"/>
                    <a:pt x="4938" y="13087"/>
                    <a:pt x="5233" y="12980"/>
                  </a:cubicBezTo>
                  <a:cubicBezTo>
                    <a:pt x="6076" y="12673"/>
                    <a:pt x="6922" y="12366"/>
                    <a:pt x="7765" y="12058"/>
                  </a:cubicBezTo>
                  <a:lnTo>
                    <a:pt x="7765" y="12058"/>
                  </a:lnTo>
                  <a:cubicBezTo>
                    <a:pt x="7765" y="12058"/>
                    <a:pt x="7105" y="12241"/>
                    <a:pt x="6372" y="12241"/>
                  </a:cubicBezTo>
                  <a:cubicBezTo>
                    <a:pt x="5535" y="12241"/>
                    <a:pt x="4603" y="12003"/>
                    <a:pt x="4450" y="10985"/>
                  </a:cubicBezTo>
                  <a:cubicBezTo>
                    <a:pt x="4164" y="9075"/>
                    <a:pt x="2908" y="9044"/>
                    <a:pt x="2945" y="7913"/>
                  </a:cubicBezTo>
                  <a:cubicBezTo>
                    <a:pt x="2982" y="6785"/>
                    <a:pt x="8336" y="1791"/>
                    <a:pt x="15053" y="105"/>
                  </a:cubicBezTo>
                  <a:cubicBezTo>
                    <a:pt x="14915" y="38"/>
                    <a:pt x="14754" y="1"/>
                    <a:pt x="14563" y="1"/>
                  </a:cubicBezTo>
                  <a:close/>
                </a:path>
              </a:pathLst>
            </a:custGeom>
            <a:solidFill>
              <a:srgbClr val="000000">
                <a:alpha val="18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" name="Google Shape;615;p3"/>
            <p:cNvSpPr/>
            <p:nvPr/>
          </p:nvSpPr>
          <p:spPr>
            <a:xfrm>
              <a:off x="9458766" y="3143134"/>
              <a:ext cx="181045" cy="328489"/>
            </a:xfrm>
            <a:custGeom>
              <a:avLst/>
              <a:gdLst/>
              <a:ahLst/>
              <a:cxnLst/>
              <a:rect l="l" t="t" r="r" b="b"/>
              <a:pathLst>
                <a:path w="5151" h="9346" extrusionOk="0">
                  <a:moveTo>
                    <a:pt x="4159" y="1"/>
                  </a:moveTo>
                  <a:lnTo>
                    <a:pt x="4159" y="1"/>
                  </a:lnTo>
                  <a:cubicBezTo>
                    <a:pt x="4987" y="7340"/>
                    <a:pt x="3407" y="6859"/>
                    <a:pt x="1738" y="6926"/>
                  </a:cubicBezTo>
                  <a:cubicBezTo>
                    <a:pt x="119" y="6993"/>
                    <a:pt x="6" y="9215"/>
                    <a:pt x="1" y="9345"/>
                  </a:cubicBezTo>
                  <a:cubicBezTo>
                    <a:pt x="79" y="9201"/>
                    <a:pt x="158" y="9055"/>
                    <a:pt x="244" y="8918"/>
                  </a:cubicBezTo>
                  <a:cubicBezTo>
                    <a:pt x="584" y="8376"/>
                    <a:pt x="1163" y="7876"/>
                    <a:pt x="1770" y="7876"/>
                  </a:cubicBezTo>
                  <a:cubicBezTo>
                    <a:pt x="1880" y="7876"/>
                    <a:pt x="1991" y="7892"/>
                    <a:pt x="2101" y="7928"/>
                  </a:cubicBezTo>
                  <a:cubicBezTo>
                    <a:pt x="2378" y="8016"/>
                    <a:pt x="2608" y="8215"/>
                    <a:pt x="2881" y="8314"/>
                  </a:cubicBezTo>
                  <a:cubicBezTo>
                    <a:pt x="3012" y="8361"/>
                    <a:pt x="3146" y="8383"/>
                    <a:pt x="3281" y="8383"/>
                  </a:cubicBezTo>
                  <a:cubicBezTo>
                    <a:pt x="3814" y="8383"/>
                    <a:pt x="4348" y="8040"/>
                    <a:pt x="4643" y="7578"/>
                  </a:cubicBezTo>
                  <a:cubicBezTo>
                    <a:pt x="5012" y="6999"/>
                    <a:pt x="5089" y="6280"/>
                    <a:pt x="5104" y="5593"/>
                  </a:cubicBezTo>
                  <a:cubicBezTo>
                    <a:pt x="5150" y="3807"/>
                    <a:pt x="4860" y="2014"/>
                    <a:pt x="4264" y="329"/>
                  </a:cubicBezTo>
                  <a:cubicBezTo>
                    <a:pt x="4226" y="222"/>
                    <a:pt x="4190" y="113"/>
                    <a:pt x="4159" y="1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" name="Google Shape;616;p3"/>
            <p:cNvSpPr/>
            <p:nvPr/>
          </p:nvSpPr>
          <p:spPr>
            <a:xfrm>
              <a:off x="9830196" y="2250513"/>
              <a:ext cx="586577" cy="377590"/>
            </a:xfrm>
            <a:custGeom>
              <a:avLst/>
              <a:gdLst/>
              <a:ahLst/>
              <a:cxnLst/>
              <a:rect l="l" t="t" r="r" b="b"/>
              <a:pathLst>
                <a:path w="16689" h="10743" extrusionOk="0">
                  <a:moveTo>
                    <a:pt x="10898" y="1"/>
                  </a:moveTo>
                  <a:cubicBezTo>
                    <a:pt x="7669" y="1"/>
                    <a:pt x="4454" y="544"/>
                    <a:pt x="1432" y="1615"/>
                  </a:cubicBezTo>
                  <a:cubicBezTo>
                    <a:pt x="0" y="2122"/>
                    <a:pt x="765" y="3384"/>
                    <a:pt x="1063" y="4545"/>
                  </a:cubicBezTo>
                  <a:cubicBezTo>
                    <a:pt x="1491" y="6210"/>
                    <a:pt x="2214" y="7806"/>
                    <a:pt x="3192" y="9222"/>
                  </a:cubicBezTo>
                  <a:cubicBezTo>
                    <a:pt x="3569" y="9766"/>
                    <a:pt x="4007" y="10306"/>
                    <a:pt x="4603" y="10582"/>
                  </a:cubicBezTo>
                  <a:cubicBezTo>
                    <a:pt x="4829" y="10687"/>
                    <a:pt x="5082" y="10743"/>
                    <a:pt x="5331" y="10743"/>
                  </a:cubicBezTo>
                  <a:cubicBezTo>
                    <a:pt x="5737" y="10743"/>
                    <a:pt x="6129" y="10594"/>
                    <a:pt x="6364" y="10271"/>
                  </a:cubicBezTo>
                  <a:cubicBezTo>
                    <a:pt x="6524" y="10051"/>
                    <a:pt x="6599" y="9772"/>
                    <a:pt x="6767" y="9558"/>
                  </a:cubicBezTo>
                  <a:cubicBezTo>
                    <a:pt x="6996" y="9268"/>
                    <a:pt x="7344" y="9153"/>
                    <a:pt x="7717" y="9153"/>
                  </a:cubicBezTo>
                  <a:cubicBezTo>
                    <a:pt x="8061" y="9153"/>
                    <a:pt x="8426" y="9251"/>
                    <a:pt x="8739" y="9400"/>
                  </a:cubicBezTo>
                  <a:cubicBezTo>
                    <a:pt x="9392" y="9711"/>
                    <a:pt x="9989" y="10195"/>
                    <a:pt x="10699" y="10296"/>
                  </a:cubicBezTo>
                  <a:cubicBezTo>
                    <a:pt x="10757" y="10305"/>
                    <a:pt x="10815" y="10309"/>
                    <a:pt x="10874" y="10309"/>
                  </a:cubicBezTo>
                  <a:cubicBezTo>
                    <a:pt x="11539" y="10309"/>
                    <a:pt x="12243" y="9792"/>
                    <a:pt x="12087" y="9142"/>
                  </a:cubicBezTo>
                  <a:cubicBezTo>
                    <a:pt x="12018" y="8859"/>
                    <a:pt x="11804" y="8550"/>
                    <a:pt x="11961" y="8313"/>
                  </a:cubicBezTo>
                  <a:cubicBezTo>
                    <a:pt x="12045" y="8185"/>
                    <a:pt x="12210" y="8142"/>
                    <a:pt x="12358" y="8107"/>
                  </a:cubicBezTo>
                  <a:cubicBezTo>
                    <a:pt x="13301" y="7893"/>
                    <a:pt x="14243" y="7679"/>
                    <a:pt x="15186" y="7464"/>
                  </a:cubicBezTo>
                  <a:cubicBezTo>
                    <a:pt x="15550" y="7382"/>
                    <a:pt x="15933" y="7287"/>
                    <a:pt x="16193" y="7020"/>
                  </a:cubicBezTo>
                  <a:cubicBezTo>
                    <a:pt x="16689" y="6507"/>
                    <a:pt x="16502" y="5638"/>
                    <a:pt x="16223" y="4958"/>
                  </a:cubicBezTo>
                  <a:cubicBezTo>
                    <a:pt x="15943" y="4278"/>
                    <a:pt x="15597" y="3515"/>
                    <a:pt x="15879" y="2852"/>
                  </a:cubicBezTo>
                  <a:cubicBezTo>
                    <a:pt x="16087" y="2356"/>
                    <a:pt x="16625" y="1995"/>
                    <a:pt x="16619" y="1450"/>
                  </a:cubicBezTo>
                  <a:cubicBezTo>
                    <a:pt x="16613" y="733"/>
                    <a:pt x="15729" y="400"/>
                    <a:pt x="15026" y="299"/>
                  </a:cubicBezTo>
                  <a:cubicBezTo>
                    <a:pt x="13656" y="100"/>
                    <a:pt x="12276" y="1"/>
                    <a:pt x="10898" y="1"/>
                  </a:cubicBezTo>
                  <a:close/>
                </a:path>
              </a:pathLst>
            </a:custGeom>
            <a:solidFill>
              <a:srgbClr val="A88D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" name="Google Shape;617;p3"/>
            <p:cNvSpPr/>
            <p:nvPr/>
          </p:nvSpPr>
          <p:spPr>
            <a:xfrm>
              <a:off x="9842778" y="2325727"/>
              <a:ext cx="417658" cy="302515"/>
            </a:xfrm>
            <a:custGeom>
              <a:avLst/>
              <a:gdLst/>
              <a:ahLst/>
              <a:cxnLst/>
              <a:rect l="l" t="t" r="r" b="b"/>
              <a:pathLst>
                <a:path w="11883" h="8607" extrusionOk="0">
                  <a:moveTo>
                    <a:pt x="364" y="1"/>
                  </a:moveTo>
                  <a:lnTo>
                    <a:pt x="364" y="1"/>
                  </a:lnTo>
                  <a:cubicBezTo>
                    <a:pt x="1" y="624"/>
                    <a:pt x="482" y="1542"/>
                    <a:pt x="704" y="2410"/>
                  </a:cubicBezTo>
                  <a:cubicBezTo>
                    <a:pt x="1128" y="4074"/>
                    <a:pt x="1854" y="5669"/>
                    <a:pt x="2833" y="7085"/>
                  </a:cubicBezTo>
                  <a:cubicBezTo>
                    <a:pt x="3211" y="7629"/>
                    <a:pt x="3649" y="8169"/>
                    <a:pt x="4243" y="8446"/>
                  </a:cubicBezTo>
                  <a:cubicBezTo>
                    <a:pt x="4468" y="8551"/>
                    <a:pt x="4721" y="8606"/>
                    <a:pt x="4969" y="8606"/>
                  </a:cubicBezTo>
                  <a:cubicBezTo>
                    <a:pt x="5376" y="8606"/>
                    <a:pt x="5770" y="8457"/>
                    <a:pt x="6005" y="8133"/>
                  </a:cubicBezTo>
                  <a:cubicBezTo>
                    <a:pt x="6165" y="7912"/>
                    <a:pt x="6241" y="7635"/>
                    <a:pt x="6408" y="7420"/>
                  </a:cubicBezTo>
                  <a:cubicBezTo>
                    <a:pt x="6636" y="7131"/>
                    <a:pt x="6984" y="7016"/>
                    <a:pt x="7356" y="7016"/>
                  </a:cubicBezTo>
                  <a:cubicBezTo>
                    <a:pt x="7701" y="7016"/>
                    <a:pt x="8067" y="7114"/>
                    <a:pt x="8380" y="7263"/>
                  </a:cubicBezTo>
                  <a:cubicBezTo>
                    <a:pt x="9031" y="7575"/>
                    <a:pt x="9630" y="8058"/>
                    <a:pt x="10338" y="8161"/>
                  </a:cubicBezTo>
                  <a:cubicBezTo>
                    <a:pt x="10396" y="8169"/>
                    <a:pt x="10455" y="8173"/>
                    <a:pt x="10513" y="8173"/>
                  </a:cubicBezTo>
                  <a:cubicBezTo>
                    <a:pt x="11179" y="8173"/>
                    <a:pt x="11882" y="7655"/>
                    <a:pt x="11727" y="7005"/>
                  </a:cubicBezTo>
                  <a:cubicBezTo>
                    <a:pt x="11680" y="6806"/>
                    <a:pt x="11567" y="6597"/>
                    <a:pt x="11553" y="6409"/>
                  </a:cubicBezTo>
                  <a:cubicBezTo>
                    <a:pt x="9900" y="5832"/>
                    <a:pt x="7412" y="4739"/>
                    <a:pt x="5209" y="2843"/>
                  </a:cubicBezTo>
                  <a:cubicBezTo>
                    <a:pt x="2979" y="916"/>
                    <a:pt x="1325" y="238"/>
                    <a:pt x="364" y="1"/>
                  </a:cubicBezTo>
                  <a:close/>
                </a:path>
              </a:pathLst>
            </a:custGeom>
            <a:solidFill>
              <a:srgbClr val="A88D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" name="Google Shape;618;p3"/>
            <p:cNvSpPr/>
            <p:nvPr/>
          </p:nvSpPr>
          <p:spPr>
            <a:xfrm>
              <a:off x="9855536" y="2325199"/>
              <a:ext cx="351791" cy="219637"/>
            </a:xfrm>
            <a:custGeom>
              <a:avLst/>
              <a:gdLst/>
              <a:ahLst/>
              <a:cxnLst/>
              <a:rect l="l" t="t" r="r" b="b"/>
              <a:pathLst>
                <a:path w="10009" h="6249" extrusionOk="0">
                  <a:moveTo>
                    <a:pt x="6201" y="0"/>
                  </a:moveTo>
                  <a:cubicBezTo>
                    <a:pt x="5645" y="0"/>
                    <a:pt x="5091" y="147"/>
                    <a:pt x="4574" y="359"/>
                  </a:cubicBezTo>
                  <a:cubicBezTo>
                    <a:pt x="4284" y="480"/>
                    <a:pt x="3999" y="620"/>
                    <a:pt x="3723" y="780"/>
                  </a:cubicBezTo>
                  <a:cubicBezTo>
                    <a:pt x="3481" y="920"/>
                    <a:pt x="3251" y="1069"/>
                    <a:pt x="3021" y="1239"/>
                  </a:cubicBezTo>
                  <a:cubicBezTo>
                    <a:pt x="2928" y="1182"/>
                    <a:pt x="2837" y="1120"/>
                    <a:pt x="2743" y="1067"/>
                  </a:cubicBezTo>
                  <a:cubicBezTo>
                    <a:pt x="1887" y="573"/>
                    <a:pt x="962" y="170"/>
                    <a:pt x="1" y="11"/>
                  </a:cubicBezTo>
                  <a:lnTo>
                    <a:pt x="1" y="11"/>
                  </a:lnTo>
                  <a:cubicBezTo>
                    <a:pt x="924" y="333"/>
                    <a:pt x="1765" y="823"/>
                    <a:pt x="2567" y="1363"/>
                  </a:cubicBezTo>
                  <a:cubicBezTo>
                    <a:pt x="3131" y="1747"/>
                    <a:pt x="3670" y="2163"/>
                    <a:pt x="4194" y="2602"/>
                  </a:cubicBezTo>
                  <a:cubicBezTo>
                    <a:pt x="4129" y="2775"/>
                    <a:pt x="4079" y="2945"/>
                    <a:pt x="4043" y="3123"/>
                  </a:cubicBezTo>
                  <a:cubicBezTo>
                    <a:pt x="3999" y="3366"/>
                    <a:pt x="3984" y="3613"/>
                    <a:pt x="4003" y="3859"/>
                  </a:cubicBezTo>
                  <a:cubicBezTo>
                    <a:pt x="4020" y="4103"/>
                    <a:pt x="4080" y="4345"/>
                    <a:pt x="4173" y="4568"/>
                  </a:cubicBezTo>
                  <a:cubicBezTo>
                    <a:pt x="4257" y="4795"/>
                    <a:pt x="4399" y="4992"/>
                    <a:pt x="4542" y="5178"/>
                  </a:cubicBezTo>
                  <a:cubicBezTo>
                    <a:pt x="4430" y="4971"/>
                    <a:pt x="4329" y="4759"/>
                    <a:pt x="4284" y="4534"/>
                  </a:cubicBezTo>
                  <a:cubicBezTo>
                    <a:pt x="4230" y="4311"/>
                    <a:pt x="4214" y="4083"/>
                    <a:pt x="4237" y="3863"/>
                  </a:cubicBezTo>
                  <a:cubicBezTo>
                    <a:pt x="4257" y="3643"/>
                    <a:pt x="4307" y="3429"/>
                    <a:pt x="4382" y="3226"/>
                  </a:cubicBezTo>
                  <a:cubicBezTo>
                    <a:pt x="4423" y="3112"/>
                    <a:pt x="4479" y="2998"/>
                    <a:pt x="4536" y="2890"/>
                  </a:cubicBezTo>
                  <a:cubicBezTo>
                    <a:pt x="4643" y="2982"/>
                    <a:pt x="4750" y="3070"/>
                    <a:pt x="4856" y="3163"/>
                  </a:cubicBezTo>
                  <a:cubicBezTo>
                    <a:pt x="5603" y="3812"/>
                    <a:pt x="6399" y="4414"/>
                    <a:pt x="7261" y="4911"/>
                  </a:cubicBezTo>
                  <a:cubicBezTo>
                    <a:pt x="7318" y="4945"/>
                    <a:pt x="7378" y="4969"/>
                    <a:pt x="7435" y="5002"/>
                  </a:cubicBezTo>
                  <a:cubicBezTo>
                    <a:pt x="7439" y="5059"/>
                    <a:pt x="7452" y="5102"/>
                    <a:pt x="7464" y="5155"/>
                  </a:cubicBezTo>
                  <a:cubicBezTo>
                    <a:pt x="7488" y="5239"/>
                    <a:pt x="7521" y="5312"/>
                    <a:pt x="7559" y="5381"/>
                  </a:cubicBezTo>
                  <a:cubicBezTo>
                    <a:pt x="7636" y="5517"/>
                    <a:pt x="7729" y="5628"/>
                    <a:pt x="7825" y="5732"/>
                  </a:cubicBezTo>
                  <a:cubicBezTo>
                    <a:pt x="8022" y="5935"/>
                    <a:pt x="8239" y="6098"/>
                    <a:pt x="8461" y="6248"/>
                  </a:cubicBezTo>
                  <a:cubicBezTo>
                    <a:pt x="8292" y="6041"/>
                    <a:pt x="8132" y="5824"/>
                    <a:pt x="8015" y="5595"/>
                  </a:cubicBezTo>
                  <a:cubicBezTo>
                    <a:pt x="7958" y="5481"/>
                    <a:pt x="7911" y="5362"/>
                    <a:pt x="7887" y="5252"/>
                  </a:cubicBezTo>
                  <a:cubicBezTo>
                    <a:pt x="7885" y="5247"/>
                    <a:pt x="7887" y="5242"/>
                    <a:pt x="7885" y="5238"/>
                  </a:cubicBezTo>
                  <a:lnTo>
                    <a:pt x="7885" y="5238"/>
                  </a:lnTo>
                  <a:cubicBezTo>
                    <a:pt x="8567" y="5562"/>
                    <a:pt x="9285" y="5802"/>
                    <a:pt x="10008" y="5970"/>
                  </a:cubicBezTo>
                  <a:cubicBezTo>
                    <a:pt x="9117" y="5557"/>
                    <a:pt x="8258" y="5111"/>
                    <a:pt x="7456" y="4575"/>
                  </a:cubicBezTo>
                  <a:cubicBezTo>
                    <a:pt x="7111" y="4346"/>
                    <a:pt x="6778" y="4102"/>
                    <a:pt x="6446" y="3849"/>
                  </a:cubicBezTo>
                  <a:cubicBezTo>
                    <a:pt x="6613" y="3673"/>
                    <a:pt x="6801" y="3498"/>
                    <a:pt x="7001" y="3352"/>
                  </a:cubicBezTo>
                  <a:cubicBezTo>
                    <a:pt x="7264" y="3155"/>
                    <a:pt x="7551" y="2992"/>
                    <a:pt x="7857" y="2863"/>
                  </a:cubicBezTo>
                  <a:cubicBezTo>
                    <a:pt x="8159" y="2735"/>
                    <a:pt x="8482" y="2639"/>
                    <a:pt x="8815" y="2592"/>
                  </a:cubicBezTo>
                  <a:cubicBezTo>
                    <a:pt x="9008" y="2558"/>
                    <a:pt x="9204" y="2546"/>
                    <a:pt x="9402" y="2546"/>
                  </a:cubicBezTo>
                  <a:cubicBezTo>
                    <a:pt x="9545" y="2546"/>
                    <a:pt x="9688" y="2552"/>
                    <a:pt x="9831" y="2560"/>
                  </a:cubicBezTo>
                  <a:cubicBezTo>
                    <a:pt x="9547" y="2511"/>
                    <a:pt x="9255" y="2469"/>
                    <a:pt x="8963" y="2469"/>
                  </a:cubicBezTo>
                  <a:cubicBezTo>
                    <a:pt x="8909" y="2469"/>
                    <a:pt x="8855" y="2470"/>
                    <a:pt x="8801" y="2473"/>
                  </a:cubicBezTo>
                  <a:cubicBezTo>
                    <a:pt x="8452" y="2482"/>
                    <a:pt x="8108" y="2540"/>
                    <a:pt x="7772" y="2639"/>
                  </a:cubicBezTo>
                  <a:cubicBezTo>
                    <a:pt x="7436" y="2735"/>
                    <a:pt x="7109" y="2873"/>
                    <a:pt x="6803" y="3048"/>
                  </a:cubicBezTo>
                  <a:cubicBezTo>
                    <a:pt x="6549" y="3195"/>
                    <a:pt x="6313" y="3366"/>
                    <a:pt x="6082" y="3568"/>
                  </a:cubicBezTo>
                  <a:cubicBezTo>
                    <a:pt x="5768" y="3319"/>
                    <a:pt x="5458" y="3066"/>
                    <a:pt x="5149" y="2809"/>
                  </a:cubicBezTo>
                  <a:cubicBezTo>
                    <a:pt x="4603" y="2342"/>
                    <a:pt x="4032" y="1896"/>
                    <a:pt x="3430" y="1496"/>
                  </a:cubicBezTo>
                  <a:cubicBezTo>
                    <a:pt x="3809" y="1152"/>
                    <a:pt x="4234" y="834"/>
                    <a:pt x="4682" y="574"/>
                  </a:cubicBezTo>
                  <a:cubicBezTo>
                    <a:pt x="5213" y="274"/>
                    <a:pt x="5795" y="44"/>
                    <a:pt x="6423" y="8"/>
                  </a:cubicBezTo>
                  <a:cubicBezTo>
                    <a:pt x="6349" y="3"/>
                    <a:pt x="6275" y="0"/>
                    <a:pt x="6201" y="0"/>
                  </a:cubicBezTo>
                  <a:close/>
                </a:path>
              </a:pathLst>
            </a:custGeom>
            <a:solidFill>
              <a:srgbClr val="5C60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" name="Google Shape;619;p3"/>
            <p:cNvSpPr/>
            <p:nvPr/>
          </p:nvSpPr>
          <p:spPr>
            <a:xfrm>
              <a:off x="9855536" y="2250513"/>
              <a:ext cx="561306" cy="282059"/>
            </a:xfrm>
            <a:custGeom>
              <a:avLst/>
              <a:gdLst/>
              <a:ahLst/>
              <a:cxnLst/>
              <a:rect l="l" t="t" r="r" b="b"/>
              <a:pathLst>
                <a:path w="15970" h="8025" extrusionOk="0">
                  <a:moveTo>
                    <a:pt x="10177" y="1"/>
                  </a:moveTo>
                  <a:cubicBezTo>
                    <a:pt x="6948" y="1"/>
                    <a:pt x="3734" y="544"/>
                    <a:pt x="712" y="1615"/>
                  </a:cubicBezTo>
                  <a:cubicBezTo>
                    <a:pt x="345" y="1745"/>
                    <a:pt x="124" y="1923"/>
                    <a:pt x="1" y="2136"/>
                  </a:cubicBezTo>
                  <a:cubicBezTo>
                    <a:pt x="2453" y="1298"/>
                    <a:pt x="5014" y="999"/>
                    <a:pt x="7244" y="999"/>
                  </a:cubicBezTo>
                  <a:cubicBezTo>
                    <a:pt x="10588" y="999"/>
                    <a:pt x="13190" y="1671"/>
                    <a:pt x="13566" y="2206"/>
                  </a:cubicBezTo>
                  <a:cubicBezTo>
                    <a:pt x="14193" y="3098"/>
                    <a:pt x="13232" y="3769"/>
                    <a:pt x="14019" y="5455"/>
                  </a:cubicBezTo>
                  <a:cubicBezTo>
                    <a:pt x="14805" y="7143"/>
                    <a:pt x="12004" y="8025"/>
                    <a:pt x="12004" y="8025"/>
                  </a:cubicBezTo>
                  <a:cubicBezTo>
                    <a:pt x="12825" y="7839"/>
                    <a:pt x="13645" y="7652"/>
                    <a:pt x="14465" y="7466"/>
                  </a:cubicBezTo>
                  <a:cubicBezTo>
                    <a:pt x="14829" y="7382"/>
                    <a:pt x="15212" y="7289"/>
                    <a:pt x="15472" y="7021"/>
                  </a:cubicBezTo>
                  <a:cubicBezTo>
                    <a:pt x="15969" y="6509"/>
                    <a:pt x="15782" y="5641"/>
                    <a:pt x="15502" y="4960"/>
                  </a:cubicBezTo>
                  <a:cubicBezTo>
                    <a:pt x="15224" y="4281"/>
                    <a:pt x="14876" y="3519"/>
                    <a:pt x="15158" y="2855"/>
                  </a:cubicBezTo>
                  <a:cubicBezTo>
                    <a:pt x="15366" y="2358"/>
                    <a:pt x="15904" y="1998"/>
                    <a:pt x="15898" y="1452"/>
                  </a:cubicBezTo>
                  <a:cubicBezTo>
                    <a:pt x="15891" y="736"/>
                    <a:pt x="15008" y="402"/>
                    <a:pt x="14305" y="299"/>
                  </a:cubicBezTo>
                  <a:cubicBezTo>
                    <a:pt x="12935" y="100"/>
                    <a:pt x="11555" y="1"/>
                    <a:pt x="10177" y="1"/>
                  </a:cubicBezTo>
                  <a:close/>
                </a:path>
              </a:pathLst>
            </a:custGeom>
            <a:solidFill>
              <a:srgbClr val="644A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" name="Google Shape;620;p3"/>
            <p:cNvSpPr/>
            <p:nvPr/>
          </p:nvSpPr>
          <p:spPr>
            <a:xfrm>
              <a:off x="9864323" y="2399113"/>
              <a:ext cx="287612" cy="229056"/>
            </a:xfrm>
            <a:custGeom>
              <a:avLst/>
              <a:gdLst/>
              <a:ahLst/>
              <a:cxnLst/>
              <a:rect l="l" t="t" r="r" b="b"/>
              <a:pathLst>
                <a:path w="8183" h="6517" extrusionOk="0">
                  <a:moveTo>
                    <a:pt x="1" y="0"/>
                  </a:moveTo>
                  <a:cubicBezTo>
                    <a:pt x="32" y="107"/>
                    <a:pt x="65" y="214"/>
                    <a:pt x="92" y="320"/>
                  </a:cubicBezTo>
                  <a:cubicBezTo>
                    <a:pt x="517" y="1985"/>
                    <a:pt x="1243" y="3579"/>
                    <a:pt x="2221" y="4995"/>
                  </a:cubicBezTo>
                  <a:cubicBezTo>
                    <a:pt x="2600" y="5540"/>
                    <a:pt x="3037" y="6080"/>
                    <a:pt x="3632" y="6357"/>
                  </a:cubicBezTo>
                  <a:cubicBezTo>
                    <a:pt x="3857" y="6461"/>
                    <a:pt x="4110" y="6517"/>
                    <a:pt x="4358" y="6517"/>
                  </a:cubicBezTo>
                  <a:cubicBezTo>
                    <a:pt x="4765" y="6517"/>
                    <a:pt x="5158" y="6368"/>
                    <a:pt x="5393" y="6044"/>
                  </a:cubicBezTo>
                  <a:cubicBezTo>
                    <a:pt x="5553" y="5823"/>
                    <a:pt x="5629" y="5545"/>
                    <a:pt x="5796" y="5331"/>
                  </a:cubicBezTo>
                  <a:cubicBezTo>
                    <a:pt x="6025" y="5042"/>
                    <a:pt x="6372" y="4927"/>
                    <a:pt x="6745" y="4927"/>
                  </a:cubicBezTo>
                  <a:cubicBezTo>
                    <a:pt x="7089" y="4927"/>
                    <a:pt x="7455" y="5025"/>
                    <a:pt x="7768" y="5174"/>
                  </a:cubicBezTo>
                  <a:cubicBezTo>
                    <a:pt x="7909" y="5242"/>
                    <a:pt x="8047" y="5317"/>
                    <a:pt x="8182" y="5394"/>
                  </a:cubicBezTo>
                  <a:cubicBezTo>
                    <a:pt x="8123" y="5310"/>
                    <a:pt x="7268" y="4137"/>
                    <a:pt x="6250" y="4137"/>
                  </a:cubicBezTo>
                  <a:cubicBezTo>
                    <a:pt x="6023" y="4137"/>
                    <a:pt x="5787" y="4196"/>
                    <a:pt x="5550" y="4338"/>
                  </a:cubicBezTo>
                  <a:cubicBezTo>
                    <a:pt x="5053" y="4637"/>
                    <a:pt x="4606" y="4992"/>
                    <a:pt x="4073" y="4992"/>
                  </a:cubicBezTo>
                  <a:cubicBezTo>
                    <a:pt x="3175" y="4992"/>
                    <a:pt x="2034" y="3983"/>
                    <a:pt x="1" y="0"/>
                  </a:cubicBezTo>
                  <a:close/>
                </a:path>
              </a:pathLst>
            </a:custGeom>
            <a:solidFill>
              <a:srgbClr val="B999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1" name="Google Shape;621;p3"/>
            <p:cNvSpPr/>
            <p:nvPr/>
          </p:nvSpPr>
          <p:spPr>
            <a:xfrm>
              <a:off x="7611987" y="-955011"/>
              <a:ext cx="1357256" cy="1480413"/>
            </a:xfrm>
            <a:custGeom>
              <a:avLst/>
              <a:gdLst/>
              <a:ahLst/>
              <a:cxnLst/>
              <a:rect l="l" t="t" r="r" b="b"/>
              <a:pathLst>
                <a:path w="38616" h="42120" extrusionOk="0">
                  <a:moveTo>
                    <a:pt x="14916" y="1"/>
                  </a:moveTo>
                  <a:lnTo>
                    <a:pt x="14589" y="387"/>
                  </a:lnTo>
                  <a:cubicBezTo>
                    <a:pt x="15905" y="1504"/>
                    <a:pt x="16885" y="2990"/>
                    <a:pt x="17749" y="4432"/>
                  </a:cubicBezTo>
                  <a:cubicBezTo>
                    <a:pt x="19268" y="6963"/>
                    <a:pt x="20201" y="8985"/>
                    <a:pt x="20778" y="10988"/>
                  </a:cubicBezTo>
                  <a:cubicBezTo>
                    <a:pt x="21473" y="13399"/>
                    <a:pt x="21583" y="15761"/>
                    <a:pt x="21113" y="17842"/>
                  </a:cubicBezTo>
                  <a:cubicBezTo>
                    <a:pt x="20791" y="17605"/>
                    <a:pt x="20468" y="17365"/>
                    <a:pt x="20130" y="17122"/>
                  </a:cubicBezTo>
                  <a:cubicBezTo>
                    <a:pt x="13934" y="12672"/>
                    <a:pt x="7227" y="8917"/>
                    <a:pt x="196" y="5959"/>
                  </a:cubicBezTo>
                  <a:lnTo>
                    <a:pt x="0" y="6423"/>
                  </a:lnTo>
                  <a:cubicBezTo>
                    <a:pt x="6292" y="9069"/>
                    <a:pt x="12318" y="12363"/>
                    <a:pt x="17954" y="16219"/>
                  </a:cubicBezTo>
                  <a:cubicBezTo>
                    <a:pt x="15039" y="18543"/>
                    <a:pt x="11317" y="19816"/>
                    <a:pt x="7611" y="19816"/>
                  </a:cubicBezTo>
                  <a:cubicBezTo>
                    <a:pt x="6762" y="19816"/>
                    <a:pt x="5914" y="19749"/>
                    <a:pt x="5077" y="19613"/>
                  </a:cubicBezTo>
                  <a:lnTo>
                    <a:pt x="4994" y="20110"/>
                  </a:lnTo>
                  <a:cubicBezTo>
                    <a:pt x="5858" y="20250"/>
                    <a:pt x="6733" y="20319"/>
                    <a:pt x="7608" y="20319"/>
                  </a:cubicBezTo>
                  <a:cubicBezTo>
                    <a:pt x="11473" y="20319"/>
                    <a:pt x="15354" y="18978"/>
                    <a:pt x="18371" y="16531"/>
                  </a:cubicBezTo>
                  <a:lnTo>
                    <a:pt x="18337" y="16487"/>
                  </a:lnTo>
                  <a:lnTo>
                    <a:pt x="18337" y="16487"/>
                  </a:lnTo>
                  <a:cubicBezTo>
                    <a:pt x="18837" y="16834"/>
                    <a:pt x="19341" y="17177"/>
                    <a:pt x="19835" y="17532"/>
                  </a:cubicBezTo>
                  <a:cubicBezTo>
                    <a:pt x="23432" y="20114"/>
                    <a:pt x="26101" y="22420"/>
                    <a:pt x="28238" y="24791"/>
                  </a:cubicBezTo>
                  <a:cubicBezTo>
                    <a:pt x="28587" y="25178"/>
                    <a:pt x="28924" y="25575"/>
                    <a:pt x="29256" y="25975"/>
                  </a:cubicBezTo>
                  <a:cubicBezTo>
                    <a:pt x="28263" y="26741"/>
                    <a:pt x="27237" y="27533"/>
                    <a:pt x="26077" y="28020"/>
                  </a:cubicBezTo>
                  <a:cubicBezTo>
                    <a:pt x="24954" y="28492"/>
                    <a:pt x="23751" y="28660"/>
                    <a:pt x="22545" y="28660"/>
                  </a:cubicBezTo>
                  <a:cubicBezTo>
                    <a:pt x="20844" y="28660"/>
                    <a:pt x="19138" y="28324"/>
                    <a:pt x="17645" y="28030"/>
                  </a:cubicBezTo>
                  <a:lnTo>
                    <a:pt x="17545" y="28524"/>
                  </a:lnTo>
                  <a:cubicBezTo>
                    <a:pt x="19064" y="28825"/>
                    <a:pt x="20799" y="29167"/>
                    <a:pt x="22544" y="29167"/>
                  </a:cubicBezTo>
                  <a:cubicBezTo>
                    <a:pt x="23806" y="29167"/>
                    <a:pt x="25073" y="28988"/>
                    <a:pt x="26268" y="28486"/>
                  </a:cubicBezTo>
                  <a:cubicBezTo>
                    <a:pt x="27493" y="27971"/>
                    <a:pt x="28548" y="27156"/>
                    <a:pt x="29572" y="26364"/>
                  </a:cubicBezTo>
                  <a:cubicBezTo>
                    <a:pt x="30567" y="27607"/>
                    <a:pt x="31482" y="28904"/>
                    <a:pt x="32321" y="30228"/>
                  </a:cubicBezTo>
                  <a:cubicBezTo>
                    <a:pt x="32321" y="30229"/>
                    <a:pt x="32318" y="30229"/>
                    <a:pt x="32318" y="30230"/>
                  </a:cubicBezTo>
                  <a:lnTo>
                    <a:pt x="32323" y="30235"/>
                  </a:lnTo>
                  <a:cubicBezTo>
                    <a:pt x="34872" y="34268"/>
                    <a:pt x="36726" y="38532"/>
                    <a:pt x="38150" y="42120"/>
                  </a:cubicBezTo>
                  <a:lnTo>
                    <a:pt x="38616" y="41931"/>
                  </a:lnTo>
                  <a:cubicBezTo>
                    <a:pt x="37214" y="38396"/>
                    <a:pt x="35394" y="34210"/>
                    <a:pt x="32906" y="30218"/>
                  </a:cubicBezTo>
                  <a:cubicBezTo>
                    <a:pt x="34052" y="28332"/>
                    <a:pt x="34731" y="25994"/>
                    <a:pt x="34861" y="23421"/>
                  </a:cubicBezTo>
                  <a:cubicBezTo>
                    <a:pt x="34971" y="21290"/>
                    <a:pt x="34742" y="19027"/>
                    <a:pt x="34122" y="16086"/>
                  </a:cubicBezTo>
                  <a:cubicBezTo>
                    <a:pt x="33767" y="14398"/>
                    <a:pt x="33312" y="12620"/>
                    <a:pt x="32395" y="11070"/>
                  </a:cubicBezTo>
                  <a:lnTo>
                    <a:pt x="31963" y="11328"/>
                  </a:lnTo>
                  <a:cubicBezTo>
                    <a:pt x="32844" y="12817"/>
                    <a:pt x="33285" y="14548"/>
                    <a:pt x="33634" y="16194"/>
                  </a:cubicBezTo>
                  <a:cubicBezTo>
                    <a:pt x="34244" y="19091"/>
                    <a:pt x="34467" y="21313"/>
                    <a:pt x="34362" y="23399"/>
                  </a:cubicBezTo>
                  <a:cubicBezTo>
                    <a:pt x="34241" y="25788"/>
                    <a:pt x="33634" y="27964"/>
                    <a:pt x="32609" y="29739"/>
                  </a:cubicBezTo>
                  <a:cubicBezTo>
                    <a:pt x="31433" y="27900"/>
                    <a:pt x="30109" y="26107"/>
                    <a:pt x="28614" y="24449"/>
                  </a:cubicBezTo>
                  <a:cubicBezTo>
                    <a:pt x="26747" y="22379"/>
                    <a:pt x="24478" y="20357"/>
                    <a:pt x="21557" y="18168"/>
                  </a:cubicBezTo>
                  <a:cubicBezTo>
                    <a:pt x="22104" y="15949"/>
                    <a:pt x="22004" y="13419"/>
                    <a:pt x="21263" y="10843"/>
                  </a:cubicBezTo>
                  <a:cubicBezTo>
                    <a:pt x="20674" y="8798"/>
                    <a:pt x="19724" y="6740"/>
                    <a:pt x="18182" y="4169"/>
                  </a:cubicBezTo>
                  <a:cubicBezTo>
                    <a:pt x="17295" y="2691"/>
                    <a:pt x="16288" y="1165"/>
                    <a:pt x="1491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2" name="Google Shape;622;p3"/>
            <p:cNvSpPr/>
            <p:nvPr/>
          </p:nvSpPr>
          <p:spPr>
            <a:xfrm>
              <a:off x="7130232" y="-1069484"/>
              <a:ext cx="661371" cy="564926"/>
            </a:xfrm>
            <a:custGeom>
              <a:avLst/>
              <a:gdLst/>
              <a:ahLst/>
              <a:cxnLst/>
              <a:rect l="l" t="t" r="r" b="b"/>
              <a:pathLst>
                <a:path w="18817" h="16073" extrusionOk="0">
                  <a:moveTo>
                    <a:pt x="6437" y="0"/>
                  </a:moveTo>
                  <a:cubicBezTo>
                    <a:pt x="5545" y="0"/>
                    <a:pt x="4572" y="586"/>
                    <a:pt x="4519" y="1473"/>
                  </a:cubicBezTo>
                  <a:cubicBezTo>
                    <a:pt x="4494" y="1845"/>
                    <a:pt x="4634" y="2209"/>
                    <a:pt x="4634" y="2582"/>
                  </a:cubicBezTo>
                  <a:cubicBezTo>
                    <a:pt x="4630" y="3582"/>
                    <a:pt x="3666" y="4289"/>
                    <a:pt x="2770" y="4732"/>
                  </a:cubicBezTo>
                  <a:cubicBezTo>
                    <a:pt x="1872" y="5178"/>
                    <a:pt x="845" y="5625"/>
                    <a:pt x="478" y="6558"/>
                  </a:cubicBezTo>
                  <a:cubicBezTo>
                    <a:pt x="1" y="7766"/>
                    <a:pt x="927" y="9080"/>
                    <a:pt x="2000" y="9790"/>
                  </a:cubicBezTo>
                  <a:cubicBezTo>
                    <a:pt x="3073" y="10502"/>
                    <a:pt x="4363" y="10923"/>
                    <a:pt x="5235" y="11872"/>
                  </a:cubicBezTo>
                  <a:cubicBezTo>
                    <a:pt x="6198" y="12917"/>
                    <a:pt x="6528" y="14480"/>
                    <a:pt x="7632" y="15370"/>
                  </a:cubicBezTo>
                  <a:cubicBezTo>
                    <a:pt x="8255" y="15872"/>
                    <a:pt x="8992" y="16073"/>
                    <a:pt x="9770" y="16073"/>
                  </a:cubicBezTo>
                  <a:cubicBezTo>
                    <a:pt x="11072" y="16073"/>
                    <a:pt x="12488" y="15511"/>
                    <a:pt x="13667" y="14860"/>
                  </a:cubicBezTo>
                  <a:cubicBezTo>
                    <a:pt x="15013" y="14118"/>
                    <a:pt x="16752" y="13265"/>
                    <a:pt x="17832" y="12151"/>
                  </a:cubicBezTo>
                  <a:cubicBezTo>
                    <a:pt x="18817" y="11136"/>
                    <a:pt x="18433" y="10416"/>
                    <a:pt x="18251" y="9112"/>
                  </a:cubicBezTo>
                  <a:cubicBezTo>
                    <a:pt x="17868" y="6385"/>
                    <a:pt x="17567" y="3666"/>
                    <a:pt x="15744" y="1463"/>
                  </a:cubicBezTo>
                  <a:cubicBezTo>
                    <a:pt x="15338" y="975"/>
                    <a:pt x="14786" y="504"/>
                    <a:pt x="14172" y="504"/>
                  </a:cubicBezTo>
                  <a:cubicBezTo>
                    <a:pt x="14108" y="504"/>
                    <a:pt x="14044" y="509"/>
                    <a:pt x="13979" y="520"/>
                  </a:cubicBezTo>
                  <a:cubicBezTo>
                    <a:pt x="13556" y="587"/>
                    <a:pt x="13207" y="879"/>
                    <a:pt x="12824" y="1073"/>
                  </a:cubicBezTo>
                  <a:cubicBezTo>
                    <a:pt x="12376" y="1303"/>
                    <a:pt x="11890" y="1398"/>
                    <a:pt x="11394" y="1398"/>
                  </a:cubicBezTo>
                  <a:cubicBezTo>
                    <a:pt x="10611" y="1398"/>
                    <a:pt x="9803" y="1163"/>
                    <a:pt x="9077" y="852"/>
                  </a:cubicBezTo>
                  <a:cubicBezTo>
                    <a:pt x="8242" y="494"/>
                    <a:pt x="7415" y="34"/>
                    <a:pt x="6506" y="1"/>
                  </a:cubicBezTo>
                  <a:cubicBezTo>
                    <a:pt x="6483" y="1"/>
                    <a:pt x="6460" y="0"/>
                    <a:pt x="643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3" name="Google Shape;623;p3"/>
            <p:cNvSpPr/>
            <p:nvPr/>
          </p:nvSpPr>
          <p:spPr>
            <a:xfrm>
              <a:off x="7138773" y="-834915"/>
              <a:ext cx="639755" cy="330457"/>
            </a:xfrm>
            <a:custGeom>
              <a:avLst/>
              <a:gdLst/>
              <a:ahLst/>
              <a:cxnLst/>
              <a:rect l="l" t="t" r="r" b="b"/>
              <a:pathLst>
                <a:path w="18202" h="9402" extrusionOk="0">
                  <a:moveTo>
                    <a:pt x="4081" y="1"/>
                  </a:moveTo>
                  <a:cubicBezTo>
                    <a:pt x="1854" y="1"/>
                    <a:pt x="126" y="357"/>
                    <a:pt x="118" y="359"/>
                  </a:cubicBezTo>
                  <a:cubicBezTo>
                    <a:pt x="1" y="1423"/>
                    <a:pt x="819" y="2500"/>
                    <a:pt x="1754" y="3118"/>
                  </a:cubicBezTo>
                  <a:cubicBezTo>
                    <a:pt x="2827" y="3829"/>
                    <a:pt x="4116" y="4252"/>
                    <a:pt x="4987" y="5200"/>
                  </a:cubicBezTo>
                  <a:cubicBezTo>
                    <a:pt x="5950" y="6244"/>
                    <a:pt x="6280" y="7807"/>
                    <a:pt x="7386" y="8699"/>
                  </a:cubicBezTo>
                  <a:cubicBezTo>
                    <a:pt x="8009" y="9201"/>
                    <a:pt x="8746" y="9402"/>
                    <a:pt x="9524" y="9402"/>
                  </a:cubicBezTo>
                  <a:cubicBezTo>
                    <a:pt x="10826" y="9402"/>
                    <a:pt x="12242" y="8839"/>
                    <a:pt x="13422" y="8187"/>
                  </a:cubicBezTo>
                  <a:cubicBezTo>
                    <a:pt x="14766" y="7444"/>
                    <a:pt x="16504" y="6593"/>
                    <a:pt x="17587" y="5478"/>
                  </a:cubicBezTo>
                  <a:cubicBezTo>
                    <a:pt x="17961" y="5092"/>
                    <a:pt x="18137" y="4749"/>
                    <a:pt x="18201" y="4399"/>
                  </a:cubicBezTo>
                  <a:cubicBezTo>
                    <a:pt x="15438" y="3742"/>
                    <a:pt x="13353" y="2520"/>
                    <a:pt x="9427" y="907"/>
                  </a:cubicBezTo>
                  <a:cubicBezTo>
                    <a:pt x="7710" y="202"/>
                    <a:pt x="5754" y="1"/>
                    <a:pt x="40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4" name="Google Shape;624;p3"/>
            <p:cNvSpPr/>
            <p:nvPr/>
          </p:nvSpPr>
          <p:spPr>
            <a:xfrm>
              <a:off x="7242139" y="-933853"/>
              <a:ext cx="536562" cy="271831"/>
            </a:xfrm>
            <a:custGeom>
              <a:avLst/>
              <a:gdLst/>
              <a:ahLst/>
              <a:cxnLst/>
              <a:rect l="l" t="t" r="r" b="b"/>
              <a:pathLst>
                <a:path w="15266" h="7734" extrusionOk="0">
                  <a:moveTo>
                    <a:pt x="6361" y="0"/>
                  </a:moveTo>
                  <a:lnTo>
                    <a:pt x="6824" y="479"/>
                  </a:lnTo>
                  <a:cubicBezTo>
                    <a:pt x="6961" y="652"/>
                    <a:pt x="7110" y="816"/>
                    <a:pt x="7239" y="995"/>
                  </a:cubicBezTo>
                  <a:cubicBezTo>
                    <a:pt x="7496" y="1355"/>
                    <a:pt x="7724" y="1729"/>
                    <a:pt x="7892" y="2131"/>
                  </a:cubicBezTo>
                  <a:cubicBezTo>
                    <a:pt x="8059" y="2531"/>
                    <a:pt x="8176" y="2951"/>
                    <a:pt x="8219" y="3374"/>
                  </a:cubicBezTo>
                  <a:cubicBezTo>
                    <a:pt x="8247" y="3662"/>
                    <a:pt x="8242" y="3965"/>
                    <a:pt x="8199" y="4244"/>
                  </a:cubicBezTo>
                  <a:cubicBezTo>
                    <a:pt x="8027" y="4151"/>
                    <a:pt x="7859" y="4058"/>
                    <a:pt x="7679" y="3972"/>
                  </a:cubicBezTo>
                  <a:cubicBezTo>
                    <a:pt x="7170" y="3729"/>
                    <a:pt x="6646" y="3524"/>
                    <a:pt x="6108" y="3365"/>
                  </a:cubicBezTo>
                  <a:cubicBezTo>
                    <a:pt x="5196" y="3089"/>
                    <a:pt x="4245" y="2911"/>
                    <a:pt x="3297" y="2911"/>
                  </a:cubicBezTo>
                  <a:cubicBezTo>
                    <a:pt x="3131" y="2911"/>
                    <a:pt x="2966" y="2917"/>
                    <a:pt x="2801" y="2928"/>
                  </a:cubicBezTo>
                  <a:cubicBezTo>
                    <a:pt x="3352" y="2991"/>
                    <a:pt x="3894" y="3092"/>
                    <a:pt x="4422" y="3235"/>
                  </a:cubicBezTo>
                  <a:cubicBezTo>
                    <a:pt x="4951" y="3365"/>
                    <a:pt x="5470" y="3528"/>
                    <a:pt x="5974" y="3727"/>
                  </a:cubicBezTo>
                  <a:cubicBezTo>
                    <a:pt x="5647" y="4085"/>
                    <a:pt x="5251" y="4421"/>
                    <a:pt x="4835" y="4701"/>
                  </a:cubicBezTo>
                  <a:cubicBezTo>
                    <a:pt x="4372" y="5013"/>
                    <a:pt x="3865" y="5258"/>
                    <a:pt x="3332" y="5430"/>
                  </a:cubicBezTo>
                  <a:cubicBezTo>
                    <a:pt x="2830" y="5596"/>
                    <a:pt x="2301" y="5688"/>
                    <a:pt x="1768" y="5688"/>
                  </a:cubicBezTo>
                  <a:cubicBezTo>
                    <a:pt x="1737" y="5688"/>
                    <a:pt x="1706" y="5688"/>
                    <a:pt x="1675" y="5687"/>
                  </a:cubicBezTo>
                  <a:cubicBezTo>
                    <a:pt x="1645" y="5688"/>
                    <a:pt x="1614" y="5688"/>
                    <a:pt x="1584" y="5688"/>
                  </a:cubicBezTo>
                  <a:cubicBezTo>
                    <a:pt x="1049" y="5688"/>
                    <a:pt x="521" y="5571"/>
                    <a:pt x="0" y="5431"/>
                  </a:cubicBezTo>
                  <a:lnTo>
                    <a:pt x="0" y="5431"/>
                  </a:lnTo>
                  <a:cubicBezTo>
                    <a:pt x="536" y="5616"/>
                    <a:pt x="1092" y="5784"/>
                    <a:pt x="1670" y="5813"/>
                  </a:cubicBezTo>
                  <a:cubicBezTo>
                    <a:pt x="1818" y="5826"/>
                    <a:pt x="1967" y="5833"/>
                    <a:pt x="2116" y="5833"/>
                  </a:cubicBezTo>
                  <a:cubicBezTo>
                    <a:pt x="2546" y="5833"/>
                    <a:pt x="2978" y="5777"/>
                    <a:pt x="3399" y="5671"/>
                  </a:cubicBezTo>
                  <a:cubicBezTo>
                    <a:pt x="3967" y="5534"/>
                    <a:pt x="4517" y="5313"/>
                    <a:pt x="5030" y="5021"/>
                  </a:cubicBezTo>
                  <a:cubicBezTo>
                    <a:pt x="5544" y="4723"/>
                    <a:pt x="6016" y="4384"/>
                    <a:pt x="6453" y="3944"/>
                  </a:cubicBezTo>
                  <a:lnTo>
                    <a:pt x="6404" y="3902"/>
                  </a:lnTo>
                  <a:lnTo>
                    <a:pt x="6404" y="3902"/>
                  </a:lnTo>
                  <a:cubicBezTo>
                    <a:pt x="6764" y="4052"/>
                    <a:pt x="7123" y="4207"/>
                    <a:pt x="7466" y="4394"/>
                  </a:cubicBezTo>
                  <a:cubicBezTo>
                    <a:pt x="7940" y="4638"/>
                    <a:pt x="8415" y="4927"/>
                    <a:pt x="8917" y="5185"/>
                  </a:cubicBezTo>
                  <a:cubicBezTo>
                    <a:pt x="9225" y="5338"/>
                    <a:pt x="9536" y="5480"/>
                    <a:pt x="9848" y="5616"/>
                  </a:cubicBezTo>
                  <a:cubicBezTo>
                    <a:pt x="9519" y="5953"/>
                    <a:pt x="9140" y="6266"/>
                    <a:pt x="8743" y="6531"/>
                  </a:cubicBezTo>
                  <a:cubicBezTo>
                    <a:pt x="8244" y="6864"/>
                    <a:pt x="7700" y="7129"/>
                    <a:pt x="7129" y="7310"/>
                  </a:cubicBezTo>
                  <a:cubicBezTo>
                    <a:pt x="6582" y="7491"/>
                    <a:pt x="6003" y="7588"/>
                    <a:pt x="5423" y="7588"/>
                  </a:cubicBezTo>
                  <a:cubicBezTo>
                    <a:pt x="5399" y="7588"/>
                    <a:pt x="5374" y="7588"/>
                    <a:pt x="5350" y="7587"/>
                  </a:cubicBezTo>
                  <a:cubicBezTo>
                    <a:pt x="5320" y="7588"/>
                    <a:pt x="5290" y="7588"/>
                    <a:pt x="5261" y="7588"/>
                  </a:cubicBezTo>
                  <a:cubicBezTo>
                    <a:pt x="4681" y="7588"/>
                    <a:pt x="4114" y="7458"/>
                    <a:pt x="3552" y="7309"/>
                  </a:cubicBezTo>
                  <a:lnTo>
                    <a:pt x="3552" y="7309"/>
                  </a:lnTo>
                  <a:cubicBezTo>
                    <a:pt x="4128" y="7506"/>
                    <a:pt x="4722" y="7684"/>
                    <a:pt x="5343" y="7713"/>
                  </a:cubicBezTo>
                  <a:cubicBezTo>
                    <a:pt x="5495" y="7727"/>
                    <a:pt x="5649" y="7733"/>
                    <a:pt x="5802" y="7733"/>
                  </a:cubicBezTo>
                  <a:cubicBezTo>
                    <a:pt x="6269" y="7733"/>
                    <a:pt x="6737" y="7672"/>
                    <a:pt x="7193" y="7557"/>
                  </a:cubicBezTo>
                  <a:cubicBezTo>
                    <a:pt x="7800" y="7409"/>
                    <a:pt x="8389" y="7172"/>
                    <a:pt x="8936" y="6859"/>
                  </a:cubicBezTo>
                  <a:cubicBezTo>
                    <a:pt x="9436" y="6570"/>
                    <a:pt x="9896" y="6236"/>
                    <a:pt x="10326" y="5824"/>
                  </a:cubicBezTo>
                  <a:cubicBezTo>
                    <a:pt x="10884" y="6050"/>
                    <a:pt x="11451" y="6250"/>
                    <a:pt x="12024" y="6423"/>
                  </a:cubicBezTo>
                  <a:cubicBezTo>
                    <a:pt x="13087" y="6750"/>
                    <a:pt x="14166" y="7017"/>
                    <a:pt x="15266" y="7177"/>
                  </a:cubicBezTo>
                  <a:cubicBezTo>
                    <a:pt x="14741" y="6994"/>
                    <a:pt x="14217" y="6823"/>
                    <a:pt x="13701" y="6629"/>
                  </a:cubicBezTo>
                  <a:cubicBezTo>
                    <a:pt x="13327" y="6500"/>
                    <a:pt x="12958" y="6359"/>
                    <a:pt x="12588" y="6217"/>
                  </a:cubicBezTo>
                  <a:cubicBezTo>
                    <a:pt x="12644" y="5801"/>
                    <a:pt x="12612" y="5416"/>
                    <a:pt x="12541" y="5028"/>
                  </a:cubicBezTo>
                  <a:cubicBezTo>
                    <a:pt x="12452" y="4570"/>
                    <a:pt x="12282" y="4135"/>
                    <a:pt x="12069" y="3734"/>
                  </a:cubicBezTo>
                  <a:cubicBezTo>
                    <a:pt x="11855" y="3331"/>
                    <a:pt x="11582" y="2967"/>
                    <a:pt x="11288" y="2629"/>
                  </a:cubicBezTo>
                  <a:cubicBezTo>
                    <a:pt x="11139" y="2462"/>
                    <a:pt x="10975" y="2309"/>
                    <a:pt x="10819" y="2149"/>
                  </a:cubicBezTo>
                  <a:lnTo>
                    <a:pt x="10312" y="1713"/>
                  </a:lnTo>
                  <a:lnTo>
                    <a:pt x="10775" y="2192"/>
                  </a:lnTo>
                  <a:cubicBezTo>
                    <a:pt x="10912" y="2365"/>
                    <a:pt x="11061" y="2529"/>
                    <a:pt x="11189" y="2708"/>
                  </a:cubicBezTo>
                  <a:cubicBezTo>
                    <a:pt x="11445" y="3067"/>
                    <a:pt x="11675" y="3442"/>
                    <a:pt x="11844" y="3844"/>
                  </a:cubicBezTo>
                  <a:cubicBezTo>
                    <a:pt x="12009" y="4244"/>
                    <a:pt x="12127" y="4664"/>
                    <a:pt x="12169" y="5087"/>
                  </a:cubicBezTo>
                  <a:cubicBezTo>
                    <a:pt x="12202" y="5407"/>
                    <a:pt x="12194" y="5748"/>
                    <a:pt x="12137" y="6050"/>
                  </a:cubicBezTo>
                  <a:cubicBezTo>
                    <a:pt x="11119" y="5650"/>
                    <a:pt x="10111" y="5235"/>
                    <a:pt x="9146" y="4743"/>
                  </a:cubicBezTo>
                  <a:cubicBezTo>
                    <a:pt x="8976" y="4660"/>
                    <a:pt x="8809" y="4567"/>
                    <a:pt x="8640" y="4477"/>
                  </a:cubicBezTo>
                  <a:cubicBezTo>
                    <a:pt x="8692" y="4071"/>
                    <a:pt x="8660" y="3694"/>
                    <a:pt x="8590" y="3315"/>
                  </a:cubicBezTo>
                  <a:cubicBezTo>
                    <a:pt x="8502" y="2856"/>
                    <a:pt x="8332" y="2422"/>
                    <a:pt x="8119" y="2021"/>
                  </a:cubicBezTo>
                  <a:cubicBezTo>
                    <a:pt x="7904" y="1619"/>
                    <a:pt x="7632" y="1255"/>
                    <a:pt x="7337" y="916"/>
                  </a:cubicBezTo>
                  <a:cubicBezTo>
                    <a:pt x="7189" y="749"/>
                    <a:pt x="7024" y="598"/>
                    <a:pt x="6869" y="436"/>
                  </a:cubicBezTo>
                  <a:lnTo>
                    <a:pt x="636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5" name="Google Shape;625;p3"/>
            <p:cNvSpPr/>
            <p:nvPr/>
          </p:nvSpPr>
          <p:spPr>
            <a:xfrm>
              <a:off x="7174623" y="-1069449"/>
              <a:ext cx="596910" cy="320369"/>
            </a:xfrm>
            <a:custGeom>
              <a:avLst/>
              <a:gdLst/>
              <a:ahLst/>
              <a:cxnLst/>
              <a:rect l="l" t="t" r="r" b="b"/>
              <a:pathLst>
                <a:path w="16983" h="9115" extrusionOk="0">
                  <a:moveTo>
                    <a:pt x="5170" y="1"/>
                  </a:moveTo>
                  <a:cubicBezTo>
                    <a:pt x="4279" y="1"/>
                    <a:pt x="3306" y="586"/>
                    <a:pt x="3251" y="1474"/>
                  </a:cubicBezTo>
                  <a:cubicBezTo>
                    <a:pt x="3230" y="1848"/>
                    <a:pt x="3370" y="2209"/>
                    <a:pt x="3367" y="2584"/>
                  </a:cubicBezTo>
                  <a:cubicBezTo>
                    <a:pt x="3364" y="3581"/>
                    <a:pt x="2400" y="4288"/>
                    <a:pt x="1502" y="4734"/>
                  </a:cubicBezTo>
                  <a:cubicBezTo>
                    <a:pt x="995" y="4986"/>
                    <a:pt x="449" y="5243"/>
                    <a:pt x="1" y="5584"/>
                  </a:cubicBezTo>
                  <a:cubicBezTo>
                    <a:pt x="44" y="5581"/>
                    <a:pt x="3549" y="5509"/>
                    <a:pt x="4444" y="3687"/>
                  </a:cubicBezTo>
                  <a:cubicBezTo>
                    <a:pt x="4977" y="2608"/>
                    <a:pt x="5207" y="2280"/>
                    <a:pt x="5792" y="2280"/>
                  </a:cubicBezTo>
                  <a:cubicBezTo>
                    <a:pt x="6200" y="2280"/>
                    <a:pt x="6780" y="2440"/>
                    <a:pt x="7756" y="2617"/>
                  </a:cubicBezTo>
                  <a:cubicBezTo>
                    <a:pt x="9212" y="2881"/>
                    <a:pt x="9843" y="3031"/>
                    <a:pt x="10639" y="3031"/>
                  </a:cubicBezTo>
                  <a:cubicBezTo>
                    <a:pt x="11140" y="3031"/>
                    <a:pt x="11707" y="2971"/>
                    <a:pt x="12587" y="2844"/>
                  </a:cubicBezTo>
                  <a:cubicBezTo>
                    <a:pt x="12643" y="2836"/>
                    <a:pt x="12698" y="2832"/>
                    <a:pt x="12753" y="2832"/>
                  </a:cubicBezTo>
                  <a:cubicBezTo>
                    <a:pt x="14962" y="2832"/>
                    <a:pt x="16979" y="9100"/>
                    <a:pt x="16982" y="9115"/>
                  </a:cubicBezTo>
                  <a:lnTo>
                    <a:pt x="16982" y="9115"/>
                  </a:lnTo>
                  <a:cubicBezTo>
                    <a:pt x="16602" y="6384"/>
                    <a:pt x="16302" y="3665"/>
                    <a:pt x="14476" y="1464"/>
                  </a:cubicBezTo>
                  <a:cubicBezTo>
                    <a:pt x="14074" y="974"/>
                    <a:pt x="13521" y="505"/>
                    <a:pt x="12905" y="505"/>
                  </a:cubicBezTo>
                  <a:cubicBezTo>
                    <a:pt x="12841" y="505"/>
                    <a:pt x="12777" y="510"/>
                    <a:pt x="12712" y="521"/>
                  </a:cubicBezTo>
                  <a:cubicBezTo>
                    <a:pt x="12289" y="588"/>
                    <a:pt x="11940" y="878"/>
                    <a:pt x="11559" y="1073"/>
                  </a:cubicBezTo>
                  <a:cubicBezTo>
                    <a:pt x="11109" y="1303"/>
                    <a:pt x="10622" y="1398"/>
                    <a:pt x="10125" y="1398"/>
                  </a:cubicBezTo>
                  <a:cubicBezTo>
                    <a:pt x="9343" y="1398"/>
                    <a:pt x="8535" y="1164"/>
                    <a:pt x="7809" y="852"/>
                  </a:cubicBezTo>
                  <a:cubicBezTo>
                    <a:pt x="6975" y="493"/>
                    <a:pt x="6149" y="35"/>
                    <a:pt x="5239" y="2"/>
                  </a:cubicBezTo>
                  <a:cubicBezTo>
                    <a:pt x="5216" y="1"/>
                    <a:pt x="5193" y="1"/>
                    <a:pt x="5170" y="1"/>
                  </a:cubicBezTo>
                  <a:close/>
                  <a:moveTo>
                    <a:pt x="16982" y="9115"/>
                  </a:moveTo>
                  <a:cubicBezTo>
                    <a:pt x="16982" y="9115"/>
                    <a:pt x="16982" y="9115"/>
                    <a:pt x="16982" y="9115"/>
                  </a:cubicBezTo>
                  <a:cubicBezTo>
                    <a:pt x="16982" y="9115"/>
                    <a:pt x="16982" y="9115"/>
                    <a:pt x="16982" y="9115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" name="Google Shape;626;p3"/>
            <p:cNvSpPr/>
            <p:nvPr/>
          </p:nvSpPr>
          <p:spPr>
            <a:xfrm>
              <a:off x="7227096" y="-709441"/>
              <a:ext cx="463842" cy="205051"/>
            </a:xfrm>
            <a:custGeom>
              <a:avLst/>
              <a:gdLst/>
              <a:ahLst/>
              <a:cxnLst/>
              <a:rect l="l" t="t" r="r" b="b"/>
              <a:pathLst>
                <a:path w="13197" h="5834" extrusionOk="0">
                  <a:moveTo>
                    <a:pt x="1" y="1"/>
                  </a:moveTo>
                  <a:lnTo>
                    <a:pt x="1" y="1"/>
                  </a:lnTo>
                  <a:cubicBezTo>
                    <a:pt x="880" y="479"/>
                    <a:pt x="1801" y="898"/>
                    <a:pt x="2474" y="1630"/>
                  </a:cubicBezTo>
                  <a:cubicBezTo>
                    <a:pt x="3437" y="2674"/>
                    <a:pt x="3767" y="4237"/>
                    <a:pt x="4873" y="5130"/>
                  </a:cubicBezTo>
                  <a:cubicBezTo>
                    <a:pt x="5496" y="5632"/>
                    <a:pt x="6233" y="5833"/>
                    <a:pt x="7011" y="5833"/>
                  </a:cubicBezTo>
                  <a:cubicBezTo>
                    <a:pt x="8313" y="5833"/>
                    <a:pt x="9728" y="5271"/>
                    <a:pt x="10909" y="4619"/>
                  </a:cubicBezTo>
                  <a:cubicBezTo>
                    <a:pt x="11614" y="4230"/>
                    <a:pt x="12426" y="3809"/>
                    <a:pt x="13196" y="3337"/>
                  </a:cubicBezTo>
                  <a:lnTo>
                    <a:pt x="13196" y="3337"/>
                  </a:lnTo>
                  <a:cubicBezTo>
                    <a:pt x="11240" y="4473"/>
                    <a:pt x="9657" y="4897"/>
                    <a:pt x="8369" y="4897"/>
                  </a:cubicBezTo>
                  <a:cubicBezTo>
                    <a:pt x="5280" y="4897"/>
                    <a:pt x="3897" y="2454"/>
                    <a:pt x="3167" y="1535"/>
                  </a:cubicBezTo>
                  <a:cubicBezTo>
                    <a:pt x="2137" y="238"/>
                    <a:pt x="22" y="2"/>
                    <a:pt x="1" y="1"/>
                  </a:cubicBezTo>
                  <a:close/>
                </a:path>
              </a:pathLst>
            </a:custGeom>
            <a:solidFill>
              <a:srgbClr val="000000">
                <a:alpha val="18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7" name="Google Shape;627;p3"/>
            <p:cNvSpPr/>
            <p:nvPr/>
          </p:nvSpPr>
          <p:spPr>
            <a:xfrm>
              <a:off x="8022605" y="-92334"/>
              <a:ext cx="508514" cy="426269"/>
            </a:xfrm>
            <a:custGeom>
              <a:avLst/>
              <a:gdLst/>
              <a:ahLst/>
              <a:cxnLst/>
              <a:rect l="l" t="t" r="r" b="b"/>
              <a:pathLst>
                <a:path w="14468" h="12128" extrusionOk="0">
                  <a:moveTo>
                    <a:pt x="7776" y="1"/>
                  </a:moveTo>
                  <a:cubicBezTo>
                    <a:pt x="7316" y="1"/>
                    <a:pt x="6868" y="110"/>
                    <a:pt x="6458" y="369"/>
                  </a:cubicBezTo>
                  <a:cubicBezTo>
                    <a:pt x="5542" y="946"/>
                    <a:pt x="5145" y="2092"/>
                    <a:pt x="4323" y="2798"/>
                  </a:cubicBezTo>
                  <a:cubicBezTo>
                    <a:pt x="3579" y="3438"/>
                    <a:pt x="2569" y="3645"/>
                    <a:pt x="1694" y="4088"/>
                  </a:cubicBezTo>
                  <a:cubicBezTo>
                    <a:pt x="821" y="4531"/>
                    <a:pt x="1" y="5443"/>
                    <a:pt x="247" y="6391"/>
                  </a:cubicBezTo>
                  <a:cubicBezTo>
                    <a:pt x="434" y="7124"/>
                    <a:pt x="1164" y="7550"/>
                    <a:pt x="1797" y="7962"/>
                  </a:cubicBezTo>
                  <a:cubicBezTo>
                    <a:pt x="2429" y="8372"/>
                    <a:pt x="3086" y="8986"/>
                    <a:pt x="2994" y="9740"/>
                  </a:cubicBezTo>
                  <a:cubicBezTo>
                    <a:pt x="2962" y="10020"/>
                    <a:pt x="2822" y="10283"/>
                    <a:pt x="2804" y="10565"/>
                  </a:cubicBezTo>
                  <a:cubicBezTo>
                    <a:pt x="2759" y="11256"/>
                    <a:pt x="3472" y="11791"/>
                    <a:pt x="4159" y="11844"/>
                  </a:cubicBezTo>
                  <a:cubicBezTo>
                    <a:pt x="4219" y="11848"/>
                    <a:pt x="4278" y="11851"/>
                    <a:pt x="4337" y="11851"/>
                  </a:cubicBezTo>
                  <a:cubicBezTo>
                    <a:pt x="4961" y="11851"/>
                    <a:pt x="5569" y="11605"/>
                    <a:pt x="6172" y="11425"/>
                  </a:cubicBezTo>
                  <a:cubicBezTo>
                    <a:pt x="6630" y="11287"/>
                    <a:pt x="7122" y="11191"/>
                    <a:pt x="7601" y="11191"/>
                  </a:cubicBezTo>
                  <a:cubicBezTo>
                    <a:pt x="8106" y="11191"/>
                    <a:pt x="8595" y="11298"/>
                    <a:pt x="9013" y="11578"/>
                  </a:cubicBezTo>
                  <a:cubicBezTo>
                    <a:pt x="9280" y="11758"/>
                    <a:pt x="9516" y="12007"/>
                    <a:pt x="9827" y="12094"/>
                  </a:cubicBezTo>
                  <a:cubicBezTo>
                    <a:pt x="9910" y="12117"/>
                    <a:pt x="9993" y="12128"/>
                    <a:pt x="10076" y="12128"/>
                  </a:cubicBezTo>
                  <a:cubicBezTo>
                    <a:pt x="10502" y="12128"/>
                    <a:pt x="10920" y="11844"/>
                    <a:pt x="11243" y="11535"/>
                  </a:cubicBezTo>
                  <a:cubicBezTo>
                    <a:pt x="12823" y="10033"/>
                    <a:pt x="13306" y="8013"/>
                    <a:pt x="13851" y="5985"/>
                  </a:cubicBezTo>
                  <a:cubicBezTo>
                    <a:pt x="14111" y="5021"/>
                    <a:pt x="14468" y="4511"/>
                    <a:pt x="13823" y="3664"/>
                  </a:cubicBezTo>
                  <a:cubicBezTo>
                    <a:pt x="13116" y="2733"/>
                    <a:pt x="11889" y="1942"/>
                    <a:pt x="10947" y="1269"/>
                  </a:cubicBezTo>
                  <a:cubicBezTo>
                    <a:pt x="10021" y="606"/>
                    <a:pt x="8862" y="1"/>
                    <a:pt x="777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8" name="Google Shape;628;p3"/>
            <p:cNvSpPr/>
            <p:nvPr/>
          </p:nvSpPr>
          <p:spPr>
            <a:xfrm>
              <a:off x="8029670" y="-92264"/>
              <a:ext cx="491362" cy="236367"/>
            </a:xfrm>
            <a:custGeom>
              <a:avLst/>
              <a:gdLst/>
              <a:ahLst/>
              <a:cxnLst/>
              <a:rect l="l" t="t" r="r" b="b"/>
              <a:pathLst>
                <a:path w="13980" h="6725" extrusionOk="0">
                  <a:moveTo>
                    <a:pt x="7572" y="0"/>
                  </a:moveTo>
                  <a:cubicBezTo>
                    <a:pt x="7112" y="0"/>
                    <a:pt x="6666" y="109"/>
                    <a:pt x="6255" y="367"/>
                  </a:cubicBezTo>
                  <a:cubicBezTo>
                    <a:pt x="5340" y="944"/>
                    <a:pt x="4944" y="2093"/>
                    <a:pt x="4121" y="2796"/>
                  </a:cubicBezTo>
                  <a:cubicBezTo>
                    <a:pt x="3376" y="3436"/>
                    <a:pt x="2365" y="3643"/>
                    <a:pt x="1492" y="4085"/>
                  </a:cubicBezTo>
                  <a:cubicBezTo>
                    <a:pt x="732" y="4470"/>
                    <a:pt x="13" y="5212"/>
                    <a:pt x="0" y="6023"/>
                  </a:cubicBezTo>
                  <a:cubicBezTo>
                    <a:pt x="8" y="6026"/>
                    <a:pt x="2137" y="6724"/>
                    <a:pt x="4524" y="6724"/>
                  </a:cubicBezTo>
                  <a:cubicBezTo>
                    <a:pt x="5361" y="6724"/>
                    <a:pt x="6231" y="6638"/>
                    <a:pt x="7051" y="6406"/>
                  </a:cubicBezTo>
                  <a:cubicBezTo>
                    <a:pt x="10158" y="5529"/>
                    <a:pt x="11841" y="4788"/>
                    <a:pt x="13980" y="4529"/>
                  </a:cubicBezTo>
                  <a:cubicBezTo>
                    <a:pt x="13964" y="4260"/>
                    <a:pt x="13865" y="3986"/>
                    <a:pt x="13620" y="3664"/>
                  </a:cubicBezTo>
                  <a:cubicBezTo>
                    <a:pt x="12912" y="2733"/>
                    <a:pt x="11684" y="1941"/>
                    <a:pt x="10743" y="1268"/>
                  </a:cubicBezTo>
                  <a:cubicBezTo>
                    <a:pt x="9818" y="605"/>
                    <a:pt x="8658" y="0"/>
                    <a:pt x="757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9" name="Google Shape;629;p3"/>
            <p:cNvSpPr/>
            <p:nvPr/>
          </p:nvSpPr>
          <p:spPr>
            <a:xfrm>
              <a:off x="8111807" y="23931"/>
              <a:ext cx="409293" cy="207335"/>
            </a:xfrm>
            <a:custGeom>
              <a:avLst/>
              <a:gdLst/>
              <a:ahLst/>
              <a:cxnLst/>
              <a:rect l="l" t="t" r="r" b="b"/>
              <a:pathLst>
                <a:path w="11645" h="5899" extrusionOk="0">
                  <a:moveTo>
                    <a:pt x="4029" y="0"/>
                  </a:moveTo>
                  <a:cubicBezTo>
                    <a:pt x="3630" y="0"/>
                    <a:pt x="3234" y="74"/>
                    <a:pt x="2848" y="160"/>
                  </a:cubicBezTo>
                  <a:cubicBezTo>
                    <a:pt x="3159" y="113"/>
                    <a:pt x="3472" y="75"/>
                    <a:pt x="3784" y="75"/>
                  </a:cubicBezTo>
                  <a:cubicBezTo>
                    <a:pt x="3931" y="75"/>
                    <a:pt x="4079" y="83"/>
                    <a:pt x="4226" y="104"/>
                  </a:cubicBezTo>
                  <a:cubicBezTo>
                    <a:pt x="4683" y="140"/>
                    <a:pt x="5127" y="266"/>
                    <a:pt x="5539" y="454"/>
                  </a:cubicBezTo>
                  <a:cubicBezTo>
                    <a:pt x="5950" y="640"/>
                    <a:pt x="6335" y="886"/>
                    <a:pt x="6678" y="1177"/>
                  </a:cubicBezTo>
                  <a:cubicBezTo>
                    <a:pt x="6950" y="1412"/>
                    <a:pt x="7208" y="1682"/>
                    <a:pt x="7422" y="1962"/>
                  </a:cubicBezTo>
                  <a:cubicBezTo>
                    <a:pt x="7175" y="2037"/>
                    <a:pt x="6928" y="2117"/>
                    <a:pt x="6683" y="2206"/>
                  </a:cubicBezTo>
                  <a:cubicBezTo>
                    <a:pt x="6279" y="2359"/>
                    <a:pt x="5897" y="2535"/>
                    <a:pt x="5516" y="2677"/>
                  </a:cubicBezTo>
                  <a:cubicBezTo>
                    <a:pt x="5242" y="2789"/>
                    <a:pt x="4957" y="2875"/>
                    <a:pt x="4671" y="2956"/>
                  </a:cubicBezTo>
                  <a:lnTo>
                    <a:pt x="4711" y="2930"/>
                  </a:lnTo>
                  <a:cubicBezTo>
                    <a:pt x="4423" y="2562"/>
                    <a:pt x="4100" y="2266"/>
                    <a:pt x="3743" y="1997"/>
                  </a:cubicBezTo>
                  <a:cubicBezTo>
                    <a:pt x="3385" y="1734"/>
                    <a:pt x="2993" y="1520"/>
                    <a:pt x="2578" y="1369"/>
                  </a:cubicBezTo>
                  <a:cubicBezTo>
                    <a:pt x="2165" y="1213"/>
                    <a:pt x="1728" y="1124"/>
                    <a:pt x="1292" y="1116"/>
                  </a:cubicBezTo>
                  <a:cubicBezTo>
                    <a:pt x="1230" y="1112"/>
                    <a:pt x="1168" y="1110"/>
                    <a:pt x="1106" y="1110"/>
                  </a:cubicBezTo>
                  <a:cubicBezTo>
                    <a:pt x="732" y="1110"/>
                    <a:pt x="361" y="1179"/>
                    <a:pt x="1" y="1260"/>
                  </a:cubicBezTo>
                  <a:cubicBezTo>
                    <a:pt x="287" y="1218"/>
                    <a:pt x="576" y="1183"/>
                    <a:pt x="864" y="1183"/>
                  </a:cubicBezTo>
                  <a:cubicBezTo>
                    <a:pt x="1005" y="1183"/>
                    <a:pt x="1145" y="1192"/>
                    <a:pt x="1285" y="1211"/>
                  </a:cubicBezTo>
                  <a:cubicBezTo>
                    <a:pt x="1711" y="1252"/>
                    <a:pt x="2125" y="1369"/>
                    <a:pt x="2507" y="1547"/>
                  </a:cubicBezTo>
                  <a:cubicBezTo>
                    <a:pt x="2891" y="1720"/>
                    <a:pt x="3248" y="1952"/>
                    <a:pt x="3568" y="2225"/>
                  </a:cubicBezTo>
                  <a:cubicBezTo>
                    <a:pt x="3854" y="2470"/>
                    <a:pt x="4120" y="2759"/>
                    <a:pt x="4333" y="3056"/>
                  </a:cubicBezTo>
                  <a:cubicBezTo>
                    <a:pt x="3934" y="3162"/>
                    <a:pt x="3528" y="3240"/>
                    <a:pt x="3120" y="3295"/>
                  </a:cubicBezTo>
                  <a:cubicBezTo>
                    <a:pt x="2710" y="3356"/>
                    <a:pt x="2291" y="3388"/>
                    <a:pt x="1871" y="3388"/>
                  </a:cubicBezTo>
                  <a:cubicBezTo>
                    <a:pt x="2223" y="3452"/>
                    <a:pt x="2581" y="3480"/>
                    <a:pt x="2940" y="3480"/>
                  </a:cubicBezTo>
                  <a:cubicBezTo>
                    <a:pt x="3427" y="3480"/>
                    <a:pt x="3918" y="3428"/>
                    <a:pt x="4400" y="3340"/>
                  </a:cubicBezTo>
                  <a:cubicBezTo>
                    <a:pt x="4820" y="3268"/>
                    <a:pt x="5234" y="3156"/>
                    <a:pt x="5639" y="3018"/>
                  </a:cubicBezTo>
                  <a:cubicBezTo>
                    <a:pt x="5782" y="2968"/>
                    <a:pt x="5919" y="2912"/>
                    <a:pt x="6056" y="2859"/>
                  </a:cubicBezTo>
                  <a:lnTo>
                    <a:pt x="6056" y="2859"/>
                  </a:lnTo>
                  <a:cubicBezTo>
                    <a:pt x="6062" y="3073"/>
                    <a:pt x="6039" y="3302"/>
                    <a:pt x="5987" y="3516"/>
                  </a:cubicBezTo>
                  <a:cubicBezTo>
                    <a:pt x="5916" y="3832"/>
                    <a:pt x="5789" y="4135"/>
                    <a:pt x="5626" y="4425"/>
                  </a:cubicBezTo>
                  <a:cubicBezTo>
                    <a:pt x="5462" y="4712"/>
                    <a:pt x="5254" y="4976"/>
                    <a:pt x="5027" y="5224"/>
                  </a:cubicBezTo>
                  <a:cubicBezTo>
                    <a:pt x="4913" y="5347"/>
                    <a:pt x="4786" y="5457"/>
                    <a:pt x="4666" y="5577"/>
                  </a:cubicBezTo>
                  <a:lnTo>
                    <a:pt x="4273" y="5898"/>
                  </a:lnTo>
                  <a:lnTo>
                    <a:pt x="4694" y="5614"/>
                  </a:lnTo>
                  <a:cubicBezTo>
                    <a:pt x="4827" y="5507"/>
                    <a:pt x="4964" y="5407"/>
                    <a:pt x="5092" y="5292"/>
                  </a:cubicBezTo>
                  <a:cubicBezTo>
                    <a:pt x="5344" y="5062"/>
                    <a:pt x="5584" y="4814"/>
                    <a:pt x="5784" y="4528"/>
                  </a:cubicBezTo>
                  <a:cubicBezTo>
                    <a:pt x="5983" y="4242"/>
                    <a:pt x="6150" y="3932"/>
                    <a:pt x="6262" y="3595"/>
                  </a:cubicBezTo>
                  <a:cubicBezTo>
                    <a:pt x="6350" y="3313"/>
                    <a:pt x="6409" y="3033"/>
                    <a:pt x="6407" y="2725"/>
                  </a:cubicBezTo>
                  <a:cubicBezTo>
                    <a:pt x="6543" y="2670"/>
                    <a:pt x="6678" y="2616"/>
                    <a:pt x="6813" y="2567"/>
                  </a:cubicBezTo>
                  <a:cubicBezTo>
                    <a:pt x="7585" y="2277"/>
                    <a:pt x="8384" y="2053"/>
                    <a:pt x="9185" y="1839"/>
                  </a:cubicBezTo>
                  <a:lnTo>
                    <a:pt x="9185" y="1839"/>
                  </a:lnTo>
                  <a:cubicBezTo>
                    <a:pt x="9199" y="2070"/>
                    <a:pt x="9174" y="2327"/>
                    <a:pt x="9119" y="2567"/>
                  </a:cubicBezTo>
                  <a:cubicBezTo>
                    <a:pt x="9048" y="2883"/>
                    <a:pt x="8919" y="3188"/>
                    <a:pt x="8756" y="3476"/>
                  </a:cubicBezTo>
                  <a:cubicBezTo>
                    <a:pt x="8592" y="3763"/>
                    <a:pt x="8385" y="4028"/>
                    <a:pt x="8158" y="4275"/>
                  </a:cubicBezTo>
                  <a:cubicBezTo>
                    <a:pt x="8043" y="4398"/>
                    <a:pt x="7916" y="4509"/>
                    <a:pt x="7798" y="4628"/>
                  </a:cubicBezTo>
                  <a:lnTo>
                    <a:pt x="7405" y="4949"/>
                  </a:lnTo>
                  <a:lnTo>
                    <a:pt x="7405" y="4949"/>
                  </a:lnTo>
                  <a:lnTo>
                    <a:pt x="7826" y="4666"/>
                  </a:lnTo>
                  <a:cubicBezTo>
                    <a:pt x="7958" y="4559"/>
                    <a:pt x="8095" y="4459"/>
                    <a:pt x="8222" y="4345"/>
                  </a:cubicBezTo>
                  <a:cubicBezTo>
                    <a:pt x="8476" y="4113"/>
                    <a:pt x="8715" y="3866"/>
                    <a:pt x="8915" y="3580"/>
                  </a:cubicBezTo>
                  <a:cubicBezTo>
                    <a:pt x="9114" y="3295"/>
                    <a:pt x="9281" y="2983"/>
                    <a:pt x="9392" y="2646"/>
                  </a:cubicBezTo>
                  <a:cubicBezTo>
                    <a:pt x="9484" y="2360"/>
                    <a:pt x="9542" y="2073"/>
                    <a:pt x="9538" y="1754"/>
                  </a:cubicBezTo>
                  <a:cubicBezTo>
                    <a:pt x="9830" y="1682"/>
                    <a:pt x="10121" y="1606"/>
                    <a:pt x="10415" y="1540"/>
                  </a:cubicBezTo>
                  <a:cubicBezTo>
                    <a:pt x="10823" y="1437"/>
                    <a:pt x="11234" y="1354"/>
                    <a:pt x="11644" y="1262"/>
                  </a:cubicBezTo>
                  <a:lnTo>
                    <a:pt x="11644" y="1262"/>
                  </a:lnTo>
                  <a:cubicBezTo>
                    <a:pt x="10803" y="1287"/>
                    <a:pt x="9965" y="1397"/>
                    <a:pt x="9135" y="1552"/>
                  </a:cubicBezTo>
                  <a:cubicBezTo>
                    <a:pt x="8686" y="1632"/>
                    <a:pt x="8244" y="1734"/>
                    <a:pt x="7802" y="1856"/>
                  </a:cubicBezTo>
                  <a:cubicBezTo>
                    <a:pt x="7516" y="1510"/>
                    <a:pt x="7202" y="1219"/>
                    <a:pt x="6855" y="957"/>
                  </a:cubicBezTo>
                  <a:cubicBezTo>
                    <a:pt x="6472" y="676"/>
                    <a:pt x="6052" y="446"/>
                    <a:pt x="5609" y="283"/>
                  </a:cubicBezTo>
                  <a:cubicBezTo>
                    <a:pt x="5169" y="114"/>
                    <a:pt x="4700" y="18"/>
                    <a:pt x="4233" y="7"/>
                  </a:cubicBezTo>
                  <a:cubicBezTo>
                    <a:pt x="4165" y="2"/>
                    <a:pt x="4097" y="0"/>
                    <a:pt x="402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0" name="Google Shape;630;p3"/>
            <p:cNvSpPr/>
            <p:nvPr/>
          </p:nvSpPr>
          <p:spPr>
            <a:xfrm>
              <a:off x="8048719" y="118160"/>
              <a:ext cx="460573" cy="215876"/>
            </a:xfrm>
            <a:custGeom>
              <a:avLst/>
              <a:gdLst/>
              <a:ahLst/>
              <a:cxnLst/>
              <a:rect l="l" t="t" r="r" b="b"/>
              <a:pathLst>
                <a:path w="13104" h="6142" extrusionOk="0">
                  <a:moveTo>
                    <a:pt x="13103" y="1"/>
                  </a:moveTo>
                  <a:cubicBezTo>
                    <a:pt x="13103" y="1"/>
                    <a:pt x="13103" y="1"/>
                    <a:pt x="13103" y="1"/>
                  </a:cubicBezTo>
                  <a:lnTo>
                    <a:pt x="13103" y="1"/>
                  </a:lnTo>
                  <a:cubicBezTo>
                    <a:pt x="13103" y="1"/>
                    <a:pt x="13103" y="1"/>
                    <a:pt x="13103" y="1"/>
                  </a:cubicBezTo>
                  <a:close/>
                  <a:moveTo>
                    <a:pt x="13103" y="1"/>
                  </a:moveTo>
                  <a:lnTo>
                    <a:pt x="13103" y="1"/>
                  </a:lnTo>
                  <a:cubicBezTo>
                    <a:pt x="13093" y="29"/>
                    <a:pt x="11074" y="4373"/>
                    <a:pt x="9433" y="4373"/>
                  </a:cubicBezTo>
                  <a:cubicBezTo>
                    <a:pt x="9357" y="4373"/>
                    <a:pt x="9281" y="4364"/>
                    <a:pt x="9207" y="4344"/>
                  </a:cubicBezTo>
                  <a:cubicBezTo>
                    <a:pt x="8236" y="4088"/>
                    <a:pt x="7776" y="4007"/>
                    <a:pt x="7209" y="4007"/>
                  </a:cubicBezTo>
                  <a:cubicBezTo>
                    <a:pt x="6795" y="4007"/>
                    <a:pt x="6323" y="4050"/>
                    <a:pt x="5552" y="4101"/>
                  </a:cubicBezTo>
                  <a:cubicBezTo>
                    <a:pt x="4939" y="4142"/>
                    <a:pt x="4526" y="4197"/>
                    <a:pt x="4227" y="4197"/>
                  </a:cubicBezTo>
                  <a:cubicBezTo>
                    <a:pt x="3638" y="4197"/>
                    <a:pt x="3500" y="3982"/>
                    <a:pt x="3164" y="3014"/>
                  </a:cubicBezTo>
                  <a:cubicBezTo>
                    <a:pt x="2663" y="1565"/>
                    <a:pt x="35" y="1210"/>
                    <a:pt x="1" y="1207"/>
                  </a:cubicBezTo>
                  <a:lnTo>
                    <a:pt x="1" y="1207"/>
                  </a:lnTo>
                  <a:cubicBezTo>
                    <a:pt x="307" y="1502"/>
                    <a:pt x="693" y="1743"/>
                    <a:pt x="1051" y="1974"/>
                  </a:cubicBezTo>
                  <a:cubicBezTo>
                    <a:pt x="1684" y="2385"/>
                    <a:pt x="2343" y="3000"/>
                    <a:pt x="2250" y="3753"/>
                  </a:cubicBezTo>
                  <a:cubicBezTo>
                    <a:pt x="2216" y="4033"/>
                    <a:pt x="2077" y="4296"/>
                    <a:pt x="2059" y="4579"/>
                  </a:cubicBezTo>
                  <a:cubicBezTo>
                    <a:pt x="2014" y="5269"/>
                    <a:pt x="2729" y="5802"/>
                    <a:pt x="3414" y="5858"/>
                  </a:cubicBezTo>
                  <a:cubicBezTo>
                    <a:pt x="3473" y="5862"/>
                    <a:pt x="3531" y="5864"/>
                    <a:pt x="3589" y="5864"/>
                  </a:cubicBezTo>
                  <a:cubicBezTo>
                    <a:pt x="4215" y="5864"/>
                    <a:pt x="4822" y="5618"/>
                    <a:pt x="5428" y="5437"/>
                  </a:cubicBezTo>
                  <a:cubicBezTo>
                    <a:pt x="5886" y="5300"/>
                    <a:pt x="6378" y="5203"/>
                    <a:pt x="6856" y="5203"/>
                  </a:cubicBezTo>
                  <a:cubicBezTo>
                    <a:pt x="7361" y="5203"/>
                    <a:pt x="7850" y="5311"/>
                    <a:pt x="8267" y="5590"/>
                  </a:cubicBezTo>
                  <a:cubicBezTo>
                    <a:pt x="8535" y="5770"/>
                    <a:pt x="8771" y="6019"/>
                    <a:pt x="9081" y="6108"/>
                  </a:cubicBezTo>
                  <a:cubicBezTo>
                    <a:pt x="9164" y="6131"/>
                    <a:pt x="9247" y="6141"/>
                    <a:pt x="9330" y="6141"/>
                  </a:cubicBezTo>
                  <a:cubicBezTo>
                    <a:pt x="9758" y="6141"/>
                    <a:pt x="10175" y="5856"/>
                    <a:pt x="10499" y="5547"/>
                  </a:cubicBezTo>
                  <a:cubicBezTo>
                    <a:pt x="12079" y="4046"/>
                    <a:pt x="12560" y="2024"/>
                    <a:pt x="13103" y="1"/>
                  </a:cubicBezTo>
                  <a:close/>
                </a:path>
              </a:pathLst>
            </a:custGeom>
            <a:solidFill>
              <a:srgbClr val="000000">
                <a:alpha val="18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1" name="Google Shape;631;p3"/>
            <p:cNvSpPr/>
            <p:nvPr/>
          </p:nvSpPr>
          <p:spPr>
            <a:xfrm>
              <a:off x="8103723" y="-92194"/>
              <a:ext cx="359805" cy="134017"/>
            </a:xfrm>
            <a:custGeom>
              <a:avLst/>
              <a:gdLst/>
              <a:ahLst/>
              <a:cxnLst/>
              <a:rect l="l" t="t" r="r" b="b"/>
              <a:pathLst>
                <a:path w="10237" h="3813" extrusionOk="0">
                  <a:moveTo>
                    <a:pt x="5467" y="1"/>
                  </a:moveTo>
                  <a:cubicBezTo>
                    <a:pt x="5007" y="1"/>
                    <a:pt x="4559" y="110"/>
                    <a:pt x="4148" y="369"/>
                  </a:cubicBezTo>
                  <a:cubicBezTo>
                    <a:pt x="3233" y="942"/>
                    <a:pt x="2837" y="2091"/>
                    <a:pt x="2014" y="2795"/>
                  </a:cubicBezTo>
                  <a:cubicBezTo>
                    <a:pt x="1439" y="3288"/>
                    <a:pt x="706" y="3524"/>
                    <a:pt x="1" y="3813"/>
                  </a:cubicBezTo>
                  <a:cubicBezTo>
                    <a:pt x="1" y="3813"/>
                    <a:pt x="1" y="3813"/>
                    <a:pt x="1" y="3813"/>
                  </a:cubicBezTo>
                  <a:cubicBezTo>
                    <a:pt x="38" y="3813"/>
                    <a:pt x="1635" y="3810"/>
                    <a:pt x="2527" y="2928"/>
                  </a:cubicBezTo>
                  <a:cubicBezTo>
                    <a:pt x="3117" y="2343"/>
                    <a:pt x="4257" y="814"/>
                    <a:pt x="6280" y="814"/>
                  </a:cubicBezTo>
                  <a:cubicBezTo>
                    <a:pt x="7340" y="814"/>
                    <a:pt x="8643" y="1234"/>
                    <a:pt x="10237" y="2429"/>
                  </a:cubicBezTo>
                  <a:cubicBezTo>
                    <a:pt x="9702" y="2008"/>
                    <a:pt x="9131" y="1622"/>
                    <a:pt x="8638" y="1269"/>
                  </a:cubicBezTo>
                  <a:cubicBezTo>
                    <a:pt x="7712" y="605"/>
                    <a:pt x="6553" y="1"/>
                    <a:pt x="5467" y="1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2" name="Google Shape;632;p3"/>
            <p:cNvSpPr/>
            <p:nvPr/>
          </p:nvSpPr>
          <p:spPr>
            <a:xfrm>
              <a:off x="7975614" y="-1188596"/>
              <a:ext cx="476424" cy="676730"/>
            </a:xfrm>
            <a:custGeom>
              <a:avLst/>
              <a:gdLst/>
              <a:ahLst/>
              <a:cxnLst/>
              <a:rect l="l" t="t" r="r" b="b"/>
              <a:pathLst>
                <a:path w="13555" h="19254" extrusionOk="0">
                  <a:moveTo>
                    <a:pt x="10194" y="0"/>
                  </a:moveTo>
                  <a:cubicBezTo>
                    <a:pt x="9204" y="0"/>
                    <a:pt x="8205" y="425"/>
                    <a:pt x="7623" y="1239"/>
                  </a:cubicBezTo>
                  <a:cubicBezTo>
                    <a:pt x="7421" y="1522"/>
                    <a:pt x="7252" y="1853"/>
                    <a:pt x="6949" y="2022"/>
                  </a:cubicBezTo>
                  <a:cubicBezTo>
                    <a:pt x="6778" y="2118"/>
                    <a:pt x="6594" y="2149"/>
                    <a:pt x="6402" y="2149"/>
                  </a:cubicBezTo>
                  <a:cubicBezTo>
                    <a:pt x="6042" y="2149"/>
                    <a:pt x="5658" y="2039"/>
                    <a:pt x="5291" y="2039"/>
                  </a:cubicBezTo>
                  <a:cubicBezTo>
                    <a:pt x="5141" y="2039"/>
                    <a:pt x="4993" y="2058"/>
                    <a:pt x="4851" y="2110"/>
                  </a:cubicBezTo>
                  <a:cubicBezTo>
                    <a:pt x="3974" y="2433"/>
                    <a:pt x="4007" y="3648"/>
                    <a:pt x="3884" y="4575"/>
                  </a:cubicBezTo>
                  <a:cubicBezTo>
                    <a:pt x="3793" y="5251"/>
                    <a:pt x="3500" y="5942"/>
                    <a:pt x="2927" y="6312"/>
                  </a:cubicBezTo>
                  <a:cubicBezTo>
                    <a:pt x="2228" y="6764"/>
                    <a:pt x="1249" y="6658"/>
                    <a:pt x="624" y="7208"/>
                  </a:cubicBezTo>
                  <a:cubicBezTo>
                    <a:pt x="115" y="7655"/>
                    <a:pt x="1" y="8428"/>
                    <a:pt x="174" y="9079"/>
                  </a:cubicBezTo>
                  <a:cubicBezTo>
                    <a:pt x="348" y="9730"/>
                    <a:pt x="759" y="10285"/>
                    <a:pt x="1179" y="10809"/>
                  </a:cubicBezTo>
                  <a:cubicBezTo>
                    <a:pt x="1522" y="11240"/>
                    <a:pt x="1894" y="11708"/>
                    <a:pt x="1905" y="12262"/>
                  </a:cubicBezTo>
                  <a:cubicBezTo>
                    <a:pt x="1920" y="12949"/>
                    <a:pt x="1372" y="13518"/>
                    <a:pt x="1179" y="14178"/>
                  </a:cubicBezTo>
                  <a:cubicBezTo>
                    <a:pt x="955" y="14944"/>
                    <a:pt x="1234" y="15787"/>
                    <a:pt x="1735" y="16401"/>
                  </a:cubicBezTo>
                  <a:cubicBezTo>
                    <a:pt x="2237" y="17014"/>
                    <a:pt x="2937" y="17432"/>
                    <a:pt x="3648" y="17780"/>
                  </a:cubicBezTo>
                  <a:cubicBezTo>
                    <a:pt x="4872" y="18380"/>
                    <a:pt x="6789" y="19253"/>
                    <a:pt x="8459" y="19253"/>
                  </a:cubicBezTo>
                  <a:cubicBezTo>
                    <a:pt x="9257" y="19253"/>
                    <a:pt x="9998" y="19054"/>
                    <a:pt x="10580" y="18530"/>
                  </a:cubicBezTo>
                  <a:cubicBezTo>
                    <a:pt x="11154" y="18013"/>
                    <a:pt x="11536" y="17313"/>
                    <a:pt x="11847" y="16603"/>
                  </a:cubicBezTo>
                  <a:cubicBezTo>
                    <a:pt x="13410" y="13069"/>
                    <a:pt x="13554" y="9094"/>
                    <a:pt x="13536" y="5241"/>
                  </a:cubicBezTo>
                  <a:cubicBezTo>
                    <a:pt x="13526" y="3676"/>
                    <a:pt x="13430" y="1949"/>
                    <a:pt x="12337" y="841"/>
                  </a:cubicBezTo>
                  <a:cubicBezTo>
                    <a:pt x="11777" y="274"/>
                    <a:pt x="10989" y="0"/>
                    <a:pt x="10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3" name="Google Shape;633;p3"/>
            <p:cNvSpPr/>
            <p:nvPr/>
          </p:nvSpPr>
          <p:spPr>
            <a:xfrm>
              <a:off x="7975614" y="-1116967"/>
              <a:ext cx="384689" cy="604994"/>
            </a:xfrm>
            <a:custGeom>
              <a:avLst/>
              <a:gdLst/>
              <a:ahLst/>
              <a:cxnLst/>
              <a:rect l="l" t="t" r="r" b="b"/>
              <a:pathLst>
                <a:path w="10945" h="17213" extrusionOk="0">
                  <a:moveTo>
                    <a:pt x="5296" y="0"/>
                  </a:moveTo>
                  <a:cubicBezTo>
                    <a:pt x="5144" y="0"/>
                    <a:pt x="4995" y="19"/>
                    <a:pt x="4851" y="72"/>
                  </a:cubicBezTo>
                  <a:cubicBezTo>
                    <a:pt x="3974" y="395"/>
                    <a:pt x="4007" y="1610"/>
                    <a:pt x="3884" y="2537"/>
                  </a:cubicBezTo>
                  <a:cubicBezTo>
                    <a:pt x="3793" y="3213"/>
                    <a:pt x="3500" y="3904"/>
                    <a:pt x="2927" y="4274"/>
                  </a:cubicBezTo>
                  <a:cubicBezTo>
                    <a:pt x="2228" y="4726"/>
                    <a:pt x="1249" y="4622"/>
                    <a:pt x="624" y="5172"/>
                  </a:cubicBezTo>
                  <a:cubicBezTo>
                    <a:pt x="115" y="5617"/>
                    <a:pt x="1" y="6390"/>
                    <a:pt x="174" y="7041"/>
                  </a:cubicBezTo>
                  <a:cubicBezTo>
                    <a:pt x="348" y="7694"/>
                    <a:pt x="759" y="8247"/>
                    <a:pt x="1179" y="8772"/>
                  </a:cubicBezTo>
                  <a:cubicBezTo>
                    <a:pt x="1522" y="9202"/>
                    <a:pt x="1894" y="9670"/>
                    <a:pt x="1905" y="10224"/>
                  </a:cubicBezTo>
                  <a:cubicBezTo>
                    <a:pt x="1920" y="10911"/>
                    <a:pt x="1372" y="11480"/>
                    <a:pt x="1179" y="12140"/>
                  </a:cubicBezTo>
                  <a:cubicBezTo>
                    <a:pt x="955" y="12906"/>
                    <a:pt x="1234" y="13749"/>
                    <a:pt x="1735" y="14363"/>
                  </a:cubicBezTo>
                  <a:cubicBezTo>
                    <a:pt x="2237" y="14976"/>
                    <a:pt x="2937" y="15395"/>
                    <a:pt x="3648" y="15742"/>
                  </a:cubicBezTo>
                  <a:cubicBezTo>
                    <a:pt x="4871" y="16342"/>
                    <a:pt x="6786" y="17212"/>
                    <a:pt x="8453" y="17212"/>
                  </a:cubicBezTo>
                  <a:cubicBezTo>
                    <a:pt x="9127" y="17212"/>
                    <a:pt x="9759" y="17070"/>
                    <a:pt x="10290" y="16711"/>
                  </a:cubicBezTo>
                  <a:cubicBezTo>
                    <a:pt x="10944" y="12160"/>
                    <a:pt x="8228" y="8877"/>
                    <a:pt x="6520" y="6282"/>
                  </a:cubicBezTo>
                  <a:cubicBezTo>
                    <a:pt x="5209" y="4296"/>
                    <a:pt x="6065" y="1368"/>
                    <a:pt x="6539" y="101"/>
                  </a:cubicBezTo>
                  <a:lnTo>
                    <a:pt x="6539" y="101"/>
                  </a:lnTo>
                  <a:cubicBezTo>
                    <a:pt x="6492" y="105"/>
                    <a:pt x="6445" y="107"/>
                    <a:pt x="6398" y="107"/>
                  </a:cubicBezTo>
                  <a:cubicBezTo>
                    <a:pt x="6041" y="107"/>
                    <a:pt x="5660" y="0"/>
                    <a:pt x="529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4" name="Google Shape;634;p3"/>
            <p:cNvSpPr/>
            <p:nvPr/>
          </p:nvSpPr>
          <p:spPr>
            <a:xfrm>
              <a:off x="8112018" y="-1009734"/>
              <a:ext cx="242377" cy="480185"/>
            </a:xfrm>
            <a:custGeom>
              <a:avLst/>
              <a:gdLst/>
              <a:ahLst/>
              <a:cxnLst/>
              <a:rect l="l" t="t" r="r" b="b"/>
              <a:pathLst>
                <a:path w="6896" h="13662" extrusionOk="0">
                  <a:moveTo>
                    <a:pt x="1959" y="0"/>
                  </a:moveTo>
                  <a:cubicBezTo>
                    <a:pt x="1819" y="615"/>
                    <a:pt x="1949" y="1252"/>
                    <a:pt x="2079" y="1855"/>
                  </a:cubicBezTo>
                  <a:cubicBezTo>
                    <a:pt x="2228" y="2465"/>
                    <a:pt x="2459" y="3044"/>
                    <a:pt x="2694" y="3620"/>
                  </a:cubicBezTo>
                  <a:cubicBezTo>
                    <a:pt x="2934" y="4181"/>
                    <a:pt x="3207" y="4725"/>
                    <a:pt x="3502" y="5256"/>
                  </a:cubicBezTo>
                  <a:cubicBezTo>
                    <a:pt x="3294" y="5251"/>
                    <a:pt x="3081" y="5238"/>
                    <a:pt x="2872" y="5210"/>
                  </a:cubicBezTo>
                  <a:cubicBezTo>
                    <a:pt x="2524" y="5163"/>
                    <a:pt x="2179" y="5081"/>
                    <a:pt x="1844" y="4968"/>
                  </a:cubicBezTo>
                  <a:cubicBezTo>
                    <a:pt x="1169" y="4751"/>
                    <a:pt x="542" y="4380"/>
                    <a:pt x="0" y="3898"/>
                  </a:cubicBezTo>
                  <a:lnTo>
                    <a:pt x="0" y="3898"/>
                  </a:lnTo>
                  <a:cubicBezTo>
                    <a:pt x="480" y="4438"/>
                    <a:pt x="1076" y="4895"/>
                    <a:pt x="1749" y="5203"/>
                  </a:cubicBezTo>
                  <a:cubicBezTo>
                    <a:pt x="2085" y="5360"/>
                    <a:pt x="2435" y="5487"/>
                    <a:pt x="2798" y="5580"/>
                  </a:cubicBezTo>
                  <a:cubicBezTo>
                    <a:pt x="3121" y="5661"/>
                    <a:pt x="3442" y="5716"/>
                    <a:pt x="3787" y="5738"/>
                  </a:cubicBezTo>
                  <a:cubicBezTo>
                    <a:pt x="4015" y="6123"/>
                    <a:pt x="4250" y="6503"/>
                    <a:pt x="4493" y="6876"/>
                  </a:cubicBezTo>
                  <a:cubicBezTo>
                    <a:pt x="4823" y="7390"/>
                    <a:pt x="5230" y="7897"/>
                    <a:pt x="5508" y="8389"/>
                  </a:cubicBezTo>
                  <a:cubicBezTo>
                    <a:pt x="5680" y="8699"/>
                    <a:pt x="5824" y="9030"/>
                    <a:pt x="5949" y="9371"/>
                  </a:cubicBezTo>
                  <a:cubicBezTo>
                    <a:pt x="5743" y="9412"/>
                    <a:pt x="5516" y="9434"/>
                    <a:pt x="5299" y="9434"/>
                  </a:cubicBezTo>
                  <a:cubicBezTo>
                    <a:pt x="5279" y="9434"/>
                    <a:pt x="5259" y="9434"/>
                    <a:pt x="5240" y="9433"/>
                  </a:cubicBezTo>
                  <a:cubicBezTo>
                    <a:pt x="4913" y="9431"/>
                    <a:pt x="4581" y="9388"/>
                    <a:pt x="4258" y="9306"/>
                  </a:cubicBezTo>
                  <a:cubicBezTo>
                    <a:pt x="3940" y="9219"/>
                    <a:pt x="3618" y="9112"/>
                    <a:pt x="3318" y="8956"/>
                  </a:cubicBezTo>
                  <a:cubicBezTo>
                    <a:pt x="3012" y="8812"/>
                    <a:pt x="2727" y="8625"/>
                    <a:pt x="2445" y="8428"/>
                  </a:cubicBezTo>
                  <a:lnTo>
                    <a:pt x="2445" y="8428"/>
                  </a:lnTo>
                  <a:cubicBezTo>
                    <a:pt x="2699" y="8659"/>
                    <a:pt x="2964" y="8882"/>
                    <a:pt x="3255" y="9068"/>
                  </a:cubicBezTo>
                  <a:cubicBezTo>
                    <a:pt x="3542" y="9262"/>
                    <a:pt x="3857" y="9413"/>
                    <a:pt x="4182" y="9548"/>
                  </a:cubicBezTo>
                  <a:cubicBezTo>
                    <a:pt x="4511" y="9673"/>
                    <a:pt x="4855" y="9762"/>
                    <a:pt x="5211" y="9811"/>
                  </a:cubicBezTo>
                  <a:cubicBezTo>
                    <a:pt x="5386" y="9833"/>
                    <a:pt x="5559" y="9846"/>
                    <a:pt x="5736" y="9846"/>
                  </a:cubicBezTo>
                  <a:cubicBezTo>
                    <a:pt x="5855" y="9846"/>
                    <a:pt x="5976" y="9840"/>
                    <a:pt x="6100" y="9826"/>
                  </a:cubicBezTo>
                  <a:cubicBezTo>
                    <a:pt x="6123" y="9901"/>
                    <a:pt x="6147" y="9974"/>
                    <a:pt x="6166" y="10046"/>
                  </a:cubicBezTo>
                  <a:cubicBezTo>
                    <a:pt x="6330" y="10626"/>
                    <a:pt x="6437" y="11227"/>
                    <a:pt x="6484" y="11832"/>
                  </a:cubicBezTo>
                  <a:cubicBezTo>
                    <a:pt x="6544" y="12438"/>
                    <a:pt x="6536" y="13053"/>
                    <a:pt x="6403" y="13661"/>
                  </a:cubicBezTo>
                  <a:cubicBezTo>
                    <a:pt x="6864" y="12488"/>
                    <a:pt x="6784" y="11175"/>
                    <a:pt x="6559" y="9948"/>
                  </a:cubicBezTo>
                  <a:cubicBezTo>
                    <a:pt x="6431" y="9331"/>
                    <a:pt x="6231" y="8723"/>
                    <a:pt x="5931" y="8153"/>
                  </a:cubicBezTo>
                  <a:cubicBezTo>
                    <a:pt x="5694" y="7735"/>
                    <a:pt x="5444" y="7377"/>
                    <a:pt x="5193" y="7017"/>
                  </a:cubicBezTo>
                  <a:cubicBezTo>
                    <a:pt x="5406" y="6823"/>
                    <a:pt x="5601" y="6623"/>
                    <a:pt x="5784" y="6404"/>
                  </a:cubicBezTo>
                  <a:cubicBezTo>
                    <a:pt x="6017" y="6124"/>
                    <a:pt x="6227" y="5824"/>
                    <a:pt x="6403" y="5508"/>
                  </a:cubicBezTo>
                  <a:cubicBezTo>
                    <a:pt x="6579" y="5188"/>
                    <a:pt x="6713" y="4847"/>
                    <a:pt x="6800" y="4498"/>
                  </a:cubicBezTo>
                  <a:cubicBezTo>
                    <a:pt x="6886" y="4147"/>
                    <a:pt x="6896" y="3787"/>
                    <a:pt x="6863" y="3437"/>
                  </a:cubicBezTo>
                  <a:lnTo>
                    <a:pt x="6863" y="3437"/>
                  </a:lnTo>
                  <a:cubicBezTo>
                    <a:pt x="6856" y="3790"/>
                    <a:pt x="6800" y="4138"/>
                    <a:pt x="6680" y="4465"/>
                  </a:cubicBezTo>
                  <a:cubicBezTo>
                    <a:pt x="6557" y="4790"/>
                    <a:pt x="6391" y="5095"/>
                    <a:pt x="6193" y="5376"/>
                  </a:cubicBezTo>
                  <a:cubicBezTo>
                    <a:pt x="5991" y="5654"/>
                    <a:pt x="5760" y="5913"/>
                    <a:pt x="5513" y="6149"/>
                  </a:cubicBezTo>
                  <a:cubicBezTo>
                    <a:pt x="5328" y="6323"/>
                    <a:pt x="5128" y="6484"/>
                    <a:pt x="4927" y="6631"/>
                  </a:cubicBezTo>
                  <a:cubicBezTo>
                    <a:pt x="4920" y="6620"/>
                    <a:pt x="4913" y="6611"/>
                    <a:pt x="4905" y="6601"/>
                  </a:cubicBezTo>
                  <a:cubicBezTo>
                    <a:pt x="4285" y="5676"/>
                    <a:pt x="3712" y="4723"/>
                    <a:pt x="3187" y="3744"/>
                  </a:cubicBezTo>
                  <a:cubicBezTo>
                    <a:pt x="3342" y="3562"/>
                    <a:pt x="3478" y="3381"/>
                    <a:pt x="3602" y="3188"/>
                  </a:cubicBezTo>
                  <a:cubicBezTo>
                    <a:pt x="3752" y="2954"/>
                    <a:pt x="3884" y="2709"/>
                    <a:pt x="3991" y="2455"/>
                  </a:cubicBezTo>
                  <a:cubicBezTo>
                    <a:pt x="4205" y="1948"/>
                    <a:pt x="4307" y="1391"/>
                    <a:pt x="4234" y="860"/>
                  </a:cubicBezTo>
                  <a:lnTo>
                    <a:pt x="4234" y="860"/>
                  </a:lnTo>
                  <a:cubicBezTo>
                    <a:pt x="4223" y="1396"/>
                    <a:pt x="4038" y="1902"/>
                    <a:pt x="3767" y="2341"/>
                  </a:cubicBezTo>
                  <a:cubicBezTo>
                    <a:pt x="3630" y="2561"/>
                    <a:pt x="3474" y="2768"/>
                    <a:pt x="3302" y="2961"/>
                  </a:cubicBezTo>
                  <a:cubicBezTo>
                    <a:pt x="3194" y="3084"/>
                    <a:pt x="3077" y="3201"/>
                    <a:pt x="2957" y="3309"/>
                  </a:cubicBezTo>
                  <a:cubicBezTo>
                    <a:pt x="2714" y="2812"/>
                    <a:pt x="2481" y="2311"/>
                    <a:pt x="2302" y="1788"/>
                  </a:cubicBezTo>
                  <a:cubicBezTo>
                    <a:pt x="2102" y="1216"/>
                    <a:pt x="1928" y="618"/>
                    <a:pt x="195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5" name="Google Shape;635;p3"/>
            <p:cNvSpPr/>
            <p:nvPr/>
          </p:nvSpPr>
          <p:spPr>
            <a:xfrm>
              <a:off x="8234188" y="-1188561"/>
              <a:ext cx="217704" cy="543591"/>
            </a:xfrm>
            <a:custGeom>
              <a:avLst/>
              <a:gdLst/>
              <a:ahLst/>
              <a:cxnLst/>
              <a:rect l="l" t="t" r="r" b="b"/>
              <a:pathLst>
                <a:path w="6194" h="15466" extrusionOk="0">
                  <a:moveTo>
                    <a:pt x="2832" y="1"/>
                  </a:moveTo>
                  <a:cubicBezTo>
                    <a:pt x="1843" y="1"/>
                    <a:pt x="844" y="426"/>
                    <a:pt x="264" y="1239"/>
                  </a:cubicBezTo>
                  <a:cubicBezTo>
                    <a:pt x="174" y="1365"/>
                    <a:pt x="92" y="1496"/>
                    <a:pt x="1" y="1622"/>
                  </a:cubicBezTo>
                  <a:lnTo>
                    <a:pt x="1" y="1623"/>
                  </a:lnTo>
                  <a:cubicBezTo>
                    <a:pt x="1" y="1623"/>
                    <a:pt x="642" y="1359"/>
                    <a:pt x="1467" y="1359"/>
                  </a:cubicBezTo>
                  <a:cubicBezTo>
                    <a:pt x="2372" y="1359"/>
                    <a:pt x="3500" y="1677"/>
                    <a:pt x="4247" y="3008"/>
                  </a:cubicBezTo>
                  <a:cubicBezTo>
                    <a:pt x="5675" y="5547"/>
                    <a:pt x="5433" y="12850"/>
                    <a:pt x="4933" y="15466"/>
                  </a:cubicBezTo>
                  <a:cubicBezTo>
                    <a:pt x="6075" y="12228"/>
                    <a:pt x="6193" y="8689"/>
                    <a:pt x="6175" y="5241"/>
                  </a:cubicBezTo>
                  <a:cubicBezTo>
                    <a:pt x="6166" y="3677"/>
                    <a:pt x="6069" y="1951"/>
                    <a:pt x="4976" y="843"/>
                  </a:cubicBezTo>
                  <a:cubicBezTo>
                    <a:pt x="4415" y="275"/>
                    <a:pt x="3627" y="1"/>
                    <a:pt x="2832" y="1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6" name="Google Shape;636;p3"/>
            <p:cNvSpPr/>
            <p:nvPr/>
          </p:nvSpPr>
          <p:spPr>
            <a:xfrm>
              <a:off x="7975614" y="-966258"/>
              <a:ext cx="306838" cy="454211"/>
            </a:xfrm>
            <a:custGeom>
              <a:avLst/>
              <a:gdLst/>
              <a:ahLst/>
              <a:cxnLst/>
              <a:rect l="l" t="t" r="r" b="b"/>
              <a:pathLst>
                <a:path w="8730" h="12923" extrusionOk="0">
                  <a:moveTo>
                    <a:pt x="2901" y="1"/>
                  </a:moveTo>
                  <a:lnTo>
                    <a:pt x="2901" y="1"/>
                  </a:lnTo>
                  <a:cubicBezTo>
                    <a:pt x="2202" y="434"/>
                    <a:pt x="1242" y="341"/>
                    <a:pt x="624" y="884"/>
                  </a:cubicBezTo>
                  <a:cubicBezTo>
                    <a:pt x="115" y="1329"/>
                    <a:pt x="1" y="2102"/>
                    <a:pt x="174" y="2753"/>
                  </a:cubicBezTo>
                  <a:cubicBezTo>
                    <a:pt x="348" y="3406"/>
                    <a:pt x="759" y="3959"/>
                    <a:pt x="1179" y="4484"/>
                  </a:cubicBezTo>
                  <a:cubicBezTo>
                    <a:pt x="1522" y="4914"/>
                    <a:pt x="1894" y="5382"/>
                    <a:pt x="1905" y="5936"/>
                  </a:cubicBezTo>
                  <a:cubicBezTo>
                    <a:pt x="1920" y="6623"/>
                    <a:pt x="1372" y="7192"/>
                    <a:pt x="1179" y="7852"/>
                  </a:cubicBezTo>
                  <a:cubicBezTo>
                    <a:pt x="955" y="8618"/>
                    <a:pt x="1234" y="9461"/>
                    <a:pt x="1735" y="10075"/>
                  </a:cubicBezTo>
                  <a:cubicBezTo>
                    <a:pt x="2237" y="10688"/>
                    <a:pt x="2937" y="11107"/>
                    <a:pt x="3647" y="11454"/>
                  </a:cubicBezTo>
                  <a:cubicBezTo>
                    <a:pt x="4868" y="12053"/>
                    <a:pt x="6783" y="12923"/>
                    <a:pt x="8450" y="12923"/>
                  </a:cubicBezTo>
                  <a:cubicBezTo>
                    <a:pt x="8544" y="12923"/>
                    <a:pt x="8637" y="12920"/>
                    <a:pt x="8729" y="12914"/>
                  </a:cubicBezTo>
                  <a:cubicBezTo>
                    <a:pt x="8718" y="12912"/>
                    <a:pt x="6933" y="12419"/>
                    <a:pt x="4779" y="11010"/>
                  </a:cubicBezTo>
                  <a:cubicBezTo>
                    <a:pt x="2617" y="9600"/>
                    <a:pt x="2480" y="7446"/>
                    <a:pt x="3010" y="5603"/>
                  </a:cubicBezTo>
                  <a:cubicBezTo>
                    <a:pt x="3536" y="3763"/>
                    <a:pt x="987" y="2745"/>
                    <a:pt x="1604" y="1645"/>
                  </a:cubicBezTo>
                  <a:cubicBezTo>
                    <a:pt x="1960" y="1014"/>
                    <a:pt x="2502" y="404"/>
                    <a:pt x="2901" y="1"/>
                  </a:cubicBezTo>
                  <a:close/>
                </a:path>
              </a:pathLst>
            </a:custGeom>
            <a:solidFill>
              <a:srgbClr val="000000">
                <a:alpha val="18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" name="Google Shape;637;p3"/>
            <p:cNvSpPr/>
            <p:nvPr/>
          </p:nvSpPr>
          <p:spPr>
            <a:xfrm>
              <a:off x="8095394" y="-983339"/>
              <a:ext cx="70" cy="35"/>
            </a:xfrm>
            <a:custGeom>
              <a:avLst/>
              <a:gdLst/>
              <a:ahLst/>
              <a:cxnLst/>
              <a:rect l="l" t="t" r="r" b="b"/>
              <a:pathLst>
                <a:path w="2" h="1" extrusionOk="0">
                  <a:moveTo>
                    <a:pt x="2" y="1"/>
                  </a:moveTo>
                  <a:lnTo>
                    <a:pt x="2" y="1"/>
                  </a:lnTo>
                  <a:lnTo>
                    <a:pt x="2" y="1"/>
                  </a:lnTo>
                  <a:cubicBezTo>
                    <a:pt x="0" y="1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859E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" name="Google Shape;638;p3"/>
            <p:cNvSpPr/>
            <p:nvPr/>
          </p:nvSpPr>
          <p:spPr>
            <a:xfrm>
              <a:off x="7447958" y="-424647"/>
              <a:ext cx="602850" cy="555260"/>
            </a:xfrm>
            <a:custGeom>
              <a:avLst/>
              <a:gdLst/>
              <a:ahLst/>
              <a:cxnLst/>
              <a:rect l="l" t="t" r="r" b="b"/>
              <a:pathLst>
                <a:path w="17152" h="15798" extrusionOk="0">
                  <a:moveTo>
                    <a:pt x="8717" y="1"/>
                  </a:moveTo>
                  <a:cubicBezTo>
                    <a:pt x="8578" y="1"/>
                    <a:pt x="8440" y="12"/>
                    <a:pt x="8302" y="36"/>
                  </a:cubicBezTo>
                  <a:cubicBezTo>
                    <a:pt x="7621" y="156"/>
                    <a:pt x="6968" y="698"/>
                    <a:pt x="6932" y="1388"/>
                  </a:cubicBezTo>
                  <a:cubicBezTo>
                    <a:pt x="6916" y="1679"/>
                    <a:pt x="7009" y="1971"/>
                    <a:pt x="6982" y="2262"/>
                  </a:cubicBezTo>
                  <a:cubicBezTo>
                    <a:pt x="6912" y="3021"/>
                    <a:pt x="6089" y="3478"/>
                    <a:pt x="5339" y="3604"/>
                  </a:cubicBezTo>
                  <a:cubicBezTo>
                    <a:pt x="4589" y="3730"/>
                    <a:pt x="3789" y="3671"/>
                    <a:pt x="3109" y="4013"/>
                  </a:cubicBezTo>
                  <a:cubicBezTo>
                    <a:pt x="2427" y="4353"/>
                    <a:pt x="1996" y="5359"/>
                    <a:pt x="2547" y="5877"/>
                  </a:cubicBezTo>
                  <a:cubicBezTo>
                    <a:pt x="2767" y="6085"/>
                    <a:pt x="3131" y="6225"/>
                    <a:pt x="3127" y="6529"/>
                  </a:cubicBezTo>
                  <a:cubicBezTo>
                    <a:pt x="3126" y="6693"/>
                    <a:pt x="3009" y="6830"/>
                    <a:pt x="2896" y="6952"/>
                  </a:cubicBezTo>
                  <a:cubicBezTo>
                    <a:pt x="2190" y="7716"/>
                    <a:pt x="1483" y="8481"/>
                    <a:pt x="777" y="9245"/>
                  </a:cubicBezTo>
                  <a:cubicBezTo>
                    <a:pt x="504" y="9539"/>
                    <a:pt x="220" y="9858"/>
                    <a:pt x="145" y="10251"/>
                  </a:cubicBezTo>
                  <a:cubicBezTo>
                    <a:pt x="1" y="11007"/>
                    <a:pt x="658" y="11654"/>
                    <a:pt x="1291" y="12081"/>
                  </a:cubicBezTo>
                  <a:cubicBezTo>
                    <a:pt x="1924" y="12509"/>
                    <a:pt x="2660" y="12969"/>
                    <a:pt x="2791" y="13724"/>
                  </a:cubicBezTo>
                  <a:cubicBezTo>
                    <a:pt x="2890" y="14289"/>
                    <a:pt x="2624" y="14933"/>
                    <a:pt x="2939" y="15410"/>
                  </a:cubicBezTo>
                  <a:cubicBezTo>
                    <a:pt x="3123" y="15692"/>
                    <a:pt x="3420" y="15797"/>
                    <a:pt x="3752" y="15797"/>
                  </a:cubicBezTo>
                  <a:cubicBezTo>
                    <a:pt x="4159" y="15797"/>
                    <a:pt x="4620" y="15639"/>
                    <a:pt x="4992" y="15452"/>
                  </a:cubicBezTo>
                  <a:cubicBezTo>
                    <a:pt x="9393" y="13239"/>
                    <a:pt x="13263" y="9965"/>
                    <a:pt x="16182" y="5987"/>
                  </a:cubicBezTo>
                  <a:cubicBezTo>
                    <a:pt x="17151" y="4666"/>
                    <a:pt x="15764" y="4024"/>
                    <a:pt x="14841" y="3184"/>
                  </a:cubicBezTo>
                  <a:cubicBezTo>
                    <a:pt x="13522" y="1979"/>
                    <a:pt x="11979" y="1021"/>
                    <a:pt x="10314" y="372"/>
                  </a:cubicBezTo>
                  <a:cubicBezTo>
                    <a:pt x="9803" y="173"/>
                    <a:pt x="9260" y="1"/>
                    <a:pt x="871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" name="Google Shape;639;p3"/>
            <p:cNvSpPr/>
            <p:nvPr/>
          </p:nvSpPr>
          <p:spPr>
            <a:xfrm>
              <a:off x="7518111" y="-424682"/>
              <a:ext cx="510236" cy="221254"/>
            </a:xfrm>
            <a:custGeom>
              <a:avLst/>
              <a:gdLst/>
              <a:ahLst/>
              <a:cxnLst/>
              <a:rect l="l" t="t" r="r" b="b"/>
              <a:pathLst>
                <a:path w="14517" h="6295" extrusionOk="0">
                  <a:moveTo>
                    <a:pt x="6720" y="1"/>
                  </a:moveTo>
                  <a:cubicBezTo>
                    <a:pt x="6583" y="1"/>
                    <a:pt x="6445" y="12"/>
                    <a:pt x="6308" y="36"/>
                  </a:cubicBezTo>
                  <a:cubicBezTo>
                    <a:pt x="5628" y="157"/>
                    <a:pt x="4973" y="696"/>
                    <a:pt x="4938" y="1388"/>
                  </a:cubicBezTo>
                  <a:cubicBezTo>
                    <a:pt x="4922" y="1680"/>
                    <a:pt x="5015" y="1969"/>
                    <a:pt x="4988" y="2261"/>
                  </a:cubicBezTo>
                  <a:cubicBezTo>
                    <a:pt x="4918" y="3021"/>
                    <a:pt x="4095" y="3479"/>
                    <a:pt x="3344" y="3604"/>
                  </a:cubicBezTo>
                  <a:cubicBezTo>
                    <a:pt x="2594" y="3729"/>
                    <a:pt x="1794" y="3668"/>
                    <a:pt x="1114" y="4011"/>
                  </a:cubicBezTo>
                  <a:cubicBezTo>
                    <a:pt x="434" y="4354"/>
                    <a:pt x="1" y="5358"/>
                    <a:pt x="553" y="5875"/>
                  </a:cubicBezTo>
                  <a:cubicBezTo>
                    <a:pt x="707" y="6021"/>
                    <a:pt x="924" y="6137"/>
                    <a:pt x="1044" y="6294"/>
                  </a:cubicBezTo>
                  <a:cubicBezTo>
                    <a:pt x="2456" y="5893"/>
                    <a:pt x="4512" y="5460"/>
                    <a:pt x="6806" y="5460"/>
                  </a:cubicBezTo>
                  <a:cubicBezTo>
                    <a:pt x="7405" y="5460"/>
                    <a:pt x="8021" y="5489"/>
                    <a:pt x="8645" y="5557"/>
                  </a:cubicBezTo>
                  <a:cubicBezTo>
                    <a:pt x="9428" y="5641"/>
                    <a:pt x="10130" y="5677"/>
                    <a:pt x="10759" y="5677"/>
                  </a:cubicBezTo>
                  <a:cubicBezTo>
                    <a:pt x="12585" y="5677"/>
                    <a:pt x="13788" y="5376"/>
                    <a:pt x="14516" y="5095"/>
                  </a:cubicBezTo>
                  <a:cubicBezTo>
                    <a:pt x="14481" y="4325"/>
                    <a:pt x="13536" y="3809"/>
                    <a:pt x="12848" y="3182"/>
                  </a:cubicBezTo>
                  <a:cubicBezTo>
                    <a:pt x="11529" y="1980"/>
                    <a:pt x="9984" y="1020"/>
                    <a:pt x="8320" y="372"/>
                  </a:cubicBezTo>
                  <a:cubicBezTo>
                    <a:pt x="7809" y="172"/>
                    <a:pt x="7265" y="1"/>
                    <a:pt x="672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" name="Google Shape;640;p3"/>
            <p:cNvSpPr/>
            <p:nvPr/>
          </p:nvSpPr>
          <p:spPr>
            <a:xfrm>
              <a:off x="7600283" y="-307889"/>
              <a:ext cx="428097" cy="200376"/>
            </a:xfrm>
            <a:custGeom>
              <a:avLst/>
              <a:gdLst/>
              <a:ahLst/>
              <a:cxnLst/>
              <a:rect l="l" t="t" r="r" b="b"/>
              <a:pathLst>
                <a:path w="12180" h="5701" extrusionOk="0">
                  <a:moveTo>
                    <a:pt x="5256" y="1"/>
                  </a:moveTo>
                  <a:lnTo>
                    <a:pt x="5256" y="1"/>
                  </a:lnTo>
                  <a:cubicBezTo>
                    <a:pt x="5472" y="116"/>
                    <a:pt x="5680" y="241"/>
                    <a:pt x="5849" y="412"/>
                  </a:cubicBezTo>
                  <a:cubicBezTo>
                    <a:pt x="6020" y="576"/>
                    <a:pt x="6163" y="765"/>
                    <a:pt x="6269" y="972"/>
                  </a:cubicBezTo>
                  <a:cubicBezTo>
                    <a:pt x="6376" y="1178"/>
                    <a:pt x="6455" y="1398"/>
                    <a:pt x="6505" y="1622"/>
                  </a:cubicBezTo>
                  <a:cubicBezTo>
                    <a:pt x="6533" y="1749"/>
                    <a:pt x="6549" y="1881"/>
                    <a:pt x="6559" y="2012"/>
                  </a:cubicBezTo>
                  <a:cubicBezTo>
                    <a:pt x="6415" y="1995"/>
                    <a:pt x="6269" y="1981"/>
                    <a:pt x="6123" y="1965"/>
                  </a:cubicBezTo>
                  <a:cubicBezTo>
                    <a:pt x="5478" y="1893"/>
                    <a:pt x="4826" y="1850"/>
                    <a:pt x="4173" y="1850"/>
                  </a:cubicBezTo>
                  <a:cubicBezTo>
                    <a:pt x="3788" y="1850"/>
                    <a:pt x="3403" y="1865"/>
                    <a:pt x="3018" y="1898"/>
                  </a:cubicBezTo>
                  <a:cubicBezTo>
                    <a:pt x="2950" y="1905"/>
                    <a:pt x="2882" y="1917"/>
                    <a:pt x="2814" y="1924"/>
                  </a:cubicBezTo>
                  <a:cubicBezTo>
                    <a:pt x="2778" y="1878"/>
                    <a:pt x="2741" y="1848"/>
                    <a:pt x="2701" y="1807"/>
                  </a:cubicBezTo>
                  <a:cubicBezTo>
                    <a:pt x="2634" y="1748"/>
                    <a:pt x="2561" y="1702"/>
                    <a:pt x="2490" y="1667"/>
                  </a:cubicBezTo>
                  <a:cubicBezTo>
                    <a:pt x="2344" y="1595"/>
                    <a:pt x="2200" y="1552"/>
                    <a:pt x="2055" y="1521"/>
                  </a:cubicBezTo>
                  <a:cubicBezTo>
                    <a:pt x="1807" y="1468"/>
                    <a:pt x="1562" y="1454"/>
                    <a:pt x="1319" y="1454"/>
                  </a:cubicBezTo>
                  <a:cubicBezTo>
                    <a:pt x="1281" y="1454"/>
                    <a:pt x="1242" y="1455"/>
                    <a:pt x="1204" y="1455"/>
                  </a:cubicBezTo>
                  <a:cubicBezTo>
                    <a:pt x="1471" y="1534"/>
                    <a:pt x="1735" y="1628"/>
                    <a:pt x="1968" y="1757"/>
                  </a:cubicBezTo>
                  <a:cubicBezTo>
                    <a:pt x="2082" y="1821"/>
                    <a:pt x="2190" y="1895"/>
                    <a:pt x="2275" y="1978"/>
                  </a:cubicBezTo>
                  <a:cubicBezTo>
                    <a:pt x="2278" y="1984"/>
                    <a:pt x="2280" y="1987"/>
                    <a:pt x="2284" y="1991"/>
                  </a:cubicBezTo>
                  <a:cubicBezTo>
                    <a:pt x="1498" y="2122"/>
                    <a:pt x="732" y="2350"/>
                    <a:pt x="1" y="2644"/>
                  </a:cubicBezTo>
                  <a:cubicBezTo>
                    <a:pt x="1018" y="2464"/>
                    <a:pt x="2027" y="2330"/>
                    <a:pt x="3035" y="2312"/>
                  </a:cubicBezTo>
                  <a:cubicBezTo>
                    <a:pt x="3145" y="2310"/>
                    <a:pt x="3254" y="2309"/>
                    <a:pt x="3363" y="2309"/>
                  </a:cubicBezTo>
                  <a:cubicBezTo>
                    <a:pt x="3686" y="2309"/>
                    <a:pt x="4009" y="2319"/>
                    <a:pt x="4334" y="2334"/>
                  </a:cubicBezTo>
                  <a:cubicBezTo>
                    <a:pt x="4290" y="2591"/>
                    <a:pt x="4224" y="2858"/>
                    <a:pt x="4133" y="3110"/>
                  </a:cubicBezTo>
                  <a:cubicBezTo>
                    <a:pt x="4011" y="3443"/>
                    <a:pt x="3851" y="3763"/>
                    <a:pt x="3657" y="4060"/>
                  </a:cubicBezTo>
                  <a:cubicBezTo>
                    <a:pt x="3464" y="4360"/>
                    <a:pt x="3235" y="4641"/>
                    <a:pt x="2970" y="4886"/>
                  </a:cubicBezTo>
                  <a:cubicBezTo>
                    <a:pt x="2711" y="5139"/>
                    <a:pt x="2407" y="5343"/>
                    <a:pt x="2094" y="5534"/>
                  </a:cubicBezTo>
                  <a:cubicBezTo>
                    <a:pt x="2425" y="5380"/>
                    <a:pt x="2757" y="5213"/>
                    <a:pt x="3050" y="4981"/>
                  </a:cubicBezTo>
                  <a:cubicBezTo>
                    <a:pt x="3350" y="4764"/>
                    <a:pt x="3621" y="4500"/>
                    <a:pt x="3858" y="4208"/>
                  </a:cubicBezTo>
                  <a:cubicBezTo>
                    <a:pt x="4100" y="3920"/>
                    <a:pt x="4307" y="3600"/>
                    <a:pt x="4477" y="3258"/>
                  </a:cubicBezTo>
                  <a:cubicBezTo>
                    <a:pt x="4620" y="2973"/>
                    <a:pt x="4729" y="2678"/>
                    <a:pt x="4816" y="2360"/>
                  </a:cubicBezTo>
                  <a:cubicBezTo>
                    <a:pt x="5231" y="2387"/>
                    <a:pt x="5649" y="2421"/>
                    <a:pt x="6070" y="2458"/>
                  </a:cubicBezTo>
                  <a:cubicBezTo>
                    <a:pt x="6710" y="2526"/>
                    <a:pt x="7361" y="2567"/>
                    <a:pt x="8011" y="2567"/>
                  </a:cubicBezTo>
                  <a:cubicBezTo>
                    <a:pt x="8115" y="2567"/>
                    <a:pt x="8219" y="2566"/>
                    <a:pt x="8323" y="2564"/>
                  </a:cubicBezTo>
                  <a:lnTo>
                    <a:pt x="8323" y="2564"/>
                  </a:lnTo>
                  <a:cubicBezTo>
                    <a:pt x="8188" y="3098"/>
                    <a:pt x="7995" y="3636"/>
                    <a:pt x="7749" y="4138"/>
                  </a:cubicBezTo>
                  <a:cubicBezTo>
                    <a:pt x="7455" y="4727"/>
                    <a:pt x="7073" y="5284"/>
                    <a:pt x="6542" y="5700"/>
                  </a:cubicBezTo>
                  <a:cubicBezTo>
                    <a:pt x="7122" y="5356"/>
                    <a:pt x="7588" y="4831"/>
                    <a:pt x="7966" y="4264"/>
                  </a:cubicBezTo>
                  <a:cubicBezTo>
                    <a:pt x="8155" y="3978"/>
                    <a:pt x="8323" y="3680"/>
                    <a:pt x="8476" y="3373"/>
                  </a:cubicBezTo>
                  <a:cubicBezTo>
                    <a:pt x="8608" y="3101"/>
                    <a:pt x="8726" y="2830"/>
                    <a:pt x="8831" y="2541"/>
                  </a:cubicBezTo>
                  <a:cubicBezTo>
                    <a:pt x="8944" y="2534"/>
                    <a:pt x="9058" y="2531"/>
                    <a:pt x="9172" y="2521"/>
                  </a:cubicBezTo>
                  <a:cubicBezTo>
                    <a:pt x="10205" y="2434"/>
                    <a:pt x="11245" y="2222"/>
                    <a:pt x="12180" y="1774"/>
                  </a:cubicBezTo>
                  <a:lnTo>
                    <a:pt x="12180" y="1774"/>
                  </a:lnTo>
                  <a:cubicBezTo>
                    <a:pt x="11187" y="2055"/>
                    <a:pt x="10170" y="2138"/>
                    <a:pt x="9158" y="2152"/>
                  </a:cubicBezTo>
                  <a:cubicBezTo>
                    <a:pt x="9101" y="2153"/>
                    <a:pt x="9044" y="2153"/>
                    <a:pt x="8987" y="2153"/>
                  </a:cubicBezTo>
                  <a:cubicBezTo>
                    <a:pt x="8331" y="2153"/>
                    <a:pt x="7680" y="2116"/>
                    <a:pt x="7026" y="2058"/>
                  </a:cubicBezTo>
                  <a:cubicBezTo>
                    <a:pt x="6986" y="1865"/>
                    <a:pt x="6935" y="1685"/>
                    <a:pt x="6863" y="1507"/>
                  </a:cubicBezTo>
                  <a:cubicBezTo>
                    <a:pt x="6765" y="1265"/>
                    <a:pt x="6636" y="1038"/>
                    <a:pt x="6479" y="835"/>
                  </a:cubicBezTo>
                  <a:cubicBezTo>
                    <a:pt x="6326" y="629"/>
                    <a:pt x="6136" y="452"/>
                    <a:pt x="5927" y="314"/>
                  </a:cubicBezTo>
                  <a:cubicBezTo>
                    <a:pt x="5722" y="165"/>
                    <a:pt x="5486" y="78"/>
                    <a:pt x="525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1" name="Google Shape;641;p3"/>
            <p:cNvSpPr/>
            <p:nvPr/>
          </p:nvSpPr>
          <p:spPr>
            <a:xfrm>
              <a:off x="7448028" y="-245469"/>
              <a:ext cx="580672" cy="376078"/>
            </a:xfrm>
            <a:custGeom>
              <a:avLst/>
              <a:gdLst/>
              <a:ahLst/>
              <a:cxnLst/>
              <a:rect l="l" t="t" r="r" b="b"/>
              <a:pathLst>
                <a:path w="16521" h="10700" extrusionOk="0">
                  <a:moveTo>
                    <a:pt x="16509" y="1"/>
                  </a:moveTo>
                  <a:lnTo>
                    <a:pt x="16509" y="1"/>
                  </a:lnTo>
                  <a:cubicBezTo>
                    <a:pt x="12564" y="5257"/>
                    <a:pt x="6390" y="8261"/>
                    <a:pt x="4798" y="8261"/>
                  </a:cubicBezTo>
                  <a:cubicBezTo>
                    <a:pt x="4699" y="8261"/>
                    <a:pt x="4617" y="8250"/>
                    <a:pt x="4555" y="8226"/>
                  </a:cubicBezTo>
                  <a:cubicBezTo>
                    <a:pt x="3500" y="7826"/>
                    <a:pt x="3961" y="6649"/>
                    <a:pt x="2311" y="5646"/>
                  </a:cubicBezTo>
                  <a:cubicBezTo>
                    <a:pt x="661" y="4642"/>
                    <a:pt x="2618" y="2154"/>
                    <a:pt x="2618" y="2154"/>
                  </a:cubicBezTo>
                  <a:lnTo>
                    <a:pt x="2618" y="2154"/>
                  </a:lnTo>
                  <a:cubicBezTo>
                    <a:pt x="2004" y="2818"/>
                    <a:pt x="1392" y="3483"/>
                    <a:pt x="776" y="4147"/>
                  </a:cubicBezTo>
                  <a:cubicBezTo>
                    <a:pt x="503" y="4441"/>
                    <a:pt x="220" y="4760"/>
                    <a:pt x="145" y="5153"/>
                  </a:cubicBezTo>
                  <a:cubicBezTo>
                    <a:pt x="0" y="5906"/>
                    <a:pt x="659" y="6556"/>
                    <a:pt x="1292" y="6983"/>
                  </a:cubicBezTo>
                  <a:cubicBezTo>
                    <a:pt x="1924" y="7412"/>
                    <a:pt x="2659" y="7871"/>
                    <a:pt x="2792" y="8626"/>
                  </a:cubicBezTo>
                  <a:cubicBezTo>
                    <a:pt x="2889" y="9189"/>
                    <a:pt x="2624" y="9835"/>
                    <a:pt x="2938" y="10312"/>
                  </a:cubicBezTo>
                  <a:cubicBezTo>
                    <a:pt x="3123" y="10594"/>
                    <a:pt x="3420" y="10700"/>
                    <a:pt x="3753" y="10700"/>
                  </a:cubicBezTo>
                  <a:cubicBezTo>
                    <a:pt x="4160" y="10700"/>
                    <a:pt x="4620" y="10541"/>
                    <a:pt x="4991" y="10355"/>
                  </a:cubicBezTo>
                  <a:cubicBezTo>
                    <a:pt x="9391" y="8142"/>
                    <a:pt x="13263" y="4869"/>
                    <a:pt x="16182" y="891"/>
                  </a:cubicBezTo>
                  <a:cubicBezTo>
                    <a:pt x="16428" y="555"/>
                    <a:pt x="16520" y="262"/>
                    <a:pt x="16509" y="1"/>
                  </a:cubicBezTo>
                  <a:close/>
                </a:path>
              </a:pathLst>
            </a:custGeom>
            <a:solidFill>
              <a:srgbClr val="000000">
                <a:alpha val="18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2" name="Google Shape;642;p3"/>
            <p:cNvSpPr/>
            <p:nvPr/>
          </p:nvSpPr>
          <p:spPr>
            <a:xfrm>
              <a:off x="7618419" y="-424717"/>
              <a:ext cx="360473" cy="136794"/>
            </a:xfrm>
            <a:custGeom>
              <a:avLst/>
              <a:gdLst/>
              <a:ahLst/>
              <a:cxnLst/>
              <a:rect l="l" t="t" r="r" b="b"/>
              <a:pathLst>
                <a:path w="10256" h="3892" extrusionOk="0">
                  <a:moveTo>
                    <a:pt x="3866" y="0"/>
                  </a:moveTo>
                  <a:cubicBezTo>
                    <a:pt x="3729" y="0"/>
                    <a:pt x="3591" y="11"/>
                    <a:pt x="3454" y="35"/>
                  </a:cubicBezTo>
                  <a:cubicBezTo>
                    <a:pt x="2772" y="157"/>
                    <a:pt x="2119" y="696"/>
                    <a:pt x="2084" y="1387"/>
                  </a:cubicBezTo>
                  <a:cubicBezTo>
                    <a:pt x="2068" y="1680"/>
                    <a:pt x="2161" y="1969"/>
                    <a:pt x="2134" y="2260"/>
                  </a:cubicBezTo>
                  <a:cubicBezTo>
                    <a:pt x="2064" y="3019"/>
                    <a:pt x="1241" y="3479"/>
                    <a:pt x="490" y="3603"/>
                  </a:cubicBezTo>
                  <a:cubicBezTo>
                    <a:pt x="328" y="3630"/>
                    <a:pt x="166" y="3648"/>
                    <a:pt x="0" y="3660"/>
                  </a:cubicBezTo>
                  <a:cubicBezTo>
                    <a:pt x="64" y="3683"/>
                    <a:pt x="644" y="3891"/>
                    <a:pt x="1287" y="3891"/>
                  </a:cubicBezTo>
                  <a:cubicBezTo>
                    <a:pt x="1902" y="3891"/>
                    <a:pt x="2575" y="3702"/>
                    <a:pt x="2914" y="2980"/>
                  </a:cubicBezTo>
                  <a:cubicBezTo>
                    <a:pt x="3312" y="2133"/>
                    <a:pt x="3543" y="1245"/>
                    <a:pt x="4781" y="1245"/>
                  </a:cubicBezTo>
                  <a:cubicBezTo>
                    <a:pt x="5768" y="1245"/>
                    <a:pt x="7395" y="1809"/>
                    <a:pt x="10255" y="3407"/>
                  </a:cubicBezTo>
                  <a:cubicBezTo>
                    <a:pt x="10165" y="3333"/>
                    <a:pt x="10078" y="3259"/>
                    <a:pt x="9994" y="3182"/>
                  </a:cubicBezTo>
                  <a:cubicBezTo>
                    <a:pt x="8673" y="1980"/>
                    <a:pt x="7130" y="1018"/>
                    <a:pt x="5466" y="371"/>
                  </a:cubicBezTo>
                  <a:cubicBezTo>
                    <a:pt x="4955" y="172"/>
                    <a:pt x="4411" y="0"/>
                    <a:pt x="3866" y="0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" name="Google Shape;643;p3"/>
            <p:cNvSpPr/>
            <p:nvPr/>
          </p:nvSpPr>
          <p:spPr>
            <a:xfrm>
              <a:off x="8610292" y="-795585"/>
              <a:ext cx="485633" cy="573959"/>
            </a:xfrm>
            <a:custGeom>
              <a:avLst/>
              <a:gdLst/>
              <a:ahLst/>
              <a:cxnLst/>
              <a:rect l="l" t="t" r="r" b="b"/>
              <a:pathLst>
                <a:path w="13817" h="16330" extrusionOk="0">
                  <a:moveTo>
                    <a:pt x="8230" y="1"/>
                  </a:moveTo>
                  <a:cubicBezTo>
                    <a:pt x="8102" y="1"/>
                    <a:pt x="7974" y="23"/>
                    <a:pt x="7849" y="73"/>
                  </a:cubicBezTo>
                  <a:cubicBezTo>
                    <a:pt x="7502" y="210"/>
                    <a:pt x="7266" y="531"/>
                    <a:pt x="7046" y="837"/>
                  </a:cubicBezTo>
                  <a:cubicBezTo>
                    <a:pt x="6477" y="1630"/>
                    <a:pt x="5911" y="2422"/>
                    <a:pt x="5344" y="3215"/>
                  </a:cubicBezTo>
                  <a:cubicBezTo>
                    <a:pt x="5254" y="3339"/>
                    <a:pt x="5151" y="3475"/>
                    <a:pt x="4998" y="3503"/>
                  </a:cubicBezTo>
                  <a:cubicBezTo>
                    <a:pt x="4977" y="3507"/>
                    <a:pt x="4956" y="3509"/>
                    <a:pt x="4935" y="3509"/>
                  </a:cubicBezTo>
                  <a:cubicBezTo>
                    <a:pt x="4687" y="3509"/>
                    <a:pt x="4499" y="3226"/>
                    <a:pt x="4282" y="3068"/>
                  </a:cubicBezTo>
                  <a:cubicBezTo>
                    <a:pt x="4142" y="2965"/>
                    <a:pt x="3987" y="2919"/>
                    <a:pt x="3830" y="2919"/>
                  </a:cubicBezTo>
                  <a:cubicBezTo>
                    <a:pt x="3330" y="2919"/>
                    <a:pt x="2810" y="3379"/>
                    <a:pt x="2672" y="3909"/>
                  </a:cubicBezTo>
                  <a:cubicBezTo>
                    <a:pt x="2489" y="4605"/>
                    <a:pt x="2702" y="5348"/>
                    <a:pt x="2732" y="6074"/>
                  </a:cubicBezTo>
                  <a:cubicBezTo>
                    <a:pt x="2765" y="6798"/>
                    <a:pt x="2502" y="7651"/>
                    <a:pt x="1816" y="7844"/>
                  </a:cubicBezTo>
                  <a:cubicBezTo>
                    <a:pt x="1552" y="7918"/>
                    <a:pt x="1266" y="7880"/>
                    <a:pt x="1000" y="7944"/>
                  </a:cubicBezTo>
                  <a:cubicBezTo>
                    <a:pt x="369" y="8094"/>
                    <a:pt x="0" y="8799"/>
                    <a:pt x="22" y="9459"/>
                  </a:cubicBezTo>
                  <a:cubicBezTo>
                    <a:pt x="43" y="10117"/>
                    <a:pt x="369" y="10732"/>
                    <a:pt x="725" y="11292"/>
                  </a:cubicBezTo>
                  <a:cubicBezTo>
                    <a:pt x="1650" y="12748"/>
                    <a:pt x="2838" y="14035"/>
                    <a:pt x="4204" y="15075"/>
                  </a:cubicBezTo>
                  <a:cubicBezTo>
                    <a:pt x="4878" y="15585"/>
                    <a:pt x="5506" y="16330"/>
                    <a:pt x="6177" y="16330"/>
                  </a:cubicBezTo>
                  <a:cubicBezTo>
                    <a:pt x="6460" y="16330"/>
                    <a:pt x="6750" y="16198"/>
                    <a:pt x="7054" y="15863"/>
                  </a:cubicBezTo>
                  <a:cubicBezTo>
                    <a:pt x="10153" y="12449"/>
                    <a:pt x="12417" y="8260"/>
                    <a:pt x="13597" y="3752"/>
                  </a:cubicBezTo>
                  <a:cubicBezTo>
                    <a:pt x="13778" y="3060"/>
                    <a:pt x="13817" y="2110"/>
                    <a:pt x="13157" y="1829"/>
                  </a:cubicBezTo>
                  <a:cubicBezTo>
                    <a:pt x="13041" y="1779"/>
                    <a:pt x="12924" y="1759"/>
                    <a:pt x="12804" y="1759"/>
                  </a:cubicBezTo>
                  <a:cubicBezTo>
                    <a:pt x="12406" y="1759"/>
                    <a:pt x="11988" y="1973"/>
                    <a:pt x="11574" y="1974"/>
                  </a:cubicBezTo>
                  <a:cubicBezTo>
                    <a:pt x="11573" y="1974"/>
                    <a:pt x="11572" y="1974"/>
                    <a:pt x="11571" y="1974"/>
                  </a:cubicBezTo>
                  <a:cubicBezTo>
                    <a:pt x="10848" y="1974"/>
                    <a:pt x="10281" y="1361"/>
                    <a:pt x="9763" y="840"/>
                  </a:cubicBezTo>
                  <a:cubicBezTo>
                    <a:pt x="9342" y="417"/>
                    <a:pt x="8784" y="1"/>
                    <a:pt x="823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4" name="Google Shape;644;p3"/>
            <p:cNvSpPr/>
            <p:nvPr/>
          </p:nvSpPr>
          <p:spPr>
            <a:xfrm>
              <a:off x="8610327" y="-693062"/>
              <a:ext cx="227650" cy="471223"/>
            </a:xfrm>
            <a:custGeom>
              <a:avLst/>
              <a:gdLst/>
              <a:ahLst/>
              <a:cxnLst/>
              <a:rect l="l" t="t" r="r" b="b"/>
              <a:pathLst>
                <a:path w="6477" h="13407" extrusionOk="0">
                  <a:moveTo>
                    <a:pt x="3830" y="1"/>
                  </a:moveTo>
                  <a:cubicBezTo>
                    <a:pt x="3331" y="1"/>
                    <a:pt x="2810" y="460"/>
                    <a:pt x="2671" y="991"/>
                  </a:cubicBezTo>
                  <a:cubicBezTo>
                    <a:pt x="2488" y="1686"/>
                    <a:pt x="2700" y="2429"/>
                    <a:pt x="2731" y="3154"/>
                  </a:cubicBezTo>
                  <a:cubicBezTo>
                    <a:pt x="2761" y="3880"/>
                    <a:pt x="2501" y="4731"/>
                    <a:pt x="1815" y="4924"/>
                  </a:cubicBezTo>
                  <a:cubicBezTo>
                    <a:pt x="1552" y="4997"/>
                    <a:pt x="1267" y="4960"/>
                    <a:pt x="1001" y="5024"/>
                  </a:cubicBezTo>
                  <a:cubicBezTo>
                    <a:pt x="371" y="5174"/>
                    <a:pt x="1" y="5880"/>
                    <a:pt x="22" y="6539"/>
                  </a:cubicBezTo>
                  <a:cubicBezTo>
                    <a:pt x="43" y="7199"/>
                    <a:pt x="371" y="7813"/>
                    <a:pt x="725" y="8373"/>
                  </a:cubicBezTo>
                  <a:cubicBezTo>
                    <a:pt x="1649" y="9829"/>
                    <a:pt x="2837" y="11117"/>
                    <a:pt x="4207" y="12154"/>
                  </a:cubicBezTo>
                  <a:cubicBezTo>
                    <a:pt x="4879" y="12665"/>
                    <a:pt x="5506" y="13407"/>
                    <a:pt x="6177" y="13407"/>
                  </a:cubicBezTo>
                  <a:cubicBezTo>
                    <a:pt x="6217" y="13407"/>
                    <a:pt x="6257" y="13404"/>
                    <a:pt x="6297" y="13399"/>
                  </a:cubicBezTo>
                  <a:cubicBezTo>
                    <a:pt x="6455" y="12416"/>
                    <a:pt x="6476" y="10618"/>
                    <a:pt x="5573" y="7803"/>
                  </a:cubicBezTo>
                  <a:cubicBezTo>
                    <a:pt x="4680" y="5031"/>
                    <a:pt x="4647" y="2299"/>
                    <a:pt x="4764" y="541"/>
                  </a:cubicBezTo>
                  <a:cubicBezTo>
                    <a:pt x="4594" y="455"/>
                    <a:pt x="4446" y="269"/>
                    <a:pt x="4281" y="149"/>
                  </a:cubicBezTo>
                  <a:cubicBezTo>
                    <a:pt x="4141" y="46"/>
                    <a:pt x="3986" y="1"/>
                    <a:pt x="383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5" name="Google Shape;645;p3"/>
            <p:cNvSpPr/>
            <p:nvPr/>
          </p:nvSpPr>
          <p:spPr>
            <a:xfrm>
              <a:off x="8726381" y="-629447"/>
              <a:ext cx="193698" cy="407535"/>
            </a:xfrm>
            <a:custGeom>
              <a:avLst/>
              <a:gdLst/>
              <a:ahLst/>
              <a:cxnLst/>
              <a:rect l="l" t="t" r="r" b="b"/>
              <a:pathLst>
                <a:path w="5511" h="11595" extrusionOk="0">
                  <a:moveTo>
                    <a:pt x="1415" y="1"/>
                  </a:moveTo>
                  <a:cubicBezTo>
                    <a:pt x="1287" y="737"/>
                    <a:pt x="1227" y="1497"/>
                    <a:pt x="1259" y="2257"/>
                  </a:cubicBezTo>
                  <a:cubicBezTo>
                    <a:pt x="1257" y="2254"/>
                    <a:pt x="1251" y="2254"/>
                    <a:pt x="1248" y="2250"/>
                  </a:cubicBezTo>
                  <a:cubicBezTo>
                    <a:pt x="1155" y="2184"/>
                    <a:pt x="1065" y="2094"/>
                    <a:pt x="981" y="1998"/>
                  </a:cubicBezTo>
                  <a:cubicBezTo>
                    <a:pt x="816" y="1801"/>
                    <a:pt x="678" y="1570"/>
                    <a:pt x="552" y="1330"/>
                  </a:cubicBezTo>
                  <a:lnTo>
                    <a:pt x="552" y="1330"/>
                  </a:lnTo>
                  <a:cubicBezTo>
                    <a:pt x="605" y="1594"/>
                    <a:pt x="669" y="1858"/>
                    <a:pt x="779" y="2120"/>
                  </a:cubicBezTo>
                  <a:cubicBezTo>
                    <a:pt x="836" y="2250"/>
                    <a:pt x="905" y="2378"/>
                    <a:pt x="999" y="2501"/>
                  </a:cubicBezTo>
                  <a:cubicBezTo>
                    <a:pt x="1045" y="2564"/>
                    <a:pt x="1101" y="2623"/>
                    <a:pt x="1169" y="2678"/>
                  </a:cubicBezTo>
                  <a:cubicBezTo>
                    <a:pt x="1214" y="2708"/>
                    <a:pt x="1249" y="2740"/>
                    <a:pt x="1299" y="2764"/>
                  </a:cubicBezTo>
                  <a:cubicBezTo>
                    <a:pt x="1307" y="2828"/>
                    <a:pt x="1307" y="2896"/>
                    <a:pt x="1315" y="2960"/>
                  </a:cubicBezTo>
                  <a:cubicBezTo>
                    <a:pt x="1437" y="3950"/>
                    <a:pt x="1679" y="4922"/>
                    <a:pt x="1985" y="5868"/>
                  </a:cubicBezTo>
                  <a:cubicBezTo>
                    <a:pt x="2030" y="6000"/>
                    <a:pt x="2071" y="6135"/>
                    <a:pt x="2112" y="6269"/>
                  </a:cubicBezTo>
                  <a:cubicBezTo>
                    <a:pt x="2015" y="6279"/>
                    <a:pt x="1913" y="6284"/>
                    <a:pt x="1814" y="6284"/>
                  </a:cubicBezTo>
                  <a:cubicBezTo>
                    <a:pt x="1790" y="6284"/>
                    <a:pt x="1766" y="6284"/>
                    <a:pt x="1742" y="6283"/>
                  </a:cubicBezTo>
                  <a:cubicBezTo>
                    <a:pt x="1524" y="6275"/>
                    <a:pt x="1307" y="6239"/>
                    <a:pt x="1095" y="6170"/>
                  </a:cubicBezTo>
                  <a:cubicBezTo>
                    <a:pt x="884" y="6106"/>
                    <a:pt x="681" y="6005"/>
                    <a:pt x="495" y="5870"/>
                  </a:cubicBezTo>
                  <a:cubicBezTo>
                    <a:pt x="305" y="5742"/>
                    <a:pt x="149" y="5568"/>
                    <a:pt x="1" y="5383"/>
                  </a:cubicBezTo>
                  <a:lnTo>
                    <a:pt x="1" y="5383"/>
                  </a:lnTo>
                  <a:cubicBezTo>
                    <a:pt x="116" y="5586"/>
                    <a:pt x="244" y="5793"/>
                    <a:pt x="421" y="5962"/>
                  </a:cubicBezTo>
                  <a:cubicBezTo>
                    <a:pt x="591" y="6135"/>
                    <a:pt x="791" y="6283"/>
                    <a:pt x="1009" y="6393"/>
                  </a:cubicBezTo>
                  <a:cubicBezTo>
                    <a:pt x="1228" y="6506"/>
                    <a:pt x="1464" y="6591"/>
                    <a:pt x="1705" y="6642"/>
                  </a:cubicBezTo>
                  <a:cubicBezTo>
                    <a:pt x="1884" y="6678"/>
                    <a:pt x="2060" y="6698"/>
                    <a:pt x="2245" y="6703"/>
                  </a:cubicBezTo>
                  <a:cubicBezTo>
                    <a:pt x="2442" y="7361"/>
                    <a:pt x="2617" y="8019"/>
                    <a:pt x="2750" y="8691"/>
                  </a:cubicBezTo>
                  <a:cubicBezTo>
                    <a:pt x="2935" y="9644"/>
                    <a:pt x="3057" y="10614"/>
                    <a:pt x="2993" y="11594"/>
                  </a:cubicBezTo>
                  <a:cubicBezTo>
                    <a:pt x="3223" y="10641"/>
                    <a:pt x="3214" y="9628"/>
                    <a:pt x="3093" y="8642"/>
                  </a:cubicBezTo>
                  <a:cubicBezTo>
                    <a:pt x="3080" y="8534"/>
                    <a:pt x="3058" y="8427"/>
                    <a:pt x="3043" y="8318"/>
                  </a:cubicBezTo>
                  <a:cubicBezTo>
                    <a:pt x="3288" y="8169"/>
                    <a:pt x="3517" y="8014"/>
                    <a:pt x="3741" y="7842"/>
                  </a:cubicBezTo>
                  <a:cubicBezTo>
                    <a:pt x="3994" y="7648"/>
                    <a:pt x="4237" y="7439"/>
                    <a:pt x="4464" y="7214"/>
                  </a:cubicBezTo>
                  <a:cubicBezTo>
                    <a:pt x="4914" y="6762"/>
                    <a:pt x="5306" y="6235"/>
                    <a:pt x="5510" y="5633"/>
                  </a:cubicBezTo>
                  <a:lnTo>
                    <a:pt x="5510" y="5633"/>
                  </a:lnTo>
                  <a:cubicBezTo>
                    <a:pt x="5232" y="6203"/>
                    <a:pt x="4791" y="6655"/>
                    <a:pt x="4307" y="7032"/>
                  </a:cubicBezTo>
                  <a:cubicBezTo>
                    <a:pt x="3891" y="7348"/>
                    <a:pt x="3434" y="7619"/>
                    <a:pt x="2967" y="7839"/>
                  </a:cubicBezTo>
                  <a:cubicBezTo>
                    <a:pt x="2834" y="7126"/>
                    <a:pt x="2645" y="6422"/>
                    <a:pt x="2430" y="5736"/>
                  </a:cubicBezTo>
                  <a:cubicBezTo>
                    <a:pt x="2312" y="5349"/>
                    <a:pt x="2200" y="4963"/>
                    <a:pt x="2094" y="4576"/>
                  </a:cubicBezTo>
                  <a:cubicBezTo>
                    <a:pt x="2371" y="4440"/>
                    <a:pt x="2621" y="4286"/>
                    <a:pt x="2857" y="4106"/>
                  </a:cubicBezTo>
                  <a:cubicBezTo>
                    <a:pt x="3137" y="3890"/>
                    <a:pt x="3393" y="3640"/>
                    <a:pt x="3611" y="3364"/>
                  </a:cubicBezTo>
                  <a:cubicBezTo>
                    <a:pt x="3833" y="3091"/>
                    <a:pt x="4024" y="2793"/>
                    <a:pt x="4167" y="2473"/>
                  </a:cubicBezTo>
                  <a:cubicBezTo>
                    <a:pt x="4323" y="2158"/>
                    <a:pt x="4414" y="1820"/>
                    <a:pt x="4491" y="1483"/>
                  </a:cubicBezTo>
                  <a:lnTo>
                    <a:pt x="4491" y="1483"/>
                  </a:lnTo>
                  <a:cubicBezTo>
                    <a:pt x="4374" y="1807"/>
                    <a:pt x="4249" y="2128"/>
                    <a:pt x="4064" y="2414"/>
                  </a:cubicBezTo>
                  <a:cubicBezTo>
                    <a:pt x="3891" y="2706"/>
                    <a:pt x="3677" y="2968"/>
                    <a:pt x="3437" y="3200"/>
                  </a:cubicBezTo>
                  <a:cubicBezTo>
                    <a:pt x="3200" y="3434"/>
                    <a:pt x="2935" y="3637"/>
                    <a:pt x="2653" y="3806"/>
                  </a:cubicBezTo>
                  <a:cubicBezTo>
                    <a:pt x="2438" y="3936"/>
                    <a:pt x="2205" y="4042"/>
                    <a:pt x="1977" y="4127"/>
                  </a:cubicBezTo>
                  <a:cubicBezTo>
                    <a:pt x="1872" y="3723"/>
                    <a:pt x="1778" y="3319"/>
                    <a:pt x="1701" y="2908"/>
                  </a:cubicBezTo>
                  <a:cubicBezTo>
                    <a:pt x="1521" y="1957"/>
                    <a:pt x="1445" y="987"/>
                    <a:pt x="141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6" name="Google Shape;646;p3"/>
            <p:cNvSpPr/>
            <p:nvPr/>
          </p:nvSpPr>
          <p:spPr>
            <a:xfrm>
              <a:off x="8805918" y="-795691"/>
              <a:ext cx="290002" cy="573713"/>
            </a:xfrm>
            <a:custGeom>
              <a:avLst/>
              <a:gdLst/>
              <a:ahLst/>
              <a:cxnLst/>
              <a:rect l="l" t="t" r="r" b="b"/>
              <a:pathLst>
                <a:path w="8251" h="16323" extrusionOk="0">
                  <a:moveTo>
                    <a:pt x="2664" y="1"/>
                  </a:moveTo>
                  <a:cubicBezTo>
                    <a:pt x="2536" y="1"/>
                    <a:pt x="2408" y="23"/>
                    <a:pt x="2283" y="73"/>
                  </a:cubicBezTo>
                  <a:cubicBezTo>
                    <a:pt x="1936" y="211"/>
                    <a:pt x="1697" y="530"/>
                    <a:pt x="1480" y="839"/>
                  </a:cubicBezTo>
                  <a:cubicBezTo>
                    <a:pt x="987" y="1527"/>
                    <a:pt x="494" y="2215"/>
                    <a:pt x="1" y="2905"/>
                  </a:cubicBezTo>
                  <a:cubicBezTo>
                    <a:pt x="1" y="2905"/>
                    <a:pt x="1123" y="1579"/>
                    <a:pt x="2208" y="1579"/>
                  </a:cubicBezTo>
                  <a:cubicBezTo>
                    <a:pt x="2540" y="1579"/>
                    <a:pt x="2869" y="1703"/>
                    <a:pt x="3161" y="2027"/>
                  </a:cubicBezTo>
                  <a:cubicBezTo>
                    <a:pt x="4410" y="3411"/>
                    <a:pt x="5405" y="2778"/>
                    <a:pt x="5982" y="3703"/>
                  </a:cubicBezTo>
                  <a:cubicBezTo>
                    <a:pt x="6559" y="4628"/>
                    <a:pt x="5063" y="11443"/>
                    <a:pt x="731" y="16323"/>
                  </a:cubicBezTo>
                  <a:cubicBezTo>
                    <a:pt x="975" y="16291"/>
                    <a:pt x="1227" y="16153"/>
                    <a:pt x="1490" y="15866"/>
                  </a:cubicBezTo>
                  <a:cubicBezTo>
                    <a:pt x="4589" y="12452"/>
                    <a:pt x="6852" y="8263"/>
                    <a:pt x="8032" y="3755"/>
                  </a:cubicBezTo>
                  <a:cubicBezTo>
                    <a:pt x="8212" y="3062"/>
                    <a:pt x="8251" y="2112"/>
                    <a:pt x="7591" y="1829"/>
                  </a:cubicBezTo>
                  <a:cubicBezTo>
                    <a:pt x="7476" y="1780"/>
                    <a:pt x="7359" y="1761"/>
                    <a:pt x="7240" y="1761"/>
                  </a:cubicBezTo>
                  <a:cubicBezTo>
                    <a:pt x="6841" y="1761"/>
                    <a:pt x="6423" y="1975"/>
                    <a:pt x="6008" y="1976"/>
                  </a:cubicBezTo>
                  <a:cubicBezTo>
                    <a:pt x="6006" y="1976"/>
                    <a:pt x="6004" y="1976"/>
                    <a:pt x="6003" y="1976"/>
                  </a:cubicBezTo>
                  <a:cubicBezTo>
                    <a:pt x="5283" y="1976"/>
                    <a:pt x="4715" y="1363"/>
                    <a:pt x="4197" y="842"/>
                  </a:cubicBezTo>
                  <a:cubicBezTo>
                    <a:pt x="3777" y="418"/>
                    <a:pt x="3218" y="1"/>
                    <a:pt x="2664" y="1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" name="Google Shape;647;p3"/>
            <p:cNvSpPr/>
            <p:nvPr/>
          </p:nvSpPr>
          <p:spPr>
            <a:xfrm>
              <a:off x="8606074" y="-598693"/>
              <a:ext cx="161222" cy="340228"/>
            </a:xfrm>
            <a:custGeom>
              <a:avLst/>
              <a:gdLst/>
              <a:ahLst/>
              <a:cxnLst/>
              <a:rect l="l" t="t" r="r" b="b"/>
              <a:pathLst>
                <a:path w="4587" h="9680" extrusionOk="0">
                  <a:moveTo>
                    <a:pt x="2815" y="0"/>
                  </a:moveTo>
                  <a:lnTo>
                    <a:pt x="2815" y="0"/>
                  </a:lnTo>
                  <a:cubicBezTo>
                    <a:pt x="2829" y="157"/>
                    <a:pt x="2845" y="315"/>
                    <a:pt x="2852" y="472"/>
                  </a:cubicBezTo>
                  <a:cubicBezTo>
                    <a:pt x="2882" y="1196"/>
                    <a:pt x="2622" y="2049"/>
                    <a:pt x="1936" y="2242"/>
                  </a:cubicBezTo>
                  <a:cubicBezTo>
                    <a:pt x="1673" y="2315"/>
                    <a:pt x="1388" y="2278"/>
                    <a:pt x="1122" y="2342"/>
                  </a:cubicBezTo>
                  <a:cubicBezTo>
                    <a:pt x="490" y="2492"/>
                    <a:pt x="122" y="3197"/>
                    <a:pt x="143" y="3857"/>
                  </a:cubicBezTo>
                  <a:cubicBezTo>
                    <a:pt x="164" y="4515"/>
                    <a:pt x="490" y="5130"/>
                    <a:pt x="846" y="5690"/>
                  </a:cubicBezTo>
                  <a:cubicBezTo>
                    <a:pt x="1769" y="7146"/>
                    <a:pt x="2958" y="8433"/>
                    <a:pt x="4327" y="9472"/>
                  </a:cubicBezTo>
                  <a:cubicBezTo>
                    <a:pt x="4415" y="9538"/>
                    <a:pt x="4501" y="9608"/>
                    <a:pt x="4587" y="9679"/>
                  </a:cubicBezTo>
                  <a:cubicBezTo>
                    <a:pt x="0" y="4224"/>
                    <a:pt x="1493" y="3782"/>
                    <a:pt x="2758" y="2852"/>
                  </a:cubicBezTo>
                  <a:cubicBezTo>
                    <a:pt x="3984" y="1951"/>
                    <a:pt x="2881" y="107"/>
                    <a:pt x="2815" y="0"/>
                  </a:cubicBezTo>
                  <a:close/>
                </a:path>
              </a:pathLst>
            </a:custGeom>
            <a:solidFill>
              <a:srgbClr val="000000">
                <a:alpha val="18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" name="Google Shape;648;p3"/>
            <p:cNvSpPr/>
            <p:nvPr/>
          </p:nvSpPr>
          <p:spPr>
            <a:xfrm>
              <a:off x="9360004" y="788303"/>
              <a:ext cx="1961055" cy="1806652"/>
            </a:xfrm>
            <a:custGeom>
              <a:avLst/>
              <a:gdLst/>
              <a:ahLst/>
              <a:cxnLst/>
              <a:rect l="l" t="t" r="r" b="b"/>
              <a:pathLst>
                <a:path w="55795" h="51402" extrusionOk="0">
                  <a:moveTo>
                    <a:pt x="14446" y="0"/>
                  </a:moveTo>
                  <a:cubicBezTo>
                    <a:pt x="12555" y="0"/>
                    <a:pt x="10741" y="1054"/>
                    <a:pt x="9586" y="2540"/>
                  </a:cubicBezTo>
                  <a:cubicBezTo>
                    <a:pt x="6681" y="6277"/>
                    <a:pt x="7524" y="12231"/>
                    <a:pt x="8563" y="16589"/>
                  </a:cubicBezTo>
                  <a:cubicBezTo>
                    <a:pt x="7568" y="16025"/>
                    <a:pt x="6535" y="15655"/>
                    <a:pt x="5533" y="15655"/>
                  </a:cubicBezTo>
                  <a:cubicBezTo>
                    <a:pt x="4599" y="15655"/>
                    <a:pt x="3693" y="15977"/>
                    <a:pt x="2869" y="16762"/>
                  </a:cubicBezTo>
                  <a:cubicBezTo>
                    <a:pt x="0" y="19496"/>
                    <a:pt x="3368" y="23204"/>
                    <a:pt x="5321" y="25250"/>
                  </a:cubicBezTo>
                  <a:cubicBezTo>
                    <a:pt x="6853" y="26855"/>
                    <a:pt x="8606" y="28259"/>
                    <a:pt x="10493" y="29421"/>
                  </a:cubicBezTo>
                  <a:cubicBezTo>
                    <a:pt x="11208" y="29860"/>
                    <a:pt x="11942" y="30271"/>
                    <a:pt x="12687" y="30660"/>
                  </a:cubicBezTo>
                  <a:cubicBezTo>
                    <a:pt x="10672" y="30664"/>
                    <a:pt x="8615" y="31053"/>
                    <a:pt x="6660" y="31471"/>
                  </a:cubicBezTo>
                  <a:cubicBezTo>
                    <a:pt x="4847" y="31857"/>
                    <a:pt x="2353" y="32164"/>
                    <a:pt x="1273" y="33882"/>
                  </a:cubicBezTo>
                  <a:cubicBezTo>
                    <a:pt x="254" y="35502"/>
                    <a:pt x="1009" y="37424"/>
                    <a:pt x="2461" y="38461"/>
                  </a:cubicBezTo>
                  <a:cubicBezTo>
                    <a:pt x="3643" y="39305"/>
                    <a:pt x="5030" y="39613"/>
                    <a:pt x="6479" y="39613"/>
                  </a:cubicBezTo>
                  <a:cubicBezTo>
                    <a:pt x="7999" y="39613"/>
                    <a:pt x="9587" y="39274"/>
                    <a:pt x="11076" y="38860"/>
                  </a:cubicBezTo>
                  <a:lnTo>
                    <a:pt x="11076" y="38860"/>
                  </a:lnTo>
                  <a:cubicBezTo>
                    <a:pt x="10621" y="39799"/>
                    <a:pt x="10303" y="40810"/>
                    <a:pt x="10171" y="41889"/>
                  </a:cubicBezTo>
                  <a:cubicBezTo>
                    <a:pt x="9585" y="46647"/>
                    <a:pt x="12761" y="50139"/>
                    <a:pt x="17295" y="51049"/>
                  </a:cubicBezTo>
                  <a:cubicBezTo>
                    <a:pt x="18227" y="51237"/>
                    <a:pt x="19249" y="51402"/>
                    <a:pt x="20255" y="51402"/>
                  </a:cubicBezTo>
                  <a:cubicBezTo>
                    <a:pt x="21472" y="51402"/>
                    <a:pt x="22666" y="51159"/>
                    <a:pt x="23646" y="50421"/>
                  </a:cubicBezTo>
                  <a:cubicBezTo>
                    <a:pt x="24865" y="49503"/>
                    <a:pt x="25313" y="48104"/>
                    <a:pt x="25402" y="46660"/>
                  </a:cubicBezTo>
                  <a:cubicBezTo>
                    <a:pt x="26389" y="47597"/>
                    <a:pt x="27465" y="48443"/>
                    <a:pt x="28587" y="49217"/>
                  </a:cubicBezTo>
                  <a:cubicBezTo>
                    <a:pt x="29831" y="50073"/>
                    <a:pt x="31313" y="50864"/>
                    <a:pt x="32843" y="50864"/>
                  </a:cubicBezTo>
                  <a:cubicBezTo>
                    <a:pt x="33246" y="50864"/>
                    <a:pt x="33653" y="50809"/>
                    <a:pt x="34059" y="50686"/>
                  </a:cubicBezTo>
                  <a:cubicBezTo>
                    <a:pt x="35958" y="50113"/>
                    <a:pt x="36798" y="48114"/>
                    <a:pt x="36388" y="46274"/>
                  </a:cubicBezTo>
                  <a:cubicBezTo>
                    <a:pt x="36318" y="45963"/>
                    <a:pt x="36222" y="45660"/>
                    <a:pt x="36105" y="45361"/>
                  </a:cubicBezTo>
                  <a:lnTo>
                    <a:pt x="36105" y="45361"/>
                  </a:lnTo>
                  <a:cubicBezTo>
                    <a:pt x="39513" y="46713"/>
                    <a:pt x="43056" y="47703"/>
                    <a:pt x="46557" y="48363"/>
                  </a:cubicBezTo>
                  <a:cubicBezTo>
                    <a:pt x="47372" y="48517"/>
                    <a:pt x="48218" y="48618"/>
                    <a:pt x="49056" y="48618"/>
                  </a:cubicBezTo>
                  <a:cubicBezTo>
                    <a:pt x="50727" y="48618"/>
                    <a:pt x="52364" y="48215"/>
                    <a:pt x="53660" y="47026"/>
                  </a:cubicBezTo>
                  <a:cubicBezTo>
                    <a:pt x="55493" y="45341"/>
                    <a:pt x="55794" y="42796"/>
                    <a:pt x="54761" y="40594"/>
                  </a:cubicBezTo>
                  <a:cubicBezTo>
                    <a:pt x="53597" y="38115"/>
                    <a:pt x="51125" y="36859"/>
                    <a:pt x="48692" y="35896"/>
                  </a:cubicBezTo>
                  <a:cubicBezTo>
                    <a:pt x="45956" y="34813"/>
                    <a:pt x="43155" y="33895"/>
                    <a:pt x="40327" y="33086"/>
                  </a:cubicBezTo>
                  <a:cubicBezTo>
                    <a:pt x="37117" y="32166"/>
                    <a:pt x="33865" y="31393"/>
                    <a:pt x="30600" y="30691"/>
                  </a:cubicBezTo>
                  <a:cubicBezTo>
                    <a:pt x="27571" y="30039"/>
                    <a:pt x="24438" y="29133"/>
                    <a:pt x="21329" y="29133"/>
                  </a:cubicBezTo>
                  <a:cubicBezTo>
                    <a:pt x="21148" y="29133"/>
                    <a:pt x="20967" y="29136"/>
                    <a:pt x="20787" y="29142"/>
                  </a:cubicBezTo>
                  <a:cubicBezTo>
                    <a:pt x="20681" y="29145"/>
                    <a:pt x="20581" y="29162"/>
                    <a:pt x="20484" y="29185"/>
                  </a:cubicBezTo>
                  <a:cubicBezTo>
                    <a:pt x="20501" y="28127"/>
                    <a:pt x="20410" y="27042"/>
                    <a:pt x="20480" y="26050"/>
                  </a:cubicBezTo>
                  <a:cubicBezTo>
                    <a:pt x="20642" y="23713"/>
                    <a:pt x="20928" y="21397"/>
                    <a:pt x="21207" y="19071"/>
                  </a:cubicBezTo>
                  <a:cubicBezTo>
                    <a:pt x="21760" y="14470"/>
                    <a:pt x="22217" y="9497"/>
                    <a:pt x="20442" y="5087"/>
                  </a:cubicBezTo>
                  <a:cubicBezTo>
                    <a:pt x="19567" y="2911"/>
                    <a:pt x="17999" y="699"/>
                    <a:pt x="15584" y="131"/>
                  </a:cubicBezTo>
                  <a:cubicBezTo>
                    <a:pt x="15205" y="42"/>
                    <a:pt x="14824" y="0"/>
                    <a:pt x="144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" name="Google Shape;649;p3"/>
            <p:cNvSpPr/>
            <p:nvPr/>
          </p:nvSpPr>
          <p:spPr>
            <a:xfrm>
              <a:off x="9824010" y="2035133"/>
              <a:ext cx="188250" cy="497935"/>
            </a:xfrm>
            <a:custGeom>
              <a:avLst/>
              <a:gdLst/>
              <a:ahLst/>
              <a:cxnLst/>
              <a:rect l="l" t="t" r="r" b="b"/>
              <a:pathLst>
                <a:path w="5356" h="14167" extrusionOk="0">
                  <a:moveTo>
                    <a:pt x="5238" y="1"/>
                  </a:moveTo>
                  <a:cubicBezTo>
                    <a:pt x="5198" y="1"/>
                    <a:pt x="5157" y="24"/>
                    <a:pt x="5140" y="76"/>
                  </a:cubicBezTo>
                  <a:cubicBezTo>
                    <a:pt x="4200" y="2855"/>
                    <a:pt x="3405" y="5668"/>
                    <a:pt x="2358" y="8411"/>
                  </a:cubicBezTo>
                  <a:cubicBezTo>
                    <a:pt x="1657" y="10248"/>
                    <a:pt x="834" y="12014"/>
                    <a:pt x="1" y="13780"/>
                  </a:cubicBezTo>
                  <a:cubicBezTo>
                    <a:pt x="182" y="13915"/>
                    <a:pt x="368" y="14044"/>
                    <a:pt x="556" y="14167"/>
                  </a:cubicBezTo>
                  <a:cubicBezTo>
                    <a:pt x="1334" y="12502"/>
                    <a:pt x="2012" y="10783"/>
                    <a:pt x="2660" y="9090"/>
                  </a:cubicBezTo>
                  <a:cubicBezTo>
                    <a:pt x="3764" y="6194"/>
                    <a:pt x="4799" y="3185"/>
                    <a:pt x="5341" y="127"/>
                  </a:cubicBezTo>
                  <a:cubicBezTo>
                    <a:pt x="5355" y="49"/>
                    <a:pt x="5297" y="1"/>
                    <a:pt x="5238" y="1"/>
                  </a:cubicBezTo>
                  <a:close/>
                </a:path>
              </a:pathLst>
            </a:custGeom>
            <a:solidFill>
              <a:srgbClr val="000000">
                <a:alpha val="18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" name="Google Shape;650;p3"/>
            <p:cNvSpPr/>
            <p:nvPr/>
          </p:nvSpPr>
          <p:spPr>
            <a:xfrm>
              <a:off x="10047015" y="2073584"/>
              <a:ext cx="55849" cy="521308"/>
            </a:xfrm>
            <a:custGeom>
              <a:avLst/>
              <a:gdLst/>
              <a:ahLst/>
              <a:cxnLst/>
              <a:rect l="l" t="t" r="r" b="b"/>
              <a:pathLst>
                <a:path w="1589" h="14832" extrusionOk="0">
                  <a:moveTo>
                    <a:pt x="972" y="0"/>
                  </a:moveTo>
                  <a:cubicBezTo>
                    <a:pt x="884" y="0"/>
                    <a:pt x="805" y="50"/>
                    <a:pt x="791" y="166"/>
                  </a:cubicBezTo>
                  <a:cubicBezTo>
                    <a:pt x="440" y="3131"/>
                    <a:pt x="522" y="6182"/>
                    <a:pt x="367" y="9165"/>
                  </a:cubicBezTo>
                  <a:cubicBezTo>
                    <a:pt x="268" y="11048"/>
                    <a:pt x="145" y="12927"/>
                    <a:pt x="1" y="14806"/>
                  </a:cubicBezTo>
                  <a:cubicBezTo>
                    <a:pt x="236" y="14822"/>
                    <a:pt x="472" y="14832"/>
                    <a:pt x="708" y="14832"/>
                  </a:cubicBezTo>
                  <a:cubicBezTo>
                    <a:pt x="831" y="14832"/>
                    <a:pt x="954" y="14829"/>
                    <a:pt x="1077" y="14823"/>
                  </a:cubicBezTo>
                  <a:cubicBezTo>
                    <a:pt x="1170" y="13033"/>
                    <a:pt x="1245" y="11240"/>
                    <a:pt x="1295" y="9446"/>
                  </a:cubicBezTo>
                  <a:cubicBezTo>
                    <a:pt x="1380" y="6407"/>
                    <a:pt x="1588" y="3242"/>
                    <a:pt x="1234" y="218"/>
                  </a:cubicBezTo>
                  <a:cubicBezTo>
                    <a:pt x="1219" y="87"/>
                    <a:pt x="1088" y="0"/>
                    <a:pt x="972" y="0"/>
                  </a:cubicBezTo>
                  <a:close/>
                </a:path>
              </a:pathLst>
            </a:custGeom>
            <a:solidFill>
              <a:srgbClr val="000000">
                <a:alpha val="18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" name="Google Shape;651;p3"/>
            <p:cNvSpPr/>
            <p:nvPr/>
          </p:nvSpPr>
          <p:spPr>
            <a:xfrm>
              <a:off x="10255505" y="2072705"/>
              <a:ext cx="1044197" cy="319842"/>
            </a:xfrm>
            <a:custGeom>
              <a:avLst/>
              <a:gdLst/>
              <a:ahLst/>
              <a:cxnLst/>
              <a:rect l="l" t="t" r="r" b="b"/>
              <a:pathLst>
                <a:path w="29709" h="9100" extrusionOk="0">
                  <a:moveTo>
                    <a:pt x="236" y="1"/>
                  </a:moveTo>
                  <a:cubicBezTo>
                    <a:pt x="3" y="1"/>
                    <a:pt x="0" y="343"/>
                    <a:pt x="207" y="406"/>
                  </a:cubicBezTo>
                  <a:lnTo>
                    <a:pt x="203" y="413"/>
                  </a:lnTo>
                  <a:cubicBezTo>
                    <a:pt x="2793" y="1227"/>
                    <a:pt x="5544" y="1644"/>
                    <a:pt x="8176" y="2309"/>
                  </a:cubicBezTo>
                  <a:cubicBezTo>
                    <a:pt x="10922" y="3003"/>
                    <a:pt x="13652" y="3766"/>
                    <a:pt x="16363" y="4586"/>
                  </a:cubicBezTo>
                  <a:cubicBezTo>
                    <a:pt x="20725" y="5907"/>
                    <a:pt x="25025" y="7417"/>
                    <a:pt x="29257" y="9100"/>
                  </a:cubicBezTo>
                  <a:cubicBezTo>
                    <a:pt x="29458" y="8726"/>
                    <a:pt x="29607" y="8336"/>
                    <a:pt x="29708" y="7931"/>
                  </a:cubicBezTo>
                  <a:cubicBezTo>
                    <a:pt x="25500" y="6332"/>
                    <a:pt x="21234" y="4896"/>
                    <a:pt x="16904" y="3653"/>
                  </a:cubicBezTo>
                  <a:cubicBezTo>
                    <a:pt x="14088" y="2845"/>
                    <a:pt x="11248" y="2124"/>
                    <a:pt x="8387" y="1491"/>
                  </a:cubicBezTo>
                  <a:cubicBezTo>
                    <a:pt x="5725" y="900"/>
                    <a:pt x="2978" y="174"/>
                    <a:pt x="251" y="1"/>
                  </a:cubicBezTo>
                  <a:cubicBezTo>
                    <a:pt x="246" y="1"/>
                    <a:pt x="241" y="1"/>
                    <a:pt x="236" y="1"/>
                  </a:cubicBezTo>
                  <a:close/>
                </a:path>
              </a:pathLst>
            </a:custGeom>
            <a:solidFill>
              <a:srgbClr val="000000">
                <a:alpha val="18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" name="Google Shape;652;p3"/>
            <p:cNvSpPr/>
            <p:nvPr/>
          </p:nvSpPr>
          <p:spPr>
            <a:xfrm>
              <a:off x="10328364" y="2034571"/>
              <a:ext cx="955098" cy="178268"/>
            </a:xfrm>
            <a:custGeom>
              <a:avLst/>
              <a:gdLst/>
              <a:ahLst/>
              <a:cxnLst/>
              <a:rect l="l" t="t" r="r" b="b"/>
              <a:pathLst>
                <a:path w="27174" h="5072" extrusionOk="0">
                  <a:moveTo>
                    <a:pt x="85" y="0"/>
                  </a:moveTo>
                  <a:cubicBezTo>
                    <a:pt x="0" y="0"/>
                    <a:pt x="6" y="133"/>
                    <a:pt x="92" y="140"/>
                  </a:cubicBezTo>
                  <a:cubicBezTo>
                    <a:pt x="6043" y="626"/>
                    <a:pt x="11971" y="1458"/>
                    <a:pt x="17811" y="2705"/>
                  </a:cubicBezTo>
                  <a:cubicBezTo>
                    <a:pt x="20597" y="3299"/>
                    <a:pt x="23366" y="3985"/>
                    <a:pt x="26106" y="4760"/>
                  </a:cubicBezTo>
                  <a:cubicBezTo>
                    <a:pt x="26464" y="4860"/>
                    <a:pt x="26818" y="4967"/>
                    <a:pt x="27174" y="5071"/>
                  </a:cubicBezTo>
                  <a:cubicBezTo>
                    <a:pt x="27055" y="4828"/>
                    <a:pt x="26925" y="4595"/>
                    <a:pt x="26782" y="4377"/>
                  </a:cubicBezTo>
                  <a:cubicBezTo>
                    <a:pt x="26695" y="4351"/>
                    <a:pt x="26605" y="4327"/>
                    <a:pt x="26518" y="4301"/>
                  </a:cubicBezTo>
                  <a:cubicBezTo>
                    <a:pt x="23583" y="3505"/>
                    <a:pt x="20623" y="2809"/>
                    <a:pt x="17639" y="2219"/>
                  </a:cubicBezTo>
                  <a:cubicBezTo>
                    <a:pt x="11845" y="1070"/>
                    <a:pt x="5988" y="329"/>
                    <a:pt x="90" y="0"/>
                  </a:cubicBezTo>
                  <a:cubicBezTo>
                    <a:pt x="88" y="0"/>
                    <a:pt x="87" y="0"/>
                    <a:pt x="85" y="0"/>
                  </a:cubicBezTo>
                  <a:close/>
                </a:path>
              </a:pathLst>
            </a:custGeom>
            <a:solidFill>
              <a:srgbClr val="000000">
                <a:alpha val="18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" name="Google Shape;653;p3"/>
            <p:cNvSpPr/>
            <p:nvPr/>
          </p:nvSpPr>
          <p:spPr>
            <a:xfrm>
              <a:off x="9807878" y="795402"/>
              <a:ext cx="162592" cy="855385"/>
            </a:xfrm>
            <a:custGeom>
              <a:avLst/>
              <a:gdLst/>
              <a:ahLst/>
              <a:cxnLst/>
              <a:rect l="l" t="t" r="r" b="b"/>
              <a:pathLst>
                <a:path w="4626" h="24337" extrusionOk="0">
                  <a:moveTo>
                    <a:pt x="261" y="1"/>
                  </a:moveTo>
                  <a:cubicBezTo>
                    <a:pt x="171" y="24"/>
                    <a:pt x="85" y="51"/>
                    <a:pt x="1" y="80"/>
                  </a:cubicBezTo>
                  <a:cubicBezTo>
                    <a:pt x="1080" y="3759"/>
                    <a:pt x="2070" y="7454"/>
                    <a:pt x="2694" y="11243"/>
                  </a:cubicBezTo>
                  <a:cubicBezTo>
                    <a:pt x="3040" y="13339"/>
                    <a:pt x="3290" y="15452"/>
                    <a:pt x="3444" y="17573"/>
                  </a:cubicBezTo>
                  <a:cubicBezTo>
                    <a:pt x="3600" y="19703"/>
                    <a:pt x="3421" y="21921"/>
                    <a:pt x="3707" y="24027"/>
                  </a:cubicBezTo>
                  <a:cubicBezTo>
                    <a:pt x="3732" y="24212"/>
                    <a:pt x="3916" y="24337"/>
                    <a:pt x="4080" y="24337"/>
                  </a:cubicBezTo>
                  <a:cubicBezTo>
                    <a:pt x="4203" y="24337"/>
                    <a:pt x="4315" y="24267"/>
                    <a:pt x="4340" y="24100"/>
                  </a:cubicBezTo>
                  <a:cubicBezTo>
                    <a:pt x="4626" y="22159"/>
                    <a:pt x="4354" y="20043"/>
                    <a:pt x="4194" y="18096"/>
                  </a:cubicBezTo>
                  <a:cubicBezTo>
                    <a:pt x="4026" y="16010"/>
                    <a:pt x="3764" y="13931"/>
                    <a:pt x="3416" y="11866"/>
                  </a:cubicBezTo>
                  <a:cubicBezTo>
                    <a:pt x="2736" y="7827"/>
                    <a:pt x="1748" y="3819"/>
                    <a:pt x="261" y="1"/>
                  </a:cubicBezTo>
                  <a:close/>
                </a:path>
              </a:pathLst>
            </a:custGeom>
            <a:solidFill>
              <a:srgbClr val="000000">
                <a:alpha val="18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" name="Google Shape;654;p3"/>
            <p:cNvSpPr/>
            <p:nvPr/>
          </p:nvSpPr>
          <p:spPr>
            <a:xfrm>
              <a:off x="9423655" y="1428430"/>
              <a:ext cx="549426" cy="358961"/>
            </a:xfrm>
            <a:custGeom>
              <a:avLst/>
              <a:gdLst/>
              <a:ahLst/>
              <a:cxnLst/>
              <a:rect l="l" t="t" r="r" b="b"/>
              <a:pathLst>
                <a:path w="15632" h="10213" extrusionOk="0">
                  <a:moveTo>
                    <a:pt x="105" y="0"/>
                  </a:moveTo>
                  <a:cubicBezTo>
                    <a:pt x="62" y="133"/>
                    <a:pt x="27" y="266"/>
                    <a:pt x="1" y="400"/>
                  </a:cubicBezTo>
                  <a:cubicBezTo>
                    <a:pt x="3950" y="4771"/>
                    <a:pt x="9558" y="8363"/>
                    <a:pt x="15029" y="10196"/>
                  </a:cubicBezTo>
                  <a:cubicBezTo>
                    <a:pt x="15063" y="10208"/>
                    <a:pt x="15097" y="10213"/>
                    <a:pt x="15128" y="10213"/>
                  </a:cubicBezTo>
                  <a:cubicBezTo>
                    <a:pt x="15449" y="10213"/>
                    <a:pt x="15631" y="9681"/>
                    <a:pt x="15291" y="9542"/>
                  </a:cubicBezTo>
                  <a:cubicBezTo>
                    <a:pt x="12345" y="8322"/>
                    <a:pt x="9503" y="7086"/>
                    <a:pt x="6809" y="5356"/>
                  </a:cubicBezTo>
                  <a:cubicBezTo>
                    <a:pt x="4372" y="3787"/>
                    <a:pt x="2230" y="1931"/>
                    <a:pt x="105" y="0"/>
                  </a:cubicBezTo>
                  <a:close/>
                </a:path>
              </a:pathLst>
            </a:custGeom>
            <a:solidFill>
              <a:srgbClr val="000000">
                <a:alpha val="18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" name="Google Shape;655;p3"/>
            <p:cNvSpPr/>
            <p:nvPr/>
          </p:nvSpPr>
          <p:spPr>
            <a:xfrm>
              <a:off x="9960765" y="814803"/>
              <a:ext cx="54619" cy="766778"/>
            </a:xfrm>
            <a:custGeom>
              <a:avLst/>
              <a:gdLst/>
              <a:ahLst/>
              <a:cxnLst/>
              <a:rect l="l" t="t" r="r" b="b"/>
              <a:pathLst>
                <a:path w="1554" h="21816" extrusionOk="0">
                  <a:moveTo>
                    <a:pt x="0" y="0"/>
                  </a:moveTo>
                  <a:lnTo>
                    <a:pt x="0" y="0"/>
                  </a:lnTo>
                  <a:cubicBezTo>
                    <a:pt x="513" y="3391"/>
                    <a:pt x="830" y="6812"/>
                    <a:pt x="902" y="10238"/>
                  </a:cubicBezTo>
                  <a:cubicBezTo>
                    <a:pt x="940" y="12048"/>
                    <a:pt x="906" y="13860"/>
                    <a:pt x="800" y="15668"/>
                  </a:cubicBezTo>
                  <a:cubicBezTo>
                    <a:pt x="687" y="17594"/>
                    <a:pt x="135" y="19707"/>
                    <a:pt x="330" y="21610"/>
                  </a:cubicBezTo>
                  <a:cubicBezTo>
                    <a:pt x="345" y="21746"/>
                    <a:pt x="442" y="21816"/>
                    <a:pt x="542" y="21816"/>
                  </a:cubicBezTo>
                  <a:cubicBezTo>
                    <a:pt x="628" y="21816"/>
                    <a:pt x="716" y="21765"/>
                    <a:pt x="757" y="21660"/>
                  </a:cubicBezTo>
                  <a:cubicBezTo>
                    <a:pt x="1392" y="20040"/>
                    <a:pt x="1316" y="17924"/>
                    <a:pt x="1413" y="16199"/>
                  </a:cubicBezTo>
                  <a:cubicBezTo>
                    <a:pt x="1530" y="14120"/>
                    <a:pt x="1553" y="12037"/>
                    <a:pt x="1485" y="9957"/>
                  </a:cubicBezTo>
                  <a:cubicBezTo>
                    <a:pt x="1378" y="6695"/>
                    <a:pt x="1015" y="3464"/>
                    <a:pt x="407" y="269"/>
                  </a:cubicBezTo>
                  <a:cubicBezTo>
                    <a:pt x="276" y="173"/>
                    <a:pt x="140" y="85"/>
                    <a:pt x="0" y="0"/>
                  </a:cubicBezTo>
                  <a:close/>
                </a:path>
              </a:pathLst>
            </a:custGeom>
            <a:solidFill>
              <a:srgbClr val="000000">
                <a:alpha val="18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" name="Google Shape;656;p3"/>
            <p:cNvSpPr/>
            <p:nvPr/>
          </p:nvSpPr>
          <p:spPr>
            <a:xfrm>
              <a:off x="9972012" y="840250"/>
              <a:ext cx="1331458" cy="1220954"/>
            </a:xfrm>
            <a:custGeom>
              <a:avLst/>
              <a:gdLst/>
              <a:ahLst/>
              <a:cxnLst/>
              <a:rect l="l" t="t" r="r" b="b"/>
              <a:pathLst>
                <a:path w="37882" h="34738" extrusionOk="0">
                  <a:moveTo>
                    <a:pt x="12021" y="1"/>
                  </a:moveTo>
                  <a:cubicBezTo>
                    <a:pt x="10966" y="1"/>
                    <a:pt x="9856" y="430"/>
                    <a:pt x="8905" y="1367"/>
                  </a:cubicBezTo>
                  <a:cubicBezTo>
                    <a:pt x="7310" y="2939"/>
                    <a:pt x="6461" y="5299"/>
                    <a:pt x="5618" y="7329"/>
                  </a:cubicBezTo>
                  <a:cubicBezTo>
                    <a:pt x="4743" y="9437"/>
                    <a:pt x="3982" y="11583"/>
                    <a:pt x="3371" y="13783"/>
                  </a:cubicBezTo>
                  <a:cubicBezTo>
                    <a:pt x="2171" y="18100"/>
                    <a:pt x="1556" y="22438"/>
                    <a:pt x="1511" y="26880"/>
                  </a:cubicBezTo>
                  <a:cubicBezTo>
                    <a:pt x="1331" y="27160"/>
                    <a:pt x="1150" y="27444"/>
                    <a:pt x="978" y="27729"/>
                  </a:cubicBezTo>
                  <a:cubicBezTo>
                    <a:pt x="630" y="28290"/>
                    <a:pt x="766" y="28815"/>
                    <a:pt x="1109" y="29162"/>
                  </a:cubicBezTo>
                  <a:cubicBezTo>
                    <a:pt x="0" y="29998"/>
                    <a:pt x="336" y="31411"/>
                    <a:pt x="1245" y="32015"/>
                  </a:cubicBezTo>
                  <a:cubicBezTo>
                    <a:pt x="1502" y="32832"/>
                    <a:pt x="2175" y="33527"/>
                    <a:pt x="3259" y="33587"/>
                  </a:cubicBezTo>
                  <a:cubicBezTo>
                    <a:pt x="9439" y="33923"/>
                    <a:pt x="15620" y="34258"/>
                    <a:pt x="21800" y="34594"/>
                  </a:cubicBezTo>
                  <a:cubicBezTo>
                    <a:pt x="23061" y="34662"/>
                    <a:pt x="24397" y="34737"/>
                    <a:pt x="25742" y="34737"/>
                  </a:cubicBezTo>
                  <a:cubicBezTo>
                    <a:pt x="29768" y="34737"/>
                    <a:pt x="33877" y="34064"/>
                    <a:pt x="36317" y="30511"/>
                  </a:cubicBezTo>
                  <a:cubicBezTo>
                    <a:pt x="37506" y="28782"/>
                    <a:pt x="37881" y="26316"/>
                    <a:pt x="37073" y="24357"/>
                  </a:cubicBezTo>
                  <a:cubicBezTo>
                    <a:pt x="36151" y="22126"/>
                    <a:pt x="33919" y="21119"/>
                    <a:pt x="31643" y="20873"/>
                  </a:cubicBezTo>
                  <a:cubicBezTo>
                    <a:pt x="30596" y="20760"/>
                    <a:pt x="29532" y="20708"/>
                    <a:pt x="28459" y="20708"/>
                  </a:cubicBezTo>
                  <a:cubicBezTo>
                    <a:pt x="24925" y="20708"/>
                    <a:pt x="21300" y="21271"/>
                    <a:pt x="17899" y="22058"/>
                  </a:cubicBezTo>
                  <a:cubicBezTo>
                    <a:pt x="20891" y="19419"/>
                    <a:pt x="23627" y="16487"/>
                    <a:pt x="26012" y="13206"/>
                  </a:cubicBezTo>
                  <a:cubicBezTo>
                    <a:pt x="27072" y="11747"/>
                    <a:pt x="28258" y="10066"/>
                    <a:pt x="27580" y="8182"/>
                  </a:cubicBezTo>
                  <a:cubicBezTo>
                    <a:pt x="27129" y="6929"/>
                    <a:pt x="26062" y="6332"/>
                    <a:pt x="24899" y="6332"/>
                  </a:cubicBezTo>
                  <a:cubicBezTo>
                    <a:pt x="24464" y="6332"/>
                    <a:pt x="24016" y="6415"/>
                    <a:pt x="23582" y="6579"/>
                  </a:cubicBezTo>
                  <a:cubicBezTo>
                    <a:pt x="21447" y="7385"/>
                    <a:pt x="19435" y="9008"/>
                    <a:pt x="17603" y="10334"/>
                  </a:cubicBezTo>
                  <a:cubicBezTo>
                    <a:pt x="15685" y="11720"/>
                    <a:pt x="13837" y="13209"/>
                    <a:pt x="12072" y="14786"/>
                  </a:cubicBezTo>
                  <a:cubicBezTo>
                    <a:pt x="12040" y="14815"/>
                    <a:pt x="12008" y="14846"/>
                    <a:pt x="11975" y="14874"/>
                  </a:cubicBezTo>
                  <a:cubicBezTo>
                    <a:pt x="12853" y="13215"/>
                    <a:pt x="13658" y="11522"/>
                    <a:pt x="14410" y="9800"/>
                  </a:cubicBezTo>
                  <a:cubicBezTo>
                    <a:pt x="15183" y="8032"/>
                    <a:pt x="16110" y="6085"/>
                    <a:pt x="15992" y="4106"/>
                  </a:cubicBezTo>
                  <a:cubicBezTo>
                    <a:pt x="15841" y="1553"/>
                    <a:pt x="14029" y="1"/>
                    <a:pt x="1202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" name="Google Shape;657;p3"/>
            <p:cNvSpPr/>
            <p:nvPr/>
          </p:nvSpPr>
          <p:spPr>
            <a:xfrm>
              <a:off x="9260469" y="1840385"/>
              <a:ext cx="817285" cy="399908"/>
            </a:xfrm>
            <a:custGeom>
              <a:avLst/>
              <a:gdLst/>
              <a:ahLst/>
              <a:cxnLst/>
              <a:rect l="l" t="t" r="r" b="b"/>
              <a:pathLst>
                <a:path w="23253" h="11378" extrusionOk="0">
                  <a:moveTo>
                    <a:pt x="12786" y="1"/>
                  </a:moveTo>
                  <a:cubicBezTo>
                    <a:pt x="11409" y="1"/>
                    <a:pt x="10034" y="142"/>
                    <a:pt x="8730" y="367"/>
                  </a:cubicBezTo>
                  <a:cubicBezTo>
                    <a:pt x="5478" y="929"/>
                    <a:pt x="0" y="2682"/>
                    <a:pt x="949" y="7044"/>
                  </a:cubicBezTo>
                  <a:cubicBezTo>
                    <a:pt x="1643" y="10232"/>
                    <a:pt x="4783" y="11377"/>
                    <a:pt x="7752" y="11377"/>
                  </a:cubicBezTo>
                  <a:cubicBezTo>
                    <a:pt x="8551" y="11377"/>
                    <a:pt x="9337" y="11294"/>
                    <a:pt x="10059" y="11146"/>
                  </a:cubicBezTo>
                  <a:cubicBezTo>
                    <a:pt x="14544" y="10228"/>
                    <a:pt x="18546" y="7411"/>
                    <a:pt x="21934" y="4461"/>
                  </a:cubicBezTo>
                  <a:cubicBezTo>
                    <a:pt x="23253" y="3311"/>
                    <a:pt x="22001" y="1469"/>
                    <a:pt x="20582" y="1360"/>
                  </a:cubicBezTo>
                  <a:cubicBezTo>
                    <a:pt x="20070" y="1322"/>
                    <a:pt x="19555" y="1296"/>
                    <a:pt x="19039" y="1279"/>
                  </a:cubicBezTo>
                  <a:cubicBezTo>
                    <a:pt x="17125" y="351"/>
                    <a:pt x="14952" y="1"/>
                    <a:pt x="127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" name="Google Shape;658;p3"/>
            <p:cNvSpPr/>
            <p:nvPr/>
          </p:nvSpPr>
          <p:spPr>
            <a:xfrm>
              <a:off x="10093268" y="2071264"/>
              <a:ext cx="733458" cy="616698"/>
            </a:xfrm>
            <a:custGeom>
              <a:avLst/>
              <a:gdLst/>
              <a:ahLst/>
              <a:cxnLst/>
              <a:rect l="l" t="t" r="r" b="b"/>
              <a:pathLst>
                <a:path w="20868" h="17546" extrusionOk="0">
                  <a:moveTo>
                    <a:pt x="4091" y="0"/>
                  </a:moveTo>
                  <a:cubicBezTo>
                    <a:pt x="3395" y="0"/>
                    <a:pt x="2751" y="361"/>
                    <a:pt x="2316" y="879"/>
                  </a:cubicBezTo>
                  <a:cubicBezTo>
                    <a:pt x="2230" y="840"/>
                    <a:pt x="2139" y="817"/>
                    <a:pt x="2051" y="817"/>
                  </a:cubicBezTo>
                  <a:cubicBezTo>
                    <a:pt x="1876" y="817"/>
                    <a:pt x="1712" y="908"/>
                    <a:pt x="1618" y="1135"/>
                  </a:cubicBezTo>
                  <a:cubicBezTo>
                    <a:pt x="1" y="5076"/>
                    <a:pt x="2516" y="9755"/>
                    <a:pt x="5210" y="12592"/>
                  </a:cubicBezTo>
                  <a:cubicBezTo>
                    <a:pt x="6836" y="14302"/>
                    <a:pt x="8941" y="15564"/>
                    <a:pt x="11124" y="16421"/>
                  </a:cubicBezTo>
                  <a:cubicBezTo>
                    <a:pt x="12580" y="16993"/>
                    <a:pt x="14290" y="17546"/>
                    <a:pt x="15935" y="17546"/>
                  </a:cubicBezTo>
                  <a:cubicBezTo>
                    <a:pt x="16514" y="17546"/>
                    <a:pt x="17084" y="17477"/>
                    <a:pt x="17633" y="17317"/>
                  </a:cubicBezTo>
                  <a:cubicBezTo>
                    <a:pt x="19786" y="16687"/>
                    <a:pt x="20868" y="14553"/>
                    <a:pt x="20117" y="12450"/>
                  </a:cubicBezTo>
                  <a:cubicBezTo>
                    <a:pt x="19417" y="10487"/>
                    <a:pt x="17413" y="8717"/>
                    <a:pt x="16002" y="7241"/>
                  </a:cubicBezTo>
                  <a:cubicBezTo>
                    <a:pt x="12837" y="3927"/>
                    <a:pt x="9084" y="1105"/>
                    <a:pt x="4552" y="54"/>
                  </a:cubicBezTo>
                  <a:cubicBezTo>
                    <a:pt x="4397" y="17"/>
                    <a:pt x="4243" y="0"/>
                    <a:pt x="409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" name="Google Shape;659;p3"/>
            <p:cNvSpPr/>
            <p:nvPr/>
          </p:nvSpPr>
          <p:spPr>
            <a:xfrm>
              <a:off x="9725881" y="1300672"/>
              <a:ext cx="815000" cy="955309"/>
            </a:xfrm>
            <a:custGeom>
              <a:avLst/>
              <a:gdLst/>
              <a:ahLst/>
              <a:cxnLst/>
              <a:rect l="l" t="t" r="r" b="b"/>
              <a:pathLst>
                <a:path w="23188" h="27180" extrusionOk="0">
                  <a:moveTo>
                    <a:pt x="8839" y="1"/>
                  </a:moveTo>
                  <a:cubicBezTo>
                    <a:pt x="8422" y="1"/>
                    <a:pt x="7992" y="153"/>
                    <a:pt x="7648" y="456"/>
                  </a:cubicBezTo>
                  <a:cubicBezTo>
                    <a:pt x="5569" y="2289"/>
                    <a:pt x="5044" y="4848"/>
                    <a:pt x="5213" y="7566"/>
                  </a:cubicBezTo>
                  <a:cubicBezTo>
                    <a:pt x="4688" y="7025"/>
                    <a:pt x="4084" y="6625"/>
                    <a:pt x="3413" y="6625"/>
                  </a:cubicBezTo>
                  <a:cubicBezTo>
                    <a:pt x="3019" y="6625"/>
                    <a:pt x="2603" y="6763"/>
                    <a:pt x="2165" y="7092"/>
                  </a:cubicBezTo>
                  <a:cubicBezTo>
                    <a:pt x="1" y="8719"/>
                    <a:pt x="1519" y="12143"/>
                    <a:pt x="2398" y="14010"/>
                  </a:cubicBezTo>
                  <a:cubicBezTo>
                    <a:pt x="3248" y="15817"/>
                    <a:pt x="4233" y="17429"/>
                    <a:pt x="5604" y="18719"/>
                  </a:cubicBezTo>
                  <a:cubicBezTo>
                    <a:pt x="4163" y="22094"/>
                    <a:pt x="6017" y="26185"/>
                    <a:pt x="9628" y="27154"/>
                  </a:cubicBezTo>
                  <a:cubicBezTo>
                    <a:pt x="9695" y="27172"/>
                    <a:pt x="9760" y="27180"/>
                    <a:pt x="9822" y="27180"/>
                  </a:cubicBezTo>
                  <a:cubicBezTo>
                    <a:pt x="10168" y="27180"/>
                    <a:pt x="10448" y="26927"/>
                    <a:pt x="10568" y="26597"/>
                  </a:cubicBezTo>
                  <a:cubicBezTo>
                    <a:pt x="10785" y="25995"/>
                    <a:pt x="10955" y="25418"/>
                    <a:pt x="11071" y="24855"/>
                  </a:cubicBezTo>
                  <a:cubicBezTo>
                    <a:pt x="11484" y="25095"/>
                    <a:pt x="11907" y="25313"/>
                    <a:pt x="12336" y="25511"/>
                  </a:cubicBezTo>
                  <a:cubicBezTo>
                    <a:pt x="13384" y="25991"/>
                    <a:pt x="14791" y="26564"/>
                    <a:pt x="16087" y="26564"/>
                  </a:cubicBezTo>
                  <a:cubicBezTo>
                    <a:pt x="16900" y="26564"/>
                    <a:pt x="17670" y="26338"/>
                    <a:pt x="18280" y="25724"/>
                  </a:cubicBezTo>
                  <a:cubicBezTo>
                    <a:pt x="19900" y="24090"/>
                    <a:pt x="18923" y="22522"/>
                    <a:pt x="17151" y="21231"/>
                  </a:cubicBezTo>
                  <a:cubicBezTo>
                    <a:pt x="17369" y="21204"/>
                    <a:pt x="17589" y="21181"/>
                    <a:pt x="17808" y="21147"/>
                  </a:cubicBezTo>
                  <a:cubicBezTo>
                    <a:pt x="19477" y="20887"/>
                    <a:pt x="23188" y="20415"/>
                    <a:pt x="22806" y="17924"/>
                  </a:cubicBezTo>
                  <a:cubicBezTo>
                    <a:pt x="22534" y="16147"/>
                    <a:pt x="20163" y="15926"/>
                    <a:pt x="18418" y="15926"/>
                  </a:cubicBezTo>
                  <a:cubicBezTo>
                    <a:pt x="18022" y="15926"/>
                    <a:pt x="17658" y="15938"/>
                    <a:pt x="17358" y="15945"/>
                  </a:cubicBezTo>
                  <a:cubicBezTo>
                    <a:pt x="16894" y="15956"/>
                    <a:pt x="16432" y="15978"/>
                    <a:pt x="15971" y="16009"/>
                  </a:cubicBezTo>
                  <a:cubicBezTo>
                    <a:pt x="17741" y="14117"/>
                    <a:pt x="19065" y="11817"/>
                    <a:pt x="19837" y="9271"/>
                  </a:cubicBezTo>
                  <a:cubicBezTo>
                    <a:pt x="20096" y="8419"/>
                    <a:pt x="19357" y="7803"/>
                    <a:pt x="18598" y="7803"/>
                  </a:cubicBezTo>
                  <a:cubicBezTo>
                    <a:pt x="18512" y="7803"/>
                    <a:pt x="18425" y="7811"/>
                    <a:pt x="18340" y="7827"/>
                  </a:cubicBezTo>
                  <a:cubicBezTo>
                    <a:pt x="15678" y="8340"/>
                    <a:pt x="13253" y="9552"/>
                    <a:pt x="11261" y="11285"/>
                  </a:cubicBezTo>
                  <a:cubicBezTo>
                    <a:pt x="11683" y="7900"/>
                    <a:pt x="11304" y="4435"/>
                    <a:pt x="10320" y="1108"/>
                  </a:cubicBezTo>
                  <a:cubicBezTo>
                    <a:pt x="10101" y="367"/>
                    <a:pt x="9485" y="1"/>
                    <a:pt x="883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" name="Google Shape;660;p3"/>
            <p:cNvSpPr/>
            <p:nvPr/>
          </p:nvSpPr>
          <p:spPr>
            <a:xfrm>
              <a:off x="9943684" y="1174354"/>
              <a:ext cx="764564" cy="954571"/>
            </a:xfrm>
            <a:custGeom>
              <a:avLst/>
              <a:gdLst/>
              <a:ahLst/>
              <a:cxnLst/>
              <a:rect l="l" t="t" r="r" b="b"/>
              <a:pathLst>
                <a:path w="21753" h="27159" extrusionOk="0">
                  <a:moveTo>
                    <a:pt x="11502" y="1"/>
                  </a:moveTo>
                  <a:cubicBezTo>
                    <a:pt x="11139" y="1"/>
                    <a:pt x="10753" y="105"/>
                    <a:pt x="10365" y="345"/>
                  </a:cubicBezTo>
                  <a:cubicBezTo>
                    <a:pt x="6180" y="2933"/>
                    <a:pt x="2805" y="6679"/>
                    <a:pt x="1122" y="11333"/>
                  </a:cubicBezTo>
                  <a:cubicBezTo>
                    <a:pt x="405" y="13318"/>
                    <a:pt x="0" y="15601"/>
                    <a:pt x="299" y="17705"/>
                  </a:cubicBezTo>
                  <a:cubicBezTo>
                    <a:pt x="466" y="18896"/>
                    <a:pt x="906" y="20916"/>
                    <a:pt x="2064" y="21650"/>
                  </a:cubicBezTo>
                  <a:cubicBezTo>
                    <a:pt x="3098" y="23195"/>
                    <a:pt x="5523" y="24475"/>
                    <a:pt x="6979" y="25228"/>
                  </a:cubicBezTo>
                  <a:cubicBezTo>
                    <a:pt x="9475" y="26520"/>
                    <a:pt x="11928" y="27083"/>
                    <a:pt x="14747" y="27157"/>
                  </a:cubicBezTo>
                  <a:cubicBezTo>
                    <a:pt x="14771" y="27158"/>
                    <a:pt x="14794" y="27158"/>
                    <a:pt x="14816" y="27158"/>
                  </a:cubicBezTo>
                  <a:cubicBezTo>
                    <a:pt x="17543" y="27158"/>
                    <a:pt x="17486" y="22757"/>
                    <a:pt x="14739" y="22757"/>
                  </a:cubicBezTo>
                  <a:cubicBezTo>
                    <a:pt x="14714" y="22757"/>
                    <a:pt x="14688" y="22757"/>
                    <a:pt x="14662" y="22758"/>
                  </a:cubicBezTo>
                  <a:cubicBezTo>
                    <a:pt x="14332" y="22767"/>
                    <a:pt x="14001" y="22772"/>
                    <a:pt x="13668" y="22772"/>
                  </a:cubicBezTo>
                  <a:cubicBezTo>
                    <a:pt x="12028" y="22772"/>
                    <a:pt x="10363" y="22658"/>
                    <a:pt x="8735" y="22462"/>
                  </a:cubicBezTo>
                  <a:cubicBezTo>
                    <a:pt x="9388" y="22452"/>
                    <a:pt x="10044" y="22396"/>
                    <a:pt x="10714" y="22291"/>
                  </a:cubicBezTo>
                  <a:cubicBezTo>
                    <a:pt x="13803" y="21802"/>
                    <a:pt x="16751" y="20543"/>
                    <a:pt x="19477" y="19039"/>
                  </a:cubicBezTo>
                  <a:cubicBezTo>
                    <a:pt x="21592" y="17873"/>
                    <a:pt x="20248" y="14966"/>
                    <a:pt x="18271" y="14966"/>
                  </a:cubicBezTo>
                  <a:cubicBezTo>
                    <a:pt x="17920" y="14966"/>
                    <a:pt x="17550" y="15058"/>
                    <a:pt x="17175" y="15266"/>
                  </a:cubicBezTo>
                  <a:cubicBezTo>
                    <a:pt x="14744" y="16621"/>
                    <a:pt x="12193" y="17525"/>
                    <a:pt x="9561" y="18400"/>
                  </a:cubicBezTo>
                  <a:cubicBezTo>
                    <a:pt x="9172" y="18527"/>
                    <a:pt x="8786" y="18667"/>
                    <a:pt x="8403" y="18809"/>
                  </a:cubicBezTo>
                  <a:cubicBezTo>
                    <a:pt x="9559" y="18267"/>
                    <a:pt x="10711" y="17721"/>
                    <a:pt x="11851" y="17151"/>
                  </a:cubicBezTo>
                  <a:cubicBezTo>
                    <a:pt x="13254" y="16451"/>
                    <a:pt x="14676" y="15781"/>
                    <a:pt x="16138" y="15205"/>
                  </a:cubicBezTo>
                  <a:cubicBezTo>
                    <a:pt x="17665" y="14605"/>
                    <a:pt x="19715" y="14319"/>
                    <a:pt x="20816" y="13052"/>
                  </a:cubicBezTo>
                  <a:cubicBezTo>
                    <a:pt x="21753" y="11972"/>
                    <a:pt x="21354" y="10250"/>
                    <a:pt x="19910" y="9867"/>
                  </a:cubicBezTo>
                  <a:cubicBezTo>
                    <a:pt x="19602" y="9785"/>
                    <a:pt x="19290" y="9750"/>
                    <a:pt x="18976" y="9750"/>
                  </a:cubicBezTo>
                  <a:cubicBezTo>
                    <a:pt x="17492" y="9750"/>
                    <a:pt x="15966" y="10552"/>
                    <a:pt x="14639" y="11116"/>
                  </a:cubicBezTo>
                  <a:cubicBezTo>
                    <a:pt x="12937" y="11839"/>
                    <a:pt x="11260" y="12625"/>
                    <a:pt x="9672" y="13576"/>
                  </a:cubicBezTo>
                  <a:cubicBezTo>
                    <a:pt x="9095" y="13923"/>
                    <a:pt x="8531" y="14308"/>
                    <a:pt x="7980" y="14722"/>
                  </a:cubicBezTo>
                  <a:cubicBezTo>
                    <a:pt x="8150" y="14573"/>
                    <a:pt x="8320" y="14429"/>
                    <a:pt x="8488" y="14283"/>
                  </a:cubicBezTo>
                  <a:cubicBezTo>
                    <a:pt x="9798" y="13160"/>
                    <a:pt x="11167" y="12137"/>
                    <a:pt x="12637" y="11231"/>
                  </a:cubicBezTo>
                  <a:cubicBezTo>
                    <a:pt x="14262" y="10230"/>
                    <a:pt x="16052" y="9568"/>
                    <a:pt x="17684" y="8608"/>
                  </a:cubicBezTo>
                  <a:cubicBezTo>
                    <a:pt x="19657" y="7447"/>
                    <a:pt x="18483" y="4697"/>
                    <a:pt x="16495" y="4697"/>
                  </a:cubicBezTo>
                  <a:cubicBezTo>
                    <a:pt x="16327" y="4697"/>
                    <a:pt x="16153" y="4717"/>
                    <a:pt x="15975" y="4759"/>
                  </a:cubicBezTo>
                  <a:cubicBezTo>
                    <a:pt x="13846" y="5259"/>
                    <a:pt x="11675" y="6591"/>
                    <a:pt x="9879" y="7808"/>
                  </a:cubicBezTo>
                  <a:cubicBezTo>
                    <a:pt x="8308" y="8872"/>
                    <a:pt x="6787" y="10074"/>
                    <a:pt x="5451" y="11437"/>
                  </a:cubicBezTo>
                  <a:cubicBezTo>
                    <a:pt x="7323" y="8480"/>
                    <a:pt x="9642" y="5953"/>
                    <a:pt x="12667" y="4120"/>
                  </a:cubicBezTo>
                  <a:cubicBezTo>
                    <a:pt x="14709" y="2880"/>
                    <a:pt x="13409" y="1"/>
                    <a:pt x="1150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" name="Google Shape;661;p3"/>
            <p:cNvSpPr/>
            <p:nvPr/>
          </p:nvSpPr>
          <p:spPr>
            <a:xfrm>
              <a:off x="10092144" y="1285559"/>
              <a:ext cx="1000403" cy="587526"/>
            </a:xfrm>
            <a:custGeom>
              <a:avLst/>
              <a:gdLst/>
              <a:ahLst/>
              <a:cxnLst/>
              <a:rect l="l" t="t" r="r" b="b"/>
              <a:pathLst>
                <a:path w="28463" h="16716" extrusionOk="0">
                  <a:moveTo>
                    <a:pt x="16242" y="1"/>
                  </a:moveTo>
                  <a:cubicBezTo>
                    <a:pt x="16127" y="1"/>
                    <a:pt x="16010" y="45"/>
                    <a:pt x="15913" y="149"/>
                  </a:cubicBezTo>
                  <a:cubicBezTo>
                    <a:pt x="13391" y="2842"/>
                    <a:pt x="11288" y="5900"/>
                    <a:pt x="8683" y="8546"/>
                  </a:cubicBezTo>
                  <a:cubicBezTo>
                    <a:pt x="6613" y="10651"/>
                    <a:pt x="4312" y="12508"/>
                    <a:pt x="2148" y="14501"/>
                  </a:cubicBezTo>
                  <a:cubicBezTo>
                    <a:pt x="2865" y="13404"/>
                    <a:pt x="3491" y="12187"/>
                    <a:pt x="4171" y="11211"/>
                  </a:cubicBezTo>
                  <a:cubicBezTo>
                    <a:pt x="5497" y="9312"/>
                    <a:pt x="7216" y="7589"/>
                    <a:pt x="8390" y="5604"/>
                  </a:cubicBezTo>
                  <a:cubicBezTo>
                    <a:pt x="8598" y="5255"/>
                    <a:pt x="8303" y="4958"/>
                    <a:pt x="7986" y="4958"/>
                  </a:cubicBezTo>
                  <a:cubicBezTo>
                    <a:pt x="7877" y="4958"/>
                    <a:pt x="7766" y="4993"/>
                    <a:pt x="7671" y="5073"/>
                  </a:cubicBezTo>
                  <a:cubicBezTo>
                    <a:pt x="5920" y="6543"/>
                    <a:pt x="4541" y="8822"/>
                    <a:pt x="3278" y="10712"/>
                  </a:cubicBezTo>
                  <a:cubicBezTo>
                    <a:pt x="2226" y="12290"/>
                    <a:pt x="677" y="14216"/>
                    <a:pt x="329" y="16142"/>
                  </a:cubicBezTo>
                  <a:cubicBezTo>
                    <a:pt x="283" y="16173"/>
                    <a:pt x="234" y="16202"/>
                    <a:pt x="189" y="16232"/>
                  </a:cubicBezTo>
                  <a:cubicBezTo>
                    <a:pt x="1" y="16354"/>
                    <a:pt x="50" y="16716"/>
                    <a:pt x="292" y="16716"/>
                  </a:cubicBezTo>
                  <a:cubicBezTo>
                    <a:pt x="304" y="16716"/>
                    <a:pt x="316" y="16715"/>
                    <a:pt x="329" y="16713"/>
                  </a:cubicBezTo>
                  <a:cubicBezTo>
                    <a:pt x="2490" y="16410"/>
                    <a:pt x="4621" y="15434"/>
                    <a:pt x="6723" y="14842"/>
                  </a:cubicBezTo>
                  <a:cubicBezTo>
                    <a:pt x="8929" y="14220"/>
                    <a:pt x="11152" y="13660"/>
                    <a:pt x="13398" y="13196"/>
                  </a:cubicBezTo>
                  <a:cubicBezTo>
                    <a:pt x="18108" y="12218"/>
                    <a:pt x="22890" y="11654"/>
                    <a:pt x="27695" y="11455"/>
                  </a:cubicBezTo>
                  <a:cubicBezTo>
                    <a:pt x="28462" y="11421"/>
                    <a:pt x="28453" y="10238"/>
                    <a:pt x="27706" y="10238"/>
                  </a:cubicBezTo>
                  <a:cubicBezTo>
                    <a:pt x="27695" y="10238"/>
                    <a:pt x="27683" y="10239"/>
                    <a:pt x="27672" y="10239"/>
                  </a:cubicBezTo>
                  <a:cubicBezTo>
                    <a:pt x="22947" y="10459"/>
                    <a:pt x="18249" y="11039"/>
                    <a:pt x="13617" y="12008"/>
                  </a:cubicBezTo>
                  <a:cubicBezTo>
                    <a:pt x="11285" y="12495"/>
                    <a:pt x="8969" y="13068"/>
                    <a:pt x="6691" y="13766"/>
                  </a:cubicBezTo>
                  <a:cubicBezTo>
                    <a:pt x="6393" y="13857"/>
                    <a:pt x="6087" y="13946"/>
                    <a:pt x="5777" y="14037"/>
                  </a:cubicBezTo>
                  <a:cubicBezTo>
                    <a:pt x="8051" y="12774"/>
                    <a:pt x="10262" y="11348"/>
                    <a:pt x="12441" y="10025"/>
                  </a:cubicBezTo>
                  <a:cubicBezTo>
                    <a:pt x="15986" y="7873"/>
                    <a:pt x="19872" y="5788"/>
                    <a:pt x="23060" y="3128"/>
                  </a:cubicBezTo>
                  <a:cubicBezTo>
                    <a:pt x="23444" y="2807"/>
                    <a:pt x="23078" y="2290"/>
                    <a:pt x="22668" y="2290"/>
                  </a:cubicBezTo>
                  <a:cubicBezTo>
                    <a:pt x="22591" y="2290"/>
                    <a:pt x="22512" y="2308"/>
                    <a:pt x="22437" y="2349"/>
                  </a:cubicBezTo>
                  <a:cubicBezTo>
                    <a:pt x="18803" y="4330"/>
                    <a:pt x="15439" y="6976"/>
                    <a:pt x="11921" y="9172"/>
                  </a:cubicBezTo>
                  <a:cubicBezTo>
                    <a:pt x="9723" y="10544"/>
                    <a:pt x="7411" y="11798"/>
                    <a:pt x="5168" y="13141"/>
                  </a:cubicBezTo>
                  <a:cubicBezTo>
                    <a:pt x="6656" y="11888"/>
                    <a:pt x="8059" y="10525"/>
                    <a:pt x="9380" y="9218"/>
                  </a:cubicBezTo>
                  <a:cubicBezTo>
                    <a:pt x="11952" y="6673"/>
                    <a:pt x="14846" y="3860"/>
                    <a:pt x="16686" y="722"/>
                  </a:cubicBezTo>
                  <a:cubicBezTo>
                    <a:pt x="16893" y="368"/>
                    <a:pt x="16575" y="1"/>
                    <a:pt x="162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" name="Google Shape;662;p3"/>
            <p:cNvSpPr/>
            <p:nvPr/>
          </p:nvSpPr>
          <p:spPr>
            <a:xfrm>
              <a:off x="10988417" y="1592706"/>
              <a:ext cx="182837" cy="171766"/>
            </a:xfrm>
            <a:custGeom>
              <a:avLst/>
              <a:gdLst/>
              <a:ahLst/>
              <a:cxnLst/>
              <a:rect l="l" t="t" r="r" b="b"/>
              <a:pathLst>
                <a:path w="5202" h="4887" extrusionOk="0">
                  <a:moveTo>
                    <a:pt x="2505" y="0"/>
                  </a:moveTo>
                  <a:cubicBezTo>
                    <a:pt x="2482" y="0"/>
                    <a:pt x="2459" y="1"/>
                    <a:pt x="2435" y="1"/>
                  </a:cubicBezTo>
                  <a:cubicBezTo>
                    <a:pt x="1630" y="27"/>
                    <a:pt x="909" y="497"/>
                    <a:pt x="525" y="1200"/>
                  </a:cubicBezTo>
                  <a:cubicBezTo>
                    <a:pt x="1" y="2169"/>
                    <a:pt x="145" y="3415"/>
                    <a:pt x="940" y="4198"/>
                  </a:cubicBezTo>
                  <a:cubicBezTo>
                    <a:pt x="1402" y="4653"/>
                    <a:pt x="2014" y="4886"/>
                    <a:pt x="2640" y="4886"/>
                  </a:cubicBezTo>
                  <a:cubicBezTo>
                    <a:pt x="2894" y="4886"/>
                    <a:pt x="3151" y="4848"/>
                    <a:pt x="3401" y="4769"/>
                  </a:cubicBezTo>
                  <a:cubicBezTo>
                    <a:pt x="4407" y="4455"/>
                    <a:pt x="5202" y="3456"/>
                    <a:pt x="5137" y="2376"/>
                  </a:cubicBezTo>
                  <a:cubicBezTo>
                    <a:pt x="5103" y="1800"/>
                    <a:pt x="4887" y="1243"/>
                    <a:pt x="4466" y="837"/>
                  </a:cubicBezTo>
                  <a:cubicBezTo>
                    <a:pt x="4276" y="656"/>
                    <a:pt x="4029" y="497"/>
                    <a:pt x="3761" y="386"/>
                  </a:cubicBezTo>
                  <a:cubicBezTo>
                    <a:pt x="3402" y="127"/>
                    <a:pt x="2940" y="0"/>
                    <a:pt x="250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" name="Google Shape;663;p3"/>
            <p:cNvSpPr/>
            <p:nvPr/>
          </p:nvSpPr>
          <p:spPr>
            <a:xfrm>
              <a:off x="10827973" y="1305803"/>
              <a:ext cx="153770" cy="155493"/>
            </a:xfrm>
            <a:custGeom>
              <a:avLst/>
              <a:gdLst/>
              <a:ahLst/>
              <a:cxnLst/>
              <a:rect l="l" t="t" r="r" b="b"/>
              <a:pathLst>
                <a:path w="4375" h="4424" extrusionOk="0">
                  <a:moveTo>
                    <a:pt x="2231" y="0"/>
                  </a:moveTo>
                  <a:cubicBezTo>
                    <a:pt x="2199" y="0"/>
                    <a:pt x="2167" y="1"/>
                    <a:pt x="2135" y="3"/>
                  </a:cubicBezTo>
                  <a:cubicBezTo>
                    <a:pt x="1944" y="32"/>
                    <a:pt x="1752" y="62"/>
                    <a:pt x="1560" y="90"/>
                  </a:cubicBezTo>
                  <a:cubicBezTo>
                    <a:pt x="1279" y="163"/>
                    <a:pt x="1037" y="296"/>
                    <a:pt x="831" y="492"/>
                  </a:cubicBezTo>
                  <a:cubicBezTo>
                    <a:pt x="671" y="592"/>
                    <a:pt x="544" y="725"/>
                    <a:pt x="449" y="889"/>
                  </a:cubicBezTo>
                  <a:cubicBezTo>
                    <a:pt x="261" y="1102"/>
                    <a:pt x="136" y="1349"/>
                    <a:pt x="75" y="1633"/>
                  </a:cubicBezTo>
                  <a:cubicBezTo>
                    <a:pt x="14" y="1933"/>
                    <a:pt x="1" y="2239"/>
                    <a:pt x="49" y="2535"/>
                  </a:cubicBezTo>
                  <a:cubicBezTo>
                    <a:pt x="54" y="2571"/>
                    <a:pt x="61" y="2606"/>
                    <a:pt x="68" y="2642"/>
                  </a:cubicBezTo>
                  <a:cubicBezTo>
                    <a:pt x="79" y="2696"/>
                    <a:pt x="94" y="2748"/>
                    <a:pt x="108" y="2802"/>
                  </a:cubicBezTo>
                  <a:cubicBezTo>
                    <a:pt x="108" y="2803"/>
                    <a:pt x="108" y="2803"/>
                    <a:pt x="109" y="2805"/>
                  </a:cubicBezTo>
                  <a:lnTo>
                    <a:pt x="109" y="2803"/>
                  </a:lnTo>
                  <a:cubicBezTo>
                    <a:pt x="109" y="2805"/>
                    <a:pt x="109" y="2805"/>
                    <a:pt x="111" y="2806"/>
                  </a:cubicBezTo>
                  <a:lnTo>
                    <a:pt x="111" y="2805"/>
                  </a:lnTo>
                  <a:cubicBezTo>
                    <a:pt x="164" y="3002"/>
                    <a:pt x="232" y="3196"/>
                    <a:pt x="336" y="3382"/>
                  </a:cubicBezTo>
                  <a:cubicBezTo>
                    <a:pt x="536" y="3705"/>
                    <a:pt x="801" y="3961"/>
                    <a:pt x="1131" y="4147"/>
                  </a:cubicBezTo>
                  <a:cubicBezTo>
                    <a:pt x="1382" y="4299"/>
                    <a:pt x="1654" y="4382"/>
                    <a:pt x="1944" y="4389"/>
                  </a:cubicBezTo>
                  <a:cubicBezTo>
                    <a:pt x="2054" y="4412"/>
                    <a:pt x="2165" y="4423"/>
                    <a:pt x="2276" y="4423"/>
                  </a:cubicBezTo>
                  <a:cubicBezTo>
                    <a:pt x="2454" y="4423"/>
                    <a:pt x="2632" y="4394"/>
                    <a:pt x="2810" y="4334"/>
                  </a:cubicBezTo>
                  <a:cubicBezTo>
                    <a:pt x="3093" y="4261"/>
                    <a:pt x="3336" y="4127"/>
                    <a:pt x="3543" y="3931"/>
                  </a:cubicBezTo>
                  <a:cubicBezTo>
                    <a:pt x="3771" y="3774"/>
                    <a:pt x="3953" y="3568"/>
                    <a:pt x="4086" y="3311"/>
                  </a:cubicBezTo>
                  <a:cubicBezTo>
                    <a:pt x="4274" y="2968"/>
                    <a:pt x="4367" y="2601"/>
                    <a:pt x="4361" y="2209"/>
                  </a:cubicBezTo>
                  <a:cubicBezTo>
                    <a:pt x="4374" y="1998"/>
                    <a:pt x="4326" y="1775"/>
                    <a:pt x="4269" y="1579"/>
                  </a:cubicBezTo>
                  <a:cubicBezTo>
                    <a:pt x="4137" y="1136"/>
                    <a:pt x="3974" y="947"/>
                    <a:pt x="3678" y="609"/>
                  </a:cubicBezTo>
                  <a:cubicBezTo>
                    <a:pt x="3478" y="402"/>
                    <a:pt x="3243" y="257"/>
                    <a:pt x="2973" y="174"/>
                  </a:cubicBezTo>
                  <a:cubicBezTo>
                    <a:pt x="2739" y="58"/>
                    <a:pt x="2492" y="0"/>
                    <a:pt x="223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" name="Google Shape;664;p3"/>
            <p:cNvSpPr/>
            <p:nvPr/>
          </p:nvSpPr>
          <p:spPr>
            <a:xfrm>
              <a:off x="10831593" y="1404214"/>
              <a:ext cx="176" cy="66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"/>
                  </a:moveTo>
                  <a:lnTo>
                    <a:pt x="1" y="1"/>
                  </a:lnTo>
                  <a:cubicBezTo>
                    <a:pt x="3" y="8"/>
                    <a:pt x="5" y="15"/>
                    <a:pt x="5" y="19"/>
                  </a:cubicBezTo>
                  <a:lnTo>
                    <a:pt x="5" y="19"/>
                  </a:lnTo>
                  <a:cubicBezTo>
                    <a:pt x="5" y="15"/>
                    <a:pt x="3" y="9"/>
                    <a:pt x="3" y="3"/>
                  </a:cubicBezTo>
                  <a:cubicBezTo>
                    <a:pt x="3" y="2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CC96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" name="Google Shape;665;p3"/>
            <p:cNvSpPr/>
            <p:nvPr/>
          </p:nvSpPr>
          <p:spPr>
            <a:xfrm>
              <a:off x="10831699" y="1404320"/>
              <a:ext cx="35" cy="70"/>
            </a:xfrm>
            <a:custGeom>
              <a:avLst/>
              <a:gdLst/>
              <a:ahLst/>
              <a:cxnLst/>
              <a:rect l="l" t="t" r="r" b="b"/>
              <a:pathLst>
                <a:path w="1" h="2" extrusionOk="0">
                  <a:moveTo>
                    <a:pt x="0" y="0"/>
                  </a:moveTo>
                  <a:cubicBezTo>
                    <a:pt x="0" y="0"/>
                    <a:pt x="0" y="2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C96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" name="Google Shape;666;p3"/>
            <p:cNvSpPr/>
            <p:nvPr/>
          </p:nvSpPr>
          <p:spPr>
            <a:xfrm>
              <a:off x="10586727" y="1214035"/>
              <a:ext cx="161889" cy="152716"/>
            </a:xfrm>
            <a:custGeom>
              <a:avLst/>
              <a:gdLst/>
              <a:ahLst/>
              <a:cxnLst/>
              <a:rect l="l" t="t" r="r" b="b"/>
              <a:pathLst>
                <a:path w="4606" h="4345" extrusionOk="0">
                  <a:moveTo>
                    <a:pt x="2301" y="0"/>
                  </a:moveTo>
                  <a:cubicBezTo>
                    <a:pt x="2101" y="0"/>
                    <a:pt x="1901" y="29"/>
                    <a:pt x="1702" y="86"/>
                  </a:cubicBezTo>
                  <a:cubicBezTo>
                    <a:pt x="1348" y="194"/>
                    <a:pt x="1042" y="379"/>
                    <a:pt x="784" y="646"/>
                  </a:cubicBezTo>
                  <a:cubicBezTo>
                    <a:pt x="768" y="665"/>
                    <a:pt x="754" y="684"/>
                    <a:pt x="736" y="699"/>
                  </a:cubicBezTo>
                  <a:cubicBezTo>
                    <a:pt x="213" y="1265"/>
                    <a:pt x="1" y="2055"/>
                    <a:pt x="222" y="2804"/>
                  </a:cubicBezTo>
                  <a:cubicBezTo>
                    <a:pt x="435" y="3523"/>
                    <a:pt x="1025" y="4093"/>
                    <a:pt x="1752" y="4279"/>
                  </a:cubicBezTo>
                  <a:cubicBezTo>
                    <a:pt x="1925" y="4323"/>
                    <a:pt x="2101" y="4344"/>
                    <a:pt x="2276" y="4344"/>
                  </a:cubicBezTo>
                  <a:cubicBezTo>
                    <a:pt x="2856" y="4344"/>
                    <a:pt x="3426" y="4109"/>
                    <a:pt x="3836" y="3686"/>
                  </a:cubicBezTo>
                  <a:cubicBezTo>
                    <a:pt x="4344" y="3157"/>
                    <a:pt x="4606" y="2292"/>
                    <a:pt x="4350" y="1582"/>
                  </a:cubicBezTo>
                  <a:cubicBezTo>
                    <a:pt x="4343" y="1557"/>
                    <a:pt x="4331" y="1534"/>
                    <a:pt x="4321" y="1511"/>
                  </a:cubicBezTo>
                  <a:cubicBezTo>
                    <a:pt x="4214" y="1155"/>
                    <a:pt x="4028" y="849"/>
                    <a:pt x="3763" y="591"/>
                  </a:cubicBezTo>
                  <a:cubicBezTo>
                    <a:pt x="3494" y="335"/>
                    <a:pt x="3181" y="161"/>
                    <a:pt x="2822" y="65"/>
                  </a:cubicBezTo>
                  <a:cubicBezTo>
                    <a:pt x="2648" y="22"/>
                    <a:pt x="2474" y="0"/>
                    <a:pt x="23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" name="Google Shape;667;p3"/>
            <p:cNvSpPr/>
            <p:nvPr/>
          </p:nvSpPr>
          <p:spPr>
            <a:xfrm>
              <a:off x="10297470" y="1392370"/>
              <a:ext cx="143050" cy="140695"/>
            </a:xfrm>
            <a:custGeom>
              <a:avLst/>
              <a:gdLst/>
              <a:ahLst/>
              <a:cxnLst/>
              <a:rect l="l" t="t" r="r" b="b"/>
              <a:pathLst>
                <a:path w="4070" h="4003" extrusionOk="0">
                  <a:moveTo>
                    <a:pt x="2031" y="0"/>
                  </a:moveTo>
                  <a:cubicBezTo>
                    <a:pt x="2020" y="0"/>
                    <a:pt x="2008" y="0"/>
                    <a:pt x="1997" y="0"/>
                  </a:cubicBezTo>
                  <a:cubicBezTo>
                    <a:pt x="1506" y="10"/>
                    <a:pt x="925" y="239"/>
                    <a:pt x="593" y="613"/>
                  </a:cubicBezTo>
                  <a:cubicBezTo>
                    <a:pt x="251" y="1001"/>
                    <a:pt x="1" y="1506"/>
                    <a:pt x="35" y="2039"/>
                  </a:cubicBezTo>
                  <a:cubicBezTo>
                    <a:pt x="68" y="2562"/>
                    <a:pt x="252" y="3078"/>
                    <a:pt x="646" y="3442"/>
                  </a:cubicBezTo>
                  <a:cubicBezTo>
                    <a:pt x="1022" y="3788"/>
                    <a:pt x="1524" y="4003"/>
                    <a:pt x="2037" y="4003"/>
                  </a:cubicBezTo>
                  <a:cubicBezTo>
                    <a:pt x="2049" y="4003"/>
                    <a:pt x="2061" y="4003"/>
                    <a:pt x="2072" y="4003"/>
                  </a:cubicBezTo>
                  <a:cubicBezTo>
                    <a:pt x="2564" y="3993"/>
                    <a:pt x="3144" y="3764"/>
                    <a:pt x="3477" y="3390"/>
                  </a:cubicBezTo>
                  <a:cubicBezTo>
                    <a:pt x="3820" y="3002"/>
                    <a:pt x="4070" y="2497"/>
                    <a:pt x="4036" y="1964"/>
                  </a:cubicBezTo>
                  <a:cubicBezTo>
                    <a:pt x="4001" y="1441"/>
                    <a:pt x="3817" y="925"/>
                    <a:pt x="3423" y="561"/>
                  </a:cubicBezTo>
                  <a:cubicBezTo>
                    <a:pt x="3047" y="217"/>
                    <a:pt x="2545" y="0"/>
                    <a:pt x="203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" name="Google Shape;668;p3"/>
            <p:cNvSpPr/>
            <p:nvPr/>
          </p:nvSpPr>
          <p:spPr>
            <a:xfrm>
              <a:off x="7806348" y="322257"/>
              <a:ext cx="1956837" cy="1858143"/>
            </a:xfrm>
            <a:custGeom>
              <a:avLst/>
              <a:gdLst/>
              <a:ahLst/>
              <a:cxnLst/>
              <a:rect l="l" t="t" r="r" b="b"/>
              <a:pathLst>
                <a:path w="55675" h="52867" extrusionOk="0">
                  <a:moveTo>
                    <a:pt x="28584" y="1"/>
                  </a:moveTo>
                  <a:cubicBezTo>
                    <a:pt x="27395" y="1"/>
                    <a:pt x="26182" y="376"/>
                    <a:pt x="25196" y="1027"/>
                  </a:cubicBezTo>
                  <a:cubicBezTo>
                    <a:pt x="24704" y="1350"/>
                    <a:pt x="24254" y="1727"/>
                    <a:pt x="23864" y="2167"/>
                  </a:cubicBezTo>
                  <a:cubicBezTo>
                    <a:pt x="23456" y="2630"/>
                    <a:pt x="23176" y="3753"/>
                    <a:pt x="22677" y="4074"/>
                  </a:cubicBezTo>
                  <a:cubicBezTo>
                    <a:pt x="22559" y="4150"/>
                    <a:pt x="22428" y="4184"/>
                    <a:pt x="22287" y="4184"/>
                  </a:cubicBezTo>
                  <a:cubicBezTo>
                    <a:pt x="21297" y="4184"/>
                    <a:pt x="19821" y="2523"/>
                    <a:pt x="19053" y="2214"/>
                  </a:cubicBezTo>
                  <a:cubicBezTo>
                    <a:pt x="18674" y="2061"/>
                    <a:pt x="18286" y="1986"/>
                    <a:pt x="17904" y="1986"/>
                  </a:cubicBezTo>
                  <a:cubicBezTo>
                    <a:pt x="17187" y="1986"/>
                    <a:pt x="16491" y="2250"/>
                    <a:pt x="15913" y="2760"/>
                  </a:cubicBezTo>
                  <a:cubicBezTo>
                    <a:pt x="13682" y="4732"/>
                    <a:pt x="14648" y="7604"/>
                    <a:pt x="15697" y="9903"/>
                  </a:cubicBezTo>
                  <a:cubicBezTo>
                    <a:pt x="16925" y="12593"/>
                    <a:pt x="17505" y="15396"/>
                    <a:pt x="18028" y="18270"/>
                  </a:cubicBezTo>
                  <a:cubicBezTo>
                    <a:pt x="17055" y="16325"/>
                    <a:pt x="15919" y="14481"/>
                    <a:pt x="14415" y="12973"/>
                  </a:cubicBezTo>
                  <a:cubicBezTo>
                    <a:pt x="13808" y="12363"/>
                    <a:pt x="13160" y="11630"/>
                    <a:pt x="12454" y="11137"/>
                  </a:cubicBezTo>
                  <a:cubicBezTo>
                    <a:pt x="11788" y="10670"/>
                    <a:pt x="10936" y="10490"/>
                    <a:pt x="10135" y="10390"/>
                  </a:cubicBezTo>
                  <a:cubicBezTo>
                    <a:pt x="9834" y="10352"/>
                    <a:pt x="9531" y="10333"/>
                    <a:pt x="9228" y="10333"/>
                  </a:cubicBezTo>
                  <a:cubicBezTo>
                    <a:pt x="7851" y="10333"/>
                    <a:pt x="6486" y="10730"/>
                    <a:pt x="5387" y="11590"/>
                  </a:cubicBezTo>
                  <a:cubicBezTo>
                    <a:pt x="3303" y="13217"/>
                    <a:pt x="2876" y="16171"/>
                    <a:pt x="3945" y="18454"/>
                  </a:cubicBezTo>
                  <a:cubicBezTo>
                    <a:pt x="2732" y="18686"/>
                    <a:pt x="1623" y="19251"/>
                    <a:pt x="950" y="20399"/>
                  </a:cubicBezTo>
                  <a:cubicBezTo>
                    <a:pt x="0" y="22020"/>
                    <a:pt x="679" y="23847"/>
                    <a:pt x="2072" y="24940"/>
                  </a:cubicBezTo>
                  <a:cubicBezTo>
                    <a:pt x="3759" y="26264"/>
                    <a:pt x="5953" y="26037"/>
                    <a:pt x="7764" y="27026"/>
                  </a:cubicBezTo>
                  <a:cubicBezTo>
                    <a:pt x="9279" y="27852"/>
                    <a:pt x="10545" y="29150"/>
                    <a:pt x="11661" y="30445"/>
                  </a:cubicBezTo>
                  <a:cubicBezTo>
                    <a:pt x="12461" y="31374"/>
                    <a:pt x="13241" y="32368"/>
                    <a:pt x="14047" y="33344"/>
                  </a:cubicBezTo>
                  <a:cubicBezTo>
                    <a:pt x="13725" y="33212"/>
                    <a:pt x="13402" y="33085"/>
                    <a:pt x="13071" y="32971"/>
                  </a:cubicBezTo>
                  <a:cubicBezTo>
                    <a:pt x="11628" y="32465"/>
                    <a:pt x="9677" y="32022"/>
                    <a:pt x="7807" y="32022"/>
                  </a:cubicBezTo>
                  <a:cubicBezTo>
                    <a:pt x="5141" y="32022"/>
                    <a:pt x="2639" y="32923"/>
                    <a:pt x="2013" y="35829"/>
                  </a:cubicBezTo>
                  <a:cubicBezTo>
                    <a:pt x="1615" y="37678"/>
                    <a:pt x="2605" y="39451"/>
                    <a:pt x="4447" y="39914"/>
                  </a:cubicBezTo>
                  <a:cubicBezTo>
                    <a:pt x="5237" y="40112"/>
                    <a:pt x="6475" y="39941"/>
                    <a:pt x="7144" y="40428"/>
                  </a:cubicBezTo>
                  <a:cubicBezTo>
                    <a:pt x="8050" y="41088"/>
                    <a:pt x="7050" y="42551"/>
                    <a:pt x="6810" y="43373"/>
                  </a:cubicBezTo>
                  <a:cubicBezTo>
                    <a:pt x="6215" y="45418"/>
                    <a:pt x="7216" y="47224"/>
                    <a:pt x="9353" y="47621"/>
                  </a:cubicBezTo>
                  <a:cubicBezTo>
                    <a:pt x="9607" y="47668"/>
                    <a:pt x="9864" y="47685"/>
                    <a:pt x="10122" y="47685"/>
                  </a:cubicBezTo>
                  <a:cubicBezTo>
                    <a:pt x="10751" y="47685"/>
                    <a:pt x="11390" y="47586"/>
                    <a:pt x="12015" y="47586"/>
                  </a:cubicBezTo>
                  <a:cubicBezTo>
                    <a:pt x="12393" y="47586"/>
                    <a:pt x="12766" y="47622"/>
                    <a:pt x="13130" y="47738"/>
                  </a:cubicBezTo>
                  <a:cubicBezTo>
                    <a:pt x="14148" y="48065"/>
                    <a:pt x="14967" y="48852"/>
                    <a:pt x="15970" y="49230"/>
                  </a:cubicBezTo>
                  <a:cubicBezTo>
                    <a:pt x="16460" y="49414"/>
                    <a:pt x="16918" y="49496"/>
                    <a:pt x="17350" y="49496"/>
                  </a:cubicBezTo>
                  <a:cubicBezTo>
                    <a:pt x="19306" y="49496"/>
                    <a:pt x="20707" y="47804"/>
                    <a:pt x="22010" y="46271"/>
                  </a:cubicBezTo>
                  <a:cubicBezTo>
                    <a:pt x="23261" y="44795"/>
                    <a:pt x="24526" y="43334"/>
                    <a:pt x="25812" y="41888"/>
                  </a:cubicBezTo>
                  <a:lnTo>
                    <a:pt x="25812" y="41888"/>
                  </a:lnTo>
                  <a:cubicBezTo>
                    <a:pt x="25653" y="42291"/>
                    <a:pt x="25503" y="42688"/>
                    <a:pt x="25357" y="43066"/>
                  </a:cubicBezTo>
                  <a:cubicBezTo>
                    <a:pt x="24676" y="44850"/>
                    <a:pt x="23646" y="46924"/>
                    <a:pt x="24322" y="48852"/>
                  </a:cubicBezTo>
                  <a:cubicBezTo>
                    <a:pt x="24843" y="50338"/>
                    <a:pt x="26064" y="50966"/>
                    <a:pt x="27434" y="50966"/>
                  </a:cubicBezTo>
                  <a:cubicBezTo>
                    <a:pt x="27824" y="50966"/>
                    <a:pt x="28226" y="50915"/>
                    <a:pt x="28628" y="50819"/>
                  </a:cubicBezTo>
                  <a:cubicBezTo>
                    <a:pt x="29060" y="50716"/>
                    <a:pt x="29375" y="50618"/>
                    <a:pt x="29657" y="50618"/>
                  </a:cubicBezTo>
                  <a:cubicBezTo>
                    <a:pt x="29976" y="50618"/>
                    <a:pt x="30253" y="50743"/>
                    <a:pt x="30611" y="51129"/>
                  </a:cubicBezTo>
                  <a:cubicBezTo>
                    <a:pt x="31101" y="51657"/>
                    <a:pt x="31557" y="52214"/>
                    <a:pt x="32209" y="52555"/>
                  </a:cubicBezTo>
                  <a:cubicBezTo>
                    <a:pt x="32639" y="52779"/>
                    <a:pt x="33096" y="52866"/>
                    <a:pt x="33559" y="52866"/>
                  </a:cubicBezTo>
                  <a:cubicBezTo>
                    <a:pt x="33939" y="52866"/>
                    <a:pt x="34323" y="52808"/>
                    <a:pt x="34699" y="52719"/>
                  </a:cubicBezTo>
                  <a:cubicBezTo>
                    <a:pt x="35752" y="52473"/>
                    <a:pt x="36656" y="52362"/>
                    <a:pt x="37692" y="52362"/>
                  </a:cubicBezTo>
                  <a:cubicBezTo>
                    <a:pt x="37866" y="52362"/>
                    <a:pt x="38045" y="52365"/>
                    <a:pt x="38228" y="52372"/>
                  </a:cubicBezTo>
                  <a:cubicBezTo>
                    <a:pt x="38449" y="52379"/>
                    <a:pt x="38672" y="52383"/>
                    <a:pt x="38895" y="52383"/>
                  </a:cubicBezTo>
                  <a:cubicBezTo>
                    <a:pt x="40415" y="52383"/>
                    <a:pt x="41959" y="52177"/>
                    <a:pt x="43195" y="51211"/>
                  </a:cubicBezTo>
                  <a:cubicBezTo>
                    <a:pt x="44589" y="50123"/>
                    <a:pt x="45051" y="48328"/>
                    <a:pt x="44567" y="46649"/>
                  </a:cubicBezTo>
                  <a:cubicBezTo>
                    <a:pt x="44017" y="44736"/>
                    <a:pt x="42422" y="43431"/>
                    <a:pt x="40743" y="42506"/>
                  </a:cubicBezTo>
                  <a:cubicBezTo>
                    <a:pt x="40022" y="42107"/>
                    <a:pt x="39267" y="41803"/>
                    <a:pt x="38500" y="41543"/>
                  </a:cubicBezTo>
                  <a:cubicBezTo>
                    <a:pt x="40534" y="40680"/>
                    <a:pt x="42029" y="38902"/>
                    <a:pt x="43859" y="37700"/>
                  </a:cubicBezTo>
                  <a:cubicBezTo>
                    <a:pt x="45167" y="36842"/>
                    <a:pt x="46586" y="36470"/>
                    <a:pt x="48132" y="36356"/>
                  </a:cubicBezTo>
                  <a:cubicBezTo>
                    <a:pt x="49468" y="36257"/>
                    <a:pt x="50818" y="36336"/>
                    <a:pt x="52108" y="35916"/>
                  </a:cubicBezTo>
                  <a:cubicBezTo>
                    <a:pt x="54047" y="35279"/>
                    <a:pt x="55674" y="33540"/>
                    <a:pt x="55333" y="31368"/>
                  </a:cubicBezTo>
                  <a:cubicBezTo>
                    <a:pt x="55154" y="30235"/>
                    <a:pt x="54341" y="29389"/>
                    <a:pt x="53334" y="28920"/>
                  </a:cubicBezTo>
                  <a:cubicBezTo>
                    <a:pt x="53098" y="28812"/>
                    <a:pt x="52824" y="28739"/>
                    <a:pt x="52591" y="28617"/>
                  </a:cubicBezTo>
                  <a:cubicBezTo>
                    <a:pt x="52488" y="28563"/>
                    <a:pt x="52384" y="28512"/>
                    <a:pt x="52279" y="28457"/>
                  </a:cubicBezTo>
                  <a:cubicBezTo>
                    <a:pt x="52024" y="28362"/>
                    <a:pt x="51997" y="28274"/>
                    <a:pt x="52197" y="28197"/>
                  </a:cubicBezTo>
                  <a:cubicBezTo>
                    <a:pt x="52145" y="27692"/>
                    <a:pt x="52661" y="27061"/>
                    <a:pt x="52710" y="26520"/>
                  </a:cubicBezTo>
                  <a:cubicBezTo>
                    <a:pt x="52951" y="23845"/>
                    <a:pt x="50358" y="22418"/>
                    <a:pt x="48136" y="21853"/>
                  </a:cubicBezTo>
                  <a:cubicBezTo>
                    <a:pt x="47833" y="21776"/>
                    <a:pt x="47529" y="21710"/>
                    <a:pt x="47220" y="21653"/>
                  </a:cubicBezTo>
                  <a:cubicBezTo>
                    <a:pt x="48079" y="21552"/>
                    <a:pt x="48912" y="21333"/>
                    <a:pt x="49666" y="20855"/>
                  </a:cubicBezTo>
                  <a:cubicBezTo>
                    <a:pt x="50875" y="20087"/>
                    <a:pt x="51734" y="18733"/>
                    <a:pt x="51581" y="17270"/>
                  </a:cubicBezTo>
                  <a:cubicBezTo>
                    <a:pt x="51438" y="15905"/>
                    <a:pt x="50462" y="14873"/>
                    <a:pt x="49279" y="14261"/>
                  </a:cubicBezTo>
                  <a:cubicBezTo>
                    <a:pt x="48539" y="13879"/>
                    <a:pt x="45110" y="13283"/>
                    <a:pt x="45818" y="11929"/>
                  </a:cubicBezTo>
                  <a:cubicBezTo>
                    <a:pt x="46061" y="11464"/>
                    <a:pt x="46697" y="11119"/>
                    <a:pt x="47027" y="10701"/>
                  </a:cubicBezTo>
                  <a:cubicBezTo>
                    <a:pt x="47359" y="10281"/>
                    <a:pt x="47584" y="9830"/>
                    <a:pt x="47677" y="9302"/>
                  </a:cubicBezTo>
                  <a:cubicBezTo>
                    <a:pt x="47926" y="7881"/>
                    <a:pt x="47006" y="6651"/>
                    <a:pt x="45795" y="6010"/>
                  </a:cubicBezTo>
                  <a:cubicBezTo>
                    <a:pt x="44862" y="5518"/>
                    <a:pt x="43821" y="5306"/>
                    <a:pt x="42760" y="5306"/>
                  </a:cubicBezTo>
                  <a:cubicBezTo>
                    <a:pt x="40767" y="5306"/>
                    <a:pt x="38702" y="6053"/>
                    <a:pt x="37142" y="7092"/>
                  </a:cubicBezTo>
                  <a:cubicBezTo>
                    <a:pt x="34885" y="8595"/>
                    <a:pt x="33203" y="10781"/>
                    <a:pt x="31876" y="13126"/>
                  </a:cubicBezTo>
                  <a:cubicBezTo>
                    <a:pt x="33037" y="10304"/>
                    <a:pt x="35141" y="7499"/>
                    <a:pt x="34256" y="4282"/>
                  </a:cubicBezTo>
                  <a:cubicBezTo>
                    <a:pt x="33600" y="1893"/>
                    <a:pt x="31300" y="119"/>
                    <a:pt x="28841" y="7"/>
                  </a:cubicBezTo>
                  <a:cubicBezTo>
                    <a:pt x="28756" y="3"/>
                    <a:pt x="28670" y="1"/>
                    <a:pt x="285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" name="Google Shape;669;p3"/>
            <p:cNvSpPr/>
            <p:nvPr/>
          </p:nvSpPr>
          <p:spPr>
            <a:xfrm>
              <a:off x="7921277" y="322151"/>
              <a:ext cx="1831536" cy="1858037"/>
            </a:xfrm>
            <a:custGeom>
              <a:avLst/>
              <a:gdLst/>
              <a:ahLst/>
              <a:cxnLst/>
              <a:rect l="l" t="t" r="r" b="b"/>
              <a:pathLst>
                <a:path w="52110" h="52864" extrusionOk="0">
                  <a:moveTo>
                    <a:pt x="45209" y="19327"/>
                  </a:moveTo>
                  <a:cubicBezTo>
                    <a:pt x="45210" y="19329"/>
                    <a:pt x="45212" y="19333"/>
                    <a:pt x="45213" y="19334"/>
                  </a:cubicBezTo>
                  <a:cubicBezTo>
                    <a:pt x="45196" y="19337"/>
                    <a:pt x="45176" y="19340"/>
                    <a:pt x="45159" y="19343"/>
                  </a:cubicBezTo>
                  <a:cubicBezTo>
                    <a:pt x="45176" y="19337"/>
                    <a:pt x="45192" y="19333"/>
                    <a:pt x="45209" y="19327"/>
                  </a:cubicBezTo>
                  <a:close/>
                  <a:moveTo>
                    <a:pt x="25334" y="0"/>
                  </a:moveTo>
                  <a:cubicBezTo>
                    <a:pt x="24989" y="0"/>
                    <a:pt x="24642" y="33"/>
                    <a:pt x="24298" y="94"/>
                  </a:cubicBezTo>
                  <a:cubicBezTo>
                    <a:pt x="25308" y="2423"/>
                    <a:pt x="26105" y="5010"/>
                    <a:pt x="26144" y="7498"/>
                  </a:cubicBezTo>
                  <a:cubicBezTo>
                    <a:pt x="26194" y="10821"/>
                    <a:pt x="25387" y="14128"/>
                    <a:pt x="24755" y="17370"/>
                  </a:cubicBezTo>
                  <a:cubicBezTo>
                    <a:pt x="23808" y="22216"/>
                    <a:pt x="23129" y="27496"/>
                    <a:pt x="25221" y="32088"/>
                  </a:cubicBezTo>
                  <a:cubicBezTo>
                    <a:pt x="21566" y="28260"/>
                    <a:pt x="22127" y="21128"/>
                    <a:pt x="22786" y="16400"/>
                  </a:cubicBezTo>
                  <a:cubicBezTo>
                    <a:pt x="23206" y="13385"/>
                    <a:pt x="23813" y="10354"/>
                    <a:pt x="23974" y="7314"/>
                  </a:cubicBezTo>
                  <a:cubicBezTo>
                    <a:pt x="24102" y="4909"/>
                    <a:pt x="23851" y="2639"/>
                    <a:pt x="23099" y="425"/>
                  </a:cubicBezTo>
                  <a:cubicBezTo>
                    <a:pt x="22685" y="587"/>
                    <a:pt x="22287" y="784"/>
                    <a:pt x="21923" y="1025"/>
                  </a:cubicBezTo>
                  <a:cubicBezTo>
                    <a:pt x="21433" y="1348"/>
                    <a:pt x="20983" y="1726"/>
                    <a:pt x="20593" y="2167"/>
                  </a:cubicBezTo>
                  <a:cubicBezTo>
                    <a:pt x="20490" y="2284"/>
                    <a:pt x="20393" y="2447"/>
                    <a:pt x="20300" y="2626"/>
                  </a:cubicBezTo>
                  <a:cubicBezTo>
                    <a:pt x="22136" y="7961"/>
                    <a:pt x="21726" y="13808"/>
                    <a:pt x="21650" y="19386"/>
                  </a:cubicBezTo>
                  <a:cubicBezTo>
                    <a:pt x="21593" y="23572"/>
                    <a:pt x="21719" y="29859"/>
                    <a:pt x="25424" y="32687"/>
                  </a:cubicBezTo>
                  <a:cubicBezTo>
                    <a:pt x="24934" y="32765"/>
                    <a:pt x="24448" y="32843"/>
                    <a:pt x="23956" y="32864"/>
                  </a:cubicBezTo>
                  <a:cubicBezTo>
                    <a:pt x="18687" y="30649"/>
                    <a:pt x="17065" y="23464"/>
                    <a:pt x="14120" y="18959"/>
                  </a:cubicBezTo>
                  <a:cubicBezTo>
                    <a:pt x="11821" y="15444"/>
                    <a:pt x="8452" y="12333"/>
                    <a:pt x="4583" y="10471"/>
                  </a:cubicBezTo>
                  <a:cubicBezTo>
                    <a:pt x="3694" y="10654"/>
                    <a:pt x="2847" y="11020"/>
                    <a:pt x="2118" y="11590"/>
                  </a:cubicBezTo>
                  <a:cubicBezTo>
                    <a:pt x="1804" y="11835"/>
                    <a:pt x="1532" y="12113"/>
                    <a:pt x="1294" y="12413"/>
                  </a:cubicBezTo>
                  <a:cubicBezTo>
                    <a:pt x="3863" y="12799"/>
                    <a:pt x="6363" y="13601"/>
                    <a:pt x="8611" y="14921"/>
                  </a:cubicBezTo>
                  <a:cubicBezTo>
                    <a:pt x="11434" y="16580"/>
                    <a:pt x="13524" y="19143"/>
                    <a:pt x="15069" y="21995"/>
                  </a:cubicBezTo>
                  <a:cubicBezTo>
                    <a:pt x="16992" y="25550"/>
                    <a:pt x="19027" y="30742"/>
                    <a:pt x="22815" y="32788"/>
                  </a:cubicBezTo>
                  <a:cubicBezTo>
                    <a:pt x="22708" y="32767"/>
                    <a:pt x="22602" y="32744"/>
                    <a:pt x="22493" y="32714"/>
                  </a:cubicBezTo>
                  <a:cubicBezTo>
                    <a:pt x="20730" y="32222"/>
                    <a:pt x="19426" y="30872"/>
                    <a:pt x="18408" y="29411"/>
                  </a:cubicBezTo>
                  <a:cubicBezTo>
                    <a:pt x="16699" y="26953"/>
                    <a:pt x="15213" y="24380"/>
                    <a:pt x="13342" y="22033"/>
                  </a:cubicBezTo>
                  <a:cubicBezTo>
                    <a:pt x="11527" y="19757"/>
                    <a:pt x="9571" y="17404"/>
                    <a:pt x="6913" y="16080"/>
                  </a:cubicBezTo>
                  <a:cubicBezTo>
                    <a:pt x="5156" y="15205"/>
                    <a:pt x="3213" y="14781"/>
                    <a:pt x="1265" y="14781"/>
                  </a:cubicBezTo>
                  <a:cubicBezTo>
                    <a:pt x="913" y="14781"/>
                    <a:pt x="561" y="14795"/>
                    <a:pt x="209" y="14822"/>
                  </a:cubicBezTo>
                  <a:cubicBezTo>
                    <a:pt x="1" y="15972"/>
                    <a:pt x="138" y="17190"/>
                    <a:pt x="601" y="18273"/>
                  </a:cubicBezTo>
                  <a:cubicBezTo>
                    <a:pt x="917" y="18248"/>
                    <a:pt x="1234" y="18236"/>
                    <a:pt x="1552" y="18236"/>
                  </a:cubicBezTo>
                  <a:cubicBezTo>
                    <a:pt x="3638" y="18236"/>
                    <a:pt x="5733" y="18750"/>
                    <a:pt x="7695" y="19463"/>
                  </a:cubicBezTo>
                  <a:cubicBezTo>
                    <a:pt x="10797" y="20592"/>
                    <a:pt x="13346" y="22751"/>
                    <a:pt x="15263" y="25408"/>
                  </a:cubicBezTo>
                  <a:cubicBezTo>
                    <a:pt x="16989" y="27799"/>
                    <a:pt x="18240" y="30544"/>
                    <a:pt x="20397" y="32604"/>
                  </a:cubicBezTo>
                  <a:cubicBezTo>
                    <a:pt x="21590" y="33746"/>
                    <a:pt x="23434" y="34958"/>
                    <a:pt x="25180" y="34958"/>
                  </a:cubicBezTo>
                  <a:cubicBezTo>
                    <a:pt x="25278" y="34958"/>
                    <a:pt x="25376" y="34954"/>
                    <a:pt x="25474" y="34946"/>
                  </a:cubicBezTo>
                  <a:lnTo>
                    <a:pt x="25474" y="34946"/>
                  </a:lnTo>
                  <a:cubicBezTo>
                    <a:pt x="23531" y="36518"/>
                    <a:pt x="20949" y="37018"/>
                    <a:pt x="18437" y="37145"/>
                  </a:cubicBezTo>
                  <a:cubicBezTo>
                    <a:pt x="15649" y="37286"/>
                    <a:pt x="12872" y="37232"/>
                    <a:pt x="10147" y="37932"/>
                  </a:cubicBezTo>
                  <a:cubicBezTo>
                    <a:pt x="7959" y="38495"/>
                    <a:pt x="5847" y="39284"/>
                    <a:pt x="3926" y="40470"/>
                  </a:cubicBezTo>
                  <a:cubicBezTo>
                    <a:pt x="4737" y="41148"/>
                    <a:pt x="3777" y="42567"/>
                    <a:pt x="3544" y="43373"/>
                  </a:cubicBezTo>
                  <a:cubicBezTo>
                    <a:pt x="3408" y="43837"/>
                    <a:pt x="3360" y="44287"/>
                    <a:pt x="3383" y="44713"/>
                  </a:cubicBezTo>
                  <a:cubicBezTo>
                    <a:pt x="4054" y="44049"/>
                    <a:pt x="4760" y="43416"/>
                    <a:pt x="5490" y="42817"/>
                  </a:cubicBezTo>
                  <a:cubicBezTo>
                    <a:pt x="7609" y="41077"/>
                    <a:pt x="9902" y="39605"/>
                    <a:pt x="12541" y="38805"/>
                  </a:cubicBezTo>
                  <a:cubicBezTo>
                    <a:pt x="16807" y="37515"/>
                    <a:pt x="22840" y="38515"/>
                    <a:pt x="26020" y="34860"/>
                  </a:cubicBezTo>
                  <a:cubicBezTo>
                    <a:pt x="26055" y="34851"/>
                    <a:pt x="26091" y="34839"/>
                    <a:pt x="26127" y="34830"/>
                  </a:cubicBezTo>
                  <a:lnTo>
                    <a:pt x="26127" y="34830"/>
                  </a:lnTo>
                  <a:cubicBezTo>
                    <a:pt x="24479" y="36965"/>
                    <a:pt x="21783" y="37666"/>
                    <a:pt x="19301" y="38459"/>
                  </a:cubicBezTo>
                  <a:cubicBezTo>
                    <a:pt x="17077" y="39169"/>
                    <a:pt x="14883" y="40091"/>
                    <a:pt x="12833" y="41215"/>
                  </a:cubicBezTo>
                  <a:cubicBezTo>
                    <a:pt x="10813" y="42323"/>
                    <a:pt x="8857" y="43542"/>
                    <a:pt x="7016" y="44923"/>
                  </a:cubicBezTo>
                  <a:cubicBezTo>
                    <a:pt x="6145" y="45576"/>
                    <a:pt x="5342" y="46264"/>
                    <a:pt x="4569" y="46978"/>
                  </a:cubicBezTo>
                  <a:cubicBezTo>
                    <a:pt x="4980" y="47285"/>
                    <a:pt x="5484" y="47511"/>
                    <a:pt x="6085" y="47621"/>
                  </a:cubicBezTo>
                  <a:cubicBezTo>
                    <a:pt x="6340" y="47669"/>
                    <a:pt x="6596" y="47685"/>
                    <a:pt x="6855" y="47685"/>
                  </a:cubicBezTo>
                  <a:cubicBezTo>
                    <a:pt x="6889" y="47685"/>
                    <a:pt x="6922" y="47684"/>
                    <a:pt x="6956" y="47684"/>
                  </a:cubicBezTo>
                  <a:cubicBezTo>
                    <a:pt x="9004" y="45060"/>
                    <a:pt x="11590" y="42804"/>
                    <a:pt x="14375" y="41158"/>
                  </a:cubicBezTo>
                  <a:cubicBezTo>
                    <a:pt x="16626" y="39825"/>
                    <a:pt x="19077" y="39068"/>
                    <a:pt x="21516" y="38176"/>
                  </a:cubicBezTo>
                  <a:cubicBezTo>
                    <a:pt x="23422" y="37482"/>
                    <a:pt x="25198" y="36545"/>
                    <a:pt x="26323" y="34833"/>
                  </a:cubicBezTo>
                  <a:lnTo>
                    <a:pt x="26323" y="34833"/>
                  </a:lnTo>
                  <a:cubicBezTo>
                    <a:pt x="26141" y="37548"/>
                    <a:pt x="28137" y="40024"/>
                    <a:pt x="29136" y="42481"/>
                  </a:cubicBezTo>
                  <a:cubicBezTo>
                    <a:pt x="30450" y="45718"/>
                    <a:pt x="30403" y="49414"/>
                    <a:pt x="29999" y="52850"/>
                  </a:cubicBezTo>
                  <a:cubicBezTo>
                    <a:pt x="30100" y="52859"/>
                    <a:pt x="30201" y="52863"/>
                    <a:pt x="30303" y="52863"/>
                  </a:cubicBezTo>
                  <a:cubicBezTo>
                    <a:pt x="30678" y="52863"/>
                    <a:pt x="31057" y="52808"/>
                    <a:pt x="31428" y="52720"/>
                  </a:cubicBezTo>
                  <a:cubicBezTo>
                    <a:pt x="32145" y="52553"/>
                    <a:pt x="32795" y="52449"/>
                    <a:pt x="33464" y="52399"/>
                  </a:cubicBezTo>
                  <a:cubicBezTo>
                    <a:pt x="33624" y="49290"/>
                    <a:pt x="32761" y="46318"/>
                    <a:pt x="31303" y="43559"/>
                  </a:cubicBezTo>
                  <a:cubicBezTo>
                    <a:pt x="30542" y="42116"/>
                    <a:pt x="29320" y="40697"/>
                    <a:pt x="28321" y="39205"/>
                  </a:cubicBezTo>
                  <a:lnTo>
                    <a:pt x="28321" y="39205"/>
                  </a:lnTo>
                  <a:cubicBezTo>
                    <a:pt x="29270" y="40284"/>
                    <a:pt x="30416" y="41198"/>
                    <a:pt x="31421" y="41847"/>
                  </a:cubicBezTo>
                  <a:cubicBezTo>
                    <a:pt x="33154" y="42966"/>
                    <a:pt x="35036" y="43847"/>
                    <a:pt x="36687" y="45089"/>
                  </a:cubicBezTo>
                  <a:cubicBezTo>
                    <a:pt x="38145" y="46182"/>
                    <a:pt x="40282" y="48100"/>
                    <a:pt x="40101" y="50124"/>
                  </a:cubicBezTo>
                  <a:cubicBezTo>
                    <a:pt x="40081" y="50174"/>
                    <a:pt x="40068" y="50227"/>
                    <a:pt x="40062" y="50284"/>
                  </a:cubicBezTo>
                  <a:cubicBezTo>
                    <a:pt x="40052" y="50391"/>
                    <a:pt x="40041" y="50500"/>
                    <a:pt x="40032" y="50607"/>
                  </a:cubicBezTo>
                  <a:cubicBezTo>
                    <a:pt x="40015" y="50790"/>
                    <a:pt x="40039" y="50942"/>
                    <a:pt x="40095" y="51064"/>
                  </a:cubicBezTo>
                  <a:cubicBezTo>
                    <a:pt x="40659" y="50571"/>
                    <a:pt x="41051" y="49956"/>
                    <a:pt x="41268" y="49283"/>
                  </a:cubicBezTo>
                  <a:cubicBezTo>
                    <a:pt x="40566" y="48045"/>
                    <a:pt x="39831" y="46885"/>
                    <a:pt x="38743" y="45889"/>
                  </a:cubicBezTo>
                  <a:cubicBezTo>
                    <a:pt x="37443" y="44696"/>
                    <a:pt x="35909" y="43837"/>
                    <a:pt x="34375" y="42983"/>
                  </a:cubicBezTo>
                  <a:cubicBezTo>
                    <a:pt x="32599" y="41996"/>
                    <a:pt x="30735" y="41053"/>
                    <a:pt x="29259" y="39627"/>
                  </a:cubicBezTo>
                  <a:cubicBezTo>
                    <a:pt x="27717" y="38138"/>
                    <a:pt x="26988" y="36510"/>
                    <a:pt x="26815" y="34536"/>
                  </a:cubicBezTo>
                  <a:cubicBezTo>
                    <a:pt x="26985" y="34437"/>
                    <a:pt x="27153" y="34324"/>
                    <a:pt x="27314" y="34189"/>
                  </a:cubicBezTo>
                  <a:cubicBezTo>
                    <a:pt x="27322" y="34189"/>
                    <a:pt x="27330" y="34189"/>
                    <a:pt x="27339" y="34189"/>
                  </a:cubicBezTo>
                  <a:cubicBezTo>
                    <a:pt x="28981" y="34189"/>
                    <a:pt x="30739" y="33621"/>
                    <a:pt x="32242" y="33273"/>
                  </a:cubicBezTo>
                  <a:cubicBezTo>
                    <a:pt x="34573" y="32731"/>
                    <a:pt x="36893" y="32117"/>
                    <a:pt x="39261" y="31767"/>
                  </a:cubicBezTo>
                  <a:cubicBezTo>
                    <a:pt x="41110" y="31493"/>
                    <a:pt x="42922" y="31332"/>
                    <a:pt x="44717" y="31332"/>
                  </a:cubicBezTo>
                  <a:cubicBezTo>
                    <a:pt x="47184" y="31332"/>
                    <a:pt x="49619" y="31636"/>
                    <a:pt x="52071" y="32368"/>
                  </a:cubicBezTo>
                  <a:cubicBezTo>
                    <a:pt x="52110" y="32050"/>
                    <a:pt x="52110" y="31717"/>
                    <a:pt x="52056" y="31372"/>
                  </a:cubicBezTo>
                  <a:cubicBezTo>
                    <a:pt x="51877" y="30239"/>
                    <a:pt x="51064" y="29393"/>
                    <a:pt x="50057" y="28925"/>
                  </a:cubicBezTo>
                  <a:cubicBezTo>
                    <a:pt x="49821" y="28816"/>
                    <a:pt x="49547" y="28743"/>
                    <a:pt x="49314" y="28622"/>
                  </a:cubicBezTo>
                  <a:cubicBezTo>
                    <a:pt x="49232" y="28580"/>
                    <a:pt x="49152" y="28539"/>
                    <a:pt x="49069" y="28496"/>
                  </a:cubicBezTo>
                  <a:cubicBezTo>
                    <a:pt x="48649" y="28474"/>
                    <a:pt x="48228" y="28464"/>
                    <a:pt x="47806" y="28464"/>
                  </a:cubicBezTo>
                  <a:cubicBezTo>
                    <a:pt x="45140" y="28464"/>
                    <a:pt x="42448" y="28875"/>
                    <a:pt x="39895" y="29429"/>
                  </a:cubicBezTo>
                  <a:cubicBezTo>
                    <a:pt x="37496" y="29946"/>
                    <a:pt x="35116" y="30574"/>
                    <a:pt x="32732" y="31168"/>
                  </a:cubicBezTo>
                  <a:cubicBezTo>
                    <a:pt x="31495" y="31478"/>
                    <a:pt x="30253" y="31772"/>
                    <a:pt x="29016" y="32081"/>
                  </a:cubicBezTo>
                  <a:cubicBezTo>
                    <a:pt x="28752" y="32147"/>
                    <a:pt x="28483" y="32210"/>
                    <a:pt x="28216" y="32274"/>
                  </a:cubicBezTo>
                  <a:cubicBezTo>
                    <a:pt x="31062" y="30221"/>
                    <a:pt x="33409" y="27409"/>
                    <a:pt x="35981" y="24998"/>
                  </a:cubicBezTo>
                  <a:cubicBezTo>
                    <a:pt x="38723" y="23134"/>
                    <a:pt x="41870" y="22336"/>
                    <a:pt x="45113" y="21922"/>
                  </a:cubicBezTo>
                  <a:cubicBezTo>
                    <a:pt x="45032" y="21899"/>
                    <a:pt x="44947" y="21878"/>
                    <a:pt x="44866" y="21856"/>
                  </a:cubicBezTo>
                  <a:cubicBezTo>
                    <a:pt x="44563" y="21779"/>
                    <a:pt x="44259" y="21713"/>
                    <a:pt x="43951" y="21656"/>
                  </a:cubicBezTo>
                  <a:cubicBezTo>
                    <a:pt x="44809" y="21555"/>
                    <a:pt x="45642" y="21336"/>
                    <a:pt x="46396" y="20858"/>
                  </a:cubicBezTo>
                  <a:cubicBezTo>
                    <a:pt x="47605" y="20090"/>
                    <a:pt x="48464" y="18736"/>
                    <a:pt x="48311" y="17273"/>
                  </a:cubicBezTo>
                  <a:cubicBezTo>
                    <a:pt x="48262" y="16818"/>
                    <a:pt x="48121" y="16401"/>
                    <a:pt x="47912" y="16022"/>
                  </a:cubicBezTo>
                  <a:cubicBezTo>
                    <a:pt x="47833" y="16016"/>
                    <a:pt x="47754" y="16013"/>
                    <a:pt x="47675" y="16013"/>
                  </a:cubicBezTo>
                  <a:cubicBezTo>
                    <a:pt x="46958" y="16013"/>
                    <a:pt x="46224" y="16259"/>
                    <a:pt x="45549" y="16455"/>
                  </a:cubicBezTo>
                  <a:cubicBezTo>
                    <a:pt x="44463" y="16770"/>
                    <a:pt x="43398" y="17141"/>
                    <a:pt x="42373" y="17616"/>
                  </a:cubicBezTo>
                  <a:cubicBezTo>
                    <a:pt x="40229" y="18607"/>
                    <a:pt x="38270" y="20006"/>
                    <a:pt x="36493" y="21549"/>
                  </a:cubicBezTo>
                  <a:cubicBezTo>
                    <a:pt x="34595" y="23194"/>
                    <a:pt x="32924" y="25051"/>
                    <a:pt x="31308" y="26966"/>
                  </a:cubicBezTo>
                  <a:cubicBezTo>
                    <a:pt x="30930" y="27413"/>
                    <a:pt x="30552" y="27860"/>
                    <a:pt x="30177" y="28315"/>
                  </a:cubicBezTo>
                  <a:cubicBezTo>
                    <a:pt x="31934" y="24980"/>
                    <a:pt x="32907" y="21085"/>
                    <a:pt x="34495" y="17806"/>
                  </a:cubicBezTo>
                  <a:cubicBezTo>
                    <a:pt x="35740" y="15239"/>
                    <a:pt x="37457" y="12962"/>
                    <a:pt x="39633" y="11114"/>
                  </a:cubicBezTo>
                  <a:cubicBezTo>
                    <a:pt x="40974" y="9978"/>
                    <a:pt x="42605" y="8845"/>
                    <a:pt x="44331" y="8067"/>
                  </a:cubicBezTo>
                  <a:cubicBezTo>
                    <a:pt x="44297" y="7957"/>
                    <a:pt x="44259" y="7852"/>
                    <a:pt x="44211" y="7747"/>
                  </a:cubicBezTo>
                  <a:cubicBezTo>
                    <a:pt x="42754" y="8400"/>
                    <a:pt x="41354" y="9133"/>
                    <a:pt x="40026" y="10167"/>
                  </a:cubicBezTo>
                  <a:cubicBezTo>
                    <a:pt x="37912" y="11813"/>
                    <a:pt x="36127" y="13875"/>
                    <a:pt x="34814" y="16211"/>
                  </a:cubicBezTo>
                  <a:cubicBezTo>
                    <a:pt x="33292" y="18916"/>
                    <a:pt x="32402" y="21902"/>
                    <a:pt x="31302" y="24791"/>
                  </a:cubicBezTo>
                  <a:cubicBezTo>
                    <a:pt x="30523" y="26837"/>
                    <a:pt x="29609" y="28753"/>
                    <a:pt x="28411" y="30516"/>
                  </a:cubicBezTo>
                  <a:cubicBezTo>
                    <a:pt x="28110" y="30914"/>
                    <a:pt x="27817" y="31314"/>
                    <a:pt x="27531" y="31718"/>
                  </a:cubicBezTo>
                  <a:cubicBezTo>
                    <a:pt x="27316" y="31994"/>
                    <a:pt x="27093" y="32264"/>
                    <a:pt x="26858" y="32530"/>
                  </a:cubicBezTo>
                  <a:cubicBezTo>
                    <a:pt x="26818" y="32523"/>
                    <a:pt x="26775" y="32519"/>
                    <a:pt x="26731" y="32519"/>
                  </a:cubicBezTo>
                  <a:cubicBezTo>
                    <a:pt x="26715" y="32519"/>
                    <a:pt x="26699" y="32520"/>
                    <a:pt x="26683" y="32521"/>
                  </a:cubicBezTo>
                  <a:cubicBezTo>
                    <a:pt x="26381" y="32543"/>
                    <a:pt x="26085" y="32581"/>
                    <a:pt x="25792" y="32625"/>
                  </a:cubicBezTo>
                  <a:cubicBezTo>
                    <a:pt x="25745" y="32585"/>
                    <a:pt x="25697" y="32545"/>
                    <a:pt x="25651" y="32504"/>
                  </a:cubicBezTo>
                  <a:cubicBezTo>
                    <a:pt x="23070" y="26837"/>
                    <a:pt x="24372" y="20509"/>
                    <a:pt x="25770" y="14662"/>
                  </a:cubicBezTo>
                  <a:cubicBezTo>
                    <a:pt x="26471" y="11722"/>
                    <a:pt x="27091" y="8771"/>
                    <a:pt x="27593" y="5795"/>
                  </a:cubicBezTo>
                  <a:cubicBezTo>
                    <a:pt x="27901" y="3966"/>
                    <a:pt x="28007" y="2253"/>
                    <a:pt x="27763" y="558"/>
                  </a:cubicBezTo>
                  <a:cubicBezTo>
                    <a:pt x="27074" y="234"/>
                    <a:pt x="26330" y="40"/>
                    <a:pt x="25567" y="5"/>
                  </a:cubicBezTo>
                  <a:cubicBezTo>
                    <a:pt x="25489" y="2"/>
                    <a:pt x="25412" y="0"/>
                    <a:pt x="25334" y="0"/>
                  </a:cubicBezTo>
                  <a:close/>
                </a:path>
              </a:pathLst>
            </a:custGeom>
            <a:solidFill>
              <a:srgbClr val="000000">
                <a:alpha val="18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" name="Google Shape;670;p3"/>
            <p:cNvSpPr/>
            <p:nvPr/>
          </p:nvSpPr>
          <p:spPr>
            <a:xfrm>
              <a:off x="8281706" y="816982"/>
              <a:ext cx="1099906" cy="1001985"/>
            </a:xfrm>
            <a:custGeom>
              <a:avLst/>
              <a:gdLst/>
              <a:ahLst/>
              <a:cxnLst/>
              <a:rect l="l" t="t" r="r" b="b"/>
              <a:pathLst>
                <a:path w="31294" h="28508" extrusionOk="0">
                  <a:moveTo>
                    <a:pt x="14073" y="0"/>
                  </a:moveTo>
                  <a:cubicBezTo>
                    <a:pt x="13821" y="0"/>
                    <a:pt x="13556" y="46"/>
                    <a:pt x="13280" y="144"/>
                  </a:cubicBezTo>
                  <a:cubicBezTo>
                    <a:pt x="11390" y="817"/>
                    <a:pt x="10588" y="3346"/>
                    <a:pt x="10258" y="5125"/>
                  </a:cubicBezTo>
                  <a:cubicBezTo>
                    <a:pt x="10036" y="6311"/>
                    <a:pt x="10019" y="7511"/>
                    <a:pt x="10184" y="8704"/>
                  </a:cubicBezTo>
                  <a:cubicBezTo>
                    <a:pt x="10312" y="9640"/>
                    <a:pt x="10668" y="10743"/>
                    <a:pt x="10622" y="11748"/>
                  </a:cubicBezTo>
                  <a:cubicBezTo>
                    <a:pt x="9402" y="9373"/>
                    <a:pt x="8045" y="6981"/>
                    <a:pt x="6426" y="4916"/>
                  </a:cubicBezTo>
                  <a:cubicBezTo>
                    <a:pt x="5701" y="3991"/>
                    <a:pt x="4483" y="3202"/>
                    <a:pt x="3317" y="3202"/>
                  </a:cubicBezTo>
                  <a:cubicBezTo>
                    <a:pt x="2651" y="3202"/>
                    <a:pt x="2001" y="3460"/>
                    <a:pt x="1471" y="4098"/>
                  </a:cubicBezTo>
                  <a:cubicBezTo>
                    <a:pt x="0" y="5865"/>
                    <a:pt x="1479" y="8048"/>
                    <a:pt x="2942" y="9174"/>
                  </a:cubicBezTo>
                  <a:cubicBezTo>
                    <a:pt x="4938" y="10712"/>
                    <a:pt x="6893" y="12091"/>
                    <a:pt x="8190" y="14112"/>
                  </a:cubicBezTo>
                  <a:cubicBezTo>
                    <a:pt x="6865" y="12994"/>
                    <a:pt x="5205" y="11794"/>
                    <a:pt x="3988" y="11794"/>
                  </a:cubicBezTo>
                  <a:cubicBezTo>
                    <a:pt x="3241" y="11794"/>
                    <a:pt x="2662" y="12247"/>
                    <a:pt x="2431" y="13448"/>
                  </a:cubicBezTo>
                  <a:cubicBezTo>
                    <a:pt x="2135" y="14985"/>
                    <a:pt x="3095" y="16127"/>
                    <a:pt x="4438" y="16713"/>
                  </a:cubicBezTo>
                  <a:cubicBezTo>
                    <a:pt x="6350" y="17546"/>
                    <a:pt x="8213" y="17920"/>
                    <a:pt x="9932" y="18990"/>
                  </a:cubicBezTo>
                  <a:cubicBezTo>
                    <a:pt x="8569" y="19310"/>
                    <a:pt x="7059" y="19341"/>
                    <a:pt x="6040" y="20311"/>
                  </a:cubicBezTo>
                  <a:cubicBezTo>
                    <a:pt x="5264" y="21049"/>
                    <a:pt x="4775" y="22451"/>
                    <a:pt x="5386" y="23440"/>
                  </a:cubicBezTo>
                  <a:cubicBezTo>
                    <a:pt x="5748" y="24028"/>
                    <a:pt x="6282" y="24238"/>
                    <a:pt x="6859" y="24238"/>
                  </a:cubicBezTo>
                  <a:cubicBezTo>
                    <a:pt x="7618" y="24238"/>
                    <a:pt x="8450" y="23875"/>
                    <a:pt x="9061" y="23530"/>
                  </a:cubicBezTo>
                  <a:cubicBezTo>
                    <a:pt x="9842" y="23090"/>
                    <a:pt x="10614" y="22637"/>
                    <a:pt x="11367" y="22161"/>
                  </a:cubicBezTo>
                  <a:lnTo>
                    <a:pt x="11367" y="22161"/>
                  </a:lnTo>
                  <a:cubicBezTo>
                    <a:pt x="11161" y="22523"/>
                    <a:pt x="11038" y="22913"/>
                    <a:pt x="11015" y="23361"/>
                  </a:cubicBezTo>
                  <a:cubicBezTo>
                    <a:pt x="10953" y="24548"/>
                    <a:pt x="11733" y="25612"/>
                    <a:pt x="12884" y="25612"/>
                  </a:cubicBezTo>
                  <a:cubicBezTo>
                    <a:pt x="13052" y="25612"/>
                    <a:pt x="13228" y="25590"/>
                    <a:pt x="13410" y="25542"/>
                  </a:cubicBezTo>
                  <a:cubicBezTo>
                    <a:pt x="14140" y="25349"/>
                    <a:pt x="14683" y="24794"/>
                    <a:pt x="15133" y="24214"/>
                  </a:cubicBezTo>
                  <a:cubicBezTo>
                    <a:pt x="15262" y="24049"/>
                    <a:pt x="15586" y="23355"/>
                    <a:pt x="15882" y="23355"/>
                  </a:cubicBezTo>
                  <a:cubicBezTo>
                    <a:pt x="15911" y="23355"/>
                    <a:pt x="15940" y="23362"/>
                    <a:pt x="15969" y="23377"/>
                  </a:cubicBezTo>
                  <a:cubicBezTo>
                    <a:pt x="16133" y="23463"/>
                    <a:pt x="16166" y="24711"/>
                    <a:pt x="16202" y="24890"/>
                  </a:cubicBezTo>
                  <a:cubicBezTo>
                    <a:pt x="16530" y="26506"/>
                    <a:pt x="17716" y="28505"/>
                    <a:pt x="19618" y="28508"/>
                  </a:cubicBezTo>
                  <a:cubicBezTo>
                    <a:pt x="19620" y="28508"/>
                    <a:pt x="19621" y="28508"/>
                    <a:pt x="19623" y="28508"/>
                  </a:cubicBezTo>
                  <a:cubicBezTo>
                    <a:pt x="20972" y="28508"/>
                    <a:pt x="22098" y="27223"/>
                    <a:pt x="22462" y="26016"/>
                  </a:cubicBezTo>
                  <a:cubicBezTo>
                    <a:pt x="22954" y="24386"/>
                    <a:pt x="22119" y="22857"/>
                    <a:pt x="21096" y="21641"/>
                  </a:cubicBezTo>
                  <a:cubicBezTo>
                    <a:pt x="20597" y="21049"/>
                    <a:pt x="18758" y="19226"/>
                    <a:pt x="20383" y="18975"/>
                  </a:cubicBezTo>
                  <a:cubicBezTo>
                    <a:pt x="20449" y="18964"/>
                    <a:pt x="20516" y="18959"/>
                    <a:pt x="20582" y="18959"/>
                  </a:cubicBezTo>
                  <a:cubicBezTo>
                    <a:pt x="21511" y="18959"/>
                    <a:pt x="22366" y="19929"/>
                    <a:pt x="23016" y="20442"/>
                  </a:cubicBezTo>
                  <a:cubicBezTo>
                    <a:pt x="23904" y="21145"/>
                    <a:pt x="25017" y="21759"/>
                    <a:pt x="26127" y="21759"/>
                  </a:cubicBezTo>
                  <a:cubicBezTo>
                    <a:pt x="26682" y="21759"/>
                    <a:pt x="27236" y="21605"/>
                    <a:pt x="27761" y="21232"/>
                  </a:cubicBezTo>
                  <a:cubicBezTo>
                    <a:pt x="29161" y="20234"/>
                    <a:pt x="29297" y="18190"/>
                    <a:pt x="28381" y="16827"/>
                  </a:cubicBezTo>
                  <a:cubicBezTo>
                    <a:pt x="27741" y="15877"/>
                    <a:pt x="26791" y="15328"/>
                    <a:pt x="25738" y="15007"/>
                  </a:cubicBezTo>
                  <a:cubicBezTo>
                    <a:pt x="26981" y="14710"/>
                    <a:pt x="28345" y="14603"/>
                    <a:pt x="29368" y="13818"/>
                  </a:cubicBezTo>
                  <a:cubicBezTo>
                    <a:pt x="30556" y="12904"/>
                    <a:pt x="31293" y="11009"/>
                    <a:pt x="30213" y="9723"/>
                  </a:cubicBezTo>
                  <a:cubicBezTo>
                    <a:pt x="29703" y="9115"/>
                    <a:pt x="29014" y="8902"/>
                    <a:pt x="28288" y="8902"/>
                  </a:cubicBezTo>
                  <a:cubicBezTo>
                    <a:pt x="27417" y="8902"/>
                    <a:pt x="26491" y="9209"/>
                    <a:pt x="25751" y="9510"/>
                  </a:cubicBezTo>
                  <a:cubicBezTo>
                    <a:pt x="24276" y="10112"/>
                    <a:pt x="22984" y="10950"/>
                    <a:pt x="21683" y="11776"/>
                  </a:cubicBezTo>
                  <a:cubicBezTo>
                    <a:pt x="21791" y="11573"/>
                    <a:pt x="21910" y="11375"/>
                    <a:pt x="22050" y="11183"/>
                  </a:cubicBezTo>
                  <a:cubicBezTo>
                    <a:pt x="22813" y="10160"/>
                    <a:pt x="23933" y="9480"/>
                    <a:pt x="24735" y="8481"/>
                  </a:cubicBezTo>
                  <a:cubicBezTo>
                    <a:pt x="25679" y="7307"/>
                    <a:pt x="26215" y="5437"/>
                    <a:pt x="25246" y="4099"/>
                  </a:cubicBezTo>
                  <a:cubicBezTo>
                    <a:pt x="24773" y="3446"/>
                    <a:pt x="24183" y="3198"/>
                    <a:pt x="23561" y="3198"/>
                  </a:cubicBezTo>
                  <a:cubicBezTo>
                    <a:pt x="22577" y="3198"/>
                    <a:pt x="21514" y="3818"/>
                    <a:pt x="20708" y="4435"/>
                  </a:cubicBezTo>
                  <a:cubicBezTo>
                    <a:pt x="19764" y="5157"/>
                    <a:pt x="18889" y="5960"/>
                    <a:pt x="18089" y="6837"/>
                  </a:cubicBezTo>
                  <a:cubicBezTo>
                    <a:pt x="17692" y="7273"/>
                    <a:pt x="17315" y="7728"/>
                    <a:pt x="16955" y="8194"/>
                  </a:cubicBezTo>
                  <a:cubicBezTo>
                    <a:pt x="16642" y="8597"/>
                    <a:pt x="16205" y="9604"/>
                    <a:pt x="15790" y="9862"/>
                  </a:cubicBezTo>
                  <a:cubicBezTo>
                    <a:pt x="15699" y="10036"/>
                    <a:pt x="15640" y="10124"/>
                    <a:pt x="15613" y="10124"/>
                  </a:cubicBezTo>
                  <a:cubicBezTo>
                    <a:pt x="15570" y="10124"/>
                    <a:pt x="15608" y="9902"/>
                    <a:pt x="15727" y="9460"/>
                  </a:cubicBezTo>
                  <a:cubicBezTo>
                    <a:pt x="15789" y="9093"/>
                    <a:pt x="15852" y="8724"/>
                    <a:pt x="15912" y="8359"/>
                  </a:cubicBezTo>
                  <a:cubicBezTo>
                    <a:pt x="16035" y="7623"/>
                    <a:pt x="16160" y="6888"/>
                    <a:pt x="16282" y="6152"/>
                  </a:cubicBezTo>
                  <a:cubicBezTo>
                    <a:pt x="16466" y="5031"/>
                    <a:pt x="16675" y="3838"/>
                    <a:pt x="16553" y="2700"/>
                  </a:cubicBezTo>
                  <a:cubicBezTo>
                    <a:pt x="16405" y="1313"/>
                    <a:pt x="15432" y="0"/>
                    <a:pt x="140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" name="Google Shape;671;p3"/>
            <p:cNvSpPr/>
            <p:nvPr/>
          </p:nvSpPr>
          <p:spPr>
            <a:xfrm>
              <a:off x="8303251" y="746619"/>
              <a:ext cx="951654" cy="1070944"/>
            </a:xfrm>
            <a:custGeom>
              <a:avLst/>
              <a:gdLst/>
              <a:ahLst/>
              <a:cxnLst/>
              <a:rect l="l" t="t" r="r" b="b"/>
              <a:pathLst>
                <a:path w="27076" h="30470" extrusionOk="0">
                  <a:moveTo>
                    <a:pt x="19500" y="1"/>
                  </a:moveTo>
                  <a:cubicBezTo>
                    <a:pt x="19412" y="1"/>
                    <a:pt x="19321" y="6"/>
                    <a:pt x="19225" y="17"/>
                  </a:cubicBezTo>
                  <a:cubicBezTo>
                    <a:pt x="17655" y="197"/>
                    <a:pt x="16883" y="2698"/>
                    <a:pt x="16343" y="3908"/>
                  </a:cubicBezTo>
                  <a:cubicBezTo>
                    <a:pt x="15539" y="5715"/>
                    <a:pt x="14912" y="7580"/>
                    <a:pt x="14471" y="9510"/>
                  </a:cubicBezTo>
                  <a:cubicBezTo>
                    <a:pt x="13927" y="11907"/>
                    <a:pt x="13676" y="14320"/>
                    <a:pt x="13668" y="16743"/>
                  </a:cubicBezTo>
                  <a:cubicBezTo>
                    <a:pt x="13663" y="16736"/>
                    <a:pt x="13660" y="16727"/>
                    <a:pt x="13654" y="16720"/>
                  </a:cubicBezTo>
                  <a:cubicBezTo>
                    <a:pt x="12677" y="13824"/>
                    <a:pt x="11881" y="10868"/>
                    <a:pt x="11328" y="7856"/>
                  </a:cubicBezTo>
                  <a:cubicBezTo>
                    <a:pt x="11132" y="6781"/>
                    <a:pt x="10957" y="5701"/>
                    <a:pt x="10807" y="4617"/>
                  </a:cubicBezTo>
                  <a:cubicBezTo>
                    <a:pt x="10691" y="3779"/>
                    <a:pt x="10659" y="2889"/>
                    <a:pt x="10328" y="2100"/>
                  </a:cubicBezTo>
                  <a:cubicBezTo>
                    <a:pt x="9926" y="1138"/>
                    <a:pt x="9022" y="363"/>
                    <a:pt x="8048" y="363"/>
                  </a:cubicBezTo>
                  <a:cubicBezTo>
                    <a:pt x="7654" y="363"/>
                    <a:pt x="7250" y="489"/>
                    <a:pt x="6862" y="780"/>
                  </a:cubicBezTo>
                  <a:cubicBezTo>
                    <a:pt x="5388" y="1882"/>
                    <a:pt x="5876" y="3968"/>
                    <a:pt x="6253" y="5465"/>
                  </a:cubicBezTo>
                  <a:cubicBezTo>
                    <a:pt x="6724" y="7341"/>
                    <a:pt x="7416" y="9169"/>
                    <a:pt x="8233" y="10923"/>
                  </a:cubicBezTo>
                  <a:cubicBezTo>
                    <a:pt x="9002" y="12571"/>
                    <a:pt x="9892" y="14120"/>
                    <a:pt x="10855" y="15621"/>
                  </a:cubicBezTo>
                  <a:cubicBezTo>
                    <a:pt x="10005" y="14926"/>
                    <a:pt x="9126" y="14257"/>
                    <a:pt x="8205" y="13635"/>
                  </a:cubicBezTo>
                  <a:cubicBezTo>
                    <a:pt x="7062" y="12866"/>
                    <a:pt x="4492" y="11238"/>
                    <a:pt x="2538" y="11238"/>
                  </a:cubicBezTo>
                  <a:cubicBezTo>
                    <a:pt x="1888" y="11238"/>
                    <a:pt x="1306" y="11418"/>
                    <a:pt x="868" y="11871"/>
                  </a:cubicBezTo>
                  <a:cubicBezTo>
                    <a:pt x="0" y="12770"/>
                    <a:pt x="508" y="14157"/>
                    <a:pt x="1151" y="15006"/>
                  </a:cubicBezTo>
                  <a:cubicBezTo>
                    <a:pt x="2111" y="16276"/>
                    <a:pt x="3802" y="16849"/>
                    <a:pt x="5266" y="17325"/>
                  </a:cubicBezTo>
                  <a:cubicBezTo>
                    <a:pt x="6920" y="17862"/>
                    <a:pt x="8810" y="18276"/>
                    <a:pt x="10469" y="19041"/>
                  </a:cubicBezTo>
                  <a:cubicBezTo>
                    <a:pt x="8659" y="19062"/>
                    <a:pt x="6869" y="19382"/>
                    <a:pt x="5148" y="20004"/>
                  </a:cubicBezTo>
                  <a:cubicBezTo>
                    <a:pt x="3931" y="20444"/>
                    <a:pt x="4015" y="22168"/>
                    <a:pt x="5388" y="22293"/>
                  </a:cubicBezTo>
                  <a:cubicBezTo>
                    <a:pt x="5899" y="22339"/>
                    <a:pt x="6399" y="22362"/>
                    <a:pt x="6892" y="22362"/>
                  </a:cubicBezTo>
                  <a:cubicBezTo>
                    <a:pt x="8220" y="22362"/>
                    <a:pt x="9490" y="22195"/>
                    <a:pt x="10745" y="21870"/>
                  </a:cubicBezTo>
                  <a:lnTo>
                    <a:pt x="10745" y="21870"/>
                  </a:lnTo>
                  <a:cubicBezTo>
                    <a:pt x="9705" y="23707"/>
                    <a:pt x="8798" y="25600"/>
                    <a:pt x="7742" y="27451"/>
                  </a:cubicBezTo>
                  <a:cubicBezTo>
                    <a:pt x="7519" y="27844"/>
                    <a:pt x="7851" y="28409"/>
                    <a:pt x="8266" y="28409"/>
                  </a:cubicBezTo>
                  <a:cubicBezTo>
                    <a:pt x="8362" y="28409"/>
                    <a:pt x="8463" y="28379"/>
                    <a:pt x="8562" y="28309"/>
                  </a:cubicBezTo>
                  <a:cubicBezTo>
                    <a:pt x="9856" y="27399"/>
                    <a:pt x="11089" y="26376"/>
                    <a:pt x="12047" y="25105"/>
                  </a:cubicBezTo>
                  <a:cubicBezTo>
                    <a:pt x="12583" y="24392"/>
                    <a:pt x="13170" y="23561"/>
                    <a:pt x="13626" y="22690"/>
                  </a:cubicBezTo>
                  <a:cubicBezTo>
                    <a:pt x="14396" y="25006"/>
                    <a:pt x="14539" y="27542"/>
                    <a:pt x="14739" y="29953"/>
                  </a:cubicBezTo>
                  <a:cubicBezTo>
                    <a:pt x="14762" y="30240"/>
                    <a:pt x="15002" y="30469"/>
                    <a:pt x="15259" y="30469"/>
                  </a:cubicBezTo>
                  <a:cubicBezTo>
                    <a:pt x="15370" y="30469"/>
                    <a:pt x="15484" y="30427"/>
                    <a:pt x="15586" y="30328"/>
                  </a:cubicBezTo>
                  <a:cubicBezTo>
                    <a:pt x="17651" y="28324"/>
                    <a:pt x="18256" y="25312"/>
                    <a:pt x="17136" y="22990"/>
                  </a:cubicBezTo>
                  <a:lnTo>
                    <a:pt x="17136" y="22990"/>
                  </a:lnTo>
                  <a:cubicBezTo>
                    <a:pt x="18355" y="23743"/>
                    <a:pt x="19554" y="24700"/>
                    <a:pt x="20968" y="24742"/>
                  </a:cubicBezTo>
                  <a:cubicBezTo>
                    <a:pt x="21004" y="24743"/>
                    <a:pt x="21040" y="24743"/>
                    <a:pt x="21075" y="24743"/>
                  </a:cubicBezTo>
                  <a:cubicBezTo>
                    <a:pt x="22953" y="24743"/>
                    <a:pt x="24499" y="23376"/>
                    <a:pt x="24338" y="21421"/>
                  </a:cubicBezTo>
                  <a:cubicBezTo>
                    <a:pt x="24182" y="19468"/>
                    <a:pt x="22377" y="18176"/>
                    <a:pt x="20568" y="17860"/>
                  </a:cubicBezTo>
                  <a:cubicBezTo>
                    <a:pt x="20185" y="17794"/>
                    <a:pt x="19808" y="17763"/>
                    <a:pt x="19435" y="17763"/>
                  </a:cubicBezTo>
                  <a:cubicBezTo>
                    <a:pt x="19329" y="17763"/>
                    <a:pt x="19223" y="17766"/>
                    <a:pt x="19118" y="17770"/>
                  </a:cubicBezTo>
                  <a:cubicBezTo>
                    <a:pt x="20404" y="16742"/>
                    <a:pt x="21681" y="15703"/>
                    <a:pt x="22947" y="14650"/>
                  </a:cubicBezTo>
                  <a:cubicBezTo>
                    <a:pt x="25062" y="12897"/>
                    <a:pt x="27075" y="10671"/>
                    <a:pt x="26958" y="7747"/>
                  </a:cubicBezTo>
                  <a:cubicBezTo>
                    <a:pt x="26941" y="7320"/>
                    <a:pt x="26620" y="7055"/>
                    <a:pt x="26265" y="7055"/>
                  </a:cubicBezTo>
                  <a:cubicBezTo>
                    <a:pt x="26104" y="7055"/>
                    <a:pt x="25935" y="7110"/>
                    <a:pt x="25786" y="7230"/>
                  </a:cubicBezTo>
                  <a:cubicBezTo>
                    <a:pt x="22792" y="9652"/>
                    <a:pt x="19904" y="12469"/>
                    <a:pt x="17426" y="15550"/>
                  </a:cubicBezTo>
                  <a:cubicBezTo>
                    <a:pt x="18336" y="13312"/>
                    <a:pt x="19470" y="11139"/>
                    <a:pt x="20255" y="8873"/>
                  </a:cubicBezTo>
                  <a:cubicBezTo>
                    <a:pt x="20785" y="7346"/>
                    <a:pt x="22754" y="1"/>
                    <a:pt x="1950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" name="Google Shape;672;p3"/>
            <p:cNvSpPr/>
            <p:nvPr/>
          </p:nvSpPr>
          <p:spPr>
            <a:xfrm>
              <a:off x="8584389" y="1112039"/>
              <a:ext cx="496845" cy="447357"/>
            </a:xfrm>
            <a:custGeom>
              <a:avLst/>
              <a:gdLst/>
              <a:ahLst/>
              <a:cxnLst/>
              <a:rect l="l" t="t" r="r" b="b"/>
              <a:pathLst>
                <a:path w="14136" h="12728" extrusionOk="0">
                  <a:moveTo>
                    <a:pt x="8793" y="1"/>
                  </a:moveTo>
                  <a:cubicBezTo>
                    <a:pt x="8274" y="1"/>
                    <a:pt x="7753" y="277"/>
                    <a:pt x="7471" y="959"/>
                  </a:cubicBezTo>
                  <a:cubicBezTo>
                    <a:pt x="7017" y="2067"/>
                    <a:pt x="6592" y="3200"/>
                    <a:pt x="6434" y="4393"/>
                  </a:cubicBezTo>
                  <a:cubicBezTo>
                    <a:pt x="6392" y="4702"/>
                    <a:pt x="6351" y="5070"/>
                    <a:pt x="6350" y="5442"/>
                  </a:cubicBezTo>
                  <a:cubicBezTo>
                    <a:pt x="6071" y="5084"/>
                    <a:pt x="5797" y="4720"/>
                    <a:pt x="5518" y="4364"/>
                  </a:cubicBezTo>
                  <a:cubicBezTo>
                    <a:pt x="4732" y="3357"/>
                    <a:pt x="3941" y="2734"/>
                    <a:pt x="2728" y="2285"/>
                  </a:cubicBezTo>
                  <a:cubicBezTo>
                    <a:pt x="2541" y="2216"/>
                    <a:pt x="2364" y="2185"/>
                    <a:pt x="2197" y="2185"/>
                  </a:cubicBezTo>
                  <a:cubicBezTo>
                    <a:pt x="630" y="2185"/>
                    <a:pt x="0" y="4947"/>
                    <a:pt x="1839" y="5375"/>
                  </a:cubicBezTo>
                  <a:cubicBezTo>
                    <a:pt x="2828" y="5606"/>
                    <a:pt x="3822" y="5679"/>
                    <a:pt x="4815" y="5846"/>
                  </a:cubicBezTo>
                  <a:cubicBezTo>
                    <a:pt x="5239" y="5917"/>
                    <a:pt x="5672" y="6045"/>
                    <a:pt x="6051" y="6249"/>
                  </a:cubicBezTo>
                  <a:cubicBezTo>
                    <a:pt x="6059" y="6251"/>
                    <a:pt x="6063" y="6255"/>
                    <a:pt x="6070" y="6258"/>
                  </a:cubicBezTo>
                  <a:lnTo>
                    <a:pt x="6070" y="6258"/>
                  </a:lnTo>
                  <a:cubicBezTo>
                    <a:pt x="5378" y="6001"/>
                    <a:pt x="4606" y="5877"/>
                    <a:pt x="3844" y="5877"/>
                  </a:cubicBezTo>
                  <a:cubicBezTo>
                    <a:pt x="3195" y="5877"/>
                    <a:pt x="2553" y="5966"/>
                    <a:pt x="1972" y="6139"/>
                  </a:cubicBezTo>
                  <a:cubicBezTo>
                    <a:pt x="216" y="6661"/>
                    <a:pt x="961" y="8981"/>
                    <a:pt x="2267" y="8981"/>
                  </a:cubicBezTo>
                  <a:cubicBezTo>
                    <a:pt x="2488" y="8981"/>
                    <a:pt x="2724" y="8914"/>
                    <a:pt x="2968" y="8762"/>
                  </a:cubicBezTo>
                  <a:cubicBezTo>
                    <a:pt x="4015" y="8108"/>
                    <a:pt x="5044" y="7528"/>
                    <a:pt x="6120" y="6953"/>
                  </a:cubicBezTo>
                  <a:lnTo>
                    <a:pt x="6120" y="6953"/>
                  </a:lnTo>
                  <a:cubicBezTo>
                    <a:pt x="5012" y="8082"/>
                    <a:pt x="4671" y="10001"/>
                    <a:pt x="4736" y="11487"/>
                  </a:cubicBezTo>
                  <a:cubicBezTo>
                    <a:pt x="4775" y="12348"/>
                    <a:pt x="5355" y="12727"/>
                    <a:pt x="5949" y="12727"/>
                  </a:cubicBezTo>
                  <a:cubicBezTo>
                    <a:pt x="6747" y="12727"/>
                    <a:pt x="7569" y="12040"/>
                    <a:pt x="7123" y="10917"/>
                  </a:cubicBezTo>
                  <a:cubicBezTo>
                    <a:pt x="6813" y="10135"/>
                    <a:pt x="6780" y="9381"/>
                    <a:pt x="6840" y="8622"/>
                  </a:cubicBezTo>
                  <a:lnTo>
                    <a:pt x="6840" y="8622"/>
                  </a:lnTo>
                  <a:cubicBezTo>
                    <a:pt x="6948" y="9167"/>
                    <a:pt x="7121" y="9700"/>
                    <a:pt x="7385" y="10203"/>
                  </a:cubicBezTo>
                  <a:cubicBezTo>
                    <a:pt x="7888" y="11160"/>
                    <a:pt x="8786" y="12572"/>
                    <a:pt x="9966" y="12572"/>
                  </a:cubicBezTo>
                  <a:cubicBezTo>
                    <a:pt x="10076" y="12572"/>
                    <a:pt x="10189" y="12559"/>
                    <a:pt x="10305" y="12533"/>
                  </a:cubicBezTo>
                  <a:cubicBezTo>
                    <a:pt x="10749" y="12431"/>
                    <a:pt x="11016" y="11967"/>
                    <a:pt x="10922" y="11531"/>
                  </a:cubicBezTo>
                  <a:cubicBezTo>
                    <a:pt x="10705" y="10517"/>
                    <a:pt x="9483" y="10105"/>
                    <a:pt x="8821" y="9361"/>
                  </a:cubicBezTo>
                  <a:cubicBezTo>
                    <a:pt x="8257" y="8725"/>
                    <a:pt x="7811" y="8009"/>
                    <a:pt x="7527" y="7223"/>
                  </a:cubicBezTo>
                  <a:lnTo>
                    <a:pt x="7527" y="7223"/>
                  </a:lnTo>
                  <a:cubicBezTo>
                    <a:pt x="8043" y="7758"/>
                    <a:pt x="8676" y="8182"/>
                    <a:pt x="9327" y="8538"/>
                  </a:cubicBezTo>
                  <a:cubicBezTo>
                    <a:pt x="10115" y="8967"/>
                    <a:pt x="11066" y="9521"/>
                    <a:pt x="11999" y="9521"/>
                  </a:cubicBezTo>
                  <a:cubicBezTo>
                    <a:pt x="12248" y="9521"/>
                    <a:pt x="12496" y="9481"/>
                    <a:pt x="12739" y="9390"/>
                  </a:cubicBezTo>
                  <a:cubicBezTo>
                    <a:pt x="14135" y="8864"/>
                    <a:pt x="14008" y="7001"/>
                    <a:pt x="12472" y="6803"/>
                  </a:cubicBezTo>
                  <a:cubicBezTo>
                    <a:pt x="12386" y="6792"/>
                    <a:pt x="12301" y="6787"/>
                    <a:pt x="12217" y="6787"/>
                  </a:cubicBezTo>
                  <a:cubicBezTo>
                    <a:pt x="11448" y="6787"/>
                    <a:pt x="10745" y="7198"/>
                    <a:pt x="9964" y="7198"/>
                  </a:cubicBezTo>
                  <a:cubicBezTo>
                    <a:pt x="9938" y="7198"/>
                    <a:pt x="9911" y="7197"/>
                    <a:pt x="9885" y="7196"/>
                  </a:cubicBezTo>
                  <a:cubicBezTo>
                    <a:pt x="9490" y="7182"/>
                    <a:pt x="9113" y="7096"/>
                    <a:pt x="8747" y="6972"/>
                  </a:cubicBezTo>
                  <a:lnTo>
                    <a:pt x="8747" y="6972"/>
                  </a:lnTo>
                  <a:cubicBezTo>
                    <a:pt x="8799" y="6974"/>
                    <a:pt x="8852" y="6975"/>
                    <a:pt x="8904" y="6975"/>
                  </a:cubicBezTo>
                  <a:cubicBezTo>
                    <a:pt x="9753" y="6975"/>
                    <a:pt x="10605" y="6751"/>
                    <a:pt x="11425" y="6475"/>
                  </a:cubicBezTo>
                  <a:cubicBezTo>
                    <a:pt x="12322" y="6172"/>
                    <a:pt x="12801" y="5182"/>
                    <a:pt x="12204" y="4359"/>
                  </a:cubicBezTo>
                  <a:cubicBezTo>
                    <a:pt x="11942" y="3999"/>
                    <a:pt x="11488" y="3798"/>
                    <a:pt x="11044" y="3798"/>
                  </a:cubicBezTo>
                  <a:cubicBezTo>
                    <a:pt x="10597" y="3798"/>
                    <a:pt x="10160" y="4001"/>
                    <a:pt x="9942" y="4450"/>
                  </a:cubicBezTo>
                  <a:cubicBezTo>
                    <a:pt x="9543" y="5266"/>
                    <a:pt x="8806" y="5707"/>
                    <a:pt x="7997" y="6029"/>
                  </a:cubicBezTo>
                  <a:cubicBezTo>
                    <a:pt x="8191" y="5677"/>
                    <a:pt x="8353" y="5303"/>
                    <a:pt x="8510" y="4994"/>
                  </a:cubicBezTo>
                  <a:cubicBezTo>
                    <a:pt x="9011" y="4013"/>
                    <a:pt x="9460" y="3020"/>
                    <a:pt x="10055" y="2084"/>
                  </a:cubicBezTo>
                  <a:cubicBezTo>
                    <a:pt x="10748" y="992"/>
                    <a:pt x="9775" y="1"/>
                    <a:pt x="87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2483297679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Title and four columns">
    <p:spTree>
      <p:nvGrpSpPr>
        <p:cNvPr id="1" name="Shape 77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756" name="Google Shape;7756;p24"/>
          <p:cNvPicPr preferRelativeResize="0"/>
          <p:nvPr/>
        </p:nvPicPr>
        <p:blipFill>
          <a:blip r:embed="rId2">
            <a:alphaModFix amt="22000"/>
          </a:blip>
          <a:stretch>
            <a:fillRect/>
          </a:stretch>
        </p:blipFill>
        <p:spPr>
          <a:xfrm>
            <a:off x="-3" y="1"/>
            <a:ext cx="12192003" cy="6858001"/>
          </a:xfrm>
          <a:prstGeom prst="rect">
            <a:avLst/>
          </a:prstGeom>
          <a:noFill/>
          <a:ln>
            <a:noFill/>
          </a:ln>
        </p:spPr>
      </p:pic>
      <p:sp>
        <p:nvSpPr>
          <p:cNvPr id="7757" name="Google Shape;7757;p24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5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7758" name="Google Shape;7758;p24"/>
          <p:cNvSpPr txBox="1">
            <a:spLocks noGrp="1"/>
          </p:cNvSpPr>
          <p:nvPr>
            <p:ph type="title" idx="2"/>
          </p:nvPr>
        </p:nvSpPr>
        <p:spPr>
          <a:xfrm>
            <a:off x="960012" y="2053767"/>
            <a:ext cx="3342400" cy="516800"/>
          </a:xfrm>
          <a:prstGeom prst="rect">
            <a:avLst/>
          </a:prstGeom>
          <a:solidFill>
            <a:schemeClr val="dk1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7759" name="Google Shape;7759;p24"/>
          <p:cNvSpPr txBox="1">
            <a:spLocks noGrp="1"/>
          </p:cNvSpPr>
          <p:nvPr>
            <p:ph type="subTitle" idx="1"/>
          </p:nvPr>
        </p:nvSpPr>
        <p:spPr>
          <a:xfrm>
            <a:off x="960000" y="2990367"/>
            <a:ext cx="3342400" cy="79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760" name="Google Shape;7760;p24"/>
          <p:cNvSpPr txBox="1">
            <a:spLocks noGrp="1"/>
          </p:cNvSpPr>
          <p:nvPr>
            <p:ph type="title" idx="3"/>
          </p:nvPr>
        </p:nvSpPr>
        <p:spPr>
          <a:xfrm>
            <a:off x="7889512" y="2053767"/>
            <a:ext cx="3342400" cy="516800"/>
          </a:xfrm>
          <a:prstGeom prst="rect">
            <a:avLst/>
          </a:prstGeom>
          <a:solidFill>
            <a:schemeClr val="dk2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7761" name="Google Shape;7761;p24"/>
          <p:cNvSpPr txBox="1">
            <a:spLocks noGrp="1"/>
          </p:cNvSpPr>
          <p:nvPr>
            <p:ph type="subTitle" idx="4"/>
          </p:nvPr>
        </p:nvSpPr>
        <p:spPr>
          <a:xfrm>
            <a:off x="7889501" y="2990367"/>
            <a:ext cx="3342400" cy="79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762" name="Google Shape;7762;p24"/>
          <p:cNvSpPr txBox="1">
            <a:spLocks noGrp="1"/>
          </p:cNvSpPr>
          <p:nvPr>
            <p:ph type="title" idx="5"/>
          </p:nvPr>
        </p:nvSpPr>
        <p:spPr>
          <a:xfrm>
            <a:off x="960012" y="4404533"/>
            <a:ext cx="3342400" cy="516800"/>
          </a:xfrm>
          <a:prstGeom prst="rect">
            <a:avLst/>
          </a:prstGeom>
          <a:solidFill>
            <a:schemeClr val="dk2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7763" name="Google Shape;7763;p24"/>
          <p:cNvSpPr txBox="1">
            <a:spLocks noGrp="1"/>
          </p:cNvSpPr>
          <p:nvPr>
            <p:ph type="subTitle" idx="6"/>
          </p:nvPr>
        </p:nvSpPr>
        <p:spPr>
          <a:xfrm>
            <a:off x="960000" y="5341200"/>
            <a:ext cx="3342400" cy="79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764" name="Google Shape;7764;p24"/>
          <p:cNvSpPr txBox="1">
            <a:spLocks noGrp="1"/>
          </p:cNvSpPr>
          <p:nvPr>
            <p:ph type="title" idx="7"/>
          </p:nvPr>
        </p:nvSpPr>
        <p:spPr>
          <a:xfrm>
            <a:off x="7889512" y="4404533"/>
            <a:ext cx="3342400" cy="516800"/>
          </a:xfrm>
          <a:prstGeom prst="rect">
            <a:avLst/>
          </a:prstGeom>
          <a:solidFill>
            <a:schemeClr val="dk1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7765" name="Google Shape;7765;p24"/>
          <p:cNvSpPr txBox="1">
            <a:spLocks noGrp="1"/>
          </p:cNvSpPr>
          <p:nvPr>
            <p:ph type="subTitle" idx="8"/>
          </p:nvPr>
        </p:nvSpPr>
        <p:spPr>
          <a:xfrm>
            <a:off x="7889501" y="5341200"/>
            <a:ext cx="3342400" cy="79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cxnSp>
        <p:nvCxnSpPr>
          <p:cNvPr id="7766" name="Google Shape;7766;p24"/>
          <p:cNvCxnSpPr/>
          <p:nvPr/>
        </p:nvCxnSpPr>
        <p:spPr>
          <a:xfrm rot="10800000">
            <a:off x="1089600" y="1472400"/>
            <a:ext cx="627600" cy="0"/>
          </a:xfrm>
          <a:prstGeom prst="straightConnector1">
            <a:avLst/>
          </a:prstGeom>
          <a:noFill/>
          <a:ln w="19050" cap="flat" cmpd="sng">
            <a:solidFill>
              <a:schemeClr val="lt1"/>
            </a:solidFill>
            <a:prstDash val="lgDash"/>
            <a:round/>
            <a:headEnd type="none" w="med" len="med"/>
            <a:tailEnd type="none" w="med" len="med"/>
          </a:ln>
        </p:spPr>
      </p:cxnSp>
      <p:grpSp>
        <p:nvGrpSpPr>
          <p:cNvPr id="7767" name="Google Shape;7767;p24"/>
          <p:cNvGrpSpPr/>
          <p:nvPr/>
        </p:nvGrpSpPr>
        <p:grpSpPr>
          <a:xfrm>
            <a:off x="9512367" y="-150049"/>
            <a:ext cx="2628933" cy="1180533"/>
            <a:chOff x="7134275" y="-112537"/>
            <a:chExt cx="1971700" cy="885400"/>
          </a:xfrm>
        </p:grpSpPr>
        <p:sp>
          <p:nvSpPr>
            <p:cNvPr id="7768" name="Google Shape;7768;p24"/>
            <p:cNvSpPr/>
            <p:nvPr/>
          </p:nvSpPr>
          <p:spPr>
            <a:xfrm>
              <a:off x="7134275" y="219863"/>
              <a:ext cx="1524875" cy="242100"/>
            </a:xfrm>
            <a:custGeom>
              <a:avLst/>
              <a:gdLst/>
              <a:ahLst/>
              <a:cxnLst/>
              <a:rect l="l" t="t" r="r" b="b"/>
              <a:pathLst>
                <a:path w="60995" h="9684" extrusionOk="0">
                  <a:moveTo>
                    <a:pt x="34032" y="0"/>
                  </a:moveTo>
                  <a:cubicBezTo>
                    <a:pt x="33977" y="0"/>
                    <a:pt x="33922" y="20"/>
                    <a:pt x="33879" y="59"/>
                  </a:cubicBezTo>
                  <a:cubicBezTo>
                    <a:pt x="33852" y="83"/>
                    <a:pt x="31134" y="2521"/>
                    <a:pt x="25468" y="2521"/>
                  </a:cubicBezTo>
                  <a:cubicBezTo>
                    <a:pt x="25440" y="2521"/>
                    <a:pt x="25412" y="2521"/>
                    <a:pt x="25384" y="2521"/>
                  </a:cubicBezTo>
                  <a:cubicBezTo>
                    <a:pt x="22950" y="2073"/>
                    <a:pt x="20399" y="1735"/>
                    <a:pt x="17774" y="1735"/>
                  </a:cubicBezTo>
                  <a:cubicBezTo>
                    <a:pt x="17669" y="1735"/>
                    <a:pt x="17565" y="1736"/>
                    <a:pt x="17460" y="1737"/>
                  </a:cubicBezTo>
                  <a:cubicBezTo>
                    <a:pt x="17446" y="1735"/>
                    <a:pt x="17432" y="1733"/>
                    <a:pt x="17418" y="1733"/>
                  </a:cubicBezTo>
                  <a:cubicBezTo>
                    <a:pt x="17404" y="1733"/>
                    <a:pt x="17390" y="1735"/>
                    <a:pt x="17377" y="1738"/>
                  </a:cubicBezTo>
                  <a:cubicBezTo>
                    <a:pt x="11783" y="1813"/>
                    <a:pt x="5872" y="3469"/>
                    <a:pt x="75" y="8901"/>
                  </a:cubicBezTo>
                  <a:cubicBezTo>
                    <a:pt x="23" y="8951"/>
                    <a:pt x="0" y="9019"/>
                    <a:pt x="4" y="9087"/>
                  </a:cubicBezTo>
                  <a:cubicBezTo>
                    <a:pt x="10" y="9135"/>
                    <a:pt x="30" y="9182"/>
                    <a:pt x="65" y="9221"/>
                  </a:cubicBezTo>
                  <a:cubicBezTo>
                    <a:pt x="109" y="9269"/>
                    <a:pt x="169" y="9293"/>
                    <a:pt x="230" y="9293"/>
                  </a:cubicBezTo>
                  <a:cubicBezTo>
                    <a:pt x="285" y="9293"/>
                    <a:pt x="341" y="9273"/>
                    <a:pt x="385" y="9232"/>
                  </a:cubicBezTo>
                  <a:cubicBezTo>
                    <a:pt x="6088" y="3886"/>
                    <a:pt x="11921" y="2265"/>
                    <a:pt x="17446" y="2197"/>
                  </a:cubicBezTo>
                  <a:cubicBezTo>
                    <a:pt x="24328" y="3842"/>
                    <a:pt x="28211" y="9152"/>
                    <a:pt x="28249" y="9207"/>
                  </a:cubicBezTo>
                  <a:cubicBezTo>
                    <a:pt x="28294" y="9268"/>
                    <a:pt x="28364" y="9301"/>
                    <a:pt x="28434" y="9301"/>
                  </a:cubicBezTo>
                  <a:cubicBezTo>
                    <a:pt x="28480" y="9301"/>
                    <a:pt x="28526" y="9287"/>
                    <a:pt x="28566" y="9258"/>
                  </a:cubicBezTo>
                  <a:cubicBezTo>
                    <a:pt x="28668" y="9186"/>
                    <a:pt x="28692" y="9044"/>
                    <a:pt x="28617" y="8941"/>
                  </a:cubicBezTo>
                  <a:cubicBezTo>
                    <a:pt x="28580" y="8890"/>
                    <a:pt x="25206" y="4272"/>
                    <a:pt x="19169" y="2225"/>
                  </a:cubicBezTo>
                  <a:lnTo>
                    <a:pt x="19169" y="2225"/>
                  </a:lnTo>
                  <a:cubicBezTo>
                    <a:pt x="22873" y="2383"/>
                    <a:pt x="26414" y="3157"/>
                    <a:pt x="29651" y="3863"/>
                  </a:cubicBezTo>
                  <a:cubicBezTo>
                    <a:pt x="32632" y="4514"/>
                    <a:pt x="35339" y="5101"/>
                    <a:pt x="37757" y="5166"/>
                  </a:cubicBezTo>
                  <a:cubicBezTo>
                    <a:pt x="42445" y="5768"/>
                    <a:pt x="45656" y="9562"/>
                    <a:pt x="45687" y="9602"/>
                  </a:cubicBezTo>
                  <a:cubicBezTo>
                    <a:pt x="45733" y="9656"/>
                    <a:pt x="45798" y="9684"/>
                    <a:pt x="45863" y="9684"/>
                  </a:cubicBezTo>
                  <a:cubicBezTo>
                    <a:pt x="45914" y="9684"/>
                    <a:pt x="45966" y="9666"/>
                    <a:pt x="46009" y="9631"/>
                  </a:cubicBezTo>
                  <a:cubicBezTo>
                    <a:pt x="46104" y="9552"/>
                    <a:pt x="46118" y="9408"/>
                    <a:pt x="46039" y="9313"/>
                  </a:cubicBezTo>
                  <a:cubicBezTo>
                    <a:pt x="45923" y="9172"/>
                    <a:pt x="43461" y="6257"/>
                    <a:pt x="39602" y="5101"/>
                  </a:cubicBezTo>
                  <a:cubicBezTo>
                    <a:pt x="40155" y="5040"/>
                    <a:pt x="40691" y="4947"/>
                    <a:pt x="41209" y="4801"/>
                  </a:cubicBezTo>
                  <a:cubicBezTo>
                    <a:pt x="42743" y="4374"/>
                    <a:pt x="44395" y="4201"/>
                    <a:pt x="46065" y="4201"/>
                  </a:cubicBezTo>
                  <a:cubicBezTo>
                    <a:pt x="53151" y="4201"/>
                    <a:pt x="60557" y="7322"/>
                    <a:pt x="60648" y="7361"/>
                  </a:cubicBezTo>
                  <a:cubicBezTo>
                    <a:pt x="60678" y="7373"/>
                    <a:pt x="60708" y="7379"/>
                    <a:pt x="60738" y="7379"/>
                  </a:cubicBezTo>
                  <a:cubicBezTo>
                    <a:pt x="60826" y="7379"/>
                    <a:pt x="60908" y="7328"/>
                    <a:pt x="60945" y="7242"/>
                  </a:cubicBezTo>
                  <a:cubicBezTo>
                    <a:pt x="60995" y="7127"/>
                    <a:pt x="60942" y="6994"/>
                    <a:pt x="60828" y="6945"/>
                  </a:cubicBezTo>
                  <a:cubicBezTo>
                    <a:pt x="60734" y="6906"/>
                    <a:pt x="53251" y="3750"/>
                    <a:pt x="46053" y="3750"/>
                  </a:cubicBezTo>
                  <a:cubicBezTo>
                    <a:pt x="45459" y="3750"/>
                    <a:pt x="44867" y="3772"/>
                    <a:pt x="44282" y="3818"/>
                  </a:cubicBezTo>
                  <a:cubicBezTo>
                    <a:pt x="46551" y="2514"/>
                    <a:pt x="49383" y="2354"/>
                    <a:pt x="50635" y="2354"/>
                  </a:cubicBezTo>
                  <a:cubicBezTo>
                    <a:pt x="51032" y="2354"/>
                    <a:pt x="51271" y="2370"/>
                    <a:pt x="51281" y="2371"/>
                  </a:cubicBezTo>
                  <a:cubicBezTo>
                    <a:pt x="51286" y="2371"/>
                    <a:pt x="51291" y="2371"/>
                    <a:pt x="51296" y="2371"/>
                  </a:cubicBezTo>
                  <a:cubicBezTo>
                    <a:pt x="51413" y="2371"/>
                    <a:pt x="51515" y="2281"/>
                    <a:pt x="51523" y="2161"/>
                  </a:cubicBezTo>
                  <a:cubicBezTo>
                    <a:pt x="51533" y="2038"/>
                    <a:pt x="51438" y="1928"/>
                    <a:pt x="51315" y="1919"/>
                  </a:cubicBezTo>
                  <a:cubicBezTo>
                    <a:pt x="51270" y="1916"/>
                    <a:pt x="50997" y="1898"/>
                    <a:pt x="50565" y="1898"/>
                  </a:cubicBezTo>
                  <a:cubicBezTo>
                    <a:pt x="49085" y="1898"/>
                    <a:pt x="45738" y="2116"/>
                    <a:pt x="43289" y="3924"/>
                  </a:cubicBezTo>
                  <a:cubicBezTo>
                    <a:pt x="42537" y="4023"/>
                    <a:pt x="41800" y="4166"/>
                    <a:pt x="41087" y="4367"/>
                  </a:cubicBezTo>
                  <a:cubicBezTo>
                    <a:pt x="40186" y="4618"/>
                    <a:pt x="39220" y="4724"/>
                    <a:pt x="38194" y="4724"/>
                  </a:cubicBezTo>
                  <a:cubicBezTo>
                    <a:pt x="35715" y="4724"/>
                    <a:pt x="32884" y="4106"/>
                    <a:pt x="29752" y="3422"/>
                  </a:cubicBezTo>
                  <a:cubicBezTo>
                    <a:pt x="28943" y="3245"/>
                    <a:pt x="28115" y="3065"/>
                    <a:pt x="27272" y="2891"/>
                  </a:cubicBezTo>
                  <a:cubicBezTo>
                    <a:pt x="31878" y="2463"/>
                    <a:pt x="34083" y="486"/>
                    <a:pt x="34184" y="393"/>
                  </a:cubicBezTo>
                  <a:cubicBezTo>
                    <a:pt x="34276" y="308"/>
                    <a:pt x="34282" y="165"/>
                    <a:pt x="34199" y="73"/>
                  </a:cubicBezTo>
                  <a:cubicBezTo>
                    <a:pt x="34154" y="25"/>
                    <a:pt x="34093" y="0"/>
                    <a:pt x="3403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69" name="Google Shape;7769;p24"/>
            <p:cNvSpPr/>
            <p:nvPr/>
          </p:nvSpPr>
          <p:spPr>
            <a:xfrm>
              <a:off x="8566175" y="303713"/>
              <a:ext cx="539775" cy="325850"/>
            </a:xfrm>
            <a:custGeom>
              <a:avLst/>
              <a:gdLst/>
              <a:ahLst/>
              <a:cxnLst/>
              <a:rect l="l" t="t" r="r" b="b"/>
              <a:pathLst>
                <a:path w="21591" h="13034" extrusionOk="0">
                  <a:moveTo>
                    <a:pt x="6497" y="0"/>
                  </a:moveTo>
                  <a:cubicBezTo>
                    <a:pt x="2869" y="0"/>
                    <a:pt x="1" y="2296"/>
                    <a:pt x="1" y="2296"/>
                  </a:cubicBezTo>
                  <a:cubicBezTo>
                    <a:pt x="2709" y="10721"/>
                    <a:pt x="7367" y="13033"/>
                    <a:pt x="11665" y="13033"/>
                  </a:cubicBezTo>
                  <a:cubicBezTo>
                    <a:pt x="16895" y="13033"/>
                    <a:pt x="21590" y="9611"/>
                    <a:pt x="21590" y="9611"/>
                  </a:cubicBezTo>
                  <a:cubicBezTo>
                    <a:pt x="21590" y="9611"/>
                    <a:pt x="17737" y="8533"/>
                    <a:pt x="13387" y="3466"/>
                  </a:cubicBezTo>
                  <a:cubicBezTo>
                    <a:pt x="11121" y="826"/>
                    <a:pt x="8673" y="0"/>
                    <a:pt x="64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70" name="Google Shape;7770;p24"/>
            <p:cNvSpPr/>
            <p:nvPr/>
          </p:nvSpPr>
          <p:spPr>
            <a:xfrm>
              <a:off x="8566100" y="303713"/>
              <a:ext cx="539850" cy="242550"/>
            </a:xfrm>
            <a:custGeom>
              <a:avLst/>
              <a:gdLst/>
              <a:ahLst/>
              <a:cxnLst/>
              <a:rect l="l" t="t" r="r" b="b"/>
              <a:pathLst>
                <a:path w="21594" h="9702" extrusionOk="0">
                  <a:moveTo>
                    <a:pt x="6500" y="0"/>
                  </a:moveTo>
                  <a:cubicBezTo>
                    <a:pt x="2871" y="0"/>
                    <a:pt x="1" y="2296"/>
                    <a:pt x="1" y="2296"/>
                  </a:cubicBezTo>
                  <a:cubicBezTo>
                    <a:pt x="6116" y="2463"/>
                    <a:pt x="8966" y="5945"/>
                    <a:pt x="12782" y="8101"/>
                  </a:cubicBezTo>
                  <a:cubicBezTo>
                    <a:pt x="15170" y="9449"/>
                    <a:pt x="18018" y="9701"/>
                    <a:pt x="19816" y="9701"/>
                  </a:cubicBezTo>
                  <a:cubicBezTo>
                    <a:pt x="20893" y="9701"/>
                    <a:pt x="21593" y="9611"/>
                    <a:pt x="21593" y="9611"/>
                  </a:cubicBezTo>
                  <a:cubicBezTo>
                    <a:pt x="21593" y="9611"/>
                    <a:pt x="17740" y="8533"/>
                    <a:pt x="13390" y="3465"/>
                  </a:cubicBezTo>
                  <a:cubicBezTo>
                    <a:pt x="11124" y="825"/>
                    <a:pt x="8676" y="0"/>
                    <a:pt x="650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71" name="Google Shape;7771;p24"/>
            <p:cNvSpPr/>
            <p:nvPr/>
          </p:nvSpPr>
          <p:spPr>
            <a:xfrm>
              <a:off x="8566100" y="361113"/>
              <a:ext cx="539850" cy="268450"/>
            </a:xfrm>
            <a:custGeom>
              <a:avLst/>
              <a:gdLst/>
              <a:ahLst/>
              <a:cxnLst/>
              <a:rect l="l" t="t" r="r" b="b"/>
              <a:pathLst>
                <a:path w="21594" h="10738" extrusionOk="0">
                  <a:moveTo>
                    <a:pt x="1" y="0"/>
                  </a:moveTo>
                  <a:lnTo>
                    <a:pt x="1" y="0"/>
                  </a:lnTo>
                  <a:cubicBezTo>
                    <a:pt x="2711" y="8425"/>
                    <a:pt x="7370" y="10738"/>
                    <a:pt x="11668" y="10738"/>
                  </a:cubicBezTo>
                  <a:cubicBezTo>
                    <a:pt x="16897" y="10738"/>
                    <a:pt x="21592" y="7316"/>
                    <a:pt x="21593" y="7315"/>
                  </a:cubicBezTo>
                  <a:lnTo>
                    <a:pt x="21593" y="7315"/>
                  </a:lnTo>
                  <a:cubicBezTo>
                    <a:pt x="21593" y="7315"/>
                    <a:pt x="17714" y="8958"/>
                    <a:pt x="13552" y="8958"/>
                  </a:cubicBezTo>
                  <a:cubicBezTo>
                    <a:pt x="12455" y="8958"/>
                    <a:pt x="11338" y="8844"/>
                    <a:pt x="10268" y="8555"/>
                  </a:cubicBezTo>
                  <a:cubicBezTo>
                    <a:pt x="4471" y="6994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72" name="Google Shape;7772;p24"/>
            <p:cNvSpPr/>
            <p:nvPr/>
          </p:nvSpPr>
          <p:spPr>
            <a:xfrm>
              <a:off x="8566100" y="303713"/>
              <a:ext cx="539850" cy="240275"/>
            </a:xfrm>
            <a:custGeom>
              <a:avLst/>
              <a:gdLst/>
              <a:ahLst/>
              <a:cxnLst/>
              <a:rect l="l" t="t" r="r" b="b"/>
              <a:pathLst>
                <a:path w="21594" h="9611" extrusionOk="0">
                  <a:moveTo>
                    <a:pt x="6500" y="0"/>
                  </a:moveTo>
                  <a:cubicBezTo>
                    <a:pt x="2871" y="0"/>
                    <a:pt x="1" y="2296"/>
                    <a:pt x="1" y="2296"/>
                  </a:cubicBezTo>
                  <a:cubicBezTo>
                    <a:pt x="2352" y="1164"/>
                    <a:pt x="4331" y="711"/>
                    <a:pt x="6021" y="711"/>
                  </a:cubicBezTo>
                  <a:cubicBezTo>
                    <a:pt x="10476" y="711"/>
                    <a:pt x="12909" y="3862"/>
                    <a:pt x="14788" y="6006"/>
                  </a:cubicBezTo>
                  <a:cubicBezTo>
                    <a:pt x="17379" y="8963"/>
                    <a:pt x="21593" y="9611"/>
                    <a:pt x="21593" y="9611"/>
                  </a:cubicBezTo>
                  <a:cubicBezTo>
                    <a:pt x="21593" y="9611"/>
                    <a:pt x="17740" y="8530"/>
                    <a:pt x="13390" y="3465"/>
                  </a:cubicBezTo>
                  <a:cubicBezTo>
                    <a:pt x="11124" y="825"/>
                    <a:pt x="8676" y="0"/>
                    <a:pt x="6500" y="0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73" name="Google Shape;7773;p24"/>
            <p:cNvSpPr/>
            <p:nvPr/>
          </p:nvSpPr>
          <p:spPr>
            <a:xfrm>
              <a:off x="8566250" y="331938"/>
              <a:ext cx="539725" cy="263725"/>
            </a:xfrm>
            <a:custGeom>
              <a:avLst/>
              <a:gdLst/>
              <a:ahLst/>
              <a:cxnLst/>
              <a:rect l="l" t="t" r="r" b="b"/>
              <a:pathLst>
                <a:path w="21589" h="10549" extrusionOk="0">
                  <a:moveTo>
                    <a:pt x="5880" y="0"/>
                  </a:moveTo>
                  <a:lnTo>
                    <a:pt x="5498" y="76"/>
                  </a:lnTo>
                  <a:cubicBezTo>
                    <a:pt x="5374" y="112"/>
                    <a:pt x="5247" y="142"/>
                    <a:pt x="5122" y="181"/>
                  </a:cubicBezTo>
                  <a:cubicBezTo>
                    <a:pt x="4876" y="266"/>
                    <a:pt x="4628" y="358"/>
                    <a:pt x="4401" y="490"/>
                  </a:cubicBezTo>
                  <a:cubicBezTo>
                    <a:pt x="4171" y="620"/>
                    <a:pt x="3952" y="771"/>
                    <a:pt x="3762" y="961"/>
                  </a:cubicBezTo>
                  <a:cubicBezTo>
                    <a:pt x="3581" y="1145"/>
                    <a:pt x="3423" y="1343"/>
                    <a:pt x="3318" y="1599"/>
                  </a:cubicBezTo>
                  <a:cubicBezTo>
                    <a:pt x="3178" y="1563"/>
                    <a:pt x="3041" y="1527"/>
                    <a:pt x="2899" y="1494"/>
                  </a:cubicBezTo>
                  <a:lnTo>
                    <a:pt x="2181" y="1355"/>
                  </a:lnTo>
                  <a:cubicBezTo>
                    <a:pt x="1939" y="1321"/>
                    <a:pt x="1697" y="1296"/>
                    <a:pt x="1456" y="1266"/>
                  </a:cubicBezTo>
                  <a:lnTo>
                    <a:pt x="1094" y="1224"/>
                  </a:lnTo>
                  <a:lnTo>
                    <a:pt x="729" y="1207"/>
                  </a:lnTo>
                  <a:lnTo>
                    <a:pt x="1" y="1174"/>
                  </a:lnTo>
                  <a:lnTo>
                    <a:pt x="1" y="1174"/>
                  </a:lnTo>
                  <a:lnTo>
                    <a:pt x="728" y="1235"/>
                  </a:lnTo>
                  <a:lnTo>
                    <a:pt x="1090" y="1263"/>
                  </a:lnTo>
                  <a:lnTo>
                    <a:pt x="1451" y="1316"/>
                  </a:lnTo>
                  <a:cubicBezTo>
                    <a:pt x="1691" y="1353"/>
                    <a:pt x="1932" y="1385"/>
                    <a:pt x="2171" y="1426"/>
                  </a:cubicBezTo>
                  <a:lnTo>
                    <a:pt x="2880" y="1585"/>
                  </a:lnTo>
                  <a:cubicBezTo>
                    <a:pt x="3450" y="1726"/>
                    <a:pt x="4010" y="1900"/>
                    <a:pt x="4558" y="2107"/>
                  </a:cubicBezTo>
                  <a:cubicBezTo>
                    <a:pt x="4473" y="2455"/>
                    <a:pt x="4442" y="2801"/>
                    <a:pt x="4440" y="3149"/>
                  </a:cubicBezTo>
                  <a:cubicBezTo>
                    <a:pt x="4440" y="3521"/>
                    <a:pt x="4471" y="3891"/>
                    <a:pt x="4549" y="4251"/>
                  </a:cubicBezTo>
                  <a:cubicBezTo>
                    <a:pt x="4627" y="4612"/>
                    <a:pt x="4730" y="4967"/>
                    <a:pt x="4882" y="5304"/>
                  </a:cubicBezTo>
                  <a:cubicBezTo>
                    <a:pt x="5022" y="5644"/>
                    <a:pt x="5211" y="5961"/>
                    <a:pt x="5411" y="6266"/>
                  </a:cubicBezTo>
                  <a:cubicBezTo>
                    <a:pt x="5224" y="5951"/>
                    <a:pt x="5050" y="5629"/>
                    <a:pt x="4925" y="5284"/>
                  </a:cubicBezTo>
                  <a:cubicBezTo>
                    <a:pt x="4790" y="4946"/>
                    <a:pt x="4705" y="4591"/>
                    <a:pt x="4645" y="4235"/>
                  </a:cubicBezTo>
                  <a:cubicBezTo>
                    <a:pt x="4583" y="3877"/>
                    <a:pt x="4569" y="3513"/>
                    <a:pt x="4584" y="3152"/>
                  </a:cubicBezTo>
                  <a:cubicBezTo>
                    <a:pt x="4600" y="2820"/>
                    <a:pt x="4648" y="2483"/>
                    <a:pt x="4737" y="2170"/>
                  </a:cubicBezTo>
                  <a:cubicBezTo>
                    <a:pt x="5034" y="2286"/>
                    <a:pt x="5327" y="2409"/>
                    <a:pt x="5616" y="2547"/>
                  </a:cubicBezTo>
                  <a:cubicBezTo>
                    <a:pt x="6487" y="2968"/>
                    <a:pt x="7328" y="3454"/>
                    <a:pt x="8137" y="3988"/>
                  </a:cubicBezTo>
                  <a:cubicBezTo>
                    <a:pt x="8199" y="4029"/>
                    <a:pt x="8262" y="4072"/>
                    <a:pt x="8324" y="4111"/>
                  </a:cubicBezTo>
                  <a:cubicBezTo>
                    <a:pt x="8087" y="4670"/>
                    <a:pt x="7971" y="5256"/>
                    <a:pt x="7952" y="5850"/>
                  </a:cubicBezTo>
                  <a:cubicBezTo>
                    <a:pt x="7935" y="6470"/>
                    <a:pt x="8022" y="7094"/>
                    <a:pt x="8233" y="7674"/>
                  </a:cubicBezTo>
                  <a:cubicBezTo>
                    <a:pt x="8281" y="7821"/>
                    <a:pt x="8353" y="7958"/>
                    <a:pt x="8411" y="8100"/>
                  </a:cubicBezTo>
                  <a:cubicBezTo>
                    <a:pt x="8444" y="8170"/>
                    <a:pt x="8472" y="8241"/>
                    <a:pt x="8508" y="8311"/>
                  </a:cubicBezTo>
                  <a:lnTo>
                    <a:pt x="8624" y="8510"/>
                  </a:lnTo>
                  <a:cubicBezTo>
                    <a:pt x="8706" y="8642"/>
                    <a:pt x="8774" y="8779"/>
                    <a:pt x="8863" y="8905"/>
                  </a:cubicBezTo>
                  <a:lnTo>
                    <a:pt x="9140" y="9273"/>
                  </a:lnTo>
                  <a:cubicBezTo>
                    <a:pt x="9188" y="9332"/>
                    <a:pt x="9229" y="9398"/>
                    <a:pt x="9282" y="9452"/>
                  </a:cubicBezTo>
                  <a:lnTo>
                    <a:pt x="9441" y="9619"/>
                  </a:lnTo>
                  <a:lnTo>
                    <a:pt x="9757" y="9952"/>
                  </a:lnTo>
                  <a:cubicBezTo>
                    <a:pt x="9983" y="10158"/>
                    <a:pt x="10222" y="10349"/>
                    <a:pt x="10454" y="10549"/>
                  </a:cubicBezTo>
                  <a:cubicBezTo>
                    <a:pt x="10224" y="10339"/>
                    <a:pt x="9990" y="10141"/>
                    <a:pt x="9771" y="9930"/>
                  </a:cubicBezTo>
                  <a:lnTo>
                    <a:pt x="9464" y="9591"/>
                  </a:lnTo>
                  <a:lnTo>
                    <a:pt x="9310" y="9421"/>
                  </a:lnTo>
                  <a:cubicBezTo>
                    <a:pt x="9259" y="9365"/>
                    <a:pt x="9219" y="9299"/>
                    <a:pt x="9174" y="9239"/>
                  </a:cubicBezTo>
                  <a:lnTo>
                    <a:pt x="8908" y="8868"/>
                  </a:lnTo>
                  <a:cubicBezTo>
                    <a:pt x="8823" y="8742"/>
                    <a:pt x="8758" y="8605"/>
                    <a:pt x="8682" y="8472"/>
                  </a:cubicBezTo>
                  <a:lnTo>
                    <a:pt x="8573" y="8272"/>
                  </a:lnTo>
                  <a:cubicBezTo>
                    <a:pt x="8539" y="8204"/>
                    <a:pt x="8515" y="8132"/>
                    <a:pt x="8484" y="8062"/>
                  </a:cubicBezTo>
                  <a:cubicBezTo>
                    <a:pt x="8430" y="7920"/>
                    <a:pt x="8363" y="7784"/>
                    <a:pt x="8320" y="7638"/>
                  </a:cubicBezTo>
                  <a:cubicBezTo>
                    <a:pt x="8129" y="7064"/>
                    <a:pt x="8059" y="6454"/>
                    <a:pt x="8092" y="5853"/>
                  </a:cubicBezTo>
                  <a:cubicBezTo>
                    <a:pt x="8123" y="5289"/>
                    <a:pt x="8253" y="4723"/>
                    <a:pt x="8479" y="4215"/>
                  </a:cubicBezTo>
                  <a:cubicBezTo>
                    <a:pt x="9168" y="4680"/>
                    <a:pt x="9845" y="5168"/>
                    <a:pt x="10531" y="5645"/>
                  </a:cubicBezTo>
                  <a:cubicBezTo>
                    <a:pt x="11136" y="6061"/>
                    <a:pt x="11750" y="6473"/>
                    <a:pt x="12388" y="6845"/>
                  </a:cubicBezTo>
                  <a:cubicBezTo>
                    <a:pt x="12357" y="7211"/>
                    <a:pt x="12401" y="7562"/>
                    <a:pt x="12500" y="7904"/>
                  </a:cubicBezTo>
                  <a:cubicBezTo>
                    <a:pt x="12606" y="8261"/>
                    <a:pt x="12775" y="8599"/>
                    <a:pt x="13001" y="8892"/>
                  </a:cubicBezTo>
                  <a:cubicBezTo>
                    <a:pt x="13058" y="8967"/>
                    <a:pt x="13121" y="9032"/>
                    <a:pt x="13181" y="9103"/>
                  </a:cubicBezTo>
                  <a:cubicBezTo>
                    <a:pt x="13240" y="9175"/>
                    <a:pt x="13308" y="9237"/>
                    <a:pt x="13377" y="9297"/>
                  </a:cubicBezTo>
                  <a:cubicBezTo>
                    <a:pt x="13448" y="9357"/>
                    <a:pt x="13512" y="9423"/>
                    <a:pt x="13587" y="9478"/>
                  </a:cubicBezTo>
                  <a:lnTo>
                    <a:pt x="13810" y="9636"/>
                  </a:lnTo>
                  <a:cubicBezTo>
                    <a:pt x="13884" y="9693"/>
                    <a:pt x="13965" y="9735"/>
                    <a:pt x="14044" y="9780"/>
                  </a:cubicBezTo>
                  <a:lnTo>
                    <a:pt x="14284" y="9912"/>
                  </a:lnTo>
                  <a:cubicBezTo>
                    <a:pt x="14451" y="9988"/>
                    <a:pt x="14621" y="10056"/>
                    <a:pt x="14787" y="10129"/>
                  </a:cubicBezTo>
                  <a:cubicBezTo>
                    <a:pt x="14622" y="10049"/>
                    <a:pt x="14457" y="9974"/>
                    <a:pt x="14296" y="9891"/>
                  </a:cubicBezTo>
                  <a:lnTo>
                    <a:pt x="14064" y="9749"/>
                  </a:lnTo>
                  <a:cubicBezTo>
                    <a:pt x="13986" y="9704"/>
                    <a:pt x="13908" y="9657"/>
                    <a:pt x="13839" y="9598"/>
                  </a:cubicBezTo>
                  <a:lnTo>
                    <a:pt x="13625" y="9431"/>
                  </a:lnTo>
                  <a:cubicBezTo>
                    <a:pt x="13554" y="9374"/>
                    <a:pt x="13495" y="9308"/>
                    <a:pt x="13428" y="9246"/>
                  </a:cubicBezTo>
                  <a:cubicBezTo>
                    <a:pt x="13363" y="9183"/>
                    <a:pt x="13300" y="9120"/>
                    <a:pt x="13247" y="9048"/>
                  </a:cubicBezTo>
                  <a:cubicBezTo>
                    <a:pt x="13192" y="8977"/>
                    <a:pt x="13131" y="8910"/>
                    <a:pt x="13080" y="8838"/>
                  </a:cubicBezTo>
                  <a:cubicBezTo>
                    <a:pt x="12874" y="8544"/>
                    <a:pt x="12727" y="8213"/>
                    <a:pt x="12642" y="7869"/>
                  </a:cubicBezTo>
                  <a:cubicBezTo>
                    <a:pt x="12565" y="7568"/>
                    <a:pt x="12543" y="7248"/>
                    <a:pt x="12571" y="6947"/>
                  </a:cubicBezTo>
                  <a:lnTo>
                    <a:pt x="12571" y="6947"/>
                  </a:lnTo>
                  <a:cubicBezTo>
                    <a:pt x="12720" y="7030"/>
                    <a:pt x="12867" y="7115"/>
                    <a:pt x="13018" y="7194"/>
                  </a:cubicBezTo>
                  <a:cubicBezTo>
                    <a:pt x="13888" y="7647"/>
                    <a:pt x="14819" y="7978"/>
                    <a:pt x="15773" y="8196"/>
                  </a:cubicBezTo>
                  <a:cubicBezTo>
                    <a:pt x="15916" y="8227"/>
                    <a:pt x="16060" y="8254"/>
                    <a:pt x="16204" y="8284"/>
                  </a:cubicBezTo>
                  <a:cubicBezTo>
                    <a:pt x="16214" y="8509"/>
                    <a:pt x="16292" y="8700"/>
                    <a:pt x="16402" y="8875"/>
                  </a:cubicBezTo>
                  <a:cubicBezTo>
                    <a:pt x="16524" y="9062"/>
                    <a:pt x="16688" y="9210"/>
                    <a:pt x="16866" y="9332"/>
                  </a:cubicBezTo>
                  <a:cubicBezTo>
                    <a:pt x="17043" y="9458"/>
                    <a:pt x="17240" y="9544"/>
                    <a:pt x="17438" y="9622"/>
                  </a:cubicBezTo>
                  <a:cubicBezTo>
                    <a:pt x="17538" y="9655"/>
                    <a:pt x="17640" y="9691"/>
                    <a:pt x="17741" y="9720"/>
                  </a:cubicBezTo>
                  <a:lnTo>
                    <a:pt x="18048" y="9796"/>
                  </a:lnTo>
                  <a:lnTo>
                    <a:pt x="18048" y="9796"/>
                  </a:lnTo>
                  <a:lnTo>
                    <a:pt x="17748" y="9698"/>
                  </a:lnTo>
                  <a:cubicBezTo>
                    <a:pt x="17649" y="9662"/>
                    <a:pt x="17552" y="9619"/>
                    <a:pt x="17456" y="9580"/>
                  </a:cubicBezTo>
                  <a:cubicBezTo>
                    <a:pt x="17268" y="9488"/>
                    <a:pt x="17083" y="9389"/>
                    <a:pt x="16923" y="9257"/>
                  </a:cubicBezTo>
                  <a:cubicBezTo>
                    <a:pt x="16763" y="9130"/>
                    <a:pt x="16619" y="8977"/>
                    <a:pt x="16524" y="8801"/>
                  </a:cubicBezTo>
                  <a:cubicBezTo>
                    <a:pt x="16442" y="8656"/>
                    <a:pt x="16392" y="8480"/>
                    <a:pt x="16389" y="8325"/>
                  </a:cubicBezTo>
                  <a:lnTo>
                    <a:pt x="16389" y="8325"/>
                  </a:lnTo>
                  <a:cubicBezTo>
                    <a:pt x="17419" y="8516"/>
                    <a:pt x="18466" y="8609"/>
                    <a:pt x="19511" y="8609"/>
                  </a:cubicBezTo>
                  <a:cubicBezTo>
                    <a:pt x="20206" y="8609"/>
                    <a:pt x="20900" y="8568"/>
                    <a:pt x="21589" y="8487"/>
                  </a:cubicBezTo>
                  <a:lnTo>
                    <a:pt x="21589" y="8487"/>
                  </a:lnTo>
                  <a:cubicBezTo>
                    <a:pt x="21095" y="8528"/>
                    <a:pt x="20600" y="8548"/>
                    <a:pt x="20105" y="8548"/>
                  </a:cubicBezTo>
                  <a:cubicBezTo>
                    <a:pt x="19628" y="8548"/>
                    <a:pt x="19151" y="8530"/>
                    <a:pt x="18676" y="8496"/>
                  </a:cubicBezTo>
                  <a:cubicBezTo>
                    <a:pt x="17708" y="8431"/>
                    <a:pt x="16745" y="8289"/>
                    <a:pt x="15805" y="8056"/>
                  </a:cubicBezTo>
                  <a:cubicBezTo>
                    <a:pt x="15753" y="8042"/>
                    <a:pt x="15699" y="8028"/>
                    <a:pt x="15648" y="8013"/>
                  </a:cubicBezTo>
                  <a:cubicBezTo>
                    <a:pt x="15710" y="7889"/>
                    <a:pt x="15787" y="7767"/>
                    <a:pt x="15875" y="7657"/>
                  </a:cubicBezTo>
                  <a:cubicBezTo>
                    <a:pt x="15985" y="7518"/>
                    <a:pt x="16109" y="7394"/>
                    <a:pt x="16254" y="7288"/>
                  </a:cubicBezTo>
                  <a:cubicBezTo>
                    <a:pt x="16395" y="7180"/>
                    <a:pt x="16554" y="7097"/>
                    <a:pt x="16723" y="7040"/>
                  </a:cubicBezTo>
                  <a:cubicBezTo>
                    <a:pt x="16892" y="6976"/>
                    <a:pt x="17073" y="6958"/>
                    <a:pt x="17254" y="6947"/>
                  </a:cubicBezTo>
                  <a:cubicBezTo>
                    <a:pt x="17222" y="6946"/>
                    <a:pt x="17190" y="6946"/>
                    <a:pt x="17159" y="6946"/>
                  </a:cubicBezTo>
                  <a:cubicBezTo>
                    <a:pt x="17008" y="6946"/>
                    <a:pt x="16856" y="6954"/>
                    <a:pt x="16709" y="6995"/>
                  </a:cubicBezTo>
                  <a:cubicBezTo>
                    <a:pt x="16531" y="7037"/>
                    <a:pt x="16356" y="7109"/>
                    <a:pt x="16199" y="7208"/>
                  </a:cubicBezTo>
                  <a:cubicBezTo>
                    <a:pt x="16039" y="7306"/>
                    <a:pt x="15894" y="7426"/>
                    <a:pt x="15766" y="7562"/>
                  </a:cubicBezTo>
                  <a:cubicBezTo>
                    <a:pt x="15652" y="7684"/>
                    <a:pt x="15551" y="7817"/>
                    <a:pt x="15464" y="7965"/>
                  </a:cubicBezTo>
                  <a:cubicBezTo>
                    <a:pt x="14645" y="7738"/>
                    <a:pt x="13846" y="7442"/>
                    <a:pt x="13099" y="7044"/>
                  </a:cubicBezTo>
                  <a:cubicBezTo>
                    <a:pt x="12451" y="6702"/>
                    <a:pt x="11832" y="6307"/>
                    <a:pt x="11224" y="5894"/>
                  </a:cubicBezTo>
                  <a:cubicBezTo>
                    <a:pt x="11390" y="5685"/>
                    <a:pt x="11627" y="5505"/>
                    <a:pt x="11875" y="5371"/>
                  </a:cubicBezTo>
                  <a:cubicBezTo>
                    <a:pt x="12155" y="5221"/>
                    <a:pt x="12466" y="5123"/>
                    <a:pt x="12783" y="5064"/>
                  </a:cubicBezTo>
                  <a:cubicBezTo>
                    <a:pt x="13100" y="4996"/>
                    <a:pt x="13427" y="4987"/>
                    <a:pt x="13752" y="4986"/>
                  </a:cubicBezTo>
                  <a:lnTo>
                    <a:pt x="14240" y="5015"/>
                  </a:lnTo>
                  <a:lnTo>
                    <a:pt x="14727" y="5081"/>
                  </a:lnTo>
                  <a:lnTo>
                    <a:pt x="14727" y="5081"/>
                  </a:lnTo>
                  <a:lnTo>
                    <a:pt x="14245" y="4993"/>
                  </a:lnTo>
                  <a:lnTo>
                    <a:pt x="13754" y="4938"/>
                  </a:lnTo>
                  <a:cubicBezTo>
                    <a:pt x="13624" y="4932"/>
                    <a:pt x="13493" y="4928"/>
                    <a:pt x="13362" y="4928"/>
                  </a:cubicBezTo>
                  <a:cubicBezTo>
                    <a:pt x="13163" y="4928"/>
                    <a:pt x="12964" y="4938"/>
                    <a:pt x="12768" y="4970"/>
                  </a:cubicBezTo>
                  <a:cubicBezTo>
                    <a:pt x="12441" y="5015"/>
                    <a:pt x="12113" y="5099"/>
                    <a:pt x="11808" y="5243"/>
                  </a:cubicBezTo>
                  <a:cubicBezTo>
                    <a:pt x="11535" y="5378"/>
                    <a:pt x="11278" y="5546"/>
                    <a:pt x="11068" y="5791"/>
                  </a:cubicBezTo>
                  <a:cubicBezTo>
                    <a:pt x="10924" y="5693"/>
                    <a:pt x="10781" y="5596"/>
                    <a:pt x="10640" y="5496"/>
                  </a:cubicBezTo>
                  <a:cubicBezTo>
                    <a:pt x="9539" y="4734"/>
                    <a:pt x="8443" y="3947"/>
                    <a:pt x="7284" y="3265"/>
                  </a:cubicBezTo>
                  <a:cubicBezTo>
                    <a:pt x="7379" y="3132"/>
                    <a:pt x="7505" y="3004"/>
                    <a:pt x="7638" y="2892"/>
                  </a:cubicBezTo>
                  <a:cubicBezTo>
                    <a:pt x="7789" y="2759"/>
                    <a:pt x="7964" y="2651"/>
                    <a:pt x="8140" y="2548"/>
                  </a:cubicBezTo>
                  <a:cubicBezTo>
                    <a:pt x="8498" y="2350"/>
                    <a:pt x="8893" y="2223"/>
                    <a:pt x="9297" y="2138"/>
                  </a:cubicBezTo>
                  <a:cubicBezTo>
                    <a:pt x="9700" y="2046"/>
                    <a:pt x="10118" y="2025"/>
                    <a:pt x="10532" y="2013"/>
                  </a:cubicBezTo>
                  <a:lnTo>
                    <a:pt x="11156" y="2036"/>
                  </a:lnTo>
                  <a:lnTo>
                    <a:pt x="11779" y="2101"/>
                  </a:lnTo>
                  <a:lnTo>
                    <a:pt x="11160" y="2010"/>
                  </a:lnTo>
                  <a:cubicBezTo>
                    <a:pt x="10952" y="1993"/>
                    <a:pt x="10744" y="1978"/>
                    <a:pt x="10535" y="1965"/>
                  </a:cubicBezTo>
                  <a:cubicBezTo>
                    <a:pt x="10474" y="1965"/>
                    <a:pt x="10413" y="1964"/>
                    <a:pt x="10351" y="1964"/>
                  </a:cubicBezTo>
                  <a:cubicBezTo>
                    <a:pt x="9994" y="1964"/>
                    <a:pt x="9635" y="1978"/>
                    <a:pt x="9282" y="2044"/>
                  </a:cubicBezTo>
                  <a:cubicBezTo>
                    <a:pt x="8868" y="2115"/>
                    <a:pt x="8455" y="2230"/>
                    <a:pt x="8076" y="2421"/>
                  </a:cubicBezTo>
                  <a:cubicBezTo>
                    <a:pt x="7888" y="2520"/>
                    <a:pt x="7700" y="2626"/>
                    <a:pt x="7534" y="2760"/>
                  </a:cubicBezTo>
                  <a:cubicBezTo>
                    <a:pt x="7384" y="2879"/>
                    <a:pt x="7244" y="3006"/>
                    <a:pt x="7123" y="3168"/>
                  </a:cubicBezTo>
                  <a:cubicBezTo>
                    <a:pt x="6651" y="2898"/>
                    <a:pt x="6173" y="2643"/>
                    <a:pt x="5675" y="2416"/>
                  </a:cubicBezTo>
                  <a:cubicBezTo>
                    <a:pt x="4975" y="2095"/>
                    <a:pt x="4245" y="1844"/>
                    <a:pt x="3502" y="1645"/>
                  </a:cubicBezTo>
                  <a:cubicBezTo>
                    <a:pt x="3574" y="1440"/>
                    <a:pt x="3712" y="1235"/>
                    <a:pt x="3867" y="1060"/>
                  </a:cubicBezTo>
                  <a:cubicBezTo>
                    <a:pt x="4034" y="872"/>
                    <a:pt x="4236" y="712"/>
                    <a:pt x="4450" y="573"/>
                  </a:cubicBezTo>
                  <a:cubicBezTo>
                    <a:pt x="4664" y="430"/>
                    <a:pt x="4901" y="325"/>
                    <a:pt x="5138" y="226"/>
                  </a:cubicBezTo>
                  <a:cubicBezTo>
                    <a:pt x="5258" y="181"/>
                    <a:pt x="5382" y="142"/>
                    <a:pt x="5504" y="99"/>
                  </a:cubicBezTo>
                  <a:lnTo>
                    <a:pt x="588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74" name="Google Shape;7774;p24"/>
            <p:cNvSpPr/>
            <p:nvPr/>
          </p:nvSpPr>
          <p:spPr>
            <a:xfrm>
              <a:off x="7826775" y="421413"/>
              <a:ext cx="341600" cy="351450"/>
            </a:xfrm>
            <a:custGeom>
              <a:avLst/>
              <a:gdLst/>
              <a:ahLst/>
              <a:cxnLst/>
              <a:rect l="l" t="t" r="r" b="b"/>
              <a:pathLst>
                <a:path w="13664" h="14058" extrusionOk="0">
                  <a:moveTo>
                    <a:pt x="1819" y="0"/>
                  </a:moveTo>
                  <a:cubicBezTo>
                    <a:pt x="704" y="0"/>
                    <a:pt x="0" y="248"/>
                    <a:pt x="0" y="248"/>
                  </a:cubicBezTo>
                  <a:cubicBezTo>
                    <a:pt x="316" y="11734"/>
                    <a:pt x="5101" y="14057"/>
                    <a:pt x="8920" y="14057"/>
                  </a:cubicBezTo>
                  <a:cubicBezTo>
                    <a:pt x="11515" y="14057"/>
                    <a:pt x="13663" y="12985"/>
                    <a:pt x="13663" y="12985"/>
                  </a:cubicBezTo>
                  <a:cubicBezTo>
                    <a:pt x="13663" y="12985"/>
                    <a:pt x="10802" y="6180"/>
                    <a:pt x="9625" y="4576"/>
                  </a:cubicBezTo>
                  <a:cubicBezTo>
                    <a:pt x="6793" y="715"/>
                    <a:pt x="3713" y="0"/>
                    <a:pt x="181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75" name="Google Shape;7775;p24"/>
            <p:cNvSpPr/>
            <p:nvPr/>
          </p:nvSpPr>
          <p:spPr>
            <a:xfrm>
              <a:off x="7826775" y="421413"/>
              <a:ext cx="341600" cy="324650"/>
            </a:xfrm>
            <a:custGeom>
              <a:avLst/>
              <a:gdLst/>
              <a:ahLst/>
              <a:cxnLst/>
              <a:rect l="l" t="t" r="r" b="b"/>
              <a:pathLst>
                <a:path w="13664" h="12986" extrusionOk="0">
                  <a:moveTo>
                    <a:pt x="1819" y="0"/>
                  </a:moveTo>
                  <a:cubicBezTo>
                    <a:pt x="704" y="0"/>
                    <a:pt x="0" y="248"/>
                    <a:pt x="0" y="248"/>
                  </a:cubicBezTo>
                  <a:cubicBezTo>
                    <a:pt x="2342" y="1233"/>
                    <a:pt x="4313" y="3685"/>
                    <a:pt x="4553" y="4004"/>
                  </a:cubicBezTo>
                  <a:cubicBezTo>
                    <a:pt x="4797" y="4325"/>
                    <a:pt x="6807" y="8488"/>
                    <a:pt x="9291" y="10601"/>
                  </a:cubicBezTo>
                  <a:cubicBezTo>
                    <a:pt x="10831" y="11910"/>
                    <a:pt x="13663" y="12985"/>
                    <a:pt x="13663" y="12985"/>
                  </a:cubicBezTo>
                  <a:cubicBezTo>
                    <a:pt x="13663" y="12985"/>
                    <a:pt x="10802" y="6180"/>
                    <a:pt x="9625" y="4576"/>
                  </a:cubicBezTo>
                  <a:cubicBezTo>
                    <a:pt x="6793" y="715"/>
                    <a:pt x="3713" y="0"/>
                    <a:pt x="181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76" name="Google Shape;7776;p24"/>
            <p:cNvSpPr/>
            <p:nvPr/>
          </p:nvSpPr>
          <p:spPr>
            <a:xfrm>
              <a:off x="7826800" y="427563"/>
              <a:ext cx="341675" cy="318575"/>
            </a:xfrm>
            <a:custGeom>
              <a:avLst/>
              <a:gdLst/>
              <a:ahLst/>
              <a:cxnLst/>
              <a:rect l="l" t="t" r="r" b="b"/>
              <a:pathLst>
                <a:path w="13667" h="12743" extrusionOk="0">
                  <a:moveTo>
                    <a:pt x="1" y="1"/>
                  </a:moveTo>
                  <a:lnTo>
                    <a:pt x="524" y="291"/>
                  </a:lnTo>
                  <a:lnTo>
                    <a:pt x="786" y="434"/>
                  </a:lnTo>
                  <a:lnTo>
                    <a:pt x="1036" y="595"/>
                  </a:lnTo>
                  <a:cubicBezTo>
                    <a:pt x="1203" y="702"/>
                    <a:pt x="1373" y="808"/>
                    <a:pt x="1537" y="920"/>
                  </a:cubicBezTo>
                  <a:lnTo>
                    <a:pt x="2013" y="1280"/>
                  </a:lnTo>
                  <a:cubicBezTo>
                    <a:pt x="2392" y="1577"/>
                    <a:pt x="2751" y="1895"/>
                    <a:pt x="3092" y="2235"/>
                  </a:cubicBezTo>
                  <a:cubicBezTo>
                    <a:pt x="2911" y="2465"/>
                    <a:pt x="2770" y="2713"/>
                    <a:pt x="2651" y="2973"/>
                  </a:cubicBezTo>
                  <a:cubicBezTo>
                    <a:pt x="2526" y="3249"/>
                    <a:pt x="2426" y="3538"/>
                    <a:pt x="2362" y="3835"/>
                  </a:cubicBezTo>
                  <a:cubicBezTo>
                    <a:pt x="2297" y="4130"/>
                    <a:pt x="2256" y="4430"/>
                    <a:pt x="2256" y="4732"/>
                  </a:cubicBezTo>
                  <a:cubicBezTo>
                    <a:pt x="2245" y="5032"/>
                    <a:pt x="2280" y="5333"/>
                    <a:pt x="2327" y="5627"/>
                  </a:cubicBezTo>
                  <a:cubicBezTo>
                    <a:pt x="2294" y="5329"/>
                    <a:pt x="2272" y="5030"/>
                    <a:pt x="2294" y="4733"/>
                  </a:cubicBezTo>
                  <a:cubicBezTo>
                    <a:pt x="2307" y="4435"/>
                    <a:pt x="2364" y="4140"/>
                    <a:pt x="2437" y="3852"/>
                  </a:cubicBezTo>
                  <a:cubicBezTo>
                    <a:pt x="2512" y="3564"/>
                    <a:pt x="2624" y="3289"/>
                    <a:pt x="2758" y="3024"/>
                  </a:cubicBezTo>
                  <a:cubicBezTo>
                    <a:pt x="2881" y="2782"/>
                    <a:pt x="3030" y="2547"/>
                    <a:pt x="3201" y="2344"/>
                  </a:cubicBezTo>
                  <a:cubicBezTo>
                    <a:pt x="3384" y="2532"/>
                    <a:pt x="3562" y="2720"/>
                    <a:pt x="3732" y="2922"/>
                  </a:cubicBezTo>
                  <a:cubicBezTo>
                    <a:pt x="4241" y="3531"/>
                    <a:pt x="4705" y="4176"/>
                    <a:pt x="5129" y="4848"/>
                  </a:cubicBezTo>
                  <a:cubicBezTo>
                    <a:pt x="5163" y="4899"/>
                    <a:pt x="5193" y="4952"/>
                    <a:pt x="5227" y="5003"/>
                  </a:cubicBezTo>
                  <a:cubicBezTo>
                    <a:pt x="4862" y="5341"/>
                    <a:pt x="4578" y="5739"/>
                    <a:pt x="4364" y="6178"/>
                  </a:cubicBezTo>
                  <a:cubicBezTo>
                    <a:pt x="4142" y="6635"/>
                    <a:pt x="3998" y="7130"/>
                    <a:pt x="3958" y="7635"/>
                  </a:cubicBezTo>
                  <a:cubicBezTo>
                    <a:pt x="3944" y="7761"/>
                    <a:pt x="3951" y="7888"/>
                    <a:pt x="3948" y="8014"/>
                  </a:cubicBezTo>
                  <a:cubicBezTo>
                    <a:pt x="3948" y="8078"/>
                    <a:pt x="3944" y="8139"/>
                    <a:pt x="3948" y="8202"/>
                  </a:cubicBezTo>
                  <a:lnTo>
                    <a:pt x="3968" y="8390"/>
                  </a:lnTo>
                  <a:cubicBezTo>
                    <a:pt x="3984" y="8516"/>
                    <a:pt x="3989" y="8641"/>
                    <a:pt x="4013" y="8765"/>
                  </a:cubicBezTo>
                  <a:lnTo>
                    <a:pt x="4097" y="9133"/>
                  </a:lnTo>
                  <a:cubicBezTo>
                    <a:pt x="4112" y="9193"/>
                    <a:pt x="4121" y="9256"/>
                    <a:pt x="4142" y="9316"/>
                  </a:cubicBezTo>
                  <a:lnTo>
                    <a:pt x="4204" y="9494"/>
                  </a:lnTo>
                  <a:lnTo>
                    <a:pt x="4329" y="9849"/>
                  </a:lnTo>
                  <a:cubicBezTo>
                    <a:pt x="4428" y="10080"/>
                    <a:pt x="4542" y="10303"/>
                    <a:pt x="4647" y="10529"/>
                  </a:cubicBezTo>
                  <a:cubicBezTo>
                    <a:pt x="4549" y="10299"/>
                    <a:pt x="4442" y="10073"/>
                    <a:pt x="4350" y="9840"/>
                  </a:cubicBezTo>
                  <a:lnTo>
                    <a:pt x="4234" y="9484"/>
                  </a:lnTo>
                  <a:lnTo>
                    <a:pt x="4177" y="9304"/>
                  </a:lnTo>
                  <a:cubicBezTo>
                    <a:pt x="4159" y="9245"/>
                    <a:pt x="4152" y="9183"/>
                    <a:pt x="4138" y="9122"/>
                  </a:cubicBezTo>
                  <a:lnTo>
                    <a:pt x="4063" y="8757"/>
                  </a:lnTo>
                  <a:cubicBezTo>
                    <a:pt x="4042" y="8635"/>
                    <a:pt x="4040" y="8509"/>
                    <a:pt x="4027" y="8385"/>
                  </a:cubicBezTo>
                  <a:lnTo>
                    <a:pt x="4012" y="8199"/>
                  </a:lnTo>
                  <a:cubicBezTo>
                    <a:pt x="4010" y="8137"/>
                    <a:pt x="4015" y="8076"/>
                    <a:pt x="4017" y="8014"/>
                  </a:cubicBezTo>
                  <a:cubicBezTo>
                    <a:pt x="4025" y="7890"/>
                    <a:pt x="4020" y="7764"/>
                    <a:pt x="4036" y="7642"/>
                  </a:cubicBezTo>
                  <a:cubicBezTo>
                    <a:pt x="4088" y="7150"/>
                    <a:pt x="4241" y="6670"/>
                    <a:pt x="4467" y="6231"/>
                  </a:cubicBezTo>
                  <a:cubicBezTo>
                    <a:pt x="4680" y="5821"/>
                    <a:pt x="4970" y="5440"/>
                    <a:pt x="5309" y="5138"/>
                  </a:cubicBezTo>
                  <a:cubicBezTo>
                    <a:pt x="5669" y="5718"/>
                    <a:pt x="6009" y="6311"/>
                    <a:pt x="6360" y="6898"/>
                  </a:cubicBezTo>
                  <a:cubicBezTo>
                    <a:pt x="6673" y="7413"/>
                    <a:pt x="6993" y="7926"/>
                    <a:pt x="7345" y="8420"/>
                  </a:cubicBezTo>
                  <a:cubicBezTo>
                    <a:pt x="7198" y="8682"/>
                    <a:pt x="7112" y="8960"/>
                    <a:pt x="7071" y="9249"/>
                  </a:cubicBezTo>
                  <a:cubicBezTo>
                    <a:pt x="7031" y="9552"/>
                    <a:pt x="7041" y="9862"/>
                    <a:pt x="7112" y="10157"/>
                  </a:cubicBezTo>
                  <a:cubicBezTo>
                    <a:pt x="7130" y="10231"/>
                    <a:pt x="7154" y="10302"/>
                    <a:pt x="7175" y="10375"/>
                  </a:cubicBezTo>
                  <a:cubicBezTo>
                    <a:pt x="7195" y="10447"/>
                    <a:pt x="7225" y="10518"/>
                    <a:pt x="7257" y="10585"/>
                  </a:cubicBezTo>
                  <a:cubicBezTo>
                    <a:pt x="7288" y="10654"/>
                    <a:pt x="7314" y="10725"/>
                    <a:pt x="7352" y="10790"/>
                  </a:cubicBezTo>
                  <a:lnTo>
                    <a:pt x="7467" y="10985"/>
                  </a:lnTo>
                  <a:cubicBezTo>
                    <a:pt x="7502" y="11052"/>
                    <a:pt x="7549" y="11111"/>
                    <a:pt x="7594" y="11170"/>
                  </a:cubicBezTo>
                  <a:lnTo>
                    <a:pt x="7728" y="11351"/>
                  </a:lnTo>
                  <a:cubicBezTo>
                    <a:pt x="7826" y="11463"/>
                    <a:pt x="7931" y="11569"/>
                    <a:pt x="8031" y="11680"/>
                  </a:cubicBezTo>
                  <a:cubicBezTo>
                    <a:pt x="7936" y="11565"/>
                    <a:pt x="7837" y="11453"/>
                    <a:pt x="7743" y="11339"/>
                  </a:cubicBezTo>
                  <a:lnTo>
                    <a:pt x="7618" y="11155"/>
                  </a:lnTo>
                  <a:cubicBezTo>
                    <a:pt x="7576" y="11094"/>
                    <a:pt x="7533" y="11033"/>
                    <a:pt x="7501" y="10965"/>
                  </a:cubicBezTo>
                  <a:lnTo>
                    <a:pt x="7396" y="10769"/>
                  </a:lnTo>
                  <a:cubicBezTo>
                    <a:pt x="7363" y="10704"/>
                    <a:pt x="7339" y="10633"/>
                    <a:pt x="7311" y="10563"/>
                  </a:cubicBezTo>
                  <a:cubicBezTo>
                    <a:pt x="7283" y="10496"/>
                    <a:pt x="7257" y="10428"/>
                    <a:pt x="7240" y="10355"/>
                  </a:cubicBezTo>
                  <a:cubicBezTo>
                    <a:pt x="7223" y="10285"/>
                    <a:pt x="7201" y="10214"/>
                    <a:pt x="7188" y="10140"/>
                  </a:cubicBezTo>
                  <a:cubicBezTo>
                    <a:pt x="7133" y="9853"/>
                    <a:pt x="7134" y="9556"/>
                    <a:pt x="7187" y="9269"/>
                  </a:cubicBezTo>
                  <a:cubicBezTo>
                    <a:pt x="7230" y="9020"/>
                    <a:pt x="7321" y="8772"/>
                    <a:pt x="7444" y="8556"/>
                  </a:cubicBezTo>
                  <a:cubicBezTo>
                    <a:pt x="7528" y="8669"/>
                    <a:pt x="7608" y="8782"/>
                    <a:pt x="7696" y="8893"/>
                  </a:cubicBezTo>
                  <a:cubicBezTo>
                    <a:pt x="8194" y="9524"/>
                    <a:pt x="8778" y="10084"/>
                    <a:pt x="9416" y="10569"/>
                  </a:cubicBezTo>
                  <a:cubicBezTo>
                    <a:pt x="9511" y="10641"/>
                    <a:pt x="9610" y="10711"/>
                    <a:pt x="9709" y="10780"/>
                  </a:cubicBezTo>
                  <a:cubicBezTo>
                    <a:pt x="9643" y="10951"/>
                    <a:pt x="9636" y="11121"/>
                    <a:pt x="9658" y="11286"/>
                  </a:cubicBezTo>
                  <a:cubicBezTo>
                    <a:pt x="9687" y="11468"/>
                    <a:pt x="9759" y="11636"/>
                    <a:pt x="9851" y="11786"/>
                  </a:cubicBezTo>
                  <a:cubicBezTo>
                    <a:pt x="9941" y="11937"/>
                    <a:pt x="10059" y="12070"/>
                    <a:pt x="10180" y="12195"/>
                  </a:cubicBezTo>
                  <a:cubicBezTo>
                    <a:pt x="10245" y="12253"/>
                    <a:pt x="10308" y="12312"/>
                    <a:pt x="10373" y="12369"/>
                  </a:cubicBezTo>
                  <a:lnTo>
                    <a:pt x="10578" y="12529"/>
                  </a:lnTo>
                  <a:lnTo>
                    <a:pt x="10387" y="12353"/>
                  </a:lnTo>
                  <a:cubicBezTo>
                    <a:pt x="10325" y="12294"/>
                    <a:pt x="10268" y="12227"/>
                    <a:pt x="10210" y="12166"/>
                  </a:cubicBezTo>
                  <a:cubicBezTo>
                    <a:pt x="10101" y="12033"/>
                    <a:pt x="9996" y="11898"/>
                    <a:pt x="9921" y="11745"/>
                  </a:cubicBezTo>
                  <a:cubicBezTo>
                    <a:pt x="9844" y="11595"/>
                    <a:pt x="9790" y="11434"/>
                    <a:pt x="9777" y="11271"/>
                  </a:cubicBezTo>
                  <a:cubicBezTo>
                    <a:pt x="9766" y="11134"/>
                    <a:pt x="9787" y="10986"/>
                    <a:pt x="9837" y="10869"/>
                  </a:cubicBezTo>
                  <a:cubicBezTo>
                    <a:pt x="11009" y="11685"/>
                    <a:pt x="12310" y="12312"/>
                    <a:pt x="13666" y="12742"/>
                  </a:cubicBezTo>
                  <a:cubicBezTo>
                    <a:pt x="12914" y="12478"/>
                    <a:pt x="12188" y="12145"/>
                    <a:pt x="11488" y="11767"/>
                  </a:cubicBezTo>
                  <a:cubicBezTo>
                    <a:pt x="10787" y="11393"/>
                    <a:pt x="10115" y="10964"/>
                    <a:pt x="9490" y="10471"/>
                  </a:cubicBezTo>
                  <a:cubicBezTo>
                    <a:pt x="9455" y="10443"/>
                    <a:pt x="9422" y="10415"/>
                    <a:pt x="9387" y="10387"/>
                  </a:cubicBezTo>
                  <a:cubicBezTo>
                    <a:pt x="9474" y="10316"/>
                    <a:pt x="9572" y="10249"/>
                    <a:pt x="9674" y="10196"/>
                  </a:cubicBezTo>
                  <a:cubicBezTo>
                    <a:pt x="9801" y="10129"/>
                    <a:pt x="9940" y="10080"/>
                    <a:pt x="10081" y="10048"/>
                  </a:cubicBezTo>
                  <a:cubicBezTo>
                    <a:pt x="10177" y="10026"/>
                    <a:pt x="10275" y="10016"/>
                    <a:pt x="10374" y="10016"/>
                  </a:cubicBezTo>
                  <a:cubicBezTo>
                    <a:pt x="10421" y="10016"/>
                    <a:pt x="10469" y="10018"/>
                    <a:pt x="10516" y="10023"/>
                  </a:cubicBezTo>
                  <a:cubicBezTo>
                    <a:pt x="10663" y="10031"/>
                    <a:pt x="10804" y="10080"/>
                    <a:pt x="10944" y="10131"/>
                  </a:cubicBezTo>
                  <a:cubicBezTo>
                    <a:pt x="10810" y="10067"/>
                    <a:pt x="10671" y="10006"/>
                    <a:pt x="10521" y="9983"/>
                  </a:cubicBezTo>
                  <a:cubicBezTo>
                    <a:pt x="10433" y="9967"/>
                    <a:pt x="10343" y="9958"/>
                    <a:pt x="10253" y="9958"/>
                  </a:cubicBezTo>
                  <a:cubicBezTo>
                    <a:pt x="10192" y="9958"/>
                    <a:pt x="10130" y="9962"/>
                    <a:pt x="10069" y="9971"/>
                  </a:cubicBezTo>
                  <a:cubicBezTo>
                    <a:pt x="9917" y="9990"/>
                    <a:pt x="9769" y="10031"/>
                    <a:pt x="9627" y="10089"/>
                  </a:cubicBezTo>
                  <a:cubicBezTo>
                    <a:pt x="9500" y="10143"/>
                    <a:pt x="9382" y="10208"/>
                    <a:pt x="9266" y="10289"/>
                  </a:cubicBezTo>
                  <a:cubicBezTo>
                    <a:pt x="8732" y="9843"/>
                    <a:pt x="8235" y="9354"/>
                    <a:pt x="7809" y="8803"/>
                  </a:cubicBezTo>
                  <a:cubicBezTo>
                    <a:pt x="7441" y="8329"/>
                    <a:pt x="7112" y="7826"/>
                    <a:pt x="6795" y="7314"/>
                  </a:cubicBezTo>
                  <a:cubicBezTo>
                    <a:pt x="6990" y="7212"/>
                    <a:pt x="7229" y="7158"/>
                    <a:pt x="7458" y="7141"/>
                  </a:cubicBezTo>
                  <a:cubicBezTo>
                    <a:pt x="7504" y="7138"/>
                    <a:pt x="7550" y="7137"/>
                    <a:pt x="7595" y="7137"/>
                  </a:cubicBezTo>
                  <a:cubicBezTo>
                    <a:pt x="7812" y="7137"/>
                    <a:pt x="8028" y="7168"/>
                    <a:pt x="8242" y="7217"/>
                  </a:cubicBezTo>
                  <a:cubicBezTo>
                    <a:pt x="8502" y="7274"/>
                    <a:pt x="8747" y="7379"/>
                    <a:pt x="8992" y="7486"/>
                  </a:cubicBezTo>
                  <a:lnTo>
                    <a:pt x="9347" y="7674"/>
                  </a:lnTo>
                  <a:lnTo>
                    <a:pt x="9688" y="7887"/>
                  </a:lnTo>
                  <a:lnTo>
                    <a:pt x="9688" y="7887"/>
                  </a:lnTo>
                  <a:lnTo>
                    <a:pt x="9358" y="7656"/>
                  </a:lnTo>
                  <a:lnTo>
                    <a:pt x="9012" y="7451"/>
                  </a:lnTo>
                  <a:cubicBezTo>
                    <a:pt x="8771" y="7331"/>
                    <a:pt x="8525" y="7212"/>
                    <a:pt x="8263" y="7141"/>
                  </a:cubicBezTo>
                  <a:cubicBezTo>
                    <a:pt x="8017" y="7070"/>
                    <a:pt x="7760" y="7023"/>
                    <a:pt x="7500" y="7023"/>
                  </a:cubicBezTo>
                  <a:cubicBezTo>
                    <a:pt x="7485" y="7023"/>
                    <a:pt x="7470" y="7023"/>
                    <a:pt x="7455" y="7024"/>
                  </a:cubicBezTo>
                  <a:cubicBezTo>
                    <a:pt x="7205" y="7032"/>
                    <a:pt x="6957" y="7070"/>
                    <a:pt x="6717" y="7182"/>
                  </a:cubicBezTo>
                  <a:cubicBezTo>
                    <a:pt x="6643" y="7060"/>
                    <a:pt x="6568" y="6940"/>
                    <a:pt x="6496" y="6819"/>
                  </a:cubicBezTo>
                  <a:cubicBezTo>
                    <a:pt x="5932" y="5879"/>
                    <a:pt x="5378" y="4920"/>
                    <a:pt x="4742" y="4020"/>
                  </a:cubicBezTo>
                  <a:cubicBezTo>
                    <a:pt x="4859" y="3954"/>
                    <a:pt x="4996" y="3900"/>
                    <a:pt x="5131" y="3862"/>
                  </a:cubicBezTo>
                  <a:cubicBezTo>
                    <a:pt x="5291" y="3813"/>
                    <a:pt x="5456" y="3791"/>
                    <a:pt x="5623" y="3774"/>
                  </a:cubicBezTo>
                  <a:cubicBezTo>
                    <a:pt x="5695" y="3768"/>
                    <a:pt x="5767" y="3766"/>
                    <a:pt x="5839" y="3766"/>
                  </a:cubicBezTo>
                  <a:cubicBezTo>
                    <a:pt x="6102" y="3766"/>
                    <a:pt x="6367" y="3801"/>
                    <a:pt x="6625" y="3857"/>
                  </a:cubicBezTo>
                  <a:cubicBezTo>
                    <a:pt x="6957" y="3925"/>
                    <a:pt x="7276" y="4048"/>
                    <a:pt x="7591" y="4180"/>
                  </a:cubicBezTo>
                  <a:lnTo>
                    <a:pt x="8050" y="4406"/>
                  </a:lnTo>
                  <a:lnTo>
                    <a:pt x="8491" y="4664"/>
                  </a:lnTo>
                  <a:lnTo>
                    <a:pt x="8058" y="4388"/>
                  </a:lnTo>
                  <a:cubicBezTo>
                    <a:pt x="7910" y="4304"/>
                    <a:pt x="7757" y="4224"/>
                    <a:pt x="7607" y="4142"/>
                  </a:cubicBezTo>
                  <a:cubicBezTo>
                    <a:pt x="7296" y="3999"/>
                    <a:pt x="6979" y="3862"/>
                    <a:pt x="6643" y="3780"/>
                  </a:cubicBezTo>
                  <a:cubicBezTo>
                    <a:pt x="6346" y="3702"/>
                    <a:pt x="6038" y="3651"/>
                    <a:pt x="5728" y="3651"/>
                  </a:cubicBezTo>
                  <a:cubicBezTo>
                    <a:pt x="5691" y="3651"/>
                    <a:pt x="5653" y="3652"/>
                    <a:pt x="5616" y="3654"/>
                  </a:cubicBezTo>
                  <a:cubicBezTo>
                    <a:pt x="5442" y="3665"/>
                    <a:pt x="5267" y="3682"/>
                    <a:pt x="5096" y="3727"/>
                  </a:cubicBezTo>
                  <a:cubicBezTo>
                    <a:pt x="4944" y="3764"/>
                    <a:pt x="4797" y="3813"/>
                    <a:pt x="4651" y="3891"/>
                  </a:cubicBezTo>
                  <a:cubicBezTo>
                    <a:pt x="4392" y="3531"/>
                    <a:pt x="4119" y="3178"/>
                    <a:pt x="3824" y="2843"/>
                  </a:cubicBezTo>
                  <a:cubicBezTo>
                    <a:pt x="3409" y="2366"/>
                    <a:pt x="2949" y="1933"/>
                    <a:pt x="2461" y="1534"/>
                  </a:cubicBezTo>
                  <a:cubicBezTo>
                    <a:pt x="2584" y="1404"/>
                    <a:pt x="2755" y="1297"/>
                    <a:pt x="2929" y="1219"/>
                  </a:cubicBezTo>
                  <a:cubicBezTo>
                    <a:pt x="3119" y="1135"/>
                    <a:pt x="3321" y="1083"/>
                    <a:pt x="3529" y="1053"/>
                  </a:cubicBezTo>
                  <a:cubicBezTo>
                    <a:pt x="3668" y="1029"/>
                    <a:pt x="3809" y="1022"/>
                    <a:pt x="3951" y="1022"/>
                  </a:cubicBezTo>
                  <a:cubicBezTo>
                    <a:pt x="4021" y="1022"/>
                    <a:pt x="4091" y="1024"/>
                    <a:pt x="4160" y="1026"/>
                  </a:cubicBezTo>
                  <a:cubicBezTo>
                    <a:pt x="4266" y="1033"/>
                    <a:pt x="4371" y="1046"/>
                    <a:pt x="4477" y="1055"/>
                  </a:cubicBezTo>
                  <a:lnTo>
                    <a:pt x="4791" y="1107"/>
                  </a:lnTo>
                  <a:lnTo>
                    <a:pt x="4791" y="1107"/>
                  </a:lnTo>
                  <a:lnTo>
                    <a:pt x="4480" y="1035"/>
                  </a:lnTo>
                  <a:cubicBezTo>
                    <a:pt x="4374" y="1019"/>
                    <a:pt x="4269" y="999"/>
                    <a:pt x="4163" y="985"/>
                  </a:cubicBezTo>
                  <a:cubicBezTo>
                    <a:pt x="4025" y="972"/>
                    <a:pt x="3887" y="961"/>
                    <a:pt x="3747" y="961"/>
                  </a:cubicBezTo>
                  <a:cubicBezTo>
                    <a:pt x="3671" y="961"/>
                    <a:pt x="3595" y="965"/>
                    <a:pt x="3519" y="973"/>
                  </a:cubicBezTo>
                  <a:cubicBezTo>
                    <a:pt x="3306" y="992"/>
                    <a:pt x="3091" y="1033"/>
                    <a:pt x="2886" y="1110"/>
                  </a:cubicBezTo>
                  <a:cubicBezTo>
                    <a:pt x="2689" y="1185"/>
                    <a:pt x="2504" y="1281"/>
                    <a:pt x="2338" y="1437"/>
                  </a:cubicBezTo>
                  <a:cubicBezTo>
                    <a:pt x="2246" y="1362"/>
                    <a:pt x="2154" y="1288"/>
                    <a:pt x="2061" y="1217"/>
                  </a:cubicBezTo>
                  <a:lnTo>
                    <a:pt x="1571" y="871"/>
                  </a:lnTo>
                  <a:cubicBezTo>
                    <a:pt x="1402" y="765"/>
                    <a:pt x="1230" y="664"/>
                    <a:pt x="1058" y="559"/>
                  </a:cubicBezTo>
                  <a:lnTo>
                    <a:pt x="802" y="405"/>
                  </a:lnTo>
                  <a:lnTo>
                    <a:pt x="534" y="269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77" name="Google Shape;7777;p24"/>
            <p:cNvSpPr/>
            <p:nvPr/>
          </p:nvSpPr>
          <p:spPr>
            <a:xfrm>
              <a:off x="7826775" y="427663"/>
              <a:ext cx="341600" cy="345200"/>
            </a:xfrm>
            <a:custGeom>
              <a:avLst/>
              <a:gdLst/>
              <a:ahLst/>
              <a:cxnLst/>
              <a:rect l="l" t="t" r="r" b="b"/>
              <a:pathLst>
                <a:path w="13664" h="13808" extrusionOk="0">
                  <a:moveTo>
                    <a:pt x="13663" y="12737"/>
                  </a:moveTo>
                  <a:cubicBezTo>
                    <a:pt x="13663" y="12737"/>
                    <a:pt x="13663" y="12737"/>
                    <a:pt x="13663" y="12737"/>
                  </a:cubicBezTo>
                  <a:lnTo>
                    <a:pt x="13663" y="12737"/>
                  </a:lnTo>
                  <a:cubicBezTo>
                    <a:pt x="13663" y="12737"/>
                    <a:pt x="13663" y="12737"/>
                    <a:pt x="13663" y="12737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316" y="11485"/>
                    <a:pt x="5102" y="13807"/>
                    <a:pt x="8921" y="13807"/>
                  </a:cubicBezTo>
                  <a:cubicBezTo>
                    <a:pt x="11498" y="13807"/>
                    <a:pt x="13636" y="12750"/>
                    <a:pt x="13663" y="12737"/>
                  </a:cubicBezTo>
                  <a:lnTo>
                    <a:pt x="13663" y="12737"/>
                  </a:lnTo>
                  <a:cubicBezTo>
                    <a:pt x="13639" y="12748"/>
                    <a:pt x="11952" y="13456"/>
                    <a:pt x="9937" y="13456"/>
                  </a:cubicBezTo>
                  <a:cubicBezTo>
                    <a:pt x="8398" y="13456"/>
                    <a:pt x="6666" y="13043"/>
                    <a:pt x="5337" y="11589"/>
                  </a:cubicBezTo>
                  <a:cubicBezTo>
                    <a:pt x="2257" y="8218"/>
                    <a:pt x="2515" y="2290"/>
                    <a:pt x="0" y="1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78" name="Google Shape;7778;p24"/>
            <p:cNvSpPr/>
            <p:nvPr/>
          </p:nvSpPr>
          <p:spPr>
            <a:xfrm>
              <a:off x="7826775" y="421463"/>
              <a:ext cx="341600" cy="324625"/>
            </a:xfrm>
            <a:custGeom>
              <a:avLst/>
              <a:gdLst/>
              <a:ahLst/>
              <a:cxnLst/>
              <a:rect l="l" t="t" r="r" b="b"/>
              <a:pathLst>
                <a:path w="13664" h="12985" extrusionOk="0">
                  <a:moveTo>
                    <a:pt x="1821" y="1"/>
                  </a:moveTo>
                  <a:cubicBezTo>
                    <a:pt x="705" y="1"/>
                    <a:pt x="0" y="249"/>
                    <a:pt x="0" y="249"/>
                  </a:cubicBezTo>
                  <a:cubicBezTo>
                    <a:pt x="5563" y="264"/>
                    <a:pt x="8553" y="3383"/>
                    <a:pt x="9955" y="6185"/>
                  </a:cubicBezTo>
                  <a:cubicBezTo>
                    <a:pt x="11384" y="9039"/>
                    <a:pt x="13662" y="12982"/>
                    <a:pt x="13663" y="12985"/>
                  </a:cubicBezTo>
                  <a:cubicBezTo>
                    <a:pt x="13663" y="12985"/>
                    <a:pt x="10802" y="6180"/>
                    <a:pt x="9625" y="4575"/>
                  </a:cubicBezTo>
                  <a:cubicBezTo>
                    <a:pt x="6794" y="716"/>
                    <a:pt x="3715" y="1"/>
                    <a:pt x="1821" y="1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79" name="Google Shape;7779;p24"/>
            <p:cNvSpPr/>
            <p:nvPr/>
          </p:nvSpPr>
          <p:spPr>
            <a:xfrm>
              <a:off x="8374025" y="-37187"/>
              <a:ext cx="330550" cy="324500"/>
            </a:xfrm>
            <a:custGeom>
              <a:avLst/>
              <a:gdLst/>
              <a:ahLst/>
              <a:cxnLst/>
              <a:rect l="l" t="t" r="r" b="b"/>
              <a:pathLst>
                <a:path w="13222" h="12980" extrusionOk="0">
                  <a:moveTo>
                    <a:pt x="13221" y="0"/>
                  </a:moveTo>
                  <a:lnTo>
                    <a:pt x="13221" y="0"/>
                  </a:lnTo>
                  <a:cubicBezTo>
                    <a:pt x="13029" y="155"/>
                    <a:pt x="12238" y="934"/>
                    <a:pt x="7433" y="1742"/>
                  </a:cubicBezTo>
                  <a:cubicBezTo>
                    <a:pt x="1909" y="2673"/>
                    <a:pt x="228" y="4608"/>
                    <a:pt x="727" y="8298"/>
                  </a:cubicBezTo>
                  <a:cubicBezTo>
                    <a:pt x="1224" y="11989"/>
                    <a:pt x="0" y="12474"/>
                    <a:pt x="0" y="12474"/>
                  </a:cubicBezTo>
                  <a:cubicBezTo>
                    <a:pt x="1250" y="12824"/>
                    <a:pt x="2390" y="12979"/>
                    <a:pt x="3426" y="12979"/>
                  </a:cubicBezTo>
                  <a:cubicBezTo>
                    <a:pt x="9495" y="12979"/>
                    <a:pt x="11987" y="7635"/>
                    <a:pt x="12208" y="4621"/>
                  </a:cubicBezTo>
                  <a:cubicBezTo>
                    <a:pt x="12438" y="1473"/>
                    <a:pt x="13151" y="259"/>
                    <a:pt x="1322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80" name="Google Shape;7780;p24"/>
            <p:cNvSpPr/>
            <p:nvPr/>
          </p:nvSpPr>
          <p:spPr>
            <a:xfrm>
              <a:off x="8374025" y="-37187"/>
              <a:ext cx="330550" cy="324500"/>
            </a:xfrm>
            <a:custGeom>
              <a:avLst/>
              <a:gdLst/>
              <a:ahLst/>
              <a:cxnLst/>
              <a:rect l="l" t="t" r="r" b="b"/>
              <a:pathLst>
                <a:path w="13222" h="12980" extrusionOk="0">
                  <a:moveTo>
                    <a:pt x="13221" y="0"/>
                  </a:moveTo>
                  <a:lnTo>
                    <a:pt x="13221" y="0"/>
                  </a:lnTo>
                  <a:cubicBezTo>
                    <a:pt x="13221" y="1"/>
                    <a:pt x="9813" y="4112"/>
                    <a:pt x="8889" y="7101"/>
                  </a:cubicBezTo>
                  <a:cubicBezTo>
                    <a:pt x="7815" y="10565"/>
                    <a:pt x="2940" y="12121"/>
                    <a:pt x="0" y="12474"/>
                  </a:cubicBezTo>
                  <a:cubicBezTo>
                    <a:pt x="1250" y="12824"/>
                    <a:pt x="2390" y="12979"/>
                    <a:pt x="3426" y="12979"/>
                  </a:cubicBezTo>
                  <a:cubicBezTo>
                    <a:pt x="9495" y="12979"/>
                    <a:pt x="11987" y="7635"/>
                    <a:pt x="12208" y="4621"/>
                  </a:cubicBezTo>
                  <a:cubicBezTo>
                    <a:pt x="12438" y="1473"/>
                    <a:pt x="13151" y="259"/>
                    <a:pt x="13221" y="0"/>
                  </a:cubicBezTo>
                  <a:close/>
                </a:path>
              </a:pathLst>
            </a:custGeom>
            <a:solidFill>
              <a:srgbClr val="8DAF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81" name="Google Shape;7781;p24"/>
            <p:cNvSpPr/>
            <p:nvPr/>
          </p:nvSpPr>
          <p:spPr>
            <a:xfrm>
              <a:off x="8374025" y="-37187"/>
              <a:ext cx="330550" cy="324500"/>
            </a:xfrm>
            <a:custGeom>
              <a:avLst/>
              <a:gdLst/>
              <a:ahLst/>
              <a:cxnLst/>
              <a:rect l="l" t="t" r="r" b="b"/>
              <a:pathLst>
                <a:path w="13222" h="12980" extrusionOk="0">
                  <a:moveTo>
                    <a:pt x="13221" y="0"/>
                  </a:moveTo>
                  <a:lnTo>
                    <a:pt x="13221" y="0"/>
                  </a:lnTo>
                  <a:cubicBezTo>
                    <a:pt x="13221" y="1"/>
                    <a:pt x="9813" y="4112"/>
                    <a:pt x="8889" y="7101"/>
                  </a:cubicBezTo>
                  <a:cubicBezTo>
                    <a:pt x="7815" y="10565"/>
                    <a:pt x="2940" y="12121"/>
                    <a:pt x="0" y="12474"/>
                  </a:cubicBezTo>
                  <a:cubicBezTo>
                    <a:pt x="1250" y="12824"/>
                    <a:pt x="2390" y="12979"/>
                    <a:pt x="3426" y="12979"/>
                  </a:cubicBezTo>
                  <a:cubicBezTo>
                    <a:pt x="9495" y="12979"/>
                    <a:pt x="11987" y="7635"/>
                    <a:pt x="12208" y="4621"/>
                  </a:cubicBezTo>
                  <a:cubicBezTo>
                    <a:pt x="12438" y="1473"/>
                    <a:pt x="13151" y="259"/>
                    <a:pt x="1322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82" name="Google Shape;7782;p24"/>
            <p:cNvSpPr/>
            <p:nvPr/>
          </p:nvSpPr>
          <p:spPr>
            <a:xfrm>
              <a:off x="8374025" y="-37262"/>
              <a:ext cx="330575" cy="312025"/>
            </a:xfrm>
            <a:custGeom>
              <a:avLst/>
              <a:gdLst/>
              <a:ahLst/>
              <a:cxnLst/>
              <a:rect l="l" t="t" r="r" b="b"/>
              <a:pathLst>
                <a:path w="13223" h="12481" extrusionOk="0">
                  <a:moveTo>
                    <a:pt x="13223" y="0"/>
                  </a:moveTo>
                  <a:lnTo>
                    <a:pt x="13223" y="0"/>
                  </a:lnTo>
                  <a:cubicBezTo>
                    <a:pt x="12258" y="1134"/>
                    <a:pt x="11365" y="2331"/>
                    <a:pt x="10559" y="3588"/>
                  </a:cubicBezTo>
                  <a:cubicBezTo>
                    <a:pt x="10528" y="3535"/>
                    <a:pt x="10502" y="3475"/>
                    <a:pt x="10484" y="3417"/>
                  </a:cubicBezTo>
                  <a:cubicBezTo>
                    <a:pt x="10453" y="3315"/>
                    <a:pt x="10434" y="3208"/>
                    <a:pt x="10427" y="3099"/>
                  </a:cubicBezTo>
                  <a:cubicBezTo>
                    <a:pt x="10421" y="2988"/>
                    <a:pt x="10431" y="2877"/>
                    <a:pt x="10447" y="2768"/>
                  </a:cubicBezTo>
                  <a:cubicBezTo>
                    <a:pt x="10464" y="2656"/>
                    <a:pt x="10492" y="2548"/>
                    <a:pt x="10526" y="2438"/>
                  </a:cubicBezTo>
                  <a:lnTo>
                    <a:pt x="10526" y="2438"/>
                  </a:lnTo>
                  <a:cubicBezTo>
                    <a:pt x="10477" y="2541"/>
                    <a:pt x="10431" y="2646"/>
                    <a:pt x="10397" y="2755"/>
                  </a:cubicBezTo>
                  <a:cubicBezTo>
                    <a:pt x="10363" y="2865"/>
                    <a:pt x="10337" y="2979"/>
                    <a:pt x="10325" y="3096"/>
                  </a:cubicBezTo>
                  <a:cubicBezTo>
                    <a:pt x="10314" y="3213"/>
                    <a:pt x="10314" y="3334"/>
                    <a:pt x="10334" y="3453"/>
                  </a:cubicBezTo>
                  <a:cubicBezTo>
                    <a:pt x="10354" y="3560"/>
                    <a:pt x="10379" y="3662"/>
                    <a:pt x="10438" y="3771"/>
                  </a:cubicBezTo>
                  <a:cubicBezTo>
                    <a:pt x="10414" y="3808"/>
                    <a:pt x="10389" y="3843"/>
                    <a:pt x="10365" y="3880"/>
                  </a:cubicBezTo>
                  <a:cubicBezTo>
                    <a:pt x="9938" y="4560"/>
                    <a:pt x="9547" y="5268"/>
                    <a:pt x="9210" y="6006"/>
                  </a:cubicBezTo>
                  <a:cubicBezTo>
                    <a:pt x="9202" y="6027"/>
                    <a:pt x="9193" y="6046"/>
                    <a:pt x="9184" y="6067"/>
                  </a:cubicBezTo>
                  <a:cubicBezTo>
                    <a:pt x="9068" y="5910"/>
                    <a:pt x="8967" y="5726"/>
                    <a:pt x="8886" y="5542"/>
                  </a:cubicBezTo>
                  <a:cubicBezTo>
                    <a:pt x="8786" y="5306"/>
                    <a:pt x="8714" y="5056"/>
                    <a:pt x="8666" y="4799"/>
                  </a:cubicBezTo>
                  <a:cubicBezTo>
                    <a:pt x="8625" y="4543"/>
                    <a:pt x="8601" y="4282"/>
                    <a:pt x="8608" y="4020"/>
                  </a:cubicBezTo>
                  <a:cubicBezTo>
                    <a:pt x="8606" y="3888"/>
                    <a:pt x="8623" y="3758"/>
                    <a:pt x="8630" y="3627"/>
                  </a:cubicBezTo>
                  <a:cubicBezTo>
                    <a:pt x="8646" y="3496"/>
                    <a:pt x="8667" y="3368"/>
                    <a:pt x="8686" y="3236"/>
                  </a:cubicBezTo>
                  <a:lnTo>
                    <a:pt x="8686" y="3236"/>
                  </a:lnTo>
                  <a:cubicBezTo>
                    <a:pt x="8659" y="3365"/>
                    <a:pt x="8629" y="3495"/>
                    <a:pt x="8603" y="3624"/>
                  </a:cubicBezTo>
                  <a:cubicBezTo>
                    <a:pt x="8588" y="3754"/>
                    <a:pt x="8561" y="3885"/>
                    <a:pt x="8554" y="4018"/>
                  </a:cubicBezTo>
                  <a:cubicBezTo>
                    <a:pt x="8530" y="4282"/>
                    <a:pt x="8537" y="4549"/>
                    <a:pt x="8561" y="4815"/>
                  </a:cubicBezTo>
                  <a:cubicBezTo>
                    <a:pt x="8594" y="5081"/>
                    <a:pt x="8650" y="5344"/>
                    <a:pt x="8741" y="5599"/>
                  </a:cubicBezTo>
                  <a:cubicBezTo>
                    <a:pt x="8827" y="5838"/>
                    <a:pt x="8933" y="6064"/>
                    <a:pt x="9090" y="6279"/>
                  </a:cubicBezTo>
                  <a:cubicBezTo>
                    <a:pt x="9049" y="6376"/>
                    <a:pt x="9010" y="6470"/>
                    <a:pt x="8971" y="6568"/>
                  </a:cubicBezTo>
                  <a:lnTo>
                    <a:pt x="8769" y="7139"/>
                  </a:lnTo>
                  <a:cubicBezTo>
                    <a:pt x="8649" y="7513"/>
                    <a:pt x="8475" y="7870"/>
                    <a:pt x="8263" y="8202"/>
                  </a:cubicBezTo>
                  <a:cubicBezTo>
                    <a:pt x="7931" y="8730"/>
                    <a:pt x="7510" y="9198"/>
                    <a:pt x="7036" y="9607"/>
                  </a:cubicBezTo>
                  <a:cubicBezTo>
                    <a:pt x="6761" y="9339"/>
                    <a:pt x="6529" y="9001"/>
                    <a:pt x="6343" y="8653"/>
                  </a:cubicBezTo>
                  <a:cubicBezTo>
                    <a:pt x="6140" y="8277"/>
                    <a:pt x="5990" y="7874"/>
                    <a:pt x="5876" y="7458"/>
                  </a:cubicBezTo>
                  <a:cubicBezTo>
                    <a:pt x="5767" y="7042"/>
                    <a:pt x="5699" y="6615"/>
                    <a:pt x="5668" y="6183"/>
                  </a:cubicBezTo>
                  <a:cubicBezTo>
                    <a:pt x="5647" y="5967"/>
                    <a:pt x="5654" y="5752"/>
                    <a:pt x="5647" y="5534"/>
                  </a:cubicBezTo>
                  <a:cubicBezTo>
                    <a:pt x="5652" y="5317"/>
                    <a:pt x="5666" y="5101"/>
                    <a:pt x="5675" y="4884"/>
                  </a:cubicBezTo>
                  <a:lnTo>
                    <a:pt x="5675" y="4884"/>
                  </a:lnTo>
                  <a:cubicBezTo>
                    <a:pt x="5658" y="5101"/>
                    <a:pt x="5635" y="5316"/>
                    <a:pt x="5621" y="5534"/>
                  </a:cubicBezTo>
                  <a:cubicBezTo>
                    <a:pt x="5621" y="5752"/>
                    <a:pt x="5604" y="5968"/>
                    <a:pt x="5617" y="6186"/>
                  </a:cubicBezTo>
                  <a:cubicBezTo>
                    <a:pt x="5631" y="6622"/>
                    <a:pt x="5682" y="7055"/>
                    <a:pt x="5777" y="7482"/>
                  </a:cubicBezTo>
                  <a:cubicBezTo>
                    <a:pt x="5876" y="7909"/>
                    <a:pt x="6013" y="8326"/>
                    <a:pt x="6205" y="8723"/>
                  </a:cubicBezTo>
                  <a:cubicBezTo>
                    <a:pt x="6387" y="9085"/>
                    <a:pt x="6597" y="9430"/>
                    <a:pt x="6883" y="9736"/>
                  </a:cubicBezTo>
                  <a:cubicBezTo>
                    <a:pt x="6807" y="9799"/>
                    <a:pt x="6727" y="9859"/>
                    <a:pt x="6650" y="9920"/>
                  </a:cubicBezTo>
                  <a:cubicBezTo>
                    <a:pt x="6016" y="10399"/>
                    <a:pt x="5316" y="10790"/>
                    <a:pt x="4593" y="11128"/>
                  </a:cubicBezTo>
                  <a:cubicBezTo>
                    <a:pt x="4348" y="11242"/>
                    <a:pt x="4097" y="11344"/>
                    <a:pt x="3846" y="11446"/>
                  </a:cubicBezTo>
                  <a:cubicBezTo>
                    <a:pt x="3550" y="11150"/>
                    <a:pt x="3312" y="10764"/>
                    <a:pt x="3135" y="10368"/>
                  </a:cubicBezTo>
                  <a:cubicBezTo>
                    <a:pt x="2956" y="9958"/>
                    <a:pt x="2838" y="9522"/>
                    <a:pt x="2773" y="9074"/>
                  </a:cubicBezTo>
                  <a:cubicBezTo>
                    <a:pt x="2749" y="8850"/>
                    <a:pt x="2721" y="8625"/>
                    <a:pt x="2724" y="8399"/>
                  </a:cubicBezTo>
                  <a:cubicBezTo>
                    <a:pt x="2709" y="8172"/>
                    <a:pt x="2732" y="7946"/>
                    <a:pt x="2745" y="7720"/>
                  </a:cubicBezTo>
                  <a:cubicBezTo>
                    <a:pt x="2759" y="7493"/>
                    <a:pt x="2803" y="7270"/>
                    <a:pt x="2831" y="7043"/>
                  </a:cubicBezTo>
                  <a:lnTo>
                    <a:pt x="2978" y="6377"/>
                  </a:lnTo>
                  <a:lnTo>
                    <a:pt x="2978" y="6377"/>
                  </a:lnTo>
                  <a:cubicBezTo>
                    <a:pt x="2922" y="6598"/>
                    <a:pt x="2859" y="6817"/>
                    <a:pt x="2807" y="7039"/>
                  </a:cubicBezTo>
                  <a:cubicBezTo>
                    <a:pt x="2769" y="7263"/>
                    <a:pt x="2717" y="7486"/>
                    <a:pt x="2694" y="7714"/>
                  </a:cubicBezTo>
                  <a:cubicBezTo>
                    <a:pt x="2673" y="7942"/>
                    <a:pt x="2643" y="8168"/>
                    <a:pt x="2646" y="8399"/>
                  </a:cubicBezTo>
                  <a:cubicBezTo>
                    <a:pt x="2634" y="8628"/>
                    <a:pt x="2654" y="8857"/>
                    <a:pt x="2670" y="9086"/>
                  </a:cubicBezTo>
                  <a:cubicBezTo>
                    <a:pt x="2722" y="9543"/>
                    <a:pt x="2823" y="9997"/>
                    <a:pt x="2992" y="10427"/>
                  </a:cubicBezTo>
                  <a:cubicBezTo>
                    <a:pt x="3151" y="10819"/>
                    <a:pt x="3355" y="11193"/>
                    <a:pt x="3643" y="11524"/>
                  </a:cubicBezTo>
                  <a:cubicBezTo>
                    <a:pt x="3217" y="11684"/>
                    <a:pt x="2783" y="11830"/>
                    <a:pt x="2344" y="11957"/>
                  </a:cubicBezTo>
                  <a:cubicBezTo>
                    <a:pt x="2340" y="11953"/>
                    <a:pt x="2333" y="11950"/>
                    <a:pt x="2329" y="11946"/>
                  </a:cubicBezTo>
                  <a:lnTo>
                    <a:pt x="2319" y="11970"/>
                  </a:lnTo>
                  <a:cubicBezTo>
                    <a:pt x="1561" y="12193"/>
                    <a:pt x="785" y="12360"/>
                    <a:pt x="0" y="12480"/>
                  </a:cubicBezTo>
                  <a:cubicBezTo>
                    <a:pt x="751" y="12405"/>
                    <a:pt x="1498" y="12275"/>
                    <a:pt x="2233" y="12093"/>
                  </a:cubicBezTo>
                  <a:lnTo>
                    <a:pt x="2233" y="12093"/>
                  </a:lnTo>
                  <a:lnTo>
                    <a:pt x="2213" y="12120"/>
                  </a:lnTo>
                  <a:cubicBezTo>
                    <a:pt x="2377" y="12213"/>
                    <a:pt x="2537" y="12268"/>
                    <a:pt x="2702" y="12318"/>
                  </a:cubicBezTo>
                  <a:cubicBezTo>
                    <a:pt x="2869" y="12364"/>
                    <a:pt x="3036" y="12397"/>
                    <a:pt x="3205" y="12421"/>
                  </a:cubicBezTo>
                  <a:cubicBezTo>
                    <a:pt x="3373" y="12445"/>
                    <a:pt x="3543" y="12455"/>
                    <a:pt x="3713" y="12456"/>
                  </a:cubicBezTo>
                  <a:cubicBezTo>
                    <a:pt x="3742" y="12457"/>
                    <a:pt x="3772" y="12457"/>
                    <a:pt x="3801" y="12457"/>
                  </a:cubicBezTo>
                  <a:cubicBezTo>
                    <a:pt x="3940" y="12457"/>
                    <a:pt x="4080" y="12450"/>
                    <a:pt x="4216" y="12438"/>
                  </a:cubicBezTo>
                  <a:cubicBezTo>
                    <a:pt x="4048" y="12434"/>
                    <a:pt x="3881" y="12425"/>
                    <a:pt x="3715" y="12405"/>
                  </a:cubicBezTo>
                  <a:cubicBezTo>
                    <a:pt x="3550" y="12386"/>
                    <a:pt x="3386" y="12357"/>
                    <a:pt x="3224" y="12319"/>
                  </a:cubicBezTo>
                  <a:cubicBezTo>
                    <a:pt x="3063" y="12279"/>
                    <a:pt x="2906" y="12233"/>
                    <a:pt x="2753" y="12170"/>
                  </a:cubicBezTo>
                  <a:cubicBezTo>
                    <a:pt x="2657" y="12132"/>
                    <a:pt x="2555" y="12084"/>
                    <a:pt x="2466" y="12032"/>
                  </a:cubicBezTo>
                  <a:cubicBezTo>
                    <a:pt x="3213" y="11834"/>
                    <a:pt x="3947" y="11583"/>
                    <a:pt x="4660" y="11275"/>
                  </a:cubicBezTo>
                  <a:cubicBezTo>
                    <a:pt x="4864" y="11189"/>
                    <a:pt x="5062" y="11095"/>
                    <a:pt x="5260" y="10995"/>
                  </a:cubicBezTo>
                  <a:cubicBezTo>
                    <a:pt x="5426" y="11088"/>
                    <a:pt x="5590" y="11142"/>
                    <a:pt x="5765" y="11182"/>
                  </a:cubicBezTo>
                  <a:cubicBezTo>
                    <a:pt x="5939" y="11219"/>
                    <a:pt x="6113" y="11236"/>
                    <a:pt x="6288" y="11236"/>
                  </a:cubicBezTo>
                  <a:cubicBezTo>
                    <a:pt x="6303" y="11236"/>
                    <a:pt x="6317" y="11236"/>
                    <a:pt x="6331" y="11235"/>
                  </a:cubicBezTo>
                  <a:cubicBezTo>
                    <a:pt x="6521" y="11224"/>
                    <a:pt x="6706" y="11203"/>
                    <a:pt x="6887" y="11156"/>
                  </a:cubicBezTo>
                  <a:cubicBezTo>
                    <a:pt x="7068" y="11114"/>
                    <a:pt x="7242" y="11046"/>
                    <a:pt x="7412" y="10974"/>
                  </a:cubicBezTo>
                  <a:lnTo>
                    <a:pt x="7412" y="10974"/>
                  </a:lnTo>
                  <a:cubicBezTo>
                    <a:pt x="7235" y="11030"/>
                    <a:pt x="7059" y="11077"/>
                    <a:pt x="6876" y="11104"/>
                  </a:cubicBezTo>
                  <a:cubicBezTo>
                    <a:pt x="6744" y="11125"/>
                    <a:pt x="6611" y="11134"/>
                    <a:pt x="6477" y="11134"/>
                  </a:cubicBezTo>
                  <a:cubicBezTo>
                    <a:pt x="6428" y="11134"/>
                    <a:pt x="6380" y="11133"/>
                    <a:pt x="6331" y="11131"/>
                  </a:cubicBezTo>
                  <a:cubicBezTo>
                    <a:pt x="6152" y="11118"/>
                    <a:pt x="5975" y="11087"/>
                    <a:pt x="5805" y="11032"/>
                  </a:cubicBezTo>
                  <a:cubicBezTo>
                    <a:pt x="5688" y="10995"/>
                    <a:pt x="5569" y="10942"/>
                    <a:pt x="5465" y="10884"/>
                  </a:cubicBezTo>
                  <a:cubicBezTo>
                    <a:pt x="5915" y="10645"/>
                    <a:pt x="6353" y="10377"/>
                    <a:pt x="6764" y="10072"/>
                  </a:cubicBezTo>
                  <a:cubicBezTo>
                    <a:pt x="7356" y="9632"/>
                    <a:pt x="7893" y="9110"/>
                    <a:pt x="8316" y="8499"/>
                  </a:cubicBezTo>
                  <a:cubicBezTo>
                    <a:pt x="8459" y="8559"/>
                    <a:pt x="8601" y="8584"/>
                    <a:pt x="8745" y="8598"/>
                  </a:cubicBezTo>
                  <a:cubicBezTo>
                    <a:pt x="8797" y="8603"/>
                    <a:pt x="8848" y="8605"/>
                    <a:pt x="8900" y="8605"/>
                  </a:cubicBezTo>
                  <a:cubicBezTo>
                    <a:pt x="9021" y="8605"/>
                    <a:pt x="9142" y="8593"/>
                    <a:pt x="9260" y="8574"/>
                  </a:cubicBezTo>
                  <a:cubicBezTo>
                    <a:pt x="9428" y="8547"/>
                    <a:pt x="9591" y="8496"/>
                    <a:pt x="9749" y="8437"/>
                  </a:cubicBezTo>
                  <a:cubicBezTo>
                    <a:pt x="9830" y="8407"/>
                    <a:pt x="9905" y="8372"/>
                    <a:pt x="9981" y="8338"/>
                  </a:cubicBezTo>
                  <a:lnTo>
                    <a:pt x="10205" y="8223"/>
                  </a:lnTo>
                  <a:lnTo>
                    <a:pt x="10205" y="8223"/>
                  </a:lnTo>
                  <a:lnTo>
                    <a:pt x="9972" y="8315"/>
                  </a:lnTo>
                  <a:cubicBezTo>
                    <a:pt x="9891" y="8339"/>
                    <a:pt x="9813" y="8368"/>
                    <a:pt x="9734" y="8387"/>
                  </a:cubicBezTo>
                  <a:cubicBezTo>
                    <a:pt x="9573" y="8428"/>
                    <a:pt x="9413" y="8461"/>
                    <a:pt x="9247" y="8469"/>
                  </a:cubicBezTo>
                  <a:cubicBezTo>
                    <a:pt x="9202" y="8472"/>
                    <a:pt x="9157" y="8474"/>
                    <a:pt x="9111" y="8474"/>
                  </a:cubicBezTo>
                  <a:cubicBezTo>
                    <a:pt x="8994" y="8474"/>
                    <a:pt x="8878" y="8464"/>
                    <a:pt x="8765" y="8443"/>
                  </a:cubicBezTo>
                  <a:cubicBezTo>
                    <a:pt x="8649" y="8420"/>
                    <a:pt x="8526" y="8383"/>
                    <a:pt x="8425" y="8334"/>
                  </a:cubicBezTo>
                  <a:cubicBezTo>
                    <a:pt x="8431" y="8324"/>
                    <a:pt x="8437" y="8317"/>
                    <a:pt x="8441" y="8310"/>
                  </a:cubicBezTo>
                  <a:cubicBezTo>
                    <a:pt x="8659" y="7963"/>
                    <a:pt x="8836" y="7591"/>
                    <a:pt x="8960" y="7199"/>
                  </a:cubicBezTo>
                  <a:lnTo>
                    <a:pt x="9155" y="6636"/>
                  </a:lnTo>
                  <a:cubicBezTo>
                    <a:pt x="9223" y="6449"/>
                    <a:pt x="9308" y="6268"/>
                    <a:pt x="9382" y="6084"/>
                  </a:cubicBezTo>
                  <a:cubicBezTo>
                    <a:pt x="9522" y="5767"/>
                    <a:pt x="9676" y="5456"/>
                    <a:pt x="9839" y="5147"/>
                  </a:cubicBezTo>
                  <a:cubicBezTo>
                    <a:pt x="9910" y="5154"/>
                    <a:pt x="9980" y="5156"/>
                    <a:pt x="10051" y="5156"/>
                  </a:cubicBezTo>
                  <a:cubicBezTo>
                    <a:pt x="10095" y="5156"/>
                    <a:pt x="10139" y="5155"/>
                    <a:pt x="10184" y="5153"/>
                  </a:cubicBezTo>
                  <a:cubicBezTo>
                    <a:pt x="10320" y="5147"/>
                    <a:pt x="10454" y="5133"/>
                    <a:pt x="10588" y="5112"/>
                  </a:cubicBezTo>
                  <a:cubicBezTo>
                    <a:pt x="10856" y="5070"/>
                    <a:pt x="11118" y="4988"/>
                    <a:pt x="11348" y="4856"/>
                  </a:cubicBezTo>
                  <a:lnTo>
                    <a:pt x="11348" y="4856"/>
                  </a:lnTo>
                  <a:cubicBezTo>
                    <a:pt x="11101" y="4956"/>
                    <a:pt x="10839" y="5003"/>
                    <a:pt x="10577" y="5010"/>
                  </a:cubicBezTo>
                  <a:cubicBezTo>
                    <a:pt x="10547" y="5011"/>
                    <a:pt x="10517" y="5011"/>
                    <a:pt x="10487" y="5011"/>
                  </a:cubicBezTo>
                  <a:cubicBezTo>
                    <a:pt x="10387" y="5011"/>
                    <a:pt x="10286" y="5007"/>
                    <a:pt x="10187" y="4997"/>
                  </a:cubicBezTo>
                  <a:cubicBezTo>
                    <a:pt x="10102" y="4990"/>
                    <a:pt x="10017" y="4978"/>
                    <a:pt x="9933" y="4964"/>
                  </a:cubicBezTo>
                  <a:cubicBezTo>
                    <a:pt x="10116" y="4627"/>
                    <a:pt x="10305" y="4294"/>
                    <a:pt x="10499" y="3963"/>
                  </a:cubicBezTo>
                  <a:cubicBezTo>
                    <a:pt x="10908" y="3276"/>
                    <a:pt x="11347" y="2604"/>
                    <a:pt x="11805" y="1946"/>
                  </a:cubicBezTo>
                  <a:cubicBezTo>
                    <a:pt x="12258" y="1284"/>
                    <a:pt x="12733" y="637"/>
                    <a:pt x="1322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83" name="Google Shape;7783;p24"/>
            <p:cNvSpPr/>
            <p:nvPr/>
          </p:nvSpPr>
          <p:spPr>
            <a:xfrm>
              <a:off x="8373975" y="-37162"/>
              <a:ext cx="330550" cy="311925"/>
            </a:xfrm>
            <a:custGeom>
              <a:avLst/>
              <a:gdLst/>
              <a:ahLst/>
              <a:cxnLst/>
              <a:rect l="l" t="t" r="r" b="b"/>
              <a:pathLst>
                <a:path w="13222" h="12477" extrusionOk="0">
                  <a:moveTo>
                    <a:pt x="13222" y="1"/>
                  </a:moveTo>
                  <a:cubicBezTo>
                    <a:pt x="13030" y="155"/>
                    <a:pt x="12239" y="934"/>
                    <a:pt x="7434" y="1744"/>
                  </a:cubicBezTo>
                  <a:cubicBezTo>
                    <a:pt x="1909" y="2673"/>
                    <a:pt x="228" y="4610"/>
                    <a:pt x="728" y="8298"/>
                  </a:cubicBezTo>
                  <a:cubicBezTo>
                    <a:pt x="1225" y="11990"/>
                    <a:pt x="1" y="12476"/>
                    <a:pt x="1" y="12476"/>
                  </a:cubicBezTo>
                  <a:cubicBezTo>
                    <a:pt x="1867" y="11868"/>
                    <a:pt x="1916" y="8842"/>
                    <a:pt x="2171" y="6323"/>
                  </a:cubicBezTo>
                  <a:cubicBezTo>
                    <a:pt x="2427" y="3805"/>
                    <a:pt x="6536" y="2649"/>
                    <a:pt x="9252" y="2335"/>
                  </a:cubicBezTo>
                  <a:cubicBezTo>
                    <a:pt x="11968" y="2022"/>
                    <a:pt x="13222" y="1"/>
                    <a:pt x="13222" y="1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84" name="Google Shape;7784;p24"/>
            <p:cNvSpPr/>
            <p:nvPr/>
          </p:nvSpPr>
          <p:spPr>
            <a:xfrm>
              <a:off x="8373975" y="-37187"/>
              <a:ext cx="330600" cy="324525"/>
            </a:xfrm>
            <a:custGeom>
              <a:avLst/>
              <a:gdLst/>
              <a:ahLst/>
              <a:cxnLst/>
              <a:rect l="l" t="t" r="r" b="b"/>
              <a:pathLst>
                <a:path w="13224" h="12981" extrusionOk="0">
                  <a:moveTo>
                    <a:pt x="13223" y="0"/>
                  </a:moveTo>
                  <a:lnTo>
                    <a:pt x="13223" y="0"/>
                  </a:lnTo>
                  <a:cubicBezTo>
                    <a:pt x="13223" y="1"/>
                    <a:pt x="12251" y="1103"/>
                    <a:pt x="12056" y="2926"/>
                  </a:cubicBezTo>
                  <a:cubicBezTo>
                    <a:pt x="11862" y="4748"/>
                    <a:pt x="11927" y="6746"/>
                    <a:pt x="10356" y="8840"/>
                  </a:cubicBezTo>
                  <a:cubicBezTo>
                    <a:pt x="9063" y="10560"/>
                    <a:pt x="6979" y="12824"/>
                    <a:pt x="2926" y="12824"/>
                  </a:cubicBezTo>
                  <a:cubicBezTo>
                    <a:pt x="2047" y="12824"/>
                    <a:pt x="1076" y="12717"/>
                    <a:pt x="1" y="12476"/>
                  </a:cubicBezTo>
                  <a:lnTo>
                    <a:pt x="1" y="12476"/>
                  </a:lnTo>
                  <a:cubicBezTo>
                    <a:pt x="1251" y="12825"/>
                    <a:pt x="2390" y="12980"/>
                    <a:pt x="3425" y="12980"/>
                  </a:cubicBezTo>
                  <a:cubicBezTo>
                    <a:pt x="9496" y="12980"/>
                    <a:pt x="11989" y="7635"/>
                    <a:pt x="12210" y="4621"/>
                  </a:cubicBezTo>
                  <a:cubicBezTo>
                    <a:pt x="12440" y="1473"/>
                    <a:pt x="13153" y="259"/>
                    <a:pt x="13223" y="0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85" name="Google Shape;7785;p24"/>
            <p:cNvSpPr/>
            <p:nvPr/>
          </p:nvSpPr>
          <p:spPr>
            <a:xfrm>
              <a:off x="8241875" y="446563"/>
              <a:ext cx="379625" cy="275900"/>
            </a:xfrm>
            <a:custGeom>
              <a:avLst/>
              <a:gdLst/>
              <a:ahLst/>
              <a:cxnLst/>
              <a:rect l="l" t="t" r="r" b="b"/>
              <a:pathLst>
                <a:path w="15185" h="11036" extrusionOk="0">
                  <a:moveTo>
                    <a:pt x="1256" y="0"/>
                  </a:moveTo>
                  <a:cubicBezTo>
                    <a:pt x="1156" y="0"/>
                    <a:pt x="1103" y="2"/>
                    <a:pt x="1103" y="2"/>
                  </a:cubicBezTo>
                  <a:cubicBezTo>
                    <a:pt x="1103" y="2"/>
                    <a:pt x="0" y="5851"/>
                    <a:pt x="1919" y="6917"/>
                  </a:cubicBezTo>
                  <a:cubicBezTo>
                    <a:pt x="5587" y="8960"/>
                    <a:pt x="3819" y="9985"/>
                    <a:pt x="8032" y="10828"/>
                  </a:cubicBezTo>
                  <a:cubicBezTo>
                    <a:pt x="8770" y="10975"/>
                    <a:pt x="9476" y="11036"/>
                    <a:pt x="10136" y="11036"/>
                  </a:cubicBezTo>
                  <a:cubicBezTo>
                    <a:pt x="13121" y="11036"/>
                    <a:pt x="15184" y="9801"/>
                    <a:pt x="15184" y="9801"/>
                  </a:cubicBezTo>
                  <a:cubicBezTo>
                    <a:pt x="11605" y="9250"/>
                    <a:pt x="12591" y="4624"/>
                    <a:pt x="9256" y="2241"/>
                  </a:cubicBezTo>
                  <a:cubicBezTo>
                    <a:pt x="6273" y="112"/>
                    <a:pt x="2101" y="0"/>
                    <a:pt x="125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86" name="Google Shape;7786;p24"/>
            <p:cNvSpPr/>
            <p:nvPr/>
          </p:nvSpPr>
          <p:spPr>
            <a:xfrm>
              <a:off x="8269425" y="446588"/>
              <a:ext cx="352075" cy="247475"/>
            </a:xfrm>
            <a:custGeom>
              <a:avLst/>
              <a:gdLst/>
              <a:ahLst/>
              <a:cxnLst/>
              <a:rect l="l" t="t" r="r" b="b"/>
              <a:pathLst>
                <a:path w="14083" h="9899" extrusionOk="0">
                  <a:moveTo>
                    <a:pt x="156" y="1"/>
                  </a:moveTo>
                  <a:cubicBezTo>
                    <a:pt x="55" y="1"/>
                    <a:pt x="1" y="2"/>
                    <a:pt x="1" y="2"/>
                  </a:cubicBezTo>
                  <a:cubicBezTo>
                    <a:pt x="1" y="2"/>
                    <a:pt x="1925" y="3498"/>
                    <a:pt x="4113" y="4043"/>
                  </a:cubicBezTo>
                  <a:cubicBezTo>
                    <a:pt x="6305" y="4588"/>
                    <a:pt x="6547" y="5473"/>
                    <a:pt x="8121" y="8003"/>
                  </a:cubicBezTo>
                  <a:cubicBezTo>
                    <a:pt x="9119" y="9605"/>
                    <a:pt x="11249" y="9899"/>
                    <a:pt x="12674" y="9899"/>
                  </a:cubicBezTo>
                  <a:cubicBezTo>
                    <a:pt x="13495" y="9899"/>
                    <a:pt x="14082" y="9801"/>
                    <a:pt x="14082" y="9801"/>
                  </a:cubicBezTo>
                  <a:cubicBezTo>
                    <a:pt x="10501" y="9251"/>
                    <a:pt x="11489" y="4624"/>
                    <a:pt x="8154" y="2242"/>
                  </a:cubicBezTo>
                  <a:cubicBezTo>
                    <a:pt x="5175" y="114"/>
                    <a:pt x="1008" y="1"/>
                    <a:pt x="1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87" name="Google Shape;7787;p24"/>
            <p:cNvSpPr/>
            <p:nvPr/>
          </p:nvSpPr>
          <p:spPr>
            <a:xfrm>
              <a:off x="8269525" y="446713"/>
              <a:ext cx="351925" cy="259375"/>
            </a:xfrm>
            <a:custGeom>
              <a:avLst/>
              <a:gdLst/>
              <a:ahLst/>
              <a:cxnLst/>
              <a:rect l="l" t="t" r="r" b="b"/>
              <a:pathLst>
                <a:path w="14077" h="10375" extrusionOk="0">
                  <a:moveTo>
                    <a:pt x="1" y="0"/>
                  </a:moveTo>
                  <a:lnTo>
                    <a:pt x="1" y="0"/>
                  </a:lnTo>
                  <a:cubicBezTo>
                    <a:pt x="267" y="480"/>
                    <a:pt x="554" y="951"/>
                    <a:pt x="871" y="1404"/>
                  </a:cubicBezTo>
                  <a:cubicBezTo>
                    <a:pt x="803" y="1518"/>
                    <a:pt x="768" y="1620"/>
                    <a:pt x="734" y="1732"/>
                  </a:cubicBezTo>
                  <a:cubicBezTo>
                    <a:pt x="700" y="1844"/>
                    <a:pt x="680" y="1957"/>
                    <a:pt x="664" y="2070"/>
                  </a:cubicBezTo>
                  <a:cubicBezTo>
                    <a:pt x="635" y="2296"/>
                    <a:pt x="637" y="2524"/>
                    <a:pt x="657" y="2748"/>
                  </a:cubicBezTo>
                  <a:cubicBezTo>
                    <a:pt x="676" y="2971"/>
                    <a:pt x="720" y="3190"/>
                    <a:pt x="768" y="3407"/>
                  </a:cubicBezTo>
                  <a:lnTo>
                    <a:pt x="854" y="3728"/>
                  </a:lnTo>
                  <a:lnTo>
                    <a:pt x="959" y="4044"/>
                  </a:lnTo>
                  <a:lnTo>
                    <a:pt x="881" y="3721"/>
                  </a:lnTo>
                  <a:lnTo>
                    <a:pt x="820" y="3396"/>
                  </a:lnTo>
                  <a:cubicBezTo>
                    <a:pt x="790" y="3179"/>
                    <a:pt x="763" y="2960"/>
                    <a:pt x="765" y="2742"/>
                  </a:cubicBezTo>
                  <a:cubicBezTo>
                    <a:pt x="763" y="2524"/>
                    <a:pt x="778" y="2306"/>
                    <a:pt x="821" y="2097"/>
                  </a:cubicBezTo>
                  <a:cubicBezTo>
                    <a:pt x="860" y="1920"/>
                    <a:pt x="920" y="1733"/>
                    <a:pt x="1005" y="1590"/>
                  </a:cubicBezTo>
                  <a:cubicBezTo>
                    <a:pt x="1539" y="2320"/>
                    <a:pt x="2151" y="2992"/>
                    <a:pt x="2886" y="3543"/>
                  </a:cubicBezTo>
                  <a:cubicBezTo>
                    <a:pt x="3004" y="3622"/>
                    <a:pt x="3126" y="3698"/>
                    <a:pt x="3251" y="3773"/>
                  </a:cubicBezTo>
                  <a:cubicBezTo>
                    <a:pt x="3109" y="4001"/>
                    <a:pt x="3013" y="4242"/>
                    <a:pt x="2948" y="4492"/>
                  </a:cubicBezTo>
                  <a:cubicBezTo>
                    <a:pt x="2873" y="4779"/>
                    <a:pt x="2845" y="5075"/>
                    <a:pt x="2854" y="5368"/>
                  </a:cubicBezTo>
                  <a:cubicBezTo>
                    <a:pt x="2873" y="5659"/>
                    <a:pt x="2918" y="5949"/>
                    <a:pt x="3006" y="6225"/>
                  </a:cubicBezTo>
                  <a:cubicBezTo>
                    <a:pt x="3041" y="6367"/>
                    <a:pt x="3106" y="6498"/>
                    <a:pt x="3154" y="6634"/>
                  </a:cubicBezTo>
                  <a:cubicBezTo>
                    <a:pt x="3212" y="6767"/>
                    <a:pt x="3282" y="6894"/>
                    <a:pt x="3344" y="7023"/>
                  </a:cubicBezTo>
                  <a:cubicBezTo>
                    <a:pt x="3289" y="6890"/>
                    <a:pt x="3229" y="6758"/>
                    <a:pt x="3180" y="6625"/>
                  </a:cubicBezTo>
                  <a:cubicBezTo>
                    <a:pt x="3139" y="6487"/>
                    <a:pt x="3084" y="6355"/>
                    <a:pt x="3057" y="6214"/>
                  </a:cubicBezTo>
                  <a:cubicBezTo>
                    <a:pt x="2985" y="5935"/>
                    <a:pt x="2961" y="5651"/>
                    <a:pt x="2961" y="5368"/>
                  </a:cubicBezTo>
                  <a:cubicBezTo>
                    <a:pt x="2968" y="5085"/>
                    <a:pt x="3013" y="4803"/>
                    <a:pt x="3099" y="4539"/>
                  </a:cubicBezTo>
                  <a:cubicBezTo>
                    <a:pt x="3176" y="4301"/>
                    <a:pt x="3289" y="4070"/>
                    <a:pt x="3429" y="3877"/>
                  </a:cubicBezTo>
                  <a:cubicBezTo>
                    <a:pt x="3584" y="3960"/>
                    <a:pt x="3747" y="4032"/>
                    <a:pt x="3920" y="4080"/>
                  </a:cubicBezTo>
                  <a:cubicBezTo>
                    <a:pt x="4109" y="4150"/>
                    <a:pt x="4288" y="4191"/>
                    <a:pt x="4470" y="4243"/>
                  </a:cubicBezTo>
                  <a:cubicBezTo>
                    <a:pt x="4647" y="4304"/>
                    <a:pt x="4828" y="4360"/>
                    <a:pt x="4998" y="4435"/>
                  </a:cubicBezTo>
                  <a:cubicBezTo>
                    <a:pt x="5340" y="4581"/>
                    <a:pt x="5663" y="4772"/>
                    <a:pt x="5939" y="5018"/>
                  </a:cubicBezTo>
                  <a:cubicBezTo>
                    <a:pt x="6060" y="5126"/>
                    <a:pt x="6172" y="5245"/>
                    <a:pt x="6280" y="5368"/>
                  </a:cubicBezTo>
                  <a:cubicBezTo>
                    <a:pt x="6097" y="5567"/>
                    <a:pt x="5977" y="5791"/>
                    <a:pt x="5885" y="6030"/>
                  </a:cubicBezTo>
                  <a:cubicBezTo>
                    <a:pt x="5785" y="6300"/>
                    <a:pt x="5736" y="6586"/>
                    <a:pt x="5724" y="6869"/>
                  </a:cubicBezTo>
                  <a:cubicBezTo>
                    <a:pt x="5705" y="7155"/>
                    <a:pt x="5742" y="7435"/>
                    <a:pt x="5785" y="7713"/>
                  </a:cubicBezTo>
                  <a:cubicBezTo>
                    <a:pt x="5811" y="7851"/>
                    <a:pt x="5847" y="7987"/>
                    <a:pt x="5876" y="8124"/>
                  </a:cubicBezTo>
                  <a:lnTo>
                    <a:pt x="6002" y="8524"/>
                  </a:lnTo>
                  <a:lnTo>
                    <a:pt x="5903" y="8118"/>
                  </a:lnTo>
                  <a:cubicBezTo>
                    <a:pt x="5879" y="7979"/>
                    <a:pt x="5855" y="7844"/>
                    <a:pt x="5837" y="7706"/>
                  </a:cubicBezTo>
                  <a:cubicBezTo>
                    <a:pt x="5813" y="7431"/>
                    <a:pt x="5794" y="7152"/>
                    <a:pt x="5830" y="6879"/>
                  </a:cubicBezTo>
                  <a:cubicBezTo>
                    <a:pt x="5861" y="6606"/>
                    <a:pt x="5925" y="6337"/>
                    <a:pt x="6034" y="6089"/>
                  </a:cubicBezTo>
                  <a:cubicBezTo>
                    <a:pt x="6125" y="5880"/>
                    <a:pt x="6257" y="5679"/>
                    <a:pt x="6410" y="5526"/>
                  </a:cubicBezTo>
                  <a:cubicBezTo>
                    <a:pt x="6498" y="5637"/>
                    <a:pt x="6582" y="5750"/>
                    <a:pt x="6663" y="5866"/>
                  </a:cubicBezTo>
                  <a:cubicBezTo>
                    <a:pt x="7092" y="6487"/>
                    <a:pt x="7471" y="7152"/>
                    <a:pt x="7878" y="7800"/>
                  </a:cubicBezTo>
                  <a:cubicBezTo>
                    <a:pt x="7977" y="7962"/>
                    <a:pt x="8079" y="8125"/>
                    <a:pt x="8197" y="8285"/>
                  </a:cubicBezTo>
                  <a:lnTo>
                    <a:pt x="8226" y="8323"/>
                  </a:lnTo>
                  <a:cubicBezTo>
                    <a:pt x="8212" y="8521"/>
                    <a:pt x="8221" y="8708"/>
                    <a:pt x="8248" y="8898"/>
                  </a:cubicBezTo>
                  <a:cubicBezTo>
                    <a:pt x="8277" y="9096"/>
                    <a:pt x="8330" y="9291"/>
                    <a:pt x="8405" y="9475"/>
                  </a:cubicBezTo>
                  <a:cubicBezTo>
                    <a:pt x="8478" y="9660"/>
                    <a:pt x="8584" y="9831"/>
                    <a:pt x="8707" y="9984"/>
                  </a:cubicBezTo>
                  <a:cubicBezTo>
                    <a:pt x="8828" y="10141"/>
                    <a:pt x="8985" y="10262"/>
                    <a:pt x="9143" y="10375"/>
                  </a:cubicBezTo>
                  <a:cubicBezTo>
                    <a:pt x="8992" y="10236"/>
                    <a:pt x="8849" y="10104"/>
                    <a:pt x="8747" y="9942"/>
                  </a:cubicBezTo>
                  <a:cubicBezTo>
                    <a:pt x="8638" y="9782"/>
                    <a:pt x="8553" y="9611"/>
                    <a:pt x="8501" y="9428"/>
                  </a:cubicBezTo>
                  <a:cubicBezTo>
                    <a:pt x="8446" y="9249"/>
                    <a:pt x="8412" y="9060"/>
                    <a:pt x="8402" y="8871"/>
                  </a:cubicBezTo>
                  <a:cubicBezTo>
                    <a:pt x="8396" y="8760"/>
                    <a:pt x="8398" y="8644"/>
                    <a:pt x="8408" y="8533"/>
                  </a:cubicBezTo>
                  <a:cubicBezTo>
                    <a:pt x="8466" y="8593"/>
                    <a:pt x="8522" y="8656"/>
                    <a:pt x="8584" y="8712"/>
                  </a:cubicBezTo>
                  <a:cubicBezTo>
                    <a:pt x="8870" y="8981"/>
                    <a:pt x="9203" y="9195"/>
                    <a:pt x="9554" y="9359"/>
                  </a:cubicBezTo>
                  <a:cubicBezTo>
                    <a:pt x="10257" y="9691"/>
                    <a:pt x="11025" y="9847"/>
                    <a:pt x="11787" y="9906"/>
                  </a:cubicBezTo>
                  <a:cubicBezTo>
                    <a:pt x="12015" y="9921"/>
                    <a:pt x="12243" y="9929"/>
                    <a:pt x="12471" y="9929"/>
                  </a:cubicBezTo>
                  <a:cubicBezTo>
                    <a:pt x="13009" y="9929"/>
                    <a:pt x="13546" y="9886"/>
                    <a:pt x="14077" y="9795"/>
                  </a:cubicBezTo>
                  <a:lnTo>
                    <a:pt x="14077" y="9795"/>
                  </a:lnTo>
                  <a:cubicBezTo>
                    <a:pt x="13681" y="9838"/>
                    <a:pt x="13284" y="9861"/>
                    <a:pt x="12887" y="9861"/>
                  </a:cubicBezTo>
                  <a:cubicBezTo>
                    <a:pt x="12523" y="9861"/>
                    <a:pt x="12159" y="9842"/>
                    <a:pt x="11799" y="9802"/>
                  </a:cubicBezTo>
                  <a:cubicBezTo>
                    <a:pt x="11045" y="9724"/>
                    <a:pt x="10298" y="9550"/>
                    <a:pt x="9627" y="9210"/>
                  </a:cubicBezTo>
                  <a:cubicBezTo>
                    <a:pt x="9508" y="9151"/>
                    <a:pt x="9394" y="9083"/>
                    <a:pt x="9280" y="9011"/>
                  </a:cubicBezTo>
                  <a:cubicBezTo>
                    <a:pt x="9371" y="8939"/>
                    <a:pt x="9470" y="8869"/>
                    <a:pt x="9575" y="8813"/>
                  </a:cubicBezTo>
                  <a:cubicBezTo>
                    <a:pt x="9718" y="8735"/>
                    <a:pt x="9872" y="8673"/>
                    <a:pt x="10030" y="8629"/>
                  </a:cubicBezTo>
                  <a:cubicBezTo>
                    <a:pt x="10190" y="8585"/>
                    <a:pt x="10354" y="8558"/>
                    <a:pt x="10521" y="8558"/>
                  </a:cubicBezTo>
                  <a:cubicBezTo>
                    <a:pt x="10540" y="8557"/>
                    <a:pt x="10560" y="8557"/>
                    <a:pt x="10579" y="8557"/>
                  </a:cubicBezTo>
                  <a:cubicBezTo>
                    <a:pt x="10728" y="8557"/>
                    <a:pt x="10875" y="8580"/>
                    <a:pt x="11022" y="8608"/>
                  </a:cubicBezTo>
                  <a:cubicBezTo>
                    <a:pt x="10861" y="8560"/>
                    <a:pt x="10695" y="8516"/>
                    <a:pt x="10524" y="8506"/>
                  </a:cubicBezTo>
                  <a:cubicBezTo>
                    <a:pt x="10467" y="8500"/>
                    <a:pt x="10409" y="8497"/>
                    <a:pt x="10352" y="8497"/>
                  </a:cubicBezTo>
                  <a:cubicBezTo>
                    <a:pt x="10237" y="8497"/>
                    <a:pt x="10122" y="8508"/>
                    <a:pt x="10009" y="8527"/>
                  </a:cubicBezTo>
                  <a:cubicBezTo>
                    <a:pt x="9838" y="8552"/>
                    <a:pt x="9670" y="8602"/>
                    <a:pt x="9507" y="8670"/>
                  </a:cubicBezTo>
                  <a:cubicBezTo>
                    <a:pt x="9365" y="8729"/>
                    <a:pt x="9231" y="8799"/>
                    <a:pt x="9099" y="8891"/>
                  </a:cubicBezTo>
                  <a:cubicBezTo>
                    <a:pt x="8964" y="8793"/>
                    <a:pt x="8833" y="8691"/>
                    <a:pt x="8713" y="8576"/>
                  </a:cubicBezTo>
                  <a:cubicBezTo>
                    <a:pt x="8645" y="8513"/>
                    <a:pt x="8583" y="8443"/>
                    <a:pt x="8519" y="8376"/>
                  </a:cubicBezTo>
                  <a:lnTo>
                    <a:pt x="8345" y="8161"/>
                  </a:lnTo>
                  <a:cubicBezTo>
                    <a:pt x="8239" y="8011"/>
                    <a:pt x="8140" y="7851"/>
                    <a:pt x="8041" y="7687"/>
                  </a:cubicBezTo>
                  <a:cubicBezTo>
                    <a:pt x="7801" y="7298"/>
                    <a:pt x="7570" y="6901"/>
                    <a:pt x="7329" y="6511"/>
                  </a:cubicBezTo>
                  <a:cubicBezTo>
                    <a:pt x="7475" y="6440"/>
                    <a:pt x="7642" y="6386"/>
                    <a:pt x="7809" y="6355"/>
                  </a:cubicBezTo>
                  <a:cubicBezTo>
                    <a:pt x="7968" y="6323"/>
                    <a:pt x="8131" y="6309"/>
                    <a:pt x="8295" y="6309"/>
                  </a:cubicBezTo>
                  <a:cubicBezTo>
                    <a:pt x="8343" y="6309"/>
                    <a:pt x="8390" y="6311"/>
                    <a:pt x="8437" y="6313"/>
                  </a:cubicBezTo>
                  <a:cubicBezTo>
                    <a:pt x="8647" y="6324"/>
                    <a:pt x="8859" y="6357"/>
                    <a:pt x="9067" y="6412"/>
                  </a:cubicBezTo>
                  <a:cubicBezTo>
                    <a:pt x="9170" y="6434"/>
                    <a:pt x="9272" y="6473"/>
                    <a:pt x="9374" y="6504"/>
                  </a:cubicBezTo>
                  <a:lnTo>
                    <a:pt x="9675" y="6621"/>
                  </a:lnTo>
                  <a:lnTo>
                    <a:pt x="9675" y="6621"/>
                  </a:lnTo>
                  <a:lnTo>
                    <a:pt x="9385" y="6478"/>
                  </a:lnTo>
                  <a:cubicBezTo>
                    <a:pt x="9283" y="6440"/>
                    <a:pt x="9187" y="6392"/>
                    <a:pt x="9082" y="6360"/>
                  </a:cubicBezTo>
                  <a:cubicBezTo>
                    <a:pt x="8877" y="6287"/>
                    <a:pt x="8665" y="6238"/>
                    <a:pt x="8447" y="6207"/>
                  </a:cubicBezTo>
                  <a:cubicBezTo>
                    <a:pt x="8320" y="6191"/>
                    <a:pt x="8192" y="6182"/>
                    <a:pt x="8064" y="6182"/>
                  </a:cubicBezTo>
                  <a:cubicBezTo>
                    <a:pt x="7971" y="6182"/>
                    <a:pt x="7879" y="6187"/>
                    <a:pt x="7786" y="6197"/>
                  </a:cubicBezTo>
                  <a:cubicBezTo>
                    <a:pt x="7595" y="6221"/>
                    <a:pt x="7409" y="6259"/>
                    <a:pt x="7223" y="6335"/>
                  </a:cubicBezTo>
                  <a:cubicBezTo>
                    <a:pt x="7097" y="6133"/>
                    <a:pt x="6972" y="5932"/>
                    <a:pt x="6836" y="5734"/>
                  </a:cubicBezTo>
                  <a:cubicBezTo>
                    <a:pt x="6614" y="5419"/>
                    <a:pt x="6367" y="5113"/>
                    <a:pt x="6070" y="4856"/>
                  </a:cubicBezTo>
                  <a:cubicBezTo>
                    <a:pt x="5862" y="4672"/>
                    <a:pt x="5627" y="4519"/>
                    <a:pt x="5381" y="4392"/>
                  </a:cubicBezTo>
                  <a:cubicBezTo>
                    <a:pt x="5562" y="4254"/>
                    <a:pt x="5775" y="4135"/>
                    <a:pt x="5992" y="4049"/>
                  </a:cubicBezTo>
                  <a:cubicBezTo>
                    <a:pt x="6260" y="3940"/>
                    <a:pt x="6543" y="3867"/>
                    <a:pt x="6833" y="3838"/>
                  </a:cubicBezTo>
                  <a:cubicBezTo>
                    <a:pt x="6955" y="3829"/>
                    <a:pt x="7078" y="3823"/>
                    <a:pt x="7202" y="3823"/>
                  </a:cubicBezTo>
                  <a:cubicBezTo>
                    <a:pt x="7371" y="3823"/>
                    <a:pt x="7540" y="3834"/>
                    <a:pt x="7707" y="3865"/>
                  </a:cubicBezTo>
                  <a:cubicBezTo>
                    <a:pt x="7853" y="3879"/>
                    <a:pt x="7993" y="3926"/>
                    <a:pt x="8139" y="3954"/>
                  </a:cubicBezTo>
                  <a:cubicBezTo>
                    <a:pt x="8280" y="3994"/>
                    <a:pt x="8417" y="4046"/>
                    <a:pt x="8559" y="4092"/>
                  </a:cubicBezTo>
                  <a:cubicBezTo>
                    <a:pt x="8422" y="4038"/>
                    <a:pt x="8284" y="3976"/>
                    <a:pt x="8144" y="3929"/>
                  </a:cubicBezTo>
                  <a:cubicBezTo>
                    <a:pt x="8001" y="3889"/>
                    <a:pt x="7861" y="3833"/>
                    <a:pt x="7716" y="3811"/>
                  </a:cubicBezTo>
                  <a:cubicBezTo>
                    <a:pt x="7467" y="3751"/>
                    <a:pt x="7210" y="3731"/>
                    <a:pt x="6952" y="3731"/>
                  </a:cubicBezTo>
                  <a:cubicBezTo>
                    <a:pt x="6909" y="3731"/>
                    <a:pt x="6867" y="3731"/>
                    <a:pt x="6824" y="3732"/>
                  </a:cubicBezTo>
                  <a:cubicBezTo>
                    <a:pt x="6523" y="3745"/>
                    <a:pt x="6225" y="3803"/>
                    <a:pt x="5936" y="3901"/>
                  </a:cubicBezTo>
                  <a:cubicBezTo>
                    <a:pt x="5666" y="3994"/>
                    <a:pt x="5410" y="4116"/>
                    <a:pt x="5170" y="4294"/>
                  </a:cubicBezTo>
                  <a:cubicBezTo>
                    <a:pt x="5137" y="4280"/>
                    <a:pt x="5105" y="4263"/>
                    <a:pt x="5071" y="4250"/>
                  </a:cubicBezTo>
                  <a:cubicBezTo>
                    <a:pt x="4893" y="4172"/>
                    <a:pt x="4708" y="4116"/>
                    <a:pt x="4524" y="4056"/>
                  </a:cubicBezTo>
                  <a:cubicBezTo>
                    <a:pt x="4340" y="4004"/>
                    <a:pt x="4145" y="3959"/>
                    <a:pt x="3975" y="3898"/>
                  </a:cubicBezTo>
                  <a:cubicBezTo>
                    <a:pt x="3889" y="3868"/>
                    <a:pt x="3798" y="3845"/>
                    <a:pt x="3713" y="3809"/>
                  </a:cubicBezTo>
                  <a:lnTo>
                    <a:pt x="3463" y="3688"/>
                  </a:lnTo>
                  <a:cubicBezTo>
                    <a:pt x="3375" y="3653"/>
                    <a:pt x="3296" y="3604"/>
                    <a:pt x="3217" y="3554"/>
                  </a:cubicBezTo>
                  <a:lnTo>
                    <a:pt x="2978" y="3407"/>
                  </a:lnTo>
                  <a:cubicBezTo>
                    <a:pt x="2628" y="3165"/>
                    <a:pt x="2306" y="2882"/>
                    <a:pt x="2001" y="2578"/>
                  </a:cubicBezTo>
                  <a:cubicBezTo>
                    <a:pt x="2154" y="2459"/>
                    <a:pt x="2344" y="2356"/>
                    <a:pt x="2532" y="2275"/>
                  </a:cubicBezTo>
                  <a:cubicBezTo>
                    <a:pt x="2750" y="2182"/>
                    <a:pt x="2978" y="2112"/>
                    <a:pt x="3210" y="2057"/>
                  </a:cubicBezTo>
                  <a:cubicBezTo>
                    <a:pt x="3440" y="1999"/>
                    <a:pt x="3679" y="1967"/>
                    <a:pt x="3917" y="1941"/>
                  </a:cubicBezTo>
                  <a:cubicBezTo>
                    <a:pt x="4037" y="1928"/>
                    <a:pt x="4155" y="1923"/>
                    <a:pt x="4275" y="1914"/>
                  </a:cubicBezTo>
                  <a:lnTo>
                    <a:pt x="4636" y="1907"/>
                  </a:lnTo>
                  <a:lnTo>
                    <a:pt x="4275" y="1887"/>
                  </a:lnTo>
                  <a:cubicBezTo>
                    <a:pt x="4195" y="1887"/>
                    <a:pt x="4114" y="1886"/>
                    <a:pt x="4033" y="1886"/>
                  </a:cubicBezTo>
                  <a:cubicBezTo>
                    <a:pt x="3993" y="1886"/>
                    <a:pt x="3953" y="1886"/>
                    <a:pt x="3913" y="1887"/>
                  </a:cubicBezTo>
                  <a:cubicBezTo>
                    <a:pt x="3671" y="1896"/>
                    <a:pt x="3429" y="1910"/>
                    <a:pt x="3188" y="1952"/>
                  </a:cubicBezTo>
                  <a:cubicBezTo>
                    <a:pt x="2948" y="1992"/>
                    <a:pt x="2707" y="2047"/>
                    <a:pt x="2475" y="2126"/>
                  </a:cubicBezTo>
                  <a:cubicBezTo>
                    <a:pt x="2262" y="2204"/>
                    <a:pt x="2057" y="2291"/>
                    <a:pt x="1856" y="2429"/>
                  </a:cubicBezTo>
                  <a:cubicBezTo>
                    <a:pt x="1677" y="2241"/>
                    <a:pt x="1502" y="2050"/>
                    <a:pt x="1335" y="1853"/>
                  </a:cubicBezTo>
                  <a:cubicBezTo>
                    <a:pt x="843" y="1273"/>
                    <a:pt x="403" y="649"/>
                    <a:pt x="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88" name="Google Shape;7788;p24"/>
            <p:cNvSpPr/>
            <p:nvPr/>
          </p:nvSpPr>
          <p:spPr>
            <a:xfrm>
              <a:off x="8241925" y="446513"/>
              <a:ext cx="379525" cy="275975"/>
            </a:xfrm>
            <a:custGeom>
              <a:avLst/>
              <a:gdLst/>
              <a:ahLst/>
              <a:cxnLst/>
              <a:rect l="l" t="t" r="r" b="b"/>
              <a:pathLst>
                <a:path w="15181" h="11039" extrusionOk="0">
                  <a:moveTo>
                    <a:pt x="1101" y="1"/>
                  </a:moveTo>
                  <a:cubicBezTo>
                    <a:pt x="1100" y="2"/>
                    <a:pt x="0" y="5851"/>
                    <a:pt x="1916" y="6918"/>
                  </a:cubicBezTo>
                  <a:cubicBezTo>
                    <a:pt x="5585" y="8961"/>
                    <a:pt x="3817" y="9985"/>
                    <a:pt x="8029" y="10828"/>
                  </a:cubicBezTo>
                  <a:cubicBezTo>
                    <a:pt x="8769" y="10977"/>
                    <a:pt x="9476" y="11038"/>
                    <a:pt x="10138" y="11038"/>
                  </a:cubicBezTo>
                  <a:cubicBezTo>
                    <a:pt x="13120" y="11038"/>
                    <a:pt x="15180" y="9803"/>
                    <a:pt x="15181" y="9803"/>
                  </a:cubicBezTo>
                  <a:lnTo>
                    <a:pt x="15181" y="9803"/>
                  </a:lnTo>
                  <a:cubicBezTo>
                    <a:pt x="15180" y="9803"/>
                    <a:pt x="12719" y="10731"/>
                    <a:pt x="10337" y="10731"/>
                  </a:cubicBezTo>
                  <a:cubicBezTo>
                    <a:pt x="9635" y="10731"/>
                    <a:pt x="8940" y="10651"/>
                    <a:pt x="8316" y="10442"/>
                  </a:cubicBezTo>
                  <a:cubicBezTo>
                    <a:pt x="5573" y="9527"/>
                    <a:pt x="5680" y="7484"/>
                    <a:pt x="3415" y="6304"/>
                  </a:cubicBezTo>
                  <a:cubicBezTo>
                    <a:pt x="1149" y="5125"/>
                    <a:pt x="1101" y="2"/>
                    <a:pt x="1101" y="1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89" name="Google Shape;7789;p24"/>
            <p:cNvSpPr/>
            <p:nvPr/>
          </p:nvSpPr>
          <p:spPr>
            <a:xfrm>
              <a:off x="8269450" y="446588"/>
              <a:ext cx="352050" cy="245150"/>
            </a:xfrm>
            <a:custGeom>
              <a:avLst/>
              <a:gdLst/>
              <a:ahLst/>
              <a:cxnLst/>
              <a:rect l="l" t="t" r="r" b="b"/>
              <a:pathLst>
                <a:path w="14082" h="9806" extrusionOk="0">
                  <a:moveTo>
                    <a:pt x="154" y="1"/>
                  </a:moveTo>
                  <a:cubicBezTo>
                    <a:pt x="54" y="1"/>
                    <a:pt x="1" y="2"/>
                    <a:pt x="1" y="2"/>
                  </a:cubicBezTo>
                  <a:cubicBezTo>
                    <a:pt x="3411" y="465"/>
                    <a:pt x="5602" y="1287"/>
                    <a:pt x="7508" y="2368"/>
                  </a:cubicBezTo>
                  <a:cubicBezTo>
                    <a:pt x="9412" y="3447"/>
                    <a:pt x="9589" y="4742"/>
                    <a:pt x="10848" y="7380"/>
                  </a:cubicBezTo>
                  <a:cubicBezTo>
                    <a:pt x="11928" y="9643"/>
                    <a:pt x="13535" y="9806"/>
                    <a:pt x="13969" y="9806"/>
                  </a:cubicBezTo>
                  <a:cubicBezTo>
                    <a:pt x="14041" y="9806"/>
                    <a:pt x="14080" y="9801"/>
                    <a:pt x="14081" y="9801"/>
                  </a:cubicBezTo>
                  <a:cubicBezTo>
                    <a:pt x="10500" y="9251"/>
                    <a:pt x="11486" y="4624"/>
                    <a:pt x="8153" y="2242"/>
                  </a:cubicBezTo>
                  <a:cubicBezTo>
                    <a:pt x="5171" y="113"/>
                    <a:pt x="1000" y="1"/>
                    <a:pt x="154" y="1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90" name="Google Shape;7790;p24"/>
            <p:cNvSpPr/>
            <p:nvPr/>
          </p:nvSpPr>
          <p:spPr>
            <a:xfrm>
              <a:off x="7917950" y="-112537"/>
              <a:ext cx="383550" cy="352525"/>
            </a:xfrm>
            <a:custGeom>
              <a:avLst/>
              <a:gdLst/>
              <a:ahLst/>
              <a:cxnLst/>
              <a:rect l="l" t="t" r="r" b="b"/>
              <a:pathLst>
                <a:path w="15342" h="14101" extrusionOk="0">
                  <a:moveTo>
                    <a:pt x="11475" y="1"/>
                  </a:moveTo>
                  <a:cubicBezTo>
                    <a:pt x="10342" y="1"/>
                    <a:pt x="9035" y="176"/>
                    <a:pt x="7659" y="700"/>
                  </a:cubicBezTo>
                  <a:cubicBezTo>
                    <a:pt x="3361" y="2335"/>
                    <a:pt x="5381" y="3211"/>
                    <a:pt x="1846" y="6120"/>
                  </a:cubicBezTo>
                  <a:cubicBezTo>
                    <a:pt x="1" y="7639"/>
                    <a:pt x="2078" y="14101"/>
                    <a:pt x="2078" y="14101"/>
                  </a:cubicBezTo>
                  <a:cubicBezTo>
                    <a:pt x="2078" y="14101"/>
                    <a:pt x="7167" y="13485"/>
                    <a:pt x="10298" y="10245"/>
                  </a:cubicBezTo>
                  <a:cubicBezTo>
                    <a:pt x="13427" y="7008"/>
                    <a:pt x="11663" y="1915"/>
                    <a:pt x="15341" y="715"/>
                  </a:cubicBezTo>
                  <a:cubicBezTo>
                    <a:pt x="15341" y="715"/>
                    <a:pt x="13764" y="1"/>
                    <a:pt x="1147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91" name="Google Shape;7791;p24"/>
            <p:cNvSpPr/>
            <p:nvPr/>
          </p:nvSpPr>
          <p:spPr>
            <a:xfrm>
              <a:off x="7969925" y="-94712"/>
              <a:ext cx="331600" cy="334675"/>
            </a:xfrm>
            <a:custGeom>
              <a:avLst/>
              <a:gdLst/>
              <a:ahLst/>
              <a:cxnLst/>
              <a:rect l="l" t="t" r="r" b="b"/>
              <a:pathLst>
                <a:path w="13264" h="13387" extrusionOk="0">
                  <a:moveTo>
                    <a:pt x="13193" y="0"/>
                  </a:moveTo>
                  <a:cubicBezTo>
                    <a:pt x="12598" y="0"/>
                    <a:pt x="8445" y="105"/>
                    <a:pt x="7279" y="3000"/>
                  </a:cubicBezTo>
                  <a:cubicBezTo>
                    <a:pt x="6024" y="6121"/>
                    <a:pt x="5907" y="7167"/>
                    <a:pt x="3690" y="8137"/>
                  </a:cubicBezTo>
                  <a:cubicBezTo>
                    <a:pt x="1472" y="9108"/>
                    <a:pt x="0" y="13386"/>
                    <a:pt x="0" y="13386"/>
                  </a:cubicBezTo>
                  <a:cubicBezTo>
                    <a:pt x="0" y="13386"/>
                    <a:pt x="5091" y="12769"/>
                    <a:pt x="8220" y="9531"/>
                  </a:cubicBezTo>
                  <a:cubicBezTo>
                    <a:pt x="11351" y="6292"/>
                    <a:pt x="9585" y="1202"/>
                    <a:pt x="13264" y="1"/>
                  </a:cubicBezTo>
                  <a:cubicBezTo>
                    <a:pt x="13264" y="1"/>
                    <a:pt x="13239" y="0"/>
                    <a:pt x="131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92" name="Google Shape;7792;p24"/>
            <p:cNvSpPr/>
            <p:nvPr/>
          </p:nvSpPr>
          <p:spPr>
            <a:xfrm>
              <a:off x="7969775" y="-94812"/>
              <a:ext cx="331725" cy="334800"/>
            </a:xfrm>
            <a:custGeom>
              <a:avLst/>
              <a:gdLst/>
              <a:ahLst/>
              <a:cxnLst/>
              <a:rect l="l" t="t" r="r" b="b"/>
              <a:pathLst>
                <a:path w="13269" h="13392" extrusionOk="0">
                  <a:moveTo>
                    <a:pt x="12985" y="0"/>
                  </a:moveTo>
                  <a:cubicBezTo>
                    <a:pt x="12268" y="0"/>
                    <a:pt x="11550" y="89"/>
                    <a:pt x="10845" y="247"/>
                  </a:cubicBezTo>
                  <a:cubicBezTo>
                    <a:pt x="10051" y="436"/>
                    <a:pt x="9270" y="736"/>
                    <a:pt x="8581" y="1226"/>
                  </a:cubicBezTo>
                  <a:cubicBezTo>
                    <a:pt x="8239" y="1471"/>
                    <a:pt x="7922" y="1768"/>
                    <a:pt x="7664" y="2119"/>
                  </a:cubicBezTo>
                  <a:cubicBezTo>
                    <a:pt x="7609" y="2192"/>
                    <a:pt x="7558" y="2271"/>
                    <a:pt x="7506" y="2349"/>
                  </a:cubicBezTo>
                  <a:cubicBezTo>
                    <a:pt x="7480" y="2225"/>
                    <a:pt x="7459" y="2094"/>
                    <a:pt x="7448" y="1967"/>
                  </a:cubicBezTo>
                  <a:cubicBezTo>
                    <a:pt x="7428" y="1754"/>
                    <a:pt x="7434" y="1534"/>
                    <a:pt x="7463" y="1321"/>
                  </a:cubicBezTo>
                  <a:cubicBezTo>
                    <a:pt x="7490" y="1104"/>
                    <a:pt x="7553" y="895"/>
                    <a:pt x="7640" y="698"/>
                  </a:cubicBezTo>
                  <a:cubicBezTo>
                    <a:pt x="7724" y="496"/>
                    <a:pt x="7853" y="323"/>
                    <a:pt x="7980" y="156"/>
                  </a:cubicBezTo>
                  <a:lnTo>
                    <a:pt x="7980" y="156"/>
                  </a:lnTo>
                  <a:cubicBezTo>
                    <a:pt x="7831" y="309"/>
                    <a:pt x="7687" y="472"/>
                    <a:pt x="7584" y="670"/>
                  </a:cubicBezTo>
                  <a:cubicBezTo>
                    <a:pt x="7476" y="862"/>
                    <a:pt x="7393" y="1073"/>
                    <a:pt x="7346" y="1295"/>
                  </a:cubicBezTo>
                  <a:cubicBezTo>
                    <a:pt x="7297" y="1516"/>
                    <a:pt x="7271" y="1745"/>
                    <a:pt x="7271" y="1974"/>
                  </a:cubicBezTo>
                  <a:cubicBezTo>
                    <a:pt x="7272" y="2194"/>
                    <a:pt x="7291" y="2407"/>
                    <a:pt x="7339" y="2631"/>
                  </a:cubicBezTo>
                  <a:lnTo>
                    <a:pt x="7312" y="2679"/>
                  </a:lnTo>
                  <a:cubicBezTo>
                    <a:pt x="7216" y="2880"/>
                    <a:pt x="7134" y="3082"/>
                    <a:pt x="7056" y="3281"/>
                  </a:cubicBezTo>
                  <a:cubicBezTo>
                    <a:pt x="6732" y="4081"/>
                    <a:pt x="6435" y="4894"/>
                    <a:pt x="6083" y="5668"/>
                  </a:cubicBezTo>
                  <a:cubicBezTo>
                    <a:pt x="6018" y="5814"/>
                    <a:pt x="5945" y="5955"/>
                    <a:pt x="5870" y="6096"/>
                  </a:cubicBezTo>
                  <a:cubicBezTo>
                    <a:pt x="5685" y="5947"/>
                    <a:pt x="5517" y="5738"/>
                    <a:pt x="5387" y="5517"/>
                  </a:cubicBezTo>
                  <a:cubicBezTo>
                    <a:pt x="5232" y="5255"/>
                    <a:pt x="5122" y="4959"/>
                    <a:pt x="5048" y="4655"/>
                  </a:cubicBezTo>
                  <a:cubicBezTo>
                    <a:pt x="4969" y="4351"/>
                    <a:pt x="4944" y="4033"/>
                    <a:pt x="4927" y="3714"/>
                  </a:cubicBezTo>
                  <a:cubicBezTo>
                    <a:pt x="4923" y="3557"/>
                    <a:pt x="4928" y="3396"/>
                    <a:pt x="4930" y="3238"/>
                  </a:cubicBezTo>
                  <a:lnTo>
                    <a:pt x="4971" y="2759"/>
                  </a:lnTo>
                  <a:lnTo>
                    <a:pt x="4901" y="3233"/>
                  </a:lnTo>
                  <a:cubicBezTo>
                    <a:pt x="4891" y="3393"/>
                    <a:pt x="4877" y="3553"/>
                    <a:pt x="4870" y="3714"/>
                  </a:cubicBezTo>
                  <a:cubicBezTo>
                    <a:pt x="4867" y="4037"/>
                    <a:pt x="4874" y="4362"/>
                    <a:pt x="4938" y="4682"/>
                  </a:cubicBezTo>
                  <a:cubicBezTo>
                    <a:pt x="4999" y="5000"/>
                    <a:pt x="5092" y="5317"/>
                    <a:pt x="5241" y="5609"/>
                  </a:cubicBezTo>
                  <a:cubicBezTo>
                    <a:pt x="5375" y="5863"/>
                    <a:pt x="5537" y="6098"/>
                    <a:pt x="5759" y="6295"/>
                  </a:cubicBezTo>
                  <a:cubicBezTo>
                    <a:pt x="5665" y="6453"/>
                    <a:pt x="5566" y="6606"/>
                    <a:pt x="5454" y="6748"/>
                  </a:cubicBezTo>
                  <a:cubicBezTo>
                    <a:pt x="5203" y="7072"/>
                    <a:pt x="4894" y="7341"/>
                    <a:pt x="4556" y="7560"/>
                  </a:cubicBezTo>
                  <a:cubicBezTo>
                    <a:pt x="4389" y="7674"/>
                    <a:pt x="4208" y="7766"/>
                    <a:pt x="4031" y="7864"/>
                  </a:cubicBezTo>
                  <a:cubicBezTo>
                    <a:pt x="3847" y="7952"/>
                    <a:pt x="3668" y="8028"/>
                    <a:pt x="3479" y="8136"/>
                  </a:cubicBezTo>
                  <a:cubicBezTo>
                    <a:pt x="3304" y="8219"/>
                    <a:pt x="3147" y="8327"/>
                    <a:pt x="2996" y="8445"/>
                  </a:cubicBezTo>
                  <a:cubicBezTo>
                    <a:pt x="2819" y="8249"/>
                    <a:pt x="2663" y="8003"/>
                    <a:pt x="2546" y="7747"/>
                  </a:cubicBezTo>
                  <a:cubicBezTo>
                    <a:pt x="2413" y="7458"/>
                    <a:pt x="2321" y="7147"/>
                    <a:pt x="2268" y="6827"/>
                  </a:cubicBezTo>
                  <a:cubicBezTo>
                    <a:pt x="2226" y="6506"/>
                    <a:pt x="2206" y="6176"/>
                    <a:pt x="2237" y="5851"/>
                  </a:cubicBezTo>
                  <a:cubicBezTo>
                    <a:pt x="2243" y="5688"/>
                    <a:pt x="2283" y="5527"/>
                    <a:pt x="2302" y="5364"/>
                  </a:cubicBezTo>
                  <a:cubicBezTo>
                    <a:pt x="2333" y="5204"/>
                    <a:pt x="2374" y="5046"/>
                    <a:pt x="2411" y="4886"/>
                  </a:cubicBezTo>
                  <a:lnTo>
                    <a:pt x="2411" y="4886"/>
                  </a:lnTo>
                  <a:cubicBezTo>
                    <a:pt x="2366" y="5043"/>
                    <a:pt x="2314" y="5199"/>
                    <a:pt x="2274" y="5357"/>
                  </a:cubicBezTo>
                  <a:cubicBezTo>
                    <a:pt x="2243" y="5518"/>
                    <a:pt x="2198" y="5678"/>
                    <a:pt x="2182" y="5844"/>
                  </a:cubicBezTo>
                  <a:cubicBezTo>
                    <a:pt x="2130" y="6173"/>
                    <a:pt x="2128" y="6509"/>
                    <a:pt x="2155" y="6843"/>
                  </a:cubicBezTo>
                  <a:cubicBezTo>
                    <a:pt x="2191" y="7178"/>
                    <a:pt x="2268" y="7507"/>
                    <a:pt x="2390" y="7822"/>
                  </a:cubicBezTo>
                  <a:cubicBezTo>
                    <a:pt x="2499" y="8095"/>
                    <a:pt x="2636" y="8352"/>
                    <a:pt x="2822" y="8588"/>
                  </a:cubicBezTo>
                  <a:cubicBezTo>
                    <a:pt x="2703" y="8693"/>
                    <a:pt x="2588" y="8801"/>
                    <a:pt x="2475" y="8908"/>
                  </a:cubicBezTo>
                  <a:cubicBezTo>
                    <a:pt x="1793" y="9649"/>
                    <a:pt x="1253" y="10511"/>
                    <a:pt x="807" y="11425"/>
                  </a:cubicBezTo>
                  <a:cubicBezTo>
                    <a:pt x="697" y="11275"/>
                    <a:pt x="602" y="11077"/>
                    <a:pt x="535" y="10880"/>
                  </a:cubicBezTo>
                  <a:cubicBezTo>
                    <a:pt x="453" y="10651"/>
                    <a:pt x="404" y="10405"/>
                    <a:pt x="373" y="10157"/>
                  </a:cubicBezTo>
                  <a:cubicBezTo>
                    <a:pt x="334" y="9910"/>
                    <a:pt x="330" y="9658"/>
                    <a:pt x="326" y="9406"/>
                  </a:cubicBezTo>
                  <a:lnTo>
                    <a:pt x="339" y="9027"/>
                  </a:lnTo>
                  <a:lnTo>
                    <a:pt x="370" y="8649"/>
                  </a:lnTo>
                  <a:lnTo>
                    <a:pt x="310" y="9024"/>
                  </a:lnTo>
                  <a:lnTo>
                    <a:pt x="269" y="9402"/>
                  </a:lnTo>
                  <a:cubicBezTo>
                    <a:pt x="254" y="9657"/>
                    <a:pt x="241" y="9913"/>
                    <a:pt x="259" y="10170"/>
                  </a:cubicBezTo>
                  <a:cubicBezTo>
                    <a:pt x="274" y="10426"/>
                    <a:pt x="305" y="10684"/>
                    <a:pt x="373" y="10937"/>
                  </a:cubicBezTo>
                  <a:cubicBezTo>
                    <a:pt x="405" y="11063"/>
                    <a:pt x="446" y="11189"/>
                    <a:pt x="498" y="11310"/>
                  </a:cubicBezTo>
                  <a:cubicBezTo>
                    <a:pt x="549" y="11432"/>
                    <a:pt x="602" y="11542"/>
                    <a:pt x="694" y="11660"/>
                  </a:cubicBezTo>
                  <a:cubicBezTo>
                    <a:pt x="432" y="12224"/>
                    <a:pt x="204" y="12806"/>
                    <a:pt x="0" y="13392"/>
                  </a:cubicBezTo>
                  <a:cubicBezTo>
                    <a:pt x="320" y="12591"/>
                    <a:pt x="685" y="11811"/>
                    <a:pt x="1111" y="11076"/>
                  </a:cubicBezTo>
                  <a:cubicBezTo>
                    <a:pt x="1257" y="10824"/>
                    <a:pt x="1410" y="10579"/>
                    <a:pt x="1569" y="10337"/>
                  </a:cubicBezTo>
                  <a:cubicBezTo>
                    <a:pt x="1801" y="10462"/>
                    <a:pt x="2031" y="10527"/>
                    <a:pt x="2268" y="10580"/>
                  </a:cubicBezTo>
                  <a:cubicBezTo>
                    <a:pt x="2526" y="10634"/>
                    <a:pt x="2788" y="10658"/>
                    <a:pt x="3047" y="10662"/>
                  </a:cubicBezTo>
                  <a:cubicBezTo>
                    <a:pt x="3089" y="10664"/>
                    <a:pt x="3131" y="10665"/>
                    <a:pt x="3173" y="10665"/>
                  </a:cubicBezTo>
                  <a:cubicBezTo>
                    <a:pt x="3389" y="10665"/>
                    <a:pt x="3605" y="10645"/>
                    <a:pt x="3819" y="10620"/>
                  </a:cubicBezTo>
                  <a:cubicBezTo>
                    <a:pt x="3948" y="10604"/>
                    <a:pt x="4074" y="10582"/>
                    <a:pt x="4201" y="10562"/>
                  </a:cubicBezTo>
                  <a:lnTo>
                    <a:pt x="4577" y="10481"/>
                  </a:lnTo>
                  <a:lnTo>
                    <a:pt x="4577" y="10481"/>
                  </a:lnTo>
                  <a:lnTo>
                    <a:pt x="4197" y="10532"/>
                  </a:lnTo>
                  <a:cubicBezTo>
                    <a:pt x="4069" y="10541"/>
                    <a:pt x="3942" y="10555"/>
                    <a:pt x="3815" y="10561"/>
                  </a:cubicBezTo>
                  <a:cubicBezTo>
                    <a:pt x="3719" y="10564"/>
                    <a:pt x="3624" y="10566"/>
                    <a:pt x="3528" y="10566"/>
                  </a:cubicBezTo>
                  <a:cubicBezTo>
                    <a:pt x="3369" y="10566"/>
                    <a:pt x="3211" y="10560"/>
                    <a:pt x="3054" y="10542"/>
                  </a:cubicBezTo>
                  <a:cubicBezTo>
                    <a:pt x="2800" y="10518"/>
                    <a:pt x="2548" y="10476"/>
                    <a:pt x="2307" y="10405"/>
                  </a:cubicBezTo>
                  <a:cubicBezTo>
                    <a:pt x="2094" y="10341"/>
                    <a:pt x="1879" y="10256"/>
                    <a:pt x="1700" y="10146"/>
                  </a:cubicBezTo>
                  <a:cubicBezTo>
                    <a:pt x="1973" y="9754"/>
                    <a:pt x="2266" y="9381"/>
                    <a:pt x="2597" y="9048"/>
                  </a:cubicBezTo>
                  <a:lnTo>
                    <a:pt x="2824" y="8843"/>
                  </a:lnTo>
                  <a:cubicBezTo>
                    <a:pt x="2901" y="8772"/>
                    <a:pt x="2977" y="8706"/>
                    <a:pt x="3062" y="8651"/>
                  </a:cubicBezTo>
                  <a:lnTo>
                    <a:pt x="3308" y="8472"/>
                  </a:lnTo>
                  <a:cubicBezTo>
                    <a:pt x="3390" y="8416"/>
                    <a:pt x="3482" y="8376"/>
                    <a:pt x="3570" y="8327"/>
                  </a:cubicBezTo>
                  <a:cubicBezTo>
                    <a:pt x="3740" y="8229"/>
                    <a:pt x="3935" y="8148"/>
                    <a:pt x="4122" y="8061"/>
                  </a:cubicBezTo>
                  <a:cubicBezTo>
                    <a:pt x="4306" y="7962"/>
                    <a:pt x="4492" y="7868"/>
                    <a:pt x="4668" y="7751"/>
                  </a:cubicBezTo>
                  <a:cubicBezTo>
                    <a:pt x="4702" y="7730"/>
                    <a:pt x="4733" y="7704"/>
                    <a:pt x="4765" y="7683"/>
                  </a:cubicBezTo>
                  <a:cubicBezTo>
                    <a:pt x="5046" y="7846"/>
                    <a:pt x="5334" y="7945"/>
                    <a:pt x="5633" y="8007"/>
                  </a:cubicBezTo>
                  <a:cubicBezTo>
                    <a:pt x="5845" y="8049"/>
                    <a:pt x="6059" y="8072"/>
                    <a:pt x="6274" y="8072"/>
                  </a:cubicBezTo>
                  <a:cubicBezTo>
                    <a:pt x="6380" y="8072"/>
                    <a:pt x="6486" y="8067"/>
                    <a:pt x="6592" y="8055"/>
                  </a:cubicBezTo>
                  <a:cubicBezTo>
                    <a:pt x="6909" y="8014"/>
                    <a:pt x="7223" y="7949"/>
                    <a:pt x="7517" y="7822"/>
                  </a:cubicBezTo>
                  <a:cubicBezTo>
                    <a:pt x="7669" y="7772"/>
                    <a:pt x="7804" y="7686"/>
                    <a:pt x="7950" y="7618"/>
                  </a:cubicBezTo>
                  <a:cubicBezTo>
                    <a:pt x="8090" y="7540"/>
                    <a:pt x="8222" y="7449"/>
                    <a:pt x="8359" y="7367"/>
                  </a:cubicBezTo>
                  <a:lnTo>
                    <a:pt x="8359" y="7367"/>
                  </a:lnTo>
                  <a:cubicBezTo>
                    <a:pt x="8218" y="7441"/>
                    <a:pt x="8080" y="7522"/>
                    <a:pt x="7937" y="7590"/>
                  </a:cubicBezTo>
                  <a:cubicBezTo>
                    <a:pt x="7789" y="7646"/>
                    <a:pt x="7649" y="7723"/>
                    <a:pt x="7497" y="7761"/>
                  </a:cubicBezTo>
                  <a:cubicBezTo>
                    <a:pt x="7202" y="7867"/>
                    <a:pt x="6890" y="7911"/>
                    <a:pt x="6583" y="7930"/>
                  </a:cubicBezTo>
                  <a:cubicBezTo>
                    <a:pt x="6541" y="7932"/>
                    <a:pt x="6499" y="7933"/>
                    <a:pt x="6456" y="7933"/>
                  </a:cubicBezTo>
                  <a:cubicBezTo>
                    <a:pt x="6189" y="7933"/>
                    <a:pt x="5923" y="7895"/>
                    <a:pt x="5667" y="7826"/>
                  </a:cubicBezTo>
                  <a:cubicBezTo>
                    <a:pt x="5425" y="7761"/>
                    <a:pt x="5183" y="7662"/>
                    <a:pt x="4971" y="7534"/>
                  </a:cubicBezTo>
                  <a:cubicBezTo>
                    <a:pt x="5208" y="7350"/>
                    <a:pt x="5432" y="7140"/>
                    <a:pt x="5623" y="6898"/>
                  </a:cubicBezTo>
                  <a:cubicBezTo>
                    <a:pt x="5894" y="6557"/>
                    <a:pt x="6107" y="6169"/>
                    <a:pt x="6291" y="5777"/>
                  </a:cubicBezTo>
                  <a:cubicBezTo>
                    <a:pt x="6402" y="5531"/>
                    <a:pt x="6503" y="5282"/>
                    <a:pt x="6605" y="5032"/>
                  </a:cubicBezTo>
                  <a:cubicBezTo>
                    <a:pt x="6785" y="5083"/>
                    <a:pt x="6959" y="5101"/>
                    <a:pt x="7137" y="5101"/>
                  </a:cubicBezTo>
                  <a:cubicBezTo>
                    <a:pt x="7164" y="5101"/>
                    <a:pt x="7192" y="5100"/>
                    <a:pt x="7219" y="5099"/>
                  </a:cubicBezTo>
                  <a:cubicBezTo>
                    <a:pt x="7455" y="5091"/>
                    <a:pt x="7687" y="5049"/>
                    <a:pt x="7912" y="4983"/>
                  </a:cubicBezTo>
                  <a:cubicBezTo>
                    <a:pt x="8136" y="4913"/>
                    <a:pt x="8352" y="4821"/>
                    <a:pt x="8556" y="4705"/>
                  </a:cubicBezTo>
                  <a:cubicBezTo>
                    <a:pt x="8658" y="4651"/>
                    <a:pt x="8755" y="4582"/>
                    <a:pt x="8854" y="4521"/>
                  </a:cubicBezTo>
                  <a:lnTo>
                    <a:pt x="9137" y="4313"/>
                  </a:lnTo>
                  <a:lnTo>
                    <a:pt x="9137" y="4313"/>
                  </a:lnTo>
                  <a:lnTo>
                    <a:pt x="8840" y="4495"/>
                  </a:lnTo>
                  <a:cubicBezTo>
                    <a:pt x="8735" y="4546"/>
                    <a:pt x="8636" y="4604"/>
                    <a:pt x="8530" y="4648"/>
                  </a:cubicBezTo>
                  <a:cubicBezTo>
                    <a:pt x="8322" y="4744"/>
                    <a:pt x="8104" y="4812"/>
                    <a:pt x="7885" y="4862"/>
                  </a:cubicBezTo>
                  <a:cubicBezTo>
                    <a:pt x="7704" y="4897"/>
                    <a:pt x="7520" y="4917"/>
                    <a:pt x="7338" y="4917"/>
                  </a:cubicBezTo>
                  <a:cubicBezTo>
                    <a:pt x="7298" y="4917"/>
                    <a:pt x="7258" y="4916"/>
                    <a:pt x="7219" y="4914"/>
                  </a:cubicBezTo>
                  <a:cubicBezTo>
                    <a:pt x="7039" y="4904"/>
                    <a:pt x="6854" y="4872"/>
                    <a:pt x="6690" y="4815"/>
                  </a:cubicBezTo>
                  <a:cubicBezTo>
                    <a:pt x="6881" y="4331"/>
                    <a:pt x="7060" y="3847"/>
                    <a:pt x="7251" y="3366"/>
                  </a:cubicBezTo>
                  <a:cubicBezTo>
                    <a:pt x="7328" y="3163"/>
                    <a:pt x="7408" y="2967"/>
                    <a:pt x="7496" y="2779"/>
                  </a:cubicBezTo>
                  <a:lnTo>
                    <a:pt x="7646" y="2508"/>
                  </a:lnTo>
                  <a:cubicBezTo>
                    <a:pt x="7703" y="2420"/>
                    <a:pt x="7758" y="2332"/>
                    <a:pt x="7817" y="2249"/>
                  </a:cubicBezTo>
                  <a:cubicBezTo>
                    <a:pt x="7928" y="2100"/>
                    <a:pt x="8048" y="1960"/>
                    <a:pt x="8175" y="1830"/>
                  </a:cubicBezTo>
                  <a:cubicBezTo>
                    <a:pt x="8329" y="1913"/>
                    <a:pt x="8479" y="1971"/>
                    <a:pt x="8638" y="2015"/>
                  </a:cubicBezTo>
                  <a:cubicBezTo>
                    <a:pt x="8819" y="2066"/>
                    <a:pt x="9004" y="2093"/>
                    <a:pt x="9188" y="2097"/>
                  </a:cubicBezTo>
                  <a:cubicBezTo>
                    <a:pt x="9201" y="2098"/>
                    <a:pt x="9214" y="2098"/>
                    <a:pt x="9227" y="2098"/>
                  </a:cubicBezTo>
                  <a:cubicBezTo>
                    <a:pt x="9398" y="2098"/>
                    <a:pt x="9568" y="2080"/>
                    <a:pt x="9733" y="2036"/>
                  </a:cubicBezTo>
                  <a:cubicBezTo>
                    <a:pt x="9911" y="1998"/>
                    <a:pt x="10079" y="1922"/>
                    <a:pt x="10242" y="1840"/>
                  </a:cubicBezTo>
                  <a:lnTo>
                    <a:pt x="10242" y="1840"/>
                  </a:lnTo>
                  <a:cubicBezTo>
                    <a:pt x="10072" y="1902"/>
                    <a:pt x="9901" y="1959"/>
                    <a:pt x="9724" y="1977"/>
                  </a:cubicBezTo>
                  <a:cubicBezTo>
                    <a:pt x="9641" y="1989"/>
                    <a:pt x="9558" y="1995"/>
                    <a:pt x="9475" y="1995"/>
                  </a:cubicBezTo>
                  <a:cubicBezTo>
                    <a:pt x="9381" y="1995"/>
                    <a:pt x="9288" y="1988"/>
                    <a:pt x="9197" y="1974"/>
                  </a:cubicBezTo>
                  <a:cubicBezTo>
                    <a:pt x="9024" y="1952"/>
                    <a:pt x="8853" y="1906"/>
                    <a:pt x="8690" y="1840"/>
                  </a:cubicBezTo>
                  <a:cubicBezTo>
                    <a:pt x="8571" y="1795"/>
                    <a:pt x="8457" y="1731"/>
                    <a:pt x="8348" y="1663"/>
                  </a:cubicBezTo>
                  <a:cubicBezTo>
                    <a:pt x="8454" y="1567"/>
                    <a:pt x="8566" y="1471"/>
                    <a:pt x="8680" y="1383"/>
                  </a:cubicBezTo>
                  <a:cubicBezTo>
                    <a:pt x="9331" y="890"/>
                    <a:pt x="10094" y="574"/>
                    <a:pt x="10872" y="364"/>
                  </a:cubicBezTo>
                  <a:cubicBezTo>
                    <a:pt x="11651" y="146"/>
                    <a:pt x="12458" y="33"/>
                    <a:pt x="13268" y="5"/>
                  </a:cubicBezTo>
                  <a:cubicBezTo>
                    <a:pt x="13174" y="2"/>
                    <a:pt x="13080" y="0"/>
                    <a:pt x="1298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93" name="Google Shape;7793;p24"/>
            <p:cNvSpPr/>
            <p:nvPr/>
          </p:nvSpPr>
          <p:spPr>
            <a:xfrm>
              <a:off x="7917925" y="-112537"/>
              <a:ext cx="383575" cy="352525"/>
            </a:xfrm>
            <a:custGeom>
              <a:avLst/>
              <a:gdLst/>
              <a:ahLst/>
              <a:cxnLst/>
              <a:rect l="l" t="t" r="r" b="b"/>
              <a:pathLst>
                <a:path w="15343" h="14101" extrusionOk="0">
                  <a:moveTo>
                    <a:pt x="11478" y="1"/>
                  </a:moveTo>
                  <a:cubicBezTo>
                    <a:pt x="10345" y="1"/>
                    <a:pt x="9038" y="176"/>
                    <a:pt x="7661" y="700"/>
                  </a:cubicBezTo>
                  <a:cubicBezTo>
                    <a:pt x="3365" y="2335"/>
                    <a:pt x="5384" y="3211"/>
                    <a:pt x="1848" y="6120"/>
                  </a:cubicBezTo>
                  <a:cubicBezTo>
                    <a:pt x="0" y="7639"/>
                    <a:pt x="2079" y="14101"/>
                    <a:pt x="2079" y="14101"/>
                  </a:cubicBezTo>
                  <a:cubicBezTo>
                    <a:pt x="2079" y="14101"/>
                    <a:pt x="1325" y="8279"/>
                    <a:pt x="3522" y="6577"/>
                  </a:cubicBezTo>
                  <a:cubicBezTo>
                    <a:pt x="5716" y="4873"/>
                    <a:pt x="5283" y="2573"/>
                    <a:pt x="8022" y="1092"/>
                  </a:cubicBezTo>
                  <a:cubicBezTo>
                    <a:pt x="9122" y="498"/>
                    <a:pt x="10518" y="320"/>
                    <a:pt x="11795" y="320"/>
                  </a:cubicBezTo>
                  <a:cubicBezTo>
                    <a:pt x="13701" y="320"/>
                    <a:pt x="15342" y="715"/>
                    <a:pt x="15342" y="715"/>
                  </a:cubicBezTo>
                  <a:cubicBezTo>
                    <a:pt x="15342" y="715"/>
                    <a:pt x="13766" y="1"/>
                    <a:pt x="11478" y="1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94" name="Google Shape;7794;p24"/>
            <p:cNvSpPr/>
            <p:nvPr/>
          </p:nvSpPr>
          <p:spPr>
            <a:xfrm>
              <a:off x="7969875" y="-94662"/>
              <a:ext cx="331625" cy="334650"/>
            </a:xfrm>
            <a:custGeom>
              <a:avLst/>
              <a:gdLst/>
              <a:ahLst/>
              <a:cxnLst/>
              <a:rect l="l" t="t" r="r" b="b"/>
              <a:pathLst>
                <a:path w="13265" h="13386" extrusionOk="0">
                  <a:moveTo>
                    <a:pt x="13264" y="0"/>
                  </a:moveTo>
                  <a:cubicBezTo>
                    <a:pt x="13260" y="0"/>
                    <a:pt x="11155" y="77"/>
                    <a:pt x="10247" y="3268"/>
                  </a:cubicBezTo>
                  <a:cubicBezTo>
                    <a:pt x="9338" y="6464"/>
                    <a:pt x="9358" y="7960"/>
                    <a:pt x="7523" y="9492"/>
                  </a:cubicBezTo>
                  <a:cubicBezTo>
                    <a:pt x="5690" y="11023"/>
                    <a:pt x="3516" y="12309"/>
                    <a:pt x="1" y="13386"/>
                  </a:cubicBezTo>
                  <a:cubicBezTo>
                    <a:pt x="2" y="13386"/>
                    <a:pt x="5090" y="12769"/>
                    <a:pt x="8221" y="9530"/>
                  </a:cubicBezTo>
                  <a:cubicBezTo>
                    <a:pt x="11350" y="6293"/>
                    <a:pt x="9586" y="1201"/>
                    <a:pt x="13264" y="0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7795" name="Google Shape;7795;p24"/>
          <p:cNvGrpSpPr/>
          <p:nvPr/>
        </p:nvGrpSpPr>
        <p:grpSpPr>
          <a:xfrm>
            <a:off x="8108843" y="41801"/>
            <a:ext cx="1451856" cy="796820"/>
            <a:chOff x="6081632" y="31350"/>
            <a:chExt cx="1088892" cy="597615"/>
          </a:xfrm>
        </p:grpSpPr>
        <p:sp>
          <p:nvSpPr>
            <p:cNvPr id="7796" name="Google Shape;7796;p24"/>
            <p:cNvSpPr/>
            <p:nvPr/>
          </p:nvSpPr>
          <p:spPr>
            <a:xfrm>
              <a:off x="6721870" y="218431"/>
              <a:ext cx="448655" cy="141991"/>
            </a:xfrm>
            <a:custGeom>
              <a:avLst/>
              <a:gdLst/>
              <a:ahLst/>
              <a:cxnLst/>
              <a:rect l="l" t="t" r="r" b="b"/>
              <a:pathLst>
                <a:path w="27357" h="8658" extrusionOk="0">
                  <a:moveTo>
                    <a:pt x="12104" y="1"/>
                  </a:moveTo>
                  <a:lnTo>
                    <a:pt x="11985" y="418"/>
                  </a:lnTo>
                  <a:cubicBezTo>
                    <a:pt x="12035" y="432"/>
                    <a:pt x="16679" y="1752"/>
                    <a:pt x="20545" y="5115"/>
                  </a:cubicBezTo>
                  <a:cubicBezTo>
                    <a:pt x="16671" y="4219"/>
                    <a:pt x="12951" y="3930"/>
                    <a:pt x="9766" y="3930"/>
                  </a:cubicBezTo>
                  <a:cubicBezTo>
                    <a:pt x="4061" y="3930"/>
                    <a:pt x="74" y="4856"/>
                    <a:pt x="0" y="4875"/>
                  </a:cubicBezTo>
                  <a:lnTo>
                    <a:pt x="101" y="5298"/>
                  </a:lnTo>
                  <a:cubicBezTo>
                    <a:pt x="175" y="5280"/>
                    <a:pt x="4121" y="4363"/>
                    <a:pt x="9770" y="4363"/>
                  </a:cubicBezTo>
                  <a:cubicBezTo>
                    <a:pt x="13337" y="4363"/>
                    <a:pt x="17584" y="4729"/>
                    <a:pt x="21962" y="5919"/>
                  </a:cubicBezTo>
                  <a:cubicBezTo>
                    <a:pt x="21787" y="5913"/>
                    <a:pt x="21614" y="5911"/>
                    <a:pt x="21442" y="5911"/>
                  </a:cubicBezTo>
                  <a:cubicBezTo>
                    <a:pt x="16186" y="5911"/>
                    <a:pt x="12387" y="8262"/>
                    <a:pt x="12344" y="8290"/>
                  </a:cubicBezTo>
                  <a:lnTo>
                    <a:pt x="12576" y="8658"/>
                  </a:lnTo>
                  <a:cubicBezTo>
                    <a:pt x="12619" y="8631"/>
                    <a:pt x="16311" y="6345"/>
                    <a:pt x="21431" y="6345"/>
                  </a:cubicBezTo>
                  <a:cubicBezTo>
                    <a:pt x="22266" y="6345"/>
                    <a:pt x="23138" y="6406"/>
                    <a:pt x="24039" y="6547"/>
                  </a:cubicBezTo>
                  <a:cubicBezTo>
                    <a:pt x="25089" y="6895"/>
                    <a:pt x="26137" y="7285"/>
                    <a:pt x="27184" y="7742"/>
                  </a:cubicBezTo>
                  <a:lnTo>
                    <a:pt x="27357" y="7343"/>
                  </a:lnTo>
                  <a:cubicBezTo>
                    <a:pt x="26323" y="6893"/>
                    <a:pt x="25283" y="6504"/>
                    <a:pt x="24244" y="6158"/>
                  </a:cubicBezTo>
                  <a:lnTo>
                    <a:pt x="24248" y="6138"/>
                  </a:lnTo>
                  <a:cubicBezTo>
                    <a:pt x="24212" y="6132"/>
                    <a:pt x="24176" y="6127"/>
                    <a:pt x="24138" y="6122"/>
                  </a:cubicBezTo>
                  <a:cubicBezTo>
                    <a:pt x="23209" y="5814"/>
                    <a:pt x="22282" y="5544"/>
                    <a:pt x="21362" y="5312"/>
                  </a:cubicBezTo>
                  <a:lnTo>
                    <a:pt x="21385" y="5288"/>
                  </a:lnTo>
                  <a:cubicBezTo>
                    <a:pt x="17349" y="1489"/>
                    <a:pt x="12155" y="15"/>
                    <a:pt x="1210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97" name="Google Shape;7797;p24"/>
            <p:cNvSpPr/>
            <p:nvPr/>
          </p:nvSpPr>
          <p:spPr>
            <a:xfrm>
              <a:off x="6081632" y="230960"/>
              <a:ext cx="692670" cy="116670"/>
            </a:xfrm>
            <a:custGeom>
              <a:avLst/>
              <a:gdLst/>
              <a:ahLst/>
              <a:cxnLst/>
              <a:rect l="l" t="t" r="r" b="b"/>
              <a:pathLst>
                <a:path w="42236" h="7114" extrusionOk="0">
                  <a:moveTo>
                    <a:pt x="16861" y="0"/>
                  </a:moveTo>
                  <a:cubicBezTo>
                    <a:pt x="8534" y="0"/>
                    <a:pt x="0" y="4794"/>
                    <a:pt x="0" y="4794"/>
                  </a:cubicBezTo>
                  <a:cubicBezTo>
                    <a:pt x="0" y="4794"/>
                    <a:pt x="2567" y="3846"/>
                    <a:pt x="6755" y="3846"/>
                  </a:cubicBezTo>
                  <a:cubicBezTo>
                    <a:pt x="9598" y="3846"/>
                    <a:pt x="13187" y="4282"/>
                    <a:pt x="17227" y="5749"/>
                  </a:cubicBezTo>
                  <a:cubicBezTo>
                    <a:pt x="19963" y="6742"/>
                    <a:pt x="22902" y="7114"/>
                    <a:pt x="25771" y="7114"/>
                  </a:cubicBezTo>
                  <a:cubicBezTo>
                    <a:pt x="34320" y="7114"/>
                    <a:pt x="42236" y="3811"/>
                    <a:pt x="42236" y="3811"/>
                  </a:cubicBezTo>
                  <a:lnTo>
                    <a:pt x="42236" y="3811"/>
                  </a:lnTo>
                  <a:cubicBezTo>
                    <a:pt x="41360" y="3868"/>
                    <a:pt x="40529" y="3895"/>
                    <a:pt x="39734" y="3895"/>
                  </a:cubicBezTo>
                  <a:cubicBezTo>
                    <a:pt x="31831" y="3895"/>
                    <a:pt x="27549" y="1255"/>
                    <a:pt x="19441" y="166"/>
                  </a:cubicBezTo>
                  <a:cubicBezTo>
                    <a:pt x="18590" y="52"/>
                    <a:pt x="17727" y="0"/>
                    <a:pt x="1686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98" name="Google Shape;7798;p24"/>
            <p:cNvSpPr/>
            <p:nvPr/>
          </p:nvSpPr>
          <p:spPr>
            <a:xfrm>
              <a:off x="6081632" y="276599"/>
              <a:ext cx="692670" cy="71012"/>
            </a:xfrm>
            <a:custGeom>
              <a:avLst/>
              <a:gdLst/>
              <a:ahLst/>
              <a:cxnLst/>
              <a:rect l="l" t="t" r="r" b="b"/>
              <a:pathLst>
                <a:path w="42236" h="4330" extrusionOk="0">
                  <a:moveTo>
                    <a:pt x="11026" y="0"/>
                  </a:moveTo>
                  <a:cubicBezTo>
                    <a:pt x="4401" y="0"/>
                    <a:pt x="413" y="1784"/>
                    <a:pt x="31" y="1993"/>
                  </a:cubicBezTo>
                  <a:cubicBezTo>
                    <a:pt x="10" y="2004"/>
                    <a:pt x="0" y="2011"/>
                    <a:pt x="0" y="2011"/>
                  </a:cubicBezTo>
                  <a:cubicBezTo>
                    <a:pt x="0" y="2011"/>
                    <a:pt x="2567" y="1063"/>
                    <a:pt x="6755" y="1063"/>
                  </a:cubicBezTo>
                  <a:cubicBezTo>
                    <a:pt x="9598" y="1063"/>
                    <a:pt x="13187" y="1499"/>
                    <a:pt x="17227" y="2966"/>
                  </a:cubicBezTo>
                  <a:cubicBezTo>
                    <a:pt x="19962" y="3958"/>
                    <a:pt x="22901" y="4330"/>
                    <a:pt x="25769" y="4330"/>
                  </a:cubicBezTo>
                  <a:cubicBezTo>
                    <a:pt x="34319" y="4330"/>
                    <a:pt x="42235" y="1028"/>
                    <a:pt x="42236" y="1028"/>
                  </a:cubicBezTo>
                  <a:lnTo>
                    <a:pt x="42236" y="1028"/>
                  </a:lnTo>
                  <a:cubicBezTo>
                    <a:pt x="38280" y="2228"/>
                    <a:pt x="35423" y="2861"/>
                    <a:pt x="32131" y="2861"/>
                  </a:cubicBezTo>
                  <a:cubicBezTo>
                    <a:pt x="28996" y="2861"/>
                    <a:pt x="25467" y="2287"/>
                    <a:pt x="20219" y="1080"/>
                  </a:cubicBezTo>
                  <a:cubicBezTo>
                    <a:pt x="16771" y="288"/>
                    <a:pt x="13686" y="0"/>
                    <a:pt x="1102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99" name="Google Shape;7799;p24"/>
            <p:cNvSpPr/>
            <p:nvPr/>
          </p:nvSpPr>
          <p:spPr>
            <a:xfrm>
              <a:off x="6081632" y="273745"/>
              <a:ext cx="692670" cy="52349"/>
            </a:xfrm>
            <a:custGeom>
              <a:avLst/>
              <a:gdLst/>
              <a:ahLst/>
              <a:cxnLst/>
              <a:rect l="l" t="t" r="r" b="b"/>
              <a:pathLst>
                <a:path w="42236" h="3192" extrusionOk="0">
                  <a:moveTo>
                    <a:pt x="11308" y="1"/>
                  </a:moveTo>
                  <a:cubicBezTo>
                    <a:pt x="11029" y="1"/>
                    <a:pt x="10750" y="5"/>
                    <a:pt x="10471" y="13"/>
                  </a:cubicBezTo>
                  <a:cubicBezTo>
                    <a:pt x="8677" y="70"/>
                    <a:pt x="6883" y="241"/>
                    <a:pt x="5119" y="575"/>
                  </a:cubicBezTo>
                  <a:cubicBezTo>
                    <a:pt x="3365" y="933"/>
                    <a:pt x="1606" y="1380"/>
                    <a:pt x="0" y="2184"/>
                  </a:cubicBezTo>
                  <a:cubicBezTo>
                    <a:pt x="1643" y="1472"/>
                    <a:pt x="3397" y="1070"/>
                    <a:pt x="5156" y="786"/>
                  </a:cubicBezTo>
                  <a:cubicBezTo>
                    <a:pt x="6916" y="497"/>
                    <a:pt x="8695" y="363"/>
                    <a:pt x="10477" y="349"/>
                  </a:cubicBezTo>
                  <a:cubicBezTo>
                    <a:pt x="10487" y="349"/>
                    <a:pt x="10498" y="349"/>
                    <a:pt x="10508" y="349"/>
                  </a:cubicBezTo>
                  <a:cubicBezTo>
                    <a:pt x="12279" y="349"/>
                    <a:pt x="14047" y="467"/>
                    <a:pt x="15805" y="674"/>
                  </a:cubicBezTo>
                  <a:lnTo>
                    <a:pt x="17126" y="876"/>
                  </a:lnTo>
                  <a:cubicBezTo>
                    <a:pt x="17566" y="944"/>
                    <a:pt x="18008" y="1004"/>
                    <a:pt x="18442" y="1104"/>
                  </a:cubicBezTo>
                  <a:cubicBezTo>
                    <a:pt x="19313" y="1287"/>
                    <a:pt x="20184" y="1459"/>
                    <a:pt x="21059" y="1664"/>
                  </a:cubicBezTo>
                  <a:cubicBezTo>
                    <a:pt x="22807" y="2053"/>
                    <a:pt x="24567" y="2410"/>
                    <a:pt x="26338" y="2693"/>
                  </a:cubicBezTo>
                  <a:cubicBezTo>
                    <a:pt x="28111" y="2972"/>
                    <a:pt x="29902" y="3189"/>
                    <a:pt x="31704" y="3191"/>
                  </a:cubicBezTo>
                  <a:cubicBezTo>
                    <a:pt x="31761" y="3191"/>
                    <a:pt x="31819" y="3191"/>
                    <a:pt x="31876" y="3191"/>
                  </a:cubicBezTo>
                  <a:cubicBezTo>
                    <a:pt x="33618" y="3191"/>
                    <a:pt x="35361" y="3004"/>
                    <a:pt x="37062" y="2652"/>
                  </a:cubicBezTo>
                  <a:cubicBezTo>
                    <a:pt x="38816" y="2271"/>
                    <a:pt x="40538" y="1766"/>
                    <a:pt x="42236" y="1202"/>
                  </a:cubicBezTo>
                  <a:lnTo>
                    <a:pt x="42236" y="1202"/>
                  </a:lnTo>
                  <a:cubicBezTo>
                    <a:pt x="40510" y="1670"/>
                    <a:pt x="38780" y="2135"/>
                    <a:pt x="37020" y="2440"/>
                  </a:cubicBezTo>
                  <a:cubicBezTo>
                    <a:pt x="35495" y="2716"/>
                    <a:pt x="33951" y="2866"/>
                    <a:pt x="32405" y="2866"/>
                  </a:cubicBezTo>
                  <a:cubicBezTo>
                    <a:pt x="32172" y="2866"/>
                    <a:pt x="31940" y="2862"/>
                    <a:pt x="31707" y="2856"/>
                  </a:cubicBezTo>
                  <a:cubicBezTo>
                    <a:pt x="28147" y="2747"/>
                    <a:pt x="24632" y="2025"/>
                    <a:pt x="21151" y="1238"/>
                  </a:cubicBezTo>
                  <a:cubicBezTo>
                    <a:pt x="20283" y="1039"/>
                    <a:pt x="19397" y="871"/>
                    <a:pt x="18517" y="694"/>
                  </a:cubicBezTo>
                  <a:cubicBezTo>
                    <a:pt x="18078" y="596"/>
                    <a:pt x="17630" y="540"/>
                    <a:pt x="17187" y="473"/>
                  </a:cubicBezTo>
                  <a:cubicBezTo>
                    <a:pt x="16743" y="409"/>
                    <a:pt x="16299" y="337"/>
                    <a:pt x="15853" y="281"/>
                  </a:cubicBezTo>
                  <a:cubicBezTo>
                    <a:pt x="14344" y="120"/>
                    <a:pt x="12827" y="1"/>
                    <a:pt x="1130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00" name="Google Shape;7800;p24"/>
            <p:cNvSpPr/>
            <p:nvPr/>
          </p:nvSpPr>
          <p:spPr>
            <a:xfrm>
              <a:off x="6081648" y="230976"/>
              <a:ext cx="692654" cy="78605"/>
            </a:xfrm>
            <a:custGeom>
              <a:avLst/>
              <a:gdLst/>
              <a:ahLst/>
              <a:cxnLst/>
              <a:rect l="l" t="t" r="r" b="b"/>
              <a:pathLst>
                <a:path w="42235" h="4793" extrusionOk="0">
                  <a:moveTo>
                    <a:pt x="16858" y="0"/>
                  </a:moveTo>
                  <a:cubicBezTo>
                    <a:pt x="8531" y="0"/>
                    <a:pt x="1" y="4793"/>
                    <a:pt x="1" y="4793"/>
                  </a:cubicBezTo>
                  <a:cubicBezTo>
                    <a:pt x="12" y="4787"/>
                    <a:pt x="10041" y="1061"/>
                    <a:pt x="15928" y="1059"/>
                  </a:cubicBezTo>
                  <a:cubicBezTo>
                    <a:pt x="15929" y="1059"/>
                    <a:pt x="15930" y="1059"/>
                    <a:pt x="15930" y="1059"/>
                  </a:cubicBezTo>
                  <a:cubicBezTo>
                    <a:pt x="19880" y="1059"/>
                    <a:pt x="28884" y="4420"/>
                    <a:pt x="36928" y="4420"/>
                  </a:cubicBezTo>
                  <a:cubicBezTo>
                    <a:pt x="38771" y="4420"/>
                    <a:pt x="40565" y="4244"/>
                    <a:pt x="42235" y="3810"/>
                  </a:cubicBezTo>
                  <a:lnTo>
                    <a:pt x="42235" y="3810"/>
                  </a:lnTo>
                  <a:cubicBezTo>
                    <a:pt x="41359" y="3867"/>
                    <a:pt x="40528" y="3894"/>
                    <a:pt x="39733" y="3894"/>
                  </a:cubicBezTo>
                  <a:cubicBezTo>
                    <a:pt x="31829" y="3894"/>
                    <a:pt x="27548" y="1254"/>
                    <a:pt x="19440" y="167"/>
                  </a:cubicBezTo>
                  <a:cubicBezTo>
                    <a:pt x="18588" y="52"/>
                    <a:pt x="17724" y="0"/>
                    <a:pt x="16858" y="0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01" name="Google Shape;7801;p24"/>
            <p:cNvSpPr/>
            <p:nvPr/>
          </p:nvSpPr>
          <p:spPr>
            <a:xfrm>
              <a:off x="6081714" y="283142"/>
              <a:ext cx="426121" cy="64419"/>
            </a:xfrm>
            <a:custGeom>
              <a:avLst/>
              <a:gdLst/>
              <a:ahLst/>
              <a:cxnLst/>
              <a:rect l="l" t="t" r="r" b="b"/>
              <a:pathLst>
                <a:path w="25983" h="3928" extrusionOk="0">
                  <a:moveTo>
                    <a:pt x="9126" y="0"/>
                  </a:moveTo>
                  <a:cubicBezTo>
                    <a:pt x="4296" y="0"/>
                    <a:pt x="42" y="1595"/>
                    <a:pt x="1" y="1611"/>
                  </a:cubicBezTo>
                  <a:cubicBezTo>
                    <a:pt x="31" y="1599"/>
                    <a:pt x="2589" y="663"/>
                    <a:pt x="6749" y="663"/>
                  </a:cubicBezTo>
                  <a:cubicBezTo>
                    <a:pt x="9591" y="663"/>
                    <a:pt x="13182" y="1100"/>
                    <a:pt x="17224" y="2567"/>
                  </a:cubicBezTo>
                  <a:cubicBezTo>
                    <a:pt x="19957" y="3558"/>
                    <a:pt x="22891" y="3927"/>
                    <a:pt x="25756" y="3927"/>
                  </a:cubicBezTo>
                  <a:cubicBezTo>
                    <a:pt x="25831" y="3927"/>
                    <a:pt x="25907" y="3927"/>
                    <a:pt x="25982" y="3927"/>
                  </a:cubicBezTo>
                  <a:cubicBezTo>
                    <a:pt x="21685" y="3235"/>
                    <a:pt x="16575" y="1110"/>
                    <a:pt x="12778" y="344"/>
                  </a:cubicBezTo>
                  <a:cubicBezTo>
                    <a:pt x="11562" y="99"/>
                    <a:pt x="10326" y="0"/>
                    <a:pt x="9126" y="0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02" name="Google Shape;7802;p24"/>
            <p:cNvSpPr/>
            <p:nvPr/>
          </p:nvSpPr>
          <p:spPr>
            <a:xfrm>
              <a:off x="6328504" y="347968"/>
              <a:ext cx="618182" cy="280948"/>
            </a:xfrm>
            <a:custGeom>
              <a:avLst/>
              <a:gdLst/>
              <a:ahLst/>
              <a:cxnLst/>
              <a:rect l="l" t="t" r="r" b="b"/>
              <a:pathLst>
                <a:path w="37694" h="17131" extrusionOk="0">
                  <a:moveTo>
                    <a:pt x="37694" y="0"/>
                  </a:moveTo>
                  <a:lnTo>
                    <a:pt x="37694" y="0"/>
                  </a:lnTo>
                  <a:cubicBezTo>
                    <a:pt x="14991" y="657"/>
                    <a:pt x="1" y="17131"/>
                    <a:pt x="1" y="17131"/>
                  </a:cubicBezTo>
                  <a:cubicBezTo>
                    <a:pt x="1" y="17131"/>
                    <a:pt x="8169" y="13370"/>
                    <a:pt x="19040" y="11821"/>
                  </a:cubicBezTo>
                  <a:cubicBezTo>
                    <a:pt x="35079" y="9535"/>
                    <a:pt x="37694" y="0"/>
                    <a:pt x="3769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03" name="Google Shape;7803;p24"/>
            <p:cNvSpPr/>
            <p:nvPr/>
          </p:nvSpPr>
          <p:spPr>
            <a:xfrm>
              <a:off x="6328488" y="347968"/>
              <a:ext cx="618165" cy="280932"/>
            </a:xfrm>
            <a:custGeom>
              <a:avLst/>
              <a:gdLst/>
              <a:ahLst/>
              <a:cxnLst/>
              <a:rect l="l" t="t" r="r" b="b"/>
              <a:pathLst>
                <a:path w="37693" h="17130" extrusionOk="0">
                  <a:moveTo>
                    <a:pt x="37692" y="0"/>
                  </a:moveTo>
                  <a:lnTo>
                    <a:pt x="37692" y="0"/>
                  </a:lnTo>
                  <a:cubicBezTo>
                    <a:pt x="14992" y="657"/>
                    <a:pt x="1" y="17129"/>
                    <a:pt x="1" y="17129"/>
                  </a:cubicBezTo>
                  <a:cubicBezTo>
                    <a:pt x="1" y="17129"/>
                    <a:pt x="3935" y="13110"/>
                    <a:pt x="11111" y="10676"/>
                  </a:cubicBezTo>
                  <a:cubicBezTo>
                    <a:pt x="18094" y="8307"/>
                    <a:pt x="30840" y="6387"/>
                    <a:pt x="3769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04" name="Google Shape;7804;p24"/>
            <p:cNvSpPr/>
            <p:nvPr/>
          </p:nvSpPr>
          <p:spPr>
            <a:xfrm>
              <a:off x="6328488" y="347968"/>
              <a:ext cx="618165" cy="280932"/>
            </a:xfrm>
            <a:custGeom>
              <a:avLst/>
              <a:gdLst/>
              <a:ahLst/>
              <a:cxnLst/>
              <a:rect l="l" t="t" r="r" b="b"/>
              <a:pathLst>
                <a:path w="37693" h="17130" extrusionOk="0">
                  <a:moveTo>
                    <a:pt x="37671" y="0"/>
                  </a:moveTo>
                  <a:cubicBezTo>
                    <a:pt x="35459" y="2946"/>
                    <a:pt x="33397" y="5385"/>
                    <a:pt x="28350" y="8181"/>
                  </a:cubicBezTo>
                  <a:cubicBezTo>
                    <a:pt x="23267" y="10999"/>
                    <a:pt x="13846" y="11863"/>
                    <a:pt x="9488" y="13025"/>
                  </a:cubicBezTo>
                  <a:cubicBezTo>
                    <a:pt x="5133" y="14185"/>
                    <a:pt x="6" y="17128"/>
                    <a:pt x="1" y="17129"/>
                  </a:cubicBezTo>
                  <a:cubicBezTo>
                    <a:pt x="6" y="17128"/>
                    <a:pt x="8171" y="13369"/>
                    <a:pt x="19038" y="11821"/>
                  </a:cubicBezTo>
                  <a:cubicBezTo>
                    <a:pt x="35079" y="9535"/>
                    <a:pt x="37692" y="0"/>
                    <a:pt x="37692" y="0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05" name="Google Shape;7805;p24"/>
            <p:cNvSpPr/>
            <p:nvPr/>
          </p:nvSpPr>
          <p:spPr>
            <a:xfrm>
              <a:off x="6328504" y="347968"/>
              <a:ext cx="618182" cy="280981"/>
            </a:xfrm>
            <a:custGeom>
              <a:avLst/>
              <a:gdLst/>
              <a:ahLst/>
              <a:cxnLst/>
              <a:rect l="l" t="t" r="r" b="b"/>
              <a:pathLst>
                <a:path w="37694" h="17133" extrusionOk="0">
                  <a:moveTo>
                    <a:pt x="37694" y="0"/>
                  </a:moveTo>
                  <a:lnTo>
                    <a:pt x="37694" y="0"/>
                  </a:lnTo>
                  <a:cubicBezTo>
                    <a:pt x="15129" y="763"/>
                    <a:pt x="11" y="17121"/>
                    <a:pt x="1" y="17132"/>
                  </a:cubicBezTo>
                  <a:cubicBezTo>
                    <a:pt x="4" y="17129"/>
                    <a:pt x="996" y="16118"/>
                    <a:pt x="2886" y="14805"/>
                  </a:cubicBezTo>
                  <a:cubicBezTo>
                    <a:pt x="5688" y="12602"/>
                    <a:pt x="9972" y="9402"/>
                    <a:pt x="13109" y="7804"/>
                  </a:cubicBezTo>
                  <a:cubicBezTo>
                    <a:pt x="17642" y="5495"/>
                    <a:pt x="23547" y="2004"/>
                    <a:pt x="37533" y="135"/>
                  </a:cubicBezTo>
                  <a:lnTo>
                    <a:pt x="37694" y="0"/>
                  </a:ln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06" name="Google Shape;7806;p24"/>
            <p:cNvSpPr/>
            <p:nvPr/>
          </p:nvSpPr>
          <p:spPr>
            <a:xfrm>
              <a:off x="6328504" y="347968"/>
              <a:ext cx="618182" cy="280998"/>
            </a:xfrm>
            <a:custGeom>
              <a:avLst/>
              <a:gdLst/>
              <a:ahLst/>
              <a:cxnLst/>
              <a:rect l="l" t="t" r="r" b="b"/>
              <a:pathLst>
                <a:path w="37694" h="17134" extrusionOk="0">
                  <a:moveTo>
                    <a:pt x="37694" y="0"/>
                  </a:moveTo>
                  <a:lnTo>
                    <a:pt x="37694" y="0"/>
                  </a:lnTo>
                  <a:cubicBezTo>
                    <a:pt x="35071" y="2287"/>
                    <a:pt x="31784" y="4033"/>
                    <a:pt x="28576" y="5302"/>
                  </a:cubicBezTo>
                  <a:cubicBezTo>
                    <a:pt x="25350" y="6571"/>
                    <a:pt x="22008" y="7510"/>
                    <a:pt x="18654" y="8389"/>
                  </a:cubicBezTo>
                  <a:cubicBezTo>
                    <a:pt x="15306" y="9279"/>
                    <a:pt x="11899" y="10044"/>
                    <a:pt x="8667" y="11392"/>
                  </a:cubicBezTo>
                  <a:cubicBezTo>
                    <a:pt x="7051" y="12057"/>
                    <a:pt x="5510" y="12896"/>
                    <a:pt x="4040" y="13833"/>
                  </a:cubicBezTo>
                  <a:cubicBezTo>
                    <a:pt x="2587" y="14795"/>
                    <a:pt x="1188" y="15860"/>
                    <a:pt x="1" y="17134"/>
                  </a:cubicBezTo>
                  <a:cubicBezTo>
                    <a:pt x="659" y="16565"/>
                    <a:pt x="1349" y="16041"/>
                    <a:pt x="2058" y="15546"/>
                  </a:cubicBezTo>
                  <a:cubicBezTo>
                    <a:pt x="2764" y="15048"/>
                    <a:pt x="3486" y="14570"/>
                    <a:pt x="4231" y="14137"/>
                  </a:cubicBezTo>
                  <a:cubicBezTo>
                    <a:pt x="5700" y="13226"/>
                    <a:pt x="7250" y="12466"/>
                    <a:pt x="8829" y="11774"/>
                  </a:cubicBezTo>
                  <a:cubicBezTo>
                    <a:pt x="9227" y="11610"/>
                    <a:pt x="9622" y="11435"/>
                    <a:pt x="10025" y="11281"/>
                  </a:cubicBezTo>
                  <a:lnTo>
                    <a:pt x="11239" y="10832"/>
                  </a:lnTo>
                  <a:cubicBezTo>
                    <a:pt x="12055" y="10552"/>
                    <a:pt x="12885" y="10307"/>
                    <a:pt x="13716" y="10067"/>
                  </a:cubicBezTo>
                  <a:cubicBezTo>
                    <a:pt x="15378" y="9583"/>
                    <a:pt x="17056" y="9143"/>
                    <a:pt x="18731" y="8684"/>
                  </a:cubicBezTo>
                  <a:cubicBezTo>
                    <a:pt x="22077" y="7769"/>
                    <a:pt x="25425" y="6803"/>
                    <a:pt x="28643" y="5478"/>
                  </a:cubicBezTo>
                  <a:cubicBezTo>
                    <a:pt x="31845" y="4149"/>
                    <a:pt x="35127" y="2355"/>
                    <a:pt x="3769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07" name="Google Shape;7807;p24"/>
            <p:cNvSpPr/>
            <p:nvPr/>
          </p:nvSpPr>
          <p:spPr>
            <a:xfrm>
              <a:off x="6306382" y="31350"/>
              <a:ext cx="639387" cy="201195"/>
            </a:xfrm>
            <a:custGeom>
              <a:avLst/>
              <a:gdLst/>
              <a:ahLst/>
              <a:cxnLst/>
              <a:rect l="l" t="t" r="r" b="b"/>
              <a:pathLst>
                <a:path w="38987" h="12268" extrusionOk="0">
                  <a:moveTo>
                    <a:pt x="11328" y="0"/>
                  </a:moveTo>
                  <a:cubicBezTo>
                    <a:pt x="4805" y="0"/>
                    <a:pt x="0" y="1256"/>
                    <a:pt x="0" y="1256"/>
                  </a:cubicBezTo>
                  <a:cubicBezTo>
                    <a:pt x="0" y="1256"/>
                    <a:pt x="10035" y="5564"/>
                    <a:pt x="18335" y="8295"/>
                  </a:cubicBezTo>
                  <a:cubicBezTo>
                    <a:pt x="30077" y="12157"/>
                    <a:pt x="38033" y="12268"/>
                    <a:pt x="38906" y="12268"/>
                  </a:cubicBezTo>
                  <a:cubicBezTo>
                    <a:pt x="38959" y="12268"/>
                    <a:pt x="38986" y="12267"/>
                    <a:pt x="38986" y="12267"/>
                  </a:cubicBezTo>
                  <a:cubicBezTo>
                    <a:pt x="31488" y="2178"/>
                    <a:pt x="19918" y="0"/>
                    <a:pt x="1132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08" name="Google Shape;7808;p24"/>
            <p:cNvSpPr/>
            <p:nvPr/>
          </p:nvSpPr>
          <p:spPr>
            <a:xfrm>
              <a:off x="6306431" y="51947"/>
              <a:ext cx="639338" cy="180597"/>
            </a:xfrm>
            <a:custGeom>
              <a:avLst/>
              <a:gdLst/>
              <a:ahLst/>
              <a:cxnLst/>
              <a:rect l="l" t="t" r="r" b="b"/>
              <a:pathLst>
                <a:path w="38984" h="11012" extrusionOk="0">
                  <a:moveTo>
                    <a:pt x="0" y="0"/>
                  </a:moveTo>
                  <a:cubicBezTo>
                    <a:pt x="0" y="0"/>
                    <a:pt x="10033" y="4308"/>
                    <a:pt x="18332" y="7037"/>
                  </a:cubicBezTo>
                  <a:cubicBezTo>
                    <a:pt x="30081" y="10902"/>
                    <a:pt x="38041" y="11012"/>
                    <a:pt x="38905" y="11012"/>
                  </a:cubicBezTo>
                  <a:cubicBezTo>
                    <a:pt x="38957" y="11012"/>
                    <a:pt x="38983" y="11011"/>
                    <a:pt x="38983" y="11011"/>
                  </a:cubicBezTo>
                  <a:cubicBezTo>
                    <a:pt x="20559" y="2687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09" name="Google Shape;7809;p24"/>
            <p:cNvSpPr/>
            <p:nvPr/>
          </p:nvSpPr>
          <p:spPr>
            <a:xfrm>
              <a:off x="6306447" y="51914"/>
              <a:ext cx="639321" cy="180630"/>
            </a:xfrm>
            <a:custGeom>
              <a:avLst/>
              <a:gdLst/>
              <a:ahLst/>
              <a:cxnLst/>
              <a:rect l="l" t="t" r="r" b="b"/>
              <a:pathLst>
                <a:path w="38983" h="11014" extrusionOk="0">
                  <a:moveTo>
                    <a:pt x="0" y="1"/>
                  </a:moveTo>
                  <a:lnTo>
                    <a:pt x="0" y="1"/>
                  </a:lnTo>
                  <a:cubicBezTo>
                    <a:pt x="1670" y="284"/>
                    <a:pt x="3334" y="585"/>
                    <a:pt x="4993" y="925"/>
                  </a:cubicBezTo>
                  <a:lnTo>
                    <a:pt x="7479" y="1430"/>
                  </a:lnTo>
                  <a:lnTo>
                    <a:pt x="9958" y="1971"/>
                  </a:lnTo>
                  <a:cubicBezTo>
                    <a:pt x="13259" y="2713"/>
                    <a:pt x="16542" y="3524"/>
                    <a:pt x="19796" y="4440"/>
                  </a:cubicBezTo>
                  <a:cubicBezTo>
                    <a:pt x="21430" y="4875"/>
                    <a:pt x="23049" y="5364"/>
                    <a:pt x="24669" y="5848"/>
                  </a:cubicBezTo>
                  <a:cubicBezTo>
                    <a:pt x="25479" y="6091"/>
                    <a:pt x="26280" y="6364"/>
                    <a:pt x="27085" y="6622"/>
                  </a:cubicBezTo>
                  <a:cubicBezTo>
                    <a:pt x="27890" y="6882"/>
                    <a:pt x="28697" y="7135"/>
                    <a:pt x="29492" y="7418"/>
                  </a:cubicBezTo>
                  <a:lnTo>
                    <a:pt x="31890" y="8247"/>
                  </a:lnTo>
                  <a:lnTo>
                    <a:pt x="34264" y="9142"/>
                  </a:lnTo>
                  <a:lnTo>
                    <a:pt x="35454" y="9582"/>
                  </a:lnTo>
                  <a:lnTo>
                    <a:pt x="36628" y="10061"/>
                  </a:lnTo>
                  <a:lnTo>
                    <a:pt x="38982" y="11013"/>
                  </a:lnTo>
                  <a:cubicBezTo>
                    <a:pt x="35915" y="9579"/>
                    <a:pt x="32797" y="8238"/>
                    <a:pt x="29604" y="7106"/>
                  </a:cubicBezTo>
                  <a:cubicBezTo>
                    <a:pt x="26416" y="5951"/>
                    <a:pt x="23179" y="4934"/>
                    <a:pt x="19914" y="4023"/>
                  </a:cubicBezTo>
                  <a:cubicBezTo>
                    <a:pt x="16643" y="3137"/>
                    <a:pt x="13349" y="2321"/>
                    <a:pt x="10029" y="1646"/>
                  </a:cubicBezTo>
                  <a:cubicBezTo>
                    <a:pt x="6707" y="973"/>
                    <a:pt x="3366" y="390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10" name="Google Shape;7810;p24"/>
            <p:cNvSpPr/>
            <p:nvPr/>
          </p:nvSpPr>
          <p:spPr>
            <a:xfrm>
              <a:off x="6306431" y="31350"/>
              <a:ext cx="639338" cy="201162"/>
            </a:xfrm>
            <a:custGeom>
              <a:avLst/>
              <a:gdLst/>
              <a:ahLst/>
              <a:cxnLst/>
              <a:rect l="l" t="t" r="r" b="b"/>
              <a:pathLst>
                <a:path w="38984" h="12266" extrusionOk="0">
                  <a:moveTo>
                    <a:pt x="11327" y="1"/>
                  </a:moveTo>
                  <a:cubicBezTo>
                    <a:pt x="4806" y="1"/>
                    <a:pt x="3" y="1255"/>
                    <a:pt x="0" y="1256"/>
                  </a:cubicBezTo>
                  <a:cubicBezTo>
                    <a:pt x="2" y="1256"/>
                    <a:pt x="3793" y="963"/>
                    <a:pt x="8406" y="963"/>
                  </a:cubicBezTo>
                  <a:cubicBezTo>
                    <a:pt x="12472" y="963"/>
                    <a:pt x="17176" y="1191"/>
                    <a:pt x="20486" y="2047"/>
                  </a:cubicBezTo>
                  <a:cubicBezTo>
                    <a:pt x="30226" y="4565"/>
                    <a:pt x="38983" y="12266"/>
                    <a:pt x="38983" y="12266"/>
                  </a:cubicBezTo>
                  <a:cubicBezTo>
                    <a:pt x="31484" y="2178"/>
                    <a:pt x="19916" y="1"/>
                    <a:pt x="11327" y="1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11" name="Google Shape;7811;p24"/>
            <p:cNvSpPr/>
            <p:nvPr/>
          </p:nvSpPr>
          <p:spPr>
            <a:xfrm>
              <a:off x="6306398" y="51914"/>
              <a:ext cx="639321" cy="180597"/>
            </a:xfrm>
            <a:custGeom>
              <a:avLst/>
              <a:gdLst/>
              <a:ahLst/>
              <a:cxnLst/>
              <a:rect l="l" t="t" r="r" b="b"/>
              <a:pathLst>
                <a:path w="38983" h="11012" extrusionOk="0">
                  <a:moveTo>
                    <a:pt x="1" y="1"/>
                  </a:moveTo>
                  <a:cubicBezTo>
                    <a:pt x="5" y="4"/>
                    <a:pt x="10036" y="4310"/>
                    <a:pt x="18334" y="7039"/>
                  </a:cubicBezTo>
                  <a:cubicBezTo>
                    <a:pt x="29978" y="10870"/>
                    <a:pt x="37899" y="11011"/>
                    <a:pt x="38880" y="11011"/>
                  </a:cubicBezTo>
                  <a:cubicBezTo>
                    <a:pt x="38947" y="11011"/>
                    <a:pt x="38982" y="11011"/>
                    <a:pt x="38982" y="11011"/>
                  </a:cubicBezTo>
                  <a:cubicBezTo>
                    <a:pt x="29662" y="10846"/>
                    <a:pt x="2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7812" name="Google Shape;7812;p24"/>
          <p:cNvGrpSpPr/>
          <p:nvPr/>
        </p:nvGrpSpPr>
        <p:grpSpPr>
          <a:xfrm>
            <a:off x="9145781" y="-338877"/>
            <a:ext cx="1730953" cy="1495477"/>
            <a:chOff x="6859335" y="-254158"/>
            <a:chExt cx="1298215" cy="1121608"/>
          </a:xfrm>
        </p:grpSpPr>
        <p:sp>
          <p:nvSpPr>
            <p:cNvPr id="7813" name="Google Shape;7813;p24"/>
            <p:cNvSpPr/>
            <p:nvPr/>
          </p:nvSpPr>
          <p:spPr>
            <a:xfrm rot="10800000" flipH="1">
              <a:off x="6859335" y="-254158"/>
              <a:ext cx="1298215" cy="1121608"/>
            </a:xfrm>
            <a:custGeom>
              <a:avLst/>
              <a:gdLst/>
              <a:ahLst/>
              <a:cxnLst/>
              <a:rect l="l" t="t" r="r" b="b"/>
              <a:pathLst>
                <a:path w="40937" h="35368" extrusionOk="0">
                  <a:moveTo>
                    <a:pt x="12788" y="0"/>
                  </a:moveTo>
                  <a:cubicBezTo>
                    <a:pt x="11976" y="0"/>
                    <a:pt x="11328" y="964"/>
                    <a:pt x="10958" y="1817"/>
                  </a:cubicBezTo>
                  <a:cubicBezTo>
                    <a:pt x="9374" y="5477"/>
                    <a:pt x="9167" y="9502"/>
                    <a:pt x="10787" y="13192"/>
                  </a:cubicBezTo>
                  <a:cubicBezTo>
                    <a:pt x="11080" y="13860"/>
                    <a:pt x="11429" y="14512"/>
                    <a:pt x="11830" y="15139"/>
                  </a:cubicBezTo>
                  <a:cubicBezTo>
                    <a:pt x="11108" y="14256"/>
                    <a:pt x="10470" y="13314"/>
                    <a:pt x="9931" y="12303"/>
                  </a:cubicBezTo>
                  <a:cubicBezTo>
                    <a:pt x="9334" y="11187"/>
                    <a:pt x="8954" y="9942"/>
                    <a:pt x="8174" y="8931"/>
                  </a:cubicBezTo>
                  <a:cubicBezTo>
                    <a:pt x="7509" y="8066"/>
                    <a:pt x="6492" y="7530"/>
                    <a:pt x="5507" y="7530"/>
                  </a:cubicBezTo>
                  <a:cubicBezTo>
                    <a:pt x="4715" y="7530"/>
                    <a:pt x="3944" y="7877"/>
                    <a:pt x="3392" y="8679"/>
                  </a:cubicBezTo>
                  <a:cubicBezTo>
                    <a:pt x="2038" y="10648"/>
                    <a:pt x="3207" y="12987"/>
                    <a:pt x="3756" y="15068"/>
                  </a:cubicBezTo>
                  <a:cubicBezTo>
                    <a:pt x="3047" y="14802"/>
                    <a:pt x="2437" y="14086"/>
                    <a:pt x="1599" y="14086"/>
                  </a:cubicBezTo>
                  <a:cubicBezTo>
                    <a:pt x="1597" y="14086"/>
                    <a:pt x="1595" y="14086"/>
                    <a:pt x="1594" y="14086"/>
                  </a:cubicBezTo>
                  <a:cubicBezTo>
                    <a:pt x="759" y="14090"/>
                    <a:pt x="1" y="14680"/>
                    <a:pt x="66" y="15556"/>
                  </a:cubicBezTo>
                  <a:cubicBezTo>
                    <a:pt x="142" y="16560"/>
                    <a:pt x="1007" y="17568"/>
                    <a:pt x="1679" y="18260"/>
                  </a:cubicBezTo>
                  <a:cubicBezTo>
                    <a:pt x="2448" y="19049"/>
                    <a:pt x="3366" y="19704"/>
                    <a:pt x="4347" y="20204"/>
                  </a:cubicBezTo>
                  <a:cubicBezTo>
                    <a:pt x="6262" y="21176"/>
                    <a:pt x="8366" y="21586"/>
                    <a:pt x="10498" y="21586"/>
                  </a:cubicBezTo>
                  <a:cubicBezTo>
                    <a:pt x="10661" y="21586"/>
                    <a:pt x="10825" y="21583"/>
                    <a:pt x="10988" y="21579"/>
                  </a:cubicBezTo>
                  <a:cubicBezTo>
                    <a:pt x="11240" y="21572"/>
                    <a:pt x="11494" y="21560"/>
                    <a:pt x="11749" y="21546"/>
                  </a:cubicBezTo>
                  <a:lnTo>
                    <a:pt x="11749" y="21546"/>
                  </a:lnTo>
                  <a:cubicBezTo>
                    <a:pt x="10414" y="21928"/>
                    <a:pt x="9078" y="22305"/>
                    <a:pt x="7735" y="22665"/>
                  </a:cubicBezTo>
                  <a:cubicBezTo>
                    <a:pt x="6349" y="23039"/>
                    <a:pt x="4479" y="23162"/>
                    <a:pt x="3276" y="24011"/>
                  </a:cubicBezTo>
                  <a:cubicBezTo>
                    <a:pt x="2211" y="24761"/>
                    <a:pt x="1747" y="26352"/>
                    <a:pt x="2692" y="27408"/>
                  </a:cubicBezTo>
                  <a:cubicBezTo>
                    <a:pt x="3143" y="27913"/>
                    <a:pt x="3763" y="28133"/>
                    <a:pt x="4425" y="28200"/>
                  </a:cubicBezTo>
                  <a:cubicBezTo>
                    <a:pt x="4520" y="28209"/>
                    <a:pt x="4616" y="28213"/>
                    <a:pt x="4714" y="28213"/>
                  </a:cubicBezTo>
                  <a:cubicBezTo>
                    <a:pt x="5072" y="28213"/>
                    <a:pt x="5448" y="28164"/>
                    <a:pt x="5811" y="28164"/>
                  </a:cubicBezTo>
                  <a:cubicBezTo>
                    <a:pt x="6051" y="28164"/>
                    <a:pt x="6287" y="28185"/>
                    <a:pt x="6509" y="28257"/>
                  </a:cubicBezTo>
                  <a:cubicBezTo>
                    <a:pt x="6993" y="28412"/>
                    <a:pt x="6877" y="28629"/>
                    <a:pt x="6848" y="29067"/>
                  </a:cubicBezTo>
                  <a:cubicBezTo>
                    <a:pt x="6830" y="29349"/>
                    <a:pt x="6836" y="29611"/>
                    <a:pt x="6942" y="29875"/>
                  </a:cubicBezTo>
                  <a:cubicBezTo>
                    <a:pt x="7191" y="30504"/>
                    <a:pt x="7874" y="30788"/>
                    <a:pt x="8516" y="30788"/>
                  </a:cubicBezTo>
                  <a:cubicBezTo>
                    <a:pt x="8528" y="30788"/>
                    <a:pt x="8541" y="30788"/>
                    <a:pt x="8553" y="30788"/>
                  </a:cubicBezTo>
                  <a:cubicBezTo>
                    <a:pt x="9262" y="30778"/>
                    <a:pt x="9976" y="30421"/>
                    <a:pt x="10617" y="30150"/>
                  </a:cubicBezTo>
                  <a:cubicBezTo>
                    <a:pt x="11335" y="29845"/>
                    <a:pt x="12036" y="29502"/>
                    <a:pt x="12718" y="29124"/>
                  </a:cubicBezTo>
                  <a:cubicBezTo>
                    <a:pt x="14027" y="28397"/>
                    <a:pt x="15266" y="27528"/>
                    <a:pt x="16412" y="26564"/>
                  </a:cubicBezTo>
                  <a:cubicBezTo>
                    <a:pt x="16434" y="26548"/>
                    <a:pt x="16455" y="26528"/>
                    <a:pt x="16476" y="26509"/>
                  </a:cubicBezTo>
                  <a:lnTo>
                    <a:pt x="16476" y="26509"/>
                  </a:lnTo>
                  <a:cubicBezTo>
                    <a:pt x="15903" y="27391"/>
                    <a:pt x="15350" y="28283"/>
                    <a:pt x="14781" y="29168"/>
                  </a:cubicBezTo>
                  <a:cubicBezTo>
                    <a:pt x="13860" y="30599"/>
                    <a:pt x="11070" y="34159"/>
                    <a:pt x="14024" y="35210"/>
                  </a:cubicBezTo>
                  <a:cubicBezTo>
                    <a:pt x="14327" y="35318"/>
                    <a:pt x="14617" y="35368"/>
                    <a:pt x="14893" y="35368"/>
                  </a:cubicBezTo>
                  <a:cubicBezTo>
                    <a:pt x="16720" y="35368"/>
                    <a:pt x="17955" y="33212"/>
                    <a:pt x="18566" y="31697"/>
                  </a:cubicBezTo>
                  <a:cubicBezTo>
                    <a:pt x="18901" y="30865"/>
                    <a:pt x="19201" y="30024"/>
                    <a:pt x="19475" y="29173"/>
                  </a:cubicBezTo>
                  <a:cubicBezTo>
                    <a:pt x="19555" y="29623"/>
                    <a:pt x="19654" y="30065"/>
                    <a:pt x="19778" y="30493"/>
                  </a:cubicBezTo>
                  <a:cubicBezTo>
                    <a:pt x="20220" y="32023"/>
                    <a:pt x="21102" y="33529"/>
                    <a:pt x="22551" y="34299"/>
                  </a:cubicBezTo>
                  <a:cubicBezTo>
                    <a:pt x="23164" y="34624"/>
                    <a:pt x="23855" y="34797"/>
                    <a:pt x="24541" y="34797"/>
                  </a:cubicBezTo>
                  <a:cubicBezTo>
                    <a:pt x="25293" y="34797"/>
                    <a:pt x="26040" y="34590"/>
                    <a:pt x="26675" y="34148"/>
                  </a:cubicBezTo>
                  <a:cubicBezTo>
                    <a:pt x="27285" y="33725"/>
                    <a:pt x="27564" y="33155"/>
                    <a:pt x="27956" y="32550"/>
                  </a:cubicBezTo>
                  <a:cubicBezTo>
                    <a:pt x="28225" y="32135"/>
                    <a:pt x="28548" y="31991"/>
                    <a:pt x="28897" y="31991"/>
                  </a:cubicBezTo>
                  <a:cubicBezTo>
                    <a:pt x="29347" y="31991"/>
                    <a:pt x="29842" y="32230"/>
                    <a:pt x="30325" y="32434"/>
                  </a:cubicBezTo>
                  <a:cubicBezTo>
                    <a:pt x="31020" y="32729"/>
                    <a:pt x="31816" y="32967"/>
                    <a:pt x="32590" y="32967"/>
                  </a:cubicBezTo>
                  <a:cubicBezTo>
                    <a:pt x="33208" y="32967"/>
                    <a:pt x="33811" y="32815"/>
                    <a:pt x="34338" y="32420"/>
                  </a:cubicBezTo>
                  <a:cubicBezTo>
                    <a:pt x="35458" y="31578"/>
                    <a:pt x="35525" y="30110"/>
                    <a:pt x="34939" y="28926"/>
                  </a:cubicBezTo>
                  <a:cubicBezTo>
                    <a:pt x="34237" y="27508"/>
                    <a:pt x="32784" y="26730"/>
                    <a:pt x="31354" y="26218"/>
                  </a:cubicBezTo>
                  <a:cubicBezTo>
                    <a:pt x="30355" y="25861"/>
                    <a:pt x="29344" y="25590"/>
                    <a:pt x="28346" y="25274"/>
                  </a:cubicBezTo>
                  <a:lnTo>
                    <a:pt x="28346" y="25274"/>
                  </a:lnTo>
                  <a:cubicBezTo>
                    <a:pt x="28666" y="25325"/>
                    <a:pt x="28990" y="25370"/>
                    <a:pt x="29314" y="25404"/>
                  </a:cubicBezTo>
                  <a:cubicBezTo>
                    <a:pt x="29997" y="25478"/>
                    <a:pt x="30683" y="25512"/>
                    <a:pt x="31369" y="25512"/>
                  </a:cubicBezTo>
                  <a:cubicBezTo>
                    <a:pt x="32775" y="25512"/>
                    <a:pt x="34181" y="25370"/>
                    <a:pt x="35567" y="25137"/>
                  </a:cubicBezTo>
                  <a:cubicBezTo>
                    <a:pt x="37075" y="24885"/>
                    <a:pt x="38861" y="24264"/>
                    <a:pt x="39473" y="22713"/>
                  </a:cubicBezTo>
                  <a:cubicBezTo>
                    <a:pt x="39714" y="22101"/>
                    <a:pt x="39758" y="21400"/>
                    <a:pt x="39558" y="20771"/>
                  </a:cubicBezTo>
                  <a:cubicBezTo>
                    <a:pt x="39308" y="19990"/>
                    <a:pt x="38823" y="19764"/>
                    <a:pt x="38203" y="19346"/>
                  </a:cubicBezTo>
                  <a:cubicBezTo>
                    <a:pt x="37989" y="19200"/>
                    <a:pt x="37971" y="19362"/>
                    <a:pt x="37984" y="19127"/>
                  </a:cubicBezTo>
                  <a:cubicBezTo>
                    <a:pt x="37989" y="19021"/>
                    <a:pt x="38288" y="18746"/>
                    <a:pt x="38380" y="18646"/>
                  </a:cubicBezTo>
                  <a:cubicBezTo>
                    <a:pt x="38697" y="18294"/>
                    <a:pt x="39048" y="17977"/>
                    <a:pt x="39362" y="17623"/>
                  </a:cubicBezTo>
                  <a:cubicBezTo>
                    <a:pt x="39991" y="16917"/>
                    <a:pt x="40520" y="16135"/>
                    <a:pt x="40672" y="15182"/>
                  </a:cubicBezTo>
                  <a:cubicBezTo>
                    <a:pt x="40936" y="13546"/>
                    <a:pt x="39850" y="12343"/>
                    <a:pt x="38281" y="12105"/>
                  </a:cubicBezTo>
                  <a:cubicBezTo>
                    <a:pt x="38089" y="12076"/>
                    <a:pt x="37897" y="12063"/>
                    <a:pt x="37705" y="12063"/>
                  </a:cubicBezTo>
                  <a:cubicBezTo>
                    <a:pt x="36049" y="12063"/>
                    <a:pt x="34362" y="13059"/>
                    <a:pt x="32980" y="13823"/>
                  </a:cubicBezTo>
                  <a:cubicBezTo>
                    <a:pt x="32576" y="14045"/>
                    <a:pt x="32180" y="14281"/>
                    <a:pt x="31785" y="14522"/>
                  </a:cubicBezTo>
                  <a:cubicBezTo>
                    <a:pt x="32233" y="14003"/>
                    <a:pt x="32654" y="13464"/>
                    <a:pt x="33042" y="12906"/>
                  </a:cubicBezTo>
                  <a:cubicBezTo>
                    <a:pt x="34025" y="11494"/>
                    <a:pt x="35337" y="9482"/>
                    <a:pt x="34672" y="7702"/>
                  </a:cubicBezTo>
                  <a:cubicBezTo>
                    <a:pt x="34397" y="6968"/>
                    <a:pt x="33821" y="6356"/>
                    <a:pt x="33043" y="6163"/>
                  </a:cubicBezTo>
                  <a:cubicBezTo>
                    <a:pt x="32880" y="6123"/>
                    <a:pt x="32723" y="6105"/>
                    <a:pt x="32571" y="6105"/>
                  </a:cubicBezTo>
                  <a:cubicBezTo>
                    <a:pt x="31895" y="6105"/>
                    <a:pt x="31302" y="6448"/>
                    <a:pt x="30648" y="6670"/>
                  </a:cubicBezTo>
                  <a:cubicBezTo>
                    <a:pt x="30526" y="6711"/>
                    <a:pt x="30423" y="6729"/>
                    <a:pt x="30335" y="6729"/>
                  </a:cubicBezTo>
                  <a:cubicBezTo>
                    <a:pt x="29717" y="6729"/>
                    <a:pt x="29903" y="5800"/>
                    <a:pt x="30008" y="5242"/>
                  </a:cubicBezTo>
                  <a:cubicBezTo>
                    <a:pt x="30157" y="4453"/>
                    <a:pt x="30314" y="3588"/>
                    <a:pt x="29975" y="2821"/>
                  </a:cubicBezTo>
                  <a:cubicBezTo>
                    <a:pt x="29617" y="2016"/>
                    <a:pt x="28959" y="1697"/>
                    <a:pt x="28252" y="1697"/>
                  </a:cubicBezTo>
                  <a:cubicBezTo>
                    <a:pt x="27625" y="1697"/>
                    <a:pt x="26960" y="1948"/>
                    <a:pt x="26432" y="2331"/>
                  </a:cubicBezTo>
                  <a:cubicBezTo>
                    <a:pt x="24901" y="3444"/>
                    <a:pt x="23587" y="5047"/>
                    <a:pt x="22482" y="6571"/>
                  </a:cubicBezTo>
                  <a:cubicBezTo>
                    <a:pt x="21572" y="7823"/>
                    <a:pt x="20798" y="9175"/>
                    <a:pt x="20204" y="10604"/>
                  </a:cubicBezTo>
                  <a:cubicBezTo>
                    <a:pt x="20627" y="9044"/>
                    <a:pt x="21145" y="7502"/>
                    <a:pt x="21565" y="6005"/>
                  </a:cubicBezTo>
                  <a:cubicBezTo>
                    <a:pt x="22009" y="4422"/>
                    <a:pt x="22468" y="2192"/>
                    <a:pt x="20713" y="1192"/>
                  </a:cubicBezTo>
                  <a:cubicBezTo>
                    <a:pt x="20338" y="978"/>
                    <a:pt x="19960" y="885"/>
                    <a:pt x="19590" y="885"/>
                  </a:cubicBezTo>
                  <a:cubicBezTo>
                    <a:pt x="18405" y="885"/>
                    <a:pt x="17306" y="1837"/>
                    <a:pt x="16660" y="2817"/>
                  </a:cubicBezTo>
                  <a:cubicBezTo>
                    <a:pt x="16455" y="3130"/>
                    <a:pt x="16245" y="3682"/>
                    <a:pt x="15913" y="3863"/>
                  </a:cubicBezTo>
                  <a:cubicBezTo>
                    <a:pt x="15795" y="3927"/>
                    <a:pt x="15687" y="3955"/>
                    <a:pt x="15587" y="3955"/>
                  </a:cubicBezTo>
                  <a:cubicBezTo>
                    <a:pt x="15135" y="3955"/>
                    <a:pt x="14865" y="3380"/>
                    <a:pt x="14734" y="2980"/>
                  </a:cubicBezTo>
                  <a:cubicBezTo>
                    <a:pt x="14458" y="2138"/>
                    <a:pt x="14491" y="1196"/>
                    <a:pt x="13829" y="525"/>
                  </a:cubicBezTo>
                  <a:cubicBezTo>
                    <a:pt x="13461" y="153"/>
                    <a:pt x="13112" y="0"/>
                    <a:pt x="1278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14" name="Google Shape;7814;p24"/>
            <p:cNvSpPr/>
            <p:nvPr/>
          </p:nvSpPr>
          <p:spPr>
            <a:xfrm rot="10800000" flipH="1">
              <a:off x="7551360" y="401087"/>
              <a:ext cx="262579" cy="316522"/>
            </a:xfrm>
            <a:custGeom>
              <a:avLst/>
              <a:gdLst/>
              <a:ahLst/>
              <a:cxnLst/>
              <a:rect l="l" t="t" r="r" b="b"/>
              <a:pathLst>
                <a:path w="8280" h="9981" extrusionOk="0">
                  <a:moveTo>
                    <a:pt x="8280" y="1"/>
                  </a:moveTo>
                  <a:lnTo>
                    <a:pt x="8280" y="1"/>
                  </a:lnTo>
                  <a:cubicBezTo>
                    <a:pt x="8022" y="205"/>
                    <a:pt x="7769" y="411"/>
                    <a:pt x="7520" y="629"/>
                  </a:cubicBezTo>
                  <a:cubicBezTo>
                    <a:pt x="6518" y="1505"/>
                    <a:pt x="5563" y="2434"/>
                    <a:pt x="4665" y="3416"/>
                  </a:cubicBezTo>
                  <a:cubicBezTo>
                    <a:pt x="2854" y="5388"/>
                    <a:pt x="1275" y="7563"/>
                    <a:pt x="16" y="9927"/>
                  </a:cubicBezTo>
                  <a:cubicBezTo>
                    <a:pt x="0" y="9954"/>
                    <a:pt x="24" y="9980"/>
                    <a:pt x="49" y="9980"/>
                  </a:cubicBezTo>
                  <a:cubicBezTo>
                    <a:pt x="60" y="9980"/>
                    <a:pt x="71" y="9975"/>
                    <a:pt x="80" y="9962"/>
                  </a:cubicBezTo>
                  <a:cubicBezTo>
                    <a:pt x="1537" y="7692"/>
                    <a:pt x="3151" y="5527"/>
                    <a:pt x="5003" y="3560"/>
                  </a:cubicBezTo>
                  <a:cubicBezTo>
                    <a:pt x="5981" y="2523"/>
                    <a:pt x="7053" y="1434"/>
                    <a:pt x="8201" y="455"/>
                  </a:cubicBezTo>
                  <a:cubicBezTo>
                    <a:pt x="8229" y="305"/>
                    <a:pt x="8257" y="154"/>
                    <a:pt x="8280" y="1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15" name="Google Shape;7815;p24"/>
            <p:cNvSpPr/>
            <p:nvPr/>
          </p:nvSpPr>
          <p:spPr>
            <a:xfrm rot="10800000" flipH="1">
              <a:off x="7673326" y="-63560"/>
              <a:ext cx="299810" cy="147051"/>
            </a:xfrm>
            <a:custGeom>
              <a:avLst/>
              <a:gdLst/>
              <a:ahLst/>
              <a:cxnLst/>
              <a:rect l="l" t="t" r="r" b="b"/>
              <a:pathLst>
                <a:path w="9454" h="4637" extrusionOk="0">
                  <a:moveTo>
                    <a:pt x="110" y="0"/>
                  </a:moveTo>
                  <a:cubicBezTo>
                    <a:pt x="41" y="0"/>
                    <a:pt x="0" y="106"/>
                    <a:pt x="69" y="160"/>
                  </a:cubicBezTo>
                  <a:cubicBezTo>
                    <a:pt x="1849" y="1570"/>
                    <a:pt x="3820" y="2677"/>
                    <a:pt x="5928" y="3519"/>
                  </a:cubicBezTo>
                  <a:cubicBezTo>
                    <a:pt x="7016" y="3954"/>
                    <a:pt x="8134" y="4317"/>
                    <a:pt x="9272" y="4592"/>
                  </a:cubicBezTo>
                  <a:cubicBezTo>
                    <a:pt x="9333" y="4607"/>
                    <a:pt x="9393" y="4622"/>
                    <a:pt x="9454" y="4636"/>
                  </a:cubicBezTo>
                  <a:cubicBezTo>
                    <a:pt x="9408" y="4508"/>
                    <a:pt x="9356" y="4380"/>
                    <a:pt x="9298" y="4256"/>
                  </a:cubicBezTo>
                  <a:cubicBezTo>
                    <a:pt x="9224" y="4240"/>
                    <a:pt x="9151" y="4225"/>
                    <a:pt x="9079" y="4206"/>
                  </a:cubicBezTo>
                  <a:cubicBezTo>
                    <a:pt x="8036" y="3942"/>
                    <a:pt x="7013" y="3615"/>
                    <a:pt x="6013" y="3221"/>
                  </a:cubicBezTo>
                  <a:cubicBezTo>
                    <a:pt x="3936" y="2407"/>
                    <a:pt x="1983" y="1290"/>
                    <a:pt x="156" y="16"/>
                  </a:cubicBezTo>
                  <a:cubicBezTo>
                    <a:pt x="140" y="5"/>
                    <a:pt x="124" y="0"/>
                    <a:pt x="110" y="0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16" name="Google Shape;7816;p24"/>
            <p:cNvSpPr/>
            <p:nvPr/>
          </p:nvSpPr>
          <p:spPr>
            <a:xfrm rot="10800000" flipH="1">
              <a:off x="7764974" y="154145"/>
              <a:ext cx="313383" cy="123996"/>
            </a:xfrm>
            <a:custGeom>
              <a:avLst/>
              <a:gdLst/>
              <a:ahLst/>
              <a:cxnLst/>
              <a:rect l="l" t="t" r="r" b="b"/>
              <a:pathLst>
                <a:path w="9882" h="3910" extrusionOk="0">
                  <a:moveTo>
                    <a:pt x="9881" y="1"/>
                  </a:moveTo>
                  <a:cubicBezTo>
                    <a:pt x="9297" y="357"/>
                    <a:pt x="8701" y="695"/>
                    <a:pt x="8096" y="1012"/>
                  </a:cubicBezTo>
                  <a:cubicBezTo>
                    <a:pt x="5575" y="2331"/>
                    <a:pt x="2857" y="3263"/>
                    <a:pt x="64" y="3808"/>
                  </a:cubicBezTo>
                  <a:cubicBezTo>
                    <a:pt x="1" y="3820"/>
                    <a:pt x="21" y="3909"/>
                    <a:pt x="78" y="3909"/>
                  </a:cubicBezTo>
                  <a:cubicBezTo>
                    <a:pt x="81" y="3909"/>
                    <a:pt x="84" y="3909"/>
                    <a:pt x="87" y="3908"/>
                  </a:cubicBezTo>
                  <a:cubicBezTo>
                    <a:pt x="2933" y="3468"/>
                    <a:pt x="5676" y="2598"/>
                    <a:pt x="8256" y="1311"/>
                  </a:cubicBezTo>
                  <a:cubicBezTo>
                    <a:pt x="8655" y="1111"/>
                    <a:pt x="9049" y="900"/>
                    <a:pt x="9438" y="681"/>
                  </a:cubicBezTo>
                  <a:cubicBezTo>
                    <a:pt x="9421" y="670"/>
                    <a:pt x="9421" y="643"/>
                    <a:pt x="9426" y="540"/>
                  </a:cubicBezTo>
                  <a:cubicBezTo>
                    <a:pt x="9431" y="438"/>
                    <a:pt x="9733" y="163"/>
                    <a:pt x="9822" y="63"/>
                  </a:cubicBezTo>
                  <a:cubicBezTo>
                    <a:pt x="9842" y="42"/>
                    <a:pt x="9861" y="20"/>
                    <a:pt x="9881" y="1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17" name="Google Shape;7817;p24"/>
            <p:cNvSpPr/>
            <p:nvPr/>
          </p:nvSpPr>
          <p:spPr>
            <a:xfrm rot="10800000" flipH="1">
              <a:off x="7473411" y="383486"/>
              <a:ext cx="332728" cy="430180"/>
            </a:xfrm>
            <a:custGeom>
              <a:avLst/>
              <a:gdLst/>
              <a:ahLst/>
              <a:cxnLst/>
              <a:rect l="l" t="t" r="r" b="b"/>
              <a:pathLst>
                <a:path w="10492" h="13565" extrusionOk="0">
                  <a:moveTo>
                    <a:pt x="8889" y="0"/>
                  </a:moveTo>
                  <a:cubicBezTo>
                    <a:pt x="8508" y="0"/>
                    <a:pt x="8112" y="93"/>
                    <a:pt x="7743" y="251"/>
                  </a:cubicBezTo>
                  <a:cubicBezTo>
                    <a:pt x="6229" y="1810"/>
                    <a:pt x="4842" y="3494"/>
                    <a:pt x="3613" y="5286"/>
                  </a:cubicBezTo>
                  <a:cubicBezTo>
                    <a:pt x="2807" y="6462"/>
                    <a:pt x="2048" y="7703"/>
                    <a:pt x="1436" y="8993"/>
                  </a:cubicBezTo>
                  <a:cubicBezTo>
                    <a:pt x="871" y="10182"/>
                    <a:pt x="1" y="11736"/>
                    <a:pt x="240" y="13089"/>
                  </a:cubicBezTo>
                  <a:cubicBezTo>
                    <a:pt x="287" y="13349"/>
                    <a:pt x="579" y="13565"/>
                    <a:pt x="853" y="13565"/>
                  </a:cubicBezTo>
                  <a:cubicBezTo>
                    <a:pt x="946" y="13565"/>
                    <a:pt x="1037" y="13540"/>
                    <a:pt x="1116" y="13484"/>
                  </a:cubicBezTo>
                  <a:cubicBezTo>
                    <a:pt x="2166" y="12727"/>
                    <a:pt x="2724" y="11248"/>
                    <a:pt x="3368" y="10152"/>
                  </a:cubicBezTo>
                  <a:cubicBezTo>
                    <a:pt x="4069" y="8955"/>
                    <a:pt x="4780" y="7771"/>
                    <a:pt x="5567" y="6625"/>
                  </a:cubicBezTo>
                  <a:cubicBezTo>
                    <a:pt x="7003" y="4538"/>
                    <a:pt x="8657" y="2631"/>
                    <a:pt x="10492" y="892"/>
                  </a:cubicBezTo>
                  <a:cubicBezTo>
                    <a:pt x="10119" y="257"/>
                    <a:pt x="9523" y="0"/>
                    <a:pt x="8889" y="0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18" name="Google Shape;7818;p24"/>
            <p:cNvSpPr/>
            <p:nvPr/>
          </p:nvSpPr>
          <p:spPr>
            <a:xfrm rot="10800000" flipH="1">
              <a:off x="7555007" y="-174554"/>
              <a:ext cx="420064" cy="285286"/>
            </a:xfrm>
            <a:custGeom>
              <a:avLst/>
              <a:gdLst/>
              <a:ahLst/>
              <a:cxnLst/>
              <a:rect l="l" t="t" r="r" b="b"/>
              <a:pathLst>
                <a:path w="13246" h="8996" extrusionOk="0">
                  <a:moveTo>
                    <a:pt x="335" y="1"/>
                  </a:moveTo>
                  <a:cubicBezTo>
                    <a:pt x="169" y="1"/>
                    <a:pt x="1" y="145"/>
                    <a:pt x="126" y="316"/>
                  </a:cubicBezTo>
                  <a:cubicBezTo>
                    <a:pt x="1920" y="3176"/>
                    <a:pt x="4571" y="5338"/>
                    <a:pt x="7455" y="7056"/>
                  </a:cubicBezTo>
                  <a:cubicBezTo>
                    <a:pt x="8734" y="7820"/>
                    <a:pt x="10090" y="8468"/>
                    <a:pt x="11488" y="8995"/>
                  </a:cubicBezTo>
                  <a:cubicBezTo>
                    <a:pt x="11808" y="8908"/>
                    <a:pt x="12116" y="8769"/>
                    <a:pt x="12401" y="8554"/>
                  </a:cubicBezTo>
                  <a:cubicBezTo>
                    <a:pt x="12831" y="8233"/>
                    <a:pt x="13102" y="7817"/>
                    <a:pt x="13245" y="7363"/>
                  </a:cubicBezTo>
                  <a:cubicBezTo>
                    <a:pt x="13128" y="7326"/>
                    <a:pt x="13009" y="7291"/>
                    <a:pt x="12892" y="7255"/>
                  </a:cubicBezTo>
                  <a:cubicBezTo>
                    <a:pt x="11354" y="6773"/>
                    <a:pt x="9853" y="6180"/>
                    <a:pt x="8405" y="5468"/>
                  </a:cubicBezTo>
                  <a:cubicBezTo>
                    <a:pt x="5521" y="4051"/>
                    <a:pt x="2974" y="2070"/>
                    <a:pt x="490" y="53"/>
                  </a:cubicBezTo>
                  <a:cubicBezTo>
                    <a:pt x="446" y="17"/>
                    <a:pt x="390" y="1"/>
                    <a:pt x="335" y="1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19" name="Google Shape;7819;p24"/>
            <p:cNvSpPr/>
            <p:nvPr/>
          </p:nvSpPr>
          <p:spPr>
            <a:xfrm rot="10800000" flipH="1">
              <a:off x="6944324" y="246204"/>
              <a:ext cx="309102" cy="360413"/>
            </a:xfrm>
            <a:custGeom>
              <a:avLst/>
              <a:gdLst/>
              <a:ahLst/>
              <a:cxnLst/>
              <a:rect l="l" t="t" r="r" b="b"/>
              <a:pathLst>
                <a:path w="9747" h="11365" extrusionOk="0">
                  <a:moveTo>
                    <a:pt x="1094" y="1"/>
                  </a:moveTo>
                  <a:cubicBezTo>
                    <a:pt x="958" y="131"/>
                    <a:pt x="831" y="283"/>
                    <a:pt x="712" y="454"/>
                  </a:cubicBezTo>
                  <a:cubicBezTo>
                    <a:pt x="87" y="1365"/>
                    <a:pt x="0" y="2355"/>
                    <a:pt x="142" y="3363"/>
                  </a:cubicBezTo>
                  <a:cubicBezTo>
                    <a:pt x="702" y="4312"/>
                    <a:pt x="1327" y="5223"/>
                    <a:pt x="2005" y="6094"/>
                  </a:cubicBezTo>
                  <a:cubicBezTo>
                    <a:pt x="2966" y="7330"/>
                    <a:pt x="4040" y="8415"/>
                    <a:pt x="5292" y="9358"/>
                  </a:cubicBezTo>
                  <a:cubicBezTo>
                    <a:pt x="6569" y="10322"/>
                    <a:pt x="7997" y="10848"/>
                    <a:pt x="9501" y="11357"/>
                  </a:cubicBezTo>
                  <a:cubicBezTo>
                    <a:pt x="9515" y="11362"/>
                    <a:pt x="9529" y="11365"/>
                    <a:pt x="9543" y="11365"/>
                  </a:cubicBezTo>
                  <a:cubicBezTo>
                    <a:pt x="9661" y="11365"/>
                    <a:pt x="9747" y="11200"/>
                    <a:pt x="9651" y="11110"/>
                  </a:cubicBezTo>
                  <a:cubicBezTo>
                    <a:pt x="8599" y="10139"/>
                    <a:pt x="7714" y="9013"/>
                    <a:pt x="6736" y="7969"/>
                  </a:cubicBezTo>
                  <a:cubicBezTo>
                    <a:pt x="5713" y="6880"/>
                    <a:pt x="4702" y="5759"/>
                    <a:pt x="3792" y="4574"/>
                  </a:cubicBezTo>
                  <a:cubicBezTo>
                    <a:pt x="2918" y="3435"/>
                    <a:pt x="2169" y="2194"/>
                    <a:pt x="1528" y="912"/>
                  </a:cubicBezTo>
                  <a:cubicBezTo>
                    <a:pt x="1377" y="611"/>
                    <a:pt x="1233" y="307"/>
                    <a:pt x="1094" y="1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20" name="Google Shape;7820;p24"/>
            <p:cNvSpPr/>
            <p:nvPr/>
          </p:nvSpPr>
          <p:spPr>
            <a:xfrm rot="10800000" flipH="1">
              <a:off x="7267408" y="-232747"/>
              <a:ext cx="191163" cy="343605"/>
            </a:xfrm>
            <a:custGeom>
              <a:avLst/>
              <a:gdLst/>
              <a:ahLst/>
              <a:cxnLst/>
              <a:rect l="l" t="t" r="r" b="b"/>
              <a:pathLst>
                <a:path w="6028" h="10835" extrusionOk="0">
                  <a:moveTo>
                    <a:pt x="5903" y="1"/>
                  </a:moveTo>
                  <a:cubicBezTo>
                    <a:pt x="5866" y="1"/>
                    <a:pt x="5830" y="18"/>
                    <a:pt x="5808" y="57"/>
                  </a:cubicBezTo>
                  <a:cubicBezTo>
                    <a:pt x="5262" y="1019"/>
                    <a:pt x="5028" y="2193"/>
                    <a:pt x="4593" y="3214"/>
                  </a:cubicBezTo>
                  <a:cubicBezTo>
                    <a:pt x="4110" y="4350"/>
                    <a:pt x="3543" y="5451"/>
                    <a:pt x="2903" y="6509"/>
                  </a:cubicBezTo>
                  <a:cubicBezTo>
                    <a:pt x="2267" y="7565"/>
                    <a:pt x="1557" y="8578"/>
                    <a:pt x="773" y="9531"/>
                  </a:cubicBezTo>
                  <a:cubicBezTo>
                    <a:pt x="524" y="9836"/>
                    <a:pt x="263" y="10131"/>
                    <a:pt x="0" y="10423"/>
                  </a:cubicBezTo>
                  <a:cubicBezTo>
                    <a:pt x="71" y="10570"/>
                    <a:pt x="166" y="10710"/>
                    <a:pt x="292" y="10834"/>
                  </a:cubicBezTo>
                  <a:cubicBezTo>
                    <a:pt x="635" y="10455"/>
                    <a:pt x="969" y="10069"/>
                    <a:pt x="1289" y="9671"/>
                  </a:cubicBezTo>
                  <a:cubicBezTo>
                    <a:pt x="2032" y="8748"/>
                    <a:pt x="2712" y="7776"/>
                    <a:pt x="3324" y="6760"/>
                  </a:cubicBezTo>
                  <a:cubicBezTo>
                    <a:pt x="3933" y="5745"/>
                    <a:pt x="4471" y="4691"/>
                    <a:pt x="4936" y="3602"/>
                  </a:cubicBezTo>
                  <a:cubicBezTo>
                    <a:pt x="5391" y="2537"/>
                    <a:pt x="5993" y="1292"/>
                    <a:pt x="6026" y="120"/>
                  </a:cubicBezTo>
                  <a:cubicBezTo>
                    <a:pt x="6028" y="48"/>
                    <a:pt x="5965" y="1"/>
                    <a:pt x="5903" y="1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21" name="Google Shape;7821;p24"/>
            <p:cNvSpPr/>
            <p:nvPr/>
          </p:nvSpPr>
          <p:spPr>
            <a:xfrm rot="10800000" flipH="1">
              <a:off x="6932527" y="64780"/>
              <a:ext cx="410994" cy="119620"/>
            </a:xfrm>
            <a:custGeom>
              <a:avLst/>
              <a:gdLst/>
              <a:ahLst/>
              <a:cxnLst/>
              <a:rect l="l" t="t" r="r" b="b"/>
              <a:pathLst>
                <a:path w="12960" h="3772" extrusionOk="0">
                  <a:moveTo>
                    <a:pt x="12859" y="0"/>
                  </a:moveTo>
                  <a:cubicBezTo>
                    <a:pt x="12853" y="0"/>
                    <a:pt x="12847" y="1"/>
                    <a:pt x="12841" y="3"/>
                  </a:cubicBezTo>
                  <a:cubicBezTo>
                    <a:pt x="10017" y="855"/>
                    <a:pt x="7214" y="1746"/>
                    <a:pt x="4348" y="2449"/>
                  </a:cubicBezTo>
                  <a:cubicBezTo>
                    <a:pt x="2968" y="2787"/>
                    <a:pt x="1582" y="3093"/>
                    <a:pt x="190" y="3373"/>
                  </a:cubicBezTo>
                  <a:cubicBezTo>
                    <a:pt x="183" y="3374"/>
                    <a:pt x="177" y="3374"/>
                    <a:pt x="170" y="3376"/>
                  </a:cubicBezTo>
                  <a:cubicBezTo>
                    <a:pt x="101" y="3503"/>
                    <a:pt x="47" y="3636"/>
                    <a:pt x="0" y="3772"/>
                  </a:cubicBezTo>
                  <a:cubicBezTo>
                    <a:pt x="1483" y="3476"/>
                    <a:pt x="2956" y="3135"/>
                    <a:pt x="4421" y="2765"/>
                  </a:cubicBezTo>
                  <a:cubicBezTo>
                    <a:pt x="7281" y="2039"/>
                    <a:pt x="10146" y="1223"/>
                    <a:pt x="12890" y="135"/>
                  </a:cubicBezTo>
                  <a:cubicBezTo>
                    <a:pt x="12959" y="107"/>
                    <a:pt x="12924" y="0"/>
                    <a:pt x="12859" y="0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22" name="Google Shape;7822;p24"/>
            <p:cNvSpPr/>
            <p:nvPr/>
          </p:nvSpPr>
          <p:spPr>
            <a:xfrm rot="10800000" flipH="1">
              <a:off x="7665397" y="152463"/>
              <a:ext cx="488182" cy="301364"/>
            </a:xfrm>
            <a:custGeom>
              <a:avLst/>
              <a:gdLst/>
              <a:ahLst/>
              <a:cxnLst/>
              <a:rect l="l" t="t" r="r" b="b"/>
              <a:pathLst>
                <a:path w="15394" h="9503" extrusionOk="0">
                  <a:moveTo>
                    <a:pt x="14679" y="0"/>
                  </a:moveTo>
                  <a:cubicBezTo>
                    <a:pt x="13160" y="1245"/>
                    <a:pt x="11575" y="2411"/>
                    <a:pt x="9930" y="3481"/>
                  </a:cubicBezTo>
                  <a:cubicBezTo>
                    <a:pt x="8321" y="4526"/>
                    <a:pt x="6663" y="5471"/>
                    <a:pt x="4995" y="6419"/>
                  </a:cubicBezTo>
                  <a:cubicBezTo>
                    <a:pt x="3398" y="7328"/>
                    <a:pt x="1547" y="8038"/>
                    <a:pt x="120" y="9204"/>
                  </a:cubicBezTo>
                  <a:cubicBezTo>
                    <a:pt x="1" y="9301"/>
                    <a:pt x="91" y="9502"/>
                    <a:pt x="234" y="9502"/>
                  </a:cubicBezTo>
                  <a:cubicBezTo>
                    <a:pt x="244" y="9502"/>
                    <a:pt x="253" y="9502"/>
                    <a:pt x="262" y="9502"/>
                  </a:cubicBezTo>
                  <a:cubicBezTo>
                    <a:pt x="2106" y="9502"/>
                    <a:pt x="4001" y="8675"/>
                    <a:pt x="5686" y="8014"/>
                  </a:cubicBezTo>
                  <a:cubicBezTo>
                    <a:pt x="7550" y="7279"/>
                    <a:pt x="9350" y="6332"/>
                    <a:pt x="11065" y="5300"/>
                  </a:cubicBezTo>
                  <a:cubicBezTo>
                    <a:pt x="12477" y="4451"/>
                    <a:pt x="13842" y="3532"/>
                    <a:pt x="15159" y="2548"/>
                  </a:cubicBezTo>
                  <a:cubicBezTo>
                    <a:pt x="15196" y="2415"/>
                    <a:pt x="15230" y="2280"/>
                    <a:pt x="15252" y="2139"/>
                  </a:cubicBezTo>
                  <a:cubicBezTo>
                    <a:pt x="15394" y="1281"/>
                    <a:pt x="15159" y="544"/>
                    <a:pt x="14679" y="0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23" name="Google Shape;7823;p24"/>
            <p:cNvSpPr/>
            <p:nvPr/>
          </p:nvSpPr>
          <p:spPr>
            <a:xfrm rot="10800000" flipH="1">
              <a:off x="6932653" y="-29311"/>
              <a:ext cx="472263" cy="196047"/>
            </a:xfrm>
            <a:custGeom>
              <a:avLst/>
              <a:gdLst/>
              <a:ahLst/>
              <a:cxnLst/>
              <a:rect l="l" t="t" r="r" b="b"/>
              <a:pathLst>
                <a:path w="14892" h="6182" extrusionOk="0">
                  <a:moveTo>
                    <a:pt x="14813" y="1"/>
                  </a:moveTo>
                  <a:cubicBezTo>
                    <a:pt x="14803" y="1"/>
                    <a:pt x="14793" y="4"/>
                    <a:pt x="14782" y="10"/>
                  </a:cubicBezTo>
                  <a:cubicBezTo>
                    <a:pt x="14153" y="419"/>
                    <a:pt x="13363" y="647"/>
                    <a:pt x="12671" y="943"/>
                  </a:cubicBezTo>
                  <a:cubicBezTo>
                    <a:pt x="11931" y="1257"/>
                    <a:pt x="11196" y="1558"/>
                    <a:pt x="10436" y="1816"/>
                  </a:cubicBezTo>
                  <a:cubicBezTo>
                    <a:pt x="9008" y="2301"/>
                    <a:pt x="7574" y="2791"/>
                    <a:pt x="6128" y="3214"/>
                  </a:cubicBezTo>
                  <a:cubicBezTo>
                    <a:pt x="4531" y="3680"/>
                    <a:pt x="2918" y="4084"/>
                    <a:pt x="1289" y="4427"/>
                  </a:cubicBezTo>
                  <a:cubicBezTo>
                    <a:pt x="859" y="4518"/>
                    <a:pt x="429" y="4607"/>
                    <a:pt x="0" y="4692"/>
                  </a:cubicBezTo>
                  <a:cubicBezTo>
                    <a:pt x="83" y="4908"/>
                    <a:pt x="207" y="5118"/>
                    <a:pt x="378" y="5309"/>
                  </a:cubicBezTo>
                  <a:cubicBezTo>
                    <a:pt x="830" y="5813"/>
                    <a:pt x="1448" y="6033"/>
                    <a:pt x="2111" y="6101"/>
                  </a:cubicBezTo>
                  <a:cubicBezTo>
                    <a:pt x="2204" y="6110"/>
                    <a:pt x="2299" y="6114"/>
                    <a:pt x="2395" y="6114"/>
                  </a:cubicBezTo>
                  <a:cubicBezTo>
                    <a:pt x="2754" y="6114"/>
                    <a:pt x="3130" y="6064"/>
                    <a:pt x="3495" y="6064"/>
                  </a:cubicBezTo>
                  <a:cubicBezTo>
                    <a:pt x="3736" y="6064"/>
                    <a:pt x="3972" y="6086"/>
                    <a:pt x="4195" y="6158"/>
                  </a:cubicBezTo>
                  <a:cubicBezTo>
                    <a:pt x="4219" y="6165"/>
                    <a:pt x="4241" y="6173"/>
                    <a:pt x="4262" y="6182"/>
                  </a:cubicBezTo>
                  <a:cubicBezTo>
                    <a:pt x="4811" y="6043"/>
                    <a:pt x="5357" y="5896"/>
                    <a:pt x="5897" y="5733"/>
                  </a:cubicBezTo>
                  <a:cubicBezTo>
                    <a:pt x="7628" y="5217"/>
                    <a:pt x="9282" y="4577"/>
                    <a:pt x="10818" y="3632"/>
                  </a:cubicBezTo>
                  <a:cubicBezTo>
                    <a:pt x="11569" y="3171"/>
                    <a:pt x="12298" y="2656"/>
                    <a:pt x="12978" y="2093"/>
                  </a:cubicBezTo>
                  <a:cubicBezTo>
                    <a:pt x="13700" y="1496"/>
                    <a:pt x="14198" y="759"/>
                    <a:pt x="14853" y="108"/>
                  </a:cubicBezTo>
                  <a:cubicBezTo>
                    <a:pt x="14892" y="69"/>
                    <a:pt x="14859" y="1"/>
                    <a:pt x="14813" y="1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24" name="Google Shape;7824;p24"/>
            <p:cNvSpPr/>
            <p:nvPr/>
          </p:nvSpPr>
          <p:spPr>
            <a:xfrm rot="10800000" flipH="1">
              <a:off x="7089598" y="-160414"/>
              <a:ext cx="912686" cy="849768"/>
            </a:xfrm>
            <a:custGeom>
              <a:avLst/>
              <a:gdLst/>
              <a:ahLst/>
              <a:cxnLst/>
              <a:rect l="l" t="t" r="r" b="b"/>
              <a:pathLst>
                <a:path w="28780" h="26796" extrusionOk="0">
                  <a:moveTo>
                    <a:pt x="6592" y="1"/>
                  </a:moveTo>
                  <a:cubicBezTo>
                    <a:pt x="5940" y="1"/>
                    <a:pt x="5285" y="309"/>
                    <a:pt x="4823" y="817"/>
                  </a:cubicBezTo>
                  <a:cubicBezTo>
                    <a:pt x="2973" y="2858"/>
                    <a:pt x="3996" y="6748"/>
                    <a:pt x="4979" y="8926"/>
                  </a:cubicBezTo>
                  <a:cubicBezTo>
                    <a:pt x="5043" y="9064"/>
                    <a:pt x="5109" y="9199"/>
                    <a:pt x="5177" y="9336"/>
                  </a:cubicBezTo>
                  <a:cubicBezTo>
                    <a:pt x="4768" y="8954"/>
                    <a:pt x="4362" y="8573"/>
                    <a:pt x="3953" y="8193"/>
                  </a:cubicBezTo>
                  <a:cubicBezTo>
                    <a:pt x="3411" y="7688"/>
                    <a:pt x="2692" y="7149"/>
                    <a:pt x="1936" y="7149"/>
                  </a:cubicBezTo>
                  <a:cubicBezTo>
                    <a:pt x="1697" y="7149"/>
                    <a:pt x="1454" y="7203"/>
                    <a:pt x="1211" y="7330"/>
                  </a:cubicBezTo>
                  <a:cubicBezTo>
                    <a:pt x="228" y="7843"/>
                    <a:pt x="0" y="9149"/>
                    <a:pt x="57" y="10149"/>
                  </a:cubicBezTo>
                  <a:cubicBezTo>
                    <a:pt x="241" y="13415"/>
                    <a:pt x="3015" y="16418"/>
                    <a:pt x="6162" y="17346"/>
                  </a:cubicBezTo>
                  <a:cubicBezTo>
                    <a:pt x="6109" y="17365"/>
                    <a:pt x="6054" y="17380"/>
                    <a:pt x="6002" y="17397"/>
                  </a:cubicBezTo>
                  <a:cubicBezTo>
                    <a:pt x="5043" y="17706"/>
                    <a:pt x="3820" y="18225"/>
                    <a:pt x="3870" y="19432"/>
                  </a:cubicBezTo>
                  <a:cubicBezTo>
                    <a:pt x="3929" y="20870"/>
                    <a:pt x="5286" y="21278"/>
                    <a:pt x="6841" y="21278"/>
                  </a:cubicBezTo>
                  <a:cubicBezTo>
                    <a:pt x="7714" y="21278"/>
                    <a:pt x="8648" y="21150"/>
                    <a:pt x="9451" y="21002"/>
                  </a:cubicBezTo>
                  <a:lnTo>
                    <a:pt x="9451" y="21002"/>
                  </a:lnTo>
                  <a:cubicBezTo>
                    <a:pt x="9088" y="22063"/>
                    <a:pt x="9324" y="23272"/>
                    <a:pt x="10406" y="23982"/>
                  </a:cubicBezTo>
                  <a:cubicBezTo>
                    <a:pt x="10851" y="24274"/>
                    <a:pt x="11320" y="24405"/>
                    <a:pt x="11772" y="24405"/>
                  </a:cubicBezTo>
                  <a:cubicBezTo>
                    <a:pt x="12224" y="24405"/>
                    <a:pt x="12659" y="24274"/>
                    <a:pt x="13036" y="24043"/>
                  </a:cubicBezTo>
                  <a:cubicBezTo>
                    <a:pt x="13459" y="24747"/>
                    <a:pt x="14034" y="25358"/>
                    <a:pt x="14752" y="25837"/>
                  </a:cubicBezTo>
                  <a:cubicBezTo>
                    <a:pt x="15430" y="26291"/>
                    <a:pt x="16438" y="26796"/>
                    <a:pt x="17362" y="26796"/>
                  </a:cubicBezTo>
                  <a:cubicBezTo>
                    <a:pt x="17781" y="26796"/>
                    <a:pt x="18184" y="26692"/>
                    <a:pt x="18530" y="26431"/>
                  </a:cubicBezTo>
                  <a:cubicBezTo>
                    <a:pt x="19706" y="25545"/>
                    <a:pt x="18940" y="24167"/>
                    <a:pt x="18216" y="23294"/>
                  </a:cubicBezTo>
                  <a:cubicBezTo>
                    <a:pt x="17402" y="22311"/>
                    <a:pt x="16784" y="21288"/>
                    <a:pt x="16360" y="20170"/>
                  </a:cubicBezTo>
                  <a:lnTo>
                    <a:pt x="16360" y="20170"/>
                  </a:lnTo>
                  <a:cubicBezTo>
                    <a:pt x="17963" y="21431"/>
                    <a:pt x="19837" y="22215"/>
                    <a:pt x="21831" y="22215"/>
                  </a:cubicBezTo>
                  <a:cubicBezTo>
                    <a:pt x="22753" y="22215"/>
                    <a:pt x="23700" y="22048"/>
                    <a:pt x="24659" y="21683"/>
                  </a:cubicBezTo>
                  <a:cubicBezTo>
                    <a:pt x="26399" y="21019"/>
                    <a:pt x="27998" y="19579"/>
                    <a:pt x="27897" y="17574"/>
                  </a:cubicBezTo>
                  <a:cubicBezTo>
                    <a:pt x="27836" y="16393"/>
                    <a:pt x="27193" y="15301"/>
                    <a:pt x="26209" y="14772"/>
                  </a:cubicBezTo>
                  <a:cubicBezTo>
                    <a:pt x="27051" y="13972"/>
                    <a:pt x="28172" y="13444"/>
                    <a:pt x="28473" y="12147"/>
                  </a:cubicBezTo>
                  <a:cubicBezTo>
                    <a:pt x="28779" y="10835"/>
                    <a:pt x="27803" y="9735"/>
                    <a:pt x="26488" y="9735"/>
                  </a:cubicBezTo>
                  <a:cubicBezTo>
                    <a:pt x="26485" y="9735"/>
                    <a:pt x="26482" y="9735"/>
                    <a:pt x="26478" y="9735"/>
                  </a:cubicBezTo>
                  <a:cubicBezTo>
                    <a:pt x="25314" y="9741"/>
                    <a:pt x="24295" y="10625"/>
                    <a:pt x="23401" y="11454"/>
                  </a:cubicBezTo>
                  <a:cubicBezTo>
                    <a:pt x="23510" y="11154"/>
                    <a:pt x="23598" y="10847"/>
                    <a:pt x="23666" y="10537"/>
                  </a:cubicBezTo>
                  <a:cubicBezTo>
                    <a:pt x="24014" y="8951"/>
                    <a:pt x="23826" y="7059"/>
                    <a:pt x="22664" y="5830"/>
                  </a:cubicBezTo>
                  <a:cubicBezTo>
                    <a:pt x="21868" y="4989"/>
                    <a:pt x="20849" y="4721"/>
                    <a:pt x="19788" y="4721"/>
                  </a:cubicBezTo>
                  <a:cubicBezTo>
                    <a:pt x="19285" y="4721"/>
                    <a:pt x="18772" y="4781"/>
                    <a:pt x="18270" y="4869"/>
                  </a:cubicBezTo>
                  <a:cubicBezTo>
                    <a:pt x="17745" y="4962"/>
                    <a:pt x="17099" y="5171"/>
                    <a:pt x="16505" y="5171"/>
                  </a:cubicBezTo>
                  <a:cubicBezTo>
                    <a:pt x="16237" y="5171"/>
                    <a:pt x="15979" y="5128"/>
                    <a:pt x="15747" y="5012"/>
                  </a:cubicBezTo>
                  <a:cubicBezTo>
                    <a:pt x="15102" y="4691"/>
                    <a:pt x="14576" y="3807"/>
                    <a:pt x="14001" y="3348"/>
                  </a:cubicBezTo>
                  <a:cubicBezTo>
                    <a:pt x="13442" y="2901"/>
                    <a:pt x="12761" y="2618"/>
                    <a:pt x="12101" y="2618"/>
                  </a:cubicBezTo>
                  <a:cubicBezTo>
                    <a:pt x="11511" y="2618"/>
                    <a:pt x="10938" y="2844"/>
                    <a:pt x="10484" y="3381"/>
                  </a:cubicBezTo>
                  <a:cubicBezTo>
                    <a:pt x="9980" y="3977"/>
                    <a:pt x="9702" y="4786"/>
                    <a:pt x="9545" y="5642"/>
                  </a:cubicBezTo>
                  <a:cubicBezTo>
                    <a:pt x="9423" y="5043"/>
                    <a:pt x="9304" y="4442"/>
                    <a:pt x="9182" y="3842"/>
                  </a:cubicBezTo>
                  <a:cubicBezTo>
                    <a:pt x="8948" y="2675"/>
                    <a:pt x="8809" y="1190"/>
                    <a:pt x="7786" y="404"/>
                  </a:cubicBezTo>
                  <a:cubicBezTo>
                    <a:pt x="7423" y="126"/>
                    <a:pt x="7008" y="1"/>
                    <a:pt x="65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25" name="Google Shape;7825;p24"/>
            <p:cNvSpPr/>
            <p:nvPr/>
          </p:nvSpPr>
          <p:spPr>
            <a:xfrm rot="10800000" flipH="1">
              <a:off x="7158159" y="27451"/>
              <a:ext cx="692125" cy="542537"/>
            </a:xfrm>
            <a:custGeom>
              <a:avLst/>
              <a:gdLst/>
              <a:ahLst/>
              <a:cxnLst/>
              <a:rect l="l" t="t" r="r" b="b"/>
              <a:pathLst>
                <a:path w="21825" h="17108" extrusionOk="0">
                  <a:moveTo>
                    <a:pt x="10078" y="1"/>
                  </a:moveTo>
                  <a:cubicBezTo>
                    <a:pt x="9836" y="1"/>
                    <a:pt x="9591" y="50"/>
                    <a:pt x="9362" y="149"/>
                  </a:cubicBezTo>
                  <a:cubicBezTo>
                    <a:pt x="7789" y="828"/>
                    <a:pt x="7493" y="3290"/>
                    <a:pt x="7353" y="4770"/>
                  </a:cubicBezTo>
                  <a:cubicBezTo>
                    <a:pt x="7329" y="5037"/>
                    <a:pt x="7313" y="5304"/>
                    <a:pt x="7306" y="5569"/>
                  </a:cubicBezTo>
                  <a:cubicBezTo>
                    <a:pt x="7087" y="5102"/>
                    <a:pt x="6868" y="4637"/>
                    <a:pt x="6650" y="4170"/>
                  </a:cubicBezTo>
                  <a:cubicBezTo>
                    <a:pt x="6365" y="3561"/>
                    <a:pt x="6094" y="2732"/>
                    <a:pt x="5406" y="2462"/>
                  </a:cubicBezTo>
                  <a:cubicBezTo>
                    <a:pt x="5255" y="2403"/>
                    <a:pt x="5107" y="2375"/>
                    <a:pt x="4964" y="2375"/>
                  </a:cubicBezTo>
                  <a:cubicBezTo>
                    <a:pt x="4565" y="2375"/>
                    <a:pt x="4217" y="2600"/>
                    <a:pt x="4020" y="3007"/>
                  </a:cubicBezTo>
                  <a:cubicBezTo>
                    <a:pt x="3394" y="4297"/>
                    <a:pt x="4421" y="6306"/>
                    <a:pt x="4986" y="7466"/>
                  </a:cubicBezTo>
                  <a:cubicBezTo>
                    <a:pt x="5151" y="7809"/>
                    <a:pt x="5337" y="8137"/>
                    <a:pt x="5535" y="8459"/>
                  </a:cubicBezTo>
                  <a:cubicBezTo>
                    <a:pt x="5328" y="8216"/>
                    <a:pt x="5139" y="7959"/>
                    <a:pt x="4968" y="7683"/>
                  </a:cubicBezTo>
                  <a:cubicBezTo>
                    <a:pt x="4423" y="6807"/>
                    <a:pt x="4092" y="5732"/>
                    <a:pt x="3097" y="5251"/>
                  </a:cubicBezTo>
                  <a:cubicBezTo>
                    <a:pt x="2822" y="5118"/>
                    <a:pt x="2541" y="5057"/>
                    <a:pt x="2268" y="5057"/>
                  </a:cubicBezTo>
                  <a:cubicBezTo>
                    <a:pt x="1484" y="5057"/>
                    <a:pt x="764" y="5562"/>
                    <a:pt x="437" y="6340"/>
                  </a:cubicBezTo>
                  <a:cubicBezTo>
                    <a:pt x="0" y="7384"/>
                    <a:pt x="282" y="8546"/>
                    <a:pt x="696" y="9549"/>
                  </a:cubicBezTo>
                  <a:cubicBezTo>
                    <a:pt x="1564" y="11643"/>
                    <a:pt x="3489" y="13101"/>
                    <a:pt x="5689" y="13486"/>
                  </a:cubicBezTo>
                  <a:cubicBezTo>
                    <a:pt x="5658" y="13522"/>
                    <a:pt x="5624" y="13557"/>
                    <a:pt x="5591" y="13595"/>
                  </a:cubicBezTo>
                  <a:cubicBezTo>
                    <a:pt x="4979" y="14310"/>
                    <a:pt x="4485" y="15444"/>
                    <a:pt x="5194" y="16276"/>
                  </a:cubicBezTo>
                  <a:cubicBezTo>
                    <a:pt x="5497" y="16631"/>
                    <a:pt x="5868" y="16772"/>
                    <a:pt x="6251" y="16772"/>
                  </a:cubicBezTo>
                  <a:cubicBezTo>
                    <a:pt x="6897" y="16772"/>
                    <a:pt x="7578" y="16371"/>
                    <a:pt x="8031" y="15915"/>
                  </a:cubicBezTo>
                  <a:cubicBezTo>
                    <a:pt x="8306" y="15637"/>
                    <a:pt x="8541" y="15337"/>
                    <a:pt x="8738" y="15017"/>
                  </a:cubicBezTo>
                  <a:cubicBezTo>
                    <a:pt x="8860" y="15450"/>
                    <a:pt x="9055" y="15876"/>
                    <a:pt x="9339" y="16293"/>
                  </a:cubicBezTo>
                  <a:cubicBezTo>
                    <a:pt x="9428" y="16425"/>
                    <a:pt x="9598" y="16515"/>
                    <a:pt x="9757" y="16515"/>
                  </a:cubicBezTo>
                  <a:cubicBezTo>
                    <a:pt x="9886" y="16515"/>
                    <a:pt x="10009" y="16456"/>
                    <a:pt x="10076" y="16312"/>
                  </a:cubicBezTo>
                  <a:cubicBezTo>
                    <a:pt x="10195" y="16061"/>
                    <a:pt x="10291" y="15806"/>
                    <a:pt x="10366" y="15550"/>
                  </a:cubicBezTo>
                  <a:cubicBezTo>
                    <a:pt x="11655" y="16578"/>
                    <a:pt x="13297" y="17108"/>
                    <a:pt x="14941" y="17108"/>
                  </a:cubicBezTo>
                  <a:cubicBezTo>
                    <a:pt x="15024" y="17108"/>
                    <a:pt x="15108" y="17107"/>
                    <a:pt x="15191" y="17104"/>
                  </a:cubicBezTo>
                  <a:cubicBezTo>
                    <a:pt x="16659" y="17056"/>
                    <a:pt x="18656" y="16617"/>
                    <a:pt x="19121" y="14984"/>
                  </a:cubicBezTo>
                  <a:cubicBezTo>
                    <a:pt x="19294" y="14373"/>
                    <a:pt x="19206" y="13840"/>
                    <a:pt x="18953" y="13399"/>
                  </a:cubicBezTo>
                  <a:cubicBezTo>
                    <a:pt x="20510" y="12869"/>
                    <a:pt x="21825" y="11842"/>
                    <a:pt x="21153" y="10229"/>
                  </a:cubicBezTo>
                  <a:cubicBezTo>
                    <a:pt x="20808" y="9400"/>
                    <a:pt x="20140" y="8962"/>
                    <a:pt x="19326" y="8774"/>
                  </a:cubicBezTo>
                  <a:cubicBezTo>
                    <a:pt x="20079" y="7877"/>
                    <a:pt x="20684" y="6627"/>
                    <a:pt x="20120" y="5585"/>
                  </a:cubicBezTo>
                  <a:cubicBezTo>
                    <a:pt x="19776" y="4949"/>
                    <a:pt x="19266" y="4715"/>
                    <a:pt x="18714" y="4715"/>
                  </a:cubicBezTo>
                  <a:cubicBezTo>
                    <a:pt x="18001" y="4715"/>
                    <a:pt x="17220" y="5106"/>
                    <a:pt x="16644" y="5524"/>
                  </a:cubicBezTo>
                  <a:cubicBezTo>
                    <a:pt x="16425" y="5682"/>
                    <a:pt x="16207" y="5842"/>
                    <a:pt x="15987" y="6001"/>
                  </a:cubicBezTo>
                  <a:cubicBezTo>
                    <a:pt x="16040" y="5875"/>
                    <a:pt x="16092" y="5747"/>
                    <a:pt x="16139" y="5619"/>
                  </a:cubicBezTo>
                  <a:cubicBezTo>
                    <a:pt x="16536" y="4554"/>
                    <a:pt x="16622" y="2645"/>
                    <a:pt x="15055" y="2645"/>
                  </a:cubicBezTo>
                  <a:cubicBezTo>
                    <a:pt x="15021" y="2645"/>
                    <a:pt x="14985" y="2646"/>
                    <a:pt x="14949" y="2648"/>
                  </a:cubicBezTo>
                  <a:cubicBezTo>
                    <a:pt x="13577" y="2718"/>
                    <a:pt x="12095" y="4201"/>
                    <a:pt x="11272" y="5191"/>
                  </a:cubicBezTo>
                  <a:cubicBezTo>
                    <a:pt x="11249" y="5217"/>
                    <a:pt x="11229" y="5248"/>
                    <a:pt x="11207" y="5276"/>
                  </a:cubicBezTo>
                  <a:cubicBezTo>
                    <a:pt x="11333" y="4434"/>
                    <a:pt x="11456" y="3594"/>
                    <a:pt x="11587" y="2758"/>
                  </a:cubicBezTo>
                  <a:cubicBezTo>
                    <a:pt x="11702" y="2025"/>
                    <a:pt x="11819" y="1209"/>
                    <a:pt x="11324" y="582"/>
                  </a:cubicBezTo>
                  <a:cubicBezTo>
                    <a:pt x="11015" y="191"/>
                    <a:pt x="10552" y="1"/>
                    <a:pt x="100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26" name="Google Shape;7826;p24"/>
            <p:cNvSpPr/>
            <p:nvPr/>
          </p:nvSpPr>
          <p:spPr>
            <a:xfrm rot="10800000" flipH="1">
              <a:off x="7288497" y="116881"/>
              <a:ext cx="422696" cy="329556"/>
            </a:xfrm>
            <a:custGeom>
              <a:avLst/>
              <a:gdLst/>
              <a:ahLst/>
              <a:cxnLst/>
              <a:rect l="l" t="t" r="r" b="b"/>
              <a:pathLst>
                <a:path w="13329" h="10392" extrusionOk="0">
                  <a:moveTo>
                    <a:pt x="3847" y="0"/>
                  </a:moveTo>
                  <a:cubicBezTo>
                    <a:pt x="3676" y="0"/>
                    <a:pt x="3505" y="155"/>
                    <a:pt x="3512" y="329"/>
                  </a:cubicBezTo>
                  <a:cubicBezTo>
                    <a:pt x="3522" y="570"/>
                    <a:pt x="3537" y="810"/>
                    <a:pt x="3553" y="1051"/>
                  </a:cubicBezTo>
                  <a:cubicBezTo>
                    <a:pt x="3261" y="676"/>
                    <a:pt x="2893" y="410"/>
                    <a:pt x="2423" y="410"/>
                  </a:cubicBezTo>
                  <a:cubicBezTo>
                    <a:pt x="2242" y="410"/>
                    <a:pt x="2046" y="449"/>
                    <a:pt x="1834" y="537"/>
                  </a:cubicBezTo>
                  <a:cubicBezTo>
                    <a:pt x="1648" y="612"/>
                    <a:pt x="1671" y="843"/>
                    <a:pt x="1764" y="970"/>
                  </a:cubicBezTo>
                  <a:cubicBezTo>
                    <a:pt x="2528" y="2015"/>
                    <a:pt x="2759" y="3432"/>
                    <a:pt x="2959" y="4757"/>
                  </a:cubicBezTo>
                  <a:cubicBezTo>
                    <a:pt x="2766" y="4452"/>
                    <a:pt x="2564" y="4167"/>
                    <a:pt x="2308" y="4000"/>
                  </a:cubicBezTo>
                  <a:cubicBezTo>
                    <a:pt x="2072" y="3847"/>
                    <a:pt x="1767" y="3759"/>
                    <a:pt x="1466" y="3759"/>
                  </a:cubicBezTo>
                  <a:cubicBezTo>
                    <a:pt x="1126" y="3759"/>
                    <a:pt x="792" y="3871"/>
                    <a:pt x="566" y="4125"/>
                  </a:cubicBezTo>
                  <a:cubicBezTo>
                    <a:pt x="0" y="4762"/>
                    <a:pt x="430" y="5810"/>
                    <a:pt x="759" y="6448"/>
                  </a:cubicBezTo>
                  <a:cubicBezTo>
                    <a:pt x="1279" y="7460"/>
                    <a:pt x="1897" y="8037"/>
                    <a:pt x="2944" y="8495"/>
                  </a:cubicBezTo>
                  <a:cubicBezTo>
                    <a:pt x="3019" y="8528"/>
                    <a:pt x="3099" y="8555"/>
                    <a:pt x="3176" y="8583"/>
                  </a:cubicBezTo>
                  <a:cubicBezTo>
                    <a:pt x="2950" y="8931"/>
                    <a:pt x="2895" y="9389"/>
                    <a:pt x="3092" y="9776"/>
                  </a:cubicBezTo>
                  <a:cubicBezTo>
                    <a:pt x="3317" y="10218"/>
                    <a:pt x="3602" y="10391"/>
                    <a:pt x="3904" y="10391"/>
                  </a:cubicBezTo>
                  <a:cubicBezTo>
                    <a:pt x="4408" y="10391"/>
                    <a:pt x="4960" y="9907"/>
                    <a:pt x="5364" y="9382"/>
                  </a:cubicBezTo>
                  <a:cubicBezTo>
                    <a:pt x="5574" y="9688"/>
                    <a:pt x="5804" y="9975"/>
                    <a:pt x="6163" y="10153"/>
                  </a:cubicBezTo>
                  <a:cubicBezTo>
                    <a:pt x="6354" y="10249"/>
                    <a:pt x="6566" y="10298"/>
                    <a:pt x="6777" y="10298"/>
                  </a:cubicBezTo>
                  <a:cubicBezTo>
                    <a:pt x="7093" y="10298"/>
                    <a:pt x="7407" y="10190"/>
                    <a:pt x="7646" y="9969"/>
                  </a:cubicBezTo>
                  <a:cubicBezTo>
                    <a:pt x="7898" y="9736"/>
                    <a:pt x="7994" y="9430"/>
                    <a:pt x="7994" y="9112"/>
                  </a:cubicBezTo>
                  <a:cubicBezTo>
                    <a:pt x="8662" y="9106"/>
                    <a:pt x="9331" y="9061"/>
                    <a:pt x="9977" y="8934"/>
                  </a:cubicBezTo>
                  <a:cubicBezTo>
                    <a:pt x="10951" y="8743"/>
                    <a:pt x="11904" y="8205"/>
                    <a:pt x="12528" y="7430"/>
                  </a:cubicBezTo>
                  <a:cubicBezTo>
                    <a:pt x="13076" y="6752"/>
                    <a:pt x="13329" y="5725"/>
                    <a:pt x="12517" y="5111"/>
                  </a:cubicBezTo>
                  <a:cubicBezTo>
                    <a:pt x="12279" y="4931"/>
                    <a:pt x="12018" y="4861"/>
                    <a:pt x="11751" y="4861"/>
                  </a:cubicBezTo>
                  <a:cubicBezTo>
                    <a:pt x="11295" y="4861"/>
                    <a:pt x="10820" y="5064"/>
                    <a:pt x="10399" y="5277"/>
                  </a:cubicBezTo>
                  <a:cubicBezTo>
                    <a:pt x="10526" y="5064"/>
                    <a:pt x="10661" y="4856"/>
                    <a:pt x="10816" y="4668"/>
                  </a:cubicBezTo>
                  <a:cubicBezTo>
                    <a:pt x="11108" y="4310"/>
                    <a:pt x="11476" y="4106"/>
                    <a:pt x="11822" y="3815"/>
                  </a:cubicBezTo>
                  <a:cubicBezTo>
                    <a:pt x="12357" y="3368"/>
                    <a:pt x="12715" y="2696"/>
                    <a:pt x="12487" y="1991"/>
                  </a:cubicBezTo>
                  <a:cubicBezTo>
                    <a:pt x="12273" y="1330"/>
                    <a:pt x="11610" y="916"/>
                    <a:pt x="10932" y="916"/>
                  </a:cubicBezTo>
                  <a:cubicBezTo>
                    <a:pt x="10899" y="916"/>
                    <a:pt x="10866" y="917"/>
                    <a:pt x="10833" y="919"/>
                  </a:cubicBezTo>
                  <a:cubicBezTo>
                    <a:pt x="9991" y="968"/>
                    <a:pt x="9418" y="1602"/>
                    <a:pt x="8892" y="2182"/>
                  </a:cubicBezTo>
                  <a:cubicBezTo>
                    <a:pt x="8560" y="2547"/>
                    <a:pt x="8261" y="2910"/>
                    <a:pt x="7988" y="3293"/>
                  </a:cubicBezTo>
                  <a:cubicBezTo>
                    <a:pt x="7994" y="3263"/>
                    <a:pt x="8002" y="3235"/>
                    <a:pt x="8008" y="3204"/>
                  </a:cubicBezTo>
                  <a:cubicBezTo>
                    <a:pt x="8190" y="2238"/>
                    <a:pt x="8407" y="693"/>
                    <a:pt x="7204" y="278"/>
                  </a:cubicBezTo>
                  <a:cubicBezTo>
                    <a:pt x="7050" y="225"/>
                    <a:pt x="6903" y="200"/>
                    <a:pt x="6764" y="200"/>
                  </a:cubicBezTo>
                  <a:cubicBezTo>
                    <a:pt x="5949" y="200"/>
                    <a:pt x="5412" y="1041"/>
                    <a:pt x="5242" y="1817"/>
                  </a:cubicBezTo>
                  <a:cubicBezTo>
                    <a:pt x="5106" y="1025"/>
                    <a:pt x="4785" y="333"/>
                    <a:pt x="3939" y="16"/>
                  </a:cubicBezTo>
                  <a:cubicBezTo>
                    <a:pt x="3909" y="5"/>
                    <a:pt x="3878" y="0"/>
                    <a:pt x="384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27" name="Google Shape;7827;p24"/>
            <p:cNvSpPr/>
            <p:nvPr/>
          </p:nvSpPr>
          <p:spPr>
            <a:xfrm rot="10800000" flipH="1">
              <a:off x="7476995" y="242050"/>
              <a:ext cx="160180" cy="254778"/>
            </a:xfrm>
            <a:custGeom>
              <a:avLst/>
              <a:gdLst/>
              <a:ahLst/>
              <a:cxnLst/>
              <a:rect l="l" t="t" r="r" b="b"/>
              <a:pathLst>
                <a:path w="5051" h="8034" extrusionOk="0">
                  <a:moveTo>
                    <a:pt x="4918" y="0"/>
                  </a:moveTo>
                  <a:cubicBezTo>
                    <a:pt x="4896" y="0"/>
                    <a:pt x="4874" y="8"/>
                    <a:pt x="4854" y="28"/>
                  </a:cubicBezTo>
                  <a:cubicBezTo>
                    <a:pt x="3767" y="1129"/>
                    <a:pt x="2892" y="2416"/>
                    <a:pt x="2098" y="3739"/>
                  </a:cubicBezTo>
                  <a:cubicBezTo>
                    <a:pt x="1315" y="5039"/>
                    <a:pt x="489" y="6418"/>
                    <a:pt x="29" y="7874"/>
                  </a:cubicBezTo>
                  <a:cubicBezTo>
                    <a:pt x="0" y="7966"/>
                    <a:pt x="78" y="8034"/>
                    <a:pt x="155" y="8034"/>
                  </a:cubicBezTo>
                  <a:cubicBezTo>
                    <a:pt x="195" y="8034"/>
                    <a:pt x="235" y="8016"/>
                    <a:pt x="260" y="7975"/>
                  </a:cubicBezTo>
                  <a:cubicBezTo>
                    <a:pt x="1061" y="6677"/>
                    <a:pt x="1690" y="5278"/>
                    <a:pt x="2497" y="3978"/>
                  </a:cubicBezTo>
                  <a:cubicBezTo>
                    <a:pt x="3302" y="2682"/>
                    <a:pt x="4202" y="1448"/>
                    <a:pt x="5007" y="150"/>
                  </a:cubicBezTo>
                  <a:cubicBezTo>
                    <a:pt x="5051" y="79"/>
                    <a:pt x="4987" y="0"/>
                    <a:pt x="491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28" name="Google Shape;7828;p24"/>
            <p:cNvSpPr/>
            <p:nvPr/>
          </p:nvSpPr>
          <p:spPr>
            <a:xfrm rot="10800000" flipH="1">
              <a:off x="7474331" y="234281"/>
              <a:ext cx="94916" cy="288425"/>
            </a:xfrm>
            <a:custGeom>
              <a:avLst/>
              <a:gdLst/>
              <a:ahLst/>
              <a:cxnLst/>
              <a:rect l="l" t="t" r="r" b="b"/>
              <a:pathLst>
                <a:path w="2993" h="9095" extrusionOk="0">
                  <a:moveTo>
                    <a:pt x="2834" y="0"/>
                  </a:moveTo>
                  <a:cubicBezTo>
                    <a:pt x="2805" y="0"/>
                    <a:pt x="2775" y="12"/>
                    <a:pt x="2751" y="39"/>
                  </a:cubicBezTo>
                  <a:cubicBezTo>
                    <a:pt x="1757" y="1138"/>
                    <a:pt x="1207" y="2769"/>
                    <a:pt x="790" y="4169"/>
                  </a:cubicBezTo>
                  <a:cubicBezTo>
                    <a:pt x="330" y="5714"/>
                    <a:pt x="0" y="7328"/>
                    <a:pt x="74" y="8948"/>
                  </a:cubicBezTo>
                  <a:cubicBezTo>
                    <a:pt x="78" y="9036"/>
                    <a:pt x="162" y="9094"/>
                    <a:pt x="238" y="9094"/>
                  </a:cubicBezTo>
                  <a:cubicBezTo>
                    <a:pt x="293" y="9094"/>
                    <a:pt x="345" y="9064"/>
                    <a:pt x="358" y="8992"/>
                  </a:cubicBezTo>
                  <a:cubicBezTo>
                    <a:pt x="643" y="7478"/>
                    <a:pt x="866" y="5955"/>
                    <a:pt x="1316" y="4478"/>
                  </a:cubicBezTo>
                  <a:cubicBezTo>
                    <a:pt x="1766" y="3007"/>
                    <a:pt x="2545" y="1642"/>
                    <a:pt x="2967" y="172"/>
                  </a:cubicBezTo>
                  <a:cubicBezTo>
                    <a:pt x="2993" y="84"/>
                    <a:pt x="2914" y="0"/>
                    <a:pt x="283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29" name="Google Shape;7829;p24"/>
            <p:cNvSpPr/>
            <p:nvPr/>
          </p:nvSpPr>
          <p:spPr>
            <a:xfrm rot="10800000" flipH="1">
              <a:off x="7458665" y="226321"/>
              <a:ext cx="37452" cy="305138"/>
            </a:xfrm>
            <a:custGeom>
              <a:avLst/>
              <a:gdLst/>
              <a:ahLst/>
              <a:cxnLst/>
              <a:rect l="l" t="t" r="r" b="b"/>
              <a:pathLst>
                <a:path w="1181" h="9622" extrusionOk="0">
                  <a:moveTo>
                    <a:pt x="1074" y="1"/>
                  </a:moveTo>
                  <a:cubicBezTo>
                    <a:pt x="1026" y="1"/>
                    <a:pt x="974" y="27"/>
                    <a:pt x="953" y="77"/>
                  </a:cubicBezTo>
                  <a:cubicBezTo>
                    <a:pt x="306" y="1605"/>
                    <a:pt x="139" y="3326"/>
                    <a:pt x="94" y="4968"/>
                  </a:cubicBezTo>
                  <a:cubicBezTo>
                    <a:pt x="53" y="6401"/>
                    <a:pt x="1" y="8279"/>
                    <a:pt x="660" y="9592"/>
                  </a:cubicBezTo>
                  <a:cubicBezTo>
                    <a:pt x="671" y="9612"/>
                    <a:pt x="689" y="9621"/>
                    <a:pt x="708" y="9621"/>
                  </a:cubicBezTo>
                  <a:cubicBezTo>
                    <a:pt x="737" y="9621"/>
                    <a:pt x="767" y="9599"/>
                    <a:pt x="769" y="9565"/>
                  </a:cubicBezTo>
                  <a:cubicBezTo>
                    <a:pt x="777" y="9453"/>
                    <a:pt x="789" y="9344"/>
                    <a:pt x="797" y="9232"/>
                  </a:cubicBezTo>
                  <a:cubicBezTo>
                    <a:pt x="797" y="9226"/>
                    <a:pt x="793" y="9224"/>
                    <a:pt x="789" y="9224"/>
                  </a:cubicBezTo>
                  <a:cubicBezTo>
                    <a:pt x="786" y="9224"/>
                    <a:pt x="783" y="9225"/>
                    <a:pt x="781" y="9229"/>
                  </a:cubicBezTo>
                  <a:lnTo>
                    <a:pt x="781" y="9229"/>
                  </a:lnTo>
                  <a:cubicBezTo>
                    <a:pt x="963" y="8772"/>
                    <a:pt x="681" y="7627"/>
                    <a:pt x="654" y="7046"/>
                  </a:cubicBezTo>
                  <a:cubicBezTo>
                    <a:pt x="619" y="6306"/>
                    <a:pt x="617" y="5562"/>
                    <a:pt x="646" y="4824"/>
                  </a:cubicBezTo>
                  <a:cubicBezTo>
                    <a:pt x="705" y="3236"/>
                    <a:pt x="1025" y="1687"/>
                    <a:pt x="1173" y="110"/>
                  </a:cubicBezTo>
                  <a:cubicBezTo>
                    <a:pt x="1180" y="36"/>
                    <a:pt x="1129" y="1"/>
                    <a:pt x="107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30" name="Google Shape;7830;p24"/>
            <p:cNvSpPr/>
            <p:nvPr/>
          </p:nvSpPr>
          <p:spPr>
            <a:xfrm rot="10800000" flipH="1">
              <a:off x="7400441" y="223848"/>
              <a:ext cx="81089" cy="243045"/>
            </a:xfrm>
            <a:custGeom>
              <a:avLst/>
              <a:gdLst/>
              <a:ahLst/>
              <a:cxnLst/>
              <a:rect l="l" t="t" r="r" b="b"/>
              <a:pathLst>
                <a:path w="2557" h="7664" extrusionOk="0">
                  <a:moveTo>
                    <a:pt x="644" y="0"/>
                  </a:moveTo>
                  <a:cubicBezTo>
                    <a:pt x="607" y="0"/>
                    <a:pt x="572" y="19"/>
                    <a:pt x="562" y="63"/>
                  </a:cubicBezTo>
                  <a:cubicBezTo>
                    <a:pt x="0" y="2642"/>
                    <a:pt x="593" y="5633"/>
                    <a:pt x="2368" y="7635"/>
                  </a:cubicBezTo>
                  <a:cubicBezTo>
                    <a:pt x="2387" y="7655"/>
                    <a:pt x="2410" y="7664"/>
                    <a:pt x="2432" y="7664"/>
                  </a:cubicBezTo>
                  <a:cubicBezTo>
                    <a:pt x="2495" y="7664"/>
                    <a:pt x="2557" y="7593"/>
                    <a:pt x="2520" y="7524"/>
                  </a:cubicBezTo>
                  <a:cubicBezTo>
                    <a:pt x="1261" y="5149"/>
                    <a:pt x="576" y="2799"/>
                    <a:pt x="737" y="90"/>
                  </a:cubicBezTo>
                  <a:cubicBezTo>
                    <a:pt x="740" y="34"/>
                    <a:pt x="691" y="0"/>
                    <a:pt x="64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31" name="Google Shape;7831;p24"/>
            <p:cNvSpPr/>
            <p:nvPr/>
          </p:nvSpPr>
          <p:spPr>
            <a:xfrm rot="10800000" flipH="1">
              <a:off x="7377577" y="232886"/>
              <a:ext cx="101068" cy="142579"/>
            </a:xfrm>
            <a:custGeom>
              <a:avLst/>
              <a:gdLst/>
              <a:ahLst/>
              <a:cxnLst/>
              <a:rect l="l" t="t" r="r" b="b"/>
              <a:pathLst>
                <a:path w="3187" h="4496" extrusionOk="0">
                  <a:moveTo>
                    <a:pt x="87" y="0"/>
                  </a:moveTo>
                  <a:cubicBezTo>
                    <a:pt x="44" y="0"/>
                    <a:pt x="0" y="29"/>
                    <a:pt x="1" y="82"/>
                  </a:cubicBezTo>
                  <a:cubicBezTo>
                    <a:pt x="34" y="2017"/>
                    <a:pt x="1225" y="3791"/>
                    <a:pt x="3041" y="4490"/>
                  </a:cubicBezTo>
                  <a:cubicBezTo>
                    <a:pt x="3052" y="4494"/>
                    <a:pt x="3062" y="4496"/>
                    <a:pt x="3072" y="4496"/>
                  </a:cubicBezTo>
                  <a:cubicBezTo>
                    <a:pt x="3150" y="4496"/>
                    <a:pt x="3186" y="4374"/>
                    <a:pt x="3112" y="4327"/>
                  </a:cubicBezTo>
                  <a:cubicBezTo>
                    <a:pt x="1569" y="3329"/>
                    <a:pt x="532" y="1874"/>
                    <a:pt x="168" y="63"/>
                  </a:cubicBezTo>
                  <a:cubicBezTo>
                    <a:pt x="159" y="20"/>
                    <a:pt x="123" y="0"/>
                    <a:pt x="8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3982542479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Title and six columns">
    <p:spTree>
      <p:nvGrpSpPr>
        <p:cNvPr id="1" name="Shape 78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833" name="Google Shape;7833;p25"/>
          <p:cNvPicPr preferRelativeResize="0"/>
          <p:nvPr/>
        </p:nvPicPr>
        <p:blipFill>
          <a:blip r:embed="rId2">
            <a:alphaModFix amt="22000"/>
          </a:blip>
          <a:stretch>
            <a:fillRect/>
          </a:stretch>
        </p:blipFill>
        <p:spPr>
          <a:xfrm>
            <a:off x="-3" y="1"/>
            <a:ext cx="12192003" cy="6858001"/>
          </a:xfrm>
          <a:prstGeom prst="rect">
            <a:avLst/>
          </a:prstGeom>
          <a:noFill/>
          <a:ln>
            <a:noFill/>
          </a:ln>
        </p:spPr>
      </p:pic>
      <p:sp>
        <p:nvSpPr>
          <p:cNvPr id="7834" name="Google Shape;7834;p25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5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7835" name="Google Shape;7835;p25"/>
          <p:cNvSpPr txBox="1">
            <a:spLocks noGrp="1"/>
          </p:cNvSpPr>
          <p:nvPr>
            <p:ph type="title" idx="2"/>
          </p:nvPr>
        </p:nvSpPr>
        <p:spPr>
          <a:xfrm>
            <a:off x="960000" y="2404067"/>
            <a:ext cx="3074000" cy="497600"/>
          </a:xfrm>
          <a:prstGeom prst="rect">
            <a:avLst/>
          </a:prstGeom>
          <a:solidFill>
            <a:schemeClr val="dk2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7836" name="Google Shape;7836;p25"/>
          <p:cNvSpPr txBox="1">
            <a:spLocks noGrp="1"/>
          </p:cNvSpPr>
          <p:nvPr>
            <p:ph type="subTitle" idx="1"/>
          </p:nvPr>
        </p:nvSpPr>
        <p:spPr>
          <a:xfrm>
            <a:off x="960000" y="3083067"/>
            <a:ext cx="3074000" cy="64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837" name="Google Shape;7837;p25"/>
          <p:cNvSpPr txBox="1">
            <a:spLocks noGrp="1"/>
          </p:cNvSpPr>
          <p:nvPr>
            <p:ph type="title" idx="3"/>
          </p:nvPr>
        </p:nvSpPr>
        <p:spPr>
          <a:xfrm>
            <a:off x="4559028" y="2404067"/>
            <a:ext cx="3074000" cy="497600"/>
          </a:xfrm>
          <a:prstGeom prst="rect">
            <a:avLst/>
          </a:prstGeom>
          <a:solidFill>
            <a:schemeClr val="dk1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7838" name="Google Shape;7838;p25"/>
          <p:cNvSpPr txBox="1">
            <a:spLocks noGrp="1"/>
          </p:cNvSpPr>
          <p:nvPr>
            <p:ph type="subTitle" idx="4"/>
          </p:nvPr>
        </p:nvSpPr>
        <p:spPr>
          <a:xfrm>
            <a:off x="4559025" y="3083067"/>
            <a:ext cx="3074000" cy="64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839" name="Google Shape;7839;p25"/>
          <p:cNvSpPr txBox="1">
            <a:spLocks noGrp="1"/>
          </p:cNvSpPr>
          <p:nvPr>
            <p:ph type="title" idx="5"/>
          </p:nvPr>
        </p:nvSpPr>
        <p:spPr>
          <a:xfrm>
            <a:off x="960000" y="4812567"/>
            <a:ext cx="3074000" cy="497600"/>
          </a:xfrm>
          <a:prstGeom prst="rect">
            <a:avLst/>
          </a:prstGeom>
          <a:solidFill>
            <a:schemeClr val="dk1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7840" name="Google Shape;7840;p25"/>
          <p:cNvSpPr txBox="1">
            <a:spLocks noGrp="1"/>
          </p:cNvSpPr>
          <p:nvPr>
            <p:ph type="subTitle" idx="6"/>
          </p:nvPr>
        </p:nvSpPr>
        <p:spPr>
          <a:xfrm>
            <a:off x="960000" y="5491600"/>
            <a:ext cx="3074000" cy="64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841" name="Google Shape;7841;p25"/>
          <p:cNvSpPr txBox="1">
            <a:spLocks noGrp="1"/>
          </p:cNvSpPr>
          <p:nvPr>
            <p:ph type="title" idx="7"/>
          </p:nvPr>
        </p:nvSpPr>
        <p:spPr>
          <a:xfrm>
            <a:off x="4559028" y="4812567"/>
            <a:ext cx="3074000" cy="497600"/>
          </a:xfrm>
          <a:prstGeom prst="rect">
            <a:avLst/>
          </a:prstGeom>
          <a:solidFill>
            <a:schemeClr val="dk2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7842" name="Google Shape;7842;p25"/>
          <p:cNvSpPr txBox="1">
            <a:spLocks noGrp="1"/>
          </p:cNvSpPr>
          <p:nvPr>
            <p:ph type="subTitle" idx="8"/>
          </p:nvPr>
        </p:nvSpPr>
        <p:spPr>
          <a:xfrm>
            <a:off x="4559025" y="5491600"/>
            <a:ext cx="3074000" cy="64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843" name="Google Shape;7843;p25"/>
          <p:cNvSpPr txBox="1">
            <a:spLocks noGrp="1"/>
          </p:cNvSpPr>
          <p:nvPr>
            <p:ph type="title" idx="9"/>
          </p:nvPr>
        </p:nvSpPr>
        <p:spPr>
          <a:xfrm>
            <a:off x="8158065" y="2404067"/>
            <a:ext cx="3074000" cy="497600"/>
          </a:xfrm>
          <a:prstGeom prst="rect">
            <a:avLst/>
          </a:prstGeom>
          <a:solidFill>
            <a:schemeClr val="dk2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7844" name="Google Shape;7844;p25"/>
          <p:cNvSpPr txBox="1">
            <a:spLocks noGrp="1"/>
          </p:cNvSpPr>
          <p:nvPr>
            <p:ph type="subTitle" idx="13"/>
          </p:nvPr>
        </p:nvSpPr>
        <p:spPr>
          <a:xfrm>
            <a:off x="8158060" y="3083067"/>
            <a:ext cx="3074000" cy="64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845" name="Google Shape;7845;p25"/>
          <p:cNvSpPr txBox="1">
            <a:spLocks noGrp="1"/>
          </p:cNvSpPr>
          <p:nvPr>
            <p:ph type="title" idx="14"/>
          </p:nvPr>
        </p:nvSpPr>
        <p:spPr>
          <a:xfrm>
            <a:off x="8158065" y="4812567"/>
            <a:ext cx="3074000" cy="497600"/>
          </a:xfrm>
          <a:prstGeom prst="rect">
            <a:avLst/>
          </a:prstGeom>
          <a:solidFill>
            <a:schemeClr val="dk1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7846" name="Google Shape;7846;p25"/>
          <p:cNvSpPr txBox="1">
            <a:spLocks noGrp="1"/>
          </p:cNvSpPr>
          <p:nvPr>
            <p:ph type="subTitle" idx="15"/>
          </p:nvPr>
        </p:nvSpPr>
        <p:spPr>
          <a:xfrm>
            <a:off x="8158060" y="5491600"/>
            <a:ext cx="3074000" cy="64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cxnSp>
        <p:nvCxnSpPr>
          <p:cNvPr id="7847" name="Google Shape;7847;p25"/>
          <p:cNvCxnSpPr/>
          <p:nvPr/>
        </p:nvCxnSpPr>
        <p:spPr>
          <a:xfrm rot="10800000">
            <a:off x="1089600" y="1472400"/>
            <a:ext cx="627600" cy="0"/>
          </a:xfrm>
          <a:prstGeom prst="straightConnector1">
            <a:avLst/>
          </a:prstGeom>
          <a:noFill/>
          <a:ln w="19050" cap="flat" cmpd="sng">
            <a:solidFill>
              <a:schemeClr val="lt2"/>
            </a:solidFill>
            <a:prstDash val="lgDash"/>
            <a:round/>
            <a:headEnd type="none" w="med" len="med"/>
            <a:tailEnd type="none" w="med" len="med"/>
          </a:ln>
        </p:spPr>
      </p:cxnSp>
    </p:spTree>
    <p:extLst>
      <p:ext uri="{BB962C8B-B14F-4D97-AF65-F5344CB8AC3E}">
        <p14:creationId xmlns:p14="http://schemas.microsoft.com/office/powerpoint/2010/main" val="2633286460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even columns">
  <p:cSld name="Title and seven columns">
    <p:spTree>
      <p:nvGrpSpPr>
        <p:cNvPr id="1" name="Shape 78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849" name="Google Shape;7849;p26"/>
          <p:cNvPicPr preferRelativeResize="0"/>
          <p:nvPr/>
        </p:nvPicPr>
        <p:blipFill>
          <a:blip r:embed="rId2">
            <a:alphaModFix amt="22000"/>
          </a:blip>
          <a:stretch>
            <a:fillRect/>
          </a:stretch>
        </p:blipFill>
        <p:spPr>
          <a:xfrm>
            <a:off x="-3" y="1"/>
            <a:ext cx="12192003" cy="6858001"/>
          </a:xfrm>
          <a:prstGeom prst="rect">
            <a:avLst/>
          </a:prstGeom>
          <a:noFill/>
          <a:ln>
            <a:noFill/>
          </a:ln>
        </p:spPr>
      </p:pic>
      <p:sp>
        <p:nvSpPr>
          <p:cNvPr id="7850" name="Google Shape;7850;p26"/>
          <p:cNvSpPr txBox="1">
            <a:spLocks noGrp="1"/>
          </p:cNvSpPr>
          <p:nvPr>
            <p:ph type="subTitle" idx="1"/>
          </p:nvPr>
        </p:nvSpPr>
        <p:spPr>
          <a:xfrm>
            <a:off x="2076951" y="1843267"/>
            <a:ext cx="3876800" cy="512800"/>
          </a:xfrm>
          <a:prstGeom prst="rect">
            <a:avLst/>
          </a:prstGeom>
          <a:solidFill>
            <a:schemeClr val="dk2"/>
          </a:solidFill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1400"/>
              <a:buFont typeface="Bebas Neue"/>
              <a:buNone/>
              <a:defRPr sz="2400" b="1">
                <a:latin typeface="Kodchasan"/>
                <a:ea typeface="Kodchasan"/>
                <a:cs typeface="Kodchasan"/>
                <a:sym typeface="Kodchasan"/>
              </a:defRPr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Font typeface="Bebas Neue"/>
              <a:buNone/>
              <a:defRPr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Font typeface="Bebas Neue"/>
              <a:buNone/>
              <a:defRPr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Font typeface="Bebas Neue"/>
              <a:buNone/>
              <a:defRPr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Font typeface="Bebas Neue"/>
              <a:buNone/>
              <a:defRPr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Font typeface="Bebas Neue"/>
              <a:buNone/>
              <a:defRPr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Font typeface="Bebas Neue"/>
              <a:buNone/>
              <a:defRPr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Font typeface="Bebas Neue"/>
              <a:buNone/>
              <a:defRPr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Font typeface="Bebas Neue"/>
              <a:buNone/>
              <a:defRPr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7851" name="Google Shape;7851;p26"/>
          <p:cNvSpPr txBox="1">
            <a:spLocks noGrp="1"/>
          </p:cNvSpPr>
          <p:nvPr>
            <p:ph type="subTitle" idx="2"/>
          </p:nvPr>
        </p:nvSpPr>
        <p:spPr>
          <a:xfrm>
            <a:off x="6238251" y="1843267"/>
            <a:ext cx="3876800" cy="512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cxnSp>
        <p:nvCxnSpPr>
          <p:cNvPr id="7852" name="Google Shape;7852;p26"/>
          <p:cNvCxnSpPr/>
          <p:nvPr/>
        </p:nvCxnSpPr>
        <p:spPr>
          <a:xfrm rot="10800000">
            <a:off x="1089600" y="1472400"/>
            <a:ext cx="627600" cy="0"/>
          </a:xfrm>
          <a:prstGeom prst="straightConnector1">
            <a:avLst/>
          </a:prstGeom>
          <a:noFill/>
          <a:ln w="19050" cap="flat" cmpd="sng">
            <a:solidFill>
              <a:schemeClr val="lt1"/>
            </a:solidFill>
            <a:prstDash val="lgDash"/>
            <a:round/>
            <a:headEnd type="none" w="med" len="med"/>
            <a:tailEnd type="none" w="med" len="med"/>
          </a:ln>
        </p:spPr>
      </p:cxnSp>
      <p:sp>
        <p:nvSpPr>
          <p:cNvPr id="7853" name="Google Shape;7853;p26"/>
          <p:cNvSpPr txBox="1">
            <a:spLocks noGrp="1"/>
          </p:cNvSpPr>
          <p:nvPr>
            <p:ph type="subTitle" idx="3"/>
          </p:nvPr>
        </p:nvSpPr>
        <p:spPr>
          <a:xfrm>
            <a:off x="2076951" y="2459333"/>
            <a:ext cx="3876800" cy="512800"/>
          </a:xfrm>
          <a:prstGeom prst="rect">
            <a:avLst/>
          </a:prstGeom>
          <a:solidFill>
            <a:schemeClr val="dk2"/>
          </a:solidFill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1400"/>
              <a:buFont typeface="Bebas Neue"/>
              <a:buNone/>
              <a:defRPr sz="2400" b="1">
                <a:latin typeface="Kodchasan"/>
                <a:ea typeface="Kodchasan"/>
                <a:cs typeface="Kodchasan"/>
                <a:sym typeface="Kodchasan"/>
              </a:defRPr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Font typeface="Bebas Neue"/>
              <a:buNone/>
              <a:defRPr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Font typeface="Bebas Neue"/>
              <a:buNone/>
              <a:defRPr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Font typeface="Bebas Neue"/>
              <a:buNone/>
              <a:defRPr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Font typeface="Bebas Neue"/>
              <a:buNone/>
              <a:defRPr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Font typeface="Bebas Neue"/>
              <a:buNone/>
              <a:defRPr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Font typeface="Bebas Neue"/>
              <a:buNone/>
              <a:defRPr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Font typeface="Bebas Neue"/>
              <a:buNone/>
              <a:defRPr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Font typeface="Bebas Neue"/>
              <a:buNone/>
              <a:defRPr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7854" name="Google Shape;7854;p26"/>
          <p:cNvSpPr txBox="1">
            <a:spLocks noGrp="1"/>
          </p:cNvSpPr>
          <p:nvPr>
            <p:ph type="subTitle" idx="4"/>
          </p:nvPr>
        </p:nvSpPr>
        <p:spPr>
          <a:xfrm>
            <a:off x="6238251" y="2459333"/>
            <a:ext cx="3876800" cy="512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855" name="Google Shape;7855;p26"/>
          <p:cNvSpPr txBox="1">
            <a:spLocks noGrp="1"/>
          </p:cNvSpPr>
          <p:nvPr>
            <p:ph type="subTitle" idx="5"/>
          </p:nvPr>
        </p:nvSpPr>
        <p:spPr>
          <a:xfrm>
            <a:off x="2076951" y="3075400"/>
            <a:ext cx="3876800" cy="512800"/>
          </a:xfrm>
          <a:prstGeom prst="rect">
            <a:avLst/>
          </a:prstGeom>
          <a:solidFill>
            <a:schemeClr val="dk2"/>
          </a:solidFill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1400"/>
              <a:buFont typeface="Bebas Neue"/>
              <a:buNone/>
              <a:defRPr sz="2400" b="1">
                <a:latin typeface="Kodchasan"/>
                <a:ea typeface="Kodchasan"/>
                <a:cs typeface="Kodchasan"/>
                <a:sym typeface="Kodchasan"/>
              </a:defRPr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Font typeface="Bebas Neue"/>
              <a:buNone/>
              <a:defRPr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Font typeface="Bebas Neue"/>
              <a:buNone/>
              <a:defRPr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Font typeface="Bebas Neue"/>
              <a:buNone/>
              <a:defRPr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Font typeface="Bebas Neue"/>
              <a:buNone/>
              <a:defRPr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Font typeface="Bebas Neue"/>
              <a:buNone/>
              <a:defRPr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Font typeface="Bebas Neue"/>
              <a:buNone/>
              <a:defRPr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Font typeface="Bebas Neue"/>
              <a:buNone/>
              <a:defRPr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Font typeface="Bebas Neue"/>
              <a:buNone/>
              <a:defRPr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7856" name="Google Shape;7856;p26"/>
          <p:cNvSpPr txBox="1">
            <a:spLocks noGrp="1"/>
          </p:cNvSpPr>
          <p:nvPr>
            <p:ph type="subTitle" idx="6"/>
          </p:nvPr>
        </p:nvSpPr>
        <p:spPr>
          <a:xfrm>
            <a:off x="6238251" y="3075400"/>
            <a:ext cx="3876800" cy="512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857" name="Google Shape;7857;p26"/>
          <p:cNvSpPr txBox="1">
            <a:spLocks noGrp="1"/>
          </p:cNvSpPr>
          <p:nvPr>
            <p:ph type="subTitle" idx="7"/>
          </p:nvPr>
        </p:nvSpPr>
        <p:spPr>
          <a:xfrm>
            <a:off x="2076951" y="3691467"/>
            <a:ext cx="3876800" cy="512800"/>
          </a:xfrm>
          <a:prstGeom prst="rect">
            <a:avLst/>
          </a:prstGeom>
          <a:solidFill>
            <a:schemeClr val="dk2"/>
          </a:solidFill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1400"/>
              <a:buFont typeface="Bebas Neue"/>
              <a:buNone/>
              <a:defRPr sz="2400" b="1">
                <a:latin typeface="Kodchasan"/>
                <a:ea typeface="Kodchasan"/>
                <a:cs typeface="Kodchasan"/>
                <a:sym typeface="Kodchasan"/>
              </a:defRPr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Font typeface="Bebas Neue"/>
              <a:buNone/>
              <a:defRPr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Font typeface="Bebas Neue"/>
              <a:buNone/>
              <a:defRPr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Font typeface="Bebas Neue"/>
              <a:buNone/>
              <a:defRPr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Font typeface="Bebas Neue"/>
              <a:buNone/>
              <a:defRPr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Font typeface="Bebas Neue"/>
              <a:buNone/>
              <a:defRPr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Font typeface="Bebas Neue"/>
              <a:buNone/>
              <a:defRPr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Font typeface="Bebas Neue"/>
              <a:buNone/>
              <a:defRPr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Font typeface="Bebas Neue"/>
              <a:buNone/>
              <a:defRPr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7858" name="Google Shape;7858;p26"/>
          <p:cNvSpPr txBox="1">
            <a:spLocks noGrp="1"/>
          </p:cNvSpPr>
          <p:nvPr>
            <p:ph type="subTitle" idx="8"/>
          </p:nvPr>
        </p:nvSpPr>
        <p:spPr>
          <a:xfrm>
            <a:off x="6238251" y="3691467"/>
            <a:ext cx="3876800" cy="512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859" name="Google Shape;7859;p26"/>
          <p:cNvSpPr txBox="1">
            <a:spLocks noGrp="1"/>
          </p:cNvSpPr>
          <p:nvPr>
            <p:ph type="subTitle" idx="9"/>
          </p:nvPr>
        </p:nvSpPr>
        <p:spPr>
          <a:xfrm>
            <a:off x="2076951" y="4307533"/>
            <a:ext cx="3876800" cy="512800"/>
          </a:xfrm>
          <a:prstGeom prst="rect">
            <a:avLst/>
          </a:prstGeom>
          <a:solidFill>
            <a:schemeClr val="dk2"/>
          </a:solidFill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1400"/>
              <a:buFont typeface="Bebas Neue"/>
              <a:buNone/>
              <a:defRPr sz="2400" b="1">
                <a:latin typeface="Kodchasan"/>
                <a:ea typeface="Kodchasan"/>
                <a:cs typeface="Kodchasan"/>
                <a:sym typeface="Kodchasan"/>
              </a:defRPr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Font typeface="Bebas Neue"/>
              <a:buNone/>
              <a:defRPr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Font typeface="Bebas Neue"/>
              <a:buNone/>
              <a:defRPr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Font typeface="Bebas Neue"/>
              <a:buNone/>
              <a:defRPr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Font typeface="Bebas Neue"/>
              <a:buNone/>
              <a:defRPr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Font typeface="Bebas Neue"/>
              <a:buNone/>
              <a:defRPr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Font typeface="Bebas Neue"/>
              <a:buNone/>
              <a:defRPr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Font typeface="Bebas Neue"/>
              <a:buNone/>
              <a:defRPr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Font typeface="Bebas Neue"/>
              <a:buNone/>
              <a:defRPr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7860" name="Google Shape;7860;p26"/>
          <p:cNvSpPr txBox="1">
            <a:spLocks noGrp="1"/>
          </p:cNvSpPr>
          <p:nvPr>
            <p:ph type="subTitle" idx="13"/>
          </p:nvPr>
        </p:nvSpPr>
        <p:spPr>
          <a:xfrm>
            <a:off x="6238251" y="4307533"/>
            <a:ext cx="3876800" cy="512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861" name="Google Shape;7861;p26"/>
          <p:cNvSpPr txBox="1">
            <a:spLocks noGrp="1"/>
          </p:cNvSpPr>
          <p:nvPr>
            <p:ph type="subTitle" idx="14"/>
          </p:nvPr>
        </p:nvSpPr>
        <p:spPr>
          <a:xfrm>
            <a:off x="2076951" y="4923600"/>
            <a:ext cx="3876800" cy="512800"/>
          </a:xfrm>
          <a:prstGeom prst="rect">
            <a:avLst/>
          </a:prstGeom>
          <a:solidFill>
            <a:schemeClr val="dk2"/>
          </a:solidFill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1400"/>
              <a:buFont typeface="Bebas Neue"/>
              <a:buNone/>
              <a:defRPr sz="2400" b="1">
                <a:latin typeface="Kodchasan"/>
                <a:ea typeface="Kodchasan"/>
                <a:cs typeface="Kodchasan"/>
                <a:sym typeface="Kodchasan"/>
              </a:defRPr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Font typeface="Bebas Neue"/>
              <a:buNone/>
              <a:defRPr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Font typeface="Bebas Neue"/>
              <a:buNone/>
              <a:defRPr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Font typeface="Bebas Neue"/>
              <a:buNone/>
              <a:defRPr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Font typeface="Bebas Neue"/>
              <a:buNone/>
              <a:defRPr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Font typeface="Bebas Neue"/>
              <a:buNone/>
              <a:defRPr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Font typeface="Bebas Neue"/>
              <a:buNone/>
              <a:defRPr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Font typeface="Bebas Neue"/>
              <a:buNone/>
              <a:defRPr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Font typeface="Bebas Neue"/>
              <a:buNone/>
              <a:defRPr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7862" name="Google Shape;7862;p26"/>
          <p:cNvSpPr txBox="1">
            <a:spLocks noGrp="1"/>
          </p:cNvSpPr>
          <p:nvPr>
            <p:ph type="subTitle" idx="15"/>
          </p:nvPr>
        </p:nvSpPr>
        <p:spPr>
          <a:xfrm>
            <a:off x="6238251" y="4923600"/>
            <a:ext cx="3876800" cy="512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863" name="Google Shape;7863;p26"/>
          <p:cNvSpPr txBox="1">
            <a:spLocks noGrp="1"/>
          </p:cNvSpPr>
          <p:nvPr>
            <p:ph type="subTitle" idx="16"/>
          </p:nvPr>
        </p:nvSpPr>
        <p:spPr>
          <a:xfrm>
            <a:off x="2076951" y="5539667"/>
            <a:ext cx="3876800" cy="512800"/>
          </a:xfrm>
          <a:prstGeom prst="rect">
            <a:avLst/>
          </a:prstGeom>
          <a:solidFill>
            <a:schemeClr val="dk2"/>
          </a:solidFill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1400"/>
              <a:buFont typeface="Bebas Neue"/>
              <a:buNone/>
              <a:defRPr sz="2400" b="1">
                <a:latin typeface="Kodchasan"/>
                <a:ea typeface="Kodchasan"/>
                <a:cs typeface="Kodchasan"/>
                <a:sym typeface="Kodchasan"/>
              </a:defRPr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Font typeface="Bebas Neue"/>
              <a:buNone/>
              <a:defRPr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Font typeface="Bebas Neue"/>
              <a:buNone/>
              <a:defRPr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Font typeface="Bebas Neue"/>
              <a:buNone/>
              <a:defRPr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Font typeface="Bebas Neue"/>
              <a:buNone/>
              <a:defRPr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Font typeface="Bebas Neue"/>
              <a:buNone/>
              <a:defRPr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Font typeface="Bebas Neue"/>
              <a:buNone/>
              <a:defRPr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Font typeface="Bebas Neue"/>
              <a:buNone/>
              <a:defRPr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Font typeface="Bebas Neue"/>
              <a:buNone/>
              <a:defRPr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7864" name="Google Shape;7864;p26"/>
          <p:cNvSpPr txBox="1">
            <a:spLocks noGrp="1"/>
          </p:cNvSpPr>
          <p:nvPr>
            <p:ph type="subTitle" idx="17"/>
          </p:nvPr>
        </p:nvSpPr>
        <p:spPr>
          <a:xfrm>
            <a:off x="6238251" y="5539667"/>
            <a:ext cx="3876800" cy="512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865" name="Google Shape;7865;p26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5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7866" name="Google Shape;7866;p26"/>
          <p:cNvGrpSpPr/>
          <p:nvPr/>
        </p:nvGrpSpPr>
        <p:grpSpPr>
          <a:xfrm rot="10800000">
            <a:off x="9215433" y="0"/>
            <a:ext cx="398867" cy="880267"/>
            <a:chOff x="5223075" y="4670550"/>
            <a:chExt cx="299150" cy="660200"/>
          </a:xfrm>
        </p:grpSpPr>
        <p:sp>
          <p:nvSpPr>
            <p:cNvPr id="7867" name="Google Shape;7867;p26"/>
            <p:cNvSpPr/>
            <p:nvPr/>
          </p:nvSpPr>
          <p:spPr>
            <a:xfrm>
              <a:off x="5339375" y="5140250"/>
              <a:ext cx="113525" cy="190500"/>
            </a:xfrm>
            <a:custGeom>
              <a:avLst/>
              <a:gdLst/>
              <a:ahLst/>
              <a:cxnLst/>
              <a:rect l="l" t="t" r="r" b="b"/>
              <a:pathLst>
                <a:path w="4541" h="7620" extrusionOk="0">
                  <a:moveTo>
                    <a:pt x="267" y="0"/>
                  </a:moveTo>
                  <a:lnTo>
                    <a:pt x="0" y="66"/>
                  </a:lnTo>
                  <a:cubicBezTo>
                    <a:pt x="324" y="1379"/>
                    <a:pt x="1231" y="2424"/>
                    <a:pt x="2109" y="3435"/>
                  </a:cubicBezTo>
                  <a:cubicBezTo>
                    <a:pt x="2213" y="3554"/>
                    <a:pt x="2314" y="3673"/>
                    <a:pt x="2415" y="3790"/>
                  </a:cubicBezTo>
                  <a:cubicBezTo>
                    <a:pt x="3334" y="4863"/>
                    <a:pt x="4264" y="6154"/>
                    <a:pt x="4200" y="7607"/>
                  </a:cubicBezTo>
                  <a:lnTo>
                    <a:pt x="4473" y="7620"/>
                  </a:lnTo>
                  <a:cubicBezTo>
                    <a:pt x="4541" y="6071"/>
                    <a:pt x="3575" y="4725"/>
                    <a:pt x="2623" y="3612"/>
                  </a:cubicBezTo>
                  <a:cubicBezTo>
                    <a:pt x="2522" y="3492"/>
                    <a:pt x="2419" y="3375"/>
                    <a:pt x="2315" y="3256"/>
                  </a:cubicBezTo>
                  <a:cubicBezTo>
                    <a:pt x="1459" y="2270"/>
                    <a:pt x="573" y="1247"/>
                    <a:pt x="267" y="0"/>
                  </a:cubicBezTo>
                  <a:close/>
                </a:path>
              </a:pathLst>
            </a:custGeom>
            <a:solidFill>
              <a:srgbClr val="343F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68" name="Google Shape;7868;p26"/>
            <p:cNvSpPr/>
            <p:nvPr/>
          </p:nvSpPr>
          <p:spPr>
            <a:xfrm>
              <a:off x="5223075" y="4670550"/>
              <a:ext cx="299150" cy="512950"/>
            </a:xfrm>
            <a:custGeom>
              <a:avLst/>
              <a:gdLst/>
              <a:ahLst/>
              <a:cxnLst/>
              <a:rect l="l" t="t" r="r" b="b"/>
              <a:pathLst>
                <a:path w="11966" h="20518" extrusionOk="0">
                  <a:moveTo>
                    <a:pt x="2796" y="1"/>
                  </a:moveTo>
                  <a:cubicBezTo>
                    <a:pt x="2618" y="1178"/>
                    <a:pt x="2291" y="2333"/>
                    <a:pt x="1827" y="3430"/>
                  </a:cubicBezTo>
                  <a:cubicBezTo>
                    <a:pt x="1124" y="5087"/>
                    <a:pt x="86" y="6706"/>
                    <a:pt x="141" y="8503"/>
                  </a:cubicBezTo>
                  <a:cubicBezTo>
                    <a:pt x="164" y="9226"/>
                    <a:pt x="365" y="9930"/>
                    <a:pt x="459" y="10646"/>
                  </a:cubicBezTo>
                  <a:cubicBezTo>
                    <a:pt x="751" y="12895"/>
                    <a:pt x="0" y="15320"/>
                    <a:pt x="959" y="17376"/>
                  </a:cubicBezTo>
                  <a:cubicBezTo>
                    <a:pt x="1292" y="18090"/>
                    <a:pt x="1821" y="18711"/>
                    <a:pt x="2475" y="19153"/>
                  </a:cubicBezTo>
                  <a:cubicBezTo>
                    <a:pt x="3066" y="19555"/>
                    <a:pt x="3743" y="19798"/>
                    <a:pt x="4381" y="20108"/>
                  </a:cubicBezTo>
                  <a:cubicBezTo>
                    <a:pt x="4812" y="20319"/>
                    <a:pt x="5057" y="20517"/>
                    <a:pt x="5327" y="20517"/>
                  </a:cubicBezTo>
                  <a:cubicBezTo>
                    <a:pt x="5502" y="20517"/>
                    <a:pt x="5687" y="20435"/>
                    <a:pt x="5939" y="20220"/>
                  </a:cubicBezTo>
                  <a:cubicBezTo>
                    <a:pt x="6903" y="19399"/>
                    <a:pt x="8141" y="19005"/>
                    <a:pt x="9107" y="18190"/>
                  </a:cubicBezTo>
                  <a:cubicBezTo>
                    <a:pt x="10142" y="17314"/>
                    <a:pt x="10700" y="16004"/>
                    <a:pt x="11089" y="14705"/>
                  </a:cubicBezTo>
                  <a:cubicBezTo>
                    <a:pt x="11722" y="12589"/>
                    <a:pt x="11966" y="10198"/>
                    <a:pt x="10924" y="8250"/>
                  </a:cubicBezTo>
                  <a:cubicBezTo>
                    <a:pt x="10340" y="7158"/>
                    <a:pt x="9394" y="6287"/>
                    <a:pt x="8832" y="5183"/>
                  </a:cubicBezTo>
                  <a:cubicBezTo>
                    <a:pt x="8489" y="4506"/>
                    <a:pt x="8281" y="3731"/>
                    <a:pt x="7730" y="3208"/>
                  </a:cubicBezTo>
                  <a:cubicBezTo>
                    <a:pt x="7358" y="2855"/>
                    <a:pt x="6870" y="2658"/>
                    <a:pt x="6405" y="2443"/>
                  </a:cubicBezTo>
                  <a:cubicBezTo>
                    <a:pt x="5082" y="1828"/>
                    <a:pt x="3858" y="1000"/>
                    <a:pt x="279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69" name="Google Shape;7869;p26"/>
            <p:cNvSpPr/>
            <p:nvPr/>
          </p:nvSpPr>
          <p:spPr>
            <a:xfrm>
              <a:off x="5223075" y="4670550"/>
              <a:ext cx="136975" cy="512975"/>
            </a:xfrm>
            <a:custGeom>
              <a:avLst/>
              <a:gdLst/>
              <a:ahLst/>
              <a:cxnLst/>
              <a:rect l="l" t="t" r="r" b="b"/>
              <a:pathLst>
                <a:path w="5479" h="20519" extrusionOk="0">
                  <a:moveTo>
                    <a:pt x="2793" y="1"/>
                  </a:moveTo>
                  <a:cubicBezTo>
                    <a:pt x="2615" y="1179"/>
                    <a:pt x="2290" y="2333"/>
                    <a:pt x="1824" y="3430"/>
                  </a:cubicBezTo>
                  <a:cubicBezTo>
                    <a:pt x="1123" y="5087"/>
                    <a:pt x="86" y="6706"/>
                    <a:pt x="140" y="8503"/>
                  </a:cubicBezTo>
                  <a:cubicBezTo>
                    <a:pt x="161" y="9225"/>
                    <a:pt x="362" y="9927"/>
                    <a:pt x="456" y="10646"/>
                  </a:cubicBezTo>
                  <a:cubicBezTo>
                    <a:pt x="751" y="12895"/>
                    <a:pt x="0" y="15319"/>
                    <a:pt x="958" y="17376"/>
                  </a:cubicBezTo>
                  <a:cubicBezTo>
                    <a:pt x="1290" y="18090"/>
                    <a:pt x="1820" y="18711"/>
                    <a:pt x="2472" y="19153"/>
                  </a:cubicBezTo>
                  <a:cubicBezTo>
                    <a:pt x="3066" y="19555"/>
                    <a:pt x="3740" y="19798"/>
                    <a:pt x="4380" y="20112"/>
                  </a:cubicBezTo>
                  <a:cubicBezTo>
                    <a:pt x="4810" y="20322"/>
                    <a:pt x="5056" y="20518"/>
                    <a:pt x="5325" y="20518"/>
                  </a:cubicBezTo>
                  <a:cubicBezTo>
                    <a:pt x="5375" y="20518"/>
                    <a:pt x="5425" y="20511"/>
                    <a:pt x="5478" y="20496"/>
                  </a:cubicBezTo>
                  <a:cubicBezTo>
                    <a:pt x="3413" y="17269"/>
                    <a:pt x="3232" y="11020"/>
                    <a:pt x="3648" y="7465"/>
                  </a:cubicBezTo>
                  <a:cubicBezTo>
                    <a:pt x="4074" y="3834"/>
                    <a:pt x="2793" y="1"/>
                    <a:pt x="2793" y="1"/>
                  </a:cubicBezTo>
                  <a:close/>
                </a:path>
              </a:pathLst>
            </a:custGeom>
            <a:solidFill>
              <a:srgbClr val="7082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70" name="Google Shape;7870;p26"/>
            <p:cNvSpPr/>
            <p:nvPr/>
          </p:nvSpPr>
          <p:spPr>
            <a:xfrm>
              <a:off x="5293025" y="4670600"/>
              <a:ext cx="67100" cy="512375"/>
            </a:xfrm>
            <a:custGeom>
              <a:avLst/>
              <a:gdLst/>
              <a:ahLst/>
              <a:cxnLst/>
              <a:rect l="l" t="t" r="r" b="b"/>
              <a:pathLst>
                <a:path w="2684" h="20495" extrusionOk="0">
                  <a:moveTo>
                    <a:pt x="0" y="0"/>
                  </a:moveTo>
                  <a:lnTo>
                    <a:pt x="0" y="0"/>
                  </a:lnTo>
                  <a:cubicBezTo>
                    <a:pt x="201" y="850"/>
                    <a:pt x="374" y="1702"/>
                    <a:pt x="485" y="2564"/>
                  </a:cubicBezTo>
                  <a:cubicBezTo>
                    <a:pt x="606" y="3421"/>
                    <a:pt x="683" y="4286"/>
                    <a:pt x="706" y="5145"/>
                  </a:cubicBezTo>
                  <a:cubicBezTo>
                    <a:pt x="714" y="5362"/>
                    <a:pt x="713" y="5576"/>
                    <a:pt x="707" y="5791"/>
                  </a:cubicBezTo>
                  <a:cubicBezTo>
                    <a:pt x="709" y="6006"/>
                    <a:pt x="701" y="6220"/>
                    <a:pt x="687" y="6433"/>
                  </a:cubicBezTo>
                  <a:cubicBezTo>
                    <a:pt x="679" y="6647"/>
                    <a:pt x="664" y="6861"/>
                    <a:pt x="637" y="7073"/>
                  </a:cubicBezTo>
                  <a:lnTo>
                    <a:pt x="566" y="7717"/>
                  </a:lnTo>
                  <a:cubicBezTo>
                    <a:pt x="469" y="8593"/>
                    <a:pt x="415" y="9474"/>
                    <a:pt x="402" y="10351"/>
                  </a:cubicBezTo>
                  <a:cubicBezTo>
                    <a:pt x="388" y="12107"/>
                    <a:pt x="499" y="13869"/>
                    <a:pt x="825" y="15600"/>
                  </a:cubicBezTo>
                  <a:cubicBezTo>
                    <a:pt x="986" y="16464"/>
                    <a:pt x="1196" y="17321"/>
                    <a:pt x="1496" y="18151"/>
                  </a:cubicBezTo>
                  <a:cubicBezTo>
                    <a:pt x="1806" y="18973"/>
                    <a:pt x="2165" y="19788"/>
                    <a:pt x="2683" y="20494"/>
                  </a:cubicBezTo>
                  <a:cubicBezTo>
                    <a:pt x="2270" y="19724"/>
                    <a:pt x="1971" y="18907"/>
                    <a:pt x="1753" y="18072"/>
                  </a:cubicBezTo>
                  <a:cubicBezTo>
                    <a:pt x="1518" y="17240"/>
                    <a:pt x="1370" y="16387"/>
                    <a:pt x="1247" y="15532"/>
                  </a:cubicBezTo>
                  <a:cubicBezTo>
                    <a:pt x="1012" y="13821"/>
                    <a:pt x="927" y="12088"/>
                    <a:pt x="951" y="10359"/>
                  </a:cubicBezTo>
                  <a:cubicBezTo>
                    <a:pt x="955" y="9495"/>
                    <a:pt x="1004" y="8632"/>
                    <a:pt x="1083" y="7773"/>
                  </a:cubicBezTo>
                  <a:cubicBezTo>
                    <a:pt x="1167" y="6905"/>
                    <a:pt x="1206" y="6003"/>
                    <a:pt x="1133" y="5127"/>
                  </a:cubicBezTo>
                  <a:cubicBezTo>
                    <a:pt x="1005" y="3364"/>
                    <a:pt x="613" y="1636"/>
                    <a:pt x="0" y="0"/>
                  </a:cubicBezTo>
                  <a:close/>
                </a:path>
              </a:pathLst>
            </a:custGeom>
            <a:solidFill>
              <a:srgbClr val="434F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71" name="Google Shape;7871;p26"/>
            <p:cNvSpPr/>
            <p:nvPr/>
          </p:nvSpPr>
          <p:spPr>
            <a:xfrm>
              <a:off x="5292975" y="4670600"/>
              <a:ext cx="229250" cy="511375"/>
            </a:xfrm>
            <a:custGeom>
              <a:avLst/>
              <a:gdLst/>
              <a:ahLst/>
              <a:cxnLst/>
              <a:rect l="l" t="t" r="r" b="b"/>
              <a:pathLst>
                <a:path w="9170" h="20455" extrusionOk="0">
                  <a:moveTo>
                    <a:pt x="1" y="0"/>
                  </a:moveTo>
                  <a:lnTo>
                    <a:pt x="1" y="0"/>
                  </a:lnTo>
                  <a:cubicBezTo>
                    <a:pt x="0" y="0"/>
                    <a:pt x="1369" y="2574"/>
                    <a:pt x="3265" y="3500"/>
                  </a:cubicBezTo>
                  <a:cubicBezTo>
                    <a:pt x="5162" y="4426"/>
                    <a:pt x="4602" y="5992"/>
                    <a:pt x="5653" y="7042"/>
                  </a:cubicBezTo>
                  <a:cubicBezTo>
                    <a:pt x="6706" y="8093"/>
                    <a:pt x="8424" y="10837"/>
                    <a:pt x="6928" y="14233"/>
                  </a:cubicBezTo>
                  <a:cubicBezTo>
                    <a:pt x="5489" y="17498"/>
                    <a:pt x="2930" y="18372"/>
                    <a:pt x="2794" y="20455"/>
                  </a:cubicBezTo>
                  <a:cubicBezTo>
                    <a:pt x="2896" y="20409"/>
                    <a:pt x="3010" y="20333"/>
                    <a:pt x="3144" y="20219"/>
                  </a:cubicBezTo>
                  <a:cubicBezTo>
                    <a:pt x="4110" y="19399"/>
                    <a:pt x="5347" y="19006"/>
                    <a:pt x="6313" y="18189"/>
                  </a:cubicBezTo>
                  <a:cubicBezTo>
                    <a:pt x="7347" y="17313"/>
                    <a:pt x="7909" y="16004"/>
                    <a:pt x="8295" y="14704"/>
                  </a:cubicBezTo>
                  <a:cubicBezTo>
                    <a:pt x="8927" y="12587"/>
                    <a:pt x="9170" y="10198"/>
                    <a:pt x="8129" y="8250"/>
                  </a:cubicBezTo>
                  <a:cubicBezTo>
                    <a:pt x="7545" y="7157"/>
                    <a:pt x="6599" y="6288"/>
                    <a:pt x="6038" y="5184"/>
                  </a:cubicBezTo>
                  <a:cubicBezTo>
                    <a:pt x="5694" y="4507"/>
                    <a:pt x="5486" y="3729"/>
                    <a:pt x="4936" y="3208"/>
                  </a:cubicBezTo>
                  <a:cubicBezTo>
                    <a:pt x="4563" y="2856"/>
                    <a:pt x="4076" y="2658"/>
                    <a:pt x="3611" y="2442"/>
                  </a:cubicBezTo>
                  <a:cubicBezTo>
                    <a:pt x="2288" y="1828"/>
                    <a:pt x="1064" y="999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506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72" name="Google Shape;7872;p26"/>
            <p:cNvSpPr/>
            <p:nvPr/>
          </p:nvSpPr>
          <p:spPr>
            <a:xfrm>
              <a:off x="5223075" y="4670575"/>
              <a:ext cx="69825" cy="478800"/>
            </a:xfrm>
            <a:custGeom>
              <a:avLst/>
              <a:gdLst/>
              <a:ahLst/>
              <a:cxnLst/>
              <a:rect l="l" t="t" r="r" b="b"/>
              <a:pathLst>
                <a:path w="2793" h="19152" extrusionOk="0">
                  <a:moveTo>
                    <a:pt x="2793" y="0"/>
                  </a:moveTo>
                  <a:lnTo>
                    <a:pt x="2793" y="0"/>
                  </a:lnTo>
                  <a:cubicBezTo>
                    <a:pt x="2615" y="1178"/>
                    <a:pt x="2290" y="2332"/>
                    <a:pt x="1824" y="3429"/>
                  </a:cubicBezTo>
                  <a:cubicBezTo>
                    <a:pt x="1123" y="5086"/>
                    <a:pt x="84" y="6704"/>
                    <a:pt x="140" y="8502"/>
                  </a:cubicBezTo>
                  <a:cubicBezTo>
                    <a:pt x="161" y="9224"/>
                    <a:pt x="362" y="9926"/>
                    <a:pt x="456" y="10645"/>
                  </a:cubicBezTo>
                  <a:cubicBezTo>
                    <a:pt x="751" y="12894"/>
                    <a:pt x="0" y="15318"/>
                    <a:pt x="958" y="17375"/>
                  </a:cubicBezTo>
                  <a:cubicBezTo>
                    <a:pt x="1290" y="18089"/>
                    <a:pt x="1820" y="18710"/>
                    <a:pt x="2472" y="19152"/>
                  </a:cubicBezTo>
                  <a:cubicBezTo>
                    <a:pt x="245" y="16082"/>
                    <a:pt x="1760" y="13553"/>
                    <a:pt x="1553" y="11240"/>
                  </a:cubicBezTo>
                  <a:cubicBezTo>
                    <a:pt x="1347" y="8925"/>
                    <a:pt x="1033" y="8660"/>
                    <a:pt x="1580" y="6544"/>
                  </a:cubicBezTo>
                  <a:cubicBezTo>
                    <a:pt x="2128" y="4431"/>
                    <a:pt x="2791" y="11"/>
                    <a:pt x="2793" y="0"/>
                  </a:cubicBezTo>
                  <a:close/>
                </a:path>
              </a:pathLst>
            </a:custGeom>
            <a:solidFill>
              <a:srgbClr val="A8B0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7873" name="Google Shape;7873;p26"/>
          <p:cNvGrpSpPr/>
          <p:nvPr/>
        </p:nvGrpSpPr>
        <p:grpSpPr>
          <a:xfrm>
            <a:off x="9897771" y="-101488"/>
            <a:ext cx="1184229" cy="1456155"/>
            <a:chOff x="7423328" y="-76116"/>
            <a:chExt cx="888172" cy="1092116"/>
          </a:xfrm>
        </p:grpSpPr>
        <p:sp>
          <p:nvSpPr>
            <p:cNvPr id="7874" name="Google Shape;7874;p26"/>
            <p:cNvSpPr/>
            <p:nvPr/>
          </p:nvSpPr>
          <p:spPr>
            <a:xfrm rot="10800000">
              <a:off x="7646581" y="-76116"/>
              <a:ext cx="403689" cy="706436"/>
            </a:xfrm>
            <a:custGeom>
              <a:avLst/>
              <a:gdLst/>
              <a:ahLst/>
              <a:cxnLst/>
              <a:rect l="l" t="t" r="r" b="b"/>
              <a:pathLst>
                <a:path w="14701" h="25726" extrusionOk="0">
                  <a:moveTo>
                    <a:pt x="7746" y="1"/>
                  </a:moveTo>
                  <a:lnTo>
                    <a:pt x="7300" y="3201"/>
                  </a:lnTo>
                  <a:cubicBezTo>
                    <a:pt x="6969" y="5591"/>
                    <a:pt x="6626" y="8061"/>
                    <a:pt x="6911" y="10517"/>
                  </a:cubicBezTo>
                  <a:cubicBezTo>
                    <a:pt x="7163" y="12690"/>
                    <a:pt x="7908" y="14817"/>
                    <a:pt x="8628" y="16873"/>
                  </a:cubicBezTo>
                  <a:cubicBezTo>
                    <a:pt x="8900" y="17652"/>
                    <a:pt x="9166" y="18417"/>
                    <a:pt x="9409" y="19180"/>
                  </a:cubicBezTo>
                  <a:cubicBezTo>
                    <a:pt x="7783" y="19086"/>
                    <a:pt x="6119" y="18182"/>
                    <a:pt x="4985" y="17419"/>
                  </a:cubicBezTo>
                  <a:cubicBezTo>
                    <a:pt x="3095" y="16145"/>
                    <a:pt x="864" y="14362"/>
                    <a:pt x="380" y="11850"/>
                  </a:cubicBezTo>
                  <a:lnTo>
                    <a:pt x="1" y="11925"/>
                  </a:lnTo>
                  <a:cubicBezTo>
                    <a:pt x="511" y="14575"/>
                    <a:pt x="2818" y="16423"/>
                    <a:pt x="4770" y="17739"/>
                  </a:cubicBezTo>
                  <a:cubicBezTo>
                    <a:pt x="5976" y="18553"/>
                    <a:pt x="7770" y="19516"/>
                    <a:pt x="9531" y="19571"/>
                  </a:cubicBezTo>
                  <a:cubicBezTo>
                    <a:pt x="10151" y="21599"/>
                    <a:pt x="10553" y="23596"/>
                    <a:pt x="10306" y="25681"/>
                  </a:cubicBezTo>
                  <a:lnTo>
                    <a:pt x="10690" y="25725"/>
                  </a:lnTo>
                  <a:cubicBezTo>
                    <a:pt x="11054" y="22636"/>
                    <a:pt x="10006" y="19643"/>
                    <a:pt x="8993" y="16747"/>
                  </a:cubicBezTo>
                  <a:cubicBezTo>
                    <a:pt x="8795" y="16182"/>
                    <a:pt x="8597" y="15612"/>
                    <a:pt x="8407" y="15039"/>
                  </a:cubicBezTo>
                  <a:cubicBezTo>
                    <a:pt x="11415" y="13379"/>
                    <a:pt x="13707" y="10545"/>
                    <a:pt x="14700" y="7254"/>
                  </a:cubicBezTo>
                  <a:lnTo>
                    <a:pt x="14330" y="7142"/>
                  </a:lnTo>
                  <a:cubicBezTo>
                    <a:pt x="13374" y="10315"/>
                    <a:pt x="11171" y="13046"/>
                    <a:pt x="8282" y="14663"/>
                  </a:cubicBezTo>
                  <a:cubicBezTo>
                    <a:pt x="7837" y="13287"/>
                    <a:pt x="7457" y="11885"/>
                    <a:pt x="7293" y="10474"/>
                  </a:cubicBezTo>
                  <a:cubicBezTo>
                    <a:pt x="7014" y="8066"/>
                    <a:pt x="7354" y="5621"/>
                    <a:pt x="7683" y="3255"/>
                  </a:cubicBezTo>
                  <a:lnTo>
                    <a:pt x="8129" y="53"/>
                  </a:lnTo>
                  <a:lnTo>
                    <a:pt x="7746" y="1"/>
                  </a:lnTo>
                  <a:close/>
                </a:path>
              </a:pathLst>
            </a:custGeom>
            <a:solidFill>
              <a:srgbClr val="3F49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75" name="Google Shape;7875;p26"/>
            <p:cNvSpPr/>
            <p:nvPr/>
          </p:nvSpPr>
          <p:spPr>
            <a:xfrm rot="10800000">
              <a:off x="7624722" y="416905"/>
              <a:ext cx="304202" cy="598985"/>
            </a:xfrm>
            <a:custGeom>
              <a:avLst/>
              <a:gdLst/>
              <a:ahLst/>
              <a:cxnLst/>
              <a:rect l="l" t="t" r="r" b="b"/>
              <a:pathLst>
                <a:path w="11078" h="21813" extrusionOk="0">
                  <a:moveTo>
                    <a:pt x="5349" y="0"/>
                  </a:moveTo>
                  <a:cubicBezTo>
                    <a:pt x="3964" y="1136"/>
                    <a:pt x="3006" y="2780"/>
                    <a:pt x="2696" y="4544"/>
                  </a:cubicBezTo>
                  <a:cubicBezTo>
                    <a:pt x="2379" y="6351"/>
                    <a:pt x="2723" y="8234"/>
                    <a:pt x="2347" y="10031"/>
                  </a:cubicBezTo>
                  <a:cubicBezTo>
                    <a:pt x="1973" y="11817"/>
                    <a:pt x="912" y="13399"/>
                    <a:pt x="519" y="15180"/>
                  </a:cubicBezTo>
                  <a:cubicBezTo>
                    <a:pt x="0" y="17532"/>
                    <a:pt x="777" y="20128"/>
                    <a:pt x="2501" y="21812"/>
                  </a:cubicBezTo>
                  <a:cubicBezTo>
                    <a:pt x="3596" y="21807"/>
                    <a:pt x="4718" y="21523"/>
                    <a:pt x="5758" y="21181"/>
                  </a:cubicBezTo>
                  <a:cubicBezTo>
                    <a:pt x="6798" y="20841"/>
                    <a:pt x="7771" y="20107"/>
                    <a:pt x="8116" y="19070"/>
                  </a:cubicBezTo>
                  <a:cubicBezTo>
                    <a:pt x="8305" y="18503"/>
                    <a:pt x="8298" y="17884"/>
                    <a:pt x="8490" y="17320"/>
                  </a:cubicBezTo>
                  <a:cubicBezTo>
                    <a:pt x="8807" y="16391"/>
                    <a:pt x="9613" y="15723"/>
                    <a:pt x="10129" y="14885"/>
                  </a:cubicBezTo>
                  <a:cubicBezTo>
                    <a:pt x="11078" y="13335"/>
                    <a:pt x="10928" y="11316"/>
                    <a:pt x="10253" y="9628"/>
                  </a:cubicBezTo>
                  <a:cubicBezTo>
                    <a:pt x="9578" y="7939"/>
                    <a:pt x="8442" y="6486"/>
                    <a:pt x="7429" y="4976"/>
                  </a:cubicBezTo>
                  <a:cubicBezTo>
                    <a:pt x="6417" y="3465"/>
                    <a:pt x="5494" y="1811"/>
                    <a:pt x="5349" y="0"/>
                  </a:cubicBezTo>
                  <a:close/>
                </a:path>
              </a:pathLst>
            </a:custGeom>
            <a:solidFill>
              <a:srgbClr val="C2D2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76" name="Google Shape;7876;p26"/>
            <p:cNvSpPr/>
            <p:nvPr/>
          </p:nvSpPr>
          <p:spPr>
            <a:xfrm rot="10800000">
              <a:off x="7762159" y="416988"/>
              <a:ext cx="166765" cy="598958"/>
            </a:xfrm>
            <a:custGeom>
              <a:avLst/>
              <a:gdLst/>
              <a:ahLst/>
              <a:cxnLst/>
              <a:rect l="l" t="t" r="r" b="b"/>
              <a:pathLst>
                <a:path w="6073" h="21812" extrusionOk="0">
                  <a:moveTo>
                    <a:pt x="5349" y="1"/>
                  </a:moveTo>
                  <a:lnTo>
                    <a:pt x="5349" y="1"/>
                  </a:lnTo>
                  <a:cubicBezTo>
                    <a:pt x="3964" y="1136"/>
                    <a:pt x="3006" y="2781"/>
                    <a:pt x="2696" y="4543"/>
                  </a:cubicBezTo>
                  <a:cubicBezTo>
                    <a:pt x="2379" y="6351"/>
                    <a:pt x="2723" y="8233"/>
                    <a:pt x="2347" y="10031"/>
                  </a:cubicBezTo>
                  <a:cubicBezTo>
                    <a:pt x="1973" y="11817"/>
                    <a:pt x="912" y="13398"/>
                    <a:pt x="517" y="15179"/>
                  </a:cubicBezTo>
                  <a:cubicBezTo>
                    <a:pt x="0" y="17533"/>
                    <a:pt x="777" y="20129"/>
                    <a:pt x="2501" y="21811"/>
                  </a:cubicBezTo>
                  <a:cubicBezTo>
                    <a:pt x="1761" y="15984"/>
                    <a:pt x="6073" y="10715"/>
                    <a:pt x="4850" y="6918"/>
                  </a:cubicBezTo>
                  <a:cubicBezTo>
                    <a:pt x="3626" y="3121"/>
                    <a:pt x="5349" y="1"/>
                    <a:pt x="5349" y="1"/>
                  </a:cubicBezTo>
                  <a:close/>
                </a:path>
              </a:pathLst>
            </a:custGeom>
            <a:solidFill>
              <a:srgbClr val="D6E2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77" name="Google Shape;7877;p26"/>
            <p:cNvSpPr/>
            <p:nvPr/>
          </p:nvSpPr>
          <p:spPr>
            <a:xfrm rot="10800000">
              <a:off x="7782149" y="416905"/>
              <a:ext cx="86142" cy="598958"/>
            </a:xfrm>
            <a:custGeom>
              <a:avLst/>
              <a:gdLst/>
              <a:ahLst/>
              <a:cxnLst/>
              <a:rect l="l" t="t" r="r" b="b"/>
              <a:pathLst>
                <a:path w="3137" h="21812" extrusionOk="0">
                  <a:moveTo>
                    <a:pt x="3136" y="1"/>
                  </a:moveTo>
                  <a:lnTo>
                    <a:pt x="3136" y="1"/>
                  </a:lnTo>
                  <a:cubicBezTo>
                    <a:pt x="2246" y="1644"/>
                    <a:pt x="1917" y="3590"/>
                    <a:pt x="2152" y="5466"/>
                  </a:cubicBezTo>
                  <a:cubicBezTo>
                    <a:pt x="2180" y="5701"/>
                    <a:pt x="2230" y="5935"/>
                    <a:pt x="2269" y="6169"/>
                  </a:cubicBezTo>
                  <a:cubicBezTo>
                    <a:pt x="2317" y="6399"/>
                    <a:pt x="2390" y="6626"/>
                    <a:pt x="2448" y="6855"/>
                  </a:cubicBezTo>
                  <a:cubicBezTo>
                    <a:pt x="2510" y="7083"/>
                    <a:pt x="2548" y="7296"/>
                    <a:pt x="2601" y="7516"/>
                  </a:cubicBezTo>
                  <a:cubicBezTo>
                    <a:pt x="2632" y="7625"/>
                    <a:pt x="2645" y="7736"/>
                    <a:pt x="2646" y="7850"/>
                  </a:cubicBezTo>
                  <a:lnTo>
                    <a:pt x="2668" y="8186"/>
                  </a:lnTo>
                  <a:cubicBezTo>
                    <a:pt x="2696" y="9089"/>
                    <a:pt x="2517" y="9997"/>
                    <a:pt x="2286" y="10888"/>
                  </a:cubicBezTo>
                  <a:cubicBezTo>
                    <a:pt x="1819" y="12674"/>
                    <a:pt x="1135" y="14421"/>
                    <a:pt x="684" y="16242"/>
                  </a:cubicBezTo>
                  <a:cubicBezTo>
                    <a:pt x="217" y="18053"/>
                    <a:pt x="1" y="19962"/>
                    <a:pt x="293" y="21811"/>
                  </a:cubicBezTo>
                  <a:cubicBezTo>
                    <a:pt x="253" y="20880"/>
                    <a:pt x="234" y="19948"/>
                    <a:pt x="388" y="19036"/>
                  </a:cubicBezTo>
                  <a:cubicBezTo>
                    <a:pt x="431" y="18574"/>
                    <a:pt x="542" y="18123"/>
                    <a:pt x="623" y="17668"/>
                  </a:cubicBezTo>
                  <a:cubicBezTo>
                    <a:pt x="733" y="17218"/>
                    <a:pt x="835" y="16765"/>
                    <a:pt x="969" y="16322"/>
                  </a:cubicBezTo>
                  <a:cubicBezTo>
                    <a:pt x="1475" y="14536"/>
                    <a:pt x="2151" y="12801"/>
                    <a:pt x="2658" y="10989"/>
                  </a:cubicBezTo>
                  <a:cubicBezTo>
                    <a:pt x="2883" y="10077"/>
                    <a:pt x="3060" y="9135"/>
                    <a:pt x="3018" y="8173"/>
                  </a:cubicBezTo>
                  <a:lnTo>
                    <a:pt x="2993" y="7814"/>
                  </a:lnTo>
                  <a:cubicBezTo>
                    <a:pt x="2987" y="7695"/>
                    <a:pt x="2973" y="7575"/>
                    <a:pt x="2938" y="7458"/>
                  </a:cubicBezTo>
                  <a:cubicBezTo>
                    <a:pt x="2881" y="7226"/>
                    <a:pt x="2830" y="6981"/>
                    <a:pt x="2767" y="6760"/>
                  </a:cubicBezTo>
                  <a:cubicBezTo>
                    <a:pt x="2632" y="6321"/>
                    <a:pt x="2525" y="5878"/>
                    <a:pt x="2445" y="5425"/>
                  </a:cubicBezTo>
                  <a:cubicBezTo>
                    <a:pt x="2294" y="4522"/>
                    <a:pt x="2290" y="3591"/>
                    <a:pt x="2408" y="2677"/>
                  </a:cubicBezTo>
                  <a:cubicBezTo>
                    <a:pt x="2517" y="1759"/>
                    <a:pt x="2760" y="854"/>
                    <a:pt x="3136" y="1"/>
                  </a:cubicBezTo>
                  <a:close/>
                </a:path>
              </a:pathLst>
            </a:custGeom>
            <a:solidFill>
              <a:srgbClr val="94A0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78" name="Google Shape;7878;p26"/>
            <p:cNvSpPr/>
            <p:nvPr/>
          </p:nvSpPr>
          <p:spPr>
            <a:xfrm rot="10800000">
              <a:off x="7624666" y="417234"/>
              <a:ext cx="228907" cy="557630"/>
            </a:xfrm>
            <a:custGeom>
              <a:avLst/>
              <a:gdLst/>
              <a:ahLst/>
              <a:cxnLst/>
              <a:rect l="l" t="t" r="r" b="b"/>
              <a:pathLst>
                <a:path w="8336" h="20307" extrusionOk="0">
                  <a:moveTo>
                    <a:pt x="2900" y="1"/>
                  </a:moveTo>
                  <a:cubicBezTo>
                    <a:pt x="2900" y="1"/>
                    <a:pt x="3716" y="4520"/>
                    <a:pt x="5001" y="6965"/>
                  </a:cubicBezTo>
                  <a:cubicBezTo>
                    <a:pt x="6289" y="9412"/>
                    <a:pt x="4572" y="10762"/>
                    <a:pt x="3951" y="13595"/>
                  </a:cubicBezTo>
                  <a:cubicBezTo>
                    <a:pt x="3329" y="16419"/>
                    <a:pt x="2528" y="19267"/>
                    <a:pt x="0" y="20307"/>
                  </a:cubicBezTo>
                  <a:cubicBezTo>
                    <a:pt x="1018" y="20264"/>
                    <a:pt x="2050" y="20002"/>
                    <a:pt x="3015" y="19686"/>
                  </a:cubicBezTo>
                  <a:cubicBezTo>
                    <a:pt x="4055" y="19345"/>
                    <a:pt x="5028" y="18611"/>
                    <a:pt x="5373" y="17573"/>
                  </a:cubicBezTo>
                  <a:cubicBezTo>
                    <a:pt x="5563" y="17007"/>
                    <a:pt x="5555" y="16389"/>
                    <a:pt x="5748" y="15825"/>
                  </a:cubicBezTo>
                  <a:cubicBezTo>
                    <a:pt x="6064" y="14894"/>
                    <a:pt x="6872" y="14227"/>
                    <a:pt x="7386" y="13390"/>
                  </a:cubicBezTo>
                  <a:cubicBezTo>
                    <a:pt x="8335" y="11838"/>
                    <a:pt x="8186" y="9821"/>
                    <a:pt x="7510" y="8132"/>
                  </a:cubicBezTo>
                  <a:cubicBezTo>
                    <a:pt x="6832" y="6445"/>
                    <a:pt x="5697" y="4991"/>
                    <a:pt x="4685" y="3480"/>
                  </a:cubicBezTo>
                  <a:cubicBezTo>
                    <a:pt x="3958" y="2396"/>
                    <a:pt x="3283" y="1238"/>
                    <a:pt x="2904" y="1"/>
                  </a:cubicBezTo>
                  <a:close/>
                </a:path>
              </a:pathLst>
            </a:custGeom>
            <a:solidFill>
              <a:srgbClr val="B1B3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79" name="Google Shape;7879;p26"/>
            <p:cNvSpPr/>
            <p:nvPr/>
          </p:nvSpPr>
          <p:spPr>
            <a:xfrm rot="10800000">
              <a:off x="7624720" y="422889"/>
              <a:ext cx="186673" cy="419012"/>
            </a:xfrm>
            <a:custGeom>
              <a:avLst/>
              <a:gdLst/>
              <a:ahLst/>
              <a:cxnLst/>
              <a:rect l="l" t="t" r="r" b="b"/>
              <a:pathLst>
                <a:path w="6798" h="15259" extrusionOk="0">
                  <a:moveTo>
                    <a:pt x="4084" y="0"/>
                  </a:moveTo>
                  <a:lnTo>
                    <a:pt x="4078" y="3"/>
                  </a:lnTo>
                  <a:cubicBezTo>
                    <a:pt x="4078" y="3"/>
                    <a:pt x="6587" y="4413"/>
                    <a:pt x="5139" y="6922"/>
                  </a:cubicBezTo>
                  <a:cubicBezTo>
                    <a:pt x="3692" y="9431"/>
                    <a:pt x="3884" y="11010"/>
                    <a:pt x="3242" y="12489"/>
                  </a:cubicBezTo>
                  <a:cubicBezTo>
                    <a:pt x="2598" y="13967"/>
                    <a:pt x="9" y="15255"/>
                    <a:pt x="0" y="15258"/>
                  </a:cubicBezTo>
                  <a:cubicBezTo>
                    <a:pt x="503" y="15149"/>
                    <a:pt x="999" y="15003"/>
                    <a:pt x="1479" y="14847"/>
                  </a:cubicBezTo>
                  <a:cubicBezTo>
                    <a:pt x="2519" y="14507"/>
                    <a:pt x="3492" y="13774"/>
                    <a:pt x="3837" y="12735"/>
                  </a:cubicBezTo>
                  <a:cubicBezTo>
                    <a:pt x="4027" y="12168"/>
                    <a:pt x="4019" y="11551"/>
                    <a:pt x="4212" y="10985"/>
                  </a:cubicBezTo>
                  <a:cubicBezTo>
                    <a:pt x="4528" y="10056"/>
                    <a:pt x="5336" y="9388"/>
                    <a:pt x="5850" y="8552"/>
                  </a:cubicBezTo>
                  <a:cubicBezTo>
                    <a:pt x="6798" y="6999"/>
                    <a:pt x="6648" y="4980"/>
                    <a:pt x="5973" y="3292"/>
                  </a:cubicBezTo>
                  <a:cubicBezTo>
                    <a:pt x="5501" y="2113"/>
                    <a:pt x="4805" y="1050"/>
                    <a:pt x="4084" y="0"/>
                  </a:cubicBezTo>
                  <a:close/>
                </a:path>
              </a:pathLst>
            </a:custGeom>
            <a:solidFill>
              <a:srgbClr val="9E9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80" name="Google Shape;7880;p26"/>
            <p:cNvSpPr/>
            <p:nvPr/>
          </p:nvSpPr>
          <p:spPr>
            <a:xfrm rot="10800000">
              <a:off x="7782122" y="538471"/>
              <a:ext cx="137959" cy="477529"/>
            </a:xfrm>
            <a:custGeom>
              <a:avLst/>
              <a:gdLst/>
              <a:ahLst/>
              <a:cxnLst/>
              <a:rect l="l" t="t" r="r" b="b"/>
              <a:pathLst>
                <a:path w="5024" h="17390" extrusionOk="0">
                  <a:moveTo>
                    <a:pt x="5024" y="0"/>
                  </a:moveTo>
                  <a:lnTo>
                    <a:pt x="5024" y="0"/>
                  </a:lnTo>
                  <a:cubicBezTo>
                    <a:pt x="3642" y="1140"/>
                    <a:pt x="2684" y="2783"/>
                    <a:pt x="2374" y="4545"/>
                  </a:cubicBezTo>
                  <a:cubicBezTo>
                    <a:pt x="2057" y="6353"/>
                    <a:pt x="2401" y="8235"/>
                    <a:pt x="2025" y="10033"/>
                  </a:cubicBezTo>
                  <a:cubicBezTo>
                    <a:pt x="1651" y="11819"/>
                    <a:pt x="590" y="13400"/>
                    <a:pt x="195" y="15181"/>
                  </a:cubicBezTo>
                  <a:cubicBezTo>
                    <a:pt x="36" y="15906"/>
                    <a:pt x="0" y="16654"/>
                    <a:pt x="77" y="17390"/>
                  </a:cubicBezTo>
                  <a:cubicBezTo>
                    <a:pt x="249" y="16042"/>
                    <a:pt x="750" y="14789"/>
                    <a:pt x="1242" y="13967"/>
                  </a:cubicBezTo>
                  <a:cubicBezTo>
                    <a:pt x="3173" y="10749"/>
                    <a:pt x="2787" y="8527"/>
                    <a:pt x="2692" y="5470"/>
                  </a:cubicBezTo>
                  <a:cubicBezTo>
                    <a:pt x="2595" y="2413"/>
                    <a:pt x="5023" y="1"/>
                    <a:pt x="5024" y="0"/>
                  </a:cubicBezTo>
                  <a:close/>
                </a:path>
              </a:pathLst>
            </a:custGeom>
            <a:solidFill>
              <a:srgbClr val="E6E7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81" name="Google Shape;7881;p26"/>
            <p:cNvSpPr/>
            <p:nvPr/>
          </p:nvSpPr>
          <p:spPr>
            <a:xfrm rot="10800000">
              <a:off x="7926538" y="193487"/>
              <a:ext cx="384962" cy="498262"/>
            </a:xfrm>
            <a:custGeom>
              <a:avLst/>
              <a:gdLst/>
              <a:ahLst/>
              <a:cxnLst/>
              <a:rect l="l" t="t" r="r" b="b"/>
              <a:pathLst>
                <a:path w="14019" h="18145" extrusionOk="0">
                  <a:moveTo>
                    <a:pt x="2765" y="1"/>
                  </a:moveTo>
                  <a:cubicBezTo>
                    <a:pt x="3248" y="2799"/>
                    <a:pt x="0" y="5644"/>
                    <a:pt x="676" y="8413"/>
                  </a:cubicBezTo>
                  <a:cubicBezTo>
                    <a:pt x="837" y="9068"/>
                    <a:pt x="1216" y="9676"/>
                    <a:pt x="1328" y="10340"/>
                  </a:cubicBezTo>
                  <a:cubicBezTo>
                    <a:pt x="1461" y="11121"/>
                    <a:pt x="1222" y="11935"/>
                    <a:pt x="1326" y="12718"/>
                  </a:cubicBezTo>
                  <a:cubicBezTo>
                    <a:pt x="1556" y="14441"/>
                    <a:pt x="3709" y="16548"/>
                    <a:pt x="5855" y="17112"/>
                  </a:cubicBezTo>
                  <a:cubicBezTo>
                    <a:pt x="7906" y="17652"/>
                    <a:pt x="9472" y="18144"/>
                    <a:pt x="11640" y="18144"/>
                  </a:cubicBezTo>
                  <a:cubicBezTo>
                    <a:pt x="11739" y="18144"/>
                    <a:pt x="11841" y="18143"/>
                    <a:pt x="11943" y="18141"/>
                  </a:cubicBezTo>
                  <a:cubicBezTo>
                    <a:pt x="13197" y="17263"/>
                    <a:pt x="14019" y="14578"/>
                    <a:pt x="13505" y="13425"/>
                  </a:cubicBezTo>
                  <a:cubicBezTo>
                    <a:pt x="12990" y="12275"/>
                    <a:pt x="11889" y="11356"/>
                    <a:pt x="10815" y="10469"/>
                  </a:cubicBezTo>
                  <a:cubicBezTo>
                    <a:pt x="9739" y="9581"/>
                    <a:pt x="8642" y="8662"/>
                    <a:pt x="8135" y="7508"/>
                  </a:cubicBezTo>
                  <a:cubicBezTo>
                    <a:pt x="7707" y="6535"/>
                    <a:pt x="7726" y="5446"/>
                    <a:pt x="7193" y="4510"/>
                  </a:cubicBezTo>
                  <a:cubicBezTo>
                    <a:pt x="6203" y="2765"/>
                    <a:pt x="3487" y="1830"/>
                    <a:pt x="2765" y="1"/>
                  </a:cubicBezTo>
                  <a:close/>
                </a:path>
              </a:pathLst>
            </a:custGeom>
            <a:solidFill>
              <a:srgbClr val="A8AA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82" name="Google Shape;7882;p26"/>
            <p:cNvSpPr/>
            <p:nvPr/>
          </p:nvSpPr>
          <p:spPr>
            <a:xfrm rot="10800000">
              <a:off x="7926538" y="193651"/>
              <a:ext cx="309062" cy="498124"/>
            </a:xfrm>
            <a:custGeom>
              <a:avLst/>
              <a:gdLst/>
              <a:ahLst/>
              <a:cxnLst/>
              <a:rect l="l" t="t" r="r" b="b"/>
              <a:pathLst>
                <a:path w="11255" h="18140" extrusionOk="0">
                  <a:moveTo>
                    <a:pt x="1" y="0"/>
                  </a:moveTo>
                  <a:cubicBezTo>
                    <a:pt x="1" y="1"/>
                    <a:pt x="534" y="3960"/>
                    <a:pt x="1981" y="5174"/>
                  </a:cubicBezTo>
                  <a:cubicBezTo>
                    <a:pt x="3430" y="6386"/>
                    <a:pt x="1707" y="8929"/>
                    <a:pt x="3508" y="10534"/>
                  </a:cubicBezTo>
                  <a:cubicBezTo>
                    <a:pt x="5308" y="12139"/>
                    <a:pt x="9373" y="14554"/>
                    <a:pt x="9180" y="18139"/>
                  </a:cubicBezTo>
                  <a:cubicBezTo>
                    <a:pt x="10433" y="17261"/>
                    <a:pt x="11255" y="14576"/>
                    <a:pt x="10741" y="13425"/>
                  </a:cubicBezTo>
                  <a:cubicBezTo>
                    <a:pt x="10226" y="12275"/>
                    <a:pt x="9125" y="11356"/>
                    <a:pt x="8051" y="10468"/>
                  </a:cubicBezTo>
                  <a:cubicBezTo>
                    <a:pt x="6978" y="9582"/>
                    <a:pt x="5878" y="8660"/>
                    <a:pt x="5371" y="7506"/>
                  </a:cubicBezTo>
                  <a:cubicBezTo>
                    <a:pt x="4943" y="6536"/>
                    <a:pt x="4962" y="5447"/>
                    <a:pt x="4429" y="4510"/>
                  </a:cubicBezTo>
                  <a:cubicBezTo>
                    <a:pt x="3439" y="2766"/>
                    <a:pt x="723" y="1828"/>
                    <a:pt x="1" y="0"/>
                  </a:cubicBezTo>
                  <a:close/>
                </a:path>
              </a:pathLst>
            </a:custGeom>
            <a:solidFill>
              <a:srgbClr val="B9BA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83" name="Google Shape;7883;p26"/>
            <p:cNvSpPr/>
            <p:nvPr/>
          </p:nvSpPr>
          <p:spPr>
            <a:xfrm rot="10800000">
              <a:off x="7981101" y="193596"/>
              <a:ext cx="254499" cy="498152"/>
            </a:xfrm>
            <a:custGeom>
              <a:avLst/>
              <a:gdLst/>
              <a:ahLst/>
              <a:cxnLst/>
              <a:rect l="l" t="t" r="r" b="b"/>
              <a:pathLst>
                <a:path w="9268" h="18141" extrusionOk="0">
                  <a:moveTo>
                    <a:pt x="1" y="1"/>
                  </a:moveTo>
                  <a:cubicBezTo>
                    <a:pt x="96" y="883"/>
                    <a:pt x="276" y="1756"/>
                    <a:pt x="509" y="2617"/>
                  </a:cubicBezTo>
                  <a:cubicBezTo>
                    <a:pt x="769" y="3466"/>
                    <a:pt x="1073" y="4328"/>
                    <a:pt x="1672" y="5039"/>
                  </a:cubicBezTo>
                  <a:lnTo>
                    <a:pt x="1914" y="5287"/>
                  </a:lnTo>
                  <a:cubicBezTo>
                    <a:pt x="1981" y="5364"/>
                    <a:pt x="2057" y="5435"/>
                    <a:pt x="2121" y="5512"/>
                  </a:cubicBezTo>
                  <a:cubicBezTo>
                    <a:pt x="2171" y="5601"/>
                    <a:pt x="2233" y="5683"/>
                    <a:pt x="2277" y="5774"/>
                  </a:cubicBezTo>
                  <a:cubicBezTo>
                    <a:pt x="2312" y="5872"/>
                    <a:pt x="2357" y="5963"/>
                    <a:pt x="2383" y="6065"/>
                  </a:cubicBezTo>
                  <a:cubicBezTo>
                    <a:pt x="2491" y="6466"/>
                    <a:pt x="2487" y="6907"/>
                    <a:pt x="2477" y="7345"/>
                  </a:cubicBezTo>
                  <a:cubicBezTo>
                    <a:pt x="2464" y="7786"/>
                    <a:pt x="2441" y="8236"/>
                    <a:pt x="2484" y="8692"/>
                  </a:cubicBezTo>
                  <a:cubicBezTo>
                    <a:pt x="2525" y="9145"/>
                    <a:pt x="2641" y="9608"/>
                    <a:pt x="2879" y="10018"/>
                  </a:cubicBezTo>
                  <a:lnTo>
                    <a:pt x="3081" y="10310"/>
                  </a:lnTo>
                  <a:cubicBezTo>
                    <a:pt x="3159" y="10397"/>
                    <a:pt x="3242" y="10480"/>
                    <a:pt x="3323" y="10565"/>
                  </a:cubicBezTo>
                  <a:cubicBezTo>
                    <a:pt x="3488" y="10732"/>
                    <a:pt x="3662" y="10865"/>
                    <a:pt x="3833" y="11010"/>
                  </a:cubicBezTo>
                  <a:lnTo>
                    <a:pt x="4878" y="11838"/>
                  </a:lnTo>
                  <a:cubicBezTo>
                    <a:pt x="5574" y="12385"/>
                    <a:pt x="6248" y="12953"/>
                    <a:pt x="6882" y="13562"/>
                  </a:cubicBezTo>
                  <a:cubicBezTo>
                    <a:pt x="7512" y="14174"/>
                    <a:pt x="8086" y="14848"/>
                    <a:pt x="8511" y="15618"/>
                  </a:cubicBezTo>
                  <a:cubicBezTo>
                    <a:pt x="8945" y="16379"/>
                    <a:pt x="9196" y="17251"/>
                    <a:pt x="9179" y="18141"/>
                  </a:cubicBezTo>
                  <a:cubicBezTo>
                    <a:pt x="9267" y="17252"/>
                    <a:pt x="9045" y="16347"/>
                    <a:pt x="8648" y="15546"/>
                  </a:cubicBezTo>
                  <a:cubicBezTo>
                    <a:pt x="8242" y="14743"/>
                    <a:pt x="7673" y="14035"/>
                    <a:pt x="7056" y="13391"/>
                  </a:cubicBezTo>
                  <a:cubicBezTo>
                    <a:pt x="6438" y="12742"/>
                    <a:pt x="5747" y="12175"/>
                    <a:pt x="5057" y="11615"/>
                  </a:cubicBezTo>
                  <a:lnTo>
                    <a:pt x="4026" y="10779"/>
                  </a:lnTo>
                  <a:cubicBezTo>
                    <a:pt x="3691" y="10487"/>
                    <a:pt x="3352" y="10223"/>
                    <a:pt x="3149" y="9857"/>
                  </a:cubicBezTo>
                  <a:cubicBezTo>
                    <a:pt x="2712" y="9135"/>
                    <a:pt x="2740" y="8230"/>
                    <a:pt x="2763" y="7350"/>
                  </a:cubicBezTo>
                  <a:cubicBezTo>
                    <a:pt x="2769" y="6907"/>
                    <a:pt x="2772" y="6446"/>
                    <a:pt x="2646" y="5989"/>
                  </a:cubicBezTo>
                  <a:cubicBezTo>
                    <a:pt x="2615" y="5876"/>
                    <a:pt x="2561" y="5767"/>
                    <a:pt x="2520" y="5657"/>
                  </a:cubicBezTo>
                  <a:cubicBezTo>
                    <a:pt x="2465" y="5552"/>
                    <a:pt x="2394" y="5452"/>
                    <a:pt x="2330" y="5352"/>
                  </a:cubicBezTo>
                  <a:cubicBezTo>
                    <a:pt x="2252" y="5261"/>
                    <a:pt x="2163" y="5181"/>
                    <a:pt x="2079" y="5096"/>
                  </a:cubicBezTo>
                  <a:lnTo>
                    <a:pt x="1850" y="4875"/>
                  </a:lnTo>
                  <a:cubicBezTo>
                    <a:pt x="1276" y="4241"/>
                    <a:pt x="940" y="3399"/>
                    <a:pt x="656" y="2571"/>
                  </a:cubicBezTo>
                  <a:cubicBezTo>
                    <a:pt x="375" y="1735"/>
                    <a:pt x="164" y="871"/>
                    <a:pt x="1" y="1"/>
                  </a:cubicBezTo>
                  <a:close/>
                </a:path>
              </a:pathLst>
            </a:custGeom>
            <a:solidFill>
              <a:srgbClr val="8277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84" name="Google Shape;7884;p26"/>
            <p:cNvSpPr/>
            <p:nvPr/>
          </p:nvSpPr>
          <p:spPr>
            <a:xfrm rot="10800000">
              <a:off x="7983490" y="193542"/>
              <a:ext cx="328010" cy="498207"/>
            </a:xfrm>
            <a:custGeom>
              <a:avLst/>
              <a:gdLst/>
              <a:ahLst/>
              <a:cxnLst/>
              <a:rect l="l" t="t" r="r" b="b"/>
              <a:pathLst>
                <a:path w="11945" h="18143" extrusionOk="0">
                  <a:moveTo>
                    <a:pt x="2766" y="1"/>
                  </a:moveTo>
                  <a:cubicBezTo>
                    <a:pt x="3248" y="2799"/>
                    <a:pt x="0" y="5644"/>
                    <a:pt x="677" y="8410"/>
                  </a:cubicBezTo>
                  <a:cubicBezTo>
                    <a:pt x="838" y="9065"/>
                    <a:pt x="1216" y="9675"/>
                    <a:pt x="1330" y="10339"/>
                  </a:cubicBezTo>
                  <a:cubicBezTo>
                    <a:pt x="1464" y="11120"/>
                    <a:pt x="1223" y="11933"/>
                    <a:pt x="1328" y="12717"/>
                  </a:cubicBezTo>
                  <a:cubicBezTo>
                    <a:pt x="1558" y="14437"/>
                    <a:pt x="3711" y="16544"/>
                    <a:pt x="5856" y="17111"/>
                  </a:cubicBezTo>
                  <a:cubicBezTo>
                    <a:pt x="7905" y="17650"/>
                    <a:pt x="9470" y="18143"/>
                    <a:pt x="11634" y="18143"/>
                  </a:cubicBezTo>
                  <a:cubicBezTo>
                    <a:pt x="11736" y="18143"/>
                    <a:pt x="11839" y="18142"/>
                    <a:pt x="11944" y="18140"/>
                  </a:cubicBezTo>
                  <a:cubicBezTo>
                    <a:pt x="3061" y="16316"/>
                    <a:pt x="3025" y="11748"/>
                    <a:pt x="2438" y="9909"/>
                  </a:cubicBezTo>
                  <a:cubicBezTo>
                    <a:pt x="1853" y="8071"/>
                    <a:pt x="1658" y="8146"/>
                    <a:pt x="2438" y="5331"/>
                  </a:cubicBezTo>
                  <a:cubicBezTo>
                    <a:pt x="3220" y="2516"/>
                    <a:pt x="2767" y="4"/>
                    <a:pt x="2766" y="1"/>
                  </a:cubicBezTo>
                  <a:close/>
                </a:path>
              </a:pathLst>
            </a:custGeom>
            <a:solidFill>
              <a:srgbClr val="9B89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85" name="Google Shape;7885;p26"/>
            <p:cNvSpPr/>
            <p:nvPr/>
          </p:nvSpPr>
          <p:spPr>
            <a:xfrm rot="10800000">
              <a:off x="7930271" y="221934"/>
              <a:ext cx="235799" cy="398362"/>
            </a:xfrm>
            <a:custGeom>
              <a:avLst/>
              <a:gdLst/>
              <a:ahLst/>
              <a:cxnLst/>
              <a:rect l="l" t="t" r="r" b="b"/>
              <a:pathLst>
                <a:path w="8587" h="14507" extrusionOk="0">
                  <a:moveTo>
                    <a:pt x="0" y="0"/>
                  </a:moveTo>
                  <a:lnTo>
                    <a:pt x="0" y="0"/>
                  </a:lnTo>
                  <a:cubicBezTo>
                    <a:pt x="543" y="547"/>
                    <a:pt x="1066" y="1260"/>
                    <a:pt x="1183" y="2058"/>
                  </a:cubicBezTo>
                  <a:cubicBezTo>
                    <a:pt x="1442" y="3847"/>
                    <a:pt x="1130" y="5202"/>
                    <a:pt x="4208" y="7707"/>
                  </a:cubicBezTo>
                  <a:cubicBezTo>
                    <a:pt x="7285" y="10213"/>
                    <a:pt x="8210" y="10614"/>
                    <a:pt x="7540" y="14506"/>
                  </a:cubicBezTo>
                  <a:cubicBezTo>
                    <a:pt x="8243" y="13329"/>
                    <a:pt x="8586" y="11664"/>
                    <a:pt x="8209" y="10820"/>
                  </a:cubicBezTo>
                  <a:cubicBezTo>
                    <a:pt x="7694" y="9669"/>
                    <a:pt x="6593" y="8750"/>
                    <a:pt x="5519" y="7864"/>
                  </a:cubicBezTo>
                  <a:cubicBezTo>
                    <a:pt x="4446" y="6976"/>
                    <a:pt x="3346" y="6056"/>
                    <a:pt x="2839" y="4902"/>
                  </a:cubicBezTo>
                  <a:cubicBezTo>
                    <a:pt x="2411" y="3931"/>
                    <a:pt x="2430" y="2843"/>
                    <a:pt x="1897" y="1904"/>
                  </a:cubicBezTo>
                  <a:cubicBezTo>
                    <a:pt x="1478" y="1169"/>
                    <a:pt x="753" y="577"/>
                    <a:pt x="0" y="0"/>
                  </a:cubicBezTo>
                  <a:close/>
                </a:path>
              </a:pathLst>
            </a:custGeom>
            <a:solidFill>
              <a:srgbClr val="E6E7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86" name="Google Shape;7886;p26"/>
            <p:cNvSpPr/>
            <p:nvPr/>
          </p:nvSpPr>
          <p:spPr>
            <a:xfrm rot="10800000">
              <a:off x="7423328" y="304068"/>
              <a:ext cx="307607" cy="405667"/>
            </a:xfrm>
            <a:custGeom>
              <a:avLst/>
              <a:gdLst/>
              <a:ahLst/>
              <a:cxnLst/>
              <a:rect l="l" t="t" r="r" b="b"/>
              <a:pathLst>
                <a:path w="11202" h="14773" extrusionOk="0">
                  <a:moveTo>
                    <a:pt x="10259" y="0"/>
                  </a:moveTo>
                  <a:lnTo>
                    <a:pt x="10259" y="0"/>
                  </a:lnTo>
                  <a:cubicBezTo>
                    <a:pt x="9449" y="1498"/>
                    <a:pt x="7416" y="2110"/>
                    <a:pt x="6434" y="3519"/>
                  </a:cubicBezTo>
                  <a:cubicBezTo>
                    <a:pt x="5907" y="4276"/>
                    <a:pt x="5733" y="5195"/>
                    <a:pt x="5271" y="5987"/>
                  </a:cubicBezTo>
                  <a:cubicBezTo>
                    <a:pt x="4724" y="6928"/>
                    <a:pt x="3809" y="7636"/>
                    <a:pt x="2915" y="8314"/>
                  </a:cubicBezTo>
                  <a:cubicBezTo>
                    <a:pt x="2021" y="8993"/>
                    <a:pt x="1105" y="9697"/>
                    <a:pt x="554" y="10636"/>
                  </a:cubicBezTo>
                  <a:cubicBezTo>
                    <a:pt x="1" y="11575"/>
                    <a:pt x="109" y="13895"/>
                    <a:pt x="826" y="14717"/>
                  </a:cubicBezTo>
                  <a:cubicBezTo>
                    <a:pt x="1150" y="14755"/>
                    <a:pt x="1458" y="14772"/>
                    <a:pt x="1756" y="14772"/>
                  </a:cubicBezTo>
                  <a:cubicBezTo>
                    <a:pt x="2927" y="14772"/>
                    <a:pt x="3945" y="14509"/>
                    <a:pt x="5201" y="14240"/>
                  </a:cubicBezTo>
                  <a:cubicBezTo>
                    <a:pt x="6777" y="13900"/>
                    <a:pt x="8625" y="12262"/>
                    <a:pt x="9077" y="10823"/>
                  </a:cubicBezTo>
                  <a:cubicBezTo>
                    <a:pt x="9283" y="10168"/>
                    <a:pt x="9256" y="9467"/>
                    <a:pt x="9481" y="8815"/>
                  </a:cubicBezTo>
                  <a:cubicBezTo>
                    <a:pt x="9672" y="8264"/>
                    <a:pt x="10037" y="7774"/>
                    <a:pt x="10259" y="7231"/>
                  </a:cubicBezTo>
                  <a:cubicBezTo>
                    <a:pt x="11201" y="4943"/>
                    <a:pt x="9447" y="2331"/>
                    <a:pt x="10259" y="0"/>
                  </a:cubicBezTo>
                  <a:close/>
                </a:path>
              </a:pathLst>
            </a:custGeom>
            <a:solidFill>
              <a:srgbClr val="6D76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87" name="Google Shape;7887;p26"/>
            <p:cNvSpPr/>
            <p:nvPr/>
          </p:nvSpPr>
          <p:spPr>
            <a:xfrm rot="10800000">
              <a:off x="7449195" y="305634"/>
              <a:ext cx="281740" cy="404101"/>
            </a:xfrm>
            <a:custGeom>
              <a:avLst/>
              <a:gdLst/>
              <a:ahLst/>
              <a:cxnLst/>
              <a:rect l="l" t="t" r="r" b="b"/>
              <a:pathLst>
                <a:path w="10260" h="14716" extrusionOk="0">
                  <a:moveTo>
                    <a:pt x="10259" y="0"/>
                  </a:moveTo>
                  <a:cubicBezTo>
                    <a:pt x="9449" y="1496"/>
                    <a:pt x="7416" y="2110"/>
                    <a:pt x="6434" y="3519"/>
                  </a:cubicBezTo>
                  <a:cubicBezTo>
                    <a:pt x="5905" y="4276"/>
                    <a:pt x="5733" y="5195"/>
                    <a:pt x="5271" y="5987"/>
                  </a:cubicBezTo>
                  <a:cubicBezTo>
                    <a:pt x="4723" y="6928"/>
                    <a:pt x="3807" y="7633"/>
                    <a:pt x="2915" y="8314"/>
                  </a:cubicBezTo>
                  <a:cubicBezTo>
                    <a:pt x="2021" y="8993"/>
                    <a:pt x="1105" y="9697"/>
                    <a:pt x="554" y="10636"/>
                  </a:cubicBezTo>
                  <a:cubicBezTo>
                    <a:pt x="1" y="11575"/>
                    <a:pt x="109" y="13895"/>
                    <a:pt x="826" y="14715"/>
                  </a:cubicBezTo>
                  <a:cubicBezTo>
                    <a:pt x="1303" y="11679"/>
                    <a:pt x="4523" y="9903"/>
                    <a:pt x="6038" y="8664"/>
                  </a:cubicBezTo>
                  <a:cubicBezTo>
                    <a:pt x="7555" y="7426"/>
                    <a:pt x="6803" y="5168"/>
                    <a:pt x="8008" y="4239"/>
                  </a:cubicBezTo>
                  <a:cubicBezTo>
                    <a:pt x="9215" y="3309"/>
                    <a:pt x="10259" y="1"/>
                    <a:pt x="10259" y="0"/>
                  </a:cubicBezTo>
                  <a:close/>
                </a:path>
              </a:pathLst>
            </a:custGeom>
            <a:solidFill>
              <a:srgbClr val="7D84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88" name="Google Shape;7888;p26"/>
            <p:cNvSpPr/>
            <p:nvPr/>
          </p:nvSpPr>
          <p:spPr>
            <a:xfrm rot="10800000">
              <a:off x="7449195" y="305688"/>
              <a:ext cx="259195" cy="404046"/>
            </a:xfrm>
            <a:custGeom>
              <a:avLst/>
              <a:gdLst/>
              <a:ahLst/>
              <a:cxnLst/>
              <a:rect l="l" t="t" r="r" b="b"/>
              <a:pathLst>
                <a:path w="9439" h="14714" extrusionOk="0">
                  <a:moveTo>
                    <a:pt x="9438" y="0"/>
                  </a:moveTo>
                  <a:cubicBezTo>
                    <a:pt x="9176" y="725"/>
                    <a:pt x="8884" y="1439"/>
                    <a:pt x="8547" y="2126"/>
                  </a:cubicBezTo>
                  <a:cubicBezTo>
                    <a:pt x="8210" y="2807"/>
                    <a:pt x="7834" y="3495"/>
                    <a:pt x="7328" y="3994"/>
                  </a:cubicBezTo>
                  <a:lnTo>
                    <a:pt x="7132" y="4166"/>
                  </a:lnTo>
                  <a:cubicBezTo>
                    <a:pt x="7059" y="4232"/>
                    <a:pt x="6985" y="4293"/>
                    <a:pt x="6915" y="4364"/>
                  </a:cubicBezTo>
                  <a:cubicBezTo>
                    <a:pt x="6852" y="4446"/>
                    <a:pt x="6787" y="4524"/>
                    <a:pt x="6731" y="4611"/>
                  </a:cubicBezTo>
                  <a:cubicBezTo>
                    <a:pt x="6683" y="4702"/>
                    <a:pt x="6629" y="4789"/>
                    <a:pt x="6587" y="4883"/>
                  </a:cubicBezTo>
                  <a:cubicBezTo>
                    <a:pt x="6422" y="5259"/>
                    <a:pt x="6345" y="5650"/>
                    <a:pt x="6274" y="6026"/>
                  </a:cubicBezTo>
                  <a:cubicBezTo>
                    <a:pt x="6139" y="6769"/>
                    <a:pt x="6005" y="7536"/>
                    <a:pt x="5579" y="8116"/>
                  </a:cubicBezTo>
                  <a:cubicBezTo>
                    <a:pt x="5378" y="8412"/>
                    <a:pt x="5099" y="8613"/>
                    <a:pt x="4816" y="8835"/>
                  </a:cubicBezTo>
                  <a:lnTo>
                    <a:pt x="3962" y="9475"/>
                  </a:lnTo>
                  <a:cubicBezTo>
                    <a:pt x="3390" y="9903"/>
                    <a:pt x="2817" y="10337"/>
                    <a:pt x="2279" y="10844"/>
                  </a:cubicBezTo>
                  <a:cubicBezTo>
                    <a:pt x="1742" y="11349"/>
                    <a:pt x="1230" y="11907"/>
                    <a:pt x="811" y="12560"/>
                  </a:cubicBezTo>
                  <a:cubicBezTo>
                    <a:pt x="400" y="13209"/>
                    <a:pt x="92" y="13959"/>
                    <a:pt x="1" y="14714"/>
                  </a:cubicBezTo>
                  <a:cubicBezTo>
                    <a:pt x="142" y="13960"/>
                    <a:pt x="464" y="13241"/>
                    <a:pt x="894" y="12627"/>
                  </a:cubicBezTo>
                  <a:cubicBezTo>
                    <a:pt x="1317" y="12005"/>
                    <a:pt x="1829" y="11473"/>
                    <a:pt x="2369" y="10997"/>
                  </a:cubicBezTo>
                  <a:cubicBezTo>
                    <a:pt x="2910" y="10524"/>
                    <a:pt x="3473" y="10089"/>
                    <a:pt x="4046" y="9672"/>
                  </a:cubicBezTo>
                  <a:lnTo>
                    <a:pt x="4908" y="9041"/>
                  </a:lnTo>
                  <a:cubicBezTo>
                    <a:pt x="5050" y="8928"/>
                    <a:pt x="5194" y="8828"/>
                    <a:pt x="5335" y="8699"/>
                  </a:cubicBezTo>
                  <a:cubicBezTo>
                    <a:pt x="5405" y="8633"/>
                    <a:pt x="5478" y="8567"/>
                    <a:pt x="5546" y="8499"/>
                  </a:cubicBezTo>
                  <a:lnTo>
                    <a:pt x="5734" y="8265"/>
                  </a:lnTo>
                  <a:cubicBezTo>
                    <a:pt x="5969" y="7936"/>
                    <a:pt x="6127" y="7552"/>
                    <a:pt x="6233" y="7170"/>
                  </a:cubicBezTo>
                  <a:cubicBezTo>
                    <a:pt x="6340" y="6787"/>
                    <a:pt x="6402" y="6406"/>
                    <a:pt x="6468" y="6034"/>
                  </a:cubicBezTo>
                  <a:cubicBezTo>
                    <a:pt x="6536" y="5664"/>
                    <a:pt x="6607" y="5290"/>
                    <a:pt x="6751" y="4959"/>
                  </a:cubicBezTo>
                  <a:cubicBezTo>
                    <a:pt x="6785" y="4874"/>
                    <a:pt x="6832" y="4800"/>
                    <a:pt x="6874" y="4719"/>
                  </a:cubicBezTo>
                  <a:cubicBezTo>
                    <a:pt x="6921" y="4645"/>
                    <a:pt x="6978" y="4581"/>
                    <a:pt x="7028" y="4510"/>
                  </a:cubicBezTo>
                  <a:cubicBezTo>
                    <a:pt x="7086" y="4447"/>
                    <a:pt x="7149" y="4391"/>
                    <a:pt x="7209" y="4333"/>
                  </a:cubicBezTo>
                  <a:lnTo>
                    <a:pt x="7419" y="4139"/>
                  </a:lnTo>
                  <a:cubicBezTo>
                    <a:pt x="7954" y="3578"/>
                    <a:pt x="8311" y="2871"/>
                    <a:pt x="8635" y="2172"/>
                  </a:cubicBezTo>
                  <a:cubicBezTo>
                    <a:pt x="8948" y="1464"/>
                    <a:pt x="9222" y="740"/>
                    <a:pt x="9438" y="0"/>
                  </a:cubicBezTo>
                  <a:close/>
                </a:path>
              </a:pathLst>
            </a:custGeom>
            <a:solidFill>
              <a:srgbClr val="555B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89" name="Google Shape;7889;p26"/>
            <p:cNvSpPr/>
            <p:nvPr/>
          </p:nvSpPr>
          <p:spPr>
            <a:xfrm rot="10800000">
              <a:off x="7423328" y="304013"/>
              <a:ext cx="284898" cy="405694"/>
            </a:xfrm>
            <a:custGeom>
              <a:avLst/>
              <a:gdLst/>
              <a:ahLst/>
              <a:cxnLst/>
              <a:rect l="l" t="t" r="r" b="b"/>
              <a:pathLst>
                <a:path w="10375" h="14774" extrusionOk="0">
                  <a:moveTo>
                    <a:pt x="9432" y="1"/>
                  </a:moveTo>
                  <a:lnTo>
                    <a:pt x="9432" y="1"/>
                  </a:lnTo>
                  <a:cubicBezTo>
                    <a:pt x="9431" y="4"/>
                    <a:pt x="8690" y="2096"/>
                    <a:pt x="8749" y="4522"/>
                  </a:cubicBezTo>
                  <a:cubicBezTo>
                    <a:pt x="8807" y="6948"/>
                    <a:pt x="8686" y="6870"/>
                    <a:pt x="7966" y="8384"/>
                  </a:cubicBezTo>
                  <a:cubicBezTo>
                    <a:pt x="7247" y="9897"/>
                    <a:pt x="6442" y="13751"/>
                    <a:pt x="0" y="14717"/>
                  </a:cubicBezTo>
                  <a:cubicBezTo>
                    <a:pt x="325" y="14756"/>
                    <a:pt x="634" y="14773"/>
                    <a:pt x="933" y="14773"/>
                  </a:cubicBezTo>
                  <a:cubicBezTo>
                    <a:pt x="2102" y="14773"/>
                    <a:pt x="3120" y="14509"/>
                    <a:pt x="4376" y="14240"/>
                  </a:cubicBezTo>
                  <a:cubicBezTo>
                    <a:pt x="5955" y="13901"/>
                    <a:pt x="7800" y="12261"/>
                    <a:pt x="8251" y="10823"/>
                  </a:cubicBezTo>
                  <a:cubicBezTo>
                    <a:pt x="8458" y="10168"/>
                    <a:pt x="8432" y="9467"/>
                    <a:pt x="8656" y="8817"/>
                  </a:cubicBezTo>
                  <a:cubicBezTo>
                    <a:pt x="8847" y="8264"/>
                    <a:pt x="9212" y="7774"/>
                    <a:pt x="9434" y="7231"/>
                  </a:cubicBezTo>
                  <a:cubicBezTo>
                    <a:pt x="10374" y="4942"/>
                    <a:pt x="8620" y="2330"/>
                    <a:pt x="9432" y="1"/>
                  </a:cubicBezTo>
                  <a:close/>
                </a:path>
              </a:pathLst>
            </a:custGeom>
            <a:solidFill>
              <a:srgbClr val="4750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90" name="Google Shape;7890;p26"/>
            <p:cNvSpPr/>
            <p:nvPr/>
          </p:nvSpPr>
          <p:spPr>
            <a:xfrm rot="10800000">
              <a:off x="7509415" y="331033"/>
              <a:ext cx="218774" cy="322847"/>
            </a:xfrm>
            <a:custGeom>
              <a:avLst/>
              <a:gdLst/>
              <a:ahLst/>
              <a:cxnLst/>
              <a:rect l="l" t="t" r="r" b="b"/>
              <a:pathLst>
                <a:path w="7967" h="11757" extrusionOk="0">
                  <a:moveTo>
                    <a:pt x="7967" y="1"/>
                  </a:moveTo>
                  <a:lnTo>
                    <a:pt x="7967" y="1"/>
                  </a:lnTo>
                  <a:cubicBezTo>
                    <a:pt x="7348" y="438"/>
                    <a:pt x="6747" y="890"/>
                    <a:pt x="6334" y="1485"/>
                  </a:cubicBezTo>
                  <a:cubicBezTo>
                    <a:pt x="5805" y="2242"/>
                    <a:pt x="5633" y="3161"/>
                    <a:pt x="5171" y="3953"/>
                  </a:cubicBezTo>
                  <a:cubicBezTo>
                    <a:pt x="4623" y="4894"/>
                    <a:pt x="3707" y="5599"/>
                    <a:pt x="2815" y="6280"/>
                  </a:cubicBezTo>
                  <a:cubicBezTo>
                    <a:pt x="1921" y="6959"/>
                    <a:pt x="1005" y="7663"/>
                    <a:pt x="454" y="8602"/>
                  </a:cubicBezTo>
                  <a:cubicBezTo>
                    <a:pt x="49" y="9289"/>
                    <a:pt x="1" y="10718"/>
                    <a:pt x="284" y="11757"/>
                  </a:cubicBezTo>
                  <a:cubicBezTo>
                    <a:pt x="487" y="8426"/>
                    <a:pt x="1195" y="8148"/>
                    <a:pt x="3745" y="6234"/>
                  </a:cubicBezTo>
                  <a:cubicBezTo>
                    <a:pt x="6297" y="4321"/>
                    <a:pt x="6312" y="3155"/>
                    <a:pt x="6798" y="1661"/>
                  </a:cubicBezTo>
                  <a:cubicBezTo>
                    <a:pt x="7016" y="995"/>
                    <a:pt x="7499" y="427"/>
                    <a:pt x="7967" y="1"/>
                  </a:cubicBezTo>
                  <a:close/>
                </a:path>
              </a:pathLst>
            </a:custGeom>
            <a:solidFill>
              <a:srgbClr val="9EA5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2230898804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elve columns">
  <p:cSld name="Title and twelve columns">
    <p:spTree>
      <p:nvGrpSpPr>
        <p:cNvPr id="1" name="Shape 78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892" name="Google Shape;7892;p27"/>
          <p:cNvPicPr preferRelativeResize="0"/>
          <p:nvPr/>
        </p:nvPicPr>
        <p:blipFill>
          <a:blip r:embed="rId2">
            <a:alphaModFix amt="22000"/>
          </a:blip>
          <a:stretch>
            <a:fillRect/>
          </a:stretch>
        </p:blipFill>
        <p:spPr>
          <a:xfrm>
            <a:off x="-3" y="1"/>
            <a:ext cx="12192003" cy="6858001"/>
          </a:xfrm>
          <a:prstGeom prst="rect">
            <a:avLst/>
          </a:prstGeom>
          <a:noFill/>
          <a:ln>
            <a:noFill/>
          </a:ln>
        </p:spPr>
      </p:pic>
      <p:cxnSp>
        <p:nvCxnSpPr>
          <p:cNvPr id="7893" name="Google Shape;7893;p27"/>
          <p:cNvCxnSpPr/>
          <p:nvPr/>
        </p:nvCxnSpPr>
        <p:spPr>
          <a:xfrm rot="10800000">
            <a:off x="1089600" y="1472400"/>
            <a:ext cx="627600" cy="0"/>
          </a:xfrm>
          <a:prstGeom prst="straightConnector1">
            <a:avLst/>
          </a:prstGeom>
          <a:noFill/>
          <a:ln w="19050" cap="flat" cmpd="sng">
            <a:solidFill>
              <a:schemeClr val="lt2"/>
            </a:solidFill>
            <a:prstDash val="lgDash"/>
            <a:round/>
            <a:headEnd type="none" w="med" len="med"/>
            <a:tailEnd type="none" w="med" len="med"/>
          </a:ln>
        </p:spPr>
      </p:cxnSp>
      <p:sp>
        <p:nvSpPr>
          <p:cNvPr id="7894" name="Google Shape;7894;p27"/>
          <p:cNvSpPr txBox="1">
            <a:spLocks noGrp="1"/>
          </p:cNvSpPr>
          <p:nvPr>
            <p:ph type="title"/>
          </p:nvPr>
        </p:nvSpPr>
        <p:spPr>
          <a:xfrm>
            <a:off x="960000" y="2031767"/>
            <a:ext cx="2390800" cy="449200"/>
          </a:xfrm>
          <a:prstGeom prst="rect">
            <a:avLst/>
          </a:prstGeom>
          <a:solidFill>
            <a:schemeClr val="accent1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1pPr>
            <a:lvl2pPr lvl="1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7895" name="Google Shape;7895;p27"/>
          <p:cNvSpPr txBox="1">
            <a:spLocks noGrp="1"/>
          </p:cNvSpPr>
          <p:nvPr>
            <p:ph type="subTitle" idx="1"/>
          </p:nvPr>
        </p:nvSpPr>
        <p:spPr>
          <a:xfrm>
            <a:off x="960000" y="2608167"/>
            <a:ext cx="2390800" cy="44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896" name="Google Shape;7896;p27"/>
          <p:cNvSpPr txBox="1">
            <a:spLocks noGrp="1"/>
          </p:cNvSpPr>
          <p:nvPr>
            <p:ph type="title" idx="2"/>
          </p:nvPr>
        </p:nvSpPr>
        <p:spPr>
          <a:xfrm>
            <a:off x="3587067" y="2031767"/>
            <a:ext cx="2390800" cy="449200"/>
          </a:xfrm>
          <a:prstGeom prst="rect">
            <a:avLst/>
          </a:prstGeom>
          <a:solidFill>
            <a:schemeClr val="accent1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1pPr>
            <a:lvl2pPr lvl="1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7897" name="Google Shape;7897;p27"/>
          <p:cNvSpPr txBox="1">
            <a:spLocks noGrp="1"/>
          </p:cNvSpPr>
          <p:nvPr>
            <p:ph type="subTitle" idx="3"/>
          </p:nvPr>
        </p:nvSpPr>
        <p:spPr>
          <a:xfrm>
            <a:off x="3587067" y="2608167"/>
            <a:ext cx="2390800" cy="44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898" name="Google Shape;7898;p27"/>
          <p:cNvSpPr txBox="1">
            <a:spLocks noGrp="1"/>
          </p:cNvSpPr>
          <p:nvPr>
            <p:ph type="title" idx="4"/>
          </p:nvPr>
        </p:nvSpPr>
        <p:spPr>
          <a:xfrm>
            <a:off x="6214133" y="2031767"/>
            <a:ext cx="2390800" cy="449200"/>
          </a:xfrm>
          <a:prstGeom prst="rect">
            <a:avLst/>
          </a:prstGeom>
          <a:solidFill>
            <a:schemeClr val="accent1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1pPr>
            <a:lvl2pPr lvl="1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7899" name="Google Shape;7899;p27"/>
          <p:cNvSpPr txBox="1">
            <a:spLocks noGrp="1"/>
          </p:cNvSpPr>
          <p:nvPr>
            <p:ph type="subTitle" idx="5"/>
          </p:nvPr>
        </p:nvSpPr>
        <p:spPr>
          <a:xfrm>
            <a:off x="6214133" y="2608167"/>
            <a:ext cx="2390800" cy="44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900" name="Google Shape;7900;p27"/>
          <p:cNvSpPr txBox="1">
            <a:spLocks noGrp="1"/>
          </p:cNvSpPr>
          <p:nvPr>
            <p:ph type="title" idx="6"/>
          </p:nvPr>
        </p:nvSpPr>
        <p:spPr>
          <a:xfrm>
            <a:off x="8841200" y="2031767"/>
            <a:ext cx="2390800" cy="449200"/>
          </a:xfrm>
          <a:prstGeom prst="rect">
            <a:avLst/>
          </a:prstGeom>
          <a:solidFill>
            <a:schemeClr val="accent1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1pPr>
            <a:lvl2pPr lvl="1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7901" name="Google Shape;7901;p27"/>
          <p:cNvSpPr txBox="1">
            <a:spLocks noGrp="1"/>
          </p:cNvSpPr>
          <p:nvPr>
            <p:ph type="subTitle" idx="7"/>
          </p:nvPr>
        </p:nvSpPr>
        <p:spPr>
          <a:xfrm>
            <a:off x="8841200" y="2608167"/>
            <a:ext cx="2390800" cy="44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902" name="Google Shape;7902;p27"/>
          <p:cNvSpPr txBox="1">
            <a:spLocks noGrp="1"/>
          </p:cNvSpPr>
          <p:nvPr>
            <p:ph type="title" idx="8"/>
          </p:nvPr>
        </p:nvSpPr>
        <p:spPr>
          <a:xfrm>
            <a:off x="960000" y="5112400"/>
            <a:ext cx="2390800" cy="449200"/>
          </a:xfrm>
          <a:prstGeom prst="rect">
            <a:avLst/>
          </a:prstGeom>
          <a:solidFill>
            <a:schemeClr val="accent1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1pPr>
            <a:lvl2pPr lvl="1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7903" name="Google Shape;7903;p27"/>
          <p:cNvSpPr txBox="1">
            <a:spLocks noGrp="1"/>
          </p:cNvSpPr>
          <p:nvPr>
            <p:ph type="subTitle" idx="9"/>
          </p:nvPr>
        </p:nvSpPr>
        <p:spPr>
          <a:xfrm>
            <a:off x="960000" y="5688800"/>
            <a:ext cx="2390800" cy="44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904" name="Google Shape;7904;p27"/>
          <p:cNvSpPr txBox="1">
            <a:spLocks noGrp="1"/>
          </p:cNvSpPr>
          <p:nvPr>
            <p:ph type="title" idx="13"/>
          </p:nvPr>
        </p:nvSpPr>
        <p:spPr>
          <a:xfrm>
            <a:off x="3587067" y="5112400"/>
            <a:ext cx="2390800" cy="449200"/>
          </a:xfrm>
          <a:prstGeom prst="rect">
            <a:avLst/>
          </a:prstGeom>
          <a:solidFill>
            <a:schemeClr val="accent1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1pPr>
            <a:lvl2pPr lvl="1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7905" name="Google Shape;7905;p27"/>
          <p:cNvSpPr txBox="1">
            <a:spLocks noGrp="1"/>
          </p:cNvSpPr>
          <p:nvPr>
            <p:ph type="subTitle" idx="14"/>
          </p:nvPr>
        </p:nvSpPr>
        <p:spPr>
          <a:xfrm>
            <a:off x="3587067" y="5688800"/>
            <a:ext cx="2390800" cy="44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>
                <a:solidFill>
                  <a:schemeClr val="hlink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906" name="Google Shape;7906;p27"/>
          <p:cNvSpPr txBox="1">
            <a:spLocks noGrp="1"/>
          </p:cNvSpPr>
          <p:nvPr>
            <p:ph type="title" idx="15"/>
          </p:nvPr>
        </p:nvSpPr>
        <p:spPr>
          <a:xfrm>
            <a:off x="6214133" y="5112400"/>
            <a:ext cx="2390800" cy="449200"/>
          </a:xfrm>
          <a:prstGeom prst="rect">
            <a:avLst/>
          </a:prstGeom>
          <a:solidFill>
            <a:schemeClr val="accent1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1pPr>
            <a:lvl2pPr lvl="1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7907" name="Google Shape;7907;p27"/>
          <p:cNvSpPr txBox="1">
            <a:spLocks noGrp="1"/>
          </p:cNvSpPr>
          <p:nvPr>
            <p:ph type="subTitle" idx="16"/>
          </p:nvPr>
        </p:nvSpPr>
        <p:spPr>
          <a:xfrm>
            <a:off x="6214133" y="5688800"/>
            <a:ext cx="2390800" cy="44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>
                <a:solidFill>
                  <a:schemeClr val="hlink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908" name="Google Shape;7908;p27"/>
          <p:cNvSpPr txBox="1">
            <a:spLocks noGrp="1"/>
          </p:cNvSpPr>
          <p:nvPr>
            <p:ph type="title" idx="17"/>
          </p:nvPr>
        </p:nvSpPr>
        <p:spPr>
          <a:xfrm>
            <a:off x="8841200" y="5112400"/>
            <a:ext cx="2390800" cy="449200"/>
          </a:xfrm>
          <a:prstGeom prst="rect">
            <a:avLst/>
          </a:prstGeom>
          <a:solidFill>
            <a:schemeClr val="accent1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1pPr>
            <a:lvl2pPr lvl="1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7909" name="Google Shape;7909;p27"/>
          <p:cNvSpPr txBox="1">
            <a:spLocks noGrp="1"/>
          </p:cNvSpPr>
          <p:nvPr>
            <p:ph type="subTitle" idx="18"/>
          </p:nvPr>
        </p:nvSpPr>
        <p:spPr>
          <a:xfrm>
            <a:off x="8841200" y="5688800"/>
            <a:ext cx="2390800" cy="44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910" name="Google Shape;7910;p27"/>
          <p:cNvSpPr txBox="1">
            <a:spLocks noGrp="1"/>
          </p:cNvSpPr>
          <p:nvPr>
            <p:ph type="title" idx="19"/>
          </p:nvPr>
        </p:nvSpPr>
        <p:spPr>
          <a:xfrm>
            <a:off x="960000" y="3572084"/>
            <a:ext cx="2390800" cy="449200"/>
          </a:xfrm>
          <a:prstGeom prst="rect">
            <a:avLst/>
          </a:prstGeom>
          <a:solidFill>
            <a:schemeClr val="dk1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1pPr>
            <a:lvl2pPr lvl="1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7911" name="Google Shape;7911;p27"/>
          <p:cNvSpPr txBox="1">
            <a:spLocks noGrp="1"/>
          </p:cNvSpPr>
          <p:nvPr>
            <p:ph type="subTitle" idx="20"/>
          </p:nvPr>
        </p:nvSpPr>
        <p:spPr>
          <a:xfrm>
            <a:off x="960000" y="4148484"/>
            <a:ext cx="2390800" cy="44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>
                <a:solidFill>
                  <a:schemeClr val="hlink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912" name="Google Shape;7912;p27"/>
          <p:cNvSpPr txBox="1">
            <a:spLocks noGrp="1"/>
          </p:cNvSpPr>
          <p:nvPr>
            <p:ph type="title" idx="21"/>
          </p:nvPr>
        </p:nvSpPr>
        <p:spPr>
          <a:xfrm>
            <a:off x="3587067" y="3572084"/>
            <a:ext cx="2390800" cy="449200"/>
          </a:xfrm>
          <a:prstGeom prst="rect">
            <a:avLst/>
          </a:prstGeom>
          <a:solidFill>
            <a:schemeClr val="dk1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1pPr>
            <a:lvl2pPr lvl="1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7913" name="Google Shape;7913;p27"/>
          <p:cNvSpPr txBox="1">
            <a:spLocks noGrp="1"/>
          </p:cNvSpPr>
          <p:nvPr>
            <p:ph type="subTitle" idx="22"/>
          </p:nvPr>
        </p:nvSpPr>
        <p:spPr>
          <a:xfrm>
            <a:off x="3587067" y="4148484"/>
            <a:ext cx="2390800" cy="44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914" name="Google Shape;7914;p27"/>
          <p:cNvSpPr txBox="1">
            <a:spLocks noGrp="1"/>
          </p:cNvSpPr>
          <p:nvPr>
            <p:ph type="title" idx="23"/>
          </p:nvPr>
        </p:nvSpPr>
        <p:spPr>
          <a:xfrm>
            <a:off x="6214133" y="3572084"/>
            <a:ext cx="2390800" cy="449200"/>
          </a:xfrm>
          <a:prstGeom prst="rect">
            <a:avLst/>
          </a:prstGeom>
          <a:solidFill>
            <a:schemeClr val="dk1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1pPr>
            <a:lvl2pPr lvl="1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7915" name="Google Shape;7915;p27"/>
          <p:cNvSpPr txBox="1">
            <a:spLocks noGrp="1"/>
          </p:cNvSpPr>
          <p:nvPr>
            <p:ph type="subTitle" idx="24"/>
          </p:nvPr>
        </p:nvSpPr>
        <p:spPr>
          <a:xfrm>
            <a:off x="6214133" y="4148484"/>
            <a:ext cx="2390800" cy="44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>
                <a:solidFill>
                  <a:schemeClr val="hlink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916" name="Google Shape;7916;p27"/>
          <p:cNvSpPr txBox="1">
            <a:spLocks noGrp="1"/>
          </p:cNvSpPr>
          <p:nvPr>
            <p:ph type="title" idx="25"/>
          </p:nvPr>
        </p:nvSpPr>
        <p:spPr>
          <a:xfrm>
            <a:off x="8841200" y="3572084"/>
            <a:ext cx="2390800" cy="449200"/>
          </a:xfrm>
          <a:prstGeom prst="rect">
            <a:avLst/>
          </a:prstGeom>
          <a:solidFill>
            <a:schemeClr val="dk1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1pPr>
            <a:lvl2pPr lvl="1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7917" name="Google Shape;7917;p27"/>
          <p:cNvSpPr txBox="1">
            <a:spLocks noGrp="1"/>
          </p:cNvSpPr>
          <p:nvPr>
            <p:ph type="subTitle" idx="26"/>
          </p:nvPr>
        </p:nvSpPr>
        <p:spPr>
          <a:xfrm>
            <a:off x="8841200" y="4148484"/>
            <a:ext cx="2390800" cy="44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918" name="Google Shape;7918;p27"/>
          <p:cNvSpPr txBox="1">
            <a:spLocks noGrp="1"/>
          </p:cNvSpPr>
          <p:nvPr>
            <p:ph type="title" idx="27"/>
          </p:nvPr>
        </p:nvSpPr>
        <p:spPr>
          <a:xfrm>
            <a:off x="960000" y="720000"/>
            <a:ext cx="10272000" cy="75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7919" name="Google Shape;7919;p27"/>
          <p:cNvGrpSpPr/>
          <p:nvPr/>
        </p:nvGrpSpPr>
        <p:grpSpPr>
          <a:xfrm>
            <a:off x="7867649" y="-145067"/>
            <a:ext cx="859308" cy="1164005"/>
            <a:chOff x="5900736" y="-108800"/>
            <a:chExt cx="644481" cy="873004"/>
          </a:xfrm>
        </p:grpSpPr>
        <p:sp>
          <p:nvSpPr>
            <p:cNvPr id="7920" name="Google Shape;7920;p27"/>
            <p:cNvSpPr/>
            <p:nvPr/>
          </p:nvSpPr>
          <p:spPr>
            <a:xfrm rot="9226852">
              <a:off x="6120604" y="-91091"/>
              <a:ext cx="154048" cy="317246"/>
            </a:xfrm>
            <a:custGeom>
              <a:avLst/>
              <a:gdLst/>
              <a:ahLst/>
              <a:cxnLst/>
              <a:rect l="l" t="t" r="r" b="b"/>
              <a:pathLst>
                <a:path w="6162" h="12690" extrusionOk="0">
                  <a:moveTo>
                    <a:pt x="4698" y="1"/>
                  </a:moveTo>
                  <a:cubicBezTo>
                    <a:pt x="4659" y="1"/>
                    <a:pt x="4619" y="10"/>
                    <a:pt x="4581" y="28"/>
                  </a:cubicBezTo>
                  <a:cubicBezTo>
                    <a:pt x="4475" y="82"/>
                    <a:pt x="4423" y="198"/>
                    <a:pt x="4444" y="310"/>
                  </a:cubicBezTo>
                  <a:cubicBezTo>
                    <a:pt x="4440" y="376"/>
                    <a:pt x="4412" y="579"/>
                    <a:pt x="4383" y="773"/>
                  </a:cubicBezTo>
                  <a:cubicBezTo>
                    <a:pt x="4238" y="1794"/>
                    <a:pt x="3914" y="4052"/>
                    <a:pt x="4143" y="6726"/>
                  </a:cubicBezTo>
                  <a:cubicBezTo>
                    <a:pt x="3376" y="6378"/>
                    <a:pt x="1593" y="5307"/>
                    <a:pt x="535" y="2586"/>
                  </a:cubicBezTo>
                  <a:cubicBezTo>
                    <a:pt x="496" y="2483"/>
                    <a:pt x="398" y="2420"/>
                    <a:pt x="294" y="2420"/>
                  </a:cubicBezTo>
                  <a:cubicBezTo>
                    <a:pt x="262" y="2420"/>
                    <a:pt x="231" y="2426"/>
                    <a:pt x="200" y="2438"/>
                  </a:cubicBezTo>
                  <a:cubicBezTo>
                    <a:pt x="65" y="2489"/>
                    <a:pt x="0" y="2640"/>
                    <a:pt x="51" y="2773"/>
                  </a:cubicBezTo>
                  <a:cubicBezTo>
                    <a:pt x="1323" y="6047"/>
                    <a:pt x="3566" y="7080"/>
                    <a:pt x="4204" y="7315"/>
                  </a:cubicBezTo>
                  <a:cubicBezTo>
                    <a:pt x="4396" y="8985"/>
                    <a:pt x="4814" y="10789"/>
                    <a:pt x="5628" y="12539"/>
                  </a:cubicBezTo>
                  <a:cubicBezTo>
                    <a:pt x="5673" y="12633"/>
                    <a:pt x="5768" y="12689"/>
                    <a:pt x="5865" y="12689"/>
                  </a:cubicBezTo>
                  <a:cubicBezTo>
                    <a:pt x="5867" y="12689"/>
                    <a:pt x="5868" y="12689"/>
                    <a:pt x="5869" y="12689"/>
                  </a:cubicBezTo>
                  <a:cubicBezTo>
                    <a:pt x="5904" y="12689"/>
                    <a:pt x="5940" y="12681"/>
                    <a:pt x="5974" y="12665"/>
                  </a:cubicBezTo>
                  <a:cubicBezTo>
                    <a:pt x="6107" y="12606"/>
                    <a:pt x="6162" y="12450"/>
                    <a:pt x="6101" y="12321"/>
                  </a:cubicBezTo>
                  <a:cubicBezTo>
                    <a:pt x="5287" y="10574"/>
                    <a:pt x="4881" y="8768"/>
                    <a:pt x="4702" y="7098"/>
                  </a:cubicBezTo>
                  <a:cubicBezTo>
                    <a:pt x="4702" y="7092"/>
                    <a:pt x="4702" y="7088"/>
                    <a:pt x="4700" y="7084"/>
                  </a:cubicBezTo>
                  <a:cubicBezTo>
                    <a:pt x="4405" y="4294"/>
                    <a:pt x="4748" y="1900"/>
                    <a:pt x="4900" y="848"/>
                  </a:cubicBezTo>
                  <a:cubicBezTo>
                    <a:pt x="4975" y="330"/>
                    <a:pt x="4986" y="249"/>
                    <a:pt x="4932" y="143"/>
                  </a:cubicBezTo>
                  <a:cubicBezTo>
                    <a:pt x="4885" y="53"/>
                    <a:pt x="4794" y="1"/>
                    <a:pt x="469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21" name="Google Shape;7921;p27"/>
            <p:cNvSpPr/>
            <p:nvPr/>
          </p:nvSpPr>
          <p:spPr>
            <a:xfrm rot="9226852">
              <a:off x="5995809" y="155341"/>
              <a:ext cx="454369" cy="536043"/>
            </a:xfrm>
            <a:custGeom>
              <a:avLst/>
              <a:gdLst/>
              <a:ahLst/>
              <a:cxnLst/>
              <a:rect l="l" t="t" r="r" b="b"/>
              <a:pathLst>
                <a:path w="18175" h="21442" extrusionOk="0">
                  <a:moveTo>
                    <a:pt x="8908" y="0"/>
                  </a:moveTo>
                  <a:cubicBezTo>
                    <a:pt x="8908" y="0"/>
                    <a:pt x="10048" y="2847"/>
                    <a:pt x="5739" y="7237"/>
                  </a:cubicBezTo>
                  <a:cubicBezTo>
                    <a:pt x="1556" y="11502"/>
                    <a:pt x="0" y="17432"/>
                    <a:pt x="5115" y="20844"/>
                  </a:cubicBezTo>
                  <a:cubicBezTo>
                    <a:pt x="5461" y="21073"/>
                    <a:pt x="5846" y="21243"/>
                    <a:pt x="6254" y="21325"/>
                  </a:cubicBezTo>
                  <a:cubicBezTo>
                    <a:pt x="6564" y="21388"/>
                    <a:pt x="6970" y="21442"/>
                    <a:pt x="7446" y="21442"/>
                  </a:cubicBezTo>
                  <a:cubicBezTo>
                    <a:pt x="9235" y="21442"/>
                    <a:pt x="12006" y="20676"/>
                    <a:pt x="14353" y="16706"/>
                  </a:cubicBezTo>
                  <a:cubicBezTo>
                    <a:pt x="18175" y="10240"/>
                    <a:pt x="15929" y="4151"/>
                    <a:pt x="890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22" name="Google Shape;7922;p27"/>
            <p:cNvSpPr/>
            <p:nvPr/>
          </p:nvSpPr>
          <p:spPr>
            <a:xfrm rot="9226852">
              <a:off x="6139937" y="137007"/>
              <a:ext cx="305946" cy="520819"/>
            </a:xfrm>
            <a:custGeom>
              <a:avLst/>
              <a:gdLst/>
              <a:ahLst/>
              <a:cxnLst/>
              <a:rect l="l" t="t" r="r" b="b"/>
              <a:pathLst>
                <a:path w="12238" h="20833" extrusionOk="0">
                  <a:moveTo>
                    <a:pt x="8908" y="0"/>
                  </a:moveTo>
                  <a:cubicBezTo>
                    <a:pt x="8908" y="1"/>
                    <a:pt x="10050" y="2847"/>
                    <a:pt x="5739" y="7237"/>
                  </a:cubicBezTo>
                  <a:cubicBezTo>
                    <a:pt x="1557" y="11500"/>
                    <a:pt x="1" y="17422"/>
                    <a:pt x="5101" y="20833"/>
                  </a:cubicBezTo>
                  <a:cubicBezTo>
                    <a:pt x="4965" y="14091"/>
                    <a:pt x="8638" y="13922"/>
                    <a:pt x="10341" y="8814"/>
                  </a:cubicBezTo>
                  <a:cubicBezTo>
                    <a:pt x="12237" y="3124"/>
                    <a:pt x="8909" y="1"/>
                    <a:pt x="890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23" name="Google Shape;7923;p27"/>
            <p:cNvSpPr/>
            <p:nvPr/>
          </p:nvSpPr>
          <p:spPr>
            <a:xfrm rot="9226852">
              <a:off x="6157161" y="159779"/>
              <a:ext cx="154023" cy="454769"/>
            </a:xfrm>
            <a:custGeom>
              <a:avLst/>
              <a:gdLst/>
              <a:ahLst/>
              <a:cxnLst/>
              <a:rect l="l" t="t" r="r" b="b"/>
              <a:pathLst>
                <a:path w="6161" h="18191" extrusionOk="0">
                  <a:moveTo>
                    <a:pt x="5535" y="1"/>
                  </a:moveTo>
                  <a:lnTo>
                    <a:pt x="5535" y="1"/>
                  </a:lnTo>
                  <a:cubicBezTo>
                    <a:pt x="5806" y="892"/>
                    <a:pt x="5910" y="1822"/>
                    <a:pt x="5889" y="2740"/>
                  </a:cubicBezTo>
                  <a:cubicBezTo>
                    <a:pt x="5867" y="3659"/>
                    <a:pt x="5726" y="4572"/>
                    <a:pt x="5464" y="5448"/>
                  </a:cubicBezTo>
                  <a:cubicBezTo>
                    <a:pt x="5202" y="6324"/>
                    <a:pt x="4827" y="7161"/>
                    <a:pt x="4361" y="7945"/>
                  </a:cubicBezTo>
                  <a:cubicBezTo>
                    <a:pt x="3901" y="8737"/>
                    <a:pt x="3328" y="9438"/>
                    <a:pt x="2738" y="10169"/>
                  </a:cubicBezTo>
                  <a:cubicBezTo>
                    <a:pt x="2156" y="10898"/>
                    <a:pt x="1580" y="11643"/>
                    <a:pt x="1097" y="12468"/>
                  </a:cubicBezTo>
                  <a:cubicBezTo>
                    <a:pt x="610" y="13293"/>
                    <a:pt x="293" y="14228"/>
                    <a:pt x="156" y="15167"/>
                  </a:cubicBezTo>
                  <a:cubicBezTo>
                    <a:pt x="14" y="16108"/>
                    <a:pt x="0" y="17048"/>
                    <a:pt x="14" y="17981"/>
                  </a:cubicBezTo>
                  <a:cubicBezTo>
                    <a:pt x="14" y="17996"/>
                    <a:pt x="16" y="18010"/>
                    <a:pt x="16" y="18021"/>
                  </a:cubicBezTo>
                  <a:cubicBezTo>
                    <a:pt x="60" y="18054"/>
                    <a:pt x="102" y="18085"/>
                    <a:pt x="149" y="18116"/>
                  </a:cubicBezTo>
                  <a:cubicBezTo>
                    <a:pt x="190" y="18141"/>
                    <a:pt x="232" y="18167"/>
                    <a:pt x="275" y="18191"/>
                  </a:cubicBezTo>
                  <a:lnTo>
                    <a:pt x="285" y="17984"/>
                  </a:lnTo>
                  <a:cubicBezTo>
                    <a:pt x="338" y="17059"/>
                    <a:pt x="402" y="16132"/>
                    <a:pt x="576" y="15238"/>
                  </a:cubicBezTo>
                  <a:cubicBezTo>
                    <a:pt x="667" y="14792"/>
                    <a:pt x="778" y="14354"/>
                    <a:pt x="937" y="13932"/>
                  </a:cubicBezTo>
                  <a:cubicBezTo>
                    <a:pt x="1097" y="13512"/>
                    <a:pt x="1302" y="13110"/>
                    <a:pt x="1530" y="12721"/>
                  </a:cubicBezTo>
                  <a:cubicBezTo>
                    <a:pt x="1994" y="11942"/>
                    <a:pt x="2574" y="11220"/>
                    <a:pt x="3140" y="10486"/>
                  </a:cubicBezTo>
                  <a:cubicBezTo>
                    <a:pt x="3425" y="10119"/>
                    <a:pt x="3715" y="9761"/>
                    <a:pt x="4000" y="9377"/>
                  </a:cubicBezTo>
                  <a:cubicBezTo>
                    <a:pt x="4276" y="8992"/>
                    <a:pt x="4536" y="8594"/>
                    <a:pt x="4767" y="8180"/>
                  </a:cubicBezTo>
                  <a:cubicBezTo>
                    <a:pt x="5236" y="7356"/>
                    <a:pt x="5597" y="6468"/>
                    <a:pt x="5829" y="5548"/>
                  </a:cubicBezTo>
                  <a:cubicBezTo>
                    <a:pt x="6065" y="4630"/>
                    <a:pt x="6160" y="3678"/>
                    <a:pt x="6118" y="2738"/>
                  </a:cubicBezTo>
                  <a:cubicBezTo>
                    <a:pt x="6094" y="2267"/>
                    <a:pt x="6037" y="1799"/>
                    <a:pt x="5942" y="1341"/>
                  </a:cubicBezTo>
                  <a:cubicBezTo>
                    <a:pt x="5853" y="881"/>
                    <a:pt x="5723" y="428"/>
                    <a:pt x="553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24" name="Google Shape;7924;p27"/>
            <p:cNvSpPr/>
            <p:nvPr/>
          </p:nvSpPr>
          <p:spPr>
            <a:xfrm rot="9226852">
              <a:off x="6002508" y="184328"/>
              <a:ext cx="323371" cy="536018"/>
            </a:xfrm>
            <a:custGeom>
              <a:avLst/>
              <a:gdLst/>
              <a:ahLst/>
              <a:cxnLst/>
              <a:rect l="l" t="t" r="r" b="b"/>
              <a:pathLst>
                <a:path w="12935" h="21441" extrusionOk="0">
                  <a:moveTo>
                    <a:pt x="3670" y="0"/>
                  </a:moveTo>
                  <a:cubicBezTo>
                    <a:pt x="3671" y="3"/>
                    <a:pt x="11805" y="6924"/>
                    <a:pt x="9001" y="13500"/>
                  </a:cubicBezTo>
                  <a:cubicBezTo>
                    <a:pt x="6198" y="20076"/>
                    <a:pt x="0" y="20918"/>
                    <a:pt x="0" y="20918"/>
                  </a:cubicBezTo>
                  <a:cubicBezTo>
                    <a:pt x="313" y="21109"/>
                    <a:pt x="654" y="21250"/>
                    <a:pt x="1013" y="21322"/>
                  </a:cubicBezTo>
                  <a:cubicBezTo>
                    <a:pt x="1324" y="21386"/>
                    <a:pt x="1733" y="21441"/>
                    <a:pt x="2211" y="21441"/>
                  </a:cubicBezTo>
                  <a:cubicBezTo>
                    <a:pt x="4000" y="21441"/>
                    <a:pt x="6768" y="20672"/>
                    <a:pt x="9113" y="16706"/>
                  </a:cubicBezTo>
                  <a:cubicBezTo>
                    <a:pt x="12934" y="10240"/>
                    <a:pt x="10689" y="4151"/>
                    <a:pt x="3670" y="0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25" name="Google Shape;7925;p27"/>
            <p:cNvSpPr/>
            <p:nvPr/>
          </p:nvSpPr>
          <p:spPr>
            <a:xfrm rot="9226852">
              <a:off x="6200086" y="223208"/>
              <a:ext cx="235772" cy="427620"/>
            </a:xfrm>
            <a:custGeom>
              <a:avLst/>
              <a:gdLst/>
              <a:ahLst/>
              <a:cxnLst/>
              <a:rect l="l" t="t" r="r" b="b"/>
              <a:pathLst>
                <a:path w="9431" h="17105" extrusionOk="0">
                  <a:moveTo>
                    <a:pt x="7704" y="0"/>
                  </a:moveTo>
                  <a:cubicBezTo>
                    <a:pt x="7704" y="1"/>
                    <a:pt x="8843" y="2847"/>
                    <a:pt x="4535" y="7237"/>
                  </a:cubicBezTo>
                  <a:cubicBezTo>
                    <a:pt x="1638" y="10191"/>
                    <a:pt x="1" y="13943"/>
                    <a:pt x="968" y="17105"/>
                  </a:cubicBezTo>
                  <a:cubicBezTo>
                    <a:pt x="210" y="13985"/>
                    <a:pt x="2958" y="9976"/>
                    <a:pt x="6190" y="6628"/>
                  </a:cubicBezTo>
                  <a:cubicBezTo>
                    <a:pt x="9430" y="3275"/>
                    <a:pt x="7707" y="3"/>
                    <a:pt x="7704" y="0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7926" name="Google Shape;7926;p27"/>
          <p:cNvGrpSpPr/>
          <p:nvPr/>
        </p:nvGrpSpPr>
        <p:grpSpPr>
          <a:xfrm>
            <a:off x="8992433" y="-71599"/>
            <a:ext cx="1122200" cy="1588633"/>
            <a:chOff x="6744325" y="-53700"/>
            <a:chExt cx="841650" cy="1191475"/>
          </a:xfrm>
        </p:grpSpPr>
        <p:sp>
          <p:nvSpPr>
            <p:cNvPr id="7927" name="Google Shape;7927;p27"/>
            <p:cNvSpPr/>
            <p:nvPr/>
          </p:nvSpPr>
          <p:spPr>
            <a:xfrm rot="10800000">
              <a:off x="7301750" y="656100"/>
              <a:ext cx="284225" cy="171725"/>
            </a:xfrm>
            <a:custGeom>
              <a:avLst/>
              <a:gdLst/>
              <a:ahLst/>
              <a:cxnLst/>
              <a:rect l="l" t="t" r="r" b="b"/>
              <a:pathLst>
                <a:path w="11369" h="6869" extrusionOk="0">
                  <a:moveTo>
                    <a:pt x="6044" y="1"/>
                  </a:moveTo>
                  <a:cubicBezTo>
                    <a:pt x="5885" y="1"/>
                    <a:pt x="5714" y="11"/>
                    <a:pt x="5523" y="31"/>
                  </a:cubicBezTo>
                  <a:cubicBezTo>
                    <a:pt x="5260" y="59"/>
                    <a:pt x="4998" y="114"/>
                    <a:pt x="4803" y="159"/>
                  </a:cubicBezTo>
                  <a:cubicBezTo>
                    <a:pt x="4582" y="209"/>
                    <a:pt x="4348" y="272"/>
                    <a:pt x="4085" y="352"/>
                  </a:cubicBezTo>
                  <a:cubicBezTo>
                    <a:pt x="3515" y="528"/>
                    <a:pt x="2950" y="750"/>
                    <a:pt x="2405" y="966"/>
                  </a:cubicBezTo>
                  <a:cubicBezTo>
                    <a:pt x="2044" y="1108"/>
                    <a:pt x="1671" y="1257"/>
                    <a:pt x="1299" y="1388"/>
                  </a:cubicBezTo>
                  <a:lnTo>
                    <a:pt x="1332" y="1381"/>
                  </a:lnTo>
                  <a:lnTo>
                    <a:pt x="1332" y="1381"/>
                  </a:lnTo>
                  <a:cubicBezTo>
                    <a:pt x="898" y="1529"/>
                    <a:pt x="500" y="1648"/>
                    <a:pt x="106" y="1741"/>
                  </a:cubicBezTo>
                  <a:cubicBezTo>
                    <a:pt x="48" y="1756"/>
                    <a:pt x="6" y="1806"/>
                    <a:pt x="3" y="1866"/>
                  </a:cubicBezTo>
                  <a:cubicBezTo>
                    <a:pt x="0" y="1918"/>
                    <a:pt x="35" y="1983"/>
                    <a:pt x="96" y="1997"/>
                  </a:cubicBezTo>
                  <a:cubicBezTo>
                    <a:pt x="632" y="2129"/>
                    <a:pt x="1164" y="2314"/>
                    <a:pt x="1678" y="2549"/>
                  </a:cubicBezTo>
                  <a:cubicBezTo>
                    <a:pt x="2028" y="2709"/>
                    <a:pt x="2369" y="2898"/>
                    <a:pt x="2693" y="3110"/>
                  </a:cubicBezTo>
                  <a:cubicBezTo>
                    <a:pt x="2956" y="3278"/>
                    <a:pt x="3229" y="3485"/>
                    <a:pt x="3532" y="3741"/>
                  </a:cubicBezTo>
                  <a:lnTo>
                    <a:pt x="3526" y="3735"/>
                  </a:lnTo>
                  <a:lnTo>
                    <a:pt x="3526" y="3735"/>
                  </a:lnTo>
                  <a:cubicBezTo>
                    <a:pt x="3834" y="3993"/>
                    <a:pt x="4137" y="4272"/>
                    <a:pt x="4430" y="4539"/>
                  </a:cubicBezTo>
                  <a:cubicBezTo>
                    <a:pt x="5046" y="5102"/>
                    <a:pt x="5684" y="5687"/>
                    <a:pt x="6406" y="6136"/>
                  </a:cubicBezTo>
                  <a:cubicBezTo>
                    <a:pt x="6943" y="6471"/>
                    <a:pt x="7488" y="6692"/>
                    <a:pt x="8028" y="6794"/>
                  </a:cubicBezTo>
                  <a:cubicBezTo>
                    <a:pt x="8292" y="6845"/>
                    <a:pt x="8558" y="6869"/>
                    <a:pt x="8819" y="6869"/>
                  </a:cubicBezTo>
                  <a:cubicBezTo>
                    <a:pt x="9047" y="6869"/>
                    <a:pt x="9274" y="6850"/>
                    <a:pt x="9490" y="6811"/>
                  </a:cubicBezTo>
                  <a:cubicBezTo>
                    <a:pt x="9664" y="6781"/>
                    <a:pt x="9843" y="6731"/>
                    <a:pt x="10018" y="6664"/>
                  </a:cubicBezTo>
                  <a:cubicBezTo>
                    <a:pt x="10176" y="6602"/>
                    <a:pt x="10330" y="6520"/>
                    <a:pt x="10488" y="6409"/>
                  </a:cubicBezTo>
                  <a:cubicBezTo>
                    <a:pt x="10624" y="6313"/>
                    <a:pt x="10749" y="6190"/>
                    <a:pt x="10861" y="6042"/>
                  </a:cubicBezTo>
                  <a:cubicBezTo>
                    <a:pt x="10963" y="5907"/>
                    <a:pt x="11045" y="5739"/>
                    <a:pt x="11110" y="5543"/>
                  </a:cubicBezTo>
                  <a:cubicBezTo>
                    <a:pt x="11123" y="5533"/>
                    <a:pt x="11136" y="5522"/>
                    <a:pt x="11143" y="5509"/>
                  </a:cubicBezTo>
                  <a:cubicBezTo>
                    <a:pt x="11222" y="5361"/>
                    <a:pt x="11281" y="5203"/>
                    <a:pt x="11317" y="5038"/>
                  </a:cubicBezTo>
                  <a:cubicBezTo>
                    <a:pt x="11354" y="4877"/>
                    <a:pt x="11368" y="4699"/>
                    <a:pt x="11360" y="4498"/>
                  </a:cubicBezTo>
                  <a:cubicBezTo>
                    <a:pt x="11345" y="4176"/>
                    <a:pt x="11264" y="3838"/>
                    <a:pt x="11107" y="3465"/>
                  </a:cubicBezTo>
                  <a:cubicBezTo>
                    <a:pt x="10996" y="3202"/>
                    <a:pt x="10843" y="2929"/>
                    <a:pt x="10622" y="2606"/>
                  </a:cubicBezTo>
                  <a:cubicBezTo>
                    <a:pt x="10445" y="2349"/>
                    <a:pt x="10245" y="2099"/>
                    <a:pt x="10027" y="1863"/>
                  </a:cubicBezTo>
                  <a:cubicBezTo>
                    <a:pt x="9819" y="1644"/>
                    <a:pt x="9590" y="1431"/>
                    <a:pt x="9322" y="1221"/>
                  </a:cubicBezTo>
                  <a:cubicBezTo>
                    <a:pt x="9076" y="1028"/>
                    <a:pt x="8809" y="849"/>
                    <a:pt x="8532" y="693"/>
                  </a:cubicBezTo>
                  <a:cubicBezTo>
                    <a:pt x="7969" y="377"/>
                    <a:pt x="7380" y="167"/>
                    <a:pt x="6779" y="67"/>
                  </a:cubicBezTo>
                  <a:cubicBezTo>
                    <a:pt x="6568" y="31"/>
                    <a:pt x="6359" y="11"/>
                    <a:pt x="6152" y="3"/>
                  </a:cubicBezTo>
                  <a:cubicBezTo>
                    <a:pt x="6116" y="2"/>
                    <a:pt x="6080" y="1"/>
                    <a:pt x="6044" y="1"/>
                  </a:cubicBezTo>
                  <a:close/>
                </a:path>
              </a:pathLst>
            </a:custGeom>
            <a:solidFill>
              <a:srgbClr val="B3B4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28" name="Google Shape;7928;p27"/>
            <p:cNvSpPr/>
            <p:nvPr/>
          </p:nvSpPr>
          <p:spPr>
            <a:xfrm rot="10800000">
              <a:off x="6897625" y="715900"/>
              <a:ext cx="235750" cy="295075"/>
            </a:xfrm>
            <a:custGeom>
              <a:avLst/>
              <a:gdLst/>
              <a:ahLst/>
              <a:cxnLst/>
              <a:rect l="l" t="t" r="r" b="b"/>
              <a:pathLst>
                <a:path w="9430" h="11803" extrusionOk="0">
                  <a:moveTo>
                    <a:pt x="9291" y="0"/>
                  </a:moveTo>
                  <a:cubicBezTo>
                    <a:pt x="9275" y="0"/>
                    <a:pt x="9261" y="3"/>
                    <a:pt x="9246" y="9"/>
                  </a:cubicBezTo>
                  <a:cubicBezTo>
                    <a:pt x="8924" y="148"/>
                    <a:pt x="8603" y="317"/>
                    <a:pt x="8262" y="526"/>
                  </a:cubicBezTo>
                  <a:cubicBezTo>
                    <a:pt x="7964" y="707"/>
                    <a:pt x="7671" y="906"/>
                    <a:pt x="7389" y="1100"/>
                  </a:cubicBezTo>
                  <a:lnTo>
                    <a:pt x="7301" y="1161"/>
                  </a:lnTo>
                  <a:cubicBezTo>
                    <a:pt x="7050" y="1331"/>
                    <a:pt x="6780" y="1511"/>
                    <a:pt x="6500" y="1683"/>
                  </a:cubicBezTo>
                  <a:cubicBezTo>
                    <a:pt x="6251" y="1838"/>
                    <a:pt x="5996" y="1985"/>
                    <a:pt x="5742" y="2133"/>
                  </a:cubicBezTo>
                  <a:cubicBezTo>
                    <a:pt x="5549" y="2242"/>
                    <a:pt x="5357" y="2351"/>
                    <a:pt x="5163" y="2459"/>
                  </a:cubicBezTo>
                  <a:cubicBezTo>
                    <a:pt x="4291" y="2952"/>
                    <a:pt x="3387" y="3459"/>
                    <a:pt x="2572" y="4072"/>
                  </a:cubicBezTo>
                  <a:cubicBezTo>
                    <a:pt x="2065" y="4453"/>
                    <a:pt x="1650" y="4835"/>
                    <a:pt x="1306" y="5240"/>
                  </a:cubicBezTo>
                  <a:cubicBezTo>
                    <a:pt x="888" y="5734"/>
                    <a:pt x="567" y="6310"/>
                    <a:pt x="353" y="6952"/>
                  </a:cubicBezTo>
                  <a:cubicBezTo>
                    <a:pt x="1" y="8012"/>
                    <a:pt x="18" y="9143"/>
                    <a:pt x="32" y="10238"/>
                  </a:cubicBezTo>
                  <a:cubicBezTo>
                    <a:pt x="35" y="10515"/>
                    <a:pt x="39" y="10791"/>
                    <a:pt x="37" y="11067"/>
                  </a:cubicBezTo>
                  <a:cubicBezTo>
                    <a:pt x="37" y="11120"/>
                    <a:pt x="91" y="11157"/>
                    <a:pt x="140" y="11157"/>
                  </a:cubicBezTo>
                  <a:lnTo>
                    <a:pt x="163" y="11153"/>
                  </a:lnTo>
                  <a:lnTo>
                    <a:pt x="163" y="11153"/>
                  </a:lnTo>
                  <a:cubicBezTo>
                    <a:pt x="156" y="11172"/>
                    <a:pt x="152" y="11196"/>
                    <a:pt x="154" y="11215"/>
                  </a:cubicBezTo>
                  <a:cubicBezTo>
                    <a:pt x="157" y="11248"/>
                    <a:pt x="173" y="11291"/>
                    <a:pt x="202" y="11311"/>
                  </a:cubicBezTo>
                  <a:cubicBezTo>
                    <a:pt x="348" y="11407"/>
                    <a:pt x="495" y="11486"/>
                    <a:pt x="647" y="11548"/>
                  </a:cubicBezTo>
                  <a:cubicBezTo>
                    <a:pt x="791" y="11607"/>
                    <a:pt x="952" y="11656"/>
                    <a:pt x="1150" y="11696"/>
                  </a:cubicBezTo>
                  <a:cubicBezTo>
                    <a:pt x="1325" y="11732"/>
                    <a:pt x="1502" y="11753"/>
                    <a:pt x="1637" y="11766"/>
                  </a:cubicBezTo>
                  <a:cubicBezTo>
                    <a:pt x="1782" y="11781"/>
                    <a:pt x="1928" y="11793"/>
                    <a:pt x="2075" y="11799"/>
                  </a:cubicBezTo>
                  <a:cubicBezTo>
                    <a:pt x="2145" y="11802"/>
                    <a:pt x="2215" y="11802"/>
                    <a:pt x="2283" y="11802"/>
                  </a:cubicBezTo>
                  <a:cubicBezTo>
                    <a:pt x="2434" y="11802"/>
                    <a:pt x="2583" y="11795"/>
                    <a:pt x="2730" y="11782"/>
                  </a:cubicBezTo>
                  <a:cubicBezTo>
                    <a:pt x="2922" y="11766"/>
                    <a:pt x="3125" y="11732"/>
                    <a:pt x="3353" y="11680"/>
                  </a:cubicBezTo>
                  <a:cubicBezTo>
                    <a:pt x="3711" y="11598"/>
                    <a:pt x="4075" y="11452"/>
                    <a:pt x="4436" y="11251"/>
                  </a:cubicBezTo>
                  <a:cubicBezTo>
                    <a:pt x="4751" y="11075"/>
                    <a:pt x="5048" y="10848"/>
                    <a:pt x="5348" y="10560"/>
                  </a:cubicBezTo>
                  <a:cubicBezTo>
                    <a:pt x="5604" y="10313"/>
                    <a:pt x="5846" y="10021"/>
                    <a:pt x="6088" y="9668"/>
                  </a:cubicBezTo>
                  <a:cubicBezTo>
                    <a:pt x="6310" y="9343"/>
                    <a:pt x="6514" y="8988"/>
                    <a:pt x="6714" y="8583"/>
                  </a:cubicBezTo>
                  <a:cubicBezTo>
                    <a:pt x="7142" y="7713"/>
                    <a:pt x="7439" y="6801"/>
                    <a:pt x="7653" y="6101"/>
                  </a:cubicBezTo>
                  <a:cubicBezTo>
                    <a:pt x="7873" y="5375"/>
                    <a:pt x="8070" y="4626"/>
                    <a:pt x="8257" y="3902"/>
                  </a:cubicBezTo>
                  <a:lnTo>
                    <a:pt x="8287" y="3785"/>
                  </a:lnTo>
                  <a:lnTo>
                    <a:pt x="8341" y="3579"/>
                  </a:lnTo>
                  <a:cubicBezTo>
                    <a:pt x="8508" y="2934"/>
                    <a:pt x="8680" y="2267"/>
                    <a:pt x="8880" y="1620"/>
                  </a:cubicBezTo>
                  <a:lnTo>
                    <a:pt x="8880" y="1620"/>
                  </a:lnTo>
                  <a:lnTo>
                    <a:pt x="8877" y="1626"/>
                  </a:lnTo>
                  <a:cubicBezTo>
                    <a:pt x="8959" y="1367"/>
                    <a:pt x="9041" y="1125"/>
                    <a:pt x="9128" y="883"/>
                  </a:cubicBezTo>
                  <a:cubicBezTo>
                    <a:pt x="9215" y="648"/>
                    <a:pt x="9315" y="412"/>
                    <a:pt x="9411" y="194"/>
                  </a:cubicBezTo>
                  <a:cubicBezTo>
                    <a:pt x="9430" y="148"/>
                    <a:pt x="9426" y="96"/>
                    <a:pt x="9398" y="59"/>
                  </a:cubicBezTo>
                  <a:cubicBezTo>
                    <a:pt x="9380" y="23"/>
                    <a:pt x="9334" y="0"/>
                    <a:pt x="9291" y="0"/>
                  </a:cubicBezTo>
                  <a:close/>
                </a:path>
              </a:pathLst>
            </a:custGeom>
            <a:solidFill>
              <a:srgbClr val="B3B4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29" name="Google Shape;7929;p27"/>
            <p:cNvSpPr/>
            <p:nvPr/>
          </p:nvSpPr>
          <p:spPr>
            <a:xfrm rot="10800000">
              <a:off x="6746450" y="536225"/>
              <a:ext cx="268275" cy="207900"/>
            </a:xfrm>
            <a:custGeom>
              <a:avLst/>
              <a:gdLst/>
              <a:ahLst/>
              <a:cxnLst/>
              <a:rect l="l" t="t" r="r" b="b"/>
              <a:pathLst>
                <a:path w="10731" h="8316" extrusionOk="0">
                  <a:moveTo>
                    <a:pt x="10616" y="1"/>
                  </a:moveTo>
                  <a:cubicBezTo>
                    <a:pt x="10604" y="1"/>
                    <a:pt x="10593" y="2"/>
                    <a:pt x="10580" y="6"/>
                  </a:cubicBezTo>
                  <a:cubicBezTo>
                    <a:pt x="10218" y="127"/>
                    <a:pt x="9840" y="223"/>
                    <a:pt x="9520" y="301"/>
                  </a:cubicBezTo>
                  <a:cubicBezTo>
                    <a:pt x="9121" y="397"/>
                    <a:pt x="8723" y="487"/>
                    <a:pt x="8321" y="575"/>
                  </a:cubicBezTo>
                  <a:cubicBezTo>
                    <a:pt x="7979" y="648"/>
                    <a:pt x="7638" y="724"/>
                    <a:pt x="7297" y="799"/>
                  </a:cubicBezTo>
                  <a:cubicBezTo>
                    <a:pt x="6851" y="898"/>
                    <a:pt x="6293" y="1026"/>
                    <a:pt x="5728" y="1174"/>
                  </a:cubicBezTo>
                  <a:cubicBezTo>
                    <a:pt x="4723" y="1438"/>
                    <a:pt x="3927" y="1710"/>
                    <a:pt x="3225" y="2027"/>
                  </a:cubicBezTo>
                  <a:cubicBezTo>
                    <a:pt x="2397" y="2402"/>
                    <a:pt x="1744" y="2837"/>
                    <a:pt x="1233" y="3353"/>
                  </a:cubicBezTo>
                  <a:cubicBezTo>
                    <a:pt x="799" y="3787"/>
                    <a:pt x="467" y="4314"/>
                    <a:pt x="275" y="4870"/>
                  </a:cubicBezTo>
                  <a:cubicBezTo>
                    <a:pt x="65" y="5479"/>
                    <a:pt x="0" y="6174"/>
                    <a:pt x="81" y="6935"/>
                  </a:cubicBezTo>
                  <a:cubicBezTo>
                    <a:pt x="85" y="6972"/>
                    <a:pt x="115" y="7000"/>
                    <a:pt x="152" y="7000"/>
                  </a:cubicBezTo>
                  <a:cubicBezTo>
                    <a:pt x="150" y="7033"/>
                    <a:pt x="157" y="7076"/>
                    <a:pt x="178" y="7105"/>
                  </a:cubicBezTo>
                  <a:cubicBezTo>
                    <a:pt x="275" y="7231"/>
                    <a:pt x="402" y="7330"/>
                    <a:pt x="524" y="7426"/>
                  </a:cubicBezTo>
                  <a:lnTo>
                    <a:pt x="552" y="7446"/>
                  </a:lnTo>
                  <a:cubicBezTo>
                    <a:pt x="680" y="7548"/>
                    <a:pt x="830" y="7647"/>
                    <a:pt x="1010" y="7749"/>
                  </a:cubicBezTo>
                  <a:cubicBezTo>
                    <a:pt x="1241" y="7880"/>
                    <a:pt x="1513" y="7995"/>
                    <a:pt x="1837" y="8097"/>
                  </a:cubicBezTo>
                  <a:cubicBezTo>
                    <a:pt x="2090" y="8176"/>
                    <a:pt x="2346" y="8236"/>
                    <a:pt x="2597" y="8272"/>
                  </a:cubicBezTo>
                  <a:cubicBezTo>
                    <a:pt x="2798" y="8301"/>
                    <a:pt x="3011" y="8315"/>
                    <a:pt x="3236" y="8315"/>
                  </a:cubicBezTo>
                  <a:lnTo>
                    <a:pt x="3341" y="8312"/>
                  </a:lnTo>
                  <a:cubicBezTo>
                    <a:pt x="4242" y="8294"/>
                    <a:pt x="5190" y="7978"/>
                    <a:pt x="6084" y="7396"/>
                  </a:cubicBezTo>
                  <a:cubicBezTo>
                    <a:pt x="6485" y="7135"/>
                    <a:pt x="6877" y="6817"/>
                    <a:pt x="7284" y="6427"/>
                  </a:cubicBezTo>
                  <a:cubicBezTo>
                    <a:pt x="7649" y="6076"/>
                    <a:pt x="8006" y="5674"/>
                    <a:pt x="8345" y="5230"/>
                  </a:cubicBezTo>
                  <a:cubicBezTo>
                    <a:pt x="8655" y="4825"/>
                    <a:pt x="8960" y="4370"/>
                    <a:pt x="9244" y="3884"/>
                  </a:cubicBezTo>
                  <a:cubicBezTo>
                    <a:pt x="9507" y="3436"/>
                    <a:pt x="9750" y="2961"/>
                    <a:pt x="9967" y="2472"/>
                  </a:cubicBezTo>
                  <a:cubicBezTo>
                    <a:pt x="10140" y="2076"/>
                    <a:pt x="10297" y="1672"/>
                    <a:pt x="10426" y="1270"/>
                  </a:cubicBezTo>
                  <a:cubicBezTo>
                    <a:pt x="10566" y="839"/>
                    <a:pt x="10663" y="476"/>
                    <a:pt x="10727" y="130"/>
                  </a:cubicBezTo>
                  <a:cubicBezTo>
                    <a:pt x="10731" y="97"/>
                    <a:pt x="10724" y="67"/>
                    <a:pt x="10702" y="42"/>
                  </a:cubicBezTo>
                  <a:cubicBezTo>
                    <a:pt x="10683" y="16"/>
                    <a:pt x="10649" y="1"/>
                    <a:pt x="10616" y="1"/>
                  </a:cubicBezTo>
                  <a:close/>
                </a:path>
              </a:pathLst>
            </a:custGeom>
            <a:solidFill>
              <a:srgbClr val="B3B4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30" name="Google Shape;7930;p27"/>
            <p:cNvSpPr/>
            <p:nvPr/>
          </p:nvSpPr>
          <p:spPr>
            <a:xfrm rot="10800000">
              <a:off x="7329400" y="287575"/>
              <a:ext cx="228650" cy="106450"/>
            </a:xfrm>
            <a:custGeom>
              <a:avLst/>
              <a:gdLst/>
              <a:ahLst/>
              <a:cxnLst/>
              <a:rect l="l" t="t" r="r" b="b"/>
              <a:pathLst>
                <a:path w="9146" h="4258" extrusionOk="0">
                  <a:moveTo>
                    <a:pt x="5388" y="0"/>
                  </a:moveTo>
                  <a:cubicBezTo>
                    <a:pt x="5332" y="0"/>
                    <a:pt x="5278" y="2"/>
                    <a:pt x="5220" y="5"/>
                  </a:cubicBezTo>
                  <a:cubicBezTo>
                    <a:pt x="4704" y="23"/>
                    <a:pt x="4160" y="179"/>
                    <a:pt x="3558" y="477"/>
                  </a:cubicBezTo>
                  <a:cubicBezTo>
                    <a:pt x="2932" y="790"/>
                    <a:pt x="2373" y="1201"/>
                    <a:pt x="1866" y="1601"/>
                  </a:cubicBezTo>
                  <a:cubicBezTo>
                    <a:pt x="1608" y="1802"/>
                    <a:pt x="1356" y="2010"/>
                    <a:pt x="1102" y="2218"/>
                  </a:cubicBezTo>
                  <a:cubicBezTo>
                    <a:pt x="841" y="2434"/>
                    <a:pt x="578" y="2650"/>
                    <a:pt x="309" y="2859"/>
                  </a:cubicBezTo>
                  <a:cubicBezTo>
                    <a:pt x="229" y="2922"/>
                    <a:pt x="144" y="2987"/>
                    <a:pt x="59" y="3048"/>
                  </a:cubicBezTo>
                  <a:cubicBezTo>
                    <a:pt x="44" y="3058"/>
                    <a:pt x="29" y="3073"/>
                    <a:pt x="21" y="3089"/>
                  </a:cubicBezTo>
                  <a:cubicBezTo>
                    <a:pt x="6" y="3113"/>
                    <a:pt x="1" y="3145"/>
                    <a:pt x="9" y="3175"/>
                  </a:cubicBezTo>
                  <a:cubicBezTo>
                    <a:pt x="15" y="3192"/>
                    <a:pt x="24" y="3209"/>
                    <a:pt x="38" y="3224"/>
                  </a:cubicBezTo>
                  <a:cubicBezTo>
                    <a:pt x="61" y="3246"/>
                    <a:pt x="90" y="3252"/>
                    <a:pt x="116" y="3255"/>
                  </a:cubicBezTo>
                  <a:cubicBezTo>
                    <a:pt x="137" y="3257"/>
                    <a:pt x="156" y="3261"/>
                    <a:pt x="179" y="3262"/>
                  </a:cubicBezTo>
                  <a:cubicBezTo>
                    <a:pt x="571" y="3317"/>
                    <a:pt x="956" y="3403"/>
                    <a:pt x="1316" y="3485"/>
                  </a:cubicBezTo>
                  <a:cubicBezTo>
                    <a:pt x="1560" y="3541"/>
                    <a:pt x="1805" y="3600"/>
                    <a:pt x="2049" y="3659"/>
                  </a:cubicBezTo>
                  <a:cubicBezTo>
                    <a:pt x="2241" y="3706"/>
                    <a:pt x="2431" y="3751"/>
                    <a:pt x="2623" y="3795"/>
                  </a:cubicBezTo>
                  <a:cubicBezTo>
                    <a:pt x="3155" y="3922"/>
                    <a:pt x="3593" y="4013"/>
                    <a:pt x="4008" y="4085"/>
                  </a:cubicBezTo>
                  <a:cubicBezTo>
                    <a:pt x="4512" y="4173"/>
                    <a:pt x="4960" y="4226"/>
                    <a:pt x="5382" y="4248"/>
                  </a:cubicBezTo>
                  <a:cubicBezTo>
                    <a:pt x="5503" y="4253"/>
                    <a:pt x="5625" y="4258"/>
                    <a:pt x="5747" y="4258"/>
                  </a:cubicBezTo>
                  <a:cubicBezTo>
                    <a:pt x="6514" y="4258"/>
                    <a:pt x="7142" y="4123"/>
                    <a:pt x="7672" y="3848"/>
                  </a:cubicBezTo>
                  <a:cubicBezTo>
                    <a:pt x="8001" y="3676"/>
                    <a:pt x="8300" y="3427"/>
                    <a:pt x="8539" y="3130"/>
                  </a:cubicBezTo>
                  <a:cubicBezTo>
                    <a:pt x="8794" y="2810"/>
                    <a:pt x="8996" y="2408"/>
                    <a:pt x="9138" y="1935"/>
                  </a:cubicBezTo>
                  <a:cubicBezTo>
                    <a:pt x="9146" y="1914"/>
                    <a:pt x="9143" y="1889"/>
                    <a:pt x="9131" y="1869"/>
                  </a:cubicBezTo>
                  <a:cubicBezTo>
                    <a:pt x="9118" y="1848"/>
                    <a:pt x="9100" y="1832"/>
                    <a:pt x="9075" y="1826"/>
                  </a:cubicBezTo>
                  <a:lnTo>
                    <a:pt x="9065" y="1826"/>
                  </a:lnTo>
                  <a:cubicBezTo>
                    <a:pt x="9008" y="1826"/>
                    <a:pt x="8975" y="1853"/>
                    <a:pt x="8965" y="1889"/>
                  </a:cubicBezTo>
                  <a:cubicBezTo>
                    <a:pt x="8944" y="1955"/>
                    <a:pt x="8923" y="2020"/>
                    <a:pt x="8900" y="2083"/>
                  </a:cubicBezTo>
                  <a:cubicBezTo>
                    <a:pt x="8903" y="2039"/>
                    <a:pt x="8901" y="1994"/>
                    <a:pt x="8894" y="1947"/>
                  </a:cubicBezTo>
                  <a:cubicBezTo>
                    <a:pt x="8884" y="1883"/>
                    <a:pt x="8867" y="1819"/>
                    <a:pt x="8841" y="1748"/>
                  </a:cubicBezTo>
                  <a:cubicBezTo>
                    <a:pt x="8795" y="1623"/>
                    <a:pt x="8736" y="1504"/>
                    <a:pt x="8664" y="1394"/>
                  </a:cubicBezTo>
                  <a:cubicBezTo>
                    <a:pt x="8544" y="1207"/>
                    <a:pt x="8377" y="1029"/>
                    <a:pt x="8166" y="867"/>
                  </a:cubicBezTo>
                  <a:cubicBezTo>
                    <a:pt x="7784" y="569"/>
                    <a:pt x="7313" y="347"/>
                    <a:pt x="6727" y="186"/>
                  </a:cubicBezTo>
                  <a:cubicBezTo>
                    <a:pt x="6490" y="121"/>
                    <a:pt x="6234" y="71"/>
                    <a:pt x="5940" y="35"/>
                  </a:cubicBezTo>
                  <a:cubicBezTo>
                    <a:pt x="5759" y="13"/>
                    <a:pt x="5572" y="0"/>
                    <a:pt x="5388" y="0"/>
                  </a:cubicBezTo>
                  <a:close/>
                </a:path>
              </a:pathLst>
            </a:custGeom>
            <a:solidFill>
              <a:srgbClr val="B3B4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31" name="Google Shape;7931;p27"/>
            <p:cNvSpPr/>
            <p:nvPr/>
          </p:nvSpPr>
          <p:spPr>
            <a:xfrm rot="10800000">
              <a:off x="6757925" y="563700"/>
              <a:ext cx="257025" cy="178025"/>
            </a:xfrm>
            <a:custGeom>
              <a:avLst/>
              <a:gdLst/>
              <a:ahLst/>
              <a:cxnLst/>
              <a:rect l="l" t="t" r="r" b="b"/>
              <a:pathLst>
                <a:path w="10281" h="7121" extrusionOk="0">
                  <a:moveTo>
                    <a:pt x="515" y="6503"/>
                  </a:moveTo>
                  <a:cubicBezTo>
                    <a:pt x="515" y="6504"/>
                    <a:pt x="514" y="6504"/>
                    <a:pt x="514" y="6505"/>
                  </a:cubicBezTo>
                  <a:lnTo>
                    <a:pt x="514" y="6505"/>
                  </a:lnTo>
                  <a:cubicBezTo>
                    <a:pt x="514" y="6504"/>
                    <a:pt x="515" y="6504"/>
                    <a:pt x="515" y="6503"/>
                  </a:cubicBezTo>
                  <a:close/>
                  <a:moveTo>
                    <a:pt x="10280" y="1"/>
                  </a:moveTo>
                  <a:lnTo>
                    <a:pt x="10280" y="1"/>
                  </a:lnTo>
                  <a:cubicBezTo>
                    <a:pt x="10032" y="77"/>
                    <a:pt x="9773" y="142"/>
                    <a:pt x="9525" y="200"/>
                  </a:cubicBezTo>
                  <a:cubicBezTo>
                    <a:pt x="9125" y="298"/>
                    <a:pt x="8726" y="387"/>
                    <a:pt x="8325" y="473"/>
                  </a:cubicBezTo>
                  <a:cubicBezTo>
                    <a:pt x="7985" y="548"/>
                    <a:pt x="7643" y="623"/>
                    <a:pt x="7303" y="699"/>
                  </a:cubicBezTo>
                  <a:cubicBezTo>
                    <a:pt x="6912" y="785"/>
                    <a:pt x="6328" y="916"/>
                    <a:pt x="5733" y="1074"/>
                  </a:cubicBezTo>
                  <a:cubicBezTo>
                    <a:pt x="4727" y="1337"/>
                    <a:pt x="3932" y="1608"/>
                    <a:pt x="3228" y="1925"/>
                  </a:cubicBezTo>
                  <a:cubicBezTo>
                    <a:pt x="2401" y="2302"/>
                    <a:pt x="1749" y="2736"/>
                    <a:pt x="1234" y="3253"/>
                  </a:cubicBezTo>
                  <a:cubicBezTo>
                    <a:pt x="799" y="3688"/>
                    <a:pt x="469" y="4213"/>
                    <a:pt x="276" y="4772"/>
                  </a:cubicBezTo>
                  <a:cubicBezTo>
                    <a:pt x="65" y="5380"/>
                    <a:pt x="1" y="6076"/>
                    <a:pt x="81" y="6839"/>
                  </a:cubicBezTo>
                  <a:cubicBezTo>
                    <a:pt x="87" y="6878"/>
                    <a:pt x="118" y="6908"/>
                    <a:pt x="159" y="6908"/>
                  </a:cubicBezTo>
                  <a:cubicBezTo>
                    <a:pt x="151" y="6928"/>
                    <a:pt x="154" y="6978"/>
                    <a:pt x="182" y="7014"/>
                  </a:cubicBezTo>
                  <a:cubicBezTo>
                    <a:pt x="210" y="7052"/>
                    <a:pt x="243" y="7086"/>
                    <a:pt x="276" y="7121"/>
                  </a:cubicBezTo>
                  <a:cubicBezTo>
                    <a:pt x="288" y="7096"/>
                    <a:pt x="298" y="7072"/>
                    <a:pt x="309" y="7049"/>
                  </a:cubicBezTo>
                  <a:cubicBezTo>
                    <a:pt x="384" y="6870"/>
                    <a:pt x="449" y="6688"/>
                    <a:pt x="513" y="6507"/>
                  </a:cubicBezTo>
                  <a:lnTo>
                    <a:pt x="513" y="6507"/>
                  </a:lnTo>
                  <a:cubicBezTo>
                    <a:pt x="513" y="6507"/>
                    <a:pt x="513" y="6507"/>
                    <a:pt x="513" y="6507"/>
                  </a:cubicBezTo>
                  <a:cubicBezTo>
                    <a:pt x="514" y="6507"/>
                    <a:pt x="514" y="6506"/>
                    <a:pt x="514" y="6505"/>
                  </a:cubicBezTo>
                  <a:lnTo>
                    <a:pt x="514" y="6505"/>
                  </a:lnTo>
                  <a:cubicBezTo>
                    <a:pt x="514" y="6505"/>
                    <a:pt x="514" y="6505"/>
                    <a:pt x="514" y="6505"/>
                  </a:cubicBezTo>
                  <a:lnTo>
                    <a:pt x="514" y="6505"/>
                  </a:lnTo>
                  <a:cubicBezTo>
                    <a:pt x="514" y="6505"/>
                    <a:pt x="515" y="6504"/>
                    <a:pt x="515" y="6503"/>
                  </a:cubicBezTo>
                  <a:lnTo>
                    <a:pt x="515" y="6503"/>
                  </a:lnTo>
                  <a:cubicBezTo>
                    <a:pt x="515" y="6503"/>
                    <a:pt x="515" y="6503"/>
                    <a:pt x="515" y="6503"/>
                  </a:cubicBezTo>
                  <a:lnTo>
                    <a:pt x="515" y="6503"/>
                  </a:lnTo>
                  <a:cubicBezTo>
                    <a:pt x="522" y="6483"/>
                    <a:pt x="530" y="6461"/>
                    <a:pt x="536" y="6441"/>
                  </a:cubicBezTo>
                  <a:lnTo>
                    <a:pt x="542" y="6425"/>
                  </a:lnTo>
                  <a:cubicBezTo>
                    <a:pt x="625" y="6190"/>
                    <a:pt x="707" y="5956"/>
                    <a:pt x="816" y="5732"/>
                  </a:cubicBezTo>
                  <a:cubicBezTo>
                    <a:pt x="927" y="5510"/>
                    <a:pt x="1061" y="5292"/>
                    <a:pt x="1244" y="5126"/>
                  </a:cubicBezTo>
                  <a:cubicBezTo>
                    <a:pt x="1362" y="5019"/>
                    <a:pt x="1487" y="4917"/>
                    <a:pt x="1628" y="4845"/>
                  </a:cubicBezTo>
                  <a:cubicBezTo>
                    <a:pt x="1677" y="4820"/>
                    <a:pt x="1727" y="4797"/>
                    <a:pt x="1779" y="4781"/>
                  </a:cubicBezTo>
                  <a:cubicBezTo>
                    <a:pt x="1828" y="4765"/>
                    <a:pt x="1876" y="4752"/>
                    <a:pt x="1925" y="4743"/>
                  </a:cubicBezTo>
                  <a:cubicBezTo>
                    <a:pt x="1990" y="4732"/>
                    <a:pt x="2056" y="4727"/>
                    <a:pt x="2123" y="4727"/>
                  </a:cubicBezTo>
                  <a:cubicBezTo>
                    <a:pt x="2156" y="4727"/>
                    <a:pt x="2190" y="4728"/>
                    <a:pt x="2224" y="4731"/>
                  </a:cubicBezTo>
                  <a:cubicBezTo>
                    <a:pt x="2323" y="4736"/>
                    <a:pt x="2422" y="4748"/>
                    <a:pt x="2521" y="4758"/>
                  </a:cubicBezTo>
                  <a:cubicBezTo>
                    <a:pt x="2520" y="4757"/>
                    <a:pt x="2518" y="4756"/>
                    <a:pt x="2516" y="4756"/>
                  </a:cubicBezTo>
                  <a:lnTo>
                    <a:pt x="2516" y="4756"/>
                  </a:lnTo>
                  <a:cubicBezTo>
                    <a:pt x="2581" y="4761"/>
                    <a:pt x="2646" y="4766"/>
                    <a:pt x="2712" y="4766"/>
                  </a:cubicBezTo>
                  <a:cubicBezTo>
                    <a:pt x="2727" y="4766"/>
                    <a:pt x="2743" y="4766"/>
                    <a:pt x="2758" y="4765"/>
                  </a:cubicBezTo>
                  <a:cubicBezTo>
                    <a:pt x="2839" y="4761"/>
                    <a:pt x="2919" y="4754"/>
                    <a:pt x="2998" y="4739"/>
                  </a:cubicBezTo>
                  <a:cubicBezTo>
                    <a:pt x="3107" y="4719"/>
                    <a:pt x="3215" y="4689"/>
                    <a:pt x="3320" y="4650"/>
                  </a:cubicBezTo>
                  <a:cubicBezTo>
                    <a:pt x="3401" y="4617"/>
                    <a:pt x="3483" y="4586"/>
                    <a:pt x="3563" y="4551"/>
                  </a:cubicBezTo>
                  <a:lnTo>
                    <a:pt x="3563" y="4551"/>
                  </a:lnTo>
                  <a:cubicBezTo>
                    <a:pt x="3563" y="4551"/>
                    <a:pt x="3563" y="4551"/>
                    <a:pt x="3563" y="4551"/>
                  </a:cubicBezTo>
                  <a:cubicBezTo>
                    <a:pt x="3564" y="4551"/>
                    <a:pt x="3564" y="4551"/>
                    <a:pt x="3566" y="4550"/>
                  </a:cubicBezTo>
                  <a:lnTo>
                    <a:pt x="3566" y="4550"/>
                  </a:lnTo>
                  <a:cubicBezTo>
                    <a:pt x="3565" y="4550"/>
                    <a:pt x="3564" y="4550"/>
                    <a:pt x="3563" y="4551"/>
                  </a:cubicBezTo>
                  <a:lnTo>
                    <a:pt x="3563" y="4551"/>
                  </a:lnTo>
                  <a:cubicBezTo>
                    <a:pt x="3564" y="4550"/>
                    <a:pt x="3565" y="4550"/>
                    <a:pt x="3566" y="4549"/>
                  </a:cubicBezTo>
                  <a:lnTo>
                    <a:pt x="3566" y="4549"/>
                  </a:lnTo>
                  <a:cubicBezTo>
                    <a:pt x="3566" y="4549"/>
                    <a:pt x="3566" y="4549"/>
                    <a:pt x="3566" y="4550"/>
                  </a:cubicBezTo>
                  <a:cubicBezTo>
                    <a:pt x="3568" y="4548"/>
                    <a:pt x="3571" y="4546"/>
                    <a:pt x="3572" y="4545"/>
                  </a:cubicBezTo>
                  <a:lnTo>
                    <a:pt x="3572" y="4545"/>
                  </a:lnTo>
                  <a:cubicBezTo>
                    <a:pt x="3572" y="4545"/>
                    <a:pt x="3572" y="4545"/>
                    <a:pt x="3571" y="4545"/>
                  </a:cubicBezTo>
                  <a:cubicBezTo>
                    <a:pt x="3572" y="4544"/>
                    <a:pt x="3573" y="4544"/>
                    <a:pt x="3574" y="4544"/>
                  </a:cubicBezTo>
                  <a:lnTo>
                    <a:pt x="3574" y="4544"/>
                  </a:lnTo>
                  <a:cubicBezTo>
                    <a:pt x="3574" y="4544"/>
                    <a:pt x="3573" y="4545"/>
                    <a:pt x="3572" y="4545"/>
                  </a:cubicBezTo>
                  <a:lnTo>
                    <a:pt x="3572" y="4545"/>
                  </a:lnTo>
                  <a:cubicBezTo>
                    <a:pt x="3573" y="4545"/>
                    <a:pt x="3573" y="4545"/>
                    <a:pt x="3574" y="4544"/>
                  </a:cubicBezTo>
                  <a:lnTo>
                    <a:pt x="3574" y="4544"/>
                  </a:lnTo>
                  <a:cubicBezTo>
                    <a:pt x="3574" y="4544"/>
                    <a:pt x="3574" y="4544"/>
                    <a:pt x="3574" y="4544"/>
                  </a:cubicBezTo>
                  <a:lnTo>
                    <a:pt x="3574" y="4544"/>
                  </a:lnTo>
                  <a:cubicBezTo>
                    <a:pt x="3574" y="4544"/>
                    <a:pt x="3574" y="4544"/>
                    <a:pt x="3574" y="4544"/>
                  </a:cubicBezTo>
                  <a:lnTo>
                    <a:pt x="3574" y="4544"/>
                  </a:lnTo>
                  <a:cubicBezTo>
                    <a:pt x="3574" y="4544"/>
                    <a:pt x="3574" y="4544"/>
                    <a:pt x="3574" y="4544"/>
                  </a:cubicBezTo>
                  <a:lnTo>
                    <a:pt x="3574" y="4544"/>
                  </a:lnTo>
                  <a:cubicBezTo>
                    <a:pt x="3575" y="4544"/>
                    <a:pt x="3576" y="4544"/>
                    <a:pt x="3577" y="4544"/>
                  </a:cubicBezTo>
                  <a:lnTo>
                    <a:pt x="3574" y="4544"/>
                  </a:lnTo>
                  <a:cubicBezTo>
                    <a:pt x="3745" y="4465"/>
                    <a:pt x="3907" y="4371"/>
                    <a:pt x="4061" y="4267"/>
                  </a:cubicBezTo>
                  <a:cubicBezTo>
                    <a:pt x="4209" y="4166"/>
                    <a:pt x="4348" y="4061"/>
                    <a:pt x="4485" y="3946"/>
                  </a:cubicBezTo>
                  <a:cubicBezTo>
                    <a:pt x="5101" y="3425"/>
                    <a:pt x="5618" y="2794"/>
                    <a:pt x="6249" y="2292"/>
                  </a:cubicBezTo>
                  <a:cubicBezTo>
                    <a:pt x="6576" y="2030"/>
                    <a:pt x="6932" y="1802"/>
                    <a:pt x="7321" y="1643"/>
                  </a:cubicBezTo>
                  <a:cubicBezTo>
                    <a:pt x="7429" y="1598"/>
                    <a:pt x="7537" y="1558"/>
                    <a:pt x="7645" y="1516"/>
                  </a:cubicBezTo>
                  <a:cubicBezTo>
                    <a:pt x="7751" y="1476"/>
                    <a:pt x="7854" y="1434"/>
                    <a:pt x="7959" y="1391"/>
                  </a:cubicBezTo>
                  <a:cubicBezTo>
                    <a:pt x="8142" y="1315"/>
                    <a:pt x="8325" y="1239"/>
                    <a:pt x="8505" y="1154"/>
                  </a:cubicBezTo>
                  <a:cubicBezTo>
                    <a:pt x="8792" y="1022"/>
                    <a:pt x="9072" y="876"/>
                    <a:pt x="9339" y="710"/>
                  </a:cubicBezTo>
                  <a:cubicBezTo>
                    <a:pt x="9607" y="545"/>
                    <a:pt x="9858" y="363"/>
                    <a:pt x="10099" y="162"/>
                  </a:cubicBezTo>
                  <a:cubicBezTo>
                    <a:pt x="10160" y="109"/>
                    <a:pt x="10221" y="55"/>
                    <a:pt x="10280" y="1"/>
                  </a:cubicBezTo>
                  <a:close/>
                </a:path>
              </a:pathLst>
            </a:custGeom>
            <a:solidFill>
              <a:srgbClr val="7279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32" name="Google Shape;7932;p27"/>
            <p:cNvSpPr/>
            <p:nvPr/>
          </p:nvSpPr>
          <p:spPr>
            <a:xfrm rot="10800000">
              <a:off x="6909600" y="715800"/>
              <a:ext cx="222900" cy="259350"/>
            </a:xfrm>
            <a:custGeom>
              <a:avLst/>
              <a:gdLst/>
              <a:ahLst/>
              <a:cxnLst/>
              <a:rect l="l" t="t" r="r" b="b"/>
              <a:pathLst>
                <a:path w="8916" h="10374" extrusionOk="0">
                  <a:moveTo>
                    <a:pt x="8855" y="85"/>
                  </a:moveTo>
                  <a:cubicBezTo>
                    <a:pt x="8854" y="85"/>
                    <a:pt x="8854" y="87"/>
                    <a:pt x="8852" y="90"/>
                  </a:cubicBezTo>
                  <a:lnTo>
                    <a:pt x="8855" y="85"/>
                  </a:lnTo>
                  <a:close/>
                  <a:moveTo>
                    <a:pt x="8915" y="0"/>
                  </a:moveTo>
                  <a:lnTo>
                    <a:pt x="8915" y="0"/>
                  </a:lnTo>
                  <a:cubicBezTo>
                    <a:pt x="8892" y="29"/>
                    <a:pt x="8874" y="61"/>
                    <a:pt x="8852" y="90"/>
                  </a:cubicBezTo>
                  <a:cubicBezTo>
                    <a:pt x="8773" y="206"/>
                    <a:pt x="8696" y="322"/>
                    <a:pt x="8618" y="441"/>
                  </a:cubicBezTo>
                  <a:cubicBezTo>
                    <a:pt x="8279" y="976"/>
                    <a:pt x="7983" y="1537"/>
                    <a:pt x="7717" y="2112"/>
                  </a:cubicBezTo>
                  <a:cubicBezTo>
                    <a:pt x="7452" y="2685"/>
                    <a:pt x="7208" y="3268"/>
                    <a:pt x="6958" y="3847"/>
                  </a:cubicBezTo>
                  <a:cubicBezTo>
                    <a:pt x="6685" y="4475"/>
                    <a:pt x="6403" y="5104"/>
                    <a:pt x="6084" y="5713"/>
                  </a:cubicBezTo>
                  <a:cubicBezTo>
                    <a:pt x="5939" y="5994"/>
                    <a:pt x="5784" y="6273"/>
                    <a:pt x="5615" y="6538"/>
                  </a:cubicBezTo>
                  <a:cubicBezTo>
                    <a:pt x="5475" y="6754"/>
                    <a:pt x="5330" y="6965"/>
                    <a:pt x="5168" y="7165"/>
                  </a:cubicBezTo>
                  <a:cubicBezTo>
                    <a:pt x="4904" y="7484"/>
                    <a:pt x="4598" y="7775"/>
                    <a:pt x="4240" y="7989"/>
                  </a:cubicBezTo>
                  <a:cubicBezTo>
                    <a:pt x="3914" y="8184"/>
                    <a:pt x="3555" y="8319"/>
                    <a:pt x="3187" y="8417"/>
                  </a:cubicBezTo>
                  <a:cubicBezTo>
                    <a:pt x="2752" y="8532"/>
                    <a:pt x="2308" y="8608"/>
                    <a:pt x="1869" y="8689"/>
                  </a:cubicBezTo>
                  <a:cubicBezTo>
                    <a:pt x="1734" y="8714"/>
                    <a:pt x="1602" y="8739"/>
                    <a:pt x="1467" y="8765"/>
                  </a:cubicBezTo>
                  <a:cubicBezTo>
                    <a:pt x="1332" y="8789"/>
                    <a:pt x="1195" y="8815"/>
                    <a:pt x="1063" y="8845"/>
                  </a:cubicBezTo>
                  <a:cubicBezTo>
                    <a:pt x="789" y="8905"/>
                    <a:pt x="519" y="8984"/>
                    <a:pt x="260" y="9099"/>
                  </a:cubicBezTo>
                  <a:cubicBezTo>
                    <a:pt x="171" y="9142"/>
                    <a:pt x="82" y="9188"/>
                    <a:pt x="0" y="9242"/>
                  </a:cubicBezTo>
                  <a:cubicBezTo>
                    <a:pt x="0" y="9371"/>
                    <a:pt x="2" y="9500"/>
                    <a:pt x="0" y="9628"/>
                  </a:cubicBezTo>
                  <a:cubicBezTo>
                    <a:pt x="0" y="9685"/>
                    <a:pt x="58" y="9727"/>
                    <a:pt x="108" y="9727"/>
                  </a:cubicBezTo>
                  <a:cubicBezTo>
                    <a:pt x="115" y="9733"/>
                    <a:pt x="115" y="9749"/>
                    <a:pt x="115" y="9764"/>
                  </a:cubicBezTo>
                  <a:cubicBezTo>
                    <a:pt x="118" y="9813"/>
                    <a:pt x="137" y="9858"/>
                    <a:pt x="167" y="9878"/>
                  </a:cubicBezTo>
                  <a:cubicBezTo>
                    <a:pt x="309" y="9973"/>
                    <a:pt x="455" y="10052"/>
                    <a:pt x="613" y="10116"/>
                  </a:cubicBezTo>
                  <a:cubicBezTo>
                    <a:pt x="756" y="10175"/>
                    <a:pt x="915" y="10224"/>
                    <a:pt x="1115" y="10267"/>
                  </a:cubicBezTo>
                  <a:cubicBezTo>
                    <a:pt x="1293" y="10303"/>
                    <a:pt x="1468" y="10325"/>
                    <a:pt x="1603" y="10337"/>
                  </a:cubicBezTo>
                  <a:cubicBezTo>
                    <a:pt x="1748" y="10352"/>
                    <a:pt x="1895" y="10363"/>
                    <a:pt x="2041" y="10369"/>
                  </a:cubicBezTo>
                  <a:cubicBezTo>
                    <a:pt x="2112" y="10373"/>
                    <a:pt x="2182" y="10373"/>
                    <a:pt x="2251" y="10373"/>
                  </a:cubicBezTo>
                  <a:cubicBezTo>
                    <a:pt x="2394" y="10373"/>
                    <a:pt x="2545" y="10366"/>
                    <a:pt x="2699" y="10353"/>
                  </a:cubicBezTo>
                  <a:cubicBezTo>
                    <a:pt x="2890" y="10337"/>
                    <a:pt x="3094" y="10303"/>
                    <a:pt x="3324" y="10248"/>
                  </a:cubicBezTo>
                  <a:cubicBezTo>
                    <a:pt x="3679" y="10167"/>
                    <a:pt x="4043" y="10023"/>
                    <a:pt x="4408" y="9822"/>
                  </a:cubicBezTo>
                  <a:cubicBezTo>
                    <a:pt x="4724" y="9645"/>
                    <a:pt x="5021" y="9417"/>
                    <a:pt x="5322" y="9128"/>
                  </a:cubicBezTo>
                  <a:cubicBezTo>
                    <a:pt x="5582" y="8878"/>
                    <a:pt x="5824" y="8587"/>
                    <a:pt x="6063" y="8236"/>
                  </a:cubicBezTo>
                  <a:cubicBezTo>
                    <a:pt x="6287" y="7909"/>
                    <a:pt x="6492" y="7554"/>
                    <a:pt x="6689" y="7152"/>
                  </a:cubicBezTo>
                  <a:cubicBezTo>
                    <a:pt x="7116" y="6286"/>
                    <a:pt x="7414" y="5371"/>
                    <a:pt x="7628" y="4670"/>
                  </a:cubicBezTo>
                  <a:cubicBezTo>
                    <a:pt x="7855" y="3930"/>
                    <a:pt x="8046" y="3189"/>
                    <a:pt x="8232" y="2471"/>
                  </a:cubicBezTo>
                  <a:lnTo>
                    <a:pt x="8262" y="2353"/>
                  </a:lnTo>
                  <a:lnTo>
                    <a:pt x="8316" y="2148"/>
                  </a:lnTo>
                  <a:cubicBezTo>
                    <a:pt x="8482" y="1506"/>
                    <a:pt x="8654" y="842"/>
                    <a:pt x="8855" y="189"/>
                  </a:cubicBezTo>
                  <a:cubicBezTo>
                    <a:pt x="8875" y="124"/>
                    <a:pt x="8894" y="62"/>
                    <a:pt x="8915" y="0"/>
                  </a:cubicBezTo>
                  <a:close/>
                </a:path>
              </a:pathLst>
            </a:custGeom>
            <a:solidFill>
              <a:srgbClr val="7279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33" name="Google Shape;7933;p27"/>
            <p:cNvSpPr/>
            <p:nvPr/>
          </p:nvSpPr>
          <p:spPr>
            <a:xfrm rot="10800000">
              <a:off x="7303075" y="655975"/>
              <a:ext cx="246650" cy="110550"/>
            </a:xfrm>
            <a:custGeom>
              <a:avLst/>
              <a:gdLst/>
              <a:ahLst/>
              <a:cxnLst/>
              <a:rect l="l" t="t" r="r" b="b"/>
              <a:pathLst>
                <a:path w="9866" h="4422" extrusionOk="0">
                  <a:moveTo>
                    <a:pt x="1716" y="565"/>
                  </a:moveTo>
                  <a:lnTo>
                    <a:pt x="1716" y="565"/>
                  </a:lnTo>
                  <a:cubicBezTo>
                    <a:pt x="1717" y="565"/>
                    <a:pt x="1719" y="566"/>
                    <a:pt x="1719" y="566"/>
                  </a:cubicBezTo>
                  <a:cubicBezTo>
                    <a:pt x="1717" y="566"/>
                    <a:pt x="1716" y="565"/>
                    <a:pt x="1716" y="565"/>
                  </a:cubicBezTo>
                  <a:close/>
                  <a:moveTo>
                    <a:pt x="8884" y="1866"/>
                  </a:moveTo>
                  <a:cubicBezTo>
                    <a:pt x="8889" y="1868"/>
                    <a:pt x="8890" y="1868"/>
                    <a:pt x="8892" y="1870"/>
                  </a:cubicBezTo>
                  <a:cubicBezTo>
                    <a:pt x="8889" y="1868"/>
                    <a:pt x="8887" y="1868"/>
                    <a:pt x="8884" y="1866"/>
                  </a:cubicBezTo>
                  <a:close/>
                  <a:moveTo>
                    <a:pt x="9468" y="2212"/>
                  </a:moveTo>
                  <a:cubicBezTo>
                    <a:pt x="9471" y="2214"/>
                    <a:pt x="9473" y="2216"/>
                    <a:pt x="9476" y="2218"/>
                  </a:cubicBezTo>
                  <a:cubicBezTo>
                    <a:pt x="9474" y="2215"/>
                    <a:pt x="9471" y="2213"/>
                    <a:pt x="9468" y="2212"/>
                  </a:cubicBezTo>
                  <a:close/>
                  <a:moveTo>
                    <a:pt x="1" y="0"/>
                  </a:moveTo>
                  <a:cubicBezTo>
                    <a:pt x="78" y="33"/>
                    <a:pt x="152" y="68"/>
                    <a:pt x="226" y="99"/>
                  </a:cubicBezTo>
                  <a:cubicBezTo>
                    <a:pt x="581" y="265"/>
                    <a:pt x="923" y="453"/>
                    <a:pt x="1242" y="661"/>
                  </a:cubicBezTo>
                  <a:cubicBezTo>
                    <a:pt x="1499" y="826"/>
                    <a:pt x="1773" y="1033"/>
                    <a:pt x="2079" y="1290"/>
                  </a:cubicBezTo>
                  <a:cubicBezTo>
                    <a:pt x="2385" y="1547"/>
                    <a:pt x="2685" y="1822"/>
                    <a:pt x="2977" y="2087"/>
                  </a:cubicBezTo>
                  <a:cubicBezTo>
                    <a:pt x="3603" y="2660"/>
                    <a:pt x="4236" y="3238"/>
                    <a:pt x="4955" y="3687"/>
                  </a:cubicBezTo>
                  <a:cubicBezTo>
                    <a:pt x="5487" y="4019"/>
                    <a:pt x="6033" y="4242"/>
                    <a:pt x="6578" y="4345"/>
                  </a:cubicBezTo>
                  <a:cubicBezTo>
                    <a:pt x="6842" y="4395"/>
                    <a:pt x="7109" y="4421"/>
                    <a:pt x="7369" y="4421"/>
                  </a:cubicBezTo>
                  <a:cubicBezTo>
                    <a:pt x="7596" y="4421"/>
                    <a:pt x="7821" y="4401"/>
                    <a:pt x="8040" y="4364"/>
                  </a:cubicBezTo>
                  <a:cubicBezTo>
                    <a:pt x="8216" y="4331"/>
                    <a:pt x="8396" y="4280"/>
                    <a:pt x="8573" y="4213"/>
                  </a:cubicBezTo>
                  <a:cubicBezTo>
                    <a:pt x="8732" y="4151"/>
                    <a:pt x="8884" y="4069"/>
                    <a:pt x="9039" y="3960"/>
                  </a:cubicBezTo>
                  <a:cubicBezTo>
                    <a:pt x="9179" y="3860"/>
                    <a:pt x="9307" y="3735"/>
                    <a:pt x="9414" y="3590"/>
                  </a:cubicBezTo>
                  <a:cubicBezTo>
                    <a:pt x="9516" y="3453"/>
                    <a:pt x="9601" y="3285"/>
                    <a:pt x="9663" y="3088"/>
                  </a:cubicBezTo>
                  <a:cubicBezTo>
                    <a:pt x="9674" y="3084"/>
                    <a:pt x="9687" y="3070"/>
                    <a:pt x="9694" y="3055"/>
                  </a:cubicBezTo>
                  <a:cubicBezTo>
                    <a:pt x="9771" y="2915"/>
                    <a:pt x="9828" y="2761"/>
                    <a:pt x="9865" y="2600"/>
                  </a:cubicBezTo>
                  <a:cubicBezTo>
                    <a:pt x="9824" y="2550"/>
                    <a:pt x="9781" y="2502"/>
                    <a:pt x="9735" y="2455"/>
                  </a:cubicBezTo>
                  <a:cubicBezTo>
                    <a:pt x="9649" y="2368"/>
                    <a:pt x="9560" y="2286"/>
                    <a:pt x="9467" y="2211"/>
                  </a:cubicBezTo>
                  <a:lnTo>
                    <a:pt x="9467" y="2211"/>
                  </a:lnTo>
                  <a:cubicBezTo>
                    <a:pt x="9467" y="2211"/>
                    <a:pt x="9467" y="2211"/>
                    <a:pt x="9468" y="2212"/>
                  </a:cubicBezTo>
                  <a:lnTo>
                    <a:pt x="9468" y="2212"/>
                  </a:lnTo>
                  <a:cubicBezTo>
                    <a:pt x="9378" y="2142"/>
                    <a:pt x="9283" y="2074"/>
                    <a:pt x="9185" y="2017"/>
                  </a:cubicBezTo>
                  <a:cubicBezTo>
                    <a:pt x="9084" y="1958"/>
                    <a:pt x="8982" y="1906"/>
                    <a:pt x="8876" y="1860"/>
                  </a:cubicBezTo>
                  <a:lnTo>
                    <a:pt x="8876" y="1860"/>
                  </a:lnTo>
                  <a:cubicBezTo>
                    <a:pt x="8876" y="1861"/>
                    <a:pt x="8877" y="1862"/>
                    <a:pt x="8877" y="1862"/>
                  </a:cubicBezTo>
                  <a:lnTo>
                    <a:pt x="8877" y="1862"/>
                  </a:lnTo>
                  <a:cubicBezTo>
                    <a:pt x="8750" y="1807"/>
                    <a:pt x="8617" y="1764"/>
                    <a:pt x="8484" y="1728"/>
                  </a:cubicBezTo>
                  <a:cubicBezTo>
                    <a:pt x="8340" y="1691"/>
                    <a:pt x="8196" y="1662"/>
                    <a:pt x="8050" y="1641"/>
                  </a:cubicBezTo>
                  <a:lnTo>
                    <a:pt x="8050" y="1641"/>
                  </a:lnTo>
                  <a:cubicBezTo>
                    <a:pt x="8056" y="1642"/>
                    <a:pt x="8060" y="1642"/>
                    <a:pt x="8066" y="1643"/>
                  </a:cubicBezTo>
                  <a:cubicBezTo>
                    <a:pt x="7781" y="1604"/>
                    <a:pt x="7494" y="1589"/>
                    <a:pt x="7207" y="1589"/>
                  </a:cubicBezTo>
                  <a:cubicBezTo>
                    <a:pt x="7005" y="1589"/>
                    <a:pt x="6803" y="1596"/>
                    <a:pt x="6602" y="1608"/>
                  </a:cubicBezTo>
                  <a:cubicBezTo>
                    <a:pt x="6306" y="1623"/>
                    <a:pt x="6012" y="1649"/>
                    <a:pt x="5716" y="1672"/>
                  </a:cubicBezTo>
                  <a:cubicBezTo>
                    <a:pt x="5463" y="1691"/>
                    <a:pt x="5209" y="1707"/>
                    <a:pt x="4956" y="1707"/>
                  </a:cubicBezTo>
                  <a:cubicBezTo>
                    <a:pt x="4936" y="1707"/>
                    <a:pt x="4916" y="1707"/>
                    <a:pt x="4896" y="1707"/>
                  </a:cubicBezTo>
                  <a:cubicBezTo>
                    <a:pt x="4667" y="1702"/>
                    <a:pt x="4439" y="1687"/>
                    <a:pt x="4215" y="1642"/>
                  </a:cubicBezTo>
                  <a:cubicBezTo>
                    <a:pt x="3969" y="1593"/>
                    <a:pt x="3729" y="1519"/>
                    <a:pt x="3498" y="1422"/>
                  </a:cubicBezTo>
                  <a:cubicBezTo>
                    <a:pt x="3202" y="1303"/>
                    <a:pt x="2917" y="1159"/>
                    <a:pt x="2635" y="1009"/>
                  </a:cubicBezTo>
                  <a:cubicBezTo>
                    <a:pt x="2476" y="921"/>
                    <a:pt x="2313" y="838"/>
                    <a:pt x="2150" y="760"/>
                  </a:cubicBezTo>
                  <a:cubicBezTo>
                    <a:pt x="2010" y="694"/>
                    <a:pt x="1871" y="631"/>
                    <a:pt x="1730" y="570"/>
                  </a:cubicBezTo>
                  <a:lnTo>
                    <a:pt x="1730" y="570"/>
                  </a:lnTo>
                  <a:cubicBezTo>
                    <a:pt x="1730" y="570"/>
                    <a:pt x="1730" y="570"/>
                    <a:pt x="1730" y="571"/>
                  </a:cubicBezTo>
                  <a:cubicBezTo>
                    <a:pt x="1730" y="570"/>
                    <a:pt x="1729" y="570"/>
                    <a:pt x="1729" y="569"/>
                  </a:cubicBezTo>
                  <a:lnTo>
                    <a:pt x="1729" y="569"/>
                  </a:lnTo>
                  <a:cubicBezTo>
                    <a:pt x="1729" y="569"/>
                    <a:pt x="1729" y="570"/>
                    <a:pt x="1730" y="570"/>
                  </a:cubicBezTo>
                  <a:lnTo>
                    <a:pt x="1730" y="570"/>
                  </a:lnTo>
                  <a:cubicBezTo>
                    <a:pt x="1728" y="568"/>
                    <a:pt x="1724" y="568"/>
                    <a:pt x="1723" y="566"/>
                  </a:cubicBezTo>
                  <a:lnTo>
                    <a:pt x="1723" y="566"/>
                  </a:lnTo>
                  <a:cubicBezTo>
                    <a:pt x="1724" y="567"/>
                    <a:pt x="1726" y="568"/>
                    <a:pt x="1729" y="569"/>
                  </a:cubicBezTo>
                  <a:lnTo>
                    <a:pt x="1729" y="569"/>
                  </a:lnTo>
                  <a:cubicBezTo>
                    <a:pt x="1723" y="567"/>
                    <a:pt x="1717" y="564"/>
                    <a:pt x="1711" y="562"/>
                  </a:cubicBezTo>
                  <a:lnTo>
                    <a:pt x="1711" y="562"/>
                  </a:lnTo>
                  <a:cubicBezTo>
                    <a:pt x="1712" y="563"/>
                    <a:pt x="1713" y="563"/>
                    <a:pt x="1713" y="564"/>
                  </a:cubicBezTo>
                  <a:lnTo>
                    <a:pt x="1713" y="564"/>
                  </a:lnTo>
                  <a:cubicBezTo>
                    <a:pt x="1198" y="349"/>
                    <a:pt x="668" y="171"/>
                    <a:pt x="127" y="33"/>
                  </a:cubicBezTo>
                  <a:cubicBezTo>
                    <a:pt x="86" y="22"/>
                    <a:pt x="42" y="12"/>
                    <a:pt x="1" y="0"/>
                  </a:cubicBezTo>
                  <a:close/>
                </a:path>
              </a:pathLst>
            </a:custGeom>
            <a:solidFill>
              <a:srgbClr val="7279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34" name="Google Shape;7934;p27"/>
            <p:cNvSpPr/>
            <p:nvPr/>
          </p:nvSpPr>
          <p:spPr>
            <a:xfrm rot="10800000">
              <a:off x="7329250" y="287425"/>
              <a:ext cx="165750" cy="82500"/>
            </a:xfrm>
            <a:custGeom>
              <a:avLst/>
              <a:gdLst/>
              <a:ahLst/>
              <a:cxnLst/>
              <a:rect l="l" t="t" r="r" b="b"/>
              <a:pathLst>
                <a:path w="6630" h="3300" extrusionOk="0">
                  <a:moveTo>
                    <a:pt x="5476" y="111"/>
                  </a:moveTo>
                  <a:lnTo>
                    <a:pt x="5476" y="111"/>
                  </a:lnTo>
                  <a:cubicBezTo>
                    <a:pt x="5474" y="111"/>
                    <a:pt x="5474" y="111"/>
                    <a:pt x="5473" y="112"/>
                  </a:cubicBezTo>
                  <a:cubicBezTo>
                    <a:pt x="5474" y="112"/>
                    <a:pt x="5475" y="111"/>
                    <a:pt x="5476" y="111"/>
                  </a:cubicBezTo>
                  <a:close/>
                  <a:moveTo>
                    <a:pt x="4762" y="661"/>
                  </a:moveTo>
                  <a:cubicBezTo>
                    <a:pt x="4762" y="661"/>
                    <a:pt x="4762" y="664"/>
                    <a:pt x="4761" y="664"/>
                  </a:cubicBezTo>
                  <a:lnTo>
                    <a:pt x="4762" y="661"/>
                  </a:lnTo>
                  <a:close/>
                  <a:moveTo>
                    <a:pt x="409" y="2715"/>
                  </a:moveTo>
                  <a:lnTo>
                    <a:pt x="409" y="2715"/>
                  </a:lnTo>
                  <a:cubicBezTo>
                    <a:pt x="408" y="2715"/>
                    <a:pt x="407" y="2715"/>
                    <a:pt x="407" y="2715"/>
                  </a:cubicBezTo>
                  <a:lnTo>
                    <a:pt x="407" y="2715"/>
                  </a:lnTo>
                  <a:cubicBezTo>
                    <a:pt x="407" y="2715"/>
                    <a:pt x="408" y="2715"/>
                    <a:pt x="409" y="2715"/>
                  </a:cubicBezTo>
                  <a:close/>
                  <a:moveTo>
                    <a:pt x="5775" y="0"/>
                  </a:moveTo>
                  <a:cubicBezTo>
                    <a:pt x="5674" y="33"/>
                    <a:pt x="5574" y="68"/>
                    <a:pt x="5476" y="111"/>
                  </a:cubicBezTo>
                  <a:lnTo>
                    <a:pt x="5476" y="111"/>
                  </a:lnTo>
                  <a:cubicBezTo>
                    <a:pt x="5477" y="111"/>
                    <a:pt x="5477" y="111"/>
                    <a:pt x="5477" y="111"/>
                  </a:cubicBezTo>
                  <a:cubicBezTo>
                    <a:pt x="5394" y="148"/>
                    <a:pt x="5314" y="186"/>
                    <a:pt x="5235" y="233"/>
                  </a:cubicBezTo>
                  <a:cubicBezTo>
                    <a:pt x="5164" y="276"/>
                    <a:pt x="5094" y="322"/>
                    <a:pt x="5029" y="374"/>
                  </a:cubicBezTo>
                  <a:cubicBezTo>
                    <a:pt x="4976" y="421"/>
                    <a:pt x="4922" y="470"/>
                    <a:pt x="4876" y="523"/>
                  </a:cubicBezTo>
                  <a:cubicBezTo>
                    <a:pt x="4837" y="564"/>
                    <a:pt x="4801" y="610"/>
                    <a:pt x="4768" y="654"/>
                  </a:cubicBezTo>
                  <a:lnTo>
                    <a:pt x="4768" y="654"/>
                  </a:lnTo>
                  <a:cubicBezTo>
                    <a:pt x="4768" y="654"/>
                    <a:pt x="4768" y="654"/>
                    <a:pt x="4768" y="654"/>
                  </a:cubicBezTo>
                  <a:lnTo>
                    <a:pt x="4768" y="654"/>
                  </a:lnTo>
                  <a:cubicBezTo>
                    <a:pt x="4768" y="654"/>
                    <a:pt x="4768" y="654"/>
                    <a:pt x="4768" y="654"/>
                  </a:cubicBezTo>
                  <a:lnTo>
                    <a:pt x="4768" y="654"/>
                  </a:lnTo>
                  <a:cubicBezTo>
                    <a:pt x="4767" y="655"/>
                    <a:pt x="4766" y="656"/>
                    <a:pt x="4766" y="657"/>
                  </a:cubicBezTo>
                  <a:lnTo>
                    <a:pt x="4766" y="657"/>
                  </a:lnTo>
                  <a:cubicBezTo>
                    <a:pt x="4765" y="658"/>
                    <a:pt x="4764" y="659"/>
                    <a:pt x="4764" y="659"/>
                  </a:cubicBezTo>
                  <a:lnTo>
                    <a:pt x="4762" y="661"/>
                  </a:lnTo>
                  <a:lnTo>
                    <a:pt x="4759" y="665"/>
                  </a:lnTo>
                  <a:lnTo>
                    <a:pt x="4761" y="664"/>
                  </a:lnTo>
                  <a:lnTo>
                    <a:pt x="4761" y="664"/>
                  </a:lnTo>
                  <a:cubicBezTo>
                    <a:pt x="4761" y="665"/>
                    <a:pt x="4759" y="665"/>
                    <a:pt x="4759" y="667"/>
                  </a:cubicBezTo>
                  <a:cubicBezTo>
                    <a:pt x="4695" y="760"/>
                    <a:pt x="4634" y="859"/>
                    <a:pt x="4587" y="961"/>
                  </a:cubicBezTo>
                  <a:cubicBezTo>
                    <a:pt x="4541" y="1056"/>
                    <a:pt x="4501" y="1154"/>
                    <a:pt x="4462" y="1250"/>
                  </a:cubicBezTo>
                  <a:cubicBezTo>
                    <a:pt x="4426" y="1343"/>
                    <a:pt x="4393" y="1437"/>
                    <a:pt x="4354" y="1530"/>
                  </a:cubicBezTo>
                  <a:cubicBezTo>
                    <a:pt x="4321" y="1616"/>
                    <a:pt x="4287" y="1705"/>
                    <a:pt x="4244" y="1787"/>
                  </a:cubicBezTo>
                  <a:cubicBezTo>
                    <a:pt x="4203" y="1863"/>
                    <a:pt x="4162" y="1936"/>
                    <a:pt x="4109" y="2001"/>
                  </a:cubicBezTo>
                  <a:cubicBezTo>
                    <a:pt x="4045" y="2079"/>
                    <a:pt x="3972" y="2146"/>
                    <a:pt x="3895" y="2209"/>
                  </a:cubicBezTo>
                  <a:cubicBezTo>
                    <a:pt x="3722" y="2346"/>
                    <a:pt x="3525" y="2448"/>
                    <a:pt x="3317" y="2517"/>
                  </a:cubicBezTo>
                  <a:cubicBezTo>
                    <a:pt x="2899" y="2650"/>
                    <a:pt x="2457" y="2668"/>
                    <a:pt x="2022" y="2668"/>
                  </a:cubicBezTo>
                  <a:cubicBezTo>
                    <a:pt x="1976" y="2668"/>
                    <a:pt x="1930" y="2668"/>
                    <a:pt x="1884" y="2667"/>
                  </a:cubicBezTo>
                  <a:cubicBezTo>
                    <a:pt x="1689" y="2665"/>
                    <a:pt x="1495" y="2661"/>
                    <a:pt x="1301" y="2661"/>
                  </a:cubicBezTo>
                  <a:cubicBezTo>
                    <a:pt x="1004" y="2661"/>
                    <a:pt x="708" y="2671"/>
                    <a:pt x="414" y="2716"/>
                  </a:cubicBezTo>
                  <a:lnTo>
                    <a:pt x="414" y="2716"/>
                  </a:lnTo>
                  <a:cubicBezTo>
                    <a:pt x="415" y="2715"/>
                    <a:pt x="416" y="2715"/>
                    <a:pt x="417" y="2715"/>
                  </a:cubicBezTo>
                  <a:lnTo>
                    <a:pt x="417" y="2715"/>
                  </a:lnTo>
                  <a:cubicBezTo>
                    <a:pt x="415" y="2715"/>
                    <a:pt x="413" y="2715"/>
                    <a:pt x="411" y="2716"/>
                  </a:cubicBezTo>
                  <a:lnTo>
                    <a:pt x="411" y="2716"/>
                  </a:lnTo>
                  <a:cubicBezTo>
                    <a:pt x="412" y="2716"/>
                    <a:pt x="413" y="2716"/>
                    <a:pt x="414" y="2716"/>
                  </a:cubicBezTo>
                  <a:lnTo>
                    <a:pt x="414" y="2716"/>
                  </a:lnTo>
                  <a:cubicBezTo>
                    <a:pt x="412" y="2717"/>
                    <a:pt x="411" y="2718"/>
                    <a:pt x="410" y="2718"/>
                  </a:cubicBezTo>
                  <a:cubicBezTo>
                    <a:pt x="410" y="2717"/>
                    <a:pt x="411" y="2717"/>
                    <a:pt x="411" y="2716"/>
                  </a:cubicBezTo>
                  <a:lnTo>
                    <a:pt x="411" y="2716"/>
                  </a:lnTo>
                  <a:cubicBezTo>
                    <a:pt x="408" y="2717"/>
                    <a:pt x="405" y="2717"/>
                    <a:pt x="402" y="2718"/>
                  </a:cubicBezTo>
                  <a:lnTo>
                    <a:pt x="402" y="2718"/>
                  </a:lnTo>
                  <a:cubicBezTo>
                    <a:pt x="403" y="2717"/>
                    <a:pt x="405" y="2716"/>
                    <a:pt x="407" y="2715"/>
                  </a:cubicBezTo>
                  <a:lnTo>
                    <a:pt x="407" y="2715"/>
                  </a:lnTo>
                  <a:cubicBezTo>
                    <a:pt x="304" y="2734"/>
                    <a:pt x="201" y="2754"/>
                    <a:pt x="101" y="2782"/>
                  </a:cubicBezTo>
                  <a:cubicBezTo>
                    <a:pt x="67" y="2791"/>
                    <a:pt x="35" y="2801"/>
                    <a:pt x="1" y="2812"/>
                  </a:cubicBezTo>
                  <a:cubicBezTo>
                    <a:pt x="32" y="2820"/>
                    <a:pt x="67" y="2828"/>
                    <a:pt x="100" y="2835"/>
                  </a:cubicBezTo>
                  <a:cubicBezTo>
                    <a:pt x="618" y="2958"/>
                    <a:pt x="1058" y="3051"/>
                    <a:pt x="1483" y="3127"/>
                  </a:cubicBezTo>
                  <a:cubicBezTo>
                    <a:pt x="1981" y="3215"/>
                    <a:pt x="2431" y="3266"/>
                    <a:pt x="2859" y="3289"/>
                  </a:cubicBezTo>
                  <a:cubicBezTo>
                    <a:pt x="2981" y="3295"/>
                    <a:pt x="3103" y="3299"/>
                    <a:pt x="3225" y="3299"/>
                  </a:cubicBezTo>
                  <a:cubicBezTo>
                    <a:pt x="3989" y="3299"/>
                    <a:pt x="4620" y="3164"/>
                    <a:pt x="5153" y="2887"/>
                  </a:cubicBezTo>
                  <a:cubicBezTo>
                    <a:pt x="5482" y="2715"/>
                    <a:pt x="5782" y="2468"/>
                    <a:pt x="6020" y="2169"/>
                  </a:cubicBezTo>
                  <a:cubicBezTo>
                    <a:pt x="6277" y="1849"/>
                    <a:pt x="6478" y="1447"/>
                    <a:pt x="6622" y="974"/>
                  </a:cubicBezTo>
                  <a:cubicBezTo>
                    <a:pt x="6629" y="951"/>
                    <a:pt x="6628" y="925"/>
                    <a:pt x="6615" y="904"/>
                  </a:cubicBezTo>
                  <a:cubicBezTo>
                    <a:pt x="6602" y="881"/>
                    <a:pt x="6582" y="865"/>
                    <a:pt x="6557" y="858"/>
                  </a:cubicBezTo>
                  <a:cubicBezTo>
                    <a:pt x="6491" y="858"/>
                    <a:pt x="6451" y="881"/>
                    <a:pt x="6438" y="924"/>
                  </a:cubicBezTo>
                  <a:cubicBezTo>
                    <a:pt x="6420" y="990"/>
                    <a:pt x="6398" y="1054"/>
                    <a:pt x="6374" y="1118"/>
                  </a:cubicBezTo>
                  <a:cubicBezTo>
                    <a:pt x="6387" y="1077"/>
                    <a:pt x="6387" y="1034"/>
                    <a:pt x="6379" y="983"/>
                  </a:cubicBezTo>
                  <a:cubicBezTo>
                    <a:pt x="6371" y="922"/>
                    <a:pt x="6352" y="858"/>
                    <a:pt x="6326" y="786"/>
                  </a:cubicBezTo>
                  <a:cubicBezTo>
                    <a:pt x="6280" y="658"/>
                    <a:pt x="6221" y="539"/>
                    <a:pt x="6150" y="428"/>
                  </a:cubicBezTo>
                  <a:cubicBezTo>
                    <a:pt x="6053" y="277"/>
                    <a:pt x="5927" y="134"/>
                    <a:pt x="5775" y="0"/>
                  </a:cubicBezTo>
                  <a:close/>
                </a:path>
              </a:pathLst>
            </a:custGeom>
            <a:solidFill>
              <a:srgbClr val="7279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35" name="Google Shape;7935;p27"/>
            <p:cNvSpPr/>
            <p:nvPr/>
          </p:nvSpPr>
          <p:spPr>
            <a:xfrm rot="10800000">
              <a:off x="7375975" y="353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7279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36" name="Google Shape;7936;p27"/>
            <p:cNvSpPr/>
            <p:nvPr/>
          </p:nvSpPr>
          <p:spPr>
            <a:xfrm rot="10800000">
              <a:off x="6810150" y="407350"/>
              <a:ext cx="422475" cy="284700"/>
            </a:xfrm>
            <a:custGeom>
              <a:avLst/>
              <a:gdLst/>
              <a:ahLst/>
              <a:cxnLst/>
              <a:rect l="l" t="t" r="r" b="b"/>
              <a:pathLst>
                <a:path w="16899" h="11388" extrusionOk="0">
                  <a:moveTo>
                    <a:pt x="16830" y="0"/>
                  </a:moveTo>
                  <a:cubicBezTo>
                    <a:pt x="16817" y="6"/>
                    <a:pt x="16804" y="9"/>
                    <a:pt x="16793" y="20"/>
                  </a:cubicBezTo>
                  <a:cubicBezTo>
                    <a:pt x="15717" y="918"/>
                    <a:pt x="14573" y="1732"/>
                    <a:pt x="13378" y="2465"/>
                  </a:cubicBezTo>
                  <a:cubicBezTo>
                    <a:pt x="13380" y="2464"/>
                    <a:pt x="13381" y="2464"/>
                    <a:pt x="13382" y="2463"/>
                  </a:cubicBezTo>
                  <a:lnTo>
                    <a:pt x="13382" y="2463"/>
                  </a:lnTo>
                  <a:cubicBezTo>
                    <a:pt x="13380" y="2465"/>
                    <a:pt x="13378" y="2466"/>
                    <a:pt x="13376" y="2467"/>
                  </a:cubicBezTo>
                  <a:lnTo>
                    <a:pt x="13376" y="2467"/>
                  </a:lnTo>
                  <a:cubicBezTo>
                    <a:pt x="13377" y="2466"/>
                    <a:pt x="13378" y="2466"/>
                    <a:pt x="13378" y="2465"/>
                  </a:cubicBezTo>
                  <a:lnTo>
                    <a:pt x="13378" y="2465"/>
                  </a:lnTo>
                  <a:cubicBezTo>
                    <a:pt x="13376" y="2467"/>
                    <a:pt x="13373" y="2469"/>
                    <a:pt x="13370" y="2471"/>
                  </a:cubicBezTo>
                  <a:lnTo>
                    <a:pt x="13370" y="2471"/>
                  </a:lnTo>
                  <a:cubicBezTo>
                    <a:pt x="12760" y="2842"/>
                    <a:pt x="12137" y="3196"/>
                    <a:pt x="11504" y="3528"/>
                  </a:cubicBezTo>
                  <a:cubicBezTo>
                    <a:pt x="10866" y="3862"/>
                    <a:pt x="10219" y="4174"/>
                    <a:pt x="9564" y="4474"/>
                  </a:cubicBezTo>
                  <a:cubicBezTo>
                    <a:pt x="8244" y="5079"/>
                    <a:pt x="6895" y="5620"/>
                    <a:pt x="5536" y="6127"/>
                  </a:cubicBezTo>
                  <a:cubicBezTo>
                    <a:pt x="5373" y="6188"/>
                    <a:pt x="5210" y="6248"/>
                    <a:pt x="5048" y="6310"/>
                  </a:cubicBezTo>
                  <a:cubicBezTo>
                    <a:pt x="4904" y="6364"/>
                    <a:pt x="4761" y="6428"/>
                    <a:pt x="4623" y="6494"/>
                  </a:cubicBezTo>
                  <a:cubicBezTo>
                    <a:pt x="4364" y="6619"/>
                    <a:pt x="4116" y="6765"/>
                    <a:pt x="3882" y="6930"/>
                  </a:cubicBezTo>
                  <a:cubicBezTo>
                    <a:pt x="3448" y="7231"/>
                    <a:pt x="3072" y="7605"/>
                    <a:pt x="2730" y="8005"/>
                  </a:cubicBezTo>
                  <a:cubicBezTo>
                    <a:pt x="2399" y="8390"/>
                    <a:pt x="2104" y="8805"/>
                    <a:pt x="1802" y="9214"/>
                  </a:cubicBezTo>
                  <a:cubicBezTo>
                    <a:pt x="1492" y="9636"/>
                    <a:pt x="1171" y="10053"/>
                    <a:pt x="815" y="10435"/>
                  </a:cubicBezTo>
                  <a:cubicBezTo>
                    <a:pt x="703" y="10551"/>
                    <a:pt x="590" y="10663"/>
                    <a:pt x="473" y="10772"/>
                  </a:cubicBezTo>
                  <a:cubicBezTo>
                    <a:pt x="344" y="10892"/>
                    <a:pt x="212" y="11004"/>
                    <a:pt x="77" y="11114"/>
                  </a:cubicBezTo>
                  <a:cubicBezTo>
                    <a:pt x="11" y="11167"/>
                    <a:pt x="1" y="11267"/>
                    <a:pt x="54" y="11331"/>
                  </a:cubicBezTo>
                  <a:cubicBezTo>
                    <a:pt x="78" y="11363"/>
                    <a:pt x="119" y="11383"/>
                    <a:pt x="157" y="11387"/>
                  </a:cubicBezTo>
                  <a:cubicBezTo>
                    <a:pt x="162" y="11388"/>
                    <a:pt x="167" y="11388"/>
                    <a:pt x="172" y="11388"/>
                  </a:cubicBezTo>
                  <a:cubicBezTo>
                    <a:pt x="209" y="11388"/>
                    <a:pt x="240" y="11374"/>
                    <a:pt x="271" y="11353"/>
                  </a:cubicBezTo>
                  <a:cubicBezTo>
                    <a:pt x="911" y="10900"/>
                    <a:pt x="1423" y="10293"/>
                    <a:pt x="1882" y="9664"/>
                  </a:cubicBezTo>
                  <a:cubicBezTo>
                    <a:pt x="2325" y="9060"/>
                    <a:pt x="2735" y="8433"/>
                    <a:pt x="3245" y="7883"/>
                  </a:cubicBezTo>
                  <a:cubicBezTo>
                    <a:pt x="3403" y="7715"/>
                    <a:pt x="3570" y="7555"/>
                    <a:pt x="3747" y="7406"/>
                  </a:cubicBezTo>
                  <a:cubicBezTo>
                    <a:pt x="3932" y="7251"/>
                    <a:pt x="4127" y="7110"/>
                    <a:pt x="4334" y="6981"/>
                  </a:cubicBezTo>
                  <a:cubicBezTo>
                    <a:pt x="4600" y="6821"/>
                    <a:pt x="4876" y="6685"/>
                    <a:pt x="5163" y="6570"/>
                  </a:cubicBezTo>
                  <a:cubicBezTo>
                    <a:pt x="5325" y="6505"/>
                    <a:pt x="5487" y="6448"/>
                    <a:pt x="5650" y="6385"/>
                  </a:cubicBezTo>
                  <a:cubicBezTo>
                    <a:pt x="5828" y="6317"/>
                    <a:pt x="6003" y="6248"/>
                    <a:pt x="6181" y="6178"/>
                  </a:cubicBezTo>
                  <a:cubicBezTo>
                    <a:pt x="6858" y="5912"/>
                    <a:pt x="7530" y="5632"/>
                    <a:pt x="8193" y="5340"/>
                  </a:cubicBezTo>
                  <a:cubicBezTo>
                    <a:pt x="8854" y="5049"/>
                    <a:pt x="9509" y="4747"/>
                    <a:pt x="10155" y="4424"/>
                  </a:cubicBezTo>
                  <a:cubicBezTo>
                    <a:pt x="10800" y="4102"/>
                    <a:pt x="11438" y="3765"/>
                    <a:pt x="12064" y="3410"/>
                  </a:cubicBezTo>
                  <a:cubicBezTo>
                    <a:pt x="12902" y="2936"/>
                    <a:pt x="13720" y="2432"/>
                    <a:pt x="14513" y="1890"/>
                  </a:cubicBezTo>
                  <a:cubicBezTo>
                    <a:pt x="15326" y="1337"/>
                    <a:pt x="16113" y="744"/>
                    <a:pt x="16869" y="112"/>
                  </a:cubicBezTo>
                  <a:cubicBezTo>
                    <a:pt x="16895" y="91"/>
                    <a:pt x="16899" y="50"/>
                    <a:pt x="16877" y="23"/>
                  </a:cubicBezTo>
                  <a:cubicBezTo>
                    <a:pt x="16866" y="9"/>
                    <a:pt x="16847" y="0"/>
                    <a:pt x="16830" y="0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37" name="Google Shape;7937;p27"/>
            <p:cNvSpPr/>
            <p:nvPr/>
          </p:nvSpPr>
          <p:spPr>
            <a:xfrm rot="10800000">
              <a:off x="7253700" y="649775"/>
              <a:ext cx="242700" cy="125125"/>
            </a:xfrm>
            <a:custGeom>
              <a:avLst/>
              <a:gdLst/>
              <a:ahLst/>
              <a:cxnLst/>
              <a:rect l="l" t="t" r="r" b="b"/>
              <a:pathLst>
                <a:path w="9708" h="5005" extrusionOk="0">
                  <a:moveTo>
                    <a:pt x="1791" y="310"/>
                  </a:moveTo>
                  <a:cubicBezTo>
                    <a:pt x="1793" y="311"/>
                    <a:pt x="1794" y="311"/>
                    <a:pt x="1795" y="311"/>
                  </a:cubicBezTo>
                  <a:cubicBezTo>
                    <a:pt x="1794" y="311"/>
                    <a:pt x="1792" y="310"/>
                    <a:pt x="1791" y="310"/>
                  </a:cubicBezTo>
                  <a:close/>
                  <a:moveTo>
                    <a:pt x="3864" y="1220"/>
                  </a:moveTo>
                  <a:cubicBezTo>
                    <a:pt x="3869" y="1223"/>
                    <a:pt x="3872" y="1225"/>
                    <a:pt x="3877" y="1227"/>
                  </a:cubicBezTo>
                  <a:cubicBezTo>
                    <a:pt x="3873" y="1225"/>
                    <a:pt x="3869" y="1222"/>
                    <a:pt x="3864" y="1220"/>
                  </a:cubicBezTo>
                  <a:close/>
                  <a:moveTo>
                    <a:pt x="570" y="1"/>
                  </a:moveTo>
                  <a:cubicBezTo>
                    <a:pt x="399" y="2"/>
                    <a:pt x="228" y="15"/>
                    <a:pt x="61" y="38"/>
                  </a:cubicBezTo>
                  <a:cubicBezTo>
                    <a:pt x="27" y="44"/>
                    <a:pt x="1" y="74"/>
                    <a:pt x="5" y="107"/>
                  </a:cubicBezTo>
                  <a:cubicBezTo>
                    <a:pt x="8" y="138"/>
                    <a:pt x="35" y="164"/>
                    <a:pt x="66" y="164"/>
                  </a:cubicBezTo>
                  <a:cubicBezTo>
                    <a:pt x="69" y="164"/>
                    <a:pt x="72" y="163"/>
                    <a:pt x="75" y="163"/>
                  </a:cubicBezTo>
                  <a:cubicBezTo>
                    <a:pt x="249" y="139"/>
                    <a:pt x="427" y="127"/>
                    <a:pt x="604" y="127"/>
                  </a:cubicBezTo>
                  <a:cubicBezTo>
                    <a:pt x="615" y="127"/>
                    <a:pt x="625" y="127"/>
                    <a:pt x="636" y="127"/>
                  </a:cubicBezTo>
                  <a:lnTo>
                    <a:pt x="618" y="127"/>
                  </a:lnTo>
                  <a:cubicBezTo>
                    <a:pt x="1016" y="137"/>
                    <a:pt x="1409" y="206"/>
                    <a:pt x="1791" y="310"/>
                  </a:cubicBezTo>
                  <a:lnTo>
                    <a:pt x="1791" y="310"/>
                  </a:lnTo>
                  <a:cubicBezTo>
                    <a:pt x="1791" y="310"/>
                    <a:pt x="1790" y="309"/>
                    <a:pt x="1789" y="308"/>
                  </a:cubicBezTo>
                  <a:lnTo>
                    <a:pt x="1789" y="308"/>
                  </a:lnTo>
                  <a:cubicBezTo>
                    <a:pt x="2521" y="512"/>
                    <a:pt x="3212" y="839"/>
                    <a:pt x="3864" y="1220"/>
                  </a:cubicBezTo>
                  <a:lnTo>
                    <a:pt x="3864" y="1220"/>
                  </a:lnTo>
                  <a:cubicBezTo>
                    <a:pt x="3864" y="1219"/>
                    <a:pt x="3863" y="1219"/>
                    <a:pt x="3863" y="1219"/>
                  </a:cubicBezTo>
                  <a:lnTo>
                    <a:pt x="3863" y="1219"/>
                  </a:lnTo>
                  <a:cubicBezTo>
                    <a:pt x="4402" y="1535"/>
                    <a:pt x="4916" y="1891"/>
                    <a:pt x="5406" y="2274"/>
                  </a:cubicBezTo>
                  <a:cubicBezTo>
                    <a:pt x="5839" y="2616"/>
                    <a:pt x="6253" y="2982"/>
                    <a:pt x="6641" y="3375"/>
                  </a:cubicBezTo>
                  <a:lnTo>
                    <a:pt x="6628" y="3363"/>
                  </a:lnTo>
                  <a:lnTo>
                    <a:pt x="6628" y="3363"/>
                  </a:lnTo>
                  <a:cubicBezTo>
                    <a:pt x="6843" y="3584"/>
                    <a:pt x="7052" y="3811"/>
                    <a:pt x="7267" y="4031"/>
                  </a:cubicBezTo>
                  <a:cubicBezTo>
                    <a:pt x="7472" y="4236"/>
                    <a:pt x="7688" y="4435"/>
                    <a:pt x="7928" y="4598"/>
                  </a:cubicBezTo>
                  <a:cubicBezTo>
                    <a:pt x="8037" y="4673"/>
                    <a:pt x="8155" y="4739"/>
                    <a:pt x="8275" y="4798"/>
                  </a:cubicBezTo>
                  <a:cubicBezTo>
                    <a:pt x="8400" y="4857"/>
                    <a:pt x="8531" y="4900"/>
                    <a:pt x="8662" y="4936"/>
                  </a:cubicBezTo>
                  <a:cubicBezTo>
                    <a:pt x="8804" y="4973"/>
                    <a:pt x="8949" y="4993"/>
                    <a:pt x="9095" y="5002"/>
                  </a:cubicBezTo>
                  <a:cubicBezTo>
                    <a:pt x="9123" y="5004"/>
                    <a:pt x="9150" y="5004"/>
                    <a:pt x="9178" y="5004"/>
                  </a:cubicBezTo>
                  <a:cubicBezTo>
                    <a:pt x="9238" y="5004"/>
                    <a:pt x="9298" y="5001"/>
                    <a:pt x="9358" y="4995"/>
                  </a:cubicBezTo>
                  <a:cubicBezTo>
                    <a:pt x="9449" y="4986"/>
                    <a:pt x="9536" y="4965"/>
                    <a:pt x="9624" y="4942"/>
                  </a:cubicBezTo>
                  <a:cubicBezTo>
                    <a:pt x="9644" y="4934"/>
                    <a:pt x="9663" y="4920"/>
                    <a:pt x="9679" y="4901"/>
                  </a:cubicBezTo>
                  <a:cubicBezTo>
                    <a:pt x="9699" y="4877"/>
                    <a:pt x="9707" y="4844"/>
                    <a:pt x="9703" y="4812"/>
                  </a:cubicBezTo>
                  <a:cubicBezTo>
                    <a:pt x="9699" y="4759"/>
                    <a:pt x="9653" y="4707"/>
                    <a:pt x="9598" y="4705"/>
                  </a:cubicBezTo>
                  <a:cubicBezTo>
                    <a:pt x="9411" y="4692"/>
                    <a:pt x="9225" y="4686"/>
                    <a:pt x="9036" y="4673"/>
                  </a:cubicBezTo>
                  <a:cubicBezTo>
                    <a:pt x="8884" y="4663"/>
                    <a:pt x="8732" y="4636"/>
                    <a:pt x="8584" y="4597"/>
                  </a:cubicBezTo>
                  <a:cubicBezTo>
                    <a:pt x="8416" y="4547"/>
                    <a:pt x="8257" y="4478"/>
                    <a:pt x="8103" y="4391"/>
                  </a:cubicBezTo>
                  <a:cubicBezTo>
                    <a:pt x="7879" y="4259"/>
                    <a:pt x="7678" y="4094"/>
                    <a:pt x="7484" y="3922"/>
                  </a:cubicBezTo>
                  <a:cubicBezTo>
                    <a:pt x="7258" y="3721"/>
                    <a:pt x="7044" y="3502"/>
                    <a:pt x="6829" y="3290"/>
                  </a:cubicBezTo>
                  <a:cubicBezTo>
                    <a:pt x="6441" y="2905"/>
                    <a:pt x="6023" y="2550"/>
                    <a:pt x="5592" y="2214"/>
                  </a:cubicBezTo>
                  <a:cubicBezTo>
                    <a:pt x="5100" y="1832"/>
                    <a:pt x="4584" y="1482"/>
                    <a:pt x="4050" y="1167"/>
                  </a:cubicBezTo>
                  <a:cubicBezTo>
                    <a:pt x="3518" y="855"/>
                    <a:pt x="2964" y="578"/>
                    <a:pt x="2385" y="364"/>
                  </a:cubicBezTo>
                  <a:cubicBezTo>
                    <a:pt x="1999" y="223"/>
                    <a:pt x="1601" y="111"/>
                    <a:pt x="1193" y="48"/>
                  </a:cubicBezTo>
                  <a:cubicBezTo>
                    <a:pt x="986" y="16"/>
                    <a:pt x="778" y="1"/>
                    <a:pt x="570" y="1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38" name="Google Shape;7938;p27"/>
            <p:cNvSpPr/>
            <p:nvPr/>
          </p:nvSpPr>
          <p:spPr>
            <a:xfrm rot="10800000">
              <a:off x="7229425" y="285375"/>
              <a:ext cx="254075" cy="73025"/>
            </a:xfrm>
            <a:custGeom>
              <a:avLst/>
              <a:gdLst/>
              <a:ahLst/>
              <a:cxnLst/>
              <a:rect l="l" t="t" r="r" b="b"/>
              <a:pathLst>
                <a:path w="10163" h="2921" extrusionOk="0">
                  <a:moveTo>
                    <a:pt x="5371" y="0"/>
                  </a:moveTo>
                  <a:cubicBezTo>
                    <a:pt x="5053" y="3"/>
                    <a:pt x="4740" y="23"/>
                    <a:pt x="4428" y="56"/>
                  </a:cubicBezTo>
                  <a:cubicBezTo>
                    <a:pt x="3696" y="135"/>
                    <a:pt x="2973" y="292"/>
                    <a:pt x="2255" y="451"/>
                  </a:cubicBezTo>
                  <a:cubicBezTo>
                    <a:pt x="1527" y="614"/>
                    <a:pt x="799" y="782"/>
                    <a:pt x="59" y="888"/>
                  </a:cubicBezTo>
                  <a:cubicBezTo>
                    <a:pt x="26" y="894"/>
                    <a:pt x="0" y="924"/>
                    <a:pt x="5" y="958"/>
                  </a:cubicBezTo>
                  <a:cubicBezTo>
                    <a:pt x="7" y="989"/>
                    <a:pt x="36" y="1015"/>
                    <a:pt x="67" y="1015"/>
                  </a:cubicBezTo>
                  <a:cubicBezTo>
                    <a:pt x="69" y="1015"/>
                    <a:pt x="71" y="1015"/>
                    <a:pt x="74" y="1014"/>
                  </a:cubicBezTo>
                  <a:cubicBezTo>
                    <a:pt x="968" y="886"/>
                    <a:pt x="1843" y="665"/>
                    <a:pt x="2724" y="477"/>
                  </a:cubicBezTo>
                  <a:cubicBezTo>
                    <a:pt x="3565" y="298"/>
                    <a:pt x="4418" y="145"/>
                    <a:pt x="5280" y="145"/>
                  </a:cubicBezTo>
                  <a:cubicBezTo>
                    <a:pt x="5315" y="145"/>
                    <a:pt x="5349" y="145"/>
                    <a:pt x="5384" y="145"/>
                  </a:cubicBezTo>
                  <a:lnTo>
                    <a:pt x="5378" y="145"/>
                  </a:lnTo>
                  <a:cubicBezTo>
                    <a:pt x="5507" y="148"/>
                    <a:pt x="5635" y="154"/>
                    <a:pt x="5764" y="164"/>
                  </a:cubicBezTo>
                  <a:cubicBezTo>
                    <a:pt x="5891" y="174"/>
                    <a:pt x="6017" y="191"/>
                    <a:pt x="6142" y="206"/>
                  </a:cubicBezTo>
                  <a:cubicBezTo>
                    <a:pt x="6347" y="232"/>
                    <a:pt x="6554" y="253"/>
                    <a:pt x="6758" y="276"/>
                  </a:cubicBezTo>
                  <a:cubicBezTo>
                    <a:pt x="7159" y="322"/>
                    <a:pt x="7557" y="384"/>
                    <a:pt x="7945" y="490"/>
                  </a:cubicBezTo>
                  <a:lnTo>
                    <a:pt x="7943" y="490"/>
                  </a:lnTo>
                  <a:cubicBezTo>
                    <a:pt x="7945" y="490"/>
                    <a:pt x="7947" y="491"/>
                    <a:pt x="7949" y="491"/>
                  </a:cubicBezTo>
                  <a:cubicBezTo>
                    <a:pt x="7952" y="493"/>
                    <a:pt x="7957" y="493"/>
                    <a:pt x="7962" y="494"/>
                  </a:cubicBezTo>
                  <a:lnTo>
                    <a:pt x="7957" y="494"/>
                  </a:lnTo>
                  <a:cubicBezTo>
                    <a:pt x="8215" y="569"/>
                    <a:pt x="8464" y="665"/>
                    <a:pt x="8699" y="796"/>
                  </a:cubicBezTo>
                  <a:cubicBezTo>
                    <a:pt x="8869" y="896"/>
                    <a:pt x="9028" y="1015"/>
                    <a:pt x="9170" y="1152"/>
                  </a:cubicBezTo>
                  <a:lnTo>
                    <a:pt x="9170" y="1152"/>
                  </a:lnTo>
                  <a:lnTo>
                    <a:pt x="9174" y="1158"/>
                  </a:lnTo>
                  <a:cubicBezTo>
                    <a:pt x="9177" y="1159"/>
                    <a:pt x="9179" y="1161"/>
                    <a:pt x="9181" y="1163"/>
                  </a:cubicBezTo>
                  <a:lnTo>
                    <a:pt x="9181" y="1163"/>
                  </a:lnTo>
                  <a:cubicBezTo>
                    <a:pt x="9181" y="1162"/>
                    <a:pt x="9180" y="1161"/>
                    <a:pt x="9180" y="1161"/>
                  </a:cubicBezTo>
                  <a:lnTo>
                    <a:pt x="9180" y="1161"/>
                  </a:lnTo>
                  <a:cubicBezTo>
                    <a:pt x="9181" y="1162"/>
                    <a:pt x="9182" y="1163"/>
                    <a:pt x="9184" y="1165"/>
                  </a:cubicBezTo>
                  <a:lnTo>
                    <a:pt x="9184" y="1165"/>
                  </a:lnTo>
                  <a:cubicBezTo>
                    <a:pt x="9183" y="1164"/>
                    <a:pt x="9182" y="1163"/>
                    <a:pt x="9181" y="1163"/>
                  </a:cubicBezTo>
                  <a:lnTo>
                    <a:pt x="9181" y="1163"/>
                  </a:lnTo>
                  <a:cubicBezTo>
                    <a:pt x="9182" y="1164"/>
                    <a:pt x="9182" y="1165"/>
                    <a:pt x="9184" y="1165"/>
                  </a:cubicBezTo>
                  <a:lnTo>
                    <a:pt x="9184" y="1165"/>
                  </a:lnTo>
                  <a:cubicBezTo>
                    <a:pt x="9184" y="1165"/>
                    <a:pt x="9184" y="1165"/>
                    <a:pt x="9184" y="1165"/>
                  </a:cubicBezTo>
                  <a:lnTo>
                    <a:pt x="9184" y="1165"/>
                  </a:lnTo>
                  <a:cubicBezTo>
                    <a:pt x="9184" y="1165"/>
                    <a:pt x="9184" y="1165"/>
                    <a:pt x="9184" y="1165"/>
                  </a:cubicBezTo>
                  <a:cubicBezTo>
                    <a:pt x="9184" y="1165"/>
                    <a:pt x="9184" y="1165"/>
                    <a:pt x="9184" y="1165"/>
                  </a:cubicBezTo>
                  <a:lnTo>
                    <a:pt x="9184" y="1165"/>
                  </a:lnTo>
                  <a:cubicBezTo>
                    <a:pt x="9301" y="1287"/>
                    <a:pt x="9403" y="1421"/>
                    <a:pt x="9489" y="1569"/>
                  </a:cubicBezTo>
                  <a:cubicBezTo>
                    <a:pt x="9580" y="1740"/>
                    <a:pt x="9652" y="1915"/>
                    <a:pt x="9705" y="2100"/>
                  </a:cubicBezTo>
                  <a:cubicBezTo>
                    <a:pt x="9751" y="2288"/>
                    <a:pt x="9766" y="2481"/>
                    <a:pt x="9766" y="2675"/>
                  </a:cubicBezTo>
                  <a:cubicBezTo>
                    <a:pt x="9766" y="2683"/>
                    <a:pt x="9766" y="2692"/>
                    <a:pt x="9763" y="2702"/>
                  </a:cubicBezTo>
                  <a:lnTo>
                    <a:pt x="9763" y="2749"/>
                  </a:lnTo>
                  <a:cubicBezTo>
                    <a:pt x="9767" y="2784"/>
                    <a:pt x="9780" y="2817"/>
                    <a:pt x="9802" y="2843"/>
                  </a:cubicBezTo>
                  <a:cubicBezTo>
                    <a:pt x="9832" y="2883"/>
                    <a:pt x="9878" y="2912"/>
                    <a:pt x="9928" y="2919"/>
                  </a:cubicBezTo>
                  <a:cubicBezTo>
                    <a:pt x="9937" y="2920"/>
                    <a:pt x="9946" y="2921"/>
                    <a:pt x="9955" y="2921"/>
                  </a:cubicBezTo>
                  <a:cubicBezTo>
                    <a:pt x="9997" y="2921"/>
                    <a:pt x="10039" y="2907"/>
                    <a:pt x="10072" y="2880"/>
                  </a:cubicBezTo>
                  <a:cubicBezTo>
                    <a:pt x="10122" y="2843"/>
                    <a:pt x="10162" y="2769"/>
                    <a:pt x="10148" y="2705"/>
                  </a:cubicBezTo>
                  <a:cubicBezTo>
                    <a:pt x="10116" y="2541"/>
                    <a:pt x="10077" y="2380"/>
                    <a:pt x="10027" y="2218"/>
                  </a:cubicBezTo>
                  <a:cubicBezTo>
                    <a:pt x="9978" y="2060"/>
                    <a:pt x="9907" y="1911"/>
                    <a:pt x="9826" y="1767"/>
                  </a:cubicBezTo>
                  <a:cubicBezTo>
                    <a:pt x="9694" y="1530"/>
                    <a:pt x="9532" y="1310"/>
                    <a:pt x="9339" y="1113"/>
                  </a:cubicBezTo>
                  <a:cubicBezTo>
                    <a:pt x="9163" y="934"/>
                    <a:pt x="8961" y="786"/>
                    <a:pt x="8742" y="660"/>
                  </a:cubicBezTo>
                  <a:cubicBezTo>
                    <a:pt x="8518" y="532"/>
                    <a:pt x="8276" y="437"/>
                    <a:pt x="8032" y="359"/>
                  </a:cubicBezTo>
                  <a:cubicBezTo>
                    <a:pt x="7522" y="200"/>
                    <a:pt x="6988" y="132"/>
                    <a:pt x="6458" y="75"/>
                  </a:cubicBezTo>
                  <a:cubicBezTo>
                    <a:pt x="6148" y="42"/>
                    <a:pt x="5835" y="10"/>
                    <a:pt x="5521" y="3"/>
                  </a:cubicBezTo>
                  <a:cubicBezTo>
                    <a:pt x="5471" y="0"/>
                    <a:pt x="5421" y="0"/>
                    <a:pt x="5371" y="0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39" name="Google Shape;7939;p27"/>
            <p:cNvSpPr/>
            <p:nvPr/>
          </p:nvSpPr>
          <p:spPr>
            <a:xfrm rot="10800000">
              <a:off x="7030000" y="801325"/>
              <a:ext cx="209325" cy="336225"/>
            </a:xfrm>
            <a:custGeom>
              <a:avLst/>
              <a:gdLst/>
              <a:ahLst/>
              <a:cxnLst/>
              <a:rect l="l" t="t" r="r" b="b"/>
              <a:pathLst>
                <a:path w="8373" h="13449" extrusionOk="0">
                  <a:moveTo>
                    <a:pt x="8227" y="0"/>
                  </a:moveTo>
                  <a:cubicBezTo>
                    <a:pt x="8189" y="0"/>
                    <a:pt x="8153" y="16"/>
                    <a:pt x="8127" y="46"/>
                  </a:cubicBezTo>
                  <a:cubicBezTo>
                    <a:pt x="7878" y="323"/>
                    <a:pt x="7597" y="611"/>
                    <a:pt x="7241" y="952"/>
                  </a:cubicBezTo>
                  <a:lnTo>
                    <a:pt x="7266" y="935"/>
                  </a:lnTo>
                  <a:lnTo>
                    <a:pt x="7266" y="935"/>
                  </a:lnTo>
                  <a:cubicBezTo>
                    <a:pt x="6518" y="1642"/>
                    <a:pt x="5714" y="2314"/>
                    <a:pt x="4935" y="2963"/>
                  </a:cubicBezTo>
                  <a:cubicBezTo>
                    <a:pt x="4559" y="3278"/>
                    <a:pt x="4181" y="3594"/>
                    <a:pt x="3811" y="3914"/>
                  </a:cubicBezTo>
                  <a:cubicBezTo>
                    <a:pt x="3245" y="4402"/>
                    <a:pt x="2792" y="4809"/>
                    <a:pt x="2386" y="5199"/>
                  </a:cubicBezTo>
                  <a:cubicBezTo>
                    <a:pt x="1872" y="5695"/>
                    <a:pt x="1474" y="6135"/>
                    <a:pt x="1139" y="6580"/>
                  </a:cubicBezTo>
                  <a:cubicBezTo>
                    <a:pt x="748" y="7095"/>
                    <a:pt x="457" y="7624"/>
                    <a:pt x="266" y="8153"/>
                  </a:cubicBezTo>
                  <a:cubicBezTo>
                    <a:pt x="165" y="8431"/>
                    <a:pt x="94" y="8721"/>
                    <a:pt x="50" y="9020"/>
                  </a:cubicBezTo>
                  <a:cubicBezTo>
                    <a:pt x="7" y="9314"/>
                    <a:pt x="0" y="9625"/>
                    <a:pt x="26" y="9946"/>
                  </a:cubicBezTo>
                  <a:cubicBezTo>
                    <a:pt x="48" y="10219"/>
                    <a:pt x="99" y="10504"/>
                    <a:pt x="187" y="10818"/>
                  </a:cubicBezTo>
                  <a:cubicBezTo>
                    <a:pt x="264" y="11098"/>
                    <a:pt x="374" y="11373"/>
                    <a:pt x="512" y="11634"/>
                  </a:cubicBezTo>
                  <a:cubicBezTo>
                    <a:pt x="790" y="12167"/>
                    <a:pt x="1179" y="12598"/>
                    <a:pt x="1642" y="12881"/>
                  </a:cubicBezTo>
                  <a:cubicBezTo>
                    <a:pt x="1876" y="13027"/>
                    <a:pt x="2145" y="13138"/>
                    <a:pt x="2439" y="13210"/>
                  </a:cubicBezTo>
                  <a:lnTo>
                    <a:pt x="2456" y="13210"/>
                  </a:lnTo>
                  <a:cubicBezTo>
                    <a:pt x="2476" y="13210"/>
                    <a:pt x="2486" y="13207"/>
                    <a:pt x="2499" y="13200"/>
                  </a:cubicBezTo>
                  <a:cubicBezTo>
                    <a:pt x="2657" y="13302"/>
                    <a:pt x="2853" y="13373"/>
                    <a:pt x="3095" y="13417"/>
                  </a:cubicBezTo>
                  <a:cubicBezTo>
                    <a:pt x="3215" y="13438"/>
                    <a:pt x="3340" y="13448"/>
                    <a:pt x="3469" y="13448"/>
                  </a:cubicBezTo>
                  <a:cubicBezTo>
                    <a:pt x="3595" y="13448"/>
                    <a:pt x="3729" y="13438"/>
                    <a:pt x="3865" y="13418"/>
                  </a:cubicBezTo>
                  <a:cubicBezTo>
                    <a:pt x="4112" y="13381"/>
                    <a:pt x="4371" y="13305"/>
                    <a:pt x="4655" y="13190"/>
                  </a:cubicBezTo>
                  <a:cubicBezTo>
                    <a:pt x="4899" y="13089"/>
                    <a:pt x="5151" y="12960"/>
                    <a:pt x="5422" y="12792"/>
                  </a:cubicBezTo>
                  <a:cubicBezTo>
                    <a:pt x="5876" y="12512"/>
                    <a:pt x="6303" y="12166"/>
                    <a:pt x="6685" y="11760"/>
                  </a:cubicBezTo>
                  <a:cubicBezTo>
                    <a:pt x="6859" y="11578"/>
                    <a:pt x="7024" y="11370"/>
                    <a:pt x="7209" y="11103"/>
                  </a:cubicBezTo>
                  <a:cubicBezTo>
                    <a:pt x="7396" y="10830"/>
                    <a:pt x="7562" y="10540"/>
                    <a:pt x="7706" y="10238"/>
                  </a:cubicBezTo>
                  <a:cubicBezTo>
                    <a:pt x="7954" y="9712"/>
                    <a:pt x="8134" y="9103"/>
                    <a:pt x="8237" y="8427"/>
                  </a:cubicBezTo>
                  <a:cubicBezTo>
                    <a:pt x="8342" y="7756"/>
                    <a:pt x="8357" y="7067"/>
                    <a:pt x="8357" y="6422"/>
                  </a:cubicBezTo>
                  <a:cubicBezTo>
                    <a:pt x="8354" y="5676"/>
                    <a:pt x="8359" y="4929"/>
                    <a:pt x="8364" y="4184"/>
                  </a:cubicBezTo>
                  <a:cubicBezTo>
                    <a:pt x="8368" y="3283"/>
                    <a:pt x="8372" y="2384"/>
                    <a:pt x="8368" y="1484"/>
                  </a:cubicBezTo>
                  <a:cubicBezTo>
                    <a:pt x="8367" y="1254"/>
                    <a:pt x="8367" y="1024"/>
                    <a:pt x="8364" y="794"/>
                  </a:cubicBezTo>
                  <a:lnTo>
                    <a:pt x="8364" y="697"/>
                  </a:lnTo>
                  <a:cubicBezTo>
                    <a:pt x="8361" y="500"/>
                    <a:pt x="8359" y="305"/>
                    <a:pt x="8354" y="109"/>
                  </a:cubicBezTo>
                  <a:cubicBezTo>
                    <a:pt x="8352" y="62"/>
                    <a:pt x="8315" y="23"/>
                    <a:pt x="8279" y="7"/>
                  </a:cubicBezTo>
                  <a:cubicBezTo>
                    <a:pt x="8259" y="3"/>
                    <a:pt x="8243" y="0"/>
                    <a:pt x="8227" y="0"/>
                  </a:cubicBezTo>
                  <a:close/>
                </a:path>
              </a:pathLst>
            </a:custGeom>
            <a:solidFill>
              <a:srgbClr val="A3BE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40" name="Google Shape;7940;p27"/>
            <p:cNvSpPr/>
            <p:nvPr/>
          </p:nvSpPr>
          <p:spPr>
            <a:xfrm rot="10800000">
              <a:off x="7246375" y="679075"/>
              <a:ext cx="249125" cy="247425"/>
            </a:xfrm>
            <a:custGeom>
              <a:avLst/>
              <a:gdLst/>
              <a:ahLst/>
              <a:cxnLst/>
              <a:rect l="l" t="t" r="r" b="b"/>
              <a:pathLst>
                <a:path w="9965" h="9897" extrusionOk="0">
                  <a:moveTo>
                    <a:pt x="136" y="1"/>
                  </a:moveTo>
                  <a:cubicBezTo>
                    <a:pt x="90" y="1"/>
                    <a:pt x="42" y="41"/>
                    <a:pt x="25" y="77"/>
                  </a:cubicBezTo>
                  <a:cubicBezTo>
                    <a:pt x="1" y="121"/>
                    <a:pt x="5" y="177"/>
                    <a:pt x="29" y="215"/>
                  </a:cubicBezTo>
                  <a:cubicBezTo>
                    <a:pt x="111" y="324"/>
                    <a:pt x="193" y="432"/>
                    <a:pt x="276" y="539"/>
                  </a:cubicBezTo>
                  <a:lnTo>
                    <a:pt x="420" y="729"/>
                  </a:lnTo>
                  <a:cubicBezTo>
                    <a:pt x="556" y="911"/>
                    <a:pt x="674" y="1082"/>
                    <a:pt x="782" y="1250"/>
                  </a:cubicBezTo>
                  <a:cubicBezTo>
                    <a:pt x="969" y="1549"/>
                    <a:pt x="1147" y="1881"/>
                    <a:pt x="1326" y="2269"/>
                  </a:cubicBezTo>
                  <a:lnTo>
                    <a:pt x="1329" y="2276"/>
                  </a:lnTo>
                  <a:lnTo>
                    <a:pt x="1329" y="2274"/>
                  </a:lnTo>
                  <a:cubicBezTo>
                    <a:pt x="1334" y="2283"/>
                    <a:pt x="1339" y="2292"/>
                    <a:pt x="1342" y="2302"/>
                  </a:cubicBezTo>
                  <a:lnTo>
                    <a:pt x="1335" y="2274"/>
                  </a:lnTo>
                  <a:lnTo>
                    <a:pt x="1335" y="2274"/>
                  </a:lnTo>
                  <a:cubicBezTo>
                    <a:pt x="1621" y="2913"/>
                    <a:pt x="1853" y="3570"/>
                    <a:pt x="2067" y="4187"/>
                  </a:cubicBezTo>
                  <a:lnTo>
                    <a:pt x="2132" y="4373"/>
                  </a:lnTo>
                  <a:cubicBezTo>
                    <a:pt x="2332" y="4947"/>
                    <a:pt x="2536" y="5542"/>
                    <a:pt x="2777" y="6112"/>
                  </a:cubicBezTo>
                  <a:cubicBezTo>
                    <a:pt x="3070" y="6809"/>
                    <a:pt x="3386" y="7388"/>
                    <a:pt x="3742" y="7879"/>
                  </a:cubicBezTo>
                  <a:cubicBezTo>
                    <a:pt x="3863" y="8047"/>
                    <a:pt x="4008" y="8209"/>
                    <a:pt x="4199" y="8396"/>
                  </a:cubicBezTo>
                  <a:cubicBezTo>
                    <a:pt x="4370" y="8565"/>
                    <a:pt x="4568" y="8730"/>
                    <a:pt x="4802" y="8904"/>
                  </a:cubicBezTo>
                  <a:cubicBezTo>
                    <a:pt x="5089" y="9117"/>
                    <a:pt x="5398" y="9305"/>
                    <a:pt x="5720" y="9463"/>
                  </a:cubicBezTo>
                  <a:cubicBezTo>
                    <a:pt x="6065" y="9631"/>
                    <a:pt x="6409" y="9756"/>
                    <a:pt x="6747" y="9828"/>
                  </a:cubicBezTo>
                  <a:cubicBezTo>
                    <a:pt x="6958" y="9874"/>
                    <a:pt x="7168" y="9897"/>
                    <a:pt x="7373" y="9897"/>
                  </a:cubicBezTo>
                  <a:cubicBezTo>
                    <a:pt x="7504" y="9897"/>
                    <a:pt x="7633" y="9888"/>
                    <a:pt x="7755" y="9868"/>
                  </a:cubicBezTo>
                  <a:cubicBezTo>
                    <a:pt x="8063" y="9822"/>
                    <a:pt x="8357" y="9700"/>
                    <a:pt x="8610" y="9516"/>
                  </a:cubicBezTo>
                  <a:cubicBezTo>
                    <a:pt x="8618" y="9520"/>
                    <a:pt x="8630" y="9522"/>
                    <a:pt x="8640" y="9522"/>
                  </a:cubicBezTo>
                  <a:cubicBezTo>
                    <a:pt x="8654" y="9522"/>
                    <a:pt x="8667" y="9520"/>
                    <a:pt x="8680" y="9515"/>
                  </a:cubicBezTo>
                  <a:cubicBezTo>
                    <a:pt x="8733" y="9492"/>
                    <a:pt x="8784" y="9469"/>
                    <a:pt x="8834" y="9441"/>
                  </a:cubicBezTo>
                  <a:cubicBezTo>
                    <a:pt x="8881" y="9414"/>
                    <a:pt x="8926" y="9384"/>
                    <a:pt x="8969" y="9351"/>
                  </a:cubicBezTo>
                  <a:cubicBezTo>
                    <a:pt x="9061" y="9283"/>
                    <a:pt x="9153" y="9197"/>
                    <a:pt x="9242" y="9095"/>
                  </a:cubicBezTo>
                  <a:cubicBezTo>
                    <a:pt x="9312" y="9012"/>
                    <a:pt x="9383" y="8913"/>
                    <a:pt x="9451" y="8797"/>
                  </a:cubicBezTo>
                  <a:cubicBezTo>
                    <a:pt x="9512" y="8696"/>
                    <a:pt x="9566" y="8584"/>
                    <a:pt x="9622" y="8445"/>
                  </a:cubicBezTo>
                  <a:cubicBezTo>
                    <a:pt x="9800" y="8007"/>
                    <a:pt x="9904" y="7488"/>
                    <a:pt x="9937" y="6859"/>
                  </a:cubicBezTo>
                  <a:cubicBezTo>
                    <a:pt x="9964" y="6322"/>
                    <a:pt x="9917" y="5809"/>
                    <a:pt x="9799" y="5331"/>
                  </a:cubicBezTo>
                  <a:cubicBezTo>
                    <a:pt x="9663" y="4788"/>
                    <a:pt x="9393" y="4245"/>
                    <a:pt x="9016" y="3762"/>
                  </a:cubicBezTo>
                  <a:cubicBezTo>
                    <a:pt x="8380" y="2949"/>
                    <a:pt x="7467" y="2292"/>
                    <a:pt x="6136" y="1694"/>
                  </a:cubicBezTo>
                  <a:cubicBezTo>
                    <a:pt x="5538" y="1427"/>
                    <a:pt x="4916" y="1177"/>
                    <a:pt x="4284" y="950"/>
                  </a:cubicBezTo>
                  <a:cubicBezTo>
                    <a:pt x="3568" y="696"/>
                    <a:pt x="2908" y="495"/>
                    <a:pt x="2263" y="335"/>
                  </a:cubicBezTo>
                  <a:cubicBezTo>
                    <a:pt x="1895" y="243"/>
                    <a:pt x="1535" y="167"/>
                    <a:pt x="1188" y="113"/>
                  </a:cubicBezTo>
                  <a:cubicBezTo>
                    <a:pt x="851" y="62"/>
                    <a:pt x="499" y="22"/>
                    <a:pt x="141" y="1"/>
                  </a:cubicBezTo>
                  <a:close/>
                </a:path>
              </a:pathLst>
            </a:custGeom>
            <a:solidFill>
              <a:srgbClr val="A3BE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41" name="Google Shape;7941;p27"/>
            <p:cNvSpPr/>
            <p:nvPr/>
          </p:nvSpPr>
          <p:spPr>
            <a:xfrm rot="10800000">
              <a:off x="6849850" y="410700"/>
              <a:ext cx="168625" cy="269150"/>
            </a:xfrm>
            <a:custGeom>
              <a:avLst/>
              <a:gdLst/>
              <a:ahLst/>
              <a:cxnLst/>
              <a:rect l="l" t="t" r="r" b="b"/>
              <a:pathLst>
                <a:path w="6745" h="10766" extrusionOk="0">
                  <a:moveTo>
                    <a:pt x="5012" y="1"/>
                  </a:moveTo>
                  <a:cubicBezTo>
                    <a:pt x="5007" y="4"/>
                    <a:pt x="5002" y="5"/>
                    <a:pt x="4995" y="5"/>
                  </a:cubicBezTo>
                  <a:cubicBezTo>
                    <a:pt x="4992" y="5"/>
                    <a:pt x="4988" y="5"/>
                    <a:pt x="4983" y="5"/>
                  </a:cubicBezTo>
                  <a:cubicBezTo>
                    <a:pt x="4952" y="5"/>
                    <a:pt x="4920" y="16"/>
                    <a:pt x="4903" y="38"/>
                  </a:cubicBezTo>
                  <a:cubicBezTo>
                    <a:pt x="4863" y="87"/>
                    <a:pt x="4830" y="137"/>
                    <a:pt x="4797" y="189"/>
                  </a:cubicBezTo>
                  <a:lnTo>
                    <a:pt x="4758" y="258"/>
                  </a:lnTo>
                  <a:cubicBezTo>
                    <a:pt x="4731" y="306"/>
                    <a:pt x="4703" y="352"/>
                    <a:pt x="4672" y="397"/>
                  </a:cubicBezTo>
                  <a:lnTo>
                    <a:pt x="4640" y="436"/>
                  </a:lnTo>
                  <a:cubicBezTo>
                    <a:pt x="4609" y="476"/>
                    <a:pt x="4574" y="516"/>
                    <a:pt x="4544" y="559"/>
                  </a:cubicBezTo>
                  <a:cubicBezTo>
                    <a:pt x="4485" y="637"/>
                    <a:pt x="4428" y="716"/>
                    <a:pt x="4372" y="796"/>
                  </a:cubicBezTo>
                  <a:cubicBezTo>
                    <a:pt x="4267" y="949"/>
                    <a:pt x="4170" y="1108"/>
                    <a:pt x="4076" y="1266"/>
                  </a:cubicBezTo>
                  <a:lnTo>
                    <a:pt x="4001" y="1388"/>
                  </a:lnTo>
                  <a:cubicBezTo>
                    <a:pt x="3833" y="1668"/>
                    <a:pt x="3659" y="1960"/>
                    <a:pt x="3458" y="2225"/>
                  </a:cubicBezTo>
                  <a:cubicBezTo>
                    <a:pt x="3113" y="2665"/>
                    <a:pt x="2743" y="3068"/>
                    <a:pt x="2384" y="3461"/>
                  </a:cubicBezTo>
                  <a:cubicBezTo>
                    <a:pt x="2227" y="3632"/>
                    <a:pt x="2072" y="3800"/>
                    <a:pt x="1918" y="3972"/>
                  </a:cubicBezTo>
                  <a:cubicBezTo>
                    <a:pt x="1684" y="4236"/>
                    <a:pt x="1457" y="4502"/>
                    <a:pt x="1243" y="4763"/>
                  </a:cubicBezTo>
                  <a:cubicBezTo>
                    <a:pt x="1021" y="5036"/>
                    <a:pt x="838" y="5286"/>
                    <a:pt x="683" y="5525"/>
                  </a:cubicBezTo>
                  <a:cubicBezTo>
                    <a:pt x="518" y="5782"/>
                    <a:pt x="377" y="6059"/>
                    <a:pt x="264" y="6346"/>
                  </a:cubicBezTo>
                  <a:cubicBezTo>
                    <a:pt x="152" y="6628"/>
                    <a:pt x="77" y="6935"/>
                    <a:pt x="32" y="7281"/>
                  </a:cubicBezTo>
                  <a:cubicBezTo>
                    <a:pt x="7" y="7478"/>
                    <a:pt x="1" y="7678"/>
                    <a:pt x="18" y="7890"/>
                  </a:cubicBezTo>
                  <a:cubicBezTo>
                    <a:pt x="30" y="8077"/>
                    <a:pt x="61" y="8278"/>
                    <a:pt x="107" y="8509"/>
                  </a:cubicBezTo>
                  <a:cubicBezTo>
                    <a:pt x="162" y="8769"/>
                    <a:pt x="238" y="9028"/>
                    <a:pt x="336" y="9276"/>
                  </a:cubicBezTo>
                  <a:cubicBezTo>
                    <a:pt x="443" y="9553"/>
                    <a:pt x="565" y="9787"/>
                    <a:pt x="710" y="9990"/>
                  </a:cubicBezTo>
                  <a:cubicBezTo>
                    <a:pt x="858" y="10198"/>
                    <a:pt x="1026" y="10361"/>
                    <a:pt x="1213" y="10473"/>
                  </a:cubicBezTo>
                  <a:cubicBezTo>
                    <a:pt x="1385" y="10579"/>
                    <a:pt x="1587" y="10635"/>
                    <a:pt x="1795" y="10635"/>
                  </a:cubicBezTo>
                  <a:cubicBezTo>
                    <a:pt x="1824" y="10635"/>
                    <a:pt x="1854" y="10632"/>
                    <a:pt x="1885" y="10631"/>
                  </a:cubicBezTo>
                  <a:cubicBezTo>
                    <a:pt x="1911" y="10664"/>
                    <a:pt x="1943" y="10688"/>
                    <a:pt x="1980" y="10700"/>
                  </a:cubicBezTo>
                  <a:cubicBezTo>
                    <a:pt x="2145" y="10744"/>
                    <a:pt x="2320" y="10766"/>
                    <a:pt x="2519" y="10766"/>
                  </a:cubicBezTo>
                  <a:cubicBezTo>
                    <a:pt x="2661" y="10766"/>
                    <a:pt x="2812" y="10756"/>
                    <a:pt x="2978" y="10730"/>
                  </a:cubicBezTo>
                  <a:cubicBezTo>
                    <a:pt x="3278" y="10687"/>
                    <a:pt x="3599" y="10586"/>
                    <a:pt x="3961" y="10425"/>
                  </a:cubicBezTo>
                  <a:cubicBezTo>
                    <a:pt x="4258" y="10290"/>
                    <a:pt x="4560" y="10114"/>
                    <a:pt x="4858" y="9902"/>
                  </a:cubicBezTo>
                  <a:cubicBezTo>
                    <a:pt x="5138" y="9701"/>
                    <a:pt x="5391" y="9482"/>
                    <a:pt x="5615" y="9250"/>
                  </a:cubicBezTo>
                  <a:cubicBezTo>
                    <a:pt x="5828" y="9029"/>
                    <a:pt x="6016" y="8785"/>
                    <a:pt x="6176" y="8521"/>
                  </a:cubicBezTo>
                  <a:cubicBezTo>
                    <a:pt x="6318" y="8289"/>
                    <a:pt x="6435" y="8024"/>
                    <a:pt x="6529" y="7735"/>
                  </a:cubicBezTo>
                  <a:cubicBezTo>
                    <a:pt x="6690" y="7234"/>
                    <a:pt x="6744" y="6649"/>
                    <a:pt x="6694" y="5996"/>
                  </a:cubicBezTo>
                  <a:cubicBezTo>
                    <a:pt x="6654" y="5490"/>
                    <a:pt x="6546" y="4986"/>
                    <a:pt x="6440" y="4498"/>
                  </a:cubicBezTo>
                  <a:lnTo>
                    <a:pt x="6434" y="4472"/>
                  </a:lnTo>
                  <a:cubicBezTo>
                    <a:pt x="6296" y="3831"/>
                    <a:pt x="6151" y="3271"/>
                    <a:pt x="5989" y="2763"/>
                  </a:cubicBezTo>
                  <a:cubicBezTo>
                    <a:pt x="5966" y="2688"/>
                    <a:pt x="5943" y="2616"/>
                    <a:pt x="5917" y="2544"/>
                  </a:cubicBezTo>
                  <a:lnTo>
                    <a:pt x="5865" y="2391"/>
                  </a:lnTo>
                  <a:cubicBezTo>
                    <a:pt x="5831" y="2287"/>
                    <a:pt x="5802" y="2182"/>
                    <a:pt x="5773" y="2077"/>
                  </a:cubicBezTo>
                  <a:cubicBezTo>
                    <a:pt x="5736" y="1940"/>
                    <a:pt x="5700" y="1803"/>
                    <a:pt x="5664" y="1665"/>
                  </a:cubicBezTo>
                  <a:cubicBezTo>
                    <a:pt x="5638" y="1565"/>
                    <a:pt x="5612" y="1464"/>
                    <a:pt x="5585" y="1364"/>
                  </a:cubicBezTo>
                  <a:cubicBezTo>
                    <a:pt x="5531" y="1165"/>
                    <a:pt x="5459" y="907"/>
                    <a:pt x="5368" y="656"/>
                  </a:cubicBezTo>
                  <a:cubicBezTo>
                    <a:pt x="5282" y="419"/>
                    <a:pt x="5189" y="222"/>
                    <a:pt x="5081" y="52"/>
                  </a:cubicBezTo>
                  <a:cubicBezTo>
                    <a:pt x="5064" y="25"/>
                    <a:pt x="5039" y="8"/>
                    <a:pt x="5012" y="1"/>
                  </a:cubicBezTo>
                  <a:close/>
                </a:path>
              </a:pathLst>
            </a:custGeom>
            <a:solidFill>
              <a:srgbClr val="A3BE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42" name="Google Shape;7942;p27"/>
            <p:cNvSpPr/>
            <p:nvPr/>
          </p:nvSpPr>
          <p:spPr>
            <a:xfrm rot="10800000">
              <a:off x="7306700" y="331700"/>
              <a:ext cx="215775" cy="151625"/>
            </a:xfrm>
            <a:custGeom>
              <a:avLst/>
              <a:gdLst/>
              <a:ahLst/>
              <a:cxnLst/>
              <a:rect l="l" t="t" r="r" b="b"/>
              <a:pathLst>
                <a:path w="8631" h="6065" extrusionOk="0">
                  <a:moveTo>
                    <a:pt x="805" y="0"/>
                  </a:moveTo>
                  <a:cubicBezTo>
                    <a:pt x="583" y="0"/>
                    <a:pt x="361" y="3"/>
                    <a:pt x="139" y="5"/>
                  </a:cubicBezTo>
                  <a:cubicBezTo>
                    <a:pt x="90" y="8"/>
                    <a:pt x="53" y="26"/>
                    <a:pt x="30" y="62"/>
                  </a:cubicBezTo>
                  <a:cubicBezTo>
                    <a:pt x="1" y="108"/>
                    <a:pt x="5" y="167"/>
                    <a:pt x="41" y="212"/>
                  </a:cubicBezTo>
                  <a:cubicBezTo>
                    <a:pt x="203" y="418"/>
                    <a:pt x="366" y="640"/>
                    <a:pt x="538" y="891"/>
                  </a:cubicBezTo>
                  <a:lnTo>
                    <a:pt x="537" y="888"/>
                  </a:lnTo>
                  <a:lnTo>
                    <a:pt x="537" y="888"/>
                  </a:lnTo>
                  <a:cubicBezTo>
                    <a:pt x="805" y="1289"/>
                    <a:pt x="1061" y="1707"/>
                    <a:pt x="1308" y="2113"/>
                  </a:cubicBezTo>
                  <a:cubicBezTo>
                    <a:pt x="1710" y="2771"/>
                    <a:pt x="2127" y="3453"/>
                    <a:pt x="2614" y="4074"/>
                  </a:cubicBezTo>
                  <a:cubicBezTo>
                    <a:pt x="3036" y="4609"/>
                    <a:pt x="3461" y="5019"/>
                    <a:pt x="3913" y="5330"/>
                  </a:cubicBezTo>
                  <a:cubicBezTo>
                    <a:pt x="4123" y="5474"/>
                    <a:pt x="4362" y="5602"/>
                    <a:pt x="4645" y="5721"/>
                  </a:cubicBezTo>
                  <a:cubicBezTo>
                    <a:pt x="4900" y="5832"/>
                    <a:pt x="5179" y="5915"/>
                    <a:pt x="5472" y="5977"/>
                  </a:cubicBezTo>
                  <a:cubicBezTo>
                    <a:pt x="5753" y="6036"/>
                    <a:pt x="6033" y="6064"/>
                    <a:pt x="6306" y="6064"/>
                  </a:cubicBezTo>
                  <a:cubicBezTo>
                    <a:pt x="6533" y="6064"/>
                    <a:pt x="6756" y="6044"/>
                    <a:pt x="6967" y="6003"/>
                  </a:cubicBezTo>
                  <a:cubicBezTo>
                    <a:pt x="7205" y="5957"/>
                    <a:pt x="7440" y="5881"/>
                    <a:pt x="7662" y="5776"/>
                  </a:cubicBezTo>
                  <a:cubicBezTo>
                    <a:pt x="7888" y="5668"/>
                    <a:pt x="8103" y="5522"/>
                    <a:pt x="8297" y="5341"/>
                  </a:cubicBezTo>
                  <a:cubicBezTo>
                    <a:pt x="8339" y="5303"/>
                    <a:pt x="8344" y="5243"/>
                    <a:pt x="8311" y="5200"/>
                  </a:cubicBezTo>
                  <a:lnTo>
                    <a:pt x="8311" y="5200"/>
                  </a:lnTo>
                  <a:cubicBezTo>
                    <a:pt x="8317" y="5204"/>
                    <a:pt x="8326" y="5207"/>
                    <a:pt x="8336" y="5207"/>
                  </a:cubicBezTo>
                  <a:cubicBezTo>
                    <a:pt x="8375" y="5207"/>
                    <a:pt x="8415" y="5187"/>
                    <a:pt x="8433" y="5152"/>
                  </a:cubicBezTo>
                  <a:cubicBezTo>
                    <a:pt x="8630" y="4841"/>
                    <a:pt x="8604" y="4454"/>
                    <a:pt x="8561" y="4154"/>
                  </a:cubicBezTo>
                  <a:cubicBezTo>
                    <a:pt x="8540" y="4008"/>
                    <a:pt x="8505" y="3847"/>
                    <a:pt x="8454" y="3651"/>
                  </a:cubicBezTo>
                  <a:cubicBezTo>
                    <a:pt x="8419" y="3519"/>
                    <a:pt x="8376" y="3381"/>
                    <a:pt x="8321" y="3235"/>
                  </a:cubicBezTo>
                  <a:cubicBezTo>
                    <a:pt x="8158" y="2793"/>
                    <a:pt x="7902" y="2380"/>
                    <a:pt x="7565" y="2007"/>
                  </a:cubicBezTo>
                  <a:cubicBezTo>
                    <a:pt x="7266" y="1677"/>
                    <a:pt x="6892" y="1381"/>
                    <a:pt x="6454" y="1128"/>
                  </a:cubicBezTo>
                  <a:cubicBezTo>
                    <a:pt x="6055" y="898"/>
                    <a:pt x="5614" y="706"/>
                    <a:pt x="5100" y="543"/>
                  </a:cubicBezTo>
                  <a:cubicBezTo>
                    <a:pt x="4725" y="426"/>
                    <a:pt x="4318" y="328"/>
                    <a:pt x="3856" y="246"/>
                  </a:cubicBezTo>
                  <a:cubicBezTo>
                    <a:pt x="3441" y="171"/>
                    <a:pt x="3003" y="114"/>
                    <a:pt x="2550" y="74"/>
                  </a:cubicBezTo>
                  <a:cubicBezTo>
                    <a:pt x="2160" y="39"/>
                    <a:pt x="1752" y="18"/>
                    <a:pt x="1307" y="6"/>
                  </a:cubicBezTo>
                  <a:cubicBezTo>
                    <a:pt x="1144" y="2"/>
                    <a:pt x="976" y="0"/>
                    <a:pt x="805" y="0"/>
                  </a:cubicBezTo>
                  <a:close/>
                </a:path>
              </a:pathLst>
            </a:custGeom>
            <a:solidFill>
              <a:srgbClr val="A3BE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43" name="Google Shape;7943;p27"/>
            <p:cNvSpPr/>
            <p:nvPr/>
          </p:nvSpPr>
          <p:spPr>
            <a:xfrm rot="10800000">
              <a:off x="6790150" y="282150"/>
              <a:ext cx="183650" cy="125050"/>
            </a:xfrm>
            <a:custGeom>
              <a:avLst/>
              <a:gdLst/>
              <a:ahLst/>
              <a:cxnLst/>
              <a:rect l="l" t="t" r="r" b="b"/>
              <a:pathLst>
                <a:path w="7346" h="5002" extrusionOk="0">
                  <a:moveTo>
                    <a:pt x="7238" y="0"/>
                  </a:moveTo>
                  <a:cubicBezTo>
                    <a:pt x="7227" y="0"/>
                    <a:pt x="7218" y="2"/>
                    <a:pt x="7209" y="5"/>
                  </a:cubicBezTo>
                  <a:cubicBezTo>
                    <a:pt x="7086" y="62"/>
                    <a:pt x="6947" y="111"/>
                    <a:pt x="6771" y="158"/>
                  </a:cubicBezTo>
                  <a:cubicBezTo>
                    <a:pt x="6564" y="213"/>
                    <a:pt x="6358" y="255"/>
                    <a:pt x="6182" y="288"/>
                  </a:cubicBezTo>
                  <a:cubicBezTo>
                    <a:pt x="5796" y="359"/>
                    <a:pt x="5378" y="421"/>
                    <a:pt x="4972" y="484"/>
                  </a:cubicBezTo>
                  <a:cubicBezTo>
                    <a:pt x="4641" y="535"/>
                    <a:pt x="4311" y="585"/>
                    <a:pt x="3983" y="642"/>
                  </a:cubicBezTo>
                  <a:cubicBezTo>
                    <a:pt x="3237" y="772"/>
                    <a:pt x="2444" y="931"/>
                    <a:pt x="1711" y="1218"/>
                  </a:cubicBezTo>
                  <a:cubicBezTo>
                    <a:pt x="1381" y="1348"/>
                    <a:pt x="1104" y="1490"/>
                    <a:pt x="862" y="1655"/>
                  </a:cubicBezTo>
                  <a:cubicBezTo>
                    <a:pt x="747" y="1733"/>
                    <a:pt x="638" y="1824"/>
                    <a:pt x="533" y="1922"/>
                  </a:cubicBezTo>
                  <a:cubicBezTo>
                    <a:pt x="437" y="2018"/>
                    <a:pt x="347" y="2128"/>
                    <a:pt x="268" y="2250"/>
                  </a:cubicBezTo>
                  <a:cubicBezTo>
                    <a:pt x="202" y="2350"/>
                    <a:pt x="144" y="2466"/>
                    <a:pt x="98" y="2607"/>
                  </a:cubicBezTo>
                  <a:cubicBezTo>
                    <a:pt x="55" y="2731"/>
                    <a:pt x="29" y="2869"/>
                    <a:pt x="21" y="3027"/>
                  </a:cubicBezTo>
                  <a:cubicBezTo>
                    <a:pt x="1" y="3325"/>
                    <a:pt x="62" y="3651"/>
                    <a:pt x="209" y="4021"/>
                  </a:cubicBezTo>
                  <a:cubicBezTo>
                    <a:pt x="220" y="4048"/>
                    <a:pt x="239" y="4071"/>
                    <a:pt x="265" y="4084"/>
                  </a:cubicBezTo>
                  <a:cubicBezTo>
                    <a:pt x="299" y="4141"/>
                    <a:pt x="328" y="4190"/>
                    <a:pt x="367" y="4233"/>
                  </a:cubicBezTo>
                  <a:cubicBezTo>
                    <a:pt x="407" y="4278"/>
                    <a:pt x="453" y="4319"/>
                    <a:pt x="512" y="4361"/>
                  </a:cubicBezTo>
                  <a:cubicBezTo>
                    <a:pt x="608" y="4428"/>
                    <a:pt x="710" y="4484"/>
                    <a:pt x="811" y="4538"/>
                  </a:cubicBezTo>
                  <a:lnTo>
                    <a:pt x="891" y="4584"/>
                  </a:lnTo>
                  <a:cubicBezTo>
                    <a:pt x="1007" y="4645"/>
                    <a:pt x="1134" y="4713"/>
                    <a:pt x="1263" y="4766"/>
                  </a:cubicBezTo>
                  <a:cubicBezTo>
                    <a:pt x="1381" y="4816"/>
                    <a:pt x="1514" y="4861"/>
                    <a:pt x="1665" y="4902"/>
                  </a:cubicBezTo>
                  <a:cubicBezTo>
                    <a:pt x="1902" y="4967"/>
                    <a:pt x="2161" y="5002"/>
                    <a:pt x="2432" y="5002"/>
                  </a:cubicBezTo>
                  <a:cubicBezTo>
                    <a:pt x="2666" y="5002"/>
                    <a:pt x="2921" y="4968"/>
                    <a:pt x="3186" y="4905"/>
                  </a:cubicBezTo>
                  <a:cubicBezTo>
                    <a:pt x="3413" y="4849"/>
                    <a:pt x="3650" y="4762"/>
                    <a:pt x="3912" y="4637"/>
                  </a:cubicBezTo>
                  <a:cubicBezTo>
                    <a:pt x="4136" y="4529"/>
                    <a:pt x="4360" y="4397"/>
                    <a:pt x="4597" y="4227"/>
                  </a:cubicBezTo>
                  <a:cubicBezTo>
                    <a:pt x="5020" y="3929"/>
                    <a:pt x="5428" y="3544"/>
                    <a:pt x="5812" y="3084"/>
                  </a:cubicBezTo>
                  <a:cubicBezTo>
                    <a:pt x="5989" y="2874"/>
                    <a:pt x="6159" y="2643"/>
                    <a:pt x="6335" y="2377"/>
                  </a:cubicBezTo>
                  <a:cubicBezTo>
                    <a:pt x="6494" y="2135"/>
                    <a:pt x="6648" y="1876"/>
                    <a:pt x="6784" y="1609"/>
                  </a:cubicBezTo>
                  <a:cubicBezTo>
                    <a:pt x="6909" y="1362"/>
                    <a:pt x="7021" y="1111"/>
                    <a:pt x="7115" y="864"/>
                  </a:cubicBezTo>
                  <a:cubicBezTo>
                    <a:pt x="7217" y="591"/>
                    <a:pt x="7290" y="349"/>
                    <a:pt x="7339" y="124"/>
                  </a:cubicBezTo>
                  <a:cubicBezTo>
                    <a:pt x="7346" y="88"/>
                    <a:pt x="7333" y="52"/>
                    <a:pt x="7308" y="26"/>
                  </a:cubicBezTo>
                  <a:cubicBezTo>
                    <a:pt x="7291" y="12"/>
                    <a:pt x="7263" y="0"/>
                    <a:pt x="7238" y="0"/>
                  </a:cubicBezTo>
                  <a:close/>
                </a:path>
              </a:pathLst>
            </a:custGeom>
            <a:solidFill>
              <a:srgbClr val="A3BE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44" name="Google Shape;7944;p27"/>
            <p:cNvSpPr/>
            <p:nvPr/>
          </p:nvSpPr>
          <p:spPr>
            <a:xfrm rot="10800000">
              <a:off x="7246300" y="721075"/>
              <a:ext cx="209200" cy="200825"/>
            </a:xfrm>
            <a:custGeom>
              <a:avLst/>
              <a:gdLst/>
              <a:ahLst/>
              <a:cxnLst/>
              <a:rect l="l" t="t" r="r" b="b"/>
              <a:pathLst>
                <a:path w="8368" h="8033" extrusionOk="0">
                  <a:moveTo>
                    <a:pt x="1" y="0"/>
                  </a:moveTo>
                  <a:lnTo>
                    <a:pt x="1" y="0"/>
                  </a:lnTo>
                  <a:cubicBezTo>
                    <a:pt x="117" y="75"/>
                    <a:pt x="235" y="146"/>
                    <a:pt x="353" y="214"/>
                  </a:cubicBezTo>
                  <a:cubicBezTo>
                    <a:pt x="482" y="289"/>
                    <a:pt x="615" y="361"/>
                    <a:pt x="752" y="426"/>
                  </a:cubicBezTo>
                  <a:lnTo>
                    <a:pt x="762" y="431"/>
                  </a:lnTo>
                  <a:cubicBezTo>
                    <a:pt x="763" y="431"/>
                    <a:pt x="763" y="433"/>
                    <a:pt x="766" y="433"/>
                  </a:cubicBezTo>
                  <a:cubicBezTo>
                    <a:pt x="969" y="519"/>
                    <a:pt x="1177" y="584"/>
                    <a:pt x="1388" y="635"/>
                  </a:cubicBezTo>
                  <a:cubicBezTo>
                    <a:pt x="1602" y="690"/>
                    <a:pt x="1818" y="734"/>
                    <a:pt x="2032" y="792"/>
                  </a:cubicBezTo>
                  <a:cubicBezTo>
                    <a:pt x="2238" y="848"/>
                    <a:pt x="2441" y="913"/>
                    <a:pt x="2635" y="1004"/>
                  </a:cubicBezTo>
                  <a:cubicBezTo>
                    <a:pt x="2786" y="1073"/>
                    <a:pt x="2935" y="1155"/>
                    <a:pt x="3064" y="1263"/>
                  </a:cubicBezTo>
                  <a:cubicBezTo>
                    <a:pt x="3153" y="1339"/>
                    <a:pt x="3238" y="1430"/>
                    <a:pt x="3294" y="1533"/>
                  </a:cubicBezTo>
                  <a:cubicBezTo>
                    <a:pt x="3344" y="1629"/>
                    <a:pt x="3380" y="1731"/>
                    <a:pt x="3403" y="1835"/>
                  </a:cubicBezTo>
                  <a:cubicBezTo>
                    <a:pt x="3431" y="1954"/>
                    <a:pt x="3449" y="2072"/>
                    <a:pt x="3475" y="2189"/>
                  </a:cubicBezTo>
                  <a:cubicBezTo>
                    <a:pt x="3504" y="2319"/>
                    <a:pt x="3540" y="2445"/>
                    <a:pt x="3584" y="2567"/>
                  </a:cubicBezTo>
                  <a:cubicBezTo>
                    <a:pt x="3640" y="2711"/>
                    <a:pt x="3711" y="2846"/>
                    <a:pt x="3798" y="2972"/>
                  </a:cubicBezTo>
                  <a:cubicBezTo>
                    <a:pt x="3880" y="3081"/>
                    <a:pt x="3973" y="3178"/>
                    <a:pt x="4080" y="3264"/>
                  </a:cubicBezTo>
                  <a:cubicBezTo>
                    <a:pt x="4080" y="3264"/>
                    <a:pt x="4080" y="3264"/>
                    <a:pt x="4080" y="3263"/>
                  </a:cubicBezTo>
                  <a:lnTo>
                    <a:pt x="4080" y="3263"/>
                  </a:lnTo>
                  <a:cubicBezTo>
                    <a:pt x="4229" y="3379"/>
                    <a:pt x="4391" y="3471"/>
                    <a:pt x="4561" y="3548"/>
                  </a:cubicBezTo>
                  <a:cubicBezTo>
                    <a:pt x="4812" y="3657"/>
                    <a:pt x="5072" y="3738"/>
                    <a:pt x="5335" y="3822"/>
                  </a:cubicBezTo>
                  <a:cubicBezTo>
                    <a:pt x="5589" y="3903"/>
                    <a:pt x="5845" y="3989"/>
                    <a:pt x="6085" y="4104"/>
                  </a:cubicBezTo>
                  <a:cubicBezTo>
                    <a:pt x="6353" y="4232"/>
                    <a:pt x="6606" y="4394"/>
                    <a:pt x="6829" y="4589"/>
                  </a:cubicBezTo>
                  <a:cubicBezTo>
                    <a:pt x="7047" y="4779"/>
                    <a:pt x="7240" y="4999"/>
                    <a:pt x="7399" y="5239"/>
                  </a:cubicBezTo>
                  <a:cubicBezTo>
                    <a:pt x="7561" y="5481"/>
                    <a:pt x="7691" y="5740"/>
                    <a:pt x="7794" y="6011"/>
                  </a:cubicBezTo>
                  <a:cubicBezTo>
                    <a:pt x="7902" y="6291"/>
                    <a:pt x="7979" y="6580"/>
                    <a:pt x="8030" y="6875"/>
                  </a:cubicBezTo>
                  <a:cubicBezTo>
                    <a:pt x="8057" y="7030"/>
                    <a:pt x="8077" y="7183"/>
                    <a:pt x="8091" y="7340"/>
                  </a:cubicBezTo>
                  <a:cubicBezTo>
                    <a:pt x="8106" y="7491"/>
                    <a:pt x="8116" y="7642"/>
                    <a:pt x="8116" y="7794"/>
                  </a:cubicBezTo>
                  <a:cubicBezTo>
                    <a:pt x="8116" y="7873"/>
                    <a:pt x="8114" y="7953"/>
                    <a:pt x="8110" y="8032"/>
                  </a:cubicBezTo>
                  <a:cubicBezTo>
                    <a:pt x="8238" y="7644"/>
                    <a:pt x="8314" y="7199"/>
                    <a:pt x="8340" y="6679"/>
                  </a:cubicBezTo>
                  <a:cubicBezTo>
                    <a:pt x="8367" y="6141"/>
                    <a:pt x="8321" y="5626"/>
                    <a:pt x="8200" y="5150"/>
                  </a:cubicBezTo>
                  <a:cubicBezTo>
                    <a:pt x="8065" y="4605"/>
                    <a:pt x="7794" y="4061"/>
                    <a:pt x="7418" y="3578"/>
                  </a:cubicBezTo>
                  <a:cubicBezTo>
                    <a:pt x="6781" y="2765"/>
                    <a:pt x="5867" y="2106"/>
                    <a:pt x="4536" y="1509"/>
                  </a:cubicBezTo>
                  <a:cubicBezTo>
                    <a:pt x="3943" y="1243"/>
                    <a:pt x="3320" y="993"/>
                    <a:pt x="2684" y="765"/>
                  </a:cubicBezTo>
                  <a:cubicBezTo>
                    <a:pt x="1958" y="506"/>
                    <a:pt x="1295" y="305"/>
                    <a:pt x="663" y="150"/>
                  </a:cubicBezTo>
                  <a:cubicBezTo>
                    <a:pt x="444" y="94"/>
                    <a:pt x="222" y="45"/>
                    <a:pt x="1" y="0"/>
                  </a:cubicBezTo>
                  <a:close/>
                </a:path>
              </a:pathLst>
            </a:custGeom>
            <a:solidFill>
              <a:srgbClr val="C0DD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45" name="Google Shape;7945;p27"/>
            <p:cNvSpPr/>
            <p:nvPr/>
          </p:nvSpPr>
          <p:spPr>
            <a:xfrm rot="10800000">
              <a:off x="7436400" y="911100"/>
              <a:ext cx="200" cy="125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0"/>
                  </a:moveTo>
                  <a:cubicBezTo>
                    <a:pt x="1" y="2"/>
                    <a:pt x="2" y="2"/>
                    <a:pt x="3" y="3"/>
                  </a:cubicBezTo>
                  <a:lnTo>
                    <a:pt x="3" y="3"/>
                  </a:lnTo>
                  <a:cubicBezTo>
                    <a:pt x="2" y="2"/>
                    <a:pt x="1" y="1"/>
                    <a:pt x="0" y="0"/>
                  </a:cubicBezTo>
                  <a:close/>
                  <a:moveTo>
                    <a:pt x="3" y="3"/>
                  </a:moveTo>
                  <a:cubicBezTo>
                    <a:pt x="4" y="4"/>
                    <a:pt x="5" y="4"/>
                    <a:pt x="6" y="4"/>
                  </a:cubicBezTo>
                  <a:lnTo>
                    <a:pt x="6" y="4"/>
                  </a:lnTo>
                  <a:cubicBezTo>
                    <a:pt x="6" y="4"/>
                    <a:pt x="5" y="4"/>
                    <a:pt x="4" y="3"/>
                  </a:cubicBezTo>
                  <a:cubicBezTo>
                    <a:pt x="4" y="3"/>
                    <a:pt x="4" y="3"/>
                    <a:pt x="3" y="3"/>
                  </a:cubicBezTo>
                  <a:close/>
                  <a:moveTo>
                    <a:pt x="6" y="4"/>
                  </a:moveTo>
                  <a:cubicBezTo>
                    <a:pt x="6" y="4"/>
                    <a:pt x="7" y="4"/>
                    <a:pt x="7" y="4"/>
                  </a:cubicBezTo>
                  <a:cubicBezTo>
                    <a:pt x="7" y="4"/>
                    <a:pt x="7" y="4"/>
                    <a:pt x="6" y="4"/>
                  </a:cubicBezTo>
                  <a:close/>
                </a:path>
              </a:pathLst>
            </a:custGeom>
            <a:solidFill>
              <a:srgbClr val="C0DD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46" name="Google Shape;7946;p27"/>
            <p:cNvSpPr/>
            <p:nvPr/>
          </p:nvSpPr>
          <p:spPr>
            <a:xfrm rot="10800000">
              <a:off x="7436325" y="911075"/>
              <a:ext cx="100" cy="25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3" y="1"/>
                  </a:moveTo>
                  <a:lnTo>
                    <a:pt x="3" y="1"/>
                  </a:lnTo>
                  <a:cubicBezTo>
                    <a:pt x="0" y="1"/>
                    <a:pt x="0" y="1"/>
                    <a:pt x="3" y="1"/>
                  </a:cubicBezTo>
                  <a:cubicBezTo>
                    <a:pt x="0" y="1"/>
                    <a:pt x="3" y="1"/>
                    <a:pt x="3" y="1"/>
                  </a:cubicBezTo>
                  <a:close/>
                </a:path>
              </a:pathLst>
            </a:custGeom>
            <a:solidFill>
              <a:srgbClr val="C0DD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47" name="Google Shape;7947;p27"/>
            <p:cNvSpPr/>
            <p:nvPr/>
          </p:nvSpPr>
          <p:spPr>
            <a:xfrm rot="10800000">
              <a:off x="7063225" y="801050"/>
              <a:ext cx="176100" cy="307750"/>
            </a:xfrm>
            <a:custGeom>
              <a:avLst/>
              <a:gdLst/>
              <a:ahLst/>
              <a:cxnLst/>
              <a:rect l="l" t="t" r="r" b="b"/>
              <a:pathLst>
                <a:path w="7044" h="12310" extrusionOk="0">
                  <a:moveTo>
                    <a:pt x="7044" y="1"/>
                  </a:moveTo>
                  <a:lnTo>
                    <a:pt x="7044" y="1"/>
                  </a:lnTo>
                  <a:cubicBezTo>
                    <a:pt x="6353" y="621"/>
                    <a:pt x="5639" y="1217"/>
                    <a:pt x="4947" y="1796"/>
                  </a:cubicBezTo>
                  <a:lnTo>
                    <a:pt x="4845" y="1882"/>
                  </a:lnTo>
                  <a:cubicBezTo>
                    <a:pt x="4496" y="2172"/>
                    <a:pt x="4148" y="2464"/>
                    <a:pt x="3806" y="2760"/>
                  </a:cubicBezTo>
                  <a:cubicBezTo>
                    <a:pt x="3233" y="3254"/>
                    <a:pt x="2781" y="3660"/>
                    <a:pt x="2383" y="4045"/>
                  </a:cubicBezTo>
                  <a:cubicBezTo>
                    <a:pt x="1869" y="4541"/>
                    <a:pt x="1474" y="4979"/>
                    <a:pt x="1136" y="5425"/>
                  </a:cubicBezTo>
                  <a:cubicBezTo>
                    <a:pt x="747" y="5944"/>
                    <a:pt x="453" y="6473"/>
                    <a:pt x="266" y="7003"/>
                  </a:cubicBezTo>
                  <a:cubicBezTo>
                    <a:pt x="165" y="7283"/>
                    <a:pt x="92" y="7574"/>
                    <a:pt x="50" y="7870"/>
                  </a:cubicBezTo>
                  <a:cubicBezTo>
                    <a:pt x="7" y="8162"/>
                    <a:pt x="0" y="8475"/>
                    <a:pt x="23" y="8798"/>
                  </a:cubicBezTo>
                  <a:cubicBezTo>
                    <a:pt x="45" y="9069"/>
                    <a:pt x="99" y="9357"/>
                    <a:pt x="187" y="9670"/>
                  </a:cubicBezTo>
                  <a:cubicBezTo>
                    <a:pt x="263" y="9948"/>
                    <a:pt x="372" y="10223"/>
                    <a:pt x="510" y="10487"/>
                  </a:cubicBezTo>
                  <a:cubicBezTo>
                    <a:pt x="790" y="11023"/>
                    <a:pt x="1179" y="11455"/>
                    <a:pt x="1642" y="11738"/>
                  </a:cubicBezTo>
                  <a:cubicBezTo>
                    <a:pt x="1875" y="11884"/>
                    <a:pt x="2142" y="11995"/>
                    <a:pt x="2439" y="12067"/>
                  </a:cubicBezTo>
                  <a:lnTo>
                    <a:pt x="2451" y="12067"/>
                  </a:lnTo>
                  <a:cubicBezTo>
                    <a:pt x="2485" y="12067"/>
                    <a:pt x="2494" y="12064"/>
                    <a:pt x="2501" y="12058"/>
                  </a:cubicBezTo>
                  <a:cubicBezTo>
                    <a:pt x="2654" y="12160"/>
                    <a:pt x="2850" y="12232"/>
                    <a:pt x="3095" y="12275"/>
                  </a:cubicBezTo>
                  <a:cubicBezTo>
                    <a:pt x="3219" y="12298"/>
                    <a:pt x="3345" y="12310"/>
                    <a:pt x="3469" y="12310"/>
                  </a:cubicBezTo>
                  <a:cubicBezTo>
                    <a:pt x="3561" y="12310"/>
                    <a:pt x="3656" y="12304"/>
                    <a:pt x="3756" y="12294"/>
                  </a:cubicBezTo>
                  <a:cubicBezTo>
                    <a:pt x="3758" y="12287"/>
                    <a:pt x="3760" y="12281"/>
                    <a:pt x="3762" y="12274"/>
                  </a:cubicBezTo>
                  <a:cubicBezTo>
                    <a:pt x="3776" y="12205"/>
                    <a:pt x="3791" y="12136"/>
                    <a:pt x="3796" y="12065"/>
                  </a:cubicBezTo>
                  <a:cubicBezTo>
                    <a:pt x="3799" y="12009"/>
                    <a:pt x="3804" y="11955"/>
                    <a:pt x="3801" y="11902"/>
                  </a:cubicBezTo>
                  <a:cubicBezTo>
                    <a:pt x="3796" y="11823"/>
                    <a:pt x="3783" y="11745"/>
                    <a:pt x="3763" y="11668"/>
                  </a:cubicBezTo>
                  <a:cubicBezTo>
                    <a:pt x="3740" y="11602"/>
                    <a:pt x="3713" y="11541"/>
                    <a:pt x="3677" y="11481"/>
                  </a:cubicBezTo>
                  <a:cubicBezTo>
                    <a:pt x="3643" y="11431"/>
                    <a:pt x="3607" y="11385"/>
                    <a:pt x="3565" y="11342"/>
                  </a:cubicBezTo>
                  <a:cubicBezTo>
                    <a:pt x="3516" y="11294"/>
                    <a:pt x="3460" y="11255"/>
                    <a:pt x="3400" y="11221"/>
                  </a:cubicBezTo>
                  <a:cubicBezTo>
                    <a:pt x="3274" y="11158"/>
                    <a:pt x="3140" y="11117"/>
                    <a:pt x="3001" y="11083"/>
                  </a:cubicBezTo>
                  <a:cubicBezTo>
                    <a:pt x="2858" y="11047"/>
                    <a:pt x="2715" y="11018"/>
                    <a:pt x="2578" y="10967"/>
                  </a:cubicBezTo>
                  <a:cubicBezTo>
                    <a:pt x="2511" y="10941"/>
                    <a:pt x="2445" y="10912"/>
                    <a:pt x="2383" y="10876"/>
                  </a:cubicBezTo>
                  <a:cubicBezTo>
                    <a:pt x="2318" y="10840"/>
                    <a:pt x="2261" y="10799"/>
                    <a:pt x="2206" y="10751"/>
                  </a:cubicBezTo>
                  <a:cubicBezTo>
                    <a:pt x="2149" y="10701"/>
                    <a:pt x="2097" y="10644"/>
                    <a:pt x="2056" y="10579"/>
                  </a:cubicBezTo>
                  <a:cubicBezTo>
                    <a:pt x="2015" y="10517"/>
                    <a:pt x="1975" y="10451"/>
                    <a:pt x="1945" y="10384"/>
                  </a:cubicBezTo>
                  <a:cubicBezTo>
                    <a:pt x="1889" y="10251"/>
                    <a:pt x="1853" y="10114"/>
                    <a:pt x="1844" y="9971"/>
                  </a:cubicBezTo>
                  <a:cubicBezTo>
                    <a:pt x="1834" y="9831"/>
                    <a:pt x="1839" y="9690"/>
                    <a:pt x="1857" y="9550"/>
                  </a:cubicBezTo>
                  <a:cubicBezTo>
                    <a:pt x="1875" y="9410"/>
                    <a:pt x="1898" y="9270"/>
                    <a:pt x="1916" y="9128"/>
                  </a:cubicBezTo>
                  <a:cubicBezTo>
                    <a:pt x="1933" y="8999"/>
                    <a:pt x="1948" y="8868"/>
                    <a:pt x="1946" y="8736"/>
                  </a:cubicBezTo>
                  <a:lnTo>
                    <a:pt x="1946" y="8736"/>
                  </a:lnTo>
                  <a:cubicBezTo>
                    <a:pt x="1948" y="8740"/>
                    <a:pt x="1948" y="8743"/>
                    <a:pt x="1948" y="8748"/>
                  </a:cubicBezTo>
                  <a:cubicBezTo>
                    <a:pt x="1948" y="8740"/>
                    <a:pt x="1948" y="8735"/>
                    <a:pt x="1946" y="8728"/>
                  </a:cubicBezTo>
                  <a:cubicBezTo>
                    <a:pt x="1942" y="8647"/>
                    <a:pt x="1931" y="8567"/>
                    <a:pt x="1909" y="8489"/>
                  </a:cubicBezTo>
                  <a:cubicBezTo>
                    <a:pt x="1890" y="8437"/>
                    <a:pt x="1869" y="8389"/>
                    <a:pt x="1842" y="8340"/>
                  </a:cubicBezTo>
                  <a:cubicBezTo>
                    <a:pt x="1804" y="8282"/>
                    <a:pt x="1763" y="8232"/>
                    <a:pt x="1715" y="8185"/>
                  </a:cubicBezTo>
                  <a:cubicBezTo>
                    <a:pt x="1666" y="8140"/>
                    <a:pt x="1615" y="8101"/>
                    <a:pt x="1559" y="8068"/>
                  </a:cubicBezTo>
                  <a:cubicBezTo>
                    <a:pt x="1553" y="8065"/>
                    <a:pt x="1546" y="8062"/>
                    <a:pt x="1538" y="8061"/>
                  </a:cubicBezTo>
                  <a:cubicBezTo>
                    <a:pt x="1533" y="8061"/>
                    <a:pt x="1526" y="8060"/>
                    <a:pt x="1521" y="8060"/>
                  </a:cubicBezTo>
                  <a:cubicBezTo>
                    <a:pt x="1517" y="8060"/>
                    <a:pt x="1514" y="8061"/>
                    <a:pt x="1510" y="8061"/>
                  </a:cubicBezTo>
                  <a:cubicBezTo>
                    <a:pt x="1501" y="8065"/>
                    <a:pt x="1493" y="8068"/>
                    <a:pt x="1481" y="8074"/>
                  </a:cubicBezTo>
                  <a:cubicBezTo>
                    <a:pt x="1454" y="8091"/>
                    <a:pt x="1428" y="8116"/>
                    <a:pt x="1402" y="8137"/>
                  </a:cubicBezTo>
                  <a:cubicBezTo>
                    <a:pt x="1388" y="8147"/>
                    <a:pt x="1375" y="8159"/>
                    <a:pt x="1360" y="8167"/>
                  </a:cubicBezTo>
                  <a:cubicBezTo>
                    <a:pt x="1349" y="8175"/>
                    <a:pt x="1332" y="8185"/>
                    <a:pt x="1317" y="8190"/>
                  </a:cubicBezTo>
                  <a:cubicBezTo>
                    <a:pt x="1301" y="8195"/>
                    <a:pt x="1289" y="8199"/>
                    <a:pt x="1271" y="8203"/>
                  </a:cubicBezTo>
                  <a:cubicBezTo>
                    <a:pt x="1265" y="8204"/>
                    <a:pt x="1258" y="8204"/>
                    <a:pt x="1251" y="8204"/>
                  </a:cubicBezTo>
                  <a:cubicBezTo>
                    <a:pt x="1241" y="8204"/>
                    <a:pt x="1232" y="8203"/>
                    <a:pt x="1222" y="8202"/>
                  </a:cubicBezTo>
                  <a:cubicBezTo>
                    <a:pt x="1184" y="8195"/>
                    <a:pt x="1151" y="8173"/>
                    <a:pt x="1122" y="8146"/>
                  </a:cubicBezTo>
                  <a:cubicBezTo>
                    <a:pt x="1063" y="8091"/>
                    <a:pt x="1016" y="8015"/>
                    <a:pt x="1000" y="7933"/>
                  </a:cubicBezTo>
                  <a:cubicBezTo>
                    <a:pt x="985" y="7864"/>
                    <a:pt x="985" y="7790"/>
                    <a:pt x="998" y="7721"/>
                  </a:cubicBezTo>
                  <a:cubicBezTo>
                    <a:pt x="1034" y="7505"/>
                    <a:pt x="1126" y="7301"/>
                    <a:pt x="1227" y="7110"/>
                  </a:cubicBezTo>
                  <a:cubicBezTo>
                    <a:pt x="1336" y="6903"/>
                    <a:pt x="1457" y="6704"/>
                    <a:pt x="1586" y="6508"/>
                  </a:cubicBezTo>
                  <a:cubicBezTo>
                    <a:pt x="1638" y="6429"/>
                    <a:pt x="1689" y="6350"/>
                    <a:pt x="1744" y="6271"/>
                  </a:cubicBezTo>
                  <a:cubicBezTo>
                    <a:pt x="1798" y="6191"/>
                    <a:pt x="1849" y="6108"/>
                    <a:pt x="1903" y="6027"/>
                  </a:cubicBezTo>
                  <a:cubicBezTo>
                    <a:pt x="2104" y="5727"/>
                    <a:pt x="2321" y="5438"/>
                    <a:pt x="2557" y="5164"/>
                  </a:cubicBezTo>
                  <a:cubicBezTo>
                    <a:pt x="3022" y="4623"/>
                    <a:pt x="3541" y="4130"/>
                    <a:pt x="4086" y="3670"/>
                  </a:cubicBezTo>
                  <a:cubicBezTo>
                    <a:pt x="4555" y="3277"/>
                    <a:pt x="5050" y="2911"/>
                    <a:pt x="5475" y="2467"/>
                  </a:cubicBezTo>
                  <a:lnTo>
                    <a:pt x="5475" y="2467"/>
                  </a:lnTo>
                  <a:lnTo>
                    <a:pt x="5474" y="2468"/>
                  </a:lnTo>
                  <a:cubicBezTo>
                    <a:pt x="5597" y="2336"/>
                    <a:pt x="5717" y="2198"/>
                    <a:pt x="5823" y="2050"/>
                  </a:cubicBezTo>
                  <a:cubicBezTo>
                    <a:pt x="5931" y="1899"/>
                    <a:pt x="6025" y="1743"/>
                    <a:pt x="6113" y="1582"/>
                  </a:cubicBezTo>
                  <a:lnTo>
                    <a:pt x="6113" y="1582"/>
                  </a:lnTo>
                  <a:cubicBezTo>
                    <a:pt x="6110" y="1588"/>
                    <a:pt x="6107" y="1592"/>
                    <a:pt x="6106" y="1598"/>
                  </a:cubicBezTo>
                  <a:cubicBezTo>
                    <a:pt x="6156" y="1501"/>
                    <a:pt x="6205" y="1405"/>
                    <a:pt x="6250" y="1308"/>
                  </a:cubicBezTo>
                  <a:cubicBezTo>
                    <a:pt x="6294" y="1210"/>
                    <a:pt x="6333" y="1114"/>
                    <a:pt x="6377" y="1017"/>
                  </a:cubicBezTo>
                  <a:cubicBezTo>
                    <a:pt x="6469" y="814"/>
                    <a:pt x="6581" y="618"/>
                    <a:pt x="6711" y="434"/>
                  </a:cubicBezTo>
                  <a:cubicBezTo>
                    <a:pt x="6817" y="285"/>
                    <a:pt x="6930" y="144"/>
                    <a:pt x="7044" y="1"/>
                  </a:cubicBezTo>
                  <a:close/>
                </a:path>
              </a:pathLst>
            </a:custGeom>
            <a:solidFill>
              <a:srgbClr val="C0DD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48" name="Google Shape;7948;p27"/>
            <p:cNvSpPr/>
            <p:nvPr/>
          </p:nvSpPr>
          <p:spPr>
            <a:xfrm rot="10800000">
              <a:off x="7201150" y="907325"/>
              <a:ext cx="275" cy="100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" y="0"/>
                  </a:moveTo>
                  <a:cubicBezTo>
                    <a:pt x="4" y="2"/>
                    <a:pt x="7" y="3"/>
                    <a:pt x="11" y="3"/>
                  </a:cubicBezTo>
                  <a:cubicBezTo>
                    <a:pt x="7" y="0"/>
                    <a:pt x="5" y="0"/>
                    <a:pt x="1" y="0"/>
                  </a:cubicBezTo>
                  <a:close/>
                </a:path>
              </a:pathLst>
            </a:custGeom>
            <a:solidFill>
              <a:srgbClr val="C0DD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49" name="Google Shape;7949;p27"/>
            <p:cNvSpPr/>
            <p:nvPr/>
          </p:nvSpPr>
          <p:spPr>
            <a:xfrm rot="10800000">
              <a:off x="7200950" y="907300"/>
              <a:ext cx="225" cy="50"/>
            </a:xfrm>
            <a:custGeom>
              <a:avLst/>
              <a:gdLst/>
              <a:ahLst/>
              <a:cxnLst/>
              <a:rect l="l" t="t" r="r" b="b"/>
              <a:pathLst>
                <a:path w="9" h="2" extrusionOk="0">
                  <a:moveTo>
                    <a:pt x="2" y="0"/>
                  </a:moveTo>
                  <a:cubicBezTo>
                    <a:pt x="1" y="0"/>
                    <a:pt x="1" y="0"/>
                    <a:pt x="2" y="0"/>
                  </a:cubicBezTo>
                  <a:cubicBezTo>
                    <a:pt x="4" y="0"/>
                    <a:pt x="5" y="2"/>
                    <a:pt x="8" y="2"/>
                  </a:cubicBezTo>
                  <a:cubicBezTo>
                    <a:pt x="5" y="2"/>
                    <a:pt x="4" y="0"/>
                    <a:pt x="2" y="0"/>
                  </a:cubicBezTo>
                  <a:close/>
                </a:path>
              </a:pathLst>
            </a:custGeom>
            <a:solidFill>
              <a:srgbClr val="C0DD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50" name="Google Shape;7950;p27"/>
            <p:cNvSpPr/>
            <p:nvPr/>
          </p:nvSpPr>
          <p:spPr>
            <a:xfrm rot="10800000">
              <a:off x="7193500" y="900500"/>
              <a:ext cx="75" cy="175"/>
            </a:xfrm>
            <a:custGeom>
              <a:avLst/>
              <a:gdLst/>
              <a:ahLst/>
              <a:cxnLst/>
              <a:rect l="l" t="t" r="r" b="b"/>
              <a:pathLst>
                <a:path w="3" h="7" extrusionOk="0">
                  <a:moveTo>
                    <a:pt x="0" y="0"/>
                  </a:moveTo>
                  <a:cubicBezTo>
                    <a:pt x="0" y="1"/>
                    <a:pt x="1" y="3"/>
                    <a:pt x="2" y="4"/>
                  </a:cubicBezTo>
                  <a:lnTo>
                    <a:pt x="2" y="4"/>
                  </a:lnTo>
                  <a:cubicBezTo>
                    <a:pt x="1" y="2"/>
                    <a:pt x="1" y="1"/>
                    <a:pt x="0" y="0"/>
                  </a:cubicBezTo>
                  <a:close/>
                  <a:moveTo>
                    <a:pt x="2" y="4"/>
                  </a:moveTo>
                  <a:cubicBezTo>
                    <a:pt x="2" y="5"/>
                    <a:pt x="3" y="5"/>
                    <a:pt x="3" y="6"/>
                  </a:cubicBezTo>
                  <a:cubicBezTo>
                    <a:pt x="3" y="6"/>
                    <a:pt x="2" y="5"/>
                    <a:pt x="2" y="4"/>
                  </a:cubicBezTo>
                  <a:close/>
                </a:path>
              </a:pathLst>
            </a:custGeom>
            <a:solidFill>
              <a:srgbClr val="C0DD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51" name="Google Shape;7951;p27"/>
            <p:cNvSpPr/>
            <p:nvPr/>
          </p:nvSpPr>
          <p:spPr>
            <a:xfrm rot="10800000">
              <a:off x="7154450" y="828450"/>
              <a:ext cx="475" cy="225"/>
            </a:xfrm>
            <a:custGeom>
              <a:avLst/>
              <a:gdLst/>
              <a:ahLst/>
              <a:cxnLst/>
              <a:rect l="l" t="t" r="r" b="b"/>
              <a:pathLst>
                <a:path w="19" h="9" extrusionOk="0">
                  <a:moveTo>
                    <a:pt x="1" y="0"/>
                  </a:moveTo>
                  <a:lnTo>
                    <a:pt x="1" y="0"/>
                  </a:lnTo>
                  <a:cubicBezTo>
                    <a:pt x="7" y="4"/>
                    <a:pt x="12" y="6"/>
                    <a:pt x="18" y="9"/>
                  </a:cubicBezTo>
                  <a:cubicBezTo>
                    <a:pt x="12" y="6"/>
                    <a:pt x="5" y="2"/>
                    <a:pt x="1" y="0"/>
                  </a:cubicBezTo>
                  <a:close/>
                </a:path>
              </a:pathLst>
            </a:custGeom>
            <a:solidFill>
              <a:srgbClr val="C0DD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52" name="Google Shape;7952;p27"/>
            <p:cNvSpPr/>
            <p:nvPr/>
          </p:nvSpPr>
          <p:spPr>
            <a:xfrm rot="10800000">
              <a:off x="7145375" y="801575"/>
              <a:ext cx="100" cy="500"/>
            </a:xfrm>
            <a:custGeom>
              <a:avLst/>
              <a:gdLst/>
              <a:ahLst/>
              <a:cxnLst/>
              <a:rect l="l" t="t" r="r" b="b"/>
              <a:pathLst>
                <a:path w="4" h="20" extrusionOk="0">
                  <a:moveTo>
                    <a:pt x="4" y="0"/>
                  </a:moveTo>
                  <a:lnTo>
                    <a:pt x="4" y="0"/>
                  </a:lnTo>
                  <a:cubicBezTo>
                    <a:pt x="2" y="6"/>
                    <a:pt x="2" y="12"/>
                    <a:pt x="1" y="19"/>
                  </a:cubicBezTo>
                  <a:cubicBezTo>
                    <a:pt x="2" y="13"/>
                    <a:pt x="4" y="8"/>
                    <a:pt x="4" y="0"/>
                  </a:cubicBezTo>
                  <a:close/>
                </a:path>
              </a:pathLst>
            </a:custGeom>
            <a:solidFill>
              <a:srgbClr val="C0DD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53" name="Google Shape;7953;p27"/>
            <p:cNvSpPr/>
            <p:nvPr/>
          </p:nvSpPr>
          <p:spPr>
            <a:xfrm rot="10800000">
              <a:off x="6890975" y="410375"/>
              <a:ext cx="127700" cy="269500"/>
            </a:xfrm>
            <a:custGeom>
              <a:avLst/>
              <a:gdLst/>
              <a:ahLst/>
              <a:cxnLst/>
              <a:rect l="l" t="t" r="r" b="b"/>
              <a:pathLst>
                <a:path w="5108" h="10780" extrusionOk="0">
                  <a:moveTo>
                    <a:pt x="3532" y="3450"/>
                  </a:moveTo>
                  <a:cubicBezTo>
                    <a:pt x="3531" y="3454"/>
                    <a:pt x="3526" y="3456"/>
                    <a:pt x="3525" y="3457"/>
                  </a:cubicBezTo>
                  <a:cubicBezTo>
                    <a:pt x="3528" y="3456"/>
                    <a:pt x="3531" y="3454"/>
                    <a:pt x="3532" y="3450"/>
                  </a:cubicBezTo>
                  <a:close/>
                  <a:moveTo>
                    <a:pt x="2635" y="10448"/>
                  </a:moveTo>
                  <a:lnTo>
                    <a:pt x="2635" y="10448"/>
                  </a:lnTo>
                  <a:cubicBezTo>
                    <a:pt x="2636" y="10449"/>
                    <a:pt x="2637" y="10450"/>
                    <a:pt x="2638" y="10450"/>
                  </a:cubicBezTo>
                  <a:lnTo>
                    <a:pt x="2638" y="10450"/>
                  </a:lnTo>
                  <a:cubicBezTo>
                    <a:pt x="2637" y="10450"/>
                    <a:pt x="2636" y="10449"/>
                    <a:pt x="2635" y="10448"/>
                  </a:cubicBezTo>
                  <a:close/>
                  <a:moveTo>
                    <a:pt x="2638" y="10450"/>
                  </a:moveTo>
                  <a:cubicBezTo>
                    <a:pt x="2639" y="10452"/>
                    <a:pt x="2641" y="10453"/>
                    <a:pt x="2643" y="10455"/>
                  </a:cubicBezTo>
                  <a:cubicBezTo>
                    <a:pt x="2641" y="10453"/>
                    <a:pt x="2639" y="10452"/>
                    <a:pt x="2638" y="10450"/>
                  </a:cubicBezTo>
                  <a:close/>
                  <a:moveTo>
                    <a:pt x="4986" y="0"/>
                  </a:moveTo>
                  <a:cubicBezTo>
                    <a:pt x="4960" y="0"/>
                    <a:pt x="4925" y="14"/>
                    <a:pt x="4907" y="36"/>
                  </a:cubicBezTo>
                  <a:cubicBezTo>
                    <a:pt x="4868" y="85"/>
                    <a:pt x="4833" y="135"/>
                    <a:pt x="4799" y="188"/>
                  </a:cubicBezTo>
                  <a:lnTo>
                    <a:pt x="4760" y="257"/>
                  </a:lnTo>
                  <a:cubicBezTo>
                    <a:pt x="4733" y="305"/>
                    <a:pt x="4706" y="352"/>
                    <a:pt x="4674" y="397"/>
                  </a:cubicBezTo>
                  <a:lnTo>
                    <a:pt x="4642" y="434"/>
                  </a:lnTo>
                  <a:cubicBezTo>
                    <a:pt x="4609" y="474"/>
                    <a:pt x="4576" y="516"/>
                    <a:pt x="4546" y="559"/>
                  </a:cubicBezTo>
                  <a:cubicBezTo>
                    <a:pt x="4487" y="635"/>
                    <a:pt x="4430" y="717"/>
                    <a:pt x="4374" y="797"/>
                  </a:cubicBezTo>
                  <a:cubicBezTo>
                    <a:pt x="4270" y="950"/>
                    <a:pt x="4173" y="1109"/>
                    <a:pt x="4075" y="1267"/>
                  </a:cubicBezTo>
                  <a:lnTo>
                    <a:pt x="4003" y="1389"/>
                  </a:lnTo>
                  <a:cubicBezTo>
                    <a:pt x="3835" y="1669"/>
                    <a:pt x="3661" y="1961"/>
                    <a:pt x="3460" y="2226"/>
                  </a:cubicBezTo>
                  <a:cubicBezTo>
                    <a:pt x="3110" y="2672"/>
                    <a:pt x="2736" y="3081"/>
                    <a:pt x="2406" y="3441"/>
                  </a:cubicBezTo>
                  <a:lnTo>
                    <a:pt x="2386" y="3462"/>
                  </a:lnTo>
                  <a:cubicBezTo>
                    <a:pt x="2229" y="3633"/>
                    <a:pt x="2074" y="3801"/>
                    <a:pt x="1921" y="3973"/>
                  </a:cubicBezTo>
                  <a:cubicBezTo>
                    <a:pt x="1695" y="4229"/>
                    <a:pt x="1467" y="4494"/>
                    <a:pt x="1246" y="4764"/>
                  </a:cubicBezTo>
                  <a:cubicBezTo>
                    <a:pt x="1026" y="5036"/>
                    <a:pt x="842" y="5286"/>
                    <a:pt x="685" y="5526"/>
                  </a:cubicBezTo>
                  <a:cubicBezTo>
                    <a:pt x="523" y="5780"/>
                    <a:pt x="381" y="6056"/>
                    <a:pt x="265" y="6349"/>
                  </a:cubicBezTo>
                  <a:cubicBezTo>
                    <a:pt x="152" y="6627"/>
                    <a:pt x="78" y="6933"/>
                    <a:pt x="30" y="7285"/>
                  </a:cubicBezTo>
                  <a:cubicBezTo>
                    <a:pt x="6" y="7483"/>
                    <a:pt x="0" y="7683"/>
                    <a:pt x="16" y="7895"/>
                  </a:cubicBezTo>
                  <a:cubicBezTo>
                    <a:pt x="30" y="8082"/>
                    <a:pt x="61" y="8286"/>
                    <a:pt x="107" y="8516"/>
                  </a:cubicBezTo>
                  <a:cubicBezTo>
                    <a:pt x="161" y="8777"/>
                    <a:pt x="237" y="9036"/>
                    <a:pt x="333" y="9284"/>
                  </a:cubicBezTo>
                  <a:cubicBezTo>
                    <a:pt x="444" y="9564"/>
                    <a:pt x="566" y="9799"/>
                    <a:pt x="710" y="9998"/>
                  </a:cubicBezTo>
                  <a:cubicBezTo>
                    <a:pt x="855" y="10206"/>
                    <a:pt x="1026" y="10370"/>
                    <a:pt x="1214" y="10485"/>
                  </a:cubicBezTo>
                  <a:cubicBezTo>
                    <a:pt x="1386" y="10591"/>
                    <a:pt x="1589" y="10646"/>
                    <a:pt x="1797" y="10646"/>
                  </a:cubicBezTo>
                  <a:cubicBezTo>
                    <a:pt x="1826" y="10646"/>
                    <a:pt x="1856" y="10645"/>
                    <a:pt x="1888" y="10643"/>
                  </a:cubicBezTo>
                  <a:cubicBezTo>
                    <a:pt x="1916" y="10679"/>
                    <a:pt x="1948" y="10702"/>
                    <a:pt x="1981" y="10711"/>
                  </a:cubicBezTo>
                  <a:cubicBezTo>
                    <a:pt x="2148" y="10758"/>
                    <a:pt x="2326" y="10780"/>
                    <a:pt x="2521" y="10780"/>
                  </a:cubicBezTo>
                  <a:cubicBezTo>
                    <a:pt x="2636" y="10780"/>
                    <a:pt x="2758" y="10772"/>
                    <a:pt x="2894" y="10757"/>
                  </a:cubicBezTo>
                  <a:cubicBezTo>
                    <a:pt x="2883" y="10732"/>
                    <a:pt x="2871" y="10711"/>
                    <a:pt x="2857" y="10689"/>
                  </a:cubicBezTo>
                  <a:cubicBezTo>
                    <a:pt x="2794" y="10600"/>
                    <a:pt x="2716" y="10521"/>
                    <a:pt x="2634" y="10448"/>
                  </a:cubicBezTo>
                  <a:lnTo>
                    <a:pt x="2634" y="10448"/>
                  </a:lnTo>
                  <a:cubicBezTo>
                    <a:pt x="2635" y="10448"/>
                    <a:pt x="2635" y="10448"/>
                    <a:pt x="2635" y="10448"/>
                  </a:cubicBezTo>
                  <a:lnTo>
                    <a:pt x="2635" y="10448"/>
                  </a:lnTo>
                  <a:cubicBezTo>
                    <a:pt x="2440" y="10280"/>
                    <a:pt x="2218" y="10144"/>
                    <a:pt x="2018" y="9981"/>
                  </a:cubicBezTo>
                  <a:cubicBezTo>
                    <a:pt x="1912" y="9896"/>
                    <a:pt x="1810" y="9809"/>
                    <a:pt x="1718" y="9705"/>
                  </a:cubicBezTo>
                  <a:cubicBezTo>
                    <a:pt x="1633" y="9610"/>
                    <a:pt x="1554" y="9504"/>
                    <a:pt x="1503" y="9388"/>
                  </a:cubicBezTo>
                  <a:cubicBezTo>
                    <a:pt x="1449" y="9267"/>
                    <a:pt x="1416" y="9141"/>
                    <a:pt x="1414" y="9007"/>
                  </a:cubicBezTo>
                  <a:cubicBezTo>
                    <a:pt x="1411" y="8930"/>
                    <a:pt x="1418" y="8853"/>
                    <a:pt x="1431" y="8776"/>
                  </a:cubicBezTo>
                  <a:cubicBezTo>
                    <a:pt x="1451" y="8667"/>
                    <a:pt x="1480" y="8556"/>
                    <a:pt x="1513" y="8448"/>
                  </a:cubicBezTo>
                  <a:cubicBezTo>
                    <a:pt x="1586" y="8209"/>
                    <a:pt x="1679" y="7973"/>
                    <a:pt x="1767" y="7737"/>
                  </a:cubicBezTo>
                  <a:cubicBezTo>
                    <a:pt x="1846" y="7525"/>
                    <a:pt x="1918" y="7307"/>
                    <a:pt x="1965" y="7084"/>
                  </a:cubicBezTo>
                  <a:lnTo>
                    <a:pt x="1965" y="7082"/>
                  </a:lnTo>
                  <a:lnTo>
                    <a:pt x="1965" y="7081"/>
                  </a:lnTo>
                  <a:lnTo>
                    <a:pt x="1965" y="7080"/>
                  </a:lnTo>
                  <a:lnTo>
                    <a:pt x="1965" y="7077"/>
                  </a:lnTo>
                  <a:lnTo>
                    <a:pt x="1965" y="7074"/>
                  </a:lnTo>
                  <a:cubicBezTo>
                    <a:pt x="1982" y="6972"/>
                    <a:pt x="1997" y="6868"/>
                    <a:pt x="2001" y="6765"/>
                  </a:cubicBezTo>
                  <a:cubicBezTo>
                    <a:pt x="2004" y="6666"/>
                    <a:pt x="2001" y="6570"/>
                    <a:pt x="1994" y="6472"/>
                  </a:cubicBezTo>
                  <a:cubicBezTo>
                    <a:pt x="1981" y="6313"/>
                    <a:pt x="1968" y="6150"/>
                    <a:pt x="1968" y="5991"/>
                  </a:cubicBezTo>
                  <a:cubicBezTo>
                    <a:pt x="1968" y="5860"/>
                    <a:pt x="1975" y="5731"/>
                    <a:pt x="2001" y="5602"/>
                  </a:cubicBezTo>
                  <a:cubicBezTo>
                    <a:pt x="2024" y="5478"/>
                    <a:pt x="2066" y="5356"/>
                    <a:pt x="2119" y="5241"/>
                  </a:cubicBezTo>
                  <a:cubicBezTo>
                    <a:pt x="2192" y="5086"/>
                    <a:pt x="2283" y="4941"/>
                    <a:pt x="2382" y="4803"/>
                  </a:cubicBezTo>
                  <a:cubicBezTo>
                    <a:pt x="2499" y="4638"/>
                    <a:pt x="2626" y="4477"/>
                    <a:pt x="2756" y="4322"/>
                  </a:cubicBezTo>
                  <a:cubicBezTo>
                    <a:pt x="3006" y="4023"/>
                    <a:pt x="3269" y="3737"/>
                    <a:pt x="3526" y="3447"/>
                  </a:cubicBezTo>
                  <a:lnTo>
                    <a:pt x="3526" y="3447"/>
                  </a:lnTo>
                  <a:lnTo>
                    <a:pt x="3523" y="3450"/>
                  </a:lnTo>
                  <a:cubicBezTo>
                    <a:pt x="3907" y="3015"/>
                    <a:pt x="4278" y="2557"/>
                    <a:pt x="4535" y="2031"/>
                  </a:cubicBezTo>
                  <a:lnTo>
                    <a:pt x="4535" y="2032"/>
                  </a:lnTo>
                  <a:cubicBezTo>
                    <a:pt x="4624" y="1844"/>
                    <a:pt x="4698" y="1650"/>
                    <a:pt x="4757" y="1451"/>
                  </a:cubicBezTo>
                  <a:cubicBezTo>
                    <a:pt x="4813" y="1265"/>
                    <a:pt x="4861" y="1079"/>
                    <a:pt x="4905" y="891"/>
                  </a:cubicBezTo>
                  <a:cubicBezTo>
                    <a:pt x="4968" y="623"/>
                    <a:pt x="5029" y="355"/>
                    <a:pt x="5108" y="92"/>
                  </a:cubicBezTo>
                  <a:cubicBezTo>
                    <a:pt x="5101" y="81"/>
                    <a:pt x="5093" y="70"/>
                    <a:pt x="5088" y="59"/>
                  </a:cubicBezTo>
                  <a:cubicBezTo>
                    <a:pt x="5072" y="32"/>
                    <a:pt x="5047" y="14"/>
                    <a:pt x="5019" y="6"/>
                  </a:cubicBezTo>
                  <a:cubicBezTo>
                    <a:pt x="5007" y="2"/>
                    <a:pt x="4999" y="0"/>
                    <a:pt x="4986" y="0"/>
                  </a:cubicBezTo>
                  <a:close/>
                </a:path>
              </a:pathLst>
            </a:custGeom>
            <a:solidFill>
              <a:srgbClr val="C0DD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54" name="Google Shape;7954;p27"/>
            <p:cNvSpPr/>
            <p:nvPr/>
          </p:nvSpPr>
          <p:spPr>
            <a:xfrm rot="10800000">
              <a:off x="6905150" y="628700"/>
              <a:ext cx="100" cy="200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1" y="8"/>
                  </a:moveTo>
                  <a:cubicBezTo>
                    <a:pt x="2" y="4"/>
                    <a:pt x="3" y="2"/>
                    <a:pt x="3" y="1"/>
                  </a:cubicBezTo>
                  <a:cubicBezTo>
                    <a:pt x="3" y="2"/>
                    <a:pt x="2" y="4"/>
                    <a:pt x="1" y="8"/>
                  </a:cubicBezTo>
                  <a:close/>
                </a:path>
              </a:pathLst>
            </a:custGeom>
            <a:solidFill>
              <a:srgbClr val="C0DD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55" name="Google Shape;7955;p27"/>
            <p:cNvSpPr/>
            <p:nvPr/>
          </p:nvSpPr>
          <p:spPr>
            <a:xfrm rot="10800000">
              <a:off x="6969325" y="5030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C0DD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56" name="Google Shape;7956;p27"/>
            <p:cNvSpPr/>
            <p:nvPr/>
          </p:nvSpPr>
          <p:spPr>
            <a:xfrm rot="10800000">
              <a:off x="6969325" y="502950"/>
              <a:ext cx="50" cy="50"/>
            </a:xfrm>
            <a:custGeom>
              <a:avLst/>
              <a:gdLst/>
              <a:ahLst/>
              <a:cxnLst/>
              <a:rect l="l" t="t" r="r" b="b"/>
              <a:pathLst>
                <a:path w="2" h="2" extrusionOk="0">
                  <a:moveTo>
                    <a:pt x="0" y="0"/>
                  </a:moveTo>
                  <a:lnTo>
                    <a:pt x="0" y="2"/>
                  </a:lnTo>
                  <a:cubicBezTo>
                    <a:pt x="2" y="0"/>
                    <a:pt x="2" y="0"/>
                    <a:pt x="0" y="0"/>
                  </a:cubicBezTo>
                  <a:close/>
                </a:path>
              </a:pathLst>
            </a:custGeom>
            <a:solidFill>
              <a:srgbClr val="C0DD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57" name="Google Shape;7957;p27"/>
            <p:cNvSpPr/>
            <p:nvPr/>
          </p:nvSpPr>
          <p:spPr>
            <a:xfrm rot="10800000">
              <a:off x="6969350" y="5028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0DD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58" name="Google Shape;7958;p27"/>
            <p:cNvSpPr/>
            <p:nvPr/>
          </p:nvSpPr>
          <p:spPr>
            <a:xfrm rot="10800000">
              <a:off x="6969350" y="5028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0DD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59" name="Google Shape;7959;p27"/>
            <p:cNvSpPr/>
            <p:nvPr/>
          </p:nvSpPr>
          <p:spPr>
            <a:xfrm rot="10800000">
              <a:off x="6969350" y="502800"/>
              <a:ext cx="25" cy="50"/>
            </a:xfrm>
            <a:custGeom>
              <a:avLst/>
              <a:gdLst/>
              <a:ahLst/>
              <a:cxnLst/>
              <a:rect l="l" t="t" r="r" b="b"/>
              <a:pathLst>
                <a:path w="1" h="2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1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0DD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60" name="Google Shape;7960;p27"/>
            <p:cNvSpPr/>
            <p:nvPr/>
          </p:nvSpPr>
          <p:spPr>
            <a:xfrm rot="10800000">
              <a:off x="6969350" y="502775"/>
              <a:ext cx="25" cy="50"/>
            </a:xfrm>
            <a:custGeom>
              <a:avLst/>
              <a:gdLst/>
              <a:ahLst/>
              <a:cxnLst/>
              <a:rect l="l" t="t" r="r" b="b"/>
              <a:pathLst>
                <a:path w="1" h="2" extrusionOk="0">
                  <a:moveTo>
                    <a:pt x="0" y="0"/>
                  </a:moveTo>
                  <a:cubicBezTo>
                    <a:pt x="0" y="2"/>
                    <a:pt x="0" y="2"/>
                    <a:pt x="0" y="0"/>
                  </a:cubicBezTo>
                  <a:cubicBezTo>
                    <a:pt x="0" y="2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0DD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61" name="Google Shape;7961;p27"/>
            <p:cNvSpPr/>
            <p:nvPr/>
          </p:nvSpPr>
          <p:spPr>
            <a:xfrm rot="10800000">
              <a:off x="6947175" y="412750"/>
              <a:ext cx="225" cy="450"/>
            </a:xfrm>
            <a:custGeom>
              <a:avLst/>
              <a:gdLst/>
              <a:ahLst/>
              <a:cxnLst/>
              <a:rect l="l" t="t" r="r" b="b"/>
              <a:pathLst>
                <a:path w="9" h="18" extrusionOk="0">
                  <a:moveTo>
                    <a:pt x="0" y="0"/>
                  </a:moveTo>
                  <a:cubicBezTo>
                    <a:pt x="2" y="6"/>
                    <a:pt x="6" y="12"/>
                    <a:pt x="9" y="18"/>
                  </a:cubicBezTo>
                  <a:cubicBezTo>
                    <a:pt x="6" y="12"/>
                    <a:pt x="5" y="6"/>
                    <a:pt x="0" y="0"/>
                  </a:cubicBezTo>
                  <a:close/>
                </a:path>
              </a:pathLst>
            </a:custGeom>
            <a:solidFill>
              <a:srgbClr val="C0DD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62" name="Google Shape;7962;p27"/>
            <p:cNvSpPr/>
            <p:nvPr/>
          </p:nvSpPr>
          <p:spPr>
            <a:xfrm rot="10800000">
              <a:off x="7327850" y="331600"/>
              <a:ext cx="183200" cy="132300"/>
            </a:xfrm>
            <a:custGeom>
              <a:avLst/>
              <a:gdLst/>
              <a:ahLst/>
              <a:cxnLst/>
              <a:rect l="l" t="t" r="r" b="b"/>
              <a:pathLst>
                <a:path w="7328" h="5292" extrusionOk="0">
                  <a:moveTo>
                    <a:pt x="4116" y="3183"/>
                  </a:moveTo>
                  <a:lnTo>
                    <a:pt x="4116" y="3185"/>
                  </a:lnTo>
                  <a:lnTo>
                    <a:pt x="4117" y="3185"/>
                  </a:lnTo>
                  <a:cubicBezTo>
                    <a:pt x="4117" y="3185"/>
                    <a:pt x="4116" y="3185"/>
                    <a:pt x="4116" y="3183"/>
                  </a:cubicBezTo>
                  <a:close/>
                  <a:moveTo>
                    <a:pt x="1" y="0"/>
                  </a:moveTo>
                  <a:lnTo>
                    <a:pt x="1" y="0"/>
                  </a:lnTo>
                  <a:cubicBezTo>
                    <a:pt x="22" y="38"/>
                    <a:pt x="48" y="78"/>
                    <a:pt x="75" y="117"/>
                  </a:cubicBezTo>
                  <a:cubicBezTo>
                    <a:pt x="343" y="513"/>
                    <a:pt x="604" y="941"/>
                    <a:pt x="834" y="1316"/>
                  </a:cubicBezTo>
                  <a:lnTo>
                    <a:pt x="848" y="1339"/>
                  </a:lnTo>
                  <a:cubicBezTo>
                    <a:pt x="1250" y="1998"/>
                    <a:pt x="1664" y="2681"/>
                    <a:pt x="2152" y="3300"/>
                  </a:cubicBezTo>
                  <a:cubicBezTo>
                    <a:pt x="2575" y="3835"/>
                    <a:pt x="3000" y="4245"/>
                    <a:pt x="3456" y="4555"/>
                  </a:cubicBezTo>
                  <a:cubicBezTo>
                    <a:pt x="3668" y="4700"/>
                    <a:pt x="3909" y="4829"/>
                    <a:pt x="4188" y="4947"/>
                  </a:cubicBezTo>
                  <a:cubicBezTo>
                    <a:pt x="4442" y="5055"/>
                    <a:pt x="4722" y="5141"/>
                    <a:pt x="5016" y="5203"/>
                  </a:cubicBezTo>
                  <a:cubicBezTo>
                    <a:pt x="5298" y="5260"/>
                    <a:pt x="5581" y="5292"/>
                    <a:pt x="5854" y="5292"/>
                  </a:cubicBezTo>
                  <a:cubicBezTo>
                    <a:pt x="6076" y="5292"/>
                    <a:pt x="6299" y="5272"/>
                    <a:pt x="6516" y="5231"/>
                  </a:cubicBezTo>
                  <a:cubicBezTo>
                    <a:pt x="6758" y="5184"/>
                    <a:pt x="6993" y="5108"/>
                    <a:pt x="7212" y="5002"/>
                  </a:cubicBezTo>
                  <a:cubicBezTo>
                    <a:pt x="7250" y="4984"/>
                    <a:pt x="7290" y="4964"/>
                    <a:pt x="7327" y="4944"/>
                  </a:cubicBezTo>
                  <a:cubicBezTo>
                    <a:pt x="7294" y="4921"/>
                    <a:pt x="7263" y="4900"/>
                    <a:pt x="7228" y="4878"/>
                  </a:cubicBezTo>
                  <a:cubicBezTo>
                    <a:pt x="7227" y="4877"/>
                    <a:pt x="7224" y="4876"/>
                    <a:pt x="7222" y="4874"/>
                  </a:cubicBezTo>
                  <a:lnTo>
                    <a:pt x="7222" y="4874"/>
                  </a:lnTo>
                  <a:cubicBezTo>
                    <a:pt x="7224" y="4875"/>
                    <a:pt x="7226" y="4876"/>
                    <a:pt x="7227" y="4877"/>
                  </a:cubicBezTo>
                  <a:cubicBezTo>
                    <a:pt x="7225" y="4874"/>
                    <a:pt x="7222" y="4874"/>
                    <a:pt x="7221" y="4872"/>
                  </a:cubicBezTo>
                  <a:lnTo>
                    <a:pt x="7221" y="4872"/>
                  </a:lnTo>
                  <a:cubicBezTo>
                    <a:pt x="7221" y="4872"/>
                    <a:pt x="7221" y="4872"/>
                    <a:pt x="7221" y="4872"/>
                  </a:cubicBezTo>
                  <a:cubicBezTo>
                    <a:pt x="6970" y="4723"/>
                    <a:pt x="6702" y="4611"/>
                    <a:pt x="6428" y="4510"/>
                  </a:cubicBezTo>
                  <a:cubicBezTo>
                    <a:pt x="6142" y="4404"/>
                    <a:pt x="5854" y="4308"/>
                    <a:pt x="5575" y="4183"/>
                  </a:cubicBezTo>
                  <a:cubicBezTo>
                    <a:pt x="5437" y="4123"/>
                    <a:pt x="5301" y="4057"/>
                    <a:pt x="5173" y="3975"/>
                  </a:cubicBezTo>
                  <a:cubicBezTo>
                    <a:pt x="5051" y="3896"/>
                    <a:pt x="4932" y="3809"/>
                    <a:pt x="4817" y="3718"/>
                  </a:cubicBezTo>
                  <a:cubicBezTo>
                    <a:pt x="4587" y="3537"/>
                    <a:pt x="4363" y="3343"/>
                    <a:pt x="4116" y="3185"/>
                  </a:cubicBezTo>
                  <a:cubicBezTo>
                    <a:pt x="4114" y="3184"/>
                    <a:pt x="4113" y="3183"/>
                    <a:pt x="4112" y="3183"/>
                  </a:cubicBezTo>
                  <a:lnTo>
                    <a:pt x="4112" y="3183"/>
                  </a:lnTo>
                  <a:cubicBezTo>
                    <a:pt x="4109" y="3181"/>
                    <a:pt x="4106" y="3179"/>
                    <a:pt x="4103" y="3177"/>
                  </a:cubicBezTo>
                  <a:lnTo>
                    <a:pt x="4103" y="3177"/>
                  </a:lnTo>
                  <a:cubicBezTo>
                    <a:pt x="4102" y="3177"/>
                    <a:pt x="4102" y="3176"/>
                    <a:pt x="4101" y="3176"/>
                  </a:cubicBezTo>
                  <a:lnTo>
                    <a:pt x="4101" y="3176"/>
                  </a:lnTo>
                  <a:cubicBezTo>
                    <a:pt x="4101" y="3176"/>
                    <a:pt x="4101" y="3176"/>
                    <a:pt x="4102" y="3176"/>
                  </a:cubicBezTo>
                  <a:lnTo>
                    <a:pt x="4102" y="3176"/>
                  </a:lnTo>
                  <a:cubicBezTo>
                    <a:pt x="3994" y="3110"/>
                    <a:pt x="3883" y="3054"/>
                    <a:pt x="3764" y="3012"/>
                  </a:cubicBezTo>
                  <a:lnTo>
                    <a:pt x="3764" y="3012"/>
                  </a:lnTo>
                  <a:lnTo>
                    <a:pt x="3765" y="3015"/>
                  </a:lnTo>
                  <a:cubicBezTo>
                    <a:pt x="3709" y="2997"/>
                    <a:pt x="3652" y="2984"/>
                    <a:pt x="3593" y="2975"/>
                  </a:cubicBezTo>
                  <a:cubicBezTo>
                    <a:pt x="3593" y="2976"/>
                    <a:pt x="3591" y="2976"/>
                    <a:pt x="3591" y="2976"/>
                  </a:cubicBezTo>
                  <a:cubicBezTo>
                    <a:pt x="3563" y="3103"/>
                    <a:pt x="3589" y="3238"/>
                    <a:pt x="3531" y="3356"/>
                  </a:cubicBezTo>
                  <a:cubicBezTo>
                    <a:pt x="3521" y="3377"/>
                    <a:pt x="3501" y="3404"/>
                    <a:pt x="3479" y="3417"/>
                  </a:cubicBezTo>
                  <a:cubicBezTo>
                    <a:pt x="3465" y="3425"/>
                    <a:pt x="3452" y="3433"/>
                    <a:pt x="3436" y="3436"/>
                  </a:cubicBezTo>
                  <a:cubicBezTo>
                    <a:pt x="3423" y="3440"/>
                    <a:pt x="3413" y="3442"/>
                    <a:pt x="3402" y="3442"/>
                  </a:cubicBezTo>
                  <a:cubicBezTo>
                    <a:pt x="3399" y="3442"/>
                    <a:pt x="3397" y="3442"/>
                    <a:pt x="3394" y="3442"/>
                  </a:cubicBezTo>
                  <a:cubicBezTo>
                    <a:pt x="3376" y="3442"/>
                    <a:pt x="3352" y="3438"/>
                    <a:pt x="3334" y="3435"/>
                  </a:cubicBezTo>
                  <a:cubicBezTo>
                    <a:pt x="3313" y="3432"/>
                    <a:pt x="3291" y="3426"/>
                    <a:pt x="3270" y="3420"/>
                  </a:cubicBezTo>
                  <a:cubicBezTo>
                    <a:pt x="3221" y="3406"/>
                    <a:pt x="3172" y="3393"/>
                    <a:pt x="3126" y="3374"/>
                  </a:cubicBezTo>
                  <a:cubicBezTo>
                    <a:pt x="2911" y="3284"/>
                    <a:pt x="2724" y="3139"/>
                    <a:pt x="2554" y="2979"/>
                  </a:cubicBezTo>
                  <a:cubicBezTo>
                    <a:pt x="2385" y="2816"/>
                    <a:pt x="2228" y="2636"/>
                    <a:pt x="2072" y="2458"/>
                  </a:cubicBezTo>
                  <a:cubicBezTo>
                    <a:pt x="2006" y="2380"/>
                    <a:pt x="1935" y="2307"/>
                    <a:pt x="1869" y="2230"/>
                  </a:cubicBezTo>
                  <a:cubicBezTo>
                    <a:pt x="1805" y="2155"/>
                    <a:pt x="1743" y="2079"/>
                    <a:pt x="1684" y="2003"/>
                  </a:cubicBezTo>
                  <a:cubicBezTo>
                    <a:pt x="1552" y="1827"/>
                    <a:pt x="1426" y="1648"/>
                    <a:pt x="1301" y="1468"/>
                  </a:cubicBezTo>
                  <a:cubicBezTo>
                    <a:pt x="1045" y="1104"/>
                    <a:pt x="787" y="738"/>
                    <a:pt x="482" y="412"/>
                  </a:cubicBezTo>
                  <a:lnTo>
                    <a:pt x="482" y="412"/>
                  </a:lnTo>
                  <a:cubicBezTo>
                    <a:pt x="482" y="412"/>
                    <a:pt x="483" y="412"/>
                    <a:pt x="483" y="413"/>
                  </a:cubicBezTo>
                  <a:cubicBezTo>
                    <a:pt x="338" y="259"/>
                    <a:pt x="177" y="118"/>
                    <a:pt x="1" y="0"/>
                  </a:cubicBezTo>
                  <a:close/>
                </a:path>
              </a:pathLst>
            </a:custGeom>
            <a:solidFill>
              <a:srgbClr val="C0DD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63" name="Google Shape;7963;p27"/>
            <p:cNvSpPr/>
            <p:nvPr/>
          </p:nvSpPr>
          <p:spPr>
            <a:xfrm rot="10800000">
              <a:off x="7330125" y="341750"/>
              <a:ext cx="375" cy="250"/>
            </a:xfrm>
            <a:custGeom>
              <a:avLst/>
              <a:gdLst/>
              <a:ahLst/>
              <a:cxnLst/>
              <a:rect l="l" t="t" r="r" b="b"/>
              <a:pathLst>
                <a:path w="15" h="10" extrusionOk="0">
                  <a:moveTo>
                    <a:pt x="0" y="1"/>
                  </a:moveTo>
                  <a:lnTo>
                    <a:pt x="0" y="1"/>
                  </a:lnTo>
                  <a:cubicBezTo>
                    <a:pt x="2" y="1"/>
                    <a:pt x="3" y="2"/>
                    <a:pt x="4" y="2"/>
                  </a:cubicBezTo>
                  <a:lnTo>
                    <a:pt x="4" y="2"/>
                  </a:lnTo>
                  <a:cubicBezTo>
                    <a:pt x="4" y="2"/>
                    <a:pt x="3" y="2"/>
                    <a:pt x="3" y="2"/>
                  </a:cubicBezTo>
                  <a:cubicBezTo>
                    <a:pt x="3" y="1"/>
                    <a:pt x="0" y="1"/>
                    <a:pt x="0" y="1"/>
                  </a:cubicBezTo>
                  <a:close/>
                  <a:moveTo>
                    <a:pt x="4" y="2"/>
                  </a:moveTo>
                  <a:lnTo>
                    <a:pt x="4" y="2"/>
                  </a:lnTo>
                  <a:cubicBezTo>
                    <a:pt x="7" y="4"/>
                    <a:pt x="11" y="8"/>
                    <a:pt x="15" y="9"/>
                  </a:cubicBezTo>
                  <a:cubicBezTo>
                    <a:pt x="12" y="7"/>
                    <a:pt x="8" y="5"/>
                    <a:pt x="4" y="2"/>
                  </a:cubicBezTo>
                  <a:close/>
                </a:path>
              </a:pathLst>
            </a:custGeom>
            <a:solidFill>
              <a:srgbClr val="C0DD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64" name="Google Shape;7964;p27"/>
            <p:cNvSpPr/>
            <p:nvPr/>
          </p:nvSpPr>
          <p:spPr>
            <a:xfrm rot="10800000">
              <a:off x="6862450" y="303400"/>
              <a:ext cx="111525" cy="89775"/>
            </a:xfrm>
            <a:custGeom>
              <a:avLst/>
              <a:gdLst/>
              <a:ahLst/>
              <a:cxnLst/>
              <a:rect l="l" t="t" r="r" b="b"/>
              <a:pathLst>
                <a:path w="4461" h="3591" extrusionOk="0">
                  <a:moveTo>
                    <a:pt x="4460" y="1"/>
                  </a:moveTo>
                  <a:lnTo>
                    <a:pt x="4460" y="1"/>
                  </a:lnTo>
                  <a:cubicBezTo>
                    <a:pt x="4302" y="24"/>
                    <a:pt x="4146" y="50"/>
                    <a:pt x="3990" y="76"/>
                  </a:cubicBezTo>
                  <a:cubicBezTo>
                    <a:pt x="3245" y="205"/>
                    <a:pt x="2455" y="366"/>
                    <a:pt x="1717" y="653"/>
                  </a:cubicBezTo>
                  <a:cubicBezTo>
                    <a:pt x="1386" y="782"/>
                    <a:pt x="1111" y="923"/>
                    <a:pt x="868" y="1088"/>
                  </a:cubicBezTo>
                  <a:cubicBezTo>
                    <a:pt x="754" y="1166"/>
                    <a:pt x="641" y="1258"/>
                    <a:pt x="538" y="1358"/>
                  </a:cubicBezTo>
                  <a:cubicBezTo>
                    <a:pt x="440" y="1452"/>
                    <a:pt x="351" y="1562"/>
                    <a:pt x="270" y="1687"/>
                  </a:cubicBezTo>
                  <a:cubicBezTo>
                    <a:pt x="203" y="1789"/>
                    <a:pt x="148" y="1905"/>
                    <a:pt x="100" y="2046"/>
                  </a:cubicBezTo>
                  <a:cubicBezTo>
                    <a:pt x="56" y="2170"/>
                    <a:pt x="31" y="2309"/>
                    <a:pt x="21" y="2467"/>
                  </a:cubicBezTo>
                  <a:cubicBezTo>
                    <a:pt x="0" y="2767"/>
                    <a:pt x="64" y="3092"/>
                    <a:pt x="210" y="3464"/>
                  </a:cubicBezTo>
                  <a:cubicBezTo>
                    <a:pt x="222" y="3493"/>
                    <a:pt x="243" y="3518"/>
                    <a:pt x="268" y="3530"/>
                  </a:cubicBezTo>
                  <a:cubicBezTo>
                    <a:pt x="281" y="3550"/>
                    <a:pt x="292" y="3570"/>
                    <a:pt x="303" y="3590"/>
                  </a:cubicBezTo>
                  <a:cubicBezTo>
                    <a:pt x="296" y="3507"/>
                    <a:pt x="295" y="3422"/>
                    <a:pt x="299" y="3340"/>
                  </a:cubicBezTo>
                  <a:cubicBezTo>
                    <a:pt x="303" y="3217"/>
                    <a:pt x="314" y="3092"/>
                    <a:pt x="339" y="2970"/>
                  </a:cubicBezTo>
                  <a:cubicBezTo>
                    <a:pt x="364" y="2865"/>
                    <a:pt x="393" y="2760"/>
                    <a:pt x="431" y="2660"/>
                  </a:cubicBezTo>
                  <a:cubicBezTo>
                    <a:pt x="517" y="2438"/>
                    <a:pt x="644" y="2234"/>
                    <a:pt x="789" y="2048"/>
                  </a:cubicBezTo>
                  <a:cubicBezTo>
                    <a:pt x="948" y="1845"/>
                    <a:pt x="1126" y="1656"/>
                    <a:pt x="1315" y="1480"/>
                  </a:cubicBezTo>
                  <a:cubicBezTo>
                    <a:pt x="1371" y="1429"/>
                    <a:pt x="1427" y="1378"/>
                    <a:pt x="1481" y="1328"/>
                  </a:cubicBezTo>
                  <a:cubicBezTo>
                    <a:pt x="1530" y="1285"/>
                    <a:pt x="1579" y="1239"/>
                    <a:pt x="1631" y="1200"/>
                  </a:cubicBezTo>
                  <a:cubicBezTo>
                    <a:pt x="1733" y="1120"/>
                    <a:pt x="1840" y="1045"/>
                    <a:pt x="1954" y="982"/>
                  </a:cubicBezTo>
                  <a:cubicBezTo>
                    <a:pt x="2178" y="858"/>
                    <a:pt x="2413" y="761"/>
                    <a:pt x="2655" y="677"/>
                  </a:cubicBezTo>
                  <a:cubicBezTo>
                    <a:pt x="3173" y="498"/>
                    <a:pt x="3712" y="376"/>
                    <a:pt x="4209" y="137"/>
                  </a:cubicBezTo>
                  <a:lnTo>
                    <a:pt x="4209" y="137"/>
                  </a:lnTo>
                  <a:lnTo>
                    <a:pt x="4207" y="139"/>
                  </a:lnTo>
                  <a:cubicBezTo>
                    <a:pt x="4294" y="96"/>
                    <a:pt x="4378" y="51"/>
                    <a:pt x="4460" y="1"/>
                  </a:cubicBezTo>
                  <a:close/>
                </a:path>
              </a:pathLst>
            </a:custGeom>
            <a:solidFill>
              <a:srgbClr val="C0DD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65" name="Google Shape;7965;p27"/>
            <p:cNvSpPr/>
            <p:nvPr/>
          </p:nvSpPr>
          <p:spPr>
            <a:xfrm rot="10800000">
              <a:off x="7029900" y="801150"/>
              <a:ext cx="173275" cy="336625"/>
            </a:xfrm>
            <a:custGeom>
              <a:avLst/>
              <a:gdLst/>
              <a:ahLst/>
              <a:cxnLst/>
              <a:rect l="l" t="t" r="r" b="b"/>
              <a:pathLst>
                <a:path w="6931" h="13465" extrusionOk="0">
                  <a:moveTo>
                    <a:pt x="6777" y="0"/>
                  </a:moveTo>
                  <a:cubicBezTo>
                    <a:pt x="6743" y="3"/>
                    <a:pt x="6705" y="19"/>
                    <a:pt x="6675" y="52"/>
                  </a:cubicBezTo>
                  <a:cubicBezTo>
                    <a:pt x="6416" y="341"/>
                    <a:pt x="6135" y="628"/>
                    <a:pt x="5790" y="958"/>
                  </a:cubicBezTo>
                  <a:lnTo>
                    <a:pt x="5822" y="947"/>
                  </a:lnTo>
                  <a:lnTo>
                    <a:pt x="5822" y="947"/>
                  </a:lnTo>
                  <a:cubicBezTo>
                    <a:pt x="5068" y="1644"/>
                    <a:pt x="4271" y="2310"/>
                    <a:pt x="3501" y="2956"/>
                  </a:cubicBezTo>
                  <a:lnTo>
                    <a:pt x="3399" y="3043"/>
                  </a:lnTo>
                  <a:cubicBezTo>
                    <a:pt x="3050" y="3333"/>
                    <a:pt x="2702" y="3624"/>
                    <a:pt x="2360" y="3920"/>
                  </a:cubicBezTo>
                  <a:cubicBezTo>
                    <a:pt x="2087" y="4156"/>
                    <a:pt x="1842" y="4373"/>
                    <a:pt x="1615" y="4575"/>
                  </a:cubicBezTo>
                  <a:cubicBezTo>
                    <a:pt x="1799" y="4479"/>
                    <a:pt x="1987" y="4393"/>
                    <a:pt x="2178" y="4309"/>
                  </a:cubicBezTo>
                  <a:cubicBezTo>
                    <a:pt x="2405" y="4212"/>
                    <a:pt x="2635" y="4115"/>
                    <a:pt x="2857" y="4008"/>
                  </a:cubicBezTo>
                  <a:cubicBezTo>
                    <a:pt x="3070" y="3907"/>
                    <a:pt x="3277" y="3797"/>
                    <a:pt x="3474" y="3667"/>
                  </a:cubicBezTo>
                  <a:cubicBezTo>
                    <a:pt x="3475" y="3666"/>
                    <a:pt x="3478" y="3666"/>
                    <a:pt x="3479" y="3663"/>
                  </a:cubicBezTo>
                  <a:lnTo>
                    <a:pt x="3479" y="3663"/>
                  </a:lnTo>
                  <a:cubicBezTo>
                    <a:pt x="3476" y="3663"/>
                    <a:pt x="3476" y="3666"/>
                    <a:pt x="3475" y="3666"/>
                  </a:cubicBezTo>
                  <a:cubicBezTo>
                    <a:pt x="3476" y="3664"/>
                    <a:pt x="3479" y="3662"/>
                    <a:pt x="3481" y="3661"/>
                  </a:cubicBezTo>
                  <a:lnTo>
                    <a:pt x="3481" y="3661"/>
                  </a:lnTo>
                  <a:cubicBezTo>
                    <a:pt x="3481" y="3661"/>
                    <a:pt x="3481" y="3662"/>
                    <a:pt x="3481" y="3662"/>
                  </a:cubicBezTo>
                  <a:cubicBezTo>
                    <a:pt x="3771" y="3465"/>
                    <a:pt x="4034" y="3229"/>
                    <a:pt x="4281" y="2978"/>
                  </a:cubicBezTo>
                  <a:cubicBezTo>
                    <a:pt x="4515" y="2741"/>
                    <a:pt x="4736" y="2491"/>
                    <a:pt x="4962" y="2247"/>
                  </a:cubicBezTo>
                  <a:cubicBezTo>
                    <a:pt x="5186" y="2004"/>
                    <a:pt x="5418" y="1766"/>
                    <a:pt x="5672" y="1556"/>
                  </a:cubicBezTo>
                  <a:cubicBezTo>
                    <a:pt x="5802" y="1450"/>
                    <a:pt x="5935" y="1349"/>
                    <a:pt x="6075" y="1260"/>
                  </a:cubicBezTo>
                  <a:cubicBezTo>
                    <a:pt x="6215" y="1170"/>
                    <a:pt x="6360" y="1091"/>
                    <a:pt x="6511" y="1020"/>
                  </a:cubicBezTo>
                  <a:cubicBezTo>
                    <a:pt x="6520" y="1016"/>
                    <a:pt x="6529" y="1013"/>
                    <a:pt x="6540" y="1013"/>
                  </a:cubicBezTo>
                  <a:cubicBezTo>
                    <a:pt x="6553" y="1013"/>
                    <a:pt x="6563" y="1017"/>
                    <a:pt x="6574" y="1025"/>
                  </a:cubicBezTo>
                  <a:cubicBezTo>
                    <a:pt x="6586" y="1032"/>
                    <a:pt x="6599" y="1049"/>
                    <a:pt x="6600" y="1063"/>
                  </a:cubicBezTo>
                  <a:cubicBezTo>
                    <a:pt x="6633" y="1488"/>
                    <a:pt x="6629" y="1914"/>
                    <a:pt x="6599" y="2337"/>
                  </a:cubicBezTo>
                  <a:cubicBezTo>
                    <a:pt x="6547" y="3078"/>
                    <a:pt x="6434" y="3812"/>
                    <a:pt x="6323" y="4545"/>
                  </a:cubicBezTo>
                  <a:cubicBezTo>
                    <a:pt x="6267" y="4915"/>
                    <a:pt x="6210" y="5285"/>
                    <a:pt x="6162" y="5657"/>
                  </a:cubicBezTo>
                  <a:cubicBezTo>
                    <a:pt x="6118" y="6017"/>
                    <a:pt x="6079" y="6378"/>
                    <a:pt x="6057" y="6742"/>
                  </a:cubicBezTo>
                  <a:cubicBezTo>
                    <a:pt x="6052" y="6842"/>
                    <a:pt x="6047" y="6941"/>
                    <a:pt x="6044" y="7038"/>
                  </a:cubicBezTo>
                  <a:cubicBezTo>
                    <a:pt x="6043" y="7116"/>
                    <a:pt x="6040" y="7193"/>
                    <a:pt x="6037" y="7271"/>
                  </a:cubicBezTo>
                  <a:cubicBezTo>
                    <a:pt x="6030" y="7416"/>
                    <a:pt x="6023" y="7563"/>
                    <a:pt x="6010" y="7711"/>
                  </a:cubicBezTo>
                  <a:cubicBezTo>
                    <a:pt x="5986" y="7998"/>
                    <a:pt x="5945" y="8281"/>
                    <a:pt x="5889" y="8565"/>
                  </a:cubicBezTo>
                  <a:cubicBezTo>
                    <a:pt x="5787" y="9076"/>
                    <a:pt x="5616" y="9576"/>
                    <a:pt x="5362" y="10032"/>
                  </a:cubicBezTo>
                  <a:cubicBezTo>
                    <a:pt x="5233" y="10263"/>
                    <a:pt x="5084" y="10484"/>
                    <a:pt x="4917" y="10691"/>
                  </a:cubicBezTo>
                  <a:cubicBezTo>
                    <a:pt x="4743" y="10905"/>
                    <a:pt x="4554" y="11103"/>
                    <a:pt x="4348" y="11287"/>
                  </a:cubicBezTo>
                  <a:cubicBezTo>
                    <a:pt x="4120" y="11494"/>
                    <a:pt x="3874" y="11683"/>
                    <a:pt x="3619" y="11857"/>
                  </a:cubicBezTo>
                  <a:cubicBezTo>
                    <a:pt x="3505" y="11933"/>
                    <a:pt x="3390" y="12004"/>
                    <a:pt x="3268" y="12064"/>
                  </a:cubicBezTo>
                  <a:cubicBezTo>
                    <a:pt x="3158" y="12120"/>
                    <a:pt x="3043" y="12170"/>
                    <a:pt x="2923" y="12212"/>
                  </a:cubicBezTo>
                  <a:cubicBezTo>
                    <a:pt x="2689" y="12294"/>
                    <a:pt x="2448" y="12355"/>
                    <a:pt x="2204" y="12399"/>
                  </a:cubicBezTo>
                  <a:cubicBezTo>
                    <a:pt x="1958" y="12442"/>
                    <a:pt x="1708" y="12470"/>
                    <a:pt x="1461" y="12496"/>
                  </a:cubicBezTo>
                  <a:cubicBezTo>
                    <a:pt x="985" y="12549"/>
                    <a:pt x="504" y="12595"/>
                    <a:pt x="47" y="12749"/>
                  </a:cubicBezTo>
                  <a:lnTo>
                    <a:pt x="47" y="12749"/>
                  </a:lnTo>
                  <a:cubicBezTo>
                    <a:pt x="47" y="12748"/>
                    <a:pt x="48" y="12748"/>
                    <a:pt x="48" y="12748"/>
                  </a:cubicBezTo>
                  <a:lnTo>
                    <a:pt x="48" y="12748"/>
                  </a:lnTo>
                  <a:cubicBezTo>
                    <a:pt x="47" y="12748"/>
                    <a:pt x="45" y="12749"/>
                    <a:pt x="43" y="12750"/>
                  </a:cubicBezTo>
                  <a:lnTo>
                    <a:pt x="43" y="12750"/>
                  </a:lnTo>
                  <a:cubicBezTo>
                    <a:pt x="43" y="12750"/>
                    <a:pt x="43" y="12750"/>
                    <a:pt x="42" y="12750"/>
                  </a:cubicBezTo>
                  <a:lnTo>
                    <a:pt x="41" y="12750"/>
                  </a:lnTo>
                  <a:cubicBezTo>
                    <a:pt x="26" y="12755"/>
                    <a:pt x="13" y="12761"/>
                    <a:pt x="1" y="12765"/>
                  </a:cubicBezTo>
                  <a:cubicBezTo>
                    <a:pt x="64" y="12811"/>
                    <a:pt x="127" y="12854"/>
                    <a:pt x="192" y="12894"/>
                  </a:cubicBezTo>
                  <a:cubicBezTo>
                    <a:pt x="427" y="13039"/>
                    <a:pt x="694" y="13150"/>
                    <a:pt x="990" y="13222"/>
                  </a:cubicBezTo>
                  <a:lnTo>
                    <a:pt x="1003" y="13222"/>
                  </a:lnTo>
                  <a:cubicBezTo>
                    <a:pt x="1038" y="13222"/>
                    <a:pt x="1046" y="13219"/>
                    <a:pt x="1053" y="13213"/>
                  </a:cubicBezTo>
                  <a:cubicBezTo>
                    <a:pt x="1206" y="13315"/>
                    <a:pt x="1401" y="13387"/>
                    <a:pt x="1648" y="13430"/>
                  </a:cubicBezTo>
                  <a:cubicBezTo>
                    <a:pt x="1771" y="13454"/>
                    <a:pt x="1896" y="13464"/>
                    <a:pt x="2023" y="13464"/>
                  </a:cubicBezTo>
                  <a:cubicBezTo>
                    <a:pt x="2146" y="13464"/>
                    <a:pt x="2280" y="13454"/>
                    <a:pt x="2419" y="13434"/>
                  </a:cubicBezTo>
                  <a:cubicBezTo>
                    <a:pt x="2668" y="13397"/>
                    <a:pt x="2926" y="13321"/>
                    <a:pt x="3211" y="13204"/>
                  </a:cubicBezTo>
                  <a:cubicBezTo>
                    <a:pt x="3452" y="13105"/>
                    <a:pt x="3703" y="12976"/>
                    <a:pt x="3978" y="12808"/>
                  </a:cubicBezTo>
                  <a:cubicBezTo>
                    <a:pt x="4434" y="12525"/>
                    <a:pt x="4860" y="12179"/>
                    <a:pt x="5242" y="11775"/>
                  </a:cubicBezTo>
                  <a:cubicBezTo>
                    <a:pt x="5415" y="11591"/>
                    <a:pt x="5583" y="11382"/>
                    <a:pt x="5766" y="11116"/>
                  </a:cubicBezTo>
                  <a:cubicBezTo>
                    <a:pt x="5953" y="10847"/>
                    <a:pt x="6119" y="10556"/>
                    <a:pt x="6263" y="10253"/>
                  </a:cubicBezTo>
                  <a:cubicBezTo>
                    <a:pt x="6511" y="9730"/>
                    <a:pt x="6691" y="9120"/>
                    <a:pt x="6797" y="8439"/>
                  </a:cubicBezTo>
                  <a:cubicBezTo>
                    <a:pt x="6901" y="7761"/>
                    <a:pt x="6915" y="7074"/>
                    <a:pt x="6915" y="6435"/>
                  </a:cubicBezTo>
                  <a:cubicBezTo>
                    <a:pt x="6913" y="5688"/>
                    <a:pt x="6919" y="4944"/>
                    <a:pt x="6922" y="4199"/>
                  </a:cubicBezTo>
                  <a:cubicBezTo>
                    <a:pt x="6928" y="3300"/>
                    <a:pt x="6931" y="2398"/>
                    <a:pt x="6928" y="1499"/>
                  </a:cubicBezTo>
                  <a:cubicBezTo>
                    <a:pt x="6926" y="1269"/>
                    <a:pt x="6926" y="1039"/>
                    <a:pt x="6922" y="809"/>
                  </a:cubicBezTo>
                  <a:lnTo>
                    <a:pt x="6921" y="710"/>
                  </a:lnTo>
                  <a:lnTo>
                    <a:pt x="6919" y="611"/>
                  </a:lnTo>
                  <a:lnTo>
                    <a:pt x="6916" y="513"/>
                  </a:lnTo>
                  <a:cubicBezTo>
                    <a:pt x="6915" y="381"/>
                    <a:pt x="6913" y="252"/>
                    <a:pt x="6909" y="121"/>
                  </a:cubicBezTo>
                  <a:cubicBezTo>
                    <a:pt x="6908" y="72"/>
                    <a:pt x="6869" y="32"/>
                    <a:pt x="6830" y="13"/>
                  </a:cubicBezTo>
                  <a:cubicBezTo>
                    <a:pt x="6813" y="6"/>
                    <a:pt x="6793" y="0"/>
                    <a:pt x="6777" y="0"/>
                  </a:cubicBezTo>
                  <a:close/>
                </a:path>
              </a:pathLst>
            </a:custGeom>
            <a:solidFill>
              <a:srgbClr val="739F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66" name="Google Shape;7966;p27"/>
            <p:cNvSpPr/>
            <p:nvPr/>
          </p:nvSpPr>
          <p:spPr>
            <a:xfrm rot="10800000">
              <a:off x="7116250" y="1046125"/>
              <a:ext cx="125" cy="125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4" y="1"/>
                  </a:lnTo>
                  <a:cubicBezTo>
                    <a:pt x="3" y="2"/>
                    <a:pt x="2" y="2"/>
                    <a:pt x="2" y="2"/>
                  </a:cubicBezTo>
                  <a:cubicBezTo>
                    <a:pt x="0" y="2"/>
                    <a:pt x="0" y="5"/>
                    <a:pt x="0" y="5"/>
                  </a:cubicBezTo>
                  <a:cubicBezTo>
                    <a:pt x="1" y="2"/>
                    <a:pt x="3" y="2"/>
                    <a:pt x="4" y="1"/>
                  </a:cubicBezTo>
                  <a:close/>
                </a:path>
              </a:pathLst>
            </a:custGeom>
            <a:solidFill>
              <a:srgbClr val="739F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67" name="Google Shape;7967;p27"/>
            <p:cNvSpPr/>
            <p:nvPr/>
          </p:nvSpPr>
          <p:spPr>
            <a:xfrm rot="10800000">
              <a:off x="7247425" y="678775"/>
              <a:ext cx="224225" cy="208750"/>
            </a:xfrm>
            <a:custGeom>
              <a:avLst/>
              <a:gdLst/>
              <a:ahLst/>
              <a:cxnLst/>
              <a:rect l="l" t="t" r="r" b="b"/>
              <a:pathLst>
                <a:path w="8969" h="8350" extrusionOk="0">
                  <a:moveTo>
                    <a:pt x="0" y="0"/>
                  </a:moveTo>
                  <a:cubicBezTo>
                    <a:pt x="128" y="221"/>
                    <a:pt x="246" y="457"/>
                    <a:pt x="365" y="715"/>
                  </a:cubicBezTo>
                  <a:cubicBezTo>
                    <a:pt x="367" y="717"/>
                    <a:pt x="378" y="731"/>
                    <a:pt x="380" y="731"/>
                  </a:cubicBezTo>
                  <a:cubicBezTo>
                    <a:pt x="381" y="731"/>
                    <a:pt x="390" y="744"/>
                    <a:pt x="390" y="744"/>
                  </a:cubicBezTo>
                  <a:lnTo>
                    <a:pt x="382" y="717"/>
                  </a:lnTo>
                  <a:lnTo>
                    <a:pt x="382" y="717"/>
                  </a:lnTo>
                  <a:cubicBezTo>
                    <a:pt x="661" y="1365"/>
                    <a:pt x="892" y="2019"/>
                    <a:pt x="1106" y="2634"/>
                  </a:cubicBezTo>
                  <a:lnTo>
                    <a:pt x="1171" y="2819"/>
                  </a:lnTo>
                  <a:lnTo>
                    <a:pt x="1187" y="2867"/>
                  </a:lnTo>
                  <a:cubicBezTo>
                    <a:pt x="1381" y="3426"/>
                    <a:pt x="1580" y="4004"/>
                    <a:pt x="1816" y="4559"/>
                  </a:cubicBezTo>
                  <a:cubicBezTo>
                    <a:pt x="2109" y="5257"/>
                    <a:pt x="2426" y="5836"/>
                    <a:pt x="2784" y="6327"/>
                  </a:cubicBezTo>
                  <a:cubicBezTo>
                    <a:pt x="2903" y="6492"/>
                    <a:pt x="3048" y="6657"/>
                    <a:pt x="3239" y="6845"/>
                  </a:cubicBezTo>
                  <a:cubicBezTo>
                    <a:pt x="3404" y="7008"/>
                    <a:pt x="3603" y="7174"/>
                    <a:pt x="3842" y="7354"/>
                  </a:cubicBezTo>
                  <a:cubicBezTo>
                    <a:pt x="4128" y="7566"/>
                    <a:pt x="4437" y="7753"/>
                    <a:pt x="4762" y="7913"/>
                  </a:cubicBezTo>
                  <a:cubicBezTo>
                    <a:pt x="5104" y="8079"/>
                    <a:pt x="5448" y="8203"/>
                    <a:pt x="5789" y="8279"/>
                  </a:cubicBezTo>
                  <a:cubicBezTo>
                    <a:pt x="6003" y="8326"/>
                    <a:pt x="6212" y="8349"/>
                    <a:pt x="6418" y="8349"/>
                  </a:cubicBezTo>
                  <a:cubicBezTo>
                    <a:pt x="6544" y="8349"/>
                    <a:pt x="6673" y="8339"/>
                    <a:pt x="6800" y="8320"/>
                  </a:cubicBezTo>
                  <a:cubicBezTo>
                    <a:pt x="7109" y="8272"/>
                    <a:pt x="7404" y="8150"/>
                    <a:pt x="7656" y="7966"/>
                  </a:cubicBezTo>
                  <a:cubicBezTo>
                    <a:pt x="7660" y="7971"/>
                    <a:pt x="7674" y="7973"/>
                    <a:pt x="7685" y="7973"/>
                  </a:cubicBezTo>
                  <a:cubicBezTo>
                    <a:pt x="7700" y="7973"/>
                    <a:pt x="7713" y="7970"/>
                    <a:pt x="7725" y="7964"/>
                  </a:cubicBezTo>
                  <a:cubicBezTo>
                    <a:pt x="7778" y="7941"/>
                    <a:pt x="7828" y="7918"/>
                    <a:pt x="7880" y="7891"/>
                  </a:cubicBezTo>
                  <a:cubicBezTo>
                    <a:pt x="7927" y="7864"/>
                    <a:pt x="7972" y="7834"/>
                    <a:pt x="8015" y="7801"/>
                  </a:cubicBezTo>
                  <a:cubicBezTo>
                    <a:pt x="8105" y="7736"/>
                    <a:pt x="8199" y="7650"/>
                    <a:pt x="8288" y="7545"/>
                  </a:cubicBezTo>
                  <a:cubicBezTo>
                    <a:pt x="8360" y="7460"/>
                    <a:pt x="8429" y="7362"/>
                    <a:pt x="8497" y="7245"/>
                  </a:cubicBezTo>
                  <a:cubicBezTo>
                    <a:pt x="8558" y="7144"/>
                    <a:pt x="8611" y="7031"/>
                    <a:pt x="8668" y="6893"/>
                  </a:cubicBezTo>
                  <a:cubicBezTo>
                    <a:pt x="8825" y="6508"/>
                    <a:pt x="8924" y="6065"/>
                    <a:pt x="8969" y="5537"/>
                  </a:cubicBezTo>
                  <a:cubicBezTo>
                    <a:pt x="8931" y="5537"/>
                    <a:pt x="8895" y="5543"/>
                    <a:pt x="8857" y="5550"/>
                  </a:cubicBezTo>
                  <a:cubicBezTo>
                    <a:pt x="8813" y="5560"/>
                    <a:pt x="8770" y="5577"/>
                    <a:pt x="8732" y="5596"/>
                  </a:cubicBezTo>
                  <a:cubicBezTo>
                    <a:pt x="8641" y="5645"/>
                    <a:pt x="8565" y="5706"/>
                    <a:pt x="8490" y="5774"/>
                  </a:cubicBezTo>
                  <a:lnTo>
                    <a:pt x="8503" y="5761"/>
                  </a:lnTo>
                  <a:lnTo>
                    <a:pt x="8503" y="5761"/>
                  </a:lnTo>
                  <a:cubicBezTo>
                    <a:pt x="8292" y="5965"/>
                    <a:pt x="8124" y="6211"/>
                    <a:pt x="7952" y="6448"/>
                  </a:cubicBezTo>
                  <a:cubicBezTo>
                    <a:pt x="7871" y="6558"/>
                    <a:pt x="7789" y="6672"/>
                    <a:pt x="7696" y="6774"/>
                  </a:cubicBezTo>
                  <a:cubicBezTo>
                    <a:pt x="7654" y="6821"/>
                    <a:pt x="7611" y="6866"/>
                    <a:pt x="7564" y="6907"/>
                  </a:cubicBezTo>
                  <a:cubicBezTo>
                    <a:pt x="7527" y="6939"/>
                    <a:pt x="7488" y="6972"/>
                    <a:pt x="7445" y="6995"/>
                  </a:cubicBezTo>
                  <a:cubicBezTo>
                    <a:pt x="7383" y="7029"/>
                    <a:pt x="7317" y="7054"/>
                    <a:pt x="7248" y="7074"/>
                  </a:cubicBezTo>
                  <a:cubicBezTo>
                    <a:pt x="7172" y="7097"/>
                    <a:pt x="7093" y="7114"/>
                    <a:pt x="7011" y="7124"/>
                  </a:cubicBezTo>
                  <a:cubicBezTo>
                    <a:pt x="6909" y="7139"/>
                    <a:pt x="6805" y="7146"/>
                    <a:pt x="6701" y="7146"/>
                  </a:cubicBezTo>
                  <a:cubicBezTo>
                    <a:pt x="6615" y="7146"/>
                    <a:pt x="6529" y="7141"/>
                    <a:pt x="6442" y="7133"/>
                  </a:cubicBezTo>
                  <a:cubicBezTo>
                    <a:pt x="6228" y="7114"/>
                    <a:pt x="6016" y="7075"/>
                    <a:pt x="5807" y="7022"/>
                  </a:cubicBezTo>
                  <a:cubicBezTo>
                    <a:pt x="5596" y="6967"/>
                    <a:pt x="5388" y="6901"/>
                    <a:pt x="5184" y="6822"/>
                  </a:cubicBezTo>
                  <a:cubicBezTo>
                    <a:pt x="4918" y="6720"/>
                    <a:pt x="4658" y="6601"/>
                    <a:pt x="4410" y="6462"/>
                  </a:cubicBezTo>
                  <a:cubicBezTo>
                    <a:pt x="4206" y="6346"/>
                    <a:pt x="4002" y="6218"/>
                    <a:pt x="3821" y="6065"/>
                  </a:cubicBezTo>
                  <a:cubicBezTo>
                    <a:pt x="3705" y="5966"/>
                    <a:pt x="3595" y="5860"/>
                    <a:pt x="3489" y="5752"/>
                  </a:cubicBezTo>
                  <a:cubicBezTo>
                    <a:pt x="3387" y="5650"/>
                    <a:pt x="3288" y="5543"/>
                    <a:pt x="3193" y="5434"/>
                  </a:cubicBezTo>
                  <a:cubicBezTo>
                    <a:pt x="2986" y="5194"/>
                    <a:pt x="2793" y="4942"/>
                    <a:pt x="2616" y="4681"/>
                  </a:cubicBezTo>
                  <a:cubicBezTo>
                    <a:pt x="1898" y="3627"/>
                    <a:pt x="1391" y="2450"/>
                    <a:pt x="792" y="1327"/>
                  </a:cubicBezTo>
                  <a:cubicBezTo>
                    <a:pt x="619" y="1003"/>
                    <a:pt x="438" y="682"/>
                    <a:pt x="243" y="371"/>
                  </a:cubicBezTo>
                  <a:cubicBezTo>
                    <a:pt x="164" y="246"/>
                    <a:pt x="84" y="122"/>
                    <a:pt x="0" y="0"/>
                  </a:cubicBezTo>
                  <a:close/>
                </a:path>
              </a:pathLst>
            </a:custGeom>
            <a:solidFill>
              <a:srgbClr val="739F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68" name="Google Shape;7968;p27"/>
            <p:cNvSpPr/>
            <p:nvPr/>
          </p:nvSpPr>
          <p:spPr>
            <a:xfrm rot="10800000">
              <a:off x="7364450" y="731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739F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69" name="Google Shape;7969;p27"/>
            <p:cNvSpPr/>
            <p:nvPr/>
          </p:nvSpPr>
          <p:spPr>
            <a:xfrm rot="10800000">
              <a:off x="7306500" y="347225"/>
              <a:ext cx="177900" cy="136025"/>
            </a:xfrm>
            <a:custGeom>
              <a:avLst/>
              <a:gdLst/>
              <a:ahLst/>
              <a:cxnLst/>
              <a:rect l="l" t="t" r="r" b="b"/>
              <a:pathLst>
                <a:path w="7116" h="5441" extrusionOk="0">
                  <a:moveTo>
                    <a:pt x="74" y="26"/>
                  </a:moveTo>
                  <a:lnTo>
                    <a:pt x="74" y="26"/>
                  </a:lnTo>
                  <a:cubicBezTo>
                    <a:pt x="76" y="27"/>
                    <a:pt x="77" y="27"/>
                    <a:pt x="78" y="28"/>
                  </a:cubicBezTo>
                  <a:cubicBezTo>
                    <a:pt x="77" y="27"/>
                    <a:pt x="76" y="27"/>
                    <a:pt x="74" y="26"/>
                  </a:cubicBezTo>
                  <a:close/>
                  <a:moveTo>
                    <a:pt x="0" y="0"/>
                  </a:moveTo>
                  <a:lnTo>
                    <a:pt x="0" y="0"/>
                  </a:lnTo>
                  <a:cubicBezTo>
                    <a:pt x="25" y="11"/>
                    <a:pt x="50" y="18"/>
                    <a:pt x="74" y="26"/>
                  </a:cubicBezTo>
                  <a:lnTo>
                    <a:pt x="74" y="26"/>
                  </a:lnTo>
                  <a:cubicBezTo>
                    <a:pt x="71" y="25"/>
                    <a:pt x="69" y="23"/>
                    <a:pt x="65" y="22"/>
                  </a:cubicBezTo>
                  <a:lnTo>
                    <a:pt x="65" y="22"/>
                  </a:lnTo>
                  <a:cubicBezTo>
                    <a:pt x="533" y="156"/>
                    <a:pt x="1015" y="239"/>
                    <a:pt x="1491" y="345"/>
                  </a:cubicBezTo>
                  <a:cubicBezTo>
                    <a:pt x="1721" y="395"/>
                    <a:pt x="1951" y="453"/>
                    <a:pt x="2175" y="522"/>
                  </a:cubicBezTo>
                  <a:cubicBezTo>
                    <a:pt x="2390" y="588"/>
                    <a:pt x="2604" y="665"/>
                    <a:pt x="2807" y="763"/>
                  </a:cubicBezTo>
                  <a:cubicBezTo>
                    <a:pt x="3017" y="866"/>
                    <a:pt x="3218" y="986"/>
                    <a:pt x="3399" y="1134"/>
                  </a:cubicBezTo>
                  <a:cubicBezTo>
                    <a:pt x="3584" y="1283"/>
                    <a:pt x="3756" y="1442"/>
                    <a:pt x="3916" y="1616"/>
                  </a:cubicBezTo>
                  <a:cubicBezTo>
                    <a:pt x="4071" y="1786"/>
                    <a:pt x="4215" y="1962"/>
                    <a:pt x="4360" y="2140"/>
                  </a:cubicBezTo>
                  <a:cubicBezTo>
                    <a:pt x="4502" y="2313"/>
                    <a:pt x="4645" y="2479"/>
                    <a:pt x="4799" y="2637"/>
                  </a:cubicBezTo>
                  <a:cubicBezTo>
                    <a:pt x="4963" y="2800"/>
                    <a:pt x="5137" y="2950"/>
                    <a:pt x="5322" y="3087"/>
                  </a:cubicBezTo>
                  <a:cubicBezTo>
                    <a:pt x="5484" y="3205"/>
                    <a:pt x="5642" y="3331"/>
                    <a:pt x="5787" y="3469"/>
                  </a:cubicBezTo>
                  <a:cubicBezTo>
                    <a:pt x="5929" y="3604"/>
                    <a:pt x="6063" y="3748"/>
                    <a:pt x="6181" y="3906"/>
                  </a:cubicBezTo>
                  <a:cubicBezTo>
                    <a:pt x="6286" y="4049"/>
                    <a:pt x="6382" y="4200"/>
                    <a:pt x="6457" y="4361"/>
                  </a:cubicBezTo>
                  <a:cubicBezTo>
                    <a:pt x="6609" y="4690"/>
                    <a:pt x="6692" y="5053"/>
                    <a:pt x="6666" y="5415"/>
                  </a:cubicBezTo>
                  <a:cubicBezTo>
                    <a:pt x="6666" y="5424"/>
                    <a:pt x="6665" y="5431"/>
                    <a:pt x="6665" y="5441"/>
                  </a:cubicBezTo>
                  <a:cubicBezTo>
                    <a:pt x="6705" y="5408"/>
                    <a:pt x="6742" y="5373"/>
                    <a:pt x="6780" y="5338"/>
                  </a:cubicBezTo>
                  <a:cubicBezTo>
                    <a:pt x="6820" y="5302"/>
                    <a:pt x="6829" y="5241"/>
                    <a:pt x="6800" y="5197"/>
                  </a:cubicBezTo>
                  <a:lnTo>
                    <a:pt x="6800" y="5197"/>
                  </a:lnTo>
                  <a:cubicBezTo>
                    <a:pt x="6809" y="5198"/>
                    <a:pt x="6816" y="5198"/>
                    <a:pt x="6824" y="5198"/>
                  </a:cubicBezTo>
                  <a:cubicBezTo>
                    <a:pt x="6870" y="5198"/>
                    <a:pt x="6902" y="5178"/>
                    <a:pt x="6921" y="5148"/>
                  </a:cubicBezTo>
                  <a:cubicBezTo>
                    <a:pt x="7116" y="4833"/>
                    <a:pt x="7093" y="4447"/>
                    <a:pt x="7050" y="4145"/>
                  </a:cubicBezTo>
                  <a:cubicBezTo>
                    <a:pt x="7024" y="3986"/>
                    <a:pt x="6989" y="3827"/>
                    <a:pt x="6939" y="3643"/>
                  </a:cubicBezTo>
                  <a:cubicBezTo>
                    <a:pt x="6903" y="3505"/>
                    <a:pt x="6860" y="3368"/>
                    <a:pt x="6807" y="3226"/>
                  </a:cubicBezTo>
                  <a:cubicBezTo>
                    <a:pt x="6643" y="2787"/>
                    <a:pt x="6389" y="2372"/>
                    <a:pt x="6049" y="1995"/>
                  </a:cubicBezTo>
                  <a:cubicBezTo>
                    <a:pt x="5746" y="1661"/>
                    <a:pt x="5371" y="1366"/>
                    <a:pt x="4938" y="1118"/>
                  </a:cubicBezTo>
                  <a:cubicBezTo>
                    <a:pt x="4541" y="888"/>
                    <a:pt x="4100" y="695"/>
                    <a:pt x="3584" y="533"/>
                  </a:cubicBezTo>
                  <a:cubicBezTo>
                    <a:pt x="3211" y="414"/>
                    <a:pt x="2803" y="316"/>
                    <a:pt x="2340" y="234"/>
                  </a:cubicBezTo>
                  <a:cubicBezTo>
                    <a:pt x="1924" y="160"/>
                    <a:pt x="1484" y="102"/>
                    <a:pt x="1035" y="62"/>
                  </a:cubicBezTo>
                  <a:cubicBezTo>
                    <a:pt x="711" y="33"/>
                    <a:pt x="372" y="13"/>
                    <a:pt x="0" y="0"/>
                  </a:cubicBezTo>
                  <a:close/>
                </a:path>
              </a:pathLst>
            </a:custGeom>
            <a:solidFill>
              <a:srgbClr val="739F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70" name="Google Shape;7970;p27"/>
            <p:cNvSpPr/>
            <p:nvPr/>
          </p:nvSpPr>
          <p:spPr>
            <a:xfrm rot="10800000">
              <a:off x="6849575" y="422050"/>
              <a:ext cx="141350" cy="257775"/>
            </a:xfrm>
            <a:custGeom>
              <a:avLst/>
              <a:gdLst/>
              <a:ahLst/>
              <a:cxnLst/>
              <a:rect l="l" t="t" r="r" b="b"/>
              <a:pathLst>
                <a:path w="5654" h="10311" extrusionOk="0">
                  <a:moveTo>
                    <a:pt x="3876" y="1"/>
                  </a:moveTo>
                  <a:cubicBezTo>
                    <a:pt x="3842" y="1"/>
                    <a:pt x="3814" y="14"/>
                    <a:pt x="3797" y="34"/>
                  </a:cubicBezTo>
                  <a:cubicBezTo>
                    <a:pt x="3758" y="83"/>
                    <a:pt x="3723" y="133"/>
                    <a:pt x="3692" y="186"/>
                  </a:cubicBezTo>
                  <a:lnTo>
                    <a:pt x="3652" y="255"/>
                  </a:lnTo>
                  <a:cubicBezTo>
                    <a:pt x="3621" y="308"/>
                    <a:pt x="3596" y="351"/>
                    <a:pt x="3565" y="395"/>
                  </a:cubicBezTo>
                  <a:lnTo>
                    <a:pt x="3535" y="432"/>
                  </a:lnTo>
                  <a:lnTo>
                    <a:pt x="3501" y="475"/>
                  </a:lnTo>
                  <a:cubicBezTo>
                    <a:pt x="3478" y="504"/>
                    <a:pt x="3458" y="530"/>
                    <a:pt x="3438" y="557"/>
                  </a:cubicBezTo>
                  <a:cubicBezTo>
                    <a:pt x="3379" y="633"/>
                    <a:pt x="3321" y="715"/>
                    <a:pt x="3265" y="795"/>
                  </a:cubicBezTo>
                  <a:cubicBezTo>
                    <a:pt x="3162" y="948"/>
                    <a:pt x="3064" y="1107"/>
                    <a:pt x="2969" y="1265"/>
                  </a:cubicBezTo>
                  <a:lnTo>
                    <a:pt x="2896" y="1387"/>
                  </a:lnTo>
                  <a:cubicBezTo>
                    <a:pt x="2745" y="1638"/>
                    <a:pt x="2561" y="1947"/>
                    <a:pt x="2353" y="2224"/>
                  </a:cubicBezTo>
                  <a:cubicBezTo>
                    <a:pt x="2021" y="2650"/>
                    <a:pt x="1662" y="3043"/>
                    <a:pt x="1316" y="3422"/>
                  </a:cubicBezTo>
                  <a:lnTo>
                    <a:pt x="1282" y="3460"/>
                  </a:lnTo>
                  <a:lnTo>
                    <a:pt x="1198" y="3549"/>
                  </a:lnTo>
                  <a:cubicBezTo>
                    <a:pt x="1069" y="3689"/>
                    <a:pt x="943" y="3829"/>
                    <a:pt x="815" y="3972"/>
                  </a:cubicBezTo>
                  <a:cubicBezTo>
                    <a:pt x="565" y="4255"/>
                    <a:pt x="337" y="4522"/>
                    <a:pt x="140" y="4765"/>
                  </a:cubicBezTo>
                  <a:cubicBezTo>
                    <a:pt x="91" y="4824"/>
                    <a:pt x="45" y="4883"/>
                    <a:pt x="0" y="4940"/>
                  </a:cubicBezTo>
                  <a:cubicBezTo>
                    <a:pt x="249" y="4689"/>
                    <a:pt x="519" y="4456"/>
                    <a:pt x="788" y="4227"/>
                  </a:cubicBezTo>
                  <a:cubicBezTo>
                    <a:pt x="1068" y="3987"/>
                    <a:pt x="1352" y="3750"/>
                    <a:pt x="1624" y="3503"/>
                  </a:cubicBezTo>
                  <a:cubicBezTo>
                    <a:pt x="1883" y="3264"/>
                    <a:pt x="2131" y="3016"/>
                    <a:pt x="2359" y="2744"/>
                  </a:cubicBezTo>
                  <a:cubicBezTo>
                    <a:pt x="2444" y="2642"/>
                    <a:pt x="2526" y="2536"/>
                    <a:pt x="2603" y="2427"/>
                  </a:cubicBezTo>
                  <a:cubicBezTo>
                    <a:pt x="2691" y="2303"/>
                    <a:pt x="2778" y="2181"/>
                    <a:pt x="2873" y="2062"/>
                  </a:cubicBezTo>
                  <a:cubicBezTo>
                    <a:pt x="2945" y="1972"/>
                    <a:pt x="3017" y="1881"/>
                    <a:pt x="3093" y="1793"/>
                  </a:cubicBezTo>
                  <a:cubicBezTo>
                    <a:pt x="3157" y="1722"/>
                    <a:pt x="3222" y="1651"/>
                    <a:pt x="3294" y="1587"/>
                  </a:cubicBezTo>
                  <a:cubicBezTo>
                    <a:pt x="3347" y="1541"/>
                    <a:pt x="3400" y="1495"/>
                    <a:pt x="3459" y="1456"/>
                  </a:cubicBezTo>
                  <a:cubicBezTo>
                    <a:pt x="3505" y="1427"/>
                    <a:pt x="3552" y="1401"/>
                    <a:pt x="3603" y="1387"/>
                  </a:cubicBezTo>
                  <a:cubicBezTo>
                    <a:pt x="3631" y="1380"/>
                    <a:pt x="3663" y="1376"/>
                    <a:pt x="3693" y="1376"/>
                  </a:cubicBezTo>
                  <a:cubicBezTo>
                    <a:pt x="3742" y="1376"/>
                    <a:pt x="3789" y="1387"/>
                    <a:pt x="3833" y="1414"/>
                  </a:cubicBezTo>
                  <a:cubicBezTo>
                    <a:pt x="3937" y="1486"/>
                    <a:pt x="3993" y="1608"/>
                    <a:pt x="4031" y="1727"/>
                  </a:cubicBezTo>
                  <a:cubicBezTo>
                    <a:pt x="4095" y="1918"/>
                    <a:pt x="4127" y="2120"/>
                    <a:pt x="4159" y="2319"/>
                  </a:cubicBezTo>
                  <a:cubicBezTo>
                    <a:pt x="4197" y="2591"/>
                    <a:pt x="4230" y="2865"/>
                    <a:pt x="4268" y="3138"/>
                  </a:cubicBezTo>
                  <a:cubicBezTo>
                    <a:pt x="4304" y="3408"/>
                    <a:pt x="4342" y="3676"/>
                    <a:pt x="4378" y="3946"/>
                  </a:cubicBezTo>
                  <a:cubicBezTo>
                    <a:pt x="4446" y="4442"/>
                    <a:pt x="4506" y="4939"/>
                    <a:pt x="4542" y="5440"/>
                  </a:cubicBezTo>
                  <a:cubicBezTo>
                    <a:pt x="4578" y="5937"/>
                    <a:pt x="4594" y="6438"/>
                    <a:pt x="4565" y="6935"/>
                  </a:cubicBezTo>
                  <a:cubicBezTo>
                    <a:pt x="4539" y="7405"/>
                    <a:pt x="4476" y="7879"/>
                    <a:pt x="4347" y="8334"/>
                  </a:cubicBezTo>
                  <a:cubicBezTo>
                    <a:pt x="4223" y="8770"/>
                    <a:pt x="4039" y="9198"/>
                    <a:pt x="3785" y="9574"/>
                  </a:cubicBezTo>
                  <a:cubicBezTo>
                    <a:pt x="3653" y="9765"/>
                    <a:pt x="3508" y="9946"/>
                    <a:pt x="3347" y="10110"/>
                  </a:cubicBezTo>
                  <a:cubicBezTo>
                    <a:pt x="3277" y="10180"/>
                    <a:pt x="3203" y="10246"/>
                    <a:pt x="3129" y="10311"/>
                  </a:cubicBezTo>
                  <a:cubicBezTo>
                    <a:pt x="3343" y="10199"/>
                    <a:pt x="3555" y="10067"/>
                    <a:pt x="3765" y="9917"/>
                  </a:cubicBezTo>
                  <a:cubicBezTo>
                    <a:pt x="4041" y="9720"/>
                    <a:pt x="4295" y="9501"/>
                    <a:pt x="4522" y="9265"/>
                  </a:cubicBezTo>
                  <a:cubicBezTo>
                    <a:pt x="4736" y="9042"/>
                    <a:pt x="4924" y="8798"/>
                    <a:pt x="5082" y="8535"/>
                  </a:cubicBezTo>
                  <a:cubicBezTo>
                    <a:pt x="5224" y="8303"/>
                    <a:pt x="5344" y="8037"/>
                    <a:pt x="5438" y="7748"/>
                  </a:cubicBezTo>
                  <a:cubicBezTo>
                    <a:pt x="5598" y="7247"/>
                    <a:pt x="5654" y="6663"/>
                    <a:pt x="5603" y="6008"/>
                  </a:cubicBezTo>
                  <a:cubicBezTo>
                    <a:pt x="5562" y="5499"/>
                    <a:pt x="5451" y="4988"/>
                    <a:pt x="5354" y="4535"/>
                  </a:cubicBezTo>
                  <a:lnTo>
                    <a:pt x="5348" y="4508"/>
                  </a:lnTo>
                  <a:lnTo>
                    <a:pt x="5344" y="4481"/>
                  </a:lnTo>
                  <a:cubicBezTo>
                    <a:pt x="5204" y="3847"/>
                    <a:pt x="5059" y="3289"/>
                    <a:pt x="4895" y="2772"/>
                  </a:cubicBezTo>
                  <a:cubicBezTo>
                    <a:pt x="4872" y="2700"/>
                    <a:pt x="4849" y="2627"/>
                    <a:pt x="4824" y="2555"/>
                  </a:cubicBezTo>
                  <a:lnTo>
                    <a:pt x="4773" y="2400"/>
                  </a:lnTo>
                  <a:cubicBezTo>
                    <a:pt x="4740" y="2298"/>
                    <a:pt x="4712" y="2191"/>
                    <a:pt x="4683" y="2088"/>
                  </a:cubicBezTo>
                  <a:cubicBezTo>
                    <a:pt x="4656" y="1995"/>
                    <a:pt x="4633" y="1901"/>
                    <a:pt x="4607" y="1806"/>
                  </a:cubicBezTo>
                  <a:lnTo>
                    <a:pt x="4582" y="1706"/>
                  </a:lnTo>
                  <a:lnTo>
                    <a:pt x="4575" y="1674"/>
                  </a:lnTo>
                  <a:lnTo>
                    <a:pt x="4535" y="1523"/>
                  </a:lnTo>
                  <a:lnTo>
                    <a:pt x="4496" y="1373"/>
                  </a:lnTo>
                  <a:cubicBezTo>
                    <a:pt x="4442" y="1176"/>
                    <a:pt x="4368" y="916"/>
                    <a:pt x="4278" y="666"/>
                  </a:cubicBezTo>
                  <a:cubicBezTo>
                    <a:pt x="4190" y="428"/>
                    <a:pt x="4097" y="228"/>
                    <a:pt x="3989" y="61"/>
                  </a:cubicBezTo>
                  <a:cubicBezTo>
                    <a:pt x="3973" y="34"/>
                    <a:pt x="3947" y="14"/>
                    <a:pt x="3919" y="7"/>
                  </a:cubicBezTo>
                  <a:cubicBezTo>
                    <a:pt x="3909" y="4"/>
                    <a:pt x="3900" y="1"/>
                    <a:pt x="3886" y="1"/>
                  </a:cubicBezTo>
                  <a:cubicBezTo>
                    <a:pt x="3882" y="1"/>
                    <a:pt x="3879" y="1"/>
                    <a:pt x="3876" y="1"/>
                  </a:cubicBezTo>
                  <a:close/>
                </a:path>
              </a:pathLst>
            </a:custGeom>
            <a:solidFill>
              <a:srgbClr val="739F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71" name="Google Shape;7971;p27"/>
            <p:cNvSpPr/>
            <p:nvPr/>
          </p:nvSpPr>
          <p:spPr>
            <a:xfrm rot="10800000">
              <a:off x="6790075" y="281825"/>
              <a:ext cx="179925" cy="125475"/>
            </a:xfrm>
            <a:custGeom>
              <a:avLst/>
              <a:gdLst/>
              <a:ahLst/>
              <a:cxnLst/>
              <a:rect l="l" t="t" r="r" b="b"/>
              <a:pathLst>
                <a:path w="7197" h="5019" extrusionOk="0">
                  <a:moveTo>
                    <a:pt x="6305" y="721"/>
                  </a:moveTo>
                  <a:cubicBezTo>
                    <a:pt x="6302" y="722"/>
                    <a:pt x="6300" y="723"/>
                    <a:pt x="6298" y="724"/>
                  </a:cubicBezTo>
                  <a:cubicBezTo>
                    <a:pt x="6301" y="723"/>
                    <a:pt x="6303" y="722"/>
                    <a:pt x="6305" y="721"/>
                  </a:cubicBezTo>
                  <a:close/>
                  <a:moveTo>
                    <a:pt x="7075" y="0"/>
                  </a:moveTo>
                  <a:cubicBezTo>
                    <a:pt x="7070" y="0"/>
                    <a:pt x="7062" y="2"/>
                    <a:pt x="7053" y="6"/>
                  </a:cubicBezTo>
                  <a:cubicBezTo>
                    <a:pt x="6932" y="62"/>
                    <a:pt x="6795" y="112"/>
                    <a:pt x="6618" y="158"/>
                  </a:cubicBezTo>
                  <a:cubicBezTo>
                    <a:pt x="6414" y="213"/>
                    <a:pt x="6216" y="251"/>
                    <a:pt x="6029" y="287"/>
                  </a:cubicBezTo>
                  <a:cubicBezTo>
                    <a:pt x="5742" y="339"/>
                    <a:pt x="5437" y="389"/>
                    <a:pt x="5134" y="437"/>
                  </a:cubicBezTo>
                  <a:cubicBezTo>
                    <a:pt x="5193" y="457"/>
                    <a:pt x="5249" y="486"/>
                    <a:pt x="5299" y="524"/>
                  </a:cubicBezTo>
                  <a:cubicBezTo>
                    <a:pt x="5361" y="575"/>
                    <a:pt x="5407" y="645"/>
                    <a:pt x="5430" y="722"/>
                  </a:cubicBezTo>
                  <a:cubicBezTo>
                    <a:pt x="5454" y="801"/>
                    <a:pt x="5457" y="883"/>
                    <a:pt x="5452" y="964"/>
                  </a:cubicBezTo>
                  <a:cubicBezTo>
                    <a:pt x="5572" y="916"/>
                    <a:pt x="5700" y="885"/>
                    <a:pt x="5828" y="853"/>
                  </a:cubicBezTo>
                  <a:cubicBezTo>
                    <a:pt x="5989" y="813"/>
                    <a:pt x="6150" y="776"/>
                    <a:pt x="6307" y="720"/>
                  </a:cubicBezTo>
                  <a:lnTo>
                    <a:pt x="6307" y="720"/>
                  </a:lnTo>
                  <a:cubicBezTo>
                    <a:pt x="6306" y="720"/>
                    <a:pt x="6306" y="721"/>
                    <a:pt x="6305" y="721"/>
                  </a:cubicBezTo>
                  <a:lnTo>
                    <a:pt x="6305" y="721"/>
                  </a:lnTo>
                  <a:cubicBezTo>
                    <a:pt x="6307" y="720"/>
                    <a:pt x="6309" y="719"/>
                    <a:pt x="6311" y="719"/>
                  </a:cubicBezTo>
                  <a:lnTo>
                    <a:pt x="6311" y="719"/>
                  </a:lnTo>
                  <a:cubicBezTo>
                    <a:pt x="6311" y="718"/>
                    <a:pt x="6312" y="718"/>
                    <a:pt x="6312" y="718"/>
                  </a:cubicBezTo>
                  <a:lnTo>
                    <a:pt x="6312" y="718"/>
                  </a:lnTo>
                  <a:cubicBezTo>
                    <a:pt x="6312" y="718"/>
                    <a:pt x="6312" y="718"/>
                    <a:pt x="6312" y="718"/>
                  </a:cubicBezTo>
                  <a:lnTo>
                    <a:pt x="6312" y="718"/>
                  </a:lnTo>
                  <a:cubicBezTo>
                    <a:pt x="6364" y="697"/>
                    <a:pt x="6415" y="674"/>
                    <a:pt x="6464" y="646"/>
                  </a:cubicBezTo>
                  <a:cubicBezTo>
                    <a:pt x="6474" y="641"/>
                    <a:pt x="6484" y="639"/>
                    <a:pt x="6493" y="639"/>
                  </a:cubicBezTo>
                  <a:cubicBezTo>
                    <a:pt x="6532" y="639"/>
                    <a:pt x="6566" y="679"/>
                    <a:pt x="6555" y="720"/>
                  </a:cubicBezTo>
                  <a:cubicBezTo>
                    <a:pt x="6345" y="1442"/>
                    <a:pt x="6019" y="2140"/>
                    <a:pt x="5549" y="2730"/>
                  </a:cubicBezTo>
                  <a:cubicBezTo>
                    <a:pt x="5386" y="2939"/>
                    <a:pt x="5206" y="3137"/>
                    <a:pt x="5011" y="3316"/>
                  </a:cubicBezTo>
                  <a:cubicBezTo>
                    <a:pt x="4818" y="3489"/>
                    <a:pt x="4616" y="3648"/>
                    <a:pt x="4396" y="3786"/>
                  </a:cubicBezTo>
                  <a:cubicBezTo>
                    <a:pt x="3962" y="4063"/>
                    <a:pt x="3477" y="4263"/>
                    <a:pt x="2971" y="4359"/>
                  </a:cubicBezTo>
                  <a:cubicBezTo>
                    <a:pt x="2713" y="4408"/>
                    <a:pt x="2450" y="4435"/>
                    <a:pt x="2187" y="4435"/>
                  </a:cubicBezTo>
                  <a:cubicBezTo>
                    <a:pt x="1910" y="4432"/>
                    <a:pt x="1634" y="4407"/>
                    <a:pt x="1361" y="4352"/>
                  </a:cubicBezTo>
                  <a:cubicBezTo>
                    <a:pt x="1210" y="4323"/>
                    <a:pt x="1061" y="4286"/>
                    <a:pt x="913" y="4243"/>
                  </a:cubicBezTo>
                  <a:cubicBezTo>
                    <a:pt x="761" y="4195"/>
                    <a:pt x="614" y="4142"/>
                    <a:pt x="466" y="4086"/>
                  </a:cubicBezTo>
                  <a:cubicBezTo>
                    <a:pt x="310" y="4027"/>
                    <a:pt x="156" y="3964"/>
                    <a:pt x="1" y="3898"/>
                  </a:cubicBezTo>
                  <a:lnTo>
                    <a:pt x="1" y="3898"/>
                  </a:lnTo>
                  <a:cubicBezTo>
                    <a:pt x="15" y="3941"/>
                    <a:pt x="34" y="3986"/>
                    <a:pt x="50" y="4030"/>
                  </a:cubicBezTo>
                  <a:cubicBezTo>
                    <a:pt x="61" y="4059"/>
                    <a:pt x="83" y="4085"/>
                    <a:pt x="107" y="4096"/>
                  </a:cubicBezTo>
                  <a:cubicBezTo>
                    <a:pt x="142" y="4152"/>
                    <a:pt x="169" y="4203"/>
                    <a:pt x="208" y="4246"/>
                  </a:cubicBezTo>
                  <a:cubicBezTo>
                    <a:pt x="249" y="4293"/>
                    <a:pt x="295" y="4333"/>
                    <a:pt x="356" y="4375"/>
                  </a:cubicBezTo>
                  <a:cubicBezTo>
                    <a:pt x="445" y="4441"/>
                    <a:pt x="538" y="4491"/>
                    <a:pt x="653" y="4553"/>
                  </a:cubicBezTo>
                  <a:lnTo>
                    <a:pt x="733" y="4598"/>
                  </a:lnTo>
                  <a:cubicBezTo>
                    <a:pt x="844" y="4657"/>
                    <a:pt x="973" y="4727"/>
                    <a:pt x="1105" y="4783"/>
                  </a:cubicBezTo>
                  <a:cubicBezTo>
                    <a:pt x="1233" y="4836"/>
                    <a:pt x="1364" y="4882"/>
                    <a:pt x="1508" y="4919"/>
                  </a:cubicBezTo>
                  <a:cubicBezTo>
                    <a:pt x="1746" y="4985"/>
                    <a:pt x="2004" y="5018"/>
                    <a:pt x="2276" y="5018"/>
                  </a:cubicBezTo>
                  <a:cubicBezTo>
                    <a:pt x="2507" y="5018"/>
                    <a:pt x="2763" y="4984"/>
                    <a:pt x="3031" y="4919"/>
                  </a:cubicBezTo>
                  <a:cubicBezTo>
                    <a:pt x="3258" y="4863"/>
                    <a:pt x="3495" y="4776"/>
                    <a:pt x="3760" y="4652"/>
                  </a:cubicBezTo>
                  <a:cubicBezTo>
                    <a:pt x="3982" y="4544"/>
                    <a:pt x="4206" y="4411"/>
                    <a:pt x="4445" y="4241"/>
                  </a:cubicBezTo>
                  <a:cubicBezTo>
                    <a:pt x="4868" y="3941"/>
                    <a:pt x="5278" y="3556"/>
                    <a:pt x="5660" y="3097"/>
                  </a:cubicBezTo>
                  <a:cubicBezTo>
                    <a:pt x="5837" y="2887"/>
                    <a:pt x="6009" y="2656"/>
                    <a:pt x="6184" y="2390"/>
                  </a:cubicBezTo>
                  <a:cubicBezTo>
                    <a:pt x="6346" y="2146"/>
                    <a:pt x="6497" y="1887"/>
                    <a:pt x="6634" y="1620"/>
                  </a:cubicBezTo>
                  <a:cubicBezTo>
                    <a:pt x="6763" y="1366"/>
                    <a:pt x="6874" y="1117"/>
                    <a:pt x="6964" y="875"/>
                  </a:cubicBezTo>
                  <a:cubicBezTo>
                    <a:pt x="7066" y="603"/>
                    <a:pt x="7139" y="363"/>
                    <a:pt x="7190" y="135"/>
                  </a:cubicBezTo>
                  <a:cubicBezTo>
                    <a:pt x="7197" y="98"/>
                    <a:pt x="7185" y="59"/>
                    <a:pt x="7158" y="33"/>
                  </a:cubicBezTo>
                  <a:cubicBezTo>
                    <a:pt x="7138" y="14"/>
                    <a:pt x="7109" y="1"/>
                    <a:pt x="7080" y="1"/>
                  </a:cubicBezTo>
                  <a:cubicBezTo>
                    <a:pt x="7079" y="1"/>
                    <a:pt x="7078" y="0"/>
                    <a:pt x="7075" y="0"/>
                  </a:cubicBezTo>
                  <a:close/>
                </a:path>
              </a:pathLst>
            </a:custGeom>
            <a:solidFill>
              <a:srgbClr val="739F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72" name="Google Shape;7972;p27"/>
            <p:cNvSpPr/>
            <p:nvPr/>
          </p:nvSpPr>
          <p:spPr>
            <a:xfrm rot="10800000">
              <a:off x="7075925" y="-53700"/>
              <a:ext cx="168175" cy="1029275"/>
            </a:xfrm>
            <a:custGeom>
              <a:avLst/>
              <a:gdLst/>
              <a:ahLst/>
              <a:cxnLst/>
              <a:rect l="l" t="t" r="r" b="b"/>
              <a:pathLst>
                <a:path w="6727" h="41171" extrusionOk="0">
                  <a:moveTo>
                    <a:pt x="3930" y="942"/>
                  </a:moveTo>
                  <a:lnTo>
                    <a:pt x="3930" y="942"/>
                  </a:lnTo>
                  <a:cubicBezTo>
                    <a:pt x="3927" y="944"/>
                    <a:pt x="3926" y="948"/>
                    <a:pt x="3926" y="950"/>
                  </a:cubicBezTo>
                  <a:cubicBezTo>
                    <a:pt x="3927" y="948"/>
                    <a:pt x="3927" y="944"/>
                    <a:pt x="3930" y="942"/>
                  </a:cubicBezTo>
                  <a:close/>
                  <a:moveTo>
                    <a:pt x="2957" y="4608"/>
                  </a:moveTo>
                  <a:cubicBezTo>
                    <a:pt x="2957" y="4610"/>
                    <a:pt x="2956" y="4613"/>
                    <a:pt x="2956" y="4615"/>
                  </a:cubicBezTo>
                  <a:cubicBezTo>
                    <a:pt x="2956" y="4613"/>
                    <a:pt x="2957" y="4610"/>
                    <a:pt x="2957" y="4608"/>
                  </a:cubicBezTo>
                  <a:close/>
                  <a:moveTo>
                    <a:pt x="3588" y="33707"/>
                  </a:moveTo>
                  <a:lnTo>
                    <a:pt x="3588" y="33707"/>
                  </a:lnTo>
                  <a:cubicBezTo>
                    <a:pt x="3594" y="33721"/>
                    <a:pt x="3600" y="33736"/>
                    <a:pt x="3606" y="33750"/>
                  </a:cubicBezTo>
                  <a:lnTo>
                    <a:pt x="3606" y="33750"/>
                  </a:lnTo>
                  <a:cubicBezTo>
                    <a:pt x="3601" y="33736"/>
                    <a:pt x="3595" y="33721"/>
                    <a:pt x="3588" y="33707"/>
                  </a:cubicBezTo>
                  <a:close/>
                  <a:moveTo>
                    <a:pt x="4266" y="0"/>
                  </a:moveTo>
                  <a:cubicBezTo>
                    <a:pt x="4250" y="2"/>
                    <a:pt x="4231" y="10"/>
                    <a:pt x="4220" y="32"/>
                  </a:cubicBezTo>
                  <a:cubicBezTo>
                    <a:pt x="3938" y="576"/>
                    <a:pt x="3693" y="1138"/>
                    <a:pt x="3482" y="1717"/>
                  </a:cubicBezTo>
                  <a:cubicBezTo>
                    <a:pt x="3263" y="2323"/>
                    <a:pt x="3091" y="2948"/>
                    <a:pt x="2953" y="3578"/>
                  </a:cubicBezTo>
                  <a:cubicBezTo>
                    <a:pt x="2821" y="4174"/>
                    <a:pt x="2732" y="4777"/>
                    <a:pt x="2663" y="5382"/>
                  </a:cubicBezTo>
                  <a:cubicBezTo>
                    <a:pt x="2589" y="6040"/>
                    <a:pt x="2567" y="6701"/>
                    <a:pt x="2482" y="7357"/>
                  </a:cubicBezTo>
                  <a:lnTo>
                    <a:pt x="2482" y="7357"/>
                  </a:lnTo>
                  <a:cubicBezTo>
                    <a:pt x="2483" y="7351"/>
                    <a:pt x="2484" y="7344"/>
                    <a:pt x="2484" y="7338"/>
                  </a:cubicBezTo>
                  <a:lnTo>
                    <a:pt x="2484" y="7338"/>
                  </a:lnTo>
                  <a:cubicBezTo>
                    <a:pt x="2407" y="7908"/>
                    <a:pt x="2294" y="8473"/>
                    <a:pt x="2150" y="9030"/>
                  </a:cubicBezTo>
                  <a:cubicBezTo>
                    <a:pt x="2010" y="9572"/>
                    <a:pt x="1840" y="10103"/>
                    <a:pt x="1662" y="10630"/>
                  </a:cubicBezTo>
                  <a:cubicBezTo>
                    <a:pt x="1284" y="11749"/>
                    <a:pt x="843" y="12851"/>
                    <a:pt x="563" y="14000"/>
                  </a:cubicBezTo>
                  <a:cubicBezTo>
                    <a:pt x="0" y="16302"/>
                    <a:pt x="15" y="18708"/>
                    <a:pt x="256" y="21051"/>
                  </a:cubicBezTo>
                  <a:cubicBezTo>
                    <a:pt x="503" y="23471"/>
                    <a:pt x="1006" y="25855"/>
                    <a:pt x="1520" y="28229"/>
                  </a:cubicBezTo>
                  <a:cubicBezTo>
                    <a:pt x="1645" y="28808"/>
                    <a:pt x="1771" y="29387"/>
                    <a:pt x="1895" y="29967"/>
                  </a:cubicBezTo>
                  <a:cubicBezTo>
                    <a:pt x="2017" y="30543"/>
                    <a:pt x="2126" y="31123"/>
                    <a:pt x="2267" y="31695"/>
                  </a:cubicBezTo>
                  <a:cubicBezTo>
                    <a:pt x="2541" y="32822"/>
                    <a:pt x="2923" y="33918"/>
                    <a:pt x="3337" y="35001"/>
                  </a:cubicBezTo>
                  <a:cubicBezTo>
                    <a:pt x="3723" y="36017"/>
                    <a:pt x="4148" y="37019"/>
                    <a:pt x="4603" y="38006"/>
                  </a:cubicBezTo>
                  <a:cubicBezTo>
                    <a:pt x="4838" y="38507"/>
                    <a:pt x="5080" y="39006"/>
                    <a:pt x="5332" y="39500"/>
                  </a:cubicBezTo>
                  <a:cubicBezTo>
                    <a:pt x="5458" y="39750"/>
                    <a:pt x="5580" y="40001"/>
                    <a:pt x="5705" y="40252"/>
                  </a:cubicBezTo>
                  <a:cubicBezTo>
                    <a:pt x="5829" y="40505"/>
                    <a:pt x="5952" y="40758"/>
                    <a:pt x="6090" y="41005"/>
                  </a:cubicBezTo>
                  <a:cubicBezTo>
                    <a:pt x="6150" y="41109"/>
                    <a:pt x="6265" y="41171"/>
                    <a:pt x="6382" y="41171"/>
                  </a:cubicBezTo>
                  <a:cubicBezTo>
                    <a:pt x="6412" y="41171"/>
                    <a:pt x="6442" y="41167"/>
                    <a:pt x="6471" y="41159"/>
                  </a:cubicBezTo>
                  <a:cubicBezTo>
                    <a:pt x="6554" y="41136"/>
                    <a:pt x="6627" y="41080"/>
                    <a:pt x="6672" y="41005"/>
                  </a:cubicBezTo>
                  <a:cubicBezTo>
                    <a:pt x="6719" y="40923"/>
                    <a:pt x="6726" y="40836"/>
                    <a:pt x="6706" y="40746"/>
                  </a:cubicBezTo>
                  <a:cubicBezTo>
                    <a:pt x="6642" y="40445"/>
                    <a:pt x="6553" y="40152"/>
                    <a:pt x="6455" y="39860"/>
                  </a:cubicBezTo>
                  <a:cubicBezTo>
                    <a:pt x="6353" y="39551"/>
                    <a:pt x="6237" y="39247"/>
                    <a:pt x="6117" y="38943"/>
                  </a:cubicBezTo>
                  <a:cubicBezTo>
                    <a:pt x="5875" y="38323"/>
                    <a:pt x="5592" y="37720"/>
                    <a:pt x="5293" y="37128"/>
                  </a:cubicBezTo>
                  <a:cubicBezTo>
                    <a:pt x="4728" y="36003"/>
                    <a:pt x="4102" y="34909"/>
                    <a:pt x="3606" y="33750"/>
                  </a:cubicBezTo>
                  <a:lnTo>
                    <a:pt x="3606" y="33750"/>
                  </a:lnTo>
                  <a:cubicBezTo>
                    <a:pt x="3612" y="33764"/>
                    <a:pt x="3617" y="33777"/>
                    <a:pt x="3623" y="33791"/>
                  </a:cubicBezTo>
                  <a:cubicBezTo>
                    <a:pt x="3424" y="33321"/>
                    <a:pt x="3245" y="32841"/>
                    <a:pt x="3088" y="32353"/>
                  </a:cubicBezTo>
                  <a:cubicBezTo>
                    <a:pt x="2922" y="31830"/>
                    <a:pt x="2789" y="31297"/>
                    <a:pt x="2679" y="30758"/>
                  </a:cubicBezTo>
                  <a:cubicBezTo>
                    <a:pt x="2468" y="29719"/>
                    <a:pt x="2226" y="28684"/>
                    <a:pt x="1989" y="27652"/>
                  </a:cubicBezTo>
                  <a:cubicBezTo>
                    <a:pt x="1497" y="25510"/>
                    <a:pt x="996" y="23369"/>
                    <a:pt x="697" y="21188"/>
                  </a:cubicBezTo>
                  <a:lnTo>
                    <a:pt x="697" y="21194"/>
                  </a:lnTo>
                  <a:cubicBezTo>
                    <a:pt x="445" y="19311"/>
                    <a:pt x="362" y="17401"/>
                    <a:pt x="606" y="15512"/>
                  </a:cubicBezTo>
                  <a:cubicBezTo>
                    <a:pt x="668" y="15055"/>
                    <a:pt x="750" y="14602"/>
                    <a:pt x="852" y="14152"/>
                  </a:cubicBezTo>
                  <a:cubicBezTo>
                    <a:pt x="958" y="13692"/>
                    <a:pt x="1090" y="13243"/>
                    <a:pt x="1243" y="12795"/>
                  </a:cubicBezTo>
                  <a:cubicBezTo>
                    <a:pt x="1544" y="11910"/>
                    <a:pt x="1866" y="11028"/>
                    <a:pt x="2137" y="10133"/>
                  </a:cubicBezTo>
                  <a:cubicBezTo>
                    <a:pt x="2396" y="9274"/>
                    <a:pt x="2596" y="8403"/>
                    <a:pt x="2708" y="7512"/>
                  </a:cubicBezTo>
                  <a:cubicBezTo>
                    <a:pt x="2739" y="7268"/>
                    <a:pt x="2762" y="7025"/>
                    <a:pt x="2779" y="6781"/>
                  </a:cubicBezTo>
                  <a:cubicBezTo>
                    <a:pt x="2798" y="6531"/>
                    <a:pt x="2807" y="6281"/>
                    <a:pt x="2821" y="6034"/>
                  </a:cubicBezTo>
                  <a:cubicBezTo>
                    <a:pt x="2848" y="5554"/>
                    <a:pt x="2894" y="5075"/>
                    <a:pt x="2958" y="4597"/>
                  </a:cubicBezTo>
                  <a:lnTo>
                    <a:pt x="2958" y="4597"/>
                  </a:lnTo>
                  <a:cubicBezTo>
                    <a:pt x="2958" y="4601"/>
                    <a:pt x="2957" y="4604"/>
                    <a:pt x="2957" y="4608"/>
                  </a:cubicBezTo>
                  <a:lnTo>
                    <a:pt x="2957" y="4608"/>
                  </a:lnTo>
                  <a:cubicBezTo>
                    <a:pt x="3039" y="3993"/>
                    <a:pt x="3153" y="3383"/>
                    <a:pt x="3308" y="2782"/>
                  </a:cubicBezTo>
                  <a:cubicBezTo>
                    <a:pt x="3467" y="2158"/>
                    <a:pt x="3676" y="1544"/>
                    <a:pt x="3924" y="950"/>
                  </a:cubicBezTo>
                  <a:lnTo>
                    <a:pt x="3924" y="950"/>
                  </a:lnTo>
                  <a:cubicBezTo>
                    <a:pt x="3921" y="951"/>
                    <a:pt x="3921" y="955"/>
                    <a:pt x="3920" y="957"/>
                  </a:cubicBezTo>
                  <a:cubicBezTo>
                    <a:pt x="4043" y="664"/>
                    <a:pt x="4180" y="377"/>
                    <a:pt x="4326" y="95"/>
                  </a:cubicBezTo>
                  <a:cubicBezTo>
                    <a:pt x="4351" y="45"/>
                    <a:pt x="4308" y="0"/>
                    <a:pt x="4266" y="0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73" name="Google Shape;7973;p27"/>
            <p:cNvSpPr/>
            <p:nvPr/>
          </p:nvSpPr>
          <p:spPr>
            <a:xfrm rot="10800000">
              <a:off x="7180125" y="209950"/>
              <a:ext cx="255800" cy="228375"/>
            </a:xfrm>
            <a:custGeom>
              <a:avLst/>
              <a:gdLst/>
              <a:ahLst/>
              <a:cxnLst/>
              <a:rect l="l" t="t" r="r" b="b"/>
              <a:pathLst>
                <a:path w="10232" h="9135" extrusionOk="0">
                  <a:moveTo>
                    <a:pt x="4202" y="3029"/>
                  </a:moveTo>
                  <a:cubicBezTo>
                    <a:pt x="4204" y="3031"/>
                    <a:pt x="4206" y="3033"/>
                    <a:pt x="4207" y="3034"/>
                  </a:cubicBezTo>
                  <a:lnTo>
                    <a:pt x="4207" y="3034"/>
                  </a:lnTo>
                  <a:cubicBezTo>
                    <a:pt x="4205" y="3032"/>
                    <a:pt x="4204" y="3031"/>
                    <a:pt x="4202" y="3029"/>
                  </a:cubicBezTo>
                  <a:close/>
                  <a:moveTo>
                    <a:pt x="5816" y="4039"/>
                  </a:moveTo>
                  <a:cubicBezTo>
                    <a:pt x="5817" y="4040"/>
                    <a:pt x="5819" y="4042"/>
                    <a:pt x="5823" y="4043"/>
                  </a:cubicBezTo>
                  <a:cubicBezTo>
                    <a:pt x="5822" y="4042"/>
                    <a:pt x="5817" y="4040"/>
                    <a:pt x="5816" y="4039"/>
                  </a:cubicBezTo>
                  <a:close/>
                  <a:moveTo>
                    <a:pt x="60" y="1"/>
                  </a:moveTo>
                  <a:cubicBezTo>
                    <a:pt x="45" y="1"/>
                    <a:pt x="34" y="7"/>
                    <a:pt x="26" y="17"/>
                  </a:cubicBezTo>
                  <a:cubicBezTo>
                    <a:pt x="0" y="42"/>
                    <a:pt x="2" y="82"/>
                    <a:pt x="26" y="106"/>
                  </a:cubicBezTo>
                  <a:cubicBezTo>
                    <a:pt x="311" y="427"/>
                    <a:pt x="627" y="710"/>
                    <a:pt x="969" y="970"/>
                  </a:cubicBezTo>
                  <a:cubicBezTo>
                    <a:pt x="1309" y="1231"/>
                    <a:pt x="1675" y="1462"/>
                    <a:pt x="2044" y="1683"/>
                  </a:cubicBezTo>
                  <a:cubicBezTo>
                    <a:pt x="2409" y="1902"/>
                    <a:pt x="2784" y="2110"/>
                    <a:pt x="3150" y="2327"/>
                  </a:cubicBezTo>
                  <a:cubicBezTo>
                    <a:pt x="3517" y="2547"/>
                    <a:pt x="3876" y="2778"/>
                    <a:pt x="4213" y="3038"/>
                  </a:cubicBezTo>
                  <a:cubicBezTo>
                    <a:pt x="4211" y="3036"/>
                    <a:pt x="4209" y="3035"/>
                    <a:pt x="4207" y="3034"/>
                  </a:cubicBezTo>
                  <a:lnTo>
                    <a:pt x="4207" y="3034"/>
                  </a:lnTo>
                  <a:cubicBezTo>
                    <a:pt x="4213" y="3039"/>
                    <a:pt x="4218" y="3044"/>
                    <a:pt x="4223" y="3048"/>
                  </a:cubicBezTo>
                  <a:lnTo>
                    <a:pt x="4225" y="3049"/>
                  </a:lnTo>
                  <a:lnTo>
                    <a:pt x="4223" y="3049"/>
                  </a:lnTo>
                  <a:cubicBezTo>
                    <a:pt x="4404" y="3193"/>
                    <a:pt x="4579" y="3344"/>
                    <a:pt x="4747" y="3505"/>
                  </a:cubicBezTo>
                  <a:cubicBezTo>
                    <a:pt x="4924" y="3674"/>
                    <a:pt x="5108" y="3835"/>
                    <a:pt x="5293" y="3992"/>
                  </a:cubicBezTo>
                  <a:cubicBezTo>
                    <a:pt x="5690" y="4329"/>
                    <a:pt x="6099" y="4649"/>
                    <a:pt x="6507" y="4973"/>
                  </a:cubicBezTo>
                  <a:cubicBezTo>
                    <a:pt x="6915" y="5296"/>
                    <a:pt x="7323" y="5622"/>
                    <a:pt x="7712" y="5966"/>
                  </a:cubicBezTo>
                  <a:cubicBezTo>
                    <a:pt x="7894" y="6129"/>
                    <a:pt x="8074" y="6297"/>
                    <a:pt x="8249" y="6469"/>
                  </a:cubicBezTo>
                  <a:cubicBezTo>
                    <a:pt x="8419" y="6640"/>
                    <a:pt x="8588" y="6818"/>
                    <a:pt x="8739" y="7008"/>
                  </a:cubicBezTo>
                  <a:cubicBezTo>
                    <a:pt x="9214" y="7637"/>
                    <a:pt x="9453" y="8402"/>
                    <a:pt x="9898" y="9052"/>
                  </a:cubicBezTo>
                  <a:cubicBezTo>
                    <a:pt x="9924" y="9088"/>
                    <a:pt x="9954" y="9116"/>
                    <a:pt x="9999" y="9128"/>
                  </a:cubicBezTo>
                  <a:cubicBezTo>
                    <a:pt x="10013" y="9132"/>
                    <a:pt x="10028" y="9134"/>
                    <a:pt x="10043" y="9134"/>
                  </a:cubicBezTo>
                  <a:cubicBezTo>
                    <a:pt x="10073" y="9134"/>
                    <a:pt x="10102" y="9126"/>
                    <a:pt x="10128" y="9112"/>
                  </a:cubicBezTo>
                  <a:cubicBezTo>
                    <a:pt x="10210" y="9063"/>
                    <a:pt x="10231" y="8963"/>
                    <a:pt x="10188" y="8882"/>
                  </a:cubicBezTo>
                  <a:cubicBezTo>
                    <a:pt x="9927" y="8392"/>
                    <a:pt x="9690" y="7890"/>
                    <a:pt x="9414" y="7408"/>
                  </a:cubicBezTo>
                  <a:cubicBezTo>
                    <a:pt x="9276" y="7170"/>
                    <a:pt x="9122" y="6940"/>
                    <a:pt x="8954" y="6721"/>
                  </a:cubicBezTo>
                  <a:cubicBezTo>
                    <a:pt x="8792" y="6512"/>
                    <a:pt x="8608" y="6318"/>
                    <a:pt x="8419" y="6132"/>
                  </a:cubicBezTo>
                  <a:cubicBezTo>
                    <a:pt x="8024" y="5741"/>
                    <a:pt x="7588" y="5390"/>
                    <a:pt x="7150" y="5052"/>
                  </a:cubicBezTo>
                  <a:cubicBezTo>
                    <a:pt x="6707" y="4708"/>
                    <a:pt x="6253" y="4379"/>
                    <a:pt x="5809" y="4036"/>
                  </a:cubicBezTo>
                  <a:lnTo>
                    <a:pt x="5809" y="4036"/>
                  </a:lnTo>
                  <a:cubicBezTo>
                    <a:pt x="5810" y="4037"/>
                    <a:pt x="5810" y="4038"/>
                    <a:pt x="5811" y="4038"/>
                  </a:cubicBezTo>
                  <a:lnTo>
                    <a:pt x="5811" y="4038"/>
                  </a:lnTo>
                  <a:cubicBezTo>
                    <a:pt x="5619" y="3889"/>
                    <a:pt x="5429" y="3738"/>
                    <a:pt x="5243" y="3584"/>
                  </a:cubicBezTo>
                  <a:cubicBezTo>
                    <a:pt x="5046" y="3421"/>
                    <a:pt x="4857" y="3246"/>
                    <a:pt x="4658" y="3085"/>
                  </a:cubicBezTo>
                  <a:cubicBezTo>
                    <a:pt x="4272" y="2772"/>
                    <a:pt x="3851" y="2505"/>
                    <a:pt x="3423" y="2259"/>
                  </a:cubicBezTo>
                  <a:cubicBezTo>
                    <a:pt x="3007" y="2021"/>
                    <a:pt x="2580" y="1801"/>
                    <a:pt x="2162" y="1569"/>
                  </a:cubicBezTo>
                  <a:cubicBezTo>
                    <a:pt x="1730" y="1326"/>
                    <a:pt x="1306" y="1067"/>
                    <a:pt x="913" y="764"/>
                  </a:cubicBezTo>
                  <a:lnTo>
                    <a:pt x="913" y="764"/>
                  </a:lnTo>
                  <a:cubicBezTo>
                    <a:pt x="918" y="767"/>
                    <a:pt x="921" y="771"/>
                    <a:pt x="927" y="773"/>
                  </a:cubicBezTo>
                  <a:cubicBezTo>
                    <a:pt x="635" y="546"/>
                    <a:pt x="365" y="297"/>
                    <a:pt x="118" y="20"/>
                  </a:cubicBezTo>
                  <a:cubicBezTo>
                    <a:pt x="108" y="7"/>
                    <a:pt x="92" y="3"/>
                    <a:pt x="75" y="3"/>
                  </a:cubicBezTo>
                  <a:cubicBezTo>
                    <a:pt x="70" y="2"/>
                    <a:pt x="65" y="1"/>
                    <a:pt x="60" y="1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74" name="Google Shape;7974;p27"/>
            <p:cNvSpPr/>
            <p:nvPr/>
          </p:nvSpPr>
          <p:spPr>
            <a:xfrm rot="10800000">
              <a:off x="6913950" y="125475"/>
              <a:ext cx="253425" cy="455600"/>
            </a:xfrm>
            <a:custGeom>
              <a:avLst/>
              <a:gdLst/>
              <a:ahLst/>
              <a:cxnLst/>
              <a:rect l="l" t="t" r="r" b="b"/>
              <a:pathLst>
                <a:path w="10137" h="18224" extrusionOk="0">
                  <a:moveTo>
                    <a:pt x="10065" y="1"/>
                  </a:moveTo>
                  <a:cubicBezTo>
                    <a:pt x="10040" y="7"/>
                    <a:pt x="10017" y="30"/>
                    <a:pt x="10007" y="58"/>
                  </a:cubicBezTo>
                  <a:cubicBezTo>
                    <a:pt x="9670" y="1355"/>
                    <a:pt x="9380" y="2669"/>
                    <a:pt x="8952" y="3941"/>
                  </a:cubicBezTo>
                  <a:lnTo>
                    <a:pt x="8952" y="3938"/>
                  </a:lnTo>
                  <a:cubicBezTo>
                    <a:pt x="8779" y="4445"/>
                    <a:pt x="8585" y="4940"/>
                    <a:pt x="8360" y="5424"/>
                  </a:cubicBezTo>
                  <a:cubicBezTo>
                    <a:pt x="8136" y="5907"/>
                    <a:pt x="7866" y="6369"/>
                    <a:pt x="7570" y="6813"/>
                  </a:cubicBezTo>
                  <a:cubicBezTo>
                    <a:pt x="7370" y="7103"/>
                    <a:pt x="7153" y="7380"/>
                    <a:pt x="6926" y="7651"/>
                  </a:cubicBezTo>
                  <a:cubicBezTo>
                    <a:pt x="6697" y="7929"/>
                    <a:pt x="6452" y="8199"/>
                    <a:pt x="6205" y="8459"/>
                  </a:cubicBezTo>
                  <a:cubicBezTo>
                    <a:pt x="5708" y="8982"/>
                    <a:pt x="5188" y="9485"/>
                    <a:pt x="4660" y="9974"/>
                  </a:cubicBezTo>
                  <a:cubicBezTo>
                    <a:pt x="3607" y="10950"/>
                    <a:pt x="2523" y="11908"/>
                    <a:pt x="1619" y="13028"/>
                  </a:cubicBezTo>
                  <a:cubicBezTo>
                    <a:pt x="1338" y="13378"/>
                    <a:pt x="1088" y="13752"/>
                    <a:pt x="871" y="14145"/>
                  </a:cubicBezTo>
                  <a:cubicBezTo>
                    <a:pt x="648" y="14545"/>
                    <a:pt x="475" y="14967"/>
                    <a:pt x="332" y="15399"/>
                  </a:cubicBezTo>
                  <a:cubicBezTo>
                    <a:pt x="197" y="15814"/>
                    <a:pt x="107" y="16244"/>
                    <a:pt x="54" y="16678"/>
                  </a:cubicBezTo>
                  <a:cubicBezTo>
                    <a:pt x="28" y="16903"/>
                    <a:pt x="15" y="17129"/>
                    <a:pt x="8" y="17356"/>
                  </a:cubicBezTo>
                  <a:cubicBezTo>
                    <a:pt x="1" y="17593"/>
                    <a:pt x="6" y="17830"/>
                    <a:pt x="31" y="18064"/>
                  </a:cubicBezTo>
                  <a:cubicBezTo>
                    <a:pt x="38" y="18141"/>
                    <a:pt x="94" y="18206"/>
                    <a:pt x="171" y="18220"/>
                  </a:cubicBezTo>
                  <a:cubicBezTo>
                    <a:pt x="182" y="18222"/>
                    <a:pt x="192" y="18223"/>
                    <a:pt x="203" y="18223"/>
                  </a:cubicBezTo>
                  <a:cubicBezTo>
                    <a:pt x="237" y="18223"/>
                    <a:pt x="271" y="18213"/>
                    <a:pt x="302" y="18193"/>
                  </a:cubicBezTo>
                  <a:cubicBezTo>
                    <a:pt x="335" y="18170"/>
                    <a:pt x="371" y="18125"/>
                    <a:pt x="374" y="18082"/>
                  </a:cubicBezTo>
                  <a:cubicBezTo>
                    <a:pt x="390" y="17847"/>
                    <a:pt x="403" y="17614"/>
                    <a:pt x="426" y="17379"/>
                  </a:cubicBezTo>
                  <a:cubicBezTo>
                    <a:pt x="449" y="17133"/>
                    <a:pt x="483" y="16886"/>
                    <a:pt x="522" y="16642"/>
                  </a:cubicBezTo>
                  <a:cubicBezTo>
                    <a:pt x="598" y="16189"/>
                    <a:pt x="706" y="15743"/>
                    <a:pt x="849" y="15306"/>
                  </a:cubicBezTo>
                  <a:cubicBezTo>
                    <a:pt x="1045" y="14737"/>
                    <a:pt x="1308" y="14193"/>
                    <a:pt x="1639" y="13690"/>
                  </a:cubicBezTo>
                  <a:cubicBezTo>
                    <a:pt x="1836" y="13403"/>
                    <a:pt x="2057" y="13136"/>
                    <a:pt x="2286" y="12871"/>
                  </a:cubicBezTo>
                  <a:cubicBezTo>
                    <a:pt x="2521" y="12601"/>
                    <a:pt x="2765" y="12339"/>
                    <a:pt x="3012" y="12079"/>
                  </a:cubicBezTo>
                  <a:cubicBezTo>
                    <a:pt x="3511" y="11560"/>
                    <a:pt x="4026" y="11059"/>
                    <a:pt x="4542" y="10559"/>
                  </a:cubicBezTo>
                  <a:cubicBezTo>
                    <a:pt x="5579" y="9558"/>
                    <a:pt x="6629" y="8555"/>
                    <a:pt x="7478" y="7383"/>
                  </a:cubicBezTo>
                  <a:cubicBezTo>
                    <a:pt x="7669" y="7122"/>
                    <a:pt x="7846" y="6849"/>
                    <a:pt x="8009" y="6569"/>
                  </a:cubicBezTo>
                  <a:cubicBezTo>
                    <a:pt x="8172" y="6289"/>
                    <a:pt x="8315" y="5997"/>
                    <a:pt x="8449" y="5703"/>
                  </a:cubicBezTo>
                  <a:cubicBezTo>
                    <a:pt x="8715" y="5120"/>
                    <a:pt x="8934" y="4518"/>
                    <a:pt x="9127" y="3906"/>
                  </a:cubicBezTo>
                  <a:cubicBezTo>
                    <a:pt x="9522" y="2648"/>
                    <a:pt x="9796" y="1352"/>
                    <a:pt x="10128" y="77"/>
                  </a:cubicBezTo>
                  <a:cubicBezTo>
                    <a:pt x="10136" y="42"/>
                    <a:pt x="10111" y="8"/>
                    <a:pt x="10078" y="2"/>
                  </a:cubicBezTo>
                  <a:cubicBezTo>
                    <a:pt x="10075" y="2"/>
                    <a:pt x="10069" y="1"/>
                    <a:pt x="10065" y="1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75" name="Google Shape;7975;p27"/>
            <p:cNvSpPr/>
            <p:nvPr/>
          </p:nvSpPr>
          <p:spPr>
            <a:xfrm rot="10800000">
              <a:off x="6864225" y="271350"/>
              <a:ext cx="235250" cy="84675"/>
            </a:xfrm>
            <a:custGeom>
              <a:avLst/>
              <a:gdLst/>
              <a:ahLst/>
              <a:cxnLst/>
              <a:rect l="l" t="t" r="r" b="b"/>
              <a:pathLst>
                <a:path w="9410" h="3387" extrusionOk="0">
                  <a:moveTo>
                    <a:pt x="9339" y="0"/>
                  </a:moveTo>
                  <a:cubicBezTo>
                    <a:pt x="9339" y="0"/>
                    <a:pt x="9339" y="0"/>
                    <a:pt x="9340" y="0"/>
                  </a:cubicBezTo>
                  <a:lnTo>
                    <a:pt x="9340" y="0"/>
                  </a:lnTo>
                  <a:cubicBezTo>
                    <a:pt x="9340" y="0"/>
                    <a:pt x="9339" y="0"/>
                    <a:pt x="9339" y="0"/>
                  </a:cubicBezTo>
                  <a:close/>
                  <a:moveTo>
                    <a:pt x="6231" y="1661"/>
                  </a:moveTo>
                  <a:lnTo>
                    <a:pt x="6231" y="1661"/>
                  </a:lnTo>
                  <a:cubicBezTo>
                    <a:pt x="6228" y="1661"/>
                    <a:pt x="6225" y="1662"/>
                    <a:pt x="6221" y="1663"/>
                  </a:cubicBezTo>
                  <a:cubicBezTo>
                    <a:pt x="6225" y="1662"/>
                    <a:pt x="6227" y="1662"/>
                    <a:pt x="6231" y="1661"/>
                  </a:cubicBezTo>
                  <a:close/>
                  <a:moveTo>
                    <a:pt x="6218" y="1668"/>
                  </a:moveTo>
                  <a:cubicBezTo>
                    <a:pt x="6217" y="1668"/>
                    <a:pt x="6215" y="1669"/>
                    <a:pt x="6214" y="1669"/>
                  </a:cubicBezTo>
                  <a:cubicBezTo>
                    <a:pt x="6215" y="1668"/>
                    <a:pt x="6217" y="1668"/>
                    <a:pt x="6218" y="1668"/>
                  </a:cubicBezTo>
                  <a:close/>
                  <a:moveTo>
                    <a:pt x="2645" y="2858"/>
                  </a:moveTo>
                  <a:cubicBezTo>
                    <a:pt x="2640" y="2860"/>
                    <a:pt x="2635" y="2863"/>
                    <a:pt x="2629" y="2865"/>
                  </a:cubicBezTo>
                  <a:cubicBezTo>
                    <a:pt x="2635" y="2863"/>
                    <a:pt x="2640" y="2861"/>
                    <a:pt x="2645" y="2858"/>
                  </a:cubicBezTo>
                  <a:close/>
                  <a:moveTo>
                    <a:pt x="9340" y="0"/>
                  </a:moveTo>
                  <a:cubicBezTo>
                    <a:pt x="9340" y="0"/>
                    <a:pt x="9335" y="0"/>
                    <a:pt x="9329" y="2"/>
                  </a:cubicBezTo>
                  <a:cubicBezTo>
                    <a:pt x="9042" y="81"/>
                    <a:pt x="8763" y="187"/>
                    <a:pt x="8495" y="316"/>
                  </a:cubicBezTo>
                  <a:cubicBezTo>
                    <a:pt x="8242" y="438"/>
                    <a:pt x="8001" y="585"/>
                    <a:pt x="7764" y="737"/>
                  </a:cubicBezTo>
                  <a:cubicBezTo>
                    <a:pt x="7527" y="891"/>
                    <a:pt x="7296" y="1050"/>
                    <a:pt x="7059" y="1202"/>
                  </a:cubicBezTo>
                  <a:cubicBezTo>
                    <a:pt x="6935" y="1281"/>
                    <a:pt x="6809" y="1359"/>
                    <a:pt x="6681" y="1431"/>
                  </a:cubicBezTo>
                  <a:cubicBezTo>
                    <a:pt x="6534" y="1515"/>
                    <a:pt x="6386" y="1596"/>
                    <a:pt x="6231" y="1660"/>
                  </a:cubicBezTo>
                  <a:cubicBezTo>
                    <a:pt x="6231" y="1660"/>
                    <a:pt x="6231" y="1660"/>
                    <a:pt x="6231" y="1661"/>
                  </a:cubicBezTo>
                  <a:lnTo>
                    <a:pt x="6231" y="1661"/>
                  </a:lnTo>
                  <a:cubicBezTo>
                    <a:pt x="6232" y="1660"/>
                    <a:pt x="6232" y="1660"/>
                    <a:pt x="6233" y="1660"/>
                  </a:cubicBezTo>
                  <a:cubicBezTo>
                    <a:pt x="6233" y="1660"/>
                    <a:pt x="6231" y="1660"/>
                    <a:pt x="6231" y="1662"/>
                  </a:cubicBezTo>
                  <a:cubicBezTo>
                    <a:pt x="6228" y="1663"/>
                    <a:pt x="6225" y="1665"/>
                    <a:pt x="6221" y="1666"/>
                  </a:cubicBezTo>
                  <a:lnTo>
                    <a:pt x="6221" y="1666"/>
                  </a:lnTo>
                  <a:cubicBezTo>
                    <a:pt x="6063" y="1724"/>
                    <a:pt x="5902" y="1762"/>
                    <a:pt x="5739" y="1791"/>
                  </a:cubicBezTo>
                  <a:cubicBezTo>
                    <a:pt x="5563" y="1824"/>
                    <a:pt x="5384" y="1840"/>
                    <a:pt x="5206" y="1862"/>
                  </a:cubicBezTo>
                  <a:cubicBezTo>
                    <a:pt x="5019" y="1886"/>
                    <a:pt x="4834" y="1919"/>
                    <a:pt x="4651" y="1969"/>
                  </a:cubicBezTo>
                  <a:cubicBezTo>
                    <a:pt x="4486" y="2014"/>
                    <a:pt x="4324" y="2071"/>
                    <a:pt x="4166" y="2136"/>
                  </a:cubicBezTo>
                  <a:cubicBezTo>
                    <a:pt x="3894" y="2245"/>
                    <a:pt x="3633" y="2374"/>
                    <a:pt x="3374" y="2509"/>
                  </a:cubicBezTo>
                  <a:cubicBezTo>
                    <a:pt x="3140" y="2631"/>
                    <a:pt x="2909" y="2752"/>
                    <a:pt x="2665" y="2853"/>
                  </a:cubicBezTo>
                  <a:cubicBezTo>
                    <a:pt x="2435" y="2940"/>
                    <a:pt x="2202" y="3005"/>
                    <a:pt x="1958" y="3038"/>
                  </a:cubicBezTo>
                  <a:cubicBezTo>
                    <a:pt x="1839" y="3050"/>
                    <a:pt x="1720" y="3056"/>
                    <a:pt x="1601" y="3056"/>
                  </a:cubicBezTo>
                  <a:cubicBezTo>
                    <a:pt x="1465" y="3056"/>
                    <a:pt x="1329" y="3048"/>
                    <a:pt x="1193" y="3034"/>
                  </a:cubicBezTo>
                  <a:cubicBezTo>
                    <a:pt x="849" y="2998"/>
                    <a:pt x="509" y="2937"/>
                    <a:pt x="164" y="2910"/>
                  </a:cubicBezTo>
                  <a:cubicBezTo>
                    <a:pt x="161" y="2910"/>
                    <a:pt x="158" y="2910"/>
                    <a:pt x="154" y="2910"/>
                  </a:cubicBezTo>
                  <a:cubicBezTo>
                    <a:pt x="88" y="2910"/>
                    <a:pt x="28" y="2963"/>
                    <a:pt x="12" y="3025"/>
                  </a:cubicBezTo>
                  <a:cubicBezTo>
                    <a:pt x="1" y="3064"/>
                    <a:pt x="6" y="3105"/>
                    <a:pt x="26" y="3141"/>
                  </a:cubicBezTo>
                  <a:cubicBezTo>
                    <a:pt x="44" y="3176"/>
                    <a:pt x="81" y="3207"/>
                    <a:pt x="121" y="3217"/>
                  </a:cubicBezTo>
                  <a:cubicBezTo>
                    <a:pt x="361" y="3258"/>
                    <a:pt x="602" y="3293"/>
                    <a:pt x="844" y="3327"/>
                  </a:cubicBezTo>
                  <a:cubicBezTo>
                    <a:pt x="1084" y="3358"/>
                    <a:pt x="1323" y="3385"/>
                    <a:pt x="1565" y="3387"/>
                  </a:cubicBezTo>
                  <a:cubicBezTo>
                    <a:pt x="1572" y="3387"/>
                    <a:pt x="1579" y="3387"/>
                    <a:pt x="1586" y="3387"/>
                  </a:cubicBezTo>
                  <a:cubicBezTo>
                    <a:pt x="1939" y="3387"/>
                    <a:pt x="2289" y="3317"/>
                    <a:pt x="2619" y="3192"/>
                  </a:cubicBezTo>
                  <a:cubicBezTo>
                    <a:pt x="2928" y="3075"/>
                    <a:pt x="3216" y="2913"/>
                    <a:pt x="3504" y="2752"/>
                  </a:cubicBezTo>
                  <a:cubicBezTo>
                    <a:pt x="3652" y="2669"/>
                    <a:pt x="3800" y="2587"/>
                    <a:pt x="3950" y="2508"/>
                  </a:cubicBezTo>
                  <a:cubicBezTo>
                    <a:pt x="4117" y="2422"/>
                    <a:pt x="4292" y="2343"/>
                    <a:pt x="4468" y="2273"/>
                  </a:cubicBezTo>
                  <a:lnTo>
                    <a:pt x="4468" y="2273"/>
                  </a:lnTo>
                  <a:cubicBezTo>
                    <a:pt x="4467" y="2273"/>
                    <a:pt x="4467" y="2273"/>
                    <a:pt x="4466" y="2274"/>
                  </a:cubicBezTo>
                  <a:cubicBezTo>
                    <a:pt x="4557" y="2238"/>
                    <a:pt x="4650" y="2205"/>
                    <a:pt x="4743" y="2173"/>
                  </a:cubicBezTo>
                  <a:cubicBezTo>
                    <a:pt x="4855" y="2137"/>
                    <a:pt x="4970" y="2113"/>
                    <a:pt x="5084" y="2090"/>
                  </a:cubicBezTo>
                  <a:cubicBezTo>
                    <a:pt x="5286" y="2048"/>
                    <a:pt x="5493" y="2022"/>
                    <a:pt x="5697" y="1985"/>
                  </a:cubicBezTo>
                  <a:cubicBezTo>
                    <a:pt x="5899" y="1948"/>
                    <a:pt x="6098" y="1892"/>
                    <a:pt x="6290" y="1813"/>
                  </a:cubicBezTo>
                  <a:cubicBezTo>
                    <a:pt x="6388" y="1774"/>
                    <a:pt x="6481" y="1721"/>
                    <a:pt x="6573" y="1669"/>
                  </a:cubicBezTo>
                  <a:cubicBezTo>
                    <a:pt x="6671" y="1616"/>
                    <a:pt x="6764" y="1560"/>
                    <a:pt x="6857" y="1501"/>
                  </a:cubicBezTo>
                  <a:cubicBezTo>
                    <a:pt x="7188" y="1296"/>
                    <a:pt x="7501" y="1067"/>
                    <a:pt x="7827" y="855"/>
                  </a:cubicBezTo>
                  <a:cubicBezTo>
                    <a:pt x="8162" y="632"/>
                    <a:pt x="8511" y="431"/>
                    <a:pt x="8884" y="280"/>
                  </a:cubicBezTo>
                  <a:lnTo>
                    <a:pt x="8884" y="280"/>
                  </a:lnTo>
                  <a:lnTo>
                    <a:pt x="8868" y="284"/>
                  </a:lnTo>
                  <a:cubicBezTo>
                    <a:pt x="9028" y="223"/>
                    <a:pt x="9191" y="168"/>
                    <a:pt x="9357" y="124"/>
                  </a:cubicBezTo>
                  <a:cubicBezTo>
                    <a:pt x="9388" y="115"/>
                    <a:pt x="9410" y="81"/>
                    <a:pt x="9401" y="46"/>
                  </a:cubicBezTo>
                  <a:cubicBezTo>
                    <a:pt x="9394" y="19"/>
                    <a:pt x="9368" y="0"/>
                    <a:pt x="9340" y="0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76" name="Google Shape;7976;p27"/>
            <p:cNvSpPr/>
            <p:nvPr/>
          </p:nvSpPr>
          <p:spPr>
            <a:xfrm rot="10800000">
              <a:off x="6996750" y="679575"/>
              <a:ext cx="212050" cy="204375"/>
            </a:xfrm>
            <a:custGeom>
              <a:avLst/>
              <a:gdLst/>
              <a:ahLst/>
              <a:cxnLst/>
              <a:rect l="l" t="t" r="r" b="b"/>
              <a:pathLst>
                <a:path w="8482" h="8175" extrusionOk="0">
                  <a:moveTo>
                    <a:pt x="7748" y="1183"/>
                  </a:moveTo>
                  <a:lnTo>
                    <a:pt x="7747" y="1184"/>
                  </a:lnTo>
                  <a:cubicBezTo>
                    <a:pt x="7747" y="1186"/>
                    <a:pt x="7746" y="1186"/>
                    <a:pt x="7746" y="1187"/>
                  </a:cubicBezTo>
                  <a:cubicBezTo>
                    <a:pt x="7746" y="1188"/>
                    <a:pt x="7745" y="1189"/>
                    <a:pt x="7745" y="1190"/>
                  </a:cubicBezTo>
                  <a:lnTo>
                    <a:pt x="7745" y="1190"/>
                  </a:lnTo>
                  <a:cubicBezTo>
                    <a:pt x="7745" y="1190"/>
                    <a:pt x="7746" y="1189"/>
                    <a:pt x="7746" y="1188"/>
                  </a:cubicBezTo>
                  <a:lnTo>
                    <a:pt x="7748" y="1183"/>
                  </a:lnTo>
                  <a:close/>
                  <a:moveTo>
                    <a:pt x="5864" y="4252"/>
                  </a:moveTo>
                  <a:lnTo>
                    <a:pt x="5864" y="4252"/>
                  </a:lnTo>
                  <a:cubicBezTo>
                    <a:pt x="5863" y="4253"/>
                    <a:pt x="5862" y="4255"/>
                    <a:pt x="5860" y="4257"/>
                  </a:cubicBezTo>
                  <a:lnTo>
                    <a:pt x="5860" y="4257"/>
                  </a:lnTo>
                  <a:cubicBezTo>
                    <a:pt x="5862" y="4255"/>
                    <a:pt x="5863" y="4254"/>
                    <a:pt x="5864" y="4252"/>
                  </a:cubicBezTo>
                  <a:close/>
                  <a:moveTo>
                    <a:pt x="5043" y="4917"/>
                  </a:moveTo>
                  <a:cubicBezTo>
                    <a:pt x="5042" y="4918"/>
                    <a:pt x="5041" y="4918"/>
                    <a:pt x="5040" y="4919"/>
                  </a:cubicBezTo>
                  <a:lnTo>
                    <a:pt x="5040" y="4919"/>
                  </a:lnTo>
                  <a:cubicBezTo>
                    <a:pt x="5041" y="4918"/>
                    <a:pt x="5042" y="4917"/>
                    <a:pt x="5043" y="4917"/>
                  </a:cubicBezTo>
                  <a:close/>
                  <a:moveTo>
                    <a:pt x="5040" y="4919"/>
                  </a:moveTo>
                  <a:cubicBezTo>
                    <a:pt x="5037" y="4921"/>
                    <a:pt x="5033" y="4924"/>
                    <a:pt x="5029" y="4926"/>
                  </a:cubicBezTo>
                  <a:cubicBezTo>
                    <a:pt x="5031" y="4924"/>
                    <a:pt x="5033" y="4924"/>
                    <a:pt x="5034" y="4923"/>
                  </a:cubicBezTo>
                  <a:cubicBezTo>
                    <a:pt x="5037" y="4921"/>
                    <a:pt x="5039" y="4920"/>
                    <a:pt x="5040" y="4919"/>
                  </a:cubicBezTo>
                  <a:close/>
                  <a:moveTo>
                    <a:pt x="5031" y="4927"/>
                  </a:moveTo>
                  <a:lnTo>
                    <a:pt x="5031" y="4927"/>
                  </a:lnTo>
                  <a:cubicBezTo>
                    <a:pt x="5030" y="4928"/>
                    <a:pt x="5029" y="4928"/>
                    <a:pt x="5028" y="4929"/>
                  </a:cubicBezTo>
                  <a:lnTo>
                    <a:pt x="5028" y="4929"/>
                  </a:lnTo>
                  <a:cubicBezTo>
                    <a:pt x="5029" y="4928"/>
                    <a:pt x="5030" y="4927"/>
                    <a:pt x="5031" y="4927"/>
                  </a:cubicBezTo>
                  <a:close/>
                  <a:moveTo>
                    <a:pt x="8410" y="1"/>
                  </a:moveTo>
                  <a:cubicBezTo>
                    <a:pt x="8388" y="4"/>
                    <a:pt x="8368" y="14"/>
                    <a:pt x="8356" y="29"/>
                  </a:cubicBezTo>
                  <a:cubicBezTo>
                    <a:pt x="8163" y="269"/>
                    <a:pt x="7986" y="522"/>
                    <a:pt x="7826" y="788"/>
                  </a:cubicBezTo>
                  <a:cubicBezTo>
                    <a:pt x="7676" y="1035"/>
                    <a:pt x="7541" y="1293"/>
                    <a:pt x="7413" y="1552"/>
                  </a:cubicBezTo>
                  <a:cubicBezTo>
                    <a:pt x="7154" y="2073"/>
                    <a:pt x="6927" y="2608"/>
                    <a:pt x="6650" y="3122"/>
                  </a:cubicBezTo>
                  <a:lnTo>
                    <a:pt x="6652" y="3120"/>
                  </a:lnTo>
                  <a:lnTo>
                    <a:pt x="6652" y="3120"/>
                  </a:lnTo>
                  <a:cubicBezTo>
                    <a:pt x="6429" y="3530"/>
                    <a:pt x="6173" y="3920"/>
                    <a:pt x="5854" y="4263"/>
                  </a:cubicBezTo>
                  <a:lnTo>
                    <a:pt x="5854" y="4263"/>
                  </a:lnTo>
                  <a:cubicBezTo>
                    <a:pt x="5856" y="4261"/>
                    <a:pt x="5858" y="4259"/>
                    <a:pt x="5860" y="4257"/>
                  </a:cubicBezTo>
                  <a:lnTo>
                    <a:pt x="5860" y="4257"/>
                  </a:lnTo>
                  <a:cubicBezTo>
                    <a:pt x="5617" y="4512"/>
                    <a:pt x="5343" y="4733"/>
                    <a:pt x="5046" y="4919"/>
                  </a:cubicBezTo>
                  <a:cubicBezTo>
                    <a:pt x="5046" y="4919"/>
                    <a:pt x="5046" y="4919"/>
                    <a:pt x="5046" y="4918"/>
                  </a:cubicBezTo>
                  <a:lnTo>
                    <a:pt x="5046" y="4918"/>
                  </a:lnTo>
                  <a:cubicBezTo>
                    <a:pt x="5043" y="4920"/>
                    <a:pt x="5039" y="4923"/>
                    <a:pt x="5036" y="4924"/>
                  </a:cubicBezTo>
                  <a:cubicBezTo>
                    <a:pt x="5033" y="4926"/>
                    <a:pt x="5029" y="4927"/>
                    <a:pt x="5027" y="4930"/>
                  </a:cubicBezTo>
                  <a:lnTo>
                    <a:pt x="5027" y="4930"/>
                  </a:lnTo>
                  <a:cubicBezTo>
                    <a:pt x="4700" y="5124"/>
                    <a:pt x="4345" y="5271"/>
                    <a:pt x="4004" y="5436"/>
                  </a:cubicBezTo>
                  <a:cubicBezTo>
                    <a:pt x="3654" y="5607"/>
                    <a:pt x="3312" y="5789"/>
                    <a:pt x="2992" y="6010"/>
                  </a:cubicBezTo>
                  <a:cubicBezTo>
                    <a:pt x="2819" y="6129"/>
                    <a:pt x="2657" y="6260"/>
                    <a:pt x="2501" y="6399"/>
                  </a:cubicBezTo>
                  <a:cubicBezTo>
                    <a:pt x="2354" y="6533"/>
                    <a:pt x="2213" y="6675"/>
                    <a:pt x="2074" y="6813"/>
                  </a:cubicBezTo>
                  <a:cubicBezTo>
                    <a:pt x="1810" y="7076"/>
                    <a:pt x="1541" y="7336"/>
                    <a:pt x="1222" y="7534"/>
                  </a:cubicBezTo>
                  <a:cubicBezTo>
                    <a:pt x="1060" y="7629"/>
                    <a:pt x="891" y="7705"/>
                    <a:pt x="711" y="7761"/>
                  </a:cubicBezTo>
                  <a:cubicBezTo>
                    <a:pt x="526" y="7811"/>
                    <a:pt x="336" y="7844"/>
                    <a:pt x="144" y="7861"/>
                  </a:cubicBezTo>
                  <a:cubicBezTo>
                    <a:pt x="57" y="7869"/>
                    <a:pt x="0" y="7962"/>
                    <a:pt x="13" y="8042"/>
                  </a:cubicBezTo>
                  <a:cubicBezTo>
                    <a:pt x="20" y="8084"/>
                    <a:pt x="42" y="8121"/>
                    <a:pt x="78" y="8144"/>
                  </a:cubicBezTo>
                  <a:cubicBezTo>
                    <a:pt x="107" y="8166"/>
                    <a:pt x="137" y="8174"/>
                    <a:pt x="171" y="8174"/>
                  </a:cubicBezTo>
                  <a:cubicBezTo>
                    <a:pt x="179" y="8174"/>
                    <a:pt x="187" y="8174"/>
                    <a:pt x="195" y="8173"/>
                  </a:cubicBezTo>
                  <a:cubicBezTo>
                    <a:pt x="375" y="8159"/>
                    <a:pt x="552" y="8134"/>
                    <a:pt x="727" y="8087"/>
                  </a:cubicBezTo>
                  <a:cubicBezTo>
                    <a:pt x="902" y="8042"/>
                    <a:pt x="1069" y="7978"/>
                    <a:pt x="1227" y="7896"/>
                  </a:cubicBezTo>
                  <a:cubicBezTo>
                    <a:pt x="1524" y="7741"/>
                    <a:pt x="1780" y="7524"/>
                    <a:pt x="2018" y="7293"/>
                  </a:cubicBezTo>
                  <a:cubicBezTo>
                    <a:pt x="2264" y="7051"/>
                    <a:pt x="2493" y="6797"/>
                    <a:pt x="2748" y="6563"/>
                  </a:cubicBezTo>
                  <a:cubicBezTo>
                    <a:pt x="2999" y="6332"/>
                    <a:pt x="3279" y="6131"/>
                    <a:pt x="3569" y="5951"/>
                  </a:cubicBezTo>
                  <a:lnTo>
                    <a:pt x="3569" y="5951"/>
                  </a:lnTo>
                  <a:cubicBezTo>
                    <a:pt x="3565" y="5954"/>
                    <a:pt x="3561" y="5956"/>
                    <a:pt x="3556" y="5958"/>
                  </a:cubicBezTo>
                  <a:cubicBezTo>
                    <a:pt x="3564" y="5954"/>
                    <a:pt x="3573" y="5949"/>
                    <a:pt x="3581" y="5944"/>
                  </a:cubicBezTo>
                  <a:lnTo>
                    <a:pt x="3581" y="5944"/>
                  </a:lnTo>
                  <a:cubicBezTo>
                    <a:pt x="3577" y="5946"/>
                    <a:pt x="3573" y="5949"/>
                    <a:pt x="3569" y="5951"/>
                  </a:cubicBezTo>
                  <a:lnTo>
                    <a:pt x="3569" y="5951"/>
                  </a:lnTo>
                  <a:cubicBezTo>
                    <a:pt x="3574" y="5948"/>
                    <a:pt x="3579" y="5945"/>
                    <a:pt x="3584" y="5942"/>
                  </a:cubicBezTo>
                  <a:lnTo>
                    <a:pt x="3584" y="5942"/>
                  </a:lnTo>
                  <a:cubicBezTo>
                    <a:pt x="3583" y="5943"/>
                    <a:pt x="3582" y="5943"/>
                    <a:pt x="3581" y="5944"/>
                  </a:cubicBezTo>
                  <a:lnTo>
                    <a:pt x="3581" y="5944"/>
                  </a:lnTo>
                  <a:cubicBezTo>
                    <a:pt x="3582" y="5943"/>
                    <a:pt x="3584" y="5942"/>
                    <a:pt x="3585" y="5941"/>
                  </a:cubicBezTo>
                  <a:lnTo>
                    <a:pt x="3585" y="5941"/>
                  </a:lnTo>
                  <a:cubicBezTo>
                    <a:pt x="3585" y="5941"/>
                    <a:pt x="3584" y="5942"/>
                    <a:pt x="3584" y="5942"/>
                  </a:cubicBezTo>
                  <a:lnTo>
                    <a:pt x="3584" y="5942"/>
                  </a:lnTo>
                  <a:cubicBezTo>
                    <a:pt x="3834" y="5794"/>
                    <a:pt x="4096" y="5661"/>
                    <a:pt x="4353" y="5528"/>
                  </a:cubicBezTo>
                  <a:cubicBezTo>
                    <a:pt x="4504" y="5450"/>
                    <a:pt x="4654" y="5374"/>
                    <a:pt x="4803" y="5295"/>
                  </a:cubicBezTo>
                  <a:cubicBezTo>
                    <a:pt x="4935" y="5226"/>
                    <a:pt x="5063" y="5148"/>
                    <a:pt x="5187" y="5065"/>
                  </a:cubicBezTo>
                  <a:cubicBezTo>
                    <a:pt x="5639" y="4768"/>
                    <a:pt x="6025" y="4378"/>
                    <a:pt x="6340" y="3936"/>
                  </a:cubicBezTo>
                  <a:cubicBezTo>
                    <a:pt x="6630" y="3530"/>
                    <a:pt x="6858" y="3074"/>
                    <a:pt x="7068" y="2620"/>
                  </a:cubicBezTo>
                  <a:cubicBezTo>
                    <a:pt x="7289" y="2142"/>
                    <a:pt x="7497" y="1656"/>
                    <a:pt x="7745" y="1190"/>
                  </a:cubicBezTo>
                  <a:lnTo>
                    <a:pt x="7745" y="1190"/>
                  </a:lnTo>
                  <a:cubicBezTo>
                    <a:pt x="7744" y="1190"/>
                    <a:pt x="7743" y="1190"/>
                    <a:pt x="7743" y="1190"/>
                  </a:cubicBezTo>
                  <a:cubicBezTo>
                    <a:pt x="7746" y="1186"/>
                    <a:pt x="7748" y="1182"/>
                    <a:pt x="7750" y="1179"/>
                  </a:cubicBezTo>
                  <a:lnTo>
                    <a:pt x="7750" y="1179"/>
                  </a:lnTo>
                  <a:lnTo>
                    <a:pt x="7748" y="1183"/>
                  </a:lnTo>
                  <a:lnTo>
                    <a:pt x="7753" y="1173"/>
                  </a:lnTo>
                  <a:lnTo>
                    <a:pt x="7753" y="1176"/>
                  </a:lnTo>
                  <a:cubicBezTo>
                    <a:pt x="7957" y="796"/>
                    <a:pt x="8188" y="433"/>
                    <a:pt x="8460" y="101"/>
                  </a:cubicBezTo>
                  <a:cubicBezTo>
                    <a:pt x="8481" y="74"/>
                    <a:pt x="8473" y="34"/>
                    <a:pt x="8445" y="14"/>
                  </a:cubicBezTo>
                  <a:cubicBezTo>
                    <a:pt x="8435" y="5"/>
                    <a:pt x="8422" y="1"/>
                    <a:pt x="8410" y="1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77" name="Google Shape;7977;p27"/>
            <p:cNvSpPr/>
            <p:nvPr/>
          </p:nvSpPr>
          <p:spPr>
            <a:xfrm rot="10800000">
              <a:off x="7220825" y="627150"/>
              <a:ext cx="181675" cy="219100"/>
            </a:xfrm>
            <a:custGeom>
              <a:avLst/>
              <a:gdLst/>
              <a:ahLst/>
              <a:cxnLst/>
              <a:rect l="l" t="t" r="r" b="b"/>
              <a:pathLst>
                <a:path w="7267" h="8764" extrusionOk="0">
                  <a:moveTo>
                    <a:pt x="3295" y="3579"/>
                  </a:moveTo>
                  <a:cubicBezTo>
                    <a:pt x="3296" y="3584"/>
                    <a:pt x="3299" y="3588"/>
                    <a:pt x="3303" y="3591"/>
                  </a:cubicBezTo>
                  <a:cubicBezTo>
                    <a:pt x="3300" y="3587"/>
                    <a:pt x="3297" y="3583"/>
                    <a:pt x="3295" y="3579"/>
                  </a:cubicBezTo>
                  <a:close/>
                  <a:moveTo>
                    <a:pt x="67" y="1"/>
                  </a:moveTo>
                  <a:cubicBezTo>
                    <a:pt x="51" y="4"/>
                    <a:pt x="32" y="12"/>
                    <a:pt x="19" y="29"/>
                  </a:cubicBezTo>
                  <a:cubicBezTo>
                    <a:pt x="1" y="57"/>
                    <a:pt x="6" y="98"/>
                    <a:pt x="35" y="117"/>
                  </a:cubicBezTo>
                  <a:cubicBezTo>
                    <a:pt x="400" y="363"/>
                    <a:pt x="745" y="633"/>
                    <a:pt x="1072" y="924"/>
                  </a:cubicBezTo>
                  <a:cubicBezTo>
                    <a:pt x="1071" y="921"/>
                    <a:pt x="1069" y="921"/>
                    <a:pt x="1069" y="920"/>
                  </a:cubicBezTo>
                  <a:lnTo>
                    <a:pt x="1069" y="920"/>
                  </a:lnTo>
                  <a:cubicBezTo>
                    <a:pt x="1502" y="1306"/>
                    <a:pt x="1902" y="1730"/>
                    <a:pt x="2271" y="2177"/>
                  </a:cubicBezTo>
                  <a:cubicBezTo>
                    <a:pt x="2640" y="2623"/>
                    <a:pt x="2977" y="3095"/>
                    <a:pt x="3295" y="3579"/>
                  </a:cubicBezTo>
                  <a:lnTo>
                    <a:pt x="3295" y="3579"/>
                  </a:lnTo>
                  <a:cubicBezTo>
                    <a:pt x="3294" y="3579"/>
                    <a:pt x="3294" y="3578"/>
                    <a:pt x="3294" y="3577"/>
                  </a:cubicBezTo>
                  <a:lnTo>
                    <a:pt x="3294" y="3577"/>
                  </a:lnTo>
                  <a:cubicBezTo>
                    <a:pt x="3606" y="4060"/>
                    <a:pt x="3894" y="4560"/>
                    <a:pt x="4166" y="5068"/>
                  </a:cubicBezTo>
                  <a:cubicBezTo>
                    <a:pt x="4301" y="5322"/>
                    <a:pt x="4432" y="5578"/>
                    <a:pt x="4558" y="5836"/>
                  </a:cubicBezTo>
                  <a:cubicBezTo>
                    <a:pt x="4682" y="6089"/>
                    <a:pt x="4802" y="6342"/>
                    <a:pt x="4931" y="6592"/>
                  </a:cubicBezTo>
                  <a:cubicBezTo>
                    <a:pt x="5158" y="7036"/>
                    <a:pt x="5415" y="7468"/>
                    <a:pt x="5743" y="7846"/>
                  </a:cubicBezTo>
                  <a:cubicBezTo>
                    <a:pt x="5908" y="8035"/>
                    <a:pt x="6092" y="8208"/>
                    <a:pt x="6292" y="8360"/>
                  </a:cubicBezTo>
                  <a:cubicBezTo>
                    <a:pt x="6399" y="8443"/>
                    <a:pt x="6511" y="8515"/>
                    <a:pt x="6629" y="8581"/>
                  </a:cubicBezTo>
                  <a:cubicBezTo>
                    <a:pt x="6757" y="8652"/>
                    <a:pt x="6888" y="8712"/>
                    <a:pt x="7026" y="8755"/>
                  </a:cubicBezTo>
                  <a:cubicBezTo>
                    <a:pt x="7043" y="8760"/>
                    <a:pt x="7062" y="8763"/>
                    <a:pt x="7080" y="8763"/>
                  </a:cubicBezTo>
                  <a:cubicBezTo>
                    <a:pt x="7133" y="8763"/>
                    <a:pt x="7184" y="8740"/>
                    <a:pt x="7217" y="8695"/>
                  </a:cubicBezTo>
                  <a:cubicBezTo>
                    <a:pt x="7267" y="8619"/>
                    <a:pt x="7247" y="8518"/>
                    <a:pt x="7174" y="8466"/>
                  </a:cubicBezTo>
                  <a:cubicBezTo>
                    <a:pt x="7028" y="8364"/>
                    <a:pt x="6879" y="8267"/>
                    <a:pt x="6734" y="8165"/>
                  </a:cubicBezTo>
                  <a:cubicBezTo>
                    <a:pt x="6606" y="8076"/>
                    <a:pt x="6484" y="7978"/>
                    <a:pt x="6368" y="7876"/>
                  </a:cubicBezTo>
                  <a:cubicBezTo>
                    <a:pt x="6210" y="7732"/>
                    <a:pt x="6060" y="7580"/>
                    <a:pt x="5924" y="7415"/>
                  </a:cubicBezTo>
                  <a:cubicBezTo>
                    <a:pt x="5775" y="7237"/>
                    <a:pt x="5642" y="7046"/>
                    <a:pt x="5515" y="6852"/>
                  </a:cubicBezTo>
                  <a:lnTo>
                    <a:pt x="5515" y="6852"/>
                  </a:lnTo>
                  <a:cubicBezTo>
                    <a:pt x="5523" y="6866"/>
                    <a:pt x="5535" y="6881"/>
                    <a:pt x="5543" y="6898"/>
                  </a:cubicBezTo>
                  <a:cubicBezTo>
                    <a:pt x="5378" y="6641"/>
                    <a:pt x="5227" y="6376"/>
                    <a:pt x="5081" y="6108"/>
                  </a:cubicBezTo>
                  <a:cubicBezTo>
                    <a:pt x="4920" y="5813"/>
                    <a:pt x="4765" y="5516"/>
                    <a:pt x="4601" y="5225"/>
                  </a:cubicBezTo>
                  <a:cubicBezTo>
                    <a:pt x="4262" y="4623"/>
                    <a:pt x="3899" y="4035"/>
                    <a:pt x="3505" y="3468"/>
                  </a:cubicBezTo>
                  <a:cubicBezTo>
                    <a:pt x="2722" y="2339"/>
                    <a:pt x="1796" y="1296"/>
                    <a:pt x="710" y="449"/>
                  </a:cubicBezTo>
                  <a:cubicBezTo>
                    <a:pt x="515" y="295"/>
                    <a:pt x="309" y="150"/>
                    <a:pt x="103" y="12"/>
                  </a:cubicBezTo>
                  <a:cubicBezTo>
                    <a:pt x="93" y="5"/>
                    <a:pt x="80" y="1"/>
                    <a:pt x="67" y="1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78" name="Google Shape;7978;p27"/>
            <p:cNvSpPr/>
            <p:nvPr/>
          </p:nvSpPr>
          <p:spPr>
            <a:xfrm rot="10800000">
              <a:off x="7118025" y="801500"/>
              <a:ext cx="60875" cy="10675"/>
            </a:xfrm>
            <a:custGeom>
              <a:avLst/>
              <a:gdLst/>
              <a:ahLst/>
              <a:cxnLst/>
              <a:rect l="l" t="t" r="r" b="b"/>
              <a:pathLst>
                <a:path w="2435" h="427" extrusionOk="0">
                  <a:moveTo>
                    <a:pt x="2356" y="0"/>
                  </a:moveTo>
                  <a:cubicBezTo>
                    <a:pt x="2350" y="0"/>
                    <a:pt x="2342" y="3"/>
                    <a:pt x="2334" y="7"/>
                  </a:cubicBezTo>
                  <a:cubicBezTo>
                    <a:pt x="2266" y="44"/>
                    <a:pt x="2195" y="78"/>
                    <a:pt x="2123" y="109"/>
                  </a:cubicBezTo>
                  <a:cubicBezTo>
                    <a:pt x="2008" y="150"/>
                    <a:pt x="1892" y="177"/>
                    <a:pt x="1771" y="192"/>
                  </a:cubicBezTo>
                  <a:cubicBezTo>
                    <a:pt x="1779" y="189"/>
                    <a:pt x="1786" y="189"/>
                    <a:pt x="1792" y="188"/>
                  </a:cubicBezTo>
                  <a:lnTo>
                    <a:pt x="1792" y="188"/>
                  </a:lnTo>
                  <a:cubicBezTo>
                    <a:pt x="1733" y="193"/>
                    <a:pt x="1674" y="196"/>
                    <a:pt x="1615" y="196"/>
                  </a:cubicBezTo>
                  <a:cubicBezTo>
                    <a:pt x="1482" y="196"/>
                    <a:pt x="1348" y="183"/>
                    <a:pt x="1216" y="164"/>
                  </a:cubicBezTo>
                  <a:lnTo>
                    <a:pt x="1216" y="164"/>
                  </a:lnTo>
                  <a:cubicBezTo>
                    <a:pt x="992" y="129"/>
                    <a:pt x="760" y="84"/>
                    <a:pt x="531" y="84"/>
                  </a:cubicBezTo>
                  <a:cubicBezTo>
                    <a:pt x="389" y="84"/>
                    <a:pt x="247" y="101"/>
                    <a:pt x="110" y="149"/>
                  </a:cubicBezTo>
                  <a:cubicBezTo>
                    <a:pt x="84" y="153"/>
                    <a:pt x="62" y="166"/>
                    <a:pt x="45" y="185"/>
                  </a:cubicBezTo>
                  <a:cubicBezTo>
                    <a:pt x="18" y="209"/>
                    <a:pt x="3" y="245"/>
                    <a:pt x="2" y="282"/>
                  </a:cubicBezTo>
                  <a:cubicBezTo>
                    <a:pt x="0" y="318"/>
                    <a:pt x="15" y="354"/>
                    <a:pt x="39" y="383"/>
                  </a:cubicBezTo>
                  <a:cubicBezTo>
                    <a:pt x="60" y="406"/>
                    <a:pt x="97" y="427"/>
                    <a:pt x="129" y="427"/>
                  </a:cubicBezTo>
                  <a:cubicBezTo>
                    <a:pt x="132" y="427"/>
                    <a:pt x="135" y="426"/>
                    <a:pt x="138" y="426"/>
                  </a:cubicBezTo>
                  <a:cubicBezTo>
                    <a:pt x="233" y="419"/>
                    <a:pt x="328" y="410"/>
                    <a:pt x="424" y="403"/>
                  </a:cubicBezTo>
                  <a:cubicBezTo>
                    <a:pt x="513" y="397"/>
                    <a:pt x="605" y="396"/>
                    <a:pt x="694" y="396"/>
                  </a:cubicBezTo>
                  <a:cubicBezTo>
                    <a:pt x="711" y="396"/>
                    <a:pt x="728" y="396"/>
                    <a:pt x="745" y="396"/>
                  </a:cubicBezTo>
                  <a:cubicBezTo>
                    <a:pt x="915" y="396"/>
                    <a:pt x="1087" y="402"/>
                    <a:pt x="1257" y="403"/>
                  </a:cubicBezTo>
                  <a:cubicBezTo>
                    <a:pt x="1265" y="403"/>
                    <a:pt x="1272" y="403"/>
                    <a:pt x="1280" y="403"/>
                  </a:cubicBezTo>
                  <a:cubicBezTo>
                    <a:pt x="1456" y="403"/>
                    <a:pt x="1634" y="387"/>
                    <a:pt x="1807" y="350"/>
                  </a:cubicBezTo>
                  <a:cubicBezTo>
                    <a:pt x="2013" y="304"/>
                    <a:pt x="2210" y="221"/>
                    <a:pt x="2392" y="120"/>
                  </a:cubicBezTo>
                  <a:cubicBezTo>
                    <a:pt x="2422" y="103"/>
                    <a:pt x="2435" y="64"/>
                    <a:pt x="2416" y="34"/>
                  </a:cubicBezTo>
                  <a:cubicBezTo>
                    <a:pt x="2406" y="14"/>
                    <a:pt x="2382" y="1"/>
                    <a:pt x="2360" y="1"/>
                  </a:cubicBezTo>
                  <a:cubicBezTo>
                    <a:pt x="2359" y="1"/>
                    <a:pt x="2358" y="0"/>
                    <a:pt x="2356" y="0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79" name="Google Shape;7979;p27"/>
            <p:cNvSpPr/>
            <p:nvPr/>
          </p:nvSpPr>
          <p:spPr>
            <a:xfrm rot="10800000">
              <a:off x="7172300" y="801175"/>
              <a:ext cx="63875" cy="69100"/>
            </a:xfrm>
            <a:custGeom>
              <a:avLst/>
              <a:gdLst/>
              <a:ahLst/>
              <a:cxnLst/>
              <a:rect l="l" t="t" r="r" b="b"/>
              <a:pathLst>
                <a:path w="2555" h="2764" extrusionOk="0">
                  <a:moveTo>
                    <a:pt x="456" y="850"/>
                  </a:moveTo>
                  <a:lnTo>
                    <a:pt x="456" y="850"/>
                  </a:lnTo>
                  <a:cubicBezTo>
                    <a:pt x="458" y="854"/>
                    <a:pt x="461" y="859"/>
                    <a:pt x="463" y="863"/>
                  </a:cubicBezTo>
                  <a:lnTo>
                    <a:pt x="463" y="863"/>
                  </a:lnTo>
                  <a:cubicBezTo>
                    <a:pt x="461" y="858"/>
                    <a:pt x="459" y="853"/>
                    <a:pt x="456" y="850"/>
                  </a:cubicBezTo>
                  <a:close/>
                  <a:moveTo>
                    <a:pt x="58" y="1"/>
                  </a:moveTo>
                  <a:cubicBezTo>
                    <a:pt x="54" y="1"/>
                    <a:pt x="50" y="2"/>
                    <a:pt x="47" y="4"/>
                  </a:cubicBezTo>
                  <a:cubicBezTo>
                    <a:pt x="12" y="17"/>
                    <a:pt x="1" y="53"/>
                    <a:pt x="11" y="84"/>
                  </a:cubicBezTo>
                  <a:cubicBezTo>
                    <a:pt x="54" y="228"/>
                    <a:pt x="97" y="370"/>
                    <a:pt x="146" y="509"/>
                  </a:cubicBezTo>
                  <a:cubicBezTo>
                    <a:pt x="199" y="663"/>
                    <a:pt x="259" y="812"/>
                    <a:pt x="325" y="960"/>
                  </a:cubicBezTo>
                  <a:cubicBezTo>
                    <a:pt x="449" y="1239"/>
                    <a:pt x="605" y="1500"/>
                    <a:pt x="793" y="1742"/>
                  </a:cubicBezTo>
                  <a:cubicBezTo>
                    <a:pt x="884" y="1855"/>
                    <a:pt x="986" y="1964"/>
                    <a:pt x="1095" y="2059"/>
                  </a:cubicBezTo>
                  <a:cubicBezTo>
                    <a:pt x="1152" y="2108"/>
                    <a:pt x="1214" y="2150"/>
                    <a:pt x="1276" y="2190"/>
                  </a:cubicBezTo>
                  <a:cubicBezTo>
                    <a:pt x="1341" y="2230"/>
                    <a:pt x="1408" y="2269"/>
                    <a:pt x="1476" y="2303"/>
                  </a:cubicBezTo>
                  <a:cubicBezTo>
                    <a:pt x="1609" y="2374"/>
                    <a:pt x="1747" y="2431"/>
                    <a:pt x="1882" y="2494"/>
                  </a:cubicBezTo>
                  <a:cubicBezTo>
                    <a:pt x="2007" y="2552"/>
                    <a:pt x="2133" y="2614"/>
                    <a:pt x="2251" y="2684"/>
                  </a:cubicBezTo>
                  <a:cubicBezTo>
                    <a:pt x="2277" y="2700"/>
                    <a:pt x="2300" y="2718"/>
                    <a:pt x="2325" y="2734"/>
                  </a:cubicBezTo>
                  <a:cubicBezTo>
                    <a:pt x="2351" y="2753"/>
                    <a:pt x="2382" y="2764"/>
                    <a:pt x="2412" y="2764"/>
                  </a:cubicBezTo>
                  <a:cubicBezTo>
                    <a:pt x="2437" y="2764"/>
                    <a:pt x="2463" y="2756"/>
                    <a:pt x="2485" y="2740"/>
                  </a:cubicBezTo>
                  <a:cubicBezTo>
                    <a:pt x="2543" y="2697"/>
                    <a:pt x="2554" y="2616"/>
                    <a:pt x="2514" y="2559"/>
                  </a:cubicBezTo>
                  <a:cubicBezTo>
                    <a:pt x="2451" y="2468"/>
                    <a:pt x="2375" y="2389"/>
                    <a:pt x="2289" y="2323"/>
                  </a:cubicBezTo>
                  <a:cubicBezTo>
                    <a:pt x="2238" y="2283"/>
                    <a:pt x="2184" y="2253"/>
                    <a:pt x="2129" y="2221"/>
                  </a:cubicBezTo>
                  <a:cubicBezTo>
                    <a:pt x="2076" y="2190"/>
                    <a:pt x="2020" y="2164"/>
                    <a:pt x="1964" y="2138"/>
                  </a:cubicBezTo>
                  <a:cubicBezTo>
                    <a:pt x="1863" y="2092"/>
                    <a:pt x="1757" y="2050"/>
                    <a:pt x="1654" y="2007"/>
                  </a:cubicBezTo>
                  <a:cubicBezTo>
                    <a:pt x="1540" y="1960"/>
                    <a:pt x="1431" y="1908"/>
                    <a:pt x="1325" y="1845"/>
                  </a:cubicBezTo>
                  <a:cubicBezTo>
                    <a:pt x="1174" y="1749"/>
                    <a:pt x="1039" y="1628"/>
                    <a:pt x="916" y="1499"/>
                  </a:cubicBezTo>
                  <a:cubicBezTo>
                    <a:pt x="738" y="1307"/>
                    <a:pt x="589" y="1092"/>
                    <a:pt x="463" y="863"/>
                  </a:cubicBezTo>
                  <a:lnTo>
                    <a:pt x="463" y="863"/>
                  </a:lnTo>
                  <a:cubicBezTo>
                    <a:pt x="464" y="865"/>
                    <a:pt x="464" y="867"/>
                    <a:pt x="465" y="868"/>
                  </a:cubicBezTo>
                  <a:cubicBezTo>
                    <a:pt x="325" y="606"/>
                    <a:pt x="216" y="328"/>
                    <a:pt x="131" y="43"/>
                  </a:cubicBezTo>
                  <a:cubicBezTo>
                    <a:pt x="123" y="18"/>
                    <a:pt x="97" y="4"/>
                    <a:pt x="72" y="4"/>
                  </a:cubicBezTo>
                  <a:cubicBezTo>
                    <a:pt x="67" y="2"/>
                    <a:pt x="62" y="1"/>
                    <a:pt x="58" y="1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80" name="Google Shape;7980;p27"/>
            <p:cNvSpPr/>
            <p:nvPr/>
          </p:nvSpPr>
          <p:spPr>
            <a:xfrm rot="10800000">
              <a:off x="7171950" y="802225"/>
              <a:ext cx="36575" cy="35850"/>
            </a:xfrm>
            <a:custGeom>
              <a:avLst/>
              <a:gdLst/>
              <a:ahLst/>
              <a:cxnLst/>
              <a:rect l="l" t="t" r="r" b="b"/>
              <a:pathLst>
                <a:path w="1463" h="1434" extrusionOk="0">
                  <a:moveTo>
                    <a:pt x="527" y="501"/>
                  </a:moveTo>
                  <a:cubicBezTo>
                    <a:pt x="529" y="503"/>
                    <a:pt x="531" y="504"/>
                    <a:pt x="533" y="505"/>
                  </a:cubicBezTo>
                  <a:cubicBezTo>
                    <a:pt x="531" y="504"/>
                    <a:pt x="529" y="503"/>
                    <a:pt x="527" y="501"/>
                  </a:cubicBezTo>
                  <a:close/>
                  <a:moveTo>
                    <a:pt x="61" y="0"/>
                  </a:moveTo>
                  <a:cubicBezTo>
                    <a:pt x="56" y="0"/>
                    <a:pt x="52" y="1"/>
                    <a:pt x="48" y="3"/>
                  </a:cubicBezTo>
                  <a:cubicBezTo>
                    <a:pt x="16" y="16"/>
                    <a:pt x="1" y="52"/>
                    <a:pt x="12" y="83"/>
                  </a:cubicBezTo>
                  <a:cubicBezTo>
                    <a:pt x="52" y="197"/>
                    <a:pt x="110" y="299"/>
                    <a:pt x="183" y="395"/>
                  </a:cubicBezTo>
                  <a:cubicBezTo>
                    <a:pt x="261" y="492"/>
                    <a:pt x="354" y="579"/>
                    <a:pt x="449" y="660"/>
                  </a:cubicBezTo>
                  <a:cubicBezTo>
                    <a:pt x="549" y="744"/>
                    <a:pt x="657" y="820"/>
                    <a:pt x="762" y="899"/>
                  </a:cubicBezTo>
                  <a:cubicBezTo>
                    <a:pt x="865" y="978"/>
                    <a:pt x="966" y="1064"/>
                    <a:pt x="1059" y="1157"/>
                  </a:cubicBezTo>
                  <a:cubicBezTo>
                    <a:pt x="1121" y="1225"/>
                    <a:pt x="1174" y="1300"/>
                    <a:pt x="1221" y="1379"/>
                  </a:cubicBezTo>
                  <a:cubicBezTo>
                    <a:pt x="1236" y="1396"/>
                    <a:pt x="1252" y="1412"/>
                    <a:pt x="1273" y="1422"/>
                  </a:cubicBezTo>
                  <a:cubicBezTo>
                    <a:pt x="1290" y="1429"/>
                    <a:pt x="1308" y="1433"/>
                    <a:pt x="1327" y="1433"/>
                  </a:cubicBezTo>
                  <a:cubicBezTo>
                    <a:pt x="1343" y="1433"/>
                    <a:pt x="1358" y="1431"/>
                    <a:pt x="1374" y="1425"/>
                  </a:cubicBezTo>
                  <a:cubicBezTo>
                    <a:pt x="1405" y="1412"/>
                    <a:pt x="1433" y="1387"/>
                    <a:pt x="1445" y="1357"/>
                  </a:cubicBezTo>
                  <a:cubicBezTo>
                    <a:pt x="1460" y="1327"/>
                    <a:pt x="1463" y="1287"/>
                    <a:pt x="1448" y="1255"/>
                  </a:cubicBezTo>
                  <a:cubicBezTo>
                    <a:pt x="1424" y="1208"/>
                    <a:pt x="1398" y="1162"/>
                    <a:pt x="1368" y="1116"/>
                  </a:cubicBezTo>
                  <a:cubicBezTo>
                    <a:pt x="1341" y="1074"/>
                    <a:pt x="1308" y="1035"/>
                    <a:pt x="1272" y="997"/>
                  </a:cubicBezTo>
                  <a:cubicBezTo>
                    <a:pt x="1200" y="922"/>
                    <a:pt x="1121" y="857"/>
                    <a:pt x="1036" y="801"/>
                  </a:cubicBezTo>
                  <a:cubicBezTo>
                    <a:pt x="872" y="690"/>
                    <a:pt x="692" y="603"/>
                    <a:pt x="524" y="499"/>
                  </a:cubicBezTo>
                  <a:lnTo>
                    <a:pt x="524" y="499"/>
                  </a:lnTo>
                  <a:cubicBezTo>
                    <a:pt x="525" y="500"/>
                    <a:pt x="526" y="501"/>
                    <a:pt x="527" y="501"/>
                  </a:cubicBezTo>
                  <a:lnTo>
                    <a:pt x="527" y="501"/>
                  </a:lnTo>
                  <a:cubicBezTo>
                    <a:pt x="450" y="452"/>
                    <a:pt x="379" y="397"/>
                    <a:pt x="312" y="333"/>
                  </a:cubicBezTo>
                  <a:lnTo>
                    <a:pt x="302" y="322"/>
                  </a:lnTo>
                  <a:lnTo>
                    <a:pt x="306" y="327"/>
                  </a:lnTo>
                  <a:cubicBezTo>
                    <a:pt x="255" y="271"/>
                    <a:pt x="210" y="211"/>
                    <a:pt x="174" y="142"/>
                  </a:cubicBezTo>
                  <a:cubicBezTo>
                    <a:pt x="159" y="109"/>
                    <a:pt x="144" y="74"/>
                    <a:pt x="131" y="40"/>
                  </a:cubicBezTo>
                  <a:cubicBezTo>
                    <a:pt x="123" y="16"/>
                    <a:pt x="97" y="1"/>
                    <a:pt x="72" y="1"/>
                  </a:cubicBezTo>
                  <a:cubicBezTo>
                    <a:pt x="68" y="1"/>
                    <a:pt x="65" y="0"/>
                    <a:pt x="61" y="0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81" name="Google Shape;7981;p27"/>
            <p:cNvSpPr/>
            <p:nvPr/>
          </p:nvSpPr>
          <p:spPr>
            <a:xfrm rot="10800000">
              <a:off x="7109750" y="803425"/>
              <a:ext cx="71375" cy="30075"/>
            </a:xfrm>
            <a:custGeom>
              <a:avLst/>
              <a:gdLst/>
              <a:ahLst/>
              <a:cxnLst/>
              <a:rect l="l" t="t" r="r" b="b"/>
              <a:pathLst>
                <a:path w="2855" h="1203" extrusionOk="0">
                  <a:moveTo>
                    <a:pt x="1983" y="407"/>
                  </a:moveTo>
                  <a:cubicBezTo>
                    <a:pt x="1980" y="409"/>
                    <a:pt x="1975" y="409"/>
                    <a:pt x="1972" y="410"/>
                  </a:cubicBezTo>
                  <a:cubicBezTo>
                    <a:pt x="1978" y="409"/>
                    <a:pt x="1981" y="409"/>
                    <a:pt x="1985" y="407"/>
                  </a:cubicBezTo>
                  <a:close/>
                  <a:moveTo>
                    <a:pt x="2776" y="0"/>
                  </a:moveTo>
                  <a:cubicBezTo>
                    <a:pt x="2764" y="0"/>
                    <a:pt x="2752" y="4"/>
                    <a:pt x="2742" y="12"/>
                  </a:cubicBezTo>
                  <a:cubicBezTo>
                    <a:pt x="2669" y="74"/>
                    <a:pt x="2592" y="130"/>
                    <a:pt x="2511" y="182"/>
                  </a:cubicBezTo>
                  <a:cubicBezTo>
                    <a:pt x="2513" y="180"/>
                    <a:pt x="2514" y="180"/>
                    <a:pt x="2514" y="179"/>
                  </a:cubicBezTo>
                  <a:lnTo>
                    <a:pt x="2514" y="179"/>
                  </a:lnTo>
                  <a:cubicBezTo>
                    <a:pt x="2349" y="278"/>
                    <a:pt x="2169" y="351"/>
                    <a:pt x="1985" y="407"/>
                  </a:cubicBezTo>
                  <a:lnTo>
                    <a:pt x="1988" y="407"/>
                  </a:lnTo>
                  <a:cubicBezTo>
                    <a:pt x="1987" y="407"/>
                    <a:pt x="1985" y="409"/>
                    <a:pt x="1983" y="409"/>
                  </a:cubicBezTo>
                  <a:cubicBezTo>
                    <a:pt x="1978" y="410"/>
                    <a:pt x="1971" y="413"/>
                    <a:pt x="1965" y="414"/>
                  </a:cubicBezTo>
                  <a:cubicBezTo>
                    <a:pt x="1967" y="414"/>
                    <a:pt x="1971" y="413"/>
                    <a:pt x="1972" y="413"/>
                  </a:cubicBezTo>
                  <a:lnTo>
                    <a:pt x="1972" y="413"/>
                  </a:lnTo>
                  <a:cubicBezTo>
                    <a:pt x="1829" y="452"/>
                    <a:pt x="1684" y="480"/>
                    <a:pt x="1536" y="503"/>
                  </a:cubicBezTo>
                  <a:cubicBezTo>
                    <a:pt x="1371" y="531"/>
                    <a:pt x="1204" y="546"/>
                    <a:pt x="1039" y="578"/>
                  </a:cubicBezTo>
                  <a:cubicBezTo>
                    <a:pt x="697" y="638"/>
                    <a:pt x="358" y="743"/>
                    <a:pt x="69" y="940"/>
                  </a:cubicBezTo>
                  <a:cubicBezTo>
                    <a:pt x="15" y="976"/>
                    <a:pt x="0" y="1056"/>
                    <a:pt x="26" y="1114"/>
                  </a:cubicBezTo>
                  <a:cubicBezTo>
                    <a:pt x="52" y="1171"/>
                    <a:pt x="107" y="1202"/>
                    <a:pt x="164" y="1202"/>
                  </a:cubicBezTo>
                  <a:cubicBezTo>
                    <a:pt x="183" y="1202"/>
                    <a:pt x="203" y="1199"/>
                    <a:pt x="222" y="1191"/>
                  </a:cubicBezTo>
                  <a:cubicBezTo>
                    <a:pt x="335" y="1147"/>
                    <a:pt x="449" y="1102"/>
                    <a:pt x="565" y="1062"/>
                  </a:cubicBezTo>
                  <a:cubicBezTo>
                    <a:pt x="675" y="1023"/>
                    <a:pt x="790" y="990"/>
                    <a:pt x="904" y="956"/>
                  </a:cubicBezTo>
                  <a:cubicBezTo>
                    <a:pt x="1016" y="923"/>
                    <a:pt x="1128" y="891"/>
                    <a:pt x="1239" y="858"/>
                  </a:cubicBezTo>
                  <a:cubicBezTo>
                    <a:pt x="1349" y="825"/>
                    <a:pt x="1457" y="789"/>
                    <a:pt x="1569" y="755"/>
                  </a:cubicBezTo>
                  <a:cubicBezTo>
                    <a:pt x="1791" y="686"/>
                    <a:pt x="2008" y="607"/>
                    <a:pt x="2218" y="508"/>
                  </a:cubicBezTo>
                  <a:cubicBezTo>
                    <a:pt x="2435" y="406"/>
                    <a:pt x="2639" y="269"/>
                    <a:pt x="2821" y="113"/>
                  </a:cubicBezTo>
                  <a:cubicBezTo>
                    <a:pt x="2849" y="90"/>
                    <a:pt x="2854" y="51"/>
                    <a:pt x="2830" y="25"/>
                  </a:cubicBezTo>
                  <a:cubicBezTo>
                    <a:pt x="2818" y="11"/>
                    <a:pt x="2800" y="1"/>
                    <a:pt x="2783" y="1"/>
                  </a:cubicBezTo>
                  <a:cubicBezTo>
                    <a:pt x="2780" y="0"/>
                    <a:pt x="2778" y="0"/>
                    <a:pt x="2776" y="0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82" name="Google Shape;7982;p27"/>
            <p:cNvSpPr/>
            <p:nvPr/>
          </p:nvSpPr>
          <p:spPr>
            <a:xfrm rot="10800000">
              <a:off x="7274900" y="678725"/>
              <a:ext cx="65325" cy="12475"/>
            </a:xfrm>
            <a:custGeom>
              <a:avLst/>
              <a:gdLst/>
              <a:ahLst/>
              <a:cxnLst/>
              <a:rect l="l" t="t" r="r" b="b"/>
              <a:pathLst>
                <a:path w="2613" h="499" extrusionOk="0">
                  <a:moveTo>
                    <a:pt x="921" y="297"/>
                  </a:moveTo>
                  <a:cubicBezTo>
                    <a:pt x="919" y="297"/>
                    <a:pt x="917" y="297"/>
                    <a:pt x="914" y="298"/>
                  </a:cubicBezTo>
                  <a:cubicBezTo>
                    <a:pt x="917" y="297"/>
                    <a:pt x="918" y="297"/>
                    <a:pt x="921" y="297"/>
                  </a:cubicBezTo>
                  <a:close/>
                  <a:moveTo>
                    <a:pt x="1788" y="406"/>
                  </a:moveTo>
                  <a:cubicBezTo>
                    <a:pt x="1781" y="406"/>
                    <a:pt x="1775" y="406"/>
                    <a:pt x="1771" y="409"/>
                  </a:cubicBezTo>
                  <a:cubicBezTo>
                    <a:pt x="1775" y="409"/>
                    <a:pt x="1781" y="406"/>
                    <a:pt x="1788" y="406"/>
                  </a:cubicBezTo>
                  <a:close/>
                  <a:moveTo>
                    <a:pt x="2228" y="1"/>
                  </a:moveTo>
                  <a:cubicBezTo>
                    <a:pt x="2033" y="4"/>
                    <a:pt x="1837" y="42"/>
                    <a:pt x="1649" y="94"/>
                  </a:cubicBezTo>
                  <a:cubicBezTo>
                    <a:pt x="1521" y="130"/>
                    <a:pt x="1399" y="173"/>
                    <a:pt x="1273" y="210"/>
                  </a:cubicBezTo>
                  <a:cubicBezTo>
                    <a:pt x="1154" y="248"/>
                    <a:pt x="1031" y="276"/>
                    <a:pt x="906" y="298"/>
                  </a:cubicBezTo>
                  <a:cubicBezTo>
                    <a:pt x="830" y="308"/>
                    <a:pt x="753" y="314"/>
                    <a:pt x="677" y="314"/>
                  </a:cubicBezTo>
                  <a:cubicBezTo>
                    <a:pt x="638" y="314"/>
                    <a:pt x="598" y="312"/>
                    <a:pt x="559" y="309"/>
                  </a:cubicBezTo>
                  <a:cubicBezTo>
                    <a:pt x="497" y="302"/>
                    <a:pt x="437" y="294"/>
                    <a:pt x="378" y="279"/>
                  </a:cubicBezTo>
                  <a:cubicBezTo>
                    <a:pt x="310" y="265"/>
                    <a:pt x="249" y="243"/>
                    <a:pt x="185" y="219"/>
                  </a:cubicBezTo>
                  <a:cubicBezTo>
                    <a:pt x="183" y="218"/>
                    <a:pt x="181" y="218"/>
                    <a:pt x="179" y="217"/>
                  </a:cubicBezTo>
                  <a:lnTo>
                    <a:pt x="179" y="217"/>
                  </a:lnTo>
                  <a:cubicBezTo>
                    <a:pt x="181" y="217"/>
                    <a:pt x="182" y="218"/>
                    <a:pt x="184" y="218"/>
                  </a:cubicBezTo>
                  <a:cubicBezTo>
                    <a:pt x="157" y="206"/>
                    <a:pt x="129" y="195"/>
                    <a:pt x="102" y="183"/>
                  </a:cubicBezTo>
                  <a:cubicBezTo>
                    <a:pt x="92" y="178"/>
                    <a:pt x="81" y="176"/>
                    <a:pt x="71" y="176"/>
                  </a:cubicBezTo>
                  <a:cubicBezTo>
                    <a:pt x="49" y="176"/>
                    <a:pt x="29" y="187"/>
                    <a:pt x="16" y="209"/>
                  </a:cubicBezTo>
                  <a:cubicBezTo>
                    <a:pt x="0" y="236"/>
                    <a:pt x="12" y="278"/>
                    <a:pt x="42" y="294"/>
                  </a:cubicBezTo>
                  <a:cubicBezTo>
                    <a:pt x="188" y="360"/>
                    <a:pt x="342" y="416"/>
                    <a:pt x="500" y="452"/>
                  </a:cubicBezTo>
                  <a:cubicBezTo>
                    <a:pt x="639" y="483"/>
                    <a:pt x="783" y="493"/>
                    <a:pt x="927" y="498"/>
                  </a:cubicBezTo>
                  <a:cubicBezTo>
                    <a:pt x="942" y="498"/>
                    <a:pt x="957" y="498"/>
                    <a:pt x="972" y="498"/>
                  </a:cubicBezTo>
                  <a:cubicBezTo>
                    <a:pt x="1098" y="498"/>
                    <a:pt x="1223" y="483"/>
                    <a:pt x="1349" y="469"/>
                  </a:cubicBezTo>
                  <a:cubicBezTo>
                    <a:pt x="1498" y="452"/>
                    <a:pt x="1645" y="426"/>
                    <a:pt x="1793" y="403"/>
                  </a:cubicBezTo>
                  <a:lnTo>
                    <a:pt x="1787" y="403"/>
                  </a:lnTo>
                  <a:cubicBezTo>
                    <a:pt x="1890" y="387"/>
                    <a:pt x="1995" y="370"/>
                    <a:pt x="2099" y="358"/>
                  </a:cubicBezTo>
                  <a:cubicBezTo>
                    <a:pt x="2218" y="341"/>
                    <a:pt x="2334" y="334"/>
                    <a:pt x="2451" y="324"/>
                  </a:cubicBezTo>
                  <a:cubicBezTo>
                    <a:pt x="2519" y="317"/>
                    <a:pt x="2578" y="276"/>
                    <a:pt x="2594" y="208"/>
                  </a:cubicBezTo>
                  <a:cubicBezTo>
                    <a:pt x="2613" y="130"/>
                    <a:pt x="2564" y="38"/>
                    <a:pt x="2482" y="24"/>
                  </a:cubicBezTo>
                  <a:cubicBezTo>
                    <a:pt x="2397" y="8"/>
                    <a:pt x="2313" y="1"/>
                    <a:pt x="2228" y="1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83" name="Google Shape;7983;p27"/>
            <p:cNvSpPr/>
            <p:nvPr/>
          </p:nvSpPr>
          <p:spPr>
            <a:xfrm rot="10800000">
              <a:off x="7245775" y="683000"/>
              <a:ext cx="33675" cy="77350"/>
            </a:xfrm>
            <a:custGeom>
              <a:avLst/>
              <a:gdLst/>
              <a:ahLst/>
              <a:cxnLst/>
              <a:rect l="l" t="t" r="r" b="b"/>
              <a:pathLst>
                <a:path w="1347" h="3094" extrusionOk="0">
                  <a:moveTo>
                    <a:pt x="795" y="1641"/>
                  </a:moveTo>
                  <a:cubicBezTo>
                    <a:pt x="794" y="1645"/>
                    <a:pt x="792" y="1646"/>
                    <a:pt x="791" y="1649"/>
                  </a:cubicBezTo>
                  <a:cubicBezTo>
                    <a:pt x="792" y="1648"/>
                    <a:pt x="794" y="1645"/>
                    <a:pt x="795" y="1641"/>
                  </a:cubicBezTo>
                  <a:close/>
                  <a:moveTo>
                    <a:pt x="1278" y="0"/>
                  </a:moveTo>
                  <a:cubicBezTo>
                    <a:pt x="1251" y="0"/>
                    <a:pt x="1219" y="24"/>
                    <a:pt x="1222" y="54"/>
                  </a:cubicBezTo>
                  <a:cubicBezTo>
                    <a:pt x="1223" y="326"/>
                    <a:pt x="1193" y="596"/>
                    <a:pt x="1124" y="862"/>
                  </a:cubicBezTo>
                  <a:cubicBezTo>
                    <a:pt x="1045" y="1145"/>
                    <a:pt x="924" y="1417"/>
                    <a:pt x="779" y="1674"/>
                  </a:cubicBezTo>
                  <a:lnTo>
                    <a:pt x="791" y="1652"/>
                  </a:lnTo>
                  <a:lnTo>
                    <a:pt x="791" y="1652"/>
                  </a:lnTo>
                  <a:cubicBezTo>
                    <a:pt x="677" y="1847"/>
                    <a:pt x="551" y="2036"/>
                    <a:pt x="426" y="2224"/>
                  </a:cubicBezTo>
                  <a:cubicBezTo>
                    <a:pt x="282" y="2442"/>
                    <a:pt x="147" y="2665"/>
                    <a:pt x="30" y="2897"/>
                  </a:cubicBezTo>
                  <a:cubicBezTo>
                    <a:pt x="1" y="2953"/>
                    <a:pt x="25" y="3028"/>
                    <a:pt x="74" y="3064"/>
                  </a:cubicBezTo>
                  <a:cubicBezTo>
                    <a:pt x="99" y="3084"/>
                    <a:pt x="130" y="3093"/>
                    <a:pt x="160" y="3093"/>
                  </a:cubicBezTo>
                  <a:cubicBezTo>
                    <a:pt x="203" y="3093"/>
                    <a:pt x="245" y="3074"/>
                    <a:pt x="271" y="3038"/>
                  </a:cubicBezTo>
                  <a:cubicBezTo>
                    <a:pt x="353" y="2932"/>
                    <a:pt x="432" y="2826"/>
                    <a:pt x="505" y="2716"/>
                  </a:cubicBezTo>
                  <a:cubicBezTo>
                    <a:pt x="584" y="2600"/>
                    <a:pt x="657" y="2479"/>
                    <a:pt x="728" y="2356"/>
                  </a:cubicBezTo>
                  <a:cubicBezTo>
                    <a:pt x="858" y="2126"/>
                    <a:pt x="975" y="1889"/>
                    <a:pt x="1074" y="1642"/>
                  </a:cubicBezTo>
                  <a:cubicBezTo>
                    <a:pt x="1166" y="1409"/>
                    <a:pt x="1233" y="1167"/>
                    <a:pt x="1281" y="921"/>
                  </a:cubicBezTo>
                  <a:cubicBezTo>
                    <a:pt x="1337" y="635"/>
                    <a:pt x="1347" y="345"/>
                    <a:pt x="1344" y="54"/>
                  </a:cubicBezTo>
                  <a:cubicBezTo>
                    <a:pt x="1344" y="26"/>
                    <a:pt x="1315" y="3"/>
                    <a:pt x="1289" y="0"/>
                  </a:cubicBezTo>
                  <a:lnTo>
                    <a:pt x="1282" y="0"/>
                  </a:lnTo>
                  <a:cubicBezTo>
                    <a:pt x="1281" y="0"/>
                    <a:pt x="1279" y="0"/>
                    <a:pt x="1278" y="0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84" name="Google Shape;7984;p27"/>
            <p:cNvSpPr/>
            <p:nvPr/>
          </p:nvSpPr>
          <p:spPr>
            <a:xfrm rot="10800000">
              <a:off x="7258650" y="684200"/>
              <a:ext cx="18950" cy="50600"/>
            </a:xfrm>
            <a:custGeom>
              <a:avLst/>
              <a:gdLst/>
              <a:ahLst/>
              <a:cxnLst/>
              <a:rect l="l" t="t" r="r" b="b"/>
              <a:pathLst>
                <a:path w="758" h="2024" extrusionOk="0">
                  <a:moveTo>
                    <a:pt x="686" y="1"/>
                  </a:moveTo>
                  <a:cubicBezTo>
                    <a:pt x="660" y="1"/>
                    <a:pt x="635" y="23"/>
                    <a:pt x="632" y="53"/>
                  </a:cubicBezTo>
                  <a:cubicBezTo>
                    <a:pt x="625" y="142"/>
                    <a:pt x="609" y="228"/>
                    <a:pt x="588" y="314"/>
                  </a:cubicBezTo>
                  <a:cubicBezTo>
                    <a:pt x="589" y="308"/>
                    <a:pt x="590" y="301"/>
                    <a:pt x="590" y="295"/>
                  </a:cubicBezTo>
                  <a:lnTo>
                    <a:pt x="590" y="295"/>
                  </a:lnTo>
                  <a:cubicBezTo>
                    <a:pt x="553" y="429"/>
                    <a:pt x="503" y="555"/>
                    <a:pt x="445" y="680"/>
                  </a:cubicBezTo>
                  <a:cubicBezTo>
                    <a:pt x="381" y="818"/>
                    <a:pt x="309" y="950"/>
                    <a:pt x="243" y="1087"/>
                  </a:cubicBezTo>
                  <a:cubicBezTo>
                    <a:pt x="181" y="1213"/>
                    <a:pt x="125" y="1343"/>
                    <a:pt x="82" y="1475"/>
                  </a:cubicBezTo>
                  <a:cubicBezTo>
                    <a:pt x="36" y="1618"/>
                    <a:pt x="7" y="1766"/>
                    <a:pt x="2" y="1918"/>
                  </a:cubicBezTo>
                  <a:cubicBezTo>
                    <a:pt x="0" y="1944"/>
                    <a:pt x="6" y="1966"/>
                    <a:pt x="20" y="1987"/>
                  </a:cubicBezTo>
                  <a:cubicBezTo>
                    <a:pt x="36" y="2006"/>
                    <a:pt x="58" y="2019"/>
                    <a:pt x="81" y="2023"/>
                  </a:cubicBezTo>
                  <a:cubicBezTo>
                    <a:pt x="83" y="2024"/>
                    <a:pt x="86" y="2024"/>
                    <a:pt x="89" y="2024"/>
                  </a:cubicBezTo>
                  <a:cubicBezTo>
                    <a:pt x="135" y="2024"/>
                    <a:pt x="180" y="1989"/>
                    <a:pt x="183" y="1941"/>
                  </a:cubicBezTo>
                  <a:cubicBezTo>
                    <a:pt x="193" y="1825"/>
                    <a:pt x="211" y="1715"/>
                    <a:pt x="240" y="1601"/>
                  </a:cubicBezTo>
                  <a:cubicBezTo>
                    <a:pt x="316" y="1341"/>
                    <a:pt x="432" y="1093"/>
                    <a:pt x="539" y="846"/>
                  </a:cubicBezTo>
                  <a:cubicBezTo>
                    <a:pt x="645" y="597"/>
                    <a:pt x="731" y="339"/>
                    <a:pt x="754" y="71"/>
                  </a:cubicBezTo>
                  <a:cubicBezTo>
                    <a:pt x="757" y="37"/>
                    <a:pt x="734" y="5"/>
                    <a:pt x="698" y="1"/>
                  </a:cubicBezTo>
                  <a:lnTo>
                    <a:pt x="691" y="1"/>
                  </a:lnTo>
                  <a:cubicBezTo>
                    <a:pt x="689" y="1"/>
                    <a:pt x="688" y="1"/>
                    <a:pt x="686" y="1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85" name="Google Shape;7985;p27"/>
            <p:cNvSpPr/>
            <p:nvPr/>
          </p:nvSpPr>
          <p:spPr>
            <a:xfrm rot="10800000">
              <a:off x="7281150" y="686225"/>
              <a:ext cx="64350" cy="15275"/>
            </a:xfrm>
            <a:custGeom>
              <a:avLst/>
              <a:gdLst/>
              <a:ahLst/>
              <a:cxnLst/>
              <a:rect l="l" t="t" r="r" b="b"/>
              <a:pathLst>
                <a:path w="2574" h="611" extrusionOk="0">
                  <a:moveTo>
                    <a:pt x="72" y="0"/>
                  </a:moveTo>
                  <a:cubicBezTo>
                    <a:pt x="52" y="2"/>
                    <a:pt x="30" y="13"/>
                    <a:pt x="19" y="31"/>
                  </a:cubicBezTo>
                  <a:cubicBezTo>
                    <a:pt x="0" y="61"/>
                    <a:pt x="10" y="97"/>
                    <a:pt x="37" y="118"/>
                  </a:cubicBezTo>
                  <a:cubicBezTo>
                    <a:pt x="129" y="187"/>
                    <a:pt x="226" y="250"/>
                    <a:pt x="328" y="305"/>
                  </a:cubicBezTo>
                  <a:cubicBezTo>
                    <a:pt x="417" y="351"/>
                    <a:pt x="507" y="388"/>
                    <a:pt x="600" y="421"/>
                  </a:cubicBezTo>
                  <a:cubicBezTo>
                    <a:pt x="786" y="486"/>
                    <a:pt x="984" y="518"/>
                    <a:pt x="1179" y="538"/>
                  </a:cubicBezTo>
                  <a:cubicBezTo>
                    <a:pt x="1383" y="558"/>
                    <a:pt x="1591" y="556"/>
                    <a:pt x="1797" y="559"/>
                  </a:cubicBezTo>
                  <a:cubicBezTo>
                    <a:pt x="2027" y="565"/>
                    <a:pt x="2258" y="574"/>
                    <a:pt x="2486" y="609"/>
                  </a:cubicBezTo>
                  <a:cubicBezTo>
                    <a:pt x="2489" y="610"/>
                    <a:pt x="2492" y="610"/>
                    <a:pt x="2495" y="610"/>
                  </a:cubicBezTo>
                  <a:cubicBezTo>
                    <a:pt x="2524" y="610"/>
                    <a:pt x="2553" y="584"/>
                    <a:pt x="2561" y="556"/>
                  </a:cubicBezTo>
                  <a:cubicBezTo>
                    <a:pt x="2574" y="520"/>
                    <a:pt x="2554" y="470"/>
                    <a:pt x="2514" y="460"/>
                  </a:cubicBezTo>
                  <a:cubicBezTo>
                    <a:pt x="2452" y="446"/>
                    <a:pt x="2391" y="434"/>
                    <a:pt x="2330" y="423"/>
                  </a:cubicBezTo>
                  <a:cubicBezTo>
                    <a:pt x="2249" y="408"/>
                    <a:pt x="2169" y="400"/>
                    <a:pt x="2086" y="393"/>
                  </a:cubicBezTo>
                  <a:cubicBezTo>
                    <a:pt x="1940" y="380"/>
                    <a:pt x="1795" y="378"/>
                    <a:pt x="1649" y="377"/>
                  </a:cubicBezTo>
                  <a:cubicBezTo>
                    <a:pt x="1369" y="372"/>
                    <a:pt x="1087" y="377"/>
                    <a:pt x="812" y="329"/>
                  </a:cubicBezTo>
                  <a:lnTo>
                    <a:pt x="812" y="329"/>
                  </a:lnTo>
                  <a:cubicBezTo>
                    <a:pt x="816" y="331"/>
                    <a:pt x="823" y="331"/>
                    <a:pt x="829" y="334"/>
                  </a:cubicBezTo>
                  <a:cubicBezTo>
                    <a:pt x="754" y="319"/>
                    <a:pt x="678" y="301"/>
                    <a:pt x="605" y="278"/>
                  </a:cubicBezTo>
                  <a:cubicBezTo>
                    <a:pt x="527" y="255"/>
                    <a:pt x="454" y="222"/>
                    <a:pt x="382" y="187"/>
                  </a:cubicBezTo>
                  <a:lnTo>
                    <a:pt x="384" y="187"/>
                  </a:lnTo>
                  <a:cubicBezTo>
                    <a:pt x="339" y="164"/>
                    <a:pt x="294" y="140"/>
                    <a:pt x="249" y="114"/>
                  </a:cubicBezTo>
                  <a:cubicBezTo>
                    <a:pt x="198" y="84"/>
                    <a:pt x="151" y="48"/>
                    <a:pt x="103" y="12"/>
                  </a:cubicBezTo>
                  <a:cubicBezTo>
                    <a:pt x="95" y="5"/>
                    <a:pt x="82" y="0"/>
                    <a:pt x="72" y="0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86" name="Google Shape;7986;p27"/>
            <p:cNvSpPr/>
            <p:nvPr/>
          </p:nvSpPr>
          <p:spPr>
            <a:xfrm rot="10800000">
              <a:off x="7279125" y="688100"/>
              <a:ext cx="17150" cy="10100"/>
            </a:xfrm>
            <a:custGeom>
              <a:avLst/>
              <a:gdLst/>
              <a:ahLst/>
              <a:cxnLst/>
              <a:rect l="l" t="t" r="r" b="b"/>
              <a:pathLst>
                <a:path w="686" h="404" extrusionOk="0">
                  <a:moveTo>
                    <a:pt x="204" y="187"/>
                  </a:moveTo>
                  <a:cubicBezTo>
                    <a:pt x="206" y="188"/>
                    <a:pt x="207" y="188"/>
                    <a:pt x="208" y="189"/>
                  </a:cubicBezTo>
                  <a:lnTo>
                    <a:pt x="208" y="189"/>
                  </a:lnTo>
                  <a:cubicBezTo>
                    <a:pt x="207" y="188"/>
                    <a:pt x="206" y="188"/>
                    <a:pt x="204" y="187"/>
                  </a:cubicBezTo>
                  <a:close/>
                  <a:moveTo>
                    <a:pt x="69" y="1"/>
                  </a:moveTo>
                  <a:cubicBezTo>
                    <a:pt x="43" y="1"/>
                    <a:pt x="20" y="19"/>
                    <a:pt x="13" y="44"/>
                  </a:cubicBezTo>
                  <a:cubicBezTo>
                    <a:pt x="0" y="78"/>
                    <a:pt x="20" y="110"/>
                    <a:pt x="52" y="123"/>
                  </a:cubicBezTo>
                  <a:cubicBezTo>
                    <a:pt x="105" y="143"/>
                    <a:pt x="158" y="165"/>
                    <a:pt x="209" y="189"/>
                  </a:cubicBezTo>
                  <a:lnTo>
                    <a:pt x="209" y="189"/>
                  </a:lnTo>
                  <a:cubicBezTo>
                    <a:pt x="209" y="189"/>
                    <a:pt x="208" y="189"/>
                    <a:pt x="208" y="189"/>
                  </a:cubicBezTo>
                  <a:lnTo>
                    <a:pt x="208" y="189"/>
                  </a:lnTo>
                  <a:cubicBezTo>
                    <a:pt x="209" y="190"/>
                    <a:pt x="210" y="190"/>
                    <a:pt x="211" y="190"/>
                  </a:cubicBezTo>
                  <a:lnTo>
                    <a:pt x="211" y="190"/>
                  </a:lnTo>
                  <a:cubicBezTo>
                    <a:pt x="210" y="190"/>
                    <a:pt x="210" y="190"/>
                    <a:pt x="209" y="189"/>
                  </a:cubicBezTo>
                  <a:lnTo>
                    <a:pt x="209" y="189"/>
                  </a:lnTo>
                  <a:cubicBezTo>
                    <a:pt x="210" y="190"/>
                    <a:pt x="211" y="190"/>
                    <a:pt x="211" y="190"/>
                  </a:cubicBezTo>
                  <a:cubicBezTo>
                    <a:pt x="211" y="190"/>
                    <a:pt x="211" y="190"/>
                    <a:pt x="211" y="190"/>
                  </a:cubicBezTo>
                  <a:lnTo>
                    <a:pt x="211" y="190"/>
                  </a:lnTo>
                  <a:cubicBezTo>
                    <a:pt x="213" y="191"/>
                    <a:pt x="215" y="192"/>
                    <a:pt x="217" y="193"/>
                  </a:cubicBezTo>
                  <a:cubicBezTo>
                    <a:pt x="338" y="253"/>
                    <a:pt x="453" y="318"/>
                    <a:pt x="566" y="391"/>
                  </a:cubicBezTo>
                  <a:cubicBezTo>
                    <a:pt x="578" y="399"/>
                    <a:pt x="592" y="403"/>
                    <a:pt x="605" y="403"/>
                  </a:cubicBezTo>
                  <a:cubicBezTo>
                    <a:pt x="628" y="403"/>
                    <a:pt x="650" y="392"/>
                    <a:pt x="664" y="373"/>
                  </a:cubicBezTo>
                  <a:cubicBezTo>
                    <a:pt x="685" y="340"/>
                    <a:pt x="677" y="294"/>
                    <a:pt x="645" y="274"/>
                  </a:cubicBezTo>
                  <a:cubicBezTo>
                    <a:pt x="555" y="216"/>
                    <a:pt x="460" y="163"/>
                    <a:pt x="362" y="117"/>
                  </a:cubicBezTo>
                  <a:cubicBezTo>
                    <a:pt x="275" y="74"/>
                    <a:pt x="183" y="38"/>
                    <a:pt x="92" y="3"/>
                  </a:cubicBezTo>
                  <a:cubicBezTo>
                    <a:pt x="86" y="2"/>
                    <a:pt x="79" y="1"/>
                    <a:pt x="72" y="1"/>
                  </a:cubicBezTo>
                  <a:cubicBezTo>
                    <a:pt x="71" y="1"/>
                    <a:pt x="70" y="1"/>
                    <a:pt x="69" y="1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87" name="Google Shape;7987;p27"/>
            <p:cNvSpPr/>
            <p:nvPr/>
          </p:nvSpPr>
          <p:spPr>
            <a:xfrm rot="10800000">
              <a:off x="7309825" y="330275"/>
              <a:ext cx="65775" cy="25800"/>
            </a:xfrm>
            <a:custGeom>
              <a:avLst/>
              <a:gdLst/>
              <a:ahLst/>
              <a:cxnLst/>
              <a:rect l="l" t="t" r="r" b="b"/>
              <a:pathLst>
                <a:path w="2631" h="1032" extrusionOk="0">
                  <a:moveTo>
                    <a:pt x="612" y="875"/>
                  </a:moveTo>
                  <a:lnTo>
                    <a:pt x="612" y="875"/>
                  </a:lnTo>
                  <a:cubicBezTo>
                    <a:pt x="607" y="875"/>
                    <a:pt x="602" y="876"/>
                    <a:pt x="596" y="877"/>
                  </a:cubicBezTo>
                  <a:cubicBezTo>
                    <a:pt x="601" y="876"/>
                    <a:pt x="606" y="875"/>
                    <a:pt x="612" y="875"/>
                  </a:cubicBezTo>
                  <a:close/>
                  <a:moveTo>
                    <a:pt x="2474" y="0"/>
                  </a:moveTo>
                  <a:cubicBezTo>
                    <a:pt x="2450" y="0"/>
                    <a:pt x="2427" y="6"/>
                    <a:pt x="2408" y="18"/>
                  </a:cubicBezTo>
                  <a:cubicBezTo>
                    <a:pt x="2205" y="123"/>
                    <a:pt x="2020" y="258"/>
                    <a:pt x="1830" y="384"/>
                  </a:cubicBezTo>
                  <a:cubicBezTo>
                    <a:pt x="1651" y="502"/>
                    <a:pt x="1465" y="611"/>
                    <a:pt x="1269" y="696"/>
                  </a:cubicBezTo>
                  <a:cubicBezTo>
                    <a:pt x="1270" y="696"/>
                    <a:pt x="1272" y="694"/>
                    <a:pt x="1273" y="694"/>
                  </a:cubicBezTo>
                  <a:lnTo>
                    <a:pt x="1273" y="694"/>
                  </a:lnTo>
                  <a:cubicBezTo>
                    <a:pt x="1177" y="733"/>
                    <a:pt x="1078" y="772"/>
                    <a:pt x="977" y="801"/>
                  </a:cubicBezTo>
                  <a:cubicBezTo>
                    <a:pt x="859" y="835"/>
                    <a:pt x="735" y="858"/>
                    <a:pt x="613" y="875"/>
                  </a:cubicBezTo>
                  <a:lnTo>
                    <a:pt x="613" y="875"/>
                  </a:lnTo>
                  <a:cubicBezTo>
                    <a:pt x="614" y="874"/>
                    <a:pt x="615" y="874"/>
                    <a:pt x="617" y="874"/>
                  </a:cubicBezTo>
                  <a:lnTo>
                    <a:pt x="617" y="874"/>
                  </a:lnTo>
                  <a:cubicBezTo>
                    <a:pt x="446" y="895"/>
                    <a:pt x="274" y="904"/>
                    <a:pt x="102" y="904"/>
                  </a:cubicBezTo>
                  <a:cubicBezTo>
                    <a:pt x="90" y="904"/>
                    <a:pt x="77" y="904"/>
                    <a:pt x="64" y="904"/>
                  </a:cubicBezTo>
                  <a:cubicBezTo>
                    <a:pt x="63" y="904"/>
                    <a:pt x="62" y="904"/>
                    <a:pt x="61" y="904"/>
                  </a:cubicBezTo>
                  <a:cubicBezTo>
                    <a:pt x="28" y="904"/>
                    <a:pt x="0" y="934"/>
                    <a:pt x="0" y="967"/>
                  </a:cubicBezTo>
                  <a:cubicBezTo>
                    <a:pt x="0" y="1002"/>
                    <a:pt x="29" y="1028"/>
                    <a:pt x="64" y="1030"/>
                  </a:cubicBezTo>
                  <a:cubicBezTo>
                    <a:pt x="127" y="1031"/>
                    <a:pt x="191" y="1032"/>
                    <a:pt x="255" y="1032"/>
                  </a:cubicBezTo>
                  <a:cubicBezTo>
                    <a:pt x="424" y="1032"/>
                    <a:pt x="593" y="1028"/>
                    <a:pt x="762" y="1013"/>
                  </a:cubicBezTo>
                  <a:cubicBezTo>
                    <a:pt x="976" y="996"/>
                    <a:pt x="1187" y="963"/>
                    <a:pt x="1394" y="908"/>
                  </a:cubicBezTo>
                  <a:cubicBezTo>
                    <a:pt x="1603" y="852"/>
                    <a:pt x="1807" y="773"/>
                    <a:pt x="2001" y="673"/>
                  </a:cubicBezTo>
                  <a:cubicBezTo>
                    <a:pt x="2097" y="623"/>
                    <a:pt x="2191" y="564"/>
                    <a:pt x="2281" y="499"/>
                  </a:cubicBezTo>
                  <a:cubicBezTo>
                    <a:pt x="2389" y="421"/>
                    <a:pt x="2487" y="334"/>
                    <a:pt x="2577" y="233"/>
                  </a:cubicBezTo>
                  <a:cubicBezTo>
                    <a:pt x="2617" y="186"/>
                    <a:pt x="2630" y="123"/>
                    <a:pt x="2599" y="68"/>
                  </a:cubicBezTo>
                  <a:cubicBezTo>
                    <a:pt x="2573" y="22"/>
                    <a:pt x="2528" y="1"/>
                    <a:pt x="2482" y="1"/>
                  </a:cubicBezTo>
                  <a:cubicBezTo>
                    <a:pt x="2480" y="0"/>
                    <a:pt x="2477" y="0"/>
                    <a:pt x="2474" y="0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88" name="Google Shape;7988;p27"/>
            <p:cNvSpPr/>
            <p:nvPr/>
          </p:nvSpPr>
          <p:spPr>
            <a:xfrm rot="10800000">
              <a:off x="7305175" y="347750"/>
              <a:ext cx="19575" cy="73575"/>
            </a:xfrm>
            <a:custGeom>
              <a:avLst/>
              <a:gdLst/>
              <a:ahLst/>
              <a:cxnLst/>
              <a:rect l="l" t="t" r="r" b="b"/>
              <a:pathLst>
                <a:path w="783" h="2943" extrusionOk="0">
                  <a:moveTo>
                    <a:pt x="473" y="2031"/>
                  </a:moveTo>
                  <a:lnTo>
                    <a:pt x="473" y="2031"/>
                  </a:lnTo>
                  <a:cubicBezTo>
                    <a:pt x="473" y="2035"/>
                    <a:pt x="473" y="2039"/>
                    <a:pt x="473" y="2042"/>
                  </a:cubicBezTo>
                  <a:cubicBezTo>
                    <a:pt x="473" y="2038"/>
                    <a:pt x="473" y="2035"/>
                    <a:pt x="473" y="2031"/>
                  </a:cubicBezTo>
                  <a:close/>
                  <a:moveTo>
                    <a:pt x="69" y="1"/>
                  </a:moveTo>
                  <a:cubicBezTo>
                    <a:pt x="58" y="1"/>
                    <a:pt x="46" y="5"/>
                    <a:pt x="35" y="14"/>
                  </a:cubicBezTo>
                  <a:cubicBezTo>
                    <a:pt x="6" y="34"/>
                    <a:pt x="0" y="73"/>
                    <a:pt x="20" y="101"/>
                  </a:cubicBezTo>
                  <a:cubicBezTo>
                    <a:pt x="61" y="159"/>
                    <a:pt x="96" y="221"/>
                    <a:pt x="129" y="281"/>
                  </a:cubicBezTo>
                  <a:cubicBezTo>
                    <a:pt x="242" y="495"/>
                    <a:pt x="322" y="720"/>
                    <a:pt x="379" y="955"/>
                  </a:cubicBezTo>
                  <a:cubicBezTo>
                    <a:pt x="459" y="1306"/>
                    <a:pt x="485" y="1669"/>
                    <a:pt x="473" y="2031"/>
                  </a:cubicBezTo>
                  <a:lnTo>
                    <a:pt x="473" y="2031"/>
                  </a:lnTo>
                  <a:cubicBezTo>
                    <a:pt x="473" y="2029"/>
                    <a:pt x="474" y="2027"/>
                    <a:pt x="474" y="2025"/>
                  </a:cubicBezTo>
                  <a:lnTo>
                    <a:pt x="474" y="2025"/>
                  </a:lnTo>
                  <a:cubicBezTo>
                    <a:pt x="474" y="2035"/>
                    <a:pt x="473" y="2046"/>
                    <a:pt x="473" y="2055"/>
                  </a:cubicBezTo>
                  <a:lnTo>
                    <a:pt x="473" y="2059"/>
                  </a:lnTo>
                  <a:cubicBezTo>
                    <a:pt x="467" y="2171"/>
                    <a:pt x="457" y="2283"/>
                    <a:pt x="444" y="2397"/>
                  </a:cubicBezTo>
                  <a:cubicBezTo>
                    <a:pt x="431" y="2527"/>
                    <a:pt x="415" y="2659"/>
                    <a:pt x="391" y="2789"/>
                  </a:cubicBezTo>
                  <a:cubicBezTo>
                    <a:pt x="378" y="2846"/>
                    <a:pt x="410" y="2907"/>
                    <a:pt x="463" y="2931"/>
                  </a:cubicBezTo>
                  <a:cubicBezTo>
                    <a:pt x="480" y="2939"/>
                    <a:pt x="498" y="2943"/>
                    <a:pt x="516" y="2943"/>
                  </a:cubicBezTo>
                  <a:cubicBezTo>
                    <a:pt x="532" y="2943"/>
                    <a:pt x="548" y="2940"/>
                    <a:pt x="563" y="2934"/>
                  </a:cubicBezTo>
                  <a:cubicBezTo>
                    <a:pt x="592" y="2924"/>
                    <a:pt x="624" y="2898"/>
                    <a:pt x="635" y="2868"/>
                  </a:cubicBezTo>
                  <a:cubicBezTo>
                    <a:pt x="674" y="2754"/>
                    <a:pt x="711" y="2642"/>
                    <a:pt x="737" y="2524"/>
                  </a:cubicBezTo>
                  <a:cubicBezTo>
                    <a:pt x="761" y="2401"/>
                    <a:pt x="772" y="2276"/>
                    <a:pt x="774" y="2150"/>
                  </a:cubicBezTo>
                  <a:cubicBezTo>
                    <a:pt x="783" y="1892"/>
                    <a:pt x="753" y="1637"/>
                    <a:pt x="697" y="1385"/>
                  </a:cubicBezTo>
                  <a:cubicBezTo>
                    <a:pt x="593" y="901"/>
                    <a:pt x="398" y="439"/>
                    <a:pt x="121" y="28"/>
                  </a:cubicBezTo>
                  <a:cubicBezTo>
                    <a:pt x="108" y="9"/>
                    <a:pt x="89" y="1"/>
                    <a:pt x="69" y="1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89" name="Google Shape;7989;p27"/>
            <p:cNvSpPr/>
            <p:nvPr/>
          </p:nvSpPr>
          <p:spPr>
            <a:xfrm rot="10800000">
              <a:off x="7309950" y="347000"/>
              <a:ext cx="11600" cy="44200"/>
            </a:xfrm>
            <a:custGeom>
              <a:avLst/>
              <a:gdLst/>
              <a:ahLst/>
              <a:cxnLst/>
              <a:rect l="l" t="t" r="r" b="b"/>
              <a:pathLst>
                <a:path w="464" h="1768" extrusionOk="0">
                  <a:moveTo>
                    <a:pt x="70" y="1"/>
                  </a:moveTo>
                  <a:cubicBezTo>
                    <a:pt x="65" y="1"/>
                    <a:pt x="58" y="1"/>
                    <a:pt x="50" y="4"/>
                  </a:cubicBezTo>
                  <a:cubicBezTo>
                    <a:pt x="20" y="17"/>
                    <a:pt x="0" y="54"/>
                    <a:pt x="13" y="86"/>
                  </a:cubicBezTo>
                  <a:cubicBezTo>
                    <a:pt x="30" y="130"/>
                    <a:pt x="49" y="173"/>
                    <a:pt x="65" y="218"/>
                  </a:cubicBezTo>
                  <a:cubicBezTo>
                    <a:pt x="85" y="275"/>
                    <a:pt x="101" y="337"/>
                    <a:pt x="114" y="396"/>
                  </a:cubicBezTo>
                  <a:cubicBezTo>
                    <a:pt x="158" y="613"/>
                    <a:pt x="178" y="831"/>
                    <a:pt x="195" y="1051"/>
                  </a:cubicBezTo>
                  <a:cubicBezTo>
                    <a:pt x="203" y="1157"/>
                    <a:pt x="214" y="1262"/>
                    <a:pt x="227" y="1368"/>
                  </a:cubicBezTo>
                  <a:cubicBezTo>
                    <a:pt x="241" y="1485"/>
                    <a:pt x="260" y="1598"/>
                    <a:pt x="287" y="1712"/>
                  </a:cubicBezTo>
                  <a:cubicBezTo>
                    <a:pt x="293" y="1726"/>
                    <a:pt x="302" y="1739"/>
                    <a:pt x="313" y="1747"/>
                  </a:cubicBezTo>
                  <a:cubicBezTo>
                    <a:pt x="329" y="1761"/>
                    <a:pt x="350" y="1768"/>
                    <a:pt x="372" y="1768"/>
                  </a:cubicBezTo>
                  <a:cubicBezTo>
                    <a:pt x="374" y="1768"/>
                    <a:pt x="376" y="1768"/>
                    <a:pt x="378" y="1768"/>
                  </a:cubicBezTo>
                  <a:cubicBezTo>
                    <a:pt x="422" y="1763"/>
                    <a:pt x="464" y="1720"/>
                    <a:pt x="457" y="1674"/>
                  </a:cubicBezTo>
                  <a:cubicBezTo>
                    <a:pt x="435" y="1536"/>
                    <a:pt x="415" y="1400"/>
                    <a:pt x="399" y="1261"/>
                  </a:cubicBezTo>
                  <a:cubicBezTo>
                    <a:pt x="382" y="1127"/>
                    <a:pt x="368" y="989"/>
                    <a:pt x="351" y="856"/>
                  </a:cubicBezTo>
                  <a:cubicBezTo>
                    <a:pt x="335" y="728"/>
                    <a:pt x="310" y="604"/>
                    <a:pt x="280" y="481"/>
                  </a:cubicBezTo>
                  <a:cubicBezTo>
                    <a:pt x="244" y="330"/>
                    <a:pt x="191" y="183"/>
                    <a:pt x="129" y="43"/>
                  </a:cubicBezTo>
                  <a:cubicBezTo>
                    <a:pt x="119" y="17"/>
                    <a:pt x="95" y="1"/>
                    <a:pt x="70" y="1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90" name="Google Shape;7990;p27"/>
            <p:cNvSpPr/>
            <p:nvPr/>
          </p:nvSpPr>
          <p:spPr>
            <a:xfrm rot="10800000">
              <a:off x="7319350" y="341650"/>
              <a:ext cx="59525" cy="7850"/>
            </a:xfrm>
            <a:custGeom>
              <a:avLst/>
              <a:gdLst/>
              <a:ahLst/>
              <a:cxnLst/>
              <a:rect l="l" t="t" r="r" b="b"/>
              <a:pathLst>
                <a:path w="2381" h="314" extrusionOk="0">
                  <a:moveTo>
                    <a:pt x="305" y="95"/>
                  </a:moveTo>
                  <a:cubicBezTo>
                    <a:pt x="307" y="95"/>
                    <a:pt x="308" y="96"/>
                    <a:pt x="309" y="96"/>
                  </a:cubicBezTo>
                  <a:lnTo>
                    <a:pt x="309" y="96"/>
                  </a:lnTo>
                  <a:cubicBezTo>
                    <a:pt x="308" y="95"/>
                    <a:pt x="307" y="95"/>
                    <a:pt x="305" y="95"/>
                  </a:cubicBezTo>
                  <a:close/>
                  <a:moveTo>
                    <a:pt x="311" y="95"/>
                  </a:moveTo>
                  <a:cubicBezTo>
                    <a:pt x="312" y="95"/>
                    <a:pt x="315" y="98"/>
                    <a:pt x="317" y="98"/>
                  </a:cubicBezTo>
                  <a:lnTo>
                    <a:pt x="320" y="98"/>
                  </a:lnTo>
                  <a:cubicBezTo>
                    <a:pt x="317" y="98"/>
                    <a:pt x="315" y="95"/>
                    <a:pt x="311" y="95"/>
                  </a:cubicBezTo>
                  <a:close/>
                  <a:moveTo>
                    <a:pt x="2309" y="0"/>
                  </a:moveTo>
                  <a:cubicBezTo>
                    <a:pt x="2079" y="9"/>
                    <a:pt x="1852" y="45"/>
                    <a:pt x="1624" y="78"/>
                  </a:cubicBezTo>
                  <a:cubicBezTo>
                    <a:pt x="1397" y="113"/>
                    <a:pt x="1173" y="144"/>
                    <a:pt x="944" y="156"/>
                  </a:cubicBezTo>
                  <a:cubicBezTo>
                    <a:pt x="913" y="157"/>
                    <a:pt x="883" y="157"/>
                    <a:pt x="852" y="157"/>
                  </a:cubicBezTo>
                  <a:cubicBezTo>
                    <a:pt x="785" y="157"/>
                    <a:pt x="719" y="155"/>
                    <a:pt x="653" y="150"/>
                  </a:cubicBezTo>
                  <a:cubicBezTo>
                    <a:pt x="541" y="143"/>
                    <a:pt x="427" y="123"/>
                    <a:pt x="318" y="100"/>
                  </a:cubicBezTo>
                  <a:lnTo>
                    <a:pt x="322" y="100"/>
                  </a:lnTo>
                  <a:cubicBezTo>
                    <a:pt x="320" y="100"/>
                    <a:pt x="318" y="98"/>
                    <a:pt x="317" y="98"/>
                  </a:cubicBezTo>
                  <a:cubicBezTo>
                    <a:pt x="314" y="98"/>
                    <a:pt x="312" y="97"/>
                    <a:pt x="309" y="96"/>
                  </a:cubicBezTo>
                  <a:lnTo>
                    <a:pt x="309" y="96"/>
                  </a:lnTo>
                  <a:cubicBezTo>
                    <a:pt x="310" y="97"/>
                    <a:pt x="310" y="97"/>
                    <a:pt x="311" y="98"/>
                  </a:cubicBezTo>
                  <a:cubicBezTo>
                    <a:pt x="239" y="79"/>
                    <a:pt x="166" y="58"/>
                    <a:pt x="94" y="35"/>
                  </a:cubicBezTo>
                  <a:cubicBezTo>
                    <a:pt x="87" y="32"/>
                    <a:pt x="79" y="31"/>
                    <a:pt x="71" y="31"/>
                  </a:cubicBezTo>
                  <a:cubicBezTo>
                    <a:pt x="46" y="31"/>
                    <a:pt x="23" y="46"/>
                    <a:pt x="14" y="72"/>
                  </a:cubicBezTo>
                  <a:cubicBezTo>
                    <a:pt x="1" y="102"/>
                    <a:pt x="17" y="143"/>
                    <a:pt x="50" y="153"/>
                  </a:cubicBezTo>
                  <a:cubicBezTo>
                    <a:pt x="139" y="181"/>
                    <a:pt x="229" y="210"/>
                    <a:pt x="320" y="232"/>
                  </a:cubicBezTo>
                  <a:cubicBezTo>
                    <a:pt x="412" y="256"/>
                    <a:pt x="503" y="272"/>
                    <a:pt x="597" y="286"/>
                  </a:cubicBezTo>
                  <a:cubicBezTo>
                    <a:pt x="727" y="305"/>
                    <a:pt x="858" y="313"/>
                    <a:pt x="989" y="313"/>
                  </a:cubicBezTo>
                  <a:cubicBezTo>
                    <a:pt x="1045" y="313"/>
                    <a:pt x="1101" y="312"/>
                    <a:pt x="1157" y="309"/>
                  </a:cubicBezTo>
                  <a:cubicBezTo>
                    <a:pt x="1338" y="301"/>
                    <a:pt x="1517" y="279"/>
                    <a:pt x="1697" y="253"/>
                  </a:cubicBezTo>
                  <a:cubicBezTo>
                    <a:pt x="1798" y="239"/>
                    <a:pt x="1898" y="225"/>
                    <a:pt x="1999" y="209"/>
                  </a:cubicBezTo>
                  <a:cubicBezTo>
                    <a:pt x="2105" y="192"/>
                    <a:pt x="2211" y="174"/>
                    <a:pt x="2315" y="157"/>
                  </a:cubicBezTo>
                  <a:cubicBezTo>
                    <a:pt x="2349" y="151"/>
                    <a:pt x="2376" y="121"/>
                    <a:pt x="2379" y="87"/>
                  </a:cubicBezTo>
                  <a:cubicBezTo>
                    <a:pt x="2381" y="67"/>
                    <a:pt x="2376" y="48"/>
                    <a:pt x="2363" y="31"/>
                  </a:cubicBezTo>
                  <a:cubicBezTo>
                    <a:pt x="2352" y="19"/>
                    <a:pt x="2330" y="5"/>
                    <a:pt x="2313" y="5"/>
                  </a:cubicBezTo>
                  <a:cubicBezTo>
                    <a:pt x="2312" y="0"/>
                    <a:pt x="2312" y="0"/>
                    <a:pt x="2309" y="0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91" name="Google Shape;7991;p27"/>
            <p:cNvSpPr/>
            <p:nvPr/>
          </p:nvSpPr>
          <p:spPr>
            <a:xfrm rot="10800000">
              <a:off x="7317400" y="350625"/>
              <a:ext cx="16575" cy="3975"/>
            </a:xfrm>
            <a:custGeom>
              <a:avLst/>
              <a:gdLst/>
              <a:ahLst/>
              <a:cxnLst/>
              <a:rect l="l" t="t" r="r" b="b"/>
              <a:pathLst>
                <a:path w="663" h="159" extrusionOk="0">
                  <a:moveTo>
                    <a:pt x="164" y="142"/>
                  </a:moveTo>
                  <a:cubicBezTo>
                    <a:pt x="163" y="142"/>
                    <a:pt x="162" y="143"/>
                    <a:pt x="161" y="144"/>
                  </a:cubicBezTo>
                  <a:lnTo>
                    <a:pt x="167" y="144"/>
                  </a:lnTo>
                  <a:cubicBezTo>
                    <a:pt x="166" y="143"/>
                    <a:pt x="165" y="142"/>
                    <a:pt x="164" y="142"/>
                  </a:cubicBezTo>
                  <a:close/>
                  <a:moveTo>
                    <a:pt x="402" y="1"/>
                  </a:moveTo>
                  <a:cubicBezTo>
                    <a:pt x="372" y="2"/>
                    <a:pt x="341" y="2"/>
                    <a:pt x="310" y="3"/>
                  </a:cubicBezTo>
                  <a:cubicBezTo>
                    <a:pt x="226" y="8"/>
                    <a:pt x="139" y="18"/>
                    <a:pt x="55" y="26"/>
                  </a:cubicBezTo>
                  <a:cubicBezTo>
                    <a:pt x="22" y="31"/>
                    <a:pt x="0" y="67"/>
                    <a:pt x="6" y="98"/>
                  </a:cubicBezTo>
                  <a:cubicBezTo>
                    <a:pt x="12" y="130"/>
                    <a:pt x="38" y="149"/>
                    <a:pt x="66" y="149"/>
                  </a:cubicBezTo>
                  <a:cubicBezTo>
                    <a:pt x="70" y="149"/>
                    <a:pt x="74" y="149"/>
                    <a:pt x="78" y="148"/>
                  </a:cubicBezTo>
                  <a:cubicBezTo>
                    <a:pt x="104" y="146"/>
                    <a:pt x="131" y="144"/>
                    <a:pt x="160" y="141"/>
                  </a:cubicBezTo>
                  <a:lnTo>
                    <a:pt x="167" y="141"/>
                  </a:lnTo>
                  <a:cubicBezTo>
                    <a:pt x="180" y="141"/>
                    <a:pt x="194" y="141"/>
                    <a:pt x="208" y="141"/>
                  </a:cubicBezTo>
                  <a:cubicBezTo>
                    <a:pt x="334" y="141"/>
                    <a:pt x="459" y="152"/>
                    <a:pt x="585" y="159"/>
                  </a:cubicBezTo>
                  <a:cubicBezTo>
                    <a:pt x="586" y="159"/>
                    <a:pt x="587" y="159"/>
                    <a:pt x="588" y="159"/>
                  </a:cubicBezTo>
                  <a:cubicBezTo>
                    <a:pt x="625" y="159"/>
                    <a:pt x="657" y="132"/>
                    <a:pt x="661" y="95"/>
                  </a:cubicBezTo>
                  <a:cubicBezTo>
                    <a:pt x="662" y="77"/>
                    <a:pt x="656" y="59"/>
                    <a:pt x="645" y="45"/>
                  </a:cubicBezTo>
                  <a:cubicBezTo>
                    <a:pt x="632" y="31"/>
                    <a:pt x="616" y="24"/>
                    <a:pt x="598" y="19"/>
                  </a:cubicBezTo>
                  <a:cubicBezTo>
                    <a:pt x="549" y="11"/>
                    <a:pt x="504" y="5"/>
                    <a:pt x="455" y="2"/>
                  </a:cubicBezTo>
                  <a:cubicBezTo>
                    <a:pt x="438" y="1"/>
                    <a:pt x="420" y="1"/>
                    <a:pt x="402" y="1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92" name="Google Shape;7992;p27"/>
            <p:cNvSpPr/>
            <p:nvPr/>
          </p:nvSpPr>
          <p:spPr>
            <a:xfrm rot="10800000">
              <a:off x="6971300" y="410925"/>
              <a:ext cx="45575" cy="57075"/>
            </a:xfrm>
            <a:custGeom>
              <a:avLst/>
              <a:gdLst/>
              <a:ahLst/>
              <a:cxnLst/>
              <a:rect l="l" t="t" r="r" b="b"/>
              <a:pathLst>
                <a:path w="1823" h="2283" extrusionOk="0">
                  <a:moveTo>
                    <a:pt x="407" y="867"/>
                  </a:moveTo>
                  <a:lnTo>
                    <a:pt x="407" y="867"/>
                  </a:lnTo>
                  <a:cubicBezTo>
                    <a:pt x="408" y="870"/>
                    <a:pt x="409" y="874"/>
                    <a:pt x="411" y="875"/>
                  </a:cubicBezTo>
                  <a:cubicBezTo>
                    <a:pt x="409" y="871"/>
                    <a:pt x="408" y="870"/>
                    <a:pt x="407" y="867"/>
                  </a:cubicBezTo>
                  <a:close/>
                  <a:moveTo>
                    <a:pt x="57" y="0"/>
                  </a:moveTo>
                  <a:cubicBezTo>
                    <a:pt x="55" y="0"/>
                    <a:pt x="52" y="1"/>
                    <a:pt x="47" y="2"/>
                  </a:cubicBezTo>
                  <a:cubicBezTo>
                    <a:pt x="13" y="15"/>
                    <a:pt x="0" y="50"/>
                    <a:pt x="7" y="84"/>
                  </a:cubicBezTo>
                  <a:cubicBezTo>
                    <a:pt x="62" y="322"/>
                    <a:pt x="108" y="565"/>
                    <a:pt x="171" y="804"/>
                  </a:cubicBezTo>
                  <a:cubicBezTo>
                    <a:pt x="185" y="857"/>
                    <a:pt x="201" y="907"/>
                    <a:pt x="217" y="962"/>
                  </a:cubicBezTo>
                  <a:cubicBezTo>
                    <a:pt x="237" y="1026"/>
                    <a:pt x="259" y="1091"/>
                    <a:pt x="284" y="1154"/>
                  </a:cubicBezTo>
                  <a:cubicBezTo>
                    <a:pt x="330" y="1265"/>
                    <a:pt x="386" y="1371"/>
                    <a:pt x="447" y="1474"/>
                  </a:cubicBezTo>
                  <a:cubicBezTo>
                    <a:pt x="511" y="1585"/>
                    <a:pt x="589" y="1681"/>
                    <a:pt x="675" y="1775"/>
                  </a:cubicBezTo>
                  <a:cubicBezTo>
                    <a:pt x="758" y="1862"/>
                    <a:pt x="859" y="1927"/>
                    <a:pt x="961" y="1989"/>
                  </a:cubicBezTo>
                  <a:cubicBezTo>
                    <a:pt x="1060" y="2046"/>
                    <a:pt x="1163" y="2089"/>
                    <a:pt x="1270" y="2129"/>
                  </a:cubicBezTo>
                  <a:cubicBezTo>
                    <a:pt x="1393" y="2177"/>
                    <a:pt x="1517" y="2227"/>
                    <a:pt x="1643" y="2270"/>
                  </a:cubicBezTo>
                  <a:cubicBezTo>
                    <a:pt x="1663" y="2279"/>
                    <a:pt x="1682" y="2283"/>
                    <a:pt x="1704" y="2283"/>
                  </a:cubicBezTo>
                  <a:cubicBezTo>
                    <a:pt x="1738" y="2279"/>
                    <a:pt x="1768" y="2264"/>
                    <a:pt x="1790" y="2237"/>
                  </a:cubicBezTo>
                  <a:cubicBezTo>
                    <a:pt x="1811" y="2213"/>
                    <a:pt x="1823" y="2182"/>
                    <a:pt x="1818" y="2149"/>
                  </a:cubicBezTo>
                  <a:cubicBezTo>
                    <a:pt x="1817" y="2113"/>
                    <a:pt x="1800" y="2089"/>
                    <a:pt x="1775" y="2063"/>
                  </a:cubicBezTo>
                  <a:cubicBezTo>
                    <a:pt x="1666" y="1948"/>
                    <a:pt x="1524" y="1868"/>
                    <a:pt x="1385" y="1795"/>
                  </a:cubicBezTo>
                  <a:cubicBezTo>
                    <a:pt x="1319" y="1759"/>
                    <a:pt x="1250" y="1727"/>
                    <a:pt x="1182" y="1694"/>
                  </a:cubicBezTo>
                  <a:cubicBezTo>
                    <a:pt x="1110" y="1660"/>
                    <a:pt x="1040" y="1619"/>
                    <a:pt x="971" y="1579"/>
                  </a:cubicBezTo>
                  <a:cubicBezTo>
                    <a:pt x="932" y="1552"/>
                    <a:pt x="895" y="1525"/>
                    <a:pt x="856" y="1494"/>
                  </a:cubicBezTo>
                  <a:cubicBezTo>
                    <a:pt x="812" y="1459"/>
                    <a:pt x="770" y="1417"/>
                    <a:pt x="733" y="1374"/>
                  </a:cubicBezTo>
                  <a:cubicBezTo>
                    <a:pt x="672" y="1302"/>
                    <a:pt x="615" y="1229"/>
                    <a:pt x="562" y="1150"/>
                  </a:cubicBezTo>
                  <a:cubicBezTo>
                    <a:pt x="533" y="1105"/>
                    <a:pt x="507" y="1056"/>
                    <a:pt x="480" y="1009"/>
                  </a:cubicBezTo>
                  <a:cubicBezTo>
                    <a:pt x="454" y="967"/>
                    <a:pt x="431" y="923"/>
                    <a:pt x="408" y="878"/>
                  </a:cubicBezTo>
                  <a:cubicBezTo>
                    <a:pt x="279" y="613"/>
                    <a:pt x="188" y="332"/>
                    <a:pt x="122" y="44"/>
                  </a:cubicBezTo>
                  <a:cubicBezTo>
                    <a:pt x="116" y="16"/>
                    <a:pt x="88" y="2"/>
                    <a:pt x="62" y="2"/>
                  </a:cubicBezTo>
                  <a:cubicBezTo>
                    <a:pt x="61" y="1"/>
                    <a:pt x="59" y="0"/>
                    <a:pt x="57" y="0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93" name="Google Shape;7993;p27"/>
            <p:cNvSpPr/>
            <p:nvPr/>
          </p:nvSpPr>
          <p:spPr>
            <a:xfrm rot="10800000">
              <a:off x="6893150" y="409000"/>
              <a:ext cx="84125" cy="27500"/>
            </a:xfrm>
            <a:custGeom>
              <a:avLst/>
              <a:gdLst/>
              <a:ahLst/>
              <a:cxnLst/>
              <a:rect l="l" t="t" r="r" b="b"/>
              <a:pathLst>
                <a:path w="3365" h="1100" extrusionOk="0">
                  <a:moveTo>
                    <a:pt x="3292" y="0"/>
                  </a:moveTo>
                  <a:cubicBezTo>
                    <a:pt x="3282" y="5"/>
                    <a:pt x="3269" y="9"/>
                    <a:pt x="3258" y="18"/>
                  </a:cubicBezTo>
                  <a:cubicBezTo>
                    <a:pt x="3082" y="147"/>
                    <a:pt x="2895" y="261"/>
                    <a:pt x="2703" y="369"/>
                  </a:cubicBezTo>
                  <a:lnTo>
                    <a:pt x="2703" y="369"/>
                  </a:lnTo>
                  <a:cubicBezTo>
                    <a:pt x="2703" y="369"/>
                    <a:pt x="2703" y="368"/>
                    <a:pt x="2703" y="368"/>
                  </a:cubicBezTo>
                  <a:lnTo>
                    <a:pt x="2703" y="368"/>
                  </a:lnTo>
                  <a:cubicBezTo>
                    <a:pt x="2698" y="371"/>
                    <a:pt x="2695" y="372"/>
                    <a:pt x="2690" y="375"/>
                  </a:cubicBezTo>
                  <a:lnTo>
                    <a:pt x="2702" y="369"/>
                  </a:lnTo>
                  <a:lnTo>
                    <a:pt x="2703" y="369"/>
                  </a:lnTo>
                  <a:cubicBezTo>
                    <a:pt x="2702" y="369"/>
                    <a:pt x="2702" y="371"/>
                    <a:pt x="2701" y="371"/>
                  </a:cubicBezTo>
                  <a:cubicBezTo>
                    <a:pt x="2695" y="372"/>
                    <a:pt x="2691" y="376"/>
                    <a:pt x="2687" y="378"/>
                  </a:cubicBezTo>
                  <a:lnTo>
                    <a:pt x="2687" y="378"/>
                  </a:lnTo>
                  <a:cubicBezTo>
                    <a:pt x="2688" y="377"/>
                    <a:pt x="2688" y="377"/>
                    <a:pt x="2689" y="377"/>
                  </a:cubicBezTo>
                  <a:lnTo>
                    <a:pt x="2689" y="377"/>
                  </a:lnTo>
                  <a:cubicBezTo>
                    <a:pt x="2689" y="377"/>
                    <a:pt x="2688" y="377"/>
                    <a:pt x="2686" y="378"/>
                  </a:cubicBezTo>
                  <a:cubicBezTo>
                    <a:pt x="2686" y="378"/>
                    <a:pt x="2687" y="378"/>
                    <a:pt x="2687" y="378"/>
                  </a:cubicBezTo>
                  <a:lnTo>
                    <a:pt x="2687" y="378"/>
                  </a:lnTo>
                  <a:cubicBezTo>
                    <a:pt x="2613" y="419"/>
                    <a:pt x="2536" y="456"/>
                    <a:pt x="2459" y="492"/>
                  </a:cubicBezTo>
                  <a:cubicBezTo>
                    <a:pt x="2377" y="530"/>
                    <a:pt x="2293" y="563"/>
                    <a:pt x="2206" y="596"/>
                  </a:cubicBezTo>
                  <a:cubicBezTo>
                    <a:pt x="2047" y="658"/>
                    <a:pt x="1887" y="712"/>
                    <a:pt x="1722" y="755"/>
                  </a:cubicBezTo>
                  <a:lnTo>
                    <a:pt x="1722" y="755"/>
                  </a:lnTo>
                  <a:cubicBezTo>
                    <a:pt x="1723" y="755"/>
                    <a:pt x="1723" y="755"/>
                    <a:pt x="1724" y="754"/>
                  </a:cubicBezTo>
                  <a:lnTo>
                    <a:pt x="1724" y="754"/>
                  </a:lnTo>
                  <a:cubicBezTo>
                    <a:pt x="1721" y="754"/>
                    <a:pt x="1720" y="755"/>
                    <a:pt x="1718" y="756"/>
                  </a:cubicBezTo>
                  <a:lnTo>
                    <a:pt x="1718" y="756"/>
                  </a:lnTo>
                  <a:cubicBezTo>
                    <a:pt x="1720" y="756"/>
                    <a:pt x="1721" y="755"/>
                    <a:pt x="1722" y="755"/>
                  </a:cubicBezTo>
                  <a:lnTo>
                    <a:pt x="1722" y="755"/>
                  </a:lnTo>
                  <a:cubicBezTo>
                    <a:pt x="1721" y="756"/>
                    <a:pt x="1719" y="756"/>
                    <a:pt x="1717" y="757"/>
                  </a:cubicBezTo>
                  <a:lnTo>
                    <a:pt x="1717" y="757"/>
                  </a:lnTo>
                  <a:cubicBezTo>
                    <a:pt x="1717" y="757"/>
                    <a:pt x="1718" y="756"/>
                    <a:pt x="1718" y="756"/>
                  </a:cubicBezTo>
                  <a:lnTo>
                    <a:pt x="1718" y="756"/>
                  </a:lnTo>
                  <a:cubicBezTo>
                    <a:pt x="1717" y="756"/>
                    <a:pt x="1715" y="757"/>
                    <a:pt x="1714" y="757"/>
                  </a:cubicBezTo>
                  <a:cubicBezTo>
                    <a:pt x="1714" y="757"/>
                    <a:pt x="1714" y="757"/>
                    <a:pt x="1714" y="757"/>
                  </a:cubicBezTo>
                  <a:lnTo>
                    <a:pt x="1714" y="757"/>
                  </a:lnTo>
                  <a:cubicBezTo>
                    <a:pt x="1712" y="758"/>
                    <a:pt x="1709" y="758"/>
                    <a:pt x="1707" y="759"/>
                  </a:cubicBezTo>
                  <a:cubicBezTo>
                    <a:pt x="1702" y="760"/>
                    <a:pt x="1697" y="762"/>
                    <a:pt x="1691" y="762"/>
                  </a:cubicBezTo>
                  <a:cubicBezTo>
                    <a:pt x="1695" y="760"/>
                    <a:pt x="1698" y="760"/>
                    <a:pt x="1702" y="759"/>
                  </a:cubicBezTo>
                  <a:lnTo>
                    <a:pt x="1702" y="759"/>
                  </a:lnTo>
                  <a:cubicBezTo>
                    <a:pt x="1633" y="774"/>
                    <a:pt x="1566" y="787"/>
                    <a:pt x="1495" y="796"/>
                  </a:cubicBezTo>
                  <a:cubicBezTo>
                    <a:pt x="1411" y="808"/>
                    <a:pt x="1326" y="809"/>
                    <a:pt x="1243" y="809"/>
                  </a:cubicBezTo>
                  <a:cubicBezTo>
                    <a:pt x="1063" y="802"/>
                    <a:pt x="886" y="774"/>
                    <a:pt x="708" y="753"/>
                  </a:cubicBezTo>
                  <a:cubicBezTo>
                    <a:pt x="571" y="736"/>
                    <a:pt x="431" y="725"/>
                    <a:pt x="291" y="725"/>
                  </a:cubicBezTo>
                  <a:cubicBezTo>
                    <a:pt x="239" y="725"/>
                    <a:pt x="186" y="726"/>
                    <a:pt x="134" y="730"/>
                  </a:cubicBezTo>
                  <a:cubicBezTo>
                    <a:pt x="69" y="733"/>
                    <a:pt x="16" y="789"/>
                    <a:pt x="5" y="852"/>
                  </a:cubicBezTo>
                  <a:cubicBezTo>
                    <a:pt x="0" y="889"/>
                    <a:pt x="9" y="931"/>
                    <a:pt x="32" y="961"/>
                  </a:cubicBezTo>
                  <a:cubicBezTo>
                    <a:pt x="52" y="990"/>
                    <a:pt x="89" y="1017"/>
                    <a:pt x="125" y="1019"/>
                  </a:cubicBezTo>
                  <a:cubicBezTo>
                    <a:pt x="404" y="1034"/>
                    <a:pt x="678" y="1082"/>
                    <a:pt x="957" y="1096"/>
                  </a:cubicBezTo>
                  <a:cubicBezTo>
                    <a:pt x="1002" y="1098"/>
                    <a:pt x="1047" y="1100"/>
                    <a:pt x="1091" y="1100"/>
                  </a:cubicBezTo>
                  <a:cubicBezTo>
                    <a:pt x="1190" y="1100"/>
                    <a:pt x="1289" y="1094"/>
                    <a:pt x="1386" y="1083"/>
                  </a:cubicBezTo>
                  <a:cubicBezTo>
                    <a:pt x="1534" y="1066"/>
                    <a:pt x="1682" y="1024"/>
                    <a:pt x="1822" y="976"/>
                  </a:cubicBezTo>
                  <a:cubicBezTo>
                    <a:pt x="1949" y="932"/>
                    <a:pt x="2073" y="879"/>
                    <a:pt x="2198" y="823"/>
                  </a:cubicBezTo>
                  <a:cubicBezTo>
                    <a:pt x="2329" y="762"/>
                    <a:pt x="2453" y="688"/>
                    <a:pt x="2580" y="615"/>
                  </a:cubicBezTo>
                  <a:cubicBezTo>
                    <a:pt x="2838" y="463"/>
                    <a:pt x="3085" y="292"/>
                    <a:pt x="3330" y="114"/>
                  </a:cubicBezTo>
                  <a:cubicBezTo>
                    <a:pt x="3357" y="94"/>
                    <a:pt x="3364" y="53"/>
                    <a:pt x="3343" y="26"/>
                  </a:cubicBezTo>
                  <a:cubicBezTo>
                    <a:pt x="3330" y="10"/>
                    <a:pt x="3312" y="0"/>
                    <a:pt x="3292" y="0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94" name="Google Shape;7994;p27"/>
            <p:cNvSpPr/>
            <p:nvPr/>
          </p:nvSpPr>
          <p:spPr>
            <a:xfrm rot="10800000">
              <a:off x="6914275" y="411550"/>
              <a:ext cx="59950" cy="19350"/>
            </a:xfrm>
            <a:custGeom>
              <a:avLst/>
              <a:gdLst/>
              <a:ahLst/>
              <a:cxnLst/>
              <a:rect l="l" t="t" r="r" b="b"/>
              <a:pathLst>
                <a:path w="2398" h="774" extrusionOk="0">
                  <a:moveTo>
                    <a:pt x="2066" y="156"/>
                  </a:moveTo>
                  <a:cubicBezTo>
                    <a:pt x="2064" y="156"/>
                    <a:pt x="2064" y="158"/>
                    <a:pt x="2063" y="158"/>
                  </a:cubicBezTo>
                  <a:cubicBezTo>
                    <a:pt x="2064" y="158"/>
                    <a:pt x="2066" y="156"/>
                    <a:pt x="2066" y="156"/>
                  </a:cubicBezTo>
                  <a:close/>
                  <a:moveTo>
                    <a:pt x="2314" y="0"/>
                  </a:moveTo>
                  <a:cubicBezTo>
                    <a:pt x="2304" y="0"/>
                    <a:pt x="2295" y="4"/>
                    <a:pt x="2287" y="10"/>
                  </a:cubicBezTo>
                  <a:cubicBezTo>
                    <a:pt x="2219" y="62"/>
                    <a:pt x="2149" y="110"/>
                    <a:pt x="2076" y="153"/>
                  </a:cubicBezTo>
                  <a:cubicBezTo>
                    <a:pt x="2004" y="190"/>
                    <a:pt x="1928" y="224"/>
                    <a:pt x="1853" y="253"/>
                  </a:cubicBezTo>
                  <a:cubicBezTo>
                    <a:pt x="1777" y="280"/>
                    <a:pt x="1702" y="302"/>
                    <a:pt x="1625" y="321"/>
                  </a:cubicBezTo>
                  <a:cubicBezTo>
                    <a:pt x="1632" y="319"/>
                    <a:pt x="1639" y="318"/>
                    <a:pt x="1648" y="316"/>
                  </a:cubicBezTo>
                  <a:lnTo>
                    <a:pt x="1648" y="316"/>
                  </a:lnTo>
                  <a:cubicBezTo>
                    <a:pt x="1520" y="345"/>
                    <a:pt x="1392" y="362"/>
                    <a:pt x="1266" y="374"/>
                  </a:cubicBezTo>
                  <a:cubicBezTo>
                    <a:pt x="1136" y="385"/>
                    <a:pt x="1007" y="391"/>
                    <a:pt x="877" y="404"/>
                  </a:cubicBezTo>
                  <a:cubicBezTo>
                    <a:pt x="596" y="428"/>
                    <a:pt x="315" y="486"/>
                    <a:pt x="59" y="605"/>
                  </a:cubicBezTo>
                  <a:cubicBezTo>
                    <a:pt x="25" y="621"/>
                    <a:pt x="0" y="654"/>
                    <a:pt x="5" y="694"/>
                  </a:cubicBezTo>
                  <a:cubicBezTo>
                    <a:pt x="8" y="719"/>
                    <a:pt x="19" y="740"/>
                    <a:pt x="38" y="754"/>
                  </a:cubicBezTo>
                  <a:cubicBezTo>
                    <a:pt x="51" y="764"/>
                    <a:pt x="71" y="773"/>
                    <a:pt x="88" y="773"/>
                  </a:cubicBezTo>
                  <a:cubicBezTo>
                    <a:pt x="92" y="773"/>
                    <a:pt x="96" y="773"/>
                    <a:pt x="99" y="772"/>
                  </a:cubicBezTo>
                  <a:cubicBezTo>
                    <a:pt x="196" y="754"/>
                    <a:pt x="291" y="736"/>
                    <a:pt x="385" y="721"/>
                  </a:cubicBezTo>
                  <a:cubicBezTo>
                    <a:pt x="492" y="706"/>
                    <a:pt x="599" y="694"/>
                    <a:pt x="706" y="680"/>
                  </a:cubicBezTo>
                  <a:cubicBezTo>
                    <a:pt x="901" y="655"/>
                    <a:pt x="1095" y="628"/>
                    <a:pt x="1287" y="588"/>
                  </a:cubicBezTo>
                  <a:cubicBezTo>
                    <a:pt x="1474" y="550"/>
                    <a:pt x="1658" y="500"/>
                    <a:pt x="1836" y="428"/>
                  </a:cubicBezTo>
                  <a:cubicBezTo>
                    <a:pt x="2027" y="354"/>
                    <a:pt x="2202" y="240"/>
                    <a:pt x="2365" y="115"/>
                  </a:cubicBezTo>
                  <a:cubicBezTo>
                    <a:pt x="2390" y="95"/>
                    <a:pt x="2398" y="55"/>
                    <a:pt x="2376" y="26"/>
                  </a:cubicBezTo>
                  <a:cubicBezTo>
                    <a:pt x="2365" y="10"/>
                    <a:pt x="2346" y="2"/>
                    <a:pt x="2326" y="2"/>
                  </a:cubicBezTo>
                  <a:cubicBezTo>
                    <a:pt x="2322" y="1"/>
                    <a:pt x="2318" y="0"/>
                    <a:pt x="2314" y="0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95" name="Google Shape;7995;p27"/>
            <p:cNvSpPr/>
            <p:nvPr/>
          </p:nvSpPr>
          <p:spPr>
            <a:xfrm rot="10800000">
              <a:off x="6971625" y="412025"/>
              <a:ext cx="21925" cy="38900"/>
            </a:xfrm>
            <a:custGeom>
              <a:avLst/>
              <a:gdLst/>
              <a:ahLst/>
              <a:cxnLst/>
              <a:rect l="l" t="t" r="r" b="b"/>
              <a:pathLst>
                <a:path w="877" h="1556" extrusionOk="0">
                  <a:moveTo>
                    <a:pt x="58" y="0"/>
                  </a:moveTo>
                  <a:cubicBezTo>
                    <a:pt x="56" y="0"/>
                    <a:pt x="55" y="1"/>
                    <a:pt x="52" y="1"/>
                  </a:cubicBezTo>
                  <a:cubicBezTo>
                    <a:pt x="37" y="6"/>
                    <a:pt x="22" y="16"/>
                    <a:pt x="14" y="29"/>
                  </a:cubicBezTo>
                  <a:cubicBezTo>
                    <a:pt x="5" y="44"/>
                    <a:pt x="1" y="59"/>
                    <a:pt x="5" y="77"/>
                  </a:cubicBezTo>
                  <a:cubicBezTo>
                    <a:pt x="11" y="129"/>
                    <a:pt x="18" y="181"/>
                    <a:pt x="29" y="231"/>
                  </a:cubicBezTo>
                  <a:cubicBezTo>
                    <a:pt x="38" y="280"/>
                    <a:pt x="54" y="329"/>
                    <a:pt x="70" y="375"/>
                  </a:cubicBezTo>
                  <a:cubicBezTo>
                    <a:pt x="100" y="472"/>
                    <a:pt x="141" y="566"/>
                    <a:pt x="187" y="655"/>
                  </a:cubicBezTo>
                  <a:cubicBezTo>
                    <a:pt x="281" y="837"/>
                    <a:pt x="401" y="999"/>
                    <a:pt x="514" y="1168"/>
                  </a:cubicBezTo>
                  <a:lnTo>
                    <a:pt x="514" y="1168"/>
                  </a:lnTo>
                  <a:cubicBezTo>
                    <a:pt x="514" y="1168"/>
                    <a:pt x="513" y="1168"/>
                    <a:pt x="512" y="1168"/>
                  </a:cubicBezTo>
                  <a:lnTo>
                    <a:pt x="512" y="1168"/>
                  </a:lnTo>
                  <a:cubicBezTo>
                    <a:pt x="590" y="1280"/>
                    <a:pt x="661" y="1395"/>
                    <a:pt x="727" y="1515"/>
                  </a:cubicBezTo>
                  <a:cubicBezTo>
                    <a:pt x="741" y="1541"/>
                    <a:pt x="767" y="1556"/>
                    <a:pt x="794" y="1556"/>
                  </a:cubicBezTo>
                  <a:cubicBezTo>
                    <a:pt x="805" y="1556"/>
                    <a:pt x="816" y="1553"/>
                    <a:pt x="827" y="1548"/>
                  </a:cubicBezTo>
                  <a:cubicBezTo>
                    <a:pt x="862" y="1530"/>
                    <a:pt x="877" y="1485"/>
                    <a:pt x="860" y="1449"/>
                  </a:cubicBezTo>
                  <a:cubicBezTo>
                    <a:pt x="801" y="1330"/>
                    <a:pt x="732" y="1221"/>
                    <a:pt x="657" y="1112"/>
                  </a:cubicBezTo>
                  <a:cubicBezTo>
                    <a:pt x="577" y="992"/>
                    <a:pt x="490" y="878"/>
                    <a:pt x="410" y="760"/>
                  </a:cubicBezTo>
                  <a:cubicBezTo>
                    <a:pt x="367" y="695"/>
                    <a:pt x="328" y="630"/>
                    <a:pt x="289" y="564"/>
                  </a:cubicBezTo>
                  <a:cubicBezTo>
                    <a:pt x="252" y="493"/>
                    <a:pt x="219" y="420"/>
                    <a:pt x="191" y="344"/>
                  </a:cubicBezTo>
                  <a:lnTo>
                    <a:pt x="191" y="344"/>
                  </a:lnTo>
                  <a:cubicBezTo>
                    <a:pt x="175" y="299"/>
                    <a:pt x="164" y="252"/>
                    <a:pt x="151" y="207"/>
                  </a:cubicBezTo>
                  <a:cubicBezTo>
                    <a:pt x="139" y="156"/>
                    <a:pt x="131" y="105"/>
                    <a:pt x="126" y="52"/>
                  </a:cubicBezTo>
                  <a:cubicBezTo>
                    <a:pt x="123" y="21"/>
                    <a:pt x="93" y="1"/>
                    <a:pt x="64" y="1"/>
                  </a:cubicBezTo>
                  <a:cubicBezTo>
                    <a:pt x="62" y="1"/>
                    <a:pt x="60" y="0"/>
                    <a:pt x="58" y="0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96" name="Google Shape;7996;p27"/>
            <p:cNvSpPr/>
            <p:nvPr/>
          </p:nvSpPr>
          <p:spPr>
            <a:xfrm rot="10800000">
              <a:off x="6982350" y="418775"/>
              <a:ext cx="17450" cy="19125"/>
            </a:xfrm>
            <a:custGeom>
              <a:avLst/>
              <a:gdLst/>
              <a:ahLst/>
              <a:cxnLst/>
              <a:rect l="l" t="t" r="r" b="b"/>
              <a:pathLst>
                <a:path w="698" h="765" extrusionOk="0">
                  <a:moveTo>
                    <a:pt x="70" y="0"/>
                  </a:moveTo>
                  <a:cubicBezTo>
                    <a:pt x="54" y="2"/>
                    <a:pt x="40" y="7"/>
                    <a:pt x="28" y="16"/>
                  </a:cubicBezTo>
                  <a:cubicBezTo>
                    <a:pt x="1" y="39"/>
                    <a:pt x="1" y="76"/>
                    <a:pt x="22" y="105"/>
                  </a:cubicBezTo>
                  <a:cubicBezTo>
                    <a:pt x="111" y="216"/>
                    <a:pt x="200" y="323"/>
                    <a:pt x="294" y="428"/>
                  </a:cubicBezTo>
                  <a:cubicBezTo>
                    <a:pt x="387" y="535"/>
                    <a:pt x="482" y="637"/>
                    <a:pt x="575" y="743"/>
                  </a:cubicBezTo>
                  <a:cubicBezTo>
                    <a:pt x="588" y="757"/>
                    <a:pt x="607" y="765"/>
                    <a:pt x="625" y="765"/>
                  </a:cubicBezTo>
                  <a:cubicBezTo>
                    <a:pt x="641" y="765"/>
                    <a:pt x="657" y="759"/>
                    <a:pt x="669" y="749"/>
                  </a:cubicBezTo>
                  <a:cubicBezTo>
                    <a:pt x="696" y="723"/>
                    <a:pt x="697" y="683"/>
                    <a:pt x="674" y="655"/>
                  </a:cubicBezTo>
                  <a:cubicBezTo>
                    <a:pt x="489" y="443"/>
                    <a:pt x="292" y="240"/>
                    <a:pt x="116" y="22"/>
                  </a:cubicBezTo>
                  <a:cubicBezTo>
                    <a:pt x="106" y="7"/>
                    <a:pt x="87" y="0"/>
                    <a:pt x="70" y="0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97" name="Google Shape;7997;p27"/>
            <p:cNvSpPr/>
            <p:nvPr/>
          </p:nvSpPr>
          <p:spPr>
            <a:xfrm rot="10800000">
              <a:off x="6956800" y="306900"/>
              <a:ext cx="16325" cy="55250"/>
            </a:xfrm>
            <a:custGeom>
              <a:avLst/>
              <a:gdLst/>
              <a:ahLst/>
              <a:cxnLst/>
              <a:rect l="l" t="t" r="r" b="b"/>
              <a:pathLst>
                <a:path w="653" h="2210" extrusionOk="0">
                  <a:moveTo>
                    <a:pt x="442" y="357"/>
                  </a:moveTo>
                  <a:cubicBezTo>
                    <a:pt x="441" y="358"/>
                    <a:pt x="441" y="359"/>
                    <a:pt x="440" y="360"/>
                  </a:cubicBezTo>
                  <a:lnTo>
                    <a:pt x="440" y="360"/>
                  </a:lnTo>
                  <a:cubicBezTo>
                    <a:pt x="441" y="359"/>
                    <a:pt x="441" y="358"/>
                    <a:pt x="442" y="357"/>
                  </a:cubicBezTo>
                  <a:close/>
                  <a:moveTo>
                    <a:pt x="581" y="1"/>
                  </a:moveTo>
                  <a:cubicBezTo>
                    <a:pt x="561" y="1"/>
                    <a:pt x="542" y="10"/>
                    <a:pt x="531" y="24"/>
                  </a:cubicBezTo>
                  <a:cubicBezTo>
                    <a:pt x="459" y="110"/>
                    <a:pt x="390" y="198"/>
                    <a:pt x="327" y="290"/>
                  </a:cubicBezTo>
                  <a:cubicBezTo>
                    <a:pt x="277" y="363"/>
                    <a:pt x="234" y="442"/>
                    <a:pt x="195" y="521"/>
                  </a:cubicBezTo>
                  <a:cubicBezTo>
                    <a:pt x="117" y="676"/>
                    <a:pt x="71" y="843"/>
                    <a:pt x="43" y="1012"/>
                  </a:cubicBezTo>
                  <a:cubicBezTo>
                    <a:pt x="15" y="1174"/>
                    <a:pt x="11" y="1340"/>
                    <a:pt x="7" y="1503"/>
                  </a:cubicBezTo>
                  <a:cubicBezTo>
                    <a:pt x="4" y="1595"/>
                    <a:pt x="4" y="1684"/>
                    <a:pt x="2" y="1776"/>
                  </a:cubicBezTo>
                  <a:cubicBezTo>
                    <a:pt x="2" y="1890"/>
                    <a:pt x="1" y="2002"/>
                    <a:pt x="7" y="2115"/>
                  </a:cubicBezTo>
                  <a:cubicBezTo>
                    <a:pt x="8" y="2161"/>
                    <a:pt x="51" y="2203"/>
                    <a:pt x="96" y="2208"/>
                  </a:cubicBezTo>
                  <a:cubicBezTo>
                    <a:pt x="101" y="2209"/>
                    <a:pt x="106" y="2210"/>
                    <a:pt x="111" y="2210"/>
                  </a:cubicBezTo>
                  <a:cubicBezTo>
                    <a:pt x="164" y="2210"/>
                    <a:pt x="209" y="2170"/>
                    <a:pt x="218" y="2118"/>
                  </a:cubicBezTo>
                  <a:cubicBezTo>
                    <a:pt x="251" y="1941"/>
                    <a:pt x="252" y="1757"/>
                    <a:pt x="247" y="1577"/>
                  </a:cubicBezTo>
                  <a:cubicBezTo>
                    <a:pt x="244" y="1413"/>
                    <a:pt x="231" y="1252"/>
                    <a:pt x="232" y="1088"/>
                  </a:cubicBezTo>
                  <a:lnTo>
                    <a:pt x="232" y="1088"/>
                  </a:lnTo>
                  <a:lnTo>
                    <a:pt x="232" y="1101"/>
                  </a:lnTo>
                  <a:cubicBezTo>
                    <a:pt x="232" y="1094"/>
                    <a:pt x="232" y="1087"/>
                    <a:pt x="234" y="1080"/>
                  </a:cubicBezTo>
                  <a:cubicBezTo>
                    <a:pt x="238" y="1016"/>
                    <a:pt x="241" y="953"/>
                    <a:pt x="248" y="890"/>
                  </a:cubicBezTo>
                  <a:cubicBezTo>
                    <a:pt x="258" y="824"/>
                    <a:pt x="272" y="759"/>
                    <a:pt x="290" y="695"/>
                  </a:cubicBezTo>
                  <a:lnTo>
                    <a:pt x="290" y="695"/>
                  </a:lnTo>
                  <a:cubicBezTo>
                    <a:pt x="290" y="698"/>
                    <a:pt x="288" y="700"/>
                    <a:pt x="288" y="702"/>
                  </a:cubicBezTo>
                  <a:cubicBezTo>
                    <a:pt x="324" y="583"/>
                    <a:pt x="374" y="473"/>
                    <a:pt x="436" y="367"/>
                  </a:cubicBezTo>
                  <a:lnTo>
                    <a:pt x="436" y="367"/>
                  </a:lnTo>
                  <a:cubicBezTo>
                    <a:pt x="494" y="274"/>
                    <a:pt x="558" y="185"/>
                    <a:pt x="629" y="103"/>
                  </a:cubicBezTo>
                  <a:cubicBezTo>
                    <a:pt x="653" y="76"/>
                    <a:pt x="647" y="37"/>
                    <a:pt x="620" y="15"/>
                  </a:cubicBezTo>
                  <a:cubicBezTo>
                    <a:pt x="610" y="5"/>
                    <a:pt x="596" y="1"/>
                    <a:pt x="581" y="1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98" name="Google Shape;7998;p27"/>
            <p:cNvSpPr/>
            <p:nvPr/>
          </p:nvSpPr>
          <p:spPr>
            <a:xfrm rot="10800000">
              <a:off x="6959075" y="308400"/>
              <a:ext cx="11275" cy="17175"/>
            </a:xfrm>
            <a:custGeom>
              <a:avLst/>
              <a:gdLst/>
              <a:ahLst/>
              <a:cxnLst/>
              <a:rect l="l" t="t" r="r" b="b"/>
              <a:pathLst>
                <a:path w="451" h="687" extrusionOk="0">
                  <a:moveTo>
                    <a:pt x="380" y="0"/>
                  </a:moveTo>
                  <a:cubicBezTo>
                    <a:pt x="357" y="3"/>
                    <a:pt x="331" y="17"/>
                    <a:pt x="322" y="40"/>
                  </a:cubicBezTo>
                  <a:cubicBezTo>
                    <a:pt x="299" y="96"/>
                    <a:pt x="276" y="149"/>
                    <a:pt x="250" y="204"/>
                  </a:cubicBezTo>
                  <a:cubicBezTo>
                    <a:pt x="219" y="272"/>
                    <a:pt x="180" y="336"/>
                    <a:pt x="141" y="401"/>
                  </a:cubicBezTo>
                  <a:lnTo>
                    <a:pt x="151" y="385"/>
                  </a:lnTo>
                  <a:lnTo>
                    <a:pt x="151" y="385"/>
                  </a:lnTo>
                  <a:cubicBezTo>
                    <a:pt x="113" y="450"/>
                    <a:pt x="71" y="508"/>
                    <a:pt x="25" y="567"/>
                  </a:cubicBezTo>
                  <a:cubicBezTo>
                    <a:pt x="0" y="600"/>
                    <a:pt x="5" y="645"/>
                    <a:pt x="35" y="671"/>
                  </a:cubicBezTo>
                  <a:cubicBezTo>
                    <a:pt x="48" y="681"/>
                    <a:pt x="64" y="686"/>
                    <a:pt x="80" y="686"/>
                  </a:cubicBezTo>
                  <a:cubicBezTo>
                    <a:pt x="102" y="686"/>
                    <a:pt x="124" y="677"/>
                    <a:pt x="137" y="659"/>
                  </a:cubicBezTo>
                  <a:cubicBezTo>
                    <a:pt x="197" y="582"/>
                    <a:pt x="248" y="503"/>
                    <a:pt x="294" y="417"/>
                  </a:cubicBezTo>
                  <a:cubicBezTo>
                    <a:pt x="351" y="312"/>
                    <a:pt x="394" y="200"/>
                    <a:pt x="437" y="89"/>
                  </a:cubicBezTo>
                  <a:cubicBezTo>
                    <a:pt x="450" y="56"/>
                    <a:pt x="437" y="20"/>
                    <a:pt x="406" y="6"/>
                  </a:cubicBezTo>
                  <a:cubicBezTo>
                    <a:pt x="398" y="3"/>
                    <a:pt x="388" y="0"/>
                    <a:pt x="380" y="0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99" name="Google Shape;7999;p27"/>
            <p:cNvSpPr/>
            <p:nvPr/>
          </p:nvSpPr>
          <p:spPr>
            <a:xfrm rot="10800000">
              <a:off x="6944725" y="306650"/>
              <a:ext cx="24225" cy="24650"/>
            </a:xfrm>
            <a:custGeom>
              <a:avLst/>
              <a:gdLst/>
              <a:ahLst/>
              <a:cxnLst/>
              <a:rect l="l" t="t" r="r" b="b"/>
              <a:pathLst>
                <a:path w="969" h="986" extrusionOk="0">
                  <a:moveTo>
                    <a:pt x="895" y="1"/>
                  </a:moveTo>
                  <a:cubicBezTo>
                    <a:pt x="871" y="4"/>
                    <a:pt x="849" y="18"/>
                    <a:pt x="838" y="41"/>
                  </a:cubicBezTo>
                  <a:cubicBezTo>
                    <a:pt x="813" y="85"/>
                    <a:pt x="790" y="127"/>
                    <a:pt x="766" y="170"/>
                  </a:cubicBezTo>
                  <a:cubicBezTo>
                    <a:pt x="720" y="241"/>
                    <a:pt x="674" y="305"/>
                    <a:pt x="622" y="370"/>
                  </a:cubicBezTo>
                  <a:cubicBezTo>
                    <a:pt x="561" y="447"/>
                    <a:pt x="490" y="519"/>
                    <a:pt x="418" y="587"/>
                  </a:cubicBezTo>
                  <a:cubicBezTo>
                    <a:pt x="420" y="586"/>
                    <a:pt x="421" y="585"/>
                    <a:pt x="422" y="584"/>
                  </a:cubicBezTo>
                  <a:lnTo>
                    <a:pt x="422" y="584"/>
                  </a:lnTo>
                  <a:cubicBezTo>
                    <a:pt x="364" y="639"/>
                    <a:pt x="302" y="690"/>
                    <a:pt x="238" y="737"/>
                  </a:cubicBezTo>
                  <a:cubicBezTo>
                    <a:pt x="173" y="788"/>
                    <a:pt x="105" y="831"/>
                    <a:pt x="35" y="873"/>
                  </a:cubicBezTo>
                  <a:cubicBezTo>
                    <a:pt x="5" y="888"/>
                    <a:pt x="1" y="933"/>
                    <a:pt x="21" y="960"/>
                  </a:cubicBezTo>
                  <a:cubicBezTo>
                    <a:pt x="29" y="974"/>
                    <a:pt x="45" y="983"/>
                    <a:pt x="62" y="985"/>
                  </a:cubicBezTo>
                  <a:cubicBezTo>
                    <a:pt x="66" y="985"/>
                    <a:pt x="69" y="986"/>
                    <a:pt x="73" y="986"/>
                  </a:cubicBezTo>
                  <a:cubicBezTo>
                    <a:pt x="85" y="986"/>
                    <a:pt x="96" y="980"/>
                    <a:pt x="108" y="974"/>
                  </a:cubicBezTo>
                  <a:cubicBezTo>
                    <a:pt x="192" y="926"/>
                    <a:pt x="271" y="874"/>
                    <a:pt x="345" y="815"/>
                  </a:cubicBezTo>
                  <a:cubicBezTo>
                    <a:pt x="429" y="750"/>
                    <a:pt x="505" y="680"/>
                    <a:pt x="579" y="607"/>
                  </a:cubicBezTo>
                  <a:cubicBezTo>
                    <a:pt x="730" y="456"/>
                    <a:pt x="855" y="279"/>
                    <a:pt x="953" y="90"/>
                  </a:cubicBezTo>
                  <a:cubicBezTo>
                    <a:pt x="969" y="58"/>
                    <a:pt x="950" y="19"/>
                    <a:pt x="920" y="6"/>
                  </a:cubicBezTo>
                  <a:cubicBezTo>
                    <a:pt x="911" y="4"/>
                    <a:pt x="904" y="1"/>
                    <a:pt x="895" y="1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00" name="Google Shape;8000;p27"/>
            <p:cNvSpPr/>
            <p:nvPr/>
          </p:nvSpPr>
          <p:spPr>
            <a:xfrm rot="10800000">
              <a:off x="6916275" y="281025"/>
              <a:ext cx="54725" cy="27900"/>
            </a:xfrm>
            <a:custGeom>
              <a:avLst/>
              <a:gdLst/>
              <a:ahLst/>
              <a:cxnLst/>
              <a:rect l="l" t="t" r="r" b="b"/>
              <a:pathLst>
                <a:path w="2189" h="1116" extrusionOk="0">
                  <a:moveTo>
                    <a:pt x="768" y="453"/>
                  </a:moveTo>
                  <a:cubicBezTo>
                    <a:pt x="771" y="455"/>
                    <a:pt x="773" y="457"/>
                    <a:pt x="776" y="459"/>
                  </a:cubicBezTo>
                  <a:cubicBezTo>
                    <a:pt x="773" y="457"/>
                    <a:pt x="771" y="455"/>
                    <a:pt x="768" y="453"/>
                  </a:cubicBezTo>
                  <a:close/>
                  <a:moveTo>
                    <a:pt x="1583" y="864"/>
                  </a:moveTo>
                  <a:cubicBezTo>
                    <a:pt x="1585" y="865"/>
                    <a:pt x="1588" y="866"/>
                    <a:pt x="1591" y="867"/>
                  </a:cubicBezTo>
                  <a:cubicBezTo>
                    <a:pt x="1588" y="865"/>
                    <a:pt x="1586" y="864"/>
                    <a:pt x="1583" y="864"/>
                  </a:cubicBezTo>
                  <a:close/>
                  <a:moveTo>
                    <a:pt x="129" y="1"/>
                  </a:moveTo>
                  <a:cubicBezTo>
                    <a:pt x="127" y="1"/>
                    <a:pt x="126" y="1"/>
                    <a:pt x="124" y="2"/>
                  </a:cubicBezTo>
                  <a:cubicBezTo>
                    <a:pt x="90" y="6"/>
                    <a:pt x="58" y="21"/>
                    <a:pt x="34" y="48"/>
                  </a:cubicBezTo>
                  <a:cubicBezTo>
                    <a:pt x="11" y="74"/>
                    <a:pt x="1" y="108"/>
                    <a:pt x="2" y="144"/>
                  </a:cubicBezTo>
                  <a:cubicBezTo>
                    <a:pt x="5" y="156"/>
                    <a:pt x="8" y="167"/>
                    <a:pt x="9" y="179"/>
                  </a:cubicBezTo>
                  <a:cubicBezTo>
                    <a:pt x="16" y="200"/>
                    <a:pt x="29" y="217"/>
                    <a:pt x="47" y="235"/>
                  </a:cubicBezTo>
                  <a:cubicBezTo>
                    <a:pt x="174" y="378"/>
                    <a:pt x="327" y="493"/>
                    <a:pt x="489" y="595"/>
                  </a:cubicBezTo>
                  <a:cubicBezTo>
                    <a:pt x="650" y="699"/>
                    <a:pt x="827" y="783"/>
                    <a:pt x="1003" y="852"/>
                  </a:cubicBezTo>
                  <a:cubicBezTo>
                    <a:pt x="1358" y="990"/>
                    <a:pt x="1733" y="1069"/>
                    <a:pt x="2109" y="1115"/>
                  </a:cubicBezTo>
                  <a:cubicBezTo>
                    <a:pt x="2112" y="1115"/>
                    <a:pt x="2116" y="1116"/>
                    <a:pt x="2119" y="1116"/>
                  </a:cubicBezTo>
                  <a:cubicBezTo>
                    <a:pt x="2150" y="1116"/>
                    <a:pt x="2177" y="1097"/>
                    <a:pt x="2184" y="1065"/>
                  </a:cubicBezTo>
                  <a:cubicBezTo>
                    <a:pt x="2188" y="1033"/>
                    <a:pt x="2167" y="997"/>
                    <a:pt x="2134" y="992"/>
                  </a:cubicBezTo>
                  <a:cubicBezTo>
                    <a:pt x="1941" y="967"/>
                    <a:pt x="1754" y="921"/>
                    <a:pt x="1571" y="861"/>
                  </a:cubicBezTo>
                  <a:lnTo>
                    <a:pt x="1571" y="861"/>
                  </a:lnTo>
                  <a:cubicBezTo>
                    <a:pt x="1575" y="862"/>
                    <a:pt x="1579" y="863"/>
                    <a:pt x="1583" y="864"/>
                  </a:cubicBezTo>
                  <a:lnTo>
                    <a:pt x="1583" y="864"/>
                  </a:lnTo>
                  <a:cubicBezTo>
                    <a:pt x="1521" y="840"/>
                    <a:pt x="1460" y="818"/>
                    <a:pt x="1398" y="795"/>
                  </a:cubicBezTo>
                  <a:cubicBezTo>
                    <a:pt x="1322" y="763"/>
                    <a:pt x="1247" y="727"/>
                    <a:pt x="1174" y="690"/>
                  </a:cubicBezTo>
                  <a:cubicBezTo>
                    <a:pt x="1028" y="615"/>
                    <a:pt x="885" y="530"/>
                    <a:pt x="748" y="439"/>
                  </a:cubicBezTo>
                  <a:lnTo>
                    <a:pt x="748" y="439"/>
                  </a:lnTo>
                  <a:cubicBezTo>
                    <a:pt x="749" y="439"/>
                    <a:pt x="750" y="440"/>
                    <a:pt x="751" y="441"/>
                  </a:cubicBezTo>
                  <a:lnTo>
                    <a:pt x="751" y="441"/>
                  </a:lnTo>
                  <a:cubicBezTo>
                    <a:pt x="669" y="385"/>
                    <a:pt x="590" y="326"/>
                    <a:pt x="511" y="266"/>
                  </a:cubicBezTo>
                  <a:cubicBezTo>
                    <a:pt x="411" y="192"/>
                    <a:pt x="318" y="113"/>
                    <a:pt x="220" y="35"/>
                  </a:cubicBezTo>
                  <a:cubicBezTo>
                    <a:pt x="196" y="15"/>
                    <a:pt x="167" y="2"/>
                    <a:pt x="134" y="2"/>
                  </a:cubicBezTo>
                  <a:cubicBezTo>
                    <a:pt x="133" y="1"/>
                    <a:pt x="131" y="1"/>
                    <a:pt x="129" y="1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01" name="Google Shape;8001;p27"/>
            <p:cNvSpPr/>
            <p:nvPr/>
          </p:nvSpPr>
          <p:spPr>
            <a:xfrm rot="10800000">
              <a:off x="6943250" y="295975"/>
              <a:ext cx="21275" cy="10575"/>
            </a:xfrm>
            <a:custGeom>
              <a:avLst/>
              <a:gdLst/>
              <a:ahLst/>
              <a:cxnLst/>
              <a:rect l="l" t="t" r="r" b="b"/>
              <a:pathLst>
                <a:path w="851" h="423" extrusionOk="0">
                  <a:moveTo>
                    <a:pt x="75" y="0"/>
                  </a:moveTo>
                  <a:cubicBezTo>
                    <a:pt x="50" y="0"/>
                    <a:pt x="26" y="15"/>
                    <a:pt x="16" y="36"/>
                  </a:cubicBezTo>
                  <a:cubicBezTo>
                    <a:pt x="0" y="68"/>
                    <a:pt x="15" y="105"/>
                    <a:pt x="45" y="121"/>
                  </a:cubicBezTo>
                  <a:cubicBezTo>
                    <a:pt x="165" y="183"/>
                    <a:pt x="287" y="244"/>
                    <a:pt x="410" y="302"/>
                  </a:cubicBezTo>
                  <a:cubicBezTo>
                    <a:pt x="526" y="355"/>
                    <a:pt x="647" y="394"/>
                    <a:pt x="770" y="421"/>
                  </a:cubicBezTo>
                  <a:cubicBezTo>
                    <a:pt x="774" y="422"/>
                    <a:pt x="779" y="422"/>
                    <a:pt x="783" y="422"/>
                  </a:cubicBezTo>
                  <a:cubicBezTo>
                    <a:pt x="812" y="422"/>
                    <a:pt x="837" y="401"/>
                    <a:pt x="843" y="371"/>
                  </a:cubicBezTo>
                  <a:cubicBezTo>
                    <a:pt x="850" y="336"/>
                    <a:pt x="827" y="305"/>
                    <a:pt x="793" y="298"/>
                  </a:cubicBezTo>
                  <a:cubicBezTo>
                    <a:pt x="740" y="285"/>
                    <a:pt x="684" y="270"/>
                    <a:pt x="632" y="255"/>
                  </a:cubicBezTo>
                  <a:cubicBezTo>
                    <a:pt x="547" y="226"/>
                    <a:pt x="464" y="190"/>
                    <a:pt x="385" y="151"/>
                  </a:cubicBezTo>
                  <a:cubicBezTo>
                    <a:pt x="289" y="107"/>
                    <a:pt x="196" y="56"/>
                    <a:pt x="102" y="7"/>
                  </a:cubicBezTo>
                  <a:cubicBezTo>
                    <a:pt x="94" y="5"/>
                    <a:pt x="83" y="0"/>
                    <a:pt x="75" y="0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02" name="Google Shape;8002;p27"/>
            <p:cNvSpPr/>
            <p:nvPr/>
          </p:nvSpPr>
          <p:spPr>
            <a:xfrm rot="10800000">
              <a:off x="6933950" y="289050"/>
              <a:ext cx="21425" cy="9250"/>
            </a:xfrm>
            <a:custGeom>
              <a:avLst/>
              <a:gdLst/>
              <a:ahLst/>
              <a:cxnLst/>
              <a:rect l="l" t="t" r="r" b="b"/>
              <a:pathLst>
                <a:path w="857" h="370" extrusionOk="0">
                  <a:moveTo>
                    <a:pt x="72" y="1"/>
                  </a:moveTo>
                  <a:cubicBezTo>
                    <a:pt x="48" y="4"/>
                    <a:pt x="26" y="15"/>
                    <a:pt x="15" y="37"/>
                  </a:cubicBezTo>
                  <a:cubicBezTo>
                    <a:pt x="0" y="68"/>
                    <a:pt x="12" y="105"/>
                    <a:pt x="44" y="121"/>
                  </a:cubicBezTo>
                  <a:cubicBezTo>
                    <a:pt x="97" y="149"/>
                    <a:pt x="151" y="176"/>
                    <a:pt x="204" y="200"/>
                  </a:cubicBezTo>
                  <a:cubicBezTo>
                    <a:pt x="273" y="230"/>
                    <a:pt x="342" y="258"/>
                    <a:pt x="413" y="281"/>
                  </a:cubicBezTo>
                  <a:cubicBezTo>
                    <a:pt x="532" y="321"/>
                    <a:pt x="654" y="350"/>
                    <a:pt x="777" y="368"/>
                  </a:cubicBezTo>
                  <a:cubicBezTo>
                    <a:pt x="781" y="369"/>
                    <a:pt x="785" y="369"/>
                    <a:pt x="789" y="369"/>
                  </a:cubicBezTo>
                  <a:cubicBezTo>
                    <a:pt x="819" y="369"/>
                    <a:pt x="844" y="350"/>
                    <a:pt x="851" y="321"/>
                  </a:cubicBezTo>
                  <a:cubicBezTo>
                    <a:pt x="856" y="286"/>
                    <a:pt x="835" y="252"/>
                    <a:pt x="800" y="246"/>
                  </a:cubicBezTo>
                  <a:cubicBezTo>
                    <a:pt x="742" y="238"/>
                    <a:pt x="684" y="225"/>
                    <a:pt x="625" y="213"/>
                  </a:cubicBezTo>
                  <a:cubicBezTo>
                    <a:pt x="568" y="199"/>
                    <a:pt x="510" y="182"/>
                    <a:pt x="453" y="163"/>
                  </a:cubicBezTo>
                  <a:lnTo>
                    <a:pt x="453" y="163"/>
                  </a:lnTo>
                  <a:lnTo>
                    <a:pt x="469" y="167"/>
                  </a:lnTo>
                  <a:cubicBezTo>
                    <a:pt x="413" y="149"/>
                    <a:pt x="357" y="128"/>
                    <a:pt x="302" y="105"/>
                  </a:cubicBezTo>
                  <a:cubicBezTo>
                    <a:pt x="233" y="77"/>
                    <a:pt x="166" y="44"/>
                    <a:pt x="98" y="8"/>
                  </a:cubicBezTo>
                  <a:cubicBezTo>
                    <a:pt x="89" y="5"/>
                    <a:pt x="81" y="1"/>
                    <a:pt x="72" y="1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03" name="Google Shape;8003;p27"/>
            <p:cNvSpPr/>
            <p:nvPr/>
          </p:nvSpPr>
          <p:spPr>
            <a:xfrm rot="10800000">
              <a:off x="7314750" y="655450"/>
              <a:ext cx="49750" cy="26700"/>
            </a:xfrm>
            <a:custGeom>
              <a:avLst/>
              <a:gdLst/>
              <a:ahLst/>
              <a:cxnLst/>
              <a:rect l="l" t="t" r="r" b="b"/>
              <a:pathLst>
                <a:path w="1990" h="1068" extrusionOk="0">
                  <a:moveTo>
                    <a:pt x="1870" y="1"/>
                  </a:moveTo>
                  <a:cubicBezTo>
                    <a:pt x="1855" y="1"/>
                    <a:pt x="1842" y="4"/>
                    <a:pt x="1832" y="8"/>
                  </a:cubicBezTo>
                  <a:cubicBezTo>
                    <a:pt x="1803" y="18"/>
                    <a:pt x="1784" y="37"/>
                    <a:pt x="1770" y="64"/>
                  </a:cubicBezTo>
                  <a:cubicBezTo>
                    <a:pt x="1748" y="98"/>
                    <a:pt x="1727" y="134"/>
                    <a:pt x="1704" y="166"/>
                  </a:cubicBezTo>
                  <a:cubicBezTo>
                    <a:pt x="1632" y="269"/>
                    <a:pt x="1551" y="363"/>
                    <a:pt x="1460" y="449"/>
                  </a:cubicBezTo>
                  <a:cubicBezTo>
                    <a:pt x="1343" y="546"/>
                    <a:pt x="1215" y="630"/>
                    <a:pt x="1079" y="702"/>
                  </a:cubicBezTo>
                  <a:cubicBezTo>
                    <a:pt x="892" y="789"/>
                    <a:pt x="697" y="851"/>
                    <a:pt x="496" y="891"/>
                  </a:cubicBezTo>
                  <a:lnTo>
                    <a:pt x="497" y="891"/>
                  </a:lnTo>
                  <a:cubicBezTo>
                    <a:pt x="354" y="918"/>
                    <a:pt x="209" y="937"/>
                    <a:pt x="61" y="941"/>
                  </a:cubicBezTo>
                  <a:cubicBezTo>
                    <a:pt x="28" y="944"/>
                    <a:pt x="0" y="976"/>
                    <a:pt x="2" y="1009"/>
                  </a:cubicBezTo>
                  <a:cubicBezTo>
                    <a:pt x="3" y="1041"/>
                    <a:pt x="33" y="1068"/>
                    <a:pt x="65" y="1068"/>
                  </a:cubicBezTo>
                  <a:cubicBezTo>
                    <a:pt x="66" y="1068"/>
                    <a:pt x="67" y="1068"/>
                    <a:pt x="68" y="1068"/>
                  </a:cubicBezTo>
                  <a:cubicBezTo>
                    <a:pt x="441" y="1053"/>
                    <a:pt x="815" y="1006"/>
                    <a:pt x="1169" y="883"/>
                  </a:cubicBezTo>
                  <a:cubicBezTo>
                    <a:pt x="1349" y="819"/>
                    <a:pt x="1523" y="729"/>
                    <a:pt x="1666" y="602"/>
                  </a:cubicBezTo>
                  <a:cubicBezTo>
                    <a:pt x="1738" y="539"/>
                    <a:pt x="1803" y="472"/>
                    <a:pt x="1856" y="391"/>
                  </a:cubicBezTo>
                  <a:cubicBezTo>
                    <a:pt x="1882" y="355"/>
                    <a:pt x="1902" y="319"/>
                    <a:pt x="1921" y="281"/>
                  </a:cubicBezTo>
                  <a:cubicBezTo>
                    <a:pt x="1945" y="235"/>
                    <a:pt x="1961" y="183"/>
                    <a:pt x="1975" y="131"/>
                  </a:cubicBezTo>
                  <a:cubicBezTo>
                    <a:pt x="1990" y="85"/>
                    <a:pt x="1959" y="34"/>
                    <a:pt x="1918" y="12"/>
                  </a:cubicBezTo>
                  <a:cubicBezTo>
                    <a:pt x="1903" y="5"/>
                    <a:pt x="1888" y="1"/>
                    <a:pt x="1870" y="1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04" name="Google Shape;8004;p27"/>
            <p:cNvSpPr/>
            <p:nvPr/>
          </p:nvSpPr>
          <p:spPr>
            <a:xfrm rot="10800000">
              <a:off x="7318725" y="667700"/>
              <a:ext cx="19925" cy="11450"/>
            </a:xfrm>
            <a:custGeom>
              <a:avLst/>
              <a:gdLst/>
              <a:ahLst/>
              <a:cxnLst/>
              <a:rect l="l" t="t" r="r" b="b"/>
              <a:pathLst>
                <a:path w="797" h="458" extrusionOk="0">
                  <a:moveTo>
                    <a:pt x="700" y="1"/>
                  </a:moveTo>
                  <a:cubicBezTo>
                    <a:pt x="688" y="1"/>
                    <a:pt x="676" y="4"/>
                    <a:pt x="664" y="13"/>
                  </a:cubicBezTo>
                  <a:cubicBezTo>
                    <a:pt x="602" y="50"/>
                    <a:pt x="539" y="92"/>
                    <a:pt x="476" y="129"/>
                  </a:cubicBezTo>
                  <a:cubicBezTo>
                    <a:pt x="417" y="165"/>
                    <a:pt x="355" y="199"/>
                    <a:pt x="293" y="230"/>
                  </a:cubicBezTo>
                  <a:cubicBezTo>
                    <a:pt x="295" y="228"/>
                    <a:pt x="298" y="228"/>
                    <a:pt x="301" y="225"/>
                  </a:cubicBezTo>
                  <a:lnTo>
                    <a:pt x="301" y="225"/>
                  </a:lnTo>
                  <a:cubicBezTo>
                    <a:pt x="222" y="266"/>
                    <a:pt x="138" y="297"/>
                    <a:pt x="54" y="326"/>
                  </a:cubicBezTo>
                  <a:cubicBezTo>
                    <a:pt x="20" y="339"/>
                    <a:pt x="0" y="376"/>
                    <a:pt x="13" y="412"/>
                  </a:cubicBezTo>
                  <a:cubicBezTo>
                    <a:pt x="22" y="440"/>
                    <a:pt x="47" y="458"/>
                    <a:pt x="74" y="458"/>
                  </a:cubicBezTo>
                  <a:cubicBezTo>
                    <a:pt x="82" y="458"/>
                    <a:pt x="89" y="456"/>
                    <a:pt x="97" y="454"/>
                  </a:cubicBezTo>
                  <a:cubicBezTo>
                    <a:pt x="210" y="418"/>
                    <a:pt x="319" y="376"/>
                    <a:pt x="427" y="329"/>
                  </a:cubicBezTo>
                  <a:cubicBezTo>
                    <a:pt x="474" y="309"/>
                    <a:pt x="519" y="283"/>
                    <a:pt x="566" y="260"/>
                  </a:cubicBezTo>
                  <a:cubicBezTo>
                    <a:pt x="632" y="225"/>
                    <a:pt x="693" y="182"/>
                    <a:pt x="750" y="138"/>
                  </a:cubicBezTo>
                  <a:cubicBezTo>
                    <a:pt x="783" y="113"/>
                    <a:pt x="796" y="70"/>
                    <a:pt x="770" y="34"/>
                  </a:cubicBezTo>
                  <a:cubicBezTo>
                    <a:pt x="756" y="13"/>
                    <a:pt x="733" y="1"/>
                    <a:pt x="707" y="1"/>
                  </a:cubicBezTo>
                  <a:cubicBezTo>
                    <a:pt x="705" y="1"/>
                    <a:pt x="702" y="1"/>
                    <a:pt x="700" y="1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05" name="Google Shape;8005;p27"/>
            <p:cNvSpPr/>
            <p:nvPr/>
          </p:nvSpPr>
          <p:spPr>
            <a:xfrm rot="10800000">
              <a:off x="7333525" y="302150"/>
              <a:ext cx="24850" cy="37125"/>
            </a:xfrm>
            <a:custGeom>
              <a:avLst/>
              <a:gdLst/>
              <a:ahLst/>
              <a:cxnLst/>
              <a:rect l="l" t="t" r="r" b="b"/>
              <a:pathLst>
                <a:path w="994" h="1485" extrusionOk="0">
                  <a:moveTo>
                    <a:pt x="887" y="1"/>
                  </a:moveTo>
                  <a:cubicBezTo>
                    <a:pt x="876" y="2"/>
                    <a:pt x="863" y="5"/>
                    <a:pt x="850" y="8"/>
                  </a:cubicBezTo>
                  <a:cubicBezTo>
                    <a:pt x="827" y="15"/>
                    <a:pt x="798" y="37"/>
                    <a:pt x="789" y="63"/>
                  </a:cubicBezTo>
                  <a:cubicBezTo>
                    <a:pt x="673" y="393"/>
                    <a:pt x="567" y="733"/>
                    <a:pt x="373" y="1028"/>
                  </a:cubicBezTo>
                  <a:cubicBezTo>
                    <a:pt x="307" y="1120"/>
                    <a:pt x="235" y="1204"/>
                    <a:pt x="150" y="1281"/>
                  </a:cubicBezTo>
                  <a:cubicBezTo>
                    <a:pt x="113" y="1312"/>
                    <a:pt x="77" y="1341"/>
                    <a:pt x="37" y="1370"/>
                  </a:cubicBezTo>
                  <a:cubicBezTo>
                    <a:pt x="9" y="1388"/>
                    <a:pt x="1" y="1428"/>
                    <a:pt x="21" y="1457"/>
                  </a:cubicBezTo>
                  <a:cubicBezTo>
                    <a:pt x="33" y="1475"/>
                    <a:pt x="53" y="1484"/>
                    <a:pt x="73" y="1484"/>
                  </a:cubicBezTo>
                  <a:cubicBezTo>
                    <a:pt x="85" y="1484"/>
                    <a:pt x="98" y="1481"/>
                    <a:pt x="109" y="1473"/>
                  </a:cubicBezTo>
                  <a:cubicBezTo>
                    <a:pt x="338" y="1312"/>
                    <a:pt x="548" y="1113"/>
                    <a:pt x="718" y="886"/>
                  </a:cubicBezTo>
                  <a:cubicBezTo>
                    <a:pt x="804" y="771"/>
                    <a:pt x="871" y="644"/>
                    <a:pt x="922" y="509"/>
                  </a:cubicBezTo>
                  <a:cubicBezTo>
                    <a:pt x="946" y="450"/>
                    <a:pt x="962" y="387"/>
                    <a:pt x="976" y="324"/>
                  </a:cubicBezTo>
                  <a:cubicBezTo>
                    <a:pt x="990" y="252"/>
                    <a:pt x="993" y="175"/>
                    <a:pt x="992" y="101"/>
                  </a:cubicBezTo>
                  <a:cubicBezTo>
                    <a:pt x="992" y="55"/>
                    <a:pt x="953" y="14"/>
                    <a:pt x="907" y="2"/>
                  </a:cubicBezTo>
                  <a:cubicBezTo>
                    <a:pt x="900" y="1"/>
                    <a:pt x="894" y="1"/>
                    <a:pt x="887" y="1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06" name="Google Shape;8006;p27"/>
            <p:cNvSpPr/>
            <p:nvPr/>
          </p:nvSpPr>
          <p:spPr>
            <a:xfrm rot="10800000">
              <a:off x="7336750" y="319425"/>
              <a:ext cx="17125" cy="16925"/>
            </a:xfrm>
            <a:custGeom>
              <a:avLst/>
              <a:gdLst/>
              <a:ahLst/>
              <a:cxnLst/>
              <a:rect l="l" t="t" r="r" b="b"/>
              <a:pathLst>
                <a:path w="685" h="677" extrusionOk="0">
                  <a:moveTo>
                    <a:pt x="548" y="56"/>
                  </a:moveTo>
                  <a:cubicBezTo>
                    <a:pt x="547" y="57"/>
                    <a:pt x="546" y="58"/>
                    <a:pt x="546" y="59"/>
                  </a:cubicBezTo>
                  <a:lnTo>
                    <a:pt x="546" y="59"/>
                  </a:lnTo>
                  <a:cubicBezTo>
                    <a:pt x="547" y="58"/>
                    <a:pt x="548" y="57"/>
                    <a:pt x="548" y="56"/>
                  </a:cubicBezTo>
                  <a:close/>
                  <a:moveTo>
                    <a:pt x="546" y="59"/>
                  </a:moveTo>
                  <a:lnTo>
                    <a:pt x="546" y="59"/>
                  </a:lnTo>
                  <a:cubicBezTo>
                    <a:pt x="546" y="60"/>
                    <a:pt x="546" y="60"/>
                    <a:pt x="546" y="60"/>
                  </a:cubicBezTo>
                  <a:lnTo>
                    <a:pt x="546" y="60"/>
                  </a:lnTo>
                  <a:cubicBezTo>
                    <a:pt x="546" y="60"/>
                    <a:pt x="546" y="60"/>
                    <a:pt x="546" y="59"/>
                  </a:cubicBezTo>
                  <a:close/>
                  <a:moveTo>
                    <a:pt x="256" y="394"/>
                  </a:moveTo>
                  <a:cubicBezTo>
                    <a:pt x="253" y="394"/>
                    <a:pt x="253" y="395"/>
                    <a:pt x="250" y="398"/>
                  </a:cubicBezTo>
                  <a:cubicBezTo>
                    <a:pt x="252" y="398"/>
                    <a:pt x="253" y="395"/>
                    <a:pt x="256" y="394"/>
                  </a:cubicBezTo>
                  <a:close/>
                  <a:moveTo>
                    <a:pt x="624" y="0"/>
                  </a:moveTo>
                  <a:cubicBezTo>
                    <a:pt x="611" y="0"/>
                    <a:pt x="605" y="0"/>
                    <a:pt x="598" y="4"/>
                  </a:cubicBezTo>
                  <a:cubicBezTo>
                    <a:pt x="581" y="10"/>
                    <a:pt x="572" y="20"/>
                    <a:pt x="562" y="35"/>
                  </a:cubicBezTo>
                  <a:cubicBezTo>
                    <a:pt x="555" y="46"/>
                    <a:pt x="550" y="55"/>
                    <a:pt x="543" y="65"/>
                  </a:cubicBezTo>
                  <a:cubicBezTo>
                    <a:pt x="505" y="119"/>
                    <a:pt x="466" y="171"/>
                    <a:pt x="424" y="221"/>
                  </a:cubicBezTo>
                  <a:cubicBezTo>
                    <a:pt x="375" y="283"/>
                    <a:pt x="321" y="336"/>
                    <a:pt x="263" y="388"/>
                  </a:cubicBezTo>
                  <a:cubicBezTo>
                    <a:pt x="191" y="451"/>
                    <a:pt x="115" y="509"/>
                    <a:pt x="36" y="563"/>
                  </a:cubicBezTo>
                  <a:cubicBezTo>
                    <a:pt x="8" y="580"/>
                    <a:pt x="0" y="622"/>
                    <a:pt x="21" y="649"/>
                  </a:cubicBezTo>
                  <a:cubicBezTo>
                    <a:pt x="33" y="667"/>
                    <a:pt x="53" y="677"/>
                    <a:pt x="73" y="677"/>
                  </a:cubicBezTo>
                  <a:cubicBezTo>
                    <a:pt x="85" y="677"/>
                    <a:pt x="97" y="674"/>
                    <a:pt x="108" y="667"/>
                  </a:cubicBezTo>
                  <a:cubicBezTo>
                    <a:pt x="166" y="629"/>
                    <a:pt x="222" y="588"/>
                    <a:pt x="275" y="545"/>
                  </a:cubicBezTo>
                  <a:cubicBezTo>
                    <a:pt x="322" y="507"/>
                    <a:pt x="367" y="466"/>
                    <a:pt x="410" y="424"/>
                  </a:cubicBezTo>
                  <a:cubicBezTo>
                    <a:pt x="512" y="326"/>
                    <a:pt x="599" y="211"/>
                    <a:pt x="677" y="91"/>
                  </a:cubicBezTo>
                  <a:cubicBezTo>
                    <a:pt x="684" y="78"/>
                    <a:pt x="684" y="56"/>
                    <a:pt x="681" y="43"/>
                  </a:cubicBezTo>
                  <a:cubicBezTo>
                    <a:pt x="675" y="27"/>
                    <a:pt x="665" y="15"/>
                    <a:pt x="650" y="7"/>
                  </a:cubicBezTo>
                  <a:cubicBezTo>
                    <a:pt x="641" y="4"/>
                    <a:pt x="632" y="0"/>
                    <a:pt x="624" y="0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07" name="Google Shape;8007;p27"/>
            <p:cNvSpPr/>
            <p:nvPr/>
          </p:nvSpPr>
          <p:spPr>
            <a:xfrm rot="10800000">
              <a:off x="7339250" y="325975"/>
              <a:ext cx="16925" cy="10250"/>
            </a:xfrm>
            <a:custGeom>
              <a:avLst/>
              <a:gdLst/>
              <a:ahLst/>
              <a:cxnLst/>
              <a:rect l="l" t="t" r="r" b="b"/>
              <a:pathLst>
                <a:path w="677" h="410" extrusionOk="0">
                  <a:moveTo>
                    <a:pt x="245" y="186"/>
                  </a:moveTo>
                  <a:cubicBezTo>
                    <a:pt x="244" y="186"/>
                    <a:pt x="243" y="187"/>
                    <a:pt x="242" y="187"/>
                  </a:cubicBezTo>
                  <a:lnTo>
                    <a:pt x="242" y="187"/>
                  </a:lnTo>
                  <a:lnTo>
                    <a:pt x="243" y="187"/>
                  </a:lnTo>
                  <a:lnTo>
                    <a:pt x="243" y="187"/>
                  </a:lnTo>
                  <a:lnTo>
                    <a:pt x="245" y="186"/>
                  </a:lnTo>
                  <a:close/>
                  <a:moveTo>
                    <a:pt x="608" y="1"/>
                  </a:moveTo>
                  <a:cubicBezTo>
                    <a:pt x="594" y="2"/>
                    <a:pt x="581" y="5"/>
                    <a:pt x="571" y="12"/>
                  </a:cubicBezTo>
                  <a:cubicBezTo>
                    <a:pt x="466" y="71"/>
                    <a:pt x="362" y="127"/>
                    <a:pt x="256" y="180"/>
                  </a:cubicBezTo>
                  <a:lnTo>
                    <a:pt x="258" y="180"/>
                  </a:lnTo>
                  <a:cubicBezTo>
                    <a:pt x="256" y="180"/>
                    <a:pt x="255" y="182"/>
                    <a:pt x="252" y="182"/>
                  </a:cubicBezTo>
                  <a:lnTo>
                    <a:pt x="245" y="186"/>
                  </a:lnTo>
                  <a:lnTo>
                    <a:pt x="245" y="186"/>
                  </a:lnTo>
                  <a:cubicBezTo>
                    <a:pt x="245" y="186"/>
                    <a:pt x="246" y="185"/>
                    <a:pt x="247" y="185"/>
                  </a:cubicBezTo>
                  <a:lnTo>
                    <a:pt x="247" y="185"/>
                  </a:lnTo>
                  <a:lnTo>
                    <a:pt x="243" y="187"/>
                  </a:lnTo>
                  <a:lnTo>
                    <a:pt x="243" y="187"/>
                  </a:lnTo>
                  <a:lnTo>
                    <a:pt x="242" y="188"/>
                  </a:lnTo>
                  <a:cubicBezTo>
                    <a:pt x="242" y="188"/>
                    <a:pt x="242" y="187"/>
                    <a:pt x="242" y="187"/>
                  </a:cubicBezTo>
                  <a:lnTo>
                    <a:pt x="242" y="187"/>
                  </a:lnTo>
                  <a:lnTo>
                    <a:pt x="48" y="281"/>
                  </a:lnTo>
                  <a:cubicBezTo>
                    <a:pt x="32" y="288"/>
                    <a:pt x="19" y="297"/>
                    <a:pt x="9" y="315"/>
                  </a:cubicBezTo>
                  <a:cubicBezTo>
                    <a:pt x="3" y="331"/>
                    <a:pt x="0" y="350"/>
                    <a:pt x="6" y="366"/>
                  </a:cubicBezTo>
                  <a:cubicBezTo>
                    <a:pt x="12" y="382"/>
                    <a:pt x="23" y="396"/>
                    <a:pt x="41" y="403"/>
                  </a:cubicBezTo>
                  <a:cubicBezTo>
                    <a:pt x="50" y="408"/>
                    <a:pt x="61" y="410"/>
                    <a:pt x="73" y="410"/>
                  </a:cubicBezTo>
                  <a:cubicBezTo>
                    <a:pt x="79" y="410"/>
                    <a:pt x="86" y="409"/>
                    <a:pt x="91" y="407"/>
                  </a:cubicBezTo>
                  <a:cubicBezTo>
                    <a:pt x="281" y="321"/>
                    <a:pt x="462" y="222"/>
                    <a:pt x="641" y="116"/>
                  </a:cubicBezTo>
                  <a:cubicBezTo>
                    <a:pt x="670" y="99"/>
                    <a:pt x="677" y="55"/>
                    <a:pt x="658" y="28"/>
                  </a:cubicBezTo>
                  <a:cubicBezTo>
                    <a:pt x="645" y="10"/>
                    <a:pt x="627" y="1"/>
                    <a:pt x="608" y="1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08" name="Google Shape;8008;p27"/>
            <p:cNvSpPr/>
            <p:nvPr/>
          </p:nvSpPr>
          <p:spPr>
            <a:xfrm rot="10800000">
              <a:off x="7129100" y="731275"/>
              <a:ext cx="7725" cy="59125"/>
            </a:xfrm>
            <a:custGeom>
              <a:avLst/>
              <a:gdLst/>
              <a:ahLst/>
              <a:cxnLst/>
              <a:rect l="l" t="t" r="r" b="b"/>
              <a:pathLst>
                <a:path w="309" h="2365" extrusionOk="0">
                  <a:moveTo>
                    <a:pt x="230" y="1685"/>
                  </a:moveTo>
                  <a:lnTo>
                    <a:pt x="230" y="1685"/>
                  </a:lnTo>
                  <a:cubicBezTo>
                    <a:pt x="230" y="1689"/>
                    <a:pt x="231" y="1693"/>
                    <a:pt x="231" y="1698"/>
                  </a:cubicBezTo>
                  <a:cubicBezTo>
                    <a:pt x="230" y="1693"/>
                    <a:pt x="230" y="1689"/>
                    <a:pt x="230" y="1685"/>
                  </a:cubicBezTo>
                  <a:close/>
                  <a:moveTo>
                    <a:pt x="193" y="0"/>
                  </a:moveTo>
                  <a:cubicBezTo>
                    <a:pt x="165" y="0"/>
                    <a:pt x="130" y="26"/>
                    <a:pt x="130" y="58"/>
                  </a:cubicBezTo>
                  <a:cubicBezTo>
                    <a:pt x="142" y="443"/>
                    <a:pt x="74" y="823"/>
                    <a:pt x="34" y="1205"/>
                  </a:cubicBezTo>
                  <a:cubicBezTo>
                    <a:pt x="14" y="1391"/>
                    <a:pt x="1" y="1576"/>
                    <a:pt x="7" y="1763"/>
                  </a:cubicBezTo>
                  <a:cubicBezTo>
                    <a:pt x="8" y="1856"/>
                    <a:pt x="15" y="1946"/>
                    <a:pt x="30" y="2040"/>
                  </a:cubicBezTo>
                  <a:cubicBezTo>
                    <a:pt x="42" y="2130"/>
                    <a:pt x="65" y="2216"/>
                    <a:pt x="96" y="2303"/>
                  </a:cubicBezTo>
                  <a:cubicBezTo>
                    <a:pt x="103" y="2318"/>
                    <a:pt x="116" y="2334"/>
                    <a:pt x="130" y="2346"/>
                  </a:cubicBezTo>
                  <a:cubicBezTo>
                    <a:pt x="148" y="2358"/>
                    <a:pt x="171" y="2365"/>
                    <a:pt x="192" y="2365"/>
                  </a:cubicBezTo>
                  <a:cubicBezTo>
                    <a:pt x="198" y="2365"/>
                    <a:pt x="205" y="2364"/>
                    <a:pt x="211" y="2363"/>
                  </a:cubicBezTo>
                  <a:cubicBezTo>
                    <a:pt x="268" y="2353"/>
                    <a:pt x="308" y="2297"/>
                    <a:pt x="297" y="2239"/>
                  </a:cubicBezTo>
                  <a:cubicBezTo>
                    <a:pt x="281" y="2146"/>
                    <a:pt x="264" y="2054"/>
                    <a:pt x="252" y="1959"/>
                  </a:cubicBezTo>
                  <a:cubicBezTo>
                    <a:pt x="240" y="1867"/>
                    <a:pt x="235" y="1772"/>
                    <a:pt x="230" y="1680"/>
                  </a:cubicBezTo>
                  <a:lnTo>
                    <a:pt x="230" y="1680"/>
                  </a:lnTo>
                  <a:cubicBezTo>
                    <a:pt x="218" y="1409"/>
                    <a:pt x="229" y="1140"/>
                    <a:pt x="239" y="872"/>
                  </a:cubicBezTo>
                  <a:cubicBezTo>
                    <a:pt x="252" y="603"/>
                    <a:pt x="265" y="336"/>
                    <a:pt x="256" y="69"/>
                  </a:cubicBezTo>
                  <a:cubicBezTo>
                    <a:pt x="254" y="35"/>
                    <a:pt x="236" y="5"/>
                    <a:pt x="199" y="0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09" name="Google Shape;8009;p27"/>
            <p:cNvSpPr/>
            <p:nvPr/>
          </p:nvSpPr>
          <p:spPr>
            <a:xfrm rot="10800000">
              <a:off x="7037000" y="713800"/>
              <a:ext cx="97150" cy="18650"/>
            </a:xfrm>
            <a:custGeom>
              <a:avLst/>
              <a:gdLst/>
              <a:ahLst/>
              <a:cxnLst/>
              <a:rect l="l" t="t" r="r" b="b"/>
              <a:pathLst>
                <a:path w="3886" h="746" extrusionOk="0">
                  <a:moveTo>
                    <a:pt x="136" y="0"/>
                  </a:moveTo>
                  <a:cubicBezTo>
                    <a:pt x="86" y="0"/>
                    <a:pt x="38" y="30"/>
                    <a:pt x="16" y="72"/>
                  </a:cubicBezTo>
                  <a:cubicBezTo>
                    <a:pt x="3" y="94"/>
                    <a:pt x="0" y="117"/>
                    <a:pt x="0" y="143"/>
                  </a:cubicBezTo>
                  <a:cubicBezTo>
                    <a:pt x="2" y="176"/>
                    <a:pt x="16" y="217"/>
                    <a:pt x="43" y="237"/>
                  </a:cubicBezTo>
                  <a:cubicBezTo>
                    <a:pt x="106" y="285"/>
                    <a:pt x="171" y="328"/>
                    <a:pt x="237" y="367"/>
                  </a:cubicBezTo>
                  <a:cubicBezTo>
                    <a:pt x="305" y="405"/>
                    <a:pt x="376" y="438"/>
                    <a:pt x="451" y="471"/>
                  </a:cubicBezTo>
                  <a:cubicBezTo>
                    <a:pt x="602" y="536"/>
                    <a:pt x="756" y="584"/>
                    <a:pt x="914" y="625"/>
                  </a:cubicBezTo>
                  <a:cubicBezTo>
                    <a:pt x="1232" y="704"/>
                    <a:pt x="1561" y="734"/>
                    <a:pt x="1890" y="744"/>
                  </a:cubicBezTo>
                  <a:cubicBezTo>
                    <a:pt x="1916" y="745"/>
                    <a:pt x="1941" y="745"/>
                    <a:pt x="1966" y="745"/>
                  </a:cubicBezTo>
                  <a:cubicBezTo>
                    <a:pt x="2106" y="745"/>
                    <a:pt x="2246" y="739"/>
                    <a:pt x="2386" y="731"/>
                  </a:cubicBezTo>
                  <a:cubicBezTo>
                    <a:pt x="2550" y="723"/>
                    <a:pt x="2715" y="704"/>
                    <a:pt x="2877" y="681"/>
                  </a:cubicBezTo>
                  <a:cubicBezTo>
                    <a:pt x="3032" y="660"/>
                    <a:pt x="3184" y="632"/>
                    <a:pt x="3337" y="602"/>
                  </a:cubicBezTo>
                  <a:cubicBezTo>
                    <a:pt x="3505" y="568"/>
                    <a:pt x="3670" y="525"/>
                    <a:pt x="3835" y="479"/>
                  </a:cubicBezTo>
                  <a:cubicBezTo>
                    <a:pt x="3869" y="469"/>
                    <a:pt x="3885" y="431"/>
                    <a:pt x="3875" y="400"/>
                  </a:cubicBezTo>
                  <a:cubicBezTo>
                    <a:pt x="3867" y="371"/>
                    <a:pt x="3841" y="356"/>
                    <a:pt x="3815" y="356"/>
                  </a:cubicBezTo>
                  <a:cubicBezTo>
                    <a:pt x="3809" y="356"/>
                    <a:pt x="3803" y="356"/>
                    <a:pt x="3798" y="358"/>
                  </a:cubicBezTo>
                  <a:cubicBezTo>
                    <a:pt x="3657" y="395"/>
                    <a:pt x="3516" y="426"/>
                    <a:pt x="3375" y="451"/>
                  </a:cubicBezTo>
                  <a:cubicBezTo>
                    <a:pt x="3111" y="494"/>
                    <a:pt x="2841" y="515"/>
                    <a:pt x="2572" y="515"/>
                  </a:cubicBezTo>
                  <a:cubicBezTo>
                    <a:pt x="2431" y="515"/>
                    <a:pt x="2289" y="509"/>
                    <a:pt x="2149" y="497"/>
                  </a:cubicBezTo>
                  <a:cubicBezTo>
                    <a:pt x="1991" y="482"/>
                    <a:pt x="1833" y="461"/>
                    <a:pt x="1676" y="436"/>
                  </a:cubicBezTo>
                  <a:cubicBezTo>
                    <a:pt x="1502" y="403"/>
                    <a:pt x="1329" y="365"/>
                    <a:pt x="1156" y="321"/>
                  </a:cubicBezTo>
                  <a:cubicBezTo>
                    <a:pt x="985" y="275"/>
                    <a:pt x="819" y="224"/>
                    <a:pt x="654" y="170"/>
                  </a:cubicBezTo>
                  <a:cubicBezTo>
                    <a:pt x="491" y="115"/>
                    <a:pt x="333" y="58"/>
                    <a:pt x="172" y="6"/>
                  </a:cubicBezTo>
                  <a:cubicBezTo>
                    <a:pt x="161" y="2"/>
                    <a:pt x="151" y="0"/>
                    <a:pt x="139" y="0"/>
                  </a:cubicBezTo>
                  <a:cubicBezTo>
                    <a:pt x="138" y="0"/>
                    <a:pt x="137" y="0"/>
                    <a:pt x="136" y="0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10" name="Google Shape;8010;p27"/>
            <p:cNvSpPr/>
            <p:nvPr/>
          </p:nvSpPr>
          <p:spPr>
            <a:xfrm rot="10800000">
              <a:off x="7100200" y="727450"/>
              <a:ext cx="28575" cy="5625"/>
            </a:xfrm>
            <a:custGeom>
              <a:avLst/>
              <a:gdLst/>
              <a:ahLst/>
              <a:cxnLst/>
              <a:rect l="l" t="t" r="r" b="b"/>
              <a:pathLst>
                <a:path w="1143" h="225" extrusionOk="0">
                  <a:moveTo>
                    <a:pt x="640" y="84"/>
                  </a:moveTo>
                  <a:cubicBezTo>
                    <a:pt x="641" y="84"/>
                    <a:pt x="642" y="84"/>
                    <a:pt x="643" y="85"/>
                  </a:cubicBezTo>
                  <a:lnTo>
                    <a:pt x="643" y="85"/>
                  </a:lnTo>
                  <a:cubicBezTo>
                    <a:pt x="642" y="84"/>
                    <a:pt x="641" y="84"/>
                    <a:pt x="640" y="84"/>
                  </a:cubicBezTo>
                  <a:close/>
                  <a:moveTo>
                    <a:pt x="71" y="1"/>
                  </a:moveTo>
                  <a:cubicBezTo>
                    <a:pt x="42" y="1"/>
                    <a:pt x="15" y="17"/>
                    <a:pt x="8" y="47"/>
                  </a:cubicBezTo>
                  <a:cubicBezTo>
                    <a:pt x="1" y="77"/>
                    <a:pt x="21" y="117"/>
                    <a:pt x="54" y="123"/>
                  </a:cubicBezTo>
                  <a:cubicBezTo>
                    <a:pt x="229" y="152"/>
                    <a:pt x="404" y="182"/>
                    <a:pt x="582" y="203"/>
                  </a:cubicBezTo>
                  <a:cubicBezTo>
                    <a:pt x="653" y="211"/>
                    <a:pt x="722" y="218"/>
                    <a:pt x="791" y="221"/>
                  </a:cubicBezTo>
                  <a:cubicBezTo>
                    <a:pt x="831" y="223"/>
                    <a:pt x="871" y="224"/>
                    <a:pt x="912" y="224"/>
                  </a:cubicBezTo>
                  <a:cubicBezTo>
                    <a:pt x="968" y="224"/>
                    <a:pt x="1025" y="222"/>
                    <a:pt x="1081" y="218"/>
                  </a:cubicBezTo>
                  <a:cubicBezTo>
                    <a:pt x="1115" y="216"/>
                    <a:pt x="1142" y="189"/>
                    <a:pt x="1141" y="153"/>
                  </a:cubicBezTo>
                  <a:cubicBezTo>
                    <a:pt x="1138" y="120"/>
                    <a:pt x="1111" y="91"/>
                    <a:pt x="1079" y="91"/>
                  </a:cubicBezTo>
                  <a:cubicBezTo>
                    <a:pt x="1078" y="91"/>
                    <a:pt x="1077" y="91"/>
                    <a:pt x="1076" y="91"/>
                  </a:cubicBezTo>
                  <a:cubicBezTo>
                    <a:pt x="1012" y="97"/>
                    <a:pt x="947" y="99"/>
                    <a:pt x="882" y="99"/>
                  </a:cubicBezTo>
                  <a:cubicBezTo>
                    <a:pt x="802" y="97"/>
                    <a:pt x="722" y="92"/>
                    <a:pt x="643" y="85"/>
                  </a:cubicBezTo>
                  <a:lnTo>
                    <a:pt x="643" y="85"/>
                  </a:lnTo>
                  <a:cubicBezTo>
                    <a:pt x="646" y="85"/>
                    <a:pt x="649" y="86"/>
                    <a:pt x="652" y="87"/>
                  </a:cubicBezTo>
                  <a:lnTo>
                    <a:pt x="652" y="87"/>
                  </a:lnTo>
                  <a:cubicBezTo>
                    <a:pt x="460" y="67"/>
                    <a:pt x="271" y="32"/>
                    <a:pt x="81" y="1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11" name="Google Shape;8011;p27"/>
            <p:cNvSpPr/>
            <p:nvPr/>
          </p:nvSpPr>
          <p:spPr>
            <a:xfrm rot="10800000">
              <a:off x="7072700" y="721150"/>
              <a:ext cx="39125" cy="4300"/>
            </a:xfrm>
            <a:custGeom>
              <a:avLst/>
              <a:gdLst/>
              <a:ahLst/>
              <a:cxnLst/>
              <a:rect l="l" t="t" r="r" b="b"/>
              <a:pathLst>
                <a:path w="1565" h="172" extrusionOk="0">
                  <a:moveTo>
                    <a:pt x="1499" y="0"/>
                  </a:moveTo>
                  <a:cubicBezTo>
                    <a:pt x="1194" y="32"/>
                    <a:pt x="890" y="46"/>
                    <a:pt x="585" y="46"/>
                  </a:cubicBezTo>
                  <a:cubicBezTo>
                    <a:pt x="411" y="46"/>
                    <a:pt x="237" y="42"/>
                    <a:pt x="62" y="33"/>
                  </a:cubicBezTo>
                  <a:cubicBezTo>
                    <a:pt x="61" y="33"/>
                    <a:pt x="60" y="33"/>
                    <a:pt x="58" y="33"/>
                  </a:cubicBezTo>
                  <a:cubicBezTo>
                    <a:pt x="26" y="33"/>
                    <a:pt x="0" y="68"/>
                    <a:pt x="0" y="100"/>
                  </a:cubicBezTo>
                  <a:cubicBezTo>
                    <a:pt x="3" y="115"/>
                    <a:pt x="8" y="131"/>
                    <a:pt x="22" y="143"/>
                  </a:cubicBezTo>
                  <a:cubicBezTo>
                    <a:pt x="35" y="156"/>
                    <a:pt x="49" y="158"/>
                    <a:pt x="68" y="158"/>
                  </a:cubicBezTo>
                  <a:cubicBezTo>
                    <a:pt x="242" y="167"/>
                    <a:pt x="416" y="171"/>
                    <a:pt x="590" y="171"/>
                  </a:cubicBezTo>
                  <a:cubicBezTo>
                    <a:pt x="895" y="171"/>
                    <a:pt x="1200" y="157"/>
                    <a:pt x="1504" y="125"/>
                  </a:cubicBezTo>
                  <a:cubicBezTo>
                    <a:pt x="1537" y="123"/>
                    <a:pt x="1565" y="97"/>
                    <a:pt x="1565" y="61"/>
                  </a:cubicBezTo>
                  <a:cubicBezTo>
                    <a:pt x="1563" y="31"/>
                    <a:pt x="1536" y="0"/>
                    <a:pt x="1506" y="0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12" name="Google Shape;8012;p27"/>
            <p:cNvSpPr/>
            <p:nvPr/>
          </p:nvSpPr>
          <p:spPr>
            <a:xfrm rot="10800000">
              <a:off x="7124800" y="731000"/>
              <a:ext cx="7950" cy="39325"/>
            </a:xfrm>
            <a:custGeom>
              <a:avLst/>
              <a:gdLst/>
              <a:ahLst/>
              <a:cxnLst/>
              <a:rect l="l" t="t" r="r" b="b"/>
              <a:pathLst>
                <a:path w="318" h="1573" extrusionOk="0">
                  <a:moveTo>
                    <a:pt x="257" y="0"/>
                  </a:moveTo>
                  <a:cubicBezTo>
                    <a:pt x="231" y="0"/>
                    <a:pt x="201" y="19"/>
                    <a:pt x="197" y="47"/>
                  </a:cubicBezTo>
                  <a:cubicBezTo>
                    <a:pt x="190" y="108"/>
                    <a:pt x="181" y="170"/>
                    <a:pt x="168" y="230"/>
                  </a:cubicBezTo>
                  <a:cubicBezTo>
                    <a:pt x="157" y="292"/>
                    <a:pt x="139" y="351"/>
                    <a:pt x="125" y="409"/>
                  </a:cubicBezTo>
                  <a:cubicBezTo>
                    <a:pt x="95" y="529"/>
                    <a:pt x="60" y="645"/>
                    <a:pt x="36" y="766"/>
                  </a:cubicBezTo>
                  <a:cubicBezTo>
                    <a:pt x="12" y="878"/>
                    <a:pt x="2" y="993"/>
                    <a:pt x="0" y="1107"/>
                  </a:cubicBezTo>
                  <a:cubicBezTo>
                    <a:pt x="0" y="1169"/>
                    <a:pt x="7" y="1230"/>
                    <a:pt x="17" y="1290"/>
                  </a:cubicBezTo>
                  <a:cubicBezTo>
                    <a:pt x="22" y="1314"/>
                    <a:pt x="26" y="1340"/>
                    <a:pt x="32" y="1365"/>
                  </a:cubicBezTo>
                  <a:cubicBezTo>
                    <a:pt x="40" y="1412"/>
                    <a:pt x="60" y="1456"/>
                    <a:pt x="79" y="1501"/>
                  </a:cubicBezTo>
                  <a:cubicBezTo>
                    <a:pt x="89" y="1527"/>
                    <a:pt x="104" y="1548"/>
                    <a:pt x="128" y="1560"/>
                  </a:cubicBezTo>
                  <a:cubicBezTo>
                    <a:pt x="144" y="1568"/>
                    <a:pt x="161" y="1573"/>
                    <a:pt x="178" y="1573"/>
                  </a:cubicBezTo>
                  <a:cubicBezTo>
                    <a:pt x="189" y="1573"/>
                    <a:pt x="199" y="1571"/>
                    <a:pt x="210" y="1567"/>
                  </a:cubicBezTo>
                  <a:cubicBezTo>
                    <a:pt x="264" y="1551"/>
                    <a:pt x="290" y="1492"/>
                    <a:pt x="277" y="1438"/>
                  </a:cubicBezTo>
                  <a:cubicBezTo>
                    <a:pt x="263" y="1383"/>
                    <a:pt x="250" y="1327"/>
                    <a:pt x="240" y="1271"/>
                  </a:cubicBezTo>
                  <a:cubicBezTo>
                    <a:pt x="228" y="1199"/>
                    <a:pt x="221" y="1128"/>
                    <a:pt x="220" y="1056"/>
                  </a:cubicBezTo>
                  <a:cubicBezTo>
                    <a:pt x="217" y="967"/>
                    <a:pt x="221" y="875"/>
                    <a:pt x="228" y="787"/>
                  </a:cubicBezTo>
                  <a:lnTo>
                    <a:pt x="228" y="787"/>
                  </a:lnTo>
                  <a:cubicBezTo>
                    <a:pt x="227" y="796"/>
                    <a:pt x="227" y="804"/>
                    <a:pt x="226" y="813"/>
                  </a:cubicBezTo>
                  <a:cubicBezTo>
                    <a:pt x="250" y="567"/>
                    <a:pt x="290" y="323"/>
                    <a:pt x="315" y="78"/>
                  </a:cubicBezTo>
                  <a:cubicBezTo>
                    <a:pt x="318" y="59"/>
                    <a:pt x="318" y="45"/>
                    <a:pt x="307" y="29"/>
                  </a:cubicBezTo>
                  <a:cubicBezTo>
                    <a:pt x="299" y="14"/>
                    <a:pt x="285" y="6"/>
                    <a:pt x="270" y="2"/>
                  </a:cubicBezTo>
                  <a:cubicBezTo>
                    <a:pt x="267" y="0"/>
                    <a:pt x="262" y="0"/>
                    <a:pt x="257" y="0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13" name="Google Shape;8013;p27"/>
            <p:cNvSpPr/>
            <p:nvPr/>
          </p:nvSpPr>
          <p:spPr>
            <a:xfrm rot="10800000">
              <a:off x="6990000" y="567300"/>
              <a:ext cx="24450" cy="85875"/>
            </a:xfrm>
            <a:custGeom>
              <a:avLst/>
              <a:gdLst/>
              <a:ahLst/>
              <a:cxnLst/>
              <a:rect l="l" t="t" r="r" b="b"/>
              <a:pathLst>
                <a:path w="978" h="3435" extrusionOk="0">
                  <a:moveTo>
                    <a:pt x="460" y="1099"/>
                  </a:moveTo>
                  <a:cubicBezTo>
                    <a:pt x="460" y="1100"/>
                    <a:pt x="459" y="1101"/>
                    <a:pt x="458" y="1102"/>
                  </a:cubicBezTo>
                  <a:lnTo>
                    <a:pt x="458" y="1102"/>
                  </a:lnTo>
                  <a:cubicBezTo>
                    <a:pt x="460" y="1102"/>
                    <a:pt x="460" y="1101"/>
                    <a:pt x="460" y="1099"/>
                  </a:cubicBezTo>
                  <a:close/>
                  <a:moveTo>
                    <a:pt x="460" y="1104"/>
                  </a:moveTo>
                  <a:lnTo>
                    <a:pt x="460" y="1104"/>
                  </a:lnTo>
                  <a:cubicBezTo>
                    <a:pt x="457" y="1107"/>
                    <a:pt x="457" y="1108"/>
                    <a:pt x="457" y="1110"/>
                  </a:cubicBezTo>
                  <a:cubicBezTo>
                    <a:pt x="457" y="1111"/>
                    <a:pt x="456" y="1115"/>
                    <a:pt x="456" y="1117"/>
                  </a:cubicBezTo>
                  <a:cubicBezTo>
                    <a:pt x="457" y="1114"/>
                    <a:pt x="460" y="1108"/>
                    <a:pt x="460" y="1104"/>
                  </a:cubicBezTo>
                  <a:close/>
                  <a:moveTo>
                    <a:pt x="455" y="1117"/>
                  </a:moveTo>
                  <a:lnTo>
                    <a:pt x="455" y="1117"/>
                  </a:lnTo>
                  <a:cubicBezTo>
                    <a:pt x="454" y="1117"/>
                    <a:pt x="454" y="1118"/>
                    <a:pt x="454" y="1119"/>
                  </a:cubicBezTo>
                  <a:lnTo>
                    <a:pt x="454" y="1119"/>
                  </a:lnTo>
                  <a:cubicBezTo>
                    <a:pt x="455" y="1118"/>
                    <a:pt x="455" y="1118"/>
                    <a:pt x="455" y="1117"/>
                  </a:cubicBezTo>
                  <a:close/>
                  <a:moveTo>
                    <a:pt x="248" y="2231"/>
                  </a:moveTo>
                  <a:cubicBezTo>
                    <a:pt x="248" y="2236"/>
                    <a:pt x="247" y="2240"/>
                    <a:pt x="247" y="2245"/>
                  </a:cubicBezTo>
                  <a:lnTo>
                    <a:pt x="247" y="2245"/>
                  </a:lnTo>
                  <a:cubicBezTo>
                    <a:pt x="247" y="2240"/>
                    <a:pt x="248" y="2236"/>
                    <a:pt x="248" y="2231"/>
                  </a:cubicBezTo>
                  <a:close/>
                  <a:moveTo>
                    <a:pt x="910" y="1"/>
                  </a:moveTo>
                  <a:cubicBezTo>
                    <a:pt x="894" y="4"/>
                    <a:pt x="877" y="9"/>
                    <a:pt x="867" y="24"/>
                  </a:cubicBezTo>
                  <a:cubicBezTo>
                    <a:pt x="791" y="134"/>
                    <a:pt x="716" y="248"/>
                    <a:pt x="647" y="364"/>
                  </a:cubicBezTo>
                  <a:cubicBezTo>
                    <a:pt x="565" y="498"/>
                    <a:pt x="493" y="637"/>
                    <a:pt x="427" y="779"/>
                  </a:cubicBezTo>
                  <a:cubicBezTo>
                    <a:pt x="304" y="1042"/>
                    <a:pt x="209" y="1318"/>
                    <a:pt x="137" y="1596"/>
                  </a:cubicBezTo>
                  <a:cubicBezTo>
                    <a:pt x="101" y="1733"/>
                    <a:pt x="74" y="1871"/>
                    <a:pt x="52" y="2012"/>
                  </a:cubicBezTo>
                  <a:cubicBezTo>
                    <a:pt x="29" y="2159"/>
                    <a:pt x="17" y="2310"/>
                    <a:pt x="8" y="2461"/>
                  </a:cubicBezTo>
                  <a:cubicBezTo>
                    <a:pt x="1" y="2618"/>
                    <a:pt x="4" y="2774"/>
                    <a:pt x="17" y="2931"/>
                  </a:cubicBezTo>
                  <a:cubicBezTo>
                    <a:pt x="21" y="3003"/>
                    <a:pt x="34" y="3072"/>
                    <a:pt x="45" y="3143"/>
                  </a:cubicBezTo>
                  <a:cubicBezTo>
                    <a:pt x="52" y="3182"/>
                    <a:pt x="60" y="3219"/>
                    <a:pt x="68" y="3255"/>
                  </a:cubicBezTo>
                  <a:cubicBezTo>
                    <a:pt x="77" y="3297"/>
                    <a:pt x="90" y="3336"/>
                    <a:pt x="104" y="3377"/>
                  </a:cubicBezTo>
                  <a:cubicBezTo>
                    <a:pt x="117" y="3412"/>
                    <a:pt x="152" y="3435"/>
                    <a:pt x="188" y="3435"/>
                  </a:cubicBezTo>
                  <a:cubicBezTo>
                    <a:pt x="190" y="3435"/>
                    <a:pt x="191" y="3435"/>
                    <a:pt x="192" y="3435"/>
                  </a:cubicBezTo>
                  <a:cubicBezTo>
                    <a:pt x="213" y="3433"/>
                    <a:pt x="235" y="3422"/>
                    <a:pt x="249" y="3406"/>
                  </a:cubicBezTo>
                  <a:cubicBezTo>
                    <a:pt x="266" y="3388"/>
                    <a:pt x="269" y="3366"/>
                    <a:pt x="269" y="3343"/>
                  </a:cubicBezTo>
                  <a:cubicBezTo>
                    <a:pt x="271" y="3298"/>
                    <a:pt x="269" y="3257"/>
                    <a:pt x="268" y="3214"/>
                  </a:cubicBezTo>
                  <a:cubicBezTo>
                    <a:pt x="266" y="3171"/>
                    <a:pt x="262" y="3128"/>
                    <a:pt x="261" y="3084"/>
                  </a:cubicBezTo>
                  <a:cubicBezTo>
                    <a:pt x="255" y="2984"/>
                    <a:pt x="249" y="2885"/>
                    <a:pt x="246" y="2784"/>
                  </a:cubicBezTo>
                  <a:cubicBezTo>
                    <a:pt x="239" y="2608"/>
                    <a:pt x="239" y="2430"/>
                    <a:pt x="247" y="2253"/>
                  </a:cubicBezTo>
                  <a:lnTo>
                    <a:pt x="247" y="2253"/>
                  </a:lnTo>
                  <a:cubicBezTo>
                    <a:pt x="260" y="2059"/>
                    <a:pt x="281" y="1863"/>
                    <a:pt x="314" y="1671"/>
                  </a:cubicBezTo>
                  <a:cubicBezTo>
                    <a:pt x="348" y="1484"/>
                    <a:pt x="397" y="1299"/>
                    <a:pt x="454" y="1119"/>
                  </a:cubicBezTo>
                  <a:lnTo>
                    <a:pt x="454" y="1119"/>
                  </a:lnTo>
                  <a:cubicBezTo>
                    <a:pt x="454" y="1119"/>
                    <a:pt x="453" y="1120"/>
                    <a:pt x="452" y="1121"/>
                  </a:cubicBezTo>
                  <a:cubicBezTo>
                    <a:pt x="455" y="1117"/>
                    <a:pt x="455" y="1114"/>
                    <a:pt x="456" y="1110"/>
                  </a:cubicBezTo>
                  <a:cubicBezTo>
                    <a:pt x="457" y="1108"/>
                    <a:pt x="457" y="1105"/>
                    <a:pt x="458" y="1102"/>
                  </a:cubicBezTo>
                  <a:lnTo>
                    <a:pt x="458" y="1102"/>
                  </a:lnTo>
                  <a:cubicBezTo>
                    <a:pt x="458" y="1102"/>
                    <a:pt x="458" y="1102"/>
                    <a:pt x="457" y="1102"/>
                  </a:cubicBezTo>
                  <a:cubicBezTo>
                    <a:pt x="512" y="946"/>
                    <a:pt x="572" y="795"/>
                    <a:pt x="643" y="647"/>
                  </a:cubicBezTo>
                  <a:cubicBezTo>
                    <a:pt x="716" y="492"/>
                    <a:pt x="802" y="343"/>
                    <a:pt x="896" y="199"/>
                  </a:cubicBezTo>
                  <a:lnTo>
                    <a:pt x="896" y="199"/>
                  </a:lnTo>
                  <a:cubicBezTo>
                    <a:pt x="893" y="205"/>
                    <a:pt x="888" y="209"/>
                    <a:pt x="887" y="213"/>
                  </a:cubicBezTo>
                  <a:cubicBezTo>
                    <a:pt x="913" y="177"/>
                    <a:pt x="936" y="141"/>
                    <a:pt x="960" y="106"/>
                  </a:cubicBezTo>
                  <a:cubicBezTo>
                    <a:pt x="970" y="91"/>
                    <a:pt x="977" y="77"/>
                    <a:pt x="975" y="60"/>
                  </a:cubicBezTo>
                  <a:cubicBezTo>
                    <a:pt x="973" y="44"/>
                    <a:pt x="966" y="27"/>
                    <a:pt x="954" y="17"/>
                  </a:cubicBezTo>
                  <a:cubicBezTo>
                    <a:pt x="944" y="5"/>
                    <a:pt x="926" y="1"/>
                    <a:pt x="910" y="1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14" name="Google Shape;8014;p27"/>
            <p:cNvSpPr/>
            <p:nvPr/>
          </p:nvSpPr>
          <p:spPr>
            <a:xfrm rot="10800000">
              <a:off x="6993425" y="553350"/>
              <a:ext cx="18925" cy="16275"/>
            </a:xfrm>
            <a:custGeom>
              <a:avLst/>
              <a:gdLst/>
              <a:ahLst/>
              <a:cxnLst/>
              <a:rect l="l" t="t" r="r" b="b"/>
              <a:pathLst>
                <a:path w="757" h="651" extrusionOk="0">
                  <a:moveTo>
                    <a:pt x="77" y="1"/>
                  </a:moveTo>
                  <a:cubicBezTo>
                    <a:pt x="59" y="1"/>
                    <a:pt x="42" y="8"/>
                    <a:pt x="29" y="21"/>
                  </a:cubicBezTo>
                  <a:cubicBezTo>
                    <a:pt x="0" y="50"/>
                    <a:pt x="3" y="94"/>
                    <a:pt x="29" y="123"/>
                  </a:cubicBezTo>
                  <a:cubicBezTo>
                    <a:pt x="214" y="323"/>
                    <a:pt x="431" y="486"/>
                    <a:pt x="652" y="642"/>
                  </a:cubicBezTo>
                  <a:cubicBezTo>
                    <a:pt x="661" y="648"/>
                    <a:pt x="672" y="651"/>
                    <a:pt x="683" y="651"/>
                  </a:cubicBezTo>
                  <a:cubicBezTo>
                    <a:pt x="705" y="651"/>
                    <a:pt x="728" y="638"/>
                    <a:pt x="738" y="619"/>
                  </a:cubicBezTo>
                  <a:cubicBezTo>
                    <a:pt x="757" y="588"/>
                    <a:pt x="744" y="553"/>
                    <a:pt x="715" y="532"/>
                  </a:cubicBezTo>
                  <a:cubicBezTo>
                    <a:pt x="671" y="502"/>
                    <a:pt x="625" y="468"/>
                    <a:pt x="582" y="436"/>
                  </a:cubicBezTo>
                  <a:cubicBezTo>
                    <a:pt x="503" y="373"/>
                    <a:pt x="427" y="307"/>
                    <a:pt x="350" y="238"/>
                  </a:cubicBezTo>
                  <a:cubicBezTo>
                    <a:pt x="276" y="170"/>
                    <a:pt x="201" y="96"/>
                    <a:pt x="132" y="23"/>
                  </a:cubicBezTo>
                  <a:cubicBezTo>
                    <a:pt x="118" y="8"/>
                    <a:pt x="99" y="1"/>
                    <a:pt x="82" y="1"/>
                  </a:cubicBezTo>
                  <a:cubicBezTo>
                    <a:pt x="80" y="1"/>
                    <a:pt x="79" y="1"/>
                    <a:pt x="77" y="1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15" name="Google Shape;8015;p27"/>
            <p:cNvSpPr/>
            <p:nvPr/>
          </p:nvSpPr>
          <p:spPr>
            <a:xfrm rot="10800000">
              <a:off x="6999475" y="566150"/>
              <a:ext cx="10650" cy="41750"/>
            </a:xfrm>
            <a:custGeom>
              <a:avLst/>
              <a:gdLst/>
              <a:ahLst/>
              <a:cxnLst/>
              <a:rect l="l" t="t" r="r" b="b"/>
              <a:pathLst>
                <a:path w="426" h="1670" extrusionOk="0">
                  <a:moveTo>
                    <a:pt x="355" y="1"/>
                  </a:moveTo>
                  <a:cubicBezTo>
                    <a:pt x="326" y="2"/>
                    <a:pt x="302" y="24"/>
                    <a:pt x="295" y="53"/>
                  </a:cubicBezTo>
                  <a:cubicBezTo>
                    <a:pt x="233" y="301"/>
                    <a:pt x="182" y="550"/>
                    <a:pt x="139" y="804"/>
                  </a:cubicBezTo>
                  <a:cubicBezTo>
                    <a:pt x="95" y="1055"/>
                    <a:pt x="53" y="1306"/>
                    <a:pt x="9" y="1559"/>
                  </a:cubicBezTo>
                  <a:cubicBezTo>
                    <a:pt x="0" y="1608"/>
                    <a:pt x="30" y="1658"/>
                    <a:pt x="81" y="1667"/>
                  </a:cubicBezTo>
                  <a:cubicBezTo>
                    <a:pt x="87" y="1668"/>
                    <a:pt x="93" y="1669"/>
                    <a:pt x="100" y="1669"/>
                  </a:cubicBezTo>
                  <a:cubicBezTo>
                    <a:pt x="118" y="1669"/>
                    <a:pt x="136" y="1663"/>
                    <a:pt x="151" y="1653"/>
                  </a:cubicBezTo>
                  <a:cubicBezTo>
                    <a:pt x="170" y="1638"/>
                    <a:pt x="181" y="1618"/>
                    <a:pt x="188" y="1595"/>
                  </a:cubicBezTo>
                  <a:cubicBezTo>
                    <a:pt x="259" y="1347"/>
                    <a:pt x="287" y="1092"/>
                    <a:pt x="310" y="837"/>
                  </a:cubicBezTo>
                  <a:cubicBezTo>
                    <a:pt x="323" y="710"/>
                    <a:pt x="335" y="583"/>
                    <a:pt x="349" y="455"/>
                  </a:cubicBezTo>
                  <a:cubicBezTo>
                    <a:pt x="363" y="327"/>
                    <a:pt x="385" y="202"/>
                    <a:pt x="417" y="76"/>
                  </a:cubicBezTo>
                  <a:cubicBezTo>
                    <a:pt x="425" y="43"/>
                    <a:pt x="399" y="8"/>
                    <a:pt x="368" y="2"/>
                  </a:cubicBezTo>
                  <a:cubicBezTo>
                    <a:pt x="363" y="2"/>
                    <a:pt x="359" y="1"/>
                    <a:pt x="355" y="1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16" name="Google Shape;8016;p27"/>
            <p:cNvSpPr/>
            <p:nvPr/>
          </p:nvSpPr>
          <p:spPr>
            <a:xfrm rot="10800000">
              <a:off x="6994100" y="562075"/>
              <a:ext cx="15750" cy="9600"/>
            </a:xfrm>
            <a:custGeom>
              <a:avLst/>
              <a:gdLst/>
              <a:ahLst/>
              <a:cxnLst/>
              <a:rect l="l" t="t" r="r" b="b"/>
              <a:pathLst>
                <a:path w="630" h="384" extrusionOk="0">
                  <a:moveTo>
                    <a:pt x="431" y="182"/>
                  </a:moveTo>
                  <a:lnTo>
                    <a:pt x="431" y="182"/>
                  </a:lnTo>
                  <a:cubicBezTo>
                    <a:pt x="434" y="182"/>
                    <a:pt x="436" y="184"/>
                    <a:pt x="439" y="184"/>
                  </a:cubicBezTo>
                  <a:cubicBezTo>
                    <a:pt x="437" y="184"/>
                    <a:pt x="434" y="182"/>
                    <a:pt x="431" y="182"/>
                  </a:cubicBezTo>
                  <a:close/>
                  <a:moveTo>
                    <a:pt x="444" y="185"/>
                  </a:moveTo>
                  <a:cubicBezTo>
                    <a:pt x="449" y="188"/>
                    <a:pt x="450" y="188"/>
                    <a:pt x="452" y="189"/>
                  </a:cubicBezTo>
                  <a:lnTo>
                    <a:pt x="452" y="189"/>
                  </a:lnTo>
                  <a:cubicBezTo>
                    <a:pt x="450" y="188"/>
                    <a:pt x="446" y="185"/>
                    <a:pt x="444" y="185"/>
                  </a:cubicBezTo>
                  <a:close/>
                  <a:moveTo>
                    <a:pt x="86" y="1"/>
                  </a:moveTo>
                  <a:cubicBezTo>
                    <a:pt x="64" y="1"/>
                    <a:pt x="45" y="10"/>
                    <a:pt x="29" y="27"/>
                  </a:cubicBezTo>
                  <a:cubicBezTo>
                    <a:pt x="1" y="61"/>
                    <a:pt x="3" y="117"/>
                    <a:pt x="39" y="146"/>
                  </a:cubicBezTo>
                  <a:cubicBezTo>
                    <a:pt x="108" y="205"/>
                    <a:pt x="183" y="254"/>
                    <a:pt x="263" y="297"/>
                  </a:cubicBezTo>
                  <a:cubicBezTo>
                    <a:pt x="344" y="339"/>
                    <a:pt x="434" y="363"/>
                    <a:pt x="522" y="382"/>
                  </a:cubicBezTo>
                  <a:cubicBezTo>
                    <a:pt x="527" y="383"/>
                    <a:pt x="533" y="383"/>
                    <a:pt x="538" y="383"/>
                  </a:cubicBezTo>
                  <a:cubicBezTo>
                    <a:pt x="577" y="383"/>
                    <a:pt x="612" y="356"/>
                    <a:pt x="621" y="314"/>
                  </a:cubicBezTo>
                  <a:cubicBezTo>
                    <a:pt x="630" y="268"/>
                    <a:pt x="601" y="227"/>
                    <a:pt x="554" y="217"/>
                  </a:cubicBezTo>
                  <a:cubicBezTo>
                    <a:pt x="518" y="209"/>
                    <a:pt x="480" y="198"/>
                    <a:pt x="444" y="188"/>
                  </a:cubicBezTo>
                  <a:cubicBezTo>
                    <a:pt x="408" y="173"/>
                    <a:pt x="374" y="161"/>
                    <a:pt x="340" y="145"/>
                  </a:cubicBezTo>
                  <a:cubicBezTo>
                    <a:pt x="304" y="128"/>
                    <a:pt x="272" y="109"/>
                    <a:pt x="238" y="89"/>
                  </a:cubicBezTo>
                  <a:cubicBezTo>
                    <a:pt x="207" y="67"/>
                    <a:pt x="179" y="46"/>
                    <a:pt x="150" y="20"/>
                  </a:cubicBezTo>
                  <a:cubicBezTo>
                    <a:pt x="134" y="8"/>
                    <a:pt x="114" y="1"/>
                    <a:pt x="94" y="1"/>
                  </a:cubicBezTo>
                  <a:cubicBezTo>
                    <a:pt x="91" y="1"/>
                    <a:pt x="88" y="1"/>
                    <a:pt x="86" y="1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17" name="Google Shape;8017;p27"/>
            <p:cNvSpPr/>
            <p:nvPr/>
          </p:nvSpPr>
          <p:spPr>
            <a:xfrm rot="10800000">
              <a:off x="6747275" y="948550"/>
              <a:ext cx="4300" cy="9125"/>
            </a:xfrm>
            <a:custGeom>
              <a:avLst/>
              <a:gdLst/>
              <a:ahLst/>
              <a:cxnLst/>
              <a:rect l="l" t="t" r="r" b="b"/>
              <a:pathLst>
                <a:path w="172" h="365" extrusionOk="0">
                  <a:moveTo>
                    <a:pt x="165" y="1"/>
                  </a:moveTo>
                  <a:cubicBezTo>
                    <a:pt x="87" y="11"/>
                    <a:pt x="31" y="74"/>
                    <a:pt x="15" y="133"/>
                  </a:cubicBezTo>
                  <a:cubicBezTo>
                    <a:pt x="1" y="182"/>
                    <a:pt x="8" y="232"/>
                    <a:pt x="32" y="274"/>
                  </a:cubicBezTo>
                  <a:cubicBezTo>
                    <a:pt x="58" y="318"/>
                    <a:pt x="101" y="350"/>
                    <a:pt x="144" y="360"/>
                  </a:cubicBezTo>
                  <a:lnTo>
                    <a:pt x="166" y="363"/>
                  </a:lnTo>
                  <a:lnTo>
                    <a:pt x="172" y="364"/>
                  </a:lnTo>
                  <a:lnTo>
                    <a:pt x="166" y="305"/>
                  </a:lnTo>
                  <a:cubicBezTo>
                    <a:pt x="159" y="205"/>
                    <a:pt x="155" y="101"/>
                    <a:pt x="165" y="1"/>
                  </a:cubicBezTo>
                  <a:close/>
                </a:path>
              </a:pathLst>
            </a:custGeom>
            <a:solidFill>
              <a:srgbClr val="A6C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18" name="Google Shape;8018;p27"/>
            <p:cNvSpPr/>
            <p:nvPr/>
          </p:nvSpPr>
          <p:spPr>
            <a:xfrm rot="10800000">
              <a:off x="6744325" y="935200"/>
              <a:ext cx="3425" cy="11325"/>
            </a:xfrm>
            <a:custGeom>
              <a:avLst/>
              <a:gdLst/>
              <a:ahLst/>
              <a:cxnLst/>
              <a:rect l="l" t="t" r="r" b="b"/>
              <a:pathLst>
                <a:path w="137" h="453" extrusionOk="0">
                  <a:moveTo>
                    <a:pt x="27" y="0"/>
                  </a:moveTo>
                  <a:cubicBezTo>
                    <a:pt x="14" y="127"/>
                    <a:pt x="7" y="259"/>
                    <a:pt x="0" y="389"/>
                  </a:cubicBezTo>
                  <a:cubicBezTo>
                    <a:pt x="0" y="405"/>
                    <a:pt x="6" y="420"/>
                    <a:pt x="19" y="431"/>
                  </a:cubicBezTo>
                  <a:cubicBezTo>
                    <a:pt x="30" y="443"/>
                    <a:pt x="49" y="453"/>
                    <a:pt x="65" y="453"/>
                  </a:cubicBezTo>
                  <a:cubicBezTo>
                    <a:pt x="98" y="453"/>
                    <a:pt x="124" y="425"/>
                    <a:pt x="128" y="389"/>
                  </a:cubicBezTo>
                  <a:cubicBezTo>
                    <a:pt x="131" y="333"/>
                    <a:pt x="134" y="280"/>
                    <a:pt x="137" y="224"/>
                  </a:cubicBezTo>
                  <a:lnTo>
                    <a:pt x="137" y="224"/>
                  </a:lnTo>
                  <a:cubicBezTo>
                    <a:pt x="131" y="227"/>
                    <a:pt x="127" y="230"/>
                    <a:pt x="121" y="231"/>
                  </a:cubicBezTo>
                  <a:cubicBezTo>
                    <a:pt x="117" y="233"/>
                    <a:pt x="112" y="233"/>
                    <a:pt x="108" y="233"/>
                  </a:cubicBezTo>
                  <a:cubicBezTo>
                    <a:pt x="85" y="233"/>
                    <a:pt x="61" y="218"/>
                    <a:pt x="56" y="196"/>
                  </a:cubicBezTo>
                  <a:cubicBezTo>
                    <a:pt x="45" y="131"/>
                    <a:pt x="35" y="66"/>
                    <a:pt x="27" y="0"/>
                  </a:cubicBezTo>
                  <a:close/>
                </a:path>
              </a:pathLst>
            </a:custGeom>
            <a:solidFill>
              <a:srgbClr val="A6C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19" name="Google Shape;8019;p27"/>
            <p:cNvSpPr/>
            <p:nvPr/>
          </p:nvSpPr>
          <p:spPr>
            <a:xfrm rot="10800000">
              <a:off x="6800850" y="113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6C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579363165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Thanks">
    <p:spTree>
      <p:nvGrpSpPr>
        <p:cNvPr id="1" name="Shape 80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068" name="Google Shape;8068;p29"/>
          <p:cNvPicPr preferRelativeResize="0"/>
          <p:nvPr/>
        </p:nvPicPr>
        <p:blipFill>
          <a:blip r:embed="rId2">
            <a:alphaModFix amt="22000"/>
          </a:blip>
          <a:stretch>
            <a:fillRect/>
          </a:stretch>
        </p:blipFill>
        <p:spPr>
          <a:xfrm>
            <a:off x="-3" y="1"/>
            <a:ext cx="12192003" cy="6858001"/>
          </a:xfrm>
          <a:prstGeom prst="rect">
            <a:avLst/>
          </a:prstGeom>
          <a:noFill/>
          <a:ln>
            <a:noFill/>
          </a:ln>
        </p:spPr>
      </p:pic>
      <p:sp>
        <p:nvSpPr>
          <p:cNvPr id="8069" name="Google Shape;8069;p29"/>
          <p:cNvSpPr txBox="1">
            <a:spLocks noGrp="1"/>
          </p:cNvSpPr>
          <p:nvPr>
            <p:ph type="ctrTitle"/>
          </p:nvPr>
        </p:nvSpPr>
        <p:spPr>
          <a:xfrm>
            <a:off x="3572400" y="720000"/>
            <a:ext cx="5047200" cy="1502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8666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9pPr>
          </a:lstStyle>
          <a:p>
            <a:endParaRPr/>
          </a:p>
        </p:txBody>
      </p:sp>
      <p:sp>
        <p:nvSpPr>
          <p:cNvPr id="8070" name="Google Shape;8070;p29"/>
          <p:cNvSpPr txBox="1">
            <a:spLocks noGrp="1"/>
          </p:cNvSpPr>
          <p:nvPr>
            <p:ph type="subTitle" idx="1"/>
          </p:nvPr>
        </p:nvSpPr>
        <p:spPr>
          <a:xfrm>
            <a:off x="3572400" y="2960867"/>
            <a:ext cx="5047200" cy="163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8071" name="Google Shape;8071;p29"/>
          <p:cNvSpPr txBox="1">
            <a:spLocks noGrp="1"/>
          </p:cNvSpPr>
          <p:nvPr>
            <p:ph type="subTitle" idx="2"/>
          </p:nvPr>
        </p:nvSpPr>
        <p:spPr>
          <a:xfrm>
            <a:off x="3672867" y="5520000"/>
            <a:ext cx="4846400" cy="618000"/>
          </a:xfrm>
          <a:prstGeom prst="rect">
            <a:avLst/>
          </a:prstGeom>
          <a:solidFill>
            <a:schemeClr val="dk2"/>
          </a:solidFill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100"/>
              <a:buNone/>
              <a:defRPr sz="16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467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467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467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467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467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467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467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467"/>
            </a:lvl9pPr>
          </a:lstStyle>
          <a:p>
            <a:endParaRPr/>
          </a:p>
        </p:txBody>
      </p:sp>
      <p:sp>
        <p:nvSpPr>
          <p:cNvPr id="8072" name="Google Shape;8072;p29"/>
          <p:cNvSpPr txBox="1"/>
          <p:nvPr/>
        </p:nvSpPr>
        <p:spPr>
          <a:xfrm>
            <a:off x="3880400" y="4468924"/>
            <a:ext cx="4431200" cy="93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lvl="0" indent="0" algn="ctr" rtl="0">
              <a:spcBef>
                <a:spcPts val="400"/>
              </a:spcBef>
              <a:spcAft>
                <a:spcPts val="0"/>
              </a:spcAft>
              <a:buNone/>
            </a:pPr>
            <a:r>
              <a:rPr lang="en" sz="1600" b="1">
                <a:solidFill>
                  <a:srgbClr val="30394B"/>
                </a:solidFill>
                <a:highlight>
                  <a:schemeClr val="accent1"/>
                </a:highlight>
                <a:latin typeface="Didact Gothic"/>
                <a:ea typeface="Didact Gothic"/>
                <a:cs typeface="Didact Gothic"/>
                <a:sym typeface="Didact Gothic"/>
              </a:rPr>
              <a:t>CRÉDITOS</a:t>
            </a:r>
            <a:r>
              <a:rPr lang="en" sz="1600">
                <a:solidFill>
                  <a:srgbClr val="30394B"/>
                </a:solidFill>
                <a:highlight>
                  <a:schemeClr val="accent1"/>
                </a:highlight>
                <a:latin typeface="Didact Gothic"/>
                <a:ea typeface="Didact Gothic"/>
                <a:cs typeface="Didact Gothic"/>
                <a:sym typeface="Didact Gothic"/>
              </a:rPr>
              <a:t>:</a:t>
            </a:r>
            <a:r>
              <a:rPr lang="en" sz="1600">
                <a:solidFill>
                  <a:srgbClr val="30394B"/>
                </a:solidFill>
                <a:latin typeface="Didact Gothic"/>
                <a:ea typeface="Didact Gothic"/>
                <a:cs typeface="Didact Gothic"/>
                <a:sym typeface="Didact Gothic"/>
              </a:rPr>
              <a:t> Esta plantilla de presentación fue creada por </a:t>
            </a:r>
            <a:r>
              <a:rPr lang="en" sz="1600" b="1" u="sng">
                <a:solidFill>
                  <a:srgbClr val="30394B"/>
                </a:solidFill>
                <a:highlight>
                  <a:schemeClr val="accent1"/>
                </a:highlight>
                <a:latin typeface="Didact Gothic"/>
                <a:ea typeface="Didact Gothic"/>
                <a:cs typeface="Didact Gothic"/>
                <a:sym typeface="Didact Gothic"/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Slidesgo</a:t>
            </a:r>
            <a:r>
              <a:rPr lang="en" sz="1600" b="1" u="sng">
                <a:solidFill>
                  <a:srgbClr val="30394B"/>
                </a:solidFill>
                <a:highlight>
                  <a:schemeClr val="accent1"/>
                </a:highlight>
                <a:latin typeface="Didact Gothic"/>
                <a:ea typeface="Didact Gothic"/>
                <a:cs typeface="Didact Gothic"/>
                <a:sym typeface="Didact Gothic"/>
              </a:rPr>
              <a:t>,</a:t>
            </a:r>
            <a:r>
              <a:rPr lang="en" sz="1600">
                <a:solidFill>
                  <a:srgbClr val="30394B"/>
                </a:solidFill>
                <a:latin typeface="Didact Gothic"/>
                <a:ea typeface="Didact Gothic"/>
                <a:cs typeface="Didact Gothic"/>
                <a:sym typeface="Didact Gothic"/>
              </a:rPr>
              <a:t> que incluye iconos de </a:t>
            </a:r>
            <a:r>
              <a:rPr lang="en" sz="1600" b="1" u="sng">
                <a:solidFill>
                  <a:srgbClr val="30394B"/>
                </a:solidFill>
                <a:highlight>
                  <a:schemeClr val="accent1"/>
                </a:highlight>
                <a:latin typeface="Didact Gothic"/>
                <a:ea typeface="Didact Gothic"/>
                <a:cs typeface="Didact Gothic"/>
                <a:sym typeface="Didact Gothic"/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Flaticon</a:t>
            </a:r>
            <a:r>
              <a:rPr lang="en" sz="1600" b="1" u="sng">
                <a:solidFill>
                  <a:srgbClr val="30394B"/>
                </a:solidFill>
                <a:highlight>
                  <a:schemeClr val="accent1"/>
                </a:highlight>
                <a:latin typeface="Didact Gothic"/>
                <a:ea typeface="Didact Gothic"/>
                <a:cs typeface="Didact Gothic"/>
                <a:sym typeface="Didact Gothic"/>
              </a:rPr>
              <a:t>,</a:t>
            </a:r>
            <a:r>
              <a:rPr lang="en" sz="1600">
                <a:solidFill>
                  <a:srgbClr val="30394B"/>
                </a:solidFill>
                <a:latin typeface="Didact Gothic"/>
                <a:ea typeface="Didact Gothic"/>
                <a:cs typeface="Didact Gothic"/>
                <a:sym typeface="Didact Gothic"/>
              </a:rPr>
              <a:t> infografía e imágenes de </a:t>
            </a:r>
            <a:r>
              <a:rPr lang="en" sz="1600" b="1" u="sng">
                <a:solidFill>
                  <a:srgbClr val="30394B"/>
                </a:solidFill>
                <a:highlight>
                  <a:schemeClr val="accent1"/>
                </a:highlight>
                <a:latin typeface="Didact Gothic"/>
                <a:ea typeface="Didact Gothic"/>
                <a:cs typeface="Didact Gothic"/>
                <a:sym typeface="Didact Gothic"/>
                <a:hlinkClick r:id="rId5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Freepik</a:t>
            </a:r>
            <a:endParaRPr sz="1600" b="1" u="sng">
              <a:highlight>
                <a:schemeClr val="accent1"/>
              </a:highlight>
              <a:latin typeface="Didact Gothic"/>
              <a:ea typeface="Didact Gothic"/>
              <a:cs typeface="Didact Gothic"/>
              <a:sym typeface="Didact Gothic"/>
            </a:endParaRPr>
          </a:p>
        </p:txBody>
      </p:sp>
      <p:grpSp>
        <p:nvGrpSpPr>
          <p:cNvPr id="8073" name="Google Shape;8073;p29"/>
          <p:cNvGrpSpPr/>
          <p:nvPr/>
        </p:nvGrpSpPr>
        <p:grpSpPr>
          <a:xfrm>
            <a:off x="-2535603" y="2275200"/>
            <a:ext cx="5963243" cy="5925451"/>
            <a:chOff x="-1901702" y="1706400"/>
            <a:chExt cx="4472432" cy="4444088"/>
          </a:xfrm>
        </p:grpSpPr>
        <p:sp>
          <p:nvSpPr>
            <p:cNvPr id="8074" name="Google Shape;8074;p29"/>
            <p:cNvSpPr/>
            <p:nvPr/>
          </p:nvSpPr>
          <p:spPr>
            <a:xfrm>
              <a:off x="761399" y="4169619"/>
              <a:ext cx="360278" cy="581124"/>
            </a:xfrm>
            <a:custGeom>
              <a:avLst/>
              <a:gdLst/>
              <a:ahLst/>
              <a:cxnLst/>
              <a:rect l="l" t="t" r="r" b="b"/>
              <a:pathLst>
                <a:path w="13457" h="21706" extrusionOk="0">
                  <a:moveTo>
                    <a:pt x="3322" y="1"/>
                  </a:moveTo>
                  <a:cubicBezTo>
                    <a:pt x="3085" y="1"/>
                    <a:pt x="2901" y="59"/>
                    <a:pt x="2798" y="200"/>
                  </a:cubicBezTo>
                  <a:cubicBezTo>
                    <a:pt x="2421" y="714"/>
                    <a:pt x="2577" y="1836"/>
                    <a:pt x="2415" y="2461"/>
                  </a:cubicBezTo>
                  <a:cubicBezTo>
                    <a:pt x="2212" y="3238"/>
                    <a:pt x="1898" y="3984"/>
                    <a:pt x="1563" y="4709"/>
                  </a:cubicBezTo>
                  <a:cubicBezTo>
                    <a:pt x="828" y="6300"/>
                    <a:pt x="1" y="7966"/>
                    <a:pt x="187" y="9707"/>
                  </a:cubicBezTo>
                  <a:cubicBezTo>
                    <a:pt x="398" y="11680"/>
                    <a:pt x="1892" y="13294"/>
                    <a:pt x="3560" y="14367"/>
                  </a:cubicBezTo>
                  <a:cubicBezTo>
                    <a:pt x="5229" y="15439"/>
                    <a:pt x="7121" y="16122"/>
                    <a:pt x="8809" y="17164"/>
                  </a:cubicBezTo>
                  <a:cubicBezTo>
                    <a:pt x="10496" y="18206"/>
                    <a:pt x="12040" y="19750"/>
                    <a:pt x="12364" y="21706"/>
                  </a:cubicBezTo>
                  <a:cubicBezTo>
                    <a:pt x="13373" y="19940"/>
                    <a:pt x="13457" y="17785"/>
                    <a:pt x="13203" y="15765"/>
                  </a:cubicBezTo>
                  <a:cubicBezTo>
                    <a:pt x="12948" y="13746"/>
                    <a:pt x="12387" y="11772"/>
                    <a:pt x="12199" y="9743"/>
                  </a:cubicBezTo>
                  <a:cubicBezTo>
                    <a:pt x="12001" y="7615"/>
                    <a:pt x="12161" y="5270"/>
                    <a:pt x="10867" y="3568"/>
                  </a:cubicBezTo>
                  <a:cubicBezTo>
                    <a:pt x="9904" y="2298"/>
                    <a:pt x="8328" y="1676"/>
                    <a:pt x="6808" y="1190"/>
                  </a:cubicBezTo>
                  <a:cubicBezTo>
                    <a:pt x="6147" y="980"/>
                    <a:pt x="4295" y="1"/>
                    <a:pt x="3322" y="1"/>
                  </a:cubicBezTo>
                  <a:close/>
                </a:path>
              </a:pathLst>
            </a:custGeom>
            <a:solidFill>
              <a:srgbClr val="BCD2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75" name="Google Shape;8075;p29"/>
            <p:cNvSpPr/>
            <p:nvPr/>
          </p:nvSpPr>
          <p:spPr>
            <a:xfrm>
              <a:off x="762657" y="4199846"/>
              <a:ext cx="124117" cy="372165"/>
            </a:xfrm>
            <a:custGeom>
              <a:avLst/>
              <a:gdLst/>
              <a:ahLst/>
              <a:cxnLst/>
              <a:rect l="l" t="t" r="r" b="b"/>
              <a:pathLst>
                <a:path w="4636" h="13901" extrusionOk="0">
                  <a:moveTo>
                    <a:pt x="2766" y="0"/>
                  </a:moveTo>
                  <a:cubicBezTo>
                    <a:pt x="2556" y="548"/>
                    <a:pt x="2632" y="1398"/>
                    <a:pt x="2486" y="1908"/>
                  </a:cubicBezTo>
                  <a:cubicBezTo>
                    <a:pt x="2275" y="2652"/>
                    <a:pt x="1950" y="3366"/>
                    <a:pt x="1604" y="4065"/>
                  </a:cubicBezTo>
                  <a:cubicBezTo>
                    <a:pt x="851" y="5595"/>
                    <a:pt x="0" y="7198"/>
                    <a:pt x="159" y="8858"/>
                  </a:cubicBezTo>
                  <a:cubicBezTo>
                    <a:pt x="340" y="10734"/>
                    <a:pt x="1800" y="12250"/>
                    <a:pt x="3440" y="13248"/>
                  </a:cubicBezTo>
                  <a:cubicBezTo>
                    <a:pt x="3829" y="13484"/>
                    <a:pt x="4227" y="13698"/>
                    <a:pt x="4635" y="13901"/>
                  </a:cubicBezTo>
                  <a:cubicBezTo>
                    <a:pt x="3025" y="11896"/>
                    <a:pt x="1721" y="9509"/>
                    <a:pt x="1959" y="6864"/>
                  </a:cubicBezTo>
                  <a:cubicBezTo>
                    <a:pt x="2163" y="4589"/>
                    <a:pt x="3579" y="2202"/>
                    <a:pt x="2766" y="0"/>
                  </a:cubicBezTo>
                  <a:close/>
                </a:path>
              </a:pathLst>
            </a:custGeom>
            <a:solidFill>
              <a:srgbClr val="8798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76" name="Google Shape;8076;p29"/>
            <p:cNvSpPr/>
            <p:nvPr/>
          </p:nvSpPr>
          <p:spPr>
            <a:xfrm>
              <a:off x="759578" y="4175295"/>
              <a:ext cx="89661" cy="311444"/>
            </a:xfrm>
            <a:custGeom>
              <a:avLst/>
              <a:gdLst/>
              <a:ahLst/>
              <a:cxnLst/>
              <a:rect l="l" t="t" r="r" b="b"/>
              <a:pathLst>
                <a:path w="3349" h="11633" extrusionOk="0">
                  <a:moveTo>
                    <a:pt x="2938" y="1"/>
                  </a:moveTo>
                  <a:lnTo>
                    <a:pt x="2938" y="1"/>
                  </a:lnTo>
                  <a:cubicBezTo>
                    <a:pt x="2882" y="31"/>
                    <a:pt x="2834" y="71"/>
                    <a:pt x="2798" y="119"/>
                  </a:cubicBezTo>
                  <a:cubicBezTo>
                    <a:pt x="2423" y="635"/>
                    <a:pt x="2578" y="1755"/>
                    <a:pt x="2416" y="2380"/>
                  </a:cubicBezTo>
                  <a:cubicBezTo>
                    <a:pt x="2215" y="3157"/>
                    <a:pt x="1899" y="3900"/>
                    <a:pt x="1564" y="4628"/>
                  </a:cubicBezTo>
                  <a:cubicBezTo>
                    <a:pt x="831" y="6219"/>
                    <a:pt x="0" y="7885"/>
                    <a:pt x="188" y="9626"/>
                  </a:cubicBezTo>
                  <a:cubicBezTo>
                    <a:pt x="265" y="10346"/>
                    <a:pt x="514" y="11016"/>
                    <a:pt x="879" y="11632"/>
                  </a:cubicBezTo>
                  <a:cubicBezTo>
                    <a:pt x="589" y="10831"/>
                    <a:pt x="458" y="9974"/>
                    <a:pt x="494" y="9115"/>
                  </a:cubicBezTo>
                  <a:cubicBezTo>
                    <a:pt x="547" y="7899"/>
                    <a:pt x="1011" y="6788"/>
                    <a:pt x="1532" y="5705"/>
                  </a:cubicBezTo>
                  <a:cubicBezTo>
                    <a:pt x="2382" y="3941"/>
                    <a:pt x="3348" y="1943"/>
                    <a:pt x="2938" y="1"/>
                  </a:cubicBezTo>
                  <a:close/>
                </a:path>
              </a:pathLst>
            </a:custGeom>
            <a:solidFill>
              <a:srgbClr val="6272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77" name="Google Shape;8077;p29"/>
            <p:cNvSpPr/>
            <p:nvPr/>
          </p:nvSpPr>
          <p:spPr>
            <a:xfrm>
              <a:off x="955797" y="4205468"/>
              <a:ext cx="165882" cy="545276"/>
            </a:xfrm>
            <a:custGeom>
              <a:avLst/>
              <a:gdLst/>
              <a:ahLst/>
              <a:cxnLst/>
              <a:rect l="l" t="t" r="r" b="b"/>
              <a:pathLst>
                <a:path w="6196" h="20367" extrusionOk="0">
                  <a:moveTo>
                    <a:pt x="0" y="0"/>
                  </a:moveTo>
                  <a:cubicBezTo>
                    <a:pt x="466" y="774"/>
                    <a:pt x="1224" y="1351"/>
                    <a:pt x="1760" y="2129"/>
                  </a:cubicBezTo>
                  <a:cubicBezTo>
                    <a:pt x="2586" y="3329"/>
                    <a:pt x="2126" y="4845"/>
                    <a:pt x="2025" y="6182"/>
                  </a:cubicBezTo>
                  <a:cubicBezTo>
                    <a:pt x="1902" y="7864"/>
                    <a:pt x="2549" y="9277"/>
                    <a:pt x="3313" y="10731"/>
                  </a:cubicBezTo>
                  <a:cubicBezTo>
                    <a:pt x="4054" y="12139"/>
                    <a:pt x="4631" y="13597"/>
                    <a:pt x="4881" y="15177"/>
                  </a:cubicBezTo>
                  <a:cubicBezTo>
                    <a:pt x="5110" y="16610"/>
                    <a:pt x="5104" y="18063"/>
                    <a:pt x="4870" y="19488"/>
                  </a:cubicBezTo>
                  <a:cubicBezTo>
                    <a:pt x="4973" y="19769"/>
                    <a:pt x="5053" y="20064"/>
                    <a:pt x="5103" y="20367"/>
                  </a:cubicBezTo>
                  <a:cubicBezTo>
                    <a:pt x="6112" y="18601"/>
                    <a:pt x="6196" y="16446"/>
                    <a:pt x="5942" y="14426"/>
                  </a:cubicBezTo>
                  <a:cubicBezTo>
                    <a:pt x="5688" y="12407"/>
                    <a:pt x="5126" y="10433"/>
                    <a:pt x="4938" y="8404"/>
                  </a:cubicBezTo>
                  <a:cubicBezTo>
                    <a:pt x="4741" y="6276"/>
                    <a:pt x="4902" y="3931"/>
                    <a:pt x="3609" y="2229"/>
                  </a:cubicBezTo>
                  <a:cubicBezTo>
                    <a:pt x="2739" y="1086"/>
                    <a:pt x="1374" y="466"/>
                    <a:pt x="0" y="0"/>
                  </a:cubicBezTo>
                  <a:close/>
                </a:path>
              </a:pathLst>
            </a:custGeom>
            <a:solidFill>
              <a:srgbClr val="D7EF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78" name="Google Shape;8078;p29"/>
            <p:cNvSpPr/>
            <p:nvPr/>
          </p:nvSpPr>
          <p:spPr>
            <a:xfrm>
              <a:off x="812160" y="4171333"/>
              <a:ext cx="285047" cy="579410"/>
            </a:xfrm>
            <a:custGeom>
              <a:avLst/>
              <a:gdLst/>
              <a:ahLst/>
              <a:cxnLst/>
              <a:rect l="l" t="t" r="r" b="b"/>
              <a:pathLst>
                <a:path w="10647" h="21642" extrusionOk="0">
                  <a:moveTo>
                    <a:pt x="1054" y="0"/>
                  </a:moveTo>
                  <a:cubicBezTo>
                    <a:pt x="1294" y="962"/>
                    <a:pt x="1599" y="1909"/>
                    <a:pt x="1945" y="2837"/>
                  </a:cubicBezTo>
                  <a:cubicBezTo>
                    <a:pt x="2114" y="3283"/>
                    <a:pt x="2292" y="3724"/>
                    <a:pt x="2482" y="4162"/>
                  </a:cubicBezTo>
                  <a:cubicBezTo>
                    <a:pt x="1157" y="5154"/>
                    <a:pt x="254" y="6647"/>
                    <a:pt x="0" y="8284"/>
                  </a:cubicBezTo>
                  <a:lnTo>
                    <a:pt x="80" y="8295"/>
                  </a:lnTo>
                  <a:cubicBezTo>
                    <a:pt x="330" y="6689"/>
                    <a:pt x="1215" y="5219"/>
                    <a:pt x="2515" y="4245"/>
                  </a:cubicBezTo>
                  <a:cubicBezTo>
                    <a:pt x="2710" y="4693"/>
                    <a:pt x="2916" y="5136"/>
                    <a:pt x="3129" y="5575"/>
                  </a:cubicBezTo>
                  <a:cubicBezTo>
                    <a:pt x="3451" y="6236"/>
                    <a:pt x="3793" y="6886"/>
                    <a:pt x="4148" y="7529"/>
                  </a:cubicBezTo>
                  <a:cubicBezTo>
                    <a:pt x="3099" y="9478"/>
                    <a:pt x="2458" y="11676"/>
                    <a:pt x="2295" y="13883"/>
                  </a:cubicBezTo>
                  <a:lnTo>
                    <a:pt x="2377" y="13889"/>
                  </a:lnTo>
                  <a:cubicBezTo>
                    <a:pt x="2537" y="11710"/>
                    <a:pt x="3166" y="9541"/>
                    <a:pt x="4197" y="7615"/>
                  </a:cubicBezTo>
                  <a:cubicBezTo>
                    <a:pt x="4456" y="8082"/>
                    <a:pt x="4723" y="8547"/>
                    <a:pt x="4994" y="9008"/>
                  </a:cubicBezTo>
                  <a:lnTo>
                    <a:pt x="4992" y="9027"/>
                  </a:lnTo>
                  <a:cubicBezTo>
                    <a:pt x="4998" y="9027"/>
                    <a:pt x="5001" y="9028"/>
                    <a:pt x="5007" y="9028"/>
                  </a:cubicBezTo>
                  <a:cubicBezTo>
                    <a:pt x="5337" y="9592"/>
                    <a:pt x="5673" y="10153"/>
                    <a:pt x="6008" y="10714"/>
                  </a:cubicBezTo>
                  <a:cubicBezTo>
                    <a:pt x="5735" y="12350"/>
                    <a:pt x="5777" y="14062"/>
                    <a:pt x="6132" y="15679"/>
                  </a:cubicBezTo>
                  <a:lnTo>
                    <a:pt x="6212" y="15661"/>
                  </a:lnTo>
                  <a:cubicBezTo>
                    <a:pt x="5866" y="14084"/>
                    <a:pt x="5818" y="12417"/>
                    <a:pt x="6073" y="10822"/>
                  </a:cubicBezTo>
                  <a:lnTo>
                    <a:pt x="6073" y="10822"/>
                  </a:lnTo>
                  <a:cubicBezTo>
                    <a:pt x="7089" y="12499"/>
                    <a:pt x="8110" y="14174"/>
                    <a:pt x="8936" y="15949"/>
                  </a:cubicBezTo>
                  <a:cubicBezTo>
                    <a:pt x="9355" y="16845"/>
                    <a:pt x="9714" y="17769"/>
                    <a:pt x="9978" y="18720"/>
                  </a:cubicBezTo>
                  <a:cubicBezTo>
                    <a:pt x="10251" y="19672"/>
                    <a:pt x="10418" y="20654"/>
                    <a:pt x="10469" y="21642"/>
                  </a:cubicBezTo>
                  <a:cubicBezTo>
                    <a:pt x="10455" y="20649"/>
                    <a:pt x="10302" y="19663"/>
                    <a:pt x="10055" y="18698"/>
                  </a:cubicBezTo>
                  <a:cubicBezTo>
                    <a:pt x="9803" y="17737"/>
                    <a:pt x="9454" y="16803"/>
                    <a:pt x="9050" y="15897"/>
                  </a:cubicBezTo>
                  <a:cubicBezTo>
                    <a:pt x="8648" y="14987"/>
                    <a:pt x="8176" y="14112"/>
                    <a:pt x="7688" y="13246"/>
                  </a:cubicBezTo>
                  <a:cubicBezTo>
                    <a:pt x="7593" y="13079"/>
                    <a:pt x="7497" y="12911"/>
                    <a:pt x="7399" y="12744"/>
                  </a:cubicBezTo>
                  <a:lnTo>
                    <a:pt x="7399" y="12744"/>
                  </a:lnTo>
                  <a:cubicBezTo>
                    <a:pt x="8715" y="12980"/>
                    <a:pt x="9894" y="13791"/>
                    <a:pt x="10578" y="14939"/>
                  </a:cubicBezTo>
                  <a:lnTo>
                    <a:pt x="10647" y="14898"/>
                  </a:lnTo>
                  <a:cubicBezTo>
                    <a:pt x="9939" y="13708"/>
                    <a:pt x="8709" y="12876"/>
                    <a:pt x="7347" y="12650"/>
                  </a:cubicBezTo>
                  <a:cubicBezTo>
                    <a:pt x="6965" y="11989"/>
                    <a:pt x="6572" y="11336"/>
                    <a:pt x="6180" y="10680"/>
                  </a:cubicBezTo>
                  <a:cubicBezTo>
                    <a:pt x="6158" y="10645"/>
                    <a:pt x="6136" y="10609"/>
                    <a:pt x="6116" y="10574"/>
                  </a:cubicBezTo>
                  <a:cubicBezTo>
                    <a:pt x="6117" y="10567"/>
                    <a:pt x="6117" y="10558"/>
                    <a:pt x="6120" y="10551"/>
                  </a:cubicBezTo>
                  <a:lnTo>
                    <a:pt x="6099" y="10546"/>
                  </a:lnTo>
                  <a:cubicBezTo>
                    <a:pt x="5799" y="10051"/>
                    <a:pt x="5501" y="9556"/>
                    <a:pt x="5205" y="9059"/>
                  </a:cubicBezTo>
                  <a:lnTo>
                    <a:pt x="5205" y="9059"/>
                  </a:lnTo>
                  <a:cubicBezTo>
                    <a:pt x="6569" y="9293"/>
                    <a:pt x="7887" y="9911"/>
                    <a:pt x="8936" y="10811"/>
                  </a:cubicBezTo>
                  <a:lnTo>
                    <a:pt x="8990" y="10749"/>
                  </a:lnTo>
                  <a:cubicBezTo>
                    <a:pt x="7912" y="9824"/>
                    <a:pt x="6554" y="9196"/>
                    <a:pt x="5151" y="8968"/>
                  </a:cubicBezTo>
                  <a:cubicBezTo>
                    <a:pt x="4549" y="7951"/>
                    <a:pt x="3966" y="6926"/>
                    <a:pt x="3427" y="5876"/>
                  </a:cubicBezTo>
                  <a:cubicBezTo>
                    <a:pt x="3586" y="5864"/>
                    <a:pt x="3746" y="5858"/>
                    <a:pt x="3906" y="5858"/>
                  </a:cubicBezTo>
                  <a:cubicBezTo>
                    <a:pt x="5300" y="5858"/>
                    <a:pt x="6693" y="6322"/>
                    <a:pt x="7800" y="7170"/>
                  </a:cubicBezTo>
                  <a:lnTo>
                    <a:pt x="7849" y="7105"/>
                  </a:lnTo>
                  <a:cubicBezTo>
                    <a:pt x="6725" y="6245"/>
                    <a:pt x="5311" y="5776"/>
                    <a:pt x="3896" y="5776"/>
                  </a:cubicBezTo>
                  <a:cubicBezTo>
                    <a:pt x="3726" y="5776"/>
                    <a:pt x="3555" y="5783"/>
                    <a:pt x="3385" y="5796"/>
                  </a:cubicBezTo>
                  <a:cubicBezTo>
                    <a:pt x="3338" y="5705"/>
                    <a:pt x="3289" y="5611"/>
                    <a:pt x="3242" y="5517"/>
                  </a:cubicBezTo>
                  <a:cubicBezTo>
                    <a:pt x="3019" y="5075"/>
                    <a:pt x="2805" y="4629"/>
                    <a:pt x="2601" y="4178"/>
                  </a:cubicBezTo>
                  <a:cubicBezTo>
                    <a:pt x="2604" y="4175"/>
                    <a:pt x="2610" y="4170"/>
                    <a:pt x="2613" y="4167"/>
                  </a:cubicBezTo>
                  <a:lnTo>
                    <a:pt x="2568" y="4103"/>
                  </a:lnTo>
                  <a:cubicBezTo>
                    <a:pt x="2492" y="3934"/>
                    <a:pt x="2416" y="3762"/>
                    <a:pt x="2343" y="3592"/>
                  </a:cubicBezTo>
                  <a:cubicBezTo>
                    <a:pt x="3136" y="3364"/>
                    <a:pt x="3963" y="3250"/>
                    <a:pt x="4789" y="3250"/>
                  </a:cubicBezTo>
                  <a:cubicBezTo>
                    <a:pt x="5754" y="3250"/>
                    <a:pt x="6719" y="3405"/>
                    <a:pt x="7631" y="3713"/>
                  </a:cubicBezTo>
                  <a:lnTo>
                    <a:pt x="7657" y="3637"/>
                  </a:lnTo>
                  <a:cubicBezTo>
                    <a:pt x="6737" y="3325"/>
                    <a:pt x="5763" y="3169"/>
                    <a:pt x="4789" y="3169"/>
                  </a:cubicBezTo>
                  <a:cubicBezTo>
                    <a:pt x="3951" y="3169"/>
                    <a:pt x="3114" y="3285"/>
                    <a:pt x="2311" y="3516"/>
                  </a:cubicBezTo>
                  <a:cubicBezTo>
                    <a:pt x="2211" y="3281"/>
                    <a:pt x="2114" y="3047"/>
                    <a:pt x="2020" y="2809"/>
                  </a:cubicBezTo>
                  <a:cubicBezTo>
                    <a:pt x="1648" y="1891"/>
                    <a:pt x="1329" y="952"/>
                    <a:pt x="1054" y="0"/>
                  </a:cubicBezTo>
                  <a:close/>
                </a:path>
              </a:pathLst>
            </a:custGeom>
            <a:solidFill>
              <a:srgbClr val="A3BF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79" name="Google Shape;8079;p29"/>
            <p:cNvSpPr/>
            <p:nvPr/>
          </p:nvSpPr>
          <p:spPr>
            <a:xfrm>
              <a:off x="1237903" y="4262334"/>
              <a:ext cx="492320" cy="262611"/>
            </a:xfrm>
            <a:custGeom>
              <a:avLst/>
              <a:gdLst/>
              <a:ahLst/>
              <a:cxnLst/>
              <a:rect l="l" t="t" r="r" b="b"/>
              <a:pathLst>
                <a:path w="18389" h="9809" extrusionOk="0">
                  <a:moveTo>
                    <a:pt x="6084" y="0"/>
                  </a:moveTo>
                  <a:cubicBezTo>
                    <a:pt x="5906" y="0"/>
                    <a:pt x="5727" y="13"/>
                    <a:pt x="5546" y="41"/>
                  </a:cubicBezTo>
                  <a:cubicBezTo>
                    <a:pt x="4331" y="229"/>
                    <a:pt x="3330" y="1068"/>
                    <a:pt x="2443" y="1919"/>
                  </a:cubicBezTo>
                  <a:cubicBezTo>
                    <a:pt x="1962" y="2380"/>
                    <a:pt x="1" y="3653"/>
                    <a:pt x="296" y="4274"/>
                  </a:cubicBezTo>
                  <a:cubicBezTo>
                    <a:pt x="506" y="4717"/>
                    <a:pt x="1324" y="5024"/>
                    <a:pt x="1688" y="5362"/>
                  </a:cubicBezTo>
                  <a:cubicBezTo>
                    <a:pt x="2142" y="5785"/>
                    <a:pt x="2530" y="6273"/>
                    <a:pt x="2900" y="6767"/>
                  </a:cubicBezTo>
                  <a:cubicBezTo>
                    <a:pt x="3706" y="7847"/>
                    <a:pt x="4532" y="9023"/>
                    <a:pt x="5781" y="9535"/>
                  </a:cubicBezTo>
                  <a:cubicBezTo>
                    <a:pt x="6243" y="9725"/>
                    <a:pt x="6729" y="9809"/>
                    <a:pt x="7222" y="9809"/>
                  </a:cubicBezTo>
                  <a:cubicBezTo>
                    <a:pt x="8236" y="9809"/>
                    <a:pt x="9275" y="9457"/>
                    <a:pt x="10178" y="8961"/>
                  </a:cubicBezTo>
                  <a:cubicBezTo>
                    <a:pt x="11519" y="8226"/>
                    <a:pt x="12677" y="7195"/>
                    <a:pt x="14003" y="6433"/>
                  </a:cubicBezTo>
                  <a:cubicBezTo>
                    <a:pt x="14953" y="5890"/>
                    <a:pt x="16050" y="5489"/>
                    <a:pt x="17126" y="5489"/>
                  </a:cubicBezTo>
                  <a:cubicBezTo>
                    <a:pt x="17554" y="5489"/>
                    <a:pt x="17978" y="5552"/>
                    <a:pt x="18389" y="5695"/>
                  </a:cubicBezTo>
                  <a:cubicBezTo>
                    <a:pt x="17562" y="4361"/>
                    <a:pt x="16133" y="3512"/>
                    <a:pt x="14670" y="2942"/>
                  </a:cubicBezTo>
                  <a:cubicBezTo>
                    <a:pt x="13207" y="2373"/>
                    <a:pt x="11663" y="2026"/>
                    <a:pt x="10220" y="1409"/>
                  </a:cubicBezTo>
                  <a:cubicBezTo>
                    <a:pt x="8874" y="833"/>
                    <a:pt x="7515" y="0"/>
                    <a:pt x="6084" y="0"/>
                  </a:cubicBezTo>
                  <a:close/>
                </a:path>
              </a:pathLst>
            </a:custGeom>
            <a:solidFill>
              <a:srgbClr val="768C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80" name="Google Shape;8080;p29"/>
            <p:cNvSpPr/>
            <p:nvPr/>
          </p:nvSpPr>
          <p:spPr>
            <a:xfrm>
              <a:off x="1249281" y="4381822"/>
              <a:ext cx="285770" cy="143179"/>
            </a:xfrm>
            <a:custGeom>
              <a:avLst/>
              <a:gdLst/>
              <a:ahLst/>
              <a:cxnLst/>
              <a:rect l="l" t="t" r="r" b="b"/>
              <a:pathLst>
                <a:path w="10674" h="5348" extrusionOk="0">
                  <a:moveTo>
                    <a:pt x="1" y="0"/>
                  </a:moveTo>
                  <a:lnTo>
                    <a:pt x="1" y="0"/>
                  </a:lnTo>
                  <a:cubicBezTo>
                    <a:pt x="314" y="346"/>
                    <a:pt x="952" y="612"/>
                    <a:pt x="1261" y="902"/>
                  </a:cubicBezTo>
                  <a:cubicBezTo>
                    <a:pt x="1714" y="1322"/>
                    <a:pt x="2104" y="1810"/>
                    <a:pt x="2472" y="2305"/>
                  </a:cubicBezTo>
                  <a:cubicBezTo>
                    <a:pt x="3281" y="3387"/>
                    <a:pt x="4107" y="4561"/>
                    <a:pt x="5356" y="5074"/>
                  </a:cubicBezTo>
                  <a:cubicBezTo>
                    <a:pt x="5819" y="5264"/>
                    <a:pt x="6306" y="5347"/>
                    <a:pt x="6800" y="5347"/>
                  </a:cubicBezTo>
                  <a:cubicBezTo>
                    <a:pt x="7813" y="5347"/>
                    <a:pt x="8851" y="4996"/>
                    <a:pt x="9753" y="4501"/>
                  </a:cubicBezTo>
                  <a:cubicBezTo>
                    <a:pt x="10069" y="4328"/>
                    <a:pt x="10374" y="4137"/>
                    <a:pt x="10674" y="3937"/>
                  </a:cubicBezTo>
                  <a:lnTo>
                    <a:pt x="10674" y="3937"/>
                  </a:lnTo>
                  <a:cubicBezTo>
                    <a:pt x="9962" y="4055"/>
                    <a:pt x="9231" y="4130"/>
                    <a:pt x="8504" y="4130"/>
                  </a:cubicBezTo>
                  <a:cubicBezTo>
                    <a:pt x="7139" y="4130"/>
                    <a:pt x="5790" y="3864"/>
                    <a:pt x="4613" y="3114"/>
                  </a:cubicBezTo>
                  <a:cubicBezTo>
                    <a:pt x="3059" y="2123"/>
                    <a:pt x="1888" y="276"/>
                    <a:pt x="1" y="0"/>
                  </a:cubicBezTo>
                  <a:close/>
                </a:path>
              </a:pathLst>
            </a:custGeom>
            <a:solidFill>
              <a:srgbClr val="536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81" name="Google Shape;8081;p29"/>
            <p:cNvSpPr/>
            <p:nvPr/>
          </p:nvSpPr>
          <p:spPr>
            <a:xfrm>
              <a:off x="1245051" y="4373094"/>
              <a:ext cx="190781" cy="151880"/>
            </a:xfrm>
            <a:custGeom>
              <a:avLst/>
              <a:gdLst/>
              <a:ahLst/>
              <a:cxnLst/>
              <a:rect l="l" t="t" r="r" b="b"/>
              <a:pathLst>
                <a:path w="7126" h="5673" extrusionOk="0">
                  <a:moveTo>
                    <a:pt x="0" y="0"/>
                  </a:moveTo>
                  <a:cubicBezTo>
                    <a:pt x="0" y="50"/>
                    <a:pt x="10" y="96"/>
                    <a:pt x="29" y="138"/>
                  </a:cubicBezTo>
                  <a:cubicBezTo>
                    <a:pt x="241" y="583"/>
                    <a:pt x="1057" y="889"/>
                    <a:pt x="1421" y="1228"/>
                  </a:cubicBezTo>
                  <a:cubicBezTo>
                    <a:pt x="1875" y="1648"/>
                    <a:pt x="2263" y="2136"/>
                    <a:pt x="2633" y="2631"/>
                  </a:cubicBezTo>
                  <a:cubicBezTo>
                    <a:pt x="3442" y="3714"/>
                    <a:pt x="4266" y="4888"/>
                    <a:pt x="5514" y="5400"/>
                  </a:cubicBezTo>
                  <a:cubicBezTo>
                    <a:pt x="5977" y="5590"/>
                    <a:pt x="6464" y="5673"/>
                    <a:pt x="6958" y="5673"/>
                  </a:cubicBezTo>
                  <a:cubicBezTo>
                    <a:pt x="7014" y="5673"/>
                    <a:pt x="7069" y="5671"/>
                    <a:pt x="7125" y="5669"/>
                  </a:cubicBezTo>
                  <a:cubicBezTo>
                    <a:pt x="6475" y="5572"/>
                    <a:pt x="5849" y="5347"/>
                    <a:pt x="5279" y="5005"/>
                  </a:cubicBezTo>
                  <a:cubicBezTo>
                    <a:pt x="4473" y="4523"/>
                    <a:pt x="3891" y="3800"/>
                    <a:pt x="3350" y="3050"/>
                  </a:cubicBezTo>
                  <a:cubicBezTo>
                    <a:pt x="2467" y="1823"/>
                    <a:pt x="1467" y="436"/>
                    <a:pt x="0" y="0"/>
                  </a:cubicBezTo>
                  <a:close/>
                </a:path>
              </a:pathLst>
            </a:custGeom>
            <a:solidFill>
              <a:srgbClr val="4654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82" name="Google Shape;8082;p29"/>
            <p:cNvSpPr/>
            <p:nvPr/>
          </p:nvSpPr>
          <p:spPr>
            <a:xfrm>
              <a:off x="1310458" y="4262334"/>
              <a:ext cx="419766" cy="152469"/>
            </a:xfrm>
            <a:custGeom>
              <a:avLst/>
              <a:gdLst/>
              <a:ahLst/>
              <a:cxnLst/>
              <a:rect l="l" t="t" r="r" b="b"/>
              <a:pathLst>
                <a:path w="15679" h="5695" extrusionOk="0">
                  <a:moveTo>
                    <a:pt x="3374" y="0"/>
                  </a:moveTo>
                  <a:cubicBezTo>
                    <a:pt x="3196" y="0"/>
                    <a:pt x="3017" y="13"/>
                    <a:pt x="2836" y="41"/>
                  </a:cubicBezTo>
                  <a:cubicBezTo>
                    <a:pt x="1740" y="209"/>
                    <a:pt x="820" y="908"/>
                    <a:pt x="1" y="1667"/>
                  </a:cubicBezTo>
                  <a:cubicBezTo>
                    <a:pt x="696" y="1637"/>
                    <a:pt x="1366" y="1334"/>
                    <a:pt x="2092" y="1258"/>
                  </a:cubicBezTo>
                  <a:cubicBezTo>
                    <a:pt x="2161" y="1251"/>
                    <a:pt x="2230" y="1247"/>
                    <a:pt x="2297" y="1247"/>
                  </a:cubicBezTo>
                  <a:cubicBezTo>
                    <a:pt x="3315" y="1247"/>
                    <a:pt x="4120" y="2043"/>
                    <a:pt x="4936" y="2568"/>
                  </a:cubicBezTo>
                  <a:cubicBezTo>
                    <a:pt x="6028" y="3269"/>
                    <a:pt x="7225" y="3350"/>
                    <a:pt x="8491" y="3366"/>
                  </a:cubicBezTo>
                  <a:cubicBezTo>
                    <a:pt x="9716" y="3382"/>
                    <a:pt x="10917" y="3528"/>
                    <a:pt x="12081" y="3939"/>
                  </a:cubicBezTo>
                  <a:cubicBezTo>
                    <a:pt x="13133" y="4310"/>
                    <a:pt x="14117" y="4848"/>
                    <a:pt x="14997" y="5530"/>
                  </a:cubicBezTo>
                  <a:cubicBezTo>
                    <a:pt x="15227" y="5563"/>
                    <a:pt x="15454" y="5617"/>
                    <a:pt x="15679" y="5695"/>
                  </a:cubicBezTo>
                  <a:cubicBezTo>
                    <a:pt x="14851" y="4360"/>
                    <a:pt x="13422" y="3512"/>
                    <a:pt x="11960" y="2942"/>
                  </a:cubicBezTo>
                  <a:cubicBezTo>
                    <a:pt x="10500" y="2373"/>
                    <a:pt x="8953" y="2026"/>
                    <a:pt x="7510" y="1409"/>
                  </a:cubicBezTo>
                  <a:cubicBezTo>
                    <a:pt x="6164" y="833"/>
                    <a:pt x="4805" y="0"/>
                    <a:pt x="3374" y="0"/>
                  </a:cubicBezTo>
                  <a:close/>
                </a:path>
              </a:pathLst>
            </a:custGeom>
            <a:solidFill>
              <a:srgbClr val="A9C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83" name="Google Shape;8083;p29"/>
            <p:cNvSpPr/>
            <p:nvPr/>
          </p:nvSpPr>
          <p:spPr>
            <a:xfrm>
              <a:off x="1244998" y="4288652"/>
              <a:ext cx="485305" cy="198117"/>
            </a:xfrm>
            <a:custGeom>
              <a:avLst/>
              <a:gdLst/>
              <a:ahLst/>
              <a:cxnLst/>
              <a:rect l="l" t="t" r="r" b="b"/>
              <a:pathLst>
                <a:path w="18127" h="7400" extrusionOk="0">
                  <a:moveTo>
                    <a:pt x="4892" y="1"/>
                  </a:moveTo>
                  <a:cubicBezTo>
                    <a:pt x="3871" y="951"/>
                    <a:pt x="3147" y="2220"/>
                    <a:pt x="2845" y="3581"/>
                  </a:cubicBezTo>
                  <a:cubicBezTo>
                    <a:pt x="2651" y="3562"/>
                    <a:pt x="2454" y="3542"/>
                    <a:pt x="2259" y="3518"/>
                  </a:cubicBezTo>
                  <a:cubicBezTo>
                    <a:pt x="1501" y="3432"/>
                    <a:pt x="747" y="3304"/>
                    <a:pt x="1" y="3139"/>
                  </a:cubicBezTo>
                  <a:lnTo>
                    <a:pt x="1" y="3139"/>
                  </a:lnTo>
                  <a:cubicBezTo>
                    <a:pt x="742" y="3330"/>
                    <a:pt x="1494" y="3472"/>
                    <a:pt x="2252" y="3578"/>
                  </a:cubicBezTo>
                  <a:cubicBezTo>
                    <a:pt x="2616" y="3628"/>
                    <a:pt x="2982" y="3668"/>
                    <a:pt x="3348" y="3700"/>
                  </a:cubicBezTo>
                  <a:cubicBezTo>
                    <a:pt x="3527" y="4962"/>
                    <a:pt x="4206" y="6123"/>
                    <a:pt x="5221" y="6897"/>
                  </a:cubicBezTo>
                  <a:lnTo>
                    <a:pt x="5259" y="6848"/>
                  </a:lnTo>
                  <a:cubicBezTo>
                    <a:pt x="4261" y="6089"/>
                    <a:pt x="3591" y="4948"/>
                    <a:pt x="3409" y="3708"/>
                  </a:cubicBezTo>
                  <a:lnTo>
                    <a:pt x="3409" y="3708"/>
                  </a:lnTo>
                  <a:cubicBezTo>
                    <a:pt x="3783" y="3741"/>
                    <a:pt x="4159" y="3765"/>
                    <a:pt x="4537" y="3781"/>
                  </a:cubicBezTo>
                  <a:cubicBezTo>
                    <a:pt x="5005" y="3802"/>
                    <a:pt x="5475" y="3809"/>
                    <a:pt x="5945" y="3809"/>
                  </a:cubicBezTo>
                  <a:cubicBezTo>
                    <a:pt x="6042" y="3809"/>
                    <a:pt x="6139" y="3809"/>
                    <a:pt x="6235" y="3808"/>
                  </a:cubicBezTo>
                  <a:cubicBezTo>
                    <a:pt x="7171" y="5236"/>
                    <a:pt x="8424" y="6478"/>
                    <a:pt x="9859" y="7400"/>
                  </a:cubicBezTo>
                  <a:lnTo>
                    <a:pt x="9894" y="7347"/>
                  </a:lnTo>
                  <a:cubicBezTo>
                    <a:pt x="8478" y="6437"/>
                    <a:pt x="7239" y="5214"/>
                    <a:pt x="6310" y="3808"/>
                  </a:cubicBezTo>
                  <a:cubicBezTo>
                    <a:pt x="6724" y="3804"/>
                    <a:pt x="7134" y="3794"/>
                    <a:pt x="7548" y="3779"/>
                  </a:cubicBezTo>
                  <a:lnTo>
                    <a:pt x="7560" y="3788"/>
                  </a:lnTo>
                  <a:cubicBezTo>
                    <a:pt x="7561" y="3785"/>
                    <a:pt x="7564" y="3782"/>
                    <a:pt x="7567" y="3779"/>
                  </a:cubicBezTo>
                  <a:cubicBezTo>
                    <a:pt x="8071" y="3763"/>
                    <a:pt x="8574" y="3741"/>
                    <a:pt x="9078" y="3719"/>
                  </a:cubicBezTo>
                  <a:cubicBezTo>
                    <a:pt x="10085" y="4503"/>
                    <a:pt x="11262" y="5105"/>
                    <a:pt x="12489" y="5461"/>
                  </a:cubicBezTo>
                  <a:lnTo>
                    <a:pt x="12508" y="5399"/>
                  </a:lnTo>
                  <a:cubicBezTo>
                    <a:pt x="11313" y="5055"/>
                    <a:pt x="10165" y="4474"/>
                    <a:pt x="9177" y="3715"/>
                  </a:cubicBezTo>
                  <a:cubicBezTo>
                    <a:pt x="10190" y="3666"/>
                    <a:pt x="11204" y="3617"/>
                    <a:pt x="12217" y="3617"/>
                  </a:cubicBezTo>
                  <a:cubicBezTo>
                    <a:pt x="12713" y="3617"/>
                    <a:pt x="13209" y="3628"/>
                    <a:pt x="13704" y="3658"/>
                  </a:cubicBezTo>
                  <a:cubicBezTo>
                    <a:pt x="14466" y="3706"/>
                    <a:pt x="15224" y="3801"/>
                    <a:pt x="15967" y="3971"/>
                  </a:cubicBezTo>
                  <a:cubicBezTo>
                    <a:pt x="16710" y="4138"/>
                    <a:pt x="17436" y="4385"/>
                    <a:pt x="18126" y="4713"/>
                  </a:cubicBezTo>
                  <a:cubicBezTo>
                    <a:pt x="17449" y="4358"/>
                    <a:pt x="16722" y="4100"/>
                    <a:pt x="15979" y="3912"/>
                  </a:cubicBezTo>
                  <a:cubicBezTo>
                    <a:pt x="15234" y="3728"/>
                    <a:pt x="14474" y="3622"/>
                    <a:pt x="13710" y="3562"/>
                  </a:cubicBezTo>
                  <a:cubicBezTo>
                    <a:pt x="13164" y="3519"/>
                    <a:pt x="12617" y="3505"/>
                    <a:pt x="12071" y="3505"/>
                  </a:cubicBezTo>
                  <a:cubicBezTo>
                    <a:pt x="11852" y="3505"/>
                    <a:pt x="11633" y="3507"/>
                    <a:pt x="11414" y="3511"/>
                  </a:cubicBezTo>
                  <a:cubicBezTo>
                    <a:pt x="11264" y="3512"/>
                    <a:pt x="11115" y="3518"/>
                    <a:pt x="10967" y="3523"/>
                  </a:cubicBezTo>
                  <a:cubicBezTo>
                    <a:pt x="11611" y="2718"/>
                    <a:pt x="12594" y="2219"/>
                    <a:pt x="13624" y="2176"/>
                  </a:cubicBezTo>
                  <a:lnTo>
                    <a:pt x="13623" y="2114"/>
                  </a:lnTo>
                  <a:cubicBezTo>
                    <a:pt x="12555" y="2157"/>
                    <a:pt x="11541" y="2685"/>
                    <a:pt x="10886" y="3526"/>
                  </a:cubicBezTo>
                  <a:cubicBezTo>
                    <a:pt x="10299" y="3542"/>
                    <a:pt x="9711" y="3568"/>
                    <a:pt x="9122" y="3593"/>
                  </a:cubicBezTo>
                  <a:cubicBezTo>
                    <a:pt x="9090" y="3596"/>
                    <a:pt x="9058" y="3597"/>
                    <a:pt x="9026" y="3598"/>
                  </a:cubicBezTo>
                  <a:cubicBezTo>
                    <a:pt x="9020" y="3596"/>
                    <a:pt x="9017" y="3591"/>
                    <a:pt x="9011" y="3588"/>
                  </a:cubicBezTo>
                  <a:lnTo>
                    <a:pt x="8999" y="3600"/>
                  </a:lnTo>
                  <a:cubicBezTo>
                    <a:pt x="8554" y="3622"/>
                    <a:pt x="8109" y="3642"/>
                    <a:pt x="7663" y="3658"/>
                  </a:cubicBezTo>
                  <a:cubicBezTo>
                    <a:pt x="8325" y="2820"/>
                    <a:pt x="9225" y="2155"/>
                    <a:pt x="10222" y="1774"/>
                  </a:cubicBezTo>
                  <a:lnTo>
                    <a:pt x="10200" y="1716"/>
                  </a:lnTo>
                  <a:cubicBezTo>
                    <a:pt x="9177" y="2105"/>
                    <a:pt x="8253" y="2796"/>
                    <a:pt x="7582" y="3663"/>
                  </a:cubicBezTo>
                  <a:cubicBezTo>
                    <a:pt x="6936" y="3687"/>
                    <a:pt x="6290" y="3703"/>
                    <a:pt x="5644" y="3703"/>
                  </a:cubicBezTo>
                  <a:cubicBezTo>
                    <a:pt x="5380" y="3703"/>
                    <a:pt x="5116" y="3700"/>
                    <a:pt x="4853" y="3695"/>
                  </a:cubicBezTo>
                  <a:cubicBezTo>
                    <a:pt x="5341" y="2600"/>
                    <a:pt x="6243" y="1696"/>
                    <a:pt x="7337" y="1206"/>
                  </a:cubicBezTo>
                  <a:lnTo>
                    <a:pt x="7312" y="1148"/>
                  </a:lnTo>
                  <a:cubicBezTo>
                    <a:pt x="6195" y="1646"/>
                    <a:pt x="5277" y="2573"/>
                    <a:pt x="4786" y="3692"/>
                  </a:cubicBezTo>
                  <a:cubicBezTo>
                    <a:pt x="4706" y="3690"/>
                    <a:pt x="4624" y="3687"/>
                    <a:pt x="4544" y="3686"/>
                  </a:cubicBezTo>
                  <a:cubicBezTo>
                    <a:pt x="4162" y="3676"/>
                    <a:pt x="3782" y="3655"/>
                    <a:pt x="3401" y="3628"/>
                  </a:cubicBezTo>
                  <a:cubicBezTo>
                    <a:pt x="3401" y="3625"/>
                    <a:pt x="3399" y="3619"/>
                    <a:pt x="3399" y="3614"/>
                  </a:cubicBezTo>
                  <a:lnTo>
                    <a:pt x="3339" y="3622"/>
                  </a:lnTo>
                  <a:cubicBezTo>
                    <a:pt x="3196" y="3612"/>
                    <a:pt x="3053" y="3600"/>
                    <a:pt x="2909" y="3585"/>
                  </a:cubicBezTo>
                  <a:cubicBezTo>
                    <a:pt x="3206" y="2240"/>
                    <a:pt x="3926" y="984"/>
                    <a:pt x="4934" y="48"/>
                  </a:cubicBezTo>
                  <a:lnTo>
                    <a:pt x="489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84" name="Google Shape;8084;p29"/>
            <p:cNvSpPr/>
            <p:nvPr/>
          </p:nvSpPr>
          <p:spPr>
            <a:xfrm>
              <a:off x="488717" y="4073611"/>
              <a:ext cx="1218390" cy="608218"/>
            </a:xfrm>
            <a:custGeom>
              <a:avLst/>
              <a:gdLst/>
              <a:ahLst/>
              <a:cxnLst/>
              <a:rect l="l" t="t" r="r" b="b"/>
              <a:pathLst>
                <a:path w="45509" h="22718" extrusionOk="0">
                  <a:moveTo>
                    <a:pt x="27324" y="1"/>
                  </a:moveTo>
                  <a:cubicBezTo>
                    <a:pt x="27280" y="1"/>
                    <a:pt x="27233" y="10"/>
                    <a:pt x="27185" y="29"/>
                  </a:cubicBezTo>
                  <a:cubicBezTo>
                    <a:pt x="22896" y="1785"/>
                    <a:pt x="18363" y="2871"/>
                    <a:pt x="13769" y="3274"/>
                  </a:cubicBezTo>
                  <a:cubicBezTo>
                    <a:pt x="13748" y="3271"/>
                    <a:pt x="13728" y="3269"/>
                    <a:pt x="13708" y="3269"/>
                  </a:cubicBezTo>
                  <a:cubicBezTo>
                    <a:pt x="13671" y="3269"/>
                    <a:pt x="13635" y="3275"/>
                    <a:pt x="13604" y="3289"/>
                  </a:cubicBezTo>
                  <a:cubicBezTo>
                    <a:pt x="12296" y="3399"/>
                    <a:pt x="10983" y="3455"/>
                    <a:pt x="9670" y="3455"/>
                  </a:cubicBezTo>
                  <a:cubicBezTo>
                    <a:pt x="6581" y="3455"/>
                    <a:pt x="3490" y="3148"/>
                    <a:pt x="451" y="2530"/>
                  </a:cubicBezTo>
                  <a:cubicBezTo>
                    <a:pt x="425" y="2524"/>
                    <a:pt x="401" y="2522"/>
                    <a:pt x="378" y="2522"/>
                  </a:cubicBezTo>
                  <a:cubicBezTo>
                    <a:pt x="16" y="2522"/>
                    <a:pt x="0" y="3131"/>
                    <a:pt x="400" y="3213"/>
                  </a:cubicBezTo>
                  <a:cubicBezTo>
                    <a:pt x="3453" y="3833"/>
                    <a:pt x="6558" y="4140"/>
                    <a:pt x="9659" y="4140"/>
                  </a:cubicBezTo>
                  <a:cubicBezTo>
                    <a:pt x="11009" y="4140"/>
                    <a:pt x="12358" y="4082"/>
                    <a:pt x="13702" y="3966"/>
                  </a:cubicBezTo>
                  <a:cubicBezTo>
                    <a:pt x="21389" y="6433"/>
                    <a:pt x="28354" y="10973"/>
                    <a:pt x="33727" y="17001"/>
                  </a:cubicBezTo>
                  <a:cubicBezTo>
                    <a:pt x="35275" y="18739"/>
                    <a:pt x="36687" y="20596"/>
                    <a:pt x="37947" y="22551"/>
                  </a:cubicBezTo>
                  <a:cubicBezTo>
                    <a:pt x="38023" y="22669"/>
                    <a:pt x="38139" y="22717"/>
                    <a:pt x="38252" y="22717"/>
                  </a:cubicBezTo>
                  <a:cubicBezTo>
                    <a:pt x="38491" y="22717"/>
                    <a:pt x="38722" y="22502"/>
                    <a:pt x="38562" y="22251"/>
                  </a:cubicBezTo>
                  <a:cubicBezTo>
                    <a:pt x="35859" y="18053"/>
                    <a:pt x="32474" y="14319"/>
                    <a:pt x="28590" y="11206"/>
                  </a:cubicBezTo>
                  <a:cubicBezTo>
                    <a:pt x="33574" y="8263"/>
                    <a:pt x="39233" y="6566"/>
                    <a:pt x="45021" y="6317"/>
                  </a:cubicBezTo>
                  <a:cubicBezTo>
                    <a:pt x="45451" y="6298"/>
                    <a:pt x="45509" y="5633"/>
                    <a:pt x="45090" y="5633"/>
                  </a:cubicBezTo>
                  <a:cubicBezTo>
                    <a:pt x="45084" y="5633"/>
                    <a:pt x="45078" y="5633"/>
                    <a:pt x="45072" y="5633"/>
                  </a:cubicBezTo>
                  <a:cubicBezTo>
                    <a:pt x="39057" y="5891"/>
                    <a:pt x="33175" y="7645"/>
                    <a:pt x="28017" y="10753"/>
                  </a:cubicBezTo>
                  <a:cubicBezTo>
                    <a:pt x="25630" y="8900"/>
                    <a:pt x="23059" y="7280"/>
                    <a:pt x="20344" y="5928"/>
                  </a:cubicBezTo>
                  <a:cubicBezTo>
                    <a:pt x="18718" y="5117"/>
                    <a:pt x="17044" y="4408"/>
                    <a:pt x="15333" y="3797"/>
                  </a:cubicBezTo>
                  <a:cubicBezTo>
                    <a:pt x="19496" y="3293"/>
                    <a:pt x="23591" y="2238"/>
                    <a:pt x="27485" y="643"/>
                  </a:cubicBezTo>
                  <a:cubicBezTo>
                    <a:pt x="27845" y="495"/>
                    <a:pt x="27653" y="1"/>
                    <a:pt x="2732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85" name="Google Shape;8085;p29"/>
            <p:cNvSpPr/>
            <p:nvPr/>
          </p:nvSpPr>
          <p:spPr>
            <a:xfrm>
              <a:off x="1627770" y="3977362"/>
              <a:ext cx="942874" cy="509347"/>
            </a:xfrm>
            <a:custGeom>
              <a:avLst/>
              <a:gdLst/>
              <a:ahLst/>
              <a:cxnLst/>
              <a:rect l="l" t="t" r="r" b="b"/>
              <a:pathLst>
                <a:path w="35218" h="19025" extrusionOk="0">
                  <a:moveTo>
                    <a:pt x="7186" y="0"/>
                  </a:moveTo>
                  <a:cubicBezTo>
                    <a:pt x="7046" y="0"/>
                    <a:pt x="6906" y="11"/>
                    <a:pt x="6765" y="33"/>
                  </a:cubicBezTo>
                  <a:cubicBezTo>
                    <a:pt x="5625" y="215"/>
                    <a:pt x="4750" y="1123"/>
                    <a:pt x="4057" y="2045"/>
                  </a:cubicBezTo>
                  <a:cubicBezTo>
                    <a:pt x="2320" y="4353"/>
                    <a:pt x="1151" y="7028"/>
                    <a:pt x="0" y="9676"/>
                  </a:cubicBezTo>
                  <a:cubicBezTo>
                    <a:pt x="2077" y="10174"/>
                    <a:pt x="3821" y="11561"/>
                    <a:pt x="5348" y="13054"/>
                  </a:cubicBezTo>
                  <a:cubicBezTo>
                    <a:pt x="6875" y="14546"/>
                    <a:pt x="8275" y="16193"/>
                    <a:pt x="10028" y="17412"/>
                  </a:cubicBezTo>
                  <a:cubicBezTo>
                    <a:pt x="11381" y="18356"/>
                    <a:pt x="13014" y="19024"/>
                    <a:pt x="14637" y="19024"/>
                  </a:cubicBezTo>
                  <a:cubicBezTo>
                    <a:pt x="15115" y="19024"/>
                    <a:pt x="15592" y="18966"/>
                    <a:pt x="16061" y="18840"/>
                  </a:cubicBezTo>
                  <a:cubicBezTo>
                    <a:pt x="18247" y="18255"/>
                    <a:pt x="19812" y="16347"/>
                    <a:pt x="21834" y="15339"/>
                  </a:cubicBezTo>
                  <a:cubicBezTo>
                    <a:pt x="23295" y="14610"/>
                    <a:pt x="24935" y="14377"/>
                    <a:pt x="26580" y="14377"/>
                  </a:cubicBezTo>
                  <a:cubicBezTo>
                    <a:pt x="27151" y="14377"/>
                    <a:pt x="27723" y="14405"/>
                    <a:pt x="28288" y="14450"/>
                  </a:cubicBezTo>
                  <a:cubicBezTo>
                    <a:pt x="30213" y="14601"/>
                    <a:pt x="32403" y="14815"/>
                    <a:pt x="34395" y="14815"/>
                  </a:cubicBezTo>
                  <a:cubicBezTo>
                    <a:pt x="34673" y="14815"/>
                    <a:pt x="34948" y="14811"/>
                    <a:pt x="35217" y="14801"/>
                  </a:cubicBezTo>
                  <a:cubicBezTo>
                    <a:pt x="30980" y="13149"/>
                    <a:pt x="27390" y="10126"/>
                    <a:pt x="24432" y="6671"/>
                  </a:cubicBezTo>
                  <a:cubicBezTo>
                    <a:pt x="23146" y="5170"/>
                    <a:pt x="21834" y="3490"/>
                    <a:pt x="19931" y="2957"/>
                  </a:cubicBezTo>
                  <a:cubicBezTo>
                    <a:pt x="19424" y="2815"/>
                    <a:pt x="18904" y="2765"/>
                    <a:pt x="18378" y="2765"/>
                  </a:cubicBezTo>
                  <a:cubicBezTo>
                    <a:pt x="17077" y="2765"/>
                    <a:pt x="15738" y="3074"/>
                    <a:pt x="14446" y="3074"/>
                  </a:cubicBezTo>
                  <a:cubicBezTo>
                    <a:pt x="13831" y="3074"/>
                    <a:pt x="13227" y="3004"/>
                    <a:pt x="12643" y="2798"/>
                  </a:cubicBezTo>
                  <a:cubicBezTo>
                    <a:pt x="11598" y="2433"/>
                    <a:pt x="10749" y="1673"/>
                    <a:pt x="9843" y="1035"/>
                  </a:cubicBezTo>
                  <a:cubicBezTo>
                    <a:pt x="9054" y="482"/>
                    <a:pt x="8133" y="0"/>
                    <a:pt x="71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86" name="Google Shape;8086;p29"/>
            <p:cNvSpPr/>
            <p:nvPr/>
          </p:nvSpPr>
          <p:spPr>
            <a:xfrm>
              <a:off x="1627877" y="3977336"/>
              <a:ext cx="605969" cy="509374"/>
            </a:xfrm>
            <a:custGeom>
              <a:avLst/>
              <a:gdLst/>
              <a:ahLst/>
              <a:cxnLst/>
              <a:rect l="l" t="t" r="r" b="b"/>
              <a:pathLst>
                <a:path w="22634" h="19026" extrusionOk="0">
                  <a:moveTo>
                    <a:pt x="7182" y="0"/>
                  </a:moveTo>
                  <a:cubicBezTo>
                    <a:pt x="7043" y="0"/>
                    <a:pt x="6904" y="10"/>
                    <a:pt x="6764" y="32"/>
                  </a:cubicBezTo>
                  <a:cubicBezTo>
                    <a:pt x="5625" y="214"/>
                    <a:pt x="4751" y="1124"/>
                    <a:pt x="4057" y="2046"/>
                  </a:cubicBezTo>
                  <a:cubicBezTo>
                    <a:pt x="2319" y="4352"/>
                    <a:pt x="1152" y="7029"/>
                    <a:pt x="1" y="9677"/>
                  </a:cubicBezTo>
                  <a:cubicBezTo>
                    <a:pt x="2077" y="10173"/>
                    <a:pt x="3820" y="11562"/>
                    <a:pt x="5348" y="13055"/>
                  </a:cubicBezTo>
                  <a:cubicBezTo>
                    <a:pt x="6874" y="14547"/>
                    <a:pt x="8275" y="16194"/>
                    <a:pt x="10027" y="17413"/>
                  </a:cubicBezTo>
                  <a:cubicBezTo>
                    <a:pt x="11381" y="18357"/>
                    <a:pt x="13013" y="19025"/>
                    <a:pt x="14636" y="19025"/>
                  </a:cubicBezTo>
                  <a:cubicBezTo>
                    <a:pt x="15114" y="19025"/>
                    <a:pt x="15591" y="18967"/>
                    <a:pt x="16060" y="18841"/>
                  </a:cubicBezTo>
                  <a:cubicBezTo>
                    <a:pt x="18244" y="18257"/>
                    <a:pt x="19809" y="16350"/>
                    <a:pt x="21835" y="15340"/>
                  </a:cubicBezTo>
                  <a:cubicBezTo>
                    <a:pt x="22095" y="15210"/>
                    <a:pt x="22364" y="15095"/>
                    <a:pt x="22633" y="14998"/>
                  </a:cubicBezTo>
                  <a:cubicBezTo>
                    <a:pt x="22291" y="14919"/>
                    <a:pt x="21935" y="14884"/>
                    <a:pt x="21579" y="14884"/>
                  </a:cubicBezTo>
                  <a:cubicBezTo>
                    <a:pt x="21241" y="14884"/>
                    <a:pt x="20904" y="14915"/>
                    <a:pt x="20580" y="14973"/>
                  </a:cubicBezTo>
                  <a:cubicBezTo>
                    <a:pt x="19693" y="15130"/>
                    <a:pt x="18827" y="15435"/>
                    <a:pt x="17918" y="15439"/>
                  </a:cubicBezTo>
                  <a:cubicBezTo>
                    <a:pt x="17909" y="15439"/>
                    <a:pt x="17900" y="15439"/>
                    <a:pt x="17891" y="15439"/>
                  </a:cubicBezTo>
                  <a:cubicBezTo>
                    <a:pt x="16964" y="15439"/>
                    <a:pt x="16064" y="15217"/>
                    <a:pt x="15205" y="14869"/>
                  </a:cubicBezTo>
                  <a:cubicBezTo>
                    <a:pt x="11548" y="13388"/>
                    <a:pt x="9254" y="9560"/>
                    <a:pt x="5355" y="8562"/>
                  </a:cubicBezTo>
                  <a:cubicBezTo>
                    <a:pt x="4805" y="8422"/>
                    <a:pt x="4247" y="8340"/>
                    <a:pt x="3687" y="8313"/>
                  </a:cubicBezTo>
                  <a:cubicBezTo>
                    <a:pt x="3820" y="8147"/>
                    <a:pt x="3948" y="7978"/>
                    <a:pt x="4067" y="7809"/>
                  </a:cubicBezTo>
                  <a:cubicBezTo>
                    <a:pt x="5125" y="6315"/>
                    <a:pt x="5925" y="4363"/>
                    <a:pt x="7652" y="3504"/>
                  </a:cubicBezTo>
                  <a:cubicBezTo>
                    <a:pt x="8070" y="3297"/>
                    <a:pt x="8494" y="3219"/>
                    <a:pt x="8920" y="3219"/>
                  </a:cubicBezTo>
                  <a:cubicBezTo>
                    <a:pt x="9509" y="3219"/>
                    <a:pt x="10102" y="3369"/>
                    <a:pt x="10694" y="3535"/>
                  </a:cubicBezTo>
                  <a:cubicBezTo>
                    <a:pt x="11722" y="3826"/>
                    <a:pt x="12736" y="4054"/>
                    <a:pt x="13804" y="4054"/>
                  </a:cubicBezTo>
                  <a:cubicBezTo>
                    <a:pt x="13861" y="4054"/>
                    <a:pt x="13918" y="4054"/>
                    <a:pt x="13975" y="4052"/>
                  </a:cubicBezTo>
                  <a:cubicBezTo>
                    <a:pt x="15885" y="4009"/>
                    <a:pt x="17710" y="3470"/>
                    <a:pt x="19503" y="2859"/>
                  </a:cubicBezTo>
                  <a:cubicBezTo>
                    <a:pt x="19133" y="2791"/>
                    <a:pt x="18757" y="2765"/>
                    <a:pt x="18377" y="2765"/>
                  </a:cubicBezTo>
                  <a:cubicBezTo>
                    <a:pt x="17076" y="2765"/>
                    <a:pt x="15736" y="3074"/>
                    <a:pt x="14443" y="3074"/>
                  </a:cubicBezTo>
                  <a:cubicBezTo>
                    <a:pt x="13829" y="3074"/>
                    <a:pt x="13226" y="3004"/>
                    <a:pt x="12642" y="2799"/>
                  </a:cubicBezTo>
                  <a:cubicBezTo>
                    <a:pt x="11597" y="2434"/>
                    <a:pt x="10748" y="1674"/>
                    <a:pt x="9843" y="1036"/>
                  </a:cubicBezTo>
                  <a:cubicBezTo>
                    <a:pt x="9054" y="482"/>
                    <a:pt x="8130" y="0"/>
                    <a:pt x="718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87" name="Google Shape;8087;p29"/>
            <p:cNvSpPr/>
            <p:nvPr/>
          </p:nvSpPr>
          <p:spPr>
            <a:xfrm>
              <a:off x="1627850" y="4232054"/>
              <a:ext cx="447020" cy="254714"/>
            </a:xfrm>
            <a:custGeom>
              <a:avLst/>
              <a:gdLst/>
              <a:ahLst/>
              <a:cxnLst/>
              <a:rect l="l" t="t" r="r" b="b"/>
              <a:pathLst>
                <a:path w="16697" h="9514" extrusionOk="0">
                  <a:moveTo>
                    <a:pt x="575" y="0"/>
                  </a:moveTo>
                  <a:cubicBezTo>
                    <a:pt x="405" y="0"/>
                    <a:pt x="236" y="5"/>
                    <a:pt x="66" y="14"/>
                  </a:cubicBezTo>
                  <a:cubicBezTo>
                    <a:pt x="44" y="63"/>
                    <a:pt x="22" y="114"/>
                    <a:pt x="0" y="163"/>
                  </a:cubicBezTo>
                  <a:cubicBezTo>
                    <a:pt x="2077" y="661"/>
                    <a:pt x="3819" y="2048"/>
                    <a:pt x="5348" y="3541"/>
                  </a:cubicBezTo>
                  <a:cubicBezTo>
                    <a:pt x="6873" y="5033"/>
                    <a:pt x="8275" y="6680"/>
                    <a:pt x="10026" y="7899"/>
                  </a:cubicBezTo>
                  <a:cubicBezTo>
                    <a:pt x="11381" y="8843"/>
                    <a:pt x="13015" y="9514"/>
                    <a:pt x="14639" y="9514"/>
                  </a:cubicBezTo>
                  <a:cubicBezTo>
                    <a:pt x="15116" y="9514"/>
                    <a:pt x="15592" y="9456"/>
                    <a:pt x="16060" y="9330"/>
                  </a:cubicBezTo>
                  <a:cubicBezTo>
                    <a:pt x="16278" y="9272"/>
                    <a:pt x="16488" y="9196"/>
                    <a:pt x="16697" y="9113"/>
                  </a:cubicBezTo>
                  <a:lnTo>
                    <a:pt x="16697" y="9113"/>
                  </a:lnTo>
                  <a:cubicBezTo>
                    <a:pt x="16505" y="9128"/>
                    <a:pt x="16313" y="9136"/>
                    <a:pt x="16121" y="9136"/>
                  </a:cubicBezTo>
                  <a:cubicBezTo>
                    <a:pt x="15160" y="9136"/>
                    <a:pt x="14198" y="8949"/>
                    <a:pt x="13302" y="8584"/>
                  </a:cubicBezTo>
                  <a:cubicBezTo>
                    <a:pt x="11524" y="7863"/>
                    <a:pt x="10305" y="6375"/>
                    <a:pt x="9132" y="4924"/>
                  </a:cubicBezTo>
                  <a:cubicBezTo>
                    <a:pt x="7918" y="3422"/>
                    <a:pt x="6658" y="1940"/>
                    <a:pt x="4909" y="1044"/>
                  </a:cubicBezTo>
                  <a:cubicBezTo>
                    <a:pt x="3558" y="353"/>
                    <a:pt x="2074" y="0"/>
                    <a:pt x="575" y="0"/>
                  </a:cubicBezTo>
                  <a:close/>
                </a:path>
              </a:pathLst>
            </a:custGeom>
            <a:solidFill>
              <a:srgbClr val="000000">
                <a:alpha val="18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88" name="Google Shape;8088;p29"/>
            <p:cNvSpPr/>
            <p:nvPr/>
          </p:nvSpPr>
          <p:spPr>
            <a:xfrm>
              <a:off x="2005027" y="4105177"/>
              <a:ext cx="565703" cy="268823"/>
            </a:xfrm>
            <a:custGeom>
              <a:avLst/>
              <a:gdLst/>
              <a:ahLst/>
              <a:cxnLst/>
              <a:rect l="l" t="t" r="r" b="b"/>
              <a:pathLst>
                <a:path w="21130" h="10041" extrusionOk="0">
                  <a:moveTo>
                    <a:pt x="4841" y="0"/>
                  </a:moveTo>
                  <a:cubicBezTo>
                    <a:pt x="4699" y="0"/>
                    <a:pt x="4556" y="3"/>
                    <a:pt x="4412" y="9"/>
                  </a:cubicBezTo>
                  <a:cubicBezTo>
                    <a:pt x="3186" y="57"/>
                    <a:pt x="1771" y="300"/>
                    <a:pt x="729" y="994"/>
                  </a:cubicBezTo>
                  <a:cubicBezTo>
                    <a:pt x="231" y="1324"/>
                    <a:pt x="0" y="1907"/>
                    <a:pt x="238" y="2480"/>
                  </a:cubicBezTo>
                  <a:cubicBezTo>
                    <a:pt x="526" y="3168"/>
                    <a:pt x="1224" y="3338"/>
                    <a:pt x="1898" y="3357"/>
                  </a:cubicBezTo>
                  <a:cubicBezTo>
                    <a:pt x="5035" y="3452"/>
                    <a:pt x="7927" y="4610"/>
                    <a:pt x="10689" y="6021"/>
                  </a:cubicBezTo>
                  <a:cubicBezTo>
                    <a:pt x="13474" y="7441"/>
                    <a:pt x="16196" y="9053"/>
                    <a:pt x="19175" y="10020"/>
                  </a:cubicBezTo>
                  <a:cubicBezTo>
                    <a:pt x="19563" y="10033"/>
                    <a:pt x="19948" y="10041"/>
                    <a:pt x="20326" y="10041"/>
                  </a:cubicBezTo>
                  <a:cubicBezTo>
                    <a:pt x="20598" y="10041"/>
                    <a:pt x="20866" y="10037"/>
                    <a:pt x="21129" y="10027"/>
                  </a:cubicBezTo>
                  <a:cubicBezTo>
                    <a:pt x="16891" y="8375"/>
                    <a:pt x="13300" y="5352"/>
                    <a:pt x="10343" y="1897"/>
                  </a:cubicBezTo>
                  <a:cubicBezTo>
                    <a:pt x="10130" y="1649"/>
                    <a:pt x="9917" y="1394"/>
                    <a:pt x="9700" y="1142"/>
                  </a:cubicBezTo>
                  <a:cubicBezTo>
                    <a:pt x="8198" y="444"/>
                    <a:pt x="6601" y="0"/>
                    <a:pt x="4841" y="0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89" name="Google Shape;8089;p29"/>
            <p:cNvSpPr/>
            <p:nvPr/>
          </p:nvSpPr>
          <p:spPr>
            <a:xfrm>
              <a:off x="1635481" y="4080599"/>
              <a:ext cx="883198" cy="350425"/>
            </a:xfrm>
            <a:custGeom>
              <a:avLst/>
              <a:gdLst/>
              <a:ahLst/>
              <a:cxnLst/>
              <a:rect l="l" t="t" r="r" b="b"/>
              <a:pathLst>
                <a:path w="32989" h="13089" extrusionOk="0">
                  <a:moveTo>
                    <a:pt x="8757" y="1"/>
                  </a:moveTo>
                  <a:cubicBezTo>
                    <a:pt x="8742" y="1"/>
                    <a:pt x="8727" y="6"/>
                    <a:pt x="8715" y="18"/>
                  </a:cubicBezTo>
                  <a:cubicBezTo>
                    <a:pt x="8150" y="558"/>
                    <a:pt x="7563" y="1118"/>
                    <a:pt x="7084" y="1760"/>
                  </a:cubicBezTo>
                  <a:cubicBezTo>
                    <a:pt x="6697" y="2277"/>
                    <a:pt x="6419" y="2801"/>
                    <a:pt x="6256" y="3318"/>
                  </a:cubicBezTo>
                  <a:cubicBezTo>
                    <a:pt x="6195" y="3507"/>
                    <a:pt x="6151" y="3698"/>
                    <a:pt x="6122" y="3886"/>
                  </a:cubicBezTo>
                  <a:cubicBezTo>
                    <a:pt x="4041" y="4210"/>
                    <a:pt x="1996" y="4760"/>
                    <a:pt x="39" y="5540"/>
                  </a:cubicBezTo>
                  <a:cubicBezTo>
                    <a:pt x="21" y="5547"/>
                    <a:pt x="10" y="5562"/>
                    <a:pt x="5" y="5578"/>
                  </a:cubicBezTo>
                  <a:cubicBezTo>
                    <a:pt x="1" y="5591"/>
                    <a:pt x="1" y="5605"/>
                    <a:pt x="7" y="5617"/>
                  </a:cubicBezTo>
                  <a:cubicBezTo>
                    <a:pt x="17" y="5641"/>
                    <a:pt x="38" y="5655"/>
                    <a:pt x="62" y="5655"/>
                  </a:cubicBezTo>
                  <a:cubicBezTo>
                    <a:pt x="69" y="5655"/>
                    <a:pt x="77" y="5654"/>
                    <a:pt x="85" y="5651"/>
                  </a:cubicBezTo>
                  <a:cubicBezTo>
                    <a:pt x="2038" y="4872"/>
                    <a:pt x="4079" y="4325"/>
                    <a:pt x="6155" y="4000"/>
                  </a:cubicBezTo>
                  <a:cubicBezTo>
                    <a:pt x="6158" y="4003"/>
                    <a:pt x="6161" y="4004"/>
                    <a:pt x="6164" y="4004"/>
                  </a:cubicBezTo>
                  <a:cubicBezTo>
                    <a:pt x="6167" y="4004"/>
                    <a:pt x="6169" y="4004"/>
                    <a:pt x="6172" y="4004"/>
                  </a:cubicBezTo>
                  <a:cubicBezTo>
                    <a:pt x="6185" y="4004"/>
                    <a:pt x="6199" y="4001"/>
                    <a:pt x="6209" y="3991"/>
                  </a:cubicBezTo>
                  <a:cubicBezTo>
                    <a:pt x="6741" y="3909"/>
                    <a:pt x="7276" y="3842"/>
                    <a:pt x="7809" y="3791"/>
                  </a:cubicBezTo>
                  <a:cubicBezTo>
                    <a:pt x="8219" y="7393"/>
                    <a:pt x="10170" y="10858"/>
                    <a:pt x="13040" y="13073"/>
                  </a:cubicBezTo>
                  <a:cubicBezTo>
                    <a:pt x="13051" y="13083"/>
                    <a:pt x="13065" y="13088"/>
                    <a:pt x="13079" y="13088"/>
                  </a:cubicBezTo>
                  <a:cubicBezTo>
                    <a:pt x="13096" y="13088"/>
                    <a:pt x="13113" y="13081"/>
                    <a:pt x="13123" y="13065"/>
                  </a:cubicBezTo>
                  <a:cubicBezTo>
                    <a:pt x="13143" y="13039"/>
                    <a:pt x="13138" y="13001"/>
                    <a:pt x="13113" y="12981"/>
                  </a:cubicBezTo>
                  <a:cubicBezTo>
                    <a:pt x="10267" y="10788"/>
                    <a:pt x="8334" y="7355"/>
                    <a:pt x="7927" y="3786"/>
                  </a:cubicBezTo>
                  <a:cubicBezTo>
                    <a:pt x="8817" y="3703"/>
                    <a:pt x="9711" y="3662"/>
                    <a:pt x="10604" y="3662"/>
                  </a:cubicBezTo>
                  <a:cubicBezTo>
                    <a:pt x="12080" y="3662"/>
                    <a:pt x="13555" y="3774"/>
                    <a:pt x="15013" y="3998"/>
                  </a:cubicBezTo>
                  <a:lnTo>
                    <a:pt x="15013" y="4003"/>
                  </a:lnTo>
                  <a:cubicBezTo>
                    <a:pt x="15432" y="6596"/>
                    <a:pt x="17128" y="8984"/>
                    <a:pt x="19438" y="10237"/>
                  </a:cubicBezTo>
                  <a:cubicBezTo>
                    <a:pt x="19447" y="10242"/>
                    <a:pt x="19456" y="10245"/>
                    <a:pt x="19466" y="10245"/>
                  </a:cubicBezTo>
                  <a:cubicBezTo>
                    <a:pt x="19487" y="10245"/>
                    <a:pt x="19508" y="10233"/>
                    <a:pt x="19520" y="10213"/>
                  </a:cubicBezTo>
                  <a:cubicBezTo>
                    <a:pt x="19534" y="10183"/>
                    <a:pt x="19525" y="10147"/>
                    <a:pt x="19496" y="10131"/>
                  </a:cubicBezTo>
                  <a:cubicBezTo>
                    <a:pt x="17230" y="8901"/>
                    <a:pt x="15562" y="6561"/>
                    <a:pt x="15138" y="4019"/>
                  </a:cubicBezTo>
                  <a:lnTo>
                    <a:pt x="15138" y="4019"/>
                  </a:lnTo>
                  <a:cubicBezTo>
                    <a:pt x="16994" y="4314"/>
                    <a:pt x="18823" y="4789"/>
                    <a:pt x="20580" y="5448"/>
                  </a:cubicBezTo>
                  <a:cubicBezTo>
                    <a:pt x="22170" y="6045"/>
                    <a:pt x="23735" y="6799"/>
                    <a:pt x="25249" y="7524"/>
                  </a:cubicBezTo>
                  <a:cubicBezTo>
                    <a:pt x="27692" y="8700"/>
                    <a:pt x="30220" y="9917"/>
                    <a:pt x="32910" y="10501"/>
                  </a:cubicBezTo>
                  <a:cubicBezTo>
                    <a:pt x="32914" y="10502"/>
                    <a:pt x="32919" y="10502"/>
                    <a:pt x="32923" y="10502"/>
                  </a:cubicBezTo>
                  <a:cubicBezTo>
                    <a:pt x="32951" y="10502"/>
                    <a:pt x="32974" y="10482"/>
                    <a:pt x="32981" y="10454"/>
                  </a:cubicBezTo>
                  <a:cubicBezTo>
                    <a:pt x="32989" y="10422"/>
                    <a:pt x="32968" y="10392"/>
                    <a:pt x="32936" y="10384"/>
                  </a:cubicBezTo>
                  <a:cubicBezTo>
                    <a:pt x="30258" y="9802"/>
                    <a:pt x="27737" y="8591"/>
                    <a:pt x="25300" y="7418"/>
                  </a:cubicBezTo>
                  <a:cubicBezTo>
                    <a:pt x="23784" y="6689"/>
                    <a:pt x="22218" y="5935"/>
                    <a:pt x="20623" y="5336"/>
                  </a:cubicBezTo>
                  <a:cubicBezTo>
                    <a:pt x="20327" y="5225"/>
                    <a:pt x="20029" y="5120"/>
                    <a:pt x="19731" y="5021"/>
                  </a:cubicBezTo>
                  <a:cubicBezTo>
                    <a:pt x="20692" y="4266"/>
                    <a:pt x="21769" y="3689"/>
                    <a:pt x="22932" y="3306"/>
                  </a:cubicBezTo>
                  <a:cubicBezTo>
                    <a:pt x="22963" y="3296"/>
                    <a:pt x="22980" y="3262"/>
                    <a:pt x="22970" y="3232"/>
                  </a:cubicBezTo>
                  <a:cubicBezTo>
                    <a:pt x="22961" y="3207"/>
                    <a:pt x="22938" y="3190"/>
                    <a:pt x="22914" y="3190"/>
                  </a:cubicBezTo>
                  <a:cubicBezTo>
                    <a:pt x="22908" y="3190"/>
                    <a:pt x="22902" y="3192"/>
                    <a:pt x="22896" y="3194"/>
                  </a:cubicBezTo>
                  <a:cubicBezTo>
                    <a:pt x="21695" y="3589"/>
                    <a:pt x="20583" y="4188"/>
                    <a:pt x="19595" y="4974"/>
                  </a:cubicBezTo>
                  <a:cubicBezTo>
                    <a:pt x="16704" y="4019"/>
                    <a:pt x="13657" y="3541"/>
                    <a:pt x="10609" y="3541"/>
                  </a:cubicBezTo>
                  <a:cubicBezTo>
                    <a:pt x="9703" y="3541"/>
                    <a:pt x="8797" y="3583"/>
                    <a:pt x="7895" y="3667"/>
                  </a:cubicBezTo>
                  <a:cubicBezTo>
                    <a:pt x="7885" y="3659"/>
                    <a:pt x="7871" y="3654"/>
                    <a:pt x="7858" y="3654"/>
                  </a:cubicBezTo>
                  <a:cubicBezTo>
                    <a:pt x="7857" y="3654"/>
                    <a:pt x="7855" y="3654"/>
                    <a:pt x="7853" y="3654"/>
                  </a:cubicBezTo>
                  <a:cubicBezTo>
                    <a:pt x="7838" y="3656"/>
                    <a:pt x="7827" y="3663"/>
                    <a:pt x="7816" y="3675"/>
                  </a:cubicBezTo>
                  <a:cubicBezTo>
                    <a:pt x="7292" y="3726"/>
                    <a:pt x="6767" y="3788"/>
                    <a:pt x="6246" y="3867"/>
                  </a:cubicBezTo>
                  <a:cubicBezTo>
                    <a:pt x="6359" y="3195"/>
                    <a:pt x="6673" y="2511"/>
                    <a:pt x="7178" y="1832"/>
                  </a:cubicBezTo>
                  <a:cubicBezTo>
                    <a:pt x="7652" y="1198"/>
                    <a:pt x="8235" y="641"/>
                    <a:pt x="8799" y="104"/>
                  </a:cubicBezTo>
                  <a:cubicBezTo>
                    <a:pt x="8822" y="82"/>
                    <a:pt x="8823" y="42"/>
                    <a:pt x="8800" y="19"/>
                  </a:cubicBezTo>
                  <a:cubicBezTo>
                    <a:pt x="8788" y="7"/>
                    <a:pt x="8772" y="1"/>
                    <a:pt x="875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90" name="Google Shape;8090;p29"/>
            <p:cNvSpPr/>
            <p:nvPr/>
          </p:nvSpPr>
          <p:spPr>
            <a:xfrm>
              <a:off x="1415782" y="4571321"/>
              <a:ext cx="316638" cy="431198"/>
            </a:xfrm>
            <a:custGeom>
              <a:avLst/>
              <a:gdLst/>
              <a:ahLst/>
              <a:cxnLst/>
              <a:rect l="l" t="t" r="r" b="b"/>
              <a:pathLst>
                <a:path w="11827" h="16106" extrusionOk="0">
                  <a:moveTo>
                    <a:pt x="8267" y="0"/>
                  </a:moveTo>
                  <a:cubicBezTo>
                    <a:pt x="7697" y="0"/>
                    <a:pt x="7124" y="50"/>
                    <a:pt x="6571" y="130"/>
                  </a:cubicBezTo>
                  <a:cubicBezTo>
                    <a:pt x="4870" y="379"/>
                    <a:pt x="3173" y="865"/>
                    <a:pt x="1466" y="865"/>
                  </a:cubicBezTo>
                  <a:cubicBezTo>
                    <a:pt x="1182" y="865"/>
                    <a:pt x="897" y="851"/>
                    <a:pt x="611" y="821"/>
                  </a:cubicBezTo>
                  <a:lnTo>
                    <a:pt x="611" y="821"/>
                  </a:lnTo>
                  <a:cubicBezTo>
                    <a:pt x="1303" y="3256"/>
                    <a:pt x="655" y="5839"/>
                    <a:pt x="326" y="8348"/>
                  </a:cubicBezTo>
                  <a:cubicBezTo>
                    <a:pt x="1" y="10859"/>
                    <a:pt x="113" y="13716"/>
                    <a:pt x="1914" y="15492"/>
                  </a:cubicBezTo>
                  <a:cubicBezTo>
                    <a:pt x="2150" y="15724"/>
                    <a:pt x="2402" y="15925"/>
                    <a:pt x="2669" y="16105"/>
                  </a:cubicBezTo>
                  <a:cubicBezTo>
                    <a:pt x="1536" y="14417"/>
                    <a:pt x="900" y="12410"/>
                    <a:pt x="891" y="10343"/>
                  </a:cubicBezTo>
                  <a:cubicBezTo>
                    <a:pt x="876" y="7325"/>
                    <a:pt x="2572" y="4201"/>
                    <a:pt x="1580" y="1302"/>
                  </a:cubicBezTo>
                  <a:lnTo>
                    <a:pt x="1580" y="1302"/>
                  </a:lnTo>
                  <a:cubicBezTo>
                    <a:pt x="1729" y="1307"/>
                    <a:pt x="1879" y="1310"/>
                    <a:pt x="2028" y="1310"/>
                  </a:cubicBezTo>
                  <a:cubicBezTo>
                    <a:pt x="3891" y="1310"/>
                    <a:pt x="5739" y="920"/>
                    <a:pt x="7598" y="713"/>
                  </a:cubicBezTo>
                  <a:cubicBezTo>
                    <a:pt x="8137" y="654"/>
                    <a:pt x="8702" y="614"/>
                    <a:pt x="9270" y="614"/>
                  </a:cubicBezTo>
                  <a:cubicBezTo>
                    <a:pt x="10139" y="614"/>
                    <a:pt x="11016" y="707"/>
                    <a:pt x="11826" y="965"/>
                  </a:cubicBezTo>
                  <a:cubicBezTo>
                    <a:pt x="10821" y="251"/>
                    <a:pt x="9550" y="0"/>
                    <a:pt x="8267" y="0"/>
                  </a:cubicBezTo>
                  <a:close/>
                </a:path>
              </a:pathLst>
            </a:custGeom>
            <a:solidFill>
              <a:srgbClr val="4968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91" name="Google Shape;8091;p29"/>
            <p:cNvSpPr/>
            <p:nvPr/>
          </p:nvSpPr>
          <p:spPr>
            <a:xfrm>
              <a:off x="1415702" y="4571321"/>
              <a:ext cx="614536" cy="710141"/>
            </a:xfrm>
            <a:custGeom>
              <a:avLst/>
              <a:gdLst/>
              <a:ahLst/>
              <a:cxnLst/>
              <a:rect l="l" t="t" r="r" b="b"/>
              <a:pathLst>
                <a:path w="22954" h="26525" extrusionOk="0">
                  <a:moveTo>
                    <a:pt x="8269" y="1"/>
                  </a:moveTo>
                  <a:cubicBezTo>
                    <a:pt x="7700" y="1"/>
                    <a:pt x="7128" y="50"/>
                    <a:pt x="6576" y="130"/>
                  </a:cubicBezTo>
                  <a:cubicBezTo>
                    <a:pt x="4874" y="379"/>
                    <a:pt x="3179" y="865"/>
                    <a:pt x="1472" y="865"/>
                  </a:cubicBezTo>
                  <a:cubicBezTo>
                    <a:pt x="1188" y="865"/>
                    <a:pt x="903" y="851"/>
                    <a:pt x="617" y="821"/>
                  </a:cubicBezTo>
                  <a:lnTo>
                    <a:pt x="617" y="821"/>
                  </a:lnTo>
                  <a:cubicBezTo>
                    <a:pt x="1309" y="3256"/>
                    <a:pt x="661" y="5839"/>
                    <a:pt x="332" y="8348"/>
                  </a:cubicBezTo>
                  <a:cubicBezTo>
                    <a:pt x="1" y="10859"/>
                    <a:pt x="116" y="13716"/>
                    <a:pt x="1917" y="15494"/>
                  </a:cubicBezTo>
                  <a:cubicBezTo>
                    <a:pt x="3737" y="17287"/>
                    <a:pt x="6642" y="17366"/>
                    <a:pt x="8809" y="18719"/>
                  </a:cubicBezTo>
                  <a:cubicBezTo>
                    <a:pt x="10365" y="19690"/>
                    <a:pt x="11443" y="21258"/>
                    <a:pt x="12840" y="22444"/>
                  </a:cubicBezTo>
                  <a:cubicBezTo>
                    <a:pt x="15526" y="24721"/>
                    <a:pt x="19492" y="25891"/>
                    <a:pt x="22954" y="26525"/>
                  </a:cubicBezTo>
                  <a:cubicBezTo>
                    <a:pt x="21001" y="24342"/>
                    <a:pt x="20770" y="21160"/>
                    <a:pt x="20673" y="18231"/>
                  </a:cubicBezTo>
                  <a:cubicBezTo>
                    <a:pt x="20577" y="15303"/>
                    <a:pt x="20435" y="12139"/>
                    <a:pt x="18596" y="9861"/>
                  </a:cubicBezTo>
                  <a:cubicBezTo>
                    <a:pt x="17561" y="8580"/>
                    <a:pt x="16072" y="7706"/>
                    <a:pt x="15118" y="6364"/>
                  </a:cubicBezTo>
                  <a:cubicBezTo>
                    <a:pt x="13994" y="4781"/>
                    <a:pt x="13687" y="2648"/>
                    <a:pt x="12268" y="1322"/>
                  </a:cubicBezTo>
                  <a:cubicBezTo>
                    <a:pt x="11210" y="334"/>
                    <a:pt x="9747" y="1"/>
                    <a:pt x="826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92" name="Google Shape;8092;p29"/>
            <p:cNvSpPr/>
            <p:nvPr/>
          </p:nvSpPr>
          <p:spPr>
            <a:xfrm>
              <a:off x="1415782" y="4605697"/>
              <a:ext cx="411493" cy="611296"/>
            </a:xfrm>
            <a:custGeom>
              <a:avLst/>
              <a:gdLst/>
              <a:ahLst/>
              <a:cxnLst/>
              <a:rect l="l" t="t" r="r" b="b"/>
              <a:pathLst>
                <a:path w="15370" h="22833" extrusionOk="0">
                  <a:moveTo>
                    <a:pt x="729" y="0"/>
                  </a:moveTo>
                  <a:cubicBezTo>
                    <a:pt x="1226" y="2298"/>
                    <a:pt x="636" y="4714"/>
                    <a:pt x="329" y="7067"/>
                  </a:cubicBezTo>
                  <a:cubicBezTo>
                    <a:pt x="1" y="9575"/>
                    <a:pt x="113" y="12432"/>
                    <a:pt x="1914" y="14208"/>
                  </a:cubicBezTo>
                  <a:cubicBezTo>
                    <a:pt x="3734" y="16002"/>
                    <a:pt x="6639" y="16080"/>
                    <a:pt x="8806" y="17434"/>
                  </a:cubicBezTo>
                  <a:cubicBezTo>
                    <a:pt x="10362" y="18404"/>
                    <a:pt x="11440" y="19972"/>
                    <a:pt x="12837" y="21158"/>
                  </a:cubicBezTo>
                  <a:cubicBezTo>
                    <a:pt x="13592" y="21799"/>
                    <a:pt x="14450" y="22353"/>
                    <a:pt x="15370" y="22832"/>
                  </a:cubicBezTo>
                  <a:cubicBezTo>
                    <a:pt x="14342" y="22006"/>
                    <a:pt x="13395" y="21091"/>
                    <a:pt x="12658" y="19994"/>
                  </a:cubicBezTo>
                  <a:cubicBezTo>
                    <a:pt x="11950" y="18943"/>
                    <a:pt x="11587" y="17721"/>
                    <a:pt x="10950" y="16631"/>
                  </a:cubicBezTo>
                  <a:cubicBezTo>
                    <a:pt x="10392" y="15681"/>
                    <a:pt x="9574" y="14988"/>
                    <a:pt x="8624" y="14450"/>
                  </a:cubicBezTo>
                  <a:cubicBezTo>
                    <a:pt x="6608" y="13309"/>
                    <a:pt x="4351" y="12786"/>
                    <a:pt x="2865" y="10864"/>
                  </a:cubicBezTo>
                  <a:cubicBezTo>
                    <a:pt x="1633" y="9270"/>
                    <a:pt x="1563" y="7331"/>
                    <a:pt x="1560" y="5396"/>
                  </a:cubicBezTo>
                  <a:cubicBezTo>
                    <a:pt x="1557" y="3541"/>
                    <a:pt x="1547" y="1673"/>
                    <a:pt x="7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93" name="Google Shape;8093;p29"/>
            <p:cNvSpPr/>
            <p:nvPr/>
          </p:nvSpPr>
          <p:spPr>
            <a:xfrm>
              <a:off x="1741983" y="4615630"/>
              <a:ext cx="288019" cy="665538"/>
            </a:xfrm>
            <a:custGeom>
              <a:avLst/>
              <a:gdLst/>
              <a:ahLst/>
              <a:cxnLst/>
              <a:rect l="l" t="t" r="r" b="b"/>
              <a:pathLst>
                <a:path w="10758" h="24859" extrusionOk="0">
                  <a:moveTo>
                    <a:pt x="401" y="1"/>
                  </a:moveTo>
                  <a:lnTo>
                    <a:pt x="401" y="1"/>
                  </a:lnTo>
                  <a:cubicBezTo>
                    <a:pt x="139" y="1543"/>
                    <a:pt x="1" y="3179"/>
                    <a:pt x="722" y="4613"/>
                  </a:cubicBezTo>
                  <a:cubicBezTo>
                    <a:pt x="1182" y="5528"/>
                    <a:pt x="1976" y="6233"/>
                    <a:pt x="2336" y="7202"/>
                  </a:cubicBezTo>
                  <a:cubicBezTo>
                    <a:pt x="2650" y="8045"/>
                    <a:pt x="2686" y="8985"/>
                    <a:pt x="2625" y="9874"/>
                  </a:cubicBezTo>
                  <a:cubicBezTo>
                    <a:pt x="2501" y="11752"/>
                    <a:pt x="2008" y="13627"/>
                    <a:pt x="2332" y="15513"/>
                  </a:cubicBezTo>
                  <a:cubicBezTo>
                    <a:pt x="2651" y="17363"/>
                    <a:pt x="3600" y="19046"/>
                    <a:pt x="4845" y="20430"/>
                  </a:cubicBezTo>
                  <a:cubicBezTo>
                    <a:pt x="6416" y="22180"/>
                    <a:pt x="8387" y="23455"/>
                    <a:pt x="10359" y="24702"/>
                  </a:cubicBezTo>
                  <a:cubicBezTo>
                    <a:pt x="10484" y="24782"/>
                    <a:pt x="10621" y="24836"/>
                    <a:pt x="10758" y="24858"/>
                  </a:cubicBezTo>
                  <a:cubicBezTo>
                    <a:pt x="8814" y="22674"/>
                    <a:pt x="8583" y="19499"/>
                    <a:pt x="8488" y="16576"/>
                  </a:cubicBezTo>
                  <a:cubicBezTo>
                    <a:pt x="8392" y="13648"/>
                    <a:pt x="8249" y="10484"/>
                    <a:pt x="6410" y="8206"/>
                  </a:cubicBezTo>
                  <a:cubicBezTo>
                    <a:pt x="5376" y="6925"/>
                    <a:pt x="3887" y="6051"/>
                    <a:pt x="2934" y="4709"/>
                  </a:cubicBezTo>
                  <a:cubicBezTo>
                    <a:pt x="1899" y="3252"/>
                    <a:pt x="1554" y="1331"/>
                    <a:pt x="401" y="1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94" name="Google Shape;8094;p29"/>
            <p:cNvSpPr/>
            <p:nvPr/>
          </p:nvSpPr>
          <p:spPr>
            <a:xfrm>
              <a:off x="1437897" y="4596915"/>
              <a:ext cx="562597" cy="659915"/>
            </a:xfrm>
            <a:custGeom>
              <a:avLst/>
              <a:gdLst/>
              <a:ahLst/>
              <a:cxnLst/>
              <a:rect l="l" t="t" r="r" b="b"/>
              <a:pathLst>
                <a:path w="21014" h="24649" extrusionOk="0">
                  <a:moveTo>
                    <a:pt x="71" y="1"/>
                  </a:moveTo>
                  <a:cubicBezTo>
                    <a:pt x="58" y="1"/>
                    <a:pt x="45" y="5"/>
                    <a:pt x="34" y="12"/>
                  </a:cubicBezTo>
                  <a:cubicBezTo>
                    <a:pt x="27" y="18"/>
                    <a:pt x="21" y="25"/>
                    <a:pt x="15" y="33"/>
                  </a:cubicBezTo>
                  <a:cubicBezTo>
                    <a:pt x="1" y="62"/>
                    <a:pt x="13" y="98"/>
                    <a:pt x="42" y="113"/>
                  </a:cubicBezTo>
                  <a:cubicBezTo>
                    <a:pt x="4100" y="2177"/>
                    <a:pt x="7097" y="6560"/>
                    <a:pt x="9721" y="10660"/>
                  </a:cubicBezTo>
                  <a:cubicBezTo>
                    <a:pt x="8372" y="12263"/>
                    <a:pt x="7604" y="14373"/>
                    <a:pt x="7608" y="16468"/>
                  </a:cubicBezTo>
                  <a:cubicBezTo>
                    <a:pt x="7608" y="16502"/>
                    <a:pt x="7636" y="16528"/>
                    <a:pt x="7669" y="16528"/>
                  </a:cubicBezTo>
                  <a:cubicBezTo>
                    <a:pt x="7700" y="16528"/>
                    <a:pt x="7728" y="16502"/>
                    <a:pt x="7728" y="16468"/>
                  </a:cubicBezTo>
                  <a:cubicBezTo>
                    <a:pt x="7722" y="14415"/>
                    <a:pt x="8472" y="12343"/>
                    <a:pt x="9789" y="10765"/>
                  </a:cubicBezTo>
                  <a:cubicBezTo>
                    <a:pt x="9983" y="11070"/>
                    <a:pt x="10177" y="11374"/>
                    <a:pt x="10368" y="11674"/>
                  </a:cubicBezTo>
                  <a:cubicBezTo>
                    <a:pt x="10547" y="11954"/>
                    <a:pt x="10723" y="12234"/>
                    <a:pt x="10898" y="12506"/>
                  </a:cubicBezTo>
                  <a:cubicBezTo>
                    <a:pt x="11073" y="12780"/>
                    <a:pt x="11248" y="13053"/>
                    <a:pt x="11423" y="13328"/>
                  </a:cubicBezTo>
                  <a:cubicBezTo>
                    <a:pt x="12565" y="15120"/>
                    <a:pt x="13723" y="16940"/>
                    <a:pt x="14995" y="18654"/>
                  </a:cubicBezTo>
                  <a:cubicBezTo>
                    <a:pt x="14995" y="18655"/>
                    <a:pt x="14994" y="18657"/>
                    <a:pt x="14994" y="18660"/>
                  </a:cubicBezTo>
                  <a:cubicBezTo>
                    <a:pt x="14772" y="19748"/>
                    <a:pt x="14823" y="20889"/>
                    <a:pt x="15144" y="21954"/>
                  </a:cubicBezTo>
                  <a:cubicBezTo>
                    <a:pt x="15151" y="21979"/>
                    <a:pt x="15176" y="21996"/>
                    <a:pt x="15201" y="21996"/>
                  </a:cubicBezTo>
                  <a:cubicBezTo>
                    <a:pt x="15207" y="21996"/>
                    <a:pt x="15213" y="21995"/>
                    <a:pt x="15218" y="21993"/>
                  </a:cubicBezTo>
                  <a:cubicBezTo>
                    <a:pt x="15249" y="21984"/>
                    <a:pt x="15268" y="21950"/>
                    <a:pt x="15258" y="21919"/>
                  </a:cubicBezTo>
                  <a:cubicBezTo>
                    <a:pt x="14955" y="20906"/>
                    <a:pt x="14899" y="19825"/>
                    <a:pt x="15094" y="18786"/>
                  </a:cubicBezTo>
                  <a:lnTo>
                    <a:pt x="15094" y="18786"/>
                  </a:lnTo>
                  <a:cubicBezTo>
                    <a:pt x="16761" y="21014"/>
                    <a:pt x="18628" y="23061"/>
                    <a:pt x="20911" y="24638"/>
                  </a:cubicBezTo>
                  <a:cubicBezTo>
                    <a:pt x="20922" y="24645"/>
                    <a:pt x="20934" y="24649"/>
                    <a:pt x="20946" y="24649"/>
                  </a:cubicBezTo>
                  <a:cubicBezTo>
                    <a:pt x="20965" y="24649"/>
                    <a:pt x="20983" y="24640"/>
                    <a:pt x="20996" y="24623"/>
                  </a:cubicBezTo>
                  <a:cubicBezTo>
                    <a:pt x="21013" y="24597"/>
                    <a:pt x="21009" y="24561"/>
                    <a:pt x="20981" y="24540"/>
                  </a:cubicBezTo>
                  <a:cubicBezTo>
                    <a:pt x="17917" y="22423"/>
                    <a:pt x="15606" y="19455"/>
                    <a:pt x="13516" y="16337"/>
                  </a:cubicBezTo>
                  <a:cubicBezTo>
                    <a:pt x="13909" y="16307"/>
                    <a:pt x="14302" y="16291"/>
                    <a:pt x="14693" y="16291"/>
                  </a:cubicBezTo>
                  <a:cubicBezTo>
                    <a:pt x="15972" y="16291"/>
                    <a:pt x="17244" y="16453"/>
                    <a:pt x="18486" y="16776"/>
                  </a:cubicBezTo>
                  <a:cubicBezTo>
                    <a:pt x="18492" y="16777"/>
                    <a:pt x="18498" y="16778"/>
                    <a:pt x="18503" y="16778"/>
                  </a:cubicBezTo>
                  <a:cubicBezTo>
                    <a:pt x="18530" y="16778"/>
                    <a:pt x="18554" y="16760"/>
                    <a:pt x="18559" y="16732"/>
                  </a:cubicBezTo>
                  <a:cubicBezTo>
                    <a:pt x="18570" y="16700"/>
                    <a:pt x="18549" y="16666"/>
                    <a:pt x="18517" y="16659"/>
                  </a:cubicBezTo>
                  <a:cubicBezTo>
                    <a:pt x="17262" y="16333"/>
                    <a:pt x="15982" y="16170"/>
                    <a:pt x="14694" y="16170"/>
                  </a:cubicBezTo>
                  <a:cubicBezTo>
                    <a:pt x="14282" y="16170"/>
                    <a:pt x="13869" y="16187"/>
                    <a:pt x="13455" y="16220"/>
                  </a:cubicBezTo>
                  <a:cubicBezTo>
                    <a:pt x="13449" y="16220"/>
                    <a:pt x="13447" y="16223"/>
                    <a:pt x="13442" y="16226"/>
                  </a:cubicBezTo>
                  <a:cubicBezTo>
                    <a:pt x="12788" y="15246"/>
                    <a:pt x="12154" y="14252"/>
                    <a:pt x="11526" y="13266"/>
                  </a:cubicBezTo>
                  <a:cubicBezTo>
                    <a:pt x="11351" y="12992"/>
                    <a:pt x="11176" y="12718"/>
                    <a:pt x="11003" y="12445"/>
                  </a:cubicBezTo>
                  <a:cubicBezTo>
                    <a:pt x="10828" y="12171"/>
                    <a:pt x="10652" y="11893"/>
                    <a:pt x="10474" y="11612"/>
                  </a:cubicBezTo>
                  <a:cubicBezTo>
                    <a:pt x="10275" y="11299"/>
                    <a:pt x="10075" y="10984"/>
                    <a:pt x="9871" y="10668"/>
                  </a:cubicBezTo>
                  <a:cubicBezTo>
                    <a:pt x="9878" y="10646"/>
                    <a:pt x="9872" y="10618"/>
                    <a:pt x="9852" y="10602"/>
                  </a:cubicBezTo>
                  <a:cubicBezTo>
                    <a:pt x="9843" y="10595"/>
                    <a:pt x="9830" y="10589"/>
                    <a:pt x="9820" y="10589"/>
                  </a:cubicBezTo>
                  <a:cubicBezTo>
                    <a:pt x="8576" y="8644"/>
                    <a:pt x="7247" y="6636"/>
                    <a:pt x="5758" y="4841"/>
                  </a:cubicBezTo>
                  <a:cubicBezTo>
                    <a:pt x="6886" y="4602"/>
                    <a:pt x="8052" y="4482"/>
                    <a:pt x="9216" y="4482"/>
                  </a:cubicBezTo>
                  <a:cubicBezTo>
                    <a:pt x="10170" y="4482"/>
                    <a:pt x="11122" y="4563"/>
                    <a:pt x="12052" y="4724"/>
                  </a:cubicBezTo>
                  <a:cubicBezTo>
                    <a:pt x="12056" y="4725"/>
                    <a:pt x="12059" y="4725"/>
                    <a:pt x="12063" y="4725"/>
                  </a:cubicBezTo>
                  <a:cubicBezTo>
                    <a:pt x="12092" y="4725"/>
                    <a:pt x="12117" y="4705"/>
                    <a:pt x="12122" y="4675"/>
                  </a:cubicBezTo>
                  <a:cubicBezTo>
                    <a:pt x="12128" y="4643"/>
                    <a:pt x="12106" y="4611"/>
                    <a:pt x="12073" y="4606"/>
                  </a:cubicBezTo>
                  <a:cubicBezTo>
                    <a:pt x="11136" y="4444"/>
                    <a:pt x="10176" y="4363"/>
                    <a:pt x="9216" y="4363"/>
                  </a:cubicBezTo>
                  <a:cubicBezTo>
                    <a:pt x="8022" y="4363"/>
                    <a:pt x="6826" y="4488"/>
                    <a:pt x="5670" y="4737"/>
                  </a:cubicBezTo>
                  <a:cubicBezTo>
                    <a:pt x="4037" y="2781"/>
                    <a:pt x="2213" y="1083"/>
                    <a:pt x="97" y="6"/>
                  </a:cubicBezTo>
                  <a:cubicBezTo>
                    <a:pt x="89" y="2"/>
                    <a:pt x="80" y="1"/>
                    <a:pt x="7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95" name="Google Shape;8095;p29"/>
            <p:cNvSpPr/>
            <p:nvPr/>
          </p:nvSpPr>
          <p:spPr>
            <a:xfrm>
              <a:off x="1133542" y="3515020"/>
              <a:ext cx="827270" cy="592850"/>
            </a:xfrm>
            <a:custGeom>
              <a:avLst/>
              <a:gdLst/>
              <a:ahLst/>
              <a:cxnLst/>
              <a:rect l="l" t="t" r="r" b="b"/>
              <a:pathLst>
                <a:path w="30900" h="22144" extrusionOk="0">
                  <a:moveTo>
                    <a:pt x="30899" y="1"/>
                  </a:moveTo>
                  <a:cubicBezTo>
                    <a:pt x="27341" y="1695"/>
                    <a:pt x="23367" y="2329"/>
                    <a:pt x="19414" y="2329"/>
                  </a:cubicBezTo>
                  <a:cubicBezTo>
                    <a:pt x="18804" y="2329"/>
                    <a:pt x="18195" y="2314"/>
                    <a:pt x="17588" y="2285"/>
                  </a:cubicBezTo>
                  <a:cubicBezTo>
                    <a:pt x="16890" y="2253"/>
                    <a:pt x="16173" y="2208"/>
                    <a:pt x="15464" y="2208"/>
                  </a:cubicBezTo>
                  <a:cubicBezTo>
                    <a:pt x="14166" y="2208"/>
                    <a:pt x="12892" y="2359"/>
                    <a:pt x="11799" y="3020"/>
                  </a:cubicBezTo>
                  <a:cubicBezTo>
                    <a:pt x="9701" y="4286"/>
                    <a:pt x="8864" y="7092"/>
                    <a:pt x="6690" y="8222"/>
                  </a:cubicBezTo>
                  <a:cubicBezTo>
                    <a:pt x="5708" y="8731"/>
                    <a:pt x="4572" y="8831"/>
                    <a:pt x="3488" y="9055"/>
                  </a:cubicBezTo>
                  <a:cubicBezTo>
                    <a:pt x="2405" y="9278"/>
                    <a:pt x="1271" y="9693"/>
                    <a:pt x="649" y="10610"/>
                  </a:cubicBezTo>
                  <a:cubicBezTo>
                    <a:pt x="1" y="11564"/>
                    <a:pt x="64" y="12824"/>
                    <a:pt x="259" y="13961"/>
                  </a:cubicBezTo>
                  <a:cubicBezTo>
                    <a:pt x="748" y="16808"/>
                    <a:pt x="1898" y="19490"/>
                    <a:pt x="3040" y="22144"/>
                  </a:cubicBezTo>
                  <a:cubicBezTo>
                    <a:pt x="4825" y="20974"/>
                    <a:pt x="7031" y="20653"/>
                    <a:pt x="9163" y="20563"/>
                  </a:cubicBezTo>
                  <a:cubicBezTo>
                    <a:pt x="11296" y="20474"/>
                    <a:pt x="13454" y="20582"/>
                    <a:pt x="15543" y="20140"/>
                  </a:cubicBezTo>
                  <a:cubicBezTo>
                    <a:pt x="17633" y="19700"/>
                    <a:pt x="19709" y="18606"/>
                    <a:pt x="20717" y="16723"/>
                  </a:cubicBezTo>
                  <a:cubicBezTo>
                    <a:pt x="21787" y="14729"/>
                    <a:pt x="21471" y="12285"/>
                    <a:pt x="22122" y="10117"/>
                  </a:cubicBezTo>
                  <a:cubicBezTo>
                    <a:pt x="22754" y="8012"/>
                    <a:pt x="24268" y="6287"/>
                    <a:pt x="25894" y="4809"/>
                  </a:cubicBezTo>
                  <a:cubicBezTo>
                    <a:pt x="27525" y="3330"/>
                    <a:pt x="29448" y="1653"/>
                    <a:pt x="308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96" name="Google Shape;8096;p29"/>
            <p:cNvSpPr/>
            <p:nvPr/>
          </p:nvSpPr>
          <p:spPr>
            <a:xfrm>
              <a:off x="1133489" y="3602461"/>
              <a:ext cx="600293" cy="505465"/>
            </a:xfrm>
            <a:custGeom>
              <a:avLst/>
              <a:gdLst/>
              <a:ahLst/>
              <a:cxnLst/>
              <a:rect l="l" t="t" r="r" b="b"/>
              <a:pathLst>
                <a:path w="22422" h="18880" extrusionOk="0">
                  <a:moveTo>
                    <a:pt x="11435" y="0"/>
                  </a:moveTo>
                  <a:lnTo>
                    <a:pt x="11435" y="0"/>
                  </a:lnTo>
                  <a:cubicBezTo>
                    <a:pt x="9598" y="1354"/>
                    <a:pt x="8735" y="3896"/>
                    <a:pt x="6691" y="4957"/>
                  </a:cubicBezTo>
                  <a:cubicBezTo>
                    <a:pt x="5709" y="5467"/>
                    <a:pt x="4572" y="5566"/>
                    <a:pt x="3488" y="5790"/>
                  </a:cubicBezTo>
                  <a:cubicBezTo>
                    <a:pt x="2404" y="6013"/>
                    <a:pt x="1272" y="6430"/>
                    <a:pt x="648" y="7345"/>
                  </a:cubicBezTo>
                  <a:cubicBezTo>
                    <a:pt x="0" y="8299"/>
                    <a:pt x="64" y="9560"/>
                    <a:pt x="259" y="10696"/>
                  </a:cubicBezTo>
                  <a:cubicBezTo>
                    <a:pt x="749" y="13543"/>
                    <a:pt x="1899" y="16226"/>
                    <a:pt x="3041" y="18879"/>
                  </a:cubicBezTo>
                  <a:cubicBezTo>
                    <a:pt x="4826" y="17709"/>
                    <a:pt x="7030" y="17388"/>
                    <a:pt x="9163" y="17298"/>
                  </a:cubicBezTo>
                  <a:cubicBezTo>
                    <a:pt x="11297" y="17209"/>
                    <a:pt x="13454" y="17317"/>
                    <a:pt x="15544" y="16876"/>
                  </a:cubicBezTo>
                  <a:cubicBezTo>
                    <a:pt x="17633" y="16436"/>
                    <a:pt x="19710" y="15341"/>
                    <a:pt x="20718" y="13459"/>
                  </a:cubicBezTo>
                  <a:cubicBezTo>
                    <a:pt x="21790" y="11464"/>
                    <a:pt x="21474" y="9018"/>
                    <a:pt x="22124" y="6850"/>
                  </a:cubicBezTo>
                  <a:cubicBezTo>
                    <a:pt x="22208" y="6571"/>
                    <a:pt x="22307" y="6300"/>
                    <a:pt x="22421" y="6034"/>
                  </a:cubicBezTo>
                  <a:lnTo>
                    <a:pt x="22421" y="6034"/>
                  </a:lnTo>
                  <a:cubicBezTo>
                    <a:pt x="21854" y="6413"/>
                    <a:pt x="21368" y="6947"/>
                    <a:pt x="20996" y="7513"/>
                  </a:cubicBezTo>
                  <a:cubicBezTo>
                    <a:pt x="20504" y="8267"/>
                    <a:pt x="20132" y="9107"/>
                    <a:pt x="19513" y="9770"/>
                  </a:cubicBezTo>
                  <a:cubicBezTo>
                    <a:pt x="18873" y="10456"/>
                    <a:pt x="18086" y="10966"/>
                    <a:pt x="17237" y="11356"/>
                  </a:cubicBezTo>
                  <a:cubicBezTo>
                    <a:pt x="13651" y="13004"/>
                    <a:pt x="9295" y="12054"/>
                    <a:pt x="5894" y="14211"/>
                  </a:cubicBezTo>
                  <a:cubicBezTo>
                    <a:pt x="5416" y="14514"/>
                    <a:pt x="4973" y="14866"/>
                    <a:pt x="4571" y="15255"/>
                  </a:cubicBezTo>
                  <a:cubicBezTo>
                    <a:pt x="4542" y="15044"/>
                    <a:pt x="4505" y="14836"/>
                    <a:pt x="4464" y="14633"/>
                  </a:cubicBezTo>
                  <a:cubicBezTo>
                    <a:pt x="4102" y="12838"/>
                    <a:pt x="3227" y="10919"/>
                    <a:pt x="3785" y="9073"/>
                  </a:cubicBezTo>
                  <a:cubicBezTo>
                    <a:pt x="4107" y="8011"/>
                    <a:pt x="4982" y="7425"/>
                    <a:pt x="5891" y="6879"/>
                  </a:cubicBezTo>
                  <a:cubicBezTo>
                    <a:pt x="6854" y="6300"/>
                    <a:pt x="7759" y="5685"/>
                    <a:pt x="8516" y="4843"/>
                  </a:cubicBezTo>
                  <a:cubicBezTo>
                    <a:pt x="9794" y="3423"/>
                    <a:pt x="10651" y="1725"/>
                    <a:pt x="1143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97" name="Google Shape;8097;p29"/>
            <p:cNvSpPr/>
            <p:nvPr/>
          </p:nvSpPr>
          <p:spPr>
            <a:xfrm>
              <a:off x="1213245" y="3946359"/>
              <a:ext cx="482494" cy="161518"/>
            </a:xfrm>
            <a:custGeom>
              <a:avLst/>
              <a:gdLst/>
              <a:ahLst/>
              <a:cxnLst/>
              <a:rect l="l" t="t" r="r" b="b"/>
              <a:pathLst>
                <a:path w="18022" h="6033" extrusionOk="0">
                  <a:moveTo>
                    <a:pt x="18022" y="0"/>
                  </a:moveTo>
                  <a:cubicBezTo>
                    <a:pt x="17300" y="901"/>
                    <a:pt x="16368" y="1628"/>
                    <a:pt x="15311" y="2113"/>
                  </a:cubicBezTo>
                  <a:cubicBezTo>
                    <a:pt x="14231" y="2610"/>
                    <a:pt x="13083" y="2748"/>
                    <a:pt x="11922" y="2748"/>
                  </a:cubicBezTo>
                  <a:cubicBezTo>
                    <a:pt x="11212" y="2748"/>
                    <a:pt x="10496" y="2696"/>
                    <a:pt x="9789" y="2643"/>
                  </a:cubicBezTo>
                  <a:cubicBezTo>
                    <a:pt x="9040" y="2587"/>
                    <a:pt x="8289" y="2539"/>
                    <a:pt x="7543" y="2539"/>
                  </a:cubicBezTo>
                  <a:cubicBezTo>
                    <a:pt x="6367" y="2539"/>
                    <a:pt x="5202" y="2660"/>
                    <a:pt x="4070" y="3063"/>
                  </a:cubicBezTo>
                  <a:cubicBezTo>
                    <a:pt x="2478" y="3628"/>
                    <a:pt x="1082" y="4605"/>
                    <a:pt x="1" y="5884"/>
                  </a:cubicBezTo>
                  <a:cubicBezTo>
                    <a:pt x="23" y="5933"/>
                    <a:pt x="44" y="5984"/>
                    <a:pt x="65" y="6033"/>
                  </a:cubicBezTo>
                  <a:cubicBezTo>
                    <a:pt x="1850" y="4863"/>
                    <a:pt x="4056" y="4542"/>
                    <a:pt x="6189" y="4452"/>
                  </a:cubicBezTo>
                  <a:cubicBezTo>
                    <a:pt x="8320" y="4363"/>
                    <a:pt x="10480" y="4471"/>
                    <a:pt x="12568" y="4029"/>
                  </a:cubicBezTo>
                  <a:cubicBezTo>
                    <a:pt x="14656" y="3588"/>
                    <a:pt x="16732" y="2492"/>
                    <a:pt x="17743" y="611"/>
                  </a:cubicBezTo>
                  <a:cubicBezTo>
                    <a:pt x="17850" y="413"/>
                    <a:pt x="17940" y="209"/>
                    <a:pt x="18022" y="0"/>
                  </a:cubicBezTo>
                  <a:close/>
                </a:path>
              </a:pathLst>
            </a:custGeom>
            <a:solidFill>
              <a:srgbClr val="000000">
                <a:alpha val="18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98" name="Google Shape;8098;p29"/>
            <p:cNvSpPr/>
            <p:nvPr/>
          </p:nvSpPr>
          <p:spPr>
            <a:xfrm>
              <a:off x="1407804" y="3514994"/>
              <a:ext cx="553013" cy="271286"/>
            </a:xfrm>
            <a:custGeom>
              <a:avLst/>
              <a:gdLst/>
              <a:ahLst/>
              <a:cxnLst/>
              <a:rect l="l" t="t" r="r" b="b"/>
              <a:pathLst>
                <a:path w="20656" h="10133" extrusionOk="0">
                  <a:moveTo>
                    <a:pt x="20655" y="0"/>
                  </a:moveTo>
                  <a:cubicBezTo>
                    <a:pt x="17097" y="1694"/>
                    <a:pt x="13123" y="2329"/>
                    <a:pt x="9170" y="2329"/>
                  </a:cubicBezTo>
                  <a:cubicBezTo>
                    <a:pt x="8560" y="2329"/>
                    <a:pt x="7951" y="2314"/>
                    <a:pt x="7344" y="2285"/>
                  </a:cubicBezTo>
                  <a:cubicBezTo>
                    <a:pt x="7017" y="2270"/>
                    <a:pt x="6685" y="2253"/>
                    <a:pt x="6353" y="2238"/>
                  </a:cubicBezTo>
                  <a:cubicBezTo>
                    <a:pt x="4692" y="2903"/>
                    <a:pt x="3169" y="3854"/>
                    <a:pt x="1903" y="5313"/>
                  </a:cubicBezTo>
                  <a:cubicBezTo>
                    <a:pt x="1097" y="6239"/>
                    <a:pt x="306" y="7436"/>
                    <a:pt x="98" y="8671"/>
                  </a:cubicBezTo>
                  <a:cubicBezTo>
                    <a:pt x="0" y="9263"/>
                    <a:pt x="264" y="9830"/>
                    <a:pt x="845" y="10048"/>
                  </a:cubicBezTo>
                  <a:cubicBezTo>
                    <a:pt x="999" y="10106"/>
                    <a:pt x="1149" y="10132"/>
                    <a:pt x="1294" y="10132"/>
                  </a:cubicBezTo>
                  <a:cubicBezTo>
                    <a:pt x="1802" y="10132"/>
                    <a:pt x="2251" y="9811"/>
                    <a:pt x="2623" y="9439"/>
                  </a:cubicBezTo>
                  <a:cubicBezTo>
                    <a:pt x="4840" y="7220"/>
                    <a:pt x="7666" y="5906"/>
                    <a:pt x="10587" y="4860"/>
                  </a:cubicBezTo>
                  <a:cubicBezTo>
                    <a:pt x="13529" y="3805"/>
                    <a:pt x="16568" y="2926"/>
                    <a:pt x="19313" y="1418"/>
                  </a:cubicBezTo>
                  <a:cubicBezTo>
                    <a:pt x="19787" y="947"/>
                    <a:pt x="20241" y="474"/>
                    <a:pt x="20655" y="0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99" name="Google Shape;8099;p29"/>
            <p:cNvSpPr/>
            <p:nvPr/>
          </p:nvSpPr>
          <p:spPr>
            <a:xfrm>
              <a:off x="1215092" y="3543266"/>
              <a:ext cx="700743" cy="555235"/>
            </a:xfrm>
            <a:custGeom>
              <a:avLst/>
              <a:gdLst/>
              <a:ahLst/>
              <a:cxnLst/>
              <a:rect l="l" t="t" r="r" b="b"/>
              <a:pathLst>
                <a:path w="26174" h="20739" extrusionOk="0">
                  <a:moveTo>
                    <a:pt x="26108" y="0"/>
                  </a:moveTo>
                  <a:cubicBezTo>
                    <a:pt x="26096" y="0"/>
                    <a:pt x="26084" y="4"/>
                    <a:pt x="26074" y="11"/>
                  </a:cubicBezTo>
                  <a:cubicBezTo>
                    <a:pt x="23816" y="1563"/>
                    <a:pt x="21205" y="2568"/>
                    <a:pt x="18681" y="3541"/>
                  </a:cubicBezTo>
                  <a:cubicBezTo>
                    <a:pt x="17110" y="4145"/>
                    <a:pt x="15490" y="4770"/>
                    <a:pt x="13960" y="5523"/>
                  </a:cubicBezTo>
                  <a:cubicBezTo>
                    <a:pt x="13678" y="5661"/>
                    <a:pt x="13399" y="5807"/>
                    <a:pt x="13121" y="5956"/>
                  </a:cubicBezTo>
                  <a:cubicBezTo>
                    <a:pt x="13230" y="4739"/>
                    <a:pt x="13546" y="3559"/>
                    <a:pt x="14065" y="2451"/>
                  </a:cubicBezTo>
                  <a:cubicBezTo>
                    <a:pt x="14080" y="2422"/>
                    <a:pt x="14068" y="2386"/>
                    <a:pt x="14036" y="2371"/>
                  </a:cubicBezTo>
                  <a:cubicBezTo>
                    <a:pt x="14028" y="2367"/>
                    <a:pt x="14019" y="2365"/>
                    <a:pt x="14011" y="2365"/>
                  </a:cubicBezTo>
                  <a:cubicBezTo>
                    <a:pt x="13988" y="2365"/>
                    <a:pt x="13966" y="2378"/>
                    <a:pt x="13956" y="2401"/>
                  </a:cubicBezTo>
                  <a:cubicBezTo>
                    <a:pt x="13421" y="3546"/>
                    <a:pt x="13096" y="4765"/>
                    <a:pt x="12993" y="6026"/>
                  </a:cubicBezTo>
                  <a:cubicBezTo>
                    <a:pt x="9522" y="7907"/>
                    <a:pt x="6455" y="10532"/>
                    <a:pt x="4025" y="13650"/>
                  </a:cubicBezTo>
                  <a:cubicBezTo>
                    <a:pt x="4010" y="13653"/>
                    <a:pt x="3995" y="13661"/>
                    <a:pt x="3987" y="13672"/>
                  </a:cubicBezTo>
                  <a:cubicBezTo>
                    <a:pt x="3978" y="13684"/>
                    <a:pt x="3975" y="13698"/>
                    <a:pt x="3975" y="13712"/>
                  </a:cubicBezTo>
                  <a:cubicBezTo>
                    <a:pt x="3653" y="14128"/>
                    <a:pt x="3341" y="14552"/>
                    <a:pt x="3041" y="14988"/>
                  </a:cubicBezTo>
                  <a:cubicBezTo>
                    <a:pt x="2630" y="14444"/>
                    <a:pt x="2346" y="13748"/>
                    <a:pt x="2197" y="12913"/>
                  </a:cubicBezTo>
                  <a:cubicBezTo>
                    <a:pt x="2062" y="12134"/>
                    <a:pt x="2055" y="11329"/>
                    <a:pt x="2049" y="10551"/>
                  </a:cubicBezTo>
                  <a:cubicBezTo>
                    <a:pt x="2049" y="10518"/>
                    <a:pt x="2021" y="10491"/>
                    <a:pt x="1989" y="10491"/>
                  </a:cubicBezTo>
                  <a:cubicBezTo>
                    <a:pt x="1956" y="10491"/>
                    <a:pt x="1928" y="10518"/>
                    <a:pt x="1928" y="10551"/>
                  </a:cubicBezTo>
                  <a:cubicBezTo>
                    <a:pt x="1934" y="11334"/>
                    <a:pt x="1941" y="12145"/>
                    <a:pt x="2079" y="12933"/>
                  </a:cubicBezTo>
                  <a:cubicBezTo>
                    <a:pt x="2193" y="13569"/>
                    <a:pt x="2382" y="14130"/>
                    <a:pt x="2648" y="14603"/>
                  </a:cubicBezTo>
                  <a:cubicBezTo>
                    <a:pt x="2744" y="14778"/>
                    <a:pt x="2853" y="14938"/>
                    <a:pt x="2970" y="15090"/>
                  </a:cubicBezTo>
                  <a:cubicBezTo>
                    <a:pt x="1781" y="16830"/>
                    <a:pt x="780" y="18696"/>
                    <a:pt x="7" y="20656"/>
                  </a:cubicBezTo>
                  <a:cubicBezTo>
                    <a:pt x="0" y="20673"/>
                    <a:pt x="2" y="20692"/>
                    <a:pt x="10" y="20707"/>
                  </a:cubicBezTo>
                  <a:cubicBezTo>
                    <a:pt x="18" y="20717"/>
                    <a:pt x="26" y="20729"/>
                    <a:pt x="41" y="20735"/>
                  </a:cubicBezTo>
                  <a:cubicBezTo>
                    <a:pt x="48" y="20737"/>
                    <a:pt x="55" y="20738"/>
                    <a:pt x="62" y="20738"/>
                  </a:cubicBezTo>
                  <a:cubicBezTo>
                    <a:pt x="87" y="20738"/>
                    <a:pt x="109" y="20723"/>
                    <a:pt x="120" y="20700"/>
                  </a:cubicBezTo>
                  <a:cubicBezTo>
                    <a:pt x="890" y="18746"/>
                    <a:pt x="1890" y="16882"/>
                    <a:pt x="3077" y="15147"/>
                  </a:cubicBezTo>
                  <a:cubicBezTo>
                    <a:pt x="3082" y="15144"/>
                    <a:pt x="3083" y="15144"/>
                    <a:pt x="3086" y="15141"/>
                  </a:cubicBezTo>
                  <a:cubicBezTo>
                    <a:pt x="3099" y="15129"/>
                    <a:pt x="3107" y="15115"/>
                    <a:pt x="3108" y="15100"/>
                  </a:cubicBezTo>
                  <a:cubicBezTo>
                    <a:pt x="3413" y="14659"/>
                    <a:pt x="3730" y="14223"/>
                    <a:pt x="4060" y="13799"/>
                  </a:cubicBezTo>
                  <a:cubicBezTo>
                    <a:pt x="6407" y="15553"/>
                    <a:pt x="9377" y="16511"/>
                    <a:pt x="12319" y="16511"/>
                  </a:cubicBezTo>
                  <a:cubicBezTo>
                    <a:pt x="13019" y="16511"/>
                    <a:pt x="13717" y="16456"/>
                    <a:pt x="14405" y="16346"/>
                  </a:cubicBezTo>
                  <a:cubicBezTo>
                    <a:pt x="14440" y="16346"/>
                    <a:pt x="14463" y="16315"/>
                    <a:pt x="14457" y="16285"/>
                  </a:cubicBezTo>
                  <a:cubicBezTo>
                    <a:pt x="14452" y="16255"/>
                    <a:pt x="14427" y="16234"/>
                    <a:pt x="14399" y="16234"/>
                  </a:cubicBezTo>
                  <a:cubicBezTo>
                    <a:pt x="14396" y="16234"/>
                    <a:pt x="14392" y="16235"/>
                    <a:pt x="14389" y="16235"/>
                  </a:cubicBezTo>
                  <a:cubicBezTo>
                    <a:pt x="13707" y="16345"/>
                    <a:pt x="13016" y="16398"/>
                    <a:pt x="12323" y="16398"/>
                  </a:cubicBezTo>
                  <a:cubicBezTo>
                    <a:pt x="9406" y="16398"/>
                    <a:pt x="6463" y="15449"/>
                    <a:pt x="4135" y="13710"/>
                  </a:cubicBezTo>
                  <a:cubicBezTo>
                    <a:pt x="5592" y="11844"/>
                    <a:pt x="7280" y="10153"/>
                    <a:pt x="9145" y="8695"/>
                  </a:cubicBezTo>
                  <a:lnTo>
                    <a:pt x="9146" y="8696"/>
                  </a:lnTo>
                  <a:cubicBezTo>
                    <a:pt x="10575" y="9661"/>
                    <a:pt x="12316" y="10165"/>
                    <a:pt x="14049" y="10165"/>
                  </a:cubicBezTo>
                  <a:cubicBezTo>
                    <a:pt x="14957" y="10165"/>
                    <a:pt x="15862" y="10027"/>
                    <a:pt x="16720" y="9744"/>
                  </a:cubicBezTo>
                  <a:cubicBezTo>
                    <a:pt x="16750" y="9734"/>
                    <a:pt x="16768" y="9700"/>
                    <a:pt x="16758" y="9668"/>
                  </a:cubicBezTo>
                  <a:cubicBezTo>
                    <a:pt x="16748" y="9642"/>
                    <a:pt x="16726" y="9626"/>
                    <a:pt x="16700" y="9626"/>
                  </a:cubicBezTo>
                  <a:cubicBezTo>
                    <a:pt x="16693" y="9626"/>
                    <a:pt x="16687" y="9627"/>
                    <a:pt x="16681" y="9629"/>
                  </a:cubicBezTo>
                  <a:cubicBezTo>
                    <a:pt x="15835" y="9908"/>
                    <a:pt x="14942" y="10045"/>
                    <a:pt x="14046" y="10045"/>
                  </a:cubicBezTo>
                  <a:cubicBezTo>
                    <a:pt x="12350" y="10045"/>
                    <a:pt x="10646" y="9555"/>
                    <a:pt x="9242" y="8616"/>
                  </a:cubicBezTo>
                  <a:cubicBezTo>
                    <a:pt x="10728" y="7465"/>
                    <a:pt x="12328" y="6460"/>
                    <a:pt x="14013" y="5632"/>
                  </a:cubicBezTo>
                  <a:cubicBezTo>
                    <a:pt x="15537" y="4883"/>
                    <a:pt x="17157" y="4258"/>
                    <a:pt x="18723" y="3654"/>
                  </a:cubicBezTo>
                  <a:cubicBezTo>
                    <a:pt x="21254" y="2679"/>
                    <a:pt x="23871" y="1671"/>
                    <a:pt x="26141" y="111"/>
                  </a:cubicBezTo>
                  <a:cubicBezTo>
                    <a:pt x="26169" y="93"/>
                    <a:pt x="26173" y="55"/>
                    <a:pt x="26157" y="27"/>
                  </a:cubicBezTo>
                  <a:cubicBezTo>
                    <a:pt x="26146" y="10"/>
                    <a:pt x="26127" y="0"/>
                    <a:pt x="2610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00" name="Google Shape;8100;p29"/>
            <p:cNvSpPr/>
            <p:nvPr/>
          </p:nvSpPr>
          <p:spPr>
            <a:xfrm>
              <a:off x="320636" y="2997740"/>
              <a:ext cx="494140" cy="423675"/>
            </a:xfrm>
            <a:custGeom>
              <a:avLst/>
              <a:gdLst/>
              <a:ahLst/>
              <a:cxnLst/>
              <a:rect l="l" t="t" r="r" b="b"/>
              <a:pathLst>
                <a:path w="18457" h="15825" extrusionOk="0">
                  <a:moveTo>
                    <a:pt x="17047" y="1"/>
                  </a:moveTo>
                  <a:cubicBezTo>
                    <a:pt x="15505" y="1"/>
                    <a:pt x="13955" y="488"/>
                    <a:pt x="12540" y="1141"/>
                  </a:cubicBezTo>
                  <a:cubicBezTo>
                    <a:pt x="10691" y="1993"/>
                    <a:pt x="8979" y="3127"/>
                    <a:pt x="7104" y="3916"/>
                  </a:cubicBezTo>
                  <a:cubicBezTo>
                    <a:pt x="5132" y="4750"/>
                    <a:pt x="2850" y="5304"/>
                    <a:pt x="1618" y="7052"/>
                  </a:cubicBezTo>
                  <a:cubicBezTo>
                    <a:pt x="698" y="8353"/>
                    <a:pt x="580" y="10046"/>
                    <a:pt x="577" y="11639"/>
                  </a:cubicBezTo>
                  <a:cubicBezTo>
                    <a:pt x="576" y="12503"/>
                    <a:pt x="0" y="15481"/>
                    <a:pt x="847" y="15764"/>
                  </a:cubicBezTo>
                  <a:cubicBezTo>
                    <a:pt x="951" y="15799"/>
                    <a:pt x="1067" y="15813"/>
                    <a:pt x="1192" y="15813"/>
                  </a:cubicBezTo>
                  <a:cubicBezTo>
                    <a:pt x="1792" y="15813"/>
                    <a:pt x="2584" y="15474"/>
                    <a:pt x="3118" y="15446"/>
                  </a:cubicBezTo>
                  <a:cubicBezTo>
                    <a:pt x="3276" y="15438"/>
                    <a:pt x="3433" y="15434"/>
                    <a:pt x="3590" y="15434"/>
                  </a:cubicBezTo>
                  <a:cubicBezTo>
                    <a:pt x="4235" y="15434"/>
                    <a:pt x="4880" y="15498"/>
                    <a:pt x="5518" y="15579"/>
                  </a:cubicBezTo>
                  <a:cubicBezTo>
                    <a:pt x="6427" y="15692"/>
                    <a:pt x="7363" y="15825"/>
                    <a:pt x="8278" y="15825"/>
                  </a:cubicBezTo>
                  <a:cubicBezTo>
                    <a:pt x="9114" y="15825"/>
                    <a:pt x="9933" y="15714"/>
                    <a:pt x="10698" y="15378"/>
                  </a:cubicBezTo>
                  <a:cubicBezTo>
                    <a:pt x="12515" y="14581"/>
                    <a:pt x="13602" y="12670"/>
                    <a:pt x="14121" y="10756"/>
                  </a:cubicBezTo>
                  <a:cubicBezTo>
                    <a:pt x="14639" y="8841"/>
                    <a:pt x="14718" y="6831"/>
                    <a:pt x="15203" y="4907"/>
                  </a:cubicBezTo>
                  <a:cubicBezTo>
                    <a:pt x="15686" y="2984"/>
                    <a:pt x="16688" y="1046"/>
                    <a:pt x="18457" y="147"/>
                  </a:cubicBezTo>
                  <a:cubicBezTo>
                    <a:pt x="17990" y="46"/>
                    <a:pt x="17519" y="1"/>
                    <a:pt x="1704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01" name="Google Shape;8101;p29"/>
            <p:cNvSpPr/>
            <p:nvPr/>
          </p:nvSpPr>
          <p:spPr>
            <a:xfrm>
              <a:off x="366900" y="3251708"/>
              <a:ext cx="339609" cy="165267"/>
            </a:xfrm>
            <a:custGeom>
              <a:avLst/>
              <a:gdLst/>
              <a:ahLst/>
              <a:cxnLst/>
              <a:rect l="l" t="t" r="r" b="b"/>
              <a:pathLst>
                <a:path w="12685" h="6173" extrusionOk="0">
                  <a:moveTo>
                    <a:pt x="12684" y="1"/>
                  </a:moveTo>
                  <a:lnTo>
                    <a:pt x="12684" y="1"/>
                  </a:lnTo>
                  <a:cubicBezTo>
                    <a:pt x="11261" y="2141"/>
                    <a:pt x="9378" y="4105"/>
                    <a:pt x="6787" y="4678"/>
                  </a:cubicBezTo>
                  <a:cubicBezTo>
                    <a:pt x="4554" y="5172"/>
                    <a:pt x="1852" y="4541"/>
                    <a:pt x="0" y="5982"/>
                  </a:cubicBezTo>
                  <a:cubicBezTo>
                    <a:pt x="30" y="5984"/>
                    <a:pt x="60" y="5985"/>
                    <a:pt x="90" y="5985"/>
                  </a:cubicBezTo>
                  <a:cubicBezTo>
                    <a:pt x="664" y="5985"/>
                    <a:pt x="1398" y="5685"/>
                    <a:pt x="1902" y="5670"/>
                  </a:cubicBezTo>
                  <a:cubicBezTo>
                    <a:pt x="1982" y="5668"/>
                    <a:pt x="2061" y="5667"/>
                    <a:pt x="2141" y="5667"/>
                  </a:cubicBezTo>
                  <a:cubicBezTo>
                    <a:pt x="2836" y="5667"/>
                    <a:pt x="3535" y="5754"/>
                    <a:pt x="4226" y="5860"/>
                  </a:cubicBezTo>
                  <a:cubicBezTo>
                    <a:pt x="5179" y="6005"/>
                    <a:pt x="6166" y="6172"/>
                    <a:pt x="7120" y="6172"/>
                  </a:cubicBezTo>
                  <a:cubicBezTo>
                    <a:pt x="7852" y="6172"/>
                    <a:pt x="8565" y="6074"/>
                    <a:pt x="9229" y="5791"/>
                  </a:cubicBezTo>
                  <a:cubicBezTo>
                    <a:pt x="10965" y="5051"/>
                    <a:pt x="11969" y="3200"/>
                    <a:pt x="12423" y="1335"/>
                  </a:cubicBezTo>
                  <a:cubicBezTo>
                    <a:pt x="12531" y="895"/>
                    <a:pt x="12616" y="448"/>
                    <a:pt x="12684" y="1"/>
                  </a:cubicBezTo>
                  <a:close/>
                </a:path>
              </a:pathLst>
            </a:custGeom>
            <a:solidFill>
              <a:srgbClr val="8798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02" name="Google Shape;8102;p29"/>
            <p:cNvSpPr/>
            <p:nvPr/>
          </p:nvSpPr>
          <p:spPr>
            <a:xfrm>
              <a:off x="343072" y="3376310"/>
              <a:ext cx="313452" cy="45835"/>
            </a:xfrm>
            <a:custGeom>
              <a:avLst/>
              <a:gdLst/>
              <a:ahLst/>
              <a:cxnLst/>
              <a:rect l="l" t="t" r="r" b="b"/>
              <a:pathLst>
                <a:path w="11708" h="1712" extrusionOk="0">
                  <a:moveTo>
                    <a:pt x="11708" y="1"/>
                  </a:moveTo>
                  <a:cubicBezTo>
                    <a:pt x="11030" y="519"/>
                    <a:pt x="10256" y="901"/>
                    <a:pt x="9426" y="1127"/>
                  </a:cubicBezTo>
                  <a:cubicBezTo>
                    <a:pt x="8877" y="1275"/>
                    <a:pt x="8324" y="1331"/>
                    <a:pt x="7769" y="1331"/>
                  </a:cubicBezTo>
                  <a:cubicBezTo>
                    <a:pt x="7134" y="1331"/>
                    <a:pt x="6496" y="1258"/>
                    <a:pt x="5862" y="1168"/>
                  </a:cubicBezTo>
                  <a:cubicBezTo>
                    <a:pt x="4919" y="1033"/>
                    <a:pt x="3915" y="889"/>
                    <a:pt x="2934" y="889"/>
                  </a:cubicBezTo>
                  <a:cubicBezTo>
                    <a:pt x="1898" y="889"/>
                    <a:pt x="888" y="1050"/>
                    <a:pt x="0" y="1552"/>
                  </a:cubicBezTo>
                  <a:cubicBezTo>
                    <a:pt x="45" y="1596"/>
                    <a:pt x="96" y="1630"/>
                    <a:pt x="156" y="1650"/>
                  </a:cubicBezTo>
                  <a:cubicBezTo>
                    <a:pt x="260" y="1685"/>
                    <a:pt x="375" y="1699"/>
                    <a:pt x="499" y="1699"/>
                  </a:cubicBezTo>
                  <a:cubicBezTo>
                    <a:pt x="1100" y="1699"/>
                    <a:pt x="1894" y="1360"/>
                    <a:pt x="2428" y="1331"/>
                  </a:cubicBezTo>
                  <a:cubicBezTo>
                    <a:pt x="2585" y="1322"/>
                    <a:pt x="2742" y="1318"/>
                    <a:pt x="2900" y="1318"/>
                  </a:cubicBezTo>
                  <a:cubicBezTo>
                    <a:pt x="3545" y="1318"/>
                    <a:pt x="4191" y="1384"/>
                    <a:pt x="4829" y="1465"/>
                  </a:cubicBezTo>
                  <a:cubicBezTo>
                    <a:pt x="5736" y="1579"/>
                    <a:pt x="6671" y="1712"/>
                    <a:pt x="7586" y="1712"/>
                  </a:cubicBezTo>
                  <a:cubicBezTo>
                    <a:pt x="8423" y="1712"/>
                    <a:pt x="9243" y="1601"/>
                    <a:pt x="10009" y="1264"/>
                  </a:cubicBezTo>
                  <a:cubicBezTo>
                    <a:pt x="10667" y="971"/>
                    <a:pt x="11233" y="532"/>
                    <a:pt x="1170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03" name="Google Shape;8103;p29"/>
            <p:cNvSpPr/>
            <p:nvPr/>
          </p:nvSpPr>
          <p:spPr>
            <a:xfrm>
              <a:off x="336192" y="2997740"/>
              <a:ext cx="478558" cy="298888"/>
            </a:xfrm>
            <a:custGeom>
              <a:avLst/>
              <a:gdLst/>
              <a:ahLst/>
              <a:cxnLst/>
              <a:rect l="l" t="t" r="r" b="b"/>
              <a:pathLst>
                <a:path w="17875" h="11164" extrusionOk="0">
                  <a:moveTo>
                    <a:pt x="16464" y="1"/>
                  </a:moveTo>
                  <a:cubicBezTo>
                    <a:pt x="14922" y="1"/>
                    <a:pt x="13373" y="488"/>
                    <a:pt x="11957" y="1141"/>
                  </a:cubicBezTo>
                  <a:cubicBezTo>
                    <a:pt x="10108" y="1993"/>
                    <a:pt x="8396" y="3127"/>
                    <a:pt x="6521" y="3916"/>
                  </a:cubicBezTo>
                  <a:cubicBezTo>
                    <a:pt x="4550" y="4747"/>
                    <a:pt x="2268" y="5304"/>
                    <a:pt x="1035" y="7052"/>
                  </a:cubicBezTo>
                  <a:cubicBezTo>
                    <a:pt x="206" y="8225"/>
                    <a:pt x="30" y="9714"/>
                    <a:pt x="1" y="11164"/>
                  </a:cubicBezTo>
                  <a:cubicBezTo>
                    <a:pt x="598" y="10486"/>
                    <a:pt x="919" y="9589"/>
                    <a:pt x="1499" y="8844"/>
                  </a:cubicBezTo>
                  <a:cubicBezTo>
                    <a:pt x="2393" y="7695"/>
                    <a:pt x="3976" y="7674"/>
                    <a:pt x="5284" y="7365"/>
                  </a:cubicBezTo>
                  <a:cubicBezTo>
                    <a:pt x="6923" y="6975"/>
                    <a:pt x="8074" y="5932"/>
                    <a:pt x="9228" y="4764"/>
                  </a:cubicBezTo>
                  <a:cubicBezTo>
                    <a:pt x="10347" y="3632"/>
                    <a:pt x="11564" y="2644"/>
                    <a:pt x="12992" y="1926"/>
                  </a:cubicBezTo>
                  <a:cubicBezTo>
                    <a:pt x="14292" y="1275"/>
                    <a:pt x="15679" y="841"/>
                    <a:pt x="17108" y="635"/>
                  </a:cubicBezTo>
                  <a:cubicBezTo>
                    <a:pt x="17347" y="449"/>
                    <a:pt x="17602" y="286"/>
                    <a:pt x="17874" y="147"/>
                  </a:cubicBezTo>
                  <a:cubicBezTo>
                    <a:pt x="17408" y="46"/>
                    <a:pt x="16936" y="1"/>
                    <a:pt x="16464" y="1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04" name="Google Shape;8104;p29"/>
            <p:cNvSpPr/>
            <p:nvPr/>
          </p:nvSpPr>
          <p:spPr>
            <a:xfrm>
              <a:off x="338655" y="3001595"/>
              <a:ext cx="476122" cy="415268"/>
            </a:xfrm>
            <a:custGeom>
              <a:avLst/>
              <a:gdLst/>
              <a:ahLst/>
              <a:cxnLst/>
              <a:rect l="l" t="t" r="r" b="b"/>
              <a:pathLst>
                <a:path w="17784" h="15511" extrusionOk="0">
                  <a:moveTo>
                    <a:pt x="17784" y="0"/>
                  </a:moveTo>
                  <a:cubicBezTo>
                    <a:pt x="16843" y="313"/>
                    <a:pt x="15947" y="758"/>
                    <a:pt x="15103" y="1285"/>
                  </a:cubicBezTo>
                  <a:cubicBezTo>
                    <a:pt x="14262" y="1814"/>
                    <a:pt x="13477" y="2431"/>
                    <a:pt x="12734" y="3089"/>
                  </a:cubicBezTo>
                  <a:cubicBezTo>
                    <a:pt x="11989" y="3749"/>
                    <a:pt x="11297" y="4463"/>
                    <a:pt x="10620" y="5187"/>
                  </a:cubicBezTo>
                  <a:cubicBezTo>
                    <a:pt x="10488" y="5330"/>
                    <a:pt x="10357" y="5471"/>
                    <a:pt x="10228" y="5614"/>
                  </a:cubicBezTo>
                  <a:cubicBezTo>
                    <a:pt x="10057" y="4290"/>
                    <a:pt x="10474" y="2920"/>
                    <a:pt x="11363" y="1921"/>
                  </a:cubicBezTo>
                  <a:lnTo>
                    <a:pt x="11303" y="1865"/>
                  </a:lnTo>
                  <a:cubicBezTo>
                    <a:pt x="10382" y="2900"/>
                    <a:pt x="9960" y="4323"/>
                    <a:pt x="10156" y="5693"/>
                  </a:cubicBezTo>
                  <a:cubicBezTo>
                    <a:pt x="9643" y="6257"/>
                    <a:pt x="9136" y="6829"/>
                    <a:pt x="8631" y="7401"/>
                  </a:cubicBezTo>
                  <a:lnTo>
                    <a:pt x="8549" y="7494"/>
                  </a:lnTo>
                  <a:cubicBezTo>
                    <a:pt x="8542" y="7495"/>
                    <a:pt x="8532" y="7495"/>
                    <a:pt x="8524" y="7497"/>
                  </a:cubicBezTo>
                  <a:lnTo>
                    <a:pt x="8527" y="7519"/>
                  </a:lnTo>
                  <a:cubicBezTo>
                    <a:pt x="8145" y="7954"/>
                    <a:pt x="7764" y="8390"/>
                    <a:pt x="7379" y="8821"/>
                  </a:cubicBezTo>
                  <a:cubicBezTo>
                    <a:pt x="7191" y="7450"/>
                    <a:pt x="7381" y="6008"/>
                    <a:pt x="7923" y="4734"/>
                  </a:cubicBezTo>
                  <a:lnTo>
                    <a:pt x="7847" y="4702"/>
                  </a:lnTo>
                  <a:cubicBezTo>
                    <a:pt x="7292" y="6008"/>
                    <a:pt x="7102" y="7492"/>
                    <a:pt x="7308" y="8900"/>
                  </a:cubicBezTo>
                  <a:cubicBezTo>
                    <a:pt x="6521" y="9780"/>
                    <a:pt x="5718" y="10644"/>
                    <a:pt x="4882" y="11477"/>
                  </a:cubicBezTo>
                  <a:cubicBezTo>
                    <a:pt x="4299" y="10036"/>
                    <a:pt x="4267" y="8378"/>
                    <a:pt x="4793" y="6917"/>
                  </a:cubicBezTo>
                  <a:lnTo>
                    <a:pt x="4717" y="6889"/>
                  </a:lnTo>
                  <a:lnTo>
                    <a:pt x="4717" y="6889"/>
                  </a:lnTo>
                  <a:cubicBezTo>
                    <a:pt x="4179" y="8381"/>
                    <a:pt x="4217" y="10073"/>
                    <a:pt x="4819" y="11539"/>
                  </a:cubicBezTo>
                  <a:cubicBezTo>
                    <a:pt x="4743" y="11611"/>
                    <a:pt x="4670" y="11686"/>
                    <a:pt x="4595" y="11761"/>
                  </a:cubicBezTo>
                  <a:cubicBezTo>
                    <a:pt x="4241" y="12107"/>
                    <a:pt x="3881" y="12446"/>
                    <a:pt x="3512" y="12776"/>
                  </a:cubicBezTo>
                  <a:cubicBezTo>
                    <a:pt x="3509" y="12771"/>
                    <a:pt x="3503" y="12770"/>
                    <a:pt x="3500" y="12767"/>
                  </a:cubicBezTo>
                  <a:lnTo>
                    <a:pt x="3454" y="12828"/>
                  </a:lnTo>
                  <a:cubicBezTo>
                    <a:pt x="3315" y="12952"/>
                    <a:pt x="3175" y="13074"/>
                    <a:pt x="3036" y="13197"/>
                  </a:cubicBezTo>
                  <a:cubicBezTo>
                    <a:pt x="2046" y="11706"/>
                    <a:pt x="1520" y="9907"/>
                    <a:pt x="1555" y="8120"/>
                  </a:cubicBezTo>
                  <a:lnTo>
                    <a:pt x="1472" y="8119"/>
                  </a:lnTo>
                  <a:lnTo>
                    <a:pt x="1472" y="8119"/>
                  </a:lnTo>
                  <a:cubicBezTo>
                    <a:pt x="1439" y="9927"/>
                    <a:pt x="1972" y="11747"/>
                    <a:pt x="2973" y="13251"/>
                  </a:cubicBezTo>
                  <a:cubicBezTo>
                    <a:pt x="2781" y="13417"/>
                    <a:pt x="2585" y="13580"/>
                    <a:pt x="2387" y="13743"/>
                  </a:cubicBezTo>
                  <a:cubicBezTo>
                    <a:pt x="1624" y="14373"/>
                    <a:pt x="824" y="14961"/>
                    <a:pt x="1" y="15510"/>
                  </a:cubicBezTo>
                  <a:cubicBezTo>
                    <a:pt x="846" y="14992"/>
                    <a:pt x="1654" y="14415"/>
                    <a:pt x="2438" y="13804"/>
                  </a:cubicBezTo>
                  <a:cubicBezTo>
                    <a:pt x="2811" y="13510"/>
                    <a:pt x="3180" y="13204"/>
                    <a:pt x="3538" y="12892"/>
                  </a:cubicBezTo>
                  <a:cubicBezTo>
                    <a:pt x="4618" y="13672"/>
                    <a:pt x="5930" y="14089"/>
                    <a:pt x="7255" y="14089"/>
                  </a:cubicBezTo>
                  <a:cubicBezTo>
                    <a:pt x="7574" y="14089"/>
                    <a:pt x="7894" y="14065"/>
                    <a:pt x="8211" y="14016"/>
                  </a:cubicBezTo>
                  <a:lnTo>
                    <a:pt x="8199" y="13935"/>
                  </a:lnTo>
                  <a:cubicBezTo>
                    <a:pt x="7887" y="13983"/>
                    <a:pt x="7573" y="14007"/>
                    <a:pt x="7259" y="14007"/>
                  </a:cubicBezTo>
                  <a:cubicBezTo>
                    <a:pt x="5957" y="14007"/>
                    <a:pt x="4667" y="13599"/>
                    <a:pt x="3602" y="12840"/>
                  </a:cubicBezTo>
                  <a:cubicBezTo>
                    <a:pt x="3970" y="12519"/>
                    <a:pt x="4331" y="12190"/>
                    <a:pt x="4684" y="11855"/>
                  </a:cubicBezTo>
                  <a:cubicBezTo>
                    <a:pt x="5217" y="11348"/>
                    <a:pt x="5733" y="10825"/>
                    <a:pt x="6237" y="10291"/>
                  </a:cubicBezTo>
                  <a:cubicBezTo>
                    <a:pt x="7203" y="10474"/>
                    <a:pt x="8191" y="10566"/>
                    <a:pt x="9180" y="10566"/>
                  </a:cubicBezTo>
                  <a:cubicBezTo>
                    <a:pt x="10418" y="10566"/>
                    <a:pt x="11657" y="10423"/>
                    <a:pt x="12855" y="10138"/>
                  </a:cubicBezTo>
                  <a:lnTo>
                    <a:pt x="12836" y="10058"/>
                  </a:lnTo>
                  <a:cubicBezTo>
                    <a:pt x="11645" y="10341"/>
                    <a:pt x="10413" y="10482"/>
                    <a:pt x="9183" y="10482"/>
                  </a:cubicBezTo>
                  <a:cubicBezTo>
                    <a:pt x="8216" y="10482"/>
                    <a:pt x="7250" y="10395"/>
                    <a:pt x="6305" y="10220"/>
                  </a:cubicBezTo>
                  <a:cubicBezTo>
                    <a:pt x="6672" y="9831"/>
                    <a:pt x="7034" y="9436"/>
                    <a:pt x="7392" y="9038"/>
                  </a:cubicBezTo>
                  <a:lnTo>
                    <a:pt x="7410" y="9035"/>
                  </a:lnTo>
                  <a:cubicBezTo>
                    <a:pt x="7410" y="9030"/>
                    <a:pt x="7408" y="9025"/>
                    <a:pt x="7408" y="9021"/>
                  </a:cubicBezTo>
                  <a:cubicBezTo>
                    <a:pt x="7845" y="8534"/>
                    <a:pt x="8281" y="8046"/>
                    <a:pt x="8712" y="7556"/>
                  </a:cubicBezTo>
                  <a:cubicBezTo>
                    <a:pt x="10353" y="7320"/>
                    <a:pt x="11973" y="6765"/>
                    <a:pt x="13408" y="5936"/>
                  </a:cubicBezTo>
                  <a:lnTo>
                    <a:pt x="13368" y="5865"/>
                  </a:lnTo>
                  <a:cubicBezTo>
                    <a:pt x="11969" y="6672"/>
                    <a:pt x="10395" y="7220"/>
                    <a:pt x="8797" y="7460"/>
                  </a:cubicBezTo>
                  <a:cubicBezTo>
                    <a:pt x="10088" y="5986"/>
                    <a:pt x="11377" y="4507"/>
                    <a:pt x="12820" y="3182"/>
                  </a:cubicBezTo>
                  <a:cubicBezTo>
                    <a:pt x="13548" y="2514"/>
                    <a:pt x="14320" y="1891"/>
                    <a:pt x="15147" y="1351"/>
                  </a:cubicBezTo>
                  <a:cubicBezTo>
                    <a:pt x="15973" y="804"/>
                    <a:pt x="16856" y="348"/>
                    <a:pt x="1778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05" name="Google Shape;8105;p29"/>
            <p:cNvSpPr/>
            <p:nvPr/>
          </p:nvSpPr>
          <p:spPr>
            <a:xfrm>
              <a:off x="241790" y="2495131"/>
              <a:ext cx="263468" cy="475694"/>
            </a:xfrm>
            <a:custGeom>
              <a:avLst/>
              <a:gdLst/>
              <a:ahLst/>
              <a:cxnLst/>
              <a:rect l="l" t="t" r="r" b="b"/>
              <a:pathLst>
                <a:path w="9841" h="17768" extrusionOk="0">
                  <a:moveTo>
                    <a:pt x="2242" y="0"/>
                  </a:moveTo>
                  <a:lnTo>
                    <a:pt x="2242" y="0"/>
                  </a:lnTo>
                  <a:cubicBezTo>
                    <a:pt x="1219" y="1191"/>
                    <a:pt x="843" y="2810"/>
                    <a:pt x="741" y="4376"/>
                  </a:cubicBezTo>
                  <a:cubicBezTo>
                    <a:pt x="639" y="5942"/>
                    <a:pt x="777" y="7519"/>
                    <a:pt x="624" y="9081"/>
                  </a:cubicBezTo>
                  <a:cubicBezTo>
                    <a:pt x="463" y="10721"/>
                    <a:pt x="1" y="12474"/>
                    <a:pt x="732" y="13952"/>
                  </a:cubicBezTo>
                  <a:cubicBezTo>
                    <a:pt x="1279" y="15053"/>
                    <a:pt x="2380" y="15754"/>
                    <a:pt x="3461" y="16343"/>
                  </a:cubicBezTo>
                  <a:cubicBezTo>
                    <a:pt x="3967" y="16619"/>
                    <a:pt x="5387" y="17767"/>
                    <a:pt x="6088" y="17767"/>
                  </a:cubicBezTo>
                  <a:cubicBezTo>
                    <a:pt x="6197" y="17767"/>
                    <a:pt x="6288" y="17739"/>
                    <a:pt x="6356" y="17676"/>
                  </a:cubicBezTo>
                  <a:cubicBezTo>
                    <a:pt x="6715" y="17341"/>
                    <a:pt x="6761" y="16469"/>
                    <a:pt x="6974" y="16021"/>
                  </a:cubicBezTo>
                  <a:cubicBezTo>
                    <a:pt x="7239" y="15461"/>
                    <a:pt x="7588" y="14942"/>
                    <a:pt x="7946" y="14441"/>
                  </a:cubicBezTo>
                  <a:cubicBezTo>
                    <a:pt x="8733" y="13343"/>
                    <a:pt x="9604" y="12203"/>
                    <a:pt x="9715" y="10857"/>
                  </a:cubicBezTo>
                  <a:cubicBezTo>
                    <a:pt x="9840" y="9334"/>
                    <a:pt x="8944" y="7895"/>
                    <a:pt x="7840" y="6838"/>
                  </a:cubicBezTo>
                  <a:cubicBezTo>
                    <a:pt x="6731" y="5782"/>
                    <a:pt x="5399" y="4991"/>
                    <a:pt x="4273" y="3956"/>
                  </a:cubicBezTo>
                  <a:cubicBezTo>
                    <a:pt x="3146" y="2922"/>
                    <a:pt x="2202" y="1527"/>
                    <a:pt x="2242" y="0"/>
                  </a:cubicBezTo>
                  <a:close/>
                </a:path>
              </a:pathLst>
            </a:custGeom>
            <a:solidFill>
              <a:srgbClr val="768C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06" name="Google Shape;8106;p29"/>
            <p:cNvSpPr/>
            <p:nvPr/>
          </p:nvSpPr>
          <p:spPr>
            <a:xfrm>
              <a:off x="407381" y="2659330"/>
              <a:ext cx="97827" cy="304216"/>
            </a:xfrm>
            <a:custGeom>
              <a:avLst/>
              <a:gdLst/>
              <a:ahLst/>
              <a:cxnLst/>
              <a:rect l="l" t="t" r="r" b="b"/>
              <a:pathLst>
                <a:path w="3654" h="11363" extrusionOk="0">
                  <a:moveTo>
                    <a:pt x="839" y="0"/>
                  </a:moveTo>
                  <a:cubicBezTo>
                    <a:pt x="1780" y="1852"/>
                    <a:pt x="2436" y="3959"/>
                    <a:pt x="1885" y="6026"/>
                  </a:cubicBezTo>
                  <a:cubicBezTo>
                    <a:pt x="1411" y="7807"/>
                    <a:pt x="1" y="9481"/>
                    <a:pt x="310" y="11362"/>
                  </a:cubicBezTo>
                  <a:cubicBezTo>
                    <a:pt x="547" y="10960"/>
                    <a:pt x="607" y="10272"/>
                    <a:pt x="789" y="9889"/>
                  </a:cubicBezTo>
                  <a:cubicBezTo>
                    <a:pt x="1054" y="9330"/>
                    <a:pt x="1401" y="8812"/>
                    <a:pt x="1761" y="8310"/>
                  </a:cubicBezTo>
                  <a:cubicBezTo>
                    <a:pt x="2546" y="7212"/>
                    <a:pt x="3418" y="6072"/>
                    <a:pt x="3528" y="4725"/>
                  </a:cubicBezTo>
                  <a:cubicBezTo>
                    <a:pt x="3654" y="3201"/>
                    <a:pt x="2758" y="1763"/>
                    <a:pt x="1652" y="708"/>
                  </a:cubicBezTo>
                  <a:cubicBezTo>
                    <a:pt x="1392" y="459"/>
                    <a:pt x="1117" y="226"/>
                    <a:pt x="839" y="0"/>
                  </a:cubicBezTo>
                  <a:close/>
                </a:path>
              </a:pathLst>
            </a:custGeom>
            <a:solidFill>
              <a:srgbClr val="536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07" name="Google Shape;8107;p29"/>
            <p:cNvSpPr/>
            <p:nvPr/>
          </p:nvSpPr>
          <p:spPr>
            <a:xfrm>
              <a:off x="407889" y="2742513"/>
              <a:ext cx="95230" cy="227780"/>
            </a:xfrm>
            <a:custGeom>
              <a:avLst/>
              <a:gdLst/>
              <a:ahLst/>
              <a:cxnLst/>
              <a:rect l="l" t="t" r="r" b="b"/>
              <a:pathLst>
                <a:path w="3557" h="8508" extrusionOk="0">
                  <a:moveTo>
                    <a:pt x="3279" y="1"/>
                  </a:moveTo>
                  <a:lnTo>
                    <a:pt x="3279" y="1"/>
                  </a:lnTo>
                  <a:cubicBezTo>
                    <a:pt x="3381" y="651"/>
                    <a:pt x="3358" y="1317"/>
                    <a:pt x="3205" y="1962"/>
                  </a:cubicBezTo>
                  <a:cubicBezTo>
                    <a:pt x="2988" y="2876"/>
                    <a:pt x="2475" y="3649"/>
                    <a:pt x="1923" y="4392"/>
                  </a:cubicBezTo>
                  <a:cubicBezTo>
                    <a:pt x="1024" y="5605"/>
                    <a:pt x="1" y="6977"/>
                    <a:pt x="29" y="8507"/>
                  </a:cubicBezTo>
                  <a:cubicBezTo>
                    <a:pt x="77" y="8493"/>
                    <a:pt x="117" y="8471"/>
                    <a:pt x="152" y="8437"/>
                  </a:cubicBezTo>
                  <a:cubicBezTo>
                    <a:pt x="511" y="8102"/>
                    <a:pt x="557" y="7232"/>
                    <a:pt x="770" y="6782"/>
                  </a:cubicBezTo>
                  <a:cubicBezTo>
                    <a:pt x="1035" y="6223"/>
                    <a:pt x="1382" y="5705"/>
                    <a:pt x="1742" y="5203"/>
                  </a:cubicBezTo>
                  <a:cubicBezTo>
                    <a:pt x="2529" y="4107"/>
                    <a:pt x="3400" y="2965"/>
                    <a:pt x="3511" y="1618"/>
                  </a:cubicBezTo>
                  <a:cubicBezTo>
                    <a:pt x="3556" y="1063"/>
                    <a:pt x="3466" y="518"/>
                    <a:pt x="3279" y="1"/>
                  </a:cubicBezTo>
                  <a:close/>
                </a:path>
              </a:pathLst>
            </a:custGeom>
            <a:solidFill>
              <a:srgbClr val="4654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08" name="Google Shape;8108;p29"/>
            <p:cNvSpPr/>
            <p:nvPr/>
          </p:nvSpPr>
          <p:spPr>
            <a:xfrm>
              <a:off x="241844" y="2495158"/>
              <a:ext cx="84039" cy="432804"/>
            </a:xfrm>
            <a:custGeom>
              <a:avLst/>
              <a:gdLst/>
              <a:ahLst/>
              <a:cxnLst/>
              <a:rect l="l" t="t" r="r" b="b"/>
              <a:pathLst>
                <a:path w="3139" h="16166" extrusionOk="0">
                  <a:moveTo>
                    <a:pt x="2240" y="1"/>
                  </a:moveTo>
                  <a:lnTo>
                    <a:pt x="2240" y="1"/>
                  </a:lnTo>
                  <a:cubicBezTo>
                    <a:pt x="1218" y="1193"/>
                    <a:pt x="841" y="2811"/>
                    <a:pt x="739" y="4378"/>
                  </a:cubicBezTo>
                  <a:cubicBezTo>
                    <a:pt x="637" y="5944"/>
                    <a:pt x="775" y="7521"/>
                    <a:pt x="622" y="9083"/>
                  </a:cubicBezTo>
                  <a:cubicBezTo>
                    <a:pt x="462" y="10723"/>
                    <a:pt x="0" y="12473"/>
                    <a:pt x="730" y="13952"/>
                  </a:cubicBezTo>
                  <a:cubicBezTo>
                    <a:pt x="1223" y="14944"/>
                    <a:pt x="2165" y="15612"/>
                    <a:pt x="3139" y="16165"/>
                  </a:cubicBezTo>
                  <a:cubicBezTo>
                    <a:pt x="2898" y="15511"/>
                    <a:pt x="2407" y="14965"/>
                    <a:pt x="2116" y="14296"/>
                  </a:cubicBezTo>
                  <a:cubicBezTo>
                    <a:pt x="1667" y="13267"/>
                    <a:pt x="2235" y="12188"/>
                    <a:pt x="2505" y="11188"/>
                  </a:cubicBezTo>
                  <a:cubicBezTo>
                    <a:pt x="2843" y="9932"/>
                    <a:pt x="2559" y="8769"/>
                    <a:pt x="2192" y="7557"/>
                  </a:cubicBezTo>
                  <a:cubicBezTo>
                    <a:pt x="1836" y="6384"/>
                    <a:pt x="1612" y="5195"/>
                    <a:pt x="1652" y="3964"/>
                  </a:cubicBezTo>
                  <a:cubicBezTo>
                    <a:pt x="1689" y="2844"/>
                    <a:pt x="1903" y="1745"/>
                    <a:pt x="2289" y="700"/>
                  </a:cubicBezTo>
                  <a:cubicBezTo>
                    <a:pt x="2251" y="471"/>
                    <a:pt x="2235" y="238"/>
                    <a:pt x="2240" y="1"/>
                  </a:cubicBezTo>
                  <a:close/>
                </a:path>
              </a:pathLst>
            </a:custGeom>
            <a:solidFill>
              <a:srgbClr val="A9C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09" name="Google Shape;8109;p29"/>
            <p:cNvSpPr/>
            <p:nvPr/>
          </p:nvSpPr>
          <p:spPr>
            <a:xfrm>
              <a:off x="271883" y="2495158"/>
              <a:ext cx="190058" cy="475292"/>
            </a:xfrm>
            <a:custGeom>
              <a:avLst/>
              <a:gdLst/>
              <a:ahLst/>
              <a:cxnLst/>
              <a:rect l="l" t="t" r="r" b="b"/>
              <a:pathLst>
                <a:path w="7099" h="17753" extrusionOk="0">
                  <a:moveTo>
                    <a:pt x="1116" y="1"/>
                  </a:moveTo>
                  <a:lnTo>
                    <a:pt x="1116" y="1"/>
                  </a:lnTo>
                  <a:cubicBezTo>
                    <a:pt x="984" y="756"/>
                    <a:pt x="954" y="1525"/>
                    <a:pt x="1001" y="2288"/>
                  </a:cubicBezTo>
                  <a:cubicBezTo>
                    <a:pt x="1051" y="3053"/>
                    <a:pt x="1180" y="3811"/>
                    <a:pt x="1355" y="4558"/>
                  </a:cubicBezTo>
                  <a:cubicBezTo>
                    <a:pt x="1527" y="5304"/>
                    <a:pt x="1757" y="6037"/>
                    <a:pt x="1999" y="6762"/>
                  </a:cubicBezTo>
                  <a:cubicBezTo>
                    <a:pt x="2047" y="6904"/>
                    <a:pt x="2095" y="7044"/>
                    <a:pt x="2145" y="7184"/>
                  </a:cubicBezTo>
                  <a:cubicBezTo>
                    <a:pt x="1185" y="6813"/>
                    <a:pt x="410" y="6027"/>
                    <a:pt x="58" y="5058"/>
                  </a:cubicBezTo>
                  <a:lnTo>
                    <a:pt x="0" y="5080"/>
                  </a:lnTo>
                  <a:cubicBezTo>
                    <a:pt x="364" y="6084"/>
                    <a:pt x="1173" y="6893"/>
                    <a:pt x="2173" y="7263"/>
                  </a:cubicBezTo>
                  <a:cubicBezTo>
                    <a:pt x="2365" y="7818"/>
                    <a:pt x="2567" y="8372"/>
                    <a:pt x="2770" y="8924"/>
                  </a:cubicBezTo>
                  <a:cubicBezTo>
                    <a:pt x="2782" y="8953"/>
                    <a:pt x="2792" y="8984"/>
                    <a:pt x="2802" y="9013"/>
                  </a:cubicBezTo>
                  <a:cubicBezTo>
                    <a:pt x="2801" y="9018"/>
                    <a:pt x="2799" y="9024"/>
                    <a:pt x="2796" y="9032"/>
                  </a:cubicBezTo>
                  <a:lnTo>
                    <a:pt x="2811" y="9036"/>
                  </a:lnTo>
                  <a:cubicBezTo>
                    <a:pt x="2965" y="9456"/>
                    <a:pt x="3120" y="9872"/>
                    <a:pt x="3271" y="10293"/>
                  </a:cubicBezTo>
                  <a:cubicBezTo>
                    <a:pt x="2273" y="9916"/>
                    <a:pt x="1364" y="9259"/>
                    <a:pt x="701" y="8423"/>
                  </a:cubicBezTo>
                  <a:lnTo>
                    <a:pt x="651" y="8460"/>
                  </a:lnTo>
                  <a:cubicBezTo>
                    <a:pt x="1333" y="9319"/>
                    <a:pt x="2269" y="9990"/>
                    <a:pt x="3299" y="10368"/>
                  </a:cubicBezTo>
                  <a:cubicBezTo>
                    <a:pt x="3606" y="11224"/>
                    <a:pt x="3898" y="12087"/>
                    <a:pt x="4153" y="12960"/>
                  </a:cubicBezTo>
                  <a:cubicBezTo>
                    <a:pt x="2961" y="12824"/>
                    <a:pt x="1827" y="12239"/>
                    <a:pt x="1029" y="11344"/>
                  </a:cubicBezTo>
                  <a:lnTo>
                    <a:pt x="981" y="11386"/>
                  </a:lnTo>
                  <a:cubicBezTo>
                    <a:pt x="1795" y="12298"/>
                    <a:pt x="2955" y="12894"/>
                    <a:pt x="4170" y="13025"/>
                  </a:cubicBezTo>
                  <a:cubicBezTo>
                    <a:pt x="4192" y="13104"/>
                    <a:pt x="4217" y="13180"/>
                    <a:pt x="4239" y="13258"/>
                  </a:cubicBezTo>
                  <a:cubicBezTo>
                    <a:pt x="4342" y="13624"/>
                    <a:pt x="4440" y="13994"/>
                    <a:pt x="4530" y="14366"/>
                  </a:cubicBezTo>
                  <a:lnTo>
                    <a:pt x="4518" y="14372"/>
                  </a:lnTo>
                  <a:lnTo>
                    <a:pt x="4543" y="14426"/>
                  </a:lnTo>
                  <a:cubicBezTo>
                    <a:pt x="4577" y="14565"/>
                    <a:pt x="4609" y="14704"/>
                    <a:pt x="4638" y="14845"/>
                  </a:cubicBezTo>
                  <a:cubicBezTo>
                    <a:pt x="4441" y="14863"/>
                    <a:pt x="4242" y="14871"/>
                    <a:pt x="4044" y="14871"/>
                  </a:cubicBezTo>
                  <a:cubicBezTo>
                    <a:pt x="2863" y="14871"/>
                    <a:pt x="1680" y="14565"/>
                    <a:pt x="653" y="13983"/>
                  </a:cubicBezTo>
                  <a:lnTo>
                    <a:pt x="622" y="14038"/>
                  </a:lnTo>
                  <a:cubicBezTo>
                    <a:pt x="1656" y="14624"/>
                    <a:pt x="2847" y="14935"/>
                    <a:pt x="4034" y="14935"/>
                  </a:cubicBezTo>
                  <a:cubicBezTo>
                    <a:pt x="4241" y="14935"/>
                    <a:pt x="4447" y="14925"/>
                    <a:pt x="4652" y="14906"/>
                  </a:cubicBezTo>
                  <a:cubicBezTo>
                    <a:pt x="4695" y="15097"/>
                    <a:pt x="4733" y="15291"/>
                    <a:pt x="4772" y="15483"/>
                  </a:cubicBezTo>
                  <a:cubicBezTo>
                    <a:pt x="4919" y="16232"/>
                    <a:pt x="5023" y="16990"/>
                    <a:pt x="5094" y="17752"/>
                  </a:cubicBezTo>
                  <a:cubicBezTo>
                    <a:pt x="5052" y="16989"/>
                    <a:pt x="4958" y="16226"/>
                    <a:pt x="4833" y="15473"/>
                  </a:cubicBezTo>
                  <a:cubicBezTo>
                    <a:pt x="4769" y="15110"/>
                    <a:pt x="4699" y="14751"/>
                    <a:pt x="4619" y="14391"/>
                  </a:cubicBezTo>
                  <a:cubicBezTo>
                    <a:pt x="5769" y="13840"/>
                    <a:pt x="6668" y="12839"/>
                    <a:pt x="7099" y="11640"/>
                  </a:cubicBezTo>
                  <a:lnTo>
                    <a:pt x="7039" y="11618"/>
                  </a:lnTo>
                  <a:cubicBezTo>
                    <a:pt x="6617" y="12798"/>
                    <a:pt x="5732" y="13782"/>
                    <a:pt x="4606" y="14331"/>
                  </a:cubicBezTo>
                  <a:cubicBezTo>
                    <a:pt x="4524" y="13964"/>
                    <a:pt x="4432" y="13599"/>
                    <a:pt x="4335" y="13235"/>
                  </a:cubicBezTo>
                  <a:cubicBezTo>
                    <a:pt x="4186" y="12686"/>
                    <a:pt x="4023" y="12145"/>
                    <a:pt x="3847" y="11606"/>
                  </a:cubicBezTo>
                  <a:cubicBezTo>
                    <a:pt x="4925" y="10282"/>
                    <a:pt x="5729" y="8714"/>
                    <a:pt x="6174" y="7066"/>
                  </a:cubicBezTo>
                  <a:lnTo>
                    <a:pt x="6114" y="7050"/>
                  </a:lnTo>
                  <a:cubicBezTo>
                    <a:pt x="5675" y="8676"/>
                    <a:pt x="4883" y="10226"/>
                    <a:pt x="3822" y="11535"/>
                  </a:cubicBezTo>
                  <a:cubicBezTo>
                    <a:pt x="3694" y="11144"/>
                    <a:pt x="3558" y="10752"/>
                    <a:pt x="3421" y="10365"/>
                  </a:cubicBezTo>
                  <a:lnTo>
                    <a:pt x="3427" y="10352"/>
                  </a:lnTo>
                  <a:cubicBezTo>
                    <a:pt x="3424" y="10350"/>
                    <a:pt x="3420" y="10350"/>
                    <a:pt x="3417" y="10347"/>
                  </a:cubicBezTo>
                  <a:cubicBezTo>
                    <a:pt x="3249" y="9872"/>
                    <a:pt x="3076" y="9399"/>
                    <a:pt x="2903" y="8925"/>
                  </a:cubicBezTo>
                  <a:cubicBezTo>
                    <a:pt x="3347" y="7728"/>
                    <a:pt x="3565" y="6425"/>
                    <a:pt x="3531" y="5149"/>
                  </a:cubicBezTo>
                  <a:lnTo>
                    <a:pt x="3531" y="5149"/>
                  </a:lnTo>
                  <a:lnTo>
                    <a:pt x="3468" y="5150"/>
                  </a:lnTo>
                  <a:cubicBezTo>
                    <a:pt x="3500" y="6394"/>
                    <a:pt x="3293" y="7663"/>
                    <a:pt x="2869" y="8835"/>
                  </a:cubicBezTo>
                  <a:cubicBezTo>
                    <a:pt x="2344" y="7417"/>
                    <a:pt x="1816" y="5998"/>
                    <a:pt x="1448" y="4537"/>
                  </a:cubicBezTo>
                  <a:cubicBezTo>
                    <a:pt x="1262" y="3796"/>
                    <a:pt x="1123" y="3045"/>
                    <a:pt x="1062" y="2285"/>
                  </a:cubicBezTo>
                  <a:cubicBezTo>
                    <a:pt x="994" y="1525"/>
                    <a:pt x="1011" y="758"/>
                    <a:pt x="111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10" name="Google Shape;8110;p29"/>
            <p:cNvSpPr/>
            <p:nvPr/>
          </p:nvSpPr>
          <p:spPr>
            <a:xfrm>
              <a:off x="126827" y="2575182"/>
              <a:ext cx="499093" cy="1181524"/>
            </a:xfrm>
            <a:custGeom>
              <a:avLst/>
              <a:gdLst/>
              <a:ahLst/>
              <a:cxnLst/>
              <a:rect l="l" t="t" r="r" b="b"/>
              <a:pathLst>
                <a:path w="18642" h="44132" extrusionOk="0">
                  <a:moveTo>
                    <a:pt x="467" y="0"/>
                  </a:moveTo>
                  <a:cubicBezTo>
                    <a:pt x="260" y="0"/>
                    <a:pt x="63" y="154"/>
                    <a:pt x="152" y="399"/>
                  </a:cubicBezTo>
                  <a:cubicBezTo>
                    <a:pt x="2215" y="6056"/>
                    <a:pt x="5666" y="11132"/>
                    <a:pt x="10186" y="15110"/>
                  </a:cubicBezTo>
                  <a:cubicBezTo>
                    <a:pt x="9142" y="17945"/>
                    <a:pt x="8373" y="20886"/>
                    <a:pt x="7904" y="23881"/>
                  </a:cubicBezTo>
                  <a:cubicBezTo>
                    <a:pt x="7623" y="25678"/>
                    <a:pt x="7452" y="27486"/>
                    <a:pt x="7387" y="29301"/>
                  </a:cubicBezTo>
                  <a:cubicBezTo>
                    <a:pt x="5650" y="25488"/>
                    <a:pt x="3404" y="21901"/>
                    <a:pt x="707" y="18671"/>
                  </a:cubicBezTo>
                  <a:cubicBezTo>
                    <a:pt x="639" y="18588"/>
                    <a:pt x="557" y="18554"/>
                    <a:pt x="478" y="18554"/>
                  </a:cubicBezTo>
                  <a:cubicBezTo>
                    <a:pt x="231" y="18554"/>
                    <a:pt x="0" y="18887"/>
                    <a:pt x="212" y="19143"/>
                  </a:cubicBezTo>
                  <a:cubicBezTo>
                    <a:pt x="3183" y="22701"/>
                    <a:pt x="5587" y="26693"/>
                    <a:pt x="7362" y="30952"/>
                  </a:cubicBezTo>
                  <a:cubicBezTo>
                    <a:pt x="7371" y="31012"/>
                    <a:pt x="7392" y="31064"/>
                    <a:pt x="7424" y="31107"/>
                  </a:cubicBezTo>
                  <a:cubicBezTo>
                    <a:pt x="9103" y="35173"/>
                    <a:pt x="10206" y="39477"/>
                    <a:pt x="10677" y="43873"/>
                  </a:cubicBezTo>
                  <a:cubicBezTo>
                    <a:pt x="10696" y="44053"/>
                    <a:pt x="10819" y="44132"/>
                    <a:pt x="10955" y="44132"/>
                  </a:cubicBezTo>
                  <a:cubicBezTo>
                    <a:pt x="11149" y="44132"/>
                    <a:pt x="11368" y="43971"/>
                    <a:pt x="11341" y="43716"/>
                  </a:cubicBezTo>
                  <a:cubicBezTo>
                    <a:pt x="10867" y="39269"/>
                    <a:pt x="9744" y="34918"/>
                    <a:pt x="8041" y="30808"/>
                  </a:cubicBezTo>
                  <a:cubicBezTo>
                    <a:pt x="8070" y="22735"/>
                    <a:pt x="10293" y="14724"/>
                    <a:pt x="14415" y="7781"/>
                  </a:cubicBezTo>
                  <a:cubicBezTo>
                    <a:pt x="15603" y="5780"/>
                    <a:pt x="16946" y="3875"/>
                    <a:pt x="18431" y="2082"/>
                  </a:cubicBezTo>
                  <a:cubicBezTo>
                    <a:pt x="18642" y="1825"/>
                    <a:pt x="18418" y="1472"/>
                    <a:pt x="18175" y="1472"/>
                  </a:cubicBezTo>
                  <a:cubicBezTo>
                    <a:pt x="18100" y="1472"/>
                    <a:pt x="18024" y="1506"/>
                    <a:pt x="17957" y="1585"/>
                  </a:cubicBezTo>
                  <a:cubicBezTo>
                    <a:pt x="14772" y="5431"/>
                    <a:pt x="12236" y="9783"/>
                    <a:pt x="10442" y="14428"/>
                  </a:cubicBezTo>
                  <a:cubicBezTo>
                    <a:pt x="6132" y="10567"/>
                    <a:pt x="2803" y="5683"/>
                    <a:pt x="817" y="241"/>
                  </a:cubicBezTo>
                  <a:cubicBezTo>
                    <a:pt x="756" y="74"/>
                    <a:pt x="609" y="0"/>
                    <a:pt x="46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11" name="Google Shape;8111;p29"/>
            <p:cNvSpPr/>
            <p:nvPr/>
          </p:nvSpPr>
          <p:spPr>
            <a:xfrm>
              <a:off x="-171824" y="1706400"/>
              <a:ext cx="469349" cy="940170"/>
            </a:xfrm>
            <a:custGeom>
              <a:avLst/>
              <a:gdLst/>
              <a:ahLst/>
              <a:cxnLst/>
              <a:rect l="l" t="t" r="r" b="b"/>
              <a:pathLst>
                <a:path w="17531" h="35117" extrusionOk="0">
                  <a:moveTo>
                    <a:pt x="6739" y="0"/>
                  </a:moveTo>
                  <a:cubicBezTo>
                    <a:pt x="6445" y="4539"/>
                    <a:pt x="4647" y="8874"/>
                    <a:pt x="2249" y="12739"/>
                  </a:cubicBezTo>
                  <a:cubicBezTo>
                    <a:pt x="1207" y="14418"/>
                    <a:pt x="1" y="16175"/>
                    <a:pt x="68" y="18149"/>
                  </a:cubicBezTo>
                  <a:cubicBezTo>
                    <a:pt x="152" y="20600"/>
                    <a:pt x="2195" y="22695"/>
                    <a:pt x="2121" y="25146"/>
                  </a:cubicBezTo>
                  <a:cubicBezTo>
                    <a:pt x="2086" y="26253"/>
                    <a:pt x="1619" y="27291"/>
                    <a:pt x="1287" y="28347"/>
                  </a:cubicBezTo>
                  <a:cubicBezTo>
                    <a:pt x="953" y="29404"/>
                    <a:pt x="764" y="30595"/>
                    <a:pt x="1261" y="31583"/>
                  </a:cubicBezTo>
                  <a:cubicBezTo>
                    <a:pt x="1778" y="32615"/>
                    <a:pt x="2909" y="33174"/>
                    <a:pt x="3996" y="33556"/>
                  </a:cubicBezTo>
                  <a:cubicBezTo>
                    <a:pt x="6720" y="34516"/>
                    <a:pt x="9624" y="34821"/>
                    <a:pt x="12496" y="35117"/>
                  </a:cubicBezTo>
                  <a:cubicBezTo>
                    <a:pt x="12343" y="32988"/>
                    <a:pt x="13140" y="30906"/>
                    <a:pt x="14102" y="29000"/>
                  </a:cubicBezTo>
                  <a:cubicBezTo>
                    <a:pt x="15064" y="27094"/>
                    <a:pt x="16209" y="25260"/>
                    <a:pt x="16843" y="23223"/>
                  </a:cubicBezTo>
                  <a:cubicBezTo>
                    <a:pt x="17476" y="21184"/>
                    <a:pt x="17530" y="18837"/>
                    <a:pt x="16382" y="17039"/>
                  </a:cubicBezTo>
                  <a:cubicBezTo>
                    <a:pt x="15161" y="15133"/>
                    <a:pt x="12872" y="14218"/>
                    <a:pt x="11299" y="12594"/>
                  </a:cubicBezTo>
                  <a:cubicBezTo>
                    <a:pt x="9769" y="11014"/>
                    <a:pt x="8998" y="8852"/>
                    <a:pt x="8501" y="6710"/>
                  </a:cubicBezTo>
                  <a:cubicBezTo>
                    <a:pt x="8001" y="4570"/>
                    <a:pt x="7475" y="2074"/>
                    <a:pt x="67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12" name="Google Shape;8112;p29"/>
            <p:cNvSpPr/>
            <p:nvPr/>
          </p:nvSpPr>
          <p:spPr>
            <a:xfrm>
              <a:off x="-169094" y="2025935"/>
              <a:ext cx="466564" cy="620640"/>
            </a:xfrm>
            <a:custGeom>
              <a:avLst/>
              <a:gdLst/>
              <a:ahLst/>
              <a:cxnLst/>
              <a:rect l="l" t="t" r="r" b="b"/>
              <a:pathLst>
                <a:path w="17427" h="23182" extrusionOk="0">
                  <a:moveTo>
                    <a:pt x="10624" y="0"/>
                  </a:moveTo>
                  <a:lnTo>
                    <a:pt x="10624" y="0"/>
                  </a:lnTo>
                  <a:cubicBezTo>
                    <a:pt x="10679" y="680"/>
                    <a:pt x="10908" y="1365"/>
                    <a:pt x="11221" y="1964"/>
                  </a:cubicBezTo>
                  <a:cubicBezTo>
                    <a:pt x="11639" y="2761"/>
                    <a:pt x="12190" y="3495"/>
                    <a:pt x="12470" y="4361"/>
                  </a:cubicBezTo>
                  <a:cubicBezTo>
                    <a:pt x="12757" y="5256"/>
                    <a:pt x="12820" y="6188"/>
                    <a:pt x="12747" y="7121"/>
                  </a:cubicBezTo>
                  <a:cubicBezTo>
                    <a:pt x="12438" y="11055"/>
                    <a:pt x="9485" y="14396"/>
                    <a:pt x="9710" y="18416"/>
                  </a:cubicBezTo>
                  <a:cubicBezTo>
                    <a:pt x="9742" y="18982"/>
                    <a:pt x="9834" y="19539"/>
                    <a:pt x="9976" y="20082"/>
                  </a:cubicBezTo>
                  <a:cubicBezTo>
                    <a:pt x="9777" y="20005"/>
                    <a:pt x="9579" y="19935"/>
                    <a:pt x="9381" y="19871"/>
                  </a:cubicBezTo>
                  <a:cubicBezTo>
                    <a:pt x="7637" y="19313"/>
                    <a:pt x="5534" y="19141"/>
                    <a:pt x="4195" y="17754"/>
                  </a:cubicBezTo>
                  <a:cubicBezTo>
                    <a:pt x="3423" y="16956"/>
                    <a:pt x="3339" y="15907"/>
                    <a:pt x="3305" y="14846"/>
                  </a:cubicBezTo>
                  <a:cubicBezTo>
                    <a:pt x="3269" y="13722"/>
                    <a:pt x="3174" y="12631"/>
                    <a:pt x="2807" y="11560"/>
                  </a:cubicBezTo>
                  <a:cubicBezTo>
                    <a:pt x="2188" y="9752"/>
                    <a:pt x="1124" y="8177"/>
                    <a:pt x="1" y="6651"/>
                  </a:cubicBezTo>
                  <a:lnTo>
                    <a:pt x="1" y="6651"/>
                  </a:lnTo>
                  <a:cubicBezTo>
                    <a:pt x="286" y="8916"/>
                    <a:pt x="2086" y="10909"/>
                    <a:pt x="2017" y="13211"/>
                  </a:cubicBezTo>
                  <a:cubicBezTo>
                    <a:pt x="1984" y="14318"/>
                    <a:pt x="1516" y="15356"/>
                    <a:pt x="1182" y="16412"/>
                  </a:cubicBezTo>
                  <a:cubicBezTo>
                    <a:pt x="850" y="17469"/>
                    <a:pt x="661" y="18660"/>
                    <a:pt x="1157" y="19648"/>
                  </a:cubicBezTo>
                  <a:cubicBezTo>
                    <a:pt x="1675" y="20680"/>
                    <a:pt x="2805" y="21239"/>
                    <a:pt x="3892" y="21621"/>
                  </a:cubicBezTo>
                  <a:cubicBezTo>
                    <a:pt x="6617" y="22581"/>
                    <a:pt x="9521" y="22886"/>
                    <a:pt x="12393" y="23182"/>
                  </a:cubicBezTo>
                  <a:cubicBezTo>
                    <a:pt x="12240" y="21053"/>
                    <a:pt x="13035" y="18971"/>
                    <a:pt x="13997" y="17065"/>
                  </a:cubicBezTo>
                  <a:cubicBezTo>
                    <a:pt x="14959" y="15159"/>
                    <a:pt x="16105" y="13325"/>
                    <a:pt x="16739" y="11288"/>
                  </a:cubicBezTo>
                  <a:cubicBezTo>
                    <a:pt x="17373" y="9249"/>
                    <a:pt x="17427" y="6902"/>
                    <a:pt x="16277" y="5104"/>
                  </a:cubicBezTo>
                  <a:cubicBezTo>
                    <a:pt x="15058" y="3198"/>
                    <a:pt x="12769" y="2283"/>
                    <a:pt x="11192" y="659"/>
                  </a:cubicBezTo>
                  <a:cubicBezTo>
                    <a:pt x="10990" y="449"/>
                    <a:pt x="10802" y="229"/>
                    <a:pt x="106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13" name="Google Shape;8113;p29"/>
            <p:cNvSpPr/>
            <p:nvPr/>
          </p:nvSpPr>
          <p:spPr>
            <a:xfrm>
              <a:off x="138018" y="2148100"/>
              <a:ext cx="159457" cy="498450"/>
            </a:xfrm>
            <a:custGeom>
              <a:avLst/>
              <a:gdLst/>
              <a:ahLst/>
              <a:cxnLst/>
              <a:rect l="l" t="t" r="r" b="b"/>
              <a:pathLst>
                <a:path w="5956" h="18618" extrusionOk="0">
                  <a:moveTo>
                    <a:pt x="4410" y="0"/>
                  </a:moveTo>
                  <a:lnTo>
                    <a:pt x="4410" y="0"/>
                  </a:lnTo>
                  <a:cubicBezTo>
                    <a:pt x="4843" y="1067"/>
                    <a:pt x="5023" y="2237"/>
                    <a:pt x="4932" y="3397"/>
                  </a:cubicBezTo>
                  <a:cubicBezTo>
                    <a:pt x="4783" y="5309"/>
                    <a:pt x="3732" y="6919"/>
                    <a:pt x="2702" y="8476"/>
                  </a:cubicBezTo>
                  <a:cubicBezTo>
                    <a:pt x="1637" y="10088"/>
                    <a:pt x="609" y="11737"/>
                    <a:pt x="281" y="13675"/>
                  </a:cubicBezTo>
                  <a:cubicBezTo>
                    <a:pt x="1" y="15340"/>
                    <a:pt x="171" y="17036"/>
                    <a:pt x="762" y="18601"/>
                  </a:cubicBezTo>
                  <a:cubicBezTo>
                    <a:pt x="815" y="18607"/>
                    <a:pt x="869" y="18611"/>
                    <a:pt x="923" y="18617"/>
                  </a:cubicBezTo>
                  <a:cubicBezTo>
                    <a:pt x="770" y="16488"/>
                    <a:pt x="1566" y="14406"/>
                    <a:pt x="2527" y="12499"/>
                  </a:cubicBezTo>
                  <a:cubicBezTo>
                    <a:pt x="3489" y="10595"/>
                    <a:pt x="4636" y="8760"/>
                    <a:pt x="5270" y="6722"/>
                  </a:cubicBezTo>
                  <a:cubicBezTo>
                    <a:pt x="5902" y="4686"/>
                    <a:pt x="5956" y="2339"/>
                    <a:pt x="4806" y="541"/>
                  </a:cubicBezTo>
                  <a:cubicBezTo>
                    <a:pt x="4685" y="352"/>
                    <a:pt x="4550" y="172"/>
                    <a:pt x="4410" y="0"/>
                  </a:cubicBezTo>
                  <a:close/>
                </a:path>
              </a:pathLst>
            </a:custGeom>
            <a:solidFill>
              <a:srgbClr val="000000">
                <a:alpha val="18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14" name="Google Shape;8114;p29"/>
            <p:cNvSpPr/>
            <p:nvPr/>
          </p:nvSpPr>
          <p:spPr>
            <a:xfrm>
              <a:off x="-131826" y="1706400"/>
              <a:ext cx="156057" cy="601765"/>
            </a:xfrm>
            <a:custGeom>
              <a:avLst/>
              <a:gdLst/>
              <a:ahLst/>
              <a:cxnLst/>
              <a:rect l="l" t="t" r="r" b="b"/>
              <a:pathLst>
                <a:path w="5829" h="22477" extrusionOk="0">
                  <a:moveTo>
                    <a:pt x="5244" y="0"/>
                  </a:moveTo>
                  <a:cubicBezTo>
                    <a:pt x="4951" y="4539"/>
                    <a:pt x="3153" y="8874"/>
                    <a:pt x="755" y="12739"/>
                  </a:cubicBezTo>
                  <a:cubicBezTo>
                    <a:pt x="581" y="13018"/>
                    <a:pt x="405" y="13297"/>
                    <a:pt x="230" y="13580"/>
                  </a:cubicBezTo>
                  <a:cubicBezTo>
                    <a:pt x="0" y="15355"/>
                    <a:pt x="89" y="17147"/>
                    <a:pt x="745" y="18962"/>
                  </a:cubicBezTo>
                  <a:cubicBezTo>
                    <a:pt x="1163" y="20116"/>
                    <a:pt x="1821" y="21391"/>
                    <a:pt x="2798" y="22177"/>
                  </a:cubicBezTo>
                  <a:cubicBezTo>
                    <a:pt x="3041" y="22371"/>
                    <a:pt x="3327" y="22477"/>
                    <a:pt x="3612" y="22477"/>
                  </a:cubicBezTo>
                  <a:cubicBezTo>
                    <a:pt x="3874" y="22477"/>
                    <a:pt x="4136" y="22387"/>
                    <a:pt x="4362" y="22196"/>
                  </a:cubicBezTo>
                  <a:cubicBezTo>
                    <a:pt x="4932" y="21712"/>
                    <a:pt x="4881" y="20996"/>
                    <a:pt x="4698" y="20348"/>
                  </a:cubicBezTo>
                  <a:cubicBezTo>
                    <a:pt x="3839" y="17329"/>
                    <a:pt x="4071" y="14223"/>
                    <a:pt x="4580" y="11161"/>
                  </a:cubicBezTo>
                  <a:cubicBezTo>
                    <a:pt x="5092" y="8078"/>
                    <a:pt x="5806" y="4997"/>
                    <a:pt x="5828" y="1865"/>
                  </a:cubicBezTo>
                  <a:cubicBezTo>
                    <a:pt x="5648" y="1221"/>
                    <a:pt x="5455" y="595"/>
                    <a:pt x="5244" y="0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15" name="Google Shape;8115;p29"/>
            <p:cNvSpPr/>
            <p:nvPr/>
          </p:nvSpPr>
          <p:spPr>
            <a:xfrm>
              <a:off x="-92255" y="1760107"/>
              <a:ext cx="332622" cy="881083"/>
            </a:xfrm>
            <a:custGeom>
              <a:avLst/>
              <a:gdLst/>
              <a:ahLst/>
              <a:cxnLst/>
              <a:rect l="l" t="t" r="r" b="b"/>
              <a:pathLst>
                <a:path w="12424" h="32910" extrusionOk="0">
                  <a:moveTo>
                    <a:pt x="3893" y="1"/>
                  </a:moveTo>
                  <a:cubicBezTo>
                    <a:pt x="3861" y="5"/>
                    <a:pt x="3836" y="34"/>
                    <a:pt x="3839" y="66"/>
                  </a:cubicBezTo>
                  <a:cubicBezTo>
                    <a:pt x="4091" y="2795"/>
                    <a:pt x="3697" y="5565"/>
                    <a:pt x="3317" y="8243"/>
                  </a:cubicBezTo>
                  <a:cubicBezTo>
                    <a:pt x="3081" y="9907"/>
                    <a:pt x="2835" y="11629"/>
                    <a:pt x="2747" y="13330"/>
                  </a:cubicBezTo>
                  <a:cubicBezTo>
                    <a:pt x="2731" y="13644"/>
                    <a:pt x="2721" y="13958"/>
                    <a:pt x="2717" y="14274"/>
                  </a:cubicBezTo>
                  <a:cubicBezTo>
                    <a:pt x="1707" y="13583"/>
                    <a:pt x="831" y="12732"/>
                    <a:pt x="118" y="11740"/>
                  </a:cubicBezTo>
                  <a:cubicBezTo>
                    <a:pt x="105" y="11724"/>
                    <a:pt x="87" y="11715"/>
                    <a:pt x="69" y="11715"/>
                  </a:cubicBezTo>
                  <a:cubicBezTo>
                    <a:pt x="57" y="11715"/>
                    <a:pt x="44" y="11719"/>
                    <a:pt x="33" y="11727"/>
                  </a:cubicBezTo>
                  <a:cubicBezTo>
                    <a:pt x="7" y="11747"/>
                    <a:pt x="1" y="11784"/>
                    <a:pt x="21" y="11812"/>
                  </a:cubicBezTo>
                  <a:cubicBezTo>
                    <a:pt x="760" y="12836"/>
                    <a:pt x="1668" y="13713"/>
                    <a:pt x="2715" y="14420"/>
                  </a:cubicBezTo>
                  <a:cubicBezTo>
                    <a:pt x="2666" y="18368"/>
                    <a:pt x="3463" y="22326"/>
                    <a:pt x="5002" y="25968"/>
                  </a:cubicBezTo>
                  <a:cubicBezTo>
                    <a:pt x="4997" y="25983"/>
                    <a:pt x="4997" y="25997"/>
                    <a:pt x="5004" y="26012"/>
                  </a:cubicBezTo>
                  <a:cubicBezTo>
                    <a:pt x="5010" y="26024"/>
                    <a:pt x="5020" y="26034"/>
                    <a:pt x="5034" y="26040"/>
                  </a:cubicBezTo>
                  <a:cubicBezTo>
                    <a:pt x="5239" y="26523"/>
                    <a:pt x="5459" y="27004"/>
                    <a:pt x="5692" y="27476"/>
                  </a:cubicBezTo>
                  <a:cubicBezTo>
                    <a:pt x="5521" y="27500"/>
                    <a:pt x="5345" y="27512"/>
                    <a:pt x="5165" y="27512"/>
                  </a:cubicBezTo>
                  <a:cubicBezTo>
                    <a:pt x="4635" y="27512"/>
                    <a:pt x="4067" y="27408"/>
                    <a:pt x="3470" y="27201"/>
                  </a:cubicBezTo>
                  <a:cubicBezTo>
                    <a:pt x="2724" y="26940"/>
                    <a:pt x="2017" y="26554"/>
                    <a:pt x="1334" y="26179"/>
                  </a:cubicBezTo>
                  <a:cubicBezTo>
                    <a:pt x="1325" y="26174"/>
                    <a:pt x="1315" y="26172"/>
                    <a:pt x="1305" y="26172"/>
                  </a:cubicBezTo>
                  <a:cubicBezTo>
                    <a:pt x="1284" y="26172"/>
                    <a:pt x="1263" y="26183"/>
                    <a:pt x="1253" y="26203"/>
                  </a:cubicBezTo>
                  <a:cubicBezTo>
                    <a:pt x="1237" y="26232"/>
                    <a:pt x="1247" y="26268"/>
                    <a:pt x="1276" y="26284"/>
                  </a:cubicBezTo>
                  <a:cubicBezTo>
                    <a:pt x="1962" y="26662"/>
                    <a:pt x="2673" y="27052"/>
                    <a:pt x="3431" y="27314"/>
                  </a:cubicBezTo>
                  <a:cubicBezTo>
                    <a:pt x="4041" y="27527"/>
                    <a:pt x="4621" y="27632"/>
                    <a:pt x="5166" y="27632"/>
                  </a:cubicBezTo>
                  <a:cubicBezTo>
                    <a:pt x="5367" y="27632"/>
                    <a:pt x="5560" y="27616"/>
                    <a:pt x="5749" y="27587"/>
                  </a:cubicBezTo>
                  <a:cubicBezTo>
                    <a:pt x="6687" y="29474"/>
                    <a:pt x="7831" y="31257"/>
                    <a:pt x="9164" y="32888"/>
                  </a:cubicBezTo>
                  <a:cubicBezTo>
                    <a:pt x="9175" y="32902"/>
                    <a:pt x="9193" y="32910"/>
                    <a:pt x="9210" y="32910"/>
                  </a:cubicBezTo>
                  <a:cubicBezTo>
                    <a:pt x="9223" y="32910"/>
                    <a:pt x="9237" y="32905"/>
                    <a:pt x="9247" y="32896"/>
                  </a:cubicBezTo>
                  <a:cubicBezTo>
                    <a:pt x="9274" y="32876"/>
                    <a:pt x="9277" y="32838"/>
                    <a:pt x="9258" y="32812"/>
                  </a:cubicBezTo>
                  <a:cubicBezTo>
                    <a:pt x="7926" y="31186"/>
                    <a:pt x="6785" y="29407"/>
                    <a:pt x="5850" y="27523"/>
                  </a:cubicBezTo>
                  <a:cubicBezTo>
                    <a:pt x="5850" y="27520"/>
                    <a:pt x="5851" y="27516"/>
                    <a:pt x="5850" y="27513"/>
                  </a:cubicBezTo>
                  <a:cubicBezTo>
                    <a:pt x="5845" y="27497"/>
                    <a:pt x="5836" y="27482"/>
                    <a:pt x="5823" y="27475"/>
                  </a:cubicBezTo>
                  <a:cubicBezTo>
                    <a:pt x="5586" y="26991"/>
                    <a:pt x="5361" y="26503"/>
                    <a:pt x="5150" y="26010"/>
                  </a:cubicBezTo>
                  <a:cubicBezTo>
                    <a:pt x="8461" y="24532"/>
                    <a:pt x="11174" y="21625"/>
                    <a:pt x="12416" y="18218"/>
                  </a:cubicBezTo>
                  <a:cubicBezTo>
                    <a:pt x="12424" y="18188"/>
                    <a:pt x="12409" y="18153"/>
                    <a:pt x="12379" y="18142"/>
                  </a:cubicBezTo>
                  <a:cubicBezTo>
                    <a:pt x="12372" y="18140"/>
                    <a:pt x="12365" y="18139"/>
                    <a:pt x="12358" y="18139"/>
                  </a:cubicBezTo>
                  <a:cubicBezTo>
                    <a:pt x="12334" y="18139"/>
                    <a:pt x="12311" y="18154"/>
                    <a:pt x="12303" y="18179"/>
                  </a:cubicBezTo>
                  <a:cubicBezTo>
                    <a:pt x="11070" y="21553"/>
                    <a:pt x="8383" y="24434"/>
                    <a:pt x="5102" y="25901"/>
                  </a:cubicBezTo>
                  <a:cubicBezTo>
                    <a:pt x="4183" y="23719"/>
                    <a:pt x="3527" y="21422"/>
                    <a:pt x="3164" y="19082"/>
                  </a:cubicBezTo>
                  <a:lnTo>
                    <a:pt x="3169" y="19082"/>
                  </a:lnTo>
                  <a:cubicBezTo>
                    <a:pt x="5512" y="17896"/>
                    <a:pt x="7277" y="15559"/>
                    <a:pt x="7774" y="12979"/>
                  </a:cubicBezTo>
                  <a:cubicBezTo>
                    <a:pt x="7780" y="12945"/>
                    <a:pt x="7760" y="12915"/>
                    <a:pt x="7726" y="12907"/>
                  </a:cubicBezTo>
                  <a:cubicBezTo>
                    <a:pt x="7723" y="12907"/>
                    <a:pt x="7719" y="12906"/>
                    <a:pt x="7715" y="12906"/>
                  </a:cubicBezTo>
                  <a:cubicBezTo>
                    <a:pt x="7687" y="12906"/>
                    <a:pt x="7663" y="12925"/>
                    <a:pt x="7656" y="12954"/>
                  </a:cubicBezTo>
                  <a:cubicBezTo>
                    <a:pt x="7168" y="15486"/>
                    <a:pt x="5442" y="17782"/>
                    <a:pt x="3147" y="18955"/>
                  </a:cubicBezTo>
                  <a:cubicBezTo>
                    <a:pt x="2866" y="17096"/>
                    <a:pt x="2768" y="15211"/>
                    <a:pt x="2866" y="13336"/>
                  </a:cubicBezTo>
                  <a:cubicBezTo>
                    <a:pt x="2954" y="11640"/>
                    <a:pt x="3199" y="9920"/>
                    <a:pt x="3435" y="8259"/>
                  </a:cubicBezTo>
                  <a:cubicBezTo>
                    <a:pt x="3818" y="5574"/>
                    <a:pt x="4213" y="2797"/>
                    <a:pt x="3958" y="56"/>
                  </a:cubicBezTo>
                  <a:cubicBezTo>
                    <a:pt x="3955" y="24"/>
                    <a:pt x="3926" y="1"/>
                    <a:pt x="38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16" name="Google Shape;8116;p29"/>
            <p:cNvSpPr/>
            <p:nvPr/>
          </p:nvSpPr>
          <p:spPr>
            <a:xfrm>
              <a:off x="460445" y="2437944"/>
              <a:ext cx="475024" cy="287322"/>
            </a:xfrm>
            <a:custGeom>
              <a:avLst/>
              <a:gdLst/>
              <a:ahLst/>
              <a:cxnLst/>
              <a:rect l="l" t="t" r="r" b="b"/>
              <a:pathLst>
                <a:path w="17743" h="10732" extrusionOk="0">
                  <a:moveTo>
                    <a:pt x="544" y="0"/>
                  </a:moveTo>
                  <a:lnTo>
                    <a:pt x="544" y="0"/>
                  </a:lnTo>
                  <a:cubicBezTo>
                    <a:pt x="0" y="1695"/>
                    <a:pt x="542" y="3625"/>
                    <a:pt x="1337" y="5260"/>
                  </a:cubicBezTo>
                  <a:cubicBezTo>
                    <a:pt x="2212" y="7064"/>
                    <a:pt x="3394" y="8766"/>
                    <a:pt x="3795" y="10731"/>
                  </a:cubicBezTo>
                  <a:cubicBezTo>
                    <a:pt x="5909" y="9336"/>
                    <a:pt x="8565" y="9174"/>
                    <a:pt x="11057" y="8730"/>
                  </a:cubicBezTo>
                  <a:cubicBezTo>
                    <a:pt x="13547" y="8287"/>
                    <a:pt x="16236" y="7315"/>
                    <a:pt x="17386" y="5059"/>
                  </a:cubicBezTo>
                  <a:cubicBezTo>
                    <a:pt x="17536" y="4766"/>
                    <a:pt x="17653" y="4463"/>
                    <a:pt x="17743" y="4154"/>
                  </a:cubicBezTo>
                  <a:lnTo>
                    <a:pt x="17743" y="4154"/>
                  </a:lnTo>
                  <a:cubicBezTo>
                    <a:pt x="16475" y="5743"/>
                    <a:pt x="14755" y="6955"/>
                    <a:pt x="12788" y="7592"/>
                  </a:cubicBezTo>
                  <a:cubicBezTo>
                    <a:pt x="9916" y="8518"/>
                    <a:pt x="6426" y="7844"/>
                    <a:pt x="3961" y="9665"/>
                  </a:cubicBezTo>
                  <a:cubicBezTo>
                    <a:pt x="3420" y="7724"/>
                    <a:pt x="2400" y="5954"/>
                    <a:pt x="1583" y="4106"/>
                  </a:cubicBezTo>
                  <a:cubicBezTo>
                    <a:pt x="1025" y="2852"/>
                    <a:pt x="544" y="1406"/>
                    <a:pt x="544" y="0"/>
                  </a:cubicBezTo>
                  <a:close/>
                </a:path>
              </a:pathLst>
            </a:custGeom>
            <a:solidFill>
              <a:srgbClr val="4968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17" name="Google Shape;8117;p29"/>
            <p:cNvSpPr/>
            <p:nvPr/>
          </p:nvSpPr>
          <p:spPr>
            <a:xfrm>
              <a:off x="457392" y="1947276"/>
              <a:ext cx="593948" cy="778009"/>
            </a:xfrm>
            <a:custGeom>
              <a:avLst/>
              <a:gdLst/>
              <a:ahLst/>
              <a:cxnLst/>
              <a:rect l="l" t="t" r="r" b="b"/>
              <a:pathLst>
                <a:path w="22185" h="29060" extrusionOk="0">
                  <a:moveTo>
                    <a:pt x="21660" y="1"/>
                  </a:moveTo>
                  <a:cubicBezTo>
                    <a:pt x="20168" y="2521"/>
                    <a:pt x="17206" y="3703"/>
                    <a:pt x="14445" y="4679"/>
                  </a:cubicBezTo>
                  <a:cubicBezTo>
                    <a:pt x="11681" y="5655"/>
                    <a:pt x="8708" y="6747"/>
                    <a:pt x="7091" y="9192"/>
                  </a:cubicBezTo>
                  <a:cubicBezTo>
                    <a:pt x="6183" y="10564"/>
                    <a:pt x="5800" y="12247"/>
                    <a:pt x="4809" y="13563"/>
                  </a:cubicBezTo>
                  <a:cubicBezTo>
                    <a:pt x="3641" y="15112"/>
                    <a:pt x="1700" y="16050"/>
                    <a:pt x="863" y="17801"/>
                  </a:cubicBezTo>
                  <a:cubicBezTo>
                    <a:pt x="1" y="19614"/>
                    <a:pt x="572" y="21783"/>
                    <a:pt x="1449" y="23589"/>
                  </a:cubicBezTo>
                  <a:cubicBezTo>
                    <a:pt x="2325" y="25393"/>
                    <a:pt x="3506" y="27094"/>
                    <a:pt x="3907" y="29060"/>
                  </a:cubicBezTo>
                  <a:cubicBezTo>
                    <a:pt x="6020" y="27664"/>
                    <a:pt x="8678" y="27502"/>
                    <a:pt x="11169" y="27058"/>
                  </a:cubicBezTo>
                  <a:cubicBezTo>
                    <a:pt x="13661" y="26614"/>
                    <a:pt x="16350" y="25640"/>
                    <a:pt x="17500" y="23386"/>
                  </a:cubicBezTo>
                  <a:cubicBezTo>
                    <a:pt x="18660" y="21109"/>
                    <a:pt x="17857" y="18317"/>
                    <a:pt x="18492" y="15842"/>
                  </a:cubicBezTo>
                  <a:cubicBezTo>
                    <a:pt x="18948" y="14067"/>
                    <a:pt x="20117" y="12566"/>
                    <a:pt x="20824" y="10873"/>
                  </a:cubicBezTo>
                  <a:cubicBezTo>
                    <a:pt x="22184" y="7627"/>
                    <a:pt x="22103" y="3495"/>
                    <a:pt x="2166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18" name="Google Shape;8118;p29"/>
            <p:cNvSpPr/>
            <p:nvPr/>
          </p:nvSpPr>
          <p:spPr>
            <a:xfrm>
              <a:off x="572837" y="2160228"/>
              <a:ext cx="464315" cy="558448"/>
            </a:xfrm>
            <a:custGeom>
              <a:avLst/>
              <a:gdLst/>
              <a:ahLst/>
              <a:cxnLst/>
              <a:rect l="l" t="t" r="r" b="b"/>
              <a:pathLst>
                <a:path w="17343" h="20859" extrusionOk="0">
                  <a:moveTo>
                    <a:pt x="17342" y="1"/>
                  </a:moveTo>
                  <a:cubicBezTo>
                    <a:pt x="16867" y="1230"/>
                    <a:pt x="16278" y="2408"/>
                    <a:pt x="15458" y="3442"/>
                  </a:cubicBezTo>
                  <a:cubicBezTo>
                    <a:pt x="14668" y="4437"/>
                    <a:pt x="13615" y="5150"/>
                    <a:pt x="12767" y="6087"/>
                  </a:cubicBezTo>
                  <a:cubicBezTo>
                    <a:pt x="12030" y="6906"/>
                    <a:pt x="11614" y="7896"/>
                    <a:pt x="11390" y="8964"/>
                  </a:cubicBezTo>
                  <a:cubicBezTo>
                    <a:pt x="10914" y="11230"/>
                    <a:pt x="11096" y="13540"/>
                    <a:pt x="9711" y="15540"/>
                  </a:cubicBezTo>
                  <a:cubicBezTo>
                    <a:pt x="8563" y="17197"/>
                    <a:pt x="6738" y="17849"/>
                    <a:pt x="4894" y="18435"/>
                  </a:cubicBezTo>
                  <a:cubicBezTo>
                    <a:pt x="3126" y="18999"/>
                    <a:pt x="1349" y="19572"/>
                    <a:pt x="0" y="20858"/>
                  </a:cubicBezTo>
                  <a:cubicBezTo>
                    <a:pt x="2042" y="19691"/>
                    <a:pt x="4520" y="19521"/>
                    <a:pt x="6857" y="19104"/>
                  </a:cubicBezTo>
                  <a:cubicBezTo>
                    <a:pt x="9349" y="18660"/>
                    <a:pt x="12038" y="17688"/>
                    <a:pt x="13188" y="15432"/>
                  </a:cubicBezTo>
                  <a:cubicBezTo>
                    <a:pt x="14348" y="13156"/>
                    <a:pt x="13545" y="10363"/>
                    <a:pt x="14180" y="7889"/>
                  </a:cubicBezTo>
                  <a:cubicBezTo>
                    <a:pt x="14636" y="6113"/>
                    <a:pt x="15805" y="4612"/>
                    <a:pt x="16512" y="2921"/>
                  </a:cubicBezTo>
                  <a:cubicBezTo>
                    <a:pt x="16895" y="2006"/>
                    <a:pt x="17164" y="1021"/>
                    <a:pt x="173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19" name="Google Shape;8119;p29"/>
            <p:cNvSpPr/>
            <p:nvPr/>
          </p:nvSpPr>
          <p:spPr>
            <a:xfrm>
              <a:off x="486468" y="1947624"/>
              <a:ext cx="551192" cy="465440"/>
            </a:xfrm>
            <a:custGeom>
              <a:avLst/>
              <a:gdLst/>
              <a:ahLst/>
              <a:cxnLst/>
              <a:rect l="l" t="t" r="r" b="b"/>
              <a:pathLst>
                <a:path w="20588" h="17385" extrusionOk="0">
                  <a:moveTo>
                    <a:pt x="20567" y="1"/>
                  </a:moveTo>
                  <a:cubicBezTo>
                    <a:pt x="19073" y="2513"/>
                    <a:pt x="16115" y="3693"/>
                    <a:pt x="13359" y="4666"/>
                  </a:cubicBezTo>
                  <a:cubicBezTo>
                    <a:pt x="10595" y="5642"/>
                    <a:pt x="7622" y="6734"/>
                    <a:pt x="6005" y="9179"/>
                  </a:cubicBezTo>
                  <a:cubicBezTo>
                    <a:pt x="5097" y="10551"/>
                    <a:pt x="4714" y="12234"/>
                    <a:pt x="3723" y="13550"/>
                  </a:cubicBezTo>
                  <a:cubicBezTo>
                    <a:pt x="2646" y="14975"/>
                    <a:pt x="920" y="15884"/>
                    <a:pt x="0" y="17385"/>
                  </a:cubicBezTo>
                  <a:cubicBezTo>
                    <a:pt x="1551" y="17168"/>
                    <a:pt x="3152" y="16805"/>
                    <a:pt x="4300" y="15686"/>
                  </a:cubicBezTo>
                  <a:cubicBezTo>
                    <a:pt x="5034" y="14970"/>
                    <a:pt x="5466" y="13999"/>
                    <a:pt x="6282" y="13363"/>
                  </a:cubicBezTo>
                  <a:cubicBezTo>
                    <a:pt x="6993" y="12811"/>
                    <a:pt x="7876" y="12493"/>
                    <a:pt x="8741" y="12279"/>
                  </a:cubicBezTo>
                  <a:cubicBezTo>
                    <a:pt x="10568" y="11830"/>
                    <a:pt x="12506" y="11736"/>
                    <a:pt x="14205" y="10856"/>
                  </a:cubicBezTo>
                  <a:cubicBezTo>
                    <a:pt x="15872" y="9995"/>
                    <a:pt x="17191" y="8578"/>
                    <a:pt x="18133" y="6974"/>
                  </a:cubicBezTo>
                  <a:cubicBezTo>
                    <a:pt x="19325" y="4949"/>
                    <a:pt x="19944" y="2683"/>
                    <a:pt x="20539" y="426"/>
                  </a:cubicBezTo>
                  <a:cubicBezTo>
                    <a:pt x="20578" y="283"/>
                    <a:pt x="20587" y="138"/>
                    <a:pt x="20567" y="1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20" name="Google Shape;8120;p29"/>
            <p:cNvSpPr/>
            <p:nvPr/>
          </p:nvSpPr>
          <p:spPr>
            <a:xfrm>
              <a:off x="562878" y="1983688"/>
              <a:ext cx="460728" cy="734423"/>
            </a:xfrm>
            <a:custGeom>
              <a:avLst/>
              <a:gdLst/>
              <a:ahLst/>
              <a:cxnLst/>
              <a:rect l="l" t="t" r="r" b="b"/>
              <a:pathLst>
                <a:path w="17209" h="27432" extrusionOk="0">
                  <a:moveTo>
                    <a:pt x="17142" y="1"/>
                  </a:moveTo>
                  <a:cubicBezTo>
                    <a:pt x="17117" y="1"/>
                    <a:pt x="17092" y="16"/>
                    <a:pt x="17085" y="44"/>
                  </a:cubicBezTo>
                  <a:cubicBezTo>
                    <a:pt x="15992" y="3602"/>
                    <a:pt x="13860" y="6704"/>
                    <a:pt x="11520" y="9638"/>
                  </a:cubicBezTo>
                  <a:cubicBezTo>
                    <a:pt x="10892" y="8082"/>
                    <a:pt x="10525" y="6443"/>
                    <a:pt x="10436" y="4767"/>
                  </a:cubicBezTo>
                  <a:cubicBezTo>
                    <a:pt x="10435" y="4736"/>
                    <a:pt x="10408" y="4711"/>
                    <a:pt x="10375" y="4711"/>
                  </a:cubicBezTo>
                  <a:cubicBezTo>
                    <a:pt x="10374" y="4711"/>
                    <a:pt x="10373" y="4711"/>
                    <a:pt x="10372" y="4711"/>
                  </a:cubicBezTo>
                  <a:cubicBezTo>
                    <a:pt x="10340" y="4714"/>
                    <a:pt x="10314" y="4740"/>
                    <a:pt x="10317" y="4775"/>
                  </a:cubicBezTo>
                  <a:cubicBezTo>
                    <a:pt x="10407" y="6481"/>
                    <a:pt x="10780" y="8149"/>
                    <a:pt x="11427" y="9733"/>
                  </a:cubicBezTo>
                  <a:cubicBezTo>
                    <a:pt x="11428" y="9736"/>
                    <a:pt x="11433" y="9740"/>
                    <a:pt x="11436" y="9743"/>
                  </a:cubicBezTo>
                  <a:cubicBezTo>
                    <a:pt x="10698" y="10663"/>
                    <a:pt x="9942" y="11569"/>
                    <a:pt x="9192" y="12465"/>
                  </a:cubicBezTo>
                  <a:cubicBezTo>
                    <a:pt x="8983" y="12714"/>
                    <a:pt x="8775" y="12963"/>
                    <a:pt x="8568" y="13211"/>
                  </a:cubicBezTo>
                  <a:cubicBezTo>
                    <a:pt x="8360" y="13460"/>
                    <a:pt x="8149" y="13712"/>
                    <a:pt x="7934" y="13969"/>
                  </a:cubicBezTo>
                  <a:cubicBezTo>
                    <a:pt x="7695" y="14253"/>
                    <a:pt x="7456" y="14538"/>
                    <a:pt x="7215" y="14828"/>
                  </a:cubicBezTo>
                  <a:cubicBezTo>
                    <a:pt x="7191" y="14828"/>
                    <a:pt x="7166" y="14842"/>
                    <a:pt x="7158" y="14865"/>
                  </a:cubicBezTo>
                  <a:cubicBezTo>
                    <a:pt x="7152" y="14876"/>
                    <a:pt x="7152" y="14888"/>
                    <a:pt x="7155" y="14900"/>
                  </a:cubicBezTo>
                  <a:cubicBezTo>
                    <a:pt x="5677" y="16673"/>
                    <a:pt x="4165" y="18548"/>
                    <a:pt x="2903" y="20508"/>
                  </a:cubicBezTo>
                  <a:cubicBezTo>
                    <a:pt x="1869" y="18681"/>
                    <a:pt x="1174" y="16621"/>
                    <a:pt x="889" y="14541"/>
                  </a:cubicBezTo>
                  <a:cubicBezTo>
                    <a:pt x="886" y="14511"/>
                    <a:pt x="861" y="14489"/>
                    <a:pt x="831" y="14489"/>
                  </a:cubicBezTo>
                  <a:cubicBezTo>
                    <a:pt x="828" y="14489"/>
                    <a:pt x="824" y="14490"/>
                    <a:pt x="821" y="14490"/>
                  </a:cubicBezTo>
                  <a:cubicBezTo>
                    <a:pt x="789" y="14493"/>
                    <a:pt x="766" y="14524"/>
                    <a:pt x="770" y="14557"/>
                  </a:cubicBezTo>
                  <a:cubicBezTo>
                    <a:pt x="1059" y="16672"/>
                    <a:pt x="1771" y="18768"/>
                    <a:pt x="2829" y="20620"/>
                  </a:cubicBezTo>
                  <a:cubicBezTo>
                    <a:pt x="1458" y="22769"/>
                    <a:pt x="391" y="25020"/>
                    <a:pt x="4" y="27360"/>
                  </a:cubicBezTo>
                  <a:cubicBezTo>
                    <a:pt x="1" y="27385"/>
                    <a:pt x="9" y="27407"/>
                    <a:pt x="27" y="27419"/>
                  </a:cubicBezTo>
                  <a:cubicBezTo>
                    <a:pt x="34" y="27425"/>
                    <a:pt x="44" y="27429"/>
                    <a:pt x="53" y="27430"/>
                  </a:cubicBezTo>
                  <a:cubicBezTo>
                    <a:pt x="57" y="27431"/>
                    <a:pt x="60" y="27431"/>
                    <a:pt x="64" y="27431"/>
                  </a:cubicBezTo>
                  <a:cubicBezTo>
                    <a:pt x="92" y="27431"/>
                    <a:pt x="118" y="27411"/>
                    <a:pt x="122" y="27381"/>
                  </a:cubicBezTo>
                  <a:cubicBezTo>
                    <a:pt x="865" y="22887"/>
                    <a:pt x="4136" y="18709"/>
                    <a:pt x="7252" y="14967"/>
                  </a:cubicBezTo>
                  <a:cubicBezTo>
                    <a:pt x="8339" y="15417"/>
                    <a:pt x="9524" y="15645"/>
                    <a:pt x="10708" y="15645"/>
                  </a:cubicBezTo>
                  <a:cubicBezTo>
                    <a:pt x="11631" y="15645"/>
                    <a:pt x="12554" y="15506"/>
                    <a:pt x="13427" y="15226"/>
                  </a:cubicBezTo>
                  <a:cubicBezTo>
                    <a:pt x="13458" y="15215"/>
                    <a:pt x="13476" y="15182"/>
                    <a:pt x="13465" y="15150"/>
                  </a:cubicBezTo>
                  <a:cubicBezTo>
                    <a:pt x="13461" y="15127"/>
                    <a:pt x="13438" y="15112"/>
                    <a:pt x="13412" y="15112"/>
                  </a:cubicBezTo>
                  <a:cubicBezTo>
                    <a:pt x="13406" y="15112"/>
                    <a:pt x="13400" y="15112"/>
                    <a:pt x="13394" y="15114"/>
                  </a:cubicBezTo>
                  <a:cubicBezTo>
                    <a:pt x="12532" y="15390"/>
                    <a:pt x="11622" y="15527"/>
                    <a:pt x="10711" y="15527"/>
                  </a:cubicBezTo>
                  <a:cubicBezTo>
                    <a:pt x="9556" y="15527"/>
                    <a:pt x="8400" y="15307"/>
                    <a:pt x="7337" y="14872"/>
                  </a:cubicBezTo>
                  <a:cubicBezTo>
                    <a:pt x="7567" y="14594"/>
                    <a:pt x="7799" y="14318"/>
                    <a:pt x="8026" y="14046"/>
                  </a:cubicBezTo>
                  <a:cubicBezTo>
                    <a:pt x="8240" y="13791"/>
                    <a:pt x="8453" y="13537"/>
                    <a:pt x="8660" y="13288"/>
                  </a:cubicBezTo>
                  <a:cubicBezTo>
                    <a:pt x="8868" y="13038"/>
                    <a:pt x="9077" y="12790"/>
                    <a:pt x="9285" y="12541"/>
                  </a:cubicBezTo>
                  <a:cubicBezTo>
                    <a:pt x="10649" y="10910"/>
                    <a:pt x="12032" y="9257"/>
                    <a:pt x="13283" y="7526"/>
                  </a:cubicBezTo>
                  <a:lnTo>
                    <a:pt x="13289" y="7526"/>
                  </a:lnTo>
                  <a:cubicBezTo>
                    <a:pt x="14395" y="7406"/>
                    <a:pt x="15466" y="7016"/>
                    <a:pt x="16382" y="6386"/>
                  </a:cubicBezTo>
                  <a:cubicBezTo>
                    <a:pt x="16410" y="6369"/>
                    <a:pt x="16417" y="6331"/>
                    <a:pt x="16400" y="6303"/>
                  </a:cubicBezTo>
                  <a:cubicBezTo>
                    <a:pt x="16388" y="6286"/>
                    <a:pt x="16369" y="6277"/>
                    <a:pt x="16349" y="6277"/>
                  </a:cubicBezTo>
                  <a:cubicBezTo>
                    <a:pt x="16338" y="6277"/>
                    <a:pt x="16326" y="6280"/>
                    <a:pt x="16315" y="6287"/>
                  </a:cubicBezTo>
                  <a:cubicBezTo>
                    <a:pt x="15441" y="6882"/>
                    <a:pt x="14428" y="7260"/>
                    <a:pt x="13378" y="7390"/>
                  </a:cubicBezTo>
                  <a:cubicBezTo>
                    <a:pt x="14997" y="5129"/>
                    <a:pt x="16385" y="2732"/>
                    <a:pt x="17198" y="77"/>
                  </a:cubicBezTo>
                  <a:cubicBezTo>
                    <a:pt x="17208" y="47"/>
                    <a:pt x="17191" y="12"/>
                    <a:pt x="17159" y="3"/>
                  </a:cubicBezTo>
                  <a:cubicBezTo>
                    <a:pt x="17153" y="1"/>
                    <a:pt x="17148" y="1"/>
                    <a:pt x="1714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21" name="Google Shape;8121;p29"/>
            <p:cNvSpPr/>
            <p:nvPr/>
          </p:nvSpPr>
          <p:spPr>
            <a:xfrm>
              <a:off x="-625572" y="2547231"/>
              <a:ext cx="790405" cy="689231"/>
            </a:xfrm>
            <a:custGeom>
              <a:avLst/>
              <a:gdLst/>
              <a:ahLst/>
              <a:cxnLst/>
              <a:rect l="l" t="t" r="r" b="b"/>
              <a:pathLst>
                <a:path w="29523" h="25744" extrusionOk="0">
                  <a:moveTo>
                    <a:pt x="0" y="1"/>
                  </a:moveTo>
                  <a:lnTo>
                    <a:pt x="0" y="1"/>
                  </a:lnTo>
                  <a:cubicBezTo>
                    <a:pt x="3105" y="3325"/>
                    <a:pt x="5030" y="7605"/>
                    <a:pt x="6201" y="12000"/>
                  </a:cubicBezTo>
                  <a:cubicBezTo>
                    <a:pt x="6710" y="13908"/>
                    <a:pt x="7164" y="15992"/>
                    <a:pt x="8649" y="17295"/>
                  </a:cubicBezTo>
                  <a:cubicBezTo>
                    <a:pt x="10491" y="18912"/>
                    <a:pt x="13417" y="18861"/>
                    <a:pt x="15151" y="20593"/>
                  </a:cubicBezTo>
                  <a:cubicBezTo>
                    <a:pt x="15934" y="21376"/>
                    <a:pt x="16370" y="22429"/>
                    <a:pt x="16911" y="23394"/>
                  </a:cubicBezTo>
                  <a:cubicBezTo>
                    <a:pt x="17451" y="24360"/>
                    <a:pt x="18189" y="25314"/>
                    <a:pt x="19251" y="25630"/>
                  </a:cubicBezTo>
                  <a:cubicBezTo>
                    <a:pt x="19515" y="25709"/>
                    <a:pt x="19784" y="25744"/>
                    <a:pt x="20054" y="25744"/>
                  </a:cubicBezTo>
                  <a:cubicBezTo>
                    <a:pt x="20913" y="25744"/>
                    <a:pt x="21783" y="25393"/>
                    <a:pt x="22563" y="24989"/>
                  </a:cubicBezTo>
                  <a:cubicBezTo>
                    <a:pt x="25127" y="23662"/>
                    <a:pt x="27337" y="21755"/>
                    <a:pt x="29523" y="19866"/>
                  </a:cubicBezTo>
                  <a:cubicBezTo>
                    <a:pt x="27868" y="18520"/>
                    <a:pt x="26897" y="16514"/>
                    <a:pt x="26166" y="14506"/>
                  </a:cubicBezTo>
                  <a:cubicBezTo>
                    <a:pt x="25436" y="12501"/>
                    <a:pt x="24885" y="10410"/>
                    <a:pt x="23835" y="8552"/>
                  </a:cubicBezTo>
                  <a:cubicBezTo>
                    <a:pt x="22784" y="6695"/>
                    <a:pt x="21113" y="5047"/>
                    <a:pt x="19015" y="4650"/>
                  </a:cubicBezTo>
                  <a:cubicBezTo>
                    <a:pt x="18644" y="4581"/>
                    <a:pt x="18274" y="4552"/>
                    <a:pt x="17903" y="4552"/>
                  </a:cubicBezTo>
                  <a:cubicBezTo>
                    <a:pt x="16046" y="4552"/>
                    <a:pt x="14180" y="5280"/>
                    <a:pt x="12293" y="5309"/>
                  </a:cubicBezTo>
                  <a:cubicBezTo>
                    <a:pt x="12256" y="5310"/>
                    <a:pt x="12219" y="5310"/>
                    <a:pt x="12181" y="5310"/>
                  </a:cubicBezTo>
                  <a:cubicBezTo>
                    <a:pt x="10023" y="5310"/>
                    <a:pt x="7961" y="4403"/>
                    <a:pt x="6092" y="3316"/>
                  </a:cubicBezTo>
                  <a:cubicBezTo>
                    <a:pt x="4192" y="2213"/>
                    <a:pt x="2014" y="882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22" name="Google Shape;8122;p29"/>
            <p:cNvSpPr/>
            <p:nvPr/>
          </p:nvSpPr>
          <p:spPr>
            <a:xfrm>
              <a:off x="-384776" y="2669075"/>
              <a:ext cx="549773" cy="567363"/>
            </a:xfrm>
            <a:custGeom>
              <a:avLst/>
              <a:gdLst/>
              <a:ahLst/>
              <a:cxnLst/>
              <a:rect l="l" t="t" r="r" b="b"/>
              <a:pathLst>
                <a:path w="20535" h="21192" extrusionOk="0">
                  <a:moveTo>
                    <a:pt x="8917" y="0"/>
                  </a:moveTo>
                  <a:cubicBezTo>
                    <a:pt x="7057" y="0"/>
                    <a:pt x="5188" y="730"/>
                    <a:pt x="3301" y="758"/>
                  </a:cubicBezTo>
                  <a:cubicBezTo>
                    <a:pt x="3274" y="758"/>
                    <a:pt x="3247" y="758"/>
                    <a:pt x="3221" y="758"/>
                  </a:cubicBezTo>
                  <a:cubicBezTo>
                    <a:pt x="2956" y="758"/>
                    <a:pt x="2694" y="745"/>
                    <a:pt x="2432" y="722"/>
                  </a:cubicBezTo>
                  <a:lnTo>
                    <a:pt x="2432" y="722"/>
                  </a:lnTo>
                  <a:cubicBezTo>
                    <a:pt x="2966" y="1146"/>
                    <a:pt x="3621" y="1450"/>
                    <a:pt x="4273" y="1632"/>
                  </a:cubicBezTo>
                  <a:cubicBezTo>
                    <a:pt x="5140" y="1874"/>
                    <a:pt x="6052" y="1975"/>
                    <a:pt x="6873" y="2364"/>
                  </a:cubicBezTo>
                  <a:cubicBezTo>
                    <a:pt x="7721" y="2766"/>
                    <a:pt x="8443" y="3362"/>
                    <a:pt x="9071" y="4052"/>
                  </a:cubicBezTo>
                  <a:cubicBezTo>
                    <a:pt x="11725" y="6972"/>
                    <a:pt x="12136" y="11413"/>
                    <a:pt x="15219" y="14001"/>
                  </a:cubicBezTo>
                  <a:cubicBezTo>
                    <a:pt x="15655" y="14365"/>
                    <a:pt x="16123" y="14683"/>
                    <a:pt x="16617" y="14948"/>
                  </a:cubicBezTo>
                  <a:cubicBezTo>
                    <a:pt x="16426" y="15040"/>
                    <a:pt x="16238" y="15138"/>
                    <a:pt x="16056" y="15238"/>
                  </a:cubicBezTo>
                  <a:cubicBezTo>
                    <a:pt x="14454" y="16125"/>
                    <a:pt x="12888" y="17540"/>
                    <a:pt x="10962" y="17566"/>
                  </a:cubicBezTo>
                  <a:cubicBezTo>
                    <a:pt x="10950" y="17567"/>
                    <a:pt x="10938" y="17567"/>
                    <a:pt x="10926" y="17567"/>
                  </a:cubicBezTo>
                  <a:cubicBezTo>
                    <a:pt x="9832" y="17567"/>
                    <a:pt x="9021" y="16915"/>
                    <a:pt x="8233" y="16222"/>
                  </a:cubicBezTo>
                  <a:cubicBezTo>
                    <a:pt x="7389" y="15477"/>
                    <a:pt x="6530" y="14801"/>
                    <a:pt x="5499" y="14333"/>
                  </a:cubicBezTo>
                  <a:cubicBezTo>
                    <a:pt x="3758" y="13545"/>
                    <a:pt x="1883" y="13241"/>
                    <a:pt x="0" y="13015"/>
                  </a:cubicBezTo>
                  <a:lnTo>
                    <a:pt x="0" y="13015"/>
                  </a:lnTo>
                  <a:cubicBezTo>
                    <a:pt x="1847" y="14358"/>
                    <a:pt x="4530" y="14412"/>
                    <a:pt x="6161" y="16040"/>
                  </a:cubicBezTo>
                  <a:cubicBezTo>
                    <a:pt x="6943" y="16823"/>
                    <a:pt x="7379" y="17875"/>
                    <a:pt x="7921" y="18841"/>
                  </a:cubicBezTo>
                  <a:cubicBezTo>
                    <a:pt x="8463" y="19806"/>
                    <a:pt x="9200" y="20760"/>
                    <a:pt x="10263" y="21078"/>
                  </a:cubicBezTo>
                  <a:cubicBezTo>
                    <a:pt x="10527" y="21157"/>
                    <a:pt x="10796" y="21192"/>
                    <a:pt x="11066" y="21192"/>
                  </a:cubicBezTo>
                  <a:cubicBezTo>
                    <a:pt x="11924" y="21192"/>
                    <a:pt x="12795" y="20840"/>
                    <a:pt x="13573" y="20437"/>
                  </a:cubicBezTo>
                  <a:cubicBezTo>
                    <a:pt x="16137" y="19110"/>
                    <a:pt x="18349" y="17202"/>
                    <a:pt x="20535" y="15314"/>
                  </a:cubicBezTo>
                  <a:cubicBezTo>
                    <a:pt x="18878" y="13968"/>
                    <a:pt x="17908" y="11960"/>
                    <a:pt x="17178" y="9953"/>
                  </a:cubicBezTo>
                  <a:cubicBezTo>
                    <a:pt x="16448" y="7947"/>
                    <a:pt x="15897" y="5856"/>
                    <a:pt x="14846" y="3998"/>
                  </a:cubicBezTo>
                  <a:cubicBezTo>
                    <a:pt x="13796" y="2141"/>
                    <a:pt x="12123" y="493"/>
                    <a:pt x="10025" y="98"/>
                  </a:cubicBezTo>
                  <a:cubicBezTo>
                    <a:pt x="9656" y="29"/>
                    <a:pt x="9287" y="0"/>
                    <a:pt x="891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23" name="Google Shape;8123;p29"/>
            <p:cNvSpPr/>
            <p:nvPr/>
          </p:nvSpPr>
          <p:spPr>
            <a:xfrm>
              <a:off x="-134342" y="2669584"/>
              <a:ext cx="299183" cy="412350"/>
            </a:xfrm>
            <a:custGeom>
              <a:avLst/>
              <a:gdLst/>
              <a:ahLst/>
              <a:cxnLst/>
              <a:rect l="l" t="t" r="r" b="b"/>
              <a:pathLst>
                <a:path w="11175" h="15402" extrusionOk="0">
                  <a:moveTo>
                    <a:pt x="1" y="0"/>
                  </a:moveTo>
                  <a:lnTo>
                    <a:pt x="1" y="0"/>
                  </a:lnTo>
                  <a:cubicBezTo>
                    <a:pt x="1076" y="416"/>
                    <a:pt x="2052" y="1086"/>
                    <a:pt x="2833" y="1945"/>
                  </a:cubicBezTo>
                  <a:cubicBezTo>
                    <a:pt x="4123" y="3365"/>
                    <a:pt x="4576" y="5234"/>
                    <a:pt x="5006" y="7051"/>
                  </a:cubicBezTo>
                  <a:cubicBezTo>
                    <a:pt x="5450" y="8932"/>
                    <a:pt x="5946" y="10810"/>
                    <a:pt x="7133" y="12376"/>
                  </a:cubicBezTo>
                  <a:cubicBezTo>
                    <a:pt x="8156" y="13723"/>
                    <a:pt x="9507" y="14759"/>
                    <a:pt x="11051" y="15401"/>
                  </a:cubicBezTo>
                  <a:cubicBezTo>
                    <a:pt x="11093" y="15365"/>
                    <a:pt x="11133" y="15331"/>
                    <a:pt x="11175" y="15295"/>
                  </a:cubicBezTo>
                  <a:cubicBezTo>
                    <a:pt x="9520" y="13949"/>
                    <a:pt x="8549" y="11941"/>
                    <a:pt x="7818" y="9934"/>
                  </a:cubicBezTo>
                  <a:cubicBezTo>
                    <a:pt x="7088" y="7930"/>
                    <a:pt x="6539" y="5839"/>
                    <a:pt x="5487" y="3981"/>
                  </a:cubicBezTo>
                  <a:cubicBezTo>
                    <a:pt x="4438" y="2125"/>
                    <a:pt x="2766" y="477"/>
                    <a:pt x="668" y="80"/>
                  </a:cubicBezTo>
                  <a:cubicBezTo>
                    <a:pt x="445" y="40"/>
                    <a:pt x="224" y="15"/>
                    <a:pt x="1" y="0"/>
                  </a:cubicBezTo>
                  <a:close/>
                </a:path>
              </a:pathLst>
            </a:custGeom>
            <a:solidFill>
              <a:srgbClr val="000000">
                <a:alpha val="18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24" name="Google Shape;8124;p29"/>
            <p:cNvSpPr/>
            <p:nvPr/>
          </p:nvSpPr>
          <p:spPr>
            <a:xfrm>
              <a:off x="-625545" y="2547231"/>
              <a:ext cx="417651" cy="455668"/>
            </a:xfrm>
            <a:custGeom>
              <a:avLst/>
              <a:gdLst/>
              <a:ahLst/>
              <a:cxnLst/>
              <a:rect l="l" t="t" r="r" b="b"/>
              <a:pathLst>
                <a:path w="15600" h="17020" extrusionOk="0">
                  <a:moveTo>
                    <a:pt x="1" y="1"/>
                  </a:moveTo>
                  <a:lnTo>
                    <a:pt x="1" y="1"/>
                  </a:lnTo>
                  <a:cubicBezTo>
                    <a:pt x="3106" y="3325"/>
                    <a:pt x="5030" y="7605"/>
                    <a:pt x="6202" y="12000"/>
                  </a:cubicBezTo>
                  <a:cubicBezTo>
                    <a:pt x="6285" y="12317"/>
                    <a:pt x="6369" y="12638"/>
                    <a:pt x="6455" y="12958"/>
                  </a:cubicBezTo>
                  <a:cubicBezTo>
                    <a:pt x="7590" y="14340"/>
                    <a:pt x="8956" y="15504"/>
                    <a:pt x="10729" y="16270"/>
                  </a:cubicBezTo>
                  <a:cubicBezTo>
                    <a:pt x="11671" y="16677"/>
                    <a:pt x="12789" y="17019"/>
                    <a:pt x="13855" y="17019"/>
                  </a:cubicBezTo>
                  <a:cubicBezTo>
                    <a:pt x="14065" y="17019"/>
                    <a:pt x="14273" y="17006"/>
                    <a:pt x="14478" y="16977"/>
                  </a:cubicBezTo>
                  <a:cubicBezTo>
                    <a:pt x="15068" y="16893"/>
                    <a:pt x="15528" y="16467"/>
                    <a:pt x="15562" y="15848"/>
                  </a:cubicBezTo>
                  <a:cubicBezTo>
                    <a:pt x="15600" y="15103"/>
                    <a:pt x="15045" y="14649"/>
                    <a:pt x="14446" y="14338"/>
                  </a:cubicBezTo>
                  <a:cubicBezTo>
                    <a:pt x="11658" y="12894"/>
                    <a:pt x="9553" y="10600"/>
                    <a:pt x="7673" y="8131"/>
                  </a:cubicBezTo>
                  <a:cubicBezTo>
                    <a:pt x="5779" y="5646"/>
                    <a:pt x="4023" y="3014"/>
                    <a:pt x="1758" y="853"/>
                  </a:cubicBezTo>
                  <a:cubicBezTo>
                    <a:pt x="1166" y="544"/>
                    <a:pt x="576" y="255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25" name="Google Shape;8125;p29"/>
            <p:cNvSpPr/>
            <p:nvPr/>
          </p:nvSpPr>
          <p:spPr>
            <a:xfrm>
              <a:off x="-584743" y="2581019"/>
              <a:ext cx="740260" cy="533817"/>
            </a:xfrm>
            <a:custGeom>
              <a:avLst/>
              <a:gdLst/>
              <a:ahLst/>
              <a:cxnLst/>
              <a:rect l="l" t="t" r="r" b="b"/>
              <a:pathLst>
                <a:path w="27650" h="19939" extrusionOk="0">
                  <a:moveTo>
                    <a:pt x="69" y="0"/>
                  </a:moveTo>
                  <a:cubicBezTo>
                    <a:pt x="51" y="0"/>
                    <a:pt x="33" y="8"/>
                    <a:pt x="21" y="23"/>
                  </a:cubicBezTo>
                  <a:cubicBezTo>
                    <a:pt x="1" y="49"/>
                    <a:pt x="5" y="87"/>
                    <a:pt x="31" y="107"/>
                  </a:cubicBezTo>
                  <a:cubicBezTo>
                    <a:pt x="2194" y="1791"/>
                    <a:pt x="3941" y="3976"/>
                    <a:pt x="5631" y="6088"/>
                  </a:cubicBezTo>
                  <a:cubicBezTo>
                    <a:pt x="6681" y="7401"/>
                    <a:pt x="7767" y="8758"/>
                    <a:pt x="8945" y="9989"/>
                  </a:cubicBezTo>
                  <a:cubicBezTo>
                    <a:pt x="9164" y="10218"/>
                    <a:pt x="9386" y="10439"/>
                    <a:pt x="9611" y="10658"/>
                  </a:cubicBezTo>
                  <a:cubicBezTo>
                    <a:pt x="8864" y="10822"/>
                    <a:pt x="8106" y="10905"/>
                    <a:pt x="7345" y="10905"/>
                  </a:cubicBezTo>
                  <a:cubicBezTo>
                    <a:pt x="6892" y="10905"/>
                    <a:pt x="6439" y="10876"/>
                    <a:pt x="5986" y="10816"/>
                  </a:cubicBezTo>
                  <a:cubicBezTo>
                    <a:pt x="5983" y="10816"/>
                    <a:pt x="5981" y="10816"/>
                    <a:pt x="5978" y="10816"/>
                  </a:cubicBezTo>
                  <a:cubicBezTo>
                    <a:pt x="5948" y="10816"/>
                    <a:pt x="5922" y="10837"/>
                    <a:pt x="5918" y="10867"/>
                  </a:cubicBezTo>
                  <a:cubicBezTo>
                    <a:pt x="5915" y="10899"/>
                    <a:pt x="5937" y="10932"/>
                    <a:pt x="5969" y="10934"/>
                  </a:cubicBezTo>
                  <a:cubicBezTo>
                    <a:pt x="6428" y="10995"/>
                    <a:pt x="6889" y="11025"/>
                    <a:pt x="7348" y="11025"/>
                  </a:cubicBezTo>
                  <a:cubicBezTo>
                    <a:pt x="8142" y="11025"/>
                    <a:pt x="8934" y="10935"/>
                    <a:pt x="9713" y="10758"/>
                  </a:cubicBezTo>
                  <a:cubicBezTo>
                    <a:pt x="12558" y="13499"/>
                    <a:pt x="15986" y="15631"/>
                    <a:pt x="19694" y="17003"/>
                  </a:cubicBezTo>
                  <a:cubicBezTo>
                    <a:pt x="19701" y="17016"/>
                    <a:pt x="19713" y="17026"/>
                    <a:pt x="19728" y="17032"/>
                  </a:cubicBezTo>
                  <a:cubicBezTo>
                    <a:pt x="19734" y="17035"/>
                    <a:pt x="19740" y="17036"/>
                    <a:pt x="19746" y="17036"/>
                  </a:cubicBezTo>
                  <a:cubicBezTo>
                    <a:pt x="19753" y="17036"/>
                    <a:pt x="19760" y="17034"/>
                    <a:pt x="19767" y="17031"/>
                  </a:cubicBezTo>
                  <a:cubicBezTo>
                    <a:pt x="20262" y="17213"/>
                    <a:pt x="20762" y="17380"/>
                    <a:pt x="21266" y="17535"/>
                  </a:cubicBezTo>
                  <a:cubicBezTo>
                    <a:pt x="20873" y="18093"/>
                    <a:pt x="20296" y="18574"/>
                    <a:pt x="19544" y="18967"/>
                  </a:cubicBezTo>
                  <a:cubicBezTo>
                    <a:pt x="18842" y="19333"/>
                    <a:pt x="18077" y="19582"/>
                    <a:pt x="17337" y="19822"/>
                  </a:cubicBezTo>
                  <a:cubicBezTo>
                    <a:pt x="17305" y="19833"/>
                    <a:pt x="17287" y="19866"/>
                    <a:pt x="17297" y="19897"/>
                  </a:cubicBezTo>
                  <a:cubicBezTo>
                    <a:pt x="17307" y="19921"/>
                    <a:pt x="17329" y="19938"/>
                    <a:pt x="17354" y="19938"/>
                  </a:cubicBezTo>
                  <a:cubicBezTo>
                    <a:pt x="17360" y="19938"/>
                    <a:pt x="17367" y="19937"/>
                    <a:pt x="17373" y="19935"/>
                  </a:cubicBezTo>
                  <a:cubicBezTo>
                    <a:pt x="18118" y="19693"/>
                    <a:pt x="18888" y="19442"/>
                    <a:pt x="19598" y="19071"/>
                  </a:cubicBezTo>
                  <a:cubicBezTo>
                    <a:pt x="20172" y="18772"/>
                    <a:pt x="20647" y="18421"/>
                    <a:pt x="21019" y="18024"/>
                  </a:cubicBezTo>
                  <a:cubicBezTo>
                    <a:pt x="21156" y="17879"/>
                    <a:pt x="21278" y="17727"/>
                    <a:pt x="21384" y="17570"/>
                  </a:cubicBezTo>
                  <a:cubicBezTo>
                    <a:pt x="23402" y="18177"/>
                    <a:pt x="25485" y="18568"/>
                    <a:pt x="27584" y="18711"/>
                  </a:cubicBezTo>
                  <a:cubicBezTo>
                    <a:pt x="27587" y="18711"/>
                    <a:pt x="27590" y="18711"/>
                    <a:pt x="27592" y="18711"/>
                  </a:cubicBezTo>
                  <a:cubicBezTo>
                    <a:pt x="27608" y="18711"/>
                    <a:pt x="27622" y="18704"/>
                    <a:pt x="27632" y="18693"/>
                  </a:cubicBezTo>
                  <a:cubicBezTo>
                    <a:pt x="27641" y="18684"/>
                    <a:pt x="27647" y="18671"/>
                    <a:pt x="27648" y="18657"/>
                  </a:cubicBezTo>
                  <a:cubicBezTo>
                    <a:pt x="27650" y="18623"/>
                    <a:pt x="27626" y="18594"/>
                    <a:pt x="27591" y="18593"/>
                  </a:cubicBezTo>
                  <a:cubicBezTo>
                    <a:pt x="25495" y="18448"/>
                    <a:pt x="23417" y="18059"/>
                    <a:pt x="21405" y="17450"/>
                  </a:cubicBezTo>
                  <a:cubicBezTo>
                    <a:pt x="21403" y="17449"/>
                    <a:pt x="21402" y="17446"/>
                    <a:pt x="21397" y="17443"/>
                  </a:cubicBezTo>
                  <a:cubicBezTo>
                    <a:pt x="21386" y="17436"/>
                    <a:pt x="21374" y="17434"/>
                    <a:pt x="21362" y="17434"/>
                  </a:cubicBezTo>
                  <a:cubicBezTo>
                    <a:pt x="21359" y="17434"/>
                    <a:pt x="21355" y="17434"/>
                    <a:pt x="21352" y="17434"/>
                  </a:cubicBezTo>
                  <a:cubicBezTo>
                    <a:pt x="20838" y="17278"/>
                    <a:pt x="20328" y="17107"/>
                    <a:pt x="19824" y="16923"/>
                  </a:cubicBezTo>
                  <a:cubicBezTo>
                    <a:pt x="21016" y="13499"/>
                    <a:pt x="20756" y="9530"/>
                    <a:pt x="19126" y="6292"/>
                  </a:cubicBezTo>
                  <a:cubicBezTo>
                    <a:pt x="19119" y="6274"/>
                    <a:pt x="19099" y="6263"/>
                    <a:pt x="19077" y="6263"/>
                  </a:cubicBezTo>
                  <a:cubicBezTo>
                    <a:pt x="19068" y="6263"/>
                    <a:pt x="19059" y="6265"/>
                    <a:pt x="19050" y="6269"/>
                  </a:cubicBezTo>
                  <a:cubicBezTo>
                    <a:pt x="19021" y="6284"/>
                    <a:pt x="19008" y="6320"/>
                    <a:pt x="19022" y="6349"/>
                  </a:cubicBezTo>
                  <a:cubicBezTo>
                    <a:pt x="20638" y="9558"/>
                    <a:pt x="20895" y="13490"/>
                    <a:pt x="19715" y="16884"/>
                  </a:cubicBezTo>
                  <a:cubicBezTo>
                    <a:pt x="17494" y="16057"/>
                    <a:pt x="15373" y="14962"/>
                    <a:pt x="13420" y="13623"/>
                  </a:cubicBezTo>
                  <a:cubicBezTo>
                    <a:pt x="13420" y="13621"/>
                    <a:pt x="13422" y="13621"/>
                    <a:pt x="13422" y="13621"/>
                  </a:cubicBezTo>
                  <a:cubicBezTo>
                    <a:pt x="14165" y="11102"/>
                    <a:pt x="13671" y="8214"/>
                    <a:pt x="12132" y="6084"/>
                  </a:cubicBezTo>
                  <a:cubicBezTo>
                    <a:pt x="12121" y="6068"/>
                    <a:pt x="12103" y="6060"/>
                    <a:pt x="12085" y="6060"/>
                  </a:cubicBezTo>
                  <a:cubicBezTo>
                    <a:pt x="12073" y="6060"/>
                    <a:pt x="12060" y="6064"/>
                    <a:pt x="12049" y="6072"/>
                  </a:cubicBezTo>
                  <a:cubicBezTo>
                    <a:pt x="12023" y="6091"/>
                    <a:pt x="12016" y="6128"/>
                    <a:pt x="12036" y="6155"/>
                  </a:cubicBezTo>
                  <a:cubicBezTo>
                    <a:pt x="13545" y="8245"/>
                    <a:pt x="14036" y="11077"/>
                    <a:pt x="13318" y="13551"/>
                  </a:cubicBezTo>
                  <a:cubicBezTo>
                    <a:pt x="11772" y="12483"/>
                    <a:pt x="10331" y="11262"/>
                    <a:pt x="9031" y="9906"/>
                  </a:cubicBezTo>
                  <a:cubicBezTo>
                    <a:pt x="7856" y="8680"/>
                    <a:pt x="6773" y="7322"/>
                    <a:pt x="5724" y="6014"/>
                  </a:cubicBezTo>
                  <a:cubicBezTo>
                    <a:pt x="4029" y="3895"/>
                    <a:pt x="2278" y="1706"/>
                    <a:pt x="104" y="12"/>
                  </a:cubicBezTo>
                  <a:cubicBezTo>
                    <a:pt x="94" y="4"/>
                    <a:pt x="81" y="0"/>
                    <a:pt x="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26" name="Google Shape;8126;p29"/>
            <p:cNvSpPr/>
            <p:nvPr/>
          </p:nvSpPr>
          <p:spPr>
            <a:xfrm>
              <a:off x="-1083683" y="3649554"/>
              <a:ext cx="472642" cy="242211"/>
            </a:xfrm>
            <a:custGeom>
              <a:avLst/>
              <a:gdLst/>
              <a:ahLst/>
              <a:cxnLst/>
              <a:rect l="l" t="t" r="r" b="b"/>
              <a:pathLst>
                <a:path w="17654" h="9047" extrusionOk="0">
                  <a:moveTo>
                    <a:pt x="2664" y="0"/>
                  </a:moveTo>
                  <a:cubicBezTo>
                    <a:pt x="2616" y="0"/>
                    <a:pt x="2569" y="25"/>
                    <a:pt x="2542" y="70"/>
                  </a:cubicBezTo>
                  <a:cubicBezTo>
                    <a:pt x="2500" y="137"/>
                    <a:pt x="2522" y="227"/>
                    <a:pt x="2589" y="266"/>
                  </a:cubicBezTo>
                  <a:cubicBezTo>
                    <a:pt x="4476" y="1412"/>
                    <a:pt x="6067" y="3121"/>
                    <a:pt x="7081" y="5082"/>
                  </a:cubicBezTo>
                  <a:cubicBezTo>
                    <a:pt x="5175" y="6575"/>
                    <a:pt x="2819" y="8398"/>
                    <a:pt x="134" y="8760"/>
                  </a:cubicBezTo>
                  <a:cubicBezTo>
                    <a:pt x="55" y="8770"/>
                    <a:pt x="1" y="8843"/>
                    <a:pt x="10" y="8921"/>
                  </a:cubicBezTo>
                  <a:cubicBezTo>
                    <a:pt x="20" y="8994"/>
                    <a:pt x="83" y="9046"/>
                    <a:pt x="153" y="9046"/>
                  </a:cubicBezTo>
                  <a:cubicBezTo>
                    <a:pt x="159" y="9046"/>
                    <a:pt x="165" y="9046"/>
                    <a:pt x="171" y="9045"/>
                  </a:cubicBezTo>
                  <a:cubicBezTo>
                    <a:pt x="2944" y="8672"/>
                    <a:pt x="5341" y="6814"/>
                    <a:pt x="7276" y="5295"/>
                  </a:cubicBezTo>
                  <a:cubicBezTo>
                    <a:pt x="11419" y="7712"/>
                    <a:pt x="14546" y="8128"/>
                    <a:pt x="16207" y="8128"/>
                  </a:cubicBezTo>
                  <a:cubicBezTo>
                    <a:pt x="17024" y="8128"/>
                    <a:pt x="17486" y="8027"/>
                    <a:pt x="17541" y="8015"/>
                  </a:cubicBezTo>
                  <a:cubicBezTo>
                    <a:pt x="17596" y="8002"/>
                    <a:pt x="17639" y="7957"/>
                    <a:pt x="17650" y="7901"/>
                  </a:cubicBezTo>
                  <a:cubicBezTo>
                    <a:pt x="17653" y="7884"/>
                    <a:pt x="17653" y="7863"/>
                    <a:pt x="17647" y="7843"/>
                  </a:cubicBezTo>
                  <a:cubicBezTo>
                    <a:pt x="17632" y="7778"/>
                    <a:pt x="17572" y="7732"/>
                    <a:pt x="17507" y="7732"/>
                  </a:cubicBezTo>
                  <a:cubicBezTo>
                    <a:pt x="17496" y="7732"/>
                    <a:pt x="17486" y="7733"/>
                    <a:pt x="17475" y="7735"/>
                  </a:cubicBezTo>
                  <a:cubicBezTo>
                    <a:pt x="17462" y="7739"/>
                    <a:pt x="17031" y="7833"/>
                    <a:pt x="16243" y="7833"/>
                  </a:cubicBezTo>
                  <a:cubicBezTo>
                    <a:pt x="14621" y="7833"/>
                    <a:pt x="11485" y="7434"/>
                    <a:pt x="7369" y="5021"/>
                  </a:cubicBezTo>
                  <a:cubicBezTo>
                    <a:pt x="6333" y="2984"/>
                    <a:pt x="4691" y="1211"/>
                    <a:pt x="2739" y="23"/>
                  </a:cubicBezTo>
                  <a:cubicBezTo>
                    <a:pt x="2716" y="8"/>
                    <a:pt x="2690" y="0"/>
                    <a:pt x="266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27" name="Google Shape;8127;p29"/>
            <p:cNvSpPr/>
            <p:nvPr/>
          </p:nvSpPr>
          <p:spPr>
            <a:xfrm>
              <a:off x="-1624736" y="3196743"/>
              <a:ext cx="645539" cy="515397"/>
            </a:xfrm>
            <a:custGeom>
              <a:avLst/>
              <a:gdLst/>
              <a:ahLst/>
              <a:cxnLst/>
              <a:rect l="l" t="t" r="r" b="b"/>
              <a:pathLst>
                <a:path w="24112" h="19251" extrusionOk="0">
                  <a:moveTo>
                    <a:pt x="1" y="1"/>
                  </a:moveTo>
                  <a:cubicBezTo>
                    <a:pt x="16" y="14"/>
                    <a:pt x="31" y="26"/>
                    <a:pt x="46" y="39"/>
                  </a:cubicBezTo>
                  <a:lnTo>
                    <a:pt x="46" y="39"/>
                  </a:lnTo>
                  <a:cubicBezTo>
                    <a:pt x="31" y="26"/>
                    <a:pt x="16" y="13"/>
                    <a:pt x="1" y="1"/>
                  </a:cubicBezTo>
                  <a:close/>
                  <a:moveTo>
                    <a:pt x="46" y="39"/>
                  </a:moveTo>
                  <a:lnTo>
                    <a:pt x="46" y="39"/>
                  </a:lnTo>
                  <a:cubicBezTo>
                    <a:pt x="2992" y="2517"/>
                    <a:pt x="3571" y="7045"/>
                    <a:pt x="6537" y="9507"/>
                  </a:cubicBezTo>
                  <a:cubicBezTo>
                    <a:pt x="7631" y="10416"/>
                    <a:pt x="8972" y="10969"/>
                    <a:pt x="10142" y="11778"/>
                  </a:cubicBezTo>
                  <a:cubicBezTo>
                    <a:pt x="11673" y="12837"/>
                    <a:pt x="12868" y="14303"/>
                    <a:pt x="14137" y="15668"/>
                  </a:cubicBezTo>
                  <a:cubicBezTo>
                    <a:pt x="15405" y="17032"/>
                    <a:pt x="16824" y="18346"/>
                    <a:pt x="18581" y="18963"/>
                  </a:cubicBezTo>
                  <a:cubicBezTo>
                    <a:pt x="19127" y="19154"/>
                    <a:pt x="19739" y="19250"/>
                    <a:pt x="20360" y="19250"/>
                  </a:cubicBezTo>
                  <a:cubicBezTo>
                    <a:pt x="21739" y="19250"/>
                    <a:pt x="23162" y="18776"/>
                    <a:pt x="24008" y="17812"/>
                  </a:cubicBezTo>
                  <a:cubicBezTo>
                    <a:pt x="24109" y="15865"/>
                    <a:pt x="24112" y="13652"/>
                    <a:pt x="22694" y="12306"/>
                  </a:cubicBezTo>
                  <a:cubicBezTo>
                    <a:pt x="21835" y="11490"/>
                    <a:pt x="20619" y="11184"/>
                    <a:pt x="19605" y="10569"/>
                  </a:cubicBezTo>
                  <a:cubicBezTo>
                    <a:pt x="17326" y="9186"/>
                    <a:pt x="16272" y="6405"/>
                    <a:pt x="14191" y="4738"/>
                  </a:cubicBezTo>
                  <a:cubicBezTo>
                    <a:pt x="10261" y="1593"/>
                    <a:pt x="3918" y="3241"/>
                    <a:pt x="46" y="39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28" name="Google Shape;8128;p29"/>
            <p:cNvSpPr/>
            <p:nvPr/>
          </p:nvSpPr>
          <p:spPr>
            <a:xfrm>
              <a:off x="-1618338" y="3202018"/>
              <a:ext cx="639060" cy="470232"/>
            </a:xfrm>
            <a:custGeom>
              <a:avLst/>
              <a:gdLst/>
              <a:ahLst/>
              <a:cxnLst/>
              <a:rect l="l" t="t" r="r" b="b"/>
              <a:pathLst>
                <a:path w="23870" h="17564" extrusionOk="0">
                  <a:moveTo>
                    <a:pt x="2" y="1"/>
                  </a:moveTo>
                  <a:cubicBezTo>
                    <a:pt x="2" y="6"/>
                    <a:pt x="2" y="12"/>
                    <a:pt x="1" y="17"/>
                  </a:cubicBezTo>
                  <a:cubicBezTo>
                    <a:pt x="362" y="344"/>
                    <a:pt x="688" y="704"/>
                    <a:pt x="987" y="1086"/>
                  </a:cubicBezTo>
                  <a:cubicBezTo>
                    <a:pt x="2383" y="2144"/>
                    <a:pt x="4139" y="2588"/>
                    <a:pt x="5861" y="2938"/>
                  </a:cubicBezTo>
                  <a:cubicBezTo>
                    <a:pt x="7054" y="3181"/>
                    <a:pt x="8272" y="3400"/>
                    <a:pt x="9400" y="3873"/>
                  </a:cubicBezTo>
                  <a:cubicBezTo>
                    <a:pt x="10462" y="4318"/>
                    <a:pt x="11335" y="5000"/>
                    <a:pt x="12094" y="5859"/>
                  </a:cubicBezTo>
                  <a:cubicBezTo>
                    <a:pt x="13451" y="7396"/>
                    <a:pt x="14535" y="9132"/>
                    <a:pt x="16436" y="10061"/>
                  </a:cubicBezTo>
                  <a:cubicBezTo>
                    <a:pt x="17434" y="10550"/>
                    <a:pt x="18537" y="10869"/>
                    <a:pt x="19392" y="11607"/>
                  </a:cubicBezTo>
                  <a:cubicBezTo>
                    <a:pt x="20050" y="12177"/>
                    <a:pt x="20529" y="12919"/>
                    <a:pt x="20962" y="13666"/>
                  </a:cubicBezTo>
                  <a:cubicBezTo>
                    <a:pt x="21767" y="15050"/>
                    <a:pt x="22477" y="16596"/>
                    <a:pt x="23772" y="17564"/>
                  </a:cubicBezTo>
                  <a:cubicBezTo>
                    <a:pt x="23870" y="15629"/>
                    <a:pt x="23858" y="13442"/>
                    <a:pt x="22457" y="12111"/>
                  </a:cubicBezTo>
                  <a:cubicBezTo>
                    <a:pt x="21596" y="11296"/>
                    <a:pt x="20383" y="10988"/>
                    <a:pt x="19368" y="10375"/>
                  </a:cubicBezTo>
                  <a:cubicBezTo>
                    <a:pt x="17087" y="8990"/>
                    <a:pt x="16034" y="6212"/>
                    <a:pt x="13952" y="4545"/>
                  </a:cubicBezTo>
                  <a:cubicBezTo>
                    <a:pt x="10086" y="1450"/>
                    <a:pt x="3888" y="2993"/>
                    <a:pt x="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29" name="Google Shape;8129;p29"/>
            <p:cNvSpPr/>
            <p:nvPr/>
          </p:nvSpPr>
          <p:spPr>
            <a:xfrm>
              <a:off x="-1624736" y="3196877"/>
              <a:ext cx="362339" cy="401721"/>
            </a:xfrm>
            <a:custGeom>
              <a:avLst/>
              <a:gdLst/>
              <a:ahLst/>
              <a:cxnLst/>
              <a:rect l="l" t="t" r="r" b="b"/>
              <a:pathLst>
                <a:path w="13534" h="15005" extrusionOk="0">
                  <a:moveTo>
                    <a:pt x="1" y="0"/>
                  </a:moveTo>
                  <a:lnTo>
                    <a:pt x="1" y="0"/>
                  </a:lnTo>
                  <a:cubicBezTo>
                    <a:pt x="25" y="21"/>
                    <a:pt x="50" y="42"/>
                    <a:pt x="75" y="62"/>
                  </a:cubicBezTo>
                  <a:lnTo>
                    <a:pt x="75" y="62"/>
                  </a:lnTo>
                  <a:cubicBezTo>
                    <a:pt x="50" y="41"/>
                    <a:pt x="25" y="21"/>
                    <a:pt x="1" y="0"/>
                  </a:cubicBezTo>
                  <a:close/>
                  <a:moveTo>
                    <a:pt x="75" y="62"/>
                  </a:moveTo>
                  <a:lnTo>
                    <a:pt x="75" y="62"/>
                  </a:lnTo>
                  <a:cubicBezTo>
                    <a:pt x="2996" y="2546"/>
                    <a:pt x="3581" y="7050"/>
                    <a:pt x="6537" y="9504"/>
                  </a:cubicBezTo>
                  <a:cubicBezTo>
                    <a:pt x="7633" y="10412"/>
                    <a:pt x="8973" y="10967"/>
                    <a:pt x="10142" y="11776"/>
                  </a:cubicBezTo>
                  <a:cubicBezTo>
                    <a:pt x="11430" y="12666"/>
                    <a:pt x="12479" y="13844"/>
                    <a:pt x="13534" y="15005"/>
                  </a:cubicBezTo>
                  <a:cubicBezTo>
                    <a:pt x="13085" y="13879"/>
                    <a:pt x="12499" y="12805"/>
                    <a:pt x="11772" y="11834"/>
                  </a:cubicBezTo>
                  <a:cubicBezTo>
                    <a:pt x="10920" y="10698"/>
                    <a:pt x="9858" y="9761"/>
                    <a:pt x="8876" y="8744"/>
                  </a:cubicBezTo>
                  <a:cubicBezTo>
                    <a:pt x="6929" y="6722"/>
                    <a:pt x="5523" y="4995"/>
                    <a:pt x="3718" y="2875"/>
                  </a:cubicBezTo>
                  <a:cubicBezTo>
                    <a:pt x="2095" y="1701"/>
                    <a:pt x="1236" y="1035"/>
                    <a:pt x="75" y="62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30" name="Google Shape;8130;p29"/>
            <p:cNvSpPr/>
            <p:nvPr/>
          </p:nvSpPr>
          <p:spPr>
            <a:xfrm>
              <a:off x="-1235699" y="3331438"/>
              <a:ext cx="256373" cy="335192"/>
            </a:xfrm>
            <a:custGeom>
              <a:avLst/>
              <a:gdLst/>
              <a:ahLst/>
              <a:cxnLst/>
              <a:rect l="l" t="t" r="r" b="b"/>
              <a:pathLst>
                <a:path w="9576" h="12520" extrusionOk="0">
                  <a:moveTo>
                    <a:pt x="1" y="1"/>
                  </a:moveTo>
                  <a:lnTo>
                    <a:pt x="1" y="1"/>
                  </a:lnTo>
                  <a:cubicBezTo>
                    <a:pt x="1389" y="2402"/>
                    <a:pt x="2948" y="4790"/>
                    <a:pt x="5444" y="6156"/>
                  </a:cubicBezTo>
                  <a:cubicBezTo>
                    <a:pt x="6074" y="6502"/>
                    <a:pt x="6751" y="6795"/>
                    <a:pt x="7302" y="7266"/>
                  </a:cubicBezTo>
                  <a:cubicBezTo>
                    <a:pt x="7873" y="7754"/>
                    <a:pt x="8138" y="8396"/>
                    <a:pt x="8296" y="9116"/>
                  </a:cubicBezTo>
                  <a:cubicBezTo>
                    <a:pt x="8557" y="10294"/>
                    <a:pt x="8637" y="11619"/>
                    <a:pt x="9489" y="12520"/>
                  </a:cubicBezTo>
                  <a:cubicBezTo>
                    <a:pt x="9575" y="10639"/>
                    <a:pt x="9514" y="8560"/>
                    <a:pt x="8163" y="7277"/>
                  </a:cubicBezTo>
                  <a:cubicBezTo>
                    <a:pt x="7302" y="6462"/>
                    <a:pt x="6088" y="6154"/>
                    <a:pt x="5074" y="5541"/>
                  </a:cubicBezTo>
                  <a:cubicBezTo>
                    <a:pt x="2924" y="4235"/>
                    <a:pt x="1861" y="1684"/>
                    <a:pt x="1" y="1"/>
                  </a:cubicBezTo>
                  <a:close/>
                </a:path>
              </a:pathLst>
            </a:custGeom>
            <a:solidFill>
              <a:srgbClr val="000000">
                <a:alpha val="18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31" name="Google Shape;8131;p29"/>
            <p:cNvSpPr/>
            <p:nvPr/>
          </p:nvSpPr>
          <p:spPr>
            <a:xfrm>
              <a:off x="-1624736" y="3196877"/>
              <a:ext cx="642781" cy="475373"/>
            </a:xfrm>
            <a:custGeom>
              <a:avLst/>
              <a:gdLst/>
              <a:ahLst/>
              <a:cxnLst/>
              <a:rect l="l" t="t" r="r" b="b"/>
              <a:pathLst>
                <a:path w="24009" h="17756" extrusionOk="0">
                  <a:moveTo>
                    <a:pt x="1" y="0"/>
                  </a:moveTo>
                  <a:cubicBezTo>
                    <a:pt x="1838" y="1744"/>
                    <a:pt x="3811" y="3348"/>
                    <a:pt x="5889" y="4810"/>
                  </a:cubicBezTo>
                  <a:cubicBezTo>
                    <a:pt x="6410" y="5176"/>
                    <a:pt x="6938" y="5531"/>
                    <a:pt x="7481" y="5866"/>
                  </a:cubicBezTo>
                  <a:cubicBezTo>
                    <a:pt x="8025" y="6206"/>
                    <a:pt x="8530" y="6532"/>
                    <a:pt x="9012" y="6920"/>
                  </a:cubicBezTo>
                  <a:cubicBezTo>
                    <a:pt x="9480" y="7316"/>
                    <a:pt x="9936" y="7725"/>
                    <a:pt x="10324" y="8202"/>
                  </a:cubicBezTo>
                  <a:cubicBezTo>
                    <a:pt x="10722" y="8673"/>
                    <a:pt x="11081" y="9175"/>
                    <a:pt x="11437" y="9698"/>
                  </a:cubicBezTo>
                  <a:cubicBezTo>
                    <a:pt x="12152" y="10734"/>
                    <a:pt x="12912" y="11799"/>
                    <a:pt x="13854" y="12693"/>
                  </a:cubicBezTo>
                  <a:cubicBezTo>
                    <a:pt x="14788" y="13589"/>
                    <a:pt x="15836" y="14349"/>
                    <a:pt x="16923" y="15014"/>
                  </a:cubicBezTo>
                  <a:cubicBezTo>
                    <a:pt x="18011" y="15688"/>
                    <a:pt x="19155" y="16265"/>
                    <a:pt x="20338" y="16743"/>
                  </a:cubicBezTo>
                  <a:cubicBezTo>
                    <a:pt x="21527" y="17202"/>
                    <a:pt x="22748" y="17593"/>
                    <a:pt x="24008" y="17756"/>
                  </a:cubicBezTo>
                  <a:cubicBezTo>
                    <a:pt x="22780" y="17450"/>
                    <a:pt x="21606" y="16979"/>
                    <a:pt x="20469" y="16446"/>
                  </a:cubicBezTo>
                  <a:cubicBezTo>
                    <a:pt x="19334" y="15905"/>
                    <a:pt x="18244" y="15277"/>
                    <a:pt x="17203" y="14581"/>
                  </a:cubicBezTo>
                  <a:cubicBezTo>
                    <a:pt x="16168" y="13874"/>
                    <a:pt x="15166" y="13130"/>
                    <a:pt x="14296" y="12247"/>
                  </a:cubicBezTo>
                  <a:cubicBezTo>
                    <a:pt x="13856" y="11811"/>
                    <a:pt x="13454" y="11343"/>
                    <a:pt x="13072" y="10852"/>
                  </a:cubicBezTo>
                  <a:cubicBezTo>
                    <a:pt x="12692" y="10363"/>
                    <a:pt x="12343" y="9843"/>
                    <a:pt x="11983" y="9321"/>
                  </a:cubicBezTo>
                  <a:cubicBezTo>
                    <a:pt x="11625" y="8798"/>
                    <a:pt x="11242" y="8276"/>
                    <a:pt x="10818" y="7782"/>
                  </a:cubicBezTo>
                  <a:cubicBezTo>
                    <a:pt x="10401" y="7281"/>
                    <a:pt x="9913" y="6837"/>
                    <a:pt x="9404" y="6430"/>
                  </a:cubicBezTo>
                  <a:cubicBezTo>
                    <a:pt x="8890" y="6037"/>
                    <a:pt x="8320" y="5690"/>
                    <a:pt x="7786" y="5372"/>
                  </a:cubicBezTo>
                  <a:cubicBezTo>
                    <a:pt x="7516" y="5213"/>
                    <a:pt x="7247" y="5050"/>
                    <a:pt x="6980" y="4884"/>
                  </a:cubicBezTo>
                  <a:cubicBezTo>
                    <a:pt x="6710" y="4722"/>
                    <a:pt x="6445" y="4555"/>
                    <a:pt x="6180" y="4383"/>
                  </a:cubicBezTo>
                  <a:cubicBezTo>
                    <a:pt x="4064" y="3018"/>
                    <a:pt x="2016" y="1534"/>
                    <a:pt x="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32" name="Google Shape;8132;p29"/>
            <p:cNvSpPr/>
            <p:nvPr/>
          </p:nvSpPr>
          <p:spPr>
            <a:xfrm>
              <a:off x="-1901675" y="3712792"/>
              <a:ext cx="854846" cy="418454"/>
            </a:xfrm>
            <a:custGeom>
              <a:avLst/>
              <a:gdLst/>
              <a:ahLst/>
              <a:cxnLst/>
              <a:rect l="l" t="t" r="r" b="b"/>
              <a:pathLst>
                <a:path w="31930" h="15630" extrusionOk="0">
                  <a:moveTo>
                    <a:pt x="23074" y="0"/>
                  </a:moveTo>
                  <a:cubicBezTo>
                    <a:pt x="22866" y="0"/>
                    <a:pt x="22656" y="14"/>
                    <a:pt x="22447" y="43"/>
                  </a:cubicBezTo>
                  <a:cubicBezTo>
                    <a:pt x="20290" y="345"/>
                    <a:pt x="18641" y="2165"/>
                    <a:pt x="16544" y="2756"/>
                  </a:cubicBezTo>
                  <a:cubicBezTo>
                    <a:pt x="15900" y="2938"/>
                    <a:pt x="15240" y="2997"/>
                    <a:pt x="14573" y="2997"/>
                  </a:cubicBezTo>
                  <a:cubicBezTo>
                    <a:pt x="13335" y="2997"/>
                    <a:pt x="12072" y="2794"/>
                    <a:pt x="10830" y="2794"/>
                  </a:cubicBezTo>
                  <a:cubicBezTo>
                    <a:pt x="10252" y="2794"/>
                    <a:pt x="9678" y="2838"/>
                    <a:pt x="9113" y="2968"/>
                  </a:cubicBezTo>
                  <a:cubicBezTo>
                    <a:pt x="7208" y="3405"/>
                    <a:pt x="5656" y="4758"/>
                    <a:pt x="4304" y="6167"/>
                  </a:cubicBezTo>
                  <a:cubicBezTo>
                    <a:pt x="2952" y="7579"/>
                    <a:pt x="1680" y="9118"/>
                    <a:pt x="1" y="10120"/>
                  </a:cubicBezTo>
                  <a:cubicBezTo>
                    <a:pt x="149" y="10114"/>
                    <a:pt x="296" y="10111"/>
                    <a:pt x="443" y="10111"/>
                  </a:cubicBezTo>
                  <a:cubicBezTo>
                    <a:pt x="3577" y="10111"/>
                    <a:pt x="6523" y="11498"/>
                    <a:pt x="9081" y="13343"/>
                  </a:cubicBezTo>
                  <a:cubicBezTo>
                    <a:pt x="10499" y="14368"/>
                    <a:pt x="11952" y="15615"/>
                    <a:pt x="13702" y="15629"/>
                  </a:cubicBezTo>
                  <a:cubicBezTo>
                    <a:pt x="13712" y="15629"/>
                    <a:pt x="13722" y="15629"/>
                    <a:pt x="13732" y="15629"/>
                  </a:cubicBezTo>
                  <a:cubicBezTo>
                    <a:pt x="15512" y="15629"/>
                    <a:pt x="17033" y="14345"/>
                    <a:pt x="18762" y="13904"/>
                  </a:cubicBezTo>
                  <a:cubicBezTo>
                    <a:pt x="19426" y="13736"/>
                    <a:pt x="20112" y="13694"/>
                    <a:pt x="20802" y="13694"/>
                  </a:cubicBezTo>
                  <a:cubicBezTo>
                    <a:pt x="21470" y="13694"/>
                    <a:pt x="22143" y="13733"/>
                    <a:pt x="22807" y="13733"/>
                  </a:cubicBezTo>
                  <a:cubicBezTo>
                    <a:pt x="23666" y="13733"/>
                    <a:pt x="24511" y="13668"/>
                    <a:pt x="25314" y="13372"/>
                  </a:cubicBezTo>
                  <a:cubicBezTo>
                    <a:pt x="26862" y="12803"/>
                    <a:pt x="27987" y="11462"/>
                    <a:pt x="28913" y="10100"/>
                  </a:cubicBezTo>
                  <a:cubicBezTo>
                    <a:pt x="29840" y="8736"/>
                    <a:pt x="30670" y="7267"/>
                    <a:pt x="31929" y="6202"/>
                  </a:cubicBezTo>
                  <a:cubicBezTo>
                    <a:pt x="30395" y="4990"/>
                    <a:pt x="29202" y="3403"/>
                    <a:pt x="27740" y="2105"/>
                  </a:cubicBezTo>
                  <a:cubicBezTo>
                    <a:pt x="26436" y="946"/>
                    <a:pt x="24788" y="0"/>
                    <a:pt x="2307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33" name="Google Shape;8133;p29"/>
            <p:cNvSpPr/>
            <p:nvPr/>
          </p:nvSpPr>
          <p:spPr>
            <a:xfrm>
              <a:off x="-1859615" y="3712765"/>
              <a:ext cx="812786" cy="239748"/>
            </a:xfrm>
            <a:custGeom>
              <a:avLst/>
              <a:gdLst/>
              <a:ahLst/>
              <a:cxnLst/>
              <a:rect l="l" t="t" r="r" b="b"/>
              <a:pathLst>
                <a:path w="30359" h="8955" extrusionOk="0">
                  <a:moveTo>
                    <a:pt x="21507" y="0"/>
                  </a:moveTo>
                  <a:cubicBezTo>
                    <a:pt x="21297" y="0"/>
                    <a:pt x="21087" y="15"/>
                    <a:pt x="20876" y="44"/>
                  </a:cubicBezTo>
                  <a:cubicBezTo>
                    <a:pt x="18719" y="346"/>
                    <a:pt x="17070" y="2166"/>
                    <a:pt x="14973" y="2757"/>
                  </a:cubicBezTo>
                  <a:cubicBezTo>
                    <a:pt x="14329" y="2939"/>
                    <a:pt x="13669" y="2998"/>
                    <a:pt x="13002" y="2998"/>
                  </a:cubicBezTo>
                  <a:cubicBezTo>
                    <a:pt x="11764" y="2998"/>
                    <a:pt x="10501" y="2795"/>
                    <a:pt x="9259" y="2795"/>
                  </a:cubicBezTo>
                  <a:cubicBezTo>
                    <a:pt x="8681" y="2795"/>
                    <a:pt x="8107" y="2839"/>
                    <a:pt x="7542" y="2969"/>
                  </a:cubicBezTo>
                  <a:cubicBezTo>
                    <a:pt x="5638" y="3406"/>
                    <a:pt x="4086" y="4759"/>
                    <a:pt x="2733" y="6168"/>
                  </a:cubicBezTo>
                  <a:cubicBezTo>
                    <a:pt x="1835" y="7105"/>
                    <a:pt x="970" y="8099"/>
                    <a:pt x="1" y="8954"/>
                  </a:cubicBezTo>
                  <a:cubicBezTo>
                    <a:pt x="1909" y="7615"/>
                    <a:pt x="3964" y="6314"/>
                    <a:pt x="6295" y="5998"/>
                  </a:cubicBezTo>
                  <a:cubicBezTo>
                    <a:pt x="6661" y="5948"/>
                    <a:pt x="7025" y="5927"/>
                    <a:pt x="7388" y="5927"/>
                  </a:cubicBezTo>
                  <a:cubicBezTo>
                    <a:pt x="8538" y="5927"/>
                    <a:pt x="9678" y="6137"/>
                    <a:pt x="10819" y="6299"/>
                  </a:cubicBezTo>
                  <a:cubicBezTo>
                    <a:pt x="11534" y="6401"/>
                    <a:pt x="12234" y="6460"/>
                    <a:pt x="12932" y="6460"/>
                  </a:cubicBezTo>
                  <a:cubicBezTo>
                    <a:pt x="13682" y="6460"/>
                    <a:pt x="14430" y="6392"/>
                    <a:pt x="15193" y="6237"/>
                  </a:cubicBezTo>
                  <a:cubicBezTo>
                    <a:pt x="16595" y="5950"/>
                    <a:pt x="17962" y="5504"/>
                    <a:pt x="19401" y="5446"/>
                  </a:cubicBezTo>
                  <a:cubicBezTo>
                    <a:pt x="19539" y="5440"/>
                    <a:pt x="19677" y="5437"/>
                    <a:pt x="19815" y="5437"/>
                  </a:cubicBezTo>
                  <a:cubicBezTo>
                    <a:pt x="21089" y="5437"/>
                    <a:pt x="22351" y="5664"/>
                    <a:pt x="23598" y="5919"/>
                  </a:cubicBezTo>
                  <a:cubicBezTo>
                    <a:pt x="23939" y="5989"/>
                    <a:pt x="24282" y="6014"/>
                    <a:pt x="24627" y="6014"/>
                  </a:cubicBezTo>
                  <a:cubicBezTo>
                    <a:pt x="25466" y="6014"/>
                    <a:pt x="26314" y="5866"/>
                    <a:pt x="27160" y="5866"/>
                  </a:cubicBezTo>
                  <a:cubicBezTo>
                    <a:pt x="27363" y="5866"/>
                    <a:pt x="27565" y="5875"/>
                    <a:pt x="27768" y="5896"/>
                  </a:cubicBezTo>
                  <a:lnTo>
                    <a:pt x="30358" y="6203"/>
                  </a:lnTo>
                  <a:cubicBezTo>
                    <a:pt x="28824" y="4990"/>
                    <a:pt x="27632" y="3404"/>
                    <a:pt x="26169" y="2106"/>
                  </a:cubicBezTo>
                  <a:cubicBezTo>
                    <a:pt x="24867" y="948"/>
                    <a:pt x="23220" y="0"/>
                    <a:pt x="2150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34" name="Google Shape;8134;p29"/>
            <p:cNvSpPr/>
            <p:nvPr/>
          </p:nvSpPr>
          <p:spPr>
            <a:xfrm>
              <a:off x="-1901702" y="3928261"/>
              <a:ext cx="618391" cy="202962"/>
            </a:xfrm>
            <a:custGeom>
              <a:avLst/>
              <a:gdLst/>
              <a:ahLst/>
              <a:cxnLst/>
              <a:rect l="l" t="t" r="r" b="b"/>
              <a:pathLst>
                <a:path w="23098" h="7581" extrusionOk="0">
                  <a:moveTo>
                    <a:pt x="4597" y="0"/>
                  </a:moveTo>
                  <a:cubicBezTo>
                    <a:pt x="3823" y="0"/>
                    <a:pt x="2334" y="808"/>
                    <a:pt x="1662" y="864"/>
                  </a:cubicBezTo>
                  <a:cubicBezTo>
                    <a:pt x="563" y="1549"/>
                    <a:pt x="959" y="1500"/>
                    <a:pt x="1" y="2071"/>
                  </a:cubicBezTo>
                  <a:cubicBezTo>
                    <a:pt x="148" y="2065"/>
                    <a:pt x="296" y="2062"/>
                    <a:pt x="443" y="2062"/>
                  </a:cubicBezTo>
                  <a:cubicBezTo>
                    <a:pt x="3577" y="2062"/>
                    <a:pt x="6523" y="3448"/>
                    <a:pt x="9079" y="5294"/>
                  </a:cubicBezTo>
                  <a:cubicBezTo>
                    <a:pt x="10499" y="6318"/>
                    <a:pt x="11950" y="7565"/>
                    <a:pt x="13701" y="7580"/>
                  </a:cubicBezTo>
                  <a:cubicBezTo>
                    <a:pt x="13711" y="7580"/>
                    <a:pt x="13721" y="7580"/>
                    <a:pt x="13731" y="7580"/>
                  </a:cubicBezTo>
                  <a:cubicBezTo>
                    <a:pt x="15512" y="7580"/>
                    <a:pt x="17033" y="6295"/>
                    <a:pt x="18762" y="5855"/>
                  </a:cubicBezTo>
                  <a:cubicBezTo>
                    <a:pt x="19427" y="5686"/>
                    <a:pt x="20113" y="5645"/>
                    <a:pt x="20804" y="5645"/>
                  </a:cubicBezTo>
                  <a:cubicBezTo>
                    <a:pt x="21468" y="5645"/>
                    <a:pt x="22137" y="5683"/>
                    <a:pt x="22798" y="5683"/>
                  </a:cubicBezTo>
                  <a:cubicBezTo>
                    <a:pt x="22898" y="5683"/>
                    <a:pt x="22998" y="5682"/>
                    <a:pt x="23098" y="5680"/>
                  </a:cubicBezTo>
                  <a:cubicBezTo>
                    <a:pt x="22119" y="5233"/>
                    <a:pt x="21166" y="4689"/>
                    <a:pt x="20143" y="4398"/>
                  </a:cubicBezTo>
                  <a:cubicBezTo>
                    <a:pt x="19681" y="4267"/>
                    <a:pt x="19213" y="4199"/>
                    <a:pt x="18745" y="4199"/>
                  </a:cubicBezTo>
                  <a:cubicBezTo>
                    <a:pt x="18301" y="4199"/>
                    <a:pt x="17856" y="4260"/>
                    <a:pt x="17418" y="4389"/>
                  </a:cubicBezTo>
                  <a:cubicBezTo>
                    <a:pt x="16576" y="4637"/>
                    <a:pt x="15810" y="5077"/>
                    <a:pt x="14985" y="5371"/>
                  </a:cubicBezTo>
                  <a:cubicBezTo>
                    <a:pt x="14548" y="5526"/>
                    <a:pt x="14118" y="5609"/>
                    <a:pt x="13694" y="5609"/>
                  </a:cubicBezTo>
                  <a:cubicBezTo>
                    <a:pt x="13156" y="5609"/>
                    <a:pt x="12628" y="5476"/>
                    <a:pt x="12103" y="5192"/>
                  </a:cubicBezTo>
                  <a:cubicBezTo>
                    <a:pt x="11195" y="4705"/>
                    <a:pt x="10484" y="3933"/>
                    <a:pt x="9801" y="3174"/>
                  </a:cubicBezTo>
                  <a:cubicBezTo>
                    <a:pt x="9106" y="2400"/>
                    <a:pt x="8414" y="1616"/>
                    <a:pt x="7535" y="1039"/>
                  </a:cubicBezTo>
                  <a:cubicBezTo>
                    <a:pt x="6694" y="487"/>
                    <a:pt x="5718" y="155"/>
                    <a:pt x="4726" y="9"/>
                  </a:cubicBezTo>
                  <a:cubicBezTo>
                    <a:pt x="4685" y="3"/>
                    <a:pt x="4642" y="0"/>
                    <a:pt x="4597" y="0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35" name="Google Shape;8135;p29"/>
            <p:cNvSpPr/>
            <p:nvPr/>
          </p:nvSpPr>
          <p:spPr>
            <a:xfrm>
              <a:off x="-1692873" y="3712739"/>
              <a:ext cx="622220" cy="145321"/>
            </a:xfrm>
            <a:custGeom>
              <a:avLst/>
              <a:gdLst/>
              <a:ahLst/>
              <a:cxnLst/>
              <a:rect l="l" t="t" r="r" b="b"/>
              <a:pathLst>
                <a:path w="23241" h="5428" extrusionOk="0">
                  <a:moveTo>
                    <a:pt x="15277" y="0"/>
                  </a:moveTo>
                  <a:cubicBezTo>
                    <a:pt x="15068" y="0"/>
                    <a:pt x="14858" y="14"/>
                    <a:pt x="14648" y="44"/>
                  </a:cubicBezTo>
                  <a:cubicBezTo>
                    <a:pt x="12491" y="347"/>
                    <a:pt x="10842" y="2167"/>
                    <a:pt x="8745" y="2758"/>
                  </a:cubicBezTo>
                  <a:cubicBezTo>
                    <a:pt x="8102" y="2940"/>
                    <a:pt x="7443" y="2999"/>
                    <a:pt x="6776" y="2999"/>
                  </a:cubicBezTo>
                  <a:cubicBezTo>
                    <a:pt x="5538" y="2999"/>
                    <a:pt x="4274" y="2796"/>
                    <a:pt x="3033" y="2796"/>
                  </a:cubicBezTo>
                  <a:cubicBezTo>
                    <a:pt x="2454" y="2796"/>
                    <a:pt x="1879" y="2840"/>
                    <a:pt x="1314" y="2970"/>
                  </a:cubicBezTo>
                  <a:cubicBezTo>
                    <a:pt x="855" y="3076"/>
                    <a:pt x="418" y="3233"/>
                    <a:pt x="0" y="3432"/>
                  </a:cubicBezTo>
                  <a:cubicBezTo>
                    <a:pt x="414" y="3356"/>
                    <a:pt x="829" y="3325"/>
                    <a:pt x="1245" y="3325"/>
                  </a:cubicBezTo>
                  <a:cubicBezTo>
                    <a:pt x="2559" y="3325"/>
                    <a:pt x="3879" y="3633"/>
                    <a:pt x="5176" y="3810"/>
                  </a:cubicBezTo>
                  <a:cubicBezTo>
                    <a:pt x="5740" y="3888"/>
                    <a:pt x="6292" y="3933"/>
                    <a:pt x="6835" y="3933"/>
                  </a:cubicBezTo>
                  <a:cubicBezTo>
                    <a:pt x="7993" y="3933"/>
                    <a:pt x="9109" y="3728"/>
                    <a:pt x="10216" y="3194"/>
                  </a:cubicBezTo>
                  <a:cubicBezTo>
                    <a:pt x="11700" y="2477"/>
                    <a:pt x="13089" y="1383"/>
                    <a:pt x="14797" y="1297"/>
                  </a:cubicBezTo>
                  <a:cubicBezTo>
                    <a:pt x="14880" y="1293"/>
                    <a:pt x="14963" y="1291"/>
                    <a:pt x="15047" y="1291"/>
                  </a:cubicBezTo>
                  <a:cubicBezTo>
                    <a:pt x="16892" y="1291"/>
                    <a:pt x="18618" y="2290"/>
                    <a:pt x="20090" y="3313"/>
                  </a:cubicBezTo>
                  <a:cubicBezTo>
                    <a:pt x="21129" y="4038"/>
                    <a:pt x="22147" y="4805"/>
                    <a:pt x="23240" y="5428"/>
                  </a:cubicBezTo>
                  <a:cubicBezTo>
                    <a:pt x="22105" y="4361"/>
                    <a:pt x="21108" y="3140"/>
                    <a:pt x="19941" y="2104"/>
                  </a:cubicBezTo>
                  <a:cubicBezTo>
                    <a:pt x="18637" y="947"/>
                    <a:pt x="16991" y="0"/>
                    <a:pt x="15277" y="0"/>
                  </a:cubicBezTo>
                  <a:close/>
                </a:path>
              </a:pathLst>
            </a:custGeom>
            <a:solidFill>
              <a:srgbClr val="000000">
                <a:alpha val="18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36" name="Google Shape;8136;p29"/>
            <p:cNvSpPr/>
            <p:nvPr/>
          </p:nvSpPr>
          <p:spPr>
            <a:xfrm>
              <a:off x="-1901675" y="3864140"/>
              <a:ext cx="854766" cy="119620"/>
            </a:xfrm>
            <a:custGeom>
              <a:avLst/>
              <a:gdLst/>
              <a:ahLst/>
              <a:cxnLst/>
              <a:rect l="l" t="t" r="r" b="b"/>
              <a:pathLst>
                <a:path w="31927" h="4468" extrusionOk="0">
                  <a:moveTo>
                    <a:pt x="26563" y="0"/>
                  </a:moveTo>
                  <a:cubicBezTo>
                    <a:pt x="25608" y="0"/>
                    <a:pt x="24653" y="45"/>
                    <a:pt x="23700" y="138"/>
                  </a:cubicBezTo>
                  <a:cubicBezTo>
                    <a:pt x="22323" y="267"/>
                    <a:pt x="20952" y="484"/>
                    <a:pt x="19603" y="911"/>
                  </a:cubicBezTo>
                  <a:lnTo>
                    <a:pt x="19100" y="1100"/>
                  </a:lnTo>
                  <a:lnTo>
                    <a:pt x="18634" y="1289"/>
                  </a:lnTo>
                  <a:cubicBezTo>
                    <a:pt x="18322" y="1403"/>
                    <a:pt x="18009" y="1511"/>
                    <a:pt x="17690" y="1591"/>
                  </a:cubicBezTo>
                  <a:cubicBezTo>
                    <a:pt x="17054" y="1756"/>
                    <a:pt x="16400" y="1823"/>
                    <a:pt x="15734" y="1826"/>
                  </a:cubicBezTo>
                  <a:cubicBezTo>
                    <a:pt x="15697" y="1826"/>
                    <a:pt x="15659" y="1826"/>
                    <a:pt x="15621" y="1826"/>
                  </a:cubicBezTo>
                  <a:cubicBezTo>
                    <a:pt x="14321" y="1826"/>
                    <a:pt x="12999" y="1658"/>
                    <a:pt x="11678" y="1512"/>
                  </a:cubicBezTo>
                  <a:cubicBezTo>
                    <a:pt x="10997" y="1438"/>
                    <a:pt x="10323" y="1351"/>
                    <a:pt x="9632" y="1284"/>
                  </a:cubicBezTo>
                  <a:cubicBezTo>
                    <a:pt x="9287" y="1265"/>
                    <a:pt x="8944" y="1221"/>
                    <a:pt x="8598" y="1221"/>
                  </a:cubicBezTo>
                  <a:cubicBezTo>
                    <a:pt x="8593" y="1221"/>
                    <a:pt x="8587" y="1221"/>
                    <a:pt x="8582" y="1221"/>
                  </a:cubicBezTo>
                  <a:lnTo>
                    <a:pt x="8056" y="1233"/>
                  </a:lnTo>
                  <a:cubicBezTo>
                    <a:pt x="7881" y="1238"/>
                    <a:pt x="7706" y="1234"/>
                    <a:pt x="7531" y="1257"/>
                  </a:cubicBezTo>
                  <a:cubicBezTo>
                    <a:pt x="4736" y="1486"/>
                    <a:pt x="2061" y="2653"/>
                    <a:pt x="1" y="4467"/>
                  </a:cubicBezTo>
                  <a:lnTo>
                    <a:pt x="1" y="4467"/>
                  </a:lnTo>
                  <a:cubicBezTo>
                    <a:pt x="2227" y="2872"/>
                    <a:pt x="4878" y="1897"/>
                    <a:pt x="7560" y="1773"/>
                  </a:cubicBezTo>
                  <a:cubicBezTo>
                    <a:pt x="7637" y="1766"/>
                    <a:pt x="7715" y="1764"/>
                    <a:pt x="7792" y="1764"/>
                  </a:cubicBezTo>
                  <a:cubicBezTo>
                    <a:pt x="7882" y="1764"/>
                    <a:pt x="7973" y="1767"/>
                    <a:pt x="8063" y="1767"/>
                  </a:cubicBezTo>
                  <a:lnTo>
                    <a:pt x="8566" y="1775"/>
                  </a:lnTo>
                  <a:cubicBezTo>
                    <a:pt x="8901" y="1785"/>
                    <a:pt x="9231" y="1831"/>
                    <a:pt x="9565" y="1859"/>
                  </a:cubicBezTo>
                  <a:cubicBezTo>
                    <a:pt x="10237" y="1941"/>
                    <a:pt x="10922" y="2044"/>
                    <a:pt x="11601" y="2135"/>
                  </a:cubicBezTo>
                  <a:cubicBezTo>
                    <a:pt x="12282" y="2225"/>
                    <a:pt x="12966" y="2305"/>
                    <a:pt x="13654" y="2372"/>
                  </a:cubicBezTo>
                  <a:cubicBezTo>
                    <a:pt x="14314" y="2435"/>
                    <a:pt x="14983" y="2489"/>
                    <a:pt x="15660" y="2489"/>
                  </a:cubicBezTo>
                  <a:cubicBezTo>
                    <a:pt x="15686" y="2489"/>
                    <a:pt x="15712" y="2489"/>
                    <a:pt x="15739" y="2489"/>
                  </a:cubicBezTo>
                  <a:cubicBezTo>
                    <a:pt x="16444" y="2481"/>
                    <a:pt x="17162" y="2401"/>
                    <a:pt x="17854" y="2218"/>
                  </a:cubicBezTo>
                  <a:cubicBezTo>
                    <a:pt x="18200" y="2129"/>
                    <a:pt x="18535" y="2011"/>
                    <a:pt x="18864" y="1884"/>
                  </a:cubicBezTo>
                  <a:lnTo>
                    <a:pt x="19349" y="1684"/>
                  </a:lnTo>
                  <a:lnTo>
                    <a:pt x="19807" y="1504"/>
                  </a:lnTo>
                  <a:cubicBezTo>
                    <a:pt x="21064" y="1068"/>
                    <a:pt x="22415" y="839"/>
                    <a:pt x="23758" y="653"/>
                  </a:cubicBezTo>
                  <a:cubicBezTo>
                    <a:pt x="25106" y="476"/>
                    <a:pt x="26468" y="373"/>
                    <a:pt x="27832" y="353"/>
                  </a:cubicBezTo>
                  <a:cubicBezTo>
                    <a:pt x="28050" y="348"/>
                    <a:pt x="28268" y="346"/>
                    <a:pt x="28486" y="346"/>
                  </a:cubicBezTo>
                  <a:cubicBezTo>
                    <a:pt x="29634" y="346"/>
                    <a:pt x="30782" y="409"/>
                    <a:pt x="31926" y="551"/>
                  </a:cubicBezTo>
                  <a:cubicBezTo>
                    <a:pt x="30590" y="236"/>
                    <a:pt x="29213" y="90"/>
                    <a:pt x="27837" y="26"/>
                  </a:cubicBezTo>
                  <a:cubicBezTo>
                    <a:pt x="27412" y="9"/>
                    <a:pt x="26988" y="0"/>
                    <a:pt x="2656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37" name="Google Shape;8137;p29"/>
            <p:cNvSpPr/>
            <p:nvPr/>
          </p:nvSpPr>
          <p:spPr>
            <a:xfrm>
              <a:off x="421811" y="3110186"/>
              <a:ext cx="664627" cy="535584"/>
            </a:xfrm>
            <a:custGeom>
              <a:avLst/>
              <a:gdLst/>
              <a:ahLst/>
              <a:cxnLst/>
              <a:rect l="l" t="t" r="r" b="b"/>
              <a:pathLst>
                <a:path w="24825" h="20005" extrusionOk="0">
                  <a:moveTo>
                    <a:pt x="18003" y="0"/>
                  </a:moveTo>
                  <a:cubicBezTo>
                    <a:pt x="17938" y="0"/>
                    <a:pt x="17873" y="30"/>
                    <a:pt x="17829" y="85"/>
                  </a:cubicBezTo>
                  <a:cubicBezTo>
                    <a:pt x="15214" y="3436"/>
                    <a:pt x="14583" y="8006"/>
                    <a:pt x="14095" y="11712"/>
                  </a:cubicBezTo>
                  <a:cubicBezTo>
                    <a:pt x="3545" y="14360"/>
                    <a:pt x="187" y="19452"/>
                    <a:pt x="49" y="19669"/>
                  </a:cubicBezTo>
                  <a:cubicBezTo>
                    <a:pt x="1" y="19744"/>
                    <a:pt x="5" y="19838"/>
                    <a:pt x="52" y="19908"/>
                  </a:cubicBezTo>
                  <a:cubicBezTo>
                    <a:pt x="68" y="19932"/>
                    <a:pt x="90" y="19953"/>
                    <a:pt x="115" y="19969"/>
                  </a:cubicBezTo>
                  <a:cubicBezTo>
                    <a:pt x="151" y="19993"/>
                    <a:pt x="192" y="20004"/>
                    <a:pt x="232" y="20004"/>
                  </a:cubicBezTo>
                  <a:cubicBezTo>
                    <a:pt x="305" y="20004"/>
                    <a:pt x="376" y="19968"/>
                    <a:pt x="418" y="19902"/>
                  </a:cubicBezTo>
                  <a:cubicBezTo>
                    <a:pt x="450" y="19851"/>
                    <a:pt x="3834" y="14714"/>
                    <a:pt x="14284" y="12113"/>
                  </a:cubicBezTo>
                  <a:cubicBezTo>
                    <a:pt x="16228" y="12769"/>
                    <a:pt x="18304" y="13101"/>
                    <a:pt x="20375" y="13101"/>
                  </a:cubicBezTo>
                  <a:cubicBezTo>
                    <a:pt x="21812" y="13101"/>
                    <a:pt x="23246" y="12941"/>
                    <a:pt x="24632" y="12619"/>
                  </a:cubicBezTo>
                  <a:cubicBezTo>
                    <a:pt x="24752" y="12594"/>
                    <a:pt x="24825" y="12476"/>
                    <a:pt x="24797" y="12359"/>
                  </a:cubicBezTo>
                  <a:cubicBezTo>
                    <a:pt x="24775" y="12257"/>
                    <a:pt x="24686" y="12189"/>
                    <a:pt x="24586" y="12189"/>
                  </a:cubicBezTo>
                  <a:cubicBezTo>
                    <a:pt x="24569" y="12189"/>
                    <a:pt x="24552" y="12191"/>
                    <a:pt x="24535" y="12195"/>
                  </a:cubicBezTo>
                  <a:cubicBezTo>
                    <a:pt x="23181" y="12509"/>
                    <a:pt x="21779" y="12665"/>
                    <a:pt x="20375" y="12665"/>
                  </a:cubicBezTo>
                  <a:cubicBezTo>
                    <a:pt x="18390" y="12665"/>
                    <a:pt x="16401" y="12353"/>
                    <a:pt x="14535" y="11736"/>
                  </a:cubicBezTo>
                  <a:cubicBezTo>
                    <a:pt x="15016" y="8087"/>
                    <a:pt x="15640" y="3602"/>
                    <a:pt x="18175" y="353"/>
                  </a:cubicBezTo>
                  <a:cubicBezTo>
                    <a:pt x="18251" y="259"/>
                    <a:pt x="18232" y="120"/>
                    <a:pt x="18137" y="47"/>
                  </a:cubicBezTo>
                  <a:cubicBezTo>
                    <a:pt x="18097" y="16"/>
                    <a:pt x="18050" y="0"/>
                    <a:pt x="18003" y="0"/>
                  </a:cubicBezTo>
                  <a:close/>
                </a:path>
              </a:pathLst>
            </a:custGeom>
            <a:solidFill>
              <a:srgbClr val="2F3F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38" name="Google Shape;8138;p29"/>
            <p:cNvSpPr/>
            <p:nvPr/>
          </p:nvSpPr>
          <p:spPr>
            <a:xfrm>
              <a:off x="1021444" y="3195994"/>
              <a:ext cx="1209528" cy="379500"/>
            </a:xfrm>
            <a:custGeom>
              <a:avLst/>
              <a:gdLst/>
              <a:ahLst/>
              <a:cxnLst/>
              <a:rect l="l" t="t" r="r" b="b"/>
              <a:pathLst>
                <a:path w="45178" h="14175" extrusionOk="0">
                  <a:moveTo>
                    <a:pt x="45178" y="3419"/>
                  </a:moveTo>
                  <a:cubicBezTo>
                    <a:pt x="45148" y="3422"/>
                    <a:pt x="45118" y="3424"/>
                    <a:pt x="45089" y="3426"/>
                  </a:cubicBezTo>
                  <a:lnTo>
                    <a:pt x="45089" y="3426"/>
                  </a:lnTo>
                  <a:cubicBezTo>
                    <a:pt x="45118" y="3424"/>
                    <a:pt x="45148" y="3422"/>
                    <a:pt x="45178" y="3419"/>
                  </a:cubicBezTo>
                  <a:close/>
                  <a:moveTo>
                    <a:pt x="28890" y="0"/>
                  </a:moveTo>
                  <a:cubicBezTo>
                    <a:pt x="28584" y="0"/>
                    <a:pt x="28277" y="12"/>
                    <a:pt x="27968" y="38"/>
                  </a:cubicBezTo>
                  <a:cubicBezTo>
                    <a:pt x="25814" y="215"/>
                    <a:pt x="23768" y="1039"/>
                    <a:pt x="21638" y="1403"/>
                  </a:cubicBezTo>
                  <a:cubicBezTo>
                    <a:pt x="20537" y="1591"/>
                    <a:pt x="19426" y="1654"/>
                    <a:pt x="18311" y="1654"/>
                  </a:cubicBezTo>
                  <a:cubicBezTo>
                    <a:pt x="16597" y="1654"/>
                    <a:pt x="14872" y="1504"/>
                    <a:pt x="13159" y="1422"/>
                  </a:cubicBezTo>
                  <a:cubicBezTo>
                    <a:pt x="12549" y="1393"/>
                    <a:pt x="11934" y="1374"/>
                    <a:pt x="11318" y="1374"/>
                  </a:cubicBezTo>
                  <a:cubicBezTo>
                    <a:pt x="9081" y="1374"/>
                    <a:pt x="6840" y="1625"/>
                    <a:pt x="4826" y="2566"/>
                  </a:cubicBezTo>
                  <a:cubicBezTo>
                    <a:pt x="2262" y="3766"/>
                    <a:pt x="0" y="6759"/>
                    <a:pt x="152" y="9587"/>
                  </a:cubicBezTo>
                  <a:cubicBezTo>
                    <a:pt x="2093" y="11790"/>
                    <a:pt x="4421" y="14174"/>
                    <a:pt x="7348" y="14174"/>
                  </a:cubicBezTo>
                  <a:cubicBezTo>
                    <a:pt x="7375" y="14174"/>
                    <a:pt x="7402" y="14174"/>
                    <a:pt x="7430" y="14174"/>
                  </a:cubicBezTo>
                  <a:cubicBezTo>
                    <a:pt x="9232" y="14146"/>
                    <a:pt x="10879" y="13187"/>
                    <a:pt x="12634" y="12778"/>
                  </a:cubicBezTo>
                  <a:cubicBezTo>
                    <a:pt x="13420" y="12595"/>
                    <a:pt x="14212" y="12524"/>
                    <a:pt x="15008" y="12524"/>
                  </a:cubicBezTo>
                  <a:cubicBezTo>
                    <a:pt x="17821" y="12524"/>
                    <a:pt x="20688" y="13414"/>
                    <a:pt x="23534" y="13414"/>
                  </a:cubicBezTo>
                  <a:cubicBezTo>
                    <a:pt x="23929" y="13414"/>
                    <a:pt x="24324" y="13397"/>
                    <a:pt x="24718" y="13358"/>
                  </a:cubicBezTo>
                  <a:cubicBezTo>
                    <a:pt x="32333" y="12599"/>
                    <a:pt x="37475" y="4061"/>
                    <a:pt x="45089" y="3426"/>
                  </a:cubicBezTo>
                  <a:lnTo>
                    <a:pt x="45089" y="3426"/>
                  </a:lnTo>
                  <a:cubicBezTo>
                    <a:pt x="44805" y="3448"/>
                    <a:pt x="44522" y="3458"/>
                    <a:pt x="44240" y="3458"/>
                  </a:cubicBezTo>
                  <a:cubicBezTo>
                    <a:pt x="39027" y="3458"/>
                    <a:pt x="34104" y="0"/>
                    <a:pt x="2889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39" name="Google Shape;8139;p29"/>
            <p:cNvSpPr/>
            <p:nvPr/>
          </p:nvSpPr>
          <p:spPr>
            <a:xfrm>
              <a:off x="1026772" y="3285308"/>
              <a:ext cx="1191644" cy="290214"/>
            </a:xfrm>
            <a:custGeom>
              <a:avLst/>
              <a:gdLst/>
              <a:ahLst/>
              <a:cxnLst/>
              <a:rect l="l" t="t" r="r" b="b"/>
              <a:pathLst>
                <a:path w="44510" h="10840" extrusionOk="0">
                  <a:moveTo>
                    <a:pt x="42283" y="0"/>
                  </a:moveTo>
                  <a:cubicBezTo>
                    <a:pt x="39643" y="334"/>
                    <a:pt x="37262" y="1717"/>
                    <a:pt x="35017" y="3169"/>
                  </a:cubicBezTo>
                  <a:cubicBezTo>
                    <a:pt x="33462" y="4175"/>
                    <a:pt x="31906" y="5231"/>
                    <a:pt x="30177" y="5917"/>
                  </a:cubicBezTo>
                  <a:cubicBezTo>
                    <a:pt x="28864" y="6439"/>
                    <a:pt x="27521" y="6659"/>
                    <a:pt x="26138" y="6659"/>
                  </a:cubicBezTo>
                  <a:cubicBezTo>
                    <a:pt x="25806" y="6659"/>
                    <a:pt x="25472" y="6647"/>
                    <a:pt x="25135" y="6623"/>
                  </a:cubicBezTo>
                  <a:cubicBezTo>
                    <a:pt x="23224" y="6483"/>
                    <a:pt x="21346" y="6151"/>
                    <a:pt x="19473" y="6151"/>
                  </a:cubicBezTo>
                  <a:cubicBezTo>
                    <a:pt x="18299" y="6151"/>
                    <a:pt x="17128" y="6281"/>
                    <a:pt x="15951" y="6671"/>
                  </a:cubicBezTo>
                  <a:cubicBezTo>
                    <a:pt x="14349" y="7200"/>
                    <a:pt x="12807" y="8027"/>
                    <a:pt x="11094" y="8131"/>
                  </a:cubicBezTo>
                  <a:cubicBezTo>
                    <a:pt x="10947" y="8140"/>
                    <a:pt x="10800" y="8144"/>
                    <a:pt x="10653" y="8144"/>
                  </a:cubicBezTo>
                  <a:cubicBezTo>
                    <a:pt x="9481" y="8144"/>
                    <a:pt x="8324" y="7873"/>
                    <a:pt x="7199" y="7562"/>
                  </a:cubicBezTo>
                  <a:cubicBezTo>
                    <a:pt x="5185" y="7006"/>
                    <a:pt x="3122" y="6245"/>
                    <a:pt x="1038" y="6245"/>
                  </a:cubicBezTo>
                  <a:cubicBezTo>
                    <a:pt x="693" y="6245"/>
                    <a:pt x="347" y="6266"/>
                    <a:pt x="1" y="6312"/>
                  </a:cubicBezTo>
                  <a:cubicBezTo>
                    <a:pt x="1932" y="8499"/>
                    <a:pt x="4245" y="10840"/>
                    <a:pt x="7144" y="10840"/>
                  </a:cubicBezTo>
                  <a:cubicBezTo>
                    <a:pt x="7171" y="10840"/>
                    <a:pt x="7199" y="10840"/>
                    <a:pt x="7226" y="10839"/>
                  </a:cubicBezTo>
                  <a:cubicBezTo>
                    <a:pt x="9030" y="10812"/>
                    <a:pt x="10677" y="9853"/>
                    <a:pt x="12433" y="9443"/>
                  </a:cubicBezTo>
                  <a:cubicBezTo>
                    <a:pt x="13220" y="9260"/>
                    <a:pt x="14014" y="9188"/>
                    <a:pt x="14812" y="9188"/>
                  </a:cubicBezTo>
                  <a:cubicBezTo>
                    <a:pt x="17625" y="9188"/>
                    <a:pt x="20491" y="10078"/>
                    <a:pt x="23335" y="10078"/>
                  </a:cubicBezTo>
                  <a:cubicBezTo>
                    <a:pt x="23730" y="10078"/>
                    <a:pt x="24125" y="10061"/>
                    <a:pt x="24519" y="10022"/>
                  </a:cubicBezTo>
                  <a:cubicBezTo>
                    <a:pt x="32008" y="9276"/>
                    <a:pt x="37103" y="1011"/>
                    <a:pt x="44510" y="131"/>
                  </a:cubicBezTo>
                  <a:cubicBezTo>
                    <a:pt x="44504" y="124"/>
                    <a:pt x="44498" y="118"/>
                    <a:pt x="44492" y="114"/>
                  </a:cubicBezTo>
                  <a:cubicBezTo>
                    <a:pt x="44340" y="120"/>
                    <a:pt x="44188" y="123"/>
                    <a:pt x="44037" y="123"/>
                  </a:cubicBezTo>
                  <a:cubicBezTo>
                    <a:pt x="43449" y="123"/>
                    <a:pt x="42866" y="79"/>
                    <a:pt x="4228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40" name="Google Shape;8140;p29"/>
            <p:cNvSpPr/>
            <p:nvPr/>
          </p:nvSpPr>
          <p:spPr>
            <a:xfrm>
              <a:off x="1410133" y="3195994"/>
              <a:ext cx="820845" cy="113756"/>
            </a:xfrm>
            <a:custGeom>
              <a:avLst/>
              <a:gdLst/>
              <a:ahLst/>
              <a:cxnLst/>
              <a:rect l="l" t="t" r="r" b="b"/>
              <a:pathLst>
                <a:path w="30660" h="4249" extrusionOk="0">
                  <a:moveTo>
                    <a:pt x="30660" y="3421"/>
                  </a:moveTo>
                  <a:cubicBezTo>
                    <a:pt x="30604" y="3425"/>
                    <a:pt x="30549" y="3429"/>
                    <a:pt x="30495" y="3433"/>
                  </a:cubicBezTo>
                  <a:lnTo>
                    <a:pt x="30495" y="3433"/>
                  </a:lnTo>
                  <a:cubicBezTo>
                    <a:pt x="30550" y="3430"/>
                    <a:pt x="30605" y="3425"/>
                    <a:pt x="30660" y="3421"/>
                  </a:cubicBezTo>
                  <a:close/>
                  <a:moveTo>
                    <a:pt x="14372" y="0"/>
                  </a:moveTo>
                  <a:cubicBezTo>
                    <a:pt x="14066" y="0"/>
                    <a:pt x="13759" y="12"/>
                    <a:pt x="13450" y="38"/>
                  </a:cubicBezTo>
                  <a:cubicBezTo>
                    <a:pt x="11296" y="215"/>
                    <a:pt x="9250" y="1039"/>
                    <a:pt x="7120" y="1403"/>
                  </a:cubicBezTo>
                  <a:cubicBezTo>
                    <a:pt x="6020" y="1591"/>
                    <a:pt x="4910" y="1654"/>
                    <a:pt x="3796" y="1654"/>
                  </a:cubicBezTo>
                  <a:cubicBezTo>
                    <a:pt x="2534" y="1654"/>
                    <a:pt x="1266" y="1573"/>
                    <a:pt x="0" y="1498"/>
                  </a:cubicBezTo>
                  <a:lnTo>
                    <a:pt x="0" y="1498"/>
                  </a:lnTo>
                  <a:cubicBezTo>
                    <a:pt x="1685" y="2248"/>
                    <a:pt x="3462" y="2788"/>
                    <a:pt x="5287" y="3071"/>
                  </a:cubicBezTo>
                  <a:cubicBezTo>
                    <a:pt x="7421" y="3400"/>
                    <a:pt x="9569" y="3290"/>
                    <a:pt x="11720" y="3352"/>
                  </a:cubicBezTo>
                  <a:cubicBezTo>
                    <a:pt x="15984" y="3481"/>
                    <a:pt x="19350" y="3861"/>
                    <a:pt x="23564" y="4248"/>
                  </a:cubicBezTo>
                  <a:cubicBezTo>
                    <a:pt x="26565" y="3799"/>
                    <a:pt x="28207" y="3608"/>
                    <a:pt x="30495" y="3433"/>
                  </a:cubicBezTo>
                  <a:lnTo>
                    <a:pt x="30495" y="3433"/>
                  </a:lnTo>
                  <a:cubicBezTo>
                    <a:pt x="30237" y="3451"/>
                    <a:pt x="29981" y="3459"/>
                    <a:pt x="29725" y="3459"/>
                  </a:cubicBezTo>
                  <a:cubicBezTo>
                    <a:pt x="24512" y="3459"/>
                    <a:pt x="19587" y="0"/>
                    <a:pt x="14372" y="0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41" name="Google Shape;8141;p29"/>
            <p:cNvSpPr/>
            <p:nvPr/>
          </p:nvSpPr>
          <p:spPr>
            <a:xfrm>
              <a:off x="1032528" y="3460618"/>
              <a:ext cx="632554" cy="114800"/>
            </a:xfrm>
            <a:custGeom>
              <a:avLst/>
              <a:gdLst/>
              <a:ahLst/>
              <a:cxnLst/>
              <a:rect l="l" t="t" r="r" b="b"/>
              <a:pathLst>
                <a:path w="23627" h="4288" extrusionOk="0">
                  <a:moveTo>
                    <a:pt x="0" y="0"/>
                  </a:moveTo>
                  <a:lnTo>
                    <a:pt x="0" y="0"/>
                  </a:lnTo>
                  <a:cubicBezTo>
                    <a:pt x="1887" y="2114"/>
                    <a:pt x="4137" y="4288"/>
                    <a:pt x="6930" y="4288"/>
                  </a:cubicBezTo>
                  <a:cubicBezTo>
                    <a:pt x="6957" y="4288"/>
                    <a:pt x="6985" y="4287"/>
                    <a:pt x="7013" y="4287"/>
                  </a:cubicBezTo>
                  <a:cubicBezTo>
                    <a:pt x="8817" y="4261"/>
                    <a:pt x="10463" y="3302"/>
                    <a:pt x="12219" y="2893"/>
                  </a:cubicBezTo>
                  <a:cubicBezTo>
                    <a:pt x="13004" y="2710"/>
                    <a:pt x="13796" y="2639"/>
                    <a:pt x="14591" y="2639"/>
                  </a:cubicBezTo>
                  <a:cubicBezTo>
                    <a:pt x="17405" y="2639"/>
                    <a:pt x="20272" y="3529"/>
                    <a:pt x="23116" y="3529"/>
                  </a:cubicBezTo>
                  <a:cubicBezTo>
                    <a:pt x="23286" y="3529"/>
                    <a:pt x="23456" y="3526"/>
                    <a:pt x="23626" y="3519"/>
                  </a:cubicBezTo>
                  <a:cubicBezTo>
                    <a:pt x="20884" y="2753"/>
                    <a:pt x="18067" y="2079"/>
                    <a:pt x="15245" y="2079"/>
                  </a:cubicBezTo>
                  <a:cubicBezTo>
                    <a:pt x="13883" y="2079"/>
                    <a:pt x="12520" y="2236"/>
                    <a:pt x="11164" y="2616"/>
                  </a:cubicBezTo>
                  <a:cubicBezTo>
                    <a:pt x="10112" y="2910"/>
                    <a:pt x="9064" y="3311"/>
                    <a:pt x="7964" y="3386"/>
                  </a:cubicBezTo>
                  <a:cubicBezTo>
                    <a:pt x="7875" y="3392"/>
                    <a:pt x="7786" y="3395"/>
                    <a:pt x="7698" y="3395"/>
                  </a:cubicBezTo>
                  <a:cubicBezTo>
                    <a:pt x="6671" y="3395"/>
                    <a:pt x="5779" y="2997"/>
                    <a:pt x="4915" y="2432"/>
                  </a:cubicBezTo>
                  <a:cubicBezTo>
                    <a:pt x="3381" y="1428"/>
                    <a:pt x="1883" y="69"/>
                    <a:pt x="0" y="0"/>
                  </a:cubicBezTo>
                  <a:close/>
                </a:path>
              </a:pathLst>
            </a:custGeom>
            <a:solidFill>
              <a:srgbClr val="000000">
                <a:alpha val="18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42" name="Google Shape;8142;p29"/>
            <p:cNvSpPr/>
            <p:nvPr/>
          </p:nvSpPr>
          <p:spPr>
            <a:xfrm>
              <a:off x="1026852" y="3287557"/>
              <a:ext cx="1204120" cy="166712"/>
            </a:xfrm>
            <a:custGeom>
              <a:avLst/>
              <a:gdLst/>
              <a:ahLst/>
              <a:cxnLst/>
              <a:rect l="l" t="t" r="r" b="b"/>
              <a:pathLst>
                <a:path w="44976" h="6227" extrusionOk="0">
                  <a:moveTo>
                    <a:pt x="44976" y="1"/>
                  </a:moveTo>
                  <a:cubicBezTo>
                    <a:pt x="41122" y="59"/>
                    <a:pt x="37272" y="410"/>
                    <a:pt x="33452" y="1038"/>
                  </a:cubicBezTo>
                  <a:cubicBezTo>
                    <a:pt x="32498" y="1193"/>
                    <a:pt x="31546" y="1366"/>
                    <a:pt x="30600" y="1582"/>
                  </a:cubicBezTo>
                  <a:cubicBezTo>
                    <a:pt x="29648" y="1789"/>
                    <a:pt x="28751" y="1971"/>
                    <a:pt x="27816" y="2063"/>
                  </a:cubicBezTo>
                  <a:cubicBezTo>
                    <a:pt x="27302" y="2100"/>
                    <a:pt x="26788" y="2128"/>
                    <a:pt x="26274" y="2128"/>
                  </a:cubicBezTo>
                  <a:cubicBezTo>
                    <a:pt x="25859" y="2128"/>
                    <a:pt x="25443" y="2109"/>
                    <a:pt x="25027" y="2063"/>
                  </a:cubicBezTo>
                  <a:cubicBezTo>
                    <a:pt x="24096" y="1975"/>
                    <a:pt x="23169" y="1812"/>
                    <a:pt x="22228" y="1621"/>
                  </a:cubicBezTo>
                  <a:cubicBezTo>
                    <a:pt x="20425" y="1270"/>
                    <a:pt x="18549" y="933"/>
                    <a:pt x="16659" y="933"/>
                  </a:cubicBezTo>
                  <a:cubicBezTo>
                    <a:pt x="16579" y="933"/>
                    <a:pt x="16498" y="934"/>
                    <a:pt x="16418" y="935"/>
                  </a:cubicBezTo>
                  <a:cubicBezTo>
                    <a:pt x="14449" y="955"/>
                    <a:pt x="12504" y="1239"/>
                    <a:pt x="10613" y="1672"/>
                  </a:cubicBezTo>
                  <a:cubicBezTo>
                    <a:pt x="8716" y="2099"/>
                    <a:pt x="6858" y="2686"/>
                    <a:pt x="5066" y="3425"/>
                  </a:cubicBezTo>
                  <a:cubicBezTo>
                    <a:pt x="3288" y="4191"/>
                    <a:pt x="1542" y="5064"/>
                    <a:pt x="1" y="6227"/>
                  </a:cubicBezTo>
                  <a:cubicBezTo>
                    <a:pt x="1662" y="5253"/>
                    <a:pt x="3440" y="4515"/>
                    <a:pt x="5242" y="3887"/>
                  </a:cubicBezTo>
                  <a:cubicBezTo>
                    <a:pt x="7050" y="3268"/>
                    <a:pt x="8903" y="2794"/>
                    <a:pt x="10773" y="2443"/>
                  </a:cubicBezTo>
                  <a:cubicBezTo>
                    <a:pt x="12529" y="2129"/>
                    <a:pt x="14294" y="1886"/>
                    <a:pt x="16055" y="1886"/>
                  </a:cubicBezTo>
                  <a:cubicBezTo>
                    <a:pt x="16175" y="1886"/>
                    <a:pt x="16296" y="1887"/>
                    <a:pt x="16416" y="1889"/>
                  </a:cubicBezTo>
                  <a:cubicBezTo>
                    <a:pt x="17357" y="1896"/>
                    <a:pt x="18294" y="1975"/>
                    <a:pt x="19228" y="2103"/>
                  </a:cubicBezTo>
                  <a:cubicBezTo>
                    <a:pt x="20161" y="2232"/>
                    <a:pt x="21095" y="2428"/>
                    <a:pt x="22040" y="2610"/>
                  </a:cubicBezTo>
                  <a:cubicBezTo>
                    <a:pt x="22986" y="2794"/>
                    <a:pt x="23958" y="2956"/>
                    <a:pt x="24943" y="3042"/>
                  </a:cubicBezTo>
                  <a:cubicBezTo>
                    <a:pt x="25351" y="3083"/>
                    <a:pt x="25763" y="3101"/>
                    <a:pt x="26174" y="3101"/>
                  </a:cubicBezTo>
                  <a:cubicBezTo>
                    <a:pt x="26756" y="3101"/>
                    <a:pt x="27338" y="3065"/>
                    <a:pt x="27915" y="3007"/>
                  </a:cubicBezTo>
                  <a:cubicBezTo>
                    <a:pt x="28894" y="2890"/>
                    <a:pt x="29881" y="2663"/>
                    <a:pt x="30800" y="2437"/>
                  </a:cubicBezTo>
                  <a:cubicBezTo>
                    <a:pt x="31263" y="2320"/>
                    <a:pt x="31730" y="2213"/>
                    <a:pt x="32196" y="2111"/>
                  </a:cubicBezTo>
                  <a:cubicBezTo>
                    <a:pt x="32662" y="2000"/>
                    <a:pt x="33130" y="1902"/>
                    <a:pt x="33598" y="1805"/>
                  </a:cubicBezTo>
                  <a:cubicBezTo>
                    <a:pt x="37352" y="1040"/>
                    <a:pt x="41155" y="474"/>
                    <a:pt x="4497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43" name="Google Shape;8143;p29"/>
            <p:cNvSpPr/>
            <p:nvPr/>
          </p:nvSpPr>
          <p:spPr>
            <a:xfrm>
              <a:off x="837461" y="2137953"/>
              <a:ext cx="858032" cy="1023513"/>
            </a:xfrm>
            <a:custGeom>
              <a:avLst/>
              <a:gdLst/>
              <a:ahLst/>
              <a:cxnLst/>
              <a:rect l="l" t="t" r="r" b="b"/>
              <a:pathLst>
                <a:path w="32049" h="38230" extrusionOk="0">
                  <a:moveTo>
                    <a:pt x="32049" y="1"/>
                  </a:moveTo>
                  <a:cubicBezTo>
                    <a:pt x="28610" y="3658"/>
                    <a:pt x="23717" y="5402"/>
                    <a:pt x="18753" y="6146"/>
                  </a:cubicBezTo>
                  <a:cubicBezTo>
                    <a:pt x="16123" y="6543"/>
                    <a:pt x="13218" y="6732"/>
                    <a:pt x="11300" y="8575"/>
                  </a:cubicBezTo>
                  <a:cubicBezTo>
                    <a:pt x="9333" y="10467"/>
                    <a:pt x="9054" y="13500"/>
                    <a:pt x="7633" y="15829"/>
                  </a:cubicBezTo>
                  <a:cubicBezTo>
                    <a:pt x="5890" y="18689"/>
                    <a:pt x="2514" y="20345"/>
                    <a:pt x="1076" y="23372"/>
                  </a:cubicBezTo>
                  <a:cubicBezTo>
                    <a:pt x="1" y="25634"/>
                    <a:pt x="202" y="28286"/>
                    <a:pt x="645" y="30756"/>
                  </a:cubicBezTo>
                  <a:cubicBezTo>
                    <a:pt x="1086" y="33224"/>
                    <a:pt x="1745" y="35706"/>
                    <a:pt x="1510" y="38200"/>
                  </a:cubicBezTo>
                  <a:cubicBezTo>
                    <a:pt x="2298" y="38117"/>
                    <a:pt x="3088" y="38088"/>
                    <a:pt x="3878" y="38088"/>
                  </a:cubicBezTo>
                  <a:cubicBezTo>
                    <a:pt x="5630" y="38088"/>
                    <a:pt x="7388" y="38229"/>
                    <a:pt x="9143" y="38229"/>
                  </a:cubicBezTo>
                  <a:cubicBezTo>
                    <a:pt x="9569" y="38229"/>
                    <a:pt x="9995" y="38221"/>
                    <a:pt x="10420" y="38200"/>
                  </a:cubicBezTo>
                  <a:cubicBezTo>
                    <a:pt x="13388" y="38056"/>
                    <a:pt x="16547" y="37166"/>
                    <a:pt x="18363" y="34814"/>
                  </a:cubicBezTo>
                  <a:cubicBezTo>
                    <a:pt x="20387" y="32193"/>
                    <a:pt x="20244" y="28461"/>
                    <a:pt x="21895" y="25591"/>
                  </a:cubicBezTo>
                  <a:cubicBezTo>
                    <a:pt x="23781" y="22307"/>
                    <a:pt x="27701" y="20646"/>
                    <a:pt x="29747" y="17460"/>
                  </a:cubicBezTo>
                  <a:cubicBezTo>
                    <a:pt x="31351" y="14960"/>
                    <a:pt x="31600" y="11841"/>
                    <a:pt x="31571" y="8868"/>
                  </a:cubicBezTo>
                  <a:cubicBezTo>
                    <a:pt x="31540" y="5897"/>
                    <a:pt x="31287" y="2871"/>
                    <a:pt x="3204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44" name="Google Shape;8144;p29"/>
            <p:cNvSpPr/>
            <p:nvPr/>
          </p:nvSpPr>
          <p:spPr>
            <a:xfrm>
              <a:off x="877888" y="2216478"/>
              <a:ext cx="805558" cy="944828"/>
            </a:xfrm>
            <a:custGeom>
              <a:avLst/>
              <a:gdLst/>
              <a:ahLst/>
              <a:cxnLst/>
              <a:rect l="l" t="t" r="r" b="b"/>
              <a:pathLst>
                <a:path w="30089" h="35291" extrusionOk="0">
                  <a:moveTo>
                    <a:pt x="30068" y="1"/>
                  </a:moveTo>
                  <a:cubicBezTo>
                    <a:pt x="29418" y="3484"/>
                    <a:pt x="28566" y="7082"/>
                    <a:pt x="26372" y="9906"/>
                  </a:cubicBezTo>
                  <a:cubicBezTo>
                    <a:pt x="24938" y="11749"/>
                    <a:pt x="22994" y="13024"/>
                    <a:pt x="21133" y="14388"/>
                  </a:cubicBezTo>
                  <a:cubicBezTo>
                    <a:pt x="19296" y="15735"/>
                    <a:pt x="17727" y="17216"/>
                    <a:pt x="16446" y="19107"/>
                  </a:cubicBezTo>
                  <a:cubicBezTo>
                    <a:pt x="15228" y="20906"/>
                    <a:pt x="14215" y="22846"/>
                    <a:pt x="12715" y="24437"/>
                  </a:cubicBezTo>
                  <a:cubicBezTo>
                    <a:pt x="11237" y="26003"/>
                    <a:pt x="9451" y="27224"/>
                    <a:pt x="7651" y="28384"/>
                  </a:cubicBezTo>
                  <a:cubicBezTo>
                    <a:pt x="5861" y="29536"/>
                    <a:pt x="4814" y="31517"/>
                    <a:pt x="3143" y="32844"/>
                  </a:cubicBezTo>
                  <a:lnTo>
                    <a:pt x="0" y="35261"/>
                  </a:lnTo>
                  <a:cubicBezTo>
                    <a:pt x="788" y="35178"/>
                    <a:pt x="1578" y="35149"/>
                    <a:pt x="2368" y="35149"/>
                  </a:cubicBezTo>
                  <a:cubicBezTo>
                    <a:pt x="4120" y="35149"/>
                    <a:pt x="5878" y="35290"/>
                    <a:pt x="7633" y="35290"/>
                  </a:cubicBezTo>
                  <a:cubicBezTo>
                    <a:pt x="8059" y="35290"/>
                    <a:pt x="8485" y="35282"/>
                    <a:pt x="8910" y="35261"/>
                  </a:cubicBezTo>
                  <a:cubicBezTo>
                    <a:pt x="11877" y="35123"/>
                    <a:pt x="15036" y="34233"/>
                    <a:pt x="16851" y="31879"/>
                  </a:cubicBezTo>
                  <a:cubicBezTo>
                    <a:pt x="18875" y="29258"/>
                    <a:pt x="18732" y="25527"/>
                    <a:pt x="20383" y="22656"/>
                  </a:cubicBezTo>
                  <a:cubicBezTo>
                    <a:pt x="22270" y="19372"/>
                    <a:pt x="26189" y="17711"/>
                    <a:pt x="28234" y="14526"/>
                  </a:cubicBezTo>
                  <a:cubicBezTo>
                    <a:pt x="29839" y="12026"/>
                    <a:pt x="30089" y="8905"/>
                    <a:pt x="30059" y="5932"/>
                  </a:cubicBezTo>
                  <a:cubicBezTo>
                    <a:pt x="30040" y="3961"/>
                    <a:pt x="29922" y="1962"/>
                    <a:pt x="3006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45" name="Google Shape;8145;p29"/>
            <p:cNvSpPr/>
            <p:nvPr/>
          </p:nvSpPr>
          <p:spPr>
            <a:xfrm>
              <a:off x="920590" y="2137927"/>
              <a:ext cx="774903" cy="552317"/>
            </a:xfrm>
            <a:custGeom>
              <a:avLst/>
              <a:gdLst/>
              <a:ahLst/>
              <a:cxnLst/>
              <a:rect l="l" t="t" r="r" b="b"/>
              <a:pathLst>
                <a:path w="28944" h="20630" extrusionOk="0">
                  <a:moveTo>
                    <a:pt x="28944" y="0"/>
                  </a:moveTo>
                  <a:lnTo>
                    <a:pt x="28944" y="0"/>
                  </a:lnTo>
                  <a:cubicBezTo>
                    <a:pt x="25505" y="3657"/>
                    <a:pt x="20612" y="5403"/>
                    <a:pt x="15648" y="6147"/>
                  </a:cubicBezTo>
                  <a:cubicBezTo>
                    <a:pt x="13018" y="6542"/>
                    <a:pt x="10113" y="6732"/>
                    <a:pt x="8195" y="8575"/>
                  </a:cubicBezTo>
                  <a:cubicBezTo>
                    <a:pt x="6228" y="10468"/>
                    <a:pt x="5949" y="13500"/>
                    <a:pt x="4528" y="15830"/>
                  </a:cubicBezTo>
                  <a:cubicBezTo>
                    <a:pt x="3384" y="17703"/>
                    <a:pt x="1540" y="19063"/>
                    <a:pt x="1" y="20629"/>
                  </a:cubicBezTo>
                  <a:cubicBezTo>
                    <a:pt x="1541" y="20075"/>
                    <a:pt x="3155" y="19651"/>
                    <a:pt x="4577" y="18879"/>
                  </a:cubicBezTo>
                  <a:cubicBezTo>
                    <a:pt x="5828" y="18199"/>
                    <a:pt x="6852" y="17236"/>
                    <a:pt x="7548" y="15991"/>
                  </a:cubicBezTo>
                  <a:cubicBezTo>
                    <a:pt x="8200" y="14829"/>
                    <a:pt x="8564" y="13535"/>
                    <a:pt x="9150" y="12340"/>
                  </a:cubicBezTo>
                  <a:cubicBezTo>
                    <a:pt x="9853" y="10902"/>
                    <a:pt x="10910" y="9918"/>
                    <a:pt x="12469" y="9470"/>
                  </a:cubicBezTo>
                  <a:cubicBezTo>
                    <a:pt x="13350" y="9217"/>
                    <a:pt x="14261" y="9140"/>
                    <a:pt x="15175" y="9140"/>
                  </a:cubicBezTo>
                  <a:cubicBezTo>
                    <a:pt x="15825" y="9140"/>
                    <a:pt x="16476" y="9179"/>
                    <a:pt x="17120" y="9220"/>
                  </a:cubicBezTo>
                  <a:cubicBezTo>
                    <a:pt x="17935" y="9273"/>
                    <a:pt x="18751" y="9329"/>
                    <a:pt x="19566" y="9329"/>
                  </a:cubicBezTo>
                  <a:cubicBezTo>
                    <a:pt x="20330" y="9329"/>
                    <a:pt x="21092" y="9280"/>
                    <a:pt x="21851" y="9132"/>
                  </a:cubicBezTo>
                  <a:cubicBezTo>
                    <a:pt x="23352" y="8839"/>
                    <a:pt x="24766" y="8163"/>
                    <a:pt x="26001" y="7265"/>
                  </a:cubicBezTo>
                  <a:cubicBezTo>
                    <a:pt x="26898" y="6609"/>
                    <a:pt x="27708" y="3901"/>
                    <a:pt x="28421" y="3077"/>
                  </a:cubicBezTo>
                  <a:cubicBezTo>
                    <a:pt x="28887" y="1166"/>
                    <a:pt x="28508" y="1639"/>
                    <a:pt x="28944" y="0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46" name="Google Shape;8146;p29"/>
            <p:cNvSpPr/>
            <p:nvPr/>
          </p:nvSpPr>
          <p:spPr>
            <a:xfrm>
              <a:off x="925838" y="2554487"/>
              <a:ext cx="733085" cy="606986"/>
            </a:xfrm>
            <a:custGeom>
              <a:avLst/>
              <a:gdLst/>
              <a:ahLst/>
              <a:cxnLst/>
              <a:rect l="l" t="t" r="r" b="b"/>
              <a:pathLst>
                <a:path w="27382" h="22672" extrusionOk="0">
                  <a:moveTo>
                    <a:pt x="27381" y="1"/>
                  </a:moveTo>
                  <a:cubicBezTo>
                    <a:pt x="25845" y="2172"/>
                    <a:pt x="23454" y="3533"/>
                    <a:pt x="21353" y="5092"/>
                  </a:cubicBezTo>
                  <a:cubicBezTo>
                    <a:pt x="19176" y="6706"/>
                    <a:pt x="17464" y="8539"/>
                    <a:pt x="16532" y="11118"/>
                  </a:cubicBezTo>
                  <a:cubicBezTo>
                    <a:pt x="15679" y="13474"/>
                    <a:pt x="15331" y="16144"/>
                    <a:pt x="13568" y="18049"/>
                  </a:cubicBezTo>
                  <a:cubicBezTo>
                    <a:pt x="11563" y="20218"/>
                    <a:pt x="8480" y="21010"/>
                    <a:pt x="5670" y="21485"/>
                  </a:cubicBezTo>
                  <a:cubicBezTo>
                    <a:pt x="3774" y="21806"/>
                    <a:pt x="1852" y="22052"/>
                    <a:pt x="0" y="22537"/>
                  </a:cubicBezTo>
                  <a:cubicBezTo>
                    <a:pt x="194" y="22533"/>
                    <a:pt x="388" y="22532"/>
                    <a:pt x="582" y="22532"/>
                  </a:cubicBezTo>
                  <a:cubicBezTo>
                    <a:pt x="2330" y="22532"/>
                    <a:pt x="4083" y="22671"/>
                    <a:pt x="5834" y="22671"/>
                  </a:cubicBezTo>
                  <a:cubicBezTo>
                    <a:pt x="6262" y="22671"/>
                    <a:pt x="6690" y="22663"/>
                    <a:pt x="7118" y="22642"/>
                  </a:cubicBezTo>
                  <a:cubicBezTo>
                    <a:pt x="10086" y="22498"/>
                    <a:pt x="13245" y="21608"/>
                    <a:pt x="15060" y="19256"/>
                  </a:cubicBezTo>
                  <a:cubicBezTo>
                    <a:pt x="17084" y="16636"/>
                    <a:pt x="16941" y="12903"/>
                    <a:pt x="18592" y="10033"/>
                  </a:cubicBezTo>
                  <a:cubicBezTo>
                    <a:pt x="20479" y="6750"/>
                    <a:pt x="24398" y="5089"/>
                    <a:pt x="26443" y="1902"/>
                  </a:cubicBezTo>
                  <a:cubicBezTo>
                    <a:pt x="26829" y="1302"/>
                    <a:pt x="27138" y="664"/>
                    <a:pt x="27381" y="1"/>
                  </a:cubicBezTo>
                  <a:close/>
                </a:path>
              </a:pathLst>
            </a:custGeom>
            <a:solidFill>
              <a:srgbClr val="000000">
                <a:alpha val="18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47" name="Google Shape;8147;p29"/>
            <p:cNvSpPr/>
            <p:nvPr/>
          </p:nvSpPr>
          <p:spPr>
            <a:xfrm>
              <a:off x="877834" y="2137953"/>
              <a:ext cx="817659" cy="1022736"/>
            </a:xfrm>
            <a:custGeom>
              <a:avLst/>
              <a:gdLst/>
              <a:ahLst/>
              <a:cxnLst/>
              <a:rect l="l" t="t" r="r" b="b"/>
              <a:pathLst>
                <a:path w="30541" h="38201" extrusionOk="0">
                  <a:moveTo>
                    <a:pt x="30541" y="1"/>
                  </a:moveTo>
                  <a:cubicBezTo>
                    <a:pt x="29815" y="4099"/>
                    <a:pt x="27971" y="7978"/>
                    <a:pt x="25188" y="10966"/>
                  </a:cubicBezTo>
                  <a:cubicBezTo>
                    <a:pt x="25023" y="11163"/>
                    <a:pt x="24831" y="11331"/>
                    <a:pt x="24647" y="11507"/>
                  </a:cubicBezTo>
                  <a:lnTo>
                    <a:pt x="24093" y="12031"/>
                  </a:lnTo>
                  <a:cubicBezTo>
                    <a:pt x="23719" y="12375"/>
                    <a:pt x="23307" y="12677"/>
                    <a:pt x="22916" y="13002"/>
                  </a:cubicBezTo>
                  <a:cubicBezTo>
                    <a:pt x="22100" y="13631"/>
                    <a:pt x="21245" y="14245"/>
                    <a:pt x="20411" y="14870"/>
                  </a:cubicBezTo>
                  <a:cubicBezTo>
                    <a:pt x="19576" y="15496"/>
                    <a:pt x="18747" y="16133"/>
                    <a:pt x="17927" y="16793"/>
                  </a:cubicBezTo>
                  <a:cubicBezTo>
                    <a:pt x="17110" y="17453"/>
                    <a:pt x="16300" y="18131"/>
                    <a:pt x="15536" y="18884"/>
                  </a:cubicBezTo>
                  <a:cubicBezTo>
                    <a:pt x="14778" y="19639"/>
                    <a:pt x="14083" y="20490"/>
                    <a:pt x="13527" y="21427"/>
                  </a:cubicBezTo>
                  <a:cubicBezTo>
                    <a:pt x="13246" y="21890"/>
                    <a:pt x="13008" y="22377"/>
                    <a:pt x="12782" y="22863"/>
                  </a:cubicBezTo>
                  <a:lnTo>
                    <a:pt x="12469" y="23598"/>
                  </a:lnTo>
                  <a:lnTo>
                    <a:pt x="12163" y="24278"/>
                  </a:lnTo>
                  <a:cubicBezTo>
                    <a:pt x="11260" y="26089"/>
                    <a:pt x="10036" y="27775"/>
                    <a:pt x="8774" y="29405"/>
                  </a:cubicBezTo>
                  <a:cubicBezTo>
                    <a:pt x="7495" y="31030"/>
                    <a:pt x="6123" y="32589"/>
                    <a:pt x="4664" y="34062"/>
                  </a:cubicBezTo>
                  <a:cubicBezTo>
                    <a:pt x="3208" y="35542"/>
                    <a:pt x="1663" y="36937"/>
                    <a:pt x="1" y="38200"/>
                  </a:cubicBezTo>
                  <a:cubicBezTo>
                    <a:pt x="1789" y="37122"/>
                    <a:pt x="3440" y="35815"/>
                    <a:pt x="5003" y="34420"/>
                  </a:cubicBezTo>
                  <a:cubicBezTo>
                    <a:pt x="6561" y="33017"/>
                    <a:pt x="8029" y="31512"/>
                    <a:pt x="9381" y="29902"/>
                  </a:cubicBezTo>
                  <a:cubicBezTo>
                    <a:pt x="10741" y="28298"/>
                    <a:pt x="12001" y="26603"/>
                    <a:pt x="13015" y="24706"/>
                  </a:cubicBezTo>
                  <a:lnTo>
                    <a:pt x="13362" y="23966"/>
                  </a:lnTo>
                  <a:lnTo>
                    <a:pt x="13668" y="23265"/>
                  </a:lnTo>
                  <a:cubicBezTo>
                    <a:pt x="13884" y="22811"/>
                    <a:pt x="14108" y="22359"/>
                    <a:pt x="14370" y="21934"/>
                  </a:cubicBezTo>
                  <a:cubicBezTo>
                    <a:pt x="14886" y="21080"/>
                    <a:pt x="15526" y="20309"/>
                    <a:pt x="16247" y="19598"/>
                  </a:cubicBezTo>
                  <a:cubicBezTo>
                    <a:pt x="17691" y="18170"/>
                    <a:pt x="19355" y="16910"/>
                    <a:pt x="20990" y="15627"/>
                  </a:cubicBezTo>
                  <a:cubicBezTo>
                    <a:pt x="21809" y="14982"/>
                    <a:pt x="22636" y="14361"/>
                    <a:pt x="23457" y="13700"/>
                  </a:cubicBezTo>
                  <a:cubicBezTo>
                    <a:pt x="23860" y="13349"/>
                    <a:pt x="24287" y="13027"/>
                    <a:pt x="24666" y="12651"/>
                  </a:cubicBezTo>
                  <a:lnTo>
                    <a:pt x="25225" y="12080"/>
                  </a:lnTo>
                  <a:cubicBezTo>
                    <a:pt x="25409" y="11886"/>
                    <a:pt x="25604" y="11704"/>
                    <a:pt x="25769" y="11492"/>
                  </a:cubicBezTo>
                  <a:cubicBezTo>
                    <a:pt x="28562" y="8274"/>
                    <a:pt x="30229" y="4162"/>
                    <a:pt x="305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48" name="Google Shape;8148;p29"/>
            <p:cNvSpPr/>
            <p:nvPr/>
          </p:nvSpPr>
          <p:spPr>
            <a:xfrm>
              <a:off x="192180" y="4703311"/>
              <a:ext cx="369434" cy="498450"/>
            </a:xfrm>
            <a:custGeom>
              <a:avLst/>
              <a:gdLst/>
              <a:ahLst/>
              <a:cxnLst/>
              <a:rect l="l" t="t" r="r" b="b"/>
              <a:pathLst>
                <a:path w="13799" h="18618" extrusionOk="0">
                  <a:moveTo>
                    <a:pt x="13635" y="0"/>
                  </a:moveTo>
                  <a:cubicBezTo>
                    <a:pt x="13555" y="0"/>
                    <a:pt x="13489" y="61"/>
                    <a:pt x="13478" y="140"/>
                  </a:cubicBezTo>
                  <a:cubicBezTo>
                    <a:pt x="13472" y="184"/>
                    <a:pt x="12903" y="4584"/>
                    <a:pt x="6949" y="9573"/>
                  </a:cubicBezTo>
                  <a:cubicBezTo>
                    <a:pt x="4463" y="9892"/>
                    <a:pt x="2026" y="10935"/>
                    <a:pt x="80" y="12515"/>
                  </a:cubicBezTo>
                  <a:cubicBezTo>
                    <a:pt x="12" y="12567"/>
                    <a:pt x="0" y="12667"/>
                    <a:pt x="56" y="12735"/>
                  </a:cubicBezTo>
                  <a:cubicBezTo>
                    <a:pt x="86" y="12773"/>
                    <a:pt x="132" y="12793"/>
                    <a:pt x="179" y="12793"/>
                  </a:cubicBezTo>
                  <a:cubicBezTo>
                    <a:pt x="213" y="12793"/>
                    <a:pt x="248" y="12782"/>
                    <a:pt x="277" y="12758"/>
                  </a:cubicBezTo>
                  <a:cubicBezTo>
                    <a:pt x="2157" y="11234"/>
                    <a:pt x="4507" y="10220"/>
                    <a:pt x="6907" y="9895"/>
                  </a:cubicBezTo>
                  <a:cubicBezTo>
                    <a:pt x="7749" y="12413"/>
                    <a:pt x="8762" y="15519"/>
                    <a:pt x="8144" y="18426"/>
                  </a:cubicBezTo>
                  <a:cubicBezTo>
                    <a:pt x="8126" y="18512"/>
                    <a:pt x="8180" y="18596"/>
                    <a:pt x="8266" y="18614"/>
                  </a:cubicBezTo>
                  <a:cubicBezTo>
                    <a:pt x="8277" y="18616"/>
                    <a:pt x="8289" y="18617"/>
                    <a:pt x="8300" y="18617"/>
                  </a:cubicBezTo>
                  <a:cubicBezTo>
                    <a:pt x="8372" y="18617"/>
                    <a:pt x="8438" y="18566"/>
                    <a:pt x="8454" y="18491"/>
                  </a:cubicBezTo>
                  <a:cubicBezTo>
                    <a:pt x="9089" y="15493"/>
                    <a:pt x="8055" y="12332"/>
                    <a:pt x="7200" y="9774"/>
                  </a:cubicBezTo>
                  <a:cubicBezTo>
                    <a:pt x="13204" y="4721"/>
                    <a:pt x="13772" y="361"/>
                    <a:pt x="13791" y="176"/>
                  </a:cubicBezTo>
                  <a:cubicBezTo>
                    <a:pt x="13799" y="114"/>
                    <a:pt x="13767" y="52"/>
                    <a:pt x="13716" y="22"/>
                  </a:cubicBezTo>
                  <a:cubicBezTo>
                    <a:pt x="13697" y="12"/>
                    <a:pt x="13676" y="4"/>
                    <a:pt x="13653" y="1"/>
                  </a:cubicBezTo>
                  <a:cubicBezTo>
                    <a:pt x="13647" y="1"/>
                    <a:pt x="13641" y="0"/>
                    <a:pt x="13635" y="0"/>
                  </a:cubicBezTo>
                  <a:close/>
                </a:path>
              </a:pathLst>
            </a:custGeom>
            <a:solidFill>
              <a:srgbClr val="2F3F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49" name="Google Shape;8149;p29"/>
            <p:cNvSpPr/>
            <p:nvPr/>
          </p:nvSpPr>
          <p:spPr>
            <a:xfrm>
              <a:off x="-500328" y="4987935"/>
              <a:ext cx="755975" cy="517753"/>
            </a:xfrm>
            <a:custGeom>
              <a:avLst/>
              <a:gdLst/>
              <a:ahLst/>
              <a:cxnLst/>
              <a:rect l="l" t="t" r="r" b="b"/>
              <a:pathLst>
                <a:path w="28237" h="19339" extrusionOk="0">
                  <a:moveTo>
                    <a:pt x="23021" y="1"/>
                  </a:moveTo>
                  <a:cubicBezTo>
                    <a:pt x="22349" y="1"/>
                    <a:pt x="21693" y="127"/>
                    <a:pt x="21077" y="440"/>
                  </a:cubicBezTo>
                  <a:cubicBezTo>
                    <a:pt x="19916" y="1027"/>
                    <a:pt x="19151" y="2169"/>
                    <a:pt x="18142" y="2989"/>
                  </a:cubicBezTo>
                  <a:cubicBezTo>
                    <a:pt x="15872" y="4833"/>
                    <a:pt x="12613" y="4895"/>
                    <a:pt x="10126" y="6431"/>
                  </a:cubicBezTo>
                  <a:cubicBezTo>
                    <a:pt x="5426" y="9328"/>
                    <a:pt x="4792" y="16489"/>
                    <a:pt x="56" y="19306"/>
                  </a:cubicBezTo>
                  <a:lnTo>
                    <a:pt x="56" y="19306"/>
                  </a:lnTo>
                  <a:cubicBezTo>
                    <a:pt x="3702" y="17177"/>
                    <a:pt x="8590" y="18250"/>
                    <a:pt x="12227" y="16093"/>
                  </a:cubicBezTo>
                  <a:cubicBezTo>
                    <a:pt x="13567" y="15297"/>
                    <a:pt x="14634" y="14117"/>
                    <a:pt x="15900" y="13208"/>
                  </a:cubicBezTo>
                  <a:cubicBezTo>
                    <a:pt x="17560" y="12017"/>
                    <a:pt x="19514" y="11324"/>
                    <a:pt x="21390" y="10517"/>
                  </a:cubicBezTo>
                  <a:cubicBezTo>
                    <a:pt x="23267" y="9709"/>
                    <a:pt x="25147" y="8732"/>
                    <a:pt x="26432" y="7142"/>
                  </a:cubicBezTo>
                  <a:cubicBezTo>
                    <a:pt x="27715" y="5551"/>
                    <a:pt x="28237" y="2898"/>
                    <a:pt x="27243" y="1111"/>
                  </a:cubicBezTo>
                  <a:cubicBezTo>
                    <a:pt x="25907" y="555"/>
                    <a:pt x="24428" y="1"/>
                    <a:pt x="23021" y="1"/>
                  </a:cubicBezTo>
                  <a:close/>
                  <a:moveTo>
                    <a:pt x="56" y="19306"/>
                  </a:moveTo>
                  <a:lnTo>
                    <a:pt x="56" y="19306"/>
                  </a:lnTo>
                  <a:cubicBezTo>
                    <a:pt x="38" y="19317"/>
                    <a:pt x="19" y="19328"/>
                    <a:pt x="1" y="19339"/>
                  </a:cubicBezTo>
                  <a:cubicBezTo>
                    <a:pt x="19" y="19328"/>
                    <a:pt x="38" y="19317"/>
                    <a:pt x="56" y="19306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50" name="Google Shape;8150;p29"/>
            <p:cNvSpPr/>
            <p:nvPr/>
          </p:nvSpPr>
          <p:spPr>
            <a:xfrm>
              <a:off x="-492644" y="4987961"/>
              <a:ext cx="720287" cy="513122"/>
            </a:xfrm>
            <a:custGeom>
              <a:avLst/>
              <a:gdLst/>
              <a:ahLst/>
              <a:cxnLst/>
              <a:rect l="l" t="t" r="r" b="b"/>
              <a:pathLst>
                <a:path w="26904" h="19166" extrusionOk="0">
                  <a:moveTo>
                    <a:pt x="22732" y="1"/>
                  </a:moveTo>
                  <a:cubicBezTo>
                    <a:pt x="22061" y="1"/>
                    <a:pt x="21406" y="127"/>
                    <a:pt x="20790" y="439"/>
                  </a:cubicBezTo>
                  <a:cubicBezTo>
                    <a:pt x="19629" y="1026"/>
                    <a:pt x="18864" y="2167"/>
                    <a:pt x="17855" y="2988"/>
                  </a:cubicBezTo>
                  <a:cubicBezTo>
                    <a:pt x="15587" y="4832"/>
                    <a:pt x="12326" y="4894"/>
                    <a:pt x="9839" y="6430"/>
                  </a:cubicBezTo>
                  <a:cubicBezTo>
                    <a:pt x="5217" y="9278"/>
                    <a:pt x="4525" y="16249"/>
                    <a:pt x="1" y="19159"/>
                  </a:cubicBezTo>
                  <a:cubicBezTo>
                    <a:pt x="7" y="19162"/>
                    <a:pt x="12" y="19165"/>
                    <a:pt x="18" y="19166"/>
                  </a:cubicBezTo>
                  <a:cubicBezTo>
                    <a:pt x="489" y="18914"/>
                    <a:pt x="981" y="18708"/>
                    <a:pt x="1485" y="18542"/>
                  </a:cubicBezTo>
                  <a:cubicBezTo>
                    <a:pt x="3093" y="17490"/>
                    <a:pt x="4200" y="15842"/>
                    <a:pt x="5195" y="14190"/>
                  </a:cubicBezTo>
                  <a:cubicBezTo>
                    <a:pt x="5886" y="13046"/>
                    <a:pt x="6562" y="11872"/>
                    <a:pt x="7465" y="10880"/>
                  </a:cubicBezTo>
                  <a:cubicBezTo>
                    <a:pt x="8316" y="9947"/>
                    <a:pt x="9343" y="9297"/>
                    <a:pt x="10510" y="8831"/>
                  </a:cubicBezTo>
                  <a:cubicBezTo>
                    <a:pt x="12597" y="7995"/>
                    <a:pt x="14788" y="7517"/>
                    <a:pt x="16451" y="5897"/>
                  </a:cubicBezTo>
                  <a:cubicBezTo>
                    <a:pt x="17324" y="5046"/>
                    <a:pt x="18059" y="4024"/>
                    <a:pt x="19138" y="3415"/>
                  </a:cubicBezTo>
                  <a:cubicBezTo>
                    <a:pt x="19970" y="2946"/>
                    <a:pt x="20911" y="2728"/>
                    <a:pt x="21842" y="2554"/>
                  </a:cubicBezTo>
                  <a:cubicBezTo>
                    <a:pt x="23569" y="2234"/>
                    <a:pt x="25428" y="2070"/>
                    <a:pt x="26904" y="1090"/>
                  </a:cubicBezTo>
                  <a:cubicBezTo>
                    <a:pt x="25581" y="541"/>
                    <a:pt x="24122" y="1"/>
                    <a:pt x="2273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51" name="Google Shape;8151;p29"/>
            <p:cNvSpPr/>
            <p:nvPr/>
          </p:nvSpPr>
          <p:spPr>
            <a:xfrm>
              <a:off x="-500328" y="5279653"/>
              <a:ext cx="548488" cy="226040"/>
            </a:xfrm>
            <a:custGeom>
              <a:avLst/>
              <a:gdLst/>
              <a:ahLst/>
              <a:cxnLst/>
              <a:rect l="l" t="t" r="r" b="b"/>
              <a:pathLst>
                <a:path w="20487" h="8443" extrusionOk="0">
                  <a:moveTo>
                    <a:pt x="20487" y="1"/>
                  </a:moveTo>
                  <a:lnTo>
                    <a:pt x="20487" y="1"/>
                  </a:lnTo>
                  <a:cubicBezTo>
                    <a:pt x="19157" y="46"/>
                    <a:pt x="17834" y="257"/>
                    <a:pt x="16562" y="651"/>
                  </a:cubicBezTo>
                  <a:cubicBezTo>
                    <a:pt x="15074" y="1111"/>
                    <a:pt x="13717" y="1861"/>
                    <a:pt x="12301" y="2501"/>
                  </a:cubicBezTo>
                  <a:cubicBezTo>
                    <a:pt x="9496" y="3767"/>
                    <a:pt x="7194" y="4583"/>
                    <a:pt x="4338" y="5663"/>
                  </a:cubicBezTo>
                  <a:cubicBezTo>
                    <a:pt x="2529" y="6905"/>
                    <a:pt x="1523" y="7550"/>
                    <a:pt x="89" y="8391"/>
                  </a:cubicBezTo>
                  <a:lnTo>
                    <a:pt x="89" y="8391"/>
                  </a:lnTo>
                  <a:cubicBezTo>
                    <a:pt x="3731" y="6289"/>
                    <a:pt x="8600" y="7347"/>
                    <a:pt x="12227" y="5197"/>
                  </a:cubicBezTo>
                  <a:cubicBezTo>
                    <a:pt x="13567" y="4401"/>
                    <a:pt x="14634" y="3221"/>
                    <a:pt x="15900" y="2312"/>
                  </a:cubicBezTo>
                  <a:cubicBezTo>
                    <a:pt x="17293" y="1311"/>
                    <a:pt x="18896" y="662"/>
                    <a:pt x="20487" y="1"/>
                  </a:cubicBezTo>
                  <a:close/>
                  <a:moveTo>
                    <a:pt x="89" y="8391"/>
                  </a:moveTo>
                  <a:lnTo>
                    <a:pt x="89" y="8391"/>
                  </a:lnTo>
                  <a:cubicBezTo>
                    <a:pt x="59" y="8408"/>
                    <a:pt x="30" y="8425"/>
                    <a:pt x="1" y="8443"/>
                  </a:cubicBezTo>
                  <a:cubicBezTo>
                    <a:pt x="30" y="8426"/>
                    <a:pt x="60" y="8408"/>
                    <a:pt x="89" y="8391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52" name="Google Shape;8152;p29"/>
            <p:cNvSpPr/>
            <p:nvPr/>
          </p:nvSpPr>
          <p:spPr>
            <a:xfrm>
              <a:off x="-217901" y="4987854"/>
              <a:ext cx="439872" cy="165749"/>
            </a:xfrm>
            <a:custGeom>
              <a:avLst/>
              <a:gdLst/>
              <a:ahLst/>
              <a:cxnLst/>
              <a:rect l="l" t="t" r="r" b="b"/>
              <a:pathLst>
                <a:path w="16430" h="6191" extrusionOk="0">
                  <a:moveTo>
                    <a:pt x="12468" y="0"/>
                  </a:moveTo>
                  <a:cubicBezTo>
                    <a:pt x="11797" y="0"/>
                    <a:pt x="11142" y="126"/>
                    <a:pt x="10527" y="438"/>
                  </a:cubicBezTo>
                  <a:cubicBezTo>
                    <a:pt x="9365" y="1027"/>
                    <a:pt x="8600" y="2166"/>
                    <a:pt x="7592" y="2988"/>
                  </a:cubicBezTo>
                  <a:cubicBezTo>
                    <a:pt x="5452" y="4731"/>
                    <a:pt x="2427" y="4887"/>
                    <a:pt x="1" y="6191"/>
                  </a:cubicBezTo>
                  <a:cubicBezTo>
                    <a:pt x="2995" y="5640"/>
                    <a:pt x="6033" y="4911"/>
                    <a:pt x="8366" y="2837"/>
                  </a:cubicBezTo>
                  <a:cubicBezTo>
                    <a:pt x="8956" y="2312"/>
                    <a:pt x="9508" y="1722"/>
                    <a:pt x="10196" y="1327"/>
                  </a:cubicBezTo>
                  <a:cubicBezTo>
                    <a:pt x="10701" y="1038"/>
                    <a:pt x="11230" y="935"/>
                    <a:pt x="11780" y="935"/>
                  </a:cubicBezTo>
                  <a:cubicBezTo>
                    <a:pt x="12008" y="935"/>
                    <a:pt x="12240" y="952"/>
                    <a:pt x="12475" y="982"/>
                  </a:cubicBezTo>
                  <a:cubicBezTo>
                    <a:pt x="13294" y="1084"/>
                    <a:pt x="14147" y="1282"/>
                    <a:pt x="14975" y="1282"/>
                  </a:cubicBezTo>
                  <a:cubicBezTo>
                    <a:pt x="15473" y="1282"/>
                    <a:pt x="15962" y="1210"/>
                    <a:pt x="16429" y="1004"/>
                  </a:cubicBezTo>
                  <a:cubicBezTo>
                    <a:pt x="15164" y="485"/>
                    <a:pt x="13785" y="0"/>
                    <a:pt x="12468" y="0"/>
                  </a:cubicBezTo>
                  <a:close/>
                </a:path>
              </a:pathLst>
            </a:custGeom>
            <a:solidFill>
              <a:srgbClr val="000000">
                <a:alpha val="18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53" name="Google Shape;8153;p29"/>
            <p:cNvSpPr/>
            <p:nvPr/>
          </p:nvSpPr>
          <p:spPr>
            <a:xfrm>
              <a:off x="-500328" y="5016930"/>
              <a:ext cx="727944" cy="488732"/>
            </a:xfrm>
            <a:custGeom>
              <a:avLst/>
              <a:gdLst/>
              <a:ahLst/>
              <a:cxnLst/>
              <a:rect l="l" t="t" r="r" b="b"/>
              <a:pathLst>
                <a:path w="27190" h="18255" extrusionOk="0">
                  <a:moveTo>
                    <a:pt x="27189" y="1"/>
                  </a:moveTo>
                  <a:lnTo>
                    <a:pt x="27189" y="1"/>
                  </a:lnTo>
                  <a:cubicBezTo>
                    <a:pt x="26419" y="1159"/>
                    <a:pt x="25501" y="2199"/>
                    <a:pt x="24530" y="3175"/>
                  </a:cubicBezTo>
                  <a:cubicBezTo>
                    <a:pt x="23554" y="4147"/>
                    <a:pt x="22503" y="5041"/>
                    <a:pt x="21400" y="5859"/>
                  </a:cubicBezTo>
                  <a:cubicBezTo>
                    <a:pt x="20290" y="6671"/>
                    <a:pt x="19149" y="7432"/>
                    <a:pt x="17918" y="8001"/>
                  </a:cubicBezTo>
                  <a:cubicBezTo>
                    <a:pt x="17306" y="8297"/>
                    <a:pt x="16675" y="8540"/>
                    <a:pt x="16028" y="8752"/>
                  </a:cubicBezTo>
                  <a:cubicBezTo>
                    <a:pt x="15383" y="8966"/>
                    <a:pt x="14717" y="9133"/>
                    <a:pt x="14045" y="9313"/>
                  </a:cubicBezTo>
                  <a:cubicBezTo>
                    <a:pt x="13375" y="9492"/>
                    <a:pt x="12692" y="9694"/>
                    <a:pt x="12027" y="9951"/>
                  </a:cubicBezTo>
                  <a:cubicBezTo>
                    <a:pt x="11357" y="10198"/>
                    <a:pt x="10717" y="10536"/>
                    <a:pt x="10111" y="10912"/>
                  </a:cubicBezTo>
                  <a:cubicBezTo>
                    <a:pt x="9514" y="11299"/>
                    <a:pt x="8946" y="11757"/>
                    <a:pt x="8421" y="12195"/>
                  </a:cubicBezTo>
                  <a:cubicBezTo>
                    <a:pt x="8159" y="12416"/>
                    <a:pt x="7889" y="12632"/>
                    <a:pt x="7620" y="12846"/>
                  </a:cubicBezTo>
                  <a:cubicBezTo>
                    <a:pt x="7353" y="13064"/>
                    <a:pt x="7081" y="13276"/>
                    <a:pt x="6807" y="13487"/>
                  </a:cubicBezTo>
                  <a:cubicBezTo>
                    <a:pt x="4615" y="15170"/>
                    <a:pt x="2328" y="16739"/>
                    <a:pt x="1" y="18254"/>
                  </a:cubicBezTo>
                  <a:cubicBezTo>
                    <a:pt x="2479" y="16998"/>
                    <a:pt x="4866" y="15555"/>
                    <a:pt x="7142" y="13939"/>
                  </a:cubicBezTo>
                  <a:cubicBezTo>
                    <a:pt x="7710" y="13537"/>
                    <a:pt x="8275" y="13123"/>
                    <a:pt x="8819" y="12686"/>
                  </a:cubicBezTo>
                  <a:cubicBezTo>
                    <a:pt x="9371" y="12249"/>
                    <a:pt x="9896" y="11848"/>
                    <a:pt x="10473" y="11494"/>
                  </a:cubicBezTo>
                  <a:cubicBezTo>
                    <a:pt x="11052" y="11156"/>
                    <a:pt x="11644" y="10838"/>
                    <a:pt x="12279" y="10612"/>
                  </a:cubicBezTo>
                  <a:cubicBezTo>
                    <a:pt x="12912" y="10375"/>
                    <a:pt x="13564" y="10185"/>
                    <a:pt x="14235" y="10012"/>
                  </a:cubicBezTo>
                  <a:cubicBezTo>
                    <a:pt x="15568" y="9655"/>
                    <a:pt x="16949" y="9264"/>
                    <a:pt x="18217" y="8620"/>
                  </a:cubicBezTo>
                  <a:cubicBezTo>
                    <a:pt x="19487" y="7985"/>
                    <a:pt x="20657" y="7185"/>
                    <a:pt x="21747" y="6308"/>
                  </a:cubicBezTo>
                  <a:cubicBezTo>
                    <a:pt x="22843" y="5434"/>
                    <a:pt x="23861" y="4465"/>
                    <a:pt x="24791" y="3419"/>
                  </a:cubicBezTo>
                  <a:cubicBezTo>
                    <a:pt x="25702" y="2360"/>
                    <a:pt x="26557" y="1243"/>
                    <a:pt x="2718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54" name="Google Shape;8154;p29"/>
            <p:cNvSpPr/>
            <p:nvPr/>
          </p:nvSpPr>
          <p:spPr>
            <a:xfrm>
              <a:off x="95637" y="5160326"/>
              <a:ext cx="455052" cy="921456"/>
            </a:xfrm>
            <a:custGeom>
              <a:avLst/>
              <a:gdLst/>
              <a:ahLst/>
              <a:cxnLst/>
              <a:rect l="l" t="t" r="r" b="b"/>
              <a:pathLst>
                <a:path w="16997" h="34418" extrusionOk="0">
                  <a:moveTo>
                    <a:pt x="12005" y="1"/>
                  </a:moveTo>
                  <a:cubicBezTo>
                    <a:pt x="10186" y="1137"/>
                    <a:pt x="8107" y="1784"/>
                    <a:pt x="6228" y="2817"/>
                  </a:cubicBezTo>
                  <a:cubicBezTo>
                    <a:pt x="4348" y="3847"/>
                    <a:pt x="2582" y="5422"/>
                    <a:pt x="2148" y="7523"/>
                  </a:cubicBezTo>
                  <a:cubicBezTo>
                    <a:pt x="1666" y="9862"/>
                    <a:pt x="2935" y="12237"/>
                    <a:pt x="2773" y="14619"/>
                  </a:cubicBezTo>
                  <a:cubicBezTo>
                    <a:pt x="2586" y="17344"/>
                    <a:pt x="571" y="19659"/>
                    <a:pt x="252" y="22371"/>
                  </a:cubicBezTo>
                  <a:cubicBezTo>
                    <a:pt x="0" y="24498"/>
                    <a:pt x="826" y="26601"/>
                    <a:pt x="1784" y="28517"/>
                  </a:cubicBezTo>
                  <a:cubicBezTo>
                    <a:pt x="2742" y="30434"/>
                    <a:pt x="3864" y="32315"/>
                    <a:pt x="4277" y="34418"/>
                  </a:cubicBezTo>
                  <a:cubicBezTo>
                    <a:pt x="5352" y="30961"/>
                    <a:pt x="7972" y="28285"/>
                    <a:pt x="10954" y="26232"/>
                  </a:cubicBezTo>
                  <a:cubicBezTo>
                    <a:pt x="12535" y="25143"/>
                    <a:pt x="14358" y="24105"/>
                    <a:pt x="15019" y="22302"/>
                  </a:cubicBezTo>
                  <a:cubicBezTo>
                    <a:pt x="15697" y="20455"/>
                    <a:pt x="14919" y="18400"/>
                    <a:pt x="15104" y="16441"/>
                  </a:cubicBezTo>
                  <a:cubicBezTo>
                    <a:pt x="15333" y="14036"/>
                    <a:pt x="16997" y="11895"/>
                    <a:pt x="16972" y="9479"/>
                  </a:cubicBezTo>
                  <a:cubicBezTo>
                    <a:pt x="16953" y="7671"/>
                    <a:pt x="15984" y="6015"/>
                    <a:pt x="14919" y="4554"/>
                  </a:cubicBezTo>
                  <a:cubicBezTo>
                    <a:pt x="13854" y="3094"/>
                    <a:pt x="12643" y="1695"/>
                    <a:pt x="1200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55" name="Google Shape;8155;p29"/>
            <p:cNvSpPr/>
            <p:nvPr/>
          </p:nvSpPr>
          <p:spPr>
            <a:xfrm>
              <a:off x="95637" y="5160299"/>
              <a:ext cx="321404" cy="866519"/>
            </a:xfrm>
            <a:custGeom>
              <a:avLst/>
              <a:gdLst/>
              <a:ahLst/>
              <a:cxnLst/>
              <a:rect l="l" t="t" r="r" b="b"/>
              <a:pathLst>
                <a:path w="12005" h="32366" extrusionOk="0">
                  <a:moveTo>
                    <a:pt x="12005" y="0"/>
                  </a:moveTo>
                  <a:lnTo>
                    <a:pt x="12005" y="0"/>
                  </a:lnTo>
                  <a:cubicBezTo>
                    <a:pt x="10188" y="1137"/>
                    <a:pt x="8107" y="1785"/>
                    <a:pt x="6229" y="2817"/>
                  </a:cubicBezTo>
                  <a:cubicBezTo>
                    <a:pt x="4349" y="3848"/>
                    <a:pt x="2583" y="5425"/>
                    <a:pt x="2148" y="7523"/>
                  </a:cubicBezTo>
                  <a:cubicBezTo>
                    <a:pt x="1666" y="9862"/>
                    <a:pt x="2935" y="12235"/>
                    <a:pt x="2773" y="14619"/>
                  </a:cubicBezTo>
                  <a:cubicBezTo>
                    <a:pt x="2586" y="17343"/>
                    <a:pt x="571" y="19657"/>
                    <a:pt x="252" y="22370"/>
                  </a:cubicBezTo>
                  <a:cubicBezTo>
                    <a:pt x="0" y="24498"/>
                    <a:pt x="826" y="26600"/>
                    <a:pt x="1784" y="28516"/>
                  </a:cubicBezTo>
                  <a:cubicBezTo>
                    <a:pt x="2419" y="29790"/>
                    <a:pt x="3125" y="31048"/>
                    <a:pt x="3653" y="32366"/>
                  </a:cubicBezTo>
                  <a:cubicBezTo>
                    <a:pt x="2972" y="29900"/>
                    <a:pt x="2388" y="27299"/>
                    <a:pt x="2920" y="24776"/>
                  </a:cubicBezTo>
                  <a:cubicBezTo>
                    <a:pt x="3267" y="23126"/>
                    <a:pt x="4124" y="21687"/>
                    <a:pt x="4900" y="20212"/>
                  </a:cubicBezTo>
                  <a:cubicBezTo>
                    <a:pt x="5665" y="18760"/>
                    <a:pt x="6213" y="17303"/>
                    <a:pt x="6446" y="15672"/>
                  </a:cubicBezTo>
                  <a:cubicBezTo>
                    <a:pt x="6669" y="14120"/>
                    <a:pt x="6710" y="12544"/>
                    <a:pt x="7182" y="11036"/>
                  </a:cubicBezTo>
                  <a:cubicBezTo>
                    <a:pt x="7645" y="9556"/>
                    <a:pt x="8418" y="8198"/>
                    <a:pt x="9219" y="6877"/>
                  </a:cubicBezTo>
                  <a:cubicBezTo>
                    <a:pt x="10014" y="5565"/>
                    <a:pt x="10068" y="3950"/>
                    <a:pt x="10731" y="2562"/>
                  </a:cubicBezTo>
                  <a:lnTo>
                    <a:pt x="1200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56" name="Google Shape;8156;p29"/>
            <p:cNvSpPr/>
            <p:nvPr/>
          </p:nvSpPr>
          <p:spPr>
            <a:xfrm>
              <a:off x="189717" y="5478924"/>
              <a:ext cx="348310" cy="602943"/>
            </a:xfrm>
            <a:custGeom>
              <a:avLst/>
              <a:gdLst/>
              <a:ahLst/>
              <a:cxnLst/>
              <a:rect l="l" t="t" r="r" b="b"/>
              <a:pathLst>
                <a:path w="13010" h="22521" extrusionOk="0">
                  <a:moveTo>
                    <a:pt x="13009" y="0"/>
                  </a:moveTo>
                  <a:cubicBezTo>
                    <a:pt x="12186" y="847"/>
                    <a:pt x="11274" y="1629"/>
                    <a:pt x="10596" y="2581"/>
                  </a:cubicBezTo>
                  <a:cubicBezTo>
                    <a:pt x="10000" y="3414"/>
                    <a:pt x="9640" y="4366"/>
                    <a:pt x="9582" y="5391"/>
                  </a:cubicBezTo>
                  <a:cubicBezTo>
                    <a:pt x="9527" y="6350"/>
                    <a:pt x="9700" y="7305"/>
                    <a:pt x="9699" y="8265"/>
                  </a:cubicBezTo>
                  <a:cubicBezTo>
                    <a:pt x="9696" y="9419"/>
                    <a:pt x="9321" y="10392"/>
                    <a:pt x="8453" y="11174"/>
                  </a:cubicBezTo>
                  <a:cubicBezTo>
                    <a:pt x="7609" y="11931"/>
                    <a:pt x="6551" y="12379"/>
                    <a:pt x="5515" y="12803"/>
                  </a:cubicBezTo>
                  <a:cubicBezTo>
                    <a:pt x="4459" y="13236"/>
                    <a:pt x="3395" y="13663"/>
                    <a:pt x="2475" y="14357"/>
                  </a:cubicBezTo>
                  <a:cubicBezTo>
                    <a:pt x="1596" y="15021"/>
                    <a:pt x="891" y="15907"/>
                    <a:pt x="375" y="16879"/>
                  </a:cubicBezTo>
                  <a:cubicBezTo>
                    <a:pt x="1" y="17588"/>
                    <a:pt x="331" y="19601"/>
                    <a:pt x="129" y="20360"/>
                  </a:cubicBezTo>
                  <a:cubicBezTo>
                    <a:pt x="432" y="21747"/>
                    <a:pt x="527" y="21320"/>
                    <a:pt x="763" y="22520"/>
                  </a:cubicBezTo>
                  <a:cubicBezTo>
                    <a:pt x="1838" y="19063"/>
                    <a:pt x="4459" y="16386"/>
                    <a:pt x="7440" y="14333"/>
                  </a:cubicBezTo>
                  <a:cubicBezTo>
                    <a:pt x="9021" y="13246"/>
                    <a:pt x="10844" y="12206"/>
                    <a:pt x="11505" y="10405"/>
                  </a:cubicBezTo>
                  <a:cubicBezTo>
                    <a:pt x="12183" y="8556"/>
                    <a:pt x="11405" y="6502"/>
                    <a:pt x="11591" y="4542"/>
                  </a:cubicBezTo>
                  <a:cubicBezTo>
                    <a:pt x="11740" y="2964"/>
                    <a:pt x="12506" y="1500"/>
                    <a:pt x="13009" y="0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57" name="Google Shape;8157;p29"/>
            <p:cNvSpPr/>
            <p:nvPr/>
          </p:nvSpPr>
          <p:spPr>
            <a:xfrm>
              <a:off x="100777" y="5177300"/>
              <a:ext cx="286037" cy="622835"/>
            </a:xfrm>
            <a:custGeom>
              <a:avLst/>
              <a:gdLst/>
              <a:ahLst/>
              <a:cxnLst/>
              <a:rect l="l" t="t" r="r" b="b"/>
              <a:pathLst>
                <a:path w="10684" h="23264" extrusionOk="0">
                  <a:moveTo>
                    <a:pt x="10684" y="1"/>
                  </a:moveTo>
                  <a:cubicBezTo>
                    <a:pt x="9162" y="779"/>
                    <a:pt x="7536" y="1358"/>
                    <a:pt x="6036" y="2182"/>
                  </a:cubicBezTo>
                  <a:cubicBezTo>
                    <a:pt x="4156" y="3212"/>
                    <a:pt x="2390" y="4787"/>
                    <a:pt x="1956" y="6887"/>
                  </a:cubicBezTo>
                  <a:cubicBezTo>
                    <a:pt x="1474" y="9227"/>
                    <a:pt x="2743" y="11600"/>
                    <a:pt x="2581" y="13982"/>
                  </a:cubicBezTo>
                  <a:cubicBezTo>
                    <a:pt x="2394" y="16707"/>
                    <a:pt x="379" y="19022"/>
                    <a:pt x="60" y="21734"/>
                  </a:cubicBezTo>
                  <a:cubicBezTo>
                    <a:pt x="0" y="22247"/>
                    <a:pt x="2" y="22757"/>
                    <a:pt x="53" y="23264"/>
                  </a:cubicBezTo>
                  <a:cubicBezTo>
                    <a:pt x="362" y="21372"/>
                    <a:pt x="1482" y="19735"/>
                    <a:pt x="2354" y="18059"/>
                  </a:cubicBezTo>
                  <a:cubicBezTo>
                    <a:pt x="3254" y="16325"/>
                    <a:pt x="3784" y="14594"/>
                    <a:pt x="3575" y="12627"/>
                  </a:cubicBezTo>
                  <a:cubicBezTo>
                    <a:pt x="3384" y="10832"/>
                    <a:pt x="2764" y="8990"/>
                    <a:pt x="3305" y="7198"/>
                  </a:cubicBezTo>
                  <a:cubicBezTo>
                    <a:pt x="3921" y="5158"/>
                    <a:pt x="5668" y="3671"/>
                    <a:pt x="7340" y="2475"/>
                  </a:cubicBezTo>
                  <a:cubicBezTo>
                    <a:pt x="8469" y="1667"/>
                    <a:pt x="9636" y="901"/>
                    <a:pt x="10684" y="1"/>
                  </a:cubicBezTo>
                  <a:close/>
                </a:path>
              </a:pathLst>
            </a:custGeom>
            <a:solidFill>
              <a:srgbClr val="000000">
                <a:alpha val="18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58" name="Google Shape;8158;p29"/>
            <p:cNvSpPr/>
            <p:nvPr/>
          </p:nvSpPr>
          <p:spPr>
            <a:xfrm>
              <a:off x="174430" y="5160326"/>
              <a:ext cx="242586" cy="921456"/>
            </a:xfrm>
            <a:custGeom>
              <a:avLst/>
              <a:gdLst/>
              <a:ahLst/>
              <a:cxnLst/>
              <a:rect l="l" t="t" r="r" b="b"/>
              <a:pathLst>
                <a:path w="9061" h="34418" extrusionOk="0">
                  <a:moveTo>
                    <a:pt x="9060" y="1"/>
                  </a:moveTo>
                  <a:lnTo>
                    <a:pt x="9060" y="1"/>
                  </a:lnTo>
                  <a:cubicBezTo>
                    <a:pt x="8241" y="1267"/>
                    <a:pt x="7584" y="2636"/>
                    <a:pt x="7010" y="4034"/>
                  </a:cubicBezTo>
                  <a:cubicBezTo>
                    <a:pt x="6445" y="5435"/>
                    <a:pt x="5968" y="6875"/>
                    <a:pt x="5601" y="8347"/>
                  </a:cubicBezTo>
                  <a:cubicBezTo>
                    <a:pt x="5225" y="9817"/>
                    <a:pt x="4946" y="11312"/>
                    <a:pt x="4887" y="12863"/>
                  </a:cubicBezTo>
                  <a:lnTo>
                    <a:pt x="4896" y="13452"/>
                  </a:lnTo>
                  <a:lnTo>
                    <a:pt x="4919" y="14003"/>
                  </a:lnTo>
                  <a:cubicBezTo>
                    <a:pt x="4924" y="14367"/>
                    <a:pt x="4922" y="14730"/>
                    <a:pt x="4886" y="15088"/>
                  </a:cubicBezTo>
                  <a:cubicBezTo>
                    <a:pt x="4822" y="15805"/>
                    <a:pt x="4650" y="16506"/>
                    <a:pt x="4408" y="17197"/>
                  </a:cubicBezTo>
                  <a:cubicBezTo>
                    <a:pt x="3924" y="18578"/>
                    <a:pt x="3242" y="19921"/>
                    <a:pt x="2588" y="21269"/>
                  </a:cubicBezTo>
                  <a:cubicBezTo>
                    <a:pt x="2260" y="21947"/>
                    <a:pt x="1922" y="22610"/>
                    <a:pt x="1597" y="23297"/>
                  </a:cubicBezTo>
                  <a:cubicBezTo>
                    <a:pt x="1449" y="23653"/>
                    <a:pt x="1274" y="23997"/>
                    <a:pt x="1146" y="24360"/>
                  </a:cubicBezTo>
                  <a:lnTo>
                    <a:pt x="963" y="24907"/>
                  </a:lnTo>
                  <a:cubicBezTo>
                    <a:pt x="904" y="25091"/>
                    <a:pt x="837" y="25270"/>
                    <a:pt x="796" y="25460"/>
                  </a:cubicBezTo>
                  <a:cubicBezTo>
                    <a:pt x="0" y="28431"/>
                    <a:pt x="219" y="31620"/>
                    <a:pt x="1334" y="34418"/>
                  </a:cubicBezTo>
                  <a:cubicBezTo>
                    <a:pt x="507" y="31530"/>
                    <a:pt x="478" y="28433"/>
                    <a:pt x="1338" y="25618"/>
                  </a:cubicBezTo>
                  <a:cubicBezTo>
                    <a:pt x="1382" y="25439"/>
                    <a:pt x="1454" y="25270"/>
                    <a:pt x="1519" y="25097"/>
                  </a:cubicBezTo>
                  <a:lnTo>
                    <a:pt x="1709" y="24584"/>
                  </a:lnTo>
                  <a:cubicBezTo>
                    <a:pt x="1842" y="24242"/>
                    <a:pt x="2015" y="23915"/>
                    <a:pt x="2164" y="23582"/>
                  </a:cubicBezTo>
                  <a:cubicBezTo>
                    <a:pt x="2496" y="22917"/>
                    <a:pt x="2856" y="22248"/>
                    <a:pt x="3199" y="21580"/>
                  </a:cubicBezTo>
                  <a:cubicBezTo>
                    <a:pt x="3542" y="20908"/>
                    <a:pt x="3880" y="20235"/>
                    <a:pt x="4202" y="19547"/>
                  </a:cubicBezTo>
                  <a:cubicBezTo>
                    <a:pt x="4525" y="18861"/>
                    <a:pt x="4836" y="18166"/>
                    <a:pt x="5093" y="17437"/>
                  </a:cubicBezTo>
                  <a:cubicBezTo>
                    <a:pt x="5346" y="16706"/>
                    <a:pt x="5528" y="15933"/>
                    <a:pt x="5593" y="15153"/>
                  </a:cubicBezTo>
                  <a:cubicBezTo>
                    <a:pt x="5629" y="14761"/>
                    <a:pt x="5629" y="14372"/>
                    <a:pt x="5622" y="13985"/>
                  </a:cubicBezTo>
                  <a:lnTo>
                    <a:pt x="5593" y="13410"/>
                  </a:lnTo>
                  <a:lnTo>
                    <a:pt x="5574" y="12871"/>
                  </a:lnTo>
                  <a:cubicBezTo>
                    <a:pt x="5587" y="11412"/>
                    <a:pt x="5848" y="9933"/>
                    <a:pt x="6151" y="8476"/>
                  </a:cubicBezTo>
                  <a:cubicBezTo>
                    <a:pt x="6467" y="7019"/>
                    <a:pt x="6862" y="5574"/>
                    <a:pt x="7344" y="4158"/>
                  </a:cubicBezTo>
                  <a:cubicBezTo>
                    <a:pt x="7819" y="2737"/>
                    <a:pt x="8383" y="1346"/>
                    <a:pt x="906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59" name="Google Shape;8159;p29"/>
            <p:cNvSpPr/>
            <p:nvPr/>
          </p:nvSpPr>
          <p:spPr>
            <a:xfrm>
              <a:off x="-845618" y="3159716"/>
              <a:ext cx="230163" cy="233911"/>
            </a:xfrm>
            <a:custGeom>
              <a:avLst/>
              <a:gdLst/>
              <a:ahLst/>
              <a:cxnLst/>
              <a:rect l="l" t="t" r="r" b="b"/>
              <a:pathLst>
                <a:path w="8597" h="8737" extrusionOk="0">
                  <a:moveTo>
                    <a:pt x="238" y="1"/>
                  </a:moveTo>
                  <a:cubicBezTo>
                    <a:pt x="74" y="1"/>
                    <a:pt x="0" y="259"/>
                    <a:pt x="182" y="314"/>
                  </a:cubicBezTo>
                  <a:cubicBezTo>
                    <a:pt x="4155" y="1531"/>
                    <a:pt x="6449" y="5149"/>
                    <a:pt x="8242" y="8649"/>
                  </a:cubicBezTo>
                  <a:cubicBezTo>
                    <a:pt x="8274" y="8711"/>
                    <a:pt x="8327" y="8737"/>
                    <a:pt x="8381" y="8737"/>
                  </a:cubicBezTo>
                  <a:cubicBezTo>
                    <a:pt x="8488" y="8737"/>
                    <a:pt x="8597" y="8633"/>
                    <a:pt x="8534" y="8507"/>
                  </a:cubicBezTo>
                  <a:cubicBezTo>
                    <a:pt x="7533" y="6556"/>
                    <a:pt x="6376" y="4575"/>
                    <a:pt x="4872" y="2973"/>
                  </a:cubicBezTo>
                  <a:cubicBezTo>
                    <a:pt x="4874" y="2962"/>
                    <a:pt x="4880" y="2950"/>
                    <a:pt x="4880" y="2936"/>
                  </a:cubicBezTo>
                  <a:cubicBezTo>
                    <a:pt x="4861" y="2029"/>
                    <a:pt x="5060" y="1151"/>
                    <a:pt x="5489" y="349"/>
                  </a:cubicBezTo>
                  <a:cubicBezTo>
                    <a:pt x="5557" y="221"/>
                    <a:pt x="5444" y="91"/>
                    <a:pt x="5337" y="91"/>
                  </a:cubicBezTo>
                  <a:cubicBezTo>
                    <a:pt x="5293" y="91"/>
                    <a:pt x="5249" y="114"/>
                    <a:pt x="5220" y="167"/>
                  </a:cubicBezTo>
                  <a:cubicBezTo>
                    <a:pt x="4807" y="944"/>
                    <a:pt x="4581" y="1779"/>
                    <a:pt x="4559" y="2651"/>
                  </a:cubicBezTo>
                  <a:cubicBezTo>
                    <a:pt x="3374" y="1470"/>
                    <a:pt x="1979" y="526"/>
                    <a:pt x="288" y="8"/>
                  </a:cubicBezTo>
                  <a:cubicBezTo>
                    <a:pt x="271" y="3"/>
                    <a:pt x="254" y="1"/>
                    <a:pt x="23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60" name="Google Shape;8160;p29"/>
            <p:cNvSpPr/>
            <p:nvPr/>
          </p:nvSpPr>
          <p:spPr>
            <a:xfrm>
              <a:off x="-1317731" y="2950432"/>
              <a:ext cx="516897" cy="274017"/>
            </a:xfrm>
            <a:custGeom>
              <a:avLst/>
              <a:gdLst/>
              <a:ahLst/>
              <a:cxnLst/>
              <a:rect l="l" t="t" r="r" b="b"/>
              <a:pathLst>
                <a:path w="19307" h="10235" extrusionOk="0">
                  <a:moveTo>
                    <a:pt x="10981" y="1"/>
                  </a:moveTo>
                  <a:cubicBezTo>
                    <a:pt x="10841" y="1"/>
                    <a:pt x="10701" y="3"/>
                    <a:pt x="10561" y="8"/>
                  </a:cubicBezTo>
                  <a:cubicBezTo>
                    <a:pt x="8781" y="74"/>
                    <a:pt x="7035" y="502"/>
                    <a:pt x="5269" y="741"/>
                  </a:cubicBezTo>
                  <a:cubicBezTo>
                    <a:pt x="4568" y="836"/>
                    <a:pt x="3852" y="900"/>
                    <a:pt x="3140" y="900"/>
                  </a:cubicBezTo>
                  <a:cubicBezTo>
                    <a:pt x="2062" y="900"/>
                    <a:pt x="994" y="754"/>
                    <a:pt x="1" y="349"/>
                  </a:cubicBezTo>
                  <a:lnTo>
                    <a:pt x="1" y="349"/>
                  </a:lnTo>
                  <a:cubicBezTo>
                    <a:pt x="1359" y="1104"/>
                    <a:pt x="2395" y="2328"/>
                    <a:pt x="3279" y="3604"/>
                  </a:cubicBezTo>
                  <a:cubicBezTo>
                    <a:pt x="4162" y="4881"/>
                    <a:pt x="4931" y="6243"/>
                    <a:pt x="5922" y="7439"/>
                  </a:cubicBezTo>
                  <a:cubicBezTo>
                    <a:pt x="6914" y="8637"/>
                    <a:pt x="8175" y="9680"/>
                    <a:pt x="9681" y="10062"/>
                  </a:cubicBezTo>
                  <a:cubicBezTo>
                    <a:pt x="10158" y="10183"/>
                    <a:pt x="10643" y="10234"/>
                    <a:pt x="11131" y="10234"/>
                  </a:cubicBezTo>
                  <a:cubicBezTo>
                    <a:pt x="12267" y="10234"/>
                    <a:pt x="13418" y="9956"/>
                    <a:pt x="14519" y="9635"/>
                  </a:cubicBezTo>
                  <a:cubicBezTo>
                    <a:pt x="15250" y="9421"/>
                    <a:pt x="15979" y="9188"/>
                    <a:pt x="16719" y="9003"/>
                  </a:cubicBezTo>
                  <a:cubicBezTo>
                    <a:pt x="17420" y="8828"/>
                    <a:pt x="18166" y="8831"/>
                    <a:pt x="18855" y="8662"/>
                  </a:cubicBezTo>
                  <a:cubicBezTo>
                    <a:pt x="19307" y="8551"/>
                    <a:pt x="19257" y="8535"/>
                    <a:pt x="19097" y="8080"/>
                  </a:cubicBezTo>
                  <a:cubicBezTo>
                    <a:pt x="18961" y="7699"/>
                    <a:pt x="18795" y="7326"/>
                    <a:pt x="18657" y="6942"/>
                  </a:cubicBezTo>
                  <a:cubicBezTo>
                    <a:pt x="18393" y="6214"/>
                    <a:pt x="18148" y="5477"/>
                    <a:pt x="17857" y="4757"/>
                  </a:cubicBezTo>
                  <a:cubicBezTo>
                    <a:pt x="17345" y="3495"/>
                    <a:pt x="16662" y="2257"/>
                    <a:pt x="15601" y="1400"/>
                  </a:cubicBezTo>
                  <a:cubicBezTo>
                    <a:pt x="14324" y="368"/>
                    <a:pt x="12632" y="1"/>
                    <a:pt x="109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61" name="Google Shape;8161;p29"/>
            <p:cNvSpPr/>
            <p:nvPr/>
          </p:nvSpPr>
          <p:spPr>
            <a:xfrm>
              <a:off x="-1317678" y="2959642"/>
              <a:ext cx="512078" cy="264700"/>
            </a:xfrm>
            <a:custGeom>
              <a:avLst/>
              <a:gdLst/>
              <a:ahLst/>
              <a:cxnLst/>
              <a:rect l="l" t="t" r="r" b="b"/>
              <a:pathLst>
                <a:path w="19127" h="9887" extrusionOk="0">
                  <a:moveTo>
                    <a:pt x="0" y="1"/>
                  </a:moveTo>
                  <a:cubicBezTo>
                    <a:pt x="1359" y="756"/>
                    <a:pt x="2395" y="1980"/>
                    <a:pt x="3278" y="3256"/>
                  </a:cubicBezTo>
                  <a:cubicBezTo>
                    <a:pt x="4164" y="4532"/>
                    <a:pt x="4931" y="5895"/>
                    <a:pt x="5922" y="7092"/>
                  </a:cubicBezTo>
                  <a:cubicBezTo>
                    <a:pt x="6912" y="8289"/>
                    <a:pt x="8174" y="9333"/>
                    <a:pt x="9681" y="9715"/>
                  </a:cubicBezTo>
                  <a:cubicBezTo>
                    <a:pt x="10157" y="9836"/>
                    <a:pt x="10642" y="9887"/>
                    <a:pt x="11129" y="9887"/>
                  </a:cubicBezTo>
                  <a:cubicBezTo>
                    <a:pt x="12266" y="9887"/>
                    <a:pt x="13417" y="9609"/>
                    <a:pt x="14518" y="9287"/>
                  </a:cubicBezTo>
                  <a:cubicBezTo>
                    <a:pt x="15251" y="9074"/>
                    <a:pt x="15980" y="8838"/>
                    <a:pt x="16718" y="8654"/>
                  </a:cubicBezTo>
                  <a:cubicBezTo>
                    <a:pt x="17419" y="8479"/>
                    <a:pt x="18165" y="8484"/>
                    <a:pt x="18854" y="8313"/>
                  </a:cubicBezTo>
                  <a:cubicBezTo>
                    <a:pt x="18983" y="8287"/>
                    <a:pt x="19069" y="8264"/>
                    <a:pt x="19127" y="8235"/>
                  </a:cubicBezTo>
                  <a:cubicBezTo>
                    <a:pt x="18691" y="7888"/>
                    <a:pt x="18184" y="7604"/>
                    <a:pt x="17713" y="7368"/>
                  </a:cubicBezTo>
                  <a:cubicBezTo>
                    <a:pt x="16281" y="6647"/>
                    <a:pt x="14785" y="6476"/>
                    <a:pt x="13221" y="6476"/>
                  </a:cubicBezTo>
                  <a:cubicBezTo>
                    <a:pt x="13078" y="6476"/>
                    <a:pt x="12934" y="6478"/>
                    <a:pt x="12790" y="6480"/>
                  </a:cubicBezTo>
                  <a:cubicBezTo>
                    <a:pt x="12486" y="6486"/>
                    <a:pt x="12182" y="6493"/>
                    <a:pt x="11877" y="6493"/>
                  </a:cubicBezTo>
                  <a:cubicBezTo>
                    <a:pt x="11331" y="6493"/>
                    <a:pt x="10784" y="6471"/>
                    <a:pt x="10243" y="6384"/>
                  </a:cubicBezTo>
                  <a:cubicBezTo>
                    <a:pt x="9372" y="6241"/>
                    <a:pt x="8560" y="5883"/>
                    <a:pt x="7823" y="5404"/>
                  </a:cubicBezTo>
                  <a:cubicBezTo>
                    <a:pt x="5828" y="4108"/>
                    <a:pt x="4230" y="1923"/>
                    <a:pt x="2250" y="517"/>
                  </a:cubicBezTo>
                  <a:cubicBezTo>
                    <a:pt x="1478" y="454"/>
                    <a:pt x="720" y="295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62" name="Google Shape;8162;p29"/>
            <p:cNvSpPr/>
            <p:nvPr/>
          </p:nvSpPr>
          <p:spPr>
            <a:xfrm>
              <a:off x="-1317678" y="2950513"/>
              <a:ext cx="513282" cy="229521"/>
            </a:xfrm>
            <a:custGeom>
              <a:avLst/>
              <a:gdLst/>
              <a:ahLst/>
              <a:cxnLst/>
              <a:rect l="l" t="t" r="r" b="b"/>
              <a:pathLst>
                <a:path w="19172" h="8573" extrusionOk="0">
                  <a:moveTo>
                    <a:pt x="0" y="348"/>
                  </a:moveTo>
                  <a:cubicBezTo>
                    <a:pt x="0" y="348"/>
                    <a:pt x="0" y="348"/>
                    <a:pt x="0" y="348"/>
                  </a:cubicBezTo>
                  <a:cubicBezTo>
                    <a:pt x="1" y="348"/>
                    <a:pt x="1" y="348"/>
                    <a:pt x="1" y="348"/>
                  </a:cubicBezTo>
                  <a:lnTo>
                    <a:pt x="1" y="348"/>
                  </a:lnTo>
                  <a:cubicBezTo>
                    <a:pt x="1" y="348"/>
                    <a:pt x="0" y="348"/>
                    <a:pt x="0" y="348"/>
                  </a:cubicBezTo>
                  <a:close/>
                  <a:moveTo>
                    <a:pt x="10982" y="0"/>
                  </a:moveTo>
                  <a:cubicBezTo>
                    <a:pt x="10841" y="0"/>
                    <a:pt x="10701" y="3"/>
                    <a:pt x="10561" y="8"/>
                  </a:cubicBezTo>
                  <a:cubicBezTo>
                    <a:pt x="8779" y="74"/>
                    <a:pt x="7035" y="501"/>
                    <a:pt x="5269" y="740"/>
                  </a:cubicBezTo>
                  <a:cubicBezTo>
                    <a:pt x="4566" y="835"/>
                    <a:pt x="3849" y="899"/>
                    <a:pt x="3137" y="899"/>
                  </a:cubicBezTo>
                  <a:cubicBezTo>
                    <a:pt x="2061" y="899"/>
                    <a:pt x="994" y="753"/>
                    <a:pt x="1" y="348"/>
                  </a:cubicBezTo>
                  <a:lnTo>
                    <a:pt x="1" y="348"/>
                  </a:lnTo>
                  <a:cubicBezTo>
                    <a:pt x="95" y="388"/>
                    <a:pt x="4845" y="2540"/>
                    <a:pt x="9381" y="2635"/>
                  </a:cubicBezTo>
                  <a:cubicBezTo>
                    <a:pt x="13950" y="2734"/>
                    <a:pt x="19101" y="8548"/>
                    <a:pt x="19124" y="8573"/>
                  </a:cubicBezTo>
                  <a:lnTo>
                    <a:pt x="19125" y="8573"/>
                  </a:lnTo>
                  <a:lnTo>
                    <a:pt x="19172" y="8289"/>
                  </a:lnTo>
                  <a:cubicBezTo>
                    <a:pt x="19152" y="8230"/>
                    <a:pt x="19128" y="8165"/>
                    <a:pt x="19096" y="8080"/>
                  </a:cubicBezTo>
                  <a:cubicBezTo>
                    <a:pt x="18962" y="7697"/>
                    <a:pt x="18796" y="7323"/>
                    <a:pt x="18656" y="6941"/>
                  </a:cubicBezTo>
                  <a:cubicBezTo>
                    <a:pt x="18392" y="6211"/>
                    <a:pt x="18148" y="5475"/>
                    <a:pt x="17856" y="4755"/>
                  </a:cubicBezTo>
                  <a:cubicBezTo>
                    <a:pt x="17345" y="3493"/>
                    <a:pt x="16661" y="2255"/>
                    <a:pt x="15602" y="1400"/>
                  </a:cubicBezTo>
                  <a:cubicBezTo>
                    <a:pt x="14324" y="367"/>
                    <a:pt x="12632" y="0"/>
                    <a:pt x="109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63" name="Google Shape;8163;p29"/>
            <p:cNvSpPr/>
            <p:nvPr/>
          </p:nvSpPr>
          <p:spPr>
            <a:xfrm>
              <a:off x="-1317731" y="2959722"/>
              <a:ext cx="512104" cy="220311"/>
            </a:xfrm>
            <a:custGeom>
              <a:avLst/>
              <a:gdLst/>
              <a:ahLst/>
              <a:cxnLst/>
              <a:rect l="l" t="t" r="r" b="b"/>
              <a:pathLst>
                <a:path w="19128" h="8229" extrusionOk="0">
                  <a:moveTo>
                    <a:pt x="1" y="1"/>
                  </a:moveTo>
                  <a:cubicBezTo>
                    <a:pt x="1582" y="839"/>
                    <a:pt x="3270" y="1474"/>
                    <a:pt x="5006" y="1943"/>
                  </a:cubicBezTo>
                  <a:cubicBezTo>
                    <a:pt x="5874" y="2179"/>
                    <a:pt x="6761" y="2351"/>
                    <a:pt x="7657" y="2482"/>
                  </a:cubicBezTo>
                  <a:cubicBezTo>
                    <a:pt x="8108" y="2536"/>
                    <a:pt x="8556" y="2584"/>
                    <a:pt x="9012" y="2602"/>
                  </a:cubicBezTo>
                  <a:lnTo>
                    <a:pt x="9353" y="2619"/>
                  </a:lnTo>
                  <a:lnTo>
                    <a:pt x="9668" y="2653"/>
                  </a:lnTo>
                  <a:cubicBezTo>
                    <a:pt x="9875" y="2682"/>
                    <a:pt x="10086" y="2679"/>
                    <a:pt x="10295" y="2730"/>
                  </a:cubicBezTo>
                  <a:cubicBezTo>
                    <a:pt x="11134" y="2876"/>
                    <a:pt x="11941" y="3202"/>
                    <a:pt x="12728" y="3565"/>
                  </a:cubicBezTo>
                  <a:cubicBezTo>
                    <a:pt x="13510" y="3949"/>
                    <a:pt x="14262" y="4403"/>
                    <a:pt x="14994" y="4891"/>
                  </a:cubicBezTo>
                  <a:cubicBezTo>
                    <a:pt x="16448" y="5886"/>
                    <a:pt x="17822" y="7016"/>
                    <a:pt x="19127" y="8229"/>
                  </a:cubicBezTo>
                  <a:cubicBezTo>
                    <a:pt x="18026" y="6826"/>
                    <a:pt x="16729" y="5562"/>
                    <a:pt x="15300" y="4465"/>
                  </a:cubicBezTo>
                  <a:cubicBezTo>
                    <a:pt x="14586" y="3913"/>
                    <a:pt x="13815" y="3431"/>
                    <a:pt x="13014" y="2995"/>
                  </a:cubicBezTo>
                  <a:cubicBezTo>
                    <a:pt x="12195" y="2596"/>
                    <a:pt x="11338" y="2243"/>
                    <a:pt x="10417" y="2070"/>
                  </a:cubicBezTo>
                  <a:cubicBezTo>
                    <a:pt x="10190" y="2019"/>
                    <a:pt x="9951" y="2019"/>
                    <a:pt x="9718" y="1991"/>
                  </a:cubicBezTo>
                  <a:lnTo>
                    <a:pt x="9368" y="1962"/>
                  </a:lnTo>
                  <a:lnTo>
                    <a:pt x="9040" y="1947"/>
                  </a:lnTo>
                  <a:cubicBezTo>
                    <a:pt x="8605" y="1940"/>
                    <a:pt x="8169" y="1889"/>
                    <a:pt x="7732" y="1854"/>
                  </a:cubicBezTo>
                  <a:cubicBezTo>
                    <a:pt x="6860" y="1762"/>
                    <a:pt x="5991" y="1609"/>
                    <a:pt x="5127" y="1436"/>
                  </a:cubicBezTo>
                  <a:cubicBezTo>
                    <a:pt x="3398" y="1067"/>
                    <a:pt x="1689" y="584"/>
                    <a:pt x="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64" name="Google Shape;8164;p29"/>
            <p:cNvSpPr/>
            <p:nvPr/>
          </p:nvSpPr>
          <p:spPr>
            <a:xfrm>
              <a:off x="-1152569" y="2950432"/>
              <a:ext cx="317575" cy="138949"/>
            </a:xfrm>
            <a:custGeom>
              <a:avLst/>
              <a:gdLst/>
              <a:ahLst/>
              <a:cxnLst/>
              <a:rect l="l" t="t" r="r" b="b"/>
              <a:pathLst>
                <a:path w="11862" h="5190" extrusionOk="0">
                  <a:moveTo>
                    <a:pt x="4815" y="0"/>
                  </a:moveTo>
                  <a:cubicBezTo>
                    <a:pt x="4674" y="0"/>
                    <a:pt x="4534" y="3"/>
                    <a:pt x="4394" y="8"/>
                  </a:cubicBezTo>
                  <a:cubicBezTo>
                    <a:pt x="2915" y="64"/>
                    <a:pt x="1461" y="365"/>
                    <a:pt x="1" y="604"/>
                  </a:cubicBezTo>
                  <a:lnTo>
                    <a:pt x="1" y="606"/>
                  </a:lnTo>
                  <a:cubicBezTo>
                    <a:pt x="1" y="606"/>
                    <a:pt x="4" y="606"/>
                    <a:pt x="11" y="606"/>
                  </a:cubicBezTo>
                  <a:cubicBezTo>
                    <a:pt x="298" y="606"/>
                    <a:pt x="6283" y="629"/>
                    <a:pt x="9132" y="2586"/>
                  </a:cubicBezTo>
                  <a:cubicBezTo>
                    <a:pt x="10385" y="3445"/>
                    <a:pt x="11262" y="4387"/>
                    <a:pt x="11861" y="5190"/>
                  </a:cubicBezTo>
                  <a:cubicBezTo>
                    <a:pt x="11803" y="5045"/>
                    <a:pt x="11746" y="4900"/>
                    <a:pt x="11689" y="4757"/>
                  </a:cubicBezTo>
                  <a:cubicBezTo>
                    <a:pt x="11178" y="3495"/>
                    <a:pt x="10494" y="2257"/>
                    <a:pt x="9435" y="1400"/>
                  </a:cubicBezTo>
                  <a:cubicBezTo>
                    <a:pt x="8157" y="367"/>
                    <a:pt x="6465" y="0"/>
                    <a:pt x="4815" y="0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65" name="Google Shape;8165;p29"/>
            <p:cNvSpPr/>
            <p:nvPr/>
          </p:nvSpPr>
          <p:spPr>
            <a:xfrm>
              <a:off x="-745889" y="2761362"/>
              <a:ext cx="229440" cy="422390"/>
            </a:xfrm>
            <a:custGeom>
              <a:avLst/>
              <a:gdLst/>
              <a:ahLst/>
              <a:cxnLst/>
              <a:rect l="l" t="t" r="r" b="b"/>
              <a:pathLst>
                <a:path w="8570" h="15777" extrusionOk="0">
                  <a:moveTo>
                    <a:pt x="5540" y="1"/>
                  </a:moveTo>
                  <a:cubicBezTo>
                    <a:pt x="3666" y="1038"/>
                    <a:pt x="2131" y="2674"/>
                    <a:pt x="1213" y="4611"/>
                  </a:cubicBezTo>
                  <a:cubicBezTo>
                    <a:pt x="295" y="6546"/>
                    <a:pt x="1" y="8772"/>
                    <a:pt x="381" y="10879"/>
                  </a:cubicBezTo>
                  <a:cubicBezTo>
                    <a:pt x="684" y="12546"/>
                    <a:pt x="1191" y="14076"/>
                    <a:pt x="1268" y="15776"/>
                  </a:cubicBezTo>
                  <a:cubicBezTo>
                    <a:pt x="2827" y="15713"/>
                    <a:pt x="4831" y="14409"/>
                    <a:pt x="5976" y="13408"/>
                  </a:cubicBezTo>
                  <a:cubicBezTo>
                    <a:pt x="7325" y="12233"/>
                    <a:pt x="8317" y="10582"/>
                    <a:pt x="8453" y="8797"/>
                  </a:cubicBezTo>
                  <a:cubicBezTo>
                    <a:pt x="8569" y="7242"/>
                    <a:pt x="8042" y="5711"/>
                    <a:pt x="7395" y="4292"/>
                  </a:cubicBezTo>
                  <a:cubicBezTo>
                    <a:pt x="6748" y="2871"/>
                    <a:pt x="5972" y="1500"/>
                    <a:pt x="5540" y="1"/>
                  </a:cubicBezTo>
                  <a:close/>
                </a:path>
              </a:pathLst>
            </a:custGeom>
            <a:solidFill>
              <a:srgbClr val="BD90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66" name="Google Shape;8166;p29"/>
            <p:cNvSpPr/>
            <p:nvPr/>
          </p:nvSpPr>
          <p:spPr>
            <a:xfrm>
              <a:off x="-745889" y="2761362"/>
              <a:ext cx="229440" cy="422390"/>
            </a:xfrm>
            <a:custGeom>
              <a:avLst/>
              <a:gdLst/>
              <a:ahLst/>
              <a:cxnLst/>
              <a:rect l="l" t="t" r="r" b="b"/>
              <a:pathLst>
                <a:path w="8570" h="15777" extrusionOk="0">
                  <a:moveTo>
                    <a:pt x="5540" y="1"/>
                  </a:moveTo>
                  <a:cubicBezTo>
                    <a:pt x="3666" y="1038"/>
                    <a:pt x="2131" y="2674"/>
                    <a:pt x="1213" y="4611"/>
                  </a:cubicBezTo>
                  <a:cubicBezTo>
                    <a:pt x="295" y="6546"/>
                    <a:pt x="1" y="8772"/>
                    <a:pt x="381" y="10879"/>
                  </a:cubicBezTo>
                  <a:cubicBezTo>
                    <a:pt x="684" y="12546"/>
                    <a:pt x="1191" y="14076"/>
                    <a:pt x="1268" y="15776"/>
                  </a:cubicBezTo>
                  <a:cubicBezTo>
                    <a:pt x="2827" y="15713"/>
                    <a:pt x="4831" y="14409"/>
                    <a:pt x="5976" y="13408"/>
                  </a:cubicBezTo>
                  <a:cubicBezTo>
                    <a:pt x="7325" y="12233"/>
                    <a:pt x="8317" y="10582"/>
                    <a:pt x="8453" y="8797"/>
                  </a:cubicBezTo>
                  <a:cubicBezTo>
                    <a:pt x="8569" y="7242"/>
                    <a:pt x="8042" y="5711"/>
                    <a:pt x="7395" y="4292"/>
                  </a:cubicBezTo>
                  <a:cubicBezTo>
                    <a:pt x="6748" y="2871"/>
                    <a:pt x="5972" y="1500"/>
                    <a:pt x="5540" y="1"/>
                  </a:cubicBezTo>
                  <a:close/>
                </a:path>
              </a:pathLst>
            </a:custGeom>
            <a:solidFill>
              <a:srgbClr val="75A8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67" name="Google Shape;8167;p29"/>
            <p:cNvSpPr/>
            <p:nvPr/>
          </p:nvSpPr>
          <p:spPr>
            <a:xfrm>
              <a:off x="-745969" y="2761362"/>
              <a:ext cx="148427" cy="422390"/>
            </a:xfrm>
            <a:custGeom>
              <a:avLst/>
              <a:gdLst/>
              <a:ahLst/>
              <a:cxnLst/>
              <a:rect l="l" t="t" r="r" b="b"/>
              <a:pathLst>
                <a:path w="5544" h="15777" extrusionOk="0">
                  <a:moveTo>
                    <a:pt x="5543" y="1"/>
                  </a:moveTo>
                  <a:lnTo>
                    <a:pt x="5543" y="1"/>
                  </a:lnTo>
                  <a:cubicBezTo>
                    <a:pt x="3669" y="1038"/>
                    <a:pt x="2134" y="2676"/>
                    <a:pt x="1216" y="4611"/>
                  </a:cubicBezTo>
                  <a:cubicBezTo>
                    <a:pt x="298" y="6546"/>
                    <a:pt x="1" y="8772"/>
                    <a:pt x="384" y="10879"/>
                  </a:cubicBezTo>
                  <a:cubicBezTo>
                    <a:pt x="685" y="12546"/>
                    <a:pt x="1194" y="14076"/>
                    <a:pt x="1271" y="15776"/>
                  </a:cubicBezTo>
                  <a:cubicBezTo>
                    <a:pt x="2599" y="14412"/>
                    <a:pt x="3824" y="11248"/>
                    <a:pt x="3777" y="7025"/>
                  </a:cubicBezTo>
                  <a:cubicBezTo>
                    <a:pt x="3729" y="2804"/>
                    <a:pt x="5543" y="1"/>
                    <a:pt x="5543" y="1"/>
                  </a:cubicBezTo>
                  <a:close/>
                </a:path>
              </a:pathLst>
            </a:custGeom>
            <a:solidFill>
              <a:srgbClr val="8EBC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68" name="Google Shape;8168;p29"/>
            <p:cNvSpPr/>
            <p:nvPr/>
          </p:nvSpPr>
          <p:spPr>
            <a:xfrm>
              <a:off x="-711941" y="2761362"/>
              <a:ext cx="114399" cy="422390"/>
            </a:xfrm>
            <a:custGeom>
              <a:avLst/>
              <a:gdLst/>
              <a:ahLst/>
              <a:cxnLst/>
              <a:rect l="l" t="t" r="r" b="b"/>
              <a:pathLst>
                <a:path w="4273" h="15777" extrusionOk="0">
                  <a:moveTo>
                    <a:pt x="4272" y="1"/>
                  </a:moveTo>
                  <a:lnTo>
                    <a:pt x="4272" y="1"/>
                  </a:lnTo>
                  <a:cubicBezTo>
                    <a:pt x="3446" y="1128"/>
                    <a:pt x="2901" y="2456"/>
                    <a:pt x="2563" y="3821"/>
                  </a:cubicBezTo>
                  <a:cubicBezTo>
                    <a:pt x="2390" y="4506"/>
                    <a:pt x="2279" y="5208"/>
                    <a:pt x="2222" y="5912"/>
                  </a:cubicBezTo>
                  <a:cubicBezTo>
                    <a:pt x="2181" y="6266"/>
                    <a:pt x="2192" y="6622"/>
                    <a:pt x="2178" y="6974"/>
                  </a:cubicBezTo>
                  <a:cubicBezTo>
                    <a:pt x="2167" y="7318"/>
                    <a:pt x="2174" y="7657"/>
                    <a:pt x="2155" y="7998"/>
                  </a:cubicBezTo>
                  <a:cubicBezTo>
                    <a:pt x="2113" y="9361"/>
                    <a:pt x="1941" y="10717"/>
                    <a:pt x="1623" y="12039"/>
                  </a:cubicBezTo>
                  <a:cubicBezTo>
                    <a:pt x="1293" y="13355"/>
                    <a:pt x="838" y="14664"/>
                    <a:pt x="0" y="15776"/>
                  </a:cubicBezTo>
                  <a:cubicBezTo>
                    <a:pt x="531" y="15323"/>
                    <a:pt x="947" y="14737"/>
                    <a:pt x="1297" y="14128"/>
                  </a:cubicBezTo>
                  <a:cubicBezTo>
                    <a:pt x="1638" y="13510"/>
                    <a:pt x="1912" y="12855"/>
                    <a:pt x="2126" y="12183"/>
                  </a:cubicBezTo>
                  <a:cubicBezTo>
                    <a:pt x="2345" y="11513"/>
                    <a:pt x="2500" y="10822"/>
                    <a:pt x="2619" y="10127"/>
                  </a:cubicBezTo>
                  <a:cubicBezTo>
                    <a:pt x="2726" y="9429"/>
                    <a:pt x="2801" y="8726"/>
                    <a:pt x="2827" y="8023"/>
                  </a:cubicBezTo>
                  <a:cubicBezTo>
                    <a:pt x="2843" y="7672"/>
                    <a:pt x="2833" y="7317"/>
                    <a:pt x="2836" y="6968"/>
                  </a:cubicBezTo>
                  <a:cubicBezTo>
                    <a:pt x="2841" y="6630"/>
                    <a:pt x="2834" y="6291"/>
                    <a:pt x="2857" y="5953"/>
                  </a:cubicBezTo>
                  <a:cubicBezTo>
                    <a:pt x="2876" y="5275"/>
                    <a:pt x="2968" y="4601"/>
                    <a:pt x="3076" y="3929"/>
                  </a:cubicBezTo>
                  <a:cubicBezTo>
                    <a:pt x="3311" y="2588"/>
                    <a:pt x="3692" y="1264"/>
                    <a:pt x="427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69" name="Google Shape;8169;p29"/>
            <p:cNvSpPr/>
            <p:nvPr/>
          </p:nvSpPr>
          <p:spPr>
            <a:xfrm>
              <a:off x="-711941" y="2761362"/>
              <a:ext cx="195493" cy="422390"/>
            </a:xfrm>
            <a:custGeom>
              <a:avLst/>
              <a:gdLst/>
              <a:ahLst/>
              <a:cxnLst/>
              <a:rect l="l" t="t" r="r" b="b"/>
              <a:pathLst>
                <a:path w="7302" h="15777" extrusionOk="0">
                  <a:moveTo>
                    <a:pt x="4272" y="1"/>
                  </a:moveTo>
                  <a:lnTo>
                    <a:pt x="4272" y="1"/>
                  </a:lnTo>
                  <a:cubicBezTo>
                    <a:pt x="4278" y="19"/>
                    <a:pt x="4283" y="37"/>
                    <a:pt x="4288" y="55"/>
                  </a:cubicBezTo>
                  <a:lnTo>
                    <a:pt x="4288" y="55"/>
                  </a:lnTo>
                  <a:cubicBezTo>
                    <a:pt x="4278" y="20"/>
                    <a:pt x="4272" y="1"/>
                    <a:pt x="4272" y="1"/>
                  </a:cubicBezTo>
                  <a:close/>
                  <a:moveTo>
                    <a:pt x="4288" y="55"/>
                  </a:moveTo>
                  <a:lnTo>
                    <a:pt x="4288" y="55"/>
                  </a:lnTo>
                  <a:cubicBezTo>
                    <a:pt x="4450" y="614"/>
                    <a:pt x="5798" y="5349"/>
                    <a:pt x="5793" y="8191"/>
                  </a:cubicBezTo>
                  <a:cubicBezTo>
                    <a:pt x="5792" y="11242"/>
                    <a:pt x="1348" y="15327"/>
                    <a:pt x="0" y="15776"/>
                  </a:cubicBezTo>
                  <a:cubicBezTo>
                    <a:pt x="1561" y="15713"/>
                    <a:pt x="3564" y="14409"/>
                    <a:pt x="4708" y="13408"/>
                  </a:cubicBezTo>
                  <a:cubicBezTo>
                    <a:pt x="6056" y="12233"/>
                    <a:pt x="7051" y="10582"/>
                    <a:pt x="7185" y="8797"/>
                  </a:cubicBezTo>
                  <a:cubicBezTo>
                    <a:pt x="7301" y="7242"/>
                    <a:pt x="6774" y="5711"/>
                    <a:pt x="6127" y="4292"/>
                  </a:cubicBezTo>
                  <a:cubicBezTo>
                    <a:pt x="5488" y="2890"/>
                    <a:pt x="4724" y="1533"/>
                    <a:pt x="4288" y="55"/>
                  </a:cubicBezTo>
                  <a:close/>
                </a:path>
              </a:pathLst>
            </a:custGeom>
            <a:solidFill>
              <a:srgbClr val="3E5B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70" name="Google Shape;8170;p29"/>
            <p:cNvSpPr/>
            <p:nvPr/>
          </p:nvSpPr>
          <p:spPr>
            <a:xfrm>
              <a:off x="-745969" y="2761362"/>
              <a:ext cx="148427" cy="395457"/>
            </a:xfrm>
            <a:custGeom>
              <a:avLst/>
              <a:gdLst/>
              <a:ahLst/>
              <a:cxnLst/>
              <a:rect l="l" t="t" r="r" b="b"/>
              <a:pathLst>
                <a:path w="5544" h="14771" extrusionOk="0">
                  <a:moveTo>
                    <a:pt x="5543" y="1"/>
                  </a:moveTo>
                  <a:lnTo>
                    <a:pt x="5543" y="1"/>
                  </a:lnTo>
                  <a:cubicBezTo>
                    <a:pt x="3669" y="1038"/>
                    <a:pt x="2134" y="2676"/>
                    <a:pt x="1216" y="4609"/>
                  </a:cubicBezTo>
                  <a:cubicBezTo>
                    <a:pt x="298" y="6546"/>
                    <a:pt x="1" y="8772"/>
                    <a:pt x="384" y="10879"/>
                  </a:cubicBezTo>
                  <a:cubicBezTo>
                    <a:pt x="624" y="12211"/>
                    <a:pt x="996" y="13457"/>
                    <a:pt x="1175" y="14771"/>
                  </a:cubicBezTo>
                  <a:cubicBezTo>
                    <a:pt x="1133" y="13862"/>
                    <a:pt x="987" y="10164"/>
                    <a:pt x="1172" y="7437"/>
                  </a:cubicBezTo>
                  <a:cubicBezTo>
                    <a:pt x="1417" y="3879"/>
                    <a:pt x="5543" y="1"/>
                    <a:pt x="5543" y="1"/>
                  </a:cubicBezTo>
                  <a:close/>
                </a:path>
              </a:pathLst>
            </a:custGeom>
            <a:solidFill>
              <a:srgbClr val="BFD5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71" name="Google Shape;8171;p29"/>
            <p:cNvSpPr/>
            <p:nvPr/>
          </p:nvSpPr>
          <p:spPr>
            <a:xfrm>
              <a:off x="857728" y="4517266"/>
              <a:ext cx="418240" cy="1328237"/>
            </a:xfrm>
            <a:custGeom>
              <a:avLst/>
              <a:gdLst/>
              <a:ahLst/>
              <a:cxnLst/>
              <a:rect l="l" t="t" r="r" b="b"/>
              <a:pathLst>
                <a:path w="15622" h="49612" extrusionOk="0">
                  <a:moveTo>
                    <a:pt x="7842" y="0"/>
                  </a:moveTo>
                  <a:cubicBezTo>
                    <a:pt x="6953" y="2907"/>
                    <a:pt x="6912" y="5926"/>
                    <a:pt x="7182" y="8942"/>
                  </a:cubicBezTo>
                  <a:cubicBezTo>
                    <a:pt x="6318" y="10205"/>
                    <a:pt x="5751" y="11926"/>
                    <a:pt x="5248" y="13590"/>
                  </a:cubicBezTo>
                  <a:cubicBezTo>
                    <a:pt x="4244" y="16893"/>
                    <a:pt x="3243" y="19794"/>
                    <a:pt x="1102" y="21868"/>
                  </a:cubicBezTo>
                  <a:lnTo>
                    <a:pt x="1524" y="22305"/>
                  </a:lnTo>
                  <a:cubicBezTo>
                    <a:pt x="3771" y="20129"/>
                    <a:pt x="4803" y="17150"/>
                    <a:pt x="5825" y="13765"/>
                  </a:cubicBezTo>
                  <a:cubicBezTo>
                    <a:pt x="6150" y="12691"/>
                    <a:pt x="6614" y="11174"/>
                    <a:pt x="7280" y="9948"/>
                  </a:cubicBezTo>
                  <a:cubicBezTo>
                    <a:pt x="7440" y="11397"/>
                    <a:pt x="7654" y="12843"/>
                    <a:pt x="7868" y="14275"/>
                  </a:cubicBezTo>
                  <a:cubicBezTo>
                    <a:pt x="8508" y="18527"/>
                    <a:pt x="9168" y="22925"/>
                    <a:pt x="8266" y="27098"/>
                  </a:cubicBezTo>
                  <a:cubicBezTo>
                    <a:pt x="8200" y="27404"/>
                    <a:pt x="8123" y="27709"/>
                    <a:pt x="8042" y="28011"/>
                  </a:cubicBezTo>
                  <a:lnTo>
                    <a:pt x="6920" y="28379"/>
                  </a:lnTo>
                  <a:cubicBezTo>
                    <a:pt x="6315" y="28576"/>
                    <a:pt x="5690" y="28781"/>
                    <a:pt x="5111" y="29095"/>
                  </a:cubicBezTo>
                  <a:cubicBezTo>
                    <a:pt x="3799" y="29803"/>
                    <a:pt x="2862" y="30980"/>
                    <a:pt x="1957" y="32116"/>
                  </a:cubicBezTo>
                  <a:cubicBezTo>
                    <a:pt x="1587" y="32580"/>
                    <a:pt x="1205" y="33061"/>
                    <a:pt x="806" y="33496"/>
                  </a:cubicBezTo>
                  <a:cubicBezTo>
                    <a:pt x="564" y="33760"/>
                    <a:pt x="299" y="34012"/>
                    <a:pt x="0" y="34065"/>
                  </a:cubicBezTo>
                  <a:lnTo>
                    <a:pt x="108" y="34662"/>
                  </a:lnTo>
                  <a:cubicBezTo>
                    <a:pt x="586" y="34576"/>
                    <a:pt x="940" y="34248"/>
                    <a:pt x="1256" y="33906"/>
                  </a:cubicBezTo>
                  <a:cubicBezTo>
                    <a:pt x="1668" y="33454"/>
                    <a:pt x="2059" y="32966"/>
                    <a:pt x="2433" y="32492"/>
                  </a:cubicBezTo>
                  <a:cubicBezTo>
                    <a:pt x="3341" y="31353"/>
                    <a:pt x="4196" y="30278"/>
                    <a:pt x="5401" y="29628"/>
                  </a:cubicBezTo>
                  <a:cubicBezTo>
                    <a:pt x="5935" y="29339"/>
                    <a:pt x="6532" y="29146"/>
                    <a:pt x="7111" y="28956"/>
                  </a:cubicBezTo>
                  <a:lnTo>
                    <a:pt x="7843" y="28717"/>
                  </a:lnTo>
                  <a:lnTo>
                    <a:pt x="7843" y="28717"/>
                  </a:lnTo>
                  <a:cubicBezTo>
                    <a:pt x="7383" y="30225"/>
                    <a:pt x="6771" y="31697"/>
                    <a:pt x="6171" y="33134"/>
                  </a:cubicBezTo>
                  <a:cubicBezTo>
                    <a:pt x="5862" y="33875"/>
                    <a:pt x="5543" y="34644"/>
                    <a:pt x="5248" y="35405"/>
                  </a:cubicBezTo>
                  <a:cubicBezTo>
                    <a:pt x="3493" y="39948"/>
                    <a:pt x="2452" y="44714"/>
                    <a:pt x="2161" y="49575"/>
                  </a:cubicBezTo>
                  <a:lnTo>
                    <a:pt x="2767" y="49611"/>
                  </a:lnTo>
                  <a:cubicBezTo>
                    <a:pt x="3056" y="44812"/>
                    <a:pt x="4080" y="40105"/>
                    <a:pt x="5814" y="35624"/>
                  </a:cubicBezTo>
                  <a:cubicBezTo>
                    <a:pt x="6105" y="34867"/>
                    <a:pt x="6424" y="34105"/>
                    <a:pt x="6732" y="33367"/>
                  </a:cubicBezTo>
                  <a:cubicBezTo>
                    <a:pt x="6815" y="33168"/>
                    <a:pt x="6898" y="32969"/>
                    <a:pt x="6982" y="32768"/>
                  </a:cubicBezTo>
                  <a:cubicBezTo>
                    <a:pt x="7080" y="33024"/>
                    <a:pt x="7140" y="33320"/>
                    <a:pt x="7147" y="33664"/>
                  </a:cubicBezTo>
                  <a:cubicBezTo>
                    <a:pt x="7157" y="34025"/>
                    <a:pt x="7116" y="34382"/>
                    <a:pt x="7074" y="34761"/>
                  </a:cubicBezTo>
                  <a:cubicBezTo>
                    <a:pt x="7058" y="34915"/>
                    <a:pt x="7041" y="35070"/>
                    <a:pt x="7027" y="35224"/>
                  </a:cubicBezTo>
                  <a:cubicBezTo>
                    <a:pt x="6895" y="36746"/>
                    <a:pt x="7086" y="38312"/>
                    <a:pt x="7584" y="39754"/>
                  </a:cubicBezTo>
                  <a:cubicBezTo>
                    <a:pt x="7763" y="40269"/>
                    <a:pt x="8033" y="40919"/>
                    <a:pt x="8538" y="41385"/>
                  </a:cubicBezTo>
                  <a:lnTo>
                    <a:pt x="8951" y="40936"/>
                  </a:lnTo>
                  <a:cubicBezTo>
                    <a:pt x="8544" y="40563"/>
                    <a:pt x="8316" y="40002"/>
                    <a:pt x="8160" y="39556"/>
                  </a:cubicBezTo>
                  <a:cubicBezTo>
                    <a:pt x="7689" y="38194"/>
                    <a:pt x="7507" y="36715"/>
                    <a:pt x="7634" y="35280"/>
                  </a:cubicBezTo>
                  <a:cubicBezTo>
                    <a:pt x="7647" y="35128"/>
                    <a:pt x="7663" y="34980"/>
                    <a:pt x="7679" y="34828"/>
                  </a:cubicBezTo>
                  <a:cubicBezTo>
                    <a:pt x="7721" y="34445"/>
                    <a:pt x="7765" y="34050"/>
                    <a:pt x="7756" y="33649"/>
                  </a:cubicBezTo>
                  <a:cubicBezTo>
                    <a:pt x="7741" y="32998"/>
                    <a:pt x="7577" y="32460"/>
                    <a:pt x="7281" y="32041"/>
                  </a:cubicBezTo>
                  <a:cubicBezTo>
                    <a:pt x="7912" y="30485"/>
                    <a:pt x="8506" y="28885"/>
                    <a:pt x="8865" y="27228"/>
                  </a:cubicBezTo>
                  <a:cubicBezTo>
                    <a:pt x="9719" y="23274"/>
                    <a:pt x="9213" y="19168"/>
                    <a:pt x="8621" y="15171"/>
                  </a:cubicBezTo>
                  <a:lnTo>
                    <a:pt x="8621" y="15171"/>
                  </a:lnTo>
                  <a:cubicBezTo>
                    <a:pt x="9296" y="15688"/>
                    <a:pt x="9690" y="16570"/>
                    <a:pt x="9934" y="17237"/>
                  </a:cubicBezTo>
                  <a:cubicBezTo>
                    <a:pt x="10119" y="17744"/>
                    <a:pt x="10285" y="18275"/>
                    <a:pt x="10446" y="18786"/>
                  </a:cubicBezTo>
                  <a:cubicBezTo>
                    <a:pt x="10728" y="19689"/>
                    <a:pt x="11020" y="20625"/>
                    <a:pt x="11444" y="21502"/>
                  </a:cubicBezTo>
                  <a:cubicBezTo>
                    <a:pt x="12282" y="23233"/>
                    <a:pt x="13656" y="24729"/>
                    <a:pt x="15309" y="25714"/>
                  </a:cubicBezTo>
                  <a:lnTo>
                    <a:pt x="15621" y="25191"/>
                  </a:lnTo>
                  <a:cubicBezTo>
                    <a:pt x="14066" y="24267"/>
                    <a:pt x="12780" y="22861"/>
                    <a:pt x="11993" y="21235"/>
                  </a:cubicBezTo>
                  <a:cubicBezTo>
                    <a:pt x="11588" y="20399"/>
                    <a:pt x="11302" y="19487"/>
                    <a:pt x="11027" y="18604"/>
                  </a:cubicBezTo>
                  <a:cubicBezTo>
                    <a:pt x="10865" y="18085"/>
                    <a:pt x="10698" y="17549"/>
                    <a:pt x="10505" y="17029"/>
                  </a:cubicBezTo>
                  <a:cubicBezTo>
                    <a:pt x="10182" y="16143"/>
                    <a:pt x="9621" y="14916"/>
                    <a:pt x="8505" y="14384"/>
                  </a:cubicBezTo>
                  <a:cubicBezTo>
                    <a:pt x="8496" y="14319"/>
                    <a:pt x="8485" y="14253"/>
                    <a:pt x="8476" y="14188"/>
                  </a:cubicBezTo>
                  <a:cubicBezTo>
                    <a:pt x="7773" y="9512"/>
                    <a:pt x="7048" y="4677"/>
                    <a:pt x="8423" y="179"/>
                  </a:cubicBezTo>
                  <a:lnTo>
                    <a:pt x="7842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72" name="Google Shape;8172;p29"/>
            <p:cNvSpPr/>
            <p:nvPr/>
          </p:nvSpPr>
          <p:spPr>
            <a:xfrm>
              <a:off x="740221" y="5658704"/>
              <a:ext cx="342126" cy="491784"/>
            </a:xfrm>
            <a:custGeom>
              <a:avLst/>
              <a:gdLst/>
              <a:ahLst/>
              <a:cxnLst/>
              <a:rect l="l" t="t" r="r" b="b"/>
              <a:pathLst>
                <a:path w="12779" h="18369" extrusionOk="0">
                  <a:moveTo>
                    <a:pt x="7734" y="0"/>
                  </a:moveTo>
                  <a:cubicBezTo>
                    <a:pt x="7698" y="0"/>
                    <a:pt x="7661" y="5"/>
                    <a:pt x="7621" y="14"/>
                  </a:cubicBezTo>
                  <a:cubicBezTo>
                    <a:pt x="7109" y="136"/>
                    <a:pt x="6202" y="1617"/>
                    <a:pt x="5811" y="2038"/>
                  </a:cubicBezTo>
                  <a:cubicBezTo>
                    <a:pt x="5182" y="2714"/>
                    <a:pt x="4548" y="3380"/>
                    <a:pt x="3942" y="4078"/>
                  </a:cubicBezTo>
                  <a:cubicBezTo>
                    <a:pt x="2432" y="5809"/>
                    <a:pt x="1057" y="7780"/>
                    <a:pt x="529" y="10117"/>
                  </a:cubicBezTo>
                  <a:cubicBezTo>
                    <a:pt x="0" y="12454"/>
                    <a:pt x="478" y="15218"/>
                    <a:pt x="2179" y="16860"/>
                  </a:cubicBezTo>
                  <a:cubicBezTo>
                    <a:pt x="3266" y="17910"/>
                    <a:pt x="4706" y="18368"/>
                    <a:pt x="6150" y="18368"/>
                  </a:cubicBezTo>
                  <a:cubicBezTo>
                    <a:pt x="6864" y="18368"/>
                    <a:pt x="7578" y="18256"/>
                    <a:pt x="8252" y="18048"/>
                  </a:cubicBezTo>
                  <a:cubicBezTo>
                    <a:pt x="9837" y="17557"/>
                    <a:pt x="11335" y="16515"/>
                    <a:pt x="12050" y="14912"/>
                  </a:cubicBezTo>
                  <a:cubicBezTo>
                    <a:pt x="12779" y="13280"/>
                    <a:pt x="12603" y="11292"/>
                    <a:pt x="12027" y="9539"/>
                  </a:cubicBezTo>
                  <a:cubicBezTo>
                    <a:pt x="11451" y="7784"/>
                    <a:pt x="10512" y="6195"/>
                    <a:pt x="9699" y="4545"/>
                  </a:cubicBezTo>
                  <a:cubicBezTo>
                    <a:pt x="9240" y="3617"/>
                    <a:pt x="8820" y="2657"/>
                    <a:pt x="8531" y="1652"/>
                  </a:cubicBezTo>
                  <a:cubicBezTo>
                    <a:pt x="8394" y="1170"/>
                    <a:pt x="8311" y="0"/>
                    <a:pt x="7734" y="0"/>
                  </a:cubicBezTo>
                  <a:close/>
                </a:path>
              </a:pathLst>
            </a:custGeom>
            <a:solidFill>
              <a:srgbClr val="C5DC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73" name="Google Shape;8173;p29"/>
            <p:cNvSpPr/>
            <p:nvPr/>
          </p:nvSpPr>
          <p:spPr>
            <a:xfrm>
              <a:off x="748012" y="5658758"/>
              <a:ext cx="259372" cy="439363"/>
            </a:xfrm>
            <a:custGeom>
              <a:avLst/>
              <a:gdLst/>
              <a:ahLst/>
              <a:cxnLst/>
              <a:rect l="l" t="t" r="r" b="b"/>
              <a:pathLst>
                <a:path w="9688" h="16411" extrusionOk="0">
                  <a:moveTo>
                    <a:pt x="7445" y="1"/>
                  </a:moveTo>
                  <a:cubicBezTo>
                    <a:pt x="7410" y="1"/>
                    <a:pt x="7372" y="5"/>
                    <a:pt x="7333" y="15"/>
                  </a:cubicBezTo>
                  <a:cubicBezTo>
                    <a:pt x="6821" y="136"/>
                    <a:pt x="5915" y="1618"/>
                    <a:pt x="5523" y="2037"/>
                  </a:cubicBezTo>
                  <a:cubicBezTo>
                    <a:pt x="4895" y="2712"/>
                    <a:pt x="4258" y="3379"/>
                    <a:pt x="3652" y="4076"/>
                  </a:cubicBezTo>
                  <a:cubicBezTo>
                    <a:pt x="2143" y="5807"/>
                    <a:pt x="767" y="7778"/>
                    <a:pt x="240" y="10115"/>
                  </a:cubicBezTo>
                  <a:cubicBezTo>
                    <a:pt x="61" y="10899"/>
                    <a:pt x="1" y="11730"/>
                    <a:pt x="58" y="12550"/>
                  </a:cubicBezTo>
                  <a:cubicBezTo>
                    <a:pt x="182" y="12830"/>
                    <a:pt x="320" y="13102"/>
                    <a:pt x="476" y="13366"/>
                  </a:cubicBezTo>
                  <a:cubicBezTo>
                    <a:pt x="1491" y="15072"/>
                    <a:pt x="3261" y="16411"/>
                    <a:pt x="5086" y="16411"/>
                  </a:cubicBezTo>
                  <a:cubicBezTo>
                    <a:pt x="5600" y="16411"/>
                    <a:pt x="6118" y="16305"/>
                    <a:pt x="6625" y="16072"/>
                  </a:cubicBezTo>
                  <a:cubicBezTo>
                    <a:pt x="9032" y="14961"/>
                    <a:pt x="9687" y="11900"/>
                    <a:pt x="9377" y="9279"/>
                  </a:cubicBezTo>
                  <a:cubicBezTo>
                    <a:pt x="9035" y="6379"/>
                    <a:pt x="7556" y="3439"/>
                    <a:pt x="7965" y="525"/>
                  </a:cubicBezTo>
                  <a:cubicBezTo>
                    <a:pt x="7855" y="229"/>
                    <a:pt x="7697" y="1"/>
                    <a:pt x="7445" y="1"/>
                  </a:cubicBezTo>
                  <a:close/>
                </a:path>
              </a:pathLst>
            </a:custGeom>
            <a:solidFill>
              <a:srgbClr val="8EBC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74" name="Google Shape;8174;p29"/>
            <p:cNvSpPr/>
            <p:nvPr/>
          </p:nvSpPr>
          <p:spPr>
            <a:xfrm>
              <a:off x="910738" y="5659775"/>
              <a:ext cx="40855" cy="340412"/>
            </a:xfrm>
            <a:custGeom>
              <a:avLst/>
              <a:gdLst/>
              <a:ahLst/>
              <a:cxnLst/>
              <a:rect l="l" t="t" r="r" b="b"/>
              <a:pathLst>
                <a:path w="1526" h="12715" extrusionOk="0">
                  <a:moveTo>
                    <a:pt x="1526" y="0"/>
                  </a:moveTo>
                  <a:lnTo>
                    <a:pt x="1526" y="0"/>
                  </a:lnTo>
                  <a:cubicBezTo>
                    <a:pt x="1151" y="397"/>
                    <a:pt x="888" y="898"/>
                    <a:pt x="705" y="1421"/>
                  </a:cubicBezTo>
                  <a:cubicBezTo>
                    <a:pt x="529" y="1945"/>
                    <a:pt x="426" y="2493"/>
                    <a:pt x="367" y="3038"/>
                  </a:cubicBezTo>
                  <a:cubicBezTo>
                    <a:pt x="244" y="4131"/>
                    <a:pt x="268" y="5216"/>
                    <a:pt x="270" y="6290"/>
                  </a:cubicBezTo>
                  <a:cubicBezTo>
                    <a:pt x="293" y="7367"/>
                    <a:pt x="283" y="8423"/>
                    <a:pt x="232" y="9496"/>
                  </a:cubicBezTo>
                  <a:cubicBezTo>
                    <a:pt x="181" y="10565"/>
                    <a:pt x="101" y="11635"/>
                    <a:pt x="0" y="12714"/>
                  </a:cubicBezTo>
                  <a:cubicBezTo>
                    <a:pt x="347" y="11683"/>
                    <a:pt x="560" y="10615"/>
                    <a:pt x="704" y="9538"/>
                  </a:cubicBezTo>
                  <a:cubicBezTo>
                    <a:pt x="853" y="8464"/>
                    <a:pt x="889" y="7361"/>
                    <a:pt x="879" y="6283"/>
                  </a:cubicBezTo>
                  <a:lnTo>
                    <a:pt x="848" y="4670"/>
                  </a:lnTo>
                  <a:cubicBezTo>
                    <a:pt x="829" y="4134"/>
                    <a:pt x="831" y="3601"/>
                    <a:pt x="841" y="3070"/>
                  </a:cubicBezTo>
                  <a:cubicBezTo>
                    <a:pt x="873" y="2017"/>
                    <a:pt x="990" y="955"/>
                    <a:pt x="152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75" name="Google Shape;8175;p29"/>
            <p:cNvSpPr/>
            <p:nvPr/>
          </p:nvSpPr>
          <p:spPr>
            <a:xfrm>
              <a:off x="1049797" y="5559403"/>
              <a:ext cx="281673" cy="384721"/>
            </a:xfrm>
            <a:custGeom>
              <a:avLst/>
              <a:gdLst/>
              <a:ahLst/>
              <a:cxnLst/>
              <a:rect l="l" t="t" r="r" b="b"/>
              <a:pathLst>
                <a:path w="10521" h="14370" extrusionOk="0">
                  <a:moveTo>
                    <a:pt x="1033" y="0"/>
                  </a:moveTo>
                  <a:cubicBezTo>
                    <a:pt x="802" y="0"/>
                    <a:pt x="606" y="40"/>
                    <a:pt x="479" y="143"/>
                  </a:cubicBezTo>
                  <a:cubicBezTo>
                    <a:pt x="1" y="526"/>
                    <a:pt x="887" y="2125"/>
                    <a:pt x="1031" y="2731"/>
                  </a:cubicBezTo>
                  <a:cubicBezTo>
                    <a:pt x="1293" y="3847"/>
                    <a:pt x="1418" y="4991"/>
                    <a:pt x="1529" y="6127"/>
                  </a:cubicBezTo>
                  <a:cubicBezTo>
                    <a:pt x="1769" y="8591"/>
                    <a:pt x="2077" y="11250"/>
                    <a:pt x="3639" y="13108"/>
                  </a:cubicBezTo>
                  <a:cubicBezTo>
                    <a:pt x="4222" y="13800"/>
                    <a:pt x="5011" y="14361"/>
                    <a:pt x="5861" y="14370"/>
                  </a:cubicBezTo>
                  <a:cubicBezTo>
                    <a:pt x="5865" y="14370"/>
                    <a:pt x="5870" y="14370"/>
                    <a:pt x="5875" y="14370"/>
                  </a:cubicBezTo>
                  <a:cubicBezTo>
                    <a:pt x="6490" y="14370"/>
                    <a:pt x="7070" y="14080"/>
                    <a:pt x="7574" y="13715"/>
                  </a:cubicBezTo>
                  <a:cubicBezTo>
                    <a:pt x="9438" y="12371"/>
                    <a:pt x="10521" y="9876"/>
                    <a:pt x="10314" y="7409"/>
                  </a:cubicBezTo>
                  <a:cubicBezTo>
                    <a:pt x="10105" y="4944"/>
                    <a:pt x="8616" y="2600"/>
                    <a:pt x="6547" y="1488"/>
                  </a:cubicBezTo>
                  <a:cubicBezTo>
                    <a:pt x="5527" y="940"/>
                    <a:pt x="4413" y="691"/>
                    <a:pt x="3308" y="483"/>
                  </a:cubicBezTo>
                  <a:cubicBezTo>
                    <a:pt x="2849" y="397"/>
                    <a:pt x="1763" y="0"/>
                    <a:pt x="103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76" name="Google Shape;8176;p29"/>
            <p:cNvSpPr/>
            <p:nvPr/>
          </p:nvSpPr>
          <p:spPr>
            <a:xfrm>
              <a:off x="1062621" y="5563178"/>
              <a:ext cx="166257" cy="250751"/>
            </a:xfrm>
            <a:custGeom>
              <a:avLst/>
              <a:gdLst/>
              <a:ahLst/>
              <a:cxnLst/>
              <a:rect l="l" t="t" r="r" b="b"/>
              <a:pathLst>
                <a:path w="6210" h="9366" extrusionOk="0">
                  <a:moveTo>
                    <a:pt x="1" y="1"/>
                  </a:moveTo>
                  <a:cubicBezTo>
                    <a:pt x="651" y="696"/>
                    <a:pt x="1241" y="1424"/>
                    <a:pt x="1780" y="2186"/>
                  </a:cubicBezTo>
                  <a:cubicBezTo>
                    <a:pt x="2312" y="2953"/>
                    <a:pt x="2791" y="3750"/>
                    <a:pt x="3176" y="4590"/>
                  </a:cubicBezTo>
                  <a:cubicBezTo>
                    <a:pt x="3374" y="5010"/>
                    <a:pt x="3526" y="5431"/>
                    <a:pt x="3709" y="5889"/>
                  </a:cubicBezTo>
                  <a:cubicBezTo>
                    <a:pt x="3903" y="6330"/>
                    <a:pt x="4110" y="6767"/>
                    <a:pt x="4362" y="7179"/>
                  </a:cubicBezTo>
                  <a:cubicBezTo>
                    <a:pt x="4860" y="8001"/>
                    <a:pt x="5459" y="8771"/>
                    <a:pt x="6210" y="9365"/>
                  </a:cubicBezTo>
                  <a:cubicBezTo>
                    <a:pt x="5622" y="8620"/>
                    <a:pt x="5141" y="7813"/>
                    <a:pt x="4726" y="6980"/>
                  </a:cubicBezTo>
                  <a:cubicBezTo>
                    <a:pt x="4525" y="6559"/>
                    <a:pt x="4337" y="6136"/>
                    <a:pt x="4177" y="5701"/>
                  </a:cubicBezTo>
                  <a:cubicBezTo>
                    <a:pt x="4024" y="5275"/>
                    <a:pt x="3856" y="4803"/>
                    <a:pt x="3660" y="4364"/>
                  </a:cubicBezTo>
                  <a:cubicBezTo>
                    <a:pt x="3451" y="3929"/>
                    <a:pt x="3225" y="3500"/>
                    <a:pt x="2965" y="3094"/>
                  </a:cubicBezTo>
                  <a:cubicBezTo>
                    <a:pt x="2698" y="2692"/>
                    <a:pt x="2424" y="2297"/>
                    <a:pt x="2112" y="1931"/>
                  </a:cubicBezTo>
                  <a:cubicBezTo>
                    <a:pt x="1494" y="1197"/>
                    <a:pt x="797" y="527"/>
                    <a:pt x="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77" name="Google Shape;8177;p29"/>
            <p:cNvSpPr/>
            <p:nvPr/>
          </p:nvSpPr>
          <p:spPr>
            <a:xfrm>
              <a:off x="1062567" y="5559323"/>
              <a:ext cx="268876" cy="384721"/>
            </a:xfrm>
            <a:custGeom>
              <a:avLst/>
              <a:gdLst/>
              <a:ahLst/>
              <a:cxnLst/>
              <a:rect l="l" t="t" r="r" b="b"/>
              <a:pathLst>
                <a:path w="10043" h="14370" extrusionOk="0">
                  <a:moveTo>
                    <a:pt x="553" y="1"/>
                  </a:moveTo>
                  <a:cubicBezTo>
                    <a:pt x="322" y="1"/>
                    <a:pt x="127" y="41"/>
                    <a:pt x="0" y="143"/>
                  </a:cubicBezTo>
                  <a:cubicBezTo>
                    <a:pt x="7076" y="2013"/>
                    <a:pt x="8482" y="5372"/>
                    <a:pt x="7975" y="9690"/>
                  </a:cubicBezTo>
                  <a:cubicBezTo>
                    <a:pt x="7590" y="12978"/>
                    <a:pt x="4153" y="13908"/>
                    <a:pt x="4070" y="13930"/>
                  </a:cubicBezTo>
                  <a:cubicBezTo>
                    <a:pt x="4475" y="14195"/>
                    <a:pt x="4919" y="14367"/>
                    <a:pt x="5381" y="14370"/>
                  </a:cubicBezTo>
                  <a:cubicBezTo>
                    <a:pt x="5387" y="14370"/>
                    <a:pt x="5393" y="14370"/>
                    <a:pt x="5399" y="14370"/>
                  </a:cubicBezTo>
                  <a:cubicBezTo>
                    <a:pt x="6015" y="14370"/>
                    <a:pt x="6592" y="14081"/>
                    <a:pt x="7096" y="13717"/>
                  </a:cubicBezTo>
                  <a:cubicBezTo>
                    <a:pt x="8958" y="12372"/>
                    <a:pt x="10042" y="9878"/>
                    <a:pt x="9835" y="7411"/>
                  </a:cubicBezTo>
                  <a:cubicBezTo>
                    <a:pt x="9627" y="4944"/>
                    <a:pt x="8138" y="2601"/>
                    <a:pt x="6069" y="1489"/>
                  </a:cubicBezTo>
                  <a:cubicBezTo>
                    <a:pt x="5049" y="942"/>
                    <a:pt x="3934" y="692"/>
                    <a:pt x="2830" y="484"/>
                  </a:cubicBezTo>
                  <a:cubicBezTo>
                    <a:pt x="2370" y="399"/>
                    <a:pt x="1282" y="1"/>
                    <a:pt x="55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78" name="Google Shape;8178;p29"/>
            <p:cNvSpPr/>
            <p:nvPr/>
          </p:nvSpPr>
          <p:spPr>
            <a:xfrm>
              <a:off x="498489" y="5372769"/>
              <a:ext cx="415295" cy="309169"/>
            </a:xfrm>
            <a:custGeom>
              <a:avLst/>
              <a:gdLst/>
              <a:ahLst/>
              <a:cxnLst/>
              <a:rect l="l" t="t" r="r" b="b"/>
              <a:pathLst>
                <a:path w="15512" h="11548" extrusionOk="0">
                  <a:moveTo>
                    <a:pt x="7004" y="0"/>
                  </a:moveTo>
                  <a:cubicBezTo>
                    <a:pt x="6155" y="0"/>
                    <a:pt x="5316" y="102"/>
                    <a:pt x="4499" y="385"/>
                  </a:cubicBezTo>
                  <a:cubicBezTo>
                    <a:pt x="2522" y="1076"/>
                    <a:pt x="934" y="2876"/>
                    <a:pt x="385" y="5055"/>
                  </a:cubicBezTo>
                  <a:cubicBezTo>
                    <a:pt x="0" y="6584"/>
                    <a:pt x="143" y="8354"/>
                    <a:pt x="1046" y="9657"/>
                  </a:cubicBezTo>
                  <a:cubicBezTo>
                    <a:pt x="1918" y="10915"/>
                    <a:pt x="3388" y="11548"/>
                    <a:pt x="4825" y="11548"/>
                  </a:cubicBezTo>
                  <a:cubicBezTo>
                    <a:pt x="5117" y="11548"/>
                    <a:pt x="5407" y="11522"/>
                    <a:pt x="5691" y="11469"/>
                  </a:cubicBezTo>
                  <a:cubicBezTo>
                    <a:pt x="7370" y="11157"/>
                    <a:pt x="8824" y="10053"/>
                    <a:pt x="9974" y="8718"/>
                  </a:cubicBezTo>
                  <a:cubicBezTo>
                    <a:pt x="11120" y="7384"/>
                    <a:pt x="12009" y="5813"/>
                    <a:pt x="12961" y="4303"/>
                  </a:cubicBezTo>
                  <a:cubicBezTo>
                    <a:pt x="13320" y="3732"/>
                    <a:pt x="15512" y="1203"/>
                    <a:pt x="15188" y="799"/>
                  </a:cubicBezTo>
                  <a:cubicBezTo>
                    <a:pt x="15053" y="627"/>
                    <a:pt x="14791" y="580"/>
                    <a:pt x="14507" y="580"/>
                  </a:cubicBezTo>
                  <a:cubicBezTo>
                    <a:pt x="14152" y="580"/>
                    <a:pt x="13762" y="655"/>
                    <a:pt x="13546" y="655"/>
                  </a:cubicBezTo>
                  <a:cubicBezTo>
                    <a:pt x="12931" y="655"/>
                    <a:pt x="12314" y="600"/>
                    <a:pt x="11700" y="527"/>
                  </a:cubicBezTo>
                  <a:cubicBezTo>
                    <a:pt x="10158" y="344"/>
                    <a:pt x="8565" y="0"/>
                    <a:pt x="7004" y="0"/>
                  </a:cubicBezTo>
                  <a:close/>
                </a:path>
              </a:pathLst>
            </a:custGeom>
            <a:solidFill>
              <a:srgbClr val="BCD2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79" name="Google Shape;8179;p29"/>
            <p:cNvSpPr/>
            <p:nvPr/>
          </p:nvSpPr>
          <p:spPr>
            <a:xfrm>
              <a:off x="629864" y="5394161"/>
              <a:ext cx="275221" cy="156753"/>
            </a:xfrm>
            <a:custGeom>
              <a:avLst/>
              <a:gdLst/>
              <a:ahLst/>
              <a:cxnLst/>
              <a:rect l="l" t="t" r="r" b="b"/>
              <a:pathLst>
                <a:path w="10280" h="5855" extrusionOk="0">
                  <a:moveTo>
                    <a:pt x="10280" y="0"/>
                  </a:moveTo>
                  <a:lnTo>
                    <a:pt x="10280" y="0"/>
                  </a:lnTo>
                  <a:cubicBezTo>
                    <a:pt x="9499" y="660"/>
                    <a:pt x="8674" y="1245"/>
                    <a:pt x="7803" y="1725"/>
                  </a:cubicBezTo>
                  <a:cubicBezTo>
                    <a:pt x="7364" y="1958"/>
                    <a:pt x="6924" y="2183"/>
                    <a:pt x="6460" y="2345"/>
                  </a:cubicBezTo>
                  <a:cubicBezTo>
                    <a:pt x="6004" y="2528"/>
                    <a:pt x="5527" y="2642"/>
                    <a:pt x="5052" y="2732"/>
                  </a:cubicBezTo>
                  <a:lnTo>
                    <a:pt x="4316" y="2827"/>
                  </a:lnTo>
                  <a:cubicBezTo>
                    <a:pt x="4051" y="2857"/>
                    <a:pt x="3787" y="2890"/>
                    <a:pt x="3529" y="2959"/>
                  </a:cubicBezTo>
                  <a:cubicBezTo>
                    <a:pt x="3012" y="3086"/>
                    <a:pt x="2505" y="3273"/>
                    <a:pt x="2052" y="3553"/>
                  </a:cubicBezTo>
                  <a:cubicBezTo>
                    <a:pt x="1140" y="4089"/>
                    <a:pt x="385" y="4897"/>
                    <a:pt x="0" y="5855"/>
                  </a:cubicBezTo>
                  <a:cubicBezTo>
                    <a:pt x="604" y="5027"/>
                    <a:pt x="1398" y="4387"/>
                    <a:pt x="2272" y="3971"/>
                  </a:cubicBezTo>
                  <a:cubicBezTo>
                    <a:pt x="2491" y="3861"/>
                    <a:pt x="2722" y="3786"/>
                    <a:pt x="2948" y="3698"/>
                  </a:cubicBezTo>
                  <a:cubicBezTo>
                    <a:pt x="3183" y="3636"/>
                    <a:pt x="3413" y="3554"/>
                    <a:pt x="3653" y="3520"/>
                  </a:cubicBezTo>
                  <a:cubicBezTo>
                    <a:pt x="3773" y="3502"/>
                    <a:pt x="3889" y="3469"/>
                    <a:pt x="4010" y="3455"/>
                  </a:cubicBezTo>
                  <a:lnTo>
                    <a:pt x="4372" y="3417"/>
                  </a:lnTo>
                  <a:lnTo>
                    <a:pt x="5151" y="3331"/>
                  </a:lnTo>
                  <a:cubicBezTo>
                    <a:pt x="6199" y="3139"/>
                    <a:pt x="7190" y="2718"/>
                    <a:pt x="8049" y="2129"/>
                  </a:cubicBezTo>
                  <a:cubicBezTo>
                    <a:pt x="8915" y="1551"/>
                    <a:pt x="9681" y="835"/>
                    <a:pt x="1028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80" name="Google Shape;8180;p29"/>
            <p:cNvSpPr/>
            <p:nvPr/>
          </p:nvSpPr>
          <p:spPr>
            <a:xfrm>
              <a:off x="498489" y="5372769"/>
              <a:ext cx="406674" cy="309222"/>
            </a:xfrm>
            <a:custGeom>
              <a:avLst/>
              <a:gdLst/>
              <a:ahLst/>
              <a:cxnLst/>
              <a:rect l="l" t="t" r="r" b="b"/>
              <a:pathLst>
                <a:path w="15190" h="11550" extrusionOk="0">
                  <a:moveTo>
                    <a:pt x="7004" y="0"/>
                  </a:moveTo>
                  <a:cubicBezTo>
                    <a:pt x="6155" y="0"/>
                    <a:pt x="5316" y="102"/>
                    <a:pt x="4499" y="385"/>
                  </a:cubicBezTo>
                  <a:cubicBezTo>
                    <a:pt x="2521" y="1076"/>
                    <a:pt x="934" y="2877"/>
                    <a:pt x="386" y="5055"/>
                  </a:cubicBezTo>
                  <a:cubicBezTo>
                    <a:pt x="0" y="6585"/>
                    <a:pt x="143" y="8355"/>
                    <a:pt x="1046" y="9658"/>
                  </a:cubicBezTo>
                  <a:cubicBezTo>
                    <a:pt x="1918" y="10916"/>
                    <a:pt x="3387" y="11550"/>
                    <a:pt x="4823" y="11550"/>
                  </a:cubicBezTo>
                  <a:cubicBezTo>
                    <a:pt x="5116" y="11550"/>
                    <a:pt x="5407" y="11523"/>
                    <a:pt x="5691" y="11471"/>
                  </a:cubicBezTo>
                  <a:cubicBezTo>
                    <a:pt x="6047" y="11405"/>
                    <a:pt x="6392" y="11302"/>
                    <a:pt x="6726" y="11170"/>
                  </a:cubicBezTo>
                  <a:cubicBezTo>
                    <a:pt x="5881" y="10875"/>
                    <a:pt x="2690" y="9575"/>
                    <a:pt x="2481" y="6738"/>
                  </a:cubicBezTo>
                  <a:cubicBezTo>
                    <a:pt x="2241" y="3470"/>
                    <a:pt x="5482" y="1292"/>
                    <a:pt x="15190" y="799"/>
                  </a:cubicBezTo>
                  <a:cubicBezTo>
                    <a:pt x="15053" y="628"/>
                    <a:pt x="14790" y="580"/>
                    <a:pt x="14506" y="580"/>
                  </a:cubicBezTo>
                  <a:cubicBezTo>
                    <a:pt x="14150" y="580"/>
                    <a:pt x="13762" y="655"/>
                    <a:pt x="13546" y="655"/>
                  </a:cubicBezTo>
                  <a:cubicBezTo>
                    <a:pt x="12931" y="655"/>
                    <a:pt x="12314" y="600"/>
                    <a:pt x="11700" y="527"/>
                  </a:cubicBezTo>
                  <a:cubicBezTo>
                    <a:pt x="10158" y="344"/>
                    <a:pt x="8565" y="0"/>
                    <a:pt x="7004" y="0"/>
                  </a:cubicBezTo>
                  <a:close/>
                </a:path>
              </a:pathLst>
            </a:custGeom>
            <a:solidFill>
              <a:srgbClr val="D7EF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81" name="Google Shape;8181;p29"/>
            <p:cNvSpPr/>
            <p:nvPr/>
          </p:nvSpPr>
          <p:spPr>
            <a:xfrm>
              <a:off x="1143769" y="5065442"/>
              <a:ext cx="344509" cy="395082"/>
            </a:xfrm>
            <a:custGeom>
              <a:avLst/>
              <a:gdLst/>
              <a:ahLst/>
              <a:cxnLst/>
              <a:rect l="l" t="t" r="r" b="b"/>
              <a:pathLst>
                <a:path w="12868" h="14757" extrusionOk="0">
                  <a:moveTo>
                    <a:pt x="1036" y="1"/>
                  </a:moveTo>
                  <a:cubicBezTo>
                    <a:pt x="861" y="1"/>
                    <a:pt x="708" y="41"/>
                    <a:pt x="595" y="140"/>
                  </a:cubicBezTo>
                  <a:cubicBezTo>
                    <a:pt x="1" y="666"/>
                    <a:pt x="1037" y="4401"/>
                    <a:pt x="1165" y="5284"/>
                  </a:cubicBezTo>
                  <a:cubicBezTo>
                    <a:pt x="1436" y="7173"/>
                    <a:pt x="1777" y="9081"/>
                    <a:pt x="2567" y="10783"/>
                  </a:cubicBezTo>
                  <a:cubicBezTo>
                    <a:pt x="3358" y="12484"/>
                    <a:pt x="4662" y="13980"/>
                    <a:pt x="6333" y="14531"/>
                  </a:cubicBezTo>
                  <a:cubicBezTo>
                    <a:pt x="6793" y="14683"/>
                    <a:pt x="7273" y="14757"/>
                    <a:pt x="7753" y="14757"/>
                  </a:cubicBezTo>
                  <a:cubicBezTo>
                    <a:pt x="8853" y="14757"/>
                    <a:pt x="9956" y="14369"/>
                    <a:pt x="10835" y="13639"/>
                  </a:cubicBezTo>
                  <a:cubicBezTo>
                    <a:pt x="12100" y="12590"/>
                    <a:pt x="12868" y="10859"/>
                    <a:pt x="12839" y="9131"/>
                  </a:cubicBezTo>
                  <a:cubicBezTo>
                    <a:pt x="12805" y="7158"/>
                    <a:pt x="11782" y="5327"/>
                    <a:pt x="10404" y="4062"/>
                  </a:cubicBezTo>
                  <a:cubicBezTo>
                    <a:pt x="9027" y="2799"/>
                    <a:pt x="7322" y="2037"/>
                    <a:pt x="5603" y="1451"/>
                  </a:cubicBezTo>
                  <a:cubicBezTo>
                    <a:pt x="4723" y="1151"/>
                    <a:pt x="3831" y="893"/>
                    <a:pt x="2944" y="615"/>
                  </a:cubicBezTo>
                  <a:cubicBezTo>
                    <a:pt x="2536" y="488"/>
                    <a:pt x="1650" y="1"/>
                    <a:pt x="103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82" name="Google Shape;8182;p29"/>
            <p:cNvSpPr/>
            <p:nvPr/>
          </p:nvSpPr>
          <p:spPr>
            <a:xfrm>
              <a:off x="1159780" y="5069217"/>
              <a:ext cx="212226" cy="249868"/>
            </a:xfrm>
            <a:custGeom>
              <a:avLst/>
              <a:gdLst/>
              <a:ahLst/>
              <a:cxnLst/>
              <a:rect l="l" t="t" r="r" b="b"/>
              <a:pathLst>
                <a:path w="7927" h="9333" extrusionOk="0">
                  <a:moveTo>
                    <a:pt x="0" y="0"/>
                  </a:moveTo>
                  <a:cubicBezTo>
                    <a:pt x="723" y="791"/>
                    <a:pt x="1259" y="1692"/>
                    <a:pt x="1661" y="2637"/>
                  </a:cubicBezTo>
                  <a:cubicBezTo>
                    <a:pt x="1862" y="3111"/>
                    <a:pt x="2009" y="3603"/>
                    <a:pt x="2133" y="4099"/>
                  </a:cubicBezTo>
                  <a:lnTo>
                    <a:pt x="2216" y="4472"/>
                  </a:lnTo>
                  <a:cubicBezTo>
                    <a:pt x="2247" y="4598"/>
                    <a:pt x="2279" y="4754"/>
                    <a:pt x="2320" y="4888"/>
                  </a:cubicBezTo>
                  <a:cubicBezTo>
                    <a:pt x="2403" y="5170"/>
                    <a:pt x="2521" y="5433"/>
                    <a:pt x="2659" y="5683"/>
                  </a:cubicBezTo>
                  <a:cubicBezTo>
                    <a:pt x="3229" y="6678"/>
                    <a:pt x="4084" y="7424"/>
                    <a:pt x="4992" y="8008"/>
                  </a:cubicBezTo>
                  <a:cubicBezTo>
                    <a:pt x="5907" y="8594"/>
                    <a:pt x="6893" y="9048"/>
                    <a:pt x="7926" y="9332"/>
                  </a:cubicBezTo>
                  <a:cubicBezTo>
                    <a:pt x="6998" y="8805"/>
                    <a:pt x="6107" y="8238"/>
                    <a:pt x="5289" y="7596"/>
                  </a:cubicBezTo>
                  <a:cubicBezTo>
                    <a:pt x="4478" y="6950"/>
                    <a:pt x="3723" y="6226"/>
                    <a:pt x="3246" y="5361"/>
                  </a:cubicBezTo>
                  <a:cubicBezTo>
                    <a:pt x="3134" y="5142"/>
                    <a:pt x="3031" y="4922"/>
                    <a:pt x="2958" y="4692"/>
                  </a:cubicBezTo>
                  <a:cubicBezTo>
                    <a:pt x="2919" y="4574"/>
                    <a:pt x="2895" y="4467"/>
                    <a:pt x="2862" y="4336"/>
                  </a:cubicBezTo>
                  <a:lnTo>
                    <a:pt x="2761" y="3936"/>
                  </a:lnTo>
                  <a:cubicBezTo>
                    <a:pt x="2610" y="3407"/>
                    <a:pt x="2413" y="2889"/>
                    <a:pt x="2156" y="2403"/>
                  </a:cubicBezTo>
                  <a:cubicBezTo>
                    <a:pt x="1639" y="1440"/>
                    <a:pt x="922" y="562"/>
                    <a:pt x="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83" name="Google Shape;8183;p29"/>
            <p:cNvSpPr/>
            <p:nvPr/>
          </p:nvSpPr>
          <p:spPr>
            <a:xfrm>
              <a:off x="1207114" y="5075669"/>
              <a:ext cx="289759" cy="384855"/>
            </a:xfrm>
            <a:custGeom>
              <a:avLst/>
              <a:gdLst/>
              <a:ahLst/>
              <a:cxnLst/>
              <a:rect l="l" t="t" r="r" b="b"/>
              <a:pathLst>
                <a:path w="10823" h="14375" extrusionOk="0">
                  <a:moveTo>
                    <a:pt x="1" y="1"/>
                  </a:moveTo>
                  <a:lnTo>
                    <a:pt x="1" y="1"/>
                  </a:lnTo>
                  <a:cubicBezTo>
                    <a:pt x="2" y="4"/>
                    <a:pt x="10822" y="5374"/>
                    <a:pt x="8410" y="9963"/>
                  </a:cubicBezTo>
                  <a:cubicBezTo>
                    <a:pt x="7153" y="12350"/>
                    <a:pt x="5327" y="12920"/>
                    <a:pt x="3870" y="12920"/>
                  </a:cubicBezTo>
                  <a:cubicBezTo>
                    <a:pt x="2541" y="12920"/>
                    <a:pt x="1519" y="12446"/>
                    <a:pt x="1515" y="12444"/>
                  </a:cubicBezTo>
                  <a:lnTo>
                    <a:pt x="1515" y="12444"/>
                  </a:lnTo>
                  <a:cubicBezTo>
                    <a:pt x="2197" y="13224"/>
                    <a:pt x="3024" y="13837"/>
                    <a:pt x="3967" y="14149"/>
                  </a:cubicBezTo>
                  <a:cubicBezTo>
                    <a:pt x="4427" y="14301"/>
                    <a:pt x="4907" y="14375"/>
                    <a:pt x="5387" y="14375"/>
                  </a:cubicBezTo>
                  <a:cubicBezTo>
                    <a:pt x="6487" y="14375"/>
                    <a:pt x="7590" y="13987"/>
                    <a:pt x="8469" y="13257"/>
                  </a:cubicBezTo>
                  <a:cubicBezTo>
                    <a:pt x="9734" y="12208"/>
                    <a:pt x="10502" y="10477"/>
                    <a:pt x="10473" y="8749"/>
                  </a:cubicBezTo>
                  <a:cubicBezTo>
                    <a:pt x="10441" y="6776"/>
                    <a:pt x="9416" y="4945"/>
                    <a:pt x="8038" y="3680"/>
                  </a:cubicBezTo>
                  <a:cubicBezTo>
                    <a:pt x="6661" y="2417"/>
                    <a:pt x="4956" y="1655"/>
                    <a:pt x="3237" y="1069"/>
                  </a:cubicBezTo>
                  <a:cubicBezTo>
                    <a:pt x="2357" y="769"/>
                    <a:pt x="1465" y="511"/>
                    <a:pt x="578" y="233"/>
                  </a:cubicBezTo>
                  <a:cubicBezTo>
                    <a:pt x="434" y="187"/>
                    <a:pt x="230" y="99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84" name="Google Shape;8184;p29"/>
            <p:cNvSpPr/>
            <p:nvPr/>
          </p:nvSpPr>
          <p:spPr>
            <a:xfrm>
              <a:off x="630319" y="5033208"/>
              <a:ext cx="313854" cy="257498"/>
            </a:xfrm>
            <a:custGeom>
              <a:avLst/>
              <a:gdLst/>
              <a:ahLst/>
              <a:cxnLst/>
              <a:rect l="l" t="t" r="r" b="b"/>
              <a:pathLst>
                <a:path w="11723" h="9618" extrusionOk="0">
                  <a:moveTo>
                    <a:pt x="5448" y="0"/>
                  </a:moveTo>
                  <a:cubicBezTo>
                    <a:pt x="3987" y="0"/>
                    <a:pt x="2521" y="239"/>
                    <a:pt x="1509" y="1176"/>
                  </a:cubicBezTo>
                  <a:cubicBezTo>
                    <a:pt x="134" y="2447"/>
                    <a:pt x="1" y="4632"/>
                    <a:pt x="304" y="6595"/>
                  </a:cubicBezTo>
                  <a:cubicBezTo>
                    <a:pt x="445" y="7491"/>
                    <a:pt x="702" y="8458"/>
                    <a:pt x="1417" y="9062"/>
                  </a:cubicBezTo>
                  <a:cubicBezTo>
                    <a:pt x="1878" y="9448"/>
                    <a:pt x="2464" y="9618"/>
                    <a:pt x="3043" y="9618"/>
                  </a:cubicBezTo>
                  <a:cubicBezTo>
                    <a:pt x="3347" y="9618"/>
                    <a:pt x="3649" y="9571"/>
                    <a:pt x="3931" y="9484"/>
                  </a:cubicBezTo>
                  <a:cubicBezTo>
                    <a:pt x="4747" y="9233"/>
                    <a:pt x="5421" y="8696"/>
                    <a:pt x="6059" y="8151"/>
                  </a:cubicBezTo>
                  <a:cubicBezTo>
                    <a:pt x="6929" y="7411"/>
                    <a:pt x="7767" y="6628"/>
                    <a:pt x="8536" y="5779"/>
                  </a:cubicBezTo>
                  <a:cubicBezTo>
                    <a:pt x="9233" y="5011"/>
                    <a:pt x="9874" y="4192"/>
                    <a:pt x="10416" y="3303"/>
                  </a:cubicBezTo>
                  <a:cubicBezTo>
                    <a:pt x="10766" y="2729"/>
                    <a:pt x="11723" y="1460"/>
                    <a:pt x="11494" y="711"/>
                  </a:cubicBezTo>
                  <a:cubicBezTo>
                    <a:pt x="11337" y="193"/>
                    <a:pt x="10851" y="82"/>
                    <a:pt x="10360" y="82"/>
                  </a:cubicBezTo>
                  <a:cubicBezTo>
                    <a:pt x="10038" y="82"/>
                    <a:pt x="9714" y="129"/>
                    <a:pt x="9479" y="142"/>
                  </a:cubicBezTo>
                  <a:cubicBezTo>
                    <a:pt x="9287" y="151"/>
                    <a:pt x="9094" y="156"/>
                    <a:pt x="8901" y="156"/>
                  </a:cubicBezTo>
                  <a:cubicBezTo>
                    <a:pt x="8042" y="156"/>
                    <a:pt x="7174" y="71"/>
                    <a:pt x="6311" y="25"/>
                  </a:cubicBezTo>
                  <a:cubicBezTo>
                    <a:pt x="6026" y="10"/>
                    <a:pt x="5737" y="0"/>
                    <a:pt x="54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85" name="Google Shape;8185;p29"/>
            <p:cNvSpPr/>
            <p:nvPr/>
          </p:nvSpPr>
          <p:spPr>
            <a:xfrm>
              <a:off x="718214" y="5052350"/>
              <a:ext cx="219856" cy="127812"/>
            </a:xfrm>
            <a:custGeom>
              <a:avLst/>
              <a:gdLst/>
              <a:ahLst/>
              <a:cxnLst/>
              <a:rect l="l" t="t" r="r" b="b"/>
              <a:pathLst>
                <a:path w="8212" h="4774" extrusionOk="0">
                  <a:moveTo>
                    <a:pt x="8211" y="1"/>
                  </a:moveTo>
                  <a:lnTo>
                    <a:pt x="8211" y="1"/>
                  </a:lnTo>
                  <a:cubicBezTo>
                    <a:pt x="7883" y="242"/>
                    <a:pt x="7588" y="512"/>
                    <a:pt x="7268" y="755"/>
                  </a:cubicBezTo>
                  <a:cubicBezTo>
                    <a:pt x="6948" y="996"/>
                    <a:pt x="6643" y="1255"/>
                    <a:pt x="6316" y="1481"/>
                  </a:cubicBezTo>
                  <a:cubicBezTo>
                    <a:pt x="6154" y="1596"/>
                    <a:pt x="5994" y="1714"/>
                    <a:pt x="5835" y="1832"/>
                  </a:cubicBezTo>
                  <a:lnTo>
                    <a:pt x="5339" y="2164"/>
                  </a:lnTo>
                  <a:cubicBezTo>
                    <a:pt x="5178" y="2276"/>
                    <a:pt x="5011" y="2386"/>
                    <a:pt x="4842" y="2488"/>
                  </a:cubicBezTo>
                  <a:cubicBezTo>
                    <a:pt x="4673" y="2590"/>
                    <a:pt x="4509" y="2700"/>
                    <a:pt x="4335" y="2798"/>
                  </a:cubicBezTo>
                  <a:lnTo>
                    <a:pt x="3824" y="3098"/>
                  </a:lnTo>
                  <a:cubicBezTo>
                    <a:pt x="3654" y="3196"/>
                    <a:pt x="3474" y="3282"/>
                    <a:pt x="3301" y="3378"/>
                  </a:cubicBezTo>
                  <a:cubicBezTo>
                    <a:pt x="2953" y="3567"/>
                    <a:pt x="2597" y="3738"/>
                    <a:pt x="2236" y="3905"/>
                  </a:cubicBezTo>
                  <a:cubicBezTo>
                    <a:pt x="1513" y="4233"/>
                    <a:pt x="776" y="4533"/>
                    <a:pt x="1" y="4774"/>
                  </a:cubicBezTo>
                  <a:cubicBezTo>
                    <a:pt x="814" y="4745"/>
                    <a:pt x="1615" y="4547"/>
                    <a:pt x="2384" y="4281"/>
                  </a:cubicBezTo>
                  <a:cubicBezTo>
                    <a:pt x="3158" y="4015"/>
                    <a:pt x="3898" y="3662"/>
                    <a:pt x="4604" y="3247"/>
                  </a:cubicBezTo>
                  <a:cubicBezTo>
                    <a:pt x="5296" y="2816"/>
                    <a:pt x="5975" y="2354"/>
                    <a:pt x="6572" y="1797"/>
                  </a:cubicBezTo>
                  <a:cubicBezTo>
                    <a:pt x="6885" y="1538"/>
                    <a:pt x="7159" y="1233"/>
                    <a:pt x="7443" y="943"/>
                  </a:cubicBezTo>
                  <a:cubicBezTo>
                    <a:pt x="7716" y="643"/>
                    <a:pt x="7968" y="323"/>
                    <a:pt x="8211" y="1"/>
                  </a:cubicBezTo>
                  <a:close/>
                </a:path>
              </a:pathLst>
            </a:custGeom>
            <a:solidFill>
              <a:srgbClr val="5666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86" name="Google Shape;8186;p29"/>
            <p:cNvSpPr/>
            <p:nvPr/>
          </p:nvSpPr>
          <p:spPr>
            <a:xfrm>
              <a:off x="630319" y="5033261"/>
              <a:ext cx="304430" cy="257525"/>
            </a:xfrm>
            <a:custGeom>
              <a:avLst/>
              <a:gdLst/>
              <a:ahLst/>
              <a:cxnLst/>
              <a:rect l="l" t="t" r="r" b="b"/>
              <a:pathLst>
                <a:path w="11371" h="9619" extrusionOk="0">
                  <a:moveTo>
                    <a:pt x="5453" y="0"/>
                  </a:moveTo>
                  <a:cubicBezTo>
                    <a:pt x="3990" y="0"/>
                    <a:pt x="2522" y="238"/>
                    <a:pt x="1509" y="1175"/>
                  </a:cubicBezTo>
                  <a:cubicBezTo>
                    <a:pt x="134" y="2447"/>
                    <a:pt x="1" y="4633"/>
                    <a:pt x="304" y="6594"/>
                  </a:cubicBezTo>
                  <a:cubicBezTo>
                    <a:pt x="442" y="7490"/>
                    <a:pt x="702" y="8459"/>
                    <a:pt x="1417" y="9062"/>
                  </a:cubicBezTo>
                  <a:cubicBezTo>
                    <a:pt x="1876" y="9450"/>
                    <a:pt x="2462" y="9618"/>
                    <a:pt x="3040" y="9618"/>
                  </a:cubicBezTo>
                  <a:cubicBezTo>
                    <a:pt x="3346" y="9618"/>
                    <a:pt x="3649" y="9572"/>
                    <a:pt x="3931" y="9485"/>
                  </a:cubicBezTo>
                  <a:cubicBezTo>
                    <a:pt x="3931" y="9482"/>
                    <a:pt x="1621" y="6779"/>
                    <a:pt x="2326" y="3515"/>
                  </a:cubicBezTo>
                  <a:cubicBezTo>
                    <a:pt x="2936" y="694"/>
                    <a:pt x="8714" y="449"/>
                    <a:pt x="10702" y="449"/>
                  </a:cubicBezTo>
                  <a:cubicBezTo>
                    <a:pt x="11114" y="449"/>
                    <a:pt x="11364" y="460"/>
                    <a:pt x="11370" y="460"/>
                  </a:cubicBezTo>
                  <a:cubicBezTo>
                    <a:pt x="11151" y="155"/>
                    <a:pt x="10755" y="81"/>
                    <a:pt x="10356" y="81"/>
                  </a:cubicBezTo>
                  <a:cubicBezTo>
                    <a:pt x="10036" y="81"/>
                    <a:pt x="9713" y="129"/>
                    <a:pt x="9479" y="141"/>
                  </a:cubicBezTo>
                  <a:cubicBezTo>
                    <a:pt x="9284" y="151"/>
                    <a:pt x="9089" y="156"/>
                    <a:pt x="8894" y="156"/>
                  </a:cubicBezTo>
                  <a:cubicBezTo>
                    <a:pt x="8036" y="156"/>
                    <a:pt x="7171" y="71"/>
                    <a:pt x="6311" y="24"/>
                  </a:cubicBezTo>
                  <a:cubicBezTo>
                    <a:pt x="6028" y="10"/>
                    <a:pt x="5740" y="0"/>
                    <a:pt x="54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87" name="Google Shape;8187;p29"/>
            <p:cNvSpPr/>
            <p:nvPr/>
          </p:nvSpPr>
          <p:spPr>
            <a:xfrm>
              <a:off x="-795928" y="4131146"/>
              <a:ext cx="1227010" cy="844806"/>
            </a:xfrm>
            <a:custGeom>
              <a:avLst/>
              <a:gdLst/>
              <a:ahLst/>
              <a:cxnLst/>
              <a:rect l="l" t="t" r="r" b="b"/>
              <a:pathLst>
                <a:path w="45831" h="31555" extrusionOk="0">
                  <a:moveTo>
                    <a:pt x="45559" y="0"/>
                  </a:moveTo>
                  <a:cubicBezTo>
                    <a:pt x="42485" y="1353"/>
                    <a:pt x="39935" y="3497"/>
                    <a:pt x="37605" y="5899"/>
                  </a:cubicBezTo>
                  <a:cubicBezTo>
                    <a:pt x="35924" y="6087"/>
                    <a:pt x="34075" y="6857"/>
                    <a:pt x="32322" y="7635"/>
                  </a:cubicBezTo>
                  <a:cubicBezTo>
                    <a:pt x="29183" y="9029"/>
                    <a:pt x="26316" y="10187"/>
                    <a:pt x="23383" y="10187"/>
                  </a:cubicBezTo>
                  <a:cubicBezTo>
                    <a:pt x="23059" y="10187"/>
                    <a:pt x="22733" y="10173"/>
                    <a:pt x="22407" y="10143"/>
                  </a:cubicBezTo>
                  <a:lnTo>
                    <a:pt x="22347" y="10812"/>
                  </a:lnTo>
                  <a:cubicBezTo>
                    <a:pt x="22694" y="10843"/>
                    <a:pt x="23039" y="10858"/>
                    <a:pt x="23382" y="10858"/>
                  </a:cubicBezTo>
                  <a:cubicBezTo>
                    <a:pt x="26443" y="10858"/>
                    <a:pt x="29382" y="9673"/>
                    <a:pt x="32593" y="8247"/>
                  </a:cubicBezTo>
                  <a:cubicBezTo>
                    <a:pt x="33724" y="7745"/>
                    <a:pt x="35328" y="7038"/>
                    <a:pt x="36834" y="6707"/>
                  </a:cubicBezTo>
                  <a:lnTo>
                    <a:pt x="36834" y="6707"/>
                  </a:lnTo>
                  <a:cubicBezTo>
                    <a:pt x="35739" y="7886"/>
                    <a:pt x="34684" y="9111"/>
                    <a:pt x="33642" y="10325"/>
                  </a:cubicBezTo>
                  <a:cubicBezTo>
                    <a:pt x="30546" y="13927"/>
                    <a:pt x="27343" y="17654"/>
                    <a:pt x="23204" y="19911"/>
                  </a:cubicBezTo>
                  <a:cubicBezTo>
                    <a:pt x="22899" y="20076"/>
                    <a:pt x="22590" y="20232"/>
                    <a:pt x="22278" y="20382"/>
                  </a:cubicBezTo>
                  <a:lnTo>
                    <a:pt x="21162" y="19708"/>
                  </a:lnTo>
                  <a:cubicBezTo>
                    <a:pt x="20561" y="19346"/>
                    <a:pt x="19940" y="18971"/>
                    <a:pt x="19259" y="18712"/>
                  </a:cubicBezTo>
                  <a:cubicBezTo>
                    <a:pt x="18202" y="18310"/>
                    <a:pt x="17089" y="18215"/>
                    <a:pt x="15977" y="18215"/>
                  </a:cubicBezTo>
                  <a:cubicBezTo>
                    <a:pt x="15468" y="18215"/>
                    <a:pt x="14959" y="18235"/>
                    <a:pt x="14456" y="18254"/>
                  </a:cubicBezTo>
                  <a:cubicBezTo>
                    <a:pt x="13959" y="18274"/>
                    <a:pt x="13450" y="18295"/>
                    <a:pt x="12949" y="18295"/>
                  </a:cubicBezTo>
                  <a:cubicBezTo>
                    <a:pt x="12788" y="18295"/>
                    <a:pt x="12629" y="18293"/>
                    <a:pt x="12471" y="18288"/>
                  </a:cubicBezTo>
                  <a:cubicBezTo>
                    <a:pt x="12076" y="18276"/>
                    <a:pt x="11673" y="18237"/>
                    <a:pt x="11413" y="18026"/>
                  </a:cubicBezTo>
                  <a:lnTo>
                    <a:pt x="10991" y="18546"/>
                  </a:lnTo>
                  <a:cubicBezTo>
                    <a:pt x="11406" y="18884"/>
                    <a:pt x="11938" y="18943"/>
                    <a:pt x="12451" y="18960"/>
                  </a:cubicBezTo>
                  <a:cubicBezTo>
                    <a:pt x="12614" y="18964"/>
                    <a:pt x="12778" y="18967"/>
                    <a:pt x="12942" y="18967"/>
                  </a:cubicBezTo>
                  <a:cubicBezTo>
                    <a:pt x="13458" y="18967"/>
                    <a:pt x="13978" y="18946"/>
                    <a:pt x="14483" y="18925"/>
                  </a:cubicBezTo>
                  <a:cubicBezTo>
                    <a:pt x="15000" y="18904"/>
                    <a:pt x="15507" y="18884"/>
                    <a:pt x="16005" y="18884"/>
                  </a:cubicBezTo>
                  <a:cubicBezTo>
                    <a:pt x="17055" y="18884"/>
                    <a:pt x="18062" y="18974"/>
                    <a:pt x="19021" y="19338"/>
                  </a:cubicBezTo>
                  <a:cubicBezTo>
                    <a:pt x="19646" y="19577"/>
                    <a:pt x="20240" y="19936"/>
                    <a:pt x="20816" y="20284"/>
                  </a:cubicBezTo>
                  <a:lnTo>
                    <a:pt x="21544" y="20723"/>
                  </a:lnTo>
                  <a:cubicBezTo>
                    <a:pt x="19952" y="21426"/>
                    <a:pt x="18277" y="21976"/>
                    <a:pt x="16646" y="22512"/>
                  </a:cubicBezTo>
                  <a:cubicBezTo>
                    <a:pt x="15802" y="22789"/>
                    <a:pt x="14929" y="23074"/>
                    <a:pt x="14080" y="23379"/>
                  </a:cubicBezTo>
                  <a:cubicBezTo>
                    <a:pt x="9013" y="25187"/>
                    <a:pt x="4277" y="27757"/>
                    <a:pt x="0" y="31021"/>
                  </a:cubicBezTo>
                  <a:lnTo>
                    <a:pt x="408" y="31554"/>
                  </a:lnTo>
                  <a:cubicBezTo>
                    <a:pt x="4631" y="28333"/>
                    <a:pt x="9305" y="25795"/>
                    <a:pt x="14307" y="24010"/>
                  </a:cubicBezTo>
                  <a:cubicBezTo>
                    <a:pt x="15148" y="23709"/>
                    <a:pt x="16018" y="23425"/>
                    <a:pt x="16857" y="23149"/>
                  </a:cubicBezTo>
                  <a:cubicBezTo>
                    <a:pt x="17083" y="23074"/>
                    <a:pt x="17310" y="23000"/>
                    <a:pt x="17537" y="22924"/>
                  </a:cubicBezTo>
                  <a:lnTo>
                    <a:pt x="17537" y="22924"/>
                  </a:lnTo>
                  <a:cubicBezTo>
                    <a:pt x="17394" y="23192"/>
                    <a:pt x="17190" y="23455"/>
                    <a:pt x="16909" y="23709"/>
                  </a:cubicBezTo>
                  <a:cubicBezTo>
                    <a:pt x="16615" y="23978"/>
                    <a:pt x="16287" y="24202"/>
                    <a:pt x="15939" y="24439"/>
                  </a:cubicBezTo>
                  <a:cubicBezTo>
                    <a:pt x="15796" y="24537"/>
                    <a:pt x="15656" y="24635"/>
                    <a:pt x="15516" y="24735"/>
                  </a:cubicBezTo>
                  <a:cubicBezTo>
                    <a:pt x="14148" y="25720"/>
                    <a:pt x="12977" y="27011"/>
                    <a:pt x="12130" y="28471"/>
                  </a:cubicBezTo>
                  <a:cubicBezTo>
                    <a:pt x="11829" y="28990"/>
                    <a:pt x="11480" y="29685"/>
                    <a:pt x="11457" y="30445"/>
                  </a:cubicBezTo>
                  <a:lnTo>
                    <a:pt x="12127" y="30464"/>
                  </a:lnTo>
                  <a:cubicBezTo>
                    <a:pt x="12146" y="29855"/>
                    <a:pt x="12449" y="29259"/>
                    <a:pt x="12711" y="28808"/>
                  </a:cubicBezTo>
                  <a:cubicBezTo>
                    <a:pt x="13511" y="27431"/>
                    <a:pt x="14616" y="26210"/>
                    <a:pt x="15908" y="25282"/>
                  </a:cubicBezTo>
                  <a:cubicBezTo>
                    <a:pt x="16042" y="25185"/>
                    <a:pt x="16181" y="25091"/>
                    <a:pt x="16318" y="24996"/>
                  </a:cubicBezTo>
                  <a:cubicBezTo>
                    <a:pt x="16667" y="24756"/>
                    <a:pt x="17030" y="24505"/>
                    <a:pt x="17358" y="24209"/>
                  </a:cubicBezTo>
                  <a:cubicBezTo>
                    <a:pt x="17891" y="23726"/>
                    <a:pt x="18222" y="23201"/>
                    <a:pt x="18359" y="22650"/>
                  </a:cubicBezTo>
                  <a:cubicBezTo>
                    <a:pt x="20116" y="22056"/>
                    <a:pt x="21885" y="21397"/>
                    <a:pt x="23529" y="20501"/>
                  </a:cubicBezTo>
                  <a:cubicBezTo>
                    <a:pt x="27452" y="18362"/>
                    <a:pt x="30520" y="14976"/>
                    <a:pt x="33437" y="11596"/>
                  </a:cubicBezTo>
                  <a:lnTo>
                    <a:pt x="33437" y="11596"/>
                  </a:lnTo>
                  <a:cubicBezTo>
                    <a:pt x="33491" y="12534"/>
                    <a:pt x="33037" y="13500"/>
                    <a:pt x="32654" y="14186"/>
                  </a:cubicBezTo>
                  <a:cubicBezTo>
                    <a:pt x="32366" y="14706"/>
                    <a:pt x="32041" y="15228"/>
                    <a:pt x="31729" y="15731"/>
                  </a:cubicBezTo>
                  <a:cubicBezTo>
                    <a:pt x="31178" y="16620"/>
                    <a:pt x="30606" y="17537"/>
                    <a:pt x="30180" y="18524"/>
                  </a:cubicBezTo>
                  <a:cubicBezTo>
                    <a:pt x="29336" y="20475"/>
                    <a:pt x="29074" y="22703"/>
                    <a:pt x="29446" y="24795"/>
                  </a:cubicBezTo>
                  <a:lnTo>
                    <a:pt x="30107" y="24678"/>
                  </a:lnTo>
                  <a:cubicBezTo>
                    <a:pt x="29759" y="22713"/>
                    <a:pt x="30005" y="20622"/>
                    <a:pt x="30796" y="18791"/>
                  </a:cubicBezTo>
                  <a:cubicBezTo>
                    <a:pt x="31203" y="17849"/>
                    <a:pt x="31762" y="16953"/>
                    <a:pt x="32302" y="16083"/>
                  </a:cubicBezTo>
                  <a:cubicBezTo>
                    <a:pt x="32618" y="15573"/>
                    <a:pt x="32946" y="15047"/>
                    <a:pt x="33243" y="14513"/>
                  </a:cubicBezTo>
                  <a:cubicBezTo>
                    <a:pt x="33750" y="13602"/>
                    <a:pt x="34371" y="12247"/>
                    <a:pt x="34009" y="10931"/>
                  </a:cubicBezTo>
                  <a:cubicBezTo>
                    <a:pt x="34057" y="10874"/>
                    <a:pt x="34107" y="10820"/>
                    <a:pt x="34153" y="10764"/>
                  </a:cubicBezTo>
                  <a:cubicBezTo>
                    <a:pt x="37557" y="6802"/>
                    <a:pt x="41076" y="2708"/>
                    <a:pt x="45830" y="614"/>
                  </a:cubicBezTo>
                  <a:lnTo>
                    <a:pt x="45559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88" name="Google Shape;8188;p29"/>
            <p:cNvSpPr/>
            <p:nvPr/>
          </p:nvSpPr>
          <p:spPr>
            <a:xfrm>
              <a:off x="-1106252" y="4847617"/>
              <a:ext cx="502761" cy="397465"/>
            </a:xfrm>
            <a:custGeom>
              <a:avLst/>
              <a:gdLst/>
              <a:ahLst/>
              <a:cxnLst/>
              <a:rect l="l" t="t" r="r" b="b"/>
              <a:pathLst>
                <a:path w="18779" h="14846" extrusionOk="0">
                  <a:moveTo>
                    <a:pt x="17218" y="0"/>
                  </a:moveTo>
                  <a:cubicBezTo>
                    <a:pt x="16525" y="0"/>
                    <a:pt x="15666" y="109"/>
                    <a:pt x="15229" y="109"/>
                  </a:cubicBezTo>
                  <a:cubicBezTo>
                    <a:pt x="15202" y="109"/>
                    <a:pt x="15177" y="108"/>
                    <a:pt x="15154" y="107"/>
                  </a:cubicBezTo>
                  <a:cubicBezTo>
                    <a:pt x="14138" y="68"/>
                    <a:pt x="13124" y="20"/>
                    <a:pt x="12101" y="14"/>
                  </a:cubicBezTo>
                  <a:cubicBezTo>
                    <a:pt x="12039" y="14"/>
                    <a:pt x="11977" y="14"/>
                    <a:pt x="11915" y="14"/>
                  </a:cubicBezTo>
                  <a:cubicBezTo>
                    <a:pt x="9437" y="14"/>
                    <a:pt x="6866" y="305"/>
                    <a:pt x="4589" y="1516"/>
                  </a:cubicBezTo>
                  <a:cubicBezTo>
                    <a:pt x="2253" y="2761"/>
                    <a:pt x="284" y="5153"/>
                    <a:pt x="139" y="7761"/>
                  </a:cubicBezTo>
                  <a:cubicBezTo>
                    <a:pt x="0" y="10253"/>
                    <a:pt x="1535" y="12450"/>
                    <a:pt x="3526" y="13697"/>
                  </a:cubicBezTo>
                  <a:cubicBezTo>
                    <a:pt x="4636" y="14391"/>
                    <a:pt x="5949" y="14845"/>
                    <a:pt x="7285" y="14845"/>
                  </a:cubicBezTo>
                  <a:cubicBezTo>
                    <a:pt x="7820" y="14845"/>
                    <a:pt x="8358" y="14773"/>
                    <a:pt x="8888" y="14614"/>
                  </a:cubicBezTo>
                  <a:cubicBezTo>
                    <a:pt x="10780" y="14045"/>
                    <a:pt x="12317" y="12462"/>
                    <a:pt x="13367" y="10716"/>
                  </a:cubicBezTo>
                  <a:cubicBezTo>
                    <a:pt x="14418" y="8969"/>
                    <a:pt x="15072" y="7034"/>
                    <a:pt x="15863" y="5168"/>
                  </a:cubicBezTo>
                  <a:cubicBezTo>
                    <a:pt x="16309" y="4114"/>
                    <a:pt x="16807" y="3068"/>
                    <a:pt x="17440" y="2105"/>
                  </a:cubicBezTo>
                  <a:cubicBezTo>
                    <a:pt x="17762" y="1615"/>
                    <a:pt x="18779" y="614"/>
                    <a:pt x="18152" y="161"/>
                  </a:cubicBezTo>
                  <a:cubicBezTo>
                    <a:pt x="17983" y="39"/>
                    <a:pt x="17630" y="0"/>
                    <a:pt x="17218" y="0"/>
                  </a:cubicBezTo>
                  <a:close/>
                </a:path>
              </a:pathLst>
            </a:custGeom>
            <a:solidFill>
              <a:srgbClr val="C5DC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89" name="Google Shape;8189;p29"/>
            <p:cNvSpPr/>
            <p:nvPr/>
          </p:nvSpPr>
          <p:spPr>
            <a:xfrm>
              <a:off x="-1075437" y="4847617"/>
              <a:ext cx="463164" cy="309678"/>
            </a:xfrm>
            <a:custGeom>
              <a:avLst/>
              <a:gdLst/>
              <a:ahLst/>
              <a:cxnLst/>
              <a:rect l="l" t="t" r="r" b="b"/>
              <a:pathLst>
                <a:path w="17300" h="11567" extrusionOk="0">
                  <a:moveTo>
                    <a:pt x="16066" y="0"/>
                  </a:moveTo>
                  <a:cubicBezTo>
                    <a:pt x="15376" y="0"/>
                    <a:pt x="14521" y="107"/>
                    <a:pt x="14083" y="107"/>
                  </a:cubicBezTo>
                  <a:cubicBezTo>
                    <a:pt x="14054" y="107"/>
                    <a:pt x="14028" y="107"/>
                    <a:pt x="14003" y="106"/>
                  </a:cubicBezTo>
                  <a:cubicBezTo>
                    <a:pt x="12987" y="68"/>
                    <a:pt x="11970" y="18"/>
                    <a:pt x="10950" y="14"/>
                  </a:cubicBezTo>
                  <a:cubicBezTo>
                    <a:pt x="10888" y="14"/>
                    <a:pt x="10825" y="14"/>
                    <a:pt x="10762" y="14"/>
                  </a:cubicBezTo>
                  <a:cubicBezTo>
                    <a:pt x="8285" y="14"/>
                    <a:pt x="5716" y="303"/>
                    <a:pt x="3438" y="1516"/>
                  </a:cubicBezTo>
                  <a:cubicBezTo>
                    <a:pt x="2655" y="1933"/>
                    <a:pt x="1915" y="2481"/>
                    <a:pt x="1271" y="3121"/>
                  </a:cubicBezTo>
                  <a:cubicBezTo>
                    <a:pt x="1127" y="3425"/>
                    <a:pt x="997" y="3738"/>
                    <a:pt x="889" y="4060"/>
                  </a:cubicBezTo>
                  <a:cubicBezTo>
                    <a:pt x="0" y="6727"/>
                    <a:pt x="509" y="9993"/>
                    <a:pt x="3065" y="11156"/>
                  </a:cubicBezTo>
                  <a:cubicBezTo>
                    <a:pt x="3687" y="11440"/>
                    <a:pt x="4330" y="11566"/>
                    <a:pt x="4975" y="11566"/>
                  </a:cubicBezTo>
                  <a:cubicBezTo>
                    <a:pt x="7088" y="11566"/>
                    <a:pt x="9222" y="10205"/>
                    <a:pt x="10730" y="8558"/>
                  </a:cubicBezTo>
                  <a:cubicBezTo>
                    <a:pt x="12910" y="6179"/>
                    <a:pt x="14301" y="2820"/>
                    <a:pt x="17036" y="1059"/>
                  </a:cubicBezTo>
                  <a:cubicBezTo>
                    <a:pt x="17227" y="712"/>
                    <a:pt x="17300" y="374"/>
                    <a:pt x="17001" y="161"/>
                  </a:cubicBezTo>
                  <a:cubicBezTo>
                    <a:pt x="16832" y="39"/>
                    <a:pt x="16478" y="0"/>
                    <a:pt x="16066" y="0"/>
                  </a:cubicBezTo>
                  <a:close/>
                </a:path>
              </a:pathLst>
            </a:custGeom>
            <a:solidFill>
              <a:srgbClr val="8EBC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90" name="Google Shape;8190;p29"/>
            <p:cNvSpPr/>
            <p:nvPr/>
          </p:nvSpPr>
          <p:spPr>
            <a:xfrm>
              <a:off x="-929631" y="4858273"/>
              <a:ext cx="314095" cy="211690"/>
            </a:xfrm>
            <a:custGeom>
              <a:avLst/>
              <a:gdLst/>
              <a:ahLst/>
              <a:cxnLst/>
              <a:rect l="l" t="t" r="r" b="b"/>
              <a:pathLst>
                <a:path w="11732" h="7907" extrusionOk="0">
                  <a:moveTo>
                    <a:pt x="11594" y="1"/>
                  </a:moveTo>
                  <a:cubicBezTo>
                    <a:pt x="11038" y="1"/>
                    <a:pt x="10479" y="137"/>
                    <a:pt x="9954" y="345"/>
                  </a:cubicBezTo>
                  <a:cubicBezTo>
                    <a:pt x="9386" y="573"/>
                    <a:pt x="8855" y="884"/>
                    <a:pt x="8357" y="1228"/>
                  </a:cubicBezTo>
                  <a:cubicBezTo>
                    <a:pt x="7355" y="1914"/>
                    <a:pt x="6466" y="2718"/>
                    <a:pt x="5568" y="3495"/>
                  </a:cubicBezTo>
                  <a:cubicBezTo>
                    <a:pt x="4685" y="4293"/>
                    <a:pt x="3795" y="5047"/>
                    <a:pt x="2860" y="5778"/>
                  </a:cubicBezTo>
                  <a:cubicBezTo>
                    <a:pt x="1927" y="6506"/>
                    <a:pt x="976" y="7210"/>
                    <a:pt x="1" y="7907"/>
                  </a:cubicBezTo>
                  <a:cubicBezTo>
                    <a:pt x="1111" y="7454"/>
                    <a:pt x="2160" y="6859"/>
                    <a:pt x="3163" y="6199"/>
                  </a:cubicBezTo>
                  <a:cubicBezTo>
                    <a:pt x="4169" y="5549"/>
                    <a:pt x="5118" y="4784"/>
                    <a:pt x="6011" y="3997"/>
                  </a:cubicBezTo>
                  <a:lnTo>
                    <a:pt x="7339" y="2807"/>
                  </a:lnTo>
                  <a:cubicBezTo>
                    <a:pt x="7774" y="2405"/>
                    <a:pt x="8220" y="2022"/>
                    <a:pt x="8670" y="1647"/>
                  </a:cubicBezTo>
                  <a:cubicBezTo>
                    <a:pt x="9575" y="913"/>
                    <a:pt x="10547" y="244"/>
                    <a:pt x="11732" y="4"/>
                  </a:cubicBezTo>
                  <a:cubicBezTo>
                    <a:pt x="11686" y="2"/>
                    <a:pt x="11640" y="1"/>
                    <a:pt x="115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91" name="Google Shape;8191;p29"/>
            <p:cNvSpPr/>
            <p:nvPr/>
          </p:nvSpPr>
          <p:spPr>
            <a:xfrm>
              <a:off x="-688167" y="4881458"/>
              <a:ext cx="335700" cy="426031"/>
            </a:xfrm>
            <a:custGeom>
              <a:avLst/>
              <a:gdLst/>
              <a:ahLst/>
              <a:cxnLst/>
              <a:rect l="l" t="t" r="r" b="b"/>
              <a:pathLst>
                <a:path w="12539" h="15913" extrusionOk="0">
                  <a:moveTo>
                    <a:pt x="8661" y="0"/>
                  </a:moveTo>
                  <a:cubicBezTo>
                    <a:pt x="8014" y="0"/>
                    <a:pt x="7347" y="1795"/>
                    <a:pt x="6957" y="2336"/>
                  </a:cubicBezTo>
                  <a:cubicBezTo>
                    <a:pt x="6214" y="3362"/>
                    <a:pt x="5347" y="4293"/>
                    <a:pt x="4476" y="5205"/>
                  </a:cubicBezTo>
                  <a:cubicBezTo>
                    <a:pt x="2589" y="7185"/>
                    <a:pt x="587" y="9359"/>
                    <a:pt x="160" y="12005"/>
                  </a:cubicBezTo>
                  <a:cubicBezTo>
                    <a:pt x="1" y="12993"/>
                    <a:pt x="103" y="14058"/>
                    <a:pt x="708" y="14772"/>
                  </a:cubicBezTo>
                  <a:cubicBezTo>
                    <a:pt x="1152" y="15296"/>
                    <a:pt x="1816" y="15573"/>
                    <a:pt x="2491" y="15733"/>
                  </a:cubicBezTo>
                  <a:cubicBezTo>
                    <a:pt x="2995" y="15854"/>
                    <a:pt x="3516" y="15912"/>
                    <a:pt x="4043" y="15912"/>
                  </a:cubicBezTo>
                  <a:cubicBezTo>
                    <a:pt x="6091" y="15912"/>
                    <a:pt x="8218" y="15028"/>
                    <a:pt x="9741" y="13475"/>
                  </a:cubicBezTo>
                  <a:cubicBezTo>
                    <a:pt x="11656" y="11523"/>
                    <a:pt x="12539" y="8585"/>
                    <a:pt x="11977" y="6053"/>
                  </a:cubicBezTo>
                  <a:cubicBezTo>
                    <a:pt x="11700" y="4804"/>
                    <a:pt x="11104" y="3692"/>
                    <a:pt x="10480" y="2619"/>
                  </a:cubicBezTo>
                  <a:cubicBezTo>
                    <a:pt x="10141" y="2030"/>
                    <a:pt x="9463" y="142"/>
                    <a:pt x="8723" y="6"/>
                  </a:cubicBezTo>
                  <a:cubicBezTo>
                    <a:pt x="8702" y="2"/>
                    <a:pt x="8681" y="0"/>
                    <a:pt x="866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92" name="Google Shape;8192;p29"/>
            <p:cNvSpPr/>
            <p:nvPr/>
          </p:nvSpPr>
          <p:spPr>
            <a:xfrm>
              <a:off x="-545494" y="4881699"/>
              <a:ext cx="94507" cy="319958"/>
            </a:xfrm>
            <a:custGeom>
              <a:avLst/>
              <a:gdLst/>
              <a:ahLst/>
              <a:cxnLst/>
              <a:rect l="l" t="t" r="r" b="b"/>
              <a:pathLst>
                <a:path w="3530" h="11951" extrusionOk="0">
                  <a:moveTo>
                    <a:pt x="3394" y="0"/>
                  </a:moveTo>
                  <a:cubicBezTo>
                    <a:pt x="3283" y="1045"/>
                    <a:pt x="3098" y="2065"/>
                    <a:pt x="2852" y="3064"/>
                  </a:cubicBezTo>
                  <a:cubicBezTo>
                    <a:pt x="2594" y="4061"/>
                    <a:pt x="2272" y="5037"/>
                    <a:pt x="1848" y="5967"/>
                  </a:cubicBezTo>
                  <a:cubicBezTo>
                    <a:pt x="1640" y="6437"/>
                    <a:pt x="1396" y="6866"/>
                    <a:pt x="1147" y="7351"/>
                  </a:cubicBezTo>
                  <a:cubicBezTo>
                    <a:pt x="917" y="7832"/>
                    <a:pt x="700" y="8320"/>
                    <a:pt x="538" y="8827"/>
                  </a:cubicBezTo>
                  <a:cubicBezTo>
                    <a:pt x="212" y="9837"/>
                    <a:pt x="0" y="10896"/>
                    <a:pt x="44" y="11951"/>
                  </a:cubicBezTo>
                  <a:cubicBezTo>
                    <a:pt x="244" y="10921"/>
                    <a:pt x="573" y="9937"/>
                    <a:pt x="968" y="8990"/>
                  </a:cubicBezTo>
                  <a:cubicBezTo>
                    <a:pt x="1176" y="8519"/>
                    <a:pt x="1395" y="8057"/>
                    <a:pt x="1643" y="7609"/>
                  </a:cubicBezTo>
                  <a:cubicBezTo>
                    <a:pt x="1886" y="7173"/>
                    <a:pt x="2161" y="6692"/>
                    <a:pt x="2386" y="6211"/>
                  </a:cubicBezTo>
                  <a:cubicBezTo>
                    <a:pt x="2597" y="5722"/>
                    <a:pt x="2791" y="5224"/>
                    <a:pt x="2944" y="4714"/>
                  </a:cubicBezTo>
                  <a:cubicBezTo>
                    <a:pt x="3089" y="4199"/>
                    <a:pt x="3221" y="3683"/>
                    <a:pt x="3304" y="3159"/>
                  </a:cubicBezTo>
                  <a:cubicBezTo>
                    <a:pt x="3473" y="2113"/>
                    <a:pt x="3529" y="1045"/>
                    <a:pt x="339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93" name="Google Shape;8193;p29"/>
            <p:cNvSpPr/>
            <p:nvPr/>
          </p:nvSpPr>
          <p:spPr>
            <a:xfrm>
              <a:off x="-684686" y="4881699"/>
              <a:ext cx="332220" cy="425817"/>
            </a:xfrm>
            <a:custGeom>
              <a:avLst/>
              <a:gdLst/>
              <a:ahLst/>
              <a:cxnLst/>
              <a:rect l="l" t="t" r="r" b="b"/>
              <a:pathLst>
                <a:path w="12409" h="15905" extrusionOk="0">
                  <a:moveTo>
                    <a:pt x="8593" y="0"/>
                  </a:moveTo>
                  <a:lnTo>
                    <a:pt x="8593" y="0"/>
                  </a:lnTo>
                  <a:cubicBezTo>
                    <a:pt x="12135" y="7263"/>
                    <a:pt x="10340" y="10862"/>
                    <a:pt x="6365" y="13555"/>
                  </a:cubicBezTo>
                  <a:cubicBezTo>
                    <a:pt x="5407" y="14204"/>
                    <a:pt x="4426" y="14427"/>
                    <a:pt x="3530" y="14427"/>
                  </a:cubicBezTo>
                  <a:cubicBezTo>
                    <a:pt x="1594" y="14427"/>
                    <a:pt x="53" y="13385"/>
                    <a:pt x="1" y="13349"/>
                  </a:cubicBezTo>
                  <a:lnTo>
                    <a:pt x="1" y="13349"/>
                  </a:lnTo>
                  <a:cubicBezTo>
                    <a:pt x="69" y="13880"/>
                    <a:pt x="245" y="14375"/>
                    <a:pt x="578" y="14764"/>
                  </a:cubicBezTo>
                  <a:cubicBezTo>
                    <a:pt x="1022" y="15287"/>
                    <a:pt x="1686" y="15566"/>
                    <a:pt x="2361" y="15726"/>
                  </a:cubicBezTo>
                  <a:cubicBezTo>
                    <a:pt x="2865" y="15846"/>
                    <a:pt x="3386" y="15905"/>
                    <a:pt x="3913" y="15905"/>
                  </a:cubicBezTo>
                  <a:cubicBezTo>
                    <a:pt x="5961" y="15905"/>
                    <a:pt x="8088" y="15021"/>
                    <a:pt x="9611" y="13467"/>
                  </a:cubicBezTo>
                  <a:cubicBezTo>
                    <a:pt x="11526" y="11515"/>
                    <a:pt x="12409" y="8578"/>
                    <a:pt x="11847" y="6047"/>
                  </a:cubicBezTo>
                  <a:cubicBezTo>
                    <a:pt x="11570" y="4797"/>
                    <a:pt x="10974" y="3685"/>
                    <a:pt x="10350" y="2611"/>
                  </a:cubicBezTo>
                  <a:cubicBezTo>
                    <a:pt x="10011" y="2022"/>
                    <a:pt x="9333" y="134"/>
                    <a:pt x="859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94" name="Google Shape;8194;p29"/>
            <p:cNvSpPr/>
            <p:nvPr/>
          </p:nvSpPr>
          <p:spPr>
            <a:xfrm>
              <a:off x="-911988" y="4356869"/>
              <a:ext cx="487956" cy="307348"/>
            </a:xfrm>
            <a:custGeom>
              <a:avLst/>
              <a:gdLst/>
              <a:ahLst/>
              <a:cxnLst/>
              <a:rect l="l" t="t" r="r" b="b"/>
              <a:pathLst>
                <a:path w="18226" h="11480" extrusionOk="0">
                  <a:moveTo>
                    <a:pt x="7319" y="0"/>
                  </a:moveTo>
                  <a:cubicBezTo>
                    <a:pt x="6153" y="0"/>
                    <a:pt x="4965" y="272"/>
                    <a:pt x="3881" y="816"/>
                  </a:cubicBezTo>
                  <a:cubicBezTo>
                    <a:pt x="2323" y="1597"/>
                    <a:pt x="946" y="2996"/>
                    <a:pt x="509" y="4689"/>
                  </a:cubicBezTo>
                  <a:cubicBezTo>
                    <a:pt x="0" y="6660"/>
                    <a:pt x="873" y="8701"/>
                    <a:pt x="2345" y="9882"/>
                  </a:cubicBezTo>
                  <a:cubicBezTo>
                    <a:pt x="3814" y="11060"/>
                    <a:pt x="5782" y="11480"/>
                    <a:pt x="7724" y="11480"/>
                  </a:cubicBezTo>
                  <a:cubicBezTo>
                    <a:pt x="7728" y="11480"/>
                    <a:pt x="7731" y="11480"/>
                    <a:pt x="7734" y="11480"/>
                  </a:cubicBezTo>
                  <a:cubicBezTo>
                    <a:pt x="9680" y="11477"/>
                    <a:pt x="11634" y="11088"/>
                    <a:pt x="13583" y="10792"/>
                  </a:cubicBezTo>
                  <a:cubicBezTo>
                    <a:pt x="14320" y="10682"/>
                    <a:pt x="18014" y="10689"/>
                    <a:pt x="18123" y="10125"/>
                  </a:cubicBezTo>
                  <a:cubicBezTo>
                    <a:pt x="18225" y="9589"/>
                    <a:pt x="17338" y="8971"/>
                    <a:pt x="17058" y="8647"/>
                  </a:cubicBezTo>
                  <a:cubicBezTo>
                    <a:pt x="16614" y="8132"/>
                    <a:pt x="16216" y="7577"/>
                    <a:pt x="15834" y="7010"/>
                  </a:cubicBezTo>
                  <a:cubicBezTo>
                    <a:pt x="14351" y="4815"/>
                    <a:pt x="13104" y="2244"/>
                    <a:pt x="10756" y="889"/>
                  </a:cubicBezTo>
                  <a:cubicBezTo>
                    <a:pt x="9731" y="297"/>
                    <a:pt x="8537" y="0"/>
                    <a:pt x="7319" y="0"/>
                  </a:cubicBezTo>
                  <a:close/>
                </a:path>
              </a:pathLst>
            </a:custGeom>
            <a:solidFill>
              <a:srgbClr val="BCD2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95" name="Google Shape;8195;p29"/>
            <p:cNvSpPr/>
            <p:nvPr/>
          </p:nvSpPr>
          <p:spPr>
            <a:xfrm>
              <a:off x="-756545" y="4504094"/>
              <a:ext cx="329730" cy="124787"/>
            </a:xfrm>
            <a:custGeom>
              <a:avLst/>
              <a:gdLst/>
              <a:ahLst/>
              <a:cxnLst/>
              <a:rect l="l" t="t" r="r" b="b"/>
              <a:pathLst>
                <a:path w="12316" h="4661" extrusionOk="0">
                  <a:moveTo>
                    <a:pt x="1576" y="0"/>
                  </a:moveTo>
                  <a:cubicBezTo>
                    <a:pt x="1037" y="0"/>
                    <a:pt x="503" y="82"/>
                    <a:pt x="1" y="255"/>
                  </a:cubicBezTo>
                  <a:cubicBezTo>
                    <a:pt x="181" y="240"/>
                    <a:pt x="360" y="233"/>
                    <a:pt x="539" y="233"/>
                  </a:cubicBezTo>
                  <a:cubicBezTo>
                    <a:pt x="1478" y="233"/>
                    <a:pt x="2391" y="434"/>
                    <a:pt x="3216" y="797"/>
                  </a:cubicBezTo>
                  <a:cubicBezTo>
                    <a:pt x="3466" y="900"/>
                    <a:pt x="3694" y="1039"/>
                    <a:pt x="3932" y="1164"/>
                  </a:cubicBezTo>
                  <a:cubicBezTo>
                    <a:pt x="4153" y="1316"/>
                    <a:pt x="4385" y="1448"/>
                    <a:pt x="4588" y="1627"/>
                  </a:cubicBezTo>
                  <a:cubicBezTo>
                    <a:pt x="4690" y="1713"/>
                    <a:pt x="4800" y="1788"/>
                    <a:pt x="4899" y="1878"/>
                  </a:cubicBezTo>
                  <a:lnTo>
                    <a:pt x="5192" y="2153"/>
                  </a:lnTo>
                  <a:lnTo>
                    <a:pt x="5826" y="2743"/>
                  </a:lnTo>
                  <a:cubicBezTo>
                    <a:pt x="6745" y="3479"/>
                    <a:pt x="7811" y="4004"/>
                    <a:pt x="8924" y="4300"/>
                  </a:cubicBezTo>
                  <a:cubicBezTo>
                    <a:pt x="9782" y="4533"/>
                    <a:pt x="10667" y="4661"/>
                    <a:pt x="11546" y="4661"/>
                  </a:cubicBezTo>
                  <a:cubicBezTo>
                    <a:pt x="11804" y="4661"/>
                    <a:pt x="12060" y="4650"/>
                    <a:pt x="12316" y="4627"/>
                  </a:cubicBezTo>
                  <a:cubicBezTo>
                    <a:pt x="11200" y="4448"/>
                    <a:pt x="10117" y="4180"/>
                    <a:pt x="9086" y="3800"/>
                  </a:cubicBezTo>
                  <a:cubicBezTo>
                    <a:pt x="8574" y="3602"/>
                    <a:pt x="8068" y="3393"/>
                    <a:pt x="7598" y="3122"/>
                  </a:cubicBezTo>
                  <a:cubicBezTo>
                    <a:pt x="7116" y="2875"/>
                    <a:pt x="6677" y="2560"/>
                    <a:pt x="6257" y="2226"/>
                  </a:cubicBezTo>
                  <a:lnTo>
                    <a:pt x="5647" y="1680"/>
                  </a:lnTo>
                  <a:cubicBezTo>
                    <a:pt x="5431" y="1480"/>
                    <a:pt x="5214" y="1282"/>
                    <a:pt x="4968" y="1117"/>
                  </a:cubicBezTo>
                  <a:cubicBezTo>
                    <a:pt x="4491" y="776"/>
                    <a:pt x="3968" y="488"/>
                    <a:pt x="3407" y="309"/>
                  </a:cubicBezTo>
                  <a:cubicBezTo>
                    <a:pt x="2817" y="107"/>
                    <a:pt x="2193" y="0"/>
                    <a:pt x="157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96" name="Google Shape;8196;p29"/>
            <p:cNvSpPr/>
            <p:nvPr/>
          </p:nvSpPr>
          <p:spPr>
            <a:xfrm>
              <a:off x="-912042" y="4356949"/>
              <a:ext cx="487875" cy="281914"/>
            </a:xfrm>
            <a:custGeom>
              <a:avLst/>
              <a:gdLst/>
              <a:ahLst/>
              <a:cxnLst/>
              <a:rect l="l" t="t" r="r" b="b"/>
              <a:pathLst>
                <a:path w="18223" h="10530" extrusionOk="0">
                  <a:moveTo>
                    <a:pt x="7318" y="1"/>
                  </a:moveTo>
                  <a:cubicBezTo>
                    <a:pt x="6152" y="1"/>
                    <a:pt x="4964" y="272"/>
                    <a:pt x="3878" y="816"/>
                  </a:cubicBezTo>
                  <a:cubicBezTo>
                    <a:pt x="2324" y="1595"/>
                    <a:pt x="947" y="2994"/>
                    <a:pt x="509" y="4689"/>
                  </a:cubicBezTo>
                  <a:cubicBezTo>
                    <a:pt x="1" y="6657"/>
                    <a:pt x="874" y="8701"/>
                    <a:pt x="2345" y="9882"/>
                  </a:cubicBezTo>
                  <a:cubicBezTo>
                    <a:pt x="2657" y="10131"/>
                    <a:pt x="2992" y="10345"/>
                    <a:pt x="3343" y="10530"/>
                  </a:cubicBezTo>
                  <a:cubicBezTo>
                    <a:pt x="2981" y="9609"/>
                    <a:pt x="1765" y="6003"/>
                    <a:pt x="3986" y="3784"/>
                  </a:cubicBezTo>
                  <a:cubicBezTo>
                    <a:pt x="4776" y="2993"/>
                    <a:pt x="5719" y="2555"/>
                    <a:pt x="6862" y="2555"/>
                  </a:cubicBezTo>
                  <a:cubicBezTo>
                    <a:pt x="9424" y="2555"/>
                    <a:pt x="12995" y="4756"/>
                    <a:pt x="18121" y="10125"/>
                  </a:cubicBezTo>
                  <a:cubicBezTo>
                    <a:pt x="18223" y="9590"/>
                    <a:pt x="17334" y="8972"/>
                    <a:pt x="17056" y="8647"/>
                  </a:cubicBezTo>
                  <a:cubicBezTo>
                    <a:pt x="16611" y="8133"/>
                    <a:pt x="16215" y="7576"/>
                    <a:pt x="15832" y="7011"/>
                  </a:cubicBezTo>
                  <a:cubicBezTo>
                    <a:pt x="14350" y="4815"/>
                    <a:pt x="13101" y="2244"/>
                    <a:pt x="10754" y="889"/>
                  </a:cubicBezTo>
                  <a:cubicBezTo>
                    <a:pt x="9730" y="297"/>
                    <a:pt x="8536" y="1"/>
                    <a:pt x="7318" y="1"/>
                  </a:cubicBezTo>
                  <a:close/>
                </a:path>
              </a:pathLst>
            </a:custGeom>
            <a:solidFill>
              <a:srgbClr val="D7EF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97" name="Google Shape;8197;p29"/>
            <p:cNvSpPr/>
            <p:nvPr/>
          </p:nvSpPr>
          <p:spPr>
            <a:xfrm>
              <a:off x="-202667" y="4606393"/>
              <a:ext cx="334737" cy="492159"/>
            </a:xfrm>
            <a:custGeom>
              <a:avLst/>
              <a:gdLst/>
              <a:ahLst/>
              <a:cxnLst/>
              <a:rect l="l" t="t" r="r" b="b"/>
              <a:pathLst>
                <a:path w="12503" h="18383" extrusionOk="0">
                  <a:moveTo>
                    <a:pt x="8596" y="1"/>
                  </a:moveTo>
                  <a:cubicBezTo>
                    <a:pt x="7693" y="1"/>
                    <a:pt x="5383" y="3457"/>
                    <a:pt x="4749" y="4188"/>
                  </a:cubicBezTo>
                  <a:cubicBezTo>
                    <a:pt x="3364" y="5778"/>
                    <a:pt x="2014" y="7439"/>
                    <a:pt x="1161" y="9330"/>
                  </a:cubicBezTo>
                  <a:cubicBezTo>
                    <a:pt x="309" y="11218"/>
                    <a:pt x="0" y="13388"/>
                    <a:pt x="745" y="15186"/>
                  </a:cubicBezTo>
                  <a:cubicBezTo>
                    <a:pt x="1416" y="16811"/>
                    <a:pt x="2951" y="18007"/>
                    <a:pt x="4741" y="18307"/>
                  </a:cubicBezTo>
                  <a:cubicBezTo>
                    <a:pt x="5045" y="18358"/>
                    <a:pt x="5354" y="18383"/>
                    <a:pt x="5666" y="18383"/>
                  </a:cubicBezTo>
                  <a:cubicBezTo>
                    <a:pt x="7193" y="18383"/>
                    <a:pt x="8774" y="17787"/>
                    <a:pt x="9958" y="16730"/>
                  </a:cubicBezTo>
                  <a:cubicBezTo>
                    <a:pt x="11582" y="15278"/>
                    <a:pt x="12376" y="13099"/>
                    <a:pt x="12439" y="11036"/>
                  </a:cubicBezTo>
                  <a:cubicBezTo>
                    <a:pt x="12503" y="8973"/>
                    <a:pt x="11910" y="6999"/>
                    <a:pt x="11160" y="5137"/>
                  </a:cubicBezTo>
                  <a:cubicBezTo>
                    <a:pt x="10775" y="4184"/>
                    <a:pt x="10347" y="3253"/>
                    <a:pt x="9939" y="2310"/>
                  </a:cubicBezTo>
                  <a:cubicBezTo>
                    <a:pt x="9698" y="1753"/>
                    <a:pt x="9381" y="107"/>
                    <a:pt x="8640" y="4"/>
                  </a:cubicBezTo>
                  <a:cubicBezTo>
                    <a:pt x="8626" y="2"/>
                    <a:pt x="8611" y="1"/>
                    <a:pt x="859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98" name="Google Shape;8198;p29"/>
            <p:cNvSpPr/>
            <p:nvPr/>
          </p:nvSpPr>
          <p:spPr>
            <a:xfrm>
              <a:off x="-58736" y="4606473"/>
              <a:ext cx="92553" cy="357814"/>
            </a:xfrm>
            <a:custGeom>
              <a:avLst/>
              <a:gdLst/>
              <a:ahLst/>
              <a:cxnLst/>
              <a:rect l="l" t="t" r="r" b="b"/>
              <a:pathLst>
                <a:path w="3457" h="13365" extrusionOk="0">
                  <a:moveTo>
                    <a:pt x="3263" y="1"/>
                  </a:moveTo>
                  <a:cubicBezTo>
                    <a:pt x="3122" y="1173"/>
                    <a:pt x="2754" y="2274"/>
                    <a:pt x="2255" y="3291"/>
                  </a:cubicBezTo>
                  <a:cubicBezTo>
                    <a:pt x="2004" y="3801"/>
                    <a:pt x="1699" y="4280"/>
                    <a:pt x="1373" y="4740"/>
                  </a:cubicBezTo>
                  <a:lnTo>
                    <a:pt x="1122" y="5081"/>
                  </a:lnTo>
                  <a:cubicBezTo>
                    <a:pt x="1038" y="5199"/>
                    <a:pt x="932" y="5336"/>
                    <a:pt x="849" y="5469"/>
                  </a:cubicBezTo>
                  <a:cubicBezTo>
                    <a:pt x="674" y="5738"/>
                    <a:pt x="540" y="6028"/>
                    <a:pt x="430" y="6326"/>
                  </a:cubicBezTo>
                  <a:cubicBezTo>
                    <a:pt x="9" y="7520"/>
                    <a:pt x="1" y="8773"/>
                    <a:pt x="168" y="9955"/>
                  </a:cubicBezTo>
                  <a:cubicBezTo>
                    <a:pt x="341" y="11141"/>
                    <a:pt x="671" y="12295"/>
                    <a:pt x="1179" y="13365"/>
                  </a:cubicBezTo>
                  <a:cubicBezTo>
                    <a:pt x="949" y="12208"/>
                    <a:pt x="782" y="11052"/>
                    <a:pt x="725" y="9903"/>
                  </a:cubicBezTo>
                  <a:cubicBezTo>
                    <a:pt x="680" y="8759"/>
                    <a:pt x="742" y="7603"/>
                    <a:pt x="1121" y="6581"/>
                  </a:cubicBezTo>
                  <a:cubicBezTo>
                    <a:pt x="1223" y="6328"/>
                    <a:pt x="1334" y="6085"/>
                    <a:pt x="1472" y="5856"/>
                  </a:cubicBezTo>
                  <a:cubicBezTo>
                    <a:pt x="1544" y="5741"/>
                    <a:pt x="1616" y="5647"/>
                    <a:pt x="1699" y="5523"/>
                  </a:cubicBezTo>
                  <a:lnTo>
                    <a:pt x="1963" y="5148"/>
                  </a:lnTo>
                  <a:cubicBezTo>
                    <a:pt x="2297" y="4641"/>
                    <a:pt x="2588" y="4102"/>
                    <a:pt x="2808" y="3537"/>
                  </a:cubicBezTo>
                  <a:cubicBezTo>
                    <a:pt x="3242" y="2409"/>
                    <a:pt x="3457" y="1176"/>
                    <a:pt x="32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99" name="Google Shape;8199;p29"/>
            <p:cNvSpPr/>
            <p:nvPr/>
          </p:nvSpPr>
          <p:spPr>
            <a:xfrm>
              <a:off x="-196295" y="4650783"/>
              <a:ext cx="342447" cy="447743"/>
            </a:xfrm>
            <a:custGeom>
              <a:avLst/>
              <a:gdLst/>
              <a:ahLst/>
              <a:cxnLst/>
              <a:rect l="l" t="t" r="r" b="b"/>
              <a:pathLst>
                <a:path w="12791" h="16724" extrusionOk="0">
                  <a:moveTo>
                    <a:pt x="9476" y="1"/>
                  </a:moveTo>
                  <a:cubicBezTo>
                    <a:pt x="9476" y="2"/>
                    <a:pt x="12791" y="12928"/>
                    <a:pt x="7213" y="14220"/>
                  </a:cubicBezTo>
                  <a:cubicBezTo>
                    <a:pt x="6609" y="14360"/>
                    <a:pt x="6052" y="14422"/>
                    <a:pt x="5541" y="14422"/>
                  </a:cubicBezTo>
                  <a:cubicBezTo>
                    <a:pt x="1354" y="14422"/>
                    <a:pt x="164" y="10252"/>
                    <a:pt x="161" y="10244"/>
                  </a:cubicBezTo>
                  <a:lnTo>
                    <a:pt x="161" y="10244"/>
                  </a:lnTo>
                  <a:cubicBezTo>
                    <a:pt x="1" y="11379"/>
                    <a:pt x="85" y="12511"/>
                    <a:pt x="505" y="13525"/>
                  </a:cubicBezTo>
                  <a:cubicBezTo>
                    <a:pt x="1177" y="15150"/>
                    <a:pt x="2711" y="16347"/>
                    <a:pt x="4500" y="16648"/>
                  </a:cubicBezTo>
                  <a:cubicBezTo>
                    <a:pt x="4804" y="16698"/>
                    <a:pt x="5114" y="16723"/>
                    <a:pt x="5426" y="16723"/>
                  </a:cubicBezTo>
                  <a:cubicBezTo>
                    <a:pt x="6954" y="16723"/>
                    <a:pt x="8535" y="16127"/>
                    <a:pt x="9717" y="15070"/>
                  </a:cubicBezTo>
                  <a:cubicBezTo>
                    <a:pt x="11341" y="13618"/>
                    <a:pt x="12135" y="11440"/>
                    <a:pt x="12199" y="9377"/>
                  </a:cubicBezTo>
                  <a:cubicBezTo>
                    <a:pt x="12264" y="7312"/>
                    <a:pt x="11669" y="5338"/>
                    <a:pt x="10919" y="3477"/>
                  </a:cubicBezTo>
                  <a:cubicBezTo>
                    <a:pt x="10535" y="2524"/>
                    <a:pt x="10107" y="1592"/>
                    <a:pt x="9699" y="651"/>
                  </a:cubicBezTo>
                  <a:cubicBezTo>
                    <a:pt x="9634" y="498"/>
                    <a:pt x="9561" y="263"/>
                    <a:pt x="9476" y="1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00" name="Google Shape;8200;p29"/>
            <p:cNvSpPr/>
            <p:nvPr/>
          </p:nvSpPr>
          <p:spPr>
            <a:xfrm>
              <a:off x="-499150" y="4193527"/>
              <a:ext cx="396153" cy="247190"/>
            </a:xfrm>
            <a:custGeom>
              <a:avLst/>
              <a:gdLst/>
              <a:ahLst/>
              <a:cxnLst/>
              <a:rect l="l" t="t" r="r" b="b"/>
              <a:pathLst>
                <a:path w="14797" h="9233" extrusionOk="0">
                  <a:moveTo>
                    <a:pt x="6239" y="1"/>
                  </a:moveTo>
                  <a:cubicBezTo>
                    <a:pt x="4349" y="1"/>
                    <a:pt x="2594" y="1376"/>
                    <a:pt x="1274" y="2927"/>
                  </a:cubicBezTo>
                  <a:cubicBezTo>
                    <a:pt x="625" y="3691"/>
                    <a:pt x="0" y="4606"/>
                    <a:pt x="14" y="5638"/>
                  </a:cubicBezTo>
                  <a:cubicBezTo>
                    <a:pt x="24" y="6653"/>
                    <a:pt x="672" y="7545"/>
                    <a:pt x="1472" y="8046"/>
                  </a:cubicBezTo>
                  <a:cubicBezTo>
                    <a:pt x="2272" y="8549"/>
                    <a:pt x="3207" y="8725"/>
                    <a:pt x="4124" y="8865"/>
                  </a:cubicBezTo>
                  <a:cubicBezTo>
                    <a:pt x="5373" y="9057"/>
                    <a:pt x="6630" y="9193"/>
                    <a:pt x="7893" y="9225"/>
                  </a:cubicBezTo>
                  <a:cubicBezTo>
                    <a:pt x="8079" y="9230"/>
                    <a:pt x="8265" y="9232"/>
                    <a:pt x="8452" y="9232"/>
                  </a:cubicBezTo>
                  <a:cubicBezTo>
                    <a:pt x="9409" y="9232"/>
                    <a:pt x="10370" y="9167"/>
                    <a:pt x="11319" y="9011"/>
                  </a:cubicBezTo>
                  <a:cubicBezTo>
                    <a:pt x="12053" y="8890"/>
                    <a:pt x="13803" y="8773"/>
                    <a:pt x="14266" y="8042"/>
                  </a:cubicBezTo>
                  <a:cubicBezTo>
                    <a:pt x="14797" y="7207"/>
                    <a:pt x="13743" y="6421"/>
                    <a:pt x="13289" y="5946"/>
                  </a:cubicBezTo>
                  <a:cubicBezTo>
                    <a:pt x="12487" y="5109"/>
                    <a:pt x="11817" y="4135"/>
                    <a:pt x="11102" y="3212"/>
                  </a:cubicBezTo>
                  <a:cubicBezTo>
                    <a:pt x="9932" y="1701"/>
                    <a:pt x="8488" y="230"/>
                    <a:pt x="6674" y="25"/>
                  </a:cubicBezTo>
                  <a:cubicBezTo>
                    <a:pt x="6528" y="9"/>
                    <a:pt x="6383" y="1"/>
                    <a:pt x="62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01" name="Google Shape;8201;p29"/>
            <p:cNvSpPr/>
            <p:nvPr/>
          </p:nvSpPr>
          <p:spPr>
            <a:xfrm>
              <a:off x="-382715" y="4317272"/>
              <a:ext cx="265556" cy="92767"/>
            </a:xfrm>
            <a:custGeom>
              <a:avLst/>
              <a:gdLst/>
              <a:ahLst/>
              <a:cxnLst/>
              <a:rect l="l" t="t" r="r" b="b"/>
              <a:pathLst>
                <a:path w="9919" h="3465" extrusionOk="0">
                  <a:moveTo>
                    <a:pt x="1" y="0"/>
                  </a:moveTo>
                  <a:lnTo>
                    <a:pt x="1" y="0"/>
                  </a:lnTo>
                  <a:cubicBezTo>
                    <a:pt x="611" y="659"/>
                    <a:pt x="1356" y="1186"/>
                    <a:pt x="2135" y="1641"/>
                  </a:cubicBezTo>
                  <a:cubicBezTo>
                    <a:pt x="2915" y="2094"/>
                    <a:pt x="3745" y="2461"/>
                    <a:pt x="4599" y="2749"/>
                  </a:cubicBezTo>
                  <a:cubicBezTo>
                    <a:pt x="5460" y="3018"/>
                    <a:pt x="6337" y="3252"/>
                    <a:pt x="7234" y="3351"/>
                  </a:cubicBezTo>
                  <a:cubicBezTo>
                    <a:pt x="7675" y="3426"/>
                    <a:pt x="8128" y="3433"/>
                    <a:pt x="8575" y="3462"/>
                  </a:cubicBezTo>
                  <a:cubicBezTo>
                    <a:pt x="8659" y="3464"/>
                    <a:pt x="8743" y="3465"/>
                    <a:pt x="8827" y="3465"/>
                  </a:cubicBezTo>
                  <a:cubicBezTo>
                    <a:pt x="9192" y="3465"/>
                    <a:pt x="9556" y="3448"/>
                    <a:pt x="9919" y="3424"/>
                  </a:cubicBezTo>
                  <a:cubicBezTo>
                    <a:pt x="9479" y="3324"/>
                    <a:pt x="9040" y="3270"/>
                    <a:pt x="8606" y="3179"/>
                  </a:cubicBezTo>
                  <a:cubicBezTo>
                    <a:pt x="8175" y="3085"/>
                    <a:pt x="7739" y="3018"/>
                    <a:pt x="7314" y="2907"/>
                  </a:cubicBezTo>
                  <a:cubicBezTo>
                    <a:pt x="7099" y="2854"/>
                    <a:pt x="6885" y="2805"/>
                    <a:pt x="6673" y="2757"/>
                  </a:cubicBezTo>
                  <a:lnTo>
                    <a:pt x="6039" y="2582"/>
                  </a:lnTo>
                  <a:cubicBezTo>
                    <a:pt x="5827" y="2529"/>
                    <a:pt x="5616" y="2468"/>
                    <a:pt x="5408" y="2400"/>
                  </a:cubicBezTo>
                  <a:cubicBezTo>
                    <a:pt x="5201" y="2334"/>
                    <a:pt x="4990" y="2276"/>
                    <a:pt x="4783" y="2202"/>
                  </a:cubicBezTo>
                  <a:lnTo>
                    <a:pt x="4162" y="1989"/>
                  </a:lnTo>
                  <a:cubicBezTo>
                    <a:pt x="3957" y="1917"/>
                    <a:pt x="3756" y="1829"/>
                    <a:pt x="3550" y="1754"/>
                  </a:cubicBezTo>
                  <a:cubicBezTo>
                    <a:pt x="3141" y="1598"/>
                    <a:pt x="2740" y="1422"/>
                    <a:pt x="2341" y="1241"/>
                  </a:cubicBezTo>
                  <a:cubicBezTo>
                    <a:pt x="1544" y="874"/>
                    <a:pt x="760" y="474"/>
                    <a:pt x="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02" name="Google Shape;8202;p29"/>
            <p:cNvSpPr/>
            <p:nvPr/>
          </p:nvSpPr>
          <p:spPr>
            <a:xfrm>
              <a:off x="-499123" y="4193474"/>
              <a:ext cx="389861" cy="215412"/>
            </a:xfrm>
            <a:custGeom>
              <a:avLst/>
              <a:gdLst/>
              <a:ahLst/>
              <a:cxnLst/>
              <a:rect l="l" t="t" r="r" b="b"/>
              <a:pathLst>
                <a:path w="14562" h="8046" extrusionOk="0">
                  <a:moveTo>
                    <a:pt x="6238" y="1"/>
                  </a:moveTo>
                  <a:cubicBezTo>
                    <a:pt x="4348" y="1"/>
                    <a:pt x="2594" y="1377"/>
                    <a:pt x="1274" y="2928"/>
                  </a:cubicBezTo>
                  <a:cubicBezTo>
                    <a:pt x="626" y="3691"/>
                    <a:pt x="1" y="4605"/>
                    <a:pt x="14" y="5638"/>
                  </a:cubicBezTo>
                  <a:cubicBezTo>
                    <a:pt x="27" y="6651"/>
                    <a:pt x="675" y="7544"/>
                    <a:pt x="1472" y="8045"/>
                  </a:cubicBezTo>
                  <a:lnTo>
                    <a:pt x="1472" y="8045"/>
                  </a:lnTo>
                  <a:cubicBezTo>
                    <a:pt x="1472" y="8041"/>
                    <a:pt x="2070" y="4165"/>
                    <a:pt x="5305" y="2401"/>
                  </a:cubicBezTo>
                  <a:cubicBezTo>
                    <a:pt x="5690" y="2190"/>
                    <a:pt x="6105" y="2097"/>
                    <a:pt x="6539" y="2097"/>
                  </a:cubicBezTo>
                  <a:cubicBezTo>
                    <a:pt x="9907" y="2097"/>
                    <a:pt x="14363" y="7730"/>
                    <a:pt x="14388" y="7758"/>
                  </a:cubicBezTo>
                  <a:cubicBezTo>
                    <a:pt x="14561" y="7031"/>
                    <a:pt x="13691" y="6367"/>
                    <a:pt x="13289" y="5946"/>
                  </a:cubicBezTo>
                  <a:cubicBezTo>
                    <a:pt x="12488" y="5108"/>
                    <a:pt x="11816" y="4136"/>
                    <a:pt x="11102" y="3212"/>
                  </a:cubicBezTo>
                  <a:cubicBezTo>
                    <a:pt x="9932" y="1703"/>
                    <a:pt x="8487" y="231"/>
                    <a:pt x="6674" y="26"/>
                  </a:cubicBezTo>
                  <a:cubicBezTo>
                    <a:pt x="6528" y="9"/>
                    <a:pt x="6382" y="1"/>
                    <a:pt x="6238" y="1"/>
                  </a:cubicBezTo>
                  <a:close/>
                  <a:moveTo>
                    <a:pt x="1472" y="8045"/>
                  </a:moveTo>
                  <a:cubicBezTo>
                    <a:pt x="1472" y="8045"/>
                    <a:pt x="1472" y="8045"/>
                    <a:pt x="1472" y="8045"/>
                  </a:cubicBezTo>
                  <a:cubicBezTo>
                    <a:pt x="1472" y="8045"/>
                    <a:pt x="1472" y="8045"/>
                    <a:pt x="1472" y="8045"/>
                  </a:cubicBezTo>
                  <a:cubicBezTo>
                    <a:pt x="1472" y="8045"/>
                    <a:pt x="1472" y="8045"/>
                    <a:pt x="1472" y="80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03" name="Google Shape;8203;p29"/>
            <p:cNvSpPr/>
            <p:nvPr/>
          </p:nvSpPr>
          <p:spPr>
            <a:xfrm>
              <a:off x="-948265" y="3086573"/>
              <a:ext cx="1358115" cy="1311665"/>
            </a:xfrm>
            <a:custGeom>
              <a:avLst/>
              <a:gdLst/>
              <a:ahLst/>
              <a:cxnLst/>
              <a:rect l="l" t="t" r="r" b="b"/>
              <a:pathLst>
                <a:path w="50728" h="48993" extrusionOk="0">
                  <a:moveTo>
                    <a:pt x="25393" y="0"/>
                  </a:moveTo>
                  <a:cubicBezTo>
                    <a:pt x="24619" y="0"/>
                    <a:pt x="23851" y="176"/>
                    <a:pt x="23165" y="552"/>
                  </a:cubicBezTo>
                  <a:cubicBezTo>
                    <a:pt x="22181" y="1090"/>
                    <a:pt x="21469" y="2045"/>
                    <a:pt x="21158" y="3115"/>
                  </a:cubicBezTo>
                  <a:cubicBezTo>
                    <a:pt x="20960" y="3797"/>
                    <a:pt x="21238" y="6284"/>
                    <a:pt x="20782" y="6692"/>
                  </a:cubicBezTo>
                  <a:cubicBezTo>
                    <a:pt x="20754" y="6717"/>
                    <a:pt x="20700" y="6728"/>
                    <a:pt x="20626" y="6728"/>
                  </a:cubicBezTo>
                  <a:cubicBezTo>
                    <a:pt x="20047" y="6728"/>
                    <a:pt x="18232" y="6045"/>
                    <a:pt x="17806" y="5978"/>
                  </a:cubicBezTo>
                  <a:cubicBezTo>
                    <a:pt x="17213" y="5882"/>
                    <a:pt x="16625" y="5836"/>
                    <a:pt x="16036" y="5836"/>
                  </a:cubicBezTo>
                  <a:cubicBezTo>
                    <a:pt x="15388" y="5836"/>
                    <a:pt x="14740" y="5891"/>
                    <a:pt x="14087" y="5997"/>
                  </a:cubicBezTo>
                  <a:cubicBezTo>
                    <a:pt x="9972" y="6660"/>
                    <a:pt x="3691" y="11210"/>
                    <a:pt x="6002" y="16071"/>
                  </a:cubicBezTo>
                  <a:cubicBezTo>
                    <a:pt x="6637" y="17406"/>
                    <a:pt x="7895" y="18240"/>
                    <a:pt x="9187" y="18855"/>
                  </a:cubicBezTo>
                  <a:cubicBezTo>
                    <a:pt x="10343" y="19406"/>
                    <a:pt x="11502" y="19945"/>
                    <a:pt x="12661" y="20487"/>
                  </a:cubicBezTo>
                  <a:cubicBezTo>
                    <a:pt x="10514" y="20513"/>
                    <a:pt x="8358" y="20902"/>
                    <a:pt x="6199" y="21809"/>
                  </a:cubicBezTo>
                  <a:cubicBezTo>
                    <a:pt x="3728" y="22845"/>
                    <a:pt x="0" y="25278"/>
                    <a:pt x="1536" y="28457"/>
                  </a:cubicBezTo>
                  <a:cubicBezTo>
                    <a:pt x="2117" y="29659"/>
                    <a:pt x="3338" y="30370"/>
                    <a:pt x="4599" y="30682"/>
                  </a:cubicBezTo>
                  <a:cubicBezTo>
                    <a:pt x="4902" y="30757"/>
                    <a:pt x="5227" y="30783"/>
                    <a:pt x="5561" y="30783"/>
                  </a:cubicBezTo>
                  <a:cubicBezTo>
                    <a:pt x="6283" y="30783"/>
                    <a:pt x="7054" y="30664"/>
                    <a:pt x="7775" y="30662"/>
                  </a:cubicBezTo>
                  <a:lnTo>
                    <a:pt x="7775" y="30662"/>
                  </a:lnTo>
                  <a:cubicBezTo>
                    <a:pt x="6832" y="32454"/>
                    <a:pt x="5651" y="34167"/>
                    <a:pt x="6732" y="36308"/>
                  </a:cubicBezTo>
                  <a:cubicBezTo>
                    <a:pt x="7447" y="37724"/>
                    <a:pt x="8808" y="38339"/>
                    <a:pt x="10224" y="38339"/>
                  </a:cubicBezTo>
                  <a:cubicBezTo>
                    <a:pt x="11207" y="38339"/>
                    <a:pt x="12217" y="38043"/>
                    <a:pt x="13056" y="37511"/>
                  </a:cubicBezTo>
                  <a:cubicBezTo>
                    <a:pt x="15420" y="36012"/>
                    <a:pt x="17256" y="33513"/>
                    <a:pt x="19384" y="31689"/>
                  </a:cubicBezTo>
                  <a:cubicBezTo>
                    <a:pt x="20297" y="30905"/>
                    <a:pt x="21234" y="30155"/>
                    <a:pt x="22191" y="29433"/>
                  </a:cubicBezTo>
                  <a:lnTo>
                    <a:pt x="22191" y="29433"/>
                  </a:lnTo>
                  <a:cubicBezTo>
                    <a:pt x="19857" y="32098"/>
                    <a:pt x="17995" y="35171"/>
                    <a:pt x="16915" y="38560"/>
                  </a:cubicBezTo>
                  <a:cubicBezTo>
                    <a:pt x="16185" y="40854"/>
                    <a:pt x="15946" y="43759"/>
                    <a:pt x="18295" y="45232"/>
                  </a:cubicBezTo>
                  <a:cubicBezTo>
                    <a:pt x="18912" y="45618"/>
                    <a:pt x="19516" y="45784"/>
                    <a:pt x="20094" y="45784"/>
                  </a:cubicBezTo>
                  <a:cubicBezTo>
                    <a:pt x="20733" y="45784"/>
                    <a:pt x="21340" y="45582"/>
                    <a:pt x="21898" y="45250"/>
                  </a:cubicBezTo>
                  <a:cubicBezTo>
                    <a:pt x="22691" y="46965"/>
                    <a:pt x="23911" y="48393"/>
                    <a:pt x="25940" y="48869"/>
                  </a:cubicBezTo>
                  <a:cubicBezTo>
                    <a:pt x="26296" y="48953"/>
                    <a:pt x="26644" y="48992"/>
                    <a:pt x="26982" y="48992"/>
                  </a:cubicBezTo>
                  <a:cubicBezTo>
                    <a:pt x="29451" y="48992"/>
                    <a:pt x="31360" y="46871"/>
                    <a:pt x="31719" y="44409"/>
                  </a:cubicBezTo>
                  <a:cubicBezTo>
                    <a:pt x="32134" y="41560"/>
                    <a:pt x="30708" y="38569"/>
                    <a:pt x="29899" y="35779"/>
                  </a:cubicBezTo>
                  <a:lnTo>
                    <a:pt x="29899" y="35779"/>
                  </a:lnTo>
                  <a:cubicBezTo>
                    <a:pt x="30954" y="38029"/>
                    <a:pt x="32357" y="40213"/>
                    <a:pt x="34301" y="41680"/>
                  </a:cubicBezTo>
                  <a:cubicBezTo>
                    <a:pt x="35355" y="42476"/>
                    <a:pt x="36696" y="42902"/>
                    <a:pt x="38021" y="42902"/>
                  </a:cubicBezTo>
                  <a:cubicBezTo>
                    <a:pt x="39610" y="42902"/>
                    <a:pt x="41176" y="42288"/>
                    <a:pt x="42194" y="40963"/>
                  </a:cubicBezTo>
                  <a:cubicBezTo>
                    <a:pt x="42830" y="40131"/>
                    <a:pt x="43150" y="39089"/>
                    <a:pt x="43152" y="38052"/>
                  </a:cubicBezTo>
                  <a:cubicBezTo>
                    <a:pt x="45028" y="37628"/>
                    <a:pt x="46743" y="36700"/>
                    <a:pt x="47905" y="35036"/>
                  </a:cubicBezTo>
                  <a:cubicBezTo>
                    <a:pt x="49563" y="32665"/>
                    <a:pt x="49396" y="29438"/>
                    <a:pt x="47231" y="27437"/>
                  </a:cubicBezTo>
                  <a:cubicBezTo>
                    <a:pt x="45086" y="25453"/>
                    <a:pt x="41924" y="25167"/>
                    <a:pt x="39178" y="24698"/>
                  </a:cubicBezTo>
                  <a:cubicBezTo>
                    <a:pt x="37495" y="24411"/>
                    <a:pt x="35812" y="24130"/>
                    <a:pt x="34129" y="23850"/>
                  </a:cubicBezTo>
                  <a:cubicBezTo>
                    <a:pt x="34503" y="23837"/>
                    <a:pt x="34878" y="23831"/>
                    <a:pt x="35255" y="23831"/>
                  </a:cubicBezTo>
                  <a:cubicBezTo>
                    <a:pt x="36934" y="23831"/>
                    <a:pt x="38641" y="23940"/>
                    <a:pt x="40331" y="23940"/>
                  </a:cubicBezTo>
                  <a:cubicBezTo>
                    <a:pt x="42293" y="23940"/>
                    <a:pt x="44233" y="23793"/>
                    <a:pt x="46080" y="23159"/>
                  </a:cubicBezTo>
                  <a:cubicBezTo>
                    <a:pt x="48468" y="22341"/>
                    <a:pt x="50728" y="20289"/>
                    <a:pt x="49802" y="17535"/>
                  </a:cubicBezTo>
                  <a:cubicBezTo>
                    <a:pt x="49068" y="15350"/>
                    <a:pt x="47257" y="14768"/>
                    <a:pt x="45332" y="14400"/>
                  </a:cubicBezTo>
                  <a:cubicBezTo>
                    <a:pt x="45806" y="13098"/>
                    <a:pt x="45787" y="11636"/>
                    <a:pt x="45102" y="10250"/>
                  </a:cubicBezTo>
                  <a:cubicBezTo>
                    <a:pt x="44085" y="8198"/>
                    <a:pt x="42157" y="7249"/>
                    <a:pt x="40118" y="7249"/>
                  </a:cubicBezTo>
                  <a:cubicBezTo>
                    <a:pt x="39101" y="7249"/>
                    <a:pt x="38055" y="7485"/>
                    <a:pt x="37082" y="7939"/>
                  </a:cubicBezTo>
                  <a:cubicBezTo>
                    <a:pt x="34556" y="9118"/>
                    <a:pt x="32382" y="11344"/>
                    <a:pt x="30561" y="13534"/>
                  </a:cubicBezTo>
                  <a:cubicBezTo>
                    <a:pt x="30904" y="11726"/>
                    <a:pt x="31095" y="9909"/>
                    <a:pt x="31189" y="8210"/>
                  </a:cubicBezTo>
                  <a:cubicBezTo>
                    <a:pt x="31318" y="5851"/>
                    <a:pt x="30920" y="3351"/>
                    <a:pt x="29201" y="1585"/>
                  </a:cubicBezTo>
                  <a:cubicBezTo>
                    <a:pt x="28222" y="579"/>
                    <a:pt x="26799" y="0"/>
                    <a:pt x="25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04" name="Google Shape;8204;p29"/>
            <p:cNvSpPr/>
            <p:nvPr/>
          </p:nvSpPr>
          <p:spPr>
            <a:xfrm>
              <a:off x="-776169" y="3172166"/>
              <a:ext cx="1040245" cy="1097003"/>
            </a:xfrm>
            <a:custGeom>
              <a:avLst/>
              <a:gdLst/>
              <a:ahLst/>
              <a:cxnLst/>
              <a:rect l="l" t="t" r="r" b="b"/>
              <a:pathLst>
                <a:path w="38855" h="40975" extrusionOk="0">
                  <a:moveTo>
                    <a:pt x="18194" y="0"/>
                  </a:moveTo>
                  <a:cubicBezTo>
                    <a:pt x="18089" y="0"/>
                    <a:pt x="17973" y="102"/>
                    <a:pt x="17993" y="227"/>
                  </a:cubicBezTo>
                  <a:cubicBezTo>
                    <a:pt x="18543" y="3477"/>
                    <a:pt x="19059" y="6667"/>
                    <a:pt x="19040" y="9976"/>
                  </a:cubicBezTo>
                  <a:cubicBezTo>
                    <a:pt x="19037" y="10515"/>
                    <a:pt x="19005" y="11048"/>
                    <a:pt x="18954" y="11581"/>
                  </a:cubicBezTo>
                  <a:cubicBezTo>
                    <a:pt x="18857" y="11466"/>
                    <a:pt x="18758" y="11356"/>
                    <a:pt x="18660" y="11246"/>
                  </a:cubicBezTo>
                  <a:cubicBezTo>
                    <a:pt x="16334" y="8643"/>
                    <a:pt x="13684" y="6544"/>
                    <a:pt x="10565" y="4968"/>
                  </a:cubicBezTo>
                  <a:cubicBezTo>
                    <a:pt x="10546" y="4958"/>
                    <a:pt x="10527" y="4954"/>
                    <a:pt x="10510" y="4954"/>
                  </a:cubicBezTo>
                  <a:cubicBezTo>
                    <a:pt x="10417" y="4954"/>
                    <a:pt x="10363" y="5082"/>
                    <a:pt x="10455" y="5149"/>
                  </a:cubicBezTo>
                  <a:cubicBezTo>
                    <a:pt x="12511" y="6617"/>
                    <a:pt x="14324" y="8581"/>
                    <a:pt x="15527" y="10835"/>
                  </a:cubicBezTo>
                  <a:cubicBezTo>
                    <a:pt x="11724" y="9106"/>
                    <a:pt x="7483" y="7745"/>
                    <a:pt x="3273" y="7736"/>
                  </a:cubicBezTo>
                  <a:cubicBezTo>
                    <a:pt x="3097" y="7736"/>
                    <a:pt x="3100" y="7983"/>
                    <a:pt x="3268" y="8004"/>
                  </a:cubicBezTo>
                  <a:cubicBezTo>
                    <a:pt x="7371" y="8570"/>
                    <a:pt x="11085" y="10158"/>
                    <a:pt x="13742" y="13420"/>
                  </a:cubicBezTo>
                  <a:cubicBezTo>
                    <a:pt x="14707" y="14606"/>
                    <a:pt x="15622" y="15810"/>
                    <a:pt x="16506" y="17050"/>
                  </a:cubicBezTo>
                  <a:cubicBezTo>
                    <a:pt x="15395" y="16098"/>
                    <a:pt x="14165" y="15268"/>
                    <a:pt x="12900" y="14539"/>
                  </a:cubicBezTo>
                  <a:cubicBezTo>
                    <a:pt x="10088" y="12918"/>
                    <a:pt x="7091" y="11794"/>
                    <a:pt x="3821" y="11665"/>
                  </a:cubicBezTo>
                  <a:cubicBezTo>
                    <a:pt x="3821" y="11665"/>
                    <a:pt x="3820" y="11665"/>
                    <a:pt x="3820" y="11665"/>
                  </a:cubicBezTo>
                  <a:cubicBezTo>
                    <a:pt x="3769" y="11665"/>
                    <a:pt x="3753" y="11749"/>
                    <a:pt x="3807" y="11759"/>
                  </a:cubicBezTo>
                  <a:cubicBezTo>
                    <a:pt x="6912" y="12386"/>
                    <a:pt x="9963" y="13505"/>
                    <a:pt x="12481" y="15469"/>
                  </a:cubicBezTo>
                  <a:cubicBezTo>
                    <a:pt x="13500" y="16266"/>
                    <a:pt x="14340" y="17177"/>
                    <a:pt x="15157" y="18164"/>
                  </a:cubicBezTo>
                  <a:cubicBezTo>
                    <a:pt x="14987" y="18161"/>
                    <a:pt x="14818" y="18159"/>
                    <a:pt x="14648" y="18159"/>
                  </a:cubicBezTo>
                  <a:cubicBezTo>
                    <a:pt x="12830" y="18159"/>
                    <a:pt x="11026" y="18354"/>
                    <a:pt x="9399" y="18642"/>
                  </a:cubicBezTo>
                  <a:cubicBezTo>
                    <a:pt x="6241" y="19202"/>
                    <a:pt x="1315" y="20252"/>
                    <a:pt x="42" y="23647"/>
                  </a:cubicBezTo>
                  <a:cubicBezTo>
                    <a:pt x="0" y="23760"/>
                    <a:pt x="95" y="23835"/>
                    <a:pt x="190" y="23835"/>
                  </a:cubicBezTo>
                  <a:cubicBezTo>
                    <a:pt x="240" y="23835"/>
                    <a:pt x="290" y="23815"/>
                    <a:pt x="321" y="23770"/>
                  </a:cubicBezTo>
                  <a:cubicBezTo>
                    <a:pt x="2240" y="21000"/>
                    <a:pt x="6595" y="20475"/>
                    <a:pt x="9827" y="20475"/>
                  </a:cubicBezTo>
                  <a:cubicBezTo>
                    <a:pt x="10044" y="20475"/>
                    <a:pt x="10257" y="20477"/>
                    <a:pt x="10463" y="20481"/>
                  </a:cubicBezTo>
                  <a:cubicBezTo>
                    <a:pt x="11536" y="20503"/>
                    <a:pt x="12536" y="20688"/>
                    <a:pt x="13495" y="20969"/>
                  </a:cubicBezTo>
                  <a:cubicBezTo>
                    <a:pt x="12696" y="21188"/>
                    <a:pt x="11908" y="21443"/>
                    <a:pt x="11134" y="21739"/>
                  </a:cubicBezTo>
                  <a:cubicBezTo>
                    <a:pt x="8121" y="22890"/>
                    <a:pt x="5424" y="24647"/>
                    <a:pt x="3160" y="26939"/>
                  </a:cubicBezTo>
                  <a:cubicBezTo>
                    <a:pt x="3119" y="26980"/>
                    <a:pt x="3157" y="27037"/>
                    <a:pt x="3202" y="27037"/>
                  </a:cubicBezTo>
                  <a:cubicBezTo>
                    <a:pt x="3214" y="27037"/>
                    <a:pt x="3228" y="27033"/>
                    <a:pt x="3240" y="27022"/>
                  </a:cubicBezTo>
                  <a:cubicBezTo>
                    <a:pt x="5669" y="24881"/>
                    <a:pt x="8447" y="23209"/>
                    <a:pt x="11528" y="22198"/>
                  </a:cubicBezTo>
                  <a:cubicBezTo>
                    <a:pt x="12585" y="21849"/>
                    <a:pt x="13669" y="21588"/>
                    <a:pt x="14768" y="21405"/>
                  </a:cubicBezTo>
                  <a:cubicBezTo>
                    <a:pt x="15026" y="21505"/>
                    <a:pt x="15282" y="21613"/>
                    <a:pt x="15536" y="21724"/>
                  </a:cubicBezTo>
                  <a:cubicBezTo>
                    <a:pt x="11105" y="23912"/>
                    <a:pt x="7028" y="26888"/>
                    <a:pt x="4111" y="30844"/>
                  </a:cubicBezTo>
                  <a:cubicBezTo>
                    <a:pt x="4051" y="30924"/>
                    <a:pt x="4133" y="31015"/>
                    <a:pt x="4215" y="31015"/>
                  </a:cubicBezTo>
                  <a:cubicBezTo>
                    <a:pt x="4241" y="31015"/>
                    <a:pt x="4267" y="31006"/>
                    <a:pt x="4289" y="30985"/>
                  </a:cubicBezTo>
                  <a:cubicBezTo>
                    <a:pt x="8127" y="27332"/>
                    <a:pt x="12613" y="24612"/>
                    <a:pt x="17672" y="23806"/>
                  </a:cubicBezTo>
                  <a:lnTo>
                    <a:pt x="17672" y="23806"/>
                  </a:lnTo>
                  <a:cubicBezTo>
                    <a:pt x="17468" y="24345"/>
                    <a:pt x="17279" y="24887"/>
                    <a:pt x="17104" y="25435"/>
                  </a:cubicBezTo>
                  <a:cubicBezTo>
                    <a:pt x="16600" y="26328"/>
                    <a:pt x="16163" y="27213"/>
                    <a:pt x="15800" y="27960"/>
                  </a:cubicBezTo>
                  <a:cubicBezTo>
                    <a:pt x="14529" y="30581"/>
                    <a:pt x="13737" y="33328"/>
                    <a:pt x="13432" y="36223"/>
                  </a:cubicBezTo>
                  <a:cubicBezTo>
                    <a:pt x="13430" y="36253"/>
                    <a:pt x="13457" y="36270"/>
                    <a:pt x="13483" y="36270"/>
                  </a:cubicBezTo>
                  <a:cubicBezTo>
                    <a:pt x="13503" y="36270"/>
                    <a:pt x="13522" y="36260"/>
                    <a:pt x="13527" y="36238"/>
                  </a:cubicBezTo>
                  <a:cubicBezTo>
                    <a:pt x="14114" y="33415"/>
                    <a:pt x="15041" y="30625"/>
                    <a:pt x="16397" y="28075"/>
                  </a:cubicBezTo>
                  <a:lnTo>
                    <a:pt x="16397" y="28075"/>
                  </a:lnTo>
                  <a:cubicBezTo>
                    <a:pt x="16291" y="28582"/>
                    <a:pt x="16192" y="29092"/>
                    <a:pt x="16119" y="29608"/>
                  </a:cubicBezTo>
                  <a:cubicBezTo>
                    <a:pt x="15653" y="32876"/>
                    <a:pt x="16040" y="35860"/>
                    <a:pt x="16638" y="39064"/>
                  </a:cubicBezTo>
                  <a:cubicBezTo>
                    <a:pt x="16657" y="39170"/>
                    <a:pt x="16733" y="39216"/>
                    <a:pt x="16814" y="39216"/>
                  </a:cubicBezTo>
                  <a:cubicBezTo>
                    <a:pt x="16915" y="39216"/>
                    <a:pt x="17023" y="39143"/>
                    <a:pt x="17035" y="39022"/>
                  </a:cubicBezTo>
                  <a:cubicBezTo>
                    <a:pt x="17327" y="36210"/>
                    <a:pt x="18237" y="33296"/>
                    <a:pt x="19190" y="30627"/>
                  </a:cubicBezTo>
                  <a:lnTo>
                    <a:pt x="19190" y="30627"/>
                  </a:lnTo>
                  <a:cubicBezTo>
                    <a:pt x="19151" y="34115"/>
                    <a:pt x="19671" y="37520"/>
                    <a:pt x="20684" y="40862"/>
                  </a:cubicBezTo>
                  <a:cubicBezTo>
                    <a:pt x="20707" y="40940"/>
                    <a:pt x="20769" y="40975"/>
                    <a:pt x="20830" y="40975"/>
                  </a:cubicBezTo>
                  <a:cubicBezTo>
                    <a:pt x="20918" y="40975"/>
                    <a:pt x="21006" y="40905"/>
                    <a:pt x="20982" y="40791"/>
                  </a:cubicBezTo>
                  <a:cubicBezTo>
                    <a:pt x="20276" y="37335"/>
                    <a:pt x="19965" y="33790"/>
                    <a:pt x="20115" y="30264"/>
                  </a:cubicBezTo>
                  <a:cubicBezTo>
                    <a:pt x="20149" y="29426"/>
                    <a:pt x="20215" y="28592"/>
                    <a:pt x="20308" y="27759"/>
                  </a:cubicBezTo>
                  <a:cubicBezTo>
                    <a:pt x="20760" y="26713"/>
                    <a:pt x="21255" y="25690"/>
                    <a:pt x="21813" y="24696"/>
                  </a:cubicBezTo>
                  <a:cubicBezTo>
                    <a:pt x="24695" y="27813"/>
                    <a:pt x="26770" y="31368"/>
                    <a:pt x="28373" y="35487"/>
                  </a:cubicBezTo>
                  <a:cubicBezTo>
                    <a:pt x="28380" y="35506"/>
                    <a:pt x="28393" y="35514"/>
                    <a:pt x="28408" y="35514"/>
                  </a:cubicBezTo>
                  <a:cubicBezTo>
                    <a:pt x="28435" y="35514"/>
                    <a:pt x="28466" y="35486"/>
                    <a:pt x="28462" y="35452"/>
                  </a:cubicBezTo>
                  <a:cubicBezTo>
                    <a:pt x="28024" y="32553"/>
                    <a:pt x="27012" y="29687"/>
                    <a:pt x="25612" y="27020"/>
                  </a:cubicBezTo>
                  <a:lnTo>
                    <a:pt x="25612" y="27020"/>
                  </a:lnTo>
                  <a:cubicBezTo>
                    <a:pt x="28408" y="29454"/>
                    <a:pt x="30893" y="32242"/>
                    <a:pt x="32843" y="35339"/>
                  </a:cubicBezTo>
                  <a:cubicBezTo>
                    <a:pt x="32855" y="35359"/>
                    <a:pt x="32873" y="35367"/>
                    <a:pt x="32890" y="35367"/>
                  </a:cubicBezTo>
                  <a:cubicBezTo>
                    <a:pt x="32927" y="35367"/>
                    <a:pt x="32963" y="35329"/>
                    <a:pt x="32945" y="35283"/>
                  </a:cubicBezTo>
                  <a:cubicBezTo>
                    <a:pt x="31652" y="32135"/>
                    <a:pt x="30096" y="29041"/>
                    <a:pt x="28402" y="26094"/>
                  </a:cubicBezTo>
                  <a:cubicBezTo>
                    <a:pt x="28141" y="25639"/>
                    <a:pt x="27855" y="25195"/>
                    <a:pt x="27551" y="24756"/>
                  </a:cubicBezTo>
                  <a:lnTo>
                    <a:pt x="27551" y="24756"/>
                  </a:lnTo>
                  <a:cubicBezTo>
                    <a:pt x="27711" y="24784"/>
                    <a:pt x="27870" y="24811"/>
                    <a:pt x="28030" y="24844"/>
                  </a:cubicBezTo>
                  <a:cubicBezTo>
                    <a:pt x="31481" y="25555"/>
                    <a:pt x="34628" y="27450"/>
                    <a:pt x="37342" y="29642"/>
                  </a:cubicBezTo>
                  <a:cubicBezTo>
                    <a:pt x="37367" y="29662"/>
                    <a:pt x="37395" y="29670"/>
                    <a:pt x="37422" y="29670"/>
                  </a:cubicBezTo>
                  <a:cubicBezTo>
                    <a:pt x="37513" y="29670"/>
                    <a:pt x="37591" y="29569"/>
                    <a:pt x="37508" y="29483"/>
                  </a:cubicBezTo>
                  <a:cubicBezTo>
                    <a:pt x="35074" y="26860"/>
                    <a:pt x="32202" y="24790"/>
                    <a:pt x="29190" y="22878"/>
                  </a:cubicBezTo>
                  <a:cubicBezTo>
                    <a:pt x="28195" y="22247"/>
                    <a:pt x="26789" y="21326"/>
                    <a:pt x="25281" y="20590"/>
                  </a:cubicBezTo>
                  <a:cubicBezTo>
                    <a:pt x="26840" y="19059"/>
                    <a:pt x="28524" y="17580"/>
                    <a:pt x="30373" y="16508"/>
                  </a:cubicBezTo>
                  <a:cubicBezTo>
                    <a:pt x="32949" y="15013"/>
                    <a:pt x="35824" y="14539"/>
                    <a:pt x="38712" y="13964"/>
                  </a:cubicBezTo>
                  <a:cubicBezTo>
                    <a:pt x="38855" y="13938"/>
                    <a:pt x="38814" y="13754"/>
                    <a:pt x="38693" y="13738"/>
                  </a:cubicBezTo>
                  <a:cubicBezTo>
                    <a:pt x="38061" y="13656"/>
                    <a:pt x="37427" y="13620"/>
                    <a:pt x="36793" y="13620"/>
                  </a:cubicBezTo>
                  <a:cubicBezTo>
                    <a:pt x="34398" y="13620"/>
                    <a:pt x="31997" y="14136"/>
                    <a:pt x="29674" y="14659"/>
                  </a:cubicBezTo>
                  <a:cubicBezTo>
                    <a:pt x="28504" y="14921"/>
                    <a:pt x="27376" y="15221"/>
                    <a:pt x="26286" y="15591"/>
                  </a:cubicBezTo>
                  <a:cubicBezTo>
                    <a:pt x="26704" y="15105"/>
                    <a:pt x="27141" y="14631"/>
                    <a:pt x="27616" y="14184"/>
                  </a:cubicBezTo>
                  <a:cubicBezTo>
                    <a:pt x="29972" y="11968"/>
                    <a:pt x="32447" y="9753"/>
                    <a:pt x="35332" y="8242"/>
                  </a:cubicBezTo>
                  <a:cubicBezTo>
                    <a:pt x="35469" y="8170"/>
                    <a:pt x="35388" y="7995"/>
                    <a:pt x="35261" y="7995"/>
                  </a:cubicBezTo>
                  <a:cubicBezTo>
                    <a:pt x="35243" y="7995"/>
                    <a:pt x="35224" y="7998"/>
                    <a:pt x="35205" y="8006"/>
                  </a:cubicBezTo>
                  <a:cubicBezTo>
                    <a:pt x="31008" y="9674"/>
                    <a:pt x="26956" y="11732"/>
                    <a:pt x="23368" y="14439"/>
                  </a:cubicBezTo>
                  <a:cubicBezTo>
                    <a:pt x="23926" y="10022"/>
                    <a:pt x="22920" y="5217"/>
                    <a:pt x="20918" y="1484"/>
                  </a:cubicBezTo>
                  <a:cubicBezTo>
                    <a:pt x="20905" y="1459"/>
                    <a:pt x="20884" y="1448"/>
                    <a:pt x="20863" y="1448"/>
                  </a:cubicBezTo>
                  <a:cubicBezTo>
                    <a:pt x="20820" y="1448"/>
                    <a:pt x="20778" y="1494"/>
                    <a:pt x="20800" y="1547"/>
                  </a:cubicBezTo>
                  <a:cubicBezTo>
                    <a:pt x="21944" y="4255"/>
                    <a:pt x="22648" y="7164"/>
                    <a:pt x="22705" y="10111"/>
                  </a:cubicBezTo>
                  <a:cubicBezTo>
                    <a:pt x="22738" y="11825"/>
                    <a:pt x="22498" y="13382"/>
                    <a:pt x="22131" y="14934"/>
                  </a:cubicBezTo>
                  <a:cubicBezTo>
                    <a:pt x="21800" y="13069"/>
                    <a:pt x="21312" y="11210"/>
                    <a:pt x="20940" y="9444"/>
                  </a:cubicBezTo>
                  <a:cubicBezTo>
                    <a:pt x="20279" y="6301"/>
                    <a:pt x="19518" y="3096"/>
                    <a:pt x="18332" y="100"/>
                  </a:cubicBezTo>
                  <a:cubicBezTo>
                    <a:pt x="18304" y="29"/>
                    <a:pt x="18251" y="0"/>
                    <a:pt x="181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05" name="Google Shape;8205;p29"/>
            <p:cNvSpPr/>
            <p:nvPr/>
          </p:nvSpPr>
          <p:spPr>
            <a:xfrm>
              <a:off x="-563351" y="3394729"/>
              <a:ext cx="582302" cy="576599"/>
            </a:xfrm>
            <a:custGeom>
              <a:avLst/>
              <a:gdLst/>
              <a:ahLst/>
              <a:cxnLst/>
              <a:rect l="l" t="t" r="r" b="b"/>
              <a:pathLst>
                <a:path w="21750" h="21537" extrusionOk="0">
                  <a:moveTo>
                    <a:pt x="8765" y="1"/>
                  </a:moveTo>
                  <a:cubicBezTo>
                    <a:pt x="8654" y="1"/>
                    <a:pt x="8541" y="6"/>
                    <a:pt x="8426" y="16"/>
                  </a:cubicBezTo>
                  <a:cubicBezTo>
                    <a:pt x="6933" y="152"/>
                    <a:pt x="5888" y="1393"/>
                    <a:pt x="5643" y="2818"/>
                  </a:cubicBezTo>
                  <a:cubicBezTo>
                    <a:pt x="5559" y="3314"/>
                    <a:pt x="5581" y="3777"/>
                    <a:pt x="5677" y="4220"/>
                  </a:cubicBezTo>
                  <a:cubicBezTo>
                    <a:pt x="5616" y="4218"/>
                    <a:pt x="5556" y="4217"/>
                    <a:pt x="5496" y="4217"/>
                  </a:cubicBezTo>
                  <a:cubicBezTo>
                    <a:pt x="4153" y="4217"/>
                    <a:pt x="2932" y="4708"/>
                    <a:pt x="2493" y="6081"/>
                  </a:cubicBezTo>
                  <a:cubicBezTo>
                    <a:pt x="2098" y="7313"/>
                    <a:pt x="2506" y="8399"/>
                    <a:pt x="3281" y="9245"/>
                  </a:cubicBezTo>
                  <a:cubicBezTo>
                    <a:pt x="1513" y="9975"/>
                    <a:pt x="0" y="11214"/>
                    <a:pt x="112" y="13047"/>
                  </a:cubicBezTo>
                  <a:cubicBezTo>
                    <a:pt x="190" y="14276"/>
                    <a:pt x="906" y="14932"/>
                    <a:pt x="1883" y="15219"/>
                  </a:cubicBezTo>
                  <a:cubicBezTo>
                    <a:pt x="1765" y="15799"/>
                    <a:pt x="1795" y="16442"/>
                    <a:pt x="2027" y="17135"/>
                  </a:cubicBezTo>
                  <a:cubicBezTo>
                    <a:pt x="2473" y="18480"/>
                    <a:pt x="3723" y="19341"/>
                    <a:pt x="5133" y="19376"/>
                  </a:cubicBezTo>
                  <a:cubicBezTo>
                    <a:pt x="5165" y="19377"/>
                    <a:pt x="5196" y="19377"/>
                    <a:pt x="5227" y="19377"/>
                  </a:cubicBezTo>
                  <a:cubicBezTo>
                    <a:pt x="5778" y="19377"/>
                    <a:pt x="6286" y="19256"/>
                    <a:pt x="6765" y="19057"/>
                  </a:cubicBezTo>
                  <a:lnTo>
                    <a:pt x="6765" y="19057"/>
                  </a:lnTo>
                  <a:cubicBezTo>
                    <a:pt x="6719" y="19850"/>
                    <a:pt x="7011" y="20593"/>
                    <a:pt x="7857" y="21149"/>
                  </a:cubicBezTo>
                  <a:cubicBezTo>
                    <a:pt x="8256" y="21413"/>
                    <a:pt x="8719" y="21536"/>
                    <a:pt x="9185" y="21536"/>
                  </a:cubicBezTo>
                  <a:cubicBezTo>
                    <a:pt x="9829" y="21536"/>
                    <a:pt x="10478" y="21300"/>
                    <a:pt x="10967" y="20871"/>
                  </a:cubicBezTo>
                  <a:cubicBezTo>
                    <a:pt x="11144" y="20717"/>
                    <a:pt x="11294" y="20549"/>
                    <a:pt x="11423" y="20371"/>
                  </a:cubicBezTo>
                  <a:cubicBezTo>
                    <a:pt x="11947" y="20978"/>
                    <a:pt x="12625" y="21381"/>
                    <a:pt x="13474" y="21381"/>
                  </a:cubicBezTo>
                  <a:cubicBezTo>
                    <a:pt x="13787" y="21381"/>
                    <a:pt x="14123" y="21327"/>
                    <a:pt x="14483" y="21208"/>
                  </a:cubicBezTo>
                  <a:cubicBezTo>
                    <a:pt x="15448" y="20889"/>
                    <a:pt x="16050" y="20014"/>
                    <a:pt x="16130" y="19031"/>
                  </a:cubicBezTo>
                  <a:cubicBezTo>
                    <a:pt x="16602" y="19158"/>
                    <a:pt x="17079" y="19231"/>
                    <a:pt x="17538" y="19231"/>
                  </a:cubicBezTo>
                  <a:cubicBezTo>
                    <a:pt x="18610" y="19231"/>
                    <a:pt x="19582" y="18832"/>
                    <a:pt x="20170" y="17789"/>
                  </a:cubicBezTo>
                  <a:cubicBezTo>
                    <a:pt x="20923" y="16453"/>
                    <a:pt x="20428" y="15467"/>
                    <a:pt x="19447" y="14767"/>
                  </a:cubicBezTo>
                  <a:cubicBezTo>
                    <a:pt x="20479" y="14004"/>
                    <a:pt x="21251" y="12939"/>
                    <a:pt x="21495" y="11604"/>
                  </a:cubicBezTo>
                  <a:cubicBezTo>
                    <a:pt x="21750" y="10214"/>
                    <a:pt x="21091" y="8807"/>
                    <a:pt x="19717" y="8319"/>
                  </a:cubicBezTo>
                  <a:cubicBezTo>
                    <a:pt x="19468" y="8230"/>
                    <a:pt x="19226" y="8176"/>
                    <a:pt x="18993" y="8150"/>
                  </a:cubicBezTo>
                  <a:cubicBezTo>
                    <a:pt x="19200" y="6598"/>
                    <a:pt x="18687" y="4931"/>
                    <a:pt x="17336" y="3749"/>
                  </a:cubicBezTo>
                  <a:cubicBezTo>
                    <a:pt x="16587" y="3092"/>
                    <a:pt x="15654" y="2698"/>
                    <a:pt x="14724" y="2698"/>
                  </a:cubicBezTo>
                  <a:cubicBezTo>
                    <a:pt x="14070" y="2698"/>
                    <a:pt x="13419" y="2893"/>
                    <a:pt x="12834" y="3328"/>
                  </a:cubicBezTo>
                  <a:cubicBezTo>
                    <a:pt x="11973" y="1490"/>
                    <a:pt x="10667" y="1"/>
                    <a:pt x="87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06" name="Google Shape;8206;p29"/>
            <p:cNvSpPr/>
            <p:nvPr/>
          </p:nvSpPr>
          <p:spPr>
            <a:xfrm>
              <a:off x="-575453" y="3401235"/>
              <a:ext cx="659112" cy="445682"/>
            </a:xfrm>
            <a:custGeom>
              <a:avLst/>
              <a:gdLst/>
              <a:ahLst/>
              <a:cxnLst/>
              <a:rect l="l" t="t" r="r" b="b"/>
              <a:pathLst>
                <a:path w="24619" h="16647" extrusionOk="0">
                  <a:moveTo>
                    <a:pt x="6807" y="0"/>
                  </a:moveTo>
                  <a:cubicBezTo>
                    <a:pt x="6422" y="0"/>
                    <a:pt x="5997" y="198"/>
                    <a:pt x="5530" y="669"/>
                  </a:cubicBezTo>
                  <a:cubicBezTo>
                    <a:pt x="4833" y="1372"/>
                    <a:pt x="4828" y="2279"/>
                    <a:pt x="4981" y="3174"/>
                  </a:cubicBezTo>
                  <a:cubicBezTo>
                    <a:pt x="4747" y="2982"/>
                    <a:pt x="4504" y="2800"/>
                    <a:pt x="4236" y="2636"/>
                  </a:cubicBezTo>
                  <a:cubicBezTo>
                    <a:pt x="3747" y="2341"/>
                    <a:pt x="3209" y="2206"/>
                    <a:pt x="2705" y="2206"/>
                  </a:cubicBezTo>
                  <a:cubicBezTo>
                    <a:pt x="1209" y="2206"/>
                    <a:pt x="1" y="3391"/>
                    <a:pt x="1185" y="5102"/>
                  </a:cubicBezTo>
                  <a:cubicBezTo>
                    <a:pt x="2234" y="6614"/>
                    <a:pt x="2893" y="7947"/>
                    <a:pt x="3458" y="9716"/>
                  </a:cubicBezTo>
                  <a:cubicBezTo>
                    <a:pt x="3885" y="11044"/>
                    <a:pt x="4357" y="12387"/>
                    <a:pt x="5240" y="13487"/>
                  </a:cubicBezTo>
                  <a:cubicBezTo>
                    <a:pt x="5999" y="14431"/>
                    <a:pt x="7210" y="15174"/>
                    <a:pt x="8408" y="15333"/>
                  </a:cubicBezTo>
                  <a:cubicBezTo>
                    <a:pt x="9130" y="16196"/>
                    <a:pt x="10159" y="16647"/>
                    <a:pt x="11243" y="16647"/>
                  </a:cubicBezTo>
                  <a:cubicBezTo>
                    <a:pt x="12097" y="16647"/>
                    <a:pt x="12986" y="16367"/>
                    <a:pt x="13786" y="15789"/>
                  </a:cubicBezTo>
                  <a:cubicBezTo>
                    <a:pt x="15047" y="14879"/>
                    <a:pt x="15732" y="13521"/>
                    <a:pt x="16856" y="12492"/>
                  </a:cubicBezTo>
                  <a:cubicBezTo>
                    <a:pt x="18069" y="11383"/>
                    <a:pt x="19592" y="10762"/>
                    <a:pt x="20932" y="9842"/>
                  </a:cubicBezTo>
                  <a:cubicBezTo>
                    <a:pt x="22473" y="8788"/>
                    <a:pt x="24619" y="6235"/>
                    <a:pt x="22327" y="4646"/>
                  </a:cubicBezTo>
                  <a:cubicBezTo>
                    <a:pt x="21826" y="4298"/>
                    <a:pt x="21343" y="4150"/>
                    <a:pt x="20887" y="4150"/>
                  </a:cubicBezTo>
                  <a:cubicBezTo>
                    <a:pt x="20300" y="4150"/>
                    <a:pt x="19755" y="4396"/>
                    <a:pt x="19271" y="4778"/>
                  </a:cubicBezTo>
                  <a:cubicBezTo>
                    <a:pt x="18987" y="3885"/>
                    <a:pt x="18368" y="3186"/>
                    <a:pt x="17183" y="3058"/>
                  </a:cubicBezTo>
                  <a:cubicBezTo>
                    <a:pt x="17101" y="3049"/>
                    <a:pt x="17020" y="3044"/>
                    <a:pt x="16940" y="3044"/>
                  </a:cubicBezTo>
                  <a:cubicBezTo>
                    <a:pt x="15776" y="3044"/>
                    <a:pt x="14969" y="3979"/>
                    <a:pt x="14349" y="5073"/>
                  </a:cubicBezTo>
                  <a:cubicBezTo>
                    <a:pt x="14157" y="4501"/>
                    <a:pt x="13771" y="4061"/>
                    <a:pt x="12885" y="3940"/>
                  </a:cubicBezTo>
                  <a:cubicBezTo>
                    <a:pt x="12785" y="3927"/>
                    <a:pt x="12688" y="3921"/>
                    <a:pt x="12595" y="3921"/>
                  </a:cubicBezTo>
                  <a:cubicBezTo>
                    <a:pt x="12407" y="3921"/>
                    <a:pt x="12233" y="3947"/>
                    <a:pt x="12072" y="3991"/>
                  </a:cubicBezTo>
                  <a:cubicBezTo>
                    <a:pt x="11839" y="3125"/>
                    <a:pt x="11399" y="2409"/>
                    <a:pt x="10510" y="2246"/>
                  </a:cubicBezTo>
                  <a:cubicBezTo>
                    <a:pt x="10364" y="2219"/>
                    <a:pt x="10224" y="2206"/>
                    <a:pt x="10090" y="2206"/>
                  </a:cubicBezTo>
                  <a:cubicBezTo>
                    <a:pt x="9648" y="2206"/>
                    <a:pt x="9277" y="2347"/>
                    <a:pt x="8970" y="2578"/>
                  </a:cubicBezTo>
                  <a:cubicBezTo>
                    <a:pt x="8489" y="1263"/>
                    <a:pt x="7777" y="0"/>
                    <a:pt x="68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07" name="Google Shape;8207;p29"/>
            <p:cNvSpPr/>
            <p:nvPr/>
          </p:nvSpPr>
          <p:spPr>
            <a:xfrm>
              <a:off x="-555293" y="3404314"/>
              <a:ext cx="236080" cy="427878"/>
            </a:xfrm>
            <a:custGeom>
              <a:avLst/>
              <a:gdLst/>
              <a:ahLst/>
              <a:cxnLst/>
              <a:rect l="l" t="t" r="r" b="b"/>
              <a:pathLst>
                <a:path w="8818" h="15982" extrusionOk="0">
                  <a:moveTo>
                    <a:pt x="6534" y="1"/>
                  </a:moveTo>
                  <a:cubicBezTo>
                    <a:pt x="7287" y="2832"/>
                    <a:pt x="7949" y="5618"/>
                    <a:pt x="8122" y="8561"/>
                  </a:cubicBezTo>
                  <a:cubicBezTo>
                    <a:pt x="8188" y="9671"/>
                    <a:pt x="8151" y="10754"/>
                    <a:pt x="8071" y="11831"/>
                  </a:cubicBezTo>
                  <a:cubicBezTo>
                    <a:pt x="7295" y="8385"/>
                    <a:pt x="5521" y="5064"/>
                    <a:pt x="3316" y="2430"/>
                  </a:cubicBezTo>
                  <a:cubicBezTo>
                    <a:pt x="3110" y="2322"/>
                    <a:pt x="2896" y="2243"/>
                    <a:pt x="2683" y="2186"/>
                  </a:cubicBezTo>
                  <a:lnTo>
                    <a:pt x="2683" y="2186"/>
                  </a:lnTo>
                  <a:cubicBezTo>
                    <a:pt x="4251" y="4156"/>
                    <a:pt x="5530" y="6346"/>
                    <a:pt x="6410" y="8710"/>
                  </a:cubicBezTo>
                  <a:cubicBezTo>
                    <a:pt x="6895" y="10016"/>
                    <a:pt x="7199" y="11312"/>
                    <a:pt x="7411" y="12619"/>
                  </a:cubicBezTo>
                  <a:cubicBezTo>
                    <a:pt x="6855" y="11415"/>
                    <a:pt x="6187" y="10264"/>
                    <a:pt x="5561" y="9244"/>
                  </a:cubicBezTo>
                  <a:cubicBezTo>
                    <a:pt x="4089" y="6849"/>
                    <a:pt x="2284" y="4773"/>
                    <a:pt x="141" y="2972"/>
                  </a:cubicBezTo>
                  <a:cubicBezTo>
                    <a:pt x="81" y="3075"/>
                    <a:pt x="33" y="3184"/>
                    <a:pt x="1" y="3305"/>
                  </a:cubicBezTo>
                  <a:cubicBezTo>
                    <a:pt x="1925" y="5156"/>
                    <a:pt x="3659" y="7241"/>
                    <a:pt x="5042" y="9523"/>
                  </a:cubicBezTo>
                  <a:cubicBezTo>
                    <a:pt x="6142" y="11341"/>
                    <a:pt x="6777" y="13277"/>
                    <a:pt x="7535" y="15195"/>
                  </a:cubicBezTo>
                  <a:cubicBezTo>
                    <a:pt x="7576" y="15202"/>
                    <a:pt x="7614" y="15212"/>
                    <a:pt x="7655" y="15217"/>
                  </a:cubicBezTo>
                  <a:cubicBezTo>
                    <a:pt x="7911" y="15527"/>
                    <a:pt x="8210" y="15781"/>
                    <a:pt x="8533" y="15982"/>
                  </a:cubicBezTo>
                  <a:cubicBezTo>
                    <a:pt x="8519" y="15897"/>
                    <a:pt x="8507" y="15816"/>
                    <a:pt x="8488" y="15734"/>
                  </a:cubicBezTo>
                  <a:cubicBezTo>
                    <a:pt x="8494" y="15418"/>
                    <a:pt x="8490" y="15103"/>
                    <a:pt x="8475" y="14788"/>
                  </a:cubicBezTo>
                  <a:cubicBezTo>
                    <a:pt x="8817" y="12536"/>
                    <a:pt x="8728" y="10123"/>
                    <a:pt x="8543" y="7949"/>
                  </a:cubicBezTo>
                  <a:cubicBezTo>
                    <a:pt x="8318" y="5297"/>
                    <a:pt x="7790" y="2629"/>
                    <a:pt x="6795" y="154"/>
                  </a:cubicBezTo>
                  <a:cubicBezTo>
                    <a:pt x="6710" y="93"/>
                    <a:pt x="6623" y="43"/>
                    <a:pt x="653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08" name="Google Shape;8208;p29"/>
            <p:cNvSpPr/>
            <p:nvPr/>
          </p:nvSpPr>
          <p:spPr>
            <a:xfrm>
              <a:off x="-320253" y="3470979"/>
              <a:ext cx="348176" cy="375859"/>
            </a:xfrm>
            <a:custGeom>
              <a:avLst/>
              <a:gdLst/>
              <a:ahLst/>
              <a:cxnLst/>
              <a:rect l="l" t="t" r="r" b="b"/>
              <a:pathLst>
                <a:path w="13005" h="14039" extrusionOk="0">
                  <a:moveTo>
                    <a:pt x="1749" y="1"/>
                  </a:moveTo>
                  <a:cubicBezTo>
                    <a:pt x="1122" y="2237"/>
                    <a:pt x="706" y="4531"/>
                    <a:pt x="454" y="6843"/>
                  </a:cubicBezTo>
                  <a:cubicBezTo>
                    <a:pt x="218" y="9032"/>
                    <a:pt x="0" y="11417"/>
                    <a:pt x="140" y="13697"/>
                  </a:cubicBezTo>
                  <a:cubicBezTo>
                    <a:pt x="605" y="13913"/>
                    <a:pt x="1112" y="14026"/>
                    <a:pt x="1634" y="14038"/>
                  </a:cubicBezTo>
                  <a:cubicBezTo>
                    <a:pt x="3053" y="12014"/>
                    <a:pt x="4446" y="9995"/>
                    <a:pt x="6173" y="8154"/>
                  </a:cubicBezTo>
                  <a:cubicBezTo>
                    <a:pt x="8247" y="5946"/>
                    <a:pt x="10544" y="3964"/>
                    <a:pt x="13005" y="2201"/>
                  </a:cubicBezTo>
                  <a:cubicBezTo>
                    <a:pt x="12939" y="2147"/>
                    <a:pt x="12868" y="2093"/>
                    <a:pt x="12793" y="2041"/>
                  </a:cubicBezTo>
                  <a:cubicBezTo>
                    <a:pt x="12789" y="2038"/>
                    <a:pt x="12786" y="2035"/>
                    <a:pt x="12782" y="2033"/>
                  </a:cubicBezTo>
                  <a:cubicBezTo>
                    <a:pt x="10220" y="3796"/>
                    <a:pt x="7845" y="5804"/>
                    <a:pt x="5693" y="8064"/>
                  </a:cubicBezTo>
                  <a:cubicBezTo>
                    <a:pt x="4393" y="9432"/>
                    <a:pt x="3047" y="10923"/>
                    <a:pt x="1873" y="12518"/>
                  </a:cubicBezTo>
                  <a:cubicBezTo>
                    <a:pt x="2463" y="10972"/>
                    <a:pt x="3100" y="9444"/>
                    <a:pt x="3952" y="7964"/>
                  </a:cubicBezTo>
                  <a:cubicBezTo>
                    <a:pt x="5406" y="5441"/>
                    <a:pt x="7259" y="3305"/>
                    <a:pt x="9036" y="1032"/>
                  </a:cubicBezTo>
                  <a:cubicBezTo>
                    <a:pt x="8953" y="955"/>
                    <a:pt x="8861" y="887"/>
                    <a:pt x="8763" y="824"/>
                  </a:cubicBezTo>
                  <a:cubicBezTo>
                    <a:pt x="6509" y="2857"/>
                    <a:pt x="4723" y="5612"/>
                    <a:pt x="3267" y="8224"/>
                  </a:cubicBezTo>
                  <a:cubicBezTo>
                    <a:pt x="2442" y="9703"/>
                    <a:pt x="1583" y="11342"/>
                    <a:pt x="920" y="13028"/>
                  </a:cubicBezTo>
                  <a:cubicBezTo>
                    <a:pt x="1339" y="11189"/>
                    <a:pt x="1663" y="9313"/>
                    <a:pt x="2201" y="7505"/>
                  </a:cubicBezTo>
                  <a:cubicBezTo>
                    <a:pt x="2789" y="5527"/>
                    <a:pt x="3588" y="3626"/>
                    <a:pt x="4283" y="1690"/>
                  </a:cubicBezTo>
                  <a:cubicBezTo>
                    <a:pt x="4185" y="1615"/>
                    <a:pt x="4076" y="1550"/>
                    <a:pt x="3949" y="1494"/>
                  </a:cubicBezTo>
                  <a:cubicBezTo>
                    <a:pt x="3076" y="3390"/>
                    <a:pt x="2454" y="5449"/>
                    <a:pt x="1861" y="7407"/>
                  </a:cubicBezTo>
                  <a:cubicBezTo>
                    <a:pt x="1511" y="8565"/>
                    <a:pt x="1133" y="9778"/>
                    <a:pt x="815" y="11006"/>
                  </a:cubicBezTo>
                  <a:cubicBezTo>
                    <a:pt x="795" y="9735"/>
                    <a:pt x="800" y="8466"/>
                    <a:pt x="911" y="7188"/>
                  </a:cubicBezTo>
                  <a:cubicBezTo>
                    <a:pt x="1117" y="4844"/>
                    <a:pt x="1511" y="2538"/>
                    <a:pt x="1992" y="243"/>
                  </a:cubicBezTo>
                  <a:cubicBezTo>
                    <a:pt x="1919" y="154"/>
                    <a:pt x="1836" y="74"/>
                    <a:pt x="17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09" name="Google Shape;8209;p29"/>
            <p:cNvSpPr/>
            <p:nvPr/>
          </p:nvSpPr>
          <p:spPr>
            <a:xfrm>
              <a:off x="-286707" y="3347529"/>
              <a:ext cx="229628" cy="457087"/>
            </a:xfrm>
            <a:custGeom>
              <a:avLst/>
              <a:gdLst/>
              <a:ahLst/>
              <a:cxnLst/>
              <a:rect l="l" t="t" r="r" b="b"/>
              <a:pathLst>
                <a:path w="8577" h="17073" extrusionOk="0">
                  <a:moveTo>
                    <a:pt x="8265" y="0"/>
                  </a:moveTo>
                  <a:cubicBezTo>
                    <a:pt x="8215" y="0"/>
                    <a:pt x="8165" y="18"/>
                    <a:pt x="8124" y="60"/>
                  </a:cubicBezTo>
                  <a:cubicBezTo>
                    <a:pt x="5864" y="2343"/>
                    <a:pt x="4143" y="5352"/>
                    <a:pt x="2778" y="8238"/>
                  </a:cubicBezTo>
                  <a:cubicBezTo>
                    <a:pt x="1487" y="10970"/>
                    <a:pt x="311" y="13981"/>
                    <a:pt x="5" y="17005"/>
                  </a:cubicBezTo>
                  <a:cubicBezTo>
                    <a:pt x="1" y="17049"/>
                    <a:pt x="35" y="17073"/>
                    <a:pt x="70" y="17073"/>
                  </a:cubicBezTo>
                  <a:cubicBezTo>
                    <a:pt x="97" y="17073"/>
                    <a:pt x="126" y="17058"/>
                    <a:pt x="135" y="17026"/>
                  </a:cubicBezTo>
                  <a:cubicBezTo>
                    <a:pt x="1150" y="13930"/>
                    <a:pt x="1960" y="10882"/>
                    <a:pt x="3441" y="7950"/>
                  </a:cubicBezTo>
                  <a:cubicBezTo>
                    <a:pt x="4839" y="5184"/>
                    <a:pt x="6672" y="2839"/>
                    <a:pt x="8465" y="334"/>
                  </a:cubicBezTo>
                  <a:cubicBezTo>
                    <a:pt x="8577" y="180"/>
                    <a:pt x="8422" y="0"/>
                    <a:pt x="82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10" name="Google Shape;8210;p29"/>
            <p:cNvSpPr/>
            <p:nvPr/>
          </p:nvSpPr>
          <p:spPr>
            <a:xfrm>
              <a:off x="-304752" y="3404180"/>
              <a:ext cx="47494" cy="397384"/>
            </a:xfrm>
            <a:custGeom>
              <a:avLst/>
              <a:gdLst/>
              <a:ahLst/>
              <a:cxnLst/>
              <a:rect l="l" t="t" r="r" b="b"/>
              <a:pathLst>
                <a:path w="1774" h="14843" extrusionOk="0">
                  <a:moveTo>
                    <a:pt x="65" y="0"/>
                  </a:moveTo>
                  <a:cubicBezTo>
                    <a:pt x="33" y="0"/>
                    <a:pt x="0" y="26"/>
                    <a:pt x="9" y="70"/>
                  </a:cubicBezTo>
                  <a:cubicBezTo>
                    <a:pt x="989" y="5009"/>
                    <a:pt x="1288" y="9784"/>
                    <a:pt x="733" y="14795"/>
                  </a:cubicBezTo>
                  <a:cubicBezTo>
                    <a:pt x="729" y="14825"/>
                    <a:pt x="757" y="14842"/>
                    <a:pt x="784" y="14842"/>
                  </a:cubicBezTo>
                  <a:cubicBezTo>
                    <a:pt x="804" y="14842"/>
                    <a:pt x="823" y="14832"/>
                    <a:pt x="828" y="14809"/>
                  </a:cubicBezTo>
                  <a:cubicBezTo>
                    <a:pt x="1773" y="9969"/>
                    <a:pt x="1590" y="4762"/>
                    <a:pt x="121" y="42"/>
                  </a:cubicBezTo>
                  <a:cubicBezTo>
                    <a:pt x="112" y="13"/>
                    <a:pt x="89" y="0"/>
                    <a:pt x="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11" name="Google Shape;8211;p29"/>
            <p:cNvSpPr/>
            <p:nvPr/>
          </p:nvSpPr>
          <p:spPr>
            <a:xfrm>
              <a:off x="-393263" y="3483883"/>
              <a:ext cx="114988" cy="321672"/>
            </a:xfrm>
            <a:custGeom>
              <a:avLst/>
              <a:gdLst/>
              <a:ahLst/>
              <a:cxnLst/>
              <a:rect l="l" t="t" r="r" b="b"/>
              <a:pathLst>
                <a:path w="4295" h="12015" extrusionOk="0">
                  <a:moveTo>
                    <a:pt x="143" y="0"/>
                  </a:moveTo>
                  <a:cubicBezTo>
                    <a:pt x="72" y="0"/>
                    <a:pt x="1" y="45"/>
                    <a:pt x="9" y="128"/>
                  </a:cubicBezTo>
                  <a:cubicBezTo>
                    <a:pt x="373" y="4270"/>
                    <a:pt x="1729" y="8585"/>
                    <a:pt x="4171" y="11988"/>
                  </a:cubicBezTo>
                  <a:cubicBezTo>
                    <a:pt x="4185" y="12006"/>
                    <a:pt x="4203" y="12014"/>
                    <a:pt x="4221" y="12014"/>
                  </a:cubicBezTo>
                  <a:cubicBezTo>
                    <a:pt x="4259" y="12014"/>
                    <a:pt x="4295" y="11979"/>
                    <a:pt x="4272" y="11933"/>
                  </a:cubicBezTo>
                  <a:cubicBezTo>
                    <a:pt x="2397" y="8088"/>
                    <a:pt x="972" y="4339"/>
                    <a:pt x="272" y="100"/>
                  </a:cubicBezTo>
                  <a:cubicBezTo>
                    <a:pt x="262" y="32"/>
                    <a:pt x="202" y="0"/>
                    <a:pt x="14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12" name="Google Shape;8212;p29"/>
            <p:cNvSpPr/>
            <p:nvPr/>
          </p:nvSpPr>
          <p:spPr>
            <a:xfrm>
              <a:off x="-477999" y="3529879"/>
              <a:ext cx="201463" cy="268314"/>
            </a:xfrm>
            <a:custGeom>
              <a:avLst/>
              <a:gdLst/>
              <a:ahLst/>
              <a:cxnLst/>
              <a:rect l="l" t="t" r="r" b="b"/>
              <a:pathLst>
                <a:path w="7525" h="10022" extrusionOk="0">
                  <a:moveTo>
                    <a:pt x="450" y="0"/>
                  </a:moveTo>
                  <a:cubicBezTo>
                    <a:pt x="383" y="0"/>
                    <a:pt x="317" y="45"/>
                    <a:pt x="310" y="136"/>
                  </a:cubicBezTo>
                  <a:cubicBezTo>
                    <a:pt x="0" y="4671"/>
                    <a:pt x="4006" y="7840"/>
                    <a:pt x="7449" y="10017"/>
                  </a:cubicBezTo>
                  <a:cubicBezTo>
                    <a:pt x="7454" y="10020"/>
                    <a:pt x="7460" y="10022"/>
                    <a:pt x="7466" y="10022"/>
                  </a:cubicBezTo>
                  <a:cubicBezTo>
                    <a:pt x="7496" y="10022"/>
                    <a:pt x="7524" y="9981"/>
                    <a:pt x="7495" y="9957"/>
                  </a:cubicBezTo>
                  <a:cubicBezTo>
                    <a:pt x="4211" y="7288"/>
                    <a:pt x="882" y="4715"/>
                    <a:pt x="598" y="144"/>
                  </a:cubicBezTo>
                  <a:cubicBezTo>
                    <a:pt x="592" y="49"/>
                    <a:pt x="521" y="0"/>
                    <a:pt x="45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13" name="Google Shape;8213;p29"/>
            <p:cNvSpPr/>
            <p:nvPr/>
          </p:nvSpPr>
          <p:spPr>
            <a:xfrm>
              <a:off x="-289438" y="3584014"/>
              <a:ext cx="219615" cy="221435"/>
            </a:xfrm>
            <a:custGeom>
              <a:avLst/>
              <a:gdLst/>
              <a:ahLst/>
              <a:cxnLst/>
              <a:rect l="l" t="t" r="r" b="b"/>
              <a:pathLst>
                <a:path w="8203" h="8271" extrusionOk="0">
                  <a:moveTo>
                    <a:pt x="7925" y="1"/>
                  </a:moveTo>
                  <a:cubicBezTo>
                    <a:pt x="7858" y="1"/>
                    <a:pt x="7794" y="33"/>
                    <a:pt x="7756" y="109"/>
                  </a:cubicBezTo>
                  <a:cubicBezTo>
                    <a:pt x="6004" y="3728"/>
                    <a:pt x="3716" y="6214"/>
                    <a:pt x="104" y="8053"/>
                  </a:cubicBezTo>
                  <a:cubicBezTo>
                    <a:pt x="1" y="8106"/>
                    <a:pt x="48" y="8271"/>
                    <a:pt x="151" y="8271"/>
                  </a:cubicBezTo>
                  <a:cubicBezTo>
                    <a:pt x="162" y="8271"/>
                    <a:pt x="173" y="8269"/>
                    <a:pt x="184" y="8266"/>
                  </a:cubicBezTo>
                  <a:cubicBezTo>
                    <a:pt x="3786" y="7139"/>
                    <a:pt x="7086" y="3937"/>
                    <a:pt x="8157" y="283"/>
                  </a:cubicBezTo>
                  <a:cubicBezTo>
                    <a:pt x="8203" y="129"/>
                    <a:pt x="8059" y="1"/>
                    <a:pt x="79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14" name="Google Shape;8214;p29"/>
            <p:cNvSpPr/>
            <p:nvPr/>
          </p:nvSpPr>
          <p:spPr>
            <a:xfrm>
              <a:off x="-344242" y="3582863"/>
              <a:ext cx="68457" cy="224059"/>
            </a:xfrm>
            <a:custGeom>
              <a:avLst/>
              <a:gdLst/>
              <a:ahLst/>
              <a:cxnLst/>
              <a:rect l="l" t="t" r="r" b="b"/>
              <a:pathLst>
                <a:path w="2557" h="8369" extrusionOk="0">
                  <a:moveTo>
                    <a:pt x="1099" y="0"/>
                  </a:moveTo>
                  <a:cubicBezTo>
                    <a:pt x="1020" y="0"/>
                    <a:pt x="942" y="42"/>
                    <a:pt x="923" y="135"/>
                  </a:cubicBezTo>
                  <a:cubicBezTo>
                    <a:pt x="373" y="2807"/>
                    <a:pt x="0" y="6409"/>
                    <a:pt x="2374" y="8347"/>
                  </a:cubicBezTo>
                  <a:cubicBezTo>
                    <a:pt x="2391" y="8362"/>
                    <a:pt x="2413" y="8368"/>
                    <a:pt x="2435" y="8368"/>
                  </a:cubicBezTo>
                  <a:cubicBezTo>
                    <a:pt x="2496" y="8368"/>
                    <a:pt x="2557" y="8315"/>
                    <a:pt x="2512" y="8249"/>
                  </a:cubicBezTo>
                  <a:cubicBezTo>
                    <a:pt x="796" y="5666"/>
                    <a:pt x="1042" y="3151"/>
                    <a:pt x="1299" y="193"/>
                  </a:cubicBezTo>
                  <a:cubicBezTo>
                    <a:pt x="1309" y="71"/>
                    <a:pt x="1202" y="0"/>
                    <a:pt x="109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15" name="Google Shape;8215;p29"/>
            <p:cNvSpPr/>
            <p:nvPr/>
          </p:nvSpPr>
          <p:spPr>
            <a:xfrm>
              <a:off x="75370" y="4056423"/>
              <a:ext cx="1337581" cy="1261601"/>
            </a:xfrm>
            <a:custGeom>
              <a:avLst/>
              <a:gdLst/>
              <a:ahLst/>
              <a:cxnLst/>
              <a:rect l="l" t="t" r="r" b="b"/>
              <a:pathLst>
                <a:path w="49961" h="47123" extrusionOk="0">
                  <a:moveTo>
                    <a:pt x="18640" y="1"/>
                  </a:moveTo>
                  <a:cubicBezTo>
                    <a:pt x="18561" y="1"/>
                    <a:pt x="18482" y="2"/>
                    <a:pt x="18402" y="6"/>
                  </a:cubicBezTo>
                  <a:cubicBezTo>
                    <a:pt x="15363" y="131"/>
                    <a:pt x="13675" y="3051"/>
                    <a:pt x="14037" y="5856"/>
                  </a:cubicBezTo>
                  <a:cubicBezTo>
                    <a:pt x="14402" y="8710"/>
                    <a:pt x="16581" y="11209"/>
                    <a:pt x="18109" y="13678"/>
                  </a:cubicBezTo>
                  <a:cubicBezTo>
                    <a:pt x="16487" y="11797"/>
                    <a:pt x="14548" y="10068"/>
                    <a:pt x="12281" y="9179"/>
                  </a:cubicBezTo>
                  <a:cubicBezTo>
                    <a:pt x="11584" y="8906"/>
                    <a:pt x="10830" y="8772"/>
                    <a:pt x="10076" y="8772"/>
                  </a:cubicBezTo>
                  <a:cubicBezTo>
                    <a:pt x="7902" y="8772"/>
                    <a:pt x="5721" y="9885"/>
                    <a:pt x="4872" y="11994"/>
                  </a:cubicBezTo>
                  <a:cubicBezTo>
                    <a:pt x="4480" y="12966"/>
                    <a:pt x="4455" y="14056"/>
                    <a:pt x="4729" y="15055"/>
                  </a:cubicBezTo>
                  <a:cubicBezTo>
                    <a:pt x="3037" y="15968"/>
                    <a:pt x="1637" y="17325"/>
                    <a:pt x="963" y="19237"/>
                  </a:cubicBezTo>
                  <a:cubicBezTo>
                    <a:pt x="1" y="21968"/>
                    <a:pt x="1032" y="25030"/>
                    <a:pt x="3657" y="26375"/>
                  </a:cubicBezTo>
                  <a:cubicBezTo>
                    <a:pt x="4921" y="27024"/>
                    <a:pt x="6307" y="27222"/>
                    <a:pt x="7715" y="27222"/>
                  </a:cubicBezTo>
                  <a:cubicBezTo>
                    <a:pt x="9209" y="27222"/>
                    <a:pt x="10728" y="26999"/>
                    <a:pt x="12156" y="26850"/>
                  </a:cubicBezTo>
                  <a:cubicBezTo>
                    <a:pt x="13853" y="26674"/>
                    <a:pt x="15551" y="26492"/>
                    <a:pt x="17245" y="26310"/>
                  </a:cubicBezTo>
                  <a:lnTo>
                    <a:pt x="17245" y="26310"/>
                  </a:lnTo>
                  <a:cubicBezTo>
                    <a:pt x="13461" y="27513"/>
                    <a:pt x="9227" y="27912"/>
                    <a:pt x="5919" y="30188"/>
                  </a:cubicBezTo>
                  <a:cubicBezTo>
                    <a:pt x="3839" y="31621"/>
                    <a:pt x="2213" y="34202"/>
                    <a:pt x="3846" y="36607"/>
                  </a:cubicBezTo>
                  <a:cubicBezTo>
                    <a:pt x="4878" y="38126"/>
                    <a:pt x="6295" y="38481"/>
                    <a:pt x="7815" y="38481"/>
                  </a:cubicBezTo>
                  <a:cubicBezTo>
                    <a:pt x="8203" y="38481"/>
                    <a:pt x="8598" y="38458"/>
                    <a:pt x="8995" y="38425"/>
                  </a:cubicBezTo>
                  <a:lnTo>
                    <a:pt x="8995" y="38425"/>
                  </a:lnTo>
                  <a:cubicBezTo>
                    <a:pt x="8887" y="39805"/>
                    <a:pt x="9300" y="41209"/>
                    <a:pt x="10331" y="42359"/>
                  </a:cubicBezTo>
                  <a:cubicBezTo>
                    <a:pt x="11441" y="43593"/>
                    <a:pt x="12854" y="44140"/>
                    <a:pt x="14295" y="44140"/>
                  </a:cubicBezTo>
                  <a:cubicBezTo>
                    <a:pt x="15838" y="44140"/>
                    <a:pt x="17412" y="43513"/>
                    <a:pt x="18677" y="42427"/>
                  </a:cubicBezTo>
                  <a:cubicBezTo>
                    <a:pt x="20792" y="40613"/>
                    <a:pt x="22289" y="37881"/>
                    <a:pt x="23455" y="35285"/>
                  </a:cubicBezTo>
                  <a:cubicBezTo>
                    <a:pt x="23610" y="37121"/>
                    <a:pt x="23914" y="38920"/>
                    <a:pt x="24281" y="40581"/>
                  </a:cubicBezTo>
                  <a:cubicBezTo>
                    <a:pt x="24791" y="42886"/>
                    <a:pt x="25846" y="45189"/>
                    <a:pt x="27979" y="46427"/>
                  </a:cubicBezTo>
                  <a:cubicBezTo>
                    <a:pt x="28774" y="46889"/>
                    <a:pt x="29703" y="47123"/>
                    <a:pt x="30630" y="47123"/>
                  </a:cubicBezTo>
                  <a:cubicBezTo>
                    <a:pt x="31896" y="47123"/>
                    <a:pt x="33159" y="46686"/>
                    <a:pt x="34071" y="45798"/>
                  </a:cubicBezTo>
                  <a:cubicBezTo>
                    <a:pt x="34874" y="45014"/>
                    <a:pt x="35302" y="43903"/>
                    <a:pt x="35313" y="42790"/>
                  </a:cubicBezTo>
                  <a:cubicBezTo>
                    <a:pt x="35320" y="42078"/>
                    <a:pt x="34383" y="39760"/>
                    <a:pt x="34714" y="39242"/>
                  </a:cubicBezTo>
                  <a:cubicBezTo>
                    <a:pt x="34787" y="39128"/>
                    <a:pt x="35229" y="39098"/>
                    <a:pt x="35759" y="39098"/>
                  </a:cubicBezTo>
                  <a:cubicBezTo>
                    <a:pt x="36376" y="39098"/>
                    <a:pt x="37113" y="39139"/>
                    <a:pt x="37529" y="39139"/>
                  </a:cubicBezTo>
                  <a:cubicBezTo>
                    <a:pt x="37632" y="39139"/>
                    <a:pt x="37715" y="39136"/>
                    <a:pt x="37772" y="39130"/>
                  </a:cubicBezTo>
                  <a:cubicBezTo>
                    <a:pt x="39027" y="38989"/>
                    <a:pt x="40204" y="38639"/>
                    <a:pt x="41349" y="38110"/>
                  </a:cubicBezTo>
                  <a:cubicBezTo>
                    <a:pt x="45133" y="36363"/>
                    <a:pt x="49960" y="30293"/>
                    <a:pt x="46426" y="26232"/>
                  </a:cubicBezTo>
                  <a:cubicBezTo>
                    <a:pt x="45454" y="25118"/>
                    <a:pt x="44018" y="24653"/>
                    <a:pt x="42608" y="24408"/>
                  </a:cubicBezTo>
                  <a:cubicBezTo>
                    <a:pt x="41348" y="24190"/>
                    <a:pt x="40084" y="23981"/>
                    <a:pt x="38824" y="23770"/>
                  </a:cubicBezTo>
                  <a:cubicBezTo>
                    <a:pt x="40883" y="23170"/>
                    <a:pt x="42857" y="22212"/>
                    <a:pt x="44693" y="20760"/>
                  </a:cubicBezTo>
                  <a:cubicBezTo>
                    <a:pt x="46794" y="19097"/>
                    <a:pt x="49729" y="15749"/>
                    <a:pt x="47396" y="13099"/>
                  </a:cubicBezTo>
                  <a:cubicBezTo>
                    <a:pt x="46556" y="12145"/>
                    <a:pt x="45274" y="11777"/>
                    <a:pt x="44033" y="11777"/>
                  </a:cubicBezTo>
                  <a:cubicBezTo>
                    <a:pt x="43971" y="11777"/>
                    <a:pt x="43910" y="11778"/>
                    <a:pt x="43848" y="11780"/>
                  </a:cubicBezTo>
                  <a:cubicBezTo>
                    <a:pt x="42863" y="11811"/>
                    <a:pt x="41810" y="12366"/>
                    <a:pt x="40794" y="12654"/>
                  </a:cubicBezTo>
                  <a:cubicBezTo>
                    <a:pt x="41219" y="10676"/>
                    <a:pt x="41897" y="8706"/>
                    <a:pt x="40280" y="6935"/>
                  </a:cubicBezTo>
                  <a:cubicBezTo>
                    <a:pt x="39520" y="6104"/>
                    <a:pt x="38556" y="5749"/>
                    <a:pt x="37572" y="5749"/>
                  </a:cubicBezTo>
                  <a:cubicBezTo>
                    <a:pt x="36209" y="5749"/>
                    <a:pt x="34808" y="6432"/>
                    <a:pt x="33867" y="7477"/>
                  </a:cubicBezTo>
                  <a:cubicBezTo>
                    <a:pt x="31993" y="9557"/>
                    <a:pt x="30896" y="12456"/>
                    <a:pt x="29339" y="14787"/>
                  </a:cubicBezTo>
                  <a:cubicBezTo>
                    <a:pt x="28671" y="15787"/>
                    <a:pt x="27969" y="16762"/>
                    <a:pt x="27241" y="17715"/>
                  </a:cubicBezTo>
                  <a:cubicBezTo>
                    <a:pt x="28775" y="14519"/>
                    <a:pt x="29738" y="11059"/>
                    <a:pt x="29868" y="7506"/>
                  </a:cubicBezTo>
                  <a:cubicBezTo>
                    <a:pt x="29955" y="5099"/>
                    <a:pt x="29401" y="2239"/>
                    <a:pt x="26742" y="1452"/>
                  </a:cubicBezTo>
                  <a:cubicBezTo>
                    <a:pt x="26371" y="1342"/>
                    <a:pt x="26020" y="1292"/>
                    <a:pt x="25688" y="1292"/>
                  </a:cubicBezTo>
                  <a:cubicBezTo>
                    <a:pt x="24711" y="1292"/>
                    <a:pt x="23906" y="1734"/>
                    <a:pt x="23269" y="2404"/>
                  </a:cubicBezTo>
                  <a:cubicBezTo>
                    <a:pt x="22090" y="1022"/>
                    <a:pt x="20603" y="1"/>
                    <a:pt x="186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16" name="Google Shape;8216;p29"/>
            <p:cNvSpPr/>
            <p:nvPr/>
          </p:nvSpPr>
          <p:spPr>
            <a:xfrm>
              <a:off x="217534" y="4187075"/>
              <a:ext cx="1046778" cy="1037916"/>
            </a:xfrm>
            <a:custGeom>
              <a:avLst/>
              <a:gdLst/>
              <a:ahLst/>
              <a:cxnLst/>
              <a:rect l="l" t="t" r="r" b="b"/>
              <a:pathLst>
                <a:path w="39099" h="38768" extrusionOk="0">
                  <a:moveTo>
                    <a:pt x="13127" y="0"/>
                  </a:moveTo>
                  <a:cubicBezTo>
                    <a:pt x="13025" y="0"/>
                    <a:pt x="12926" y="102"/>
                    <a:pt x="12987" y="224"/>
                  </a:cubicBezTo>
                  <a:cubicBezTo>
                    <a:pt x="14597" y="3364"/>
                    <a:pt x="15849" y="6693"/>
                    <a:pt x="16653" y="10130"/>
                  </a:cubicBezTo>
                  <a:cubicBezTo>
                    <a:pt x="16844" y="10946"/>
                    <a:pt x="17007" y="11768"/>
                    <a:pt x="17141" y="12594"/>
                  </a:cubicBezTo>
                  <a:cubicBezTo>
                    <a:pt x="16988" y="13725"/>
                    <a:pt x="16784" y="14842"/>
                    <a:pt x="16516" y="15950"/>
                  </a:cubicBezTo>
                  <a:cubicBezTo>
                    <a:pt x="12901" y="13723"/>
                    <a:pt x="9948" y="10857"/>
                    <a:pt x="7296" y="7321"/>
                  </a:cubicBezTo>
                  <a:cubicBezTo>
                    <a:pt x="7287" y="7309"/>
                    <a:pt x="7276" y="7304"/>
                    <a:pt x="7265" y="7304"/>
                  </a:cubicBezTo>
                  <a:cubicBezTo>
                    <a:pt x="7234" y="7304"/>
                    <a:pt x="7204" y="7344"/>
                    <a:pt x="7219" y="7378"/>
                  </a:cubicBezTo>
                  <a:cubicBezTo>
                    <a:pt x="8421" y="10052"/>
                    <a:pt x="10166" y="12542"/>
                    <a:pt x="12232" y="14733"/>
                  </a:cubicBezTo>
                  <a:cubicBezTo>
                    <a:pt x="8887" y="13140"/>
                    <a:pt x="5741" y="11122"/>
                    <a:pt x="3031" y="8666"/>
                  </a:cubicBezTo>
                  <a:cubicBezTo>
                    <a:pt x="3018" y="8654"/>
                    <a:pt x="3004" y="8649"/>
                    <a:pt x="2991" y="8649"/>
                  </a:cubicBezTo>
                  <a:cubicBezTo>
                    <a:pt x="2948" y="8649"/>
                    <a:pt x="2915" y="8702"/>
                    <a:pt x="2948" y="8746"/>
                  </a:cubicBezTo>
                  <a:cubicBezTo>
                    <a:pt x="5039" y="11430"/>
                    <a:pt x="7372" y="13991"/>
                    <a:pt x="9796" y="16375"/>
                  </a:cubicBezTo>
                  <a:cubicBezTo>
                    <a:pt x="10169" y="16741"/>
                    <a:pt x="10564" y="17093"/>
                    <a:pt x="10975" y="17433"/>
                  </a:cubicBezTo>
                  <a:cubicBezTo>
                    <a:pt x="10815" y="17450"/>
                    <a:pt x="10651" y="17466"/>
                    <a:pt x="10490" y="17477"/>
                  </a:cubicBezTo>
                  <a:cubicBezTo>
                    <a:pt x="10126" y="17502"/>
                    <a:pt x="9762" y="17514"/>
                    <a:pt x="9399" y="17514"/>
                  </a:cubicBezTo>
                  <a:cubicBezTo>
                    <a:pt x="6248" y="17514"/>
                    <a:pt x="3104" y="16598"/>
                    <a:pt x="231" y="15361"/>
                  </a:cubicBezTo>
                  <a:cubicBezTo>
                    <a:pt x="213" y="15353"/>
                    <a:pt x="195" y="15350"/>
                    <a:pt x="179" y="15350"/>
                  </a:cubicBezTo>
                  <a:cubicBezTo>
                    <a:pt x="72" y="15350"/>
                    <a:pt x="0" y="15490"/>
                    <a:pt x="113" y="15559"/>
                  </a:cubicBezTo>
                  <a:cubicBezTo>
                    <a:pt x="3162" y="17430"/>
                    <a:pt x="6484" y="18652"/>
                    <a:pt x="9900" y="19683"/>
                  </a:cubicBezTo>
                  <a:cubicBezTo>
                    <a:pt x="11030" y="20024"/>
                    <a:pt x="12632" y="20532"/>
                    <a:pt x="14282" y="20835"/>
                  </a:cubicBezTo>
                  <a:cubicBezTo>
                    <a:pt x="13191" y="22729"/>
                    <a:pt x="11967" y="24607"/>
                    <a:pt x="10475" y="26137"/>
                  </a:cubicBezTo>
                  <a:cubicBezTo>
                    <a:pt x="8396" y="28270"/>
                    <a:pt x="5754" y="29502"/>
                    <a:pt x="3126" y="30833"/>
                  </a:cubicBezTo>
                  <a:cubicBezTo>
                    <a:pt x="3007" y="30893"/>
                    <a:pt x="3080" y="31047"/>
                    <a:pt x="3193" y="31047"/>
                  </a:cubicBezTo>
                  <a:cubicBezTo>
                    <a:pt x="3198" y="31047"/>
                    <a:pt x="3204" y="31047"/>
                    <a:pt x="3210" y="31046"/>
                  </a:cubicBezTo>
                  <a:cubicBezTo>
                    <a:pt x="6222" y="30610"/>
                    <a:pt x="8996" y="29159"/>
                    <a:pt x="11648" y="27733"/>
                  </a:cubicBezTo>
                  <a:cubicBezTo>
                    <a:pt x="12703" y="27165"/>
                    <a:pt x="13708" y="26573"/>
                    <a:pt x="14661" y="25923"/>
                  </a:cubicBezTo>
                  <a:lnTo>
                    <a:pt x="14661" y="25923"/>
                  </a:lnTo>
                  <a:cubicBezTo>
                    <a:pt x="14387" y="26503"/>
                    <a:pt x="14094" y="27079"/>
                    <a:pt x="13758" y="27637"/>
                  </a:cubicBezTo>
                  <a:cubicBezTo>
                    <a:pt x="12085" y="30405"/>
                    <a:pt x="10296" y="33204"/>
                    <a:pt x="7924" y="35433"/>
                  </a:cubicBezTo>
                  <a:cubicBezTo>
                    <a:pt x="7822" y="35530"/>
                    <a:pt x="7913" y="35658"/>
                    <a:pt x="8021" y="35658"/>
                  </a:cubicBezTo>
                  <a:cubicBezTo>
                    <a:pt x="8051" y="35658"/>
                    <a:pt x="8081" y="35649"/>
                    <a:pt x="8109" y="35627"/>
                  </a:cubicBezTo>
                  <a:cubicBezTo>
                    <a:pt x="11702" y="32889"/>
                    <a:pt x="15050" y="29818"/>
                    <a:pt x="17781" y="26247"/>
                  </a:cubicBezTo>
                  <a:cubicBezTo>
                    <a:pt x="18432" y="30651"/>
                    <a:pt x="20692" y="35008"/>
                    <a:pt x="23625" y="38065"/>
                  </a:cubicBezTo>
                  <a:cubicBezTo>
                    <a:pt x="23639" y="38080"/>
                    <a:pt x="23656" y="38087"/>
                    <a:pt x="23671" y="38087"/>
                  </a:cubicBezTo>
                  <a:cubicBezTo>
                    <a:pt x="23719" y="38087"/>
                    <a:pt x="23761" y="38023"/>
                    <a:pt x="23721" y="37973"/>
                  </a:cubicBezTo>
                  <a:cubicBezTo>
                    <a:pt x="21891" y="35672"/>
                    <a:pt x="20430" y="33060"/>
                    <a:pt x="19583" y="30237"/>
                  </a:cubicBezTo>
                  <a:cubicBezTo>
                    <a:pt x="19089" y="28597"/>
                    <a:pt x="18904" y="27031"/>
                    <a:pt x="18839" y="25436"/>
                  </a:cubicBezTo>
                  <a:lnTo>
                    <a:pt x="18839" y="25436"/>
                  </a:lnTo>
                  <a:cubicBezTo>
                    <a:pt x="19660" y="27143"/>
                    <a:pt x="20629" y="28804"/>
                    <a:pt x="21461" y="30404"/>
                  </a:cubicBezTo>
                  <a:cubicBezTo>
                    <a:pt x="22943" y="33254"/>
                    <a:pt x="24540" y="36137"/>
                    <a:pt x="26487" y="38703"/>
                  </a:cubicBezTo>
                  <a:cubicBezTo>
                    <a:pt x="26521" y="38749"/>
                    <a:pt x="26563" y="38767"/>
                    <a:pt x="26605" y="38767"/>
                  </a:cubicBezTo>
                  <a:cubicBezTo>
                    <a:pt x="26723" y="38767"/>
                    <a:pt x="26838" y="38618"/>
                    <a:pt x="26778" y="38487"/>
                  </a:cubicBezTo>
                  <a:cubicBezTo>
                    <a:pt x="25374" y="35505"/>
                    <a:pt x="24020" y="32572"/>
                    <a:pt x="23147" y="29379"/>
                  </a:cubicBezTo>
                  <a:cubicBezTo>
                    <a:pt x="23006" y="28859"/>
                    <a:pt x="22892" y="28336"/>
                    <a:pt x="22797" y="27811"/>
                  </a:cubicBezTo>
                  <a:lnTo>
                    <a:pt x="22797" y="27811"/>
                  </a:lnTo>
                  <a:cubicBezTo>
                    <a:pt x="22924" y="27895"/>
                    <a:pt x="23050" y="27978"/>
                    <a:pt x="23172" y="28055"/>
                  </a:cubicBezTo>
                  <a:cubicBezTo>
                    <a:pt x="26111" y="29936"/>
                    <a:pt x="29229" y="31244"/>
                    <a:pt x="32657" y="31923"/>
                  </a:cubicBezTo>
                  <a:cubicBezTo>
                    <a:pt x="32667" y="31925"/>
                    <a:pt x="32675" y="31926"/>
                    <a:pt x="32684" y="31926"/>
                  </a:cubicBezTo>
                  <a:cubicBezTo>
                    <a:pt x="32796" y="31926"/>
                    <a:pt x="32832" y="31764"/>
                    <a:pt x="32714" y="31719"/>
                  </a:cubicBezTo>
                  <a:cubicBezTo>
                    <a:pt x="30339" y="30857"/>
                    <a:pt x="28066" y="29452"/>
                    <a:pt x="26299" y="27605"/>
                  </a:cubicBezTo>
                  <a:lnTo>
                    <a:pt x="26299" y="27605"/>
                  </a:lnTo>
                  <a:cubicBezTo>
                    <a:pt x="28281" y="27914"/>
                    <a:pt x="30337" y="28115"/>
                    <a:pt x="32388" y="28115"/>
                  </a:cubicBezTo>
                  <a:cubicBezTo>
                    <a:pt x="34610" y="28115"/>
                    <a:pt x="36826" y="27880"/>
                    <a:pt x="38936" y="27296"/>
                  </a:cubicBezTo>
                  <a:cubicBezTo>
                    <a:pt x="39099" y="27250"/>
                    <a:pt x="39043" y="27033"/>
                    <a:pt x="38892" y="27033"/>
                  </a:cubicBezTo>
                  <a:cubicBezTo>
                    <a:pt x="38885" y="27033"/>
                    <a:pt x="38878" y="27034"/>
                    <a:pt x="38870" y="27035"/>
                  </a:cubicBezTo>
                  <a:cubicBezTo>
                    <a:pt x="37902" y="27167"/>
                    <a:pt x="36939" y="27238"/>
                    <a:pt x="35988" y="27238"/>
                  </a:cubicBezTo>
                  <a:cubicBezTo>
                    <a:pt x="32907" y="27238"/>
                    <a:pt x="29949" y="26490"/>
                    <a:pt x="27325" y="24637"/>
                  </a:cubicBezTo>
                  <a:cubicBezTo>
                    <a:pt x="26077" y="23755"/>
                    <a:pt x="24871" y="22840"/>
                    <a:pt x="23685" y="21884"/>
                  </a:cubicBezTo>
                  <a:lnTo>
                    <a:pt x="23685" y="21884"/>
                  </a:lnTo>
                  <a:cubicBezTo>
                    <a:pt x="25014" y="22502"/>
                    <a:pt x="26421" y="22971"/>
                    <a:pt x="27834" y="23333"/>
                  </a:cubicBezTo>
                  <a:cubicBezTo>
                    <a:pt x="29702" y="23810"/>
                    <a:pt x="31585" y="24101"/>
                    <a:pt x="33473" y="24101"/>
                  </a:cubicBezTo>
                  <a:cubicBezTo>
                    <a:pt x="34765" y="24101"/>
                    <a:pt x="36059" y="23965"/>
                    <a:pt x="37352" y="23659"/>
                  </a:cubicBezTo>
                  <a:cubicBezTo>
                    <a:pt x="37402" y="23646"/>
                    <a:pt x="37396" y="23564"/>
                    <a:pt x="37346" y="23564"/>
                  </a:cubicBezTo>
                  <a:cubicBezTo>
                    <a:pt x="37344" y="23564"/>
                    <a:pt x="37343" y="23564"/>
                    <a:pt x="37342" y="23564"/>
                  </a:cubicBezTo>
                  <a:cubicBezTo>
                    <a:pt x="36663" y="23614"/>
                    <a:pt x="35980" y="23642"/>
                    <a:pt x="35297" y="23642"/>
                  </a:cubicBezTo>
                  <a:cubicBezTo>
                    <a:pt x="32804" y="23642"/>
                    <a:pt x="30309" y="23277"/>
                    <a:pt x="27990" y="22323"/>
                  </a:cubicBezTo>
                  <a:cubicBezTo>
                    <a:pt x="26794" y="21830"/>
                    <a:pt x="25739" y="21179"/>
                    <a:pt x="24687" y="20448"/>
                  </a:cubicBezTo>
                  <a:cubicBezTo>
                    <a:pt x="26613" y="19952"/>
                    <a:pt x="28476" y="19222"/>
                    <a:pt x="30106" y="18438"/>
                  </a:cubicBezTo>
                  <a:cubicBezTo>
                    <a:pt x="32995" y="17051"/>
                    <a:pt x="37458" y="14714"/>
                    <a:pt x="37770" y="11101"/>
                  </a:cubicBezTo>
                  <a:cubicBezTo>
                    <a:pt x="37779" y="11002"/>
                    <a:pt x="37705" y="10952"/>
                    <a:pt x="37627" y="10952"/>
                  </a:cubicBezTo>
                  <a:cubicBezTo>
                    <a:pt x="37561" y="10952"/>
                    <a:pt x="37492" y="10987"/>
                    <a:pt x="37467" y="11058"/>
                  </a:cubicBezTo>
                  <a:cubicBezTo>
                    <a:pt x="36291" y="14458"/>
                    <a:pt x="31753" y="16138"/>
                    <a:pt x="28583" y="16952"/>
                  </a:cubicBezTo>
                  <a:cubicBezTo>
                    <a:pt x="27600" y="17205"/>
                    <a:pt x="26642" y="17300"/>
                    <a:pt x="25699" y="17300"/>
                  </a:cubicBezTo>
                  <a:cubicBezTo>
                    <a:pt x="25643" y="17300"/>
                    <a:pt x="25587" y="17300"/>
                    <a:pt x="25531" y="17299"/>
                  </a:cubicBezTo>
                  <a:cubicBezTo>
                    <a:pt x="26240" y="16873"/>
                    <a:pt x="26931" y="16414"/>
                    <a:pt x="27596" y="15923"/>
                  </a:cubicBezTo>
                  <a:cubicBezTo>
                    <a:pt x="30188" y="14003"/>
                    <a:pt x="32313" y="11587"/>
                    <a:pt x="33875" y="8771"/>
                  </a:cubicBezTo>
                  <a:cubicBezTo>
                    <a:pt x="33901" y="8725"/>
                    <a:pt x="33863" y="8686"/>
                    <a:pt x="33825" y="8686"/>
                  </a:cubicBezTo>
                  <a:cubicBezTo>
                    <a:pt x="33807" y="8686"/>
                    <a:pt x="33790" y="8694"/>
                    <a:pt x="33778" y="8713"/>
                  </a:cubicBezTo>
                  <a:cubicBezTo>
                    <a:pt x="32016" y="11428"/>
                    <a:pt x="29788" y="13787"/>
                    <a:pt x="27093" y="15588"/>
                  </a:cubicBezTo>
                  <a:cubicBezTo>
                    <a:pt x="26168" y="16208"/>
                    <a:pt x="25193" y="16750"/>
                    <a:pt x="24186" y="17222"/>
                  </a:cubicBezTo>
                  <a:cubicBezTo>
                    <a:pt x="23909" y="17194"/>
                    <a:pt x="23634" y="17160"/>
                    <a:pt x="23360" y="17121"/>
                  </a:cubicBezTo>
                  <a:cubicBezTo>
                    <a:pt x="27039" y="13821"/>
                    <a:pt x="30164" y="9862"/>
                    <a:pt x="31910" y="5265"/>
                  </a:cubicBezTo>
                  <a:cubicBezTo>
                    <a:pt x="31942" y="5183"/>
                    <a:pt x="31868" y="5123"/>
                    <a:pt x="31796" y="5123"/>
                  </a:cubicBezTo>
                  <a:cubicBezTo>
                    <a:pt x="31759" y="5123"/>
                    <a:pt x="31723" y="5139"/>
                    <a:pt x="31702" y="5176"/>
                  </a:cubicBezTo>
                  <a:cubicBezTo>
                    <a:pt x="28987" y="9727"/>
                    <a:pt x="25397" y="13551"/>
                    <a:pt x="20744" y="15692"/>
                  </a:cubicBezTo>
                  <a:cubicBezTo>
                    <a:pt x="20795" y="15118"/>
                    <a:pt x="20832" y="14545"/>
                    <a:pt x="20854" y="13970"/>
                  </a:cubicBezTo>
                  <a:cubicBezTo>
                    <a:pt x="21099" y="12973"/>
                    <a:pt x="21284" y="12004"/>
                    <a:pt x="21431" y="11188"/>
                  </a:cubicBezTo>
                  <a:cubicBezTo>
                    <a:pt x="21951" y="8321"/>
                    <a:pt x="21973" y="5462"/>
                    <a:pt x="21488" y="2591"/>
                  </a:cubicBezTo>
                  <a:cubicBezTo>
                    <a:pt x="21483" y="2568"/>
                    <a:pt x="21462" y="2556"/>
                    <a:pt x="21441" y="2556"/>
                  </a:cubicBezTo>
                  <a:cubicBezTo>
                    <a:pt x="21416" y="2556"/>
                    <a:pt x="21390" y="2572"/>
                    <a:pt x="21393" y="2602"/>
                  </a:cubicBezTo>
                  <a:cubicBezTo>
                    <a:pt x="21587" y="5479"/>
                    <a:pt x="21445" y="8415"/>
                    <a:pt x="20825" y="11238"/>
                  </a:cubicBezTo>
                  <a:cubicBezTo>
                    <a:pt x="20791" y="10719"/>
                    <a:pt x="20747" y="10202"/>
                    <a:pt x="20680" y="9686"/>
                  </a:cubicBezTo>
                  <a:cubicBezTo>
                    <a:pt x="20251" y="6413"/>
                    <a:pt x="19073" y="3642"/>
                    <a:pt x="17637" y="718"/>
                  </a:cubicBezTo>
                  <a:cubicBezTo>
                    <a:pt x="17600" y="643"/>
                    <a:pt x="17541" y="612"/>
                    <a:pt x="17479" y="612"/>
                  </a:cubicBezTo>
                  <a:cubicBezTo>
                    <a:pt x="17363" y="612"/>
                    <a:pt x="17241" y="725"/>
                    <a:pt x="17265" y="865"/>
                  </a:cubicBezTo>
                  <a:cubicBezTo>
                    <a:pt x="17740" y="3652"/>
                    <a:pt x="17648" y="6705"/>
                    <a:pt x="17447" y="9531"/>
                  </a:cubicBezTo>
                  <a:cubicBezTo>
                    <a:pt x="16545" y="6161"/>
                    <a:pt x="15129" y="3020"/>
                    <a:pt x="13257" y="75"/>
                  </a:cubicBezTo>
                  <a:cubicBezTo>
                    <a:pt x="13223" y="22"/>
                    <a:pt x="13174" y="0"/>
                    <a:pt x="131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17" name="Google Shape;8217;p29"/>
            <p:cNvSpPr/>
            <p:nvPr/>
          </p:nvSpPr>
          <p:spPr>
            <a:xfrm>
              <a:off x="477258" y="4445006"/>
              <a:ext cx="577349" cy="558207"/>
            </a:xfrm>
            <a:custGeom>
              <a:avLst/>
              <a:gdLst/>
              <a:ahLst/>
              <a:cxnLst/>
              <a:rect l="l" t="t" r="r" b="b"/>
              <a:pathLst>
                <a:path w="21565" h="20850" extrusionOk="0">
                  <a:moveTo>
                    <a:pt x="10617" y="0"/>
                  </a:moveTo>
                  <a:cubicBezTo>
                    <a:pt x="9745" y="0"/>
                    <a:pt x="8887" y="477"/>
                    <a:pt x="8406" y="1215"/>
                  </a:cubicBezTo>
                  <a:cubicBezTo>
                    <a:pt x="8278" y="1413"/>
                    <a:pt x="8177" y="1614"/>
                    <a:pt x="8100" y="1818"/>
                  </a:cubicBezTo>
                  <a:cubicBezTo>
                    <a:pt x="7619" y="1499"/>
                    <a:pt x="7091" y="1304"/>
                    <a:pt x="6528" y="1304"/>
                  </a:cubicBezTo>
                  <a:cubicBezTo>
                    <a:pt x="6020" y="1304"/>
                    <a:pt x="5483" y="1463"/>
                    <a:pt x="4927" y="1837"/>
                  </a:cubicBezTo>
                  <a:cubicBezTo>
                    <a:pt x="4083" y="2404"/>
                    <a:pt x="3739" y="3406"/>
                    <a:pt x="3926" y="4378"/>
                  </a:cubicBezTo>
                  <a:cubicBezTo>
                    <a:pt x="2294" y="4394"/>
                    <a:pt x="774" y="5000"/>
                    <a:pt x="366" y="6661"/>
                  </a:cubicBezTo>
                  <a:cubicBezTo>
                    <a:pt x="0" y="8149"/>
                    <a:pt x="744" y="8967"/>
                    <a:pt x="1876" y="9377"/>
                  </a:cubicBezTo>
                  <a:cubicBezTo>
                    <a:pt x="1087" y="10385"/>
                    <a:pt x="630" y="11621"/>
                    <a:pt x="754" y="12971"/>
                  </a:cubicBezTo>
                  <a:cubicBezTo>
                    <a:pt x="883" y="14378"/>
                    <a:pt x="1896" y="15556"/>
                    <a:pt x="3350" y="15658"/>
                  </a:cubicBezTo>
                  <a:cubicBezTo>
                    <a:pt x="3429" y="15664"/>
                    <a:pt x="3507" y="15667"/>
                    <a:pt x="3582" y="15667"/>
                  </a:cubicBezTo>
                  <a:cubicBezTo>
                    <a:pt x="3761" y="15667"/>
                    <a:pt x="3931" y="15652"/>
                    <a:pt x="4095" y="15626"/>
                  </a:cubicBezTo>
                  <a:cubicBezTo>
                    <a:pt x="4313" y="17175"/>
                    <a:pt x="5255" y="18644"/>
                    <a:pt x="6872" y="19417"/>
                  </a:cubicBezTo>
                  <a:cubicBezTo>
                    <a:pt x="7463" y="19700"/>
                    <a:pt x="8100" y="19853"/>
                    <a:pt x="8722" y="19853"/>
                  </a:cubicBezTo>
                  <a:cubicBezTo>
                    <a:pt x="9710" y="19853"/>
                    <a:pt x="10659" y="19468"/>
                    <a:pt x="11322" y="18613"/>
                  </a:cubicBezTo>
                  <a:cubicBezTo>
                    <a:pt x="12419" y="19889"/>
                    <a:pt x="13748" y="20850"/>
                    <a:pt x="15214" y="20850"/>
                  </a:cubicBezTo>
                  <a:cubicBezTo>
                    <a:pt x="15619" y="20850"/>
                    <a:pt x="16034" y="20777"/>
                    <a:pt x="16458" y="20617"/>
                  </a:cubicBezTo>
                  <a:cubicBezTo>
                    <a:pt x="17860" y="20085"/>
                    <a:pt x="18533" y="18607"/>
                    <a:pt x="18384" y="17168"/>
                  </a:cubicBezTo>
                  <a:cubicBezTo>
                    <a:pt x="18333" y="16669"/>
                    <a:pt x="18187" y="16226"/>
                    <a:pt x="17976" y="15827"/>
                  </a:cubicBezTo>
                  <a:cubicBezTo>
                    <a:pt x="19350" y="15491"/>
                    <a:pt x="20487" y="14686"/>
                    <a:pt x="20543" y="13180"/>
                  </a:cubicBezTo>
                  <a:cubicBezTo>
                    <a:pt x="20592" y="11885"/>
                    <a:pt x="19907" y="10951"/>
                    <a:pt x="18933" y="10344"/>
                  </a:cubicBezTo>
                  <a:cubicBezTo>
                    <a:pt x="20441" y="9164"/>
                    <a:pt x="21565" y="7564"/>
                    <a:pt x="20963" y="5830"/>
                  </a:cubicBezTo>
                  <a:cubicBezTo>
                    <a:pt x="20561" y="4669"/>
                    <a:pt x="19691" y="4229"/>
                    <a:pt x="18674" y="4213"/>
                  </a:cubicBezTo>
                  <a:cubicBezTo>
                    <a:pt x="18632" y="3623"/>
                    <a:pt x="18428" y="3013"/>
                    <a:pt x="18020" y="2406"/>
                  </a:cubicBezTo>
                  <a:cubicBezTo>
                    <a:pt x="17395" y="1479"/>
                    <a:pt x="16369" y="976"/>
                    <a:pt x="15291" y="976"/>
                  </a:cubicBezTo>
                  <a:cubicBezTo>
                    <a:pt x="15004" y="976"/>
                    <a:pt x="14713" y="1012"/>
                    <a:pt x="14425" y="1085"/>
                  </a:cubicBezTo>
                  <a:cubicBezTo>
                    <a:pt x="13857" y="1228"/>
                    <a:pt x="13370" y="1491"/>
                    <a:pt x="12939" y="1831"/>
                  </a:cubicBezTo>
                  <a:cubicBezTo>
                    <a:pt x="12772" y="1054"/>
                    <a:pt x="12289" y="419"/>
                    <a:pt x="11325" y="110"/>
                  </a:cubicBezTo>
                  <a:cubicBezTo>
                    <a:pt x="11093" y="35"/>
                    <a:pt x="10855" y="0"/>
                    <a:pt x="106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18" name="Google Shape;8218;p29"/>
            <p:cNvSpPr/>
            <p:nvPr/>
          </p:nvSpPr>
          <p:spPr>
            <a:xfrm>
              <a:off x="465424" y="4575149"/>
              <a:ext cx="662807" cy="402150"/>
            </a:xfrm>
            <a:custGeom>
              <a:avLst/>
              <a:gdLst/>
              <a:ahLst/>
              <a:cxnLst/>
              <a:rect l="l" t="t" r="r" b="b"/>
              <a:pathLst>
                <a:path w="24757" h="15021" extrusionOk="0">
                  <a:moveTo>
                    <a:pt x="11107" y="0"/>
                  </a:moveTo>
                  <a:cubicBezTo>
                    <a:pt x="9929" y="0"/>
                    <a:pt x="8735" y="565"/>
                    <a:pt x="7869" y="1651"/>
                  </a:cubicBezTo>
                  <a:cubicBezTo>
                    <a:pt x="6900" y="2868"/>
                    <a:pt x="6604" y="4359"/>
                    <a:pt x="5799" y="5652"/>
                  </a:cubicBezTo>
                  <a:cubicBezTo>
                    <a:pt x="4930" y="7047"/>
                    <a:pt x="3629" y="8055"/>
                    <a:pt x="2584" y="9302"/>
                  </a:cubicBezTo>
                  <a:cubicBezTo>
                    <a:pt x="1382" y="10732"/>
                    <a:pt x="1" y="13767"/>
                    <a:pt x="2637" y="14680"/>
                  </a:cubicBezTo>
                  <a:cubicBezTo>
                    <a:pt x="2971" y="14796"/>
                    <a:pt x="3281" y="14849"/>
                    <a:pt x="3569" y="14849"/>
                  </a:cubicBezTo>
                  <a:cubicBezTo>
                    <a:pt x="4415" y="14849"/>
                    <a:pt x="5063" y="14390"/>
                    <a:pt x="5545" y="13730"/>
                  </a:cubicBezTo>
                  <a:cubicBezTo>
                    <a:pt x="5985" y="14400"/>
                    <a:pt x="6622" y="14868"/>
                    <a:pt x="7531" y="14868"/>
                  </a:cubicBezTo>
                  <a:cubicBezTo>
                    <a:pt x="7686" y="14868"/>
                    <a:pt x="7848" y="14854"/>
                    <a:pt x="8019" y="14826"/>
                  </a:cubicBezTo>
                  <a:cubicBezTo>
                    <a:pt x="9304" y="14612"/>
                    <a:pt x="9884" y="13426"/>
                    <a:pt x="10206" y="12123"/>
                  </a:cubicBezTo>
                  <a:cubicBezTo>
                    <a:pt x="10497" y="12549"/>
                    <a:pt x="10898" y="12845"/>
                    <a:pt x="11565" y="12845"/>
                  </a:cubicBezTo>
                  <a:cubicBezTo>
                    <a:pt x="11677" y="12845"/>
                    <a:pt x="11796" y="12837"/>
                    <a:pt x="11923" y="12820"/>
                  </a:cubicBezTo>
                  <a:cubicBezTo>
                    <a:pt x="12226" y="12777"/>
                    <a:pt x="12479" y="12681"/>
                    <a:pt x="12692" y="12552"/>
                  </a:cubicBezTo>
                  <a:cubicBezTo>
                    <a:pt x="13121" y="13275"/>
                    <a:pt x="13689" y="13821"/>
                    <a:pt x="14499" y="13821"/>
                  </a:cubicBezTo>
                  <a:cubicBezTo>
                    <a:pt x="14554" y="13821"/>
                    <a:pt x="14609" y="13818"/>
                    <a:pt x="14666" y="13813"/>
                  </a:cubicBezTo>
                  <a:cubicBezTo>
                    <a:pt x="15307" y="13755"/>
                    <a:pt x="15758" y="13477"/>
                    <a:pt x="16062" y="13078"/>
                  </a:cubicBezTo>
                  <a:cubicBezTo>
                    <a:pt x="16793" y="14094"/>
                    <a:pt x="17688" y="15020"/>
                    <a:pt x="18537" y="15020"/>
                  </a:cubicBezTo>
                  <a:cubicBezTo>
                    <a:pt x="19015" y="15020"/>
                    <a:pt x="19478" y="14727"/>
                    <a:pt x="19888" y="13990"/>
                  </a:cubicBezTo>
                  <a:cubicBezTo>
                    <a:pt x="20371" y="13127"/>
                    <a:pt x="20130" y="12251"/>
                    <a:pt x="19743" y="11430"/>
                  </a:cubicBezTo>
                  <a:lnTo>
                    <a:pt x="19743" y="11430"/>
                  </a:lnTo>
                  <a:cubicBezTo>
                    <a:pt x="20018" y="11552"/>
                    <a:pt x="20302" y="11663"/>
                    <a:pt x="20604" y="11746"/>
                  </a:cubicBezTo>
                  <a:cubicBezTo>
                    <a:pt x="20874" y="11821"/>
                    <a:pt x="21145" y="11856"/>
                    <a:pt x="21409" y="11856"/>
                  </a:cubicBezTo>
                  <a:cubicBezTo>
                    <a:pt x="23273" y="11856"/>
                    <a:pt x="24756" y="10110"/>
                    <a:pt x="22881" y="8553"/>
                  </a:cubicBezTo>
                  <a:cubicBezTo>
                    <a:pt x="21463" y="7378"/>
                    <a:pt x="20471" y="6270"/>
                    <a:pt x="19450" y="4721"/>
                  </a:cubicBezTo>
                  <a:cubicBezTo>
                    <a:pt x="18683" y="3557"/>
                    <a:pt x="17867" y="2392"/>
                    <a:pt x="16719" y="1571"/>
                  </a:cubicBezTo>
                  <a:cubicBezTo>
                    <a:pt x="15888" y="976"/>
                    <a:pt x="14785" y="604"/>
                    <a:pt x="13742" y="604"/>
                  </a:cubicBezTo>
                  <a:cubicBezTo>
                    <a:pt x="13549" y="604"/>
                    <a:pt x="13358" y="617"/>
                    <a:pt x="13171" y="643"/>
                  </a:cubicBezTo>
                  <a:cubicBezTo>
                    <a:pt x="12541" y="211"/>
                    <a:pt x="11827" y="0"/>
                    <a:pt x="111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19" name="Google Shape;8219;p29"/>
            <p:cNvSpPr/>
            <p:nvPr/>
          </p:nvSpPr>
          <p:spPr>
            <a:xfrm>
              <a:off x="789751" y="4579004"/>
              <a:ext cx="311444" cy="397679"/>
            </a:xfrm>
            <a:custGeom>
              <a:avLst/>
              <a:gdLst/>
              <a:ahLst/>
              <a:cxnLst/>
              <a:rect l="l" t="t" r="r" b="b"/>
              <a:pathLst>
                <a:path w="11633" h="14854" extrusionOk="0">
                  <a:moveTo>
                    <a:pt x="1" y="1"/>
                  </a:moveTo>
                  <a:cubicBezTo>
                    <a:pt x="37" y="77"/>
                    <a:pt x="72" y="152"/>
                    <a:pt x="110" y="228"/>
                  </a:cubicBezTo>
                  <a:cubicBezTo>
                    <a:pt x="190" y="533"/>
                    <a:pt x="278" y="834"/>
                    <a:pt x="378" y="1136"/>
                  </a:cubicBezTo>
                  <a:cubicBezTo>
                    <a:pt x="655" y="3397"/>
                    <a:pt x="1389" y="5698"/>
                    <a:pt x="2152" y="7739"/>
                  </a:cubicBezTo>
                  <a:cubicBezTo>
                    <a:pt x="3083" y="10232"/>
                    <a:pt x="4307" y="12661"/>
                    <a:pt x="5933" y="14777"/>
                  </a:cubicBezTo>
                  <a:cubicBezTo>
                    <a:pt x="6032" y="14813"/>
                    <a:pt x="6128" y="14839"/>
                    <a:pt x="6227" y="14854"/>
                  </a:cubicBezTo>
                  <a:cubicBezTo>
                    <a:pt x="4738" y="12330"/>
                    <a:pt x="3352" y="9824"/>
                    <a:pt x="2395" y="7037"/>
                  </a:cubicBezTo>
                  <a:cubicBezTo>
                    <a:pt x="2034" y="5985"/>
                    <a:pt x="1777" y="4931"/>
                    <a:pt x="1564" y="3872"/>
                  </a:cubicBezTo>
                  <a:lnTo>
                    <a:pt x="1564" y="3872"/>
                  </a:lnTo>
                  <a:cubicBezTo>
                    <a:pt x="3237" y="6981"/>
                    <a:pt x="5841" y="9705"/>
                    <a:pt x="8675" y="11648"/>
                  </a:cubicBezTo>
                  <a:cubicBezTo>
                    <a:pt x="8882" y="11691"/>
                    <a:pt x="9088" y="11712"/>
                    <a:pt x="9290" y="11712"/>
                  </a:cubicBezTo>
                  <a:cubicBezTo>
                    <a:pt x="9309" y="11712"/>
                    <a:pt x="9329" y="11711"/>
                    <a:pt x="9348" y="11711"/>
                  </a:cubicBezTo>
                  <a:cubicBezTo>
                    <a:pt x="7308" y="10238"/>
                    <a:pt x="5487" y="8472"/>
                    <a:pt x="4005" y="6432"/>
                  </a:cubicBezTo>
                  <a:cubicBezTo>
                    <a:pt x="3183" y="5303"/>
                    <a:pt x="2545" y="4137"/>
                    <a:pt x="1987" y="2935"/>
                  </a:cubicBezTo>
                  <a:lnTo>
                    <a:pt x="1987" y="2935"/>
                  </a:lnTo>
                  <a:cubicBezTo>
                    <a:pt x="2847" y="3944"/>
                    <a:pt x="3798" y="4875"/>
                    <a:pt x="4677" y="5686"/>
                  </a:cubicBezTo>
                  <a:cubicBezTo>
                    <a:pt x="6738" y="7598"/>
                    <a:pt x="9035" y="9110"/>
                    <a:pt x="11584" y="10269"/>
                  </a:cubicBezTo>
                  <a:cubicBezTo>
                    <a:pt x="11615" y="10152"/>
                    <a:pt x="11633" y="10034"/>
                    <a:pt x="11630" y="9910"/>
                  </a:cubicBezTo>
                  <a:cubicBezTo>
                    <a:pt x="9277" y="8647"/>
                    <a:pt x="7046" y="7105"/>
                    <a:pt x="5102" y="5278"/>
                  </a:cubicBezTo>
                  <a:cubicBezTo>
                    <a:pt x="3555" y="3824"/>
                    <a:pt x="2421" y="2130"/>
                    <a:pt x="1175" y="489"/>
                  </a:cubicBezTo>
                  <a:cubicBezTo>
                    <a:pt x="1136" y="492"/>
                    <a:pt x="1095" y="492"/>
                    <a:pt x="1057" y="498"/>
                  </a:cubicBezTo>
                  <a:cubicBezTo>
                    <a:pt x="724" y="272"/>
                    <a:pt x="370" y="109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20" name="Google Shape;8220;p29"/>
            <p:cNvSpPr/>
            <p:nvPr/>
          </p:nvSpPr>
          <p:spPr>
            <a:xfrm>
              <a:off x="529385" y="4575176"/>
              <a:ext cx="306090" cy="395403"/>
            </a:xfrm>
            <a:custGeom>
              <a:avLst/>
              <a:gdLst/>
              <a:ahLst/>
              <a:cxnLst/>
              <a:rect l="l" t="t" r="r" b="b"/>
              <a:pathLst>
                <a:path w="11433" h="14769" extrusionOk="0">
                  <a:moveTo>
                    <a:pt x="8711" y="0"/>
                  </a:moveTo>
                  <a:cubicBezTo>
                    <a:pt x="8396" y="0"/>
                    <a:pt x="8079" y="41"/>
                    <a:pt x="7766" y="122"/>
                  </a:cubicBezTo>
                  <a:cubicBezTo>
                    <a:pt x="6949" y="2455"/>
                    <a:pt x="6147" y="4776"/>
                    <a:pt x="4980" y="7009"/>
                  </a:cubicBezTo>
                  <a:cubicBezTo>
                    <a:pt x="3577" y="9696"/>
                    <a:pt x="1896" y="12223"/>
                    <a:pt x="0" y="14583"/>
                  </a:cubicBezTo>
                  <a:cubicBezTo>
                    <a:pt x="79" y="14618"/>
                    <a:pt x="160" y="14650"/>
                    <a:pt x="246" y="14679"/>
                  </a:cubicBezTo>
                  <a:cubicBezTo>
                    <a:pt x="249" y="14681"/>
                    <a:pt x="255" y="14681"/>
                    <a:pt x="259" y="14684"/>
                  </a:cubicBezTo>
                  <a:cubicBezTo>
                    <a:pt x="2251" y="12296"/>
                    <a:pt x="4001" y="9724"/>
                    <a:pt x="5464" y="6970"/>
                  </a:cubicBezTo>
                  <a:cubicBezTo>
                    <a:pt x="6347" y="5303"/>
                    <a:pt x="7243" y="3504"/>
                    <a:pt x="7945" y="1652"/>
                  </a:cubicBezTo>
                  <a:lnTo>
                    <a:pt x="7945" y="1652"/>
                  </a:lnTo>
                  <a:cubicBezTo>
                    <a:pt x="7792" y="3300"/>
                    <a:pt x="7590" y="4943"/>
                    <a:pt x="7167" y="6599"/>
                  </a:cubicBezTo>
                  <a:cubicBezTo>
                    <a:pt x="6446" y="9418"/>
                    <a:pt x="5235" y="11976"/>
                    <a:pt x="4137" y="14641"/>
                  </a:cubicBezTo>
                  <a:cubicBezTo>
                    <a:pt x="4239" y="14692"/>
                    <a:pt x="4344" y="14735"/>
                    <a:pt x="4457" y="14768"/>
                  </a:cubicBezTo>
                  <a:cubicBezTo>
                    <a:pt x="6080" y="12204"/>
                    <a:pt x="7060" y="9070"/>
                    <a:pt x="7759" y="6163"/>
                  </a:cubicBezTo>
                  <a:cubicBezTo>
                    <a:pt x="8157" y="4516"/>
                    <a:pt x="8544" y="2707"/>
                    <a:pt x="8728" y="903"/>
                  </a:cubicBezTo>
                  <a:cubicBezTo>
                    <a:pt x="8821" y="2788"/>
                    <a:pt x="9012" y="4681"/>
                    <a:pt x="8981" y="6568"/>
                  </a:cubicBezTo>
                  <a:cubicBezTo>
                    <a:pt x="8946" y="8630"/>
                    <a:pt x="8688" y="10677"/>
                    <a:pt x="8540" y="12728"/>
                  </a:cubicBezTo>
                  <a:cubicBezTo>
                    <a:pt x="8654" y="12775"/>
                    <a:pt x="8776" y="12808"/>
                    <a:pt x="8914" y="12827"/>
                  </a:cubicBezTo>
                  <a:cubicBezTo>
                    <a:pt x="9244" y="10767"/>
                    <a:pt x="9290" y="8617"/>
                    <a:pt x="9333" y="6571"/>
                  </a:cubicBezTo>
                  <a:cubicBezTo>
                    <a:pt x="9359" y="5361"/>
                    <a:pt x="9397" y="4092"/>
                    <a:pt x="9373" y="2823"/>
                  </a:cubicBezTo>
                  <a:lnTo>
                    <a:pt x="9373" y="2823"/>
                  </a:lnTo>
                  <a:cubicBezTo>
                    <a:pt x="9733" y="4040"/>
                    <a:pt x="10070" y="5265"/>
                    <a:pt x="10306" y="6526"/>
                  </a:cubicBezTo>
                  <a:cubicBezTo>
                    <a:pt x="10737" y="8838"/>
                    <a:pt x="10978" y="11166"/>
                    <a:pt x="11131" y="13505"/>
                  </a:cubicBezTo>
                  <a:cubicBezTo>
                    <a:pt x="11225" y="13570"/>
                    <a:pt x="11327" y="13624"/>
                    <a:pt x="11431" y="13672"/>
                  </a:cubicBezTo>
                  <a:cubicBezTo>
                    <a:pt x="11432" y="11348"/>
                    <a:pt x="11218" y="9027"/>
                    <a:pt x="10838" y="6733"/>
                  </a:cubicBezTo>
                  <a:cubicBezTo>
                    <a:pt x="10478" y="4562"/>
                    <a:pt x="10044" y="2206"/>
                    <a:pt x="9296" y="48"/>
                  </a:cubicBezTo>
                  <a:cubicBezTo>
                    <a:pt x="9102" y="16"/>
                    <a:pt x="8907" y="0"/>
                    <a:pt x="871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21" name="Google Shape;8221;p29"/>
            <p:cNvSpPr/>
            <p:nvPr/>
          </p:nvSpPr>
          <p:spPr>
            <a:xfrm>
              <a:off x="659260" y="4616781"/>
              <a:ext cx="113569" cy="499548"/>
            </a:xfrm>
            <a:custGeom>
              <a:avLst/>
              <a:gdLst/>
              <a:ahLst/>
              <a:cxnLst/>
              <a:rect l="l" t="t" r="r" b="b"/>
              <a:pathLst>
                <a:path w="4242" h="18659" extrusionOk="0">
                  <a:moveTo>
                    <a:pt x="3663" y="0"/>
                  </a:moveTo>
                  <a:cubicBezTo>
                    <a:pt x="3628" y="0"/>
                    <a:pt x="3591" y="25"/>
                    <a:pt x="3588" y="67"/>
                  </a:cubicBezTo>
                  <a:cubicBezTo>
                    <a:pt x="3446" y="3321"/>
                    <a:pt x="3483" y="6475"/>
                    <a:pt x="2845" y="9698"/>
                  </a:cubicBezTo>
                  <a:cubicBezTo>
                    <a:pt x="2243" y="12739"/>
                    <a:pt x="1108" y="15492"/>
                    <a:pt x="58" y="18385"/>
                  </a:cubicBezTo>
                  <a:cubicBezTo>
                    <a:pt x="1" y="18540"/>
                    <a:pt x="143" y="18659"/>
                    <a:pt x="281" y="18659"/>
                  </a:cubicBezTo>
                  <a:cubicBezTo>
                    <a:pt x="351" y="18659"/>
                    <a:pt x="420" y="18628"/>
                    <a:pt x="460" y="18554"/>
                  </a:cubicBezTo>
                  <a:cubicBezTo>
                    <a:pt x="2025" y="15748"/>
                    <a:pt x="2871" y="12388"/>
                    <a:pt x="3409" y="9241"/>
                  </a:cubicBezTo>
                  <a:cubicBezTo>
                    <a:pt x="3916" y="6261"/>
                    <a:pt x="4241" y="3047"/>
                    <a:pt x="3722" y="50"/>
                  </a:cubicBezTo>
                  <a:cubicBezTo>
                    <a:pt x="3717" y="16"/>
                    <a:pt x="3691" y="0"/>
                    <a:pt x="36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22" name="Google Shape;8222;p29"/>
            <p:cNvSpPr/>
            <p:nvPr/>
          </p:nvSpPr>
          <p:spPr>
            <a:xfrm>
              <a:off x="755616" y="4620047"/>
              <a:ext cx="127999" cy="377706"/>
            </a:xfrm>
            <a:custGeom>
              <a:avLst/>
              <a:gdLst/>
              <a:ahLst/>
              <a:cxnLst/>
              <a:rect l="l" t="t" r="r" b="b"/>
              <a:pathLst>
                <a:path w="4781" h="14108" extrusionOk="0">
                  <a:moveTo>
                    <a:pt x="52" y="1"/>
                  </a:moveTo>
                  <a:cubicBezTo>
                    <a:pt x="27" y="1"/>
                    <a:pt x="1" y="17"/>
                    <a:pt x="2" y="47"/>
                  </a:cubicBezTo>
                  <a:cubicBezTo>
                    <a:pt x="394" y="4965"/>
                    <a:pt x="1972" y="9927"/>
                    <a:pt x="4656" y="14080"/>
                  </a:cubicBezTo>
                  <a:cubicBezTo>
                    <a:pt x="4669" y="14099"/>
                    <a:pt x="4687" y="14107"/>
                    <a:pt x="4705" y="14107"/>
                  </a:cubicBezTo>
                  <a:cubicBezTo>
                    <a:pt x="4744" y="14107"/>
                    <a:pt x="4781" y="14069"/>
                    <a:pt x="4757" y="14023"/>
                  </a:cubicBezTo>
                  <a:cubicBezTo>
                    <a:pt x="2484" y="9530"/>
                    <a:pt x="910" y="5010"/>
                    <a:pt x="97" y="36"/>
                  </a:cubicBezTo>
                  <a:cubicBezTo>
                    <a:pt x="93" y="12"/>
                    <a:pt x="73" y="1"/>
                    <a:pt x="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23" name="Google Shape;8223;p29"/>
            <p:cNvSpPr/>
            <p:nvPr/>
          </p:nvSpPr>
          <p:spPr>
            <a:xfrm>
              <a:off x="750315" y="4617183"/>
              <a:ext cx="196992" cy="280683"/>
            </a:xfrm>
            <a:custGeom>
              <a:avLst/>
              <a:gdLst/>
              <a:ahLst/>
              <a:cxnLst/>
              <a:rect l="l" t="t" r="r" b="b"/>
              <a:pathLst>
                <a:path w="7358" h="10484" extrusionOk="0">
                  <a:moveTo>
                    <a:pt x="82" y="0"/>
                  </a:moveTo>
                  <a:cubicBezTo>
                    <a:pt x="37" y="0"/>
                    <a:pt x="1" y="51"/>
                    <a:pt x="40" y="96"/>
                  </a:cubicBezTo>
                  <a:cubicBezTo>
                    <a:pt x="2881" y="3294"/>
                    <a:pt x="5262" y="6523"/>
                    <a:pt x="7075" y="10416"/>
                  </a:cubicBezTo>
                  <a:cubicBezTo>
                    <a:pt x="7097" y="10464"/>
                    <a:pt x="7140" y="10484"/>
                    <a:pt x="7185" y="10484"/>
                  </a:cubicBezTo>
                  <a:cubicBezTo>
                    <a:pt x="7269" y="10484"/>
                    <a:pt x="7358" y="10413"/>
                    <a:pt x="7323" y="10319"/>
                  </a:cubicBezTo>
                  <a:cubicBezTo>
                    <a:pt x="5858" y="6427"/>
                    <a:pt x="3390" y="2634"/>
                    <a:pt x="123" y="16"/>
                  </a:cubicBezTo>
                  <a:cubicBezTo>
                    <a:pt x="110" y="5"/>
                    <a:pt x="96" y="0"/>
                    <a:pt x="8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24" name="Google Shape;8224;p29"/>
            <p:cNvSpPr/>
            <p:nvPr/>
          </p:nvSpPr>
          <p:spPr>
            <a:xfrm>
              <a:off x="750770" y="4624813"/>
              <a:ext cx="257605" cy="208103"/>
            </a:xfrm>
            <a:custGeom>
              <a:avLst/>
              <a:gdLst/>
              <a:ahLst/>
              <a:cxnLst/>
              <a:rect l="l" t="t" r="r" b="b"/>
              <a:pathLst>
                <a:path w="9622" h="7773" extrusionOk="0">
                  <a:moveTo>
                    <a:pt x="57" y="0"/>
                  </a:moveTo>
                  <a:cubicBezTo>
                    <a:pt x="22" y="0"/>
                    <a:pt x="0" y="56"/>
                    <a:pt x="36" y="73"/>
                  </a:cubicBezTo>
                  <a:cubicBezTo>
                    <a:pt x="3918" y="1760"/>
                    <a:pt x="7815" y="3341"/>
                    <a:pt x="9319" y="7669"/>
                  </a:cubicBezTo>
                  <a:cubicBezTo>
                    <a:pt x="9344" y="7740"/>
                    <a:pt x="9403" y="7772"/>
                    <a:pt x="9460" y="7772"/>
                  </a:cubicBezTo>
                  <a:cubicBezTo>
                    <a:pt x="9542" y="7772"/>
                    <a:pt x="9621" y="7707"/>
                    <a:pt x="9599" y="7599"/>
                  </a:cubicBezTo>
                  <a:cubicBezTo>
                    <a:pt x="8677" y="3148"/>
                    <a:pt x="3967" y="1170"/>
                    <a:pt x="67" y="2"/>
                  </a:cubicBezTo>
                  <a:cubicBezTo>
                    <a:pt x="64" y="1"/>
                    <a:pt x="60" y="0"/>
                    <a:pt x="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25" name="Google Shape;8225;p29"/>
            <p:cNvSpPr/>
            <p:nvPr/>
          </p:nvSpPr>
          <p:spPr>
            <a:xfrm>
              <a:off x="608070" y="4615790"/>
              <a:ext cx="153888" cy="269626"/>
            </a:xfrm>
            <a:custGeom>
              <a:avLst/>
              <a:gdLst/>
              <a:ahLst/>
              <a:cxnLst/>
              <a:rect l="l" t="t" r="r" b="b"/>
              <a:pathLst>
                <a:path w="5748" h="10071" extrusionOk="0">
                  <a:moveTo>
                    <a:pt x="5590" y="0"/>
                  </a:moveTo>
                  <a:cubicBezTo>
                    <a:pt x="5572" y="0"/>
                    <a:pt x="5553" y="6"/>
                    <a:pt x="5534" y="18"/>
                  </a:cubicBezTo>
                  <a:cubicBezTo>
                    <a:pt x="2369" y="2070"/>
                    <a:pt x="52" y="6045"/>
                    <a:pt x="3" y="9850"/>
                  </a:cubicBezTo>
                  <a:cubicBezTo>
                    <a:pt x="0" y="9988"/>
                    <a:pt x="125" y="10071"/>
                    <a:pt x="241" y="10071"/>
                  </a:cubicBezTo>
                  <a:cubicBezTo>
                    <a:pt x="331" y="10071"/>
                    <a:pt x="416" y="10022"/>
                    <a:pt x="436" y="9912"/>
                  </a:cubicBezTo>
                  <a:cubicBezTo>
                    <a:pt x="1150" y="5954"/>
                    <a:pt x="2684" y="2945"/>
                    <a:pt x="5669" y="202"/>
                  </a:cubicBezTo>
                  <a:cubicBezTo>
                    <a:pt x="5748" y="129"/>
                    <a:pt x="5679" y="0"/>
                    <a:pt x="55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26" name="Google Shape;8226;p29"/>
            <p:cNvSpPr/>
            <p:nvPr/>
          </p:nvSpPr>
          <p:spPr>
            <a:xfrm>
              <a:off x="747557" y="4616085"/>
              <a:ext cx="101521" cy="206496"/>
            </a:xfrm>
            <a:custGeom>
              <a:avLst/>
              <a:gdLst/>
              <a:ahLst/>
              <a:cxnLst/>
              <a:rect l="l" t="t" r="r" b="b"/>
              <a:pathLst>
                <a:path w="3792" h="7713" extrusionOk="0">
                  <a:moveTo>
                    <a:pt x="141" y="0"/>
                  </a:moveTo>
                  <a:cubicBezTo>
                    <a:pt x="70" y="0"/>
                    <a:pt x="0" y="81"/>
                    <a:pt x="70" y="141"/>
                  </a:cubicBezTo>
                  <a:cubicBezTo>
                    <a:pt x="2416" y="2167"/>
                    <a:pt x="2858" y="4657"/>
                    <a:pt x="3406" y="7572"/>
                  </a:cubicBezTo>
                  <a:cubicBezTo>
                    <a:pt x="3424" y="7668"/>
                    <a:pt x="3506" y="7712"/>
                    <a:pt x="3589" y="7712"/>
                  </a:cubicBezTo>
                  <a:cubicBezTo>
                    <a:pt x="3690" y="7712"/>
                    <a:pt x="3792" y="7647"/>
                    <a:pt x="3783" y="7527"/>
                  </a:cubicBezTo>
                  <a:cubicBezTo>
                    <a:pt x="3592" y="4807"/>
                    <a:pt x="2982" y="1237"/>
                    <a:pt x="177" y="7"/>
                  </a:cubicBezTo>
                  <a:cubicBezTo>
                    <a:pt x="165" y="2"/>
                    <a:pt x="153" y="0"/>
                    <a:pt x="1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27" name="Google Shape;8227;p29"/>
            <p:cNvSpPr/>
            <p:nvPr/>
          </p:nvSpPr>
          <p:spPr>
            <a:xfrm>
              <a:off x="232339" y="3853805"/>
              <a:ext cx="523242" cy="291847"/>
            </a:xfrm>
            <a:custGeom>
              <a:avLst/>
              <a:gdLst/>
              <a:ahLst/>
              <a:cxnLst/>
              <a:rect l="l" t="t" r="r" b="b"/>
              <a:pathLst>
                <a:path w="19544" h="10901" extrusionOk="0">
                  <a:moveTo>
                    <a:pt x="16962" y="0"/>
                  </a:moveTo>
                  <a:cubicBezTo>
                    <a:pt x="16329" y="0"/>
                    <a:pt x="15743" y="335"/>
                    <a:pt x="15197" y="666"/>
                  </a:cubicBezTo>
                  <a:cubicBezTo>
                    <a:pt x="13938" y="1429"/>
                    <a:pt x="12976" y="2043"/>
                    <a:pt x="11539" y="2464"/>
                  </a:cubicBezTo>
                  <a:cubicBezTo>
                    <a:pt x="9383" y="3094"/>
                    <a:pt x="7046" y="3529"/>
                    <a:pt x="4774" y="3529"/>
                  </a:cubicBezTo>
                  <a:cubicBezTo>
                    <a:pt x="4598" y="3529"/>
                    <a:pt x="4422" y="3527"/>
                    <a:pt x="4247" y="3522"/>
                  </a:cubicBezTo>
                  <a:cubicBezTo>
                    <a:pt x="4202" y="3520"/>
                    <a:pt x="4158" y="3520"/>
                    <a:pt x="4113" y="3520"/>
                  </a:cubicBezTo>
                  <a:cubicBezTo>
                    <a:pt x="2163" y="3520"/>
                    <a:pt x="390" y="4794"/>
                    <a:pt x="183" y="6836"/>
                  </a:cubicBezTo>
                  <a:cubicBezTo>
                    <a:pt x="1" y="8637"/>
                    <a:pt x="1467" y="10900"/>
                    <a:pt x="3460" y="10900"/>
                  </a:cubicBezTo>
                  <a:cubicBezTo>
                    <a:pt x="3473" y="10900"/>
                    <a:pt x="3485" y="10900"/>
                    <a:pt x="3498" y="10900"/>
                  </a:cubicBezTo>
                  <a:cubicBezTo>
                    <a:pt x="7716" y="10837"/>
                    <a:pt x="11758" y="9594"/>
                    <a:pt x="14644" y="6345"/>
                  </a:cubicBezTo>
                  <a:cubicBezTo>
                    <a:pt x="15124" y="5803"/>
                    <a:pt x="19543" y="527"/>
                    <a:pt x="17336" y="41"/>
                  </a:cubicBezTo>
                  <a:cubicBezTo>
                    <a:pt x="17209" y="13"/>
                    <a:pt x="17084" y="0"/>
                    <a:pt x="1696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28" name="Google Shape;8228;p29"/>
            <p:cNvSpPr/>
            <p:nvPr/>
          </p:nvSpPr>
          <p:spPr>
            <a:xfrm>
              <a:off x="-44814" y="3674587"/>
              <a:ext cx="726043" cy="304698"/>
            </a:xfrm>
            <a:custGeom>
              <a:avLst/>
              <a:gdLst/>
              <a:ahLst/>
              <a:cxnLst/>
              <a:rect l="l" t="t" r="r" b="b"/>
              <a:pathLst>
                <a:path w="27119" h="11381" extrusionOk="0">
                  <a:moveTo>
                    <a:pt x="5433" y="1"/>
                  </a:moveTo>
                  <a:cubicBezTo>
                    <a:pt x="2331" y="1"/>
                    <a:pt x="1" y="4511"/>
                    <a:pt x="3224" y="6793"/>
                  </a:cubicBezTo>
                  <a:cubicBezTo>
                    <a:pt x="6632" y="9208"/>
                    <a:pt x="10963" y="11381"/>
                    <a:pt x="15236" y="11381"/>
                  </a:cubicBezTo>
                  <a:cubicBezTo>
                    <a:pt x="15294" y="11381"/>
                    <a:pt x="15351" y="11380"/>
                    <a:pt x="15409" y="11380"/>
                  </a:cubicBezTo>
                  <a:cubicBezTo>
                    <a:pt x="19557" y="11321"/>
                    <a:pt x="23448" y="9350"/>
                    <a:pt x="26968" y="7329"/>
                  </a:cubicBezTo>
                  <a:cubicBezTo>
                    <a:pt x="27119" y="7240"/>
                    <a:pt x="27065" y="7022"/>
                    <a:pt x="26891" y="7022"/>
                  </a:cubicBezTo>
                  <a:cubicBezTo>
                    <a:pt x="26886" y="7022"/>
                    <a:pt x="26880" y="7023"/>
                    <a:pt x="26875" y="7023"/>
                  </a:cubicBezTo>
                  <a:cubicBezTo>
                    <a:pt x="26486" y="7054"/>
                    <a:pt x="26107" y="7068"/>
                    <a:pt x="25734" y="7068"/>
                  </a:cubicBezTo>
                  <a:cubicBezTo>
                    <a:pt x="22426" y="7068"/>
                    <a:pt x="19671" y="5927"/>
                    <a:pt x="16515" y="4738"/>
                  </a:cubicBezTo>
                  <a:cubicBezTo>
                    <a:pt x="13318" y="3535"/>
                    <a:pt x="10344" y="2713"/>
                    <a:pt x="7512" y="707"/>
                  </a:cubicBezTo>
                  <a:cubicBezTo>
                    <a:pt x="6815" y="213"/>
                    <a:pt x="6106" y="1"/>
                    <a:pt x="543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29" name="Google Shape;8229;p29"/>
            <p:cNvSpPr/>
            <p:nvPr/>
          </p:nvSpPr>
          <p:spPr>
            <a:xfrm>
              <a:off x="-71372" y="3321398"/>
              <a:ext cx="770218" cy="573735"/>
            </a:xfrm>
            <a:custGeom>
              <a:avLst/>
              <a:gdLst/>
              <a:ahLst/>
              <a:cxnLst/>
              <a:rect l="l" t="t" r="r" b="b"/>
              <a:pathLst>
                <a:path w="28769" h="21430" extrusionOk="0">
                  <a:moveTo>
                    <a:pt x="4949" y="1"/>
                  </a:moveTo>
                  <a:cubicBezTo>
                    <a:pt x="2495" y="1"/>
                    <a:pt x="0" y="2315"/>
                    <a:pt x="1392" y="5164"/>
                  </a:cubicBezTo>
                  <a:cubicBezTo>
                    <a:pt x="3891" y="10278"/>
                    <a:pt x="7612" y="14700"/>
                    <a:pt x="12298" y="17952"/>
                  </a:cubicBezTo>
                  <a:cubicBezTo>
                    <a:pt x="14446" y="19443"/>
                    <a:pt x="16996" y="20979"/>
                    <a:pt x="19626" y="21347"/>
                  </a:cubicBezTo>
                  <a:cubicBezTo>
                    <a:pt x="20034" y="21405"/>
                    <a:pt x="20434" y="21430"/>
                    <a:pt x="20828" y="21430"/>
                  </a:cubicBezTo>
                  <a:cubicBezTo>
                    <a:pt x="23417" y="21430"/>
                    <a:pt x="25746" y="20353"/>
                    <a:pt x="28361" y="20311"/>
                  </a:cubicBezTo>
                  <a:cubicBezTo>
                    <a:pt x="28718" y="20308"/>
                    <a:pt x="28769" y="19835"/>
                    <a:pt x="28417" y="19762"/>
                  </a:cubicBezTo>
                  <a:cubicBezTo>
                    <a:pt x="26174" y="19297"/>
                    <a:pt x="24542" y="17285"/>
                    <a:pt x="22822" y="15933"/>
                  </a:cubicBezTo>
                  <a:cubicBezTo>
                    <a:pt x="20965" y="14473"/>
                    <a:pt x="18826" y="13478"/>
                    <a:pt x="16873" y="12150"/>
                  </a:cubicBezTo>
                  <a:cubicBezTo>
                    <a:pt x="13114" y="9593"/>
                    <a:pt x="10142" y="6169"/>
                    <a:pt x="8166" y="2075"/>
                  </a:cubicBezTo>
                  <a:cubicBezTo>
                    <a:pt x="7460" y="612"/>
                    <a:pt x="6210" y="1"/>
                    <a:pt x="49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30" name="Google Shape;8230;p29"/>
            <p:cNvSpPr/>
            <p:nvPr/>
          </p:nvSpPr>
          <p:spPr>
            <a:xfrm>
              <a:off x="333996" y="3857928"/>
              <a:ext cx="394198" cy="462789"/>
            </a:xfrm>
            <a:custGeom>
              <a:avLst/>
              <a:gdLst/>
              <a:ahLst/>
              <a:cxnLst/>
              <a:rect l="l" t="t" r="r" b="b"/>
              <a:pathLst>
                <a:path w="14724" h="17286" extrusionOk="0">
                  <a:moveTo>
                    <a:pt x="13666" y="0"/>
                  </a:moveTo>
                  <a:cubicBezTo>
                    <a:pt x="13594" y="0"/>
                    <a:pt x="13525" y="39"/>
                    <a:pt x="13496" y="131"/>
                  </a:cubicBezTo>
                  <a:cubicBezTo>
                    <a:pt x="12755" y="2587"/>
                    <a:pt x="10549" y="4641"/>
                    <a:pt x="8815" y="6436"/>
                  </a:cubicBezTo>
                  <a:cubicBezTo>
                    <a:pt x="7324" y="7982"/>
                    <a:pt x="6036" y="9475"/>
                    <a:pt x="3983" y="10237"/>
                  </a:cubicBezTo>
                  <a:cubicBezTo>
                    <a:pt x="1" y="11714"/>
                    <a:pt x="2012" y="17285"/>
                    <a:pt x="5645" y="17285"/>
                  </a:cubicBezTo>
                  <a:cubicBezTo>
                    <a:pt x="6098" y="17285"/>
                    <a:pt x="6576" y="17199"/>
                    <a:pt x="7071" y="17007"/>
                  </a:cubicBezTo>
                  <a:cubicBezTo>
                    <a:pt x="10050" y="15853"/>
                    <a:pt x="12664" y="13541"/>
                    <a:pt x="13623" y="10437"/>
                  </a:cubicBezTo>
                  <a:cubicBezTo>
                    <a:pt x="14723" y="6898"/>
                    <a:pt x="13753" y="3783"/>
                    <a:pt x="13891" y="223"/>
                  </a:cubicBezTo>
                  <a:cubicBezTo>
                    <a:pt x="13897" y="91"/>
                    <a:pt x="13777" y="0"/>
                    <a:pt x="136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31" name="Google Shape;8231;p29"/>
            <p:cNvSpPr/>
            <p:nvPr/>
          </p:nvSpPr>
          <p:spPr>
            <a:xfrm>
              <a:off x="601109" y="3842962"/>
              <a:ext cx="342179" cy="579357"/>
            </a:xfrm>
            <a:custGeom>
              <a:avLst/>
              <a:gdLst/>
              <a:ahLst/>
              <a:cxnLst/>
              <a:rect l="l" t="t" r="r" b="b"/>
              <a:pathLst>
                <a:path w="12781" h="21640" extrusionOk="0">
                  <a:moveTo>
                    <a:pt x="3431" y="1"/>
                  </a:moveTo>
                  <a:cubicBezTo>
                    <a:pt x="3266" y="1"/>
                    <a:pt x="3091" y="103"/>
                    <a:pt x="3047" y="259"/>
                  </a:cubicBezTo>
                  <a:cubicBezTo>
                    <a:pt x="1150" y="7059"/>
                    <a:pt x="1" y="14363"/>
                    <a:pt x="4818" y="20294"/>
                  </a:cubicBezTo>
                  <a:cubicBezTo>
                    <a:pt x="5589" y="21244"/>
                    <a:pt x="6538" y="21640"/>
                    <a:pt x="7471" y="21640"/>
                  </a:cubicBezTo>
                  <a:cubicBezTo>
                    <a:pt x="10188" y="21640"/>
                    <a:pt x="12780" y="18288"/>
                    <a:pt x="10528" y="15514"/>
                  </a:cubicBezTo>
                  <a:cubicBezTo>
                    <a:pt x="6865" y="11005"/>
                    <a:pt x="8313" y="4125"/>
                    <a:pt x="3643" y="74"/>
                  </a:cubicBezTo>
                  <a:cubicBezTo>
                    <a:pt x="3585" y="24"/>
                    <a:pt x="3509" y="1"/>
                    <a:pt x="343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32" name="Google Shape;8232;p29"/>
            <p:cNvSpPr/>
            <p:nvPr/>
          </p:nvSpPr>
          <p:spPr>
            <a:xfrm>
              <a:off x="698831" y="3875197"/>
              <a:ext cx="510043" cy="496121"/>
            </a:xfrm>
            <a:custGeom>
              <a:avLst/>
              <a:gdLst/>
              <a:ahLst/>
              <a:cxnLst/>
              <a:rect l="l" t="t" r="r" b="b"/>
              <a:pathLst>
                <a:path w="19051" h="18531" extrusionOk="0">
                  <a:moveTo>
                    <a:pt x="363" y="1"/>
                  </a:moveTo>
                  <a:cubicBezTo>
                    <a:pt x="186" y="1"/>
                    <a:pt x="0" y="154"/>
                    <a:pt x="19" y="371"/>
                  </a:cubicBezTo>
                  <a:cubicBezTo>
                    <a:pt x="374" y="4351"/>
                    <a:pt x="595" y="8941"/>
                    <a:pt x="3215" y="12192"/>
                  </a:cubicBezTo>
                  <a:cubicBezTo>
                    <a:pt x="5999" y="15647"/>
                    <a:pt x="10525" y="17498"/>
                    <a:pt x="14718" y="18464"/>
                  </a:cubicBezTo>
                  <a:cubicBezTo>
                    <a:pt x="14914" y="18509"/>
                    <a:pt x="15108" y="18530"/>
                    <a:pt x="15301" y="18530"/>
                  </a:cubicBezTo>
                  <a:cubicBezTo>
                    <a:pt x="17056" y="18530"/>
                    <a:pt x="18618" y="16775"/>
                    <a:pt x="18802" y="15135"/>
                  </a:cubicBezTo>
                  <a:cubicBezTo>
                    <a:pt x="19050" y="12929"/>
                    <a:pt x="17423" y="11503"/>
                    <a:pt x="15473" y="11055"/>
                  </a:cubicBezTo>
                  <a:cubicBezTo>
                    <a:pt x="12416" y="10352"/>
                    <a:pt x="10175" y="8522"/>
                    <a:pt x="7657" y="6804"/>
                  </a:cubicBezTo>
                  <a:cubicBezTo>
                    <a:pt x="4813" y="4864"/>
                    <a:pt x="2065" y="3579"/>
                    <a:pt x="630" y="187"/>
                  </a:cubicBezTo>
                  <a:cubicBezTo>
                    <a:pt x="575" y="56"/>
                    <a:pt x="470" y="1"/>
                    <a:pt x="3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33" name="Google Shape;8233;p29"/>
            <p:cNvSpPr/>
            <p:nvPr/>
          </p:nvSpPr>
          <p:spPr>
            <a:xfrm>
              <a:off x="697840" y="3880498"/>
              <a:ext cx="802881" cy="290000"/>
            </a:xfrm>
            <a:custGeom>
              <a:avLst/>
              <a:gdLst/>
              <a:ahLst/>
              <a:cxnLst/>
              <a:rect l="l" t="t" r="r" b="b"/>
              <a:pathLst>
                <a:path w="29989" h="10832" extrusionOk="0">
                  <a:moveTo>
                    <a:pt x="1518" y="1"/>
                  </a:moveTo>
                  <a:cubicBezTo>
                    <a:pt x="787" y="1"/>
                    <a:pt x="1" y="607"/>
                    <a:pt x="198" y="1432"/>
                  </a:cubicBezTo>
                  <a:cubicBezTo>
                    <a:pt x="1442" y="6668"/>
                    <a:pt x="6641" y="8981"/>
                    <a:pt x="11414" y="10101"/>
                  </a:cubicBezTo>
                  <a:cubicBezTo>
                    <a:pt x="13535" y="10598"/>
                    <a:pt x="15658" y="10831"/>
                    <a:pt x="17772" y="10831"/>
                  </a:cubicBezTo>
                  <a:cubicBezTo>
                    <a:pt x="21014" y="10831"/>
                    <a:pt x="24236" y="10283"/>
                    <a:pt x="27402" y="9297"/>
                  </a:cubicBezTo>
                  <a:cubicBezTo>
                    <a:pt x="29340" y="8692"/>
                    <a:pt x="29989" y="6036"/>
                    <a:pt x="29246" y="4365"/>
                  </a:cubicBezTo>
                  <a:cubicBezTo>
                    <a:pt x="28592" y="2890"/>
                    <a:pt x="27295" y="2271"/>
                    <a:pt x="25900" y="2271"/>
                  </a:cubicBezTo>
                  <a:cubicBezTo>
                    <a:pt x="25375" y="2271"/>
                    <a:pt x="24837" y="2359"/>
                    <a:pt x="24313" y="2522"/>
                  </a:cubicBezTo>
                  <a:cubicBezTo>
                    <a:pt x="22307" y="3146"/>
                    <a:pt x="20199" y="3435"/>
                    <a:pt x="18090" y="3435"/>
                  </a:cubicBezTo>
                  <a:cubicBezTo>
                    <a:pt x="16249" y="3435"/>
                    <a:pt x="14407" y="3215"/>
                    <a:pt x="12628" y="2809"/>
                  </a:cubicBezTo>
                  <a:cubicBezTo>
                    <a:pt x="8889" y="1953"/>
                    <a:pt x="5459" y="90"/>
                    <a:pt x="1548" y="1"/>
                  </a:cubicBezTo>
                  <a:cubicBezTo>
                    <a:pt x="1538" y="1"/>
                    <a:pt x="1528" y="1"/>
                    <a:pt x="151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34" name="Google Shape;8234;p29"/>
            <p:cNvSpPr/>
            <p:nvPr/>
          </p:nvSpPr>
          <p:spPr>
            <a:xfrm>
              <a:off x="704587" y="3650706"/>
              <a:ext cx="922955" cy="346356"/>
            </a:xfrm>
            <a:custGeom>
              <a:avLst/>
              <a:gdLst/>
              <a:ahLst/>
              <a:cxnLst/>
              <a:rect l="l" t="t" r="r" b="b"/>
              <a:pathLst>
                <a:path w="34474" h="12937" extrusionOk="0">
                  <a:moveTo>
                    <a:pt x="28789" y="0"/>
                  </a:moveTo>
                  <a:cubicBezTo>
                    <a:pt x="28057" y="0"/>
                    <a:pt x="27292" y="231"/>
                    <a:pt x="26562" y="770"/>
                  </a:cubicBezTo>
                  <a:cubicBezTo>
                    <a:pt x="22883" y="3486"/>
                    <a:pt x="18736" y="4966"/>
                    <a:pt x="14318" y="5977"/>
                  </a:cubicBezTo>
                  <a:cubicBezTo>
                    <a:pt x="12258" y="6448"/>
                    <a:pt x="10206" y="6943"/>
                    <a:pt x="8156" y="7436"/>
                  </a:cubicBezTo>
                  <a:cubicBezTo>
                    <a:pt x="6566" y="7817"/>
                    <a:pt x="5003" y="7909"/>
                    <a:pt x="3422" y="7909"/>
                  </a:cubicBezTo>
                  <a:cubicBezTo>
                    <a:pt x="2463" y="7909"/>
                    <a:pt x="1499" y="7875"/>
                    <a:pt x="517" y="7851"/>
                  </a:cubicBezTo>
                  <a:cubicBezTo>
                    <a:pt x="514" y="7851"/>
                    <a:pt x="511" y="7851"/>
                    <a:pt x="509" y="7851"/>
                  </a:cubicBezTo>
                  <a:cubicBezTo>
                    <a:pt x="193" y="7851"/>
                    <a:pt x="1" y="8259"/>
                    <a:pt x="290" y="8459"/>
                  </a:cubicBezTo>
                  <a:cubicBezTo>
                    <a:pt x="4176" y="11157"/>
                    <a:pt x="9314" y="12937"/>
                    <a:pt x="14111" y="12937"/>
                  </a:cubicBezTo>
                  <a:cubicBezTo>
                    <a:pt x="14553" y="12937"/>
                    <a:pt x="14991" y="12922"/>
                    <a:pt x="15426" y="12891"/>
                  </a:cubicBezTo>
                  <a:cubicBezTo>
                    <a:pt x="21178" y="12482"/>
                    <a:pt x="26729" y="9815"/>
                    <a:pt x="31338" y="6477"/>
                  </a:cubicBezTo>
                  <a:cubicBezTo>
                    <a:pt x="34473" y="4208"/>
                    <a:pt x="31921" y="0"/>
                    <a:pt x="287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35" name="Google Shape;8235;p29"/>
            <p:cNvSpPr/>
            <p:nvPr/>
          </p:nvSpPr>
          <p:spPr>
            <a:xfrm>
              <a:off x="182381" y="3133747"/>
              <a:ext cx="539680" cy="727275"/>
            </a:xfrm>
            <a:custGeom>
              <a:avLst/>
              <a:gdLst/>
              <a:ahLst/>
              <a:cxnLst/>
              <a:rect l="l" t="t" r="r" b="b"/>
              <a:pathLst>
                <a:path w="20158" h="27165" extrusionOk="0">
                  <a:moveTo>
                    <a:pt x="4919" y="0"/>
                  </a:moveTo>
                  <a:cubicBezTo>
                    <a:pt x="3490" y="0"/>
                    <a:pt x="1937" y="896"/>
                    <a:pt x="1284" y="2178"/>
                  </a:cubicBezTo>
                  <a:cubicBezTo>
                    <a:pt x="1" y="4698"/>
                    <a:pt x="690" y="8558"/>
                    <a:pt x="1334" y="11227"/>
                  </a:cubicBezTo>
                  <a:cubicBezTo>
                    <a:pt x="2106" y="14421"/>
                    <a:pt x="3375" y="17370"/>
                    <a:pt x="5268" y="20063"/>
                  </a:cubicBezTo>
                  <a:cubicBezTo>
                    <a:pt x="7217" y="22834"/>
                    <a:pt x="9492" y="24207"/>
                    <a:pt x="12546" y="25540"/>
                  </a:cubicBezTo>
                  <a:cubicBezTo>
                    <a:pt x="14092" y="26215"/>
                    <a:pt x="16236" y="27164"/>
                    <a:pt x="18145" y="27164"/>
                  </a:cubicBezTo>
                  <a:cubicBezTo>
                    <a:pt x="18791" y="27164"/>
                    <a:pt x="19411" y="27055"/>
                    <a:pt x="19971" y="26790"/>
                  </a:cubicBezTo>
                  <a:cubicBezTo>
                    <a:pt x="20088" y="26735"/>
                    <a:pt x="20157" y="26580"/>
                    <a:pt x="20093" y="26459"/>
                  </a:cubicBezTo>
                  <a:cubicBezTo>
                    <a:pt x="19143" y="24638"/>
                    <a:pt x="16916" y="23526"/>
                    <a:pt x="15537" y="22012"/>
                  </a:cubicBezTo>
                  <a:cubicBezTo>
                    <a:pt x="13895" y="20210"/>
                    <a:pt x="12421" y="17793"/>
                    <a:pt x="11122" y="15716"/>
                  </a:cubicBezTo>
                  <a:cubicBezTo>
                    <a:pt x="9964" y="13867"/>
                    <a:pt x="9055" y="11781"/>
                    <a:pt x="8584" y="9652"/>
                  </a:cubicBezTo>
                  <a:cubicBezTo>
                    <a:pt x="8019" y="7080"/>
                    <a:pt x="8401" y="4430"/>
                    <a:pt x="7574" y="1955"/>
                  </a:cubicBezTo>
                  <a:cubicBezTo>
                    <a:pt x="7110" y="566"/>
                    <a:pt x="6054" y="0"/>
                    <a:pt x="49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36" name="Google Shape;8236;p29"/>
            <p:cNvSpPr/>
            <p:nvPr/>
          </p:nvSpPr>
          <p:spPr>
            <a:xfrm>
              <a:off x="431316" y="3090963"/>
              <a:ext cx="282236" cy="764007"/>
            </a:xfrm>
            <a:custGeom>
              <a:avLst/>
              <a:gdLst/>
              <a:ahLst/>
              <a:cxnLst/>
              <a:rect l="l" t="t" r="r" b="b"/>
              <a:pathLst>
                <a:path w="10542" h="28537" extrusionOk="0">
                  <a:moveTo>
                    <a:pt x="5813" y="1"/>
                  </a:moveTo>
                  <a:cubicBezTo>
                    <a:pt x="4814" y="1"/>
                    <a:pt x="3850" y="487"/>
                    <a:pt x="3226" y="1666"/>
                  </a:cubicBezTo>
                  <a:cubicBezTo>
                    <a:pt x="724" y="6389"/>
                    <a:pt x="0" y="12272"/>
                    <a:pt x="1056" y="17514"/>
                  </a:cubicBezTo>
                  <a:cubicBezTo>
                    <a:pt x="2127" y="22828"/>
                    <a:pt x="4974" y="26478"/>
                    <a:pt x="10013" y="28516"/>
                  </a:cubicBezTo>
                  <a:cubicBezTo>
                    <a:pt x="10048" y="28530"/>
                    <a:pt x="10085" y="28536"/>
                    <a:pt x="10123" y="28536"/>
                  </a:cubicBezTo>
                  <a:cubicBezTo>
                    <a:pt x="10328" y="28536"/>
                    <a:pt x="10541" y="28347"/>
                    <a:pt x="10482" y="28130"/>
                  </a:cubicBezTo>
                  <a:cubicBezTo>
                    <a:pt x="9483" y="24479"/>
                    <a:pt x="8993" y="20486"/>
                    <a:pt x="8366" y="16730"/>
                  </a:cubicBezTo>
                  <a:cubicBezTo>
                    <a:pt x="7670" y="12554"/>
                    <a:pt x="8331" y="9008"/>
                    <a:pt x="9641" y="5052"/>
                  </a:cubicBezTo>
                  <a:cubicBezTo>
                    <a:pt x="10496" y="2469"/>
                    <a:pt x="8064" y="1"/>
                    <a:pt x="58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37" name="Google Shape;8237;p29"/>
            <p:cNvSpPr/>
            <p:nvPr/>
          </p:nvSpPr>
          <p:spPr>
            <a:xfrm>
              <a:off x="610239" y="3130775"/>
              <a:ext cx="413528" cy="763123"/>
            </a:xfrm>
            <a:custGeom>
              <a:avLst/>
              <a:gdLst/>
              <a:ahLst/>
              <a:cxnLst/>
              <a:rect l="l" t="t" r="r" b="b"/>
              <a:pathLst>
                <a:path w="15446" h="28504" extrusionOk="0">
                  <a:moveTo>
                    <a:pt x="10292" y="0"/>
                  </a:moveTo>
                  <a:cubicBezTo>
                    <a:pt x="9532" y="0"/>
                    <a:pt x="8742" y="307"/>
                    <a:pt x="8014" y="1035"/>
                  </a:cubicBezTo>
                  <a:cubicBezTo>
                    <a:pt x="4351" y="4703"/>
                    <a:pt x="1477" y="9291"/>
                    <a:pt x="467" y="14442"/>
                  </a:cubicBezTo>
                  <a:cubicBezTo>
                    <a:pt x="1" y="16815"/>
                    <a:pt x="264" y="19132"/>
                    <a:pt x="817" y="21449"/>
                  </a:cubicBezTo>
                  <a:cubicBezTo>
                    <a:pt x="1447" y="24100"/>
                    <a:pt x="3004" y="25929"/>
                    <a:pt x="4114" y="28324"/>
                  </a:cubicBezTo>
                  <a:cubicBezTo>
                    <a:pt x="4172" y="28449"/>
                    <a:pt x="4285" y="28504"/>
                    <a:pt x="4399" y="28504"/>
                  </a:cubicBezTo>
                  <a:cubicBezTo>
                    <a:pt x="4581" y="28504"/>
                    <a:pt x="4764" y="28363"/>
                    <a:pt x="4724" y="28139"/>
                  </a:cubicBezTo>
                  <a:cubicBezTo>
                    <a:pt x="4063" y="24468"/>
                    <a:pt x="6278" y="19863"/>
                    <a:pt x="7337" y="16451"/>
                  </a:cubicBezTo>
                  <a:cubicBezTo>
                    <a:pt x="8470" y="12787"/>
                    <a:pt x="10032" y="9480"/>
                    <a:pt x="12793" y="6743"/>
                  </a:cubicBezTo>
                  <a:cubicBezTo>
                    <a:pt x="15445" y="4114"/>
                    <a:pt x="13074" y="0"/>
                    <a:pt x="102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38" name="Google Shape;8238;p29"/>
            <p:cNvSpPr/>
            <p:nvPr/>
          </p:nvSpPr>
          <p:spPr>
            <a:xfrm>
              <a:off x="717277" y="3389669"/>
              <a:ext cx="624335" cy="503055"/>
            </a:xfrm>
            <a:custGeom>
              <a:avLst/>
              <a:gdLst/>
              <a:ahLst/>
              <a:cxnLst/>
              <a:rect l="l" t="t" r="r" b="b"/>
              <a:pathLst>
                <a:path w="23320" h="18790" extrusionOk="0">
                  <a:moveTo>
                    <a:pt x="19015" y="1"/>
                  </a:moveTo>
                  <a:cubicBezTo>
                    <a:pt x="17554" y="1"/>
                    <a:pt x="16265" y="1216"/>
                    <a:pt x="15698" y="2459"/>
                  </a:cubicBezTo>
                  <a:cubicBezTo>
                    <a:pt x="14101" y="5961"/>
                    <a:pt x="11484" y="8747"/>
                    <a:pt x="8348" y="10935"/>
                  </a:cubicBezTo>
                  <a:cubicBezTo>
                    <a:pt x="6884" y="11958"/>
                    <a:pt x="5596" y="13156"/>
                    <a:pt x="4158" y="14202"/>
                  </a:cubicBezTo>
                  <a:cubicBezTo>
                    <a:pt x="2891" y="15123"/>
                    <a:pt x="943" y="15745"/>
                    <a:pt x="123" y="17123"/>
                  </a:cubicBezTo>
                  <a:cubicBezTo>
                    <a:pt x="27" y="17288"/>
                    <a:pt x="1" y="17524"/>
                    <a:pt x="146" y="17675"/>
                  </a:cubicBezTo>
                  <a:cubicBezTo>
                    <a:pt x="1046" y="18611"/>
                    <a:pt x="2417" y="18789"/>
                    <a:pt x="3754" y="18789"/>
                  </a:cubicBezTo>
                  <a:cubicBezTo>
                    <a:pt x="4377" y="18789"/>
                    <a:pt x="4992" y="18751"/>
                    <a:pt x="5549" y="18732"/>
                  </a:cubicBezTo>
                  <a:cubicBezTo>
                    <a:pt x="8149" y="18643"/>
                    <a:pt x="10385" y="18169"/>
                    <a:pt x="12604" y="16773"/>
                  </a:cubicBezTo>
                  <a:cubicBezTo>
                    <a:pt x="17124" y="13938"/>
                    <a:pt x="20450" y="9893"/>
                    <a:pt x="22670" y="5065"/>
                  </a:cubicBezTo>
                  <a:cubicBezTo>
                    <a:pt x="23319" y="3653"/>
                    <a:pt x="22649" y="1534"/>
                    <a:pt x="21329" y="720"/>
                  </a:cubicBezTo>
                  <a:cubicBezTo>
                    <a:pt x="20739" y="355"/>
                    <a:pt x="20230" y="201"/>
                    <a:pt x="19560" y="58"/>
                  </a:cubicBezTo>
                  <a:cubicBezTo>
                    <a:pt x="19377" y="19"/>
                    <a:pt x="19194" y="1"/>
                    <a:pt x="190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39" name="Google Shape;8239;p29"/>
            <p:cNvSpPr/>
            <p:nvPr/>
          </p:nvSpPr>
          <p:spPr>
            <a:xfrm>
              <a:off x="683061" y="3285469"/>
              <a:ext cx="485626" cy="541634"/>
            </a:xfrm>
            <a:custGeom>
              <a:avLst/>
              <a:gdLst/>
              <a:ahLst/>
              <a:cxnLst/>
              <a:rect l="l" t="t" r="r" b="b"/>
              <a:pathLst>
                <a:path w="18139" h="20231" extrusionOk="0">
                  <a:moveTo>
                    <a:pt x="12690" y="1"/>
                  </a:moveTo>
                  <a:cubicBezTo>
                    <a:pt x="11664" y="1"/>
                    <a:pt x="10621" y="411"/>
                    <a:pt x="9800" y="1400"/>
                  </a:cubicBezTo>
                  <a:cubicBezTo>
                    <a:pt x="6982" y="4794"/>
                    <a:pt x="3597" y="8595"/>
                    <a:pt x="2332" y="12896"/>
                  </a:cubicBezTo>
                  <a:cubicBezTo>
                    <a:pt x="2057" y="13830"/>
                    <a:pt x="1" y="19978"/>
                    <a:pt x="1749" y="20211"/>
                  </a:cubicBezTo>
                  <a:cubicBezTo>
                    <a:pt x="1848" y="20224"/>
                    <a:pt x="1943" y="20230"/>
                    <a:pt x="2034" y="20230"/>
                  </a:cubicBezTo>
                  <a:cubicBezTo>
                    <a:pt x="3034" y="20230"/>
                    <a:pt x="3580" y="19470"/>
                    <a:pt x="4355" y="18790"/>
                  </a:cubicBezTo>
                  <a:cubicBezTo>
                    <a:pt x="5740" y="17575"/>
                    <a:pt x="7254" y="16437"/>
                    <a:pt x="8504" y="15075"/>
                  </a:cubicBezTo>
                  <a:cubicBezTo>
                    <a:pt x="11184" y="12158"/>
                    <a:pt x="13305" y="8705"/>
                    <a:pt x="15880" y="5683"/>
                  </a:cubicBezTo>
                  <a:cubicBezTo>
                    <a:pt x="18138" y="3032"/>
                    <a:pt x="15478" y="1"/>
                    <a:pt x="126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40" name="Google Shape;8240;p29"/>
            <p:cNvSpPr/>
            <p:nvPr/>
          </p:nvSpPr>
          <p:spPr>
            <a:xfrm>
              <a:off x="1771" y="3348626"/>
              <a:ext cx="510578" cy="452669"/>
            </a:xfrm>
            <a:custGeom>
              <a:avLst/>
              <a:gdLst/>
              <a:ahLst/>
              <a:cxnLst/>
              <a:rect l="l" t="t" r="r" b="b"/>
              <a:pathLst>
                <a:path w="19071" h="16908" extrusionOk="0">
                  <a:moveTo>
                    <a:pt x="653" y="1"/>
                  </a:moveTo>
                  <a:cubicBezTo>
                    <a:pt x="344" y="1"/>
                    <a:pt x="1" y="317"/>
                    <a:pt x="132" y="711"/>
                  </a:cubicBezTo>
                  <a:cubicBezTo>
                    <a:pt x="2868" y="8973"/>
                    <a:pt x="9879" y="15136"/>
                    <a:pt x="18386" y="16896"/>
                  </a:cubicBezTo>
                  <a:cubicBezTo>
                    <a:pt x="18424" y="16904"/>
                    <a:pt x="18460" y="16907"/>
                    <a:pt x="18494" y="16907"/>
                  </a:cubicBezTo>
                  <a:cubicBezTo>
                    <a:pt x="19024" y="16907"/>
                    <a:pt x="19071" y="16024"/>
                    <a:pt x="18488" y="15904"/>
                  </a:cubicBezTo>
                  <a:cubicBezTo>
                    <a:pt x="10308" y="14211"/>
                    <a:pt x="3659" y="8212"/>
                    <a:pt x="1039" y="299"/>
                  </a:cubicBezTo>
                  <a:cubicBezTo>
                    <a:pt x="969" y="89"/>
                    <a:pt x="816" y="1"/>
                    <a:pt x="65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41" name="Google Shape;8241;p29"/>
            <p:cNvSpPr/>
            <p:nvPr/>
          </p:nvSpPr>
          <p:spPr>
            <a:xfrm>
              <a:off x="266689" y="3928314"/>
              <a:ext cx="341376" cy="175413"/>
            </a:xfrm>
            <a:custGeom>
              <a:avLst/>
              <a:gdLst/>
              <a:ahLst/>
              <a:cxnLst/>
              <a:rect l="l" t="t" r="r" b="b"/>
              <a:pathLst>
                <a:path w="12751" h="6552" extrusionOk="0">
                  <a:moveTo>
                    <a:pt x="12018" y="1"/>
                  </a:moveTo>
                  <a:cubicBezTo>
                    <a:pt x="11880" y="1"/>
                    <a:pt x="11739" y="54"/>
                    <a:pt x="11628" y="183"/>
                  </a:cubicBezTo>
                  <a:cubicBezTo>
                    <a:pt x="8827" y="3434"/>
                    <a:pt x="4908" y="5321"/>
                    <a:pt x="630" y="5566"/>
                  </a:cubicBezTo>
                  <a:cubicBezTo>
                    <a:pt x="0" y="5601"/>
                    <a:pt x="146" y="6552"/>
                    <a:pt x="753" y="6552"/>
                  </a:cubicBezTo>
                  <a:cubicBezTo>
                    <a:pt x="764" y="6552"/>
                    <a:pt x="776" y="6551"/>
                    <a:pt x="787" y="6551"/>
                  </a:cubicBezTo>
                  <a:cubicBezTo>
                    <a:pt x="5343" y="6290"/>
                    <a:pt x="9470" y="4208"/>
                    <a:pt x="12442" y="759"/>
                  </a:cubicBezTo>
                  <a:cubicBezTo>
                    <a:pt x="12750" y="402"/>
                    <a:pt x="12395" y="1"/>
                    <a:pt x="1201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42" name="Google Shape;8242;p29"/>
            <p:cNvSpPr/>
            <p:nvPr/>
          </p:nvSpPr>
          <p:spPr>
            <a:xfrm>
              <a:off x="655806" y="4027910"/>
              <a:ext cx="200017" cy="335352"/>
            </a:xfrm>
            <a:custGeom>
              <a:avLst/>
              <a:gdLst/>
              <a:ahLst/>
              <a:cxnLst/>
              <a:rect l="l" t="t" r="r" b="b"/>
              <a:pathLst>
                <a:path w="7471" h="12526" extrusionOk="0">
                  <a:moveTo>
                    <a:pt x="561" y="0"/>
                  </a:moveTo>
                  <a:cubicBezTo>
                    <a:pt x="279" y="0"/>
                    <a:pt x="0" y="205"/>
                    <a:pt x="75" y="558"/>
                  </a:cubicBezTo>
                  <a:cubicBezTo>
                    <a:pt x="1028" y="5044"/>
                    <a:pt x="3165" y="9080"/>
                    <a:pt x="6365" y="12368"/>
                  </a:cubicBezTo>
                  <a:cubicBezTo>
                    <a:pt x="6473" y="12479"/>
                    <a:pt x="6601" y="12526"/>
                    <a:pt x="6725" y="12526"/>
                  </a:cubicBezTo>
                  <a:cubicBezTo>
                    <a:pt x="7113" y="12526"/>
                    <a:pt x="7471" y="12076"/>
                    <a:pt x="7131" y="11727"/>
                  </a:cubicBezTo>
                  <a:cubicBezTo>
                    <a:pt x="4054" y="8566"/>
                    <a:pt x="1979" y="4718"/>
                    <a:pt x="1061" y="399"/>
                  </a:cubicBezTo>
                  <a:cubicBezTo>
                    <a:pt x="1002" y="124"/>
                    <a:pt x="781" y="0"/>
                    <a:pt x="561" y="0"/>
                  </a:cubicBezTo>
                  <a:close/>
                </a:path>
              </a:pathLst>
            </a:custGeom>
            <a:solidFill>
              <a:srgbClr val="8AC1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43" name="Google Shape;8243;p29"/>
            <p:cNvSpPr/>
            <p:nvPr/>
          </p:nvSpPr>
          <p:spPr>
            <a:xfrm>
              <a:off x="739659" y="4022314"/>
              <a:ext cx="691775" cy="102833"/>
            </a:xfrm>
            <a:custGeom>
              <a:avLst/>
              <a:gdLst/>
              <a:ahLst/>
              <a:cxnLst/>
              <a:rect l="l" t="t" r="r" b="b"/>
              <a:pathLst>
                <a:path w="25839" h="3841" extrusionOk="0">
                  <a:moveTo>
                    <a:pt x="25114" y="0"/>
                  </a:moveTo>
                  <a:cubicBezTo>
                    <a:pt x="25049" y="0"/>
                    <a:pt x="24980" y="14"/>
                    <a:pt x="24908" y="45"/>
                  </a:cubicBezTo>
                  <a:cubicBezTo>
                    <a:pt x="20626" y="1910"/>
                    <a:pt x="16078" y="2849"/>
                    <a:pt x="11515" y="2849"/>
                  </a:cubicBezTo>
                  <a:cubicBezTo>
                    <a:pt x="7946" y="2849"/>
                    <a:pt x="4368" y="2275"/>
                    <a:pt x="902" y="1119"/>
                  </a:cubicBezTo>
                  <a:cubicBezTo>
                    <a:pt x="843" y="1100"/>
                    <a:pt x="787" y="1091"/>
                    <a:pt x="733" y="1091"/>
                  </a:cubicBezTo>
                  <a:cubicBezTo>
                    <a:pt x="234" y="1091"/>
                    <a:pt x="0" y="1870"/>
                    <a:pt x="552" y="2055"/>
                  </a:cubicBezTo>
                  <a:cubicBezTo>
                    <a:pt x="4132" y="3247"/>
                    <a:pt x="7828" y="3841"/>
                    <a:pt x="11515" y="3841"/>
                  </a:cubicBezTo>
                  <a:cubicBezTo>
                    <a:pt x="16219" y="3841"/>
                    <a:pt x="20908" y="2874"/>
                    <a:pt x="25322" y="952"/>
                  </a:cubicBezTo>
                  <a:cubicBezTo>
                    <a:pt x="25839" y="727"/>
                    <a:pt x="25583" y="0"/>
                    <a:pt x="2511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44" name="Google Shape;8244;p29"/>
            <p:cNvSpPr/>
            <p:nvPr/>
          </p:nvSpPr>
          <p:spPr>
            <a:xfrm>
              <a:off x="865063" y="3456843"/>
              <a:ext cx="394011" cy="384346"/>
            </a:xfrm>
            <a:custGeom>
              <a:avLst/>
              <a:gdLst/>
              <a:ahLst/>
              <a:cxnLst/>
              <a:rect l="l" t="t" r="r" b="b"/>
              <a:pathLst>
                <a:path w="14717" h="14356" extrusionOk="0">
                  <a:moveTo>
                    <a:pt x="14023" y="1"/>
                  </a:moveTo>
                  <a:cubicBezTo>
                    <a:pt x="13887" y="1"/>
                    <a:pt x="13750" y="64"/>
                    <a:pt x="13651" y="217"/>
                  </a:cubicBezTo>
                  <a:cubicBezTo>
                    <a:pt x="10185" y="5543"/>
                    <a:pt x="5742" y="10005"/>
                    <a:pt x="439" y="13501"/>
                  </a:cubicBezTo>
                  <a:cubicBezTo>
                    <a:pt x="1" y="13789"/>
                    <a:pt x="355" y="14355"/>
                    <a:pt x="790" y="14355"/>
                  </a:cubicBezTo>
                  <a:cubicBezTo>
                    <a:pt x="885" y="14355"/>
                    <a:pt x="983" y="14328"/>
                    <a:pt x="1078" y="14266"/>
                  </a:cubicBezTo>
                  <a:cubicBezTo>
                    <a:pt x="6455" y="10721"/>
                    <a:pt x="10956" y="6188"/>
                    <a:pt x="14466" y="791"/>
                  </a:cubicBezTo>
                  <a:cubicBezTo>
                    <a:pt x="14716" y="408"/>
                    <a:pt x="14369" y="1"/>
                    <a:pt x="1402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45" name="Google Shape;8245;p29"/>
            <p:cNvSpPr/>
            <p:nvPr/>
          </p:nvSpPr>
          <p:spPr>
            <a:xfrm>
              <a:off x="758614" y="3344396"/>
              <a:ext cx="308018" cy="386675"/>
            </a:xfrm>
            <a:custGeom>
              <a:avLst/>
              <a:gdLst/>
              <a:ahLst/>
              <a:cxnLst/>
              <a:rect l="l" t="t" r="r" b="b"/>
              <a:pathLst>
                <a:path w="11505" h="14443" extrusionOk="0">
                  <a:moveTo>
                    <a:pt x="10794" y="1"/>
                  </a:moveTo>
                  <a:cubicBezTo>
                    <a:pt x="10657" y="1"/>
                    <a:pt x="10517" y="60"/>
                    <a:pt x="10410" y="202"/>
                  </a:cubicBezTo>
                  <a:cubicBezTo>
                    <a:pt x="7034" y="4691"/>
                    <a:pt x="3655" y="9179"/>
                    <a:pt x="279" y="13668"/>
                  </a:cubicBezTo>
                  <a:cubicBezTo>
                    <a:pt x="0" y="14039"/>
                    <a:pt x="349" y="14442"/>
                    <a:pt x="710" y="14442"/>
                  </a:cubicBezTo>
                  <a:cubicBezTo>
                    <a:pt x="848" y="14442"/>
                    <a:pt x="988" y="14384"/>
                    <a:pt x="1095" y="14242"/>
                  </a:cubicBezTo>
                  <a:cubicBezTo>
                    <a:pt x="4471" y="9751"/>
                    <a:pt x="7850" y="5265"/>
                    <a:pt x="11226" y="774"/>
                  </a:cubicBezTo>
                  <a:cubicBezTo>
                    <a:pt x="11505" y="404"/>
                    <a:pt x="11155" y="1"/>
                    <a:pt x="107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46" name="Google Shape;8246;p29"/>
            <p:cNvSpPr/>
            <p:nvPr/>
          </p:nvSpPr>
          <p:spPr>
            <a:xfrm>
              <a:off x="890739" y="3700477"/>
              <a:ext cx="658657" cy="227914"/>
            </a:xfrm>
            <a:custGeom>
              <a:avLst/>
              <a:gdLst/>
              <a:ahLst/>
              <a:cxnLst/>
              <a:rect l="l" t="t" r="r" b="b"/>
              <a:pathLst>
                <a:path w="24602" h="8513" extrusionOk="0">
                  <a:moveTo>
                    <a:pt x="23969" y="1"/>
                  </a:moveTo>
                  <a:cubicBezTo>
                    <a:pt x="23895" y="1"/>
                    <a:pt x="23815" y="23"/>
                    <a:pt x="23732" y="75"/>
                  </a:cubicBezTo>
                  <a:cubicBezTo>
                    <a:pt x="16719" y="4432"/>
                    <a:pt x="8866" y="6967"/>
                    <a:pt x="628" y="7526"/>
                  </a:cubicBezTo>
                  <a:cubicBezTo>
                    <a:pt x="0" y="7569"/>
                    <a:pt x="143" y="8513"/>
                    <a:pt x="747" y="8513"/>
                  </a:cubicBezTo>
                  <a:cubicBezTo>
                    <a:pt x="760" y="8513"/>
                    <a:pt x="773" y="8512"/>
                    <a:pt x="787" y="8511"/>
                  </a:cubicBezTo>
                  <a:cubicBezTo>
                    <a:pt x="9108" y="7944"/>
                    <a:pt x="17062" y="5384"/>
                    <a:pt x="24148" y="981"/>
                  </a:cubicBezTo>
                  <a:cubicBezTo>
                    <a:pt x="24602" y="700"/>
                    <a:pt x="24379" y="1"/>
                    <a:pt x="2396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47" name="Google Shape;8247;p29"/>
            <p:cNvSpPr/>
            <p:nvPr/>
          </p:nvSpPr>
          <p:spPr>
            <a:xfrm>
              <a:off x="490430" y="3129865"/>
              <a:ext cx="161840" cy="529051"/>
            </a:xfrm>
            <a:custGeom>
              <a:avLst/>
              <a:gdLst/>
              <a:ahLst/>
              <a:cxnLst/>
              <a:rect l="l" t="t" r="r" b="b"/>
              <a:pathLst>
                <a:path w="6045" h="19761" extrusionOk="0">
                  <a:moveTo>
                    <a:pt x="5350" y="1"/>
                  </a:moveTo>
                  <a:cubicBezTo>
                    <a:pt x="5212" y="1"/>
                    <a:pt x="5075" y="64"/>
                    <a:pt x="4974" y="216"/>
                  </a:cubicBezTo>
                  <a:cubicBezTo>
                    <a:pt x="1196" y="5892"/>
                    <a:pt x="1" y="12755"/>
                    <a:pt x="1684" y="19367"/>
                  </a:cubicBezTo>
                  <a:cubicBezTo>
                    <a:pt x="1753" y="19638"/>
                    <a:pt x="1982" y="19761"/>
                    <a:pt x="2204" y="19761"/>
                  </a:cubicBezTo>
                  <a:cubicBezTo>
                    <a:pt x="2488" y="19761"/>
                    <a:pt x="2760" y="19559"/>
                    <a:pt x="2672" y="19210"/>
                  </a:cubicBezTo>
                  <a:cubicBezTo>
                    <a:pt x="1050" y="12841"/>
                    <a:pt x="2147" y="6265"/>
                    <a:pt x="5790" y="788"/>
                  </a:cubicBezTo>
                  <a:cubicBezTo>
                    <a:pt x="6045" y="406"/>
                    <a:pt x="5698" y="1"/>
                    <a:pt x="53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48" name="Google Shape;8248;p29"/>
            <p:cNvSpPr/>
            <p:nvPr/>
          </p:nvSpPr>
          <p:spPr>
            <a:xfrm>
              <a:off x="274453" y="3193477"/>
              <a:ext cx="274498" cy="538315"/>
            </a:xfrm>
            <a:custGeom>
              <a:avLst/>
              <a:gdLst/>
              <a:ahLst/>
              <a:cxnLst/>
              <a:rect l="l" t="t" r="r" b="b"/>
              <a:pathLst>
                <a:path w="10253" h="20107" extrusionOk="0">
                  <a:moveTo>
                    <a:pt x="580" y="1"/>
                  </a:moveTo>
                  <a:cubicBezTo>
                    <a:pt x="306" y="1"/>
                    <a:pt x="0" y="209"/>
                    <a:pt x="13" y="566"/>
                  </a:cubicBezTo>
                  <a:cubicBezTo>
                    <a:pt x="308" y="8083"/>
                    <a:pt x="3657" y="15020"/>
                    <a:pt x="9293" y="19988"/>
                  </a:cubicBezTo>
                  <a:cubicBezTo>
                    <a:pt x="9387" y="20071"/>
                    <a:pt x="9484" y="20106"/>
                    <a:pt x="9577" y="20106"/>
                  </a:cubicBezTo>
                  <a:cubicBezTo>
                    <a:pt x="9957" y="20106"/>
                    <a:pt x="10252" y="19511"/>
                    <a:pt x="9869" y="19172"/>
                  </a:cubicBezTo>
                  <a:cubicBezTo>
                    <a:pt x="4430" y="14379"/>
                    <a:pt x="1281" y="7640"/>
                    <a:pt x="998" y="407"/>
                  </a:cubicBezTo>
                  <a:cubicBezTo>
                    <a:pt x="987" y="127"/>
                    <a:pt x="793" y="1"/>
                    <a:pt x="58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49" name="Google Shape;8249;p29"/>
            <p:cNvSpPr/>
            <p:nvPr/>
          </p:nvSpPr>
          <p:spPr>
            <a:xfrm>
              <a:off x="28919" y="3743233"/>
              <a:ext cx="640666" cy="215331"/>
            </a:xfrm>
            <a:custGeom>
              <a:avLst/>
              <a:gdLst/>
              <a:ahLst/>
              <a:cxnLst/>
              <a:rect l="l" t="t" r="r" b="b"/>
              <a:pathLst>
                <a:path w="23930" h="8043" extrusionOk="0">
                  <a:moveTo>
                    <a:pt x="690" y="0"/>
                  </a:moveTo>
                  <a:cubicBezTo>
                    <a:pt x="300" y="0"/>
                    <a:pt x="0" y="597"/>
                    <a:pt x="400" y="927"/>
                  </a:cubicBezTo>
                  <a:cubicBezTo>
                    <a:pt x="6016" y="5573"/>
                    <a:pt x="12966" y="8043"/>
                    <a:pt x="20165" y="8043"/>
                  </a:cubicBezTo>
                  <a:cubicBezTo>
                    <a:pt x="21209" y="8043"/>
                    <a:pt x="22259" y="7991"/>
                    <a:pt x="23310" y="7886"/>
                  </a:cubicBezTo>
                  <a:cubicBezTo>
                    <a:pt x="23930" y="7823"/>
                    <a:pt x="23796" y="6898"/>
                    <a:pt x="23210" y="6898"/>
                  </a:cubicBezTo>
                  <a:cubicBezTo>
                    <a:pt x="23191" y="6898"/>
                    <a:pt x="23172" y="6899"/>
                    <a:pt x="23152" y="6901"/>
                  </a:cubicBezTo>
                  <a:cubicBezTo>
                    <a:pt x="22148" y="7001"/>
                    <a:pt x="21146" y="7050"/>
                    <a:pt x="20149" y="7050"/>
                  </a:cubicBezTo>
                  <a:cubicBezTo>
                    <a:pt x="13157" y="7050"/>
                    <a:pt x="6423" y="4619"/>
                    <a:pt x="974" y="111"/>
                  </a:cubicBezTo>
                  <a:cubicBezTo>
                    <a:pt x="880" y="33"/>
                    <a:pt x="782" y="0"/>
                    <a:pt x="6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50" name="Google Shape;8250;p29"/>
            <p:cNvSpPr/>
            <p:nvPr/>
          </p:nvSpPr>
          <p:spPr>
            <a:xfrm>
              <a:off x="424890" y="3942236"/>
              <a:ext cx="282477" cy="338993"/>
            </a:xfrm>
            <a:custGeom>
              <a:avLst/>
              <a:gdLst/>
              <a:ahLst/>
              <a:cxnLst/>
              <a:rect l="l" t="t" r="r" b="b"/>
              <a:pathLst>
                <a:path w="10551" h="12662" extrusionOk="0">
                  <a:moveTo>
                    <a:pt x="9873" y="1"/>
                  </a:moveTo>
                  <a:cubicBezTo>
                    <a:pt x="9739" y="1"/>
                    <a:pt x="9608" y="68"/>
                    <a:pt x="9519" y="232"/>
                  </a:cubicBezTo>
                  <a:cubicBezTo>
                    <a:pt x="7122" y="4594"/>
                    <a:pt x="4081" y="8441"/>
                    <a:pt x="377" y="11770"/>
                  </a:cubicBezTo>
                  <a:cubicBezTo>
                    <a:pt x="0" y="12109"/>
                    <a:pt x="322" y="12662"/>
                    <a:pt x="710" y="12662"/>
                  </a:cubicBezTo>
                  <a:cubicBezTo>
                    <a:pt x="812" y="12662"/>
                    <a:pt x="917" y="12624"/>
                    <a:pt x="1017" y="12535"/>
                  </a:cubicBezTo>
                  <a:cubicBezTo>
                    <a:pt x="4779" y="9152"/>
                    <a:pt x="7894" y="5244"/>
                    <a:pt x="10333" y="807"/>
                  </a:cubicBezTo>
                  <a:cubicBezTo>
                    <a:pt x="10551" y="410"/>
                    <a:pt x="10203" y="1"/>
                    <a:pt x="987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51" name="Google Shape;8251;p29"/>
            <p:cNvSpPr/>
            <p:nvPr/>
          </p:nvSpPr>
          <p:spPr>
            <a:xfrm>
              <a:off x="770448" y="4086703"/>
              <a:ext cx="373610" cy="192762"/>
            </a:xfrm>
            <a:custGeom>
              <a:avLst/>
              <a:gdLst/>
              <a:ahLst/>
              <a:cxnLst/>
              <a:rect l="l" t="t" r="r" b="b"/>
              <a:pathLst>
                <a:path w="13955" h="7200" extrusionOk="0">
                  <a:moveTo>
                    <a:pt x="694" y="0"/>
                  </a:moveTo>
                  <a:cubicBezTo>
                    <a:pt x="301" y="0"/>
                    <a:pt x="1" y="598"/>
                    <a:pt x="406" y="926"/>
                  </a:cubicBezTo>
                  <a:cubicBezTo>
                    <a:pt x="4137" y="3949"/>
                    <a:pt x="8361" y="6046"/>
                    <a:pt x="13028" y="7184"/>
                  </a:cubicBezTo>
                  <a:cubicBezTo>
                    <a:pt x="13073" y="7195"/>
                    <a:pt x="13116" y="7200"/>
                    <a:pt x="13158" y="7200"/>
                  </a:cubicBezTo>
                  <a:cubicBezTo>
                    <a:pt x="13691" y="7200"/>
                    <a:pt x="13955" y="6388"/>
                    <a:pt x="13376" y="6247"/>
                  </a:cubicBezTo>
                  <a:cubicBezTo>
                    <a:pt x="8781" y="5128"/>
                    <a:pt x="4656" y="3088"/>
                    <a:pt x="978" y="110"/>
                  </a:cubicBezTo>
                  <a:cubicBezTo>
                    <a:pt x="884" y="33"/>
                    <a:pt x="786" y="0"/>
                    <a:pt x="694" y="0"/>
                  </a:cubicBezTo>
                  <a:close/>
                </a:path>
              </a:pathLst>
            </a:custGeom>
            <a:solidFill>
              <a:srgbClr val="71AD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52" name="Google Shape;8252;p29"/>
            <p:cNvSpPr/>
            <p:nvPr/>
          </p:nvSpPr>
          <p:spPr>
            <a:xfrm>
              <a:off x="680491" y="3201322"/>
              <a:ext cx="240872" cy="408120"/>
            </a:xfrm>
            <a:custGeom>
              <a:avLst/>
              <a:gdLst/>
              <a:ahLst/>
              <a:cxnLst/>
              <a:rect l="l" t="t" r="r" b="b"/>
              <a:pathLst>
                <a:path w="8997" h="15244" extrusionOk="0">
                  <a:moveTo>
                    <a:pt x="8264" y="1"/>
                  </a:moveTo>
                  <a:cubicBezTo>
                    <a:pt x="8126" y="1"/>
                    <a:pt x="7986" y="55"/>
                    <a:pt x="7875" y="184"/>
                  </a:cubicBezTo>
                  <a:cubicBezTo>
                    <a:pt x="4222" y="4385"/>
                    <a:pt x="1618" y="9212"/>
                    <a:pt x="110" y="14572"/>
                  </a:cubicBezTo>
                  <a:cubicBezTo>
                    <a:pt x="0" y="14960"/>
                    <a:pt x="333" y="15244"/>
                    <a:pt x="637" y="15244"/>
                  </a:cubicBezTo>
                  <a:cubicBezTo>
                    <a:pt x="813" y="15244"/>
                    <a:pt x="980" y="15148"/>
                    <a:pt x="1044" y="14922"/>
                  </a:cubicBezTo>
                  <a:cubicBezTo>
                    <a:pt x="2529" y="9647"/>
                    <a:pt x="5095" y="4893"/>
                    <a:pt x="8688" y="759"/>
                  </a:cubicBezTo>
                  <a:cubicBezTo>
                    <a:pt x="8996" y="404"/>
                    <a:pt x="8640" y="1"/>
                    <a:pt x="826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53" name="Google Shape;8253;p29"/>
            <p:cNvSpPr/>
            <p:nvPr/>
          </p:nvSpPr>
          <p:spPr>
            <a:xfrm>
              <a:off x="307036" y="3498368"/>
              <a:ext cx="767541" cy="686634"/>
            </a:xfrm>
            <a:custGeom>
              <a:avLst/>
              <a:gdLst/>
              <a:ahLst/>
              <a:cxnLst/>
              <a:rect l="l" t="t" r="r" b="b"/>
              <a:pathLst>
                <a:path w="28669" h="25647" extrusionOk="0">
                  <a:moveTo>
                    <a:pt x="12560" y="0"/>
                  </a:moveTo>
                  <a:cubicBezTo>
                    <a:pt x="12140" y="0"/>
                    <a:pt x="11709" y="225"/>
                    <a:pt x="11438" y="767"/>
                  </a:cubicBezTo>
                  <a:cubicBezTo>
                    <a:pt x="10354" y="2932"/>
                    <a:pt x="9854" y="5373"/>
                    <a:pt x="10185" y="7783"/>
                  </a:cubicBezTo>
                  <a:cubicBezTo>
                    <a:pt x="9440" y="5903"/>
                    <a:pt x="9219" y="4083"/>
                    <a:pt x="9466" y="2057"/>
                  </a:cubicBezTo>
                  <a:cubicBezTo>
                    <a:pt x="9604" y="928"/>
                    <a:pt x="8722" y="313"/>
                    <a:pt x="7840" y="313"/>
                  </a:cubicBezTo>
                  <a:cubicBezTo>
                    <a:pt x="7086" y="313"/>
                    <a:pt x="6330" y="763"/>
                    <a:pt x="6213" y="1726"/>
                  </a:cubicBezTo>
                  <a:cubicBezTo>
                    <a:pt x="6052" y="3033"/>
                    <a:pt x="6112" y="4397"/>
                    <a:pt x="6374" y="5717"/>
                  </a:cubicBezTo>
                  <a:cubicBezTo>
                    <a:pt x="6001" y="4915"/>
                    <a:pt x="5712" y="4070"/>
                    <a:pt x="5524" y="3173"/>
                  </a:cubicBezTo>
                  <a:cubicBezTo>
                    <a:pt x="5341" y="2295"/>
                    <a:pt x="4631" y="1901"/>
                    <a:pt x="3927" y="1901"/>
                  </a:cubicBezTo>
                  <a:cubicBezTo>
                    <a:pt x="3021" y="1901"/>
                    <a:pt x="2126" y="2556"/>
                    <a:pt x="2384" y="3675"/>
                  </a:cubicBezTo>
                  <a:cubicBezTo>
                    <a:pt x="3009" y="6399"/>
                    <a:pt x="4317" y="8927"/>
                    <a:pt x="6490" y="10741"/>
                  </a:cubicBezTo>
                  <a:cubicBezTo>
                    <a:pt x="6863" y="11051"/>
                    <a:pt x="7301" y="11383"/>
                    <a:pt x="7779" y="11698"/>
                  </a:cubicBezTo>
                  <a:cubicBezTo>
                    <a:pt x="6152" y="10926"/>
                    <a:pt x="4874" y="9738"/>
                    <a:pt x="3574" y="8485"/>
                  </a:cubicBezTo>
                  <a:cubicBezTo>
                    <a:pt x="3214" y="8138"/>
                    <a:pt x="2794" y="7992"/>
                    <a:pt x="2388" y="7992"/>
                  </a:cubicBezTo>
                  <a:cubicBezTo>
                    <a:pt x="1135" y="7992"/>
                    <a:pt x="1" y="9379"/>
                    <a:pt x="1084" y="10569"/>
                  </a:cubicBezTo>
                  <a:cubicBezTo>
                    <a:pt x="2808" y="12463"/>
                    <a:pt x="6546" y="14336"/>
                    <a:pt x="9743" y="14336"/>
                  </a:cubicBezTo>
                  <a:cubicBezTo>
                    <a:pt x="10127" y="14336"/>
                    <a:pt x="10503" y="14309"/>
                    <a:pt x="10867" y="14252"/>
                  </a:cubicBezTo>
                  <a:lnTo>
                    <a:pt x="10867" y="14252"/>
                  </a:lnTo>
                  <a:cubicBezTo>
                    <a:pt x="10354" y="14412"/>
                    <a:pt x="9828" y="14533"/>
                    <a:pt x="9265" y="14583"/>
                  </a:cubicBezTo>
                  <a:cubicBezTo>
                    <a:pt x="9010" y="14605"/>
                    <a:pt x="8752" y="14616"/>
                    <a:pt x="8495" y="14616"/>
                  </a:cubicBezTo>
                  <a:cubicBezTo>
                    <a:pt x="7159" y="14616"/>
                    <a:pt x="5809" y="14322"/>
                    <a:pt x="4584" y="13831"/>
                  </a:cubicBezTo>
                  <a:cubicBezTo>
                    <a:pt x="4375" y="13747"/>
                    <a:pt x="4178" y="13709"/>
                    <a:pt x="3995" y="13709"/>
                  </a:cubicBezTo>
                  <a:cubicBezTo>
                    <a:pt x="2467" y="13709"/>
                    <a:pt x="1932" y="16343"/>
                    <a:pt x="3906" y="16736"/>
                  </a:cubicBezTo>
                  <a:cubicBezTo>
                    <a:pt x="4545" y="16863"/>
                    <a:pt x="5236" y="16928"/>
                    <a:pt x="5948" y="16928"/>
                  </a:cubicBezTo>
                  <a:cubicBezTo>
                    <a:pt x="6623" y="16928"/>
                    <a:pt x="7318" y="16870"/>
                    <a:pt x="8006" y="16751"/>
                  </a:cubicBezTo>
                  <a:lnTo>
                    <a:pt x="8006" y="16751"/>
                  </a:lnTo>
                  <a:cubicBezTo>
                    <a:pt x="7504" y="17020"/>
                    <a:pt x="7039" y="17342"/>
                    <a:pt x="6659" y="17778"/>
                  </a:cubicBezTo>
                  <a:cubicBezTo>
                    <a:pt x="5868" y="18684"/>
                    <a:pt x="6827" y="19956"/>
                    <a:pt x="7857" y="19956"/>
                  </a:cubicBezTo>
                  <a:cubicBezTo>
                    <a:pt x="7909" y="19956"/>
                    <a:pt x="7960" y="19953"/>
                    <a:pt x="8012" y="19946"/>
                  </a:cubicBezTo>
                  <a:cubicBezTo>
                    <a:pt x="8710" y="19857"/>
                    <a:pt x="9305" y="19470"/>
                    <a:pt x="9829" y="18989"/>
                  </a:cubicBezTo>
                  <a:lnTo>
                    <a:pt x="9829" y="18989"/>
                  </a:lnTo>
                  <a:cubicBezTo>
                    <a:pt x="9507" y="19953"/>
                    <a:pt x="9417" y="20930"/>
                    <a:pt x="10055" y="21824"/>
                  </a:cubicBezTo>
                  <a:cubicBezTo>
                    <a:pt x="10247" y="22092"/>
                    <a:pt x="10617" y="22243"/>
                    <a:pt x="10969" y="22243"/>
                  </a:cubicBezTo>
                  <a:cubicBezTo>
                    <a:pt x="11136" y="22243"/>
                    <a:pt x="11299" y="22209"/>
                    <a:pt x="11436" y="22138"/>
                  </a:cubicBezTo>
                  <a:cubicBezTo>
                    <a:pt x="11904" y="21894"/>
                    <a:pt x="12223" y="21561"/>
                    <a:pt x="12447" y="21170"/>
                  </a:cubicBezTo>
                  <a:cubicBezTo>
                    <a:pt x="12724" y="22120"/>
                    <a:pt x="13140" y="23003"/>
                    <a:pt x="13762" y="23628"/>
                  </a:cubicBezTo>
                  <a:cubicBezTo>
                    <a:pt x="14072" y="23939"/>
                    <a:pt x="14433" y="24070"/>
                    <a:pt x="14783" y="24070"/>
                  </a:cubicBezTo>
                  <a:cubicBezTo>
                    <a:pt x="15471" y="24070"/>
                    <a:pt x="16114" y="23565"/>
                    <a:pt x="16237" y="22926"/>
                  </a:cubicBezTo>
                  <a:cubicBezTo>
                    <a:pt x="17412" y="24255"/>
                    <a:pt x="18773" y="25235"/>
                    <a:pt x="20157" y="25562"/>
                  </a:cubicBezTo>
                  <a:cubicBezTo>
                    <a:pt x="20403" y="25620"/>
                    <a:pt x="20636" y="25646"/>
                    <a:pt x="20857" y="25646"/>
                  </a:cubicBezTo>
                  <a:cubicBezTo>
                    <a:pt x="23652" y="25646"/>
                    <a:pt x="24347" y="21328"/>
                    <a:pt x="21223" y="20988"/>
                  </a:cubicBezTo>
                  <a:cubicBezTo>
                    <a:pt x="20284" y="20886"/>
                    <a:pt x="19351" y="20308"/>
                    <a:pt x="18520" y="19573"/>
                  </a:cubicBezTo>
                  <a:lnTo>
                    <a:pt x="18520" y="19573"/>
                  </a:lnTo>
                  <a:cubicBezTo>
                    <a:pt x="20451" y="20710"/>
                    <a:pt x="22576" y="21458"/>
                    <a:pt x="24414" y="21458"/>
                  </a:cubicBezTo>
                  <a:cubicBezTo>
                    <a:pt x="25193" y="21458"/>
                    <a:pt x="25921" y="21324"/>
                    <a:pt x="26561" y="21027"/>
                  </a:cubicBezTo>
                  <a:cubicBezTo>
                    <a:pt x="28669" y="20051"/>
                    <a:pt x="27567" y="16992"/>
                    <a:pt x="25764" y="16992"/>
                  </a:cubicBezTo>
                  <a:cubicBezTo>
                    <a:pt x="25472" y="16992"/>
                    <a:pt x="25160" y="17073"/>
                    <a:pt x="24841" y="17256"/>
                  </a:cubicBezTo>
                  <a:cubicBezTo>
                    <a:pt x="24502" y="17452"/>
                    <a:pt x="24080" y="17532"/>
                    <a:pt x="23612" y="17532"/>
                  </a:cubicBezTo>
                  <a:cubicBezTo>
                    <a:pt x="22499" y="17532"/>
                    <a:pt x="21126" y="17078"/>
                    <a:pt x="19995" y="16637"/>
                  </a:cubicBezTo>
                  <a:lnTo>
                    <a:pt x="19995" y="16637"/>
                  </a:lnTo>
                  <a:cubicBezTo>
                    <a:pt x="20478" y="16704"/>
                    <a:pt x="20967" y="16738"/>
                    <a:pt x="21461" y="16738"/>
                  </a:cubicBezTo>
                  <a:cubicBezTo>
                    <a:pt x="23183" y="16738"/>
                    <a:pt x="24953" y="16326"/>
                    <a:pt x="26655" y="15463"/>
                  </a:cubicBezTo>
                  <a:cubicBezTo>
                    <a:pt x="27596" y="14983"/>
                    <a:pt x="28048" y="14079"/>
                    <a:pt x="27951" y="13046"/>
                  </a:cubicBezTo>
                  <a:cubicBezTo>
                    <a:pt x="27824" y="11714"/>
                    <a:pt x="27129" y="11290"/>
                    <a:pt x="26267" y="11290"/>
                  </a:cubicBezTo>
                  <a:cubicBezTo>
                    <a:pt x="25222" y="11290"/>
                    <a:pt x="23933" y="11913"/>
                    <a:pt x="23116" y="12300"/>
                  </a:cubicBezTo>
                  <a:cubicBezTo>
                    <a:pt x="22479" y="12601"/>
                    <a:pt x="21819" y="12820"/>
                    <a:pt x="21149" y="12964"/>
                  </a:cubicBezTo>
                  <a:cubicBezTo>
                    <a:pt x="22800" y="12399"/>
                    <a:pt x="24341" y="11510"/>
                    <a:pt x="25737" y="10352"/>
                  </a:cubicBezTo>
                  <a:cubicBezTo>
                    <a:pt x="26559" y="9670"/>
                    <a:pt x="26530" y="8577"/>
                    <a:pt x="25969" y="7751"/>
                  </a:cubicBezTo>
                  <a:cubicBezTo>
                    <a:pt x="25883" y="7625"/>
                    <a:pt x="25736" y="7521"/>
                    <a:pt x="25616" y="7427"/>
                  </a:cubicBezTo>
                  <a:cubicBezTo>
                    <a:pt x="25329" y="7204"/>
                    <a:pt x="24946" y="7094"/>
                    <a:pt x="24560" y="7094"/>
                  </a:cubicBezTo>
                  <a:cubicBezTo>
                    <a:pt x="24120" y="7094"/>
                    <a:pt x="23676" y="7238"/>
                    <a:pt x="23370" y="7521"/>
                  </a:cubicBezTo>
                  <a:cubicBezTo>
                    <a:pt x="22272" y="8530"/>
                    <a:pt x="21111" y="9339"/>
                    <a:pt x="19825" y="9997"/>
                  </a:cubicBezTo>
                  <a:cubicBezTo>
                    <a:pt x="20865" y="9080"/>
                    <a:pt x="21834" y="8035"/>
                    <a:pt x="22823" y="7025"/>
                  </a:cubicBezTo>
                  <a:cubicBezTo>
                    <a:pt x="24154" y="5666"/>
                    <a:pt x="22800" y="4397"/>
                    <a:pt x="21644" y="4397"/>
                  </a:cubicBezTo>
                  <a:cubicBezTo>
                    <a:pt x="21105" y="4397"/>
                    <a:pt x="20610" y="4673"/>
                    <a:pt x="20450" y="5345"/>
                  </a:cubicBezTo>
                  <a:cubicBezTo>
                    <a:pt x="19989" y="7282"/>
                    <a:pt x="18621" y="8691"/>
                    <a:pt x="17018" y="9827"/>
                  </a:cubicBezTo>
                  <a:cubicBezTo>
                    <a:pt x="18316" y="7961"/>
                    <a:pt x="19385" y="5900"/>
                    <a:pt x="20386" y="3946"/>
                  </a:cubicBezTo>
                  <a:cubicBezTo>
                    <a:pt x="20699" y="3336"/>
                    <a:pt x="20374" y="2262"/>
                    <a:pt x="19763" y="1930"/>
                  </a:cubicBezTo>
                  <a:cubicBezTo>
                    <a:pt x="19481" y="1777"/>
                    <a:pt x="19262" y="1665"/>
                    <a:pt x="18942" y="1624"/>
                  </a:cubicBezTo>
                  <a:cubicBezTo>
                    <a:pt x="18871" y="1615"/>
                    <a:pt x="18802" y="1610"/>
                    <a:pt x="18735" y="1610"/>
                  </a:cubicBezTo>
                  <a:cubicBezTo>
                    <a:pt x="17863" y="1610"/>
                    <a:pt x="17195" y="2334"/>
                    <a:pt x="17049" y="3168"/>
                  </a:cubicBezTo>
                  <a:cubicBezTo>
                    <a:pt x="16625" y="5594"/>
                    <a:pt x="15721" y="7703"/>
                    <a:pt x="14707" y="9810"/>
                  </a:cubicBezTo>
                  <a:cubicBezTo>
                    <a:pt x="14801" y="9243"/>
                    <a:pt x="14891" y="8688"/>
                    <a:pt x="15022" y="8186"/>
                  </a:cubicBezTo>
                  <a:cubicBezTo>
                    <a:pt x="15577" y="6087"/>
                    <a:pt x="16370" y="4210"/>
                    <a:pt x="17324" y="2263"/>
                  </a:cubicBezTo>
                  <a:cubicBezTo>
                    <a:pt x="17873" y="1145"/>
                    <a:pt x="16755" y="119"/>
                    <a:pt x="15713" y="119"/>
                  </a:cubicBezTo>
                  <a:cubicBezTo>
                    <a:pt x="15256" y="119"/>
                    <a:pt x="14813" y="317"/>
                    <a:pt x="14533" y="790"/>
                  </a:cubicBezTo>
                  <a:cubicBezTo>
                    <a:pt x="13524" y="2488"/>
                    <a:pt x="12759" y="4382"/>
                    <a:pt x="12312" y="6323"/>
                  </a:cubicBezTo>
                  <a:cubicBezTo>
                    <a:pt x="12437" y="4783"/>
                    <a:pt x="12864" y="3267"/>
                    <a:pt x="13615" y="1915"/>
                  </a:cubicBezTo>
                  <a:cubicBezTo>
                    <a:pt x="14187" y="882"/>
                    <a:pt x="13394" y="0"/>
                    <a:pt x="125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54" name="Google Shape;8254;p29"/>
            <p:cNvSpPr/>
            <p:nvPr/>
          </p:nvSpPr>
          <p:spPr>
            <a:xfrm>
              <a:off x="538862" y="3416442"/>
              <a:ext cx="279853" cy="454570"/>
            </a:xfrm>
            <a:custGeom>
              <a:avLst/>
              <a:gdLst/>
              <a:ahLst/>
              <a:cxnLst/>
              <a:rect l="l" t="t" r="r" b="b"/>
              <a:pathLst>
                <a:path w="10453" h="16979" extrusionOk="0">
                  <a:moveTo>
                    <a:pt x="6817" y="1"/>
                  </a:moveTo>
                  <a:cubicBezTo>
                    <a:pt x="6115" y="1"/>
                    <a:pt x="5423" y="328"/>
                    <a:pt x="4942" y="1120"/>
                  </a:cubicBezTo>
                  <a:cubicBezTo>
                    <a:pt x="2412" y="5293"/>
                    <a:pt x="0" y="13621"/>
                    <a:pt x="5240" y="16907"/>
                  </a:cubicBezTo>
                  <a:cubicBezTo>
                    <a:pt x="5319" y="16956"/>
                    <a:pt x="5400" y="16978"/>
                    <a:pt x="5478" y="16978"/>
                  </a:cubicBezTo>
                  <a:cubicBezTo>
                    <a:pt x="5756" y="16978"/>
                    <a:pt x="5983" y="16694"/>
                    <a:pt x="5868" y="16384"/>
                  </a:cubicBezTo>
                  <a:cubicBezTo>
                    <a:pt x="5126" y="14394"/>
                    <a:pt x="5954" y="12056"/>
                    <a:pt x="6455" y="10085"/>
                  </a:cubicBezTo>
                  <a:cubicBezTo>
                    <a:pt x="7007" y="7902"/>
                    <a:pt x="7848" y="5930"/>
                    <a:pt x="9118" y="4063"/>
                  </a:cubicBezTo>
                  <a:cubicBezTo>
                    <a:pt x="10453" y="2104"/>
                    <a:pt x="8599" y="1"/>
                    <a:pt x="681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55" name="Google Shape;8255;p29"/>
            <p:cNvSpPr/>
            <p:nvPr/>
          </p:nvSpPr>
          <p:spPr>
            <a:xfrm>
              <a:off x="564484" y="3477645"/>
              <a:ext cx="391869" cy="390530"/>
            </a:xfrm>
            <a:custGeom>
              <a:avLst/>
              <a:gdLst/>
              <a:ahLst/>
              <a:cxnLst/>
              <a:rect l="l" t="t" r="r" b="b"/>
              <a:pathLst>
                <a:path w="14637" h="14587" extrusionOk="0">
                  <a:moveTo>
                    <a:pt x="11641" y="0"/>
                  </a:moveTo>
                  <a:cubicBezTo>
                    <a:pt x="11083" y="0"/>
                    <a:pt x="10526" y="243"/>
                    <a:pt x="10112" y="834"/>
                  </a:cubicBezTo>
                  <a:cubicBezTo>
                    <a:pt x="8786" y="2730"/>
                    <a:pt x="0" y="13489"/>
                    <a:pt x="5325" y="14579"/>
                  </a:cubicBezTo>
                  <a:cubicBezTo>
                    <a:pt x="5351" y="14584"/>
                    <a:pt x="5378" y="14587"/>
                    <a:pt x="5403" y="14587"/>
                  </a:cubicBezTo>
                  <a:cubicBezTo>
                    <a:pt x="5680" y="14587"/>
                    <a:pt x="5882" y="14280"/>
                    <a:pt x="5849" y="14024"/>
                  </a:cubicBezTo>
                  <a:cubicBezTo>
                    <a:pt x="5647" y="12478"/>
                    <a:pt x="8186" y="9921"/>
                    <a:pt x="9079" y="8692"/>
                  </a:cubicBezTo>
                  <a:cubicBezTo>
                    <a:pt x="10461" y="6797"/>
                    <a:pt x="11925" y="4970"/>
                    <a:pt x="13429" y="3172"/>
                  </a:cubicBezTo>
                  <a:cubicBezTo>
                    <a:pt x="14636" y="1732"/>
                    <a:pt x="13134" y="0"/>
                    <a:pt x="116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56" name="Google Shape;8256;p29"/>
            <p:cNvSpPr/>
            <p:nvPr/>
          </p:nvSpPr>
          <p:spPr>
            <a:xfrm>
              <a:off x="694413" y="3575608"/>
              <a:ext cx="329516" cy="277604"/>
            </a:xfrm>
            <a:custGeom>
              <a:avLst/>
              <a:gdLst/>
              <a:ahLst/>
              <a:cxnLst/>
              <a:rect l="l" t="t" r="r" b="b"/>
              <a:pathLst>
                <a:path w="12308" h="10369" extrusionOk="0">
                  <a:moveTo>
                    <a:pt x="9641" y="0"/>
                  </a:moveTo>
                  <a:cubicBezTo>
                    <a:pt x="8989" y="0"/>
                    <a:pt x="8329" y="336"/>
                    <a:pt x="7923" y="1165"/>
                  </a:cubicBezTo>
                  <a:cubicBezTo>
                    <a:pt x="6919" y="3211"/>
                    <a:pt x="5439" y="4863"/>
                    <a:pt x="3712" y="6334"/>
                  </a:cubicBezTo>
                  <a:cubicBezTo>
                    <a:pt x="2536" y="7335"/>
                    <a:pt x="645" y="8170"/>
                    <a:pt x="77" y="9652"/>
                  </a:cubicBezTo>
                  <a:cubicBezTo>
                    <a:pt x="1" y="9849"/>
                    <a:pt x="115" y="10037"/>
                    <a:pt x="291" y="10123"/>
                  </a:cubicBezTo>
                  <a:cubicBezTo>
                    <a:pt x="646" y="10295"/>
                    <a:pt x="1028" y="10368"/>
                    <a:pt x="1425" y="10368"/>
                  </a:cubicBezTo>
                  <a:cubicBezTo>
                    <a:pt x="2996" y="10368"/>
                    <a:pt x="4785" y="9212"/>
                    <a:pt x="5937" y="8453"/>
                  </a:cubicBezTo>
                  <a:cubicBezTo>
                    <a:pt x="8071" y="7047"/>
                    <a:pt x="9821" y="5019"/>
                    <a:pt x="11271" y="2934"/>
                  </a:cubicBezTo>
                  <a:cubicBezTo>
                    <a:pt x="12308" y="1441"/>
                    <a:pt x="10991" y="0"/>
                    <a:pt x="96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57" name="Google Shape;8257;p29"/>
            <p:cNvSpPr/>
            <p:nvPr/>
          </p:nvSpPr>
          <p:spPr>
            <a:xfrm>
              <a:off x="673744" y="3695095"/>
              <a:ext cx="450635" cy="175333"/>
            </a:xfrm>
            <a:custGeom>
              <a:avLst/>
              <a:gdLst/>
              <a:ahLst/>
              <a:cxnLst/>
              <a:rect l="l" t="t" r="r" b="b"/>
              <a:pathLst>
                <a:path w="16832" h="6549" extrusionOk="0">
                  <a:moveTo>
                    <a:pt x="14441" y="1"/>
                  </a:moveTo>
                  <a:cubicBezTo>
                    <a:pt x="13982" y="1"/>
                    <a:pt x="13522" y="199"/>
                    <a:pt x="13175" y="678"/>
                  </a:cubicBezTo>
                  <a:cubicBezTo>
                    <a:pt x="11938" y="2389"/>
                    <a:pt x="8503" y="2988"/>
                    <a:pt x="6627" y="3553"/>
                  </a:cubicBezTo>
                  <a:cubicBezTo>
                    <a:pt x="4615" y="4156"/>
                    <a:pt x="2587" y="4724"/>
                    <a:pt x="543" y="5208"/>
                  </a:cubicBezTo>
                  <a:cubicBezTo>
                    <a:pt x="1" y="5335"/>
                    <a:pt x="28" y="6060"/>
                    <a:pt x="569" y="6162"/>
                  </a:cubicBezTo>
                  <a:cubicBezTo>
                    <a:pt x="1889" y="6414"/>
                    <a:pt x="3195" y="6548"/>
                    <a:pt x="4499" y="6548"/>
                  </a:cubicBezTo>
                  <a:cubicBezTo>
                    <a:pt x="5998" y="6548"/>
                    <a:pt x="7492" y="6371"/>
                    <a:pt x="8998" y="5990"/>
                  </a:cubicBezTo>
                  <a:cubicBezTo>
                    <a:pt x="11463" y="5370"/>
                    <a:pt x="14277" y="4684"/>
                    <a:pt x="15888" y="2590"/>
                  </a:cubicBezTo>
                  <a:cubicBezTo>
                    <a:pt x="16832" y="1369"/>
                    <a:pt x="15645" y="1"/>
                    <a:pt x="144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58" name="Google Shape;8258;p29"/>
            <p:cNvSpPr/>
            <p:nvPr/>
          </p:nvSpPr>
          <p:spPr>
            <a:xfrm>
              <a:off x="637173" y="3813217"/>
              <a:ext cx="453580" cy="172013"/>
            </a:xfrm>
            <a:custGeom>
              <a:avLst/>
              <a:gdLst/>
              <a:ahLst/>
              <a:cxnLst/>
              <a:rect l="l" t="t" r="r" b="b"/>
              <a:pathLst>
                <a:path w="16942" h="6425" extrusionOk="0">
                  <a:moveTo>
                    <a:pt x="482" y="0"/>
                  </a:moveTo>
                  <a:cubicBezTo>
                    <a:pt x="201" y="0"/>
                    <a:pt x="0" y="383"/>
                    <a:pt x="182" y="661"/>
                  </a:cubicBezTo>
                  <a:cubicBezTo>
                    <a:pt x="1903" y="3283"/>
                    <a:pt x="4776" y="5260"/>
                    <a:pt x="7827" y="5985"/>
                  </a:cubicBezTo>
                  <a:cubicBezTo>
                    <a:pt x="8873" y="6233"/>
                    <a:pt x="10160" y="6425"/>
                    <a:pt x="11449" y="6425"/>
                  </a:cubicBezTo>
                  <a:cubicBezTo>
                    <a:pt x="13226" y="6425"/>
                    <a:pt x="15006" y="6060"/>
                    <a:pt x="16160" y="4979"/>
                  </a:cubicBezTo>
                  <a:cubicBezTo>
                    <a:pt x="16941" y="4248"/>
                    <a:pt x="16651" y="2693"/>
                    <a:pt x="15442" y="2638"/>
                  </a:cubicBezTo>
                  <a:cubicBezTo>
                    <a:pt x="15333" y="2633"/>
                    <a:pt x="15226" y="2630"/>
                    <a:pt x="15118" y="2630"/>
                  </a:cubicBezTo>
                  <a:cubicBezTo>
                    <a:pt x="13115" y="2630"/>
                    <a:pt x="11284" y="3477"/>
                    <a:pt x="9221" y="3477"/>
                  </a:cubicBezTo>
                  <a:cubicBezTo>
                    <a:pt x="9035" y="3477"/>
                    <a:pt x="8848" y="3470"/>
                    <a:pt x="8659" y="3455"/>
                  </a:cubicBezTo>
                  <a:cubicBezTo>
                    <a:pt x="5580" y="3212"/>
                    <a:pt x="3128" y="1915"/>
                    <a:pt x="711" y="85"/>
                  </a:cubicBezTo>
                  <a:cubicBezTo>
                    <a:pt x="633" y="26"/>
                    <a:pt x="555" y="0"/>
                    <a:pt x="48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59" name="Google Shape;8259;p29"/>
            <p:cNvSpPr/>
            <p:nvPr/>
          </p:nvSpPr>
          <p:spPr>
            <a:xfrm>
              <a:off x="443363" y="3463509"/>
              <a:ext cx="246334" cy="401132"/>
            </a:xfrm>
            <a:custGeom>
              <a:avLst/>
              <a:gdLst/>
              <a:ahLst/>
              <a:cxnLst/>
              <a:rect l="l" t="t" r="r" b="b"/>
              <a:pathLst>
                <a:path w="9201" h="14983" extrusionOk="0">
                  <a:moveTo>
                    <a:pt x="2960" y="0"/>
                  </a:moveTo>
                  <a:cubicBezTo>
                    <a:pt x="2311" y="0"/>
                    <a:pt x="1637" y="334"/>
                    <a:pt x="1291" y="1035"/>
                  </a:cubicBezTo>
                  <a:cubicBezTo>
                    <a:pt x="0" y="3650"/>
                    <a:pt x="880" y="7110"/>
                    <a:pt x="2334" y="9474"/>
                  </a:cubicBezTo>
                  <a:cubicBezTo>
                    <a:pt x="3678" y="11656"/>
                    <a:pt x="6194" y="14699"/>
                    <a:pt x="8910" y="14981"/>
                  </a:cubicBezTo>
                  <a:cubicBezTo>
                    <a:pt x="8920" y="14982"/>
                    <a:pt x="8929" y="14983"/>
                    <a:pt x="8939" y="14983"/>
                  </a:cubicBezTo>
                  <a:cubicBezTo>
                    <a:pt x="9111" y="14983"/>
                    <a:pt x="9200" y="14807"/>
                    <a:pt x="9148" y="14654"/>
                  </a:cubicBezTo>
                  <a:cubicBezTo>
                    <a:pt x="8405" y="12502"/>
                    <a:pt x="6270" y="10878"/>
                    <a:pt x="5269" y="8783"/>
                  </a:cubicBezTo>
                  <a:cubicBezTo>
                    <a:pt x="4135" y="6411"/>
                    <a:pt x="4329" y="4301"/>
                    <a:pt x="4575" y="1801"/>
                  </a:cubicBezTo>
                  <a:cubicBezTo>
                    <a:pt x="4690" y="628"/>
                    <a:pt x="3849" y="0"/>
                    <a:pt x="296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60" name="Google Shape;8260;p29"/>
            <p:cNvSpPr/>
            <p:nvPr/>
          </p:nvSpPr>
          <p:spPr>
            <a:xfrm>
              <a:off x="385882" y="3657908"/>
              <a:ext cx="310293" cy="230136"/>
            </a:xfrm>
            <a:custGeom>
              <a:avLst/>
              <a:gdLst/>
              <a:ahLst/>
              <a:cxnLst/>
              <a:rect l="l" t="t" r="r" b="b"/>
              <a:pathLst>
                <a:path w="11590" h="8596" extrusionOk="0">
                  <a:moveTo>
                    <a:pt x="2977" y="1"/>
                  </a:moveTo>
                  <a:cubicBezTo>
                    <a:pt x="1518" y="1"/>
                    <a:pt x="1" y="1917"/>
                    <a:pt x="1143" y="3587"/>
                  </a:cubicBezTo>
                  <a:cubicBezTo>
                    <a:pt x="2685" y="5839"/>
                    <a:pt x="5944" y="8596"/>
                    <a:pt x="8965" y="8596"/>
                  </a:cubicBezTo>
                  <a:cubicBezTo>
                    <a:pt x="9807" y="8596"/>
                    <a:pt x="10631" y="8382"/>
                    <a:pt x="11394" y="7882"/>
                  </a:cubicBezTo>
                  <a:cubicBezTo>
                    <a:pt x="11590" y="7754"/>
                    <a:pt x="11416" y="7498"/>
                    <a:pt x="11232" y="7498"/>
                  </a:cubicBezTo>
                  <a:cubicBezTo>
                    <a:pt x="11228" y="7498"/>
                    <a:pt x="11223" y="7499"/>
                    <a:pt x="11219" y="7499"/>
                  </a:cubicBezTo>
                  <a:cubicBezTo>
                    <a:pt x="11187" y="7501"/>
                    <a:pt x="11156" y="7502"/>
                    <a:pt x="11124" y="7502"/>
                  </a:cubicBezTo>
                  <a:cubicBezTo>
                    <a:pt x="9649" y="7502"/>
                    <a:pt x="7896" y="5489"/>
                    <a:pt x="7050" y="4468"/>
                  </a:cubicBezTo>
                  <a:cubicBezTo>
                    <a:pt x="6100" y="3320"/>
                    <a:pt x="5207" y="2112"/>
                    <a:pt x="4407" y="855"/>
                  </a:cubicBezTo>
                  <a:cubicBezTo>
                    <a:pt x="4024" y="251"/>
                    <a:pt x="3504" y="1"/>
                    <a:pt x="297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61" name="Google Shape;8261;p29"/>
            <p:cNvSpPr/>
            <p:nvPr/>
          </p:nvSpPr>
          <p:spPr>
            <a:xfrm>
              <a:off x="356566" y="3784918"/>
              <a:ext cx="330158" cy="153273"/>
            </a:xfrm>
            <a:custGeom>
              <a:avLst/>
              <a:gdLst/>
              <a:ahLst/>
              <a:cxnLst/>
              <a:rect l="l" t="t" r="r" b="b"/>
              <a:pathLst>
                <a:path w="12332" h="5725" extrusionOk="0">
                  <a:moveTo>
                    <a:pt x="3447" y="0"/>
                  </a:moveTo>
                  <a:cubicBezTo>
                    <a:pt x="1251" y="0"/>
                    <a:pt x="1" y="3281"/>
                    <a:pt x="2603" y="4643"/>
                  </a:cubicBezTo>
                  <a:cubicBezTo>
                    <a:pt x="3919" y="5333"/>
                    <a:pt x="5412" y="5725"/>
                    <a:pt x="6872" y="5725"/>
                  </a:cubicBezTo>
                  <a:cubicBezTo>
                    <a:pt x="8909" y="5725"/>
                    <a:pt x="10882" y="4962"/>
                    <a:pt x="12224" y="3179"/>
                  </a:cubicBezTo>
                  <a:cubicBezTo>
                    <a:pt x="12331" y="3039"/>
                    <a:pt x="12219" y="2867"/>
                    <a:pt x="12066" y="2837"/>
                  </a:cubicBezTo>
                  <a:cubicBezTo>
                    <a:pt x="9675" y="2357"/>
                    <a:pt x="6940" y="1702"/>
                    <a:pt x="4832" y="421"/>
                  </a:cubicBezTo>
                  <a:cubicBezTo>
                    <a:pt x="4348" y="127"/>
                    <a:pt x="3880" y="0"/>
                    <a:pt x="344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62" name="Google Shape;8262;p29"/>
            <p:cNvSpPr/>
            <p:nvPr/>
          </p:nvSpPr>
          <p:spPr>
            <a:xfrm>
              <a:off x="526172" y="3844997"/>
              <a:ext cx="172281" cy="189014"/>
            </a:xfrm>
            <a:custGeom>
              <a:avLst/>
              <a:gdLst/>
              <a:ahLst/>
              <a:cxnLst/>
              <a:rect l="l" t="t" r="r" b="b"/>
              <a:pathLst>
                <a:path w="6435" h="7060" extrusionOk="0">
                  <a:moveTo>
                    <a:pt x="4973" y="1"/>
                  </a:moveTo>
                  <a:cubicBezTo>
                    <a:pt x="2964" y="1"/>
                    <a:pt x="1427" y="2921"/>
                    <a:pt x="690" y="4476"/>
                  </a:cubicBezTo>
                  <a:cubicBezTo>
                    <a:pt x="1" y="5927"/>
                    <a:pt x="1416" y="7060"/>
                    <a:pt x="2692" y="7060"/>
                  </a:cubicBezTo>
                  <a:cubicBezTo>
                    <a:pt x="3412" y="7060"/>
                    <a:pt x="4087" y="6699"/>
                    <a:pt x="4313" y="5829"/>
                  </a:cubicBezTo>
                  <a:cubicBezTo>
                    <a:pt x="4536" y="4964"/>
                    <a:pt x="4834" y="4124"/>
                    <a:pt x="5293" y="3354"/>
                  </a:cubicBezTo>
                  <a:cubicBezTo>
                    <a:pt x="5743" y="2592"/>
                    <a:pt x="6435" y="1885"/>
                    <a:pt x="6212" y="941"/>
                  </a:cubicBezTo>
                  <a:cubicBezTo>
                    <a:pt x="6128" y="577"/>
                    <a:pt x="5891" y="164"/>
                    <a:pt x="5495" y="67"/>
                  </a:cubicBezTo>
                  <a:cubicBezTo>
                    <a:pt x="5318" y="22"/>
                    <a:pt x="5143" y="1"/>
                    <a:pt x="497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63" name="Google Shape;8263;p29"/>
            <p:cNvSpPr/>
            <p:nvPr/>
          </p:nvSpPr>
          <p:spPr>
            <a:xfrm>
              <a:off x="627802" y="3871797"/>
              <a:ext cx="146954" cy="228450"/>
            </a:xfrm>
            <a:custGeom>
              <a:avLst/>
              <a:gdLst/>
              <a:ahLst/>
              <a:cxnLst/>
              <a:rect l="l" t="t" r="r" b="b"/>
              <a:pathLst>
                <a:path w="5489" h="8533" extrusionOk="0">
                  <a:moveTo>
                    <a:pt x="1786" y="0"/>
                  </a:moveTo>
                  <a:cubicBezTo>
                    <a:pt x="1519" y="0"/>
                    <a:pt x="1247" y="86"/>
                    <a:pt x="1086" y="253"/>
                  </a:cubicBezTo>
                  <a:cubicBezTo>
                    <a:pt x="185" y="1187"/>
                    <a:pt x="0" y="2731"/>
                    <a:pt x="117" y="3977"/>
                  </a:cubicBezTo>
                  <a:cubicBezTo>
                    <a:pt x="252" y="5447"/>
                    <a:pt x="612" y="7349"/>
                    <a:pt x="1945" y="8179"/>
                  </a:cubicBezTo>
                  <a:cubicBezTo>
                    <a:pt x="2325" y="8417"/>
                    <a:pt x="2781" y="8532"/>
                    <a:pt x="3237" y="8532"/>
                  </a:cubicBezTo>
                  <a:cubicBezTo>
                    <a:pt x="4350" y="8532"/>
                    <a:pt x="5464" y="7846"/>
                    <a:pt x="5476" y="6569"/>
                  </a:cubicBezTo>
                  <a:cubicBezTo>
                    <a:pt x="5489" y="5099"/>
                    <a:pt x="4667" y="4184"/>
                    <a:pt x="4081" y="2937"/>
                  </a:cubicBezTo>
                  <a:cubicBezTo>
                    <a:pt x="3644" y="2009"/>
                    <a:pt x="3178" y="884"/>
                    <a:pt x="2400" y="198"/>
                  </a:cubicBezTo>
                  <a:cubicBezTo>
                    <a:pt x="2250" y="65"/>
                    <a:pt x="2020" y="0"/>
                    <a:pt x="17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64" name="Google Shape;8264;p29"/>
            <p:cNvSpPr/>
            <p:nvPr/>
          </p:nvSpPr>
          <p:spPr>
            <a:xfrm>
              <a:off x="662125" y="3870913"/>
              <a:ext cx="362071" cy="229467"/>
            </a:xfrm>
            <a:custGeom>
              <a:avLst/>
              <a:gdLst/>
              <a:ahLst/>
              <a:cxnLst/>
              <a:rect l="l" t="t" r="r" b="b"/>
              <a:pathLst>
                <a:path w="13524" h="8571" extrusionOk="0">
                  <a:moveTo>
                    <a:pt x="522" y="0"/>
                  </a:moveTo>
                  <a:cubicBezTo>
                    <a:pt x="237" y="0"/>
                    <a:pt x="1" y="312"/>
                    <a:pt x="120" y="621"/>
                  </a:cubicBezTo>
                  <a:cubicBezTo>
                    <a:pt x="1634" y="4567"/>
                    <a:pt x="5263" y="7345"/>
                    <a:pt x="9256" y="8454"/>
                  </a:cubicBezTo>
                  <a:cubicBezTo>
                    <a:pt x="9540" y="8534"/>
                    <a:pt x="9809" y="8570"/>
                    <a:pt x="10061" y="8570"/>
                  </a:cubicBezTo>
                  <a:cubicBezTo>
                    <a:pt x="12877" y="8570"/>
                    <a:pt x="13523" y="3994"/>
                    <a:pt x="10354" y="3747"/>
                  </a:cubicBezTo>
                  <a:cubicBezTo>
                    <a:pt x="6712" y="3460"/>
                    <a:pt x="3745" y="2134"/>
                    <a:pt x="770" y="82"/>
                  </a:cubicBezTo>
                  <a:cubicBezTo>
                    <a:pt x="688" y="25"/>
                    <a:pt x="603" y="0"/>
                    <a:pt x="52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65" name="Google Shape;8265;p29"/>
            <p:cNvSpPr/>
            <p:nvPr/>
          </p:nvSpPr>
          <p:spPr>
            <a:xfrm>
              <a:off x="638993" y="3806257"/>
              <a:ext cx="409673" cy="123234"/>
            </a:xfrm>
            <a:custGeom>
              <a:avLst/>
              <a:gdLst/>
              <a:ahLst/>
              <a:cxnLst/>
              <a:rect l="l" t="t" r="r" b="b"/>
              <a:pathLst>
                <a:path w="15302" h="4603" extrusionOk="0">
                  <a:moveTo>
                    <a:pt x="13526" y="1"/>
                  </a:moveTo>
                  <a:cubicBezTo>
                    <a:pt x="13498" y="1"/>
                    <a:pt x="13470" y="1"/>
                    <a:pt x="13442" y="3"/>
                  </a:cubicBezTo>
                  <a:cubicBezTo>
                    <a:pt x="11473" y="93"/>
                    <a:pt x="9645" y="1543"/>
                    <a:pt x="7568" y="1766"/>
                  </a:cubicBezTo>
                  <a:cubicBezTo>
                    <a:pt x="7090" y="1817"/>
                    <a:pt x="6612" y="1843"/>
                    <a:pt x="6135" y="1843"/>
                  </a:cubicBezTo>
                  <a:cubicBezTo>
                    <a:pt x="4288" y="1843"/>
                    <a:pt x="2468" y="1452"/>
                    <a:pt x="790" y="632"/>
                  </a:cubicBezTo>
                  <a:cubicBezTo>
                    <a:pt x="714" y="595"/>
                    <a:pt x="642" y="578"/>
                    <a:pt x="576" y="578"/>
                  </a:cubicBezTo>
                  <a:cubicBezTo>
                    <a:pt x="174" y="578"/>
                    <a:pt x="1" y="1207"/>
                    <a:pt x="333" y="1502"/>
                  </a:cubicBezTo>
                  <a:cubicBezTo>
                    <a:pt x="2393" y="3331"/>
                    <a:pt x="4861" y="4480"/>
                    <a:pt x="7650" y="4592"/>
                  </a:cubicBezTo>
                  <a:cubicBezTo>
                    <a:pt x="7818" y="4599"/>
                    <a:pt x="7994" y="4603"/>
                    <a:pt x="8177" y="4603"/>
                  </a:cubicBezTo>
                  <a:cubicBezTo>
                    <a:pt x="10410" y="4603"/>
                    <a:pt x="13653" y="4051"/>
                    <a:pt x="14738" y="2082"/>
                  </a:cubicBezTo>
                  <a:cubicBezTo>
                    <a:pt x="15302" y="1058"/>
                    <a:pt x="14660" y="1"/>
                    <a:pt x="135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66" name="Google Shape;8266;p29"/>
            <p:cNvSpPr/>
            <p:nvPr/>
          </p:nvSpPr>
          <p:spPr>
            <a:xfrm>
              <a:off x="643866" y="3652366"/>
              <a:ext cx="271152" cy="225317"/>
            </a:xfrm>
            <a:custGeom>
              <a:avLst/>
              <a:gdLst/>
              <a:ahLst/>
              <a:cxnLst/>
              <a:rect l="l" t="t" r="r" b="b"/>
              <a:pathLst>
                <a:path w="10128" h="8416" extrusionOk="0">
                  <a:moveTo>
                    <a:pt x="8628" y="1"/>
                  </a:moveTo>
                  <a:cubicBezTo>
                    <a:pt x="8593" y="1"/>
                    <a:pt x="8558" y="5"/>
                    <a:pt x="8523" y="13"/>
                  </a:cubicBezTo>
                  <a:cubicBezTo>
                    <a:pt x="6782" y="408"/>
                    <a:pt x="5958" y="2883"/>
                    <a:pt x="4734" y="4081"/>
                  </a:cubicBezTo>
                  <a:cubicBezTo>
                    <a:pt x="3375" y="5410"/>
                    <a:pt x="1155" y="6306"/>
                    <a:pt x="103" y="7840"/>
                  </a:cubicBezTo>
                  <a:cubicBezTo>
                    <a:pt x="1" y="7987"/>
                    <a:pt x="57" y="8225"/>
                    <a:pt x="239" y="8283"/>
                  </a:cubicBezTo>
                  <a:cubicBezTo>
                    <a:pt x="530" y="8374"/>
                    <a:pt x="831" y="8415"/>
                    <a:pt x="1138" y="8415"/>
                  </a:cubicBezTo>
                  <a:cubicBezTo>
                    <a:pt x="2962" y="8415"/>
                    <a:pt x="5001" y="6965"/>
                    <a:pt x="6229" y="5869"/>
                  </a:cubicBezTo>
                  <a:cubicBezTo>
                    <a:pt x="7550" y="4691"/>
                    <a:pt x="10127" y="2283"/>
                    <a:pt x="9162" y="355"/>
                  </a:cubicBezTo>
                  <a:cubicBezTo>
                    <a:pt x="9065" y="161"/>
                    <a:pt x="8853" y="1"/>
                    <a:pt x="862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67" name="Google Shape;8267;p29"/>
            <p:cNvSpPr/>
            <p:nvPr/>
          </p:nvSpPr>
          <p:spPr>
            <a:xfrm>
              <a:off x="626624" y="3616115"/>
              <a:ext cx="186470" cy="260229"/>
            </a:xfrm>
            <a:custGeom>
              <a:avLst/>
              <a:gdLst/>
              <a:ahLst/>
              <a:cxnLst/>
              <a:rect l="l" t="t" r="r" b="b"/>
              <a:pathLst>
                <a:path w="6965" h="9720" extrusionOk="0">
                  <a:moveTo>
                    <a:pt x="5005" y="1"/>
                  </a:moveTo>
                  <a:cubicBezTo>
                    <a:pt x="4679" y="1"/>
                    <a:pt x="4335" y="139"/>
                    <a:pt x="4007" y="468"/>
                  </a:cubicBezTo>
                  <a:cubicBezTo>
                    <a:pt x="2086" y="2395"/>
                    <a:pt x="1" y="5989"/>
                    <a:pt x="508" y="8799"/>
                  </a:cubicBezTo>
                  <a:cubicBezTo>
                    <a:pt x="620" y="9419"/>
                    <a:pt x="1085" y="9720"/>
                    <a:pt x="1580" y="9720"/>
                  </a:cubicBezTo>
                  <a:cubicBezTo>
                    <a:pt x="1930" y="9720"/>
                    <a:pt x="2295" y="9569"/>
                    <a:pt x="2561" y="9274"/>
                  </a:cubicBezTo>
                  <a:cubicBezTo>
                    <a:pt x="3374" y="8371"/>
                    <a:pt x="3750" y="7240"/>
                    <a:pt x="4289" y="6165"/>
                  </a:cubicBezTo>
                  <a:cubicBezTo>
                    <a:pt x="4906" y="4934"/>
                    <a:pt x="5715" y="3841"/>
                    <a:pt x="6365" y="2637"/>
                  </a:cubicBezTo>
                  <a:cubicBezTo>
                    <a:pt x="6964" y="1523"/>
                    <a:pt x="6086" y="1"/>
                    <a:pt x="500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68" name="Google Shape;8268;p29"/>
            <p:cNvSpPr/>
            <p:nvPr/>
          </p:nvSpPr>
          <p:spPr>
            <a:xfrm>
              <a:off x="572971" y="3597374"/>
              <a:ext cx="117183" cy="244353"/>
            </a:xfrm>
            <a:custGeom>
              <a:avLst/>
              <a:gdLst/>
              <a:ahLst/>
              <a:cxnLst/>
              <a:rect l="l" t="t" r="r" b="b"/>
              <a:pathLst>
                <a:path w="4377" h="9127" extrusionOk="0">
                  <a:moveTo>
                    <a:pt x="2064" y="1"/>
                  </a:moveTo>
                  <a:cubicBezTo>
                    <a:pt x="1929" y="1"/>
                    <a:pt x="1794" y="47"/>
                    <a:pt x="1680" y="154"/>
                  </a:cubicBezTo>
                  <a:cubicBezTo>
                    <a:pt x="1" y="1715"/>
                    <a:pt x="638" y="9126"/>
                    <a:pt x="3614" y="9126"/>
                  </a:cubicBezTo>
                  <a:cubicBezTo>
                    <a:pt x="3768" y="9126"/>
                    <a:pt x="3929" y="9107"/>
                    <a:pt x="4095" y="9065"/>
                  </a:cubicBezTo>
                  <a:cubicBezTo>
                    <a:pt x="4267" y="9020"/>
                    <a:pt x="4377" y="8813"/>
                    <a:pt x="4244" y="8660"/>
                  </a:cubicBezTo>
                  <a:cubicBezTo>
                    <a:pt x="3228" y="7491"/>
                    <a:pt x="3061" y="5916"/>
                    <a:pt x="2952" y="4432"/>
                  </a:cubicBezTo>
                  <a:cubicBezTo>
                    <a:pt x="2854" y="3123"/>
                    <a:pt x="3309" y="1573"/>
                    <a:pt x="2676" y="380"/>
                  </a:cubicBezTo>
                  <a:cubicBezTo>
                    <a:pt x="2557" y="155"/>
                    <a:pt x="2310" y="1"/>
                    <a:pt x="206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69" name="Google Shape;8269;p29"/>
            <p:cNvSpPr/>
            <p:nvPr/>
          </p:nvSpPr>
          <p:spPr>
            <a:xfrm>
              <a:off x="666060" y="3886923"/>
              <a:ext cx="46102" cy="190647"/>
            </a:xfrm>
            <a:custGeom>
              <a:avLst/>
              <a:gdLst/>
              <a:ahLst/>
              <a:cxnLst/>
              <a:rect l="l" t="t" r="r" b="b"/>
              <a:pathLst>
                <a:path w="1722" h="7121" extrusionOk="0">
                  <a:moveTo>
                    <a:pt x="611" y="0"/>
                  </a:moveTo>
                  <a:cubicBezTo>
                    <a:pt x="495" y="0"/>
                    <a:pt x="378" y="69"/>
                    <a:pt x="356" y="214"/>
                  </a:cubicBezTo>
                  <a:cubicBezTo>
                    <a:pt x="1" y="2529"/>
                    <a:pt x="285" y="4814"/>
                    <a:pt x="1187" y="6976"/>
                  </a:cubicBezTo>
                  <a:cubicBezTo>
                    <a:pt x="1229" y="7078"/>
                    <a:pt x="1310" y="7121"/>
                    <a:pt x="1393" y="7121"/>
                  </a:cubicBezTo>
                  <a:cubicBezTo>
                    <a:pt x="1553" y="7121"/>
                    <a:pt x="1721" y="6964"/>
                    <a:pt x="1640" y="6771"/>
                  </a:cubicBezTo>
                  <a:cubicBezTo>
                    <a:pt x="768" y="4680"/>
                    <a:pt x="508" y="2503"/>
                    <a:pt x="852" y="265"/>
                  </a:cubicBezTo>
                  <a:cubicBezTo>
                    <a:pt x="877" y="93"/>
                    <a:pt x="745" y="0"/>
                    <a:pt x="61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70" name="Google Shape;8270;p29"/>
            <p:cNvSpPr/>
            <p:nvPr/>
          </p:nvSpPr>
          <p:spPr>
            <a:xfrm>
              <a:off x="683275" y="3889815"/>
              <a:ext cx="58873" cy="158734"/>
            </a:xfrm>
            <a:custGeom>
              <a:avLst/>
              <a:gdLst/>
              <a:ahLst/>
              <a:cxnLst/>
              <a:rect l="l" t="t" r="r" b="b"/>
              <a:pathLst>
                <a:path w="2199" h="5929" extrusionOk="0">
                  <a:moveTo>
                    <a:pt x="291" y="0"/>
                  </a:moveTo>
                  <a:cubicBezTo>
                    <a:pt x="153" y="0"/>
                    <a:pt x="0" y="105"/>
                    <a:pt x="7" y="282"/>
                  </a:cubicBezTo>
                  <a:cubicBezTo>
                    <a:pt x="79" y="2246"/>
                    <a:pt x="630" y="4111"/>
                    <a:pt x="1635" y="5799"/>
                  </a:cubicBezTo>
                  <a:cubicBezTo>
                    <a:pt x="1689" y="5890"/>
                    <a:pt x="1777" y="5928"/>
                    <a:pt x="1862" y="5928"/>
                  </a:cubicBezTo>
                  <a:cubicBezTo>
                    <a:pt x="2033" y="5928"/>
                    <a:pt x="2198" y="5777"/>
                    <a:pt x="2090" y="5593"/>
                  </a:cubicBezTo>
                  <a:cubicBezTo>
                    <a:pt x="1103" y="3940"/>
                    <a:pt x="570" y="2127"/>
                    <a:pt x="500" y="204"/>
                  </a:cubicBezTo>
                  <a:cubicBezTo>
                    <a:pt x="495" y="63"/>
                    <a:pt x="397" y="0"/>
                    <a:pt x="29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71" name="Google Shape;8271;p29"/>
            <p:cNvSpPr/>
            <p:nvPr/>
          </p:nvSpPr>
          <p:spPr>
            <a:xfrm>
              <a:off x="671067" y="3892680"/>
              <a:ext cx="212065" cy="151934"/>
            </a:xfrm>
            <a:custGeom>
              <a:avLst/>
              <a:gdLst/>
              <a:ahLst/>
              <a:cxnLst/>
              <a:rect l="l" t="t" r="r" b="b"/>
              <a:pathLst>
                <a:path w="7921" h="5675" extrusionOk="0">
                  <a:moveTo>
                    <a:pt x="342" y="1"/>
                  </a:moveTo>
                  <a:cubicBezTo>
                    <a:pt x="171" y="1"/>
                    <a:pt x="0" y="226"/>
                    <a:pt x="130" y="422"/>
                  </a:cubicBezTo>
                  <a:cubicBezTo>
                    <a:pt x="1869" y="3024"/>
                    <a:pt x="4434" y="4858"/>
                    <a:pt x="7459" y="5666"/>
                  </a:cubicBezTo>
                  <a:cubicBezTo>
                    <a:pt x="7483" y="5672"/>
                    <a:pt x="7506" y="5675"/>
                    <a:pt x="7529" y="5675"/>
                  </a:cubicBezTo>
                  <a:cubicBezTo>
                    <a:pt x="7793" y="5675"/>
                    <a:pt x="7921" y="5273"/>
                    <a:pt x="7634" y="5196"/>
                  </a:cubicBezTo>
                  <a:cubicBezTo>
                    <a:pt x="4682" y="4410"/>
                    <a:pt x="2210" y="2639"/>
                    <a:pt x="513" y="101"/>
                  </a:cubicBezTo>
                  <a:cubicBezTo>
                    <a:pt x="465" y="30"/>
                    <a:pt x="404" y="1"/>
                    <a:pt x="34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72" name="Google Shape;8272;p29"/>
            <p:cNvSpPr/>
            <p:nvPr/>
          </p:nvSpPr>
          <p:spPr>
            <a:xfrm>
              <a:off x="682927" y="3896080"/>
              <a:ext cx="218972" cy="112819"/>
            </a:xfrm>
            <a:custGeom>
              <a:avLst/>
              <a:gdLst/>
              <a:ahLst/>
              <a:cxnLst/>
              <a:rect l="l" t="t" r="r" b="b"/>
              <a:pathLst>
                <a:path w="8179" h="4214" extrusionOk="0">
                  <a:moveTo>
                    <a:pt x="370" y="1"/>
                  </a:moveTo>
                  <a:cubicBezTo>
                    <a:pt x="158" y="1"/>
                    <a:pt x="0" y="304"/>
                    <a:pt x="222" y="453"/>
                  </a:cubicBezTo>
                  <a:cubicBezTo>
                    <a:pt x="2562" y="2024"/>
                    <a:pt x="5066" y="3274"/>
                    <a:pt x="7730" y="4198"/>
                  </a:cubicBezTo>
                  <a:cubicBezTo>
                    <a:pt x="7760" y="4209"/>
                    <a:pt x="7789" y="4213"/>
                    <a:pt x="7816" y="4213"/>
                  </a:cubicBezTo>
                  <a:cubicBezTo>
                    <a:pt x="8063" y="4213"/>
                    <a:pt x="8179" y="3826"/>
                    <a:pt x="7905" y="3732"/>
                  </a:cubicBezTo>
                  <a:cubicBezTo>
                    <a:pt x="5280" y="2823"/>
                    <a:pt x="2815" y="1593"/>
                    <a:pt x="509" y="45"/>
                  </a:cubicBezTo>
                  <a:cubicBezTo>
                    <a:pt x="462" y="14"/>
                    <a:pt x="415" y="1"/>
                    <a:pt x="37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73" name="Google Shape;8273;p29"/>
            <p:cNvSpPr/>
            <p:nvPr/>
          </p:nvSpPr>
          <p:spPr>
            <a:xfrm>
              <a:off x="589892" y="3890270"/>
              <a:ext cx="98335" cy="113890"/>
            </a:xfrm>
            <a:custGeom>
              <a:avLst/>
              <a:gdLst/>
              <a:ahLst/>
              <a:cxnLst/>
              <a:rect l="l" t="t" r="r" b="b"/>
              <a:pathLst>
                <a:path w="3673" h="4254" extrusionOk="0">
                  <a:moveTo>
                    <a:pt x="3354" y="1"/>
                  </a:moveTo>
                  <a:cubicBezTo>
                    <a:pt x="3265" y="1"/>
                    <a:pt x="3181" y="49"/>
                    <a:pt x="3147" y="162"/>
                  </a:cubicBezTo>
                  <a:cubicBezTo>
                    <a:pt x="2679" y="1731"/>
                    <a:pt x="1683" y="2984"/>
                    <a:pt x="240" y="3770"/>
                  </a:cubicBezTo>
                  <a:cubicBezTo>
                    <a:pt x="0" y="3901"/>
                    <a:pt x="118" y="4254"/>
                    <a:pt x="335" y="4254"/>
                  </a:cubicBezTo>
                  <a:cubicBezTo>
                    <a:pt x="371" y="4254"/>
                    <a:pt x="409" y="4244"/>
                    <a:pt x="449" y="4223"/>
                  </a:cubicBezTo>
                  <a:cubicBezTo>
                    <a:pt x="1999" y="3381"/>
                    <a:pt x="3111" y="2030"/>
                    <a:pt x="3615" y="337"/>
                  </a:cubicBezTo>
                  <a:cubicBezTo>
                    <a:pt x="3672" y="143"/>
                    <a:pt x="3506" y="1"/>
                    <a:pt x="335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74" name="Google Shape;8274;p29"/>
            <p:cNvSpPr/>
            <p:nvPr/>
          </p:nvSpPr>
          <p:spPr>
            <a:xfrm>
              <a:off x="584109" y="3888128"/>
              <a:ext cx="103743" cy="72955"/>
            </a:xfrm>
            <a:custGeom>
              <a:avLst/>
              <a:gdLst/>
              <a:ahLst/>
              <a:cxnLst/>
              <a:rect l="l" t="t" r="r" b="b"/>
              <a:pathLst>
                <a:path w="3875" h="2725" extrusionOk="0">
                  <a:moveTo>
                    <a:pt x="3535" y="1"/>
                  </a:moveTo>
                  <a:cubicBezTo>
                    <a:pt x="3484" y="1"/>
                    <a:pt x="3432" y="22"/>
                    <a:pt x="3384" y="73"/>
                  </a:cubicBezTo>
                  <a:cubicBezTo>
                    <a:pt x="2495" y="1014"/>
                    <a:pt x="1452" y="1743"/>
                    <a:pt x="260" y="2248"/>
                  </a:cubicBezTo>
                  <a:cubicBezTo>
                    <a:pt x="1" y="2360"/>
                    <a:pt x="129" y="2725"/>
                    <a:pt x="366" y="2725"/>
                  </a:cubicBezTo>
                  <a:cubicBezTo>
                    <a:pt x="398" y="2725"/>
                    <a:pt x="433" y="2718"/>
                    <a:pt x="468" y="2703"/>
                  </a:cubicBezTo>
                  <a:cubicBezTo>
                    <a:pt x="1698" y="2180"/>
                    <a:pt x="2788" y="1425"/>
                    <a:pt x="3706" y="455"/>
                  </a:cubicBezTo>
                  <a:cubicBezTo>
                    <a:pt x="3874" y="275"/>
                    <a:pt x="3717" y="1"/>
                    <a:pt x="353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75" name="Google Shape;8275;p29"/>
            <p:cNvSpPr/>
            <p:nvPr/>
          </p:nvSpPr>
          <p:spPr>
            <a:xfrm>
              <a:off x="401276" y="3851476"/>
              <a:ext cx="300066" cy="65432"/>
            </a:xfrm>
            <a:custGeom>
              <a:avLst/>
              <a:gdLst/>
              <a:ahLst/>
              <a:cxnLst/>
              <a:rect l="l" t="t" r="r" b="b"/>
              <a:pathLst>
                <a:path w="11208" h="2444" extrusionOk="0">
                  <a:moveTo>
                    <a:pt x="318" y="1"/>
                  </a:moveTo>
                  <a:cubicBezTo>
                    <a:pt x="99" y="1"/>
                    <a:pt x="0" y="372"/>
                    <a:pt x="248" y="495"/>
                  </a:cubicBezTo>
                  <a:cubicBezTo>
                    <a:pt x="2853" y="1788"/>
                    <a:pt x="5667" y="2444"/>
                    <a:pt x="8535" y="2444"/>
                  </a:cubicBezTo>
                  <a:cubicBezTo>
                    <a:pt x="9321" y="2444"/>
                    <a:pt x="10111" y="2394"/>
                    <a:pt x="10902" y="2296"/>
                  </a:cubicBezTo>
                  <a:cubicBezTo>
                    <a:pt x="11207" y="2256"/>
                    <a:pt x="11145" y="1801"/>
                    <a:pt x="10859" y="1801"/>
                  </a:cubicBezTo>
                  <a:cubicBezTo>
                    <a:pt x="10847" y="1801"/>
                    <a:pt x="10835" y="1802"/>
                    <a:pt x="10823" y="1803"/>
                  </a:cubicBezTo>
                  <a:cubicBezTo>
                    <a:pt x="10057" y="1899"/>
                    <a:pt x="9293" y="1947"/>
                    <a:pt x="8533" y="1947"/>
                  </a:cubicBezTo>
                  <a:cubicBezTo>
                    <a:pt x="5725" y="1947"/>
                    <a:pt x="2976" y="1296"/>
                    <a:pt x="423" y="27"/>
                  </a:cubicBezTo>
                  <a:cubicBezTo>
                    <a:pt x="386" y="9"/>
                    <a:pt x="351" y="1"/>
                    <a:pt x="31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76" name="Google Shape;8276;p29"/>
            <p:cNvSpPr/>
            <p:nvPr/>
          </p:nvSpPr>
          <p:spPr>
            <a:xfrm>
              <a:off x="428826" y="3813432"/>
              <a:ext cx="253509" cy="92044"/>
            </a:xfrm>
            <a:custGeom>
              <a:avLst/>
              <a:gdLst/>
              <a:ahLst/>
              <a:cxnLst/>
              <a:rect l="l" t="t" r="r" b="b"/>
              <a:pathLst>
                <a:path w="9469" h="3438" extrusionOk="0">
                  <a:moveTo>
                    <a:pt x="375" y="0"/>
                  </a:moveTo>
                  <a:cubicBezTo>
                    <a:pt x="161" y="0"/>
                    <a:pt x="1" y="304"/>
                    <a:pt x="224" y="450"/>
                  </a:cubicBezTo>
                  <a:cubicBezTo>
                    <a:pt x="2904" y="2206"/>
                    <a:pt x="5910" y="3218"/>
                    <a:pt x="9105" y="3437"/>
                  </a:cubicBezTo>
                  <a:cubicBezTo>
                    <a:pt x="9111" y="3437"/>
                    <a:pt x="9118" y="3438"/>
                    <a:pt x="9124" y="3438"/>
                  </a:cubicBezTo>
                  <a:cubicBezTo>
                    <a:pt x="9426" y="3438"/>
                    <a:pt x="9469" y="2960"/>
                    <a:pt x="9154" y="2940"/>
                  </a:cubicBezTo>
                  <a:cubicBezTo>
                    <a:pt x="6038" y="2729"/>
                    <a:pt x="3124" y="1756"/>
                    <a:pt x="513" y="44"/>
                  </a:cubicBezTo>
                  <a:cubicBezTo>
                    <a:pt x="467" y="13"/>
                    <a:pt x="420" y="0"/>
                    <a:pt x="37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77" name="Google Shape;8277;p29"/>
            <p:cNvSpPr/>
            <p:nvPr/>
          </p:nvSpPr>
          <p:spPr>
            <a:xfrm>
              <a:off x="446148" y="3715925"/>
              <a:ext cx="237178" cy="186578"/>
            </a:xfrm>
            <a:custGeom>
              <a:avLst/>
              <a:gdLst/>
              <a:ahLst/>
              <a:cxnLst/>
              <a:rect l="l" t="t" r="r" b="b"/>
              <a:pathLst>
                <a:path w="8859" h="6969" extrusionOk="0">
                  <a:moveTo>
                    <a:pt x="356" y="1"/>
                  </a:moveTo>
                  <a:cubicBezTo>
                    <a:pt x="174" y="1"/>
                    <a:pt x="1" y="225"/>
                    <a:pt x="151" y="412"/>
                  </a:cubicBezTo>
                  <a:cubicBezTo>
                    <a:pt x="2404" y="3196"/>
                    <a:pt x="5201" y="5399"/>
                    <a:pt x="8433" y="6943"/>
                  </a:cubicBezTo>
                  <a:cubicBezTo>
                    <a:pt x="8470" y="6961"/>
                    <a:pt x="8505" y="6969"/>
                    <a:pt x="8537" y="6969"/>
                  </a:cubicBezTo>
                  <a:cubicBezTo>
                    <a:pt x="8759" y="6969"/>
                    <a:pt x="8859" y="6596"/>
                    <a:pt x="8608" y="6474"/>
                  </a:cubicBezTo>
                  <a:cubicBezTo>
                    <a:pt x="5455" y="4966"/>
                    <a:pt x="2730" y="2808"/>
                    <a:pt x="534" y="91"/>
                  </a:cubicBezTo>
                  <a:cubicBezTo>
                    <a:pt x="483" y="27"/>
                    <a:pt x="419" y="1"/>
                    <a:pt x="35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78" name="Google Shape;8278;p29"/>
            <p:cNvSpPr/>
            <p:nvPr/>
          </p:nvSpPr>
          <p:spPr>
            <a:xfrm>
              <a:off x="674173" y="3859990"/>
              <a:ext cx="265637" cy="37241"/>
            </a:xfrm>
            <a:custGeom>
              <a:avLst/>
              <a:gdLst/>
              <a:ahLst/>
              <a:cxnLst/>
              <a:rect l="l" t="t" r="r" b="b"/>
              <a:pathLst>
                <a:path w="9922" h="1391" extrusionOk="0">
                  <a:moveTo>
                    <a:pt x="9520" y="1"/>
                  </a:moveTo>
                  <a:cubicBezTo>
                    <a:pt x="9494" y="1"/>
                    <a:pt x="9466" y="5"/>
                    <a:pt x="9438" y="14"/>
                  </a:cubicBezTo>
                  <a:cubicBezTo>
                    <a:pt x="7552" y="602"/>
                    <a:pt x="5619" y="894"/>
                    <a:pt x="3674" y="894"/>
                  </a:cubicBezTo>
                  <a:cubicBezTo>
                    <a:pt x="2568" y="894"/>
                    <a:pt x="1459" y="800"/>
                    <a:pt x="352" y="611"/>
                  </a:cubicBezTo>
                  <a:cubicBezTo>
                    <a:pt x="336" y="608"/>
                    <a:pt x="320" y="607"/>
                    <a:pt x="305" y="607"/>
                  </a:cubicBezTo>
                  <a:cubicBezTo>
                    <a:pt x="30" y="607"/>
                    <a:pt x="1" y="1057"/>
                    <a:pt x="301" y="1106"/>
                  </a:cubicBezTo>
                  <a:cubicBezTo>
                    <a:pt x="1418" y="1296"/>
                    <a:pt x="2535" y="1390"/>
                    <a:pt x="3647" y="1390"/>
                  </a:cubicBezTo>
                  <a:cubicBezTo>
                    <a:pt x="5670" y="1390"/>
                    <a:pt x="7678" y="1079"/>
                    <a:pt x="9643" y="465"/>
                  </a:cubicBezTo>
                  <a:cubicBezTo>
                    <a:pt x="9922" y="379"/>
                    <a:pt x="9775" y="1"/>
                    <a:pt x="952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79" name="Google Shape;8279;p29"/>
            <p:cNvSpPr/>
            <p:nvPr/>
          </p:nvSpPr>
          <p:spPr>
            <a:xfrm>
              <a:off x="669434" y="3511379"/>
              <a:ext cx="527525" cy="379179"/>
            </a:xfrm>
            <a:custGeom>
              <a:avLst/>
              <a:gdLst/>
              <a:ahLst/>
              <a:cxnLst/>
              <a:rect l="l" t="t" r="r" b="b"/>
              <a:pathLst>
                <a:path w="19704" h="14163" extrusionOk="0">
                  <a:moveTo>
                    <a:pt x="19074" y="0"/>
                  </a:moveTo>
                  <a:cubicBezTo>
                    <a:pt x="19021" y="0"/>
                    <a:pt x="18964" y="9"/>
                    <a:pt x="18905" y="28"/>
                  </a:cubicBezTo>
                  <a:cubicBezTo>
                    <a:pt x="11766" y="2317"/>
                    <a:pt x="4915" y="8089"/>
                    <a:pt x="157" y="13719"/>
                  </a:cubicBezTo>
                  <a:cubicBezTo>
                    <a:pt x="0" y="13906"/>
                    <a:pt x="197" y="14163"/>
                    <a:pt x="398" y="14163"/>
                  </a:cubicBezTo>
                  <a:cubicBezTo>
                    <a:pt x="454" y="14163"/>
                    <a:pt x="511" y="14142"/>
                    <a:pt x="561" y="14094"/>
                  </a:cubicBezTo>
                  <a:cubicBezTo>
                    <a:pt x="3204" y="11489"/>
                    <a:pt x="5997" y="9018"/>
                    <a:pt x="9000" y="6833"/>
                  </a:cubicBezTo>
                  <a:cubicBezTo>
                    <a:pt x="12261" y="4461"/>
                    <a:pt x="15837" y="2869"/>
                    <a:pt x="19268" y="823"/>
                  </a:cubicBezTo>
                  <a:cubicBezTo>
                    <a:pt x="19704" y="565"/>
                    <a:pt x="19503" y="0"/>
                    <a:pt x="190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80" name="Google Shape;8280;p29"/>
            <p:cNvSpPr/>
            <p:nvPr/>
          </p:nvSpPr>
          <p:spPr>
            <a:xfrm>
              <a:off x="670799" y="3409374"/>
              <a:ext cx="157208" cy="498263"/>
            </a:xfrm>
            <a:custGeom>
              <a:avLst/>
              <a:gdLst/>
              <a:ahLst/>
              <a:cxnLst/>
              <a:rect l="l" t="t" r="r" b="b"/>
              <a:pathLst>
                <a:path w="5872" h="18611" extrusionOk="0">
                  <a:moveTo>
                    <a:pt x="4706" y="1"/>
                  </a:moveTo>
                  <a:cubicBezTo>
                    <a:pt x="4567" y="1"/>
                    <a:pt x="4438" y="75"/>
                    <a:pt x="4391" y="255"/>
                  </a:cubicBezTo>
                  <a:cubicBezTo>
                    <a:pt x="3673" y="2985"/>
                    <a:pt x="3873" y="5940"/>
                    <a:pt x="3256" y="8733"/>
                  </a:cubicBezTo>
                  <a:cubicBezTo>
                    <a:pt x="2516" y="12082"/>
                    <a:pt x="953" y="15105"/>
                    <a:pt x="38" y="18379"/>
                  </a:cubicBezTo>
                  <a:cubicBezTo>
                    <a:pt x="1" y="18512"/>
                    <a:pt x="97" y="18610"/>
                    <a:pt x="204" y="18610"/>
                  </a:cubicBezTo>
                  <a:cubicBezTo>
                    <a:pt x="253" y="18610"/>
                    <a:pt x="305" y="18589"/>
                    <a:pt x="347" y="18541"/>
                  </a:cubicBezTo>
                  <a:cubicBezTo>
                    <a:pt x="2468" y="16064"/>
                    <a:pt x="3545" y="12574"/>
                    <a:pt x="4307" y="9460"/>
                  </a:cubicBezTo>
                  <a:cubicBezTo>
                    <a:pt x="4996" y="6653"/>
                    <a:pt x="5872" y="3176"/>
                    <a:pt x="5149" y="329"/>
                  </a:cubicBezTo>
                  <a:cubicBezTo>
                    <a:pt x="5100" y="135"/>
                    <a:pt x="4894" y="1"/>
                    <a:pt x="47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81" name="Google Shape;8281;p29"/>
            <p:cNvSpPr/>
            <p:nvPr/>
          </p:nvSpPr>
          <p:spPr>
            <a:xfrm>
              <a:off x="570213" y="3553413"/>
              <a:ext cx="127678" cy="360010"/>
            </a:xfrm>
            <a:custGeom>
              <a:avLst/>
              <a:gdLst/>
              <a:ahLst/>
              <a:cxnLst/>
              <a:rect l="l" t="t" r="r" b="b"/>
              <a:pathLst>
                <a:path w="4769" h="13447" extrusionOk="0">
                  <a:moveTo>
                    <a:pt x="506" y="1"/>
                  </a:moveTo>
                  <a:cubicBezTo>
                    <a:pt x="236" y="1"/>
                    <a:pt x="0" y="257"/>
                    <a:pt x="119" y="586"/>
                  </a:cubicBezTo>
                  <a:cubicBezTo>
                    <a:pt x="879" y="2714"/>
                    <a:pt x="2154" y="4570"/>
                    <a:pt x="2803" y="6769"/>
                  </a:cubicBezTo>
                  <a:cubicBezTo>
                    <a:pt x="3436" y="8918"/>
                    <a:pt x="3830" y="11156"/>
                    <a:pt x="4009" y="13386"/>
                  </a:cubicBezTo>
                  <a:cubicBezTo>
                    <a:pt x="4012" y="13427"/>
                    <a:pt x="4042" y="13446"/>
                    <a:pt x="4074" y="13446"/>
                  </a:cubicBezTo>
                  <a:cubicBezTo>
                    <a:pt x="4109" y="13446"/>
                    <a:pt x="4146" y="13423"/>
                    <a:pt x="4152" y="13382"/>
                  </a:cubicBezTo>
                  <a:cubicBezTo>
                    <a:pt x="4768" y="9190"/>
                    <a:pt x="4025" y="3260"/>
                    <a:pt x="828" y="139"/>
                  </a:cubicBezTo>
                  <a:cubicBezTo>
                    <a:pt x="729" y="43"/>
                    <a:pt x="615" y="1"/>
                    <a:pt x="5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82" name="Google Shape;8282;p29"/>
            <p:cNvSpPr/>
            <p:nvPr/>
          </p:nvSpPr>
          <p:spPr>
            <a:xfrm>
              <a:off x="462426" y="3684065"/>
              <a:ext cx="225424" cy="227593"/>
            </a:xfrm>
            <a:custGeom>
              <a:avLst/>
              <a:gdLst/>
              <a:ahLst/>
              <a:cxnLst/>
              <a:rect l="l" t="t" r="r" b="b"/>
              <a:pathLst>
                <a:path w="8420" h="8501" extrusionOk="0">
                  <a:moveTo>
                    <a:pt x="1483" y="0"/>
                  </a:moveTo>
                  <a:cubicBezTo>
                    <a:pt x="1359" y="0"/>
                    <a:pt x="1239" y="67"/>
                    <a:pt x="1185" y="223"/>
                  </a:cubicBezTo>
                  <a:cubicBezTo>
                    <a:pt x="1" y="3682"/>
                    <a:pt x="5587" y="7036"/>
                    <a:pt x="7949" y="8467"/>
                  </a:cubicBezTo>
                  <a:cubicBezTo>
                    <a:pt x="7988" y="8490"/>
                    <a:pt x="8029" y="8501"/>
                    <a:pt x="8070" y="8501"/>
                  </a:cubicBezTo>
                  <a:cubicBezTo>
                    <a:pt x="8252" y="8501"/>
                    <a:pt x="8420" y="8293"/>
                    <a:pt x="8262" y="8126"/>
                  </a:cubicBezTo>
                  <a:cubicBezTo>
                    <a:pt x="6109" y="5823"/>
                    <a:pt x="2679" y="3480"/>
                    <a:pt x="1860" y="290"/>
                  </a:cubicBezTo>
                  <a:cubicBezTo>
                    <a:pt x="1814" y="112"/>
                    <a:pt x="1645" y="0"/>
                    <a:pt x="148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83" name="Google Shape;8283;p29"/>
            <p:cNvSpPr/>
            <p:nvPr/>
          </p:nvSpPr>
          <p:spPr>
            <a:xfrm>
              <a:off x="660947" y="3799992"/>
              <a:ext cx="267511" cy="99353"/>
            </a:xfrm>
            <a:custGeom>
              <a:avLst/>
              <a:gdLst/>
              <a:ahLst/>
              <a:cxnLst/>
              <a:rect l="l" t="t" r="r" b="b"/>
              <a:pathLst>
                <a:path w="9992" h="3711" extrusionOk="0">
                  <a:moveTo>
                    <a:pt x="9552" y="0"/>
                  </a:moveTo>
                  <a:cubicBezTo>
                    <a:pt x="9515" y="0"/>
                    <a:pt x="9477" y="7"/>
                    <a:pt x="9440" y="22"/>
                  </a:cubicBezTo>
                  <a:cubicBezTo>
                    <a:pt x="7988" y="621"/>
                    <a:pt x="6772" y="1656"/>
                    <a:pt x="5268" y="2208"/>
                  </a:cubicBezTo>
                  <a:cubicBezTo>
                    <a:pt x="3659" y="2798"/>
                    <a:pt x="1979" y="3047"/>
                    <a:pt x="280" y="3199"/>
                  </a:cubicBezTo>
                  <a:cubicBezTo>
                    <a:pt x="1" y="3224"/>
                    <a:pt x="14" y="3674"/>
                    <a:pt x="295" y="3690"/>
                  </a:cubicBezTo>
                  <a:cubicBezTo>
                    <a:pt x="531" y="3704"/>
                    <a:pt x="767" y="3710"/>
                    <a:pt x="1002" y="3710"/>
                  </a:cubicBezTo>
                  <a:cubicBezTo>
                    <a:pt x="2486" y="3710"/>
                    <a:pt x="3937" y="3441"/>
                    <a:pt x="5358" y="2974"/>
                  </a:cubicBezTo>
                  <a:cubicBezTo>
                    <a:pt x="6866" y="2479"/>
                    <a:pt x="8790" y="1745"/>
                    <a:pt x="9818" y="477"/>
                  </a:cubicBezTo>
                  <a:cubicBezTo>
                    <a:pt x="9991" y="264"/>
                    <a:pt x="9783" y="0"/>
                    <a:pt x="9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84" name="Google Shape;8284;p29"/>
            <p:cNvSpPr/>
            <p:nvPr/>
          </p:nvSpPr>
          <p:spPr>
            <a:xfrm>
              <a:off x="881556" y="3759056"/>
              <a:ext cx="94346" cy="93168"/>
            </a:xfrm>
            <a:custGeom>
              <a:avLst/>
              <a:gdLst/>
              <a:ahLst/>
              <a:cxnLst/>
              <a:rect l="l" t="t" r="r" b="b"/>
              <a:pathLst>
                <a:path w="3524" h="3480" extrusionOk="0">
                  <a:moveTo>
                    <a:pt x="1651" y="1"/>
                  </a:moveTo>
                  <a:cubicBezTo>
                    <a:pt x="1150" y="1"/>
                    <a:pt x="648" y="222"/>
                    <a:pt x="369" y="657"/>
                  </a:cubicBezTo>
                  <a:cubicBezTo>
                    <a:pt x="27" y="1190"/>
                    <a:pt x="0" y="1946"/>
                    <a:pt x="362" y="2472"/>
                  </a:cubicBezTo>
                  <a:cubicBezTo>
                    <a:pt x="506" y="2990"/>
                    <a:pt x="987" y="3390"/>
                    <a:pt x="1524" y="3466"/>
                  </a:cubicBezTo>
                  <a:cubicBezTo>
                    <a:pt x="1591" y="3475"/>
                    <a:pt x="1656" y="3480"/>
                    <a:pt x="1721" y="3480"/>
                  </a:cubicBezTo>
                  <a:cubicBezTo>
                    <a:pt x="2396" y="3480"/>
                    <a:pt x="2965" y="2989"/>
                    <a:pt x="3216" y="2370"/>
                  </a:cubicBezTo>
                  <a:cubicBezTo>
                    <a:pt x="3524" y="1611"/>
                    <a:pt x="3220" y="738"/>
                    <a:pt x="2562" y="278"/>
                  </a:cubicBezTo>
                  <a:cubicBezTo>
                    <a:pt x="2298" y="92"/>
                    <a:pt x="1975" y="1"/>
                    <a:pt x="16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85" name="Google Shape;8285;p29"/>
            <p:cNvSpPr/>
            <p:nvPr/>
          </p:nvSpPr>
          <p:spPr>
            <a:xfrm>
              <a:off x="1142324" y="3485865"/>
              <a:ext cx="89634" cy="85565"/>
            </a:xfrm>
            <a:custGeom>
              <a:avLst/>
              <a:gdLst/>
              <a:ahLst/>
              <a:cxnLst/>
              <a:rect l="l" t="t" r="r" b="b"/>
              <a:pathLst>
                <a:path w="3348" h="3196" extrusionOk="0">
                  <a:moveTo>
                    <a:pt x="1600" y="0"/>
                  </a:moveTo>
                  <a:cubicBezTo>
                    <a:pt x="1239" y="0"/>
                    <a:pt x="878" y="112"/>
                    <a:pt x="623" y="364"/>
                  </a:cubicBezTo>
                  <a:cubicBezTo>
                    <a:pt x="321" y="663"/>
                    <a:pt x="95" y="992"/>
                    <a:pt x="60" y="1428"/>
                  </a:cubicBezTo>
                  <a:cubicBezTo>
                    <a:pt x="1" y="2171"/>
                    <a:pt x="426" y="2792"/>
                    <a:pt x="1089" y="3086"/>
                  </a:cubicBezTo>
                  <a:cubicBezTo>
                    <a:pt x="1268" y="3165"/>
                    <a:pt x="1441" y="3196"/>
                    <a:pt x="1614" y="3196"/>
                  </a:cubicBezTo>
                  <a:cubicBezTo>
                    <a:pt x="1841" y="3196"/>
                    <a:pt x="2067" y="3141"/>
                    <a:pt x="2304" y="3069"/>
                  </a:cubicBezTo>
                  <a:cubicBezTo>
                    <a:pt x="2312" y="3067"/>
                    <a:pt x="2317" y="3066"/>
                    <a:pt x="2325" y="3064"/>
                  </a:cubicBezTo>
                  <a:cubicBezTo>
                    <a:pt x="2858" y="2897"/>
                    <a:pt x="3141" y="2298"/>
                    <a:pt x="3228" y="1799"/>
                  </a:cubicBezTo>
                  <a:cubicBezTo>
                    <a:pt x="3231" y="1783"/>
                    <a:pt x="3233" y="1767"/>
                    <a:pt x="3237" y="1748"/>
                  </a:cubicBezTo>
                  <a:cubicBezTo>
                    <a:pt x="3348" y="1123"/>
                    <a:pt x="2912" y="465"/>
                    <a:pt x="2387" y="188"/>
                  </a:cubicBezTo>
                  <a:cubicBezTo>
                    <a:pt x="2159" y="67"/>
                    <a:pt x="1880" y="0"/>
                    <a:pt x="16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86" name="Google Shape;8286;p29"/>
            <p:cNvSpPr/>
            <p:nvPr/>
          </p:nvSpPr>
          <p:spPr>
            <a:xfrm>
              <a:off x="736286" y="3351357"/>
              <a:ext cx="125617" cy="121092"/>
            </a:xfrm>
            <a:custGeom>
              <a:avLst/>
              <a:gdLst/>
              <a:ahLst/>
              <a:cxnLst/>
              <a:rect l="l" t="t" r="r" b="b"/>
              <a:pathLst>
                <a:path w="4692" h="4523" extrusionOk="0">
                  <a:moveTo>
                    <a:pt x="2321" y="1"/>
                  </a:moveTo>
                  <a:cubicBezTo>
                    <a:pt x="2299" y="1"/>
                    <a:pt x="2276" y="1"/>
                    <a:pt x="2254" y="2"/>
                  </a:cubicBezTo>
                  <a:cubicBezTo>
                    <a:pt x="1441" y="25"/>
                    <a:pt x="720" y="474"/>
                    <a:pt x="341" y="1195"/>
                  </a:cubicBezTo>
                  <a:cubicBezTo>
                    <a:pt x="0" y="1840"/>
                    <a:pt x="2" y="2597"/>
                    <a:pt x="314" y="3242"/>
                  </a:cubicBezTo>
                  <a:cubicBezTo>
                    <a:pt x="306" y="3230"/>
                    <a:pt x="300" y="3220"/>
                    <a:pt x="293" y="3210"/>
                  </a:cubicBezTo>
                  <a:lnTo>
                    <a:pt x="293" y="3210"/>
                  </a:lnTo>
                  <a:cubicBezTo>
                    <a:pt x="311" y="3246"/>
                    <a:pt x="337" y="3294"/>
                    <a:pt x="366" y="3347"/>
                  </a:cubicBezTo>
                  <a:cubicBezTo>
                    <a:pt x="369" y="3353"/>
                    <a:pt x="372" y="3360"/>
                    <a:pt x="375" y="3366"/>
                  </a:cubicBezTo>
                  <a:cubicBezTo>
                    <a:pt x="637" y="3982"/>
                    <a:pt x="1430" y="4510"/>
                    <a:pt x="2078" y="4521"/>
                  </a:cubicBezTo>
                  <a:cubicBezTo>
                    <a:pt x="2114" y="4522"/>
                    <a:pt x="2148" y="4522"/>
                    <a:pt x="2183" y="4522"/>
                  </a:cubicBezTo>
                  <a:cubicBezTo>
                    <a:pt x="2666" y="4522"/>
                    <a:pt x="3057" y="4443"/>
                    <a:pt x="3478" y="4177"/>
                  </a:cubicBezTo>
                  <a:cubicBezTo>
                    <a:pt x="3784" y="3985"/>
                    <a:pt x="3927" y="3877"/>
                    <a:pt x="4167" y="3542"/>
                  </a:cubicBezTo>
                  <a:cubicBezTo>
                    <a:pt x="4618" y="2908"/>
                    <a:pt x="4692" y="2004"/>
                    <a:pt x="4373" y="1301"/>
                  </a:cubicBezTo>
                  <a:cubicBezTo>
                    <a:pt x="4008" y="501"/>
                    <a:pt x="3188" y="1"/>
                    <a:pt x="23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87" name="Google Shape;8287;p29"/>
            <p:cNvSpPr/>
            <p:nvPr/>
          </p:nvSpPr>
          <p:spPr>
            <a:xfrm>
              <a:off x="529171" y="3509130"/>
              <a:ext cx="107117" cy="96461"/>
            </a:xfrm>
            <a:custGeom>
              <a:avLst/>
              <a:gdLst/>
              <a:ahLst/>
              <a:cxnLst/>
              <a:rect l="l" t="t" r="r" b="b"/>
              <a:pathLst>
                <a:path w="4001" h="3603" extrusionOk="0">
                  <a:moveTo>
                    <a:pt x="2031" y="0"/>
                  </a:moveTo>
                  <a:cubicBezTo>
                    <a:pt x="1288" y="0"/>
                    <a:pt x="541" y="425"/>
                    <a:pt x="299" y="1166"/>
                  </a:cubicBezTo>
                  <a:cubicBezTo>
                    <a:pt x="1" y="2084"/>
                    <a:pt x="407" y="3170"/>
                    <a:pt x="1365" y="3502"/>
                  </a:cubicBezTo>
                  <a:cubicBezTo>
                    <a:pt x="1560" y="3570"/>
                    <a:pt x="1766" y="3603"/>
                    <a:pt x="1973" y="3603"/>
                  </a:cubicBezTo>
                  <a:cubicBezTo>
                    <a:pt x="2716" y="3603"/>
                    <a:pt x="3460" y="3178"/>
                    <a:pt x="3702" y="2437"/>
                  </a:cubicBezTo>
                  <a:cubicBezTo>
                    <a:pt x="4000" y="1519"/>
                    <a:pt x="3594" y="434"/>
                    <a:pt x="2637" y="100"/>
                  </a:cubicBezTo>
                  <a:cubicBezTo>
                    <a:pt x="2442" y="33"/>
                    <a:pt x="2237" y="0"/>
                    <a:pt x="203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88" name="Google Shape;8288;p29"/>
            <p:cNvSpPr/>
            <p:nvPr/>
          </p:nvSpPr>
          <p:spPr>
            <a:xfrm>
              <a:off x="455679" y="3646074"/>
              <a:ext cx="73758" cy="66476"/>
            </a:xfrm>
            <a:custGeom>
              <a:avLst/>
              <a:gdLst/>
              <a:ahLst/>
              <a:cxnLst/>
              <a:rect l="l" t="t" r="r" b="b"/>
              <a:pathLst>
                <a:path w="2755" h="2483" extrusionOk="0">
                  <a:moveTo>
                    <a:pt x="1397" y="1"/>
                  </a:moveTo>
                  <a:cubicBezTo>
                    <a:pt x="887" y="1"/>
                    <a:pt x="374" y="292"/>
                    <a:pt x="208" y="804"/>
                  </a:cubicBezTo>
                  <a:cubicBezTo>
                    <a:pt x="1" y="1435"/>
                    <a:pt x="280" y="2183"/>
                    <a:pt x="941" y="2413"/>
                  </a:cubicBezTo>
                  <a:cubicBezTo>
                    <a:pt x="1075" y="2460"/>
                    <a:pt x="1217" y="2482"/>
                    <a:pt x="1359" y="2482"/>
                  </a:cubicBezTo>
                  <a:cubicBezTo>
                    <a:pt x="1870" y="2482"/>
                    <a:pt x="2383" y="2190"/>
                    <a:pt x="2549" y="1679"/>
                  </a:cubicBezTo>
                  <a:cubicBezTo>
                    <a:pt x="2755" y="1046"/>
                    <a:pt x="2475" y="299"/>
                    <a:pt x="1815" y="70"/>
                  </a:cubicBezTo>
                  <a:cubicBezTo>
                    <a:pt x="1681" y="23"/>
                    <a:pt x="1539" y="1"/>
                    <a:pt x="13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89" name="Google Shape;8289;p29"/>
            <p:cNvSpPr/>
            <p:nvPr/>
          </p:nvSpPr>
          <p:spPr>
            <a:xfrm>
              <a:off x="615567" y="3671749"/>
              <a:ext cx="144839" cy="99888"/>
            </a:xfrm>
            <a:custGeom>
              <a:avLst/>
              <a:gdLst/>
              <a:ahLst/>
              <a:cxnLst/>
              <a:rect l="l" t="t" r="r" b="b"/>
              <a:pathLst>
                <a:path w="5410" h="3731" extrusionOk="0">
                  <a:moveTo>
                    <a:pt x="2707" y="0"/>
                  </a:moveTo>
                  <a:cubicBezTo>
                    <a:pt x="858" y="0"/>
                    <a:pt x="0" y="2906"/>
                    <a:pt x="2050" y="3616"/>
                  </a:cubicBezTo>
                  <a:cubicBezTo>
                    <a:pt x="2277" y="3695"/>
                    <a:pt x="2494" y="3731"/>
                    <a:pt x="2700" y="3731"/>
                  </a:cubicBezTo>
                  <a:cubicBezTo>
                    <a:pt x="4550" y="3731"/>
                    <a:pt x="5409" y="824"/>
                    <a:pt x="3358" y="115"/>
                  </a:cubicBezTo>
                  <a:cubicBezTo>
                    <a:pt x="3131" y="36"/>
                    <a:pt x="2913" y="0"/>
                    <a:pt x="27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90" name="Google Shape;8290;p29"/>
            <p:cNvSpPr/>
            <p:nvPr/>
          </p:nvSpPr>
          <p:spPr>
            <a:xfrm>
              <a:off x="798078" y="3620773"/>
              <a:ext cx="84012" cy="75713"/>
            </a:xfrm>
            <a:custGeom>
              <a:avLst/>
              <a:gdLst/>
              <a:ahLst/>
              <a:cxnLst/>
              <a:rect l="l" t="t" r="r" b="b"/>
              <a:pathLst>
                <a:path w="3138" h="2828" extrusionOk="0">
                  <a:moveTo>
                    <a:pt x="1590" y="1"/>
                  </a:moveTo>
                  <a:cubicBezTo>
                    <a:pt x="1008" y="1"/>
                    <a:pt x="423" y="334"/>
                    <a:pt x="235" y="916"/>
                  </a:cubicBezTo>
                  <a:cubicBezTo>
                    <a:pt x="0" y="1634"/>
                    <a:pt x="318" y="2487"/>
                    <a:pt x="1071" y="2749"/>
                  </a:cubicBezTo>
                  <a:cubicBezTo>
                    <a:pt x="1224" y="2802"/>
                    <a:pt x="1386" y="2828"/>
                    <a:pt x="1547" y="2828"/>
                  </a:cubicBezTo>
                  <a:cubicBezTo>
                    <a:pt x="2130" y="2828"/>
                    <a:pt x="2715" y="2495"/>
                    <a:pt x="2903" y="1914"/>
                  </a:cubicBezTo>
                  <a:cubicBezTo>
                    <a:pt x="3137" y="1193"/>
                    <a:pt x="2820" y="339"/>
                    <a:pt x="2066" y="80"/>
                  </a:cubicBezTo>
                  <a:cubicBezTo>
                    <a:pt x="1914" y="26"/>
                    <a:pt x="1752" y="1"/>
                    <a:pt x="159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91" name="Google Shape;8291;p29"/>
            <p:cNvSpPr/>
            <p:nvPr/>
          </p:nvSpPr>
          <p:spPr>
            <a:xfrm>
              <a:off x="782683" y="3757824"/>
              <a:ext cx="49824" cy="34349"/>
            </a:xfrm>
            <a:custGeom>
              <a:avLst/>
              <a:gdLst/>
              <a:ahLst/>
              <a:cxnLst/>
              <a:rect l="l" t="t" r="r" b="b"/>
              <a:pathLst>
                <a:path w="1861" h="1283" extrusionOk="0">
                  <a:moveTo>
                    <a:pt x="932" y="0"/>
                  </a:moveTo>
                  <a:cubicBezTo>
                    <a:pt x="296" y="0"/>
                    <a:pt x="1" y="999"/>
                    <a:pt x="706" y="1243"/>
                  </a:cubicBezTo>
                  <a:cubicBezTo>
                    <a:pt x="784" y="1270"/>
                    <a:pt x="859" y="1282"/>
                    <a:pt x="929" y="1282"/>
                  </a:cubicBezTo>
                  <a:cubicBezTo>
                    <a:pt x="1565" y="1282"/>
                    <a:pt x="1861" y="284"/>
                    <a:pt x="1155" y="40"/>
                  </a:cubicBezTo>
                  <a:cubicBezTo>
                    <a:pt x="1077" y="13"/>
                    <a:pt x="1002" y="0"/>
                    <a:pt x="9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92" name="Google Shape;8292;p29"/>
            <p:cNvSpPr/>
            <p:nvPr/>
          </p:nvSpPr>
          <p:spPr>
            <a:xfrm>
              <a:off x="698242" y="3563479"/>
              <a:ext cx="63585" cy="52876"/>
            </a:xfrm>
            <a:custGeom>
              <a:avLst/>
              <a:gdLst/>
              <a:ahLst/>
              <a:cxnLst/>
              <a:rect l="l" t="t" r="r" b="b"/>
              <a:pathLst>
                <a:path w="2375" h="1975" extrusionOk="0">
                  <a:moveTo>
                    <a:pt x="1171" y="0"/>
                  </a:moveTo>
                  <a:cubicBezTo>
                    <a:pt x="770" y="0"/>
                    <a:pt x="359" y="242"/>
                    <a:pt x="213" y="637"/>
                  </a:cubicBezTo>
                  <a:cubicBezTo>
                    <a:pt x="1" y="1208"/>
                    <a:pt x="446" y="1975"/>
                    <a:pt x="1071" y="1975"/>
                  </a:cubicBezTo>
                  <a:cubicBezTo>
                    <a:pt x="1140" y="1975"/>
                    <a:pt x="1212" y="1966"/>
                    <a:pt x="1284" y="1946"/>
                  </a:cubicBezTo>
                  <a:cubicBezTo>
                    <a:pt x="1312" y="1938"/>
                    <a:pt x="1337" y="1931"/>
                    <a:pt x="1364" y="1924"/>
                  </a:cubicBezTo>
                  <a:cubicBezTo>
                    <a:pt x="2057" y="1734"/>
                    <a:pt x="2374" y="1020"/>
                    <a:pt x="1927" y="414"/>
                  </a:cubicBezTo>
                  <a:cubicBezTo>
                    <a:pt x="1911" y="392"/>
                    <a:pt x="1896" y="371"/>
                    <a:pt x="1880" y="350"/>
                  </a:cubicBezTo>
                  <a:cubicBezTo>
                    <a:pt x="1702" y="108"/>
                    <a:pt x="1439" y="0"/>
                    <a:pt x="11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8293" name="Google Shape;8293;p29"/>
          <p:cNvGrpSpPr/>
          <p:nvPr/>
        </p:nvGrpSpPr>
        <p:grpSpPr>
          <a:xfrm>
            <a:off x="7784397" y="-2649600"/>
            <a:ext cx="5963243" cy="5925451"/>
            <a:chOff x="-1296902" y="547200"/>
            <a:chExt cx="4472432" cy="4444088"/>
          </a:xfrm>
        </p:grpSpPr>
        <p:sp>
          <p:nvSpPr>
            <p:cNvPr id="8294" name="Google Shape;8294;p29"/>
            <p:cNvSpPr/>
            <p:nvPr/>
          </p:nvSpPr>
          <p:spPr>
            <a:xfrm>
              <a:off x="1366199" y="3010419"/>
              <a:ext cx="360278" cy="581124"/>
            </a:xfrm>
            <a:custGeom>
              <a:avLst/>
              <a:gdLst/>
              <a:ahLst/>
              <a:cxnLst/>
              <a:rect l="l" t="t" r="r" b="b"/>
              <a:pathLst>
                <a:path w="13457" h="21706" extrusionOk="0">
                  <a:moveTo>
                    <a:pt x="3322" y="1"/>
                  </a:moveTo>
                  <a:cubicBezTo>
                    <a:pt x="3085" y="1"/>
                    <a:pt x="2901" y="59"/>
                    <a:pt x="2798" y="200"/>
                  </a:cubicBezTo>
                  <a:cubicBezTo>
                    <a:pt x="2421" y="714"/>
                    <a:pt x="2577" y="1836"/>
                    <a:pt x="2415" y="2461"/>
                  </a:cubicBezTo>
                  <a:cubicBezTo>
                    <a:pt x="2212" y="3238"/>
                    <a:pt x="1898" y="3984"/>
                    <a:pt x="1563" y="4709"/>
                  </a:cubicBezTo>
                  <a:cubicBezTo>
                    <a:pt x="828" y="6300"/>
                    <a:pt x="1" y="7966"/>
                    <a:pt x="187" y="9707"/>
                  </a:cubicBezTo>
                  <a:cubicBezTo>
                    <a:pt x="398" y="11680"/>
                    <a:pt x="1892" y="13294"/>
                    <a:pt x="3560" y="14367"/>
                  </a:cubicBezTo>
                  <a:cubicBezTo>
                    <a:pt x="5229" y="15439"/>
                    <a:pt x="7121" y="16122"/>
                    <a:pt x="8809" y="17164"/>
                  </a:cubicBezTo>
                  <a:cubicBezTo>
                    <a:pt x="10496" y="18206"/>
                    <a:pt x="12040" y="19750"/>
                    <a:pt x="12364" y="21706"/>
                  </a:cubicBezTo>
                  <a:cubicBezTo>
                    <a:pt x="13373" y="19940"/>
                    <a:pt x="13457" y="17785"/>
                    <a:pt x="13203" y="15765"/>
                  </a:cubicBezTo>
                  <a:cubicBezTo>
                    <a:pt x="12948" y="13746"/>
                    <a:pt x="12387" y="11772"/>
                    <a:pt x="12199" y="9743"/>
                  </a:cubicBezTo>
                  <a:cubicBezTo>
                    <a:pt x="12001" y="7615"/>
                    <a:pt x="12161" y="5270"/>
                    <a:pt x="10867" y="3568"/>
                  </a:cubicBezTo>
                  <a:cubicBezTo>
                    <a:pt x="9904" y="2298"/>
                    <a:pt x="8328" y="1676"/>
                    <a:pt x="6808" y="1190"/>
                  </a:cubicBezTo>
                  <a:cubicBezTo>
                    <a:pt x="6147" y="980"/>
                    <a:pt x="4295" y="1"/>
                    <a:pt x="3322" y="1"/>
                  </a:cubicBezTo>
                  <a:close/>
                </a:path>
              </a:pathLst>
            </a:custGeom>
            <a:solidFill>
              <a:srgbClr val="BCD2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95" name="Google Shape;8295;p29"/>
            <p:cNvSpPr/>
            <p:nvPr/>
          </p:nvSpPr>
          <p:spPr>
            <a:xfrm>
              <a:off x="1367457" y="3040646"/>
              <a:ext cx="124117" cy="372165"/>
            </a:xfrm>
            <a:custGeom>
              <a:avLst/>
              <a:gdLst/>
              <a:ahLst/>
              <a:cxnLst/>
              <a:rect l="l" t="t" r="r" b="b"/>
              <a:pathLst>
                <a:path w="4636" h="13901" extrusionOk="0">
                  <a:moveTo>
                    <a:pt x="2766" y="0"/>
                  </a:moveTo>
                  <a:cubicBezTo>
                    <a:pt x="2556" y="548"/>
                    <a:pt x="2632" y="1398"/>
                    <a:pt x="2486" y="1908"/>
                  </a:cubicBezTo>
                  <a:cubicBezTo>
                    <a:pt x="2275" y="2652"/>
                    <a:pt x="1950" y="3366"/>
                    <a:pt x="1604" y="4065"/>
                  </a:cubicBezTo>
                  <a:cubicBezTo>
                    <a:pt x="851" y="5595"/>
                    <a:pt x="0" y="7198"/>
                    <a:pt x="159" y="8858"/>
                  </a:cubicBezTo>
                  <a:cubicBezTo>
                    <a:pt x="340" y="10734"/>
                    <a:pt x="1800" y="12250"/>
                    <a:pt x="3440" y="13248"/>
                  </a:cubicBezTo>
                  <a:cubicBezTo>
                    <a:pt x="3829" y="13484"/>
                    <a:pt x="4227" y="13698"/>
                    <a:pt x="4635" y="13901"/>
                  </a:cubicBezTo>
                  <a:cubicBezTo>
                    <a:pt x="3025" y="11896"/>
                    <a:pt x="1721" y="9509"/>
                    <a:pt x="1959" y="6864"/>
                  </a:cubicBezTo>
                  <a:cubicBezTo>
                    <a:pt x="2163" y="4589"/>
                    <a:pt x="3579" y="2202"/>
                    <a:pt x="2766" y="0"/>
                  </a:cubicBezTo>
                  <a:close/>
                </a:path>
              </a:pathLst>
            </a:custGeom>
            <a:solidFill>
              <a:srgbClr val="8798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96" name="Google Shape;8296;p29"/>
            <p:cNvSpPr/>
            <p:nvPr/>
          </p:nvSpPr>
          <p:spPr>
            <a:xfrm>
              <a:off x="1364378" y="3016095"/>
              <a:ext cx="89661" cy="311444"/>
            </a:xfrm>
            <a:custGeom>
              <a:avLst/>
              <a:gdLst/>
              <a:ahLst/>
              <a:cxnLst/>
              <a:rect l="l" t="t" r="r" b="b"/>
              <a:pathLst>
                <a:path w="3349" h="11633" extrusionOk="0">
                  <a:moveTo>
                    <a:pt x="2938" y="1"/>
                  </a:moveTo>
                  <a:lnTo>
                    <a:pt x="2938" y="1"/>
                  </a:lnTo>
                  <a:cubicBezTo>
                    <a:pt x="2882" y="31"/>
                    <a:pt x="2834" y="71"/>
                    <a:pt x="2798" y="119"/>
                  </a:cubicBezTo>
                  <a:cubicBezTo>
                    <a:pt x="2423" y="635"/>
                    <a:pt x="2578" y="1755"/>
                    <a:pt x="2416" y="2380"/>
                  </a:cubicBezTo>
                  <a:cubicBezTo>
                    <a:pt x="2215" y="3157"/>
                    <a:pt x="1899" y="3900"/>
                    <a:pt x="1564" y="4628"/>
                  </a:cubicBezTo>
                  <a:cubicBezTo>
                    <a:pt x="831" y="6219"/>
                    <a:pt x="0" y="7885"/>
                    <a:pt x="188" y="9626"/>
                  </a:cubicBezTo>
                  <a:cubicBezTo>
                    <a:pt x="265" y="10346"/>
                    <a:pt x="514" y="11016"/>
                    <a:pt x="879" y="11632"/>
                  </a:cubicBezTo>
                  <a:cubicBezTo>
                    <a:pt x="589" y="10831"/>
                    <a:pt x="458" y="9974"/>
                    <a:pt x="494" y="9115"/>
                  </a:cubicBezTo>
                  <a:cubicBezTo>
                    <a:pt x="547" y="7899"/>
                    <a:pt x="1011" y="6788"/>
                    <a:pt x="1532" y="5705"/>
                  </a:cubicBezTo>
                  <a:cubicBezTo>
                    <a:pt x="2382" y="3941"/>
                    <a:pt x="3348" y="1943"/>
                    <a:pt x="2938" y="1"/>
                  </a:cubicBezTo>
                  <a:close/>
                </a:path>
              </a:pathLst>
            </a:custGeom>
            <a:solidFill>
              <a:srgbClr val="6272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97" name="Google Shape;8297;p29"/>
            <p:cNvSpPr/>
            <p:nvPr/>
          </p:nvSpPr>
          <p:spPr>
            <a:xfrm>
              <a:off x="1560597" y="3046268"/>
              <a:ext cx="165882" cy="545276"/>
            </a:xfrm>
            <a:custGeom>
              <a:avLst/>
              <a:gdLst/>
              <a:ahLst/>
              <a:cxnLst/>
              <a:rect l="l" t="t" r="r" b="b"/>
              <a:pathLst>
                <a:path w="6196" h="20367" extrusionOk="0">
                  <a:moveTo>
                    <a:pt x="0" y="0"/>
                  </a:moveTo>
                  <a:cubicBezTo>
                    <a:pt x="466" y="774"/>
                    <a:pt x="1224" y="1351"/>
                    <a:pt x="1760" y="2129"/>
                  </a:cubicBezTo>
                  <a:cubicBezTo>
                    <a:pt x="2586" y="3329"/>
                    <a:pt x="2126" y="4845"/>
                    <a:pt x="2025" y="6182"/>
                  </a:cubicBezTo>
                  <a:cubicBezTo>
                    <a:pt x="1902" y="7864"/>
                    <a:pt x="2549" y="9277"/>
                    <a:pt x="3313" y="10731"/>
                  </a:cubicBezTo>
                  <a:cubicBezTo>
                    <a:pt x="4054" y="12139"/>
                    <a:pt x="4631" y="13597"/>
                    <a:pt x="4881" y="15177"/>
                  </a:cubicBezTo>
                  <a:cubicBezTo>
                    <a:pt x="5110" y="16610"/>
                    <a:pt x="5104" y="18063"/>
                    <a:pt x="4870" y="19488"/>
                  </a:cubicBezTo>
                  <a:cubicBezTo>
                    <a:pt x="4973" y="19769"/>
                    <a:pt x="5053" y="20064"/>
                    <a:pt x="5103" y="20367"/>
                  </a:cubicBezTo>
                  <a:cubicBezTo>
                    <a:pt x="6112" y="18601"/>
                    <a:pt x="6196" y="16446"/>
                    <a:pt x="5942" y="14426"/>
                  </a:cubicBezTo>
                  <a:cubicBezTo>
                    <a:pt x="5688" y="12407"/>
                    <a:pt x="5126" y="10433"/>
                    <a:pt x="4938" y="8404"/>
                  </a:cubicBezTo>
                  <a:cubicBezTo>
                    <a:pt x="4741" y="6276"/>
                    <a:pt x="4902" y="3931"/>
                    <a:pt x="3609" y="2229"/>
                  </a:cubicBezTo>
                  <a:cubicBezTo>
                    <a:pt x="2739" y="1086"/>
                    <a:pt x="1374" y="466"/>
                    <a:pt x="0" y="0"/>
                  </a:cubicBezTo>
                  <a:close/>
                </a:path>
              </a:pathLst>
            </a:custGeom>
            <a:solidFill>
              <a:srgbClr val="D7EF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98" name="Google Shape;8298;p29"/>
            <p:cNvSpPr/>
            <p:nvPr/>
          </p:nvSpPr>
          <p:spPr>
            <a:xfrm>
              <a:off x="1416960" y="3012133"/>
              <a:ext cx="285047" cy="579410"/>
            </a:xfrm>
            <a:custGeom>
              <a:avLst/>
              <a:gdLst/>
              <a:ahLst/>
              <a:cxnLst/>
              <a:rect l="l" t="t" r="r" b="b"/>
              <a:pathLst>
                <a:path w="10647" h="21642" extrusionOk="0">
                  <a:moveTo>
                    <a:pt x="1054" y="0"/>
                  </a:moveTo>
                  <a:cubicBezTo>
                    <a:pt x="1294" y="962"/>
                    <a:pt x="1599" y="1909"/>
                    <a:pt x="1945" y="2837"/>
                  </a:cubicBezTo>
                  <a:cubicBezTo>
                    <a:pt x="2114" y="3283"/>
                    <a:pt x="2292" y="3724"/>
                    <a:pt x="2482" y="4162"/>
                  </a:cubicBezTo>
                  <a:cubicBezTo>
                    <a:pt x="1157" y="5154"/>
                    <a:pt x="254" y="6647"/>
                    <a:pt x="0" y="8284"/>
                  </a:cubicBezTo>
                  <a:lnTo>
                    <a:pt x="80" y="8295"/>
                  </a:lnTo>
                  <a:cubicBezTo>
                    <a:pt x="330" y="6689"/>
                    <a:pt x="1215" y="5219"/>
                    <a:pt x="2515" y="4245"/>
                  </a:cubicBezTo>
                  <a:cubicBezTo>
                    <a:pt x="2710" y="4693"/>
                    <a:pt x="2916" y="5136"/>
                    <a:pt x="3129" y="5575"/>
                  </a:cubicBezTo>
                  <a:cubicBezTo>
                    <a:pt x="3451" y="6236"/>
                    <a:pt x="3793" y="6886"/>
                    <a:pt x="4148" y="7529"/>
                  </a:cubicBezTo>
                  <a:cubicBezTo>
                    <a:pt x="3099" y="9478"/>
                    <a:pt x="2458" y="11676"/>
                    <a:pt x="2295" y="13883"/>
                  </a:cubicBezTo>
                  <a:lnTo>
                    <a:pt x="2377" y="13889"/>
                  </a:lnTo>
                  <a:cubicBezTo>
                    <a:pt x="2537" y="11710"/>
                    <a:pt x="3166" y="9541"/>
                    <a:pt x="4197" y="7615"/>
                  </a:cubicBezTo>
                  <a:cubicBezTo>
                    <a:pt x="4456" y="8082"/>
                    <a:pt x="4723" y="8547"/>
                    <a:pt x="4994" y="9008"/>
                  </a:cubicBezTo>
                  <a:lnTo>
                    <a:pt x="4992" y="9027"/>
                  </a:lnTo>
                  <a:cubicBezTo>
                    <a:pt x="4998" y="9027"/>
                    <a:pt x="5001" y="9028"/>
                    <a:pt x="5007" y="9028"/>
                  </a:cubicBezTo>
                  <a:cubicBezTo>
                    <a:pt x="5337" y="9592"/>
                    <a:pt x="5673" y="10153"/>
                    <a:pt x="6008" y="10714"/>
                  </a:cubicBezTo>
                  <a:cubicBezTo>
                    <a:pt x="5735" y="12350"/>
                    <a:pt x="5777" y="14062"/>
                    <a:pt x="6132" y="15679"/>
                  </a:cubicBezTo>
                  <a:lnTo>
                    <a:pt x="6212" y="15661"/>
                  </a:lnTo>
                  <a:cubicBezTo>
                    <a:pt x="5866" y="14084"/>
                    <a:pt x="5818" y="12417"/>
                    <a:pt x="6073" y="10822"/>
                  </a:cubicBezTo>
                  <a:lnTo>
                    <a:pt x="6073" y="10822"/>
                  </a:lnTo>
                  <a:cubicBezTo>
                    <a:pt x="7089" y="12499"/>
                    <a:pt x="8110" y="14174"/>
                    <a:pt x="8936" y="15949"/>
                  </a:cubicBezTo>
                  <a:cubicBezTo>
                    <a:pt x="9355" y="16845"/>
                    <a:pt x="9714" y="17769"/>
                    <a:pt x="9978" y="18720"/>
                  </a:cubicBezTo>
                  <a:cubicBezTo>
                    <a:pt x="10251" y="19672"/>
                    <a:pt x="10418" y="20654"/>
                    <a:pt x="10469" y="21642"/>
                  </a:cubicBezTo>
                  <a:cubicBezTo>
                    <a:pt x="10455" y="20649"/>
                    <a:pt x="10302" y="19663"/>
                    <a:pt x="10055" y="18698"/>
                  </a:cubicBezTo>
                  <a:cubicBezTo>
                    <a:pt x="9803" y="17737"/>
                    <a:pt x="9454" y="16803"/>
                    <a:pt x="9050" y="15897"/>
                  </a:cubicBezTo>
                  <a:cubicBezTo>
                    <a:pt x="8648" y="14987"/>
                    <a:pt x="8176" y="14112"/>
                    <a:pt x="7688" y="13246"/>
                  </a:cubicBezTo>
                  <a:cubicBezTo>
                    <a:pt x="7593" y="13079"/>
                    <a:pt x="7497" y="12911"/>
                    <a:pt x="7399" y="12744"/>
                  </a:cubicBezTo>
                  <a:lnTo>
                    <a:pt x="7399" y="12744"/>
                  </a:lnTo>
                  <a:cubicBezTo>
                    <a:pt x="8715" y="12980"/>
                    <a:pt x="9894" y="13791"/>
                    <a:pt x="10578" y="14939"/>
                  </a:cubicBezTo>
                  <a:lnTo>
                    <a:pt x="10647" y="14898"/>
                  </a:lnTo>
                  <a:cubicBezTo>
                    <a:pt x="9939" y="13708"/>
                    <a:pt x="8709" y="12876"/>
                    <a:pt x="7347" y="12650"/>
                  </a:cubicBezTo>
                  <a:cubicBezTo>
                    <a:pt x="6965" y="11989"/>
                    <a:pt x="6572" y="11336"/>
                    <a:pt x="6180" y="10680"/>
                  </a:cubicBezTo>
                  <a:cubicBezTo>
                    <a:pt x="6158" y="10645"/>
                    <a:pt x="6136" y="10609"/>
                    <a:pt x="6116" y="10574"/>
                  </a:cubicBezTo>
                  <a:cubicBezTo>
                    <a:pt x="6117" y="10567"/>
                    <a:pt x="6117" y="10558"/>
                    <a:pt x="6120" y="10551"/>
                  </a:cubicBezTo>
                  <a:lnTo>
                    <a:pt x="6099" y="10546"/>
                  </a:lnTo>
                  <a:cubicBezTo>
                    <a:pt x="5799" y="10051"/>
                    <a:pt x="5501" y="9556"/>
                    <a:pt x="5205" y="9059"/>
                  </a:cubicBezTo>
                  <a:lnTo>
                    <a:pt x="5205" y="9059"/>
                  </a:lnTo>
                  <a:cubicBezTo>
                    <a:pt x="6569" y="9293"/>
                    <a:pt x="7887" y="9911"/>
                    <a:pt x="8936" y="10811"/>
                  </a:cubicBezTo>
                  <a:lnTo>
                    <a:pt x="8990" y="10749"/>
                  </a:lnTo>
                  <a:cubicBezTo>
                    <a:pt x="7912" y="9824"/>
                    <a:pt x="6554" y="9196"/>
                    <a:pt x="5151" y="8968"/>
                  </a:cubicBezTo>
                  <a:cubicBezTo>
                    <a:pt x="4549" y="7951"/>
                    <a:pt x="3966" y="6926"/>
                    <a:pt x="3427" y="5876"/>
                  </a:cubicBezTo>
                  <a:cubicBezTo>
                    <a:pt x="3586" y="5864"/>
                    <a:pt x="3746" y="5858"/>
                    <a:pt x="3906" y="5858"/>
                  </a:cubicBezTo>
                  <a:cubicBezTo>
                    <a:pt x="5300" y="5858"/>
                    <a:pt x="6693" y="6322"/>
                    <a:pt x="7800" y="7170"/>
                  </a:cubicBezTo>
                  <a:lnTo>
                    <a:pt x="7849" y="7105"/>
                  </a:lnTo>
                  <a:cubicBezTo>
                    <a:pt x="6725" y="6245"/>
                    <a:pt x="5311" y="5776"/>
                    <a:pt x="3896" y="5776"/>
                  </a:cubicBezTo>
                  <a:cubicBezTo>
                    <a:pt x="3726" y="5776"/>
                    <a:pt x="3555" y="5783"/>
                    <a:pt x="3385" y="5796"/>
                  </a:cubicBezTo>
                  <a:cubicBezTo>
                    <a:pt x="3338" y="5705"/>
                    <a:pt x="3289" y="5611"/>
                    <a:pt x="3242" y="5517"/>
                  </a:cubicBezTo>
                  <a:cubicBezTo>
                    <a:pt x="3019" y="5075"/>
                    <a:pt x="2805" y="4629"/>
                    <a:pt x="2601" y="4178"/>
                  </a:cubicBezTo>
                  <a:cubicBezTo>
                    <a:pt x="2604" y="4175"/>
                    <a:pt x="2610" y="4170"/>
                    <a:pt x="2613" y="4167"/>
                  </a:cubicBezTo>
                  <a:lnTo>
                    <a:pt x="2568" y="4103"/>
                  </a:lnTo>
                  <a:cubicBezTo>
                    <a:pt x="2492" y="3934"/>
                    <a:pt x="2416" y="3762"/>
                    <a:pt x="2343" y="3592"/>
                  </a:cubicBezTo>
                  <a:cubicBezTo>
                    <a:pt x="3136" y="3364"/>
                    <a:pt x="3963" y="3250"/>
                    <a:pt x="4789" y="3250"/>
                  </a:cubicBezTo>
                  <a:cubicBezTo>
                    <a:pt x="5754" y="3250"/>
                    <a:pt x="6719" y="3405"/>
                    <a:pt x="7631" y="3713"/>
                  </a:cubicBezTo>
                  <a:lnTo>
                    <a:pt x="7657" y="3637"/>
                  </a:lnTo>
                  <a:cubicBezTo>
                    <a:pt x="6737" y="3325"/>
                    <a:pt x="5763" y="3169"/>
                    <a:pt x="4789" y="3169"/>
                  </a:cubicBezTo>
                  <a:cubicBezTo>
                    <a:pt x="3951" y="3169"/>
                    <a:pt x="3114" y="3285"/>
                    <a:pt x="2311" y="3516"/>
                  </a:cubicBezTo>
                  <a:cubicBezTo>
                    <a:pt x="2211" y="3281"/>
                    <a:pt x="2114" y="3047"/>
                    <a:pt x="2020" y="2809"/>
                  </a:cubicBezTo>
                  <a:cubicBezTo>
                    <a:pt x="1648" y="1891"/>
                    <a:pt x="1329" y="952"/>
                    <a:pt x="1054" y="0"/>
                  </a:cubicBezTo>
                  <a:close/>
                </a:path>
              </a:pathLst>
            </a:custGeom>
            <a:solidFill>
              <a:srgbClr val="A3BF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99" name="Google Shape;8299;p29"/>
            <p:cNvSpPr/>
            <p:nvPr/>
          </p:nvSpPr>
          <p:spPr>
            <a:xfrm>
              <a:off x="1842703" y="3103134"/>
              <a:ext cx="492320" cy="262611"/>
            </a:xfrm>
            <a:custGeom>
              <a:avLst/>
              <a:gdLst/>
              <a:ahLst/>
              <a:cxnLst/>
              <a:rect l="l" t="t" r="r" b="b"/>
              <a:pathLst>
                <a:path w="18389" h="9809" extrusionOk="0">
                  <a:moveTo>
                    <a:pt x="6084" y="0"/>
                  </a:moveTo>
                  <a:cubicBezTo>
                    <a:pt x="5906" y="0"/>
                    <a:pt x="5727" y="13"/>
                    <a:pt x="5546" y="41"/>
                  </a:cubicBezTo>
                  <a:cubicBezTo>
                    <a:pt x="4331" y="229"/>
                    <a:pt x="3330" y="1068"/>
                    <a:pt x="2443" y="1919"/>
                  </a:cubicBezTo>
                  <a:cubicBezTo>
                    <a:pt x="1962" y="2380"/>
                    <a:pt x="1" y="3653"/>
                    <a:pt x="296" y="4274"/>
                  </a:cubicBezTo>
                  <a:cubicBezTo>
                    <a:pt x="506" y="4717"/>
                    <a:pt x="1324" y="5024"/>
                    <a:pt x="1688" y="5362"/>
                  </a:cubicBezTo>
                  <a:cubicBezTo>
                    <a:pt x="2142" y="5785"/>
                    <a:pt x="2530" y="6273"/>
                    <a:pt x="2900" y="6767"/>
                  </a:cubicBezTo>
                  <a:cubicBezTo>
                    <a:pt x="3706" y="7847"/>
                    <a:pt x="4532" y="9023"/>
                    <a:pt x="5781" y="9535"/>
                  </a:cubicBezTo>
                  <a:cubicBezTo>
                    <a:pt x="6243" y="9725"/>
                    <a:pt x="6729" y="9809"/>
                    <a:pt x="7222" y="9809"/>
                  </a:cubicBezTo>
                  <a:cubicBezTo>
                    <a:pt x="8236" y="9809"/>
                    <a:pt x="9275" y="9457"/>
                    <a:pt x="10178" y="8961"/>
                  </a:cubicBezTo>
                  <a:cubicBezTo>
                    <a:pt x="11519" y="8226"/>
                    <a:pt x="12677" y="7195"/>
                    <a:pt x="14003" y="6433"/>
                  </a:cubicBezTo>
                  <a:cubicBezTo>
                    <a:pt x="14953" y="5890"/>
                    <a:pt x="16050" y="5489"/>
                    <a:pt x="17126" y="5489"/>
                  </a:cubicBezTo>
                  <a:cubicBezTo>
                    <a:pt x="17554" y="5489"/>
                    <a:pt x="17978" y="5552"/>
                    <a:pt x="18389" y="5695"/>
                  </a:cubicBezTo>
                  <a:cubicBezTo>
                    <a:pt x="17562" y="4361"/>
                    <a:pt x="16133" y="3512"/>
                    <a:pt x="14670" y="2942"/>
                  </a:cubicBezTo>
                  <a:cubicBezTo>
                    <a:pt x="13207" y="2373"/>
                    <a:pt x="11663" y="2026"/>
                    <a:pt x="10220" y="1409"/>
                  </a:cubicBezTo>
                  <a:cubicBezTo>
                    <a:pt x="8874" y="833"/>
                    <a:pt x="7515" y="0"/>
                    <a:pt x="6084" y="0"/>
                  </a:cubicBezTo>
                  <a:close/>
                </a:path>
              </a:pathLst>
            </a:custGeom>
            <a:solidFill>
              <a:srgbClr val="768C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00" name="Google Shape;8300;p29"/>
            <p:cNvSpPr/>
            <p:nvPr/>
          </p:nvSpPr>
          <p:spPr>
            <a:xfrm>
              <a:off x="1854081" y="3222622"/>
              <a:ext cx="285770" cy="143179"/>
            </a:xfrm>
            <a:custGeom>
              <a:avLst/>
              <a:gdLst/>
              <a:ahLst/>
              <a:cxnLst/>
              <a:rect l="l" t="t" r="r" b="b"/>
              <a:pathLst>
                <a:path w="10674" h="5348" extrusionOk="0">
                  <a:moveTo>
                    <a:pt x="1" y="0"/>
                  </a:moveTo>
                  <a:lnTo>
                    <a:pt x="1" y="0"/>
                  </a:lnTo>
                  <a:cubicBezTo>
                    <a:pt x="314" y="346"/>
                    <a:pt x="952" y="612"/>
                    <a:pt x="1261" y="902"/>
                  </a:cubicBezTo>
                  <a:cubicBezTo>
                    <a:pt x="1714" y="1322"/>
                    <a:pt x="2104" y="1810"/>
                    <a:pt x="2472" y="2305"/>
                  </a:cubicBezTo>
                  <a:cubicBezTo>
                    <a:pt x="3281" y="3387"/>
                    <a:pt x="4107" y="4561"/>
                    <a:pt x="5356" y="5074"/>
                  </a:cubicBezTo>
                  <a:cubicBezTo>
                    <a:pt x="5819" y="5264"/>
                    <a:pt x="6306" y="5347"/>
                    <a:pt x="6800" y="5347"/>
                  </a:cubicBezTo>
                  <a:cubicBezTo>
                    <a:pt x="7813" y="5347"/>
                    <a:pt x="8851" y="4996"/>
                    <a:pt x="9753" y="4501"/>
                  </a:cubicBezTo>
                  <a:cubicBezTo>
                    <a:pt x="10069" y="4328"/>
                    <a:pt x="10374" y="4137"/>
                    <a:pt x="10674" y="3937"/>
                  </a:cubicBezTo>
                  <a:lnTo>
                    <a:pt x="10674" y="3937"/>
                  </a:lnTo>
                  <a:cubicBezTo>
                    <a:pt x="9962" y="4055"/>
                    <a:pt x="9231" y="4130"/>
                    <a:pt x="8504" y="4130"/>
                  </a:cubicBezTo>
                  <a:cubicBezTo>
                    <a:pt x="7139" y="4130"/>
                    <a:pt x="5790" y="3864"/>
                    <a:pt x="4613" y="3114"/>
                  </a:cubicBezTo>
                  <a:cubicBezTo>
                    <a:pt x="3059" y="2123"/>
                    <a:pt x="1888" y="276"/>
                    <a:pt x="1" y="0"/>
                  </a:cubicBezTo>
                  <a:close/>
                </a:path>
              </a:pathLst>
            </a:custGeom>
            <a:solidFill>
              <a:srgbClr val="536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01" name="Google Shape;8301;p29"/>
            <p:cNvSpPr/>
            <p:nvPr/>
          </p:nvSpPr>
          <p:spPr>
            <a:xfrm>
              <a:off x="1849851" y="3213894"/>
              <a:ext cx="190781" cy="151880"/>
            </a:xfrm>
            <a:custGeom>
              <a:avLst/>
              <a:gdLst/>
              <a:ahLst/>
              <a:cxnLst/>
              <a:rect l="l" t="t" r="r" b="b"/>
              <a:pathLst>
                <a:path w="7126" h="5673" extrusionOk="0">
                  <a:moveTo>
                    <a:pt x="0" y="0"/>
                  </a:moveTo>
                  <a:cubicBezTo>
                    <a:pt x="0" y="50"/>
                    <a:pt x="10" y="96"/>
                    <a:pt x="29" y="138"/>
                  </a:cubicBezTo>
                  <a:cubicBezTo>
                    <a:pt x="241" y="583"/>
                    <a:pt x="1057" y="889"/>
                    <a:pt x="1421" y="1228"/>
                  </a:cubicBezTo>
                  <a:cubicBezTo>
                    <a:pt x="1875" y="1648"/>
                    <a:pt x="2263" y="2136"/>
                    <a:pt x="2633" y="2631"/>
                  </a:cubicBezTo>
                  <a:cubicBezTo>
                    <a:pt x="3442" y="3714"/>
                    <a:pt x="4266" y="4888"/>
                    <a:pt x="5514" y="5400"/>
                  </a:cubicBezTo>
                  <a:cubicBezTo>
                    <a:pt x="5977" y="5590"/>
                    <a:pt x="6464" y="5673"/>
                    <a:pt x="6958" y="5673"/>
                  </a:cubicBezTo>
                  <a:cubicBezTo>
                    <a:pt x="7014" y="5673"/>
                    <a:pt x="7069" y="5671"/>
                    <a:pt x="7125" y="5669"/>
                  </a:cubicBezTo>
                  <a:cubicBezTo>
                    <a:pt x="6475" y="5572"/>
                    <a:pt x="5849" y="5347"/>
                    <a:pt x="5279" y="5005"/>
                  </a:cubicBezTo>
                  <a:cubicBezTo>
                    <a:pt x="4473" y="4523"/>
                    <a:pt x="3891" y="3800"/>
                    <a:pt x="3350" y="3050"/>
                  </a:cubicBezTo>
                  <a:cubicBezTo>
                    <a:pt x="2467" y="1823"/>
                    <a:pt x="1467" y="436"/>
                    <a:pt x="0" y="0"/>
                  </a:cubicBezTo>
                  <a:close/>
                </a:path>
              </a:pathLst>
            </a:custGeom>
            <a:solidFill>
              <a:srgbClr val="4654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02" name="Google Shape;8302;p29"/>
            <p:cNvSpPr/>
            <p:nvPr/>
          </p:nvSpPr>
          <p:spPr>
            <a:xfrm>
              <a:off x="1915258" y="3103134"/>
              <a:ext cx="419766" cy="152469"/>
            </a:xfrm>
            <a:custGeom>
              <a:avLst/>
              <a:gdLst/>
              <a:ahLst/>
              <a:cxnLst/>
              <a:rect l="l" t="t" r="r" b="b"/>
              <a:pathLst>
                <a:path w="15679" h="5695" extrusionOk="0">
                  <a:moveTo>
                    <a:pt x="3374" y="0"/>
                  </a:moveTo>
                  <a:cubicBezTo>
                    <a:pt x="3196" y="0"/>
                    <a:pt x="3017" y="13"/>
                    <a:pt x="2836" y="41"/>
                  </a:cubicBezTo>
                  <a:cubicBezTo>
                    <a:pt x="1740" y="209"/>
                    <a:pt x="820" y="908"/>
                    <a:pt x="1" y="1667"/>
                  </a:cubicBezTo>
                  <a:cubicBezTo>
                    <a:pt x="696" y="1637"/>
                    <a:pt x="1366" y="1334"/>
                    <a:pt x="2092" y="1258"/>
                  </a:cubicBezTo>
                  <a:cubicBezTo>
                    <a:pt x="2161" y="1251"/>
                    <a:pt x="2230" y="1247"/>
                    <a:pt x="2297" y="1247"/>
                  </a:cubicBezTo>
                  <a:cubicBezTo>
                    <a:pt x="3315" y="1247"/>
                    <a:pt x="4120" y="2043"/>
                    <a:pt x="4936" y="2568"/>
                  </a:cubicBezTo>
                  <a:cubicBezTo>
                    <a:pt x="6028" y="3269"/>
                    <a:pt x="7225" y="3350"/>
                    <a:pt x="8491" y="3366"/>
                  </a:cubicBezTo>
                  <a:cubicBezTo>
                    <a:pt x="9716" y="3382"/>
                    <a:pt x="10917" y="3528"/>
                    <a:pt x="12081" y="3939"/>
                  </a:cubicBezTo>
                  <a:cubicBezTo>
                    <a:pt x="13133" y="4310"/>
                    <a:pt x="14117" y="4848"/>
                    <a:pt x="14997" y="5530"/>
                  </a:cubicBezTo>
                  <a:cubicBezTo>
                    <a:pt x="15227" y="5563"/>
                    <a:pt x="15454" y="5617"/>
                    <a:pt x="15679" y="5695"/>
                  </a:cubicBezTo>
                  <a:cubicBezTo>
                    <a:pt x="14851" y="4360"/>
                    <a:pt x="13422" y="3512"/>
                    <a:pt x="11960" y="2942"/>
                  </a:cubicBezTo>
                  <a:cubicBezTo>
                    <a:pt x="10500" y="2373"/>
                    <a:pt x="8953" y="2026"/>
                    <a:pt x="7510" y="1409"/>
                  </a:cubicBezTo>
                  <a:cubicBezTo>
                    <a:pt x="6164" y="833"/>
                    <a:pt x="4805" y="0"/>
                    <a:pt x="3374" y="0"/>
                  </a:cubicBezTo>
                  <a:close/>
                </a:path>
              </a:pathLst>
            </a:custGeom>
            <a:solidFill>
              <a:srgbClr val="A9C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03" name="Google Shape;8303;p29"/>
            <p:cNvSpPr/>
            <p:nvPr/>
          </p:nvSpPr>
          <p:spPr>
            <a:xfrm>
              <a:off x="1849798" y="3129452"/>
              <a:ext cx="485305" cy="198117"/>
            </a:xfrm>
            <a:custGeom>
              <a:avLst/>
              <a:gdLst/>
              <a:ahLst/>
              <a:cxnLst/>
              <a:rect l="l" t="t" r="r" b="b"/>
              <a:pathLst>
                <a:path w="18127" h="7400" extrusionOk="0">
                  <a:moveTo>
                    <a:pt x="4892" y="1"/>
                  </a:moveTo>
                  <a:cubicBezTo>
                    <a:pt x="3871" y="951"/>
                    <a:pt x="3147" y="2220"/>
                    <a:pt x="2845" y="3581"/>
                  </a:cubicBezTo>
                  <a:cubicBezTo>
                    <a:pt x="2651" y="3562"/>
                    <a:pt x="2454" y="3542"/>
                    <a:pt x="2259" y="3518"/>
                  </a:cubicBezTo>
                  <a:cubicBezTo>
                    <a:pt x="1501" y="3432"/>
                    <a:pt x="747" y="3304"/>
                    <a:pt x="1" y="3139"/>
                  </a:cubicBezTo>
                  <a:lnTo>
                    <a:pt x="1" y="3139"/>
                  </a:lnTo>
                  <a:cubicBezTo>
                    <a:pt x="742" y="3330"/>
                    <a:pt x="1494" y="3472"/>
                    <a:pt x="2252" y="3578"/>
                  </a:cubicBezTo>
                  <a:cubicBezTo>
                    <a:pt x="2616" y="3628"/>
                    <a:pt x="2982" y="3668"/>
                    <a:pt x="3348" y="3700"/>
                  </a:cubicBezTo>
                  <a:cubicBezTo>
                    <a:pt x="3527" y="4962"/>
                    <a:pt x="4206" y="6123"/>
                    <a:pt x="5221" y="6897"/>
                  </a:cubicBezTo>
                  <a:lnTo>
                    <a:pt x="5259" y="6848"/>
                  </a:lnTo>
                  <a:cubicBezTo>
                    <a:pt x="4261" y="6089"/>
                    <a:pt x="3591" y="4948"/>
                    <a:pt x="3409" y="3708"/>
                  </a:cubicBezTo>
                  <a:lnTo>
                    <a:pt x="3409" y="3708"/>
                  </a:lnTo>
                  <a:cubicBezTo>
                    <a:pt x="3783" y="3741"/>
                    <a:pt x="4159" y="3765"/>
                    <a:pt x="4537" y="3781"/>
                  </a:cubicBezTo>
                  <a:cubicBezTo>
                    <a:pt x="5005" y="3802"/>
                    <a:pt x="5475" y="3809"/>
                    <a:pt x="5945" y="3809"/>
                  </a:cubicBezTo>
                  <a:cubicBezTo>
                    <a:pt x="6042" y="3809"/>
                    <a:pt x="6139" y="3809"/>
                    <a:pt x="6235" y="3808"/>
                  </a:cubicBezTo>
                  <a:cubicBezTo>
                    <a:pt x="7171" y="5236"/>
                    <a:pt x="8424" y="6478"/>
                    <a:pt x="9859" y="7400"/>
                  </a:cubicBezTo>
                  <a:lnTo>
                    <a:pt x="9894" y="7347"/>
                  </a:lnTo>
                  <a:cubicBezTo>
                    <a:pt x="8478" y="6437"/>
                    <a:pt x="7239" y="5214"/>
                    <a:pt x="6310" y="3808"/>
                  </a:cubicBezTo>
                  <a:cubicBezTo>
                    <a:pt x="6724" y="3804"/>
                    <a:pt x="7134" y="3794"/>
                    <a:pt x="7548" y="3779"/>
                  </a:cubicBezTo>
                  <a:lnTo>
                    <a:pt x="7560" y="3788"/>
                  </a:lnTo>
                  <a:cubicBezTo>
                    <a:pt x="7561" y="3785"/>
                    <a:pt x="7564" y="3782"/>
                    <a:pt x="7567" y="3779"/>
                  </a:cubicBezTo>
                  <a:cubicBezTo>
                    <a:pt x="8071" y="3763"/>
                    <a:pt x="8574" y="3741"/>
                    <a:pt x="9078" y="3719"/>
                  </a:cubicBezTo>
                  <a:cubicBezTo>
                    <a:pt x="10085" y="4503"/>
                    <a:pt x="11262" y="5105"/>
                    <a:pt x="12489" y="5461"/>
                  </a:cubicBezTo>
                  <a:lnTo>
                    <a:pt x="12508" y="5399"/>
                  </a:lnTo>
                  <a:cubicBezTo>
                    <a:pt x="11313" y="5055"/>
                    <a:pt x="10165" y="4474"/>
                    <a:pt x="9177" y="3715"/>
                  </a:cubicBezTo>
                  <a:cubicBezTo>
                    <a:pt x="10190" y="3666"/>
                    <a:pt x="11204" y="3617"/>
                    <a:pt x="12217" y="3617"/>
                  </a:cubicBezTo>
                  <a:cubicBezTo>
                    <a:pt x="12713" y="3617"/>
                    <a:pt x="13209" y="3628"/>
                    <a:pt x="13704" y="3658"/>
                  </a:cubicBezTo>
                  <a:cubicBezTo>
                    <a:pt x="14466" y="3706"/>
                    <a:pt x="15224" y="3801"/>
                    <a:pt x="15967" y="3971"/>
                  </a:cubicBezTo>
                  <a:cubicBezTo>
                    <a:pt x="16710" y="4138"/>
                    <a:pt x="17436" y="4385"/>
                    <a:pt x="18126" y="4713"/>
                  </a:cubicBezTo>
                  <a:cubicBezTo>
                    <a:pt x="17449" y="4358"/>
                    <a:pt x="16722" y="4100"/>
                    <a:pt x="15979" y="3912"/>
                  </a:cubicBezTo>
                  <a:cubicBezTo>
                    <a:pt x="15234" y="3728"/>
                    <a:pt x="14474" y="3622"/>
                    <a:pt x="13710" y="3562"/>
                  </a:cubicBezTo>
                  <a:cubicBezTo>
                    <a:pt x="13164" y="3519"/>
                    <a:pt x="12617" y="3505"/>
                    <a:pt x="12071" y="3505"/>
                  </a:cubicBezTo>
                  <a:cubicBezTo>
                    <a:pt x="11852" y="3505"/>
                    <a:pt x="11633" y="3507"/>
                    <a:pt x="11414" y="3511"/>
                  </a:cubicBezTo>
                  <a:cubicBezTo>
                    <a:pt x="11264" y="3512"/>
                    <a:pt x="11115" y="3518"/>
                    <a:pt x="10967" y="3523"/>
                  </a:cubicBezTo>
                  <a:cubicBezTo>
                    <a:pt x="11611" y="2718"/>
                    <a:pt x="12594" y="2219"/>
                    <a:pt x="13624" y="2176"/>
                  </a:cubicBezTo>
                  <a:lnTo>
                    <a:pt x="13623" y="2114"/>
                  </a:lnTo>
                  <a:cubicBezTo>
                    <a:pt x="12555" y="2157"/>
                    <a:pt x="11541" y="2685"/>
                    <a:pt x="10886" y="3526"/>
                  </a:cubicBezTo>
                  <a:cubicBezTo>
                    <a:pt x="10299" y="3542"/>
                    <a:pt x="9711" y="3568"/>
                    <a:pt x="9122" y="3593"/>
                  </a:cubicBezTo>
                  <a:cubicBezTo>
                    <a:pt x="9090" y="3596"/>
                    <a:pt x="9058" y="3597"/>
                    <a:pt x="9026" y="3598"/>
                  </a:cubicBezTo>
                  <a:cubicBezTo>
                    <a:pt x="9020" y="3596"/>
                    <a:pt x="9017" y="3591"/>
                    <a:pt x="9011" y="3588"/>
                  </a:cubicBezTo>
                  <a:lnTo>
                    <a:pt x="8999" y="3600"/>
                  </a:lnTo>
                  <a:cubicBezTo>
                    <a:pt x="8554" y="3622"/>
                    <a:pt x="8109" y="3642"/>
                    <a:pt x="7663" y="3658"/>
                  </a:cubicBezTo>
                  <a:cubicBezTo>
                    <a:pt x="8325" y="2820"/>
                    <a:pt x="9225" y="2155"/>
                    <a:pt x="10222" y="1774"/>
                  </a:cubicBezTo>
                  <a:lnTo>
                    <a:pt x="10200" y="1716"/>
                  </a:lnTo>
                  <a:cubicBezTo>
                    <a:pt x="9177" y="2105"/>
                    <a:pt x="8253" y="2796"/>
                    <a:pt x="7582" y="3663"/>
                  </a:cubicBezTo>
                  <a:cubicBezTo>
                    <a:pt x="6936" y="3687"/>
                    <a:pt x="6290" y="3703"/>
                    <a:pt x="5644" y="3703"/>
                  </a:cubicBezTo>
                  <a:cubicBezTo>
                    <a:pt x="5380" y="3703"/>
                    <a:pt x="5116" y="3700"/>
                    <a:pt x="4853" y="3695"/>
                  </a:cubicBezTo>
                  <a:cubicBezTo>
                    <a:pt x="5341" y="2600"/>
                    <a:pt x="6243" y="1696"/>
                    <a:pt x="7337" y="1206"/>
                  </a:cubicBezTo>
                  <a:lnTo>
                    <a:pt x="7312" y="1148"/>
                  </a:lnTo>
                  <a:cubicBezTo>
                    <a:pt x="6195" y="1646"/>
                    <a:pt x="5277" y="2573"/>
                    <a:pt x="4786" y="3692"/>
                  </a:cubicBezTo>
                  <a:cubicBezTo>
                    <a:pt x="4706" y="3690"/>
                    <a:pt x="4624" y="3687"/>
                    <a:pt x="4544" y="3686"/>
                  </a:cubicBezTo>
                  <a:cubicBezTo>
                    <a:pt x="4162" y="3676"/>
                    <a:pt x="3782" y="3655"/>
                    <a:pt x="3401" y="3628"/>
                  </a:cubicBezTo>
                  <a:cubicBezTo>
                    <a:pt x="3401" y="3625"/>
                    <a:pt x="3399" y="3619"/>
                    <a:pt x="3399" y="3614"/>
                  </a:cubicBezTo>
                  <a:lnTo>
                    <a:pt x="3339" y="3622"/>
                  </a:lnTo>
                  <a:cubicBezTo>
                    <a:pt x="3196" y="3612"/>
                    <a:pt x="3053" y="3600"/>
                    <a:pt x="2909" y="3585"/>
                  </a:cubicBezTo>
                  <a:cubicBezTo>
                    <a:pt x="3206" y="2240"/>
                    <a:pt x="3926" y="984"/>
                    <a:pt x="4934" y="48"/>
                  </a:cubicBezTo>
                  <a:lnTo>
                    <a:pt x="489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04" name="Google Shape;8304;p29"/>
            <p:cNvSpPr/>
            <p:nvPr/>
          </p:nvSpPr>
          <p:spPr>
            <a:xfrm>
              <a:off x="1093517" y="2914411"/>
              <a:ext cx="1218390" cy="608218"/>
            </a:xfrm>
            <a:custGeom>
              <a:avLst/>
              <a:gdLst/>
              <a:ahLst/>
              <a:cxnLst/>
              <a:rect l="l" t="t" r="r" b="b"/>
              <a:pathLst>
                <a:path w="45509" h="22718" extrusionOk="0">
                  <a:moveTo>
                    <a:pt x="27324" y="1"/>
                  </a:moveTo>
                  <a:cubicBezTo>
                    <a:pt x="27280" y="1"/>
                    <a:pt x="27233" y="10"/>
                    <a:pt x="27185" y="29"/>
                  </a:cubicBezTo>
                  <a:cubicBezTo>
                    <a:pt x="22896" y="1785"/>
                    <a:pt x="18363" y="2871"/>
                    <a:pt x="13769" y="3274"/>
                  </a:cubicBezTo>
                  <a:cubicBezTo>
                    <a:pt x="13748" y="3271"/>
                    <a:pt x="13728" y="3269"/>
                    <a:pt x="13708" y="3269"/>
                  </a:cubicBezTo>
                  <a:cubicBezTo>
                    <a:pt x="13671" y="3269"/>
                    <a:pt x="13635" y="3275"/>
                    <a:pt x="13604" y="3289"/>
                  </a:cubicBezTo>
                  <a:cubicBezTo>
                    <a:pt x="12296" y="3399"/>
                    <a:pt x="10983" y="3455"/>
                    <a:pt x="9670" y="3455"/>
                  </a:cubicBezTo>
                  <a:cubicBezTo>
                    <a:pt x="6581" y="3455"/>
                    <a:pt x="3490" y="3148"/>
                    <a:pt x="451" y="2530"/>
                  </a:cubicBezTo>
                  <a:cubicBezTo>
                    <a:pt x="425" y="2524"/>
                    <a:pt x="401" y="2522"/>
                    <a:pt x="378" y="2522"/>
                  </a:cubicBezTo>
                  <a:cubicBezTo>
                    <a:pt x="16" y="2522"/>
                    <a:pt x="0" y="3131"/>
                    <a:pt x="400" y="3213"/>
                  </a:cubicBezTo>
                  <a:cubicBezTo>
                    <a:pt x="3453" y="3833"/>
                    <a:pt x="6558" y="4140"/>
                    <a:pt x="9659" y="4140"/>
                  </a:cubicBezTo>
                  <a:cubicBezTo>
                    <a:pt x="11009" y="4140"/>
                    <a:pt x="12358" y="4082"/>
                    <a:pt x="13702" y="3966"/>
                  </a:cubicBezTo>
                  <a:cubicBezTo>
                    <a:pt x="21389" y="6433"/>
                    <a:pt x="28354" y="10973"/>
                    <a:pt x="33727" y="17001"/>
                  </a:cubicBezTo>
                  <a:cubicBezTo>
                    <a:pt x="35275" y="18739"/>
                    <a:pt x="36687" y="20596"/>
                    <a:pt x="37947" y="22551"/>
                  </a:cubicBezTo>
                  <a:cubicBezTo>
                    <a:pt x="38023" y="22669"/>
                    <a:pt x="38139" y="22717"/>
                    <a:pt x="38252" y="22717"/>
                  </a:cubicBezTo>
                  <a:cubicBezTo>
                    <a:pt x="38491" y="22717"/>
                    <a:pt x="38722" y="22502"/>
                    <a:pt x="38562" y="22251"/>
                  </a:cubicBezTo>
                  <a:cubicBezTo>
                    <a:pt x="35859" y="18053"/>
                    <a:pt x="32474" y="14319"/>
                    <a:pt x="28590" y="11206"/>
                  </a:cubicBezTo>
                  <a:cubicBezTo>
                    <a:pt x="33574" y="8263"/>
                    <a:pt x="39233" y="6566"/>
                    <a:pt x="45021" y="6317"/>
                  </a:cubicBezTo>
                  <a:cubicBezTo>
                    <a:pt x="45451" y="6298"/>
                    <a:pt x="45509" y="5633"/>
                    <a:pt x="45090" y="5633"/>
                  </a:cubicBezTo>
                  <a:cubicBezTo>
                    <a:pt x="45084" y="5633"/>
                    <a:pt x="45078" y="5633"/>
                    <a:pt x="45072" y="5633"/>
                  </a:cubicBezTo>
                  <a:cubicBezTo>
                    <a:pt x="39057" y="5891"/>
                    <a:pt x="33175" y="7645"/>
                    <a:pt x="28017" y="10753"/>
                  </a:cubicBezTo>
                  <a:cubicBezTo>
                    <a:pt x="25630" y="8900"/>
                    <a:pt x="23059" y="7280"/>
                    <a:pt x="20344" y="5928"/>
                  </a:cubicBezTo>
                  <a:cubicBezTo>
                    <a:pt x="18718" y="5117"/>
                    <a:pt x="17044" y="4408"/>
                    <a:pt x="15333" y="3797"/>
                  </a:cubicBezTo>
                  <a:cubicBezTo>
                    <a:pt x="19496" y="3293"/>
                    <a:pt x="23591" y="2238"/>
                    <a:pt x="27485" y="643"/>
                  </a:cubicBezTo>
                  <a:cubicBezTo>
                    <a:pt x="27845" y="495"/>
                    <a:pt x="27653" y="1"/>
                    <a:pt x="2732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05" name="Google Shape;8305;p29"/>
            <p:cNvSpPr/>
            <p:nvPr/>
          </p:nvSpPr>
          <p:spPr>
            <a:xfrm>
              <a:off x="2232570" y="2818162"/>
              <a:ext cx="942874" cy="509347"/>
            </a:xfrm>
            <a:custGeom>
              <a:avLst/>
              <a:gdLst/>
              <a:ahLst/>
              <a:cxnLst/>
              <a:rect l="l" t="t" r="r" b="b"/>
              <a:pathLst>
                <a:path w="35218" h="19025" extrusionOk="0">
                  <a:moveTo>
                    <a:pt x="7186" y="0"/>
                  </a:moveTo>
                  <a:cubicBezTo>
                    <a:pt x="7046" y="0"/>
                    <a:pt x="6906" y="11"/>
                    <a:pt x="6765" y="33"/>
                  </a:cubicBezTo>
                  <a:cubicBezTo>
                    <a:pt x="5625" y="215"/>
                    <a:pt x="4750" y="1123"/>
                    <a:pt x="4057" y="2045"/>
                  </a:cubicBezTo>
                  <a:cubicBezTo>
                    <a:pt x="2320" y="4353"/>
                    <a:pt x="1151" y="7028"/>
                    <a:pt x="0" y="9676"/>
                  </a:cubicBezTo>
                  <a:cubicBezTo>
                    <a:pt x="2077" y="10174"/>
                    <a:pt x="3821" y="11561"/>
                    <a:pt x="5348" y="13054"/>
                  </a:cubicBezTo>
                  <a:cubicBezTo>
                    <a:pt x="6875" y="14546"/>
                    <a:pt x="8275" y="16193"/>
                    <a:pt x="10028" y="17412"/>
                  </a:cubicBezTo>
                  <a:cubicBezTo>
                    <a:pt x="11381" y="18356"/>
                    <a:pt x="13014" y="19024"/>
                    <a:pt x="14637" y="19024"/>
                  </a:cubicBezTo>
                  <a:cubicBezTo>
                    <a:pt x="15115" y="19024"/>
                    <a:pt x="15592" y="18966"/>
                    <a:pt x="16061" y="18840"/>
                  </a:cubicBezTo>
                  <a:cubicBezTo>
                    <a:pt x="18247" y="18255"/>
                    <a:pt x="19812" y="16347"/>
                    <a:pt x="21834" y="15339"/>
                  </a:cubicBezTo>
                  <a:cubicBezTo>
                    <a:pt x="23295" y="14610"/>
                    <a:pt x="24935" y="14377"/>
                    <a:pt x="26580" y="14377"/>
                  </a:cubicBezTo>
                  <a:cubicBezTo>
                    <a:pt x="27151" y="14377"/>
                    <a:pt x="27723" y="14405"/>
                    <a:pt x="28288" y="14450"/>
                  </a:cubicBezTo>
                  <a:cubicBezTo>
                    <a:pt x="30213" y="14601"/>
                    <a:pt x="32403" y="14815"/>
                    <a:pt x="34395" y="14815"/>
                  </a:cubicBezTo>
                  <a:cubicBezTo>
                    <a:pt x="34673" y="14815"/>
                    <a:pt x="34948" y="14811"/>
                    <a:pt x="35217" y="14801"/>
                  </a:cubicBezTo>
                  <a:cubicBezTo>
                    <a:pt x="30980" y="13149"/>
                    <a:pt x="27390" y="10126"/>
                    <a:pt x="24432" y="6671"/>
                  </a:cubicBezTo>
                  <a:cubicBezTo>
                    <a:pt x="23146" y="5170"/>
                    <a:pt x="21834" y="3490"/>
                    <a:pt x="19931" y="2957"/>
                  </a:cubicBezTo>
                  <a:cubicBezTo>
                    <a:pt x="19424" y="2815"/>
                    <a:pt x="18904" y="2765"/>
                    <a:pt x="18378" y="2765"/>
                  </a:cubicBezTo>
                  <a:cubicBezTo>
                    <a:pt x="17077" y="2765"/>
                    <a:pt x="15738" y="3074"/>
                    <a:pt x="14446" y="3074"/>
                  </a:cubicBezTo>
                  <a:cubicBezTo>
                    <a:pt x="13831" y="3074"/>
                    <a:pt x="13227" y="3004"/>
                    <a:pt x="12643" y="2798"/>
                  </a:cubicBezTo>
                  <a:cubicBezTo>
                    <a:pt x="11598" y="2433"/>
                    <a:pt x="10749" y="1673"/>
                    <a:pt x="9843" y="1035"/>
                  </a:cubicBezTo>
                  <a:cubicBezTo>
                    <a:pt x="9054" y="482"/>
                    <a:pt x="8133" y="0"/>
                    <a:pt x="71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06" name="Google Shape;8306;p29"/>
            <p:cNvSpPr/>
            <p:nvPr/>
          </p:nvSpPr>
          <p:spPr>
            <a:xfrm>
              <a:off x="2232677" y="2818136"/>
              <a:ext cx="605969" cy="509374"/>
            </a:xfrm>
            <a:custGeom>
              <a:avLst/>
              <a:gdLst/>
              <a:ahLst/>
              <a:cxnLst/>
              <a:rect l="l" t="t" r="r" b="b"/>
              <a:pathLst>
                <a:path w="22634" h="19026" extrusionOk="0">
                  <a:moveTo>
                    <a:pt x="7182" y="0"/>
                  </a:moveTo>
                  <a:cubicBezTo>
                    <a:pt x="7043" y="0"/>
                    <a:pt x="6904" y="10"/>
                    <a:pt x="6764" y="32"/>
                  </a:cubicBezTo>
                  <a:cubicBezTo>
                    <a:pt x="5625" y="214"/>
                    <a:pt x="4751" y="1124"/>
                    <a:pt x="4057" y="2046"/>
                  </a:cubicBezTo>
                  <a:cubicBezTo>
                    <a:pt x="2319" y="4352"/>
                    <a:pt x="1152" y="7029"/>
                    <a:pt x="1" y="9677"/>
                  </a:cubicBezTo>
                  <a:cubicBezTo>
                    <a:pt x="2077" y="10173"/>
                    <a:pt x="3820" y="11562"/>
                    <a:pt x="5348" y="13055"/>
                  </a:cubicBezTo>
                  <a:cubicBezTo>
                    <a:pt x="6874" y="14547"/>
                    <a:pt x="8275" y="16194"/>
                    <a:pt x="10027" y="17413"/>
                  </a:cubicBezTo>
                  <a:cubicBezTo>
                    <a:pt x="11381" y="18357"/>
                    <a:pt x="13013" y="19025"/>
                    <a:pt x="14636" y="19025"/>
                  </a:cubicBezTo>
                  <a:cubicBezTo>
                    <a:pt x="15114" y="19025"/>
                    <a:pt x="15591" y="18967"/>
                    <a:pt x="16060" y="18841"/>
                  </a:cubicBezTo>
                  <a:cubicBezTo>
                    <a:pt x="18244" y="18257"/>
                    <a:pt x="19809" y="16350"/>
                    <a:pt x="21835" y="15340"/>
                  </a:cubicBezTo>
                  <a:cubicBezTo>
                    <a:pt x="22095" y="15210"/>
                    <a:pt x="22364" y="15095"/>
                    <a:pt x="22633" y="14998"/>
                  </a:cubicBezTo>
                  <a:cubicBezTo>
                    <a:pt x="22291" y="14919"/>
                    <a:pt x="21935" y="14884"/>
                    <a:pt x="21579" y="14884"/>
                  </a:cubicBezTo>
                  <a:cubicBezTo>
                    <a:pt x="21241" y="14884"/>
                    <a:pt x="20904" y="14915"/>
                    <a:pt x="20580" y="14973"/>
                  </a:cubicBezTo>
                  <a:cubicBezTo>
                    <a:pt x="19693" y="15130"/>
                    <a:pt x="18827" y="15435"/>
                    <a:pt x="17918" y="15439"/>
                  </a:cubicBezTo>
                  <a:cubicBezTo>
                    <a:pt x="17909" y="15439"/>
                    <a:pt x="17900" y="15439"/>
                    <a:pt x="17891" y="15439"/>
                  </a:cubicBezTo>
                  <a:cubicBezTo>
                    <a:pt x="16964" y="15439"/>
                    <a:pt x="16064" y="15217"/>
                    <a:pt x="15205" y="14869"/>
                  </a:cubicBezTo>
                  <a:cubicBezTo>
                    <a:pt x="11548" y="13388"/>
                    <a:pt x="9254" y="9560"/>
                    <a:pt x="5355" y="8562"/>
                  </a:cubicBezTo>
                  <a:cubicBezTo>
                    <a:pt x="4805" y="8422"/>
                    <a:pt x="4247" y="8340"/>
                    <a:pt x="3687" y="8313"/>
                  </a:cubicBezTo>
                  <a:cubicBezTo>
                    <a:pt x="3820" y="8147"/>
                    <a:pt x="3948" y="7978"/>
                    <a:pt x="4067" y="7809"/>
                  </a:cubicBezTo>
                  <a:cubicBezTo>
                    <a:pt x="5125" y="6315"/>
                    <a:pt x="5925" y="4363"/>
                    <a:pt x="7652" y="3504"/>
                  </a:cubicBezTo>
                  <a:cubicBezTo>
                    <a:pt x="8070" y="3297"/>
                    <a:pt x="8494" y="3219"/>
                    <a:pt x="8920" y="3219"/>
                  </a:cubicBezTo>
                  <a:cubicBezTo>
                    <a:pt x="9509" y="3219"/>
                    <a:pt x="10102" y="3369"/>
                    <a:pt x="10694" y="3535"/>
                  </a:cubicBezTo>
                  <a:cubicBezTo>
                    <a:pt x="11722" y="3826"/>
                    <a:pt x="12736" y="4054"/>
                    <a:pt x="13804" y="4054"/>
                  </a:cubicBezTo>
                  <a:cubicBezTo>
                    <a:pt x="13861" y="4054"/>
                    <a:pt x="13918" y="4054"/>
                    <a:pt x="13975" y="4052"/>
                  </a:cubicBezTo>
                  <a:cubicBezTo>
                    <a:pt x="15885" y="4009"/>
                    <a:pt x="17710" y="3470"/>
                    <a:pt x="19503" y="2859"/>
                  </a:cubicBezTo>
                  <a:cubicBezTo>
                    <a:pt x="19133" y="2791"/>
                    <a:pt x="18757" y="2765"/>
                    <a:pt x="18377" y="2765"/>
                  </a:cubicBezTo>
                  <a:cubicBezTo>
                    <a:pt x="17076" y="2765"/>
                    <a:pt x="15736" y="3074"/>
                    <a:pt x="14443" y="3074"/>
                  </a:cubicBezTo>
                  <a:cubicBezTo>
                    <a:pt x="13829" y="3074"/>
                    <a:pt x="13226" y="3004"/>
                    <a:pt x="12642" y="2799"/>
                  </a:cubicBezTo>
                  <a:cubicBezTo>
                    <a:pt x="11597" y="2434"/>
                    <a:pt x="10748" y="1674"/>
                    <a:pt x="9843" y="1036"/>
                  </a:cubicBezTo>
                  <a:cubicBezTo>
                    <a:pt x="9054" y="482"/>
                    <a:pt x="8130" y="0"/>
                    <a:pt x="718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07" name="Google Shape;8307;p29"/>
            <p:cNvSpPr/>
            <p:nvPr/>
          </p:nvSpPr>
          <p:spPr>
            <a:xfrm>
              <a:off x="2232650" y="3072854"/>
              <a:ext cx="447020" cy="254714"/>
            </a:xfrm>
            <a:custGeom>
              <a:avLst/>
              <a:gdLst/>
              <a:ahLst/>
              <a:cxnLst/>
              <a:rect l="l" t="t" r="r" b="b"/>
              <a:pathLst>
                <a:path w="16697" h="9514" extrusionOk="0">
                  <a:moveTo>
                    <a:pt x="575" y="0"/>
                  </a:moveTo>
                  <a:cubicBezTo>
                    <a:pt x="405" y="0"/>
                    <a:pt x="236" y="5"/>
                    <a:pt x="66" y="14"/>
                  </a:cubicBezTo>
                  <a:cubicBezTo>
                    <a:pt x="44" y="63"/>
                    <a:pt x="22" y="114"/>
                    <a:pt x="0" y="163"/>
                  </a:cubicBezTo>
                  <a:cubicBezTo>
                    <a:pt x="2077" y="661"/>
                    <a:pt x="3819" y="2048"/>
                    <a:pt x="5348" y="3541"/>
                  </a:cubicBezTo>
                  <a:cubicBezTo>
                    <a:pt x="6873" y="5033"/>
                    <a:pt x="8275" y="6680"/>
                    <a:pt x="10026" y="7899"/>
                  </a:cubicBezTo>
                  <a:cubicBezTo>
                    <a:pt x="11381" y="8843"/>
                    <a:pt x="13015" y="9514"/>
                    <a:pt x="14639" y="9514"/>
                  </a:cubicBezTo>
                  <a:cubicBezTo>
                    <a:pt x="15116" y="9514"/>
                    <a:pt x="15592" y="9456"/>
                    <a:pt x="16060" y="9330"/>
                  </a:cubicBezTo>
                  <a:cubicBezTo>
                    <a:pt x="16278" y="9272"/>
                    <a:pt x="16488" y="9196"/>
                    <a:pt x="16697" y="9113"/>
                  </a:cubicBezTo>
                  <a:lnTo>
                    <a:pt x="16697" y="9113"/>
                  </a:lnTo>
                  <a:cubicBezTo>
                    <a:pt x="16505" y="9128"/>
                    <a:pt x="16313" y="9136"/>
                    <a:pt x="16121" y="9136"/>
                  </a:cubicBezTo>
                  <a:cubicBezTo>
                    <a:pt x="15160" y="9136"/>
                    <a:pt x="14198" y="8949"/>
                    <a:pt x="13302" y="8584"/>
                  </a:cubicBezTo>
                  <a:cubicBezTo>
                    <a:pt x="11524" y="7863"/>
                    <a:pt x="10305" y="6375"/>
                    <a:pt x="9132" y="4924"/>
                  </a:cubicBezTo>
                  <a:cubicBezTo>
                    <a:pt x="7918" y="3422"/>
                    <a:pt x="6658" y="1940"/>
                    <a:pt x="4909" y="1044"/>
                  </a:cubicBezTo>
                  <a:cubicBezTo>
                    <a:pt x="3558" y="353"/>
                    <a:pt x="2074" y="0"/>
                    <a:pt x="575" y="0"/>
                  </a:cubicBezTo>
                  <a:close/>
                </a:path>
              </a:pathLst>
            </a:custGeom>
            <a:solidFill>
              <a:srgbClr val="000000">
                <a:alpha val="18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08" name="Google Shape;8308;p29"/>
            <p:cNvSpPr/>
            <p:nvPr/>
          </p:nvSpPr>
          <p:spPr>
            <a:xfrm>
              <a:off x="2609827" y="2945977"/>
              <a:ext cx="565703" cy="268823"/>
            </a:xfrm>
            <a:custGeom>
              <a:avLst/>
              <a:gdLst/>
              <a:ahLst/>
              <a:cxnLst/>
              <a:rect l="l" t="t" r="r" b="b"/>
              <a:pathLst>
                <a:path w="21130" h="10041" extrusionOk="0">
                  <a:moveTo>
                    <a:pt x="4841" y="0"/>
                  </a:moveTo>
                  <a:cubicBezTo>
                    <a:pt x="4699" y="0"/>
                    <a:pt x="4556" y="3"/>
                    <a:pt x="4412" y="9"/>
                  </a:cubicBezTo>
                  <a:cubicBezTo>
                    <a:pt x="3186" y="57"/>
                    <a:pt x="1771" y="300"/>
                    <a:pt x="729" y="994"/>
                  </a:cubicBezTo>
                  <a:cubicBezTo>
                    <a:pt x="231" y="1324"/>
                    <a:pt x="0" y="1907"/>
                    <a:pt x="238" y="2480"/>
                  </a:cubicBezTo>
                  <a:cubicBezTo>
                    <a:pt x="526" y="3168"/>
                    <a:pt x="1224" y="3338"/>
                    <a:pt x="1898" y="3357"/>
                  </a:cubicBezTo>
                  <a:cubicBezTo>
                    <a:pt x="5035" y="3452"/>
                    <a:pt x="7927" y="4610"/>
                    <a:pt x="10689" y="6021"/>
                  </a:cubicBezTo>
                  <a:cubicBezTo>
                    <a:pt x="13474" y="7441"/>
                    <a:pt x="16196" y="9053"/>
                    <a:pt x="19175" y="10020"/>
                  </a:cubicBezTo>
                  <a:cubicBezTo>
                    <a:pt x="19563" y="10033"/>
                    <a:pt x="19948" y="10041"/>
                    <a:pt x="20326" y="10041"/>
                  </a:cubicBezTo>
                  <a:cubicBezTo>
                    <a:pt x="20598" y="10041"/>
                    <a:pt x="20866" y="10037"/>
                    <a:pt x="21129" y="10027"/>
                  </a:cubicBezTo>
                  <a:cubicBezTo>
                    <a:pt x="16891" y="8375"/>
                    <a:pt x="13300" y="5352"/>
                    <a:pt x="10343" y="1897"/>
                  </a:cubicBezTo>
                  <a:cubicBezTo>
                    <a:pt x="10130" y="1649"/>
                    <a:pt x="9917" y="1394"/>
                    <a:pt x="9700" y="1142"/>
                  </a:cubicBezTo>
                  <a:cubicBezTo>
                    <a:pt x="8198" y="444"/>
                    <a:pt x="6601" y="0"/>
                    <a:pt x="4841" y="0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09" name="Google Shape;8309;p29"/>
            <p:cNvSpPr/>
            <p:nvPr/>
          </p:nvSpPr>
          <p:spPr>
            <a:xfrm>
              <a:off x="2240281" y="2921399"/>
              <a:ext cx="883198" cy="350425"/>
            </a:xfrm>
            <a:custGeom>
              <a:avLst/>
              <a:gdLst/>
              <a:ahLst/>
              <a:cxnLst/>
              <a:rect l="l" t="t" r="r" b="b"/>
              <a:pathLst>
                <a:path w="32989" h="13089" extrusionOk="0">
                  <a:moveTo>
                    <a:pt x="8757" y="1"/>
                  </a:moveTo>
                  <a:cubicBezTo>
                    <a:pt x="8742" y="1"/>
                    <a:pt x="8727" y="6"/>
                    <a:pt x="8715" y="18"/>
                  </a:cubicBezTo>
                  <a:cubicBezTo>
                    <a:pt x="8150" y="558"/>
                    <a:pt x="7563" y="1118"/>
                    <a:pt x="7084" y="1760"/>
                  </a:cubicBezTo>
                  <a:cubicBezTo>
                    <a:pt x="6697" y="2277"/>
                    <a:pt x="6419" y="2801"/>
                    <a:pt x="6256" y="3318"/>
                  </a:cubicBezTo>
                  <a:cubicBezTo>
                    <a:pt x="6195" y="3507"/>
                    <a:pt x="6151" y="3698"/>
                    <a:pt x="6122" y="3886"/>
                  </a:cubicBezTo>
                  <a:cubicBezTo>
                    <a:pt x="4041" y="4210"/>
                    <a:pt x="1996" y="4760"/>
                    <a:pt x="39" y="5540"/>
                  </a:cubicBezTo>
                  <a:cubicBezTo>
                    <a:pt x="21" y="5547"/>
                    <a:pt x="10" y="5562"/>
                    <a:pt x="5" y="5578"/>
                  </a:cubicBezTo>
                  <a:cubicBezTo>
                    <a:pt x="1" y="5591"/>
                    <a:pt x="1" y="5605"/>
                    <a:pt x="7" y="5617"/>
                  </a:cubicBezTo>
                  <a:cubicBezTo>
                    <a:pt x="17" y="5641"/>
                    <a:pt x="38" y="5655"/>
                    <a:pt x="62" y="5655"/>
                  </a:cubicBezTo>
                  <a:cubicBezTo>
                    <a:pt x="69" y="5655"/>
                    <a:pt x="77" y="5654"/>
                    <a:pt x="85" y="5651"/>
                  </a:cubicBezTo>
                  <a:cubicBezTo>
                    <a:pt x="2038" y="4872"/>
                    <a:pt x="4079" y="4325"/>
                    <a:pt x="6155" y="4000"/>
                  </a:cubicBezTo>
                  <a:cubicBezTo>
                    <a:pt x="6158" y="4003"/>
                    <a:pt x="6161" y="4004"/>
                    <a:pt x="6164" y="4004"/>
                  </a:cubicBezTo>
                  <a:cubicBezTo>
                    <a:pt x="6167" y="4004"/>
                    <a:pt x="6169" y="4004"/>
                    <a:pt x="6172" y="4004"/>
                  </a:cubicBezTo>
                  <a:cubicBezTo>
                    <a:pt x="6185" y="4004"/>
                    <a:pt x="6199" y="4001"/>
                    <a:pt x="6209" y="3991"/>
                  </a:cubicBezTo>
                  <a:cubicBezTo>
                    <a:pt x="6741" y="3909"/>
                    <a:pt x="7276" y="3842"/>
                    <a:pt x="7809" y="3791"/>
                  </a:cubicBezTo>
                  <a:cubicBezTo>
                    <a:pt x="8219" y="7393"/>
                    <a:pt x="10170" y="10858"/>
                    <a:pt x="13040" y="13073"/>
                  </a:cubicBezTo>
                  <a:cubicBezTo>
                    <a:pt x="13051" y="13083"/>
                    <a:pt x="13065" y="13088"/>
                    <a:pt x="13079" y="13088"/>
                  </a:cubicBezTo>
                  <a:cubicBezTo>
                    <a:pt x="13096" y="13088"/>
                    <a:pt x="13113" y="13081"/>
                    <a:pt x="13123" y="13065"/>
                  </a:cubicBezTo>
                  <a:cubicBezTo>
                    <a:pt x="13143" y="13039"/>
                    <a:pt x="13138" y="13001"/>
                    <a:pt x="13113" y="12981"/>
                  </a:cubicBezTo>
                  <a:cubicBezTo>
                    <a:pt x="10267" y="10788"/>
                    <a:pt x="8334" y="7355"/>
                    <a:pt x="7927" y="3786"/>
                  </a:cubicBezTo>
                  <a:cubicBezTo>
                    <a:pt x="8817" y="3703"/>
                    <a:pt x="9711" y="3662"/>
                    <a:pt x="10604" y="3662"/>
                  </a:cubicBezTo>
                  <a:cubicBezTo>
                    <a:pt x="12080" y="3662"/>
                    <a:pt x="13555" y="3774"/>
                    <a:pt x="15013" y="3998"/>
                  </a:cubicBezTo>
                  <a:lnTo>
                    <a:pt x="15013" y="4003"/>
                  </a:lnTo>
                  <a:cubicBezTo>
                    <a:pt x="15432" y="6596"/>
                    <a:pt x="17128" y="8984"/>
                    <a:pt x="19438" y="10237"/>
                  </a:cubicBezTo>
                  <a:cubicBezTo>
                    <a:pt x="19447" y="10242"/>
                    <a:pt x="19456" y="10245"/>
                    <a:pt x="19466" y="10245"/>
                  </a:cubicBezTo>
                  <a:cubicBezTo>
                    <a:pt x="19487" y="10245"/>
                    <a:pt x="19508" y="10233"/>
                    <a:pt x="19520" y="10213"/>
                  </a:cubicBezTo>
                  <a:cubicBezTo>
                    <a:pt x="19534" y="10183"/>
                    <a:pt x="19525" y="10147"/>
                    <a:pt x="19496" y="10131"/>
                  </a:cubicBezTo>
                  <a:cubicBezTo>
                    <a:pt x="17230" y="8901"/>
                    <a:pt x="15562" y="6561"/>
                    <a:pt x="15138" y="4019"/>
                  </a:cubicBezTo>
                  <a:lnTo>
                    <a:pt x="15138" y="4019"/>
                  </a:lnTo>
                  <a:cubicBezTo>
                    <a:pt x="16994" y="4314"/>
                    <a:pt x="18823" y="4789"/>
                    <a:pt x="20580" y="5448"/>
                  </a:cubicBezTo>
                  <a:cubicBezTo>
                    <a:pt x="22170" y="6045"/>
                    <a:pt x="23735" y="6799"/>
                    <a:pt x="25249" y="7524"/>
                  </a:cubicBezTo>
                  <a:cubicBezTo>
                    <a:pt x="27692" y="8700"/>
                    <a:pt x="30220" y="9917"/>
                    <a:pt x="32910" y="10501"/>
                  </a:cubicBezTo>
                  <a:cubicBezTo>
                    <a:pt x="32914" y="10502"/>
                    <a:pt x="32919" y="10502"/>
                    <a:pt x="32923" y="10502"/>
                  </a:cubicBezTo>
                  <a:cubicBezTo>
                    <a:pt x="32951" y="10502"/>
                    <a:pt x="32974" y="10482"/>
                    <a:pt x="32981" y="10454"/>
                  </a:cubicBezTo>
                  <a:cubicBezTo>
                    <a:pt x="32989" y="10422"/>
                    <a:pt x="32968" y="10392"/>
                    <a:pt x="32936" y="10384"/>
                  </a:cubicBezTo>
                  <a:cubicBezTo>
                    <a:pt x="30258" y="9802"/>
                    <a:pt x="27737" y="8591"/>
                    <a:pt x="25300" y="7418"/>
                  </a:cubicBezTo>
                  <a:cubicBezTo>
                    <a:pt x="23784" y="6689"/>
                    <a:pt x="22218" y="5935"/>
                    <a:pt x="20623" y="5336"/>
                  </a:cubicBezTo>
                  <a:cubicBezTo>
                    <a:pt x="20327" y="5225"/>
                    <a:pt x="20029" y="5120"/>
                    <a:pt x="19731" y="5021"/>
                  </a:cubicBezTo>
                  <a:cubicBezTo>
                    <a:pt x="20692" y="4266"/>
                    <a:pt x="21769" y="3689"/>
                    <a:pt x="22932" y="3306"/>
                  </a:cubicBezTo>
                  <a:cubicBezTo>
                    <a:pt x="22963" y="3296"/>
                    <a:pt x="22980" y="3262"/>
                    <a:pt x="22970" y="3232"/>
                  </a:cubicBezTo>
                  <a:cubicBezTo>
                    <a:pt x="22961" y="3207"/>
                    <a:pt x="22938" y="3190"/>
                    <a:pt x="22914" y="3190"/>
                  </a:cubicBezTo>
                  <a:cubicBezTo>
                    <a:pt x="22908" y="3190"/>
                    <a:pt x="22902" y="3192"/>
                    <a:pt x="22896" y="3194"/>
                  </a:cubicBezTo>
                  <a:cubicBezTo>
                    <a:pt x="21695" y="3589"/>
                    <a:pt x="20583" y="4188"/>
                    <a:pt x="19595" y="4974"/>
                  </a:cubicBezTo>
                  <a:cubicBezTo>
                    <a:pt x="16704" y="4019"/>
                    <a:pt x="13657" y="3541"/>
                    <a:pt x="10609" y="3541"/>
                  </a:cubicBezTo>
                  <a:cubicBezTo>
                    <a:pt x="9703" y="3541"/>
                    <a:pt x="8797" y="3583"/>
                    <a:pt x="7895" y="3667"/>
                  </a:cubicBezTo>
                  <a:cubicBezTo>
                    <a:pt x="7885" y="3659"/>
                    <a:pt x="7871" y="3654"/>
                    <a:pt x="7858" y="3654"/>
                  </a:cubicBezTo>
                  <a:cubicBezTo>
                    <a:pt x="7857" y="3654"/>
                    <a:pt x="7855" y="3654"/>
                    <a:pt x="7853" y="3654"/>
                  </a:cubicBezTo>
                  <a:cubicBezTo>
                    <a:pt x="7838" y="3656"/>
                    <a:pt x="7827" y="3663"/>
                    <a:pt x="7816" y="3675"/>
                  </a:cubicBezTo>
                  <a:cubicBezTo>
                    <a:pt x="7292" y="3726"/>
                    <a:pt x="6767" y="3788"/>
                    <a:pt x="6246" y="3867"/>
                  </a:cubicBezTo>
                  <a:cubicBezTo>
                    <a:pt x="6359" y="3195"/>
                    <a:pt x="6673" y="2511"/>
                    <a:pt x="7178" y="1832"/>
                  </a:cubicBezTo>
                  <a:cubicBezTo>
                    <a:pt x="7652" y="1198"/>
                    <a:pt x="8235" y="641"/>
                    <a:pt x="8799" y="104"/>
                  </a:cubicBezTo>
                  <a:cubicBezTo>
                    <a:pt x="8822" y="82"/>
                    <a:pt x="8823" y="42"/>
                    <a:pt x="8800" y="19"/>
                  </a:cubicBezTo>
                  <a:cubicBezTo>
                    <a:pt x="8788" y="7"/>
                    <a:pt x="8772" y="1"/>
                    <a:pt x="875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10" name="Google Shape;8310;p29"/>
            <p:cNvSpPr/>
            <p:nvPr/>
          </p:nvSpPr>
          <p:spPr>
            <a:xfrm>
              <a:off x="2020582" y="3412121"/>
              <a:ext cx="316638" cy="431198"/>
            </a:xfrm>
            <a:custGeom>
              <a:avLst/>
              <a:gdLst/>
              <a:ahLst/>
              <a:cxnLst/>
              <a:rect l="l" t="t" r="r" b="b"/>
              <a:pathLst>
                <a:path w="11827" h="16106" extrusionOk="0">
                  <a:moveTo>
                    <a:pt x="8267" y="0"/>
                  </a:moveTo>
                  <a:cubicBezTo>
                    <a:pt x="7697" y="0"/>
                    <a:pt x="7124" y="50"/>
                    <a:pt x="6571" y="130"/>
                  </a:cubicBezTo>
                  <a:cubicBezTo>
                    <a:pt x="4870" y="379"/>
                    <a:pt x="3173" y="865"/>
                    <a:pt x="1466" y="865"/>
                  </a:cubicBezTo>
                  <a:cubicBezTo>
                    <a:pt x="1182" y="865"/>
                    <a:pt x="897" y="851"/>
                    <a:pt x="611" y="821"/>
                  </a:cubicBezTo>
                  <a:lnTo>
                    <a:pt x="611" y="821"/>
                  </a:lnTo>
                  <a:cubicBezTo>
                    <a:pt x="1303" y="3256"/>
                    <a:pt x="655" y="5839"/>
                    <a:pt x="326" y="8348"/>
                  </a:cubicBezTo>
                  <a:cubicBezTo>
                    <a:pt x="1" y="10859"/>
                    <a:pt x="113" y="13716"/>
                    <a:pt x="1914" y="15492"/>
                  </a:cubicBezTo>
                  <a:cubicBezTo>
                    <a:pt x="2150" y="15724"/>
                    <a:pt x="2402" y="15925"/>
                    <a:pt x="2669" y="16105"/>
                  </a:cubicBezTo>
                  <a:cubicBezTo>
                    <a:pt x="1536" y="14417"/>
                    <a:pt x="900" y="12410"/>
                    <a:pt x="891" y="10343"/>
                  </a:cubicBezTo>
                  <a:cubicBezTo>
                    <a:pt x="876" y="7325"/>
                    <a:pt x="2572" y="4201"/>
                    <a:pt x="1580" y="1302"/>
                  </a:cubicBezTo>
                  <a:lnTo>
                    <a:pt x="1580" y="1302"/>
                  </a:lnTo>
                  <a:cubicBezTo>
                    <a:pt x="1729" y="1307"/>
                    <a:pt x="1879" y="1310"/>
                    <a:pt x="2028" y="1310"/>
                  </a:cubicBezTo>
                  <a:cubicBezTo>
                    <a:pt x="3891" y="1310"/>
                    <a:pt x="5739" y="920"/>
                    <a:pt x="7598" y="713"/>
                  </a:cubicBezTo>
                  <a:cubicBezTo>
                    <a:pt x="8137" y="654"/>
                    <a:pt x="8702" y="614"/>
                    <a:pt x="9270" y="614"/>
                  </a:cubicBezTo>
                  <a:cubicBezTo>
                    <a:pt x="10139" y="614"/>
                    <a:pt x="11016" y="707"/>
                    <a:pt x="11826" y="965"/>
                  </a:cubicBezTo>
                  <a:cubicBezTo>
                    <a:pt x="10821" y="251"/>
                    <a:pt x="9550" y="0"/>
                    <a:pt x="8267" y="0"/>
                  </a:cubicBezTo>
                  <a:close/>
                </a:path>
              </a:pathLst>
            </a:custGeom>
            <a:solidFill>
              <a:srgbClr val="4968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11" name="Google Shape;8311;p29"/>
            <p:cNvSpPr/>
            <p:nvPr/>
          </p:nvSpPr>
          <p:spPr>
            <a:xfrm>
              <a:off x="2020502" y="3412121"/>
              <a:ext cx="614536" cy="710141"/>
            </a:xfrm>
            <a:custGeom>
              <a:avLst/>
              <a:gdLst/>
              <a:ahLst/>
              <a:cxnLst/>
              <a:rect l="l" t="t" r="r" b="b"/>
              <a:pathLst>
                <a:path w="22954" h="26525" extrusionOk="0">
                  <a:moveTo>
                    <a:pt x="8269" y="1"/>
                  </a:moveTo>
                  <a:cubicBezTo>
                    <a:pt x="7700" y="1"/>
                    <a:pt x="7128" y="50"/>
                    <a:pt x="6576" y="130"/>
                  </a:cubicBezTo>
                  <a:cubicBezTo>
                    <a:pt x="4874" y="379"/>
                    <a:pt x="3179" y="865"/>
                    <a:pt x="1472" y="865"/>
                  </a:cubicBezTo>
                  <a:cubicBezTo>
                    <a:pt x="1188" y="865"/>
                    <a:pt x="903" y="851"/>
                    <a:pt x="617" y="821"/>
                  </a:cubicBezTo>
                  <a:lnTo>
                    <a:pt x="617" y="821"/>
                  </a:lnTo>
                  <a:cubicBezTo>
                    <a:pt x="1309" y="3256"/>
                    <a:pt x="661" y="5839"/>
                    <a:pt x="332" y="8348"/>
                  </a:cubicBezTo>
                  <a:cubicBezTo>
                    <a:pt x="1" y="10859"/>
                    <a:pt x="116" y="13716"/>
                    <a:pt x="1917" y="15494"/>
                  </a:cubicBezTo>
                  <a:cubicBezTo>
                    <a:pt x="3737" y="17287"/>
                    <a:pt x="6642" y="17366"/>
                    <a:pt x="8809" y="18719"/>
                  </a:cubicBezTo>
                  <a:cubicBezTo>
                    <a:pt x="10365" y="19690"/>
                    <a:pt x="11443" y="21258"/>
                    <a:pt x="12840" y="22444"/>
                  </a:cubicBezTo>
                  <a:cubicBezTo>
                    <a:pt x="15526" y="24721"/>
                    <a:pt x="19492" y="25891"/>
                    <a:pt x="22954" y="26525"/>
                  </a:cubicBezTo>
                  <a:cubicBezTo>
                    <a:pt x="21001" y="24342"/>
                    <a:pt x="20770" y="21160"/>
                    <a:pt x="20673" y="18231"/>
                  </a:cubicBezTo>
                  <a:cubicBezTo>
                    <a:pt x="20577" y="15303"/>
                    <a:pt x="20435" y="12139"/>
                    <a:pt x="18596" y="9861"/>
                  </a:cubicBezTo>
                  <a:cubicBezTo>
                    <a:pt x="17561" y="8580"/>
                    <a:pt x="16072" y="7706"/>
                    <a:pt x="15118" y="6364"/>
                  </a:cubicBezTo>
                  <a:cubicBezTo>
                    <a:pt x="13994" y="4781"/>
                    <a:pt x="13687" y="2648"/>
                    <a:pt x="12268" y="1322"/>
                  </a:cubicBezTo>
                  <a:cubicBezTo>
                    <a:pt x="11210" y="334"/>
                    <a:pt x="9747" y="1"/>
                    <a:pt x="826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12" name="Google Shape;8312;p29"/>
            <p:cNvSpPr/>
            <p:nvPr/>
          </p:nvSpPr>
          <p:spPr>
            <a:xfrm>
              <a:off x="2020582" y="3446497"/>
              <a:ext cx="411493" cy="611296"/>
            </a:xfrm>
            <a:custGeom>
              <a:avLst/>
              <a:gdLst/>
              <a:ahLst/>
              <a:cxnLst/>
              <a:rect l="l" t="t" r="r" b="b"/>
              <a:pathLst>
                <a:path w="15370" h="22833" extrusionOk="0">
                  <a:moveTo>
                    <a:pt x="729" y="0"/>
                  </a:moveTo>
                  <a:cubicBezTo>
                    <a:pt x="1226" y="2298"/>
                    <a:pt x="636" y="4714"/>
                    <a:pt x="329" y="7067"/>
                  </a:cubicBezTo>
                  <a:cubicBezTo>
                    <a:pt x="1" y="9575"/>
                    <a:pt x="113" y="12432"/>
                    <a:pt x="1914" y="14208"/>
                  </a:cubicBezTo>
                  <a:cubicBezTo>
                    <a:pt x="3734" y="16002"/>
                    <a:pt x="6639" y="16080"/>
                    <a:pt x="8806" y="17434"/>
                  </a:cubicBezTo>
                  <a:cubicBezTo>
                    <a:pt x="10362" y="18404"/>
                    <a:pt x="11440" y="19972"/>
                    <a:pt x="12837" y="21158"/>
                  </a:cubicBezTo>
                  <a:cubicBezTo>
                    <a:pt x="13592" y="21799"/>
                    <a:pt x="14450" y="22353"/>
                    <a:pt x="15370" y="22832"/>
                  </a:cubicBezTo>
                  <a:cubicBezTo>
                    <a:pt x="14342" y="22006"/>
                    <a:pt x="13395" y="21091"/>
                    <a:pt x="12658" y="19994"/>
                  </a:cubicBezTo>
                  <a:cubicBezTo>
                    <a:pt x="11950" y="18943"/>
                    <a:pt x="11587" y="17721"/>
                    <a:pt x="10950" y="16631"/>
                  </a:cubicBezTo>
                  <a:cubicBezTo>
                    <a:pt x="10392" y="15681"/>
                    <a:pt x="9574" y="14988"/>
                    <a:pt x="8624" y="14450"/>
                  </a:cubicBezTo>
                  <a:cubicBezTo>
                    <a:pt x="6608" y="13309"/>
                    <a:pt x="4351" y="12786"/>
                    <a:pt x="2865" y="10864"/>
                  </a:cubicBezTo>
                  <a:cubicBezTo>
                    <a:pt x="1633" y="9270"/>
                    <a:pt x="1563" y="7331"/>
                    <a:pt x="1560" y="5396"/>
                  </a:cubicBezTo>
                  <a:cubicBezTo>
                    <a:pt x="1557" y="3541"/>
                    <a:pt x="1547" y="1673"/>
                    <a:pt x="7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13" name="Google Shape;8313;p29"/>
            <p:cNvSpPr/>
            <p:nvPr/>
          </p:nvSpPr>
          <p:spPr>
            <a:xfrm>
              <a:off x="2346783" y="3456430"/>
              <a:ext cx="288019" cy="665538"/>
            </a:xfrm>
            <a:custGeom>
              <a:avLst/>
              <a:gdLst/>
              <a:ahLst/>
              <a:cxnLst/>
              <a:rect l="l" t="t" r="r" b="b"/>
              <a:pathLst>
                <a:path w="10758" h="24859" extrusionOk="0">
                  <a:moveTo>
                    <a:pt x="401" y="1"/>
                  </a:moveTo>
                  <a:lnTo>
                    <a:pt x="401" y="1"/>
                  </a:lnTo>
                  <a:cubicBezTo>
                    <a:pt x="139" y="1543"/>
                    <a:pt x="1" y="3179"/>
                    <a:pt x="722" y="4613"/>
                  </a:cubicBezTo>
                  <a:cubicBezTo>
                    <a:pt x="1182" y="5528"/>
                    <a:pt x="1976" y="6233"/>
                    <a:pt x="2336" y="7202"/>
                  </a:cubicBezTo>
                  <a:cubicBezTo>
                    <a:pt x="2650" y="8045"/>
                    <a:pt x="2686" y="8985"/>
                    <a:pt x="2625" y="9874"/>
                  </a:cubicBezTo>
                  <a:cubicBezTo>
                    <a:pt x="2501" y="11752"/>
                    <a:pt x="2008" y="13627"/>
                    <a:pt x="2332" y="15513"/>
                  </a:cubicBezTo>
                  <a:cubicBezTo>
                    <a:pt x="2651" y="17363"/>
                    <a:pt x="3600" y="19046"/>
                    <a:pt x="4845" y="20430"/>
                  </a:cubicBezTo>
                  <a:cubicBezTo>
                    <a:pt x="6416" y="22180"/>
                    <a:pt x="8387" y="23455"/>
                    <a:pt x="10359" y="24702"/>
                  </a:cubicBezTo>
                  <a:cubicBezTo>
                    <a:pt x="10484" y="24782"/>
                    <a:pt x="10621" y="24836"/>
                    <a:pt x="10758" y="24858"/>
                  </a:cubicBezTo>
                  <a:cubicBezTo>
                    <a:pt x="8814" y="22674"/>
                    <a:pt x="8583" y="19499"/>
                    <a:pt x="8488" y="16576"/>
                  </a:cubicBezTo>
                  <a:cubicBezTo>
                    <a:pt x="8392" y="13648"/>
                    <a:pt x="8249" y="10484"/>
                    <a:pt x="6410" y="8206"/>
                  </a:cubicBezTo>
                  <a:cubicBezTo>
                    <a:pt x="5376" y="6925"/>
                    <a:pt x="3887" y="6051"/>
                    <a:pt x="2934" y="4709"/>
                  </a:cubicBezTo>
                  <a:cubicBezTo>
                    <a:pt x="1899" y="3252"/>
                    <a:pt x="1554" y="1331"/>
                    <a:pt x="401" y="1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14" name="Google Shape;8314;p29"/>
            <p:cNvSpPr/>
            <p:nvPr/>
          </p:nvSpPr>
          <p:spPr>
            <a:xfrm>
              <a:off x="2042697" y="3437715"/>
              <a:ext cx="562597" cy="659915"/>
            </a:xfrm>
            <a:custGeom>
              <a:avLst/>
              <a:gdLst/>
              <a:ahLst/>
              <a:cxnLst/>
              <a:rect l="l" t="t" r="r" b="b"/>
              <a:pathLst>
                <a:path w="21014" h="24649" extrusionOk="0">
                  <a:moveTo>
                    <a:pt x="71" y="1"/>
                  </a:moveTo>
                  <a:cubicBezTo>
                    <a:pt x="58" y="1"/>
                    <a:pt x="45" y="5"/>
                    <a:pt x="34" y="12"/>
                  </a:cubicBezTo>
                  <a:cubicBezTo>
                    <a:pt x="27" y="18"/>
                    <a:pt x="21" y="25"/>
                    <a:pt x="15" y="33"/>
                  </a:cubicBezTo>
                  <a:cubicBezTo>
                    <a:pt x="1" y="62"/>
                    <a:pt x="13" y="98"/>
                    <a:pt x="42" y="113"/>
                  </a:cubicBezTo>
                  <a:cubicBezTo>
                    <a:pt x="4100" y="2177"/>
                    <a:pt x="7097" y="6560"/>
                    <a:pt x="9721" y="10660"/>
                  </a:cubicBezTo>
                  <a:cubicBezTo>
                    <a:pt x="8372" y="12263"/>
                    <a:pt x="7604" y="14373"/>
                    <a:pt x="7608" y="16468"/>
                  </a:cubicBezTo>
                  <a:cubicBezTo>
                    <a:pt x="7608" y="16502"/>
                    <a:pt x="7636" y="16528"/>
                    <a:pt x="7669" y="16528"/>
                  </a:cubicBezTo>
                  <a:cubicBezTo>
                    <a:pt x="7700" y="16528"/>
                    <a:pt x="7728" y="16502"/>
                    <a:pt x="7728" y="16468"/>
                  </a:cubicBezTo>
                  <a:cubicBezTo>
                    <a:pt x="7722" y="14415"/>
                    <a:pt x="8472" y="12343"/>
                    <a:pt x="9789" y="10765"/>
                  </a:cubicBezTo>
                  <a:cubicBezTo>
                    <a:pt x="9983" y="11070"/>
                    <a:pt x="10177" y="11374"/>
                    <a:pt x="10368" y="11674"/>
                  </a:cubicBezTo>
                  <a:cubicBezTo>
                    <a:pt x="10547" y="11954"/>
                    <a:pt x="10723" y="12234"/>
                    <a:pt x="10898" y="12506"/>
                  </a:cubicBezTo>
                  <a:cubicBezTo>
                    <a:pt x="11073" y="12780"/>
                    <a:pt x="11248" y="13053"/>
                    <a:pt x="11423" y="13328"/>
                  </a:cubicBezTo>
                  <a:cubicBezTo>
                    <a:pt x="12565" y="15120"/>
                    <a:pt x="13723" y="16940"/>
                    <a:pt x="14995" y="18654"/>
                  </a:cubicBezTo>
                  <a:cubicBezTo>
                    <a:pt x="14995" y="18655"/>
                    <a:pt x="14994" y="18657"/>
                    <a:pt x="14994" y="18660"/>
                  </a:cubicBezTo>
                  <a:cubicBezTo>
                    <a:pt x="14772" y="19748"/>
                    <a:pt x="14823" y="20889"/>
                    <a:pt x="15144" y="21954"/>
                  </a:cubicBezTo>
                  <a:cubicBezTo>
                    <a:pt x="15151" y="21979"/>
                    <a:pt x="15176" y="21996"/>
                    <a:pt x="15201" y="21996"/>
                  </a:cubicBezTo>
                  <a:cubicBezTo>
                    <a:pt x="15207" y="21996"/>
                    <a:pt x="15213" y="21995"/>
                    <a:pt x="15218" y="21993"/>
                  </a:cubicBezTo>
                  <a:cubicBezTo>
                    <a:pt x="15249" y="21984"/>
                    <a:pt x="15268" y="21950"/>
                    <a:pt x="15258" y="21919"/>
                  </a:cubicBezTo>
                  <a:cubicBezTo>
                    <a:pt x="14955" y="20906"/>
                    <a:pt x="14899" y="19825"/>
                    <a:pt x="15094" y="18786"/>
                  </a:cubicBezTo>
                  <a:lnTo>
                    <a:pt x="15094" y="18786"/>
                  </a:lnTo>
                  <a:cubicBezTo>
                    <a:pt x="16761" y="21014"/>
                    <a:pt x="18628" y="23061"/>
                    <a:pt x="20911" y="24638"/>
                  </a:cubicBezTo>
                  <a:cubicBezTo>
                    <a:pt x="20922" y="24645"/>
                    <a:pt x="20934" y="24649"/>
                    <a:pt x="20946" y="24649"/>
                  </a:cubicBezTo>
                  <a:cubicBezTo>
                    <a:pt x="20965" y="24649"/>
                    <a:pt x="20983" y="24640"/>
                    <a:pt x="20996" y="24623"/>
                  </a:cubicBezTo>
                  <a:cubicBezTo>
                    <a:pt x="21013" y="24597"/>
                    <a:pt x="21009" y="24561"/>
                    <a:pt x="20981" y="24540"/>
                  </a:cubicBezTo>
                  <a:cubicBezTo>
                    <a:pt x="17917" y="22423"/>
                    <a:pt x="15606" y="19455"/>
                    <a:pt x="13516" y="16337"/>
                  </a:cubicBezTo>
                  <a:cubicBezTo>
                    <a:pt x="13909" y="16307"/>
                    <a:pt x="14302" y="16291"/>
                    <a:pt x="14693" y="16291"/>
                  </a:cubicBezTo>
                  <a:cubicBezTo>
                    <a:pt x="15972" y="16291"/>
                    <a:pt x="17244" y="16453"/>
                    <a:pt x="18486" y="16776"/>
                  </a:cubicBezTo>
                  <a:cubicBezTo>
                    <a:pt x="18492" y="16777"/>
                    <a:pt x="18498" y="16778"/>
                    <a:pt x="18503" y="16778"/>
                  </a:cubicBezTo>
                  <a:cubicBezTo>
                    <a:pt x="18530" y="16778"/>
                    <a:pt x="18554" y="16760"/>
                    <a:pt x="18559" y="16732"/>
                  </a:cubicBezTo>
                  <a:cubicBezTo>
                    <a:pt x="18570" y="16700"/>
                    <a:pt x="18549" y="16666"/>
                    <a:pt x="18517" y="16659"/>
                  </a:cubicBezTo>
                  <a:cubicBezTo>
                    <a:pt x="17262" y="16333"/>
                    <a:pt x="15982" y="16170"/>
                    <a:pt x="14694" y="16170"/>
                  </a:cubicBezTo>
                  <a:cubicBezTo>
                    <a:pt x="14282" y="16170"/>
                    <a:pt x="13869" y="16187"/>
                    <a:pt x="13455" y="16220"/>
                  </a:cubicBezTo>
                  <a:cubicBezTo>
                    <a:pt x="13449" y="16220"/>
                    <a:pt x="13447" y="16223"/>
                    <a:pt x="13442" y="16226"/>
                  </a:cubicBezTo>
                  <a:cubicBezTo>
                    <a:pt x="12788" y="15246"/>
                    <a:pt x="12154" y="14252"/>
                    <a:pt x="11526" y="13266"/>
                  </a:cubicBezTo>
                  <a:cubicBezTo>
                    <a:pt x="11351" y="12992"/>
                    <a:pt x="11176" y="12718"/>
                    <a:pt x="11003" y="12445"/>
                  </a:cubicBezTo>
                  <a:cubicBezTo>
                    <a:pt x="10828" y="12171"/>
                    <a:pt x="10652" y="11893"/>
                    <a:pt x="10474" y="11612"/>
                  </a:cubicBezTo>
                  <a:cubicBezTo>
                    <a:pt x="10275" y="11299"/>
                    <a:pt x="10075" y="10984"/>
                    <a:pt x="9871" y="10668"/>
                  </a:cubicBezTo>
                  <a:cubicBezTo>
                    <a:pt x="9878" y="10646"/>
                    <a:pt x="9872" y="10618"/>
                    <a:pt x="9852" y="10602"/>
                  </a:cubicBezTo>
                  <a:cubicBezTo>
                    <a:pt x="9843" y="10595"/>
                    <a:pt x="9830" y="10589"/>
                    <a:pt x="9820" y="10589"/>
                  </a:cubicBezTo>
                  <a:cubicBezTo>
                    <a:pt x="8576" y="8644"/>
                    <a:pt x="7247" y="6636"/>
                    <a:pt x="5758" y="4841"/>
                  </a:cubicBezTo>
                  <a:cubicBezTo>
                    <a:pt x="6886" y="4602"/>
                    <a:pt x="8052" y="4482"/>
                    <a:pt x="9216" y="4482"/>
                  </a:cubicBezTo>
                  <a:cubicBezTo>
                    <a:pt x="10170" y="4482"/>
                    <a:pt x="11122" y="4563"/>
                    <a:pt x="12052" y="4724"/>
                  </a:cubicBezTo>
                  <a:cubicBezTo>
                    <a:pt x="12056" y="4725"/>
                    <a:pt x="12059" y="4725"/>
                    <a:pt x="12063" y="4725"/>
                  </a:cubicBezTo>
                  <a:cubicBezTo>
                    <a:pt x="12092" y="4725"/>
                    <a:pt x="12117" y="4705"/>
                    <a:pt x="12122" y="4675"/>
                  </a:cubicBezTo>
                  <a:cubicBezTo>
                    <a:pt x="12128" y="4643"/>
                    <a:pt x="12106" y="4611"/>
                    <a:pt x="12073" y="4606"/>
                  </a:cubicBezTo>
                  <a:cubicBezTo>
                    <a:pt x="11136" y="4444"/>
                    <a:pt x="10176" y="4363"/>
                    <a:pt x="9216" y="4363"/>
                  </a:cubicBezTo>
                  <a:cubicBezTo>
                    <a:pt x="8022" y="4363"/>
                    <a:pt x="6826" y="4488"/>
                    <a:pt x="5670" y="4737"/>
                  </a:cubicBezTo>
                  <a:cubicBezTo>
                    <a:pt x="4037" y="2781"/>
                    <a:pt x="2213" y="1083"/>
                    <a:pt x="97" y="6"/>
                  </a:cubicBezTo>
                  <a:cubicBezTo>
                    <a:pt x="89" y="2"/>
                    <a:pt x="80" y="1"/>
                    <a:pt x="7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15" name="Google Shape;8315;p29"/>
            <p:cNvSpPr/>
            <p:nvPr/>
          </p:nvSpPr>
          <p:spPr>
            <a:xfrm>
              <a:off x="1738342" y="2355820"/>
              <a:ext cx="827270" cy="592850"/>
            </a:xfrm>
            <a:custGeom>
              <a:avLst/>
              <a:gdLst/>
              <a:ahLst/>
              <a:cxnLst/>
              <a:rect l="l" t="t" r="r" b="b"/>
              <a:pathLst>
                <a:path w="30900" h="22144" extrusionOk="0">
                  <a:moveTo>
                    <a:pt x="30899" y="1"/>
                  </a:moveTo>
                  <a:cubicBezTo>
                    <a:pt x="27341" y="1695"/>
                    <a:pt x="23367" y="2329"/>
                    <a:pt x="19414" y="2329"/>
                  </a:cubicBezTo>
                  <a:cubicBezTo>
                    <a:pt x="18804" y="2329"/>
                    <a:pt x="18195" y="2314"/>
                    <a:pt x="17588" y="2285"/>
                  </a:cubicBezTo>
                  <a:cubicBezTo>
                    <a:pt x="16890" y="2253"/>
                    <a:pt x="16173" y="2208"/>
                    <a:pt x="15464" y="2208"/>
                  </a:cubicBezTo>
                  <a:cubicBezTo>
                    <a:pt x="14166" y="2208"/>
                    <a:pt x="12892" y="2359"/>
                    <a:pt x="11799" y="3020"/>
                  </a:cubicBezTo>
                  <a:cubicBezTo>
                    <a:pt x="9701" y="4286"/>
                    <a:pt x="8864" y="7092"/>
                    <a:pt x="6690" y="8222"/>
                  </a:cubicBezTo>
                  <a:cubicBezTo>
                    <a:pt x="5708" y="8731"/>
                    <a:pt x="4572" y="8831"/>
                    <a:pt x="3488" y="9055"/>
                  </a:cubicBezTo>
                  <a:cubicBezTo>
                    <a:pt x="2405" y="9278"/>
                    <a:pt x="1271" y="9693"/>
                    <a:pt x="649" y="10610"/>
                  </a:cubicBezTo>
                  <a:cubicBezTo>
                    <a:pt x="1" y="11564"/>
                    <a:pt x="64" y="12824"/>
                    <a:pt x="259" y="13961"/>
                  </a:cubicBezTo>
                  <a:cubicBezTo>
                    <a:pt x="748" y="16808"/>
                    <a:pt x="1898" y="19490"/>
                    <a:pt x="3040" y="22144"/>
                  </a:cubicBezTo>
                  <a:cubicBezTo>
                    <a:pt x="4825" y="20974"/>
                    <a:pt x="7031" y="20653"/>
                    <a:pt x="9163" y="20563"/>
                  </a:cubicBezTo>
                  <a:cubicBezTo>
                    <a:pt x="11296" y="20474"/>
                    <a:pt x="13454" y="20582"/>
                    <a:pt x="15543" y="20140"/>
                  </a:cubicBezTo>
                  <a:cubicBezTo>
                    <a:pt x="17633" y="19700"/>
                    <a:pt x="19709" y="18606"/>
                    <a:pt x="20717" y="16723"/>
                  </a:cubicBezTo>
                  <a:cubicBezTo>
                    <a:pt x="21787" y="14729"/>
                    <a:pt x="21471" y="12285"/>
                    <a:pt x="22122" y="10117"/>
                  </a:cubicBezTo>
                  <a:cubicBezTo>
                    <a:pt x="22754" y="8012"/>
                    <a:pt x="24268" y="6287"/>
                    <a:pt x="25894" y="4809"/>
                  </a:cubicBezTo>
                  <a:cubicBezTo>
                    <a:pt x="27525" y="3330"/>
                    <a:pt x="29448" y="1653"/>
                    <a:pt x="308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16" name="Google Shape;8316;p29"/>
            <p:cNvSpPr/>
            <p:nvPr/>
          </p:nvSpPr>
          <p:spPr>
            <a:xfrm>
              <a:off x="1738289" y="2443261"/>
              <a:ext cx="600293" cy="505465"/>
            </a:xfrm>
            <a:custGeom>
              <a:avLst/>
              <a:gdLst/>
              <a:ahLst/>
              <a:cxnLst/>
              <a:rect l="l" t="t" r="r" b="b"/>
              <a:pathLst>
                <a:path w="22422" h="18880" extrusionOk="0">
                  <a:moveTo>
                    <a:pt x="11435" y="0"/>
                  </a:moveTo>
                  <a:lnTo>
                    <a:pt x="11435" y="0"/>
                  </a:lnTo>
                  <a:cubicBezTo>
                    <a:pt x="9598" y="1354"/>
                    <a:pt x="8735" y="3896"/>
                    <a:pt x="6691" y="4957"/>
                  </a:cubicBezTo>
                  <a:cubicBezTo>
                    <a:pt x="5709" y="5467"/>
                    <a:pt x="4572" y="5566"/>
                    <a:pt x="3488" y="5790"/>
                  </a:cubicBezTo>
                  <a:cubicBezTo>
                    <a:pt x="2404" y="6013"/>
                    <a:pt x="1272" y="6430"/>
                    <a:pt x="648" y="7345"/>
                  </a:cubicBezTo>
                  <a:cubicBezTo>
                    <a:pt x="0" y="8299"/>
                    <a:pt x="64" y="9560"/>
                    <a:pt x="259" y="10696"/>
                  </a:cubicBezTo>
                  <a:cubicBezTo>
                    <a:pt x="749" y="13543"/>
                    <a:pt x="1899" y="16226"/>
                    <a:pt x="3041" y="18879"/>
                  </a:cubicBezTo>
                  <a:cubicBezTo>
                    <a:pt x="4826" y="17709"/>
                    <a:pt x="7030" y="17388"/>
                    <a:pt x="9163" y="17298"/>
                  </a:cubicBezTo>
                  <a:cubicBezTo>
                    <a:pt x="11297" y="17209"/>
                    <a:pt x="13454" y="17317"/>
                    <a:pt x="15544" y="16876"/>
                  </a:cubicBezTo>
                  <a:cubicBezTo>
                    <a:pt x="17633" y="16436"/>
                    <a:pt x="19710" y="15341"/>
                    <a:pt x="20718" y="13459"/>
                  </a:cubicBezTo>
                  <a:cubicBezTo>
                    <a:pt x="21790" y="11464"/>
                    <a:pt x="21474" y="9018"/>
                    <a:pt x="22124" y="6850"/>
                  </a:cubicBezTo>
                  <a:cubicBezTo>
                    <a:pt x="22208" y="6571"/>
                    <a:pt x="22307" y="6300"/>
                    <a:pt x="22421" y="6034"/>
                  </a:cubicBezTo>
                  <a:lnTo>
                    <a:pt x="22421" y="6034"/>
                  </a:lnTo>
                  <a:cubicBezTo>
                    <a:pt x="21854" y="6413"/>
                    <a:pt x="21368" y="6947"/>
                    <a:pt x="20996" y="7513"/>
                  </a:cubicBezTo>
                  <a:cubicBezTo>
                    <a:pt x="20504" y="8267"/>
                    <a:pt x="20132" y="9107"/>
                    <a:pt x="19513" y="9770"/>
                  </a:cubicBezTo>
                  <a:cubicBezTo>
                    <a:pt x="18873" y="10456"/>
                    <a:pt x="18086" y="10966"/>
                    <a:pt x="17237" y="11356"/>
                  </a:cubicBezTo>
                  <a:cubicBezTo>
                    <a:pt x="13651" y="13004"/>
                    <a:pt x="9295" y="12054"/>
                    <a:pt x="5894" y="14211"/>
                  </a:cubicBezTo>
                  <a:cubicBezTo>
                    <a:pt x="5416" y="14514"/>
                    <a:pt x="4973" y="14866"/>
                    <a:pt x="4571" y="15255"/>
                  </a:cubicBezTo>
                  <a:cubicBezTo>
                    <a:pt x="4542" y="15044"/>
                    <a:pt x="4505" y="14836"/>
                    <a:pt x="4464" y="14633"/>
                  </a:cubicBezTo>
                  <a:cubicBezTo>
                    <a:pt x="4102" y="12838"/>
                    <a:pt x="3227" y="10919"/>
                    <a:pt x="3785" y="9073"/>
                  </a:cubicBezTo>
                  <a:cubicBezTo>
                    <a:pt x="4107" y="8011"/>
                    <a:pt x="4982" y="7425"/>
                    <a:pt x="5891" y="6879"/>
                  </a:cubicBezTo>
                  <a:cubicBezTo>
                    <a:pt x="6854" y="6300"/>
                    <a:pt x="7759" y="5685"/>
                    <a:pt x="8516" y="4843"/>
                  </a:cubicBezTo>
                  <a:cubicBezTo>
                    <a:pt x="9794" y="3423"/>
                    <a:pt x="10651" y="1725"/>
                    <a:pt x="1143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17" name="Google Shape;8317;p29"/>
            <p:cNvSpPr/>
            <p:nvPr/>
          </p:nvSpPr>
          <p:spPr>
            <a:xfrm>
              <a:off x="1818045" y="2787159"/>
              <a:ext cx="482494" cy="161518"/>
            </a:xfrm>
            <a:custGeom>
              <a:avLst/>
              <a:gdLst/>
              <a:ahLst/>
              <a:cxnLst/>
              <a:rect l="l" t="t" r="r" b="b"/>
              <a:pathLst>
                <a:path w="18022" h="6033" extrusionOk="0">
                  <a:moveTo>
                    <a:pt x="18022" y="0"/>
                  </a:moveTo>
                  <a:cubicBezTo>
                    <a:pt x="17300" y="901"/>
                    <a:pt x="16368" y="1628"/>
                    <a:pt x="15311" y="2113"/>
                  </a:cubicBezTo>
                  <a:cubicBezTo>
                    <a:pt x="14231" y="2610"/>
                    <a:pt x="13083" y="2748"/>
                    <a:pt x="11922" y="2748"/>
                  </a:cubicBezTo>
                  <a:cubicBezTo>
                    <a:pt x="11212" y="2748"/>
                    <a:pt x="10496" y="2696"/>
                    <a:pt x="9789" y="2643"/>
                  </a:cubicBezTo>
                  <a:cubicBezTo>
                    <a:pt x="9040" y="2587"/>
                    <a:pt x="8289" y="2539"/>
                    <a:pt x="7543" y="2539"/>
                  </a:cubicBezTo>
                  <a:cubicBezTo>
                    <a:pt x="6367" y="2539"/>
                    <a:pt x="5202" y="2660"/>
                    <a:pt x="4070" y="3063"/>
                  </a:cubicBezTo>
                  <a:cubicBezTo>
                    <a:pt x="2478" y="3628"/>
                    <a:pt x="1082" y="4605"/>
                    <a:pt x="1" y="5884"/>
                  </a:cubicBezTo>
                  <a:cubicBezTo>
                    <a:pt x="23" y="5933"/>
                    <a:pt x="44" y="5984"/>
                    <a:pt x="65" y="6033"/>
                  </a:cubicBezTo>
                  <a:cubicBezTo>
                    <a:pt x="1850" y="4863"/>
                    <a:pt x="4056" y="4542"/>
                    <a:pt x="6189" y="4452"/>
                  </a:cubicBezTo>
                  <a:cubicBezTo>
                    <a:pt x="8320" y="4363"/>
                    <a:pt x="10480" y="4471"/>
                    <a:pt x="12568" y="4029"/>
                  </a:cubicBezTo>
                  <a:cubicBezTo>
                    <a:pt x="14656" y="3588"/>
                    <a:pt x="16732" y="2492"/>
                    <a:pt x="17743" y="611"/>
                  </a:cubicBezTo>
                  <a:cubicBezTo>
                    <a:pt x="17850" y="413"/>
                    <a:pt x="17940" y="209"/>
                    <a:pt x="18022" y="0"/>
                  </a:cubicBezTo>
                  <a:close/>
                </a:path>
              </a:pathLst>
            </a:custGeom>
            <a:solidFill>
              <a:srgbClr val="000000">
                <a:alpha val="18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18" name="Google Shape;8318;p29"/>
            <p:cNvSpPr/>
            <p:nvPr/>
          </p:nvSpPr>
          <p:spPr>
            <a:xfrm>
              <a:off x="2012604" y="2355794"/>
              <a:ext cx="553013" cy="271286"/>
            </a:xfrm>
            <a:custGeom>
              <a:avLst/>
              <a:gdLst/>
              <a:ahLst/>
              <a:cxnLst/>
              <a:rect l="l" t="t" r="r" b="b"/>
              <a:pathLst>
                <a:path w="20656" h="10133" extrusionOk="0">
                  <a:moveTo>
                    <a:pt x="20655" y="0"/>
                  </a:moveTo>
                  <a:cubicBezTo>
                    <a:pt x="17097" y="1694"/>
                    <a:pt x="13123" y="2329"/>
                    <a:pt x="9170" y="2329"/>
                  </a:cubicBezTo>
                  <a:cubicBezTo>
                    <a:pt x="8560" y="2329"/>
                    <a:pt x="7951" y="2314"/>
                    <a:pt x="7344" y="2285"/>
                  </a:cubicBezTo>
                  <a:cubicBezTo>
                    <a:pt x="7017" y="2270"/>
                    <a:pt x="6685" y="2253"/>
                    <a:pt x="6353" y="2238"/>
                  </a:cubicBezTo>
                  <a:cubicBezTo>
                    <a:pt x="4692" y="2903"/>
                    <a:pt x="3169" y="3854"/>
                    <a:pt x="1903" y="5313"/>
                  </a:cubicBezTo>
                  <a:cubicBezTo>
                    <a:pt x="1097" y="6239"/>
                    <a:pt x="306" y="7436"/>
                    <a:pt x="98" y="8671"/>
                  </a:cubicBezTo>
                  <a:cubicBezTo>
                    <a:pt x="0" y="9263"/>
                    <a:pt x="264" y="9830"/>
                    <a:pt x="845" y="10048"/>
                  </a:cubicBezTo>
                  <a:cubicBezTo>
                    <a:pt x="999" y="10106"/>
                    <a:pt x="1149" y="10132"/>
                    <a:pt x="1294" y="10132"/>
                  </a:cubicBezTo>
                  <a:cubicBezTo>
                    <a:pt x="1802" y="10132"/>
                    <a:pt x="2251" y="9811"/>
                    <a:pt x="2623" y="9439"/>
                  </a:cubicBezTo>
                  <a:cubicBezTo>
                    <a:pt x="4840" y="7220"/>
                    <a:pt x="7666" y="5906"/>
                    <a:pt x="10587" y="4860"/>
                  </a:cubicBezTo>
                  <a:cubicBezTo>
                    <a:pt x="13529" y="3805"/>
                    <a:pt x="16568" y="2926"/>
                    <a:pt x="19313" y="1418"/>
                  </a:cubicBezTo>
                  <a:cubicBezTo>
                    <a:pt x="19787" y="947"/>
                    <a:pt x="20241" y="474"/>
                    <a:pt x="20655" y="0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19" name="Google Shape;8319;p29"/>
            <p:cNvSpPr/>
            <p:nvPr/>
          </p:nvSpPr>
          <p:spPr>
            <a:xfrm>
              <a:off x="1819892" y="2384066"/>
              <a:ext cx="700743" cy="555235"/>
            </a:xfrm>
            <a:custGeom>
              <a:avLst/>
              <a:gdLst/>
              <a:ahLst/>
              <a:cxnLst/>
              <a:rect l="l" t="t" r="r" b="b"/>
              <a:pathLst>
                <a:path w="26174" h="20739" extrusionOk="0">
                  <a:moveTo>
                    <a:pt x="26108" y="0"/>
                  </a:moveTo>
                  <a:cubicBezTo>
                    <a:pt x="26096" y="0"/>
                    <a:pt x="26084" y="4"/>
                    <a:pt x="26074" y="11"/>
                  </a:cubicBezTo>
                  <a:cubicBezTo>
                    <a:pt x="23816" y="1563"/>
                    <a:pt x="21205" y="2568"/>
                    <a:pt x="18681" y="3541"/>
                  </a:cubicBezTo>
                  <a:cubicBezTo>
                    <a:pt x="17110" y="4145"/>
                    <a:pt x="15490" y="4770"/>
                    <a:pt x="13960" y="5523"/>
                  </a:cubicBezTo>
                  <a:cubicBezTo>
                    <a:pt x="13678" y="5661"/>
                    <a:pt x="13399" y="5807"/>
                    <a:pt x="13121" y="5956"/>
                  </a:cubicBezTo>
                  <a:cubicBezTo>
                    <a:pt x="13230" y="4739"/>
                    <a:pt x="13546" y="3559"/>
                    <a:pt x="14065" y="2451"/>
                  </a:cubicBezTo>
                  <a:cubicBezTo>
                    <a:pt x="14080" y="2422"/>
                    <a:pt x="14068" y="2386"/>
                    <a:pt x="14036" y="2371"/>
                  </a:cubicBezTo>
                  <a:cubicBezTo>
                    <a:pt x="14028" y="2367"/>
                    <a:pt x="14019" y="2365"/>
                    <a:pt x="14011" y="2365"/>
                  </a:cubicBezTo>
                  <a:cubicBezTo>
                    <a:pt x="13988" y="2365"/>
                    <a:pt x="13966" y="2378"/>
                    <a:pt x="13956" y="2401"/>
                  </a:cubicBezTo>
                  <a:cubicBezTo>
                    <a:pt x="13421" y="3546"/>
                    <a:pt x="13096" y="4765"/>
                    <a:pt x="12993" y="6026"/>
                  </a:cubicBezTo>
                  <a:cubicBezTo>
                    <a:pt x="9522" y="7907"/>
                    <a:pt x="6455" y="10532"/>
                    <a:pt x="4025" y="13650"/>
                  </a:cubicBezTo>
                  <a:cubicBezTo>
                    <a:pt x="4010" y="13653"/>
                    <a:pt x="3995" y="13661"/>
                    <a:pt x="3987" y="13672"/>
                  </a:cubicBezTo>
                  <a:cubicBezTo>
                    <a:pt x="3978" y="13684"/>
                    <a:pt x="3975" y="13698"/>
                    <a:pt x="3975" y="13712"/>
                  </a:cubicBezTo>
                  <a:cubicBezTo>
                    <a:pt x="3653" y="14128"/>
                    <a:pt x="3341" y="14552"/>
                    <a:pt x="3041" y="14988"/>
                  </a:cubicBezTo>
                  <a:cubicBezTo>
                    <a:pt x="2630" y="14444"/>
                    <a:pt x="2346" y="13748"/>
                    <a:pt x="2197" y="12913"/>
                  </a:cubicBezTo>
                  <a:cubicBezTo>
                    <a:pt x="2062" y="12134"/>
                    <a:pt x="2055" y="11329"/>
                    <a:pt x="2049" y="10551"/>
                  </a:cubicBezTo>
                  <a:cubicBezTo>
                    <a:pt x="2049" y="10518"/>
                    <a:pt x="2021" y="10491"/>
                    <a:pt x="1989" y="10491"/>
                  </a:cubicBezTo>
                  <a:cubicBezTo>
                    <a:pt x="1956" y="10491"/>
                    <a:pt x="1928" y="10518"/>
                    <a:pt x="1928" y="10551"/>
                  </a:cubicBezTo>
                  <a:cubicBezTo>
                    <a:pt x="1934" y="11334"/>
                    <a:pt x="1941" y="12145"/>
                    <a:pt x="2079" y="12933"/>
                  </a:cubicBezTo>
                  <a:cubicBezTo>
                    <a:pt x="2193" y="13569"/>
                    <a:pt x="2382" y="14130"/>
                    <a:pt x="2648" y="14603"/>
                  </a:cubicBezTo>
                  <a:cubicBezTo>
                    <a:pt x="2744" y="14778"/>
                    <a:pt x="2853" y="14938"/>
                    <a:pt x="2970" y="15090"/>
                  </a:cubicBezTo>
                  <a:cubicBezTo>
                    <a:pt x="1781" y="16830"/>
                    <a:pt x="780" y="18696"/>
                    <a:pt x="7" y="20656"/>
                  </a:cubicBezTo>
                  <a:cubicBezTo>
                    <a:pt x="0" y="20673"/>
                    <a:pt x="2" y="20692"/>
                    <a:pt x="10" y="20707"/>
                  </a:cubicBezTo>
                  <a:cubicBezTo>
                    <a:pt x="18" y="20717"/>
                    <a:pt x="26" y="20729"/>
                    <a:pt x="41" y="20735"/>
                  </a:cubicBezTo>
                  <a:cubicBezTo>
                    <a:pt x="48" y="20737"/>
                    <a:pt x="55" y="20738"/>
                    <a:pt x="62" y="20738"/>
                  </a:cubicBezTo>
                  <a:cubicBezTo>
                    <a:pt x="87" y="20738"/>
                    <a:pt x="109" y="20723"/>
                    <a:pt x="120" y="20700"/>
                  </a:cubicBezTo>
                  <a:cubicBezTo>
                    <a:pt x="890" y="18746"/>
                    <a:pt x="1890" y="16882"/>
                    <a:pt x="3077" y="15147"/>
                  </a:cubicBezTo>
                  <a:cubicBezTo>
                    <a:pt x="3082" y="15144"/>
                    <a:pt x="3083" y="15144"/>
                    <a:pt x="3086" y="15141"/>
                  </a:cubicBezTo>
                  <a:cubicBezTo>
                    <a:pt x="3099" y="15129"/>
                    <a:pt x="3107" y="15115"/>
                    <a:pt x="3108" y="15100"/>
                  </a:cubicBezTo>
                  <a:cubicBezTo>
                    <a:pt x="3413" y="14659"/>
                    <a:pt x="3730" y="14223"/>
                    <a:pt x="4060" y="13799"/>
                  </a:cubicBezTo>
                  <a:cubicBezTo>
                    <a:pt x="6407" y="15553"/>
                    <a:pt x="9377" y="16511"/>
                    <a:pt x="12319" y="16511"/>
                  </a:cubicBezTo>
                  <a:cubicBezTo>
                    <a:pt x="13019" y="16511"/>
                    <a:pt x="13717" y="16456"/>
                    <a:pt x="14405" y="16346"/>
                  </a:cubicBezTo>
                  <a:cubicBezTo>
                    <a:pt x="14440" y="16346"/>
                    <a:pt x="14463" y="16315"/>
                    <a:pt x="14457" y="16285"/>
                  </a:cubicBezTo>
                  <a:cubicBezTo>
                    <a:pt x="14452" y="16255"/>
                    <a:pt x="14427" y="16234"/>
                    <a:pt x="14399" y="16234"/>
                  </a:cubicBezTo>
                  <a:cubicBezTo>
                    <a:pt x="14396" y="16234"/>
                    <a:pt x="14392" y="16235"/>
                    <a:pt x="14389" y="16235"/>
                  </a:cubicBezTo>
                  <a:cubicBezTo>
                    <a:pt x="13707" y="16345"/>
                    <a:pt x="13016" y="16398"/>
                    <a:pt x="12323" y="16398"/>
                  </a:cubicBezTo>
                  <a:cubicBezTo>
                    <a:pt x="9406" y="16398"/>
                    <a:pt x="6463" y="15449"/>
                    <a:pt x="4135" y="13710"/>
                  </a:cubicBezTo>
                  <a:cubicBezTo>
                    <a:pt x="5592" y="11844"/>
                    <a:pt x="7280" y="10153"/>
                    <a:pt x="9145" y="8695"/>
                  </a:cubicBezTo>
                  <a:lnTo>
                    <a:pt x="9146" y="8696"/>
                  </a:lnTo>
                  <a:cubicBezTo>
                    <a:pt x="10575" y="9661"/>
                    <a:pt x="12316" y="10165"/>
                    <a:pt x="14049" y="10165"/>
                  </a:cubicBezTo>
                  <a:cubicBezTo>
                    <a:pt x="14957" y="10165"/>
                    <a:pt x="15862" y="10027"/>
                    <a:pt x="16720" y="9744"/>
                  </a:cubicBezTo>
                  <a:cubicBezTo>
                    <a:pt x="16750" y="9734"/>
                    <a:pt x="16768" y="9700"/>
                    <a:pt x="16758" y="9668"/>
                  </a:cubicBezTo>
                  <a:cubicBezTo>
                    <a:pt x="16748" y="9642"/>
                    <a:pt x="16726" y="9626"/>
                    <a:pt x="16700" y="9626"/>
                  </a:cubicBezTo>
                  <a:cubicBezTo>
                    <a:pt x="16693" y="9626"/>
                    <a:pt x="16687" y="9627"/>
                    <a:pt x="16681" y="9629"/>
                  </a:cubicBezTo>
                  <a:cubicBezTo>
                    <a:pt x="15835" y="9908"/>
                    <a:pt x="14942" y="10045"/>
                    <a:pt x="14046" y="10045"/>
                  </a:cubicBezTo>
                  <a:cubicBezTo>
                    <a:pt x="12350" y="10045"/>
                    <a:pt x="10646" y="9555"/>
                    <a:pt x="9242" y="8616"/>
                  </a:cubicBezTo>
                  <a:cubicBezTo>
                    <a:pt x="10728" y="7465"/>
                    <a:pt x="12328" y="6460"/>
                    <a:pt x="14013" y="5632"/>
                  </a:cubicBezTo>
                  <a:cubicBezTo>
                    <a:pt x="15537" y="4883"/>
                    <a:pt x="17157" y="4258"/>
                    <a:pt x="18723" y="3654"/>
                  </a:cubicBezTo>
                  <a:cubicBezTo>
                    <a:pt x="21254" y="2679"/>
                    <a:pt x="23871" y="1671"/>
                    <a:pt x="26141" y="111"/>
                  </a:cubicBezTo>
                  <a:cubicBezTo>
                    <a:pt x="26169" y="93"/>
                    <a:pt x="26173" y="55"/>
                    <a:pt x="26157" y="27"/>
                  </a:cubicBezTo>
                  <a:cubicBezTo>
                    <a:pt x="26146" y="10"/>
                    <a:pt x="26127" y="0"/>
                    <a:pt x="2610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20" name="Google Shape;8320;p29"/>
            <p:cNvSpPr/>
            <p:nvPr/>
          </p:nvSpPr>
          <p:spPr>
            <a:xfrm>
              <a:off x="925436" y="1838540"/>
              <a:ext cx="494140" cy="423675"/>
            </a:xfrm>
            <a:custGeom>
              <a:avLst/>
              <a:gdLst/>
              <a:ahLst/>
              <a:cxnLst/>
              <a:rect l="l" t="t" r="r" b="b"/>
              <a:pathLst>
                <a:path w="18457" h="15825" extrusionOk="0">
                  <a:moveTo>
                    <a:pt x="17047" y="1"/>
                  </a:moveTo>
                  <a:cubicBezTo>
                    <a:pt x="15505" y="1"/>
                    <a:pt x="13955" y="488"/>
                    <a:pt x="12540" y="1141"/>
                  </a:cubicBezTo>
                  <a:cubicBezTo>
                    <a:pt x="10691" y="1993"/>
                    <a:pt x="8979" y="3127"/>
                    <a:pt x="7104" y="3916"/>
                  </a:cubicBezTo>
                  <a:cubicBezTo>
                    <a:pt x="5132" y="4750"/>
                    <a:pt x="2850" y="5304"/>
                    <a:pt x="1618" y="7052"/>
                  </a:cubicBezTo>
                  <a:cubicBezTo>
                    <a:pt x="698" y="8353"/>
                    <a:pt x="580" y="10046"/>
                    <a:pt x="577" y="11639"/>
                  </a:cubicBezTo>
                  <a:cubicBezTo>
                    <a:pt x="576" y="12503"/>
                    <a:pt x="0" y="15481"/>
                    <a:pt x="847" y="15764"/>
                  </a:cubicBezTo>
                  <a:cubicBezTo>
                    <a:pt x="951" y="15799"/>
                    <a:pt x="1067" y="15813"/>
                    <a:pt x="1192" y="15813"/>
                  </a:cubicBezTo>
                  <a:cubicBezTo>
                    <a:pt x="1792" y="15813"/>
                    <a:pt x="2584" y="15474"/>
                    <a:pt x="3118" y="15446"/>
                  </a:cubicBezTo>
                  <a:cubicBezTo>
                    <a:pt x="3276" y="15438"/>
                    <a:pt x="3433" y="15434"/>
                    <a:pt x="3590" y="15434"/>
                  </a:cubicBezTo>
                  <a:cubicBezTo>
                    <a:pt x="4235" y="15434"/>
                    <a:pt x="4880" y="15498"/>
                    <a:pt x="5518" y="15579"/>
                  </a:cubicBezTo>
                  <a:cubicBezTo>
                    <a:pt x="6427" y="15692"/>
                    <a:pt x="7363" y="15825"/>
                    <a:pt x="8278" y="15825"/>
                  </a:cubicBezTo>
                  <a:cubicBezTo>
                    <a:pt x="9114" y="15825"/>
                    <a:pt x="9933" y="15714"/>
                    <a:pt x="10698" y="15378"/>
                  </a:cubicBezTo>
                  <a:cubicBezTo>
                    <a:pt x="12515" y="14581"/>
                    <a:pt x="13602" y="12670"/>
                    <a:pt x="14121" y="10756"/>
                  </a:cubicBezTo>
                  <a:cubicBezTo>
                    <a:pt x="14639" y="8841"/>
                    <a:pt x="14718" y="6831"/>
                    <a:pt x="15203" y="4907"/>
                  </a:cubicBezTo>
                  <a:cubicBezTo>
                    <a:pt x="15686" y="2984"/>
                    <a:pt x="16688" y="1046"/>
                    <a:pt x="18457" y="147"/>
                  </a:cubicBezTo>
                  <a:cubicBezTo>
                    <a:pt x="17990" y="46"/>
                    <a:pt x="17519" y="1"/>
                    <a:pt x="1704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21" name="Google Shape;8321;p29"/>
            <p:cNvSpPr/>
            <p:nvPr/>
          </p:nvSpPr>
          <p:spPr>
            <a:xfrm>
              <a:off x="971700" y="2092508"/>
              <a:ext cx="339609" cy="165267"/>
            </a:xfrm>
            <a:custGeom>
              <a:avLst/>
              <a:gdLst/>
              <a:ahLst/>
              <a:cxnLst/>
              <a:rect l="l" t="t" r="r" b="b"/>
              <a:pathLst>
                <a:path w="12685" h="6173" extrusionOk="0">
                  <a:moveTo>
                    <a:pt x="12684" y="1"/>
                  </a:moveTo>
                  <a:lnTo>
                    <a:pt x="12684" y="1"/>
                  </a:lnTo>
                  <a:cubicBezTo>
                    <a:pt x="11261" y="2141"/>
                    <a:pt x="9378" y="4105"/>
                    <a:pt x="6787" y="4678"/>
                  </a:cubicBezTo>
                  <a:cubicBezTo>
                    <a:pt x="4554" y="5172"/>
                    <a:pt x="1852" y="4541"/>
                    <a:pt x="0" y="5982"/>
                  </a:cubicBezTo>
                  <a:cubicBezTo>
                    <a:pt x="30" y="5984"/>
                    <a:pt x="60" y="5985"/>
                    <a:pt x="90" y="5985"/>
                  </a:cubicBezTo>
                  <a:cubicBezTo>
                    <a:pt x="664" y="5985"/>
                    <a:pt x="1398" y="5685"/>
                    <a:pt x="1902" y="5670"/>
                  </a:cubicBezTo>
                  <a:cubicBezTo>
                    <a:pt x="1982" y="5668"/>
                    <a:pt x="2061" y="5667"/>
                    <a:pt x="2141" y="5667"/>
                  </a:cubicBezTo>
                  <a:cubicBezTo>
                    <a:pt x="2836" y="5667"/>
                    <a:pt x="3535" y="5754"/>
                    <a:pt x="4226" y="5860"/>
                  </a:cubicBezTo>
                  <a:cubicBezTo>
                    <a:pt x="5179" y="6005"/>
                    <a:pt x="6166" y="6172"/>
                    <a:pt x="7120" y="6172"/>
                  </a:cubicBezTo>
                  <a:cubicBezTo>
                    <a:pt x="7852" y="6172"/>
                    <a:pt x="8565" y="6074"/>
                    <a:pt x="9229" y="5791"/>
                  </a:cubicBezTo>
                  <a:cubicBezTo>
                    <a:pt x="10965" y="5051"/>
                    <a:pt x="11969" y="3200"/>
                    <a:pt x="12423" y="1335"/>
                  </a:cubicBezTo>
                  <a:cubicBezTo>
                    <a:pt x="12531" y="895"/>
                    <a:pt x="12616" y="448"/>
                    <a:pt x="12684" y="1"/>
                  </a:cubicBezTo>
                  <a:close/>
                </a:path>
              </a:pathLst>
            </a:custGeom>
            <a:solidFill>
              <a:srgbClr val="8798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22" name="Google Shape;8322;p29"/>
            <p:cNvSpPr/>
            <p:nvPr/>
          </p:nvSpPr>
          <p:spPr>
            <a:xfrm>
              <a:off x="947872" y="2217110"/>
              <a:ext cx="313452" cy="45835"/>
            </a:xfrm>
            <a:custGeom>
              <a:avLst/>
              <a:gdLst/>
              <a:ahLst/>
              <a:cxnLst/>
              <a:rect l="l" t="t" r="r" b="b"/>
              <a:pathLst>
                <a:path w="11708" h="1712" extrusionOk="0">
                  <a:moveTo>
                    <a:pt x="11708" y="1"/>
                  </a:moveTo>
                  <a:cubicBezTo>
                    <a:pt x="11030" y="519"/>
                    <a:pt x="10256" y="901"/>
                    <a:pt x="9426" y="1127"/>
                  </a:cubicBezTo>
                  <a:cubicBezTo>
                    <a:pt x="8877" y="1275"/>
                    <a:pt x="8324" y="1331"/>
                    <a:pt x="7769" y="1331"/>
                  </a:cubicBezTo>
                  <a:cubicBezTo>
                    <a:pt x="7134" y="1331"/>
                    <a:pt x="6496" y="1258"/>
                    <a:pt x="5862" y="1168"/>
                  </a:cubicBezTo>
                  <a:cubicBezTo>
                    <a:pt x="4919" y="1033"/>
                    <a:pt x="3915" y="889"/>
                    <a:pt x="2934" y="889"/>
                  </a:cubicBezTo>
                  <a:cubicBezTo>
                    <a:pt x="1898" y="889"/>
                    <a:pt x="888" y="1050"/>
                    <a:pt x="0" y="1552"/>
                  </a:cubicBezTo>
                  <a:cubicBezTo>
                    <a:pt x="45" y="1596"/>
                    <a:pt x="96" y="1630"/>
                    <a:pt x="156" y="1650"/>
                  </a:cubicBezTo>
                  <a:cubicBezTo>
                    <a:pt x="260" y="1685"/>
                    <a:pt x="375" y="1699"/>
                    <a:pt x="499" y="1699"/>
                  </a:cubicBezTo>
                  <a:cubicBezTo>
                    <a:pt x="1100" y="1699"/>
                    <a:pt x="1894" y="1360"/>
                    <a:pt x="2428" y="1331"/>
                  </a:cubicBezTo>
                  <a:cubicBezTo>
                    <a:pt x="2585" y="1322"/>
                    <a:pt x="2742" y="1318"/>
                    <a:pt x="2900" y="1318"/>
                  </a:cubicBezTo>
                  <a:cubicBezTo>
                    <a:pt x="3545" y="1318"/>
                    <a:pt x="4191" y="1384"/>
                    <a:pt x="4829" y="1465"/>
                  </a:cubicBezTo>
                  <a:cubicBezTo>
                    <a:pt x="5736" y="1579"/>
                    <a:pt x="6671" y="1712"/>
                    <a:pt x="7586" y="1712"/>
                  </a:cubicBezTo>
                  <a:cubicBezTo>
                    <a:pt x="8423" y="1712"/>
                    <a:pt x="9243" y="1601"/>
                    <a:pt x="10009" y="1264"/>
                  </a:cubicBezTo>
                  <a:cubicBezTo>
                    <a:pt x="10667" y="971"/>
                    <a:pt x="11233" y="532"/>
                    <a:pt x="1170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23" name="Google Shape;8323;p29"/>
            <p:cNvSpPr/>
            <p:nvPr/>
          </p:nvSpPr>
          <p:spPr>
            <a:xfrm>
              <a:off x="940992" y="1838540"/>
              <a:ext cx="478558" cy="298888"/>
            </a:xfrm>
            <a:custGeom>
              <a:avLst/>
              <a:gdLst/>
              <a:ahLst/>
              <a:cxnLst/>
              <a:rect l="l" t="t" r="r" b="b"/>
              <a:pathLst>
                <a:path w="17875" h="11164" extrusionOk="0">
                  <a:moveTo>
                    <a:pt x="16464" y="1"/>
                  </a:moveTo>
                  <a:cubicBezTo>
                    <a:pt x="14922" y="1"/>
                    <a:pt x="13373" y="488"/>
                    <a:pt x="11957" y="1141"/>
                  </a:cubicBezTo>
                  <a:cubicBezTo>
                    <a:pt x="10108" y="1993"/>
                    <a:pt x="8396" y="3127"/>
                    <a:pt x="6521" y="3916"/>
                  </a:cubicBezTo>
                  <a:cubicBezTo>
                    <a:pt x="4550" y="4747"/>
                    <a:pt x="2268" y="5304"/>
                    <a:pt x="1035" y="7052"/>
                  </a:cubicBezTo>
                  <a:cubicBezTo>
                    <a:pt x="206" y="8225"/>
                    <a:pt x="30" y="9714"/>
                    <a:pt x="1" y="11164"/>
                  </a:cubicBezTo>
                  <a:cubicBezTo>
                    <a:pt x="598" y="10486"/>
                    <a:pt x="919" y="9589"/>
                    <a:pt x="1499" y="8844"/>
                  </a:cubicBezTo>
                  <a:cubicBezTo>
                    <a:pt x="2393" y="7695"/>
                    <a:pt x="3976" y="7674"/>
                    <a:pt x="5284" y="7365"/>
                  </a:cubicBezTo>
                  <a:cubicBezTo>
                    <a:pt x="6923" y="6975"/>
                    <a:pt x="8074" y="5932"/>
                    <a:pt x="9228" y="4764"/>
                  </a:cubicBezTo>
                  <a:cubicBezTo>
                    <a:pt x="10347" y="3632"/>
                    <a:pt x="11564" y="2644"/>
                    <a:pt x="12992" y="1926"/>
                  </a:cubicBezTo>
                  <a:cubicBezTo>
                    <a:pt x="14292" y="1275"/>
                    <a:pt x="15679" y="841"/>
                    <a:pt x="17108" y="635"/>
                  </a:cubicBezTo>
                  <a:cubicBezTo>
                    <a:pt x="17347" y="449"/>
                    <a:pt x="17602" y="286"/>
                    <a:pt x="17874" y="147"/>
                  </a:cubicBezTo>
                  <a:cubicBezTo>
                    <a:pt x="17408" y="46"/>
                    <a:pt x="16936" y="1"/>
                    <a:pt x="16464" y="1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24" name="Google Shape;8324;p29"/>
            <p:cNvSpPr/>
            <p:nvPr/>
          </p:nvSpPr>
          <p:spPr>
            <a:xfrm>
              <a:off x="943455" y="1842395"/>
              <a:ext cx="476122" cy="415268"/>
            </a:xfrm>
            <a:custGeom>
              <a:avLst/>
              <a:gdLst/>
              <a:ahLst/>
              <a:cxnLst/>
              <a:rect l="l" t="t" r="r" b="b"/>
              <a:pathLst>
                <a:path w="17784" h="15511" extrusionOk="0">
                  <a:moveTo>
                    <a:pt x="17784" y="0"/>
                  </a:moveTo>
                  <a:cubicBezTo>
                    <a:pt x="16843" y="313"/>
                    <a:pt x="15947" y="758"/>
                    <a:pt x="15103" y="1285"/>
                  </a:cubicBezTo>
                  <a:cubicBezTo>
                    <a:pt x="14262" y="1814"/>
                    <a:pt x="13477" y="2431"/>
                    <a:pt x="12734" y="3089"/>
                  </a:cubicBezTo>
                  <a:cubicBezTo>
                    <a:pt x="11989" y="3749"/>
                    <a:pt x="11297" y="4463"/>
                    <a:pt x="10620" y="5187"/>
                  </a:cubicBezTo>
                  <a:cubicBezTo>
                    <a:pt x="10488" y="5330"/>
                    <a:pt x="10357" y="5471"/>
                    <a:pt x="10228" y="5614"/>
                  </a:cubicBezTo>
                  <a:cubicBezTo>
                    <a:pt x="10057" y="4290"/>
                    <a:pt x="10474" y="2920"/>
                    <a:pt x="11363" y="1921"/>
                  </a:cubicBezTo>
                  <a:lnTo>
                    <a:pt x="11303" y="1865"/>
                  </a:lnTo>
                  <a:cubicBezTo>
                    <a:pt x="10382" y="2900"/>
                    <a:pt x="9960" y="4323"/>
                    <a:pt x="10156" y="5693"/>
                  </a:cubicBezTo>
                  <a:cubicBezTo>
                    <a:pt x="9643" y="6257"/>
                    <a:pt x="9136" y="6829"/>
                    <a:pt x="8631" y="7401"/>
                  </a:cubicBezTo>
                  <a:lnTo>
                    <a:pt x="8549" y="7494"/>
                  </a:lnTo>
                  <a:cubicBezTo>
                    <a:pt x="8542" y="7495"/>
                    <a:pt x="8532" y="7495"/>
                    <a:pt x="8524" y="7497"/>
                  </a:cubicBezTo>
                  <a:lnTo>
                    <a:pt x="8527" y="7519"/>
                  </a:lnTo>
                  <a:cubicBezTo>
                    <a:pt x="8145" y="7954"/>
                    <a:pt x="7764" y="8390"/>
                    <a:pt x="7379" y="8821"/>
                  </a:cubicBezTo>
                  <a:cubicBezTo>
                    <a:pt x="7191" y="7450"/>
                    <a:pt x="7381" y="6008"/>
                    <a:pt x="7923" y="4734"/>
                  </a:cubicBezTo>
                  <a:lnTo>
                    <a:pt x="7847" y="4702"/>
                  </a:lnTo>
                  <a:cubicBezTo>
                    <a:pt x="7292" y="6008"/>
                    <a:pt x="7102" y="7492"/>
                    <a:pt x="7308" y="8900"/>
                  </a:cubicBezTo>
                  <a:cubicBezTo>
                    <a:pt x="6521" y="9780"/>
                    <a:pt x="5718" y="10644"/>
                    <a:pt x="4882" y="11477"/>
                  </a:cubicBezTo>
                  <a:cubicBezTo>
                    <a:pt x="4299" y="10036"/>
                    <a:pt x="4267" y="8378"/>
                    <a:pt x="4793" y="6917"/>
                  </a:cubicBezTo>
                  <a:lnTo>
                    <a:pt x="4717" y="6889"/>
                  </a:lnTo>
                  <a:lnTo>
                    <a:pt x="4717" y="6889"/>
                  </a:lnTo>
                  <a:cubicBezTo>
                    <a:pt x="4179" y="8381"/>
                    <a:pt x="4217" y="10073"/>
                    <a:pt x="4819" y="11539"/>
                  </a:cubicBezTo>
                  <a:cubicBezTo>
                    <a:pt x="4743" y="11611"/>
                    <a:pt x="4670" y="11686"/>
                    <a:pt x="4595" y="11761"/>
                  </a:cubicBezTo>
                  <a:cubicBezTo>
                    <a:pt x="4241" y="12107"/>
                    <a:pt x="3881" y="12446"/>
                    <a:pt x="3512" y="12776"/>
                  </a:cubicBezTo>
                  <a:cubicBezTo>
                    <a:pt x="3509" y="12771"/>
                    <a:pt x="3503" y="12770"/>
                    <a:pt x="3500" y="12767"/>
                  </a:cubicBezTo>
                  <a:lnTo>
                    <a:pt x="3454" y="12828"/>
                  </a:lnTo>
                  <a:cubicBezTo>
                    <a:pt x="3315" y="12952"/>
                    <a:pt x="3175" y="13074"/>
                    <a:pt x="3036" y="13197"/>
                  </a:cubicBezTo>
                  <a:cubicBezTo>
                    <a:pt x="2046" y="11706"/>
                    <a:pt x="1520" y="9907"/>
                    <a:pt x="1555" y="8120"/>
                  </a:cubicBezTo>
                  <a:lnTo>
                    <a:pt x="1472" y="8119"/>
                  </a:lnTo>
                  <a:lnTo>
                    <a:pt x="1472" y="8119"/>
                  </a:lnTo>
                  <a:cubicBezTo>
                    <a:pt x="1439" y="9927"/>
                    <a:pt x="1972" y="11747"/>
                    <a:pt x="2973" y="13251"/>
                  </a:cubicBezTo>
                  <a:cubicBezTo>
                    <a:pt x="2781" y="13417"/>
                    <a:pt x="2585" y="13580"/>
                    <a:pt x="2387" y="13743"/>
                  </a:cubicBezTo>
                  <a:cubicBezTo>
                    <a:pt x="1624" y="14373"/>
                    <a:pt x="824" y="14961"/>
                    <a:pt x="1" y="15510"/>
                  </a:cubicBezTo>
                  <a:cubicBezTo>
                    <a:pt x="846" y="14992"/>
                    <a:pt x="1654" y="14415"/>
                    <a:pt x="2438" y="13804"/>
                  </a:cubicBezTo>
                  <a:cubicBezTo>
                    <a:pt x="2811" y="13510"/>
                    <a:pt x="3180" y="13204"/>
                    <a:pt x="3538" y="12892"/>
                  </a:cubicBezTo>
                  <a:cubicBezTo>
                    <a:pt x="4618" y="13672"/>
                    <a:pt x="5930" y="14089"/>
                    <a:pt x="7255" y="14089"/>
                  </a:cubicBezTo>
                  <a:cubicBezTo>
                    <a:pt x="7574" y="14089"/>
                    <a:pt x="7894" y="14065"/>
                    <a:pt x="8211" y="14016"/>
                  </a:cubicBezTo>
                  <a:lnTo>
                    <a:pt x="8199" y="13935"/>
                  </a:lnTo>
                  <a:cubicBezTo>
                    <a:pt x="7887" y="13983"/>
                    <a:pt x="7573" y="14007"/>
                    <a:pt x="7259" y="14007"/>
                  </a:cubicBezTo>
                  <a:cubicBezTo>
                    <a:pt x="5957" y="14007"/>
                    <a:pt x="4667" y="13599"/>
                    <a:pt x="3602" y="12840"/>
                  </a:cubicBezTo>
                  <a:cubicBezTo>
                    <a:pt x="3970" y="12519"/>
                    <a:pt x="4331" y="12190"/>
                    <a:pt x="4684" y="11855"/>
                  </a:cubicBezTo>
                  <a:cubicBezTo>
                    <a:pt x="5217" y="11348"/>
                    <a:pt x="5733" y="10825"/>
                    <a:pt x="6237" y="10291"/>
                  </a:cubicBezTo>
                  <a:cubicBezTo>
                    <a:pt x="7203" y="10474"/>
                    <a:pt x="8191" y="10566"/>
                    <a:pt x="9180" y="10566"/>
                  </a:cubicBezTo>
                  <a:cubicBezTo>
                    <a:pt x="10418" y="10566"/>
                    <a:pt x="11657" y="10423"/>
                    <a:pt x="12855" y="10138"/>
                  </a:cubicBezTo>
                  <a:lnTo>
                    <a:pt x="12836" y="10058"/>
                  </a:lnTo>
                  <a:cubicBezTo>
                    <a:pt x="11645" y="10341"/>
                    <a:pt x="10413" y="10482"/>
                    <a:pt x="9183" y="10482"/>
                  </a:cubicBezTo>
                  <a:cubicBezTo>
                    <a:pt x="8216" y="10482"/>
                    <a:pt x="7250" y="10395"/>
                    <a:pt x="6305" y="10220"/>
                  </a:cubicBezTo>
                  <a:cubicBezTo>
                    <a:pt x="6672" y="9831"/>
                    <a:pt x="7034" y="9436"/>
                    <a:pt x="7392" y="9038"/>
                  </a:cubicBezTo>
                  <a:lnTo>
                    <a:pt x="7410" y="9035"/>
                  </a:lnTo>
                  <a:cubicBezTo>
                    <a:pt x="7410" y="9030"/>
                    <a:pt x="7408" y="9025"/>
                    <a:pt x="7408" y="9021"/>
                  </a:cubicBezTo>
                  <a:cubicBezTo>
                    <a:pt x="7845" y="8534"/>
                    <a:pt x="8281" y="8046"/>
                    <a:pt x="8712" y="7556"/>
                  </a:cubicBezTo>
                  <a:cubicBezTo>
                    <a:pt x="10353" y="7320"/>
                    <a:pt x="11973" y="6765"/>
                    <a:pt x="13408" y="5936"/>
                  </a:cubicBezTo>
                  <a:lnTo>
                    <a:pt x="13368" y="5865"/>
                  </a:lnTo>
                  <a:cubicBezTo>
                    <a:pt x="11969" y="6672"/>
                    <a:pt x="10395" y="7220"/>
                    <a:pt x="8797" y="7460"/>
                  </a:cubicBezTo>
                  <a:cubicBezTo>
                    <a:pt x="10088" y="5986"/>
                    <a:pt x="11377" y="4507"/>
                    <a:pt x="12820" y="3182"/>
                  </a:cubicBezTo>
                  <a:cubicBezTo>
                    <a:pt x="13548" y="2514"/>
                    <a:pt x="14320" y="1891"/>
                    <a:pt x="15147" y="1351"/>
                  </a:cubicBezTo>
                  <a:cubicBezTo>
                    <a:pt x="15973" y="804"/>
                    <a:pt x="16856" y="348"/>
                    <a:pt x="1778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25" name="Google Shape;8325;p29"/>
            <p:cNvSpPr/>
            <p:nvPr/>
          </p:nvSpPr>
          <p:spPr>
            <a:xfrm>
              <a:off x="846590" y="1335931"/>
              <a:ext cx="263468" cy="475694"/>
            </a:xfrm>
            <a:custGeom>
              <a:avLst/>
              <a:gdLst/>
              <a:ahLst/>
              <a:cxnLst/>
              <a:rect l="l" t="t" r="r" b="b"/>
              <a:pathLst>
                <a:path w="9841" h="17768" extrusionOk="0">
                  <a:moveTo>
                    <a:pt x="2242" y="0"/>
                  </a:moveTo>
                  <a:lnTo>
                    <a:pt x="2242" y="0"/>
                  </a:lnTo>
                  <a:cubicBezTo>
                    <a:pt x="1219" y="1191"/>
                    <a:pt x="843" y="2810"/>
                    <a:pt x="741" y="4376"/>
                  </a:cubicBezTo>
                  <a:cubicBezTo>
                    <a:pt x="639" y="5942"/>
                    <a:pt x="777" y="7519"/>
                    <a:pt x="624" y="9081"/>
                  </a:cubicBezTo>
                  <a:cubicBezTo>
                    <a:pt x="463" y="10721"/>
                    <a:pt x="1" y="12474"/>
                    <a:pt x="732" y="13952"/>
                  </a:cubicBezTo>
                  <a:cubicBezTo>
                    <a:pt x="1279" y="15053"/>
                    <a:pt x="2380" y="15754"/>
                    <a:pt x="3461" y="16343"/>
                  </a:cubicBezTo>
                  <a:cubicBezTo>
                    <a:pt x="3967" y="16619"/>
                    <a:pt x="5387" y="17767"/>
                    <a:pt x="6088" y="17767"/>
                  </a:cubicBezTo>
                  <a:cubicBezTo>
                    <a:pt x="6197" y="17767"/>
                    <a:pt x="6288" y="17739"/>
                    <a:pt x="6356" y="17676"/>
                  </a:cubicBezTo>
                  <a:cubicBezTo>
                    <a:pt x="6715" y="17341"/>
                    <a:pt x="6761" y="16469"/>
                    <a:pt x="6974" y="16021"/>
                  </a:cubicBezTo>
                  <a:cubicBezTo>
                    <a:pt x="7239" y="15461"/>
                    <a:pt x="7588" y="14942"/>
                    <a:pt x="7946" y="14441"/>
                  </a:cubicBezTo>
                  <a:cubicBezTo>
                    <a:pt x="8733" y="13343"/>
                    <a:pt x="9604" y="12203"/>
                    <a:pt x="9715" y="10857"/>
                  </a:cubicBezTo>
                  <a:cubicBezTo>
                    <a:pt x="9840" y="9334"/>
                    <a:pt x="8944" y="7895"/>
                    <a:pt x="7840" y="6838"/>
                  </a:cubicBezTo>
                  <a:cubicBezTo>
                    <a:pt x="6731" y="5782"/>
                    <a:pt x="5399" y="4991"/>
                    <a:pt x="4273" y="3956"/>
                  </a:cubicBezTo>
                  <a:cubicBezTo>
                    <a:pt x="3146" y="2922"/>
                    <a:pt x="2202" y="1527"/>
                    <a:pt x="2242" y="0"/>
                  </a:cubicBezTo>
                  <a:close/>
                </a:path>
              </a:pathLst>
            </a:custGeom>
            <a:solidFill>
              <a:srgbClr val="768C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26" name="Google Shape;8326;p29"/>
            <p:cNvSpPr/>
            <p:nvPr/>
          </p:nvSpPr>
          <p:spPr>
            <a:xfrm>
              <a:off x="1012181" y="1500130"/>
              <a:ext cx="97827" cy="304216"/>
            </a:xfrm>
            <a:custGeom>
              <a:avLst/>
              <a:gdLst/>
              <a:ahLst/>
              <a:cxnLst/>
              <a:rect l="l" t="t" r="r" b="b"/>
              <a:pathLst>
                <a:path w="3654" h="11363" extrusionOk="0">
                  <a:moveTo>
                    <a:pt x="839" y="0"/>
                  </a:moveTo>
                  <a:cubicBezTo>
                    <a:pt x="1780" y="1852"/>
                    <a:pt x="2436" y="3959"/>
                    <a:pt x="1885" y="6026"/>
                  </a:cubicBezTo>
                  <a:cubicBezTo>
                    <a:pt x="1411" y="7807"/>
                    <a:pt x="1" y="9481"/>
                    <a:pt x="310" y="11362"/>
                  </a:cubicBezTo>
                  <a:cubicBezTo>
                    <a:pt x="547" y="10960"/>
                    <a:pt x="607" y="10272"/>
                    <a:pt x="789" y="9889"/>
                  </a:cubicBezTo>
                  <a:cubicBezTo>
                    <a:pt x="1054" y="9330"/>
                    <a:pt x="1401" y="8812"/>
                    <a:pt x="1761" y="8310"/>
                  </a:cubicBezTo>
                  <a:cubicBezTo>
                    <a:pt x="2546" y="7212"/>
                    <a:pt x="3418" y="6072"/>
                    <a:pt x="3528" y="4725"/>
                  </a:cubicBezTo>
                  <a:cubicBezTo>
                    <a:pt x="3654" y="3201"/>
                    <a:pt x="2758" y="1763"/>
                    <a:pt x="1652" y="708"/>
                  </a:cubicBezTo>
                  <a:cubicBezTo>
                    <a:pt x="1392" y="459"/>
                    <a:pt x="1117" y="226"/>
                    <a:pt x="839" y="0"/>
                  </a:cubicBezTo>
                  <a:close/>
                </a:path>
              </a:pathLst>
            </a:custGeom>
            <a:solidFill>
              <a:srgbClr val="536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27" name="Google Shape;8327;p29"/>
            <p:cNvSpPr/>
            <p:nvPr/>
          </p:nvSpPr>
          <p:spPr>
            <a:xfrm>
              <a:off x="1012689" y="1583313"/>
              <a:ext cx="95230" cy="227780"/>
            </a:xfrm>
            <a:custGeom>
              <a:avLst/>
              <a:gdLst/>
              <a:ahLst/>
              <a:cxnLst/>
              <a:rect l="l" t="t" r="r" b="b"/>
              <a:pathLst>
                <a:path w="3557" h="8508" extrusionOk="0">
                  <a:moveTo>
                    <a:pt x="3279" y="1"/>
                  </a:moveTo>
                  <a:lnTo>
                    <a:pt x="3279" y="1"/>
                  </a:lnTo>
                  <a:cubicBezTo>
                    <a:pt x="3381" y="651"/>
                    <a:pt x="3358" y="1317"/>
                    <a:pt x="3205" y="1962"/>
                  </a:cubicBezTo>
                  <a:cubicBezTo>
                    <a:pt x="2988" y="2876"/>
                    <a:pt x="2475" y="3649"/>
                    <a:pt x="1923" y="4392"/>
                  </a:cubicBezTo>
                  <a:cubicBezTo>
                    <a:pt x="1024" y="5605"/>
                    <a:pt x="1" y="6977"/>
                    <a:pt x="29" y="8507"/>
                  </a:cubicBezTo>
                  <a:cubicBezTo>
                    <a:pt x="77" y="8493"/>
                    <a:pt x="117" y="8471"/>
                    <a:pt x="152" y="8437"/>
                  </a:cubicBezTo>
                  <a:cubicBezTo>
                    <a:pt x="511" y="8102"/>
                    <a:pt x="557" y="7232"/>
                    <a:pt x="770" y="6782"/>
                  </a:cubicBezTo>
                  <a:cubicBezTo>
                    <a:pt x="1035" y="6223"/>
                    <a:pt x="1382" y="5705"/>
                    <a:pt x="1742" y="5203"/>
                  </a:cubicBezTo>
                  <a:cubicBezTo>
                    <a:pt x="2529" y="4107"/>
                    <a:pt x="3400" y="2965"/>
                    <a:pt x="3511" y="1618"/>
                  </a:cubicBezTo>
                  <a:cubicBezTo>
                    <a:pt x="3556" y="1063"/>
                    <a:pt x="3466" y="518"/>
                    <a:pt x="3279" y="1"/>
                  </a:cubicBezTo>
                  <a:close/>
                </a:path>
              </a:pathLst>
            </a:custGeom>
            <a:solidFill>
              <a:srgbClr val="4654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28" name="Google Shape;8328;p29"/>
            <p:cNvSpPr/>
            <p:nvPr/>
          </p:nvSpPr>
          <p:spPr>
            <a:xfrm>
              <a:off x="846644" y="1335958"/>
              <a:ext cx="84039" cy="432804"/>
            </a:xfrm>
            <a:custGeom>
              <a:avLst/>
              <a:gdLst/>
              <a:ahLst/>
              <a:cxnLst/>
              <a:rect l="l" t="t" r="r" b="b"/>
              <a:pathLst>
                <a:path w="3139" h="16166" extrusionOk="0">
                  <a:moveTo>
                    <a:pt x="2240" y="1"/>
                  </a:moveTo>
                  <a:lnTo>
                    <a:pt x="2240" y="1"/>
                  </a:lnTo>
                  <a:cubicBezTo>
                    <a:pt x="1218" y="1193"/>
                    <a:pt x="841" y="2811"/>
                    <a:pt x="739" y="4378"/>
                  </a:cubicBezTo>
                  <a:cubicBezTo>
                    <a:pt x="637" y="5944"/>
                    <a:pt x="775" y="7521"/>
                    <a:pt x="622" y="9083"/>
                  </a:cubicBezTo>
                  <a:cubicBezTo>
                    <a:pt x="462" y="10723"/>
                    <a:pt x="0" y="12473"/>
                    <a:pt x="730" y="13952"/>
                  </a:cubicBezTo>
                  <a:cubicBezTo>
                    <a:pt x="1223" y="14944"/>
                    <a:pt x="2165" y="15612"/>
                    <a:pt x="3139" y="16165"/>
                  </a:cubicBezTo>
                  <a:cubicBezTo>
                    <a:pt x="2898" y="15511"/>
                    <a:pt x="2407" y="14965"/>
                    <a:pt x="2116" y="14296"/>
                  </a:cubicBezTo>
                  <a:cubicBezTo>
                    <a:pt x="1667" y="13267"/>
                    <a:pt x="2235" y="12188"/>
                    <a:pt x="2505" y="11188"/>
                  </a:cubicBezTo>
                  <a:cubicBezTo>
                    <a:pt x="2843" y="9932"/>
                    <a:pt x="2559" y="8769"/>
                    <a:pt x="2192" y="7557"/>
                  </a:cubicBezTo>
                  <a:cubicBezTo>
                    <a:pt x="1836" y="6384"/>
                    <a:pt x="1612" y="5195"/>
                    <a:pt x="1652" y="3964"/>
                  </a:cubicBezTo>
                  <a:cubicBezTo>
                    <a:pt x="1689" y="2844"/>
                    <a:pt x="1903" y="1745"/>
                    <a:pt x="2289" y="700"/>
                  </a:cubicBezTo>
                  <a:cubicBezTo>
                    <a:pt x="2251" y="471"/>
                    <a:pt x="2235" y="238"/>
                    <a:pt x="2240" y="1"/>
                  </a:cubicBezTo>
                  <a:close/>
                </a:path>
              </a:pathLst>
            </a:custGeom>
            <a:solidFill>
              <a:srgbClr val="A9C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29" name="Google Shape;8329;p29"/>
            <p:cNvSpPr/>
            <p:nvPr/>
          </p:nvSpPr>
          <p:spPr>
            <a:xfrm>
              <a:off x="876683" y="1335958"/>
              <a:ext cx="190058" cy="475292"/>
            </a:xfrm>
            <a:custGeom>
              <a:avLst/>
              <a:gdLst/>
              <a:ahLst/>
              <a:cxnLst/>
              <a:rect l="l" t="t" r="r" b="b"/>
              <a:pathLst>
                <a:path w="7099" h="17753" extrusionOk="0">
                  <a:moveTo>
                    <a:pt x="1116" y="1"/>
                  </a:moveTo>
                  <a:lnTo>
                    <a:pt x="1116" y="1"/>
                  </a:lnTo>
                  <a:cubicBezTo>
                    <a:pt x="984" y="756"/>
                    <a:pt x="954" y="1525"/>
                    <a:pt x="1001" y="2288"/>
                  </a:cubicBezTo>
                  <a:cubicBezTo>
                    <a:pt x="1051" y="3053"/>
                    <a:pt x="1180" y="3811"/>
                    <a:pt x="1355" y="4558"/>
                  </a:cubicBezTo>
                  <a:cubicBezTo>
                    <a:pt x="1527" y="5304"/>
                    <a:pt x="1757" y="6037"/>
                    <a:pt x="1999" y="6762"/>
                  </a:cubicBezTo>
                  <a:cubicBezTo>
                    <a:pt x="2047" y="6904"/>
                    <a:pt x="2095" y="7044"/>
                    <a:pt x="2145" y="7184"/>
                  </a:cubicBezTo>
                  <a:cubicBezTo>
                    <a:pt x="1185" y="6813"/>
                    <a:pt x="410" y="6027"/>
                    <a:pt x="58" y="5058"/>
                  </a:cubicBezTo>
                  <a:lnTo>
                    <a:pt x="0" y="5080"/>
                  </a:lnTo>
                  <a:cubicBezTo>
                    <a:pt x="364" y="6084"/>
                    <a:pt x="1173" y="6893"/>
                    <a:pt x="2173" y="7263"/>
                  </a:cubicBezTo>
                  <a:cubicBezTo>
                    <a:pt x="2365" y="7818"/>
                    <a:pt x="2567" y="8372"/>
                    <a:pt x="2770" y="8924"/>
                  </a:cubicBezTo>
                  <a:cubicBezTo>
                    <a:pt x="2782" y="8953"/>
                    <a:pt x="2792" y="8984"/>
                    <a:pt x="2802" y="9013"/>
                  </a:cubicBezTo>
                  <a:cubicBezTo>
                    <a:pt x="2801" y="9018"/>
                    <a:pt x="2799" y="9024"/>
                    <a:pt x="2796" y="9032"/>
                  </a:cubicBezTo>
                  <a:lnTo>
                    <a:pt x="2811" y="9036"/>
                  </a:lnTo>
                  <a:cubicBezTo>
                    <a:pt x="2965" y="9456"/>
                    <a:pt x="3120" y="9872"/>
                    <a:pt x="3271" y="10293"/>
                  </a:cubicBezTo>
                  <a:cubicBezTo>
                    <a:pt x="2273" y="9916"/>
                    <a:pt x="1364" y="9259"/>
                    <a:pt x="701" y="8423"/>
                  </a:cubicBezTo>
                  <a:lnTo>
                    <a:pt x="651" y="8460"/>
                  </a:lnTo>
                  <a:cubicBezTo>
                    <a:pt x="1333" y="9319"/>
                    <a:pt x="2269" y="9990"/>
                    <a:pt x="3299" y="10368"/>
                  </a:cubicBezTo>
                  <a:cubicBezTo>
                    <a:pt x="3606" y="11224"/>
                    <a:pt x="3898" y="12087"/>
                    <a:pt x="4153" y="12960"/>
                  </a:cubicBezTo>
                  <a:cubicBezTo>
                    <a:pt x="2961" y="12824"/>
                    <a:pt x="1827" y="12239"/>
                    <a:pt x="1029" y="11344"/>
                  </a:cubicBezTo>
                  <a:lnTo>
                    <a:pt x="981" y="11386"/>
                  </a:lnTo>
                  <a:cubicBezTo>
                    <a:pt x="1795" y="12298"/>
                    <a:pt x="2955" y="12894"/>
                    <a:pt x="4170" y="13025"/>
                  </a:cubicBezTo>
                  <a:cubicBezTo>
                    <a:pt x="4192" y="13104"/>
                    <a:pt x="4217" y="13180"/>
                    <a:pt x="4239" y="13258"/>
                  </a:cubicBezTo>
                  <a:cubicBezTo>
                    <a:pt x="4342" y="13624"/>
                    <a:pt x="4440" y="13994"/>
                    <a:pt x="4530" y="14366"/>
                  </a:cubicBezTo>
                  <a:lnTo>
                    <a:pt x="4518" y="14372"/>
                  </a:lnTo>
                  <a:lnTo>
                    <a:pt x="4543" y="14426"/>
                  </a:lnTo>
                  <a:cubicBezTo>
                    <a:pt x="4577" y="14565"/>
                    <a:pt x="4609" y="14704"/>
                    <a:pt x="4638" y="14845"/>
                  </a:cubicBezTo>
                  <a:cubicBezTo>
                    <a:pt x="4441" y="14863"/>
                    <a:pt x="4242" y="14871"/>
                    <a:pt x="4044" y="14871"/>
                  </a:cubicBezTo>
                  <a:cubicBezTo>
                    <a:pt x="2863" y="14871"/>
                    <a:pt x="1680" y="14565"/>
                    <a:pt x="653" y="13983"/>
                  </a:cubicBezTo>
                  <a:lnTo>
                    <a:pt x="622" y="14038"/>
                  </a:lnTo>
                  <a:cubicBezTo>
                    <a:pt x="1656" y="14624"/>
                    <a:pt x="2847" y="14935"/>
                    <a:pt x="4034" y="14935"/>
                  </a:cubicBezTo>
                  <a:cubicBezTo>
                    <a:pt x="4241" y="14935"/>
                    <a:pt x="4447" y="14925"/>
                    <a:pt x="4652" y="14906"/>
                  </a:cubicBezTo>
                  <a:cubicBezTo>
                    <a:pt x="4695" y="15097"/>
                    <a:pt x="4733" y="15291"/>
                    <a:pt x="4772" y="15483"/>
                  </a:cubicBezTo>
                  <a:cubicBezTo>
                    <a:pt x="4919" y="16232"/>
                    <a:pt x="5023" y="16990"/>
                    <a:pt x="5094" y="17752"/>
                  </a:cubicBezTo>
                  <a:cubicBezTo>
                    <a:pt x="5052" y="16989"/>
                    <a:pt x="4958" y="16226"/>
                    <a:pt x="4833" y="15473"/>
                  </a:cubicBezTo>
                  <a:cubicBezTo>
                    <a:pt x="4769" y="15110"/>
                    <a:pt x="4699" y="14751"/>
                    <a:pt x="4619" y="14391"/>
                  </a:cubicBezTo>
                  <a:cubicBezTo>
                    <a:pt x="5769" y="13840"/>
                    <a:pt x="6668" y="12839"/>
                    <a:pt x="7099" y="11640"/>
                  </a:cubicBezTo>
                  <a:lnTo>
                    <a:pt x="7039" y="11618"/>
                  </a:lnTo>
                  <a:cubicBezTo>
                    <a:pt x="6617" y="12798"/>
                    <a:pt x="5732" y="13782"/>
                    <a:pt x="4606" y="14331"/>
                  </a:cubicBezTo>
                  <a:cubicBezTo>
                    <a:pt x="4524" y="13964"/>
                    <a:pt x="4432" y="13599"/>
                    <a:pt x="4335" y="13235"/>
                  </a:cubicBezTo>
                  <a:cubicBezTo>
                    <a:pt x="4186" y="12686"/>
                    <a:pt x="4023" y="12145"/>
                    <a:pt x="3847" y="11606"/>
                  </a:cubicBezTo>
                  <a:cubicBezTo>
                    <a:pt x="4925" y="10282"/>
                    <a:pt x="5729" y="8714"/>
                    <a:pt x="6174" y="7066"/>
                  </a:cubicBezTo>
                  <a:lnTo>
                    <a:pt x="6114" y="7050"/>
                  </a:lnTo>
                  <a:cubicBezTo>
                    <a:pt x="5675" y="8676"/>
                    <a:pt x="4883" y="10226"/>
                    <a:pt x="3822" y="11535"/>
                  </a:cubicBezTo>
                  <a:cubicBezTo>
                    <a:pt x="3694" y="11144"/>
                    <a:pt x="3558" y="10752"/>
                    <a:pt x="3421" y="10365"/>
                  </a:cubicBezTo>
                  <a:lnTo>
                    <a:pt x="3427" y="10352"/>
                  </a:lnTo>
                  <a:cubicBezTo>
                    <a:pt x="3424" y="10350"/>
                    <a:pt x="3420" y="10350"/>
                    <a:pt x="3417" y="10347"/>
                  </a:cubicBezTo>
                  <a:cubicBezTo>
                    <a:pt x="3249" y="9872"/>
                    <a:pt x="3076" y="9399"/>
                    <a:pt x="2903" y="8925"/>
                  </a:cubicBezTo>
                  <a:cubicBezTo>
                    <a:pt x="3347" y="7728"/>
                    <a:pt x="3565" y="6425"/>
                    <a:pt x="3531" y="5149"/>
                  </a:cubicBezTo>
                  <a:lnTo>
                    <a:pt x="3531" y="5149"/>
                  </a:lnTo>
                  <a:lnTo>
                    <a:pt x="3468" y="5150"/>
                  </a:lnTo>
                  <a:cubicBezTo>
                    <a:pt x="3500" y="6394"/>
                    <a:pt x="3293" y="7663"/>
                    <a:pt x="2869" y="8835"/>
                  </a:cubicBezTo>
                  <a:cubicBezTo>
                    <a:pt x="2344" y="7417"/>
                    <a:pt x="1816" y="5998"/>
                    <a:pt x="1448" y="4537"/>
                  </a:cubicBezTo>
                  <a:cubicBezTo>
                    <a:pt x="1262" y="3796"/>
                    <a:pt x="1123" y="3045"/>
                    <a:pt x="1062" y="2285"/>
                  </a:cubicBezTo>
                  <a:cubicBezTo>
                    <a:pt x="994" y="1525"/>
                    <a:pt x="1011" y="758"/>
                    <a:pt x="111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30" name="Google Shape;8330;p29"/>
            <p:cNvSpPr/>
            <p:nvPr/>
          </p:nvSpPr>
          <p:spPr>
            <a:xfrm>
              <a:off x="731627" y="1415982"/>
              <a:ext cx="499093" cy="1181524"/>
            </a:xfrm>
            <a:custGeom>
              <a:avLst/>
              <a:gdLst/>
              <a:ahLst/>
              <a:cxnLst/>
              <a:rect l="l" t="t" r="r" b="b"/>
              <a:pathLst>
                <a:path w="18642" h="44132" extrusionOk="0">
                  <a:moveTo>
                    <a:pt x="467" y="0"/>
                  </a:moveTo>
                  <a:cubicBezTo>
                    <a:pt x="260" y="0"/>
                    <a:pt x="63" y="154"/>
                    <a:pt x="152" y="399"/>
                  </a:cubicBezTo>
                  <a:cubicBezTo>
                    <a:pt x="2215" y="6056"/>
                    <a:pt x="5666" y="11132"/>
                    <a:pt x="10186" y="15110"/>
                  </a:cubicBezTo>
                  <a:cubicBezTo>
                    <a:pt x="9142" y="17945"/>
                    <a:pt x="8373" y="20886"/>
                    <a:pt x="7904" y="23881"/>
                  </a:cubicBezTo>
                  <a:cubicBezTo>
                    <a:pt x="7623" y="25678"/>
                    <a:pt x="7452" y="27486"/>
                    <a:pt x="7387" y="29301"/>
                  </a:cubicBezTo>
                  <a:cubicBezTo>
                    <a:pt x="5650" y="25488"/>
                    <a:pt x="3404" y="21901"/>
                    <a:pt x="707" y="18671"/>
                  </a:cubicBezTo>
                  <a:cubicBezTo>
                    <a:pt x="639" y="18588"/>
                    <a:pt x="557" y="18554"/>
                    <a:pt x="478" y="18554"/>
                  </a:cubicBezTo>
                  <a:cubicBezTo>
                    <a:pt x="231" y="18554"/>
                    <a:pt x="0" y="18887"/>
                    <a:pt x="212" y="19143"/>
                  </a:cubicBezTo>
                  <a:cubicBezTo>
                    <a:pt x="3183" y="22701"/>
                    <a:pt x="5587" y="26693"/>
                    <a:pt x="7362" y="30952"/>
                  </a:cubicBezTo>
                  <a:cubicBezTo>
                    <a:pt x="7371" y="31012"/>
                    <a:pt x="7392" y="31064"/>
                    <a:pt x="7424" y="31107"/>
                  </a:cubicBezTo>
                  <a:cubicBezTo>
                    <a:pt x="9103" y="35173"/>
                    <a:pt x="10206" y="39477"/>
                    <a:pt x="10677" y="43873"/>
                  </a:cubicBezTo>
                  <a:cubicBezTo>
                    <a:pt x="10696" y="44053"/>
                    <a:pt x="10819" y="44132"/>
                    <a:pt x="10955" y="44132"/>
                  </a:cubicBezTo>
                  <a:cubicBezTo>
                    <a:pt x="11149" y="44132"/>
                    <a:pt x="11368" y="43971"/>
                    <a:pt x="11341" y="43716"/>
                  </a:cubicBezTo>
                  <a:cubicBezTo>
                    <a:pt x="10867" y="39269"/>
                    <a:pt x="9744" y="34918"/>
                    <a:pt x="8041" y="30808"/>
                  </a:cubicBezTo>
                  <a:cubicBezTo>
                    <a:pt x="8070" y="22735"/>
                    <a:pt x="10293" y="14724"/>
                    <a:pt x="14415" y="7781"/>
                  </a:cubicBezTo>
                  <a:cubicBezTo>
                    <a:pt x="15603" y="5780"/>
                    <a:pt x="16946" y="3875"/>
                    <a:pt x="18431" y="2082"/>
                  </a:cubicBezTo>
                  <a:cubicBezTo>
                    <a:pt x="18642" y="1825"/>
                    <a:pt x="18418" y="1472"/>
                    <a:pt x="18175" y="1472"/>
                  </a:cubicBezTo>
                  <a:cubicBezTo>
                    <a:pt x="18100" y="1472"/>
                    <a:pt x="18024" y="1506"/>
                    <a:pt x="17957" y="1585"/>
                  </a:cubicBezTo>
                  <a:cubicBezTo>
                    <a:pt x="14772" y="5431"/>
                    <a:pt x="12236" y="9783"/>
                    <a:pt x="10442" y="14428"/>
                  </a:cubicBezTo>
                  <a:cubicBezTo>
                    <a:pt x="6132" y="10567"/>
                    <a:pt x="2803" y="5683"/>
                    <a:pt x="817" y="241"/>
                  </a:cubicBezTo>
                  <a:cubicBezTo>
                    <a:pt x="756" y="74"/>
                    <a:pt x="609" y="0"/>
                    <a:pt x="46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31" name="Google Shape;8331;p29"/>
            <p:cNvSpPr/>
            <p:nvPr/>
          </p:nvSpPr>
          <p:spPr>
            <a:xfrm>
              <a:off x="432976" y="547200"/>
              <a:ext cx="469349" cy="940170"/>
            </a:xfrm>
            <a:custGeom>
              <a:avLst/>
              <a:gdLst/>
              <a:ahLst/>
              <a:cxnLst/>
              <a:rect l="l" t="t" r="r" b="b"/>
              <a:pathLst>
                <a:path w="17531" h="35117" extrusionOk="0">
                  <a:moveTo>
                    <a:pt x="6739" y="0"/>
                  </a:moveTo>
                  <a:cubicBezTo>
                    <a:pt x="6445" y="4539"/>
                    <a:pt x="4647" y="8874"/>
                    <a:pt x="2249" y="12739"/>
                  </a:cubicBezTo>
                  <a:cubicBezTo>
                    <a:pt x="1207" y="14418"/>
                    <a:pt x="1" y="16175"/>
                    <a:pt x="68" y="18149"/>
                  </a:cubicBezTo>
                  <a:cubicBezTo>
                    <a:pt x="152" y="20600"/>
                    <a:pt x="2195" y="22695"/>
                    <a:pt x="2121" y="25146"/>
                  </a:cubicBezTo>
                  <a:cubicBezTo>
                    <a:pt x="2086" y="26253"/>
                    <a:pt x="1619" y="27291"/>
                    <a:pt x="1287" y="28347"/>
                  </a:cubicBezTo>
                  <a:cubicBezTo>
                    <a:pt x="953" y="29404"/>
                    <a:pt x="764" y="30595"/>
                    <a:pt x="1261" y="31583"/>
                  </a:cubicBezTo>
                  <a:cubicBezTo>
                    <a:pt x="1778" y="32615"/>
                    <a:pt x="2909" y="33174"/>
                    <a:pt x="3996" y="33556"/>
                  </a:cubicBezTo>
                  <a:cubicBezTo>
                    <a:pt x="6720" y="34516"/>
                    <a:pt x="9624" y="34821"/>
                    <a:pt x="12496" y="35117"/>
                  </a:cubicBezTo>
                  <a:cubicBezTo>
                    <a:pt x="12343" y="32988"/>
                    <a:pt x="13140" y="30906"/>
                    <a:pt x="14102" y="29000"/>
                  </a:cubicBezTo>
                  <a:cubicBezTo>
                    <a:pt x="15064" y="27094"/>
                    <a:pt x="16209" y="25260"/>
                    <a:pt x="16843" y="23223"/>
                  </a:cubicBezTo>
                  <a:cubicBezTo>
                    <a:pt x="17476" y="21184"/>
                    <a:pt x="17530" y="18837"/>
                    <a:pt x="16382" y="17039"/>
                  </a:cubicBezTo>
                  <a:cubicBezTo>
                    <a:pt x="15161" y="15133"/>
                    <a:pt x="12872" y="14218"/>
                    <a:pt x="11299" y="12594"/>
                  </a:cubicBezTo>
                  <a:cubicBezTo>
                    <a:pt x="9769" y="11014"/>
                    <a:pt x="8998" y="8852"/>
                    <a:pt x="8501" y="6710"/>
                  </a:cubicBezTo>
                  <a:cubicBezTo>
                    <a:pt x="8001" y="4570"/>
                    <a:pt x="7475" y="2074"/>
                    <a:pt x="67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32" name="Google Shape;8332;p29"/>
            <p:cNvSpPr/>
            <p:nvPr/>
          </p:nvSpPr>
          <p:spPr>
            <a:xfrm>
              <a:off x="435706" y="866735"/>
              <a:ext cx="466564" cy="620640"/>
            </a:xfrm>
            <a:custGeom>
              <a:avLst/>
              <a:gdLst/>
              <a:ahLst/>
              <a:cxnLst/>
              <a:rect l="l" t="t" r="r" b="b"/>
              <a:pathLst>
                <a:path w="17427" h="23182" extrusionOk="0">
                  <a:moveTo>
                    <a:pt x="10624" y="0"/>
                  </a:moveTo>
                  <a:lnTo>
                    <a:pt x="10624" y="0"/>
                  </a:lnTo>
                  <a:cubicBezTo>
                    <a:pt x="10679" y="680"/>
                    <a:pt x="10908" y="1365"/>
                    <a:pt x="11221" y="1964"/>
                  </a:cubicBezTo>
                  <a:cubicBezTo>
                    <a:pt x="11639" y="2761"/>
                    <a:pt x="12190" y="3495"/>
                    <a:pt x="12470" y="4361"/>
                  </a:cubicBezTo>
                  <a:cubicBezTo>
                    <a:pt x="12757" y="5256"/>
                    <a:pt x="12820" y="6188"/>
                    <a:pt x="12747" y="7121"/>
                  </a:cubicBezTo>
                  <a:cubicBezTo>
                    <a:pt x="12438" y="11055"/>
                    <a:pt x="9485" y="14396"/>
                    <a:pt x="9710" y="18416"/>
                  </a:cubicBezTo>
                  <a:cubicBezTo>
                    <a:pt x="9742" y="18982"/>
                    <a:pt x="9834" y="19539"/>
                    <a:pt x="9976" y="20082"/>
                  </a:cubicBezTo>
                  <a:cubicBezTo>
                    <a:pt x="9777" y="20005"/>
                    <a:pt x="9579" y="19935"/>
                    <a:pt x="9381" y="19871"/>
                  </a:cubicBezTo>
                  <a:cubicBezTo>
                    <a:pt x="7637" y="19313"/>
                    <a:pt x="5534" y="19141"/>
                    <a:pt x="4195" y="17754"/>
                  </a:cubicBezTo>
                  <a:cubicBezTo>
                    <a:pt x="3423" y="16956"/>
                    <a:pt x="3339" y="15907"/>
                    <a:pt x="3305" y="14846"/>
                  </a:cubicBezTo>
                  <a:cubicBezTo>
                    <a:pt x="3269" y="13722"/>
                    <a:pt x="3174" y="12631"/>
                    <a:pt x="2807" y="11560"/>
                  </a:cubicBezTo>
                  <a:cubicBezTo>
                    <a:pt x="2188" y="9752"/>
                    <a:pt x="1124" y="8177"/>
                    <a:pt x="1" y="6651"/>
                  </a:cubicBezTo>
                  <a:lnTo>
                    <a:pt x="1" y="6651"/>
                  </a:lnTo>
                  <a:cubicBezTo>
                    <a:pt x="286" y="8916"/>
                    <a:pt x="2086" y="10909"/>
                    <a:pt x="2017" y="13211"/>
                  </a:cubicBezTo>
                  <a:cubicBezTo>
                    <a:pt x="1984" y="14318"/>
                    <a:pt x="1516" y="15356"/>
                    <a:pt x="1182" y="16412"/>
                  </a:cubicBezTo>
                  <a:cubicBezTo>
                    <a:pt x="850" y="17469"/>
                    <a:pt x="661" y="18660"/>
                    <a:pt x="1157" y="19648"/>
                  </a:cubicBezTo>
                  <a:cubicBezTo>
                    <a:pt x="1675" y="20680"/>
                    <a:pt x="2805" y="21239"/>
                    <a:pt x="3892" y="21621"/>
                  </a:cubicBezTo>
                  <a:cubicBezTo>
                    <a:pt x="6617" y="22581"/>
                    <a:pt x="9521" y="22886"/>
                    <a:pt x="12393" y="23182"/>
                  </a:cubicBezTo>
                  <a:cubicBezTo>
                    <a:pt x="12240" y="21053"/>
                    <a:pt x="13035" y="18971"/>
                    <a:pt x="13997" y="17065"/>
                  </a:cubicBezTo>
                  <a:cubicBezTo>
                    <a:pt x="14959" y="15159"/>
                    <a:pt x="16105" y="13325"/>
                    <a:pt x="16739" y="11288"/>
                  </a:cubicBezTo>
                  <a:cubicBezTo>
                    <a:pt x="17373" y="9249"/>
                    <a:pt x="17427" y="6902"/>
                    <a:pt x="16277" y="5104"/>
                  </a:cubicBezTo>
                  <a:cubicBezTo>
                    <a:pt x="15058" y="3198"/>
                    <a:pt x="12769" y="2283"/>
                    <a:pt x="11192" y="659"/>
                  </a:cubicBezTo>
                  <a:cubicBezTo>
                    <a:pt x="10990" y="449"/>
                    <a:pt x="10802" y="229"/>
                    <a:pt x="106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33" name="Google Shape;8333;p29"/>
            <p:cNvSpPr/>
            <p:nvPr/>
          </p:nvSpPr>
          <p:spPr>
            <a:xfrm>
              <a:off x="742818" y="988900"/>
              <a:ext cx="159457" cy="498450"/>
            </a:xfrm>
            <a:custGeom>
              <a:avLst/>
              <a:gdLst/>
              <a:ahLst/>
              <a:cxnLst/>
              <a:rect l="l" t="t" r="r" b="b"/>
              <a:pathLst>
                <a:path w="5956" h="18618" extrusionOk="0">
                  <a:moveTo>
                    <a:pt x="4410" y="0"/>
                  </a:moveTo>
                  <a:lnTo>
                    <a:pt x="4410" y="0"/>
                  </a:lnTo>
                  <a:cubicBezTo>
                    <a:pt x="4843" y="1067"/>
                    <a:pt x="5023" y="2237"/>
                    <a:pt x="4932" y="3397"/>
                  </a:cubicBezTo>
                  <a:cubicBezTo>
                    <a:pt x="4783" y="5309"/>
                    <a:pt x="3732" y="6919"/>
                    <a:pt x="2702" y="8476"/>
                  </a:cubicBezTo>
                  <a:cubicBezTo>
                    <a:pt x="1637" y="10088"/>
                    <a:pt x="609" y="11737"/>
                    <a:pt x="281" y="13675"/>
                  </a:cubicBezTo>
                  <a:cubicBezTo>
                    <a:pt x="1" y="15340"/>
                    <a:pt x="171" y="17036"/>
                    <a:pt x="762" y="18601"/>
                  </a:cubicBezTo>
                  <a:cubicBezTo>
                    <a:pt x="815" y="18607"/>
                    <a:pt x="869" y="18611"/>
                    <a:pt x="923" y="18617"/>
                  </a:cubicBezTo>
                  <a:cubicBezTo>
                    <a:pt x="770" y="16488"/>
                    <a:pt x="1566" y="14406"/>
                    <a:pt x="2527" y="12499"/>
                  </a:cubicBezTo>
                  <a:cubicBezTo>
                    <a:pt x="3489" y="10595"/>
                    <a:pt x="4636" y="8760"/>
                    <a:pt x="5270" y="6722"/>
                  </a:cubicBezTo>
                  <a:cubicBezTo>
                    <a:pt x="5902" y="4686"/>
                    <a:pt x="5956" y="2339"/>
                    <a:pt x="4806" y="541"/>
                  </a:cubicBezTo>
                  <a:cubicBezTo>
                    <a:pt x="4685" y="352"/>
                    <a:pt x="4550" y="172"/>
                    <a:pt x="4410" y="0"/>
                  </a:cubicBezTo>
                  <a:close/>
                </a:path>
              </a:pathLst>
            </a:custGeom>
            <a:solidFill>
              <a:srgbClr val="000000">
                <a:alpha val="18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34" name="Google Shape;8334;p29"/>
            <p:cNvSpPr/>
            <p:nvPr/>
          </p:nvSpPr>
          <p:spPr>
            <a:xfrm>
              <a:off x="472974" y="547200"/>
              <a:ext cx="156057" cy="601765"/>
            </a:xfrm>
            <a:custGeom>
              <a:avLst/>
              <a:gdLst/>
              <a:ahLst/>
              <a:cxnLst/>
              <a:rect l="l" t="t" r="r" b="b"/>
              <a:pathLst>
                <a:path w="5829" h="22477" extrusionOk="0">
                  <a:moveTo>
                    <a:pt x="5244" y="0"/>
                  </a:moveTo>
                  <a:cubicBezTo>
                    <a:pt x="4951" y="4539"/>
                    <a:pt x="3153" y="8874"/>
                    <a:pt x="755" y="12739"/>
                  </a:cubicBezTo>
                  <a:cubicBezTo>
                    <a:pt x="581" y="13018"/>
                    <a:pt x="405" y="13297"/>
                    <a:pt x="230" y="13580"/>
                  </a:cubicBezTo>
                  <a:cubicBezTo>
                    <a:pt x="0" y="15355"/>
                    <a:pt x="89" y="17147"/>
                    <a:pt x="745" y="18962"/>
                  </a:cubicBezTo>
                  <a:cubicBezTo>
                    <a:pt x="1163" y="20116"/>
                    <a:pt x="1821" y="21391"/>
                    <a:pt x="2798" y="22177"/>
                  </a:cubicBezTo>
                  <a:cubicBezTo>
                    <a:pt x="3041" y="22371"/>
                    <a:pt x="3327" y="22477"/>
                    <a:pt x="3612" y="22477"/>
                  </a:cubicBezTo>
                  <a:cubicBezTo>
                    <a:pt x="3874" y="22477"/>
                    <a:pt x="4136" y="22387"/>
                    <a:pt x="4362" y="22196"/>
                  </a:cubicBezTo>
                  <a:cubicBezTo>
                    <a:pt x="4932" y="21712"/>
                    <a:pt x="4881" y="20996"/>
                    <a:pt x="4698" y="20348"/>
                  </a:cubicBezTo>
                  <a:cubicBezTo>
                    <a:pt x="3839" y="17329"/>
                    <a:pt x="4071" y="14223"/>
                    <a:pt x="4580" y="11161"/>
                  </a:cubicBezTo>
                  <a:cubicBezTo>
                    <a:pt x="5092" y="8078"/>
                    <a:pt x="5806" y="4997"/>
                    <a:pt x="5828" y="1865"/>
                  </a:cubicBezTo>
                  <a:cubicBezTo>
                    <a:pt x="5648" y="1221"/>
                    <a:pt x="5455" y="595"/>
                    <a:pt x="5244" y="0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35" name="Google Shape;8335;p29"/>
            <p:cNvSpPr/>
            <p:nvPr/>
          </p:nvSpPr>
          <p:spPr>
            <a:xfrm>
              <a:off x="512545" y="600907"/>
              <a:ext cx="332622" cy="881083"/>
            </a:xfrm>
            <a:custGeom>
              <a:avLst/>
              <a:gdLst/>
              <a:ahLst/>
              <a:cxnLst/>
              <a:rect l="l" t="t" r="r" b="b"/>
              <a:pathLst>
                <a:path w="12424" h="32910" extrusionOk="0">
                  <a:moveTo>
                    <a:pt x="3893" y="1"/>
                  </a:moveTo>
                  <a:cubicBezTo>
                    <a:pt x="3861" y="5"/>
                    <a:pt x="3836" y="34"/>
                    <a:pt x="3839" y="66"/>
                  </a:cubicBezTo>
                  <a:cubicBezTo>
                    <a:pt x="4091" y="2795"/>
                    <a:pt x="3697" y="5565"/>
                    <a:pt x="3317" y="8243"/>
                  </a:cubicBezTo>
                  <a:cubicBezTo>
                    <a:pt x="3081" y="9907"/>
                    <a:pt x="2835" y="11629"/>
                    <a:pt x="2747" y="13330"/>
                  </a:cubicBezTo>
                  <a:cubicBezTo>
                    <a:pt x="2731" y="13644"/>
                    <a:pt x="2721" y="13958"/>
                    <a:pt x="2717" y="14274"/>
                  </a:cubicBezTo>
                  <a:cubicBezTo>
                    <a:pt x="1707" y="13583"/>
                    <a:pt x="831" y="12732"/>
                    <a:pt x="118" y="11740"/>
                  </a:cubicBezTo>
                  <a:cubicBezTo>
                    <a:pt x="105" y="11724"/>
                    <a:pt x="87" y="11715"/>
                    <a:pt x="69" y="11715"/>
                  </a:cubicBezTo>
                  <a:cubicBezTo>
                    <a:pt x="57" y="11715"/>
                    <a:pt x="44" y="11719"/>
                    <a:pt x="33" y="11727"/>
                  </a:cubicBezTo>
                  <a:cubicBezTo>
                    <a:pt x="7" y="11747"/>
                    <a:pt x="1" y="11784"/>
                    <a:pt x="21" y="11812"/>
                  </a:cubicBezTo>
                  <a:cubicBezTo>
                    <a:pt x="760" y="12836"/>
                    <a:pt x="1668" y="13713"/>
                    <a:pt x="2715" y="14420"/>
                  </a:cubicBezTo>
                  <a:cubicBezTo>
                    <a:pt x="2666" y="18368"/>
                    <a:pt x="3463" y="22326"/>
                    <a:pt x="5002" y="25968"/>
                  </a:cubicBezTo>
                  <a:cubicBezTo>
                    <a:pt x="4997" y="25983"/>
                    <a:pt x="4997" y="25997"/>
                    <a:pt x="5004" y="26012"/>
                  </a:cubicBezTo>
                  <a:cubicBezTo>
                    <a:pt x="5010" y="26024"/>
                    <a:pt x="5020" y="26034"/>
                    <a:pt x="5034" y="26040"/>
                  </a:cubicBezTo>
                  <a:cubicBezTo>
                    <a:pt x="5239" y="26523"/>
                    <a:pt x="5459" y="27004"/>
                    <a:pt x="5692" y="27476"/>
                  </a:cubicBezTo>
                  <a:cubicBezTo>
                    <a:pt x="5521" y="27500"/>
                    <a:pt x="5345" y="27512"/>
                    <a:pt x="5165" y="27512"/>
                  </a:cubicBezTo>
                  <a:cubicBezTo>
                    <a:pt x="4635" y="27512"/>
                    <a:pt x="4067" y="27408"/>
                    <a:pt x="3470" y="27201"/>
                  </a:cubicBezTo>
                  <a:cubicBezTo>
                    <a:pt x="2724" y="26940"/>
                    <a:pt x="2017" y="26554"/>
                    <a:pt x="1334" y="26179"/>
                  </a:cubicBezTo>
                  <a:cubicBezTo>
                    <a:pt x="1325" y="26174"/>
                    <a:pt x="1315" y="26172"/>
                    <a:pt x="1305" y="26172"/>
                  </a:cubicBezTo>
                  <a:cubicBezTo>
                    <a:pt x="1284" y="26172"/>
                    <a:pt x="1263" y="26183"/>
                    <a:pt x="1253" y="26203"/>
                  </a:cubicBezTo>
                  <a:cubicBezTo>
                    <a:pt x="1237" y="26232"/>
                    <a:pt x="1247" y="26268"/>
                    <a:pt x="1276" y="26284"/>
                  </a:cubicBezTo>
                  <a:cubicBezTo>
                    <a:pt x="1962" y="26662"/>
                    <a:pt x="2673" y="27052"/>
                    <a:pt x="3431" y="27314"/>
                  </a:cubicBezTo>
                  <a:cubicBezTo>
                    <a:pt x="4041" y="27527"/>
                    <a:pt x="4621" y="27632"/>
                    <a:pt x="5166" y="27632"/>
                  </a:cubicBezTo>
                  <a:cubicBezTo>
                    <a:pt x="5367" y="27632"/>
                    <a:pt x="5560" y="27616"/>
                    <a:pt x="5749" y="27587"/>
                  </a:cubicBezTo>
                  <a:cubicBezTo>
                    <a:pt x="6687" y="29474"/>
                    <a:pt x="7831" y="31257"/>
                    <a:pt x="9164" y="32888"/>
                  </a:cubicBezTo>
                  <a:cubicBezTo>
                    <a:pt x="9175" y="32902"/>
                    <a:pt x="9193" y="32910"/>
                    <a:pt x="9210" y="32910"/>
                  </a:cubicBezTo>
                  <a:cubicBezTo>
                    <a:pt x="9223" y="32910"/>
                    <a:pt x="9237" y="32905"/>
                    <a:pt x="9247" y="32896"/>
                  </a:cubicBezTo>
                  <a:cubicBezTo>
                    <a:pt x="9274" y="32876"/>
                    <a:pt x="9277" y="32838"/>
                    <a:pt x="9258" y="32812"/>
                  </a:cubicBezTo>
                  <a:cubicBezTo>
                    <a:pt x="7926" y="31186"/>
                    <a:pt x="6785" y="29407"/>
                    <a:pt x="5850" y="27523"/>
                  </a:cubicBezTo>
                  <a:cubicBezTo>
                    <a:pt x="5850" y="27520"/>
                    <a:pt x="5851" y="27516"/>
                    <a:pt x="5850" y="27513"/>
                  </a:cubicBezTo>
                  <a:cubicBezTo>
                    <a:pt x="5845" y="27497"/>
                    <a:pt x="5836" y="27482"/>
                    <a:pt x="5823" y="27475"/>
                  </a:cubicBezTo>
                  <a:cubicBezTo>
                    <a:pt x="5586" y="26991"/>
                    <a:pt x="5361" y="26503"/>
                    <a:pt x="5150" y="26010"/>
                  </a:cubicBezTo>
                  <a:cubicBezTo>
                    <a:pt x="8461" y="24532"/>
                    <a:pt x="11174" y="21625"/>
                    <a:pt x="12416" y="18218"/>
                  </a:cubicBezTo>
                  <a:cubicBezTo>
                    <a:pt x="12424" y="18188"/>
                    <a:pt x="12409" y="18153"/>
                    <a:pt x="12379" y="18142"/>
                  </a:cubicBezTo>
                  <a:cubicBezTo>
                    <a:pt x="12372" y="18140"/>
                    <a:pt x="12365" y="18139"/>
                    <a:pt x="12358" y="18139"/>
                  </a:cubicBezTo>
                  <a:cubicBezTo>
                    <a:pt x="12334" y="18139"/>
                    <a:pt x="12311" y="18154"/>
                    <a:pt x="12303" y="18179"/>
                  </a:cubicBezTo>
                  <a:cubicBezTo>
                    <a:pt x="11070" y="21553"/>
                    <a:pt x="8383" y="24434"/>
                    <a:pt x="5102" y="25901"/>
                  </a:cubicBezTo>
                  <a:cubicBezTo>
                    <a:pt x="4183" y="23719"/>
                    <a:pt x="3527" y="21422"/>
                    <a:pt x="3164" y="19082"/>
                  </a:cubicBezTo>
                  <a:lnTo>
                    <a:pt x="3169" y="19082"/>
                  </a:lnTo>
                  <a:cubicBezTo>
                    <a:pt x="5512" y="17896"/>
                    <a:pt x="7277" y="15559"/>
                    <a:pt x="7774" y="12979"/>
                  </a:cubicBezTo>
                  <a:cubicBezTo>
                    <a:pt x="7780" y="12945"/>
                    <a:pt x="7760" y="12915"/>
                    <a:pt x="7726" y="12907"/>
                  </a:cubicBezTo>
                  <a:cubicBezTo>
                    <a:pt x="7723" y="12907"/>
                    <a:pt x="7719" y="12906"/>
                    <a:pt x="7715" y="12906"/>
                  </a:cubicBezTo>
                  <a:cubicBezTo>
                    <a:pt x="7687" y="12906"/>
                    <a:pt x="7663" y="12925"/>
                    <a:pt x="7656" y="12954"/>
                  </a:cubicBezTo>
                  <a:cubicBezTo>
                    <a:pt x="7168" y="15486"/>
                    <a:pt x="5442" y="17782"/>
                    <a:pt x="3147" y="18955"/>
                  </a:cubicBezTo>
                  <a:cubicBezTo>
                    <a:pt x="2866" y="17096"/>
                    <a:pt x="2768" y="15211"/>
                    <a:pt x="2866" y="13336"/>
                  </a:cubicBezTo>
                  <a:cubicBezTo>
                    <a:pt x="2954" y="11640"/>
                    <a:pt x="3199" y="9920"/>
                    <a:pt x="3435" y="8259"/>
                  </a:cubicBezTo>
                  <a:cubicBezTo>
                    <a:pt x="3818" y="5574"/>
                    <a:pt x="4213" y="2797"/>
                    <a:pt x="3958" y="56"/>
                  </a:cubicBezTo>
                  <a:cubicBezTo>
                    <a:pt x="3955" y="24"/>
                    <a:pt x="3926" y="1"/>
                    <a:pt x="38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36" name="Google Shape;8336;p29"/>
            <p:cNvSpPr/>
            <p:nvPr/>
          </p:nvSpPr>
          <p:spPr>
            <a:xfrm>
              <a:off x="1065245" y="1278744"/>
              <a:ext cx="475024" cy="287322"/>
            </a:xfrm>
            <a:custGeom>
              <a:avLst/>
              <a:gdLst/>
              <a:ahLst/>
              <a:cxnLst/>
              <a:rect l="l" t="t" r="r" b="b"/>
              <a:pathLst>
                <a:path w="17743" h="10732" extrusionOk="0">
                  <a:moveTo>
                    <a:pt x="544" y="0"/>
                  </a:moveTo>
                  <a:lnTo>
                    <a:pt x="544" y="0"/>
                  </a:lnTo>
                  <a:cubicBezTo>
                    <a:pt x="0" y="1695"/>
                    <a:pt x="542" y="3625"/>
                    <a:pt x="1337" y="5260"/>
                  </a:cubicBezTo>
                  <a:cubicBezTo>
                    <a:pt x="2212" y="7064"/>
                    <a:pt x="3394" y="8766"/>
                    <a:pt x="3795" y="10731"/>
                  </a:cubicBezTo>
                  <a:cubicBezTo>
                    <a:pt x="5909" y="9336"/>
                    <a:pt x="8565" y="9174"/>
                    <a:pt x="11057" y="8730"/>
                  </a:cubicBezTo>
                  <a:cubicBezTo>
                    <a:pt x="13547" y="8287"/>
                    <a:pt x="16236" y="7315"/>
                    <a:pt x="17386" y="5059"/>
                  </a:cubicBezTo>
                  <a:cubicBezTo>
                    <a:pt x="17536" y="4766"/>
                    <a:pt x="17653" y="4463"/>
                    <a:pt x="17743" y="4154"/>
                  </a:cubicBezTo>
                  <a:lnTo>
                    <a:pt x="17743" y="4154"/>
                  </a:lnTo>
                  <a:cubicBezTo>
                    <a:pt x="16475" y="5743"/>
                    <a:pt x="14755" y="6955"/>
                    <a:pt x="12788" y="7592"/>
                  </a:cubicBezTo>
                  <a:cubicBezTo>
                    <a:pt x="9916" y="8518"/>
                    <a:pt x="6426" y="7844"/>
                    <a:pt x="3961" y="9665"/>
                  </a:cubicBezTo>
                  <a:cubicBezTo>
                    <a:pt x="3420" y="7724"/>
                    <a:pt x="2400" y="5954"/>
                    <a:pt x="1583" y="4106"/>
                  </a:cubicBezTo>
                  <a:cubicBezTo>
                    <a:pt x="1025" y="2852"/>
                    <a:pt x="544" y="1406"/>
                    <a:pt x="544" y="0"/>
                  </a:cubicBezTo>
                  <a:close/>
                </a:path>
              </a:pathLst>
            </a:custGeom>
            <a:solidFill>
              <a:srgbClr val="4968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37" name="Google Shape;8337;p29"/>
            <p:cNvSpPr/>
            <p:nvPr/>
          </p:nvSpPr>
          <p:spPr>
            <a:xfrm>
              <a:off x="1062192" y="788076"/>
              <a:ext cx="593948" cy="778009"/>
            </a:xfrm>
            <a:custGeom>
              <a:avLst/>
              <a:gdLst/>
              <a:ahLst/>
              <a:cxnLst/>
              <a:rect l="l" t="t" r="r" b="b"/>
              <a:pathLst>
                <a:path w="22185" h="29060" extrusionOk="0">
                  <a:moveTo>
                    <a:pt x="21660" y="1"/>
                  </a:moveTo>
                  <a:cubicBezTo>
                    <a:pt x="20168" y="2521"/>
                    <a:pt x="17206" y="3703"/>
                    <a:pt x="14445" y="4679"/>
                  </a:cubicBezTo>
                  <a:cubicBezTo>
                    <a:pt x="11681" y="5655"/>
                    <a:pt x="8708" y="6747"/>
                    <a:pt x="7091" y="9192"/>
                  </a:cubicBezTo>
                  <a:cubicBezTo>
                    <a:pt x="6183" y="10564"/>
                    <a:pt x="5800" y="12247"/>
                    <a:pt x="4809" y="13563"/>
                  </a:cubicBezTo>
                  <a:cubicBezTo>
                    <a:pt x="3641" y="15112"/>
                    <a:pt x="1700" y="16050"/>
                    <a:pt x="863" y="17801"/>
                  </a:cubicBezTo>
                  <a:cubicBezTo>
                    <a:pt x="1" y="19614"/>
                    <a:pt x="572" y="21783"/>
                    <a:pt x="1449" y="23589"/>
                  </a:cubicBezTo>
                  <a:cubicBezTo>
                    <a:pt x="2325" y="25393"/>
                    <a:pt x="3506" y="27094"/>
                    <a:pt x="3907" y="29060"/>
                  </a:cubicBezTo>
                  <a:cubicBezTo>
                    <a:pt x="6020" y="27664"/>
                    <a:pt x="8678" y="27502"/>
                    <a:pt x="11169" y="27058"/>
                  </a:cubicBezTo>
                  <a:cubicBezTo>
                    <a:pt x="13661" y="26614"/>
                    <a:pt x="16350" y="25640"/>
                    <a:pt x="17500" y="23386"/>
                  </a:cubicBezTo>
                  <a:cubicBezTo>
                    <a:pt x="18660" y="21109"/>
                    <a:pt x="17857" y="18317"/>
                    <a:pt x="18492" y="15842"/>
                  </a:cubicBezTo>
                  <a:cubicBezTo>
                    <a:pt x="18948" y="14067"/>
                    <a:pt x="20117" y="12566"/>
                    <a:pt x="20824" y="10873"/>
                  </a:cubicBezTo>
                  <a:cubicBezTo>
                    <a:pt x="22184" y="7627"/>
                    <a:pt x="22103" y="3495"/>
                    <a:pt x="2166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38" name="Google Shape;8338;p29"/>
            <p:cNvSpPr/>
            <p:nvPr/>
          </p:nvSpPr>
          <p:spPr>
            <a:xfrm>
              <a:off x="1177637" y="1001028"/>
              <a:ext cx="464315" cy="558448"/>
            </a:xfrm>
            <a:custGeom>
              <a:avLst/>
              <a:gdLst/>
              <a:ahLst/>
              <a:cxnLst/>
              <a:rect l="l" t="t" r="r" b="b"/>
              <a:pathLst>
                <a:path w="17343" h="20859" extrusionOk="0">
                  <a:moveTo>
                    <a:pt x="17342" y="1"/>
                  </a:moveTo>
                  <a:cubicBezTo>
                    <a:pt x="16867" y="1230"/>
                    <a:pt x="16278" y="2408"/>
                    <a:pt x="15458" y="3442"/>
                  </a:cubicBezTo>
                  <a:cubicBezTo>
                    <a:pt x="14668" y="4437"/>
                    <a:pt x="13615" y="5150"/>
                    <a:pt x="12767" y="6087"/>
                  </a:cubicBezTo>
                  <a:cubicBezTo>
                    <a:pt x="12030" y="6906"/>
                    <a:pt x="11614" y="7896"/>
                    <a:pt x="11390" y="8964"/>
                  </a:cubicBezTo>
                  <a:cubicBezTo>
                    <a:pt x="10914" y="11230"/>
                    <a:pt x="11096" y="13540"/>
                    <a:pt x="9711" y="15540"/>
                  </a:cubicBezTo>
                  <a:cubicBezTo>
                    <a:pt x="8563" y="17197"/>
                    <a:pt x="6738" y="17849"/>
                    <a:pt x="4894" y="18435"/>
                  </a:cubicBezTo>
                  <a:cubicBezTo>
                    <a:pt x="3126" y="18999"/>
                    <a:pt x="1349" y="19572"/>
                    <a:pt x="0" y="20858"/>
                  </a:cubicBezTo>
                  <a:cubicBezTo>
                    <a:pt x="2042" y="19691"/>
                    <a:pt x="4520" y="19521"/>
                    <a:pt x="6857" y="19104"/>
                  </a:cubicBezTo>
                  <a:cubicBezTo>
                    <a:pt x="9349" y="18660"/>
                    <a:pt x="12038" y="17688"/>
                    <a:pt x="13188" y="15432"/>
                  </a:cubicBezTo>
                  <a:cubicBezTo>
                    <a:pt x="14348" y="13156"/>
                    <a:pt x="13545" y="10363"/>
                    <a:pt x="14180" y="7889"/>
                  </a:cubicBezTo>
                  <a:cubicBezTo>
                    <a:pt x="14636" y="6113"/>
                    <a:pt x="15805" y="4612"/>
                    <a:pt x="16512" y="2921"/>
                  </a:cubicBezTo>
                  <a:cubicBezTo>
                    <a:pt x="16895" y="2006"/>
                    <a:pt x="17164" y="1021"/>
                    <a:pt x="173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39" name="Google Shape;8339;p29"/>
            <p:cNvSpPr/>
            <p:nvPr/>
          </p:nvSpPr>
          <p:spPr>
            <a:xfrm>
              <a:off x="1091268" y="788424"/>
              <a:ext cx="551192" cy="465440"/>
            </a:xfrm>
            <a:custGeom>
              <a:avLst/>
              <a:gdLst/>
              <a:ahLst/>
              <a:cxnLst/>
              <a:rect l="l" t="t" r="r" b="b"/>
              <a:pathLst>
                <a:path w="20588" h="17385" extrusionOk="0">
                  <a:moveTo>
                    <a:pt x="20567" y="1"/>
                  </a:moveTo>
                  <a:cubicBezTo>
                    <a:pt x="19073" y="2513"/>
                    <a:pt x="16115" y="3693"/>
                    <a:pt x="13359" y="4666"/>
                  </a:cubicBezTo>
                  <a:cubicBezTo>
                    <a:pt x="10595" y="5642"/>
                    <a:pt x="7622" y="6734"/>
                    <a:pt x="6005" y="9179"/>
                  </a:cubicBezTo>
                  <a:cubicBezTo>
                    <a:pt x="5097" y="10551"/>
                    <a:pt x="4714" y="12234"/>
                    <a:pt x="3723" y="13550"/>
                  </a:cubicBezTo>
                  <a:cubicBezTo>
                    <a:pt x="2646" y="14975"/>
                    <a:pt x="920" y="15884"/>
                    <a:pt x="0" y="17385"/>
                  </a:cubicBezTo>
                  <a:cubicBezTo>
                    <a:pt x="1551" y="17168"/>
                    <a:pt x="3152" y="16805"/>
                    <a:pt x="4300" y="15686"/>
                  </a:cubicBezTo>
                  <a:cubicBezTo>
                    <a:pt x="5034" y="14970"/>
                    <a:pt x="5466" y="13999"/>
                    <a:pt x="6282" y="13363"/>
                  </a:cubicBezTo>
                  <a:cubicBezTo>
                    <a:pt x="6993" y="12811"/>
                    <a:pt x="7876" y="12493"/>
                    <a:pt x="8741" y="12279"/>
                  </a:cubicBezTo>
                  <a:cubicBezTo>
                    <a:pt x="10568" y="11830"/>
                    <a:pt x="12506" y="11736"/>
                    <a:pt x="14205" y="10856"/>
                  </a:cubicBezTo>
                  <a:cubicBezTo>
                    <a:pt x="15872" y="9995"/>
                    <a:pt x="17191" y="8578"/>
                    <a:pt x="18133" y="6974"/>
                  </a:cubicBezTo>
                  <a:cubicBezTo>
                    <a:pt x="19325" y="4949"/>
                    <a:pt x="19944" y="2683"/>
                    <a:pt x="20539" y="426"/>
                  </a:cubicBezTo>
                  <a:cubicBezTo>
                    <a:pt x="20578" y="283"/>
                    <a:pt x="20587" y="138"/>
                    <a:pt x="20567" y="1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40" name="Google Shape;8340;p29"/>
            <p:cNvSpPr/>
            <p:nvPr/>
          </p:nvSpPr>
          <p:spPr>
            <a:xfrm>
              <a:off x="1167678" y="824488"/>
              <a:ext cx="460728" cy="734423"/>
            </a:xfrm>
            <a:custGeom>
              <a:avLst/>
              <a:gdLst/>
              <a:ahLst/>
              <a:cxnLst/>
              <a:rect l="l" t="t" r="r" b="b"/>
              <a:pathLst>
                <a:path w="17209" h="27432" extrusionOk="0">
                  <a:moveTo>
                    <a:pt x="17142" y="1"/>
                  </a:moveTo>
                  <a:cubicBezTo>
                    <a:pt x="17117" y="1"/>
                    <a:pt x="17092" y="16"/>
                    <a:pt x="17085" y="44"/>
                  </a:cubicBezTo>
                  <a:cubicBezTo>
                    <a:pt x="15992" y="3602"/>
                    <a:pt x="13860" y="6704"/>
                    <a:pt x="11520" y="9638"/>
                  </a:cubicBezTo>
                  <a:cubicBezTo>
                    <a:pt x="10892" y="8082"/>
                    <a:pt x="10525" y="6443"/>
                    <a:pt x="10436" y="4767"/>
                  </a:cubicBezTo>
                  <a:cubicBezTo>
                    <a:pt x="10435" y="4736"/>
                    <a:pt x="10408" y="4711"/>
                    <a:pt x="10375" y="4711"/>
                  </a:cubicBezTo>
                  <a:cubicBezTo>
                    <a:pt x="10374" y="4711"/>
                    <a:pt x="10373" y="4711"/>
                    <a:pt x="10372" y="4711"/>
                  </a:cubicBezTo>
                  <a:cubicBezTo>
                    <a:pt x="10340" y="4714"/>
                    <a:pt x="10314" y="4740"/>
                    <a:pt x="10317" y="4775"/>
                  </a:cubicBezTo>
                  <a:cubicBezTo>
                    <a:pt x="10407" y="6481"/>
                    <a:pt x="10780" y="8149"/>
                    <a:pt x="11427" y="9733"/>
                  </a:cubicBezTo>
                  <a:cubicBezTo>
                    <a:pt x="11428" y="9736"/>
                    <a:pt x="11433" y="9740"/>
                    <a:pt x="11436" y="9743"/>
                  </a:cubicBezTo>
                  <a:cubicBezTo>
                    <a:pt x="10698" y="10663"/>
                    <a:pt x="9942" y="11569"/>
                    <a:pt x="9192" y="12465"/>
                  </a:cubicBezTo>
                  <a:cubicBezTo>
                    <a:pt x="8983" y="12714"/>
                    <a:pt x="8775" y="12963"/>
                    <a:pt x="8568" y="13211"/>
                  </a:cubicBezTo>
                  <a:cubicBezTo>
                    <a:pt x="8360" y="13460"/>
                    <a:pt x="8149" y="13712"/>
                    <a:pt x="7934" y="13969"/>
                  </a:cubicBezTo>
                  <a:cubicBezTo>
                    <a:pt x="7695" y="14253"/>
                    <a:pt x="7456" y="14538"/>
                    <a:pt x="7215" y="14828"/>
                  </a:cubicBezTo>
                  <a:cubicBezTo>
                    <a:pt x="7191" y="14828"/>
                    <a:pt x="7166" y="14842"/>
                    <a:pt x="7158" y="14865"/>
                  </a:cubicBezTo>
                  <a:cubicBezTo>
                    <a:pt x="7152" y="14876"/>
                    <a:pt x="7152" y="14888"/>
                    <a:pt x="7155" y="14900"/>
                  </a:cubicBezTo>
                  <a:cubicBezTo>
                    <a:pt x="5677" y="16673"/>
                    <a:pt x="4165" y="18548"/>
                    <a:pt x="2903" y="20508"/>
                  </a:cubicBezTo>
                  <a:cubicBezTo>
                    <a:pt x="1869" y="18681"/>
                    <a:pt x="1174" y="16621"/>
                    <a:pt x="889" y="14541"/>
                  </a:cubicBezTo>
                  <a:cubicBezTo>
                    <a:pt x="886" y="14511"/>
                    <a:pt x="861" y="14489"/>
                    <a:pt x="831" y="14489"/>
                  </a:cubicBezTo>
                  <a:cubicBezTo>
                    <a:pt x="828" y="14489"/>
                    <a:pt x="824" y="14490"/>
                    <a:pt x="821" y="14490"/>
                  </a:cubicBezTo>
                  <a:cubicBezTo>
                    <a:pt x="789" y="14493"/>
                    <a:pt x="766" y="14524"/>
                    <a:pt x="770" y="14557"/>
                  </a:cubicBezTo>
                  <a:cubicBezTo>
                    <a:pt x="1059" y="16672"/>
                    <a:pt x="1771" y="18768"/>
                    <a:pt x="2829" y="20620"/>
                  </a:cubicBezTo>
                  <a:cubicBezTo>
                    <a:pt x="1458" y="22769"/>
                    <a:pt x="391" y="25020"/>
                    <a:pt x="4" y="27360"/>
                  </a:cubicBezTo>
                  <a:cubicBezTo>
                    <a:pt x="1" y="27385"/>
                    <a:pt x="9" y="27407"/>
                    <a:pt x="27" y="27419"/>
                  </a:cubicBezTo>
                  <a:cubicBezTo>
                    <a:pt x="34" y="27425"/>
                    <a:pt x="44" y="27429"/>
                    <a:pt x="53" y="27430"/>
                  </a:cubicBezTo>
                  <a:cubicBezTo>
                    <a:pt x="57" y="27431"/>
                    <a:pt x="60" y="27431"/>
                    <a:pt x="64" y="27431"/>
                  </a:cubicBezTo>
                  <a:cubicBezTo>
                    <a:pt x="92" y="27431"/>
                    <a:pt x="118" y="27411"/>
                    <a:pt x="122" y="27381"/>
                  </a:cubicBezTo>
                  <a:cubicBezTo>
                    <a:pt x="865" y="22887"/>
                    <a:pt x="4136" y="18709"/>
                    <a:pt x="7252" y="14967"/>
                  </a:cubicBezTo>
                  <a:cubicBezTo>
                    <a:pt x="8339" y="15417"/>
                    <a:pt x="9524" y="15645"/>
                    <a:pt x="10708" y="15645"/>
                  </a:cubicBezTo>
                  <a:cubicBezTo>
                    <a:pt x="11631" y="15645"/>
                    <a:pt x="12554" y="15506"/>
                    <a:pt x="13427" y="15226"/>
                  </a:cubicBezTo>
                  <a:cubicBezTo>
                    <a:pt x="13458" y="15215"/>
                    <a:pt x="13476" y="15182"/>
                    <a:pt x="13465" y="15150"/>
                  </a:cubicBezTo>
                  <a:cubicBezTo>
                    <a:pt x="13461" y="15127"/>
                    <a:pt x="13438" y="15112"/>
                    <a:pt x="13412" y="15112"/>
                  </a:cubicBezTo>
                  <a:cubicBezTo>
                    <a:pt x="13406" y="15112"/>
                    <a:pt x="13400" y="15112"/>
                    <a:pt x="13394" y="15114"/>
                  </a:cubicBezTo>
                  <a:cubicBezTo>
                    <a:pt x="12532" y="15390"/>
                    <a:pt x="11622" y="15527"/>
                    <a:pt x="10711" y="15527"/>
                  </a:cubicBezTo>
                  <a:cubicBezTo>
                    <a:pt x="9556" y="15527"/>
                    <a:pt x="8400" y="15307"/>
                    <a:pt x="7337" y="14872"/>
                  </a:cubicBezTo>
                  <a:cubicBezTo>
                    <a:pt x="7567" y="14594"/>
                    <a:pt x="7799" y="14318"/>
                    <a:pt x="8026" y="14046"/>
                  </a:cubicBezTo>
                  <a:cubicBezTo>
                    <a:pt x="8240" y="13791"/>
                    <a:pt x="8453" y="13537"/>
                    <a:pt x="8660" y="13288"/>
                  </a:cubicBezTo>
                  <a:cubicBezTo>
                    <a:pt x="8868" y="13038"/>
                    <a:pt x="9077" y="12790"/>
                    <a:pt x="9285" y="12541"/>
                  </a:cubicBezTo>
                  <a:cubicBezTo>
                    <a:pt x="10649" y="10910"/>
                    <a:pt x="12032" y="9257"/>
                    <a:pt x="13283" y="7526"/>
                  </a:cubicBezTo>
                  <a:lnTo>
                    <a:pt x="13289" y="7526"/>
                  </a:lnTo>
                  <a:cubicBezTo>
                    <a:pt x="14395" y="7406"/>
                    <a:pt x="15466" y="7016"/>
                    <a:pt x="16382" y="6386"/>
                  </a:cubicBezTo>
                  <a:cubicBezTo>
                    <a:pt x="16410" y="6369"/>
                    <a:pt x="16417" y="6331"/>
                    <a:pt x="16400" y="6303"/>
                  </a:cubicBezTo>
                  <a:cubicBezTo>
                    <a:pt x="16388" y="6286"/>
                    <a:pt x="16369" y="6277"/>
                    <a:pt x="16349" y="6277"/>
                  </a:cubicBezTo>
                  <a:cubicBezTo>
                    <a:pt x="16338" y="6277"/>
                    <a:pt x="16326" y="6280"/>
                    <a:pt x="16315" y="6287"/>
                  </a:cubicBezTo>
                  <a:cubicBezTo>
                    <a:pt x="15441" y="6882"/>
                    <a:pt x="14428" y="7260"/>
                    <a:pt x="13378" y="7390"/>
                  </a:cubicBezTo>
                  <a:cubicBezTo>
                    <a:pt x="14997" y="5129"/>
                    <a:pt x="16385" y="2732"/>
                    <a:pt x="17198" y="77"/>
                  </a:cubicBezTo>
                  <a:cubicBezTo>
                    <a:pt x="17208" y="47"/>
                    <a:pt x="17191" y="12"/>
                    <a:pt x="17159" y="3"/>
                  </a:cubicBezTo>
                  <a:cubicBezTo>
                    <a:pt x="17153" y="1"/>
                    <a:pt x="17148" y="1"/>
                    <a:pt x="1714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41" name="Google Shape;8341;p29"/>
            <p:cNvSpPr/>
            <p:nvPr/>
          </p:nvSpPr>
          <p:spPr>
            <a:xfrm>
              <a:off x="-20772" y="1388031"/>
              <a:ext cx="790405" cy="689231"/>
            </a:xfrm>
            <a:custGeom>
              <a:avLst/>
              <a:gdLst/>
              <a:ahLst/>
              <a:cxnLst/>
              <a:rect l="l" t="t" r="r" b="b"/>
              <a:pathLst>
                <a:path w="29523" h="25744" extrusionOk="0">
                  <a:moveTo>
                    <a:pt x="0" y="1"/>
                  </a:moveTo>
                  <a:lnTo>
                    <a:pt x="0" y="1"/>
                  </a:lnTo>
                  <a:cubicBezTo>
                    <a:pt x="3105" y="3325"/>
                    <a:pt x="5030" y="7605"/>
                    <a:pt x="6201" y="12000"/>
                  </a:cubicBezTo>
                  <a:cubicBezTo>
                    <a:pt x="6710" y="13908"/>
                    <a:pt x="7164" y="15992"/>
                    <a:pt x="8649" y="17295"/>
                  </a:cubicBezTo>
                  <a:cubicBezTo>
                    <a:pt x="10491" y="18912"/>
                    <a:pt x="13417" y="18861"/>
                    <a:pt x="15151" y="20593"/>
                  </a:cubicBezTo>
                  <a:cubicBezTo>
                    <a:pt x="15934" y="21376"/>
                    <a:pt x="16370" y="22429"/>
                    <a:pt x="16911" y="23394"/>
                  </a:cubicBezTo>
                  <a:cubicBezTo>
                    <a:pt x="17451" y="24360"/>
                    <a:pt x="18189" y="25314"/>
                    <a:pt x="19251" y="25630"/>
                  </a:cubicBezTo>
                  <a:cubicBezTo>
                    <a:pt x="19515" y="25709"/>
                    <a:pt x="19784" y="25744"/>
                    <a:pt x="20054" y="25744"/>
                  </a:cubicBezTo>
                  <a:cubicBezTo>
                    <a:pt x="20913" y="25744"/>
                    <a:pt x="21783" y="25393"/>
                    <a:pt x="22563" y="24989"/>
                  </a:cubicBezTo>
                  <a:cubicBezTo>
                    <a:pt x="25127" y="23662"/>
                    <a:pt x="27337" y="21755"/>
                    <a:pt x="29523" y="19866"/>
                  </a:cubicBezTo>
                  <a:cubicBezTo>
                    <a:pt x="27868" y="18520"/>
                    <a:pt x="26897" y="16514"/>
                    <a:pt x="26166" y="14506"/>
                  </a:cubicBezTo>
                  <a:cubicBezTo>
                    <a:pt x="25436" y="12501"/>
                    <a:pt x="24885" y="10410"/>
                    <a:pt x="23835" y="8552"/>
                  </a:cubicBezTo>
                  <a:cubicBezTo>
                    <a:pt x="22784" y="6695"/>
                    <a:pt x="21113" y="5047"/>
                    <a:pt x="19015" y="4650"/>
                  </a:cubicBezTo>
                  <a:cubicBezTo>
                    <a:pt x="18644" y="4581"/>
                    <a:pt x="18274" y="4552"/>
                    <a:pt x="17903" y="4552"/>
                  </a:cubicBezTo>
                  <a:cubicBezTo>
                    <a:pt x="16046" y="4552"/>
                    <a:pt x="14180" y="5280"/>
                    <a:pt x="12293" y="5309"/>
                  </a:cubicBezTo>
                  <a:cubicBezTo>
                    <a:pt x="12256" y="5310"/>
                    <a:pt x="12219" y="5310"/>
                    <a:pt x="12181" y="5310"/>
                  </a:cubicBezTo>
                  <a:cubicBezTo>
                    <a:pt x="10023" y="5310"/>
                    <a:pt x="7961" y="4403"/>
                    <a:pt x="6092" y="3316"/>
                  </a:cubicBezTo>
                  <a:cubicBezTo>
                    <a:pt x="4192" y="2213"/>
                    <a:pt x="2014" y="882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42" name="Google Shape;8342;p29"/>
            <p:cNvSpPr/>
            <p:nvPr/>
          </p:nvSpPr>
          <p:spPr>
            <a:xfrm>
              <a:off x="220024" y="1509875"/>
              <a:ext cx="549773" cy="567363"/>
            </a:xfrm>
            <a:custGeom>
              <a:avLst/>
              <a:gdLst/>
              <a:ahLst/>
              <a:cxnLst/>
              <a:rect l="l" t="t" r="r" b="b"/>
              <a:pathLst>
                <a:path w="20535" h="21192" extrusionOk="0">
                  <a:moveTo>
                    <a:pt x="8917" y="0"/>
                  </a:moveTo>
                  <a:cubicBezTo>
                    <a:pt x="7057" y="0"/>
                    <a:pt x="5188" y="730"/>
                    <a:pt x="3301" y="758"/>
                  </a:cubicBezTo>
                  <a:cubicBezTo>
                    <a:pt x="3274" y="758"/>
                    <a:pt x="3247" y="758"/>
                    <a:pt x="3221" y="758"/>
                  </a:cubicBezTo>
                  <a:cubicBezTo>
                    <a:pt x="2956" y="758"/>
                    <a:pt x="2694" y="745"/>
                    <a:pt x="2432" y="722"/>
                  </a:cubicBezTo>
                  <a:lnTo>
                    <a:pt x="2432" y="722"/>
                  </a:lnTo>
                  <a:cubicBezTo>
                    <a:pt x="2966" y="1146"/>
                    <a:pt x="3621" y="1450"/>
                    <a:pt x="4273" y="1632"/>
                  </a:cubicBezTo>
                  <a:cubicBezTo>
                    <a:pt x="5140" y="1874"/>
                    <a:pt x="6052" y="1975"/>
                    <a:pt x="6873" y="2364"/>
                  </a:cubicBezTo>
                  <a:cubicBezTo>
                    <a:pt x="7721" y="2766"/>
                    <a:pt x="8443" y="3362"/>
                    <a:pt x="9071" y="4052"/>
                  </a:cubicBezTo>
                  <a:cubicBezTo>
                    <a:pt x="11725" y="6972"/>
                    <a:pt x="12136" y="11413"/>
                    <a:pt x="15219" y="14001"/>
                  </a:cubicBezTo>
                  <a:cubicBezTo>
                    <a:pt x="15655" y="14365"/>
                    <a:pt x="16123" y="14683"/>
                    <a:pt x="16617" y="14948"/>
                  </a:cubicBezTo>
                  <a:cubicBezTo>
                    <a:pt x="16426" y="15040"/>
                    <a:pt x="16238" y="15138"/>
                    <a:pt x="16056" y="15238"/>
                  </a:cubicBezTo>
                  <a:cubicBezTo>
                    <a:pt x="14454" y="16125"/>
                    <a:pt x="12888" y="17540"/>
                    <a:pt x="10962" y="17566"/>
                  </a:cubicBezTo>
                  <a:cubicBezTo>
                    <a:pt x="10950" y="17567"/>
                    <a:pt x="10938" y="17567"/>
                    <a:pt x="10926" y="17567"/>
                  </a:cubicBezTo>
                  <a:cubicBezTo>
                    <a:pt x="9832" y="17567"/>
                    <a:pt x="9021" y="16915"/>
                    <a:pt x="8233" y="16222"/>
                  </a:cubicBezTo>
                  <a:cubicBezTo>
                    <a:pt x="7389" y="15477"/>
                    <a:pt x="6530" y="14801"/>
                    <a:pt x="5499" y="14333"/>
                  </a:cubicBezTo>
                  <a:cubicBezTo>
                    <a:pt x="3758" y="13545"/>
                    <a:pt x="1883" y="13241"/>
                    <a:pt x="0" y="13015"/>
                  </a:cubicBezTo>
                  <a:lnTo>
                    <a:pt x="0" y="13015"/>
                  </a:lnTo>
                  <a:cubicBezTo>
                    <a:pt x="1847" y="14358"/>
                    <a:pt x="4530" y="14412"/>
                    <a:pt x="6161" y="16040"/>
                  </a:cubicBezTo>
                  <a:cubicBezTo>
                    <a:pt x="6943" y="16823"/>
                    <a:pt x="7379" y="17875"/>
                    <a:pt x="7921" y="18841"/>
                  </a:cubicBezTo>
                  <a:cubicBezTo>
                    <a:pt x="8463" y="19806"/>
                    <a:pt x="9200" y="20760"/>
                    <a:pt x="10263" y="21078"/>
                  </a:cubicBezTo>
                  <a:cubicBezTo>
                    <a:pt x="10527" y="21157"/>
                    <a:pt x="10796" y="21192"/>
                    <a:pt x="11066" y="21192"/>
                  </a:cubicBezTo>
                  <a:cubicBezTo>
                    <a:pt x="11924" y="21192"/>
                    <a:pt x="12795" y="20840"/>
                    <a:pt x="13573" y="20437"/>
                  </a:cubicBezTo>
                  <a:cubicBezTo>
                    <a:pt x="16137" y="19110"/>
                    <a:pt x="18349" y="17202"/>
                    <a:pt x="20535" y="15314"/>
                  </a:cubicBezTo>
                  <a:cubicBezTo>
                    <a:pt x="18878" y="13968"/>
                    <a:pt x="17908" y="11960"/>
                    <a:pt x="17178" y="9953"/>
                  </a:cubicBezTo>
                  <a:cubicBezTo>
                    <a:pt x="16448" y="7947"/>
                    <a:pt x="15897" y="5856"/>
                    <a:pt x="14846" y="3998"/>
                  </a:cubicBezTo>
                  <a:cubicBezTo>
                    <a:pt x="13796" y="2141"/>
                    <a:pt x="12123" y="493"/>
                    <a:pt x="10025" y="98"/>
                  </a:cubicBezTo>
                  <a:cubicBezTo>
                    <a:pt x="9656" y="29"/>
                    <a:pt x="9287" y="0"/>
                    <a:pt x="891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43" name="Google Shape;8343;p29"/>
            <p:cNvSpPr/>
            <p:nvPr/>
          </p:nvSpPr>
          <p:spPr>
            <a:xfrm>
              <a:off x="470458" y="1510384"/>
              <a:ext cx="299183" cy="412350"/>
            </a:xfrm>
            <a:custGeom>
              <a:avLst/>
              <a:gdLst/>
              <a:ahLst/>
              <a:cxnLst/>
              <a:rect l="l" t="t" r="r" b="b"/>
              <a:pathLst>
                <a:path w="11175" h="15402" extrusionOk="0">
                  <a:moveTo>
                    <a:pt x="1" y="0"/>
                  </a:moveTo>
                  <a:lnTo>
                    <a:pt x="1" y="0"/>
                  </a:lnTo>
                  <a:cubicBezTo>
                    <a:pt x="1076" y="416"/>
                    <a:pt x="2052" y="1086"/>
                    <a:pt x="2833" y="1945"/>
                  </a:cubicBezTo>
                  <a:cubicBezTo>
                    <a:pt x="4123" y="3365"/>
                    <a:pt x="4576" y="5234"/>
                    <a:pt x="5006" y="7051"/>
                  </a:cubicBezTo>
                  <a:cubicBezTo>
                    <a:pt x="5450" y="8932"/>
                    <a:pt x="5946" y="10810"/>
                    <a:pt x="7133" y="12376"/>
                  </a:cubicBezTo>
                  <a:cubicBezTo>
                    <a:pt x="8156" y="13723"/>
                    <a:pt x="9507" y="14759"/>
                    <a:pt x="11051" y="15401"/>
                  </a:cubicBezTo>
                  <a:cubicBezTo>
                    <a:pt x="11093" y="15365"/>
                    <a:pt x="11133" y="15331"/>
                    <a:pt x="11175" y="15295"/>
                  </a:cubicBezTo>
                  <a:cubicBezTo>
                    <a:pt x="9520" y="13949"/>
                    <a:pt x="8549" y="11941"/>
                    <a:pt x="7818" y="9934"/>
                  </a:cubicBezTo>
                  <a:cubicBezTo>
                    <a:pt x="7088" y="7930"/>
                    <a:pt x="6539" y="5839"/>
                    <a:pt x="5487" y="3981"/>
                  </a:cubicBezTo>
                  <a:cubicBezTo>
                    <a:pt x="4438" y="2125"/>
                    <a:pt x="2766" y="477"/>
                    <a:pt x="668" y="80"/>
                  </a:cubicBezTo>
                  <a:cubicBezTo>
                    <a:pt x="445" y="40"/>
                    <a:pt x="224" y="15"/>
                    <a:pt x="1" y="0"/>
                  </a:cubicBezTo>
                  <a:close/>
                </a:path>
              </a:pathLst>
            </a:custGeom>
            <a:solidFill>
              <a:srgbClr val="000000">
                <a:alpha val="18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44" name="Google Shape;8344;p29"/>
            <p:cNvSpPr/>
            <p:nvPr/>
          </p:nvSpPr>
          <p:spPr>
            <a:xfrm>
              <a:off x="-20745" y="1388031"/>
              <a:ext cx="417651" cy="455668"/>
            </a:xfrm>
            <a:custGeom>
              <a:avLst/>
              <a:gdLst/>
              <a:ahLst/>
              <a:cxnLst/>
              <a:rect l="l" t="t" r="r" b="b"/>
              <a:pathLst>
                <a:path w="15600" h="17020" extrusionOk="0">
                  <a:moveTo>
                    <a:pt x="1" y="1"/>
                  </a:moveTo>
                  <a:lnTo>
                    <a:pt x="1" y="1"/>
                  </a:lnTo>
                  <a:cubicBezTo>
                    <a:pt x="3106" y="3325"/>
                    <a:pt x="5030" y="7605"/>
                    <a:pt x="6202" y="12000"/>
                  </a:cubicBezTo>
                  <a:cubicBezTo>
                    <a:pt x="6285" y="12317"/>
                    <a:pt x="6369" y="12638"/>
                    <a:pt x="6455" y="12958"/>
                  </a:cubicBezTo>
                  <a:cubicBezTo>
                    <a:pt x="7590" y="14340"/>
                    <a:pt x="8956" y="15504"/>
                    <a:pt x="10729" y="16270"/>
                  </a:cubicBezTo>
                  <a:cubicBezTo>
                    <a:pt x="11671" y="16677"/>
                    <a:pt x="12789" y="17019"/>
                    <a:pt x="13855" y="17019"/>
                  </a:cubicBezTo>
                  <a:cubicBezTo>
                    <a:pt x="14065" y="17019"/>
                    <a:pt x="14273" y="17006"/>
                    <a:pt x="14478" y="16977"/>
                  </a:cubicBezTo>
                  <a:cubicBezTo>
                    <a:pt x="15068" y="16893"/>
                    <a:pt x="15528" y="16467"/>
                    <a:pt x="15562" y="15848"/>
                  </a:cubicBezTo>
                  <a:cubicBezTo>
                    <a:pt x="15600" y="15103"/>
                    <a:pt x="15045" y="14649"/>
                    <a:pt x="14446" y="14338"/>
                  </a:cubicBezTo>
                  <a:cubicBezTo>
                    <a:pt x="11658" y="12894"/>
                    <a:pt x="9553" y="10600"/>
                    <a:pt x="7673" y="8131"/>
                  </a:cubicBezTo>
                  <a:cubicBezTo>
                    <a:pt x="5779" y="5646"/>
                    <a:pt x="4023" y="3014"/>
                    <a:pt x="1758" y="853"/>
                  </a:cubicBezTo>
                  <a:cubicBezTo>
                    <a:pt x="1166" y="544"/>
                    <a:pt x="576" y="255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45" name="Google Shape;8345;p29"/>
            <p:cNvSpPr/>
            <p:nvPr/>
          </p:nvSpPr>
          <p:spPr>
            <a:xfrm>
              <a:off x="20057" y="1421819"/>
              <a:ext cx="740260" cy="533817"/>
            </a:xfrm>
            <a:custGeom>
              <a:avLst/>
              <a:gdLst/>
              <a:ahLst/>
              <a:cxnLst/>
              <a:rect l="l" t="t" r="r" b="b"/>
              <a:pathLst>
                <a:path w="27650" h="19939" extrusionOk="0">
                  <a:moveTo>
                    <a:pt x="69" y="0"/>
                  </a:moveTo>
                  <a:cubicBezTo>
                    <a:pt x="51" y="0"/>
                    <a:pt x="33" y="8"/>
                    <a:pt x="21" y="23"/>
                  </a:cubicBezTo>
                  <a:cubicBezTo>
                    <a:pt x="1" y="49"/>
                    <a:pt x="5" y="87"/>
                    <a:pt x="31" y="107"/>
                  </a:cubicBezTo>
                  <a:cubicBezTo>
                    <a:pt x="2194" y="1791"/>
                    <a:pt x="3941" y="3976"/>
                    <a:pt x="5631" y="6088"/>
                  </a:cubicBezTo>
                  <a:cubicBezTo>
                    <a:pt x="6681" y="7401"/>
                    <a:pt x="7767" y="8758"/>
                    <a:pt x="8945" y="9989"/>
                  </a:cubicBezTo>
                  <a:cubicBezTo>
                    <a:pt x="9164" y="10218"/>
                    <a:pt x="9386" y="10439"/>
                    <a:pt x="9611" y="10658"/>
                  </a:cubicBezTo>
                  <a:cubicBezTo>
                    <a:pt x="8864" y="10822"/>
                    <a:pt x="8106" y="10905"/>
                    <a:pt x="7345" y="10905"/>
                  </a:cubicBezTo>
                  <a:cubicBezTo>
                    <a:pt x="6892" y="10905"/>
                    <a:pt x="6439" y="10876"/>
                    <a:pt x="5986" y="10816"/>
                  </a:cubicBezTo>
                  <a:cubicBezTo>
                    <a:pt x="5983" y="10816"/>
                    <a:pt x="5981" y="10816"/>
                    <a:pt x="5978" y="10816"/>
                  </a:cubicBezTo>
                  <a:cubicBezTo>
                    <a:pt x="5948" y="10816"/>
                    <a:pt x="5922" y="10837"/>
                    <a:pt x="5918" y="10867"/>
                  </a:cubicBezTo>
                  <a:cubicBezTo>
                    <a:pt x="5915" y="10899"/>
                    <a:pt x="5937" y="10932"/>
                    <a:pt x="5969" y="10934"/>
                  </a:cubicBezTo>
                  <a:cubicBezTo>
                    <a:pt x="6428" y="10995"/>
                    <a:pt x="6889" y="11025"/>
                    <a:pt x="7348" y="11025"/>
                  </a:cubicBezTo>
                  <a:cubicBezTo>
                    <a:pt x="8142" y="11025"/>
                    <a:pt x="8934" y="10935"/>
                    <a:pt x="9713" y="10758"/>
                  </a:cubicBezTo>
                  <a:cubicBezTo>
                    <a:pt x="12558" y="13499"/>
                    <a:pt x="15986" y="15631"/>
                    <a:pt x="19694" y="17003"/>
                  </a:cubicBezTo>
                  <a:cubicBezTo>
                    <a:pt x="19701" y="17016"/>
                    <a:pt x="19713" y="17026"/>
                    <a:pt x="19728" y="17032"/>
                  </a:cubicBezTo>
                  <a:cubicBezTo>
                    <a:pt x="19734" y="17035"/>
                    <a:pt x="19740" y="17036"/>
                    <a:pt x="19746" y="17036"/>
                  </a:cubicBezTo>
                  <a:cubicBezTo>
                    <a:pt x="19753" y="17036"/>
                    <a:pt x="19760" y="17034"/>
                    <a:pt x="19767" y="17031"/>
                  </a:cubicBezTo>
                  <a:cubicBezTo>
                    <a:pt x="20262" y="17213"/>
                    <a:pt x="20762" y="17380"/>
                    <a:pt x="21266" y="17535"/>
                  </a:cubicBezTo>
                  <a:cubicBezTo>
                    <a:pt x="20873" y="18093"/>
                    <a:pt x="20296" y="18574"/>
                    <a:pt x="19544" y="18967"/>
                  </a:cubicBezTo>
                  <a:cubicBezTo>
                    <a:pt x="18842" y="19333"/>
                    <a:pt x="18077" y="19582"/>
                    <a:pt x="17337" y="19822"/>
                  </a:cubicBezTo>
                  <a:cubicBezTo>
                    <a:pt x="17305" y="19833"/>
                    <a:pt x="17287" y="19866"/>
                    <a:pt x="17297" y="19897"/>
                  </a:cubicBezTo>
                  <a:cubicBezTo>
                    <a:pt x="17307" y="19921"/>
                    <a:pt x="17329" y="19938"/>
                    <a:pt x="17354" y="19938"/>
                  </a:cubicBezTo>
                  <a:cubicBezTo>
                    <a:pt x="17360" y="19938"/>
                    <a:pt x="17367" y="19937"/>
                    <a:pt x="17373" y="19935"/>
                  </a:cubicBezTo>
                  <a:cubicBezTo>
                    <a:pt x="18118" y="19693"/>
                    <a:pt x="18888" y="19442"/>
                    <a:pt x="19598" y="19071"/>
                  </a:cubicBezTo>
                  <a:cubicBezTo>
                    <a:pt x="20172" y="18772"/>
                    <a:pt x="20647" y="18421"/>
                    <a:pt x="21019" y="18024"/>
                  </a:cubicBezTo>
                  <a:cubicBezTo>
                    <a:pt x="21156" y="17879"/>
                    <a:pt x="21278" y="17727"/>
                    <a:pt x="21384" y="17570"/>
                  </a:cubicBezTo>
                  <a:cubicBezTo>
                    <a:pt x="23402" y="18177"/>
                    <a:pt x="25485" y="18568"/>
                    <a:pt x="27584" y="18711"/>
                  </a:cubicBezTo>
                  <a:cubicBezTo>
                    <a:pt x="27587" y="18711"/>
                    <a:pt x="27590" y="18711"/>
                    <a:pt x="27592" y="18711"/>
                  </a:cubicBezTo>
                  <a:cubicBezTo>
                    <a:pt x="27608" y="18711"/>
                    <a:pt x="27622" y="18704"/>
                    <a:pt x="27632" y="18693"/>
                  </a:cubicBezTo>
                  <a:cubicBezTo>
                    <a:pt x="27641" y="18684"/>
                    <a:pt x="27647" y="18671"/>
                    <a:pt x="27648" y="18657"/>
                  </a:cubicBezTo>
                  <a:cubicBezTo>
                    <a:pt x="27650" y="18623"/>
                    <a:pt x="27626" y="18594"/>
                    <a:pt x="27591" y="18593"/>
                  </a:cubicBezTo>
                  <a:cubicBezTo>
                    <a:pt x="25495" y="18448"/>
                    <a:pt x="23417" y="18059"/>
                    <a:pt x="21405" y="17450"/>
                  </a:cubicBezTo>
                  <a:cubicBezTo>
                    <a:pt x="21403" y="17449"/>
                    <a:pt x="21402" y="17446"/>
                    <a:pt x="21397" y="17443"/>
                  </a:cubicBezTo>
                  <a:cubicBezTo>
                    <a:pt x="21386" y="17436"/>
                    <a:pt x="21374" y="17434"/>
                    <a:pt x="21362" y="17434"/>
                  </a:cubicBezTo>
                  <a:cubicBezTo>
                    <a:pt x="21359" y="17434"/>
                    <a:pt x="21355" y="17434"/>
                    <a:pt x="21352" y="17434"/>
                  </a:cubicBezTo>
                  <a:cubicBezTo>
                    <a:pt x="20838" y="17278"/>
                    <a:pt x="20328" y="17107"/>
                    <a:pt x="19824" y="16923"/>
                  </a:cubicBezTo>
                  <a:cubicBezTo>
                    <a:pt x="21016" y="13499"/>
                    <a:pt x="20756" y="9530"/>
                    <a:pt x="19126" y="6292"/>
                  </a:cubicBezTo>
                  <a:cubicBezTo>
                    <a:pt x="19119" y="6274"/>
                    <a:pt x="19099" y="6263"/>
                    <a:pt x="19077" y="6263"/>
                  </a:cubicBezTo>
                  <a:cubicBezTo>
                    <a:pt x="19068" y="6263"/>
                    <a:pt x="19059" y="6265"/>
                    <a:pt x="19050" y="6269"/>
                  </a:cubicBezTo>
                  <a:cubicBezTo>
                    <a:pt x="19021" y="6284"/>
                    <a:pt x="19008" y="6320"/>
                    <a:pt x="19022" y="6349"/>
                  </a:cubicBezTo>
                  <a:cubicBezTo>
                    <a:pt x="20638" y="9558"/>
                    <a:pt x="20895" y="13490"/>
                    <a:pt x="19715" y="16884"/>
                  </a:cubicBezTo>
                  <a:cubicBezTo>
                    <a:pt x="17494" y="16057"/>
                    <a:pt x="15373" y="14962"/>
                    <a:pt x="13420" y="13623"/>
                  </a:cubicBezTo>
                  <a:cubicBezTo>
                    <a:pt x="13420" y="13621"/>
                    <a:pt x="13422" y="13621"/>
                    <a:pt x="13422" y="13621"/>
                  </a:cubicBezTo>
                  <a:cubicBezTo>
                    <a:pt x="14165" y="11102"/>
                    <a:pt x="13671" y="8214"/>
                    <a:pt x="12132" y="6084"/>
                  </a:cubicBezTo>
                  <a:cubicBezTo>
                    <a:pt x="12121" y="6068"/>
                    <a:pt x="12103" y="6060"/>
                    <a:pt x="12085" y="6060"/>
                  </a:cubicBezTo>
                  <a:cubicBezTo>
                    <a:pt x="12073" y="6060"/>
                    <a:pt x="12060" y="6064"/>
                    <a:pt x="12049" y="6072"/>
                  </a:cubicBezTo>
                  <a:cubicBezTo>
                    <a:pt x="12023" y="6091"/>
                    <a:pt x="12016" y="6128"/>
                    <a:pt x="12036" y="6155"/>
                  </a:cubicBezTo>
                  <a:cubicBezTo>
                    <a:pt x="13545" y="8245"/>
                    <a:pt x="14036" y="11077"/>
                    <a:pt x="13318" y="13551"/>
                  </a:cubicBezTo>
                  <a:cubicBezTo>
                    <a:pt x="11772" y="12483"/>
                    <a:pt x="10331" y="11262"/>
                    <a:pt x="9031" y="9906"/>
                  </a:cubicBezTo>
                  <a:cubicBezTo>
                    <a:pt x="7856" y="8680"/>
                    <a:pt x="6773" y="7322"/>
                    <a:pt x="5724" y="6014"/>
                  </a:cubicBezTo>
                  <a:cubicBezTo>
                    <a:pt x="4029" y="3895"/>
                    <a:pt x="2278" y="1706"/>
                    <a:pt x="104" y="12"/>
                  </a:cubicBezTo>
                  <a:cubicBezTo>
                    <a:pt x="94" y="4"/>
                    <a:pt x="81" y="0"/>
                    <a:pt x="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46" name="Google Shape;8346;p29"/>
            <p:cNvSpPr/>
            <p:nvPr/>
          </p:nvSpPr>
          <p:spPr>
            <a:xfrm>
              <a:off x="-478883" y="2490354"/>
              <a:ext cx="472642" cy="242211"/>
            </a:xfrm>
            <a:custGeom>
              <a:avLst/>
              <a:gdLst/>
              <a:ahLst/>
              <a:cxnLst/>
              <a:rect l="l" t="t" r="r" b="b"/>
              <a:pathLst>
                <a:path w="17654" h="9047" extrusionOk="0">
                  <a:moveTo>
                    <a:pt x="2664" y="0"/>
                  </a:moveTo>
                  <a:cubicBezTo>
                    <a:pt x="2616" y="0"/>
                    <a:pt x="2569" y="25"/>
                    <a:pt x="2542" y="70"/>
                  </a:cubicBezTo>
                  <a:cubicBezTo>
                    <a:pt x="2500" y="137"/>
                    <a:pt x="2522" y="227"/>
                    <a:pt x="2589" y="266"/>
                  </a:cubicBezTo>
                  <a:cubicBezTo>
                    <a:pt x="4476" y="1412"/>
                    <a:pt x="6067" y="3121"/>
                    <a:pt x="7081" y="5082"/>
                  </a:cubicBezTo>
                  <a:cubicBezTo>
                    <a:pt x="5175" y="6575"/>
                    <a:pt x="2819" y="8398"/>
                    <a:pt x="134" y="8760"/>
                  </a:cubicBezTo>
                  <a:cubicBezTo>
                    <a:pt x="55" y="8770"/>
                    <a:pt x="1" y="8843"/>
                    <a:pt x="10" y="8921"/>
                  </a:cubicBezTo>
                  <a:cubicBezTo>
                    <a:pt x="20" y="8994"/>
                    <a:pt x="83" y="9046"/>
                    <a:pt x="153" y="9046"/>
                  </a:cubicBezTo>
                  <a:cubicBezTo>
                    <a:pt x="159" y="9046"/>
                    <a:pt x="165" y="9046"/>
                    <a:pt x="171" y="9045"/>
                  </a:cubicBezTo>
                  <a:cubicBezTo>
                    <a:pt x="2944" y="8672"/>
                    <a:pt x="5341" y="6814"/>
                    <a:pt x="7276" y="5295"/>
                  </a:cubicBezTo>
                  <a:cubicBezTo>
                    <a:pt x="11419" y="7712"/>
                    <a:pt x="14546" y="8128"/>
                    <a:pt x="16207" y="8128"/>
                  </a:cubicBezTo>
                  <a:cubicBezTo>
                    <a:pt x="17024" y="8128"/>
                    <a:pt x="17486" y="8027"/>
                    <a:pt x="17541" y="8015"/>
                  </a:cubicBezTo>
                  <a:cubicBezTo>
                    <a:pt x="17596" y="8002"/>
                    <a:pt x="17639" y="7957"/>
                    <a:pt x="17650" y="7901"/>
                  </a:cubicBezTo>
                  <a:cubicBezTo>
                    <a:pt x="17653" y="7884"/>
                    <a:pt x="17653" y="7863"/>
                    <a:pt x="17647" y="7843"/>
                  </a:cubicBezTo>
                  <a:cubicBezTo>
                    <a:pt x="17632" y="7778"/>
                    <a:pt x="17572" y="7732"/>
                    <a:pt x="17507" y="7732"/>
                  </a:cubicBezTo>
                  <a:cubicBezTo>
                    <a:pt x="17496" y="7732"/>
                    <a:pt x="17486" y="7733"/>
                    <a:pt x="17475" y="7735"/>
                  </a:cubicBezTo>
                  <a:cubicBezTo>
                    <a:pt x="17462" y="7739"/>
                    <a:pt x="17031" y="7833"/>
                    <a:pt x="16243" y="7833"/>
                  </a:cubicBezTo>
                  <a:cubicBezTo>
                    <a:pt x="14621" y="7833"/>
                    <a:pt x="11485" y="7434"/>
                    <a:pt x="7369" y="5021"/>
                  </a:cubicBezTo>
                  <a:cubicBezTo>
                    <a:pt x="6333" y="2984"/>
                    <a:pt x="4691" y="1211"/>
                    <a:pt x="2739" y="23"/>
                  </a:cubicBezTo>
                  <a:cubicBezTo>
                    <a:pt x="2716" y="8"/>
                    <a:pt x="2690" y="0"/>
                    <a:pt x="266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47" name="Google Shape;8347;p29"/>
            <p:cNvSpPr/>
            <p:nvPr/>
          </p:nvSpPr>
          <p:spPr>
            <a:xfrm>
              <a:off x="-1019936" y="2037543"/>
              <a:ext cx="645539" cy="515397"/>
            </a:xfrm>
            <a:custGeom>
              <a:avLst/>
              <a:gdLst/>
              <a:ahLst/>
              <a:cxnLst/>
              <a:rect l="l" t="t" r="r" b="b"/>
              <a:pathLst>
                <a:path w="24112" h="19251" extrusionOk="0">
                  <a:moveTo>
                    <a:pt x="1" y="1"/>
                  </a:moveTo>
                  <a:cubicBezTo>
                    <a:pt x="16" y="14"/>
                    <a:pt x="31" y="26"/>
                    <a:pt x="46" y="39"/>
                  </a:cubicBezTo>
                  <a:lnTo>
                    <a:pt x="46" y="39"/>
                  </a:lnTo>
                  <a:cubicBezTo>
                    <a:pt x="31" y="26"/>
                    <a:pt x="16" y="13"/>
                    <a:pt x="1" y="1"/>
                  </a:cubicBezTo>
                  <a:close/>
                  <a:moveTo>
                    <a:pt x="46" y="39"/>
                  </a:moveTo>
                  <a:lnTo>
                    <a:pt x="46" y="39"/>
                  </a:lnTo>
                  <a:cubicBezTo>
                    <a:pt x="2992" y="2517"/>
                    <a:pt x="3571" y="7045"/>
                    <a:pt x="6537" y="9507"/>
                  </a:cubicBezTo>
                  <a:cubicBezTo>
                    <a:pt x="7631" y="10416"/>
                    <a:pt x="8972" y="10969"/>
                    <a:pt x="10142" y="11778"/>
                  </a:cubicBezTo>
                  <a:cubicBezTo>
                    <a:pt x="11673" y="12837"/>
                    <a:pt x="12868" y="14303"/>
                    <a:pt x="14137" y="15668"/>
                  </a:cubicBezTo>
                  <a:cubicBezTo>
                    <a:pt x="15405" y="17032"/>
                    <a:pt x="16824" y="18346"/>
                    <a:pt x="18581" y="18963"/>
                  </a:cubicBezTo>
                  <a:cubicBezTo>
                    <a:pt x="19127" y="19154"/>
                    <a:pt x="19739" y="19250"/>
                    <a:pt x="20360" y="19250"/>
                  </a:cubicBezTo>
                  <a:cubicBezTo>
                    <a:pt x="21739" y="19250"/>
                    <a:pt x="23162" y="18776"/>
                    <a:pt x="24008" y="17812"/>
                  </a:cubicBezTo>
                  <a:cubicBezTo>
                    <a:pt x="24109" y="15865"/>
                    <a:pt x="24112" y="13652"/>
                    <a:pt x="22694" y="12306"/>
                  </a:cubicBezTo>
                  <a:cubicBezTo>
                    <a:pt x="21835" y="11490"/>
                    <a:pt x="20619" y="11184"/>
                    <a:pt x="19605" y="10569"/>
                  </a:cubicBezTo>
                  <a:cubicBezTo>
                    <a:pt x="17326" y="9186"/>
                    <a:pt x="16272" y="6405"/>
                    <a:pt x="14191" y="4738"/>
                  </a:cubicBezTo>
                  <a:cubicBezTo>
                    <a:pt x="10261" y="1593"/>
                    <a:pt x="3918" y="3241"/>
                    <a:pt x="46" y="39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48" name="Google Shape;8348;p29"/>
            <p:cNvSpPr/>
            <p:nvPr/>
          </p:nvSpPr>
          <p:spPr>
            <a:xfrm>
              <a:off x="-1013538" y="2042818"/>
              <a:ext cx="639060" cy="470232"/>
            </a:xfrm>
            <a:custGeom>
              <a:avLst/>
              <a:gdLst/>
              <a:ahLst/>
              <a:cxnLst/>
              <a:rect l="l" t="t" r="r" b="b"/>
              <a:pathLst>
                <a:path w="23870" h="17564" extrusionOk="0">
                  <a:moveTo>
                    <a:pt x="2" y="1"/>
                  </a:moveTo>
                  <a:cubicBezTo>
                    <a:pt x="2" y="6"/>
                    <a:pt x="2" y="12"/>
                    <a:pt x="1" y="17"/>
                  </a:cubicBezTo>
                  <a:cubicBezTo>
                    <a:pt x="362" y="344"/>
                    <a:pt x="688" y="704"/>
                    <a:pt x="987" y="1086"/>
                  </a:cubicBezTo>
                  <a:cubicBezTo>
                    <a:pt x="2383" y="2144"/>
                    <a:pt x="4139" y="2588"/>
                    <a:pt x="5861" y="2938"/>
                  </a:cubicBezTo>
                  <a:cubicBezTo>
                    <a:pt x="7054" y="3181"/>
                    <a:pt x="8272" y="3400"/>
                    <a:pt x="9400" y="3873"/>
                  </a:cubicBezTo>
                  <a:cubicBezTo>
                    <a:pt x="10462" y="4318"/>
                    <a:pt x="11335" y="5000"/>
                    <a:pt x="12094" y="5859"/>
                  </a:cubicBezTo>
                  <a:cubicBezTo>
                    <a:pt x="13451" y="7396"/>
                    <a:pt x="14535" y="9132"/>
                    <a:pt x="16436" y="10061"/>
                  </a:cubicBezTo>
                  <a:cubicBezTo>
                    <a:pt x="17434" y="10550"/>
                    <a:pt x="18537" y="10869"/>
                    <a:pt x="19392" y="11607"/>
                  </a:cubicBezTo>
                  <a:cubicBezTo>
                    <a:pt x="20050" y="12177"/>
                    <a:pt x="20529" y="12919"/>
                    <a:pt x="20962" y="13666"/>
                  </a:cubicBezTo>
                  <a:cubicBezTo>
                    <a:pt x="21767" y="15050"/>
                    <a:pt x="22477" y="16596"/>
                    <a:pt x="23772" y="17564"/>
                  </a:cubicBezTo>
                  <a:cubicBezTo>
                    <a:pt x="23870" y="15629"/>
                    <a:pt x="23858" y="13442"/>
                    <a:pt x="22457" y="12111"/>
                  </a:cubicBezTo>
                  <a:cubicBezTo>
                    <a:pt x="21596" y="11296"/>
                    <a:pt x="20383" y="10988"/>
                    <a:pt x="19368" y="10375"/>
                  </a:cubicBezTo>
                  <a:cubicBezTo>
                    <a:pt x="17087" y="8990"/>
                    <a:pt x="16034" y="6212"/>
                    <a:pt x="13952" y="4545"/>
                  </a:cubicBezTo>
                  <a:cubicBezTo>
                    <a:pt x="10086" y="1450"/>
                    <a:pt x="3888" y="2993"/>
                    <a:pt x="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49" name="Google Shape;8349;p29"/>
            <p:cNvSpPr/>
            <p:nvPr/>
          </p:nvSpPr>
          <p:spPr>
            <a:xfrm>
              <a:off x="-1019936" y="2037677"/>
              <a:ext cx="362339" cy="401721"/>
            </a:xfrm>
            <a:custGeom>
              <a:avLst/>
              <a:gdLst/>
              <a:ahLst/>
              <a:cxnLst/>
              <a:rect l="l" t="t" r="r" b="b"/>
              <a:pathLst>
                <a:path w="13534" h="15005" extrusionOk="0">
                  <a:moveTo>
                    <a:pt x="1" y="0"/>
                  </a:moveTo>
                  <a:lnTo>
                    <a:pt x="1" y="0"/>
                  </a:lnTo>
                  <a:cubicBezTo>
                    <a:pt x="25" y="21"/>
                    <a:pt x="50" y="42"/>
                    <a:pt x="75" y="62"/>
                  </a:cubicBezTo>
                  <a:lnTo>
                    <a:pt x="75" y="62"/>
                  </a:lnTo>
                  <a:cubicBezTo>
                    <a:pt x="50" y="41"/>
                    <a:pt x="25" y="21"/>
                    <a:pt x="1" y="0"/>
                  </a:cubicBezTo>
                  <a:close/>
                  <a:moveTo>
                    <a:pt x="75" y="62"/>
                  </a:moveTo>
                  <a:lnTo>
                    <a:pt x="75" y="62"/>
                  </a:lnTo>
                  <a:cubicBezTo>
                    <a:pt x="2996" y="2546"/>
                    <a:pt x="3581" y="7050"/>
                    <a:pt x="6537" y="9504"/>
                  </a:cubicBezTo>
                  <a:cubicBezTo>
                    <a:pt x="7633" y="10412"/>
                    <a:pt x="8973" y="10967"/>
                    <a:pt x="10142" y="11776"/>
                  </a:cubicBezTo>
                  <a:cubicBezTo>
                    <a:pt x="11430" y="12666"/>
                    <a:pt x="12479" y="13844"/>
                    <a:pt x="13534" y="15005"/>
                  </a:cubicBezTo>
                  <a:cubicBezTo>
                    <a:pt x="13085" y="13879"/>
                    <a:pt x="12499" y="12805"/>
                    <a:pt x="11772" y="11834"/>
                  </a:cubicBezTo>
                  <a:cubicBezTo>
                    <a:pt x="10920" y="10698"/>
                    <a:pt x="9858" y="9761"/>
                    <a:pt x="8876" y="8744"/>
                  </a:cubicBezTo>
                  <a:cubicBezTo>
                    <a:pt x="6929" y="6722"/>
                    <a:pt x="5523" y="4995"/>
                    <a:pt x="3718" y="2875"/>
                  </a:cubicBezTo>
                  <a:cubicBezTo>
                    <a:pt x="2095" y="1701"/>
                    <a:pt x="1236" y="1035"/>
                    <a:pt x="75" y="62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50" name="Google Shape;8350;p29"/>
            <p:cNvSpPr/>
            <p:nvPr/>
          </p:nvSpPr>
          <p:spPr>
            <a:xfrm>
              <a:off x="-630899" y="2172238"/>
              <a:ext cx="256373" cy="335192"/>
            </a:xfrm>
            <a:custGeom>
              <a:avLst/>
              <a:gdLst/>
              <a:ahLst/>
              <a:cxnLst/>
              <a:rect l="l" t="t" r="r" b="b"/>
              <a:pathLst>
                <a:path w="9576" h="12520" extrusionOk="0">
                  <a:moveTo>
                    <a:pt x="1" y="1"/>
                  </a:moveTo>
                  <a:lnTo>
                    <a:pt x="1" y="1"/>
                  </a:lnTo>
                  <a:cubicBezTo>
                    <a:pt x="1389" y="2402"/>
                    <a:pt x="2948" y="4790"/>
                    <a:pt x="5444" y="6156"/>
                  </a:cubicBezTo>
                  <a:cubicBezTo>
                    <a:pt x="6074" y="6502"/>
                    <a:pt x="6751" y="6795"/>
                    <a:pt x="7302" y="7266"/>
                  </a:cubicBezTo>
                  <a:cubicBezTo>
                    <a:pt x="7873" y="7754"/>
                    <a:pt x="8138" y="8396"/>
                    <a:pt x="8296" y="9116"/>
                  </a:cubicBezTo>
                  <a:cubicBezTo>
                    <a:pt x="8557" y="10294"/>
                    <a:pt x="8637" y="11619"/>
                    <a:pt x="9489" y="12520"/>
                  </a:cubicBezTo>
                  <a:cubicBezTo>
                    <a:pt x="9575" y="10639"/>
                    <a:pt x="9514" y="8560"/>
                    <a:pt x="8163" y="7277"/>
                  </a:cubicBezTo>
                  <a:cubicBezTo>
                    <a:pt x="7302" y="6462"/>
                    <a:pt x="6088" y="6154"/>
                    <a:pt x="5074" y="5541"/>
                  </a:cubicBezTo>
                  <a:cubicBezTo>
                    <a:pt x="2924" y="4235"/>
                    <a:pt x="1861" y="1684"/>
                    <a:pt x="1" y="1"/>
                  </a:cubicBezTo>
                  <a:close/>
                </a:path>
              </a:pathLst>
            </a:custGeom>
            <a:solidFill>
              <a:srgbClr val="000000">
                <a:alpha val="18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51" name="Google Shape;8351;p29"/>
            <p:cNvSpPr/>
            <p:nvPr/>
          </p:nvSpPr>
          <p:spPr>
            <a:xfrm>
              <a:off x="-1019936" y="2037677"/>
              <a:ext cx="642781" cy="475373"/>
            </a:xfrm>
            <a:custGeom>
              <a:avLst/>
              <a:gdLst/>
              <a:ahLst/>
              <a:cxnLst/>
              <a:rect l="l" t="t" r="r" b="b"/>
              <a:pathLst>
                <a:path w="24009" h="17756" extrusionOk="0">
                  <a:moveTo>
                    <a:pt x="1" y="0"/>
                  </a:moveTo>
                  <a:cubicBezTo>
                    <a:pt x="1838" y="1744"/>
                    <a:pt x="3811" y="3348"/>
                    <a:pt x="5889" y="4810"/>
                  </a:cubicBezTo>
                  <a:cubicBezTo>
                    <a:pt x="6410" y="5176"/>
                    <a:pt x="6938" y="5531"/>
                    <a:pt x="7481" y="5866"/>
                  </a:cubicBezTo>
                  <a:cubicBezTo>
                    <a:pt x="8025" y="6206"/>
                    <a:pt x="8530" y="6532"/>
                    <a:pt x="9012" y="6920"/>
                  </a:cubicBezTo>
                  <a:cubicBezTo>
                    <a:pt x="9480" y="7316"/>
                    <a:pt x="9936" y="7725"/>
                    <a:pt x="10324" y="8202"/>
                  </a:cubicBezTo>
                  <a:cubicBezTo>
                    <a:pt x="10722" y="8673"/>
                    <a:pt x="11081" y="9175"/>
                    <a:pt x="11437" y="9698"/>
                  </a:cubicBezTo>
                  <a:cubicBezTo>
                    <a:pt x="12152" y="10734"/>
                    <a:pt x="12912" y="11799"/>
                    <a:pt x="13854" y="12693"/>
                  </a:cubicBezTo>
                  <a:cubicBezTo>
                    <a:pt x="14788" y="13589"/>
                    <a:pt x="15836" y="14349"/>
                    <a:pt x="16923" y="15014"/>
                  </a:cubicBezTo>
                  <a:cubicBezTo>
                    <a:pt x="18011" y="15688"/>
                    <a:pt x="19155" y="16265"/>
                    <a:pt x="20338" y="16743"/>
                  </a:cubicBezTo>
                  <a:cubicBezTo>
                    <a:pt x="21527" y="17202"/>
                    <a:pt x="22748" y="17593"/>
                    <a:pt x="24008" y="17756"/>
                  </a:cubicBezTo>
                  <a:cubicBezTo>
                    <a:pt x="22780" y="17450"/>
                    <a:pt x="21606" y="16979"/>
                    <a:pt x="20469" y="16446"/>
                  </a:cubicBezTo>
                  <a:cubicBezTo>
                    <a:pt x="19334" y="15905"/>
                    <a:pt x="18244" y="15277"/>
                    <a:pt x="17203" y="14581"/>
                  </a:cubicBezTo>
                  <a:cubicBezTo>
                    <a:pt x="16168" y="13874"/>
                    <a:pt x="15166" y="13130"/>
                    <a:pt x="14296" y="12247"/>
                  </a:cubicBezTo>
                  <a:cubicBezTo>
                    <a:pt x="13856" y="11811"/>
                    <a:pt x="13454" y="11343"/>
                    <a:pt x="13072" y="10852"/>
                  </a:cubicBezTo>
                  <a:cubicBezTo>
                    <a:pt x="12692" y="10363"/>
                    <a:pt x="12343" y="9843"/>
                    <a:pt x="11983" y="9321"/>
                  </a:cubicBezTo>
                  <a:cubicBezTo>
                    <a:pt x="11625" y="8798"/>
                    <a:pt x="11242" y="8276"/>
                    <a:pt x="10818" y="7782"/>
                  </a:cubicBezTo>
                  <a:cubicBezTo>
                    <a:pt x="10401" y="7281"/>
                    <a:pt x="9913" y="6837"/>
                    <a:pt x="9404" y="6430"/>
                  </a:cubicBezTo>
                  <a:cubicBezTo>
                    <a:pt x="8890" y="6037"/>
                    <a:pt x="8320" y="5690"/>
                    <a:pt x="7786" y="5372"/>
                  </a:cubicBezTo>
                  <a:cubicBezTo>
                    <a:pt x="7516" y="5213"/>
                    <a:pt x="7247" y="5050"/>
                    <a:pt x="6980" y="4884"/>
                  </a:cubicBezTo>
                  <a:cubicBezTo>
                    <a:pt x="6710" y="4722"/>
                    <a:pt x="6445" y="4555"/>
                    <a:pt x="6180" y="4383"/>
                  </a:cubicBezTo>
                  <a:cubicBezTo>
                    <a:pt x="4064" y="3018"/>
                    <a:pt x="2016" y="1534"/>
                    <a:pt x="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52" name="Google Shape;8352;p29"/>
            <p:cNvSpPr/>
            <p:nvPr/>
          </p:nvSpPr>
          <p:spPr>
            <a:xfrm>
              <a:off x="-1296875" y="2553592"/>
              <a:ext cx="854846" cy="418454"/>
            </a:xfrm>
            <a:custGeom>
              <a:avLst/>
              <a:gdLst/>
              <a:ahLst/>
              <a:cxnLst/>
              <a:rect l="l" t="t" r="r" b="b"/>
              <a:pathLst>
                <a:path w="31930" h="15630" extrusionOk="0">
                  <a:moveTo>
                    <a:pt x="23074" y="0"/>
                  </a:moveTo>
                  <a:cubicBezTo>
                    <a:pt x="22866" y="0"/>
                    <a:pt x="22656" y="14"/>
                    <a:pt x="22447" y="43"/>
                  </a:cubicBezTo>
                  <a:cubicBezTo>
                    <a:pt x="20290" y="345"/>
                    <a:pt x="18641" y="2165"/>
                    <a:pt x="16544" y="2756"/>
                  </a:cubicBezTo>
                  <a:cubicBezTo>
                    <a:pt x="15900" y="2938"/>
                    <a:pt x="15240" y="2997"/>
                    <a:pt x="14573" y="2997"/>
                  </a:cubicBezTo>
                  <a:cubicBezTo>
                    <a:pt x="13335" y="2997"/>
                    <a:pt x="12072" y="2794"/>
                    <a:pt x="10830" y="2794"/>
                  </a:cubicBezTo>
                  <a:cubicBezTo>
                    <a:pt x="10252" y="2794"/>
                    <a:pt x="9678" y="2838"/>
                    <a:pt x="9113" y="2968"/>
                  </a:cubicBezTo>
                  <a:cubicBezTo>
                    <a:pt x="7208" y="3405"/>
                    <a:pt x="5656" y="4758"/>
                    <a:pt x="4304" y="6167"/>
                  </a:cubicBezTo>
                  <a:cubicBezTo>
                    <a:pt x="2952" y="7579"/>
                    <a:pt x="1680" y="9118"/>
                    <a:pt x="1" y="10120"/>
                  </a:cubicBezTo>
                  <a:cubicBezTo>
                    <a:pt x="149" y="10114"/>
                    <a:pt x="296" y="10111"/>
                    <a:pt x="443" y="10111"/>
                  </a:cubicBezTo>
                  <a:cubicBezTo>
                    <a:pt x="3577" y="10111"/>
                    <a:pt x="6523" y="11498"/>
                    <a:pt x="9081" y="13343"/>
                  </a:cubicBezTo>
                  <a:cubicBezTo>
                    <a:pt x="10499" y="14368"/>
                    <a:pt x="11952" y="15615"/>
                    <a:pt x="13702" y="15629"/>
                  </a:cubicBezTo>
                  <a:cubicBezTo>
                    <a:pt x="13712" y="15629"/>
                    <a:pt x="13722" y="15629"/>
                    <a:pt x="13732" y="15629"/>
                  </a:cubicBezTo>
                  <a:cubicBezTo>
                    <a:pt x="15512" y="15629"/>
                    <a:pt x="17033" y="14345"/>
                    <a:pt x="18762" y="13904"/>
                  </a:cubicBezTo>
                  <a:cubicBezTo>
                    <a:pt x="19426" y="13736"/>
                    <a:pt x="20112" y="13694"/>
                    <a:pt x="20802" y="13694"/>
                  </a:cubicBezTo>
                  <a:cubicBezTo>
                    <a:pt x="21470" y="13694"/>
                    <a:pt x="22143" y="13733"/>
                    <a:pt x="22807" y="13733"/>
                  </a:cubicBezTo>
                  <a:cubicBezTo>
                    <a:pt x="23666" y="13733"/>
                    <a:pt x="24511" y="13668"/>
                    <a:pt x="25314" y="13372"/>
                  </a:cubicBezTo>
                  <a:cubicBezTo>
                    <a:pt x="26862" y="12803"/>
                    <a:pt x="27987" y="11462"/>
                    <a:pt x="28913" y="10100"/>
                  </a:cubicBezTo>
                  <a:cubicBezTo>
                    <a:pt x="29840" y="8736"/>
                    <a:pt x="30670" y="7267"/>
                    <a:pt x="31929" y="6202"/>
                  </a:cubicBezTo>
                  <a:cubicBezTo>
                    <a:pt x="30395" y="4990"/>
                    <a:pt x="29202" y="3403"/>
                    <a:pt x="27740" y="2105"/>
                  </a:cubicBezTo>
                  <a:cubicBezTo>
                    <a:pt x="26436" y="946"/>
                    <a:pt x="24788" y="0"/>
                    <a:pt x="2307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53" name="Google Shape;8353;p29"/>
            <p:cNvSpPr/>
            <p:nvPr/>
          </p:nvSpPr>
          <p:spPr>
            <a:xfrm>
              <a:off x="-1254815" y="2553565"/>
              <a:ext cx="812786" cy="239748"/>
            </a:xfrm>
            <a:custGeom>
              <a:avLst/>
              <a:gdLst/>
              <a:ahLst/>
              <a:cxnLst/>
              <a:rect l="l" t="t" r="r" b="b"/>
              <a:pathLst>
                <a:path w="30359" h="8955" extrusionOk="0">
                  <a:moveTo>
                    <a:pt x="21507" y="0"/>
                  </a:moveTo>
                  <a:cubicBezTo>
                    <a:pt x="21297" y="0"/>
                    <a:pt x="21087" y="15"/>
                    <a:pt x="20876" y="44"/>
                  </a:cubicBezTo>
                  <a:cubicBezTo>
                    <a:pt x="18719" y="346"/>
                    <a:pt x="17070" y="2166"/>
                    <a:pt x="14973" y="2757"/>
                  </a:cubicBezTo>
                  <a:cubicBezTo>
                    <a:pt x="14329" y="2939"/>
                    <a:pt x="13669" y="2998"/>
                    <a:pt x="13002" y="2998"/>
                  </a:cubicBezTo>
                  <a:cubicBezTo>
                    <a:pt x="11764" y="2998"/>
                    <a:pt x="10501" y="2795"/>
                    <a:pt x="9259" y="2795"/>
                  </a:cubicBezTo>
                  <a:cubicBezTo>
                    <a:pt x="8681" y="2795"/>
                    <a:pt x="8107" y="2839"/>
                    <a:pt x="7542" y="2969"/>
                  </a:cubicBezTo>
                  <a:cubicBezTo>
                    <a:pt x="5638" y="3406"/>
                    <a:pt x="4086" y="4759"/>
                    <a:pt x="2733" y="6168"/>
                  </a:cubicBezTo>
                  <a:cubicBezTo>
                    <a:pt x="1835" y="7105"/>
                    <a:pt x="970" y="8099"/>
                    <a:pt x="1" y="8954"/>
                  </a:cubicBezTo>
                  <a:cubicBezTo>
                    <a:pt x="1909" y="7615"/>
                    <a:pt x="3964" y="6314"/>
                    <a:pt x="6295" y="5998"/>
                  </a:cubicBezTo>
                  <a:cubicBezTo>
                    <a:pt x="6661" y="5948"/>
                    <a:pt x="7025" y="5927"/>
                    <a:pt x="7388" y="5927"/>
                  </a:cubicBezTo>
                  <a:cubicBezTo>
                    <a:pt x="8538" y="5927"/>
                    <a:pt x="9678" y="6137"/>
                    <a:pt x="10819" y="6299"/>
                  </a:cubicBezTo>
                  <a:cubicBezTo>
                    <a:pt x="11534" y="6401"/>
                    <a:pt x="12234" y="6460"/>
                    <a:pt x="12932" y="6460"/>
                  </a:cubicBezTo>
                  <a:cubicBezTo>
                    <a:pt x="13682" y="6460"/>
                    <a:pt x="14430" y="6392"/>
                    <a:pt x="15193" y="6237"/>
                  </a:cubicBezTo>
                  <a:cubicBezTo>
                    <a:pt x="16595" y="5950"/>
                    <a:pt x="17962" y="5504"/>
                    <a:pt x="19401" y="5446"/>
                  </a:cubicBezTo>
                  <a:cubicBezTo>
                    <a:pt x="19539" y="5440"/>
                    <a:pt x="19677" y="5437"/>
                    <a:pt x="19815" y="5437"/>
                  </a:cubicBezTo>
                  <a:cubicBezTo>
                    <a:pt x="21089" y="5437"/>
                    <a:pt x="22351" y="5664"/>
                    <a:pt x="23598" y="5919"/>
                  </a:cubicBezTo>
                  <a:cubicBezTo>
                    <a:pt x="23939" y="5989"/>
                    <a:pt x="24282" y="6014"/>
                    <a:pt x="24627" y="6014"/>
                  </a:cubicBezTo>
                  <a:cubicBezTo>
                    <a:pt x="25466" y="6014"/>
                    <a:pt x="26314" y="5866"/>
                    <a:pt x="27160" y="5866"/>
                  </a:cubicBezTo>
                  <a:cubicBezTo>
                    <a:pt x="27363" y="5866"/>
                    <a:pt x="27565" y="5875"/>
                    <a:pt x="27768" y="5896"/>
                  </a:cubicBezTo>
                  <a:lnTo>
                    <a:pt x="30358" y="6203"/>
                  </a:lnTo>
                  <a:cubicBezTo>
                    <a:pt x="28824" y="4990"/>
                    <a:pt x="27632" y="3404"/>
                    <a:pt x="26169" y="2106"/>
                  </a:cubicBezTo>
                  <a:cubicBezTo>
                    <a:pt x="24867" y="948"/>
                    <a:pt x="23220" y="0"/>
                    <a:pt x="2150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54" name="Google Shape;8354;p29"/>
            <p:cNvSpPr/>
            <p:nvPr/>
          </p:nvSpPr>
          <p:spPr>
            <a:xfrm>
              <a:off x="-1296902" y="2769061"/>
              <a:ext cx="618391" cy="202962"/>
            </a:xfrm>
            <a:custGeom>
              <a:avLst/>
              <a:gdLst/>
              <a:ahLst/>
              <a:cxnLst/>
              <a:rect l="l" t="t" r="r" b="b"/>
              <a:pathLst>
                <a:path w="23098" h="7581" extrusionOk="0">
                  <a:moveTo>
                    <a:pt x="4597" y="0"/>
                  </a:moveTo>
                  <a:cubicBezTo>
                    <a:pt x="3823" y="0"/>
                    <a:pt x="2334" y="808"/>
                    <a:pt x="1662" y="864"/>
                  </a:cubicBezTo>
                  <a:cubicBezTo>
                    <a:pt x="563" y="1549"/>
                    <a:pt x="959" y="1500"/>
                    <a:pt x="1" y="2071"/>
                  </a:cubicBezTo>
                  <a:cubicBezTo>
                    <a:pt x="148" y="2065"/>
                    <a:pt x="296" y="2062"/>
                    <a:pt x="443" y="2062"/>
                  </a:cubicBezTo>
                  <a:cubicBezTo>
                    <a:pt x="3577" y="2062"/>
                    <a:pt x="6523" y="3448"/>
                    <a:pt x="9079" y="5294"/>
                  </a:cubicBezTo>
                  <a:cubicBezTo>
                    <a:pt x="10499" y="6318"/>
                    <a:pt x="11950" y="7565"/>
                    <a:pt x="13701" y="7580"/>
                  </a:cubicBezTo>
                  <a:cubicBezTo>
                    <a:pt x="13711" y="7580"/>
                    <a:pt x="13721" y="7580"/>
                    <a:pt x="13731" y="7580"/>
                  </a:cubicBezTo>
                  <a:cubicBezTo>
                    <a:pt x="15512" y="7580"/>
                    <a:pt x="17033" y="6295"/>
                    <a:pt x="18762" y="5855"/>
                  </a:cubicBezTo>
                  <a:cubicBezTo>
                    <a:pt x="19427" y="5686"/>
                    <a:pt x="20113" y="5645"/>
                    <a:pt x="20804" y="5645"/>
                  </a:cubicBezTo>
                  <a:cubicBezTo>
                    <a:pt x="21468" y="5645"/>
                    <a:pt x="22137" y="5683"/>
                    <a:pt x="22798" y="5683"/>
                  </a:cubicBezTo>
                  <a:cubicBezTo>
                    <a:pt x="22898" y="5683"/>
                    <a:pt x="22998" y="5682"/>
                    <a:pt x="23098" y="5680"/>
                  </a:cubicBezTo>
                  <a:cubicBezTo>
                    <a:pt x="22119" y="5233"/>
                    <a:pt x="21166" y="4689"/>
                    <a:pt x="20143" y="4398"/>
                  </a:cubicBezTo>
                  <a:cubicBezTo>
                    <a:pt x="19681" y="4267"/>
                    <a:pt x="19213" y="4199"/>
                    <a:pt x="18745" y="4199"/>
                  </a:cubicBezTo>
                  <a:cubicBezTo>
                    <a:pt x="18301" y="4199"/>
                    <a:pt x="17856" y="4260"/>
                    <a:pt x="17418" y="4389"/>
                  </a:cubicBezTo>
                  <a:cubicBezTo>
                    <a:pt x="16576" y="4637"/>
                    <a:pt x="15810" y="5077"/>
                    <a:pt x="14985" y="5371"/>
                  </a:cubicBezTo>
                  <a:cubicBezTo>
                    <a:pt x="14548" y="5526"/>
                    <a:pt x="14118" y="5609"/>
                    <a:pt x="13694" y="5609"/>
                  </a:cubicBezTo>
                  <a:cubicBezTo>
                    <a:pt x="13156" y="5609"/>
                    <a:pt x="12628" y="5476"/>
                    <a:pt x="12103" y="5192"/>
                  </a:cubicBezTo>
                  <a:cubicBezTo>
                    <a:pt x="11195" y="4705"/>
                    <a:pt x="10484" y="3933"/>
                    <a:pt x="9801" y="3174"/>
                  </a:cubicBezTo>
                  <a:cubicBezTo>
                    <a:pt x="9106" y="2400"/>
                    <a:pt x="8414" y="1616"/>
                    <a:pt x="7535" y="1039"/>
                  </a:cubicBezTo>
                  <a:cubicBezTo>
                    <a:pt x="6694" y="487"/>
                    <a:pt x="5718" y="155"/>
                    <a:pt x="4726" y="9"/>
                  </a:cubicBezTo>
                  <a:cubicBezTo>
                    <a:pt x="4685" y="3"/>
                    <a:pt x="4642" y="0"/>
                    <a:pt x="4597" y="0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55" name="Google Shape;8355;p29"/>
            <p:cNvSpPr/>
            <p:nvPr/>
          </p:nvSpPr>
          <p:spPr>
            <a:xfrm>
              <a:off x="-1088073" y="2553539"/>
              <a:ext cx="622220" cy="145321"/>
            </a:xfrm>
            <a:custGeom>
              <a:avLst/>
              <a:gdLst/>
              <a:ahLst/>
              <a:cxnLst/>
              <a:rect l="l" t="t" r="r" b="b"/>
              <a:pathLst>
                <a:path w="23241" h="5428" extrusionOk="0">
                  <a:moveTo>
                    <a:pt x="15277" y="0"/>
                  </a:moveTo>
                  <a:cubicBezTo>
                    <a:pt x="15068" y="0"/>
                    <a:pt x="14858" y="14"/>
                    <a:pt x="14648" y="44"/>
                  </a:cubicBezTo>
                  <a:cubicBezTo>
                    <a:pt x="12491" y="347"/>
                    <a:pt x="10842" y="2167"/>
                    <a:pt x="8745" y="2758"/>
                  </a:cubicBezTo>
                  <a:cubicBezTo>
                    <a:pt x="8102" y="2940"/>
                    <a:pt x="7443" y="2999"/>
                    <a:pt x="6776" y="2999"/>
                  </a:cubicBezTo>
                  <a:cubicBezTo>
                    <a:pt x="5538" y="2999"/>
                    <a:pt x="4274" y="2796"/>
                    <a:pt x="3033" y="2796"/>
                  </a:cubicBezTo>
                  <a:cubicBezTo>
                    <a:pt x="2454" y="2796"/>
                    <a:pt x="1879" y="2840"/>
                    <a:pt x="1314" y="2970"/>
                  </a:cubicBezTo>
                  <a:cubicBezTo>
                    <a:pt x="855" y="3076"/>
                    <a:pt x="418" y="3233"/>
                    <a:pt x="0" y="3432"/>
                  </a:cubicBezTo>
                  <a:cubicBezTo>
                    <a:pt x="414" y="3356"/>
                    <a:pt x="829" y="3325"/>
                    <a:pt x="1245" y="3325"/>
                  </a:cubicBezTo>
                  <a:cubicBezTo>
                    <a:pt x="2559" y="3325"/>
                    <a:pt x="3879" y="3633"/>
                    <a:pt x="5176" y="3810"/>
                  </a:cubicBezTo>
                  <a:cubicBezTo>
                    <a:pt x="5740" y="3888"/>
                    <a:pt x="6292" y="3933"/>
                    <a:pt x="6835" y="3933"/>
                  </a:cubicBezTo>
                  <a:cubicBezTo>
                    <a:pt x="7993" y="3933"/>
                    <a:pt x="9109" y="3728"/>
                    <a:pt x="10216" y="3194"/>
                  </a:cubicBezTo>
                  <a:cubicBezTo>
                    <a:pt x="11700" y="2477"/>
                    <a:pt x="13089" y="1383"/>
                    <a:pt x="14797" y="1297"/>
                  </a:cubicBezTo>
                  <a:cubicBezTo>
                    <a:pt x="14880" y="1293"/>
                    <a:pt x="14963" y="1291"/>
                    <a:pt x="15047" y="1291"/>
                  </a:cubicBezTo>
                  <a:cubicBezTo>
                    <a:pt x="16892" y="1291"/>
                    <a:pt x="18618" y="2290"/>
                    <a:pt x="20090" y="3313"/>
                  </a:cubicBezTo>
                  <a:cubicBezTo>
                    <a:pt x="21129" y="4038"/>
                    <a:pt x="22147" y="4805"/>
                    <a:pt x="23240" y="5428"/>
                  </a:cubicBezTo>
                  <a:cubicBezTo>
                    <a:pt x="22105" y="4361"/>
                    <a:pt x="21108" y="3140"/>
                    <a:pt x="19941" y="2104"/>
                  </a:cubicBezTo>
                  <a:cubicBezTo>
                    <a:pt x="18637" y="947"/>
                    <a:pt x="16991" y="0"/>
                    <a:pt x="15277" y="0"/>
                  </a:cubicBezTo>
                  <a:close/>
                </a:path>
              </a:pathLst>
            </a:custGeom>
            <a:solidFill>
              <a:srgbClr val="000000">
                <a:alpha val="18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56" name="Google Shape;8356;p29"/>
            <p:cNvSpPr/>
            <p:nvPr/>
          </p:nvSpPr>
          <p:spPr>
            <a:xfrm>
              <a:off x="-1296875" y="2704940"/>
              <a:ext cx="854766" cy="119620"/>
            </a:xfrm>
            <a:custGeom>
              <a:avLst/>
              <a:gdLst/>
              <a:ahLst/>
              <a:cxnLst/>
              <a:rect l="l" t="t" r="r" b="b"/>
              <a:pathLst>
                <a:path w="31927" h="4468" extrusionOk="0">
                  <a:moveTo>
                    <a:pt x="26563" y="0"/>
                  </a:moveTo>
                  <a:cubicBezTo>
                    <a:pt x="25608" y="0"/>
                    <a:pt x="24653" y="45"/>
                    <a:pt x="23700" y="138"/>
                  </a:cubicBezTo>
                  <a:cubicBezTo>
                    <a:pt x="22323" y="267"/>
                    <a:pt x="20952" y="484"/>
                    <a:pt x="19603" y="911"/>
                  </a:cubicBezTo>
                  <a:lnTo>
                    <a:pt x="19100" y="1100"/>
                  </a:lnTo>
                  <a:lnTo>
                    <a:pt x="18634" y="1289"/>
                  </a:lnTo>
                  <a:cubicBezTo>
                    <a:pt x="18322" y="1403"/>
                    <a:pt x="18009" y="1511"/>
                    <a:pt x="17690" y="1591"/>
                  </a:cubicBezTo>
                  <a:cubicBezTo>
                    <a:pt x="17054" y="1756"/>
                    <a:pt x="16400" y="1823"/>
                    <a:pt x="15734" y="1826"/>
                  </a:cubicBezTo>
                  <a:cubicBezTo>
                    <a:pt x="15697" y="1826"/>
                    <a:pt x="15659" y="1826"/>
                    <a:pt x="15621" y="1826"/>
                  </a:cubicBezTo>
                  <a:cubicBezTo>
                    <a:pt x="14321" y="1826"/>
                    <a:pt x="12999" y="1658"/>
                    <a:pt x="11678" y="1512"/>
                  </a:cubicBezTo>
                  <a:cubicBezTo>
                    <a:pt x="10997" y="1438"/>
                    <a:pt x="10323" y="1351"/>
                    <a:pt x="9632" y="1284"/>
                  </a:cubicBezTo>
                  <a:cubicBezTo>
                    <a:pt x="9287" y="1265"/>
                    <a:pt x="8944" y="1221"/>
                    <a:pt x="8598" y="1221"/>
                  </a:cubicBezTo>
                  <a:cubicBezTo>
                    <a:pt x="8593" y="1221"/>
                    <a:pt x="8587" y="1221"/>
                    <a:pt x="8582" y="1221"/>
                  </a:cubicBezTo>
                  <a:lnTo>
                    <a:pt x="8056" y="1233"/>
                  </a:lnTo>
                  <a:cubicBezTo>
                    <a:pt x="7881" y="1238"/>
                    <a:pt x="7706" y="1234"/>
                    <a:pt x="7531" y="1257"/>
                  </a:cubicBezTo>
                  <a:cubicBezTo>
                    <a:pt x="4736" y="1486"/>
                    <a:pt x="2061" y="2653"/>
                    <a:pt x="1" y="4467"/>
                  </a:cubicBezTo>
                  <a:lnTo>
                    <a:pt x="1" y="4467"/>
                  </a:lnTo>
                  <a:cubicBezTo>
                    <a:pt x="2227" y="2872"/>
                    <a:pt x="4878" y="1897"/>
                    <a:pt x="7560" y="1773"/>
                  </a:cubicBezTo>
                  <a:cubicBezTo>
                    <a:pt x="7637" y="1766"/>
                    <a:pt x="7715" y="1764"/>
                    <a:pt x="7792" y="1764"/>
                  </a:cubicBezTo>
                  <a:cubicBezTo>
                    <a:pt x="7882" y="1764"/>
                    <a:pt x="7973" y="1767"/>
                    <a:pt x="8063" y="1767"/>
                  </a:cubicBezTo>
                  <a:lnTo>
                    <a:pt x="8566" y="1775"/>
                  </a:lnTo>
                  <a:cubicBezTo>
                    <a:pt x="8901" y="1785"/>
                    <a:pt x="9231" y="1831"/>
                    <a:pt x="9565" y="1859"/>
                  </a:cubicBezTo>
                  <a:cubicBezTo>
                    <a:pt x="10237" y="1941"/>
                    <a:pt x="10922" y="2044"/>
                    <a:pt x="11601" y="2135"/>
                  </a:cubicBezTo>
                  <a:cubicBezTo>
                    <a:pt x="12282" y="2225"/>
                    <a:pt x="12966" y="2305"/>
                    <a:pt x="13654" y="2372"/>
                  </a:cubicBezTo>
                  <a:cubicBezTo>
                    <a:pt x="14314" y="2435"/>
                    <a:pt x="14983" y="2489"/>
                    <a:pt x="15660" y="2489"/>
                  </a:cubicBezTo>
                  <a:cubicBezTo>
                    <a:pt x="15686" y="2489"/>
                    <a:pt x="15712" y="2489"/>
                    <a:pt x="15739" y="2489"/>
                  </a:cubicBezTo>
                  <a:cubicBezTo>
                    <a:pt x="16444" y="2481"/>
                    <a:pt x="17162" y="2401"/>
                    <a:pt x="17854" y="2218"/>
                  </a:cubicBezTo>
                  <a:cubicBezTo>
                    <a:pt x="18200" y="2129"/>
                    <a:pt x="18535" y="2011"/>
                    <a:pt x="18864" y="1884"/>
                  </a:cubicBezTo>
                  <a:lnTo>
                    <a:pt x="19349" y="1684"/>
                  </a:lnTo>
                  <a:lnTo>
                    <a:pt x="19807" y="1504"/>
                  </a:lnTo>
                  <a:cubicBezTo>
                    <a:pt x="21064" y="1068"/>
                    <a:pt x="22415" y="839"/>
                    <a:pt x="23758" y="653"/>
                  </a:cubicBezTo>
                  <a:cubicBezTo>
                    <a:pt x="25106" y="476"/>
                    <a:pt x="26468" y="373"/>
                    <a:pt x="27832" y="353"/>
                  </a:cubicBezTo>
                  <a:cubicBezTo>
                    <a:pt x="28050" y="348"/>
                    <a:pt x="28268" y="346"/>
                    <a:pt x="28486" y="346"/>
                  </a:cubicBezTo>
                  <a:cubicBezTo>
                    <a:pt x="29634" y="346"/>
                    <a:pt x="30782" y="409"/>
                    <a:pt x="31926" y="551"/>
                  </a:cubicBezTo>
                  <a:cubicBezTo>
                    <a:pt x="30590" y="236"/>
                    <a:pt x="29213" y="90"/>
                    <a:pt x="27837" y="26"/>
                  </a:cubicBezTo>
                  <a:cubicBezTo>
                    <a:pt x="27412" y="9"/>
                    <a:pt x="26988" y="0"/>
                    <a:pt x="2656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57" name="Google Shape;8357;p29"/>
            <p:cNvSpPr/>
            <p:nvPr/>
          </p:nvSpPr>
          <p:spPr>
            <a:xfrm>
              <a:off x="1026611" y="1950986"/>
              <a:ext cx="664627" cy="535584"/>
            </a:xfrm>
            <a:custGeom>
              <a:avLst/>
              <a:gdLst/>
              <a:ahLst/>
              <a:cxnLst/>
              <a:rect l="l" t="t" r="r" b="b"/>
              <a:pathLst>
                <a:path w="24825" h="20005" extrusionOk="0">
                  <a:moveTo>
                    <a:pt x="18003" y="0"/>
                  </a:moveTo>
                  <a:cubicBezTo>
                    <a:pt x="17938" y="0"/>
                    <a:pt x="17873" y="30"/>
                    <a:pt x="17829" y="85"/>
                  </a:cubicBezTo>
                  <a:cubicBezTo>
                    <a:pt x="15214" y="3436"/>
                    <a:pt x="14583" y="8006"/>
                    <a:pt x="14095" y="11712"/>
                  </a:cubicBezTo>
                  <a:cubicBezTo>
                    <a:pt x="3545" y="14360"/>
                    <a:pt x="187" y="19452"/>
                    <a:pt x="49" y="19669"/>
                  </a:cubicBezTo>
                  <a:cubicBezTo>
                    <a:pt x="1" y="19744"/>
                    <a:pt x="5" y="19838"/>
                    <a:pt x="52" y="19908"/>
                  </a:cubicBezTo>
                  <a:cubicBezTo>
                    <a:pt x="68" y="19932"/>
                    <a:pt x="90" y="19953"/>
                    <a:pt x="115" y="19969"/>
                  </a:cubicBezTo>
                  <a:cubicBezTo>
                    <a:pt x="151" y="19993"/>
                    <a:pt x="192" y="20004"/>
                    <a:pt x="232" y="20004"/>
                  </a:cubicBezTo>
                  <a:cubicBezTo>
                    <a:pt x="305" y="20004"/>
                    <a:pt x="376" y="19968"/>
                    <a:pt x="418" y="19902"/>
                  </a:cubicBezTo>
                  <a:cubicBezTo>
                    <a:pt x="450" y="19851"/>
                    <a:pt x="3834" y="14714"/>
                    <a:pt x="14284" y="12113"/>
                  </a:cubicBezTo>
                  <a:cubicBezTo>
                    <a:pt x="16228" y="12769"/>
                    <a:pt x="18304" y="13101"/>
                    <a:pt x="20375" y="13101"/>
                  </a:cubicBezTo>
                  <a:cubicBezTo>
                    <a:pt x="21812" y="13101"/>
                    <a:pt x="23246" y="12941"/>
                    <a:pt x="24632" y="12619"/>
                  </a:cubicBezTo>
                  <a:cubicBezTo>
                    <a:pt x="24752" y="12594"/>
                    <a:pt x="24825" y="12476"/>
                    <a:pt x="24797" y="12359"/>
                  </a:cubicBezTo>
                  <a:cubicBezTo>
                    <a:pt x="24775" y="12257"/>
                    <a:pt x="24686" y="12189"/>
                    <a:pt x="24586" y="12189"/>
                  </a:cubicBezTo>
                  <a:cubicBezTo>
                    <a:pt x="24569" y="12189"/>
                    <a:pt x="24552" y="12191"/>
                    <a:pt x="24535" y="12195"/>
                  </a:cubicBezTo>
                  <a:cubicBezTo>
                    <a:pt x="23181" y="12509"/>
                    <a:pt x="21779" y="12665"/>
                    <a:pt x="20375" y="12665"/>
                  </a:cubicBezTo>
                  <a:cubicBezTo>
                    <a:pt x="18390" y="12665"/>
                    <a:pt x="16401" y="12353"/>
                    <a:pt x="14535" y="11736"/>
                  </a:cubicBezTo>
                  <a:cubicBezTo>
                    <a:pt x="15016" y="8087"/>
                    <a:pt x="15640" y="3602"/>
                    <a:pt x="18175" y="353"/>
                  </a:cubicBezTo>
                  <a:cubicBezTo>
                    <a:pt x="18251" y="259"/>
                    <a:pt x="18232" y="120"/>
                    <a:pt x="18137" y="47"/>
                  </a:cubicBezTo>
                  <a:cubicBezTo>
                    <a:pt x="18097" y="16"/>
                    <a:pt x="18050" y="0"/>
                    <a:pt x="18003" y="0"/>
                  </a:cubicBezTo>
                  <a:close/>
                </a:path>
              </a:pathLst>
            </a:custGeom>
            <a:solidFill>
              <a:srgbClr val="2F3F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58" name="Google Shape;8358;p29"/>
            <p:cNvSpPr/>
            <p:nvPr/>
          </p:nvSpPr>
          <p:spPr>
            <a:xfrm>
              <a:off x="1626244" y="2036794"/>
              <a:ext cx="1209528" cy="379500"/>
            </a:xfrm>
            <a:custGeom>
              <a:avLst/>
              <a:gdLst/>
              <a:ahLst/>
              <a:cxnLst/>
              <a:rect l="l" t="t" r="r" b="b"/>
              <a:pathLst>
                <a:path w="45178" h="14175" extrusionOk="0">
                  <a:moveTo>
                    <a:pt x="45178" y="3419"/>
                  </a:moveTo>
                  <a:cubicBezTo>
                    <a:pt x="45148" y="3422"/>
                    <a:pt x="45118" y="3424"/>
                    <a:pt x="45089" y="3426"/>
                  </a:cubicBezTo>
                  <a:lnTo>
                    <a:pt x="45089" y="3426"/>
                  </a:lnTo>
                  <a:cubicBezTo>
                    <a:pt x="45118" y="3424"/>
                    <a:pt x="45148" y="3422"/>
                    <a:pt x="45178" y="3419"/>
                  </a:cubicBezTo>
                  <a:close/>
                  <a:moveTo>
                    <a:pt x="28890" y="0"/>
                  </a:moveTo>
                  <a:cubicBezTo>
                    <a:pt x="28584" y="0"/>
                    <a:pt x="28277" y="12"/>
                    <a:pt x="27968" y="38"/>
                  </a:cubicBezTo>
                  <a:cubicBezTo>
                    <a:pt x="25814" y="215"/>
                    <a:pt x="23768" y="1039"/>
                    <a:pt x="21638" y="1403"/>
                  </a:cubicBezTo>
                  <a:cubicBezTo>
                    <a:pt x="20537" y="1591"/>
                    <a:pt x="19426" y="1654"/>
                    <a:pt x="18311" y="1654"/>
                  </a:cubicBezTo>
                  <a:cubicBezTo>
                    <a:pt x="16597" y="1654"/>
                    <a:pt x="14872" y="1504"/>
                    <a:pt x="13159" y="1422"/>
                  </a:cubicBezTo>
                  <a:cubicBezTo>
                    <a:pt x="12549" y="1393"/>
                    <a:pt x="11934" y="1374"/>
                    <a:pt x="11318" y="1374"/>
                  </a:cubicBezTo>
                  <a:cubicBezTo>
                    <a:pt x="9081" y="1374"/>
                    <a:pt x="6840" y="1625"/>
                    <a:pt x="4826" y="2566"/>
                  </a:cubicBezTo>
                  <a:cubicBezTo>
                    <a:pt x="2262" y="3766"/>
                    <a:pt x="0" y="6759"/>
                    <a:pt x="152" y="9587"/>
                  </a:cubicBezTo>
                  <a:cubicBezTo>
                    <a:pt x="2093" y="11790"/>
                    <a:pt x="4421" y="14174"/>
                    <a:pt x="7348" y="14174"/>
                  </a:cubicBezTo>
                  <a:cubicBezTo>
                    <a:pt x="7375" y="14174"/>
                    <a:pt x="7402" y="14174"/>
                    <a:pt x="7430" y="14174"/>
                  </a:cubicBezTo>
                  <a:cubicBezTo>
                    <a:pt x="9232" y="14146"/>
                    <a:pt x="10879" y="13187"/>
                    <a:pt x="12634" y="12778"/>
                  </a:cubicBezTo>
                  <a:cubicBezTo>
                    <a:pt x="13420" y="12595"/>
                    <a:pt x="14212" y="12524"/>
                    <a:pt x="15008" y="12524"/>
                  </a:cubicBezTo>
                  <a:cubicBezTo>
                    <a:pt x="17821" y="12524"/>
                    <a:pt x="20688" y="13414"/>
                    <a:pt x="23534" y="13414"/>
                  </a:cubicBezTo>
                  <a:cubicBezTo>
                    <a:pt x="23929" y="13414"/>
                    <a:pt x="24324" y="13397"/>
                    <a:pt x="24718" y="13358"/>
                  </a:cubicBezTo>
                  <a:cubicBezTo>
                    <a:pt x="32333" y="12599"/>
                    <a:pt x="37475" y="4061"/>
                    <a:pt x="45089" y="3426"/>
                  </a:cubicBezTo>
                  <a:lnTo>
                    <a:pt x="45089" y="3426"/>
                  </a:lnTo>
                  <a:cubicBezTo>
                    <a:pt x="44805" y="3448"/>
                    <a:pt x="44522" y="3458"/>
                    <a:pt x="44240" y="3458"/>
                  </a:cubicBezTo>
                  <a:cubicBezTo>
                    <a:pt x="39027" y="3458"/>
                    <a:pt x="34104" y="0"/>
                    <a:pt x="2889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59" name="Google Shape;8359;p29"/>
            <p:cNvSpPr/>
            <p:nvPr/>
          </p:nvSpPr>
          <p:spPr>
            <a:xfrm>
              <a:off x="1631572" y="2126108"/>
              <a:ext cx="1191644" cy="290214"/>
            </a:xfrm>
            <a:custGeom>
              <a:avLst/>
              <a:gdLst/>
              <a:ahLst/>
              <a:cxnLst/>
              <a:rect l="l" t="t" r="r" b="b"/>
              <a:pathLst>
                <a:path w="44510" h="10840" extrusionOk="0">
                  <a:moveTo>
                    <a:pt x="42283" y="0"/>
                  </a:moveTo>
                  <a:cubicBezTo>
                    <a:pt x="39643" y="334"/>
                    <a:pt x="37262" y="1717"/>
                    <a:pt x="35017" y="3169"/>
                  </a:cubicBezTo>
                  <a:cubicBezTo>
                    <a:pt x="33462" y="4175"/>
                    <a:pt x="31906" y="5231"/>
                    <a:pt x="30177" y="5917"/>
                  </a:cubicBezTo>
                  <a:cubicBezTo>
                    <a:pt x="28864" y="6439"/>
                    <a:pt x="27521" y="6659"/>
                    <a:pt x="26138" y="6659"/>
                  </a:cubicBezTo>
                  <a:cubicBezTo>
                    <a:pt x="25806" y="6659"/>
                    <a:pt x="25472" y="6647"/>
                    <a:pt x="25135" y="6623"/>
                  </a:cubicBezTo>
                  <a:cubicBezTo>
                    <a:pt x="23224" y="6483"/>
                    <a:pt x="21346" y="6151"/>
                    <a:pt x="19473" y="6151"/>
                  </a:cubicBezTo>
                  <a:cubicBezTo>
                    <a:pt x="18299" y="6151"/>
                    <a:pt x="17128" y="6281"/>
                    <a:pt x="15951" y="6671"/>
                  </a:cubicBezTo>
                  <a:cubicBezTo>
                    <a:pt x="14349" y="7200"/>
                    <a:pt x="12807" y="8027"/>
                    <a:pt x="11094" y="8131"/>
                  </a:cubicBezTo>
                  <a:cubicBezTo>
                    <a:pt x="10947" y="8140"/>
                    <a:pt x="10800" y="8144"/>
                    <a:pt x="10653" y="8144"/>
                  </a:cubicBezTo>
                  <a:cubicBezTo>
                    <a:pt x="9481" y="8144"/>
                    <a:pt x="8324" y="7873"/>
                    <a:pt x="7199" y="7562"/>
                  </a:cubicBezTo>
                  <a:cubicBezTo>
                    <a:pt x="5185" y="7006"/>
                    <a:pt x="3122" y="6245"/>
                    <a:pt x="1038" y="6245"/>
                  </a:cubicBezTo>
                  <a:cubicBezTo>
                    <a:pt x="693" y="6245"/>
                    <a:pt x="347" y="6266"/>
                    <a:pt x="1" y="6312"/>
                  </a:cubicBezTo>
                  <a:cubicBezTo>
                    <a:pt x="1932" y="8499"/>
                    <a:pt x="4245" y="10840"/>
                    <a:pt x="7144" y="10840"/>
                  </a:cubicBezTo>
                  <a:cubicBezTo>
                    <a:pt x="7171" y="10840"/>
                    <a:pt x="7199" y="10840"/>
                    <a:pt x="7226" y="10839"/>
                  </a:cubicBezTo>
                  <a:cubicBezTo>
                    <a:pt x="9030" y="10812"/>
                    <a:pt x="10677" y="9853"/>
                    <a:pt x="12433" y="9443"/>
                  </a:cubicBezTo>
                  <a:cubicBezTo>
                    <a:pt x="13220" y="9260"/>
                    <a:pt x="14014" y="9188"/>
                    <a:pt x="14812" y="9188"/>
                  </a:cubicBezTo>
                  <a:cubicBezTo>
                    <a:pt x="17625" y="9188"/>
                    <a:pt x="20491" y="10078"/>
                    <a:pt x="23335" y="10078"/>
                  </a:cubicBezTo>
                  <a:cubicBezTo>
                    <a:pt x="23730" y="10078"/>
                    <a:pt x="24125" y="10061"/>
                    <a:pt x="24519" y="10022"/>
                  </a:cubicBezTo>
                  <a:cubicBezTo>
                    <a:pt x="32008" y="9276"/>
                    <a:pt x="37103" y="1011"/>
                    <a:pt x="44510" y="131"/>
                  </a:cubicBezTo>
                  <a:cubicBezTo>
                    <a:pt x="44504" y="124"/>
                    <a:pt x="44498" y="118"/>
                    <a:pt x="44492" y="114"/>
                  </a:cubicBezTo>
                  <a:cubicBezTo>
                    <a:pt x="44340" y="120"/>
                    <a:pt x="44188" y="123"/>
                    <a:pt x="44037" y="123"/>
                  </a:cubicBezTo>
                  <a:cubicBezTo>
                    <a:pt x="43449" y="123"/>
                    <a:pt x="42866" y="79"/>
                    <a:pt x="4228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60" name="Google Shape;8360;p29"/>
            <p:cNvSpPr/>
            <p:nvPr/>
          </p:nvSpPr>
          <p:spPr>
            <a:xfrm>
              <a:off x="2014933" y="2036794"/>
              <a:ext cx="820845" cy="113756"/>
            </a:xfrm>
            <a:custGeom>
              <a:avLst/>
              <a:gdLst/>
              <a:ahLst/>
              <a:cxnLst/>
              <a:rect l="l" t="t" r="r" b="b"/>
              <a:pathLst>
                <a:path w="30660" h="4249" extrusionOk="0">
                  <a:moveTo>
                    <a:pt x="30660" y="3421"/>
                  </a:moveTo>
                  <a:cubicBezTo>
                    <a:pt x="30604" y="3425"/>
                    <a:pt x="30549" y="3429"/>
                    <a:pt x="30495" y="3433"/>
                  </a:cubicBezTo>
                  <a:lnTo>
                    <a:pt x="30495" y="3433"/>
                  </a:lnTo>
                  <a:cubicBezTo>
                    <a:pt x="30550" y="3430"/>
                    <a:pt x="30605" y="3425"/>
                    <a:pt x="30660" y="3421"/>
                  </a:cubicBezTo>
                  <a:close/>
                  <a:moveTo>
                    <a:pt x="14372" y="0"/>
                  </a:moveTo>
                  <a:cubicBezTo>
                    <a:pt x="14066" y="0"/>
                    <a:pt x="13759" y="12"/>
                    <a:pt x="13450" y="38"/>
                  </a:cubicBezTo>
                  <a:cubicBezTo>
                    <a:pt x="11296" y="215"/>
                    <a:pt x="9250" y="1039"/>
                    <a:pt x="7120" y="1403"/>
                  </a:cubicBezTo>
                  <a:cubicBezTo>
                    <a:pt x="6020" y="1591"/>
                    <a:pt x="4910" y="1654"/>
                    <a:pt x="3796" y="1654"/>
                  </a:cubicBezTo>
                  <a:cubicBezTo>
                    <a:pt x="2534" y="1654"/>
                    <a:pt x="1266" y="1573"/>
                    <a:pt x="0" y="1498"/>
                  </a:cubicBezTo>
                  <a:lnTo>
                    <a:pt x="0" y="1498"/>
                  </a:lnTo>
                  <a:cubicBezTo>
                    <a:pt x="1685" y="2248"/>
                    <a:pt x="3462" y="2788"/>
                    <a:pt x="5287" y="3071"/>
                  </a:cubicBezTo>
                  <a:cubicBezTo>
                    <a:pt x="7421" y="3400"/>
                    <a:pt x="9569" y="3290"/>
                    <a:pt x="11720" y="3352"/>
                  </a:cubicBezTo>
                  <a:cubicBezTo>
                    <a:pt x="15984" y="3481"/>
                    <a:pt x="19350" y="3861"/>
                    <a:pt x="23564" y="4248"/>
                  </a:cubicBezTo>
                  <a:cubicBezTo>
                    <a:pt x="26565" y="3799"/>
                    <a:pt x="28207" y="3608"/>
                    <a:pt x="30495" y="3433"/>
                  </a:cubicBezTo>
                  <a:lnTo>
                    <a:pt x="30495" y="3433"/>
                  </a:lnTo>
                  <a:cubicBezTo>
                    <a:pt x="30237" y="3451"/>
                    <a:pt x="29981" y="3459"/>
                    <a:pt x="29725" y="3459"/>
                  </a:cubicBezTo>
                  <a:cubicBezTo>
                    <a:pt x="24512" y="3459"/>
                    <a:pt x="19587" y="0"/>
                    <a:pt x="14372" y="0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61" name="Google Shape;8361;p29"/>
            <p:cNvSpPr/>
            <p:nvPr/>
          </p:nvSpPr>
          <p:spPr>
            <a:xfrm>
              <a:off x="1637328" y="2301418"/>
              <a:ext cx="632554" cy="114800"/>
            </a:xfrm>
            <a:custGeom>
              <a:avLst/>
              <a:gdLst/>
              <a:ahLst/>
              <a:cxnLst/>
              <a:rect l="l" t="t" r="r" b="b"/>
              <a:pathLst>
                <a:path w="23627" h="4288" extrusionOk="0">
                  <a:moveTo>
                    <a:pt x="0" y="0"/>
                  </a:moveTo>
                  <a:lnTo>
                    <a:pt x="0" y="0"/>
                  </a:lnTo>
                  <a:cubicBezTo>
                    <a:pt x="1887" y="2114"/>
                    <a:pt x="4137" y="4288"/>
                    <a:pt x="6930" y="4288"/>
                  </a:cubicBezTo>
                  <a:cubicBezTo>
                    <a:pt x="6957" y="4288"/>
                    <a:pt x="6985" y="4287"/>
                    <a:pt x="7013" y="4287"/>
                  </a:cubicBezTo>
                  <a:cubicBezTo>
                    <a:pt x="8817" y="4261"/>
                    <a:pt x="10463" y="3302"/>
                    <a:pt x="12219" y="2893"/>
                  </a:cubicBezTo>
                  <a:cubicBezTo>
                    <a:pt x="13004" y="2710"/>
                    <a:pt x="13796" y="2639"/>
                    <a:pt x="14591" y="2639"/>
                  </a:cubicBezTo>
                  <a:cubicBezTo>
                    <a:pt x="17405" y="2639"/>
                    <a:pt x="20272" y="3529"/>
                    <a:pt x="23116" y="3529"/>
                  </a:cubicBezTo>
                  <a:cubicBezTo>
                    <a:pt x="23286" y="3529"/>
                    <a:pt x="23456" y="3526"/>
                    <a:pt x="23626" y="3519"/>
                  </a:cubicBezTo>
                  <a:cubicBezTo>
                    <a:pt x="20884" y="2753"/>
                    <a:pt x="18067" y="2079"/>
                    <a:pt x="15245" y="2079"/>
                  </a:cubicBezTo>
                  <a:cubicBezTo>
                    <a:pt x="13883" y="2079"/>
                    <a:pt x="12520" y="2236"/>
                    <a:pt x="11164" y="2616"/>
                  </a:cubicBezTo>
                  <a:cubicBezTo>
                    <a:pt x="10112" y="2910"/>
                    <a:pt x="9064" y="3311"/>
                    <a:pt x="7964" y="3386"/>
                  </a:cubicBezTo>
                  <a:cubicBezTo>
                    <a:pt x="7875" y="3392"/>
                    <a:pt x="7786" y="3395"/>
                    <a:pt x="7698" y="3395"/>
                  </a:cubicBezTo>
                  <a:cubicBezTo>
                    <a:pt x="6671" y="3395"/>
                    <a:pt x="5779" y="2997"/>
                    <a:pt x="4915" y="2432"/>
                  </a:cubicBezTo>
                  <a:cubicBezTo>
                    <a:pt x="3381" y="1428"/>
                    <a:pt x="1883" y="69"/>
                    <a:pt x="0" y="0"/>
                  </a:cubicBezTo>
                  <a:close/>
                </a:path>
              </a:pathLst>
            </a:custGeom>
            <a:solidFill>
              <a:srgbClr val="000000">
                <a:alpha val="18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62" name="Google Shape;8362;p29"/>
            <p:cNvSpPr/>
            <p:nvPr/>
          </p:nvSpPr>
          <p:spPr>
            <a:xfrm>
              <a:off x="1631652" y="2128357"/>
              <a:ext cx="1204120" cy="166712"/>
            </a:xfrm>
            <a:custGeom>
              <a:avLst/>
              <a:gdLst/>
              <a:ahLst/>
              <a:cxnLst/>
              <a:rect l="l" t="t" r="r" b="b"/>
              <a:pathLst>
                <a:path w="44976" h="6227" extrusionOk="0">
                  <a:moveTo>
                    <a:pt x="44976" y="1"/>
                  </a:moveTo>
                  <a:cubicBezTo>
                    <a:pt x="41122" y="59"/>
                    <a:pt x="37272" y="410"/>
                    <a:pt x="33452" y="1038"/>
                  </a:cubicBezTo>
                  <a:cubicBezTo>
                    <a:pt x="32498" y="1193"/>
                    <a:pt x="31546" y="1366"/>
                    <a:pt x="30600" y="1582"/>
                  </a:cubicBezTo>
                  <a:cubicBezTo>
                    <a:pt x="29648" y="1789"/>
                    <a:pt x="28751" y="1971"/>
                    <a:pt x="27816" y="2063"/>
                  </a:cubicBezTo>
                  <a:cubicBezTo>
                    <a:pt x="27302" y="2100"/>
                    <a:pt x="26788" y="2128"/>
                    <a:pt x="26274" y="2128"/>
                  </a:cubicBezTo>
                  <a:cubicBezTo>
                    <a:pt x="25859" y="2128"/>
                    <a:pt x="25443" y="2109"/>
                    <a:pt x="25027" y="2063"/>
                  </a:cubicBezTo>
                  <a:cubicBezTo>
                    <a:pt x="24096" y="1975"/>
                    <a:pt x="23169" y="1812"/>
                    <a:pt x="22228" y="1621"/>
                  </a:cubicBezTo>
                  <a:cubicBezTo>
                    <a:pt x="20425" y="1270"/>
                    <a:pt x="18549" y="933"/>
                    <a:pt x="16659" y="933"/>
                  </a:cubicBezTo>
                  <a:cubicBezTo>
                    <a:pt x="16579" y="933"/>
                    <a:pt x="16498" y="934"/>
                    <a:pt x="16418" y="935"/>
                  </a:cubicBezTo>
                  <a:cubicBezTo>
                    <a:pt x="14449" y="955"/>
                    <a:pt x="12504" y="1239"/>
                    <a:pt x="10613" y="1672"/>
                  </a:cubicBezTo>
                  <a:cubicBezTo>
                    <a:pt x="8716" y="2099"/>
                    <a:pt x="6858" y="2686"/>
                    <a:pt x="5066" y="3425"/>
                  </a:cubicBezTo>
                  <a:cubicBezTo>
                    <a:pt x="3288" y="4191"/>
                    <a:pt x="1542" y="5064"/>
                    <a:pt x="1" y="6227"/>
                  </a:cubicBezTo>
                  <a:cubicBezTo>
                    <a:pt x="1662" y="5253"/>
                    <a:pt x="3440" y="4515"/>
                    <a:pt x="5242" y="3887"/>
                  </a:cubicBezTo>
                  <a:cubicBezTo>
                    <a:pt x="7050" y="3268"/>
                    <a:pt x="8903" y="2794"/>
                    <a:pt x="10773" y="2443"/>
                  </a:cubicBezTo>
                  <a:cubicBezTo>
                    <a:pt x="12529" y="2129"/>
                    <a:pt x="14294" y="1886"/>
                    <a:pt x="16055" y="1886"/>
                  </a:cubicBezTo>
                  <a:cubicBezTo>
                    <a:pt x="16175" y="1886"/>
                    <a:pt x="16296" y="1887"/>
                    <a:pt x="16416" y="1889"/>
                  </a:cubicBezTo>
                  <a:cubicBezTo>
                    <a:pt x="17357" y="1896"/>
                    <a:pt x="18294" y="1975"/>
                    <a:pt x="19228" y="2103"/>
                  </a:cubicBezTo>
                  <a:cubicBezTo>
                    <a:pt x="20161" y="2232"/>
                    <a:pt x="21095" y="2428"/>
                    <a:pt x="22040" y="2610"/>
                  </a:cubicBezTo>
                  <a:cubicBezTo>
                    <a:pt x="22986" y="2794"/>
                    <a:pt x="23958" y="2956"/>
                    <a:pt x="24943" y="3042"/>
                  </a:cubicBezTo>
                  <a:cubicBezTo>
                    <a:pt x="25351" y="3083"/>
                    <a:pt x="25763" y="3101"/>
                    <a:pt x="26174" y="3101"/>
                  </a:cubicBezTo>
                  <a:cubicBezTo>
                    <a:pt x="26756" y="3101"/>
                    <a:pt x="27338" y="3065"/>
                    <a:pt x="27915" y="3007"/>
                  </a:cubicBezTo>
                  <a:cubicBezTo>
                    <a:pt x="28894" y="2890"/>
                    <a:pt x="29881" y="2663"/>
                    <a:pt x="30800" y="2437"/>
                  </a:cubicBezTo>
                  <a:cubicBezTo>
                    <a:pt x="31263" y="2320"/>
                    <a:pt x="31730" y="2213"/>
                    <a:pt x="32196" y="2111"/>
                  </a:cubicBezTo>
                  <a:cubicBezTo>
                    <a:pt x="32662" y="2000"/>
                    <a:pt x="33130" y="1902"/>
                    <a:pt x="33598" y="1805"/>
                  </a:cubicBezTo>
                  <a:cubicBezTo>
                    <a:pt x="37352" y="1040"/>
                    <a:pt x="41155" y="474"/>
                    <a:pt x="4497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63" name="Google Shape;8363;p29"/>
            <p:cNvSpPr/>
            <p:nvPr/>
          </p:nvSpPr>
          <p:spPr>
            <a:xfrm>
              <a:off x="1442261" y="978753"/>
              <a:ext cx="858032" cy="1023513"/>
            </a:xfrm>
            <a:custGeom>
              <a:avLst/>
              <a:gdLst/>
              <a:ahLst/>
              <a:cxnLst/>
              <a:rect l="l" t="t" r="r" b="b"/>
              <a:pathLst>
                <a:path w="32049" h="38230" extrusionOk="0">
                  <a:moveTo>
                    <a:pt x="32049" y="1"/>
                  </a:moveTo>
                  <a:cubicBezTo>
                    <a:pt x="28610" y="3658"/>
                    <a:pt x="23717" y="5402"/>
                    <a:pt x="18753" y="6146"/>
                  </a:cubicBezTo>
                  <a:cubicBezTo>
                    <a:pt x="16123" y="6543"/>
                    <a:pt x="13218" y="6732"/>
                    <a:pt x="11300" y="8575"/>
                  </a:cubicBezTo>
                  <a:cubicBezTo>
                    <a:pt x="9333" y="10467"/>
                    <a:pt x="9054" y="13500"/>
                    <a:pt x="7633" y="15829"/>
                  </a:cubicBezTo>
                  <a:cubicBezTo>
                    <a:pt x="5890" y="18689"/>
                    <a:pt x="2514" y="20345"/>
                    <a:pt x="1076" y="23372"/>
                  </a:cubicBezTo>
                  <a:cubicBezTo>
                    <a:pt x="1" y="25634"/>
                    <a:pt x="202" y="28286"/>
                    <a:pt x="645" y="30756"/>
                  </a:cubicBezTo>
                  <a:cubicBezTo>
                    <a:pt x="1086" y="33224"/>
                    <a:pt x="1745" y="35706"/>
                    <a:pt x="1510" y="38200"/>
                  </a:cubicBezTo>
                  <a:cubicBezTo>
                    <a:pt x="2298" y="38117"/>
                    <a:pt x="3088" y="38088"/>
                    <a:pt x="3878" y="38088"/>
                  </a:cubicBezTo>
                  <a:cubicBezTo>
                    <a:pt x="5630" y="38088"/>
                    <a:pt x="7388" y="38229"/>
                    <a:pt x="9143" y="38229"/>
                  </a:cubicBezTo>
                  <a:cubicBezTo>
                    <a:pt x="9569" y="38229"/>
                    <a:pt x="9995" y="38221"/>
                    <a:pt x="10420" y="38200"/>
                  </a:cubicBezTo>
                  <a:cubicBezTo>
                    <a:pt x="13388" y="38056"/>
                    <a:pt x="16547" y="37166"/>
                    <a:pt x="18363" y="34814"/>
                  </a:cubicBezTo>
                  <a:cubicBezTo>
                    <a:pt x="20387" y="32193"/>
                    <a:pt x="20244" y="28461"/>
                    <a:pt x="21895" y="25591"/>
                  </a:cubicBezTo>
                  <a:cubicBezTo>
                    <a:pt x="23781" y="22307"/>
                    <a:pt x="27701" y="20646"/>
                    <a:pt x="29747" y="17460"/>
                  </a:cubicBezTo>
                  <a:cubicBezTo>
                    <a:pt x="31351" y="14960"/>
                    <a:pt x="31600" y="11841"/>
                    <a:pt x="31571" y="8868"/>
                  </a:cubicBezTo>
                  <a:cubicBezTo>
                    <a:pt x="31540" y="5897"/>
                    <a:pt x="31287" y="2871"/>
                    <a:pt x="3204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64" name="Google Shape;8364;p29"/>
            <p:cNvSpPr/>
            <p:nvPr/>
          </p:nvSpPr>
          <p:spPr>
            <a:xfrm>
              <a:off x="1482688" y="1057278"/>
              <a:ext cx="805558" cy="944828"/>
            </a:xfrm>
            <a:custGeom>
              <a:avLst/>
              <a:gdLst/>
              <a:ahLst/>
              <a:cxnLst/>
              <a:rect l="l" t="t" r="r" b="b"/>
              <a:pathLst>
                <a:path w="30089" h="35291" extrusionOk="0">
                  <a:moveTo>
                    <a:pt x="30068" y="1"/>
                  </a:moveTo>
                  <a:cubicBezTo>
                    <a:pt x="29418" y="3484"/>
                    <a:pt x="28566" y="7082"/>
                    <a:pt x="26372" y="9906"/>
                  </a:cubicBezTo>
                  <a:cubicBezTo>
                    <a:pt x="24938" y="11749"/>
                    <a:pt x="22994" y="13024"/>
                    <a:pt x="21133" y="14388"/>
                  </a:cubicBezTo>
                  <a:cubicBezTo>
                    <a:pt x="19296" y="15735"/>
                    <a:pt x="17727" y="17216"/>
                    <a:pt x="16446" y="19107"/>
                  </a:cubicBezTo>
                  <a:cubicBezTo>
                    <a:pt x="15228" y="20906"/>
                    <a:pt x="14215" y="22846"/>
                    <a:pt x="12715" y="24437"/>
                  </a:cubicBezTo>
                  <a:cubicBezTo>
                    <a:pt x="11237" y="26003"/>
                    <a:pt x="9451" y="27224"/>
                    <a:pt x="7651" y="28384"/>
                  </a:cubicBezTo>
                  <a:cubicBezTo>
                    <a:pt x="5861" y="29536"/>
                    <a:pt x="4814" y="31517"/>
                    <a:pt x="3143" y="32844"/>
                  </a:cubicBezTo>
                  <a:lnTo>
                    <a:pt x="0" y="35261"/>
                  </a:lnTo>
                  <a:cubicBezTo>
                    <a:pt x="788" y="35178"/>
                    <a:pt x="1578" y="35149"/>
                    <a:pt x="2368" y="35149"/>
                  </a:cubicBezTo>
                  <a:cubicBezTo>
                    <a:pt x="4120" y="35149"/>
                    <a:pt x="5878" y="35290"/>
                    <a:pt x="7633" y="35290"/>
                  </a:cubicBezTo>
                  <a:cubicBezTo>
                    <a:pt x="8059" y="35290"/>
                    <a:pt x="8485" y="35282"/>
                    <a:pt x="8910" y="35261"/>
                  </a:cubicBezTo>
                  <a:cubicBezTo>
                    <a:pt x="11877" y="35123"/>
                    <a:pt x="15036" y="34233"/>
                    <a:pt x="16851" y="31879"/>
                  </a:cubicBezTo>
                  <a:cubicBezTo>
                    <a:pt x="18875" y="29258"/>
                    <a:pt x="18732" y="25527"/>
                    <a:pt x="20383" y="22656"/>
                  </a:cubicBezTo>
                  <a:cubicBezTo>
                    <a:pt x="22270" y="19372"/>
                    <a:pt x="26189" y="17711"/>
                    <a:pt x="28234" y="14526"/>
                  </a:cubicBezTo>
                  <a:cubicBezTo>
                    <a:pt x="29839" y="12026"/>
                    <a:pt x="30089" y="8905"/>
                    <a:pt x="30059" y="5932"/>
                  </a:cubicBezTo>
                  <a:cubicBezTo>
                    <a:pt x="30040" y="3961"/>
                    <a:pt x="29922" y="1962"/>
                    <a:pt x="3006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65" name="Google Shape;8365;p29"/>
            <p:cNvSpPr/>
            <p:nvPr/>
          </p:nvSpPr>
          <p:spPr>
            <a:xfrm>
              <a:off x="1525390" y="978727"/>
              <a:ext cx="774903" cy="552317"/>
            </a:xfrm>
            <a:custGeom>
              <a:avLst/>
              <a:gdLst/>
              <a:ahLst/>
              <a:cxnLst/>
              <a:rect l="l" t="t" r="r" b="b"/>
              <a:pathLst>
                <a:path w="28944" h="20630" extrusionOk="0">
                  <a:moveTo>
                    <a:pt x="28944" y="0"/>
                  </a:moveTo>
                  <a:lnTo>
                    <a:pt x="28944" y="0"/>
                  </a:lnTo>
                  <a:cubicBezTo>
                    <a:pt x="25505" y="3657"/>
                    <a:pt x="20612" y="5403"/>
                    <a:pt x="15648" y="6147"/>
                  </a:cubicBezTo>
                  <a:cubicBezTo>
                    <a:pt x="13018" y="6542"/>
                    <a:pt x="10113" y="6732"/>
                    <a:pt x="8195" y="8575"/>
                  </a:cubicBezTo>
                  <a:cubicBezTo>
                    <a:pt x="6228" y="10468"/>
                    <a:pt x="5949" y="13500"/>
                    <a:pt x="4528" y="15830"/>
                  </a:cubicBezTo>
                  <a:cubicBezTo>
                    <a:pt x="3384" y="17703"/>
                    <a:pt x="1540" y="19063"/>
                    <a:pt x="1" y="20629"/>
                  </a:cubicBezTo>
                  <a:cubicBezTo>
                    <a:pt x="1541" y="20075"/>
                    <a:pt x="3155" y="19651"/>
                    <a:pt x="4577" y="18879"/>
                  </a:cubicBezTo>
                  <a:cubicBezTo>
                    <a:pt x="5828" y="18199"/>
                    <a:pt x="6852" y="17236"/>
                    <a:pt x="7548" y="15991"/>
                  </a:cubicBezTo>
                  <a:cubicBezTo>
                    <a:pt x="8200" y="14829"/>
                    <a:pt x="8564" y="13535"/>
                    <a:pt x="9150" y="12340"/>
                  </a:cubicBezTo>
                  <a:cubicBezTo>
                    <a:pt x="9853" y="10902"/>
                    <a:pt x="10910" y="9918"/>
                    <a:pt x="12469" y="9470"/>
                  </a:cubicBezTo>
                  <a:cubicBezTo>
                    <a:pt x="13350" y="9217"/>
                    <a:pt x="14261" y="9140"/>
                    <a:pt x="15175" y="9140"/>
                  </a:cubicBezTo>
                  <a:cubicBezTo>
                    <a:pt x="15825" y="9140"/>
                    <a:pt x="16476" y="9179"/>
                    <a:pt x="17120" y="9220"/>
                  </a:cubicBezTo>
                  <a:cubicBezTo>
                    <a:pt x="17935" y="9273"/>
                    <a:pt x="18751" y="9329"/>
                    <a:pt x="19566" y="9329"/>
                  </a:cubicBezTo>
                  <a:cubicBezTo>
                    <a:pt x="20330" y="9329"/>
                    <a:pt x="21092" y="9280"/>
                    <a:pt x="21851" y="9132"/>
                  </a:cubicBezTo>
                  <a:cubicBezTo>
                    <a:pt x="23352" y="8839"/>
                    <a:pt x="24766" y="8163"/>
                    <a:pt x="26001" y="7265"/>
                  </a:cubicBezTo>
                  <a:cubicBezTo>
                    <a:pt x="26898" y="6609"/>
                    <a:pt x="27708" y="3901"/>
                    <a:pt x="28421" y="3077"/>
                  </a:cubicBezTo>
                  <a:cubicBezTo>
                    <a:pt x="28887" y="1166"/>
                    <a:pt x="28508" y="1639"/>
                    <a:pt x="28944" y="0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66" name="Google Shape;8366;p29"/>
            <p:cNvSpPr/>
            <p:nvPr/>
          </p:nvSpPr>
          <p:spPr>
            <a:xfrm>
              <a:off x="1530638" y="1395287"/>
              <a:ext cx="733085" cy="606986"/>
            </a:xfrm>
            <a:custGeom>
              <a:avLst/>
              <a:gdLst/>
              <a:ahLst/>
              <a:cxnLst/>
              <a:rect l="l" t="t" r="r" b="b"/>
              <a:pathLst>
                <a:path w="27382" h="22672" extrusionOk="0">
                  <a:moveTo>
                    <a:pt x="27381" y="1"/>
                  </a:moveTo>
                  <a:cubicBezTo>
                    <a:pt x="25845" y="2172"/>
                    <a:pt x="23454" y="3533"/>
                    <a:pt x="21353" y="5092"/>
                  </a:cubicBezTo>
                  <a:cubicBezTo>
                    <a:pt x="19176" y="6706"/>
                    <a:pt x="17464" y="8539"/>
                    <a:pt x="16532" y="11118"/>
                  </a:cubicBezTo>
                  <a:cubicBezTo>
                    <a:pt x="15679" y="13474"/>
                    <a:pt x="15331" y="16144"/>
                    <a:pt x="13568" y="18049"/>
                  </a:cubicBezTo>
                  <a:cubicBezTo>
                    <a:pt x="11563" y="20218"/>
                    <a:pt x="8480" y="21010"/>
                    <a:pt x="5670" y="21485"/>
                  </a:cubicBezTo>
                  <a:cubicBezTo>
                    <a:pt x="3774" y="21806"/>
                    <a:pt x="1852" y="22052"/>
                    <a:pt x="0" y="22537"/>
                  </a:cubicBezTo>
                  <a:cubicBezTo>
                    <a:pt x="194" y="22533"/>
                    <a:pt x="388" y="22532"/>
                    <a:pt x="582" y="22532"/>
                  </a:cubicBezTo>
                  <a:cubicBezTo>
                    <a:pt x="2330" y="22532"/>
                    <a:pt x="4083" y="22671"/>
                    <a:pt x="5834" y="22671"/>
                  </a:cubicBezTo>
                  <a:cubicBezTo>
                    <a:pt x="6262" y="22671"/>
                    <a:pt x="6690" y="22663"/>
                    <a:pt x="7118" y="22642"/>
                  </a:cubicBezTo>
                  <a:cubicBezTo>
                    <a:pt x="10086" y="22498"/>
                    <a:pt x="13245" y="21608"/>
                    <a:pt x="15060" y="19256"/>
                  </a:cubicBezTo>
                  <a:cubicBezTo>
                    <a:pt x="17084" y="16636"/>
                    <a:pt x="16941" y="12903"/>
                    <a:pt x="18592" y="10033"/>
                  </a:cubicBezTo>
                  <a:cubicBezTo>
                    <a:pt x="20479" y="6750"/>
                    <a:pt x="24398" y="5089"/>
                    <a:pt x="26443" y="1902"/>
                  </a:cubicBezTo>
                  <a:cubicBezTo>
                    <a:pt x="26829" y="1302"/>
                    <a:pt x="27138" y="664"/>
                    <a:pt x="27381" y="1"/>
                  </a:cubicBezTo>
                  <a:close/>
                </a:path>
              </a:pathLst>
            </a:custGeom>
            <a:solidFill>
              <a:srgbClr val="000000">
                <a:alpha val="18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67" name="Google Shape;8367;p29"/>
            <p:cNvSpPr/>
            <p:nvPr/>
          </p:nvSpPr>
          <p:spPr>
            <a:xfrm>
              <a:off x="1482634" y="978753"/>
              <a:ext cx="817659" cy="1022736"/>
            </a:xfrm>
            <a:custGeom>
              <a:avLst/>
              <a:gdLst/>
              <a:ahLst/>
              <a:cxnLst/>
              <a:rect l="l" t="t" r="r" b="b"/>
              <a:pathLst>
                <a:path w="30541" h="38201" extrusionOk="0">
                  <a:moveTo>
                    <a:pt x="30541" y="1"/>
                  </a:moveTo>
                  <a:cubicBezTo>
                    <a:pt x="29815" y="4099"/>
                    <a:pt x="27971" y="7978"/>
                    <a:pt x="25188" y="10966"/>
                  </a:cubicBezTo>
                  <a:cubicBezTo>
                    <a:pt x="25023" y="11163"/>
                    <a:pt x="24831" y="11331"/>
                    <a:pt x="24647" y="11507"/>
                  </a:cubicBezTo>
                  <a:lnTo>
                    <a:pt x="24093" y="12031"/>
                  </a:lnTo>
                  <a:cubicBezTo>
                    <a:pt x="23719" y="12375"/>
                    <a:pt x="23307" y="12677"/>
                    <a:pt x="22916" y="13002"/>
                  </a:cubicBezTo>
                  <a:cubicBezTo>
                    <a:pt x="22100" y="13631"/>
                    <a:pt x="21245" y="14245"/>
                    <a:pt x="20411" y="14870"/>
                  </a:cubicBezTo>
                  <a:cubicBezTo>
                    <a:pt x="19576" y="15496"/>
                    <a:pt x="18747" y="16133"/>
                    <a:pt x="17927" y="16793"/>
                  </a:cubicBezTo>
                  <a:cubicBezTo>
                    <a:pt x="17110" y="17453"/>
                    <a:pt x="16300" y="18131"/>
                    <a:pt x="15536" y="18884"/>
                  </a:cubicBezTo>
                  <a:cubicBezTo>
                    <a:pt x="14778" y="19639"/>
                    <a:pt x="14083" y="20490"/>
                    <a:pt x="13527" y="21427"/>
                  </a:cubicBezTo>
                  <a:cubicBezTo>
                    <a:pt x="13246" y="21890"/>
                    <a:pt x="13008" y="22377"/>
                    <a:pt x="12782" y="22863"/>
                  </a:cubicBezTo>
                  <a:lnTo>
                    <a:pt x="12469" y="23598"/>
                  </a:lnTo>
                  <a:lnTo>
                    <a:pt x="12163" y="24278"/>
                  </a:lnTo>
                  <a:cubicBezTo>
                    <a:pt x="11260" y="26089"/>
                    <a:pt x="10036" y="27775"/>
                    <a:pt x="8774" y="29405"/>
                  </a:cubicBezTo>
                  <a:cubicBezTo>
                    <a:pt x="7495" y="31030"/>
                    <a:pt x="6123" y="32589"/>
                    <a:pt x="4664" y="34062"/>
                  </a:cubicBezTo>
                  <a:cubicBezTo>
                    <a:pt x="3208" y="35542"/>
                    <a:pt x="1663" y="36937"/>
                    <a:pt x="1" y="38200"/>
                  </a:cubicBezTo>
                  <a:cubicBezTo>
                    <a:pt x="1789" y="37122"/>
                    <a:pt x="3440" y="35815"/>
                    <a:pt x="5003" y="34420"/>
                  </a:cubicBezTo>
                  <a:cubicBezTo>
                    <a:pt x="6561" y="33017"/>
                    <a:pt x="8029" y="31512"/>
                    <a:pt x="9381" y="29902"/>
                  </a:cubicBezTo>
                  <a:cubicBezTo>
                    <a:pt x="10741" y="28298"/>
                    <a:pt x="12001" y="26603"/>
                    <a:pt x="13015" y="24706"/>
                  </a:cubicBezTo>
                  <a:lnTo>
                    <a:pt x="13362" y="23966"/>
                  </a:lnTo>
                  <a:lnTo>
                    <a:pt x="13668" y="23265"/>
                  </a:lnTo>
                  <a:cubicBezTo>
                    <a:pt x="13884" y="22811"/>
                    <a:pt x="14108" y="22359"/>
                    <a:pt x="14370" y="21934"/>
                  </a:cubicBezTo>
                  <a:cubicBezTo>
                    <a:pt x="14886" y="21080"/>
                    <a:pt x="15526" y="20309"/>
                    <a:pt x="16247" y="19598"/>
                  </a:cubicBezTo>
                  <a:cubicBezTo>
                    <a:pt x="17691" y="18170"/>
                    <a:pt x="19355" y="16910"/>
                    <a:pt x="20990" y="15627"/>
                  </a:cubicBezTo>
                  <a:cubicBezTo>
                    <a:pt x="21809" y="14982"/>
                    <a:pt x="22636" y="14361"/>
                    <a:pt x="23457" y="13700"/>
                  </a:cubicBezTo>
                  <a:cubicBezTo>
                    <a:pt x="23860" y="13349"/>
                    <a:pt x="24287" y="13027"/>
                    <a:pt x="24666" y="12651"/>
                  </a:cubicBezTo>
                  <a:lnTo>
                    <a:pt x="25225" y="12080"/>
                  </a:lnTo>
                  <a:cubicBezTo>
                    <a:pt x="25409" y="11886"/>
                    <a:pt x="25604" y="11704"/>
                    <a:pt x="25769" y="11492"/>
                  </a:cubicBezTo>
                  <a:cubicBezTo>
                    <a:pt x="28562" y="8274"/>
                    <a:pt x="30229" y="4162"/>
                    <a:pt x="305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68" name="Google Shape;8368;p29"/>
            <p:cNvSpPr/>
            <p:nvPr/>
          </p:nvSpPr>
          <p:spPr>
            <a:xfrm>
              <a:off x="796980" y="3544111"/>
              <a:ext cx="369434" cy="498450"/>
            </a:xfrm>
            <a:custGeom>
              <a:avLst/>
              <a:gdLst/>
              <a:ahLst/>
              <a:cxnLst/>
              <a:rect l="l" t="t" r="r" b="b"/>
              <a:pathLst>
                <a:path w="13799" h="18618" extrusionOk="0">
                  <a:moveTo>
                    <a:pt x="13635" y="0"/>
                  </a:moveTo>
                  <a:cubicBezTo>
                    <a:pt x="13555" y="0"/>
                    <a:pt x="13489" y="61"/>
                    <a:pt x="13478" y="140"/>
                  </a:cubicBezTo>
                  <a:cubicBezTo>
                    <a:pt x="13472" y="184"/>
                    <a:pt x="12903" y="4584"/>
                    <a:pt x="6949" y="9573"/>
                  </a:cubicBezTo>
                  <a:cubicBezTo>
                    <a:pt x="4463" y="9892"/>
                    <a:pt x="2026" y="10935"/>
                    <a:pt x="80" y="12515"/>
                  </a:cubicBezTo>
                  <a:cubicBezTo>
                    <a:pt x="12" y="12567"/>
                    <a:pt x="0" y="12667"/>
                    <a:pt x="56" y="12735"/>
                  </a:cubicBezTo>
                  <a:cubicBezTo>
                    <a:pt x="86" y="12773"/>
                    <a:pt x="132" y="12793"/>
                    <a:pt x="179" y="12793"/>
                  </a:cubicBezTo>
                  <a:cubicBezTo>
                    <a:pt x="213" y="12793"/>
                    <a:pt x="248" y="12782"/>
                    <a:pt x="277" y="12758"/>
                  </a:cubicBezTo>
                  <a:cubicBezTo>
                    <a:pt x="2157" y="11234"/>
                    <a:pt x="4507" y="10220"/>
                    <a:pt x="6907" y="9895"/>
                  </a:cubicBezTo>
                  <a:cubicBezTo>
                    <a:pt x="7749" y="12413"/>
                    <a:pt x="8762" y="15519"/>
                    <a:pt x="8144" y="18426"/>
                  </a:cubicBezTo>
                  <a:cubicBezTo>
                    <a:pt x="8126" y="18512"/>
                    <a:pt x="8180" y="18596"/>
                    <a:pt x="8266" y="18614"/>
                  </a:cubicBezTo>
                  <a:cubicBezTo>
                    <a:pt x="8277" y="18616"/>
                    <a:pt x="8289" y="18617"/>
                    <a:pt x="8300" y="18617"/>
                  </a:cubicBezTo>
                  <a:cubicBezTo>
                    <a:pt x="8372" y="18617"/>
                    <a:pt x="8438" y="18566"/>
                    <a:pt x="8454" y="18491"/>
                  </a:cubicBezTo>
                  <a:cubicBezTo>
                    <a:pt x="9089" y="15493"/>
                    <a:pt x="8055" y="12332"/>
                    <a:pt x="7200" y="9774"/>
                  </a:cubicBezTo>
                  <a:cubicBezTo>
                    <a:pt x="13204" y="4721"/>
                    <a:pt x="13772" y="361"/>
                    <a:pt x="13791" y="176"/>
                  </a:cubicBezTo>
                  <a:cubicBezTo>
                    <a:pt x="13799" y="114"/>
                    <a:pt x="13767" y="52"/>
                    <a:pt x="13716" y="22"/>
                  </a:cubicBezTo>
                  <a:cubicBezTo>
                    <a:pt x="13697" y="12"/>
                    <a:pt x="13676" y="4"/>
                    <a:pt x="13653" y="1"/>
                  </a:cubicBezTo>
                  <a:cubicBezTo>
                    <a:pt x="13647" y="1"/>
                    <a:pt x="13641" y="0"/>
                    <a:pt x="13635" y="0"/>
                  </a:cubicBezTo>
                  <a:close/>
                </a:path>
              </a:pathLst>
            </a:custGeom>
            <a:solidFill>
              <a:srgbClr val="2F3F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69" name="Google Shape;8369;p29"/>
            <p:cNvSpPr/>
            <p:nvPr/>
          </p:nvSpPr>
          <p:spPr>
            <a:xfrm>
              <a:off x="104472" y="3828735"/>
              <a:ext cx="755975" cy="517753"/>
            </a:xfrm>
            <a:custGeom>
              <a:avLst/>
              <a:gdLst/>
              <a:ahLst/>
              <a:cxnLst/>
              <a:rect l="l" t="t" r="r" b="b"/>
              <a:pathLst>
                <a:path w="28237" h="19339" extrusionOk="0">
                  <a:moveTo>
                    <a:pt x="23021" y="1"/>
                  </a:moveTo>
                  <a:cubicBezTo>
                    <a:pt x="22349" y="1"/>
                    <a:pt x="21693" y="127"/>
                    <a:pt x="21077" y="440"/>
                  </a:cubicBezTo>
                  <a:cubicBezTo>
                    <a:pt x="19916" y="1027"/>
                    <a:pt x="19151" y="2169"/>
                    <a:pt x="18142" y="2989"/>
                  </a:cubicBezTo>
                  <a:cubicBezTo>
                    <a:pt x="15872" y="4833"/>
                    <a:pt x="12613" y="4895"/>
                    <a:pt x="10126" y="6431"/>
                  </a:cubicBezTo>
                  <a:cubicBezTo>
                    <a:pt x="5426" y="9328"/>
                    <a:pt x="4792" y="16489"/>
                    <a:pt x="56" y="19306"/>
                  </a:cubicBezTo>
                  <a:lnTo>
                    <a:pt x="56" y="19306"/>
                  </a:lnTo>
                  <a:cubicBezTo>
                    <a:pt x="3702" y="17177"/>
                    <a:pt x="8590" y="18250"/>
                    <a:pt x="12227" y="16093"/>
                  </a:cubicBezTo>
                  <a:cubicBezTo>
                    <a:pt x="13567" y="15297"/>
                    <a:pt x="14634" y="14117"/>
                    <a:pt x="15900" y="13208"/>
                  </a:cubicBezTo>
                  <a:cubicBezTo>
                    <a:pt x="17560" y="12017"/>
                    <a:pt x="19514" y="11324"/>
                    <a:pt x="21390" y="10517"/>
                  </a:cubicBezTo>
                  <a:cubicBezTo>
                    <a:pt x="23267" y="9709"/>
                    <a:pt x="25147" y="8732"/>
                    <a:pt x="26432" y="7142"/>
                  </a:cubicBezTo>
                  <a:cubicBezTo>
                    <a:pt x="27715" y="5551"/>
                    <a:pt x="28237" y="2898"/>
                    <a:pt x="27243" y="1111"/>
                  </a:cubicBezTo>
                  <a:cubicBezTo>
                    <a:pt x="25907" y="555"/>
                    <a:pt x="24428" y="1"/>
                    <a:pt x="23021" y="1"/>
                  </a:cubicBezTo>
                  <a:close/>
                  <a:moveTo>
                    <a:pt x="56" y="19306"/>
                  </a:moveTo>
                  <a:lnTo>
                    <a:pt x="56" y="19306"/>
                  </a:lnTo>
                  <a:cubicBezTo>
                    <a:pt x="38" y="19317"/>
                    <a:pt x="19" y="19328"/>
                    <a:pt x="1" y="19339"/>
                  </a:cubicBezTo>
                  <a:cubicBezTo>
                    <a:pt x="19" y="19328"/>
                    <a:pt x="38" y="19317"/>
                    <a:pt x="56" y="19306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70" name="Google Shape;8370;p29"/>
            <p:cNvSpPr/>
            <p:nvPr/>
          </p:nvSpPr>
          <p:spPr>
            <a:xfrm>
              <a:off x="112156" y="3828761"/>
              <a:ext cx="720287" cy="513122"/>
            </a:xfrm>
            <a:custGeom>
              <a:avLst/>
              <a:gdLst/>
              <a:ahLst/>
              <a:cxnLst/>
              <a:rect l="l" t="t" r="r" b="b"/>
              <a:pathLst>
                <a:path w="26904" h="19166" extrusionOk="0">
                  <a:moveTo>
                    <a:pt x="22732" y="1"/>
                  </a:moveTo>
                  <a:cubicBezTo>
                    <a:pt x="22061" y="1"/>
                    <a:pt x="21406" y="127"/>
                    <a:pt x="20790" y="439"/>
                  </a:cubicBezTo>
                  <a:cubicBezTo>
                    <a:pt x="19629" y="1026"/>
                    <a:pt x="18864" y="2167"/>
                    <a:pt x="17855" y="2988"/>
                  </a:cubicBezTo>
                  <a:cubicBezTo>
                    <a:pt x="15587" y="4832"/>
                    <a:pt x="12326" y="4894"/>
                    <a:pt x="9839" y="6430"/>
                  </a:cubicBezTo>
                  <a:cubicBezTo>
                    <a:pt x="5217" y="9278"/>
                    <a:pt x="4525" y="16249"/>
                    <a:pt x="1" y="19159"/>
                  </a:cubicBezTo>
                  <a:cubicBezTo>
                    <a:pt x="7" y="19162"/>
                    <a:pt x="12" y="19165"/>
                    <a:pt x="18" y="19166"/>
                  </a:cubicBezTo>
                  <a:cubicBezTo>
                    <a:pt x="489" y="18914"/>
                    <a:pt x="981" y="18708"/>
                    <a:pt x="1485" y="18542"/>
                  </a:cubicBezTo>
                  <a:cubicBezTo>
                    <a:pt x="3093" y="17490"/>
                    <a:pt x="4200" y="15842"/>
                    <a:pt x="5195" y="14190"/>
                  </a:cubicBezTo>
                  <a:cubicBezTo>
                    <a:pt x="5886" y="13046"/>
                    <a:pt x="6562" y="11872"/>
                    <a:pt x="7465" y="10880"/>
                  </a:cubicBezTo>
                  <a:cubicBezTo>
                    <a:pt x="8316" y="9947"/>
                    <a:pt x="9343" y="9297"/>
                    <a:pt x="10510" y="8831"/>
                  </a:cubicBezTo>
                  <a:cubicBezTo>
                    <a:pt x="12597" y="7995"/>
                    <a:pt x="14788" y="7517"/>
                    <a:pt x="16451" y="5897"/>
                  </a:cubicBezTo>
                  <a:cubicBezTo>
                    <a:pt x="17324" y="5046"/>
                    <a:pt x="18059" y="4024"/>
                    <a:pt x="19138" y="3415"/>
                  </a:cubicBezTo>
                  <a:cubicBezTo>
                    <a:pt x="19970" y="2946"/>
                    <a:pt x="20911" y="2728"/>
                    <a:pt x="21842" y="2554"/>
                  </a:cubicBezTo>
                  <a:cubicBezTo>
                    <a:pt x="23569" y="2234"/>
                    <a:pt x="25428" y="2070"/>
                    <a:pt x="26904" y="1090"/>
                  </a:cubicBezTo>
                  <a:cubicBezTo>
                    <a:pt x="25581" y="541"/>
                    <a:pt x="24122" y="1"/>
                    <a:pt x="2273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71" name="Google Shape;8371;p29"/>
            <p:cNvSpPr/>
            <p:nvPr/>
          </p:nvSpPr>
          <p:spPr>
            <a:xfrm>
              <a:off x="104472" y="4120453"/>
              <a:ext cx="548488" cy="226040"/>
            </a:xfrm>
            <a:custGeom>
              <a:avLst/>
              <a:gdLst/>
              <a:ahLst/>
              <a:cxnLst/>
              <a:rect l="l" t="t" r="r" b="b"/>
              <a:pathLst>
                <a:path w="20487" h="8443" extrusionOk="0">
                  <a:moveTo>
                    <a:pt x="20487" y="1"/>
                  </a:moveTo>
                  <a:lnTo>
                    <a:pt x="20487" y="1"/>
                  </a:lnTo>
                  <a:cubicBezTo>
                    <a:pt x="19157" y="46"/>
                    <a:pt x="17834" y="257"/>
                    <a:pt x="16562" y="651"/>
                  </a:cubicBezTo>
                  <a:cubicBezTo>
                    <a:pt x="15074" y="1111"/>
                    <a:pt x="13717" y="1861"/>
                    <a:pt x="12301" y="2501"/>
                  </a:cubicBezTo>
                  <a:cubicBezTo>
                    <a:pt x="9496" y="3767"/>
                    <a:pt x="7194" y="4583"/>
                    <a:pt x="4338" y="5663"/>
                  </a:cubicBezTo>
                  <a:cubicBezTo>
                    <a:pt x="2529" y="6905"/>
                    <a:pt x="1523" y="7550"/>
                    <a:pt x="89" y="8391"/>
                  </a:cubicBezTo>
                  <a:lnTo>
                    <a:pt x="89" y="8391"/>
                  </a:lnTo>
                  <a:cubicBezTo>
                    <a:pt x="3731" y="6289"/>
                    <a:pt x="8600" y="7347"/>
                    <a:pt x="12227" y="5197"/>
                  </a:cubicBezTo>
                  <a:cubicBezTo>
                    <a:pt x="13567" y="4401"/>
                    <a:pt x="14634" y="3221"/>
                    <a:pt x="15900" y="2312"/>
                  </a:cubicBezTo>
                  <a:cubicBezTo>
                    <a:pt x="17293" y="1311"/>
                    <a:pt x="18896" y="662"/>
                    <a:pt x="20487" y="1"/>
                  </a:cubicBezTo>
                  <a:close/>
                  <a:moveTo>
                    <a:pt x="89" y="8391"/>
                  </a:moveTo>
                  <a:lnTo>
                    <a:pt x="89" y="8391"/>
                  </a:lnTo>
                  <a:cubicBezTo>
                    <a:pt x="59" y="8408"/>
                    <a:pt x="30" y="8425"/>
                    <a:pt x="1" y="8443"/>
                  </a:cubicBezTo>
                  <a:cubicBezTo>
                    <a:pt x="30" y="8426"/>
                    <a:pt x="60" y="8408"/>
                    <a:pt x="89" y="8391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72" name="Google Shape;8372;p29"/>
            <p:cNvSpPr/>
            <p:nvPr/>
          </p:nvSpPr>
          <p:spPr>
            <a:xfrm>
              <a:off x="386899" y="3828654"/>
              <a:ext cx="439872" cy="165749"/>
            </a:xfrm>
            <a:custGeom>
              <a:avLst/>
              <a:gdLst/>
              <a:ahLst/>
              <a:cxnLst/>
              <a:rect l="l" t="t" r="r" b="b"/>
              <a:pathLst>
                <a:path w="16430" h="6191" extrusionOk="0">
                  <a:moveTo>
                    <a:pt x="12468" y="0"/>
                  </a:moveTo>
                  <a:cubicBezTo>
                    <a:pt x="11797" y="0"/>
                    <a:pt x="11142" y="126"/>
                    <a:pt x="10527" y="438"/>
                  </a:cubicBezTo>
                  <a:cubicBezTo>
                    <a:pt x="9365" y="1027"/>
                    <a:pt x="8600" y="2166"/>
                    <a:pt x="7592" y="2988"/>
                  </a:cubicBezTo>
                  <a:cubicBezTo>
                    <a:pt x="5452" y="4731"/>
                    <a:pt x="2427" y="4887"/>
                    <a:pt x="1" y="6191"/>
                  </a:cubicBezTo>
                  <a:cubicBezTo>
                    <a:pt x="2995" y="5640"/>
                    <a:pt x="6033" y="4911"/>
                    <a:pt x="8366" y="2837"/>
                  </a:cubicBezTo>
                  <a:cubicBezTo>
                    <a:pt x="8956" y="2312"/>
                    <a:pt x="9508" y="1722"/>
                    <a:pt x="10196" y="1327"/>
                  </a:cubicBezTo>
                  <a:cubicBezTo>
                    <a:pt x="10701" y="1038"/>
                    <a:pt x="11230" y="935"/>
                    <a:pt x="11780" y="935"/>
                  </a:cubicBezTo>
                  <a:cubicBezTo>
                    <a:pt x="12008" y="935"/>
                    <a:pt x="12240" y="952"/>
                    <a:pt x="12475" y="982"/>
                  </a:cubicBezTo>
                  <a:cubicBezTo>
                    <a:pt x="13294" y="1084"/>
                    <a:pt x="14147" y="1282"/>
                    <a:pt x="14975" y="1282"/>
                  </a:cubicBezTo>
                  <a:cubicBezTo>
                    <a:pt x="15473" y="1282"/>
                    <a:pt x="15962" y="1210"/>
                    <a:pt x="16429" y="1004"/>
                  </a:cubicBezTo>
                  <a:cubicBezTo>
                    <a:pt x="15164" y="485"/>
                    <a:pt x="13785" y="0"/>
                    <a:pt x="12468" y="0"/>
                  </a:cubicBezTo>
                  <a:close/>
                </a:path>
              </a:pathLst>
            </a:custGeom>
            <a:solidFill>
              <a:srgbClr val="000000">
                <a:alpha val="18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73" name="Google Shape;8373;p29"/>
            <p:cNvSpPr/>
            <p:nvPr/>
          </p:nvSpPr>
          <p:spPr>
            <a:xfrm>
              <a:off x="104472" y="3857730"/>
              <a:ext cx="727944" cy="488732"/>
            </a:xfrm>
            <a:custGeom>
              <a:avLst/>
              <a:gdLst/>
              <a:ahLst/>
              <a:cxnLst/>
              <a:rect l="l" t="t" r="r" b="b"/>
              <a:pathLst>
                <a:path w="27190" h="18255" extrusionOk="0">
                  <a:moveTo>
                    <a:pt x="27189" y="1"/>
                  </a:moveTo>
                  <a:lnTo>
                    <a:pt x="27189" y="1"/>
                  </a:lnTo>
                  <a:cubicBezTo>
                    <a:pt x="26419" y="1159"/>
                    <a:pt x="25501" y="2199"/>
                    <a:pt x="24530" y="3175"/>
                  </a:cubicBezTo>
                  <a:cubicBezTo>
                    <a:pt x="23554" y="4147"/>
                    <a:pt x="22503" y="5041"/>
                    <a:pt x="21400" y="5859"/>
                  </a:cubicBezTo>
                  <a:cubicBezTo>
                    <a:pt x="20290" y="6671"/>
                    <a:pt x="19149" y="7432"/>
                    <a:pt x="17918" y="8001"/>
                  </a:cubicBezTo>
                  <a:cubicBezTo>
                    <a:pt x="17306" y="8297"/>
                    <a:pt x="16675" y="8540"/>
                    <a:pt x="16028" y="8752"/>
                  </a:cubicBezTo>
                  <a:cubicBezTo>
                    <a:pt x="15383" y="8966"/>
                    <a:pt x="14717" y="9133"/>
                    <a:pt x="14045" y="9313"/>
                  </a:cubicBezTo>
                  <a:cubicBezTo>
                    <a:pt x="13375" y="9492"/>
                    <a:pt x="12692" y="9694"/>
                    <a:pt x="12027" y="9951"/>
                  </a:cubicBezTo>
                  <a:cubicBezTo>
                    <a:pt x="11357" y="10198"/>
                    <a:pt x="10717" y="10536"/>
                    <a:pt x="10111" y="10912"/>
                  </a:cubicBezTo>
                  <a:cubicBezTo>
                    <a:pt x="9514" y="11299"/>
                    <a:pt x="8946" y="11757"/>
                    <a:pt x="8421" y="12195"/>
                  </a:cubicBezTo>
                  <a:cubicBezTo>
                    <a:pt x="8159" y="12416"/>
                    <a:pt x="7889" y="12632"/>
                    <a:pt x="7620" y="12846"/>
                  </a:cubicBezTo>
                  <a:cubicBezTo>
                    <a:pt x="7353" y="13064"/>
                    <a:pt x="7081" y="13276"/>
                    <a:pt x="6807" y="13487"/>
                  </a:cubicBezTo>
                  <a:cubicBezTo>
                    <a:pt x="4615" y="15170"/>
                    <a:pt x="2328" y="16739"/>
                    <a:pt x="1" y="18254"/>
                  </a:cubicBezTo>
                  <a:cubicBezTo>
                    <a:pt x="2479" y="16998"/>
                    <a:pt x="4866" y="15555"/>
                    <a:pt x="7142" y="13939"/>
                  </a:cubicBezTo>
                  <a:cubicBezTo>
                    <a:pt x="7710" y="13537"/>
                    <a:pt x="8275" y="13123"/>
                    <a:pt x="8819" y="12686"/>
                  </a:cubicBezTo>
                  <a:cubicBezTo>
                    <a:pt x="9371" y="12249"/>
                    <a:pt x="9896" y="11848"/>
                    <a:pt x="10473" y="11494"/>
                  </a:cubicBezTo>
                  <a:cubicBezTo>
                    <a:pt x="11052" y="11156"/>
                    <a:pt x="11644" y="10838"/>
                    <a:pt x="12279" y="10612"/>
                  </a:cubicBezTo>
                  <a:cubicBezTo>
                    <a:pt x="12912" y="10375"/>
                    <a:pt x="13564" y="10185"/>
                    <a:pt x="14235" y="10012"/>
                  </a:cubicBezTo>
                  <a:cubicBezTo>
                    <a:pt x="15568" y="9655"/>
                    <a:pt x="16949" y="9264"/>
                    <a:pt x="18217" y="8620"/>
                  </a:cubicBezTo>
                  <a:cubicBezTo>
                    <a:pt x="19487" y="7985"/>
                    <a:pt x="20657" y="7185"/>
                    <a:pt x="21747" y="6308"/>
                  </a:cubicBezTo>
                  <a:cubicBezTo>
                    <a:pt x="22843" y="5434"/>
                    <a:pt x="23861" y="4465"/>
                    <a:pt x="24791" y="3419"/>
                  </a:cubicBezTo>
                  <a:cubicBezTo>
                    <a:pt x="25702" y="2360"/>
                    <a:pt x="26557" y="1243"/>
                    <a:pt x="2718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74" name="Google Shape;8374;p29"/>
            <p:cNvSpPr/>
            <p:nvPr/>
          </p:nvSpPr>
          <p:spPr>
            <a:xfrm>
              <a:off x="700437" y="4001126"/>
              <a:ext cx="455052" cy="921456"/>
            </a:xfrm>
            <a:custGeom>
              <a:avLst/>
              <a:gdLst/>
              <a:ahLst/>
              <a:cxnLst/>
              <a:rect l="l" t="t" r="r" b="b"/>
              <a:pathLst>
                <a:path w="16997" h="34418" extrusionOk="0">
                  <a:moveTo>
                    <a:pt x="12005" y="1"/>
                  </a:moveTo>
                  <a:cubicBezTo>
                    <a:pt x="10186" y="1137"/>
                    <a:pt x="8107" y="1784"/>
                    <a:pt x="6228" y="2817"/>
                  </a:cubicBezTo>
                  <a:cubicBezTo>
                    <a:pt x="4348" y="3847"/>
                    <a:pt x="2582" y="5422"/>
                    <a:pt x="2148" y="7523"/>
                  </a:cubicBezTo>
                  <a:cubicBezTo>
                    <a:pt x="1666" y="9862"/>
                    <a:pt x="2935" y="12237"/>
                    <a:pt x="2773" y="14619"/>
                  </a:cubicBezTo>
                  <a:cubicBezTo>
                    <a:pt x="2586" y="17344"/>
                    <a:pt x="571" y="19659"/>
                    <a:pt x="252" y="22371"/>
                  </a:cubicBezTo>
                  <a:cubicBezTo>
                    <a:pt x="0" y="24498"/>
                    <a:pt x="826" y="26601"/>
                    <a:pt x="1784" y="28517"/>
                  </a:cubicBezTo>
                  <a:cubicBezTo>
                    <a:pt x="2742" y="30434"/>
                    <a:pt x="3864" y="32315"/>
                    <a:pt x="4277" y="34418"/>
                  </a:cubicBezTo>
                  <a:cubicBezTo>
                    <a:pt x="5352" y="30961"/>
                    <a:pt x="7972" y="28285"/>
                    <a:pt x="10954" y="26232"/>
                  </a:cubicBezTo>
                  <a:cubicBezTo>
                    <a:pt x="12535" y="25143"/>
                    <a:pt x="14358" y="24105"/>
                    <a:pt x="15019" y="22302"/>
                  </a:cubicBezTo>
                  <a:cubicBezTo>
                    <a:pt x="15697" y="20455"/>
                    <a:pt x="14919" y="18400"/>
                    <a:pt x="15104" y="16441"/>
                  </a:cubicBezTo>
                  <a:cubicBezTo>
                    <a:pt x="15333" y="14036"/>
                    <a:pt x="16997" y="11895"/>
                    <a:pt x="16972" y="9479"/>
                  </a:cubicBezTo>
                  <a:cubicBezTo>
                    <a:pt x="16953" y="7671"/>
                    <a:pt x="15984" y="6015"/>
                    <a:pt x="14919" y="4554"/>
                  </a:cubicBezTo>
                  <a:cubicBezTo>
                    <a:pt x="13854" y="3094"/>
                    <a:pt x="12643" y="1695"/>
                    <a:pt x="1200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75" name="Google Shape;8375;p29"/>
            <p:cNvSpPr/>
            <p:nvPr/>
          </p:nvSpPr>
          <p:spPr>
            <a:xfrm>
              <a:off x="700437" y="4001099"/>
              <a:ext cx="321404" cy="866519"/>
            </a:xfrm>
            <a:custGeom>
              <a:avLst/>
              <a:gdLst/>
              <a:ahLst/>
              <a:cxnLst/>
              <a:rect l="l" t="t" r="r" b="b"/>
              <a:pathLst>
                <a:path w="12005" h="32366" extrusionOk="0">
                  <a:moveTo>
                    <a:pt x="12005" y="0"/>
                  </a:moveTo>
                  <a:lnTo>
                    <a:pt x="12005" y="0"/>
                  </a:lnTo>
                  <a:cubicBezTo>
                    <a:pt x="10188" y="1137"/>
                    <a:pt x="8107" y="1785"/>
                    <a:pt x="6229" y="2817"/>
                  </a:cubicBezTo>
                  <a:cubicBezTo>
                    <a:pt x="4349" y="3848"/>
                    <a:pt x="2583" y="5425"/>
                    <a:pt x="2148" y="7523"/>
                  </a:cubicBezTo>
                  <a:cubicBezTo>
                    <a:pt x="1666" y="9862"/>
                    <a:pt x="2935" y="12235"/>
                    <a:pt x="2773" y="14619"/>
                  </a:cubicBezTo>
                  <a:cubicBezTo>
                    <a:pt x="2586" y="17343"/>
                    <a:pt x="571" y="19657"/>
                    <a:pt x="252" y="22370"/>
                  </a:cubicBezTo>
                  <a:cubicBezTo>
                    <a:pt x="0" y="24498"/>
                    <a:pt x="826" y="26600"/>
                    <a:pt x="1784" y="28516"/>
                  </a:cubicBezTo>
                  <a:cubicBezTo>
                    <a:pt x="2419" y="29790"/>
                    <a:pt x="3125" y="31048"/>
                    <a:pt x="3653" y="32366"/>
                  </a:cubicBezTo>
                  <a:cubicBezTo>
                    <a:pt x="2972" y="29900"/>
                    <a:pt x="2388" y="27299"/>
                    <a:pt x="2920" y="24776"/>
                  </a:cubicBezTo>
                  <a:cubicBezTo>
                    <a:pt x="3267" y="23126"/>
                    <a:pt x="4124" y="21687"/>
                    <a:pt x="4900" y="20212"/>
                  </a:cubicBezTo>
                  <a:cubicBezTo>
                    <a:pt x="5665" y="18760"/>
                    <a:pt x="6213" y="17303"/>
                    <a:pt x="6446" y="15672"/>
                  </a:cubicBezTo>
                  <a:cubicBezTo>
                    <a:pt x="6669" y="14120"/>
                    <a:pt x="6710" y="12544"/>
                    <a:pt x="7182" y="11036"/>
                  </a:cubicBezTo>
                  <a:cubicBezTo>
                    <a:pt x="7645" y="9556"/>
                    <a:pt x="8418" y="8198"/>
                    <a:pt x="9219" y="6877"/>
                  </a:cubicBezTo>
                  <a:cubicBezTo>
                    <a:pt x="10014" y="5565"/>
                    <a:pt x="10068" y="3950"/>
                    <a:pt x="10731" y="2562"/>
                  </a:cubicBezTo>
                  <a:lnTo>
                    <a:pt x="1200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76" name="Google Shape;8376;p29"/>
            <p:cNvSpPr/>
            <p:nvPr/>
          </p:nvSpPr>
          <p:spPr>
            <a:xfrm>
              <a:off x="794517" y="4319724"/>
              <a:ext cx="348310" cy="602943"/>
            </a:xfrm>
            <a:custGeom>
              <a:avLst/>
              <a:gdLst/>
              <a:ahLst/>
              <a:cxnLst/>
              <a:rect l="l" t="t" r="r" b="b"/>
              <a:pathLst>
                <a:path w="13010" h="22521" extrusionOk="0">
                  <a:moveTo>
                    <a:pt x="13009" y="0"/>
                  </a:moveTo>
                  <a:cubicBezTo>
                    <a:pt x="12186" y="847"/>
                    <a:pt x="11274" y="1629"/>
                    <a:pt x="10596" y="2581"/>
                  </a:cubicBezTo>
                  <a:cubicBezTo>
                    <a:pt x="10000" y="3414"/>
                    <a:pt x="9640" y="4366"/>
                    <a:pt x="9582" y="5391"/>
                  </a:cubicBezTo>
                  <a:cubicBezTo>
                    <a:pt x="9527" y="6350"/>
                    <a:pt x="9700" y="7305"/>
                    <a:pt x="9699" y="8265"/>
                  </a:cubicBezTo>
                  <a:cubicBezTo>
                    <a:pt x="9696" y="9419"/>
                    <a:pt x="9321" y="10392"/>
                    <a:pt x="8453" y="11174"/>
                  </a:cubicBezTo>
                  <a:cubicBezTo>
                    <a:pt x="7609" y="11931"/>
                    <a:pt x="6551" y="12379"/>
                    <a:pt x="5515" y="12803"/>
                  </a:cubicBezTo>
                  <a:cubicBezTo>
                    <a:pt x="4459" y="13236"/>
                    <a:pt x="3395" y="13663"/>
                    <a:pt x="2475" y="14357"/>
                  </a:cubicBezTo>
                  <a:cubicBezTo>
                    <a:pt x="1596" y="15021"/>
                    <a:pt x="891" y="15907"/>
                    <a:pt x="375" y="16879"/>
                  </a:cubicBezTo>
                  <a:cubicBezTo>
                    <a:pt x="1" y="17588"/>
                    <a:pt x="331" y="19601"/>
                    <a:pt x="129" y="20360"/>
                  </a:cubicBezTo>
                  <a:cubicBezTo>
                    <a:pt x="432" y="21747"/>
                    <a:pt x="527" y="21320"/>
                    <a:pt x="763" y="22520"/>
                  </a:cubicBezTo>
                  <a:cubicBezTo>
                    <a:pt x="1838" y="19063"/>
                    <a:pt x="4459" y="16386"/>
                    <a:pt x="7440" y="14333"/>
                  </a:cubicBezTo>
                  <a:cubicBezTo>
                    <a:pt x="9021" y="13246"/>
                    <a:pt x="10844" y="12206"/>
                    <a:pt x="11505" y="10405"/>
                  </a:cubicBezTo>
                  <a:cubicBezTo>
                    <a:pt x="12183" y="8556"/>
                    <a:pt x="11405" y="6502"/>
                    <a:pt x="11591" y="4542"/>
                  </a:cubicBezTo>
                  <a:cubicBezTo>
                    <a:pt x="11740" y="2964"/>
                    <a:pt x="12506" y="1500"/>
                    <a:pt x="13009" y="0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77" name="Google Shape;8377;p29"/>
            <p:cNvSpPr/>
            <p:nvPr/>
          </p:nvSpPr>
          <p:spPr>
            <a:xfrm>
              <a:off x="705577" y="4018100"/>
              <a:ext cx="286037" cy="622835"/>
            </a:xfrm>
            <a:custGeom>
              <a:avLst/>
              <a:gdLst/>
              <a:ahLst/>
              <a:cxnLst/>
              <a:rect l="l" t="t" r="r" b="b"/>
              <a:pathLst>
                <a:path w="10684" h="23264" extrusionOk="0">
                  <a:moveTo>
                    <a:pt x="10684" y="1"/>
                  </a:moveTo>
                  <a:cubicBezTo>
                    <a:pt x="9162" y="779"/>
                    <a:pt x="7536" y="1358"/>
                    <a:pt x="6036" y="2182"/>
                  </a:cubicBezTo>
                  <a:cubicBezTo>
                    <a:pt x="4156" y="3212"/>
                    <a:pt x="2390" y="4787"/>
                    <a:pt x="1956" y="6887"/>
                  </a:cubicBezTo>
                  <a:cubicBezTo>
                    <a:pt x="1474" y="9227"/>
                    <a:pt x="2743" y="11600"/>
                    <a:pt x="2581" y="13982"/>
                  </a:cubicBezTo>
                  <a:cubicBezTo>
                    <a:pt x="2394" y="16707"/>
                    <a:pt x="379" y="19022"/>
                    <a:pt x="60" y="21734"/>
                  </a:cubicBezTo>
                  <a:cubicBezTo>
                    <a:pt x="0" y="22247"/>
                    <a:pt x="2" y="22757"/>
                    <a:pt x="53" y="23264"/>
                  </a:cubicBezTo>
                  <a:cubicBezTo>
                    <a:pt x="362" y="21372"/>
                    <a:pt x="1482" y="19735"/>
                    <a:pt x="2354" y="18059"/>
                  </a:cubicBezTo>
                  <a:cubicBezTo>
                    <a:pt x="3254" y="16325"/>
                    <a:pt x="3784" y="14594"/>
                    <a:pt x="3575" y="12627"/>
                  </a:cubicBezTo>
                  <a:cubicBezTo>
                    <a:pt x="3384" y="10832"/>
                    <a:pt x="2764" y="8990"/>
                    <a:pt x="3305" y="7198"/>
                  </a:cubicBezTo>
                  <a:cubicBezTo>
                    <a:pt x="3921" y="5158"/>
                    <a:pt x="5668" y="3671"/>
                    <a:pt x="7340" y="2475"/>
                  </a:cubicBezTo>
                  <a:cubicBezTo>
                    <a:pt x="8469" y="1667"/>
                    <a:pt x="9636" y="901"/>
                    <a:pt x="10684" y="1"/>
                  </a:cubicBezTo>
                  <a:close/>
                </a:path>
              </a:pathLst>
            </a:custGeom>
            <a:solidFill>
              <a:srgbClr val="000000">
                <a:alpha val="18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78" name="Google Shape;8378;p29"/>
            <p:cNvSpPr/>
            <p:nvPr/>
          </p:nvSpPr>
          <p:spPr>
            <a:xfrm>
              <a:off x="779230" y="4001126"/>
              <a:ext cx="242586" cy="921456"/>
            </a:xfrm>
            <a:custGeom>
              <a:avLst/>
              <a:gdLst/>
              <a:ahLst/>
              <a:cxnLst/>
              <a:rect l="l" t="t" r="r" b="b"/>
              <a:pathLst>
                <a:path w="9061" h="34418" extrusionOk="0">
                  <a:moveTo>
                    <a:pt x="9060" y="1"/>
                  </a:moveTo>
                  <a:lnTo>
                    <a:pt x="9060" y="1"/>
                  </a:lnTo>
                  <a:cubicBezTo>
                    <a:pt x="8241" y="1267"/>
                    <a:pt x="7584" y="2636"/>
                    <a:pt x="7010" y="4034"/>
                  </a:cubicBezTo>
                  <a:cubicBezTo>
                    <a:pt x="6445" y="5435"/>
                    <a:pt x="5968" y="6875"/>
                    <a:pt x="5601" y="8347"/>
                  </a:cubicBezTo>
                  <a:cubicBezTo>
                    <a:pt x="5225" y="9817"/>
                    <a:pt x="4946" y="11312"/>
                    <a:pt x="4887" y="12863"/>
                  </a:cubicBezTo>
                  <a:lnTo>
                    <a:pt x="4896" y="13452"/>
                  </a:lnTo>
                  <a:lnTo>
                    <a:pt x="4919" y="14003"/>
                  </a:lnTo>
                  <a:cubicBezTo>
                    <a:pt x="4924" y="14367"/>
                    <a:pt x="4922" y="14730"/>
                    <a:pt x="4886" y="15088"/>
                  </a:cubicBezTo>
                  <a:cubicBezTo>
                    <a:pt x="4822" y="15805"/>
                    <a:pt x="4650" y="16506"/>
                    <a:pt x="4408" y="17197"/>
                  </a:cubicBezTo>
                  <a:cubicBezTo>
                    <a:pt x="3924" y="18578"/>
                    <a:pt x="3242" y="19921"/>
                    <a:pt x="2588" y="21269"/>
                  </a:cubicBezTo>
                  <a:cubicBezTo>
                    <a:pt x="2260" y="21947"/>
                    <a:pt x="1922" y="22610"/>
                    <a:pt x="1597" y="23297"/>
                  </a:cubicBezTo>
                  <a:cubicBezTo>
                    <a:pt x="1449" y="23653"/>
                    <a:pt x="1274" y="23997"/>
                    <a:pt x="1146" y="24360"/>
                  </a:cubicBezTo>
                  <a:lnTo>
                    <a:pt x="963" y="24907"/>
                  </a:lnTo>
                  <a:cubicBezTo>
                    <a:pt x="904" y="25091"/>
                    <a:pt x="837" y="25270"/>
                    <a:pt x="796" y="25460"/>
                  </a:cubicBezTo>
                  <a:cubicBezTo>
                    <a:pt x="0" y="28431"/>
                    <a:pt x="219" y="31620"/>
                    <a:pt x="1334" y="34418"/>
                  </a:cubicBezTo>
                  <a:cubicBezTo>
                    <a:pt x="507" y="31530"/>
                    <a:pt x="478" y="28433"/>
                    <a:pt x="1338" y="25618"/>
                  </a:cubicBezTo>
                  <a:cubicBezTo>
                    <a:pt x="1382" y="25439"/>
                    <a:pt x="1454" y="25270"/>
                    <a:pt x="1519" y="25097"/>
                  </a:cubicBezTo>
                  <a:lnTo>
                    <a:pt x="1709" y="24584"/>
                  </a:lnTo>
                  <a:cubicBezTo>
                    <a:pt x="1842" y="24242"/>
                    <a:pt x="2015" y="23915"/>
                    <a:pt x="2164" y="23582"/>
                  </a:cubicBezTo>
                  <a:cubicBezTo>
                    <a:pt x="2496" y="22917"/>
                    <a:pt x="2856" y="22248"/>
                    <a:pt x="3199" y="21580"/>
                  </a:cubicBezTo>
                  <a:cubicBezTo>
                    <a:pt x="3542" y="20908"/>
                    <a:pt x="3880" y="20235"/>
                    <a:pt x="4202" y="19547"/>
                  </a:cubicBezTo>
                  <a:cubicBezTo>
                    <a:pt x="4525" y="18861"/>
                    <a:pt x="4836" y="18166"/>
                    <a:pt x="5093" y="17437"/>
                  </a:cubicBezTo>
                  <a:cubicBezTo>
                    <a:pt x="5346" y="16706"/>
                    <a:pt x="5528" y="15933"/>
                    <a:pt x="5593" y="15153"/>
                  </a:cubicBezTo>
                  <a:cubicBezTo>
                    <a:pt x="5629" y="14761"/>
                    <a:pt x="5629" y="14372"/>
                    <a:pt x="5622" y="13985"/>
                  </a:cubicBezTo>
                  <a:lnTo>
                    <a:pt x="5593" y="13410"/>
                  </a:lnTo>
                  <a:lnTo>
                    <a:pt x="5574" y="12871"/>
                  </a:lnTo>
                  <a:cubicBezTo>
                    <a:pt x="5587" y="11412"/>
                    <a:pt x="5848" y="9933"/>
                    <a:pt x="6151" y="8476"/>
                  </a:cubicBezTo>
                  <a:cubicBezTo>
                    <a:pt x="6467" y="7019"/>
                    <a:pt x="6862" y="5574"/>
                    <a:pt x="7344" y="4158"/>
                  </a:cubicBezTo>
                  <a:cubicBezTo>
                    <a:pt x="7819" y="2737"/>
                    <a:pt x="8383" y="1346"/>
                    <a:pt x="906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79" name="Google Shape;8379;p29"/>
            <p:cNvSpPr/>
            <p:nvPr/>
          </p:nvSpPr>
          <p:spPr>
            <a:xfrm>
              <a:off x="-240818" y="2000516"/>
              <a:ext cx="230163" cy="233911"/>
            </a:xfrm>
            <a:custGeom>
              <a:avLst/>
              <a:gdLst/>
              <a:ahLst/>
              <a:cxnLst/>
              <a:rect l="l" t="t" r="r" b="b"/>
              <a:pathLst>
                <a:path w="8597" h="8737" extrusionOk="0">
                  <a:moveTo>
                    <a:pt x="238" y="1"/>
                  </a:moveTo>
                  <a:cubicBezTo>
                    <a:pt x="74" y="1"/>
                    <a:pt x="0" y="259"/>
                    <a:pt x="182" y="314"/>
                  </a:cubicBezTo>
                  <a:cubicBezTo>
                    <a:pt x="4155" y="1531"/>
                    <a:pt x="6449" y="5149"/>
                    <a:pt x="8242" y="8649"/>
                  </a:cubicBezTo>
                  <a:cubicBezTo>
                    <a:pt x="8274" y="8711"/>
                    <a:pt x="8327" y="8737"/>
                    <a:pt x="8381" y="8737"/>
                  </a:cubicBezTo>
                  <a:cubicBezTo>
                    <a:pt x="8488" y="8737"/>
                    <a:pt x="8597" y="8633"/>
                    <a:pt x="8534" y="8507"/>
                  </a:cubicBezTo>
                  <a:cubicBezTo>
                    <a:pt x="7533" y="6556"/>
                    <a:pt x="6376" y="4575"/>
                    <a:pt x="4872" y="2973"/>
                  </a:cubicBezTo>
                  <a:cubicBezTo>
                    <a:pt x="4874" y="2962"/>
                    <a:pt x="4880" y="2950"/>
                    <a:pt x="4880" y="2936"/>
                  </a:cubicBezTo>
                  <a:cubicBezTo>
                    <a:pt x="4861" y="2029"/>
                    <a:pt x="5060" y="1151"/>
                    <a:pt x="5489" y="349"/>
                  </a:cubicBezTo>
                  <a:cubicBezTo>
                    <a:pt x="5557" y="221"/>
                    <a:pt x="5444" y="91"/>
                    <a:pt x="5337" y="91"/>
                  </a:cubicBezTo>
                  <a:cubicBezTo>
                    <a:pt x="5293" y="91"/>
                    <a:pt x="5249" y="114"/>
                    <a:pt x="5220" y="167"/>
                  </a:cubicBezTo>
                  <a:cubicBezTo>
                    <a:pt x="4807" y="944"/>
                    <a:pt x="4581" y="1779"/>
                    <a:pt x="4559" y="2651"/>
                  </a:cubicBezTo>
                  <a:cubicBezTo>
                    <a:pt x="3374" y="1470"/>
                    <a:pt x="1979" y="526"/>
                    <a:pt x="288" y="8"/>
                  </a:cubicBezTo>
                  <a:cubicBezTo>
                    <a:pt x="271" y="3"/>
                    <a:pt x="254" y="1"/>
                    <a:pt x="23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80" name="Google Shape;8380;p29"/>
            <p:cNvSpPr/>
            <p:nvPr/>
          </p:nvSpPr>
          <p:spPr>
            <a:xfrm>
              <a:off x="-712931" y="1791232"/>
              <a:ext cx="516897" cy="274017"/>
            </a:xfrm>
            <a:custGeom>
              <a:avLst/>
              <a:gdLst/>
              <a:ahLst/>
              <a:cxnLst/>
              <a:rect l="l" t="t" r="r" b="b"/>
              <a:pathLst>
                <a:path w="19307" h="10235" extrusionOk="0">
                  <a:moveTo>
                    <a:pt x="10981" y="1"/>
                  </a:moveTo>
                  <a:cubicBezTo>
                    <a:pt x="10841" y="1"/>
                    <a:pt x="10701" y="3"/>
                    <a:pt x="10561" y="8"/>
                  </a:cubicBezTo>
                  <a:cubicBezTo>
                    <a:pt x="8781" y="74"/>
                    <a:pt x="7035" y="502"/>
                    <a:pt x="5269" y="741"/>
                  </a:cubicBezTo>
                  <a:cubicBezTo>
                    <a:pt x="4568" y="836"/>
                    <a:pt x="3852" y="900"/>
                    <a:pt x="3140" y="900"/>
                  </a:cubicBezTo>
                  <a:cubicBezTo>
                    <a:pt x="2062" y="900"/>
                    <a:pt x="994" y="754"/>
                    <a:pt x="1" y="349"/>
                  </a:cubicBezTo>
                  <a:lnTo>
                    <a:pt x="1" y="349"/>
                  </a:lnTo>
                  <a:cubicBezTo>
                    <a:pt x="1359" y="1104"/>
                    <a:pt x="2395" y="2328"/>
                    <a:pt x="3279" y="3604"/>
                  </a:cubicBezTo>
                  <a:cubicBezTo>
                    <a:pt x="4162" y="4881"/>
                    <a:pt x="4931" y="6243"/>
                    <a:pt x="5922" y="7439"/>
                  </a:cubicBezTo>
                  <a:cubicBezTo>
                    <a:pt x="6914" y="8637"/>
                    <a:pt x="8175" y="9680"/>
                    <a:pt x="9681" y="10062"/>
                  </a:cubicBezTo>
                  <a:cubicBezTo>
                    <a:pt x="10158" y="10183"/>
                    <a:pt x="10643" y="10234"/>
                    <a:pt x="11131" y="10234"/>
                  </a:cubicBezTo>
                  <a:cubicBezTo>
                    <a:pt x="12267" y="10234"/>
                    <a:pt x="13418" y="9956"/>
                    <a:pt x="14519" y="9635"/>
                  </a:cubicBezTo>
                  <a:cubicBezTo>
                    <a:pt x="15250" y="9421"/>
                    <a:pt x="15979" y="9188"/>
                    <a:pt x="16719" y="9003"/>
                  </a:cubicBezTo>
                  <a:cubicBezTo>
                    <a:pt x="17420" y="8828"/>
                    <a:pt x="18166" y="8831"/>
                    <a:pt x="18855" y="8662"/>
                  </a:cubicBezTo>
                  <a:cubicBezTo>
                    <a:pt x="19307" y="8551"/>
                    <a:pt x="19257" y="8535"/>
                    <a:pt x="19097" y="8080"/>
                  </a:cubicBezTo>
                  <a:cubicBezTo>
                    <a:pt x="18961" y="7699"/>
                    <a:pt x="18795" y="7326"/>
                    <a:pt x="18657" y="6942"/>
                  </a:cubicBezTo>
                  <a:cubicBezTo>
                    <a:pt x="18393" y="6214"/>
                    <a:pt x="18148" y="5477"/>
                    <a:pt x="17857" y="4757"/>
                  </a:cubicBezTo>
                  <a:cubicBezTo>
                    <a:pt x="17345" y="3495"/>
                    <a:pt x="16662" y="2257"/>
                    <a:pt x="15601" y="1400"/>
                  </a:cubicBezTo>
                  <a:cubicBezTo>
                    <a:pt x="14324" y="368"/>
                    <a:pt x="12632" y="1"/>
                    <a:pt x="109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81" name="Google Shape;8381;p29"/>
            <p:cNvSpPr/>
            <p:nvPr/>
          </p:nvSpPr>
          <p:spPr>
            <a:xfrm>
              <a:off x="-712878" y="1800442"/>
              <a:ext cx="512078" cy="264700"/>
            </a:xfrm>
            <a:custGeom>
              <a:avLst/>
              <a:gdLst/>
              <a:ahLst/>
              <a:cxnLst/>
              <a:rect l="l" t="t" r="r" b="b"/>
              <a:pathLst>
                <a:path w="19127" h="9887" extrusionOk="0">
                  <a:moveTo>
                    <a:pt x="0" y="1"/>
                  </a:moveTo>
                  <a:cubicBezTo>
                    <a:pt x="1359" y="756"/>
                    <a:pt x="2395" y="1980"/>
                    <a:pt x="3278" y="3256"/>
                  </a:cubicBezTo>
                  <a:cubicBezTo>
                    <a:pt x="4164" y="4532"/>
                    <a:pt x="4931" y="5895"/>
                    <a:pt x="5922" y="7092"/>
                  </a:cubicBezTo>
                  <a:cubicBezTo>
                    <a:pt x="6912" y="8289"/>
                    <a:pt x="8174" y="9333"/>
                    <a:pt x="9681" y="9715"/>
                  </a:cubicBezTo>
                  <a:cubicBezTo>
                    <a:pt x="10157" y="9836"/>
                    <a:pt x="10642" y="9887"/>
                    <a:pt x="11129" y="9887"/>
                  </a:cubicBezTo>
                  <a:cubicBezTo>
                    <a:pt x="12266" y="9887"/>
                    <a:pt x="13417" y="9609"/>
                    <a:pt x="14518" y="9287"/>
                  </a:cubicBezTo>
                  <a:cubicBezTo>
                    <a:pt x="15251" y="9074"/>
                    <a:pt x="15980" y="8838"/>
                    <a:pt x="16718" y="8654"/>
                  </a:cubicBezTo>
                  <a:cubicBezTo>
                    <a:pt x="17419" y="8479"/>
                    <a:pt x="18165" y="8484"/>
                    <a:pt x="18854" y="8313"/>
                  </a:cubicBezTo>
                  <a:cubicBezTo>
                    <a:pt x="18983" y="8287"/>
                    <a:pt x="19069" y="8264"/>
                    <a:pt x="19127" y="8235"/>
                  </a:cubicBezTo>
                  <a:cubicBezTo>
                    <a:pt x="18691" y="7888"/>
                    <a:pt x="18184" y="7604"/>
                    <a:pt x="17713" y="7368"/>
                  </a:cubicBezTo>
                  <a:cubicBezTo>
                    <a:pt x="16281" y="6647"/>
                    <a:pt x="14785" y="6476"/>
                    <a:pt x="13221" y="6476"/>
                  </a:cubicBezTo>
                  <a:cubicBezTo>
                    <a:pt x="13078" y="6476"/>
                    <a:pt x="12934" y="6478"/>
                    <a:pt x="12790" y="6480"/>
                  </a:cubicBezTo>
                  <a:cubicBezTo>
                    <a:pt x="12486" y="6486"/>
                    <a:pt x="12182" y="6493"/>
                    <a:pt x="11877" y="6493"/>
                  </a:cubicBezTo>
                  <a:cubicBezTo>
                    <a:pt x="11331" y="6493"/>
                    <a:pt x="10784" y="6471"/>
                    <a:pt x="10243" y="6384"/>
                  </a:cubicBezTo>
                  <a:cubicBezTo>
                    <a:pt x="9372" y="6241"/>
                    <a:pt x="8560" y="5883"/>
                    <a:pt x="7823" y="5404"/>
                  </a:cubicBezTo>
                  <a:cubicBezTo>
                    <a:pt x="5828" y="4108"/>
                    <a:pt x="4230" y="1923"/>
                    <a:pt x="2250" y="517"/>
                  </a:cubicBezTo>
                  <a:cubicBezTo>
                    <a:pt x="1478" y="454"/>
                    <a:pt x="720" y="295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82" name="Google Shape;8382;p29"/>
            <p:cNvSpPr/>
            <p:nvPr/>
          </p:nvSpPr>
          <p:spPr>
            <a:xfrm>
              <a:off x="-712878" y="1791313"/>
              <a:ext cx="513282" cy="229521"/>
            </a:xfrm>
            <a:custGeom>
              <a:avLst/>
              <a:gdLst/>
              <a:ahLst/>
              <a:cxnLst/>
              <a:rect l="l" t="t" r="r" b="b"/>
              <a:pathLst>
                <a:path w="19172" h="8573" extrusionOk="0">
                  <a:moveTo>
                    <a:pt x="0" y="348"/>
                  </a:moveTo>
                  <a:cubicBezTo>
                    <a:pt x="0" y="348"/>
                    <a:pt x="0" y="348"/>
                    <a:pt x="0" y="348"/>
                  </a:cubicBezTo>
                  <a:cubicBezTo>
                    <a:pt x="1" y="348"/>
                    <a:pt x="1" y="348"/>
                    <a:pt x="1" y="348"/>
                  </a:cubicBezTo>
                  <a:lnTo>
                    <a:pt x="1" y="348"/>
                  </a:lnTo>
                  <a:cubicBezTo>
                    <a:pt x="1" y="348"/>
                    <a:pt x="0" y="348"/>
                    <a:pt x="0" y="348"/>
                  </a:cubicBezTo>
                  <a:close/>
                  <a:moveTo>
                    <a:pt x="10982" y="0"/>
                  </a:moveTo>
                  <a:cubicBezTo>
                    <a:pt x="10841" y="0"/>
                    <a:pt x="10701" y="3"/>
                    <a:pt x="10561" y="8"/>
                  </a:cubicBezTo>
                  <a:cubicBezTo>
                    <a:pt x="8779" y="74"/>
                    <a:pt x="7035" y="501"/>
                    <a:pt x="5269" y="740"/>
                  </a:cubicBezTo>
                  <a:cubicBezTo>
                    <a:pt x="4566" y="835"/>
                    <a:pt x="3849" y="899"/>
                    <a:pt x="3137" y="899"/>
                  </a:cubicBezTo>
                  <a:cubicBezTo>
                    <a:pt x="2061" y="899"/>
                    <a:pt x="994" y="753"/>
                    <a:pt x="1" y="348"/>
                  </a:cubicBezTo>
                  <a:lnTo>
                    <a:pt x="1" y="348"/>
                  </a:lnTo>
                  <a:cubicBezTo>
                    <a:pt x="95" y="388"/>
                    <a:pt x="4845" y="2540"/>
                    <a:pt x="9381" y="2635"/>
                  </a:cubicBezTo>
                  <a:cubicBezTo>
                    <a:pt x="13950" y="2734"/>
                    <a:pt x="19101" y="8548"/>
                    <a:pt x="19124" y="8573"/>
                  </a:cubicBezTo>
                  <a:lnTo>
                    <a:pt x="19125" y="8573"/>
                  </a:lnTo>
                  <a:lnTo>
                    <a:pt x="19172" y="8289"/>
                  </a:lnTo>
                  <a:cubicBezTo>
                    <a:pt x="19152" y="8230"/>
                    <a:pt x="19128" y="8165"/>
                    <a:pt x="19096" y="8080"/>
                  </a:cubicBezTo>
                  <a:cubicBezTo>
                    <a:pt x="18962" y="7697"/>
                    <a:pt x="18796" y="7323"/>
                    <a:pt x="18656" y="6941"/>
                  </a:cubicBezTo>
                  <a:cubicBezTo>
                    <a:pt x="18392" y="6211"/>
                    <a:pt x="18148" y="5475"/>
                    <a:pt x="17856" y="4755"/>
                  </a:cubicBezTo>
                  <a:cubicBezTo>
                    <a:pt x="17345" y="3493"/>
                    <a:pt x="16661" y="2255"/>
                    <a:pt x="15602" y="1400"/>
                  </a:cubicBezTo>
                  <a:cubicBezTo>
                    <a:pt x="14324" y="367"/>
                    <a:pt x="12632" y="0"/>
                    <a:pt x="109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83" name="Google Shape;8383;p29"/>
            <p:cNvSpPr/>
            <p:nvPr/>
          </p:nvSpPr>
          <p:spPr>
            <a:xfrm>
              <a:off x="-712931" y="1800522"/>
              <a:ext cx="512104" cy="220311"/>
            </a:xfrm>
            <a:custGeom>
              <a:avLst/>
              <a:gdLst/>
              <a:ahLst/>
              <a:cxnLst/>
              <a:rect l="l" t="t" r="r" b="b"/>
              <a:pathLst>
                <a:path w="19128" h="8229" extrusionOk="0">
                  <a:moveTo>
                    <a:pt x="1" y="1"/>
                  </a:moveTo>
                  <a:cubicBezTo>
                    <a:pt x="1582" y="839"/>
                    <a:pt x="3270" y="1474"/>
                    <a:pt x="5006" y="1943"/>
                  </a:cubicBezTo>
                  <a:cubicBezTo>
                    <a:pt x="5874" y="2179"/>
                    <a:pt x="6761" y="2351"/>
                    <a:pt x="7657" y="2482"/>
                  </a:cubicBezTo>
                  <a:cubicBezTo>
                    <a:pt x="8108" y="2536"/>
                    <a:pt x="8556" y="2584"/>
                    <a:pt x="9012" y="2602"/>
                  </a:cubicBezTo>
                  <a:lnTo>
                    <a:pt x="9353" y="2619"/>
                  </a:lnTo>
                  <a:lnTo>
                    <a:pt x="9668" y="2653"/>
                  </a:lnTo>
                  <a:cubicBezTo>
                    <a:pt x="9875" y="2682"/>
                    <a:pt x="10086" y="2679"/>
                    <a:pt x="10295" y="2730"/>
                  </a:cubicBezTo>
                  <a:cubicBezTo>
                    <a:pt x="11134" y="2876"/>
                    <a:pt x="11941" y="3202"/>
                    <a:pt x="12728" y="3565"/>
                  </a:cubicBezTo>
                  <a:cubicBezTo>
                    <a:pt x="13510" y="3949"/>
                    <a:pt x="14262" y="4403"/>
                    <a:pt x="14994" y="4891"/>
                  </a:cubicBezTo>
                  <a:cubicBezTo>
                    <a:pt x="16448" y="5886"/>
                    <a:pt x="17822" y="7016"/>
                    <a:pt x="19127" y="8229"/>
                  </a:cubicBezTo>
                  <a:cubicBezTo>
                    <a:pt x="18026" y="6826"/>
                    <a:pt x="16729" y="5562"/>
                    <a:pt x="15300" y="4465"/>
                  </a:cubicBezTo>
                  <a:cubicBezTo>
                    <a:pt x="14586" y="3913"/>
                    <a:pt x="13815" y="3431"/>
                    <a:pt x="13014" y="2995"/>
                  </a:cubicBezTo>
                  <a:cubicBezTo>
                    <a:pt x="12195" y="2596"/>
                    <a:pt x="11338" y="2243"/>
                    <a:pt x="10417" y="2070"/>
                  </a:cubicBezTo>
                  <a:cubicBezTo>
                    <a:pt x="10190" y="2019"/>
                    <a:pt x="9951" y="2019"/>
                    <a:pt x="9718" y="1991"/>
                  </a:cubicBezTo>
                  <a:lnTo>
                    <a:pt x="9368" y="1962"/>
                  </a:lnTo>
                  <a:lnTo>
                    <a:pt x="9040" y="1947"/>
                  </a:lnTo>
                  <a:cubicBezTo>
                    <a:pt x="8605" y="1940"/>
                    <a:pt x="8169" y="1889"/>
                    <a:pt x="7732" y="1854"/>
                  </a:cubicBezTo>
                  <a:cubicBezTo>
                    <a:pt x="6860" y="1762"/>
                    <a:pt x="5991" y="1609"/>
                    <a:pt x="5127" y="1436"/>
                  </a:cubicBezTo>
                  <a:cubicBezTo>
                    <a:pt x="3398" y="1067"/>
                    <a:pt x="1689" y="584"/>
                    <a:pt x="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84" name="Google Shape;8384;p29"/>
            <p:cNvSpPr/>
            <p:nvPr/>
          </p:nvSpPr>
          <p:spPr>
            <a:xfrm>
              <a:off x="-547769" y="1791232"/>
              <a:ext cx="317575" cy="138949"/>
            </a:xfrm>
            <a:custGeom>
              <a:avLst/>
              <a:gdLst/>
              <a:ahLst/>
              <a:cxnLst/>
              <a:rect l="l" t="t" r="r" b="b"/>
              <a:pathLst>
                <a:path w="11862" h="5190" extrusionOk="0">
                  <a:moveTo>
                    <a:pt x="4815" y="0"/>
                  </a:moveTo>
                  <a:cubicBezTo>
                    <a:pt x="4674" y="0"/>
                    <a:pt x="4534" y="3"/>
                    <a:pt x="4394" y="8"/>
                  </a:cubicBezTo>
                  <a:cubicBezTo>
                    <a:pt x="2915" y="64"/>
                    <a:pt x="1461" y="365"/>
                    <a:pt x="1" y="604"/>
                  </a:cubicBezTo>
                  <a:lnTo>
                    <a:pt x="1" y="606"/>
                  </a:lnTo>
                  <a:cubicBezTo>
                    <a:pt x="1" y="606"/>
                    <a:pt x="4" y="606"/>
                    <a:pt x="11" y="606"/>
                  </a:cubicBezTo>
                  <a:cubicBezTo>
                    <a:pt x="298" y="606"/>
                    <a:pt x="6283" y="629"/>
                    <a:pt x="9132" y="2586"/>
                  </a:cubicBezTo>
                  <a:cubicBezTo>
                    <a:pt x="10385" y="3445"/>
                    <a:pt x="11262" y="4387"/>
                    <a:pt x="11861" y="5190"/>
                  </a:cubicBezTo>
                  <a:cubicBezTo>
                    <a:pt x="11803" y="5045"/>
                    <a:pt x="11746" y="4900"/>
                    <a:pt x="11689" y="4757"/>
                  </a:cubicBezTo>
                  <a:cubicBezTo>
                    <a:pt x="11178" y="3495"/>
                    <a:pt x="10494" y="2257"/>
                    <a:pt x="9435" y="1400"/>
                  </a:cubicBezTo>
                  <a:cubicBezTo>
                    <a:pt x="8157" y="367"/>
                    <a:pt x="6465" y="0"/>
                    <a:pt x="4815" y="0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85" name="Google Shape;8385;p29"/>
            <p:cNvSpPr/>
            <p:nvPr/>
          </p:nvSpPr>
          <p:spPr>
            <a:xfrm>
              <a:off x="-141089" y="1602162"/>
              <a:ext cx="229440" cy="422390"/>
            </a:xfrm>
            <a:custGeom>
              <a:avLst/>
              <a:gdLst/>
              <a:ahLst/>
              <a:cxnLst/>
              <a:rect l="l" t="t" r="r" b="b"/>
              <a:pathLst>
                <a:path w="8570" h="15777" extrusionOk="0">
                  <a:moveTo>
                    <a:pt x="5540" y="1"/>
                  </a:moveTo>
                  <a:cubicBezTo>
                    <a:pt x="3666" y="1038"/>
                    <a:pt x="2131" y="2674"/>
                    <a:pt x="1213" y="4611"/>
                  </a:cubicBezTo>
                  <a:cubicBezTo>
                    <a:pt x="295" y="6546"/>
                    <a:pt x="1" y="8772"/>
                    <a:pt x="381" y="10879"/>
                  </a:cubicBezTo>
                  <a:cubicBezTo>
                    <a:pt x="684" y="12546"/>
                    <a:pt x="1191" y="14076"/>
                    <a:pt x="1268" y="15776"/>
                  </a:cubicBezTo>
                  <a:cubicBezTo>
                    <a:pt x="2827" y="15713"/>
                    <a:pt x="4831" y="14409"/>
                    <a:pt x="5976" y="13408"/>
                  </a:cubicBezTo>
                  <a:cubicBezTo>
                    <a:pt x="7325" y="12233"/>
                    <a:pt x="8317" y="10582"/>
                    <a:pt x="8453" y="8797"/>
                  </a:cubicBezTo>
                  <a:cubicBezTo>
                    <a:pt x="8569" y="7242"/>
                    <a:pt x="8042" y="5711"/>
                    <a:pt x="7395" y="4292"/>
                  </a:cubicBezTo>
                  <a:cubicBezTo>
                    <a:pt x="6748" y="2871"/>
                    <a:pt x="5972" y="1500"/>
                    <a:pt x="5540" y="1"/>
                  </a:cubicBezTo>
                  <a:close/>
                </a:path>
              </a:pathLst>
            </a:custGeom>
            <a:solidFill>
              <a:srgbClr val="BD90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86" name="Google Shape;8386;p29"/>
            <p:cNvSpPr/>
            <p:nvPr/>
          </p:nvSpPr>
          <p:spPr>
            <a:xfrm>
              <a:off x="-141089" y="1602162"/>
              <a:ext cx="229440" cy="422390"/>
            </a:xfrm>
            <a:custGeom>
              <a:avLst/>
              <a:gdLst/>
              <a:ahLst/>
              <a:cxnLst/>
              <a:rect l="l" t="t" r="r" b="b"/>
              <a:pathLst>
                <a:path w="8570" h="15777" extrusionOk="0">
                  <a:moveTo>
                    <a:pt x="5540" y="1"/>
                  </a:moveTo>
                  <a:cubicBezTo>
                    <a:pt x="3666" y="1038"/>
                    <a:pt x="2131" y="2674"/>
                    <a:pt x="1213" y="4611"/>
                  </a:cubicBezTo>
                  <a:cubicBezTo>
                    <a:pt x="295" y="6546"/>
                    <a:pt x="1" y="8772"/>
                    <a:pt x="381" y="10879"/>
                  </a:cubicBezTo>
                  <a:cubicBezTo>
                    <a:pt x="684" y="12546"/>
                    <a:pt x="1191" y="14076"/>
                    <a:pt x="1268" y="15776"/>
                  </a:cubicBezTo>
                  <a:cubicBezTo>
                    <a:pt x="2827" y="15713"/>
                    <a:pt x="4831" y="14409"/>
                    <a:pt x="5976" y="13408"/>
                  </a:cubicBezTo>
                  <a:cubicBezTo>
                    <a:pt x="7325" y="12233"/>
                    <a:pt x="8317" y="10582"/>
                    <a:pt x="8453" y="8797"/>
                  </a:cubicBezTo>
                  <a:cubicBezTo>
                    <a:pt x="8569" y="7242"/>
                    <a:pt x="8042" y="5711"/>
                    <a:pt x="7395" y="4292"/>
                  </a:cubicBezTo>
                  <a:cubicBezTo>
                    <a:pt x="6748" y="2871"/>
                    <a:pt x="5972" y="1500"/>
                    <a:pt x="5540" y="1"/>
                  </a:cubicBezTo>
                  <a:close/>
                </a:path>
              </a:pathLst>
            </a:custGeom>
            <a:solidFill>
              <a:srgbClr val="75A8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87" name="Google Shape;8387;p29"/>
            <p:cNvSpPr/>
            <p:nvPr/>
          </p:nvSpPr>
          <p:spPr>
            <a:xfrm>
              <a:off x="-141169" y="1602162"/>
              <a:ext cx="148427" cy="422390"/>
            </a:xfrm>
            <a:custGeom>
              <a:avLst/>
              <a:gdLst/>
              <a:ahLst/>
              <a:cxnLst/>
              <a:rect l="l" t="t" r="r" b="b"/>
              <a:pathLst>
                <a:path w="5544" h="15777" extrusionOk="0">
                  <a:moveTo>
                    <a:pt x="5543" y="1"/>
                  </a:moveTo>
                  <a:lnTo>
                    <a:pt x="5543" y="1"/>
                  </a:lnTo>
                  <a:cubicBezTo>
                    <a:pt x="3669" y="1038"/>
                    <a:pt x="2134" y="2676"/>
                    <a:pt x="1216" y="4611"/>
                  </a:cubicBezTo>
                  <a:cubicBezTo>
                    <a:pt x="298" y="6546"/>
                    <a:pt x="1" y="8772"/>
                    <a:pt x="384" y="10879"/>
                  </a:cubicBezTo>
                  <a:cubicBezTo>
                    <a:pt x="685" y="12546"/>
                    <a:pt x="1194" y="14076"/>
                    <a:pt x="1271" y="15776"/>
                  </a:cubicBezTo>
                  <a:cubicBezTo>
                    <a:pt x="2599" y="14412"/>
                    <a:pt x="3824" y="11248"/>
                    <a:pt x="3777" y="7025"/>
                  </a:cubicBezTo>
                  <a:cubicBezTo>
                    <a:pt x="3729" y="2804"/>
                    <a:pt x="5543" y="1"/>
                    <a:pt x="5543" y="1"/>
                  </a:cubicBezTo>
                  <a:close/>
                </a:path>
              </a:pathLst>
            </a:custGeom>
            <a:solidFill>
              <a:srgbClr val="8EBC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88" name="Google Shape;8388;p29"/>
            <p:cNvSpPr/>
            <p:nvPr/>
          </p:nvSpPr>
          <p:spPr>
            <a:xfrm>
              <a:off x="-107141" y="1602162"/>
              <a:ext cx="114399" cy="422390"/>
            </a:xfrm>
            <a:custGeom>
              <a:avLst/>
              <a:gdLst/>
              <a:ahLst/>
              <a:cxnLst/>
              <a:rect l="l" t="t" r="r" b="b"/>
              <a:pathLst>
                <a:path w="4273" h="15777" extrusionOk="0">
                  <a:moveTo>
                    <a:pt x="4272" y="1"/>
                  </a:moveTo>
                  <a:lnTo>
                    <a:pt x="4272" y="1"/>
                  </a:lnTo>
                  <a:cubicBezTo>
                    <a:pt x="3446" y="1128"/>
                    <a:pt x="2901" y="2456"/>
                    <a:pt x="2563" y="3821"/>
                  </a:cubicBezTo>
                  <a:cubicBezTo>
                    <a:pt x="2390" y="4506"/>
                    <a:pt x="2279" y="5208"/>
                    <a:pt x="2222" y="5912"/>
                  </a:cubicBezTo>
                  <a:cubicBezTo>
                    <a:pt x="2181" y="6266"/>
                    <a:pt x="2192" y="6622"/>
                    <a:pt x="2178" y="6974"/>
                  </a:cubicBezTo>
                  <a:cubicBezTo>
                    <a:pt x="2167" y="7318"/>
                    <a:pt x="2174" y="7657"/>
                    <a:pt x="2155" y="7998"/>
                  </a:cubicBezTo>
                  <a:cubicBezTo>
                    <a:pt x="2113" y="9361"/>
                    <a:pt x="1941" y="10717"/>
                    <a:pt x="1623" y="12039"/>
                  </a:cubicBezTo>
                  <a:cubicBezTo>
                    <a:pt x="1293" y="13355"/>
                    <a:pt x="838" y="14664"/>
                    <a:pt x="0" y="15776"/>
                  </a:cubicBezTo>
                  <a:cubicBezTo>
                    <a:pt x="531" y="15323"/>
                    <a:pt x="947" y="14737"/>
                    <a:pt x="1297" y="14128"/>
                  </a:cubicBezTo>
                  <a:cubicBezTo>
                    <a:pt x="1638" y="13510"/>
                    <a:pt x="1912" y="12855"/>
                    <a:pt x="2126" y="12183"/>
                  </a:cubicBezTo>
                  <a:cubicBezTo>
                    <a:pt x="2345" y="11513"/>
                    <a:pt x="2500" y="10822"/>
                    <a:pt x="2619" y="10127"/>
                  </a:cubicBezTo>
                  <a:cubicBezTo>
                    <a:pt x="2726" y="9429"/>
                    <a:pt x="2801" y="8726"/>
                    <a:pt x="2827" y="8023"/>
                  </a:cubicBezTo>
                  <a:cubicBezTo>
                    <a:pt x="2843" y="7672"/>
                    <a:pt x="2833" y="7317"/>
                    <a:pt x="2836" y="6968"/>
                  </a:cubicBezTo>
                  <a:cubicBezTo>
                    <a:pt x="2841" y="6630"/>
                    <a:pt x="2834" y="6291"/>
                    <a:pt x="2857" y="5953"/>
                  </a:cubicBezTo>
                  <a:cubicBezTo>
                    <a:pt x="2876" y="5275"/>
                    <a:pt x="2968" y="4601"/>
                    <a:pt x="3076" y="3929"/>
                  </a:cubicBezTo>
                  <a:cubicBezTo>
                    <a:pt x="3311" y="2588"/>
                    <a:pt x="3692" y="1264"/>
                    <a:pt x="427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89" name="Google Shape;8389;p29"/>
            <p:cNvSpPr/>
            <p:nvPr/>
          </p:nvSpPr>
          <p:spPr>
            <a:xfrm>
              <a:off x="-107141" y="1602162"/>
              <a:ext cx="195493" cy="422390"/>
            </a:xfrm>
            <a:custGeom>
              <a:avLst/>
              <a:gdLst/>
              <a:ahLst/>
              <a:cxnLst/>
              <a:rect l="l" t="t" r="r" b="b"/>
              <a:pathLst>
                <a:path w="7302" h="15777" extrusionOk="0">
                  <a:moveTo>
                    <a:pt x="4272" y="1"/>
                  </a:moveTo>
                  <a:lnTo>
                    <a:pt x="4272" y="1"/>
                  </a:lnTo>
                  <a:cubicBezTo>
                    <a:pt x="4278" y="19"/>
                    <a:pt x="4283" y="37"/>
                    <a:pt x="4288" y="55"/>
                  </a:cubicBezTo>
                  <a:lnTo>
                    <a:pt x="4288" y="55"/>
                  </a:lnTo>
                  <a:cubicBezTo>
                    <a:pt x="4278" y="20"/>
                    <a:pt x="4272" y="1"/>
                    <a:pt x="4272" y="1"/>
                  </a:cubicBezTo>
                  <a:close/>
                  <a:moveTo>
                    <a:pt x="4288" y="55"/>
                  </a:moveTo>
                  <a:lnTo>
                    <a:pt x="4288" y="55"/>
                  </a:lnTo>
                  <a:cubicBezTo>
                    <a:pt x="4450" y="614"/>
                    <a:pt x="5798" y="5349"/>
                    <a:pt x="5793" y="8191"/>
                  </a:cubicBezTo>
                  <a:cubicBezTo>
                    <a:pt x="5792" y="11242"/>
                    <a:pt x="1348" y="15327"/>
                    <a:pt x="0" y="15776"/>
                  </a:cubicBezTo>
                  <a:cubicBezTo>
                    <a:pt x="1561" y="15713"/>
                    <a:pt x="3564" y="14409"/>
                    <a:pt x="4708" y="13408"/>
                  </a:cubicBezTo>
                  <a:cubicBezTo>
                    <a:pt x="6056" y="12233"/>
                    <a:pt x="7051" y="10582"/>
                    <a:pt x="7185" y="8797"/>
                  </a:cubicBezTo>
                  <a:cubicBezTo>
                    <a:pt x="7301" y="7242"/>
                    <a:pt x="6774" y="5711"/>
                    <a:pt x="6127" y="4292"/>
                  </a:cubicBezTo>
                  <a:cubicBezTo>
                    <a:pt x="5488" y="2890"/>
                    <a:pt x="4724" y="1533"/>
                    <a:pt x="4288" y="55"/>
                  </a:cubicBezTo>
                  <a:close/>
                </a:path>
              </a:pathLst>
            </a:custGeom>
            <a:solidFill>
              <a:srgbClr val="3E5B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90" name="Google Shape;8390;p29"/>
            <p:cNvSpPr/>
            <p:nvPr/>
          </p:nvSpPr>
          <p:spPr>
            <a:xfrm>
              <a:off x="-141169" y="1602162"/>
              <a:ext cx="148427" cy="395457"/>
            </a:xfrm>
            <a:custGeom>
              <a:avLst/>
              <a:gdLst/>
              <a:ahLst/>
              <a:cxnLst/>
              <a:rect l="l" t="t" r="r" b="b"/>
              <a:pathLst>
                <a:path w="5544" h="14771" extrusionOk="0">
                  <a:moveTo>
                    <a:pt x="5543" y="1"/>
                  </a:moveTo>
                  <a:lnTo>
                    <a:pt x="5543" y="1"/>
                  </a:lnTo>
                  <a:cubicBezTo>
                    <a:pt x="3669" y="1038"/>
                    <a:pt x="2134" y="2676"/>
                    <a:pt x="1216" y="4609"/>
                  </a:cubicBezTo>
                  <a:cubicBezTo>
                    <a:pt x="298" y="6546"/>
                    <a:pt x="1" y="8772"/>
                    <a:pt x="384" y="10879"/>
                  </a:cubicBezTo>
                  <a:cubicBezTo>
                    <a:pt x="624" y="12211"/>
                    <a:pt x="996" y="13457"/>
                    <a:pt x="1175" y="14771"/>
                  </a:cubicBezTo>
                  <a:cubicBezTo>
                    <a:pt x="1133" y="13862"/>
                    <a:pt x="987" y="10164"/>
                    <a:pt x="1172" y="7437"/>
                  </a:cubicBezTo>
                  <a:cubicBezTo>
                    <a:pt x="1417" y="3879"/>
                    <a:pt x="5543" y="1"/>
                    <a:pt x="5543" y="1"/>
                  </a:cubicBezTo>
                  <a:close/>
                </a:path>
              </a:pathLst>
            </a:custGeom>
            <a:solidFill>
              <a:srgbClr val="BFD5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91" name="Google Shape;8391;p29"/>
            <p:cNvSpPr/>
            <p:nvPr/>
          </p:nvSpPr>
          <p:spPr>
            <a:xfrm>
              <a:off x="1462528" y="3358066"/>
              <a:ext cx="418240" cy="1328237"/>
            </a:xfrm>
            <a:custGeom>
              <a:avLst/>
              <a:gdLst/>
              <a:ahLst/>
              <a:cxnLst/>
              <a:rect l="l" t="t" r="r" b="b"/>
              <a:pathLst>
                <a:path w="15622" h="49612" extrusionOk="0">
                  <a:moveTo>
                    <a:pt x="7842" y="0"/>
                  </a:moveTo>
                  <a:cubicBezTo>
                    <a:pt x="6953" y="2907"/>
                    <a:pt x="6912" y="5926"/>
                    <a:pt x="7182" y="8942"/>
                  </a:cubicBezTo>
                  <a:cubicBezTo>
                    <a:pt x="6318" y="10205"/>
                    <a:pt x="5751" y="11926"/>
                    <a:pt x="5248" y="13590"/>
                  </a:cubicBezTo>
                  <a:cubicBezTo>
                    <a:pt x="4244" y="16893"/>
                    <a:pt x="3243" y="19794"/>
                    <a:pt x="1102" y="21868"/>
                  </a:cubicBezTo>
                  <a:lnTo>
                    <a:pt x="1524" y="22305"/>
                  </a:lnTo>
                  <a:cubicBezTo>
                    <a:pt x="3771" y="20129"/>
                    <a:pt x="4803" y="17150"/>
                    <a:pt x="5825" y="13765"/>
                  </a:cubicBezTo>
                  <a:cubicBezTo>
                    <a:pt x="6150" y="12691"/>
                    <a:pt x="6614" y="11174"/>
                    <a:pt x="7280" y="9948"/>
                  </a:cubicBezTo>
                  <a:cubicBezTo>
                    <a:pt x="7440" y="11397"/>
                    <a:pt x="7654" y="12843"/>
                    <a:pt x="7868" y="14275"/>
                  </a:cubicBezTo>
                  <a:cubicBezTo>
                    <a:pt x="8508" y="18527"/>
                    <a:pt x="9168" y="22925"/>
                    <a:pt x="8266" y="27098"/>
                  </a:cubicBezTo>
                  <a:cubicBezTo>
                    <a:pt x="8200" y="27404"/>
                    <a:pt x="8123" y="27709"/>
                    <a:pt x="8042" y="28011"/>
                  </a:cubicBezTo>
                  <a:lnTo>
                    <a:pt x="6920" y="28379"/>
                  </a:lnTo>
                  <a:cubicBezTo>
                    <a:pt x="6315" y="28576"/>
                    <a:pt x="5690" y="28781"/>
                    <a:pt x="5111" y="29095"/>
                  </a:cubicBezTo>
                  <a:cubicBezTo>
                    <a:pt x="3799" y="29803"/>
                    <a:pt x="2862" y="30980"/>
                    <a:pt x="1957" y="32116"/>
                  </a:cubicBezTo>
                  <a:cubicBezTo>
                    <a:pt x="1587" y="32580"/>
                    <a:pt x="1205" y="33061"/>
                    <a:pt x="806" y="33496"/>
                  </a:cubicBezTo>
                  <a:cubicBezTo>
                    <a:pt x="564" y="33760"/>
                    <a:pt x="299" y="34012"/>
                    <a:pt x="0" y="34065"/>
                  </a:cubicBezTo>
                  <a:lnTo>
                    <a:pt x="108" y="34662"/>
                  </a:lnTo>
                  <a:cubicBezTo>
                    <a:pt x="586" y="34576"/>
                    <a:pt x="940" y="34248"/>
                    <a:pt x="1256" y="33906"/>
                  </a:cubicBezTo>
                  <a:cubicBezTo>
                    <a:pt x="1668" y="33454"/>
                    <a:pt x="2059" y="32966"/>
                    <a:pt x="2433" y="32492"/>
                  </a:cubicBezTo>
                  <a:cubicBezTo>
                    <a:pt x="3341" y="31353"/>
                    <a:pt x="4196" y="30278"/>
                    <a:pt x="5401" y="29628"/>
                  </a:cubicBezTo>
                  <a:cubicBezTo>
                    <a:pt x="5935" y="29339"/>
                    <a:pt x="6532" y="29146"/>
                    <a:pt x="7111" y="28956"/>
                  </a:cubicBezTo>
                  <a:lnTo>
                    <a:pt x="7843" y="28717"/>
                  </a:lnTo>
                  <a:lnTo>
                    <a:pt x="7843" y="28717"/>
                  </a:lnTo>
                  <a:cubicBezTo>
                    <a:pt x="7383" y="30225"/>
                    <a:pt x="6771" y="31697"/>
                    <a:pt x="6171" y="33134"/>
                  </a:cubicBezTo>
                  <a:cubicBezTo>
                    <a:pt x="5862" y="33875"/>
                    <a:pt x="5543" y="34644"/>
                    <a:pt x="5248" y="35405"/>
                  </a:cubicBezTo>
                  <a:cubicBezTo>
                    <a:pt x="3493" y="39948"/>
                    <a:pt x="2452" y="44714"/>
                    <a:pt x="2161" y="49575"/>
                  </a:cubicBezTo>
                  <a:lnTo>
                    <a:pt x="2767" y="49611"/>
                  </a:lnTo>
                  <a:cubicBezTo>
                    <a:pt x="3056" y="44812"/>
                    <a:pt x="4080" y="40105"/>
                    <a:pt x="5814" y="35624"/>
                  </a:cubicBezTo>
                  <a:cubicBezTo>
                    <a:pt x="6105" y="34867"/>
                    <a:pt x="6424" y="34105"/>
                    <a:pt x="6732" y="33367"/>
                  </a:cubicBezTo>
                  <a:cubicBezTo>
                    <a:pt x="6815" y="33168"/>
                    <a:pt x="6898" y="32969"/>
                    <a:pt x="6982" y="32768"/>
                  </a:cubicBezTo>
                  <a:cubicBezTo>
                    <a:pt x="7080" y="33024"/>
                    <a:pt x="7140" y="33320"/>
                    <a:pt x="7147" y="33664"/>
                  </a:cubicBezTo>
                  <a:cubicBezTo>
                    <a:pt x="7157" y="34025"/>
                    <a:pt x="7116" y="34382"/>
                    <a:pt x="7074" y="34761"/>
                  </a:cubicBezTo>
                  <a:cubicBezTo>
                    <a:pt x="7058" y="34915"/>
                    <a:pt x="7041" y="35070"/>
                    <a:pt x="7027" y="35224"/>
                  </a:cubicBezTo>
                  <a:cubicBezTo>
                    <a:pt x="6895" y="36746"/>
                    <a:pt x="7086" y="38312"/>
                    <a:pt x="7584" y="39754"/>
                  </a:cubicBezTo>
                  <a:cubicBezTo>
                    <a:pt x="7763" y="40269"/>
                    <a:pt x="8033" y="40919"/>
                    <a:pt x="8538" y="41385"/>
                  </a:cubicBezTo>
                  <a:lnTo>
                    <a:pt x="8951" y="40936"/>
                  </a:lnTo>
                  <a:cubicBezTo>
                    <a:pt x="8544" y="40563"/>
                    <a:pt x="8316" y="40002"/>
                    <a:pt x="8160" y="39556"/>
                  </a:cubicBezTo>
                  <a:cubicBezTo>
                    <a:pt x="7689" y="38194"/>
                    <a:pt x="7507" y="36715"/>
                    <a:pt x="7634" y="35280"/>
                  </a:cubicBezTo>
                  <a:cubicBezTo>
                    <a:pt x="7647" y="35128"/>
                    <a:pt x="7663" y="34980"/>
                    <a:pt x="7679" y="34828"/>
                  </a:cubicBezTo>
                  <a:cubicBezTo>
                    <a:pt x="7721" y="34445"/>
                    <a:pt x="7765" y="34050"/>
                    <a:pt x="7756" y="33649"/>
                  </a:cubicBezTo>
                  <a:cubicBezTo>
                    <a:pt x="7741" y="32998"/>
                    <a:pt x="7577" y="32460"/>
                    <a:pt x="7281" y="32041"/>
                  </a:cubicBezTo>
                  <a:cubicBezTo>
                    <a:pt x="7912" y="30485"/>
                    <a:pt x="8506" y="28885"/>
                    <a:pt x="8865" y="27228"/>
                  </a:cubicBezTo>
                  <a:cubicBezTo>
                    <a:pt x="9719" y="23274"/>
                    <a:pt x="9213" y="19168"/>
                    <a:pt x="8621" y="15171"/>
                  </a:cubicBezTo>
                  <a:lnTo>
                    <a:pt x="8621" y="15171"/>
                  </a:lnTo>
                  <a:cubicBezTo>
                    <a:pt x="9296" y="15688"/>
                    <a:pt x="9690" y="16570"/>
                    <a:pt x="9934" y="17237"/>
                  </a:cubicBezTo>
                  <a:cubicBezTo>
                    <a:pt x="10119" y="17744"/>
                    <a:pt x="10285" y="18275"/>
                    <a:pt x="10446" y="18786"/>
                  </a:cubicBezTo>
                  <a:cubicBezTo>
                    <a:pt x="10728" y="19689"/>
                    <a:pt x="11020" y="20625"/>
                    <a:pt x="11444" y="21502"/>
                  </a:cubicBezTo>
                  <a:cubicBezTo>
                    <a:pt x="12282" y="23233"/>
                    <a:pt x="13656" y="24729"/>
                    <a:pt x="15309" y="25714"/>
                  </a:cubicBezTo>
                  <a:lnTo>
                    <a:pt x="15621" y="25191"/>
                  </a:lnTo>
                  <a:cubicBezTo>
                    <a:pt x="14066" y="24267"/>
                    <a:pt x="12780" y="22861"/>
                    <a:pt x="11993" y="21235"/>
                  </a:cubicBezTo>
                  <a:cubicBezTo>
                    <a:pt x="11588" y="20399"/>
                    <a:pt x="11302" y="19487"/>
                    <a:pt x="11027" y="18604"/>
                  </a:cubicBezTo>
                  <a:cubicBezTo>
                    <a:pt x="10865" y="18085"/>
                    <a:pt x="10698" y="17549"/>
                    <a:pt x="10505" y="17029"/>
                  </a:cubicBezTo>
                  <a:cubicBezTo>
                    <a:pt x="10182" y="16143"/>
                    <a:pt x="9621" y="14916"/>
                    <a:pt x="8505" y="14384"/>
                  </a:cubicBezTo>
                  <a:cubicBezTo>
                    <a:pt x="8496" y="14319"/>
                    <a:pt x="8485" y="14253"/>
                    <a:pt x="8476" y="14188"/>
                  </a:cubicBezTo>
                  <a:cubicBezTo>
                    <a:pt x="7773" y="9512"/>
                    <a:pt x="7048" y="4677"/>
                    <a:pt x="8423" y="179"/>
                  </a:cubicBezTo>
                  <a:lnTo>
                    <a:pt x="7842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92" name="Google Shape;8392;p29"/>
            <p:cNvSpPr/>
            <p:nvPr/>
          </p:nvSpPr>
          <p:spPr>
            <a:xfrm>
              <a:off x="1345021" y="4499504"/>
              <a:ext cx="342126" cy="491784"/>
            </a:xfrm>
            <a:custGeom>
              <a:avLst/>
              <a:gdLst/>
              <a:ahLst/>
              <a:cxnLst/>
              <a:rect l="l" t="t" r="r" b="b"/>
              <a:pathLst>
                <a:path w="12779" h="18369" extrusionOk="0">
                  <a:moveTo>
                    <a:pt x="7734" y="0"/>
                  </a:moveTo>
                  <a:cubicBezTo>
                    <a:pt x="7698" y="0"/>
                    <a:pt x="7661" y="5"/>
                    <a:pt x="7621" y="14"/>
                  </a:cubicBezTo>
                  <a:cubicBezTo>
                    <a:pt x="7109" y="136"/>
                    <a:pt x="6202" y="1617"/>
                    <a:pt x="5811" y="2038"/>
                  </a:cubicBezTo>
                  <a:cubicBezTo>
                    <a:pt x="5182" y="2714"/>
                    <a:pt x="4548" y="3380"/>
                    <a:pt x="3942" y="4078"/>
                  </a:cubicBezTo>
                  <a:cubicBezTo>
                    <a:pt x="2432" y="5809"/>
                    <a:pt x="1057" y="7780"/>
                    <a:pt x="529" y="10117"/>
                  </a:cubicBezTo>
                  <a:cubicBezTo>
                    <a:pt x="0" y="12454"/>
                    <a:pt x="478" y="15218"/>
                    <a:pt x="2179" y="16860"/>
                  </a:cubicBezTo>
                  <a:cubicBezTo>
                    <a:pt x="3266" y="17910"/>
                    <a:pt x="4706" y="18368"/>
                    <a:pt x="6150" y="18368"/>
                  </a:cubicBezTo>
                  <a:cubicBezTo>
                    <a:pt x="6864" y="18368"/>
                    <a:pt x="7578" y="18256"/>
                    <a:pt x="8252" y="18048"/>
                  </a:cubicBezTo>
                  <a:cubicBezTo>
                    <a:pt x="9837" y="17557"/>
                    <a:pt x="11335" y="16515"/>
                    <a:pt x="12050" y="14912"/>
                  </a:cubicBezTo>
                  <a:cubicBezTo>
                    <a:pt x="12779" y="13280"/>
                    <a:pt x="12603" y="11292"/>
                    <a:pt x="12027" y="9539"/>
                  </a:cubicBezTo>
                  <a:cubicBezTo>
                    <a:pt x="11451" y="7784"/>
                    <a:pt x="10512" y="6195"/>
                    <a:pt x="9699" y="4545"/>
                  </a:cubicBezTo>
                  <a:cubicBezTo>
                    <a:pt x="9240" y="3617"/>
                    <a:pt x="8820" y="2657"/>
                    <a:pt x="8531" y="1652"/>
                  </a:cubicBezTo>
                  <a:cubicBezTo>
                    <a:pt x="8394" y="1170"/>
                    <a:pt x="8311" y="0"/>
                    <a:pt x="7734" y="0"/>
                  </a:cubicBezTo>
                  <a:close/>
                </a:path>
              </a:pathLst>
            </a:custGeom>
            <a:solidFill>
              <a:srgbClr val="C5DC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93" name="Google Shape;8393;p29"/>
            <p:cNvSpPr/>
            <p:nvPr/>
          </p:nvSpPr>
          <p:spPr>
            <a:xfrm>
              <a:off x="1352812" y="4499558"/>
              <a:ext cx="259372" cy="439363"/>
            </a:xfrm>
            <a:custGeom>
              <a:avLst/>
              <a:gdLst/>
              <a:ahLst/>
              <a:cxnLst/>
              <a:rect l="l" t="t" r="r" b="b"/>
              <a:pathLst>
                <a:path w="9688" h="16411" extrusionOk="0">
                  <a:moveTo>
                    <a:pt x="7445" y="1"/>
                  </a:moveTo>
                  <a:cubicBezTo>
                    <a:pt x="7410" y="1"/>
                    <a:pt x="7372" y="5"/>
                    <a:pt x="7333" y="15"/>
                  </a:cubicBezTo>
                  <a:cubicBezTo>
                    <a:pt x="6821" y="136"/>
                    <a:pt x="5915" y="1618"/>
                    <a:pt x="5523" y="2037"/>
                  </a:cubicBezTo>
                  <a:cubicBezTo>
                    <a:pt x="4895" y="2712"/>
                    <a:pt x="4258" y="3379"/>
                    <a:pt x="3652" y="4076"/>
                  </a:cubicBezTo>
                  <a:cubicBezTo>
                    <a:pt x="2143" y="5807"/>
                    <a:pt x="767" y="7778"/>
                    <a:pt x="240" y="10115"/>
                  </a:cubicBezTo>
                  <a:cubicBezTo>
                    <a:pt x="61" y="10899"/>
                    <a:pt x="1" y="11730"/>
                    <a:pt x="58" y="12550"/>
                  </a:cubicBezTo>
                  <a:cubicBezTo>
                    <a:pt x="182" y="12830"/>
                    <a:pt x="320" y="13102"/>
                    <a:pt x="476" y="13366"/>
                  </a:cubicBezTo>
                  <a:cubicBezTo>
                    <a:pt x="1491" y="15072"/>
                    <a:pt x="3261" y="16411"/>
                    <a:pt x="5086" y="16411"/>
                  </a:cubicBezTo>
                  <a:cubicBezTo>
                    <a:pt x="5600" y="16411"/>
                    <a:pt x="6118" y="16305"/>
                    <a:pt x="6625" y="16072"/>
                  </a:cubicBezTo>
                  <a:cubicBezTo>
                    <a:pt x="9032" y="14961"/>
                    <a:pt x="9687" y="11900"/>
                    <a:pt x="9377" y="9279"/>
                  </a:cubicBezTo>
                  <a:cubicBezTo>
                    <a:pt x="9035" y="6379"/>
                    <a:pt x="7556" y="3439"/>
                    <a:pt x="7965" y="525"/>
                  </a:cubicBezTo>
                  <a:cubicBezTo>
                    <a:pt x="7855" y="229"/>
                    <a:pt x="7697" y="1"/>
                    <a:pt x="7445" y="1"/>
                  </a:cubicBezTo>
                  <a:close/>
                </a:path>
              </a:pathLst>
            </a:custGeom>
            <a:solidFill>
              <a:srgbClr val="8EBC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94" name="Google Shape;8394;p29"/>
            <p:cNvSpPr/>
            <p:nvPr/>
          </p:nvSpPr>
          <p:spPr>
            <a:xfrm>
              <a:off x="1515538" y="4500575"/>
              <a:ext cx="40855" cy="340412"/>
            </a:xfrm>
            <a:custGeom>
              <a:avLst/>
              <a:gdLst/>
              <a:ahLst/>
              <a:cxnLst/>
              <a:rect l="l" t="t" r="r" b="b"/>
              <a:pathLst>
                <a:path w="1526" h="12715" extrusionOk="0">
                  <a:moveTo>
                    <a:pt x="1526" y="0"/>
                  </a:moveTo>
                  <a:lnTo>
                    <a:pt x="1526" y="0"/>
                  </a:lnTo>
                  <a:cubicBezTo>
                    <a:pt x="1151" y="397"/>
                    <a:pt x="888" y="898"/>
                    <a:pt x="705" y="1421"/>
                  </a:cubicBezTo>
                  <a:cubicBezTo>
                    <a:pt x="529" y="1945"/>
                    <a:pt x="426" y="2493"/>
                    <a:pt x="367" y="3038"/>
                  </a:cubicBezTo>
                  <a:cubicBezTo>
                    <a:pt x="244" y="4131"/>
                    <a:pt x="268" y="5216"/>
                    <a:pt x="270" y="6290"/>
                  </a:cubicBezTo>
                  <a:cubicBezTo>
                    <a:pt x="293" y="7367"/>
                    <a:pt x="283" y="8423"/>
                    <a:pt x="232" y="9496"/>
                  </a:cubicBezTo>
                  <a:cubicBezTo>
                    <a:pt x="181" y="10565"/>
                    <a:pt x="101" y="11635"/>
                    <a:pt x="0" y="12714"/>
                  </a:cubicBezTo>
                  <a:cubicBezTo>
                    <a:pt x="347" y="11683"/>
                    <a:pt x="560" y="10615"/>
                    <a:pt x="704" y="9538"/>
                  </a:cubicBezTo>
                  <a:cubicBezTo>
                    <a:pt x="853" y="8464"/>
                    <a:pt x="889" y="7361"/>
                    <a:pt x="879" y="6283"/>
                  </a:cubicBezTo>
                  <a:lnTo>
                    <a:pt x="848" y="4670"/>
                  </a:lnTo>
                  <a:cubicBezTo>
                    <a:pt x="829" y="4134"/>
                    <a:pt x="831" y="3601"/>
                    <a:pt x="841" y="3070"/>
                  </a:cubicBezTo>
                  <a:cubicBezTo>
                    <a:pt x="873" y="2017"/>
                    <a:pt x="990" y="955"/>
                    <a:pt x="152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95" name="Google Shape;8395;p29"/>
            <p:cNvSpPr/>
            <p:nvPr/>
          </p:nvSpPr>
          <p:spPr>
            <a:xfrm>
              <a:off x="1654597" y="4400203"/>
              <a:ext cx="281673" cy="384721"/>
            </a:xfrm>
            <a:custGeom>
              <a:avLst/>
              <a:gdLst/>
              <a:ahLst/>
              <a:cxnLst/>
              <a:rect l="l" t="t" r="r" b="b"/>
              <a:pathLst>
                <a:path w="10521" h="14370" extrusionOk="0">
                  <a:moveTo>
                    <a:pt x="1033" y="0"/>
                  </a:moveTo>
                  <a:cubicBezTo>
                    <a:pt x="802" y="0"/>
                    <a:pt x="606" y="40"/>
                    <a:pt x="479" y="143"/>
                  </a:cubicBezTo>
                  <a:cubicBezTo>
                    <a:pt x="1" y="526"/>
                    <a:pt x="887" y="2125"/>
                    <a:pt x="1031" y="2731"/>
                  </a:cubicBezTo>
                  <a:cubicBezTo>
                    <a:pt x="1293" y="3847"/>
                    <a:pt x="1418" y="4991"/>
                    <a:pt x="1529" y="6127"/>
                  </a:cubicBezTo>
                  <a:cubicBezTo>
                    <a:pt x="1769" y="8591"/>
                    <a:pt x="2077" y="11250"/>
                    <a:pt x="3639" y="13108"/>
                  </a:cubicBezTo>
                  <a:cubicBezTo>
                    <a:pt x="4222" y="13800"/>
                    <a:pt x="5011" y="14361"/>
                    <a:pt x="5861" y="14370"/>
                  </a:cubicBezTo>
                  <a:cubicBezTo>
                    <a:pt x="5865" y="14370"/>
                    <a:pt x="5870" y="14370"/>
                    <a:pt x="5875" y="14370"/>
                  </a:cubicBezTo>
                  <a:cubicBezTo>
                    <a:pt x="6490" y="14370"/>
                    <a:pt x="7070" y="14080"/>
                    <a:pt x="7574" y="13715"/>
                  </a:cubicBezTo>
                  <a:cubicBezTo>
                    <a:pt x="9438" y="12371"/>
                    <a:pt x="10521" y="9876"/>
                    <a:pt x="10314" y="7409"/>
                  </a:cubicBezTo>
                  <a:cubicBezTo>
                    <a:pt x="10105" y="4944"/>
                    <a:pt x="8616" y="2600"/>
                    <a:pt x="6547" y="1488"/>
                  </a:cubicBezTo>
                  <a:cubicBezTo>
                    <a:pt x="5527" y="940"/>
                    <a:pt x="4413" y="691"/>
                    <a:pt x="3308" y="483"/>
                  </a:cubicBezTo>
                  <a:cubicBezTo>
                    <a:pt x="2849" y="397"/>
                    <a:pt x="1763" y="0"/>
                    <a:pt x="103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96" name="Google Shape;8396;p29"/>
            <p:cNvSpPr/>
            <p:nvPr/>
          </p:nvSpPr>
          <p:spPr>
            <a:xfrm>
              <a:off x="1667421" y="4403978"/>
              <a:ext cx="166257" cy="250751"/>
            </a:xfrm>
            <a:custGeom>
              <a:avLst/>
              <a:gdLst/>
              <a:ahLst/>
              <a:cxnLst/>
              <a:rect l="l" t="t" r="r" b="b"/>
              <a:pathLst>
                <a:path w="6210" h="9366" extrusionOk="0">
                  <a:moveTo>
                    <a:pt x="1" y="1"/>
                  </a:moveTo>
                  <a:cubicBezTo>
                    <a:pt x="651" y="696"/>
                    <a:pt x="1241" y="1424"/>
                    <a:pt x="1780" y="2186"/>
                  </a:cubicBezTo>
                  <a:cubicBezTo>
                    <a:pt x="2312" y="2953"/>
                    <a:pt x="2791" y="3750"/>
                    <a:pt x="3176" y="4590"/>
                  </a:cubicBezTo>
                  <a:cubicBezTo>
                    <a:pt x="3374" y="5010"/>
                    <a:pt x="3526" y="5431"/>
                    <a:pt x="3709" y="5889"/>
                  </a:cubicBezTo>
                  <a:cubicBezTo>
                    <a:pt x="3903" y="6330"/>
                    <a:pt x="4110" y="6767"/>
                    <a:pt x="4362" y="7179"/>
                  </a:cubicBezTo>
                  <a:cubicBezTo>
                    <a:pt x="4860" y="8001"/>
                    <a:pt x="5459" y="8771"/>
                    <a:pt x="6210" y="9365"/>
                  </a:cubicBezTo>
                  <a:cubicBezTo>
                    <a:pt x="5622" y="8620"/>
                    <a:pt x="5141" y="7813"/>
                    <a:pt x="4726" y="6980"/>
                  </a:cubicBezTo>
                  <a:cubicBezTo>
                    <a:pt x="4525" y="6559"/>
                    <a:pt x="4337" y="6136"/>
                    <a:pt x="4177" y="5701"/>
                  </a:cubicBezTo>
                  <a:cubicBezTo>
                    <a:pt x="4024" y="5275"/>
                    <a:pt x="3856" y="4803"/>
                    <a:pt x="3660" y="4364"/>
                  </a:cubicBezTo>
                  <a:cubicBezTo>
                    <a:pt x="3451" y="3929"/>
                    <a:pt x="3225" y="3500"/>
                    <a:pt x="2965" y="3094"/>
                  </a:cubicBezTo>
                  <a:cubicBezTo>
                    <a:pt x="2698" y="2692"/>
                    <a:pt x="2424" y="2297"/>
                    <a:pt x="2112" y="1931"/>
                  </a:cubicBezTo>
                  <a:cubicBezTo>
                    <a:pt x="1494" y="1197"/>
                    <a:pt x="797" y="527"/>
                    <a:pt x="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97" name="Google Shape;8397;p29"/>
            <p:cNvSpPr/>
            <p:nvPr/>
          </p:nvSpPr>
          <p:spPr>
            <a:xfrm>
              <a:off x="1667367" y="4400123"/>
              <a:ext cx="268876" cy="384721"/>
            </a:xfrm>
            <a:custGeom>
              <a:avLst/>
              <a:gdLst/>
              <a:ahLst/>
              <a:cxnLst/>
              <a:rect l="l" t="t" r="r" b="b"/>
              <a:pathLst>
                <a:path w="10043" h="14370" extrusionOk="0">
                  <a:moveTo>
                    <a:pt x="553" y="1"/>
                  </a:moveTo>
                  <a:cubicBezTo>
                    <a:pt x="322" y="1"/>
                    <a:pt x="127" y="41"/>
                    <a:pt x="0" y="143"/>
                  </a:cubicBezTo>
                  <a:cubicBezTo>
                    <a:pt x="7076" y="2013"/>
                    <a:pt x="8482" y="5372"/>
                    <a:pt x="7975" y="9690"/>
                  </a:cubicBezTo>
                  <a:cubicBezTo>
                    <a:pt x="7590" y="12978"/>
                    <a:pt x="4153" y="13908"/>
                    <a:pt x="4070" y="13930"/>
                  </a:cubicBezTo>
                  <a:cubicBezTo>
                    <a:pt x="4475" y="14195"/>
                    <a:pt x="4919" y="14367"/>
                    <a:pt x="5381" y="14370"/>
                  </a:cubicBezTo>
                  <a:cubicBezTo>
                    <a:pt x="5387" y="14370"/>
                    <a:pt x="5393" y="14370"/>
                    <a:pt x="5399" y="14370"/>
                  </a:cubicBezTo>
                  <a:cubicBezTo>
                    <a:pt x="6015" y="14370"/>
                    <a:pt x="6592" y="14081"/>
                    <a:pt x="7096" y="13717"/>
                  </a:cubicBezTo>
                  <a:cubicBezTo>
                    <a:pt x="8958" y="12372"/>
                    <a:pt x="10042" y="9878"/>
                    <a:pt x="9835" y="7411"/>
                  </a:cubicBezTo>
                  <a:cubicBezTo>
                    <a:pt x="9627" y="4944"/>
                    <a:pt x="8138" y="2601"/>
                    <a:pt x="6069" y="1489"/>
                  </a:cubicBezTo>
                  <a:cubicBezTo>
                    <a:pt x="5049" y="942"/>
                    <a:pt x="3934" y="692"/>
                    <a:pt x="2830" y="484"/>
                  </a:cubicBezTo>
                  <a:cubicBezTo>
                    <a:pt x="2370" y="399"/>
                    <a:pt x="1282" y="1"/>
                    <a:pt x="55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98" name="Google Shape;8398;p29"/>
            <p:cNvSpPr/>
            <p:nvPr/>
          </p:nvSpPr>
          <p:spPr>
            <a:xfrm>
              <a:off x="1103289" y="4213569"/>
              <a:ext cx="415295" cy="309169"/>
            </a:xfrm>
            <a:custGeom>
              <a:avLst/>
              <a:gdLst/>
              <a:ahLst/>
              <a:cxnLst/>
              <a:rect l="l" t="t" r="r" b="b"/>
              <a:pathLst>
                <a:path w="15512" h="11548" extrusionOk="0">
                  <a:moveTo>
                    <a:pt x="7004" y="0"/>
                  </a:moveTo>
                  <a:cubicBezTo>
                    <a:pt x="6155" y="0"/>
                    <a:pt x="5316" y="102"/>
                    <a:pt x="4499" y="385"/>
                  </a:cubicBezTo>
                  <a:cubicBezTo>
                    <a:pt x="2522" y="1076"/>
                    <a:pt x="934" y="2876"/>
                    <a:pt x="385" y="5055"/>
                  </a:cubicBezTo>
                  <a:cubicBezTo>
                    <a:pt x="0" y="6584"/>
                    <a:pt x="143" y="8354"/>
                    <a:pt x="1046" y="9657"/>
                  </a:cubicBezTo>
                  <a:cubicBezTo>
                    <a:pt x="1918" y="10915"/>
                    <a:pt x="3388" y="11548"/>
                    <a:pt x="4825" y="11548"/>
                  </a:cubicBezTo>
                  <a:cubicBezTo>
                    <a:pt x="5117" y="11548"/>
                    <a:pt x="5407" y="11522"/>
                    <a:pt x="5691" y="11469"/>
                  </a:cubicBezTo>
                  <a:cubicBezTo>
                    <a:pt x="7370" y="11157"/>
                    <a:pt x="8824" y="10053"/>
                    <a:pt x="9974" y="8718"/>
                  </a:cubicBezTo>
                  <a:cubicBezTo>
                    <a:pt x="11120" y="7384"/>
                    <a:pt x="12009" y="5813"/>
                    <a:pt x="12961" y="4303"/>
                  </a:cubicBezTo>
                  <a:cubicBezTo>
                    <a:pt x="13320" y="3732"/>
                    <a:pt x="15512" y="1203"/>
                    <a:pt x="15188" y="799"/>
                  </a:cubicBezTo>
                  <a:cubicBezTo>
                    <a:pt x="15053" y="627"/>
                    <a:pt x="14791" y="580"/>
                    <a:pt x="14507" y="580"/>
                  </a:cubicBezTo>
                  <a:cubicBezTo>
                    <a:pt x="14152" y="580"/>
                    <a:pt x="13762" y="655"/>
                    <a:pt x="13546" y="655"/>
                  </a:cubicBezTo>
                  <a:cubicBezTo>
                    <a:pt x="12931" y="655"/>
                    <a:pt x="12314" y="600"/>
                    <a:pt x="11700" y="527"/>
                  </a:cubicBezTo>
                  <a:cubicBezTo>
                    <a:pt x="10158" y="344"/>
                    <a:pt x="8565" y="0"/>
                    <a:pt x="7004" y="0"/>
                  </a:cubicBezTo>
                  <a:close/>
                </a:path>
              </a:pathLst>
            </a:custGeom>
            <a:solidFill>
              <a:srgbClr val="BCD2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99" name="Google Shape;8399;p29"/>
            <p:cNvSpPr/>
            <p:nvPr/>
          </p:nvSpPr>
          <p:spPr>
            <a:xfrm>
              <a:off x="1234664" y="4234961"/>
              <a:ext cx="275221" cy="156753"/>
            </a:xfrm>
            <a:custGeom>
              <a:avLst/>
              <a:gdLst/>
              <a:ahLst/>
              <a:cxnLst/>
              <a:rect l="l" t="t" r="r" b="b"/>
              <a:pathLst>
                <a:path w="10280" h="5855" extrusionOk="0">
                  <a:moveTo>
                    <a:pt x="10280" y="0"/>
                  </a:moveTo>
                  <a:lnTo>
                    <a:pt x="10280" y="0"/>
                  </a:lnTo>
                  <a:cubicBezTo>
                    <a:pt x="9499" y="660"/>
                    <a:pt x="8674" y="1245"/>
                    <a:pt x="7803" y="1725"/>
                  </a:cubicBezTo>
                  <a:cubicBezTo>
                    <a:pt x="7364" y="1958"/>
                    <a:pt x="6924" y="2183"/>
                    <a:pt x="6460" y="2345"/>
                  </a:cubicBezTo>
                  <a:cubicBezTo>
                    <a:pt x="6004" y="2528"/>
                    <a:pt x="5527" y="2642"/>
                    <a:pt x="5052" y="2732"/>
                  </a:cubicBezTo>
                  <a:lnTo>
                    <a:pt x="4316" y="2827"/>
                  </a:lnTo>
                  <a:cubicBezTo>
                    <a:pt x="4051" y="2857"/>
                    <a:pt x="3787" y="2890"/>
                    <a:pt x="3529" y="2959"/>
                  </a:cubicBezTo>
                  <a:cubicBezTo>
                    <a:pt x="3012" y="3086"/>
                    <a:pt x="2505" y="3273"/>
                    <a:pt x="2052" y="3553"/>
                  </a:cubicBezTo>
                  <a:cubicBezTo>
                    <a:pt x="1140" y="4089"/>
                    <a:pt x="385" y="4897"/>
                    <a:pt x="0" y="5855"/>
                  </a:cubicBezTo>
                  <a:cubicBezTo>
                    <a:pt x="604" y="5027"/>
                    <a:pt x="1398" y="4387"/>
                    <a:pt x="2272" y="3971"/>
                  </a:cubicBezTo>
                  <a:cubicBezTo>
                    <a:pt x="2491" y="3861"/>
                    <a:pt x="2722" y="3786"/>
                    <a:pt x="2948" y="3698"/>
                  </a:cubicBezTo>
                  <a:cubicBezTo>
                    <a:pt x="3183" y="3636"/>
                    <a:pt x="3413" y="3554"/>
                    <a:pt x="3653" y="3520"/>
                  </a:cubicBezTo>
                  <a:cubicBezTo>
                    <a:pt x="3773" y="3502"/>
                    <a:pt x="3889" y="3469"/>
                    <a:pt x="4010" y="3455"/>
                  </a:cubicBezTo>
                  <a:lnTo>
                    <a:pt x="4372" y="3417"/>
                  </a:lnTo>
                  <a:lnTo>
                    <a:pt x="5151" y="3331"/>
                  </a:lnTo>
                  <a:cubicBezTo>
                    <a:pt x="6199" y="3139"/>
                    <a:pt x="7190" y="2718"/>
                    <a:pt x="8049" y="2129"/>
                  </a:cubicBezTo>
                  <a:cubicBezTo>
                    <a:pt x="8915" y="1551"/>
                    <a:pt x="9681" y="835"/>
                    <a:pt x="1028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00" name="Google Shape;8400;p29"/>
            <p:cNvSpPr/>
            <p:nvPr/>
          </p:nvSpPr>
          <p:spPr>
            <a:xfrm>
              <a:off x="1103289" y="4213569"/>
              <a:ext cx="406674" cy="309222"/>
            </a:xfrm>
            <a:custGeom>
              <a:avLst/>
              <a:gdLst/>
              <a:ahLst/>
              <a:cxnLst/>
              <a:rect l="l" t="t" r="r" b="b"/>
              <a:pathLst>
                <a:path w="15190" h="11550" extrusionOk="0">
                  <a:moveTo>
                    <a:pt x="7004" y="0"/>
                  </a:moveTo>
                  <a:cubicBezTo>
                    <a:pt x="6155" y="0"/>
                    <a:pt x="5316" y="102"/>
                    <a:pt x="4499" y="385"/>
                  </a:cubicBezTo>
                  <a:cubicBezTo>
                    <a:pt x="2521" y="1076"/>
                    <a:pt x="934" y="2877"/>
                    <a:pt x="386" y="5055"/>
                  </a:cubicBezTo>
                  <a:cubicBezTo>
                    <a:pt x="0" y="6585"/>
                    <a:pt x="143" y="8355"/>
                    <a:pt x="1046" y="9658"/>
                  </a:cubicBezTo>
                  <a:cubicBezTo>
                    <a:pt x="1918" y="10916"/>
                    <a:pt x="3387" y="11550"/>
                    <a:pt x="4823" y="11550"/>
                  </a:cubicBezTo>
                  <a:cubicBezTo>
                    <a:pt x="5116" y="11550"/>
                    <a:pt x="5407" y="11523"/>
                    <a:pt x="5691" y="11471"/>
                  </a:cubicBezTo>
                  <a:cubicBezTo>
                    <a:pt x="6047" y="11405"/>
                    <a:pt x="6392" y="11302"/>
                    <a:pt x="6726" y="11170"/>
                  </a:cubicBezTo>
                  <a:cubicBezTo>
                    <a:pt x="5881" y="10875"/>
                    <a:pt x="2690" y="9575"/>
                    <a:pt x="2481" y="6738"/>
                  </a:cubicBezTo>
                  <a:cubicBezTo>
                    <a:pt x="2241" y="3470"/>
                    <a:pt x="5482" y="1292"/>
                    <a:pt x="15190" y="799"/>
                  </a:cubicBezTo>
                  <a:cubicBezTo>
                    <a:pt x="15053" y="628"/>
                    <a:pt x="14790" y="580"/>
                    <a:pt x="14506" y="580"/>
                  </a:cubicBezTo>
                  <a:cubicBezTo>
                    <a:pt x="14150" y="580"/>
                    <a:pt x="13762" y="655"/>
                    <a:pt x="13546" y="655"/>
                  </a:cubicBezTo>
                  <a:cubicBezTo>
                    <a:pt x="12931" y="655"/>
                    <a:pt x="12314" y="600"/>
                    <a:pt x="11700" y="527"/>
                  </a:cubicBezTo>
                  <a:cubicBezTo>
                    <a:pt x="10158" y="344"/>
                    <a:pt x="8565" y="0"/>
                    <a:pt x="7004" y="0"/>
                  </a:cubicBezTo>
                  <a:close/>
                </a:path>
              </a:pathLst>
            </a:custGeom>
            <a:solidFill>
              <a:srgbClr val="D7EF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01" name="Google Shape;8401;p29"/>
            <p:cNvSpPr/>
            <p:nvPr/>
          </p:nvSpPr>
          <p:spPr>
            <a:xfrm>
              <a:off x="1748569" y="3906242"/>
              <a:ext cx="344509" cy="395082"/>
            </a:xfrm>
            <a:custGeom>
              <a:avLst/>
              <a:gdLst/>
              <a:ahLst/>
              <a:cxnLst/>
              <a:rect l="l" t="t" r="r" b="b"/>
              <a:pathLst>
                <a:path w="12868" h="14757" extrusionOk="0">
                  <a:moveTo>
                    <a:pt x="1036" y="1"/>
                  </a:moveTo>
                  <a:cubicBezTo>
                    <a:pt x="861" y="1"/>
                    <a:pt x="708" y="41"/>
                    <a:pt x="595" y="140"/>
                  </a:cubicBezTo>
                  <a:cubicBezTo>
                    <a:pt x="1" y="666"/>
                    <a:pt x="1037" y="4401"/>
                    <a:pt x="1165" y="5284"/>
                  </a:cubicBezTo>
                  <a:cubicBezTo>
                    <a:pt x="1436" y="7173"/>
                    <a:pt x="1777" y="9081"/>
                    <a:pt x="2567" y="10783"/>
                  </a:cubicBezTo>
                  <a:cubicBezTo>
                    <a:pt x="3358" y="12484"/>
                    <a:pt x="4662" y="13980"/>
                    <a:pt x="6333" y="14531"/>
                  </a:cubicBezTo>
                  <a:cubicBezTo>
                    <a:pt x="6793" y="14683"/>
                    <a:pt x="7273" y="14757"/>
                    <a:pt x="7753" y="14757"/>
                  </a:cubicBezTo>
                  <a:cubicBezTo>
                    <a:pt x="8853" y="14757"/>
                    <a:pt x="9956" y="14369"/>
                    <a:pt x="10835" y="13639"/>
                  </a:cubicBezTo>
                  <a:cubicBezTo>
                    <a:pt x="12100" y="12590"/>
                    <a:pt x="12868" y="10859"/>
                    <a:pt x="12839" y="9131"/>
                  </a:cubicBezTo>
                  <a:cubicBezTo>
                    <a:pt x="12805" y="7158"/>
                    <a:pt x="11782" y="5327"/>
                    <a:pt x="10404" y="4062"/>
                  </a:cubicBezTo>
                  <a:cubicBezTo>
                    <a:pt x="9027" y="2799"/>
                    <a:pt x="7322" y="2037"/>
                    <a:pt x="5603" y="1451"/>
                  </a:cubicBezTo>
                  <a:cubicBezTo>
                    <a:pt x="4723" y="1151"/>
                    <a:pt x="3831" y="893"/>
                    <a:pt x="2944" y="615"/>
                  </a:cubicBezTo>
                  <a:cubicBezTo>
                    <a:pt x="2536" y="488"/>
                    <a:pt x="1650" y="1"/>
                    <a:pt x="103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02" name="Google Shape;8402;p29"/>
            <p:cNvSpPr/>
            <p:nvPr/>
          </p:nvSpPr>
          <p:spPr>
            <a:xfrm>
              <a:off x="1764580" y="3910017"/>
              <a:ext cx="212226" cy="249868"/>
            </a:xfrm>
            <a:custGeom>
              <a:avLst/>
              <a:gdLst/>
              <a:ahLst/>
              <a:cxnLst/>
              <a:rect l="l" t="t" r="r" b="b"/>
              <a:pathLst>
                <a:path w="7927" h="9333" extrusionOk="0">
                  <a:moveTo>
                    <a:pt x="0" y="0"/>
                  </a:moveTo>
                  <a:cubicBezTo>
                    <a:pt x="723" y="791"/>
                    <a:pt x="1259" y="1692"/>
                    <a:pt x="1661" y="2637"/>
                  </a:cubicBezTo>
                  <a:cubicBezTo>
                    <a:pt x="1862" y="3111"/>
                    <a:pt x="2009" y="3603"/>
                    <a:pt x="2133" y="4099"/>
                  </a:cubicBezTo>
                  <a:lnTo>
                    <a:pt x="2216" y="4472"/>
                  </a:lnTo>
                  <a:cubicBezTo>
                    <a:pt x="2247" y="4598"/>
                    <a:pt x="2279" y="4754"/>
                    <a:pt x="2320" y="4888"/>
                  </a:cubicBezTo>
                  <a:cubicBezTo>
                    <a:pt x="2403" y="5170"/>
                    <a:pt x="2521" y="5433"/>
                    <a:pt x="2659" y="5683"/>
                  </a:cubicBezTo>
                  <a:cubicBezTo>
                    <a:pt x="3229" y="6678"/>
                    <a:pt x="4084" y="7424"/>
                    <a:pt x="4992" y="8008"/>
                  </a:cubicBezTo>
                  <a:cubicBezTo>
                    <a:pt x="5907" y="8594"/>
                    <a:pt x="6893" y="9048"/>
                    <a:pt x="7926" y="9332"/>
                  </a:cubicBezTo>
                  <a:cubicBezTo>
                    <a:pt x="6998" y="8805"/>
                    <a:pt x="6107" y="8238"/>
                    <a:pt x="5289" y="7596"/>
                  </a:cubicBezTo>
                  <a:cubicBezTo>
                    <a:pt x="4478" y="6950"/>
                    <a:pt x="3723" y="6226"/>
                    <a:pt x="3246" y="5361"/>
                  </a:cubicBezTo>
                  <a:cubicBezTo>
                    <a:pt x="3134" y="5142"/>
                    <a:pt x="3031" y="4922"/>
                    <a:pt x="2958" y="4692"/>
                  </a:cubicBezTo>
                  <a:cubicBezTo>
                    <a:pt x="2919" y="4574"/>
                    <a:pt x="2895" y="4467"/>
                    <a:pt x="2862" y="4336"/>
                  </a:cubicBezTo>
                  <a:lnTo>
                    <a:pt x="2761" y="3936"/>
                  </a:lnTo>
                  <a:cubicBezTo>
                    <a:pt x="2610" y="3407"/>
                    <a:pt x="2413" y="2889"/>
                    <a:pt x="2156" y="2403"/>
                  </a:cubicBezTo>
                  <a:cubicBezTo>
                    <a:pt x="1639" y="1440"/>
                    <a:pt x="922" y="562"/>
                    <a:pt x="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03" name="Google Shape;8403;p29"/>
            <p:cNvSpPr/>
            <p:nvPr/>
          </p:nvSpPr>
          <p:spPr>
            <a:xfrm>
              <a:off x="1811914" y="3916469"/>
              <a:ext cx="289759" cy="384855"/>
            </a:xfrm>
            <a:custGeom>
              <a:avLst/>
              <a:gdLst/>
              <a:ahLst/>
              <a:cxnLst/>
              <a:rect l="l" t="t" r="r" b="b"/>
              <a:pathLst>
                <a:path w="10823" h="14375" extrusionOk="0">
                  <a:moveTo>
                    <a:pt x="1" y="1"/>
                  </a:moveTo>
                  <a:lnTo>
                    <a:pt x="1" y="1"/>
                  </a:lnTo>
                  <a:cubicBezTo>
                    <a:pt x="2" y="4"/>
                    <a:pt x="10822" y="5374"/>
                    <a:pt x="8410" y="9963"/>
                  </a:cubicBezTo>
                  <a:cubicBezTo>
                    <a:pt x="7153" y="12350"/>
                    <a:pt x="5327" y="12920"/>
                    <a:pt x="3870" y="12920"/>
                  </a:cubicBezTo>
                  <a:cubicBezTo>
                    <a:pt x="2541" y="12920"/>
                    <a:pt x="1519" y="12446"/>
                    <a:pt x="1515" y="12444"/>
                  </a:cubicBezTo>
                  <a:lnTo>
                    <a:pt x="1515" y="12444"/>
                  </a:lnTo>
                  <a:cubicBezTo>
                    <a:pt x="2197" y="13224"/>
                    <a:pt x="3024" y="13837"/>
                    <a:pt x="3967" y="14149"/>
                  </a:cubicBezTo>
                  <a:cubicBezTo>
                    <a:pt x="4427" y="14301"/>
                    <a:pt x="4907" y="14375"/>
                    <a:pt x="5387" y="14375"/>
                  </a:cubicBezTo>
                  <a:cubicBezTo>
                    <a:pt x="6487" y="14375"/>
                    <a:pt x="7590" y="13987"/>
                    <a:pt x="8469" y="13257"/>
                  </a:cubicBezTo>
                  <a:cubicBezTo>
                    <a:pt x="9734" y="12208"/>
                    <a:pt x="10502" y="10477"/>
                    <a:pt x="10473" y="8749"/>
                  </a:cubicBezTo>
                  <a:cubicBezTo>
                    <a:pt x="10441" y="6776"/>
                    <a:pt x="9416" y="4945"/>
                    <a:pt x="8038" y="3680"/>
                  </a:cubicBezTo>
                  <a:cubicBezTo>
                    <a:pt x="6661" y="2417"/>
                    <a:pt x="4956" y="1655"/>
                    <a:pt x="3237" y="1069"/>
                  </a:cubicBezTo>
                  <a:cubicBezTo>
                    <a:pt x="2357" y="769"/>
                    <a:pt x="1465" y="511"/>
                    <a:pt x="578" y="233"/>
                  </a:cubicBezTo>
                  <a:cubicBezTo>
                    <a:pt x="434" y="187"/>
                    <a:pt x="230" y="99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04" name="Google Shape;8404;p29"/>
            <p:cNvSpPr/>
            <p:nvPr/>
          </p:nvSpPr>
          <p:spPr>
            <a:xfrm>
              <a:off x="1235119" y="3874008"/>
              <a:ext cx="313854" cy="257498"/>
            </a:xfrm>
            <a:custGeom>
              <a:avLst/>
              <a:gdLst/>
              <a:ahLst/>
              <a:cxnLst/>
              <a:rect l="l" t="t" r="r" b="b"/>
              <a:pathLst>
                <a:path w="11723" h="9618" extrusionOk="0">
                  <a:moveTo>
                    <a:pt x="5448" y="0"/>
                  </a:moveTo>
                  <a:cubicBezTo>
                    <a:pt x="3987" y="0"/>
                    <a:pt x="2521" y="239"/>
                    <a:pt x="1509" y="1176"/>
                  </a:cubicBezTo>
                  <a:cubicBezTo>
                    <a:pt x="134" y="2447"/>
                    <a:pt x="1" y="4632"/>
                    <a:pt x="304" y="6595"/>
                  </a:cubicBezTo>
                  <a:cubicBezTo>
                    <a:pt x="445" y="7491"/>
                    <a:pt x="702" y="8458"/>
                    <a:pt x="1417" y="9062"/>
                  </a:cubicBezTo>
                  <a:cubicBezTo>
                    <a:pt x="1878" y="9448"/>
                    <a:pt x="2464" y="9618"/>
                    <a:pt x="3043" y="9618"/>
                  </a:cubicBezTo>
                  <a:cubicBezTo>
                    <a:pt x="3347" y="9618"/>
                    <a:pt x="3649" y="9571"/>
                    <a:pt x="3931" y="9484"/>
                  </a:cubicBezTo>
                  <a:cubicBezTo>
                    <a:pt x="4747" y="9233"/>
                    <a:pt x="5421" y="8696"/>
                    <a:pt x="6059" y="8151"/>
                  </a:cubicBezTo>
                  <a:cubicBezTo>
                    <a:pt x="6929" y="7411"/>
                    <a:pt x="7767" y="6628"/>
                    <a:pt x="8536" y="5779"/>
                  </a:cubicBezTo>
                  <a:cubicBezTo>
                    <a:pt x="9233" y="5011"/>
                    <a:pt x="9874" y="4192"/>
                    <a:pt x="10416" y="3303"/>
                  </a:cubicBezTo>
                  <a:cubicBezTo>
                    <a:pt x="10766" y="2729"/>
                    <a:pt x="11723" y="1460"/>
                    <a:pt x="11494" y="711"/>
                  </a:cubicBezTo>
                  <a:cubicBezTo>
                    <a:pt x="11337" y="193"/>
                    <a:pt x="10851" y="82"/>
                    <a:pt x="10360" y="82"/>
                  </a:cubicBezTo>
                  <a:cubicBezTo>
                    <a:pt x="10038" y="82"/>
                    <a:pt x="9714" y="129"/>
                    <a:pt x="9479" y="142"/>
                  </a:cubicBezTo>
                  <a:cubicBezTo>
                    <a:pt x="9287" y="151"/>
                    <a:pt x="9094" y="156"/>
                    <a:pt x="8901" y="156"/>
                  </a:cubicBezTo>
                  <a:cubicBezTo>
                    <a:pt x="8042" y="156"/>
                    <a:pt x="7174" y="71"/>
                    <a:pt x="6311" y="25"/>
                  </a:cubicBezTo>
                  <a:cubicBezTo>
                    <a:pt x="6026" y="10"/>
                    <a:pt x="5737" y="0"/>
                    <a:pt x="54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05" name="Google Shape;8405;p29"/>
            <p:cNvSpPr/>
            <p:nvPr/>
          </p:nvSpPr>
          <p:spPr>
            <a:xfrm>
              <a:off x="1323014" y="3893150"/>
              <a:ext cx="219856" cy="127812"/>
            </a:xfrm>
            <a:custGeom>
              <a:avLst/>
              <a:gdLst/>
              <a:ahLst/>
              <a:cxnLst/>
              <a:rect l="l" t="t" r="r" b="b"/>
              <a:pathLst>
                <a:path w="8212" h="4774" extrusionOk="0">
                  <a:moveTo>
                    <a:pt x="8211" y="1"/>
                  </a:moveTo>
                  <a:lnTo>
                    <a:pt x="8211" y="1"/>
                  </a:lnTo>
                  <a:cubicBezTo>
                    <a:pt x="7883" y="242"/>
                    <a:pt x="7588" y="512"/>
                    <a:pt x="7268" y="755"/>
                  </a:cubicBezTo>
                  <a:cubicBezTo>
                    <a:pt x="6948" y="996"/>
                    <a:pt x="6643" y="1255"/>
                    <a:pt x="6316" y="1481"/>
                  </a:cubicBezTo>
                  <a:cubicBezTo>
                    <a:pt x="6154" y="1596"/>
                    <a:pt x="5994" y="1714"/>
                    <a:pt x="5835" y="1832"/>
                  </a:cubicBezTo>
                  <a:lnTo>
                    <a:pt x="5339" y="2164"/>
                  </a:lnTo>
                  <a:cubicBezTo>
                    <a:pt x="5178" y="2276"/>
                    <a:pt x="5011" y="2386"/>
                    <a:pt x="4842" y="2488"/>
                  </a:cubicBezTo>
                  <a:cubicBezTo>
                    <a:pt x="4673" y="2590"/>
                    <a:pt x="4509" y="2700"/>
                    <a:pt x="4335" y="2798"/>
                  </a:cubicBezTo>
                  <a:lnTo>
                    <a:pt x="3824" y="3098"/>
                  </a:lnTo>
                  <a:cubicBezTo>
                    <a:pt x="3654" y="3196"/>
                    <a:pt x="3474" y="3282"/>
                    <a:pt x="3301" y="3378"/>
                  </a:cubicBezTo>
                  <a:cubicBezTo>
                    <a:pt x="2953" y="3567"/>
                    <a:pt x="2597" y="3738"/>
                    <a:pt x="2236" y="3905"/>
                  </a:cubicBezTo>
                  <a:cubicBezTo>
                    <a:pt x="1513" y="4233"/>
                    <a:pt x="776" y="4533"/>
                    <a:pt x="1" y="4774"/>
                  </a:cubicBezTo>
                  <a:cubicBezTo>
                    <a:pt x="814" y="4745"/>
                    <a:pt x="1615" y="4547"/>
                    <a:pt x="2384" y="4281"/>
                  </a:cubicBezTo>
                  <a:cubicBezTo>
                    <a:pt x="3158" y="4015"/>
                    <a:pt x="3898" y="3662"/>
                    <a:pt x="4604" y="3247"/>
                  </a:cubicBezTo>
                  <a:cubicBezTo>
                    <a:pt x="5296" y="2816"/>
                    <a:pt x="5975" y="2354"/>
                    <a:pt x="6572" y="1797"/>
                  </a:cubicBezTo>
                  <a:cubicBezTo>
                    <a:pt x="6885" y="1538"/>
                    <a:pt x="7159" y="1233"/>
                    <a:pt x="7443" y="943"/>
                  </a:cubicBezTo>
                  <a:cubicBezTo>
                    <a:pt x="7716" y="643"/>
                    <a:pt x="7968" y="323"/>
                    <a:pt x="8211" y="1"/>
                  </a:cubicBezTo>
                  <a:close/>
                </a:path>
              </a:pathLst>
            </a:custGeom>
            <a:solidFill>
              <a:srgbClr val="5666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06" name="Google Shape;8406;p29"/>
            <p:cNvSpPr/>
            <p:nvPr/>
          </p:nvSpPr>
          <p:spPr>
            <a:xfrm>
              <a:off x="1235119" y="3874061"/>
              <a:ext cx="304430" cy="257525"/>
            </a:xfrm>
            <a:custGeom>
              <a:avLst/>
              <a:gdLst/>
              <a:ahLst/>
              <a:cxnLst/>
              <a:rect l="l" t="t" r="r" b="b"/>
              <a:pathLst>
                <a:path w="11371" h="9619" extrusionOk="0">
                  <a:moveTo>
                    <a:pt x="5453" y="0"/>
                  </a:moveTo>
                  <a:cubicBezTo>
                    <a:pt x="3990" y="0"/>
                    <a:pt x="2522" y="238"/>
                    <a:pt x="1509" y="1175"/>
                  </a:cubicBezTo>
                  <a:cubicBezTo>
                    <a:pt x="134" y="2447"/>
                    <a:pt x="1" y="4633"/>
                    <a:pt x="304" y="6594"/>
                  </a:cubicBezTo>
                  <a:cubicBezTo>
                    <a:pt x="442" y="7490"/>
                    <a:pt x="702" y="8459"/>
                    <a:pt x="1417" y="9062"/>
                  </a:cubicBezTo>
                  <a:cubicBezTo>
                    <a:pt x="1876" y="9450"/>
                    <a:pt x="2462" y="9618"/>
                    <a:pt x="3040" y="9618"/>
                  </a:cubicBezTo>
                  <a:cubicBezTo>
                    <a:pt x="3346" y="9618"/>
                    <a:pt x="3649" y="9572"/>
                    <a:pt x="3931" y="9485"/>
                  </a:cubicBezTo>
                  <a:cubicBezTo>
                    <a:pt x="3931" y="9482"/>
                    <a:pt x="1621" y="6779"/>
                    <a:pt x="2326" y="3515"/>
                  </a:cubicBezTo>
                  <a:cubicBezTo>
                    <a:pt x="2936" y="694"/>
                    <a:pt x="8714" y="449"/>
                    <a:pt x="10702" y="449"/>
                  </a:cubicBezTo>
                  <a:cubicBezTo>
                    <a:pt x="11114" y="449"/>
                    <a:pt x="11364" y="460"/>
                    <a:pt x="11370" y="460"/>
                  </a:cubicBezTo>
                  <a:cubicBezTo>
                    <a:pt x="11151" y="155"/>
                    <a:pt x="10755" y="81"/>
                    <a:pt x="10356" y="81"/>
                  </a:cubicBezTo>
                  <a:cubicBezTo>
                    <a:pt x="10036" y="81"/>
                    <a:pt x="9713" y="129"/>
                    <a:pt x="9479" y="141"/>
                  </a:cubicBezTo>
                  <a:cubicBezTo>
                    <a:pt x="9284" y="151"/>
                    <a:pt x="9089" y="156"/>
                    <a:pt x="8894" y="156"/>
                  </a:cubicBezTo>
                  <a:cubicBezTo>
                    <a:pt x="8036" y="156"/>
                    <a:pt x="7171" y="71"/>
                    <a:pt x="6311" y="24"/>
                  </a:cubicBezTo>
                  <a:cubicBezTo>
                    <a:pt x="6028" y="10"/>
                    <a:pt x="5740" y="0"/>
                    <a:pt x="54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07" name="Google Shape;8407;p29"/>
            <p:cNvSpPr/>
            <p:nvPr/>
          </p:nvSpPr>
          <p:spPr>
            <a:xfrm>
              <a:off x="-191128" y="2971946"/>
              <a:ext cx="1227010" cy="844806"/>
            </a:xfrm>
            <a:custGeom>
              <a:avLst/>
              <a:gdLst/>
              <a:ahLst/>
              <a:cxnLst/>
              <a:rect l="l" t="t" r="r" b="b"/>
              <a:pathLst>
                <a:path w="45831" h="31555" extrusionOk="0">
                  <a:moveTo>
                    <a:pt x="45559" y="0"/>
                  </a:moveTo>
                  <a:cubicBezTo>
                    <a:pt x="42485" y="1353"/>
                    <a:pt x="39935" y="3497"/>
                    <a:pt x="37605" y="5899"/>
                  </a:cubicBezTo>
                  <a:cubicBezTo>
                    <a:pt x="35924" y="6087"/>
                    <a:pt x="34075" y="6857"/>
                    <a:pt x="32322" y="7635"/>
                  </a:cubicBezTo>
                  <a:cubicBezTo>
                    <a:pt x="29183" y="9029"/>
                    <a:pt x="26316" y="10187"/>
                    <a:pt x="23383" y="10187"/>
                  </a:cubicBezTo>
                  <a:cubicBezTo>
                    <a:pt x="23059" y="10187"/>
                    <a:pt x="22733" y="10173"/>
                    <a:pt x="22407" y="10143"/>
                  </a:cubicBezTo>
                  <a:lnTo>
                    <a:pt x="22347" y="10812"/>
                  </a:lnTo>
                  <a:cubicBezTo>
                    <a:pt x="22694" y="10843"/>
                    <a:pt x="23039" y="10858"/>
                    <a:pt x="23382" y="10858"/>
                  </a:cubicBezTo>
                  <a:cubicBezTo>
                    <a:pt x="26443" y="10858"/>
                    <a:pt x="29382" y="9673"/>
                    <a:pt x="32593" y="8247"/>
                  </a:cubicBezTo>
                  <a:cubicBezTo>
                    <a:pt x="33724" y="7745"/>
                    <a:pt x="35328" y="7038"/>
                    <a:pt x="36834" y="6707"/>
                  </a:cubicBezTo>
                  <a:lnTo>
                    <a:pt x="36834" y="6707"/>
                  </a:lnTo>
                  <a:cubicBezTo>
                    <a:pt x="35739" y="7886"/>
                    <a:pt x="34684" y="9111"/>
                    <a:pt x="33642" y="10325"/>
                  </a:cubicBezTo>
                  <a:cubicBezTo>
                    <a:pt x="30546" y="13927"/>
                    <a:pt x="27343" y="17654"/>
                    <a:pt x="23204" y="19911"/>
                  </a:cubicBezTo>
                  <a:cubicBezTo>
                    <a:pt x="22899" y="20076"/>
                    <a:pt x="22590" y="20232"/>
                    <a:pt x="22278" y="20382"/>
                  </a:cubicBezTo>
                  <a:lnTo>
                    <a:pt x="21162" y="19708"/>
                  </a:lnTo>
                  <a:cubicBezTo>
                    <a:pt x="20561" y="19346"/>
                    <a:pt x="19940" y="18971"/>
                    <a:pt x="19259" y="18712"/>
                  </a:cubicBezTo>
                  <a:cubicBezTo>
                    <a:pt x="18202" y="18310"/>
                    <a:pt x="17089" y="18215"/>
                    <a:pt x="15977" y="18215"/>
                  </a:cubicBezTo>
                  <a:cubicBezTo>
                    <a:pt x="15468" y="18215"/>
                    <a:pt x="14959" y="18235"/>
                    <a:pt x="14456" y="18254"/>
                  </a:cubicBezTo>
                  <a:cubicBezTo>
                    <a:pt x="13959" y="18274"/>
                    <a:pt x="13450" y="18295"/>
                    <a:pt x="12949" y="18295"/>
                  </a:cubicBezTo>
                  <a:cubicBezTo>
                    <a:pt x="12788" y="18295"/>
                    <a:pt x="12629" y="18293"/>
                    <a:pt x="12471" y="18288"/>
                  </a:cubicBezTo>
                  <a:cubicBezTo>
                    <a:pt x="12076" y="18276"/>
                    <a:pt x="11673" y="18237"/>
                    <a:pt x="11413" y="18026"/>
                  </a:cubicBezTo>
                  <a:lnTo>
                    <a:pt x="10991" y="18546"/>
                  </a:lnTo>
                  <a:cubicBezTo>
                    <a:pt x="11406" y="18884"/>
                    <a:pt x="11938" y="18943"/>
                    <a:pt x="12451" y="18960"/>
                  </a:cubicBezTo>
                  <a:cubicBezTo>
                    <a:pt x="12614" y="18964"/>
                    <a:pt x="12778" y="18967"/>
                    <a:pt x="12942" y="18967"/>
                  </a:cubicBezTo>
                  <a:cubicBezTo>
                    <a:pt x="13458" y="18967"/>
                    <a:pt x="13978" y="18946"/>
                    <a:pt x="14483" y="18925"/>
                  </a:cubicBezTo>
                  <a:cubicBezTo>
                    <a:pt x="15000" y="18904"/>
                    <a:pt x="15507" y="18884"/>
                    <a:pt x="16005" y="18884"/>
                  </a:cubicBezTo>
                  <a:cubicBezTo>
                    <a:pt x="17055" y="18884"/>
                    <a:pt x="18062" y="18974"/>
                    <a:pt x="19021" y="19338"/>
                  </a:cubicBezTo>
                  <a:cubicBezTo>
                    <a:pt x="19646" y="19577"/>
                    <a:pt x="20240" y="19936"/>
                    <a:pt x="20816" y="20284"/>
                  </a:cubicBezTo>
                  <a:lnTo>
                    <a:pt x="21544" y="20723"/>
                  </a:lnTo>
                  <a:cubicBezTo>
                    <a:pt x="19952" y="21426"/>
                    <a:pt x="18277" y="21976"/>
                    <a:pt x="16646" y="22512"/>
                  </a:cubicBezTo>
                  <a:cubicBezTo>
                    <a:pt x="15802" y="22789"/>
                    <a:pt x="14929" y="23074"/>
                    <a:pt x="14080" y="23379"/>
                  </a:cubicBezTo>
                  <a:cubicBezTo>
                    <a:pt x="9013" y="25187"/>
                    <a:pt x="4277" y="27757"/>
                    <a:pt x="0" y="31021"/>
                  </a:cubicBezTo>
                  <a:lnTo>
                    <a:pt x="408" y="31554"/>
                  </a:lnTo>
                  <a:cubicBezTo>
                    <a:pt x="4631" y="28333"/>
                    <a:pt x="9305" y="25795"/>
                    <a:pt x="14307" y="24010"/>
                  </a:cubicBezTo>
                  <a:cubicBezTo>
                    <a:pt x="15148" y="23709"/>
                    <a:pt x="16018" y="23425"/>
                    <a:pt x="16857" y="23149"/>
                  </a:cubicBezTo>
                  <a:cubicBezTo>
                    <a:pt x="17083" y="23074"/>
                    <a:pt x="17310" y="23000"/>
                    <a:pt x="17537" y="22924"/>
                  </a:cubicBezTo>
                  <a:lnTo>
                    <a:pt x="17537" y="22924"/>
                  </a:lnTo>
                  <a:cubicBezTo>
                    <a:pt x="17394" y="23192"/>
                    <a:pt x="17190" y="23455"/>
                    <a:pt x="16909" y="23709"/>
                  </a:cubicBezTo>
                  <a:cubicBezTo>
                    <a:pt x="16615" y="23978"/>
                    <a:pt x="16287" y="24202"/>
                    <a:pt x="15939" y="24439"/>
                  </a:cubicBezTo>
                  <a:cubicBezTo>
                    <a:pt x="15796" y="24537"/>
                    <a:pt x="15656" y="24635"/>
                    <a:pt x="15516" y="24735"/>
                  </a:cubicBezTo>
                  <a:cubicBezTo>
                    <a:pt x="14148" y="25720"/>
                    <a:pt x="12977" y="27011"/>
                    <a:pt x="12130" y="28471"/>
                  </a:cubicBezTo>
                  <a:cubicBezTo>
                    <a:pt x="11829" y="28990"/>
                    <a:pt x="11480" y="29685"/>
                    <a:pt x="11457" y="30445"/>
                  </a:cubicBezTo>
                  <a:lnTo>
                    <a:pt x="12127" y="30464"/>
                  </a:lnTo>
                  <a:cubicBezTo>
                    <a:pt x="12146" y="29855"/>
                    <a:pt x="12449" y="29259"/>
                    <a:pt x="12711" y="28808"/>
                  </a:cubicBezTo>
                  <a:cubicBezTo>
                    <a:pt x="13511" y="27431"/>
                    <a:pt x="14616" y="26210"/>
                    <a:pt x="15908" y="25282"/>
                  </a:cubicBezTo>
                  <a:cubicBezTo>
                    <a:pt x="16042" y="25185"/>
                    <a:pt x="16181" y="25091"/>
                    <a:pt x="16318" y="24996"/>
                  </a:cubicBezTo>
                  <a:cubicBezTo>
                    <a:pt x="16667" y="24756"/>
                    <a:pt x="17030" y="24505"/>
                    <a:pt x="17358" y="24209"/>
                  </a:cubicBezTo>
                  <a:cubicBezTo>
                    <a:pt x="17891" y="23726"/>
                    <a:pt x="18222" y="23201"/>
                    <a:pt x="18359" y="22650"/>
                  </a:cubicBezTo>
                  <a:cubicBezTo>
                    <a:pt x="20116" y="22056"/>
                    <a:pt x="21885" y="21397"/>
                    <a:pt x="23529" y="20501"/>
                  </a:cubicBezTo>
                  <a:cubicBezTo>
                    <a:pt x="27452" y="18362"/>
                    <a:pt x="30520" y="14976"/>
                    <a:pt x="33437" y="11596"/>
                  </a:cubicBezTo>
                  <a:lnTo>
                    <a:pt x="33437" y="11596"/>
                  </a:lnTo>
                  <a:cubicBezTo>
                    <a:pt x="33491" y="12534"/>
                    <a:pt x="33037" y="13500"/>
                    <a:pt x="32654" y="14186"/>
                  </a:cubicBezTo>
                  <a:cubicBezTo>
                    <a:pt x="32366" y="14706"/>
                    <a:pt x="32041" y="15228"/>
                    <a:pt x="31729" y="15731"/>
                  </a:cubicBezTo>
                  <a:cubicBezTo>
                    <a:pt x="31178" y="16620"/>
                    <a:pt x="30606" y="17537"/>
                    <a:pt x="30180" y="18524"/>
                  </a:cubicBezTo>
                  <a:cubicBezTo>
                    <a:pt x="29336" y="20475"/>
                    <a:pt x="29074" y="22703"/>
                    <a:pt x="29446" y="24795"/>
                  </a:cubicBezTo>
                  <a:lnTo>
                    <a:pt x="30107" y="24678"/>
                  </a:lnTo>
                  <a:cubicBezTo>
                    <a:pt x="29759" y="22713"/>
                    <a:pt x="30005" y="20622"/>
                    <a:pt x="30796" y="18791"/>
                  </a:cubicBezTo>
                  <a:cubicBezTo>
                    <a:pt x="31203" y="17849"/>
                    <a:pt x="31762" y="16953"/>
                    <a:pt x="32302" y="16083"/>
                  </a:cubicBezTo>
                  <a:cubicBezTo>
                    <a:pt x="32618" y="15573"/>
                    <a:pt x="32946" y="15047"/>
                    <a:pt x="33243" y="14513"/>
                  </a:cubicBezTo>
                  <a:cubicBezTo>
                    <a:pt x="33750" y="13602"/>
                    <a:pt x="34371" y="12247"/>
                    <a:pt x="34009" y="10931"/>
                  </a:cubicBezTo>
                  <a:cubicBezTo>
                    <a:pt x="34057" y="10874"/>
                    <a:pt x="34107" y="10820"/>
                    <a:pt x="34153" y="10764"/>
                  </a:cubicBezTo>
                  <a:cubicBezTo>
                    <a:pt x="37557" y="6802"/>
                    <a:pt x="41076" y="2708"/>
                    <a:pt x="45830" y="614"/>
                  </a:cubicBezTo>
                  <a:lnTo>
                    <a:pt x="45559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08" name="Google Shape;8408;p29"/>
            <p:cNvSpPr/>
            <p:nvPr/>
          </p:nvSpPr>
          <p:spPr>
            <a:xfrm>
              <a:off x="-501452" y="3688417"/>
              <a:ext cx="502761" cy="397465"/>
            </a:xfrm>
            <a:custGeom>
              <a:avLst/>
              <a:gdLst/>
              <a:ahLst/>
              <a:cxnLst/>
              <a:rect l="l" t="t" r="r" b="b"/>
              <a:pathLst>
                <a:path w="18779" h="14846" extrusionOk="0">
                  <a:moveTo>
                    <a:pt x="17218" y="0"/>
                  </a:moveTo>
                  <a:cubicBezTo>
                    <a:pt x="16525" y="0"/>
                    <a:pt x="15666" y="109"/>
                    <a:pt x="15229" y="109"/>
                  </a:cubicBezTo>
                  <a:cubicBezTo>
                    <a:pt x="15202" y="109"/>
                    <a:pt x="15177" y="108"/>
                    <a:pt x="15154" y="107"/>
                  </a:cubicBezTo>
                  <a:cubicBezTo>
                    <a:pt x="14138" y="68"/>
                    <a:pt x="13124" y="20"/>
                    <a:pt x="12101" y="14"/>
                  </a:cubicBezTo>
                  <a:cubicBezTo>
                    <a:pt x="12039" y="14"/>
                    <a:pt x="11977" y="14"/>
                    <a:pt x="11915" y="14"/>
                  </a:cubicBezTo>
                  <a:cubicBezTo>
                    <a:pt x="9437" y="14"/>
                    <a:pt x="6866" y="305"/>
                    <a:pt x="4589" y="1516"/>
                  </a:cubicBezTo>
                  <a:cubicBezTo>
                    <a:pt x="2253" y="2761"/>
                    <a:pt x="284" y="5153"/>
                    <a:pt x="139" y="7761"/>
                  </a:cubicBezTo>
                  <a:cubicBezTo>
                    <a:pt x="0" y="10253"/>
                    <a:pt x="1535" y="12450"/>
                    <a:pt x="3526" y="13697"/>
                  </a:cubicBezTo>
                  <a:cubicBezTo>
                    <a:pt x="4636" y="14391"/>
                    <a:pt x="5949" y="14845"/>
                    <a:pt x="7285" y="14845"/>
                  </a:cubicBezTo>
                  <a:cubicBezTo>
                    <a:pt x="7820" y="14845"/>
                    <a:pt x="8358" y="14773"/>
                    <a:pt x="8888" y="14614"/>
                  </a:cubicBezTo>
                  <a:cubicBezTo>
                    <a:pt x="10780" y="14045"/>
                    <a:pt x="12317" y="12462"/>
                    <a:pt x="13367" y="10716"/>
                  </a:cubicBezTo>
                  <a:cubicBezTo>
                    <a:pt x="14418" y="8969"/>
                    <a:pt x="15072" y="7034"/>
                    <a:pt x="15863" y="5168"/>
                  </a:cubicBezTo>
                  <a:cubicBezTo>
                    <a:pt x="16309" y="4114"/>
                    <a:pt x="16807" y="3068"/>
                    <a:pt x="17440" y="2105"/>
                  </a:cubicBezTo>
                  <a:cubicBezTo>
                    <a:pt x="17762" y="1615"/>
                    <a:pt x="18779" y="614"/>
                    <a:pt x="18152" y="161"/>
                  </a:cubicBezTo>
                  <a:cubicBezTo>
                    <a:pt x="17983" y="39"/>
                    <a:pt x="17630" y="0"/>
                    <a:pt x="17218" y="0"/>
                  </a:cubicBezTo>
                  <a:close/>
                </a:path>
              </a:pathLst>
            </a:custGeom>
            <a:solidFill>
              <a:srgbClr val="C5DC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09" name="Google Shape;8409;p29"/>
            <p:cNvSpPr/>
            <p:nvPr/>
          </p:nvSpPr>
          <p:spPr>
            <a:xfrm>
              <a:off x="-470637" y="3688417"/>
              <a:ext cx="463164" cy="309678"/>
            </a:xfrm>
            <a:custGeom>
              <a:avLst/>
              <a:gdLst/>
              <a:ahLst/>
              <a:cxnLst/>
              <a:rect l="l" t="t" r="r" b="b"/>
              <a:pathLst>
                <a:path w="17300" h="11567" extrusionOk="0">
                  <a:moveTo>
                    <a:pt x="16066" y="0"/>
                  </a:moveTo>
                  <a:cubicBezTo>
                    <a:pt x="15376" y="0"/>
                    <a:pt x="14521" y="107"/>
                    <a:pt x="14083" y="107"/>
                  </a:cubicBezTo>
                  <a:cubicBezTo>
                    <a:pt x="14054" y="107"/>
                    <a:pt x="14028" y="107"/>
                    <a:pt x="14003" y="106"/>
                  </a:cubicBezTo>
                  <a:cubicBezTo>
                    <a:pt x="12987" y="68"/>
                    <a:pt x="11970" y="18"/>
                    <a:pt x="10950" y="14"/>
                  </a:cubicBezTo>
                  <a:cubicBezTo>
                    <a:pt x="10888" y="14"/>
                    <a:pt x="10825" y="14"/>
                    <a:pt x="10762" y="14"/>
                  </a:cubicBezTo>
                  <a:cubicBezTo>
                    <a:pt x="8285" y="14"/>
                    <a:pt x="5716" y="303"/>
                    <a:pt x="3438" y="1516"/>
                  </a:cubicBezTo>
                  <a:cubicBezTo>
                    <a:pt x="2655" y="1933"/>
                    <a:pt x="1915" y="2481"/>
                    <a:pt x="1271" y="3121"/>
                  </a:cubicBezTo>
                  <a:cubicBezTo>
                    <a:pt x="1127" y="3425"/>
                    <a:pt x="997" y="3738"/>
                    <a:pt x="889" y="4060"/>
                  </a:cubicBezTo>
                  <a:cubicBezTo>
                    <a:pt x="0" y="6727"/>
                    <a:pt x="509" y="9993"/>
                    <a:pt x="3065" y="11156"/>
                  </a:cubicBezTo>
                  <a:cubicBezTo>
                    <a:pt x="3687" y="11440"/>
                    <a:pt x="4330" y="11566"/>
                    <a:pt x="4975" y="11566"/>
                  </a:cubicBezTo>
                  <a:cubicBezTo>
                    <a:pt x="7088" y="11566"/>
                    <a:pt x="9222" y="10205"/>
                    <a:pt x="10730" y="8558"/>
                  </a:cubicBezTo>
                  <a:cubicBezTo>
                    <a:pt x="12910" y="6179"/>
                    <a:pt x="14301" y="2820"/>
                    <a:pt x="17036" y="1059"/>
                  </a:cubicBezTo>
                  <a:cubicBezTo>
                    <a:pt x="17227" y="712"/>
                    <a:pt x="17300" y="374"/>
                    <a:pt x="17001" y="161"/>
                  </a:cubicBezTo>
                  <a:cubicBezTo>
                    <a:pt x="16832" y="39"/>
                    <a:pt x="16478" y="0"/>
                    <a:pt x="16066" y="0"/>
                  </a:cubicBezTo>
                  <a:close/>
                </a:path>
              </a:pathLst>
            </a:custGeom>
            <a:solidFill>
              <a:srgbClr val="8EBC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10" name="Google Shape;8410;p29"/>
            <p:cNvSpPr/>
            <p:nvPr/>
          </p:nvSpPr>
          <p:spPr>
            <a:xfrm>
              <a:off x="-324831" y="3699073"/>
              <a:ext cx="314095" cy="211690"/>
            </a:xfrm>
            <a:custGeom>
              <a:avLst/>
              <a:gdLst/>
              <a:ahLst/>
              <a:cxnLst/>
              <a:rect l="l" t="t" r="r" b="b"/>
              <a:pathLst>
                <a:path w="11732" h="7907" extrusionOk="0">
                  <a:moveTo>
                    <a:pt x="11594" y="1"/>
                  </a:moveTo>
                  <a:cubicBezTo>
                    <a:pt x="11038" y="1"/>
                    <a:pt x="10479" y="137"/>
                    <a:pt x="9954" y="345"/>
                  </a:cubicBezTo>
                  <a:cubicBezTo>
                    <a:pt x="9386" y="573"/>
                    <a:pt x="8855" y="884"/>
                    <a:pt x="8357" y="1228"/>
                  </a:cubicBezTo>
                  <a:cubicBezTo>
                    <a:pt x="7355" y="1914"/>
                    <a:pt x="6466" y="2718"/>
                    <a:pt x="5568" y="3495"/>
                  </a:cubicBezTo>
                  <a:cubicBezTo>
                    <a:pt x="4685" y="4293"/>
                    <a:pt x="3795" y="5047"/>
                    <a:pt x="2860" y="5778"/>
                  </a:cubicBezTo>
                  <a:cubicBezTo>
                    <a:pt x="1927" y="6506"/>
                    <a:pt x="976" y="7210"/>
                    <a:pt x="1" y="7907"/>
                  </a:cubicBezTo>
                  <a:cubicBezTo>
                    <a:pt x="1111" y="7454"/>
                    <a:pt x="2160" y="6859"/>
                    <a:pt x="3163" y="6199"/>
                  </a:cubicBezTo>
                  <a:cubicBezTo>
                    <a:pt x="4169" y="5549"/>
                    <a:pt x="5118" y="4784"/>
                    <a:pt x="6011" y="3997"/>
                  </a:cubicBezTo>
                  <a:lnTo>
                    <a:pt x="7339" y="2807"/>
                  </a:lnTo>
                  <a:cubicBezTo>
                    <a:pt x="7774" y="2405"/>
                    <a:pt x="8220" y="2022"/>
                    <a:pt x="8670" y="1647"/>
                  </a:cubicBezTo>
                  <a:cubicBezTo>
                    <a:pt x="9575" y="913"/>
                    <a:pt x="10547" y="244"/>
                    <a:pt x="11732" y="4"/>
                  </a:cubicBezTo>
                  <a:cubicBezTo>
                    <a:pt x="11686" y="2"/>
                    <a:pt x="11640" y="1"/>
                    <a:pt x="115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11" name="Google Shape;8411;p29"/>
            <p:cNvSpPr/>
            <p:nvPr/>
          </p:nvSpPr>
          <p:spPr>
            <a:xfrm>
              <a:off x="-83367" y="3722258"/>
              <a:ext cx="335700" cy="426031"/>
            </a:xfrm>
            <a:custGeom>
              <a:avLst/>
              <a:gdLst/>
              <a:ahLst/>
              <a:cxnLst/>
              <a:rect l="l" t="t" r="r" b="b"/>
              <a:pathLst>
                <a:path w="12539" h="15913" extrusionOk="0">
                  <a:moveTo>
                    <a:pt x="8661" y="0"/>
                  </a:moveTo>
                  <a:cubicBezTo>
                    <a:pt x="8014" y="0"/>
                    <a:pt x="7347" y="1795"/>
                    <a:pt x="6957" y="2336"/>
                  </a:cubicBezTo>
                  <a:cubicBezTo>
                    <a:pt x="6214" y="3362"/>
                    <a:pt x="5347" y="4293"/>
                    <a:pt x="4476" y="5205"/>
                  </a:cubicBezTo>
                  <a:cubicBezTo>
                    <a:pt x="2589" y="7185"/>
                    <a:pt x="587" y="9359"/>
                    <a:pt x="160" y="12005"/>
                  </a:cubicBezTo>
                  <a:cubicBezTo>
                    <a:pt x="1" y="12993"/>
                    <a:pt x="103" y="14058"/>
                    <a:pt x="708" y="14772"/>
                  </a:cubicBezTo>
                  <a:cubicBezTo>
                    <a:pt x="1152" y="15296"/>
                    <a:pt x="1816" y="15573"/>
                    <a:pt x="2491" y="15733"/>
                  </a:cubicBezTo>
                  <a:cubicBezTo>
                    <a:pt x="2995" y="15854"/>
                    <a:pt x="3516" y="15912"/>
                    <a:pt x="4043" y="15912"/>
                  </a:cubicBezTo>
                  <a:cubicBezTo>
                    <a:pt x="6091" y="15912"/>
                    <a:pt x="8218" y="15028"/>
                    <a:pt x="9741" y="13475"/>
                  </a:cubicBezTo>
                  <a:cubicBezTo>
                    <a:pt x="11656" y="11523"/>
                    <a:pt x="12539" y="8585"/>
                    <a:pt x="11977" y="6053"/>
                  </a:cubicBezTo>
                  <a:cubicBezTo>
                    <a:pt x="11700" y="4804"/>
                    <a:pt x="11104" y="3692"/>
                    <a:pt x="10480" y="2619"/>
                  </a:cubicBezTo>
                  <a:cubicBezTo>
                    <a:pt x="10141" y="2030"/>
                    <a:pt x="9463" y="142"/>
                    <a:pt x="8723" y="6"/>
                  </a:cubicBezTo>
                  <a:cubicBezTo>
                    <a:pt x="8702" y="2"/>
                    <a:pt x="8681" y="0"/>
                    <a:pt x="866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12" name="Google Shape;8412;p29"/>
            <p:cNvSpPr/>
            <p:nvPr/>
          </p:nvSpPr>
          <p:spPr>
            <a:xfrm>
              <a:off x="59306" y="3722499"/>
              <a:ext cx="94507" cy="319958"/>
            </a:xfrm>
            <a:custGeom>
              <a:avLst/>
              <a:gdLst/>
              <a:ahLst/>
              <a:cxnLst/>
              <a:rect l="l" t="t" r="r" b="b"/>
              <a:pathLst>
                <a:path w="3530" h="11951" extrusionOk="0">
                  <a:moveTo>
                    <a:pt x="3394" y="0"/>
                  </a:moveTo>
                  <a:cubicBezTo>
                    <a:pt x="3283" y="1045"/>
                    <a:pt x="3098" y="2065"/>
                    <a:pt x="2852" y="3064"/>
                  </a:cubicBezTo>
                  <a:cubicBezTo>
                    <a:pt x="2594" y="4061"/>
                    <a:pt x="2272" y="5037"/>
                    <a:pt x="1848" y="5967"/>
                  </a:cubicBezTo>
                  <a:cubicBezTo>
                    <a:pt x="1640" y="6437"/>
                    <a:pt x="1396" y="6866"/>
                    <a:pt x="1147" y="7351"/>
                  </a:cubicBezTo>
                  <a:cubicBezTo>
                    <a:pt x="917" y="7832"/>
                    <a:pt x="700" y="8320"/>
                    <a:pt x="538" y="8827"/>
                  </a:cubicBezTo>
                  <a:cubicBezTo>
                    <a:pt x="212" y="9837"/>
                    <a:pt x="0" y="10896"/>
                    <a:pt x="44" y="11951"/>
                  </a:cubicBezTo>
                  <a:cubicBezTo>
                    <a:pt x="244" y="10921"/>
                    <a:pt x="573" y="9937"/>
                    <a:pt x="968" y="8990"/>
                  </a:cubicBezTo>
                  <a:cubicBezTo>
                    <a:pt x="1176" y="8519"/>
                    <a:pt x="1395" y="8057"/>
                    <a:pt x="1643" y="7609"/>
                  </a:cubicBezTo>
                  <a:cubicBezTo>
                    <a:pt x="1886" y="7173"/>
                    <a:pt x="2161" y="6692"/>
                    <a:pt x="2386" y="6211"/>
                  </a:cubicBezTo>
                  <a:cubicBezTo>
                    <a:pt x="2597" y="5722"/>
                    <a:pt x="2791" y="5224"/>
                    <a:pt x="2944" y="4714"/>
                  </a:cubicBezTo>
                  <a:cubicBezTo>
                    <a:pt x="3089" y="4199"/>
                    <a:pt x="3221" y="3683"/>
                    <a:pt x="3304" y="3159"/>
                  </a:cubicBezTo>
                  <a:cubicBezTo>
                    <a:pt x="3473" y="2113"/>
                    <a:pt x="3529" y="1045"/>
                    <a:pt x="339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13" name="Google Shape;8413;p29"/>
            <p:cNvSpPr/>
            <p:nvPr/>
          </p:nvSpPr>
          <p:spPr>
            <a:xfrm>
              <a:off x="-79886" y="3722499"/>
              <a:ext cx="332220" cy="425817"/>
            </a:xfrm>
            <a:custGeom>
              <a:avLst/>
              <a:gdLst/>
              <a:ahLst/>
              <a:cxnLst/>
              <a:rect l="l" t="t" r="r" b="b"/>
              <a:pathLst>
                <a:path w="12409" h="15905" extrusionOk="0">
                  <a:moveTo>
                    <a:pt x="8593" y="0"/>
                  </a:moveTo>
                  <a:lnTo>
                    <a:pt x="8593" y="0"/>
                  </a:lnTo>
                  <a:cubicBezTo>
                    <a:pt x="12135" y="7263"/>
                    <a:pt x="10340" y="10862"/>
                    <a:pt x="6365" y="13555"/>
                  </a:cubicBezTo>
                  <a:cubicBezTo>
                    <a:pt x="5407" y="14204"/>
                    <a:pt x="4426" y="14427"/>
                    <a:pt x="3530" y="14427"/>
                  </a:cubicBezTo>
                  <a:cubicBezTo>
                    <a:pt x="1594" y="14427"/>
                    <a:pt x="53" y="13385"/>
                    <a:pt x="1" y="13349"/>
                  </a:cubicBezTo>
                  <a:lnTo>
                    <a:pt x="1" y="13349"/>
                  </a:lnTo>
                  <a:cubicBezTo>
                    <a:pt x="69" y="13880"/>
                    <a:pt x="245" y="14375"/>
                    <a:pt x="578" y="14764"/>
                  </a:cubicBezTo>
                  <a:cubicBezTo>
                    <a:pt x="1022" y="15287"/>
                    <a:pt x="1686" y="15566"/>
                    <a:pt x="2361" y="15726"/>
                  </a:cubicBezTo>
                  <a:cubicBezTo>
                    <a:pt x="2865" y="15846"/>
                    <a:pt x="3386" y="15905"/>
                    <a:pt x="3913" y="15905"/>
                  </a:cubicBezTo>
                  <a:cubicBezTo>
                    <a:pt x="5961" y="15905"/>
                    <a:pt x="8088" y="15021"/>
                    <a:pt x="9611" y="13467"/>
                  </a:cubicBezTo>
                  <a:cubicBezTo>
                    <a:pt x="11526" y="11515"/>
                    <a:pt x="12409" y="8578"/>
                    <a:pt x="11847" y="6047"/>
                  </a:cubicBezTo>
                  <a:cubicBezTo>
                    <a:pt x="11570" y="4797"/>
                    <a:pt x="10974" y="3685"/>
                    <a:pt x="10350" y="2611"/>
                  </a:cubicBezTo>
                  <a:cubicBezTo>
                    <a:pt x="10011" y="2022"/>
                    <a:pt x="9333" y="134"/>
                    <a:pt x="859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14" name="Google Shape;8414;p29"/>
            <p:cNvSpPr/>
            <p:nvPr/>
          </p:nvSpPr>
          <p:spPr>
            <a:xfrm>
              <a:off x="-307188" y="3197669"/>
              <a:ext cx="487956" cy="307348"/>
            </a:xfrm>
            <a:custGeom>
              <a:avLst/>
              <a:gdLst/>
              <a:ahLst/>
              <a:cxnLst/>
              <a:rect l="l" t="t" r="r" b="b"/>
              <a:pathLst>
                <a:path w="18226" h="11480" extrusionOk="0">
                  <a:moveTo>
                    <a:pt x="7319" y="0"/>
                  </a:moveTo>
                  <a:cubicBezTo>
                    <a:pt x="6153" y="0"/>
                    <a:pt x="4965" y="272"/>
                    <a:pt x="3881" y="816"/>
                  </a:cubicBezTo>
                  <a:cubicBezTo>
                    <a:pt x="2323" y="1597"/>
                    <a:pt x="946" y="2996"/>
                    <a:pt x="509" y="4689"/>
                  </a:cubicBezTo>
                  <a:cubicBezTo>
                    <a:pt x="0" y="6660"/>
                    <a:pt x="873" y="8701"/>
                    <a:pt x="2345" y="9882"/>
                  </a:cubicBezTo>
                  <a:cubicBezTo>
                    <a:pt x="3814" y="11060"/>
                    <a:pt x="5782" y="11480"/>
                    <a:pt x="7724" y="11480"/>
                  </a:cubicBezTo>
                  <a:cubicBezTo>
                    <a:pt x="7728" y="11480"/>
                    <a:pt x="7731" y="11480"/>
                    <a:pt x="7734" y="11480"/>
                  </a:cubicBezTo>
                  <a:cubicBezTo>
                    <a:pt x="9680" y="11477"/>
                    <a:pt x="11634" y="11088"/>
                    <a:pt x="13583" y="10792"/>
                  </a:cubicBezTo>
                  <a:cubicBezTo>
                    <a:pt x="14320" y="10682"/>
                    <a:pt x="18014" y="10689"/>
                    <a:pt x="18123" y="10125"/>
                  </a:cubicBezTo>
                  <a:cubicBezTo>
                    <a:pt x="18225" y="9589"/>
                    <a:pt x="17338" y="8971"/>
                    <a:pt x="17058" y="8647"/>
                  </a:cubicBezTo>
                  <a:cubicBezTo>
                    <a:pt x="16614" y="8132"/>
                    <a:pt x="16216" y="7577"/>
                    <a:pt x="15834" y="7010"/>
                  </a:cubicBezTo>
                  <a:cubicBezTo>
                    <a:pt x="14351" y="4815"/>
                    <a:pt x="13104" y="2244"/>
                    <a:pt x="10756" y="889"/>
                  </a:cubicBezTo>
                  <a:cubicBezTo>
                    <a:pt x="9731" y="297"/>
                    <a:pt x="8537" y="0"/>
                    <a:pt x="7319" y="0"/>
                  </a:cubicBezTo>
                  <a:close/>
                </a:path>
              </a:pathLst>
            </a:custGeom>
            <a:solidFill>
              <a:srgbClr val="BCD2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15" name="Google Shape;8415;p29"/>
            <p:cNvSpPr/>
            <p:nvPr/>
          </p:nvSpPr>
          <p:spPr>
            <a:xfrm>
              <a:off x="-151745" y="3344894"/>
              <a:ext cx="329730" cy="124787"/>
            </a:xfrm>
            <a:custGeom>
              <a:avLst/>
              <a:gdLst/>
              <a:ahLst/>
              <a:cxnLst/>
              <a:rect l="l" t="t" r="r" b="b"/>
              <a:pathLst>
                <a:path w="12316" h="4661" extrusionOk="0">
                  <a:moveTo>
                    <a:pt x="1576" y="0"/>
                  </a:moveTo>
                  <a:cubicBezTo>
                    <a:pt x="1037" y="0"/>
                    <a:pt x="503" y="82"/>
                    <a:pt x="1" y="255"/>
                  </a:cubicBezTo>
                  <a:cubicBezTo>
                    <a:pt x="181" y="240"/>
                    <a:pt x="360" y="233"/>
                    <a:pt x="539" y="233"/>
                  </a:cubicBezTo>
                  <a:cubicBezTo>
                    <a:pt x="1478" y="233"/>
                    <a:pt x="2391" y="434"/>
                    <a:pt x="3216" y="797"/>
                  </a:cubicBezTo>
                  <a:cubicBezTo>
                    <a:pt x="3466" y="900"/>
                    <a:pt x="3694" y="1039"/>
                    <a:pt x="3932" y="1164"/>
                  </a:cubicBezTo>
                  <a:cubicBezTo>
                    <a:pt x="4153" y="1316"/>
                    <a:pt x="4385" y="1448"/>
                    <a:pt x="4588" y="1627"/>
                  </a:cubicBezTo>
                  <a:cubicBezTo>
                    <a:pt x="4690" y="1713"/>
                    <a:pt x="4800" y="1788"/>
                    <a:pt x="4899" y="1878"/>
                  </a:cubicBezTo>
                  <a:lnTo>
                    <a:pt x="5192" y="2153"/>
                  </a:lnTo>
                  <a:lnTo>
                    <a:pt x="5826" y="2743"/>
                  </a:lnTo>
                  <a:cubicBezTo>
                    <a:pt x="6745" y="3479"/>
                    <a:pt x="7811" y="4004"/>
                    <a:pt x="8924" y="4300"/>
                  </a:cubicBezTo>
                  <a:cubicBezTo>
                    <a:pt x="9782" y="4533"/>
                    <a:pt x="10667" y="4661"/>
                    <a:pt x="11546" y="4661"/>
                  </a:cubicBezTo>
                  <a:cubicBezTo>
                    <a:pt x="11804" y="4661"/>
                    <a:pt x="12060" y="4650"/>
                    <a:pt x="12316" y="4627"/>
                  </a:cubicBezTo>
                  <a:cubicBezTo>
                    <a:pt x="11200" y="4448"/>
                    <a:pt x="10117" y="4180"/>
                    <a:pt x="9086" y="3800"/>
                  </a:cubicBezTo>
                  <a:cubicBezTo>
                    <a:pt x="8574" y="3602"/>
                    <a:pt x="8068" y="3393"/>
                    <a:pt x="7598" y="3122"/>
                  </a:cubicBezTo>
                  <a:cubicBezTo>
                    <a:pt x="7116" y="2875"/>
                    <a:pt x="6677" y="2560"/>
                    <a:pt x="6257" y="2226"/>
                  </a:cubicBezTo>
                  <a:lnTo>
                    <a:pt x="5647" y="1680"/>
                  </a:lnTo>
                  <a:cubicBezTo>
                    <a:pt x="5431" y="1480"/>
                    <a:pt x="5214" y="1282"/>
                    <a:pt x="4968" y="1117"/>
                  </a:cubicBezTo>
                  <a:cubicBezTo>
                    <a:pt x="4491" y="776"/>
                    <a:pt x="3968" y="488"/>
                    <a:pt x="3407" y="309"/>
                  </a:cubicBezTo>
                  <a:cubicBezTo>
                    <a:pt x="2817" y="107"/>
                    <a:pt x="2193" y="0"/>
                    <a:pt x="157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16" name="Google Shape;8416;p29"/>
            <p:cNvSpPr/>
            <p:nvPr/>
          </p:nvSpPr>
          <p:spPr>
            <a:xfrm>
              <a:off x="-307242" y="3197749"/>
              <a:ext cx="487875" cy="281914"/>
            </a:xfrm>
            <a:custGeom>
              <a:avLst/>
              <a:gdLst/>
              <a:ahLst/>
              <a:cxnLst/>
              <a:rect l="l" t="t" r="r" b="b"/>
              <a:pathLst>
                <a:path w="18223" h="10530" extrusionOk="0">
                  <a:moveTo>
                    <a:pt x="7318" y="1"/>
                  </a:moveTo>
                  <a:cubicBezTo>
                    <a:pt x="6152" y="1"/>
                    <a:pt x="4964" y="272"/>
                    <a:pt x="3878" y="816"/>
                  </a:cubicBezTo>
                  <a:cubicBezTo>
                    <a:pt x="2324" y="1595"/>
                    <a:pt x="947" y="2994"/>
                    <a:pt x="509" y="4689"/>
                  </a:cubicBezTo>
                  <a:cubicBezTo>
                    <a:pt x="1" y="6657"/>
                    <a:pt x="874" y="8701"/>
                    <a:pt x="2345" y="9882"/>
                  </a:cubicBezTo>
                  <a:cubicBezTo>
                    <a:pt x="2657" y="10131"/>
                    <a:pt x="2992" y="10345"/>
                    <a:pt x="3343" y="10530"/>
                  </a:cubicBezTo>
                  <a:cubicBezTo>
                    <a:pt x="2981" y="9609"/>
                    <a:pt x="1765" y="6003"/>
                    <a:pt x="3986" y="3784"/>
                  </a:cubicBezTo>
                  <a:cubicBezTo>
                    <a:pt x="4776" y="2993"/>
                    <a:pt x="5719" y="2555"/>
                    <a:pt x="6862" y="2555"/>
                  </a:cubicBezTo>
                  <a:cubicBezTo>
                    <a:pt x="9424" y="2555"/>
                    <a:pt x="12995" y="4756"/>
                    <a:pt x="18121" y="10125"/>
                  </a:cubicBezTo>
                  <a:cubicBezTo>
                    <a:pt x="18223" y="9590"/>
                    <a:pt x="17334" y="8972"/>
                    <a:pt x="17056" y="8647"/>
                  </a:cubicBezTo>
                  <a:cubicBezTo>
                    <a:pt x="16611" y="8133"/>
                    <a:pt x="16215" y="7576"/>
                    <a:pt x="15832" y="7011"/>
                  </a:cubicBezTo>
                  <a:cubicBezTo>
                    <a:pt x="14350" y="4815"/>
                    <a:pt x="13101" y="2244"/>
                    <a:pt x="10754" y="889"/>
                  </a:cubicBezTo>
                  <a:cubicBezTo>
                    <a:pt x="9730" y="297"/>
                    <a:pt x="8536" y="1"/>
                    <a:pt x="7318" y="1"/>
                  </a:cubicBezTo>
                  <a:close/>
                </a:path>
              </a:pathLst>
            </a:custGeom>
            <a:solidFill>
              <a:srgbClr val="D7EF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17" name="Google Shape;8417;p29"/>
            <p:cNvSpPr/>
            <p:nvPr/>
          </p:nvSpPr>
          <p:spPr>
            <a:xfrm>
              <a:off x="402133" y="3447193"/>
              <a:ext cx="334737" cy="492159"/>
            </a:xfrm>
            <a:custGeom>
              <a:avLst/>
              <a:gdLst/>
              <a:ahLst/>
              <a:cxnLst/>
              <a:rect l="l" t="t" r="r" b="b"/>
              <a:pathLst>
                <a:path w="12503" h="18383" extrusionOk="0">
                  <a:moveTo>
                    <a:pt x="8596" y="1"/>
                  </a:moveTo>
                  <a:cubicBezTo>
                    <a:pt x="7693" y="1"/>
                    <a:pt x="5383" y="3457"/>
                    <a:pt x="4749" y="4188"/>
                  </a:cubicBezTo>
                  <a:cubicBezTo>
                    <a:pt x="3364" y="5778"/>
                    <a:pt x="2014" y="7439"/>
                    <a:pt x="1161" y="9330"/>
                  </a:cubicBezTo>
                  <a:cubicBezTo>
                    <a:pt x="309" y="11218"/>
                    <a:pt x="0" y="13388"/>
                    <a:pt x="745" y="15186"/>
                  </a:cubicBezTo>
                  <a:cubicBezTo>
                    <a:pt x="1416" y="16811"/>
                    <a:pt x="2951" y="18007"/>
                    <a:pt x="4741" y="18307"/>
                  </a:cubicBezTo>
                  <a:cubicBezTo>
                    <a:pt x="5045" y="18358"/>
                    <a:pt x="5354" y="18383"/>
                    <a:pt x="5666" y="18383"/>
                  </a:cubicBezTo>
                  <a:cubicBezTo>
                    <a:pt x="7193" y="18383"/>
                    <a:pt x="8774" y="17787"/>
                    <a:pt x="9958" y="16730"/>
                  </a:cubicBezTo>
                  <a:cubicBezTo>
                    <a:pt x="11582" y="15278"/>
                    <a:pt x="12376" y="13099"/>
                    <a:pt x="12439" y="11036"/>
                  </a:cubicBezTo>
                  <a:cubicBezTo>
                    <a:pt x="12503" y="8973"/>
                    <a:pt x="11910" y="6999"/>
                    <a:pt x="11160" y="5137"/>
                  </a:cubicBezTo>
                  <a:cubicBezTo>
                    <a:pt x="10775" y="4184"/>
                    <a:pt x="10347" y="3253"/>
                    <a:pt x="9939" y="2310"/>
                  </a:cubicBezTo>
                  <a:cubicBezTo>
                    <a:pt x="9698" y="1753"/>
                    <a:pt x="9381" y="107"/>
                    <a:pt x="8640" y="4"/>
                  </a:cubicBezTo>
                  <a:cubicBezTo>
                    <a:pt x="8626" y="2"/>
                    <a:pt x="8611" y="1"/>
                    <a:pt x="859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18" name="Google Shape;8418;p29"/>
            <p:cNvSpPr/>
            <p:nvPr/>
          </p:nvSpPr>
          <p:spPr>
            <a:xfrm>
              <a:off x="546064" y="3447273"/>
              <a:ext cx="92553" cy="357814"/>
            </a:xfrm>
            <a:custGeom>
              <a:avLst/>
              <a:gdLst/>
              <a:ahLst/>
              <a:cxnLst/>
              <a:rect l="l" t="t" r="r" b="b"/>
              <a:pathLst>
                <a:path w="3457" h="13365" extrusionOk="0">
                  <a:moveTo>
                    <a:pt x="3263" y="1"/>
                  </a:moveTo>
                  <a:cubicBezTo>
                    <a:pt x="3122" y="1173"/>
                    <a:pt x="2754" y="2274"/>
                    <a:pt x="2255" y="3291"/>
                  </a:cubicBezTo>
                  <a:cubicBezTo>
                    <a:pt x="2004" y="3801"/>
                    <a:pt x="1699" y="4280"/>
                    <a:pt x="1373" y="4740"/>
                  </a:cubicBezTo>
                  <a:lnTo>
                    <a:pt x="1122" y="5081"/>
                  </a:lnTo>
                  <a:cubicBezTo>
                    <a:pt x="1038" y="5199"/>
                    <a:pt x="932" y="5336"/>
                    <a:pt x="849" y="5469"/>
                  </a:cubicBezTo>
                  <a:cubicBezTo>
                    <a:pt x="674" y="5738"/>
                    <a:pt x="540" y="6028"/>
                    <a:pt x="430" y="6326"/>
                  </a:cubicBezTo>
                  <a:cubicBezTo>
                    <a:pt x="9" y="7520"/>
                    <a:pt x="1" y="8773"/>
                    <a:pt x="168" y="9955"/>
                  </a:cubicBezTo>
                  <a:cubicBezTo>
                    <a:pt x="341" y="11141"/>
                    <a:pt x="671" y="12295"/>
                    <a:pt x="1179" y="13365"/>
                  </a:cubicBezTo>
                  <a:cubicBezTo>
                    <a:pt x="949" y="12208"/>
                    <a:pt x="782" y="11052"/>
                    <a:pt x="725" y="9903"/>
                  </a:cubicBezTo>
                  <a:cubicBezTo>
                    <a:pt x="680" y="8759"/>
                    <a:pt x="742" y="7603"/>
                    <a:pt x="1121" y="6581"/>
                  </a:cubicBezTo>
                  <a:cubicBezTo>
                    <a:pt x="1223" y="6328"/>
                    <a:pt x="1334" y="6085"/>
                    <a:pt x="1472" y="5856"/>
                  </a:cubicBezTo>
                  <a:cubicBezTo>
                    <a:pt x="1544" y="5741"/>
                    <a:pt x="1616" y="5647"/>
                    <a:pt x="1699" y="5523"/>
                  </a:cubicBezTo>
                  <a:lnTo>
                    <a:pt x="1963" y="5148"/>
                  </a:lnTo>
                  <a:cubicBezTo>
                    <a:pt x="2297" y="4641"/>
                    <a:pt x="2588" y="4102"/>
                    <a:pt x="2808" y="3537"/>
                  </a:cubicBezTo>
                  <a:cubicBezTo>
                    <a:pt x="3242" y="2409"/>
                    <a:pt x="3457" y="1176"/>
                    <a:pt x="32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19" name="Google Shape;8419;p29"/>
            <p:cNvSpPr/>
            <p:nvPr/>
          </p:nvSpPr>
          <p:spPr>
            <a:xfrm>
              <a:off x="408505" y="3491583"/>
              <a:ext cx="342447" cy="447743"/>
            </a:xfrm>
            <a:custGeom>
              <a:avLst/>
              <a:gdLst/>
              <a:ahLst/>
              <a:cxnLst/>
              <a:rect l="l" t="t" r="r" b="b"/>
              <a:pathLst>
                <a:path w="12791" h="16724" extrusionOk="0">
                  <a:moveTo>
                    <a:pt x="9476" y="1"/>
                  </a:moveTo>
                  <a:cubicBezTo>
                    <a:pt x="9476" y="2"/>
                    <a:pt x="12791" y="12928"/>
                    <a:pt x="7213" y="14220"/>
                  </a:cubicBezTo>
                  <a:cubicBezTo>
                    <a:pt x="6609" y="14360"/>
                    <a:pt x="6052" y="14422"/>
                    <a:pt x="5541" y="14422"/>
                  </a:cubicBezTo>
                  <a:cubicBezTo>
                    <a:pt x="1354" y="14422"/>
                    <a:pt x="164" y="10252"/>
                    <a:pt x="161" y="10244"/>
                  </a:cubicBezTo>
                  <a:lnTo>
                    <a:pt x="161" y="10244"/>
                  </a:lnTo>
                  <a:cubicBezTo>
                    <a:pt x="1" y="11379"/>
                    <a:pt x="85" y="12511"/>
                    <a:pt x="505" y="13525"/>
                  </a:cubicBezTo>
                  <a:cubicBezTo>
                    <a:pt x="1177" y="15150"/>
                    <a:pt x="2711" y="16347"/>
                    <a:pt x="4500" y="16648"/>
                  </a:cubicBezTo>
                  <a:cubicBezTo>
                    <a:pt x="4804" y="16698"/>
                    <a:pt x="5114" y="16723"/>
                    <a:pt x="5426" y="16723"/>
                  </a:cubicBezTo>
                  <a:cubicBezTo>
                    <a:pt x="6954" y="16723"/>
                    <a:pt x="8535" y="16127"/>
                    <a:pt x="9717" y="15070"/>
                  </a:cubicBezTo>
                  <a:cubicBezTo>
                    <a:pt x="11341" y="13618"/>
                    <a:pt x="12135" y="11440"/>
                    <a:pt x="12199" y="9377"/>
                  </a:cubicBezTo>
                  <a:cubicBezTo>
                    <a:pt x="12264" y="7312"/>
                    <a:pt x="11669" y="5338"/>
                    <a:pt x="10919" y="3477"/>
                  </a:cubicBezTo>
                  <a:cubicBezTo>
                    <a:pt x="10535" y="2524"/>
                    <a:pt x="10107" y="1592"/>
                    <a:pt x="9699" y="651"/>
                  </a:cubicBezTo>
                  <a:cubicBezTo>
                    <a:pt x="9634" y="498"/>
                    <a:pt x="9561" y="263"/>
                    <a:pt x="9476" y="1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20" name="Google Shape;8420;p29"/>
            <p:cNvSpPr/>
            <p:nvPr/>
          </p:nvSpPr>
          <p:spPr>
            <a:xfrm>
              <a:off x="105650" y="3034327"/>
              <a:ext cx="396153" cy="247190"/>
            </a:xfrm>
            <a:custGeom>
              <a:avLst/>
              <a:gdLst/>
              <a:ahLst/>
              <a:cxnLst/>
              <a:rect l="l" t="t" r="r" b="b"/>
              <a:pathLst>
                <a:path w="14797" h="9233" extrusionOk="0">
                  <a:moveTo>
                    <a:pt x="6239" y="1"/>
                  </a:moveTo>
                  <a:cubicBezTo>
                    <a:pt x="4349" y="1"/>
                    <a:pt x="2594" y="1376"/>
                    <a:pt x="1274" y="2927"/>
                  </a:cubicBezTo>
                  <a:cubicBezTo>
                    <a:pt x="625" y="3691"/>
                    <a:pt x="0" y="4606"/>
                    <a:pt x="14" y="5638"/>
                  </a:cubicBezTo>
                  <a:cubicBezTo>
                    <a:pt x="24" y="6653"/>
                    <a:pt x="672" y="7545"/>
                    <a:pt x="1472" y="8046"/>
                  </a:cubicBezTo>
                  <a:cubicBezTo>
                    <a:pt x="2272" y="8549"/>
                    <a:pt x="3207" y="8725"/>
                    <a:pt x="4124" y="8865"/>
                  </a:cubicBezTo>
                  <a:cubicBezTo>
                    <a:pt x="5373" y="9057"/>
                    <a:pt x="6630" y="9193"/>
                    <a:pt x="7893" y="9225"/>
                  </a:cubicBezTo>
                  <a:cubicBezTo>
                    <a:pt x="8079" y="9230"/>
                    <a:pt x="8265" y="9232"/>
                    <a:pt x="8452" y="9232"/>
                  </a:cubicBezTo>
                  <a:cubicBezTo>
                    <a:pt x="9409" y="9232"/>
                    <a:pt x="10370" y="9167"/>
                    <a:pt x="11319" y="9011"/>
                  </a:cubicBezTo>
                  <a:cubicBezTo>
                    <a:pt x="12053" y="8890"/>
                    <a:pt x="13803" y="8773"/>
                    <a:pt x="14266" y="8042"/>
                  </a:cubicBezTo>
                  <a:cubicBezTo>
                    <a:pt x="14797" y="7207"/>
                    <a:pt x="13743" y="6421"/>
                    <a:pt x="13289" y="5946"/>
                  </a:cubicBezTo>
                  <a:cubicBezTo>
                    <a:pt x="12487" y="5109"/>
                    <a:pt x="11817" y="4135"/>
                    <a:pt x="11102" y="3212"/>
                  </a:cubicBezTo>
                  <a:cubicBezTo>
                    <a:pt x="9932" y="1701"/>
                    <a:pt x="8488" y="230"/>
                    <a:pt x="6674" y="25"/>
                  </a:cubicBezTo>
                  <a:cubicBezTo>
                    <a:pt x="6528" y="9"/>
                    <a:pt x="6383" y="1"/>
                    <a:pt x="62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21" name="Google Shape;8421;p29"/>
            <p:cNvSpPr/>
            <p:nvPr/>
          </p:nvSpPr>
          <p:spPr>
            <a:xfrm>
              <a:off x="222085" y="3158072"/>
              <a:ext cx="265556" cy="92767"/>
            </a:xfrm>
            <a:custGeom>
              <a:avLst/>
              <a:gdLst/>
              <a:ahLst/>
              <a:cxnLst/>
              <a:rect l="l" t="t" r="r" b="b"/>
              <a:pathLst>
                <a:path w="9919" h="3465" extrusionOk="0">
                  <a:moveTo>
                    <a:pt x="1" y="0"/>
                  </a:moveTo>
                  <a:lnTo>
                    <a:pt x="1" y="0"/>
                  </a:lnTo>
                  <a:cubicBezTo>
                    <a:pt x="611" y="659"/>
                    <a:pt x="1356" y="1186"/>
                    <a:pt x="2135" y="1641"/>
                  </a:cubicBezTo>
                  <a:cubicBezTo>
                    <a:pt x="2915" y="2094"/>
                    <a:pt x="3745" y="2461"/>
                    <a:pt x="4599" y="2749"/>
                  </a:cubicBezTo>
                  <a:cubicBezTo>
                    <a:pt x="5460" y="3018"/>
                    <a:pt x="6337" y="3252"/>
                    <a:pt x="7234" y="3351"/>
                  </a:cubicBezTo>
                  <a:cubicBezTo>
                    <a:pt x="7675" y="3426"/>
                    <a:pt x="8128" y="3433"/>
                    <a:pt x="8575" y="3462"/>
                  </a:cubicBezTo>
                  <a:cubicBezTo>
                    <a:pt x="8659" y="3464"/>
                    <a:pt x="8743" y="3465"/>
                    <a:pt x="8827" y="3465"/>
                  </a:cubicBezTo>
                  <a:cubicBezTo>
                    <a:pt x="9192" y="3465"/>
                    <a:pt x="9556" y="3448"/>
                    <a:pt x="9919" y="3424"/>
                  </a:cubicBezTo>
                  <a:cubicBezTo>
                    <a:pt x="9479" y="3324"/>
                    <a:pt x="9040" y="3270"/>
                    <a:pt x="8606" y="3179"/>
                  </a:cubicBezTo>
                  <a:cubicBezTo>
                    <a:pt x="8175" y="3085"/>
                    <a:pt x="7739" y="3018"/>
                    <a:pt x="7314" y="2907"/>
                  </a:cubicBezTo>
                  <a:cubicBezTo>
                    <a:pt x="7099" y="2854"/>
                    <a:pt x="6885" y="2805"/>
                    <a:pt x="6673" y="2757"/>
                  </a:cubicBezTo>
                  <a:lnTo>
                    <a:pt x="6039" y="2582"/>
                  </a:lnTo>
                  <a:cubicBezTo>
                    <a:pt x="5827" y="2529"/>
                    <a:pt x="5616" y="2468"/>
                    <a:pt x="5408" y="2400"/>
                  </a:cubicBezTo>
                  <a:cubicBezTo>
                    <a:pt x="5201" y="2334"/>
                    <a:pt x="4990" y="2276"/>
                    <a:pt x="4783" y="2202"/>
                  </a:cubicBezTo>
                  <a:lnTo>
                    <a:pt x="4162" y="1989"/>
                  </a:lnTo>
                  <a:cubicBezTo>
                    <a:pt x="3957" y="1917"/>
                    <a:pt x="3756" y="1829"/>
                    <a:pt x="3550" y="1754"/>
                  </a:cubicBezTo>
                  <a:cubicBezTo>
                    <a:pt x="3141" y="1598"/>
                    <a:pt x="2740" y="1422"/>
                    <a:pt x="2341" y="1241"/>
                  </a:cubicBezTo>
                  <a:cubicBezTo>
                    <a:pt x="1544" y="874"/>
                    <a:pt x="760" y="474"/>
                    <a:pt x="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22" name="Google Shape;8422;p29"/>
            <p:cNvSpPr/>
            <p:nvPr/>
          </p:nvSpPr>
          <p:spPr>
            <a:xfrm>
              <a:off x="105677" y="3034274"/>
              <a:ext cx="389861" cy="215412"/>
            </a:xfrm>
            <a:custGeom>
              <a:avLst/>
              <a:gdLst/>
              <a:ahLst/>
              <a:cxnLst/>
              <a:rect l="l" t="t" r="r" b="b"/>
              <a:pathLst>
                <a:path w="14562" h="8046" extrusionOk="0">
                  <a:moveTo>
                    <a:pt x="6238" y="1"/>
                  </a:moveTo>
                  <a:cubicBezTo>
                    <a:pt x="4348" y="1"/>
                    <a:pt x="2594" y="1377"/>
                    <a:pt x="1274" y="2928"/>
                  </a:cubicBezTo>
                  <a:cubicBezTo>
                    <a:pt x="626" y="3691"/>
                    <a:pt x="1" y="4605"/>
                    <a:pt x="14" y="5638"/>
                  </a:cubicBezTo>
                  <a:cubicBezTo>
                    <a:pt x="27" y="6651"/>
                    <a:pt x="675" y="7544"/>
                    <a:pt x="1472" y="8045"/>
                  </a:cubicBezTo>
                  <a:lnTo>
                    <a:pt x="1472" y="8045"/>
                  </a:lnTo>
                  <a:cubicBezTo>
                    <a:pt x="1472" y="8041"/>
                    <a:pt x="2070" y="4165"/>
                    <a:pt x="5305" y="2401"/>
                  </a:cubicBezTo>
                  <a:cubicBezTo>
                    <a:pt x="5690" y="2190"/>
                    <a:pt x="6105" y="2097"/>
                    <a:pt x="6539" y="2097"/>
                  </a:cubicBezTo>
                  <a:cubicBezTo>
                    <a:pt x="9907" y="2097"/>
                    <a:pt x="14363" y="7730"/>
                    <a:pt x="14388" y="7758"/>
                  </a:cubicBezTo>
                  <a:cubicBezTo>
                    <a:pt x="14561" y="7031"/>
                    <a:pt x="13691" y="6367"/>
                    <a:pt x="13289" y="5946"/>
                  </a:cubicBezTo>
                  <a:cubicBezTo>
                    <a:pt x="12488" y="5108"/>
                    <a:pt x="11816" y="4136"/>
                    <a:pt x="11102" y="3212"/>
                  </a:cubicBezTo>
                  <a:cubicBezTo>
                    <a:pt x="9932" y="1703"/>
                    <a:pt x="8487" y="231"/>
                    <a:pt x="6674" y="26"/>
                  </a:cubicBezTo>
                  <a:cubicBezTo>
                    <a:pt x="6528" y="9"/>
                    <a:pt x="6382" y="1"/>
                    <a:pt x="6238" y="1"/>
                  </a:cubicBezTo>
                  <a:close/>
                  <a:moveTo>
                    <a:pt x="1472" y="8045"/>
                  </a:moveTo>
                  <a:cubicBezTo>
                    <a:pt x="1472" y="8045"/>
                    <a:pt x="1472" y="8045"/>
                    <a:pt x="1472" y="8045"/>
                  </a:cubicBezTo>
                  <a:cubicBezTo>
                    <a:pt x="1472" y="8045"/>
                    <a:pt x="1472" y="8045"/>
                    <a:pt x="1472" y="8045"/>
                  </a:cubicBezTo>
                  <a:cubicBezTo>
                    <a:pt x="1472" y="8045"/>
                    <a:pt x="1472" y="8045"/>
                    <a:pt x="1472" y="80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23" name="Google Shape;8423;p29"/>
            <p:cNvSpPr/>
            <p:nvPr/>
          </p:nvSpPr>
          <p:spPr>
            <a:xfrm>
              <a:off x="-343465" y="1927373"/>
              <a:ext cx="1358115" cy="1311665"/>
            </a:xfrm>
            <a:custGeom>
              <a:avLst/>
              <a:gdLst/>
              <a:ahLst/>
              <a:cxnLst/>
              <a:rect l="l" t="t" r="r" b="b"/>
              <a:pathLst>
                <a:path w="50728" h="48993" extrusionOk="0">
                  <a:moveTo>
                    <a:pt x="25393" y="0"/>
                  </a:moveTo>
                  <a:cubicBezTo>
                    <a:pt x="24619" y="0"/>
                    <a:pt x="23851" y="176"/>
                    <a:pt x="23165" y="552"/>
                  </a:cubicBezTo>
                  <a:cubicBezTo>
                    <a:pt x="22181" y="1090"/>
                    <a:pt x="21469" y="2045"/>
                    <a:pt x="21158" y="3115"/>
                  </a:cubicBezTo>
                  <a:cubicBezTo>
                    <a:pt x="20960" y="3797"/>
                    <a:pt x="21238" y="6284"/>
                    <a:pt x="20782" y="6692"/>
                  </a:cubicBezTo>
                  <a:cubicBezTo>
                    <a:pt x="20754" y="6717"/>
                    <a:pt x="20700" y="6728"/>
                    <a:pt x="20626" y="6728"/>
                  </a:cubicBezTo>
                  <a:cubicBezTo>
                    <a:pt x="20047" y="6728"/>
                    <a:pt x="18232" y="6045"/>
                    <a:pt x="17806" y="5978"/>
                  </a:cubicBezTo>
                  <a:cubicBezTo>
                    <a:pt x="17213" y="5882"/>
                    <a:pt x="16625" y="5836"/>
                    <a:pt x="16036" y="5836"/>
                  </a:cubicBezTo>
                  <a:cubicBezTo>
                    <a:pt x="15388" y="5836"/>
                    <a:pt x="14740" y="5891"/>
                    <a:pt x="14087" y="5997"/>
                  </a:cubicBezTo>
                  <a:cubicBezTo>
                    <a:pt x="9972" y="6660"/>
                    <a:pt x="3691" y="11210"/>
                    <a:pt x="6002" y="16071"/>
                  </a:cubicBezTo>
                  <a:cubicBezTo>
                    <a:pt x="6637" y="17406"/>
                    <a:pt x="7895" y="18240"/>
                    <a:pt x="9187" y="18855"/>
                  </a:cubicBezTo>
                  <a:cubicBezTo>
                    <a:pt x="10343" y="19406"/>
                    <a:pt x="11502" y="19945"/>
                    <a:pt x="12661" y="20487"/>
                  </a:cubicBezTo>
                  <a:cubicBezTo>
                    <a:pt x="10514" y="20513"/>
                    <a:pt x="8358" y="20902"/>
                    <a:pt x="6199" y="21809"/>
                  </a:cubicBezTo>
                  <a:cubicBezTo>
                    <a:pt x="3728" y="22845"/>
                    <a:pt x="0" y="25278"/>
                    <a:pt x="1536" y="28457"/>
                  </a:cubicBezTo>
                  <a:cubicBezTo>
                    <a:pt x="2117" y="29659"/>
                    <a:pt x="3338" y="30370"/>
                    <a:pt x="4599" y="30682"/>
                  </a:cubicBezTo>
                  <a:cubicBezTo>
                    <a:pt x="4902" y="30757"/>
                    <a:pt x="5227" y="30783"/>
                    <a:pt x="5561" y="30783"/>
                  </a:cubicBezTo>
                  <a:cubicBezTo>
                    <a:pt x="6283" y="30783"/>
                    <a:pt x="7054" y="30664"/>
                    <a:pt x="7775" y="30662"/>
                  </a:cubicBezTo>
                  <a:lnTo>
                    <a:pt x="7775" y="30662"/>
                  </a:lnTo>
                  <a:cubicBezTo>
                    <a:pt x="6832" y="32454"/>
                    <a:pt x="5651" y="34167"/>
                    <a:pt x="6732" y="36308"/>
                  </a:cubicBezTo>
                  <a:cubicBezTo>
                    <a:pt x="7447" y="37724"/>
                    <a:pt x="8808" y="38339"/>
                    <a:pt x="10224" y="38339"/>
                  </a:cubicBezTo>
                  <a:cubicBezTo>
                    <a:pt x="11207" y="38339"/>
                    <a:pt x="12217" y="38043"/>
                    <a:pt x="13056" y="37511"/>
                  </a:cubicBezTo>
                  <a:cubicBezTo>
                    <a:pt x="15420" y="36012"/>
                    <a:pt x="17256" y="33513"/>
                    <a:pt x="19384" y="31689"/>
                  </a:cubicBezTo>
                  <a:cubicBezTo>
                    <a:pt x="20297" y="30905"/>
                    <a:pt x="21234" y="30155"/>
                    <a:pt x="22191" y="29433"/>
                  </a:cubicBezTo>
                  <a:lnTo>
                    <a:pt x="22191" y="29433"/>
                  </a:lnTo>
                  <a:cubicBezTo>
                    <a:pt x="19857" y="32098"/>
                    <a:pt x="17995" y="35171"/>
                    <a:pt x="16915" y="38560"/>
                  </a:cubicBezTo>
                  <a:cubicBezTo>
                    <a:pt x="16185" y="40854"/>
                    <a:pt x="15946" y="43759"/>
                    <a:pt x="18295" y="45232"/>
                  </a:cubicBezTo>
                  <a:cubicBezTo>
                    <a:pt x="18912" y="45618"/>
                    <a:pt x="19516" y="45784"/>
                    <a:pt x="20094" y="45784"/>
                  </a:cubicBezTo>
                  <a:cubicBezTo>
                    <a:pt x="20733" y="45784"/>
                    <a:pt x="21340" y="45582"/>
                    <a:pt x="21898" y="45250"/>
                  </a:cubicBezTo>
                  <a:cubicBezTo>
                    <a:pt x="22691" y="46965"/>
                    <a:pt x="23911" y="48393"/>
                    <a:pt x="25940" y="48869"/>
                  </a:cubicBezTo>
                  <a:cubicBezTo>
                    <a:pt x="26296" y="48953"/>
                    <a:pt x="26644" y="48992"/>
                    <a:pt x="26982" y="48992"/>
                  </a:cubicBezTo>
                  <a:cubicBezTo>
                    <a:pt x="29451" y="48992"/>
                    <a:pt x="31360" y="46871"/>
                    <a:pt x="31719" y="44409"/>
                  </a:cubicBezTo>
                  <a:cubicBezTo>
                    <a:pt x="32134" y="41560"/>
                    <a:pt x="30708" y="38569"/>
                    <a:pt x="29899" y="35779"/>
                  </a:cubicBezTo>
                  <a:lnTo>
                    <a:pt x="29899" y="35779"/>
                  </a:lnTo>
                  <a:cubicBezTo>
                    <a:pt x="30954" y="38029"/>
                    <a:pt x="32357" y="40213"/>
                    <a:pt x="34301" y="41680"/>
                  </a:cubicBezTo>
                  <a:cubicBezTo>
                    <a:pt x="35355" y="42476"/>
                    <a:pt x="36696" y="42902"/>
                    <a:pt x="38021" y="42902"/>
                  </a:cubicBezTo>
                  <a:cubicBezTo>
                    <a:pt x="39610" y="42902"/>
                    <a:pt x="41176" y="42288"/>
                    <a:pt x="42194" y="40963"/>
                  </a:cubicBezTo>
                  <a:cubicBezTo>
                    <a:pt x="42830" y="40131"/>
                    <a:pt x="43150" y="39089"/>
                    <a:pt x="43152" y="38052"/>
                  </a:cubicBezTo>
                  <a:cubicBezTo>
                    <a:pt x="45028" y="37628"/>
                    <a:pt x="46743" y="36700"/>
                    <a:pt x="47905" y="35036"/>
                  </a:cubicBezTo>
                  <a:cubicBezTo>
                    <a:pt x="49563" y="32665"/>
                    <a:pt x="49396" y="29438"/>
                    <a:pt x="47231" y="27437"/>
                  </a:cubicBezTo>
                  <a:cubicBezTo>
                    <a:pt x="45086" y="25453"/>
                    <a:pt x="41924" y="25167"/>
                    <a:pt x="39178" y="24698"/>
                  </a:cubicBezTo>
                  <a:cubicBezTo>
                    <a:pt x="37495" y="24411"/>
                    <a:pt x="35812" y="24130"/>
                    <a:pt x="34129" y="23850"/>
                  </a:cubicBezTo>
                  <a:cubicBezTo>
                    <a:pt x="34503" y="23837"/>
                    <a:pt x="34878" y="23831"/>
                    <a:pt x="35255" y="23831"/>
                  </a:cubicBezTo>
                  <a:cubicBezTo>
                    <a:pt x="36934" y="23831"/>
                    <a:pt x="38641" y="23940"/>
                    <a:pt x="40331" y="23940"/>
                  </a:cubicBezTo>
                  <a:cubicBezTo>
                    <a:pt x="42293" y="23940"/>
                    <a:pt x="44233" y="23793"/>
                    <a:pt x="46080" y="23159"/>
                  </a:cubicBezTo>
                  <a:cubicBezTo>
                    <a:pt x="48468" y="22341"/>
                    <a:pt x="50728" y="20289"/>
                    <a:pt x="49802" y="17535"/>
                  </a:cubicBezTo>
                  <a:cubicBezTo>
                    <a:pt x="49068" y="15350"/>
                    <a:pt x="47257" y="14768"/>
                    <a:pt x="45332" y="14400"/>
                  </a:cubicBezTo>
                  <a:cubicBezTo>
                    <a:pt x="45806" y="13098"/>
                    <a:pt x="45787" y="11636"/>
                    <a:pt x="45102" y="10250"/>
                  </a:cubicBezTo>
                  <a:cubicBezTo>
                    <a:pt x="44085" y="8198"/>
                    <a:pt x="42157" y="7249"/>
                    <a:pt x="40118" y="7249"/>
                  </a:cubicBezTo>
                  <a:cubicBezTo>
                    <a:pt x="39101" y="7249"/>
                    <a:pt x="38055" y="7485"/>
                    <a:pt x="37082" y="7939"/>
                  </a:cubicBezTo>
                  <a:cubicBezTo>
                    <a:pt x="34556" y="9118"/>
                    <a:pt x="32382" y="11344"/>
                    <a:pt x="30561" y="13534"/>
                  </a:cubicBezTo>
                  <a:cubicBezTo>
                    <a:pt x="30904" y="11726"/>
                    <a:pt x="31095" y="9909"/>
                    <a:pt x="31189" y="8210"/>
                  </a:cubicBezTo>
                  <a:cubicBezTo>
                    <a:pt x="31318" y="5851"/>
                    <a:pt x="30920" y="3351"/>
                    <a:pt x="29201" y="1585"/>
                  </a:cubicBezTo>
                  <a:cubicBezTo>
                    <a:pt x="28222" y="579"/>
                    <a:pt x="26799" y="0"/>
                    <a:pt x="25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24" name="Google Shape;8424;p29"/>
            <p:cNvSpPr/>
            <p:nvPr/>
          </p:nvSpPr>
          <p:spPr>
            <a:xfrm>
              <a:off x="-171369" y="2012966"/>
              <a:ext cx="1040245" cy="1097003"/>
            </a:xfrm>
            <a:custGeom>
              <a:avLst/>
              <a:gdLst/>
              <a:ahLst/>
              <a:cxnLst/>
              <a:rect l="l" t="t" r="r" b="b"/>
              <a:pathLst>
                <a:path w="38855" h="40975" extrusionOk="0">
                  <a:moveTo>
                    <a:pt x="18194" y="0"/>
                  </a:moveTo>
                  <a:cubicBezTo>
                    <a:pt x="18089" y="0"/>
                    <a:pt x="17973" y="102"/>
                    <a:pt x="17993" y="227"/>
                  </a:cubicBezTo>
                  <a:cubicBezTo>
                    <a:pt x="18543" y="3477"/>
                    <a:pt x="19059" y="6667"/>
                    <a:pt x="19040" y="9976"/>
                  </a:cubicBezTo>
                  <a:cubicBezTo>
                    <a:pt x="19037" y="10515"/>
                    <a:pt x="19005" y="11048"/>
                    <a:pt x="18954" y="11581"/>
                  </a:cubicBezTo>
                  <a:cubicBezTo>
                    <a:pt x="18857" y="11466"/>
                    <a:pt x="18758" y="11356"/>
                    <a:pt x="18660" y="11246"/>
                  </a:cubicBezTo>
                  <a:cubicBezTo>
                    <a:pt x="16334" y="8643"/>
                    <a:pt x="13684" y="6544"/>
                    <a:pt x="10565" y="4968"/>
                  </a:cubicBezTo>
                  <a:cubicBezTo>
                    <a:pt x="10546" y="4958"/>
                    <a:pt x="10527" y="4954"/>
                    <a:pt x="10510" y="4954"/>
                  </a:cubicBezTo>
                  <a:cubicBezTo>
                    <a:pt x="10417" y="4954"/>
                    <a:pt x="10363" y="5082"/>
                    <a:pt x="10455" y="5149"/>
                  </a:cubicBezTo>
                  <a:cubicBezTo>
                    <a:pt x="12511" y="6617"/>
                    <a:pt x="14324" y="8581"/>
                    <a:pt x="15527" y="10835"/>
                  </a:cubicBezTo>
                  <a:cubicBezTo>
                    <a:pt x="11724" y="9106"/>
                    <a:pt x="7483" y="7745"/>
                    <a:pt x="3273" y="7736"/>
                  </a:cubicBezTo>
                  <a:cubicBezTo>
                    <a:pt x="3097" y="7736"/>
                    <a:pt x="3100" y="7983"/>
                    <a:pt x="3268" y="8004"/>
                  </a:cubicBezTo>
                  <a:cubicBezTo>
                    <a:pt x="7371" y="8570"/>
                    <a:pt x="11085" y="10158"/>
                    <a:pt x="13742" y="13420"/>
                  </a:cubicBezTo>
                  <a:cubicBezTo>
                    <a:pt x="14707" y="14606"/>
                    <a:pt x="15622" y="15810"/>
                    <a:pt x="16506" y="17050"/>
                  </a:cubicBezTo>
                  <a:cubicBezTo>
                    <a:pt x="15395" y="16098"/>
                    <a:pt x="14165" y="15268"/>
                    <a:pt x="12900" y="14539"/>
                  </a:cubicBezTo>
                  <a:cubicBezTo>
                    <a:pt x="10088" y="12918"/>
                    <a:pt x="7091" y="11794"/>
                    <a:pt x="3821" y="11665"/>
                  </a:cubicBezTo>
                  <a:cubicBezTo>
                    <a:pt x="3821" y="11665"/>
                    <a:pt x="3820" y="11665"/>
                    <a:pt x="3820" y="11665"/>
                  </a:cubicBezTo>
                  <a:cubicBezTo>
                    <a:pt x="3769" y="11665"/>
                    <a:pt x="3753" y="11749"/>
                    <a:pt x="3807" y="11759"/>
                  </a:cubicBezTo>
                  <a:cubicBezTo>
                    <a:pt x="6912" y="12386"/>
                    <a:pt x="9963" y="13505"/>
                    <a:pt x="12481" y="15469"/>
                  </a:cubicBezTo>
                  <a:cubicBezTo>
                    <a:pt x="13500" y="16266"/>
                    <a:pt x="14340" y="17177"/>
                    <a:pt x="15157" y="18164"/>
                  </a:cubicBezTo>
                  <a:cubicBezTo>
                    <a:pt x="14987" y="18161"/>
                    <a:pt x="14818" y="18159"/>
                    <a:pt x="14648" y="18159"/>
                  </a:cubicBezTo>
                  <a:cubicBezTo>
                    <a:pt x="12830" y="18159"/>
                    <a:pt x="11026" y="18354"/>
                    <a:pt x="9399" y="18642"/>
                  </a:cubicBezTo>
                  <a:cubicBezTo>
                    <a:pt x="6241" y="19202"/>
                    <a:pt x="1315" y="20252"/>
                    <a:pt x="42" y="23647"/>
                  </a:cubicBezTo>
                  <a:cubicBezTo>
                    <a:pt x="0" y="23760"/>
                    <a:pt x="95" y="23835"/>
                    <a:pt x="190" y="23835"/>
                  </a:cubicBezTo>
                  <a:cubicBezTo>
                    <a:pt x="240" y="23835"/>
                    <a:pt x="290" y="23815"/>
                    <a:pt x="321" y="23770"/>
                  </a:cubicBezTo>
                  <a:cubicBezTo>
                    <a:pt x="2240" y="21000"/>
                    <a:pt x="6595" y="20475"/>
                    <a:pt x="9827" y="20475"/>
                  </a:cubicBezTo>
                  <a:cubicBezTo>
                    <a:pt x="10044" y="20475"/>
                    <a:pt x="10257" y="20477"/>
                    <a:pt x="10463" y="20481"/>
                  </a:cubicBezTo>
                  <a:cubicBezTo>
                    <a:pt x="11536" y="20503"/>
                    <a:pt x="12536" y="20688"/>
                    <a:pt x="13495" y="20969"/>
                  </a:cubicBezTo>
                  <a:cubicBezTo>
                    <a:pt x="12696" y="21188"/>
                    <a:pt x="11908" y="21443"/>
                    <a:pt x="11134" y="21739"/>
                  </a:cubicBezTo>
                  <a:cubicBezTo>
                    <a:pt x="8121" y="22890"/>
                    <a:pt x="5424" y="24647"/>
                    <a:pt x="3160" y="26939"/>
                  </a:cubicBezTo>
                  <a:cubicBezTo>
                    <a:pt x="3119" y="26980"/>
                    <a:pt x="3157" y="27037"/>
                    <a:pt x="3202" y="27037"/>
                  </a:cubicBezTo>
                  <a:cubicBezTo>
                    <a:pt x="3214" y="27037"/>
                    <a:pt x="3228" y="27033"/>
                    <a:pt x="3240" y="27022"/>
                  </a:cubicBezTo>
                  <a:cubicBezTo>
                    <a:pt x="5669" y="24881"/>
                    <a:pt x="8447" y="23209"/>
                    <a:pt x="11528" y="22198"/>
                  </a:cubicBezTo>
                  <a:cubicBezTo>
                    <a:pt x="12585" y="21849"/>
                    <a:pt x="13669" y="21588"/>
                    <a:pt x="14768" y="21405"/>
                  </a:cubicBezTo>
                  <a:cubicBezTo>
                    <a:pt x="15026" y="21505"/>
                    <a:pt x="15282" y="21613"/>
                    <a:pt x="15536" y="21724"/>
                  </a:cubicBezTo>
                  <a:cubicBezTo>
                    <a:pt x="11105" y="23912"/>
                    <a:pt x="7028" y="26888"/>
                    <a:pt x="4111" y="30844"/>
                  </a:cubicBezTo>
                  <a:cubicBezTo>
                    <a:pt x="4051" y="30924"/>
                    <a:pt x="4133" y="31015"/>
                    <a:pt x="4215" y="31015"/>
                  </a:cubicBezTo>
                  <a:cubicBezTo>
                    <a:pt x="4241" y="31015"/>
                    <a:pt x="4267" y="31006"/>
                    <a:pt x="4289" y="30985"/>
                  </a:cubicBezTo>
                  <a:cubicBezTo>
                    <a:pt x="8127" y="27332"/>
                    <a:pt x="12613" y="24612"/>
                    <a:pt x="17672" y="23806"/>
                  </a:cubicBezTo>
                  <a:lnTo>
                    <a:pt x="17672" y="23806"/>
                  </a:lnTo>
                  <a:cubicBezTo>
                    <a:pt x="17468" y="24345"/>
                    <a:pt x="17279" y="24887"/>
                    <a:pt x="17104" y="25435"/>
                  </a:cubicBezTo>
                  <a:cubicBezTo>
                    <a:pt x="16600" y="26328"/>
                    <a:pt x="16163" y="27213"/>
                    <a:pt x="15800" y="27960"/>
                  </a:cubicBezTo>
                  <a:cubicBezTo>
                    <a:pt x="14529" y="30581"/>
                    <a:pt x="13737" y="33328"/>
                    <a:pt x="13432" y="36223"/>
                  </a:cubicBezTo>
                  <a:cubicBezTo>
                    <a:pt x="13430" y="36253"/>
                    <a:pt x="13457" y="36270"/>
                    <a:pt x="13483" y="36270"/>
                  </a:cubicBezTo>
                  <a:cubicBezTo>
                    <a:pt x="13503" y="36270"/>
                    <a:pt x="13522" y="36260"/>
                    <a:pt x="13527" y="36238"/>
                  </a:cubicBezTo>
                  <a:cubicBezTo>
                    <a:pt x="14114" y="33415"/>
                    <a:pt x="15041" y="30625"/>
                    <a:pt x="16397" y="28075"/>
                  </a:cubicBezTo>
                  <a:lnTo>
                    <a:pt x="16397" y="28075"/>
                  </a:lnTo>
                  <a:cubicBezTo>
                    <a:pt x="16291" y="28582"/>
                    <a:pt x="16192" y="29092"/>
                    <a:pt x="16119" y="29608"/>
                  </a:cubicBezTo>
                  <a:cubicBezTo>
                    <a:pt x="15653" y="32876"/>
                    <a:pt x="16040" y="35860"/>
                    <a:pt x="16638" y="39064"/>
                  </a:cubicBezTo>
                  <a:cubicBezTo>
                    <a:pt x="16657" y="39170"/>
                    <a:pt x="16733" y="39216"/>
                    <a:pt x="16814" y="39216"/>
                  </a:cubicBezTo>
                  <a:cubicBezTo>
                    <a:pt x="16915" y="39216"/>
                    <a:pt x="17023" y="39143"/>
                    <a:pt x="17035" y="39022"/>
                  </a:cubicBezTo>
                  <a:cubicBezTo>
                    <a:pt x="17327" y="36210"/>
                    <a:pt x="18237" y="33296"/>
                    <a:pt x="19190" y="30627"/>
                  </a:cubicBezTo>
                  <a:lnTo>
                    <a:pt x="19190" y="30627"/>
                  </a:lnTo>
                  <a:cubicBezTo>
                    <a:pt x="19151" y="34115"/>
                    <a:pt x="19671" y="37520"/>
                    <a:pt x="20684" y="40862"/>
                  </a:cubicBezTo>
                  <a:cubicBezTo>
                    <a:pt x="20707" y="40940"/>
                    <a:pt x="20769" y="40975"/>
                    <a:pt x="20830" y="40975"/>
                  </a:cubicBezTo>
                  <a:cubicBezTo>
                    <a:pt x="20918" y="40975"/>
                    <a:pt x="21006" y="40905"/>
                    <a:pt x="20982" y="40791"/>
                  </a:cubicBezTo>
                  <a:cubicBezTo>
                    <a:pt x="20276" y="37335"/>
                    <a:pt x="19965" y="33790"/>
                    <a:pt x="20115" y="30264"/>
                  </a:cubicBezTo>
                  <a:cubicBezTo>
                    <a:pt x="20149" y="29426"/>
                    <a:pt x="20215" y="28592"/>
                    <a:pt x="20308" y="27759"/>
                  </a:cubicBezTo>
                  <a:cubicBezTo>
                    <a:pt x="20760" y="26713"/>
                    <a:pt x="21255" y="25690"/>
                    <a:pt x="21813" y="24696"/>
                  </a:cubicBezTo>
                  <a:cubicBezTo>
                    <a:pt x="24695" y="27813"/>
                    <a:pt x="26770" y="31368"/>
                    <a:pt x="28373" y="35487"/>
                  </a:cubicBezTo>
                  <a:cubicBezTo>
                    <a:pt x="28380" y="35506"/>
                    <a:pt x="28393" y="35514"/>
                    <a:pt x="28408" y="35514"/>
                  </a:cubicBezTo>
                  <a:cubicBezTo>
                    <a:pt x="28435" y="35514"/>
                    <a:pt x="28466" y="35486"/>
                    <a:pt x="28462" y="35452"/>
                  </a:cubicBezTo>
                  <a:cubicBezTo>
                    <a:pt x="28024" y="32553"/>
                    <a:pt x="27012" y="29687"/>
                    <a:pt x="25612" y="27020"/>
                  </a:cubicBezTo>
                  <a:lnTo>
                    <a:pt x="25612" y="27020"/>
                  </a:lnTo>
                  <a:cubicBezTo>
                    <a:pt x="28408" y="29454"/>
                    <a:pt x="30893" y="32242"/>
                    <a:pt x="32843" y="35339"/>
                  </a:cubicBezTo>
                  <a:cubicBezTo>
                    <a:pt x="32855" y="35359"/>
                    <a:pt x="32873" y="35367"/>
                    <a:pt x="32890" y="35367"/>
                  </a:cubicBezTo>
                  <a:cubicBezTo>
                    <a:pt x="32927" y="35367"/>
                    <a:pt x="32963" y="35329"/>
                    <a:pt x="32945" y="35283"/>
                  </a:cubicBezTo>
                  <a:cubicBezTo>
                    <a:pt x="31652" y="32135"/>
                    <a:pt x="30096" y="29041"/>
                    <a:pt x="28402" y="26094"/>
                  </a:cubicBezTo>
                  <a:cubicBezTo>
                    <a:pt x="28141" y="25639"/>
                    <a:pt x="27855" y="25195"/>
                    <a:pt x="27551" y="24756"/>
                  </a:cubicBezTo>
                  <a:lnTo>
                    <a:pt x="27551" y="24756"/>
                  </a:lnTo>
                  <a:cubicBezTo>
                    <a:pt x="27711" y="24784"/>
                    <a:pt x="27870" y="24811"/>
                    <a:pt x="28030" y="24844"/>
                  </a:cubicBezTo>
                  <a:cubicBezTo>
                    <a:pt x="31481" y="25555"/>
                    <a:pt x="34628" y="27450"/>
                    <a:pt x="37342" y="29642"/>
                  </a:cubicBezTo>
                  <a:cubicBezTo>
                    <a:pt x="37367" y="29662"/>
                    <a:pt x="37395" y="29670"/>
                    <a:pt x="37422" y="29670"/>
                  </a:cubicBezTo>
                  <a:cubicBezTo>
                    <a:pt x="37513" y="29670"/>
                    <a:pt x="37591" y="29569"/>
                    <a:pt x="37508" y="29483"/>
                  </a:cubicBezTo>
                  <a:cubicBezTo>
                    <a:pt x="35074" y="26860"/>
                    <a:pt x="32202" y="24790"/>
                    <a:pt x="29190" y="22878"/>
                  </a:cubicBezTo>
                  <a:cubicBezTo>
                    <a:pt x="28195" y="22247"/>
                    <a:pt x="26789" y="21326"/>
                    <a:pt x="25281" y="20590"/>
                  </a:cubicBezTo>
                  <a:cubicBezTo>
                    <a:pt x="26840" y="19059"/>
                    <a:pt x="28524" y="17580"/>
                    <a:pt x="30373" y="16508"/>
                  </a:cubicBezTo>
                  <a:cubicBezTo>
                    <a:pt x="32949" y="15013"/>
                    <a:pt x="35824" y="14539"/>
                    <a:pt x="38712" y="13964"/>
                  </a:cubicBezTo>
                  <a:cubicBezTo>
                    <a:pt x="38855" y="13938"/>
                    <a:pt x="38814" y="13754"/>
                    <a:pt x="38693" y="13738"/>
                  </a:cubicBezTo>
                  <a:cubicBezTo>
                    <a:pt x="38061" y="13656"/>
                    <a:pt x="37427" y="13620"/>
                    <a:pt x="36793" y="13620"/>
                  </a:cubicBezTo>
                  <a:cubicBezTo>
                    <a:pt x="34398" y="13620"/>
                    <a:pt x="31997" y="14136"/>
                    <a:pt x="29674" y="14659"/>
                  </a:cubicBezTo>
                  <a:cubicBezTo>
                    <a:pt x="28504" y="14921"/>
                    <a:pt x="27376" y="15221"/>
                    <a:pt x="26286" y="15591"/>
                  </a:cubicBezTo>
                  <a:cubicBezTo>
                    <a:pt x="26704" y="15105"/>
                    <a:pt x="27141" y="14631"/>
                    <a:pt x="27616" y="14184"/>
                  </a:cubicBezTo>
                  <a:cubicBezTo>
                    <a:pt x="29972" y="11968"/>
                    <a:pt x="32447" y="9753"/>
                    <a:pt x="35332" y="8242"/>
                  </a:cubicBezTo>
                  <a:cubicBezTo>
                    <a:pt x="35469" y="8170"/>
                    <a:pt x="35388" y="7995"/>
                    <a:pt x="35261" y="7995"/>
                  </a:cubicBezTo>
                  <a:cubicBezTo>
                    <a:pt x="35243" y="7995"/>
                    <a:pt x="35224" y="7998"/>
                    <a:pt x="35205" y="8006"/>
                  </a:cubicBezTo>
                  <a:cubicBezTo>
                    <a:pt x="31008" y="9674"/>
                    <a:pt x="26956" y="11732"/>
                    <a:pt x="23368" y="14439"/>
                  </a:cubicBezTo>
                  <a:cubicBezTo>
                    <a:pt x="23926" y="10022"/>
                    <a:pt x="22920" y="5217"/>
                    <a:pt x="20918" y="1484"/>
                  </a:cubicBezTo>
                  <a:cubicBezTo>
                    <a:pt x="20905" y="1459"/>
                    <a:pt x="20884" y="1448"/>
                    <a:pt x="20863" y="1448"/>
                  </a:cubicBezTo>
                  <a:cubicBezTo>
                    <a:pt x="20820" y="1448"/>
                    <a:pt x="20778" y="1494"/>
                    <a:pt x="20800" y="1547"/>
                  </a:cubicBezTo>
                  <a:cubicBezTo>
                    <a:pt x="21944" y="4255"/>
                    <a:pt x="22648" y="7164"/>
                    <a:pt x="22705" y="10111"/>
                  </a:cubicBezTo>
                  <a:cubicBezTo>
                    <a:pt x="22738" y="11825"/>
                    <a:pt x="22498" y="13382"/>
                    <a:pt x="22131" y="14934"/>
                  </a:cubicBezTo>
                  <a:cubicBezTo>
                    <a:pt x="21800" y="13069"/>
                    <a:pt x="21312" y="11210"/>
                    <a:pt x="20940" y="9444"/>
                  </a:cubicBezTo>
                  <a:cubicBezTo>
                    <a:pt x="20279" y="6301"/>
                    <a:pt x="19518" y="3096"/>
                    <a:pt x="18332" y="100"/>
                  </a:cubicBezTo>
                  <a:cubicBezTo>
                    <a:pt x="18304" y="29"/>
                    <a:pt x="18251" y="0"/>
                    <a:pt x="181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25" name="Google Shape;8425;p29"/>
            <p:cNvSpPr/>
            <p:nvPr/>
          </p:nvSpPr>
          <p:spPr>
            <a:xfrm>
              <a:off x="41449" y="2235529"/>
              <a:ext cx="582302" cy="576599"/>
            </a:xfrm>
            <a:custGeom>
              <a:avLst/>
              <a:gdLst/>
              <a:ahLst/>
              <a:cxnLst/>
              <a:rect l="l" t="t" r="r" b="b"/>
              <a:pathLst>
                <a:path w="21750" h="21537" extrusionOk="0">
                  <a:moveTo>
                    <a:pt x="8765" y="1"/>
                  </a:moveTo>
                  <a:cubicBezTo>
                    <a:pt x="8654" y="1"/>
                    <a:pt x="8541" y="6"/>
                    <a:pt x="8426" y="16"/>
                  </a:cubicBezTo>
                  <a:cubicBezTo>
                    <a:pt x="6933" y="152"/>
                    <a:pt x="5888" y="1393"/>
                    <a:pt x="5643" y="2818"/>
                  </a:cubicBezTo>
                  <a:cubicBezTo>
                    <a:pt x="5559" y="3314"/>
                    <a:pt x="5581" y="3777"/>
                    <a:pt x="5677" y="4220"/>
                  </a:cubicBezTo>
                  <a:cubicBezTo>
                    <a:pt x="5616" y="4218"/>
                    <a:pt x="5556" y="4217"/>
                    <a:pt x="5496" y="4217"/>
                  </a:cubicBezTo>
                  <a:cubicBezTo>
                    <a:pt x="4153" y="4217"/>
                    <a:pt x="2932" y="4708"/>
                    <a:pt x="2493" y="6081"/>
                  </a:cubicBezTo>
                  <a:cubicBezTo>
                    <a:pt x="2098" y="7313"/>
                    <a:pt x="2506" y="8399"/>
                    <a:pt x="3281" y="9245"/>
                  </a:cubicBezTo>
                  <a:cubicBezTo>
                    <a:pt x="1513" y="9975"/>
                    <a:pt x="0" y="11214"/>
                    <a:pt x="112" y="13047"/>
                  </a:cubicBezTo>
                  <a:cubicBezTo>
                    <a:pt x="190" y="14276"/>
                    <a:pt x="906" y="14932"/>
                    <a:pt x="1883" y="15219"/>
                  </a:cubicBezTo>
                  <a:cubicBezTo>
                    <a:pt x="1765" y="15799"/>
                    <a:pt x="1795" y="16442"/>
                    <a:pt x="2027" y="17135"/>
                  </a:cubicBezTo>
                  <a:cubicBezTo>
                    <a:pt x="2473" y="18480"/>
                    <a:pt x="3723" y="19341"/>
                    <a:pt x="5133" y="19376"/>
                  </a:cubicBezTo>
                  <a:cubicBezTo>
                    <a:pt x="5165" y="19377"/>
                    <a:pt x="5196" y="19377"/>
                    <a:pt x="5227" y="19377"/>
                  </a:cubicBezTo>
                  <a:cubicBezTo>
                    <a:pt x="5778" y="19377"/>
                    <a:pt x="6286" y="19256"/>
                    <a:pt x="6765" y="19057"/>
                  </a:cubicBezTo>
                  <a:lnTo>
                    <a:pt x="6765" y="19057"/>
                  </a:lnTo>
                  <a:cubicBezTo>
                    <a:pt x="6719" y="19850"/>
                    <a:pt x="7011" y="20593"/>
                    <a:pt x="7857" y="21149"/>
                  </a:cubicBezTo>
                  <a:cubicBezTo>
                    <a:pt x="8256" y="21413"/>
                    <a:pt x="8719" y="21536"/>
                    <a:pt x="9185" y="21536"/>
                  </a:cubicBezTo>
                  <a:cubicBezTo>
                    <a:pt x="9829" y="21536"/>
                    <a:pt x="10478" y="21300"/>
                    <a:pt x="10967" y="20871"/>
                  </a:cubicBezTo>
                  <a:cubicBezTo>
                    <a:pt x="11144" y="20717"/>
                    <a:pt x="11294" y="20549"/>
                    <a:pt x="11423" y="20371"/>
                  </a:cubicBezTo>
                  <a:cubicBezTo>
                    <a:pt x="11947" y="20978"/>
                    <a:pt x="12625" y="21381"/>
                    <a:pt x="13474" y="21381"/>
                  </a:cubicBezTo>
                  <a:cubicBezTo>
                    <a:pt x="13787" y="21381"/>
                    <a:pt x="14123" y="21327"/>
                    <a:pt x="14483" y="21208"/>
                  </a:cubicBezTo>
                  <a:cubicBezTo>
                    <a:pt x="15448" y="20889"/>
                    <a:pt x="16050" y="20014"/>
                    <a:pt x="16130" y="19031"/>
                  </a:cubicBezTo>
                  <a:cubicBezTo>
                    <a:pt x="16602" y="19158"/>
                    <a:pt x="17079" y="19231"/>
                    <a:pt x="17538" y="19231"/>
                  </a:cubicBezTo>
                  <a:cubicBezTo>
                    <a:pt x="18610" y="19231"/>
                    <a:pt x="19582" y="18832"/>
                    <a:pt x="20170" y="17789"/>
                  </a:cubicBezTo>
                  <a:cubicBezTo>
                    <a:pt x="20923" y="16453"/>
                    <a:pt x="20428" y="15467"/>
                    <a:pt x="19447" y="14767"/>
                  </a:cubicBezTo>
                  <a:cubicBezTo>
                    <a:pt x="20479" y="14004"/>
                    <a:pt x="21251" y="12939"/>
                    <a:pt x="21495" y="11604"/>
                  </a:cubicBezTo>
                  <a:cubicBezTo>
                    <a:pt x="21750" y="10214"/>
                    <a:pt x="21091" y="8807"/>
                    <a:pt x="19717" y="8319"/>
                  </a:cubicBezTo>
                  <a:cubicBezTo>
                    <a:pt x="19468" y="8230"/>
                    <a:pt x="19226" y="8176"/>
                    <a:pt x="18993" y="8150"/>
                  </a:cubicBezTo>
                  <a:cubicBezTo>
                    <a:pt x="19200" y="6598"/>
                    <a:pt x="18687" y="4931"/>
                    <a:pt x="17336" y="3749"/>
                  </a:cubicBezTo>
                  <a:cubicBezTo>
                    <a:pt x="16587" y="3092"/>
                    <a:pt x="15654" y="2698"/>
                    <a:pt x="14724" y="2698"/>
                  </a:cubicBezTo>
                  <a:cubicBezTo>
                    <a:pt x="14070" y="2698"/>
                    <a:pt x="13419" y="2893"/>
                    <a:pt x="12834" y="3328"/>
                  </a:cubicBezTo>
                  <a:cubicBezTo>
                    <a:pt x="11973" y="1490"/>
                    <a:pt x="10667" y="1"/>
                    <a:pt x="87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26" name="Google Shape;8426;p29"/>
            <p:cNvSpPr/>
            <p:nvPr/>
          </p:nvSpPr>
          <p:spPr>
            <a:xfrm>
              <a:off x="29347" y="2242035"/>
              <a:ext cx="659112" cy="445682"/>
            </a:xfrm>
            <a:custGeom>
              <a:avLst/>
              <a:gdLst/>
              <a:ahLst/>
              <a:cxnLst/>
              <a:rect l="l" t="t" r="r" b="b"/>
              <a:pathLst>
                <a:path w="24619" h="16647" extrusionOk="0">
                  <a:moveTo>
                    <a:pt x="6807" y="0"/>
                  </a:moveTo>
                  <a:cubicBezTo>
                    <a:pt x="6422" y="0"/>
                    <a:pt x="5997" y="198"/>
                    <a:pt x="5530" y="669"/>
                  </a:cubicBezTo>
                  <a:cubicBezTo>
                    <a:pt x="4833" y="1372"/>
                    <a:pt x="4828" y="2279"/>
                    <a:pt x="4981" y="3174"/>
                  </a:cubicBezTo>
                  <a:cubicBezTo>
                    <a:pt x="4747" y="2982"/>
                    <a:pt x="4504" y="2800"/>
                    <a:pt x="4236" y="2636"/>
                  </a:cubicBezTo>
                  <a:cubicBezTo>
                    <a:pt x="3747" y="2341"/>
                    <a:pt x="3209" y="2206"/>
                    <a:pt x="2705" y="2206"/>
                  </a:cubicBezTo>
                  <a:cubicBezTo>
                    <a:pt x="1209" y="2206"/>
                    <a:pt x="1" y="3391"/>
                    <a:pt x="1185" y="5102"/>
                  </a:cubicBezTo>
                  <a:cubicBezTo>
                    <a:pt x="2234" y="6614"/>
                    <a:pt x="2893" y="7947"/>
                    <a:pt x="3458" y="9716"/>
                  </a:cubicBezTo>
                  <a:cubicBezTo>
                    <a:pt x="3885" y="11044"/>
                    <a:pt x="4357" y="12387"/>
                    <a:pt x="5240" y="13487"/>
                  </a:cubicBezTo>
                  <a:cubicBezTo>
                    <a:pt x="5999" y="14431"/>
                    <a:pt x="7210" y="15174"/>
                    <a:pt x="8408" y="15333"/>
                  </a:cubicBezTo>
                  <a:cubicBezTo>
                    <a:pt x="9130" y="16196"/>
                    <a:pt x="10159" y="16647"/>
                    <a:pt x="11243" y="16647"/>
                  </a:cubicBezTo>
                  <a:cubicBezTo>
                    <a:pt x="12097" y="16647"/>
                    <a:pt x="12986" y="16367"/>
                    <a:pt x="13786" y="15789"/>
                  </a:cubicBezTo>
                  <a:cubicBezTo>
                    <a:pt x="15047" y="14879"/>
                    <a:pt x="15732" y="13521"/>
                    <a:pt x="16856" y="12492"/>
                  </a:cubicBezTo>
                  <a:cubicBezTo>
                    <a:pt x="18069" y="11383"/>
                    <a:pt x="19592" y="10762"/>
                    <a:pt x="20932" y="9842"/>
                  </a:cubicBezTo>
                  <a:cubicBezTo>
                    <a:pt x="22473" y="8788"/>
                    <a:pt x="24619" y="6235"/>
                    <a:pt x="22327" y="4646"/>
                  </a:cubicBezTo>
                  <a:cubicBezTo>
                    <a:pt x="21826" y="4298"/>
                    <a:pt x="21343" y="4150"/>
                    <a:pt x="20887" y="4150"/>
                  </a:cubicBezTo>
                  <a:cubicBezTo>
                    <a:pt x="20300" y="4150"/>
                    <a:pt x="19755" y="4396"/>
                    <a:pt x="19271" y="4778"/>
                  </a:cubicBezTo>
                  <a:cubicBezTo>
                    <a:pt x="18987" y="3885"/>
                    <a:pt x="18368" y="3186"/>
                    <a:pt x="17183" y="3058"/>
                  </a:cubicBezTo>
                  <a:cubicBezTo>
                    <a:pt x="17101" y="3049"/>
                    <a:pt x="17020" y="3044"/>
                    <a:pt x="16940" y="3044"/>
                  </a:cubicBezTo>
                  <a:cubicBezTo>
                    <a:pt x="15776" y="3044"/>
                    <a:pt x="14969" y="3979"/>
                    <a:pt x="14349" y="5073"/>
                  </a:cubicBezTo>
                  <a:cubicBezTo>
                    <a:pt x="14157" y="4501"/>
                    <a:pt x="13771" y="4061"/>
                    <a:pt x="12885" y="3940"/>
                  </a:cubicBezTo>
                  <a:cubicBezTo>
                    <a:pt x="12785" y="3927"/>
                    <a:pt x="12688" y="3921"/>
                    <a:pt x="12595" y="3921"/>
                  </a:cubicBezTo>
                  <a:cubicBezTo>
                    <a:pt x="12407" y="3921"/>
                    <a:pt x="12233" y="3947"/>
                    <a:pt x="12072" y="3991"/>
                  </a:cubicBezTo>
                  <a:cubicBezTo>
                    <a:pt x="11839" y="3125"/>
                    <a:pt x="11399" y="2409"/>
                    <a:pt x="10510" y="2246"/>
                  </a:cubicBezTo>
                  <a:cubicBezTo>
                    <a:pt x="10364" y="2219"/>
                    <a:pt x="10224" y="2206"/>
                    <a:pt x="10090" y="2206"/>
                  </a:cubicBezTo>
                  <a:cubicBezTo>
                    <a:pt x="9648" y="2206"/>
                    <a:pt x="9277" y="2347"/>
                    <a:pt x="8970" y="2578"/>
                  </a:cubicBezTo>
                  <a:cubicBezTo>
                    <a:pt x="8489" y="1263"/>
                    <a:pt x="7777" y="0"/>
                    <a:pt x="68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27" name="Google Shape;8427;p29"/>
            <p:cNvSpPr/>
            <p:nvPr/>
          </p:nvSpPr>
          <p:spPr>
            <a:xfrm>
              <a:off x="49507" y="2245114"/>
              <a:ext cx="236080" cy="427878"/>
            </a:xfrm>
            <a:custGeom>
              <a:avLst/>
              <a:gdLst/>
              <a:ahLst/>
              <a:cxnLst/>
              <a:rect l="l" t="t" r="r" b="b"/>
              <a:pathLst>
                <a:path w="8818" h="15982" extrusionOk="0">
                  <a:moveTo>
                    <a:pt x="6534" y="1"/>
                  </a:moveTo>
                  <a:cubicBezTo>
                    <a:pt x="7287" y="2832"/>
                    <a:pt x="7949" y="5618"/>
                    <a:pt x="8122" y="8561"/>
                  </a:cubicBezTo>
                  <a:cubicBezTo>
                    <a:pt x="8188" y="9671"/>
                    <a:pt x="8151" y="10754"/>
                    <a:pt x="8071" y="11831"/>
                  </a:cubicBezTo>
                  <a:cubicBezTo>
                    <a:pt x="7295" y="8385"/>
                    <a:pt x="5521" y="5064"/>
                    <a:pt x="3316" y="2430"/>
                  </a:cubicBezTo>
                  <a:cubicBezTo>
                    <a:pt x="3110" y="2322"/>
                    <a:pt x="2896" y="2243"/>
                    <a:pt x="2683" y="2186"/>
                  </a:cubicBezTo>
                  <a:lnTo>
                    <a:pt x="2683" y="2186"/>
                  </a:lnTo>
                  <a:cubicBezTo>
                    <a:pt x="4251" y="4156"/>
                    <a:pt x="5530" y="6346"/>
                    <a:pt x="6410" y="8710"/>
                  </a:cubicBezTo>
                  <a:cubicBezTo>
                    <a:pt x="6895" y="10016"/>
                    <a:pt x="7199" y="11312"/>
                    <a:pt x="7411" y="12619"/>
                  </a:cubicBezTo>
                  <a:cubicBezTo>
                    <a:pt x="6855" y="11415"/>
                    <a:pt x="6187" y="10264"/>
                    <a:pt x="5561" y="9244"/>
                  </a:cubicBezTo>
                  <a:cubicBezTo>
                    <a:pt x="4089" y="6849"/>
                    <a:pt x="2284" y="4773"/>
                    <a:pt x="141" y="2972"/>
                  </a:cubicBezTo>
                  <a:cubicBezTo>
                    <a:pt x="81" y="3075"/>
                    <a:pt x="33" y="3184"/>
                    <a:pt x="1" y="3305"/>
                  </a:cubicBezTo>
                  <a:cubicBezTo>
                    <a:pt x="1925" y="5156"/>
                    <a:pt x="3659" y="7241"/>
                    <a:pt x="5042" y="9523"/>
                  </a:cubicBezTo>
                  <a:cubicBezTo>
                    <a:pt x="6142" y="11341"/>
                    <a:pt x="6777" y="13277"/>
                    <a:pt x="7535" y="15195"/>
                  </a:cubicBezTo>
                  <a:cubicBezTo>
                    <a:pt x="7576" y="15202"/>
                    <a:pt x="7614" y="15212"/>
                    <a:pt x="7655" y="15217"/>
                  </a:cubicBezTo>
                  <a:cubicBezTo>
                    <a:pt x="7911" y="15527"/>
                    <a:pt x="8210" y="15781"/>
                    <a:pt x="8533" y="15982"/>
                  </a:cubicBezTo>
                  <a:cubicBezTo>
                    <a:pt x="8519" y="15897"/>
                    <a:pt x="8507" y="15816"/>
                    <a:pt x="8488" y="15734"/>
                  </a:cubicBezTo>
                  <a:cubicBezTo>
                    <a:pt x="8494" y="15418"/>
                    <a:pt x="8490" y="15103"/>
                    <a:pt x="8475" y="14788"/>
                  </a:cubicBezTo>
                  <a:cubicBezTo>
                    <a:pt x="8817" y="12536"/>
                    <a:pt x="8728" y="10123"/>
                    <a:pt x="8543" y="7949"/>
                  </a:cubicBezTo>
                  <a:cubicBezTo>
                    <a:pt x="8318" y="5297"/>
                    <a:pt x="7790" y="2629"/>
                    <a:pt x="6795" y="154"/>
                  </a:cubicBezTo>
                  <a:cubicBezTo>
                    <a:pt x="6710" y="93"/>
                    <a:pt x="6623" y="43"/>
                    <a:pt x="653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28" name="Google Shape;8428;p29"/>
            <p:cNvSpPr/>
            <p:nvPr/>
          </p:nvSpPr>
          <p:spPr>
            <a:xfrm>
              <a:off x="284547" y="2311779"/>
              <a:ext cx="348176" cy="375859"/>
            </a:xfrm>
            <a:custGeom>
              <a:avLst/>
              <a:gdLst/>
              <a:ahLst/>
              <a:cxnLst/>
              <a:rect l="l" t="t" r="r" b="b"/>
              <a:pathLst>
                <a:path w="13005" h="14039" extrusionOk="0">
                  <a:moveTo>
                    <a:pt x="1749" y="1"/>
                  </a:moveTo>
                  <a:cubicBezTo>
                    <a:pt x="1122" y="2237"/>
                    <a:pt x="706" y="4531"/>
                    <a:pt x="454" y="6843"/>
                  </a:cubicBezTo>
                  <a:cubicBezTo>
                    <a:pt x="218" y="9032"/>
                    <a:pt x="0" y="11417"/>
                    <a:pt x="140" y="13697"/>
                  </a:cubicBezTo>
                  <a:cubicBezTo>
                    <a:pt x="605" y="13913"/>
                    <a:pt x="1112" y="14026"/>
                    <a:pt x="1634" y="14038"/>
                  </a:cubicBezTo>
                  <a:cubicBezTo>
                    <a:pt x="3053" y="12014"/>
                    <a:pt x="4446" y="9995"/>
                    <a:pt x="6173" y="8154"/>
                  </a:cubicBezTo>
                  <a:cubicBezTo>
                    <a:pt x="8247" y="5946"/>
                    <a:pt x="10544" y="3964"/>
                    <a:pt x="13005" y="2201"/>
                  </a:cubicBezTo>
                  <a:cubicBezTo>
                    <a:pt x="12939" y="2147"/>
                    <a:pt x="12868" y="2093"/>
                    <a:pt x="12793" y="2041"/>
                  </a:cubicBezTo>
                  <a:cubicBezTo>
                    <a:pt x="12789" y="2038"/>
                    <a:pt x="12786" y="2035"/>
                    <a:pt x="12782" y="2033"/>
                  </a:cubicBezTo>
                  <a:cubicBezTo>
                    <a:pt x="10220" y="3796"/>
                    <a:pt x="7845" y="5804"/>
                    <a:pt x="5693" y="8064"/>
                  </a:cubicBezTo>
                  <a:cubicBezTo>
                    <a:pt x="4393" y="9432"/>
                    <a:pt x="3047" y="10923"/>
                    <a:pt x="1873" y="12518"/>
                  </a:cubicBezTo>
                  <a:cubicBezTo>
                    <a:pt x="2463" y="10972"/>
                    <a:pt x="3100" y="9444"/>
                    <a:pt x="3952" y="7964"/>
                  </a:cubicBezTo>
                  <a:cubicBezTo>
                    <a:pt x="5406" y="5441"/>
                    <a:pt x="7259" y="3305"/>
                    <a:pt x="9036" y="1032"/>
                  </a:cubicBezTo>
                  <a:cubicBezTo>
                    <a:pt x="8953" y="955"/>
                    <a:pt x="8861" y="887"/>
                    <a:pt x="8763" y="824"/>
                  </a:cubicBezTo>
                  <a:cubicBezTo>
                    <a:pt x="6509" y="2857"/>
                    <a:pt x="4723" y="5612"/>
                    <a:pt x="3267" y="8224"/>
                  </a:cubicBezTo>
                  <a:cubicBezTo>
                    <a:pt x="2442" y="9703"/>
                    <a:pt x="1583" y="11342"/>
                    <a:pt x="920" y="13028"/>
                  </a:cubicBezTo>
                  <a:cubicBezTo>
                    <a:pt x="1339" y="11189"/>
                    <a:pt x="1663" y="9313"/>
                    <a:pt x="2201" y="7505"/>
                  </a:cubicBezTo>
                  <a:cubicBezTo>
                    <a:pt x="2789" y="5527"/>
                    <a:pt x="3588" y="3626"/>
                    <a:pt x="4283" y="1690"/>
                  </a:cubicBezTo>
                  <a:cubicBezTo>
                    <a:pt x="4185" y="1615"/>
                    <a:pt x="4076" y="1550"/>
                    <a:pt x="3949" y="1494"/>
                  </a:cubicBezTo>
                  <a:cubicBezTo>
                    <a:pt x="3076" y="3390"/>
                    <a:pt x="2454" y="5449"/>
                    <a:pt x="1861" y="7407"/>
                  </a:cubicBezTo>
                  <a:cubicBezTo>
                    <a:pt x="1511" y="8565"/>
                    <a:pt x="1133" y="9778"/>
                    <a:pt x="815" y="11006"/>
                  </a:cubicBezTo>
                  <a:cubicBezTo>
                    <a:pt x="795" y="9735"/>
                    <a:pt x="800" y="8466"/>
                    <a:pt x="911" y="7188"/>
                  </a:cubicBezTo>
                  <a:cubicBezTo>
                    <a:pt x="1117" y="4844"/>
                    <a:pt x="1511" y="2538"/>
                    <a:pt x="1992" y="243"/>
                  </a:cubicBezTo>
                  <a:cubicBezTo>
                    <a:pt x="1919" y="154"/>
                    <a:pt x="1836" y="74"/>
                    <a:pt x="17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29" name="Google Shape;8429;p29"/>
            <p:cNvSpPr/>
            <p:nvPr/>
          </p:nvSpPr>
          <p:spPr>
            <a:xfrm>
              <a:off x="318093" y="2188329"/>
              <a:ext cx="229628" cy="457087"/>
            </a:xfrm>
            <a:custGeom>
              <a:avLst/>
              <a:gdLst/>
              <a:ahLst/>
              <a:cxnLst/>
              <a:rect l="l" t="t" r="r" b="b"/>
              <a:pathLst>
                <a:path w="8577" h="17073" extrusionOk="0">
                  <a:moveTo>
                    <a:pt x="8265" y="0"/>
                  </a:moveTo>
                  <a:cubicBezTo>
                    <a:pt x="8215" y="0"/>
                    <a:pt x="8165" y="18"/>
                    <a:pt x="8124" y="60"/>
                  </a:cubicBezTo>
                  <a:cubicBezTo>
                    <a:pt x="5864" y="2343"/>
                    <a:pt x="4143" y="5352"/>
                    <a:pt x="2778" y="8238"/>
                  </a:cubicBezTo>
                  <a:cubicBezTo>
                    <a:pt x="1487" y="10970"/>
                    <a:pt x="311" y="13981"/>
                    <a:pt x="5" y="17005"/>
                  </a:cubicBezTo>
                  <a:cubicBezTo>
                    <a:pt x="1" y="17049"/>
                    <a:pt x="35" y="17073"/>
                    <a:pt x="70" y="17073"/>
                  </a:cubicBezTo>
                  <a:cubicBezTo>
                    <a:pt x="97" y="17073"/>
                    <a:pt x="126" y="17058"/>
                    <a:pt x="135" y="17026"/>
                  </a:cubicBezTo>
                  <a:cubicBezTo>
                    <a:pt x="1150" y="13930"/>
                    <a:pt x="1960" y="10882"/>
                    <a:pt x="3441" y="7950"/>
                  </a:cubicBezTo>
                  <a:cubicBezTo>
                    <a:pt x="4839" y="5184"/>
                    <a:pt x="6672" y="2839"/>
                    <a:pt x="8465" y="334"/>
                  </a:cubicBezTo>
                  <a:cubicBezTo>
                    <a:pt x="8577" y="180"/>
                    <a:pt x="8422" y="0"/>
                    <a:pt x="82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30" name="Google Shape;8430;p29"/>
            <p:cNvSpPr/>
            <p:nvPr/>
          </p:nvSpPr>
          <p:spPr>
            <a:xfrm>
              <a:off x="300048" y="2244980"/>
              <a:ext cx="47494" cy="397384"/>
            </a:xfrm>
            <a:custGeom>
              <a:avLst/>
              <a:gdLst/>
              <a:ahLst/>
              <a:cxnLst/>
              <a:rect l="l" t="t" r="r" b="b"/>
              <a:pathLst>
                <a:path w="1774" h="14843" extrusionOk="0">
                  <a:moveTo>
                    <a:pt x="65" y="0"/>
                  </a:moveTo>
                  <a:cubicBezTo>
                    <a:pt x="33" y="0"/>
                    <a:pt x="0" y="26"/>
                    <a:pt x="9" y="70"/>
                  </a:cubicBezTo>
                  <a:cubicBezTo>
                    <a:pt x="989" y="5009"/>
                    <a:pt x="1288" y="9784"/>
                    <a:pt x="733" y="14795"/>
                  </a:cubicBezTo>
                  <a:cubicBezTo>
                    <a:pt x="729" y="14825"/>
                    <a:pt x="757" y="14842"/>
                    <a:pt x="784" y="14842"/>
                  </a:cubicBezTo>
                  <a:cubicBezTo>
                    <a:pt x="804" y="14842"/>
                    <a:pt x="823" y="14832"/>
                    <a:pt x="828" y="14809"/>
                  </a:cubicBezTo>
                  <a:cubicBezTo>
                    <a:pt x="1773" y="9969"/>
                    <a:pt x="1590" y="4762"/>
                    <a:pt x="121" y="42"/>
                  </a:cubicBezTo>
                  <a:cubicBezTo>
                    <a:pt x="112" y="13"/>
                    <a:pt x="89" y="0"/>
                    <a:pt x="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31" name="Google Shape;8431;p29"/>
            <p:cNvSpPr/>
            <p:nvPr/>
          </p:nvSpPr>
          <p:spPr>
            <a:xfrm>
              <a:off x="211537" y="2324683"/>
              <a:ext cx="114988" cy="321672"/>
            </a:xfrm>
            <a:custGeom>
              <a:avLst/>
              <a:gdLst/>
              <a:ahLst/>
              <a:cxnLst/>
              <a:rect l="l" t="t" r="r" b="b"/>
              <a:pathLst>
                <a:path w="4295" h="12015" extrusionOk="0">
                  <a:moveTo>
                    <a:pt x="143" y="0"/>
                  </a:moveTo>
                  <a:cubicBezTo>
                    <a:pt x="72" y="0"/>
                    <a:pt x="1" y="45"/>
                    <a:pt x="9" y="128"/>
                  </a:cubicBezTo>
                  <a:cubicBezTo>
                    <a:pt x="373" y="4270"/>
                    <a:pt x="1729" y="8585"/>
                    <a:pt x="4171" y="11988"/>
                  </a:cubicBezTo>
                  <a:cubicBezTo>
                    <a:pt x="4185" y="12006"/>
                    <a:pt x="4203" y="12014"/>
                    <a:pt x="4221" y="12014"/>
                  </a:cubicBezTo>
                  <a:cubicBezTo>
                    <a:pt x="4259" y="12014"/>
                    <a:pt x="4295" y="11979"/>
                    <a:pt x="4272" y="11933"/>
                  </a:cubicBezTo>
                  <a:cubicBezTo>
                    <a:pt x="2397" y="8088"/>
                    <a:pt x="972" y="4339"/>
                    <a:pt x="272" y="100"/>
                  </a:cubicBezTo>
                  <a:cubicBezTo>
                    <a:pt x="262" y="32"/>
                    <a:pt x="202" y="0"/>
                    <a:pt x="14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32" name="Google Shape;8432;p29"/>
            <p:cNvSpPr/>
            <p:nvPr/>
          </p:nvSpPr>
          <p:spPr>
            <a:xfrm>
              <a:off x="126801" y="2370679"/>
              <a:ext cx="201463" cy="268314"/>
            </a:xfrm>
            <a:custGeom>
              <a:avLst/>
              <a:gdLst/>
              <a:ahLst/>
              <a:cxnLst/>
              <a:rect l="l" t="t" r="r" b="b"/>
              <a:pathLst>
                <a:path w="7525" h="10022" extrusionOk="0">
                  <a:moveTo>
                    <a:pt x="450" y="0"/>
                  </a:moveTo>
                  <a:cubicBezTo>
                    <a:pt x="383" y="0"/>
                    <a:pt x="317" y="45"/>
                    <a:pt x="310" y="136"/>
                  </a:cubicBezTo>
                  <a:cubicBezTo>
                    <a:pt x="0" y="4671"/>
                    <a:pt x="4006" y="7840"/>
                    <a:pt x="7449" y="10017"/>
                  </a:cubicBezTo>
                  <a:cubicBezTo>
                    <a:pt x="7454" y="10020"/>
                    <a:pt x="7460" y="10022"/>
                    <a:pt x="7466" y="10022"/>
                  </a:cubicBezTo>
                  <a:cubicBezTo>
                    <a:pt x="7496" y="10022"/>
                    <a:pt x="7524" y="9981"/>
                    <a:pt x="7495" y="9957"/>
                  </a:cubicBezTo>
                  <a:cubicBezTo>
                    <a:pt x="4211" y="7288"/>
                    <a:pt x="882" y="4715"/>
                    <a:pt x="598" y="144"/>
                  </a:cubicBezTo>
                  <a:cubicBezTo>
                    <a:pt x="592" y="49"/>
                    <a:pt x="521" y="0"/>
                    <a:pt x="45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33" name="Google Shape;8433;p29"/>
            <p:cNvSpPr/>
            <p:nvPr/>
          </p:nvSpPr>
          <p:spPr>
            <a:xfrm>
              <a:off x="315362" y="2424814"/>
              <a:ext cx="219615" cy="221435"/>
            </a:xfrm>
            <a:custGeom>
              <a:avLst/>
              <a:gdLst/>
              <a:ahLst/>
              <a:cxnLst/>
              <a:rect l="l" t="t" r="r" b="b"/>
              <a:pathLst>
                <a:path w="8203" h="8271" extrusionOk="0">
                  <a:moveTo>
                    <a:pt x="7925" y="1"/>
                  </a:moveTo>
                  <a:cubicBezTo>
                    <a:pt x="7858" y="1"/>
                    <a:pt x="7794" y="33"/>
                    <a:pt x="7756" y="109"/>
                  </a:cubicBezTo>
                  <a:cubicBezTo>
                    <a:pt x="6004" y="3728"/>
                    <a:pt x="3716" y="6214"/>
                    <a:pt x="104" y="8053"/>
                  </a:cubicBezTo>
                  <a:cubicBezTo>
                    <a:pt x="1" y="8106"/>
                    <a:pt x="48" y="8271"/>
                    <a:pt x="151" y="8271"/>
                  </a:cubicBezTo>
                  <a:cubicBezTo>
                    <a:pt x="162" y="8271"/>
                    <a:pt x="173" y="8269"/>
                    <a:pt x="184" y="8266"/>
                  </a:cubicBezTo>
                  <a:cubicBezTo>
                    <a:pt x="3786" y="7139"/>
                    <a:pt x="7086" y="3937"/>
                    <a:pt x="8157" y="283"/>
                  </a:cubicBezTo>
                  <a:cubicBezTo>
                    <a:pt x="8203" y="129"/>
                    <a:pt x="8059" y="1"/>
                    <a:pt x="79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34" name="Google Shape;8434;p29"/>
            <p:cNvSpPr/>
            <p:nvPr/>
          </p:nvSpPr>
          <p:spPr>
            <a:xfrm>
              <a:off x="260558" y="2423663"/>
              <a:ext cx="68457" cy="224059"/>
            </a:xfrm>
            <a:custGeom>
              <a:avLst/>
              <a:gdLst/>
              <a:ahLst/>
              <a:cxnLst/>
              <a:rect l="l" t="t" r="r" b="b"/>
              <a:pathLst>
                <a:path w="2557" h="8369" extrusionOk="0">
                  <a:moveTo>
                    <a:pt x="1099" y="0"/>
                  </a:moveTo>
                  <a:cubicBezTo>
                    <a:pt x="1020" y="0"/>
                    <a:pt x="942" y="42"/>
                    <a:pt x="923" y="135"/>
                  </a:cubicBezTo>
                  <a:cubicBezTo>
                    <a:pt x="373" y="2807"/>
                    <a:pt x="0" y="6409"/>
                    <a:pt x="2374" y="8347"/>
                  </a:cubicBezTo>
                  <a:cubicBezTo>
                    <a:pt x="2391" y="8362"/>
                    <a:pt x="2413" y="8368"/>
                    <a:pt x="2435" y="8368"/>
                  </a:cubicBezTo>
                  <a:cubicBezTo>
                    <a:pt x="2496" y="8368"/>
                    <a:pt x="2557" y="8315"/>
                    <a:pt x="2512" y="8249"/>
                  </a:cubicBezTo>
                  <a:cubicBezTo>
                    <a:pt x="796" y="5666"/>
                    <a:pt x="1042" y="3151"/>
                    <a:pt x="1299" y="193"/>
                  </a:cubicBezTo>
                  <a:cubicBezTo>
                    <a:pt x="1309" y="71"/>
                    <a:pt x="1202" y="0"/>
                    <a:pt x="109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35" name="Google Shape;8435;p29"/>
            <p:cNvSpPr/>
            <p:nvPr/>
          </p:nvSpPr>
          <p:spPr>
            <a:xfrm>
              <a:off x="680170" y="2897223"/>
              <a:ext cx="1337581" cy="1261601"/>
            </a:xfrm>
            <a:custGeom>
              <a:avLst/>
              <a:gdLst/>
              <a:ahLst/>
              <a:cxnLst/>
              <a:rect l="l" t="t" r="r" b="b"/>
              <a:pathLst>
                <a:path w="49961" h="47123" extrusionOk="0">
                  <a:moveTo>
                    <a:pt x="18640" y="1"/>
                  </a:moveTo>
                  <a:cubicBezTo>
                    <a:pt x="18561" y="1"/>
                    <a:pt x="18482" y="2"/>
                    <a:pt x="18402" y="6"/>
                  </a:cubicBezTo>
                  <a:cubicBezTo>
                    <a:pt x="15363" y="131"/>
                    <a:pt x="13675" y="3051"/>
                    <a:pt x="14037" y="5856"/>
                  </a:cubicBezTo>
                  <a:cubicBezTo>
                    <a:pt x="14402" y="8710"/>
                    <a:pt x="16581" y="11209"/>
                    <a:pt x="18109" y="13678"/>
                  </a:cubicBezTo>
                  <a:cubicBezTo>
                    <a:pt x="16487" y="11797"/>
                    <a:pt x="14548" y="10068"/>
                    <a:pt x="12281" y="9179"/>
                  </a:cubicBezTo>
                  <a:cubicBezTo>
                    <a:pt x="11584" y="8906"/>
                    <a:pt x="10830" y="8772"/>
                    <a:pt x="10076" y="8772"/>
                  </a:cubicBezTo>
                  <a:cubicBezTo>
                    <a:pt x="7902" y="8772"/>
                    <a:pt x="5721" y="9885"/>
                    <a:pt x="4872" y="11994"/>
                  </a:cubicBezTo>
                  <a:cubicBezTo>
                    <a:pt x="4480" y="12966"/>
                    <a:pt x="4455" y="14056"/>
                    <a:pt x="4729" y="15055"/>
                  </a:cubicBezTo>
                  <a:cubicBezTo>
                    <a:pt x="3037" y="15968"/>
                    <a:pt x="1637" y="17325"/>
                    <a:pt x="963" y="19237"/>
                  </a:cubicBezTo>
                  <a:cubicBezTo>
                    <a:pt x="1" y="21968"/>
                    <a:pt x="1032" y="25030"/>
                    <a:pt x="3657" y="26375"/>
                  </a:cubicBezTo>
                  <a:cubicBezTo>
                    <a:pt x="4921" y="27024"/>
                    <a:pt x="6307" y="27222"/>
                    <a:pt x="7715" y="27222"/>
                  </a:cubicBezTo>
                  <a:cubicBezTo>
                    <a:pt x="9209" y="27222"/>
                    <a:pt x="10728" y="26999"/>
                    <a:pt x="12156" y="26850"/>
                  </a:cubicBezTo>
                  <a:cubicBezTo>
                    <a:pt x="13853" y="26674"/>
                    <a:pt x="15551" y="26492"/>
                    <a:pt x="17245" y="26310"/>
                  </a:cubicBezTo>
                  <a:lnTo>
                    <a:pt x="17245" y="26310"/>
                  </a:lnTo>
                  <a:cubicBezTo>
                    <a:pt x="13461" y="27513"/>
                    <a:pt x="9227" y="27912"/>
                    <a:pt x="5919" y="30188"/>
                  </a:cubicBezTo>
                  <a:cubicBezTo>
                    <a:pt x="3839" y="31621"/>
                    <a:pt x="2213" y="34202"/>
                    <a:pt x="3846" y="36607"/>
                  </a:cubicBezTo>
                  <a:cubicBezTo>
                    <a:pt x="4878" y="38126"/>
                    <a:pt x="6295" y="38481"/>
                    <a:pt x="7815" y="38481"/>
                  </a:cubicBezTo>
                  <a:cubicBezTo>
                    <a:pt x="8203" y="38481"/>
                    <a:pt x="8598" y="38458"/>
                    <a:pt x="8995" y="38425"/>
                  </a:cubicBezTo>
                  <a:lnTo>
                    <a:pt x="8995" y="38425"/>
                  </a:lnTo>
                  <a:cubicBezTo>
                    <a:pt x="8887" y="39805"/>
                    <a:pt x="9300" y="41209"/>
                    <a:pt x="10331" y="42359"/>
                  </a:cubicBezTo>
                  <a:cubicBezTo>
                    <a:pt x="11441" y="43593"/>
                    <a:pt x="12854" y="44140"/>
                    <a:pt x="14295" y="44140"/>
                  </a:cubicBezTo>
                  <a:cubicBezTo>
                    <a:pt x="15838" y="44140"/>
                    <a:pt x="17412" y="43513"/>
                    <a:pt x="18677" y="42427"/>
                  </a:cubicBezTo>
                  <a:cubicBezTo>
                    <a:pt x="20792" y="40613"/>
                    <a:pt x="22289" y="37881"/>
                    <a:pt x="23455" y="35285"/>
                  </a:cubicBezTo>
                  <a:cubicBezTo>
                    <a:pt x="23610" y="37121"/>
                    <a:pt x="23914" y="38920"/>
                    <a:pt x="24281" y="40581"/>
                  </a:cubicBezTo>
                  <a:cubicBezTo>
                    <a:pt x="24791" y="42886"/>
                    <a:pt x="25846" y="45189"/>
                    <a:pt x="27979" y="46427"/>
                  </a:cubicBezTo>
                  <a:cubicBezTo>
                    <a:pt x="28774" y="46889"/>
                    <a:pt x="29703" y="47123"/>
                    <a:pt x="30630" y="47123"/>
                  </a:cubicBezTo>
                  <a:cubicBezTo>
                    <a:pt x="31896" y="47123"/>
                    <a:pt x="33159" y="46686"/>
                    <a:pt x="34071" y="45798"/>
                  </a:cubicBezTo>
                  <a:cubicBezTo>
                    <a:pt x="34874" y="45014"/>
                    <a:pt x="35302" y="43903"/>
                    <a:pt x="35313" y="42790"/>
                  </a:cubicBezTo>
                  <a:cubicBezTo>
                    <a:pt x="35320" y="42078"/>
                    <a:pt x="34383" y="39760"/>
                    <a:pt x="34714" y="39242"/>
                  </a:cubicBezTo>
                  <a:cubicBezTo>
                    <a:pt x="34787" y="39128"/>
                    <a:pt x="35229" y="39098"/>
                    <a:pt x="35759" y="39098"/>
                  </a:cubicBezTo>
                  <a:cubicBezTo>
                    <a:pt x="36376" y="39098"/>
                    <a:pt x="37113" y="39139"/>
                    <a:pt x="37529" y="39139"/>
                  </a:cubicBezTo>
                  <a:cubicBezTo>
                    <a:pt x="37632" y="39139"/>
                    <a:pt x="37715" y="39136"/>
                    <a:pt x="37772" y="39130"/>
                  </a:cubicBezTo>
                  <a:cubicBezTo>
                    <a:pt x="39027" y="38989"/>
                    <a:pt x="40204" y="38639"/>
                    <a:pt x="41349" y="38110"/>
                  </a:cubicBezTo>
                  <a:cubicBezTo>
                    <a:pt x="45133" y="36363"/>
                    <a:pt x="49960" y="30293"/>
                    <a:pt x="46426" y="26232"/>
                  </a:cubicBezTo>
                  <a:cubicBezTo>
                    <a:pt x="45454" y="25118"/>
                    <a:pt x="44018" y="24653"/>
                    <a:pt x="42608" y="24408"/>
                  </a:cubicBezTo>
                  <a:cubicBezTo>
                    <a:pt x="41348" y="24190"/>
                    <a:pt x="40084" y="23981"/>
                    <a:pt x="38824" y="23770"/>
                  </a:cubicBezTo>
                  <a:cubicBezTo>
                    <a:pt x="40883" y="23170"/>
                    <a:pt x="42857" y="22212"/>
                    <a:pt x="44693" y="20760"/>
                  </a:cubicBezTo>
                  <a:cubicBezTo>
                    <a:pt x="46794" y="19097"/>
                    <a:pt x="49729" y="15749"/>
                    <a:pt x="47396" y="13099"/>
                  </a:cubicBezTo>
                  <a:cubicBezTo>
                    <a:pt x="46556" y="12145"/>
                    <a:pt x="45274" y="11777"/>
                    <a:pt x="44033" y="11777"/>
                  </a:cubicBezTo>
                  <a:cubicBezTo>
                    <a:pt x="43971" y="11777"/>
                    <a:pt x="43910" y="11778"/>
                    <a:pt x="43848" y="11780"/>
                  </a:cubicBezTo>
                  <a:cubicBezTo>
                    <a:pt x="42863" y="11811"/>
                    <a:pt x="41810" y="12366"/>
                    <a:pt x="40794" y="12654"/>
                  </a:cubicBezTo>
                  <a:cubicBezTo>
                    <a:pt x="41219" y="10676"/>
                    <a:pt x="41897" y="8706"/>
                    <a:pt x="40280" y="6935"/>
                  </a:cubicBezTo>
                  <a:cubicBezTo>
                    <a:pt x="39520" y="6104"/>
                    <a:pt x="38556" y="5749"/>
                    <a:pt x="37572" y="5749"/>
                  </a:cubicBezTo>
                  <a:cubicBezTo>
                    <a:pt x="36209" y="5749"/>
                    <a:pt x="34808" y="6432"/>
                    <a:pt x="33867" y="7477"/>
                  </a:cubicBezTo>
                  <a:cubicBezTo>
                    <a:pt x="31993" y="9557"/>
                    <a:pt x="30896" y="12456"/>
                    <a:pt x="29339" y="14787"/>
                  </a:cubicBezTo>
                  <a:cubicBezTo>
                    <a:pt x="28671" y="15787"/>
                    <a:pt x="27969" y="16762"/>
                    <a:pt x="27241" y="17715"/>
                  </a:cubicBezTo>
                  <a:cubicBezTo>
                    <a:pt x="28775" y="14519"/>
                    <a:pt x="29738" y="11059"/>
                    <a:pt x="29868" y="7506"/>
                  </a:cubicBezTo>
                  <a:cubicBezTo>
                    <a:pt x="29955" y="5099"/>
                    <a:pt x="29401" y="2239"/>
                    <a:pt x="26742" y="1452"/>
                  </a:cubicBezTo>
                  <a:cubicBezTo>
                    <a:pt x="26371" y="1342"/>
                    <a:pt x="26020" y="1292"/>
                    <a:pt x="25688" y="1292"/>
                  </a:cubicBezTo>
                  <a:cubicBezTo>
                    <a:pt x="24711" y="1292"/>
                    <a:pt x="23906" y="1734"/>
                    <a:pt x="23269" y="2404"/>
                  </a:cubicBezTo>
                  <a:cubicBezTo>
                    <a:pt x="22090" y="1022"/>
                    <a:pt x="20603" y="1"/>
                    <a:pt x="186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36" name="Google Shape;8436;p29"/>
            <p:cNvSpPr/>
            <p:nvPr/>
          </p:nvSpPr>
          <p:spPr>
            <a:xfrm>
              <a:off x="822334" y="3027875"/>
              <a:ext cx="1046778" cy="1037916"/>
            </a:xfrm>
            <a:custGeom>
              <a:avLst/>
              <a:gdLst/>
              <a:ahLst/>
              <a:cxnLst/>
              <a:rect l="l" t="t" r="r" b="b"/>
              <a:pathLst>
                <a:path w="39099" h="38768" extrusionOk="0">
                  <a:moveTo>
                    <a:pt x="13127" y="0"/>
                  </a:moveTo>
                  <a:cubicBezTo>
                    <a:pt x="13025" y="0"/>
                    <a:pt x="12926" y="102"/>
                    <a:pt x="12987" y="224"/>
                  </a:cubicBezTo>
                  <a:cubicBezTo>
                    <a:pt x="14597" y="3364"/>
                    <a:pt x="15849" y="6693"/>
                    <a:pt x="16653" y="10130"/>
                  </a:cubicBezTo>
                  <a:cubicBezTo>
                    <a:pt x="16844" y="10946"/>
                    <a:pt x="17007" y="11768"/>
                    <a:pt x="17141" y="12594"/>
                  </a:cubicBezTo>
                  <a:cubicBezTo>
                    <a:pt x="16988" y="13725"/>
                    <a:pt x="16784" y="14842"/>
                    <a:pt x="16516" y="15950"/>
                  </a:cubicBezTo>
                  <a:cubicBezTo>
                    <a:pt x="12901" y="13723"/>
                    <a:pt x="9948" y="10857"/>
                    <a:pt x="7296" y="7321"/>
                  </a:cubicBezTo>
                  <a:cubicBezTo>
                    <a:pt x="7287" y="7309"/>
                    <a:pt x="7276" y="7304"/>
                    <a:pt x="7265" y="7304"/>
                  </a:cubicBezTo>
                  <a:cubicBezTo>
                    <a:pt x="7234" y="7304"/>
                    <a:pt x="7204" y="7344"/>
                    <a:pt x="7219" y="7378"/>
                  </a:cubicBezTo>
                  <a:cubicBezTo>
                    <a:pt x="8421" y="10052"/>
                    <a:pt x="10166" y="12542"/>
                    <a:pt x="12232" y="14733"/>
                  </a:cubicBezTo>
                  <a:cubicBezTo>
                    <a:pt x="8887" y="13140"/>
                    <a:pt x="5741" y="11122"/>
                    <a:pt x="3031" y="8666"/>
                  </a:cubicBezTo>
                  <a:cubicBezTo>
                    <a:pt x="3018" y="8654"/>
                    <a:pt x="3004" y="8649"/>
                    <a:pt x="2991" y="8649"/>
                  </a:cubicBezTo>
                  <a:cubicBezTo>
                    <a:pt x="2948" y="8649"/>
                    <a:pt x="2915" y="8702"/>
                    <a:pt x="2948" y="8746"/>
                  </a:cubicBezTo>
                  <a:cubicBezTo>
                    <a:pt x="5039" y="11430"/>
                    <a:pt x="7372" y="13991"/>
                    <a:pt x="9796" y="16375"/>
                  </a:cubicBezTo>
                  <a:cubicBezTo>
                    <a:pt x="10169" y="16741"/>
                    <a:pt x="10564" y="17093"/>
                    <a:pt x="10975" y="17433"/>
                  </a:cubicBezTo>
                  <a:cubicBezTo>
                    <a:pt x="10815" y="17450"/>
                    <a:pt x="10651" y="17466"/>
                    <a:pt x="10490" y="17477"/>
                  </a:cubicBezTo>
                  <a:cubicBezTo>
                    <a:pt x="10126" y="17502"/>
                    <a:pt x="9762" y="17514"/>
                    <a:pt x="9399" y="17514"/>
                  </a:cubicBezTo>
                  <a:cubicBezTo>
                    <a:pt x="6248" y="17514"/>
                    <a:pt x="3104" y="16598"/>
                    <a:pt x="231" y="15361"/>
                  </a:cubicBezTo>
                  <a:cubicBezTo>
                    <a:pt x="213" y="15353"/>
                    <a:pt x="195" y="15350"/>
                    <a:pt x="179" y="15350"/>
                  </a:cubicBezTo>
                  <a:cubicBezTo>
                    <a:pt x="72" y="15350"/>
                    <a:pt x="0" y="15490"/>
                    <a:pt x="113" y="15559"/>
                  </a:cubicBezTo>
                  <a:cubicBezTo>
                    <a:pt x="3162" y="17430"/>
                    <a:pt x="6484" y="18652"/>
                    <a:pt x="9900" y="19683"/>
                  </a:cubicBezTo>
                  <a:cubicBezTo>
                    <a:pt x="11030" y="20024"/>
                    <a:pt x="12632" y="20532"/>
                    <a:pt x="14282" y="20835"/>
                  </a:cubicBezTo>
                  <a:cubicBezTo>
                    <a:pt x="13191" y="22729"/>
                    <a:pt x="11967" y="24607"/>
                    <a:pt x="10475" y="26137"/>
                  </a:cubicBezTo>
                  <a:cubicBezTo>
                    <a:pt x="8396" y="28270"/>
                    <a:pt x="5754" y="29502"/>
                    <a:pt x="3126" y="30833"/>
                  </a:cubicBezTo>
                  <a:cubicBezTo>
                    <a:pt x="3007" y="30893"/>
                    <a:pt x="3080" y="31047"/>
                    <a:pt x="3193" y="31047"/>
                  </a:cubicBezTo>
                  <a:cubicBezTo>
                    <a:pt x="3198" y="31047"/>
                    <a:pt x="3204" y="31047"/>
                    <a:pt x="3210" y="31046"/>
                  </a:cubicBezTo>
                  <a:cubicBezTo>
                    <a:pt x="6222" y="30610"/>
                    <a:pt x="8996" y="29159"/>
                    <a:pt x="11648" y="27733"/>
                  </a:cubicBezTo>
                  <a:cubicBezTo>
                    <a:pt x="12703" y="27165"/>
                    <a:pt x="13708" y="26573"/>
                    <a:pt x="14661" y="25923"/>
                  </a:cubicBezTo>
                  <a:lnTo>
                    <a:pt x="14661" y="25923"/>
                  </a:lnTo>
                  <a:cubicBezTo>
                    <a:pt x="14387" y="26503"/>
                    <a:pt x="14094" y="27079"/>
                    <a:pt x="13758" y="27637"/>
                  </a:cubicBezTo>
                  <a:cubicBezTo>
                    <a:pt x="12085" y="30405"/>
                    <a:pt x="10296" y="33204"/>
                    <a:pt x="7924" y="35433"/>
                  </a:cubicBezTo>
                  <a:cubicBezTo>
                    <a:pt x="7822" y="35530"/>
                    <a:pt x="7913" y="35658"/>
                    <a:pt x="8021" y="35658"/>
                  </a:cubicBezTo>
                  <a:cubicBezTo>
                    <a:pt x="8051" y="35658"/>
                    <a:pt x="8081" y="35649"/>
                    <a:pt x="8109" y="35627"/>
                  </a:cubicBezTo>
                  <a:cubicBezTo>
                    <a:pt x="11702" y="32889"/>
                    <a:pt x="15050" y="29818"/>
                    <a:pt x="17781" y="26247"/>
                  </a:cubicBezTo>
                  <a:cubicBezTo>
                    <a:pt x="18432" y="30651"/>
                    <a:pt x="20692" y="35008"/>
                    <a:pt x="23625" y="38065"/>
                  </a:cubicBezTo>
                  <a:cubicBezTo>
                    <a:pt x="23639" y="38080"/>
                    <a:pt x="23656" y="38087"/>
                    <a:pt x="23671" y="38087"/>
                  </a:cubicBezTo>
                  <a:cubicBezTo>
                    <a:pt x="23719" y="38087"/>
                    <a:pt x="23761" y="38023"/>
                    <a:pt x="23721" y="37973"/>
                  </a:cubicBezTo>
                  <a:cubicBezTo>
                    <a:pt x="21891" y="35672"/>
                    <a:pt x="20430" y="33060"/>
                    <a:pt x="19583" y="30237"/>
                  </a:cubicBezTo>
                  <a:cubicBezTo>
                    <a:pt x="19089" y="28597"/>
                    <a:pt x="18904" y="27031"/>
                    <a:pt x="18839" y="25436"/>
                  </a:cubicBezTo>
                  <a:lnTo>
                    <a:pt x="18839" y="25436"/>
                  </a:lnTo>
                  <a:cubicBezTo>
                    <a:pt x="19660" y="27143"/>
                    <a:pt x="20629" y="28804"/>
                    <a:pt x="21461" y="30404"/>
                  </a:cubicBezTo>
                  <a:cubicBezTo>
                    <a:pt x="22943" y="33254"/>
                    <a:pt x="24540" y="36137"/>
                    <a:pt x="26487" y="38703"/>
                  </a:cubicBezTo>
                  <a:cubicBezTo>
                    <a:pt x="26521" y="38749"/>
                    <a:pt x="26563" y="38767"/>
                    <a:pt x="26605" y="38767"/>
                  </a:cubicBezTo>
                  <a:cubicBezTo>
                    <a:pt x="26723" y="38767"/>
                    <a:pt x="26838" y="38618"/>
                    <a:pt x="26778" y="38487"/>
                  </a:cubicBezTo>
                  <a:cubicBezTo>
                    <a:pt x="25374" y="35505"/>
                    <a:pt x="24020" y="32572"/>
                    <a:pt x="23147" y="29379"/>
                  </a:cubicBezTo>
                  <a:cubicBezTo>
                    <a:pt x="23006" y="28859"/>
                    <a:pt x="22892" y="28336"/>
                    <a:pt x="22797" y="27811"/>
                  </a:cubicBezTo>
                  <a:lnTo>
                    <a:pt x="22797" y="27811"/>
                  </a:lnTo>
                  <a:cubicBezTo>
                    <a:pt x="22924" y="27895"/>
                    <a:pt x="23050" y="27978"/>
                    <a:pt x="23172" y="28055"/>
                  </a:cubicBezTo>
                  <a:cubicBezTo>
                    <a:pt x="26111" y="29936"/>
                    <a:pt x="29229" y="31244"/>
                    <a:pt x="32657" y="31923"/>
                  </a:cubicBezTo>
                  <a:cubicBezTo>
                    <a:pt x="32667" y="31925"/>
                    <a:pt x="32675" y="31926"/>
                    <a:pt x="32684" y="31926"/>
                  </a:cubicBezTo>
                  <a:cubicBezTo>
                    <a:pt x="32796" y="31926"/>
                    <a:pt x="32832" y="31764"/>
                    <a:pt x="32714" y="31719"/>
                  </a:cubicBezTo>
                  <a:cubicBezTo>
                    <a:pt x="30339" y="30857"/>
                    <a:pt x="28066" y="29452"/>
                    <a:pt x="26299" y="27605"/>
                  </a:cubicBezTo>
                  <a:lnTo>
                    <a:pt x="26299" y="27605"/>
                  </a:lnTo>
                  <a:cubicBezTo>
                    <a:pt x="28281" y="27914"/>
                    <a:pt x="30337" y="28115"/>
                    <a:pt x="32388" y="28115"/>
                  </a:cubicBezTo>
                  <a:cubicBezTo>
                    <a:pt x="34610" y="28115"/>
                    <a:pt x="36826" y="27880"/>
                    <a:pt x="38936" y="27296"/>
                  </a:cubicBezTo>
                  <a:cubicBezTo>
                    <a:pt x="39099" y="27250"/>
                    <a:pt x="39043" y="27033"/>
                    <a:pt x="38892" y="27033"/>
                  </a:cubicBezTo>
                  <a:cubicBezTo>
                    <a:pt x="38885" y="27033"/>
                    <a:pt x="38878" y="27034"/>
                    <a:pt x="38870" y="27035"/>
                  </a:cubicBezTo>
                  <a:cubicBezTo>
                    <a:pt x="37902" y="27167"/>
                    <a:pt x="36939" y="27238"/>
                    <a:pt x="35988" y="27238"/>
                  </a:cubicBezTo>
                  <a:cubicBezTo>
                    <a:pt x="32907" y="27238"/>
                    <a:pt x="29949" y="26490"/>
                    <a:pt x="27325" y="24637"/>
                  </a:cubicBezTo>
                  <a:cubicBezTo>
                    <a:pt x="26077" y="23755"/>
                    <a:pt x="24871" y="22840"/>
                    <a:pt x="23685" y="21884"/>
                  </a:cubicBezTo>
                  <a:lnTo>
                    <a:pt x="23685" y="21884"/>
                  </a:lnTo>
                  <a:cubicBezTo>
                    <a:pt x="25014" y="22502"/>
                    <a:pt x="26421" y="22971"/>
                    <a:pt x="27834" y="23333"/>
                  </a:cubicBezTo>
                  <a:cubicBezTo>
                    <a:pt x="29702" y="23810"/>
                    <a:pt x="31585" y="24101"/>
                    <a:pt x="33473" y="24101"/>
                  </a:cubicBezTo>
                  <a:cubicBezTo>
                    <a:pt x="34765" y="24101"/>
                    <a:pt x="36059" y="23965"/>
                    <a:pt x="37352" y="23659"/>
                  </a:cubicBezTo>
                  <a:cubicBezTo>
                    <a:pt x="37402" y="23646"/>
                    <a:pt x="37396" y="23564"/>
                    <a:pt x="37346" y="23564"/>
                  </a:cubicBezTo>
                  <a:cubicBezTo>
                    <a:pt x="37344" y="23564"/>
                    <a:pt x="37343" y="23564"/>
                    <a:pt x="37342" y="23564"/>
                  </a:cubicBezTo>
                  <a:cubicBezTo>
                    <a:pt x="36663" y="23614"/>
                    <a:pt x="35980" y="23642"/>
                    <a:pt x="35297" y="23642"/>
                  </a:cubicBezTo>
                  <a:cubicBezTo>
                    <a:pt x="32804" y="23642"/>
                    <a:pt x="30309" y="23277"/>
                    <a:pt x="27990" y="22323"/>
                  </a:cubicBezTo>
                  <a:cubicBezTo>
                    <a:pt x="26794" y="21830"/>
                    <a:pt x="25739" y="21179"/>
                    <a:pt x="24687" y="20448"/>
                  </a:cubicBezTo>
                  <a:cubicBezTo>
                    <a:pt x="26613" y="19952"/>
                    <a:pt x="28476" y="19222"/>
                    <a:pt x="30106" y="18438"/>
                  </a:cubicBezTo>
                  <a:cubicBezTo>
                    <a:pt x="32995" y="17051"/>
                    <a:pt x="37458" y="14714"/>
                    <a:pt x="37770" y="11101"/>
                  </a:cubicBezTo>
                  <a:cubicBezTo>
                    <a:pt x="37779" y="11002"/>
                    <a:pt x="37705" y="10952"/>
                    <a:pt x="37627" y="10952"/>
                  </a:cubicBezTo>
                  <a:cubicBezTo>
                    <a:pt x="37561" y="10952"/>
                    <a:pt x="37492" y="10987"/>
                    <a:pt x="37467" y="11058"/>
                  </a:cubicBezTo>
                  <a:cubicBezTo>
                    <a:pt x="36291" y="14458"/>
                    <a:pt x="31753" y="16138"/>
                    <a:pt x="28583" y="16952"/>
                  </a:cubicBezTo>
                  <a:cubicBezTo>
                    <a:pt x="27600" y="17205"/>
                    <a:pt x="26642" y="17300"/>
                    <a:pt x="25699" y="17300"/>
                  </a:cubicBezTo>
                  <a:cubicBezTo>
                    <a:pt x="25643" y="17300"/>
                    <a:pt x="25587" y="17300"/>
                    <a:pt x="25531" y="17299"/>
                  </a:cubicBezTo>
                  <a:cubicBezTo>
                    <a:pt x="26240" y="16873"/>
                    <a:pt x="26931" y="16414"/>
                    <a:pt x="27596" y="15923"/>
                  </a:cubicBezTo>
                  <a:cubicBezTo>
                    <a:pt x="30188" y="14003"/>
                    <a:pt x="32313" y="11587"/>
                    <a:pt x="33875" y="8771"/>
                  </a:cubicBezTo>
                  <a:cubicBezTo>
                    <a:pt x="33901" y="8725"/>
                    <a:pt x="33863" y="8686"/>
                    <a:pt x="33825" y="8686"/>
                  </a:cubicBezTo>
                  <a:cubicBezTo>
                    <a:pt x="33807" y="8686"/>
                    <a:pt x="33790" y="8694"/>
                    <a:pt x="33778" y="8713"/>
                  </a:cubicBezTo>
                  <a:cubicBezTo>
                    <a:pt x="32016" y="11428"/>
                    <a:pt x="29788" y="13787"/>
                    <a:pt x="27093" y="15588"/>
                  </a:cubicBezTo>
                  <a:cubicBezTo>
                    <a:pt x="26168" y="16208"/>
                    <a:pt x="25193" y="16750"/>
                    <a:pt x="24186" y="17222"/>
                  </a:cubicBezTo>
                  <a:cubicBezTo>
                    <a:pt x="23909" y="17194"/>
                    <a:pt x="23634" y="17160"/>
                    <a:pt x="23360" y="17121"/>
                  </a:cubicBezTo>
                  <a:cubicBezTo>
                    <a:pt x="27039" y="13821"/>
                    <a:pt x="30164" y="9862"/>
                    <a:pt x="31910" y="5265"/>
                  </a:cubicBezTo>
                  <a:cubicBezTo>
                    <a:pt x="31942" y="5183"/>
                    <a:pt x="31868" y="5123"/>
                    <a:pt x="31796" y="5123"/>
                  </a:cubicBezTo>
                  <a:cubicBezTo>
                    <a:pt x="31759" y="5123"/>
                    <a:pt x="31723" y="5139"/>
                    <a:pt x="31702" y="5176"/>
                  </a:cubicBezTo>
                  <a:cubicBezTo>
                    <a:pt x="28987" y="9727"/>
                    <a:pt x="25397" y="13551"/>
                    <a:pt x="20744" y="15692"/>
                  </a:cubicBezTo>
                  <a:cubicBezTo>
                    <a:pt x="20795" y="15118"/>
                    <a:pt x="20832" y="14545"/>
                    <a:pt x="20854" y="13970"/>
                  </a:cubicBezTo>
                  <a:cubicBezTo>
                    <a:pt x="21099" y="12973"/>
                    <a:pt x="21284" y="12004"/>
                    <a:pt x="21431" y="11188"/>
                  </a:cubicBezTo>
                  <a:cubicBezTo>
                    <a:pt x="21951" y="8321"/>
                    <a:pt x="21973" y="5462"/>
                    <a:pt x="21488" y="2591"/>
                  </a:cubicBezTo>
                  <a:cubicBezTo>
                    <a:pt x="21483" y="2568"/>
                    <a:pt x="21462" y="2556"/>
                    <a:pt x="21441" y="2556"/>
                  </a:cubicBezTo>
                  <a:cubicBezTo>
                    <a:pt x="21416" y="2556"/>
                    <a:pt x="21390" y="2572"/>
                    <a:pt x="21393" y="2602"/>
                  </a:cubicBezTo>
                  <a:cubicBezTo>
                    <a:pt x="21587" y="5479"/>
                    <a:pt x="21445" y="8415"/>
                    <a:pt x="20825" y="11238"/>
                  </a:cubicBezTo>
                  <a:cubicBezTo>
                    <a:pt x="20791" y="10719"/>
                    <a:pt x="20747" y="10202"/>
                    <a:pt x="20680" y="9686"/>
                  </a:cubicBezTo>
                  <a:cubicBezTo>
                    <a:pt x="20251" y="6413"/>
                    <a:pt x="19073" y="3642"/>
                    <a:pt x="17637" y="718"/>
                  </a:cubicBezTo>
                  <a:cubicBezTo>
                    <a:pt x="17600" y="643"/>
                    <a:pt x="17541" y="612"/>
                    <a:pt x="17479" y="612"/>
                  </a:cubicBezTo>
                  <a:cubicBezTo>
                    <a:pt x="17363" y="612"/>
                    <a:pt x="17241" y="725"/>
                    <a:pt x="17265" y="865"/>
                  </a:cubicBezTo>
                  <a:cubicBezTo>
                    <a:pt x="17740" y="3652"/>
                    <a:pt x="17648" y="6705"/>
                    <a:pt x="17447" y="9531"/>
                  </a:cubicBezTo>
                  <a:cubicBezTo>
                    <a:pt x="16545" y="6161"/>
                    <a:pt x="15129" y="3020"/>
                    <a:pt x="13257" y="75"/>
                  </a:cubicBezTo>
                  <a:cubicBezTo>
                    <a:pt x="13223" y="22"/>
                    <a:pt x="13174" y="0"/>
                    <a:pt x="131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37" name="Google Shape;8437;p29"/>
            <p:cNvSpPr/>
            <p:nvPr/>
          </p:nvSpPr>
          <p:spPr>
            <a:xfrm>
              <a:off x="1082058" y="3285806"/>
              <a:ext cx="577349" cy="558207"/>
            </a:xfrm>
            <a:custGeom>
              <a:avLst/>
              <a:gdLst/>
              <a:ahLst/>
              <a:cxnLst/>
              <a:rect l="l" t="t" r="r" b="b"/>
              <a:pathLst>
                <a:path w="21565" h="20850" extrusionOk="0">
                  <a:moveTo>
                    <a:pt x="10617" y="0"/>
                  </a:moveTo>
                  <a:cubicBezTo>
                    <a:pt x="9745" y="0"/>
                    <a:pt x="8887" y="477"/>
                    <a:pt x="8406" y="1215"/>
                  </a:cubicBezTo>
                  <a:cubicBezTo>
                    <a:pt x="8278" y="1413"/>
                    <a:pt x="8177" y="1614"/>
                    <a:pt x="8100" y="1818"/>
                  </a:cubicBezTo>
                  <a:cubicBezTo>
                    <a:pt x="7619" y="1499"/>
                    <a:pt x="7091" y="1304"/>
                    <a:pt x="6528" y="1304"/>
                  </a:cubicBezTo>
                  <a:cubicBezTo>
                    <a:pt x="6020" y="1304"/>
                    <a:pt x="5483" y="1463"/>
                    <a:pt x="4927" y="1837"/>
                  </a:cubicBezTo>
                  <a:cubicBezTo>
                    <a:pt x="4083" y="2404"/>
                    <a:pt x="3739" y="3406"/>
                    <a:pt x="3926" y="4378"/>
                  </a:cubicBezTo>
                  <a:cubicBezTo>
                    <a:pt x="2294" y="4394"/>
                    <a:pt x="774" y="5000"/>
                    <a:pt x="366" y="6661"/>
                  </a:cubicBezTo>
                  <a:cubicBezTo>
                    <a:pt x="0" y="8149"/>
                    <a:pt x="744" y="8967"/>
                    <a:pt x="1876" y="9377"/>
                  </a:cubicBezTo>
                  <a:cubicBezTo>
                    <a:pt x="1087" y="10385"/>
                    <a:pt x="630" y="11621"/>
                    <a:pt x="754" y="12971"/>
                  </a:cubicBezTo>
                  <a:cubicBezTo>
                    <a:pt x="883" y="14378"/>
                    <a:pt x="1896" y="15556"/>
                    <a:pt x="3350" y="15658"/>
                  </a:cubicBezTo>
                  <a:cubicBezTo>
                    <a:pt x="3429" y="15664"/>
                    <a:pt x="3507" y="15667"/>
                    <a:pt x="3582" y="15667"/>
                  </a:cubicBezTo>
                  <a:cubicBezTo>
                    <a:pt x="3761" y="15667"/>
                    <a:pt x="3931" y="15652"/>
                    <a:pt x="4095" y="15626"/>
                  </a:cubicBezTo>
                  <a:cubicBezTo>
                    <a:pt x="4313" y="17175"/>
                    <a:pt x="5255" y="18644"/>
                    <a:pt x="6872" y="19417"/>
                  </a:cubicBezTo>
                  <a:cubicBezTo>
                    <a:pt x="7463" y="19700"/>
                    <a:pt x="8100" y="19853"/>
                    <a:pt x="8722" y="19853"/>
                  </a:cubicBezTo>
                  <a:cubicBezTo>
                    <a:pt x="9710" y="19853"/>
                    <a:pt x="10659" y="19468"/>
                    <a:pt x="11322" y="18613"/>
                  </a:cubicBezTo>
                  <a:cubicBezTo>
                    <a:pt x="12419" y="19889"/>
                    <a:pt x="13748" y="20850"/>
                    <a:pt x="15214" y="20850"/>
                  </a:cubicBezTo>
                  <a:cubicBezTo>
                    <a:pt x="15619" y="20850"/>
                    <a:pt x="16034" y="20777"/>
                    <a:pt x="16458" y="20617"/>
                  </a:cubicBezTo>
                  <a:cubicBezTo>
                    <a:pt x="17860" y="20085"/>
                    <a:pt x="18533" y="18607"/>
                    <a:pt x="18384" y="17168"/>
                  </a:cubicBezTo>
                  <a:cubicBezTo>
                    <a:pt x="18333" y="16669"/>
                    <a:pt x="18187" y="16226"/>
                    <a:pt x="17976" y="15827"/>
                  </a:cubicBezTo>
                  <a:cubicBezTo>
                    <a:pt x="19350" y="15491"/>
                    <a:pt x="20487" y="14686"/>
                    <a:pt x="20543" y="13180"/>
                  </a:cubicBezTo>
                  <a:cubicBezTo>
                    <a:pt x="20592" y="11885"/>
                    <a:pt x="19907" y="10951"/>
                    <a:pt x="18933" y="10344"/>
                  </a:cubicBezTo>
                  <a:cubicBezTo>
                    <a:pt x="20441" y="9164"/>
                    <a:pt x="21565" y="7564"/>
                    <a:pt x="20963" y="5830"/>
                  </a:cubicBezTo>
                  <a:cubicBezTo>
                    <a:pt x="20561" y="4669"/>
                    <a:pt x="19691" y="4229"/>
                    <a:pt x="18674" y="4213"/>
                  </a:cubicBezTo>
                  <a:cubicBezTo>
                    <a:pt x="18632" y="3623"/>
                    <a:pt x="18428" y="3013"/>
                    <a:pt x="18020" y="2406"/>
                  </a:cubicBezTo>
                  <a:cubicBezTo>
                    <a:pt x="17395" y="1479"/>
                    <a:pt x="16369" y="976"/>
                    <a:pt x="15291" y="976"/>
                  </a:cubicBezTo>
                  <a:cubicBezTo>
                    <a:pt x="15004" y="976"/>
                    <a:pt x="14713" y="1012"/>
                    <a:pt x="14425" y="1085"/>
                  </a:cubicBezTo>
                  <a:cubicBezTo>
                    <a:pt x="13857" y="1228"/>
                    <a:pt x="13370" y="1491"/>
                    <a:pt x="12939" y="1831"/>
                  </a:cubicBezTo>
                  <a:cubicBezTo>
                    <a:pt x="12772" y="1054"/>
                    <a:pt x="12289" y="419"/>
                    <a:pt x="11325" y="110"/>
                  </a:cubicBezTo>
                  <a:cubicBezTo>
                    <a:pt x="11093" y="35"/>
                    <a:pt x="10855" y="0"/>
                    <a:pt x="106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38" name="Google Shape;8438;p29"/>
            <p:cNvSpPr/>
            <p:nvPr/>
          </p:nvSpPr>
          <p:spPr>
            <a:xfrm>
              <a:off x="1070224" y="3415949"/>
              <a:ext cx="662807" cy="402150"/>
            </a:xfrm>
            <a:custGeom>
              <a:avLst/>
              <a:gdLst/>
              <a:ahLst/>
              <a:cxnLst/>
              <a:rect l="l" t="t" r="r" b="b"/>
              <a:pathLst>
                <a:path w="24757" h="15021" extrusionOk="0">
                  <a:moveTo>
                    <a:pt x="11107" y="0"/>
                  </a:moveTo>
                  <a:cubicBezTo>
                    <a:pt x="9929" y="0"/>
                    <a:pt x="8735" y="565"/>
                    <a:pt x="7869" y="1651"/>
                  </a:cubicBezTo>
                  <a:cubicBezTo>
                    <a:pt x="6900" y="2868"/>
                    <a:pt x="6604" y="4359"/>
                    <a:pt x="5799" y="5652"/>
                  </a:cubicBezTo>
                  <a:cubicBezTo>
                    <a:pt x="4930" y="7047"/>
                    <a:pt x="3629" y="8055"/>
                    <a:pt x="2584" y="9302"/>
                  </a:cubicBezTo>
                  <a:cubicBezTo>
                    <a:pt x="1382" y="10732"/>
                    <a:pt x="1" y="13767"/>
                    <a:pt x="2637" y="14680"/>
                  </a:cubicBezTo>
                  <a:cubicBezTo>
                    <a:pt x="2971" y="14796"/>
                    <a:pt x="3281" y="14849"/>
                    <a:pt x="3569" y="14849"/>
                  </a:cubicBezTo>
                  <a:cubicBezTo>
                    <a:pt x="4415" y="14849"/>
                    <a:pt x="5063" y="14390"/>
                    <a:pt x="5545" y="13730"/>
                  </a:cubicBezTo>
                  <a:cubicBezTo>
                    <a:pt x="5985" y="14400"/>
                    <a:pt x="6622" y="14868"/>
                    <a:pt x="7531" y="14868"/>
                  </a:cubicBezTo>
                  <a:cubicBezTo>
                    <a:pt x="7686" y="14868"/>
                    <a:pt x="7848" y="14854"/>
                    <a:pt x="8019" y="14826"/>
                  </a:cubicBezTo>
                  <a:cubicBezTo>
                    <a:pt x="9304" y="14612"/>
                    <a:pt x="9884" y="13426"/>
                    <a:pt x="10206" y="12123"/>
                  </a:cubicBezTo>
                  <a:cubicBezTo>
                    <a:pt x="10497" y="12549"/>
                    <a:pt x="10898" y="12845"/>
                    <a:pt x="11565" y="12845"/>
                  </a:cubicBezTo>
                  <a:cubicBezTo>
                    <a:pt x="11677" y="12845"/>
                    <a:pt x="11796" y="12837"/>
                    <a:pt x="11923" y="12820"/>
                  </a:cubicBezTo>
                  <a:cubicBezTo>
                    <a:pt x="12226" y="12777"/>
                    <a:pt x="12479" y="12681"/>
                    <a:pt x="12692" y="12552"/>
                  </a:cubicBezTo>
                  <a:cubicBezTo>
                    <a:pt x="13121" y="13275"/>
                    <a:pt x="13689" y="13821"/>
                    <a:pt x="14499" y="13821"/>
                  </a:cubicBezTo>
                  <a:cubicBezTo>
                    <a:pt x="14554" y="13821"/>
                    <a:pt x="14609" y="13818"/>
                    <a:pt x="14666" y="13813"/>
                  </a:cubicBezTo>
                  <a:cubicBezTo>
                    <a:pt x="15307" y="13755"/>
                    <a:pt x="15758" y="13477"/>
                    <a:pt x="16062" y="13078"/>
                  </a:cubicBezTo>
                  <a:cubicBezTo>
                    <a:pt x="16793" y="14094"/>
                    <a:pt x="17688" y="15020"/>
                    <a:pt x="18537" y="15020"/>
                  </a:cubicBezTo>
                  <a:cubicBezTo>
                    <a:pt x="19015" y="15020"/>
                    <a:pt x="19478" y="14727"/>
                    <a:pt x="19888" y="13990"/>
                  </a:cubicBezTo>
                  <a:cubicBezTo>
                    <a:pt x="20371" y="13127"/>
                    <a:pt x="20130" y="12251"/>
                    <a:pt x="19743" y="11430"/>
                  </a:cubicBezTo>
                  <a:lnTo>
                    <a:pt x="19743" y="11430"/>
                  </a:lnTo>
                  <a:cubicBezTo>
                    <a:pt x="20018" y="11552"/>
                    <a:pt x="20302" y="11663"/>
                    <a:pt x="20604" y="11746"/>
                  </a:cubicBezTo>
                  <a:cubicBezTo>
                    <a:pt x="20874" y="11821"/>
                    <a:pt x="21145" y="11856"/>
                    <a:pt x="21409" y="11856"/>
                  </a:cubicBezTo>
                  <a:cubicBezTo>
                    <a:pt x="23273" y="11856"/>
                    <a:pt x="24756" y="10110"/>
                    <a:pt x="22881" y="8553"/>
                  </a:cubicBezTo>
                  <a:cubicBezTo>
                    <a:pt x="21463" y="7378"/>
                    <a:pt x="20471" y="6270"/>
                    <a:pt x="19450" y="4721"/>
                  </a:cubicBezTo>
                  <a:cubicBezTo>
                    <a:pt x="18683" y="3557"/>
                    <a:pt x="17867" y="2392"/>
                    <a:pt x="16719" y="1571"/>
                  </a:cubicBezTo>
                  <a:cubicBezTo>
                    <a:pt x="15888" y="976"/>
                    <a:pt x="14785" y="604"/>
                    <a:pt x="13742" y="604"/>
                  </a:cubicBezTo>
                  <a:cubicBezTo>
                    <a:pt x="13549" y="604"/>
                    <a:pt x="13358" y="617"/>
                    <a:pt x="13171" y="643"/>
                  </a:cubicBezTo>
                  <a:cubicBezTo>
                    <a:pt x="12541" y="211"/>
                    <a:pt x="11827" y="0"/>
                    <a:pt x="111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39" name="Google Shape;8439;p29"/>
            <p:cNvSpPr/>
            <p:nvPr/>
          </p:nvSpPr>
          <p:spPr>
            <a:xfrm>
              <a:off x="1394551" y="3419804"/>
              <a:ext cx="311444" cy="397679"/>
            </a:xfrm>
            <a:custGeom>
              <a:avLst/>
              <a:gdLst/>
              <a:ahLst/>
              <a:cxnLst/>
              <a:rect l="l" t="t" r="r" b="b"/>
              <a:pathLst>
                <a:path w="11633" h="14854" extrusionOk="0">
                  <a:moveTo>
                    <a:pt x="1" y="1"/>
                  </a:moveTo>
                  <a:cubicBezTo>
                    <a:pt x="37" y="77"/>
                    <a:pt x="72" y="152"/>
                    <a:pt x="110" y="228"/>
                  </a:cubicBezTo>
                  <a:cubicBezTo>
                    <a:pt x="190" y="533"/>
                    <a:pt x="278" y="834"/>
                    <a:pt x="378" y="1136"/>
                  </a:cubicBezTo>
                  <a:cubicBezTo>
                    <a:pt x="655" y="3397"/>
                    <a:pt x="1389" y="5698"/>
                    <a:pt x="2152" y="7739"/>
                  </a:cubicBezTo>
                  <a:cubicBezTo>
                    <a:pt x="3083" y="10232"/>
                    <a:pt x="4307" y="12661"/>
                    <a:pt x="5933" y="14777"/>
                  </a:cubicBezTo>
                  <a:cubicBezTo>
                    <a:pt x="6032" y="14813"/>
                    <a:pt x="6128" y="14839"/>
                    <a:pt x="6227" y="14854"/>
                  </a:cubicBezTo>
                  <a:cubicBezTo>
                    <a:pt x="4738" y="12330"/>
                    <a:pt x="3352" y="9824"/>
                    <a:pt x="2395" y="7037"/>
                  </a:cubicBezTo>
                  <a:cubicBezTo>
                    <a:pt x="2034" y="5985"/>
                    <a:pt x="1777" y="4931"/>
                    <a:pt x="1564" y="3872"/>
                  </a:cubicBezTo>
                  <a:lnTo>
                    <a:pt x="1564" y="3872"/>
                  </a:lnTo>
                  <a:cubicBezTo>
                    <a:pt x="3237" y="6981"/>
                    <a:pt x="5841" y="9705"/>
                    <a:pt x="8675" y="11648"/>
                  </a:cubicBezTo>
                  <a:cubicBezTo>
                    <a:pt x="8882" y="11691"/>
                    <a:pt x="9088" y="11712"/>
                    <a:pt x="9290" y="11712"/>
                  </a:cubicBezTo>
                  <a:cubicBezTo>
                    <a:pt x="9309" y="11712"/>
                    <a:pt x="9329" y="11711"/>
                    <a:pt x="9348" y="11711"/>
                  </a:cubicBezTo>
                  <a:cubicBezTo>
                    <a:pt x="7308" y="10238"/>
                    <a:pt x="5487" y="8472"/>
                    <a:pt x="4005" y="6432"/>
                  </a:cubicBezTo>
                  <a:cubicBezTo>
                    <a:pt x="3183" y="5303"/>
                    <a:pt x="2545" y="4137"/>
                    <a:pt x="1987" y="2935"/>
                  </a:cubicBezTo>
                  <a:lnTo>
                    <a:pt x="1987" y="2935"/>
                  </a:lnTo>
                  <a:cubicBezTo>
                    <a:pt x="2847" y="3944"/>
                    <a:pt x="3798" y="4875"/>
                    <a:pt x="4677" y="5686"/>
                  </a:cubicBezTo>
                  <a:cubicBezTo>
                    <a:pt x="6738" y="7598"/>
                    <a:pt x="9035" y="9110"/>
                    <a:pt x="11584" y="10269"/>
                  </a:cubicBezTo>
                  <a:cubicBezTo>
                    <a:pt x="11615" y="10152"/>
                    <a:pt x="11633" y="10034"/>
                    <a:pt x="11630" y="9910"/>
                  </a:cubicBezTo>
                  <a:cubicBezTo>
                    <a:pt x="9277" y="8647"/>
                    <a:pt x="7046" y="7105"/>
                    <a:pt x="5102" y="5278"/>
                  </a:cubicBezTo>
                  <a:cubicBezTo>
                    <a:pt x="3555" y="3824"/>
                    <a:pt x="2421" y="2130"/>
                    <a:pt x="1175" y="489"/>
                  </a:cubicBezTo>
                  <a:cubicBezTo>
                    <a:pt x="1136" y="492"/>
                    <a:pt x="1095" y="492"/>
                    <a:pt x="1057" y="498"/>
                  </a:cubicBezTo>
                  <a:cubicBezTo>
                    <a:pt x="724" y="272"/>
                    <a:pt x="370" y="109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40" name="Google Shape;8440;p29"/>
            <p:cNvSpPr/>
            <p:nvPr/>
          </p:nvSpPr>
          <p:spPr>
            <a:xfrm>
              <a:off x="1134185" y="3415976"/>
              <a:ext cx="306090" cy="395403"/>
            </a:xfrm>
            <a:custGeom>
              <a:avLst/>
              <a:gdLst/>
              <a:ahLst/>
              <a:cxnLst/>
              <a:rect l="l" t="t" r="r" b="b"/>
              <a:pathLst>
                <a:path w="11433" h="14769" extrusionOk="0">
                  <a:moveTo>
                    <a:pt x="8711" y="0"/>
                  </a:moveTo>
                  <a:cubicBezTo>
                    <a:pt x="8396" y="0"/>
                    <a:pt x="8079" y="41"/>
                    <a:pt x="7766" y="122"/>
                  </a:cubicBezTo>
                  <a:cubicBezTo>
                    <a:pt x="6949" y="2455"/>
                    <a:pt x="6147" y="4776"/>
                    <a:pt x="4980" y="7009"/>
                  </a:cubicBezTo>
                  <a:cubicBezTo>
                    <a:pt x="3577" y="9696"/>
                    <a:pt x="1896" y="12223"/>
                    <a:pt x="0" y="14583"/>
                  </a:cubicBezTo>
                  <a:cubicBezTo>
                    <a:pt x="79" y="14618"/>
                    <a:pt x="160" y="14650"/>
                    <a:pt x="246" y="14679"/>
                  </a:cubicBezTo>
                  <a:cubicBezTo>
                    <a:pt x="249" y="14681"/>
                    <a:pt x="255" y="14681"/>
                    <a:pt x="259" y="14684"/>
                  </a:cubicBezTo>
                  <a:cubicBezTo>
                    <a:pt x="2251" y="12296"/>
                    <a:pt x="4001" y="9724"/>
                    <a:pt x="5464" y="6970"/>
                  </a:cubicBezTo>
                  <a:cubicBezTo>
                    <a:pt x="6347" y="5303"/>
                    <a:pt x="7243" y="3504"/>
                    <a:pt x="7945" y="1652"/>
                  </a:cubicBezTo>
                  <a:lnTo>
                    <a:pt x="7945" y="1652"/>
                  </a:lnTo>
                  <a:cubicBezTo>
                    <a:pt x="7792" y="3300"/>
                    <a:pt x="7590" y="4943"/>
                    <a:pt x="7167" y="6599"/>
                  </a:cubicBezTo>
                  <a:cubicBezTo>
                    <a:pt x="6446" y="9418"/>
                    <a:pt x="5235" y="11976"/>
                    <a:pt x="4137" y="14641"/>
                  </a:cubicBezTo>
                  <a:cubicBezTo>
                    <a:pt x="4239" y="14692"/>
                    <a:pt x="4344" y="14735"/>
                    <a:pt x="4457" y="14768"/>
                  </a:cubicBezTo>
                  <a:cubicBezTo>
                    <a:pt x="6080" y="12204"/>
                    <a:pt x="7060" y="9070"/>
                    <a:pt x="7759" y="6163"/>
                  </a:cubicBezTo>
                  <a:cubicBezTo>
                    <a:pt x="8157" y="4516"/>
                    <a:pt x="8544" y="2707"/>
                    <a:pt x="8728" y="903"/>
                  </a:cubicBezTo>
                  <a:cubicBezTo>
                    <a:pt x="8821" y="2788"/>
                    <a:pt x="9012" y="4681"/>
                    <a:pt x="8981" y="6568"/>
                  </a:cubicBezTo>
                  <a:cubicBezTo>
                    <a:pt x="8946" y="8630"/>
                    <a:pt x="8688" y="10677"/>
                    <a:pt x="8540" y="12728"/>
                  </a:cubicBezTo>
                  <a:cubicBezTo>
                    <a:pt x="8654" y="12775"/>
                    <a:pt x="8776" y="12808"/>
                    <a:pt x="8914" y="12827"/>
                  </a:cubicBezTo>
                  <a:cubicBezTo>
                    <a:pt x="9244" y="10767"/>
                    <a:pt x="9290" y="8617"/>
                    <a:pt x="9333" y="6571"/>
                  </a:cubicBezTo>
                  <a:cubicBezTo>
                    <a:pt x="9359" y="5361"/>
                    <a:pt x="9397" y="4092"/>
                    <a:pt x="9373" y="2823"/>
                  </a:cubicBezTo>
                  <a:lnTo>
                    <a:pt x="9373" y="2823"/>
                  </a:lnTo>
                  <a:cubicBezTo>
                    <a:pt x="9733" y="4040"/>
                    <a:pt x="10070" y="5265"/>
                    <a:pt x="10306" y="6526"/>
                  </a:cubicBezTo>
                  <a:cubicBezTo>
                    <a:pt x="10737" y="8838"/>
                    <a:pt x="10978" y="11166"/>
                    <a:pt x="11131" y="13505"/>
                  </a:cubicBezTo>
                  <a:cubicBezTo>
                    <a:pt x="11225" y="13570"/>
                    <a:pt x="11327" y="13624"/>
                    <a:pt x="11431" y="13672"/>
                  </a:cubicBezTo>
                  <a:cubicBezTo>
                    <a:pt x="11432" y="11348"/>
                    <a:pt x="11218" y="9027"/>
                    <a:pt x="10838" y="6733"/>
                  </a:cubicBezTo>
                  <a:cubicBezTo>
                    <a:pt x="10478" y="4562"/>
                    <a:pt x="10044" y="2206"/>
                    <a:pt x="9296" y="48"/>
                  </a:cubicBezTo>
                  <a:cubicBezTo>
                    <a:pt x="9102" y="16"/>
                    <a:pt x="8907" y="0"/>
                    <a:pt x="871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41" name="Google Shape;8441;p29"/>
            <p:cNvSpPr/>
            <p:nvPr/>
          </p:nvSpPr>
          <p:spPr>
            <a:xfrm>
              <a:off x="1264060" y="3457581"/>
              <a:ext cx="113569" cy="499548"/>
            </a:xfrm>
            <a:custGeom>
              <a:avLst/>
              <a:gdLst/>
              <a:ahLst/>
              <a:cxnLst/>
              <a:rect l="l" t="t" r="r" b="b"/>
              <a:pathLst>
                <a:path w="4242" h="18659" extrusionOk="0">
                  <a:moveTo>
                    <a:pt x="3663" y="0"/>
                  </a:moveTo>
                  <a:cubicBezTo>
                    <a:pt x="3628" y="0"/>
                    <a:pt x="3591" y="25"/>
                    <a:pt x="3588" y="67"/>
                  </a:cubicBezTo>
                  <a:cubicBezTo>
                    <a:pt x="3446" y="3321"/>
                    <a:pt x="3483" y="6475"/>
                    <a:pt x="2845" y="9698"/>
                  </a:cubicBezTo>
                  <a:cubicBezTo>
                    <a:pt x="2243" y="12739"/>
                    <a:pt x="1108" y="15492"/>
                    <a:pt x="58" y="18385"/>
                  </a:cubicBezTo>
                  <a:cubicBezTo>
                    <a:pt x="1" y="18540"/>
                    <a:pt x="143" y="18659"/>
                    <a:pt x="281" y="18659"/>
                  </a:cubicBezTo>
                  <a:cubicBezTo>
                    <a:pt x="351" y="18659"/>
                    <a:pt x="420" y="18628"/>
                    <a:pt x="460" y="18554"/>
                  </a:cubicBezTo>
                  <a:cubicBezTo>
                    <a:pt x="2025" y="15748"/>
                    <a:pt x="2871" y="12388"/>
                    <a:pt x="3409" y="9241"/>
                  </a:cubicBezTo>
                  <a:cubicBezTo>
                    <a:pt x="3916" y="6261"/>
                    <a:pt x="4241" y="3047"/>
                    <a:pt x="3722" y="50"/>
                  </a:cubicBezTo>
                  <a:cubicBezTo>
                    <a:pt x="3717" y="16"/>
                    <a:pt x="3691" y="0"/>
                    <a:pt x="36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42" name="Google Shape;8442;p29"/>
            <p:cNvSpPr/>
            <p:nvPr/>
          </p:nvSpPr>
          <p:spPr>
            <a:xfrm>
              <a:off x="1360416" y="3460847"/>
              <a:ext cx="127999" cy="377706"/>
            </a:xfrm>
            <a:custGeom>
              <a:avLst/>
              <a:gdLst/>
              <a:ahLst/>
              <a:cxnLst/>
              <a:rect l="l" t="t" r="r" b="b"/>
              <a:pathLst>
                <a:path w="4781" h="14108" extrusionOk="0">
                  <a:moveTo>
                    <a:pt x="52" y="1"/>
                  </a:moveTo>
                  <a:cubicBezTo>
                    <a:pt x="27" y="1"/>
                    <a:pt x="1" y="17"/>
                    <a:pt x="2" y="47"/>
                  </a:cubicBezTo>
                  <a:cubicBezTo>
                    <a:pt x="394" y="4965"/>
                    <a:pt x="1972" y="9927"/>
                    <a:pt x="4656" y="14080"/>
                  </a:cubicBezTo>
                  <a:cubicBezTo>
                    <a:pt x="4669" y="14099"/>
                    <a:pt x="4687" y="14107"/>
                    <a:pt x="4705" y="14107"/>
                  </a:cubicBezTo>
                  <a:cubicBezTo>
                    <a:pt x="4744" y="14107"/>
                    <a:pt x="4781" y="14069"/>
                    <a:pt x="4757" y="14023"/>
                  </a:cubicBezTo>
                  <a:cubicBezTo>
                    <a:pt x="2484" y="9530"/>
                    <a:pt x="910" y="5010"/>
                    <a:pt x="97" y="36"/>
                  </a:cubicBezTo>
                  <a:cubicBezTo>
                    <a:pt x="93" y="12"/>
                    <a:pt x="73" y="1"/>
                    <a:pt x="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43" name="Google Shape;8443;p29"/>
            <p:cNvSpPr/>
            <p:nvPr/>
          </p:nvSpPr>
          <p:spPr>
            <a:xfrm>
              <a:off x="1355115" y="3457983"/>
              <a:ext cx="196992" cy="280683"/>
            </a:xfrm>
            <a:custGeom>
              <a:avLst/>
              <a:gdLst/>
              <a:ahLst/>
              <a:cxnLst/>
              <a:rect l="l" t="t" r="r" b="b"/>
              <a:pathLst>
                <a:path w="7358" h="10484" extrusionOk="0">
                  <a:moveTo>
                    <a:pt x="82" y="0"/>
                  </a:moveTo>
                  <a:cubicBezTo>
                    <a:pt x="37" y="0"/>
                    <a:pt x="1" y="51"/>
                    <a:pt x="40" y="96"/>
                  </a:cubicBezTo>
                  <a:cubicBezTo>
                    <a:pt x="2881" y="3294"/>
                    <a:pt x="5262" y="6523"/>
                    <a:pt x="7075" y="10416"/>
                  </a:cubicBezTo>
                  <a:cubicBezTo>
                    <a:pt x="7097" y="10464"/>
                    <a:pt x="7140" y="10484"/>
                    <a:pt x="7185" y="10484"/>
                  </a:cubicBezTo>
                  <a:cubicBezTo>
                    <a:pt x="7269" y="10484"/>
                    <a:pt x="7358" y="10413"/>
                    <a:pt x="7323" y="10319"/>
                  </a:cubicBezTo>
                  <a:cubicBezTo>
                    <a:pt x="5858" y="6427"/>
                    <a:pt x="3390" y="2634"/>
                    <a:pt x="123" y="16"/>
                  </a:cubicBezTo>
                  <a:cubicBezTo>
                    <a:pt x="110" y="5"/>
                    <a:pt x="96" y="0"/>
                    <a:pt x="8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44" name="Google Shape;8444;p29"/>
            <p:cNvSpPr/>
            <p:nvPr/>
          </p:nvSpPr>
          <p:spPr>
            <a:xfrm>
              <a:off x="1355570" y="3465613"/>
              <a:ext cx="257605" cy="208103"/>
            </a:xfrm>
            <a:custGeom>
              <a:avLst/>
              <a:gdLst/>
              <a:ahLst/>
              <a:cxnLst/>
              <a:rect l="l" t="t" r="r" b="b"/>
              <a:pathLst>
                <a:path w="9622" h="7773" extrusionOk="0">
                  <a:moveTo>
                    <a:pt x="57" y="0"/>
                  </a:moveTo>
                  <a:cubicBezTo>
                    <a:pt x="22" y="0"/>
                    <a:pt x="0" y="56"/>
                    <a:pt x="36" y="73"/>
                  </a:cubicBezTo>
                  <a:cubicBezTo>
                    <a:pt x="3918" y="1760"/>
                    <a:pt x="7815" y="3341"/>
                    <a:pt x="9319" y="7669"/>
                  </a:cubicBezTo>
                  <a:cubicBezTo>
                    <a:pt x="9344" y="7740"/>
                    <a:pt x="9403" y="7772"/>
                    <a:pt x="9460" y="7772"/>
                  </a:cubicBezTo>
                  <a:cubicBezTo>
                    <a:pt x="9542" y="7772"/>
                    <a:pt x="9621" y="7707"/>
                    <a:pt x="9599" y="7599"/>
                  </a:cubicBezTo>
                  <a:cubicBezTo>
                    <a:pt x="8677" y="3148"/>
                    <a:pt x="3967" y="1170"/>
                    <a:pt x="67" y="2"/>
                  </a:cubicBezTo>
                  <a:cubicBezTo>
                    <a:pt x="64" y="1"/>
                    <a:pt x="60" y="0"/>
                    <a:pt x="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45" name="Google Shape;8445;p29"/>
            <p:cNvSpPr/>
            <p:nvPr/>
          </p:nvSpPr>
          <p:spPr>
            <a:xfrm>
              <a:off x="1212870" y="3456590"/>
              <a:ext cx="153888" cy="269626"/>
            </a:xfrm>
            <a:custGeom>
              <a:avLst/>
              <a:gdLst/>
              <a:ahLst/>
              <a:cxnLst/>
              <a:rect l="l" t="t" r="r" b="b"/>
              <a:pathLst>
                <a:path w="5748" h="10071" extrusionOk="0">
                  <a:moveTo>
                    <a:pt x="5590" y="0"/>
                  </a:moveTo>
                  <a:cubicBezTo>
                    <a:pt x="5572" y="0"/>
                    <a:pt x="5553" y="6"/>
                    <a:pt x="5534" y="18"/>
                  </a:cubicBezTo>
                  <a:cubicBezTo>
                    <a:pt x="2369" y="2070"/>
                    <a:pt x="52" y="6045"/>
                    <a:pt x="3" y="9850"/>
                  </a:cubicBezTo>
                  <a:cubicBezTo>
                    <a:pt x="0" y="9988"/>
                    <a:pt x="125" y="10071"/>
                    <a:pt x="241" y="10071"/>
                  </a:cubicBezTo>
                  <a:cubicBezTo>
                    <a:pt x="331" y="10071"/>
                    <a:pt x="416" y="10022"/>
                    <a:pt x="436" y="9912"/>
                  </a:cubicBezTo>
                  <a:cubicBezTo>
                    <a:pt x="1150" y="5954"/>
                    <a:pt x="2684" y="2945"/>
                    <a:pt x="5669" y="202"/>
                  </a:cubicBezTo>
                  <a:cubicBezTo>
                    <a:pt x="5748" y="129"/>
                    <a:pt x="5679" y="0"/>
                    <a:pt x="55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46" name="Google Shape;8446;p29"/>
            <p:cNvSpPr/>
            <p:nvPr/>
          </p:nvSpPr>
          <p:spPr>
            <a:xfrm>
              <a:off x="1352357" y="3456885"/>
              <a:ext cx="101521" cy="206496"/>
            </a:xfrm>
            <a:custGeom>
              <a:avLst/>
              <a:gdLst/>
              <a:ahLst/>
              <a:cxnLst/>
              <a:rect l="l" t="t" r="r" b="b"/>
              <a:pathLst>
                <a:path w="3792" h="7713" extrusionOk="0">
                  <a:moveTo>
                    <a:pt x="141" y="0"/>
                  </a:moveTo>
                  <a:cubicBezTo>
                    <a:pt x="70" y="0"/>
                    <a:pt x="0" y="81"/>
                    <a:pt x="70" y="141"/>
                  </a:cubicBezTo>
                  <a:cubicBezTo>
                    <a:pt x="2416" y="2167"/>
                    <a:pt x="2858" y="4657"/>
                    <a:pt x="3406" y="7572"/>
                  </a:cubicBezTo>
                  <a:cubicBezTo>
                    <a:pt x="3424" y="7668"/>
                    <a:pt x="3506" y="7712"/>
                    <a:pt x="3589" y="7712"/>
                  </a:cubicBezTo>
                  <a:cubicBezTo>
                    <a:pt x="3690" y="7712"/>
                    <a:pt x="3792" y="7647"/>
                    <a:pt x="3783" y="7527"/>
                  </a:cubicBezTo>
                  <a:cubicBezTo>
                    <a:pt x="3592" y="4807"/>
                    <a:pt x="2982" y="1237"/>
                    <a:pt x="177" y="7"/>
                  </a:cubicBezTo>
                  <a:cubicBezTo>
                    <a:pt x="165" y="2"/>
                    <a:pt x="153" y="0"/>
                    <a:pt x="1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47" name="Google Shape;8447;p29"/>
            <p:cNvSpPr/>
            <p:nvPr/>
          </p:nvSpPr>
          <p:spPr>
            <a:xfrm>
              <a:off x="837139" y="2694605"/>
              <a:ext cx="523242" cy="291847"/>
            </a:xfrm>
            <a:custGeom>
              <a:avLst/>
              <a:gdLst/>
              <a:ahLst/>
              <a:cxnLst/>
              <a:rect l="l" t="t" r="r" b="b"/>
              <a:pathLst>
                <a:path w="19544" h="10901" extrusionOk="0">
                  <a:moveTo>
                    <a:pt x="16962" y="0"/>
                  </a:moveTo>
                  <a:cubicBezTo>
                    <a:pt x="16329" y="0"/>
                    <a:pt x="15743" y="335"/>
                    <a:pt x="15197" y="666"/>
                  </a:cubicBezTo>
                  <a:cubicBezTo>
                    <a:pt x="13938" y="1429"/>
                    <a:pt x="12976" y="2043"/>
                    <a:pt x="11539" y="2464"/>
                  </a:cubicBezTo>
                  <a:cubicBezTo>
                    <a:pt x="9383" y="3094"/>
                    <a:pt x="7046" y="3529"/>
                    <a:pt x="4774" y="3529"/>
                  </a:cubicBezTo>
                  <a:cubicBezTo>
                    <a:pt x="4598" y="3529"/>
                    <a:pt x="4422" y="3527"/>
                    <a:pt x="4247" y="3522"/>
                  </a:cubicBezTo>
                  <a:cubicBezTo>
                    <a:pt x="4202" y="3520"/>
                    <a:pt x="4158" y="3520"/>
                    <a:pt x="4113" y="3520"/>
                  </a:cubicBezTo>
                  <a:cubicBezTo>
                    <a:pt x="2163" y="3520"/>
                    <a:pt x="390" y="4794"/>
                    <a:pt x="183" y="6836"/>
                  </a:cubicBezTo>
                  <a:cubicBezTo>
                    <a:pt x="1" y="8637"/>
                    <a:pt x="1467" y="10900"/>
                    <a:pt x="3460" y="10900"/>
                  </a:cubicBezTo>
                  <a:cubicBezTo>
                    <a:pt x="3473" y="10900"/>
                    <a:pt x="3485" y="10900"/>
                    <a:pt x="3498" y="10900"/>
                  </a:cubicBezTo>
                  <a:cubicBezTo>
                    <a:pt x="7716" y="10837"/>
                    <a:pt x="11758" y="9594"/>
                    <a:pt x="14644" y="6345"/>
                  </a:cubicBezTo>
                  <a:cubicBezTo>
                    <a:pt x="15124" y="5803"/>
                    <a:pt x="19543" y="527"/>
                    <a:pt x="17336" y="41"/>
                  </a:cubicBezTo>
                  <a:cubicBezTo>
                    <a:pt x="17209" y="13"/>
                    <a:pt x="17084" y="0"/>
                    <a:pt x="1696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48" name="Google Shape;8448;p29"/>
            <p:cNvSpPr/>
            <p:nvPr/>
          </p:nvSpPr>
          <p:spPr>
            <a:xfrm>
              <a:off x="559986" y="2515387"/>
              <a:ext cx="726043" cy="304698"/>
            </a:xfrm>
            <a:custGeom>
              <a:avLst/>
              <a:gdLst/>
              <a:ahLst/>
              <a:cxnLst/>
              <a:rect l="l" t="t" r="r" b="b"/>
              <a:pathLst>
                <a:path w="27119" h="11381" extrusionOk="0">
                  <a:moveTo>
                    <a:pt x="5433" y="1"/>
                  </a:moveTo>
                  <a:cubicBezTo>
                    <a:pt x="2331" y="1"/>
                    <a:pt x="1" y="4511"/>
                    <a:pt x="3224" y="6793"/>
                  </a:cubicBezTo>
                  <a:cubicBezTo>
                    <a:pt x="6632" y="9208"/>
                    <a:pt x="10963" y="11381"/>
                    <a:pt x="15236" y="11381"/>
                  </a:cubicBezTo>
                  <a:cubicBezTo>
                    <a:pt x="15294" y="11381"/>
                    <a:pt x="15351" y="11380"/>
                    <a:pt x="15409" y="11380"/>
                  </a:cubicBezTo>
                  <a:cubicBezTo>
                    <a:pt x="19557" y="11321"/>
                    <a:pt x="23448" y="9350"/>
                    <a:pt x="26968" y="7329"/>
                  </a:cubicBezTo>
                  <a:cubicBezTo>
                    <a:pt x="27119" y="7240"/>
                    <a:pt x="27065" y="7022"/>
                    <a:pt x="26891" y="7022"/>
                  </a:cubicBezTo>
                  <a:cubicBezTo>
                    <a:pt x="26886" y="7022"/>
                    <a:pt x="26880" y="7023"/>
                    <a:pt x="26875" y="7023"/>
                  </a:cubicBezTo>
                  <a:cubicBezTo>
                    <a:pt x="26486" y="7054"/>
                    <a:pt x="26107" y="7068"/>
                    <a:pt x="25734" y="7068"/>
                  </a:cubicBezTo>
                  <a:cubicBezTo>
                    <a:pt x="22426" y="7068"/>
                    <a:pt x="19671" y="5927"/>
                    <a:pt x="16515" y="4738"/>
                  </a:cubicBezTo>
                  <a:cubicBezTo>
                    <a:pt x="13318" y="3535"/>
                    <a:pt x="10344" y="2713"/>
                    <a:pt x="7512" y="707"/>
                  </a:cubicBezTo>
                  <a:cubicBezTo>
                    <a:pt x="6815" y="213"/>
                    <a:pt x="6106" y="1"/>
                    <a:pt x="543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49" name="Google Shape;8449;p29"/>
            <p:cNvSpPr/>
            <p:nvPr/>
          </p:nvSpPr>
          <p:spPr>
            <a:xfrm>
              <a:off x="533428" y="2162198"/>
              <a:ext cx="770218" cy="573735"/>
            </a:xfrm>
            <a:custGeom>
              <a:avLst/>
              <a:gdLst/>
              <a:ahLst/>
              <a:cxnLst/>
              <a:rect l="l" t="t" r="r" b="b"/>
              <a:pathLst>
                <a:path w="28769" h="21430" extrusionOk="0">
                  <a:moveTo>
                    <a:pt x="4949" y="1"/>
                  </a:moveTo>
                  <a:cubicBezTo>
                    <a:pt x="2495" y="1"/>
                    <a:pt x="0" y="2315"/>
                    <a:pt x="1392" y="5164"/>
                  </a:cubicBezTo>
                  <a:cubicBezTo>
                    <a:pt x="3891" y="10278"/>
                    <a:pt x="7612" y="14700"/>
                    <a:pt x="12298" y="17952"/>
                  </a:cubicBezTo>
                  <a:cubicBezTo>
                    <a:pt x="14446" y="19443"/>
                    <a:pt x="16996" y="20979"/>
                    <a:pt x="19626" y="21347"/>
                  </a:cubicBezTo>
                  <a:cubicBezTo>
                    <a:pt x="20034" y="21405"/>
                    <a:pt x="20434" y="21430"/>
                    <a:pt x="20828" y="21430"/>
                  </a:cubicBezTo>
                  <a:cubicBezTo>
                    <a:pt x="23417" y="21430"/>
                    <a:pt x="25746" y="20353"/>
                    <a:pt x="28361" y="20311"/>
                  </a:cubicBezTo>
                  <a:cubicBezTo>
                    <a:pt x="28718" y="20308"/>
                    <a:pt x="28769" y="19835"/>
                    <a:pt x="28417" y="19762"/>
                  </a:cubicBezTo>
                  <a:cubicBezTo>
                    <a:pt x="26174" y="19297"/>
                    <a:pt x="24542" y="17285"/>
                    <a:pt x="22822" y="15933"/>
                  </a:cubicBezTo>
                  <a:cubicBezTo>
                    <a:pt x="20965" y="14473"/>
                    <a:pt x="18826" y="13478"/>
                    <a:pt x="16873" y="12150"/>
                  </a:cubicBezTo>
                  <a:cubicBezTo>
                    <a:pt x="13114" y="9593"/>
                    <a:pt x="10142" y="6169"/>
                    <a:pt x="8166" y="2075"/>
                  </a:cubicBezTo>
                  <a:cubicBezTo>
                    <a:pt x="7460" y="612"/>
                    <a:pt x="6210" y="1"/>
                    <a:pt x="49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50" name="Google Shape;8450;p29"/>
            <p:cNvSpPr/>
            <p:nvPr/>
          </p:nvSpPr>
          <p:spPr>
            <a:xfrm>
              <a:off x="938796" y="2698728"/>
              <a:ext cx="394198" cy="462789"/>
            </a:xfrm>
            <a:custGeom>
              <a:avLst/>
              <a:gdLst/>
              <a:ahLst/>
              <a:cxnLst/>
              <a:rect l="l" t="t" r="r" b="b"/>
              <a:pathLst>
                <a:path w="14724" h="17286" extrusionOk="0">
                  <a:moveTo>
                    <a:pt x="13666" y="0"/>
                  </a:moveTo>
                  <a:cubicBezTo>
                    <a:pt x="13594" y="0"/>
                    <a:pt x="13525" y="39"/>
                    <a:pt x="13496" y="131"/>
                  </a:cubicBezTo>
                  <a:cubicBezTo>
                    <a:pt x="12755" y="2587"/>
                    <a:pt x="10549" y="4641"/>
                    <a:pt x="8815" y="6436"/>
                  </a:cubicBezTo>
                  <a:cubicBezTo>
                    <a:pt x="7324" y="7982"/>
                    <a:pt x="6036" y="9475"/>
                    <a:pt x="3983" y="10237"/>
                  </a:cubicBezTo>
                  <a:cubicBezTo>
                    <a:pt x="1" y="11714"/>
                    <a:pt x="2012" y="17285"/>
                    <a:pt x="5645" y="17285"/>
                  </a:cubicBezTo>
                  <a:cubicBezTo>
                    <a:pt x="6098" y="17285"/>
                    <a:pt x="6576" y="17199"/>
                    <a:pt x="7071" y="17007"/>
                  </a:cubicBezTo>
                  <a:cubicBezTo>
                    <a:pt x="10050" y="15853"/>
                    <a:pt x="12664" y="13541"/>
                    <a:pt x="13623" y="10437"/>
                  </a:cubicBezTo>
                  <a:cubicBezTo>
                    <a:pt x="14723" y="6898"/>
                    <a:pt x="13753" y="3783"/>
                    <a:pt x="13891" y="223"/>
                  </a:cubicBezTo>
                  <a:cubicBezTo>
                    <a:pt x="13897" y="91"/>
                    <a:pt x="13777" y="0"/>
                    <a:pt x="136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51" name="Google Shape;8451;p29"/>
            <p:cNvSpPr/>
            <p:nvPr/>
          </p:nvSpPr>
          <p:spPr>
            <a:xfrm>
              <a:off x="1205909" y="2683762"/>
              <a:ext cx="342179" cy="579357"/>
            </a:xfrm>
            <a:custGeom>
              <a:avLst/>
              <a:gdLst/>
              <a:ahLst/>
              <a:cxnLst/>
              <a:rect l="l" t="t" r="r" b="b"/>
              <a:pathLst>
                <a:path w="12781" h="21640" extrusionOk="0">
                  <a:moveTo>
                    <a:pt x="3431" y="1"/>
                  </a:moveTo>
                  <a:cubicBezTo>
                    <a:pt x="3266" y="1"/>
                    <a:pt x="3091" y="103"/>
                    <a:pt x="3047" y="259"/>
                  </a:cubicBezTo>
                  <a:cubicBezTo>
                    <a:pt x="1150" y="7059"/>
                    <a:pt x="1" y="14363"/>
                    <a:pt x="4818" y="20294"/>
                  </a:cubicBezTo>
                  <a:cubicBezTo>
                    <a:pt x="5589" y="21244"/>
                    <a:pt x="6538" y="21640"/>
                    <a:pt x="7471" y="21640"/>
                  </a:cubicBezTo>
                  <a:cubicBezTo>
                    <a:pt x="10188" y="21640"/>
                    <a:pt x="12780" y="18288"/>
                    <a:pt x="10528" y="15514"/>
                  </a:cubicBezTo>
                  <a:cubicBezTo>
                    <a:pt x="6865" y="11005"/>
                    <a:pt x="8313" y="4125"/>
                    <a:pt x="3643" y="74"/>
                  </a:cubicBezTo>
                  <a:cubicBezTo>
                    <a:pt x="3585" y="24"/>
                    <a:pt x="3509" y="1"/>
                    <a:pt x="343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52" name="Google Shape;8452;p29"/>
            <p:cNvSpPr/>
            <p:nvPr/>
          </p:nvSpPr>
          <p:spPr>
            <a:xfrm>
              <a:off x="1303631" y="2715997"/>
              <a:ext cx="510043" cy="496121"/>
            </a:xfrm>
            <a:custGeom>
              <a:avLst/>
              <a:gdLst/>
              <a:ahLst/>
              <a:cxnLst/>
              <a:rect l="l" t="t" r="r" b="b"/>
              <a:pathLst>
                <a:path w="19051" h="18531" extrusionOk="0">
                  <a:moveTo>
                    <a:pt x="363" y="1"/>
                  </a:moveTo>
                  <a:cubicBezTo>
                    <a:pt x="186" y="1"/>
                    <a:pt x="0" y="154"/>
                    <a:pt x="19" y="371"/>
                  </a:cubicBezTo>
                  <a:cubicBezTo>
                    <a:pt x="374" y="4351"/>
                    <a:pt x="595" y="8941"/>
                    <a:pt x="3215" y="12192"/>
                  </a:cubicBezTo>
                  <a:cubicBezTo>
                    <a:pt x="5999" y="15647"/>
                    <a:pt x="10525" y="17498"/>
                    <a:pt x="14718" y="18464"/>
                  </a:cubicBezTo>
                  <a:cubicBezTo>
                    <a:pt x="14914" y="18509"/>
                    <a:pt x="15108" y="18530"/>
                    <a:pt x="15301" y="18530"/>
                  </a:cubicBezTo>
                  <a:cubicBezTo>
                    <a:pt x="17056" y="18530"/>
                    <a:pt x="18618" y="16775"/>
                    <a:pt x="18802" y="15135"/>
                  </a:cubicBezTo>
                  <a:cubicBezTo>
                    <a:pt x="19050" y="12929"/>
                    <a:pt x="17423" y="11503"/>
                    <a:pt x="15473" y="11055"/>
                  </a:cubicBezTo>
                  <a:cubicBezTo>
                    <a:pt x="12416" y="10352"/>
                    <a:pt x="10175" y="8522"/>
                    <a:pt x="7657" y="6804"/>
                  </a:cubicBezTo>
                  <a:cubicBezTo>
                    <a:pt x="4813" y="4864"/>
                    <a:pt x="2065" y="3579"/>
                    <a:pt x="630" y="187"/>
                  </a:cubicBezTo>
                  <a:cubicBezTo>
                    <a:pt x="575" y="56"/>
                    <a:pt x="470" y="1"/>
                    <a:pt x="3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53" name="Google Shape;8453;p29"/>
            <p:cNvSpPr/>
            <p:nvPr/>
          </p:nvSpPr>
          <p:spPr>
            <a:xfrm>
              <a:off x="1302640" y="2721298"/>
              <a:ext cx="802881" cy="290000"/>
            </a:xfrm>
            <a:custGeom>
              <a:avLst/>
              <a:gdLst/>
              <a:ahLst/>
              <a:cxnLst/>
              <a:rect l="l" t="t" r="r" b="b"/>
              <a:pathLst>
                <a:path w="29989" h="10832" extrusionOk="0">
                  <a:moveTo>
                    <a:pt x="1518" y="1"/>
                  </a:moveTo>
                  <a:cubicBezTo>
                    <a:pt x="787" y="1"/>
                    <a:pt x="1" y="607"/>
                    <a:pt x="198" y="1432"/>
                  </a:cubicBezTo>
                  <a:cubicBezTo>
                    <a:pt x="1442" y="6668"/>
                    <a:pt x="6641" y="8981"/>
                    <a:pt x="11414" y="10101"/>
                  </a:cubicBezTo>
                  <a:cubicBezTo>
                    <a:pt x="13535" y="10598"/>
                    <a:pt x="15658" y="10831"/>
                    <a:pt x="17772" y="10831"/>
                  </a:cubicBezTo>
                  <a:cubicBezTo>
                    <a:pt x="21014" y="10831"/>
                    <a:pt x="24236" y="10283"/>
                    <a:pt x="27402" y="9297"/>
                  </a:cubicBezTo>
                  <a:cubicBezTo>
                    <a:pt x="29340" y="8692"/>
                    <a:pt x="29989" y="6036"/>
                    <a:pt x="29246" y="4365"/>
                  </a:cubicBezTo>
                  <a:cubicBezTo>
                    <a:pt x="28592" y="2890"/>
                    <a:pt x="27295" y="2271"/>
                    <a:pt x="25900" y="2271"/>
                  </a:cubicBezTo>
                  <a:cubicBezTo>
                    <a:pt x="25375" y="2271"/>
                    <a:pt x="24837" y="2359"/>
                    <a:pt x="24313" y="2522"/>
                  </a:cubicBezTo>
                  <a:cubicBezTo>
                    <a:pt x="22307" y="3146"/>
                    <a:pt x="20199" y="3435"/>
                    <a:pt x="18090" y="3435"/>
                  </a:cubicBezTo>
                  <a:cubicBezTo>
                    <a:pt x="16249" y="3435"/>
                    <a:pt x="14407" y="3215"/>
                    <a:pt x="12628" y="2809"/>
                  </a:cubicBezTo>
                  <a:cubicBezTo>
                    <a:pt x="8889" y="1953"/>
                    <a:pt x="5459" y="90"/>
                    <a:pt x="1548" y="1"/>
                  </a:cubicBezTo>
                  <a:cubicBezTo>
                    <a:pt x="1538" y="1"/>
                    <a:pt x="1528" y="1"/>
                    <a:pt x="151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54" name="Google Shape;8454;p29"/>
            <p:cNvSpPr/>
            <p:nvPr/>
          </p:nvSpPr>
          <p:spPr>
            <a:xfrm>
              <a:off x="1309387" y="2491506"/>
              <a:ext cx="922955" cy="346356"/>
            </a:xfrm>
            <a:custGeom>
              <a:avLst/>
              <a:gdLst/>
              <a:ahLst/>
              <a:cxnLst/>
              <a:rect l="l" t="t" r="r" b="b"/>
              <a:pathLst>
                <a:path w="34474" h="12937" extrusionOk="0">
                  <a:moveTo>
                    <a:pt x="28789" y="0"/>
                  </a:moveTo>
                  <a:cubicBezTo>
                    <a:pt x="28057" y="0"/>
                    <a:pt x="27292" y="231"/>
                    <a:pt x="26562" y="770"/>
                  </a:cubicBezTo>
                  <a:cubicBezTo>
                    <a:pt x="22883" y="3486"/>
                    <a:pt x="18736" y="4966"/>
                    <a:pt x="14318" y="5977"/>
                  </a:cubicBezTo>
                  <a:cubicBezTo>
                    <a:pt x="12258" y="6448"/>
                    <a:pt x="10206" y="6943"/>
                    <a:pt x="8156" y="7436"/>
                  </a:cubicBezTo>
                  <a:cubicBezTo>
                    <a:pt x="6566" y="7817"/>
                    <a:pt x="5003" y="7909"/>
                    <a:pt x="3422" y="7909"/>
                  </a:cubicBezTo>
                  <a:cubicBezTo>
                    <a:pt x="2463" y="7909"/>
                    <a:pt x="1499" y="7875"/>
                    <a:pt x="517" y="7851"/>
                  </a:cubicBezTo>
                  <a:cubicBezTo>
                    <a:pt x="514" y="7851"/>
                    <a:pt x="511" y="7851"/>
                    <a:pt x="509" y="7851"/>
                  </a:cubicBezTo>
                  <a:cubicBezTo>
                    <a:pt x="193" y="7851"/>
                    <a:pt x="1" y="8259"/>
                    <a:pt x="290" y="8459"/>
                  </a:cubicBezTo>
                  <a:cubicBezTo>
                    <a:pt x="4176" y="11157"/>
                    <a:pt x="9314" y="12937"/>
                    <a:pt x="14111" y="12937"/>
                  </a:cubicBezTo>
                  <a:cubicBezTo>
                    <a:pt x="14553" y="12937"/>
                    <a:pt x="14991" y="12922"/>
                    <a:pt x="15426" y="12891"/>
                  </a:cubicBezTo>
                  <a:cubicBezTo>
                    <a:pt x="21178" y="12482"/>
                    <a:pt x="26729" y="9815"/>
                    <a:pt x="31338" y="6477"/>
                  </a:cubicBezTo>
                  <a:cubicBezTo>
                    <a:pt x="34473" y="4208"/>
                    <a:pt x="31921" y="0"/>
                    <a:pt x="287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55" name="Google Shape;8455;p29"/>
            <p:cNvSpPr/>
            <p:nvPr/>
          </p:nvSpPr>
          <p:spPr>
            <a:xfrm>
              <a:off x="787181" y="1974547"/>
              <a:ext cx="539680" cy="727275"/>
            </a:xfrm>
            <a:custGeom>
              <a:avLst/>
              <a:gdLst/>
              <a:ahLst/>
              <a:cxnLst/>
              <a:rect l="l" t="t" r="r" b="b"/>
              <a:pathLst>
                <a:path w="20158" h="27165" extrusionOk="0">
                  <a:moveTo>
                    <a:pt x="4919" y="0"/>
                  </a:moveTo>
                  <a:cubicBezTo>
                    <a:pt x="3490" y="0"/>
                    <a:pt x="1937" y="896"/>
                    <a:pt x="1284" y="2178"/>
                  </a:cubicBezTo>
                  <a:cubicBezTo>
                    <a:pt x="1" y="4698"/>
                    <a:pt x="690" y="8558"/>
                    <a:pt x="1334" y="11227"/>
                  </a:cubicBezTo>
                  <a:cubicBezTo>
                    <a:pt x="2106" y="14421"/>
                    <a:pt x="3375" y="17370"/>
                    <a:pt x="5268" y="20063"/>
                  </a:cubicBezTo>
                  <a:cubicBezTo>
                    <a:pt x="7217" y="22834"/>
                    <a:pt x="9492" y="24207"/>
                    <a:pt x="12546" y="25540"/>
                  </a:cubicBezTo>
                  <a:cubicBezTo>
                    <a:pt x="14092" y="26215"/>
                    <a:pt x="16236" y="27164"/>
                    <a:pt x="18145" y="27164"/>
                  </a:cubicBezTo>
                  <a:cubicBezTo>
                    <a:pt x="18791" y="27164"/>
                    <a:pt x="19411" y="27055"/>
                    <a:pt x="19971" y="26790"/>
                  </a:cubicBezTo>
                  <a:cubicBezTo>
                    <a:pt x="20088" y="26735"/>
                    <a:pt x="20157" y="26580"/>
                    <a:pt x="20093" y="26459"/>
                  </a:cubicBezTo>
                  <a:cubicBezTo>
                    <a:pt x="19143" y="24638"/>
                    <a:pt x="16916" y="23526"/>
                    <a:pt x="15537" y="22012"/>
                  </a:cubicBezTo>
                  <a:cubicBezTo>
                    <a:pt x="13895" y="20210"/>
                    <a:pt x="12421" y="17793"/>
                    <a:pt x="11122" y="15716"/>
                  </a:cubicBezTo>
                  <a:cubicBezTo>
                    <a:pt x="9964" y="13867"/>
                    <a:pt x="9055" y="11781"/>
                    <a:pt x="8584" y="9652"/>
                  </a:cubicBezTo>
                  <a:cubicBezTo>
                    <a:pt x="8019" y="7080"/>
                    <a:pt x="8401" y="4430"/>
                    <a:pt x="7574" y="1955"/>
                  </a:cubicBezTo>
                  <a:cubicBezTo>
                    <a:pt x="7110" y="566"/>
                    <a:pt x="6054" y="0"/>
                    <a:pt x="49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56" name="Google Shape;8456;p29"/>
            <p:cNvSpPr/>
            <p:nvPr/>
          </p:nvSpPr>
          <p:spPr>
            <a:xfrm>
              <a:off x="1036116" y="1931763"/>
              <a:ext cx="282236" cy="764007"/>
            </a:xfrm>
            <a:custGeom>
              <a:avLst/>
              <a:gdLst/>
              <a:ahLst/>
              <a:cxnLst/>
              <a:rect l="l" t="t" r="r" b="b"/>
              <a:pathLst>
                <a:path w="10542" h="28537" extrusionOk="0">
                  <a:moveTo>
                    <a:pt x="5813" y="1"/>
                  </a:moveTo>
                  <a:cubicBezTo>
                    <a:pt x="4814" y="1"/>
                    <a:pt x="3850" y="487"/>
                    <a:pt x="3226" y="1666"/>
                  </a:cubicBezTo>
                  <a:cubicBezTo>
                    <a:pt x="724" y="6389"/>
                    <a:pt x="0" y="12272"/>
                    <a:pt x="1056" y="17514"/>
                  </a:cubicBezTo>
                  <a:cubicBezTo>
                    <a:pt x="2127" y="22828"/>
                    <a:pt x="4974" y="26478"/>
                    <a:pt x="10013" y="28516"/>
                  </a:cubicBezTo>
                  <a:cubicBezTo>
                    <a:pt x="10048" y="28530"/>
                    <a:pt x="10085" y="28536"/>
                    <a:pt x="10123" y="28536"/>
                  </a:cubicBezTo>
                  <a:cubicBezTo>
                    <a:pt x="10328" y="28536"/>
                    <a:pt x="10541" y="28347"/>
                    <a:pt x="10482" y="28130"/>
                  </a:cubicBezTo>
                  <a:cubicBezTo>
                    <a:pt x="9483" y="24479"/>
                    <a:pt x="8993" y="20486"/>
                    <a:pt x="8366" y="16730"/>
                  </a:cubicBezTo>
                  <a:cubicBezTo>
                    <a:pt x="7670" y="12554"/>
                    <a:pt x="8331" y="9008"/>
                    <a:pt x="9641" y="5052"/>
                  </a:cubicBezTo>
                  <a:cubicBezTo>
                    <a:pt x="10496" y="2469"/>
                    <a:pt x="8064" y="1"/>
                    <a:pt x="58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57" name="Google Shape;8457;p29"/>
            <p:cNvSpPr/>
            <p:nvPr/>
          </p:nvSpPr>
          <p:spPr>
            <a:xfrm>
              <a:off x="1215039" y="1971575"/>
              <a:ext cx="413528" cy="763123"/>
            </a:xfrm>
            <a:custGeom>
              <a:avLst/>
              <a:gdLst/>
              <a:ahLst/>
              <a:cxnLst/>
              <a:rect l="l" t="t" r="r" b="b"/>
              <a:pathLst>
                <a:path w="15446" h="28504" extrusionOk="0">
                  <a:moveTo>
                    <a:pt x="10292" y="0"/>
                  </a:moveTo>
                  <a:cubicBezTo>
                    <a:pt x="9532" y="0"/>
                    <a:pt x="8742" y="307"/>
                    <a:pt x="8014" y="1035"/>
                  </a:cubicBezTo>
                  <a:cubicBezTo>
                    <a:pt x="4351" y="4703"/>
                    <a:pt x="1477" y="9291"/>
                    <a:pt x="467" y="14442"/>
                  </a:cubicBezTo>
                  <a:cubicBezTo>
                    <a:pt x="1" y="16815"/>
                    <a:pt x="264" y="19132"/>
                    <a:pt x="817" y="21449"/>
                  </a:cubicBezTo>
                  <a:cubicBezTo>
                    <a:pt x="1447" y="24100"/>
                    <a:pt x="3004" y="25929"/>
                    <a:pt x="4114" y="28324"/>
                  </a:cubicBezTo>
                  <a:cubicBezTo>
                    <a:pt x="4172" y="28449"/>
                    <a:pt x="4285" y="28504"/>
                    <a:pt x="4399" y="28504"/>
                  </a:cubicBezTo>
                  <a:cubicBezTo>
                    <a:pt x="4581" y="28504"/>
                    <a:pt x="4764" y="28363"/>
                    <a:pt x="4724" y="28139"/>
                  </a:cubicBezTo>
                  <a:cubicBezTo>
                    <a:pt x="4063" y="24468"/>
                    <a:pt x="6278" y="19863"/>
                    <a:pt x="7337" y="16451"/>
                  </a:cubicBezTo>
                  <a:cubicBezTo>
                    <a:pt x="8470" y="12787"/>
                    <a:pt x="10032" y="9480"/>
                    <a:pt x="12793" y="6743"/>
                  </a:cubicBezTo>
                  <a:cubicBezTo>
                    <a:pt x="15445" y="4114"/>
                    <a:pt x="13074" y="0"/>
                    <a:pt x="102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58" name="Google Shape;8458;p29"/>
            <p:cNvSpPr/>
            <p:nvPr/>
          </p:nvSpPr>
          <p:spPr>
            <a:xfrm>
              <a:off x="1322077" y="2230469"/>
              <a:ext cx="624335" cy="503055"/>
            </a:xfrm>
            <a:custGeom>
              <a:avLst/>
              <a:gdLst/>
              <a:ahLst/>
              <a:cxnLst/>
              <a:rect l="l" t="t" r="r" b="b"/>
              <a:pathLst>
                <a:path w="23320" h="18790" extrusionOk="0">
                  <a:moveTo>
                    <a:pt x="19015" y="1"/>
                  </a:moveTo>
                  <a:cubicBezTo>
                    <a:pt x="17554" y="1"/>
                    <a:pt x="16265" y="1216"/>
                    <a:pt x="15698" y="2459"/>
                  </a:cubicBezTo>
                  <a:cubicBezTo>
                    <a:pt x="14101" y="5961"/>
                    <a:pt x="11484" y="8747"/>
                    <a:pt x="8348" y="10935"/>
                  </a:cubicBezTo>
                  <a:cubicBezTo>
                    <a:pt x="6884" y="11958"/>
                    <a:pt x="5596" y="13156"/>
                    <a:pt x="4158" y="14202"/>
                  </a:cubicBezTo>
                  <a:cubicBezTo>
                    <a:pt x="2891" y="15123"/>
                    <a:pt x="943" y="15745"/>
                    <a:pt x="123" y="17123"/>
                  </a:cubicBezTo>
                  <a:cubicBezTo>
                    <a:pt x="27" y="17288"/>
                    <a:pt x="1" y="17524"/>
                    <a:pt x="146" y="17675"/>
                  </a:cubicBezTo>
                  <a:cubicBezTo>
                    <a:pt x="1046" y="18611"/>
                    <a:pt x="2417" y="18789"/>
                    <a:pt x="3754" y="18789"/>
                  </a:cubicBezTo>
                  <a:cubicBezTo>
                    <a:pt x="4377" y="18789"/>
                    <a:pt x="4992" y="18751"/>
                    <a:pt x="5549" y="18732"/>
                  </a:cubicBezTo>
                  <a:cubicBezTo>
                    <a:pt x="8149" y="18643"/>
                    <a:pt x="10385" y="18169"/>
                    <a:pt x="12604" y="16773"/>
                  </a:cubicBezTo>
                  <a:cubicBezTo>
                    <a:pt x="17124" y="13938"/>
                    <a:pt x="20450" y="9893"/>
                    <a:pt x="22670" y="5065"/>
                  </a:cubicBezTo>
                  <a:cubicBezTo>
                    <a:pt x="23319" y="3653"/>
                    <a:pt x="22649" y="1534"/>
                    <a:pt x="21329" y="720"/>
                  </a:cubicBezTo>
                  <a:cubicBezTo>
                    <a:pt x="20739" y="355"/>
                    <a:pt x="20230" y="201"/>
                    <a:pt x="19560" y="58"/>
                  </a:cubicBezTo>
                  <a:cubicBezTo>
                    <a:pt x="19377" y="19"/>
                    <a:pt x="19194" y="1"/>
                    <a:pt x="190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59" name="Google Shape;8459;p29"/>
            <p:cNvSpPr/>
            <p:nvPr/>
          </p:nvSpPr>
          <p:spPr>
            <a:xfrm>
              <a:off x="1287861" y="2126269"/>
              <a:ext cx="485626" cy="541634"/>
            </a:xfrm>
            <a:custGeom>
              <a:avLst/>
              <a:gdLst/>
              <a:ahLst/>
              <a:cxnLst/>
              <a:rect l="l" t="t" r="r" b="b"/>
              <a:pathLst>
                <a:path w="18139" h="20231" extrusionOk="0">
                  <a:moveTo>
                    <a:pt x="12690" y="1"/>
                  </a:moveTo>
                  <a:cubicBezTo>
                    <a:pt x="11664" y="1"/>
                    <a:pt x="10621" y="411"/>
                    <a:pt x="9800" y="1400"/>
                  </a:cubicBezTo>
                  <a:cubicBezTo>
                    <a:pt x="6982" y="4794"/>
                    <a:pt x="3597" y="8595"/>
                    <a:pt x="2332" y="12896"/>
                  </a:cubicBezTo>
                  <a:cubicBezTo>
                    <a:pt x="2057" y="13830"/>
                    <a:pt x="1" y="19978"/>
                    <a:pt x="1749" y="20211"/>
                  </a:cubicBezTo>
                  <a:cubicBezTo>
                    <a:pt x="1848" y="20224"/>
                    <a:pt x="1943" y="20230"/>
                    <a:pt x="2034" y="20230"/>
                  </a:cubicBezTo>
                  <a:cubicBezTo>
                    <a:pt x="3034" y="20230"/>
                    <a:pt x="3580" y="19470"/>
                    <a:pt x="4355" y="18790"/>
                  </a:cubicBezTo>
                  <a:cubicBezTo>
                    <a:pt x="5740" y="17575"/>
                    <a:pt x="7254" y="16437"/>
                    <a:pt x="8504" y="15075"/>
                  </a:cubicBezTo>
                  <a:cubicBezTo>
                    <a:pt x="11184" y="12158"/>
                    <a:pt x="13305" y="8705"/>
                    <a:pt x="15880" y="5683"/>
                  </a:cubicBezTo>
                  <a:cubicBezTo>
                    <a:pt x="18138" y="3032"/>
                    <a:pt x="15478" y="1"/>
                    <a:pt x="126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60" name="Google Shape;8460;p29"/>
            <p:cNvSpPr/>
            <p:nvPr/>
          </p:nvSpPr>
          <p:spPr>
            <a:xfrm>
              <a:off x="606571" y="2189426"/>
              <a:ext cx="510578" cy="452669"/>
            </a:xfrm>
            <a:custGeom>
              <a:avLst/>
              <a:gdLst/>
              <a:ahLst/>
              <a:cxnLst/>
              <a:rect l="l" t="t" r="r" b="b"/>
              <a:pathLst>
                <a:path w="19071" h="16908" extrusionOk="0">
                  <a:moveTo>
                    <a:pt x="653" y="1"/>
                  </a:moveTo>
                  <a:cubicBezTo>
                    <a:pt x="344" y="1"/>
                    <a:pt x="1" y="317"/>
                    <a:pt x="132" y="711"/>
                  </a:cubicBezTo>
                  <a:cubicBezTo>
                    <a:pt x="2868" y="8973"/>
                    <a:pt x="9879" y="15136"/>
                    <a:pt x="18386" y="16896"/>
                  </a:cubicBezTo>
                  <a:cubicBezTo>
                    <a:pt x="18424" y="16904"/>
                    <a:pt x="18460" y="16907"/>
                    <a:pt x="18494" y="16907"/>
                  </a:cubicBezTo>
                  <a:cubicBezTo>
                    <a:pt x="19024" y="16907"/>
                    <a:pt x="19071" y="16024"/>
                    <a:pt x="18488" y="15904"/>
                  </a:cubicBezTo>
                  <a:cubicBezTo>
                    <a:pt x="10308" y="14211"/>
                    <a:pt x="3659" y="8212"/>
                    <a:pt x="1039" y="299"/>
                  </a:cubicBezTo>
                  <a:cubicBezTo>
                    <a:pt x="969" y="89"/>
                    <a:pt x="816" y="1"/>
                    <a:pt x="65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61" name="Google Shape;8461;p29"/>
            <p:cNvSpPr/>
            <p:nvPr/>
          </p:nvSpPr>
          <p:spPr>
            <a:xfrm>
              <a:off x="871489" y="2769114"/>
              <a:ext cx="341376" cy="175413"/>
            </a:xfrm>
            <a:custGeom>
              <a:avLst/>
              <a:gdLst/>
              <a:ahLst/>
              <a:cxnLst/>
              <a:rect l="l" t="t" r="r" b="b"/>
              <a:pathLst>
                <a:path w="12751" h="6552" extrusionOk="0">
                  <a:moveTo>
                    <a:pt x="12018" y="1"/>
                  </a:moveTo>
                  <a:cubicBezTo>
                    <a:pt x="11880" y="1"/>
                    <a:pt x="11739" y="54"/>
                    <a:pt x="11628" y="183"/>
                  </a:cubicBezTo>
                  <a:cubicBezTo>
                    <a:pt x="8827" y="3434"/>
                    <a:pt x="4908" y="5321"/>
                    <a:pt x="630" y="5566"/>
                  </a:cubicBezTo>
                  <a:cubicBezTo>
                    <a:pt x="0" y="5601"/>
                    <a:pt x="146" y="6552"/>
                    <a:pt x="753" y="6552"/>
                  </a:cubicBezTo>
                  <a:cubicBezTo>
                    <a:pt x="764" y="6552"/>
                    <a:pt x="776" y="6551"/>
                    <a:pt x="787" y="6551"/>
                  </a:cubicBezTo>
                  <a:cubicBezTo>
                    <a:pt x="5343" y="6290"/>
                    <a:pt x="9470" y="4208"/>
                    <a:pt x="12442" y="759"/>
                  </a:cubicBezTo>
                  <a:cubicBezTo>
                    <a:pt x="12750" y="402"/>
                    <a:pt x="12395" y="1"/>
                    <a:pt x="1201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62" name="Google Shape;8462;p29"/>
            <p:cNvSpPr/>
            <p:nvPr/>
          </p:nvSpPr>
          <p:spPr>
            <a:xfrm>
              <a:off x="1260606" y="2868710"/>
              <a:ext cx="200017" cy="335352"/>
            </a:xfrm>
            <a:custGeom>
              <a:avLst/>
              <a:gdLst/>
              <a:ahLst/>
              <a:cxnLst/>
              <a:rect l="l" t="t" r="r" b="b"/>
              <a:pathLst>
                <a:path w="7471" h="12526" extrusionOk="0">
                  <a:moveTo>
                    <a:pt x="561" y="0"/>
                  </a:moveTo>
                  <a:cubicBezTo>
                    <a:pt x="279" y="0"/>
                    <a:pt x="0" y="205"/>
                    <a:pt x="75" y="558"/>
                  </a:cubicBezTo>
                  <a:cubicBezTo>
                    <a:pt x="1028" y="5044"/>
                    <a:pt x="3165" y="9080"/>
                    <a:pt x="6365" y="12368"/>
                  </a:cubicBezTo>
                  <a:cubicBezTo>
                    <a:pt x="6473" y="12479"/>
                    <a:pt x="6601" y="12526"/>
                    <a:pt x="6725" y="12526"/>
                  </a:cubicBezTo>
                  <a:cubicBezTo>
                    <a:pt x="7113" y="12526"/>
                    <a:pt x="7471" y="12076"/>
                    <a:pt x="7131" y="11727"/>
                  </a:cubicBezTo>
                  <a:cubicBezTo>
                    <a:pt x="4054" y="8566"/>
                    <a:pt x="1979" y="4718"/>
                    <a:pt x="1061" y="399"/>
                  </a:cubicBezTo>
                  <a:cubicBezTo>
                    <a:pt x="1002" y="124"/>
                    <a:pt x="781" y="0"/>
                    <a:pt x="561" y="0"/>
                  </a:cubicBezTo>
                  <a:close/>
                </a:path>
              </a:pathLst>
            </a:custGeom>
            <a:solidFill>
              <a:srgbClr val="8AC1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63" name="Google Shape;8463;p29"/>
            <p:cNvSpPr/>
            <p:nvPr/>
          </p:nvSpPr>
          <p:spPr>
            <a:xfrm>
              <a:off x="1344459" y="2863114"/>
              <a:ext cx="691775" cy="102833"/>
            </a:xfrm>
            <a:custGeom>
              <a:avLst/>
              <a:gdLst/>
              <a:ahLst/>
              <a:cxnLst/>
              <a:rect l="l" t="t" r="r" b="b"/>
              <a:pathLst>
                <a:path w="25839" h="3841" extrusionOk="0">
                  <a:moveTo>
                    <a:pt x="25114" y="0"/>
                  </a:moveTo>
                  <a:cubicBezTo>
                    <a:pt x="25049" y="0"/>
                    <a:pt x="24980" y="14"/>
                    <a:pt x="24908" y="45"/>
                  </a:cubicBezTo>
                  <a:cubicBezTo>
                    <a:pt x="20626" y="1910"/>
                    <a:pt x="16078" y="2849"/>
                    <a:pt x="11515" y="2849"/>
                  </a:cubicBezTo>
                  <a:cubicBezTo>
                    <a:pt x="7946" y="2849"/>
                    <a:pt x="4368" y="2275"/>
                    <a:pt x="902" y="1119"/>
                  </a:cubicBezTo>
                  <a:cubicBezTo>
                    <a:pt x="843" y="1100"/>
                    <a:pt x="787" y="1091"/>
                    <a:pt x="733" y="1091"/>
                  </a:cubicBezTo>
                  <a:cubicBezTo>
                    <a:pt x="234" y="1091"/>
                    <a:pt x="0" y="1870"/>
                    <a:pt x="552" y="2055"/>
                  </a:cubicBezTo>
                  <a:cubicBezTo>
                    <a:pt x="4132" y="3247"/>
                    <a:pt x="7828" y="3841"/>
                    <a:pt x="11515" y="3841"/>
                  </a:cubicBezTo>
                  <a:cubicBezTo>
                    <a:pt x="16219" y="3841"/>
                    <a:pt x="20908" y="2874"/>
                    <a:pt x="25322" y="952"/>
                  </a:cubicBezTo>
                  <a:cubicBezTo>
                    <a:pt x="25839" y="727"/>
                    <a:pt x="25583" y="0"/>
                    <a:pt x="2511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64" name="Google Shape;8464;p29"/>
            <p:cNvSpPr/>
            <p:nvPr/>
          </p:nvSpPr>
          <p:spPr>
            <a:xfrm>
              <a:off x="1469863" y="2297643"/>
              <a:ext cx="394011" cy="384346"/>
            </a:xfrm>
            <a:custGeom>
              <a:avLst/>
              <a:gdLst/>
              <a:ahLst/>
              <a:cxnLst/>
              <a:rect l="l" t="t" r="r" b="b"/>
              <a:pathLst>
                <a:path w="14717" h="14356" extrusionOk="0">
                  <a:moveTo>
                    <a:pt x="14023" y="1"/>
                  </a:moveTo>
                  <a:cubicBezTo>
                    <a:pt x="13887" y="1"/>
                    <a:pt x="13750" y="64"/>
                    <a:pt x="13651" y="217"/>
                  </a:cubicBezTo>
                  <a:cubicBezTo>
                    <a:pt x="10185" y="5543"/>
                    <a:pt x="5742" y="10005"/>
                    <a:pt x="439" y="13501"/>
                  </a:cubicBezTo>
                  <a:cubicBezTo>
                    <a:pt x="1" y="13789"/>
                    <a:pt x="355" y="14355"/>
                    <a:pt x="790" y="14355"/>
                  </a:cubicBezTo>
                  <a:cubicBezTo>
                    <a:pt x="885" y="14355"/>
                    <a:pt x="983" y="14328"/>
                    <a:pt x="1078" y="14266"/>
                  </a:cubicBezTo>
                  <a:cubicBezTo>
                    <a:pt x="6455" y="10721"/>
                    <a:pt x="10956" y="6188"/>
                    <a:pt x="14466" y="791"/>
                  </a:cubicBezTo>
                  <a:cubicBezTo>
                    <a:pt x="14716" y="408"/>
                    <a:pt x="14369" y="1"/>
                    <a:pt x="1402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65" name="Google Shape;8465;p29"/>
            <p:cNvSpPr/>
            <p:nvPr/>
          </p:nvSpPr>
          <p:spPr>
            <a:xfrm>
              <a:off x="1363414" y="2185196"/>
              <a:ext cx="308018" cy="386675"/>
            </a:xfrm>
            <a:custGeom>
              <a:avLst/>
              <a:gdLst/>
              <a:ahLst/>
              <a:cxnLst/>
              <a:rect l="l" t="t" r="r" b="b"/>
              <a:pathLst>
                <a:path w="11505" h="14443" extrusionOk="0">
                  <a:moveTo>
                    <a:pt x="10794" y="1"/>
                  </a:moveTo>
                  <a:cubicBezTo>
                    <a:pt x="10657" y="1"/>
                    <a:pt x="10517" y="60"/>
                    <a:pt x="10410" y="202"/>
                  </a:cubicBezTo>
                  <a:cubicBezTo>
                    <a:pt x="7034" y="4691"/>
                    <a:pt x="3655" y="9179"/>
                    <a:pt x="279" y="13668"/>
                  </a:cubicBezTo>
                  <a:cubicBezTo>
                    <a:pt x="0" y="14039"/>
                    <a:pt x="349" y="14442"/>
                    <a:pt x="710" y="14442"/>
                  </a:cubicBezTo>
                  <a:cubicBezTo>
                    <a:pt x="848" y="14442"/>
                    <a:pt x="988" y="14384"/>
                    <a:pt x="1095" y="14242"/>
                  </a:cubicBezTo>
                  <a:cubicBezTo>
                    <a:pt x="4471" y="9751"/>
                    <a:pt x="7850" y="5265"/>
                    <a:pt x="11226" y="774"/>
                  </a:cubicBezTo>
                  <a:cubicBezTo>
                    <a:pt x="11505" y="404"/>
                    <a:pt x="11155" y="1"/>
                    <a:pt x="107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66" name="Google Shape;8466;p29"/>
            <p:cNvSpPr/>
            <p:nvPr/>
          </p:nvSpPr>
          <p:spPr>
            <a:xfrm>
              <a:off x="1495539" y="2541277"/>
              <a:ext cx="658657" cy="227914"/>
            </a:xfrm>
            <a:custGeom>
              <a:avLst/>
              <a:gdLst/>
              <a:ahLst/>
              <a:cxnLst/>
              <a:rect l="l" t="t" r="r" b="b"/>
              <a:pathLst>
                <a:path w="24602" h="8513" extrusionOk="0">
                  <a:moveTo>
                    <a:pt x="23969" y="1"/>
                  </a:moveTo>
                  <a:cubicBezTo>
                    <a:pt x="23895" y="1"/>
                    <a:pt x="23815" y="23"/>
                    <a:pt x="23732" y="75"/>
                  </a:cubicBezTo>
                  <a:cubicBezTo>
                    <a:pt x="16719" y="4432"/>
                    <a:pt x="8866" y="6967"/>
                    <a:pt x="628" y="7526"/>
                  </a:cubicBezTo>
                  <a:cubicBezTo>
                    <a:pt x="0" y="7569"/>
                    <a:pt x="143" y="8513"/>
                    <a:pt x="747" y="8513"/>
                  </a:cubicBezTo>
                  <a:cubicBezTo>
                    <a:pt x="760" y="8513"/>
                    <a:pt x="773" y="8512"/>
                    <a:pt x="787" y="8511"/>
                  </a:cubicBezTo>
                  <a:cubicBezTo>
                    <a:pt x="9108" y="7944"/>
                    <a:pt x="17062" y="5384"/>
                    <a:pt x="24148" y="981"/>
                  </a:cubicBezTo>
                  <a:cubicBezTo>
                    <a:pt x="24602" y="700"/>
                    <a:pt x="24379" y="1"/>
                    <a:pt x="2396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67" name="Google Shape;8467;p29"/>
            <p:cNvSpPr/>
            <p:nvPr/>
          </p:nvSpPr>
          <p:spPr>
            <a:xfrm>
              <a:off x="1095230" y="1970665"/>
              <a:ext cx="161840" cy="529051"/>
            </a:xfrm>
            <a:custGeom>
              <a:avLst/>
              <a:gdLst/>
              <a:ahLst/>
              <a:cxnLst/>
              <a:rect l="l" t="t" r="r" b="b"/>
              <a:pathLst>
                <a:path w="6045" h="19761" extrusionOk="0">
                  <a:moveTo>
                    <a:pt x="5350" y="1"/>
                  </a:moveTo>
                  <a:cubicBezTo>
                    <a:pt x="5212" y="1"/>
                    <a:pt x="5075" y="64"/>
                    <a:pt x="4974" y="216"/>
                  </a:cubicBezTo>
                  <a:cubicBezTo>
                    <a:pt x="1196" y="5892"/>
                    <a:pt x="1" y="12755"/>
                    <a:pt x="1684" y="19367"/>
                  </a:cubicBezTo>
                  <a:cubicBezTo>
                    <a:pt x="1753" y="19638"/>
                    <a:pt x="1982" y="19761"/>
                    <a:pt x="2204" y="19761"/>
                  </a:cubicBezTo>
                  <a:cubicBezTo>
                    <a:pt x="2488" y="19761"/>
                    <a:pt x="2760" y="19559"/>
                    <a:pt x="2672" y="19210"/>
                  </a:cubicBezTo>
                  <a:cubicBezTo>
                    <a:pt x="1050" y="12841"/>
                    <a:pt x="2147" y="6265"/>
                    <a:pt x="5790" y="788"/>
                  </a:cubicBezTo>
                  <a:cubicBezTo>
                    <a:pt x="6045" y="406"/>
                    <a:pt x="5698" y="1"/>
                    <a:pt x="53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68" name="Google Shape;8468;p29"/>
            <p:cNvSpPr/>
            <p:nvPr/>
          </p:nvSpPr>
          <p:spPr>
            <a:xfrm>
              <a:off x="879253" y="2034277"/>
              <a:ext cx="274498" cy="538315"/>
            </a:xfrm>
            <a:custGeom>
              <a:avLst/>
              <a:gdLst/>
              <a:ahLst/>
              <a:cxnLst/>
              <a:rect l="l" t="t" r="r" b="b"/>
              <a:pathLst>
                <a:path w="10253" h="20107" extrusionOk="0">
                  <a:moveTo>
                    <a:pt x="580" y="1"/>
                  </a:moveTo>
                  <a:cubicBezTo>
                    <a:pt x="306" y="1"/>
                    <a:pt x="0" y="209"/>
                    <a:pt x="13" y="566"/>
                  </a:cubicBezTo>
                  <a:cubicBezTo>
                    <a:pt x="308" y="8083"/>
                    <a:pt x="3657" y="15020"/>
                    <a:pt x="9293" y="19988"/>
                  </a:cubicBezTo>
                  <a:cubicBezTo>
                    <a:pt x="9387" y="20071"/>
                    <a:pt x="9484" y="20106"/>
                    <a:pt x="9577" y="20106"/>
                  </a:cubicBezTo>
                  <a:cubicBezTo>
                    <a:pt x="9957" y="20106"/>
                    <a:pt x="10252" y="19511"/>
                    <a:pt x="9869" y="19172"/>
                  </a:cubicBezTo>
                  <a:cubicBezTo>
                    <a:pt x="4430" y="14379"/>
                    <a:pt x="1281" y="7640"/>
                    <a:pt x="998" y="407"/>
                  </a:cubicBezTo>
                  <a:cubicBezTo>
                    <a:pt x="987" y="127"/>
                    <a:pt x="793" y="1"/>
                    <a:pt x="58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69" name="Google Shape;8469;p29"/>
            <p:cNvSpPr/>
            <p:nvPr/>
          </p:nvSpPr>
          <p:spPr>
            <a:xfrm>
              <a:off x="633719" y="2584033"/>
              <a:ext cx="640666" cy="215331"/>
            </a:xfrm>
            <a:custGeom>
              <a:avLst/>
              <a:gdLst/>
              <a:ahLst/>
              <a:cxnLst/>
              <a:rect l="l" t="t" r="r" b="b"/>
              <a:pathLst>
                <a:path w="23930" h="8043" extrusionOk="0">
                  <a:moveTo>
                    <a:pt x="690" y="0"/>
                  </a:moveTo>
                  <a:cubicBezTo>
                    <a:pt x="300" y="0"/>
                    <a:pt x="0" y="597"/>
                    <a:pt x="400" y="927"/>
                  </a:cubicBezTo>
                  <a:cubicBezTo>
                    <a:pt x="6016" y="5573"/>
                    <a:pt x="12966" y="8043"/>
                    <a:pt x="20165" y="8043"/>
                  </a:cubicBezTo>
                  <a:cubicBezTo>
                    <a:pt x="21209" y="8043"/>
                    <a:pt x="22259" y="7991"/>
                    <a:pt x="23310" y="7886"/>
                  </a:cubicBezTo>
                  <a:cubicBezTo>
                    <a:pt x="23930" y="7823"/>
                    <a:pt x="23796" y="6898"/>
                    <a:pt x="23210" y="6898"/>
                  </a:cubicBezTo>
                  <a:cubicBezTo>
                    <a:pt x="23191" y="6898"/>
                    <a:pt x="23172" y="6899"/>
                    <a:pt x="23152" y="6901"/>
                  </a:cubicBezTo>
                  <a:cubicBezTo>
                    <a:pt x="22148" y="7001"/>
                    <a:pt x="21146" y="7050"/>
                    <a:pt x="20149" y="7050"/>
                  </a:cubicBezTo>
                  <a:cubicBezTo>
                    <a:pt x="13157" y="7050"/>
                    <a:pt x="6423" y="4619"/>
                    <a:pt x="974" y="111"/>
                  </a:cubicBezTo>
                  <a:cubicBezTo>
                    <a:pt x="880" y="33"/>
                    <a:pt x="782" y="0"/>
                    <a:pt x="6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70" name="Google Shape;8470;p29"/>
            <p:cNvSpPr/>
            <p:nvPr/>
          </p:nvSpPr>
          <p:spPr>
            <a:xfrm>
              <a:off x="1029690" y="2783036"/>
              <a:ext cx="282477" cy="338993"/>
            </a:xfrm>
            <a:custGeom>
              <a:avLst/>
              <a:gdLst/>
              <a:ahLst/>
              <a:cxnLst/>
              <a:rect l="l" t="t" r="r" b="b"/>
              <a:pathLst>
                <a:path w="10551" h="12662" extrusionOk="0">
                  <a:moveTo>
                    <a:pt x="9873" y="1"/>
                  </a:moveTo>
                  <a:cubicBezTo>
                    <a:pt x="9739" y="1"/>
                    <a:pt x="9608" y="68"/>
                    <a:pt x="9519" y="232"/>
                  </a:cubicBezTo>
                  <a:cubicBezTo>
                    <a:pt x="7122" y="4594"/>
                    <a:pt x="4081" y="8441"/>
                    <a:pt x="377" y="11770"/>
                  </a:cubicBezTo>
                  <a:cubicBezTo>
                    <a:pt x="0" y="12109"/>
                    <a:pt x="322" y="12662"/>
                    <a:pt x="710" y="12662"/>
                  </a:cubicBezTo>
                  <a:cubicBezTo>
                    <a:pt x="812" y="12662"/>
                    <a:pt x="917" y="12624"/>
                    <a:pt x="1017" y="12535"/>
                  </a:cubicBezTo>
                  <a:cubicBezTo>
                    <a:pt x="4779" y="9152"/>
                    <a:pt x="7894" y="5244"/>
                    <a:pt x="10333" y="807"/>
                  </a:cubicBezTo>
                  <a:cubicBezTo>
                    <a:pt x="10551" y="410"/>
                    <a:pt x="10203" y="1"/>
                    <a:pt x="987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71" name="Google Shape;8471;p29"/>
            <p:cNvSpPr/>
            <p:nvPr/>
          </p:nvSpPr>
          <p:spPr>
            <a:xfrm>
              <a:off x="1375248" y="2927503"/>
              <a:ext cx="373610" cy="192762"/>
            </a:xfrm>
            <a:custGeom>
              <a:avLst/>
              <a:gdLst/>
              <a:ahLst/>
              <a:cxnLst/>
              <a:rect l="l" t="t" r="r" b="b"/>
              <a:pathLst>
                <a:path w="13955" h="7200" extrusionOk="0">
                  <a:moveTo>
                    <a:pt x="694" y="0"/>
                  </a:moveTo>
                  <a:cubicBezTo>
                    <a:pt x="301" y="0"/>
                    <a:pt x="1" y="598"/>
                    <a:pt x="406" y="926"/>
                  </a:cubicBezTo>
                  <a:cubicBezTo>
                    <a:pt x="4137" y="3949"/>
                    <a:pt x="8361" y="6046"/>
                    <a:pt x="13028" y="7184"/>
                  </a:cubicBezTo>
                  <a:cubicBezTo>
                    <a:pt x="13073" y="7195"/>
                    <a:pt x="13116" y="7200"/>
                    <a:pt x="13158" y="7200"/>
                  </a:cubicBezTo>
                  <a:cubicBezTo>
                    <a:pt x="13691" y="7200"/>
                    <a:pt x="13955" y="6388"/>
                    <a:pt x="13376" y="6247"/>
                  </a:cubicBezTo>
                  <a:cubicBezTo>
                    <a:pt x="8781" y="5128"/>
                    <a:pt x="4656" y="3088"/>
                    <a:pt x="978" y="110"/>
                  </a:cubicBezTo>
                  <a:cubicBezTo>
                    <a:pt x="884" y="33"/>
                    <a:pt x="786" y="0"/>
                    <a:pt x="694" y="0"/>
                  </a:cubicBezTo>
                  <a:close/>
                </a:path>
              </a:pathLst>
            </a:custGeom>
            <a:solidFill>
              <a:srgbClr val="71AD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72" name="Google Shape;8472;p29"/>
            <p:cNvSpPr/>
            <p:nvPr/>
          </p:nvSpPr>
          <p:spPr>
            <a:xfrm>
              <a:off x="1285291" y="2042122"/>
              <a:ext cx="240872" cy="408120"/>
            </a:xfrm>
            <a:custGeom>
              <a:avLst/>
              <a:gdLst/>
              <a:ahLst/>
              <a:cxnLst/>
              <a:rect l="l" t="t" r="r" b="b"/>
              <a:pathLst>
                <a:path w="8997" h="15244" extrusionOk="0">
                  <a:moveTo>
                    <a:pt x="8264" y="1"/>
                  </a:moveTo>
                  <a:cubicBezTo>
                    <a:pt x="8126" y="1"/>
                    <a:pt x="7986" y="55"/>
                    <a:pt x="7875" y="184"/>
                  </a:cubicBezTo>
                  <a:cubicBezTo>
                    <a:pt x="4222" y="4385"/>
                    <a:pt x="1618" y="9212"/>
                    <a:pt x="110" y="14572"/>
                  </a:cubicBezTo>
                  <a:cubicBezTo>
                    <a:pt x="0" y="14960"/>
                    <a:pt x="333" y="15244"/>
                    <a:pt x="637" y="15244"/>
                  </a:cubicBezTo>
                  <a:cubicBezTo>
                    <a:pt x="813" y="15244"/>
                    <a:pt x="980" y="15148"/>
                    <a:pt x="1044" y="14922"/>
                  </a:cubicBezTo>
                  <a:cubicBezTo>
                    <a:pt x="2529" y="9647"/>
                    <a:pt x="5095" y="4893"/>
                    <a:pt x="8688" y="759"/>
                  </a:cubicBezTo>
                  <a:cubicBezTo>
                    <a:pt x="8996" y="404"/>
                    <a:pt x="8640" y="1"/>
                    <a:pt x="826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73" name="Google Shape;8473;p29"/>
            <p:cNvSpPr/>
            <p:nvPr/>
          </p:nvSpPr>
          <p:spPr>
            <a:xfrm>
              <a:off x="911836" y="2339168"/>
              <a:ext cx="767541" cy="686634"/>
            </a:xfrm>
            <a:custGeom>
              <a:avLst/>
              <a:gdLst/>
              <a:ahLst/>
              <a:cxnLst/>
              <a:rect l="l" t="t" r="r" b="b"/>
              <a:pathLst>
                <a:path w="28669" h="25647" extrusionOk="0">
                  <a:moveTo>
                    <a:pt x="12560" y="0"/>
                  </a:moveTo>
                  <a:cubicBezTo>
                    <a:pt x="12140" y="0"/>
                    <a:pt x="11709" y="225"/>
                    <a:pt x="11438" y="767"/>
                  </a:cubicBezTo>
                  <a:cubicBezTo>
                    <a:pt x="10354" y="2932"/>
                    <a:pt x="9854" y="5373"/>
                    <a:pt x="10185" y="7783"/>
                  </a:cubicBezTo>
                  <a:cubicBezTo>
                    <a:pt x="9440" y="5903"/>
                    <a:pt x="9219" y="4083"/>
                    <a:pt x="9466" y="2057"/>
                  </a:cubicBezTo>
                  <a:cubicBezTo>
                    <a:pt x="9604" y="928"/>
                    <a:pt x="8722" y="313"/>
                    <a:pt x="7840" y="313"/>
                  </a:cubicBezTo>
                  <a:cubicBezTo>
                    <a:pt x="7086" y="313"/>
                    <a:pt x="6330" y="763"/>
                    <a:pt x="6213" y="1726"/>
                  </a:cubicBezTo>
                  <a:cubicBezTo>
                    <a:pt x="6052" y="3033"/>
                    <a:pt x="6112" y="4397"/>
                    <a:pt x="6374" y="5717"/>
                  </a:cubicBezTo>
                  <a:cubicBezTo>
                    <a:pt x="6001" y="4915"/>
                    <a:pt x="5712" y="4070"/>
                    <a:pt x="5524" y="3173"/>
                  </a:cubicBezTo>
                  <a:cubicBezTo>
                    <a:pt x="5341" y="2295"/>
                    <a:pt x="4631" y="1901"/>
                    <a:pt x="3927" y="1901"/>
                  </a:cubicBezTo>
                  <a:cubicBezTo>
                    <a:pt x="3021" y="1901"/>
                    <a:pt x="2126" y="2556"/>
                    <a:pt x="2384" y="3675"/>
                  </a:cubicBezTo>
                  <a:cubicBezTo>
                    <a:pt x="3009" y="6399"/>
                    <a:pt x="4317" y="8927"/>
                    <a:pt x="6490" y="10741"/>
                  </a:cubicBezTo>
                  <a:cubicBezTo>
                    <a:pt x="6863" y="11051"/>
                    <a:pt x="7301" y="11383"/>
                    <a:pt x="7779" y="11698"/>
                  </a:cubicBezTo>
                  <a:cubicBezTo>
                    <a:pt x="6152" y="10926"/>
                    <a:pt x="4874" y="9738"/>
                    <a:pt x="3574" y="8485"/>
                  </a:cubicBezTo>
                  <a:cubicBezTo>
                    <a:pt x="3214" y="8138"/>
                    <a:pt x="2794" y="7992"/>
                    <a:pt x="2388" y="7992"/>
                  </a:cubicBezTo>
                  <a:cubicBezTo>
                    <a:pt x="1135" y="7992"/>
                    <a:pt x="1" y="9379"/>
                    <a:pt x="1084" y="10569"/>
                  </a:cubicBezTo>
                  <a:cubicBezTo>
                    <a:pt x="2808" y="12463"/>
                    <a:pt x="6546" y="14336"/>
                    <a:pt x="9743" y="14336"/>
                  </a:cubicBezTo>
                  <a:cubicBezTo>
                    <a:pt x="10127" y="14336"/>
                    <a:pt x="10503" y="14309"/>
                    <a:pt x="10867" y="14252"/>
                  </a:cubicBezTo>
                  <a:lnTo>
                    <a:pt x="10867" y="14252"/>
                  </a:lnTo>
                  <a:cubicBezTo>
                    <a:pt x="10354" y="14412"/>
                    <a:pt x="9828" y="14533"/>
                    <a:pt x="9265" y="14583"/>
                  </a:cubicBezTo>
                  <a:cubicBezTo>
                    <a:pt x="9010" y="14605"/>
                    <a:pt x="8752" y="14616"/>
                    <a:pt x="8495" y="14616"/>
                  </a:cubicBezTo>
                  <a:cubicBezTo>
                    <a:pt x="7159" y="14616"/>
                    <a:pt x="5809" y="14322"/>
                    <a:pt x="4584" y="13831"/>
                  </a:cubicBezTo>
                  <a:cubicBezTo>
                    <a:pt x="4375" y="13747"/>
                    <a:pt x="4178" y="13709"/>
                    <a:pt x="3995" y="13709"/>
                  </a:cubicBezTo>
                  <a:cubicBezTo>
                    <a:pt x="2467" y="13709"/>
                    <a:pt x="1932" y="16343"/>
                    <a:pt x="3906" y="16736"/>
                  </a:cubicBezTo>
                  <a:cubicBezTo>
                    <a:pt x="4545" y="16863"/>
                    <a:pt x="5236" y="16928"/>
                    <a:pt x="5948" y="16928"/>
                  </a:cubicBezTo>
                  <a:cubicBezTo>
                    <a:pt x="6623" y="16928"/>
                    <a:pt x="7318" y="16870"/>
                    <a:pt x="8006" y="16751"/>
                  </a:cubicBezTo>
                  <a:lnTo>
                    <a:pt x="8006" y="16751"/>
                  </a:lnTo>
                  <a:cubicBezTo>
                    <a:pt x="7504" y="17020"/>
                    <a:pt x="7039" y="17342"/>
                    <a:pt x="6659" y="17778"/>
                  </a:cubicBezTo>
                  <a:cubicBezTo>
                    <a:pt x="5868" y="18684"/>
                    <a:pt x="6827" y="19956"/>
                    <a:pt x="7857" y="19956"/>
                  </a:cubicBezTo>
                  <a:cubicBezTo>
                    <a:pt x="7909" y="19956"/>
                    <a:pt x="7960" y="19953"/>
                    <a:pt x="8012" y="19946"/>
                  </a:cubicBezTo>
                  <a:cubicBezTo>
                    <a:pt x="8710" y="19857"/>
                    <a:pt x="9305" y="19470"/>
                    <a:pt x="9829" y="18989"/>
                  </a:cubicBezTo>
                  <a:lnTo>
                    <a:pt x="9829" y="18989"/>
                  </a:lnTo>
                  <a:cubicBezTo>
                    <a:pt x="9507" y="19953"/>
                    <a:pt x="9417" y="20930"/>
                    <a:pt x="10055" y="21824"/>
                  </a:cubicBezTo>
                  <a:cubicBezTo>
                    <a:pt x="10247" y="22092"/>
                    <a:pt x="10617" y="22243"/>
                    <a:pt x="10969" y="22243"/>
                  </a:cubicBezTo>
                  <a:cubicBezTo>
                    <a:pt x="11136" y="22243"/>
                    <a:pt x="11299" y="22209"/>
                    <a:pt x="11436" y="22138"/>
                  </a:cubicBezTo>
                  <a:cubicBezTo>
                    <a:pt x="11904" y="21894"/>
                    <a:pt x="12223" y="21561"/>
                    <a:pt x="12447" y="21170"/>
                  </a:cubicBezTo>
                  <a:cubicBezTo>
                    <a:pt x="12724" y="22120"/>
                    <a:pt x="13140" y="23003"/>
                    <a:pt x="13762" y="23628"/>
                  </a:cubicBezTo>
                  <a:cubicBezTo>
                    <a:pt x="14072" y="23939"/>
                    <a:pt x="14433" y="24070"/>
                    <a:pt x="14783" y="24070"/>
                  </a:cubicBezTo>
                  <a:cubicBezTo>
                    <a:pt x="15471" y="24070"/>
                    <a:pt x="16114" y="23565"/>
                    <a:pt x="16237" y="22926"/>
                  </a:cubicBezTo>
                  <a:cubicBezTo>
                    <a:pt x="17412" y="24255"/>
                    <a:pt x="18773" y="25235"/>
                    <a:pt x="20157" y="25562"/>
                  </a:cubicBezTo>
                  <a:cubicBezTo>
                    <a:pt x="20403" y="25620"/>
                    <a:pt x="20636" y="25646"/>
                    <a:pt x="20857" y="25646"/>
                  </a:cubicBezTo>
                  <a:cubicBezTo>
                    <a:pt x="23652" y="25646"/>
                    <a:pt x="24347" y="21328"/>
                    <a:pt x="21223" y="20988"/>
                  </a:cubicBezTo>
                  <a:cubicBezTo>
                    <a:pt x="20284" y="20886"/>
                    <a:pt x="19351" y="20308"/>
                    <a:pt x="18520" y="19573"/>
                  </a:cubicBezTo>
                  <a:lnTo>
                    <a:pt x="18520" y="19573"/>
                  </a:lnTo>
                  <a:cubicBezTo>
                    <a:pt x="20451" y="20710"/>
                    <a:pt x="22576" y="21458"/>
                    <a:pt x="24414" y="21458"/>
                  </a:cubicBezTo>
                  <a:cubicBezTo>
                    <a:pt x="25193" y="21458"/>
                    <a:pt x="25921" y="21324"/>
                    <a:pt x="26561" y="21027"/>
                  </a:cubicBezTo>
                  <a:cubicBezTo>
                    <a:pt x="28669" y="20051"/>
                    <a:pt x="27567" y="16992"/>
                    <a:pt x="25764" y="16992"/>
                  </a:cubicBezTo>
                  <a:cubicBezTo>
                    <a:pt x="25472" y="16992"/>
                    <a:pt x="25160" y="17073"/>
                    <a:pt x="24841" y="17256"/>
                  </a:cubicBezTo>
                  <a:cubicBezTo>
                    <a:pt x="24502" y="17452"/>
                    <a:pt x="24080" y="17532"/>
                    <a:pt x="23612" y="17532"/>
                  </a:cubicBezTo>
                  <a:cubicBezTo>
                    <a:pt x="22499" y="17532"/>
                    <a:pt x="21126" y="17078"/>
                    <a:pt x="19995" y="16637"/>
                  </a:cubicBezTo>
                  <a:lnTo>
                    <a:pt x="19995" y="16637"/>
                  </a:lnTo>
                  <a:cubicBezTo>
                    <a:pt x="20478" y="16704"/>
                    <a:pt x="20967" y="16738"/>
                    <a:pt x="21461" y="16738"/>
                  </a:cubicBezTo>
                  <a:cubicBezTo>
                    <a:pt x="23183" y="16738"/>
                    <a:pt x="24953" y="16326"/>
                    <a:pt x="26655" y="15463"/>
                  </a:cubicBezTo>
                  <a:cubicBezTo>
                    <a:pt x="27596" y="14983"/>
                    <a:pt x="28048" y="14079"/>
                    <a:pt x="27951" y="13046"/>
                  </a:cubicBezTo>
                  <a:cubicBezTo>
                    <a:pt x="27824" y="11714"/>
                    <a:pt x="27129" y="11290"/>
                    <a:pt x="26267" y="11290"/>
                  </a:cubicBezTo>
                  <a:cubicBezTo>
                    <a:pt x="25222" y="11290"/>
                    <a:pt x="23933" y="11913"/>
                    <a:pt x="23116" y="12300"/>
                  </a:cubicBezTo>
                  <a:cubicBezTo>
                    <a:pt x="22479" y="12601"/>
                    <a:pt x="21819" y="12820"/>
                    <a:pt x="21149" y="12964"/>
                  </a:cubicBezTo>
                  <a:cubicBezTo>
                    <a:pt x="22800" y="12399"/>
                    <a:pt x="24341" y="11510"/>
                    <a:pt x="25737" y="10352"/>
                  </a:cubicBezTo>
                  <a:cubicBezTo>
                    <a:pt x="26559" y="9670"/>
                    <a:pt x="26530" y="8577"/>
                    <a:pt x="25969" y="7751"/>
                  </a:cubicBezTo>
                  <a:cubicBezTo>
                    <a:pt x="25883" y="7625"/>
                    <a:pt x="25736" y="7521"/>
                    <a:pt x="25616" y="7427"/>
                  </a:cubicBezTo>
                  <a:cubicBezTo>
                    <a:pt x="25329" y="7204"/>
                    <a:pt x="24946" y="7094"/>
                    <a:pt x="24560" y="7094"/>
                  </a:cubicBezTo>
                  <a:cubicBezTo>
                    <a:pt x="24120" y="7094"/>
                    <a:pt x="23676" y="7238"/>
                    <a:pt x="23370" y="7521"/>
                  </a:cubicBezTo>
                  <a:cubicBezTo>
                    <a:pt x="22272" y="8530"/>
                    <a:pt x="21111" y="9339"/>
                    <a:pt x="19825" y="9997"/>
                  </a:cubicBezTo>
                  <a:cubicBezTo>
                    <a:pt x="20865" y="9080"/>
                    <a:pt x="21834" y="8035"/>
                    <a:pt x="22823" y="7025"/>
                  </a:cubicBezTo>
                  <a:cubicBezTo>
                    <a:pt x="24154" y="5666"/>
                    <a:pt x="22800" y="4397"/>
                    <a:pt x="21644" y="4397"/>
                  </a:cubicBezTo>
                  <a:cubicBezTo>
                    <a:pt x="21105" y="4397"/>
                    <a:pt x="20610" y="4673"/>
                    <a:pt x="20450" y="5345"/>
                  </a:cubicBezTo>
                  <a:cubicBezTo>
                    <a:pt x="19989" y="7282"/>
                    <a:pt x="18621" y="8691"/>
                    <a:pt x="17018" y="9827"/>
                  </a:cubicBezTo>
                  <a:cubicBezTo>
                    <a:pt x="18316" y="7961"/>
                    <a:pt x="19385" y="5900"/>
                    <a:pt x="20386" y="3946"/>
                  </a:cubicBezTo>
                  <a:cubicBezTo>
                    <a:pt x="20699" y="3336"/>
                    <a:pt x="20374" y="2262"/>
                    <a:pt x="19763" y="1930"/>
                  </a:cubicBezTo>
                  <a:cubicBezTo>
                    <a:pt x="19481" y="1777"/>
                    <a:pt x="19262" y="1665"/>
                    <a:pt x="18942" y="1624"/>
                  </a:cubicBezTo>
                  <a:cubicBezTo>
                    <a:pt x="18871" y="1615"/>
                    <a:pt x="18802" y="1610"/>
                    <a:pt x="18735" y="1610"/>
                  </a:cubicBezTo>
                  <a:cubicBezTo>
                    <a:pt x="17863" y="1610"/>
                    <a:pt x="17195" y="2334"/>
                    <a:pt x="17049" y="3168"/>
                  </a:cubicBezTo>
                  <a:cubicBezTo>
                    <a:pt x="16625" y="5594"/>
                    <a:pt x="15721" y="7703"/>
                    <a:pt x="14707" y="9810"/>
                  </a:cubicBezTo>
                  <a:cubicBezTo>
                    <a:pt x="14801" y="9243"/>
                    <a:pt x="14891" y="8688"/>
                    <a:pt x="15022" y="8186"/>
                  </a:cubicBezTo>
                  <a:cubicBezTo>
                    <a:pt x="15577" y="6087"/>
                    <a:pt x="16370" y="4210"/>
                    <a:pt x="17324" y="2263"/>
                  </a:cubicBezTo>
                  <a:cubicBezTo>
                    <a:pt x="17873" y="1145"/>
                    <a:pt x="16755" y="119"/>
                    <a:pt x="15713" y="119"/>
                  </a:cubicBezTo>
                  <a:cubicBezTo>
                    <a:pt x="15256" y="119"/>
                    <a:pt x="14813" y="317"/>
                    <a:pt x="14533" y="790"/>
                  </a:cubicBezTo>
                  <a:cubicBezTo>
                    <a:pt x="13524" y="2488"/>
                    <a:pt x="12759" y="4382"/>
                    <a:pt x="12312" y="6323"/>
                  </a:cubicBezTo>
                  <a:cubicBezTo>
                    <a:pt x="12437" y="4783"/>
                    <a:pt x="12864" y="3267"/>
                    <a:pt x="13615" y="1915"/>
                  </a:cubicBezTo>
                  <a:cubicBezTo>
                    <a:pt x="14187" y="882"/>
                    <a:pt x="13394" y="0"/>
                    <a:pt x="125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74" name="Google Shape;8474;p29"/>
            <p:cNvSpPr/>
            <p:nvPr/>
          </p:nvSpPr>
          <p:spPr>
            <a:xfrm>
              <a:off x="1143662" y="2257242"/>
              <a:ext cx="279853" cy="454570"/>
            </a:xfrm>
            <a:custGeom>
              <a:avLst/>
              <a:gdLst/>
              <a:ahLst/>
              <a:cxnLst/>
              <a:rect l="l" t="t" r="r" b="b"/>
              <a:pathLst>
                <a:path w="10453" h="16979" extrusionOk="0">
                  <a:moveTo>
                    <a:pt x="6817" y="1"/>
                  </a:moveTo>
                  <a:cubicBezTo>
                    <a:pt x="6115" y="1"/>
                    <a:pt x="5423" y="328"/>
                    <a:pt x="4942" y="1120"/>
                  </a:cubicBezTo>
                  <a:cubicBezTo>
                    <a:pt x="2412" y="5293"/>
                    <a:pt x="0" y="13621"/>
                    <a:pt x="5240" y="16907"/>
                  </a:cubicBezTo>
                  <a:cubicBezTo>
                    <a:pt x="5319" y="16956"/>
                    <a:pt x="5400" y="16978"/>
                    <a:pt x="5478" y="16978"/>
                  </a:cubicBezTo>
                  <a:cubicBezTo>
                    <a:pt x="5756" y="16978"/>
                    <a:pt x="5983" y="16694"/>
                    <a:pt x="5868" y="16384"/>
                  </a:cubicBezTo>
                  <a:cubicBezTo>
                    <a:pt x="5126" y="14394"/>
                    <a:pt x="5954" y="12056"/>
                    <a:pt x="6455" y="10085"/>
                  </a:cubicBezTo>
                  <a:cubicBezTo>
                    <a:pt x="7007" y="7902"/>
                    <a:pt x="7848" y="5930"/>
                    <a:pt x="9118" y="4063"/>
                  </a:cubicBezTo>
                  <a:cubicBezTo>
                    <a:pt x="10453" y="2104"/>
                    <a:pt x="8599" y="1"/>
                    <a:pt x="681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75" name="Google Shape;8475;p29"/>
            <p:cNvSpPr/>
            <p:nvPr/>
          </p:nvSpPr>
          <p:spPr>
            <a:xfrm>
              <a:off x="1169284" y="2318445"/>
              <a:ext cx="391869" cy="390530"/>
            </a:xfrm>
            <a:custGeom>
              <a:avLst/>
              <a:gdLst/>
              <a:ahLst/>
              <a:cxnLst/>
              <a:rect l="l" t="t" r="r" b="b"/>
              <a:pathLst>
                <a:path w="14637" h="14587" extrusionOk="0">
                  <a:moveTo>
                    <a:pt x="11641" y="0"/>
                  </a:moveTo>
                  <a:cubicBezTo>
                    <a:pt x="11083" y="0"/>
                    <a:pt x="10526" y="243"/>
                    <a:pt x="10112" y="834"/>
                  </a:cubicBezTo>
                  <a:cubicBezTo>
                    <a:pt x="8786" y="2730"/>
                    <a:pt x="0" y="13489"/>
                    <a:pt x="5325" y="14579"/>
                  </a:cubicBezTo>
                  <a:cubicBezTo>
                    <a:pt x="5351" y="14584"/>
                    <a:pt x="5378" y="14587"/>
                    <a:pt x="5403" y="14587"/>
                  </a:cubicBezTo>
                  <a:cubicBezTo>
                    <a:pt x="5680" y="14587"/>
                    <a:pt x="5882" y="14280"/>
                    <a:pt x="5849" y="14024"/>
                  </a:cubicBezTo>
                  <a:cubicBezTo>
                    <a:pt x="5647" y="12478"/>
                    <a:pt x="8186" y="9921"/>
                    <a:pt x="9079" y="8692"/>
                  </a:cubicBezTo>
                  <a:cubicBezTo>
                    <a:pt x="10461" y="6797"/>
                    <a:pt x="11925" y="4970"/>
                    <a:pt x="13429" y="3172"/>
                  </a:cubicBezTo>
                  <a:cubicBezTo>
                    <a:pt x="14636" y="1732"/>
                    <a:pt x="13134" y="0"/>
                    <a:pt x="116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76" name="Google Shape;8476;p29"/>
            <p:cNvSpPr/>
            <p:nvPr/>
          </p:nvSpPr>
          <p:spPr>
            <a:xfrm>
              <a:off x="1299213" y="2416408"/>
              <a:ext cx="329516" cy="277604"/>
            </a:xfrm>
            <a:custGeom>
              <a:avLst/>
              <a:gdLst/>
              <a:ahLst/>
              <a:cxnLst/>
              <a:rect l="l" t="t" r="r" b="b"/>
              <a:pathLst>
                <a:path w="12308" h="10369" extrusionOk="0">
                  <a:moveTo>
                    <a:pt x="9641" y="0"/>
                  </a:moveTo>
                  <a:cubicBezTo>
                    <a:pt x="8989" y="0"/>
                    <a:pt x="8329" y="336"/>
                    <a:pt x="7923" y="1165"/>
                  </a:cubicBezTo>
                  <a:cubicBezTo>
                    <a:pt x="6919" y="3211"/>
                    <a:pt x="5439" y="4863"/>
                    <a:pt x="3712" y="6334"/>
                  </a:cubicBezTo>
                  <a:cubicBezTo>
                    <a:pt x="2536" y="7335"/>
                    <a:pt x="645" y="8170"/>
                    <a:pt x="77" y="9652"/>
                  </a:cubicBezTo>
                  <a:cubicBezTo>
                    <a:pt x="1" y="9849"/>
                    <a:pt x="115" y="10037"/>
                    <a:pt x="291" y="10123"/>
                  </a:cubicBezTo>
                  <a:cubicBezTo>
                    <a:pt x="646" y="10295"/>
                    <a:pt x="1028" y="10368"/>
                    <a:pt x="1425" y="10368"/>
                  </a:cubicBezTo>
                  <a:cubicBezTo>
                    <a:pt x="2996" y="10368"/>
                    <a:pt x="4785" y="9212"/>
                    <a:pt x="5937" y="8453"/>
                  </a:cubicBezTo>
                  <a:cubicBezTo>
                    <a:pt x="8071" y="7047"/>
                    <a:pt x="9821" y="5019"/>
                    <a:pt x="11271" y="2934"/>
                  </a:cubicBezTo>
                  <a:cubicBezTo>
                    <a:pt x="12308" y="1441"/>
                    <a:pt x="10991" y="0"/>
                    <a:pt x="96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77" name="Google Shape;8477;p29"/>
            <p:cNvSpPr/>
            <p:nvPr/>
          </p:nvSpPr>
          <p:spPr>
            <a:xfrm>
              <a:off x="1278544" y="2535895"/>
              <a:ext cx="450635" cy="175333"/>
            </a:xfrm>
            <a:custGeom>
              <a:avLst/>
              <a:gdLst/>
              <a:ahLst/>
              <a:cxnLst/>
              <a:rect l="l" t="t" r="r" b="b"/>
              <a:pathLst>
                <a:path w="16832" h="6549" extrusionOk="0">
                  <a:moveTo>
                    <a:pt x="14441" y="1"/>
                  </a:moveTo>
                  <a:cubicBezTo>
                    <a:pt x="13982" y="1"/>
                    <a:pt x="13522" y="199"/>
                    <a:pt x="13175" y="678"/>
                  </a:cubicBezTo>
                  <a:cubicBezTo>
                    <a:pt x="11938" y="2389"/>
                    <a:pt x="8503" y="2988"/>
                    <a:pt x="6627" y="3553"/>
                  </a:cubicBezTo>
                  <a:cubicBezTo>
                    <a:pt x="4615" y="4156"/>
                    <a:pt x="2587" y="4724"/>
                    <a:pt x="543" y="5208"/>
                  </a:cubicBezTo>
                  <a:cubicBezTo>
                    <a:pt x="1" y="5335"/>
                    <a:pt x="28" y="6060"/>
                    <a:pt x="569" y="6162"/>
                  </a:cubicBezTo>
                  <a:cubicBezTo>
                    <a:pt x="1889" y="6414"/>
                    <a:pt x="3195" y="6548"/>
                    <a:pt x="4499" y="6548"/>
                  </a:cubicBezTo>
                  <a:cubicBezTo>
                    <a:pt x="5998" y="6548"/>
                    <a:pt x="7492" y="6371"/>
                    <a:pt x="8998" y="5990"/>
                  </a:cubicBezTo>
                  <a:cubicBezTo>
                    <a:pt x="11463" y="5370"/>
                    <a:pt x="14277" y="4684"/>
                    <a:pt x="15888" y="2590"/>
                  </a:cubicBezTo>
                  <a:cubicBezTo>
                    <a:pt x="16832" y="1369"/>
                    <a:pt x="15645" y="1"/>
                    <a:pt x="144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78" name="Google Shape;8478;p29"/>
            <p:cNvSpPr/>
            <p:nvPr/>
          </p:nvSpPr>
          <p:spPr>
            <a:xfrm>
              <a:off x="1241973" y="2654017"/>
              <a:ext cx="453580" cy="172013"/>
            </a:xfrm>
            <a:custGeom>
              <a:avLst/>
              <a:gdLst/>
              <a:ahLst/>
              <a:cxnLst/>
              <a:rect l="l" t="t" r="r" b="b"/>
              <a:pathLst>
                <a:path w="16942" h="6425" extrusionOk="0">
                  <a:moveTo>
                    <a:pt x="482" y="0"/>
                  </a:moveTo>
                  <a:cubicBezTo>
                    <a:pt x="201" y="0"/>
                    <a:pt x="0" y="383"/>
                    <a:pt x="182" y="661"/>
                  </a:cubicBezTo>
                  <a:cubicBezTo>
                    <a:pt x="1903" y="3283"/>
                    <a:pt x="4776" y="5260"/>
                    <a:pt x="7827" y="5985"/>
                  </a:cubicBezTo>
                  <a:cubicBezTo>
                    <a:pt x="8873" y="6233"/>
                    <a:pt x="10160" y="6425"/>
                    <a:pt x="11449" y="6425"/>
                  </a:cubicBezTo>
                  <a:cubicBezTo>
                    <a:pt x="13226" y="6425"/>
                    <a:pt x="15006" y="6060"/>
                    <a:pt x="16160" y="4979"/>
                  </a:cubicBezTo>
                  <a:cubicBezTo>
                    <a:pt x="16941" y="4248"/>
                    <a:pt x="16651" y="2693"/>
                    <a:pt x="15442" y="2638"/>
                  </a:cubicBezTo>
                  <a:cubicBezTo>
                    <a:pt x="15333" y="2633"/>
                    <a:pt x="15226" y="2630"/>
                    <a:pt x="15118" y="2630"/>
                  </a:cubicBezTo>
                  <a:cubicBezTo>
                    <a:pt x="13115" y="2630"/>
                    <a:pt x="11284" y="3477"/>
                    <a:pt x="9221" y="3477"/>
                  </a:cubicBezTo>
                  <a:cubicBezTo>
                    <a:pt x="9035" y="3477"/>
                    <a:pt x="8848" y="3470"/>
                    <a:pt x="8659" y="3455"/>
                  </a:cubicBezTo>
                  <a:cubicBezTo>
                    <a:pt x="5580" y="3212"/>
                    <a:pt x="3128" y="1915"/>
                    <a:pt x="711" y="85"/>
                  </a:cubicBezTo>
                  <a:cubicBezTo>
                    <a:pt x="633" y="26"/>
                    <a:pt x="555" y="0"/>
                    <a:pt x="48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79" name="Google Shape;8479;p29"/>
            <p:cNvSpPr/>
            <p:nvPr/>
          </p:nvSpPr>
          <p:spPr>
            <a:xfrm>
              <a:off x="1048163" y="2304309"/>
              <a:ext cx="246334" cy="401132"/>
            </a:xfrm>
            <a:custGeom>
              <a:avLst/>
              <a:gdLst/>
              <a:ahLst/>
              <a:cxnLst/>
              <a:rect l="l" t="t" r="r" b="b"/>
              <a:pathLst>
                <a:path w="9201" h="14983" extrusionOk="0">
                  <a:moveTo>
                    <a:pt x="2960" y="0"/>
                  </a:moveTo>
                  <a:cubicBezTo>
                    <a:pt x="2311" y="0"/>
                    <a:pt x="1637" y="334"/>
                    <a:pt x="1291" y="1035"/>
                  </a:cubicBezTo>
                  <a:cubicBezTo>
                    <a:pt x="0" y="3650"/>
                    <a:pt x="880" y="7110"/>
                    <a:pt x="2334" y="9474"/>
                  </a:cubicBezTo>
                  <a:cubicBezTo>
                    <a:pt x="3678" y="11656"/>
                    <a:pt x="6194" y="14699"/>
                    <a:pt x="8910" y="14981"/>
                  </a:cubicBezTo>
                  <a:cubicBezTo>
                    <a:pt x="8920" y="14982"/>
                    <a:pt x="8929" y="14983"/>
                    <a:pt x="8939" y="14983"/>
                  </a:cubicBezTo>
                  <a:cubicBezTo>
                    <a:pt x="9111" y="14983"/>
                    <a:pt x="9200" y="14807"/>
                    <a:pt x="9148" y="14654"/>
                  </a:cubicBezTo>
                  <a:cubicBezTo>
                    <a:pt x="8405" y="12502"/>
                    <a:pt x="6270" y="10878"/>
                    <a:pt x="5269" y="8783"/>
                  </a:cubicBezTo>
                  <a:cubicBezTo>
                    <a:pt x="4135" y="6411"/>
                    <a:pt x="4329" y="4301"/>
                    <a:pt x="4575" y="1801"/>
                  </a:cubicBezTo>
                  <a:cubicBezTo>
                    <a:pt x="4690" y="628"/>
                    <a:pt x="3849" y="0"/>
                    <a:pt x="296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80" name="Google Shape;8480;p29"/>
            <p:cNvSpPr/>
            <p:nvPr/>
          </p:nvSpPr>
          <p:spPr>
            <a:xfrm>
              <a:off x="990682" y="2498708"/>
              <a:ext cx="310293" cy="230136"/>
            </a:xfrm>
            <a:custGeom>
              <a:avLst/>
              <a:gdLst/>
              <a:ahLst/>
              <a:cxnLst/>
              <a:rect l="l" t="t" r="r" b="b"/>
              <a:pathLst>
                <a:path w="11590" h="8596" extrusionOk="0">
                  <a:moveTo>
                    <a:pt x="2977" y="1"/>
                  </a:moveTo>
                  <a:cubicBezTo>
                    <a:pt x="1518" y="1"/>
                    <a:pt x="1" y="1917"/>
                    <a:pt x="1143" y="3587"/>
                  </a:cubicBezTo>
                  <a:cubicBezTo>
                    <a:pt x="2685" y="5839"/>
                    <a:pt x="5944" y="8596"/>
                    <a:pt x="8965" y="8596"/>
                  </a:cubicBezTo>
                  <a:cubicBezTo>
                    <a:pt x="9807" y="8596"/>
                    <a:pt x="10631" y="8382"/>
                    <a:pt x="11394" y="7882"/>
                  </a:cubicBezTo>
                  <a:cubicBezTo>
                    <a:pt x="11590" y="7754"/>
                    <a:pt x="11416" y="7498"/>
                    <a:pt x="11232" y="7498"/>
                  </a:cubicBezTo>
                  <a:cubicBezTo>
                    <a:pt x="11228" y="7498"/>
                    <a:pt x="11223" y="7499"/>
                    <a:pt x="11219" y="7499"/>
                  </a:cubicBezTo>
                  <a:cubicBezTo>
                    <a:pt x="11187" y="7501"/>
                    <a:pt x="11156" y="7502"/>
                    <a:pt x="11124" y="7502"/>
                  </a:cubicBezTo>
                  <a:cubicBezTo>
                    <a:pt x="9649" y="7502"/>
                    <a:pt x="7896" y="5489"/>
                    <a:pt x="7050" y="4468"/>
                  </a:cubicBezTo>
                  <a:cubicBezTo>
                    <a:pt x="6100" y="3320"/>
                    <a:pt x="5207" y="2112"/>
                    <a:pt x="4407" y="855"/>
                  </a:cubicBezTo>
                  <a:cubicBezTo>
                    <a:pt x="4024" y="251"/>
                    <a:pt x="3504" y="1"/>
                    <a:pt x="297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81" name="Google Shape;8481;p29"/>
            <p:cNvSpPr/>
            <p:nvPr/>
          </p:nvSpPr>
          <p:spPr>
            <a:xfrm>
              <a:off x="961366" y="2625718"/>
              <a:ext cx="330158" cy="153273"/>
            </a:xfrm>
            <a:custGeom>
              <a:avLst/>
              <a:gdLst/>
              <a:ahLst/>
              <a:cxnLst/>
              <a:rect l="l" t="t" r="r" b="b"/>
              <a:pathLst>
                <a:path w="12332" h="5725" extrusionOk="0">
                  <a:moveTo>
                    <a:pt x="3447" y="0"/>
                  </a:moveTo>
                  <a:cubicBezTo>
                    <a:pt x="1251" y="0"/>
                    <a:pt x="1" y="3281"/>
                    <a:pt x="2603" y="4643"/>
                  </a:cubicBezTo>
                  <a:cubicBezTo>
                    <a:pt x="3919" y="5333"/>
                    <a:pt x="5412" y="5725"/>
                    <a:pt x="6872" y="5725"/>
                  </a:cubicBezTo>
                  <a:cubicBezTo>
                    <a:pt x="8909" y="5725"/>
                    <a:pt x="10882" y="4962"/>
                    <a:pt x="12224" y="3179"/>
                  </a:cubicBezTo>
                  <a:cubicBezTo>
                    <a:pt x="12331" y="3039"/>
                    <a:pt x="12219" y="2867"/>
                    <a:pt x="12066" y="2837"/>
                  </a:cubicBezTo>
                  <a:cubicBezTo>
                    <a:pt x="9675" y="2357"/>
                    <a:pt x="6940" y="1702"/>
                    <a:pt x="4832" y="421"/>
                  </a:cubicBezTo>
                  <a:cubicBezTo>
                    <a:pt x="4348" y="127"/>
                    <a:pt x="3880" y="0"/>
                    <a:pt x="344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82" name="Google Shape;8482;p29"/>
            <p:cNvSpPr/>
            <p:nvPr/>
          </p:nvSpPr>
          <p:spPr>
            <a:xfrm>
              <a:off x="1130972" y="2685797"/>
              <a:ext cx="172281" cy="189014"/>
            </a:xfrm>
            <a:custGeom>
              <a:avLst/>
              <a:gdLst/>
              <a:ahLst/>
              <a:cxnLst/>
              <a:rect l="l" t="t" r="r" b="b"/>
              <a:pathLst>
                <a:path w="6435" h="7060" extrusionOk="0">
                  <a:moveTo>
                    <a:pt x="4973" y="1"/>
                  </a:moveTo>
                  <a:cubicBezTo>
                    <a:pt x="2964" y="1"/>
                    <a:pt x="1427" y="2921"/>
                    <a:pt x="690" y="4476"/>
                  </a:cubicBezTo>
                  <a:cubicBezTo>
                    <a:pt x="1" y="5927"/>
                    <a:pt x="1416" y="7060"/>
                    <a:pt x="2692" y="7060"/>
                  </a:cubicBezTo>
                  <a:cubicBezTo>
                    <a:pt x="3412" y="7060"/>
                    <a:pt x="4087" y="6699"/>
                    <a:pt x="4313" y="5829"/>
                  </a:cubicBezTo>
                  <a:cubicBezTo>
                    <a:pt x="4536" y="4964"/>
                    <a:pt x="4834" y="4124"/>
                    <a:pt x="5293" y="3354"/>
                  </a:cubicBezTo>
                  <a:cubicBezTo>
                    <a:pt x="5743" y="2592"/>
                    <a:pt x="6435" y="1885"/>
                    <a:pt x="6212" y="941"/>
                  </a:cubicBezTo>
                  <a:cubicBezTo>
                    <a:pt x="6128" y="577"/>
                    <a:pt x="5891" y="164"/>
                    <a:pt x="5495" y="67"/>
                  </a:cubicBezTo>
                  <a:cubicBezTo>
                    <a:pt x="5318" y="22"/>
                    <a:pt x="5143" y="1"/>
                    <a:pt x="497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83" name="Google Shape;8483;p29"/>
            <p:cNvSpPr/>
            <p:nvPr/>
          </p:nvSpPr>
          <p:spPr>
            <a:xfrm>
              <a:off x="1232602" y="2712597"/>
              <a:ext cx="146954" cy="228450"/>
            </a:xfrm>
            <a:custGeom>
              <a:avLst/>
              <a:gdLst/>
              <a:ahLst/>
              <a:cxnLst/>
              <a:rect l="l" t="t" r="r" b="b"/>
              <a:pathLst>
                <a:path w="5489" h="8533" extrusionOk="0">
                  <a:moveTo>
                    <a:pt x="1786" y="0"/>
                  </a:moveTo>
                  <a:cubicBezTo>
                    <a:pt x="1519" y="0"/>
                    <a:pt x="1247" y="86"/>
                    <a:pt x="1086" y="253"/>
                  </a:cubicBezTo>
                  <a:cubicBezTo>
                    <a:pt x="185" y="1187"/>
                    <a:pt x="0" y="2731"/>
                    <a:pt x="117" y="3977"/>
                  </a:cubicBezTo>
                  <a:cubicBezTo>
                    <a:pt x="252" y="5447"/>
                    <a:pt x="612" y="7349"/>
                    <a:pt x="1945" y="8179"/>
                  </a:cubicBezTo>
                  <a:cubicBezTo>
                    <a:pt x="2325" y="8417"/>
                    <a:pt x="2781" y="8532"/>
                    <a:pt x="3237" y="8532"/>
                  </a:cubicBezTo>
                  <a:cubicBezTo>
                    <a:pt x="4350" y="8532"/>
                    <a:pt x="5464" y="7846"/>
                    <a:pt x="5476" y="6569"/>
                  </a:cubicBezTo>
                  <a:cubicBezTo>
                    <a:pt x="5489" y="5099"/>
                    <a:pt x="4667" y="4184"/>
                    <a:pt x="4081" y="2937"/>
                  </a:cubicBezTo>
                  <a:cubicBezTo>
                    <a:pt x="3644" y="2009"/>
                    <a:pt x="3178" y="884"/>
                    <a:pt x="2400" y="198"/>
                  </a:cubicBezTo>
                  <a:cubicBezTo>
                    <a:pt x="2250" y="65"/>
                    <a:pt x="2020" y="0"/>
                    <a:pt x="17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84" name="Google Shape;8484;p29"/>
            <p:cNvSpPr/>
            <p:nvPr/>
          </p:nvSpPr>
          <p:spPr>
            <a:xfrm>
              <a:off x="1266925" y="2711713"/>
              <a:ext cx="362071" cy="229467"/>
            </a:xfrm>
            <a:custGeom>
              <a:avLst/>
              <a:gdLst/>
              <a:ahLst/>
              <a:cxnLst/>
              <a:rect l="l" t="t" r="r" b="b"/>
              <a:pathLst>
                <a:path w="13524" h="8571" extrusionOk="0">
                  <a:moveTo>
                    <a:pt x="522" y="0"/>
                  </a:moveTo>
                  <a:cubicBezTo>
                    <a:pt x="237" y="0"/>
                    <a:pt x="1" y="312"/>
                    <a:pt x="120" y="621"/>
                  </a:cubicBezTo>
                  <a:cubicBezTo>
                    <a:pt x="1634" y="4567"/>
                    <a:pt x="5263" y="7345"/>
                    <a:pt x="9256" y="8454"/>
                  </a:cubicBezTo>
                  <a:cubicBezTo>
                    <a:pt x="9540" y="8534"/>
                    <a:pt x="9809" y="8570"/>
                    <a:pt x="10061" y="8570"/>
                  </a:cubicBezTo>
                  <a:cubicBezTo>
                    <a:pt x="12877" y="8570"/>
                    <a:pt x="13523" y="3994"/>
                    <a:pt x="10354" y="3747"/>
                  </a:cubicBezTo>
                  <a:cubicBezTo>
                    <a:pt x="6712" y="3460"/>
                    <a:pt x="3745" y="2134"/>
                    <a:pt x="770" y="82"/>
                  </a:cubicBezTo>
                  <a:cubicBezTo>
                    <a:pt x="688" y="25"/>
                    <a:pt x="603" y="0"/>
                    <a:pt x="52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85" name="Google Shape;8485;p29"/>
            <p:cNvSpPr/>
            <p:nvPr/>
          </p:nvSpPr>
          <p:spPr>
            <a:xfrm>
              <a:off x="1243793" y="2647057"/>
              <a:ext cx="409673" cy="123234"/>
            </a:xfrm>
            <a:custGeom>
              <a:avLst/>
              <a:gdLst/>
              <a:ahLst/>
              <a:cxnLst/>
              <a:rect l="l" t="t" r="r" b="b"/>
              <a:pathLst>
                <a:path w="15302" h="4603" extrusionOk="0">
                  <a:moveTo>
                    <a:pt x="13526" y="1"/>
                  </a:moveTo>
                  <a:cubicBezTo>
                    <a:pt x="13498" y="1"/>
                    <a:pt x="13470" y="1"/>
                    <a:pt x="13442" y="3"/>
                  </a:cubicBezTo>
                  <a:cubicBezTo>
                    <a:pt x="11473" y="93"/>
                    <a:pt x="9645" y="1543"/>
                    <a:pt x="7568" y="1766"/>
                  </a:cubicBezTo>
                  <a:cubicBezTo>
                    <a:pt x="7090" y="1817"/>
                    <a:pt x="6612" y="1843"/>
                    <a:pt x="6135" y="1843"/>
                  </a:cubicBezTo>
                  <a:cubicBezTo>
                    <a:pt x="4288" y="1843"/>
                    <a:pt x="2468" y="1452"/>
                    <a:pt x="790" y="632"/>
                  </a:cubicBezTo>
                  <a:cubicBezTo>
                    <a:pt x="714" y="595"/>
                    <a:pt x="642" y="578"/>
                    <a:pt x="576" y="578"/>
                  </a:cubicBezTo>
                  <a:cubicBezTo>
                    <a:pt x="174" y="578"/>
                    <a:pt x="1" y="1207"/>
                    <a:pt x="333" y="1502"/>
                  </a:cubicBezTo>
                  <a:cubicBezTo>
                    <a:pt x="2393" y="3331"/>
                    <a:pt x="4861" y="4480"/>
                    <a:pt x="7650" y="4592"/>
                  </a:cubicBezTo>
                  <a:cubicBezTo>
                    <a:pt x="7818" y="4599"/>
                    <a:pt x="7994" y="4603"/>
                    <a:pt x="8177" y="4603"/>
                  </a:cubicBezTo>
                  <a:cubicBezTo>
                    <a:pt x="10410" y="4603"/>
                    <a:pt x="13653" y="4051"/>
                    <a:pt x="14738" y="2082"/>
                  </a:cubicBezTo>
                  <a:cubicBezTo>
                    <a:pt x="15302" y="1058"/>
                    <a:pt x="14660" y="1"/>
                    <a:pt x="135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86" name="Google Shape;8486;p29"/>
            <p:cNvSpPr/>
            <p:nvPr/>
          </p:nvSpPr>
          <p:spPr>
            <a:xfrm>
              <a:off x="1248666" y="2493166"/>
              <a:ext cx="271152" cy="225317"/>
            </a:xfrm>
            <a:custGeom>
              <a:avLst/>
              <a:gdLst/>
              <a:ahLst/>
              <a:cxnLst/>
              <a:rect l="l" t="t" r="r" b="b"/>
              <a:pathLst>
                <a:path w="10128" h="8416" extrusionOk="0">
                  <a:moveTo>
                    <a:pt x="8628" y="1"/>
                  </a:moveTo>
                  <a:cubicBezTo>
                    <a:pt x="8593" y="1"/>
                    <a:pt x="8558" y="5"/>
                    <a:pt x="8523" y="13"/>
                  </a:cubicBezTo>
                  <a:cubicBezTo>
                    <a:pt x="6782" y="408"/>
                    <a:pt x="5958" y="2883"/>
                    <a:pt x="4734" y="4081"/>
                  </a:cubicBezTo>
                  <a:cubicBezTo>
                    <a:pt x="3375" y="5410"/>
                    <a:pt x="1155" y="6306"/>
                    <a:pt x="103" y="7840"/>
                  </a:cubicBezTo>
                  <a:cubicBezTo>
                    <a:pt x="1" y="7987"/>
                    <a:pt x="57" y="8225"/>
                    <a:pt x="239" y="8283"/>
                  </a:cubicBezTo>
                  <a:cubicBezTo>
                    <a:pt x="530" y="8374"/>
                    <a:pt x="831" y="8415"/>
                    <a:pt x="1138" y="8415"/>
                  </a:cubicBezTo>
                  <a:cubicBezTo>
                    <a:pt x="2962" y="8415"/>
                    <a:pt x="5001" y="6965"/>
                    <a:pt x="6229" y="5869"/>
                  </a:cubicBezTo>
                  <a:cubicBezTo>
                    <a:pt x="7550" y="4691"/>
                    <a:pt x="10127" y="2283"/>
                    <a:pt x="9162" y="355"/>
                  </a:cubicBezTo>
                  <a:cubicBezTo>
                    <a:pt x="9065" y="161"/>
                    <a:pt x="8853" y="1"/>
                    <a:pt x="862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87" name="Google Shape;8487;p29"/>
            <p:cNvSpPr/>
            <p:nvPr/>
          </p:nvSpPr>
          <p:spPr>
            <a:xfrm>
              <a:off x="1231424" y="2456915"/>
              <a:ext cx="186470" cy="260229"/>
            </a:xfrm>
            <a:custGeom>
              <a:avLst/>
              <a:gdLst/>
              <a:ahLst/>
              <a:cxnLst/>
              <a:rect l="l" t="t" r="r" b="b"/>
              <a:pathLst>
                <a:path w="6965" h="9720" extrusionOk="0">
                  <a:moveTo>
                    <a:pt x="5005" y="1"/>
                  </a:moveTo>
                  <a:cubicBezTo>
                    <a:pt x="4679" y="1"/>
                    <a:pt x="4335" y="139"/>
                    <a:pt x="4007" y="468"/>
                  </a:cubicBezTo>
                  <a:cubicBezTo>
                    <a:pt x="2086" y="2395"/>
                    <a:pt x="1" y="5989"/>
                    <a:pt x="508" y="8799"/>
                  </a:cubicBezTo>
                  <a:cubicBezTo>
                    <a:pt x="620" y="9419"/>
                    <a:pt x="1085" y="9720"/>
                    <a:pt x="1580" y="9720"/>
                  </a:cubicBezTo>
                  <a:cubicBezTo>
                    <a:pt x="1930" y="9720"/>
                    <a:pt x="2295" y="9569"/>
                    <a:pt x="2561" y="9274"/>
                  </a:cubicBezTo>
                  <a:cubicBezTo>
                    <a:pt x="3374" y="8371"/>
                    <a:pt x="3750" y="7240"/>
                    <a:pt x="4289" y="6165"/>
                  </a:cubicBezTo>
                  <a:cubicBezTo>
                    <a:pt x="4906" y="4934"/>
                    <a:pt x="5715" y="3841"/>
                    <a:pt x="6365" y="2637"/>
                  </a:cubicBezTo>
                  <a:cubicBezTo>
                    <a:pt x="6964" y="1523"/>
                    <a:pt x="6086" y="1"/>
                    <a:pt x="500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88" name="Google Shape;8488;p29"/>
            <p:cNvSpPr/>
            <p:nvPr/>
          </p:nvSpPr>
          <p:spPr>
            <a:xfrm>
              <a:off x="1177771" y="2438174"/>
              <a:ext cx="117183" cy="244353"/>
            </a:xfrm>
            <a:custGeom>
              <a:avLst/>
              <a:gdLst/>
              <a:ahLst/>
              <a:cxnLst/>
              <a:rect l="l" t="t" r="r" b="b"/>
              <a:pathLst>
                <a:path w="4377" h="9127" extrusionOk="0">
                  <a:moveTo>
                    <a:pt x="2064" y="1"/>
                  </a:moveTo>
                  <a:cubicBezTo>
                    <a:pt x="1929" y="1"/>
                    <a:pt x="1794" y="47"/>
                    <a:pt x="1680" y="154"/>
                  </a:cubicBezTo>
                  <a:cubicBezTo>
                    <a:pt x="1" y="1715"/>
                    <a:pt x="638" y="9126"/>
                    <a:pt x="3614" y="9126"/>
                  </a:cubicBezTo>
                  <a:cubicBezTo>
                    <a:pt x="3768" y="9126"/>
                    <a:pt x="3929" y="9107"/>
                    <a:pt x="4095" y="9065"/>
                  </a:cubicBezTo>
                  <a:cubicBezTo>
                    <a:pt x="4267" y="9020"/>
                    <a:pt x="4377" y="8813"/>
                    <a:pt x="4244" y="8660"/>
                  </a:cubicBezTo>
                  <a:cubicBezTo>
                    <a:pt x="3228" y="7491"/>
                    <a:pt x="3061" y="5916"/>
                    <a:pt x="2952" y="4432"/>
                  </a:cubicBezTo>
                  <a:cubicBezTo>
                    <a:pt x="2854" y="3123"/>
                    <a:pt x="3309" y="1573"/>
                    <a:pt x="2676" y="380"/>
                  </a:cubicBezTo>
                  <a:cubicBezTo>
                    <a:pt x="2557" y="155"/>
                    <a:pt x="2310" y="1"/>
                    <a:pt x="206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89" name="Google Shape;8489;p29"/>
            <p:cNvSpPr/>
            <p:nvPr/>
          </p:nvSpPr>
          <p:spPr>
            <a:xfrm>
              <a:off x="1270860" y="2727723"/>
              <a:ext cx="46102" cy="190647"/>
            </a:xfrm>
            <a:custGeom>
              <a:avLst/>
              <a:gdLst/>
              <a:ahLst/>
              <a:cxnLst/>
              <a:rect l="l" t="t" r="r" b="b"/>
              <a:pathLst>
                <a:path w="1722" h="7121" extrusionOk="0">
                  <a:moveTo>
                    <a:pt x="611" y="0"/>
                  </a:moveTo>
                  <a:cubicBezTo>
                    <a:pt x="495" y="0"/>
                    <a:pt x="378" y="69"/>
                    <a:pt x="356" y="214"/>
                  </a:cubicBezTo>
                  <a:cubicBezTo>
                    <a:pt x="1" y="2529"/>
                    <a:pt x="285" y="4814"/>
                    <a:pt x="1187" y="6976"/>
                  </a:cubicBezTo>
                  <a:cubicBezTo>
                    <a:pt x="1229" y="7078"/>
                    <a:pt x="1310" y="7121"/>
                    <a:pt x="1393" y="7121"/>
                  </a:cubicBezTo>
                  <a:cubicBezTo>
                    <a:pt x="1553" y="7121"/>
                    <a:pt x="1721" y="6964"/>
                    <a:pt x="1640" y="6771"/>
                  </a:cubicBezTo>
                  <a:cubicBezTo>
                    <a:pt x="768" y="4680"/>
                    <a:pt x="508" y="2503"/>
                    <a:pt x="852" y="265"/>
                  </a:cubicBezTo>
                  <a:cubicBezTo>
                    <a:pt x="877" y="93"/>
                    <a:pt x="745" y="0"/>
                    <a:pt x="61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90" name="Google Shape;8490;p29"/>
            <p:cNvSpPr/>
            <p:nvPr/>
          </p:nvSpPr>
          <p:spPr>
            <a:xfrm>
              <a:off x="1288075" y="2730615"/>
              <a:ext cx="58873" cy="158734"/>
            </a:xfrm>
            <a:custGeom>
              <a:avLst/>
              <a:gdLst/>
              <a:ahLst/>
              <a:cxnLst/>
              <a:rect l="l" t="t" r="r" b="b"/>
              <a:pathLst>
                <a:path w="2199" h="5929" extrusionOk="0">
                  <a:moveTo>
                    <a:pt x="291" y="0"/>
                  </a:moveTo>
                  <a:cubicBezTo>
                    <a:pt x="153" y="0"/>
                    <a:pt x="0" y="105"/>
                    <a:pt x="7" y="282"/>
                  </a:cubicBezTo>
                  <a:cubicBezTo>
                    <a:pt x="79" y="2246"/>
                    <a:pt x="630" y="4111"/>
                    <a:pt x="1635" y="5799"/>
                  </a:cubicBezTo>
                  <a:cubicBezTo>
                    <a:pt x="1689" y="5890"/>
                    <a:pt x="1777" y="5928"/>
                    <a:pt x="1862" y="5928"/>
                  </a:cubicBezTo>
                  <a:cubicBezTo>
                    <a:pt x="2033" y="5928"/>
                    <a:pt x="2198" y="5777"/>
                    <a:pt x="2090" y="5593"/>
                  </a:cubicBezTo>
                  <a:cubicBezTo>
                    <a:pt x="1103" y="3940"/>
                    <a:pt x="570" y="2127"/>
                    <a:pt x="500" y="204"/>
                  </a:cubicBezTo>
                  <a:cubicBezTo>
                    <a:pt x="495" y="63"/>
                    <a:pt x="397" y="0"/>
                    <a:pt x="29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91" name="Google Shape;8491;p29"/>
            <p:cNvSpPr/>
            <p:nvPr/>
          </p:nvSpPr>
          <p:spPr>
            <a:xfrm>
              <a:off x="1275867" y="2733480"/>
              <a:ext cx="212065" cy="151934"/>
            </a:xfrm>
            <a:custGeom>
              <a:avLst/>
              <a:gdLst/>
              <a:ahLst/>
              <a:cxnLst/>
              <a:rect l="l" t="t" r="r" b="b"/>
              <a:pathLst>
                <a:path w="7921" h="5675" extrusionOk="0">
                  <a:moveTo>
                    <a:pt x="342" y="1"/>
                  </a:moveTo>
                  <a:cubicBezTo>
                    <a:pt x="171" y="1"/>
                    <a:pt x="0" y="226"/>
                    <a:pt x="130" y="422"/>
                  </a:cubicBezTo>
                  <a:cubicBezTo>
                    <a:pt x="1869" y="3024"/>
                    <a:pt x="4434" y="4858"/>
                    <a:pt x="7459" y="5666"/>
                  </a:cubicBezTo>
                  <a:cubicBezTo>
                    <a:pt x="7483" y="5672"/>
                    <a:pt x="7506" y="5675"/>
                    <a:pt x="7529" y="5675"/>
                  </a:cubicBezTo>
                  <a:cubicBezTo>
                    <a:pt x="7793" y="5675"/>
                    <a:pt x="7921" y="5273"/>
                    <a:pt x="7634" y="5196"/>
                  </a:cubicBezTo>
                  <a:cubicBezTo>
                    <a:pt x="4682" y="4410"/>
                    <a:pt x="2210" y="2639"/>
                    <a:pt x="513" y="101"/>
                  </a:cubicBezTo>
                  <a:cubicBezTo>
                    <a:pt x="465" y="30"/>
                    <a:pt x="404" y="1"/>
                    <a:pt x="34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92" name="Google Shape;8492;p29"/>
            <p:cNvSpPr/>
            <p:nvPr/>
          </p:nvSpPr>
          <p:spPr>
            <a:xfrm>
              <a:off x="1287727" y="2736880"/>
              <a:ext cx="218972" cy="112819"/>
            </a:xfrm>
            <a:custGeom>
              <a:avLst/>
              <a:gdLst/>
              <a:ahLst/>
              <a:cxnLst/>
              <a:rect l="l" t="t" r="r" b="b"/>
              <a:pathLst>
                <a:path w="8179" h="4214" extrusionOk="0">
                  <a:moveTo>
                    <a:pt x="370" y="1"/>
                  </a:moveTo>
                  <a:cubicBezTo>
                    <a:pt x="158" y="1"/>
                    <a:pt x="0" y="304"/>
                    <a:pt x="222" y="453"/>
                  </a:cubicBezTo>
                  <a:cubicBezTo>
                    <a:pt x="2562" y="2024"/>
                    <a:pt x="5066" y="3274"/>
                    <a:pt x="7730" y="4198"/>
                  </a:cubicBezTo>
                  <a:cubicBezTo>
                    <a:pt x="7760" y="4209"/>
                    <a:pt x="7789" y="4213"/>
                    <a:pt x="7816" y="4213"/>
                  </a:cubicBezTo>
                  <a:cubicBezTo>
                    <a:pt x="8063" y="4213"/>
                    <a:pt x="8179" y="3826"/>
                    <a:pt x="7905" y="3732"/>
                  </a:cubicBezTo>
                  <a:cubicBezTo>
                    <a:pt x="5280" y="2823"/>
                    <a:pt x="2815" y="1593"/>
                    <a:pt x="509" y="45"/>
                  </a:cubicBezTo>
                  <a:cubicBezTo>
                    <a:pt x="462" y="14"/>
                    <a:pt x="415" y="1"/>
                    <a:pt x="37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93" name="Google Shape;8493;p29"/>
            <p:cNvSpPr/>
            <p:nvPr/>
          </p:nvSpPr>
          <p:spPr>
            <a:xfrm>
              <a:off x="1194692" y="2731070"/>
              <a:ext cx="98335" cy="113890"/>
            </a:xfrm>
            <a:custGeom>
              <a:avLst/>
              <a:gdLst/>
              <a:ahLst/>
              <a:cxnLst/>
              <a:rect l="l" t="t" r="r" b="b"/>
              <a:pathLst>
                <a:path w="3673" h="4254" extrusionOk="0">
                  <a:moveTo>
                    <a:pt x="3354" y="1"/>
                  </a:moveTo>
                  <a:cubicBezTo>
                    <a:pt x="3265" y="1"/>
                    <a:pt x="3181" y="49"/>
                    <a:pt x="3147" y="162"/>
                  </a:cubicBezTo>
                  <a:cubicBezTo>
                    <a:pt x="2679" y="1731"/>
                    <a:pt x="1683" y="2984"/>
                    <a:pt x="240" y="3770"/>
                  </a:cubicBezTo>
                  <a:cubicBezTo>
                    <a:pt x="0" y="3901"/>
                    <a:pt x="118" y="4254"/>
                    <a:pt x="335" y="4254"/>
                  </a:cubicBezTo>
                  <a:cubicBezTo>
                    <a:pt x="371" y="4254"/>
                    <a:pt x="409" y="4244"/>
                    <a:pt x="449" y="4223"/>
                  </a:cubicBezTo>
                  <a:cubicBezTo>
                    <a:pt x="1999" y="3381"/>
                    <a:pt x="3111" y="2030"/>
                    <a:pt x="3615" y="337"/>
                  </a:cubicBezTo>
                  <a:cubicBezTo>
                    <a:pt x="3672" y="143"/>
                    <a:pt x="3506" y="1"/>
                    <a:pt x="335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94" name="Google Shape;8494;p29"/>
            <p:cNvSpPr/>
            <p:nvPr/>
          </p:nvSpPr>
          <p:spPr>
            <a:xfrm>
              <a:off x="1188909" y="2728928"/>
              <a:ext cx="103743" cy="72955"/>
            </a:xfrm>
            <a:custGeom>
              <a:avLst/>
              <a:gdLst/>
              <a:ahLst/>
              <a:cxnLst/>
              <a:rect l="l" t="t" r="r" b="b"/>
              <a:pathLst>
                <a:path w="3875" h="2725" extrusionOk="0">
                  <a:moveTo>
                    <a:pt x="3535" y="1"/>
                  </a:moveTo>
                  <a:cubicBezTo>
                    <a:pt x="3484" y="1"/>
                    <a:pt x="3432" y="22"/>
                    <a:pt x="3384" y="73"/>
                  </a:cubicBezTo>
                  <a:cubicBezTo>
                    <a:pt x="2495" y="1014"/>
                    <a:pt x="1452" y="1743"/>
                    <a:pt x="260" y="2248"/>
                  </a:cubicBezTo>
                  <a:cubicBezTo>
                    <a:pt x="1" y="2360"/>
                    <a:pt x="129" y="2725"/>
                    <a:pt x="366" y="2725"/>
                  </a:cubicBezTo>
                  <a:cubicBezTo>
                    <a:pt x="398" y="2725"/>
                    <a:pt x="433" y="2718"/>
                    <a:pt x="468" y="2703"/>
                  </a:cubicBezTo>
                  <a:cubicBezTo>
                    <a:pt x="1698" y="2180"/>
                    <a:pt x="2788" y="1425"/>
                    <a:pt x="3706" y="455"/>
                  </a:cubicBezTo>
                  <a:cubicBezTo>
                    <a:pt x="3874" y="275"/>
                    <a:pt x="3717" y="1"/>
                    <a:pt x="353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95" name="Google Shape;8495;p29"/>
            <p:cNvSpPr/>
            <p:nvPr/>
          </p:nvSpPr>
          <p:spPr>
            <a:xfrm>
              <a:off x="1006076" y="2692276"/>
              <a:ext cx="300066" cy="65432"/>
            </a:xfrm>
            <a:custGeom>
              <a:avLst/>
              <a:gdLst/>
              <a:ahLst/>
              <a:cxnLst/>
              <a:rect l="l" t="t" r="r" b="b"/>
              <a:pathLst>
                <a:path w="11208" h="2444" extrusionOk="0">
                  <a:moveTo>
                    <a:pt x="318" y="1"/>
                  </a:moveTo>
                  <a:cubicBezTo>
                    <a:pt x="99" y="1"/>
                    <a:pt x="0" y="372"/>
                    <a:pt x="248" y="495"/>
                  </a:cubicBezTo>
                  <a:cubicBezTo>
                    <a:pt x="2853" y="1788"/>
                    <a:pt x="5667" y="2444"/>
                    <a:pt x="8535" y="2444"/>
                  </a:cubicBezTo>
                  <a:cubicBezTo>
                    <a:pt x="9321" y="2444"/>
                    <a:pt x="10111" y="2394"/>
                    <a:pt x="10902" y="2296"/>
                  </a:cubicBezTo>
                  <a:cubicBezTo>
                    <a:pt x="11207" y="2256"/>
                    <a:pt x="11145" y="1801"/>
                    <a:pt x="10859" y="1801"/>
                  </a:cubicBezTo>
                  <a:cubicBezTo>
                    <a:pt x="10847" y="1801"/>
                    <a:pt x="10835" y="1802"/>
                    <a:pt x="10823" y="1803"/>
                  </a:cubicBezTo>
                  <a:cubicBezTo>
                    <a:pt x="10057" y="1899"/>
                    <a:pt x="9293" y="1947"/>
                    <a:pt x="8533" y="1947"/>
                  </a:cubicBezTo>
                  <a:cubicBezTo>
                    <a:pt x="5725" y="1947"/>
                    <a:pt x="2976" y="1296"/>
                    <a:pt x="423" y="27"/>
                  </a:cubicBezTo>
                  <a:cubicBezTo>
                    <a:pt x="386" y="9"/>
                    <a:pt x="351" y="1"/>
                    <a:pt x="31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96" name="Google Shape;8496;p29"/>
            <p:cNvSpPr/>
            <p:nvPr/>
          </p:nvSpPr>
          <p:spPr>
            <a:xfrm>
              <a:off x="1033626" y="2654232"/>
              <a:ext cx="253509" cy="92044"/>
            </a:xfrm>
            <a:custGeom>
              <a:avLst/>
              <a:gdLst/>
              <a:ahLst/>
              <a:cxnLst/>
              <a:rect l="l" t="t" r="r" b="b"/>
              <a:pathLst>
                <a:path w="9469" h="3438" extrusionOk="0">
                  <a:moveTo>
                    <a:pt x="375" y="0"/>
                  </a:moveTo>
                  <a:cubicBezTo>
                    <a:pt x="161" y="0"/>
                    <a:pt x="1" y="304"/>
                    <a:pt x="224" y="450"/>
                  </a:cubicBezTo>
                  <a:cubicBezTo>
                    <a:pt x="2904" y="2206"/>
                    <a:pt x="5910" y="3218"/>
                    <a:pt x="9105" y="3437"/>
                  </a:cubicBezTo>
                  <a:cubicBezTo>
                    <a:pt x="9111" y="3437"/>
                    <a:pt x="9118" y="3438"/>
                    <a:pt x="9124" y="3438"/>
                  </a:cubicBezTo>
                  <a:cubicBezTo>
                    <a:pt x="9426" y="3438"/>
                    <a:pt x="9469" y="2960"/>
                    <a:pt x="9154" y="2940"/>
                  </a:cubicBezTo>
                  <a:cubicBezTo>
                    <a:pt x="6038" y="2729"/>
                    <a:pt x="3124" y="1756"/>
                    <a:pt x="513" y="44"/>
                  </a:cubicBezTo>
                  <a:cubicBezTo>
                    <a:pt x="467" y="13"/>
                    <a:pt x="420" y="0"/>
                    <a:pt x="37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97" name="Google Shape;8497;p29"/>
            <p:cNvSpPr/>
            <p:nvPr/>
          </p:nvSpPr>
          <p:spPr>
            <a:xfrm>
              <a:off x="1050948" y="2556725"/>
              <a:ext cx="237178" cy="186578"/>
            </a:xfrm>
            <a:custGeom>
              <a:avLst/>
              <a:gdLst/>
              <a:ahLst/>
              <a:cxnLst/>
              <a:rect l="l" t="t" r="r" b="b"/>
              <a:pathLst>
                <a:path w="8859" h="6969" extrusionOk="0">
                  <a:moveTo>
                    <a:pt x="356" y="1"/>
                  </a:moveTo>
                  <a:cubicBezTo>
                    <a:pt x="174" y="1"/>
                    <a:pt x="1" y="225"/>
                    <a:pt x="151" y="412"/>
                  </a:cubicBezTo>
                  <a:cubicBezTo>
                    <a:pt x="2404" y="3196"/>
                    <a:pt x="5201" y="5399"/>
                    <a:pt x="8433" y="6943"/>
                  </a:cubicBezTo>
                  <a:cubicBezTo>
                    <a:pt x="8470" y="6961"/>
                    <a:pt x="8505" y="6969"/>
                    <a:pt x="8537" y="6969"/>
                  </a:cubicBezTo>
                  <a:cubicBezTo>
                    <a:pt x="8759" y="6969"/>
                    <a:pt x="8859" y="6596"/>
                    <a:pt x="8608" y="6474"/>
                  </a:cubicBezTo>
                  <a:cubicBezTo>
                    <a:pt x="5455" y="4966"/>
                    <a:pt x="2730" y="2808"/>
                    <a:pt x="534" y="91"/>
                  </a:cubicBezTo>
                  <a:cubicBezTo>
                    <a:pt x="483" y="27"/>
                    <a:pt x="419" y="1"/>
                    <a:pt x="35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98" name="Google Shape;8498;p29"/>
            <p:cNvSpPr/>
            <p:nvPr/>
          </p:nvSpPr>
          <p:spPr>
            <a:xfrm>
              <a:off x="1278973" y="2700790"/>
              <a:ext cx="265637" cy="37241"/>
            </a:xfrm>
            <a:custGeom>
              <a:avLst/>
              <a:gdLst/>
              <a:ahLst/>
              <a:cxnLst/>
              <a:rect l="l" t="t" r="r" b="b"/>
              <a:pathLst>
                <a:path w="9922" h="1391" extrusionOk="0">
                  <a:moveTo>
                    <a:pt x="9520" y="1"/>
                  </a:moveTo>
                  <a:cubicBezTo>
                    <a:pt x="9494" y="1"/>
                    <a:pt x="9466" y="5"/>
                    <a:pt x="9438" y="14"/>
                  </a:cubicBezTo>
                  <a:cubicBezTo>
                    <a:pt x="7552" y="602"/>
                    <a:pt x="5619" y="894"/>
                    <a:pt x="3674" y="894"/>
                  </a:cubicBezTo>
                  <a:cubicBezTo>
                    <a:pt x="2568" y="894"/>
                    <a:pt x="1459" y="800"/>
                    <a:pt x="352" y="611"/>
                  </a:cubicBezTo>
                  <a:cubicBezTo>
                    <a:pt x="336" y="608"/>
                    <a:pt x="320" y="607"/>
                    <a:pt x="305" y="607"/>
                  </a:cubicBezTo>
                  <a:cubicBezTo>
                    <a:pt x="30" y="607"/>
                    <a:pt x="1" y="1057"/>
                    <a:pt x="301" y="1106"/>
                  </a:cubicBezTo>
                  <a:cubicBezTo>
                    <a:pt x="1418" y="1296"/>
                    <a:pt x="2535" y="1390"/>
                    <a:pt x="3647" y="1390"/>
                  </a:cubicBezTo>
                  <a:cubicBezTo>
                    <a:pt x="5670" y="1390"/>
                    <a:pt x="7678" y="1079"/>
                    <a:pt x="9643" y="465"/>
                  </a:cubicBezTo>
                  <a:cubicBezTo>
                    <a:pt x="9922" y="379"/>
                    <a:pt x="9775" y="1"/>
                    <a:pt x="952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99" name="Google Shape;8499;p29"/>
            <p:cNvSpPr/>
            <p:nvPr/>
          </p:nvSpPr>
          <p:spPr>
            <a:xfrm>
              <a:off x="1274234" y="2352179"/>
              <a:ext cx="527525" cy="379179"/>
            </a:xfrm>
            <a:custGeom>
              <a:avLst/>
              <a:gdLst/>
              <a:ahLst/>
              <a:cxnLst/>
              <a:rect l="l" t="t" r="r" b="b"/>
              <a:pathLst>
                <a:path w="19704" h="14163" extrusionOk="0">
                  <a:moveTo>
                    <a:pt x="19074" y="0"/>
                  </a:moveTo>
                  <a:cubicBezTo>
                    <a:pt x="19021" y="0"/>
                    <a:pt x="18964" y="9"/>
                    <a:pt x="18905" y="28"/>
                  </a:cubicBezTo>
                  <a:cubicBezTo>
                    <a:pt x="11766" y="2317"/>
                    <a:pt x="4915" y="8089"/>
                    <a:pt x="157" y="13719"/>
                  </a:cubicBezTo>
                  <a:cubicBezTo>
                    <a:pt x="0" y="13906"/>
                    <a:pt x="197" y="14163"/>
                    <a:pt x="398" y="14163"/>
                  </a:cubicBezTo>
                  <a:cubicBezTo>
                    <a:pt x="454" y="14163"/>
                    <a:pt x="511" y="14142"/>
                    <a:pt x="561" y="14094"/>
                  </a:cubicBezTo>
                  <a:cubicBezTo>
                    <a:pt x="3204" y="11489"/>
                    <a:pt x="5997" y="9018"/>
                    <a:pt x="9000" y="6833"/>
                  </a:cubicBezTo>
                  <a:cubicBezTo>
                    <a:pt x="12261" y="4461"/>
                    <a:pt x="15837" y="2869"/>
                    <a:pt x="19268" y="823"/>
                  </a:cubicBezTo>
                  <a:cubicBezTo>
                    <a:pt x="19704" y="565"/>
                    <a:pt x="19503" y="0"/>
                    <a:pt x="190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00" name="Google Shape;8500;p29"/>
            <p:cNvSpPr/>
            <p:nvPr/>
          </p:nvSpPr>
          <p:spPr>
            <a:xfrm>
              <a:off x="1275599" y="2250174"/>
              <a:ext cx="157208" cy="498263"/>
            </a:xfrm>
            <a:custGeom>
              <a:avLst/>
              <a:gdLst/>
              <a:ahLst/>
              <a:cxnLst/>
              <a:rect l="l" t="t" r="r" b="b"/>
              <a:pathLst>
                <a:path w="5872" h="18611" extrusionOk="0">
                  <a:moveTo>
                    <a:pt x="4706" y="1"/>
                  </a:moveTo>
                  <a:cubicBezTo>
                    <a:pt x="4567" y="1"/>
                    <a:pt x="4438" y="75"/>
                    <a:pt x="4391" y="255"/>
                  </a:cubicBezTo>
                  <a:cubicBezTo>
                    <a:pt x="3673" y="2985"/>
                    <a:pt x="3873" y="5940"/>
                    <a:pt x="3256" y="8733"/>
                  </a:cubicBezTo>
                  <a:cubicBezTo>
                    <a:pt x="2516" y="12082"/>
                    <a:pt x="953" y="15105"/>
                    <a:pt x="38" y="18379"/>
                  </a:cubicBezTo>
                  <a:cubicBezTo>
                    <a:pt x="1" y="18512"/>
                    <a:pt x="97" y="18610"/>
                    <a:pt x="204" y="18610"/>
                  </a:cubicBezTo>
                  <a:cubicBezTo>
                    <a:pt x="253" y="18610"/>
                    <a:pt x="305" y="18589"/>
                    <a:pt x="347" y="18541"/>
                  </a:cubicBezTo>
                  <a:cubicBezTo>
                    <a:pt x="2468" y="16064"/>
                    <a:pt x="3545" y="12574"/>
                    <a:pt x="4307" y="9460"/>
                  </a:cubicBezTo>
                  <a:cubicBezTo>
                    <a:pt x="4996" y="6653"/>
                    <a:pt x="5872" y="3176"/>
                    <a:pt x="5149" y="329"/>
                  </a:cubicBezTo>
                  <a:cubicBezTo>
                    <a:pt x="5100" y="135"/>
                    <a:pt x="4894" y="1"/>
                    <a:pt x="47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01" name="Google Shape;8501;p29"/>
            <p:cNvSpPr/>
            <p:nvPr/>
          </p:nvSpPr>
          <p:spPr>
            <a:xfrm>
              <a:off x="1175013" y="2394213"/>
              <a:ext cx="127678" cy="360010"/>
            </a:xfrm>
            <a:custGeom>
              <a:avLst/>
              <a:gdLst/>
              <a:ahLst/>
              <a:cxnLst/>
              <a:rect l="l" t="t" r="r" b="b"/>
              <a:pathLst>
                <a:path w="4769" h="13447" extrusionOk="0">
                  <a:moveTo>
                    <a:pt x="506" y="1"/>
                  </a:moveTo>
                  <a:cubicBezTo>
                    <a:pt x="236" y="1"/>
                    <a:pt x="0" y="257"/>
                    <a:pt x="119" y="586"/>
                  </a:cubicBezTo>
                  <a:cubicBezTo>
                    <a:pt x="879" y="2714"/>
                    <a:pt x="2154" y="4570"/>
                    <a:pt x="2803" y="6769"/>
                  </a:cubicBezTo>
                  <a:cubicBezTo>
                    <a:pt x="3436" y="8918"/>
                    <a:pt x="3830" y="11156"/>
                    <a:pt x="4009" y="13386"/>
                  </a:cubicBezTo>
                  <a:cubicBezTo>
                    <a:pt x="4012" y="13427"/>
                    <a:pt x="4042" y="13446"/>
                    <a:pt x="4074" y="13446"/>
                  </a:cubicBezTo>
                  <a:cubicBezTo>
                    <a:pt x="4109" y="13446"/>
                    <a:pt x="4146" y="13423"/>
                    <a:pt x="4152" y="13382"/>
                  </a:cubicBezTo>
                  <a:cubicBezTo>
                    <a:pt x="4768" y="9190"/>
                    <a:pt x="4025" y="3260"/>
                    <a:pt x="828" y="139"/>
                  </a:cubicBezTo>
                  <a:cubicBezTo>
                    <a:pt x="729" y="43"/>
                    <a:pt x="615" y="1"/>
                    <a:pt x="5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02" name="Google Shape;8502;p29"/>
            <p:cNvSpPr/>
            <p:nvPr/>
          </p:nvSpPr>
          <p:spPr>
            <a:xfrm>
              <a:off x="1067226" y="2524865"/>
              <a:ext cx="225424" cy="227593"/>
            </a:xfrm>
            <a:custGeom>
              <a:avLst/>
              <a:gdLst/>
              <a:ahLst/>
              <a:cxnLst/>
              <a:rect l="l" t="t" r="r" b="b"/>
              <a:pathLst>
                <a:path w="8420" h="8501" extrusionOk="0">
                  <a:moveTo>
                    <a:pt x="1483" y="0"/>
                  </a:moveTo>
                  <a:cubicBezTo>
                    <a:pt x="1359" y="0"/>
                    <a:pt x="1239" y="67"/>
                    <a:pt x="1185" y="223"/>
                  </a:cubicBezTo>
                  <a:cubicBezTo>
                    <a:pt x="1" y="3682"/>
                    <a:pt x="5587" y="7036"/>
                    <a:pt x="7949" y="8467"/>
                  </a:cubicBezTo>
                  <a:cubicBezTo>
                    <a:pt x="7988" y="8490"/>
                    <a:pt x="8029" y="8501"/>
                    <a:pt x="8070" y="8501"/>
                  </a:cubicBezTo>
                  <a:cubicBezTo>
                    <a:pt x="8252" y="8501"/>
                    <a:pt x="8420" y="8293"/>
                    <a:pt x="8262" y="8126"/>
                  </a:cubicBezTo>
                  <a:cubicBezTo>
                    <a:pt x="6109" y="5823"/>
                    <a:pt x="2679" y="3480"/>
                    <a:pt x="1860" y="290"/>
                  </a:cubicBezTo>
                  <a:cubicBezTo>
                    <a:pt x="1814" y="112"/>
                    <a:pt x="1645" y="0"/>
                    <a:pt x="148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03" name="Google Shape;8503;p29"/>
            <p:cNvSpPr/>
            <p:nvPr/>
          </p:nvSpPr>
          <p:spPr>
            <a:xfrm>
              <a:off x="1265747" y="2640792"/>
              <a:ext cx="267511" cy="99353"/>
            </a:xfrm>
            <a:custGeom>
              <a:avLst/>
              <a:gdLst/>
              <a:ahLst/>
              <a:cxnLst/>
              <a:rect l="l" t="t" r="r" b="b"/>
              <a:pathLst>
                <a:path w="9992" h="3711" extrusionOk="0">
                  <a:moveTo>
                    <a:pt x="9552" y="0"/>
                  </a:moveTo>
                  <a:cubicBezTo>
                    <a:pt x="9515" y="0"/>
                    <a:pt x="9477" y="7"/>
                    <a:pt x="9440" y="22"/>
                  </a:cubicBezTo>
                  <a:cubicBezTo>
                    <a:pt x="7988" y="621"/>
                    <a:pt x="6772" y="1656"/>
                    <a:pt x="5268" y="2208"/>
                  </a:cubicBezTo>
                  <a:cubicBezTo>
                    <a:pt x="3659" y="2798"/>
                    <a:pt x="1979" y="3047"/>
                    <a:pt x="280" y="3199"/>
                  </a:cubicBezTo>
                  <a:cubicBezTo>
                    <a:pt x="1" y="3224"/>
                    <a:pt x="14" y="3674"/>
                    <a:pt x="295" y="3690"/>
                  </a:cubicBezTo>
                  <a:cubicBezTo>
                    <a:pt x="531" y="3704"/>
                    <a:pt x="767" y="3710"/>
                    <a:pt x="1002" y="3710"/>
                  </a:cubicBezTo>
                  <a:cubicBezTo>
                    <a:pt x="2486" y="3710"/>
                    <a:pt x="3937" y="3441"/>
                    <a:pt x="5358" y="2974"/>
                  </a:cubicBezTo>
                  <a:cubicBezTo>
                    <a:pt x="6866" y="2479"/>
                    <a:pt x="8790" y="1745"/>
                    <a:pt x="9818" y="477"/>
                  </a:cubicBezTo>
                  <a:cubicBezTo>
                    <a:pt x="9991" y="264"/>
                    <a:pt x="9783" y="0"/>
                    <a:pt x="9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04" name="Google Shape;8504;p29"/>
            <p:cNvSpPr/>
            <p:nvPr/>
          </p:nvSpPr>
          <p:spPr>
            <a:xfrm>
              <a:off x="1486356" y="2599856"/>
              <a:ext cx="94346" cy="93168"/>
            </a:xfrm>
            <a:custGeom>
              <a:avLst/>
              <a:gdLst/>
              <a:ahLst/>
              <a:cxnLst/>
              <a:rect l="l" t="t" r="r" b="b"/>
              <a:pathLst>
                <a:path w="3524" h="3480" extrusionOk="0">
                  <a:moveTo>
                    <a:pt x="1651" y="1"/>
                  </a:moveTo>
                  <a:cubicBezTo>
                    <a:pt x="1150" y="1"/>
                    <a:pt x="648" y="222"/>
                    <a:pt x="369" y="657"/>
                  </a:cubicBezTo>
                  <a:cubicBezTo>
                    <a:pt x="27" y="1190"/>
                    <a:pt x="0" y="1946"/>
                    <a:pt x="362" y="2472"/>
                  </a:cubicBezTo>
                  <a:cubicBezTo>
                    <a:pt x="506" y="2990"/>
                    <a:pt x="987" y="3390"/>
                    <a:pt x="1524" y="3466"/>
                  </a:cubicBezTo>
                  <a:cubicBezTo>
                    <a:pt x="1591" y="3475"/>
                    <a:pt x="1656" y="3480"/>
                    <a:pt x="1721" y="3480"/>
                  </a:cubicBezTo>
                  <a:cubicBezTo>
                    <a:pt x="2396" y="3480"/>
                    <a:pt x="2965" y="2989"/>
                    <a:pt x="3216" y="2370"/>
                  </a:cubicBezTo>
                  <a:cubicBezTo>
                    <a:pt x="3524" y="1611"/>
                    <a:pt x="3220" y="738"/>
                    <a:pt x="2562" y="278"/>
                  </a:cubicBezTo>
                  <a:cubicBezTo>
                    <a:pt x="2298" y="92"/>
                    <a:pt x="1975" y="1"/>
                    <a:pt x="16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05" name="Google Shape;8505;p29"/>
            <p:cNvSpPr/>
            <p:nvPr/>
          </p:nvSpPr>
          <p:spPr>
            <a:xfrm>
              <a:off x="1747124" y="2326665"/>
              <a:ext cx="89634" cy="85565"/>
            </a:xfrm>
            <a:custGeom>
              <a:avLst/>
              <a:gdLst/>
              <a:ahLst/>
              <a:cxnLst/>
              <a:rect l="l" t="t" r="r" b="b"/>
              <a:pathLst>
                <a:path w="3348" h="3196" extrusionOk="0">
                  <a:moveTo>
                    <a:pt x="1600" y="0"/>
                  </a:moveTo>
                  <a:cubicBezTo>
                    <a:pt x="1239" y="0"/>
                    <a:pt x="878" y="112"/>
                    <a:pt x="623" y="364"/>
                  </a:cubicBezTo>
                  <a:cubicBezTo>
                    <a:pt x="321" y="663"/>
                    <a:pt x="95" y="992"/>
                    <a:pt x="60" y="1428"/>
                  </a:cubicBezTo>
                  <a:cubicBezTo>
                    <a:pt x="1" y="2171"/>
                    <a:pt x="426" y="2792"/>
                    <a:pt x="1089" y="3086"/>
                  </a:cubicBezTo>
                  <a:cubicBezTo>
                    <a:pt x="1268" y="3165"/>
                    <a:pt x="1441" y="3196"/>
                    <a:pt x="1614" y="3196"/>
                  </a:cubicBezTo>
                  <a:cubicBezTo>
                    <a:pt x="1841" y="3196"/>
                    <a:pt x="2067" y="3141"/>
                    <a:pt x="2304" y="3069"/>
                  </a:cubicBezTo>
                  <a:cubicBezTo>
                    <a:pt x="2312" y="3067"/>
                    <a:pt x="2317" y="3066"/>
                    <a:pt x="2325" y="3064"/>
                  </a:cubicBezTo>
                  <a:cubicBezTo>
                    <a:pt x="2858" y="2897"/>
                    <a:pt x="3141" y="2298"/>
                    <a:pt x="3228" y="1799"/>
                  </a:cubicBezTo>
                  <a:cubicBezTo>
                    <a:pt x="3231" y="1783"/>
                    <a:pt x="3233" y="1767"/>
                    <a:pt x="3237" y="1748"/>
                  </a:cubicBezTo>
                  <a:cubicBezTo>
                    <a:pt x="3348" y="1123"/>
                    <a:pt x="2912" y="465"/>
                    <a:pt x="2387" y="188"/>
                  </a:cubicBezTo>
                  <a:cubicBezTo>
                    <a:pt x="2159" y="67"/>
                    <a:pt x="1880" y="0"/>
                    <a:pt x="16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06" name="Google Shape;8506;p29"/>
            <p:cNvSpPr/>
            <p:nvPr/>
          </p:nvSpPr>
          <p:spPr>
            <a:xfrm>
              <a:off x="1341086" y="2192157"/>
              <a:ext cx="125617" cy="121092"/>
            </a:xfrm>
            <a:custGeom>
              <a:avLst/>
              <a:gdLst/>
              <a:ahLst/>
              <a:cxnLst/>
              <a:rect l="l" t="t" r="r" b="b"/>
              <a:pathLst>
                <a:path w="4692" h="4523" extrusionOk="0">
                  <a:moveTo>
                    <a:pt x="2321" y="1"/>
                  </a:moveTo>
                  <a:cubicBezTo>
                    <a:pt x="2299" y="1"/>
                    <a:pt x="2276" y="1"/>
                    <a:pt x="2254" y="2"/>
                  </a:cubicBezTo>
                  <a:cubicBezTo>
                    <a:pt x="1441" y="25"/>
                    <a:pt x="720" y="474"/>
                    <a:pt x="341" y="1195"/>
                  </a:cubicBezTo>
                  <a:cubicBezTo>
                    <a:pt x="0" y="1840"/>
                    <a:pt x="2" y="2597"/>
                    <a:pt x="314" y="3242"/>
                  </a:cubicBezTo>
                  <a:cubicBezTo>
                    <a:pt x="306" y="3230"/>
                    <a:pt x="300" y="3220"/>
                    <a:pt x="293" y="3210"/>
                  </a:cubicBezTo>
                  <a:lnTo>
                    <a:pt x="293" y="3210"/>
                  </a:lnTo>
                  <a:cubicBezTo>
                    <a:pt x="311" y="3246"/>
                    <a:pt x="337" y="3294"/>
                    <a:pt x="366" y="3347"/>
                  </a:cubicBezTo>
                  <a:cubicBezTo>
                    <a:pt x="369" y="3353"/>
                    <a:pt x="372" y="3360"/>
                    <a:pt x="375" y="3366"/>
                  </a:cubicBezTo>
                  <a:cubicBezTo>
                    <a:pt x="637" y="3982"/>
                    <a:pt x="1430" y="4510"/>
                    <a:pt x="2078" y="4521"/>
                  </a:cubicBezTo>
                  <a:cubicBezTo>
                    <a:pt x="2114" y="4522"/>
                    <a:pt x="2148" y="4522"/>
                    <a:pt x="2183" y="4522"/>
                  </a:cubicBezTo>
                  <a:cubicBezTo>
                    <a:pt x="2666" y="4522"/>
                    <a:pt x="3057" y="4443"/>
                    <a:pt x="3478" y="4177"/>
                  </a:cubicBezTo>
                  <a:cubicBezTo>
                    <a:pt x="3784" y="3985"/>
                    <a:pt x="3927" y="3877"/>
                    <a:pt x="4167" y="3542"/>
                  </a:cubicBezTo>
                  <a:cubicBezTo>
                    <a:pt x="4618" y="2908"/>
                    <a:pt x="4692" y="2004"/>
                    <a:pt x="4373" y="1301"/>
                  </a:cubicBezTo>
                  <a:cubicBezTo>
                    <a:pt x="4008" y="501"/>
                    <a:pt x="3188" y="1"/>
                    <a:pt x="23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07" name="Google Shape;8507;p29"/>
            <p:cNvSpPr/>
            <p:nvPr/>
          </p:nvSpPr>
          <p:spPr>
            <a:xfrm>
              <a:off x="1133971" y="2349930"/>
              <a:ext cx="107117" cy="96461"/>
            </a:xfrm>
            <a:custGeom>
              <a:avLst/>
              <a:gdLst/>
              <a:ahLst/>
              <a:cxnLst/>
              <a:rect l="l" t="t" r="r" b="b"/>
              <a:pathLst>
                <a:path w="4001" h="3603" extrusionOk="0">
                  <a:moveTo>
                    <a:pt x="2031" y="0"/>
                  </a:moveTo>
                  <a:cubicBezTo>
                    <a:pt x="1288" y="0"/>
                    <a:pt x="541" y="425"/>
                    <a:pt x="299" y="1166"/>
                  </a:cubicBezTo>
                  <a:cubicBezTo>
                    <a:pt x="1" y="2084"/>
                    <a:pt x="407" y="3170"/>
                    <a:pt x="1365" y="3502"/>
                  </a:cubicBezTo>
                  <a:cubicBezTo>
                    <a:pt x="1560" y="3570"/>
                    <a:pt x="1766" y="3603"/>
                    <a:pt x="1973" y="3603"/>
                  </a:cubicBezTo>
                  <a:cubicBezTo>
                    <a:pt x="2716" y="3603"/>
                    <a:pt x="3460" y="3178"/>
                    <a:pt x="3702" y="2437"/>
                  </a:cubicBezTo>
                  <a:cubicBezTo>
                    <a:pt x="4000" y="1519"/>
                    <a:pt x="3594" y="434"/>
                    <a:pt x="2637" y="100"/>
                  </a:cubicBezTo>
                  <a:cubicBezTo>
                    <a:pt x="2442" y="33"/>
                    <a:pt x="2237" y="0"/>
                    <a:pt x="203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08" name="Google Shape;8508;p29"/>
            <p:cNvSpPr/>
            <p:nvPr/>
          </p:nvSpPr>
          <p:spPr>
            <a:xfrm>
              <a:off x="1060479" y="2486874"/>
              <a:ext cx="73758" cy="66476"/>
            </a:xfrm>
            <a:custGeom>
              <a:avLst/>
              <a:gdLst/>
              <a:ahLst/>
              <a:cxnLst/>
              <a:rect l="l" t="t" r="r" b="b"/>
              <a:pathLst>
                <a:path w="2755" h="2483" extrusionOk="0">
                  <a:moveTo>
                    <a:pt x="1397" y="1"/>
                  </a:moveTo>
                  <a:cubicBezTo>
                    <a:pt x="887" y="1"/>
                    <a:pt x="374" y="292"/>
                    <a:pt x="208" y="804"/>
                  </a:cubicBezTo>
                  <a:cubicBezTo>
                    <a:pt x="1" y="1435"/>
                    <a:pt x="280" y="2183"/>
                    <a:pt x="941" y="2413"/>
                  </a:cubicBezTo>
                  <a:cubicBezTo>
                    <a:pt x="1075" y="2460"/>
                    <a:pt x="1217" y="2482"/>
                    <a:pt x="1359" y="2482"/>
                  </a:cubicBezTo>
                  <a:cubicBezTo>
                    <a:pt x="1870" y="2482"/>
                    <a:pt x="2383" y="2190"/>
                    <a:pt x="2549" y="1679"/>
                  </a:cubicBezTo>
                  <a:cubicBezTo>
                    <a:pt x="2755" y="1046"/>
                    <a:pt x="2475" y="299"/>
                    <a:pt x="1815" y="70"/>
                  </a:cubicBezTo>
                  <a:cubicBezTo>
                    <a:pt x="1681" y="23"/>
                    <a:pt x="1539" y="1"/>
                    <a:pt x="13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09" name="Google Shape;8509;p29"/>
            <p:cNvSpPr/>
            <p:nvPr/>
          </p:nvSpPr>
          <p:spPr>
            <a:xfrm>
              <a:off x="1220367" y="2512549"/>
              <a:ext cx="144839" cy="99888"/>
            </a:xfrm>
            <a:custGeom>
              <a:avLst/>
              <a:gdLst/>
              <a:ahLst/>
              <a:cxnLst/>
              <a:rect l="l" t="t" r="r" b="b"/>
              <a:pathLst>
                <a:path w="5410" h="3731" extrusionOk="0">
                  <a:moveTo>
                    <a:pt x="2707" y="0"/>
                  </a:moveTo>
                  <a:cubicBezTo>
                    <a:pt x="858" y="0"/>
                    <a:pt x="0" y="2906"/>
                    <a:pt x="2050" y="3616"/>
                  </a:cubicBezTo>
                  <a:cubicBezTo>
                    <a:pt x="2277" y="3695"/>
                    <a:pt x="2494" y="3731"/>
                    <a:pt x="2700" y="3731"/>
                  </a:cubicBezTo>
                  <a:cubicBezTo>
                    <a:pt x="4550" y="3731"/>
                    <a:pt x="5409" y="824"/>
                    <a:pt x="3358" y="115"/>
                  </a:cubicBezTo>
                  <a:cubicBezTo>
                    <a:pt x="3131" y="36"/>
                    <a:pt x="2913" y="0"/>
                    <a:pt x="27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10" name="Google Shape;8510;p29"/>
            <p:cNvSpPr/>
            <p:nvPr/>
          </p:nvSpPr>
          <p:spPr>
            <a:xfrm>
              <a:off x="1402878" y="2461573"/>
              <a:ext cx="84012" cy="75713"/>
            </a:xfrm>
            <a:custGeom>
              <a:avLst/>
              <a:gdLst/>
              <a:ahLst/>
              <a:cxnLst/>
              <a:rect l="l" t="t" r="r" b="b"/>
              <a:pathLst>
                <a:path w="3138" h="2828" extrusionOk="0">
                  <a:moveTo>
                    <a:pt x="1590" y="1"/>
                  </a:moveTo>
                  <a:cubicBezTo>
                    <a:pt x="1008" y="1"/>
                    <a:pt x="423" y="334"/>
                    <a:pt x="235" y="916"/>
                  </a:cubicBezTo>
                  <a:cubicBezTo>
                    <a:pt x="0" y="1634"/>
                    <a:pt x="318" y="2487"/>
                    <a:pt x="1071" y="2749"/>
                  </a:cubicBezTo>
                  <a:cubicBezTo>
                    <a:pt x="1224" y="2802"/>
                    <a:pt x="1386" y="2828"/>
                    <a:pt x="1547" y="2828"/>
                  </a:cubicBezTo>
                  <a:cubicBezTo>
                    <a:pt x="2130" y="2828"/>
                    <a:pt x="2715" y="2495"/>
                    <a:pt x="2903" y="1914"/>
                  </a:cubicBezTo>
                  <a:cubicBezTo>
                    <a:pt x="3137" y="1193"/>
                    <a:pt x="2820" y="339"/>
                    <a:pt x="2066" y="80"/>
                  </a:cubicBezTo>
                  <a:cubicBezTo>
                    <a:pt x="1914" y="26"/>
                    <a:pt x="1752" y="1"/>
                    <a:pt x="159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11" name="Google Shape;8511;p29"/>
            <p:cNvSpPr/>
            <p:nvPr/>
          </p:nvSpPr>
          <p:spPr>
            <a:xfrm>
              <a:off x="1387483" y="2598624"/>
              <a:ext cx="49824" cy="34349"/>
            </a:xfrm>
            <a:custGeom>
              <a:avLst/>
              <a:gdLst/>
              <a:ahLst/>
              <a:cxnLst/>
              <a:rect l="l" t="t" r="r" b="b"/>
              <a:pathLst>
                <a:path w="1861" h="1283" extrusionOk="0">
                  <a:moveTo>
                    <a:pt x="932" y="0"/>
                  </a:moveTo>
                  <a:cubicBezTo>
                    <a:pt x="296" y="0"/>
                    <a:pt x="1" y="999"/>
                    <a:pt x="706" y="1243"/>
                  </a:cubicBezTo>
                  <a:cubicBezTo>
                    <a:pt x="784" y="1270"/>
                    <a:pt x="859" y="1282"/>
                    <a:pt x="929" y="1282"/>
                  </a:cubicBezTo>
                  <a:cubicBezTo>
                    <a:pt x="1565" y="1282"/>
                    <a:pt x="1861" y="284"/>
                    <a:pt x="1155" y="40"/>
                  </a:cubicBezTo>
                  <a:cubicBezTo>
                    <a:pt x="1077" y="13"/>
                    <a:pt x="1002" y="0"/>
                    <a:pt x="9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12" name="Google Shape;8512;p29"/>
            <p:cNvSpPr/>
            <p:nvPr/>
          </p:nvSpPr>
          <p:spPr>
            <a:xfrm>
              <a:off x="1303042" y="2404279"/>
              <a:ext cx="63585" cy="52876"/>
            </a:xfrm>
            <a:custGeom>
              <a:avLst/>
              <a:gdLst/>
              <a:ahLst/>
              <a:cxnLst/>
              <a:rect l="l" t="t" r="r" b="b"/>
              <a:pathLst>
                <a:path w="2375" h="1975" extrusionOk="0">
                  <a:moveTo>
                    <a:pt x="1171" y="0"/>
                  </a:moveTo>
                  <a:cubicBezTo>
                    <a:pt x="770" y="0"/>
                    <a:pt x="359" y="242"/>
                    <a:pt x="213" y="637"/>
                  </a:cubicBezTo>
                  <a:cubicBezTo>
                    <a:pt x="1" y="1208"/>
                    <a:pt x="446" y="1975"/>
                    <a:pt x="1071" y="1975"/>
                  </a:cubicBezTo>
                  <a:cubicBezTo>
                    <a:pt x="1140" y="1975"/>
                    <a:pt x="1212" y="1966"/>
                    <a:pt x="1284" y="1946"/>
                  </a:cubicBezTo>
                  <a:cubicBezTo>
                    <a:pt x="1312" y="1938"/>
                    <a:pt x="1337" y="1931"/>
                    <a:pt x="1364" y="1924"/>
                  </a:cubicBezTo>
                  <a:cubicBezTo>
                    <a:pt x="2057" y="1734"/>
                    <a:pt x="2374" y="1020"/>
                    <a:pt x="1927" y="414"/>
                  </a:cubicBezTo>
                  <a:cubicBezTo>
                    <a:pt x="1911" y="392"/>
                    <a:pt x="1896" y="371"/>
                    <a:pt x="1880" y="350"/>
                  </a:cubicBezTo>
                  <a:cubicBezTo>
                    <a:pt x="1702" y="108"/>
                    <a:pt x="1439" y="0"/>
                    <a:pt x="11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2648230379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spTree>
      <p:nvGrpSpPr>
        <p:cNvPr id="1" name="Shape 85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514" name="Google Shape;8514;p30"/>
          <p:cNvPicPr preferRelativeResize="0"/>
          <p:nvPr/>
        </p:nvPicPr>
        <p:blipFill>
          <a:blip r:embed="rId2">
            <a:alphaModFix amt="22000"/>
          </a:blip>
          <a:stretch>
            <a:fillRect/>
          </a:stretch>
        </p:blipFill>
        <p:spPr>
          <a:xfrm>
            <a:off x="-3" y="1"/>
            <a:ext cx="12192003" cy="6858001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8515" name="Google Shape;8515;p30"/>
          <p:cNvGrpSpPr/>
          <p:nvPr/>
        </p:nvGrpSpPr>
        <p:grpSpPr>
          <a:xfrm>
            <a:off x="624012" y="-2849200"/>
            <a:ext cx="13958845" cy="8852792"/>
            <a:chOff x="468009" y="-2136900"/>
            <a:chExt cx="10469134" cy="6639594"/>
          </a:xfrm>
        </p:grpSpPr>
        <p:sp>
          <p:nvSpPr>
            <p:cNvPr id="8516" name="Google Shape;8516;p30"/>
            <p:cNvSpPr/>
            <p:nvPr/>
          </p:nvSpPr>
          <p:spPr>
            <a:xfrm>
              <a:off x="8233935" y="1543207"/>
              <a:ext cx="538280" cy="868240"/>
            </a:xfrm>
            <a:custGeom>
              <a:avLst/>
              <a:gdLst/>
              <a:ahLst/>
              <a:cxnLst/>
              <a:rect l="l" t="t" r="r" b="b"/>
              <a:pathLst>
                <a:path w="13457" h="21706" extrusionOk="0">
                  <a:moveTo>
                    <a:pt x="3322" y="1"/>
                  </a:moveTo>
                  <a:cubicBezTo>
                    <a:pt x="3085" y="1"/>
                    <a:pt x="2901" y="59"/>
                    <a:pt x="2798" y="200"/>
                  </a:cubicBezTo>
                  <a:cubicBezTo>
                    <a:pt x="2421" y="714"/>
                    <a:pt x="2577" y="1836"/>
                    <a:pt x="2415" y="2461"/>
                  </a:cubicBezTo>
                  <a:cubicBezTo>
                    <a:pt x="2212" y="3238"/>
                    <a:pt x="1898" y="3984"/>
                    <a:pt x="1563" y="4709"/>
                  </a:cubicBezTo>
                  <a:cubicBezTo>
                    <a:pt x="828" y="6300"/>
                    <a:pt x="1" y="7966"/>
                    <a:pt x="187" y="9707"/>
                  </a:cubicBezTo>
                  <a:cubicBezTo>
                    <a:pt x="398" y="11680"/>
                    <a:pt x="1892" y="13294"/>
                    <a:pt x="3560" y="14367"/>
                  </a:cubicBezTo>
                  <a:cubicBezTo>
                    <a:pt x="5229" y="15439"/>
                    <a:pt x="7121" y="16122"/>
                    <a:pt x="8809" y="17164"/>
                  </a:cubicBezTo>
                  <a:cubicBezTo>
                    <a:pt x="10496" y="18206"/>
                    <a:pt x="12040" y="19750"/>
                    <a:pt x="12364" y="21706"/>
                  </a:cubicBezTo>
                  <a:cubicBezTo>
                    <a:pt x="13373" y="19940"/>
                    <a:pt x="13457" y="17785"/>
                    <a:pt x="13203" y="15765"/>
                  </a:cubicBezTo>
                  <a:cubicBezTo>
                    <a:pt x="12948" y="13746"/>
                    <a:pt x="12387" y="11772"/>
                    <a:pt x="12199" y="9743"/>
                  </a:cubicBezTo>
                  <a:cubicBezTo>
                    <a:pt x="12001" y="7615"/>
                    <a:pt x="12161" y="5270"/>
                    <a:pt x="10867" y="3568"/>
                  </a:cubicBezTo>
                  <a:cubicBezTo>
                    <a:pt x="9904" y="2298"/>
                    <a:pt x="8328" y="1676"/>
                    <a:pt x="6808" y="1190"/>
                  </a:cubicBezTo>
                  <a:cubicBezTo>
                    <a:pt x="6147" y="980"/>
                    <a:pt x="4295" y="1"/>
                    <a:pt x="3322" y="1"/>
                  </a:cubicBezTo>
                  <a:close/>
                </a:path>
              </a:pathLst>
            </a:custGeom>
            <a:solidFill>
              <a:srgbClr val="BCD2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17" name="Google Shape;8517;p30"/>
            <p:cNvSpPr/>
            <p:nvPr/>
          </p:nvSpPr>
          <p:spPr>
            <a:xfrm>
              <a:off x="8235815" y="1588366"/>
              <a:ext cx="185440" cy="556040"/>
            </a:xfrm>
            <a:custGeom>
              <a:avLst/>
              <a:gdLst/>
              <a:ahLst/>
              <a:cxnLst/>
              <a:rect l="l" t="t" r="r" b="b"/>
              <a:pathLst>
                <a:path w="4636" h="13901" extrusionOk="0">
                  <a:moveTo>
                    <a:pt x="2766" y="0"/>
                  </a:moveTo>
                  <a:cubicBezTo>
                    <a:pt x="2556" y="548"/>
                    <a:pt x="2632" y="1398"/>
                    <a:pt x="2486" y="1908"/>
                  </a:cubicBezTo>
                  <a:cubicBezTo>
                    <a:pt x="2275" y="2652"/>
                    <a:pt x="1950" y="3366"/>
                    <a:pt x="1604" y="4065"/>
                  </a:cubicBezTo>
                  <a:cubicBezTo>
                    <a:pt x="851" y="5595"/>
                    <a:pt x="0" y="7198"/>
                    <a:pt x="159" y="8858"/>
                  </a:cubicBezTo>
                  <a:cubicBezTo>
                    <a:pt x="340" y="10734"/>
                    <a:pt x="1800" y="12250"/>
                    <a:pt x="3440" y="13248"/>
                  </a:cubicBezTo>
                  <a:cubicBezTo>
                    <a:pt x="3829" y="13484"/>
                    <a:pt x="4227" y="13698"/>
                    <a:pt x="4635" y="13901"/>
                  </a:cubicBezTo>
                  <a:cubicBezTo>
                    <a:pt x="3025" y="11896"/>
                    <a:pt x="1721" y="9509"/>
                    <a:pt x="1959" y="6864"/>
                  </a:cubicBezTo>
                  <a:cubicBezTo>
                    <a:pt x="2163" y="4589"/>
                    <a:pt x="3579" y="2202"/>
                    <a:pt x="2766" y="0"/>
                  </a:cubicBezTo>
                  <a:close/>
                </a:path>
              </a:pathLst>
            </a:custGeom>
            <a:solidFill>
              <a:srgbClr val="8798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18" name="Google Shape;8518;p30"/>
            <p:cNvSpPr/>
            <p:nvPr/>
          </p:nvSpPr>
          <p:spPr>
            <a:xfrm>
              <a:off x="8231215" y="1551686"/>
              <a:ext cx="133960" cy="465320"/>
            </a:xfrm>
            <a:custGeom>
              <a:avLst/>
              <a:gdLst/>
              <a:ahLst/>
              <a:cxnLst/>
              <a:rect l="l" t="t" r="r" b="b"/>
              <a:pathLst>
                <a:path w="3349" h="11633" extrusionOk="0">
                  <a:moveTo>
                    <a:pt x="2938" y="1"/>
                  </a:moveTo>
                  <a:lnTo>
                    <a:pt x="2938" y="1"/>
                  </a:lnTo>
                  <a:cubicBezTo>
                    <a:pt x="2882" y="31"/>
                    <a:pt x="2834" y="71"/>
                    <a:pt x="2798" y="119"/>
                  </a:cubicBezTo>
                  <a:cubicBezTo>
                    <a:pt x="2423" y="635"/>
                    <a:pt x="2578" y="1755"/>
                    <a:pt x="2416" y="2380"/>
                  </a:cubicBezTo>
                  <a:cubicBezTo>
                    <a:pt x="2215" y="3157"/>
                    <a:pt x="1899" y="3900"/>
                    <a:pt x="1564" y="4628"/>
                  </a:cubicBezTo>
                  <a:cubicBezTo>
                    <a:pt x="831" y="6219"/>
                    <a:pt x="0" y="7885"/>
                    <a:pt x="188" y="9626"/>
                  </a:cubicBezTo>
                  <a:cubicBezTo>
                    <a:pt x="265" y="10346"/>
                    <a:pt x="514" y="11016"/>
                    <a:pt x="879" y="11632"/>
                  </a:cubicBezTo>
                  <a:cubicBezTo>
                    <a:pt x="589" y="10831"/>
                    <a:pt x="458" y="9974"/>
                    <a:pt x="494" y="9115"/>
                  </a:cubicBezTo>
                  <a:cubicBezTo>
                    <a:pt x="547" y="7899"/>
                    <a:pt x="1011" y="6788"/>
                    <a:pt x="1532" y="5705"/>
                  </a:cubicBezTo>
                  <a:cubicBezTo>
                    <a:pt x="2382" y="3941"/>
                    <a:pt x="3348" y="1943"/>
                    <a:pt x="2938" y="1"/>
                  </a:cubicBezTo>
                  <a:close/>
                </a:path>
              </a:pathLst>
            </a:custGeom>
            <a:solidFill>
              <a:srgbClr val="6272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19" name="Google Shape;8519;p30"/>
            <p:cNvSpPr/>
            <p:nvPr/>
          </p:nvSpPr>
          <p:spPr>
            <a:xfrm>
              <a:off x="8524370" y="1596766"/>
              <a:ext cx="247840" cy="814680"/>
            </a:xfrm>
            <a:custGeom>
              <a:avLst/>
              <a:gdLst/>
              <a:ahLst/>
              <a:cxnLst/>
              <a:rect l="l" t="t" r="r" b="b"/>
              <a:pathLst>
                <a:path w="6196" h="20367" extrusionOk="0">
                  <a:moveTo>
                    <a:pt x="0" y="0"/>
                  </a:moveTo>
                  <a:cubicBezTo>
                    <a:pt x="466" y="774"/>
                    <a:pt x="1224" y="1351"/>
                    <a:pt x="1760" y="2129"/>
                  </a:cubicBezTo>
                  <a:cubicBezTo>
                    <a:pt x="2586" y="3329"/>
                    <a:pt x="2126" y="4845"/>
                    <a:pt x="2025" y="6182"/>
                  </a:cubicBezTo>
                  <a:cubicBezTo>
                    <a:pt x="1902" y="7864"/>
                    <a:pt x="2549" y="9277"/>
                    <a:pt x="3313" y="10731"/>
                  </a:cubicBezTo>
                  <a:cubicBezTo>
                    <a:pt x="4054" y="12139"/>
                    <a:pt x="4631" y="13597"/>
                    <a:pt x="4881" y="15177"/>
                  </a:cubicBezTo>
                  <a:cubicBezTo>
                    <a:pt x="5110" y="16610"/>
                    <a:pt x="5104" y="18063"/>
                    <a:pt x="4870" y="19488"/>
                  </a:cubicBezTo>
                  <a:cubicBezTo>
                    <a:pt x="4973" y="19769"/>
                    <a:pt x="5053" y="20064"/>
                    <a:pt x="5103" y="20367"/>
                  </a:cubicBezTo>
                  <a:cubicBezTo>
                    <a:pt x="6112" y="18601"/>
                    <a:pt x="6196" y="16446"/>
                    <a:pt x="5942" y="14426"/>
                  </a:cubicBezTo>
                  <a:cubicBezTo>
                    <a:pt x="5688" y="12407"/>
                    <a:pt x="5126" y="10433"/>
                    <a:pt x="4938" y="8404"/>
                  </a:cubicBezTo>
                  <a:cubicBezTo>
                    <a:pt x="4741" y="6276"/>
                    <a:pt x="4902" y="3931"/>
                    <a:pt x="3609" y="2229"/>
                  </a:cubicBezTo>
                  <a:cubicBezTo>
                    <a:pt x="2739" y="1086"/>
                    <a:pt x="1374" y="466"/>
                    <a:pt x="0" y="0"/>
                  </a:cubicBezTo>
                  <a:close/>
                </a:path>
              </a:pathLst>
            </a:custGeom>
            <a:solidFill>
              <a:srgbClr val="D7EF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20" name="Google Shape;8520;p30"/>
            <p:cNvSpPr/>
            <p:nvPr/>
          </p:nvSpPr>
          <p:spPr>
            <a:xfrm>
              <a:off x="8309773" y="1545766"/>
              <a:ext cx="425880" cy="865680"/>
            </a:xfrm>
            <a:custGeom>
              <a:avLst/>
              <a:gdLst/>
              <a:ahLst/>
              <a:cxnLst/>
              <a:rect l="l" t="t" r="r" b="b"/>
              <a:pathLst>
                <a:path w="10647" h="21642" extrusionOk="0">
                  <a:moveTo>
                    <a:pt x="1054" y="0"/>
                  </a:moveTo>
                  <a:cubicBezTo>
                    <a:pt x="1294" y="962"/>
                    <a:pt x="1599" y="1909"/>
                    <a:pt x="1945" y="2837"/>
                  </a:cubicBezTo>
                  <a:cubicBezTo>
                    <a:pt x="2114" y="3283"/>
                    <a:pt x="2292" y="3724"/>
                    <a:pt x="2482" y="4162"/>
                  </a:cubicBezTo>
                  <a:cubicBezTo>
                    <a:pt x="1157" y="5154"/>
                    <a:pt x="254" y="6647"/>
                    <a:pt x="0" y="8284"/>
                  </a:cubicBezTo>
                  <a:lnTo>
                    <a:pt x="80" y="8295"/>
                  </a:lnTo>
                  <a:cubicBezTo>
                    <a:pt x="330" y="6689"/>
                    <a:pt x="1215" y="5219"/>
                    <a:pt x="2515" y="4245"/>
                  </a:cubicBezTo>
                  <a:cubicBezTo>
                    <a:pt x="2710" y="4693"/>
                    <a:pt x="2916" y="5136"/>
                    <a:pt x="3129" y="5575"/>
                  </a:cubicBezTo>
                  <a:cubicBezTo>
                    <a:pt x="3451" y="6236"/>
                    <a:pt x="3793" y="6886"/>
                    <a:pt x="4148" y="7529"/>
                  </a:cubicBezTo>
                  <a:cubicBezTo>
                    <a:pt x="3099" y="9478"/>
                    <a:pt x="2458" y="11676"/>
                    <a:pt x="2295" y="13883"/>
                  </a:cubicBezTo>
                  <a:lnTo>
                    <a:pt x="2377" y="13889"/>
                  </a:lnTo>
                  <a:cubicBezTo>
                    <a:pt x="2537" y="11710"/>
                    <a:pt x="3166" y="9541"/>
                    <a:pt x="4197" y="7615"/>
                  </a:cubicBezTo>
                  <a:cubicBezTo>
                    <a:pt x="4456" y="8082"/>
                    <a:pt x="4723" y="8547"/>
                    <a:pt x="4994" y="9008"/>
                  </a:cubicBezTo>
                  <a:lnTo>
                    <a:pt x="4992" y="9027"/>
                  </a:lnTo>
                  <a:cubicBezTo>
                    <a:pt x="4998" y="9027"/>
                    <a:pt x="5001" y="9028"/>
                    <a:pt x="5007" y="9028"/>
                  </a:cubicBezTo>
                  <a:cubicBezTo>
                    <a:pt x="5337" y="9592"/>
                    <a:pt x="5673" y="10153"/>
                    <a:pt x="6008" y="10714"/>
                  </a:cubicBezTo>
                  <a:cubicBezTo>
                    <a:pt x="5735" y="12350"/>
                    <a:pt x="5777" y="14062"/>
                    <a:pt x="6132" y="15679"/>
                  </a:cubicBezTo>
                  <a:lnTo>
                    <a:pt x="6212" y="15661"/>
                  </a:lnTo>
                  <a:cubicBezTo>
                    <a:pt x="5866" y="14084"/>
                    <a:pt x="5818" y="12417"/>
                    <a:pt x="6073" y="10822"/>
                  </a:cubicBezTo>
                  <a:lnTo>
                    <a:pt x="6073" y="10822"/>
                  </a:lnTo>
                  <a:cubicBezTo>
                    <a:pt x="7089" y="12499"/>
                    <a:pt x="8110" y="14174"/>
                    <a:pt x="8936" y="15949"/>
                  </a:cubicBezTo>
                  <a:cubicBezTo>
                    <a:pt x="9355" y="16845"/>
                    <a:pt x="9714" y="17769"/>
                    <a:pt x="9978" y="18720"/>
                  </a:cubicBezTo>
                  <a:cubicBezTo>
                    <a:pt x="10251" y="19672"/>
                    <a:pt x="10418" y="20654"/>
                    <a:pt x="10469" y="21642"/>
                  </a:cubicBezTo>
                  <a:cubicBezTo>
                    <a:pt x="10455" y="20649"/>
                    <a:pt x="10302" y="19663"/>
                    <a:pt x="10055" y="18698"/>
                  </a:cubicBezTo>
                  <a:cubicBezTo>
                    <a:pt x="9803" y="17737"/>
                    <a:pt x="9454" y="16803"/>
                    <a:pt x="9050" y="15897"/>
                  </a:cubicBezTo>
                  <a:cubicBezTo>
                    <a:pt x="8648" y="14987"/>
                    <a:pt x="8176" y="14112"/>
                    <a:pt x="7688" y="13246"/>
                  </a:cubicBezTo>
                  <a:cubicBezTo>
                    <a:pt x="7593" y="13079"/>
                    <a:pt x="7497" y="12911"/>
                    <a:pt x="7399" y="12744"/>
                  </a:cubicBezTo>
                  <a:lnTo>
                    <a:pt x="7399" y="12744"/>
                  </a:lnTo>
                  <a:cubicBezTo>
                    <a:pt x="8715" y="12980"/>
                    <a:pt x="9894" y="13791"/>
                    <a:pt x="10578" y="14939"/>
                  </a:cubicBezTo>
                  <a:lnTo>
                    <a:pt x="10647" y="14898"/>
                  </a:lnTo>
                  <a:cubicBezTo>
                    <a:pt x="9939" y="13708"/>
                    <a:pt x="8709" y="12876"/>
                    <a:pt x="7347" y="12650"/>
                  </a:cubicBezTo>
                  <a:cubicBezTo>
                    <a:pt x="6965" y="11989"/>
                    <a:pt x="6572" y="11336"/>
                    <a:pt x="6180" y="10680"/>
                  </a:cubicBezTo>
                  <a:cubicBezTo>
                    <a:pt x="6158" y="10645"/>
                    <a:pt x="6136" y="10609"/>
                    <a:pt x="6116" y="10574"/>
                  </a:cubicBezTo>
                  <a:cubicBezTo>
                    <a:pt x="6117" y="10567"/>
                    <a:pt x="6117" y="10558"/>
                    <a:pt x="6120" y="10551"/>
                  </a:cubicBezTo>
                  <a:lnTo>
                    <a:pt x="6099" y="10546"/>
                  </a:lnTo>
                  <a:cubicBezTo>
                    <a:pt x="5799" y="10051"/>
                    <a:pt x="5501" y="9556"/>
                    <a:pt x="5205" y="9059"/>
                  </a:cubicBezTo>
                  <a:lnTo>
                    <a:pt x="5205" y="9059"/>
                  </a:lnTo>
                  <a:cubicBezTo>
                    <a:pt x="6569" y="9293"/>
                    <a:pt x="7887" y="9911"/>
                    <a:pt x="8936" y="10811"/>
                  </a:cubicBezTo>
                  <a:lnTo>
                    <a:pt x="8990" y="10749"/>
                  </a:lnTo>
                  <a:cubicBezTo>
                    <a:pt x="7912" y="9824"/>
                    <a:pt x="6554" y="9196"/>
                    <a:pt x="5151" y="8968"/>
                  </a:cubicBezTo>
                  <a:cubicBezTo>
                    <a:pt x="4549" y="7951"/>
                    <a:pt x="3966" y="6926"/>
                    <a:pt x="3427" y="5876"/>
                  </a:cubicBezTo>
                  <a:cubicBezTo>
                    <a:pt x="3586" y="5864"/>
                    <a:pt x="3746" y="5858"/>
                    <a:pt x="3906" y="5858"/>
                  </a:cubicBezTo>
                  <a:cubicBezTo>
                    <a:pt x="5300" y="5858"/>
                    <a:pt x="6693" y="6322"/>
                    <a:pt x="7800" y="7170"/>
                  </a:cubicBezTo>
                  <a:lnTo>
                    <a:pt x="7849" y="7105"/>
                  </a:lnTo>
                  <a:cubicBezTo>
                    <a:pt x="6725" y="6245"/>
                    <a:pt x="5311" y="5776"/>
                    <a:pt x="3896" y="5776"/>
                  </a:cubicBezTo>
                  <a:cubicBezTo>
                    <a:pt x="3726" y="5776"/>
                    <a:pt x="3555" y="5783"/>
                    <a:pt x="3385" y="5796"/>
                  </a:cubicBezTo>
                  <a:cubicBezTo>
                    <a:pt x="3338" y="5705"/>
                    <a:pt x="3289" y="5611"/>
                    <a:pt x="3242" y="5517"/>
                  </a:cubicBezTo>
                  <a:cubicBezTo>
                    <a:pt x="3019" y="5075"/>
                    <a:pt x="2805" y="4629"/>
                    <a:pt x="2601" y="4178"/>
                  </a:cubicBezTo>
                  <a:cubicBezTo>
                    <a:pt x="2604" y="4175"/>
                    <a:pt x="2610" y="4170"/>
                    <a:pt x="2613" y="4167"/>
                  </a:cubicBezTo>
                  <a:lnTo>
                    <a:pt x="2568" y="4103"/>
                  </a:lnTo>
                  <a:cubicBezTo>
                    <a:pt x="2492" y="3934"/>
                    <a:pt x="2416" y="3762"/>
                    <a:pt x="2343" y="3592"/>
                  </a:cubicBezTo>
                  <a:cubicBezTo>
                    <a:pt x="3136" y="3364"/>
                    <a:pt x="3963" y="3250"/>
                    <a:pt x="4789" y="3250"/>
                  </a:cubicBezTo>
                  <a:cubicBezTo>
                    <a:pt x="5754" y="3250"/>
                    <a:pt x="6719" y="3405"/>
                    <a:pt x="7631" y="3713"/>
                  </a:cubicBezTo>
                  <a:lnTo>
                    <a:pt x="7657" y="3637"/>
                  </a:lnTo>
                  <a:cubicBezTo>
                    <a:pt x="6737" y="3325"/>
                    <a:pt x="5763" y="3169"/>
                    <a:pt x="4789" y="3169"/>
                  </a:cubicBezTo>
                  <a:cubicBezTo>
                    <a:pt x="3951" y="3169"/>
                    <a:pt x="3114" y="3285"/>
                    <a:pt x="2311" y="3516"/>
                  </a:cubicBezTo>
                  <a:cubicBezTo>
                    <a:pt x="2211" y="3281"/>
                    <a:pt x="2114" y="3047"/>
                    <a:pt x="2020" y="2809"/>
                  </a:cubicBezTo>
                  <a:cubicBezTo>
                    <a:pt x="1648" y="1891"/>
                    <a:pt x="1329" y="952"/>
                    <a:pt x="1054" y="0"/>
                  </a:cubicBezTo>
                  <a:close/>
                </a:path>
              </a:pathLst>
            </a:custGeom>
            <a:solidFill>
              <a:srgbClr val="A3BF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21" name="Google Shape;8521;p30"/>
            <p:cNvSpPr/>
            <p:nvPr/>
          </p:nvSpPr>
          <p:spPr>
            <a:xfrm>
              <a:off x="8945843" y="1681725"/>
              <a:ext cx="735560" cy="392360"/>
            </a:xfrm>
            <a:custGeom>
              <a:avLst/>
              <a:gdLst/>
              <a:ahLst/>
              <a:cxnLst/>
              <a:rect l="l" t="t" r="r" b="b"/>
              <a:pathLst>
                <a:path w="18389" h="9809" extrusionOk="0">
                  <a:moveTo>
                    <a:pt x="6084" y="0"/>
                  </a:moveTo>
                  <a:cubicBezTo>
                    <a:pt x="5906" y="0"/>
                    <a:pt x="5727" y="13"/>
                    <a:pt x="5546" y="41"/>
                  </a:cubicBezTo>
                  <a:cubicBezTo>
                    <a:pt x="4331" y="229"/>
                    <a:pt x="3330" y="1068"/>
                    <a:pt x="2443" y="1919"/>
                  </a:cubicBezTo>
                  <a:cubicBezTo>
                    <a:pt x="1962" y="2380"/>
                    <a:pt x="1" y="3653"/>
                    <a:pt x="296" y="4274"/>
                  </a:cubicBezTo>
                  <a:cubicBezTo>
                    <a:pt x="506" y="4717"/>
                    <a:pt x="1324" y="5024"/>
                    <a:pt x="1688" y="5362"/>
                  </a:cubicBezTo>
                  <a:cubicBezTo>
                    <a:pt x="2142" y="5785"/>
                    <a:pt x="2530" y="6273"/>
                    <a:pt x="2900" y="6767"/>
                  </a:cubicBezTo>
                  <a:cubicBezTo>
                    <a:pt x="3706" y="7847"/>
                    <a:pt x="4532" y="9023"/>
                    <a:pt x="5781" y="9535"/>
                  </a:cubicBezTo>
                  <a:cubicBezTo>
                    <a:pt x="6243" y="9725"/>
                    <a:pt x="6729" y="9809"/>
                    <a:pt x="7222" y="9809"/>
                  </a:cubicBezTo>
                  <a:cubicBezTo>
                    <a:pt x="8236" y="9809"/>
                    <a:pt x="9275" y="9457"/>
                    <a:pt x="10178" y="8961"/>
                  </a:cubicBezTo>
                  <a:cubicBezTo>
                    <a:pt x="11519" y="8226"/>
                    <a:pt x="12677" y="7195"/>
                    <a:pt x="14003" y="6433"/>
                  </a:cubicBezTo>
                  <a:cubicBezTo>
                    <a:pt x="14953" y="5890"/>
                    <a:pt x="16050" y="5489"/>
                    <a:pt x="17126" y="5489"/>
                  </a:cubicBezTo>
                  <a:cubicBezTo>
                    <a:pt x="17554" y="5489"/>
                    <a:pt x="17978" y="5552"/>
                    <a:pt x="18389" y="5695"/>
                  </a:cubicBezTo>
                  <a:cubicBezTo>
                    <a:pt x="17562" y="4361"/>
                    <a:pt x="16133" y="3512"/>
                    <a:pt x="14670" y="2942"/>
                  </a:cubicBezTo>
                  <a:cubicBezTo>
                    <a:pt x="13207" y="2373"/>
                    <a:pt x="11663" y="2026"/>
                    <a:pt x="10220" y="1409"/>
                  </a:cubicBezTo>
                  <a:cubicBezTo>
                    <a:pt x="8874" y="833"/>
                    <a:pt x="7515" y="0"/>
                    <a:pt x="6084" y="0"/>
                  </a:cubicBezTo>
                  <a:close/>
                </a:path>
              </a:pathLst>
            </a:custGeom>
            <a:solidFill>
              <a:srgbClr val="768C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22" name="Google Shape;8522;p30"/>
            <p:cNvSpPr/>
            <p:nvPr/>
          </p:nvSpPr>
          <p:spPr>
            <a:xfrm>
              <a:off x="8962843" y="1860242"/>
              <a:ext cx="426960" cy="213920"/>
            </a:xfrm>
            <a:custGeom>
              <a:avLst/>
              <a:gdLst/>
              <a:ahLst/>
              <a:cxnLst/>
              <a:rect l="l" t="t" r="r" b="b"/>
              <a:pathLst>
                <a:path w="10674" h="5348" extrusionOk="0">
                  <a:moveTo>
                    <a:pt x="1" y="0"/>
                  </a:moveTo>
                  <a:lnTo>
                    <a:pt x="1" y="0"/>
                  </a:lnTo>
                  <a:cubicBezTo>
                    <a:pt x="314" y="346"/>
                    <a:pt x="952" y="612"/>
                    <a:pt x="1261" y="902"/>
                  </a:cubicBezTo>
                  <a:cubicBezTo>
                    <a:pt x="1714" y="1322"/>
                    <a:pt x="2104" y="1810"/>
                    <a:pt x="2472" y="2305"/>
                  </a:cubicBezTo>
                  <a:cubicBezTo>
                    <a:pt x="3281" y="3387"/>
                    <a:pt x="4107" y="4561"/>
                    <a:pt x="5356" y="5074"/>
                  </a:cubicBezTo>
                  <a:cubicBezTo>
                    <a:pt x="5819" y="5264"/>
                    <a:pt x="6306" y="5347"/>
                    <a:pt x="6800" y="5347"/>
                  </a:cubicBezTo>
                  <a:cubicBezTo>
                    <a:pt x="7813" y="5347"/>
                    <a:pt x="8851" y="4996"/>
                    <a:pt x="9753" y="4501"/>
                  </a:cubicBezTo>
                  <a:cubicBezTo>
                    <a:pt x="10069" y="4328"/>
                    <a:pt x="10374" y="4137"/>
                    <a:pt x="10674" y="3937"/>
                  </a:cubicBezTo>
                  <a:lnTo>
                    <a:pt x="10674" y="3937"/>
                  </a:lnTo>
                  <a:cubicBezTo>
                    <a:pt x="9962" y="4055"/>
                    <a:pt x="9231" y="4130"/>
                    <a:pt x="8504" y="4130"/>
                  </a:cubicBezTo>
                  <a:cubicBezTo>
                    <a:pt x="7139" y="4130"/>
                    <a:pt x="5790" y="3864"/>
                    <a:pt x="4613" y="3114"/>
                  </a:cubicBezTo>
                  <a:cubicBezTo>
                    <a:pt x="3059" y="2123"/>
                    <a:pt x="1888" y="276"/>
                    <a:pt x="1" y="0"/>
                  </a:cubicBezTo>
                  <a:close/>
                </a:path>
              </a:pathLst>
            </a:custGeom>
            <a:solidFill>
              <a:srgbClr val="536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23" name="Google Shape;8523;p30"/>
            <p:cNvSpPr/>
            <p:nvPr/>
          </p:nvSpPr>
          <p:spPr>
            <a:xfrm>
              <a:off x="8956523" y="1847202"/>
              <a:ext cx="285040" cy="226920"/>
            </a:xfrm>
            <a:custGeom>
              <a:avLst/>
              <a:gdLst/>
              <a:ahLst/>
              <a:cxnLst/>
              <a:rect l="l" t="t" r="r" b="b"/>
              <a:pathLst>
                <a:path w="7126" h="5673" extrusionOk="0">
                  <a:moveTo>
                    <a:pt x="0" y="0"/>
                  </a:moveTo>
                  <a:cubicBezTo>
                    <a:pt x="0" y="50"/>
                    <a:pt x="10" y="96"/>
                    <a:pt x="29" y="138"/>
                  </a:cubicBezTo>
                  <a:cubicBezTo>
                    <a:pt x="241" y="583"/>
                    <a:pt x="1057" y="889"/>
                    <a:pt x="1421" y="1228"/>
                  </a:cubicBezTo>
                  <a:cubicBezTo>
                    <a:pt x="1875" y="1648"/>
                    <a:pt x="2263" y="2136"/>
                    <a:pt x="2633" y="2631"/>
                  </a:cubicBezTo>
                  <a:cubicBezTo>
                    <a:pt x="3442" y="3714"/>
                    <a:pt x="4266" y="4888"/>
                    <a:pt x="5514" y="5400"/>
                  </a:cubicBezTo>
                  <a:cubicBezTo>
                    <a:pt x="5977" y="5590"/>
                    <a:pt x="6464" y="5673"/>
                    <a:pt x="6958" y="5673"/>
                  </a:cubicBezTo>
                  <a:cubicBezTo>
                    <a:pt x="7014" y="5673"/>
                    <a:pt x="7069" y="5671"/>
                    <a:pt x="7125" y="5669"/>
                  </a:cubicBezTo>
                  <a:cubicBezTo>
                    <a:pt x="6475" y="5572"/>
                    <a:pt x="5849" y="5347"/>
                    <a:pt x="5279" y="5005"/>
                  </a:cubicBezTo>
                  <a:cubicBezTo>
                    <a:pt x="4473" y="4523"/>
                    <a:pt x="3891" y="3800"/>
                    <a:pt x="3350" y="3050"/>
                  </a:cubicBezTo>
                  <a:cubicBezTo>
                    <a:pt x="2467" y="1823"/>
                    <a:pt x="1467" y="436"/>
                    <a:pt x="0" y="0"/>
                  </a:cubicBezTo>
                  <a:close/>
                </a:path>
              </a:pathLst>
            </a:custGeom>
            <a:solidFill>
              <a:srgbClr val="4654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24" name="Google Shape;8524;p30"/>
            <p:cNvSpPr/>
            <p:nvPr/>
          </p:nvSpPr>
          <p:spPr>
            <a:xfrm>
              <a:off x="9054241" y="1681725"/>
              <a:ext cx="627160" cy="227800"/>
            </a:xfrm>
            <a:custGeom>
              <a:avLst/>
              <a:gdLst/>
              <a:ahLst/>
              <a:cxnLst/>
              <a:rect l="l" t="t" r="r" b="b"/>
              <a:pathLst>
                <a:path w="15679" h="5695" extrusionOk="0">
                  <a:moveTo>
                    <a:pt x="3374" y="0"/>
                  </a:moveTo>
                  <a:cubicBezTo>
                    <a:pt x="3196" y="0"/>
                    <a:pt x="3017" y="13"/>
                    <a:pt x="2836" y="41"/>
                  </a:cubicBezTo>
                  <a:cubicBezTo>
                    <a:pt x="1740" y="209"/>
                    <a:pt x="820" y="908"/>
                    <a:pt x="1" y="1667"/>
                  </a:cubicBezTo>
                  <a:cubicBezTo>
                    <a:pt x="696" y="1637"/>
                    <a:pt x="1366" y="1334"/>
                    <a:pt x="2092" y="1258"/>
                  </a:cubicBezTo>
                  <a:cubicBezTo>
                    <a:pt x="2161" y="1251"/>
                    <a:pt x="2230" y="1247"/>
                    <a:pt x="2297" y="1247"/>
                  </a:cubicBezTo>
                  <a:cubicBezTo>
                    <a:pt x="3315" y="1247"/>
                    <a:pt x="4120" y="2043"/>
                    <a:pt x="4936" y="2568"/>
                  </a:cubicBezTo>
                  <a:cubicBezTo>
                    <a:pt x="6028" y="3269"/>
                    <a:pt x="7225" y="3350"/>
                    <a:pt x="8491" y="3366"/>
                  </a:cubicBezTo>
                  <a:cubicBezTo>
                    <a:pt x="9716" y="3382"/>
                    <a:pt x="10917" y="3528"/>
                    <a:pt x="12081" y="3939"/>
                  </a:cubicBezTo>
                  <a:cubicBezTo>
                    <a:pt x="13133" y="4310"/>
                    <a:pt x="14117" y="4848"/>
                    <a:pt x="14997" y="5530"/>
                  </a:cubicBezTo>
                  <a:cubicBezTo>
                    <a:pt x="15227" y="5563"/>
                    <a:pt x="15454" y="5617"/>
                    <a:pt x="15679" y="5695"/>
                  </a:cubicBezTo>
                  <a:cubicBezTo>
                    <a:pt x="14851" y="4360"/>
                    <a:pt x="13422" y="3512"/>
                    <a:pt x="11960" y="2942"/>
                  </a:cubicBezTo>
                  <a:cubicBezTo>
                    <a:pt x="10500" y="2373"/>
                    <a:pt x="8953" y="2026"/>
                    <a:pt x="7510" y="1409"/>
                  </a:cubicBezTo>
                  <a:cubicBezTo>
                    <a:pt x="6164" y="833"/>
                    <a:pt x="4805" y="0"/>
                    <a:pt x="3374" y="0"/>
                  </a:cubicBezTo>
                  <a:close/>
                </a:path>
              </a:pathLst>
            </a:custGeom>
            <a:solidFill>
              <a:srgbClr val="A9C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25" name="Google Shape;8525;p30"/>
            <p:cNvSpPr/>
            <p:nvPr/>
          </p:nvSpPr>
          <p:spPr>
            <a:xfrm>
              <a:off x="8956443" y="1721044"/>
              <a:ext cx="725080" cy="296000"/>
            </a:xfrm>
            <a:custGeom>
              <a:avLst/>
              <a:gdLst/>
              <a:ahLst/>
              <a:cxnLst/>
              <a:rect l="l" t="t" r="r" b="b"/>
              <a:pathLst>
                <a:path w="18127" h="7400" extrusionOk="0">
                  <a:moveTo>
                    <a:pt x="4892" y="1"/>
                  </a:moveTo>
                  <a:cubicBezTo>
                    <a:pt x="3871" y="951"/>
                    <a:pt x="3147" y="2220"/>
                    <a:pt x="2845" y="3581"/>
                  </a:cubicBezTo>
                  <a:cubicBezTo>
                    <a:pt x="2651" y="3562"/>
                    <a:pt x="2454" y="3542"/>
                    <a:pt x="2259" y="3518"/>
                  </a:cubicBezTo>
                  <a:cubicBezTo>
                    <a:pt x="1501" y="3432"/>
                    <a:pt x="747" y="3304"/>
                    <a:pt x="1" y="3139"/>
                  </a:cubicBezTo>
                  <a:lnTo>
                    <a:pt x="1" y="3139"/>
                  </a:lnTo>
                  <a:cubicBezTo>
                    <a:pt x="742" y="3330"/>
                    <a:pt x="1494" y="3472"/>
                    <a:pt x="2252" y="3578"/>
                  </a:cubicBezTo>
                  <a:cubicBezTo>
                    <a:pt x="2616" y="3628"/>
                    <a:pt x="2982" y="3668"/>
                    <a:pt x="3348" y="3700"/>
                  </a:cubicBezTo>
                  <a:cubicBezTo>
                    <a:pt x="3527" y="4962"/>
                    <a:pt x="4206" y="6123"/>
                    <a:pt x="5221" y="6897"/>
                  </a:cubicBezTo>
                  <a:lnTo>
                    <a:pt x="5259" y="6848"/>
                  </a:lnTo>
                  <a:cubicBezTo>
                    <a:pt x="4261" y="6089"/>
                    <a:pt x="3591" y="4948"/>
                    <a:pt x="3409" y="3708"/>
                  </a:cubicBezTo>
                  <a:lnTo>
                    <a:pt x="3409" y="3708"/>
                  </a:lnTo>
                  <a:cubicBezTo>
                    <a:pt x="3783" y="3741"/>
                    <a:pt x="4159" y="3765"/>
                    <a:pt x="4537" y="3781"/>
                  </a:cubicBezTo>
                  <a:cubicBezTo>
                    <a:pt x="5005" y="3802"/>
                    <a:pt x="5475" y="3809"/>
                    <a:pt x="5945" y="3809"/>
                  </a:cubicBezTo>
                  <a:cubicBezTo>
                    <a:pt x="6042" y="3809"/>
                    <a:pt x="6139" y="3809"/>
                    <a:pt x="6235" y="3808"/>
                  </a:cubicBezTo>
                  <a:cubicBezTo>
                    <a:pt x="7171" y="5236"/>
                    <a:pt x="8424" y="6478"/>
                    <a:pt x="9859" y="7400"/>
                  </a:cubicBezTo>
                  <a:lnTo>
                    <a:pt x="9894" y="7347"/>
                  </a:lnTo>
                  <a:cubicBezTo>
                    <a:pt x="8478" y="6437"/>
                    <a:pt x="7239" y="5214"/>
                    <a:pt x="6310" y="3808"/>
                  </a:cubicBezTo>
                  <a:cubicBezTo>
                    <a:pt x="6724" y="3804"/>
                    <a:pt x="7134" y="3794"/>
                    <a:pt x="7548" y="3779"/>
                  </a:cubicBezTo>
                  <a:lnTo>
                    <a:pt x="7560" y="3788"/>
                  </a:lnTo>
                  <a:cubicBezTo>
                    <a:pt x="7561" y="3785"/>
                    <a:pt x="7564" y="3782"/>
                    <a:pt x="7567" y="3779"/>
                  </a:cubicBezTo>
                  <a:cubicBezTo>
                    <a:pt x="8071" y="3763"/>
                    <a:pt x="8574" y="3741"/>
                    <a:pt x="9078" y="3719"/>
                  </a:cubicBezTo>
                  <a:cubicBezTo>
                    <a:pt x="10085" y="4503"/>
                    <a:pt x="11262" y="5105"/>
                    <a:pt x="12489" y="5461"/>
                  </a:cubicBezTo>
                  <a:lnTo>
                    <a:pt x="12508" y="5399"/>
                  </a:lnTo>
                  <a:cubicBezTo>
                    <a:pt x="11313" y="5055"/>
                    <a:pt x="10165" y="4474"/>
                    <a:pt x="9177" y="3715"/>
                  </a:cubicBezTo>
                  <a:cubicBezTo>
                    <a:pt x="10190" y="3666"/>
                    <a:pt x="11204" y="3617"/>
                    <a:pt x="12217" y="3617"/>
                  </a:cubicBezTo>
                  <a:cubicBezTo>
                    <a:pt x="12713" y="3617"/>
                    <a:pt x="13209" y="3628"/>
                    <a:pt x="13704" y="3658"/>
                  </a:cubicBezTo>
                  <a:cubicBezTo>
                    <a:pt x="14466" y="3706"/>
                    <a:pt x="15224" y="3801"/>
                    <a:pt x="15967" y="3971"/>
                  </a:cubicBezTo>
                  <a:cubicBezTo>
                    <a:pt x="16710" y="4138"/>
                    <a:pt x="17436" y="4385"/>
                    <a:pt x="18126" y="4713"/>
                  </a:cubicBezTo>
                  <a:cubicBezTo>
                    <a:pt x="17449" y="4358"/>
                    <a:pt x="16722" y="4100"/>
                    <a:pt x="15979" y="3912"/>
                  </a:cubicBezTo>
                  <a:cubicBezTo>
                    <a:pt x="15234" y="3728"/>
                    <a:pt x="14474" y="3622"/>
                    <a:pt x="13710" y="3562"/>
                  </a:cubicBezTo>
                  <a:cubicBezTo>
                    <a:pt x="13164" y="3519"/>
                    <a:pt x="12617" y="3505"/>
                    <a:pt x="12071" y="3505"/>
                  </a:cubicBezTo>
                  <a:cubicBezTo>
                    <a:pt x="11852" y="3505"/>
                    <a:pt x="11633" y="3507"/>
                    <a:pt x="11414" y="3511"/>
                  </a:cubicBezTo>
                  <a:cubicBezTo>
                    <a:pt x="11264" y="3512"/>
                    <a:pt x="11115" y="3518"/>
                    <a:pt x="10967" y="3523"/>
                  </a:cubicBezTo>
                  <a:cubicBezTo>
                    <a:pt x="11611" y="2718"/>
                    <a:pt x="12594" y="2219"/>
                    <a:pt x="13624" y="2176"/>
                  </a:cubicBezTo>
                  <a:lnTo>
                    <a:pt x="13623" y="2114"/>
                  </a:lnTo>
                  <a:cubicBezTo>
                    <a:pt x="12555" y="2157"/>
                    <a:pt x="11541" y="2685"/>
                    <a:pt x="10886" y="3526"/>
                  </a:cubicBezTo>
                  <a:cubicBezTo>
                    <a:pt x="10299" y="3542"/>
                    <a:pt x="9711" y="3568"/>
                    <a:pt x="9122" y="3593"/>
                  </a:cubicBezTo>
                  <a:cubicBezTo>
                    <a:pt x="9090" y="3596"/>
                    <a:pt x="9058" y="3597"/>
                    <a:pt x="9026" y="3598"/>
                  </a:cubicBezTo>
                  <a:cubicBezTo>
                    <a:pt x="9020" y="3596"/>
                    <a:pt x="9017" y="3591"/>
                    <a:pt x="9011" y="3588"/>
                  </a:cubicBezTo>
                  <a:lnTo>
                    <a:pt x="8999" y="3600"/>
                  </a:lnTo>
                  <a:cubicBezTo>
                    <a:pt x="8554" y="3622"/>
                    <a:pt x="8109" y="3642"/>
                    <a:pt x="7663" y="3658"/>
                  </a:cubicBezTo>
                  <a:cubicBezTo>
                    <a:pt x="8325" y="2820"/>
                    <a:pt x="9225" y="2155"/>
                    <a:pt x="10222" y="1774"/>
                  </a:cubicBezTo>
                  <a:lnTo>
                    <a:pt x="10200" y="1716"/>
                  </a:lnTo>
                  <a:cubicBezTo>
                    <a:pt x="9177" y="2105"/>
                    <a:pt x="8253" y="2796"/>
                    <a:pt x="7582" y="3663"/>
                  </a:cubicBezTo>
                  <a:cubicBezTo>
                    <a:pt x="6936" y="3687"/>
                    <a:pt x="6290" y="3703"/>
                    <a:pt x="5644" y="3703"/>
                  </a:cubicBezTo>
                  <a:cubicBezTo>
                    <a:pt x="5380" y="3703"/>
                    <a:pt x="5116" y="3700"/>
                    <a:pt x="4853" y="3695"/>
                  </a:cubicBezTo>
                  <a:cubicBezTo>
                    <a:pt x="5341" y="2600"/>
                    <a:pt x="6243" y="1696"/>
                    <a:pt x="7337" y="1206"/>
                  </a:cubicBezTo>
                  <a:lnTo>
                    <a:pt x="7312" y="1148"/>
                  </a:lnTo>
                  <a:cubicBezTo>
                    <a:pt x="6195" y="1646"/>
                    <a:pt x="5277" y="2573"/>
                    <a:pt x="4786" y="3692"/>
                  </a:cubicBezTo>
                  <a:cubicBezTo>
                    <a:pt x="4706" y="3690"/>
                    <a:pt x="4624" y="3687"/>
                    <a:pt x="4544" y="3686"/>
                  </a:cubicBezTo>
                  <a:cubicBezTo>
                    <a:pt x="4162" y="3676"/>
                    <a:pt x="3782" y="3655"/>
                    <a:pt x="3401" y="3628"/>
                  </a:cubicBezTo>
                  <a:cubicBezTo>
                    <a:pt x="3401" y="3625"/>
                    <a:pt x="3399" y="3619"/>
                    <a:pt x="3399" y="3614"/>
                  </a:cubicBezTo>
                  <a:lnTo>
                    <a:pt x="3339" y="3622"/>
                  </a:lnTo>
                  <a:cubicBezTo>
                    <a:pt x="3196" y="3612"/>
                    <a:pt x="3053" y="3600"/>
                    <a:pt x="2909" y="3585"/>
                  </a:cubicBezTo>
                  <a:cubicBezTo>
                    <a:pt x="3206" y="2240"/>
                    <a:pt x="3926" y="984"/>
                    <a:pt x="4934" y="48"/>
                  </a:cubicBezTo>
                  <a:lnTo>
                    <a:pt x="489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26" name="Google Shape;8526;p30"/>
            <p:cNvSpPr/>
            <p:nvPr/>
          </p:nvSpPr>
          <p:spPr>
            <a:xfrm>
              <a:off x="7826541" y="1399769"/>
              <a:ext cx="1820360" cy="908720"/>
            </a:xfrm>
            <a:custGeom>
              <a:avLst/>
              <a:gdLst/>
              <a:ahLst/>
              <a:cxnLst/>
              <a:rect l="l" t="t" r="r" b="b"/>
              <a:pathLst>
                <a:path w="45509" h="22718" extrusionOk="0">
                  <a:moveTo>
                    <a:pt x="27324" y="1"/>
                  </a:moveTo>
                  <a:cubicBezTo>
                    <a:pt x="27280" y="1"/>
                    <a:pt x="27233" y="10"/>
                    <a:pt x="27185" y="29"/>
                  </a:cubicBezTo>
                  <a:cubicBezTo>
                    <a:pt x="22896" y="1785"/>
                    <a:pt x="18363" y="2871"/>
                    <a:pt x="13769" y="3274"/>
                  </a:cubicBezTo>
                  <a:cubicBezTo>
                    <a:pt x="13748" y="3271"/>
                    <a:pt x="13728" y="3269"/>
                    <a:pt x="13708" y="3269"/>
                  </a:cubicBezTo>
                  <a:cubicBezTo>
                    <a:pt x="13671" y="3269"/>
                    <a:pt x="13635" y="3275"/>
                    <a:pt x="13604" y="3289"/>
                  </a:cubicBezTo>
                  <a:cubicBezTo>
                    <a:pt x="12296" y="3399"/>
                    <a:pt x="10983" y="3455"/>
                    <a:pt x="9670" y="3455"/>
                  </a:cubicBezTo>
                  <a:cubicBezTo>
                    <a:pt x="6581" y="3455"/>
                    <a:pt x="3490" y="3148"/>
                    <a:pt x="451" y="2530"/>
                  </a:cubicBezTo>
                  <a:cubicBezTo>
                    <a:pt x="425" y="2524"/>
                    <a:pt x="401" y="2522"/>
                    <a:pt x="378" y="2522"/>
                  </a:cubicBezTo>
                  <a:cubicBezTo>
                    <a:pt x="16" y="2522"/>
                    <a:pt x="0" y="3131"/>
                    <a:pt x="400" y="3213"/>
                  </a:cubicBezTo>
                  <a:cubicBezTo>
                    <a:pt x="3453" y="3833"/>
                    <a:pt x="6558" y="4140"/>
                    <a:pt x="9659" y="4140"/>
                  </a:cubicBezTo>
                  <a:cubicBezTo>
                    <a:pt x="11009" y="4140"/>
                    <a:pt x="12358" y="4082"/>
                    <a:pt x="13702" y="3966"/>
                  </a:cubicBezTo>
                  <a:cubicBezTo>
                    <a:pt x="21389" y="6433"/>
                    <a:pt x="28354" y="10973"/>
                    <a:pt x="33727" y="17001"/>
                  </a:cubicBezTo>
                  <a:cubicBezTo>
                    <a:pt x="35275" y="18739"/>
                    <a:pt x="36687" y="20596"/>
                    <a:pt x="37947" y="22551"/>
                  </a:cubicBezTo>
                  <a:cubicBezTo>
                    <a:pt x="38023" y="22669"/>
                    <a:pt x="38139" y="22717"/>
                    <a:pt x="38252" y="22717"/>
                  </a:cubicBezTo>
                  <a:cubicBezTo>
                    <a:pt x="38491" y="22717"/>
                    <a:pt x="38722" y="22502"/>
                    <a:pt x="38562" y="22251"/>
                  </a:cubicBezTo>
                  <a:cubicBezTo>
                    <a:pt x="35859" y="18053"/>
                    <a:pt x="32474" y="14319"/>
                    <a:pt x="28590" y="11206"/>
                  </a:cubicBezTo>
                  <a:cubicBezTo>
                    <a:pt x="33574" y="8263"/>
                    <a:pt x="39233" y="6566"/>
                    <a:pt x="45021" y="6317"/>
                  </a:cubicBezTo>
                  <a:cubicBezTo>
                    <a:pt x="45451" y="6298"/>
                    <a:pt x="45509" y="5633"/>
                    <a:pt x="45090" y="5633"/>
                  </a:cubicBezTo>
                  <a:cubicBezTo>
                    <a:pt x="45084" y="5633"/>
                    <a:pt x="45078" y="5633"/>
                    <a:pt x="45072" y="5633"/>
                  </a:cubicBezTo>
                  <a:cubicBezTo>
                    <a:pt x="39057" y="5891"/>
                    <a:pt x="33175" y="7645"/>
                    <a:pt x="28017" y="10753"/>
                  </a:cubicBezTo>
                  <a:cubicBezTo>
                    <a:pt x="25630" y="8900"/>
                    <a:pt x="23059" y="7280"/>
                    <a:pt x="20344" y="5928"/>
                  </a:cubicBezTo>
                  <a:cubicBezTo>
                    <a:pt x="18718" y="5117"/>
                    <a:pt x="17044" y="4408"/>
                    <a:pt x="15333" y="3797"/>
                  </a:cubicBezTo>
                  <a:cubicBezTo>
                    <a:pt x="19496" y="3293"/>
                    <a:pt x="23591" y="2238"/>
                    <a:pt x="27485" y="643"/>
                  </a:cubicBezTo>
                  <a:cubicBezTo>
                    <a:pt x="27845" y="495"/>
                    <a:pt x="27653" y="1"/>
                    <a:pt x="2732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27" name="Google Shape;8527;p30"/>
            <p:cNvSpPr/>
            <p:nvPr/>
          </p:nvSpPr>
          <p:spPr>
            <a:xfrm>
              <a:off x="9528313" y="1255971"/>
              <a:ext cx="1408720" cy="761000"/>
            </a:xfrm>
            <a:custGeom>
              <a:avLst/>
              <a:gdLst/>
              <a:ahLst/>
              <a:cxnLst/>
              <a:rect l="l" t="t" r="r" b="b"/>
              <a:pathLst>
                <a:path w="35218" h="19025" extrusionOk="0">
                  <a:moveTo>
                    <a:pt x="7186" y="0"/>
                  </a:moveTo>
                  <a:cubicBezTo>
                    <a:pt x="7046" y="0"/>
                    <a:pt x="6906" y="11"/>
                    <a:pt x="6765" y="33"/>
                  </a:cubicBezTo>
                  <a:cubicBezTo>
                    <a:pt x="5625" y="215"/>
                    <a:pt x="4750" y="1123"/>
                    <a:pt x="4057" y="2045"/>
                  </a:cubicBezTo>
                  <a:cubicBezTo>
                    <a:pt x="2320" y="4353"/>
                    <a:pt x="1151" y="7028"/>
                    <a:pt x="0" y="9676"/>
                  </a:cubicBezTo>
                  <a:cubicBezTo>
                    <a:pt x="2077" y="10174"/>
                    <a:pt x="3821" y="11561"/>
                    <a:pt x="5348" y="13054"/>
                  </a:cubicBezTo>
                  <a:cubicBezTo>
                    <a:pt x="6875" y="14546"/>
                    <a:pt x="8275" y="16193"/>
                    <a:pt x="10028" y="17412"/>
                  </a:cubicBezTo>
                  <a:cubicBezTo>
                    <a:pt x="11381" y="18356"/>
                    <a:pt x="13014" y="19024"/>
                    <a:pt x="14637" y="19024"/>
                  </a:cubicBezTo>
                  <a:cubicBezTo>
                    <a:pt x="15115" y="19024"/>
                    <a:pt x="15592" y="18966"/>
                    <a:pt x="16061" y="18840"/>
                  </a:cubicBezTo>
                  <a:cubicBezTo>
                    <a:pt x="18247" y="18255"/>
                    <a:pt x="19812" y="16347"/>
                    <a:pt x="21834" y="15339"/>
                  </a:cubicBezTo>
                  <a:cubicBezTo>
                    <a:pt x="23295" y="14610"/>
                    <a:pt x="24935" y="14377"/>
                    <a:pt x="26580" y="14377"/>
                  </a:cubicBezTo>
                  <a:cubicBezTo>
                    <a:pt x="27151" y="14377"/>
                    <a:pt x="27723" y="14405"/>
                    <a:pt x="28288" y="14450"/>
                  </a:cubicBezTo>
                  <a:cubicBezTo>
                    <a:pt x="30213" y="14601"/>
                    <a:pt x="32403" y="14815"/>
                    <a:pt x="34395" y="14815"/>
                  </a:cubicBezTo>
                  <a:cubicBezTo>
                    <a:pt x="34673" y="14815"/>
                    <a:pt x="34948" y="14811"/>
                    <a:pt x="35217" y="14801"/>
                  </a:cubicBezTo>
                  <a:cubicBezTo>
                    <a:pt x="30980" y="13149"/>
                    <a:pt x="27390" y="10126"/>
                    <a:pt x="24432" y="6671"/>
                  </a:cubicBezTo>
                  <a:cubicBezTo>
                    <a:pt x="23146" y="5170"/>
                    <a:pt x="21834" y="3490"/>
                    <a:pt x="19931" y="2957"/>
                  </a:cubicBezTo>
                  <a:cubicBezTo>
                    <a:pt x="19424" y="2815"/>
                    <a:pt x="18904" y="2765"/>
                    <a:pt x="18378" y="2765"/>
                  </a:cubicBezTo>
                  <a:cubicBezTo>
                    <a:pt x="17077" y="2765"/>
                    <a:pt x="15738" y="3074"/>
                    <a:pt x="14446" y="3074"/>
                  </a:cubicBezTo>
                  <a:cubicBezTo>
                    <a:pt x="13831" y="3074"/>
                    <a:pt x="13227" y="3004"/>
                    <a:pt x="12643" y="2798"/>
                  </a:cubicBezTo>
                  <a:cubicBezTo>
                    <a:pt x="11598" y="2433"/>
                    <a:pt x="10749" y="1673"/>
                    <a:pt x="9843" y="1035"/>
                  </a:cubicBezTo>
                  <a:cubicBezTo>
                    <a:pt x="9054" y="482"/>
                    <a:pt x="8133" y="0"/>
                    <a:pt x="71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28" name="Google Shape;8528;p30"/>
            <p:cNvSpPr/>
            <p:nvPr/>
          </p:nvSpPr>
          <p:spPr>
            <a:xfrm>
              <a:off x="9528473" y="1255931"/>
              <a:ext cx="905360" cy="761040"/>
            </a:xfrm>
            <a:custGeom>
              <a:avLst/>
              <a:gdLst/>
              <a:ahLst/>
              <a:cxnLst/>
              <a:rect l="l" t="t" r="r" b="b"/>
              <a:pathLst>
                <a:path w="22634" h="19026" extrusionOk="0">
                  <a:moveTo>
                    <a:pt x="7182" y="0"/>
                  </a:moveTo>
                  <a:cubicBezTo>
                    <a:pt x="7043" y="0"/>
                    <a:pt x="6904" y="10"/>
                    <a:pt x="6764" y="32"/>
                  </a:cubicBezTo>
                  <a:cubicBezTo>
                    <a:pt x="5625" y="214"/>
                    <a:pt x="4751" y="1124"/>
                    <a:pt x="4057" y="2046"/>
                  </a:cubicBezTo>
                  <a:cubicBezTo>
                    <a:pt x="2319" y="4352"/>
                    <a:pt x="1152" y="7029"/>
                    <a:pt x="1" y="9677"/>
                  </a:cubicBezTo>
                  <a:cubicBezTo>
                    <a:pt x="2077" y="10173"/>
                    <a:pt x="3820" y="11562"/>
                    <a:pt x="5348" y="13055"/>
                  </a:cubicBezTo>
                  <a:cubicBezTo>
                    <a:pt x="6874" y="14547"/>
                    <a:pt x="8275" y="16194"/>
                    <a:pt x="10027" y="17413"/>
                  </a:cubicBezTo>
                  <a:cubicBezTo>
                    <a:pt x="11381" y="18357"/>
                    <a:pt x="13013" y="19025"/>
                    <a:pt x="14636" y="19025"/>
                  </a:cubicBezTo>
                  <a:cubicBezTo>
                    <a:pt x="15114" y="19025"/>
                    <a:pt x="15591" y="18967"/>
                    <a:pt x="16060" y="18841"/>
                  </a:cubicBezTo>
                  <a:cubicBezTo>
                    <a:pt x="18244" y="18257"/>
                    <a:pt x="19809" y="16350"/>
                    <a:pt x="21835" y="15340"/>
                  </a:cubicBezTo>
                  <a:cubicBezTo>
                    <a:pt x="22095" y="15210"/>
                    <a:pt x="22364" y="15095"/>
                    <a:pt x="22633" y="14998"/>
                  </a:cubicBezTo>
                  <a:cubicBezTo>
                    <a:pt x="22291" y="14919"/>
                    <a:pt x="21935" y="14884"/>
                    <a:pt x="21579" y="14884"/>
                  </a:cubicBezTo>
                  <a:cubicBezTo>
                    <a:pt x="21241" y="14884"/>
                    <a:pt x="20904" y="14915"/>
                    <a:pt x="20580" y="14973"/>
                  </a:cubicBezTo>
                  <a:cubicBezTo>
                    <a:pt x="19693" y="15130"/>
                    <a:pt x="18827" y="15435"/>
                    <a:pt x="17918" y="15439"/>
                  </a:cubicBezTo>
                  <a:cubicBezTo>
                    <a:pt x="17909" y="15439"/>
                    <a:pt x="17900" y="15439"/>
                    <a:pt x="17891" y="15439"/>
                  </a:cubicBezTo>
                  <a:cubicBezTo>
                    <a:pt x="16964" y="15439"/>
                    <a:pt x="16064" y="15217"/>
                    <a:pt x="15205" y="14869"/>
                  </a:cubicBezTo>
                  <a:cubicBezTo>
                    <a:pt x="11548" y="13388"/>
                    <a:pt x="9254" y="9560"/>
                    <a:pt x="5355" y="8562"/>
                  </a:cubicBezTo>
                  <a:cubicBezTo>
                    <a:pt x="4805" y="8422"/>
                    <a:pt x="4247" y="8340"/>
                    <a:pt x="3687" y="8313"/>
                  </a:cubicBezTo>
                  <a:cubicBezTo>
                    <a:pt x="3820" y="8147"/>
                    <a:pt x="3948" y="7978"/>
                    <a:pt x="4067" y="7809"/>
                  </a:cubicBezTo>
                  <a:cubicBezTo>
                    <a:pt x="5125" y="6315"/>
                    <a:pt x="5925" y="4363"/>
                    <a:pt x="7652" y="3504"/>
                  </a:cubicBezTo>
                  <a:cubicBezTo>
                    <a:pt x="8070" y="3297"/>
                    <a:pt x="8494" y="3219"/>
                    <a:pt x="8920" y="3219"/>
                  </a:cubicBezTo>
                  <a:cubicBezTo>
                    <a:pt x="9509" y="3219"/>
                    <a:pt x="10102" y="3369"/>
                    <a:pt x="10694" y="3535"/>
                  </a:cubicBezTo>
                  <a:cubicBezTo>
                    <a:pt x="11722" y="3826"/>
                    <a:pt x="12736" y="4054"/>
                    <a:pt x="13804" y="4054"/>
                  </a:cubicBezTo>
                  <a:cubicBezTo>
                    <a:pt x="13861" y="4054"/>
                    <a:pt x="13918" y="4054"/>
                    <a:pt x="13975" y="4052"/>
                  </a:cubicBezTo>
                  <a:cubicBezTo>
                    <a:pt x="15885" y="4009"/>
                    <a:pt x="17710" y="3470"/>
                    <a:pt x="19503" y="2859"/>
                  </a:cubicBezTo>
                  <a:cubicBezTo>
                    <a:pt x="19133" y="2791"/>
                    <a:pt x="18757" y="2765"/>
                    <a:pt x="18377" y="2765"/>
                  </a:cubicBezTo>
                  <a:cubicBezTo>
                    <a:pt x="17076" y="2765"/>
                    <a:pt x="15736" y="3074"/>
                    <a:pt x="14443" y="3074"/>
                  </a:cubicBezTo>
                  <a:cubicBezTo>
                    <a:pt x="13829" y="3074"/>
                    <a:pt x="13226" y="3004"/>
                    <a:pt x="12642" y="2799"/>
                  </a:cubicBezTo>
                  <a:cubicBezTo>
                    <a:pt x="11597" y="2434"/>
                    <a:pt x="10748" y="1674"/>
                    <a:pt x="9843" y="1036"/>
                  </a:cubicBezTo>
                  <a:cubicBezTo>
                    <a:pt x="9054" y="482"/>
                    <a:pt x="8130" y="0"/>
                    <a:pt x="718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29" name="Google Shape;8529;p30"/>
            <p:cNvSpPr/>
            <p:nvPr/>
          </p:nvSpPr>
          <p:spPr>
            <a:xfrm>
              <a:off x="9528433" y="1636485"/>
              <a:ext cx="667880" cy="380560"/>
            </a:xfrm>
            <a:custGeom>
              <a:avLst/>
              <a:gdLst/>
              <a:ahLst/>
              <a:cxnLst/>
              <a:rect l="l" t="t" r="r" b="b"/>
              <a:pathLst>
                <a:path w="16697" h="9514" extrusionOk="0">
                  <a:moveTo>
                    <a:pt x="575" y="0"/>
                  </a:moveTo>
                  <a:cubicBezTo>
                    <a:pt x="405" y="0"/>
                    <a:pt x="236" y="5"/>
                    <a:pt x="66" y="14"/>
                  </a:cubicBezTo>
                  <a:cubicBezTo>
                    <a:pt x="44" y="63"/>
                    <a:pt x="22" y="114"/>
                    <a:pt x="0" y="163"/>
                  </a:cubicBezTo>
                  <a:cubicBezTo>
                    <a:pt x="2077" y="661"/>
                    <a:pt x="3819" y="2048"/>
                    <a:pt x="5348" y="3541"/>
                  </a:cubicBezTo>
                  <a:cubicBezTo>
                    <a:pt x="6873" y="5033"/>
                    <a:pt x="8275" y="6680"/>
                    <a:pt x="10026" y="7899"/>
                  </a:cubicBezTo>
                  <a:cubicBezTo>
                    <a:pt x="11381" y="8843"/>
                    <a:pt x="13015" y="9514"/>
                    <a:pt x="14639" y="9514"/>
                  </a:cubicBezTo>
                  <a:cubicBezTo>
                    <a:pt x="15116" y="9514"/>
                    <a:pt x="15592" y="9456"/>
                    <a:pt x="16060" y="9330"/>
                  </a:cubicBezTo>
                  <a:cubicBezTo>
                    <a:pt x="16278" y="9272"/>
                    <a:pt x="16488" y="9196"/>
                    <a:pt x="16697" y="9113"/>
                  </a:cubicBezTo>
                  <a:lnTo>
                    <a:pt x="16697" y="9113"/>
                  </a:lnTo>
                  <a:cubicBezTo>
                    <a:pt x="16505" y="9128"/>
                    <a:pt x="16313" y="9136"/>
                    <a:pt x="16121" y="9136"/>
                  </a:cubicBezTo>
                  <a:cubicBezTo>
                    <a:pt x="15160" y="9136"/>
                    <a:pt x="14198" y="8949"/>
                    <a:pt x="13302" y="8584"/>
                  </a:cubicBezTo>
                  <a:cubicBezTo>
                    <a:pt x="11524" y="7863"/>
                    <a:pt x="10305" y="6375"/>
                    <a:pt x="9132" y="4924"/>
                  </a:cubicBezTo>
                  <a:cubicBezTo>
                    <a:pt x="7918" y="3422"/>
                    <a:pt x="6658" y="1940"/>
                    <a:pt x="4909" y="1044"/>
                  </a:cubicBezTo>
                  <a:cubicBezTo>
                    <a:pt x="3558" y="353"/>
                    <a:pt x="2074" y="0"/>
                    <a:pt x="575" y="0"/>
                  </a:cubicBezTo>
                  <a:close/>
                </a:path>
              </a:pathLst>
            </a:custGeom>
            <a:solidFill>
              <a:srgbClr val="000000">
                <a:alpha val="18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30" name="Google Shape;8530;p30"/>
            <p:cNvSpPr/>
            <p:nvPr/>
          </p:nvSpPr>
          <p:spPr>
            <a:xfrm>
              <a:off x="10091944" y="1446928"/>
              <a:ext cx="845200" cy="401640"/>
            </a:xfrm>
            <a:custGeom>
              <a:avLst/>
              <a:gdLst/>
              <a:ahLst/>
              <a:cxnLst/>
              <a:rect l="l" t="t" r="r" b="b"/>
              <a:pathLst>
                <a:path w="21130" h="10041" extrusionOk="0">
                  <a:moveTo>
                    <a:pt x="4841" y="0"/>
                  </a:moveTo>
                  <a:cubicBezTo>
                    <a:pt x="4699" y="0"/>
                    <a:pt x="4556" y="3"/>
                    <a:pt x="4412" y="9"/>
                  </a:cubicBezTo>
                  <a:cubicBezTo>
                    <a:pt x="3186" y="57"/>
                    <a:pt x="1771" y="300"/>
                    <a:pt x="729" y="994"/>
                  </a:cubicBezTo>
                  <a:cubicBezTo>
                    <a:pt x="231" y="1324"/>
                    <a:pt x="0" y="1907"/>
                    <a:pt x="238" y="2480"/>
                  </a:cubicBezTo>
                  <a:cubicBezTo>
                    <a:pt x="526" y="3168"/>
                    <a:pt x="1224" y="3338"/>
                    <a:pt x="1898" y="3357"/>
                  </a:cubicBezTo>
                  <a:cubicBezTo>
                    <a:pt x="5035" y="3452"/>
                    <a:pt x="7927" y="4610"/>
                    <a:pt x="10689" y="6021"/>
                  </a:cubicBezTo>
                  <a:cubicBezTo>
                    <a:pt x="13474" y="7441"/>
                    <a:pt x="16196" y="9053"/>
                    <a:pt x="19175" y="10020"/>
                  </a:cubicBezTo>
                  <a:cubicBezTo>
                    <a:pt x="19563" y="10033"/>
                    <a:pt x="19948" y="10041"/>
                    <a:pt x="20326" y="10041"/>
                  </a:cubicBezTo>
                  <a:cubicBezTo>
                    <a:pt x="20598" y="10041"/>
                    <a:pt x="20866" y="10037"/>
                    <a:pt x="21129" y="10027"/>
                  </a:cubicBezTo>
                  <a:cubicBezTo>
                    <a:pt x="16891" y="8375"/>
                    <a:pt x="13300" y="5352"/>
                    <a:pt x="10343" y="1897"/>
                  </a:cubicBezTo>
                  <a:cubicBezTo>
                    <a:pt x="10130" y="1649"/>
                    <a:pt x="9917" y="1394"/>
                    <a:pt x="9700" y="1142"/>
                  </a:cubicBezTo>
                  <a:cubicBezTo>
                    <a:pt x="8198" y="444"/>
                    <a:pt x="6601" y="0"/>
                    <a:pt x="4841" y="0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31" name="Google Shape;8531;p30"/>
            <p:cNvSpPr/>
            <p:nvPr/>
          </p:nvSpPr>
          <p:spPr>
            <a:xfrm>
              <a:off x="9539833" y="1410208"/>
              <a:ext cx="1319560" cy="523560"/>
            </a:xfrm>
            <a:custGeom>
              <a:avLst/>
              <a:gdLst/>
              <a:ahLst/>
              <a:cxnLst/>
              <a:rect l="l" t="t" r="r" b="b"/>
              <a:pathLst>
                <a:path w="32989" h="13089" extrusionOk="0">
                  <a:moveTo>
                    <a:pt x="8757" y="1"/>
                  </a:moveTo>
                  <a:cubicBezTo>
                    <a:pt x="8742" y="1"/>
                    <a:pt x="8727" y="6"/>
                    <a:pt x="8715" y="18"/>
                  </a:cubicBezTo>
                  <a:cubicBezTo>
                    <a:pt x="8150" y="558"/>
                    <a:pt x="7563" y="1118"/>
                    <a:pt x="7084" y="1760"/>
                  </a:cubicBezTo>
                  <a:cubicBezTo>
                    <a:pt x="6697" y="2277"/>
                    <a:pt x="6419" y="2801"/>
                    <a:pt x="6256" y="3318"/>
                  </a:cubicBezTo>
                  <a:cubicBezTo>
                    <a:pt x="6195" y="3507"/>
                    <a:pt x="6151" y="3698"/>
                    <a:pt x="6122" y="3886"/>
                  </a:cubicBezTo>
                  <a:cubicBezTo>
                    <a:pt x="4041" y="4210"/>
                    <a:pt x="1996" y="4760"/>
                    <a:pt x="39" y="5540"/>
                  </a:cubicBezTo>
                  <a:cubicBezTo>
                    <a:pt x="21" y="5547"/>
                    <a:pt x="10" y="5562"/>
                    <a:pt x="5" y="5578"/>
                  </a:cubicBezTo>
                  <a:cubicBezTo>
                    <a:pt x="1" y="5591"/>
                    <a:pt x="1" y="5605"/>
                    <a:pt x="7" y="5617"/>
                  </a:cubicBezTo>
                  <a:cubicBezTo>
                    <a:pt x="17" y="5641"/>
                    <a:pt x="38" y="5655"/>
                    <a:pt x="62" y="5655"/>
                  </a:cubicBezTo>
                  <a:cubicBezTo>
                    <a:pt x="69" y="5655"/>
                    <a:pt x="77" y="5654"/>
                    <a:pt x="85" y="5651"/>
                  </a:cubicBezTo>
                  <a:cubicBezTo>
                    <a:pt x="2038" y="4872"/>
                    <a:pt x="4079" y="4325"/>
                    <a:pt x="6155" y="4000"/>
                  </a:cubicBezTo>
                  <a:cubicBezTo>
                    <a:pt x="6158" y="4003"/>
                    <a:pt x="6161" y="4004"/>
                    <a:pt x="6164" y="4004"/>
                  </a:cubicBezTo>
                  <a:cubicBezTo>
                    <a:pt x="6167" y="4004"/>
                    <a:pt x="6169" y="4004"/>
                    <a:pt x="6172" y="4004"/>
                  </a:cubicBezTo>
                  <a:cubicBezTo>
                    <a:pt x="6185" y="4004"/>
                    <a:pt x="6199" y="4001"/>
                    <a:pt x="6209" y="3991"/>
                  </a:cubicBezTo>
                  <a:cubicBezTo>
                    <a:pt x="6741" y="3909"/>
                    <a:pt x="7276" y="3842"/>
                    <a:pt x="7809" y="3791"/>
                  </a:cubicBezTo>
                  <a:cubicBezTo>
                    <a:pt x="8219" y="7393"/>
                    <a:pt x="10170" y="10858"/>
                    <a:pt x="13040" y="13073"/>
                  </a:cubicBezTo>
                  <a:cubicBezTo>
                    <a:pt x="13051" y="13083"/>
                    <a:pt x="13065" y="13088"/>
                    <a:pt x="13079" y="13088"/>
                  </a:cubicBezTo>
                  <a:cubicBezTo>
                    <a:pt x="13096" y="13088"/>
                    <a:pt x="13113" y="13081"/>
                    <a:pt x="13123" y="13065"/>
                  </a:cubicBezTo>
                  <a:cubicBezTo>
                    <a:pt x="13143" y="13039"/>
                    <a:pt x="13138" y="13001"/>
                    <a:pt x="13113" y="12981"/>
                  </a:cubicBezTo>
                  <a:cubicBezTo>
                    <a:pt x="10267" y="10788"/>
                    <a:pt x="8334" y="7355"/>
                    <a:pt x="7927" y="3786"/>
                  </a:cubicBezTo>
                  <a:cubicBezTo>
                    <a:pt x="8817" y="3703"/>
                    <a:pt x="9711" y="3662"/>
                    <a:pt x="10604" y="3662"/>
                  </a:cubicBezTo>
                  <a:cubicBezTo>
                    <a:pt x="12080" y="3662"/>
                    <a:pt x="13555" y="3774"/>
                    <a:pt x="15013" y="3998"/>
                  </a:cubicBezTo>
                  <a:lnTo>
                    <a:pt x="15013" y="4003"/>
                  </a:lnTo>
                  <a:cubicBezTo>
                    <a:pt x="15432" y="6596"/>
                    <a:pt x="17128" y="8984"/>
                    <a:pt x="19438" y="10237"/>
                  </a:cubicBezTo>
                  <a:cubicBezTo>
                    <a:pt x="19447" y="10242"/>
                    <a:pt x="19456" y="10245"/>
                    <a:pt x="19466" y="10245"/>
                  </a:cubicBezTo>
                  <a:cubicBezTo>
                    <a:pt x="19487" y="10245"/>
                    <a:pt x="19508" y="10233"/>
                    <a:pt x="19520" y="10213"/>
                  </a:cubicBezTo>
                  <a:cubicBezTo>
                    <a:pt x="19534" y="10183"/>
                    <a:pt x="19525" y="10147"/>
                    <a:pt x="19496" y="10131"/>
                  </a:cubicBezTo>
                  <a:cubicBezTo>
                    <a:pt x="17230" y="8901"/>
                    <a:pt x="15562" y="6561"/>
                    <a:pt x="15138" y="4019"/>
                  </a:cubicBezTo>
                  <a:lnTo>
                    <a:pt x="15138" y="4019"/>
                  </a:lnTo>
                  <a:cubicBezTo>
                    <a:pt x="16994" y="4314"/>
                    <a:pt x="18823" y="4789"/>
                    <a:pt x="20580" y="5448"/>
                  </a:cubicBezTo>
                  <a:cubicBezTo>
                    <a:pt x="22170" y="6045"/>
                    <a:pt x="23735" y="6799"/>
                    <a:pt x="25249" y="7524"/>
                  </a:cubicBezTo>
                  <a:cubicBezTo>
                    <a:pt x="27692" y="8700"/>
                    <a:pt x="30220" y="9917"/>
                    <a:pt x="32910" y="10501"/>
                  </a:cubicBezTo>
                  <a:cubicBezTo>
                    <a:pt x="32914" y="10502"/>
                    <a:pt x="32919" y="10502"/>
                    <a:pt x="32923" y="10502"/>
                  </a:cubicBezTo>
                  <a:cubicBezTo>
                    <a:pt x="32951" y="10502"/>
                    <a:pt x="32974" y="10482"/>
                    <a:pt x="32981" y="10454"/>
                  </a:cubicBezTo>
                  <a:cubicBezTo>
                    <a:pt x="32989" y="10422"/>
                    <a:pt x="32968" y="10392"/>
                    <a:pt x="32936" y="10384"/>
                  </a:cubicBezTo>
                  <a:cubicBezTo>
                    <a:pt x="30258" y="9802"/>
                    <a:pt x="27737" y="8591"/>
                    <a:pt x="25300" y="7418"/>
                  </a:cubicBezTo>
                  <a:cubicBezTo>
                    <a:pt x="23784" y="6689"/>
                    <a:pt x="22218" y="5935"/>
                    <a:pt x="20623" y="5336"/>
                  </a:cubicBezTo>
                  <a:cubicBezTo>
                    <a:pt x="20327" y="5225"/>
                    <a:pt x="20029" y="5120"/>
                    <a:pt x="19731" y="5021"/>
                  </a:cubicBezTo>
                  <a:cubicBezTo>
                    <a:pt x="20692" y="4266"/>
                    <a:pt x="21769" y="3689"/>
                    <a:pt x="22932" y="3306"/>
                  </a:cubicBezTo>
                  <a:cubicBezTo>
                    <a:pt x="22963" y="3296"/>
                    <a:pt x="22980" y="3262"/>
                    <a:pt x="22970" y="3232"/>
                  </a:cubicBezTo>
                  <a:cubicBezTo>
                    <a:pt x="22961" y="3207"/>
                    <a:pt x="22938" y="3190"/>
                    <a:pt x="22914" y="3190"/>
                  </a:cubicBezTo>
                  <a:cubicBezTo>
                    <a:pt x="22908" y="3190"/>
                    <a:pt x="22902" y="3192"/>
                    <a:pt x="22896" y="3194"/>
                  </a:cubicBezTo>
                  <a:cubicBezTo>
                    <a:pt x="21695" y="3589"/>
                    <a:pt x="20583" y="4188"/>
                    <a:pt x="19595" y="4974"/>
                  </a:cubicBezTo>
                  <a:cubicBezTo>
                    <a:pt x="16704" y="4019"/>
                    <a:pt x="13657" y="3541"/>
                    <a:pt x="10609" y="3541"/>
                  </a:cubicBezTo>
                  <a:cubicBezTo>
                    <a:pt x="9703" y="3541"/>
                    <a:pt x="8797" y="3583"/>
                    <a:pt x="7895" y="3667"/>
                  </a:cubicBezTo>
                  <a:cubicBezTo>
                    <a:pt x="7885" y="3659"/>
                    <a:pt x="7871" y="3654"/>
                    <a:pt x="7858" y="3654"/>
                  </a:cubicBezTo>
                  <a:cubicBezTo>
                    <a:pt x="7857" y="3654"/>
                    <a:pt x="7855" y="3654"/>
                    <a:pt x="7853" y="3654"/>
                  </a:cubicBezTo>
                  <a:cubicBezTo>
                    <a:pt x="7838" y="3656"/>
                    <a:pt x="7827" y="3663"/>
                    <a:pt x="7816" y="3675"/>
                  </a:cubicBezTo>
                  <a:cubicBezTo>
                    <a:pt x="7292" y="3726"/>
                    <a:pt x="6767" y="3788"/>
                    <a:pt x="6246" y="3867"/>
                  </a:cubicBezTo>
                  <a:cubicBezTo>
                    <a:pt x="6359" y="3195"/>
                    <a:pt x="6673" y="2511"/>
                    <a:pt x="7178" y="1832"/>
                  </a:cubicBezTo>
                  <a:cubicBezTo>
                    <a:pt x="7652" y="1198"/>
                    <a:pt x="8235" y="641"/>
                    <a:pt x="8799" y="104"/>
                  </a:cubicBezTo>
                  <a:cubicBezTo>
                    <a:pt x="8822" y="82"/>
                    <a:pt x="8823" y="42"/>
                    <a:pt x="8800" y="19"/>
                  </a:cubicBezTo>
                  <a:cubicBezTo>
                    <a:pt x="8788" y="7"/>
                    <a:pt x="8772" y="1"/>
                    <a:pt x="875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32" name="Google Shape;8532;p30"/>
            <p:cNvSpPr/>
            <p:nvPr/>
          </p:nvSpPr>
          <p:spPr>
            <a:xfrm>
              <a:off x="9211598" y="2143358"/>
              <a:ext cx="473080" cy="644240"/>
            </a:xfrm>
            <a:custGeom>
              <a:avLst/>
              <a:gdLst/>
              <a:ahLst/>
              <a:cxnLst/>
              <a:rect l="l" t="t" r="r" b="b"/>
              <a:pathLst>
                <a:path w="11827" h="16106" extrusionOk="0">
                  <a:moveTo>
                    <a:pt x="8267" y="0"/>
                  </a:moveTo>
                  <a:cubicBezTo>
                    <a:pt x="7697" y="0"/>
                    <a:pt x="7124" y="50"/>
                    <a:pt x="6571" y="130"/>
                  </a:cubicBezTo>
                  <a:cubicBezTo>
                    <a:pt x="4870" y="379"/>
                    <a:pt x="3173" y="865"/>
                    <a:pt x="1466" y="865"/>
                  </a:cubicBezTo>
                  <a:cubicBezTo>
                    <a:pt x="1182" y="865"/>
                    <a:pt x="897" y="851"/>
                    <a:pt x="611" y="821"/>
                  </a:cubicBezTo>
                  <a:lnTo>
                    <a:pt x="611" y="821"/>
                  </a:lnTo>
                  <a:cubicBezTo>
                    <a:pt x="1303" y="3256"/>
                    <a:pt x="655" y="5839"/>
                    <a:pt x="326" y="8348"/>
                  </a:cubicBezTo>
                  <a:cubicBezTo>
                    <a:pt x="1" y="10859"/>
                    <a:pt x="113" y="13716"/>
                    <a:pt x="1914" y="15492"/>
                  </a:cubicBezTo>
                  <a:cubicBezTo>
                    <a:pt x="2150" y="15724"/>
                    <a:pt x="2402" y="15925"/>
                    <a:pt x="2669" y="16105"/>
                  </a:cubicBezTo>
                  <a:cubicBezTo>
                    <a:pt x="1536" y="14417"/>
                    <a:pt x="900" y="12410"/>
                    <a:pt x="891" y="10343"/>
                  </a:cubicBezTo>
                  <a:cubicBezTo>
                    <a:pt x="876" y="7325"/>
                    <a:pt x="2572" y="4201"/>
                    <a:pt x="1580" y="1302"/>
                  </a:cubicBezTo>
                  <a:lnTo>
                    <a:pt x="1580" y="1302"/>
                  </a:lnTo>
                  <a:cubicBezTo>
                    <a:pt x="1729" y="1307"/>
                    <a:pt x="1879" y="1310"/>
                    <a:pt x="2028" y="1310"/>
                  </a:cubicBezTo>
                  <a:cubicBezTo>
                    <a:pt x="3891" y="1310"/>
                    <a:pt x="5739" y="920"/>
                    <a:pt x="7598" y="713"/>
                  </a:cubicBezTo>
                  <a:cubicBezTo>
                    <a:pt x="8137" y="654"/>
                    <a:pt x="8702" y="614"/>
                    <a:pt x="9270" y="614"/>
                  </a:cubicBezTo>
                  <a:cubicBezTo>
                    <a:pt x="10139" y="614"/>
                    <a:pt x="11016" y="707"/>
                    <a:pt x="11826" y="965"/>
                  </a:cubicBezTo>
                  <a:cubicBezTo>
                    <a:pt x="10821" y="251"/>
                    <a:pt x="9550" y="0"/>
                    <a:pt x="8267" y="0"/>
                  </a:cubicBezTo>
                  <a:close/>
                </a:path>
              </a:pathLst>
            </a:custGeom>
            <a:solidFill>
              <a:srgbClr val="4968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33" name="Google Shape;8533;p30"/>
            <p:cNvSpPr/>
            <p:nvPr/>
          </p:nvSpPr>
          <p:spPr>
            <a:xfrm>
              <a:off x="9211478" y="2143358"/>
              <a:ext cx="918160" cy="1061000"/>
            </a:xfrm>
            <a:custGeom>
              <a:avLst/>
              <a:gdLst/>
              <a:ahLst/>
              <a:cxnLst/>
              <a:rect l="l" t="t" r="r" b="b"/>
              <a:pathLst>
                <a:path w="22954" h="26525" extrusionOk="0">
                  <a:moveTo>
                    <a:pt x="8269" y="1"/>
                  </a:moveTo>
                  <a:cubicBezTo>
                    <a:pt x="7700" y="1"/>
                    <a:pt x="7128" y="50"/>
                    <a:pt x="6576" y="130"/>
                  </a:cubicBezTo>
                  <a:cubicBezTo>
                    <a:pt x="4874" y="379"/>
                    <a:pt x="3179" y="865"/>
                    <a:pt x="1472" y="865"/>
                  </a:cubicBezTo>
                  <a:cubicBezTo>
                    <a:pt x="1188" y="865"/>
                    <a:pt x="903" y="851"/>
                    <a:pt x="617" y="821"/>
                  </a:cubicBezTo>
                  <a:lnTo>
                    <a:pt x="617" y="821"/>
                  </a:lnTo>
                  <a:cubicBezTo>
                    <a:pt x="1309" y="3256"/>
                    <a:pt x="661" y="5839"/>
                    <a:pt x="332" y="8348"/>
                  </a:cubicBezTo>
                  <a:cubicBezTo>
                    <a:pt x="1" y="10859"/>
                    <a:pt x="116" y="13716"/>
                    <a:pt x="1917" y="15494"/>
                  </a:cubicBezTo>
                  <a:cubicBezTo>
                    <a:pt x="3737" y="17287"/>
                    <a:pt x="6642" y="17366"/>
                    <a:pt x="8809" y="18719"/>
                  </a:cubicBezTo>
                  <a:cubicBezTo>
                    <a:pt x="10365" y="19690"/>
                    <a:pt x="11443" y="21258"/>
                    <a:pt x="12840" y="22444"/>
                  </a:cubicBezTo>
                  <a:cubicBezTo>
                    <a:pt x="15526" y="24721"/>
                    <a:pt x="19492" y="25891"/>
                    <a:pt x="22954" y="26525"/>
                  </a:cubicBezTo>
                  <a:cubicBezTo>
                    <a:pt x="21001" y="24342"/>
                    <a:pt x="20770" y="21160"/>
                    <a:pt x="20673" y="18231"/>
                  </a:cubicBezTo>
                  <a:cubicBezTo>
                    <a:pt x="20577" y="15303"/>
                    <a:pt x="20435" y="12139"/>
                    <a:pt x="18596" y="9861"/>
                  </a:cubicBezTo>
                  <a:cubicBezTo>
                    <a:pt x="17561" y="8580"/>
                    <a:pt x="16072" y="7706"/>
                    <a:pt x="15118" y="6364"/>
                  </a:cubicBezTo>
                  <a:cubicBezTo>
                    <a:pt x="13994" y="4781"/>
                    <a:pt x="13687" y="2648"/>
                    <a:pt x="12268" y="1322"/>
                  </a:cubicBezTo>
                  <a:cubicBezTo>
                    <a:pt x="11210" y="334"/>
                    <a:pt x="9747" y="1"/>
                    <a:pt x="826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34" name="Google Shape;8534;p30"/>
            <p:cNvSpPr/>
            <p:nvPr/>
          </p:nvSpPr>
          <p:spPr>
            <a:xfrm>
              <a:off x="9211598" y="2194717"/>
              <a:ext cx="614800" cy="913320"/>
            </a:xfrm>
            <a:custGeom>
              <a:avLst/>
              <a:gdLst/>
              <a:ahLst/>
              <a:cxnLst/>
              <a:rect l="l" t="t" r="r" b="b"/>
              <a:pathLst>
                <a:path w="15370" h="22833" extrusionOk="0">
                  <a:moveTo>
                    <a:pt x="729" y="0"/>
                  </a:moveTo>
                  <a:cubicBezTo>
                    <a:pt x="1226" y="2298"/>
                    <a:pt x="636" y="4714"/>
                    <a:pt x="329" y="7067"/>
                  </a:cubicBezTo>
                  <a:cubicBezTo>
                    <a:pt x="1" y="9575"/>
                    <a:pt x="113" y="12432"/>
                    <a:pt x="1914" y="14208"/>
                  </a:cubicBezTo>
                  <a:cubicBezTo>
                    <a:pt x="3734" y="16002"/>
                    <a:pt x="6639" y="16080"/>
                    <a:pt x="8806" y="17434"/>
                  </a:cubicBezTo>
                  <a:cubicBezTo>
                    <a:pt x="10362" y="18404"/>
                    <a:pt x="11440" y="19972"/>
                    <a:pt x="12837" y="21158"/>
                  </a:cubicBezTo>
                  <a:cubicBezTo>
                    <a:pt x="13592" y="21799"/>
                    <a:pt x="14450" y="22353"/>
                    <a:pt x="15370" y="22832"/>
                  </a:cubicBezTo>
                  <a:cubicBezTo>
                    <a:pt x="14342" y="22006"/>
                    <a:pt x="13395" y="21091"/>
                    <a:pt x="12658" y="19994"/>
                  </a:cubicBezTo>
                  <a:cubicBezTo>
                    <a:pt x="11950" y="18943"/>
                    <a:pt x="11587" y="17721"/>
                    <a:pt x="10950" y="16631"/>
                  </a:cubicBezTo>
                  <a:cubicBezTo>
                    <a:pt x="10392" y="15681"/>
                    <a:pt x="9574" y="14988"/>
                    <a:pt x="8624" y="14450"/>
                  </a:cubicBezTo>
                  <a:cubicBezTo>
                    <a:pt x="6608" y="13309"/>
                    <a:pt x="4351" y="12786"/>
                    <a:pt x="2865" y="10864"/>
                  </a:cubicBezTo>
                  <a:cubicBezTo>
                    <a:pt x="1633" y="9270"/>
                    <a:pt x="1563" y="7331"/>
                    <a:pt x="1560" y="5396"/>
                  </a:cubicBezTo>
                  <a:cubicBezTo>
                    <a:pt x="1557" y="3541"/>
                    <a:pt x="1547" y="1673"/>
                    <a:pt x="7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35" name="Google Shape;8535;p30"/>
            <p:cNvSpPr/>
            <p:nvPr/>
          </p:nvSpPr>
          <p:spPr>
            <a:xfrm>
              <a:off x="9698950" y="2209557"/>
              <a:ext cx="430320" cy="994360"/>
            </a:xfrm>
            <a:custGeom>
              <a:avLst/>
              <a:gdLst/>
              <a:ahLst/>
              <a:cxnLst/>
              <a:rect l="l" t="t" r="r" b="b"/>
              <a:pathLst>
                <a:path w="10758" h="24859" extrusionOk="0">
                  <a:moveTo>
                    <a:pt x="401" y="1"/>
                  </a:moveTo>
                  <a:lnTo>
                    <a:pt x="401" y="1"/>
                  </a:lnTo>
                  <a:cubicBezTo>
                    <a:pt x="139" y="1543"/>
                    <a:pt x="1" y="3179"/>
                    <a:pt x="722" y="4613"/>
                  </a:cubicBezTo>
                  <a:cubicBezTo>
                    <a:pt x="1182" y="5528"/>
                    <a:pt x="1976" y="6233"/>
                    <a:pt x="2336" y="7202"/>
                  </a:cubicBezTo>
                  <a:cubicBezTo>
                    <a:pt x="2650" y="8045"/>
                    <a:pt x="2686" y="8985"/>
                    <a:pt x="2625" y="9874"/>
                  </a:cubicBezTo>
                  <a:cubicBezTo>
                    <a:pt x="2501" y="11752"/>
                    <a:pt x="2008" y="13627"/>
                    <a:pt x="2332" y="15513"/>
                  </a:cubicBezTo>
                  <a:cubicBezTo>
                    <a:pt x="2651" y="17363"/>
                    <a:pt x="3600" y="19046"/>
                    <a:pt x="4845" y="20430"/>
                  </a:cubicBezTo>
                  <a:cubicBezTo>
                    <a:pt x="6416" y="22180"/>
                    <a:pt x="8387" y="23455"/>
                    <a:pt x="10359" y="24702"/>
                  </a:cubicBezTo>
                  <a:cubicBezTo>
                    <a:pt x="10484" y="24782"/>
                    <a:pt x="10621" y="24836"/>
                    <a:pt x="10758" y="24858"/>
                  </a:cubicBezTo>
                  <a:cubicBezTo>
                    <a:pt x="8814" y="22674"/>
                    <a:pt x="8583" y="19499"/>
                    <a:pt x="8488" y="16576"/>
                  </a:cubicBezTo>
                  <a:cubicBezTo>
                    <a:pt x="8392" y="13648"/>
                    <a:pt x="8249" y="10484"/>
                    <a:pt x="6410" y="8206"/>
                  </a:cubicBezTo>
                  <a:cubicBezTo>
                    <a:pt x="5376" y="6925"/>
                    <a:pt x="3887" y="6051"/>
                    <a:pt x="2934" y="4709"/>
                  </a:cubicBezTo>
                  <a:cubicBezTo>
                    <a:pt x="1899" y="3252"/>
                    <a:pt x="1554" y="1331"/>
                    <a:pt x="401" y="1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36" name="Google Shape;8536;p30"/>
            <p:cNvSpPr/>
            <p:nvPr/>
          </p:nvSpPr>
          <p:spPr>
            <a:xfrm>
              <a:off x="9244638" y="2181597"/>
              <a:ext cx="840560" cy="985960"/>
            </a:xfrm>
            <a:custGeom>
              <a:avLst/>
              <a:gdLst/>
              <a:ahLst/>
              <a:cxnLst/>
              <a:rect l="l" t="t" r="r" b="b"/>
              <a:pathLst>
                <a:path w="21014" h="24649" extrusionOk="0">
                  <a:moveTo>
                    <a:pt x="71" y="1"/>
                  </a:moveTo>
                  <a:cubicBezTo>
                    <a:pt x="58" y="1"/>
                    <a:pt x="45" y="5"/>
                    <a:pt x="34" y="12"/>
                  </a:cubicBezTo>
                  <a:cubicBezTo>
                    <a:pt x="27" y="18"/>
                    <a:pt x="21" y="25"/>
                    <a:pt x="15" y="33"/>
                  </a:cubicBezTo>
                  <a:cubicBezTo>
                    <a:pt x="1" y="62"/>
                    <a:pt x="13" y="98"/>
                    <a:pt x="42" y="113"/>
                  </a:cubicBezTo>
                  <a:cubicBezTo>
                    <a:pt x="4100" y="2177"/>
                    <a:pt x="7097" y="6560"/>
                    <a:pt x="9721" y="10660"/>
                  </a:cubicBezTo>
                  <a:cubicBezTo>
                    <a:pt x="8372" y="12263"/>
                    <a:pt x="7604" y="14373"/>
                    <a:pt x="7608" y="16468"/>
                  </a:cubicBezTo>
                  <a:cubicBezTo>
                    <a:pt x="7608" y="16502"/>
                    <a:pt x="7636" y="16528"/>
                    <a:pt x="7669" y="16528"/>
                  </a:cubicBezTo>
                  <a:cubicBezTo>
                    <a:pt x="7700" y="16528"/>
                    <a:pt x="7728" y="16502"/>
                    <a:pt x="7728" y="16468"/>
                  </a:cubicBezTo>
                  <a:cubicBezTo>
                    <a:pt x="7722" y="14415"/>
                    <a:pt x="8472" y="12343"/>
                    <a:pt x="9789" y="10765"/>
                  </a:cubicBezTo>
                  <a:cubicBezTo>
                    <a:pt x="9983" y="11070"/>
                    <a:pt x="10177" y="11374"/>
                    <a:pt x="10368" y="11674"/>
                  </a:cubicBezTo>
                  <a:cubicBezTo>
                    <a:pt x="10547" y="11954"/>
                    <a:pt x="10723" y="12234"/>
                    <a:pt x="10898" y="12506"/>
                  </a:cubicBezTo>
                  <a:cubicBezTo>
                    <a:pt x="11073" y="12780"/>
                    <a:pt x="11248" y="13053"/>
                    <a:pt x="11423" y="13328"/>
                  </a:cubicBezTo>
                  <a:cubicBezTo>
                    <a:pt x="12565" y="15120"/>
                    <a:pt x="13723" y="16940"/>
                    <a:pt x="14995" y="18654"/>
                  </a:cubicBezTo>
                  <a:cubicBezTo>
                    <a:pt x="14995" y="18655"/>
                    <a:pt x="14994" y="18657"/>
                    <a:pt x="14994" y="18660"/>
                  </a:cubicBezTo>
                  <a:cubicBezTo>
                    <a:pt x="14772" y="19748"/>
                    <a:pt x="14823" y="20889"/>
                    <a:pt x="15144" y="21954"/>
                  </a:cubicBezTo>
                  <a:cubicBezTo>
                    <a:pt x="15151" y="21979"/>
                    <a:pt x="15176" y="21996"/>
                    <a:pt x="15201" y="21996"/>
                  </a:cubicBezTo>
                  <a:cubicBezTo>
                    <a:pt x="15207" y="21996"/>
                    <a:pt x="15213" y="21995"/>
                    <a:pt x="15218" y="21993"/>
                  </a:cubicBezTo>
                  <a:cubicBezTo>
                    <a:pt x="15249" y="21984"/>
                    <a:pt x="15268" y="21950"/>
                    <a:pt x="15258" y="21919"/>
                  </a:cubicBezTo>
                  <a:cubicBezTo>
                    <a:pt x="14955" y="20906"/>
                    <a:pt x="14899" y="19825"/>
                    <a:pt x="15094" y="18786"/>
                  </a:cubicBezTo>
                  <a:lnTo>
                    <a:pt x="15094" y="18786"/>
                  </a:lnTo>
                  <a:cubicBezTo>
                    <a:pt x="16761" y="21014"/>
                    <a:pt x="18628" y="23061"/>
                    <a:pt x="20911" y="24638"/>
                  </a:cubicBezTo>
                  <a:cubicBezTo>
                    <a:pt x="20922" y="24645"/>
                    <a:pt x="20934" y="24649"/>
                    <a:pt x="20946" y="24649"/>
                  </a:cubicBezTo>
                  <a:cubicBezTo>
                    <a:pt x="20965" y="24649"/>
                    <a:pt x="20983" y="24640"/>
                    <a:pt x="20996" y="24623"/>
                  </a:cubicBezTo>
                  <a:cubicBezTo>
                    <a:pt x="21013" y="24597"/>
                    <a:pt x="21009" y="24561"/>
                    <a:pt x="20981" y="24540"/>
                  </a:cubicBezTo>
                  <a:cubicBezTo>
                    <a:pt x="17917" y="22423"/>
                    <a:pt x="15606" y="19455"/>
                    <a:pt x="13516" y="16337"/>
                  </a:cubicBezTo>
                  <a:cubicBezTo>
                    <a:pt x="13909" y="16307"/>
                    <a:pt x="14302" y="16291"/>
                    <a:pt x="14693" y="16291"/>
                  </a:cubicBezTo>
                  <a:cubicBezTo>
                    <a:pt x="15972" y="16291"/>
                    <a:pt x="17244" y="16453"/>
                    <a:pt x="18486" y="16776"/>
                  </a:cubicBezTo>
                  <a:cubicBezTo>
                    <a:pt x="18492" y="16777"/>
                    <a:pt x="18498" y="16778"/>
                    <a:pt x="18503" y="16778"/>
                  </a:cubicBezTo>
                  <a:cubicBezTo>
                    <a:pt x="18530" y="16778"/>
                    <a:pt x="18554" y="16760"/>
                    <a:pt x="18559" y="16732"/>
                  </a:cubicBezTo>
                  <a:cubicBezTo>
                    <a:pt x="18570" y="16700"/>
                    <a:pt x="18549" y="16666"/>
                    <a:pt x="18517" y="16659"/>
                  </a:cubicBezTo>
                  <a:cubicBezTo>
                    <a:pt x="17262" y="16333"/>
                    <a:pt x="15982" y="16170"/>
                    <a:pt x="14694" y="16170"/>
                  </a:cubicBezTo>
                  <a:cubicBezTo>
                    <a:pt x="14282" y="16170"/>
                    <a:pt x="13869" y="16187"/>
                    <a:pt x="13455" y="16220"/>
                  </a:cubicBezTo>
                  <a:cubicBezTo>
                    <a:pt x="13449" y="16220"/>
                    <a:pt x="13447" y="16223"/>
                    <a:pt x="13442" y="16226"/>
                  </a:cubicBezTo>
                  <a:cubicBezTo>
                    <a:pt x="12788" y="15246"/>
                    <a:pt x="12154" y="14252"/>
                    <a:pt x="11526" y="13266"/>
                  </a:cubicBezTo>
                  <a:cubicBezTo>
                    <a:pt x="11351" y="12992"/>
                    <a:pt x="11176" y="12718"/>
                    <a:pt x="11003" y="12445"/>
                  </a:cubicBezTo>
                  <a:cubicBezTo>
                    <a:pt x="10828" y="12171"/>
                    <a:pt x="10652" y="11893"/>
                    <a:pt x="10474" y="11612"/>
                  </a:cubicBezTo>
                  <a:cubicBezTo>
                    <a:pt x="10275" y="11299"/>
                    <a:pt x="10075" y="10984"/>
                    <a:pt x="9871" y="10668"/>
                  </a:cubicBezTo>
                  <a:cubicBezTo>
                    <a:pt x="9878" y="10646"/>
                    <a:pt x="9872" y="10618"/>
                    <a:pt x="9852" y="10602"/>
                  </a:cubicBezTo>
                  <a:cubicBezTo>
                    <a:pt x="9843" y="10595"/>
                    <a:pt x="9830" y="10589"/>
                    <a:pt x="9820" y="10589"/>
                  </a:cubicBezTo>
                  <a:cubicBezTo>
                    <a:pt x="8576" y="8644"/>
                    <a:pt x="7247" y="6636"/>
                    <a:pt x="5758" y="4841"/>
                  </a:cubicBezTo>
                  <a:cubicBezTo>
                    <a:pt x="6886" y="4602"/>
                    <a:pt x="8052" y="4482"/>
                    <a:pt x="9216" y="4482"/>
                  </a:cubicBezTo>
                  <a:cubicBezTo>
                    <a:pt x="10170" y="4482"/>
                    <a:pt x="11122" y="4563"/>
                    <a:pt x="12052" y="4724"/>
                  </a:cubicBezTo>
                  <a:cubicBezTo>
                    <a:pt x="12056" y="4725"/>
                    <a:pt x="12059" y="4725"/>
                    <a:pt x="12063" y="4725"/>
                  </a:cubicBezTo>
                  <a:cubicBezTo>
                    <a:pt x="12092" y="4725"/>
                    <a:pt x="12117" y="4705"/>
                    <a:pt x="12122" y="4675"/>
                  </a:cubicBezTo>
                  <a:cubicBezTo>
                    <a:pt x="12128" y="4643"/>
                    <a:pt x="12106" y="4611"/>
                    <a:pt x="12073" y="4606"/>
                  </a:cubicBezTo>
                  <a:cubicBezTo>
                    <a:pt x="11136" y="4444"/>
                    <a:pt x="10176" y="4363"/>
                    <a:pt x="9216" y="4363"/>
                  </a:cubicBezTo>
                  <a:cubicBezTo>
                    <a:pt x="8022" y="4363"/>
                    <a:pt x="6826" y="4488"/>
                    <a:pt x="5670" y="4737"/>
                  </a:cubicBezTo>
                  <a:cubicBezTo>
                    <a:pt x="4037" y="2781"/>
                    <a:pt x="2213" y="1083"/>
                    <a:pt x="97" y="6"/>
                  </a:cubicBezTo>
                  <a:cubicBezTo>
                    <a:pt x="89" y="2"/>
                    <a:pt x="80" y="1"/>
                    <a:pt x="7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37" name="Google Shape;8537;p30"/>
            <p:cNvSpPr/>
            <p:nvPr/>
          </p:nvSpPr>
          <p:spPr>
            <a:xfrm>
              <a:off x="8789925" y="565221"/>
              <a:ext cx="1236000" cy="885760"/>
            </a:xfrm>
            <a:custGeom>
              <a:avLst/>
              <a:gdLst/>
              <a:ahLst/>
              <a:cxnLst/>
              <a:rect l="l" t="t" r="r" b="b"/>
              <a:pathLst>
                <a:path w="30900" h="22144" extrusionOk="0">
                  <a:moveTo>
                    <a:pt x="30899" y="1"/>
                  </a:moveTo>
                  <a:cubicBezTo>
                    <a:pt x="27341" y="1695"/>
                    <a:pt x="23367" y="2329"/>
                    <a:pt x="19414" y="2329"/>
                  </a:cubicBezTo>
                  <a:cubicBezTo>
                    <a:pt x="18804" y="2329"/>
                    <a:pt x="18195" y="2314"/>
                    <a:pt x="17588" y="2285"/>
                  </a:cubicBezTo>
                  <a:cubicBezTo>
                    <a:pt x="16890" y="2253"/>
                    <a:pt x="16173" y="2208"/>
                    <a:pt x="15464" y="2208"/>
                  </a:cubicBezTo>
                  <a:cubicBezTo>
                    <a:pt x="14166" y="2208"/>
                    <a:pt x="12892" y="2359"/>
                    <a:pt x="11799" y="3020"/>
                  </a:cubicBezTo>
                  <a:cubicBezTo>
                    <a:pt x="9701" y="4286"/>
                    <a:pt x="8864" y="7092"/>
                    <a:pt x="6690" y="8222"/>
                  </a:cubicBezTo>
                  <a:cubicBezTo>
                    <a:pt x="5708" y="8731"/>
                    <a:pt x="4572" y="8831"/>
                    <a:pt x="3488" y="9055"/>
                  </a:cubicBezTo>
                  <a:cubicBezTo>
                    <a:pt x="2405" y="9278"/>
                    <a:pt x="1271" y="9693"/>
                    <a:pt x="649" y="10610"/>
                  </a:cubicBezTo>
                  <a:cubicBezTo>
                    <a:pt x="1" y="11564"/>
                    <a:pt x="64" y="12824"/>
                    <a:pt x="259" y="13961"/>
                  </a:cubicBezTo>
                  <a:cubicBezTo>
                    <a:pt x="748" y="16808"/>
                    <a:pt x="1898" y="19490"/>
                    <a:pt x="3040" y="22144"/>
                  </a:cubicBezTo>
                  <a:cubicBezTo>
                    <a:pt x="4825" y="20974"/>
                    <a:pt x="7031" y="20653"/>
                    <a:pt x="9163" y="20563"/>
                  </a:cubicBezTo>
                  <a:cubicBezTo>
                    <a:pt x="11296" y="20474"/>
                    <a:pt x="13454" y="20582"/>
                    <a:pt x="15543" y="20140"/>
                  </a:cubicBezTo>
                  <a:cubicBezTo>
                    <a:pt x="17633" y="19700"/>
                    <a:pt x="19709" y="18606"/>
                    <a:pt x="20717" y="16723"/>
                  </a:cubicBezTo>
                  <a:cubicBezTo>
                    <a:pt x="21787" y="14729"/>
                    <a:pt x="21471" y="12285"/>
                    <a:pt x="22122" y="10117"/>
                  </a:cubicBezTo>
                  <a:cubicBezTo>
                    <a:pt x="22754" y="8012"/>
                    <a:pt x="24268" y="6287"/>
                    <a:pt x="25894" y="4809"/>
                  </a:cubicBezTo>
                  <a:cubicBezTo>
                    <a:pt x="27525" y="3330"/>
                    <a:pt x="29448" y="1653"/>
                    <a:pt x="308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38" name="Google Shape;8538;p30"/>
            <p:cNvSpPr/>
            <p:nvPr/>
          </p:nvSpPr>
          <p:spPr>
            <a:xfrm>
              <a:off x="8789845" y="695859"/>
              <a:ext cx="896880" cy="755200"/>
            </a:xfrm>
            <a:custGeom>
              <a:avLst/>
              <a:gdLst/>
              <a:ahLst/>
              <a:cxnLst/>
              <a:rect l="l" t="t" r="r" b="b"/>
              <a:pathLst>
                <a:path w="22422" h="18880" extrusionOk="0">
                  <a:moveTo>
                    <a:pt x="11435" y="0"/>
                  </a:moveTo>
                  <a:lnTo>
                    <a:pt x="11435" y="0"/>
                  </a:lnTo>
                  <a:cubicBezTo>
                    <a:pt x="9598" y="1354"/>
                    <a:pt x="8735" y="3896"/>
                    <a:pt x="6691" y="4957"/>
                  </a:cubicBezTo>
                  <a:cubicBezTo>
                    <a:pt x="5709" y="5467"/>
                    <a:pt x="4572" y="5566"/>
                    <a:pt x="3488" y="5790"/>
                  </a:cubicBezTo>
                  <a:cubicBezTo>
                    <a:pt x="2404" y="6013"/>
                    <a:pt x="1272" y="6430"/>
                    <a:pt x="648" y="7345"/>
                  </a:cubicBezTo>
                  <a:cubicBezTo>
                    <a:pt x="0" y="8299"/>
                    <a:pt x="64" y="9560"/>
                    <a:pt x="259" y="10696"/>
                  </a:cubicBezTo>
                  <a:cubicBezTo>
                    <a:pt x="749" y="13543"/>
                    <a:pt x="1899" y="16226"/>
                    <a:pt x="3041" y="18879"/>
                  </a:cubicBezTo>
                  <a:cubicBezTo>
                    <a:pt x="4826" y="17709"/>
                    <a:pt x="7030" y="17388"/>
                    <a:pt x="9163" y="17298"/>
                  </a:cubicBezTo>
                  <a:cubicBezTo>
                    <a:pt x="11297" y="17209"/>
                    <a:pt x="13454" y="17317"/>
                    <a:pt x="15544" y="16876"/>
                  </a:cubicBezTo>
                  <a:cubicBezTo>
                    <a:pt x="17633" y="16436"/>
                    <a:pt x="19710" y="15341"/>
                    <a:pt x="20718" y="13459"/>
                  </a:cubicBezTo>
                  <a:cubicBezTo>
                    <a:pt x="21790" y="11464"/>
                    <a:pt x="21474" y="9018"/>
                    <a:pt x="22124" y="6850"/>
                  </a:cubicBezTo>
                  <a:cubicBezTo>
                    <a:pt x="22208" y="6571"/>
                    <a:pt x="22307" y="6300"/>
                    <a:pt x="22421" y="6034"/>
                  </a:cubicBezTo>
                  <a:lnTo>
                    <a:pt x="22421" y="6034"/>
                  </a:lnTo>
                  <a:cubicBezTo>
                    <a:pt x="21854" y="6413"/>
                    <a:pt x="21368" y="6947"/>
                    <a:pt x="20996" y="7513"/>
                  </a:cubicBezTo>
                  <a:cubicBezTo>
                    <a:pt x="20504" y="8267"/>
                    <a:pt x="20132" y="9107"/>
                    <a:pt x="19513" y="9770"/>
                  </a:cubicBezTo>
                  <a:cubicBezTo>
                    <a:pt x="18873" y="10456"/>
                    <a:pt x="18086" y="10966"/>
                    <a:pt x="17237" y="11356"/>
                  </a:cubicBezTo>
                  <a:cubicBezTo>
                    <a:pt x="13651" y="13004"/>
                    <a:pt x="9295" y="12054"/>
                    <a:pt x="5894" y="14211"/>
                  </a:cubicBezTo>
                  <a:cubicBezTo>
                    <a:pt x="5416" y="14514"/>
                    <a:pt x="4973" y="14866"/>
                    <a:pt x="4571" y="15255"/>
                  </a:cubicBezTo>
                  <a:cubicBezTo>
                    <a:pt x="4542" y="15044"/>
                    <a:pt x="4505" y="14836"/>
                    <a:pt x="4464" y="14633"/>
                  </a:cubicBezTo>
                  <a:cubicBezTo>
                    <a:pt x="4102" y="12838"/>
                    <a:pt x="3227" y="10919"/>
                    <a:pt x="3785" y="9073"/>
                  </a:cubicBezTo>
                  <a:cubicBezTo>
                    <a:pt x="4107" y="8011"/>
                    <a:pt x="4982" y="7425"/>
                    <a:pt x="5891" y="6879"/>
                  </a:cubicBezTo>
                  <a:cubicBezTo>
                    <a:pt x="6854" y="6300"/>
                    <a:pt x="7759" y="5685"/>
                    <a:pt x="8516" y="4843"/>
                  </a:cubicBezTo>
                  <a:cubicBezTo>
                    <a:pt x="9794" y="3423"/>
                    <a:pt x="10651" y="1725"/>
                    <a:pt x="1143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39" name="Google Shape;8539;p30"/>
            <p:cNvSpPr/>
            <p:nvPr/>
          </p:nvSpPr>
          <p:spPr>
            <a:xfrm>
              <a:off x="8909003" y="1209651"/>
              <a:ext cx="720880" cy="241320"/>
            </a:xfrm>
            <a:custGeom>
              <a:avLst/>
              <a:gdLst/>
              <a:ahLst/>
              <a:cxnLst/>
              <a:rect l="l" t="t" r="r" b="b"/>
              <a:pathLst>
                <a:path w="18022" h="6033" extrusionOk="0">
                  <a:moveTo>
                    <a:pt x="18022" y="0"/>
                  </a:moveTo>
                  <a:cubicBezTo>
                    <a:pt x="17300" y="901"/>
                    <a:pt x="16368" y="1628"/>
                    <a:pt x="15311" y="2113"/>
                  </a:cubicBezTo>
                  <a:cubicBezTo>
                    <a:pt x="14231" y="2610"/>
                    <a:pt x="13083" y="2748"/>
                    <a:pt x="11922" y="2748"/>
                  </a:cubicBezTo>
                  <a:cubicBezTo>
                    <a:pt x="11212" y="2748"/>
                    <a:pt x="10496" y="2696"/>
                    <a:pt x="9789" y="2643"/>
                  </a:cubicBezTo>
                  <a:cubicBezTo>
                    <a:pt x="9040" y="2587"/>
                    <a:pt x="8289" y="2539"/>
                    <a:pt x="7543" y="2539"/>
                  </a:cubicBezTo>
                  <a:cubicBezTo>
                    <a:pt x="6367" y="2539"/>
                    <a:pt x="5202" y="2660"/>
                    <a:pt x="4070" y="3063"/>
                  </a:cubicBezTo>
                  <a:cubicBezTo>
                    <a:pt x="2478" y="3628"/>
                    <a:pt x="1082" y="4605"/>
                    <a:pt x="1" y="5884"/>
                  </a:cubicBezTo>
                  <a:cubicBezTo>
                    <a:pt x="23" y="5933"/>
                    <a:pt x="44" y="5984"/>
                    <a:pt x="65" y="6033"/>
                  </a:cubicBezTo>
                  <a:cubicBezTo>
                    <a:pt x="1850" y="4863"/>
                    <a:pt x="4056" y="4542"/>
                    <a:pt x="6189" y="4452"/>
                  </a:cubicBezTo>
                  <a:cubicBezTo>
                    <a:pt x="8320" y="4363"/>
                    <a:pt x="10480" y="4471"/>
                    <a:pt x="12568" y="4029"/>
                  </a:cubicBezTo>
                  <a:cubicBezTo>
                    <a:pt x="14656" y="3588"/>
                    <a:pt x="16732" y="2492"/>
                    <a:pt x="17743" y="611"/>
                  </a:cubicBezTo>
                  <a:cubicBezTo>
                    <a:pt x="17850" y="413"/>
                    <a:pt x="17940" y="209"/>
                    <a:pt x="18022" y="0"/>
                  </a:cubicBezTo>
                  <a:close/>
                </a:path>
              </a:pathLst>
            </a:custGeom>
            <a:solidFill>
              <a:srgbClr val="000000">
                <a:alpha val="18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40" name="Google Shape;8540;p30"/>
            <p:cNvSpPr/>
            <p:nvPr/>
          </p:nvSpPr>
          <p:spPr>
            <a:xfrm>
              <a:off x="9199679" y="565181"/>
              <a:ext cx="826240" cy="405320"/>
            </a:xfrm>
            <a:custGeom>
              <a:avLst/>
              <a:gdLst/>
              <a:ahLst/>
              <a:cxnLst/>
              <a:rect l="l" t="t" r="r" b="b"/>
              <a:pathLst>
                <a:path w="20656" h="10133" extrusionOk="0">
                  <a:moveTo>
                    <a:pt x="20655" y="0"/>
                  </a:moveTo>
                  <a:cubicBezTo>
                    <a:pt x="17097" y="1694"/>
                    <a:pt x="13123" y="2329"/>
                    <a:pt x="9170" y="2329"/>
                  </a:cubicBezTo>
                  <a:cubicBezTo>
                    <a:pt x="8560" y="2329"/>
                    <a:pt x="7951" y="2314"/>
                    <a:pt x="7344" y="2285"/>
                  </a:cubicBezTo>
                  <a:cubicBezTo>
                    <a:pt x="7017" y="2270"/>
                    <a:pt x="6685" y="2253"/>
                    <a:pt x="6353" y="2238"/>
                  </a:cubicBezTo>
                  <a:cubicBezTo>
                    <a:pt x="4692" y="2903"/>
                    <a:pt x="3169" y="3854"/>
                    <a:pt x="1903" y="5313"/>
                  </a:cubicBezTo>
                  <a:cubicBezTo>
                    <a:pt x="1097" y="6239"/>
                    <a:pt x="306" y="7436"/>
                    <a:pt x="98" y="8671"/>
                  </a:cubicBezTo>
                  <a:cubicBezTo>
                    <a:pt x="0" y="9263"/>
                    <a:pt x="264" y="9830"/>
                    <a:pt x="845" y="10048"/>
                  </a:cubicBezTo>
                  <a:cubicBezTo>
                    <a:pt x="999" y="10106"/>
                    <a:pt x="1149" y="10132"/>
                    <a:pt x="1294" y="10132"/>
                  </a:cubicBezTo>
                  <a:cubicBezTo>
                    <a:pt x="1802" y="10132"/>
                    <a:pt x="2251" y="9811"/>
                    <a:pt x="2623" y="9439"/>
                  </a:cubicBezTo>
                  <a:cubicBezTo>
                    <a:pt x="4840" y="7220"/>
                    <a:pt x="7666" y="5906"/>
                    <a:pt x="10587" y="4860"/>
                  </a:cubicBezTo>
                  <a:cubicBezTo>
                    <a:pt x="13529" y="3805"/>
                    <a:pt x="16568" y="2926"/>
                    <a:pt x="19313" y="1418"/>
                  </a:cubicBezTo>
                  <a:cubicBezTo>
                    <a:pt x="19787" y="947"/>
                    <a:pt x="20241" y="474"/>
                    <a:pt x="20655" y="0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41" name="Google Shape;8541;p30"/>
            <p:cNvSpPr/>
            <p:nvPr/>
          </p:nvSpPr>
          <p:spPr>
            <a:xfrm>
              <a:off x="8911763" y="607420"/>
              <a:ext cx="1046960" cy="829560"/>
            </a:xfrm>
            <a:custGeom>
              <a:avLst/>
              <a:gdLst/>
              <a:ahLst/>
              <a:cxnLst/>
              <a:rect l="l" t="t" r="r" b="b"/>
              <a:pathLst>
                <a:path w="26174" h="20739" extrusionOk="0">
                  <a:moveTo>
                    <a:pt x="26108" y="0"/>
                  </a:moveTo>
                  <a:cubicBezTo>
                    <a:pt x="26096" y="0"/>
                    <a:pt x="26084" y="4"/>
                    <a:pt x="26074" y="11"/>
                  </a:cubicBezTo>
                  <a:cubicBezTo>
                    <a:pt x="23816" y="1563"/>
                    <a:pt x="21205" y="2568"/>
                    <a:pt x="18681" y="3541"/>
                  </a:cubicBezTo>
                  <a:cubicBezTo>
                    <a:pt x="17110" y="4145"/>
                    <a:pt x="15490" y="4770"/>
                    <a:pt x="13960" y="5523"/>
                  </a:cubicBezTo>
                  <a:cubicBezTo>
                    <a:pt x="13678" y="5661"/>
                    <a:pt x="13399" y="5807"/>
                    <a:pt x="13121" y="5956"/>
                  </a:cubicBezTo>
                  <a:cubicBezTo>
                    <a:pt x="13230" y="4739"/>
                    <a:pt x="13546" y="3559"/>
                    <a:pt x="14065" y="2451"/>
                  </a:cubicBezTo>
                  <a:cubicBezTo>
                    <a:pt x="14080" y="2422"/>
                    <a:pt x="14068" y="2386"/>
                    <a:pt x="14036" y="2371"/>
                  </a:cubicBezTo>
                  <a:cubicBezTo>
                    <a:pt x="14028" y="2367"/>
                    <a:pt x="14019" y="2365"/>
                    <a:pt x="14011" y="2365"/>
                  </a:cubicBezTo>
                  <a:cubicBezTo>
                    <a:pt x="13988" y="2365"/>
                    <a:pt x="13966" y="2378"/>
                    <a:pt x="13956" y="2401"/>
                  </a:cubicBezTo>
                  <a:cubicBezTo>
                    <a:pt x="13421" y="3546"/>
                    <a:pt x="13096" y="4765"/>
                    <a:pt x="12993" y="6026"/>
                  </a:cubicBezTo>
                  <a:cubicBezTo>
                    <a:pt x="9522" y="7907"/>
                    <a:pt x="6455" y="10532"/>
                    <a:pt x="4025" y="13650"/>
                  </a:cubicBezTo>
                  <a:cubicBezTo>
                    <a:pt x="4010" y="13653"/>
                    <a:pt x="3995" y="13661"/>
                    <a:pt x="3987" y="13672"/>
                  </a:cubicBezTo>
                  <a:cubicBezTo>
                    <a:pt x="3978" y="13684"/>
                    <a:pt x="3975" y="13698"/>
                    <a:pt x="3975" y="13712"/>
                  </a:cubicBezTo>
                  <a:cubicBezTo>
                    <a:pt x="3653" y="14128"/>
                    <a:pt x="3341" y="14552"/>
                    <a:pt x="3041" y="14988"/>
                  </a:cubicBezTo>
                  <a:cubicBezTo>
                    <a:pt x="2630" y="14444"/>
                    <a:pt x="2346" y="13748"/>
                    <a:pt x="2197" y="12913"/>
                  </a:cubicBezTo>
                  <a:cubicBezTo>
                    <a:pt x="2062" y="12134"/>
                    <a:pt x="2055" y="11329"/>
                    <a:pt x="2049" y="10551"/>
                  </a:cubicBezTo>
                  <a:cubicBezTo>
                    <a:pt x="2049" y="10518"/>
                    <a:pt x="2021" y="10491"/>
                    <a:pt x="1989" y="10491"/>
                  </a:cubicBezTo>
                  <a:cubicBezTo>
                    <a:pt x="1956" y="10491"/>
                    <a:pt x="1928" y="10518"/>
                    <a:pt x="1928" y="10551"/>
                  </a:cubicBezTo>
                  <a:cubicBezTo>
                    <a:pt x="1934" y="11334"/>
                    <a:pt x="1941" y="12145"/>
                    <a:pt x="2079" y="12933"/>
                  </a:cubicBezTo>
                  <a:cubicBezTo>
                    <a:pt x="2193" y="13569"/>
                    <a:pt x="2382" y="14130"/>
                    <a:pt x="2648" y="14603"/>
                  </a:cubicBezTo>
                  <a:cubicBezTo>
                    <a:pt x="2744" y="14778"/>
                    <a:pt x="2853" y="14938"/>
                    <a:pt x="2970" y="15090"/>
                  </a:cubicBezTo>
                  <a:cubicBezTo>
                    <a:pt x="1781" y="16830"/>
                    <a:pt x="780" y="18696"/>
                    <a:pt x="7" y="20656"/>
                  </a:cubicBezTo>
                  <a:cubicBezTo>
                    <a:pt x="0" y="20673"/>
                    <a:pt x="2" y="20692"/>
                    <a:pt x="10" y="20707"/>
                  </a:cubicBezTo>
                  <a:cubicBezTo>
                    <a:pt x="18" y="20717"/>
                    <a:pt x="26" y="20729"/>
                    <a:pt x="41" y="20735"/>
                  </a:cubicBezTo>
                  <a:cubicBezTo>
                    <a:pt x="48" y="20737"/>
                    <a:pt x="55" y="20738"/>
                    <a:pt x="62" y="20738"/>
                  </a:cubicBezTo>
                  <a:cubicBezTo>
                    <a:pt x="87" y="20738"/>
                    <a:pt x="109" y="20723"/>
                    <a:pt x="120" y="20700"/>
                  </a:cubicBezTo>
                  <a:cubicBezTo>
                    <a:pt x="890" y="18746"/>
                    <a:pt x="1890" y="16882"/>
                    <a:pt x="3077" y="15147"/>
                  </a:cubicBezTo>
                  <a:cubicBezTo>
                    <a:pt x="3082" y="15144"/>
                    <a:pt x="3083" y="15144"/>
                    <a:pt x="3086" y="15141"/>
                  </a:cubicBezTo>
                  <a:cubicBezTo>
                    <a:pt x="3099" y="15129"/>
                    <a:pt x="3107" y="15115"/>
                    <a:pt x="3108" y="15100"/>
                  </a:cubicBezTo>
                  <a:cubicBezTo>
                    <a:pt x="3413" y="14659"/>
                    <a:pt x="3730" y="14223"/>
                    <a:pt x="4060" y="13799"/>
                  </a:cubicBezTo>
                  <a:cubicBezTo>
                    <a:pt x="6407" y="15553"/>
                    <a:pt x="9377" y="16511"/>
                    <a:pt x="12319" y="16511"/>
                  </a:cubicBezTo>
                  <a:cubicBezTo>
                    <a:pt x="13019" y="16511"/>
                    <a:pt x="13717" y="16456"/>
                    <a:pt x="14405" y="16346"/>
                  </a:cubicBezTo>
                  <a:cubicBezTo>
                    <a:pt x="14440" y="16346"/>
                    <a:pt x="14463" y="16315"/>
                    <a:pt x="14457" y="16285"/>
                  </a:cubicBezTo>
                  <a:cubicBezTo>
                    <a:pt x="14452" y="16255"/>
                    <a:pt x="14427" y="16234"/>
                    <a:pt x="14399" y="16234"/>
                  </a:cubicBezTo>
                  <a:cubicBezTo>
                    <a:pt x="14396" y="16234"/>
                    <a:pt x="14392" y="16235"/>
                    <a:pt x="14389" y="16235"/>
                  </a:cubicBezTo>
                  <a:cubicBezTo>
                    <a:pt x="13707" y="16345"/>
                    <a:pt x="13016" y="16398"/>
                    <a:pt x="12323" y="16398"/>
                  </a:cubicBezTo>
                  <a:cubicBezTo>
                    <a:pt x="9406" y="16398"/>
                    <a:pt x="6463" y="15449"/>
                    <a:pt x="4135" y="13710"/>
                  </a:cubicBezTo>
                  <a:cubicBezTo>
                    <a:pt x="5592" y="11844"/>
                    <a:pt x="7280" y="10153"/>
                    <a:pt x="9145" y="8695"/>
                  </a:cubicBezTo>
                  <a:lnTo>
                    <a:pt x="9146" y="8696"/>
                  </a:lnTo>
                  <a:cubicBezTo>
                    <a:pt x="10575" y="9661"/>
                    <a:pt x="12316" y="10165"/>
                    <a:pt x="14049" y="10165"/>
                  </a:cubicBezTo>
                  <a:cubicBezTo>
                    <a:pt x="14957" y="10165"/>
                    <a:pt x="15862" y="10027"/>
                    <a:pt x="16720" y="9744"/>
                  </a:cubicBezTo>
                  <a:cubicBezTo>
                    <a:pt x="16750" y="9734"/>
                    <a:pt x="16768" y="9700"/>
                    <a:pt x="16758" y="9668"/>
                  </a:cubicBezTo>
                  <a:cubicBezTo>
                    <a:pt x="16748" y="9642"/>
                    <a:pt x="16726" y="9626"/>
                    <a:pt x="16700" y="9626"/>
                  </a:cubicBezTo>
                  <a:cubicBezTo>
                    <a:pt x="16693" y="9626"/>
                    <a:pt x="16687" y="9627"/>
                    <a:pt x="16681" y="9629"/>
                  </a:cubicBezTo>
                  <a:cubicBezTo>
                    <a:pt x="15835" y="9908"/>
                    <a:pt x="14942" y="10045"/>
                    <a:pt x="14046" y="10045"/>
                  </a:cubicBezTo>
                  <a:cubicBezTo>
                    <a:pt x="12350" y="10045"/>
                    <a:pt x="10646" y="9555"/>
                    <a:pt x="9242" y="8616"/>
                  </a:cubicBezTo>
                  <a:cubicBezTo>
                    <a:pt x="10728" y="7465"/>
                    <a:pt x="12328" y="6460"/>
                    <a:pt x="14013" y="5632"/>
                  </a:cubicBezTo>
                  <a:cubicBezTo>
                    <a:pt x="15537" y="4883"/>
                    <a:pt x="17157" y="4258"/>
                    <a:pt x="18723" y="3654"/>
                  </a:cubicBezTo>
                  <a:cubicBezTo>
                    <a:pt x="21254" y="2679"/>
                    <a:pt x="23871" y="1671"/>
                    <a:pt x="26141" y="111"/>
                  </a:cubicBezTo>
                  <a:cubicBezTo>
                    <a:pt x="26169" y="93"/>
                    <a:pt x="26173" y="55"/>
                    <a:pt x="26157" y="27"/>
                  </a:cubicBezTo>
                  <a:cubicBezTo>
                    <a:pt x="26146" y="10"/>
                    <a:pt x="26127" y="0"/>
                    <a:pt x="2610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42" name="Google Shape;8542;p30"/>
            <p:cNvSpPr/>
            <p:nvPr/>
          </p:nvSpPr>
          <p:spPr>
            <a:xfrm>
              <a:off x="7575426" y="-207608"/>
              <a:ext cx="738280" cy="633000"/>
            </a:xfrm>
            <a:custGeom>
              <a:avLst/>
              <a:gdLst/>
              <a:ahLst/>
              <a:cxnLst/>
              <a:rect l="l" t="t" r="r" b="b"/>
              <a:pathLst>
                <a:path w="18457" h="15825" extrusionOk="0">
                  <a:moveTo>
                    <a:pt x="17047" y="1"/>
                  </a:moveTo>
                  <a:cubicBezTo>
                    <a:pt x="15505" y="1"/>
                    <a:pt x="13955" y="488"/>
                    <a:pt x="12540" y="1141"/>
                  </a:cubicBezTo>
                  <a:cubicBezTo>
                    <a:pt x="10691" y="1993"/>
                    <a:pt x="8979" y="3127"/>
                    <a:pt x="7104" y="3916"/>
                  </a:cubicBezTo>
                  <a:cubicBezTo>
                    <a:pt x="5132" y="4750"/>
                    <a:pt x="2850" y="5304"/>
                    <a:pt x="1618" y="7052"/>
                  </a:cubicBezTo>
                  <a:cubicBezTo>
                    <a:pt x="698" y="8353"/>
                    <a:pt x="580" y="10046"/>
                    <a:pt x="577" y="11639"/>
                  </a:cubicBezTo>
                  <a:cubicBezTo>
                    <a:pt x="576" y="12503"/>
                    <a:pt x="0" y="15481"/>
                    <a:pt x="847" y="15764"/>
                  </a:cubicBezTo>
                  <a:cubicBezTo>
                    <a:pt x="951" y="15799"/>
                    <a:pt x="1067" y="15813"/>
                    <a:pt x="1192" y="15813"/>
                  </a:cubicBezTo>
                  <a:cubicBezTo>
                    <a:pt x="1792" y="15813"/>
                    <a:pt x="2584" y="15474"/>
                    <a:pt x="3118" y="15446"/>
                  </a:cubicBezTo>
                  <a:cubicBezTo>
                    <a:pt x="3276" y="15438"/>
                    <a:pt x="3433" y="15434"/>
                    <a:pt x="3590" y="15434"/>
                  </a:cubicBezTo>
                  <a:cubicBezTo>
                    <a:pt x="4235" y="15434"/>
                    <a:pt x="4880" y="15498"/>
                    <a:pt x="5518" y="15579"/>
                  </a:cubicBezTo>
                  <a:cubicBezTo>
                    <a:pt x="6427" y="15692"/>
                    <a:pt x="7363" y="15825"/>
                    <a:pt x="8278" y="15825"/>
                  </a:cubicBezTo>
                  <a:cubicBezTo>
                    <a:pt x="9114" y="15825"/>
                    <a:pt x="9933" y="15714"/>
                    <a:pt x="10698" y="15378"/>
                  </a:cubicBezTo>
                  <a:cubicBezTo>
                    <a:pt x="12515" y="14581"/>
                    <a:pt x="13602" y="12670"/>
                    <a:pt x="14121" y="10756"/>
                  </a:cubicBezTo>
                  <a:cubicBezTo>
                    <a:pt x="14639" y="8841"/>
                    <a:pt x="14718" y="6831"/>
                    <a:pt x="15203" y="4907"/>
                  </a:cubicBezTo>
                  <a:cubicBezTo>
                    <a:pt x="15686" y="2984"/>
                    <a:pt x="16688" y="1046"/>
                    <a:pt x="18457" y="147"/>
                  </a:cubicBezTo>
                  <a:cubicBezTo>
                    <a:pt x="17990" y="46"/>
                    <a:pt x="17519" y="1"/>
                    <a:pt x="1704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43" name="Google Shape;8543;p30"/>
            <p:cNvSpPr/>
            <p:nvPr/>
          </p:nvSpPr>
          <p:spPr>
            <a:xfrm>
              <a:off x="7644544" y="171826"/>
              <a:ext cx="507400" cy="246920"/>
            </a:xfrm>
            <a:custGeom>
              <a:avLst/>
              <a:gdLst/>
              <a:ahLst/>
              <a:cxnLst/>
              <a:rect l="l" t="t" r="r" b="b"/>
              <a:pathLst>
                <a:path w="12685" h="6173" extrusionOk="0">
                  <a:moveTo>
                    <a:pt x="12684" y="1"/>
                  </a:moveTo>
                  <a:lnTo>
                    <a:pt x="12684" y="1"/>
                  </a:lnTo>
                  <a:cubicBezTo>
                    <a:pt x="11261" y="2141"/>
                    <a:pt x="9378" y="4105"/>
                    <a:pt x="6787" y="4678"/>
                  </a:cubicBezTo>
                  <a:cubicBezTo>
                    <a:pt x="4554" y="5172"/>
                    <a:pt x="1852" y="4541"/>
                    <a:pt x="0" y="5982"/>
                  </a:cubicBezTo>
                  <a:cubicBezTo>
                    <a:pt x="30" y="5984"/>
                    <a:pt x="60" y="5985"/>
                    <a:pt x="90" y="5985"/>
                  </a:cubicBezTo>
                  <a:cubicBezTo>
                    <a:pt x="664" y="5985"/>
                    <a:pt x="1398" y="5685"/>
                    <a:pt x="1902" y="5670"/>
                  </a:cubicBezTo>
                  <a:cubicBezTo>
                    <a:pt x="1982" y="5668"/>
                    <a:pt x="2061" y="5667"/>
                    <a:pt x="2141" y="5667"/>
                  </a:cubicBezTo>
                  <a:cubicBezTo>
                    <a:pt x="2836" y="5667"/>
                    <a:pt x="3535" y="5754"/>
                    <a:pt x="4226" y="5860"/>
                  </a:cubicBezTo>
                  <a:cubicBezTo>
                    <a:pt x="5179" y="6005"/>
                    <a:pt x="6166" y="6172"/>
                    <a:pt x="7120" y="6172"/>
                  </a:cubicBezTo>
                  <a:cubicBezTo>
                    <a:pt x="7852" y="6172"/>
                    <a:pt x="8565" y="6074"/>
                    <a:pt x="9229" y="5791"/>
                  </a:cubicBezTo>
                  <a:cubicBezTo>
                    <a:pt x="10965" y="5051"/>
                    <a:pt x="11969" y="3200"/>
                    <a:pt x="12423" y="1335"/>
                  </a:cubicBezTo>
                  <a:cubicBezTo>
                    <a:pt x="12531" y="895"/>
                    <a:pt x="12616" y="448"/>
                    <a:pt x="12684" y="1"/>
                  </a:cubicBezTo>
                  <a:close/>
                </a:path>
              </a:pathLst>
            </a:custGeom>
            <a:solidFill>
              <a:srgbClr val="8798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44" name="Google Shape;8544;p30"/>
            <p:cNvSpPr/>
            <p:nvPr/>
          </p:nvSpPr>
          <p:spPr>
            <a:xfrm>
              <a:off x="7608945" y="357984"/>
              <a:ext cx="468320" cy="68480"/>
            </a:xfrm>
            <a:custGeom>
              <a:avLst/>
              <a:gdLst/>
              <a:ahLst/>
              <a:cxnLst/>
              <a:rect l="l" t="t" r="r" b="b"/>
              <a:pathLst>
                <a:path w="11708" h="1712" extrusionOk="0">
                  <a:moveTo>
                    <a:pt x="11708" y="1"/>
                  </a:moveTo>
                  <a:cubicBezTo>
                    <a:pt x="11030" y="519"/>
                    <a:pt x="10256" y="901"/>
                    <a:pt x="9426" y="1127"/>
                  </a:cubicBezTo>
                  <a:cubicBezTo>
                    <a:pt x="8877" y="1275"/>
                    <a:pt x="8324" y="1331"/>
                    <a:pt x="7769" y="1331"/>
                  </a:cubicBezTo>
                  <a:cubicBezTo>
                    <a:pt x="7134" y="1331"/>
                    <a:pt x="6496" y="1258"/>
                    <a:pt x="5862" y="1168"/>
                  </a:cubicBezTo>
                  <a:cubicBezTo>
                    <a:pt x="4919" y="1033"/>
                    <a:pt x="3915" y="889"/>
                    <a:pt x="2934" y="889"/>
                  </a:cubicBezTo>
                  <a:cubicBezTo>
                    <a:pt x="1898" y="889"/>
                    <a:pt x="888" y="1050"/>
                    <a:pt x="0" y="1552"/>
                  </a:cubicBezTo>
                  <a:cubicBezTo>
                    <a:pt x="45" y="1596"/>
                    <a:pt x="96" y="1630"/>
                    <a:pt x="156" y="1650"/>
                  </a:cubicBezTo>
                  <a:cubicBezTo>
                    <a:pt x="260" y="1685"/>
                    <a:pt x="375" y="1699"/>
                    <a:pt x="499" y="1699"/>
                  </a:cubicBezTo>
                  <a:cubicBezTo>
                    <a:pt x="1100" y="1699"/>
                    <a:pt x="1894" y="1360"/>
                    <a:pt x="2428" y="1331"/>
                  </a:cubicBezTo>
                  <a:cubicBezTo>
                    <a:pt x="2585" y="1322"/>
                    <a:pt x="2742" y="1318"/>
                    <a:pt x="2900" y="1318"/>
                  </a:cubicBezTo>
                  <a:cubicBezTo>
                    <a:pt x="3545" y="1318"/>
                    <a:pt x="4191" y="1384"/>
                    <a:pt x="4829" y="1465"/>
                  </a:cubicBezTo>
                  <a:cubicBezTo>
                    <a:pt x="5736" y="1579"/>
                    <a:pt x="6671" y="1712"/>
                    <a:pt x="7586" y="1712"/>
                  </a:cubicBezTo>
                  <a:cubicBezTo>
                    <a:pt x="8423" y="1712"/>
                    <a:pt x="9243" y="1601"/>
                    <a:pt x="10009" y="1264"/>
                  </a:cubicBezTo>
                  <a:cubicBezTo>
                    <a:pt x="10667" y="971"/>
                    <a:pt x="11233" y="532"/>
                    <a:pt x="1170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45" name="Google Shape;8545;p30"/>
            <p:cNvSpPr/>
            <p:nvPr/>
          </p:nvSpPr>
          <p:spPr>
            <a:xfrm>
              <a:off x="7598665" y="-207608"/>
              <a:ext cx="715000" cy="446560"/>
            </a:xfrm>
            <a:custGeom>
              <a:avLst/>
              <a:gdLst/>
              <a:ahLst/>
              <a:cxnLst/>
              <a:rect l="l" t="t" r="r" b="b"/>
              <a:pathLst>
                <a:path w="17875" h="11164" extrusionOk="0">
                  <a:moveTo>
                    <a:pt x="16464" y="1"/>
                  </a:moveTo>
                  <a:cubicBezTo>
                    <a:pt x="14922" y="1"/>
                    <a:pt x="13373" y="488"/>
                    <a:pt x="11957" y="1141"/>
                  </a:cubicBezTo>
                  <a:cubicBezTo>
                    <a:pt x="10108" y="1993"/>
                    <a:pt x="8396" y="3127"/>
                    <a:pt x="6521" y="3916"/>
                  </a:cubicBezTo>
                  <a:cubicBezTo>
                    <a:pt x="4550" y="4747"/>
                    <a:pt x="2268" y="5304"/>
                    <a:pt x="1035" y="7052"/>
                  </a:cubicBezTo>
                  <a:cubicBezTo>
                    <a:pt x="206" y="8225"/>
                    <a:pt x="30" y="9714"/>
                    <a:pt x="1" y="11164"/>
                  </a:cubicBezTo>
                  <a:cubicBezTo>
                    <a:pt x="598" y="10486"/>
                    <a:pt x="919" y="9589"/>
                    <a:pt x="1499" y="8844"/>
                  </a:cubicBezTo>
                  <a:cubicBezTo>
                    <a:pt x="2393" y="7695"/>
                    <a:pt x="3976" y="7674"/>
                    <a:pt x="5284" y="7365"/>
                  </a:cubicBezTo>
                  <a:cubicBezTo>
                    <a:pt x="6923" y="6975"/>
                    <a:pt x="8074" y="5932"/>
                    <a:pt x="9228" y="4764"/>
                  </a:cubicBezTo>
                  <a:cubicBezTo>
                    <a:pt x="10347" y="3632"/>
                    <a:pt x="11564" y="2644"/>
                    <a:pt x="12992" y="1926"/>
                  </a:cubicBezTo>
                  <a:cubicBezTo>
                    <a:pt x="14292" y="1275"/>
                    <a:pt x="15679" y="841"/>
                    <a:pt x="17108" y="635"/>
                  </a:cubicBezTo>
                  <a:cubicBezTo>
                    <a:pt x="17347" y="449"/>
                    <a:pt x="17602" y="286"/>
                    <a:pt x="17874" y="147"/>
                  </a:cubicBezTo>
                  <a:cubicBezTo>
                    <a:pt x="17408" y="46"/>
                    <a:pt x="16936" y="1"/>
                    <a:pt x="16464" y="1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46" name="Google Shape;8546;p30"/>
            <p:cNvSpPr/>
            <p:nvPr/>
          </p:nvSpPr>
          <p:spPr>
            <a:xfrm>
              <a:off x="7602345" y="-201848"/>
              <a:ext cx="711360" cy="620440"/>
            </a:xfrm>
            <a:custGeom>
              <a:avLst/>
              <a:gdLst/>
              <a:ahLst/>
              <a:cxnLst/>
              <a:rect l="l" t="t" r="r" b="b"/>
              <a:pathLst>
                <a:path w="17784" h="15511" extrusionOk="0">
                  <a:moveTo>
                    <a:pt x="17784" y="0"/>
                  </a:moveTo>
                  <a:cubicBezTo>
                    <a:pt x="16843" y="313"/>
                    <a:pt x="15947" y="758"/>
                    <a:pt x="15103" y="1285"/>
                  </a:cubicBezTo>
                  <a:cubicBezTo>
                    <a:pt x="14262" y="1814"/>
                    <a:pt x="13477" y="2431"/>
                    <a:pt x="12734" y="3089"/>
                  </a:cubicBezTo>
                  <a:cubicBezTo>
                    <a:pt x="11989" y="3749"/>
                    <a:pt x="11297" y="4463"/>
                    <a:pt x="10620" y="5187"/>
                  </a:cubicBezTo>
                  <a:cubicBezTo>
                    <a:pt x="10488" y="5330"/>
                    <a:pt x="10357" y="5471"/>
                    <a:pt x="10228" y="5614"/>
                  </a:cubicBezTo>
                  <a:cubicBezTo>
                    <a:pt x="10057" y="4290"/>
                    <a:pt x="10474" y="2920"/>
                    <a:pt x="11363" y="1921"/>
                  </a:cubicBezTo>
                  <a:lnTo>
                    <a:pt x="11303" y="1865"/>
                  </a:lnTo>
                  <a:cubicBezTo>
                    <a:pt x="10382" y="2900"/>
                    <a:pt x="9960" y="4323"/>
                    <a:pt x="10156" y="5693"/>
                  </a:cubicBezTo>
                  <a:cubicBezTo>
                    <a:pt x="9643" y="6257"/>
                    <a:pt x="9136" y="6829"/>
                    <a:pt x="8631" y="7401"/>
                  </a:cubicBezTo>
                  <a:lnTo>
                    <a:pt x="8549" y="7494"/>
                  </a:lnTo>
                  <a:cubicBezTo>
                    <a:pt x="8542" y="7495"/>
                    <a:pt x="8532" y="7495"/>
                    <a:pt x="8524" y="7497"/>
                  </a:cubicBezTo>
                  <a:lnTo>
                    <a:pt x="8527" y="7519"/>
                  </a:lnTo>
                  <a:cubicBezTo>
                    <a:pt x="8145" y="7954"/>
                    <a:pt x="7764" y="8390"/>
                    <a:pt x="7379" y="8821"/>
                  </a:cubicBezTo>
                  <a:cubicBezTo>
                    <a:pt x="7191" y="7450"/>
                    <a:pt x="7381" y="6008"/>
                    <a:pt x="7923" y="4734"/>
                  </a:cubicBezTo>
                  <a:lnTo>
                    <a:pt x="7847" y="4702"/>
                  </a:lnTo>
                  <a:cubicBezTo>
                    <a:pt x="7292" y="6008"/>
                    <a:pt x="7102" y="7492"/>
                    <a:pt x="7308" y="8900"/>
                  </a:cubicBezTo>
                  <a:cubicBezTo>
                    <a:pt x="6521" y="9780"/>
                    <a:pt x="5718" y="10644"/>
                    <a:pt x="4882" y="11477"/>
                  </a:cubicBezTo>
                  <a:cubicBezTo>
                    <a:pt x="4299" y="10036"/>
                    <a:pt x="4267" y="8378"/>
                    <a:pt x="4793" y="6917"/>
                  </a:cubicBezTo>
                  <a:lnTo>
                    <a:pt x="4717" y="6889"/>
                  </a:lnTo>
                  <a:lnTo>
                    <a:pt x="4717" y="6889"/>
                  </a:lnTo>
                  <a:cubicBezTo>
                    <a:pt x="4179" y="8381"/>
                    <a:pt x="4217" y="10073"/>
                    <a:pt x="4819" y="11539"/>
                  </a:cubicBezTo>
                  <a:cubicBezTo>
                    <a:pt x="4743" y="11611"/>
                    <a:pt x="4670" y="11686"/>
                    <a:pt x="4595" y="11761"/>
                  </a:cubicBezTo>
                  <a:cubicBezTo>
                    <a:pt x="4241" y="12107"/>
                    <a:pt x="3881" y="12446"/>
                    <a:pt x="3512" y="12776"/>
                  </a:cubicBezTo>
                  <a:cubicBezTo>
                    <a:pt x="3509" y="12771"/>
                    <a:pt x="3503" y="12770"/>
                    <a:pt x="3500" y="12767"/>
                  </a:cubicBezTo>
                  <a:lnTo>
                    <a:pt x="3454" y="12828"/>
                  </a:lnTo>
                  <a:cubicBezTo>
                    <a:pt x="3315" y="12952"/>
                    <a:pt x="3175" y="13074"/>
                    <a:pt x="3036" y="13197"/>
                  </a:cubicBezTo>
                  <a:cubicBezTo>
                    <a:pt x="2046" y="11706"/>
                    <a:pt x="1520" y="9907"/>
                    <a:pt x="1555" y="8120"/>
                  </a:cubicBezTo>
                  <a:lnTo>
                    <a:pt x="1472" y="8119"/>
                  </a:lnTo>
                  <a:lnTo>
                    <a:pt x="1472" y="8119"/>
                  </a:lnTo>
                  <a:cubicBezTo>
                    <a:pt x="1439" y="9927"/>
                    <a:pt x="1972" y="11747"/>
                    <a:pt x="2973" y="13251"/>
                  </a:cubicBezTo>
                  <a:cubicBezTo>
                    <a:pt x="2781" y="13417"/>
                    <a:pt x="2585" y="13580"/>
                    <a:pt x="2387" y="13743"/>
                  </a:cubicBezTo>
                  <a:cubicBezTo>
                    <a:pt x="1624" y="14373"/>
                    <a:pt x="824" y="14961"/>
                    <a:pt x="1" y="15510"/>
                  </a:cubicBezTo>
                  <a:cubicBezTo>
                    <a:pt x="846" y="14992"/>
                    <a:pt x="1654" y="14415"/>
                    <a:pt x="2438" y="13804"/>
                  </a:cubicBezTo>
                  <a:cubicBezTo>
                    <a:pt x="2811" y="13510"/>
                    <a:pt x="3180" y="13204"/>
                    <a:pt x="3538" y="12892"/>
                  </a:cubicBezTo>
                  <a:cubicBezTo>
                    <a:pt x="4618" y="13672"/>
                    <a:pt x="5930" y="14089"/>
                    <a:pt x="7255" y="14089"/>
                  </a:cubicBezTo>
                  <a:cubicBezTo>
                    <a:pt x="7574" y="14089"/>
                    <a:pt x="7894" y="14065"/>
                    <a:pt x="8211" y="14016"/>
                  </a:cubicBezTo>
                  <a:lnTo>
                    <a:pt x="8199" y="13935"/>
                  </a:lnTo>
                  <a:cubicBezTo>
                    <a:pt x="7887" y="13983"/>
                    <a:pt x="7573" y="14007"/>
                    <a:pt x="7259" y="14007"/>
                  </a:cubicBezTo>
                  <a:cubicBezTo>
                    <a:pt x="5957" y="14007"/>
                    <a:pt x="4667" y="13599"/>
                    <a:pt x="3602" y="12840"/>
                  </a:cubicBezTo>
                  <a:cubicBezTo>
                    <a:pt x="3970" y="12519"/>
                    <a:pt x="4331" y="12190"/>
                    <a:pt x="4684" y="11855"/>
                  </a:cubicBezTo>
                  <a:cubicBezTo>
                    <a:pt x="5217" y="11348"/>
                    <a:pt x="5733" y="10825"/>
                    <a:pt x="6237" y="10291"/>
                  </a:cubicBezTo>
                  <a:cubicBezTo>
                    <a:pt x="7203" y="10474"/>
                    <a:pt x="8191" y="10566"/>
                    <a:pt x="9180" y="10566"/>
                  </a:cubicBezTo>
                  <a:cubicBezTo>
                    <a:pt x="10418" y="10566"/>
                    <a:pt x="11657" y="10423"/>
                    <a:pt x="12855" y="10138"/>
                  </a:cubicBezTo>
                  <a:lnTo>
                    <a:pt x="12836" y="10058"/>
                  </a:lnTo>
                  <a:cubicBezTo>
                    <a:pt x="11645" y="10341"/>
                    <a:pt x="10413" y="10482"/>
                    <a:pt x="9183" y="10482"/>
                  </a:cubicBezTo>
                  <a:cubicBezTo>
                    <a:pt x="8216" y="10482"/>
                    <a:pt x="7250" y="10395"/>
                    <a:pt x="6305" y="10220"/>
                  </a:cubicBezTo>
                  <a:cubicBezTo>
                    <a:pt x="6672" y="9831"/>
                    <a:pt x="7034" y="9436"/>
                    <a:pt x="7392" y="9038"/>
                  </a:cubicBezTo>
                  <a:lnTo>
                    <a:pt x="7410" y="9035"/>
                  </a:lnTo>
                  <a:cubicBezTo>
                    <a:pt x="7410" y="9030"/>
                    <a:pt x="7408" y="9025"/>
                    <a:pt x="7408" y="9021"/>
                  </a:cubicBezTo>
                  <a:cubicBezTo>
                    <a:pt x="7845" y="8534"/>
                    <a:pt x="8281" y="8046"/>
                    <a:pt x="8712" y="7556"/>
                  </a:cubicBezTo>
                  <a:cubicBezTo>
                    <a:pt x="10353" y="7320"/>
                    <a:pt x="11973" y="6765"/>
                    <a:pt x="13408" y="5936"/>
                  </a:cubicBezTo>
                  <a:lnTo>
                    <a:pt x="13368" y="5865"/>
                  </a:lnTo>
                  <a:cubicBezTo>
                    <a:pt x="11969" y="6672"/>
                    <a:pt x="10395" y="7220"/>
                    <a:pt x="8797" y="7460"/>
                  </a:cubicBezTo>
                  <a:cubicBezTo>
                    <a:pt x="10088" y="5986"/>
                    <a:pt x="11377" y="4507"/>
                    <a:pt x="12820" y="3182"/>
                  </a:cubicBezTo>
                  <a:cubicBezTo>
                    <a:pt x="13548" y="2514"/>
                    <a:pt x="14320" y="1891"/>
                    <a:pt x="15147" y="1351"/>
                  </a:cubicBezTo>
                  <a:cubicBezTo>
                    <a:pt x="15973" y="804"/>
                    <a:pt x="16856" y="348"/>
                    <a:pt x="1778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47" name="Google Shape;8547;p30"/>
            <p:cNvSpPr/>
            <p:nvPr/>
          </p:nvSpPr>
          <p:spPr>
            <a:xfrm>
              <a:off x="7457628" y="-958517"/>
              <a:ext cx="393640" cy="710720"/>
            </a:xfrm>
            <a:custGeom>
              <a:avLst/>
              <a:gdLst/>
              <a:ahLst/>
              <a:cxnLst/>
              <a:rect l="l" t="t" r="r" b="b"/>
              <a:pathLst>
                <a:path w="9841" h="17768" extrusionOk="0">
                  <a:moveTo>
                    <a:pt x="2242" y="0"/>
                  </a:moveTo>
                  <a:lnTo>
                    <a:pt x="2242" y="0"/>
                  </a:lnTo>
                  <a:cubicBezTo>
                    <a:pt x="1219" y="1191"/>
                    <a:pt x="843" y="2810"/>
                    <a:pt x="741" y="4376"/>
                  </a:cubicBezTo>
                  <a:cubicBezTo>
                    <a:pt x="639" y="5942"/>
                    <a:pt x="777" y="7519"/>
                    <a:pt x="624" y="9081"/>
                  </a:cubicBezTo>
                  <a:cubicBezTo>
                    <a:pt x="463" y="10721"/>
                    <a:pt x="1" y="12474"/>
                    <a:pt x="732" y="13952"/>
                  </a:cubicBezTo>
                  <a:cubicBezTo>
                    <a:pt x="1279" y="15053"/>
                    <a:pt x="2380" y="15754"/>
                    <a:pt x="3461" y="16343"/>
                  </a:cubicBezTo>
                  <a:cubicBezTo>
                    <a:pt x="3967" y="16619"/>
                    <a:pt x="5387" y="17767"/>
                    <a:pt x="6088" y="17767"/>
                  </a:cubicBezTo>
                  <a:cubicBezTo>
                    <a:pt x="6197" y="17767"/>
                    <a:pt x="6288" y="17739"/>
                    <a:pt x="6356" y="17676"/>
                  </a:cubicBezTo>
                  <a:cubicBezTo>
                    <a:pt x="6715" y="17341"/>
                    <a:pt x="6761" y="16469"/>
                    <a:pt x="6974" y="16021"/>
                  </a:cubicBezTo>
                  <a:cubicBezTo>
                    <a:pt x="7239" y="15461"/>
                    <a:pt x="7588" y="14942"/>
                    <a:pt x="7946" y="14441"/>
                  </a:cubicBezTo>
                  <a:cubicBezTo>
                    <a:pt x="8733" y="13343"/>
                    <a:pt x="9604" y="12203"/>
                    <a:pt x="9715" y="10857"/>
                  </a:cubicBezTo>
                  <a:cubicBezTo>
                    <a:pt x="9840" y="9334"/>
                    <a:pt x="8944" y="7895"/>
                    <a:pt x="7840" y="6838"/>
                  </a:cubicBezTo>
                  <a:cubicBezTo>
                    <a:pt x="6731" y="5782"/>
                    <a:pt x="5399" y="4991"/>
                    <a:pt x="4273" y="3956"/>
                  </a:cubicBezTo>
                  <a:cubicBezTo>
                    <a:pt x="3146" y="2922"/>
                    <a:pt x="2202" y="1527"/>
                    <a:pt x="2242" y="0"/>
                  </a:cubicBezTo>
                  <a:close/>
                </a:path>
              </a:pathLst>
            </a:custGeom>
            <a:solidFill>
              <a:srgbClr val="768C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48" name="Google Shape;8548;p30"/>
            <p:cNvSpPr/>
            <p:nvPr/>
          </p:nvSpPr>
          <p:spPr>
            <a:xfrm>
              <a:off x="7705023" y="-713201"/>
              <a:ext cx="146160" cy="454520"/>
            </a:xfrm>
            <a:custGeom>
              <a:avLst/>
              <a:gdLst/>
              <a:ahLst/>
              <a:cxnLst/>
              <a:rect l="l" t="t" r="r" b="b"/>
              <a:pathLst>
                <a:path w="3654" h="11363" extrusionOk="0">
                  <a:moveTo>
                    <a:pt x="839" y="0"/>
                  </a:moveTo>
                  <a:cubicBezTo>
                    <a:pt x="1780" y="1852"/>
                    <a:pt x="2436" y="3959"/>
                    <a:pt x="1885" y="6026"/>
                  </a:cubicBezTo>
                  <a:cubicBezTo>
                    <a:pt x="1411" y="7807"/>
                    <a:pt x="1" y="9481"/>
                    <a:pt x="310" y="11362"/>
                  </a:cubicBezTo>
                  <a:cubicBezTo>
                    <a:pt x="547" y="10960"/>
                    <a:pt x="607" y="10272"/>
                    <a:pt x="789" y="9889"/>
                  </a:cubicBezTo>
                  <a:cubicBezTo>
                    <a:pt x="1054" y="9330"/>
                    <a:pt x="1401" y="8812"/>
                    <a:pt x="1761" y="8310"/>
                  </a:cubicBezTo>
                  <a:cubicBezTo>
                    <a:pt x="2546" y="7212"/>
                    <a:pt x="3418" y="6072"/>
                    <a:pt x="3528" y="4725"/>
                  </a:cubicBezTo>
                  <a:cubicBezTo>
                    <a:pt x="3654" y="3201"/>
                    <a:pt x="2758" y="1763"/>
                    <a:pt x="1652" y="708"/>
                  </a:cubicBezTo>
                  <a:cubicBezTo>
                    <a:pt x="1392" y="459"/>
                    <a:pt x="1117" y="226"/>
                    <a:pt x="839" y="0"/>
                  </a:cubicBezTo>
                  <a:close/>
                </a:path>
              </a:pathLst>
            </a:custGeom>
            <a:solidFill>
              <a:srgbClr val="536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49" name="Google Shape;8549;p30"/>
            <p:cNvSpPr/>
            <p:nvPr/>
          </p:nvSpPr>
          <p:spPr>
            <a:xfrm>
              <a:off x="7705783" y="-588922"/>
              <a:ext cx="142280" cy="340320"/>
            </a:xfrm>
            <a:custGeom>
              <a:avLst/>
              <a:gdLst/>
              <a:ahLst/>
              <a:cxnLst/>
              <a:rect l="l" t="t" r="r" b="b"/>
              <a:pathLst>
                <a:path w="3557" h="8508" extrusionOk="0">
                  <a:moveTo>
                    <a:pt x="3279" y="1"/>
                  </a:moveTo>
                  <a:lnTo>
                    <a:pt x="3279" y="1"/>
                  </a:lnTo>
                  <a:cubicBezTo>
                    <a:pt x="3381" y="651"/>
                    <a:pt x="3358" y="1317"/>
                    <a:pt x="3205" y="1962"/>
                  </a:cubicBezTo>
                  <a:cubicBezTo>
                    <a:pt x="2988" y="2876"/>
                    <a:pt x="2475" y="3649"/>
                    <a:pt x="1923" y="4392"/>
                  </a:cubicBezTo>
                  <a:cubicBezTo>
                    <a:pt x="1024" y="5605"/>
                    <a:pt x="1" y="6977"/>
                    <a:pt x="29" y="8507"/>
                  </a:cubicBezTo>
                  <a:cubicBezTo>
                    <a:pt x="77" y="8493"/>
                    <a:pt x="117" y="8471"/>
                    <a:pt x="152" y="8437"/>
                  </a:cubicBezTo>
                  <a:cubicBezTo>
                    <a:pt x="511" y="8102"/>
                    <a:pt x="557" y="7232"/>
                    <a:pt x="770" y="6782"/>
                  </a:cubicBezTo>
                  <a:cubicBezTo>
                    <a:pt x="1035" y="6223"/>
                    <a:pt x="1382" y="5705"/>
                    <a:pt x="1742" y="5203"/>
                  </a:cubicBezTo>
                  <a:cubicBezTo>
                    <a:pt x="2529" y="4107"/>
                    <a:pt x="3400" y="2965"/>
                    <a:pt x="3511" y="1618"/>
                  </a:cubicBezTo>
                  <a:cubicBezTo>
                    <a:pt x="3556" y="1063"/>
                    <a:pt x="3466" y="518"/>
                    <a:pt x="3279" y="1"/>
                  </a:cubicBezTo>
                  <a:close/>
                </a:path>
              </a:pathLst>
            </a:custGeom>
            <a:solidFill>
              <a:srgbClr val="4654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50" name="Google Shape;8550;p30"/>
            <p:cNvSpPr/>
            <p:nvPr/>
          </p:nvSpPr>
          <p:spPr>
            <a:xfrm>
              <a:off x="7457708" y="-958477"/>
              <a:ext cx="125560" cy="646640"/>
            </a:xfrm>
            <a:custGeom>
              <a:avLst/>
              <a:gdLst/>
              <a:ahLst/>
              <a:cxnLst/>
              <a:rect l="l" t="t" r="r" b="b"/>
              <a:pathLst>
                <a:path w="3139" h="16166" extrusionOk="0">
                  <a:moveTo>
                    <a:pt x="2240" y="1"/>
                  </a:moveTo>
                  <a:lnTo>
                    <a:pt x="2240" y="1"/>
                  </a:lnTo>
                  <a:cubicBezTo>
                    <a:pt x="1218" y="1193"/>
                    <a:pt x="841" y="2811"/>
                    <a:pt x="739" y="4378"/>
                  </a:cubicBezTo>
                  <a:cubicBezTo>
                    <a:pt x="637" y="5944"/>
                    <a:pt x="775" y="7521"/>
                    <a:pt x="622" y="9083"/>
                  </a:cubicBezTo>
                  <a:cubicBezTo>
                    <a:pt x="462" y="10723"/>
                    <a:pt x="0" y="12473"/>
                    <a:pt x="730" y="13952"/>
                  </a:cubicBezTo>
                  <a:cubicBezTo>
                    <a:pt x="1223" y="14944"/>
                    <a:pt x="2165" y="15612"/>
                    <a:pt x="3139" y="16165"/>
                  </a:cubicBezTo>
                  <a:cubicBezTo>
                    <a:pt x="2898" y="15511"/>
                    <a:pt x="2407" y="14965"/>
                    <a:pt x="2116" y="14296"/>
                  </a:cubicBezTo>
                  <a:cubicBezTo>
                    <a:pt x="1667" y="13267"/>
                    <a:pt x="2235" y="12188"/>
                    <a:pt x="2505" y="11188"/>
                  </a:cubicBezTo>
                  <a:cubicBezTo>
                    <a:pt x="2843" y="9932"/>
                    <a:pt x="2559" y="8769"/>
                    <a:pt x="2192" y="7557"/>
                  </a:cubicBezTo>
                  <a:cubicBezTo>
                    <a:pt x="1836" y="6384"/>
                    <a:pt x="1612" y="5195"/>
                    <a:pt x="1652" y="3964"/>
                  </a:cubicBezTo>
                  <a:cubicBezTo>
                    <a:pt x="1689" y="2844"/>
                    <a:pt x="1903" y="1745"/>
                    <a:pt x="2289" y="700"/>
                  </a:cubicBezTo>
                  <a:cubicBezTo>
                    <a:pt x="2251" y="471"/>
                    <a:pt x="2235" y="238"/>
                    <a:pt x="2240" y="1"/>
                  </a:cubicBezTo>
                  <a:close/>
                </a:path>
              </a:pathLst>
            </a:custGeom>
            <a:solidFill>
              <a:srgbClr val="A9C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51" name="Google Shape;8551;p30"/>
            <p:cNvSpPr/>
            <p:nvPr/>
          </p:nvSpPr>
          <p:spPr>
            <a:xfrm>
              <a:off x="7502587" y="-958477"/>
              <a:ext cx="283960" cy="710120"/>
            </a:xfrm>
            <a:custGeom>
              <a:avLst/>
              <a:gdLst/>
              <a:ahLst/>
              <a:cxnLst/>
              <a:rect l="l" t="t" r="r" b="b"/>
              <a:pathLst>
                <a:path w="7099" h="17753" extrusionOk="0">
                  <a:moveTo>
                    <a:pt x="1116" y="1"/>
                  </a:moveTo>
                  <a:lnTo>
                    <a:pt x="1116" y="1"/>
                  </a:lnTo>
                  <a:cubicBezTo>
                    <a:pt x="984" y="756"/>
                    <a:pt x="954" y="1525"/>
                    <a:pt x="1001" y="2288"/>
                  </a:cubicBezTo>
                  <a:cubicBezTo>
                    <a:pt x="1051" y="3053"/>
                    <a:pt x="1180" y="3811"/>
                    <a:pt x="1355" y="4558"/>
                  </a:cubicBezTo>
                  <a:cubicBezTo>
                    <a:pt x="1527" y="5304"/>
                    <a:pt x="1757" y="6037"/>
                    <a:pt x="1999" y="6762"/>
                  </a:cubicBezTo>
                  <a:cubicBezTo>
                    <a:pt x="2047" y="6904"/>
                    <a:pt x="2095" y="7044"/>
                    <a:pt x="2145" y="7184"/>
                  </a:cubicBezTo>
                  <a:cubicBezTo>
                    <a:pt x="1185" y="6813"/>
                    <a:pt x="410" y="6027"/>
                    <a:pt x="58" y="5058"/>
                  </a:cubicBezTo>
                  <a:lnTo>
                    <a:pt x="0" y="5080"/>
                  </a:lnTo>
                  <a:cubicBezTo>
                    <a:pt x="364" y="6084"/>
                    <a:pt x="1173" y="6893"/>
                    <a:pt x="2173" y="7263"/>
                  </a:cubicBezTo>
                  <a:cubicBezTo>
                    <a:pt x="2365" y="7818"/>
                    <a:pt x="2567" y="8372"/>
                    <a:pt x="2770" y="8924"/>
                  </a:cubicBezTo>
                  <a:cubicBezTo>
                    <a:pt x="2782" y="8953"/>
                    <a:pt x="2792" y="8984"/>
                    <a:pt x="2802" y="9013"/>
                  </a:cubicBezTo>
                  <a:cubicBezTo>
                    <a:pt x="2801" y="9018"/>
                    <a:pt x="2799" y="9024"/>
                    <a:pt x="2796" y="9032"/>
                  </a:cubicBezTo>
                  <a:lnTo>
                    <a:pt x="2811" y="9036"/>
                  </a:lnTo>
                  <a:cubicBezTo>
                    <a:pt x="2965" y="9456"/>
                    <a:pt x="3120" y="9872"/>
                    <a:pt x="3271" y="10293"/>
                  </a:cubicBezTo>
                  <a:cubicBezTo>
                    <a:pt x="2273" y="9916"/>
                    <a:pt x="1364" y="9259"/>
                    <a:pt x="701" y="8423"/>
                  </a:cubicBezTo>
                  <a:lnTo>
                    <a:pt x="651" y="8460"/>
                  </a:lnTo>
                  <a:cubicBezTo>
                    <a:pt x="1333" y="9319"/>
                    <a:pt x="2269" y="9990"/>
                    <a:pt x="3299" y="10368"/>
                  </a:cubicBezTo>
                  <a:cubicBezTo>
                    <a:pt x="3606" y="11224"/>
                    <a:pt x="3898" y="12087"/>
                    <a:pt x="4153" y="12960"/>
                  </a:cubicBezTo>
                  <a:cubicBezTo>
                    <a:pt x="2961" y="12824"/>
                    <a:pt x="1827" y="12239"/>
                    <a:pt x="1029" y="11344"/>
                  </a:cubicBezTo>
                  <a:lnTo>
                    <a:pt x="981" y="11386"/>
                  </a:lnTo>
                  <a:cubicBezTo>
                    <a:pt x="1795" y="12298"/>
                    <a:pt x="2955" y="12894"/>
                    <a:pt x="4170" y="13025"/>
                  </a:cubicBezTo>
                  <a:cubicBezTo>
                    <a:pt x="4192" y="13104"/>
                    <a:pt x="4217" y="13180"/>
                    <a:pt x="4239" y="13258"/>
                  </a:cubicBezTo>
                  <a:cubicBezTo>
                    <a:pt x="4342" y="13624"/>
                    <a:pt x="4440" y="13994"/>
                    <a:pt x="4530" y="14366"/>
                  </a:cubicBezTo>
                  <a:lnTo>
                    <a:pt x="4518" y="14372"/>
                  </a:lnTo>
                  <a:lnTo>
                    <a:pt x="4543" y="14426"/>
                  </a:lnTo>
                  <a:cubicBezTo>
                    <a:pt x="4577" y="14565"/>
                    <a:pt x="4609" y="14704"/>
                    <a:pt x="4638" y="14845"/>
                  </a:cubicBezTo>
                  <a:cubicBezTo>
                    <a:pt x="4441" y="14863"/>
                    <a:pt x="4242" y="14871"/>
                    <a:pt x="4044" y="14871"/>
                  </a:cubicBezTo>
                  <a:cubicBezTo>
                    <a:pt x="2863" y="14871"/>
                    <a:pt x="1680" y="14565"/>
                    <a:pt x="653" y="13983"/>
                  </a:cubicBezTo>
                  <a:lnTo>
                    <a:pt x="622" y="14038"/>
                  </a:lnTo>
                  <a:cubicBezTo>
                    <a:pt x="1656" y="14624"/>
                    <a:pt x="2847" y="14935"/>
                    <a:pt x="4034" y="14935"/>
                  </a:cubicBezTo>
                  <a:cubicBezTo>
                    <a:pt x="4241" y="14935"/>
                    <a:pt x="4447" y="14925"/>
                    <a:pt x="4652" y="14906"/>
                  </a:cubicBezTo>
                  <a:cubicBezTo>
                    <a:pt x="4695" y="15097"/>
                    <a:pt x="4733" y="15291"/>
                    <a:pt x="4772" y="15483"/>
                  </a:cubicBezTo>
                  <a:cubicBezTo>
                    <a:pt x="4919" y="16232"/>
                    <a:pt x="5023" y="16990"/>
                    <a:pt x="5094" y="17752"/>
                  </a:cubicBezTo>
                  <a:cubicBezTo>
                    <a:pt x="5052" y="16989"/>
                    <a:pt x="4958" y="16226"/>
                    <a:pt x="4833" y="15473"/>
                  </a:cubicBezTo>
                  <a:cubicBezTo>
                    <a:pt x="4769" y="15110"/>
                    <a:pt x="4699" y="14751"/>
                    <a:pt x="4619" y="14391"/>
                  </a:cubicBezTo>
                  <a:cubicBezTo>
                    <a:pt x="5769" y="13840"/>
                    <a:pt x="6668" y="12839"/>
                    <a:pt x="7099" y="11640"/>
                  </a:cubicBezTo>
                  <a:lnTo>
                    <a:pt x="7039" y="11618"/>
                  </a:lnTo>
                  <a:cubicBezTo>
                    <a:pt x="6617" y="12798"/>
                    <a:pt x="5732" y="13782"/>
                    <a:pt x="4606" y="14331"/>
                  </a:cubicBezTo>
                  <a:cubicBezTo>
                    <a:pt x="4524" y="13964"/>
                    <a:pt x="4432" y="13599"/>
                    <a:pt x="4335" y="13235"/>
                  </a:cubicBezTo>
                  <a:cubicBezTo>
                    <a:pt x="4186" y="12686"/>
                    <a:pt x="4023" y="12145"/>
                    <a:pt x="3847" y="11606"/>
                  </a:cubicBezTo>
                  <a:cubicBezTo>
                    <a:pt x="4925" y="10282"/>
                    <a:pt x="5729" y="8714"/>
                    <a:pt x="6174" y="7066"/>
                  </a:cubicBezTo>
                  <a:lnTo>
                    <a:pt x="6114" y="7050"/>
                  </a:lnTo>
                  <a:cubicBezTo>
                    <a:pt x="5675" y="8676"/>
                    <a:pt x="4883" y="10226"/>
                    <a:pt x="3822" y="11535"/>
                  </a:cubicBezTo>
                  <a:cubicBezTo>
                    <a:pt x="3694" y="11144"/>
                    <a:pt x="3558" y="10752"/>
                    <a:pt x="3421" y="10365"/>
                  </a:cubicBezTo>
                  <a:lnTo>
                    <a:pt x="3427" y="10352"/>
                  </a:lnTo>
                  <a:cubicBezTo>
                    <a:pt x="3424" y="10350"/>
                    <a:pt x="3420" y="10350"/>
                    <a:pt x="3417" y="10347"/>
                  </a:cubicBezTo>
                  <a:cubicBezTo>
                    <a:pt x="3249" y="9872"/>
                    <a:pt x="3076" y="9399"/>
                    <a:pt x="2903" y="8925"/>
                  </a:cubicBezTo>
                  <a:cubicBezTo>
                    <a:pt x="3347" y="7728"/>
                    <a:pt x="3565" y="6425"/>
                    <a:pt x="3531" y="5149"/>
                  </a:cubicBezTo>
                  <a:lnTo>
                    <a:pt x="3531" y="5149"/>
                  </a:lnTo>
                  <a:lnTo>
                    <a:pt x="3468" y="5150"/>
                  </a:lnTo>
                  <a:cubicBezTo>
                    <a:pt x="3500" y="6394"/>
                    <a:pt x="3293" y="7663"/>
                    <a:pt x="2869" y="8835"/>
                  </a:cubicBezTo>
                  <a:cubicBezTo>
                    <a:pt x="2344" y="7417"/>
                    <a:pt x="1816" y="5998"/>
                    <a:pt x="1448" y="4537"/>
                  </a:cubicBezTo>
                  <a:cubicBezTo>
                    <a:pt x="1262" y="3796"/>
                    <a:pt x="1123" y="3045"/>
                    <a:pt x="1062" y="2285"/>
                  </a:cubicBezTo>
                  <a:cubicBezTo>
                    <a:pt x="994" y="1525"/>
                    <a:pt x="1011" y="758"/>
                    <a:pt x="111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52" name="Google Shape;8552;p30"/>
            <p:cNvSpPr/>
            <p:nvPr/>
          </p:nvSpPr>
          <p:spPr>
            <a:xfrm>
              <a:off x="7285870" y="-838919"/>
              <a:ext cx="745680" cy="1765280"/>
            </a:xfrm>
            <a:custGeom>
              <a:avLst/>
              <a:gdLst/>
              <a:ahLst/>
              <a:cxnLst/>
              <a:rect l="l" t="t" r="r" b="b"/>
              <a:pathLst>
                <a:path w="18642" h="44132" extrusionOk="0">
                  <a:moveTo>
                    <a:pt x="467" y="0"/>
                  </a:moveTo>
                  <a:cubicBezTo>
                    <a:pt x="260" y="0"/>
                    <a:pt x="63" y="154"/>
                    <a:pt x="152" y="399"/>
                  </a:cubicBezTo>
                  <a:cubicBezTo>
                    <a:pt x="2215" y="6056"/>
                    <a:pt x="5666" y="11132"/>
                    <a:pt x="10186" y="15110"/>
                  </a:cubicBezTo>
                  <a:cubicBezTo>
                    <a:pt x="9142" y="17945"/>
                    <a:pt x="8373" y="20886"/>
                    <a:pt x="7904" y="23881"/>
                  </a:cubicBezTo>
                  <a:cubicBezTo>
                    <a:pt x="7623" y="25678"/>
                    <a:pt x="7452" y="27486"/>
                    <a:pt x="7387" y="29301"/>
                  </a:cubicBezTo>
                  <a:cubicBezTo>
                    <a:pt x="5650" y="25488"/>
                    <a:pt x="3404" y="21901"/>
                    <a:pt x="707" y="18671"/>
                  </a:cubicBezTo>
                  <a:cubicBezTo>
                    <a:pt x="639" y="18588"/>
                    <a:pt x="557" y="18554"/>
                    <a:pt x="478" y="18554"/>
                  </a:cubicBezTo>
                  <a:cubicBezTo>
                    <a:pt x="231" y="18554"/>
                    <a:pt x="0" y="18887"/>
                    <a:pt x="212" y="19143"/>
                  </a:cubicBezTo>
                  <a:cubicBezTo>
                    <a:pt x="3183" y="22701"/>
                    <a:pt x="5587" y="26693"/>
                    <a:pt x="7362" y="30952"/>
                  </a:cubicBezTo>
                  <a:cubicBezTo>
                    <a:pt x="7371" y="31012"/>
                    <a:pt x="7392" y="31064"/>
                    <a:pt x="7424" y="31107"/>
                  </a:cubicBezTo>
                  <a:cubicBezTo>
                    <a:pt x="9103" y="35173"/>
                    <a:pt x="10206" y="39477"/>
                    <a:pt x="10677" y="43873"/>
                  </a:cubicBezTo>
                  <a:cubicBezTo>
                    <a:pt x="10696" y="44053"/>
                    <a:pt x="10819" y="44132"/>
                    <a:pt x="10955" y="44132"/>
                  </a:cubicBezTo>
                  <a:cubicBezTo>
                    <a:pt x="11149" y="44132"/>
                    <a:pt x="11368" y="43971"/>
                    <a:pt x="11341" y="43716"/>
                  </a:cubicBezTo>
                  <a:cubicBezTo>
                    <a:pt x="10867" y="39269"/>
                    <a:pt x="9744" y="34918"/>
                    <a:pt x="8041" y="30808"/>
                  </a:cubicBezTo>
                  <a:cubicBezTo>
                    <a:pt x="8070" y="22735"/>
                    <a:pt x="10293" y="14724"/>
                    <a:pt x="14415" y="7781"/>
                  </a:cubicBezTo>
                  <a:cubicBezTo>
                    <a:pt x="15603" y="5780"/>
                    <a:pt x="16946" y="3875"/>
                    <a:pt x="18431" y="2082"/>
                  </a:cubicBezTo>
                  <a:cubicBezTo>
                    <a:pt x="18642" y="1825"/>
                    <a:pt x="18418" y="1472"/>
                    <a:pt x="18175" y="1472"/>
                  </a:cubicBezTo>
                  <a:cubicBezTo>
                    <a:pt x="18100" y="1472"/>
                    <a:pt x="18024" y="1506"/>
                    <a:pt x="17957" y="1585"/>
                  </a:cubicBezTo>
                  <a:cubicBezTo>
                    <a:pt x="14772" y="5431"/>
                    <a:pt x="12236" y="9783"/>
                    <a:pt x="10442" y="14428"/>
                  </a:cubicBezTo>
                  <a:cubicBezTo>
                    <a:pt x="6132" y="10567"/>
                    <a:pt x="2803" y="5683"/>
                    <a:pt x="817" y="241"/>
                  </a:cubicBezTo>
                  <a:cubicBezTo>
                    <a:pt x="756" y="74"/>
                    <a:pt x="609" y="0"/>
                    <a:pt x="46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53" name="Google Shape;8553;p30"/>
            <p:cNvSpPr/>
            <p:nvPr/>
          </p:nvSpPr>
          <p:spPr>
            <a:xfrm>
              <a:off x="6839678" y="-2136900"/>
              <a:ext cx="701240" cy="1404680"/>
            </a:xfrm>
            <a:custGeom>
              <a:avLst/>
              <a:gdLst/>
              <a:ahLst/>
              <a:cxnLst/>
              <a:rect l="l" t="t" r="r" b="b"/>
              <a:pathLst>
                <a:path w="17531" h="35117" extrusionOk="0">
                  <a:moveTo>
                    <a:pt x="6739" y="0"/>
                  </a:moveTo>
                  <a:cubicBezTo>
                    <a:pt x="6445" y="4539"/>
                    <a:pt x="4647" y="8874"/>
                    <a:pt x="2249" y="12739"/>
                  </a:cubicBezTo>
                  <a:cubicBezTo>
                    <a:pt x="1207" y="14418"/>
                    <a:pt x="1" y="16175"/>
                    <a:pt x="68" y="18149"/>
                  </a:cubicBezTo>
                  <a:cubicBezTo>
                    <a:pt x="152" y="20600"/>
                    <a:pt x="2195" y="22695"/>
                    <a:pt x="2121" y="25146"/>
                  </a:cubicBezTo>
                  <a:cubicBezTo>
                    <a:pt x="2086" y="26253"/>
                    <a:pt x="1619" y="27291"/>
                    <a:pt x="1287" y="28347"/>
                  </a:cubicBezTo>
                  <a:cubicBezTo>
                    <a:pt x="953" y="29404"/>
                    <a:pt x="764" y="30595"/>
                    <a:pt x="1261" y="31583"/>
                  </a:cubicBezTo>
                  <a:cubicBezTo>
                    <a:pt x="1778" y="32615"/>
                    <a:pt x="2909" y="33174"/>
                    <a:pt x="3996" y="33556"/>
                  </a:cubicBezTo>
                  <a:cubicBezTo>
                    <a:pt x="6720" y="34516"/>
                    <a:pt x="9624" y="34821"/>
                    <a:pt x="12496" y="35117"/>
                  </a:cubicBezTo>
                  <a:cubicBezTo>
                    <a:pt x="12343" y="32988"/>
                    <a:pt x="13140" y="30906"/>
                    <a:pt x="14102" y="29000"/>
                  </a:cubicBezTo>
                  <a:cubicBezTo>
                    <a:pt x="15064" y="27094"/>
                    <a:pt x="16209" y="25260"/>
                    <a:pt x="16843" y="23223"/>
                  </a:cubicBezTo>
                  <a:cubicBezTo>
                    <a:pt x="17476" y="21184"/>
                    <a:pt x="17530" y="18837"/>
                    <a:pt x="16382" y="17039"/>
                  </a:cubicBezTo>
                  <a:cubicBezTo>
                    <a:pt x="15161" y="15133"/>
                    <a:pt x="12872" y="14218"/>
                    <a:pt x="11299" y="12594"/>
                  </a:cubicBezTo>
                  <a:cubicBezTo>
                    <a:pt x="9769" y="11014"/>
                    <a:pt x="8998" y="8852"/>
                    <a:pt x="8501" y="6710"/>
                  </a:cubicBezTo>
                  <a:cubicBezTo>
                    <a:pt x="8001" y="4570"/>
                    <a:pt x="7475" y="2074"/>
                    <a:pt x="67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54" name="Google Shape;8554;p30"/>
            <p:cNvSpPr/>
            <p:nvPr/>
          </p:nvSpPr>
          <p:spPr>
            <a:xfrm>
              <a:off x="6843758" y="-1659507"/>
              <a:ext cx="697080" cy="927280"/>
            </a:xfrm>
            <a:custGeom>
              <a:avLst/>
              <a:gdLst/>
              <a:ahLst/>
              <a:cxnLst/>
              <a:rect l="l" t="t" r="r" b="b"/>
              <a:pathLst>
                <a:path w="17427" h="23182" extrusionOk="0">
                  <a:moveTo>
                    <a:pt x="10624" y="0"/>
                  </a:moveTo>
                  <a:lnTo>
                    <a:pt x="10624" y="0"/>
                  </a:lnTo>
                  <a:cubicBezTo>
                    <a:pt x="10679" y="680"/>
                    <a:pt x="10908" y="1365"/>
                    <a:pt x="11221" y="1964"/>
                  </a:cubicBezTo>
                  <a:cubicBezTo>
                    <a:pt x="11639" y="2761"/>
                    <a:pt x="12190" y="3495"/>
                    <a:pt x="12470" y="4361"/>
                  </a:cubicBezTo>
                  <a:cubicBezTo>
                    <a:pt x="12757" y="5256"/>
                    <a:pt x="12820" y="6188"/>
                    <a:pt x="12747" y="7121"/>
                  </a:cubicBezTo>
                  <a:cubicBezTo>
                    <a:pt x="12438" y="11055"/>
                    <a:pt x="9485" y="14396"/>
                    <a:pt x="9710" y="18416"/>
                  </a:cubicBezTo>
                  <a:cubicBezTo>
                    <a:pt x="9742" y="18982"/>
                    <a:pt x="9834" y="19539"/>
                    <a:pt x="9976" y="20082"/>
                  </a:cubicBezTo>
                  <a:cubicBezTo>
                    <a:pt x="9777" y="20005"/>
                    <a:pt x="9579" y="19935"/>
                    <a:pt x="9381" y="19871"/>
                  </a:cubicBezTo>
                  <a:cubicBezTo>
                    <a:pt x="7637" y="19313"/>
                    <a:pt x="5534" y="19141"/>
                    <a:pt x="4195" y="17754"/>
                  </a:cubicBezTo>
                  <a:cubicBezTo>
                    <a:pt x="3423" y="16956"/>
                    <a:pt x="3339" y="15907"/>
                    <a:pt x="3305" y="14846"/>
                  </a:cubicBezTo>
                  <a:cubicBezTo>
                    <a:pt x="3269" y="13722"/>
                    <a:pt x="3174" y="12631"/>
                    <a:pt x="2807" y="11560"/>
                  </a:cubicBezTo>
                  <a:cubicBezTo>
                    <a:pt x="2188" y="9752"/>
                    <a:pt x="1124" y="8177"/>
                    <a:pt x="1" y="6651"/>
                  </a:cubicBezTo>
                  <a:lnTo>
                    <a:pt x="1" y="6651"/>
                  </a:lnTo>
                  <a:cubicBezTo>
                    <a:pt x="286" y="8916"/>
                    <a:pt x="2086" y="10909"/>
                    <a:pt x="2017" y="13211"/>
                  </a:cubicBezTo>
                  <a:cubicBezTo>
                    <a:pt x="1984" y="14318"/>
                    <a:pt x="1516" y="15356"/>
                    <a:pt x="1182" y="16412"/>
                  </a:cubicBezTo>
                  <a:cubicBezTo>
                    <a:pt x="850" y="17469"/>
                    <a:pt x="661" y="18660"/>
                    <a:pt x="1157" y="19648"/>
                  </a:cubicBezTo>
                  <a:cubicBezTo>
                    <a:pt x="1675" y="20680"/>
                    <a:pt x="2805" y="21239"/>
                    <a:pt x="3892" y="21621"/>
                  </a:cubicBezTo>
                  <a:cubicBezTo>
                    <a:pt x="6617" y="22581"/>
                    <a:pt x="9521" y="22886"/>
                    <a:pt x="12393" y="23182"/>
                  </a:cubicBezTo>
                  <a:cubicBezTo>
                    <a:pt x="12240" y="21053"/>
                    <a:pt x="13035" y="18971"/>
                    <a:pt x="13997" y="17065"/>
                  </a:cubicBezTo>
                  <a:cubicBezTo>
                    <a:pt x="14959" y="15159"/>
                    <a:pt x="16105" y="13325"/>
                    <a:pt x="16739" y="11288"/>
                  </a:cubicBezTo>
                  <a:cubicBezTo>
                    <a:pt x="17373" y="9249"/>
                    <a:pt x="17427" y="6902"/>
                    <a:pt x="16277" y="5104"/>
                  </a:cubicBezTo>
                  <a:cubicBezTo>
                    <a:pt x="15058" y="3198"/>
                    <a:pt x="12769" y="2283"/>
                    <a:pt x="11192" y="659"/>
                  </a:cubicBezTo>
                  <a:cubicBezTo>
                    <a:pt x="10990" y="449"/>
                    <a:pt x="10802" y="229"/>
                    <a:pt x="106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55" name="Google Shape;8555;p30"/>
            <p:cNvSpPr/>
            <p:nvPr/>
          </p:nvSpPr>
          <p:spPr>
            <a:xfrm>
              <a:off x="7302590" y="-1476990"/>
              <a:ext cx="238240" cy="744720"/>
            </a:xfrm>
            <a:custGeom>
              <a:avLst/>
              <a:gdLst/>
              <a:ahLst/>
              <a:cxnLst/>
              <a:rect l="l" t="t" r="r" b="b"/>
              <a:pathLst>
                <a:path w="5956" h="18618" extrusionOk="0">
                  <a:moveTo>
                    <a:pt x="4410" y="0"/>
                  </a:moveTo>
                  <a:lnTo>
                    <a:pt x="4410" y="0"/>
                  </a:lnTo>
                  <a:cubicBezTo>
                    <a:pt x="4843" y="1067"/>
                    <a:pt x="5023" y="2237"/>
                    <a:pt x="4932" y="3397"/>
                  </a:cubicBezTo>
                  <a:cubicBezTo>
                    <a:pt x="4783" y="5309"/>
                    <a:pt x="3732" y="6919"/>
                    <a:pt x="2702" y="8476"/>
                  </a:cubicBezTo>
                  <a:cubicBezTo>
                    <a:pt x="1637" y="10088"/>
                    <a:pt x="609" y="11737"/>
                    <a:pt x="281" y="13675"/>
                  </a:cubicBezTo>
                  <a:cubicBezTo>
                    <a:pt x="1" y="15340"/>
                    <a:pt x="171" y="17036"/>
                    <a:pt x="762" y="18601"/>
                  </a:cubicBezTo>
                  <a:cubicBezTo>
                    <a:pt x="815" y="18607"/>
                    <a:pt x="869" y="18611"/>
                    <a:pt x="923" y="18617"/>
                  </a:cubicBezTo>
                  <a:cubicBezTo>
                    <a:pt x="770" y="16488"/>
                    <a:pt x="1566" y="14406"/>
                    <a:pt x="2527" y="12499"/>
                  </a:cubicBezTo>
                  <a:cubicBezTo>
                    <a:pt x="3489" y="10595"/>
                    <a:pt x="4636" y="8760"/>
                    <a:pt x="5270" y="6722"/>
                  </a:cubicBezTo>
                  <a:cubicBezTo>
                    <a:pt x="5902" y="4686"/>
                    <a:pt x="5956" y="2339"/>
                    <a:pt x="4806" y="541"/>
                  </a:cubicBezTo>
                  <a:cubicBezTo>
                    <a:pt x="4685" y="352"/>
                    <a:pt x="4550" y="172"/>
                    <a:pt x="4410" y="0"/>
                  </a:cubicBezTo>
                  <a:close/>
                </a:path>
              </a:pathLst>
            </a:custGeom>
            <a:solidFill>
              <a:srgbClr val="000000">
                <a:alpha val="18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56" name="Google Shape;8556;p30"/>
            <p:cNvSpPr/>
            <p:nvPr/>
          </p:nvSpPr>
          <p:spPr>
            <a:xfrm>
              <a:off x="6899437" y="-2136900"/>
              <a:ext cx="233160" cy="899080"/>
            </a:xfrm>
            <a:custGeom>
              <a:avLst/>
              <a:gdLst/>
              <a:ahLst/>
              <a:cxnLst/>
              <a:rect l="l" t="t" r="r" b="b"/>
              <a:pathLst>
                <a:path w="5829" h="22477" extrusionOk="0">
                  <a:moveTo>
                    <a:pt x="5244" y="0"/>
                  </a:moveTo>
                  <a:cubicBezTo>
                    <a:pt x="4951" y="4539"/>
                    <a:pt x="3153" y="8874"/>
                    <a:pt x="755" y="12739"/>
                  </a:cubicBezTo>
                  <a:cubicBezTo>
                    <a:pt x="581" y="13018"/>
                    <a:pt x="405" y="13297"/>
                    <a:pt x="230" y="13580"/>
                  </a:cubicBezTo>
                  <a:cubicBezTo>
                    <a:pt x="0" y="15355"/>
                    <a:pt x="89" y="17147"/>
                    <a:pt x="745" y="18962"/>
                  </a:cubicBezTo>
                  <a:cubicBezTo>
                    <a:pt x="1163" y="20116"/>
                    <a:pt x="1821" y="21391"/>
                    <a:pt x="2798" y="22177"/>
                  </a:cubicBezTo>
                  <a:cubicBezTo>
                    <a:pt x="3041" y="22371"/>
                    <a:pt x="3327" y="22477"/>
                    <a:pt x="3612" y="22477"/>
                  </a:cubicBezTo>
                  <a:cubicBezTo>
                    <a:pt x="3874" y="22477"/>
                    <a:pt x="4136" y="22387"/>
                    <a:pt x="4362" y="22196"/>
                  </a:cubicBezTo>
                  <a:cubicBezTo>
                    <a:pt x="4932" y="21712"/>
                    <a:pt x="4881" y="20996"/>
                    <a:pt x="4698" y="20348"/>
                  </a:cubicBezTo>
                  <a:cubicBezTo>
                    <a:pt x="3839" y="17329"/>
                    <a:pt x="4071" y="14223"/>
                    <a:pt x="4580" y="11161"/>
                  </a:cubicBezTo>
                  <a:cubicBezTo>
                    <a:pt x="5092" y="8078"/>
                    <a:pt x="5806" y="4997"/>
                    <a:pt x="5828" y="1865"/>
                  </a:cubicBezTo>
                  <a:cubicBezTo>
                    <a:pt x="5648" y="1221"/>
                    <a:pt x="5455" y="595"/>
                    <a:pt x="5244" y="0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57" name="Google Shape;8557;p30"/>
            <p:cNvSpPr/>
            <p:nvPr/>
          </p:nvSpPr>
          <p:spPr>
            <a:xfrm>
              <a:off x="6958556" y="-2056661"/>
              <a:ext cx="496960" cy="1316400"/>
            </a:xfrm>
            <a:custGeom>
              <a:avLst/>
              <a:gdLst/>
              <a:ahLst/>
              <a:cxnLst/>
              <a:rect l="l" t="t" r="r" b="b"/>
              <a:pathLst>
                <a:path w="12424" h="32910" extrusionOk="0">
                  <a:moveTo>
                    <a:pt x="3893" y="1"/>
                  </a:moveTo>
                  <a:cubicBezTo>
                    <a:pt x="3861" y="5"/>
                    <a:pt x="3836" y="34"/>
                    <a:pt x="3839" y="66"/>
                  </a:cubicBezTo>
                  <a:cubicBezTo>
                    <a:pt x="4091" y="2795"/>
                    <a:pt x="3697" y="5565"/>
                    <a:pt x="3317" y="8243"/>
                  </a:cubicBezTo>
                  <a:cubicBezTo>
                    <a:pt x="3081" y="9907"/>
                    <a:pt x="2835" y="11629"/>
                    <a:pt x="2747" y="13330"/>
                  </a:cubicBezTo>
                  <a:cubicBezTo>
                    <a:pt x="2731" y="13644"/>
                    <a:pt x="2721" y="13958"/>
                    <a:pt x="2717" y="14274"/>
                  </a:cubicBezTo>
                  <a:cubicBezTo>
                    <a:pt x="1707" y="13583"/>
                    <a:pt x="831" y="12732"/>
                    <a:pt x="118" y="11740"/>
                  </a:cubicBezTo>
                  <a:cubicBezTo>
                    <a:pt x="105" y="11724"/>
                    <a:pt x="87" y="11715"/>
                    <a:pt x="69" y="11715"/>
                  </a:cubicBezTo>
                  <a:cubicBezTo>
                    <a:pt x="57" y="11715"/>
                    <a:pt x="44" y="11719"/>
                    <a:pt x="33" y="11727"/>
                  </a:cubicBezTo>
                  <a:cubicBezTo>
                    <a:pt x="7" y="11747"/>
                    <a:pt x="1" y="11784"/>
                    <a:pt x="21" y="11812"/>
                  </a:cubicBezTo>
                  <a:cubicBezTo>
                    <a:pt x="760" y="12836"/>
                    <a:pt x="1668" y="13713"/>
                    <a:pt x="2715" y="14420"/>
                  </a:cubicBezTo>
                  <a:cubicBezTo>
                    <a:pt x="2666" y="18368"/>
                    <a:pt x="3463" y="22326"/>
                    <a:pt x="5002" y="25968"/>
                  </a:cubicBezTo>
                  <a:cubicBezTo>
                    <a:pt x="4997" y="25983"/>
                    <a:pt x="4997" y="25997"/>
                    <a:pt x="5004" y="26012"/>
                  </a:cubicBezTo>
                  <a:cubicBezTo>
                    <a:pt x="5010" y="26024"/>
                    <a:pt x="5020" y="26034"/>
                    <a:pt x="5034" y="26040"/>
                  </a:cubicBezTo>
                  <a:cubicBezTo>
                    <a:pt x="5239" y="26523"/>
                    <a:pt x="5459" y="27004"/>
                    <a:pt x="5692" y="27476"/>
                  </a:cubicBezTo>
                  <a:cubicBezTo>
                    <a:pt x="5521" y="27500"/>
                    <a:pt x="5345" y="27512"/>
                    <a:pt x="5165" y="27512"/>
                  </a:cubicBezTo>
                  <a:cubicBezTo>
                    <a:pt x="4635" y="27512"/>
                    <a:pt x="4067" y="27408"/>
                    <a:pt x="3470" y="27201"/>
                  </a:cubicBezTo>
                  <a:cubicBezTo>
                    <a:pt x="2724" y="26940"/>
                    <a:pt x="2017" y="26554"/>
                    <a:pt x="1334" y="26179"/>
                  </a:cubicBezTo>
                  <a:cubicBezTo>
                    <a:pt x="1325" y="26174"/>
                    <a:pt x="1315" y="26172"/>
                    <a:pt x="1305" y="26172"/>
                  </a:cubicBezTo>
                  <a:cubicBezTo>
                    <a:pt x="1284" y="26172"/>
                    <a:pt x="1263" y="26183"/>
                    <a:pt x="1253" y="26203"/>
                  </a:cubicBezTo>
                  <a:cubicBezTo>
                    <a:pt x="1237" y="26232"/>
                    <a:pt x="1247" y="26268"/>
                    <a:pt x="1276" y="26284"/>
                  </a:cubicBezTo>
                  <a:cubicBezTo>
                    <a:pt x="1962" y="26662"/>
                    <a:pt x="2673" y="27052"/>
                    <a:pt x="3431" y="27314"/>
                  </a:cubicBezTo>
                  <a:cubicBezTo>
                    <a:pt x="4041" y="27527"/>
                    <a:pt x="4621" y="27632"/>
                    <a:pt x="5166" y="27632"/>
                  </a:cubicBezTo>
                  <a:cubicBezTo>
                    <a:pt x="5367" y="27632"/>
                    <a:pt x="5560" y="27616"/>
                    <a:pt x="5749" y="27587"/>
                  </a:cubicBezTo>
                  <a:cubicBezTo>
                    <a:pt x="6687" y="29474"/>
                    <a:pt x="7831" y="31257"/>
                    <a:pt x="9164" y="32888"/>
                  </a:cubicBezTo>
                  <a:cubicBezTo>
                    <a:pt x="9175" y="32902"/>
                    <a:pt x="9193" y="32910"/>
                    <a:pt x="9210" y="32910"/>
                  </a:cubicBezTo>
                  <a:cubicBezTo>
                    <a:pt x="9223" y="32910"/>
                    <a:pt x="9237" y="32905"/>
                    <a:pt x="9247" y="32896"/>
                  </a:cubicBezTo>
                  <a:cubicBezTo>
                    <a:pt x="9274" y="32876"/>
                    <a:pt x="9277" y="32838"/>
                    <a:pt x="9258" y="32812"/>
                  </a:cubicBezTo>
                  <a:cubicBezTo>
                    <a:pt x="7926" y="31186"/>
                    <a:pt x="6785" y="29407"/>
                    <a:pt x="5850" y="27523"/>
                  </a:cubicBezTo>
                  <a:cubicBezTo>
                    <a:pt x="5850" y="27520"/>
                    <a:pt x="5851" y="27516"/>
                    <a:pt x="5850" y="27513"/>
                  </a:cubicBezTo>
                  <a:cubicBezTo>
                    <a:pt x="5845" y="27497"/>
                    <a:pt x="5836" y="27482"/>
                    <a:pt x="5823" y="27475"/>
                  </a:cubicBezTo>
                  <a:cubicBezTo>
                    <a:pt x="5586" y="26991"/>
                    <a:pt x="5361" y="26503"/>
                    <a:pt x="5150" y="26010"/>
                  </a:cubicBezTo>
                  <a:cubicBezTo>
                    <a:pt x="8461" y="24532"/>
                    <a:pt x="11174" y="21625"/>
                    <a:pt x="12416" y="18218"/>
                  </a:cubicBezTo>
                  <a:cubicBezTo>
                    <a:pt x="12424" y="18188"/>
                    <a:pt x="12409" y="18153"/>
                    <a:pt x="12379" y="18142"/>
                  </a:cubicBezTo>
                  <a:cubicBezTo>
                    <a:pt x="12372" y="18140"/>
                    <a:pt x="12365" y="18139"/>
                    <a:pt x="12358" y="18139"/>
                  </a:cubicBezTo>
                  <a:cubicBezTo>
                    <a:pt x="12334" y="18139"/>
                    <a:pt x="12311" y="18154"/>
                    <a:pt x="12303" y="18179"/>
                  </a:cubicBezTo>
                  <a:cubicBezTo>
                    <a:pt x="11070" y="21553"/>
                    <a:pt x="8383" y="24434"/>
                    <a:pt x="5102" y="25901"/>
                  </a:cubicBezTo>
                  <a:cubicBezTo>
                    <a:pt x="4183" y="23719"/>
                    <a:pt x="3527" y="21422"/>
                    <a:pt x="3164" y="19082"/>
                  </a:cubicBezTo>
                  <a:lnTo>
                    <a:pt x="3169" y="19082"/>
                  </a:lnTo>
                  <a:cubicBezTo>
                    <a:pt x="5512" y="17896"/>
                    <a:pt x="7277" y="15559"/>
                    <a:pt x="7774" y="12979"/>
                  </a:cubicBezTo>
                  <a:cubicBezTo>
                    <a:pt x="7780" y="12945"/>
                    <a:pt x="7760" y="12915"/>
                    <a:pt x="7726" y="12907"/>
                  </a:cubicBezTo>
                  <a:cubicBezTo>
                    <a:pt x="7723" y="12907"/>
                    <a:pt x="7719" y="12906"/>
                    <a:pt x="7715" y="12906"/>
                  </a:cubicBezTo>
                  <a:cubicBezTo>
                    <a:pt x="7687" y="12906"/>
                    <a:pt x="7663" y="12925"/>
                    <a:pt x="7656" y="12954"/>
                  </a:cubicBezTo>
                  <a:cubicBezTo>
                    <a:pt x="7168" y="15486"/>
                    <a:pt x="5442" y="17782"/>
                    <a:pt x="3147" y="18955"/>
                  </a:cubicBezTo>
                  <a:cubicBezTo>
                    <a:pt x="2866" y="17096"/>
                    <a:pt x="2768" y="15211"/>
                    <a:pt x="2866" y="13336"/>
                  </a:cubicBezTo>
                  <a:cubicBezTo>
                    <a:pt x="2954" y="11640"/>
                    <a:pt x="3199" y="9920"/>
                    <a:pt x="3435" y="8259"/>
                  </a:cubicBezTo>
                  <a:cubicBezTo>
                    <a:pt x="3818" y="5574"/>
                    <a:pt x="4213" y="2797"/>
                    <a:pt x="3958" y="56"/>
                  </a:cubicBezTo>
                  <a:cubicBezTo>
                    <a:pt x="3955" y="24"/>
                    <a:pt x="3926" y="1"/>
                    <a:pt x="38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58" name="Google Shape;8558;p30"/>
            <p:cNvSpPr/>
            <p:nvPr/>
          </p:nvSpPr>
          <p:spPr>
            <a:xfrm>
              <a:off x="7784302" y="-1043956"/>
              <a:ext cx="709720" cy="429280"/>
            </a:xfrm>
            <a:custGeom>
              <a:avLst/>
              <a:gdLst/>
              <a:ahLst/>
              <a:cxnLst/>
              <a:rect l="l" t="t" r="r" b="b"/>
              <a:pathLst>
                <a:path w="17743" h="10732" extrusionOk="0">
                  <a:moveTo>
                    <a:pt x="544" y="0"/>
                  </a:moveTo>
                  <a:lnTo>
                    <a:pt x="544" y="0"/>
                  </a:lnTo>
                  <a:cubicBezTo>
                    <a:pt x="0" y="1695"/>
                    <a:pt x="542" y="3625"/>
                    <a:pt x="1337" y="5260"/>
                  </a:cubicBezTo>
                  <a:cubicBezTo>
                    <a:pt x="2212" y="7064"/>
                    <a:pt x="3394" y="8766"/>
                    <a:pt x="3795" y="10731"/>
                  </a:cubicBezTo>
                  <a:cubicBezTo>
                    <a:pt x="5909" y="9336"/>
                    <a:pt x="8565" y="9174"/>
                    <a:pt x="11057" y="8730"/>
                  </a:cubicBezTo>
                  <a:cubicBezTo>
                    <a:pt x="13547" y="8287"/>
                    <a:pt x="16236" y="7315"/>
                    <a:pt x="17386" y="5059"/>
                  </a:cubicBezTo>
                  <a:cubicBezTo>
                    <a:pt x="17536" y="4766"/>
                    <a:pt x="17653" y="4463"/>
                    <a:pt x="17743" y="4154"/>
                  </a:cubicBezTo>
                  <a:lnTo>
                    <a:pt x="17743" y="4154"/>
                  </a:lnTo>
                  <a:cubicBezTo>
                    <a:pt x="16475" y="5743"/>
                    <a:pt x="14755" y="6955"/>
                    <a:pt x="12788" y="7592"/>
                  </a:cubicBezTo>
                  <a:cubicBezTo>
                    <a:pt x="9916" y="8518"/>
                    <a:pt x="6426" y="7844"/>
                    <a:pt x="3961" y="9665"/>
                  </a:cubicBezTo>
                  <a:cubicBezTo>
                    <a:pt x="3420" y="7724"/>
                    <a:pt x="2400" y="5954"/>
                    <a:pt x="1583" y="4106"/>
                  </a:cubicBezTo>
                  <a:cubicBezTo>
                    <a:pt x="1025" y="2852"/>
                    <a:pt x="544" y="1406"/>
                    <a:pt x="544" y="0"/>
                  </a:cubicBezTo>
                  <a:close/>
                </a:path>
              </a:pathLst>
            </a:custGeom>
            <a:solidFill>
              <a:srgbClr val="4968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59" name="Google Shape;8559;p30"/>
            <p:cNvSpPr/>
            <p:nvPr/>
          </p:nvSpPr>
          <p:spPr>
            <a:xfrm>
              <a:off x="7779742" y="-1777025"/>
              <a:ext cx="887400" cy="1162400"/>
            </a:xfrm>
            <a:custGeom>
              <a:avLst/>
              <a:gdLst/>
              <a:ahLst/>
              <a:cxnLst/>
              <a:rect l="l" t="t" r="r" b="b"/>
              <a:pathLst>
                <a:path w="22185" h="29060" extrusionOk="0">
                  <a:moveTo>
                    <a:pt x="21660" y="1"/>
                  </a:moveTo>
                  <a:cubicBezTo>
                    <a:pt x="20168" y="2521"/>
                    <a:pt x="17206" y="3703"/>
                    <a:pt x="14445" y="4679"/>
                  </a:cubicBezTo>
                  <a:cubicBezTo>
                    <a:pt x="11681" y="5655"/>
                    <a:pt x="8708" y="6747"/>
                    <a:pt x="7091" y="9192"/>
                  </a:cubicBezTo>
                  <a:cubicBezTo>
                    <a:pt x="6183" y="10564"/>
                    <a:pt x="5800" y="12247"/>
                    <a:pt x="4809" y="13563"/>
                  </a:cubicBezTo>
                  <a:cubicBezTo>
                    <a:pt x="3641" y="15112"/>
                    <a:pt x="1700" y="16050"/>
                    <a:pt x="863" y="17801"/>
                  </a:cubicBezTo>
                  <a:cubicBezTo>
                    <a:pt x="1" y="19614"/>
                    <a:pt x="572" y="21783"/>
                    <a:pt x="1449" y="23589"/>
                  </a:cubicBezTo>
                  <a:cubicBezTo>
                    <a:pt x="2325" y="25393"/>
                    <a:pt x="3506" y="27094"/>
                    <a:pt x="3907" y="29060"/>
                  </a:cubicBezTo>
                  <a:cubicBezTo>
                    <a:pt x="6020" y="27664"/>
                    <a:pt x="8678" y="27502"/>
                    <a:pt x="11169" y="27058"/>
                  </a:cubicBezTo>
                  <a:cubicBezTo>
                    <a:pt x="13661" y="26614"/>
                    <a:pt x="16350" y="25640"/>
                    <a:pt x="17500" y="23386"/>
                  </a:cubicBezTo>
                  <a:cubicBezTo>
                    <a:pt x="18660" y="21109"/>
                    <a:pt x="17857" y="18317"/>
                    <a:pt x="18492" y="15842"/>
                  </a:cubicBezTo>
                  <a:cubicBezTo>
                    <a:pt x="18948" y="14067"/>
                    <a:pt x="20117" y="12566"/>
                    <a:pt x="20824" y="10873"/>
                  </a:cubicBezTo>
                  <a:cubicBezTo>
                    <a:pt x="22184" y="7627"/>
                    <a:pt x="22103" y="3495"/>
                    <a:pt x="2166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60" name="Google Shape;8560;p30"/>
            <p:cNvSpPr/>
            <p:nvPr/>
          </p:nvSpPr>
          <p:spPr>
            <a:xfrm>
              <a:off x="7952219" y="-1458870"/>
              <a:ext cx="693720" cy="834360"/>
            </a:xfrm>
            <a:custGeom>
              <a:avLst/>
              <a:gdLst/>
              <a:ahLst/>
              <a:cxnLst/>
              <a:rect l="l" t="t" r="r" b="b"/>
              <a:pathLst>
                <a:path w="17343" h="20859" extrusionOk="0">
                  <a:moveTo>
                    <a:pt x="17342" y="1"/>
                  </a:moveTo>
                  <a:cubicBezTo>
                    <a:pt x="16867" y="1230"/>
                    <a:pt x="16278" y="2408"/>
                    <a:pt x="15458" y="3442"/>
                  </a:cubicBezTo>
                  <a:cubicBezTo>
                    <a:pt x="14668" y="4437"/>
                    <a:pt x="13615" y="5150"/>
                    <a:pt x="12767" y="6087"/>
                  </a:cubicBezTo>
                  <a:cubicBezTo>
                    <a:pt x="12030" y="6906"/>
                    <a:pt x="11614" y="7896"/>
                    <a:pt x="11390" y="8964"/>
                  </a:cubicBezTo>
                  <a:cubicBezTo>
                    <a:pt x="10914" y="11230"/>
                    <a:pt x="11096" y="13540"/>
                    <a:pt x="9711" y="15540"/>
                  </a:cubicBezTo>
                  <a:cubicBezTo>
                    <a:pt x="8563" y="17197"/>
                    <a:pt x="6738" y="17849"/>
                    <a:pt x="4894" y="18435"/>
                  </a:cubicBezTo>
                  <a:cubicBezTo>
                    <a:pt x="3126" y="18999"/>
                    <a:pt x="1349" y="19572"/>
                    <a:pt x="0" y="20858"/>
                  </a:cubicBezTo>
                  <a:cubicBezTo>
                    <a:pt x="2042" y="19691"/>
                    <a:pt x="4520" y="19521"/>
                    <a:pt x="6857" y="19104"/>
                  </a:cubicBezTo>
                  <a:cubicBezTo>
                    <a:pt x="9349" y="18660"/>
                    <a:pt x="12038" y="17688"/>
                    <a:pt x="13188" y="15432"/>
                  </a:cubicBezTo>
                  <a:cubicBezTo>
                    <a:pt x="14348" y="13156"/>
                    <a:pt x="13545" y="10363"/>
                    <a:pt x="14180" y="7889"/>
                  </a:cubicBezTo>
                  <a:cubicBezTo>
                    <a:pt x="14636" y="6113"/>
                    <a:pt x="15805" y="4612"/>
                    <a:pt x="16512" y="2921"/>
                  </a:cubicBezTo>
                  <a:cubicBezTo>
                    <a:pt x="16895" y="2006"/>
                    <a:pt x="17164" y="1021"/>
                    <a:pt x="173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61" name="Google Shape;8561;p30"/>
            <p:cNvSpPr/>
            <p:nvPr/>
          </p:nvSpPr>
          <p:spPr>
            <a:xfrm>
              <a:off x="7823181" y="-1776505"/>
              <a:ext cx="823520" cy="695400"/>
            </a:xfrm>
            <a:custGeom>
              <a:avLst/>
              <a:gdLst/>
              <a:ahLst/>
              <a:cxnLst/>
              <a:rect l="l" t="t" r="r" b="b"/>
              <a:pathLst>
                <a:path w="20588" h="17385" extrusionOk="0">
                  <a:moveTo>
                    <a:pt x="20567" y="1"/>
                  </a:moveTo>
                  <a:cubicBezTo>
                    <a:pt x="19073" y="2513"/>
                    <a:pt x="16115" y="3693"/>
                    <a:pt x="13359" y="4666"/>
                  </a:cubicBezTo>
                  <a:cubicBezTo>
                    <a:pt x="10595" y="5642"/>
                    <a:pt x="7622" y="6734"/>
                    <a:pt x="6005" y="9179"/>
                  </a:cubicBezTo>
                  <a:cubicBezTo>
                    <a:pt x="5097" y="10551"/>
                    <a:pt x="4714" y="12234"/>
                    <a:pt x="3723" y="13550"/>
                  </a:cubicBezTo>
                  <a:cubicBezTo>
                    <a:pt x="2646" y="14975"/>
                    <a:pt x="920" y="15884"/>
                    <a:pt x="0" y="17385"/>
                  </a:cubicBezTo>
                  <a:cubicBezTo>
                    <a:pt x="1551" y="17168"/>
                    <a:pt x="3152" y="16805"/>
                    <a:pt x="4300" y="15686"/>
                  </a:cubicBezTo>
                  <a:cubicBezTo>
                    <a:pt x="5034" y="14970"/>
                    <a:pt x="5466" y="13999"/>
                    <a:pt x="6282" y="13363"/>
                  </a:cubicBezTo>
                  <a:cubicBezTo>
                    <a:pt x="6993" y="12811"/>
                    <a:pt x="7876" y="12493"/>
                    <a:pt x="8741" y="12279"/>
                  </a:cubicBezTo>
                  <a:cubicBezTo>
                    <a:pt x="10568" y="11830"/>
                    <a:pt x="12506" y="11736"/>
                    <a:pt x="14205" y="10856"/>
                  </a:cubicBezTo>
                  <a:cubicBezTo>
                    <a:pt x="15872" y="9995"/>
                    <a:pt x="17191" y="8578"/>
                    <a:pt x="18133" y="6974"/>
                  </a:cubicBezTo>
                  <a:cubicBezTo>
                    <a:pt x="19325" y="4949"/>
                    <a:pt x="19944" y="2683"/>
                    <a:pt x="20539" y="426"/>
                  </a:cubicBezTo>
                  <a:cubicBezTo>
                    <a:pt x="20578" y="283"/>
                    <a:pt x="20587" y="138"/>
                    <a:pt x="20567" y="1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62" name="Google Shape;8562;p30"/>
            <p:cNvSpPr/>
            <p:nvPr/>
          </p:nvSpPr>
          <p:spPr>
            <a:xfrm>
              <a:off x="7937340" y="-1722626"/>
              <a:ext cx="688360" cy="1097280"/>
            </a:xfrm>
            <a:custGeom>
              <a:avLst/>
              <a:gdLst/>
              <a:ahLst/>
              <a:cxnLst/>
              <a:rect l="l" t="t" r="r" b="b"/>
              <a:pathLst>
                <a:path w="17209" h="27432" extrusionOk="0">
                  <a:moveTo>
                    <a:pt x="17142" y="1"/>
                  </a:moveTo>
                  <a:cubicBezTo>
                    <a:pt x="17117" y="1"/>
                    <a:pt x="17092" y="16"/>
                    <a:pt x="17085" y="44"/>
                  </a:cubicBezTo>
                  <a:cubicBezTo>
                    <a:pt x="15992" y="3602"/>
                    <a:pt x="13860" y="6704"/>
                    <a:pt x="11520" y="9638"/>
                  </a:cubicBezTo>
                  <a:cubicBezTo>
                    <a:pt x="10892" y="8082"/>
                    <a:pt x="10525" y="6443"/>
                    <a:pt x="10436" y="4767"/>
                  </a:cubicBezTo>
                  <a:cubicBezTo>
                    <a:pt x="10435" y="4736"/>
                    <a:pt x="10408" y="4711"/>
                    <a:pt x="10375" y="4711"/>
                  </a:cubicBezTo>
                  <a:cubicBezTo>
                    <a:pt x="10374" y="4711"/>
                    <a:pt x="10373" y="4711"/>
                    <a:pt x="10372" y="4711"/>
                  </a:cubicBezTo>
                  <a:cubicBezTo>
                    <a:pt x="10340" y="4714"/>
                    <a:pt x="10314" y="4740"/>
                    <a:pt x="10317" y="4775"/>
                  </a:cubicBezTo>
                  <a:cubicBezTo>
                    <a:pt x="10407" y="6481"/>
                    <a:pt x="10780" y="8149"/>
                    <a:pt x="11427" y="9733"/>
                  </a:cubicBezTo>
                  <a:cubicBezTo>
                    <a:pt x="11428" y="9736"/>
                    <a:pt x="11433" y="9740"/>
                    <a:pt x="11436" y="9743"/>
                  </a:cubicBezTo>
                  <a:cubicBezTo>
                    <a:pt x="10698" y="10663"/>
                    <a:pt x="9942" y="11569"/>
                    <a:pt x="9192" y="12465"/>
                  </a:cubicBezTo>
                  <a:cubicBezTo>
                    <a:pt x="8983" y="12714"/>
                    <a:pt x="8775" y="12963"/>
                    <a:pt x="8568" y="13211"/>
                  </a:cubicBezTo>
                  <a:cubicBezTo>
                    <a:pt x="8360" y="13460"/>
                    <a:pt x="8149" y="13712"/>
                    <a:pt x="7934" y="13969"/>
                  </a:cubicBezTo>
                  <a:cubicBezTo>
                    <a:pt x="7695" y="14253"/>
                    <a:pt x="7456" y="14538"/>
                    <a:pt x="7215" y="14828"/>
                  </a:cubicBezTo>
                  <a:cubicBezTo>
                    <a:pt x="7191" y="14828"/>
                    <a:pt x="7166" y="14842"/>
                    <a:pt x="7158" y="14865"/>
                  </a:cubicBezTo>
                  <a:cubicBezTo>
                    <a:pt x="7152" y="14876"/>
                    <a:pt x="7152" y="14888"/>
                    <a:pt x="7155" y="14900"/>
                  </a:cubicBezTo>
                  <a:cubicBezTo>
                    <a:pt x="5677" y="16673"/>
                    <a:pt x="4165" y="18548"/>
                    <a:pt x="2903" y="20508"/>
                  </a:cubicBezTo>
                  <a:cubicBezTo>
                    <a:pt x="1869" y="18681"/>
                    <a:pt x="1174" y="16621"/>
                    <a:pt x="889" y="14541"/>
                  </a:cubicBezTo>
                  <a:cubicBezTo>
                    <a:pt x="886" y="14511"/>
                    <a:pt x="861" y="14489"/>
                    <a:pt x="831" y="14489"/>
                  </a:cubicBezTo>
                  <a:cubicBezTo>
                    <a:pt x="828" y="14489"/>
                    <a:pt x="824" y="14490"/>
                    <a:pt x="821" y="14490"/>
                  </a:cubicBezTo>
                  <a:cubicBezTo>
                    <a:pt x="789" y="14493"/>
                    <a:pt x="766" y="14524"/>
                    <a:pt x="770" y="14557"/>
                  </a:cubicBezTo>
                  <a:cubicBezTo>
                    <a:pt x="1059" y="16672"/>
                    <a:pt x="1771" y="18768"/>
                    <a:pt x="2829" y="20620"/>
                  </a:cubicBezTo>
                  <a:cubicBezTo>
                    <a:pt x="1458" y="22769"/>
                    <a:pt x="391" y="25020"/>
                    <a:pt x="4" y="27360"/>
                  </a:cubicBezTo>
                  <a:cubicBezTo>
                    <a:pt x="1" y="27385"/>
                    <a:pt x="9" y="27407"/>
                    <a:pt x="27" y="27419"/>
                  </a:cubicBezTo>
                  <a:cubicBezTo>
                    <a:pt x="34" y="27425"/>
                    <a:pt x="44" y="27429"/>
                    <a:pt x="53" y="27430"/>
                  </a:cubicBezTo>
                  <a:cubicBezTo>
                    <a:pt x="57" y="27431"/>
                    <a:pt x="60" y="27431"/>
                    <a:pt x="64" y="27431"/>
                  </a:cubicBezTo>
                  <a:cubicBezTo>
                    <a:pt x="92" y="27431"/>
                    <a:pt x="118" y="27411"/>
                    <a:pt x="122" y="27381"/>
                  </a:cubicBezTo>
                  <a:cubicBezTo>
                    <a:pt x="865" y="22887"/>
                    <a:pt x="4136" y="18709"/>
                    <a:pt x="7252" y="14967"/>
                  </a:cubicBezTo>
                  <a:cubicBezTo>
                    <a:pt x="8339" y="15417"/>
                    <a:pt x="9524" y="15645"/>
                    <a:pt x="10708" y="15645"/>
                  </a:cubicBezTo>
                  <a:cubicBezTo>
                    <a:pt x="11631" y="15645"/>
                    <a:pt x="12554" y="15506"/>
                    <a:pt x="13427" y="15226"/>
                  </a:cubicBezTo>
                  <a:cubicBezTo>
                    <a:pt x="13458" y="15215"/>
                    <a:pt x="13476" y="15182"/>
                    <a:pt x="13465" y="15150"/>
                  </a:cubicBezTo>
                  <a:cubicBezTo>
                    <a:pt x="13461" y="15127"/>
                    <a:pt x="13438" y="15112"/>
                    <a:pt x="13412" y="15112"/>
                  </a:cubicBezTo>
                  <a:cubicBezTo>
                    <a:pt x="13406" y="15112"/>
                    <a:pt x="13400" y="15112"/>
                    <a:pt x="13394" y="15114"/>
                  </a:cubicBezTo>
                  <a:cubicBezTo>
                    <a:pt x="12532" y="15390"/>
                    <a:pt x="11622" y="15527"/>
                    <a:pt x="10711" y="15527"/>
                  </a:cubicBezTo>
                  <a:cubicBezTo>
                    <a:pt x="9556" y="15527"/>
                    <a:pt x="8400" y="15307"/>
                    <a:pt x="7337" y="14872"/>
                  </a:cubicBezTo>
                  <a:cubicBezTo>
                    <a:pt x="7567" y="14594"/>
                    <a:pt x="7799" y="14318"/>
                    <a:pt x="8026" y="14046"/>
                  </a:cubicBezTo>
                  <a:cubicBezTo>
                    <a:pt x="8240" y="13791"/>
                    <a:pt x="8453" y="13537"/>
                    <a:pt x="8660" y="13288"/>
                  </a:cubicBezTo>
                  <a:cubicBezTo>
                    <a:pt x="8868" y="13038"/>
                    <a:pt x="9077" y="12790"/>
                    <a:pt x="9285" y="12541"/>
                  </a:cubicBezTo>
                  <a:cubicBezTo>
                    <a:pt x="10649" y="10910"/>
                    <a:pt x="12032" y="9257"/>
                    <a:pt x="13283" y="7526"/>
                  </a:cubicBezTo>
                  <a:lnTo>
                    <a:pt x="13289" y="7526"/>
                  </a:lnTo>
                  <a:cubicBezTo>
                    <a:pt x="14395" y="7406"/>
                    <a:pt x="15466" y="7016"/>
                    <a:pt x="16382" y="6386"/>
                  </a:cubicBezTo>
                  <a:cubicBezTo>
                    <a:pt x="16410" y="6369"/>
                    <a:pt x="16417" y="6331"/>
                    <a:pt x="16400" y="6303"/>
                  </a:cubicBezTo>
                  <a:cubicBezTo>
                    <a:pt x="16388" y="6286"/>
                    <a:pt x="16369" y="6277"/>
                    <a:pt x="16349" y="6277"/>
                  </a:cubicBezTo>
                  <a:cubicBezTo>
                    <a:pt x="16338" y="6277"/>
                    <a:pt x="16326" y="6280"/>
                    <a:pt x="16315" y="6287"/>
                  </a:cubicBezTo>
                  <a:cubicBezTo>
                    <a:pt x="15441" y="6882"/>
                    <a:pt x="14428" y="7260"/>
                    <a:pt x="13378" y="7390"/>
                  </a:cubicBezTo>
                  <a:cubicBezTo>
                    <a:pt x="14997" y="5129"/>
                    <a:pt x="16385" y="2732"/>
                    <a:pt x="17198" y="77"/>
                  </a:cubicBezTo>
                  <a:cubicBezTo>
                    <a:pt x="17208" y="47"/>
                    <a:pt x="17191" y="12"/>
                    <a:pt x="17159" y="3"/>
                  </a:cubicBezTo>
                  <a:cubicBezTo>
                    <a:pt x="17153" y="1"/>
                    <a:pt x="17148" y="1"/>
                    <a:pt x="1714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63" name="Google Shape;8563;p30"/>
            <p:cNvSpPr/>
            <p:nvPr/>
          </p:nvSpPr>
          <p:spPr>
            <a:xfrm>
              <a:off x="6161769" y="-880678"/>
              <a:ext cx="1180920" cy="1029760"/>
            </a:xfrm>
            <a:custGeom>
              <a:avLst/>
              <a:gdLst/>
              <a:ahLst/>
              <a:cxnLst/>
              <a:rect l="l" t="t" r="r" b="b"/>
              <a:pathLst>
                <a:path w="29523" h="25744" extrusionOk="0">
                  <a:moveTo>
                    <a:pt x="0" y="1"/>
                  </a:moveTo>
                  <a:lnTo>
                    <a:pt x="0" y="1"/>
                  </a:lnTo>
                  <a:cubicBezTo>
                    <a:pt x="3105" y="3325"/>
                    <a:pt x="5030" y="7605"/>
                    <a:pt x="6201" y="12000"/>
                  </a:cubicBezTo>
                  <a:cubicBezTo>
                    <a:pt x="6710" y="13908"/>
                    <a:pt x="7164" y="15992"/>
                    <a:pt x="8649" y="17295"/>
                  </a:cubicBezTo>
                  <a:cubicBezTo>
                    <a:pt x="10491" y="18912"/>
                    <a:pt x="13417" y="18861"/>
                    <a:pt x="15151" y="20593"/>
                  </a:cubicBezTo>
                  <a:cubicBezTo>
                    <a:pt x="15934" y="21376"/>
                    <a:pt x="16370" y="22429"/>
                    <a:pt x="16911" y="23394"/>
                  </a:cubicBezTo>
                  <a:cubicBezTo>
                    <a:pt x="17451" y="24360"/>
                    <a:pt x="18189" y="25314"/>
                    <a:pt x="19251" y="25630"/>
                  </a:cubicBezTo>
                  <a:cubicBezTo>
                    <a:pt x="19515" y="25709"/>
                    <a:pt x="19784" y="25744"/>
                    <a:pt x="20054" y="25744"/>
                  </a:cubicBezTo>
                  <a:cubicBezTo>
                    <a:pt x="20913" y="25744"/>
                    <a:pt x="21783" y="25393"/>
                    <a:pt x="22563" y="24989"/>
                  </a:cubicBezTo>
                  <a:cubicBezTo>
                    <a:pt x="25127" y="23662"/>
                    <a:pt x="27337" y="21755"/>
                    <a:pt x="29523" y="19866"/>
                  </a:cubicBezTo>
                  <a:cubicBezTo>
                    <a:pt x="27868" y="18520"/>
                    <a:pt x="26897" y="16514"/>
                    <a:pt x="26166" y="14506"/>
                  </a:cubicBezTo>
                  <a:cubicBezTo>
                    <a:pt x="25436" y="12501"/>
                    <a:pt x="24885" y="10410"/>
                    <a:pt x="23835" y="8552"/>
                  </a:cubicBezTo>
                  <a:cubicBezTo>
                    <a:pt x="22784" y="6695"/>
                    <a:pt x="21113" y="5047"/>
                    <a:pt x="19015" y="4650"/>
                  </a:cubicBezTo>
                  <a:cubicBezTo>
                    <a:pt x="18644" y="4581"/>
                    <a:pt x="18274" y="4552"/>
                    <a:pt x="17903" y="4552"/>
                  </a:cubicBezTo>
                  <a:cubicBezTo>
                    <a:pt x="16046" y="4552"/>
                    <a:pt x="14180" y="5280"/>
                    <a:pt x="12293" y="5309"/>
                  </a:cubicBezTo>
                  <a:cubicBezTo>
                    <a:pt x="12256" y="5310"/>
                    <a:pt x="12219" y="5310"/>
                    <a:pt x="12181" y="5310"/>
                  </a:cubicBezTo>
                  <a:cubicBezTo>
                    <a:pt x="10023" y="5310"/>
                    <a:pt x="7961" y="4403"/>
                    <a:pt x="6092" y="3316"/>
                  </a:cubicBezTo>
                  <a:cubicBezTo>
                    <a:pt x="4192" y="2213"/>
                    <a:pt x="2014" y="882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64" name="Google Shape;8564;p30"/>
            <p:cNvSpPr/>
            <p:nvPr/>
          </p:nvSpPr>
          <p:spPr>
            <a:xfrm>
              <a:off x="6521523" y="-698641"/>
              <a:ext cx="821400" cy="847680"/>
            </a:xfrm>
            <a:custGeom>
              <a:avLst/>
              <a:gdLst/>
              <a:ahLst/>
              <a:cxnLst/>
              <a:rect l="l" t="t" r="r" b="b"/>
              <a:pathLst>
                <a:path w="20535" h="21192" extrusionOk="0">
                  <a:moveTo>
                    <a:pt x="8917" y="0"/>
                  </a:moveTo>
                  <a:cubicBezTo>
                    <a:pt x="7057" y="0"/>
                    <a:pt x="5188" y="730"/>
                    <a:pt x="3301" y="758"/>
                  </a:cubicBezTo>
                  <a:cubicBezTo>
                    <a:pt x="3274" y="758"/>
                    <a:pt x="3247" y="758"/>
                    <a:pt x="3221" y="758"/>
                  </a:cubicBezTo>
                  <a:cubicBezTo>
                    <a:pt x="2956" y="758"/>
                    <a:pt x="2694" y="745"/>
                    <a:pt x="2432" y="722"/>
                  </a:cubicBezTo>
                  <a:lnTo>
                    <a:pt x="2432" y="722"/>
                  </a:lnTo>
                  <a:cubicBezTo>
                    <a:pt x="2966" y="1146"/>
                    <a:pt x="3621" y="1450"/>
                    <a:pt x="4273" y="1632"/>
                  </a:cubicBezTo>
                  <a:cubicBezTo>
                    <a:pt x="5140" y="1874"/>
                    <a:pt x="6052" y="1975"/>
                    <a:pt x="6873" y="2364"/>
                  </a:cubicBezTo>
                  <a:cubicBezTo>
                    <a:pt x="7721" y="2766"/>
                    <a:pt x="8443" y="3362"/>
                    <a:pt x="9071" y="4052"/>
                  </a:cubicBezTo>
                  <a:cubicBezTo>
                    <a:pt x="11725" y="6972"/>
                    <a:pt x="12136" y="11413"/>
                    <a:pt x="15219" y="14001"/>
                  </a:cubicBezTo>
                  <a:cubicBezTo>
                    <a:pt x="15655" y="14365"/>
                    <a:pt x="16123" y="14683"/>
                    <a:pt x="16617" y="14948"/>
                  </a:cubicBezTo>
                  <a:cubicBezTo>
                    <a:pt x="16426" y="15040"/>
                    <a:pt x="16238" y="15138"/>
                    <a:pt x="16056" y="15238"/>
                  </a:cubicBezTo>
                  <a:cubicBezTo>
                    <a:pt x="14454" y="16125"/>
                    <a:pt x="12888" y="17540"/>
                    <a:pt x="10962" y="17566"/>
                  </a:cubicBezTo>
                  <a:cubicBezTo>
                    <a:pt x="10950" y="17567"/>
                    <a:pt x="10938" y="17567"/>
                    <a:pt x="10926" y="17567"/>
                  </a:cubicBezTo>
                  <a:cubicBezTo>
                    <a:pt x="9832" y="17567"/>
                    <a:pt x="9021" y="16915"/>
                    <a:pt x="8233" y="16222"/>
                  </a:cubicBezTo>
                  <a:cubicBezTo>
                    <a:pt x="7389" y="15477"/>
                    <a:pt x="6530" y="14801"/>
                    <a:pt x="5499" y="14333"/>
                  </a:cubicBezTo>
                  <a:cubicBezTo>
                    <a:pt x="3758" y="13545"/>
                    <a:pt x="1883" y="13241"/>
                    <a:pt x="0" y="13015"/>
                  </a:cubicBezTo>
                  <a:lnTo>
                    <a:pt x="0" y="13015"/>
                  </a:lnTo>
                  <a:cubicBezTo>
                    <a:pt x="1847" y="14358"/>
                    <a:pt x="4530" y="14412"/>
                    <a:pt x="6161" y="16040"/>
                  </a:cubicBezTo>
                  <a:cubicBezTo>
                    <a:pt x="6943" y="16823"/>
                    <a:pt x="7379" y="17875"/>
                    <a:pt x="7921" y="18841"/>
                  </a:cubicBezTo>
                  <a:cubicBezTo>
                    <a:pt x="8463" y="19806"/>
                    <a:pt x="9200" y="20760"/>
                    <a:pt x="10263" y="21078"/>
                  </a:cubicBezTo>
                  <a:cubicBezTo>
                    <a:pt x="10527" y="21157"/>
                    <a:pt x="10796" y="21192"/>
                    <a:pt x="11066" y="21192"/>
                  </a:cubicBezTo>
                  <a:cubicBezTo>
                    <a:pt x="11924" y="21192"/>
                    <a:pt x="12795" y="20840"/>
                    <a:pt x="13573" y="20437"/>
                  </a:cubicBezTo>
                  <a:cubicBezTo>
                    <a:pt x="16137" y="19110"/>
                    <a:pt x="18349" y="17202"/>
                    <a:pt x="20535" y="15314"/>
                  </a:cubicBezTo>
                  <a:cubicBezTo>
                    <a:pt x="18878" y="13968"/>
                    <a:pt x="17908" y="11960"/>
                    <a:pt x="17178" y="9953"/>
                  </a:cubicBezTo>
                  <a:cubicBezTo>
                    <a:pt x="16448" y="7947"/>
                    <a:pt x="15897" y="5856"/>
                    <a:pt x="14846" y="3998"/>
                  </a:cubicBezTo>
                  <a:cubicBezTo>
                    <a:pt x="13796" y="2141"/>
                    <a:pt x="12123" y="493"/>
                    <a:pt x="10025" y="98"/>
                  </a:cubicBezTo>
                  <a:cubicBezTo>
                    <a:pt x="9656" y="29"/>
                    <a:pt x="9287" y="0"/>
                    <a:pt x="891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65" name="Google Shape;8565;p30"/>
            <p:cNvSpPr/>
            <p:nvPr/>
          </p:nvSpPr>
          <p:spPr>
            <a:xfrm>
              <a:off x="6895677" y="-697881"/>
              <a:ext cx="447000" cy="616080"/>
            </a:xfrm>
            <a:custGeom>
              <a:avLst/>
              <a:gdLst/>
              <a:ahLst/>
              <a:cxnLst/>
              <a:rect l="l" t="t" r="r" b="b"/>
              <a:pathLst>
                <a:path w="11175" h="15402" extrusionOk="0">
                  <a:moveTo>
                    <a:pt x="1" y="0"/>
                  </a:moveTo>
                  <a:lnTo>
                    <a:pt x="1" y="0"/>
                  </a:lnTo>
                  <a:cubicBezTo>
                    <a:pt x="1076" y="416"/>
                    <a:pt x="2052" y="1086"/>
                    <a:pt x="2833" y="1945"/>
                  </a:cubicBezTo>
                  <a:cubicBezTo>
                    <a:pt x="4123" y="3365"/>
                    <a:pt x="4576" y="5234"/>
                    <a:pt x="5006" y="7051"/>
                  </a:cubicBezTo>
                  <a:cubicBezTo>
                    <a:pt x="5450" y="8932"/>
                    <a:pt x="5946" y="10810"/>
                    <a:pt x="7133" y="12376"/>
                  </a:cubicBezTo>
                  <a:cubicBezTo>
                    <a:pt x="8156" y="13723"/>
                    <a:pt x="9507" y="14759"/>
                    <a:pt x="11051" y="15401"/>
                  </a:cubicBezTo>
                  <a:cubicBezTo>
                    <a:pt x="11093" y="15365"/>
                    <a:pt x="11133" y="15331"/>
                    <a:pt x="11175" y="15295"/>
                  </a:cubicBezTo>
                  <a:cubicBezTo>
                    <a:pt x="9520" y="13949"/>
                    <a:pt x="8549" y="11941"/>
                    <a:pt x="7818" y="9934"/>
                  </a:cubicBezTo>
                  <a:cubicBezTo>
                    <a:pt x="7088" y="7930"/>
                    <a:pt x="6539" y="5839"/>
                    <a:pt x="5487" y="3981"/>
                  </a:cubicBezTo>
                  <a:cubicBezTo>
                    <a:pt x="4438" y="2125"/>
                    <a:pt x="2766" y="477"/>
                    <a:pt x="668" y="80"/>
                  </a:cubicBezTo>
                  <a:cubicBezTo>
                    <a:pt x="445" y="40"/>
                    <a:pt x="224" y="15"/>
                    <a:pt x="1" y="0"/>
                  </a:cubicBezTo>
                  <a:close/>
                </a:path>
              </a:pathLst>
            </a:custGeom>
            <a:solidFill>
              <a:srgbClr val="000000">
                <a:alpha val="18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66" name="Google Shape;8566;p30"/>
            <p:cNvSpPr/>
            <p:nvPr/>
          </p:nvSpPr>
          <p:spPr>
            <a:xfrm>
              <a:off x="6161809" y="-880678"/>
              <a:ext cx="624000" cy="680800"/>
            </a:xfrm>
            <a:custGeom>
              <a:avLst/>
              <a:gdLst/>
              <a:ahLst/>
              <a:cxnLst/>
              <a:rect l="l" t="t" r="r" b="b"/>
              <a:pathLst>
                <a:path w="15600" h="17020" extrusionOk="0">
                  <a:moveTo>
                    <a:pt x="1" y="1"/>
                  </a:moveTo>
                  <a:lnTo>
                    <a:pt x="1" y="1"/>
                  </a:lnTo>
                  <a:cubicBezTo>
                    <a:pt x="3106" y="3325"/>
                    <a:pt x="5030" y="7605"/>
                    <a:pt x="6202" y="12000"/>
                  </a:cubicBezTo>
                  <a:cubicBezTo>
                    <a:pt x="6285" y="12317"/>
                    <a:pt x="6369" y="12638"/>
                    <a:pt x="6455" y="12958"/>
                  </a:cubicBezTo>
                  <a:cubicBezTo>
                    <a:pt x="7590" y="14340"/>
                    <a:pt x="8956" y="15504"/>
                    <a:pt x="10729" y="16270"/>
                  </a:cubicBezTo>
                  <a:cubicBezTo>
                    <a:pt x="11671" y="16677"/>
                    <a:pt x="12789" y="17019"/>
                    <a:pt x="13855" y="17019"/>
                  </a:cubicBezTo>
                  <a:cubicBezTo>
                    <a:pt x="14065" y="17019"/>
                    <a:pt x="14273" y="17006"/>
                    <a:pt x="14478" y="16977"/>
                  </a:cubicBezTo>
                  <a:cubicBezTo>
                    <a:pt x="15068" y="16893"/>
                    <a:pt x="15528" y="16467"/>
                    <a:pt x="15562" y="15848"/>
                  </a:cubicBezTo>
                  <a:cubicBezTo>
                    <a:pt x="15600" y="15103"/>
                    <a:pt x="15045" y="14649"/>
                    <a:pt x="14446" y="14338"/>
                  </a:cubicBezTo>
                  <a:cubicBezTo>
                    <a:pt x="11658" y="12894"/>
                    <a:pt x="9553" y="10600"/>
                    <a:pt x="7673" y="8131"/>
                  </a:cubicBezTo>
                  <a:cubicBezTo>
                    <a:pt x="5779" y="5646"/>
                    <a:pt x="4023" y="3014"/>
                    <a:pt x="1758" y="853"/>
                  </a:cubicBezTo>
                  <a:cubicBezTo>
                    <a:pt x="1166" y="544"/>
                    <a:pt x="576" y="255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67" name="Google Shape;8567;p30"/>
            <p:cNvSpPr/>
            <p:nvPr/>
          </p:nvSpPr>
          <p:spPr>
            <a:xfrm>
              <a:off x="6222768" y="-830199"/>
              <a:ext cx="1106000" cy="797560"/>
            </a:xfrm>
            <a:custGeom>
              <a:avLst/>
              <a:gdLst/>
              <a:ahLst/>
              <a:cxnLst/>
              <a:rect l="l" t="t" r="r" b="b"/>
              <a:pathLst>
                <a:path w="27650" h="19939" extrusionOk="0">
                  <a:moveTo>
                    <a:pt x="69" y="0"/>
                  </a:moveTo>
                  <a:cubicBezTo>
                    <a:pt x="51" y="0"/>
                    <a:pt x="33" y="8"/>
                    <a:pt x="21" y="23"/>
                  </a:cubicBezTo>
                  <a:cubicBezTo>
                    <a:pt x="1" y="49"/>
                    <a:pt x="5" y="87"/>
                    <a:pt x="31" y="107"/>
                  </a:cubicBezTo>
                  <a:cubicBezTo>
                    <a:pt x="2194" y="1791"/>
                    <a:pt x="3941" y="3976"/>
                    <a:pt x="5631" y="6088"/>
                  </a:cubicBezTo>
                  <a:cubicBezTo>
                    <a:pt x="6681" y="7401"/>
                    <a:pt x="7767" y="8758"/>
                    <a:pt x="8945" y="9989"/>
                  </a:cubicBezTo>
                  <a:cubicBezTo>
                    <a:pt x="9164" y="10218"/>
                    <a:pt x="9386" y="10439"/>
                    <a:pt x="9611" y="10658"/>
                  </a:cubicBezTo>
                  <a:cubicBezTo>
                    <a:pt x="8864" y="10822"/>
                    <a:pt x="8106" y="10905"/>
                    <a:pt x="7345" y="10905"/>
                  </a:cubicBezTo>
                  <a:cubicBezTo>
                    <a:pt x="6892" y="10905"/>
                    <a:pt x="6439" y="10876"/>
                    <a:pt x="5986" y="10816"/>
                  </a:cubicBezTo>
                  <a:cubicBezTo>
                    <a:pt x="5983" y="10816"/>
                    <a:pt x="5981" y="10816"/>
                    <a:pt x="5978" y="10816"/>
                  </a:cubicBezTo>
                  <a:cubicBezTo>
                    <a:pt x="5948" y="10816"/>
                    <a:pt x="5922" y="10837"/>
                    <a:pt x="5918" y="10867"/>
                  </a:cubicBezTo>
                  <a:cubicBezTo>
                    <a:pt x="5915" y="10899"/>
                    <a:pt x="5937" y="10932"/>
                    <a:pt x="5969" y="10934"/>
                  </a:cubicBezTo>
                  <a:cubicBezTo>
                    <a:pt x="6428" y="10995"/>
                    <a:pt x="6889" y="11025"/>
                    <a:pt x="7348" y="11025"/>
                  </a:cubicBezTo>
                  <a:cubicBezTo>
                    <a:pt x="8142" y="11025"/>
                    <a:pt x="8934" y="10935"/>
                    <a:pt x="9713" y="10758"/>
                  </a:cubicBezTo>
                  <a:cubicBezTo>
                    <a:pt x="12558" y="13499"/>
                    <a:pt x="15986" y="15631"/>
                    <a:pt x="19694" y="17003"/>
                  </a:cubicBezTo>
                  <a:cubicBezTo>
                    <a:pt x="19701" y="17016"/>
                    <a:pt x="19713" y="17026"/>
                    <a:pt x="19728" y="17032"/>
                  </a:cubicBezTo>
                  <a:cubicBezTo>
                    <a:pt x="19734" y="17035"/>
                    <a:pt x="19740" y="17036"/>
                    <a:pt x="19746" y="17036"/>
                  </a:cubicBezTo>
                  <a:cubicBezTo>
                    <a:pt x="19753" y="17036"/>
                    <a:pt x="19760" y="17034"/>
                    <a:pt x="19767" y="17031"/>
                  </a:cubicBezTo>
                  <a:cubicBezTo>
                    <a:pt x="20262" y="17213"/>
                    <a:pt x="20762" y="17380"/>
                    <a:pt x="21266" y="17535"/>
                  </a:cubicBezTo>
                  <a:cubicBezTo>
                    <a:pt x="20873" y="18093"/>
                    <a:pt x="20296" y="18574"/>
                    <a:pt x="19544" y="18967"/>
                  </a:cubicBezTo>
                  <a:cubicBezTo>
                    <a:pt x="18842" y="19333"/>
                    <a:pt x="18077" y="19582"/>
                    <a:pt x="17337" y="19822"/>
                  </a:cubicBezTo>
                  <a:cubicBezTo>
                    <a:pt x="17305" y="19833"/>
                    <a:pt x="17287" y="19866"/>
                    <a:pt x="17297" y="19897"/>
                  </a:cubicBezTo>
                  <a:cubicBezTo>
                    <a:pt x="17307" y="19921"/>
                    <a:pt x="17329" y="19938"/>
                    <a:pt x="17354" y="19938"/>
                  </a:cubicBezTo>
                  <a:cubicBezTo>
                    <a:pt x="17360" y="19938"/>
                    <a:pt x="17367" y="19937"/>
                    <a:pt x="17373" y="19935"/>
                  </a:cubicBezTo>
                  <a:cubicBezTo>
                    <a:pt x="18118" y="19693"/>
                    <a:pt x="18888" y="19442"/>
                    <a:pt x="19598" y="19071"/>
                  </a:cubicBezTo>
                  <a:cubicBezTo>
                    <a:pt x="20172" y="18772"/>
                    <a:pt x="20647" y="18421"/>
                    <a:pt x="21019" y="18024"/>
                  </a:cubicBezTo>
                  <a:cubicBezTo>
                    <a:pt x="21156" y="17879"/>
                    <a:pt x="21278" y="17727"/>
                    <a:pt x="21384" y="17570"/>
                  </a:cubicBezTo>
                  <a:cubicBezTo>
                    <a:pt x="23402" y="18177"/>
                    <a:pt x="25485" y="18568"/>
                    <a:pt x="27584" y="18711"/>
                  </a:cubicBezTo>
                  <a:cubicBezTo>
                    <a:pt x="27587" y="18711"/>
                    <a:pt x="27590" y="18711"/>
                    <a:pt x="27592" y="18711"/>
                  </a:cubicBezTo>
                  <a:cubicBezTo>
                    <a:pt x="27608" y="18711"/>
                    <a:pt x="27622" y="18704"/>
                    <a:pt x="27632" y="18693"/>
                  </a:cubicBezTo>
                  <a:cubicBezTo>
                    <a:pt x="27641" y="18684"/>
                    <a:pt x="27647" y="18671"/>
                    <a:pt x="27648" y="18657"/>
                  </a:cubicBezTo>
                  <a:cubicBezTo>
                    <a:pt x="27650" y="18623"/>
                    <a:pt x="27626" y="18594"/>
                    <a:pt x="27591" y="18593"/>
                  </a:cubicBezTo>
                  <a:cubicBezTo>
                    <a:pt x="25495" y="18448"/>
                    <a:pt x="23417" y="18059"/>
                    <a:pt x="21405" y="17450"/>
                  </a:cubicBezTo>
                  <a:cubicBezTo>
                    <a:pt x="21403" y="17449"/>
                    <a:pt x="21402" y="17446"/>
                    <a:pt x="21397" y="17443"/>
                  </a:cubicBezTo>
                  <a:cubicBezTo>
                    <a:pt x="21386" y="17436"/>
                    <a:pt x="21374" y="17434"/>
                    <a:pt x="21362" y="17434"/>
                  </a:cubicBezTo>
                  <a:cubicBezTo>
                    <a:pt x="21359" y="17434"/>
                    <a:pt x="21355" y="17434"/>
                    <a:pt x="21352" y="17434"/>
                  </a:cubicBezTo>
                  <a:cubicBezTo>
                    <a:pt x="20838" y="17278"/>
                    <a:pt x="20328" y="17107"/>
                    <a:pt x="19824" y="16923"/>
                  </a:cubicBezTo>
                  <a:cubicBezTo>
                    <a:pt x="21016" y="13499"/>
                    <a:pt x="20756" y="9530"/>
                    <a:pt x="19126" y="6292"/>
                  </a:cubicBezTo>
                  <a:cubicBezTo>
                    <a:pt x="19119" y="6274"/>
                    <a:pt x="19099" y="6263"/>
                    <a:pt x="19077" y="6263"/>
                  </a:cubicBezTo>
                  <a:cubicBezTo>
                    <a:pt x="19068" y="6263"/>
                    <a:pt x="19059" y="6265"/>
                    <a:pt x="19050" y="6269"/>
                  </a:cubicBezTo>
                  <a:cubicBezTo>
                    <a:pt x="19021" y="6284"/>
                    <a:pt x="19008" y="6320"/>
                    <a:pt x="19022" y="6349"/>
                  </a:cubicBezTo>
                  <a:cubicBezTo>
                    <a:pt x="20638" y="9558"/>
                    <a:pt x="20895" y="13490"/>
                    <a:pt x="19715" y="16884"/>
                  </a:cubicBezTo>
                  <a:cubicBezTo>
                    <a:pt x="17494" y="16057"/>
                    <a:pt x="15373" y="14962"/>
                    <a:pt x="13420" y="13623"/>
                  </a:cubicBezTo>
                  <a:cubicBezTo>
                    <a:pt x="13420" y="13621"/>
                    <a:pt x="13422" y="13621"/>
                    <a:pt x="13422" y="13621"/>
                  </a:cubicBezTo>
                  <a:cubicBezTo>
                    <a:pt x="14165" y="11102"/>
                    <a:pt x="13671" y="8214"/>
                    <a:pt x="12132" y="6084"/>
                  </a:cubicBezTo>
                  <a:cubicBezTo>
                    <a:pt x="12121" y="6068"/>
                    <a:pt x="12103" y="6060"/>
                    <a:pt x="12085" y="6060"/>
                  </a:cubicBezTo>
                  <a:cubicBezTo>
                    <a:pt x="12073" y="6060"/>
                    <a:pt x="12060" y="6064"/>
                    <a:pt x="12049" y="6072"/>
                  </a:cubicBezTo>
                  <a:cubicBezTo>
                    <a:pt x="12023" y="6091"/>
                    <a:pt x="12016" y="6128"/>
                    <a:pt x="12036" y="6155"/>
                  </a:cubicBezTo>
                  <a:cubicBezTo>
                    <a:pt x="13545" y="8245"/>
                    <a:pt x="14036" y="11077"/>
                    <a:pt x="13318" y="13551"/>
                  </a:cubicBezTo>
                  <a:cubicBezTo>
                    <a:pt x="11772" y="12483"/>
                    <a:pt x="10331" y="11262"/>
                    <a:pt x="9031" y="9906"/>
                  </a:cubicBezTo>
                  <a:cubicBezTo>
                    <a:pt x="7856" y="8680"/>
                    <a:pt x="6773" y="7322"/>
                    <a:pt x="5724" y="6014"/>
                  </a:cubicBezTo>
                  <a:cubicBezTo>
                    <a:pt x="4029" y="3895"/>
                    <a:pt x="2278" y="1706"/>
                    <a:pt x="104" y="12"/>
                  </a:cubicBezTo>
                  <a:cubicBezTo>
                    <a:pt x="94" y="4"/>
                    <a:pt x="81" y="0"/>
                    <a:pt x="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68" name="Google Shape;8568;p30"/>
            <p:cNvSpPr/>
            <p:nvPr/>
          </p:nvSpPr>
          <p:spPr>
            <a:xfrm>
              <a:off x="5477340" y="766218"/>
              <a:ext cx="706160" cy="361880"/>
            </a:xfrm>
            <a:custGeom>
              <a:avLst/>
              <a:gdLst/>
              <a:ahLst/>
              <a:cxnLst/>
              <a:rect l="l" t="t" r="r" b="b"/>
              <a:pathLst>
                <a:path w="17654" h="9047" extrusionOk="0">
                  <a:moveTo>
                    <a:pt x="2664" y="0"/>
                  </a:moveTo>
                  <a:cubicBezTo>
                    <a:pt x="2616" y="0"/>
                    <a:pt x="2569" y="25"/>
                    <a:pt x="2542" y="70"/>
                  </a:cubicBezTo>
                  <a:cubicBezTo>
                    <a:pt x="2500" y="137"/>
                    <a:pt x="2522" y="227"/>
                    <a:pt x="2589" y="266"/>
                  </a:cubicBezTo>
                  <a:cubicBezTo>
                    <a:pt x="4476" y="1412"/>
                    <a:pt x="6067" y="3121"/>
                    <a:pt x="7081" y="5082"/>
                  </a:cubicBezTo>
                  <a:cubicBezTo>
                    <a:pt x="5175" y="6575"/>
                    <a:pt x="2819" y="8398"/>
                    <a:pt x="134" y="8760"/>
                  </a:cubicBezTo>
                  <a:cubicBezTo>
                    <a:pt x="55" y="8770"/>
                    <a:pt x="1" y="8843"/>
                    <a:pt x="10" y="8921"/>
                  </a:cubicBezTo>
                  <a:cubicBezTo>
                    <a:pt x="20" y="8994"/>
                    <a:pt x="83" y="9046"/>
                    <a:pt x="153" y="9046"/>
                  </a:cubicBezTo>
                  <a:cubicBezTo>
                    <a:pt x="159" y="9046"/>
                    <a:pt x="165" y="9046"/>
                    <a:pt x="171" y="9045"/>
                  </a:cubicBezTo>
                  <a:cubicBezTo>
                    <a:pt x="2944" y="8672"/>
                    <a:pt x="5341" y="6814"/>
                    <a:pt x="7276" y="5295"/>
                  </a:cubicBezTo>
                  <a:cubicBezTo>
                    <a:pt x="11419" y="7712"/>
                    <a:pt x="14546" y="8128"/>
                    <a:pt x="16207" y="8128"/>
                  </a:cubicBezTo>
                  <a:cubicBezTo>
                    <a:pt x="17024" y="8128"/>
                    <a:pt x="17486" y="8027"/>
                    <a:pt x="17541" y="8015"/>
                  </a:cubicBezTo>
                  <a:cubicBezTo>
                    <a:pt x="17596" y="8002"/>
                    <a:pt x="17639" y="7957"/>
                    <a:pt x="17650" y="7901"/>
                  </a:cubicBezTo>
                  <a:cubicBezTo>
                    <a:pt x="17653" y="7884"/>
                    <a:pt x="17653" y="7863"/>
                    <a:pt x="17647" y="7843"/>
                  </a:cubicBezTo>
                  <a:cubicBezTo>
                    <a:pt x="17632" y="7778"/>
                    <a:pt x="17572" y="7732"/>
                    <a:pt x="17507" y="7732"/>
                  </a:cubicBezTo>
                  <a:cubicBezTo>
                    <a:pt x="17496" y="7732"/>
                    <a:pt x="17486" y="7733"/>
                    <a:pt x="17475" y="7735"/>
                  </a:cubicBezTo>
                  <a:cubicBezTo>
                    <a:pt x="17462" y="7739"/>
                    <a:pt x="17031" y="7833"/>
                    <a:pt x="16243" y="7833"/>
                  </a:cubicBezTo>
                  <a:cubicBezTo>
                    <a:pt x="14621" y="7833"/>
                    <a:pt x="11485" y="7434"/>
                    <a:pt x="7369" y="5021"/>
                  </a:cubicBezTo>
                  <a:cubicBezTo>
                    <a:pt x="6333" y="2984"/>
                    <a:pt x="4691" y="1211"/>
                    <a:pt x="2739" y="23"/>
                  </a:cubicBezTo>
                  <a:cubicBezTo>
                    <a:pt x="2716" y="8"/>
                    <a:pt x="2690" y="0"/>
                    <a:pt x="266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69" name="Google Shape;8569;p30"/>
            <p:cNvSpPr/>
            <p:nvPr/>
          </p:nvSpPr>
          <p:spPr>
            <a:xfrm>
              <a:off x="4668994" y="89708"/>
              <a:ext cx="964480" cy="770040"/>
            </a:xfrm>
            <a:custGeom>
              <a:avLst/>
              <a:gdLst/>
              <a:ahLst/>
              <a:cxnLst/>
              <a:rect l="l" t="t" r="r" b="b"/>
              <a:pathLst>
                <a:path w="24112" h="19251" extrusionOk="0">
                  <a:moveTo>
                    <a:pt x="1" y="1"/>
                  </a:moveTo>
                  <a:cubicBezTo>
                    <a:pt x="16" y="14"/>
                    <a:pt x="31" y="26"/>
                    <a:pt x="46" y="39"/>
                  </a:cubicBezTo>
                  <a:lnTo>
                    <a:pt x="46" y="39"/>
                  </a:lnTo>
                  <a:cubicBezTo>
                    <a:pt x="31" y="26"/>
                    <a:pt x="16" y="13"/>
                    <a:pt x="1" y="1"/>
                  </a:cubicBezTo>
                  <a:close/>
                  <a:moveTo>
                    <a:pt x="46" y="39"/>
                  </a:moveTo>
                  <a:lnTo>
                    <a:pt x="46" y="39"/>
                  </a:lnTo>
                  <a:cubicBezTo>
                    <a:pt x="2992" y="2517"/>
                    <a:pt x="3571" y="7045"/>
                    <a:pt x="6537" y="9507"/>
                  </a:cubicBezTo>
                  <a:cubicBezTo>
                    <a:pt x="7631" y="10416"/>
                    <a:pt x="8972" y="10969"/>
                    <a:pt x="10142" y="11778"/>
                  </a:cubicBezTo>
                  <a:cubicBezTo>
                    <a:pt x="11673" y="12837"/>
                    <a:pt x="12868" y="14303"/>
                    <a:pt x="14137" y="15668"/>
                  </a:cubicBezTo>
                  <a:cubicBezTo>
                    <a:pt x="15405" y="17032"/>
                    <a:pt x="16824" y="18346"/>
                    <a:pt x="18581" y="18963"/>
                  </a:cubicBezTo>
                  <a:cubicBezTo>
                    <a:pt x="19127" y="19154"/>
                    <a:pt x="19739" y="19250"/>
                    <a:pt x="20360" y="19250"/>
                  </a:cubicBezTo>
                  <a:cubicBezTo>
                    <a:pt x="21739" y="19250"/>
                    <a:pt x="23162" y="18776"/>
                    <a:pt x="24008" y="17812"/>
                  </a:cubicBezTo>
                  <a:cubicBezTo>
                    <a:pt x="24109" y="15865"/>
                    <a:pt x="24112" y="13652"/>
                    <a:pt x="22694" y="12306"/>
                  </a:cubicBezTo>
                  <a:cubicBezTo>
                    <a:pt x="21835" y="11490"/>
                    <a:pt x="20619" y="11184"/>
                    <a:pt x="19605" y="10569"/>
                  </a:cubicBezTo>
                  <a:cubicBezTo>
                    <a:pt x="17326" y="9186"/>
                    <a:pt x="16272" y="6405"/>
                    <a:pt x="14191" y="4738"/>
                  </a:cubicBezTo>
                  <a:cubicBezTo>
                    <a:pt x="10261" y="1593"/>
                    <a:pt x="3918" y="3241"/>
                    <a:pt x="46" y="39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70" name="Google Shape;8570;p30"/>
            <p:cNvSpPr/>
            <p:nvPr/>
          </p:nvSpPr>
          <p:spPr>
            <a:xfrm>
              <a:off x="4678554" y="97588"/>
              <a:ext cx="954800" cy="702560"/>
            </a:xfrm>
            <a:custGeom>
              <a:avLst/>
              <a:gdLst/>
              <a:ahLst/>
              <a:cxnLst/>
              <a:rect l="l" t="t" r="r" b="b"/>
              <a:pathLst>
                <a:path w="23870" h="17564" extrusionOk="0">
                  <a:moveTo>
                    <a:pt x="2" y="1"/>
                  </a:moveTo>
                  <a:cubicBezTo>
                    <a:pt x="2" y="6"/>
                    <a:pt x="2" y="12"/>
                    <a:pt x="1" y="17"/>
                  </a:cubicBezTo>
                  <a:cubicBezTo>
                    <a:pt x="362" y="344"/>
                    <a:pt x="688" y="704"/>
                    <a:pt x="987" y="1086"/>
                  </a:cubicBezTo>
                  <a:cubicBezTo>
                    <a:pt x="2383" y="2144"/>
                    <a:pt x="4139" y="2588"/>
                    <a:pt x="5861" y="2938"/>
                  </a:cubicBezTo>
                  <a:cubicBezTo>
                    <a:pt x="7054" y="3181"/>
                    <a:pt x="8272" y="3400"/>
                    <a:pt x="9400" y="3873"/>
                  </a:cubicBezTo>
                  <a:cubicBezTo>
                    <a:pt x="10462" y="4318"/>
                    <a:pt x="11335" y="5000"/>
                    <a:pt x="12094" y="5859"/>
                  </a:cubicBezTo>
                  <a:cubicBezTo>
                    <a:pt x="13451" y="7396"/>
                    <a:pt x="14535" y="9132"/>
                    <a:pt x="16436" y="10061"/>
                  </a:cubicBezTo>
                  <a:cubicBezTo>
                    <a:pt x="17434" y="10550"/>
                    <a:pt x="18537" y="10869"/>
                    <a:pt x="19392" y="11607"/>
                  </a:cubicBezTo>
                  <a:cubicBezTo>
                    <a:pt x="20050" y="12177"/>
                    <a:pt x="20529" y="12919"/>
                    <a:pt x="20962" y="13666"/>
                  </a:cubicBezTo>
                  <a:cubicBezTo>
                    <a:pt x="21767" y="15050"/>
                    <a:pt x="22477" y="16596"/>
                    <a:pt x="23772" y="17564"/>
                  </a:cubicBezTo>
                  <a:cubicBezTo>
                    <a:pt x="23870" y="15629"/>
                    <a:pt x="23858" y="13442"/>
                    <a:pt x="22457" y="12111"/>
                  </a:cubicBezTo>
                  <a:cubicBezTo>
                    <a:pt x="21596" y="11296"/>
                    <a:pt x="20383" y="10988"/>
                    <a:pt x="19368" y="10375"/>
                  </a:cubicBezTo>
                  <a:cubicBezTo>
                    <a:pt x="17087" y="8990"/>
                    <a:pt x="16034" y="6212"/>
                    <a:pt x="13952" y="4545"/>
                  </a:cubicBezTo>
                  <a:cubicBezTo>
                    <a:pt x="10086" y="1450"/>
                    <a:pt x="3888" y="2993"/>
                    <a:pt x="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71" name="Google Shape;8571;p30"/>
            <p:cNvSpPr/>
            <p:nvPr/>
          </p:nvSpPr>
          <p:spPr>
            <a:xfrm>
              <a:off x="4668994" y="89908"/>
              <a:ext cx="541360" cy="600200"/>
            </a:xfrm>
            <a:custGeom>
              <a:avLst/>
              <a:gdLst/>
              <a:ahLst/>
              <a:cxnLst/>
              <a:rect l="l" t="t" r="r" b="b"/>
              <a:pathLst>
                <a:path w="13534" h="15005" extrusionOk="0">
                  <a:moveTo>
                    <a:pt x="1" y="0"/>
                  </a:moveTo>
                  <a:lnTo>
                    <a:pt x="1" y="0"/>
                  </a:lnTo>
                  <a:cubicBezTo>
                    <a:pt x="25" y="21"/>
                    <a:pt x="50" y="42"/>
                    <a:pt x="75" y="62"/>
                  </a:cubicBezTo>
                  <a:lnTo>
                    <a:pt x="75" y="62"/>
                  </a:lnTo>
                  <a:cubicBezTo>
                    <a:pt x="50" y="41"/>
                    <a:pt x="25" y="21"/>
                    <a:pt x="1" y="0"/>
                  </a:cubicBezTo>
                  <a:close/>
                  <a:moveTo>
                    <a:pt x="75" y="62"/>
                  </a:moveTo>
                  <a:lnTo>
                    <a:pt x="75" y="62"/>
                  </a:lnTo>
                  <a:cubicBezTo>
                    <a:pt x="2996" y="2546"/>
                    <a:pt x="3581" y="7050"/>
                    <a:pt x="6537" y="9504"/>
                  </a:cubicBezTo>
                  <a:cubicBezTo>
                    <a:pt x="7633" y="10412"/>
                    <a:pt x="8973" y="10967"/>
                    <a:pt x="10142" y="11776"/>
                  </a:cubicBezTo>
                  <a:cubicBezTo>
                    <a:pt x="11430" y="12666"/>
                    <a:pt x="12479" y="13844"/>
                    <a:pt x="13534" y="15005"/>
                  </a:cubicBezTo>
                  <a:cubicBezTo>
                    <a:pt x="13085" y="13879"/>
                    <a:pt x="12499" y="12805"/>
                    <a:pt x="11772" y="11834"/>
                  </a:cubicBezTo>
                  <a:cubicBezTo>
                    <a:pt x="10920" y="10698"/>
                    <a:pt x="9858" y="9761"/>
                    <a:pt x="8876" y="8744"/>
                  </a:cubicBezTo>
                  <a:cubicBezTo>
                    <a:pt x="6929" y="6722"/>
                    <a:pt x="5523" y="4995"/>
                    <a:pt x="3718" y="2875"/>
                  </a:cubicBezTo>
                  <a:cubicBezTo>
                    <a:pt x="2095" y="1701"/>
                    <a:pt x="1236" y="1035"/>
                    <a:pt x="75" y="62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72" name="Google Shape;8572;p30"/>
            <p:cNvSpPr/>
            <p:nvPr/>
          </p:nvSpPr>
          <p:spPr>
            <a:xfrm>
              <a:off x="5250224" y="290945"/>
              <a:ext cx="383040" cy="500800"/>
            </a:xfrm>
            <a:custGeom>
              <a:avLst/>
              <a:gdLst/>
              <a:ahLst/>
              <a:cxnLst/>
              <a:rect l="l" t="t" r="r" b="b"/>
              <a:pathLst>
                <a:path w="9576" h="12520" extrusionOk="0">
                  <a:moveTo>
                    <a:pt x="1" y="1"/>
                  </a:moveTo>
                  <a:lnTo>
                    <a:pt x="1" y="1"/>
                  </a:lnTo>
                  <a:cubicBezTo>
                    <a:pt x="1389" y="2402"/>
                    <a:pt x="2948" y="4790"/>
                    <a:pt x="5444" y="6156"/>
                  </a:cubicBezTo>
                  <a:cubicBezTo>
                    <a:pt x="6074" y="6502"/>
                    <a:pt x="6751" y="6795"/>
                    <a:pt x="7302" y="7266"/>
                  </a:cubicBezTo>
                  <a:cubicBezTo>
                    <a:pt x="7873" y="7754"/>
                    <a:pt x="8138" y="8396"/>
                    <a:pt x="8296" y="9116"/>
                  </a:cubicBezTo>
                  <a:cubicBezTo>
                    <a:pt x="8557" y="10294"/>
                    <a:pt x="8637" y="11619"/>
                    <a:pt x="9489" y="12520"/>
                  </a:cubicBezTo>
                  <a:cubicBezTo>
                    <a:pt x="9575" y="10639"/>
                    <a:pt x="9514" y="8560"/>
                    <a:pt x="8163" y="7277"/>
                  </a:cubicBezTo>
                  <a:cubicBezTo>
                    <a:pt x="7302" y="6462"/>
                    <a:pt x="6088" y="6154"/>
                    <a:pt x="5074" y="5541"/>
                  </a:cubicBezTo>
                  <a:cubicBezTo>
                    <a:pt x="2924" y="4235"/>
                    <a:pt x="1861" y="1684"/>
                    <a:pt x="1" y="1"/>
                  </a:cubicBezTo>
                  <a:close/>
                </a:path>
              </a:pathLst>
            </a:custGeom>
            <a:solidFill>
              <a:srgbClr val="000000">
                <a:alpha val="18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73" name="Google Shape;8573;p30"/>
            <p:cNvSpPr/>
            <p:nvPr/>
          </p:nvSpPr>
          <p:spPr>
            <a:xfrm>
              <a:off x="4668994" y="89908"/>
              <a:ext cx="960360" cy="710240"/>
            </a:xfrm>
            <a:custGeom>
              <a:avLst/>
              <a:gdLst/>
              <a:ahLst/>
              <a:cxnLst/>
              <a:rect l="l" t="t" r="r" b="b"/>
              <a:pathLst>
                <a:path w="24009" h="17756" extrusionOk="0">
                  <a:moveTo>
                    <a:pt x="1" y="0"/>
                  </a:moveTo>
                  <a:cubicBezTo>
                    <a:pt x="1838" y="1744"/>
                    <a:pt x="3811" y="3348"/>
                    <a:pt x="5889" y="4810"/>
                  </a:cubicBezTo>
                  <a:cubicBezTo>
                    <a:pt x="6410" y="5176"/>
                    <a:pt x="6938" y="5531"/>
                    <a:pt x="7481" y="5866"/>
                  </a:cubicBezTo>
                  <a:cubicBezTo>
                    <a:pt x="8025" y="6206"/>
                    <a:pt x="8530" y="6532"/>
                    <a:pt x="9012" y="6920"/>
                  </a:cubicBezTo>
                  <a:cubicBezTo>
                    <a:pt x="9480" y="7316"/>
                    <a:pt x="9936" y="7725"/>
                    <a:pt x="10324" y="8202"/>
                  </a:cubicBezTo>
                  <a:cubicBezTo>
                    <a:pt x="10722" y="8673"/>
                    <a:pt x="11081" y="9175"/>
                    <a:pt x="11437" y="9698"/>
                  </a:cubicBezTo>
                  <a:cubicBezTo>
                    <a:pt x="12152" y="10734"/>
                    <a:pt x="12912" y="11799"/>
                    <a:pt x="13854" y="12693"/>
                  </a:cubicBezTo>
                  <a:cubicBezTo>
                    <a:pt x="14788" y="13589"/>
                    <a:pt x="15836" y="14349"/>
                    <a:pt x="16923" y="15014"/>
                  </a:cubicBezTo>
                  <a:cubicBezTo>
                    <a:pt x="18011" y="15688"/>
                    <a:pt x="19155" y="16265"/>
                    <a:pt x="20338" y="16743"/>
                  </a:cubicBezTo>
                  <a:cubicBezTo>
                    <a:pt x="21527" y="17202"/>
                    <a:pt x="22748" y="17593"/>
                    <a:pt x="24008" y="17756"/>
                  </a:cubicBezTo>
                  <a:cubicBezTo>
                    <a:pt x="22780" y="17450"/>
                    <a:pt x="21606" y="16979"/>
                    <a:pt x="20469" y="16446"/>
                  </a:cubicBezTo>
                  <a:cubicBezTo>
                    <a:pt x="19334" y="15905"/>
                    <a:pt x="18244" y="15277"/>
                    <a:pt x="17203" y="14581"/>
                  </a:cubicBezTo>
                  <a:cubicBezTo>
                    <a:pt x="16168" y="13874"/>
                    <a:pt x="15166" y="13130"/>
                    <a:pt x="14296" y="12247"/>
                  </a:cubicBezTo>
                  <a:cubicBezTo>
                    <a:pt x="13856" y="11811"/>
                    <a:pt x="13454" y="11343"/>
                    <a:pt x="13072" y="10852"/>
                  </a:cubicBezTo>
                  <a:cubicBezTo>
                    <a:pt x="12692" y="10363"/>
                    <a:pt x="12343" y="9843"/>
                    <a:pt x="11983" y="9321"/>
                  </a:cubicBezTo>
                  <a:cubicBezTo>
                    <a:pt x="11625" y="8798"/>
                    <a:pt x="11242" y="8276"/>
                    <a:pt x="10818" y="7782"/>
                  </a:cubicBezTo>
                  <a:cubicBezTo>
                    <a:pt x="10401" y="7281"/>
                    <a:pt x="9913" y="6837"/>
                    <a:pt x="9404" y="6430"/>
                  </a:cubicBezTo>
                  <a:cubicBezTo>
                    <a:pt x="8890" y="6037"/>
                    <a:pt x="8320" y="5690"/>
                    <a:pt x="7786" y="5372"/>
                  </a:cubicBezTo>
                  <a:cubicBezTo>
                    <a:pt x="7516" y="5213"/>
                    <a:pt x="7247" y="5050"/>
                    <a:pt x="6980" y="4884"/>
                  </a:cubicBezTo>
                  <a:cubicBezTo>
                    <a:pt x="6710" y="4722"/>
                    <a:pt x="6445" y="4555"/>
                    <a:pt x="6180" y="4383"/>
                  </a:cubicBezTo>
                  <a:cubicBezTo>
                    <a:pt x="4064" y="3018"/>
                    <a:pt x="2016" y="1534"/>
                    <a:pt x="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74" name="Google Shape;8574;p30"/>
            <p:cNvSpPr/>
            <p:nvPr/>
          </p:nvSpPr>
          <p:spPr>
            <a:xfrm>
              <a:off x="4255241" y="860696"/>
              <a:ext cx="1277200" cy="625200"/>
            </a:xfrm>
            <a:custGeom>
              <a:avLst/>
              <a:gdLst/>
              <a:ahLst/>
              <a:cxnLst/>
              <a:rect l="l" t="t" r="r" b="b"/>
              <a:pathLst>
                <a:path w="31930" h="15630" extrusionOk="0">
                  <a:moveTo>
                    <a:pt x="23074" y="0"/>
                  </a:moveTo>
                  <a:cubicBezTo>
                    <a:pt x="22866" y="0"/>
                    <a:pt x="22656" y="14"/>
                    <a:pt x="22447" y="43"/>
                  </a:cubicBezTo>
                  <a:cubicBezTo>
                    <a:pt x="20290" y="345"/>
                    <a:pt x="18641" y="2165"/>
                    <a:pt x="16544" y="2756"/>
                  </a:cubicBezTo>
                  <a:cubicBezTo>
                    <a:pt x="15900" y="2938"/>
                    <a:pt x="15240" y="2997"/>
                    <a:pt x="14573" y="2997"/>
                  </a:cubicBezTo>
                  <a:cubicBezTo>
                    <a:pt x="13335" y="2997"/>
                    <a:pt x="12072" y="2794"/>
                    <a:pt x="10830" y="2794"/>
                  </a:cubicBezTo>
                  <a:cubicBezTo>
                    <a:pt x="10252" y="2794"/>
                    <a:pt x="9678" y="2838"/>
                    <a:pt x="9113" y="2968"/>
                  </a:cubicBezTo>
                  <a:cubicBezTo>
                    <a:pt x="7208" y="3405"/>
                    <a:pt x="5656" y="4758"/>
                    <a:pt x="4304" y="6167"/>
                  </a:cubicBezTo>
                  <a:cubicBezTo>
                    <a:pt x="2952" y="7579"/>
                    <a:pt x="1680" y="9118"/>
                    <a:pt x="1" y="10120"/>
                  </a:cubicBezTo>
                  <a:cubicBezTo>
                    <a:pt x="149" y="10114"/>
                    <a:pt x="296" y="10111"/>
                    <a:pt x="443" y="10111"/>
                  </a:cubicBezTo>
                  <a:cubicBezTo>
                    <a:pt x="3577" y="10111"/>
                    <a:pt x="6523" y="11498"/>
                    <a:pt x="9081" y="13343"/>
                  </a:cubicBezTo>
                  <a:cubicBezTo>
                    <a:pt x="10499" y="14368"/>
                    <a:pt x="11952" y="15615"/>
                    <a:pt x="13702" y="15629"/>
                  </a:cubicBezTo>
                  <a:cubicBezTo>
                    <a:pt x="13712" y="15629"/>
                    <a:pt x="13722" y="15629"/>
                    <a:pt x="13732" y="15629"/>
                  </a:cubicBezTo>
                  <a:cubicBezTo>
                    <a:pt x="15512" y="15629"/>
                    <a:pt x="17033" y="14345"/>
                    <a:pt x="18762" y="13904"/>
                  </a:cubicBezTo>
                  <a:cubicBezTo>
                    <a:pt x="19426" y="13736"/>
                    <a:pt x="20112" y="13694"/>
                    <a:pt x="20802" y="13694"/>
                  </a:cubicBezTo>
                  <a:cubicBezTo>
                    <a:pt x="21470" y="13694"/>
                    <a:pt x="22143" y="13733"/>
                    <a:pt x="22807" y="13733"/>
                  </a:cubicBezTo>
                  <a:cubicBezTo>
                    <a:pt x="23666" y="13733"/>
                    <a:pt x="24511" y="13668"/>
                    <a:pt x="25314" y="13372"/>
                  </a:cubicBezTo>
                  <a:cubicBezTo>
                    <a:pt x="26862" y="12803"/>
                    <a:pt x="27987" y="11462"/>
                    <a:pt x="28913" y="10100"/>
                  </a:cubicBezTo>
                  <a:cubicBezTo>
                    <a:pt x="29840" y="8736"/>
                    <a:pt x="30670" y="7267"/>
                    <a:pt x="31929" y="6202"/>
                  </a:cubicBezTo>
                  <a:cubicBezTo>
                    <a:pt x="30395" y="4990"/>
                    <a:pt x="29202" y="3403"/>
                    <a:pt x="27740" y="2105"/>
                  </a:cubicBezTo>
                  <a:cubicBezTo>
                    <a:pt x="26436" y="946"/>
                    <a:pt x="24788" y="0"/>
                    <a:pt x="2307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75" name="Google Shape;8575;p30"/>
            <p:cNvSpPr/>
            <p:nvPr/>
          </p:nvSpPr>
          <p:spPr>
            <a:xfrm>
              <a:off x="4318080" y="860656"/>
              <a:ext cx="1214360" cy="358200"/>
            </a:xfrm>
            <a:custGeom>
              <a:avLst/>
              <a:gdLst/>
              <a:ahLst/>
              <a:cxnLst/>
              <a:rect l="l" t="t" r="r" b="b"/>
              <a:pathLst>
                <a:path w="30359" h="8955" extrusionOk="0">
                  <a:moveTo>
                    <a:pt x="21507" y="0"/>
                  </a:moveTo>
                  <a:cubicBezTo>
                    <a:pt x="21297" y="0"/>
                    <a:pt x="21087" y="15"/>
                    <a:pt x="20876" y="44"/>
                  </a:cubicBezTo>
                  <a:cubicBezTo>
                    <a:pt x="18719" y="346"/>
                    <a:pt x="17070" y="2166"/>
                    <a:pt x="14973" y="2757"/>
                  </a:cubicBezTo>
                  <a:cubicBezTo>
                    <a:pt x="14329" y="2939"/>
                    <a:pt x="13669" y="2998"/>
                    <a:pt x="13002" y="2998"/>
                  </a:cubicBezTo>
                  <a:cubicBezTo>
                    <a:pt x="11764" y="2998"/>
                    <a:pt x="10501" y="2795"/>
                    <a:pt x="9259" y="2795"/>
                  </a:cubicBezTo>
                  <a:cubicBezTo>
                    <a:pt x="8681" y="2795"/>
                    <a:pt x="8107" y="2839"/>
                    <a:pt x="7542" y="2969"/>
                  </a:cubicBezTo>
                  <a:cubicBezTo>
                    <a:pt x="5638" y="3406"/>
                    <a:pt x="4086" y="4759"/>
                    <a:pt x="2733" y="6168"/>
                  </a:cubicBezTo>
                  <a:cubicBezTo>
                    <a:pt x="1835" y="7105"/>
                    <a:pt x="970" y="8099"/>
                    <a:pt x="1" y="8954"/>
                  </a:cubicBezTo>
                  <a:cubicBezTo>
                    <a:pt x="1909" y="7615"/>
                    <a:pt x="3964" y="6314"/>
                    <a:pt x="6295" y="5998"/>
                  </a:cubicBezTo>
                  <a:cubicBezTo>
                    <a:pt x="6661" y="5948"/>
                    <a:pt x="7025" y="5927"/>
                    <a:pt x="7388" y="5927"/>
                  </a:cubicBezTo>
                  <a:cubicBezTo>
                    <a:pt x="8538" y="5927"/>
                    <a:pt x="9678" y="6137"/>
                    <a:pt x="10819" y="6299"/>
                  </a:cubicBezTo>
                  <a:cubicBezTo>
                    <a:pt x="11534" y="6401"/>
                    <a:pt x="12234" y="6460"/>
                    <a:pt x="12932" y="6460"/>
                  </a:cubicBezTo>
                  <a:cubicBezTo>
                    <a:pt x="13682" y="6460"/>
                    <a:pt x="14430" y="6392"/>
                    <a:pt x="15193" y="6237"/>
                  </a:cubicBezTo>
                  <a:cubicBezTo>
                    <a:pt x="16595" y="5950"/>
                    <a:pt x="17962" y="5504"/>
                    <a:pt x="19401" y="5446"/>
                  </a:cubicBezTo>
                  <a:cubicBezTo>
                    <a:pt x="19539" y="5440"/>
                    <a:pt x="19677" y="5437"/>
                    <a:pt x="19815" y="5437"/>
                  </a:cubicBezTo>
                  <a:cubicBezTo>
                    <a:pt x="21089" y="5437"/>
                    <a:pt x="22351" y="5664"/>
                    <a:pt x="23598" y="5919"/>
                  </a:cubicBezTo>
                  <a:cubicBezTo>
                    <a:pt x="23939" y="5989"/>
                    <a:pt x="24282" y="6014"/>
                    <a:pt x="24627" y="6014"/>
                  </a:cubicBezTo>
                  <a:cubicBezTo>
                    <a:pt x="25466" y="6014"/>
                    <a:pt x="26314" y="5866"/>
                    <a:pt x="27160" y="5866"/>
                  </a:cubicBezTo>
                  <a:cubicBezTo>
                    <a:pt x="27363" y="5866"/>
                    <a:pt x="27565" y="5875"/>
                    <a:pt x="27768" y="5896"/>
                  </a:cubicBezTo>
                  <a:lnTo>
                    <a:pt x="30358" y="6203"/>
                  </a:lnTo>
                  <a:cubicBezTo>
                    <a:pt x="28824" y="4990"/>
                    <a:pt x="27632" y="3404"/>
                    <a:pt x="26169" y="2106"/>
                  </a:cubicBezTo>
                  <a:cubicBezTo>
                    <a:pt x="24867" y="948"/>
                    <a:pt x="23220" y="0"/>
                    <a:pt x="2150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76" name="Google Shape;8576;p30"/>
            <p:cNvSpPr/>
            <p:nvPr/>
          </p:nvSpPr>
          <p:spPr>
            <a:xfrm>
              <a:off x="4255201" y="1182612"/>
              <a:ext cx="923920" cy="303240"/>
            </a:xfrm>
            <a:custGeom>
              <a:avLst/>
              <a:gdLst/>
              <a:ahLst/>
              <a:cxnLst/>
              <a:rect l="l" t="t" r="r" b="b"/>
              <a:pathLst>
                <a:path w="23098" h="7581" extrusionOk="0">
                  <a:moveTo>
                    <a:pt x="4597" y="0"/>
                  </a:moveTo>
                  <a:cubicBezTo>
                    <a:pt x="3823" y="0"/>
                    <a:pt x="2334" y="808"/>
                    <a:pt x="1662" y="864"/>
                  </a:cubicBezTo>
                  <a:cubicBezTo>
                    <a:pt x="563" y="1549"/>
                    <a:pt x="959" y="1500"/>
                    <a:pt x="1" y="2071"/>
                  </a:cubicBezTo>
                  <a:cubicBezTo>
                    <a:pt x="148" y="2065"/>
                    <a:pt x="296" y="2062"/>
                    <a:pt x="443" y="2062"/>
                  </a:cubicBezTo>
                  <a:cubicBezTo>
                    <a:pt x="3577" y="2062"/>
                    <a:pt x="6523" y="3448"/>
                    <a:pt x="9079" y="5294"/>
                  </a:cubicBezTo>
                  <a:cubicBezTo>
                    <a:pt x="10499" y="6318"/>
                    <a:pt x="11950" y="7565"/>
                    <a:pt x="13701" y="7580"/>
                  </a:cubicBezTo>
                  <a:cubicBezTo>
                    <a:pt x="13711" y="7580"/>
                    <a:pt x="13721" y="7580"/>
                    <a:pt x="13731" y="7580"/>
                  </a:cubicBezTo>
                  <a:cubicBezTo>
                    <a:pt x="15512" y="7580"/>
                    <a:pt x="17033" y="6295"/>
                    <a:pt x="18762" y="5855"/>
                  </a:cubicBezTo>
                  <a:cubicBezTo>
                    <a:pt x="19427" y="5686"/>
                    <a:pt x="20113" y="5645"/>
                    <a:pt x="20804" y="5645"/>
                  </a:cubicBezTo>
                  <a:cubicBezTo>
                    <a:pt x="21468" y="5645"/>
                    <a:pt x="22137" y="5683"/>
                    <a:pt x="22798" y="5683"/>
                  </a:cubicBezTo>
                  <a:cubicBezTo>
                    <a:pt x="22898" y="5683"/>
                    <a:pt x="22998" y="5682"/>
                    <a:pt x="23098" y="5680"/>
                  </a:cubicBezTo>
                  <a:cubicBezTo>
                    <a:pt x="22119" y="5233"/>
                    <a:pt x="21166" y="4689"/>
                    <a:pt x="20143" y="4398"/>
                  </a:cubicBezTo>
                  <a:cubicBezTo>
                    <a:pt x="19681" y="4267"/>
                    <a:pt x="19213" y="4199"/>
                    <a:pt x="18745" y="4199"/>
                  </a:cubicBezTo>
                  <a:cubicBezTo>
                    <a:pt x="18301" y="4199"/>
                    <a:pt x="17856" y="4260"/>
                    <a:pt x="17418" y="4389"/>
                  </a:cubicBezTo>
                  <a:cubicBezTo>
                    <a:pt x="16576" y="4637"/>
                    <a:pt x="15810" y="5077"/>
                    <a:pt x="14985" y="5371"/>
                  </a:cubicBezTo>
                  <a:cubicBezTo>
                    <a:pt x="14548" y="5526"/>
                    <a:pt x="14118" y="5609"/>
                    <a:pt x="13694" y="5609"/>
                  </a:cubicBezTo>
                  <a:cubicBezTo>
                    <a:pt x="13156" y="5609"/>
                    <a:pt x="12628" y="5476"/>
                    <a:pt x="12103" y="5192"/>
                  </a:cubicBezTo>
                  <a:cubicBezTo>
                    <a:pt x="11195" y="4705"/>
                    <a:pt x="10484" y="3933"/>
                    <a:pt x="9801" y="3174"/>
                  </a:cubicBezTo>
                  <a:cubicBezTo>
                    <a:pt x="9106" y="2400"/>
                    <a:pt x="8414" y="1616"/>
                    <a:pt x="7535" y="1039"/>
                  </a:cubicBezTo>
                  <a:cubicBezTo>
                    <a:pt x="6694" y="487"/>
                    <a:pt x="5718" y="155"/>
                    <a:pt x="4726" y="9"/>
                  </a:cubicBezTo>
                  <a:cubicBezTo>
                    <a:pt x="4685" y="3"/>
                    <a:pt x="4642" y="0"/>
                    <a:pt x="4597" y="0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77" name="Google Shape;8577;p30"/>
            <p:cNvSpPr/>
            <p:nvPr/>
          </p:nvSpPr>
          <p:spPr>
            <a:xfrm>
              <a:off x="4567196" y="860616"/>
              <a:ext cx="929640" cy="217120"/>
            </a:xfrm>
            <a:custGeom>
              <a:avLst/>
              <a:gdLst/>
              <a:ahLst/>
              <a:cxnLst/>
              <a:rect l="l" t="t" r="r" b="b"/>
              <a:pathLst>
                <a:path w="23241" h="5428" extrusionOk="0">
                  <a:moveTo>
                    <a:pt x="15277" y="0"/>
                  </a:moveTo>
                  <a:cubicBezTo>
                    <a:pt x="15068" y="0"/>
                    <a:pt x="14858" y="14"/>
                    <a:pt x="14648" y="44"/>
                  </a:cubicBezTo>
                  <a:cubicBezTo>
                    <a:pt x="12491" y="347"/>
                    <a:pt x="10842" y="2167"/>
                    <a:pt x="8745" y="2758"/>
                  </a:cubicBezTo>
                  <a:cubicBezTo>
                    <a:pt x="8102" y="2940"/>
                    <a:pt x="7443" y="2999"/>
                    <a:pt x="6776" y="2999"/>
                  </a:cubicBezTo>
                  <a:cubicBezTo>
                    <a:pt x="5538" y="2999"/>
                    <a:pt x="4274" y="2796"/>
                    <a:pt x="3033" y="2796"/>
                  </a:cubicBezTo>
                  <a:cubicBezTo>
                    <a:pt x="2454" y="2796"/>
                    <a:pt x="1879" y="2840"/>
                    <a:pt x="1314" y="2970"/>
                  </a:cubicBezTo>
                  <a:cubicBezTo>
                    <a:pt x="855" y="3076"/>
                    <a:pt x="418" y="3233"/>
                    <a:pt x="0" y="3432"/>
                  </a:cubicBezTo>
                  <a:cubicBezTo>
                    <a:pt x="414" y="3356"/>
                    <a:pt x="829" y="3325"/>
                    <a:pt x="1245" y="3325"/>
                  </a:cubicBezTo>
                  <a:cubicBezTo>
                    <a:pt x="2559" y="3325"/>
                    <a:pt x="3879" y="3633"/>
                    <a:pt x="5176" y="3810"/>
                  </a:cubicBezTo>
                  <a:cubicBezTo>
                    <a:pt x="5740" y="3888"/>
                    <a:pt x="6292" y="3933"/>
                    <a:pt x="6835" y="3933"/>
                  </a:cubicBezTo>
                  <a:cubicBezTo>
                    <a:pt x="7993" y="3933"/>
                    <a:pt x="9109" y="3728"/>
                    <a:pt x="10216" y="3194"/>
                  </a:cubicBezTo>
                  <a:cubicBezTo>
                    <a:pt x="11700" y="2477"/>
                    <a:pt x="13089" y="1383"/>
                    <a:pt x="14797" y="1297"/>
                  </a:cubicBezTo>
                  <a:cubicBezTo>
                    <a:pt x="14880" y="1293"/>
                    <a:pt x="14963" y="1291"/>
                    <a:pt x="15047" y="1291"/>
                  </a:cubicBezTo>
                  <a:cubicBezTo>
                    <a:pt x="16892" y="1291"/>
                    <a:pt x="18618" y="2290"/>
                    <a:pt x="20090" y="3313"/>
                  </a:cubicBezTo>
                  <a:cubicBezTo>
                    <a:pt x="21129" y="4038"/>
                    <a:pt x="22147" y="4805"/>
                    <a:pt x="23240" y="5428"/>
                  </a:cubicBezTo>
                  <a:cubicBezTo>
                    <a:pt x="22105" y="4361"/>
                    <a:pt x="21108" y="3140"/>
                    <a:pt x="19941" y="2104"/>
                  </a:cubicBezTo>
                  <a:cubicBezTo>
                    <a:pt x="18637" y="947"/>
                    <a:pt x="16991" y="0"/>
                    <a:pt x="15277" y="0"/>
                  </a:cubicBezTo>
                  <a:close/>
                </a:path>
              </a:pathLst>
            </a:custGeom>
            <a:solidFill>
              <a:srgbClr val="000000">
                <a:alpha val="18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78" name="Google Shape;8578;p30"/>
            <p:cNvSpPr/>
            <p:nvPr/>
          </p:nvSpPr>
          <p:spPr>
            <a:xfrm>
              <a:off x="4255241" y="1086813"/>
              <a:ext cx="1277080" cy="178720"/>
            </a:xfrm>
            <a:custGeom>
              <a:avLst/>
              <a:gdLst/>
              <a:ahLst/>
              <a:cxnLst/>
              <a:rect l="l" t="t" r="r" b="b"/>
              <a:pathLst>
                <a:path w="31927" h="4468" extrusionOk="0">
                  <a:moveTo>
                    <a:pt x="26563" y="0"/>
                  </a:moveTo>
                  <a:cubicBezTo>
                    <a:pt x="25608" y="0"/>
                    <a:pt x="24653" y="45"/>
                    <a:pt x="23700" y="138"/>
                  </a:cubicBezTo>
                  <a:cubicBezTo>
                    <a:pt x="22323" y="267"/>
                    <a:pt x="20952" y="484"/>
                    <a:pt x="19603" y="911"/>
                  </a:cubicBezTo>
                  <a:lnTo>
                    <a:pt x="19100" y="1100"/>
                  </a:lnTo>
                  <a:lnTo>
                    <a:pt x="18634" y="1289"/>
                  </a:lnTo>
                  <a:cubicBezTo>
                    <a:pt x="18322" y="1403"/>
                    <a:pt x="18009" y="1511"/>
                    <a:pt x="17690" y="1591"/>
                  </a:cubicBezTo>
                  <a:cubicBezTo>
                    <a:pt x="17054" y="1756"/>
                    <a:pt x="16400" y="1823"/>
                    <a:pt x="15734" y="1826"/>
                  </a:cubicBezTo>
                  <a:cubicBezTo>
                    <a:pt x="15697" y="1826"/>
                    <a:pt x="15659" y="1826"/>
                    <a:pt x="15621" y="1826"/>
                  </a:cubicBezTo>
                  <a:cubicBezTo>
                    <a:pt x="14321" y="1826"/>
                    <a:pt x="12999" y="1658"/>
                    <a:pt x="11678" y="1512"/>
                  </a:cubicBezTo>
                  <a:cubicBezTo>
                    <a:pt x="10997" y="1438"/>
                    <a:pt x="10323" y="1351"/>
                    <a:pt x="9632" y="1284"/>
                  </a:cubicBezTo>
                  <a:cubicBezTo>
                    <a:pt x="9287" y="1265"/>
                    <a:pt x="8944" y="1221"/>
                    <a:pt x="8598" y="1221"/>
                  </a:cubicBezTo>
                  <a:cubicBezTo>
                    <a:pt x="8593" y="1221"/>
                    <a:pt x="8587" y="1221"/>
                    <a:pt x="8582" y="1221"/>
                  </a:cubicBezTo>
                  <a:lnTo>
                    <a:pt x="8056" y="1233"/>
                  </a:lnTo>
                  <a:cubicBezTo>
                    <a:pt x="7881" y="1238"/>
                    <a:pt x="7706" y="1234"/>
                    <a:pt x="7531" y="1257"/>
                  </a:cubicBezTo>
                  <a:cubicBezTo>
                    <a:pt x="4736" y="1486"/>
                    <a:pt x="2061" y="2653"/>
                    <a:pt x="1" y="4467"/>
                  </a:cubicBezTo>
                  <a:lnTo>
                    <a:pt x="1" y="4467"/>
                  </a:lnTo>
                  <a:cubicBezTo>
                    <a:pt x="2227" y="2872"/>
                    <a:pt x="4878" y="1897"/>
                    <a:pt x="7560" y="1773"/>
                  </a:cubicBezTo>
                  <a:cubicBezTo>
                    <a:pt x="7637" y="1766"/>
                    <a:pt x="7715" y="1764"/>
                    <a:pt x="7792" y="1764"/>
                  </a:cubicBezTo>
                  <a:cubicBezTo>
                    <a:pt x="7882" y="1764"/>
                    <a:pt x="7973" y="1767"/>
                    <a:pt x="8063" y="1767"/>
                  </a:cubicBezTo>
                  <a:lnTo>
                    <a:pt x="8566" y="1775"/>
                  </a:lnTo>
                  <a:cubicBezTo>
                    <a:pt x="8901" y="1785"/>
                    <a:pt x="9231" y="1831"/>
                    <a:pt x="9565" y="1859"/>
                  </a:cubicBezTo>
                  <a:cubicBezTo>
                    <a:pt x="10237" y="1941"/>
                    <a:pt x="10922" y="2044"/>
                    <a:pt x="11601" y="2135"/>
                  </a:cubicBezTo>
                  <a:cubicBezTo>
                    <a:pt x="12282" y="2225"/>
                    <a:pt x="12966" y="2305"/>
                    <a:pt x="13654" y="2372"/>
                  </a:cubicBezTo>
                  <a:cubicBezTo>
                    <a:pt x="14314" y="2435"/>
                    <a:pt x="14983" y="2489"/>
                    <a:pt x="15660" y="2489"/>
                  </a:cubicBezTo>
                  <a:cubicBezTo>
                    <a:pt x="15686" y="2489"/>
                    <a:pt x="15712" y="2489"/>
                    <a:pt x="15739" y="2489"/>
                  </a:cubicBezTo>
                  <a:cubicBezTo>
                    <a:pt x="16444" y="2481"/>
                    <a:pt x="17162" y="2401"/>
                    <a:pt x="17854" y="2218"/>
                  </a:cubicBezTo>
                  <a:cubicBezTo>
                    <a:pt x="18200" y="2129"/>
                    <a:pt x="18535" y="2011"/>
                    <a:pt x="18864" y="1884"/>
                  </a:cubicBezTo>
                  <a:lnTo>
                    <a:pt x="19349" y="1684"/>
                  </a:lnTo>
                  <a:lnTo>
                    <a:pt x="19807" y="1504"/>
                  </a:lnTo>
                  <a:cubicBezTo>
                    <a:pt x="21064" y="1068"/>
                    <a:pt x="22415" y="839"/>
                    <a:pt x="23758" y="653"/>
                  </a:cubicBezTo>
                  <a:cubicBezTo>
                    <a:pt x="25106" y="476"/>
                    <a:pt x="26468" y="373"/>
                    <a:pt x="27832" y="353"/>
                  </a:cubicBezTo>
                  <a:cubicBezTo>
                    <a:pt x="28050" y="348"/>
                    <a:pt x="28268" y="346"/>
                    <a:pt x="28486" y="346"/>
                  </a:cubicBezTo>
                  <a:cubicBezTo>
                    <a:pt x="29634" y="346"/>
                    <a:pt x="30782" y="409"/>
                    <a:pt x="31926" y="551"/>
                  </a:cubicBezTo>
                  <a:cubicBezTo>
                    <a:pt x="30590" y="236"/>
                    <a:pt x="29213" y="90"/>
                    <a:pt x="27837" y="26"/>
                  </a:cubicBezTo>
                  <a:cubicBezTo>
                    <a:pt x="27412" y="9"/>
                    <a:pt x="26988" y="0"/>
                    <a:pt x="2656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79" name="Google Shape;8579;p30"/>
            <p:cNvSpPr/>
            <p:nvPr/>
          </p:nvSpPr>
          <p:spPr>
            <a:xfrm>
              <a:off x="7726583" y="-39610"/>
              <a:ext cx="993000" cy="800200"/>
            </a:xfrm>
            <a:custGeom>
              <a:avLst/>
              <a:gdLst/>
              <a:ahLst/>
              <a:cxnLst/>
              <a:rect l="l" t="t" r="r" b="b"/>
              <a:pathLst>
                <a:path w="24825" h="20005" extrusionOk="0">
                  <a:moveTo>
                    <a:pt x="18003" y="0"/>
                  </a:moveTo>
                  <a:cubicBezTo>
                    <a:pt x="17938" y="0"/>
                    <a:pt x="17873" y="30"/>
                    <a:pt x="17829" y="85"/>
                  </a:cubicBezTo>
                  <a:cubicBezTo>
                    <a:pt x="15214" y="3436"/>
                    <a:pt x="14583" y="8006"/>
                    <a:pt x="14095" y="11712"/>
                  </a:cubicBezTo>
                  <a:cubicBezTo>
                    <a:pt x="3545" y="14360"/>
                    <a:pt x="187" y="19452"/>
                    <a:pt x="49" y="19669"/>
                  </a:cubicBezTo>
                  <a:cubicBezTo>
                    <a:pt x="1" y="19744"/>
                    <a:pt x="5" y="19838"/>
                    <a:pt x="52" y="19908"/>
                  </a:cubicBezTo>
                  <a:cubicBezTo>
                    <a:pt x="68" y="19932"/>
                    <a:pt x="90" y="19953"/>
                    <a:pt x="115" y="19969"/>
                  </a:cubicBezTo>
                  <a:cubicBezTo>
                    <a:pt x="151" y="19993"/>
                    <a:pt x="192" y="20004"/>
                    <a:pt x="232" y="20004"/>
                  </a:cubicBezTo>
                  <a:cubicBezTo>
                    <a:pt x="305" y="20004"/>
                    <a:pt x="376" y="19968"/>
                    <a:pt x="418" y="19902"/>
                  </a:cubicBezTo>
                  <a:cubicBezTo>
                    <a:pt x="450" y="19851"/>
                    <a:pt x="3834" y="14714"/>
                    <a:pt x="14284" y="12113"/>
                  </a:cubicBezTo>
                  <a:cubicBezTo>
                    <a:pt x="16228" y="12769"/>
                    <a:pt x="18304" y="13101"/>
                    <a:pt x="20375" y="13101"/>
                  </a:cubicBezTo>
                  <a:cubicBezTo>
                    <a:pt x="21812" y="13101"/>
                    <a:pt x="23246" y="12941"/>
                    <a:pt x="24632" y="12619"/>
                  </a:cubicBezTo>
                  <a:cubicBezTo>
                    <a:pt x="24752" y="12594"/>
                    <a:pt x="24825" y="12476"/>
                    <a:pt x="24797" y="12359"/>
                  </a:cubicBezTo>
                  <a:cubicBezTo>
                    <a:pt x="24775" y="12257"/>
                    <a:pt x="24686" y="12189"/>
                    <a:pt x="24586" y="12189"/>
                  </a:cubicBezTo>
                  <a:cubicBezTo>
                    <a:pt x="24569" y="12189"/>
                    <a:pt x="24552" y="12191"/>
                    <a:pt x="24535" y="12195"/>
                  </a:cubicBezTo>
                  <a:cubicBezTo>
                    <a:pt x="23181" y="12509"/>
                    <a:pt x="21779" y="12665"/>
                    <a:pt x="20375" y="12665"/>
                  </a:cubicBezTo>
                  <a:cubicBezTo>
                    <a:pt x="18390" y="12665"/>
                    <a:pt x="16401" y="12353"/>
                    <a:pt x="14535" y="11736"/>
                  </a:cubicBezTo>
                  <a:cubicBezTo>
                    <a:pt x="15016" y="8087"/>
                    <a:pt x="15640" y="3602"/>
                    <a:pt x="18175" y="353"/>
                  </a:cubicBezTo>
                  <a:cubicBezTo>
                    <a:pt x="18251" y="259"/>
                    <a:pt x="18232" y="120"/>
                    <a:pt x="18137" y="47"/>
                  </a:cubicBezTo>
                  <a:cubicBezTo>
                    <a:pt x="18097" y="16"/>
                    <a:pt x="18050" y="0"/>
                    <a:pt x="18003" y="0"/>
                  </a:cubicBezTo>
                  <a:close/>
                </a:path>
              </a:pathLst>
            </a:custGeom>
            <a:solidFill>
              <a:srgbClr val="2F3F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80" name="Google Shape;8580;p30"/>
            <p:cNvSpPr/>
            <p:nvPr/>
          </p:nvSpPr>
          <p:spPr>
            <a:xfrm>
              <a:off x="8622448" y="88588"/>
              <a:ext cx="1807120" cy="567000"/>
            </a:xfrm>
            <a:custGeom>
              <a:avLst/>
              <a:gdLst/>
              <a:ahLst/>
              <a:cxnLst/>
              <a:rect l="l" t="t" r="r" b="b"/>
              <a:pathLst>
                <a:path w="45178" h="14175" extrusionOk="0">
                  <a:moveTo>
                    <a:pt x="45178" y="3419"/>
                  </a:moveTo>
                  <a:cubicBezTo>
                    <a:pt x="45148" y="3422"/>
                    <a:pt x="45118" y="3424"/>
                    <a:pt x="45089" y="3426"/>
                  </a:cubicBezTo>
                  <a:lnTo>
                    <a:pt x="45089" y="3426"/>
                  </a:lnTo>
                  <a:cubicBezTo>
                    <a:pt x="45118" y="3424"/>
                    <a:pt x="45148" y="3422"/>
                    <a:pt x="45178" y="3419"/>
                  </a:cubicBezTo>
                  <a:close/>
                  <a:moveTo>
                    <a:pt x="28890" y="0"/>
                  </a:moveTo>
                  <a:cubicBezTo>
                    <a:pt x="28584" y="0"/>
                    <a:pt x="28277" y="12"/>
                    <a:pt x="27968" y="38"/>
                  </a:cubicBezTo>
                  <a:cubicBezTo>
                    <a:pt x="25814" y="215"/>
                    <a:pt x="23768" y="1039"/>
                    <a:pt x="21638" y="1403"/>
                  </a:cubicBezTo>
                  <a:cubicBezTo>
                    <a:pt x="20537" y="1591"/>
                    <a:pt x="19426" y="1654"/>
                    <a:pt x="18311" y="1654"/>
                  </a:cubicBezTo>
                  <a:cubicBezTo>
                    <a:pt x="16597" y="1654"/>
                    <a:pt x="14872" y="1504"/>
                    <a:pt x="13159" y="1422"/>
                  </a:cubicBezTo>
                  <a:cubicBezTo>
                    <a:pt x="12549" y="1393"/>
                    <a:pt x="11934" y="1374"/>
                    <a:pt x="11318" y="1374"/>
                  </a:cubicBezTo>
                  <a:cubicBezTo>
                    <a:pt x="9081" y="1374"/>
                    <a:pt x="6840" y="1625"/>
                    <a:pt x="4826" y="2566"/>
                  </a:cubicBezTo>
                  <a:cubicBezTo>
                    <a:pt x="2262" y="3766"/>
                    <a:pt x="0" y="6759"/>
                    <a:pt x="152" y="9587"/>
                  </a:cubicBezTo>
                  <a:cubicBezTo>
                    <a:pt x="2093" y="11790"/>
                    <a:pt x="4421" y="14174"/>
                    <a:pt x="7348" y="14174"/>
                  </a:cubicBezTo>
                  <a:cubicBezTo>
                    <a:pt x="7375" y="14174"/>
                    <a:pt x="7402" y="14174"/>
                    <a:pt x="7430" y="14174"/>
                  </a:cubicBezTo>
                  <a:cubicBezTo>
                    <a:pt x="9232" y="14146"/>
                    <a:pt x="10879" y="13187"/>
                    <a:pt x="12634" y="12778"/>
                  </a:cubicBezTo>
                  <a:cubicBezTo>
                    <a:pt x="13420" y="12595"/>
                    <a:pt x="14212" y="12524"/>
                    <a:pt x="15008" y="12524"/>
                  </a:cubicBezTo>
                  <a:cubicBezTo>
                    <a:pt x="17821" y="12524"/>
                    <a:pt x="20688" y="13414"/>
                    <a:pt x="23534" y="13414"/>
                  </a:cubicBezTo>
                  <a:cubicBezTo>
                    <a:pt x="23929" y="13414"/>
                    <a:pt x="24324" y="13397"/>
                    <a:pt x="24718" y="13358"/>
                  </a:cubicBezTo>
                  <a:cubicBezTo>
                    <a:pt x="32333" y="12599"/>
                    <a:pt x="37475" y="4061"/>
                    <a:pt x="45089" y="3426"/>
                  </a:cubicBezTo>
                  <a:lnTo>
                    <a:pt x="45089" y="3426"/>
                  </a:lnTo>
                  <a:cubicBezTo>
                    <a:pt x="44805" y="3448"/>
                    <a:pt x="44522" y="3458"/>
                    <a:pt x="44240" y="3458"/>
                  </a:cubicBezTo>
                  <a:cubicBezTo>
                    <a:pt x="39027" y="3458"/>
                    <a:pt x="34104" y="0"/>
                    <a:pt x="2889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81" name="Google Shape;8581;p30"/>
            <p:cNvSpPr/>
            <p:nvPr/>
          </p:nvSpPr>
          <p:spPr>
            <a:xfrm>
              <a:off x="8630408" y="222026"/>
              <a:ext cx="1780400" cy="433600"/>
            </a:xfrm>
            <a:custGeom>
              <a:avLst/>
              <a:gdLst/>
              <a:ahLst/>
              <a:cxnLst/>
              <a:rect l="l" t="t" r="r" b="b"/>
              <a:pathLst>
                <a:path w="44510" h="10840" extrusionOk="0">
                  <a:moveTo>
                    <a:pt x="42283" y="0"/>
                  </a:moveTo>
                  <a:cubicBezTo>
                    <a:pt x="39643" y="334"/>
                    <a:pt x="37262" y="1717"/>
                    <a:pt x="35017" y="3169"/>
                  </a:cubicBezTo>
                  <a:cubicBezTo>
                    <a:pt x="33462" y="4175"/>
                    <a:pt x="31906" y="5231"/>
                    <a:pt x="30177" y="5917"/>
                  </a:cubicBezTo>
                  <a:cubicBezTo>
                    <a:pt x="28864" y="6439"/>
                    <a:pt x="27521" y="6659"/>
                    <a:pt x="26138" y="6659"/>
                  </a:cubicBezTo>
                  <a:cubicBezTo>
                    <a:pt x="25806" y="6659"/>
                    <a:pt x="25472" y="6647"/>
                    <a:pt x="25135" y="6623"/>
                  </a:cubicBezTo>
                  <a:cubicBezTo>
                    <a:pt x="23224" y="6483"/>
                    <a:pt x="21346" y="6151"/>
                    <a:pt x="19473" y="6151"/>
                  </a:cubicBezTo>
                  <a:cubicBezTo>
                    <a:pt x="18299" y="6151"/>
                    <a:pt x="17128" y="6281"/>
                    <a:pt x="15951" y="6671"/>
                  </a:cubicBezTo>
                  <a:cubicBezTo>
                    <a:pt x="14349" y="7200"/>
                    <a:pt x="12807" y="8027"/>
                    <a:pt x="11094" y="8131"/>
                  </a:cubicBezTo>
                  <a:cubicBezTo>
                    <a:pt x="10947" y="8140"/>
                    <a:pt x="10800" y="8144"/>
                    <a:pt x="10653" y="8144"/>
                  </a:cubicBezTo>
                  <a:cubicBezTo>
                    <a:pt x="9481" y="8144"/>
                    <a:pt x="8324" y="7873"/>
                    <a:pt x="7199" y="7562"/>
                  </a:cubicBezTo>
                  <a:cubicBezTo>
                    <a:pt x="5185" y="7006"/>
                    <a:pt x="3122" y="6245"/>
                    <a:pt x="1038" y="6245"/>
                  </a:cubicBezTo>
                  <a:cubicBezTo>
                    <a:pt x="693" y="6245"/>
                    <a:pt x="347" y="6266"/>
                    <a:pt x="1" y="6312"/>
                  </a:cubicBezTo>
                  <a:cubicBezTo>
                    <a:pt x="1932" y="8499"/>
                    <a:pt x="4245" y="10840"/>
                    <a:pt x="7144" y="10840"/>
                  </a:cubicBezTo>
                  <a:cubicBezTo>
                    <a:pt x="7171" y="10840"/>
                    <a:pt x="7199" y="10840"/>
                    <a:pt x="7226" y="10839"/>
                  </a:cubicBezTo>
                  <a:cubicBezTo>
                    <a:pt x="9030" y="10812"/>
                    <a:pt x="10677" y="9853"/>
                    <a:pt x="12433" y="9443"/>
                  </a:cubicBezTo>
                  <a:cubicBezTo>
                    <a:pt x="13220" y="9260"/>
                    <a:pt x="14014" y="9188"/>
                    <a:pt x="14812" y="9188"/>
                  </a:cubicBezTo>
                  <a:cubicBezTo>
                    <a:pt x="17625" y="9188"/>
                    <a:pt x="20491" y="10078"/>
                    <a:pt x="23335" y="10078"/>
                  </a:cubicBezTo>
                  <a:cubicBezTo>
                    <a:pt x="23730" y="10078"/>
                    <a:pt x="24125" y="10061"/>
                    <a:pt x="24519" y="10022"/>
                  </a:cubicBezTo>
                  <a:cubicBezTo>
                    <a:pt x="32008" y="9276"/>
                    <a:pt x="37103" y="1011"/>
                    <a:pt x="44510" y="131"/>
                  </a:cubicBezTo>
                  <a:cubicBezTo>
                    <a:pt x="44504" y="124"/>
                    <a:pt x="44498" y="118"/>
                    <a:pt x="44492" y="114"/>
                  </a:cubicBezTo>
                  <a:cubicBezTo>
                    <a:pt x="44340" y="120"/>
                    <a:pt x="44188" y="123"/>
                    <a:pt x="44037" y="123"/>
                  </a:cubicBezTo>
                  <a:cubicBezTo>
                    <a:pt x="43449" y="123"/>
                    <a:pt x="42866" y="79"/>
                    <a:pt x="4228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82" name="Google Shape;8582;p30"/>
            <p:cNvSpPr/>
            <p:nvPr/>
          </p:nvSpPr>
          <p:spPr>
            <a:xfrm>
              <a:off x="9203159" y="88588"/>
              <a:ext cx="1226400" cy="169960"/>
            </a:xfrm>
            <a:custGeom>
              <a:avLst/>
              <a:gdLst/>
              <a:ahLst/>
              <a:cxnLst/>
              <a:rect l="l" t="t" r="r" b="b"/>
              <a:pathLst>
                <a:path w="30660" h="4249" extrusionOk="0">
                  <a:moveTo>
                    <a:pt x="30660" y="3421"/>
                  </a:moveTo>
                  <a:cubicBezTo>
                    <a:pt x="30604" y="3425"/>
                    <a:pt x="30549" y="3429"/>
                    <a:pt x="30495" y="3433"/>
                  </a:cubicBezTo>
                  <a:lnTo>
                    <a:pt x="30495" y="3433"/>
                  </a:lnTo>
                  <a:cubicBezTo>
                    <a:pt x="30550" y="3430"/>
                    <a:pt x="30605" y="3425"/>
                    <a:pt x="30660" y="3421"/>
                  </a:cubicBezTo>
                  <a:close/>
                  <a:moveTo>
                    <a:pt x="14372" y="0"/>
                  </a:moveTo>
                  <a:cubicBezTo>
                    <a:pt x="14066" y="0"/>
                    <a:pt x="13759" y="12"/>
                    <a:pt x="13450" y="38"/>
                  </a:cubicBezTo>
                  <a:cubicBezTo>
                    <a:pt x="11296" y="215"/>
                    <a:pt x="9250" y="1039"/>
                    <a:pt x="7120" y="1403"/>
                  </a:cubicBezTo>
                  <a:cubicBezTo>
                    <a:pt x="6020" y="1591"/>
                    <a:pt x="4910" y="1654"/>
                    <a:pt x="3796" y="1654"/>
                  </a:cubicBezTo>
                  <a:cubicBezTo>
                    <a:pt x="2534" y="1654"/>
                    <a:pt x="1266" y="1573"/>
                    <a:pt x="0" y="1498"/>
                  </a:cubicBezTo>
                  <a:lnTo>
                    <a:pt x="0" y="1498"/>
                  </a:lnTo>
                  <a:cubicBezTo>
                    <a:pt x="1685" y="2248"/>
                    <a:pt x="3462" y="2788"/>
                    <a:pt x="5287" y="3071"/>
                  </a:cubicBezTo>
                  <a:cubicBezTo>
                    <a:pt x="7421" y="3400"/>
                    <a:pt x="9569" y="3290"/>
                    <a:pt x="11720" y="3352"/>
                  </a:cubicBezTo>
                  <a:cubicBezTo>
                    <a:pt x="15984" y="3481"/>
                    <a:pt x="19350" y="3861"/>
                    <a:pt x="23564" y="4248"/>
                  </a:cubicBezTo>
                  <a:cubicBezTo>
                    <a:pt x="26565" y="3799"/>
                    <a:pt x="28207" y="3608"/>
                    <a:pt x="30495" y="3433"/>
                  </a:cubicBezTo>
                  <a:lnTo>
                    <a:pt x="30495" y="3433"/>
                  </a:lnTo>
                  <a:cubicBezTo>
                    <a:pt x="30237" y="3451"/>
                    <a:pt x="29981" y="3459"/>
                    <a:pt x="29725" y="3459"/>
                  </a:cubicBezTo>
                  <a:cubicBezTo>
                    <a:pt x="24512" y="3459"/>
                    <a:pt x="19587" y="0"/>
                    <a:pt x="14372" y="0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83" name="Google Shape;8583;p30"/>
            <p:cNvSpPr/>
            <p:nvPr/>
          </p:nvSpPr>
          <p:spPr>
            <a:xfrm>
              <a:off x="8639008" y="483942"/>
              <a:ext cx="945080" cy="171520"/>
            </a:xfrm>
            <a:custGeom>
              <a:avLst/>
              <a:gdLst/>
              <a:ahLst/>
              <a:cxnLst/>
              <a:rect l="l" t="t" r="r" b="b"/>
              <a:pathLst>
                <a:path w="23627" h="4288" extrusionOk="0">
                  <a:moveTo>
                    <a:pt x="0" y="0"/>
                  </a:moveTo>
                  <a:lnTo>
                    <a:pt x="0" y="0"/>
                  </a:lnTo>
                  <a:cubicBezTo>
                    <a:pt x="1887" y="2114"/>
                    <a:pt x="4137" y="4288"/>
                    <a:pt x="6930" y="4288"/>
                  </a:cubicBezTo>
                  <a:cubicBezTo>
                    <a:pt x="6957" y="4288"/>
                    <a:pt x="6985" y="4287"/>
                    <a:pt x="7013" y="4287"/>
                  </a:cubicBezTo>
                  <a:cubicBezTo>
                    <a:pt x="8817" y="4261"/>
                    <a:pt x="10463" y="3302"/>
                    <a:pt x="12219" y="2893"/>
                  </a:cubicBezTo>
                  <a:cubicBezTo>
                    <a:pt x="13004" y="2710"/>
                    <a:pt x="13796" y="2639"/>
                    <a:pt x="14591" y="2639"/>
                  </a:cubicBezTo>
                  <a:cubicBezTo>
                    <a:pt x="17405" y="2639"/>
                    <a:pt x="20272" y="3529"/>
                    <a:pt x="23116" y="3529"/>
                  </a:cubicBezTo>
                  <a:cubicBezTo>
                    <a:pt x="23286" y="3529"/>
                    <a:pt x="23456" y="3526"/>
                    <a:pt x="23626" y="3519"/>
                  </a:cubicBezTo>
                  <a:cubicBezTo>
                    <a:pt x="20884" y="2753"/>
                    <a:pt x="18067" y="2079"/>
                    <a:pt x="15245" y="2079"/>
                  </a:cubicBezTo>
                  <a:cubicBezTo>
                    <a:pt x="13883" y="2079"/>
                    <a:pt x="12520" y="2236"/>
                    <a:pt x="11164" y="2616"/>
                  </a:cubicBezTo>
                  <a:cubicBezTo>
                    <a:pt x="10112" y="2910"/>
                    <a:pt x="9064" y="3311"/>
                    <a:pt x="7964" y="3386"/>
                  </a:cubicBezTo>
                  <a:cubicBezTo>
                    <a:pt x="7875" y="3392"/>
                    <a:pt x="7786" y="3395"/>
                    <a:pt x="7698" y="3395"/>
                  </a:cubicBezTo>
                  <a:cubicBezTo>
                    <a:pt x="6671" y="3395"/>
                    <a:pt x="5779" y="2997"/>
                    <a:pt x="4915" y="2432"/>
                  </a:cubicBezTo>
                  <a:cubicBezTo>
                    <a:pt x="3381" y="1428"/>
                    <a:pt x="1883" y="69"/>
                    <a:pt x="0" y="0"/>
                  </a:cubicBezTo>
                  <a:close/>
                </a:path>
              </a:pathLst>
            </a:custGeom>
            <a:solidFill>
              <a:srgbClr val="000000">
                <a:alpha val="18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84" name="Google Shape;8584;p30"/>
            <p:cNvSpPr/>
            <p:nvPr/>
          </p:nvSpPr>
          <p:spPr>
            <a:xfrm>
              <a:off x="8630528" y="225386"/>
              <a:ext cx="1799040" cy="249080"/>
            </a:xfrm>
            <a:custGeom>
              <a:avLst/>
              <a:gdLst/>
              <a:ahLst/>
              <a:cxnLst/>
              <a:rect l="l" t="t" r="r" b="b"/>
              <a:pathLst>
                <a:path w="44976" h="6227" extrusionOk="0">
                  <a:moveTo>
                    <a:pt x="44976" y="1"/>
                  </a:moveTo>
                  <a:cubicBezTo>
                    <a:pt x="41122" y="59"/>
                    <a:pt x="37272" y="410"/>
                    <a:pt x="33452" y="1038"/>
                  </a:cubicBezTo>
                  <a:cubicBezTo>
                    <a:pt x="32498" y="1193"/>
                    <a:pt x="31546" y="1366"/>
                    <a:pt x="30600" y="1582"/>
                  </a:cubicBezTo>
                  <a:cubicBezTo>
                    <a:pt x="29648" y="1789"/>
                    <a:pt x="28751" y="1971"/>
                    <a:pt x="27816" y="2063"/>
                  </a:cubicBezTo>
                  <a:cubicBezTo>
                    <a:pt x="27302" y="2100"/>
                    <a:pt x="26788" y="2128"/>
                    <a:pt x="26274" y="2128"/>
                  </a:cubicBezTo>
                  <a:cubicBezTo>
                    <a:pt x="25859" y="2128"/>
                    <a:pt x="25443" y="2109"/>
                    <a:pt x="25027" y="2063"/>
                  </a:cubicBezTo>
                  <a:cubicBezTo>
                    <a:pt x="24096" y="1975"/>
                    <a:pt x="23169" y="1812"/>
                    <a:pt x="22228" y="1621"/>
                  </a:cubicBezTo>
                  <a:cubicBezTo>
                    <a:pt x="20425" y="1270"/>
                    <a:pt x="18549" y="933"/>
                    <a:pt x="16659" y="933"/>
                  </a:cubicBezTo>
                  <a:cubicBezTo>
                    <a:pt x="16579" y="933"/>
                    <a:pt x="16498" y="934"/>
                    <a:pt x="16418" y="935"/>
                  </a:cubicBezTo>
                  <a:cubicBezTo>
                    <a:pt x="14449" y="955"/>
                    <a:pt x="12504" y="1239"/>
                    <a:pt x="10613" y="1672"/>
                  </a:cubicBezTo>
                  <a:cubicBezTo>
                    <a:pt x="8716" y="2099"/>
                    <a:pt x="6858" y="2686"/>
                    <a:pt x="5066" y="3425"/>
                  </a:cubicBezTo>
                  <a:cubicBezTo>
                    <a:pt x="3288" y="4191"/>
                    <a:pt x="1542" y="5064"/>
                    <a:pt x="1" y="6227"/>
                  </a:cubicBezTo>
                  <a:cubicBezTo>
                    <a:pt x="1662" y="5253"/>
                    <a:pt x="3440" y="4515"/>
                    <a:pt x="5242" y="3887"/>
                  </a:cubicBezTo>
                  <a:cubicBezTo>
                    <a:pt x="7050" y="3268"/>
                    <a:pt x="8903" y="2794"/>
                    <a:pt x="10773" y="2443"/>
                  </a:cubicBezTo>
                  <a:cubicBezTo>
                    <a:pt x="12529" y="2129"/>
                    <a:pt x="14294" y="1886"/>
                    <a:pt x="16055" y="1886"/>
                  </a:cubicBezTo>
                  <a:cubicBezTo>
                    <a:pt x="16175" y="1886"/>
                    <a:pt x="16296" y="1887"/>
                    <a:pt x="16416" y="1889"/>
                  </a:cubicBezTo>
                  <a:cubicBezTo>
                    <a:pt x="17357" y="1896"/>
                    <a:pt x="18294" y="1975"/>
                    <a:pt x="19228" y="2103"/>
                  </a:cubicBezTo>
                  <a:cubicBezTo>
                    <a:pt x="20161" y="2232"/>
                    <a:pt x="21095" y="2428"/>
                    <a:pt x="22040" y="2610"/>
                  </a:cubicBezTo>
                  <a:cubicBezTo>
                    <a:pt x="22986" y="2794"/>
                    <a:pt x="23958" y="2956"/>
                    <a:pt x="24943" y="3042"/>
                  </a:cubicBezTo>
                  <a:cubicBezTo>
                    <a:pt x="25351" y="3083"/>
                    <a:pt x="25763" y="3101"/>
                    <a:pt x="26174" y="3101"/>
                  </a:cubicBezTo>
                  <a:cubicBezTo>
                    <a:pt x="26756" y="3101"/>
                    <a:pt x="27338" y="3065"/>
                    <a:pt x="27915" y="3007"/>
                  </a:cubicBezTo>
                  <a:cubicBezTo>
                    <a:pt x="28894" y="2890"/>
                    <a:pt x="29881" y="2663"/>
                    <a:pt x="30800" y="2437"/>
                  </a:cubicBezTo>
                  <a:cubicBezTo>
                    <a:pt x="31263" y="2320"/>
                    <a:pt x="31730" y="2213"/>
                    <a:pt x="32196" y="2111"/>
                  </a:cubicBezTo>
                  <a:cubicBezTo>
                    <a:pt x="32662" y="2000"/>
                    <a:pt x="33130" y="1902"/>
                    <a:pt x="33598" y="1805"/>
                  </a:cubicBezTo>
                  <a:cubicBezTo>
                    <a:pt x="37352" y="1040"/>
                    <a:pt x="41155" y="474"/>
                    <a:pt x="4497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85" name="Google Shape;8585;p30"/>
            <p:cNvSpPr/>
            <p:nvPr/>
          </p:nvSpPr>
          <p:spPr>
            <a:xfrm>
              <a:off x="8347573" y="-1492149"/>
              <a:ext cx="1281960" cy="1529200"/>
            </a:xfrm>
            <a:custGeom>
              <a:avLst/>
              <a:gdLst/>
              <a:ahLst/>
              <a:cxnLst/>
              <a:rect l="l" t="t" r="r" b="b"/>
              <a:pathLst>
                <a:path w="32049" h="38230" extrusionOk="0">
                  <a:moveTo>
                    <a:pt x="32049" y="1"/>
                  </a:moveTo>
                  <a:cubicBezTo>
                    <a:pt x="28610" y="3658"/>
                    <a:pt x="23717" y="5402"/>
                    <a:pt x="18753" y="6146"/>
                  </a:cubicBezTo>
                  <a:cubicBezTo>
                    <a:pt x="16123" y="6543"/>
                    <a:pt x="13218" y="6732"/>
                    <a:pt x="11300" y="8575"/>
                  </a:cubicBezTo>
                  <a:cubicBezTo>
                    <a:pt x="9333" y="10467"/>
                    <a:pt x="9054" y="13500"/>
                    <a:pt x="7633" y="15829"/>
                  </a:cubicBezTo>
                  <a:cubicBezTo>
                    <a:pt x="5890" y="18689"/>
                    <a:pt x="2514" y="20345"/>
                    <a:pt x="1076" y="23372"/>
                  </a:cubicBezTo>
                  <a:cubicBezTo>
                    <a:pt x="1" y="25634"/>
                    <a:pt x="202" y="28286"/>
                    <a:pt x="645" y="30756"/>
                  </a:cubicBezTo>
                  <a:cubicBezTo>
                    <a:pt x="1086" y="33224"/>
                    <a:pt x="1745" y="35706"/>
                    <a:pt x="1510" y="38200"/>
                  </a:cubicBezTo>
                  <a:cubicBezTo>
                    <a:pt x="2298" y="38117"/>
                    <a:pt x="3088" y="38088"/>
                    <a:pt x="3878" y="38088"/>
                  </a:cubicBezTo>
                  <a:cubicBezTo>
                    <a:pt x="5630" y="38088"/>
                    <a:pt x="7388" y="38229"/>
                    <a:pt x="9143" y="38229"/>
                  </a:cubicBezTo>
                  <a:cubicBezTo>
                    <a:pt x="9569" y="38229"/>
                    <a:pt x="9995" y="38221"/>
                    <a:pt x="10420" y="38200"/>
                  </a:cubicBezTo>
                  <a:cubicBezTo>
                    <a:pt x="13388" y="38056"/>
                    <a:pt x="16547" y="37166"/>
                    <a:pt x="18363" y="34814"/>
                  </a:cubicBezTo>
                  <a:cubicBezTo>
                    <a:pt x="20387" y="32193"/>
                    <a:pt x="20244" y="28461"/>
                    <a:pt x="21895" y="25591"/>
                  </a:cubicBezTo>
                  <a:cubicBezTo>
                    <a:pt x="23781" y="22307"/>
                    <a:pt x="27701" y="20646"/>
                    <a:pt x="29747" y="17460"/>
                  </a:cubicBezTo>
                  <a:cubicBezTo>
                    <a:pt x="31351" y="14960"/>
                    <a:pt x="31600" y="11841"/>
                    <a:pt x="31571" y="8868"/>
                  </a:cubicBezTo>
                  <a:cubicBezTo>
                    <a:pt x="31540" y="5897"/>
                    <a:pt x="31287" y="2871"/>
                    <a:pt x="3204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86" name="Google Shape;8586;p30"/>
            <p:cNvSpPr/>
            <p:nvPr/>
          </p:nvSpPr>
          <p:spPr>
            <a:xfrm>
              <a:off x="8407972" y="-1374831"/>
              <a:ext cx="1203560" cy="1411640"/>
            </a:xfrm>
            <a:custGeom>
              <a:avLst/>
              <a:gdLst/>
              <a:ahLst/>
              <a:cxnLst/>
              <a:rect l="l" t="t" r="r" b="b"/>
              <a:pathLst>
                <a:path w="30089" h="35291" extrusionOk="0">
                  <a:moveTo>
                    <a:pt x="30068" y="1"/>
                  </a:moveTo>
                  <a:cubicBezTo>
                    <a:pt x="29418" y="3484"/>
                    <a:pt x="28566" y="7082"/>
                    <a:pt x="26372" y="9906"/>
                  </a:cubicBezTo>
                  <a:cubicBezTo>
                    <a:pt x="24938" y="11749"/>
                    <a:pt x="22994" y="13024"/>
                    <a:pt x="21133" y="14388"/>
                  </a:cubicBezTo>
                  <a:cubicBezTo>
                    <a:pt x="19296" y="15735"/>
                    <a:pt x="17727" y="17216"/>
                    <a:pt x="16446" y="19107"/>
                  </a:cubicBezTo>
                  <a:cubicBezTo>
                    <a:pt x="15228" y="20906"/>
                    <a:pt x="14215" y="22846"/>
                    <a:pt x="12715" y="24437"/>
                  </a:cubicBezTo>
                  <a:cubicBezTo>
                    <a:pt x="11237" y="26003"/>
                    <a:pt x="9451" y="27224"/>
                    <a:pt x="7651" y="28384"/>
                  </a:cubicBezTo>
                  <a:cubicBezTo>
                    <a:pt x="5861" y="29536"/>
                    <a:pt x="4814" y="31517"/>
                    <a:pt x="3143" y="32844"/>
                  </a:cubicBezTo>
                  <a:lnTo>
                    <a:pt x="0" y="35261"/>
                  </a:lnTo>
                  <a:cubicBezTo>
                    <a:pt x="788" y="35178"/>
                    <a:pt x="1578" y="35149"/>
                    <a:pt x="2368" y="35149"/>
                  </a:cubicBezTo>
                  <a:cubicBezTo>
                    <a:pt x="4120" y="35149"/>
                    <a:pt x="5878" y="35290"/>
                    <a:pt x="7633" y="35290"/>
                  </a:cubicBezTo>
                  <a:cubicBezTo>
                    <a:pt x="8059" y="35290"/>
                    <a:pt x="8485" y="35282"/>
                    <a:pt x="8910" y="35261"/>
                  </a:cubicBezTo>
                  <a:cubicBezTo>
                    <a:pt x="11877" y="35123"/>
                    <a:pt x="15036" y="34233"/>
                    <a:pt x="16851" y="31879"/>
                  </a:cubicBezTo>
                  <a:cubicBezTo>
                    <a:pt x="18875" y="29258"/>
                    <a:pt x="18732" y="25527"/>
                    <a:pt x="20383" y="22656"/>
                  </a:cubicBezTo>
                  <a:cubicBezTo>
                    <a:pt x="22270" y="19372"/>
                    <a:pt x="26189" y="17711"/>
                    <a:pt x="28234" y="14526"/>
                  </a:cubicBezTo>
                  <a:cubicBezTo>
                    <a:pt x="29839" y="12026"/>
                    <a:pt x="30089" y="8905"/>
                    <a:pt x="30059" y="5932"/>
                  </a:cubicBezTo>
                  <a:cubicBezTo>
                    <a:pt x="30040" y="3961"/>
                    <a:pt x="29922" y="1962"/>
                    <a:pt x="3006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87" name="Google Shape;8587;p30"/>
            <p:cNvSpPr/>
            <p:nvPr/>
          </p:nvSpPr>
          <p:spPr>
            <a:xfrm>
              <a:off x="8471771" y="-1492189"/>
              <a:ext cx="1157760" cy="825200"/>
            </a:xfrm>
            <a:custGeom>
              <a:avLst/>
              <a:gdLst/>
              <a:ahLst/>
              <a:cxnLst/>
              <a:rect l="l" t="t" r="r" b="b"/>
              <a:pathLst>
                <a:path w="28944" h="20630" extrusionOk="0">
                  <a:moveTo>
                    <a:pt x="28944" y="0"/>
                  </a:moveTo>
                  <a:lnTo>
                    <a:pt x="28944" y="0"/>
                  </a:lnTo>
                  <a:cubicBezTo>
                    <a:pt x="25505" y="3657"/>
                    <a:pt x="20612" y="5403"/>
                    <a:pt x="15648" y="6147"/>
                  </a:cubicBezTo>
                  <a:cubicBezTo>
                    <a:pt x="13018" y="6542"/>
                    <a:pt x="10113" y="6732"/>
                    <a:pt x="8195" y="8575"/>
                  </a:cubicBezTo>
                  <a:cubicBezTo>
                    <a:pt x="6228" y="10468"/>
                    <a:pt x="5949" y="13500"/>
                    <a:pt x="4528" y="15830"/>
                  </a:cubicBezTo>
                  <a:cubicBezTo>
                    <a:pt x="3384" y="17703"/>
                    <a:pt x="1540" y="19063"/>
                    <a:pt x="1" y="20629"/>
                  </a:cubicBezTo>
                  <a:cubicBezTo>
                    <a:pt x="1541" y="20075"/>
                    <a:pt x="3155" y="19651"/>
                    <a:pt x="4577" y="18879"/>
                  </a:cubicBezTo>
                  <a:cubicBezTo>
                    <a:pt x="5828" y="18199"/>
                    <a:pt x="6852" y="17236"/>
                    <a:pt x="7548" y="15991"/>
                  </a:cubicBezTo>
                  <a:cubicBezTo>
                    <a:pt x="8200" y="14829"/>
                    <a:pt x="8564" y="13535"/>
                    <a:pt x="9150" y="12340"/>
                  </a:cubicBezTo>
                  <a:cubicBezTo>
                    <a:pt x="9853" y="10902"/>
                    <a:pt x="10910" y="9918"/>
                    <a:pt x="12469" y="9470"/>
                  </a:cubicBezTo>
                  <a:cubicBezTo>
                    <a:pt x="13350" y="9217"/>
                    <a:pt x="14261" y="9140"/>
                    <a:pt x="15175" y="9140"/>
                  </a:cubicBezTo>
                  <a:cubicBezTo>
                    <a:pt x="15825" y="9140"/>
                    <a:pt x="16476" y="9179"/>
                    <a:pt x="17120" y="9220"/>
                  </a:cubicBezTo>
                  <a:cubicBezTo>
                    <a:pt x="17935" y="9273"/>
                    <a:pt x="18751" y="9329"/>
                    <a:pt x="19566" y="9329"/>
                  </a:cubicBezTo>
                  <a:cubicBezTo>
                    <a:pt x="20330" y="9329"/>
                    <a:pt x="21092" y="9280"/>
                    <a:pt x="21851" y="9132"/>
                  </a:cubicBezTo>
                  <a:cubicBezTo>
                    <a:pt x="23352" y="8839"/>
                    <a:pt x="24766" y="8163"/>
                    <a:pt x="26001" y="7265"/>
                  </a:cubicBezTo>
                  <a:cubicBezTo>
                    <a:pt x="26898" y="6609"/>
                    <a:pt x="27708" y="3901"/>
                    <a:pt x="28421" y="3077"/>
                  </a:cubicBezTo>
                  <a:cubicBezTo>
                    <a:pt x="28887" y="1166"/>
                    <a:pt x="28508" y="1639"/>
                    <a:pt x="28944" y="0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88" name="Google Shape;8588;p30"/>
            <p:cNvSpPr/>
            <p:nvPr/>
          </p:nvSpPr>
          <p:spPr>
            <a:xfrm>
              <a:off x="8479611" y="-869838"/>
              <a:ext cx="1095280" cy="906880"/>
            </a:xfrm>
            <a:custGeom>
              <a:avLst/>
              <a:gdLst/>
              <a:ahLst/>
              <a:cxnLst/>
              <a:rect l="l" t="t" r="r" b="b"/>
              <a:pathLst>
                <a:path w="27382" h="22672" extrusionOk="0">
                  <a:moveTo>
                    <a:pt x="27381" y="1"/>
                  </a:moveTo>
                  <a:cubicBezTo>
                    <a:pt x="25845" y="2172"/>
                    <a:pt x="23454" y="3533"/>
                    <a:pt x="21353" y="5092"/>
                  </a:cubicBezTo>
                  <a:cubicBezTo>
                    <a:pt x="19176" y="6706"/>
                    <a:pt x="17464" y="8539"/>
                    <a:pt x="16532" y="11118"/>
                  </a:cubicBezTo>
                  <a:cubicBezTo>
                    <a:pt x="15679" y="13474"/>
                    <a:pt x="15331" y="16144"/>
                    <a:pt x="13568" y="18049"/>
                  </a:cubicBezTo>
                  <a:cubicBezTo>
                    <a:pt x="11563" y="20218"/>
                    <a:pt x="8480" y="21010"/>
                    <a:pt x="5670" y="21485"/>
                  </a:cubicBezTo>
                  <a:cubicBezTo>
                    <a:pt x="3774" y="21806"/>
                    <a:pt x="1852" y="22052"/>
                    <a:pt x="0" y="22537"/>
                  </a:cubicBezTo>
                  <a:cubicBezTo>
                    <a:pt x="194" y="22533"/>
                    <a:pt x="388" y="22532"/>
                    <a:pt x="582" y="22532"/>
                  </a:cubicBezTo>
                  <a:cubicBezTo>
                    <a:pt x="2330" y="22532"/>
                    <a:pt x="4083" y="22671"/>
                    <a:pt x="5834" y="22671"/>
                  </a:cubicBezTo>
                  <a:cubicBezTo>
                    <a:pt x="6262" y="22671"/>
                    <a:pt x="6690" y="22663"/>
                    <a:pt x="7118" y="22642"/>
                  </a:cubicBezTo>
                  <a:cubicBezTo>
                    <a:pt x="10086" y="22498"/>
                    <a:pt x="13245" y="21608"/>
                    <a:pt x="15060" y="19256"/>
                  </a:cubicBezTo>
                  <a:cubicBezTo>
                    <a:pt x="17084" y="16636"/>
                    <a:pt x="16941" y="12903"/>
                    <a:pt x="18592" y="10033"/>
                  </a:cubicBezTo>
                  <a:cubicBezTo>
                    <a:pt x="20479" y="6750"/>
                    <a:pt x="24398" y="5089"/>
                    <a:pt x="26443" y="1902"/>
                  </a:cubicBezTo>
                  <a:cubicBezTo>
                    <a:pt x="26829" y="1302"/>
                    <a:pt x="27138" y="664"/>
                    <a:pt x="27381" y="1"/>
                  </a:cubicBezTo>
                  <a:close/>
                </a:path>
              </a:pathLst>
            </a:custGeom>
            <a:solidFill>
              <a:srgbClr val="000000">
                <a:alpha val="18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89" name="Google Shape;8589;p30"/>
            <p:cNvSpPr/>
            <p:nvPr/>
          </p:nvSpPr>
          <p:spPr>
            <a:xfrm>
              <a:off x="8407892" y="-1492149"/>
              <a:ext cx="1221640" cy="1528040"/>
            </a:xfrm>
            <a:custGeom>
              <a:avLst/>
              <a:gdLst/>
              <a:ahLst/>
              <a:cxnLst/>
              <a:rect l="l" t="t" r="r" b="b"/>
              <a:pathLst>
                <a:path w="30541" h="38201" extrusionOk="0">
                  <a:moveTo>
                    <a:pt x="30541" y="1"/>
                  </a:moveTo>
                  <a:cubicBezTo>
                    <a:pt x="29815" y="4099"/>
                    <a:pt x="27971" y="7978"/>
                    <a:pt x="25188" y="10966"/>
                  </a:cubicBezTo>
                  <a:cubicBezTo>
                    <a:pt x="25023" y="11163"/>
                    <a:pt x="24831" y="11331"/>
                    <a:pt x="24647" y="11507"/>
                  </a:cubicBezTo>
                  <a:lnTo>
                    <a:pt x="24093" y="12031"/>
                  </a:lnTo>
                  <a:cubicBezTo>
                    <a:pt x="23719" y="12375"/>
                    <a:pt x="23307" y="12677"/>
                    <a:pt x="22916" y="13002"/>
                  </a:cubicBezTo>
                  <a:cubicBezTo>
                    <a:pt x="22100" y="13631"/>
                    <a:pt x="21245" y="14245"/>
                    <a:pt x="20411" y="14870"/>
                  </a:cubicBezTo>
                  <a:cubicBezTo>
                    <a:pt x="19576" y="15496"/>
                    <a:pt x="18747" y="16133"/>
                    <a:pt x="17927" y="16793"/>
                  </a:cubicBezTo>
                  <a:cubicBezTo>
                    <a:pt x="17110" y="17453"/>
                    <a:pt x="16300" y="18131"/>
                    <a:pt x="15536" y="18884"/>
                  </a:cubicBezTo>
                  <a:cubicBezTo>
                    <a:pt x="14778" y="19639"/>
                    <a:pt x="14083" y="20490"/>
                    <a:pt x="13527" y="21427"/>
                  </a:cubicBezTo>
                  <a:cubicBezTo>
                    <a:pt x="13246" y="21890"/>
                    <a:pt x="13008" y="22377"/>
                    <a:pt x="12782" y="22863"/>
                  </a:cubicBezTo>
                  <a:lnTo>
                    <a:pt x="12469" y="23598"/>
                  </a:lnTo>
                  <a:lnTo>
                    <a:pt x="12163" y="24278"/>
                  </a:lnTo>
                  <a:cubicBezTo>
                    <a:pt x="11260" y="26089"/>
                    <a:pt x="10036" y="27775"/>
                    <a:pt x="8774" y="29405"/>
                  </a:cubicBezTo>
                  <a:cubicBezTo>
                    <a:pt x="7495" y="31030"/>
                    <a:pt x="6123" y="32589"/>
                    <a:pt x="4664" y="34062"/>
                  </a:cubicBezTo>
                  <a:cubicBezTo>
                    <a:pt x="3208" y="35542"/>
                    <a:pt x="1663" y="36937"/>
                    <a:pt x="1" y="38200"/>
                  </a:cubicBezTo>
                  <a:cubicBezTo>
                    <a:pt x="1789" y="37122"/>
                    <a:pt x="3440" y="35815"/>
                    <a:pt x="5003" y="34420"/>
                  </a:cubicBezTo>
                  <a:cubicBezTo>
                    <a:pt x="6561" y="33017"/>
                    <a:pt x="8029" y="31512"/>
                    <a:pt x="9381" y="29902"/>
                  </a:cubicBezTo>
                  <a:cubicBezTo>
                    <a:pt x="10741" y="28298"/>
                    <a:pt x="12001" y="26603"/>
                    <a:pt x="13015" y="24706"/>
                  </a:cubicBezTo>
                  <a:lnTo>
                    <a:pt x="13362" y="23966"/>
                  </a:lnTo>
                  <a:lnTo>
                    <a:pt x="13668" y="23265"/>
                  </a:lnTo>
                  <a:cubicBezTo>
                    <a:pt x="13884" y="22811"/>
                    <a:pt x="14108" y="22359"/>
                    <a:pt x="14370" y="21934"/>
                  </a:cubicBezTo>
                  <a:cubicBezTo>
                    <a:pt x="14886" y="21080"/>
                    <a:pt x="15526" y="20309"/>
                    <a:pt x="16247" y="19598"/>
                  </a:cubicBezTo>
                  <a:cubicBezTo>
                    <a:pt x="17691" y="18170"/>
                    <a:pt x="19355" y="16910"/>
                    <a:pt x="20990" y="15627"/>
                  </a:cubicBezTo>
                  <a:cubicBezTo>
                    <a:pt x="21809" y="14982"/>
                    <a:pt x="22636" y="14361"/>
                    <a:pt x="23457" y="13700"/>
                  </a:cubicBezTo>
                  <a:cubicBezTo>
                    <a:pt x="23860" y="13349"/>
                    <a:pt x="24287" y="13027"/>
                    <a:pt x="24666" y="12651"/>
                  </a:cubicBezTo>
                  <a:lnTo>
                    <a:pt x="25225" y="12080"/>
                  </a:lnTo>
                  <a:cubicBezTo>
                    <a:pt x="25409" y="11886"/>
                    <a:pt x="25604" y="11704"/>
                    <a:pt x="25769" y="11492"/>
                  </a:cubicBezTo>
                  <a:cubicBezTo>
                    <a:pt x="28562" y="8274"/>
                    <a:pt x="30229" y="4162"/>
                    <a:pt x="305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90" name="Google Shape;8590;p30"/>
            <p:cNvSpPr/>
            <p:nvPr/>
          </p:nvSpPr>
          <p:spPr>
            <a:xfrm>
              <a:off x="7383509" y="2340555"/>
              <a:ext cx="551960" cy="744720"/>
            </a:xfrm>
            <a:custGeom>
              <a:avLst/>
              <a:gdLst/>
              <a:ahLst/>
              <a:cxnLst/>
              <a:rect l="l" t="t" r="r" b="b"/>
              <a:pathLst>
                <a:path w="13799" h="18618" extrusionOk="0">
                  <a:moveTo>
                    <a:pt x="13635" y="0"/>
                  </a:moveTo>
                  <a:cubicBezTo>
                    <a:pt x="13555" y="0"/>
                    <a:pt x="13489" y="61"/>
                    <a:pt x="13478" y="140"/>
                  </a:cubicBezTo>
                  <a:cubicBezTo>
                    <a:pt x="13472" y="184"/>
                    <a:pt x="12903" y="4584"/>
                    <a:pt x="6949" y="9573"/>
                  </a:cubicBezTo>
                  <a:cubicBezTo>
                    <a:pt x="4463" y="9892"/>
                    <a:pt x="2026" y="10935"/>
                    <a:pt x="80" y="12515"/>
                  </a:cubicBezTo>
                  <a:cubicBezTo>
                    <a:pt x="12" y="12567"/>
                    <a:pt x="0" y="12667"/>
                    <a:pt x="56" y="12735"/>
                  </a:cubicBezTo>
                  <a:cubicBezTo>
                    <a:pt x="86" y="12773"/>
                    <a:pt x="132" y="12793"/>
                    <a:pt x="179" y="12793"/>
                  </a:cubicBezTo>
                  <a:cubicBezTo>
                    <a:pt x="213" y="12793"/>
                    <a:pt x="248" y="12782"/>
                    <a:pt x="277" y="12758"/>
                  </a:cubicBezTo>
                  <a:cubicBezTo>
                    <a:pt x="2157" y="11234"/>
                    <a:pt x="4507" y="10220"/>
                    <a:pt x="6907" y="9895"/>
                  </a:cubicBezTo>
                  <a:cubicBezTo>
                    <a:pt x="7749" y="12413"/>
                    <a:pt x="8762" y="15519"/>
                    <a:pt x="8144" y="18426"/>
                  </a:cubicBezTo>
                  <a:cubicBezTo>
                    <a:pt x="8126" y="18512"/>
                    <a:pt x="8180" y="18596"/>
                    <a:pt x="8266" y="18614"/>
                  </a:cubicBezTo>
                  <a:cubicBezTo>
                    <a:pt x="8277" y="18616"/>
                    <a:pt x="8289" y="18617"/>
                    <a:pt x="8300" y="18617"/>
                  </a:cubicBezTo>
                  <a:cubicBezTo>
                    <a:pt x="8372" y="18617"/>
                    <a:pt x="8438" y="18566"/>
                    <a:pt x="8454" y="18491"/>
                  </a:cubicBezTo>
                  <a:cubicBezTo>
                    <a:pt x="9089" y="15493"/>
                    <a:pt x="8055" y="12332"/>
                    <a:pt x="7200" y="9774"/>
                  </a:cubicBezTo>
                  <a:cubicBezTo>
                    <a:pt x="13204" y="4721"/>
                    <a:pt x="13772" y="361"/>
                    <a:pt x="13791" y="176"/>
                  </a:cubicBezTo>
                  <a:cubicBezTo>
                    <a:pt x="13799" y="114"/>
                    <a:pt x="13767" y="52"/>
                    <a:pt x="13716" y="22"/>
                  </a:cubicBezTo>
                  <a:cubicBezTo>
                    <a:pt x="13697" y="12"/>
                    <a:pt x="13676" y="4"/>
                    <a:pt x="13653" y="1"/>
                  </a:cubicBezTo>
                  <a:cubicBezTo>
                    <a:pt x="13647" y="1"/>
                    <a:pt x="13641" y="0"/>
                    <a:pt x="13635" y="0"/>
                  </a:cubicBezTo>
                  <a:close/>
                </a:path>
              </a:pathLst>
            </a:custGeom>
            <a:solidFill>
              <a:srgbClr val="2F3F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91" name="Google Shape;8591;p30"/>
            <p:cNvSpPr/>
            <p:nvPr/>
          </p:nvSpPr>
          <p:spPr>
            <a:xfrm>
              <a:off x="6348886" y="2765789"/>
              <a:ext cx="1129480" cy="773560"/>
            </a:xfrm>
            <a:custGeom>
              <a:avLst/>
              <a:gdLst/>
              <a:ahLst/>
              <a:cxnLst/>
              <a:rect l="l" t="t" r="r" b="b"/>
              <a:pathLst>
                <a:path w="28237" h="19339" extrusionOk="0">
                  <a:moveTo>
                    <a:pt x="23021" y="1"/>
                  </a:moveTo>
                  <a:cubicBezTo>
                    <a:pt x="22349" y="1"/>
                    <a:pt x="21693" y="127"/>
                    <a:pt x="21077" y="440"/>
                  </a:cubicBezTo>
                  <a:cubicBezTo>
                    <a:pt x="19916" y="1027"/>
                    <a:pt x="19151" y="2169"/>
                    <a:pt x="18142" y="2989"/>
                  </a:cubicBezTo>
                  <a:cubicBezTo>
                    <a:pt x="15872" y="4833"/>
                    <a:pt x="12613" y="4895"/>
                    <a:pt x="10126" y="6431"/>
                  </a:cubicBezTo>
                  <a:cubicBezTo>
                    <a:pt x="5426" y="9328"/>
                    <a:pt x="4792" y="16489"/>
                    <a:pt x="56" y="19306"/>
                  </a:cubicBezTo>
                  <a:lnTo>
                    <a:pt x="56" y="19306"/>
                  </a:lnTo>
                  <a:cubicBezTo>
                    <a:pt x="3702" y="17177"/>
                    <a:pt x="8590" y="18250"/>
                    <a:pt x="12227" y="16093"/>
                  </a:cubicBezTo>
                  <a:cubicBezTo>
                    <a:pt x="13567" y="15297"/>
                    <a:pt x="14634" y="14117"/>
                    <a:pt x="15900" y="13208"/>
                  </a:cubicBezTo>
                  <a:cubicBezTo>
                    <a:pt x="17560" y="12017"/>
                    <a:pt x="19514" y="11324"/>
                    <a:pt x="21390" y="10517"/>
                  </a:cubicBezTo>
                  <a:cubicBezTo>
                    <a:pt x="23267" y="9709"/>
                    <a:pt x="25147" y="8732"/>
                    <a:pt x="26432" y="7142"/>
                  </a:cubicBezTo>
                  <a:cubicBezTo>
                    <a:pt x="27715" y="5551"/>
                    <a:pt x="28237" y="2898"/>
                    <a:pt x="27243" y="1111"/>
                  </a:cubicBezTo>
                  <a:cubicBezTo>
                    <a:pt x="25907" y="555"/>
                    <a:pt x="24428" y="1"/>
                    <a:pt x="23021" y="1"/>
                  </a:cubicBezTo>
                  <a:close/>
                  <a:moveTo>
                    <a:pt x="56" y="19306"/>
                  </a:moveTo>
                  <a:lnTo>
                    <a:pt x="56" y="19306"/>
                  </a:lnTo>
                  <a:cubicBezTo>
                    <a:pt x="38" y="19317"/>
                    <a:pt x="19" y="19328"/>
                    <a:pt x="1" y="19339"/>
                  </a:cubicBezTo>
                  <a:cubicBezTo>
                    <a:pt x="19" y="19328"/>
                    <a:pt x="38" y="19317"/>
                    <a:pt x="56" y="19306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92" name="Google Shape;8592;p30"/>
            <p:cNvSpPr/>
            <p:nvPr/>
          </p:nvSpPr>
          <p:spPr>
            <a:xfrm>
              <a:off x="6360366" y="2765829"/>
              <a:ext cx="1076160" cy="766640"/>
            </a:xfrm>
            <a:custGeom>
              <a:avLst/>
              <a:gdLst/>
              <a:ahLst/>
              <a:cxnLst/>
              <a:rect l="l" t="t" r="r" b="b"/>
              <a:pathLst>
                <a:path w="26904" h="19166" extrusionOk="0">
                  <a:moveTo>
                    <a:pt x="22732" y="1"/>
                  </a:moveTo>
                  <a:cubicBezTo>
                    <a:pt x="22061" y="1"/>
                    <a:pt x="21406" y="127"/>
                    <a:pt x="20790" y="439"/>
                  </a:cubicBezTo>
                  <a:cubicBezTo>
                    <a:pt x="19629" y="1026"/>
                    <a:pt x="18864" y="2167"/>
                    <a:pt x="17855" y="2988"/>
                  </a:cubicBezTo>
                  <a:cubicBezTo>
                    <a:pt x="15587" y="4832"/>
                    <a:pt x="12326" y="4894"/>
                    <a:pt x="9839" y="6430"/>
                  </a:cubicBezTo>
                  <a:cubicBezTo>
                    <a:pt x="5217" y="9278"/>
                    <a:pt x="4525" y="16249"/>
                    <a:pt x="1" y="19159"/>
                  </a:cubicBezTo>
                  <a:cubicBezTo>
                    <a:pt x="7" y="19162"/>
                    <a:pt x="12" y="19165"/>
                    <a:pt x="18" y="19166"/>
                  </a:cubicBezTo>
                  <a:cubicBezTo>
                    <a:pt x="489" y="18914"/>
                    <a:pt x="981" y="18708"/>
                    <a:pt x="1485" y="18542"/>
                  </a:cubicBezTo>
                  <a:cubicBezTo>
                    <a:pt x="3093" y="17490"/>
                    <a:pt x="4200" y="15842"/>
                    <a:pt x="5195" y="14190"/>
                  </a:cubicBezTo>
                  <a:cubicBezTo>
                    <a:pt x="5886" y="13046"/>
                    <a:pt x="6562" y="11872"/>
                    <a:pt x="7465" y="10880"/>
                  </a:cubicBezTo>
                  <a:cubicBezTo>
                    <a:pt x="8316" y="9947"/>
                    <a:pt x="9343" y="9297"/>
                    <a:pt x="10510" y="8831"/>
                  </a:cubicBezTo>
                  <a:cubicBezTo>
                    <a:pt x="12597" y="7995"/>
                    <a:pt x="14788" y="7517"/>
                    <a:pt x="16451" y="5897"/>
                  </a:cubicBezTo>
                  <a:cubicBezTo>
                    <a:pt x="17324" y="5046"/>
                    <a:pt x="18059" y="4024"/>
                    <a:pt x="19138" y="3415"/>
                  </a:cubicBezTo>
                  <a:cubicBezTo>
                    <a:pt x="19970" y="2946"/>
                    <a:pt x="20911" y="2728"/>
                    <a:pt x="21842" y="2554"/>
                  </a:cubicBezTo>
                  <a:cubicBezTo>
                    <a:pt x="23569" y="2234"/>
                    <a:pt x="25428" y="2070"/>
                    <a:pt x="26904" y="1090"/>
                  </a:cubicBezTo>
                  <a:cubicBezTo>
                    <a:pt x="25581" y="541"/>
                    <a:pt x="24122" y="1"/>
                    <a:pt x="2273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93" name="Google Shape;8593;p30"/>
            <p:cNvSpPr/>
            <p:nvPr/>
          </p:nvSpPr>
          <p:spPr>
            <a:xfrm>
              <a:off x="6348886" y="3201622"/>
              <a:ext cx="819480" cy="337720"/>
            </a:xfrm>
            <a:custGeom>
              <a:avLst/>
              <a:gdLst/>
              <a:ahLst/>
              <a:cxnLst/>
              <a:rect l="l" t="t" r="r" b="b"/>
              <a:pathLst>
                <a:path w="20487" h="8443" extrusionOk="0">
                  <a:moveTo>
                    <a:pt x="20487" y="1"/>
                  </a:moveTo>
                  <a:lnTo>
                    <a:pt x="20487" y="1"/>
                  </a:lnTo>
                  <a:cubicBezTo>
                    <a:pt x="19157" y="46"/>
                    <a:pt x="17834" y="257"/>
                    <a:pt x="16562" y="651"/>
                  </a:cubicBezTo>
                  <a:cubicBezTo>
                    <a:pt x="15074" y="1111"/>
                    <a:pt x="13717" y="1861"/>
                    <a:pt x="12301" y="2501"/>
                  </a:cubicBezTo>
                  <a:cubicBezTo>
                    <a:pt x="9496" y="3767"/>
                    <a:pt x="7194" y="4583"/>
                    <a:pt x="4338" y="5663"/>
                  </a:cubicBezTo>
                  <a:cubicBezTo>
                    <a:pt x="2529" y="6905"/>
                    <a:pt x="1523" y="7550"/>
                    <a:pt x="89" y="8391"/>
                  </a:cubicBezTo>
                  <a:lnTo>
                    <a:pt x="89" y="8391"/>
                  </a:lnTo>
                  <a:cubicBezTo>
                    <a:pt x="3731" y="6289"/>
                    <a:pt x="8600" y="7347"/>
                    <a:pt x="12227" y="5197"/>
                  </a:cubicBezTo>
                  <a:cubicBezTo>
                    <a:pt x="13567" y="4401"/>
                    <a:pt x="14634" y="3221"/>
                    <a:pt x="15900" y="2312"/>
                  </a:cubicBezTo>
                  <a:cubicBezTo>
                    <a:pt x="17293" y="1311"/>
                    <a:pt x="18896" y="662"/>
                    <a:pt x="20487" y="1"/>
                  </a:cubicBezTo>
                  <a:close/>
                  <a:moveTo>
                    <a:pt x="89" y="8391"/>
                  </a:moveTo>
                  <a:lnTo>
                    <a:pt x="89" y="8391"/>
                  </a:lnTo>
                  <a:cubicBezTo>
                    <a:pt x="59" y="8408"/>
                    <a:pt x="30" y="8425"/>
                    <a:pt x="1" y="8443"/>
                  </a:cubicBezTo>
                  <a:cubicBezTo>
                    <a:pt x="30" y="8426"/>
                    <a:pt x="60" y="8408"/>
                    <a:pt x="89" y="8391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94" name="Google Shape;8594;p30"/>
            <p:cNvSpPr/>
            <p:nvPr/>
          </p:nvSpPr>
          <p:spPr>
            <a:xfrm>
              <a:off x="6770839" y="2765669"/>
              <a:ext cx="657200" cy="247640"/>
            </a:xfrm>
            <a:custGeom>
              <a:avLst/>
              <a:gdLst/>
              <a:ahLst/>
              <a:cxnLst/>
              <a:rect l="l" t="t" r="r" b="b"/>
              <a:pathLst>
                <a:path w="16430" h="6191" extrusionOk="0">
                  <a:moveTo>
                    <a:pt x="12468" y="0"/>
                  </a:moveTo>
                  <a:cubicBezTo>
                    <a:pt x="11797" y="0"/>
                    <a:pt x="11142" y="126"/>
                    <a:pt x="10527" y="438"/>
                  </a:cubicBezTo>
                  <a:cubicBezTo>
                    <a:pt x="9365" y="1027"/>
                    <a:pt x="8600" y="2166"/>
                    <a:pt x="7592" y="2988"/>
                  </a:cubicBezTo>
                  <a:cubicBezTo>
                    <a:pt x="5452" y="4731"/>
                    <a:pt x="2427" y="4887"/>
                    <a:pt x="1" y="6191"/>
                  </a:cubicBezTo>
                  <a:cubicBezTo>
                    <a:pt x="2995" y="5640"/>
                    <a:pt x="6033" y="4911"/>
                    <a:pt x="8366" y="2837"/>
                  </a:cubicBezTo>
                  <a:cubicBezTo>
                    <a:pt x="8956" y="2312"/>
                    <a:pt x="9508" y="1722"/>
                    <a:pt x="10196" y="1327"/>
                  </a:cubicBezTo>
                  <a:cubicBezTo>
                    <a:pt x="10701" y="1038"/>
                    <a:pt x="11230" y="935"/>
                    <a:pt x="11780" y="935"/>
                  </a:cubicBezTo>
                  <a:cubicBezTo>
                    <a:pt x="12008" y="935"/>
                    <a:pt x="12240" y="952"/>
                    <a:pt x="12475" y="982"/>
                  </a:cubicBezTo>
                  <a:cubicBezTo>
                    <a:pt x="13294" y="1084"/>
                    <a:pt x="14147" y="1282"/>
                    <a:pt x="14975" y="1282"/>
                  </a:cubicBezTo>
                  <a:cubicBezTo>
                    <a:pt x="15473" y="1282"/>
                    <a:pt x="15962" y="1210"/>
                    <a:pt x="16429" y="1004"/>
                  </a:cubicBezTo>
                  <a:cubicBezTo>
                    <a:pt x="15164" y="485"/>
                    <a:pt x="13785" y="0"/>
                    <a:pt x="12468" y="0"/>
                  </a:cubicBezTo>
                  <a:close/>
                </a:path>
              </a:pathLst>
            </a:custGeom>
            <a:solidFill>
              <a:srgbClr val="000000">
                <a:alpha val="18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95" name="Google Shape;8595;p30"/>
            <p:cNvSpPr/>
            <p:nvPr/>
          </p:nvSpPr>
          <p:spPr>
            <a:xfrm>
              <a:off x="6348886" y="2809108"/>
              <a:ext cx="1087600" cy="730200"/>
            </a:xfrm>
            <a:custGeom>
              <a:avLst/>
              <a:gdLst/>
              <a:ahLst/>
              <a:cxnLst/>
              <a:rect l="l" t="t" r="r" b="b"/>
              <a:pathLst>
                <a:path w="27190" h="18255" extrusionOk="0">
                  <a:moveTo>
                    <a:pt x="27189" y="1"/>
                  </a:moveTo>
                  <a:lnTo>
                    <a:pt x="27189" y="1"/>
                  </a:lnTo>
                  <a:cubicBezTo>
                    <a:pt x="26419" y="1159"/>
                    <a:pt x="25501" y="2199"/>
                    <a:pt x="24530" y="3175"/>
                  </a:cubicBezTo>
                  <a:cubicBezTo>
                    <a:pt x="23554" y="4147"/>
                    <a:pt x="22503" y="5041"/>
                    <a:pt x="21400" y="5859"/>
                  </a:cubicBezTo>
                  <a:cubicBezTo>
                    <a:pt x="20290" y="6671"/>
                    <a:pt x="19149" y="7432"/>
                    <a:pt x="17918" y="8001"/>
                  </a:cubicBezTo>
                  <a:cubicBezTo>
                    <a:pt x="17306" y="8297"/>
                    <a:pt x="16675" y="8540"/>
                    <a:pt x="16028" y="8752"/>
                  </a:cubicBezTo>
                  <a:cubicBezTo>
                    <a:pt x="15383" y="8966"/>
                    <a:pt x="14717" y="9133"/>
                    <a:pt x="14045" y="9313"/>
                  </a:cubicBezTo>
                  <a:cubicBezTo>
                    <a:pt x="13375" y="9492"/>
                    <a:pt x="12692" y="9694"/>
                    <a:pt x="12027" y="9951"/>
                  </a:cubicBezTo>
                  <a:cubicBezTo>
                    <a:pt x="11357" y="10198"/>
                    <a:pt x="10717" y="10536"/>
                    <a:pt x="10111" y="10912"/>
                  </a:cubicBezTo>
                  <a:cubicBezTo>
                    <a:pt x="9514" y="11299"/>
                    <a:pt x="8946" y="11757"/>
                    <a:pt x="8421" y="12195"/>
                  </a:cubicBezTo>
                  <a:cubicBezTo>
                    <a:pt x="8159" y="12416"/>
                    <a:pt x="7889" y="12632"/>
                    <a:pt x="7620" y="12846"/>
                  </a:cubicBezTo>
                  <a:cubicBezTo>
                    <a:pt x="7353" y="13064"/>
                    <a:pt x="7081" y="13276"/>
                    <a:pt x="6807" y="13487"/>
                  </a:cubicBezTo>
                  <a:cubicBezTo>
                    <a:pt x="4615" y="15170"/>
                    <a:pt x="2328" y="16739"/>
                    <a:pt x="1" y="18254"/>
                  </a:cubicBezTo>
                  <a:cubicBezTo>
                    <a:pt x="2479" y="16998"/>
                    <a:pt x="4866" y="15555"/>
                    <a:pt x="7142" y="13939"/>
                  </a:cubicBezTo>
                  <a:cubicBezTo>
                    <a:pt x="7710" y="13537"/>
                    <a:pt x="8275" y="13123"/>
                    <a:pt x="8819" y="12686"/>
                  </a:cubicBezTo>
                  <a:cubicBezTo>
                    <a:pt x="9371" y="12249"/>
                    <a:pt x="9896" y="11848"/>
                    <a:pt x="10473" y="11494"/>
                  </a:cubicBezTo>
                  <a:cubicBezTo>
                    <a:pt x="11052" y="11156"/>
                    <a:pt x="11644" y="10838"/>
                    <a:pt x="12279" y="10612"/>
                  </a:cubicBezTo>
                  <a:cubicBezTo>
                    <a:pt x="12912" y="10375"/>
                    <a:pt x="13564" y="10185"/>
                    <a:pt x="14235" y="10012"/>
                  </a:cubicBezTo>
                  <a:cubicBezTo>
                    <a:pt x="15568" y="9655"/>
                    <a:pt x="16949" y="9264"/>
                    <a:pt x="18217" y="8620"/>
                  </a:cubicBezTo>
                  <a:cubicBezTo>
                    <a:pt x="19487" y="7985"/>
                    <a:pt x="20657" y="7185"/>
                    <a:pt x="21747" y="6308"/>
                  </a:cubicBezTo>
                  <a:cubicBezTo>
                    <a:pt x="22843" y="5434"/>
                    <a:pt x="23861" y="4465"/>
                    <a:pt x="24791" y="3419"/>
                  </a:cubicBezTo>
                  <a:cubicBezTo>
                    <a:pt x="25702" y="2360"/>
                    <a:pt x="26557" y="1243"/>
                    <a:pt x="2718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96" name="Google Shape;8596;p30"/>
            <p:cNvSpPr/>
            <p:nvPr/>
          </p:nvSpPr>
          <p:spPr>
            <a:xfrm>
              <a:off x="7239271" y="3023345"/>
              <a:ext cx="679880" cy="1376720"/>
            </a:xfrm>
            <a:custGeom>
              <a:avLst/>
              <a:gdLst/>
              <a:ahLst/>
              <a:cxnLst/>
              <a:rect l="l" t="t" r="r" b="b"/>
              <a:pathLst>
                <a:path w="16997" h="34418" extrusionOk="0">
                  <a:moveTo>
                    <a:pt x="12005" y="1"/>
                  </a:moveTo>
                  <a:cubicBezTo>
                    <a:pt x="10186" y="1137"/>
                    <a:pt x="8107" y="1784"/>
                    <a:pt x="6228" y="2817"/>
                  </a:cubicBezTo>
                  <a:cubicBezTo>
                    <a:pt x="4348" y="3847"/>
                    <a:pt x="2582" y="5422"/>
                    <a:pt x="2148" y="7523"/>
                  </a:cubicBezTo>
                  <a:cubicBezTo>
                    <a:pt x="1666" y="9862"/>
                    <a:pt x="2935" y="12237"/>
                    <a:pt x="2773" y="14619"/>
                  </a:cubicBezTo>
                  <a:cubicBezTo>
                    <a:pt x="2586" y="17344"/>
                    <a:pt x="571" y="19659"/>
                    <a:pt x="252" y="22371"/>
                  </a:cubicBezTo>
                  <a:cubicBezTo>
                    <a:pt x="0" y="24498"/>
                    <a:pt x="826" y="26601"/>
                    <a:pt x="1784" y="28517"/>
                  </a:cubicBezTo>
                  <a:cubicBezTo>
                    <a:pt x="2742" y="30434"/>
                    <a:pt x="3864" y="32315"/>
                    <a:pt x="4277" y="34418"/>
                  </a:cubicBezTo>
                  <a:cubicBezTo>
                    <a:pt x="5352" y="30961"/>
                    <a:pt x="7972" y="28285"/>
                    <a:pt x="10954" y="26232"/>
                  </a:cubicBezTo>
                  <a:cubicBezTo>
                    <a:pt x="12535" y="25143"/>
                    <a:pt x="14358" y="24105"/>
                    <a:pt x="15019" y="22302"/>
                  </a:cubicBezTo>
                  <a:cubicBezTo>
                    <a:pt x="15697" y="20455"/>
                    <a:pt x="14919" y="18400"/>
                    <a:pt x="15104" y="16441"/>
                  </a:cubicBezTo>
                  <a:cubicBezTo>
                    <a:pt x="15333" y="14036"/>
                    <a:pt x="16997" y="11895"/>
                    <a:pt x="16972" y="9479"/>
                  </a:cubicBezTo>
                  <a:cubicBezTo>
                    <a:pt x="16953" y="7671"/>
                    <a:pt x="15984" y="6015"/>
                    <a:pt x="14919" y="4554"/>
                  </a:cubicBezTo>
                  <a:cubicBezTo>
                    <a:pt x="13854" y="3094"/>
                    <a:pt x="12643" y="1695"/>
                    <a:pt x="1200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97" name="Google Shape;8597;p30"/>
            <p:cNvSpPr/>
            <p:nvPr/>
          </p:nvSpPr>
          <p:spPr>
            <a:xfrm>
              <a:off x="7239271" y="3023305"/>
              <a:ext cx="480200" cy="1294640"/>
            </a:xfrm>
            <a:custGeom>
              <a:avLst/>
              <a:gdLst/>
              <a:ahLst/>
              <a:cxnLst/>
              <a:rect l="l" t="t" r="r" b="b"/>
              <a:pathLst>
                <a:path w="12005" h="32366" extrusionOk="0">
                  <a:moveTo>
                    <a:pt x="12005" y="0"/>
                  </a:moveTo>
                  <a:lnTo>
                    <a:pt x="12005" y="0"/>
                  </a:lnTo>
                  <a:cubicBezTo>
                    <a:pt x="10188" y="1137"/>
                    <a:pt x="8107" y="1785"/>
                    <a:pt x="6229" y="2817"/>
                  </a:cubicBezTo>
                  <a:cubicBezTo>
                    <a:pt x="4349" y="3848"/>
                    <a:pt x="2583" y="5425"/>
                    <a:pt x="2148" y="7523"/>
                  </a:cubicBezTo>
                  <a:cubicBezTo>
                    <a:pt x="1666" y="9862"/>
                    <a:pt x="2935" y="12235"/>
                    <a:pt x="2773" y="14619"/>
                  </a:cubicBezTo>
                  <a:cubicBezTo>
                    <a:pt x="2586" y="17343"/>
                    <a:pt x="571" y="19657"/>
                    <a:pt x="252" y="22370"/>
                  </a:cubicBezTo>
                  <a:cubicBezTo>
                    <a:pt x="0" y="24498"/>
                    <a:pt x="826" y="26600"/>
                    <a:pt x="1784" y="28516"/>
                  </a:cubicBezTo>
                  <a:cubicBezTo>
                    <a:pt x="2419" y="29790"/>
                    <a:pt x="3125" y="31048"/>
                    <a:pt x="3653" y="32366"/>
                  </a:cubicBezTo>
                  <a:cubicBezTo>
                    <a:pt x="2972" y="29900"/>
                    <a:pt x="2388" y="27299"/>
                    <a:pt x="2920" y="24776"/>
                  </a:cubicBezTo>
                  <a:cubicBezTo>
                    <a:pt x="3267" y="23126"/>
                    <a:pt x="4124" y="21687"/>
                    <a:pt x="4900" y="20212"/>
                  </a:cubicBezTo>
                  <a:cubicBezTo>
                    <a:pt x="5665" y="18760"/>
                    <a:pt x="6213" y="17303"/>
                    <a:pt x="6446" y="15672"/>
                  </a:cubicBezTo>
                  <a:cubicBezTo>
                    <a:pt x="6669" y="14120"/>
                    <a:pt x="6710" y="12544"/>
                    <a:pt x="7182" y="11036"/>
                  </a:cubicBezTo>
                  <a:cubicBezTo>
                    <a:pt x="7645" y="9556"/>
                    <a:pt x="8418" y="8198"/>
                    <a:pt x="9219" y="6877"/>
                  </a:cubicBezTo>
                  <a:cubicBezTo>
                    <a:pt x="10014" y="5565"/>
                    <a:pt x="10068" y="3950"/>
                    <a:pt x="10731" y="2562"/>
                  </a:cubicBezTo>
                  <a:lnTo>
                    <a:pt x="1200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98" name="Google Shape;8598;p30"/>
            <p:cNvSpPr/>
            <p:nvPr/>
          </p:nvSpPr>
          <p:spPr>
            <a:xfrm>
              <a:off x="7379829" y="3499338"/>
              <a:ext cx="520400" cy="900840"/>
            </a:xfrm>
            <a:custGeom>
              <a:avLst/>
              <a:gdLst/>
              <a:ahLst/>
              <a:cxnLst/>
              <a:rect l="l" t="t" r="r" b="b"/>
              <a:pathLst>
                <a:path w="13010" h="22521" extrusionOk="0">
                  <a:moveTo>
                    <a:pt x="13009" y="0"/>
                  </a:moveTo>
                  <a:cubicBezTo>
                    <a:pt x="12186" y="847"/>
                    <a:pt x="11274" y="1629"/>
                    <a:pt x="10596" y="2581"/>
                  </a:cubicBezTo>
                  <a:cubicBezTo>
                    <a:pt x="10000" y="3414"/>
                    <a:pt x="9640" y="4366"/>
                    <a:pt x="9582" y="5391"/>
                  </a:cubicBezTo>
                  <a:cubicBezTo>
                    <a:pt x="9527" y="6350"/>
                    <a:pt x="9700" y="7305"/>
                    <a:pt x="9699" y="8265"/>
                  </a:cubicBezTo>
                  <a:cubicBezTo>
                    <a:pt x="9696" y="9419"/>
                    <a:pt x="9321" y="10392"/>
                    <a:pt x="8453" y="11174"/>
                  </a:cubicBezTo>
                  <a:cubicBezTo>
                    <a:pt x="7609" y="11931"/>
                    <a:pt x="6551" y="12379"/>
                    <a:pt x="5515" y="12803"/>
                  </a:cubicBezTo>
                  <a:cubicBezTo>
                    <a:pt x="4459" y="13236"/>
                    <a:pt x="3395" y="13663"/>
                    <a:pt x="2475" y="14357"/>
                  </a:cubicBezTo>
                  <a:cubicBezTo>
                    <a:pt x="1596" y="15021"/>
                    <a:pt x="891" y="15907"/>
                    <a:pt x="375" y="16879"/>
                  </a:cubicBezTo>
                  <a:cubicBezTo>
                    <a:pt x="1" y="17588"/>
                    <a:pt x="331" y="19601"/>
                    <a:pt x="129" y="20360"/>
                  </a:cubicBezTo>
                  <a:cubicBezTo>
                    <a:pt x="432" y="21747"/>
                    <a:pt x="527" y="21320"/>
                    <a:pt x="763" y="22520"/>
                  </a:cubicBezTo>
                  <a:cubicBezTo>
                    <a:pt x="1838" y="19063"/>
                    <a:pt x="4459" y="16386"/>
                    <a:pt x="7440" y="14333"/>
                  </a:cubicBezTo>
                  <a:cubicBezTo>
                    <a:pt x="9021" y="13246"/>
                    <a:pt x="10844" y="12206"/>
                    <a:pt x="11505" y="10405"/>
                  </a:cubicBezTo>
                  <a:cubicBezTo>
                    <a:pt x="12183" y="8556"/>
                    <a:pt x="11405" y="6502"/>
                    <a:pt x="11591" y="4542"/>
                  </a:cubicBezTo>
                  <a:cubicBezTo>
                    <a:pt x="11740" y="2964"/>
                    <a:pt x="12506" y="1500"/>
                    <a:pt x="13009" y="0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99" name="Google Shape;8599;p30"/>
            <p:cNvSpPr/>
            <p:nvPr/>
          </p:nvSpPr>
          <p:spPr>
            <a:xfrm>
              <a:off x="7246951" y="3048705"/>
              <a:ext cx="427360" cy="930560"/>
            </a:xfrm>
            <a:custGeom>
              <a:avLst/>
              <a:gdLst/>
              <a:ahLst/>
              <a:cxnLst/>
              <a:rect l="l" t="t" r="r" b="b"/>
              <a:pathLst>
                <a:path w="10684" h="23264" extrusionOk="0">
                  <a:moveTo>
                    <a:pt x="10684" y="1"/>
                  </a:moveTo>
                  <a:cubicBezTo>
                    <a:pt x="9162" y="779"/>
                    <a:pt x="7536" y="1358"/>
                    <a:pt x="6036" y="2182"/>
                  </a:cubicBezTo>
                  <a:cubicBezTo>
                    <a:pt x="4156" y="3212"/>
                    <a:pt x="2390" y="4787"/>
                    <a:pt x="1956" y="6887"/>
                  </a:cubicBezTo>
                  <a:cubicBezTo>
                    <a:pt x="1474" y="9227"/>
                    <a:pt x="2743" y="11600"/>
                    <a:pt x="2581" y="13982"/>
                  </a:cubicBezTo>
                  <a:cubicBezTo>
                    <a:pt x="2394" y="16707"/>
                    <a:pt x="379" y="19022"/>
                    <a:pt x="60" y="21734"/>
                  </a:cubicBezTo>
                  <a:cubicBezTo>
                    <a:pt x="0" y="22247"/>
                    <a:pt x="2" y="22757"/>
                    <a:pt x="53" y="23264"/>
                  </a:cubicBezTo>
                  <a:cubicBezTo>
                    <a:pt x="362" y="21372"/>
                    <a:pt x="1482" y="19735"/>
                    <a:pt x="2354" y="18059"/>
                  </a:cubicBezTo>
                  <a:cubicBezTo>
                    <a:pt x="3254" y="16325"/>
                    <a:pt x="3784" y="14594"/>
                    <a:pt x="3575" y="12627"/>
                  </a:cubicBezTo>
                  <a:cubicBezTo>
                    <a:pt x="3384" y="10832"/>
                    <a:pt x="2764" y="8990"/>
                    <a:pt x="3305" y="7198"/>
                  </a:cubicBezTo>
                  <a:cubicBezTo>
                    <a:pt x="3921" y="5158"/>
                    <a:pt x="5668" y="3671"/>
                    <a:pt x="7340" y="2475"/>
                  </a:cubicBezTo>
                  <a:cubicBezTo>
                    <a:pt x="8469" y="1667"/>
                    <a:pt x="9636" y="901"/>
                    <a:pt x="10684" y="1"/>
                  </a:cubicBezTo>
                  <a:close/>
                </a:path>
              </a:pathLst>
            </a:custGeom>
            <a:solidFill>
              <a:srgbClr val="000000">
                <a:alpha val="18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00" name="Google Shape;8600;p30"/>
            <p:cNvSpPr/>
            <p:nvPr/>
          </p:nvSpPr>
          <p:spPr>
            <a:xfrm>
              <a:off x="7356989" y="3023345"/>
              <a:ext cx="362440" cy="1376720"/>
            </a:xfrm>
            <a:custGeom>
              <a:avLst/>
              <a:gdLst/>
              <a:ahLst/>
              <a:cxnLst/>
              <a:rect l="l" t="t" r="r" b="b"/>
              <a:pathLst>
                <a:path w="9061" h="34418" extrusionOk="0">
                  <a:moveTo>
                    <a:pt x="9060" y="1"/>
                  </a:moveTo>
                  <a:lnTo>
                    <a:pt x="9060" y="1"/>
                  </a:lnTo>
                  <a:cubicBezTo>
                    <a:pt x="8241" y="1267"/>
                    <a:pt x="7584" y="2636"/>
                    <a:pt x="7010" y="4034"/>
                  </a:cubicBezTo>
                  <a:cubicBezTo>
                    <a:pt x="6445" y="5435"/>
                    <a:pt x="5968" y="6875"/>
                    <a:pt x="5601" y="8347"/>
                  </a:cubicBezTo>
                  <a:cubicBezTo>
                    <a:pt x="5225" y="9817"/>
                    <a:pt x="4946" y="11312"/>
                    <a:pt x="4887" y="12863"/>
                  </a:cubicBezTo>
                  <a:lnTo>
                    <a:pt x="4896" y="13452"/>
                  </a:lnTo>
                  <a:lnTo>
                    <a:pt x="4919" y="14003"/>
                  </a:lnTo>
                  <a:cubicBezTo>
                    <a:pt x="4924" y="14367"/>
                    <a:pt x="4922" y="14730"/>
                    <a:pt x="4886" y="15088"/>
                  </a:cubicBezTo>
                  <a:cubicBezTo>
                    <a:pt x="4822" y="15805"/>
                    <a:pt x="4650" y="16506"/>
                    <a:pt x="4408" y="17197"/>
                  </a:cubicBezTo>
                  <a:cubicBezTo>
                    <a:pt x="3924" y="18578"/>
                    <a:pt x="3242" y="19921"/>
                    <a:pt x="2588" y="21269"/>
                  </a:cubicBezTo>
                  <a:cubicBezTo>
                    <a:pt x="2260" y="21947"/>
                    <a:pt x="1922" y="22610"/>
                    <a:pt x="1597" y="23297"/>
                  </a:cubicBezTo>
                  <a:cubicBezTo>
                    <a:pt x="1449" y="23653"/>
                    <a:pt x="1274" y="23997"/>
                    <a:pt x="1146" y="24360"/>
                  </a:cubicBezTo>
                  <a:lnTo>
                    <a:pt x="963" y="24907"/>
                  </a:lnTo>
                  <a:cubicBezTo>
                    <a:pt x="904" y="25091"/>
                    <a:pt x="837" y="25270"/>
                    <a:pt x="796" y="25460"/>
                  </a:cubicBezTo>
                  <a:cubicBezTo>
                    <a:pt x="0" y="28431"/>
                    <a:pt x="219" y="31620"/>
                    <a:pt x="1334" y="34418"/>
                  </a:cubicBezTo>
                  <a:cubicBezTo>
                    <a:pt x="507" y="31530"/>
                    <a:pt x="478" y="28433"/>
                    <a:pt x="1338" y="25618"/>
                  </a:cubicBezTo>
                  <a:cubicBezTo>
                    <a:pt x="1382" y="25439"/>
                    <a:pt x="1454" y="25270"/>
                    <a:pt x="1519" y="25097"/>
                  </a:cubicBezTo>
                  <a:lnTo>
                    <a:pt x="1709" y="24584"/>
                  </a:lnTo>
                  <a:cubicBezTo>
                    <a:pt x="1842" y="24242"/>
                    <a:pt x="2015" y="23915"/>
                    <a:pt x="2164" y="23582"/>
                  </a:cubicBezTo>
                  <a:cubicBezTo>
                    <a:pt x="2496" y="22917"/>
                    <a:pt x="2856" y="22248"/>
                    <a:pt x="3199" y="21580"/>
                  </a:cubicBezTo>
                  <a:cubicBezTo>
                    <a:pt x="3542" y="20908"/>
                    <a:pt x="3880" y="20235"/>
                    <a:pt x="4202" y="19547"/>
                  </a:cubicBezTo>
                  <a:cubicBezTo>
                    <a:pt x="4525" y="18861"/>
                    <a:pt x="4836" y="18166"/>
                    <a:pt x="5093" y="17437"/>
                  </a:cubicBezTo>
                  <a:cubicBezTo>
                    <a:pt x="5346" y="16706"/>
                    <a:pt x="5528" y="15933"/>
                    <a:pt x="5593" y="15153"/>
                  </a:cubicBezTo>
                  <a:cubicBezTo>
                    <a:pt x="5629" y="14761"/>
                    <a:pt x="5629" y="14372"/>
                    <a:pt x="5622" y="13985"/>
                  </a:cubicBezTo>
                  <a:lnTo>
                    <a:pt x="5593" y="13410"/>
                  </a:lnTo>
                  <a:lnTo>
                    <a:pt x="5574" y="12871"/>
                  </a:lnTo>
                  <a:cubicBezTo>
                    <a:pt x="5587" y="11412"/>
                    <a:pt x="5848" y="9933"/>
                    <a:pt x="6151" y="8476"/>
                  </a:cubicBezTo>
                  <a:cubicBezTo>
                    <a:pt x="6467" y="7019"/>
                    <a:pt x="6862" y="5574"/>
                    <a:pt x="7344" y="4158"/>
                  </a:cubicBezTo>
                  <a:cubicBezTo>
                    <a:pt x="7819" y="2737"/>
                    <a:pt x="8383" y="1346"/>
                    <a:pt x="906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01" name="Google Shape;8601;p30"/>
            <p:cNvSpPr/>
            <p:nvPr/>
          </p:nvSpPr>
          <p:spPr>
            <a:xfrm>
              <a:off x="5833015" y="34388"/>
              <a:ext cx="343880" cy="349480"/>
            </a:xfrm>
            <a:custGeom>
              <a:avLst/>
              <a:gdLst/>
              <a:ahLst/>
              <a:cxnLst/>
              <a:rect l="l" t="t" r="r" b="b"/>
              <a:pathLst>
                <a:path w="8597" h="8737" extrusionOk="0">
                  <a:moveTo>
                    <a:pt x="238" y="1"/>
                  </a:moveTo>
                  <a:cubicBezTo>
                    <a:pt x="74" y="1"/>
                    <a:pt x="0" y="259"/>
                    <a:pt x="182" y="314"/>
                  </a:cubicBezTo>
                  <a:cubicBezTo>
                    <a:pt x="4155" y="1531"/>
                    <a:pt x="6449" y="5149"/>
                    <a:pt x="8242" y="8649"/>
                  </a:cubicBezTo>
                  <a:cubicBezTo>
                    <a:pt x="8274" y="8711"/>
                    <a:pt x="8327" y="8737"/>
                    <a:pt x="8381" y="8737"/>
                  </a:cubicBezTo>
                  <a:cubicBezTo>
                    <a:pt x="8488" y="8737"/>
                    <a:pt x="8597" y="8633"/>
                    <a:pt x="8534" y="8507"/>
                  </a:cubicBezTo>
                  <a:cubicBezTo>
                    <a:pt x="7533" y="6556"/>
                    <a:pt x="6376" y="4575"/>
                    <a:pt x="4872" y="2973"/>
                  </a:cubicBezTo>
                  <a:cubicBezTo>
                    <a:pt x="4874" y="2962"/>
                    <a:pt x="4880" y="2950"/>
                    <a:pt x="4880" y="2936"/>
                  </a:cubicBezTo>
                  <a:cubicBezTo>
                    <a:pt x="4861" y="2029"/>
                    <a:pt x="5060" y="1151"/>
                    <a:pt x="5489" y="349"/>
                  </a:cubicBezTo>
                  <a:cubicBezTo>
                    <a:pt x="5557" y="221"/>
                    <a:pt x="5444" y="91"/>
                    <a:pt x="5337" y="91"/>
                  </a:cubicBezTo>
                  <a:cubicBezTo>
                    <a:pt x="5293" y="91"/>
                    <a:pt x="5249" y="114"/>
                    <a:pt x="5220" y="167"/>
                  </a:cubicBezTo>
                  <a:cubicBezTo>
                    <a:pt x="4807" y="944"/>
                    <a:pt x="4581" y="1779"/>
                    <a:pt x="4559" y="2651"/>
                  </a:cubicBezTo>
                  <a:cubicBezTo>
                    <a:pt x="3374" y="1470"/>
                    <a:pt x="1979" y="526"/>
                    <a:pt x="288" y="8"/>
                  </a:cubicBezTo>
                  <a:cubicBezTo>
                    <a:pt x="271" y="3"/>
                    <a:pt x="254" y="1"/>
                    <a:pt x="23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02" name="Google Shape;8602;p30"/>
            <p:cNvSpPr/>
            <p:nvPr/>
          </p:nvSpPr>
          <p:spPr>
            <a:xfrm>
              <a:off x="5127666" y="-278287"/>
              <a:ext cx="772280" cy="409400"/>
            </a:xfrm>
            <a:custGeom>
              <a:avLst/>
              <a:gdLst/>
              <a:ahLst/>
              <a:cxnLst/>
              <a:rect l="l" t="t" r="r" b="b"/>
              <a:pathLst>
                <a:path w="19307" h="10235" extrusionOk="0">
                  <a:moveTo>
                    <a:pt x="10981" y="1"/>
                  </a:moveTo>
                  <a:cubicBezTo>
                    <a:pt x="10841" y="1"/>
                    <a:pt x="10701" y="3"/>
                    <a:pt x="10561" y="8"/>
                  </a:cubicBezTo>
                  <a:cubicBezTo>
                    <a:pt x="8781" y="74"/>
                    <a:pt x="7035" y="502"/>
                    <a:pt x="5269" y="741"/>
                  </a:cubicBezTo>
                  <a:cubicBezTo>
                    <a:pt x="4568" y="836"/>
                    <a:pt x="3852" y="900"/>
                    <a:pt x="3140" y="900"/>
                  </a:cubicBezTo>
                  <a:cubicBezTo>
                    <a:pt x="2062" y="900"/>
                    <a:pt x="994" y="754"/>
                    <a:pt x="1" y="349"/>
                  </a:cubicBezTo>
                  <a:lnTo>
                    <a:pt x="1" y="349"/>
                  </a:lnTo>
                  <a:cubicBezTo>
                    <a:pt x="1359" y="1104"/>
                    <a:pt x="2395" y="2328"/>
                    <a:pt x="3279" y="3604"/>
                  </a:cubicBezTo>
                  <a:cubicBezTo>
                    <a:pt x="4162" y="4881"/>
                    <a:pt x="4931" y="6243"/>
                    <a:pt x="5922" y="7439"/>
                  </a:cubicBezTo>
                  <a:cubicBezTo>
                    <a:pt x="6914" y="8637"/>
                    <a:pt x="8175" y="9680"/>
                    <a:pt x="9681" y="10062"/>
                  </a:cubicBezTo>
                  <a:cubicBezTo>
                    <a:pt x="10158" y="10183"/>
                    <a:pt x="10643" y="10234"/>
                    <a:pt x="11131" y="10234"/>
                  </a:cubicBezTo>
                  <a:cubicBezTo>
                    <a:pt x="12267" y="10234"/>
                    <a:pt x="13418" y="9956"/>
                    <a:pt x="14519" y="9635"/>
                  </a:cubicBezTo>
                  <a:cubicBezTo>
                    <a:pt x="15250" y="9421"/>
                    <a:pt x="15979" y="9188"/>
                    <a:pt x="16719" y="9003"/>
                  </a:cubicBezTo>
                  <a:cubicBezTo>
                    <a:pt x="17420" y="8828"/>
                    <a:pt x="18166" y="8831"/>
                    <a:pt x="18855" y="8662"/>
                  </a:cubicBezTo>
                  <a:cubicBezTo>
                    <a:pt x="19307" y="8551"/>
                    <a:pt x="19257" y="8535"/>
                    <a:pt x="19097" y="8080"/>
                  </a:cubicBezTo>
                  <a:cubicBezTo>
                    <a:pt x="18961" y="7699"/>
                    <a:pt x="18795" y="7326"/>
                    <a:pt x="18657" y="6942"/>
                  </a:cubicBezTo>
                  <a:cubicBezTo>
                    <a:pt x="18393" y="6214"/>
                    <a:pt x="18148" y="5477"/>
                    <a:pt x="17857" y="4757"/>
                  </a:cubicBezTo>
                  <a:cubicBezTo>
                    <a:pt x="17345" y="3495"/>
                    <a:pt x="16662" y="2257"/>
                    <a:pt x="15601" y="1400"/>
                  </a:cubicBezTo>
                  <a:cubicBezTo>
                    <a:pt x="14324" y="368"/>
                    <a:pt x="12632" y="1"/>
                    <a:pt x="109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03" name="Google Shape;8603;p30"/>
            <p:cNvSpPr/>
            <p:nvPr/>
          </p:nvSpPr>
          <p:spPr>
            <a:xfrm>
              <a:off x="5127746" y="-264527"/>
              <a:ext cx="765080" cy="395480"/>
            </a:xfrm>
            <a:custGeom>
              <a:avLst/>
              <a:gdLst/>
              <a:ahLst/>
              <a:cxnLst/>
              <a:rect l="l" t="t" r="r" b="b"/>
              <a:pathLst>
                <a:path w="19127" h="9887" extrusionOk="0">
                  <a:moveTo>
                    <a:pt x="0" y="1"/>
                  </a:moveTo>
                  <a:cubicBezTo>
                    <a:pt x="1359" y="756"/>
                    <a:pt x="2395" y="1980"/>
                    <a:pt x="3278" y="3256"/>
                  </a:cubicBezTo>
                  <a:cubicBezTo>
                    <a:pt x="4164" y="4532"/>
                    <a:pt x="4931" y="5895"/>
                    <a:pt x="5922" y="7092"/>
                  </a:cubicBezTo>
                  <a:cubicBezTo>
                    <a:pt x="6912" y="8289"/>
                    <a:pt x="8174" y="9333"/>
                    <a:pt x="9681" y="9715"/>
                  </a:cubicBezTo>
                  <a:cubicBezTo>
                    <a:pt x="10157" y="9836"/>
                    <a:pt x="10642" y="9887"/>
                    <a:pt x="11129" y="9887"/>
                  </a:cubicBezTo>
                  <a:cubicBezTo>
                    <a:pt x="12266" y="9887"/>
                    <a:pt x="13417" y="9609"/>
                    <a:pt x="14518" y="9287"/>
                  </a:cubicBezTo>
                  <a:cubicBezTo>
                    <a:pt x="15251" y="9074"/>
                    <a:pt x="15980" y="8838"/>
                    <a:pt x="16718" y="8654"/>
                  </a:cubicBezTo>
                  <a:cubicBezTo>
                    <a:pt x="17419" y="8479"/>
                    <a:pt x="18165" y="8484"/>
                    <a:pt x="18854" y="8313"/>
                  </a:cubicBezTo>
                  <a:cubicBezTo>
                    <a:pt x="18983" y="8287"/>
                    <a:pt x="19069" y="8264"/>
                    <a:pt x="19127" y="8235"/>
                  </a:cubicBezTo>
                  <a:cubicBezTo>
                    <a:pt x="18691" y="7888"/>
                    <a:pt x="18184" y="7604"/>
                    <a:pt x="17713" y="7368"/>
                  </a:cubicBezTo>
                  <a:cubicBezTo>
                    <a:pt x="16281" y="6647"/>
                    <a:pt x="14785" y="6476"/>
                    <a:pt x="13221" y="6476"/>
                  </a:cubicBezTo>
                  <a:cubicBezTo>
                    <a:pt x="13078" y="6476"/>
                    <a:pt x="12934" y="6478"/>
                    <a:pt x="12790" y="6480"/>
                  </a:cubicBezTo>
                  <a:cubicBezTo>
                    <a:pt x="12486" y="6486"/>
                    <a:pt x="12182" y="6493"/>
                    <a:pt x="11877" y="6493"/>
                  </a:cubicBezTo>
                  <a:cubicBezTo>
                    <a:pt x="11331" y="6493"/>
                    <a:pt x="10784" y="6471"/>
                    <a:pt x="10243" y="6384"/>
                  </a:cubicBezTo>
                  <a:cubicBezTo>
                    <a:pt x="9372" y="6241"/>
                    <a:pt x="8560" y="5883"/>
                    <a:pt x="7823" y="5404"/>
                  </a:cubicBezTo>
                  <a:cubicBezTo>
                    <a:pt x="5828" y="4108"/>
                    <a:pt x="4230" y="1923"/>
                    <a:pt x="2250" y="517"/>
                  </a:cubicBezTo>
                  <a:cubicBezTo>
                    <a:pt x="1478" y="454"/>
                    <a:pt x="720" y="295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04" name="Google Shape;8604;p30"/>
            <p:cNvSpPr/>
            <p:nvPr/>
          </p:nvSpPr>
          <p:spPr>
            <a:xfrm>
              <a:off x="5127746" y="-278167"/>
              <a:ext cx="766880" cy="342920"/>
            </a:xfrm>
            <a:custGeom>
              <a:avLst/>
              <a:gdLst/>
              <a:ahLst/>
              <a:cxnLst/>
              <a:rect l="l" t="t" r="r" b="b"/>
              <a:pathLst>
                <a:path w="19172" h="8573" extrusionOk="0">
                  <a:moveTo>
                    <a:pt x="0" y="348"/>
                  </a:moveTo>
                  <a:cubicBezTo>
                    <a:pt x="0" y="348"/>
                    <a:pt x="0" y="348"/>
                    <a:pt x="0" y="348"/>
                  </a:cubicBezTo>
                  <a:cubicBezTo>
                    <a:pt x="1" y="348"/>
                    <a:pt x="1" y="348"/>
                    <a:pt x="1" y="348"/>
                  </a:cubicBezTo>
                  <a:lnTo>
                    <a:pt x="1" y="348"/>
                  </a:lnTo>
                  <a:cubicBezTo>
                    <a:pt x="1" y="348"/>
                    <a:pt x="0" y="348"/>
                    <a:pt x="0" y="348"/>
                  </a:cubicBezTo>
                  <a:close/>
                  <a:moveTo>
                    <a:pt x="10982" y="0"/>
                  </a:moveTo>
                  <a:cubicBezTo>
                    <a:pt x="10841" y="0"/>
                    <a:pt x="10701" y="3"/>
                    <a:pt x="10561" y="8"/>
                  </a:cubicBezTo>
                  <a:cubicBezTo>
                    <a:pt x="8779" y="74"/>
                    <a:pt x="7035" y="501"/>
                    <a:pt x="5269" y="740"/>
                  </a:cubicBezTo>
                  <a:cubicBezTo>
                    <a:pt x="4566" y="835"/>
                    <a:pt x="3849" y="899"/>
                    <a:pt x="3137" y="899"/>
                  </a:cubicBezTo>
                  <a:cubicBezTo>
                    <a:pt x="2061" y="899"/>
                    <a:pt x="994" y="753"/>
                    <a:pt x="1" y="348"/>
                  </a:cubicBezTo>
                  <a:lnTo>
                    <a:pt x="1" y="348"/>
                  </a:lnTo>
                  <a:cubicBezTo>
                    <a:pt x="95" y="388"/>
                    <a:pt x="4845" y="2540"/>
                    <a:pt x="9381" y="2635"/>
                  </a:cubicBezTo>
                  <a:cubicBezTo>
                    <a:pt x="13950" y="2734"/>
                    <a:pt x="19101" y="8548"/>
                    <a:pt x="19124" y="8573"/>
                  </a:cubicBezTo>
                  <a:lnTo>
                    <a:pt x="19125" y="8573"/>
                  </a:lnTo>
                  <a:lnTo>
                    <a:pt x="19172" y="8289"/>
                  </a:lnTo>
                  <a:cubicBezTo>
                    <a:pt x="19152" y="8230"/>
                    <a:pt x="19128" y="8165"/>
                    <a:pt x="19096" y="8080"/>
                  </a:cubicBezTo>
                  <a:cubicBezTo>
                    <a:pt x="18962" y="7697"/>
                    <a:pt x="18796" y="7323"/>
                    <a:pt x="18656" y="6941"/>
                  </a:cubicBezTo>
                  <a:cubicBezTo>
                    <a:pt x="18392" y="6211"/>
                    <a:pt x="18148" y="5475"/>
                    <a:pt x="17856" y="4755"/>
                  </a:cubicBezTo>
                  <a:cubicBezTo>
                    <a:pt x="17345" y="3493"/>
                    <a:pt x="16661" y="2255"/>
                    <a:pt x="15602" y="1400"/>
                  </a:cubicBezTo>
                  <a:cubicBezTo>
                    <a:pt x="14324" y="367"/>
                    <a:pt x="12632" y="0"/>
                    <a:pt x="109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05" name="Google Shape;8605;p30"/>
            <p:cNvSpPr/>
            <p:nvPr/>
          </p:nvSpPr>
          <p:spPr>
            <a:xfrm>
              <a:off x="5127666" y="-264407"/>
              <a:ext cx="765120" cy="329160"/>
            </a:xfrm>
            <a:custGeom>
              <a:avLst/>
              <a:gdLst/>
              <a:ahLst/>
              <a:cxnLst/>
              <a:rect l="l" t="t" r="r" b="b"/>
              <a:pathLst>
                <a:path w="19128" h="8229" extrusionOk="0">
                  <a:moveTo>
                    <a:pt x="1" y="1"/>
                  </a:moveTo>
                  <a:cubicBezTo>
                    <a:pt x="1582" y="839"/>
                    <a:pt x="3270" y="1474"/>
                    <a:pt x="5006" y="1943"/>
                  </a:cubicBezTo>
                  <a:cubicBezTo>
                    <a:pt x="5874" y="2179"/>
                    <a:pt x="6761" y="2351"/>
                    <a:pt x="7657" y="2482"/>
                  </a:cubicBezTo>
                  <a:cubicBezTo>
                    <a:pt x="8108" y="2536"/>
                    <a:pt x="8556" y="2584"/>
                    <a:pt x="9012" y="2602"/>
                  </a:cubicBezTo>
                  <a:lnTo>
                    <a:pt x="9353" y="2619"/>
                  </a:lnTo>
                  <a:lnTo>
                    <a:pt x="9668" y="2653"/>
                  </a:lnTo>
                  <a:cubicBezTo>
                    <a:pt x="9875" y="2682"/>
                    <a:pt x="10086" y="2679"/>
                    <a:pt x="10295" y="2730"/>
                  </a:cubicBezTo>
                  <a:cubicBezTo>
                    <a:pt x="11134" y="2876"/>
                    <a:pt x="11941" y="3202"/>
                    <a:pt x="12728" y="3565"/>
                  </a:cubicBezTo>
                  <a:cubicBezTo>
                    <a:pt x="13510" y="3949"/>
                    <a:pt x="14262" y="4403"/>
                    <a:pt x="14994" y="4891"/>
                  </a:cubicBezTo>
                  <a:cubicBezTo>
                    <a:pt x="16448" y="5886"/>
                    <a:pt x="17822" y="7016"/>
                    <a:pt x="19127" y="8229"/>
                  </a:cubicBezTo>
                  <a:cubicBezTo>
                    <a:pt x="18026" y="6826"/>
                    <a:pt x="16729" y="5562"/>
                    <a:pt x="15300" y="4465"/>
                  </a:cubicBezTo>
                  <a:cubicBezTo>
                    <a:pt x="14586" y="3913"/>
                    <a:pt x="13815" y="3431"/>
                    <a:pt x="13014" y="2995"/>
                  </a:cubicBezTo>
                  <a:cubicBezTo>
                    <a:pt x="12195" y="2596"/>
                    <a:pt x="11338" y="2243"/>
                    <a:pt x="10417" y="2070"/>
                  </a:cubicBezTo>
                  <a:cubicBezTo>
                    <a:pt x="10190" y="2019"/>
                    <a:pt x="9951" y="2019"/>
                    <a:pt x="9718" y="1991"/>
                  </a:cubicBezTo>
                  <a:lnTo>
                    <a:pt x="9368" y="1962"/>
                  </a:lnTo>
                  <a:lnTo>
                    <a:pt x="9040" y="1947"/>
                  </a:lnTo>
                  <a:cubicBezTo>
                    <a:pt x="8605" y="1940"/>
                    <a:pt x="8169" y="1889"/>
                    <a:pt x="7732" y="1854"/>
                  </a:cubicBezTo>
                  <a:cubicBezTo>
                    <a:pt x="6860" y="1762"/>
                    <a:pt x="5991" y="1609"/>
                    <a:pt x="5127" y="1436"/>
                  </a:cubicBezTo>
                  <a:cubicBezTo>
                    <a:pt x="3398" y="1067"/>
                    <a:pt x="1689" y="584"/>
                    <a:pt x="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06" name="Google Shape;8606;p30"/>
            <p:cNvSpPr/>
            <p:nvPr/>
          </p:nvSpPr>
          <p:spPr>
            <a:xfrm>
              <a:off x="5374422" y="-278287"/>
              <a:ext cx="474480" cy="207600"/>
            </a:xfrm>
            <a:custGeom>
              <a:avLst/>
              <a:gdLst/>
              <a:ahLst/>
              <a:cxnLst/>
              <a:rect l="l" t="t" r="r" b="b"/>
              <a:pathLst>
                <a:path w="11862" h="5190" extrusionOk="0">
                  <a:moveTo>
                    <a:pt x="4815" y="0"/>
                  </a:moveTo>
                  <a:cubicBezTo>
                    <a:pt x="4674" y="0"/>
                    <a:pt x="4534" y="3"/>
                    <a:pt x="4394" y="8"/>
                  </a:cubicBezTo>
                  <a:cubicBezTo>
                    <a:pt x="2915" y="64"/>
                    <a:pt x="1461" y="365"/>
                    <a:pt x="1" y="604"/>
                  </a:cubicBezTo>
                  <a:lnTo>
                    <a:pt x="1" y="606"/>
                  </a:lnTo>
                  <a:cubicBezTo>
                    <a:pt x="1" y="606"/>
                    <a:pt x="4" y="606"/>
                    <a:pt x="11" y="606"/>
                  </a:cubicBezTo>
                  <a:cubicBezTo>
                    <a:pt x="298" y="606"/>
                    <a:pt x="6283" y="629"/>
                    <a:pt x="9132" y="2586"/>
                  </a:cubicBezTo>
                  <a:cubicBezTo>
                    <a:pt x="10385" y="3445"/>
                    <a:pt x="11262" y="4387"/>
                    <a:pt x="11861" y="5190"/>
                  </a:cubicBezTo>
                  <a:cubicBezTo>
                    <a:pt x="11803" y="5045"/>
                    <a:pt x="11746" y="4900"/>
                    <a:pt x="11689" y="4757"/>
                  </a:cubicBezTo>
                  <a:cubicBezTo>
                    <a:pt x="11178" y="3495"/>
                    <a:pt x="10494" y="2257"/>
                    <a:pt x="9435" y="1400"/>
                  </a:cubicBezTo>
                  <a:cubicBezTo>
                    <a:pt x="8157" y="367"/>
                    <a:pt x="6465" y="0"/>
                    <a:pt x="4815" y="0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07" name="Google Shape;8607;p30"/>
            <p:cNvSpPr/>
            <p:nvPr/>
          </p:nvSpPr>
          <p:spPr>
            <a:xfrm>
              <a:off x="5982012" y="-560763"/>
              <a:ext cx="342800" cy="631080"/>
            </a:xfrm>
            <a:custGeom>
              <a:avLst/>
              <a:gdLst/>
              <a:ahLst/>
              <a:cxnLst/>
              <a:rect l="l" t="t" r="r" b="b"/>
              <a:pathLst>
                <a:path w="8570" h="15777" extrusionOk="0">
                  <a:moveTo>
                    <a:pt x="5540" y="1"/>
                  </a:moveTo>
                  <a:cubicBezTo>
                    <a:pt x="3666" y="1038"/>
                    <a:pt x="2131" y="2674"/>
                    <a:pt x="1213" y="4611"/>
                  </a:cubicBezTo>
                  <a:cubicBezTo>
                    <a:pt x="295" y="6546"/>
                    <a:pt x="1" y="8772"/>
                    <a:pt x="381" y="10879"/>
                  </a:cubicBezTo>
                  <a:cubicBezTo>
                    <a:pt x="684" y="12546"/>
                    <a:pt x="1191" y="14076"/>
                    <a:pt x="1268" y="15776"/>
                  </a:cubicBezTo>
                  <a:cubicBezTo>
                    <a:pt x="2827" y="15713"/>
                    <a:pt x="4831" y="14409"/>
                    <a:pt x="5976" y="13408"/>
                  </a:cubicBezTo>
                  <a:cubicBezTo>
                    <a:pt x="7325" y="12233"/>
                    <a:pt x="8317" y="10582"/>
                    <a:pt x="8453" y="8797"/>
                  </a:cubicBezTo>
                  <a:cubicBezTo>
                    <a:pt x="8569" y="7242"/>
                    <a:pt x="8042" y="5711"/>
                    <a:pt x="7395" y="4292"/>
                  </a:cubicBezTo>
                  <a:cubicBezTo>
                    <a:pt x="6748" y="2871"/>
                    <a:pt x="5972" y="1500"/>
                    <a:pt x="5540" y="1"/>
                  </a:cubicBezTo>
                  <a:close/>
                </a:path>
              </a:pathLst>
            </a:custGeom>
            <a:solidFill>
              <a:srgbClr val="BD90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08" name="Google Shape;8608;p30"/>
            <p:cNvSpPr/>
            <p:nvPr/>
          </p:nvSpPr>
          <p:spPr>
            <a:xfrm>
              <a:off x="5982012" y="-560763"/>
              <a:ext cx="342800" cy="631080"/>
            </a:xfrm>
            <a:custGeom>
              <a:avLst/>
              <a:gdLst/>
              <a:ahLst/>
              <a:cxnLst/>
              <a:rect l="l" t="t" r="r" b="b"/>
              <a:pathLst>
                <a:path w="8570" h="15777" extrusionOk="0">
                  <a:moveTo>
                    <a:pt x="5540" y="1"/>
                  </a:moveTo>
                  <a:cubicBezTo>
                    <a:pt x="3666" y="1038"/>
                    <a:pt x="2131" y="2674"/>
                    <a:pt x="1213" y="4611"/>
                  </a:cubicBezTo>
                  <a:cubicBezTo>
                    <a:pt x="295" y="6546"/>
                    <a:pt x="1" y="8772"/>
                    <a:pt x="381" y="10879"/>
                  </a:cubicBezTo>
                  <a:cubicBezTo>
                    <a:pt x="684" y="12546"/>
                    <a:pt x="1191" y="14076"/>
                    <a:pt x="1268" y="15776"/>
                  </a:cubicBezTo>
                  <a:cubicBezTo>
                    <a:pt x="2827" y="15713"/>
                    <a:pt x="4831" y="14409"/>
                    <a:pt x="5976" y="13408"/>
                  </a:cubicBezTo>
                  <a:cubicBezTo>
                    <a:pt x="7325" y="12233"/>
                    <a:pt x="8317" y="10582"/>
                    <a:pt x="8453" y="8797"/>
                  </a:cubicBezTo>
                  <a:cubicBezTo>
                    <a:pt x="8569" y="7242"/>
                    <a:pt x="8042" y="5711"/>
                    <a:pt x="7395" y="4292"/>
                  </a:cubicBezTo>
                  <a:cubicBezTo>
                    <a:pt x="6748" y="2871"/>
                    <a:pt x="5972" y="1500"/>
                    <a:pt x="5540" y="1"/>
                  </a:cubicBezTo>
                  <a:close/>
                </a:path>
              </a:pathLst>
            </a:custGeom>
            <a:solidFill>
              <a:srgbClr val="75A8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09" name="Google Shape;8609;p30"/>
            <p:cNvSpPr/>
            <p:nvPr/>
          </p:nvSpPr>
          <p:spPr>
            <a:xfrm>
              <a:off x="5981892" y="-560763"/>
              <a:ext cx="221760" cy="631080"/>
            </a:xfrm>
            <a:custGeom>
              <a:avLst/>
              <a:gdLst/>
              <a:ahLst/>
              <a:cxnLst/>
              <a:rect l="l" t="t" r="r" b="b"/>
              <a:pathLst>
                <a:path w="5544" h="15777" extrusionOk="0">
                  <a:moveTo>
                    <a:pt x="5543" y="1"/>
                  </a:moveTo>
                  <a:lnTo>
                    <a:pt x="5543" y="1"/>
                  </a:lnTo>
                  <a:cubicBezTo>
                    <a:pt x="3669" y="1038"/>
                    <a:pt x="2134" y="2676"/>
                    <a:pt x="1216" y="4611"/>
                  </a:cubicBezTo>
                  <a:cubicBezTo>
                    <a:pt x="298" y="6546"/>
                    <a:pt x="1" y="8772"/>
                    <a:pt x="384" y="10879"/>
                  </a:cubicBezTo>
                  <a:cubicBezTo>
                    <a:pt x="685" y="12546"/>
                    <a:pt x="1194" y="14076"/>
                    <a:pt x="1271" y="15776"/>
                  </a:cubicBezTo>
                  <a:cubicBezTo>
                    <a:pt x="2599" y="14412"/>
                    <a:pt x="3824" y="11248"/>
                    <a:pt x="3777" y="7025"/>
                  </a:cubicBezTo>
                  <a:cubicBezTo>
                    <a:pt x="3729" y="2804"/>
                    <a:pt x="5543" y="1"/>
                    <a:pt x="5543" y="1"/>
                  </a:cubicBezTo>
                  <a:close/>
                </a:path>
              </a:pathLst>
            </a:custGeom>
            <a:solidFill>
              <a:srgbClr val="8EBC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10" name="Google Shape;8610;p30"/>
            <p:cNvSpPr/>
            <p:nvPr/>
          </p:nvSpPr>
          <p:spPr>
            <a:xfrm>
              <a:off x="6032731" y="-560763"/>
              <a:ext cx="170920" cy="631080"/>
            </a:xfrm>
            <a:custGeom>
              <a:avLst/>
              <a:gdLst/>
              <a:ahLst/>
              <a:cxnLst/>
              <a:rect l="l" t="t" r="r" b="b"/>
              <a:pathLst>
                <a:path w="4273" h="15777" extrusionOk="0">
                  <a:moveTo>
                    <a:pt x="4272" y="1"/>
                  </a:moveTo>
                  <a:lnTo>
                    <a:pt x="4272" y="1"/>
                  </a:lnTo>
                  <a:cubicBezTo>
                    <a:pt x="3446" y="1128"/>
                    <a:pt x="2901" y="2456"/>
                    <a:pt x="2563" y="3821"/>
                  </a:cubicBezTo>
                  <a:cubicBezTo>
                    <a:pt x="2390" y="4506"/>
                    <a:pt x="2279" y="5208"/>
                    <a:pt x="2222" y="5912"/>
                  </a:cubicBezTo>
                  <a:cubicBezTo>
                    <a:pt x="2181" y="6266"/>
                    <a:pt x="2192" y="6622"/>
                    <a:pt x="2178" y="6974"/>
                  </a:cubicBezTo>
                  <a:cubicBezTo>
                    <a:pt x="2167" y="7318"/>
                    <a:pt x="2174" y="7657"/>
                    <a:pt x="2155" y="7998"/>
                  </a:cubicBezTo>
                  <a:cubicBezTo>
                    <a:pt x="2113" y="9361"/>
                    <a:pt x="1941" y="10717"/>
                    <a:pt x="1623" y="12039"/>
                  </a:cubicBezTo>
                  <a:cubicBezTo>
                    <a:pt x="1293" y="13355"/>
                    <a:pt x="838" y="14664"/>
                    <a:pt x="0" y="15776"/>
                  </a:cubicBezTo>
                  <a:cubicBezTo>
                    <a:pt x="531" y="15323"/>
                    <a:pt x="947" y="14737"/>
                    <a:pt x="1297" y="14128"/>
                  </a:cubicBezTo>
                  <a:cubicBezTo>
                    <a:pt x="1638" y="13510"/>
                    <a:pt x="1912" y="12855"/>
                    <a:pt x="2126" y="12183"/>
                  </a:cubicBezTo>
                  <a:cubicBezTo>
                    <a:pt x="2345" y="11513"/>
                    <a:pt x="2500" y="10822"/>
                    <a:pt x="2619" y="10127"/>
                  </a:cubicBezTo>
                  <a:cubicBezTo>
                    <a:pt x="2726" y="9429"/>
                    <a:pt x="2801" y="8726"/>
                    <a:pt x="2827" y="8023"/>
                  </a:cubicBezTo>
                  <a:cubicBezTo>
                    <a:pt x="2843" y="7672"/>
                    <a:pt x="2833" y="7317"/>
                    <a:pt x="2836" y="6968"/>
                  </a:cubicBezTo>
                  <a:cubicBezTo>
                    <a:pt x="2841" y="6630"/>
                    <a:pt x="2834" y="6291"/>
                    <a:pt x="2857" y="5953"/>
                  </a:cubicBezTo>
                  <a:cubicBezTo>
                    <a:pt x="2876" y="5275"/>
                    <a:pt x="2968" y="4601"/>
                    <a:pt x="3076" y="3929"/>
                  </a:cubicBezTo>
                  <a:cubicBezTo>
                    <a:pt x="3311" y="2588"/>
                    <a:pt x="3692" y="1264"/>
                    <a:pt x="427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11" name="Google Shape;8611;p30"/>
            <p:cNvSpPr/>
            <p:nvPr/>
          </p:nvSpPr>
          <p:spPr>
            <a:xfrm>
              <a:off x="6032731" y="-560763"/>
              <a:ext cx="292080" cy="631080"/>
            </a:xfrm>
            <a:custGeom>
              <a:avLst/>
              <a:gdLst/>
              <a:ahLst/>
              <a:cxnLst/>
              <a:rect l="l" t="t" r="r" b="b"/>
              <a:pathLst>
                <a:path w="7302" h="15777" extrusionOk="0">
                  <a:moveTo>
                    <a:pt x="4272" y="1"/>
                  </a:moveTo>
                  <a:lnTo>
                    <a:pt x="4272" y="1"/>
                  </a:lnTo>
                  <a:cubicBezTo>
                    <a:pt x="4278" y="19"/>
                    <a:pt x="4283" y="37"/>
                    <a:pt x="4288" y="55"/>
                  </a:cubicBezTo>
                  <a:lnTo>
                    <a:pt x="4288" y="55"/>
                  </a:lnTo>
                  <a:cubicBezTo>
                    <a:pt x="4278" y="20"/>
                    <a:pt x="4272" y="1"/>
                    <a:pt x="4272" y="1"/>
                  </a:cubicBezTo>
                  <a:close/>
                  <a:moveTo>
                    <a:pt x="4288" y="55"/>
                  </a:moveTo>
                  <a:lnTo>
                    <a:pt x="4288" y="55"/>
                  </a:lnTo>
                  <a:cubicBezTo>
                    <a:pt x="4450" y="614"/>
                    <a:pt x="5798" y="5349"/>
                    <a:pt x="5793" y="8191"/>
                  </a:cubicBezTo>
                  <a:cubicBezTo>
                    <a:pt x="5792" y="11242"/>
                    <a:pt x="1348" y="15327"/>
                    <a:pt x="0" y="15776"/>
                  </a:cubicBezTo>
                  <a:cubicBezTo>
                    <a:pt x="1561" y="15713"/>
                    <a:pt x="3564" y="14409"/>
                    <a:pt x="4708" y="13408"/>
                  </a:cubicBezTo>
                  <a:cubicBezTo>
                    <a:pt x="6056" y="12233"/>
                    <a:pt x="7051" y="10582"/>
                    <a:pt x="7185" y="8797"/>
                  </a:cubicBezTo>
                  <a:cubicBezTo>
                    <a:pt x="7301" y="7242"/>
                    <a:pt x="6774" y="5711"/>
                    <a:pt x="6127" y="4292"/>
                  </a:cubicBezTo>
                  <a:cubicBezTo>
                    <a:pt x="5488" y="2890"/>
                    <a:pt x="4724" y="1533"/>
                    <a:pt x="4288" y="55"/>
                  </a:cubicBezTo>
                  <a:close/>
                </a:path>
              </a:pathLst>
            </a:custGeom>
            <a:solidFill>
              <a:srgbClr val="3E5B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12" name="Google Shape;8612;p30"/>
            <p:cNvSpPr/>
            <p:nvPr/>
          </p:nvSpPr>
          <p:spPr>
            <a:xfrm>
              <a:off x="5981892" y="-560763"/>
              <a:ext cx="221760" cy="590840"/>
            </a:xfrm>
            <a:custGeom>
              <a:avLst/>
              <a:gdLst/>
              <a:ahLst/>
              <a:cxnLst/>
              <a:rect l="l" t="t" r="r" b="b"/>
              <a:pathLst>
                <a:path w="5544" h="14771" extrusionOk="0">
                  <a:moveTo>
                    <a:pt x="5543" y="1"/>
                  </a:moveTo>
                  <a:lnTo>
                    <a:pt x="5543" y="1"/>
                  </a:lnTo>
                  <a:cubicBezTo>
                    <a:pt x="3669" y="1038"/>
                    <a:pt x="2134" y="2676"/>
                    <a:pt x="1216" y="4609"/>
                  </a:cubicBezTo>
                  <a:cubicBezTo>
                    <a:pt x="298" y="6546"/>
                    <a:pt x="1" y="8772"/>
                    <a:pt x="384" y="10879"/>
                  </a:cubicBezTo>
                  <a:cubicBezTo>
                    <a:pt x="624" y="12211"/>
                    <a:pt x="996" y="13457"/>
                    <a:pt x="1175" y="14771"/>
                  </a:cubicBezTo>
                  <a:cubicBezTo>
                    <a:pt x="1133" y="13862"/>
                    <a:pt x="987" y="10164"/>
                    <a:pt x="1172" y="7437"/>
                  </a:cubicBezTo>
                  <a:cubicBezTo>
                    <a:pt x="1417" y="3879"/>
                    <a:pt x="5543" y="1"/>
                    <a:pt x="5543" y="1"/>
                  </a:cubicBezTo>
                  <a:close/>
                </a:path>
              </a:pathLst>
            </a:custGeom>
            <a:solidFill>
              <a:srgbClr val="BFD5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13" name="Google Shape;8613;p30"/>
            <p:cNvSpPr/>
            <p:nvPr/>
          </p:nvSpPr>
          <p:spPr>
            <a:xfrm>
              <a:off x="8377852" y="2062599"/>
              <a:ext cx="624880" cy="1984480"/>
            </a:xfrm>
            <a:custGeom>
              <a:avLst/>
              <a:gdLst/>
              <a:ahLst/>
              <a:cxnLst/>
              <a:rect l="l" t="t" r="r" b="b"/>
              <a:pathLst>
                <a:path w="15622" h="49612" extrusionOk="0">
                  <a:moveTo>
                    <a:pt x="7842" y="0"/>
                  </a:moveTo>
                  <a:cubicBezTo>
                    <a:pt x="6953" y="2907"/>
                    <a:pt x="6912" y="5926"/>
                    <a:pt x="7182" y="8942"/>
                  </a:cubicBezTo>
                  <a:cubicBezTo>
                    <a:pt x="6318" y="10205"/>
                    <a:pt x="5751" y="11926"/>
                    <a:pt x="5248" y="13590"/>
                  </a:cubicBezTo>
                  <a:cubicBezTo>
                    <a:pt x="4244" y="16893"/>
                    <a:pt x="3243" y="19794"/>
                    <a:pt x="1102" y="21868"/>
                  </a:cubicBezTo>
                  <a:lnTo>
                    <a:pt x="1524" y="22305"/>
                  </a:lnTo>
                  <a:cubicBezTo>
                    <a:pt x="3771" y="20129"/>
                    <a:pt x="4803" y="17150"/>
                    <a:pt x="5825" y="13765"/>
                  </a:cubicBezTo>
                  <a:cubicBezTo>
                    <a:pt x="6150" y="12691"/>
                    <a:pt x="6614" y="11174"/>
                    <a:pt x="7280" y="9948"/>
                  </a:cubicBezTo>
                  <a:cubicBezTo>
                    <a:pt x="7440" y="11397"/>
                    <a:pt x="7654" y="12843"/>
                    <a:pt x="7868" y="14275"/>
                  </a:cubicBezTo>
                  <a:cubicBezTo>
                    <a:pt x="8508" y="18527"/>
                    <a:pt x="9168" y="22925"/>
                    <a:pt x="8266" y="27098"/>
                  </a:cubicBezTo>
                  <a:cubicBezTo>
                    <a:pt x="8200" y="27404"/>
                    <a:pt x="8123" y="27709"/>
                    <a:pt x="8042" y="28011"/>
                  </a:cubicBezTo>
                  <a:lnTo>
                    <a:pt x="6920" y="28379"/>
                  </a:lnTo>
                  <a:cubicBezTo>
                    <a:pt x="6315" y="28576"/>
                    <a:pt x="5690" y="28781"/>
                    <a:pt x="5111" y="29095"/>
                  </a:cubicBezTo>
                  <a:cubicBezTo>
                    <a:pt x="3799" y="29803"/>
                    <a:pt x="2862" y="30980"/>
                    <a:pt x="1957" y="32116"/>
                  </a:cubicBezTo>
                  <a:cubicBezTo>
                    <a:pt x="1587" y="32580"/>
                    <a:pt x="1205" y="33061"/>
                    <a:pt x="806" y="33496"/>
                  </a:cubicBezTo>
                  <a:cubicBezTo>
                    <a:pt x="564" y="33760"/>
                    <a:pt x="299" y="34012"/>
                    <a:pt x="0" y="34065"/>
                  </a:cubicBezTo>
                  <a:lnTo>
                    <a:pt x="108" y="34662"/>
                  </a:lnTo>
                  <a:cubicBezTo>
                    <a:pt x="586" y="34576"/>
                    <a:pt x="940" y="34248"/>
                    <a:pt x="1256" y="33906"/>
                  </a:cubicBezTo>
                  <a:cubicBezTo>
                    <a:pt x="1668" y="33454"/>
                    <a:pt x="2059" y="32966"/>
                    <a:pt x="2433" y="32492"/>
                  </a:cubicBezTo>
                  <a:cubicBezTo>
                    <a:pt x="3341" y="31353"/>
                    <a:pt x="4196" y="30278"/>
                    <a:pt x="5401" y="29628"/>
                  </a:cubicBezTo>
                  <a:cubicBezTo>
                    <a:pt x="5935" y="29339"/>
                    <a:pt x="6532" y="29146"/>
                    <a:pt x="7111" y="28956"/>
                  </a:cubicBezTo>
                  <a:lnTo>
                    <a:pt x="7843" y="28717"/>
                  </a:lnTo>
                  <a:lnTo>
                    <a:pt x="7843" y="28717"/>
                  </a:lnTo>
                  <a:cubicBezTo>
                    <a:pt x="7383" y="30225"/>
                    <a:pt x="6771" y="31697"/>
                    <a:pt x="6171" y="33134"/>
                  </a:cubicBezTo>
                  <a:cubicBezTo>
                    <a:pt x="5862" y="33875"/>
                    <a:pt x="5543" y="34644"/>
                    <a:pt x="5248" y="35405"/>
                  </a:cubicBezTo>
                  <a:cubicBezTo>
                    <a:pt x="3493" y="39948"/>
                    <a:pt x="2452" y="44714"/>
                    <a:pt x="2161" y="49575"/>
                  </a:cubicBezTo>
                  <a:lnTo>
                    <a:pt x="2767" y="49611"/>
                  </a:lnTo>
                  <a:cubicBezTo>
                    <a:pt x="3056" y="44812"/>
                    <a:pt x="4080" y="40105"/>
                    <a:pt x="5814" y="35624"/>
                  </a:cubicBezTo>
                  <a:cubicBezTo>
                    <a:pt x="6105" y="34867"/>
                    <a:pt x="6424" y="34105"/>
                    <a:pt x="6732" y="33367"/>
                  </a:cubicBezTo>
                  <a:cubicBezTo>
                    <a:pt x="6815" y="33168"/>
                    <a:pt x="6898" y="32969"/>
                    <a:pt x="6982" y="32768"/>
                  </a:cubicBezTo>
                  <a:cubicBezTo>
                    <a:pt x="7080" y="33024"/>
                    <a:pt x="7140" y="33320"/>
                    <a:pt x="7147" y="33664"/>
                  </a:cubicBezTo>
                  <a:cubicBezTo>
                    <a:pt x="7157" y="34025"/>
                    <a:pt x="7116" y="34382"/>
                    <a:pt x="7074" y="34761"/>
                  </a:cubicBezTo>
                  <a:cubicBezTo>
                    <a:pt x="7058" y="34915"/>
                    <a:pt x="7041" y="35070"/>
                    <a:pt x="7027" y="35224"/>
                  </a:cubicBezTo>
                  <a:cubicBezTo>
                    <a:pt x="6895" y="36746"/>
                    <a:pt x="7086" y="38312"/>
                    <a:pt x="7584" y="39754"/>
                  </a:cubicBezTo>
                  <a:cubicBezTo>
                    <a:pt x="7763" y="40269"/>
                    <a:pt x="8033" y="40919"/>
                    <a:pt x="8538" y="41385"/>
                  </a:cubicBezTo>
                  <a:lnTo>
                    <a:pt x="8951" y="40936"/>
                  </a:lnTo>
                  <a:cubicBezTo>
                    <a:pt x="8544" y="40563"/>
                    <a:pt x="8316" y="40002"/>
                    <a:pt x="8160" y="39556"/>
                  </a:cubicBezTo>
                  <a:cubicBezTo>
                    <a:pt x="7689" y="38194"/>
                    <a:pt x="7507" y="36715"/>
                    <a:pt x="7634" y="35280"/>
                  </a:cubicBezTo>
                  <a:cubicBezTo>
                    <a:pt x="7647" y="35128"/>
                    <a:pt x="7663" y="34980"/>
                    <a:pt x="7679" y="34828"/>
                  </a:cubicBezTo>
                  <a:cubicBezTo>
                    <a:pt x="7721" y="34445"/>
                    <a:pt x="7765" y="34050"/>
                    <a:pt x="7756" y="33649"/>
                  </a:cubicBezTo>
                  <a:cubicBezTo>
                    <a:pt x="7741" y="32998"/>
                    <a:pt x="7577" y="32460"/>
                    <a:pt x="7281" y="32041"/>
                  </a:cubicBezTo>
                  <a:cubicBezTo>
                    <a:pt x="7912" y="30485"/>
                    <a:pt x="8506" y="28885"/>
                    <a:pt x="8865" y="27228"/>
                  </a:cubicBezTo>
                  <a:cubicBezTo>
                    <a:pt x="9719" y="23274"/>
                    <a:pt x="9213" y="19168"/>
                    <a:pt x="8621" y="15171"/>
                  </a:cubicBezTo>
                  <a:lnTo>
                    <a:pt x="8621" y="15171"/>
                  </a:lnTo>
                  <a:cubicBezTo>
                    <a:pt x="9296" y="15688"/>
                    <a:pt x="9690" y="16570"/>
                    <a:pt x="9934" y="17237"/>
                  </a:cubicBezTo>
                  <a:cubicBezTo>
                    <a:pt x="10119" y="17744"/>
                    <a:pt x="10285" y="18275"/>
                    <a:pt x="10446" y="18786"/>
                  </a:cubicBezTo>
                  <a:cubicBezTo>
                    <a:pt x="10728" y="19689"/>
                    <a:pt x="11020" y="20625"/>
                    <a:pt x="11444" y="21502"/>
                  </a:cubicBezTo>
                  <a:cubicBezTo>
                    <a:pt x="12282" y="23233"/>
                    <a:pt x="13656" y="24729"/>
                    <a:pt x="15309" y="25714"/>
                  </a:cubicBezTo>
                  <a:lnTo>
                    <a:pt x="15621" y="25191"/>
                  </a:lnTo>
                  <a:cubicBezTo>
                    <a:pt x="14066" y="24267"/>
                    <a:pt x="12780" y="22861"/>
                    <a:pt x="11993" y="21235"/>
                  </a:cubicBezTo>
                  <a:cubicBezTo>
                    <a:pt x="11588" y="20399"/>
                    <a:pt x="11302" y="19487"/>
                    <a:pt x="11027" y="18604"/>
                  </a:cubicBezTo>
                  <a:cubicBezTo>
                    <a:pt x="10865" y="18085"/>
                    <a:pt x="10698" y="17549"/>
                    <a:pt x="10505" y="17029"/>
                  </a:cubicBezTo>
                  <a:cubicBezTo>
                    <a:pt x="10182" y="16143"/>
                    <a:pt x="9621" y="14916"/>
                    <a:pt x="8505" y="14384"/>
                  </a:cubicBezTo>
                  <a:cubicBezTo>
                    <a:pt x="8496" y="14319"/>
                    <a:pt x="8485" y="14253"/>
                    <a:pt x="8476" y="14188"/>
                  </a:cubicBezTo>
                  <a:cubicBezTo>
                    <a:pt x="7773" y="9512"/>
                    <a:pt x="7048" y="4677"/>
                    <a:pt x="8423" y="179"/>
                  </a:cubicBezTo>
                  <a:lnTo>
                    <a:pt x="7842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14" name="Google Shape;8614;p30"/>
            <p:cNvSpPr/>
            <p:nvPr/>
          </p:nvSpPr>
          <p:spPr>
            <a:xfrm>
              <a:off x="8202295" y="3767934"/>
              <a:ext cx="511160" cy="734760"/>
            </a:xfrm>
            <a:custGeom>
              <a:avLst/>
              <a:gdLst/>
              <a:ahLst/>
              <a:cxnLst/>
              <a:rect l="l" t="t" r="r" b="b"/>
              <a:pathLst>
                <a:path w="12779" h="18369" extrusionOk="0">
                  <a:moveTo>
                    <a:pt x="7734" y="0"/>
                  </a:moveTo>
                  <a:cubicBezTo>
                    <a:pt x="7698" y="0"/>
                    <a:pt x="7661" y="5"/>
                    <a:pt x="7621" y="14"/>
                  </a:cubicBezTo>
                  <a:cubicBezTo>
                    <a:pt x="7109" y="136"/>
                    <a:pt x="6202" y="1617"/>
                    <a:pt x="5811" y="2038"/>
                  </a:cubicBezTo>
                  <a:cubicBezTo>
                    <a:pt x="5182" y="2714"/>
                    <a:pt x="4548" y="3380"/>
                    <a:pt x="3942" y="4078"/>
                  </a:cubicBezTo>
                  <a:cubicBezTo>
                    <a:pt x="2432" y="5809"/>
                    <a:pt x="1057" y="7780"/>
                    <a:pt x="529" y="10117"/>
                  </a:cubicBezTo>
                  <a:cubicBezTo>
                    <a:pt x="0" y="12454"/>
                    <a:pt x="478" y="15218"/>
                    <a:pt x="2179" y="16860"/>
                  </a:cubicBezTo>
                  <a:cubicBezTo>
                    <a:pt x="3266" y="17910"/>
                    <a:pt x="4706" y="18368"/>
                    <a:pt x="6150" y="18368"/>
                  </a:cubicBezTo>
                  <a:cubicBezTo>
                    <a:pt x="6864" y="18368"/>
                    <a:pt x="7578" y="18256"/>
                    <a:pt x="8252" y="18048"/>
                  </a:cubicBezTo>
                  <a:cubicBezTo>
                    <a:pt x="9837" y="17557"/>
                    <a:pt x="11335" y="16515"/>
                    <a:pt x="12050" y="14912"/>
                  </a:cubicBezTo>
                  <a:cubicBezTo>
                    <a:pt x="12779" y="13280"/>
                    <a:pt x="12603" y="11292"/>
                    <a:pt x="12027" y="9539"/>
                  </a:cubicBezTo>
                  <a:cubicBezTo>
                    <a:pt x="11451" y="7784"/>
                    <a:pt x="10512" y="6195"/>
                    <a:pt x="9699" y="4545"/>
                  </a:cubicBezTo>
                  <a:cubicBezTo>
                    <a:pt x="9240" y="3617"/>
                    <a:pt x="8820" y="2657"/>
                    <a:pt x="8531" y="1652"/>
                  </a:cubicBezTo>
                  <a:cubicBezTo>
                    <a:pt x="8394" y="1170"/>
                    <a:pt x="8311" y="0"/>
                    <a:pt x="7734" y="0"/>
                  </a:cubicBezTo>
                  <a:close/>
                </a:path>
              </a:pathLst>
            </a:custGeom>
            <a:solidFill>
              <a:srgbClr val="C5DC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15" name="Google Shape;8615;p30"/>
            <p:cNvSpPr/>
            <p:nvPr/>
          </p:nvSpPr>
          <p:spPr>
            <a:xfrm>
              <a:off x="8213935" y="3768014"/>
              <a:ext cx="387520" cy="656440"/>
            </a:xfrm>
            <a:custGeom>
              <a:avLst/>
              <a:gdLst/>
              <a:ahLst/>
              <a:cxnLst/>
              <a:rect l="l" t="t" r="r" b="b"/>
              <a:pathLst>
                <a:path w="9688" h="16411" extrusionOk="0">
                  <a:moveTo>
                    <a:pt x="7445" y="1"/>
                  </a:moveTo>
                  <a:cubicBezTo>
                    <a:pt x="7410" y="1"/>
                    <a:pt x="7372" y="5"/>
                    <a:pt x="7333" y="15"/>
                  </a:cubicBezTo>
                  <a:cubicBezTo>
                    <a:pt x="6821" y="136"/>
                    <a:pt x="5915" y="1618"/>
                    <a:pt x="5523" y="2037"/>
                  </a:cubicBezTo>
                  <a:cubicBezTo>
                    <a:pt x="4895" y="2712"/>
                    <a:pt x="4258" y="3379"/>
                    <a:pt x="3652" y="4076"/>
                  </a:cubicBezTo>
                  <a:cubicBezTo>
                    <a:pt x="2143" y="5807"/>
                    <a:pt x="767" y="7778"/>
                    <a:pt x="240" y="10115"/>
                  </a:cubicBezTo>
                  <a:cubicBezTo>
                    <a:pt x="61" y="10899"/>
                    <a:pt x="1" y="11730"/>
                    <a:pt x="58" y="12550"/>
                  </a:cubicBezTo>
                  <a:cubicBezTo>
                    <a:pt x="182" y="12830"/>
                    <a:pt x="320" y="13102"/>
                    <a:pt x="476" y="13366"/>
                  </a:cubicBezTo>
                  <a:cubicBezTo>
                    <a:pt x="1491" y="15072"/>
                    <a:pt x="3261" y="16411"/>
                    <a:pt x="5086" y="16411"/>
                  </a:cubicBezTo>
                  <a:cubicBezTo>
                    <a:pt x="5600" y="16411"/>
                    <a:pt x="6118" y="16305"/>
                    <a:pt x="6625" y="16072"/>
                  </a:cubicBezTo>
                  <a:cubicBezTo>
                    <a:pt x="9032" y="14961"/>
                    <a:pt x="9687" y="11900"/>
                    <a:pt x="9377" y="9279"/>
                  </a:cubicBezTo>
                  <a:cubicBezTo>
                    <a:pt x="9035" y="6379"/>
                    <a:pt x="7556" y="3439"/>
                    <a:pt x="7965" y="525"/>
                  </a:cubicBezTo>
                  <a:cubicBezTo>
                    <a:pt x="7855" y="229"/>
                    <a:pt x="7697" y="1"/>
                    <a:pt x="7445" y="1"/>
                  </a:cubicBezTo>
                  <a:close/>
                </a:path>
              </a:pathLst>
            </a:custGeom>
            <a:solidFill>
              <a:srgbClr val="8EBC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16" name="Google Shape;8616;p30"/>
            <p:cNvSpPr/>
            <p:nvPr/>
          </p:nvSpPr>
          <p:spPr>
            <a:xfrm>
              <a:off x="8457051" y="3769534"/>
              <a:ext cx="61040" cy="508600"/>
            </a:xfrm>
            <a:custGeom>
              <a:avLst/>
              <a:gdLst/>
              <a:ahLst/>
              <a:cxnLst/>
              <a:rect l="l" t="t" r="r" b="b"/>
              <a:pathLst>
                <a:path w="1526" h="12715" extrusionOk="0">
                  <a:moveTo>
                    <a:pt x="1526" y="0"/>
                  </a:moveTo>
                  <a:lnTo>
                    <a:pt x="1526" y="0"/>
                  </a:lnTo>
                  <a:cubicBezTo>
                    <a:pt x="1151" y="397"/>
                    <a:pt x="888" y="898"/>
                    <a:pt x="705" y="1421"/>
                  </a:cubicBezTo>
                  <a:cubicBezTo>
                    <a:pt x="529" y="1945"/>
                    <a:pt x="426" y="2493"/>
                    <a:pt x="367" y="3038"/>
                  </a:cubicBezTo>
                  <a:cubicBezTo>
                    <a:pt x="244" y="4131"/>
                    <a:pt x="268" y="5216"/>
                    <a:pt x="270" y="6290"/>
                  </a:cubicBezTo>
                  <a:cubicBezTo>
                    <a:pt x="293" y="7367"/>
                    <a:pt x="283" y="8423"/>
                    <a:pt x="232" y="9496"/>
                  </a:cubicBezTo>
                  <a:cubicBezTo>
                    <a:pt x="181" y="10565"/>
                    <a:pt x="101" y="11635"/>
                    <a:pt x="0" y="12714"/>
                  </a:cubicBezTo>
                  <a:cubicBezTo>
                    <a:pt x="347" y="11683"/>
                    <a:pt x="560" y="10615"/>
                    <a:pt x="704" y="9538"/>
                  </a:cubicBezTo>
                  <a:cubicBezTo>
                    <a:pt x="853" y="8464"/>
                    <a:pt x="889" y="7361"/>
                    <a:pt x="879" y="6283"/>
                  </a:cubicBezTo>
                  <a:lnTo>
                    <a:pt x="848" y="4670"/>
                  </a:lnTo>
                  <a:cubicBezTo>
                    <a:pt x="829" y="4134"/>
                    <a:pt x="831" y="3601"/>
                    <a:pt x="841" y="3070"/>
                  </a:cubicBezTo>
                  <a:cubicBezTo>
                    <a:pt x="873" y="2017"/>
                    <a:pt x="990" y="955"/>
                    <a:pt x="152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17" name="Google Shape;8617;p30"/>
            <p:cNvSpPr/>
            <p:nvPr/>
          </p:nvSpPr>
          <p:spPr>
            <a:xfrm>
              <a:off x="8664807" y="3619576"/>
              <a:ext cx="420840" cy="574800"/>
            </a:xfrm>
            <a:custGeom>
              <a:avLst/>
              <a:gdLst/>
              <a:ahLst/>
              <a:cxnLst/>
              <a:rect l="l" t="t" r="r" b="b"/>
              <a:pathLst>
                <a:path w="10521" h="14370" extrusionOk="0">
                  <a:moveTo>
                    <a:pt x="1033" y="0"/>
                  </a:moveTo>
                  <a:cubicBezTo>
                    <a:pt x="802" y="0"/>
                    <a:pt x="606" y="40"/>
                    <a:pt x="479" y="143"/>
                  </a:cubicBezTo>
                  <a:cubicBezTo>
                    <a:pt x="1" y="526"/>
                    <a:pt x="887" y="2125"/>
                    <a:pt x="1031" y="2731"/>
                  </a:cubicBezTo>
                  <a:cubicBezTo>
                    <a:pt x="1293" y="3847"/>
                    <a:pt x="1418" y="4991"/>
                    <a:pt x="1529" y="6127"/>
                  </a:cubicBezTo>
                  <a:cubicBezTo>
                    <a:pt x="1769" y="8591"/>
                    <a:pt x="2077" y="11250"/>
                    <a:pt x="3639" y="13108"/>
                  </a:cubicBezTo>
                  <a:cubicBezTo>
                    <a:pt x="4222" y="13800"/>
                    <a:pt x="5011" y="14361"/>
                    <a:pt x="5861" y="14370"/>
                  </a:cubicBezTo>
                  <a:cubicBezTo>
                    <a:pt x="5865" y="14370"/>
                    <a:pt x="5870" y="14370"/>
                    <a:pt x="5875" y="14370"/>
                  </a:cubicBezTo>
                  <a:cubicBezTo>
                    <a:pt x="6490" y="14370"/>
                    <a:pt x="7070" y="14080"/>
                    <a:pt x="7574" y="13715"/>
                  </a:cubicBezTo>
                  <a:cubicBezTo>
                    <a:pt x="9438" y="12371"/>
                    <a:pt x="10521" y="9876"/>
                    <a:pt x="10314" y="7409"/>
                  </a:cubicBezTo>
                  <a:cubicBezTo>
                    <a:pt x="10105" y="4944"/>
                    <a:pt x="8616" y="2600"/>
                    <a:pt x="6547" y="1488"/>
                  </a:cubicBezTo>
                  <a:cubicBezTo>
                    <a:pt x="5527" y="940"/>
                    <a:pt x="4413" y="691"/>
                    <a:pt x="3308" y="483"/>
                  </a:cubicBezTo>
                  <a:cubicBezTo>
                    <a:pt x="2849" y="397"/>
                    <a:pt x="1763" y="0"/>
                    <a:pt x="103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18" name="Google Shape;8618;p30"/>
            <p:cNvSpPr/>
            <p:nvPr/>
          </p:nvSpPr>
          <p:spPr>
            <a:xfrm>
              <a:off x="8683967" y="3625216"/>
              <a:ext cx="248400" cy="374640"/>
            </a:xfrm>
            <a:custGeom>
              <a:avLst/>
              <a:gdLst/>
              <a:ahLst/>
              <a:cxnLst/>
              <a:rect l="l" t="t" r="r" b="b"/>
              <a:pathLst>
                <a:path w="6210" h="9366" extrusionOk="0">
                  <a:moveTo>
                    <a:pt x="1" y="1"/>
                  </a:moveTo>
                  <a:cubicBezTo>
                    <a:pt x="651" y="696"/>
                    <a:pt x="1241" y="1424"/>
                    <a:pt x="1780" y="2186"/>
                  </a:cubicBezTo>
                  <a:cubicBezTo>
                    <a:pt x="2312" y="2953"/>
                    <a:pt x="2791" y="3750"/>
                    <a:pt x="3176" y="4590"/>
                  </a:cubicBezTo>
                  <a:cubicBezTo>
                    <a:pt x="3374" y="5010"/>
                    <a:pt x="3526" y="5431"/>
                    <a:pt x="3709" y="5889"/>
                  </a:cubicBezTo>
                  <a:cubicBezTo>
                    <a:pt x="3903" y="6330"/>
                    <a:pt x="4110" y="6767"/>
                    <a:pt x="4362" y="7179"/>
                  </a:cubicBezTo>
                  <a:cubicBezTo>
                    <a:pt x="4860" y="8001"/>
                    <a:pt x="5459" y="8771"/>
                    <a:pt x="6210" y="9365"/>
                  </a:cubicBezTo>
                  <a:cubicBezTo>
                    <a:pt x="5622" y="8620"/>
                    <a:pt x="5141" y="7813"/>
                    <a:pt x="4726" y="6980"/>
                  </a:cubicBezTo>
                  <a:cubicBezTo>
                    <a:pt x="4525" y="6559"/>
                    <a:pt x="4337" y="6136"/>
                    <a:pt x="4177" y="5701"/>
                  </a:cubicBezTo>
                  <a:cubicBezTo>
                    <a:pt x="4024" y="5275"/>
                    <a:pt x="3856" y="4803"/>
                    <a:pt x="3660" y="4364"/>
                  </a:cubicBezTo>
                  <a:cubicBezTo>
                    <a:pt x="3451" y="3929"/>
                    <a:pt x="3225" y="3500"/>
                    <a:pt x="2965" y="3094"/>
                  </a:cubicBezTo>
                  <a:cubicBezTo>
                    <a:pt x="2698" y="2692"/>
                    <a:pt x="2424" y="2297"/>
                    <a:pt x="2112" y="1931"/>
                  </a:cubicBezTo>
                  <a:cubicBezTo>
                    <a:pt x="1494" y="1197"/>
                    <a:pt x="797" y="527"/>
                    <a:pt x="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19" name="Google Shape;8619;p30"/>
            <p:cNvSpPr/>
            <p:nvPr/>
          </p:nvSpPr>
          <p:spPr>
            <a:xfrm>
              <a:off x="8683887" y="3619456"/>
              <a:ext cx="401720" cy="574800"/>
            </a:xfrm>
            <a:custGeom>
              <a:avLst/>
              <a:gdLst/>
              <a:ahLst/>
              <a:cxnLst/>
              <a:rect l="l" t="t" r="r" b="b"/>
              <a:pathLst>
                <a:path w="10043" h="14370" extrusionOk="0">
                  <a:moveTo>
                    <a:pt x="553" y="1"/>
                  </a:moveTo>
                  <a:cubicBezTo>
                    <a:pt x="322" y="1"/>
                    <a:pt x="127" y="41"/>
                    <a:pt x="0" y="143"/>
                  </a:cubicBezTo>
                  <a:cubicBezTo>
                    <a:pt x="7076" y="2013"/>
                    <a:pt x="8482" y="5372"/>
                    <a:pt x="7975" y="9690"/>
                  </a:cubicBezTo>
                  <a:cubicBezTo>
                    <a:pt x="7590" y="12978"/>
                    <a:pt x="4153" y="13908"/>
                    <a:pt x="4070" y="13930"/>
                  </a:cubicBezTo>
                  <a:cubicBezTo>
                    <a:pt x="4475" y="14195"/>
                    <a:pt x="4919" y="14367"/>
                    <a:pt x="5381" y="14370"/>
                  </a:cubicBezTo>
                  <a:cubicBezTo>
                    <a:pt x="5387" y="14370"/>
                    <a:pt x="5393" y="14370"/>
                    <a:pt x="5399" y="14370"/>
                  </a:cubicBezTo>
                  <a:cubicBezTo>
                    <a:pt x="6015" y="14370"/>
                    <a:pt x="6592" y="14081"/>
                    <a:pt x="7096" y="13717"/>
                  </a:cubicBezTo>
                  <a:cubicBezTo>
                    <a:pt x="8958" y="12372"/>
                    <a:pt x="10042" y="9878"/>
                    <a:pt x="9835" y="7411"/>
                  </a:cubicBezTo>
                  <a:cubicBezTo>
                    <a:pt x="9627" y="4944"/>
                    <a:pt x="8138" y="2601"/>
                    <a:pt x="6069" y="1489"/>
                  </a:cubicBezTo>
                  <a:cubicBezTo>
                    <a:pt x="5049" y="942"/>
                    <a:pt x="3934" y="692"/>
                    <a:pt x="2830" y="484"/>
                  </a:cubicBezTo>
                  <a:cubicBezTo>
                    <a:pt x="2370" y="399"/>
                    <a:pt x="1282" y="1"/>
                    <a:pt x="55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20" name="Google Shape;8620;p30"/>
            <p:cNvSpPr/>
            <p:nvPr/>
          </p:nvSpPr>
          <p:spPr>
            <a:xfrm>
              <a:off x="7841141" y="3340740"/>
              <a:ext cx="620480" cy="461920"/>
            </a:xfrm>
            <a:custGeom>
              <a:avLst/>
              <a:gdLst/>
              <a:ahLst/>
              <a:cxnLst/>
              <a:rect l="l" t="t" r="r" b="b"/>
              <a:pathLst>
                <a:path w="15512" h="11548" extrusionOk="0">
                  <a:moveTo>
                    <a:pt x="7004" y="0"/>
                  </a:moveTo>
                  <a:cubicBezTo>
                    <a:pt x="6155" y="0"/>
                    <a:pt x="5316" y="102"/>
                    <a:pt x="4499" y="385"/>
                  </a:cubicBezTo>
                  <a:cubicBezTo>
                    <a:pt x="2522" y="1076"/>
                    <a:pt x="934" y="2876"/>
                    <a:pt x="385" y="5055"/>
                  </a:cubicBezTo>
                  <a:cubicBezTo>
                    <a:pt x="0" y="6584"/>
                    <a:pt x="143" y="8354"/>
                    <a:pt x="1046" y="9657"/>
                  </a:cubicBezTo>
                  <a:cubicBezTo>
                    <a:pt x="1918" y="10915"/>
                    <a:pt x="3388" y="11548"/>
                    <a:pt x="4825" y="11548"/>
                  </a:cubicBezTo>
                  <a:cubicBezTo>
                    <a:pt x="5117" y="11548"/>
                    <a:pt x="5407" y="11522"/>
                    <a:pt x="5691" y="11469"/>
                  </a:cubicBezTo>
                  <a:cubicBezTo>
                    <a:pt x="7370" y="11157"/>
                    <a:pt x="8824" y="10053"/>
                    <a:pt x="9974" y="8718"/>
                  </a:cubicBezTo>
                  <a:cubicBezTo>
                    <a:pt x="11120" y="7384"/>
                    <a:pt x="12009" y="5813"/>
                    <a:pt x="12961" y="4303"/>
                  </a:cubicBezTo>
                  <a:cubicBezTo>
                    <a:pt x="13320" y="3732"/>
                    <a:pt x="15512" y="1203"/>
                    <a:pt x="15188" y="799"/>
                  </a:cubicBezTo>
                  <a:cubicBezTo>
                    <a:pt x="15053" y="627"/>
                    <a:pt x="14791" y="580"/>
                    <a:pt x="14507" y="580"/>
                  </a:cubicBezTo>
                  <a:cubicBezTo>
                    <a:pt x="14152" y="580"/>
                    <a:pt x="13762" y="655"/>
                    <a:pt x="13546" y="655"/>
                  </a:cubicBezTo>
                  <a:cubicBezTo>
                    <a:pt x="12931" y="655"/>
                    <a:pt x="12314" y="600"/>
                    <a:pt x="11700" y="527"/>
                  </a:cubicBezTo>
                  <a:cubicBezTo>
                    <a:pt x="10158" y="344"/>
                    <a:pt x="8565" y="0"/>
                    <a:pt x="7004" y="0"/>
                  </a:cubicBezTo>
                  <a:close/>
                </a:path>
              </a:pathLst>
            </a:custGeom>
            <a:solidFill>
              <a:srgbClr val="BCD2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21" name="Google Shape;8621;p30"/>
            <p:cNvSpPr/>
            <p:nvPr/>
          </p:nvSpPr>
          <p:spPr>
            <a:xfrm>
              <a:off x="8037418" y="3372700"/>
              <a:ext cx="411200" cy="234200"/>
            </a:xfrm>
            <a:custGeom>
              <a:avLst/>
              <a:gdLst/>
              <a:ahLst/>
              <a:cxnLst/>
              <a:rect l="l" t="t" r="r" b="b"/>
              <a:pathLst>
                <a:path w="10280" h="5855" extrusionOk="0">
                  <a:moveTo>
                    <a:pt x="10280" y="0"/>
                  </a:moveTo>
                  <a:lnTo>
                    <a:pt x="10280" y="0"/>
                  </a:lnTo>
                  <a:cubicBezTo>
                    <a:pt x="9499" y="660"/>
                    <a:pt x="8674" y="1245"/>
                    <a:pt x="7803" y="1725"/>
                  </a:cubicBezTo>
                  <a:cubicBezTo>
                    <a:pt x="7364" y="1958"/>
                    <a:pt x="6924" y="2183"/>
                    <a:pt x="6460" y="2345"/>
                  </a:cubicBezTo>
                  <a:cubicBezTo>
                    <a:pt x="6004" y="2528"/>
                    <a:pt x="5527" y="2642"/>
                    <a:pt x="5052" y="2732"/>
                  </a:cubicBezTo>
                  <a:lnTo>
                    <a:pt x="4316" y="2827"/>
                  </a:lnTo>
                  <a:cubicBezTo>
                    <a:pt x="4051" y="2857"/>
                    <a:pt x="3787" y="2890"/>
                    <a:pt x="3529" y="2959"/>
                  </a:cubicBezTo>
                  <a:cubicBezTo>
                    <a:pt x="3012" y="3086"/>
                    <a:pt x="2505" y="3273"/>
                    <a:pt x="2052" y="3553"/>
                  </a:cubicBezTo>
                  <a:cubicBezTo>
                    <a:pt x="1140" y="4089"/>
                    <a:pt x="385" y="4897"/>
                    <a:pt x="0" y="5855"/>
                  </a:cubicBezTo>
                  <a:cubicBezTo>
                    <a:pt x="604" y="5027"/>
                    <a:pt x="1398" y="4387"/>
                    <a:pt x="2272" y="3971"/>
                  </a:cubicBezTo>
                  <a:cubicBezTo>
                    <a:pt x="2491" y="3861"/>
                    <a:pt x="2722" y="3786"/>
                    <a:pt x="2948" y="3698"/>
                  </a:cubicBezTo>
                  <a:cubicBezTo>
                    <a:pt x="3183" y="3636"/>
                    <a:pt x="3413" y="3554"/>
                    <a:pt x="3653" y="3520"/>
                  </a:cubicBezTo>
                  <a:cubicBezTo>
                    <a:pt x="3773" y="3502"/>
                    <a:pt x="3889" y="3469"/>
                    <a:pt x="4010" y="3455"/>
                  </a:cubicBezTo>
                  <a:lnTo>
                    <a:pt x="4372" y="3417"/>
                  </a:lnTo>
                  <a:lnTo>
                    <a:pt x="5151" y="3331"/>
                  </a:lnTo>
                  <a:cubicBezTo>
                    <a:pt x="6199" y="3139"/>
                    <a:pt x="7190" y="2718"/>
                    <a:pt x="8049" y="2129"/>
                  </a:cubicBezTo>
                  <a:cubicBezTo>
                    <a:pt x="8915" y="1551"/>
                    <a:pt x="9681" y="835"/>
                    <a:pt x="1028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22" name="Google Shape;8622;p30"/>
            <p:cNvSpPr/>
            <p:nvPr/>
          </p:nvSpPr>
          <p:spPr>
            <a:xfrm>
              <a:off x="7841141" y="3340740"/>
              <a:ext cx="607600" cy="462000"/>
            </a:xfrm>
            <a:custGeom>
              <a:avLst/>
              <a:gdLst/>
              <a:ahLst/>
              <a:cxnLst/>
              <a:rect l="l" t="t" r="r" b="b"/>
              <a:pathLst>
                <a:path w="15190" h="11550" extrusionOk="0">
                  <a:moveTo>
                    <a:pt x="7004" y="0"/>
                  </a:moveTo>
                  <a:cubicBezTo>
                    <a:pt x="6155" y="0"/>
                    <a:pt x="5316" y="102"/>
                    <a:pt x="4499" y="385"/>
                  </a:cubicBezTo>
                  <a:cubicBezTo>
                    <a:pt x="2521" y="1076"/>
                    <a:pt x="934" y="2877"/>
                    <a:pt x="386" y="5055"/>
                  </a:cubicBezTo>
                  <a:cubicBezTo>
                    <a:pt x="0" y="6585"/>
                    <a:pt x="143" y="8355"/>
                    <a:pt x="1046" y="9658"/>
                  </a:cubicBezTo>
                  <a:cubicBezTo>
                    <a:pt x="1918" y="10916"/>
                    <a:pt x="3387" y="11550"/>
                    <a:pt x="4823" y="11550"/>
                  </a:cubicBezTo>
                  <a:cubicBezTo>
                    <a:pt x="5116" y="11550"/>
                    <a:pt x="5407" y="11523"/>
                    <a:pt x="5691" y="11471"/>
                  </a:cubicBezTo>
                  <a:cubicBezTo>
                    <a:pt x="6047" y="11405"/>
                    <a:pt x="6392" y="11302"/>
                    <a:pt x="6726" y="11170"/>
                  </a:cubicBezTo>
                  <a:cubicBezTo>
                    <a:pt x="5881" y="10875"/>
                    <a:pt x="2690" y="9575"/>
                    <a:pt x="2481" y="6738"/>
                  </a:cubicBezTo>
                  <a:cubicBezTo>
                    <a:pt x="2241" y="3470"/>
                    <a:pt x="5482" y="1292"/>
                    <a:pt x="15190" y="799"/>
                  </a:cubicBezTo>
                  <a:cubicBezTo>
                    <a:pt x="15053" y="628"/>
                    <a:pt x="14790" y="580"/>
                    <a:pt x="14506" y="580"/>
                  </a:cubicBezTo>
                  <a:cubicBezTo>
                    <a:pt x="14150" y="580"/>
                    <a:pt x="13762" y="655"/>
                    <a:pt x="13546" y="655"/>
                  </a:cubicBezTo>
                  <a:cubicBezTo>
                    <a:pt x="12931" y="655"/>
                    <a:pt x="12314" y="600"/>
                    <a:pt x="11700" y="527"/>
                  </a:cubicBezTo>
                  <a:cubicBezTo>
                    <a:pt x="10158" y="344"/>
                    <a:pt x="8565" y="0"/>
                    <a:pt x="7004" y="0"/>
                  </a:cubicBezTo>
                  <a:close/>
                </a:path>
              </a:pathLst>
            </a:custGeom>
            <a:solidFill>
              <a:srgbClr val="D7EF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23" name="Google Shape;8623;p30"/>
            <p:cNvSpPr/>
            <p:nvPr/>
          </p:nvSpPr>
          <p:spPr>
            <a:xfrm>
              <a:off x="8805205" y="2881587"/>
              <a:ext cx="514720" cy="590280"/>
            </a:xfrm>
            <a:custGeom>
              <a:avLst/>
              <a:gdLst/>
              <a:ahLst/>
              <a:cxnLst/>
              <a:rect l="l" t="t" r="r" b="b"/>
              <a:pathLst>
                <a:path w="12868" h="14757" extrusionOk="0">
                  <a:moveTo>
                    <a:pt x="1036" y="1"/>
                  </a:moveTo>
                  <a:cubicBezTo>
                    <a:pt x="861" y="1"/>
                    <a:pt x="708" y="41"/>
                    <a:pt x="595" y="140"/>
                  </a:cubicBezTo>
                  <a:cubicBezTo>
                    <a:pt x="1" y="666"/>
                    <a:pt x="1037" y="4401"/>
                    <a:pt x="1165" y="5284"/>
                  </a:cubicBezTo>
                  <a:cubicBezTo>
                    <a:pt x="1436" y="7173"/>
                    <a:pt x="1777" y="9081"/>
                    <a:pt x="2567" y="10783"/>
                  </a:cubicBezTo>
                  <a:cubicBezTo>
                    <a:pt x="3358" y="12484"/>
                    <a:pt x="4662" y="13980"/>
                    <a:pt x="6333" y="14531"/>
                  </a:cubicBezTo>
                  <a:cubicBezTo>
                    <a:pt x="6793" y="14683"/>
                    <a:pt x="7273" y="14757"/>
                    <a:pt x="7753" y="14757"/>
                  </a:cubicBezTo>
                  <a:cubicBezTo>
                    <a:pt x="8853" y="14757"/>
                    <a:pt x="9956" y="14369"/>
                    <a:pt x="10835" y="13639"/>
                  </a:cubicBezTo>
                  <a:cubicBezTo>
                    <a:pt x="12100" y="12590"/>
                    <a:pt x="12868" y="10859"/>
                    <a:pt x="12839" y="9131"/>
                  </a:cubicBezTo>
                  <a:cubicBezTo>
                    <a:pt x="12805" y="7158"/>
                    <a:pt x="11782" y="5327"/>
                    <a:pt x="10404" y="4062"/>
                  </a:cubicBezTo>
                  <a:cubicBezTo>
                    <a:pt x="9027" y="2799"/>
                    <a:pt x="7322" y="2037"/>
                    <a:pt x="5603" y="1451"/>
                  </a:cubicBezTo>
                  <a:cubicBezTo>
                    <a:pt x="4723" y="1151"/>
                    <a:pt x="3831" y="893"/>
                    <a:pt x="2944" y="615"/>
                  </a:cubicBezTo>
                  <a:cubicBezTo>
                    <a:pt x="2536" y="488"/>
                    <a:pt x="1650" y="1"/>
                    <a:pt x="103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24" name="Google Shape;8624;p30"/>
            <p:cNvSpPr/>
            <p:nvPr/>
          </p:nvSpPr>
          <p:spPr>
            <a:xfrm>
              <a:off x="8829125" y="2887227"/>
              <a:ext cx="317080" cy="373320"/>
            </a:xfrm>
            <a:custGeom>
              <a:avLst/>
              <a:gdLst/>
              <a:ahLst/>
              <a:cxnLst/>
              <a:rect l="l" t="t" r="r" b="b"/>
              <a:pathLst>
                <a:path w="7927" h="9333" extrusionOk="0">
                  <a:moveTo>
                    <a:pt x="0" y="0"/>
                  </a:moveTo>
                  <a:cubicBezTo>
                    <a:pt x="723" y="791"/>
                    <a:pt x="1259" y="1692"/>
                    <a:pt x="1661" y="2637"/>
                  </a:cubicBezTo>
                  <a:cubicBezTo>
                    <a:pt x="1862" y="3111"/>
                    <a:pt x="2009" y="3603"/>
                    <a:pt x="2133" y="4099"/>
                  </a:cubicBezTo>
                  <a:lnTo>
                    <a:pt x="2216" y="4472"/>
                  </a:lnTo>
                  <a:cubicBezTo>
                    <a:pt x="2247" y="4598"/>
                    <a:pt x="2279" y="4754"/>
                    <a:pt x="2320" y="4888"/>
                  </a:cubicBezTo>
                  <a:cubicBezTo>
                    <a:pt x="2403" y="5170"/>
                    <a:pt x="2521" y="5433"/>
                    <a:pt x="2659" y="5683"/>
                  </a:cubicBezTo>
                  <a:cubicBezTo>
                    <a:pt x="3229" y="6678"/>
                    <a:pt x="4084" y="7424"/>
                    <a:pt x="4992" y="8008"/>
                  </a:cubicBezTo>
                  <a:cubicBezTo>
                    <a:pt x="5907" y="8594"/>
                    <a:pt x="6893" y="9048"/>
                    <a:pt x="7926" y="9332"/>
                  </a:cubicBezTo>
                  <a:cubicBezTo>
                    <a:pt x="6998" y="8805"/>
                    <a:pt x="6107" y="8238"/>
                    <a:pt x="5289" y="7596"/>
                  </a:cubicBezTo>
                  <a:cubicBezTo>
                    <a:pt x="4478" y="6950"/>
                    <a:pt x="3723" y="6226"/>
                    <a:pt x="3246" y="5361"/>
                  </a:cubicBezTo>
                  <a:cubicBezTo>
                    <a:pt x="3134" y="5142"/>
                    <a:pt x="3031" y="4922"/>
                    <a:pt x="2958" y="4692"/>
                  </a:cubicBezTo>
                  <a:cubicBezTo>
                    <a:pt x="2919" y="4574"/>
                    <a:pt x="2895" y="4467"/>
                    <a:pt x="2862" y="4336"/>
                  </a:cubicBezTo>
                  <a:lnTo>
                    <a:pt x="2761" y="3936"/>
                  </a:lnTo>
                  <a:cubicBezTo>
                    <a:pt x="2610" y="3407"/>
                    <a:pt x="2413" y="2889"/>
                    <a:pt x="2156" y="2403"/>
                  </a:cubicBezTo>
                  <a:cubicBezTo>
                    <a:pt x="1639" y="1440"/>
                    <a:pt x="922" y="562"/>
                    <a:pt x="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25" name="Google Shape;8625;p30"/>
            <p:cNvSpPr/>
            <p:nvPr/>
          </p:nvSpPr>
          <p:spPr>
            <a:xfrm>
              <a:off x="8899844" y="2896867"/>
              <a:ext cx="432920" cy="575000"/>
            </a:xfrm>
            <a:custGeom>
              <a:avLst/>
              <a:gdLst/>
              <a:ahLst/>
              <a:cxnLst/>
              <a:rect l="l" t="t" r="r" b="b"/>
              <a:pathLst>
                <a:path w="10823" h="14375" extrusionOk="0">
                  <a:moveTo>
                    <a:pt x="1" y="1"/>
                  </a:moveTo>
                  <a:lnTo>
                    <a:pt x="1" y="1"/>
                  </a:lnTo>
                  <a:cubicBezTo>
                    <a:pt x="2" y="4"/>
                    <a:pt x="10822" y="5374"/>
                    <a:pt x="8410" y="9963"/>
                  </a:cubicBezTo>
                  <a:cubicBezTo>
                    <a:pt x="7153" y="12350"/>
                    <a:pt x="5327" y="12920"/>
                    <a:pt x="3870" y="12920"/>
                  </a:cubicBezTo>
                  <a:cubicBezTo>
                    <a:pt x="2541" y="12920"/>
                    <a:pt x="1519" y="12446"/>
                    <a:pt x="1515" y="12444"/>
                  </a:cubicBezTo>
                  <a:lnTo>
                    <a:pt x="1515" y="12444"/>
                  </a:lnTo>
                  <a:cubicBezTo>
                    <a:pt x="2197" y="13224"/>
                    <a:pt x="3024" y="13837"/>
                    <a:pt x="3967" y="14149"/>
                  </a:cubicBezTo>
                  <a:cubicBezTo>
                    <a:pt x="4427" y="14301"/>
                    <a:pt x="4907" y="14375"/>
                    <a:pt x="5387" y="14375"/>
                  </a:cubicBezTo>
                  <a:cubicBezTo>
                    <a:pt x="6487" y="14375"/>
                    <a:pt x="7590" y="13987"/>
                    <a:pt x="8469" y="13257"/>
                  </a:cubicBezTo>
                  <a:cubicBezTo>
                    <a:pt x="9734" y="12208"/>
                    <a:pt x="10502" y="10477"/>
                    <a:pt x="10473" y="8749"/>
                  </a:cubicBezTo>
                  <a:cubicBezTo>
                    <a:pt x="10441" y="6776"/>
                    <a:pt x="9416" y="4945"/>
                    <a:pt x="8038" y="3680"/>
                  </a:cubicBezTo>
                  <a:cubicBezTo>
                    <a:pt x="6661" y="2417"/>
                    <a:pt x="4956" y="1655"/>
                    <a:pt x="3237" y="1069"/>
                  </a:cubicBezTo>
                  <a:cubicBezTo>
                    <a:pt x="2357" y="769"/>
                    <a:pt x="1465" y="511"/>
                    <a:pt x="578" y="233"/>
                  </a:cubicBezTo>
                  <a:cubicBezTo>
                    <a:pt x="434" y="187"/>
                    <a:pt x="230" y="99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26" name="Google Shape;8626;p30"/>
            <p:cNvSpPr/>
            <p:nvPr/>
          </p:nvSpPr>
          <p:spPr>
            <a:xfrm>
              <a:off x="8038098" y="2833428"/>
              <a:ext cx="468920" cy="384720"/>
            </a:xfrm>
            <a:custGeom>
              <a:avLst/>
              <a:gdLst/>
              <a:ahLst/>
              <a:cxnLst/>
              <a:rect l="l" t="t" r="r" b="b"/>
              <a:pathLst>
                <a:path w="11723" h="9618" extrusionOk="0">
                  <a:moveTo>
                    <a:pt x="5448" y="0"/>
                  </a:moveTo>
                  <a:cubicBezTo>
                    <a:pt x="3987" y="0"/>
                    <a:pt x="2521" y="239"/>
                    <a:pt x="1509" y="1176"/>
                  </a:cubicBezTo>
                  <a:cubicBezTo>
                    <a:pt x="134" y="2447"/>
                    <a:pt x="1" y="4632"/>
                    <a:pt x="304" y="6595"/>
                  </a:cubicBezTo>
                  <a:cubicBezTo>
                    <a:pt x="445" y="7491"/>
                    <a:pt x="702" y="8458"/>
                    <a:pt x="1417" y="9062"/>
                  </a:cubicBezTo>
                  <a:cubicBezTo>
                    <a:pt x="1878" y="9448"/>
                    <a:pt x="2464" y="9618"/>
                    <a:pt x="3043" y="9618"/>
                  </a:cubicBezTo>
                  <a:cubicBezTo>
                    <a:pt x="3347" y="9618"/>
                    <a:pt x="3649" y="9571"/>
                    <a:pt x="3931" y="9484"/>
                  </a:cubicBezTo>
                  <a:cubicBezTo>
                    <a:pt x="4747" y="9233"/>
                    <a:pt x="5421" y="8696"/>
                    <a:pt x="6059" y="8151"/>
                  </a:cubicBezTo>
                  <a:cubicBezTo>
                    <a:pt x="6929" y="7411"/>
                    <a:pt x="7767" y="6628"/>
                    <a:pt x="8536" y="5779"/>
                  </a:cubicBezTo>
                  <a:cubicBezTo>
                    <a:pt x="9233" y="5011"/>
                    <a:pt x="9874" y="4192"/>
                    <a:pt x="10416" y="3303"/>
                  </a:cubicBezTo>
                  <a:cubicBezTo>
                    <a:pt x="10766" y="2729"/>
                    <a:pt x="11723" y="1460"/>
                    <a:pt x="11494" y="711"/>
                  </a:cubicBezTo>
                  <a:cubicBezTo>
                    <a:pt x="11337" y="193"/>
                    <a:pt x="10851" y="82"/>
                    <a:pt x="10360" y="82"/>
                  </a:cubicBezTo>
                  <a:cubicBezTo>
                    <a:pt x="10038" y="82"/>
                    <a:pt x="9714" y="129"/>
                    <a:pt x="9479" y="142"/>
                  </a:cubicBezTo>
                  <a:cubicBezTo>
                    <a:pt x="9287" y="151"/>
                    <a:pt x="9094" y="156"/>
                    <a:pt x="8901" y="156"/>
                  </a:cubicBezTo>
                  <a:cubicBezTo>
                    <a:pt x="8042" y="156"/>
                    <a:pt x="7174" y="71"/>
                    <a:pt x="6311" y="25"/>
                  </a:cubicBezTo>
                  <a:cubicBezTo>
                    <a:pt x="6026" y="10"/>
                    <a:pt x="5737" y="0"/>
                    <a:pt x="54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27" name="Google Shape;8627;p30"/>
            <p:cNvSpPr/>
            <p:nvPr/>
          </p:nvSpPr>
          <p:spPr>
            <a:xfrm>
              <a:off x="8169416" y="2862027"/>
              <a:ext cx="328480" cy="190960"/>
            </a:xfrm>
            <a:custGeom>
              <a:avLst/>
              <a:gdLst/>
              <a:ahLst/>
              <a:cxnLst/>
              <a:rect l="l" t="t" r="r" b="b"/>
              <a:pathLst>
                <a:path w="8212" h="4774" extrusionOk="0">
                  <a:moveTo>
                    <a:pt x="8211" y="1"/>
                  </a:moveTo>
                  <a:lnTo>
                    <a:pt x="8211" y="1"/>
                  </a:lnTo>
                  <a:cubicBezTo>
                    <a:pt x="7883" y="242"/>
                    <a:pt x="7588" y="512"/>
                    <a:pt x="7268" y="755"/>
                  </a:cubicBezTo>
                  <a:cubicBezTo>
                    <a:pt x="6948" y="996"/>
                    <a:pt x="6643" y="1255"/>
                    <a:pt x="6316" y="1481"/>
                  </a:cubicBezTo>
                  <a:cubicBezTo>
                    <a:pt x="6154" y="1596"/>
                    <a:pt x="5994" y="1714"/>
                    <a:pt x="5835" y="1832"/>
                  </a:cubicBezTo>
                  <a:lnTo>
                    <a:pt x="5339" y="2164"/>
                  </a:lnTo>
                  <a:cubicBezTo>
                    <a:pt x="5178" y="2276"/>
                    <a:pt x="5011" y="2386"/>
                    <a:pt x="4842" y="2488"/>
                  </a:cubicBezTo>
                  <a:cubicBezTo>
                    <a:pt x="4673" y="2590"/>
                    <a:pt x="4509" y="2700"/>
                    <a:pt x="4335" y="2798"/>
                  </a:cubicBezTo>
                  <a:lnTo>
                    <a:pt x="3824" y="3098"/>
                  </a:lnTo>
                  <a:cubicBezTo>
                    <a:pt x="3654" y="3196"/>
                    <a:pt x="3474" y="3282"/>
                    <a:pt x="3301" y="3378"/>
                  </a:cubicBezTo>
                  <a:cubicBezTo>
                    <a:pt x="2953" y="3567"/>
                    <a:pt x="2597" y="3738"/>
                    <a:pt x="2236" y="3905"/>
                  </a:cubicBezTo>
                  <a:cubicBezTo>
                    <a:pt x="1513" y="4233"/>
                    <a:pt x="776" y="4533"/>
                    <a:pt x="1" y="4774"/>
                  </a:cubicBezTo>
                  <a:cubicBezTo>
                    <a:pt x="814" y="4745"/>
                    <a:pt x="1615" y="4547"/>
                    <a:pt x="2384" y="4281"/>
                  </a:cubicBezTo>
                  <a:cubicBezTo>
                    <a:pt x="3158" y="4015"/>
                    <a:pt x="3898" y="3662"/>
                    <a:pt x="4604" y="3247"/>
                  </a:cubicBezTo>
                  <a:cubicBezTo>
                    <a:pt x="5296" y="2816"/>
                    <a:pt x="5975" y="2354"/>
                    <a:pt x="6572" y="1797"/>
                  </a:cubicBezTo>
                  <a:cubicBezTo>
                    <a:pt x="6885" y="1538"/>
                    <a:pt x="7159" y="1233"/>
                    <a:pt x="7443" y="943"/>
                  </a:cubicBezTo>
                  <a:cubicBezTo>
                    <a:pt x="7716" y="643"/>
                    <a:pt x="7968" y="323"/>
                    <a:pt x="8211" y="1"/>
                  </a:cubicBezTo>
                  <a:close/>
                </a:path>
              </a:pathLst>
            </a:custGeom>
            <a:solidFill>
              <a:srgbClr val="5666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28" name="Google Shape;8628;p30"/>
            <p:cNvSpPr/>
            <p:nvPr/>
          </p:nvSpPr>
          <p:spPr>
            <a:xfrm>
              <a:off x="8038098" y="2833508"/>
              <a:ext cx="454840" cy="384760"/>
            </a:xfrm>
            <a:custGeom>
              <a:avLst/>
              <a:gdLst/>
              <a:ahLst/>
              <a:cxnLst/>
              <a:rect l="l" t="t" r="r" b="b"/>
              <a:pathLst>
                <a:path w="11371" h="9619" extrusionOk="0">
                  <a:moveTo>
                    <a:pt x="5453" y="0"/>
                  </a:moveTo>
                  <a:cubicBezTo>
                    <a:pt x="3990" y="0"/>
                    <a:pt x="2522" y="238"/>
                    <a:pt x="1509" y="1175"/>
                  </a:cubicBezTo>
                  <a:cubicBezTo>
                    <a:pt x="134" y="2447"/>
                    <a:pt x="1" y="4633"/>
                    <a:pt x="304" y="6594"/>
                  </a:cubicBezTo>
                  <a:cubicBezTo>
                    <a:pt x="442" y="7490"/>
                    <a:pt x="702" y="8459"/>
                    <a:pt x="1417" y="9062"/>
                  </a:cubicBezTo>
                  <a:cubicBezTo>
                    <a:pt x="1876" y="9450"/>
                    <a:pt x="2462" y="9618"/>
                    <a:pt x="3040" y="9618"/>
                  </a:cubicBezTo>
                  <a:cubicBezTo>
                    <a:pt x="3346" y="9618"/>
                    <a:pt x="3649" y="9572"/>
                    <a:pt x="3931" y="9485"/>
                  </a:cubicBezTo>
                  <a:cubicBezTo>
                    <a:pt x="3931" y="9482"/>
                    <a:pt x="1621" y="6779"/>
                    <a:pt x="2326" y="3515"/>
                  </a:cubicBezTo>
                  <a:cubicBezTo>
                    <a:pt x="2936" y="694"/>
                    <a:pt x="8714" y="449"/>
                    <a:pt x="10702" y="449"/>
                  </a:cubicBezTo>
                  <a:cubicBezTo>
                    <a:pt x="11114" y="449"/>
                    <a:pt x="11364" y="460"/>
                    <a:pt x="11370" y="460"/>
                  </a:cubicBezTo>
                  <a:cubicBezTo>
                    <a:pt x="11151" y="155"/>
                    <a:pt x="10755" y="81"/>
                    <a:pt x="10356" y="81"/>
                  </a:cubicBezTo>
                  <a:cubicBezTo>
                    <a:pt x="10036" y="81"/>
                    <a:pt x="9713" y="129"/>
                    <a:pt x="9479" y="141"/>
                  </a:cubicBezTo>
                  <a:cubicBezTo>
                    <a:pt x="9284" y="151"/>
                    <a:pt x="9089" y="156"/>
                    <a:pt x="8894" y="156"/>
                  </a:cubicBezTo>
                  <a:cubicBezTo>
                    <a:pt x="8036" y="156"/>
                    <a:pt x="7171" y="71"/>
                    <a:pt x="6311" y="24"/>
                  </a:cubicBezTo>
                  <a:cubicBezTo>
                    <a:pt x="6028" y="10"/>
                    <a:pt x="5740" y="0"/>
                    <a:pt x="54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29" name="Google Shape;8629;p30"/>
            <p:cNvSpPr/>
            <p:nvPr/>
          </p:nvSpPr>
          <p:spPr>
            <a:xfrm>
              <a:off x="5907253" y="1485727"/>
              <a:ext cx="1833240" cy="1262200"/>
            </a:xfrm>
            <a:custGeom>
              <a:avLst/>
              <a:gdLst/>
              <a:ahLst/>
              <a:cxnLst/>
              <a:rect l="l" t="t" r="r" b="b"/>
              <a:pathLst>
                <a:path w="45831" h="31555" extrusionOk="0">
                  <a:moveTo>
                    <a:pt x="45559" y="0"/>
                  </a:moveTo>
                  <a:cubicBezTo>
                    <a:pt x="42485" y="1353"/>
                    <a:pt x="39935" y="3497"/>
                    <a:pt x="37605" y="5899"/>
                  </a:cubicBezTo>
                  <a:cubicBezTo>
                    <a:pt x="35924" y="6087"/>
                    <a:pt x="34075" y="6857"/>
                    <a:pt x="32322" y="7635"/>
                  </a:cubicBezTo>
                  <a:cubicBezTo>
                    <a:pt x="29183" y="9029"/>
                    <a:pt x="26316" y="10187"/>
                    <a:pt x="23383" y="10187"/>
                  </a:cubicBezTo>
                  <a:cubicBezTo>
                    <a:pt x="23059" y="10187"/>
                    <a:pt x="22733" y="10173"/>
                    <a:pt x="22407" y="10143"/>
                  </a:cubicBezTo>
                  <a:lnTo>
                    <a:pt x="22347" y="10812"/>
                  </a:lnTo>
                  <a:cubicBezTo>
                    <a:pt x="22694" y="10843"/>
                    <a:pt x="23039" y="10858"/>
                    <a:pt x="23382" y="10858"/>
                  </a:cubicBezTo>
                  <a:cubicBezTo>
                    <a:pt x="26443" y="10858"/>
                    <a:pt x="29382" y="9673"/>
                    <a:pt x="32593" y="8247"/>
                  </a:cubicBezTo>
                  <a:cubicBezTo>
                    <a:pt x="33724" y="7745"/>
                    <a:pt x="35328" y="7038"/>
                    <a:pt x="36834" y="6707"/>
                  </a:cubicBezTo>
                  <a:lnTo>
                    <a:pt x="36834" y="6707"/>
                  </a:lnTo>
                  <a:cubicBezTo>
                    <a:pt x="35739" y="7886"/>
                    <a:pt x="34684" y="9111"/>
                    <a:pt x="33642" y="10325"/>
                  </a:cubicBezTo>
                  <a:cubicBezTo>
                    <a:pt x="30546" y="13927"/>
                    <a:pt x="27343" y="17654"/>
                    <a:pt x="23204" y="19911"/>
                  </a:cubicBezTo>
                  <a:cubicBezTo>
                    <a:pt x="22899" y="20076"/>
                    <a:pt x="22590" y="20232"/>
                    <a:pt x="22278" y="20382"/>
                  </a:cubicBezTo>
                  <a:lnTo>
                    <a:pt x="21162" y="19708"/>
                  </a:lnTo>
                  <a:cubicBezTo>
                    <a:pt x="20561" y="19346"/>
                    <a:pt x="19940" y="18971"/>
                    <a:pt x="19259" y="18712"/>
                  </a:cubicBezTo>
                  <a:cubicBezTo>
                    <a:pt x="18202" y="18310"/>
                    <a:pt x="17089" y="18215"/>
                    <a:pt x="15977" y="18215"/>
                  </a:cubicBezTo>
                  <a:cubicBezTo>
                    <a:pt x="15468" y="18215"/>
                    <a:pt x="14959" y="18235"/>
                    <a:pt x="14456" y="18254"/>
                  </a:cubicBezTo>
                  <a:cubicBezTo>
                    <a:pt x="13959" y="18274"/>
                    <a:pt x="13450" y="18295"/>
                    <a:pt x="12949" y="18295"/>
                  </a:cubicBezTo>
                  <a:cubicBezTo>
                    <a:pt x="12788" y="18295"/>
                    <a:pt x="12629" y="18293"/>
                    <a:pt x="12471" y="18288"/>
                  </a:cubicBezTo>
                  <a:cubicBezTo>
                    <a:pt x="12076" y="18276"/>
                    <a:pt x="11673" y="18237"/>
                    <a:pt x="11413" y="18026"/>
                  </a:cubicBezTo>
                  <a:lnTo>
                    <a:pt x="10991" y="18546"/>
                  </a:lnTo>
                  <a:cubicBezTo>
                    <a:pt x="11406" y="18884"/>
                    <a:pt x="11938" y="18943"/>
                    <a:pt x="12451" y="18960"/>
                  </a:cubicBezTo>
                  <a:cubicBezTo>
                    <a:pt x="12614" y="18964"/>
                    <a:pt x="12778" y="18967"/>
                    <a:pt x="12942" y="18967"/>
                  </a:cubicBezTo>
                  <a:cubicBezTo>
                    <a:pt x="13458" y="18967"/>
                    <a:pt x="13978" y="18946"/>
                    <a:pt x="14483" y="18925"/>
                  </a:cubicBezTo>
                  <a:cubicBezTo>
                    <a:pt x="15000" y="18904"/>
                    <a:pt x="15507" y="18884"/>
                    <a:pt x="16005" y="18884"/>
                  </a:cubicBezTo>
                  <a:cubicBezTo>
                    <a:pt x="17055" y="18884"/>
                    <a:pt x="18062" y="18974"/>
                    <a:pt x="19021" y="19338"/>
                  </a:cubicBezTo>
                  <a:cubicBezTo>
                    <a:pt x="19646" y="19577"/>
                    <a:pt x="20240" y="19936"/>
                    <a:pt x="20816" y="20284"/>
                  </a:cubicBezTo>
                  <a:lnTo>
                    <a:pt x="21544" y="20723"/>
                  </a:lnTo>
                  <a:cubicBezTo>
                    <a:pt x="19952" y="21426"/>
                    <a:pt x="18277" y="21976"/>
                    <a:pt x="16646" y="22512"/>
                  </a:cubicBezTo>
                  <a:cubicBezTo>
                    <a:pt x="15802" y="22789"/>
                    <a:pt x="14929" y="23074"/>
                    <a:pt x="14080" y="23379"/>
                  </a:cubicBezTo>
                  <a:cubicBezTo>
                    <a:pt x="9013" y="25187"/>
                    <a:pt x="4277" y="27757"/>
                    <a:pt x="0" y="31021"/>
                  </a:cubicBezTo>
                  <a:lnTo>
                    <a:pt x="408" y="31554"/>
                  </a:lnTo>
                  <a:cubicBezTo>
                    <a:pt x="4631" y="28333"/>
                    <a:pt x="9305" y="25795"/>
                    <a:pt x="14307" y="24010"/>
                  </a:cubicBezTo>
                  <a:cubicBezTo>
                    <a:pt x="15148" y="23709"/>
                    <a:pt x="16018" y="23425"/>
                    <a:pt x="16857" y="23149"/>
                  </a:cubicBezTo>
                  <a:cubicBezTo>
                    <a:pt x="17083" y="23074"/>
                    <a:pt x="17310" y="23000"/>
                    <a:pt x="17537" y="22924"/>
                  </a:cubicBezTo>
                  <a:lnTo>
                    <a:pt x="17537" y="22924"/>
                  </a:lnTo>
                  <a:cubicBezTo>
                    <a:pt x="17394" y="23192"/>
                    <a:pt x="17190" y="23455"/>
                    <a:pt x="16909" y="23709"/>
                  </a:cubicBezTo>
                  <a:cubicBezTo>
                    <a:pt x="16615" y="23978"/>
                    <a:pt x="16287" y="24202"/>
                    <a:pt x="15939" y="24439"/>
                  </a:cubicBezTo>
                  <a:cubicBezTo>
                    <a:pt x="15796" y="24537"/>
                    <a:pt x="15656" y="24635"/>
                    <a:pt x="15516" y="24735"/>
                  </a:cubicBezTo>
                  <a:cubicBezTo>
                    <a:pt x="14148" y="25720"/>
                    <a:pt x="12977" y="27011"/>
                    <a:pt x="12130" y="28471"/>
                  </a:cubicBezTo>
                  <a:cubicBezTo>
                    <a:pt x="11829" y="28990"/>
                    <a:pt x="11480" y="29685"/>
                    <a:pt x="11457" y="30445"/>
                  </a:cubicBezTo>
                  <a:lnTo>
                    <a:pt x="12127" y="30464"/>
                  </a:lnTo>
                  <a:cubicBezTo>
                    <a:pt x="12146" y="29855"/>
                    <a:pt x="12449" y="29259"/>
                    <a:pt x="12711" y="28808"/>
                  </a:cubicBezTo>
                  <a:cubicBezTo>
                    <a:pt x="13511" y="27431"/>
                    <a:pt x="14616" y="26210"/>
                    <a:pt x="15908" y="25282"/>
                  </a:cubicBezTo>
                  <a:cubicBezTo>
                    <a:pt x="16042" y="25185"/>
                    <a:pt x="16181" y="25091"/>
                    <a:pt x="16318" y="24996"/>
                  </a:cubicBezTo>
                  <a:cubicBezTo>
                    <a:pt x="16667" y="24756"/>
                    <a:pt x="17030" y="24505"/>
                    <a:pt x="17358" y="24209"/>
                  </a:cubicBezTo>
                  <a:cubicBezTo>
                    <a:pt x="17891" y="23726"/>
                    <a:pt x="18222" y="23201"/>
                    <a:pt x="18359" y="22650"/>
                  </a:cubicBezTo>
                  <a:cubicBezTo>
                    <a:pt x="20116" y="22056"/>
                    <a:pt x="21885" y="21397"/>
                    <a:pt x="23529" y="20501"/>
                  </a:cubicBezTo>
                  <a:cubicBezTo>
                    <a:pt x="27452" y="18362"/>
                    <a:pt x="30520" y="14976"/>
                    <a:pt x="33437" y="11596"/>
                  </a:cubicBezTo>
                  <a:lnTo>
                    <a:pt x="33437" y="11596"/>
                  </a:lnTo>
                  <a:cubicBezTo>
                    <a:pt x="33491" y="12534"/>
                    <a:pt x="33037" y="13500"/>
                    <a:pt x="32654" y="14186"/>
                  </a:cubicBezTo>
                  <a:cubicBezTo>
                    <a:pt x="32366" y="14706"/>
                    <a:pt x="32041" y="15228"/>
                    <a:pt x="31729" y="15731"/>
                  </a:cubicBezTo>
                  <a:cubicBezTo>
                    <a:pt x="31178" y="16620"/>
                    <a:pt x="30606" y="17537"/>
                    <a:pt x="30180" y="18524"/>
                  </a:cubicBezTo>
                  <a:cubicBezTo>
                    <a:pt x="29336" y="20475"/>
                    <a:pt x="29074" y="22703"/>
                    <a:pt x="29446" y="24795"/>
                  </a:cubicBezTo>
                  <a:lnTo>
                    <a:pt x="30107" y="24678"/>
                  </a:lnTo>
                  <a:cubicBezTo>
                    <a:pt x="29759" y="22713"/>
                    <a:pt x="30005" y="20622"/>
                    <a:pt x="30796" y="18791"/>
                  </a:cubicBezTo>
                  <a:cubicBezTo>
                    <a:pt x="31203" y="17849"/>
                    <a:pt x="31762" y="16953"/>
                    <a:pt x="32302" y="16083"/>
                  </a:cubicBezTo>
                  <a:cubicBezTo>
                    <a:pt x="32618" y="15573"/>
                    <a:pt x="32946" y="15047"/>
                    <a:pt x="33243" y="14513"/>
                  </a:cubicBezTo>
                  <a:cubicBezTo>
                    <a:pt x="33750" y="13602"/>
                    <a:pt x="34371" y="12247"/>
                    <a:pt x="34009" y="10931"/>
                  </a:cubicBezTo>
                  <a:cubicBezTo>
                    <a:pt x="34057" y="10874"/>
                    <a:pt x="34107" y="10820"/>
                    <a:pt x="34153" y="10764"/>
                  </a:cubicBezTo>
                  <a:cubicBezTo>
                    <a:pt x="37557" y="6802"/>
                    <a:pt x="41076" y="2708"/>
                    <a:pt x="45830" y="614"/>
                  </a:cubicBezTo>
                  <a:lnTo>
                    <a:pt x="45559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30" name="Google Shape;8630;p30"/>
            <p:cNvSpPr/>
            <p:nvPr/>
          </p:nvSpPr>
          <p:spPr>
            <a:xfrm>
              <a:off x="5443621" y="2556152"/>
              <a:ext cx="751160" cy="593840"/>
            </a:xfrm>
            <a:custGeom>
              <a:avLst/>
              <a:gdLst/>
              <a:ahLst/>
              <a:cxnLst/>
              <a:rect l="l" t="t" r="r" b="b"/>
              <a:pathLst>
                <a:path w="18779" h="14846" extrusionOk="0">
                  <a:moveTo>
                    <a:pt x="17218" y="0"/>
                  </a:moveTo>
                  <a:cubicBezTo>
                    <a:pt x="16525" y="0"/>
                    <a:pt x="15666" y="109"/>
                    <a:pt x="15229" y="109"/>
                  </a:cubicBezTo>
                  <a:cubicBezTo>
                    <a:pt x="15202" y="109"/>
                    <a:pt x="15177" y="108"/>
                    <a:pt x="15154" y="107"/>
                  </a:cubicBezTo>
                  <a:cubicBezTo>
                    <a:pt x="14138" y="68"/>
                    <a:pt x="13124" y="20"/>
                    <a:pt x="12101" y="14"/>
                  </a:cubicBezTo>
                  <a:cubicBezTo>
                    <a:pt x="12039" y="14"/>
                    <a:pt x="11977" y="14"/>
                    <a:pt x="11915" y="14"/>
                  </a:cubicBezTo>
                  <a:cubicBezTo>
                    <a:pt x="9437" y="14"/>
                    <a:pt x="6866" y="305"/>
                    <a:pt x="4589" y="1516"/>
                  </a:cubicBezTo>
                  <a:cubicBezTo>
                    <a:pt x="2253" y="2761"/>
                    <a:pt x="284" y="5153"/>
                    <a:pt x="139" y="7761"/>
                  </a:cubicBezTo>
                  <a:cubicBezTo>
                    <a:pt x="0" y="10253"/>
                    <a:pt x="1535" y="12450"/>
                    <a:pt x="3526" y="13697"/>
                  </a:cubicBezTo>
                  <a:cubicBezTo>
                    <a:pt x="4636" y="14391"/>
                    <a:pt x="5949" y="14845"/>
                    <a:pt x="7285" y="14845"/>
                  </a:cubicBezTo>
                  <a:cubicBezTo>
                    <a:pt x="7820" y="14845"/>
                    <a:pt x="8358" y="14773"/>
                    <a:pt x="8888" y="14614"/>
                  </a:cubicBezTo>
                  <a:cubicBezTo>
                    <a:pt x="10780" y="14045"/>
                    <a:pt x="12317" y="12462"/>
                    <a:pt x="13367" y="10716"/>
                  </a:cubicBezTo>
                  <a:cubicBezTo>
                    <a:pt x="14418" y="8969"/>
                    <a:pt x="15072" y="7034"/>
                    <a:pt x="15863" y="5168"/>
                  </a:cubicBezTo>
                  <a:cubicBezTo>
                    <a:pt x="16309" y="4114"/>
                    <a:pt x="16807" y="3068"/>
                    <a:pt x="17440" y="2105"/>
                  </a:cubicBezTo>
                  <a:cubicBezTo>
                    <a:pt x="17762" y="1615"/>
                    <a:pt x="18779" y="614"/>
                    <a:pt x="18152" y="161"/>
                  </a:cubicBezTo>
                  <a:cubicBezTo>
                    <a:pt x="17983" y="39"/>
                    <a:pt x="17630" y="0"/>
                    <a:pt x="17218" y="0"/>
                  </a:cubicBezTo>
                  <a:close/>
                </a:path>
              </a:pathLst>
            </a:custGeom>
            <a:solidFill>
              <a:srgbClr val="C5DC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31" name="Google Shape;8631;p30"/>
            <p:cNvSpPr/>
            <p:nvPr/>
          </p:nvSpPr>
          <p:spPr>
            <a:xfrm>
              <a:off x="5489660" y="2556152"/>
              <a:ext cx="692000" cy="462680"/>
            </a:xfrm>
            <a:custGeom>
              <a:avLst/>
              <a:gdLst/>
              <a:ahLst/>
              <a:cxnLst/>
              <a:rect l="l" t="t" r="r" b="b"/>
              <a:pathLst>
                <a:path w="17300" h="11567" extrusionOk="0">
                  <a:moveTo>
                    <a:pt x="16066" y="0"/>
                  </a:moveTo>
                  <a:cubicBezTo>
                    <a:pt x="15376" y="0"/>
                    <a:pt x="14521" y="107"/>
                    <a:pt x="14083" y="107"/>
                  </a:cubicBezTo>
                  <a:cubicBezTo>
                    <a:pt x="14054" y="107"/>
                    <a:pt x="14028" y="107"/>
                    <a:pt x="14003" y="106"/>
                  </a:cubicBezTo>
                  <a:cubicBezTo>
                    <a:pt x="12987" y="68"/>
                    <a:pt x="11970" y="18"/>
                    <a:pt x="10950" y="14"/>
                  </a:cubicBezTo>
                  <a:cubicBezTo>
                    <a:pt x="10888" y="14"/>
                    <a:pt x="10825" y="14"/>
                    <a:pt x="10762" y="14"/>
                  </a:cubicBezTo>
                  <a:cubicBezTo>
                    <a:pt x="8285" y="14"/>
                    <a:pt x="5716" y="303"/>
                    <a:pt x="3438" y="1516"/>
                  </a:cubicBezTo>
                  <a:cubicBezTo>
                    <a:pt x="2655" y="1933"/>
                    <a:pt x="1915" y="2481"/>
                    <a:pt x="1271" y="3121"/>
                  </a:cubicBezTo>
                  <a:cubicBezTo>
                    <a:pt x="1127" y="3425"/>
                    <a:pt x="997" y="3738"/>
                    <a:pt x="889" y="4060"/>
                  </a:cubicBezTo>
                  <a:cubicBezTo>
                    <a:pt x="0" y="6727"/>
                    <a:pt x="509" y="9993"/>
                    <a:pt x="3065" y="11156"/>
                  </a:cubicBezTo>
                  <a:cubicBezTo>
                    <a:pt x="3687" y="11440"/>
                    <a:pt x="4330" y="11566"/>
                    <a:pt x="4975" y="11566"/>
                  </a:cubicBezTo>
                  <a:cubicBezTo>
                    <a:pt x="7088" y="11566"/>
                    <a:pt x="9222" y="10205"/>
                    <a:pt x="10730" y="8558"/>
                  </a:cubicBezTo>
                  <a:cubicBezTo>
                    <a:pt x="12910" y="6179"/>
                    <a:pt x="14301" y="2820"/>
                    <a:pt x="17036" y="1059"/>
                  </a:cubicBezTo>
                  <a:cubicBezTo>
                    <a:pt x="17227" y="712"/>
                    <a:pt x="17300" y="374"/>
                    <a:pt x="17001" y="161"/>
                  </a:cubicBezTo>
                  <a:cubicBezTo>
                    <a:pt x="16832" y="39"/>
                    <a:pt x="16478" y="0"/>
                    <a:pt x="16066" y="0"/>
                  </a:cubicBezTo>
                  <a:close/>
                </a:path>
              </a:pathLst>
            </a:custGeom>
            <a:solidFill>
              <a:srgbClr val="8EBC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32" name="Google Shape;8632;p30"/>
            <p:cNvSpPr/>
            <p:nvPr/>
          </p:nvSpPr>
          <p:spPr>
            <a:xfrm>
              <a:off x="5707497" y="2572072"/>
              <a:ext cx="469280" cy="316280"/>
            </a:xfrm>
            <a:custGeom>
              <a:avLst/>
              <a:gdLst/>
              <a:ahLst/>
              <a:cxnLst/>
              <a:rect l="l" t="t" r="r" b="b"/>
              <a:pathLst>
                <a:path w="11732" h="7907" extrusionOk="0">
                  <a:moveTo>
                    <a:pt x="11594" y="1"/>
                  </a:moveTo>
                  <a:cubicBezTo>
                    <a:pt x="11038" y="1"/>
                    <a:pt x="10479" y="137"/>
                    <a:pt x="9954" y="345"/>
                  </a:cubicBezTo>
                  <a:cubicBezTo>
                    <a:pt x="9386" y="573"/>
                    <a:pt x="8855" y="884"/>
                    <a:pt x="8357" y="1228"/>
                  </a:cubicBezTo>
                  <a:cubicBezTo>
                    <a:pt x="7355" y="1914"/>
                    <a:pt x="6466" y="2718"/>
                    <a:pt x="5568" y="3495"/>
                  </a:cubicBezTo>
                  <a:cubicBezTo>
                    <a:pt x="4685" y="4293"/>
                    <a:pt x="3795" y="5047"/>
                    <a:pt x="2860" y="5778"/>
                  </a:cubicBezTo>
                  <a:cubicBezTo>
                    <a:pt x="1927" y="6506"/>
                    <a:pt x="976" y="7210"/>
                    <a:pt x="1" y="7907"/>
                  </a:cubicBezTo>
                  <a:cubicBezTo>
                    <a:pt x="1111" y="7454"/>
                    <a:pt x="2160" y="6859"/>
                    <a:pt x="3163" y="6199"/>
                  </a:cubicBezTo>
                  <a:cubicBezTo>
                    <a:pt x="4169" y="5549"/>
                    <a:pt x="5118" y="4784"/>
                    <a:pt x="6011" y="3997"/>
                  </a:cubicBezTo>
                  <a:lnTo>
                    <a:pt x="7339" y="2807"/>
                  </a:lnTo>
                  <a:cubicBezTo>
                    <a:pt x="7774" y="2405"/>
                    <a:pt x="8220" y="2022"/>
                    <a:pt x="8670" y="1647"/>
                  </a:cubicBezTo>
                  <a:cubicBezTo>
                    <a:pt x="9575" y="913"/>
                    <a:pt x="10547" y="244"/>
                    <a:pt x="11732" y="4"/>
                  </a:cubicBezTo>
                  <a:cubicBezTo>
                    <a:pt x="11686" y="2"/>
                    <a:pt x="11640" y="1"/>
                    <a:pt x="115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33" name="Google Shape;8633;p30"/>
            <p:cNvSpPr/>
            <p:nvPr/>
          </p:nvSpPr>
          <p:spPr>
            <a:xfrm>
              <a:off x="6068251" y="2606711"/>
              <a:ext cx="501560" cy="636520"/>
            </a:xfrm>
            <a:custGeom>
              <a:avLst/>
              <a:gdLst/>
              <a:ahLst/>
              <a:cxnLst/>
              <a:rect l="l" t="t" r="r" b="b"/>
              <a:pathLst>
                <a:path w="12539" h="15913" extrusionOk="0">
                  <a:moveTo>
                    <a:pt x="8661" y="0"/>
                  </a:moveTo>
                  <a:cubicBezTo>
                    <a:pt x="8014" y="0"/>
                    <a:pt x="7347" y="1795"/>
                    <a:pt x="6957" y="2336"/>
                  </a:cubicBezTo>
                  <a:cubicBezTo>
                    <a:pt x="6214" y="3362"/>
                    <a:pt x="5347" y="4293"/>
                    <a:pt x="4476" y="5205"/>
                  </a:cubicBezTo>
                  <a:cubicBezTo>
                    <a:pt x="2589" y="7185"/>
                    <a:pt x="587" y="9359"/>
                    <a:pt x="160" y="12005"/>
                  </a:cubicBezTo>
                  <a:cubicBezTo>
                    <a:pt x="1" y="12993"/>
                    <a:pt x="103" y="14058"/>
                    <a:pt x="708" y="14772"/>
                  </a:cubicBezTo>
                  <a:cubicBezTo>
                    <a:pt x="1152" y="15296"/>
                    <a:pt x="1816" y="15573"/>
                    <a:pt x="2491" y="15733"/>
                  </a:cubicBezTo>
                  <a:cubicBezTo>
                    <a:pt x="2995" y="15854"/>
                    <a:pt x="3516" y="15912"/>
                    <a:pt x="4043" y="15912"/>
                  </a:cubicBezTo>
                  <a:cubicBezTo>
                    <a:pt x="6091" y="15912"/>
                    <a:pt x="8218" y="15028"/>
                    <a:pt x="9741" y="13475"/>
                  </a:cubicBezTo>
                  <a:cubicBezTo>
                    <a:pt x="11656" y="11523"/>
                    <a:pt x="12539" y="8585"/>
                    <a:pt x="11977" y="6053"/>
                  </a:cubicBezTo>
                  <a:cubicBezTo>
                    <a:pt x="11700" y="4804"/>
                    <a:pt x="11104" y="3692"/>
                    <a:pt x="10480" y="2619"/>
                  </a:cubicBezTo>
                  <a:cubicBezTo>
                    <a:pt x="10141" y="2030"/>
                    <a:pt x="9463" y="142"/>
                    <a:pt x="8723" y="6"/>
                  </a:cubicBezTo>
                  <a:cubicBezTo>
                    <a:pt x="8702" y="2"/>
                    <a:pt x="8681" y="0"/>
                    <a:pt x="866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34" name="Google Shape;8634;p30"/>
            <p:cNvSpPr/>
            <p:nvPr/>
          </p:nvSpPr>
          <p:spPr>
            <a:xfrm>
              <a:off x="6281407" y="2607071"/>
              <a:ext cx="141200" cy="478040"/>
            </a:xfrm>
            <a:custGeom>
              <a:avLst/>
              <a:gdLst/>
              <a:ahLst/>
              <a:cxnLst/>
              <a:rect l="l" t="t" r="r" b="b"/>
              <a:pathLst>
                <a:path w="3530" h="11951" extrusionOk="0">
                  <a:moveTo>
                    <a:pt x="3394" y="0"/>
                  </a:moveTo>
                  <a:cubicBezTo>
                    <a:pt x="3283" y="1045"/>
                    <a:pt x="3098" y="2065"/>
                    <a:pt x="2852" y="3064"/>
                  </a:cubicBezTo>
                  <a:cubicBezTo>
                    <a:pt x="2594" y="4061"/>
                    <a:pt x="2272" y="5037"/>
                    <a:pt x="1848" y="5967"/>
                  </a:cubicBezTo>
                  <a:cubicBezTo>
                    <a:pt x="1640" y="6437"/>
                    <a:pt x="1396" y="6866"/>
                    <a:pt x="1147" y="7351"/>
                  </a:cubicBezTo>
                  <a:cubicBezTo>
                    <a:pt x="917" y="7832"/>
                    <a:pt x="700" y="8320"/>
                    <a:pt x="538" y="8827"/>
                  </a:cubicBezTo>
                  <a:cubicBezTo>
                    <a:pt x="212" y="9837"/>
                    <a:pt x="0" y="10896"/>
                    <a:pt x="44" y="11951"/>
                  </a:cubicBezTo>
                  <a:cubicBezTo>
                    <a:pt x="244" y="10921"/>
                    <a:pt x="573" y="9937"/>
                    <a:pt x="968" y="8990"/>
                  </a:cubicBezTo>
                  <a:cubicBezTo>
                    <a:pt x="1176" y="8519"/>
                    <a:pt x="1395" y="8057"/>
                    <a:pt x="1643" y="7609"/>
                  </a:cubicBezTo>
                  <a:cubicBezTo>
                    <a:pt x="1886" y="7173"/>
                    <a:pt x="2161" y="6692"/>
                    <a:pt x="2386" y="6211"/>
                  </a:cubicBezTo>
                  <a:cubicBezTo>
                    <a:pt x="2597" y="5722"/>
                    <a:pt x="2791" y="5224"/>
                    <a:pt x="2944" y="4714"/>
                  </a:cubicBezTo>
                  <a:cubicBezTo>
                    <a:pt x="3089" y="4199"/>
                    <a:pt x="3221" y="3683"/>
                    <a:pt x="3304" y="3159"/>
                  </a:cubicBezTo>
                  <a:cubicBezTo>
                    <a:pt x="3473" y="2113"/>
                    <a:pt x="3529" y="1045"/>
                    <a:pt x="339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35" name="Google Shape;8635;p30"/>
            <p:cNvSpPr/>
            <p:nvPr/>
          </p:nvSpPr>
          <p:spPr>
            <a:xfrm>
              <a:off x="6073451" y="2607071"/>
              <a:ext cx="496360" cy="636200"/>
            </a:xfrm>
            <a:custGeom>
              <a:avLst/>
              <a:gdLst/>
              <a:ahLst/>
              <a:cxnLst/>
              <a:rect l="l" t="t" r="r" b="b"/>
              <a:pathLst>
                <a:path w="12409" h="15905" extrusionOk="0">
                  <a:moveTo>
                    <a:pt x="8593" y="0"/>
                  </a:moveTo>
                  <a:lnTo>
                    <a:pt x="8593" y="0"/>
                  </a:lnTo>
                  <a:cubicBezTo>
                    <a:pt x="12135" y="7263"/>
                    <a:pt x="10340" y="10862"/>
                    <a:pt x="6365" y="13555"/>
                  </a:cubicBezTo>
                  <a:cubicBezTo>
                    <a:pt x="5407" y="14204"/>
                    <a:pt x="4426" y="14427"/>
                    <a:pt x="3530" y="14427"/>
                  </a:cubicBezTo>
                  <a:cubicBezTo>
                    <a:pt x="1594" y="14427"/>
                    <a:pt x="53" y="13385"/>
                    <a:pt x="1" y="13349"/>
                  </a:cubicBezTo>
                  <a:lnTo>
                    <a:pt x="1" y="13349"/>
                  </a:lnTo>
                  <a:cubicBezTo>
                    <a:pt x="69" y="13880"/>
                    <a:pt x="245" y="14375"/>
                    <a:pt x="578" y="14764"/>
                  </a:cubicBezTo>
                  <a:cubicBezTo>
                    <a:pt x="1022" y="15287"/>
                    <a:pt x="1686" y="15566"/>
                    <a:pt x="2361" y="15726"/>
                  </a:cubicBezTo>
                  <a:cubicBezTo>
                    <a:pt x="2865" y="15846"/>
                    <a:pt x="3386" y="15905"/>
                    <a:pt x="3913" y="15905"/>
                  </a:cubicBezTo>
                  <a:cubicBezTo>
                    <a:pt x="5961" y="15905"/>
                    <a:pt x="8088" y="15021"/>
                    <a:pt x="9611" y="13467"/>
                  </a:cubicBezTo>
                  <a:cubicBezTo>
                    <a:pt x="11526" y="11515"/>
                    <a:pt x="12409" y="8578"/>
                    <a:pt x="11847" y="6047"/>
                  </a:cubicBezTo>
                  <a:cubicBezTo>
                    <a:pt x="11570" y="4797"/>
                    <a:pt x="10974" y="3685"/>
                    <a:pt x="10350" y="2611"/>
                  </a:cubicBezTo>
                  <a:cubicBezTo>
                    <a:pt x="10011" y="2022"/>
                    <a:pt x="9333" y="134"/>
                    <a:pt x="859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36" name="Google Shape;8636;p30"/>
            <p:cNvSpPr/>
            <p:nvPr/>
          </p:nvSpPr>
          <p:spPr>
            <a:xfrm>
              <a:off x="5733856" y="1822962"/>
              <a:ext cx="729040" cy="459200"/>
            </a:xfrm>
            <a:custGeom>
              <a:avLst/>
              <a:gdLst/>
              <a:ahLst/>
              <a:cxnLst/>
              <a:rect l="l" t="t" r="r" b="b"/>
              <a:pathLst>
                <a:path w="18226" h="11480" extrusionOk="0">
                  <a:moveTo>
                    <a:pt x="7319" y="0"/>
                  </a:moveTo>
                  <a:cubicBezTo>
                    <a:pt x="6153" y="0"/>
                    <a:pt x="4965" y="272"/>
                    <a:pt x="3881" y="816"/>
                  </a:cubicBezTo>
                  <a:cubicBezTo>
                    <a:pt x="2323" y="1597"/>
                    <a:pt x="946" y="2996"/>
                    <a:pt x="509" y="4689"/>
                  </a:cubicBezTo>
                  <a:cubicBezTo>
                    <a:pt x="0" y="6660"/>
                    <a:pt x="873" y="8701"/>
                    <a:pt x="2345" y="9882"/>
                  </a:cubicBezTo>
                  <a:cubicBezTo>
                    <a:pt x="3814" y="11060"/>
                    <a:pt x="5782" y="11480"/>
                    <a:pt x="7724" y="11480"/>
                  </a:cubicBezTo>
                  <a:cubicBezTo>
                    <a:pt x="7728" y="11480"/>
                    <a:pt x="7731" y="11480"/>
                    <a:pt x="7734" y="11480"/>
                  </a:cubicBezTo>
                  <a:cubicBezTo>
                    <a:pt x="9680" y="11477"/>
                    <a:pt x="11634" y="11088"/>
                    <a:pt x="13583" y="10792"/>
                  </a:cubicBezTo>
                  <a:cubicBezTo>
                    <a:pt x="14320" y="10682"/>
                    <a:pt x="18014" y="10689"/>
                    <a:pt x="18123" y="10125"/>
                  </a:cubicBezTo>
                  <a:cubicBezTo>
                    <a:pt x="18225" y="9589"/>
                    <a:pt x="17338" y="8971"/>
                    <a:pt x="17058" y="8647"/>
                  </a:cubicBezTo>
                  <a:cubicBezTo>
                    <a:pt x="16614" y="8132"/>
                    <a:pt x="16216" y="7577"/>
                    <a:pt x="15834" y="7010"/>
                  </a:cubicBezTo>
                  <a:cubicBezTo>
                    <a:pt x="14351" y="4815"/>
                    <a:pt x="13104" y="2244"/>
                    <a:pt x="10756" y="889"/>
                  </a:cubicBezTo>
                  <a:cubicBezTo>
                    <a:pt x="9731" y="297"/>
                    <a:pt x="8537" y="0"/>
                    <a:pt x="7319" y="0"/>
                  </a:cubicBezTo>
                  <a:close/>
                </a:path>
              </a:pathLst>
            </a:custGeom>
            <a:solidFill>
              <a:srgbClr val="BCD2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37" name="Google Shape;8637;p30"/>
            <p:cNvSpPr/>
            <p:nvPr/>
          </p:nvSpPr>
          <p:spPr>
            <a:xfrm>
              <a:off x="5966092" y="2042919"/>
              <a:ext cx="492640" cy="186440"/>
            </a:xfrm>
            <a:custGeom>
              <a:avLst/>
              <a:gdLst/>
              <a:ahLst/>
              <a:cxnLst/>
              <a:rect l="l" t="t" r="r" b="b"/>
              <a:pathLst>
                <a:path w="12316" h="4661" extrusionOk="0">
                  <a:moveTo>
                    <a:pt x="1576" y="0"/>
                  </a:moveTo>
                  <a:cubicBezTo>
                    <a:pt x="1037" y="0"/>
                    <a:pt x="503" y="82"/>
                    <a:pt x="1" y="255"/>
                  </a:cubicBezTo>
                  <a:cubicBezTo>
                    <a:pt x="181" y="240"/>
                    <a:pt x="360" y="233"/>
                    <a:pt x="539" y="233"/>
                  </a:cubicBezTo>
                  <a:cubicBezTo>
                    <a:pt x="1478" y="233"/>
                    <a:pt x="2391" y="434"/>
                    <a:pt x="3216" y="797"/>
                  </a:cubicBezTo>
                  <a:cubicBezTo>
                    <a:pt x="3466" y="900"/>
                    <a:pt x="3694" y="1039"/>
                    <a:pt x="3932" y="1164"/>
                  </a:cubicBezTo>
                  <a:cubicBezTo>
                    <a:pt x="4153" y="1316"/>
                    <a:pt x="4385" y="1448"/>
                    <a:pt x="4588" y="1627"/>
                  </a:cubicBezTo>
                  <a:cubicBezTo>
                    <a:pt x="4690" y="1713"/>
                    <a:pt x="4800" y="1788"/>
                    <a:pt x="4899" y="1878"/>
                  </a:cubicBezTo>
                  <a:lnTo>
                    <a:pt x="5192" y="2153"/>
                  </a:lnTo>
                  <a:lnTo>
                    <a:pt x="5826" y="2743"/>
                  </a:lnTo>
                  <a:cubicBezTo>
                    <a:pt x="6745" y="3479"/>
                    <a:pt x="7811" y="4004"/>
                    <a:pt x="8924" y="4300"/>
                  </a:cubicBezTo>
                  <a:cubicBezTo>
                    <a:pt x="9782" y="4533"/>
                    <a:pt x="10667" y="4661"/>
                    <a:pt x="11546" y="4661"/>
                  </a:cubicBezTo>
                  <a:cubicBezTo>
                    <a:pt x="11804" y="4661"/>
                    <a:pt x="12060" y="4650"/>
                    <a:pt x="12316" y="4627"/>
                  </a:cubicBezTo>
                  <a:cubicBezTo>
                    <a:pt x="11200" y="4448"/>
                    <a:pt x="10117" y="4180"/>
                    <a:pt x="9086" y="3800"/>
                  </a:cubicBezTo>
                  <a:cubicBezTo>
                    <a:pt x="8574" y="3602"/>
                    <a:pt x="8068" y="3393"/>
                    <a:pt x="7598" y="3122"/>
                  </a:cubicBezTo>
                  <a:cubicBezTo>
                    <a:pt x="7116" y="2875"/>
                    <a:pt x="6677" y="2560"/>
                    <a:pt x="6257" y="2226"/>
                  </a:cubicBezTo>
                  <a:lnTo>
                    <a:pt x="5647" y="1680"/>
                  </a:lnTo>
                  <a:cubicBezTo>
                    <a:pt x="5431" y="1480"/>
                    <a:pt x="5214" y="1282"/>
                    <a:pt x="4968" y="1117"/>
                  </a:cubicBezTo>
                  <a:cubicBezTo>
                    <a:pt x="4491" y="776"/>
                    <a:pt x="3968" y="488"/>
                    <a:pt x="3407" y="309"/>
                  </a:cubicBezTo>
                  <a:cubicBezTo>
                    <a:pt x="2817" y="107"/>
                    <a:pt x="2193" y="0"/>
                    <a:pt x="157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38" name="Google Shape;8638;p30"/>
            <p:cNvSpPr/>
            <p:nvPr/>
          </p:nvSpPr>
          <p:spPr>
            <a:xfrm>
              <a:off x="5733776" y="1823082"/>
              <a:ext cx="728920" cy="421200"/>
            </a:xfrm>
            <a:custGeom>
              <a:avLst/>
              <a:gdLst/>
              <a:ahLst/>
              <a:cxnLst/>
              <a:rect l="l" t="t" r="r" b="b"/>
              <a:pathLst>
                <a:path w="18223" h="10530" extrusionOk="0">
                  <a:moveTo>
                    <a:pt x="7318" y="1"/>
                  </a:moveTo>
                  <a:cubicBezTo>
                    <a:pt x="6152" y="1"/>
                    <a:pt x="4964" y="272"/>
                    <a:pt x="3878" y="816"/>
                  </a:cubicBezTo>
                  <a:cubicBezTo>
                    <a:pt x="2324" y="1595"/>
                    <a:pt x="947" y="2994"/>
                    <a:pt x="509" y="4689"/>
                  </a:cubicBezTo>
                  <a:cubicBezTo>
                    <a:pt x="1" y="6657"/>
                    <a:pt x="874" y="8701"/>
                    <a:pt x="2345" y="9882"/>
                  </a:cubicBezTo>
                  <a:cubicBezTo>
                    <a:pt x="2657" y="10131"/>
                    <a:pt x="2992" y="10345"/>
                    <a:pt x="3343" y="10530"/>
                  </a:cubicBezTo>
                  <a:cubicBezTo>
                    <a:pt x="2981" y="9609"/>
                    <a:pt x="1765" y="6003"/>
                    <a:pt x="3986" y="3784"/>
                  </a:cubicBezTo>
                  <a:cubicBezTo>
                    <a:pt x="4776" y="2993"/>
                    <a:pt x="5719" y="2555"/>
                    <a:pt x="6862" y="2555"/>
                  </a:cubicBezTo>
                  <a:cubicBezTo>
                    <a:pt x="9424" y="2555"/>
                    <a:pt x="12995" y="4756"/>
                    <a:pt x="18121" y="10125"/>
                  </a:cubicBezTo>
                  <a:cubicBezTo>
                    <a:pt x="18223" y="9590"/>
                    <a:pt x="17334" y="8972"/>
                    <a:pt x="17056" y="8647"/>
                  </a:cubicBezTo>
                  <a:cubicBezTo>
                    <a:pt x="16611" y="8133"/>
                    <a:pt x="16215" y="7576"/>
                    <a:pt x="15832" y="7011"/>
                  </a:cubicBezTo>
                  <a:cubicBezTo>
                    <a:pt x="14350" y="4815"/>
                    <a:pt x="13101" y="2244"/>
                    <a:pt x="10754" y="889"/>
                  </a:cubicBezTo>
                  <a:cubicBezTo>
                    <a:pt x="9730" y="297"/>
                    <a:pt x="8536" y="1"/>
                    <a:pt x="7318" y="1"/>
                  </a:cubicBezTo>
                  <a:close/>
                </a:path>
              </a:pathLst>
            </a:custGeom>
            <a:solidFill>
              <a:srgbClr val="D7EF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39" name="Google Shape;8639;p30"/>
            <p:cNvSpPr/>
            <p:nvPr/>
          </p:nvSpPr>
          <p:spPr>
            <a:xfrm>
              <a:off x="6793599" y="2195757"/>
              <a:ext cx="500120" cy="735320"/>
            </a:xfrm>
            <a:custGeom>
              <a:avLst/>
              <a:gdLst/>
              <a:ahLst/>
              <a:cxnLst/>
              <a:rect l="l" t="t" r="r" b="b"/>
              <a:pathLst>
                <a:path w="12503" h="18383" extrusionOk="0">
                  <a:moveTo>
                    <a:pt x="8596" y="1"/>
                  </a:moveTo>
                  <a:cubicBezTo>
                    <a:pt x="7693" y="1"/>
                    <a:pt x="5383" y="3457"/>
                    <a:pt x="4749" y="4188"/>
                  </a:cubicBezTo>
                  <a:cubicBezTo>
                    <a:pt x="3364" y="5778"/>
                    <a:pt x="2014" y="7439"/>
                    <a:pt x="1161" y="9330"/>
                  </a:cubicBezTo>
                  <a:cubicBezTo>
                    <a:pt x="309" y="11218"/>
                    <a:pt x="0" y="13388"/>
                    <a:pt x="745" y="15186"/>
                  </a:cubicBezTo>
                  <a:cubicBezTo>
                    <a:pt x="1416" y="16811"/>
                    <a:pt x="2951" y="18007"/>
                    <a:pt x="4741" y="18307"/>
                  </a:cubicBezTo>
                  <a:cubicBezTo>
                    <a:pt x="5045" y="18358"/>
                    <a:pt x="5354" y="18383"/>
                    <a:pt x="5666" y="18383"/>
                  </a:cubicBezTo>
                  <a:cubicBezTo>
                    <a:pt x="7193" y="18383"/>
                    <a:pt x="8774" y="17787"/>
                    <a:pt x="9958" y="16730"/>
                  </a:cubicBezTo>
                  <a:cubicBezTo>
                    <a:pt x="11582" y="15278"/>
                    <a:pt x="12376" y="13099"/>
                    <a:pt x="12439" y="11036"/>
                  </a:cubicBezTo>
                  <a:cubicBezTo>
                    <a:pt x="12503" y="8973"/>
                    <a:pt x="11910" y="6999"/>
                    <a:pt x="11160" y="5137"/>
                  </a:cubicBezTo>
                  <a:cubicBezTo>
                    <a:pt x="10775" y="4184"/>
                    <a:pt x="10347" y="3253"/>
                    <a:pt x="9939" y="2310"/>
                  </a:cubicBezTo>
                  <a:cubicBezTo>
                    <a:pt x="9698" y="1753"/>
                    <a:pt x="9381" y="107"/>
                    <a:pt x="8640" y="4"/>
                  </a:cubicBezTo>
                  <a:cubicBezTo>
                    <a:pt x="8626" y="2"/>
                    <a:pt x="8611" y="1"/>
                    <a:pt x="859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40" name="Google Shape;8640;p30"/>
            <p:cNvSpPr/>
            <p:nvPr/>
          </p:nvSpPr>
          <p:spPr>
            <a:xfrm>
              <a:off x="7008635" y="2195877"/>
              <a:ext cx="138280" cy="534600"/>
            </a:xfrm>
            <a:custGeom>
              <a:avLst/>
              <a:gdLst/>
              <a:ahLst/>
              <a:cxnLst/>
              <a:rect l="l" t="t" r="r" b="b"/>
              <a:pathLst>
                <a:path w="3457" h="13365" extrusionOk="0">
                  <a:moveTo>
                    <a:pt x="3263" y="1"/>
                  </a:moveTo>
                  <a:cubicBezTo>
                    <a:pt x="3122" y="1173"/>
                    <a:pt x="2754" y="2274"/>
                    <a:pt x="2255" y="3291"/>
                  </a:cubicBezTo>
                  <a:cubicBezTo>
                    <a:pt x="2004" y="3801"/>
                    <a:pt x="1699" y="4280"/>
                    <a:pt x="1373" y="4740"/>
                  </a:cubicBezTo>
                  <a:lnTo>
                    <a:pt x="1122" y="5081"/>
                  </a:lnTo>
                  <a:cubicBezTo>
                    <a:pt x="1038" y="5199"/>
                    <a:pt x="932" y="5336"/>
                    <a:pt x="849" y="5469"/>
                  </a:cubicBezTo>
                  <a:cubicBezTo>
                    <a:pt x="674" y="5738"/>
                    <a:pt x="540" y="6028"/>
                    <a:pt x="430" y="6326"/>
                  </a:cubicBezTo>
                  <a:cubicBezTo>
                    <a:pt x="9" y="7520"/>
                    <a:pt x="1" y="8773"/>
                    <a:pt x="168" y="9955"/>
                  </a:cubicBezTo>
                  <a:cubicBezTo>
                    <a:pt x="341" y="11141"/>
                    <a:pt x="671" y="12295"/>
                    <a:pt x="1179" y="13365"/>
                  </a:cubicBezTo>
                  <a:cubicBezTo>
                    <a:pt x="949" y="12208"/>
                    <a:pt x="782" y="11052"/>
                    <a:pt x="725" y="9903"/>
                  </a:cubicBezTo>
                  <a:cubicBezTo>
                    <a:pt x="680" y="8759"/>
                    <a:pt x="742" y="7603"/>
                    <a:pt x="1121" y="6581"/>
                  </a:cubicBezTo>
                  <a:cubicBezTo>
                    <a:pt x="1223" y="6328"/>
                    <a:pt x="1334" y="6085"/>
                    <a:pt x="1472" y="5856"/>
                  </a:cubicBezTo>
                  <a:cubicBezTo>
                    <a:pt x="1544" y="5741"/>
                    <a:pt x="1616" y="5647"/>
                    <a:pt x="1699" y="5523"/>
                  </a:cubicBezTo>
                  <a:lnTo>
                    <a:pt x="1963" y="5148"/>
                  </a:lnTo>
                  <a:cubicBezTo>
                    <a:pt x="2297" y="4641"/>
                    <a:pt x="2588" y="4102"/>
                    <a:pt x="2808" y="3537"/>
                  </a:cubicBezTo>
                  <a:cubicBezTo>
                    <a:pt x="3242" y="2409"/>
                    <a:pt x="3457" y="1176"/>
                    <a:pt x="32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41" name="Google Shape;8641;p30"/>
            <p:cNvSpPr/>
            <p:nvPr/>
          </p:nvSpPr>
          <p:spPr>
            <a:xfrm>
              <a:off x="6803118" y="2262076"/>
              <a:ext cx="511640" cy="668960"/>
            </a:xfrm>
            <a:custGeom>
              <a:avLst/>
              <a:gdLst/>
              <a:ahLst/>
              <a:cxnLst/>
              <a:rect l="l" t="t" r="r" b="b"/>
              <a:pathLst>
                <a:path w="12791" h="16724" extrusionOk="0">
                  <a:moveTo>
                    <a:pt x="9476" y="1"/>
                  </a:moveTo>
                  <a:cubicBezTo>
                    <a:pt x="9476" y="2"/>
                    <a:pt x="12791" y="12928"/>
                    <a:pt x="7213" y="14220"/>
                  </a:cubicBezTo>
                  <a:cubicBezTo>
                    <a:pt x="6609" y="14360"/>
                    <a:pt x="6052" y="14422"/>
                    <a:pt x="5541" y="14422"/>
                  </a:cubicBezTo>
                  <a:cubicBezTo>
                    <a:pt x="1354" y="14422"/>
                    <a:pt x="164" y="10252"/>
                    <a:pt x="161" y="10244"/>
                  </a:cubicBezTo>
                  <a:lnTo>
                    <a:pt x="161" y="10244"/>
                  </a:lnTo>
                  <a:cubicBezTo>
                    <a:pt x="1" y="11379"/>
                    <a:pt x="85" y="12511"/>
                    <a:pt x="505" y="13525"/>
                  </a:cubicBezTo>
                  <a:cubicBezTo>
                    <a:pt x="1177" y="15150"/>
                    <a:pt x="2711" y="16347"/>
                    <a:pt x="4500" y="16648"/>
                  </a:cubicBezTo>
                  <a:cubicBezTo>
                    <a:pt x="4804" y="16698"/>
                    <a:pt x="5114" y="16723"/>
                    <a:pt x="5426" y="16723"/>
                  </a:cubicBezTo>
                  <a:cubicBezTo>
                    <a:pt x="6954" y="16723"/>
                    <a:pt x="8535" y="16127"/>
                    <a:pt x="9717" y="15070"/>
                  </a:cubicBezTo>
                  <a:cubicBezTo>
                    <a:pt x="11341" y="13618"/>
                    <a:pt x="12135" y="11440"/>
                    <a:pt x="12199" y="9377"/>
                  </a:cubicBezTo>
                  <a:cubicBezTo>
                    <a:pt x="12264" y="7312"/>
                    <a:pt x="11669" y="5338"/>
                    <a:pt x="10919" y="3477"/>
                  </a:cubicBezTo>
                  <a:cubicBezTo>
                    <a:pt x="10535" y="2524"/>
                    <a:pt x="10107" y="1592"/>
                    <a:pt x="9699" y="651"/>
                  </a:cubicBezTo>
                  <a:cubicBezTo>
                    <a:pt x="9634" y="498"/>
                    <a:pt x="9561" y="263"/>
                    <a:pt x="9476" y="1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42" name="Google Shape;8642;p30"/>
            <p:cNvSpPr/>
            <p:nvPr/>
          </p:nvSpPr>
          <p:spPr>
            <a:xfrm>
              <a:off x="6350646" y="1578926"/>
              <a:ext cx="591880" cy="369320"/>
            </a:xfrm>
            <a:custGeom>
              <a:avLst/>
              <a:gdLst/>
              <a:ahLst/>
              <a:cxnLst/>
              <a:rect l="l" t="t" r="r" b="b"/>
              <a:pathLst>
                <a:path w="14797" h="9233" extrusionOk="0">
                  <a:moveTo>
                    <a:pt x="6239" y="1"/>
                  </a:moveTo>
                  <a:cubicBezTo>
                    <a:pt x="4349" y="1"/>
                    <a:pt x="2594" y="1376"/>
                    <a:pt x="1274" y="2927"/>
                  </a:cubicBezTo>
                  <a:cubicBezTo>
                    <a:pt x="625" y="3691"/>
                    <a:pt x="0" y="4606"/>
                    <a:pt x="14" y="5638"/>
                  </a:cubicBezTo>
                  <a:cubicBezTo>
                    <a:pt x="24" y="6653"/>
                    <a:pt x="672" y="7545"/>
                    <a:pt x="1472" y="8046"/>
                  </a:cubicBezTo>
                  <a:cubicBezTo>
                    <a:pt x="2272" y="8549"/>
                    <a:pt x="3207" y="8725"/>
                    <a:pt x="4124" y="8865"/>
                  </a:cubicBezTo>
                  <a:cubicBezTo>
                    <a:pt x="5373" y="9057"/>
                    <a:pt x="6630" y="9193"/>
                    <a:pt x="7893" y="9225"/>
                  </a:cubicBezTo>
                  <a:cubicBezTo>
                    <a:pt x="8079" y="9230"/>
                    <a:pt x="8265" y="9232"/>
                    <a:pt x="8452" y="9232"/>
                  </a:cubicBezTo>
                  <a:cubicBezTo>
                    <a:pt x="9409" y="9232"/>
                    <a:pt x="10370" y="9167"/>
                    <a:pt x="11319" y="9011"/>
                  </a:cubicBezTo>
                  <a:cubicBezTo>
                    <a:pt x="12053" y="8890"/>
                    <a:pt x="13803" y="8773"/>
                    <a:pt x="14266" y="8042"/>
                  </a:cubicBezTo>
                  <a:cubicBezTo>
                    <a:pt x="14797" y="7207"/>
                    <a:pt x="13743" y="6421"/>
                    <a:pt x="13289" y="5946"/>
                  </a:cubicBezTo>
                  <a:cubicBezTo>
                    <a:pt x="12487" y="5109"/>
                    <a:pt x="11817" y="4135"/>
                    <a:pt x="11102" y="3212"/>
                  </a:cubicBezTo>
                  <a:cubicBezTo>
                    <a:pt x="9932" y="1701"/>
                    <a:pt x="8488" y="230"/>
                    <a:pt x="6674" y="25"/>
                  </a:cubicBezTo>
                  <a:cubicBezTo>
                    <a:pt x="6528" y="9"/>
                    <a:pt x="6383" y="1"/>
                    <a:pt x="62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43" name="Google Shape;8643;p30"/>
            <p:cNvSpPr/>
            <p:nvPr/>
          </p:nvSpPr>
          <p:spPr>
            <a:xfrm>
              <a:off x="6524603" y="1763803"/>
              <a:ext cx="396760" cy="138600"/>
            </a:xfrm>
            <a:custGeom>
              <a:avLst/>
              <a:gdLst/>
              <a:ahLst/>
              <a:cxnLst/>
              <a:rect l="l" t="t" r="r" b="b"/>
              <a:pathLst>
                <a:path w="9919" h="3465" extrusionOk="0">
                  <a:moveTo>
                    <a:pt x="1" y="0"/>
                  </a:moveTo>
                  <a:lnTo>
                    <a:pt x="1" y="0"/>
                  </a:lnTo>
                  <a:cubicBezTo>
                    <a:pt x="611" y="659"/>
                    <a:pt x="1356" y="1186"/>
                    <a:pt x="2135" y="1641"/>
                  </a:cubicBezTo>
                  <a:cubicBezTo>
                    <a:pt x="2915" y="2094"/>
                    <a:pt x="3745" y="2461"/>
                    <a:pt x="4599" y="2749"/>
                  </a:cubicBezTo>
                  <a:cubicBezTo>
                    <a:pt x="5460" y="3018"/>
                    <a:pt x="6337" y="3252"/>
                    <a:pt x="7234" y="3351"/>
                  </a:cubicBezTo>
                  <a:cubicBezTo>
                    <a:pt x="7675" y="3426"/>
                    <a:pt x="8128" y="3433"/>
                    <a:pt x="8575" y="3462"/>
                  </a:cubicBezTo>
                  <a:cubicBezTo>
                    <a:pt x="8659" y="3464"/>
                    <a:pt x="8743" y="3465"/>
                    <a:pt x="8827" y="3465"/>
                  </a:cubicBezTo>
                  <a:cubicBezTo>
                    <a:pt x="9192" y="3465"/>
                    <a:pt x="9556" y="3448"/>
                    <a:pt x="9919" y="3424"/>
                  </a:cubicBezTo>
                  <a:cubicBezTo>
                    <a:pt x="9479" y="3324"/>
                    <a:pt x="9040" y="3270"/>
                    <a:pt x="8606" y="3179"/>
                  </a:cubicBezTo>
                  <a:cubicBezTo>
                    <a:pt x="8175" y="3085"/>
                    <a:pt x="7739" y="3018"/>
                    <a:pt x="7314" y="2907"/>
                  </a:cubicBezTo>
                  <a:cubicBezTo>
                    <a:pt x="7099" y="2854"/>
                    <a:pt x="6885" y="2805"/>
                    <a:pt x="6673" y="2757"/>
                  </a:cubicBezTo>
                  <a:lnTo>
                    <a:pt x="6039" y="2582"/>
                  </a:lnTo>
                  <a:cubicBezTo>
                    <a:pt x="5827" y="2529"/>
                    <a:pt x="5616" y="2468"/>
                    <a:pt x="5408" y="2400"/>
                  </a:cubicBezTo>
                  <a:cubicBezTo>
                    <a:pt x="5201" y="2334"/>
                    <a:pt x="4990" y="2276"/>
                    <a:pt x="4783" y="2202"/>
                  </a:cubicBezTo>
                  <a:lnTo>
                    <a:pt x="4162" y="1989"/>
                  </a:lnTo>
                  <a:cubicBezTo>
                    <a:pt x="3957" y="1917"/>
                    <a:pt x="3756" y="1829"/>
                    <a:pt x="3550" y="1754"/>
                  </a:cubicBezTo>
                  <a:cubicBezTo>
                    <a:pt x="3141" y="1598"/>
                    <a:pt x="2740" y="1422"/>
                    <a:pt x="2341" y="1241"/>
                  </a:cubicBezTo>
                  <a:cubicBezTo>
                    <a:pt x="1544" y="874"/>
                    <a:pt x="760" y="474"/>
                    <a:pt x="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44" name="Google Shape;8644;p30"/>
            <p:cNvSpPr/>
            <p:nvPr/>
          </p:nvSpPr>
          <p:spPr>
            <a:xfrm>
              <a:off x="6350686" y="1578846"/>
              <a:ext cx="582480" cy="321840"/>
            </a:xfrm>
            <a:custGeom>
              <a:avLst/>
              <a:gdLst/>
              <a:ahLst/>
              <a:cxnLst/>
              <a:rect l="l" t="t" r="r" b="b"/>
              <a:pathLst>
                <a:path w="14562" h="8046" extrusionOk="0">
                  <a:moveTo>
                    <a:pt x="6238" y="1"/>
                  </a:moveTo>
                  <a:cubicBezTo>
                    <a:pt x="4348" y="1"/>
                    <a:pt x="2594" y="1377"/>
                    <a:pt x="1274" y="2928"/>
                  </a:cubicBezTo>
                  <a:cubicBezTo>
                    <a:pt x="626" y="3691"/>
                    <a:pt x="1" y="4605"/>
                    <a:pt x="14" y="5638"/>
                  </a:cubicBezTo>
                  <a:cubicBezTo>
                    <a:pt x="27" y="6651"/>
                    <a:pt x="675" y="7544"/>
                    <a:pt x="1472" y="8045"/>
                  </a:cubicBezTo>
                  <a:lnTo>
                    <a:pt x="1472" y="8045"/>
                  </a:lnTo>
                  <a:cubicBezTo>
                    <a:pt x="1472" y="8041"/>
                    <a:pt x="2070" y="4165"/>
                    <a:pt x="5305" y="2401"/>
                  </a:cubicBezTo>
                  <a:cubicBezTo>
                    <a:pt x="5690" y="2190"/>
                    <a:pt x="6105" y="2097"/>
                    <a:pt x="6539" y="2097"/>
                  </a:cubicBezTo>
                  <a:cubicBezTo>
                    <a:pt x="9907" y="2097"/>
                    <a:pt x="14363" y="7730"/>
                    <a:pt x="14388" y="7758"/>
                  </a:cubicBezTo>
                  <a:cubicBezTo>
                    <a:pt x="14561" y="7031"/>
                    <a:pt x="13691" y="6367"/>
                    <a:pt x="13289" y="5946"/>
                  </a:cubicBezTo>
                  <a:cubicBezTo>
                    <a:pt x="12488" y="5108"/>
                    <a:pt x="11816" y="4136"/>
                    <a:pt x="11102" y="3212"/>
                  </a:cubicBezTo>
                  <a:cubicBezTo>
                    <a:pt x="9932" y="1703"/>
                    <a:pt x="8487" y="231"/>
                    <a:pt x="6674" y="26"/>
                  </a:cubicBezTo>
                  <a:cubicBezTo>
                    <a:pt x="6528" y="9"/>
                    <a:pt x="6382" y="1"/>
                    <a:pt x="6238" y="1"/>
                  </a:cubicBezTo>
                  <a:close/>
                  <a:moveTo>
                    <a:pt x="1472" y="8045"/>
                  </a:moveTo>
                  <a:cubicBezTo>
                    <a:pt x="1472" y="8045"/>
                    <a:pt x="1472" y="8045"/>
                    <a:pt x="1472" y="8045"/>
                  </a:cubicBezTo>
                  <a:cubicBezTo>
                    <a:pt x="1472" y="8045"/>
                    <a:pt x="1472" y="8045"/>
                    <a:pt x="1472" y="8045"/>
                  </a:cubicBezTo>
                  <a:cubicBezTo>
                    <a:pt x="1472" y="8045"/>
                    <a:pt x="1472" y="8045"/>
                    <a:pt x="1472" y="80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45" name="Google Shape;8645;p30"/>
            <p:cNvSpPr/>
            <p:nvPr/>
          </p:nvSpPr>
          <p:spPr>
            <a:xfrm>
              <a:off x="5679657" y="-74890"/>
              <a:ext cx="2029120" cy="1959720"/>
            </a:xfrm>
            <a:custGeom>
              <a:avLst/>
              <a:gdLst/>
              <a:ahLst/>
              <a:cxnLst/>
              <a:rect l="l" t="t" r="r" b="b"/>
              <a:pathLst>
                <a:path w="50728" h="48993" extrusionOk="0">
                  <a:moveTo>
                    <a:pt x="25393" y="0"/>
                  </a:moveTo>
                  <a:cubicBezTo>
                    <a:pt x="24619" y="0"/>
                    <a:pt x="23851" y="176"/>
                    <a:pt x="23165" y="552"/>
                  </a:cubicBezTo>
                  <a:cubicBezTo>
                    <a:pt x="22181" y="1090"/>
                    <a:pt x="21469" y="2045"/>
                    <a:pt x="21158" y="3115"/>
                  </a:cubicBezTo>
                  <a:cubicBezTo>
                    <a:pt x="20960" y="3797"/>
                    <a:pt x="21238" y="6284"/>
                    <a:pt x="20782" y="6692"/>
                  </a:cubicBezTo>
                  <a:cubicBezTo>
                    <a:pt x="20754" y="6717"/>
                    <a:pt x="20700" y="6728"/>
                    <a:pt x="20626" y="6728"/>
                  </a:cubicBezTo>
                  <a:cubicBezTo>
                    <a:pt x="20047" y="6728"/>
                    <a:pt x="18232" y="6045"/>
                    <a:pt x="17806" y="5978"/>
                  </a:cubicBezTo>
                  <a:cubicBezTo>
                    <a:pt x="17213" y="5882"/>
                    <a:pt x="16625" y="5836"/>
                    <a:pt x="16036" y="5836"/>
                  </a:cubicBezTo>
                  <a:cubicBezTo>
                    <a:pt x="15388" y="5836"/>
                    <a:pt x="14740" y="5891"/>
                    <a:pt x="14087" y="5997"/>
                  </a:cubicBezTo>
                  <a:cubicBezTo>
                    <a:pt x="9972" y="6660"/>
                    <a:pt x="3691" y="11210"/>
                    <a:pt x="6002" y="16071"/>
                  </a:cubicBezTo>
                  <a:cubicBezTo>
                    <a:pt x="6637" y="17406"/>
                    <a:pt x="7895" y="18240"/>
                    <a:pt x="9187" y="18855"/>
                  </a:cubicBezTo>
                  <a:cubicBezTo>
                    <a:pt x="10343" y="19406"/>
                    <a:pt x="11502" y="19945"/>
                    <a:pt x="12661" y="20487"/>
                  </a:cubicBezTo>
                  <a:cubicBezTo>
                    <a:pt x="10514" y="20513"/>
                    <a:pt x="8358" y="20902"/>
                    <a:pt x="6199" y="21809"/>
                  </a:cubicBezTo>
                  <a:cubicBezTo>
                    <a:pt x="3728" y="22845"/>
                    <a:pt x="0" y="25278"/>
                    <a:pt x="1536" y="28457"/>
                  </a:cubicBezTo>
                  <a:cubicBezTo>
                    <a:pt x="2117" y="29659"/>
                    <a:pt x="3338" y="30370"/>
                    <a:pt x="4599" y="30682"/>
                  </a:cubicBezTo>
                  <a:cubicBezTo>
                    <a:pt x="4902" y="30757"/>
                    <a:pt x="5227" y="30783"/>
                    <a:pt x="5561" y="30783"/>
                  </a:cubicBezTo>
                  <a:cubicBezTo>
                    <a:pt x="6283" y="30783"/>
                    <a:pt x="7054" y="30664"/>
                    <a:pt x="7775" y="30662"/>
                  </a:cubicBezTo>
                  <a:lnTo>
                    <a:pt x="7775" y="30662"/>
                  </a:lnTo>
                  <a:cubicBezTo>
                    <a:pt x="6832" y="32454"/>
                    <a:pt x="5651" y="34167"/>
                    <a:pt x="6732" y="36308"/>
                  </a:cubicBezTo>
                  <a:cubicBezTo>
                    <a:pt x="7447" y="37724"/>
                    <a:pt x="8808" y="38339"/>
                    <a:pt x="10224" y="38339"/>
                  </a:cubicBezTo>
                  <a:cubicBezTo>
                    <a:pt x="11207" y="38339"/>
                    <a:pt x="12217" y="38043"/>
                    <a:pt x="13056" y="37511"/>
                  </a:cubicBezTo>
                  <a:cubicBezTo>
                    <a:pt x="15420" y="36012"/>
                    <a:pt x="17256" y="33513"/>
                    <a:pt x="19384" y="31689"/>
                  </a:cubicBezTo>
                  <a:cubicBezTo>
                    <a:pt x="20297" y="30905"/>
                    <a:pt x="21234" y="30155"/>
                    <a:pt x="22191" y="29433"/>
                  </a:cubicBezTo>
                  <a:lnTo>
                    <a:pt x="22191" y="29433"/>
                  </a:lnTo>
                  <a:cubicBezTo>
                    <a:pt x="19857" y="32098"/>
                    <a:pt x="17995" y="35171"/>
                    <a:pt x="16915" y="38560"/>
                  </a:cubicBezTo>
                  <a:cubicBezTo>
                    <a:pt x="16185" y="40854"/>
                    <a:pt x="15946" y="43759"/>
                    <a:pt x="18295" y="45232"/>
                  </a:cubicBezTo>
                  <a:cubicBezTo>
                    <a:pt x="18912" y="45618"/>
                    <a:pt x="19516" y="45784"/>
                    <a:pt x="20094" y="45784"/>
                  </a:cubicBezTo>
                  <a:cubicBezTo>
                    <a:pt x="20733" y="45784"/>
                    <a:pt x="21340" y="45582"/>
                    <a:pt x="21898" y="45250"/>
                  </a:cubicBezTo>
                  <a:cubicBezTo>
                    <a:pt x="22691" y="46965"/>
                    <a:pt x="23911" y="48393"/>
                    <a:pt x="25940" y="48869"/>
                  </a:cubicBezTo>
                  <a:cubicBezTo>
                    <a:pt x="26296" y="48953"/>
                    <a:pt x="26644" y="48992"/>
                    <a:pt x="26982" y="48992"/>
                  </a:cubicBezTo>
                  <a:cubicBezTo>
                    <a:pt x="29451" y="48992"/>
                    <a:pt x="31360" y="46871"/>
                    <a:pt x="31719" y="44409"/>
                  </a:cubicBezTo>
                  <a:cubicBezTo>
                    <a:pt x="32134" y="41560"/>
                    <a:pt x="30708" y="38569"/>
                    <a:pt x="29899" y="35779"/>
                  </a:cubicBezTo>
                  <a:lnTo>
                    <a:pt x="29899" y="35779"/>
                  </a:lnTo>
                  <a:cubicBezTo>
                    <a:pt x="30954" y="38029"/>
                    <a:pt x="32357" y="40213"/>
                    <a:pt x="34301" y="41680"/>
                  </a:cubicBezTo>
                  <a:cubicBezTo>
                    <a:pt x="35355" y="42476"/>
                    <a:pt x="36696" y="42902"/>
                    <a:pt x="38021" y="42902"/>
                  </a:cubicBezTo>
                  <a:cubicBezTo>
                    <a:pt x="39610" y="42902"/>
                    <a:pt x="41176" y="42288"/>
                    <a:pt x="42194" y="40963"/>
                  </a:cubicBezTo>
                  <a:cubicBezTo>
                    <a:pt x="42830" y="40131"/>
                    <a:pt x="43150" y="39089"/>
                    <a:pt x="43152" y="38052"/>
                  </a:cubicBezTo>
                  <a:cubicBezTo>
                    <a:pt x="45028" y="37628"/>
                    <a:pt x="46743" y="36700"/>
                    <a:pt x="47905" y="35036"/>
                  </a:cubicBezTo>
                  <a:cubicBezTo>
                    <a:pt x="49563" y="32665"/>
                    <a:pt x="49396" y="29438"/>
                    <a:pt x="47231" y="27437"/>
                  </a:cubicBezTo>
                  <a:cubicBezTo>
                    <a:pt x="45086" y="25453"/>
                    <a:pt x="41924" y="25167"/>
                    <a:pt x="39178" y="24698"/>
                  </a:cubicBezTo>
                  <a:cubicBezTo>
                    <a:pt x="37495" y="24411"/>
                    <a:pt x="35812" y="24130"/>
                    <a:pt x="34129" y="23850"/>
                  </a:cubicBezTo>
                  <a:cubicBezTo>
                    <a:pt x="34503" y="23837"/>
                    <a:pt x="34878" y="23831"/>
                    <a:pt x="35255" y="23831"/>
                  </a:cubicBezTo>
                  <a:cubicBezTo>
                    <a:pt x="36934" y="23831"/>
                    <a:pt x="38641" y="23940"/>
                    <a:pt x="40331" y="23940"/>
                  </a:cubicBezTo>
                  <a:cubicBezTo>
                    <a:pt x="42293" y="23940"/>
                    <a:pt x="44233" y="23793"/>
                    <a:pt x="46080" y="23159"/>
                  </a:cubicBezTo>
                  <a:cubicBezTo>
                    <a:pt x="48468" y="22341"/>
                    <a:pt x="50728" y="20289"/>
                    <a:pt x="49802" y="17535"/>
                  </a:cubicBezTo>
                  <a:cubicBezTo>
                    <a:pt x="49068" y="15350"/>
                    <a:pt x="47257" y="14768"/>
                    <a:pt x="45332" y="14400"/>
                  </a:cubicBezTo>
                  <a:cubicBezTo>
                    <a:pt x="45806" y="13098"/>
                    <a:pt x="45787" y="11636"/>
                    <a:pt x="45102" y="10250"/>
                  </a:cubicBezTo>
                  <a:cubicBezTo>
                    <a:pt x="44085" y="8198"/>
                    <a:pt x="42157" y="7249"/>
                    <a:pt x="40118" y="7249"/>
                  </a:cubicBezTo>
                  <a:cubicBezTo>
                    <a:pt x="39101" y="7249"/>
                    <a:pt x="38055" y="7485"/>
                    <a:pt x="37082" y="7939"/>
                  </a:cubicBezTo>
                  <a:cubicBezTo>
                    <a:pt x="34556" y="9118"/>
                    <a:pt x="32382" y="11344"/>
                    <a:pt x="30561" y="13534"/>
                  </a:cubicBezTo>
                  <a:cubicBezTo>
                    <a:pt x="30904" y="11726"/>
                    <a:pt x="31095" y="9909"/>
                    <a:pt x="31189" y="8210"/>
                  </a:cubicBezTo>
                  <a:cubicBezTo>
                    <a:pt x="31318" y="5851"/>
                    <a:pt x="30920" y="3351"/>
                    <a:pt x="29201" y="1585"/>
                  </a:cubicBezTo>
                  <a:cubicBezTo>
                    <a:pt x="28222" y="579"/>
                    <a:pt x="26799" y="0"/>
                    <a:pt x="25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46" name="Google Shape;8646;p30"/>
            <p:cNvSpPr/>
            <p:nvPr/>
          </p:nvSpPr>
          <p:spPr>
            <a:xfrm>
              <a:off x="5936773" y="52988"/>
              <a:ext cx="1554200" cy="1639000"/>
            </a:xfrm>
            <a:custGeom>
              <a:avLst/>
              <a:gdLst/>
              <a:ahLst/>
              <a:cxnLst/>
              <a:rect l="l" t="t" r="r" b="b"/>
              <a:pathLst>
                <a:path w="38855" h="40975" extrusionOk="0">
                  <a:moveTo>
                    <a:pt x="18194" y="0"/>
                  </a:moveTo>
                  <a:cubicBezTo>
                    <a:pt x="18089" y="0"/>
                    <a:pt x="17973" y="102"/>
                    <a:pt x="17993" y="227"/>
                  </a:cubicBezTo>
                  <a:cubicBezTo>
                    <a:pt x="18543" y="3477"/>
                    <a:pt x="19059" y="6667"/>
                    <a:pt x="19040" y="9976"/>
                  </a:cubicBezTo>
                  <a:cubicBezTo>
                    <a:pt x="19037" y="10515"/>
                    <a:pt x="19005" y="11048"/>
                    <a:pt x="18954" y="11581"/>
                  </a:cubicBezTo>
                  <a:cubicBezTo>
                    <a:pt x="18857" y="11466"/>
                    <a:pt x="18758" y="11356"/>
                    <a:pt x="18660" y="11246"/>
                  </a:cubicBezTo>
                  <a:cubicBezTo>
                    <a:pt x="16334" y="8643"/>
                    <a:pt x="13684" y="6544"/>
                    <a:pt x="10565" y="4968"/>
                  </a:cubicBezTo>
                  <a:cubicBezTo>
                    <a:pt x="10546" y="4958"/>
                    <a:pt x="10527" y="4954"/>
                    <a:pt x="10510" y="4954"/>
                  </a:cubicBezTo>
                  <a:cubicBezTo>
                    <a:pt x="10417" y="4954"/>
                    <a:pt x="10363" y="5082"/>
                    <a:pt x="10455" y="5149"/>
                  </a:cubicBezTo>
                  <a:cubicBezTo>
                    <a:pt x="12511" y="6617"/>
                    <a:pt x="14324" y="8581"/>
                    <a:pt x="15527" y="10835"/>
                  </a:cubicBezTo>
                  <a:cubicBezTo>
                    <a:pt x="11724" y="9106"/>
                    <a:pt x="7483" y="7745"/>
                    <a:pt x="3273" y="7736"/>
                  </a:cubicBezTo>
                  <a:cubicBezTo>
                    <a:pt x="3097" y="7736"/>
                    <a:pt x="3100" y="7983"/>
                    <a:pt x="3268" y="8004"/>
                  </a:cubicBezTo>
                  <a:cubicBezTo>
                    <a:pt x="7371" y="8570"/>
                    <a:pt x="11085" y="10158"/>
                    <a:pt x="13742" y="13420"/>
                  </a:cubicBezTo>
                  <a:cubicBezTo>
                    <a:pt x="14707" y="14606"/>
                    <a:pt x="15622" y="15810"/>
                    <a:pt x="16506" y="17050"/>
                  </a:cubicBezTo>
                  <a:cubicBezTo>
                    <a:pt x="15395" y="16098"/>
                    <a:pt x="14165" y="15268"/>
                    <a:pt x="12900" y="14539"/>
                  </a:cubicBezTo>
                  <a:cubicBezTo>
                    <a:pt x="10088" y="12918"/>
                    <a:pt x="7091" y="11794"/>
                    <a:pt x="3821" y="11665"/>
                  </a:cubicBezTo>
                  <a:cubicBezTo>
                    <a:pt x="3821" y="11665"/>
                    <a:pt x="3820" y="11665"/>
                    <a:pt x="3820" y="11665"/>
                  </a:cubicBezTo>
                  <a:cubicBezTo>
                    <a:pt x="3769" y="11665"/>
                    <a:pt x="3753" y="11749"/>
                    <a:pt x="3807" y="11759"/>
                  </a:cubicBezTo>
                  <a:cubicBezTo>
                    <a:pt x="6912" y="12386"/>
                    <a:pt x="9963" y="13505"/>
                    <a:pt x="12481" y="15469"/>
                  </a:cubicBezTo>
                  <a:cubicBezTo>
                    <a:pt x="13500" y="16266"/>
                    <a:pt x="14340" y="17177"/>
                    <a:pt x="15157" y="18164"/>
                  </a:cubicBezTo>
                  <a:cubicBezTo>
                    <a:pt x="14987" y="18161"/>
                    <a:pt x="14818" y="18159"/>
                    <a:pt x="14648" y="18159"/>
                  </a:cubicBezTo>
                  <a:cubicBezTo>
                    <a:pt x="12830" y="18159"/>
                    <a:pt x="11026" y="18354"/>
                    <a:pt x="9399" y="18642"/>
                  </a:cubicBezTo>
                  <a:cubicBezTo>
                    <a:pt x="6241" y="19202"/>
                    <a:pt x="1315" y="20252"/>
                    <a:pt x="42" y="23647"/>
                  </a:cubicBezTo>
                  <a:cubicBezTo>
                    <a:pt x="0" y="23760"/>
                    <a:pt x="95" y="23835"/>
                    <a:pt x="190" y="23835"/>
                  </a:cubicBezTo>
                  <a:cubicBezTo>
                    <a:pt x="240" y="23835"/>
                    <a:pt x="290" y="23815"/>
                    <a:pt x="321" y="23770"/>
                  </a:cubicBezTo>
                  <a:cubicBezTo>
                    <a:pt x="2240" y="21000"/>
                    <a:pt x="6595" y="20475"/>
                    <a:pt x="9827" y="20475"/>
                  </a:cubicBezTo>
                  <a:cubicBezTo>
                    <a:pt x="10044" y="20475"/>
                    <a:pt x="10257" y="20477"/>
                    <a:pt x="10463" y="20481"/>
                  </a:cubicBezTo>
                  <a:cubicBezTo>
                    <a:pt x="11536" y="20503"/>
                    <a:pt x="12536" y="20688"/>
                    <a:pt x="13495" y="20969"/>
                  </a:cubicBezTo>
                  <a:cubicBezTo>
                    <a:pt x="12696" y="21188"/>
                    <a:pt x="11908" y="21443"/>
                    <a:pt x="11134" y="21739"/>
                  </a:cubicBezTo>
                  <a:cubicBezTo>
                    <a:pt x="8121" y="22890"/>
                    <a:pt x="5424" y="24647"/>
                    <a:pt x="3160" y="26939"/>
                  </a:cubicBezTo>
                  <a:cubicBezTo>
                    <a:pt x="3119" y="26980"/>
                    <a:pt x="3157" y="27037"/>
                    <a:pt x="3202" y="27037"/>
                  </a:cubicBezTo>
                  <a:cubicBezTo>
                    <a:pt x="3214" y="27037"/>
                    <a:pt x="3228" y="27033"/>
                    <a:pt x="3240" y="27022"/>
                  </a:cubicBezTo>
                  <a:cubicBezTo>
                    <a:pt x="5669" y="24881"/>
                    <a:pt x="8447" y="23209"/>
                    <a:pt x="11528" y="22198"/>
                  </a:cubicBezTo>
                  <a:cubicBezTo>
                    <a:pt x="12585" y="21849"/>
                    <a:pt x="13669" y="21588"/>
                    <a:pt x="14768" y="21405"/>
                  </a:cubicBezTo>
                  <a:cubicBezTo>
                    <a:pt x="15026" y="21505"/>
                    <a:pt x="15282" y="21613"/>
                    <a:pt x="15536" y="21724"/>
                  </a:cubicBezTo>
                  <a:cubicBezTo>
                    <a:pt x="11105" y="23912"/>
                    <a:pt x="7028" y="26888"/>
                    <a:pt x="4111" y="30844"/>
                  </a:cubicBezTo>
                  <a:cubicBezTo>
                    <a:pt x="4051" y="30924"/>
                    <a:pt x="4133" y="31015"/>
                    <a:pt x="4215" y="31015"/>
                  </a:cubicBezTo>
                  <a:cubicBezTo>
                    <a:pt x="4241" y="31015"/>
                    <a:pt x="4267" y="31006"/>
                    <a:pt x="4289" y="30985"/>
                  </a:cubicBezTo>
                  <a:cubicBezTo>
                    <a:pt x="8127" y="27332"/>
                    <a:pt x="12613" y="24612"/>
                    <a:pt x="17672" y="23806"/>
                  </a:cubicBezTo>
                  <a:lnTo>
                    <a:pt x="17672" y="23806"/>
                  </a:lnTo>
                  <a:cubicBezTo>
                    <a:pt x="17468" y="24345"/>
                    <a:pt x="17279" y="24887"/>
                    <a:pt x="17104" y="25435"/>
                  </a:cubicBezTo>
                  <a:cubicBezTo>
                    <a:pt x="16600" y="26328"/>
                    <a:pt x="16163" y="27213"/>
                    <a:pt x="15800" y="27960"/>
                  </a:cubicBezTo>
                  <a:cubicBezTo>
                    <a:pt x="14529" y="30581"/>
                    <a:pt x="13737" y="33328"/>
                    <a:pt x="13432" y="36223"/>
                  </a:cubicBezTo>
                  <a:cubicBezTo>
                    <a:pt x="13430" y="36253"/>
                    <a:pt x="13457" y="36270"/>
                    <a:pt x="13483" y="36270"/>
                  </a:cubicBezTo>
                  <a:cubicBezTo>
                    <a:pt x="13503" y="36270"/>
                    <a:pt x="13522" y="36260"/>
                    <a:pt x="13527" y="36238"/>
                  </a:cubicBezTo>
                  <a:cubicBezTo>
                    <a:pt x="14114" y="33415"/>
                    <a:pt x="15041" y="30625"/>
                    <a:pt x="16397" y="28075"/>
                  </a:cubicBezTo>
                  <a:lnTo>
                    <a:pt x="16397" y="28075"/>
                  </a:lnTo>
                  <a:cubicBezTo>
                    <a:pt x="16291" y="28582"/>
                    <a:pt x="16192" y="29092"/>
                    <a:pt x="16119" y="29608"/>
                  </a:cubicBezTo>
                  <a:cubicBezTo>
                    <a:pt x="15653" y="32876"/>
                    <a:pt x="16040" y="35860"/>
                    <a:pt x="16638" y="39064"/>
                  </a:cubicBezTo>
                  <a:cubicBezTo>
                    <a:pt x="16657" y="39170"/>
                    <a:pt x="16733" y="39216"/>
                    <a:pt x="16814" y="39216"/>
                  </a:cubicBezTo>
                  <a:cubicBezTo>
                    <a:pt x="16915" y="39216"/>
                    <a:pt x="17023" y="39143"/>
                    <a:pt x="17035" y="39022"/>
                  </a:cubicBezTo>
                  <a:cubicBezTo>
                    <a:pt x="17327" y="36210"/>
                    <a:pt x="18237" y="33296"/>
                    <a:pt x="19190" y="30627"/>
                  </a:cubicBezTo>
                  <a:lnTo>
                    <a:pt x="19190" y="30627"/>
                  </a:lnTo>
                  <a:cubicBezTo>
                    <a:pt x="19151" y="34115"/>
                    <a:pt x="19671" y="37520"/>
                    <a:pt x="20684" y="40862"/>
                  </a:cubicBezTo>
                  <a:cubicBezTo>
                    <a:pt x="20707" y="40940"/>
                    <a:pt x="20769" y="40975"/>
                    <a:pt x="20830" y="40975"/>
                  </a:cubicBezTo>
                  <a:cubicBezTo>
                    <a:pt x="20918" y="40975"/>
                    <a:pt x="21006" y="40905"/>
                    <a:pt x="20982" y="40791"/>
                  </a:cubicBezTo>
                  <a:cubicBezTo>
                    <a:pt x="20276" y="37335"/>
                    <a:pt x="19965" y="33790"/>
                    <a:pt x="20115" y="30264"/>
                  </a:cubicBezTo>
                  <a:cubicBezTo>
                    <a:pt x="20149" y="29426"/>
                    <a:pt x="20215" y="28592"/>
                    <a:pt x="20308" y="27759"/>
                  </a:cubicBezTo>
                  <a:cubicBezTo>
                    <a:pt x="20760" y="26713"/>
                    <a:pt x="21255" y="25690"/>
                    <a:pt x="21813" y="24696"/>
                  </a:cubicBezTo>
                  <a:cubicBezTo>
                    <a:pt x="24695" y="27813"/>
                    <a:pt x="26770" y="31368"/>
                    <a:pt x="28373" y="35487"/>
                  </a:cubicBezTo>
                  <a:cubicBezTo>
                    <a:pt x="28380" y="35506"/>
                    <a:pt x="28393" y="35514"/>
                    <a:pt x="28408" y="35514"/>
                  </a:cubicBezTo>
                  <a:cubicBezTo>
                    <a:pt x="28435" y="35514"/>
                    <a:pt x="28466" y="35486"/>
                    <a:pt x="28462" y="35452"/>
                  </a:cubicBezTo>
                  <a:cubicBezTo>
                    <a:pt x="28024" y="32553"/>
                    <a:pt x="27012" y="29687"/>
                    <a:pt x="25612" y="27020"/>
                  </a:cubicBezTo>
                  <a:lnTo>
                    <a:pt x="25612" y="27020"/>
                  </a:lnTo>
                  <a:cubicBezTo>
                    <a:pt x="28408" y="29454"/>
                    <a:pt x="30893" y="32242"/>
                    <a:pt x="32843" y="35339"/>
                  </a:cubicBezTo>
                  <a:cubicBezTo>
                    <a:pt x="32855" y="35359"/>
                    <a:pt x="32873" y="35367"/>
                    <a:pt x="32890" y="35367"/>
                  </a:cubicBezTo>
                  <a:cubicBezTo>
                    <a:pt x="32927" y="35367"/>
                    <a:pt x="32963" y="35329"/>
                    <a:pt x="32945" y="35283"/>
                  </a:cubicBezTo>
                  <a:cubicBezTo>
                    <a:pt x="31652" y="32135"/>
                    <a:pt x="30096" y="29041"/>
                    <a:pt x="28402" y="26094"/>
                  </a:cubicBezTo>
                  <a:cubicBezTo>
                    <a:pt x="28141" y="25639"/>
                    <a:pt x="27855" y="25195"/>
                    <a:pt x="27551" y="24756"/>
                  </a:cubicBezTo>
                  <a:lnTo>
                    <a:pt x="27551" y="24756"/>
                  </a:lnTo>
                  <a:cubicBezTo>
                    <a:pt x="27711" y="24784"/>
                    <a:pt x="27870" y="24811"/>
                    <a:pt x="28030" y="24844"/>
                  </a:cubicBezTo>
                  <a:cubicBezTo>
                    <a:pt x="31481" y="25555"/>
                    <a:pt x="34628" y="27450"/>
                    <a:pt x="37342" y="29642"/>
                  </a:cubicBezTo>
                  <a:cubicBezTo>
                    <a:pt x="37367" y="29662"/>
                    <a:pt x="37395" y="29670"/>
                    <a:pt x="37422" y="29670"/>
                  </a:cubicBezTo>
                  <a:cubicBezTo>
                    <a:pt x="37513" y="29670"/>
                    <a:pt x="37591" y="29569"/>
                    <a:pt x="37508" y="29483"/>
                  </a:cubicBezTo>
                  <a:cubicBezTo>
                    <a:pt x="35074" y="26860"/>
                    <a:pt x="32202" y="24790"/>
                    <a:pt x="29190" y="22878"/>
                  </a:cubicBezTo>
                  <a:cubicBezTo>
                    <a:pt x="28195" y="22247"/>
                    <a:pt x="26789" y="21326"/>
                    <a:pt x="25281" y="20590"/>
                  </a:cubicBezTo>
                  <a:cubicBezTo>
                    <a:pt x="26840" y="19059"/>
                    <a:pt x="28524" y="17580"/>
                    <a:pt x="30373" y="16508"/>
                  </a:cubicBezTo>
                  <a:cubicBezTo>
                    <a:pt x="32949" y="15013"/>
                    <a:pt x="35824" y="14539"/>
                    <a:pt x="38712" y="13964"/>
                  </a:cubicBezTo>
                  <a:cubicBezTo>
                    <a:pt x="38855" y="13938"/>
                    <a:pt x="38814" y="13754"/>
                    <a:pt x="38693" y="13738"/>
                  </a:cubicBezTo>
                  <a:cubicBezTo>
                    <a:pt x="38061" y="13656"/>
                    <a:pt x="37427" y="13620"/>
                    <a:pt x="36793" y="13620"/>
                  </a:cubicBezTo>
                  <a:cubicBezTo>
                    <a:pt x="34398" y="13620"/>
                    <a:pt x="31997" y="14136"/>
                    <a:pt x="29674" y="14659"/>
                  </a:cubicBezTo>
                  <a:cubicBezTo>
                    <a:pt x="28504" y="14921"/>
                    <a:pt x="27376" y="15221"/>
                    <a:pt x="26286" y="15591"/>
                  </a:cubicBezTo>
                  <a:cubicBezTo>
                    <a:pt x="26704" y="15105"/>
                    <a:pt x="27141" y="14631"/>
                    <a:pt x="27616" y="14184"/>
                  </a:cubicBezTo>
                  <a:cubicBezTo>
                    <a:pt x="29972" y="11968"/>
                    <a:pt x="32447" y="9753"/>
                    <a:pt x="35332" y="8242"/>
                  </a:cubicBezTo>
                  <a:cubicBezTo>
                    <a:pt x="35469" y="8170"/>
                    <a:pt x="35388" y="7995"/>
                    <a:pt x="35261" y="7995"/>
                  </a:cubicBezTo>
                  <a:cubicBezTo>
                    <a:pt x="35243" y="7995"/>
                    <a:pt x="35224" y="7998"/>
                    <a:pt x="35205" y="8006"/>
                  </a:cubicBezTo>
                  <a:cubicBezTo>
                    <a:pt x="31008" y="9674"/>
                    <a:pt x="26956" y="11732"/>
                    <a:pt x="23368" y="14439"/>
                  </a:cubicBezTo>
                  <a:cubicBezTo>
                    <a:pt x="23926" y="10022"/>
                    <a:pt x="22920" y="5217"/>
                    <a:pt x="20918" y="1484"/>
                  </a:cubicBezTo>
                  <a:cubicBezTo>
                    <a:pt x="20905" y="1459"/>
                    <a:pt x="20884" y="1448"/>
                    <a:pt x="20863" y="1448"/>
                  </a:cubicBezTo>
                  <a:cubicBezTo>
                    <a:pt x="20820" y="1448"/>
                    <a:pt x="20778" y="1494"/>
                    <a:pt x="20800" y="1547"/>
                  </a:cubicBezTo>
                  <a:cubicBezTo>
                    <a:pt x="21944" y="4255"/>
                    <a:pt x="22648" y="7164"/>
                    <a:pt x="22705" y="10111"/>
                  </a:cubicBezTo>
                  <a:cubicBezTo>
                    <a:pt x="22738" y="11825"/>
                    <a:pt x="22498" y="13382"/>
                    <a:pt x="22131" y="14934"/>
                  </a:cubicBezTo>
                  <a:cubicBezTo>
                    <a:pt x="21800" y="13069"/>
                    <a:pt x="21312" y="11210"/>
                    <a:pt x="20940" y="9444"/>
                  </a:cubicBezTo>
                  <a:cubicBezTo>
                    <a:pt x="20279" y="6301"/>
                    <a:pt x="19518" y="3096"/>
                    <a:pt x="18332" y="100"/>
                  </a:cubicBezTo>
                  <a:cubicBezTo>
                    <a:pt x="18304" y="29"/>
                    <a:pt x="18251" y="0"/>
                    <a:pt x="181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47" name="Google Shape;8647;p30"/>
            <p:cNvSpPr/>
            <p:nvPr/>
          </p:nvSpPr>
          <p:spPr>
            <a:xfrm>
              <a:off x="6254728" y="385503"/>
              <a:ext cx="870000" cy="861480"/>
            </a:xfrm>
            <a:custGeom>
              <a:avLst/>
              <a:gdLst/>
              <a:ahLst/>
              <a:cxnLst/>
              <a:rect l="l" t="t" r="r" b="b"/>
              <a:pathLst>
                <a:path w="21750" h="21537" extrusionOk="0">
                  <a:moveTo>
                    <a:pt x="8765" y="1"/>
                  </a:moveTo>
                  <a:cubicBezTo>
                    <a:pt x="8654" y="1"/>
                    <a:pt x="8541" y="6"/>
                    <a:pt x="8426" y="16"/>
                  </a:cubicBezTo>
                  <a:cubicBezTo>
                    <a:pt x="6933" y="152"/>
                    <a:pt x="5888" y="1393"/>
                    <a:pt x="5643" y="2818"/>
                  </a:cubicBezTo>
                  <a:cubicBezTo>
                    <a:pt x="5559" y="3314"/>
                    <a:pt x="5581" y="3777"/>
                    <a:pt x="5677" y="4220"/>
                  </a:cubicBezTo>
                  <a:cubicBezTo>
                    <a:pt x="5616" y="4218"/>
                    <a:pt x="5556" y="4217"/>
                    <a:pt x="5496" y="4217"/>
                  </a:cubicBezTo>
                  <a:cubicBezTo>
                    <a:pt x="4153" y="4217"/>
                    <a:pt x="2932" y="4708"/>
                    <a:pt x="2493" y="6081"/>
                  </a:cubicBezTo>
                  <a:cubicBezTo>
                    <a:pt x="2098" y="7313"/>
                    <a:pt x="2506" y="8399"/>
                    <a:pt x="3281" y="9245"/>
                  </a:cubicBezTo>
                  <a:cubicBezTo>
                    <a:pt x="1513" y="9975"/>
                    <a:pt x="0" y="11214"/>
                    <a:pt x="112" y="13047"/>
                  </a:cubicBezTo>
                  <a:cubicBezTo>
                    <a:pt x="190" y="14276"/>
                    <a:pt x="906" y="14932"/>
                    <a:pt x="1883" y="15219"/>
                  </a:cubicBezTo>
                  <a:cubicBezTo>
                    <a:pt x="1765" y="15799"/>
                    <a:pt x="1795" y="16442"/>
                    <a:pt x="2027" y="17135"/>
                  </a:cubicBezTo>
                  <a:cubicBezTo>
                    <a:pt x="2473" y="18480"/>
                    <a:pt x="3723" y="19341"/>
                    <a:pt x="5133" y="19376"/>
                  </a:cubicBezTo>
                  <a:cubicBezTo>
                    <a:pt x="5165" y="19377"/>
                    <a:pt x="5196" y="19377"/>
                    <a:pt x="5227" y="19377"/>
                  </a:cubicBezTo>
                  <a:cubicBezTo>
                    <a:pt x="5778" y="19377"/>
                    <a:pt x="6286" y="19256"/>
                    <a:pt x="6765" y="19057"/>
                  </a:cubicBezTo>
                  <a:lnTo>
                    <a:pt x="6765" y="19057"/>
                  </a:lnTo>
                  <a:cubicBezTo>
                    <a:pt x="6719" y="19850"/>
                    <a:pt x="7011" y="20593"/>
                    <a:pt x="7857" y="21149"/>
                  </a:cubicBezTo>
                  <a:cubicBezTo>
                    <a:pt x="8256" y="21413"/>
                    <a:pt x="8719" y="21536"/>
                    <a:pt x="9185" y="21536"/>
                  </a:cubicBezTo>
                  <a:cubicBezTo>
                    <a:pt x="9829" y="21536"/>
                    <a:pt x="10478" y="21300"/>
                    <a:pt x="10967" y="20871"/>
                  </a:cubicBezTo>
                  <a:cubicBezTo>
                    <a:pt x="11144" y="20717"/>
                    <a:pt x="11294" y="20549"/>
                    <a:pt x="11423" y="20371"/>
                  </a:cubicBezTo>
                  <a:cubicBezTo>
                    <a:pt x="11947" y="20978"/>
                    <a:pt x="12625" y="21381"/>
                    <a:pt x="13474" y="21381"/>
                  </a:cubicBezTo>
                  <a:cubicBezTo>
                    <a:pt x="13787" y="21381"/>
                    <a:pt x="14123" y="21327"/>
                    <a:pt x="14483" y="21208"/>
                  </a:cubicBezTo>
                  <a:cubicBezTo>
                    <a:pt x="15448" y="20889"/>
                    <a:pt x="16050" y="20014"/>
                    <a:pt x="16130" y="19031"/>
                  </a:cubicBezTo>
                  <a:cubicBezTo>
                    <a:pt x="16602" y="19158"/>
                    <a:pt x="17079" y="19231"/>
                    <a:pt x="17538" y="19231"/>
                  </a:cubicBezTo>
                  <a:cubicBezTo>
                    <a:pt x="18610" y="19231"/>
                    <a:pt x="19582" y="18832"/>
                    <a:pt x="20170" y="17789"/>
                  </a:cubicBezTo>
                  <a:cubicBezTo>
                    <a:pt x="20923" y="16453"/>
                    <a:pt x="20428" y="15467"/>
                    <a:pt x="19447" y="14767"/>
                  </a:cubicBezTo>
                  <a:cubicBezTo>
                    <a:pt x="20479" y="14004"/>
                    <a:pt x="21251" y="12939"/>
                    <a:pt x="21495" y="11604"/>
                  </a:cubicBezTo>
                  <a:cubicBezTo>
                    <a:pt x="21750" y="10214"/>
                    <a:pt x="21091" y="8807"/>
                    <a:pt x="19717" y="8319"/>
                  </a:cubicBezTo>
                  <a:cubicBezTo>
                    <a:pt x="19468" y="8230"/>
                    <a:pt x="19226" y="8176"/>
                    <a:pt x="18993" y="8150"/>
                  </a:cubicBezTo>
                  <a:cubicBezTo>
                    <a:pt x="19200" y="6598"/>
                    <a:pt x="18687" y="4931"/>
                    <a:pt x="17336" y="3749"/>
                  </a:cubicBezTo>
                  <a:cubicBezTo>
                    <a:pt x="16587" y="3092"/>
                    <a:pt x="15654" y="2698"/>
                    <a:pt x="14724" y="2698"/>
                  </a:cubicBezTo>
                  <a:cubicBezTo>
                    <a:pt x="14070" y="2698"/>
                    <a:pt x="13419" y="2893"/>
                    <a:pt x="12834" y="3328"/>
                  </a:cubicBezTo>
                  <a:cubicBezTo>
                    <a:pt x="11973" y="1490"/>
                    <a:pt x="10667" y="1"/>
                    <a:pt x="87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48" name="Google Shape;8648;p30"/>
            <p:cNvSpPr/>
            <p:nvPr/>
          </p:nvSpPr>
          <p:spPr>
            <a:xfrm>
              <a:off x="6236648" y="395223"/>
              <a:ext cx="984760" cy="665880"/>
            </a:xfrm>
            <a:custGeom>
              <a:avLst/>
              <a:gdLst/>
              <a:ahLst/>
              <a:cxnLst/>
              <a:rect l="l" t="t" r="r" b="b"/>
              <a:pathLst>
                <a:path w="24619" h="16647" extrusionOk="0">
                  <a:moveTo>
                    <a:pt x="6807" y="0"/>
                  </a:moveTo>
                  <a:cubicBezTo>
                    <a:pt x="6422" y="0"/>
                    <a:pt x="5997" y="198"/>
                    <a:pt x="5530" y="669"/>
                  </a:cubicBezTo>
                  <a:cubicBezTo>
                    <a:pt x="4833" y="1372"/>
                    <a:pt x="4828" y="2279"/>
                    <a:pt x="4981" y="3174"/>
                  </a:cubicBezTo>
                  <a:cubicBezTo>
                    <a:pt x="4747" y="2982"/>
                    <a:pt x="4504" y="2800"/>
                    <a:pt x="4236" y="2636"/>
                  </a:cubicBezTo>
                  <a:cubicBezTo>
                    <a:pt x="3747" y="2341"/>
                    <a:pt x="3209" y="2206"/>
                    <a:pt x="2705" y="2206"/>
                  </a:cubicBezTo>
                  <a:cubicBezTo>
                    <a:pt x="1209" y="2206"/>
                    <a:pt x="1" y="3391"/>
                    <a:pt x="1185" y="5102"/>
                  </a:cubicBezTo>
                  <a:cubicBezTo>
                    <a:pt x="2234" y="6614"/>
                    <a:pt x="2893" y="7947"/>
                    <a:pt x="3458" y="9716"/>
                  </a:cubicBezTo>
                  <a:cubicBezTo>
                    <a:pt x="3885" y="11044"/>
                    <a:pt x="4357" y="12387"/>
                    <a:pt x="5240" y="13487"/>
                  </a:cubicBezTo>
                  <a:cubicBezTo>
                    <a:pt x="5999" y="14431"/>
                    <a:pt x="7210" y="15174"/>
                    <a:pt x="8408" y="15333"/>
                  </a:cubicBezTo>
                  <a:cubicBezTo>
                    <a:pt x="9130" y="16196"/>
                    <a:pt x="10159" y="16647"/>
                    <a:pt x="11243" y="16647"/>
                  </a:cubicBezTo>
                  <a:cubicBezTo>
                    <a:pt x="12097" y="16647"/>
                    <a:pt x="12986" y="16367"/>
                    <a:pt x="13786" y="15789"/>
                  </a:cubicBezTo>
                  <a:cubicBezTo>
                    <a:pt x="15047" y="14879"/>
                    <a:pt x="15732" y="13521"/>
                    <a:pt x="16856" y="12492"/>
                  </a:cubicBezTo>
                  <a:cubicBezTo>
                    <a:pt x="18069" y="11383"/>
                    <a:pt x="19592" y="10762"/>
                    <a:pt x="20932" y="9842"/>
                  </a:cubicBezTo>
                  <a:cubicBezTo>
                    <a:pt x="22473" y="8788"/>
                    <a:pt x="24619" y="6235"/>
                    <a:pt x="22327" y="4646"/>
                  </a:cubicBezTo>
                  <a:cubicBezTo>
                    <a:pt x="21826" y="4298"/>
                    <a:pt x="21343" y="4150"/>
                    <a:pt x="20887" y="4150"/>
                  </a:cubicBezTo>
                  <a:cubicBezTo>
                    <a:pt x="20300" y="4150"/>
                    <a:pt x="19755" y="4396"/>
                    <a:pt x="19271" y="4778"/>
                  </a:cubicBezTo>
                  <a:cubicBezTo>
                    <a:pt x="18987" y="3885"/>
                    <a:pt x="18368" y="3186"/>
                    <a:pt x="17183" y="3058"/>
                  </a:cubicBezTo>
                  <a:cubicBezTo>
                    <a:pt x="17101" y="3049"/>
                    <a:pt x="17020" y="3044"/>
                    <a:pt x="16940" y="3044"/>
                  </a:cubicBezTo>
                  <a:cubicBezTo>
                    <a:pt x="15776" y="3044"/>
                    <a:pt x="14969" y="3979"/>
                    <a:pt x="14349" y="5073"/>
                  </a:cubicBezTo>
                  <a:cubicBezTo>
                    <a:pt x="14157" y="4501"/>
                    <a:pt x="13771" y="4061"/>
                    <a:pt x="12885" y="3940"/>
                  </a:cubicBezTo>
                  <a:cubicBezTo>
                    <a:pt x="12785" y="3927"/>
                    <a:pt x="12688" y="3921"/>
                    <a:pt x="12595" y="3921"/>
                  </a:cubicBezTo>
                  <a:cubicBezTo>
                    <a:pt x="12407" y="3921"/>
                    <a:pt x="12233" y="3947"/>
                    <a:pt x="12072" y="3991"/>
                  </a:cubicBezTo>
                  <a:cubicBezTo>
                    <a:pt x="11839" y="3125"/>
                    <a:pt x="11399" y="2409"/>
                    <a:pt x="10510" y="2246"/>
                  </a:cubicBezTo>
                  <a:cubicBezTo>
                    <a:pt x="10364" y="2219"/>
                    <a:pt x="10224" y="2206"/>
                    <a:pt x="10090" y="2206"/>
                  </a:cubicBezTo>
                  <a:cubicBezTo>
                    <a:pt x="9648" y="2206"/>
                    <a:pt x="9277" y="2347"/>
                    <a:pt x="8970" y="2578"/>
                  </a:cubicBezTo>
                  <a:cubicBezTo>
                    <a:pt x="8489" y="1263"/>
                    <a:pt x="7777" y="0"/>
                    <a:pt x="68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49" name="Google Shape;8649;p30"/>
            <p:cNvSpPr/>
            <p:nvPr/>
          </p:nvSpPr>
          <p:spPr>
            <a:xfrm>
              <a:off x="6266767" y="399823"/>
              <a:ext cx="352720" cy="639280"/>
            </a:xfrm>
            <a:custGeom>
              <a:avLst/>
              <a:gdLst/>
              <a:ahLst/>
              <a:cxnLst/>
              <a:rect l="l" t="t" r="r" b="b"/>
              <a:pathLst>
                <a:path w="8818" h="15982" extrusionOk="0">
                  <a:moveTo>
                    <a:pt x="6534" y="1"/>
                  </a:moveTo>
                  <a:cubicBezTo>
                    <a:pt x="7287" y="2832"/>
                    <a:pt x="7949" y="5618"/>
                    <a:pt x="8122" y="8561"/>
                  </a:cubicBezTo>
                  <a:cubicBezTo>
                    <a:pt x="8188" y="9671"/>
                    <a:pt x="8151" y="10754"/>
                    <a:pt x="8071" y="11831"/>
                  </a:cubicBezTo>
                  <a:cubicBezTo>
                    <a:pt x="7295" y="8385"/>
                    <a:pt x="5521" y="5064"/>
                    <a:pt x="3316" y="2430"/>
                  </a:cubicBezTo>
                  <a:cubicBezTo>
                    <a:pt x="3110" y="2322"/>
                    <a:pt x="2896" y="2243"/>
                    <a:pt x="2683" y="2186"/>
                  </a:cubicBezTo>
                  <a:lnTo>
                    <a:pt x="2683" y="2186"/>
                  </a:lnTo>
                  <a:cubicBezTo>
                    <a:pt x="4251" y="4156"/>
                    <a:pt x="5530" y="6346"/>
                    <a:pt x="6410" y="8710"/>
                  </a:cubicBezTo>
                  <a:cubicBezTo>
                    <a:pt x="6895" y="10016"/>
                    <a:pt x="7199" y="11312"/>
                    <a:pt x="7411" y="12619"/>
                  </a:cubicBezTo>
                  <a:cubicBezTo>
                    <a:pt x="6855" y="11415"/>
                    <a:pt x="6187" y="10264"/>
                    <a:pt x="5561" y="9244"/>
                  </a:cubicBezTo>
                  <a:cubicBezTo>
                    <a:pt x="4089" y="6849"/>
                    <a:pt x="2284" y="4773"/>
                    <a:pt x="141" y="2972"/>
                  </a:cubicBezTo>
                  <a:cubicBezTo>
                    <a:pt x="81" y="3075"/>
                    <a:pt x="33" y="3184"/>
                    <a:pt x="1" y="3305"/>
                  </a:cubicBezTo>
                  <a:cubicBezTo>
                    <a:pt x="1925" y="5156"/>
                    <a:pt x="3659" y="7241"/>
                    <a:pt x="5042" y="9523"/>
                  </a:cubicBezTo>
                  <a:cubicBezTo>
                    <a:pt x="6142" y="11341"/>
                    <a:pt x="6777" y="13277"/>
                    <a:pt x="7535" y="15195"/>
                  </a:cubicBezTo>
                  <a:cubicBezTo>
                    <a:pt x="7576" y="15202"/>
                    <a:pt x="7614" y="15212"/>
                    <a:pt x="7655" y="15217"/>
                  </a:cubicBezTo>
                  <a:cubicBezTo>
                    <a:pt x="7911" y="15527"/>
                    <a:pt x="8210" y="15781"/>
                    <a:pt x="8533" y="15982"/>
                  </a:cubicBezTo>
                  <a:cubicBezTo>
                    <a:pt x="8519" y="15897"/>
                    <a:pt x="8507" y="15816"/>
                    <a:pt x="8488" y="15734"/>
                  </a:cubicBezTo>
                  <a:cubicBezTo>
                    <a:pt x="8494" y="15418"/>
                    <a:pt x="8490" y="15103"/>
                    <a:pt x="8475" y="14788"/>
                  </a:cubicBezTo>
                  <a:cubicBezTo>
                    <a:pt x="8817" y="12536"/>
                    <a:pt x="8728" y="10123"/>
                    <a:pt x="8543" y="7949"/>
                  </a:cubicBezTo>
                  <a:cubicBezTo>
                    <a:pt x="8318" y="5297"/>
                    <a:pt x="7790" y="2629"/>
                    <a:pt x="6795" y="154"/>
                  </a:cubicBezTo>
                  <a:cubicBezTo>
                    <a:pt x="6710" y="93"/>
                    <a:pt x="6623" y="43"/>
                    <a:pt x="653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50" name="Google Shape;8650;p30"/>
            <p:cNvSpPr/>
            <p:nvPr/>
          </p:nvSpPr>
          <p:spPr>
            <a:xfrm>
              <a:off x="6617922" y="499422"/>
              <a:ext cx="520200" cy="561560"/>
            </a:xfrm>
            <a:custGeom>
              <a:avLst/>
              <a:gdLst/>
              <a:ahLst/>
              <a:cxnLst/>
              <a:rect l="l" t="t" r="r" b="b"/>
              <a:pathLst>
                <a:path w="13005" h="14039" extrusionOk="0">
                  <a:moveTo>
                    <a:pt x="1749" y="1"/>
                  </a:moveTo>
                  <a:cubicBezTo>
                    <a:pt x="1122" y="2237"/>
                    <a:pt x="706" y="4531"/>
                    <a:pt x="454" y="6843"/>
                  </a:cubicBezTo>
                  <a:cubicBezTo>
                    <a:pt x="218" y="9032"/>
                    <a:pt x="0" y="11417"/>
                    <a:pt x="140" y="13697"/>
                  </a:cubicBezTo>
                  <a:cubicBezTo>
                    <a:pt x="605" y="13913"/>
                    <a:pt x="1112" y="14026"/>
                    <a:pt x="1634" y="14038"/>
                  </a:cubicBezTo>
                  <a:cubicBezTo>
                    <a:pt x="3053" y="12014"/>
                    <a:pt x="4446" y="9995"/>
                    <a:pt x="6173" y="8154"/>
                  </a:cubicBezTo>
                  <a:cubicBezTo>
                    <a:pt x="8247" y="5946"/>
                    <a:pt x="10544" y="3964"/>
                    <a:pt x="13005" y="2201"/>
                  </a:cubicBezTo>
                  <a:cubicBezTo>
                    <a:pt x="12939" y="2147"/>
                    <a:pt x="12868" y="2093"/>
                    <a:pt x="12793" y="2041"/>
                  </a:cubicBezTo>
                  <a:cubicBezTo>
                    <a:pt x="12789" y="2038"/>
                    <a:pt x="12786" y="2035"/>
                    <a:pt x="12782" y="2033"/>
                  </a:cubicBezTo>
                  <a:cubicBezTo>
                    <a:pt x="10220" y="3796"/>
                    <a:pt x="7845" y="5804"/>
                    <a:pt x="5693" y="8064"/>
                  </a:cubicBezTo>
                  <a:cubicBezTo>
                    <a:pt x="4393" y="9432"/>
                    <a:pt x="3047" y="10923"/>
                    <a:pt x="1873" y="12518"/>
                  </a:cubicBezTo>
                  <a:cubicBezTo>
                    <a:pt x="2463" y="10972"/>
                    <a:pt x="3100" y="9444"/>
                    <a:pt x="3952" y="7964"/>
                  </a:cubicBezTo>
                  <a:cubicBezTo>
                    <a:pt x="5406" y="5441"/>
                    <a:pt x="7259" y="3305"/>
                    <a:pt x="9036" y="1032"/>
                  </a:cubicBezTo>
                  <a:cubicBezTo>
                    <a:pt x="8953" y="955"/>
                    <a:pt x="8861" y="887"/>
                    <a:pt x="8763" y="824"/>
                  </a:cubicBezTo>
                  <a:cubicBezTo>
                    <a:pt x="6509" y="2857"/>
                    <a:pt x="4723" y="5612"/>
                    <a:pt x="3267" y="8224"/>
                  </a:cubicBezTo>
                  <a:cubicBezTo>
                    <a:pt x="2442" y="9703"/>
                    <a:pt x="1583" y="11342"/>
                    <a:pt x="920" y="13028"/>
                  </a:cubicBezTo>
                  <a:cubicBezTo>
                    <a:pt x="1339" y="11189"/>
                    <a:pt x="1663" y="9313"/>
                    <a:pt x="2201" y="7505"/>
                  </a:cubicBezTo>
                  <a:cubicBezTo>
                    <a:pt x="2789" y="5527"/>
                    <a:pt x="3588" y="3626"/>
                    <a:pt x="4283" y="1690"/>
                  </a:cubicBezTo>
                  <a:cubicBezTo>
                    <a:pt x="4185" y="1615"/>
                    <a:pt x="4076" y="1550"/>
                    <a:pt x="3949" y="1494"/>
                  </a:cubicBezTo>
                  <a:cubicBezTo>
                    <a:pt x="3076" y="3390"/>
                    <a:pt x="2454" y="5449"/>
                    <a:pt x="1861" y="7407"/>
                  </a:cubicBezTo>
                  <a:cubicBezTo>
                    <a:pt x="1511" y="8565"/>
                    <a:pt x="1133" y="9778"/>
                    <a:pt x="815" y="11006"/>
                  </a:cubicBezTo>
                  <a:cubicBezTo>
                    <a:pt x="795" y="9735"/>
                    <a:pt x="800" y="8466"/>
                    <a:pt x="911" y="7188"/>
                  </a:cubicBezTo>
                  <a:cubicBezTo>
                    <a:pt x="1117" y="4844"/>
                    <a:pt x="1511" y="2538"/>
                    <a:pt x="1992" y="243"/>
                  </a:cubicBezTo>
                  <a:cubicBezTo>
                    <a:pt x="1919" y="154"/>
                    <a:pt x="1836" y="74"/>
                    <a:pt x="17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51" name="Google Shape;8651;p30"/>
            <p:cNvSpPr/>
            <p:nvPr/>
          </p:nvSpPr>
          <p:spPr>
            <a:xfrm>
              <a:off x="6668041" y="314984"/>
              <a:ext cx="343080" cy="682920"/>
            </a:xfrm>
            <a:custGeom>
              <a:avLst/>
              <a:gdLst/>
              <a:ahLst/>
              <a:cxnLst/>
              <a:rect l="l" t="t" r="r" b="b"/>
              <a:pathLst>
                <a:path w="8577" h="17073" extrusionOk="0">
                  <a:moveTo>
                    <a:pt x="8265" y="0"/>
                  </a:moveTo>
                  <a:cubicBezTo>
                    <a:pt x="8215" y="0"/>
                    <a:pt x="8165" y="18"/>
                    <a:pt x="8124" y="60"/>
                  </a:cubicBezTo>
                  <a:cubicBezTo>
                    <a:pt x="5864" y="2343"/>
                    <a:pt x="4143" y="5352"/>
                    <a:pt x="2778" y="8238"/>
                  </a:cubicBezTo>
                  <a:cubicBezTo>
                    <a:pt x="1487" y="10970"/>
                    <a:pt x="311" y="13981"/>
                    <a:pt x="5" y="17005"/>
                  </a:cubicBezTo>
                  <a:cubicBezTo>
                    <a:pt x="1" y="17049"/>
                    <a:pt x="35" y="17073"/>
                    <a:pt x="70" y="17073"/>
                  </a:cubicBezTo>
                  <a:cubicBezTo>
                    <a:pt x="97" y="17073"/>
                    <a:pt x="126" y="17058"/>
                    <a:pt x="135" y="17026"/>
                  </a:cubicBezTo>
                  <a:cubicBezTo>
                    <a:pt x="1150" y="13930"/>
                    <a:pt x="1960" y="10882"/>
                    <a:pt x="3441" y="7950"/>
                  </a:cubicBezTo>
                  <a:cubicBezTo>
                    <a:pt x="4839" y="5184"/>
                    <a:pt x="6672" y="2839"/>
                    <a:pt x="8465" y="334"/>
                  </a:cubicBezTo>
                  <a:cubicBezTo>
                    <a:pt x="8577" y="180"/>
                    <a:pt x="8422" y="0"/>
                    <a:pt x="82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52" name="Google Shape;8652;p30"/>
            <p:cNvSpPr/>
            <p:nvPr/>
          </p:nvSpPr>
          <p:spPr>
            <a:xfrm>
              <a:off x="6641081" y="399623"/>
              <a:ext cx="70960" cy="593720"/>
            </a:xfrm>
            <a:custGeom>
              <a:avLst/>
              <a:gdLst/>
              <a:ahLst/>
              <a:cxnLst/>
              <a:rect l="l" t="t" r="r" b="b"/>
              <a:pathLst>
                <a:path w="1774" h="14843" extrusionOk="0">
                  <a:moveTo>
                    <a:pt x="65" y="0"/>
                  </a:moveTo>
                  <a:cubicBezTo>
                    <a:pt x="33" y="0"/>
                    <a:pt x="0" y="26"/>
                    <a:pt x="9" y="70"/>
                  </a:cubicBezTo>
                  <a:cubicBezTo>
                    <a:pt x="989" y="5009"/>
                    <a:pt x="1288" y="9784"/>
                    <a:pt x="733" y="14795"/>
                  </a:cubicBezTo>
                  <a:cubicBezTo>
                    <a:pt x="729" y="14825"/>
                    <a:pt x="757" y="14842"/>
                    <a:pt x="784" y="14842"/>
                  </a:cubicBezTo>
                  <a:cubicBezTo>
                    <a:pt x="804" y="14842"/>
                    <a:pt x="823" y="14832"/>
                    <a:pt x="828" y="14809"/>
                  </a:cubicBezTo>
                  <a:cubicBezTo>
                    <a:pt x="1773" y="9969"/>
                    <a:pt x="1590" y="4762"/>
                    <a:pt x="121" y="42"/>
                  </a:cubicBezTo>
                  <a:cubicBezTo>
                    <a:pt x="112" y="13"/>
                    <a:pt x="89" y="0"/>
                    <a:pt x="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53" name="Google Shape;8653;p30"/>
            <p:cNvSpPr/>
            <p:nvPr/>
          </p:nvSpPr>
          <p:spPr>
            <a:xfrm>
              <a:off x="6508843" y="518701"/>
              <a:ext cx="171800" cy="480600"/>
            </a:xfrm>
            <a:custGeom>
              <a:avLst/>
              <a:gdLst/>
              <a:ahLst/>
              <a:cxnLst/>
              <a:rect l="l" t="t" r="r" b="b"/>
              <a:pathLst>
                <a:path w="4295" h="12015" extrusionOk="0">
                  <a:moveTo>
                    <a:pt x="143" y="0"/>
                  </a:moveTo>
                  <a:cubicBezTo>
                    <a:pt x="72" y="0"/>
                    <a:pt x="1" y="45"/>
                    <a:pt x="9" y="128"/>
                  </a:cubicBezTo>
                  <a:cubicBezTo>
                    <a:pt x="373" y="4270"/>
                    <a:pt x="1729" y="8585"/>
                    <a:pt x="4171" y="11988"/>
                  </a:cubicBezTo>
                  <a:cubicBezTo>
                    <a:pt x="4185" y="12006"/>
                    <a:pt x="4203" y="12014"/>
                    <a:pt x="4221" y="12014"/>
                  </a:cubicBezTo>
                  <a:cubicBezTo>
                    <a:pt x="4259" y="12014"/>
                    <a:pt x="4295" y="11979"/>
                    <a:pt x="4272" y="11933"/>
                  </a:cubicBezTo>
                  <a:cubicBezTo>
                    <a:pt x="2397" y="8088"/>
                    <a:pt x="972" y="4339"/>
                    <a:pt x="272" y="100"/>
                  </a:cubicBezTo>
                  <a:cubicBezTo>
                    <a:pt x="262" y="32"/>
                    <a:pt x="202" y="0"/>
                    <a:pt x="14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54" name="Google Shape;8654;p30"/>
            <p:cNvSpPr/>
            <p:nvPr/>
          </p:nvSpPr>
          <p:spPr>
            <a:xfrm>
              <a:off x="6382245" y="587420"/>
              <a:ext cx="301000" cy="400880"/>
            </a:xfrm>
            <a:custGeom>
              <a:avLst/>
              <a:gdLst/>
              <a:ahLst/>
              <a:cxnLst/>
              <a:rect l="l" t="t" r="r" b="b"/>
              <a:pathLst>
                <a:path w="7525" h="10022" extrusionOk="0">
                  <a:moveTo>
                    <a:pt x="450" y="0"/>
                  </a:moveTo>
                  <a:cubicBezTo>
                    <a:pt x="383" y="0"/>
                    <a:pt x="317" y="45"/>
                    <a:pt x="310" y="136"/>
                  </a:cubicBezTo>
                  <a:cubicBezTo>
                    <a:pt x="0" y="4671"/>
                    <a:pt x="4006" y="7840"/>
                    <a:pt x="7449" y="10017"/>
                  </a:cubicBezTo>
                  <a:cubicBezTo>
                    <a:pt x="7454" y="10020"/>
                    <a:pt x="7460" y="10022"/>
                    <a:pt x="7466" y="10022"/>
                  </a:cubicBezTo>
                  <a:cubicBezTo>
                    <a:pt x="7496" y="10022"/>
                    <a:pt x="7524" y="9981"/>
                    <a:pt x="7495" y="9957"/>
                  </a:cubicBezTo>
                  <a:cubicBezTo>
                    <a:pt x="4211" y="7288"/>
                    <a:pt x="882" y="4715"/>
                    <a:pt x="598" y="144"/>
                  </a:cubicBezTo>
                  <a:cubicBezTo>
                    <a:pt x="592" y="49"/>
                    <a:pt x="521" y="0"/>
                    <a:pt x="45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55" name="Google Shape;8655;p30"/>
            <p:cNvSpPr/>
            <p:nvPr/>
          </p:nvSpPr>
          <p:spPr>
            <a:xfrm>
              <a:off x="6663961" y="668299"/>
              <a:ext cx="328120" cy="330840"/>
            </a:xfrm>
            <a:custGeom>
              <a:avLst/>
              <a:gdLst/>
              <a:ahLst/>
              <a:cxnLst/>
              <a:rect l="l" t="t" r="r" b="b"/>
              <a:pathLst>
                <a:path w="8203" h="8271" extrusionOk="0">
                  <a:moveTo>
                    <a:pt x="7925" y="1"/>
                  </a:moveTo>
                  <a:cubicBezTo>
                    <a:pt x="7858" y="1"/>
                    <a:pt x="7794" y="33"/>
                    <a:pt x="7756" y="109"/>
                  </a:cubicBezTo>
                  <a:cubicBezTo>
                    <a:pt x="6004" y="3728"/>
                    <a:pt x="3716" y="6214"/>
                    <a:pt x="104" y="8053"/>
                  </a:cubicBezTo>
                  <a:cubicBezTo>
                    <a:pt x="1" y="8106"/>
                    <a:pt x="48" y="8271"/>
                    <a:pt x="151" y="8271"/>
                  </a:cubicBezTo>
                  <a:cubicBezTo>
                    <a:pt x="162" y="8271"/>
                    <a:pt x="173" y="8269"/>
                    <a:pt x="184" y="8266"/>
                  </a:cubicBezTo>
                  <a:cubicBezTo>
                    <a:pt x="3786" y="7139"/>
                    <a:pt x="7086" y="3937"/>
                    <a:pt x="8157" y="283"/>
                  </a:cubicBezTo>
                  <a:cubicBezTo>
                    <a:pt x="8203" y="129"/>
                    <a:pt x="8059" y="1"/>
                    <a:pt x="79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56" name="Google Shape;8656;p30"/>
            <p:cNvSpPr/>
            <p:nvPr/>
          </p:nvSpPr>
          <p:spPr>
            <a:xfrm>
              <a:off x="6582082" y="666579"/>
              <a:ext cx="102280" cy="334760"/>
            </a:xfrm>
            <a:custGeom>
              <a:avLst/>
              <a:gdLst/>
              <a:ahLst/>
              <a:cxnLst/>
              <a:rect l="l" t="t" r="r" b="b"/>
              <a:pathLst>
                <a:path w="2557" h="8369" extrusionOk="0">
                  <a:moveTo>
                    <a:pt x="1099" y="0"/>
                  </a:moveTo>
                  <a:cubicBezTo>
                    <a:pt x="1020" y="0"/>
                    <a:pt x="942" y="42"/>
                    <a:pt x="923" y="135"/>
                  </a:cubicBezTo>
                  <a:cubicBezTo>
                    <a:pt x="373" y="2807"/>
                    <a:pt x="0" y="6409"/>
                    <a:pt x="2374" y="8347"/>
                  </a:cubicBezTo>
                  <a:cubicBezTo>
                    <a:pt x="2391" y="8362"/>
                    <a:pt x="2413" y="8368"/>
                    <a:pt x="2435" y="8368"/>
                  </a:cubicBezTo>
                  <a:cubicBezTo>
                    <a:pt x="2496" y="8368"/>
                    <a:pt x="2557" y="8315"/>
                    <a:pt x="2512" y="8249"/>
                  </a:cubicBezTo>
                  <a:cubicBezTo>
                    <a:pt x="796" y="5666"/>
                    <a:pt x="1042" y="3151"/>
                    <a:pt x="1299" y="193"/>
                  </a:cubicBezTo>
                  <a:cubicBezTo>
                    <a:pt x="1309" y="71"/>
                    <a:pt x="1202" y="0"/>
                    <a:pt x="109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57" name="Google Shape;8657;p30"/>
            <p:cNvSpPr/>
            <p:nvPr/>
          </p:nvSpPr>
          <p:spPr>
            <a:xfrm>
              <a:off x="7208992" y="1374089"/>
              <a:ext cx="1998440" cy="1884920"/>
            </a:xfrm>
            <a:custGeom>
              <a:avLst/>
              <a:gdLst/>
              <a:ahLst/>
              <a:cxnLst/>
              <a:rect l="l" t="t" r="r" b="b"/>
              <a:pathLst>
                <a:path w="49961" h="47123" extrusionOk="0">
                  <a:moveTo>
                    <a:pt x="18640" y="1"/>
                  </a:moveTo>
                  <a:cubicBezTo>
                    <a:pt x="18561" y="1"/>
                    <a:pt x="18482" y="2"/>
                    <a:pt x="18402" y="6"/>
                  </a:cubicBezTo>
                  <a:cubicBezTo>
                    <a:pt x="15363" y="131"/>
                    <a:pt x="13675" y="3051"/>
                    <a:pt x="14037" y="5856"/>
                  </a:cubicBezTo>
                  <a:cubicBezTo>
                    <a:pt x="14402" y="8710"/>
                    <a:pt x="16581" y="11209"/>
                    <a:pt x="18109" y="13678"/>
                  </a:cubicBezTo>
                  <a:cubicBezTo>
                    <a:pt x="16487" y="11797"/>
                    <a:pt x="14548" y="10068"/>
                    <a:pt x="12281" y="9179"/>
                  </a:cubicBezTo>
                  <a:cubicBezTo>
                    <a:pt x="11584" y="8906"/>
                    <a:pt x="10830" y="8772"/>
                    <a:pt x="10076" y="8772"/>
                  </a:cubicBezTo>
                  <a:cubicBezTo>
                    <a:pt x="7902" y="8772"/>
                    <a:pt x="5721" y="9885"/>
                    <a:pt x="4872" y="11994"/>
                  </a:cubicBezTo>
                  <a:cubicBezTo>
                    <a:pt x="4480" y="12966"/>
                    <a:pt x="4455" y="14056"/>
                    <a:pt x="4729" y="15055"/>
                  </a:cubicBezTo>
                  <a:cubicBezTo>
                    <a:pt x="3037" y="15968"/>
                    <a:pt x="1637" y="17325"/>
                    <a:pt x="963" y="19237"/>
                  </a:cubicBezTo>
                  <a:cubicBezTo>
                    <a:pt x="1" y="21968"/>
                    <a:pt x="1032" y="25030"/>
                    <a:pt x="3657" y="26375"/>
                  </a:cubicBezTo>
                  <a:cubicBezTo>
                    <a:pt x="4921" y="27024"/>
                    <a:pt x="6307" y="27222"/>
                    <a:pt x="7715" y="27222"/>
                  </a:cubicBezTo>
                  <a:cubicBezTo>
                    <a:pt x="9209" y="27222"/>
                    <a:pt x="10728" y="26999"/>
                    <a:pt x="12156" y="26850"/>
                  </a:cubicBezTo>
                  <a:cubicBezTo>
                    <a:pt x="13853" y="26674"/>
                    <a:pt x="15551" y="26492"/>
                    <a:pt x="17245" y="26310"/>
                  </a:cubicBezTo>
                  <a:lnTo>
                    <a:pt x="17245" y="26310"/>
                  </a:lnTo>
                  <a:cubicBezTo>
                    <a:pt x="13461" y="27513"/>
                    <a:pt x="9227" y="27912"/>
                    <a:pt x="5919" y="30188"/>
                  </a:cubicBezTo>
                  <a:cubicBezTo>
                    <a:pt x="3839" y="31621"/>
                    <a:pt x="2213" y="34202"/>
                    <a:pt x="3846" y="36607"/>
                  </a:cubicBezTo>
                  <a:cubicBezTo>
                    <a:pt x="4878" y="38126"/>
                    <a:pt x="6295" y="38481"/>
                    <a:pt x="7815" y="38481"/>
                  </a:cubicBezTo>
                  <a:cubicBezTo>
                    <a:pt x="8203" y="38481"/>
                    <a:pt x="8598" y="38458"/>
                    <a:pt x="8995" y="38425"/>
                  </a:cubicBezTo>
                  <a:lnTo>
                    <a:pt x="8995" y="38425"/>
                  </a:lnTo>
                  <a:cubicBezTo>
                    <a:pt x="8887" y="39805"/>
                    <a:pt x="9300" y="41209"/>
                    <a:pt x="10331" y="42359"/>
                  </a:cubicBezTo>
                  <a:cubicBezTo>
                    <a:pt x="11441" y="43593"/>
                    <a:pt x="12854" y="44140"/>
                    <a:pt x="14295" y="44140"/>
                  </a:cubicBezTo>
                  <a:cubicBezTo>
                    <a:pt x="15838" y="44140"/>
                    <a:pt x="17412" y="43513"/>
                    <a:pt x="18677" y="42427"/>
                  </a:cubicBezTo>
                  <a:cubicBezTo>
                    <a:pt x="20792" y="40613"/>
                    <a:pt x="22289" y="37881"/>
                    <a:pt x="23455" y="35285"/>
                  </a:cubicBezTo>
                  <a:cubicBezTo>
                    <a:pt x="23610" y="37121"/>
                    <a:pt x="23914" y="38920"/>
                    <a:pt x="24281" y="40581"/>
                  </a:cubicBezTo>
                  <a:cubicBezTo>
                    <a:pt x="24791" y="42886"/>
                    <a:pt x="25846" y="45189"/>
                    <a:pt x="27979" y="46427"/>
                  </a:cubicBezTo>
                  <a:cubicBezTo>
                    <a:pt x="28774" y="46889"/>
                    <a:pt x="29703" y="47123"/>
                    <a:pt x="30630" y="47123"/>
                  </a:cubicBezTo>
                  <a:cubicBezTo>
                    <a:pt x="31896" y="47123"/>
                    <a:pt x="33159" y="46686"/>
                    <a:pt x="34071" y="45798"/>
                  </a:cubicBezTo>
                  <a:cubicBezTo>
                    <a:pt x="34874" y="45014"/>
                    <a:pt x="35302" y="43903"/>
                    <a:pt x="35313" y="42790"/>
                  </a:cubicBezTo>
                  <a:cubicBezTo>
                    <a:pt x="35320" y="42078"/>
                    <a:pt x="34383" y="39760"/>
                    <a:pt x="34714" y="39242"/>
                  </a:cubicBezTo>
                  <a:cubicBezTo>
                    <a:pt x="34787" y="39128"/>
                    <a:pt x="35229" y="39098"/>
                    <a:pt x="35759" y="39098"/>
                  </a:cubicBezTo>
                  <a:cubicBezTo>
                    <a:pt x="36376" y="39098"/>
                    <a:pt x="37113" y="39139"/>
                    <a:pt x="37529" y="39139"/>
                  </a:cubicBezTo>
                  <a:cubicBezTo>
                    <a:pt x="37632" y="39139"/>
                    <a:pt x="37715" y="39136"/>
                    <a:pt x="37772" y="39130"/>
                  </a:cubicBezTo>
                  <a:cubicBezTo>
                    <a:pt x="39027" y="38989"/>
                    <a:pt x="40204" y="38639"/>
                    <a:pt x="41349" y="38110"/>
                  </a:cubicBezTo>
                  <a:cubicBezTo>
                    <a:pt x="45133" y="36363"/>
                    <a:pt x="49960" y="30293"/>
                    <a:pt x="46426" y="26232"/>
                  </a:cubicBezTo>
                  <a:cubicBezTo>
                    <a:pt x="45454" y="25118"/>
                    <a:pt x="44018" y="24653"/>
                    <a:pt x="42608" y="24408"/>
                  </a:cubicBezTo>
                  <a:cubicBezTo>
                    <a:pt x="41348" y="24190"/>
                    <a:pt x="40084" y="23981"/>
                    <a:pt x="38824" y="23770"/>
                  </a:cubicBezTo>
                  <a:cubicBezTo>
                    <a:pt x="40883" y="23170"/>
                    <a:pt x="42857" y="22212"/>
                    <a:pt x="44693" y="20760"/>
                  </a:cubicBezTo>
                  <a:cubicBezTo>
                    <a:pt x="46794" y="19097"/>
                    <a:pt x="49729" y="15749"/>
                    <a:pt x="47396" y="13099"/>
                  </a:cubicBezTo>
                  <a:cubicBezTo>
                    <a:pt x="46556" y="12145"/>
                    <a:pt x="45274" y="11777"/>
                    <a:pt x="44033" y="11777"/>
                  </a:cubicBezTo>
                  <a:cubicBezTo>
                    <a:pt x="43971" y="11777"/>
                    <a:pt x="43910" y="11778"/>
                    <a:pt x="43848" y="11780"/>
                  </a:cubicBezTo>
                  <a:cubicBezTo>
                    <a:pt x="42863" y="11811"/>
                    <a:pt x="41810" y="12366"/>
                    <a:pt x="40794" y="12654"/>
                  </a:cubicBezTo>
                  <a:cubicBezTo>
                    <a:pt x="41219" y="10676"/>
                    <a:pt x="41897" y="8706"/>
                    <a:pt x="40280" y="6935"/>
                  </a:cubicBezTo>
                  <a:cubicBezTo>
                    <a:pt x="39520" y="6104"/>
                    <a:pt x="38556" y="5749"/>
                    <a:pt x="37572" y="5749"/>
                  </a:cubicBezTo>
                  <a:cubicBezTo>
                    <a:pt x="36209" y="5749"/>
                    <a:pt x="34808" y="6432"/>
                    <a:pt x="33867" y="7477"/>
                  </a:cubicBezTo>
                  <a:cubicBezTo>
                    <a:pt x="31993" y="9557"/>
                    <a:pt x="30896" y="12456"/>
                    <a:pt x="29339" y="14787"/>
                  </a:cubicBezTo>
                  <a:cubicBezTo>
                    <a:pt x="28671" y="15787"/>
                    <a:pt x="27969" y="16762"/>
                    <a:pt x="27241" y="17715"/>
                  </a:cubicBezTo>
                  <a:cubicBezTo>
                    <a:pt x="28775" y="14519"/>
                    <a:pt x="29738" y="11059"/>
                    <a:pt x="29868" y="7506"/>
                  </a:cubicBezTo>
                  <a:cubicBezTo>
                    <a:pt x="29955" y="5099"/>
                    <a:pt x="29401" y="2239"/>
                    <a:pt x="26742" y="1452"/>
                  </a:cubicBezTo>
                  <a:cubicBezTo>
                    <a:pt x="26371" y="1342"/>
                    <a:pt x="26020" y="1292"/>
                    <a:pt x="25688" y="1292"/>
                  </a:cubicBezTo>
                  <a:cubicBezTo>
                    <a:pt x="24711" y="1292"/>
                    <a:pt x="23906" y="1734"/>
                    <a:pt x="23269" y="2404"/>
                  </a:cubicBezTo>
                  <a:cubicBezTo>
                    <a:pt x="22090" y="1022"/>
                    <a:pt x="20603" y="1"/>
                    <a:pt x="186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58" name="Google Shape;8658;p30"/>
            <p:cNvSpPr/>
            <p:nvPr/>
          </p:nvSpPr>
          <p:spPr>
            <a:xfrm>
              <a:off x="7421388" y="1569286"/>
              <a:ext cx="1563960" cy="1550720"/>
            </a:xfrm>
            <a:custGeom>
              <a:avLst/>
              <a:gdLst/>
              <a:ahLst/>
              <a:cxnLst/>
              <a:rect l="l" t="t" r="r" b="b"/>
              <a:pathLst>
                <a:path w="39099" h="38768" extrusionOk="0">
                  <a:moveTo>
                    <a:pt x="13127" y="0"/>
                  </a:moveTo>
                  <a:cubicBezTo>
                    <a:pt x="13025" y="0"/>
                    <a:pt x="12926" y="102"/>
                    <a:pt x="12987" y="224"/>
                  </a:cubicBezTo>
                  <a:cubicBezTo>
                    <a:pt x="14597" y="3364"/>
                    <a:pt x="15849" y="6693"/>
                    <a:pt x="16653" y="10130"/>
                  </a:cubicBezTo>
                  <a:cubicBezTo>
                    <a:pt x="16844" y="10946"/>
                    <a:pt x="17007" y="11768"/>
                    <a:pt x="17141" y="12594"/>
                  </a:cubicBezTo>
                  <a:cubicBezTo>
                    <a:pt x="16988" y="13725"/>
                    <a:pt x="16784" y="14842"/>
                    <a:pt x="16516" y="15950"/>
                  </a:cubicBezTo>
                  <a:cubicBezTo>
                    <a:pt x="12901" y="13723"/>
                    <a:pt x="9948" y="10857"/>
                    <a:pt x="7296" y="7321"/>
                  </a:cubicBezTo>
                  <a:cubicBezTo>
                    <a:pt x="7287" y="7309"/>
                    <a:pt x="7276" y="7304"/>
                    <a:pt x="7265" y="7304"/>
                  </a:cubicBezTo>
                  <a:cubicBezTo>
                    <a:pt x="7234" y="7304"/>
                    <a:pt x="7204" y="7344"/>
                    <a:pt x="7219" y="7378"/>
                  </a:cubicBezTo>
                  <a:cubicBezTo>
                    <a:pt x="8421" y="10052"/>
                    <a:pt x="10166" y="12542"/>
                    <a:pt x="12232" y="14733"/>
                  </a:cubicBezTo>
                  <a:cubicBezTo>
                    <a:pt x="8887" y="13140"/>
                    <a:pt x="5741" y="11122"/>
                    <a:pt x="3031" y="8666"/>
                  </a:cubicBezTo>
                  <a:cubicBezTo>
                    <a:pt x="3018" y="8654"/>
                    <a:pt x="3004" y="8649"/>
                    <a:pt x="2991" y="8649"/>
                  </a:cubicBezTo>
                  <a:cubicBezTo>
                    <a:pt x="2948" y="8649"/>
                    <a:pt x="2915" y="8702"/>
                    <a:pt x="2948" y="8746"/>
                  </a:cubicBezTo>
                  <a:cubicBezTo>
                    <a:pt x="5039" y="11430"/>
                    <a:pt x="7372" y="13991"/>
                    <a:pt x="9796" y="16375"/>
                  </a:cubicBezTo>
                  <a:cubicBezTo>
                    <a:pt x="10169" y="16741"/>
                    <a:pt x="10564" y="17093"/>
                    <a:pt x="10975" y="17433"/>
                  </a:cubicBezTo>
                  <a:cubicBezTo>
                    <a:pt x="10815" y="17450"/>
                    <a:pt x="10651" y="17466"/>
                    <a:pt x="10490" y="17477"/>
                  </a:cubicBezTo>
                  <a:cubicBezTo>
                    <a:pt x="10126" y="17502"/>
                    <a:pt x="9762" y="17514"/>
                    <a:pt x="9399" y="17514"/>
                  </a:cubicBezTo>
                  <a:cubicBezTo>
                    <a:pt x="6248" y="17514"/>
                    <a:pt x="3104" y="16598"/>
                    <a:pt x="231" y="15361"/>
                  </a:cubicBezTo>
                  <a:cubicBezTo>
                    <a:pt x="213" y="15353"/>
                    <a:pt x="195" y="15350"/>
                    <a:pt x="179" y="15350"/>
                  </a:cubicBezTo>
                  <a:cubicBezTo>
                    <a:pt x="72" y="15350"/>
                    <a:pt x="0" y="15490"/>
                    <a:pt x="113" y="15559"/>
                  </a:cubicBezTo>
                  <a:cubicBezTo>
                    <a:pt x="3162" y="17430"/>
                    <a:pt x="6484" y="18652"/>
                    <a:pt x="9900" y="19683"/>
                  </a:cubicBezTo>
                  <a:cubicBezTo>
                    <a:pt x="11030" y="20024"/>
                    <a:pt x="12632" y="20532"/>
                    <a:pt x="14282" y="20835"/>
                  </a:cubicBezTo>
                  <a:cubicBezTo>
                    <a:pt x="13191" y="22729"/>
                    <a:pt x="11967" y="24607"/>
                    <a:pt x="10475" y="26137"/>
                  </a:cubicBezTo>
                  <a:cubicBezTo>
                    <a:pt x="8396" y="28270"/>
                    <a:pt x="5754" y="29502"/>
                    <a:pt x="3126" y="30833"/>
                  </a:cubicBezTo>
                  <a:cubicBezTo>
                    <a:pt x="3007" y="30893"/>
                    <a:pt x="3080" y="31047"/>
                    <a:pt x="3193" y="31047"/>
                  </a:cubicBezTo>
                  <a:cubicBezTo>
                    <a:pt x="3198" y="31047"/>
                    <a:pt x="3204" y="31047"/>
                    <a:pt x="3210" y="31046"/>
                  </a:cubicBezTo>
                  <a:cubicBezTo>
                    <a:pt x="6222" y="30610"/>
                    <a:pt x="8996" y="29159"/>
                    <a:pt x="11648" y="27733"/>
                  </a:cubicBezTo>
                  <a:cubicBezTo>
                    <a:pt x="12703" y="27165"/>
                    <a:pt x="13708" y="26573"/>
                    <a:pt x="14661" y="25923"/>
                  </a:cubicBezTo>
                  <a:lnTo>
                    <a:pt x="14661" y="25923"/>
                  </a:lnTo>
                  <a:cubicBezTo>
                    <a:pt x="14387" y="26503"/>
                    <a:pt x="14094" y="27079"/>
                    <a:pt x="13758" y="27637"/>
                  </a:cubicBezTo>
                  <a:cubicBezTo>
                    <a:pt x="12085" y="30405"/>
                    <a:pt x="10296" y="33204"/>
                    <a:pt x="7924" y="35433"/>
                  </a:cubicBezTo>
                  <a:cubicBezTo>
                    <a:pt x="7822" y="35530"/>
                    <a:pt x="7913" y="35658"/>
                    <a:pt x="8021" y="35658"/>
                  </a:cubicBezTo>
                  <a:cubicBezTo>
                    <a:pt x="8051" y="35658"/>
                    <a:pt x="8081" y="35649"/>
                    <a:pt x="8109" y="35627"/>
                  </a:cubicBezTo>
                  <a:cubicBezTo>
                    <a:pt x="11702" y="32889"/>
                    <a:pt x="15050" y="29818"/>
                    <a:pt x="17781" y="26247"/>
                  </a:cubicBezTo>
                  <a:cubicBezTo>
                    <a:pt x="18432" y="30651"/>
                    <a:pt x="20692" y="35008"/>
                    <a:pt x="23625" y="38065"/>
                  </a:cubicBezTo>
                  <a:cubicBezTo>
                    <a:pt x="23639" y="38080"/>
                    <a:pt x="23656" y="38087"/>
                    <a:pt x="23671" y="38087"/>
                  </a:cubicBezTo>
                  <a:cubicBezTo>
                    <a:pt x="23719" y="38087"/>
                    <a:pt x="23761" y="38023"/>
                    <a:pt x="23721" y="37973"/>
                  </a:cubicBezTo>
                  <a:cubicBezTo>
                    <a:pt x="21891" y="35672"/>
                    <a:pt x="20430" y="33060"/>
                    <a:pt x="19583" y="30237"/>
                  </a:cubicBezTo>
                  <a:cubicBezTo>
                    <a:pt x="19089" y="28597"/>
                    <a:pt x="18904" y="27031"/>
                    <a:pt x="18839" y="25436"/>
                  </a:cubicBezTo>
                  <a:lnTo>
                    <a:pt x="18839" y="25436"/>
                  </a:lnTo>
                  <a:cubicBezTo>
                    <a:pt x="19660" y="27143"/>
                    <a:pt x="20629" y="28804"/>
                    <a:pt x="21461" y="30404"/>
                  </a:cubicBezTo>
                  <a:cubicBezTo>
                    <a:pt x="22943" y="33254"/>
                    <a:pt x="24540" y="36137"/>
                    <a:pt x="26487" y="38703"/>
                  </a:cubicBezTo>
                  <a:cubicBezTo>
                    <a:pt x="26521" y="38749"/>
                    <a:pt x="26563" y="38767"/>
                    <a:pt x="26605" y="38767"/>
                  </a:cubicBezTo>
                  <a:cubicBezTo>
                    <a:pt x="26723" y="38767"/>
                    <a:pt x="26838" y="38618"/>
                    <a:pt x="26778" y="38487"/>
                  </a:cubicBezTo>
                  <a:cubicBezTo>
                    <a:pt x="25374" y="35505"/>
                    <a:pt x="24020" y="32572"/>
                    <a:pt x="23147" y="29379"/>
                  </a:cubicBezTo>
                  <a:cubicBezTo>
                    <a:pt x="23006" y="28859"/>
                    <a:pt x="22892" y="28336"/>
                    <a:pt x="22797" y="27811"/>
                  </a:cubicBezTo>
                  <a:lnTo>
                    <a:pt x="22797" y="27811"/>
                  </a:lnTo>
                  <a:cubicBezTo>
                    <a:pt x="22924" y="27895"/>
                    <a:pt x="23050" y="27978"/>
                    <a:pt x="23172" y="28055"/>
                  </a:cubicBezTo>
                  <a:cubicBezTo>
                    <a:pt x="26111" y="29936"/>
                    <a:pt x="29229" y="31244"/>
                    <a:pt x="32657" y="31923"/>
                  </a:cubicBezTo>
                  <a:cubicBezTo>
                    <a:pt x="32667" y="31925"/>
                    <a:pt x="32675" y="31926"/>
                    <a:pt x="32684" y="31926"/>
                  </a:cubicBezTo>
                  <a:cubicBezTo>
                    <a:pt x="32796" y="31926"/>
                    <a:pt x="32832" y="31764"/>
                    <a:pt x="32714" y="31719"/>
                  </a:cubicBezTo>
                  <a:cubicBezTo>
                    <a:pt x="30339" y="30857"/>
                    <a:pt x="28066" y="29452"/>
                    <a:pt x="26299" y="27605"/>
                  </a:cubicBezTo>
                  <a:lnTo>
                    <a:pt x="26299" y="27605"/>
                  </a:lnTo>
                  <a:cubicBezTo>
                    <a:pt x="28281" y="27914"/>
                    <a:pt x="30337" y="28115"/>
                    <a:pt x="32388" y="28115"/>
                  </a:cubicBezTo>
                  <a:cubicBezTo>
                    <a:pt x="34610" y="28115"/>
                    <a:pt x="36826" y="27880"/>
                    <a:pt x="38936" y="27296"/>
                  </a:cubicBezTo>
                  <a:cubicBezTo>
                    <a:pt x="39099" y="27250"/>
                    <a:pt x="39043" y="27033"/>
                    <a:pt x="38892" y="27033"/>
                  </a:cubicBezTo>
                  <a:cubicBezTo>
                    <a:pt x="38885" y="27033"/>
                    <a:pt x="38878" y="27034"/>
                    <a:pt x="38870" y="27035"/>
                  </a:cubicBezTo>
                  <a:cubicBezTo>
                    <a:pt x="37902" y="27167"/>
                    <a:pt x="36939" y="27238"/>
                    <a:pt x="35988" y="27238"/>
                  </a:cubicBezTo>
                  <a:cubicBezTo>
                    <a:pt x="32907" y="27238"/>
                    <a:pt x="29949" y="26490"/>
                    <a:pt x="27325" y="24637"/>
                  </a:cubicBezTo>
                  <a:cubicBezTo>
                    <a:pt x="26077" y="23755"/>
                    <a:pt x="24871" y="22840"/>
                    <a:pt x="23685" y="21884"/>
                  </a:cubicBezTo>
                  <a:lnTo>
                    <a:pt x="23685" y="21884"/>
                  </a:lnTo>
                  <a:cubicBezTo>
                    <a:pt x="25014" y="22502"/>
                    <a:pt x="26421" y="22971"/>
                    <a:pt x="27834" y="23333"/>
                  </a:cubicBezTo>
                  <a:cubicBezTo>
                    <a:pt x="29702" y="23810"/>
                    <a:pt x="31585" y="24101"/>
                    <a:pt x="33473" y="24101"/>
                  </a:cubicBezTo>
                  <a:cubicBezTo>
                    <a:pt x="34765" y="24101"/>
                    <a:pt x="36059" y="23965"/>
                    <a:pt x="37352" y="23659"/>
                  </a:cubicBezTo>
                  <a:cubicBezTo>
                    <a:pt x="37402" y="23646"/>
                    <a:pt x="37396" y="23564"/>
                    <a:pt x="37346" y="23564"/>
                  </a:cubicBezTo>
                  <a:cubicBezTo>
                    <a:pt x="37344" y="23564"/>
                    <a:pt x="37343" y="23564"/>
                    <a:pt x="37342" y="23564"/>
                  </a:cubicBezTo>
                  <a:cubicBezTo>
                    <a:pt x="36663" y="23614"/>
                    <a:pt x="35980" y="23642"/>
                    <a:pt x="35297" y="23642"/>
                  </a:cubicBezTo>
                  <a:cubicBezTo>
                    <a:pt x="32804" y="23642"/>
                    <a:pt x="30309" y="23277"/>
                    <a:pt x="27990" y="22323"/>
                  </a:cubicBezTo>
                  <a:cubicBezTo>
                    <a:pt x="26794" y="21830"/>
                    <a:pt x="25739" y="21179"/>
                    <a:pt x="24687" y="20448"/>
                  </a:cubicBezTo>
                  <a:cubicBezTo>
                    <a:pt x="26613" y="19952"/>
                    <a:pt x="28476" y="19222"/>
                    <a:pt x="30106" y="18438"/>
                  </a:cubicBezTo>
                  <a:cubicBezTo>
                    <a:pt x="32995" y="17051"/>
                    <a:pt x="37458" y="14714"/>
                    <a:pt x="37770" y="11101"/>
                  </a:cubicBezTo>
                  <a:cubicBezTo>
                    <a:pt x="37779" y="11002"/>
                    <a:pt x="37705" y="10952"/>
                    <a:pt x="37627" y="10952"/>
                  </a:cubicBezTo>
                  <a:cubicBezTo>
                    <a:pt x="37561" y="10952"/>
                    <a:pt x="37492" y="10987"/>
                    <a:pt x="37467" y="11058"/>
                  </a:cubicBezTo>
                  <a:cubicBezTo>
                    <a:pt x="36291" y="14458"/>
                    <a:pt x="31753" y="16138"/>
                    <a:pt x="28583" y="16952"/>
                  </a:cubicBezTo>
                  <a:cubicBezTo>
                    <a:pt x="27600" y="17205"/>
                    <a:pt x="26642" y="17300"/>
                    <a:pt x="25699" y="17300"/>
                  </a:cubicBezTo>
                  <a:cubicBezTo>
                    <a:pt x="25643" y="17300"/>
                    <a:pt x="25587" y="17300"/>
                    <a:pt x="25531" y="17299"/>
                  </a:cubicBezTo>
                  <a:cubicBezTo>
                    <a:pt x="26240" y="16873"/>
                    <a:pt x="26931" y="16414"/>
                    <a:pt x="27596" y="15923"/>
                  </a:cubicBezTo>
                  <a:cubicBezTo>
                    <a:pt x="30188" y="14003"/>
                    <a:pt x="32313" y="11587"/>
                    <a:pt x="33875" y="8771"/>
                  </a:cubicBezTo>
                  <a:cubicBezTo>
                    <a:pt x="33901" y="8725"/>
                    <a:pt x="33863" y="8686"/>
                    <a:pt x="33825" y="8686"/>
                  </a:cubicBezTo>
                  <a:cubicBezTo>
                    <a:pt x="33807" y="8686"/>
                    <a:pt x="33790" y="8694"/>
                    <a:pt x="33778" y="8713"/>
                  </a:cubicBezTo>
                  <a:cubicBezTo>
                    <a:pt x="32016" y="11428"/>
                    <a:pt x="29788" y="13787"/>
                    <a:pt x="27093" y="15588"/>
                  </a:cubicBezTo>
                  <a:cubicBezTo>
                    <a:pt x="26168" y="16208"/>
                    <a:pt x="25193" y="16750"/>
                    <a:pt x="24186" y="17222"/>
                  </a:cubicBezTo>
                  <a:cubicBezTo>
                    <a:pt x="23909" y="17194"/>
                    <a:pt x="23634" y="17160"/>
                    <a:pt x="23360" y="17121"/>
                  </a:cubicBezTo>
                  <a:cubicBezTo>
                    <a:pt x="27039" y="13821"/>
                    <a:pt x="30164" y="9862"/>
                    <a:pt x="31910" y="5265"/>
                  </a:cubicBezTo>
                  <a:cubicBezTo>
                    <a:pt x="31942" y="5183"/>
                    <a:pt x="31868" y="5123"/>
                    <a:pt x="31796" y="5123"/>
                  </a:cubicBezTo>
                  <a:cubicBezTo>
                    <a:pt x="31759" y="5123"/>
                    <a:pt x="31723" y="5139"/>
                    <a:pt x="31702" y="5176"/>
                  </a:cubicBezTo>
                  <a:cubicBezTo>
                    <a:pt x="28987" y="9727"/>
                    <a:pt x="25397" y="13551"/>
                    <a:pt x="20744" y="15692"/>
                  </a:cubicBezTo>
                  <a:cubicBezTo>
                    <a:pt x="20795" y="15118"/>
                    <a:pt x="20832" y="14545"/>
                    <a:pt x="20854" y="13970"/>
                  </a:cubicBezTo>
                  <a:cubicBezTo>
                    <a:pt x="21099" y="12973"/>
                    <a:pt x="21284" y="12004"/>
                    <a:pt x="21431" y="11188"/>
                  </a:cubicBezTo>
                  <a:cubicBezTo>
                    <a:pt x="21951" y="8321"/>
                    <a:pt x="21973" y="5462"/>
                    <a:pt x="21488" y="2591"/>
                  </a:cubicBezTo>
                  <a:cubicBezTo>
                    <a:pt x="21483" y="2568"/>
                    <a:pt x="21462" y="2556"/>
                    <a:pt x="21441" y="2556"/>
                  </a:cubicBezTo>
                  <a:cubicBezTo>
                    <a:pt x="21416" y="2556"/>
                    <a:pt x="21390" y="2572"/>
                    <a:pt x="21393" y="2602"/>
                  </a:cubicBezTo>
                  <a:cubicBezTo>
                    <a:pt x="21587" y="5479"/>
                    <a:pt x="21445" y="8415"/>
                    <a:pt x="20825" y="11238"/>
                  </a:cubicBezTo>
                  <a:cubicBezTo>
                    <a:pt x="20791" y="10719"/>
                    <a:pt x="20747" y="10202"/>
                    <a:pt x="20680" y="9686"/>
                  </a:cubicBezTo>
                  <a:cubicBezTo>
                    <a:pt x="20251" y="6413"/>
                    <a:pt x="19073" y="3642"/>
                    <a:pt x="17637" y="718"/>
                  </a:cubicBezTo>
                  <a:cubicBezTo>
                    <a:pt x="17600" y="643"/>
                    <a:pt x="17541" y="612"/>
                    <a:pt x="17479" y="612"/>
                  </a:cubicBezTo>
                  <a:cubicBezTo>
                    <a:pt x="17363" y="612"/>
                    <a:pt x="17241" y="725"/>
                    <a:pt x="17265" y="865"/>
                  </a:cubicBezTo>
                  <a:cubicBezTo>
                    <a:pt x="17740" y="3652"/>
                    <a:pt x="17648" y="6705"/>
                    <a:pt x="17447" y="9531"/>
                  </a:cubicBezTo>
                  <a:cubicBezTo>
                    <a:pt x="16545" y="6161"/>
                    <a:pt x="15129" y="3020"/>
                    <a:pt x="13257" y="75"/>
                  </a:cubicBezTo>
                  <a:cubicBezTo>
                    <a:pt x="13223" y="22"/>
                    <a:pt x="13174" y="0"/>
                    <a:pt x="131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59" name="Google Shape;8659;p30"/>
            <p:cNvSpPr/>
            <p:nvPr/>
          </p:nvSpPr>
          <p:spPr>
            <a:xfrm>
              <a:off x="7809422" y="1954641"/>
              <a:ext cx="862600" cy="834000"/>
            </a:xfrm>
            <a:custGeom>
              <a:avLst/>
              <a:gdLst/>
              <a:ahLst/>
              <a:cxnLst/>
              <a:rect l="l" t="t" r="r" b="b"/>
              <a:pathLst>
                <a:path w="21565" h="20850" extrusionOk="0">
                  <a:moveTo>
                    <a:pt x="10617" y="0"/>
                  </a:moveTo>
                  <a:cubicBezTo>
                    <a:pt x="9745" y="0"/>
                    <a:pt x="8887" y="477"/>
                    <a:pt x="8406" y="1215"/>
                  </a:cubicBezTo>
                  <a:cubicBezTo>
                    <a:pt x="8278" y="1413"/>
                    <a:pt x="8177" y="1614"/>
                    <a:pt x="8100" y="1818"/>
                  </a:cubicBezTo>
                  <a:cubicBezTo>
                    <a:pt x="7619" y="1499"/>
                    <a:pt x="7091" y="1304"/>
                    <a:pt x="6528" y="1304"/>
                  </a:cubicBezTo>
                  <a:cubicBezTo>
                    <a:pt x="6020" y="1304"/>
                    <a:pt x="5483" y="1463"/>
                    <a:pt x="4927" y="1837"/>
                  </a:cubicBezTo>
                  <a:cubicBezTo>
                    <a:pt x="4083" y="2404"/>
                    <a:pt x="3739" y="3406"/>
                    <a:pt x="3926" y="4378"/>
                  </a:cubicBezTo>
                  <a:cubicBezTo>
                    <a:pt x="2294" y="4394"/>
                    <a:pt x="774" y="5000"/>
                    <a:pt x="366" y="6661"/>
                  </a:cubicBezTo>
                  <a:cubicBezTo>
                    <a:pt x="0" y="8149"/>
                    <a:pt x="744" y="8967"/>
                    <a:pt x="1876" y="9377"/>
                  </a:cubicBezTo>
                  <a:cubicBezTo>
                    <a:pt x="1087" y="10385"/>
                    <a:pt x="630" y="11621"/>
                    <a:pt x="754" y="12971"/>
                  </a:cubicBezTo>
                  <a:cubicBezTo>
                    <a:pt x="883" y="14378"/>
                    <a:pt x="1896" y="15556"/>
                    <a:pt x="3350" y="15658"/>
                  </a:cubicBezTo>
                  <a:cubicBezTo>
                    <a:pt x="3429" y="15664"/>
                    <a:pt x="3507" y="15667"/>
                    <a:pt x="3582" y="15667"/>
                  </a:cubicBezTo>
                  <a:cubicBezTo>
                    <a:pt x="3761" y="15667"/>
                    <a:pt x="3931" y="15652"/>
                    <a:pt x="4095" y="15626"/>
                  </a:cubicBezTo>
                  <a:cubicBezTo>
                    <a:pt x="4313" y="17175"/>
                    <a:pt x="5255" y="18644"/>
                    <a:pt x="6872" y="19417"/>
                  </a:cubicBezTo>
                  <a:cubicBezTo>
                    <a:pt x="7463" y="19700"/>
                    <a:pt x="8100" y="19853"/>
                    <a:pt x="8722" y="19853"/>
                  </a:cubicBezTo>
                  <a:cubicBezTo>
                    <a:pt x="9710" y="19853"/>
                    <a:pt x="10659" y="19468"/>
                    <a:pt x="11322" y="18613"/>
                  </a:cubicBezTo>
                  <a:cubicBezTo>
                    <a:pt x="12419" y="19889"/>
                    <a:pt x="13748" y="20850"/>
                    <a:pt x="15214" y="20850"/>
                  </a:cubicBezTo>
                  <a:cubicBezTo>
                    <a:pt x="15619" y="20850"/>
                    <a:pt x="16034" y="20777"/>
                    <a:pt x="16458" y="20617"/>
                  </a:cubicBezTo>
                  <a:cubicBezTo>
                    <a:pt x="17860" y="20085"/>
                    <a:pt x="18533" y="18607"/>
                    <a:pt x="18384" y="17168"/>
                  </a:cubicBezTo>
                  <a:cubicBezTo>
                    <a:pt x="18333" y="16669"/>
                    <a:pt x="18187" y="16226"/>
                    <a:pt x="17976" y="15827"/>
                  </a:cubicBezTo>
                  <a:cubicBezTo>
                    <a:pt x="19350" y="15491"/>
                    <a:pt x="20487" y="14686"/>
                    <a:pt x="20543" y="13180"/>
                  </a:cubicBezTo>
                  <a:cubicBezTo>
                    <a:pt x="20592" y="11885"/>
                    <a:pt x="19907" y="10951"/>
                    <a:pt x="18933" y="10344"/>
                  </a:cubicBezTo>
                  <a:cubicBezTo>
                    <a:pt x="20441" y="9164"/>
                    <a:pt x="21565" y="7564"/>
                    <a:pt x="20963" y="5830"/>
                  </a:cubicBezTo>
                  <a:cubicBezTo>
                    <a:pt x="20561" y="4669"/>
                    <a:pt x="19691" y="4229"/>
                    <a:pt x="18674" y="4213"/>
                  </a:cubicBezTo>
                  <a:cubicBezTo>
                    <a:pt x="18632" y="3623"/>
                    <a:pt x="18428" y="3013"/>
                    <a:pt x="18020" y="2406"/>
                  </a:cubicBezTo>
                  <a:cubicBezTo>
                    <a:pt x="17395" y="1479"/>
                    <a:pt x="16369" y="976"/>
                    <a:pt x="15291" y="976"/>
                  </a:cubicBezTo>
                  <a:cubicBezTo>
                    <a:pt x="15004" y="976"/>
                    <a:pt x="14713" y="1012"/>
                    <a:pt x="14425" y="1085"/>
                  </a:cubicBezTo>
                  <a:cubicBezTo>
                    <a:pt x="13857" y="1228"/>
                    <a:pt x="13370" y="1491"/>
                    <a:pt x="12939" y="1831"/>
                  </a:cubicBezTo>
                  <a:cubicBezTo>
                    <a:pt x="12772" y="1054"/>
                    <a:pt x="12289" y="419"/>
                    <a:pt x="11325" y="110"/>
                  </a:cubicBezTo>
                  <a:cubicBezTo>
                    <a:pt x="11093" y="35"/>
                    <a:pt x="10855" y="0"/>
                    <a:pt x="106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60" name="Google Shape;8660;p30"/>
            <p:cNvSpPr/>
            <p:nvPr/>
          </p:nvSpPr>
          <p:spPr>
            <a:xfrm>
              <a:off x="7791742" y="2149078"/>
              <a:ext cx="990280" cy="600840"/>
            </a:xfrm>
            <a:custGeom>
              <a:avLst/>
              <a:gdLst/>
              <a:ahLst/>
              <a:cxnLst/>
              <a:rect l="l" t="t" r="r" b="b"/>
              <a:pathLst>
                <a:path w="24757" h="15021" extrusionOk="0">
                  <a:moveTo>
                    <a:pt x="11107" y="0"/>
                  </a:moveTo>
                  <a:cubicBezTo>
                    <a:pt x="9929" y="0"/>
                    <a:pt x="8735" y="565"/>
                    <a:pt x="7869" y="1651"/>
                  </a:cubicBezTo>
                  <a:cubicBezTo>
                    <a:pt x="6900" y="2868"/>
                    <a:pt x="6604" y="4359"/>
                    <a:pt x="5799" y="5652"/>
                  </a:cubicBezTo>
                  <a:cubicBezTo>
                    <a:pt x="4930" y="7047"/>
                    <a:pt x="3629" y="8055"/>
                    <a:pt x="2584" y="9302"/>
                  </a:cubicBezTo>
                  <a:cubicBezTo>
                    <a:pt x="1382" y="10732"/>
                    <a:pt x="1" y="13767"/>
                    <a:pt x="2637" y="14680"/>
                  </a:cubicBezTo>
                  <a:cubicBezTo>
                    <a:pt x="2971" y="14796"/>
                    <a:pt x="3281" y="14849"/>
                    <a:pt x="3569" y="14849"/>
                  </a:cubicBezTo>
                  <a:cubicBezTo>
                    <a:pt x="4415" y="14849"/>
                    <a:pt x="5063" y="14390"/>
                    <a:pt x="5545" y="13730"/>
                  </a:cubicBezTo>
                  <a:cubicBezTo>
                    <a:pt x="5985" y="14400"/>
                    <a:pt x="6622" y="14868"/>
                    <a:pt x="7531" y="14868"/>
                  </a:cubicBezTo>
                  <a:cubicBezTo>
                    <a:pt x="7686" y="14868"/>
                    <a:pt x="7848" y="14854"/>
                    <a:pt x="8019" y="14826"/>
                  </a:cubicBezTo>
                  <a:cubicBezTo>
                    <a:pt x="9304" y="14612"/>
                    <a:pt x="9884" y="13426"/>
                    <a:pt x="10206" y="12123"/>
                  </a:cubicBezTo>
                  <a:cubicBezTo>
                    <a:pt x="10497" y="12549"/>
                    <a:pt x="10898" y="12845"/>
                    <a:pt x="11565" y="12845"/>
                  </a:cubicBezTo>
                  <a:cubicBezTo>
                    <a:pt x="11677" y="12845"/>
                    <a:pt x="11796" y="12837"/>
                    <a:pt x="11923" y="12820"/>
                  </a:cubicBezTo>
                  <a:cubicBezTo>
                    <a:pt x="12226" y="12777"/>
                    <a:pt x="12479" y="12681"/>
                    <a:pt x="12692" y="12552"/>
                  </a:cubicBezTo>
                  <a:cubicBezTo>
                    <a:pt x="13121" y="13275"/>
                    <a:pt x="13689" y="13821"/>
                    <a:pt x="14499" y="13821"/>
                  </a:cubicBezTo>
                  <a:cubicBezTo>
                    <a:pt x="14554" y="13821"/>
                    <a:pt x="14609" y="13818"/>
                    <a:pt x="14666" y="13813"/>
                  </a:cubicBezTo>
                  <a:cubicBezTo>
                    <a:pt x="15307" y="13755"/>
                    <a:pt x="15758" y="13477"/>
                    <a:pt x="16062" y="13078"/>
                  </a:cubicBezTo>
                  <a:cubicBezTo>
                    <a:pt x="16793" y="14094"/>
                    <a:pt x="17688" y="15020"/>
                    <a:pt x="18537" y="15020"/>
                  </a:cubicBezTo>
                  <a:cubicBezTo>
                    <a:pt x="19015" y="15020"/>
                    <a:pt x="19478" y="14727"/>
                    <a:pt x="19888" y="13990"/>
                  </a:cubicBezTo>
                  <a:cubicBezTo>
                    <a:pt x="20371" y="13127"/>
                    <a:pt x="20130" y="12251"/>
                    <a:pt x="19743" y="11430"/>
                  </a:cubicBezTo>
                  <a:lnTo>
                    <a:pt x="19743" y="11430"/>
                  </a:lnTo>
                  <a:cubicBezTo>
                    <a:pt x="20018" y="11552"/>
                    <a:pt x="20302" y="11663"/>
                    <a:pt x="20604" y="11746"/>
                  </a:cubicBezTo>
                  <a:cubicBezTo>
                    <a:pt x="20874" y="11821"/>
                    <a:pt x="21145" y="11856"/>
                    <a:pt x="21409" y="11856"/>
                  </a:cubicBezTo>
                  <a:cubicBezTo>
                    <a:pt x="23273" y="11856"/>
                    <a:pt x="24756" y="10110"/>
                    <a:pt x="22881" y="8553"/>
                  </a:cubicBezTo>
                  <a:cubicBezTo>
                    <a:pt x="21463" y="7378"/>
                    <a:pt x="20471" y="6270"/>
                    <a:pt x="19450" y="4721"/>
                  </a:cubicBezTo>
                  <a:cubicBezTo>
                    <a:pt x="18683" y="3557"/>
                    <a:pt x="17867" y="2392"/>
                    <a:pt x="16719" y="1571"/>
                  </a:cubicBezTo>
                  <a:cubicBezTo>
                    <a:pt x="15888" y="976"/>
                    <a:pt x="14785" y="604"/>
                    <a:pt x="13742" y="604"/>
                  </a:cubicBezTo>
                  <a:cubicBezTo>
                    <a:pt x="13549" y="604"/>
                    <a:pt x="13358" y="617"/>
                    <a:pt x="13171" y="643"/>
                  </a:cubicBezTo>
                  <a:cubicBezTo>
                    <a:pt x="12541" y="211"/>
                    <a:pt x="11827" y="0"/>
                    <a:pt x="111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61" name="Google Shape;8661;p30"/>
            <p:cNvSpPr/>
            <p:nvPr/>
          </p:nvSpPr>
          <p:spPr>
            <a:xfrm>
              <a:off x="8276294" y="2154838"/>
              <a:ext cx="465320" cy="594160"/>
            </a:xfrm>
            <a:custGeom>
              <a:avLst/>
              <a:gdLst/>
              <a:ahLst/>
              <a:cxnLst/>
              <a:rect l="l" t="t" r="r" b="b"/>
              <a:pathLst>
                <a:path w="11633" h="14854" extrusionOk="0">
                  <a:moveTo>
                    <a:pt x="1" y="1"/>
                  </a:moveTo>
                  <a:cubicBezTo>
                    <a:pt x="37" y="77"/>
                    <a:pt x="72" y="152"/>
                    <a:pt x="110" y="228"/>
                  </a:cubicBezTo>
                  <a:cubicBezTo>
                    <a:pt x="190" y="533"/>
                    <a:pt x="278" y="834"/>
                    <a:pt x="378" y="1136"/>
                  </a:cubicBezTo>
                  <a:cubicBezTo>
                    <a:pt x="655" y="3397"/>
                    <a:pt x="1389" y="5698"/>
                    <a:pt x="2152" y="7739"/>
                  </a:cubicBezTo>
                  <a:cubicBezTo>
                    <a:pt x="3083" y="10232"/>
                    <a:pt x="4307" y="12661"/>
                    <a:pt x="5933" y="14777"/>
                  </a:cubicBezTo>
                  <a:cubicBezTo>
                    <a:pt x="6032" y="14813"/>
                    <a:pt x="6128" y="14839"/>
                    <a:pt x="6227" y="14854"/>
                  </a:cubicBezTo>
                  <a:cubicBezTo>
                    <a:pt x="4738" y="12330"/>
                    <a:pt x="3352" y="9824"/>
                    <a:pt x="2395" y="7037"/>
                  </a:cubicBezTo>
                  <a:cubicBezTo>
                    <a:pt x="2034" y="5985"/>
                    <a:pt x="1777" y="4931"/>
                    <a:pt x="1564" y="3872"/>
                  </a:cubicBezTo>
                  <a:lnTo>
                    <a:pt x="1564" y="3872"/>
                  </a:lnTo>
                  <a:cubicBezTo>
                    <a:pt x="3237" y="6981"/>
                    <a:pt x="5841" y="9705"/>
                    <a:pt x="8675" y="11648"/>
                  </a:cubicBezTo>
                  <a:cubicBezTo>
                    <a:pt x="8882" y="11691"/>
                    <a:pt x="9088" y="11712"/>
                    <a:pt x="9290" y="11712"/>
                  </a:cubicBezTo>
                  <a:cubicBezTo>
                    <a:pt x="9309" y="11712"/>
                    <a:pt x="9329" y="11711"/>
                    <a:pt x="9348" y="11711"/>
                  </a:cubicBezTo>
                  <a:cubicBezTo>
                    <a:pt x="7308" y="10238"/>
                    <a:pt x="5487" y="8472"/>
                    <a:pt x="4005" y="6432"/>
                  </a:cubicBezTo>
                  <a:cubicBezTo>
                    <a:pt x="3183" y="5303"/>
                    <a:pt x="2545" y="4137"/>
                    <a:pt x="1987" y="2935"/>
                  </a:cubicBezTo>
                  <a:lnTo>
                    <a:pt x="1987" y="2935"/>
                  </a:lnTo>
                  <a:cubicBezTo>
                    <a:pt x="2847" y="3944"/>
                    <a:pt x="3798" y="4875"/>
                    <a:pt x="4677" y="5686"/>
                  </a:cubicBezTo>
                  <a:cubicBezTo>
                    <a:pt x="6738" y="7598"/>
                    <a:pt x="9035" y="9110"/>
                    <a:pt x="11584" y="10269"/>
                  </a:cubicBezTo>
                  <a:cubicBezTo>
                    <a:pt x="11615" y="10152"/>
                    <a:pt x="11633" y="10034"/>
                    <a:pt x="11630" y="9910"/>
                  </a:cubicBezTo>
                  <a:cubicBezTo>
                    <a:pt x="9277" y="8647"/>
                    <a:pt x="7046" y="7105"/>
                    <a:pt x="5102" y="5278"/>
                  </a:cubicBezTo>
                  <a:cubicBezTo>
                    <a:pt x="3555" y="3824"/>
                    <a:pt x="2421" y="2130"/>
                    <a:pt x="1175" y="489"/>
                  </a:cubicBezTo>
                  <a:cubicBezTo>
                    <a:pt x="1136" y="492"/>
                    <a:pt x="1095" y="492"/>
                    <a:pt x="1057" y="498"/>
                  </a:cubicBezTo>
                  <a:cubicBezTo>
                    <a:pt x="724" y="272"/>
                    <a:pt x="370" y="109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62" name="Google Shape;8662;p30"/>
            <p:cNvSpPr/>
            <p:nvPr/>
          </p:nvSpPr>
          <p:spPr>
            <a:xfrm>
              <a:off x="7887300" y="2149118"/>
              <a:ext cx="457320" cy="590760"/>
            </a:xfrm>
            <a:custGeom>
              <a:avLst/>
              <a:gdLst/>
              <a:ahLst/>
              <a:cxnLst/>
              <a:rect l="l" t="t" r="r" b="b"/>
              <a:pathLst>
                <a:path w="11433" h="14769" extrusionOk="0">
                  <a:moveTo>
                    <a:pt x="8711" y="0"/>
                  </a:moveTo>
                  <a:cubicBezTo>
                    <a:pt x="8396" y="0"/>
                    <a:pt x="8079" y="41"/>
                    <a:pt x="7766" y="122"/>
                  </a:cubicBezTo>
                  <a:cubicBezTo>
                    <a:pt x="6949" y="2455"/>
                    <a:pt x="6147" y="4776"/>
                    <a:pt x="4980" y="7009"/>
                  </a:cubicBezTo>
                  <a:cubicBezTo>
                    <a:pt x="3577" y="9696"/>
                    <a:pt x="1896" y="12223"/>
                    <a:pt x="0" y="14583"/>
                  </a:cubicBezTo>
                  <a:cubicBezTo>
                    <a:pt x="79" y="14618"/>
                    <a:pt x="160" y="14650"/>
                    <a:pt x="246" y="14679"/>
                  </a:cubicBezTo>
                  <a:cubicBezTo>
                    <a:pt x="249" y="14681"/>
                    <a:pt x="255" y="14681"/>
                    <a:pt x="259" y="14684"/>
                  </a:cubicBezTo>
                  <a:cubicBezTo>
                    <a:pt x="2251" y="12296"/>
                    <a:pt x="4001" y="9724"/>
                    <a:pt x="5464" y="6970"/>
                  </a:cubicBezTo>
                  <a:cubicBezTo>
                    <a:pt x="6347" y="5303"/>
                    <a:pt x="7243" y="3504"/>
                    <a:pt x="7945" y="1652"/>
                  </a:cubicBezTo>
                  <a:lnTo>
                    <a:pt x="7945" y="1652"/>
                  </a:lnTo>
                  <a:cubicBezTo>
                    <a:pt x="7792" y="3300"/>
                    <a:pt x="7590" y="4943"/>
                    <a:pt x="7167" y="6599"/>
                  </a:cubicBezTo>
                  <a:cubicBezTo>
                    <a:pt x="6446" y="9418"/>
                    <a:pt x="5235" y="11976"/>
                    <a:pt x="4137" y="14641"/>
                  </a:cubicBezTo>
                  <a:cubicBezTo>
                    <a:pt x="4239" y="14692"/>
                    <a:pt x="4344" y="14735"/>
                    <a:pt x="4457" y="14768"/>
                  </a:cubicBezTo>
                  <a:cubicBezTo>
                    <a:pt x="6080" y="12204"/>
                    <a:pt x="7060" y="9070"/>
                    <a:pt x="7759" y="6163"/>
                  </a:cubicBezTo>
                  <a:cubicBezTo>
                    <a:pt x="8157" y="4516"/>
                    <a:pt x="8544" y="2707"/>
                    <a:pt x="8728" y="903"/>
                  </a:cubicBezTo>
                  <a:cubicBezTo>
                    <a:pt x="8821" y="2788"/>
                    <a:pt x="9012" y="4681"/>
                    <a:pt x="8981" y="6568"/>
                  </a:cubicBezTo>
                  <a:cubicBezTo>
                    <a:pt x="8946" y="8630"/>
                    <a:pt x="8688" y="10677"/>
                    <a:pt x="8540" y="12728"/>
                  </a:cubicBezTo>
                  <a:cubicBezTo>
                    <a:pt x="8654" y="12775"/>
                    <a:pt x="8776" y="12808"/>
                    <a:pt x="8914" y="12827"/>
                  </a:cubicBezTo>
                  <a:cubicBezTo>
                    <a:pt x="9244" y="10767"/>
                    <a:pt x="9290" y="8617"/>
                    <a:pt x="9333" y="6571"/>
                  </a:cubicBezTo>
                  <a:cubicBezTo>
                    <a:pt x="9359" y="5361"/>
                    <a:pt x="9397" y="4092"/>
                    <a:pt x="9373" y="2823"/>
                  </a:cubicBezTo>
                  <a:lnTo>
                    <a:pt x="9373" y="2823"/>
                  </a:lnTo>
                  <a:cubicBezTo>
                    <a:pt x="9733" y="4040"/>
                    <a:pt x="10070" y="5265"/>
                    <a:pt x="10306" y="6526"/>
                  </a:cubicBezTo>
                  <a:cubicBezTo>
                    <a:pt x="10737" y="8838"/>
                    <a:pt x="10978" y="11166"/>
                    <a:pt x="11131" y="13505"/>
                  </a:cubicBezTo>
                  <a:cubicBezTo>
                    <a:pt x="11225" y="13570"/>
                    <a:pt x="11327" y="13624"/>
                    <a:pt x="11431" y="13672"/>
                  </a:cubicBezTo>
                  <a:cubicBezTo>
                    <a:pt x="11432" y="11348"/>
                    <a:pt x="11218" y="9027"/>
                    <a:pt x="10838" y="6733"/>
                  </a:cubicBezTo>
                  <a:cubicBezTo>
                    <a:pt x="10478" y="4562"/>
                    <a:pt x="10044" y="2206"/>
                    <a:pt x="9296" y="48"/>
                  </a:cubicBezTo>
                  <a:cubicBezTo>
                    <a:pt x="9102" y="16"/>
                    <a:pt x="8907" y="0"/>
                    <a:pt x="871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63" name="Google Shape;8663;p30"/>
            <p:cNvSpPr/>
            <p:nvPr/>
          </p:nvSpPr>
          <p:spPr>
            <a:xfrm>
              <a:off x="8081337" y="2211277"/>
              <a:ext cx="169680" cy="746360"/>
            </a:xfrm>
            <a:custGeom>
              <a:avLst/>
              <a:gdLst/>
              <a:ahLst/>
              <a:cxnLst/>
              <a:rect l="l" t="t" r="r" b="b"/>
              <a:pathLst>
                <a:path w="4242" h="18659" extrusionOk="0">
                  <a:moveTo>
                    <a:pt x="3663" y="0"/>
                  </a:moveTo>
                  <a:cubicBezTo>
                    <a:pt x="3628" y="0"/>
                    <a:pt x="3591" y="25"/>
                    <a:pt x="3588" y="67"/>
                  </a:cubicBezTo>
                  <a:cubicBezTo>
                    <a:pt x="3446" y="3321"/>
                    <a:pt x="3483" y="6475"/>
                    <a:pt x="2845" y="9698"/>
                  </a:cubicBezTo>
                  <a:cubicBezTo>
                    <a:pt x="2243" y="12739"/>
                    <a:pt x="1108" y="15492"/>
                    <a:pt x="58" y="18385"/>
                  </a:cubicBezTo>
                  <a:cubicBezTo>
                    <a:pt x="1" y="18540"/>
                    <a:pt x="143" y="18659"/>
                    <a:pt x="281" y="18659"/>
                  </a:cubicBezTo>
                  <a:cubicBezTo>
                    <a:pt x="351" y="18659"/>
                    <a:pt x="420" y="18628"/>
                    <a:pt x="460" y="18554"/>
                  </a:cubicBezTo>
                  <a:cubicBezTo>
                    <a:pt x="2025" y="15748"/>
                    <a:pt x="2871" y="12388"/>
                    <a:pt x="3409" y="9241"/>
                  </a:cubicBezTo>
                  <a:cubicBezTo>
                    <a:pt x="3916" y="6261"/>
                    <a:pt x="4241" y="3047"/>
                    <a:pt x="3722" y="50"/>
                  </a:cubicBezTo>
                  <a:cubicBezTo>
                    <a:pt x="3717" y="16"/>
                    <a:pt x="3691" y="0"/>
                    <a:pt x="36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64" name="Google Shape;8664;p30"/>
            <p:cNvSpPr/>
            <p:nvPr/>
          </p:nvSpPr>
          <p:spPr>
            <a:xfrm>
              <a:off x="8225295" y="2216157"/>
              <a:ext cx="191240" cy="564320"/>
            </a:xfrm>
            <a:custGeom>
              <a:avLst/>
              <a:gdLst/>
              <a:ahLst/>
              <a:cxnLst/>
              <a:rect l="l" t="t" r="r" b="b"/>
              <a:pathLst>
                <a:path w="4781" h="14108" extrusionOk="0">
                  <a:moveTo>
                    <a:pt x="52" y="1"/>
                  </a:moveTo>
                  <a:cubicBezTo>
                    <a:pt x="27" y="1"/>
                    <a:pt x="1" y="17"/>
                    <a:pt x="2" y="47"/>
                  </a:cubicBezTo>
                  <a:cubicBezTo>
                    <a:pt x="394" y="4965"/>
                    <a:pt x="1972" y="9927"/>
                    <a:pt x="4656" y="14080"/>
                  </a:cubicBezTo>
                  <a:cubicBezTo>
                    <a:pt x="4669" y="14099"/>
                    <a:pt x="4687" y="14107"/>
                    <a:pt x="4705" y="14107"/>
                  </a:cubicBezTo>
                  <a:cubicBezTo>
                    <a:pt x="4744" y="14107"/>
                    <a:pt x="4781" y="14069"/>
                    <a:pt x="4757" y="14023"/>
                  </a:cubicBezTo>
                  <a:cubicBezTo>
                    <a:pt x="2484" y="9530"/>
                    <a:pt x="910" y="5010"/>
                    <a:pt x="97" y="36"/>
                  </a:cubicBezTo>
                  <a:cubicBezTo>
                    <a:pt x="93" y="12"/>
                    <a:pt x="73" y="1"/>
                    <a:pt x="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65" name="Google Shape;8665;p30"/>
            <p:cNvSpPr/>
            <p:nvPr/>
          </p:nvSpPr>
          <p:spPr>
            <a:xfrm>
              <a:off x="8217375" y="2211877"/>
              <a:ext cx="294320" cy="419360"/>
            </a:xfrm>
            <a:custGeom>
              <a:avLst/>
              <a:gdLst/>
              <a:ahLst/>
              <a:cxnLst/>
              <a:rect l="l" t="t" r="r" b="b"/>
              <a:pathLst>
                <a:path w="7358" h="10484" extrusionOk="0">
                  <a:moveTo>
                    <a:pt x="82" y="0"/>
                  </a:moveTo>
                  <a:cubicBezTo>
                    <a:pt x="37" y="0"/>
                    <a:pt x="1" y="51"/>
                    <a:pt x="40" y="96"/>
                  </a:cubicBezTo>
                  <a:cubicBezTo>
                    <a:pt x="2881" y="3294"/>
                    <a:pt x="5262" y="6523"/>
                    <a:pt x="7075" y="10416"/>
                  </a:cubicBezTo>
                  <a:cubicBezTo>
                    <a:pt x="7097" y="10464"/>
                    <a:pt x="7140" y="10484"/>
                    <a:pt x="7185" y="10484"/>
                  </a:cubicBezTo>
                  <a:cubicBezTo>
                    <a:pt x="7269" y="10484"/>
                    <a:pt x="7358" y="10413"/>
                    <a:pt x="7323" y="10319"/>
                  </a:cubicBezTo>
                  <a:cubicBezTo>
                    <a:pt x="5858" y="6427"/>
                    <a:pt x="3390" y="2634"/>
                    <a:pt x="123" y="16"/>
                  </a:cubicBezTo>
                  <a:cubicBezTo>
                    <a:pt x="110" y="5"/>
                    <a:pt x="96" y="0"/>
                    <a:pt x="8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66" name="Google Shape;8666;p30"/>
            <p:cNvSpPr/>
            <p:nvPr/>
          </p:nvSpPr>
          <p:spPr>
            <a:xfrm>
              <a:off x="8218055" y="2223277"/>
              <a:ext cx="384880" cy="310920"/>
            </a:xfrm>
            <a:custGeom>
              <a:avLst/>
              <a:gdLst/>
              <a:ahLst/>
              <a:cxnLst/>
              <a:rect l="l" t="t" r="r" b="b"/>
              <a:pathLst>
                <a:path w="9622" h="7773" extrusionOk="0">
                  <a:moveTo>
                    <a:pt x="57" y="0"/>
                  </a:moveTo>
                  <a:cubicBezTo>
                    <a:pt x="22" y="0"/>
                    <a:pt x="0" y="56"/>
                    <a:pt x="36" y="73"/>
                  </a:cubicBezTo>
                  <a:cubicBezTo>
                    <a:pt x="3918" y="1760"/>
                    <a:pt x="7815" y="3341"/>
                    <a:pt x="9319" y="7669"/>
                  </a:cubicBezTo>
                  <a:cubicBezTo>
                    <a:pt x="9344" y="7740"/>
                    <a:pt x="9403" y="7772"/>
                    <a:pt x="9460" y="7772"/>
                  </a:cubicBezTo>
                  <a:cubicBezTo>
                    <a:pt x="9542" y="7772"/>
                    <a:pt x="9621" y="7707"/>
                    <a:pt x="9599" y="7599"/>
                  </a:cubicBezTo>
                  <a:cubicBezTo>
                    <a:pt x="8677" y="3148"/>
                    <a:pt x="3967" y="1170"/>
                    <a:pt x="67" y="2"/>
                  </a:cubicBezTo>
                  <a:cubicBezTo>
                    <a:pt x="64" y="1"/>
                    <a:pt x="60" y="0"/>
                    <a:pt x="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67" name="Google Shape;8667;p30"/>
            <p:cNvSpPr/>
            <p:nvPr/>
          </p:nvSpPr>
          <p:spPr>
            <a:xfrm>
              <a:off x="8004858" y="2209797"/>
              <a:ext cx="229920" cy="402840"/>
            </a:xfrm>
            <a:custGeom>
              <a:avLst/>
              <a:gdLst/>
              <a:ahLst/>
              <a:cxnLst/>
              <a:rect l="l" t="t" r="r" b="b"/>
              <a:pathLst>
                <a:path w="5748" h="10071" extrusionOk="0">
                  <a:moveTo>
                    <a:pt x="5590" y="0"/>
                  </a:moveTo>
                  <a:cubicBezTo>
                    <a:pt x="5572" y="0"/>
                    <a:pt x="5553" y="6"/>
                    <a:pt x="5534" y="18"/>
                  </a:cubicBezTo>
                  <a:cubicBezTo>
                    <a:pt x="2369" y="2070"/>
                    <a:pt x="52" y="6045"/>
                    <a:pt x="3" y="9850"/>
                  </a:cubicBezTo>
                  <a:cubicBezTo>
                    <a:pt x="0" y="9988"/>
                    <a:pt x="125" y="10071"/>
                    <a:pt x="241" y="10071"/>
                  </a:cubicBezTo>
                  <a:cubicBezTo>
                    <a:pt x="331" y="10071"/>
                    <a:pt x="416" y="10022"/>
                    <a:pt x="436" y="9912"/>
                  </a:cubicBezTo>
                  <a:cubicBezTo>
                    <a:pt x="1150" y="5954"/>
                    <a:pt x="2684" y="2945"/>
                    <a:pt x="5669" y="202"/>
                  </a:cubicBezTo>
                  <a:cubicBezTo>
                    <a:pt x="5748" y="129"/>
                    <a:pt x="5679" y="0"/>
                    <a:pt x="55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68" name="Google Shape;8668;p30"/>
            <p:cNvSpPr/>
            <p:nvPr/>
          </p:nvSpPr>
          <p:spPr>
            <a:xfrm>
              <a:off x="8213255" y="2210237"/>
              <a:ext cx="151680" cy="308520"/>
            </a:xfrm>
            <a:custGeom>
              <a:avLst/>
              <a:gdLst/>
              <a:ahLst/>
              <a:cxnLst/>
              <a:rect l="l" t="t" r="r" b="b"/>
              <a:pathLst>
                <a:path w="3792" h="7713" extrusionOk="0">
                  <a:moveTo>
                    <a:pt x="141" y="0"/>
                  </a:moveTo>
                  <a:cubicBezTo>
                    <a:pt x="70" y="0"/>
                    <a:pt x="0" y="81"/>
                    <a:pt x="70" y="141"/>
                  </a:cubicBezTo>
                  <a:cubicBezTo>
                    <a:pt x="2416" y="2167"/>
                    <a:pt x="2858" y="4657"/>
                    <a:pt x="3406" y="7572"/>
                  </a:cubicBezTo>
                  <a:cubicBezTo>
                    <a:pt x="3424" y="7668"/>
                    <a:pt x="3506" y="7712"/>
                    <a:pt x="3589" y="7712"/>
                  </a:cubicBezTo>
                  <a:cubicBezTo>
                    <a:pt x="3690" y="7712"/>
                    <a:pt x="3792" y="7647"/>
                    <a:pt x="3783" y="7527"/>
                  </a:cubicBezTo>
                  <a:cubicBezTo>
                    <a:pt x="3592" y="4807"/>
                    <a:pt x="2982" y="1237"/>
                    <a:pt x="177" y="7"/>
                  </a:cubicBezTo>
                  <a:cubicBezTo>
                    <a:pt x="165" y="2"/>
                    <a:pt x="153" y="0"/>
                    <a:pt x="1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69" name="Google Shape;8669;p30"/>
            <p:cNvSpPr/>
            <p:nvPr/>
          </p:nvSpPr>
          <p:spPr>
            <a:xfrm>
              <a:off x="7443508" y="1071373"/>
              <a:ext cx="781760" cy="436040"/>
            </a:xfrm>
            <a:custGeom>
              <a:avLst/>
              <a:gdLst/>
              <a:ahLst/>
              <a:cxnLst/>
              <a:rect l="l" t="t" r="r" b="b"/>
              <a:pathLst>
                <a:path w="19544" h="10901" extrusionOk="0">
                  <a:moveTo>
                    <a:pt x="16962" y="0"/>
                  </a:moveTo>
                  <a:cubicBezTo>
                    <a:pt x="16329" y="0"/>
                    <a:pt x="15743" y="335"/>
                    <a:pt x="15197" y="666"/>
                  </a:cubicBezTo>
                  <a:cubicBezTo>
                    <a:pt x="13938" y="1429"/>
                    <a:pt x="12976" y="2043"/>
                    <a:pt x="11539" y="2464"/>
                  </a:cubicBezTo>
                  <a:cubicBezTo>
                    <a:pt x="9383" y="3094"/>
                    <a:pt x="7046" y="3529"/>
                    <a:pt x="4774" y="3529"/>
                  </a:cubicBezTo>
                  <a:cubicBezTo>
                    <a:pt x="4598" y="3529"/>
                    <a:pt x="4422" y="3527"/>
                    <a:pt x="4247" y="3522"/>
                  </a:cubicBezTo>
                  <a:cubicBezTo>
                    <a:pt x="4202" y="3520"/>
                    <a:pt x="4158" y="3520"/>
                    <a:pt x="4113" y="3520"/>
                  </a:cubicBezTo>
                  <a:cubicBezTo>
                    <a:pt x="2163" y="3520"/>
                    <a:pt x="390" y="4794"/>
                    <a:pt x="183" y="6836"/>
                  </a:cubicBezTo>
                  <a:cubicBezTo>
                    <a:pt x="1" y="8637"/>
                    <a:pt x="1467" y="10900"/>
                    <a:pt x="3460" y="10900"/>
                  </a:cubicBezTo>
                  <a:cubicBezTo>
                    <a:pt x="3473" y="10900"/>
                    <a:pt x="3485" y="10900"/>
                    <a:pt x="3498" y="10900"/>
                  </a:cubicBezTo>
                  <a:cubicBezTo>
                    <a:pt x="7716" y="10837"/>
                    <a:pt x="11758" y="9594"/>
                    <a:pt x="14644" y="6345"/>
                  </a:cubicBezTo>
                  <a:cubicBezTo>
                    <a:pt x="15124" y="5803"/>
                    <a:pt x="19543" y="527"/>
                    <a:pt x="17336" y="41"/>
                  </a:cubicBezTo>
                  <a:cubicBezTo>
                    <a:pt x="17209" y="13"/>
                    <a:pt x="17084" y="0"/>
                    <a:pt x="1696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70" name="Google Shape;8670;p30"/>
            <p:cNvSpPr/>
            <p:nvPr/>
          </p:nvSpPr>
          <p:spPr>
            <a:xfrm>
              <a:off x="7029435" y="803617"/>
              <a:ext cx="1084760" cy="455240"/>
            </a:xfrm>
            <a:custGeom>
              <a:avLst/>
              <a:gdLst/>
              <a:ahLst/>
              <a:cxnLst/>
              <a:rect l="l" t="t" r="r" b="b"/>
              <a:pathLst>
                <a:path w="27119" h="11381" extrusionOk="0">
                  <a:moveTo>
                    <a:pt x="5433" y="1"/>
                  </a:moveTo>
                  <a:cubicBezTo>
                    <a:pt x="2331" y="1"/>
                    <a:pt x="1" y="4511"/>
                    <a:pt x="3224" y="6793"/>
                  </a:cubicBezTo>
                  <a:cubicBezTo>
                    <a:pt x="6632" y="9208"/>
                    <a:pt x="10963" y="11381"/>
                    <a:pt x="15236" y="11381"/>
                  </a:cubicBezTo>
                  <a:cubicBezTo>
                    <a:pt x="15294" y="11381"/>
                    <a:pt x="15351" y="11380"/>
                    <a:pt x="15409" y="11380"/>
                  </a:cubicBezTo>
                  <a:cubicBezTo>
                    <a:pt x="19557" y="11321"/>
                    <a:pt x="23448" y="9350"/>
                    <a:pt x="26968" y="7329"/>
                  </a:cubicBezTo>
                  <a:cubicBezTo>
                    <a:pt x="27119" y="7240"/>
                    <a:pt x="27065" y="7022"/>
                    <a:pt x="26891" y="7022"/>
                  </a:cubicBezTo>
                  <a:cubicBezTo>
                    <a:pt x="26886" y="7022"/>
                    <a:pt x="26880" y="7023"/>
                    <a:pt x="26875" y="7023"/>
                  </a:cubicBezTo>
                  <a:cubicBezTo>
                    <a:pt x="26486" y="7054"/>
                    <a:pt x="26107" y="7068"/>
                    <a:pt x="25734" y="7068"/>
                  </a:cubicBezTo>
                  <a:cubicBezTo>
                    <a:pt x="22426" y="7068"/>
                    <a:pt x="19671" y="5927"/>
                    <a:pt x="16515" y="4738"/>
                  </a:cubicBezTo>
                  <a:cubicBezTo>
                    <a:pt x="13318" y="3535"/>
                    <a:pt x="10344" y="2713"/>
                    <a:pt x="7512" y="707"/>
                  </a:cubicBezTo>
                  <a:cubicBezTo>
                    <a:pt x="6815" y="213"/>
                    <a:pt x="6106" y="1"/>
                    <a:pt x="543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71" name="Google Shape;8671;p30"/>
            <p:cNvSpPr/>
            <p:nvPr/>
          </p:nvSpPr>
          <p:spPr>
            <a:xfrm>
              <a:off x="6989755" y="275945"/>
              <a:ext cx="1150760" cy="857200"/>
            </a:xfrm>
            <a:custGeom>
              <a:avLst/>
              <a:gdLst/>
              <a:ahLst/>
              <a:cxnLst/>
              <a:rect l="l" t="t" r="r" b="b"/>
              <a:pathLst>
                <a:path w="28769" h="21430" extrusionOk="0">
                  <a:moveTo>
                    <a:pt x="4949" y="1"/>
                  </a:moveTo>
                  <a:cubicBezTo>
                    <a:pt x="2495" y="1"/>
                    <a:pt x="0" y="2315"/>
                    <a:pt x="1392" y="5164"/>
                  </a:cubicBezTo>
                  <a:cubicBezTo>
                    <a:pt x="3891" y="10278"/>
                    <a:pt x="7612" y="14700"/>
                    <a:pt x="12298" y="17952"/>
                  </a:cubicBezTo>
                  <a:cubicBezTo>
                    <a:pt x="14446" y="19443"/>
                    <a:pt x="16996" y="20979"/>
                    <a:pt x="19626" y="21347"/>
                  </a:cubicBezTo>
                  <a:cubicBezTo>
                    <a:pt x="20034" y="21405"/>
                    <a:pt x="20434" y="21430"/>
                    <a:pt x="20828" y="21430"/>
                  </a:cubicBezTo>
                  <a:cubicBezTo>
                    <a:pt x="23417" y="21430"/>
                    <a:pt x="25746" y="20353"/>
                    <a:pt x="28361" y="20311"/>
                  </a:cubicBezTo>
                  <a:cubicBezTo>
                    <a:pt x="28718" y="20308"/>
                    <a:pt x="28769" y="19835"/>
                    <a:pt x="28417" y="19762"/>
                  </a:cubicBezTo>
                  <a:cubicBezTo>
                    <a:pt x="26174" y="19297"/>
                    <a:pt x="24542" y="17285"/>
                    <a:pt x="22822" y="15933"/>
                  </a:cubicBezTo>
                  <a:cubicBezTo>
                    <a:pt x="20965" y="14473"/>
                    <a:pt x="18826" y="13478"/>
                    <a:pt x="16873" y="12150"/>
                  </a:cubicBezTo>
                  <a:cubicBezTo>
                    <a:pt x="13114" y="9593"/>
                    <a:pt x="10142" y="6169"/>
                    <a:pt x="8166" y="2075"/>
                  </a:cubicBezTo>
                  <a:cubicBezTo>
                    <a:pt x="7460" y="612"/>
                    <a:pt x="6210" y="1"/>
                    <a:pt x="49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72" name="Google Shape;8672;p30"/>
            <p:cNvSpPr/>
            <p:nvPr/>
          </p:nvSpPr>
          <p:spPr>
            <a:xfrm>
              <a:off x="7595385" y="1077533"/>
              <a:ext cx="588960" cy="691440"/>
            </a:xfrm>
            <a:custGeom>
              <a:avLst/>
              <a:gdLst/>
              <a:ahLst/>
              <a:cxnLst/>
              <a:rect l="l" t="t" r="r" b="b"/>
              <a:pathLst>
                <a:path w="14724" h="17286" extrusionOk="0">
                  <a:moveTo>
                    <a:pt x="13666" y="0"/>
                  </a:moveTo>
                  <a:cubicBezTo>
                    <a:pt x="13594" y="0"/>
                    <a:pt x="13525" y="39"/>
                    <a:pt x="13496" y="131"/>
                  </a:cubicBezTo>
                  <a:cubicBezTo>
                    <a:pt x="12755" y="2587"/>
                    <a:pt x="10549" y="4641"/>
                    <a:pt x="8815" y="6436"/>
                  </a:cubicBezTo>
                  <a:cubicBezTo>
                    <a:pt x="7324" y="7982"/>
                    <a:pt x="6036" y="9475"/>
                    <a:pt x="3983" y="10237"/>
                  </a:cubicBezTo>
                  <a:cubicBezTo>
                    <a:pt x="1" y="11714"/>
                    <a:pt x="2012" y="17285"/>
                    <a:pt x="5645" y="17285"/>
                  </a:cubicBezTo>
                  <a:cubicBezTo>
                    <a:pt x="6098" y="17285"/>
                    <a:pt x="6576" y="17199"/>
                    <a:pt x="7071" y="17007"/>
                  </a:cubicBezTo>
                  <a:cubicBezTo>
                    <a:pt x="10050" y="15853"/>
                    <a:pt x="12664" y="13541"/>
                    <a:pt x="13623" y="10437"/>
                  </a:cubicBezTo>
                  <a:cubicBezTo>
                    <a:pt x="14723" y="6898"/>
                    <a:pt x="13753" y="3783"/>
                    <a:pt x="13891" y="223"/>
                  </a:cubicBezTo>
                  <a:cubicBezTo>
                    <a:pt x="13897" y="91"/>
                    <a:pt x="13777" y="0"/>
                    <a:pt x="136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73" name="Google Shape;8673;p30"/>
            <p:cNvSpPr/>
            <p:nvPr/>
          </p:nvSpPr>
          <p:spPr>
            <a:xfrm>
              <a:off x="7994459" y="1055174"/>
              <a:ext cx="511240" cy="865600"/>
            </a:xfrm>
            <a:custGeom>
              <a:avLst/>
              <a:gdLst/>
              <a:ahLst/>
              <a:cxnLst/>
              <a:rect l="l" t="t" r="r" b="b"/>
              <a:pathLst>
                <a:path w="12781" h="21640" extrusionOk="0">
                  <a:moveTo>
                    <a:pt x="3431" y="1"/>
                  </a:moveTo>
                  <a:cubicBezTo>
                    <a:pt x="3266" y="1"/>
                    <a:pt x="3091" y="103"/>
                    <a:pt x="3047" y="259"/>
                  </a:cubicBezTo>
                  <a:cubicBezTo>
                    <a:pt x="1150" y="7059"/>
                    <a:pt x="1" y="14363"/>
                    <a:pt x="4818" y="20294"/>
                  </a:cubicBezTo>
                  <a:cubicBezTo>
                    <a:pt x="5589" y="21244"/>
                    <a:pt x="6538" y="21640"/>
                    <a:pt x="7471" y="21640"/>
                  </a:cubicBezTo>
                  <a:cubicBezTo>
                    <a:pt x="10188" y="21640"/>
                    <a:pt x="12780" y="18288"/>
                    <a:pt x="10528" y="15514"/>
                  </a:cubicBezTo>
                  <a:cubicBezTo>
                    <a:pt x="6865" y="11005"/>
                    <a:pt x="8313" y="4125"/>
                    <a:pt x="3643" y="74"/>
                  </a:cubicBezTo>
                  <a:cubicBezTo>
                    <a:pt x="3585" y="24"/>
                    <a:pt x="3509" y="1"/>
                    <a:pt x="343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74" name="Google Shape;8674;p30"/>
            <p:cNvSpPr/>
            <p:nvPr/>
          </p:nvSpPr>
          <p:spPr>
            <a:xfrm>
              <a:off x="8140456" y="1103333"/>
              <a:ext cx="762040" cy="741240"/>
            </a:xfrm>
            <a:custGeom>
              <a:avLst/>
              <a:gdLst/>
              <a:ahLst/>
              <a:cxnLst/>
              <a:rect l="l" t="t" r="r" b="b"/>
              <a:pathLst>
                <a:path w="19051" h="18531" extrusionOk="0">
                  <a:moveTo>
                    <a:pt x="363" y="1"/>
                  </a:moveTo>
                  <a:cubicBezTo>
                    <a:pt x="186" y="1"/>
                    <a:pt x="0" y="154"/>
                    <a:pt x="19" y="371"/>
                  </a:cubicBezTo>
                  <a:cubicBezTo>
                    <a:pt x="374" y="4351"/>
                    <a:pt x="595" y="8941"/>
                    <a:pt x="3215" y="12192"/>
                  </a:cubicBezTo>
                  <a:cubicBezTo>
                    <a:pt x="5999" y="15647"/>
                    <a:pt x="10525" y="17498"/>
                    <a:pt x="14718" y="18464"/>
                  </a:cubicBezTo>
                  <a:cubicBezTo>
                    <a:pt x="14914" y="18509"/>
                    <a:pt x="15108" y="18530"/>
                    <a:pt x="15301" y="18530"/>
                  </a:cubicBezTo>
                  <a:cubicBezTo>
                    <a:pt x="17056" y="18530"/>
                    <a:pt x="18618" y="16775"/>
                    <a:pt x="18802" y="15135"/>
                  </a:cubicBezTo>
                  <a:cubicBezTo>
                    <a:pt x="19050" y="12929"/>
                    <a:pt x="17423" y="11503"/>
                    <a:pt x="15473" y="11055"/>
                  </a:cubicBezTo>
                  <a:cubicBezTo>
                    <a:pt x="12416" y="10352"/>
                    <a:pt x="10175" y="8522"/>
                    <a:pt x="7657" y="6804"/>
                  </a:cubicBezTo>
                  <a:cubicBezTo>
                    <a:pt x="4813" y="4864"/>
                    <a:pt x="2065" y="3579"/>
                    <a:pt x="630" y="187"/>
                  </a:cubicBezTo>
                  <a:cubicBezTo>
                    <a:pt x="575" y="56"/>
                    <a:pt x="470" y="1"/>
                    <a:pt x="3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75" name="Google Shape;8675;p30"/>
            <p:cNvSpPr/>
            <p:nvPr/>
          </p:nvSpPr>
          <p:spPr>
            <a:xfrm>
              <a:off x="8138976" y="1111253"/>
              <a:ext cx="1199560" cy="433280"/>
            </a:xfrm>
            <a:custGeom>
              <a:avLst/>
              <a:gdLst/>
              <a:ahLst/>
              <a:cxnLst/>
              <a:rect l="l" t="t" r="r" b="b"/>
              <a:pathLst>
                <a:path w="29989" h="10832" extrusionOk="0">
                  <a:moveTo>
                    <a:pt x="1518" y="1"/>
                  </a:moveTo>
                  <a:cubicBezTo>
                    <a:pt x="787" y="1"/>
                    <a:pt x="1" y="607"/>
                    <a:pt x="198" y="1432"/>
                  </a:cubicBezTo>
                  <a:cubicBezTo>
                    <a:pt x="1442" y="6668"/>
                    <a:pt x="6641" y="8981"/>
                    <a:pt x="11414" y="10101"/>
                  </a:cubicBezTo>
                  <a:cubicBezTo>
                    <a:pt x="13535" y="10598"/>
                    <a:pt x="15658" y="10831"/>
                    <a:pt x="17772" y="10831"/>
                  </a:cubicBezTo>
                  <a:cubicBezTo>
                    <a:pt x="21014" y="10831"/>
                    <a:pt x="24236" y="10283"/>
                    <a:pt x="27402" y="9297"/>
                  </a:cubicBezTo>
                  <a:cubicBezTo>
                    <a:pt x="29340" y="8692"/>
                    <a:pt x="29989" y="6036"/>
                    <a:pt x="29246" y="4365"/>
                  </a:cubicBezTo>
                  <a:cubicBezTo>
                    <a:pt x="28592" y="2890"/>
                    <a:pt x="27295" y="2271"/>
                    <a:pt x="25900" y="2271"/>
                  </a:cubicBezTo>
                  <a:cubicBezTo>
                    <a:pt x="25375" y="2271"/>
                    <a:pt x="24837" y="2359"/>
                    <a:pt x="24313" y="2522"/>
                  </a:cubicBezTo>
                  <a:cubicBezTo>
                    <a:pt x="22307" y="3146"/>
                    <a:pt x="20199" y="3435"/>
                    <a:pt x="18090" y="3435"/>
                  </a:cubicBezTo>
                  <a:cubicBezTo>
                    <a:pt x="16249" y="3435"/>
                    <a:pt x="14407" y="3215"/>
                    <a:pt x="12628" y="2809"/>
                  </a:cubicBezTo>
                  <a:cubicBezTo>
                    <a:pt x="8889" y="1953"/>
                    <a:pt x="5459" y="90"/>
                    <a:pt x="1548" y="1"/>
                  </a:cubicBezTo>
                  <a:cubicBezTo>
                    <a:pt x="1538" y="1"/>
                    <a:pt x="1528" y="1"/>
                    <a:pt x="151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76" name="Google Shape;8676;p30"/>
            <p:cNvSpPr/>
            <p:nvPr/>
          </p:nvSpPr>
          <p:spPr>
            <a:xfrm>
              <a:off x="8149056" y="767938"/>
              <a:ext cx="1378960" cy="517480"/>
            </a:xfrm>
            <a:custGeom>
              <a:avLst/>
              <a:gdLst/>
              <a:ahLst/>
              <a:cxnLst/>
              <a:rect l="l" t="t" r="r" b="b"/>
              <a:pathLst>
                <a:path w="34474" h="12937" extrusionOk="0">
                  <a:moveTo>
                    <a:pt x="28789" y="0"/>
                  </a:moveTo>
                  <a:cubicBezTo>
                    <a:pt x="28057" y="0"/>
                    <a:pt x="27292" y="231"/>
                    <a:pt x="26562" y="770"/>
                  </a:cubicBezTo>
                  <a:cubicBezTo>
                    <a:pt x="22883" y="3486"/>
                    <a:pt x="18736" y="4966"/>
                    <a:pt x="14318" y="5977"/>
                  </a:cubicBezTo>
                  <a:cubicBezTo>
                    <a:pt x="12258" y="6448"/>
                    <a:pt x="10206" y="6943"/>
                    <a:pt x="8156" y="7436"/>
                  </a:cubicBezTo>
                  <a:cubicBezTo>
                    <a:pt x="6566" y="7817"/>
                    <a:pt x="5003" y="7909"/>
                    <a:pt x="3422" y="7909"/>
                  </a:cubicBezTo>
                  <a:cubicBezTo>
                    <a:pt x="2463" y="7909"/>
                    <a:pt x="1499" y="7875"/>
                    <a:pt x="517" y="7851"/>
                  </a:cubicBezTo>
                  <a:cubicBezTo>
                    <a:pt x="514" y="7851"/>
                    <a:pt x="511" y="7851"/>
                    <a:pt x="509" y="7851"/>
                  </a:cubicBezTo>
                  <a:cubicBezTo>
                    <a:pt x="193" y="7851"/>
                    <a:pt x="1" y="8259"/>
                    <a:pt x="290" y="8459"/>
                  </a:cubicBezTo>
                  <a:cubicBezTo>
                    <a:pt x="4176" y="11157"/>
                    <a:pt x="9314" y="12937"/>
                    <a:pt x="14111" y="12937"/>
                  </a:cubicBezTo>
                  <a:cubicBezTo>
                    <a:pt x="14553" y="12937"/>
                    <a:pt x="14991" y="12922"/>
                    <a:pt x="15426" y="12891"/>
                  </a:cubicBezTo>
                  <a:cubicBezTo>
                    <a:pt x="21178" y="12482"/>
                    <a:pt x="26729" y="9815"/>
                    <a:pt x="31338" y="6477"/>
                  </a:cubicBezTo>
                  <a:cubicBezTo>
                    <a:pt x="34473" y="4208"/>
                    <a:pt x="31921" y="0"/>
                    <a:pt x="287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77" name="Google Shape;8677;p30"/>
            <p:cNvSpPr/>
            <p:nvPr/>
          </p:nvSpPr>
          <p:spPr>
            <a:xfrm>
              <a:off x="7368869" y="-4411"/>
              <a:ext cx="806320" cy="1086600"/>
            </a:xfrm>
            <a:custGeom>
              <a:avLst/>
              <a:gdLst/>
              <a:ahLst/>
              <a:cxnLst/>
              <a:rect l="l" t="t" r="r" b="b"/>
              <a:pathLst>
                <a:path w="20158" h="27165" extrusionOk="0">
                  <a:moveTo>
                    <a:pt x="4919" y="0"/>
                  </a:moveTo>
                  <a:cubicBezTo>
                    <a:pt x="3490" y="0"/>
                    <a:pt x="1937" y="896"/>
                    <a:pt x="1284" y="2178"/>
                  </a:cubicBezTo>
                  <a:cubicBezTo>
                    <a:pt x="1" y="4698"/>
                    <a:pt x="690" y="8558"/>
                    <a:pt x="1334" y="11227"/>
                  </a:cubicBezTo>
                  <a:cubicBezTo>
                    <a:pt x="2106" y="14421"/>
                    <a:pt x="3375" y="17370"/>
                    <a:pt x="5268" y="20063"/>
                  </a:cubicBezTo>
                  <a:cubicBezTo>
                    <a:pt x="7217" y="22834"/>
                    <a:pt x="9492" y="24207"/>
                    <a:pt x="12546" y="25540"/>
                  </a:cubicBezTo>
                  <a:cubicBezTo>
                    <a:pt x="14092" y="26215"/>
                    <a:pt x="16236" y="27164"/>
                    <a:pt x="18145" y="27164"/>
                  </a:cubicBezTo>
                  <a:cubicBezTo>
                    <a:pt x="18791" y="27164"/>
                    <a:pt x="19411" y="27055"/>
                    <a:pt x="19971" y="26790"/>
                  </a:cubicBezTo>
                  <a:cubicBezTo>
                    <a:pt x="20088" y="26735"/>
                    <a:pt x="20157" y="26580"/>
                    <a:pt x="20093" y="26459"/>
                  </a:cubicBezTo>
                  <a:cubicBezTo>
                    <a:pt x="19143" y="24638"/>
                    <a:pt x="16916" y="23526"/>
                    <a:pt x="15537" y="22012"/>
                  </a:cubicBezTo>
                  <a:cubicBezTo>
                    <a:pt x="13895" y="20210"/>
                    <a:pt x="12421" y="17793"/>
                    <a:pt x="11122" y="15716"/>
                  </a:cubicBezTo>
                  <a:cubicBezTo>
                    <a:pt x="9964" y="13867"/>
                    <a:pt x="9055" y="11781"/>
                    <a:pt x="8584" y="9652"/>
                  </a:cubicBezTo>
                  <a:cubicBezTo>
                    <a:pt x="8019" y="7080"/>
                    <a:pt x="8401" y="4430"/>
                    <a:pt x="7574" y="1955"/>
                  </a:cubicBezTo>
                  <a:cubicBezTo>
                    <a:pt x="7110" y="566"/>
                    <a:pt x="6054" y="0"/>
                    <a:pt x="49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78" name="Google Shape;8678;p30"/>
            <p:cNvSpPr/>
            <p:nvPr/>
          </p:nvSpPr>
          <p:spPr>
            <a:xfrm>
              <a:off x="7740783" y="-68330"/>
              <a:ext cx="421680" cy="1141480"/>
            </a:xfrm>
            <a:custGeom>
              <a:avLst/>
              <a:gdLst/>
              <a:ahLst/>
              <a:cxnLst/>
              <a:rect l="l" t="t" r="r" b="b"/>
              <a:pathLst>
                <a:path w="10542" h="28537" extrusionOk="0">
                  <a:moveTo>
                    <a:pt x="5813" y="1"/>
                  </a:moveTo>
                  <a:cubicBezTo>
                    <a:pt x="4814" y="1"/>
                    <a:pt x="3850" y="487"/>
                    <a:pt x="3226" y="1666"/>
                  </a:cubicBezTo>
                  <a:cubicBezTo>
                    <a:pt x="724" y="6389"/>
                    <a:pt x="0" y="12272"/>
                    <a:pt x="1056" y="17514"/>
                  </a:cubicBezTo>
                  <a:cubicBezTo>
                    <a:pt x="2127" y="22828"/>
                    <a:pt x="4974" y="26478"/>
                    <a:pt x="10013" y="28516"/>
                  </a:cubicBezTo>
                  <a:cubicBezTo>
                    <a:pt x="10048" y="28530"/>
                    <a:pt x="10085" y="28536"/>
                    <a:pt x="10123" y="28536"/>
                  </a:cubicBezTo>
                  <a:cubicBezTo>
                    <a:pt x="10328" y="28536"/>
                    <a:pt x="10541" y="28347"/>
                    <a:pt x="10482" y="28130"/>
                  </a:cubicBezTo>
                  <a:cubicBezTo>
                    <a:pt x="9483" y="24479"/>
                    <a:pt x="8993" y="20486"/>
                    <a:pt x="8366" y="16730"/>
                  </a:cubicBezTo>
                  <a:cubicBezTo>
                    <a:pt x="7670" y="12554"/>
                    <a:pt x="8331" y="9008"/>
                    <a:pt x="9641" y="5052"/>
                  </a:cubicBezTo>
                  <a:cubicBezTo>
                    <a:pt x="10496" y="2469"/>
                    <a:pt x="8064" y="1"/>
                    <a:pt x="58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79" name="Google Shape;8679;p30"/>
            <p:cNvSpPr/>
            <p:nvPr/>
          </p:nvSpPr>
          <p:spPr>
            <a:xfrm>
              <a:off x="8008098" y="-8851"/>
              <a:ext cx="617840" cy="1140160"/>
            </a:xfrm>
            <a:custGeom>
              <a:avLst/>
              <a:gdLst/>
              <a:ahLst/>
              <a:cxnLst/>
              <a:rect l="l" t="t" r="r" b="b"/>
              <a:pathLst>
                <a:path w="15446" h="28504" extrusionOk="0">
                  <a:moveTo>
                    <a:pt x="10292" y="0"/>
                  </a:moveTo>
                  <a:cubicBezTo>
                    <a:pt x="9532" y="0"/>
                    <a:pt x="8742" y="307"/>
                    <a:pt x="8014" y="1035"/>
                  </a:cubicBezTo>
                  <a:cubicBezTo>
                    <a:pt x="4351" y="4703"/>
                    <a:pt x="1477" y="9291"/>
                    <a:pt x="467" y="14442"/>
                  </a:cubicBezTo>
                  <a:cubicBezTo>
                    <a:pt x="1" y="16815"/>
                    <a:pt x="264" y="19132"/>
                    <a:pt x="817" y="21449"/>
                  </a:cubicBezTo>
                  <a:cubicBezTo>
                    <a:pt x="1447" y="24100"/>
                    <a:pt x="3004" y="25929"/>
                    <a:pt x="4114" y="28324"/>
                  </a:cubicBezTo>
                  <a:cubicBezTo>
                    <a:pt x="4172" y="28449"/>
                    <a:pt x="4285" y="28504"/>
                    <a:pt x="4399" y="28504"/>
                  </a:cubicBezTo>
                  <a:cubicBezTo>
                    <a:pt x="4581" y="28504"/>
                    <a:pt x="4764" y="28363"/>
                    <a:pt x="4724" y="28139"/>
                  </a:cubicBezTo>
                  <a:cubicBezTo>
                    <a:pt x="4063" y="24468"/>
                    <a:pt x="6278" y="19863"/>
                    <a:pt x="7337" y="16451"/>
                  </a:cubicBezTo>
                  <a:cubicBezTo>
                    <a:pt x="8470" y="12787"/>
                    <a:pt x="10032" y="9480"/>
                    <a:pt x="12793" y="6743"/>
                  </a:cubicBezTo>
                  <a:cubicBezTo>
                    <a:pt x="15445" y="4114"/>
                    <a:pt x="13074" y="0"/>
                    <a:pt x="102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80" name="Google Shape;8680;p30"/>
            <p:cNvSpPr/>
            <p:nvPr/>
          </p:nvSpPr>
          <p:spPr>
            <a:xfrm>
              <a:off x="8168016" y="377943"/>
              <a:ext cx="932800" cy="751600"/>
            </a:xfrm>
            <a:custGeom>
              <a:avLst/>
              <a:gdLst/>
              <a:ahLst/>
              <a:cxnLst/>
              <a:rect l="l" t="t" r="r" b="b"/>
              <a:pathLst>
                <a:path w="23320" h="18790" extrusionOk="0">
                  <a:moveTo>
                    <a:pt x="19015" y="1"/>
                  </a:moveTo>
                  <a:cubicBezTo>
                    <a:pt x="17554" y="1"/>
                    <a:pt x="16265" y="1216"/>
                    <a:pt x="15698" y="2459"/>
                  </a:cubicBezTo>
                  <a:cubicBezTo>
                    <a:pt x="14101" y="5961"/>
                    <a:pt x="11484" y="8747"/>
                    <a:pt x="8348" y="10935"/>
                  </a:cubicBezTo>
                  <a:cubicBezTo>
                    <a:pt x="6884" y="11958"/>
                    <a:pt x="5596" y="13156"/>
                    <a:pt x="4158" y="14202"/>
                  </a:cubicBezTo>
                  <a:cubicBezTo>
                    <a:pt x="2891" y="15123"/>
                    <a:pt x="943" y="15745"/>
                    <a:pt x="123" y="17123"/>
                  </a:cubicBezTo>
                  <a:cubicBezTo>
                    <a:pt x="27" y="17288"/>
                    <a:pt x="1" y="17524"/>
                    <a:pt x="146" y="17675"/>
                  </a:cubicBezTo>
                  <a:cubicBezTo>
                    <a:pt x="1046" y="18611"/>
                    <a:pt x="2417" y="18789"/>
                    <a:pt x="3754" y="18789"/>
                  </a:cubicBezTo>
                  <a:cubicBezTo>
                    <a:pt x="4377" y="18789"/>
                    <a:pt x="4992" y="18751"/>
                    <a:pt x="5549" y="18732"/>
                  </a:cubicBezTo>
                  <a:cubicBezTo>
                    <a:pt x="8149" y="18643"/>
                    <a:pt x="10385" y="18169"/>
                    <a:pt x="12604" y="16773"/>
                  </a:cubicBezTo>
                  <a:cubicBezTo>
                    <a:pt x="17124" y="13938"/>
                    <a:pt x="20450" y="9893"/>
                    <a:pt x="22670" y="5065"/>
                  </a:cubicBezTo>
                  <a:cubicBezTo>
                    <a:pt x="23319" y="3653"/>
                    <a:pt x="22649" y="1534"/>
                    <a:pt x="21329" y="720"/>
                  </a:cubicBezTo>
                  <a:cubicBezTo>
                    <a:pt x="20739" y="355"/>
                    <a:pt x="20230" y="201"/>
                    <a:pt x="19560" y="58"/>
                  </a:cubicBezTo>
                  <a:cubicBezTo>
                    <a:pt x="19377" y="19"/>
                    <a:pt x="19194" y="1"/>
                    <a:pt x="190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81" name="Google Shape;8681;p30"/>
            <p:cNvSpPr/>
            <p:nvPr/>
          </p:nvSpPr>
          <p:spPr>
            <a:xfrm>
              <a:off x="8116897" y="222266"/>
              <a:ext cx="725560" cy="809240"/>
            </a:xfrm>
            <a:custGeom>
              <a:avLst/>
              <a:gdLst/>
              <a:ahLst/>
              <a:cxnLst/>
              <a:rect l="l" t="t" r="r" b="b"/>
              <a:pathLst>
                <a:path w="18139" h="20231" extrusionOk="0">
                  <a:moveTo>
                    <a:pt x="12690" y="1"/>
                  </a:moveTo>
                  <a:cubicBezTo>
                    <a:pt x="11664" y="1"/>
                    <a:pt x="10621" y="411"/>
                    <a:pt x="9800" y="1400"/>
                  </a:cubicBezTo>
                  <a:cubicBezTo>
                    <a:pt x="6982" y="4794"/>
                    <a:pt x="3597" y="8595"/>
                    <a:pt x="2332" y="12896"/>
                  </a:cubicBezTo>
                  <a:cubicBezTo>
                    <a:pt x="2057" y="13830"/>
                    <a:pt x="1" y="19978"/>
                    <a:pt x="1749" y="20211"/>
                  </a:cubicBezTo>
                  <a:cubicBezTo>
                    <a:pt x="1848" y="20224"/>
                    <a:pt x="1943" y="20230"/>
                    <a:pt x="2034" y="20230"/>
                  </a:cubicBezTo>
                  <a:cubicBezTo>
                    <a:pt x="3034" y="20230"/>
                    <a:pt x="3580" y="19470"/>
                    <a:pt x="4355" y="18790"/>
                  </a:cubicBezTo>
                  <a:cubicBezTo>
                    <a:pt x="5740" y="17575"/>
                    <a:pt x="7254" y="16437"/>
                    <a:pt x="8504" y="15075"/>
                  </a:cubicBezTo>
                  <a:cubicBezTo>
                    <a:pt x="11184" y="12158"/>
                    <a:pt x="13305" y="8705"/>
                    <a:pt x="15880" y="5683"/>
                  </a:cubicBezTo>
                  <a:cubicBezTo>
                    <a:pt x="18138" y="3032"/>
                    <a:pt x="15478" y="1"/>
                    <a:pt x="126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82" name="Google Shape;8682;p30"/>
            <p:cNvSpPr/>
            <p:nvPr/>
          </p:nvSpPr>
          <p:spPr>
            <a:xfrm>
              <a:off x="7099034" y="316624"/>
              <a:ext cx="762840" cy="676320"/>
            </a:xfrm>
            <a:custGeom>
              <a:avLst/>
              <a:gdLst/>
              <a:ahLst/>
              <a:cxnLst/>
              <a:rect l="l" t="t" r="r" b="b"/>
              <a:pathLst>
                <a:path w="19071" h="16908" extrusionOk="0">
                  <a:moveTo>
                    <a:pt x="653" y="1"/>
                  </a:moveTo>
                  <a:cubicBezTo>
                    <a:pt x="344" y="1"/>
                    <a:pt x="1" y="317"/>
                    <a:pt x="132" y="711"/>
                  </a:cubicBezTo>
                  <a:cubicBezTo>
                    <a:pt x="2868" y="8973"/>
                    <a:pt x="9879" y="15136"/>
                    <a:pt x="18386" y="16896"/>
                  </a:cubicBezTo>
                  <a:cubicBezTo>
                    <a:pt x="18424" y="16904"/>
                    <a:pt x="18460" y="16907"/>
                    <a:pt x="18494" y="16907"/>
                  </a:cubicBezTo>
                  <a:cubicBezTo>
                    <a:pt x="19024" y="16907"/>
                    <a:pt x="19071" y="16024"/>
                    <a:pt x="18488" y="15904"/>
                  </a:cubicBezTo>
                  <a:cubicBezTo>
                    <a:pt x="10308" y="14211"/>
                    <a:pt x="3659" y="8212"/>
                    <a:pt x="1039" y="299"/>
                  </a:cubicBezTo>
                  <a:cubicBezTo>
                    <a:pt x="969" y="89"/>
                    <a:pt x="816" y="1"/>
                    <a:pt x="65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83" name="Google Shape;8683;p30"/>
            <p:cNvSpPr/>
            <p:nvPr/>
          </p:nvSpPr>
          <p:spPr>
            <a:xfrm>
              <a:off x="7494827" y="1182692"/>
              <a:ext cx="510040" cy="262080"/>
            </a:xfrm>
            <a:custGeom>
              <a:avLst/>
              <a:gdLst/>
              <a:ahLst/>
              <a:cxnLst/>
              <a:rect l="l" t="t" r="r" b="b"/>
              <a:pathLst>
                <a:path w="12751" h="6552" extrusionOk="0">
                  <a:moveTo>
                    <a:pt x="12018" y="1"/>
                  </a:moveTo>
                  <a:cubicBezTo>
                    <a:pt x="11880" y="1"/>
                    <a:pt x="11739" y="54"/>
                    <a:pt x="11628" y="183"/>
                  </a:cubicBezTo>
                  <a:cubicBezTo>
                    <a:pt x="8827" y="3434"/>
                    <a:pt x="4908" y="5321"/>
                    <a:pt x="630" y="5566"/>
                  </a:cubicBezTo>
                  <a:cubicBezTo>
                    <a:pt x="0" y="5601"/>
                    <a:pt x="146" y="6552"/>
                    <a:pt x="753" y="6552"/>
                  </a:cubicBezTo>
                  <a:cubicBezTo>
                    <a:pt x="764" y="6552"/>
                    <a:pt x="776" y="6551"/>
                    <a:pt x="787" y="6551"/>
                  </a:cubicBezTo>
                  <a:cubicBezTo>
                    <a:pt x="5343" y="6290"/>
                    <a:pt x="9470" y="4208"/>
                    <a:pt x="12442" y="759"/>
                  </a:cubicBezTo>
                  <a:cubicBezTo>
                    <a:pt x="12750" y="402"/>
                    <a:pt x="12395" y="1"/>
                    <a:pt x="1201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84" name="Google Shape;8684;p30"/>
            <p:cNvSpPr/>
            <p:nvPr/>
          </p:nvSpPr>
          <p:spPr>
            <a:xfrm>
              <a:off x="8076177" y="1331490"/>
              <a:ext cx="298840" cy="501040"/>
            </a:xfrm>
            <a:custGeom>
              <a:avLst/>
              <a:gdLst/>
              <a:ahLst/>
              <a:cxnLst/>
              <a:rect l="l" t="t" r="r" b="b"/>
              <a:pathLst>
                <a:path w="7471" h="12526" extrusionOk="0">
                  <a:moveTo>
                    <a:pt x="561" y="0"/>
                  </a:moveTo>
                  <a:cubicBezTo>
                    <a:pt x="279" y="0"/>
                    <a:pt x="0" y="205"/>
                    <a:pt x="75" y="558"/>
                  </a:cubicBezTo>
                  <a:cubicBezTo>
                    <a:pt x="1028" y="5044"/>
                    <a:pt x="3165" y="9080"/>
                    <a:pt x="6365" y="12368"/>
                  </a:cubicBezTo>
                  <a:cubicBezTo>
                    <a:pt x="6473" y="12479"/>
                    <a:pt x="6601" y="12526"/>
                    <a:pt x="6725" y="12526"/>
                  </a:cubicBezTo>
                  <a:cubicBezTo>
                    <a:pt x="7113" y="12526"/>
                    <a:pt x="7471" y="12076"/>
                    <a:pt x="7131" y="11727"/>
                  </a:cubicBezTo>
                  <a:cubicBezTo>
                    <a:pt x="4054" y="8566"/>
                    <a:pt x="1979" y="4718"/>
                    <a:pt x="1061" y="399"/>
                  </a:cubicBezTo>
                  <a:cubicBezTo>
                    <a:pt x="1002" y="124"/>
                    <a:pt x="781" y="0"/>
                    <a:pt x="561" y="0"/>
                  </a:cubicBezTo>
                  <a:close/>
                </a:path>
              </a:pathLst>
            </a:custGeom>
            <a:solidFill>
              <a:srgbClr val="8AC1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85" name="Google Shape;8685;p30"/>
            <p:cNvSpPr/>
            <p:nvPr/>
          </p:nvSpPr>
          <p:spPr>
            <a:xfrm>
              <a:off x="8201455" y="1323130"/>
              <a:ext cx="1033560" cy="153640"/>
            </a:xfrm>
            <a:custGeom>
              <a:avLst/>
              <a:gdLst/>
              <a:ahLst/>
              <a:cxnLst/>
              <a:rect l="l" t="t" r="r" b="b"/>
              <a:pathLst>
                <a:path w="25839" h="3841" extrusionOk="0">
                  <a:moveTo>
                    <a:pt x="25114" y="0"/>
                  </a:moveTo>
                  <a:cubicBezTo>
                    <a:pt x="25049" y="0"/>
                    <a:pt x="24980" y="14"/>
                    <a:pt x="24908" y="45"/>
                  </a:cubicBezTo>
                  <a:cubicBezTo>
                    <a:pt x="20626" y="1910"/>
                    <a:pt x="16078" y="2849"/>
                    <a:pt x="11515" y="2849"/>
                  </a:cubicBezTo>
                  <a:cubicBezTo>
                    <a:pt x="7946" y="2849"/>
                    <a:pt x="4368" y="2275"/>
                    <a:pt x="902" y="1119"/>
                  </a:cubicBezTo>
                  <a:cubicBezTo>
                    <a:pt x="843" y="1100"/>
                    <a:pt x="787" y="1091"/>
                    <a:pt x="733" y="1091"/>
                  </a:cubicBezTo>
                  <a:cubicBezTo>
                    <a:pt x="234" y="1091"/>
                    <a:pt x="0" y="1870"/>
                    <a:pt x="552" y="2055"/>
                  </a:cubicBezTo>
                  <a:cubicBezTo>
                    <a:pt x="4132" y="3247"/>
                    <a:pt x="7828" y="3841"/>
                    <a:pt x="11515" y="3841"/>
                  </a:cubicBezTo>
                  <a:cubicBezTo>
                    <a:pt x="16219" y="3841"/>
                    <a:pt x="20908" y="2874"/>
                    <a:pt x="25322" y="952"/>
                  </a:cubicBezTo>
                  <a:cubicBezTo>
                    <a:pt x="25839" y="727"/>
                    <a:pt x="25583" y="0"/>
                    <a:pt x="2511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86" name="Google Shape;8686;p30"/>
            <p:cNvSpPr/>
            <p:nvPr/>
          </p:nvSpPr>
          <p:spPr>
            <a:xfrm>
              <a:off x="8388812" y="478302"/>
              <a:ext cx="588680" cy="574240"/>
            </a:xfrm>
            <a:custGeom>
              <a:avLst/>
              <a:gdLst/>
              <a:ahLst/>
              <a:cxnLst/>
              <a:rect l="l" t="t" r="r" b="b"/>
              <a:pathLst>
                <a:path w="14717" h="14356" extrusionOk="0">
                  <a:moveTo>
                    <a:pt x="14023" y="1"/>
                  </a:moveTo>
                  <a:cubicBezTo>
                    <a:pt x="13887" y="1"/>
                    <a:pt x="13750" y="64"/>
                    <a:pt x="13651" y="217"/>
                  </a:cubicBezTo>
                  <a:cubicBezTo>
                    <a:pt x="10185" y="5543"/>
                    <a:pt x="5742" y="10005"/>
                    <a:pt x="439" y="13501"/>
                  </a:cubicBezTo>
                  <a:cubicBezTo>
                    <a:pt x="1" y="13789"/>
                    <a:pt x="355" y="14355"/>
                    <a:pt x="790" y="14355"/>
                  </a:cubicBezTo>
                  <a:cubicBezTo>
                    <a:pt x="885" y="14355"/>
                    <a:pt x="983" y="14328"/>
                    <a:pt x="1078" y="14266"/>
                  </a:cubicBezTo>
                  <a:cubicBezTo>
                    <a:pt x="6455" y="10721"/>
                    <a:pt x="10956" y="6188"/>
                    <a:pt x="14466" y="791"/>
                  </a:cubicBezTo>
                  <a:cubicBezTo>
                    <a:pt x="14716" y="408"/>
                    <a:pt x="14369" y="1"/>
                    <a:pt x="1402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87" name="Google Shape;8687;p30"/>
            <p:cNvSpPr/>
            <p:nvPr/>
          </p:nvSpPr>
          <p:spPr>
            <a:xfrm>
              <a:off x="8229775" y="310304"/>
              <a:ext cx="460200" cy="577720"/>
            </a:xfrm>
            <a:custGeom>
              <a:avLst/>
              <a:gdLst/>
              <a:ahLst/>
              <a:cxnLst/>
              <a:rect l="l" t="t" r="r" b="b"/>
              <a:pathLst>
                <a:path w="11505" h="14443" extrusionOk="0">
                  <a:moveTo>
                    <a:pt x="10794" y="1"/>
                  </a:moveTo>
                  <a:cubicBezTo>
                    <a:pt x="10657" y="1"/>
                    <a:pt x="10517" y="60"/>
                    <a:pt x="10410" y="202"/>
                  </a:cubicBezTo>
                  <a:cubicBezTo>
                    <a:pt x="7034" y="4691"/>
                    <a:pt x="3655" y="9179"/>
                    <a:pt x="279" y="13668"/>
                  </a:cubicBezTo>
                  <a:cubicBezTo>
                    <a:pt x="0" y="14039"/>
                    <a:pt x="349" y="14442"/>
                    <a:pt x="710" y="14442"/>
                  </a:cubicBezTo>
                  <a:cubicBezTo>
                    <a:pt x="848" y="14442"/>
                    <a:pt x="988" y="14384"/>
                    <a:pt x="1095" y="14242"/>
                  </a:cubicBezTo>
                  <a:cubicBezTo>
                    <a:pt x="4471" y="9751"/>
                    <a:pt x="7850" y="5265"/>
                    <a:pt x="11226" y="774"/>
                  </a:cubicBezTo>
                  <a:cubicBezTo>
                    <a:pt x="11505" y="404"/>
                    <a:pt x="11155" y="1"/>
                    <a:pt x="107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88" name="Google Shape;8688;p30"/>
            <p:cNvSpPr/>
            <p:nvPr/>
          </p:nvSpPr>
          <p:spPr>
            <a:xfrm>
              <a:off x="8427171" y="842297"/>
              <a:ext cx="984080" cy="340520"/>
            </a:xfrm>
            <a:custGeom>
              <a:avLst/>
              <a:gdLst/>
              <a:ahLst/>
              <a:cxnLst/>
              <a:rect l="l" t="t" r="r" b="b"/>
              <a:pathLst>
                <a:path w="24602" h="8513" extrusionOk="0">
                  <a:moveTo>
                    <a:pt x="23969" y="1"/>
                  </a:moveTo>
                  <a:cubicBezTo>
                    <a:pt x="23895" y="1"/>
                    <a:pt x="23815" y="23"/>
                    <a:pt x="23732" y="75"/>
                  </a:cubicBezTo>
                  <a:cubicBezTo>
                    <a:pt x="16719" y="4432"/>
                    <a:pt x="8866" y="6967"/>
                    <a:pt x="628" y="7526"/>
                  </a:cubicBezTo>
                  <a:cubicBezTo>
                    <a:pt x="0" y="7569"/>
                    <a:pt x="143" y="8513"/>
                    <a:pt x="747" y="8513"/>
                  </a:cubicBezTo>
                  <a:cubicBezTo>
                    <a:pt x="760" y="8513"/>
                    <a:pt x="773" y="8512"/>
                    <a:pt x="787" y="8511"/>
                  </a:cubicBezTo>
                  <a:cubicBezTo>
                    <a:pt x="9108" y="7944"/>
                    <a:pt x="17062" y="5384"/>
                    <a:pt x="24148" y="981"/>
                  </a:cubicBezTo>
                  <a:cubicBezTo>
                    <a:pt x="24602" y="700"/>
                    <a:pt x="24379" y="1"/>
                    <a:pt x="2396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89" name="Google Shape;8689;p30"/>
            <p:cNvSpPr/>
            <p:nvPr/>
          </p:nvSpPr>
          <p:spPr>
            <a:xfrm>
              <a:off x="7829101" y="-10211"/>
              <a:ext cx="241800" cy="790440"/>
            </a:xfrm>
            <a:custGeom>
              <a:avLst/>
              <a:gdLst/>
              <a:ahLst/>
              <a:cxnLst/>
              <a:rect l="l" t="t" r="r" b="b"/>
              <a:pathLst>
                <a:path w="6045" h="19761" extrusionOk="0">
                  <a:moveTo>
                    <a:pt x="5350" y="1"/>
                  </a:moveTo>
                  <a:cubicBezTo>
                    <a:pt x="5212" y="1"/>
                    <a:pt x="5075" y="64"/>
                    <a:pt x="4974" y="216"/>
                  </a:cubicBezTo>
                  <a:cubicBezTo>
                    <a:pt x="1196" y="5892"/>
                    <a:pt x="1" y="12755"/>
                    <a:pt x="1684" y="19367"/>
                  </a:cubicBezTo>
                  <a:cubicBezTo>
                    <a:pt x="1753" y="19638"/>
                    <a:pt x="1982" y="19761"/>
                    <a:pt x="2204" y="19761"/>
                  </a:cubicBezTo>
                  <a:cubicBezTo>
                    <a:pt x="2488" y="19761"/>
                    <a:pt x="2760" y="19559"/>
                    <a:pt x="2672" y="19210"/>
                  </a:cubicBezTo>
                  <a:cubicBezTo>
                    <a:pt x="1050" y="12841"/>
                    <a:pt x="2147" y="6265"/>
                    <a:pt x="5790" y="788"/>
                  </a:cubicBezTo>
                  <a:cubicBezTo>
                    <a:pt x="6045" y="406"/>
                    <a:pt x="5698" y="1"/>
                    <a:pt x="53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90" name="Google Shape;8690;p30"/>
            <p:cNvSpPr/>
            <p:nvPr/>
          </p:nvSpPr>
          <p:spPr>
            <a:xfrm>
              <a:off x="7506427" y="84828"/>
              <a:ext cx="410120" cy="804280"/>
            </a:xfrm>
            <a:custGeom>
              <a:avLst/>
              <a:gdLst/>
              <a:ahLst/>
              <a:cxnLst/>
              <a:rect l="l" t="t" r="r" b="b"/>
              <a:pathLst>
                <a:path w="10253" h="20107" extrusionOk="0">
                  <a:moveTo>
                    <a:pt x="580" y="1"/>
                  </a:moveTo>
                  <a:cubicBezTo>
                    <a:pt x="306" y="1"/>
                    <a:pt x="0" y="209"/>
                    <a:pt x="13" y="566"/>
                  </a:cubicBezTo>
                  <a:cubicBezTo>
                    <a:pt x="308" y="8083"/>
                    <a:pt x="3657" y="15020"/>
                    <a:pt x="9293" y="19988"/>
                  </a:cubicBezTo>
                  <a:cubicBezTo>
                    <a:pt x="9387" y="20071"/>
                    <a:pt x="9484" y="20106"/>
                    <a:pt x="9577" y="20106"/>
                  </a:cubicBezTo>
                  <a:cubicBezTo>
                    <a:pt x="9957" y="20106"/>
                    <a:pt x="10252" y="19511"/>
                    <a:pt x="9869" y="19172"/>
                  </a:cubicBezTo>
                  <a:cubicBezTo>
                    <a:pt x="4430" y="14379"/>
                    <a:pt x="1281" y="7640"/>
                    <a:pt x="998" y="407"/>
                  </a:cubicBezTo>
                  <a:cubicBezTo>
                    <a:pt x="987" y="127"/>
                    <a:pt x="793" y="1"/>
                    <a:pt x="58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91" name="Google Shape;8691;p30"/>
            <p:cNvSpPr/>
            <p:nvPr/>
          </p:nvSpPr>
          <p:spPr>
            <a:xfrm>
              <a:off x="7139593" y="906176"/>
              <a:ext cx="957200" cy="321720"/>
            </a:xfrm>
            <a:custGeom>
              <a:avLst/>
              <a:gdLst/>
              <a:ahLst/>
              <a:cxnLst/>
              <a:rect l="l" t="t" r="r" b="b"/>
              <a:pathLst>
                <a:path w="23930" h="8043" extrusionOk="0">
                  <a:moveTo>
                    <a:pt x="690" y="0"/>
                  </a:moveTo>
                  <a:cubicBezTo>
                    <a:pt x="300" y="0"/>
                    <a:pt x="0" y="597"/>
                    <a:pt x="400" y="927"/>
                  </a:cubicBezTo>
                  <a:cubicBezTo>
                    <a:pt x="6016" y="5573"/>
                    <a:pt x="12966" y="8043"/>
                    <a:pt x="20165" y="8043"/>
                  </a:cubicBezTo>
                  <a:cubicBezTo>
                    <a:pt x="21209" y="8043"/>
                    <a:pt x="22259" y="7991"/>
                    <a:pt x="23310" y="7886"/>
                  </a:cubicBezTo>
                  <a:cubicBezTo>
                    <a:pt x="23930" y="7823"/>
                    <a:pt x="23796" y="6898"/>
                    <a:pt x="23210" y="6898"/>
                  </a:cubicBezTo>
                  <a:cubicBezTo>
                    <a:pt x="23191" y="6898"/>
                    <a:pt x="23172" y="6899"/>
                    <a:pt x="23152" y="6901"/>
                  </a:cubicBezTo>
                  <a:cubicBezTo>
                    <a:pt x="22148" y="7001"/>
                    <a:pt x="21146" y="7050"/>
                    <a:pt x="20149" y="7050"/>
                  </a:cubicBezTo>
                  <a:cubicBezTo>
                    <a:pt x="13157" y="7050"/>
                    <a:pt x="6423" y="4619"/>
                    <a:pt x="974" y="111"/>
                  </a:cubicBezTo>
                  <a:cubicBezTo>
                    <a:pt x="880" y="33"/>
                    <a:pt x="782" y="0"/>
                    <a:pt x="6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92" name="Google Shape;8692;p30"/>
            <p:cNvSpPr/>
            <p:nvPr/>
          </p:nvSpPr>
          <p:spPr>
            <a:xfrm>
              <a:off x="7731183" y="1203491"/>
              <a:ext cx="422040" cy="506480"/>
            </a:xfrm>
            <a:custGeom>
              <a:avLst/>
              <a:gdLst/>
              <a:ahLst/>
              <a:cxnLst/>
              <a:rect l="l" t="t" r="r" b="b"/>
              <a:pathLst>
                <a:path w="10551" h="12662" extrusionOk="0">
                  <a:moveTo>
                    <a:pt x="9873" y="1"/>
                  </a:moveTo>
                  <a:cubicBezTo>
                    <a:pt x="9739" y="1"/>
                    <a:pt x="9608" y="68"/>
                    <a:pt x="9519" y="232"/>
                  </a:cubicBezTo>
                  <a:cubicBezTo>
                    <a:pt x="7122" y="4594"/>
                    <a:pt x="4081" y="8441"/>
                    <a:pt x="377" y="11770"/>
                  </a:cubicBezTo>
                  <a:cubicBezTo>
                    <a:pt x="0" y="12109"/>
                    <a:pt x="322" y="12662"/>
                    <a:pt x="710" y="12662"/>
                  </a:cubicBezTo>
                  <a:cubicBezTo>
                    <a:pt x="812" y="12662"/>
                    <a:pt x="917" y="12624"/>
                    <a:pt x="1017" y="12535"/>
                  </a:cubicBezTo>
                  <a:cubicBezTo>
                    <a:pt x="4779" y="9152"/>
                    <a:pt x="7894" y="5244"/>
                    <a:pt x="10333" y="807"/>
                  </a:cubicBezTo>
                  <a:cubicBezTo>
                    <a:pt x="10551" y="410"/>
                    <a:pt x="10203" y="1"/>
                    <a:pt x="987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93" name="Google Shape;8693;p30"/>
            <p:cNvSpPr/>
            <p:nvPr/>
          </p:nvSpPr>
          <p:spPr>
            <a:xfrm>
              <a:off x="8247454" y="1419328"/>
              <a:ext cx="558200" cy="288000"/>
            </a:xfrm>
            <a:custGeom>
              <a:avLst/>
              <a:gdLst/>
              <a:ahLst/>
              <a:cxnLst/>
              <a:rect l="l" t="t" r="r" b="b"/>
              <a:pathLst>
                <a:path w="13955" h="7200" extrusionOk="0">
                  <a:moveTo>
                    <a:pt x="694" y="0"/>
                  </a:moveTo>
                  <a:cubicBezTo>
                    <a:pt x="301" y="0"/>
                    <a:pt x="1" y="598"/>
                    <a:pt x="406" y="926"/>
                  </a:cubicBezTo>
                  <a:cubicBezTo>
                    <a:pt x="4137" y="3949"/>
                    <a:pt x="8361" y="6046"/>
                    <a:pt x="13028" y="7184"/>
                  </a:cubicBezTo>
                  <a:cubicBezTo>
                    <a:pt x="13073" y="7195"/>
                    <a:pt x="13116" y="7200"/>
                    <a:pt x="13158" y="7200"/>
                  </a:cubicBezTo>
                  <a:cubicBezTo>
                    <a:pt x="13691" y="7200"/>
                    <a:pt x="13955" y="6388"/>
                    <a:pt x="13376" y="6247"/>
                  </a:cubicBezTo>
                  <a:cubicBezTo>
                    <a:pt x="8781" y="5128"/>
                    <a:pt x="4656" y="3088"/>
                    <a:pt x="978" y="110"/>
                  </a:cubicBezTo>
                  <a:cubicBezTo>
                    <a:pt x="884" y="33"/>
                    <a:pt x="786" y="0"/>
                    <a:pt x="694" y="0"/>
                  </a:cubicBezTo>
                  <a:close/>
                </a:path>
              </a:pathLst>
            </a:custGeom>
            <a:solidFill>
              <a:srgbClr val="71AD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94" name="Google Shape;8694;p30"/>
            <p:cNvSpPr/>
            <p:nvPr/>
          </p:nvSpPr>
          <p:spPr>
            <a:xfrm>
              <a:off x="8113057" y="96548"/>
              <a:ext cx="359880" cy="609760"/>
            </a:xfrm>
            <a:custGeom>
              <a:avLst/>
              <a:gdLst/>
              <a:ahLst/>
              <a:cxnLst/>
              <a:rect l="l" t="t" r="r" b="b"/>
              <a:pathLst>
                <a:path w="8997" h="15244" extrusionOk="0">
                  <a:moveTo>
                    <a:pt x="8264" y="1"/>
                  </a:moveTo>
                  <a:cubicBezTo>
                    <a:pt x="8126" y="1"/>
                    <a:pt x="7986" y="55"/>
                    <a:pt x="7875" y="184"/>
                  </a:cubicBezTo>
                  <a:cubicBezTo>
                    <a:pt x="4222" y="4385"/>
                    <a:pt x="1618" y="9212"/>
                    <a:pt x="110" y="14572"/>
                  </a:cubicBezTo>
                  <a:cubicBezTo>
                    <a:pt x="0" y="14960"/>
                    <a:pt x="333" y="15244"/>
                    <a:pt x="637" y="15244"/>
                  </a:cubicBezTo>
                  <a:cubicBezTo>
                    <a:pt x="813" y="15244"/>
                    <a:pt x="980" y="15148"/>
                    <a:pt x="1044" y="14922"/>
                  </a:cubicBezTo>
                  <a:cubicBezTo>
                    <a:pt x="2529" y="9647"/>
                    <a:pt x="5095" y="4893"/>
                    <a:pt x="8688" y="759"/>
                  </a:cubicBezTo>
                  <a:cubicBezTo>
                    <a:pt x="8996" y="404"/>
                    <a:pt x="8640" y="1"/>
                    <a:pt x="826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95" name="Google Shape;8695;p30"/>
            <p:cNvSpPr/>
            <p:nvPr/>
          </p:nvSpPr>
          <p:spPr>
            <a:xfrm>
              <a:off x="7555106" y="540341"/>
              <a:ext cx="1146760" cy="1025880"/>
            </a:xfrm>
            <a:custGeom>
              <a:avLst/>
              <a:gdLst/>
              <a:ahLst/>
              <a:cxnLst/>
              <a:rect l="l" t="t" r="r" b="b"/>
              <a:pathLst>
                <a:path w="28669" h="25647" extrusionOk="0">
                  <a:moveTo>
                    <a:pt x="12560" y="0"/>
                  </a:moveTo>
                  <a:cubicBezTo>
                    <a:pt x="12140" y="0"/>
                    <a:pt x="11709" y="225"/>
                    <a:pt x="11438" y="767"/>
                  </a:cubicBezTo>
                  <a:cubicBezTo>
                    <a:pt x="10354" y="2932"/>
                    <a:pt x="9854" y="5373"/>
                    <a:pt x="10185" y="7783"/>
                  </a:cubicBezTo>
                  <a:cubicBezTo>
                    <a:pt x="9440" y="5903"/>
                    <a:pt x="9219" y="4083"/>
                    <a:pt x="9466" y="2057"/>
                  </a:cubicBezTo>
                  <a:cubicBezTo>
                    <a:pt x="9604" y="928"/>
                    <a:pt x="8722" y="313"/>
                    <a:pt x="7840" y="313"/>
                  </a:cubicBezTo>
                  <a:cubicBezTo>
                    <a:pt x="7086" y="313"/>
                    <a:pt x="6330" y="763"/>
                    <a:pt x="6213" y="1726"/>
                  </a:cubicBezTo>
                  <a:cubicBezTo>
                    <a:pt x="6052" y="3033"/>
                    <a:pt x="6112" y="4397"/>
                    <a:pt x="6374" y="5717"/>
                  </a:cubicBezTo>
                  <a:cubicBezTo>
                    <a:pt x="6001" y="4915"/>
                    <a:pt x="5712" y="4070"/>
                    <a:pt x="5524" y="3173"/>
                  </a:cubicBezTo>
                  <a:cubicBezTo>
                    <a:pt x="5341" y="2295"/>
                    <a:pt x="4631" y="1901"/>
                    <a:pt x="3927" y="1901"/>
                  </a:cubicBezTo>
                  <a:cubicBezTo>
                    <a:pt x="3021" y="1901"/>
                    <a:pt x="2126" y="2556"/>
                    <a:pt x="2384" y="3675"/>
                  </a:cubicBezTo>
                  <a:cubicBezTo>
                    <a:pt x="3009" y="6399"/>
                    <a:pt x="4317" y="8927"/>
                    <a:pt x="6490" y="10741"/>
                  </a:cubicBezTo>
                  <a:cubicBezTo>
                    <a:pt x="6863" y="11051"/>
                    <a:pt x="7301" y="11383"/>
                    <a:pt x="7779" y="11698"/>
                  </a:cubicBezTo>
                  <a:cubicBezTo>
                    <a:pt x="6152" y="10926"/>
                    <a:pt x="4874" y="9738"/>
                    <a:pt x="3574" y="8485"/>
                  </a:cubicBezTo>
                  <a:cubicBezTo>
                    <a:pt x="3214" y="8138"/>
                    <a:pt x="2794" y="7992"/>
                    <a:pt x="2388" y="7992"/>
                  </a:cubicBezTo>
                  <a:cubicBezTo>
                    <a:pt x="1135" y="7992"/>
                    <a:pt x="1" y="9379"/>
                    <a:pt x="1084" y="10569"/>
                  </a:cubicBezTo>
                  <a:cubicBezTo>
                    <a:pt x="2808" y="12463"/>
                    <a:pt x="6546" y="14336"/>
                    <a:pt x="9743" y="14336"/>
                  </a:cubicBezTo>
                  <a:cubicBezTo>
                    <a:pt x="10127" y="14336"/>
                    <a:pt x="10503" y="14309"/>
                    <a:pt x="10867" y="14252"/>
                  </a:cubicBezTo>
                  <a:lnTo>
                    <a:pt x="10867" y="14252"/>
                  </a:lnTo>
                  <a:cubicBezTo>
                    <a:pt x="10354" y="14412"/>
                    <a:pt x="9828" y="14533"/>
                    <a:pt x="9265" y="14583"/>
                  </a:cubicBezTo>
                  <a:cubicBezTo>
                    <a:pt x="9010" y="14605"/>
                    <a:pt x="8752" y="14616"/>
                    <a:pt x="8495" y="14616"/>
                  </a:cubicBezTo>
                  <a:cubicBezTo>
                    <a:pt x="7159" y="14616"/>
                    <a:pt x="5809" y="14322"/>
                    <a:pt x="4584" y="13831"/>
                  </a:cubicBezTo>
                  <a:cubicBezTo>
                    <a:pt x="4375" y="13747"/>
                    <a:pt x="4178" y="13709"/>
                    <a:pt x="3995" y="13709"/>
                  </a:cubicBezTo>
                  <a:cubicBezTo>
                    <a:pt x="2467" y="13709"/>
                    <a:pt x="1932" y="16343"/>
                    <a:pt x="3906" y="16736"/>
                  </a:cubicBezTo>
                  <a:cubicBezTo>
                    <a:pt x="4545" y="16863"/>
                    <a:pt x="5236" y="16928"/>
                    <a:pt x="5948" y="16928"/>
                  </a:cubicBezTo>
                  <a:cubicBezTo>
                    <a:pt x="6623" y="16928"/>
                    <a:pt x="7318" y="16870"/>
                    <a:pt x="8006" y="16751"/>
                  </a:cubicBezTo>
                  <a:lnTo>
                    <a:pt x="8006" y="16751"/>
                  </a:lnTo>
                  <a:cubicBezTo>
                    <a:pt x="7504" y="17020"/>
                    <a:pt x="7039" y="17342"/>
                    <a:pt x="6659" y="17778"/>
                  </a:cubicBezTo>
                  <a:cubicBezTo>
                    <a:pt x="5868" y="18684"/>
                    <a:pt x="6827" y="19956"/>
                    <a:pt x="7857" y="19956"/>
                  </a:cubicBezTo>
                  <a:cubicBezTo>
                    <a:pt x="7909" y="19956"/>
                    <a:pt x="7960" y="19953"/>
                    <a:pt x="8012" y="19946"/>
                  </a:cubicBezTo>
                  <a:cubicBezTo>
                    <a:pt x="8710" y="19857"/>
                    <a:pt x="9305" y="19470"/>
                    <a:pt x="9829" y="18989"/>
                  </a:cubicBezTo>
                  <a:lnTo>
                    <a:pt x="9829" y="18989"/>
                  </a:lnTo>
                  <a:cubicBezTo>
                    <a:pt x="9507" y="19953"/>
                    <a:pt x="9417" y="20930"/>
                    <a:pt x="10055" y="21824"/>
                  </a:cubicBezTo>
                  <a:cubicBezTo>
                    <a:pt x="10247" y="22092"/>
                    <a:pt x="10617" y="22243"/>
                    <a:pt x="10969" y="22243"/>
                  </a:cubicBezTo>
                  <a:cubicBezTo>
                    <a:pt x="11136" y="22243"/>
                    <a:pt x="11299" y="22209"/>
                    <a:pt x="11436" y="22138"/>
                  </a:cubicBezTo>
                  <a:cubicBezTo>
                    <a:pt x="11904" y="21894"/>
                    <a:pt x="12223" y="21561"/>
                    <a:pt x="12447" y="21170"/>
                  </a:cubicBezTo>
                  <a:cubicBezTo>
                    <a:pt x="12724" y="22120"/>
                    <a:pt x="13140" y="23003"/>
                    <a:pt x="13762" y="23628"/>
                  </a:cubicBezTo>
                  <a:cubicBezTo>
                    <a:pt x="14072" y="23939"/>
                    <a:pt x="14433" y="24070"/>
                    <a:pt x="14783" y="24070"/>
                  </a:cubicBezTo>
                  <a:cubicBezTo>
                    <a:pt x="15471" y="24070"/>
                    <a:pt x="16114" y="23565"/>
                    <a:pt x="16237" y="22926"/>
                  </a:cubicBezTo>
                  <a:cubicBezTo>
                    <a:pt x="17412" y="24255"/>
                    <a:pt x="18773" y="25235"/>
                    <a:pt x="20157" y="25562"/>
                  </a:cubicBezTo>
                  <a:cubicBezTo>
                    <a:pt x="20403" y="25620"/>
                    <a:pt x="20636" y="25646"/>
                    <a:pt x="20857" y="25646"/>
                  </a:cubicBezTo>
                  <a:cubicBezTo>
                    <a:pt x="23652" y="25646"/>
                    <a:pt x="24347" y="21328"/>
                    <a:pt x="21223" y="20988"/>
                  </a:cubicBezTo>
                  <a:cubicBezTo>
                    <a:pt x="20284" y="20886"/>
                    <a:pt x="19351" y="20308"/>
                    <a:pt x="18520" y="19573"/>
                  </a:cubicBezTo>
                  <a:lnTo>
                    <a:pt x="18520" y="19573"/>
                  </a:lnTo>
                  <a:cubicBezTo>
                    <a:pt x="20451" y="20710"/>
                    <a:pt x="22576" y="21458"/>
                    <a:pt x="24414" y="21458"/>
                  </a:cubicBezTo>
                  <a:cubicBezTo>
                    <a:pt x="25193" y="21458"/>
                    <a:pt x="25921" y="21324"/>
                    <a:pt x="26561" y="21027"/>
                  </a:cubicBezTo>
                  <a:cubicBezTo>
                    <a:pt x="28669" y="20051"/>
                    <a:pt x="27567" y="16992"/>
                    <a:pt x="25764" y="16992"/>
                  </a:cubicBezTo>
                  <a:cubicBezTo>
                    <a:pt x="25472" y="16992"/>
                    <a:pt x="25160" y="17073"/>
                    <a:pt x="24841" y="17256"/>
                  </a:cubicBezTo>
                  <a:cubicBezTo>
                    <a:pt x="24502" y="17452"/>
                    <a:pt x="24080" y="17532"/>
                    <a:pt x="23612" y="17532"/>
                  </a:cubicBezTo>
                  <a:cubicBezTo>
                    <a:pt x="22499" y="17532"/>
                    <a:pt x="21126" y="17078"/>
                    <a:pt x="19995" y="16637"/>
                  </a:cubicBezTo>
                  <a:lnTo>
                    <a:pt x="19995" y="16637"/>
                  </a:lnTo>
                  <a:cubicBezTo>
                    <a:pt x="20478" y="16704"/>
                    <a:pt x="20967" y="16738"/>
                    <a:pt x="21461" y="16738"/>
                  </a:cubicBezTo>
                  <a:cubicBezTo>
                    <a:pt x="23183" y="16738"/>
                    <a:pt x="24953" y="16326"/>
                    <a:pt x="26655" y="15463"/>
                  </a:cubicBezTo>
                  <a:cubicBezTo>
                    <a:pt x="27596" y="14983"/>
                    <a:pt x="28048" y="14079"/>
                    <a:pt x="27951" y="13046"/>
                  </a:cubicBezTo>
                  <a:cubicBezTo>
                    <a:pt x="27824" y="11714"/>
                    <a:pt x="27129" y="11290"/>
                    <a:pt x="26267" y="11290"/>
                  </a:cubicBezTo>
                  <a:cubicBezTo>
                    <a:pt x="25222" y="11290"/>
                    <a:pt x="23933" y="11913"/>
                    <a:pt x="23116" y="12300"/>
                  </a:cubicBezTo>
                  <a:cubicBezTo>
                    <a:pt x="22479" y="12601"/>
                    <a:pt x="21819" y="12820"/>
                    <a:pt x="21149" y="12964"/>
                  </a:cubicBezTo>
                  <a:cubicBezTo>
                    <a:pt x="22800" y="12399"/>
                    <a:pt x="24341" y="11510"/>
                    <a:pt x="25737" y="10352"/>
                  </a:cubicBezTo>
                  <a:cubicBezTo>
                    <a:pt x="26559" y="9670"/>
                    <a:pt x="26530" y="8577"/>
                    <a:pt x="25969" y="7751"/>
                  </a:cubicBezTo>
                  <a:cubicBezTo>
                    <a:pt x="25883" y="7625"/>
                    <a:pt x="25736" y="7521"/>
                    <a:pt x="25616" y="7427"/>
                  </a:cubicBezTo>
                  <a:cubicBezTo>
                    <a:pt x="25329" y="7204"/>
                    <a:pt x="24946" y="7094"/>
                    <a:pt x="24560" y="7094"/>
                  </a:cubicBezTo>
                  <a:cubicBezTo>
                    <a:pt x="24120" y="7094"/>
                    <a:pt x="23676" y="7238"/>
                    <a:pt x="23370" y="7521"/>
                  </a:cubicBezTo>
                  <a:cubicBezTo>
                    <a:pt x="22272" y="8530"/>
                    <a:pt x="21111" y="9339"/>
                    <a:pt x="19825" y="9997"/>
                  </a:cubicBezTo>
                  <a:cubicBezTo>
                    <a:pt x="20865" y="9080"/>
                    <a:pt x="21834" y="8035"/>
                    <a:pt x="22823" y="7025"/>
                  </a:cubicBezTo>
                  <a:cubicBezTo>
                    <a:pt x="24154" y="5666"/>
                    <a:pt x="22800" y="4397"/>
                    <a:pt x="21644" y="4397"/>
                  </a:cubicBezTo>
                  <a:cubicBezTo>
                    <a:pt x="21105" y="4397"/>
                    <a:pt x="20610" y="4673"/>
                    <a:pt x="20450" y="5345"/>
                  </a:cubicBezTo>
                  <a:cubicBezTo>
                    <a:pt x="19989" y="7282"/>
                    <a:pt x="18621" y="8691"/>
                    <a:pt x="17018" y="9827"/>
                  </a:cubicBezTo>
                  <a:cubicBezTo>
                    <a:pt x="18316" y="7961"/>
                    <a:pt x="19385" y="5900"/>
                    <a:pt x="20386" y="3946"/>
                  </a:cubicBezTo>
                  <a:cubicBezTo>
                    <a:pt x="20699" y="3336"/>
                    <a:pt x="20374" y="2262"/>
                    <a:pt x="19763" y="1930"/>
                  </a:cubicBezTo>
                  <a:cubicBezTo>
                    <a:pt x="19481" y="1777"/>
                    <a:pt x="19262" y="1665"/>
                    <a:pt x="18942" y="1624"/>
                  </a:cubicBezTo>
                  <a:cubicBezTo>
                    <a:pt x="18871" y="1615"/>
                    <a:pt x="18802" y="1610"/>
                    <a:pt x="18735" y="1610"/>
                  </a:cubicBezTo>
                  <a:cubicBezTo>
                    <a:pt x="17863" y="1610"/>
                    <a:pt x="17195" y="2334"/>
                    <a:pt x="17049" y="3168"/>
                  </a:cubicBezTo>
                  <a:cubicBezTo>
                    <a:pt x="16625" y="5594"/>
                    <a:pt x="15721" y="7703"/>
                    <a:pt x="14707" y="9810"/>
                  </a:cubicBezTo>
                  <a:cubicBezTo>
                    <a:pt x="14801" y="9243"/>
                    <a:pt x="14891" y="8688"/>
                    <a:pt x="15022" y="8186"/>
                  </a:cubicBezTo>
                  <a:cubicBezTo>
                    <a:pt x="15577" y="6087"/>
                    <a:pt x="16370" y="4210"/>
                    <a:pt x="17324" y="2263"/>
                  </a:cubicBezTo>
                  <a:cubicBezTo>
                    <a:pt x="17873" y="1145"/>
                    <a:pt x="16755" y="119"/>
                    <a:pt x="15713" y="119"/>
                  </a:cubicBezTo>
                  <a:cubicBezTo>
                    <a:pt x="15256" y="119"/>
                    <a:pt x="14813" y="317"/>
                    <a:pt x="14533" y="790"/>
                  </a:cubicBezTo>
                  <a:cubicBezTo>
                    <a:pt x="13524" y="2488"/>
                    <a:pt x="12759" y="4382"/>
                    <a:pt x="12312" y="6323"/>
                  </a:cubicBezTo>
                  <a:cubicBezTo>
                    <a:pt x="12437" y="4783"/>
                    <a:pt x="12864" y="3267"/>
                    <a:pt x="13615" y="1915"/>
                  </a:cubicBezTo>
                  <a:cubicBezTo>
                    <a:pt x="14187" y="882"/>
                    <a:pt x="13394" y="0"/>
                    <a:pt x="125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96" name="Google Shape;8696;p30"/>
            <p:cNvSpPr/>
            <p:nvPr/>
          </p:nvSpPr>
          <p:spPr>
            <a:xfrm>
              <a:off x="7901460" y="417943"/>
              <a:ext cx="418120" cy="679160"/>
            </a:xfrm>
            <a:custGeom>
              <a:avLst/>
              <a:gdLst/>
              <a:ahLst/>
              <a:cxnLst/>
              <a:rect l="l" t="t" r="r" b="b"/>
              <a:pathLst>
                <a:path w="10453" h="16979" extrusionOk="0">
                  <a:moveTo>
                    <a:pt x="6817" y="1"/>
                  </a:moveTo>
                  <a:cubicBezTo>
                    <a:pt x="6115" y="1"/>
                    <a:pt x="5423" y="328"/>
                    <a:pt x="4942" y="1120"/>
                  </a:cubicBezTo>
                  <a:cubicBezTo>
                    <a:pt x="2412" y="5293"/>
                    <a:pt x="0" y="13621"/>
                    <a:pt x="5240" y="16907"/>
                  </a:cubicBezTo>
                  <a:cubicBezTo>
                    <a:pt x="5319" y="16956"/>
                    <a:pt x="5400" y="16978"/>
                    <a:pt x="5478" y="16978"/>
                  </a:cubicBezTo>
                  <a:cubicBezTo>
                    <a:pt x="5756" y="16978"/>
                    <a:pt x="5983" y="16694"/>
                    <a:pt x="5868" y="16384"/>
                  </a:cubicBezTo>
                  <a:cubicBezTo>
                    <a:pt x="5126" y="14394"/>
                    <a:pt x="5954" y="12056"/>
                    <a:pt x="6455" y="10085"/>
                  </a:cubicBezTo>
                  <a:cubicBezTo>
                    <a:pt x="7007" y="7902"/>
                    <a:pt x="7848" y="5930"/>
                    <a:pt x="9118" y="4063"/>
                  </a:cubicBezTo>
                  <a:cubicBezTo>
                    <a:pt x="10453" y="2104"/>
                    <a:pt x="8599" y="1"/>
                    <a:pt x="681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97" name="Google Shape;8697;p30"/>
            <p:cNvSpPr/>
            <p:nvPr/>
          </p:nvSpPr>
          <p:spPr>
            <a:xfrm>
              <a:off x="7939740" y="509382"/>
              <a:ext cx="585480" cy="583480"/>
            </a:xfrm>
            <a:custGeom>
              <a:avLst/>
              <a:gdLst/>
              <a:ahLst/>
              <a:cxnLst/>
              <a:rect l="l" t="t" r="r" b="b"/>
              <a:pathLst>
                <a:path w="14637" h="14587" extrusionOk="0">
                  <a:moveTo>
                    <a:pt x="11641" y="0"/>
                  </a:moveTo>
                  <a:cubicBezTo>
                    <a:pt x="11083" y="0"/>
                    <a:pt x="10526" y="243"/>
                    <a:pt x="10112" y="834"/>
                  </a:cubicBezTo>
                  <a:cubicBezTo>
                    <a:pt x="8786" y="2730"/>
                    <a:pt x="0" y="13489"/>
                    <a:pt x="5325" y="14579"/>
                  </a:cubicBezTo>
                  <a:cubicBezTo>
                    <a:pt x="5351" y="14584"/>
                    <a:pt x="5378" y="14587"/>
                    <a:pt x="5403" y="14587"/>
                  </a:cubicBezTo>
                  <a:cubicBezTo>
                    <a:pt x="5680" y="14587"/>
                    <a:pt x="5882" y="14280"/>
                    <a:pt x="5849" y="14024"/>
                  </a:cubicBezTo>
                  <a:cubicBezTo>
                    <a:pt x="5647" y="12478"/>
                    <a:pt x="8186" y="9921"/>
                    <a:pt x="9079" y="8692"/>
                  </a:cubicBezTo>
                  <a:cubicBezTo>
                    <a:pt x="10461" y="6797"/>
                    <a:pt x="11925" y="4970"/>
                    <a:pt x="13429" y="3172"/>
                  </a:cubicBezTo>
                  <a:cubicBezTo>
                    <a:pt x="14636" y="1732"/>
                    <a:pt x="13134" y="0"/>
                    <a:pt x="116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98" name="Google Shape;8698;p30"/>
            <p:cNvSpPr/>
            <p:nvPr/>
          </p:nvSpPr>
          <p:spPr>
            <a:xfrm>
              <a:off x="8133856" y="655739"/>
              <a:ext cx="492320" cy="414760"/>
            </a:xfrm>
            <a:custGeom>
              <a:avLst/>
              <a:gdLst/>
              <a:ahLst/>
              <a:cxnLst/>
              <a:rect l="l" t="t" r="r" b="b"/>
              <a:pathLst>
                <a:path w="12308" h="10369" extrusionOk="0">
                  <a:moveTo>
                    <a:pt x="9641" y="0"/>
                  </a:moveTo>
                  <a:cubicBezTo>
                    <a:pt x="8989" y="0"/>
                    <a:pt x="8329" y="336"/>
                    <a:pt x="7923" y="1165"/>
                  </a:cubicBezTo>
                  <a:cubicBezTo>
                    <a:pt x="6919" y="3211"/>
                    <a:pt x="5439" y="4863"/>
                    <a:pt x="3712" y="6334"/>
                  </a:cubicBezTo>
                  <a:cubicBezTo>
                    <a:pt x="2536" y="7335"/>
                    <a:pt x="645" y="8170"/>
                    <a:pt x="77" y="9652"/>
                  </a:cubicBezTo>
                  <a:cubicBezTo>
                    <a:pt x="1" y="9849"/>
                    <a:pt x="115" y="10037"/>
                    <a:pt x="291" y="10123"/>
                  </a:cubicBezTo>
                  <a:cubicBezTo>
                    <a:pt x="646" y="10295"/>
                    <a:pt x="1028" y="10368"/>
                    <a:pt x="1425" y="10368"/>
                  </a:cubicBezTo>
                  <a:cubicBezTo>
                    <a:pt x="2996" y="10368"/>
                    <a:pt x="4785" y="9212"/>
                    <a:pt x="5937" y="8453"/>
                  </a:cubicBezTo>
                  <a:cubicBezTo>
                    <a:pt x="8071" y="7047"/>
                    <a:pt x="9821" y="5019"/>
                    <a:pt x="11271" y="2934"/>
                  </a:cubicBezTo>
                  <a:cubicBezTo>
                    <a:pt x="12308" y="1441"/>
                    <a:pt x="10991" y="0"/>
                    <a:pt x="96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99" name="Google Shape;8699;p30"/>
            <p:cNvSpPr/>
            <p:nvPr/>
          </p:nvSpPr>
          <p:spPr>
            <a:xfrm>
              <a:off x="8102977" y="834257"/>
              <a:ext cx="673280" cy="261960"/>
            </a:xfrm>
            <a:custGeom>
              <a:avLst/>
              <a:gdLst/>
              <a:ahLst/>
              <a:cxnLst/>
              <a:rect l="l" t="t" r="r" b="b"/>
              <a:pathLst>
                <a:path w="16832" h="6549" extrusionOk="0">
                  <a:moveTo>
                    <a:pt x="14441" y="1"/>
                  </a:moveTo>
                  <a:cubicBezTo>
                    <a:pt x="13982" y="1"/>
                    <a:pt x="13522" y="199"/>
                    <a:pt x="13175" y="678"/>
                  </a:cubicBezTo>
                  <a:cubicBezTo>
                    <a:pt x="11938" y="2389"/>
                    <a:pt x="8503" y="2988"/>
                    <a:pt x="6627" y="3553"/>
                  </a:cubicBezTo>
                  <a:cubicBezTo>
                    <a:pt x="4615" y="4156"/>
                    <a:pt x="2587" y="4724"/>
                    <a:pt x="543" y="5208"/>
                  </a:cubicBezTo>
                  <a:cubicBezTo>
                    <a:pt x="1" y="5335"/>
                    <a:pt x="28" y="6060"/>
                    <a:pt x="569" y="6162"/>
                  </a:cubicBezTo>
                  <a:cubicBezTo>
                    <a:pt x="1889" y="6414"/>
                    <a:pt x="3195" y="6548"/>
                    <a:pt x="4499" y="6548"/>
                  </a:cubicBezTo>
                  <a:cubicBezTo>
                    <a:pt x="5998" y="6548"/>
                    <a:pt x="7492" y="6371"/>
                    <a:pt x="8998" y="5990"/>
                  </a:cubicBezTo>
                  <a:cubicBezTo>
                    <a:pt x="11463" y="5370"/>
                    <a:pt x="14277" y="4684"/>
                    <a:pt x="15888" y="2590"/>
                  </a:cubicBezTo>
                  <a:cubicBezTo>
                    <a:pt x="16832" y="1369"/>
                    <a:pt x="15645" y="1"/>
                    <a:pt x="144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00" name="Google Shape;8700;p30"/>
            <p:cNvSpPr/>
            <p:nvPr/>
          </p:nvSpPr>
          <p:spPr>
            <a:xfrm>
              <a:off x="8048338" y="1010734"/>
              <a:ext cx="677680" cy="257000"/>
            </a:xfrm>
            <a:custGeom>
              <a:avLst/>
              <a:gdLst/>
              <a:ahLst/>
              <a:cxnLst/>
              <a:rect l="l" t="t" r="r" b="b"/>
              <a:pathLst>
                <a:path w="16942" h="6425" extrusionOk="0">
                  <a:moveTo>
                    <a:pt x="482" y="0"/>
                  </a:moveTo>
                  <a:cubicBezTo>
                    <a:pt x="201" y="0"/>
                    <a:pt x="0" y="383"/>
                    <a:pt x="182" y="661"/>
                  </a:cubicBezTo>
                  <a:cubicBezTo>
                    <a:pt x="1903" y="3283"/>
                    <a:pt x="4776" y="5260"/>
                    <a:pt x="7827" y="5985"/>
                  </a:cubicBezTo>
                  <a:cubicBezTo>
                    <a:pt x="8873" y="6233"/>
                    <a:pt x="10160" y="6425"/>
                    <a:pt x="11449" y="6425"/>
                  </a:cubicBezTo>
                  <a:cubicBezTo>
                    <a:pt x="13226" y="6425"/>
                    <a:pt x="15006" y="6060"/>
                    <a:pt x="16160" y="4979"/>
                  </a:cubicBezTo>
                  <a:cubicBezTo>
                    <a:pt x="16941" y="4248"/>
                    <a:pt x="16651" y="2693"/>
                    <a:pt x="15442" y="2638"/>
                  </a:cubicBezTo>
                  <a:cubicBezTo>
                    <a:pt x="15333" y="2633"/>
                    <a:pt x="15226" y="2630"/>
                    <a:pt x="15118" y="2630"/>
                  </a:cubicBezTo>
                  <a:cubicBezTo>
                    <a:pt x="13115" y="2630"/>
                    <a:pt x="11284" y="3477"/>
                    <a:pt x="9221" y="3477"/>
                  </a:cubicBezTo>
                  <a:cubicBezTo>
                    <a:pt x="9035" y="3477"/>
                    <a:pt x="8848" y="3470"/>
                    <a:pt x="8659" y="3455"/>
                  </a:cubicBezTo>
                  <a:cubicBezTo>
                    <a:pt x="5580" y="3212"/>
                    <a:pt x="3128" y="1915"/>
                    <a:pt x="711" y="85"/>
                  </a:cubicBezTo>
                  <a:cubicBezTo>
                    <a:pt x="633" y="26"/>
                    <a:pt x="555" y="0"/>
                    <a:pt x="48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01" name="Google Shape;8701;p30"/>
            <p:cNvSpPr/>
            <p:nvPr/>
          </p:nvSpPr>
          <p:spPr>
            <a:xfrm>
              <a:off x="7758783" y="488262"/>
              <a:ext cx="368040" cy="599320"/>
            </a:xfrm>
            <a:custGeom>
              <a:avLst/>
              <a:gdLst/>
              <a:ahLst/>
              <a:cxnLst/>
              <a:rect l="l" t="t" r="r" b="b"/>
              <a:pathLst>
                <a:path w="9201" h="14983" extrusionOk="0">
                  <a:moveTo>
                    <a:pt x="2960" y="0"/>
                  </a:moveTo>
                  <a:cubicBezTo>
                    <a:pt x="2311" y="0"/>
                    <a:pt x="1637" y="334"/>
                    <a:pt x="1291" y="1035"/>
                  </a:cubicBezTo>
                  <a:cubicBezTo>
                    <a:pt x="0" y="3650"/>
                    <a:pt x="880" y="7110"/>
                    <a:pt x="2334" y="9474"/>
                  </a:cubicBezTo>
                  <a:cubicBezTo>
                    <a:pt x="3678" y="11656"/>
                    <a:pt x="6194" y="14699"/>
                    <a:pt x="8910" y="14981"/>
                  </a:cubicBezTo>
                  <a:cubicBezTo>
                    <a:pt x="8920" y="14982"/>
                    <a:pt x="8929" y="14983"/>
                    <a:pt x="8939" y="14983"/>
                  </a:cubicBezTo>
                  <a:cubicBezTo>
                    <a:pt x="9111" y="14983"/>
                    <a:pt x="9200" y="14807"/>
                    <a:pt x="9148" y="14654"/>
                  </a:cubicBezTo>
                  <a:cubicBezTo>
                    <a:pt x="8405" y="12502"/>
                    <a:pt x="6270" y="10878"/>
                    <a:pt x="5269" y="8783"/>
                  </a:cubicBezTo>
                  <a:cubicBezTo>
                    <a:pt x="4135" y="6411"/>
                    <a:pt x="4329" y="4301"/>
                    <a:pt x="4575" y="1801"/>
                  </a:cubicBezTo>
                  <a:cubicBezTo>
                    <a:pt x="4690" y="628"/>
                    <a:pt x="3849" y="0"/>
                    <a:pt x="296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02" name="Google Shape;8702;p30"/>
            <p:cNvSpPr/>
            <p:nvPr/>
          </p:nvSpPr>
          <p:spPr>
            <a:xfrm>
              <a:off x="7672904" y="778698"/>
              <a:ext cx="463600" cy="343840"/>
            </a:xfrm>
            <a:custGeom>
              <a:avLst/>
              <a:gdLst/>
              <a:ahLst/>
              <a:cxnLst/>
              <a:rect l="l" t="t" r="r" b="b"/>
              <a:pathLst>
                <a:path w="11590" h="8596" extrusionOk="0">
                  <a:moveTo>
                    <a:pt x="2977" y="1"/>
                  </a:moveTo>
                  <a:cubicBezTo>
                    <a:pt x="1518" y="1"/>
                    <a:pt x="1" y="1917"/>
                    <a:pt x="1143" y="3587"/>
                  </a:cubicBezTo>
                  <a:cubicBezTo>
                    <a:pt x="2685" y="5839"/>
                    <a:pt x="5944" y="8596"/>
                    <a:pt x="8965" y="8596"/>
                  </a:cubicBezTo>
                  <a:cubicBezTo>
                    <a:pt x="9807" y="8596"/>
                    <a:pt x="10631" y="8382"/>
                    <a:pt x="11394" y="7882"/>
                  </a:cubicBezTo>
                  <a:cubicBezTo>
                    <a:pt x="11590" y="7754"/>
                    <a:pt x="11416" y="7498"/>
                    <a:pt x="11232" y="7498"/>
                  </a:cubicBezTo>
                  <a:cubicBezTo>
                    <a:pt x="11228" y="7498"/>
                    <a:pt x="11223" y="7499"/>
                    <a:pt x="11219" y="7499"/>
                  </a:cubicBezTo>
                  <a:cubicBezTo>
                    <a:pt x="11187" y="7501"/>
                    <a:pt x="11156" y="7502"/>
                    <a:pt x="11124" y="7502"/>
                  </a:cubicBezTo>
                  <a:cubicBezTo>
                    <a:pt x="9649" y="7502"/>
                    <a:pt x="7896" y="5489"/>
                    <a:pt x="7050" y="4468"/>
                  </a:cubicBezTo>
                  <a:cubicBezTo>
                    <a:pt x="6100" y="3320"/>
                    <a:pt x="5207" y="2112"/>
                    <a:pt x="4407" y="855"/>
                  </a:cubicBezTo>
                  <a:cubicBezTo>
                    <a:pt x="4024" y="251"/>
                    <a:pt x="3504" y="1"/>
                    <a:pt x="297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03" name="Google Shape;8703;p30"/>
            <p:cNvSpPr/>
            <p:nvPr/>
          </p:nvSpPr>
          <p:spPr>
            <a:xfrm>
              <a:off x="7629105" y="968455"/>
              <a:ext cx="493280" cy="229000"/>
            </a:xfrm>
            <a:custGeom>
              <a:avLst/>
              <a:gdLst/>
              <a:ahLst/>
              <a:cxnLst/>
              <a:rect l="l" t="t" r="r" b="b"/>
              <a:pathLst>
                <a:path w="12332" h="5725" extrusionOk="0">
                  <a:moveTo>
                    <a:pt x="3447" y="0"/>
                  </a:moveTo>
                  <a:cubicBezTo>
                    <a:pt x="1251" y="0"/>
                    <a:pt x="1" y="3281"/>
                    <a:pt x="2603" y="4643"/>
                  </a:cubicBezTo>
                  <a:cubicBezTo>
                    <a:pt x="3919" y="5333"/>
                    <a:pt x="5412" y="5725"/>
                    <a:pt x="6872" y="5725"/>
                  </a:cubicBezTo>
                  <a:cubicBezTo>
                    <a:pt x="8909" y="5725"/>
                    <a:pt x="10882" y="4962"/>
                    <a:pt x="12224" y="3179"/>
                  </a:cubicBezTo>
                  <a:cubicBezTo>
                    <a:pt x="12331" y="3039"/>
                    <a:pt x="12219" y="2867"/>
                    <a:pt x="12066" y="2837"/>
                  </a:cubicBezTo>
                  <a:cubicBezTo>
                    <a:pt x="9675" y="2357"/>
                    <a:pt x="6940" y="1702"/>
                    <a:pt x="4832" y="421"/>
                  </a:cubicBezTo>
                  <a:cubicBezTo>
                    <a:pt x="4348" y="127"/>
                    <a:pt x="3880" y="0"/>
                    <a:pt x="344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04" name="Google Shape;8704;p30"/>
            <p:cNvSpPr/>
            <p:nvPr/>
          </p:nvSpPr>
          <p:spPr>
            <a:xfrm>
              <a:off x="7882500" y="1058214"/>
              <a:ext cx="257400" cy="282400"/>
            </a:xfrm>
            <a:custGeom>
              <a:avLst/>
              <a:gdLst/>
              <a:ahLst/>
              <a:cxnLst/>
              <a:rect l="l" t="t" r="r" b="b"/>
              <a:pathLst>
                <a:path w="6435" h="7060" extrusionOk="0">
                  <a:moveTo>
                    <a:pt x="4973" y="1"/>
                  </a:moveTo>
                  <a:cubicBezTo>
                    <a:pt x="2964" y="1"/>
                    <a:pt x="1427" y="2921"/>
                    <a:pt x="690" y="4476"/>
                  </a:cubicBezTo>
                  <a:cubicBezTo>
                    <a:pt x="1" y="5927"/>
                    <a:pt x="1416" y="7060"/>
                    <a:pt x="2692" y="7060"/>
                  </a:cubicBezTo>
                  <a:cubicBezTo>
                    <a:pt x="3412" y="7060"/>
                    <a:pt x="4087" y="6699"/>
                    <a:pt x="4313" y="5829"/>
                  </a:cubicBezTo>
                  <a:cubicBezTo>
                    <a:pt x="4536" y="4964"/>
                    <a:pt x="4834" y="4124"/>
                    <a:pt x="5293" y="3354"/>
                  </a:cubicBezTo>
                  <a:cubicBezTo>
                    <a:pt x="5743" y="2592"/>
                    <a:pt x="6435" y="1885"/>
                    <a:pt x="6212" y="941"/>
                  </a:cubicBezTo>
                  <a:cubicBezTo>
                    <a:pt x="6128" y="577"/>
                    <a:pt x="5891" y="164"/>
                    <a:pt x="5495" y="67"/>
                  </a:cubicBezTo>
                  <a:cubicBezTo>
                    <a:pt x="5318" y="22"/>
                    <a:pt x="5143" y="1"/>
                    <a:pt x="497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05" name="Google Shape;8705;p30"/>
            <p:cNvSpPr/>
            <p:nvPr/>
          </p:nvSpPr>
          <p:spPr>
            <a:xfrm>
              <a:off x="8034338" y="1098253"/>
              <a:ext cx="219560" cy="341320"/>
            </a:xfrm>
            <a:custGeom>
              <a:avLst/>
              <a:gdLst/>
              <a:ahLst/>
              <a:cxnLst/>
              <a:rect l="l" t="t" r="r" b="b"/>
              <a:pathLst>
                <a:path w="5489" h="8533" extrusionOk="0">
                  <a:moveTo>
                    <a:pt x="1786" y="0"/>
                  </a:moveTo>
                  <a:cubicBezTo>
                    <a:pt x="1519" y="0"/>
                    <a:pt x="1247" y="86"/>
                    <a:pt x="1086" y="253"/>
                  </a:cubicBezTo>
                  <a:cubicBezTo>
                    <a:pt x="185" y="1187"/>
                    <a:pt x="0" y="2731"/>
                    <a:pt x="117" y="3977"/>
                  </a:cubicBezTo>
                  <a:cubicBezTo>
                    <a:pt x="252" y="5447"/>
                    <a:pt x="612" y="7349"/>
                    <a:pt x="1945" y="8179"/>
                  </a:cubicBezTo>
                  <a:cubicBezTo>
                    <a:pt x="2325" y="8417"/>
                    <a:pt x="2781" y="8532"/>
                    <a:pt x="3237" y="8532"/>
                  </a:cubicBezTo>
                  <a:cubicBezTo>
                    <a:pt x="4350" y="8532"/>
                    <a:pt x="5464" y="7846"/>
                    <a:pt x="5476" y="6569"/>
                  </a:cubicBezTo>
                  <a:cubicBezTo>
                    <a:pt x="5489" y="5099"/>
                    <a:pt x="4667" y="4184"/>
                    <a:pt x="4081" y="2937"/>
                  </a:cubicBezTo>
                  <a:cubicBezTo>
                    <a:pt x="3644" y="2009"/>
                    <a:pt x="3178" y="884"/>
                    <a:pt x="2400" y="198"/>
                  </a:cubicBezTo>
                  <a:cubicBezTo>
                    <a:pt x="2250" y="65"/>
                    <a:pt x="2020" y="0"/>
                    <a:pt x="17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06" name="Google Shape;8706;p30"/>
            <p:cNvSpPr/>
            <p:nvPr/>
          </p:nvSpPr>
          <p:spPr>
            <a:xfrm>
              <a:off x="8085617" y="1096933"/>
              <a:ext cx="540960" cy="342840"/>
            </a:xfrm>
            <a:custGeom>
              <a:avLst/>
              <a:gdLst/>
              <a:ahLst/>
              <a:cxnLst/>
              <a:rect l="l" t="t" r="r" b="b"/>
              <a:pathLst>
                <a:path w="13524" h="8571" extrusionOk="0">
                  <a:moveTo>
                    <a:pt x="522" y="0"/>
                  </a:moveTo>
                  <a:cubicBezTo>
                    <a:pt x="237" y="0"/>
                    <a:pt x="1" y="312"/>
                    <a:pt x="120" y="621"/>
                  </a:cubicBezTo>
                  <a:cubicBezTo>
                    <a:pt x="1634" y="4567"/>
                    <a:pt x="5263" y="7345"/>
                    <a:pt x="9256" y="8454"/>
                  </a:cubicBezTo>
                  <a:cubicBezTo>
                    <a:pt x="9540" y="8534"/>
                    <a:pt x="9809" y="8570"/>
                    <a:pt x="10061" y="8570"/>
                  </a:cubicBezTo>
                  <a:cubicBezTo>
                    <a:pt x="12877" y="8570"/>
                    <a:pt x="13523" y="3994"/>
                    <a:pt x="10354" y="3747"/>
                  </a:cubicBezTo>
                  <a:cubicBezTo>
                    <a:pt x="6712" y="3460"/>
                    <a:pt x="3745" y="2134"/>
                    <a:pt x="770" y="82"/>
                  </a:cubicBezTo>
                  <a:cubicBezTo>
                    <a:pt x="688" y="25"/>
                    <a:pt x="603" y="0"/>
                    <a:pt x="52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07" name="Google Shape;8707;p30"/>
            <p:cNvSpPr/>
            <p:nvPr/>
          </p:nvSpPr>
          <p:spPr>
            <a:xfrm>
              <a:off x="8051058" y="1000334"/>
              <a:ext cx="612080" cy="184120"/>
            </a:xfrm>
            <a:custGeom>
              <a:avLst/>
              <a:gdLst/>
              <a:ahLst/>
              <a:cxnLst/>
              <a:rect l="l" t="t" r="r" b="b"/>
              <a:pathLst>
                <a:path w="15302" h="4603" extrusionOk="0">
                  <a:moveTo>
                    <a:pt x="13526" y="1"/>
                  </a:moveTo>
                  <a:cubicBezTo>
                    <a:pt x="13498" y="1"/>
                    <a:pt x="13470" y="1"/>
                    <a:pt x="13442" y="3"/>
                  </a:cubicBezTo>
                  <a:cubicBezTo>
                    <a:pt x="11473" y="93"/>
                    <a:pt x="9645" y="1543"/>
                    <a:pt x="7568" y="1766"/>
                  </a:cubicBezTo>
                  <a:cubicBezTo>
                    <a:pt x="7090" y="1817"/>
                    <a:pt x="6612" y="1843"/>
                    <a:pt x="6135" y="1843"/>
                  </a:cubicBezTo>
                  <a:cubicBezTo>
                    <a:pt x="4288" y="1843"/>
                    <a:pt x="2468" y="1452"/>
                    <a:pt x="790" y="632"/>
                  </a:cubicBezTo>
                  <a:cubicBezTo>
                    <a:pt x="714" y="595"/>
                    <a:pt x="642" y="578"/>
                    <a:pt x="576" y="578"/>
                  </a:cubicBezTo>
                  <a:cubicBezTo>
                    <a:pt x="174" y="578"/>
                    <a:pt x="1" y="1207"/>
                    <a:pt x="333" y="1502"/>
                  </a:cubicBezTo>
                  <a:cubicBezTo>
                    <a:pt x="2393" y="3331"/>
                    <a:pt x="4861" y="4480"/>
                    <a:pt x="7650" y="4592"/>
                  </a:cubicBezTo>
                  <a:cubicBezTo>
                    <a:pt x="7818" y="4599"/>
                    <a:pt x="7994" y="4603"/>
                    <a:pt x="8177" y="4603"/>
                  </a:cubicBezTo>
                  <a:cubicBezTo>
                    <a:pt x="10410" y="4603"/>
                    <a:pt x="13653" y="4051"/>
                    <a:pt x="14738" y="2082"/>
                  </a:cubicBezTo>
                  <a:cubicBezTo>
                    <a:pt x="15302" y="1058"/>
                    <a:pt x="14660" y="1"/>
                    <a:pt x="135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08" name="Google Shape;8708;p30"/>
            <p:cNvSpPr/>
            <p:nvPr/>
          </p:nvSpPr>
          <p:spPr>
            <a:xfrm>
              <a:off x="8058338" y="770418"/>
              <a:ext cx="405120" cy="336640"/>
            </a:xfrm>
            <a:custGeom>
              <a:avLst/>
              <a:gdLst/>
              <a:ahLst/>
              <a:cxnLst/>
              <a:rect l="l" t="t" r="r" b="b"/>
              <a:pathLst>
                <a:path w="10128" h="8416" extrusionOk="0">
                  <a:moveTo>
                    <a:pt x="8628" y="1"/>
                  </a:moveTo>
                  <a:cubicBezTo>
                    <a:pt x="8593" y="1"/>
                    <a:pt x="8558" y="5"/>
                    <a:pt x="8523" y="13"/>
                  </a:cubicBezTo>
                  <a:cubicBezTo>
                    <a:pt x="6782" y="408"/>
                    <a:pt x="5958" y="2883"/>
                    <a:pt x="4734" y="4081"/>
                  </a:cubicBezTo>
                  <a:cubicBezTo>
                    <a:pt x="3375" y="5410"/>
                    <a:pt x="1155" y="6306"/>
                    <a:pt x="103" y="7840"/>
                  </a:cubicBezTo>
                  <a:cubicBezTo>
                    <a:pt x="1" y="7987"/>
                    <a:pt x="57" y="8225"/>
                    <a:pt x="239" y="8283"/>
                  </a:cubicBezTo>
                  <a:cubicBezTo>
                    <a:pt x="530" y="8374"/>
                    <a:pt x="831" y="8415"/>
                    <a:pt x="1138" y="8415"/>
                  </a:cubicBezTo>
                  <a:cubicBezTo>
                    <a:pt x="2962" y="8415"/>
                    <a:pt x="5001" y="6965"/>
                    <a:pt x="6229" y="5869"/>
                  </a:cubicBezTo>
                  <a:cubicBezTo>
                    <a:pt x="7550" y="4691"/>
                    <a:pt x="10127" y="2283"/>
                    <a:pt x="9162" y="355"/>
                  </a:cubicBezTo>
                  <a:cubicBezTo>
                    <a:pt x="9065" y="161"/>
                    <a:pt x="8853" y="1"/>
                    <a:pt x="862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09" name="Google Shape;8709;p30"/>
            <p:cNvSpPr/>
            <p:nvPr/>
          </p:nvSpPr>
          <p:spPr>
            <a:xfrm>
              <a:off x="8032578" y="716259"/>
              <a:ext cx="278600" cy="388800"/>
            </a:xfrm>
            <a:custGeom>
              <a:avLst/>
              <a:gdLst/>
              <a:ahLst/>
              <a:cxnLst/>
              <a:rect l="l" t="t" r="r" b="b"/>
              <a:pathLst>
                <a:path w="6965" h="9720" extrusionOk="0">
                  <a:moveTo>
                    <a:pt x="5005" y="1"/>
                  </a:moveTo>
                  <a:cubicBezTo>
                    <a:pt x="4679" y="1"/>
                    <a:pt x="4335" y="139"/>
                    <a:pt x="4007" y="468"/>
                  </a:cubicBezTo>
                  <a:cubicBezTo>
                    <a:pt x="2086" y="2395"/>
                    <a:pt x="1" y="5989"/>
                    <a:pt x="508" y="8799"/>
                  </a:cubicBezTo>
                  <a:cubicBezTo>
                    <a:pt x="620" y="9419"/>
                    <a:pt x="1085" y="9720"/>
                    <a:pt x="1580" y="9720"/>
                  </a:cubicBezTo>
                  <a:cubicBezTo>
                    <a:pt x="1930" y="9720"/>
                    <a:pt x="2295" y="9569"/>
                    <a:pt x="2561" y="9274"/>
                  </a:cubicBezTo>
                  <a:cubicBezTo>
                    <a:pt x="3374" y="8371"/>
                    <a:pt x="3750" y="7240"/>
                    <a:pt x="4289" y="6165"/>
                  </a:cubicBezTo>
                  <a:cubicBezTo>
                    <a:pt x="4906" y="4934"/>
                    <a:pt x="5715" y="3841"/>
                    <a:pt x="6365" y="2637"/>
                  </a:cubicBezTo>
                  <a:cubicBezTo>
                    <a:pt x="6964" y="1523"/>
                    <a:pt x="6086" y="1"/>
                    <a:pt x="500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10" name="Google Shape;8710;p30"/>
            <p:cNvSpPr/>
            <p:nvPr/>
          </p:nvSpPr>
          <p:spPr>
            <a:xfrm>
              <a:off x="7952419" y="688259"/>
              <a:ext cx="175080" cy="365080"/>
            </a:xfrm>
            <a:custGeom>
              <a:avLst/>
              <a:gdLst/>
              <a:ahLst/>
              <a:cxnLst/>
              <a:rect l="l" t="t" r="r" b="b"/>
              <a:pathLst>
                <a:path w="4377" h="9127" extrusionOk="0">
                  <a:moveTo>
                    <a:pt x="2064" y="1"/>
                  </a:moveTo>
                  <a:cubicBezTo>
                    <a:pt x="1929" y="1"/>
                    <a:pt x="1794" y="47"/>
                    <a:pt x="1680" y="154"/>
                  </a:cubicBezTo>
                  <a:cubicBezTo>
                    <a:pt x="1" y="1715"/>
                    <a:pt x="638" y="9126"/>
                    <a:pt x="3614" y="9126"/>
                  </a:cubicBezTo>
                  <a:cubicBezTo>
                    <a:pt x="3768" y="9126"/>
                    <a:pt x="3929" y="9107"/>
                    <a:pt x="4095" y="9065"/>
                  </a:cubicBezTo>
                  <a:cubicBezTo>
                    <a:pt x="4267" y="9020"/>
                    <a:pt x="4377" y="8813"/>
                    <a:pt x="4244" y="8660"/>
                  </a:cubicBezTo>
                  <a:cubicBezTo>
                    <a:pt x="3228" y="7491"/>
                    <a:pt x="3061" y="5916"/>
                    <a:pt x="2952" y="4432"/>
                  </a:cubicBezTo>
                  <a:cubicBezTo>
                    <a:pt x="2854" y="3123"/>
                    <a:pt x="3309" y="1573"/>
                    <a:pt x="2676" y="380"/>
                  </a:cubicBezTo>
                  <a:cubicBezTo>
                    <a:pt x="2557" y="155"/>
                    <a:pt x="2310" y="1"/>
                    <a:pt x="206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11" name="Google Shape;8711;p30"/>
            <p:cNvSpPr/>
            <p:nvPr/>
          </p:nvSpPr>
          <p:spPr>
            <a:xfrm>
              <a:off x="8091497" y="1120853"/>
              <a:ext cx="68880" cy="284840"/>
            </a:xfrm>
            <a:custGeom>
              <a:avLst/>
              <a:gdLst/>
              <a:ahLst/>
              <a:cxnLst/>
              <a:rect l="l" t="t" r="r" b="b"/>
              <a:pathLst>
                <a:path w="1722" h="7121" extrusionOk="0">
                  <a:moveTo>
                    <a:pt x="611" y="0"/>
                  </a:moveTo>
                  <a:cubicBezTo>
                    <a:pt x="495" y="0"/>
                    <a:pt x="378" y="69"/>
                    <a:pt x="356" y="214"/>
                  </a:cubicBezTo>
                  <a:cubicBezTo>
                    <a:pt x="1" y="2529"/>
                    <a:pt x="285" y="4814"/>
                    <a:pt x="1187" y="6976"/>
                  </a:cubicBezTo>
                  <a:cubicBezTo>
                    <a:pt x="1229" y="7078"/>
                    <a:pt x="1310" y="7121"/>
                    <a:pt x="1393" y="7121"/>
                  </a:cubicBezTo>
                  <a:cubicBezTo>
                    <a:pt x="1553" y="7121"/>
                    <a:pt x="1721" y="6964"/>
                    <a:pt x="1640" y="6771"/>
                  </a:cubicBezTo>
                  <a:cubicBezTo>
                    <a:pt x="768" y="4680"/>
                    <a:pt x="508" y="2503"/>
                    <a:pt x="852" y="265"/>
                  </a:cubicBezTo>
                  <a:cubicBezTo>
                    <a:pt x="877" y="93"/>
                    <a:pt x="745" y="0"/>
                    <a:pt x="61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12" name="Google Shape;8712;p30"/>
            <p:cNvSpPr/>
            <p:nvPr/>
          </p:nvSpPr>
          <p:spPr>
            <a:xfrm>
              <a:off x="8117217" y="1125173"/>
              <a:ext cx="87960" cy="237160"/>
            </a:xfrm>
            <a:custGeom>
              <a:avLst/>
              <a:gdLst/>
              <a:ahLst/>
              <a:cxnLst/>
              <a:rect l="l" t="t" r="r" b="b"/>
              <a:pathLst>
                <a:path w="2199" h="5929" extrusionOk="0">
                  <a:moveTo>
                    <a:pt x="291" y="0"/>
                  </a:moveTo>
                  <a:cubicBezTo>
                    <a:pt x="153" y="0"/>
                    <a:pt x="0" y="105"/>
                    <a:pt x="7" y="282"/>
                  </a:cubicBezTo>
                  <a:cubicBezTo>
                    <a:pt x="79" y="2246"/>
                    <a:pt x="630" y="4111"/>
                    <a:pt x="1635" y="5799"/>
                  </a:cubicBezTo>
                  <a:cubicBezTo>
                    <a:pt x="1689" y="5890"/>
                    <a:pt x="1777" y="5928"/>
                    <a:pt x="1862" y="5928"/>
                  </a:cubicBezTo>
                  <a:cubicBezTo>
                    <a:pt x="2033" y="5928"/>
                    <a:pt x="2198" y="5777"/>
                    <a:pt x="2090" y="5593"/>
                  </a:cubicBezTo>
                  <a:cubicBezTo>
                    <a:pt x="1103" y="3940"/>
                    <a:pt x="570" y="2127"/>
                    <a:pt x="500" y="204"/>
                  </a:cubicBezTo>
                  <a:cubicBezTo>
                    <a:pt x="495" y="63"/>
                    <a:pt x="397" y="0"/>
                    <a:pt x="29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13" name="Google Shape;8713;p30"/>
            <p:cNvSpPr/>
            <p:nvPr/>
          </p:nvSpPr>
          <p:spPr>
            <a:xfrm>
              <a:off x="8098977" y="1129453"/>
              <a:ext cx="316840" cy="227000"/>
            </a:xfrm>
            <a:custGeom>
              <a:avLst/>
              <a:gdLst/>
              <a:ahLst/>
              <a:cxnLst/>
              <a:rect l="l" t="t" r="r" b="b"/>
              <a:pathLst>
                <a:path w="7921" h="5675" extrusionOk="0">
                  <a:moveTo>
                    <a:pt x="342" y="1"/>
                  </a:moveTo>
                  <a:cubicBezTo>
                    <a:pt x="171" y="1"/>
                    <a:pt x="0" y="226"/>
                    <a:pt x="130" y="422"/>
                  </a:cubicBezTo>
                  <a:cubicBezTo>
                    <a:pt x="1869" y="3024"/>
                    <a:pt x="4434" y="4858"/>
                    <a:pt x="7459" y="5666"/>
                  </a:cubicBezTo>
                  <a:cubicBezTo>
                    <a:pt x="7483" y="5672"/>
                    <a:pt x="7506" y="5675"/>
                    <a:pt x="7529" y="5675"/>
                  </a:cubicBezTo>
                  <a:cubicBezTo>
                    <a:pt x="7793" y="5675"/>
                    <a:pt x="7921" y="5273"/>
                    <a:pt x="7634" y="5196"/>
                  </a:cubicBezTo>
                  <a:cubicBezTo>
                    <a:pt x="4682" y="4410"/>
                    <a:pt x="2210" y="2639"/>
                    <a:pt x="513" y="101"/>
                  </a:cubicBezTo>
                  <a:cubicBezTo>
                    <a:pt x="465" y="30"/>
                    <a:pt x="404" y="1"/>
                    <a:pt x="34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14" name="Google Shape;8714;p30"/>
            <p:cNvSpPr/>
            <p:nvPr/>
          </p:nvSpPr>
          <p:spPr>
            <a:xfrm>
              <a:off x="8116697" y="1134532"/>
              <a:ext cx="327160" cy="168560"/>
            </a:xfrm>
            <a:custGeom>
              <a:avLst/>
              <a:gdLst/>
              <a:ahLst/>
              <a:cxnLst/>
              <a:rect l="l" t="t" r="r" b="b"/>
              <a:pathLst>
                <a:path w="8179" h="4214" extrusionOk="0">
                  <a:moveTo>
                    <a:pt x="370" y="1"/>
                  </a:moveTo>
                  <a:cubicBezTo>
                    <a:pt x="158" y="1"/>
                    <a:pt x="0" y="304"/>
                    <a:pt x="222" y="453"/>
                  </a:cubicBezTo>
                  <a:cubicBezTo>
                    <a:pt x="2562" y="2024"/>
                    <a:pt x="5066" y="3274"/>
                    <a:pt x="7730" y="4198"/>
                  </a:cubicBezTo>
                  <a:cubicBezTo>
                    <a:pt x="7760" y="4209"/>
                    <a:pt x="7789" y="4213"/>
                    <a:pt x="7816" y="4213"/>
                  </a:cubicBezTo>
                  <a:cubicBezTo>
                    <a:pt x="8063" y="4213"/>
                    <a:pt x="8179" y="3826"/>
                    <a:pt x="7905" y="3732"/>
                  </a:cubicBezTo>
                  <a:cubicBezTo>
                    <a:pt x="5280" y="2823"/>
                    <a:pt x="2815" y="1593"/>
                    <a:pt x="509" y="45"/>
                  </a:cubicBezTo>
                  <a:cubicBezTo>
                    <a:pt x="462" y="14"/>
                    <a:pt x="415" y="1"/>
                    <a:pt x="37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15" name="Google Shape;8715;p30"/>
            <p:cNvSpPr/>
            <p:nvPr/>
          </p:nvSpPr>
          <p:spPr>
            <a:xfrm>
              <a:off x="7977699" y="1125853"/>
              <a:ext cx="146920" cy="170160"/>
            </a:xfrm>
            <a:custGeom>
              <a:avLst/>
              <a:gdLst/>
              <a:ahLst/>
              <a:cxnLst/>
              <a:rect l="l" t="t" r="r" b="b"/>
              <a:pathLst>
                <a:path w="3673" h="4254" extrusionOk="0">
                  <a:moveTo>
                    <a:pt x="3354" y="1"/>
                  </a:moveTo>
                  <a:cubicBezTo>
                    <a:pt x="3265" y="1"/>
                    <a:pt x="3181" y="49"/>
                    <a:pt x="3147" y="162"/>
                  </a:cubicBezTo>
                  <a:cubicBezTo>
                    <a:pt x="2679" y="1731"/>
                    <a:pt x="1683" y="2984"/>
                    <a:pt x="240" y="3770"/>
                  </a:cubicBezTo>
                  <a:cubicBezTo>
                    <a:pt x="0" y="3901"/>
                    <a:pt x="118" y="4254"/>
                    <a:pt x="335" y="4254"/>
                  </a:cubicBezTo>
                  <a:cubicBezTo>
                    <a:pt x="371" y="4254"/>
                    <a:pt x="409" y="4244"/>
                    <a:pt x="449" y="4223"/>
                  </a:cubicBezTo>
                  <a:cubicBezTo>
                    <a:pt x="1999" y="3381"/>
                    <a:pt x="3111" y="2030"/>
                    <a:pt x="3615" y="337"/>
                  </a:cubicBezTo>
                  <a:cubicBezTo>
                    <a:pt x="3672" y="143"/>
                    <a:pt x="3506" y="1"/>
                    <a:pt x="335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16" name="Google Shape;8716;p30"/>
            <p:cNvSpPr/>
            <p:nvPr/>
          </p:nvSpPr>
          <p:spPr>
            <a:xfrm>
              <a:off x="7969059" y="1122653"/>
              <a:ext cx="155000" cy="109000"/>
            </a:xfrm>
            <a:custGeom>
              <a:avLst/>
              <a:gdLst/>
              <a:ahLst/>
              <a:cxnLst/>
              <a:rect l="l" t="t" r="r" b="b"/>
              <a:pathLst>
                <a:path w="3875" h="2725" extrusionOk="0">
                  <a:moveTo>
                    <a:pt x="3535" y="1"/>
                  </a:moveTo>
                  <a:cubicBezTo>
                    <a:pt x="3484" y="1"/>
                    <a:pt x="3432" y="22"/>
                    <a:pt x="3384" y="73"/>
                  </a:cubicBezTo>
                  <a:cubicBezTo>
                    <a:pt x="2495" y="1014"/>
                    <a:pt x="1452" y="1743"/>
                    <a:pt x="260" y="2248"/>
                  </a:cubicBezTo>
                  <a:cubicBezTo>
                    <a:pt x="1" y="2360"/>
                    <a:pt x="129" y="2725"/>
                    <a:pt x="366" y="2725"/>
                  </a:cubicBezTo>
                  <a:cubicBezTo>
                    <a:pt x="398" y="2725"/>
                    <a:pt x="433" y="2718"/>
                    <a:pt x="468" y="2703"/>
                  </a:cubicBezTo>
                  <a:cubicBezTo>
                    <a:pt x="1698" y="2180"/>
                    <a:pt x="2788" y="1425"/>
                    <a:pt x="3706" y="455"/>
                  </a:cubicBezTo>
                  <a:cubicBezTo>
                    <a:pt x="3874" y="275"/>
                    <a:pt x="3717" y="1"/>
                    <a:pt x="353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17" name="Google Shape;8717;p30"/>
            <p:cNvSpPr/>
            <p:nvPr/>
          </p:nvSpPr>
          <p:spPr>
            <a:xfrm>
              <a:off x="7695904" y="1067893"/>
              <a:ext cx="448320" cy="97760"/>
            </a:xfrm>
            <a:custGeom>
              <a:avLst/>
              <a:gdLst/>
              <a:ahLst/>
              <a:cxnLst/>
              <a:rect l="l" t="t" r="r" b="b"/>
              <a:pathLst>
                <a:path w="11208" h="2444" extrusionOk="0">
                  <a:moveTo>
                    <a:pt x="318" y="1"/>
                  </a:moveTo>
                  <a:cubicBezTo>
                    <a:pt x="99" y="1"/>
                    <a:pt x="0" y="372"/>
                    <a:pt x="248" y="495"/>
                  </a:cubicBezTo>
                  <a:cubicBezTo>
                    <a:pt x="2853" y="1788"/>
                    <a:pt x="5667" y="2444"/>
                    <a:pt x="8535" y="2444"/>
                  </a:cubicBezTo>
                  <a:cubicBezTo>
                    <a:pt x="9321" y="2444"/>
                    <a:pt x="10111" y="2394"/>
                    <a:pt x="10902" y="2296"/>
                  </a:cubicBezTo>
                  <a:cubicBezTo>
                    <a:pt x="11207" y="2256"/>
                    <a:pt x="11145" y="1801"/>
                    <a:pt x="10859" y="1801"/>
                  </a:cubicBezTo>
                  <a:cubicBezTo>
                    <a:pt x="10847" y="1801"/>
                    <a:pt x="10835" y="1802"/>
                    <a:pt x="10823" y="1803"/>
                  </a:cubicBezTo>
                  <a:cubicBezTo>
                    <a:pt x="10057" y="1899"/>
                    <a:pt x="9293" y="1947"/>
                    <a:pt x="8533" y="1947"/>
                  </a:cubicBezTo>
                  <a:cubicBezTo>
                    <a:pt x="5725" y="1947"/>
                    <a:pt x="2976" y="1296"/>
                    <a:pt x="423" y="27"/>
                  </a:cubicBezTo>
                  <a:cubicBezTo>
                    <a:pt x="386" y="9"/>
                    <a:pt x="351" y="1"/>
                    <a:pt x="31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18" name="Google Shape;8718;p30"/>
            <p:cNvSpPr/>
            <p:nvPr/>
          </p:nvSpPr>
          <p:spPr>
            <a:xfrm>
              <a:off x="7737063" y="1011054"/>
              <a:ext cx="378760" cy="137520"/>
            </a:xfrm>
            <a:custGeom>
              <a:avLst/>
              <a:gdLst/>
              <a:ahLst/>
              <a:cxnLst/>
              <a:rect l="l" t="t" r="r" b="b"/>
              <a:pathLst>
                <a:path w="9469" h="3438" extrusionOk="0">
                  <a:moveTo>
                    <a:pt x="375" y="0"/>
                  </a:moveTo>
                  <a:cubicBezTo>
                    <a:pt x="161" y="0"/>
                    <a:pt x="1" y="304"/>
                    <a:pt x="224" y="450"/>
                  </a:cubicBezTo>
                  <a:cubicBezTo>
                    <a:pt x="2904" y="2206"/>
                    <a:pt x="5910" y="3218"/>
                    <a:pt x="9105" y="3437"/>
                  </a:cubicBezTo>
                  <a:cubicBezTo>
                    <a:pt x="9111" y="3437"/>
                    <a:pt x="9118" y="3438"/>
                    <a:pt x="9124" y="3438"/>
                  </a:cubicBezTo>
                  <a:cubicBezTo>
                    <a:pt x="9426" y="3438"/>
                    <a:pt x="9469" y="2960"/>
                    <a:pt x="9154" y="2940"/>
                  </a:cubicBezTo>
                  <a:cubicBezTo>
                    <a:pt x="6038" y="2729"/>
                    <a:pt x="3124" y="1756"/>
                    <a:pt x="513" y="44"/>
                  </a:cubicBezTo>
                  <a:cubicBezTo>
                    <a:pt x="467" y="13"/>
                    <a:pt x="420" y="0"/>
                    <a:pt x="37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19" name="Google Shape;8719;p30"/>
            <p:cNvSpPr/>
            <p:nvPr/>
          </p:nvSpPr>
          <p:spPr>
            <a:xfrm>
              <a:off x="7762942" y="865376"/>
              <a:ext cx="354360" cy="278760"/>
            </a:xfrm>
            <a:custGeom>
              <a:avLst/>
              <a:gdLst/>
              <a:ahLst/>
              <a:cxnLst/>
              <a:rect l="l" t="t" r="r" b="b"/>
              <a:pathLst>
                <a:path w="8859" h="6969" extrusionOk="0">
                  <a:moveTo>
                    <a:pt x="356" y="1"/>
                  </a:moveTo>
                  <a:cubicBezTo>
                    <a:pt x="174" y="1"/>
                    <a:pt x="1" y="225"/>
                    <a:pt x="151" y="412"/>
                  </a:cubicBezTo>
                  <a:cubicBezTo>
                    <a:pt x="2404" y="3196"/>
                    <a:pt x="5201" y="5399"/>
                    <a:pt x="8433" y="6943"/>
                  </a:cubicBezTo>
                  <a:cubicBezTo>
                    <a:pt x="8470" y="6961"/>
                    <a:pt x="8505" y="6969"/>
                    <a:pt x="8537" y="6969"/>
                  </a:cubicBezTo>
                  <a:cubicBezTo>
                    <a:pt x="8759" y="6969"/>
                    <a:pt x="8859" y="6596"/>
                    <a:pt x="8608" y="6474"/>
                  </a:cubicBezTo>
                  <a:cubicBezTo>
                    <a:pt x="5455" y="4966"/>
                    <a:pt x="2730" y="2808"/>
                    <a:pt x="534" y="91"/>
                  </a:cubicBezTo>
                  <a:cubicBezTo>
                    <a:pt x="483" y="27"/>
                    <a:pt x="419" y="1"/>
                    <a:pt x="35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20" name="Google Shape;8720;p30"/>
            <p:cNvSpPr/>
            <p:nvPr/>
          </p:nvSpPr>
          <p:spPr>
            <a:xfrm>
              <a:off x="8103617" y="1080613"/>
              <a:ext cx="396880" cy="55640"/>
            </a:xfrm>
            <a:custGeom>
              <a:avLst/>
              <a:gdLst/>
              <a:ahLst/>
              <a:cxnLst/>
              <a:rect l="l" t="t" r="r" b="b"/>
              <a:pathLst>
                <a:path w="9922" h="1391" extrusionOk="0">
                  <a:moveTo>
                    <a:pt x="9520" y="1"/>
                  </a:moveTo>
                  <a:cubicBezTo>
                    <a:pt x="9494" y="1"/>
                    <a:pt x="9466" y="5"/>
                    <a:pt x="9438" y="14"/>
                  </a:cubicBezTo>
                  <a:cubicBezTo>
                    <a:pt x="7552" y="602"/>
                    <a:pt x="5619" y="894"/>
                    <a:pt x="3674" y="894"/>
                  </a:cubicBezTo>
                  <a:cubicBezTo>
                    <a:pt x="2568" y="894"/>
                    <a:pt x="1459" y="800"/>
                    <a:pt x="352" y="611"/>
                  </a:cubicBezTo>
                  <a:cubicBezTo>
                    <a:pt x="336" y="608"/>
                    <a:pt x="320" y="607"/>
                    <a:pt x="305" y="607"/>
                  </a:cubicBezTo>
                  <a:cubicBezTo>
                    <a:pt x="30" y="607"/>
                    <a:pt x="1" y="1057"/>
                    <a:pt x="301" y="1106"/>
                  </a:cubicBezTo>
                  <a:cubicBezTo>
                    <a:pt x="1418" y="1296"/>
                    <a:pt x="2535" y="1390"/>
                    <a:pt x="3647" y="1390"/>
                  </a:cubicBezTo>
                  <a:cubicBezTo>
                    <a:pt x="5670" y="1390"/>
                    <a:pt x="7678" y="1079"/>
                    <a:pt x="9643" y="465"/>
                  </a:cubicBezTo>
                  <a:cubicBezTo>
                    <a:pt x="9922" y="379"/>
                    <a:pt x="9775" y="1"/>
                    <a:pt x="952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21" name="Google Shape;8721;p30"/>
            <p:cNvSpPr/>
            <p:nvPr/>
          </p:nvSpPr>
          <p:spPr>
            <a:xfrm>
              <a:off x="8096537" y="559781"/>
              <a:ext cx="788160" cy="566520"/>
            </a:xfrm>
            <a:custGeom>
              <a:avLst/>
              <a:gdLst/>
              <a:ahLst/>
              <a:cxnLst/>
              <a:rect l="l" t="t" r="r" b="b"/>
              <a:pathLst>
                <a:path w="19704" h="14163" extrusionOk="0">
                  <a:moveTo>
                    <a:pt x="19074" y="0"/>
                  </a:moveTo>
                  <a:cubicBezTo>
                    <a:pt x="19021" y="0"/>
                    <a:pt x="18964" y="9"/>
                    <a:pt x="18905" y="28"/>
                  </a:cubicBezTo>
                  <a:cubicBezTo>
                    <a:pt x="11766" y="2317"/>
                    <a:pt x="4915" y="8089"/>
                    <a:pt x="157" y="13719"/>
                  </a:cubicBezTo>
                  <a:cubicBezTo>
                    <a:pt x="0" y="13906"/>
                    <a:pt x="197" y="14163"/>
                    <a:pt x="398" y="14163"/>
                  </a:cubicBezTo>
                  <a:cubicBezTo>
                    <a:pt x="454" y="14163"/>
                    <a:pt x="511" y="14142"/>
                    <a:pt x="561" y="14094"/>
                  </a:cubicBezTo>
                  <a:cubicBezTo>
                    <a:pt x="3204" y="11489"/>
                    <a:pt x="5997" y="9018"/>
                    <a:pt x="9000" y="6833"/>
                  </a:cubicBezTo>
                  <a:cubicBezTo>
                    <a:pt x="12261" y="4461"/>
                    <a:pt x="15837" y="2869"/>
                    <a:pt x="19268" y="823"/>
                  </a:cubicBezTo>
                  <a:cubicBezTo>
                    <a:pt x="19704" y="565"/>
                    <a:pt x="19503" y="0"/>
                    <a:pt x="190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22" name="Google Shape;8722;p30"/>
            <p:cNvSpPr/>
            <p:nvPr/>
          </p:nvSpPr>
          <p:spPr>
            <a:xfrm>
              <a:off x="8098577" y="407383"/>
              <a:ext cx="234880" cy="744440"/>
            </a:xfrm>
            <a:custGeom>
              <a:avLst/>
              <a:gdLst/>
              <a:ahLst/>
              <a:cxnLst/>
              <a:rect l="l" t="t" r="r" b="b"/>
              <a:pathLst>
                <a:path w="5872" h="18611" extrusionOk="0">
                  <a:moveTo>
                    <a:pt x="4706" y="1"/>
                  </a:moveTo>
                  <a:cubicBezTo>
                    <a:pt x="4567" y="1"/>
                    <a:pt x="4438" y="75"/>
                    <a:pt x="4391" y="255"/>
                  </a:cubicBezTo>
                  <a:cubicBezTo>
                    <a:pt x="3673" y="2985"/>
                    <a:pt x="3873" y="5940"/>
                    <a:pt x="3256" y="8733"/>
                  </a:cubicBezTo>
                  <a:cubicBezTo>
                    <a:pt x="2516" y="12082"/>
                    <a:pt x="953" y="15105"/>
                    <a:pt x="38" y="18379"/>
                  </a:cubicBezTo>
                  <a:cubicBezTo>
                    <a:pt x="1" y="18512"/>
                    <a:pt x="97" y="18610"/>
                    <a:pt x="204" y="18610"/>
                  </a:cubicBezTo>
                  <a:cubicBezTo>
                    <a:pt x="253" y="18610"/>
                    <a:pt x="305" y="18589"/>
                    <a:pt x="347" y="18541"/>
                  </a:cubicBezTo>
                  <a:cubicBezTo>
                    <a:pt x="2468" y="16064"/>
                    <a:pt x="3545" y="12574"/>
                    <a:pt x="4307" y="9460"/>
                  </a:cubicBezTo>
                  <a:cubicBezTo>
                    <a:pt x="4996" y="6653"/>
                    <a:pt x="5872" y="3176"/>
                    <a:pt x="5149" y="329"/>
                  </a:cubicBezTo>
                  <a:cubicBezTo>
                    <a:pt x="5100" y="135"/>
                    <a:pt x="4894" y="1"/>
                    <a:pt x="47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23" name="Google Shape;8723;p30"/>
            <p:cNvSpPr/>
            <p:nvPr/>
          </p:nvSpPr>
          <p:spPr>
            <a:xfrm>
              <a:off x="7948299" y="622580"/>
              <a:ext cx="190760" cy="537880"/>
            </a:xfrm>
            <a:custGeom>
              <a:avLst/>
              <a:gdLst/>
              <a:ahLst/>
              <a:cxnLst/>
              <a:rect l="l" t="t" r="r" b="b"/>
              <a:pathLst>
                <a:path w="4769" h="13447" extrusionOk="0">
                  <a:moveTo>
                    <a:pt x="506" y="1"/>
                  </a:moveTo>
                  <a:cubicBezTo>
                    <a:pt x="236" y="1"/>
                    <a:pt x="0" y="257"/>
                    <a:pt x="119" y="586"/>
                  </a:cubicBezTo>
                  <a:cubicBezTo>
                    <a:pt x="879" y="2714"/>
                    <a:pt x="2154" y="4570"/>
                    <a:pt x="2803" y="6769"/>
                  </a:cubicBezTo>
                  <a:cubicBezTo>
                    <a:pt x="3436" y="8918"/>
                    <a:pt x="3830" y="11156"/>
                    <a:pt x="4009" y="13386"/>
                  </a:cubicBezTo>
                  <a:cubicBezTo>
                    <a:pt x="4012" y="13427"/>
                    <a:pt x="4042" y="13446"/>
                    <a:pt x="4074" y="13446"/>
                  </a:cubicBezTo>
                  <a:cubicBezTo>
                    <a:pt x="4109" y="13446"/>
                    <a:pt x="4146" y="13423"/>
                    <a:pt x="4152" y="13382"/>
                  </a:cubicBezTo>
                  <a:cubicBezTo>
                    <a:pt x="4768" y="9190"/>
                    <a:pt x="4025" y="3260"/>
                    <a:pt x="828" y="139"/>
                  </a:cubicBezTo>
                  <a:cubicBezTo>
                    <a:pt x="729" y="43"/>
                    <a:pt x="615" y="1"/>
                    <a:pt x="5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24" name="Google Shape;8724;p30"/>
            <p:cNvSpPr/>
            <p:nvPr/>
          </p:nvSpPr>
          <p:spPr>
            <a:xfrm>
              <a:off x="7787262" y="817777"/>
              <a:ext cx="336800" cy="340040"/>
            </a:xfrm>
            <a:custGeom>
              <a:avLst/>
              <a:gdLst/>
              <a:ahLst/>
              <a:cxnLst/>
              <a:rect l="l" t="t" r="r" b="b"/>
              <a:pathLst>
                <a:path w="8420" h="8501" extrusionOk="0">
                  <a:moveTo>
                    <a:pt x="1483" y="0"/>
                  </a:moveTo>
                  <a:cubicBezTo>
                    <a:pt x="1359" y="0"/>
                    <a:pt x="1239" y="67"/>
                    <a:pt x="1185" y="223"/>
                  </a:cubicBezTo>
                  <a:cubicBezTo>
                    <a:pt x="1" y="3682"/>
                    <a:pt x="5587" y="7036"/>
                    <a:pt x="7949" y="8467"/>
                  </a:cubicBezTo>
                  <a:cubicBezTo>
                    <a:pt x="7988" y="8490"/>
                    <a:pt x="8029" y="8501"/>
                    <a:pt x="8070" y="8501"/>
                  </a:cubicBezTo>
                  <a:cubicBezTo>
                    <a:pt x="8252" y="8501"/>
                    <a:pt x="8420" y="8293"/>
                    <a:pt x="8262" y="8126"/>
                  </a:cubicBezTo>
                  <a:cubicBezTo>
                    <a:pt x="6109" y="5823"/>
                    <a:pt x="2679" y="3480"/>
                    <a:pt x="1860" y="290"/>
                  </a:cubicBezTo>
                  <a:cubicBezTo>
                    <a:pt x="1814" y="112"/>
                    <a:pt x="1645" y="0"/>
                    <a:pt x="148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25" name="Google Shape;8725;p30"/>
            <p:cNvSpPr/>
            <p:nvPr/>
          </p:nvSpPr>
          <p:spPr>
            <a:xfrm>
              <a:off x="8083857" y="990975"/>
              <a:ext cx="399680" cy="148440"/>
            </a:xfrm>
            <a:custGeom>
              <a:avLst/>
              <a:gdLst/>
              <a:ahLst/>
              <a:cxnLst/>
              <a:rect l="l" t="t" r="r" b="b"/>
              <a:pathLst>
                <a:path w="9992" h="3711" extrusionOk="0">
                  <a:moveTo>
                    <a:pt x="9552" y="0"/>
                  </a:moveTo>
                  <a:cubicBezTo>
                    <a:pt x="9515" y="0"/>
                    <a:pt x="9477" y="7"/>
                    <a:pt x="9440" y="22"/>
                  </a:cubicBezTo>
                  <a:cubicBezTo>
                    <a:pt x="7988" y="621"/>
                    <a:pt x="6772" y="1656"/>
                    <a:pt x="5268" y="2208"/>
                  </a:cubicBezTo>
                  <a:cubicBezTo>
                    <a:pt x="3659" y="2798"/>
                    <a:pt x="1979" y="3047"/>
                    <a:pt x="280" y="3199"/>
                  </a:cubicBezTo>
                  <a:cubicBezTo>
                    <a:pt x="1" y="3224"/>
                    <a:pt x="14" y="3674"/>
                    <a:pt x="295" y="3690"/>
                  </a:cubicBezTo>
                  <a:cubicBezTo>
                    <a:pt x="531" y="3704"/>
                    <a:pt x="767" y="3710"/>
                    <a:pt x="1002" y="3710"/>
                  </a:cubicBezTo>
                  <a:cubicBezTo>
                    <a:pt x="2486" y="3710"/>
                    <a:pt x="3937" y="3441"/>
                    <a:pt x="5358" y="2974"/>
                  </a:cubicBezTo>
                  <a:cubicBezTo>
                    <a:pt x="6866" y="2479"/>
                    <a:pt x="8790" y="1745"/>
                    <a:pt x="9818" y="477"/>
                  </a:cubicBezTo>
                  <a:cubicBezTo>
                    <a:pt x="9991" y="264"/>
                    <a:pt x="9783" y="0"/>
                    <a:pt x="9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26" name="Google Shape;8726;p30"/>
            <p:cNvSpPr/>
            <p:nvPr/>
          </p:nvSpPr>
          <p:spPr>
            <a:xfrm>
              <a:off x="8413452" y="929815"/>
              <a:ext cx="140960" cy="139200"/>
            </a:xfrm>
            <a:custGeom>
              <a:avLst/>
              <a:gdLst/>
              <a:ahLst/>
              <a:cxnLst/>
              <a:rect l="l" t="t" r="r" b="b"/>
              <a:pathLst>
                <a:path w="3524" h="3480" extrusionOk="0">
                  <a:moveTo>
                    <a:pt x="1651" y="1"/>
                  </a:moveTo>
                  <a:cubicBezTo>
                    <a:pt x="1150" y="1"/>
                    <a:pt x="648" y="222"/>
                    <a:pt x="369" y="657"/>
                  </a:cubicBezTo>
                  <a:cubicBezTo>
                    <a:pt x="27" y="1190"/>
                    <a:pt x="0" y="1946"/>
                    <a:pt x="362" y="2472"/>
                  </a:cubicBezTo>
                  <a:cubicBezTo>
                    <a:pt x="506" y="2990"/>
                    <a:pt x="987" y="3390"/>
                    <a:pt x="1524" y="3466"/>
                  </a:cubicBezTo>
                  <a:cubicBezTo>
                    <a:pt x="1591" y="3475"/>
                    <a:pt x="1656" y="3480"/>
                    <a:pt x="1721" y="3480"/>
                  </a:cubicBezTo>
                  <a:cubicBezTo>
                    <a:pt x="2396" y="3480"/>
                    <a:pt x="2965" y="2989"/>
                    <a:pt x="3216" y="2370"/>
                  </a:cubicBezTo>
                  <a:cubicBezTo>
                    <a:pt x="3524" y="1611"/>
                    <a:pt x="3220" y="738"/>
                    <a:pt x="2562" y="278"/>
                  </a:cubicBezTo>
                  <a:cubicBezTo>
                    <a:pt x="2298" y="92"/>
                    <a:pt x="1975" y="1"/>
                    <a:pt x="16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27" name="Google Shape;8727;p30"/>
            <p:cNvSpPr/>
            <p:nvPr/>
          </p:nvSpPr>
          <p:spPr>
            <a:xfrm>
              <a:off x="8803045" y="521661"/>
              <a:ext cx="133920" cy="127840"/>
            </a:xfrm>
            <a:custGeom>
              <a:avLst/>
              <a:gdLst/>
              <a:ahLst/>
              <a:cxnLst/>
              <a:rect l="l" t="t" r="r" b="b"/>
              <a:pathLst>
                <a:path w="3348" h="3196" extrusionOk="0">
                  <a:moveTo>
                    <a:pt x="1600" y="0"/>
                  </a:moveTo>
                  <a:cubicBezTo>
                    <a:pt x="1239" y="0"/>
                    <a:pt x="878" y="112"/>
                    <a:pt x="623" y="364"/>
                  </a:cubicBezTo>
                  <a:cubicBezTo>
                    <a:pt x="321" y="663"/>
                    <a:pt x="95" y="992"/>
                    <a:pt x="60" y="1428"/>
                  </a:cubicBezTo>
                  <a:cubicBezTo>
                    <a:pt x="1" y="2171"/>
                    <a:pt x="426" y="2792"/>
                    <a:pt x="1089" y="3086"/>
                  </a:cubicBezTo>
                  <a:cubicBezTo>
                    <a:pt x="1268" y="3165"/>
                    <a:pt x="1441" y="3196"/>
                    <a:pt x="1614" y="3196"/>
                  </a:cubicBezTo>
                  <a:cubicBezTo>
                    <a:pt x="1841" y="3196"/>
                    <a:pt x="2067" y="3141"/>
                    <a:pt x="2304" y="3069"/>
                  </a:cubicBezTo>
                  <a:cubicBezTo>
                    <a:pt x="2312" y="3067"/>
                    <a:pt x="2317" y="3066"/>
                    <a:pt x="2325" y="3064"/>
                  </a:cubicBezTo>
                  <a:cubicBezTo>
                    <a:pt x="2858" y="2897"/>
                    <a:pt x="3141" y="2298"/>
                    <a:pt x="3228" y="1799"/>
                  </a:cubicBezTo>
                  <a:cubicBezTo>
                    <a:pt x="3231" y="1783"/>
                    <a:pt x="3233" y="1767"/>
                    <a:pt x="3237" y="1748"/>
                  </a:cubicBezTo>
                  <a:cubicBezTo>
                    <a:pt x="3348" y="1123"/>
                    <a:pt x="2912" y="465"/>
                    <a:pt x="2387" y="188"/>
                  </a:cubicBezTo>
                  <a:cubicBezTo>
                    <a:pt x="2159" y="67"/>
                    <a:pt x="1880" y="0"/>
                    <a:pt x="16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28" name="Google Shape;8728;p30"/>
            <p:cNvSpPr/>
            <p:nvPr/>
          </p:nvSpPr>
          <p:spPr>
            <a:xfrm>
              <a:off x="8196415" y="320704"/>
              <a:ext cx="187680" cy="180920"/>
            </a:xfrm>
            <a:custGeom>
              <a:avLst/>
              <a:gdLst/>
              <a:ahLst/>
              <a:cxnLst/>
              <a:rect l="l" t="t" r="r" b="b"/>
              <a:pathLst>
                <a:path w="4692" h="4523" extrusionOk="0">
                  <a:moveTo>
                    <a:pt x="2321" y="1"/>
                  </a:moveTo>
                  <a:cubicBezTo>
                    <a:pt x="2299" y="1"/>
                    <a:pt x="2276" y="1"/>
                    <a:pt x="2254" y="2"/>
                  </a:cubicBezTo>
                  <a:cubicBezTo>
                    <a:pt x="1441" y="25"/>
                    <a:pt x="720" y="474"/>
                    <a:pt x="341" y="1195"/>
                  </a:cubicBezTo>
                  <a:cubicBezTo>
                    <a:pt x="0" y="1840"/>
                    <a:pt x="2" y="2597"/>
                    <a:pt x="314" y="3242"/>
                  </a:cubicBezTo>
                  <a:cubicBezTo>
                    <a:pt x="306" y="3230"/>
                    <a:pt x="300" y="3220"/>
                    <a:pt x="293" y="3210"/>
                  </a:cubicBezTo>
                  <a:lnTo>
                    <a:pt x="293" y="3210"/>
                  </a:lnTo>
                  <a:cubicBezTo>
                    <a:pt x="311" y="3246"/>
                    <a:pt x="337" y="3294"/>
                    <a:pt x="366" y="3347"/>
                  </a:cubicBezTo>
                  <a:cubicBezTo>
                    <a:pt x="369" y="3353"/>
                    <a:pt x="372" y="3360"/>
                    <a:pt x="375" y="3366"/>
                  </a:cubicBezTo>
                  <a:cubicBezTo>
                    <a:pt x="637" y="3982"/>
                    <a:pt x="1430" y="4510"/>
                    <a:pt x="2078" y="4521"/>
                  </a:cubicBezTo>
                  <a:cubicBezTo>
                    <a:pt x="2114" y="4522"/>
                    <a:pt x="2148" y="4522"/>
                    <a:pt x="2183" y="4522"/>
                  </a:cubicBezTo>
                  <a:cubicBezTo>
                    <a:pt x="2666" y="4522"/>
                    <a:pt x="3057" y="4443"/>
                    <a:pt x="3478" y="4177"/>
                  </a:cubicBezTo>
                  <a:cubicBezTo>
                    <a:pt x="3784" y="3985"/>
                    <a:pt x="3927" y="3877"/>
                    <a:pt x="4167" y="3542"/>
                  </a:cubicBezTo>
                  <a:cubicBezTo>
                    <a:pt x="4618" y="2908"/>
                    <a:pt x="4692" y="2004"/>
                    <a:pt x="4373" y="1301"/>
                  </a:cubicBezTo>
                  <a:cubicBezTo>
                    <a:pt x="4008" y="501"/>
                    <a:pt x="3188" y="1"/>
                    <a:pt x="23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29" name="Google Shape;8729;p30"/>
            <p:cNvSpPr/>
            <p:nvPr/>
          </p:nvSpPr>
          <p:spPr>
            <a:xfrm>
              <a:off x="7886980" y="556421"/>
              <a:ext cx="160040" cy="144120"/>
            </a:xfrm>
            <a:custGeom>
              <a:avLst/>
              <a:gdLst/>
              <a:ahLst/>
              <a:cxnLst/>
              <a:rect l="l" t="t" r="r" b="b"/>
              <a:pathLst>
                <a:path w="4001" h="3603" extrusionOk="0">
                  <a:moveTo>
                    <a:pt x="2031" y="0"/>
                  </a:moveTo>
                  <a:cubicBezTo>
                    <a:pt x="1288" y="0"/>
                    <a:pt x="541" y="425"/>
                    <a:pt x="299" y="1166"/>
                  </a:cubicBezTo>
                  <a:cubicBezTo>
                    <a:pt x="1" y="2084"/>
                    <a:pt x="407" y="3170"/>
                    <a:pt x="1365" y="3502"/>
                  </a:cubicBezTo>
                  <a:cubicBezTo>
                    <a:pt x="1560" y="3570"/>
                    <a:pt x="1766" y="3603"/>
                    <a:pt x="1973" y="3603"/>
                  </a:cubicBezTo>
                  <a:cubicBezTo>
                    <a:pt x="2716" y="3603"/>
                    <a:pt x="3460" y="3178"/>
                    <a:pt x="3702" y="2437"/>
                  </a:cubicBezTo>
                  <a:cubicBezTo>
                    <a:pt x="4000" y="1519"/>
                    <a:pt x="3594" y="434"/>
                    <a:pt x="2637" y="100"/>
                  </a:cubicBezTo>
                  <a:cubicBezTo>
                    <a:pt x="2442" y="33"/>
                    <a:pt x="2237" y="0"/>
                    <a:pt x="203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30" name="Google Shape;8730;p30"/>
            <p:cNvSpPr/>
            <p:nvPr/>
          </p:nvSpPr>
          <p:spPr>
            <a:xfrm>
              <a:off x="7777182" y="761018"/>
              <a:ext cx="110200" cy="99320"/>
            </a:xfrm>
            <a:custGeom>
              <a:avLst/>
              <a:gdLst/>
              <a:ahLst/>
              <a:cxnLst/>
              <a:rect l="l" t="t" r="r" b="b"/>
              <a:pathLst>
                <a:path w="2755" h="2483" extrusionOk="0">
                  <a:moveTo>
                    <a:pt x="1397" y="1"/>
                  </a:moveTo>
                  <a:cubicBezTo>
                    <a:pt x="887" y="1"/>
                    <a:pt x="374" y="292"/>
                    <a:pt x="208" y="804"/>
                  </a:cubicBezTo>
                  <a:cubicBezTo>
                    <a:pt x="1" y="1435"/>
                    <a:pt x="280" y="2183"/>
                    <a:pt x="941" y="2413"/>
                  </a:cubicBezTo>
                  <a:cubicBezTo>
                    <a:pt x="1075" y="2460"/>
                    <a:pt x="1217" y="2482"/>
                    <a:pt x="1359" y="2482"/>
                  </a:cubicBezTo>
                  <a:cubicBezTo>
                    <a:pt x="1870" y="2482"/>
                    <a:pt x="2383" y="2190"/>
                    <a:pt x="2549" y="1679"/>
                  </a:cubicBezTo>
                  <a:cubicBezTo>
                    <a:pt x="2755" y="1046"/>
                    <a:pt x="2475" y="299"/>
                    <a:pt x="1815" y="70"/>
                  </a:cubicBezTo>
                  <a:cubicBezTo>
                    <a:pt x="1681" y="23"/>
                    <a:pt x="1539" y="1"/>
                    <a:pt x="13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31" name="Google Shape;8731;p30"/>
            <p:cNvSpPr/>
            <p:nvPr/>
          </p:nvSpPr>
          <p:spPr>
            <a:xfrm>
              <a:off x="8016058" y="799377"/>
              <a:ext cx="216400" cy="149240"/>
            </a:xfrm>
            <a:custGeom>
              <a:avLst/>
              <a:gdLst/>
              <a:ahLst/>
              <a:cxnLst/>
              <a:rect l="l" t="t" r="r" b="b"/>
              <a:pathLst>
                <a:path w="5410" h="3731" extrusionOk="0">
                  <a:moveTo>
                    <a:pt x="2707" y="0"/>
                  </a:moveTo>
                  <a:cubicBezTo>
                    <a:pt x="858" y="0"/>
                    <a:pt x="0" y="2906"/>
                    <a:pt x="2050" y="3616"/>
                  </a:cubicBezTo>
                  <a:cubicBezTo>
                    <a:pt x="2277" y="3695"/>
                    <a:pt x="2494" y="3731"/>
                    <a:pt x="2700" y="3731"/>
                  </a:cubicBezTo>
                  <a:cubicBezTo>
                    <a:pt x="4550" y="3731"/>
                    <a:pt x="5409" y="824"/>
                    <a:pt x="3358" y="115"/>
                  </a:cubicBezTo>
                  <a:cubicBezTo>
                    <a:pt x="3131" y="36"/>
                    <a:pt x="2913" y="0"/>
                    <a:pt x="27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32" name="Google Shape;8732;p30"/>
            <p:cNvSpPr/>
            <p:nvPr/>
          </p:nvSpPr>
          <p:spPr>
            <a:xfrm>
              <a:off x="8288734" y="723218"/>
              <a:ext cx="125520" cy="113120"/>
            </a:xfrm>
            <a:custGeom>
              <a:avLst/>
              <a:gdLst/>
              <a:ahLst/>
              <a:cxnLst/>
              <a:rect l="l" t="t" r="r" b="b"/>
              <a:pathLst>
                <a:path w="3138" h="2828" extrusionOk="0">
                  <a:moveTo>
                    <a:pt x="1590" y="1"/>
                  </a:moveTo>
                  <a:cubicBezTo>
                    <a:pt x="1008" y="1"/>
                    <a:pt x="423" y="334"/>
                    <a:pt x="235" y="916"/>
                  </a:cubicBezTo>
                  <a:cubicBezTo>
                    <a:pt x="0" y="1634"/>
                    <a:pt x="318" y="2487"/>
                    <a:pt x="1071" y="2749"/>
                  </a:cubicBezTo>
                  <a:cubicBezTo>
                    <a:pt x="1224" y="2802"/>
                    <a:pt x="1386" y="2828"/>
                    <a:pt x="1547" y="2828"/>
                  </a:cubicBezTo>
                  <a:cubicBezTo>
                    <a:pt x="2130" y="2828"/>
                    <a:pt x="2715" y="2495"/>
                    <a:pt x="2903" y="1914"/>
                  </a:cubicBezTo>
                  <a:cubicBezTo>
                    <a:pt x="3137" y="1193"/>
                    <a:pt x="2820" y="339"/>
                    <a:pt x="2066" y="80"/>
                  </a:cubicBezTo>
                  <a:cubicBezTo>
                    <a:pt x="1914" y="26"/>
                    <a:pt x="1752" y="1"/>
                    <a:pt x="159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33" name="Google Shape;8733;p30"/>
            <p:cNvSpPr/>
            <p:nvPr/>
          </p:nvSpPr>
          <p:spPr>
            <a:xfrm>
              <a:off x="8265734" y="927975"/>
              <a:ext cx="74440" cy="51320"/>
            </a:xfrm>
            <a:custGeom>
              <a:avLst/>
              <a:gdLst/>
              <a:ahLst/>
              <a:cxnLst/>
              <a:rect l="l" t="t" r="r" b="b"/>
              <a:pathLst>
                <a:path w="1861" h="1283" extrusionOk="0">
                  <a:moveTo>
                    <a:pt x="932" y="0"/>
                  </a:moveTo>
                  <a:cubicBezTo>
                    <a:pt x="296" y="0"/>
                    <a:pt x="1" y="999"/>
                    <a:pt x="706" y="1243"/>
                  </a:cubicBezTo>
                  <a:cubicBezTo>
                    <a:pt x="784" y="1270"/>
                    <a:pt x="859" y="1282"/>
                    <a:pt x="929" y="1282"/>
                  </a:cubicBezTo>
                  <a:cubicBezTo>
                    <a:pt x="1565" y="1282"/>
                    <a:pt x="1861" y="284"/>
                    <a:pt x="1155" y="40"/>
                  </a:cubicBezTo>
                  <a:cubicBezTo>
                    <a:pt x="1077" y="13"/>
                    <a:pt x="1002" y="0"/>
                    <a:pt x="9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34" name="Google Shape;8734;p30"/>
            <p:cNvSpPr/>
            <p:nvPr/>
          </p:nvSpPr>
          <p:spPr>
            <a:xfrm>
              <a:off x="8139576" y="637620"/>
              <a:ext cx="95000" cy="79000"/>
            </a:xfrm>
            <a:custGeom>
              <a:avLst/>
              <a:gdLst/>
              <a:ahLst/>
              <a:cxnLst/>
              <a:rect l="l" t="t" r="r" b="b"/>
              <a:pathLst>
                <a:path w="2375" h="1975" extrusionOk="0">
                  <a:moveTo>
                    <a:pt x="1171" y="0"/>
                  </a:moveTo>
                  <a:cubicBezTo>
                    <a:pt x="770" y="0"/>
                    <a:pt x="359" y="242"/>
                    <a:pt x="213" y="637"/>
                  </a:cubicBezTo>
                  <a:cubicBezTo>
                    <a:pt x="1" y="1208"/>
                    <a:pt x="446" y="1975"/>
                    <a:pt x="1071" y="1975"/>
                  </a:cubicBezTo>
                  <a:cubicBezTo>
                    <a:pt x="1140" y="1975"/>
                    <a:pt x="1212" y="1966"/>
                    <a:pt x="1284" y="1946"/>
                  </a:cubicBezTo>
                  <a:cubicBezTo>
                    <a:pt x="1312" y="1938"/>
                    <a:pt x="1337" y="1931"/>
                    <a:pt x="1364" y="1924"/>
                  </a:cubicBezTo>
                  <a:cubicBezTo>
                    <a:pt x="2057" y="1734"/>
                    <a:pt x="2374" y="1020"/>
                    <a:pt x="1927" y="414"/>
                  </a:cubicBezTo>
                  <a:cubicBezTo>
                    <a:pt x="1911" y="392"/>
                    <a:pt x="1896" y="371"/>
                    <a:pt x="1880" y="350"/>
                  </a:cubicBezTo>
                  <a:cubicBezTo>
                    <a:pt x="1702" y="108"/>
                    <a:pt x="1439" y="0"/>
                    <a:pt x="11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35" name="Google Shape;8735;p30"/>
            <p:cNvSpPr/>
            <p:nvPr/>
          </p:nvSpPr>
          <p:spPr>
            <a:xfrm rot="3467751">
              <a:off x="1956366" y="10268"/>
              <a:ext cx="427318" cy="777984"/>
            </a:xfrm>
            <a:custGeom>
              <a:avLst/>
              <a:gdLst/>
              <a:ahLst/>
              <a:cxnLst/>
              <a:rect l="l" t="t" r="r" b="b"/>
              <a:pathLst>
                <a:path w="10820" h="19697" extrusionOk="0">
                  <a:moveTo>
                    <a:pt x="3582" y="1"/>
                  </a:moveTo>
                  <a:cubicBezTo>
                    <a:pt x="3432" y="1"/>
                    <a:pt x="3311" y="39"/>
                    <a:pt x="3228" y="128"/>
                  </a:cubicBezTo>
                  <a:cubicBezTo>
                    <a:pt x="2851" y="536"/>
                    <a:pt x="2873" y="1521"/>
                    <a:pt x="2672" y="2045"/>
                  </a:cubicBezTo>
                  <a:cubicBezTo>
                    <a:pt x="2418" y="2697"/>
                    <a:pt x="2070" y="3309"/>
                    <a:pt x="1707" y="3905"/>
                  </a:cubicBezTo>
                  <a:cubicBezTo>
                    <a:pt x="913" y="5207"/>
                    <a:pt x="29" y="6565"/>
                    <a:pt x="15" y="8091"/>
                  </a:cubicBezTo>
                  <a:cubicBezTo>
                    <a:pt x="1" y="9817"/>
                    <a:pt x="1130" y="11363"/>
                    <a:pt x="2465" y="12459"/>
                  </a:cubicBezTo>
                  <a:cubicBezTo>
                    <a:pt x="3801" y="13556"/>
                    <a:pt x="5369" y="14337"/>
                    <a:pt x="6724" y="15408"/>
                  </a:cubicBezTo>
                  <a:cubicBezTo>
                    <a:pt x="8079" y="16480"/>
                    <a:pt x="9260" y="17971"/>
                    <a:pt x="9342" y="19696"/>
                  </a:cubicBezTo>
                  <a:cubicBezTo>
                    <a:pt x="10394" y="18268"/>
                    <a:pt x="10681" y="16412"/>
                    <a:pt x="10665" y="14640"/>
                  </a:cubicBezTo>
                  <a:cubicBezTo>
                    <a:pt x="10649" y="12865"/>
                    <a:pt x="10361" y="11101"/>
                    <a:pt x="10403" y="9329"/>
                  </a:cubicBezTo>
                  <a:cubicBezTo>
                    <a:pt x="10446" y="7467"/>
                    <a:pt x="10819" y="5455"/>
                    <a:pt x="9872" y="3852"/>
                  </a:cubicBezTo>
                  <a:cubicBezTo>
                    <a:pt x="9166" y="2657"/>
                    <a:pt x="7866" y="1959"/>
                    <a:pt x="6600" y="1388"/>
                  </a:cubicBezTo>
                  <a:cubicBezTo>
                    <a:pt x="6022" y="1126"/>
                    <a:pt x="4393" y="1"/>
                    <a:pt x="358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36" name="Google Shape;8736;p30"/>
            <p:cNvSpPr/>
            <p:nvPr/>
          </p:nvSpPr>
          <p:spPr>
            <a:xfrm rot="3467751">
              <a:off x="2115578" y="-21597"/>
              <a:ext cx="144546" cy="482384"/>
            </a:xfrm>
            <a:custGeom>
              <a:avLst/>
              <a:gdLst/>
              <a:ahLst/>
              <a:cxnLst/>
              <a:rect l="l" t="t" r="r" b="b"/>
              <a:pathLst>
                <a:path w="3660" h="12213" extrusionOk="0">
                  <a:moveTo>
                    <a:pt x="3177" y="1"/>
                  </a:moveTo>
                  <a:cubicBezTo>
                    <a:pt x="2941" y="454"/>
                    <a:pt x="2922" y="1195"/>
                    <a:pt x="2746" y="1622"/>
                  </a:cubicBezTo>
                  <a:cubicBezTo>
                    <a:pt x="2486" y="2246"/>
                    <a:pt x="2134" y="2832"/>
                    <a:pt x="1765" y="3403"/>
                  </a:cubicBezTo>
                  <a:cubicBezTo>
                    <a:pt x="958" y="4646"/>
                    <a:pt x="63" y="5948"/>
                    <a:pt x="34" y="7398"/>
                  </a:cubicBezTo>
                  <a:cubicBezTo>
                    <a:pt x="1" y="9042"/>
                    <a:pt x="1112" y="10499"/>
                    <a:pt x="2433" y="11527"/>
                  </a:cubicBezTo>
                  <a:cubicBezTo>
                    <a:pt x="2744" y="11769"/>
                    <a:pt x="3068" y="11995"/>
                    <a:pt x="3400" y="12212"/>
                  </a:cubicBezTo>
                  <a:cubicBezTo>
                    <a:pt x="2208" y="10316"/>
                    <a:pt x="1319" y="8119"/>
                    <a:pt x="1790" y="5858"/>
                  </a:cubicBezTo>
                  <a:cubicBezTo>
                    <a:pt x="2195" y="3908"/>
                    <a:pt x="3659" y="1987"/>
                    <a:pt x="3177" y="1"/>
                  </a:cubicBezTo>
                  <a:close/>
                </a:path>
              </a:pathLst>
            </a:custGeom>
            <a:solidFill>
              <a:srgbClr val="000000">
                <a:alpha val="18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37" name="Google Shape;8737;p30"/>
            <p:cNvSpPr/>
            <p:nvPr/>
          </p:nvSpPr>
          <p:spPr>
            <a:xfrm rot="3467751">
              <a:off x="2182111" y="-20076"/>
              <a:ext cx="138622" cy="389288"/>
            </a:xfrm>
            <a:custGeom>
              <a:avLst/>
              <a:gdLst/>
              <a:ahLst/>
              <a:cxnLst/>
              <a:rect l="l" t="t" r="r" b="b"/>
              <a:pathLst>
                <a:path w="3510" h="9856" extrusionOk="0">
                  <a:moveTo>
                    <a:pt x="3352" y="0"/>
                  </a:moveTo>
                  <a:cubicBezTo>
                    <a:pt x="3301" y="21"/>
                    <a:pt x="3254" y="50"/>
                    <a:pt x="3218" y="89"/>
                  </a:cubicBezTo>
                  <a:cubicBezTo>
                    <a:pt x="2842" y="497"/>
                    <a:pt x="2864" y="1484"/>
                    <a:pt x="2661" y="2008"/>
                  </a:cubicBezTo>
                  <a:cubicBezTo>
                    <a:pt x="2409" y="2660"/>
                    <a:pt x="2062" y="3271"/>
                    <a:pt x="1698" y="3867"/>
                  </a:cubicBezTo>
                  <a:cubicBezTo>
                    <a:pt x="904" y="5170"/>
                    <a:pt x="18" y="6528"/>
                    <a:pt x="5" y="8052"/>
                  </a:cubicBezTo>
                  <a:cubicBezTo>
                    <a:pt x="1" y="8683"/>
                    <a:pt x="148" y="9288"/>
                    <a:pt x="401" y="9856"/>
                  </a:cubicBezTo>
                  <a:cubicBezTo>
                    <a:pt x="231" y="9133"/>
                    <a:pt x="202" y="8380"/>
                    <a:pt x="321" y="7640"/>
                  </a:cubicBezTo>
                  <a:cubicBezTo>
                    <a:pt x="489" y="6594"/>
                    <a:pt x="1002" y="5677"/>
                    <a:pt x="1561" y="4794"/>
                  </a:cubicBezTo>
                  <a:cubicBezTo>
                    <a:pt x="2473" y="3352"/>
                    <a:pt x="3509" y="1721"/>
                    <a:pt x="335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38" name="Google Shape;8738;p30"/>
            <p:cNvSpPr/>
            <p:nvPr/>
          </p:nvSpPr>
          <p:spPr>
            <a:xfrm rot="3467751">
              <a:off x="2141413" y="174064"/>
              <a:ext cx="151892" cy="716368"/>
            </a:xfrm>
            <a:custGeom>
              <a:avLst/>
              <a:gdLst/>
              <a:ahLst/>
              <a:cxnLst/>
              <a:rect l="l" t="t" r="r" b="b"/>
              <a:pathLst>
                <a:path w="3846" h="18137" extrusionOk="0">
                  <a:moveTo>
                    <a:pt x="1" y="0"/>
                  </a:moveTo>
                  <a:lnTo>
                    <a:pt x="1" y="0"/>
                  </a:lnTo>
                  <a:cubicBezTo>
                    <a:pt x="327" y="716"/>
                    <a:pt x="925" y="1291"/>
                    <a:pt x="1309" y="2020"/>
                  </a:cubicBezTo>
                  <a:cubicBezTo>
                    <a:pt x="1902" y="3140"/>
                    <a:pt x="1353" y="4406"/>
                    <a:pt x="1133" y="5553"/>
                  </a:cubicBezTo>
                  <a:cubicBezTo>
                    <a:pt x="856" y="6994"/>
                    <a:pt x="1274" y="8282"/>
                    <a:pt x="1790" y="9617"/>
                  </a:cubicBezTo>
                  <a:cubicBezTo>
                    <a:pt x="2288" y="10908"/>
                    <a:pt x="2641" y="12229"/>
                    <a:pt x="2701" y="13621"/>
                  </a:cubicBezTo>
                  <a:cubicBezTo>
                    <a:pt x="2753" y="14884"/>
                    <a:pt x="2603" y="16141"/>
                    <a:pt x="2255" y="17352"/>
                  </a:cubicBezTo>
                  <a:cubicBezTo>
                    <a:pt x="2316" y="17607"/>
                    <a:pt x="2357" y="17869"/>
                    <a:pt x="2368" y="18136"/>
                  </a:cubicBezTo>
                  <a:cubicBezTo>
                    <a:pt x="3420" y="16708"/>
                    <a:pt x="3708" y="14853"/>
                    <a:pt x="3692" y="13080"/>
                  </a:cubicBezTo>
                  <a:cubicBezTo>
                    <a:pt x="3675" y="11307"/>
                    <a:pt x="3387" y="9542"/>
                    <a:pt x="3429" y="7768"/>
                  </a:cubicBezTo>
                  <a:cubicBezTo>
                    <a:pt x="3473" y="5907"/>
                    <a:pt x="3846" y="3895"/>
                    <a:pt x="2899" y="2292"/>
                  </a:cubicBezTo>
                  <a:cubicBezTo>
                    <a:pt x="2262" y="1215"/>
                    <a:pt x="1142" y="544"/>
                    <a:pt x="1" y="0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39" name="Google Shape;8739;p30"/>
            <p:cNvSpPr/>
            <p:nvPr/>
          </p:nvSpPr>
          <p:spPr>
            <a:xfrm rot="3467751">
              <a:off x="2011107" y="27906"/>
              <a:ext cx="337747" cy="776562"/>
            </a:xfrm>
            <a:custGeom>
              <a:avLst/>
              <a:gdLst/>
              <a:ahLst/>
              <a:cxnLst/>
              <a:rect l="l" t="t" r="r" b="b"/>
              <a:pathLst>
                <a:path w="8552" h="19661" extrusionOk="0">
                  <a:moveTo>
                    <a:pt x="1749" y="0"/>
                  </a:moveTo>
                  <a:lnTo>
                    <a:pt x="1749" y="0"/>
                  </a:lnTo>
                  <a:cubicBezTo>
                    <a:pt x="1860" y="856"/>
                    <a:pt x="2027" y="1705"/>
                    <a:pt x="2235" y="2544"/>
                  </a:cubicBezTo>
                  <a:cubicBezTo>
                    <a:pt x="2337" y="2946"/>
                    <a:pt x="2448" y="3347"/>
                    <a:pt x="2566" y="3745"/>
                  </a:cubicBezTo>
                  <a:cubicBezTo>
                    <a:pt x="1315" y="4462"/>
                    <a:pt x="385" y="5664"/>
                    <a:pt x="0" y="7052"/>
                  </a:cubicBezTo>
                  <a:lnTo>
                    <a:pt x="69" y="7070"/>
                  </a:lnTo>
                  <a:cubicBezTo>
                    <a:pt x="446" y="5705"/>
                    <a:pt x="1360" y="4521"/>
                    <a:pt x="2582" y="3810"/>
                  </a:cubicBezTo>
                  <a:cubicBezTo>
                    <a:pt x="2706" y="4215"/>
                    <a:pt x="2839" y="4621"/>
                    <a:pt x="2980" y="5023"/>
                  </a:cubicBezTo>
                  <a:cubicBezTo>
                    <a:pt x="3191" y="5627"/>
                    <a:pt x="3421" y="6225"/>
                    <a:pt x="3666" y="6815"/>
                  </a:cubicBezTo>
                  <a:cubicBezTo>
                    <a:pt x="2562" y="8396"/>
                    <a:pt x="1787" y="10232"/>
                    <a:pt x="1424" y="12126"/>
                  </a:cubicBezTo>
                  <a:lnTo>
                    <a:pt x="1494" y="12139"/>
                  </a:lnTo>
                  <a:cubicBezTo>
                    <a:pt x="1852" y="10269"/>
                    <a:pt x="2613" y="8458"/>
                    <a:pt x="3698" y="6894"/>
                  </a:cubicBezTo>
                  <a:cubicBezTo>
                    <a:pt x="3878" y="7325"/>
                    <a:pt x="4061" y="7753"/>
                    <a:pt x="4249" y="8179"/>
                  </a:cubicBezTo>
                  <a:lnTo>
                    <a:pt x="4245" y="8196"/>
                  </a:lnTo>
                  <a:cubicBezTo>
                    <a:pt x="4249" y="8198"/>
                    <a:pt x="4255" y="8198"/>
                    <a:pt x="4258" y="8199"/>
                  </a:cubicBezTo>
                  <a:cubicBezTo>
                    <a:pt x="4488" y="8721"/>
                    <a:pt x="4721" y="9239"/>
                    <a:pt x="4956" y="9758"/>
                  </a:cubicBezTo>
                  <a:cubicBezTo>
                    <a:pt x="4555" y="11147"/>
                    <a:pt x="4420" y="12630"/>
                    <a:pt x="4564" y="14065"/>
                  </a:cubicBezTo>
                  <a:lnTo>
                    <a:pt x="4635" y="14058"/>
                  </a:lnTo>
                  <a:cubicBezTo>
                    <a:pt x="4495" y="12659"/>
                    <a:pt x="4621" y="11214"/>
                    <a:pt x="5001" y="9857"/>
                  </a:cubicBezTo>
                  <a:cubicBezTo>
                    <a:pt x="5712" y="11409"/>
                    <a:pt x="6426" y="12962"/>
                    <a:pt x="6962" y="14579"/>
                  </a:cubicBezTo>
                  <a:cubicBezTo>
                    <a:pt x="7235" y="15397"/>
                    <a:pt x="7453" y="16232"/>
                    <a:pt x="7586" y="17084"/>
                  </a:cubicBezTo>
                  <a:cubicBezTo>
                    <a:pt x="7724" y="17934"/>
                    <a:pt x="7772" y="18799"/>
                    <a:pt x="7717" y="19660"/>
                  </a:cubicBezTo>
                  <a:cubicBezTo>
                    <a:pt x="7804" y="18801"/>
                    <a:pt x="7772" y="17931"/>
                    <a:pt x="7656" y="17072"/>
                  </a:cubicBezTo>
                  <a:cubicBezTo>
                    <a:pt x="7535" y="16214"/>
                    <a:pt x="7325" y="15372"/>
                    <a:pt x="7067" y="14546"/>
                  </a:cubicBezTo>
                  <a:cubicBezTo>
                    <a:pt x="6811" y="13720"/>
                    <a:pt x="6490" y="12914"/>
                    <a:pt x="6155" y="12117"/>
                  </a:cubicBezTo>
                  <a:cubicBezTo>
                    <a:pt x="6089" y="11963"/>
                    <a:pt x="6021" y="11807"/>
                    <a:pt x="5955" y="11652"/>
                  </a:cubicBezTo>
                  <a:lnTo>
                    <a:pt x="5955" y="11652"/>
                  </a:lnTo>
                  <a:cubicBezTo>
                    <a:pt x="7068" y="11989"/>
                    <a:pt x="8007" y="12809"/>
                    <a:pt x="8486" y="13873"/>
                  </a:cubicBezTo>
                  <a:lnTo>
                    <a:pt x="8552" y="13844"/>
                  </a:lnTo>
                  <a:cubicBezTo>
                    <a:pt x="8058" y="12744"/>
                    <a:pt x="7077" y="11900"/>
                    <a:pt x="5922" y="11569"/>
                  </a:cubicBezTo>
                  <a:cubicBezTo>
                    <a:pt x="5657" y="10959"/>
                    <a:pt x="5383" y="10353"/>
                    <a:pt x="5109" y="9748"/>
                  </a:cubicBezTo>
                  <a:cubicBezTo>
                    <a:pt x="5094" y="9714"/>
                    <a:pt x="5078" y="9682"/>
                    <a:pt x="5064" y="9649"/>
                  </a:cubicBezTo>
                  <a:cubicBezTo>
                    <a:pt x="5065" y="9642"/>
                    <a:pt x="5066" y="9634"/>
                    <a:pt x="5069" y="9628"/>
                  </a:cubicBezTo>
                  <a:lnTo>
                    <a:pt x="5050" y="9624"/>
                  </a:lnTo>
                  <a:cubicBezTo>
                    <a:pt x="4841" y="9167"/>
                    <a:pt x="4632" y="8708"/>
                    <a:pt x="4425" y="8247"/>
                  </a:cubicBezTo>
                  <a:lnTo>
                    <a:pt x="4425" y="8247"/>
                  </a:lnTo>
                  <a:cubicBezTo>
                    <a:pt x="5582" y="8587"/>
                    <a:pt x="6661" y="9254"/>
                    <a:pt x="7478" y="10137"/>
                  </a:cubicBezTo>
                  <a:lnTo>
                    <a:pt x="7532" y="10090"/>
                  </a:lnTo>
                  <a:cubicBezTo>
                    <a:pt x="6691" y="9181"/>
                    <a:pt x="5581" y="8502"/>
                    <a:pt x="4389" y="8163"/>
                  </a:cubicBezTo>
                  <a:cubicBezTo>
                    <a:pt x="3971" y="7223"/>
                    <a:pt x="3570" y="6277"/>
                    <a:pt x="3209" y="5316"/>
                  </a:cubicBezTo>
                  <a:lnTo>
                    <a:pt x="3209" y="5316"/>
                  </a:lnTo>
                  <a:cubicBezTo>
                    <a:pt x="4562" y="5368"/>
                    <a:pt x="5890" y="5933"/>
                    <a:pt x="6863" y="6875"/>
                  </a:cubicBezTo>
                  <a:lnTo>
                    <a:pt x="6913" y="6824"/>
                  </a:lnTo>
                  <a:cubicBezTo>
                    <a:pt x="5919" y="5865"/>
                    <a:pt x="4562" y="5291"/>
                    <a:pt x="3183" y="5246"/>
                  </a:cubicBezTo>
                  <a:cubicBezTo>
                    <a:pt x="3149" y="5160"/>
                    <a:pt x="3117" y="5074"/>
                    <a:pt x="3085" y="4988"/>
                  </a:cubicBezTo>
                  <a:cubicBezTo>
                    <a:pt x="2938" y="4584"/>
                    <a:pt x="2796" y="4176"/>
                    <a:pt x="2665" y="3765"/>
                  </a:cubicBezTo>
                  <a:cubicBezTo>
                    <a:pt x="2668" y="3764"/>
                    <a:pt x="2674" y="3761"/>
                    <a:pt x="2677" y="3759"/>
                  </a:cubicBezTo>
                  <a:lnTo>
                    <a:pt x="2645" y="3701"/>
                  </a:lnTo>
                  <a:cubicBezTo>
                    <a:pt x="2595" y="3545"/>
                    <a:pt x="2549" y="3391"/>
                    <a:pt x="2502" y="3236"/>
                  </a:cubicBezTo>
                  <a:cubicBezTo>
                    <a:pt x="2914" y="3168"/>
                    <a:pt x="3332" y="3135"/>
                    <a:pt x="3750" y="3135"/>
                  </a:cubicBezTo>
                  <a:cubicBezTo>
                    <a:pt x="4891" y="3135"/>
                    <a:pt x="6034" y="3386"/>
                    <a:pt x="7066" y="3873"/>
                  </a:cubicBezTo>
                  <a:lnTo>
                    <a:pt x="7096" y="3810"/>
                  </a:lnTo>
                  <a:cubicBezTo>
                    <a:pt x="6056" y="3318"/>
                    <a:pt x="4904" y="3065"/>
                    <a:pt x="3753" y="3065"/>
                  </a:cubicBezTo>
                  <a:cubicBezTo>
                    <a:pt x="3328" y="3065"/>
                    <a:pt x="2903" y="3099"/>
                    <a:pt x="2483" y="3169"/>
                  </a:cubicBezTo>
                  <a:cubicBezTo>
                    <a:pt x="2419" y="2955"/>
                    <a:pt x="2359" y="2742"/>
                    <a:pt x="2302" y="2528"/>
                  </a:cubicBezTo>
                  <a:cubicBezTo>
                    <a:pt x="2075" y="1695"/>
                    <a:pt x="1893" y="853"/>
                    <a:pt x="174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40" name="Google Shape;8740;p30"/>
            <p:cNvSpPr/>
            <p:nvPr/>
          </p:nvSpPr>
          <p:spPr>
            <a:xfrm rot="3467751">
              <a:off x="2253634" y="818431"/>
              <a:ext cx="620125" cy="341654"/>
            </a:xfrm>
            <a:custGeom>
              <a:avLst/>
              <a:gdLst/>
              <a:ahLst/>
              <a:cxnLst/>
              <a:rect l="l" t="t" r="r" b="b"/>
              <a:pathLst>
                <a:path w="15702" h="8650" extrusionOk="0">
                  <a:moveTo>
                    <a:pt x="5274" y="1"/>
                  </a:moveTo>
                  <a:cubicBezTo>
                    <a:pt x="5236" y="1"/>
                    <a:pt x="5199" y="1"/>
                    <a:pt x="5162" y="3"/>
                  </a:cubicBezTo>
                  <a:cubicBezTo>
                    <a:pt x="4091" y="42"/>
                    <a:pt x="3139" y="669"/>
                    <a:pt x="2287" y="1316"/>
                  </a:cubicBezTo>
                  <a:cubicBezTo>
                    <a:pt x="1825" y="1665"/>
                    <a:pt x="1" y="2569"/>
                    <a:pt x="194" y="3138"/>
                  </a:cubicBezTo>
                  <a:cubicBezTo>
                    <a:pt x="330" y="3543"/>
                    <a:pt x="1009" y="3890"/>
                    <a:pt x="1289" y="4221"/>
                  </a:cubicBezTo>
                  <a:cubicBezTo>
                    <a:pt x="1638" y="4632"/>
                    <a:pt x="1927" y="5092"/>
                    <a:pt x="2195" y="5557"/>
                  </a:cubicBezTo>
                  <a:cubicBezTo>
                    <a:pt x="2785" y="6573"/>
                    <a:pt x="3381" y="7671"/>
                    <a:pt x="4410" y="8242"/>
                  </a:cubicBezTo>
                  <a:cubicBezTo>
                    <a:pt x="4929" y="8530"/>
                    <a:pt x="5508" y="8649"/>
                    <a:pt x="6099" y="8649"/>
                  </a:cubicBezTo>
                  <a:cubicBezTo>
                    <a:pt x="6834" y="8649"/>
                    <a:pt x="7588" y="8465"/>
                    <a:pt x="8271" y="8187"/>
                  </a:cubicBezTo>
                  <a:cubicBezTo>
                    <a:pt x="9505" y="7684"/>
                    <a:pt x="10609" y="6909"/>
                    <a:pt x="11835" y="6385"/>
                  </a:cubicBezTo>
                  <a:cubicBezTo>
                    <a:pt x="12566" y="6070"/>
                    <a:pt x="13376" y="5854"/>
                    <a:pt x="14166" y="5854"/>
                  </a:cubicBezTo>
                  <a:cubicBezTo>
                    <a:pt x="14698" y="5854"/>
                    <a:pt x="15220" y="5952"/>
                    <a:pt x="15702" y="6184"/>
                  </a:cubicBezTo>
                  <a:cubicBezTo>
                    <a:pt x="15122" y="4947"/>
                    <a:pt x="13971" y="4071"/>
                    <a:pt x="12763" y="3430"/>
                  </a:cubicBezTo>
                  <a:cubicBezTo>
                    <a:pt x="11555" y="2789"/>
                    <a:pt x="10254" y="2335"/>
                    <a:pt x="9068" y="1657"/>
                  </a:cubicBezTo>
                  <a:cubicBezTo>
                    <a:pt x="7855" y="961"/>
                    <a:pt x="6659" y="1"/>
                    <a:pt x="52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41" name="Google Shape;8741;p30"/>
            <p:cNvSpPr/>
            <p:nvPr/>
          </p:nvSpPr>
          <p:spPr>
            <a:xfrm rot="3467751">
              <a:off x="2267639" y="813670"/>
              <a:ext cx="349121" cy="210720"/>
            </a:xfrm>
            <a:custGeom>
              <a:avLst/>
              <a:gdLst/>
              <a:ahLst/>
              <a:cxnLst/>
              <a:rect l="l" t="t" r="r" b="b"/>
              <a:pathLst>
                <a:path w="8840" h="5335" extrusionOk="0">
                  <a:moveTo>
                    <a:pt x="1" y="0"/>
                  </a:moveTo>
                  <a:cubicBezTo>
                    <a:pt x="235" y="331"/>
                    <a:pt x="761" y="625"/>
                    <a:pt x="1000" y="906"/>
                  </a:cubicBezTo>
                  <a:cubicBezTo>
                    <a:pt x="1350" y="1317"/>
                    <a:pt x="1637" y="1778"/>
                    <a:pt x="1907" y="2244"/>
                  </a:cubicBezTo>
                  <a:cubicBezTo>
                    <a:pt x="2500" y="3258"/>
                    <a:pt x="3094" y="4358"/>
                    <a:pt x="4124" y="4926"/>
                  </a:cubicBezTo>
                  <a:cubicBezTo>
                    <a:pt x="4645" y="5215"/>
                    <a:pt x="5224" y="5335"/>
                    <a:pt x="5815" y="5335"/>
                  </a:cubicBezTo>
                  <a:cubicBezTo>
                    <a:pt x="6549" y="5335"/>
                    <a:pt x="7302" y="5150"/>
                    <a:pt x="7985" y="4873"/>
                  </a:cubicBezTo>
                  <a:cubicBezTo>
                    <a:pt x="8277" y="4755"/>
                    <a:pt x="8558" y="4620"/>
                    <a:pt x="8839" y="4479"/>
                  </a:cubicBezTo>
                  <a:lnTo>
                    <a:pt x="8839" y="4479"/>
                  </a:lnTo>
                  <a:cubicBezTo>
                    <a:pt x="8621" y="4490"/>
                    <a:pt x="8401" y="4495"/>
                    <a:pt x="8181" y="4495"/>
                  </a:cubicBezTo>
                  <a:cubicBezTo>
                    <a:pt x="6578" y="4495"/>
                    <a:pt x="4949" y="4191"/>
                    <a:pt x="3677" y="3156"/>
                  </a:cubicBezTo>
                  <a:cubicBezTo>
                    <a:pt x="2431" y="2143"/>
                    <a:pt x="1606" y="427"/>
                    <a:pt x="1" y="0"/>
                  </a:cubicBezTo>
                  <a:close/>
                </a:path>
              </a:pathLst>
            </a:custGeom>
            <a:solidFill>
              <a:srgbClr val="000000">
                <a:alpha val="18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42" name="Google Shape;8742;p30"/>
            <p:cNvSpPr/>
            <p:nvPr/>
          </p:nvSpPr>
          <p:spPr>
            <a:xfrm rot="3467751">
              <a:off x="2300343" y="746884"/>
              <a:ext cx="221242" cy="222056"/>
            </a:xfrm>
            <a:custGeom>
              <a:avLst/>
              <a:gdLst/>
              <a:ahLst/>
              <a:cxnLst/>
              <a:rect l="l" t="t" r="r" b="b"/>
              <a:pathLst>
                <a:path w="5602" h="5622" extrusionOk="0">
                  <a:moveTo>
                    <a:pt x="6" y="0"/>
                  </a:moveTo>
                  <a:lnTo>
                    <a:pt x="6" y="0"/>
                  </a:lnTo>
                  <a:cubicBezTo>
                    <a:pt x="1" y="43"/>
                    <a:pt x="5" y="85"/>
                    <a:pt x="18" y="124"/>
                  </a:cubicBezTo>
                  <a:cubicBezTo>
                    <a:pt x="156" y="529"/>
                    <a:pt x="831" y="876"/>
                    <a:pt x="1112" y="1205"/>
                  </a:cubicBezTo>
                  <a:cubicBezTo>
                    <a:pt x="1462" y="1616"/>
                    <a:pt x="1749" y="2077"/>
                    <a:pt x="2019" y="2543"/>
                  </a:cubicBezTo>
                  <a:cubicBezTo>
                    <a:pt x="2609" y="3559"/>
                    <a:pt x="3205" y="4659"/>
                    <a:pt x="4233" y="5227"/>
                  </a:cubicBezTo>
                  <a:cubicBezTo>
                    <a:pt x="4660" y="5461"/>
                    <a:pt x="5125" y="5585"/>
                    <a:pt x="5601" y="5622"/>
                  </a:cubicBezTo>
                  <a:cubicBezTo>
                    <a:pt x="5049" y="5470"/>
                    <a:pt x="4529" y="5214"/>
                    <a:pt x="4070" y="4861"/>
                  </a:cubicBezTo>
                  <a:cubicBezTo>
                    <a:pt x="3423" y="4364"/>
                    <a:pt x="2990" y="3678"/>
                    <a:pt x="2598" y="2974"/>
                  </a:cubicBezTo>
                  <a:cubicBezTo>
                    <a:pt x="1957" y="1825"/>
                    <a:pt x="1232" y="525"/>
                    <a:pt x="6" y="0"/>
                  </a:cubicBezTo>
                  <a:close/>
                </a:path>
              </a:pathLst>
            </a:custGeom>
            <a:solidFill>
              <a:srgbClr val="4654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43" name="Google Shape;8743;p30"/>
            <p:cNvSpPr/>
            <p:nvPr/>
          </p:nvSpPr>
          <p:spPr>
            <a:xfrm rot="3467751">
              <a:off x="2371797" y="883709"/>
              <a:ext cx="519772" cy="244253"/>
            </a:xfrm>
            <a:custGeom>
              <a:avLst/>
              <a:gdLst/>
              <a:ahLst/>
              <a:cxnLst/>
              <a:rect l="l" t="t" r="r" b="b"/>
              <a:pathLst>
                <a:path w="13161" h="6184" extrusionOk="0">
                  <a:moveTo>
                    <a:pt x="2731" y="1"/>
                  </a:moveTo>
                  <a:cubicBezTo>
                    <a:pt x="2694" y="1"/>
                    <a:pt x="2656" y="1"/>
                    <a:pt x="2619" y="3"/>
                  </a:cubicBezTo>
                  <a:cubicBezTo>
                    <a:pt x="1654" y="39"/>
                    <a:pt x="787" y="551"/>
                    <a:pt x="0" y="1125"/>
                  </a:cubicBezTo>
                  <a:cubicBezTo>
                    <a:pt x="58" y="1129"/>
                    <a:pt x="116" y="1130"/>
                    <a:pt x="175" y="1130"/>
                  </a:cubicBezTo>
                  <a:cubicBezTo>
                    <a:pt x="711" y="1130"/>
                    <a:pt x="1253" y="980"/>
                    <a:pt x="1814" y="980"/>
                  </a:cubicBezTo>
                  <a:cubicBezTo>
                    <a:pt x="1826" y="980"/>
                    <a:pt x="1837" y="980"/>
                    <a:pt x="1849" y="980"/>
                  </a:cubicBezTo>
                  <a:cubicBezTo>
                    <a:pt x="2827" y="989"/>
                    <a:pt x="3481" y="1827"/>
                    <a:pt x="4179" y="2400"/>
                  </a:cubicBezTo>
                  <a:cubicBezTo>
                    <a:pt x="5055" y="3116"/>
                    <a:pt x="6081" y="3306"/>
                    <a:pt x="7175" y="3446"/>
                  </a:cubicBezTo>
                  <a:cubicBezTo>
                    <a:pt x="8233" y="3583"/>
                    <a:pt x="9258" y="3830"/>
                    <a:pt x="10221" y="4301"/>
                  </a:cubicBezTo>
                  <a:cubicBezTo>
                    <a:pt x="11099" y="4728"/>
                    <a:pt x="11894" y="5293"/>
                    <a:pt x="12586" y="5972"/>
                  </a:cubicBezTo>
                  <a:cubicBezTo>
                    <a:pt x="12781" y="6023"/>
                    <a:pt x="12974" y="6095"/>
                    <a:pt x="13160" y="6184"/>
                  </a:cubicBezTo>
                  <a:cubicBezTo>
                    <a:pt x="12579" y="4947"/>
                    <a:pt x="11428" y="4069"/>
                    <a:pt x="10220" y="3430"/>
                  </a:cubicBezTo>
                  <a:cubicBezTo>
                    <a:pt x="9012" y="2789"/>
                    <a:pt x="7711" y="2335"/>
                    <a:pt x="6525" y="1657"/>
                  </a:cubicBezTo>
                  <a:cubicBezTo>
                    <a:pt x="5312" y="961"/>
                    <a:pt x="4118" y="1"/>
                    <a:pt x="2731" y="1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44" name="Google Shape;8744;p30"/>
            <p:cNvSpPr/>
            <p:nvPr/>
          </p:nvSpPr>
          <p:spPr>
            <a:xfrm rot="3467751">
              <a:off x="2262173" y="853875"/>
              <a:ext cx="613293" cy="272573"/>
            </a:xfrm>
            <a:custGeom>
              <a:avLst/>
              <a:gdLst/>
              <a:ahLst/>
              <a:cxnLst/>
              <a:rect l="l" t="t" r="r" b="b"/>
              <a:pathLst>
                <a:path w="15529" h="6901" extrusionOk="0">
                  <a:moveTo>
                    <a:pt x="4549" y="1"/>
                  </a:moveTo>
                  <a:cubicBezTo>
                    <a:pt x="3569" y="719"/>
                    <a:pt x="2816" y="1744"/>
                    <a:pt x="2418" y="2892"/>
                  </a:cubicBezTo>
                  <a:cubicBezTo>
                    <a:pt x="2250" y="2855"/>
                    <a:pt x="2083" y="2819"/>
                    <a:pt x="1917" y="2778"/>
                  </a:cubicBezTo>
                  <a:cubicBezTo>
                    <a:pt x="1268" y="2628"/>
                    <a:pt x="631" y="2440"/>
                    <a:pt x="1" y="2224"/>
                  </a:cubicBezTo>
                  <a:lnTo>
                    <a:pt x="1" y="2224"/>
                  </a:lnTo>
                  <a:cubicBezTo>
                    <a:pt x="623" y="2465"/>
                    <a:pt x="1259" y="2661"/>
                    <a:pt x="1905" y="2832"/>
                  </a:cubicBezTo>
                  <a:cubicBezTo>
                    <a:pt x="2214" y="2912"/>
                    <a:pt x="2527" y="2982"/>
                    <a:pt x="2840" y="3048"/>
                  </a:cubicBezTo>
                  <a:cubicBezTo>
                    <a:pt x="2875" y="4155"/>
                    <a:pt x="3347" y="5229"/>
                    <a:pt x="4146" y="6001"/>
                  </a:cubicBezTo>
                  <a:lnTo>
                    <a:pt x="4185" y="5960"/>
                  </a:lnTo>
                  <a:cubicBezTo>
                    <a:pt x="3398" y="5203"/>
                    <a:pt x="2934" y="4151"/>
                    <a:pt x="2899" y="3059"/>
                  </a:cubicBezTo>
                  <a:lnTo>
                    <a:pt x="2899" y="3059"/>
                  </a:lnTo>
                  <a:cubicBezTo>
                    <a:pt x="3219" y="3125"/>
                    <a:pt x="3541" y="3183"/>
                    <a:pt x="3866" y="3236"/>
                  </a:cubicBezTo>
                  <a:cubicBezTo>
                    <a:pt x="4354" y="3314"/>
                    <a:pt x="4842" y="3375"/>
                    <a:pt x="5333" y="3429"/>
                  </a:cubicBezTo>
                  <a:cubicBezTo>
                    <a:pt x="6001" y="4758"/>
                    <a:pt x="6958" y="5959"/>
                    <a:pt x="8109" y="6900"/>
                  </a:cubicBezTo>
                  <a:lnTo>
                    <a:pt x="8144" y="6858"/>
                  </a:lnTo>
                  <a:cubicBezTo>
                    <a:pt x="7009" y="5928"/>
                    <a:pt x="6060" y="4745"/>
                    <a:pt x="5399" y="3437"/>
                  </a:cubicBezTo>
                  <a:lnTo>
                    <a:pt x="5399" y="3437"/>
                  </a:lnTo>
                  <a:cubicBezTo>
                    <a:pt x="5756" y="3475"/>
                    <a:pt x="6116" y="3507"/>
                    <a:pt x="6474" y="3536"/>
                  </a:cubicBezTo>
                  <a:lnTo>
                    <a:pt x="6483" y="3546"/>
                  </a:lnTo>
                  <a:lnTo>
                    <a:pt x="6490" y="3539"/>
                  </a:lnTo>
                  <a:cubicBezTo>
                    <a:pt x="6927" y="3575"/>
                    <a:pt x="7366" y="3607"/>
                    <a:pt x="7803" y="3638"/>
                  </a:cubicBezTo>
                  <a:cubicBezTo>
                    <a:pt x="8596" y="4420"/>
                    <a:pt x="9554" y="5057"/>
                    <a:pt x="10579" y="5487"/>
                  </a:cubicBezTo>
                  <a:lnTo>
                    <a:pt x="10601" y="5436"/>
                  </a:lnTo>
                  <a:cubicBezTo>
                    <a:pt x="9601" y="5018"/>
                    <a:pt x="8667" y="4400"/>
                    <a:pt x="7888" y="3644"/>
                  </a:cubicBezTo>
                  <a:lnTo>
                    <a:pt x="7888" y="3644"/>
                  </a:lnTo>
                  <a:cubicBezTo>
                    <a:pt x="9200" y="3732"/>
                    <a:pt x="10516" y="3820"/>
                    <a:pt x="11808" y="4050"/>
                  </a:cubicBezTo>
                  <a:cubicBezTo>
                    <a:pt x="12463" y="4167"/>
                    <a:pt x="13110" y="4325"/>
                    <a:pt x="13733" y="4547"/>
                  </a:cubicBezTo>
                  <a:cubicBezTo>
                    <a:pt x="14360" y="4765"/>
                    <a:pt x="14964" y="5051"/>
                    <a:pt x="15528" y="5407"/>
                  </a:cubicBezTo>
                  <a:cubicBezTo>
                    <a:pt x="14978" y="5032"/>
                    <a:pt x="14374" y="4735"/>
                    <a:pt x="13752" y="4497"/>
                  </a:cubicBezTo>
                  <a:cubicBezTo>
                    <a:pt x="13127" y="4264"/>
                    <a:pt x="12479" y="4095"/>
                    <a:pt x="11823" y="3968"/>
                  </a:cubicBezTo>
                  <a:cubicBezTo>
                    <a:pt x="11167" y="3839"/>
                    <a:pt x="10504" y="3760"/>
                    <a:pt x="9841" y="3693"/>
                  </a:cubicBezTo>
                  <a:cubicBezTo>
                    <a:pt x="9712" y="3680"/>
                    <a:pt x="9584" y="3670"/>
                    <a:pt x="9454" y="3657"/>
                  </a:cubicBezTo>
                  <a:cubicBezTo>
                    <a:pt x="10036" y="3080"/>
                    <a:pt x="10840" y="2750"/>
                    <a:pt x="11658" y="2750"/>
                  </a:cubicBezTo>
                  <a:cubicBezTo>
                    <a:pt x="11735" y="2750"/>
                    <a:pt x="11812" y="2753"/>
                    <a:pt x="11889" y="2759"/>
                  </a:cubicBezTo>
                  <a:lnTo>
                    <a:pt x="11893" y="2704"/>
                  </a:lnTo>
                  <a:cubicBezTo>
                    <a:pt x="11817" y="2698"/>
                    <a:pt x="11740" y="2695"/>
                    <a:pt x="11664" y="2695"/>
                  </a:cubicBezTo>
                  <a:cubicBezTo>
                    <a:pt x="10814" y="2695"/>
                    <a:pt x="9982" y="3042"/>
                    <a:pt x="9382" y="3649"/>
                  </a:cubicBezTo>
                  <a:cubicBezTo>
                    <a:pt x="8871" y="3604"/>
                    <a:pt x="8361" y="3568"/>
                    <a:pt x="7850" y="3531"/>
                  </a:cubicBezTo>
                  <a:cubicBezTo>
                    <a:pt x="7822" y="3528"/>
                    <a:pt x="7793" y="3527"/>
                    <a:pt x="7765" y="3526"/>
                  </a:cubicBezTo>
                  <a:lnTo>
                    <a:pt x="7755" y="3514"/>
                  </a:lnTo>
                  <a:lnTo>
                    <a:pt x="7743" y="3526"/>
                  </a:lnTo>
                  <a:cubicBezTo>
                    <a:pt x="7356" y="3499"/>
                    <a:pt x="6968" y="3473"/>
                    <a:pt x="6582" y="3441"/>
                  </a:cubicBezTo>
                  <a:cubicBezTo>
                    <a:pt x="7238" y="2782"/>
                    <a:pt x="8084" y="2296"/>
                    <a:pt x="8983" y="2068"/>
                  </a:cubicBezTo>
                  <a:lnTo>
                    <a:pt x="8972" y="2016"/>
                  </a:lnTo>
                  <a:cubicBezTo>
                    <a:pt x="8048" y="2251"/>
                    <a:pt x="7176" y="2755"/>
                    <a:pt x="6511" y="3437"/>
                  </a:cubicBezTo>
                  <a:cubicBezTo>
                    <a:pt x="5719" y="3374"/>
                    <a:pt x="4931" y="3298"/>
                    <a:pt x="4146" y="3190"/>
                  </a:cubicBezTo>
                  <a:cubicBezTo>
                    <a:pt x="4678" y="2293"/>
                    <a:pt x="5549" y="1601"/>
                    <a:pt x="6546" y="1287"/>
                  </a:cubicBezTo>
                  <a:lnTo>
                    <a:pt x="6528" y="1234"/>
                  </a:lnTo>
                  <a:cubicBezTo>
                    <a:pt x="5513" y="1554"/>
                    <a:pt x="4625" y="2264"/>
                    <a:pt x="4086" y="3182"/>
                  </a:cubicBezTo>
                  <a:cubicBezTo>
                    <a:pt x="4018" y="3171"/>
                    <a:pt x="3946" y="3163"/>
                    <a:pt x="3876" y="3153"/>
                  </a:cubicBezTo>
                  <a:cubicBezTo>
                    <a:pt x="3548" y="3104"/>
                    <a:pt x="3221" y="3051"/>
                    <a:pt x="2893" y="2988"/>
                  </a:cubicBezTo>
                  <a:lnTo>
                    <a:pt x="2893" y="2978"/>
                  </a:lnTo>
                  <a:lnTo>
                    <a:pt x="2840" y="2978"/>
                  </a:lnTo>
                  <a:cubicBezTo>
                    <a:pt x="2718" y="2953"/>
                    <a:pt x="2594" y="2928"/>
                    <a:pt x="2473" y="2902"/>
                  </a:cubicBezTo>
                  <a:cubicBezTo>
                    <a:pt x="2867" y="1767"/>
                    <a:pt x="3613" y="756"/>
                    <a:pt x="4581" y="45"/>
                  </a:cubicBezTo>
                  <a:lnTo>
                    <a:pt x="454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45" name="Google Shape;8745;p30"/>
            <p:cNvSpPr/>
            <p:nvPr/>
          </p:nvSpPr>
          <p:spPr>
            <a:xfrm rot="3467751">
              <a:off x="1576906" y="156419"/>
              <a:ext cx="1544309" cy="840549"/>
            </a:xfrm>
            <a:custGeom>
              <a:avLst/>
              <a:gdLst/>
              <a:ahLst/>
              <a:cxnLst/>
              <a:rect l="l" t="t" r="r" b="b"/>
              <a:pathLst>
                <a:path w="39103" h="21281" extrusionOk="0">
                  <a:moveTo>
                    <a:pt x="347" y="1"/>
                  </a:moveTo>
                  <a:cubicBezTo>
                    <a:pt x="60" y="1"/>
                    <a:pt x="1" y="495"/>
                    <a:pt x="326" y="601"/>
                  </a:cubicBezTo>
                  <a:cubicBezTo>
                    <a:pt x="4027" y="1812"/>
                    <a:pt x="7886" y="2473"/>
                    <a:pt x="11758" y="2590"/>
                  </a:cubicBezTo>
                  <a:cubicBezTo>
                    <a:pt x="18162" y="5497"/>
                    <a:pt x="23731" y="10124"/>
                    <a:pt x="27774" y="15878"/>
                  </a:cubicBezTo>
                  <a:cubicBezTo>
                    <a:pt x="28940" y="17538"/>
                    <a:pt x="29974" y="19283"/>
                    <a:pt x="30866" y="21103"/>
                  </a:cubicBezTo>
                  <a:cubicBezTo>
                    <a:pt x="30927" y="21228"/>
                    <a:pt x="31041" y="21281"/>
                    <a:pt x="31153" y="21281"/>
                  </a:cubicBezTo>
                  <a:cubicBezTo>
                    <a:pt x="31346" y="21281"/>
                    <a:pt x="31533" y="21123"/>
                    <a:pt x="31427" y="20905"/>
                  </a:cubicBezTo>
                  <a:cubicBezTo>
                    <a:pt x="29511" y="17000"/>
                    <a:pt x="26960" y="13430"/>
                    <a:pt x="23910" y="10348"/>
                  </a:cubicBezTo>
                  <a:cubicBezTo>
                    <a:pt x="27848" y="8601"/>
                    <a:pt x="32120" y="7690"/>
                    <a:pt x="36419" y="7690"/>
                  </a:cubicBezTo>
                  <a:cubicBezTo>
                    <a:pt x="37152" y="7690"/>
                    <a:pt x="37885" y="7716"/>
                    <a:pt x="38618" y="7770"/>
                  </a:cubicBezTo>
                  <a:cubicBezTo>
                    <a:pt x="38626" y="7770"/>
                    <a:pt x="38635" y="7770"/>
                    <a:pt x="38643" y="7770"/>
                  </a:cubicBezTo>
                  <a:cubicBezTo>
                    <a:pt x="39002" y="7770"/>
                    <a:pt x="39103" y="7211"/>
                    <a:pt x="38731" y="7185"/>
                  </a:cubicBezTo>
                  <a:cubicBezTo>
                    <a:pt x="37965" y="7129"/>
                    <a:pt x="37198" y="7101"/>
                    <a:pt x="36431" y="7101"/>
                  </a:cubicBezTo>
                  <a:cubicBezTo>
                    <a:pt x="31968" y="7101"/>
                    <a:pt x="27536" y="8047"/>
                    <a:pt x="23461" y="9900"/>
                  </a:cubicBezTo>
                  <a:cubicBezTo>
                    <a:pt x="21582" y="8057"/>
                    <a:pt x="19520" y="6398"/>
                    <a:pt x="17308" y="4956"/>
                  </a:cubicBezTo>
                  <a:cubicBezTo>
                    <a:pt x="15982" y="4090"/>
                    <a:pt x="14607" y="3309"/>
                    <a:pt x="13189" y="2607"/>
                  </a:cubicBezTo>
                  <a:cubicBezTo>
                    <a:pt x="16839" y="2590"/>
                    <a:pt x="20489" y="2088"/>
                    <a:pt x="24018" y="1099"/>
                  </a:cubicBezTo>
                  <a:cubicBezTo>
                    <a:pt x="24357" y="1004"/>
                    <a:pt x="24217" y="526"/>
                    <a:pt x="23908" y="526"/>
                  </a:cubicBezTo>
                  <a:cubicBezTo>
                    <a:pt x="23880" y="526"/>
                    <a:pt x="23851" y="530"/>
                    <a:pt x="23820" y="538"/>
                  </a:cubicBezTo>
                  <a:cubicBezTo>
                    <a:pt x="20294" y="1525"/>
                    <a:pt x="16650" y="2015"/>
                    <a:pt x="13008" y="2015"/>
                  </a:cubicBezTo>
                  <a:cubicBezTo>
                    <a:pt x="12634" y="2015"/>
                    <a:pt x="12260" y="2010"/>
                    <a:pt x="11887" y="2000"/>
                  </a:cubicBezTo>
                  <a:cubicBezTo>
                    <a:pt x="11857" y="1991"/>
                    <a:pt x="11829" y="1987"/>
                    <a:pt x="11801" y="1987"/>
                  </a:cubicBezTo>
                  <a:cubicBezTo>
                    <a:pt x="11780" y="1987"/>
                    <a:pt x="11760" y="1989"/>
                    <a:pt x="11741" y="1994"/>
                  </a:cubicBezTo>
                  <a:cubicBezTo>
                    <a:pt x="7910" y="1874"/>
                    <a:pt x="4097" y="1214"/>
                    <a:pt x="440" y="17"/>
                  </a:cubicBezTo>
                  <a:cubicBezTo>
                    <a:pt x="407" y="6"/>
                    <a:pt x="375" y="1"/>
                    <a:pt x="34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46" name="Google Shape;8746;p30"/>
            <p:cNvSpPr/>
            <p:nvPr/>
          </p:nvSpPr>
          <p:spPr>
            <a:xfrm rot="3467751">
              <a:off x="2508254" y="1253166"/>
              <a:ext cx="1183024" cy="681610"/>
            </a:xfrm>
            <a:custGeom>
              <a:avLst/>
              <a:gdLst/>
              <a:ahLst/>
              <a:cxnLst/>
              <a:rect l="l" t="t" r="r" b="b"/>
              <a:pathLst>
                <a:path w="29955" h="17257" extrusionOk="0">
                  <a:moveTo>
                    <a:pt x="6919" y="0"/>
                  </a:moveTo>
                  <a:cubicBezTo>
                    <a:pt x="6887" y="0"/>
                    <a:pt x="6854" y="1"/>
                    <a:pt x="6822" y="2"/>
                  </a:cubicBezTo>
                  <a:cubicBezTo>
                    <a:pt x="5818" y="44"/>
                    <a:pt x="4969" y="744"/>
                    <a:pt x="4277" y="1471"/>
                  </a:cubicBezTo>
                  <a:cubicBezTo>
                    <a:pt x="2541" y="3292"/>
                    <a:pt x="1262" y="5491"/>
                    <a:pt x="0" y="7665"/>
                  </a:cubicBezTo>
                  <a:cubicBezTo>
                    <a:pt x="1747" y="8304"/>
                    <a:pt x="3115" y="9680"/>
                    <a:pt x="4285" y="11124"/>
                  </a:cubicBezTo>
                  <a:cubicBezTo>
                    <a:pt x="5457" y="12568"/>
                    <a:pt x="6503" y="14133"/>
                    <a:pt x="7896" y="15364"/>
                  </a:cubicBezTo>
                  <a:cubicBezTo>
                    <a:pt x="9118" y="16444"/>
                    <a:pt x="10688" y="17256"/>
                    <a:pt x="12297" y="17256"/>
                  </a:cubicBezTo>
                  <a:cubicBezTo>
                    <a:pt x="12522" y="17256"/>
                    <a:pt x="12748" y="17240"/>
                    <a:pt x="12974" y="17207"/>
                  </a:cubicBezTo>
                  <a:cubicBezTo>
                    <a:pt x="14922" y="16919"/>
                    <a:pt x="16469" y="15428"/>
                    <a:pt x="18321" y="14758"/>
                  </a:cubicBezTo>
                  <a:cubicBezTo>
                    <a:pt x="19204" y="14438"/>
                    <a:pt x="20134" y="14313"/>
                    <a:pt x="21073" y="14313"/>
                  </a:cubicBezTo>
                  <a:cubicBezTo>
                    <a:pt x="22048" y="14313"/>
                    <a:pt x="23035" y="14447"/>
                    <a:pt x="23992" y="14637"/>
                  </a:cubicBezTo>
                  <a:cubicBezTo>
                    <a:pt x="25873" y="15007"/>
                    <a:pt x="28046" y="15482"/>
                    <a:pt x="29954" y="15636"/>
                  </a:cubicBezTo>
                  <a:cubicBezTo>
                    <a:pt x="26453" y="13783"/>
                    <a:pt x="23652" y="10805"/>
                    <a:pt x="21439" y="7519"/>
                  </a:cubicBezTo>
                  <a:cubicBezTo>
                    <a:pt x="20478" y="6091"/>
                    <a:pt x="19513" y="4507"/>
                    <a:pt x="17919" y="3855"/>
                  </a:cubicBezTo>
                  <a:cubicBezTo>
                    <a:pt x="17021" y="3487"/>
                    <a:pt x="16035" y="3467"/>
                    <a:pt x="15047" y="3467"/>
                  </a:cubicBezTo>
                  <a:cubicBezTo>
                    <a:pt x="14929" y="3467"/>
                    <a:pt x="14811" y="3467"/>
                    <a:pt x="14693" y="3467"/>
                  </a:cubicBezTo>
                  <a:cubicBezTo>
                    <a:pt x="13627" y="3467"/>
                    <a:pt x="12570" y="3445"/>
                    <a:pt x="11627" y="2986"/>
                  </a:cubicBezTo>
                  <a:cubicBezTo>
                    <a:pt x="10760" y="2564"/>
                    <a:pt x="10103" y="1822"/>
                    <a:pt x="9384" y="1180"/>
                  </a:cubicBezTo>
                  <a:cubicBezTo>
                    <a:pt x="8689" y="560"/>
                    <a:pt x="7844" y="0"/>
                    <a:pt x="691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47" name="Google Shape;8747;p30"/>
            <p:cNvSpPr/>
            <p:nvPr/>
          </p:nvSpPr>
          <p:spPr>
            <a:xfrm rot="3467751">
              <a:off x="2609014" y="1070957"/>
              <a:ext cx="752191" cy="681571"/>
            </a:xfrm>
            <a:custGeom>
              <a:avLst/>
              <a:gdLst/>
              <a:ahLst/>
              <a:cxnLst/>
              <a:rect l="l" t="t" r="r" b="b"/>
              <a:pathLst>
                <a:path w="19046" h="17256" extrusionOk="0">
                  <a:moveTo>
                    <a:pt x="6920" y="1"/>
                  </a:moveTo>
                  <a:cubicBezTo>
                    <a:pt x="6887" y="1"/>
                    <a:pt x="6854" y="1"/>
                    <a:pt x="6821" y="3"/>
                  </a:cubicBezTo>
                  <a:cubicBezTo>
                    <a:pt x="5817" y="45"/>
                    <a:pt x="4967" y="744"/>
                    <a:pt x="4275" y="1470"/>
                  </a:cubicBezTo>
                  <a:cubicBezTo>
                    <a:pt x="2540" y="3291"/>
                    <a:pt x="1262" y="5490"/>
                    <a:pt x="0" y="7665"/>
                  </a:cubicBezTo>
                  <a:cubicBezTo>
                    <a:pt x="1746" y="8305"/>
                    <a:pt x="3114" y="9679"/>
                    <a:pt x="4285" y="11123"/>
                  </a:cubicBezTo>
                  <a:cubicBezTo>
                    <a:pt x="5455" y="12568"/>
                    <a:pt x="6501" y="14132"/>
                    <a:pt x="7894" y="15364"/>
                  </a:cubicBezTo>
                  <a:cubicBezTo>
                    <a:pt x="9117" y="16444"/>
                    <a:pt x="10686" y="17256"/>
                    <a:pt x="12293" y="17256"/>
                  </a:cubicBezTo>
                  <a:cubicBezTo>
                    <a:pt x="12519" y="17256"/>
                    <a:pt x="12746" y="17240"/>
                    <a:pt x="12972" y="17206"/>
                  </a:cubicBezTo>
                  <a:cubicBezTo>
                    <a:pt x="14922" y="16923"/>
                    <a:pt x="16468" y="15431"/>
                    <a:pt x="18320" y="14760"/>
                  </a:cubicBezTo>
                  <a:cubicBezTo>
                    <a:pt x="18559" y="14674"/>
                    <a:pt x="18800" y="14602"/>
                    <a:pt x="19045" y="14543"/>
                  </a:cubicBezTo>
                  <a:cubicBezTo>
                    <a:pt x="18582" y="14378"/>
                    <a:pt x="18072" y="14306"/>
                    <a:pt x="17576" y="14306"/>
                  </a:cubicBezTo>
                  <a:cubicBezTo>
                    <a:pt x="17473" y="14306"/>
                    <a:pt x="17371" y="14309"/>
                    <a:pt x="17271" y="14315"/>
                  </a:cubicBezTo>
                  <a:cubicBezTo>
                    <a:pt x="16641" y="14353"/>
                    <a:pt x="16013" y="14473"/>
                    <a:pt x="15381" y="14473"/>
                  </a:cubicBezTo>
                  <a:cubicBezTo>
                    <a:pt x="15228" y="14473"/>
                    <a:pt x="15075" y="14466"/>
                    <a:pt x="14922" y="14449"/>
                  </a:cubicBezTo>
                  <a:cubicBezTo>
                    <a:pt x="14109" y="14359"/>
                    <a:pt x="13347" y="14073"/>
                    <a:pt x="12630" y="13683"/>
                  </a:cubicBezTo>
                  <a:cubicBezTo>
                    <a:pt x="9617" y="12032"/>
                    <a:pt x="8015" y="8492"/>
                    <a:pt x="4743" y="7237"/>
                  </a:cubicBezTo>
                  <a:cubicBezTo>
                    <a:pt x="4279" y="7061"/>
                    <a:pt x="3804" y="6932"/>
                    <a:pt x="3324" y="6854"/>
                  </a:cubicBezTo>
                  <a:cubicBezTo>
                    <a:pt x="3455" y="6726"/>
                    <a:pt x="3581" y="6590"/>
                    <a:pt x="3704" y="6456"/>
                  </a:cubicBezTo>
                  <a:cubicBezTo>
                    <a:pt x="4769" y="5270"/>
                    <a:pt x="5656" y="3661"/>
                    <a:pt x="7237" y="3093"/>
                  </a:cubicBezTo>
                  <a:cubicBezTo>
                    <a:pt x="7510" y="2995"/>
                    <a:pt x="7779" y="2954"/>
                    <a:pt x="8045" y="2954"/>
                  </a:cubicBezTo>
                  <a:cubicBezTo>
                    <a:pt x="8665" y="2954"/>
                    <a:pt x="9268" y="3178"/>
                    <a:pt x="9866" y="3425"/>
                  </a:cubicBezTo>
                  <a:cubicBezTo>
                    <a:pt x="10771" y="3798"/>
                    <a:pt x="11671" y="4112"/>
                    <a:pt x="12655" y="4202"/>
                  </a:cubicBezTo>
                  <a:cubicBezTo>
                    <a:pt x="12975" y="4232"/>
                    <a:pt x="13295" y="4246"/>
                    <a:pt x="13614" y="4246"/>
                  </a:cubicBezTo>
                  <a:cubicBezTo>
                    <a:pt x="14943" y="4246"/>
                    <a:pt x="16256" y="4008"/>
                    <a:pt x="17558" y="3727"/>
                  </a:cubicBezTo>
                  <a:cubicBezTo>
                    <a:pt x="16752" y="3481"/>
                    <a:pt x="15888" y="3468"/>
                    <a:pt x="15022" y="3468"/>
                  </a:cubicBezTo>
                  <a:cubicBezTo>
                    <a:pt x="14920" y="3468"/>
                    <a:pt x="14819" y="3468"/>
                    <a:pt x="14717" y="3468"/>
                  </a:cubicBezTo>
                  <a:cubicBezTo>
                    <a:pt x="13642" y="3468"/>
                    <a:pt x="12576" y="3448"/>
                    <a:pt x="11627" y="2985"/>
                  </a:cubicBezTo>
                  <a:cubicBezTo>
                    <a:pt x="10760" y="2563"/>
                    <a:pt x="10102" y="1823"/>
                    <a:pt x="9383" y="1179"/>
                  </a:cubicBezTo>
                  <a:cubicBezTo>
                    <a:pt x="8689" y="560"/>
                    <a:pt x="7844" y="1"/>
                    <a:pt x="69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48" name="Google Shape;8748;p30"/>
            <p:cNvSpPr/>
            <p:nvPr/>
          </p:nvSpPr>
          <p:spPr>
            <a:xfrm rot="3467751">
              <a:off x="2533696" y="1207320"/>
              <a:ext cx="534898" cy="383838"/>
            </a:xfrm>
            <a:custGeom>
              <a:avLst/>
              <a:gdLst/>
              <a:ahLst/>
              <a:cxnLst/>
              <a:rect l="l" t="t" r="r" b="b"/>
              <a:pathLst>
                <a:path w="13544" h="9718" extrusionOk="0">
                  <a:moveTo>
                    <a:pt x="72" y="1"/>
                  </a:moveTo>
                  <a:cubicBezTo>
                    <a:pt x="47" y="40"/>
                    <a:pt x="24" y="83"/>
                    <a:pt x="1" y="123"/>
                  </a:cubicBezTo>
                  <a:cubicBezTo>
                    <a:pt x="1748" y="763"/>
                    <a:pt x="3114" y="2137"/>
                    <a:pt x="4286" y="3581"/>
                  </a:cubicBezTo>
                  <a:cubicBezTo>
                    <a:pt x="5457" y="5026"/>
                    <a:pt x="6502" y="6590"/>
                    <a:pt x="7896" y="7822"/>
                  </a:cubicBezTo>
                  <a:cubicBezTo>
                    <a:pt x="9117" y="8905"/>
                    <a:pt x="10687" y="9718"/>
                    <a:pt x="12295" y="9718"/>
                  </a:cubicBezTo>
                  <a:cubicBezTo>
                    <a:pt x="12520" y="9718"/>
                    <a:pt x="12746" y="9702"/>
                    <a:pt x="12971" y="9668"/>
                  </a:cubicBezTo>
                  <a:cubicBezTo>
                    <a:pt x="13166" y="9639"/>
                    <a:pt x="13356" y="9596"/>
                    <a:pt x="13544" y="9545"/>
                  </a:cubicBezTo>
                  <a:cubicBezTo>
                    <a:pt x="12540" y="9508"/>
                    <a:pt x="11548" y="9233"/>
                    <a:pt x="10659" y="8748"/>
                  </a:cubicBezTo>
                  <a:cubicBezTo>
                    <a:pt x="9193" y="7946"/>
                    <a:pt x="8290" y="6536"/>
                    <a:pt x="7420" y="5160"/>
                  </a:cubicBezTo>
                  <a:cubicBezTo>
                    <a:pt x="6521" y="3738"/>
                    <a:pt x="5580" y="2332"/>
                    <a:pt x="4156" y="1379"/>
                  </a:cubicBezTo>
                  <a:cubicBezTo>
                    <a:pt x="2935" y="562"/>
                    <a:pt x="1526" y="93"/>
                    <a:pt x="72" y="1"/>
                  </a:cubicBezTo>
                  <a:close/>
                </a:path>
              </a:pathLst>
            </a:custGeom>
            <a:solidFill>
              <a:srgbClr val="000000">
                <a:alpha val="18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49" name="Google Shape;8749;p30"/>
            <p:cNvSpPr/>
            <p:nvPr/>
          </p:nvSpPr>
          <p:spPr>
            <a:xfrm rot="3467751">
              <a:off x="2825507" y="1636019"/>
              <a:ext cx="689752" cy="409906"/>
            </a:xfrm>
            <a:custGeom>
              <a:avLst/>
              <a:gdLst/>
              <a:ahLst/>
              <a:cxnLst/>
              <a:rect l="l" t="t" r="r" b="b"/>
              <a:pathLst>
                <a:path w="17465" h="10378" extrusionOk="0">
                  <a:moveTo>
                    <a:pt x="3270" y="1"/>
                  </a:moveTo>
                  <a:cubicBezTo>
                    <a:pt x="2397" y="1"/>
                    <a:pt x="1477" y="127"/>
                    <a:pt x="724" y="512"/>
                  </a:cubicBezTo>
                  <a:cubicBezTo>
                    <a:pt x="258" y="751"/>
                    <a:pt x="0" y="1229"/>
                    <a:pt x="149" y="1749"/>
                  </a:cubicBezTo>
                  <a:cubicBezTo>
                    <a:pt x="329" y="2374"/>
                    <a:pt x="915" y="2589"/>
                    <a:pt x="1496" y="2675"/>
                  </a:cubicBezTo>
                  <a:cubicBezTo>
                    <a:pt x="4201" y="3072"/>
                    <a:pt x="6586" y="4366"/>
                    <a:pt x="8834" y="5862"/>
                  </a:cubicBezTo>
                  <a:cubicBezTo>
                    <a:pt x="11100" y="7371"/>
                    <a:pt x="13293" y="9038"/>
                    <a:pt x="15774" y="10176"/>
                  </a:cubicBezTo>
                  <a:cubicBezTo>
                    <a:pt x="16350" y="10264"/>
                    <a:pt x="16918" y="10334"/>
                    <a:pt x="17464" y="10377"/>
                  </a:cubicBezTo>
                  <a:cubicBezTo>
                    <a:pt x="13963" y="8524"/>
                    <a:pt x="11162" y="5546"/>
                    <a:pt x="8951" y="2260"/>
                  </a:cubicBezTo>
                  <a:cubicBezTo>
                    <a:pt x="8793" y="2024"/>
                    <a:pt x="8633" y="1784"/>
                    <a:pt x="8470" y="1543"/>
                  </a:cubicBezTo>
                  <a:cubicBezTo>
                    <a:pt x="7142" y="727"/>
                    <a:pt x="5687" y="156"/>
                    <a:pt x="4010" y="29"/>
                  </a:cubicBezTo>
                  <a:cubicBezTo>
                    <a:pt x="3771" y="11"/>
                    <a:pt x="3522" y="1"/>
                    <a:pt x="3270" y="1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50" name="Google Shape;8750;p30"/>
            <p:cNvSpPr/>
            <p:nvPr/>
          </p:nvSpPr>
          <p:spPr>
            <a:xfrm rot="3467751">
              <a:off x="2504949" y="1355572"/>
              <a:ext cx="1108105" cy="464334"/>
            </a:xfrm>
            <a:custGeom>
              <a:avLst/>
              <a:gdLst/>
              <a:ahLst/>
              <a:cxnLst/>
              <a:rect l="l" t="t" r="r" b="b"/>
              <a:pathLst>
                <a:path w="28058" h="11756" extrusionOk="0">
                  <a:moveTo>
                    <a:pt x="8132" y="1"/>
                  </a:moveTo>
                  <a:cubicBezTo>
                    <a:pt x="8121" y="1"/>
                    <a:pt x="8111" y="4"/>
                    <a:pt x="8102" y="10"/>
                  </a:cubicBezTo>
                  <a:cubicBezTo>
                    <a:pt x="7557" y="422"/>
                    <a:pt x="6994" y="846"/>
                    <a:pt x="6515" y="1355"/>
                  </a:cubicBezTo>
                  <a:cubicBezTo>
                    <a:pt x="6129" y="1764"/>
                    <a:pt x="5836" y="2187"/>
                    <a:pt x="5642" y="2618"/>
                  </a:cubicBezTo>
                  <a:cubicBezTo>
                    <a:pt x="5571" y="2777"/>
                    <a:pt x="5515" y="2937"/>
                    <a:pt x="5469" y="3098"/>
                  </a:cubicBezTo>
                  <a:cubicBezTo>
                    <a:pt x="3636" y="3169"/>
                    <a:pt x="1810" y="3440"/>
                    <a:pt x="40" y="3918"/>
                  </a:cubicBezTo>
                  <a:cubicBezTo>
                    <a:pt x="24" y="3921"/>
                    <a:pt x="12" y="3932"/>
                    <a:pt x="5" y="3947"/>
                  </a:cubicBezTo>
                  <a:cubicBezTo>
                    <a:pt x="0" y="3957"/>
                    <a:pt x="0" y="3970"/>
                    <a:pt x="3" y="3981"/>
                  </a:cubicBezTo>
                  <a:cubicBezTo>
                    <a:pt x="9" y="4004"/>
                    <a:pt x="31" y="4019"/>
                    <a:pt x="54" y="4019"/>
                  </a:cubicBezTo>
                  <a:cubicBezTo>
                    <a:pt x="58" y="4019"/>
                    <a:pt x="63" y="4018"/>
                    <a:pt x="67" y="4017"/>
                  </a:cubicBezTo>
                  <a:cubicBezTo>
                    <a:pt x="1833" y="3541"/>
                    <a:pt x="3655" y="3271"/>
                    <a:pt x="5486" y="3200"/>
                  </a:cubicBezTo>
                  <a:cubicBezTo>
                    <a:pt x="5488" y="3201"/>
                    <a:pt x="5491" y="3204"/>
                    <a:pt x="5493" y="3204"/>
                  </a:cubicBezTo>
                  <a:cubicBezTo>
                    <a:pt x="5498" y="3205"/>
                    <a:pt x="5503" y="3205"/>
                    <a:pt x="5507" y="3205"/>
                  </a:cubicBezTo>
                  <a:cubicBezTo>
                    <a:pt x="5517" y="3205"/>
                    <a:pt x="5526" y="3203"/>
                    <a:pt x="5533" y="3198"/>
                  </a:cubicBezTo>
                  <a:cubicBezTo>
                    <a:pt x="5853" y="3187"/>
                    <a:pt x="6174" y="3181"/>
                    <a:pt x="6495" y="3181"/>
                  </a:cubicBezTo>
                  <a:cubicBezTo>
                    <a:pt x="6643" y="3181"/>
                    <a:pt x="6790" y="3182"/>
                    <a:pt x="6937" y="3185"/>
                  </a:cubicBezTo>
                  <a:cubicBezTo>
                    <a:pt x="6930" y="6344"/>
                    <a:pt x="8269" y="9536"/>
                    <a:pt x="10530" y="11739"/>
                  </a:cubicBezTo>
                  <a:cubicBezTo>
                    <a:pt x="10544" y="11750"/>
                    <a:pt x="10558" y="11756"/>
                    <a:pt x="10572" y="11756"/>
                  </a:cubicBezTo>
                  <a:cubicBezTo>
                    <a:pt x="10586" y="11756"/>
                    <a:pt x="10599" y="11750"/>
                    <a:pt x="10609" y="11739"/>
                  </a:cubicBezTo>
                  <a:cubicBezTo>
                    <a:pt x="10630" y="11720"/>
                    <a:pt x="10630" y="11687"/>
                    <a:pt x="10608" y="11666"/>
                  </a:cubicBezTo>
                  <a:cubicBezTo>
                    <a:pt x="8365" y="9484"/>
                    <a:pt x="7038" y="6319"/>
                    <a:pt x="7045" y="3191"/>
                  </a:cubicBezTo>
                  <a:lnTo>
                    <a:pt x="7045" y="3191"/>
                  </a:lnTo>
                  <a:cubicBezTo>
                    <a:pt x="9107" y="3240"/>
                    <a:pt x="11164" y="3541"/>
                    <a:pt x="13153" y="4087"/>
                  </a:cubicBezTo>
                  <a:lnTo>
                    <a:pt x="13153" y="4088"/>
                  </a:lnTo>
                  <a:cubicBezTo>
                    <a:pt x="13257" y="6374"/>
                    <a:pt x="14485" y="8611"/>
                    <a:pt x="16356" y="9928"/>
                  </a:cubicBezTo>
                  <a:cubicBezTo>
                    <a:pt x="16365" y="9934"/>
                    <a:pt x="16375" y="9937"/>
                    <a:pt x="16385" y="9937"/>
                  </a:cubicBezTo>
                  <a:cubicBezTo>
                    <a:pt x="16401" y="9937"/>
                    <a:pt x="16418" y="9930"/>
                    <a:pt x="16429" y="9915"/>
                  </a:cubicBezTo>
                  <a:cubicBezTo>
                    <a:pt x="16445" y="9892"/>
                    <a:pt x="16439" y="9858"/>
                    <a:pt x="16415" y="9842"/>
                  </a:cubicBezTo>
                  <a:cubicBezTo>
                    <a:pt x="14577" y="8551"/>
                    <a:pt x="13372" y="6360"/>
                    <a:pt x="13260" y="4116"/>
                  </a:cubicBezTo>
                  <a:lnTo>
                    <a:pt x="13260" y="4116"/>
                  </a:lnTo>
                  <a:cubicBezTo>
                    <a:pt x="14836" y="4556"/>
                    <a:pt x="16367" y="5152"/>
                    <a:pt x="17823" y="5901"/>
                  </a:cubicBezTo>
                  <a:cubicBezTo>
                    <a:pt x="19139" y="6577"/>
                    <a:pt x="20417" y="7386"/>
                    <a:pt x="21652" y="8167"/>
                  </a:cubicBezTo>
                  <a:cubicBezTo>
                    <a:pt x="23648" y="9428"/>
                    <a:pt x="25713" y="10734"/>
                    <a:pt x="27983" y="11512"/>
                  </a:cubicBezTo>
                  <a:cubicBezTo>
                    <a:pt x="27988" y="11514"/>
                    <a:pt x="27993" y="11514"/>
                    <a:pt x="27998" y="11514"/>
                  </a:cubicBezTo>
                  <a:cubicBezTo>
                    <a:pt x="28020" y="11514"/>
                    <a:pt x="28040" y="11500"/>
                    <a:pt x="28049" y="11480"/>
                  </a:cubicBezTo>
                  <a:cubicBezTo>
                    <a:pt x="28057" y="11452"/>
                    <a:pt x="28043" y="11423"/>
                    <a:pt x="28015" y="11414"/>
                  </a:cubicBezTo>
                  <a:cubicBezTo>
                    <a:pt x="25757" y="10642"/>
                    <a:pt x="23699" y="9340"/>
                    <a:pt x="21706" y="8079"/>
                  </a:cubicBezTo>
                  <a:cubicBezTo>
                    <a:pt x="20468" y="7295"/>
                    <a:pt x="19190" y="6487"/>
                    <a:pt x="17868" y="5808"/>
                  </a:cubicBezTo>
                  <a:cubicBezTo>
                    <a:pt x="17625" y="5682"/>
                    <a:pt x="17379" y="5564"/>
                    <a:pt x="17131" y="5445"/>
                  </a:cubicBezTo>
                  <a:cubicBezTo>
                    <a:pt x="18040" y="4890"/>
                    <a:pt x="19027" y="4498"/>
                    <a:pt x="20071" y="4285"/>
                  </a:cubicBezTo>
                  <a:cubicBezTo>
                    <a:pt x="20100" y="4279"/>
                    <a:pt x="20118" y="4253"/>
                    <a:pt x="20111" y="4224"/>
                  </a:cubicBezTo>
                  <a:cubicBezTo>
                    <a:pt x="20106" y="4199"/>
                    <a:pt x="20086" y="4182"/>
                    <a:pt x="20062" y="4182"/>
                  </a:cubicBezTo>
                  <a:cubicBezTo>
                    <a:pt x="20058" y="4182"/>
                    <a:pt x="20054" y="4182"/>
                    <a:pt x="20049" y="4183"/>
                  </a:cubicBezTo>
                  <a:cubicBezTo>
                    <a:pt x="18971" y="4403"/>
                    <a:pt x="17951" y="4811"/>
                    <a:pt x="17014" y="5392"/>
                  </a:cubicBezTo>
                  <a:cubicBezTo>
                    <a:pt x="13895" y="3943"/>
                    <a:pt x="10466" y="3163"/>
                    <a:pt x="7025" y="3084"/>
                  </a:cubicBezTo>
                  <a:cubicBezTo>
                    <a:pt x="7016" y="3076"/>
                    <a:pt x="7003" y="3070"/>
                    <a:pt x="6988" y="3070"/>
                  </a:cubicBezTo>
                  <a:cubicBezTo>
                    <a:pt x="6975" y="3070"/>
                    <a:pt x="6965" y="3076"/>
                    <a:pt x="6955" y="3083"/>
                  </a:cubicBezTo>
                  <a:cubicBezTo>
                    <a:pt x="6783" y="3080"/>
                    <a:pt x="6611" y="3078"/>
                    <a:pt x="6438" y="3078"/>
                  </a:cubicBezTo>
                  <a:cubicBezTo>
                    <a:pt x="6152" y="3078"/>
                    <a:pt x="5865" y="3083"/>
                    <a:pt x="5578" y="3092"/>
                  </a:cubicBezTo>
                  <a:cubicBezTo>
                    <a:pt x="5744" y="2522"/>
                    <a:pt x="6084" y="1961"/>
                    <a:pt x="6589" y="1426"/>
                  </a:cubicBezTo>
                  <a:cubicBezTo>
                    <a:pt x="7063" y="925"/>
                    <a:pt x="7622" y="503"/>
                    <a:pt x="8163" y="95"/>
                  </a:cubicBezTo>
                  <a:cubicBezTo>
                    <a:pt x="8186" y="79"/>
                    <a:pt x="8190" y="45"/>
                    <a:pt x="8174" y="22"/>
                  </a:cubicBezTo>
                  <a:cubicBezTo>
                    <a:pt x="8163" y="8"/>
                    <a:pt x="8147" y="1"/>
                    <a:pt x="813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51" name="Google Shape;8751;p30"/>
            <p:cNvSpPr/>
            <p:nvPr/>
          </p:nvSpPr>
          <p:spPr>
            <a:xfrm rot="3467751">
              <a:off x="1928706" y="1053305"/>
              <a:ext cx="450777" cy="530690"/>
            </a:xfrm>
            <a:custGeom>
              <a:avLst/>
              <a:gdLst/>
              <a:ahLst/>
              <a:cxnLst/>
              <a:rect l="l" t="t" r="r" b="b"/>
              <a:pathLst>
                <a:path w="11414" h="13436" extrusionOk="0">
                  <a:moveTo>
                    <a:pt x="7299" y="1"/>
                  </a:moveTo>
                  <a:cubicBezTo>
                    <a:pt x="7183" y="1"/>
                    <a:pt x="7068" y="3"/>
                    <a:pt x="6953" y="6"/>
                  </a:cubicBezTo>
                  <a:cubicBezTo>
                    <a:pt x="5830" y="39"/>
                    <a:pt x="4697" y="188"/>
                    <a:pt x="3577" y="188"/>
                  </a:cubicBezTo>
                  <a:cubicBezTo>
                    <a:pt x="2955" y="188"/>
                    <a:pt x="2338" y="142"/>
                    <a:pt x="1728" y="5"/>
                  </a:cubicBezTo>
                  <a:lnTo>
                    <a:pt x="1728" y="5"/>
                  </a:lnTo>
                  <a:cubicBezTo>
                    <a:pt x="2081" y="2181"/>
                    <a:pt x="1262" y="4349"/>
                    <a:pt x="725" y="6487"/>
                  </a:cubicBezTo>
                  <a:cubicBezTo>
                    <a:pt x="190" y="8627"/>
                    <a:pt x="0" y="11112"/>
                    <a:pt x="1380" y="12828"/>
                  </a:cubicBezTo>
                  <a:cubicBezTo>
                    <a:pt x="1561" y="13052"/>
                    <a:pt x="1759" y="13253"/>
                    <a:pt x="1970" y="13436"/>
                  </a:cubicBezTo>
                  <a:cubicBezTo>
                    <a:pt x="1162" y="11862"/>
                    <a:pt x="812" y="10060"/>
                    <a:pt x="1010" y="8272"/>
                  </a:cubicBezTo>
                  <a:cubicBezTo>
                    <a:pt x="1300" y="5658"/>
                    <a:pt x="3082" y="3127"/>
                    <a:pt x="2515" y="520"/>
                  </a:cubicBezTo>
                  <a:lnTo>
                    <a:pt x="2515" y="520"/>
                  </a:lnTo>
                  <a:cubicBezTo>
                    <a:pt x="3260" y="634"/>
                    <a:pt x="4011" y="665"/>
                    <a:pt x="4765" y="665"/>
                  </a:cubicBezTo>
                  <a:cubicBezTo>
                    <a:pt x="5718" y="665"/>
                    <a:pt x="6676" y="615"/>
                    <a:pt x="7632" y="615"/>
                  </a:cubicBezTo>
                  <a:cubicBezTo>
                    <a:pt x="7681" y="615"/>
                    <a:pt x="7731" y="615"/>
                    <a:pt x="7781" y="615"/>
                  </a:cubicBezTo>
                  <a:cubicBezTo>
                    <a:pt x="8976" y="621"/>
                    <a:pt x="10297" y="755"/>
                    <a:pt x="11413" y="1256"/>
                  </a:cubicBezTo>
                  <a:cubicBezTo>
                    <a:pt x="10344" y="293"/>
                    <a:pt x="8781" y="1"/>
                    <a:pt x="7299" y="1"/>
                  </a:cubicBezTo>
                  <a:close/>
                </a:path>
              </a:pathLst>
            </a:custGeom>
            <a:solidFill>
              <a:srgbClr val="4968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52" name="Google Shape;8752;p30"/>
            <p:cNvSpPr/>
            <p:nvPr/>
          </p:nvSpPr>
          <p:spPr>
            <a:xfrm rot="3467751">
              <a:off x="1678827" y="1069230"/>
              <a:ext cx="729640" cy="967217"/>
            </a:xfrm>
            <a:custGeom>
              <a:avLst/>
              <a:gdLst/>
              <a:ahLst/>
              <a:cxnLst/>
              <a:rect l="l" t="t" r="r" b="b"/>
              <a:pathLst>
                <a:path w="18475" h="24488" extrusionOk="0">
                  <a:moveTo>
                    <a:pt x="7298" y="1"/>
                  </a:moveTo>
                  <a:cubicBezTo>
                    <a:pt x="7183" y="1"/>
                    <a:pt x="7068" y="3"/>
                    <a:pt x="6955" y="6"/>
                  </a:cubicBezTo>
                  <a:cubicBezTo>
                    <a:pt x="5832" y="39"/>
                    <a:pt x="4698" y="188"/>
                    <a:pt x="3578" y="188"/>
                  </a:cubicBezTo>
                  <a:cubicBezTo>
                    <a:pt x="2957" y="188"/>
                    <a:pt x="2339" y="142"/>
                    <a:pt x="1730" y="5"/>
                  </a:cubicBezTo>
                  <a:lnTo>
                    <a:pt x="1730" y="5"/>
                  </a:lnTo>
                  <a:cubicBezTo>
                    <a:pt x="2083" y="2181"/>
                    <a:pt x="1264" y="4351"/>
                    <a:pt x="726" y="6487"/>
                  </a:cubicBezTo>
                  <a:cubicBezTo>
                    <a:pt x="188" y="8624"/>
                    <a:pt x="0" y="11107"/>
                    <a:pt x="1382" y="12827"/>
                  </a:cubicBezTo>
                  <a:cubicBezTo>
                    <a:pt x="2775" y="14560"/>
                    <a:pt x="5281" y="14920"/>
                    <a:pt x="7019" y="16309"/>
                  </a:cubicBezTo>
                  <a:cubicBezTo>
                    <a:pt x="8266" y="17306"/>
                    <a:pt x="9041" y="18770"/>
                    <a:pt x="10131" y="19935"/>
                  </a:cubicBezTo>
                  <a:cubicBezTo>
                    <a:pt x="12229" y="22179"/>
                    <a:pt x="15540" y="23591"/>
                    <a:pt x="18474" y="24487"/>
                  </a:cubicBezTo>
                  <a:cubicBezTo>
                    <a:pt x="17004" y="22401"/>
                    <a:pt x="17124" y="19625"/>
                    <a:pt x="17335" y="17083"/>
                  </a:cubicBezTo>
                  <a:cubicBezTo>
                    <a:pt x="17546" y="14540"/>
                    <a:pt x="17740" y="11789"/>
                    <a:pt x="16376" y="9633"/>
                  </a:cubicBezTo>
                  <a:cubicBezTo>
                    <a:pt x="15610" y="8419"/>
                    <a:pt x="14409" y="7514"/>
                    <a:pt x="13719" y="6257"/>
                  </a:cubicBezTo>
                  <a:cubicBezTo>
                    <a:pt x="12904" y="4775"/>
                    <a:pt x="12855" y="2898"/>
                    <a:pt x="11759" y="1609"/>
                  </a:cubicBezTo>
                  <a:cubicBezTo>
                    <a:pt x="10702" y="362"/>
                    <a:pt x="8949" y="1"/>
                    <a:pt x="72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53" name="Google Shape;8753;p30"/>
            <p:cNvSpPr/>
            <p:nvPr/>
          </p:nvSpPr>
          <p:spPr>
            <a:xfrm rot="3467751">
              <a:off x="1777781" y="1002631"/>
              <a:ext cx="480002" cy="838258"/>
            </a:xfrm>
            <a:custGeom>
              <a:avLst/>
              <a:gdLst/>
              <a:ahLst/>
              <a:cxnLst/>
              <a:rect l="l" t="t" r="r" b="b"/>
              <a:pathLst>
                <a:path w="12154" h="21223" extrusionOk="0">
                  <a:moveTo>
                    <a:pt x="1779" y="0"/>
                  </a:moveTo>
                  <a:lnTo>
                    <a:pt x="1779" y="0"/>
                  </a:lnTo>
                  <a:cubicBezTo>
                    <a:pt x="1978" y="2039"/>
                    <a:pt x="1226" y="4068"/>
                    <a:pt x="723" y="6072"/>
                  </a:cubicBezTo>
                  <a:cubicBezTo>
                    <a:pt x="190" y="8209"/>
                    <a:pt x="0" y="10694"/>
                    <a:pt x="1380" y="12410"/>
                  </a:cubicBezTo>
                  <a:cubicBezTo>
                    <a:pt x="2773" y="14144"/>
                    <a:pt x="5279" y="14505"/>
                    <a:pt x="7018" y="15892"/>
                  </a:cubicBezTo>
                  <a:cubicBezTo>
                    <a:pt x="8265" y="16889"/>
                    <a:pt x="9041" y="18353"/>
                    <a:pt x="10130" y="19519"/>
                  </a:cubicBezTo>
                  <a:cubicBezTo>
                    <a:pt x="10720" y="20150"/>
                    <a:pt x="11406" y="20715"/>
                    <a:pt x="12154" y="21222"/>
                  </a:cubicBezTo>
                  <a:cubicBezTo>
                    <a:pt x="11346" y="20405"/>
                    <a:pt x="10622" y="19517"/>
                    <a:pt x="10092" y="18496"/>
                  </a:cubicBezTo>
                  <a:cubicBezTo>
                    <a:pt x="9583" y="17514"/>
                    <a:pt x="9394" y="16421"/>
                    <a:pt x="8951" y="15416"/>
                  </a:cubicBezTo>
                  <a:cubicBezTo>
                    <a:pt x="8565" y="14537"/>
                    <a:pt x="7927" y="13855"/>
                    <a:pt x="7157" y="13294"/>
                  </a:cubicBezTo>
                  <a:cubicBezTo>
                    <a:pt x="5527" y="12104"/>
                    <a:pt x="3630" y="11425"/>
                    <a:pt x="2536" y="9612"/>
                  </a:cubicBezTo>
                  <a:cubicBezTo>
                    <a:pt x="1628" y="8110"/>
                    <a:pt x="1763" y="6426"/>
                    <a:pt x="1956" y="4752"/>
                  </a:cubicBezTo>
                  <a:cubicBezTo>
                    <a:pt x="2139" y="3146"/>
                    <a:pt x="2319" y="1530"/>
                    <a:pt x="177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54" name="Google Shape;8754;p30"/>
            <p:cNvSpPr/>
            <p:nvPr/>
          </p:nvSpPr>
          <p:spPr>
            <a:xfrm rot="3467751">
              <a:off x="1990073" y="1317098"/>
              <a:ext cx="281548" cy="890552"/>
            </a:xfrm>
            <a:custGeom>
              <a:avLst/>
              <a:gdLst/>
              <a:ahLst/>
              <a:cxnLst/>
              <a:rect l="l" t="t" r="r" b="b"/>
              <a:pathLst>
                <a:path w="7129" h="22547" extrusionOk="0">
                  <a:moveTo>
                    <a:pt x="665" y="0"/>
                  </a:moveTo>
                  <a:cubicBezTo>
                    <a:pt x="284" y="1309"/>
                    <a:pt x="0" y="2710"/>
                    <a:pt x="478" y="4023"/>
                  </a:cubicBezTo>
                  <a:cubicBezTo>
                    <a:pt x="784" y="4861"/>
                    <a:pt x="1402" y="5552"/>
                    <a:pt x="1615" y="6426"/>
                  </a:cubicBezTo>
                  <a:cubicBezTo>
                    <a:pt x="1801" y="7188"/>
                    <a:pt x="1737" y="8004"/>
                    <a:pt x="1599" y="8766"/>
                  </a:cubicBezTo>
                  <a:cubicBezTo>
                    <a:pt x="1304" y="10379"/>
                    <a:pt x="686" y="11952"/>
                    <a:pt x="777" y="13616"/>
                  </a:cubicBezTo>
                  <a:cubicBezTo>
                    <a:pt x="867" y="15248"/>
                    <a:pt x="1518" y="16800"/>
                    <a:pt x="2457" y="18124"/>
                  </a:cubicBezTo>
                  <a:cubicBezTo>
                    <a:pt x="3640" y="19793"/>
                    <a:pt x="5219" y="21095"/>
                    <a:pt x="6799" y="22373"/>
                  </a:cubicBezTo>
                  <a:cubicBezTo>
                    <a:pt x="6899" y="22456"/>
                    <a:pt x="7012" y="22516"/>
                    <a:pt x="7128" y="22547"/>
                  </a:cubicBezTo>
                  <a:cubicBezTo>
                    <a:pt x="5665" y="20463"/>
                    <a:pt x="5786" y="17693"/>
                    <a:pt x="5997" y="15154"/>
                  </a:cubicBezTo>
                  <a:cubicBezTo>
                    <a:pt x="6209" y="12611"/>
                    <a:pt x="6404" y="9860"/>
                    <a:pt x="5039" y="7704"/>
                  </a:cubicBezTo>
                  <a:cubicBezTo>
                    <a:pt x="4272" y="6490"/>
                    <a:pt x="3072" y="5585"/>
                    <a:pt x="2383" y="4328"/>
                  </a:cubicBezTo>
                  <a:cubicBezTo>
                    <a:pt x="1634" y="2964"/>
                    <a:pt x="1530" y="1268"/>
                    <a:pt x="665" y="0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55" name="Google Shape;8755;p30"/>
            <p:cNvSpPr/>
            <p:nvPr/>
          </p:nvSpPr>
          <p:spPr>
            <a:xfrm rot="3467751">
              <a:off x="1757042" y="1099469"/>
              <a:ext cx="620362" cy="925073"/>
            </a:xfrm>
            <a:custGeom>
              <a:avLst/>
              <a:gdLst/>
              <a:ahLst/>
              <a:cxnLst/>
              <a:rect l="l" t="t" r="r" b="b"/>
              <a:pathLst>
                <a:path w="15708" h="23421" extrusionOk="0">
                  <a:moveTo>
                    <a:pt x="59" y="1"/>
                  </a:moveTo>
                  <a:cubicBezTo>
                    <a:pt x="50" y="1"/>
                    <a:pt x="41" y="3"/>
                    <a:pt x="33" y="7"/>
                  </a:cubicBezTo>
                  <a:cubicBezTo>
                    <a:pt x="26" y="11"/>
                    <a:pt x="21" y="17"/>
                    <a:pt x="17" y="24"/>
                  </a:cubicBezTo>
                  <a:cubicBezTo>
                    <a:pt x="1" y="48"/>
                    <a:pt x="8" y="80"/>
                    <a:pt x="32" y="97"/>
                  </a:cubicBezTo>
                  <a:cubicBezTo>
                    <a:pt x="3336" y="2292"/>
                    <a:pt x="5488" y="6384"/>
                    <a:pt x="7346" y="10195"/>
                  </a:cubicBezTo>
                  <a:cubicBezTo>
                    <a:pt x="6019" y="11445"/>
                    <a:pt x="5140" y="13193"/>
                    <a:pt x="4935" y="15006"/>
                  </a:cubicBezTo>
                  <a:cubicBezTo>
                    <a:pt x="4932" y="15035"/>
                    <a:pt x="4951" y="15060"/>
                    <a:pt x="4980" y="15064"/>
                  </a:cubicBezTo>
                  <a:cubicBezTo>
                    <a:pt x="5006" y="15064"/>
                    <a:pt x="5031" y="15044"/>
                    <a:pt x="5035" y="15015"/>
                  </a:cubicBezTo>
                  <a:cubicBezTo>
                    <a:pt x="5238" y="13237"/>
                    <a:pt x="6093" y="11522"/>
                    <a:pt x="7391" y="10289"/>
                  </a:cubicBezTo>
                  <a:cubicBezTo>
                    <a:pt x="7530" y="10573"/>
                    <a:pt x="7667" y="10853"/>
                    <a:pt x="7802" y="11132"/>
                  </a:cubicBezTo>
                  <a:cubicBezTo>
                    <a:pt x="7927" y="11392"/>
                    <a:pt x="8053" y="11652"/>
                    <a:pt x="8177" y="11907"/>
                  </a:cubicBezTo>
                  <a:cubicBezTo>
                    <a:pt x="8300" y="12159"/>
                    <a:pt x="8424" y="12414"/>
                    <a:pt x="8547" y="12669"/>
                  </a:cubicBezTo>
                  <a:cubicBezTo>
                    <a:pt x="9354" y="14334"/>
                    <a:pt x="10173" y="16024"/>
                    <a:pt x="11102" y="17636"/>
                  </a:cubicBezTo>
                  <a:cubicBezTo>
                    <a:pt x="11102" y="17637"/>
                    <a:pt x="11099" y="17637"/>
                    <a:pt x="11099" y="17640"/>
                  </a:cubicBezTo>
                  <a:cubicBezTo>
                    <a:pt x="10798" y="18560"/>
                    <a:pt x="10728" y="19550"/>
                    <a:pt x="10897" y="20505"/>
                  </a:cubicBezTo>
                  <a:cubicBezTo>
                    <a:pt x="10902" y="20531"/>
                    <a:pt x="10925" y="20548"/>
                    <a:pt x="10950" y="20548"/>
                  </a:cubicBezTo>
                  <a:cubicBezTo>
                    <a:pt x="10952" y="20548"/>
                    <a:pt x="10955" y="20547"/>
                    <a:pt x="10958" y="20547"/>
                  </a:cubicBezTo>
                  <a:cubicBezTo>
                    <a:pt x="10984" y="20541"/>
                    <a:pt x="11005" y="20513"/>
                    <a:pt x="10999" y="20486"/>
                  </a:cubicBezTo>
                  <a:cubicBezTo>
                    <a:pt x="10837" y="19579"/>
                    <a:pt x="10900" y="18640"/>
                    <a:pt x="11172" y="17760"/>
                  </a:cubicBezTo>
                  <a:cubicBezTo>
                    <a:pt x="12390" y="19855"/>
                    <a:pt x="13799" y="21812"/>
                    <a:pt x="15616" y="23407"/>
                  </a:cubicBezTo>
                  <a:cubicBezTo>
                    <a:pt x="15626" y="23416"/>
                    <a:pt x="15639" y="23420"/>
                    <a:pt x="15651" y="23420"/>
                  </a:cubicBezTo>
                  <a:cubicBezTo>
                    <a:pt x="15666" y="23420"/>
                    <a:pt x="15680" y="23414"/>
                    <a:pt x="15689" y="23403"/>
                  </a:cubicBezTo>
                  <a:cubicBezTo>
                    <a:pt x="15708" y="23381"/>
                    <a:pt x="15705" y="23347"/>
                    <a:pt x="15683" y="23330"/>
                  </a:cubicBezTo>
                  <a:cubicBezTo>
                    <a:pt x="13247" y="21191"/>
                    <a:pt x="11544" y="18391"/>
                    <a:pt x="10050" y="15484"/>
                  </a:cubicBezTo>
                  <a:lnTo>
                    <a:pt x="10050" y="15484"/>
                  </a:lnTo>
                  <a:cubicBezTo>
                    <a:pt x="11512" y="15539"/>
                    <a:pt x="12943" y="15835"/>
                    <a:pt x="14308" y="16362"/>
                  </a:cubicBezTo>
                  <a:cubicBezTo>
                    <a:pt x="14314" y="16365"/>
                    <a:pt x="14320" y="16366"/>
                    <a:pt x="14327" y="16366"/>
                  </a:cubicBezTo>
                  <a:cubicBezTo>
                    <a:pt x="14347" y="16366"/>
                    <a:pt x="14366" y="16353"/>
                    <a:pt x="14375" y="16333"/>
                  </a:cubicBezTo>
                  <a:cubicBezTo>
                    <a:pt x="14385" y="16307"/>
                    <a:pt x="14370" y="16278"/>
                    <a:pt x="14346" y="16266"/>
                  </a:cubicBezTo>
                  <a:cubicBezTo>
                    <a:pt x="12957" y="15729"/>
                    <a:pt x="11499" y="15430"/>
                    <a:pt x="10011" y="15377"/>
                  </a:cubicBezTo>
                  <a:cubicBezTo>
                    <a:pt x="10007" y="15377"/>
                    <a:pt x="10004" y="15379"/>
                    <a:pt x="9999" y="15382"/>
                  </a:cubicBezTo>
                  <a:cubicBezTo>
                    <a:pt x="9532" y="14467"/>
                    <a:pt x="9084" y="13543"/>
                    <a:pt x="8638" y="12628"/>
                  </a:cubicBezTo>
                  <a:cubicBezTo>
                    <a:pt x="8516" y="12373"/>
                    <a:pt x="8391" y="12118"/>
                    <a:pt x="8270" y="11864"/>
                  </a:cubicBezTo>
                  <a:cubicBezTo>
                    <a:pt x="8146" y="11609"/>
                    <a:pt x="8019" y="11353"/>
                    <a:pt x="7894" y="11091"/>
                  </a:cubicBezTo>
                  <a:cubicBezTo>
                    <a:pt x="7754" y="10801"/>
                    <a:pt x="7613" y="10508"/>
                    <a:pt x="7468" y="10212"/>
                  </a:cubicBezTo>
                  <a:cubicBezTo>
                    <a:pt x="7477" y="10195"/>
                    <a:pt x="7476" y="10170"/>
                    <a:pt x="7460" y="10154"/>
                  </a:cubicBezTo>
                  <a:cubicBezTo>
                    <a:pt x="7452" y="10147"/>
                    <a:pt x="7442" y="10141"/>
                    <a:pt x="7432" y="10139"/>
                  </a:cubicBezTo>
                  <a:cubicBezTo>
                    <a:pt x="6550" y="8333"/>
                    <a:pt x="5602" y="6462"/>
                    <a:pt x="4496" y="4760"/>
                  </a:cubicBezTo>
                  <a:cubicBezTo>
                    <a:pt x="4935" y="4719"/>
                    <a:pt x="5379" y="4698"/>
                    <a:pt x="5823" y="4698"/>
                  </a:cubicBezTo>
                  <a:cubicBezTo>
                    <a:pt x="7219" y="4698"/>
                    <a:pt x="8625" y="4899"/>
                    <a:pt x="9954" y="5292"/>
                  </a:cubicBezTo>
                  <a:cubicBezTo>
                    <a:pt x="9959" y="5293"/>
                    <a:pt x="9964" y="5294"/>
                    <a:pt x="9968" y="5294"/>
                  </a:cubicBezTo>
                  <a:cubicBezTo>
                    <a:pt x="9991" y="5294"/>
                    <a:pt x="10012" y="5280"/>
                    <a:pt x="10020" y="5257"/>
                  </a:cubicBezTo>
                  <a:cubicBezTo>
                    <a:pt x="10027" y="5229"/>
                    <a:pt x="10012" y="5200"/>
                    <a:pt x="9985" y="5191"/>
                  </a:cubicBezTo>
                  <a:cubicBezTo>
                    <a:pt x="8647" y="4796"/>
                    <a:pt x="7231" y="4593"/>
                    <a:pt x="5825" y="4593"/>
                  </a:cubicBezTo>
                  <a:cubicBezTo>
                    <a:pt x="5359" y="4593"/>
                    <a:pt x="4894" y="4616"/>
                    <a:pt x="4433" y="4661"/>
                  </a:cubicBezTo>
                  <a:cubicBezTo>
                    <a:pt x="3217" y="2805"/>
                    <a:pt x="1808" y="1154"/>
                    <a:pt x="88" y="10"/>
                  </a:cubicBezTo>
                  <a:cubicBezTo>
                    <a:pt x="80" y="4"/>
                    <a:pt x="70" y="1"/>
                    <a:pt x="5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56" name="Google Shape;8756;p30"/>
            <p:cNvSpPr/>
            <p:nvPr/>
          </p:nvSpPr>
          <p:spPr>
            <a:xfrm rot="3467751">
              <a:off x="2717669" y="440732"/>
              <a:ext cx="1104472" cy="646062"/>
            </a:xfrm>
            <a:custGeom>
              <a:avLst/>
              <a:gdLst/>
              <a:ahLst/>
              <a:cxnLst/>
              <a:rect l="l" t="t" r="r" b="b"/>
              <a:pathLst>
                <a:path w="27966" h="16357" extrusionOk="0">
                  <a:moveTo>
                    <a:pt x="27966" y="1"/>
                  </a:moveTo>
                  <a:lnTo>
                    <a:pt x="27966" y="1"/>
                  </a:lnTo>
                  <a:cubicBezTo>
                    <a:pt x="25767" y="750"/>
                    <a:pt x="23452" y="1061"/>
                    <a:pt x="21125" y="1061"/>
                  </a:cubicBezTo>
                  <a:cubicBezTo>
                    <a:pt x="19484" y="1061"/>
                    <a:pt x="17837" y="906"/>
                    <a:pt x="16220" y="642"/>
                  </a:cubicBezTo>
                  <a:cubicBezTo>
                    <a:pt x="15241" y="481"/>
                    <a:pt x="14224" y="286"/>
                    <a:pt x="13238" y="286"/>
                  </a:cubicBezTo>
                  <a:cubicBezTo>
                    <a:pt x="12512" y="286"/>
                    <a:pt x="11802" y="391"/>
                    <a:pt x="11138" y="694"/>
                  </a:cubicBezTo>
                  <a:cubicBezTo>
                    <a:pt x="9197" y="1579"/>
                    <a:pt x="8192" y="3923"/>
                    <a:pt x="6196" y="4681"/>
                  </a:cubicBezTo>
                  <a:cubicBezTo>
                    <a:pt x="5294" y="5023"/>
                    <a:pt x="4303" y="4994"/>
                    <a:pt x="3341" y="5078"/>
                  </a:cubicBezTo>
                  <a:cubicBezTo>
                    <a:pt x="2381" y="5164"/>
                    <a:pt x="1360" y="5408"/>
                    <a:pt x="729" y="6138"/>
                  </a:cubicBezTo>
                  <a:cubicBezTo>
                    <a:pt x="72" y="6897"/>
                    <a:pt x="0" y="7994"/>
                    <a:pt x="56" y="8998"/>
                  </a:cubicBezTo>
                  <a:cubicBezTo>
                    <a:pt x="194" y="11508"/>
                    <a:pt x="918" y="13946"/>
                    <a:pt x="1638" y="16356"/>
                  </a:cubicBezTo>
                  <a:cubicBezTo>
                    <a:pt x="2875" y="15735"/>
                    <a:pt x="4267" y="15546"/>
                    <a:pt x="5662" y="15546"/>
                  </a:cubicBezTo>
                  <a:cubicBezTo>
                    <a:pt x="6141" y="15546"/>
                    <a:pt x="6621" y="15568"/>
                    <a:pt x="7095" y="15603"/>
                  </a:cubicBezTo>
                  <a:cubicBezTo>
                    <a:pt x="8565" y="15711"/>
                    <a:pt x="10035" y="15929"/>
                    <a:pt x="11504" y="15929"/>
                  </a:cubicBezTo>
                  <a:cubicBezTo>
                    <a:pt x="11889" y="15929"/>
                    <a:pt x="12273" y="15914"/>
                    <a:pt x="12658" y="15878"/>
                  </a:cubicBezTo>
                  <a:cubicBezTo>
                    <a:pt x="14508" y="15708"/>
                    <a:pt x="16414" y="14967"/>
                    <a:pt x="17478" y="13442"/>
                  </a:cubicBezTo>
                  <a:cubicBezTo>
                    <a:pt x="18604" y="11825"/>
                    <a:pt x="18576" y="9677"/>
                    <a:pt x="19356" y="7869"/>
                  </a:cubicBezTo>
                  <a:cubicBezTo>
                    <a:pt x="20115" y="6112"/>
                    <a:pt x="21597" y="4768"/>
                    <a:pt x="23153" y="3653"/>
                  </a:cubicBezTo>
                  <a:cubicBezTo>
                    <a:pt x="24711" y="2542"/>
                    <a:pt x="26545" y="1284"/>
                    <a:pt x="2796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57" name="Google Shape;8757;p30"/>
            <p:cNvSpPr/>
            <p:nvPr/>
          </p:nvSpPr>
          <p:spPr>
            <a:xfrm rot="3467751">
              <a:off x="2779572" y="328880"/>
              <a:ext cx="777783" cy="611739"/>
            </a:xfrm>
            <a:custGeom>
              <a:avLst/>
              <a:gdLst/>
              <a:ahLst/>
              <a:cxnLst/>
              <a:rect l="l" t="t" r="r" b="b"/>
              <a:pathLst>
                <a:path w="19694" h="15488" extrusionOk="0">
                  <a:moveTo>
                    <a:pt x="10797" y="1"/>
                  </a:moveTo>
                  <a:lnTo>
                    <a:pt x="10797" y="1"/>
                  </a:lnTo>
                  <a:cubicBezTo>
                    <a:pt x="9071" y="986"/>
                    <a:pt x="8070" y="3100"/>
                    <a:pt x="6194" y="3812"/>
                  </a:cubicBezTo>
                  <a:cubicBezTo>
                    <a:pt x="5292" y="4155"/>
                    <a:pt x="4302" y="4126"/>
                    <a:pt x="3340" y="4210"/>
                  </a:cubicBezTo>
                  <a:cubicBezTo>
                    <a:pt x="2380" y="4295"/>
                    <a:pt x="1358" y="4539"/>
                    <a:pt x="729" y="5269"/>
                  </a:cubicBezTo>
                  <a:cubicBezTo>
                    <a:pt x="70" y="6028"/>
                    <a:pt x="0" y="7126"/>
                    <a:pt x="54" y="8129"/>
                  </a:cubicBezTo>
                  <a:cubicBezTo>
                    <a:pt x="193" y="10640"/>
                    <a:pt x="918" y="13078"/>
                    <a:pt x="1637" y="15488"/>
                  </a:cubicBezTo>
                  <a:cubicBezTo>
                    <a:pt x="2873" y="14866"/>
                    <a:pt x="4265" y="14677"/>
                    <a:pt x="5661" y="14677"/>
                  </a:cubicBezTo>
                  <a:cubicBezTo>
                    <a:pt x="6140" y="14677"/>
                    <a:pt x="6620" y="14700"/>
                    <a:pt x="7093" y="14734"/>
                  </a:cubicBezTo>
                  <a:cubicBezTo>
                    <a:pt x="8563" y="14843"/>
                    <a:pt x="10034" y="15060"/>
                    <a:pt x="11503" y="15060"/>
                  </a:cubicBezTo>
                  <a:cubicBezTo>
                    <a:pt x="11888" y="15060"/>
                    <a:pt x="12272" y="15045"/>
                    <a:pt x="12656" y="15010"/>
                  </a:cubicBezTo>
                  <a:cubicBezTo>
                    <a:pt x="14507" y="14839"/>
                    <a:pt x="16413" y="14099"/>
                    <a:pt x="17478" y="12573"/>
                  </a:cubicBezTo>
                  <a:cubicBezTo>
                    <a:pt x="18601" y="10961"/>
                    <a:pt x="18573" y="8811"/>
                    <a:pt x="19354" y="7003"/>
                  </a:cubicBezTo>
                  <a:cubicBezTo>
                    <a:pt x="19455" y="6770"/>
                    <a:pt x="19570" y="6546"/>
                    <a:pt x="19694" y="6326"/>
                  </a:cubicBezTo>
                  <a:lnTo>
                    <a:pt x="19694" y="6326"/>
                  </a:lnTo>
                  <a:cubicBezTo>
                    <a:pt x="19165" y="6597"/>
                    <a:pt x="18690" y="7009"/>
                    <a:pt x="18313" y="7462"/>
                  </a:cubicBezTo>
                  <a:cubicBezTo>
                    <a:pt x="17810" y="8065"/>
                    <a:pt x="17405" y="8753"/>
                    <a:pt x="16803" y="9266"/>
                  </a:cubicBezTo>
                  <a:cubicBezTo>
                    <a:pt x="16181" y="9795"/>
                    <a:pt x="15450" y="10156"/>
                    <a:pt x="14676" y="10410"/>
                  </a:cubicBezTo>
                  <a:cubicBezTo>
                    <a:pt x="11409" y="11475"/>
                    <a:pt x="7733" y="10215"/>
                    <a:pt x="4577" y="11739"/>
                  </a:cubicBezTo>
                  <a:cubicBezTo>
                    <a:pt x="4131" y="11954"/>
                    <a:pt x="3713" y="12214"/>
                    <a:pt x="3325" y="12509"/>
                  </a:cubicBezTo>
                  <a:cubicBezTo>
                    <a:pt x="3322" y="12323"/>
                    <a:pt x="3311" y="12139"/>
                    <a:pt x="3296" y="11959"/>
                  </a:cubicBezTo>
                  <a:cubicBezTo>
                    <a:pt x="3164" y="10370"/>
                    <a:pt x="2598" y="8622"/>
                    <a:pt x="3267" y="7082"/>
                  </a:cubicBezTo>
                  <a:cubicBezTo>
                    <a:pt x="3653" y="6193"/>
                    <a:pt x="4469" y="5776"/>
                    <a:pt x="5308" y="5395"/>
                  </a:cubicBezTo>
                  <a:cubicBezTo>
                    <a:pt x="6202" y="4991"/>
                    <a:pt x="7047" y="4550"/>
                    <a:pt x="7785" y="3898"/>
                  </a:cubicBezTo>
                  <a:cubicBezTo>
                    <a:pt x="9034" y="2797"/>
                    <a:pt x="9946" y="1414"/>
                    <a:pt x="1079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58" name="Google Shape;8758;p30"/>
            <p:cNvSpPr/>
            <p:nvPr/>
          </p:nvSpPr>
          <p:spPr>
            <a:xfrm rot="3467751">
              <a:off x="2643791" y="689047"/>
              <a:ext cx="639042" cy="134884"/>
            </a:xfrm>
            <a:custGeom>
              <a:avLst/>
              <a:gdLst/>
              <a:ahLst/>
              <a:cxnLst/>
              <a:rect l="l" t="t" r="r" b="b"/>
              <a:pathLst>
                <a:path w="16181" h="3415" extrusionOk="0">
                  <a:moveTo>
                    <a:pt x="16181" y="0"/>
                  </a:moveTo>
                  <a:lnTo>
                    <a:pt x="16181" y="0"/>
                  </a:lnTo>
                  <a:cubicBezTo>
                    <a:pt x="15467" y="705"/>
                    <a:pt x="14587" y="1242"/>
                    <a:pt x="13624" y="1556"/>
                  </a:cubicBezTo>
                  <a:cubicBezTo>
                    <a:pt x="13005" y="1758"/>
                    <a:pt x="12376" y="1834"/>
                    <a:pt x="11746" y="1834"/>
                  </a:cubicBezTo>
                  <a:cubicBezTo>
                    <a:pt x="10759" y="1834"/>
                    <a:pt x="9767" y="1647"/>
                    <a:pt x="8794" y="1459"/>
                  </a:cubicBezTo>
                  <a:cubicBezTo>
                    <a:pt x="7713" y="1251"/>
                    <a:pt x="6625" y="1059"/>
                    <a:pt x="5534" y="1059"/>
                  </a:cubicBezTo>
                  <a:cubicBezTo>
                    <a:pt x="4957" y="1059"/>
                    <a:pt x="4380" y="1113"/>
                    <a:pt x="3803" y="1246"/>
                  </a:cubicBezTo>
                  <a:cubicBezTo>
                    <a:pt x="2369" y="1577"/>
                    <a:pt x="1063" y="2280"/>
                    <a:pt x="0" y="3277"/>
                  </a:cubicBezTo>
                  <a:cubicBezTo>
                    <a:pt x="13" y="3322"/>
                    <a:pt x="28" y="3369"/>
                    <a:pt x="40" y="3414"/>
                  </a:cubicBezTo>
                  <a:cubicBezTo>
                    <a:pt x="1276" y="2793"/>
                    <a:pt x="2668" y="2604"/>
                    <a:pt x="4064" y="2604"/>
                  </a:cubicBezTo>
                  <a:cubicBezTo>
                    <a:pt x="4543" y="2604"/>
                    <a:pt x="5023" y="2626"/>
                    <a:pt x="5496" y="2661"/>
                  </a:cubicBezTo>
                  <a:cubicBezTo>
                    <a:pt x="6966" y="2769"/>
                    <a:pt x="8437" y="2987"/>
                    <a:pt x="9906" y="2987"/>
                  </a:cubicBezTo>
                  <a:cubicBezTo>
                    <a:pt x="10291" y="2987"/>
                    <a:pt x="10675" y="2972"/>
                    <a:pt x="11059" y="2936"/>
                  </a:cubicBezTo>
                  <a:cubicBezTo>
                    <a:pt x="12910" y="2767"/>
                    <a:pt x="14817" y="2028"/>
                    <a:pt x="15878" y="501"/>
                  </a:cubicBezTo>
                  <a:cubicBezTo>
                    <a:pt x="15991" y="340"/>
                    <a:pt x="16089" y="172"/>
                    <a:pt x="16181" y="0"/>
                  </a:cubicBezTo>
                  <a:close/>
                </a:path>
              </a:pathLst>
            </a:custGeom>
            <a:solidFill>
              <a:srgbClr val="000000">
                <a:alpha val="18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59" name="Google Shape;8759;p30"/>
            <p:cNvSpPr/>
            <p:nvPr/>
          </p:nvSpPr>
          <p:spPr>
            <a:xfrm rot="3467751">
              <a:off x="3154334" y="681804"/>
              <a:ext cx="742594" cy="269690"/>
            </a:xfrm>
            <a:custGeom>
              <a:avLst/>
              <a:gdLst/>
              <a:ahLst/>
              <a:cxnLst/>
              <a:rect l="l" t="t" r="r" b="b"/>
              <a:pathLst>
                <a:path w="18803" h="6828" extrusionOk="0">
                  <a:moveTo>
                    <a:pt x="18802" y="0"/>
                  </a:moveTo>
                  <a:cubicBezTo>
                    <a:pt x="16605" y="749"/>
                    <a:pt x="14290" y="1060"/>
                    <a:pt x="11963" y="1060"/>
                  </a:cubicBezTo>
                  <a:cubicBezTo>
                    <a:pt x="10321" y="1060"/>
                    <a:pt x="8673" y="905"/>
                    <a:pt x="7057" y="641"/>
                  </a:cubicBezTo>
                  <a:cubicBezTo>
                    <a:pt x="6776" y="595"/>
                    <a:pt x="6490" y="547"/>
                    <a:pt x="6204" y="499"/>
                  </a:cubicBezTo>
                  <a:cubicBezTo>
                    <a:pt x="4699" y="907"/>
                    <a:pt x="3289" y="1577"/>
                    <a:pt x="2046" y="2712"/>
                  </a:cubicBezTo>
                  <a:cubicBezTo>
                    <a:pt x="1258" y="3433"/>
                    <a:pt x="451" y="4389"/>
                    <a:pt x="146" y="5436"/>
                  </a:cubicBezTo>
                  <a:cubicBezTo>
                    <a:pt x="0" y="5939"/>
                    <a:pt x="172" y="6456"/>
                    <a:pt x="653" y="6703"/>
                  </a:cubicBezTo>
                  <a:cubicBezTo>
                    <a:pt x="823" y="6790"/>
                    <a:pt x="991" y="6827"/>
                    <a:pt x="1156" y="6827"/>
                  </a:cubicBezTo>
                  <a:cubicBezTo>
                    <a:pt x="1552" y="6827"/>
                    <a:pt x="1927" y="6612"/>
                    <a:pt x="2251" y="6354"/>
                  </a:cubicBezTo>
                  <a:cubicBezTo>
                    <a:pt x="4393" y="4657"/>
                    <a:pt x="6969" y="3805"/>
                    <a:pt x="9602" y="3193"/>
                  </a:cubicBezTo>
                  <a:cubicBezTo>
                    <a:pt x="12254" y="2575"/>
                    <a:pt x="14972" y="2122"/>
                    <a:pt x="17498" y="1093"/>
                  </a:cubicBezTo>
                  <a:cubicBezTo>
                    <a:pt x="17956" y="732"/>
                    <a:pt x="18396" y="367"/>
                    <a:pt x="18802" y="0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60" name="Google Shape;8760;p30"/>
            <p:cNvSpPr/>
            <p:nvPr/>
          </p:nvSpPr>
          <p:spPr>
            <a:xfrm rot="3467751">
              <a:off x="2775824" y="468116"/>
              <a:ext cx="976039" cy="605182"/>
            </a:xfrm>
            <a:custGeom>
              <a:avLst/>
              <a:gdLst/>
              <a:ahLst/>
              <a:cxnLst/>
              <a:rect l="l" t="t" r="r" b="b"/>
              <a:pathLst>
                <a:path w="24714" h="15322" extrusionOk="0">
                  <a:moveTo>
                    <a:pt x="24655" y="1"/>
                  </a:moveTo>
                  <a:cubicBezTo>
                    <a:pt x="24647" y="1"/>
                    <a:pt x="24639" y="2"/>
                    <a:pt x="24632" y="6"/>
                  </a:cubicBezTo>
                  <a:cubicBezTo>
                    <a:pt x="22522" y="1120"/>
                    <a:pt x="20162" y="1729"/>
                    <a:pt x="17880" y="2318"/>
                  </a:cubicBezTo>
                  <a:cubicBezTo>
                    <a:pt x="16461" y="2684"/>
                    <a:pt x="14995" y="3061"/>
                    <a:pt x="13596" y="3558"/>
                  </a:cubicBezTo>
                  <a:cubicBezTo>
                    <a:pt x="13337" y="3648"/>
                    <a:pt x="13082" y="3747"/>
                    <a:pt x="12827" y="3848"/>
                  </a:cubicBezTo>
                  <a:cubicBezTo>
                    <a:pt x="13046" y="2806"/>
                    <a:pt x="13438" y="1817"/>
                    <a:pt x="13997" y="909"/>
                  </a:cubicBezTo>
                  <a:cubicBezTo>
                    <a:pt x="14012" y="884"/>
                    <a:pt x="14004" y="854"/>
                    <a:pt x="13981" y="839"/>
                  </a:cubicBezTo>
                  <a:cubicBezTo>
                    <a:pt x="13972" y="834"/>
                    <a:pt x="13963" y="832"/>
                    <a:pt x="13953" y="832"/>
                  </a:cubicBezTo>
                  <a:cubicBezTo>
                    <a:pt x="13936" y="832"/>
                    <a:pt x="13919" y="840"/>
                    <a:pt x="13910" y="855"/>
                  </a:cubicBezTo>
                  <a:cubicBezTo>
                    <a:pt x="13333" y="1791"/>
                    <a:pt x="12929" y="2815"/>
                    <a:pt x="12710" y="3893"/>
                  </a:cubicBezTo>
                  <a:cubicBezTo>
                    <a:pt x="9518" y="5171"/>
                    <a:pt x="6601" y="7135"/>
                    <a:pt x="4185" y="9590"/>
                  </a:cubicBezTo>
                  <a:cubicBezTo>
                    <a:pt x="4172" y="9590"/>
                    <a:pt x="4160" y="9596"/>
                    <a:pt x="4150" y="9606"/>
                  </a:cubicBezTo>
                  <a:cubicBezTo>
                    <a:pt x="4142" y="9615"/>
                    <a:pt x="4139" y="9627"/>
                    <a:pt x="4139" y="9640"/>
                  </a:cubicBezTo>
                  <a:cubicBezTo>
                    <a:pt x="3818" y="9968"/>
                    <a:pt x="3505" y="10304"/>
                    <a:pt x="3202" y="10649"/>
                  </a:cubicBezTo>
                  <a:cubicBezTo>
                    <a:pt x="2900" y="10138"/>
                    <a:pt x="2722" y="9509"/>
                    <a:pt x="2682" y="8770"/>
                  </a:cubicBezTo>
                  <a:cubicBezTo>
                    <a:pt x="2641" y="8082"/>
                    <a:pt x="2715" y="7386"/>
                    <a:pt x="2788" y="6711"/>
                  </a:cubicBezTo>
                  <a:cubicBezTo>
                    <a:pt x="2792" y="6682"/>
                    <a:pt x="2770" y="6656"/>
                    <a:pt x="2743" y="6653"/>
                  </a:cubicBezTo>
                  <a:cubicBezTo>
                    <a:pt x="2740" y="6652"/>
                    <a:pt x="2738" y="6652"/>
                    <a:pt x="2735" y="6652"/>
                  </a:cubicBezTo>
                  <a:cubicBezTo>
                    <a:pt x="2709" y="6652"/>
                    <a:pt x="2688" y="6673"/>
                    <a:pt x="2684" y="6698"/>
                  </a:cubicBezTo>
                  <a:cubicBezTo>
                    <a:pt x="2612" y="7377"/>
                    <a:pt x="2536" y="8078"/>
                    <a:pt x="2575" y="8774"/>
                  </a:cubicBezTo>
                  <a:cubicBezTo>
                    <a:pt x="2609" y="9335"/>
                    <a:pt x="2718" y="9839"/>
                    <a:pt x="2897" y="10276"/>
                  </a:cubicBezTo>
                  <a:cubicBezTo>
                    <a:pt x="2966" y="10437"/>
                    <a:pt x="3041" y="10588"/>
                    <a:pt x="3129" y="10730"/>
                  </a:cubicBezTo>
                  <a:cubicBezTo>
                    <a:pt x="1925" y="12114"/>
                    <a:pt x="872" y="13629"/>
                    <a:pt x="8" y="15246"/>
                  </a:cubicBezTo>
                  <a:cubicBezTo>
                    <a:pt x="1" y="15261"/>
                    <a:pt x="1" y="15278"/>
                    <a:pt x="5" y="15290"/>
                  </a:cubicBezTo>
                  <a:cubicBezTo>
                    <a:pt x="9" y="15302"/>
                    <a:pt x="18" y="15311"/>
                    <a:pt x="30" y="15316"/>
                  </a:cubicBezTo>
                  <a:cubicBezTo>
                    <a:pt x="37" y="15320"/>
                    <a:pt x="45" y="15321"/>
                    <a:pt x="53" y="15321"/>
                  </a:cubicBezTo>
                  <a:cubicBezTo>
                    <a:pt x="71" y="15321"/>
                    <a:pt x="89" y="15312"/>
                    <a:pt x="100" y="15294"/>
                  </a:cubicBezTo>
                  <a:cubicBezTo>
                    <a:pt x="964" y="13680"/>
                    <a:pt x="2014" y="12169"/>
                    <a:pt x="3216" y="10788"/>
                  </a:cubicBezTo>
                  <a:cubicBezTo>
                    <a:pt x="3221" y="10786"/>
                    <a:pt x="3222" y="10786"/>
                    <a:pt x="3225" y="10785"/>
                  </a:cubicBezTo>
                  <a:cubicBezTo>
                    <a:pt x="3238" y="10778"/>
                    <a:pt x="3245" y="10765"/>
                    <a:pt x="3250" y="10751"/>
                  </a:cubicBezTo>
                  <a:cubicBezTo>
                    <a:pt x="3557" y="10399"/>
                    <a:pt x="3873" y="10056"/>
                    <a:pt x="4201" y="9721"/>
                  </a:cubicBezTo>
                  <a:cubicBezTo>
                    <a:pt x="6379" y="11780"/>
                    <a:pt x="9411" y="12975"/>
                    <a:pt x="12410" y="12975"/>
                  </a:cubicBezTo>
                  <a:cubicBezTo>
                    <a:pt x="12572" y="12975"/>
                    <a:pt x="12734" y="12972"/>
                    <a:pt x="12895" y="12965"/>
                  </a:cubicBezTo>
                  <a:cubicBezTo>
                    <a:pt x="12896" y="12965"/>
                    <a:pt x="12897" y="12965"/>
                    <a:pt x="12898" y="12965"/>
                  </a:cubicBezTo>
                  <a:cubicBezTo>
                    <a:pt x="12922" y="12965"/>
                    <a:pt x="12942" y="12942"/>
                    <a:pt x="12942" y="12914"/>
                  </a:cubicBezTo>
                  <a:cubicBezTo>
                    <a:pt x="12941" y="12885"/>
                    <a:pt x="12919" y="12864"/>
                    <a:pt x="12891" y="12864"/>
                  </a:cubicBezTo>
                  <a:cubicBezTo>
                    <a:pt x="12890" y="12864"/>
                    <a:pt x="12889" y="12864"/>
                    <a:pt x="12888" y="12864"/>
                  </a:cubicBezTo>
                  <a:cubicBezTo>
                    <a:pt x="12727" y="12871"/>
                    <a:pt x="12566" y="12875"/>
                    <a:pt x="12404" y="12875"/>
                  </a:cubicBezTo>
                  <a:cubicBezTo>
                    <a:pt x="9433" y="12875"/>
                    <a:pt x="6428" y="11690"/>
                    <a:pt x="4273" y="9651"/>
                  </a:cubicBezTo>
                  <a:cubicBezTo>
                    <a:pt x="5721" y="8183"/>
                    <a:pt x="7348" y="6889"/>
                    <a:pt x="9110" y="5816"/>
                  </a:cubicBezTo>
                  <a:cubicBezTo>
                    <a:pt x="9110" y="5816"/>
                    <a:pt x="9110" y="5818"/>
                    <a:pt x="9112" y="5818"/>
                  </a:cubicBezTo>
                  <a:cubicBezTo>
                    <a:pt x="10475" y="6988"/>
                    <a:pt x="12289" y="7633"/>
                    <a:pt x="14090" y="7633"/>
                  </a:cubicBezTo>
                  <a:cubicBezTo>
                    <a:pt x="14584" y="7633"/>
                    <a:pt x="15077" y="7584"/>
                    <a:pt x="15559" y="7485"/>
                  </a:cubicBezTo>
                  <a:cubicBezTo>
                    <a:pt x="15587" y="7479"/>
                    <a:pt x="15606" y="7451"/>
                    <a:pt x="15600" y="7422"/>
                  </a:cubicBezTo>
                  <a:cubicBezTo>
                    <a:pt x="15595" y="7399"/>
                    <a:pt x="15573" y="7382"/>
                    <a:pt x="15548" y="7382"/>
                  </a:cubicBezTo>
                  <a:cubicBezTo>
                    <a:pt x="15544" y="7382"/>
                    <a:pt x="15541" y="7382"/>
                    <a:pt x="15537" y="7383"/>
                  </a:cubicBezTo>
                  <a:cubicBezTo>
                    <a:pt x="15062" y="7481"/>
                    <a:pt x="14576" y="7528"/>
                    <a:pt x="14090" y="7528"/>
                  </a:cubicBezTo>
                  <a:cubicBezTo>
                    <a:pt x="12324" y="7528"/>
                    <a:pt x="10546" y="6900"/>
                    <a:pt x="9205" y="5760"/>
                  </a:cubicBezTo>
                  <a:cubicBezTo>
                    <a:pt x="10608" y="4913"/>
                    <a:pt x="12090" y="4205"/>
                    <a:pt x="13633" y="3656"/>
                  </a:cubicBezTo>
                  <a:cubicBezTo>
                    <a:pt x="15026" y="3160"/>
                    <a:pt x="16490" y="2784"/>
                    <a:pt x="17908" y="2420"/>
                  </a:cubicBezTo>
                  <a:cubicBezTo>
                    <a:pt x="20195" y="1830"/>
                    <a:pt x="22560" y="1221"/>
                    <a:pt x="24680" y="99"/>
                  </a:cubicBezTo>
                  <a:cubicBezTo>
                    <a:pt x="24706" y="86"/>
                    <a:pt x="24714" y="54"/>
                    <a:pt x="24702" y="28"/>
                  </a:cubicBezTo>
                  <a:cubicBezTo>
                    <a:pt x="24694" y="10"/>
                    <a:pt x="24675" y="1"/>
                    <a:pt x="246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61" name="Google Shape;8761;p30"/>
            <p:cNvSpPr/>
            <p:nvPr/>
          </p:nvSpPr>
          <p:spPr>
            <a:xfrm rot="3467722">
              <a:off x="863523" y="-179454"/>
              <a:ext cx="327324" cy="595910"/>
            </a:xfrm>
            <a:custGeom>
              <a:avLst/>
              <a:gdLst/>
              <a:ahLst/>
              <a:cxnLst/>
              <a:rect l="l" t="t" r="r" b="b"/>
              <a:pathLst>
                <a:path w="10820" h="19697" extrusionOk="0">
                  <a:moveTo>
                    <a:pt x="3582" y="1"/>
                  </a:moveTo>
                  <a:cubicBezTo>
                    <a:pt x="3432" y="1"/>
                    <a:pt x="3311" y="39"/>
                    <a:pt x="3228" y="128"/>
                  </a:cubicBezTo>
                  <a:cubicBezTo>
                    <a:pt x="2851" y="536"/>
                    <a:pt x="2873" y="1521"/>
                    <a:pt x="2672" y="2045"/>
                  </a:cubicBezTo>
                  <a:cubicBezTo>
                    <a:pt x="2418" y="2697"/>
                    <a:pt x="2070" y="3309"/>
                    <a:pt x="1707" y="3905"/>
                  </a:cubicBezTo>
                  <a:cubicBezTo>
                    <a:pt x="913" y="5207"/>
                    <a:pt x="29" y="6565"/>
                    <a:pt x="15" y="8091"/>
                  </a:cubicBezTo>
                  <a:cubicBezTo>
                    <a:pt x="1" y="9817"/>
                    <a:pt x="1130" y="11363"/>
                    <a:pt x="2465" y="12459"/>
                  </a:cubicBezTo>
                  <a:cubicBezTo>
                    <a:pt x="3801" y="13556"/>
                    <a:pt x="5369" y="14337"/>
                    <a:pt x="6724" y="15408"/>
                  </a:cubicBezTo>
                  <a:cubicBezTo>
                    <a:pt x="8079" y="16480"/>
                    <a:pt x="9260" y="17971"/>
                    <a:pt x="9342" y="19696"/>
                  </a:cubicBezTo>
                  <a:cubicBezTo>
                    <a:pt x="10394" y="18268"/>
                    <a:pt x="10681" y="16412"/>
                    <a:pt x="10665" y="14640"/>
                  </a:cubicBezTo>
                  <a:cubicBezTo>
                    <a:pt x="10649" y="12865"/>
                    <a:pt x="10361" y="11101"/>
                    <a:pt x="10403" y="9329"/>
                  </a:cubicBezTo>
                  <a:cubicBezTo>
                    <a:pt x="10446" y="7467"/>
                    <a:pt x="10819" y="5455"/>
                    <a:pt x="9872" y="3852"/>
                  </a:cubicBezTo>
                  <a:cubicBezTo>
                    <a:pt x="9166" y="2657"/>
                    <a:pt x="7866" y="1959"/>
                    <a:pt x="6600" y="1388"/>
                  </a:cubicBezTo>
                  <a:cubicBezTo>
                    <a:pt x="6022" y="1126"/>
                    <a:pt x="4393" y="1"/>
                    <a:pt x="358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62" name="Google Shape;8762;p30"/>
            <p:cNvSpPr/>
            <p:nvPr/>
          </p:nvSpPr>
          <p:spPr>
            <a:xfrm rot="3467722">
              <a:off x="985473" y="-203867"/>
              <a:ext cx="110721" cy="369490"/>
            </a:xfrm>
            <a:custGeom>
              <a:avLst/>
              <a:gdLst/>
              <a:ahLst/>
              <a:cxnLst/>
              <a:rect l="l" t="t" r="r" b="b"/>
              <a:pathLst>
                <a:path w="3660" h="12213" extrusionOk="0">
                  <a:moveTo>
                    <a:pt x="3177" y="1"/>
                  </a:moveTo>
                  <a:cubicBezTo>
                    <a:pt x="2941" y="454"/>
                    <a:pt x="2922" y="1195"/>
                    <a:pt x="2746" y="1622"/>
                  </a:cubicBezTo>
                  <a:cubicBezTo>
                    <a:pt x="2486" y="2246"/>
                    <a:pt x="2134" y="2832"/>
                    <a:pt x="1765" y="3403"/>
                  </a:cubicBezTo>
                  <a:cubicBezTo>
                    <a:pt x="958" y="4646"/>
                    <a:pt x="63" y="5948"/>
                    <a:pt x="34" y="7398"/>
                  </a:cubicBezTo>
                  <a:cubicBezTo>
                    <a:pt x="1" y="9042"/>
                    <a:pt x="1112" y="10499"/>
                    <a:pt x="2433" y="11527"/>
                  </a:cubicBezTo>
                  <a:cubicBezTo>
                    <a:pt x="2744" y="11769"/>
                    <a:pt x="3068" y="11995"/>
                    <a:pt x="3400" y="12212"/>
                  </a:cubicBezTo>
                  <a:cubicBezTo>
                    <a:pt x="2208" y="10316"/>
                    <a:pt x="1319" y="8119"/>
                    <a:pt x="1790" y="5858"/>
                  </a:cubicBezTo>
                  <a:cubicBezTo>
                    <a:pt x="2195" y="3908"/>
                    <a:pt x="3659" y="1987"/>
                    <a:pt x="3177" y="1"/>
                  </a:cubicBezTo>
                  <a:close/>
                </a:path>
              </a:pathLst>
            </a:custGeom>
            <a:solidFill>
              <a:srgbClr val="000000">
                <a:alpha val="18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63" name="Google Shape;8763;p30"/>
            <p:cNvSpPr/>
            <p:nvPr/>
          </p:nvSpPr>
          <p:spPr>
            <a:xfrm rot="3467722">
              <a:off x="1036435" y="-202703"/>
              <a:ext cx="106184" cy="298182"/>
            </a:xfrm>
            <a:custGeom>
              <a:avLst/>
              <a:gdLst/>
              <a:ahLst/>
              <a:cxnLst/>
              <a:rect l="l" t="t" r="r" b="b"/>
              <a:pathLst>
                <a:path w="3510" h="9856" extrusionOk="0">
                  <a:moveTo>
                    <a:pt x="3352" y="0"/>
                  </a:moveTo>
                  <a:cubicBezTo>
                    <a:pt x="3301" y="21"/>
                    <a:pt x="3254" y="50"/>
                    <a:pt x="3218" y="89"/>
                  </a:cubicBezTo>
                  <a:cubicBezTo>
                    <a:pt x="2842" y="497"/>
                    <a:pt x="2864" y="1484"/>
                    <a:pt x="2661" y="2008"/>
                  </a:cubicBezTo>
                  <a:cubicBezTo>
                    <a:pt x="2409" y="2660"/>
                    <a:pt x="2062" y="3271"/>
                    <a:pt x="1698" y="3867"/>
                  </a:cubicBezTo>
                  <a:cubicBezTo>
                    <a:pt x="904" y="5170"/>
                    <a:pt x="18" y="6528"/>
                    <a:pt x="5" y="8052"/>
                  </a:cubicBezTo>
                  <a:cubicBezTo>
                    <a:pt x="1" y="8683"/>
                    <a:pt x="148" y="9288"/>
                    <a:pt x="401" y="9856"/>
                  </a:cubicBezTo>
                  <a:cubicBezTo>
                    <a:pt x="231" y="9133"/>
                    <a:pt x="202" y="8380"/>
                    <a:pt x="321" y="7640"/>
                  </a:cubicBezTo>
                  <a:cubicBezTo>
                    <a:pt x="489" y="6594"/>
                    <a:pt x="1002" y="5677"/>
                    <a:pt x="1561" y="4794"/>
                  </a:cubicBezTo>
                  <a:cubicBezTo>
                    <a:pt x="2473" y="3352"/>
                    <a:pt x="3509" y="1721"/>
                    <a:pt x="335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64" name="Google Shape;8764;p30"/>
            <p:cNvSpPr/>
            <p:nvPr/>
          </p:nvSpPr>
          <p:spPr>
            <a:xfrm rot="3467722">
              <a:off x="1005263" y="-53993"/>
              <a:ext cx="116348" cy="548714"/>
            </a:xfrm>
            <a:custGeom>
              <a:avLst/>
              <a:gdLst/>
              <a:ahLst/>
              <a:cxnLst/>
              <a:rect l="l" t="t" r="r" b="b"/>
              <a:pathLst>
                <a:path w="3846" h="18137" extrusionOk="0">
                  <a:moveTo>
                    <a:pt x="1" y="0"/>
                  </a:moveTo>
                  <a:lnTo>
                    <a:pt x="1" y="0"/>
                  </a:lnTo>
                  <a:cubicBezTo>
                    <a:pt x="327" y="716"/>
                    <a:pt x="925" y="1291"/>
                    <a:pt x="1309" y="2020"/>
                  </a:cubicBezTo>
                  <a:cubicBezTo>
                    <a:pt x="1902" y="3140"/>
                    <a:pt x="1353" y="4406"/>
                    <a:pt x="1133" y="5553"/>
                  </a:cubicBezTo>
                  <a:cubicBezTo>
                    <a:pt x="856" y="6994"/>
                    <a:pt x="1274" y="8282"/>
                    <a:pt x="1790" y="9617"/>
                  </a:cubicBezTo>
                  <a:cubicBezTo>
                    <a:pt x="2288" y="10908"/>
                    <a:pt x="2641" y="12229"/>
                    <a:pt x="2701" y="13621"/>
                  </a:cubicBezTo>
                  <a:cubicBezTo>
                    <a:pt x="2753" y="14884"/>
                    <a:pt x="2603" y="16141"/>
                    <a:pt x="2255" y="17352"/>
                  </a:cubicBezTo>
                  <a:cubicBezTo>
                    <a:pt x="2316" y="17607"/>
                    <a:pt x="2357" y="17869"/>
                    <a:pt x="2368" y="18136"/>
                  </a:cubicBezTo>
                  <a:cubicBezTo>
                    <a:pt x="3420" y="16708"/>
                    <a:pt x="3708" y="14853"/>
                    <a:pt x="3692" y="13080"/>
                  </a:cubicBezTo>
                  <a:cubicBezTo>
                    <a:pt x="3675" y="11307"/>
                    <a:pt x="3387" y="9542"/>
                    <a:pt x="3429" y="7768"/>
                  </a:cubicBezTo>
                  <a:cubicBezTo>
                    <a:pt x="3473" y="5907"/>
                    <a:pt x="3846" y="3895"/>
                    <a:pt x="2899" y="2292"/>
                  </a:cubicBezTo>
                  <a:cubicBezTo>
                    <a:pt x="2262" y="1215"/>
                    <a:pt x="1142" y="544"/>
                    <a:pt x="1" y="0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65" name="Google Shape;8765;p30"/>
            <p:cNvSpPr/>
            <p:nvPr/>
          </p:nvSpPr>
          <p:spPr>
            <a:xfrm rot="3467722">
              <a:off x="905453" y="-165944"/>
              <a:ext cx="258713" cy="594821"/>
            </a:xfrm>
            <a:custGeom>
              <a:avLst/>
              <a:gdLst/>
              <a:ahLst/>
              <a:cxnLst/>
              <a:rect l="l" t="t" r="r" b="b"/>
              <a:pathLst>
                <a:path w="8552" h="19661" extrusionOk="0">
                  <a:moveTo>
                    <a:pt x="1749" y="0"/>
                  </a:moveTo>
                  <a:lnTo>
                    <a:pt x="1749" y="0"/>
                  </a:lnTo>
                  <a:cubicBezTo>
                    <a:pt x="1860" y="856"/>
                    <a:pt x="2027" y="1705"/>
                    <a:pt x="2235" y="2544"/>
                  </a:cubicBezTo>
                  <a:cubicBezTo>
                    <a:pt x="2337" y="2946"/>
                    <a:pt x="2448" y="3347"/>
                    <a:pt x="2566" y="3745"/>
                  </a:cubicBezTo>
                  <a:cubicBezTo>
                    <a:pt x="1315" y="4462"/>
                    <a:pt x="385" y="5664"/>
                    <a:pt x="0" y="7052"/>
                  </a:cubicBezTo>
                  <a:lnTo>
                    <a:pt x="69" y="7070"/>
                  </a:lnTo>
                  <a:cubicBezTo>
                    <a:pt x="446" y="5705"/>
                    <a:pt x="1360" y="4521"/>
                    <a:pt x="2582" y="3810"/>
                  </a:cubicBezTo>
                  <a:cubicBezTo>
                    <a:pt x="2706" y="4215"/>
                    <a:pt x="2839" y="4621"/>
                    <a:pt x="2980" y="5023"/>
                  </a:cubicBezTo>
                  <a:cubicBezTo>
                    <a:pt x="3191" y="5627"/>
                    <a:pt x="3421" y="6225"/>
                    <a:pt x="3666" y="6815"/>
                  </a:cubicBezTo>
                  <a:cubicBezTo>
                    <a:pt x="2562" y="8396"/>
                    <a:pt x="1787" y="10232"/>
                    <a:pt x="1424" y="12126"/>
                  </a:cubicBezTo>
                  <a:lnTo>
                    <a:pt x="1494" y="12139"/>
                  </a:lnTo>
                  <a:cubicBezTo>
                    <a:pt x="1852" y="10269"/>
                    <a:pt x="2613" y="8458"/>
                    <a:pt x="3698" y="6894"/>
                  </a:cubicBezTo>
                  <a:cubicBezTo>
                    <a:pt x="3878" y="7325"/>
                    <a:pt x="4061" y="7753"/>
                    <a:pt x="4249" y="8179"/>
                  </a:cubicBezTo>
                  <a:lnTo>
                    <a:pt x="4245" y="8196"/>
                  </a:lnTo>
                  <a:cubicBezTo>
                    <a:pt x="4249" y="8198"/>
                    <a:pt x="4255" y="8198"/>
                    <a:pt x="4258" y="8199"/>
                  </a:cubicBezTo>
                  <a:cubicBezTo>
                    <a:pt x="4488" y="8721"/>
                    <a:pt x="4721" y="9239"/>
                    <a:pt x="4956" y="9758"/>
                  </a:cubicBezTo>
                  <a:cubicBezTo>
                    <a:pt x="4555" y="11147"/>
                    <a:pt x="4420" y="12630"/>
                    <a:pt x="4564" y="14065"/>
                  </a:cubicBezTo>
                  <a:lnTo>
                    <a:pt x="4635" y="14058"/>
                  </a:lnTo>
                  <a:cubicBezTo>
                    <a:pt x="4495" y="12659"/>
                    <a:pt x="4621" y="11214"/>
                    <a:pt x="5001" y="9857"/>
                  </a:cubicBezTo>
                  <a:cubicBezTo>
                    <a:pt x="5712" y="11409"/>
                    <a:pt x="6426" y="12962"/>
                    <a:pt x="6962" y="14579"/>
                  </a:cubicBezTo>
                  <a:cubicBezTo>
                    <a:pt x="7235" y="15397"/>
                    <a:pt x="7453" y="16232"/>
                    <a:pt x="7586" y="17084"/>
                  </a:cubicBezTo>
                  <a:cubicBezTo>
                    <a:pt x="7724" y="17934"/>
                    <a:pt x="7772" y="18799"/>
                    <a:pt x="7717" y="19660"/>
                  </a:cubicBezTo>
                  <a:cubicBezTo>
                    <a:pt x="7804" y="18801"/>
                    <a:pt x="7772" y="17931"/>
                    <a:pt x="7656" y="17072"/>
                  </a:cubicBezTo>
                  <a:cubicBezTo>
                    <a:pt x="7535" y="16214"/>
                    <a:pt x="7325" y="15372"/>
                    <a:pt x="7067" y="14546"/>
                  </a:cubicBezTo>
                  <a:cubicBezTo>
                    <a:pt x="6811" y="13720"/>
                    <a:pt x="6490" y="12914"/>
                    <a:pt x="6155" y="12117"/>
                  </a:cubicBezTo>
                  <a:cubicBezTo>
                    <a:pt x="6089" y="11963"/>
                    <a:pt x="6021" y="11807"/>
                    <a:pt x="5955" y="11652"/>
                  </a:cubicBezTo>
                  <a:lnTo>
                    <a:pt x="5955" y="11652"/>
                  </a:lnTo>
                  <a:cubicBezTo>
                    <a:pt x="7068" y="11989"/>
                    <a:pt x="8007" y="12809"/>
                    <a:pt x="8486" y="13873"/>
                  </a:cubicBezTo>
                  <a:lnTo>
                    <a:pt x="8552" y="13844"/>
                  </a:lnTo>
                  <a:cubicBezTo>
                    <a:pt x="8058" y="12744"/>
                    <a:pt x="7077" y="11900"/>
                    <a:pt x="5922" y="11569"/>
                  </a:cubicBezTo>
                  <a:cubicBezTo>
                    <a:pt x="5657" y="10959"/>
                    <a:pt x="5383" y="10353"/>
                    <a:pt x="5109" y="9748"/>
                  </a:cubicBezTo>
                  <a:cubicBezTo>
                    <a:pt x="5094" y="9714"/>
                    <a:pt x="5078" y="9682"/>
                    <a:pt x="5064" y="9649"/>
                  </a:cubicBezTo>
                  <a:cubicBezTo>
                    <a:pt x="5065" y="9642"/>
                    <a:pt x="5066" y="9634"/>
                    <a:pt x="5069" y="9628"/>
                  </a:cubicBezTo>
                  <a:lnTo>
                    <a:pt x="5050" y="9624"/>
                  </a:lnTo>
                  <a:cubicBezTo>
                    <a:pt x="4841" y="9167"/>
                    <a:pt x="4632" y="8708"/>
                    <a:pt x="4425" y="8247"/>
                  </a:cubicBezTo>
                  <a:lnTo>
                    <a:pt x="4425" y="8247"/>
                  </a:lnTo>
                  <a:cubicBezTo>
                    <a:pt x="5582" y="8587"/>
                    <a:pt x="6661" y="9254"/>
                    <a:pt x="7478" y="10137"/>
                  </a:cubicBezTo>
                  <a:lnTo>
                    <a:pt x="7532" y="10090"/>
                  </a:lnTo>
                  <a:cubicBezTo>
                    <a:pt x="6691" y="9181"/>
                    <a:pt x="5581" y="8502"/>
                    <a:pt x="4389" y="8163"/>
                  </a:cubicBezTo>
                  <a:cubicBezTo>
                    <a:pt x="3971" y="7223"/>
                    <a:pt x="3570" y="6277"/>
                    <a:pt x="3209" y="5316"/>
                  </a:cubicBezTo>
                  <a:lnTo>
                    <a:pt x="3209" y="5316"/>
                  </a:lnTo>
                  <a:cubicBezTo>
                    <a:pt x="4562" y="5368"/>
                    <a:pt x="5890" y="5933"/>
                    <a:pt x="6863" y="6875"/>
                  </a:cubicBezTo>
                  <a:lnTo>
                    <a:pt x="6913" y="6824"/>
                  </a:lnTo>
                  <a:cubicBezTo>
                    <a:pt x="5919" y="5865"/>
                    <a:pt x="4562" y="5291"/>
                    <a:pt x="3183" y="5246"/>
                  </a:cubicBezTo>
                  <a:cubicBezTo>
                    <a:pt x="3149" y="5160"/>
                    <a:pt x="3117" y="5074"/>
                    <a:pt x="3085" y="4988"/>
                  </a:cubicBezTo>
                  <a:cubicBezTo>
                    <a:pt x="2938" y="4584"/>
                    <a:pt x="2796" y="4176"/>
                    <a:pt x="2665" y="3765"/>
                  </a:cubicBezTo>
                  <a:cubicBezTo>
                    <a:pt x="2668" y="3764"/>
                    <a:pt x="2674" y="3761"/>
                    <a:pt x="2677" y="3759"/>
                  </a:cubicBezTo>
                  <a:lnTo>
                    <a:pt x="2645" y="3701"/>
                  </a:lnTo>
                  <a:cubicBezTo>
                    <a:pt x="2595" y="3545"/>
                    <a:pt x="2549" y="3391"/>
                    <a:pt x="2502" y="3236"/>
                  </a:cubicBezTo>
                  <a:cubicBezTo>
                    <a:pt x="2914" y="3168"/>
                    <a:pt x="3332" y="3135"/>
                    <a:pt x="3750" y="3135"/>
                  </a:cubicBezTo>
                  <a:cubicBezTo>
                    <a:pt x="4891" y="3135"/>
                    <a:pt x="6034" y="3386"/>
                    <a:pt x="7066" y="3873"/>
                  </a:cubicBezTo>
                  <a:lnTo>
                    <a:pt x="7096" y="3810"/>
                  </a:lnTo>
                  <a:cubicBezTo>
                    <a:pt x="6056" y="3318"/>
                    <a:pt x="4904" y="3065"/>
                    <a:pt x="3753" y="3065"/>
                  </a:cubicBezTo>
                  <a:cubicBezTo>
                    <a:pt x="3328" y="3065"/>
                    <a:pt x="2903" y="3099"/>
                    <a:pt x="2483" y="3169"/>
                  </a:cubicBezTo>
                  <a:cubicBezTo>
                    <a:pt x="2419" y="2955"/>
                    <a:pt x="2359" y="2742"/>
                    <a:pt x="2302" y="2528"/>
                  </a:cubicBezTo>
                  <a:cubicBezTo>
                    <a:pt x="2075" y="1695"/>
                    <a:pt x="1893" y="853"/>
                    <a:pt x="174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66" name="Google Shape;8766;p30"/>
            <p:cNvSpPr/>
            <p:nvPr/>
          </p:nvSpPr>
          <p:spPr>
            <a:xfrm rot="3467722">
              <a:off x="1091217" y="439575"/>
              <a:ext cx="475013" cy="261696"/>
            </a:xfrm>
            <a:custGeom>
              <a:avLst/>
              <a:gdLst/>
              <a:ahLst/>
              <a:cxnLst/>
              <a:rect l="l" t="t" r="r" b="b"/>
              <a:pathLst>
                <a:path w="15702" h="8650" extrusionOk="0">
                  <a:moveTo>
                    <a:pt x="5274" y="1"/>
                  </a:moveTo>
                  <a:cubicBezTo>
                    <a:pt x="5236" y="1"/>
                    <a:pt x="5199" y="1"/>
                    <a:pt x="5162" y="3"/>
                  </a:cubicBezTo>
                  <a:cubicBezTo>
                    <a:pt x="4091" y="42"/>
                    <a:pt x="3139" y="669"/>
                    <a:pt x="2287" y="1316"/>
                  </a:cubicBezTo>
                  <a:cubicBezTo>
                    <a:pt x="1825" y="1665"/>
                    <a:pt x="1" y="2569"/>
                    <a:pt x="194" y="3138"/>
                  </a:cubicBezTo>
                  <a:cubicBezTo>
                    <a:pt x="330" y="3543"/>
                    <a:pt x="1009" y="3890"/>
                    <a:pt x="1289" y="4221"/>
                  </a:cubicBezTo>
                  <a:cubicBezTo>
                    <a:pt x="1638" y="4632"/>
                    <a:pt x="1927" y="5092"/>
                    <a:pt x="2195" y="5557"/>
                  </a:cubicBezTo>
                  <a:cubicBezTo>
                    <a:pt x="2785" y="6573"/>
                    <a:pt x="3381" y="7671"/>
                    <a:pt x="4410" y="8242"/>
                  </a:cubicBezTo>
                  <a:cubicBezTo>
                    <a:pt x="4929" y="8530"/>
                    <a:pt x="5508" y="8649"/>
                    <a:pt x="6099" y="8649"/>
                  </a:cubicBezTo>
                  <a:cubicBezTo>
                    <a:pt x="6834" y="8649"/>
                    <a:pt x="7588" y="8465"/>
                    <a:pt x="8271" y="8187"/>
                  </a:cubicBezTo>
                  <a:cubicBezTo>
                    <a:pt x="9505" y="7684"/>
                    <a:pt x="10609" y="6909"/>
                    <a:pt x="11835" y="6385"/>
                  </a:cubicBezTo>
                  <a:cubicBezTo>
                    <a:pt x="12566" y="6070"/>
                    <a:pt x="13376" y="5854"/>
                    <a:pt x="14166" y="5854"/>
                  </a:cubicBezTo>
                  <a:cubicBezTo>
                    <a:pt x="14698" y="5854"/>
                    <a:pt x="15220" y="5952"/>
                    <a:pt x="15702" y="6184"/>
                  </a:cubicBezTo>
                  <a:cubicBezTo>
                    <a:pt x="15122" y="4947"/>
                    <a:pt x="13971" y="4071"/>
                    <a:pt x="12763" y="3430"/>
                  </a:cubicBezTo>
                  <a:cubicBezTo>
                    <a:pt x="11555" y="2789"/>
                    <a:pt x="10254" y="2335"/>
                    <a:pt x="9068" y="1657"/>
                  </a:cubicBezTo>
                  <a:cubicBezTo>
                    <a:pt x="7855" y="961"/>
                    <a:pt x="6659" y="1"/>
                    <a:pt x="52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67" name="Google Shape;8767;p30"/>
            <p:cNvSpPr/>
            <p:nvPr/>
          </p:nvSpPr>
          <p:spPr>
            <a:xfrm rot="3467722">
              <a:off x="1101944" y="435925"/>
              <a:ext cx="267425" cy="161404"/>
            </a:xfrm>
            <a:custGeom>
              <a:avLst/>
              <a:gdLst/>
              <a:ahLst/>
              <a:cxnLst/>
              <a:rect l="l" t="t" r="r" b="b"/>
              <a:pathLst>
                <a:path w="8840" h="5335" extrusionOk="0">
                  <a:moveTo>
                    <a:pt x="1" y="0"/>
                  </a:moveTo>
                  <a:cubicBezTo>
                    <a:pt x="235" y="331"/>
                    <a:pt x="761" y="625"/>
                    <a:pt x="1000" y="906"/>
                  </a:cubicBezTo>
                  <a:cubicBezTo>
                    <a:pt x="1350" y="1317"/>
                    <a:pt x="1637" y="1778"/>
                    <a:pt x="1907" y="2244"/>
                  </a:cubicBezTo>
                  <a:cubicBezTo>
                    <a:pt x="2500" y="3258"/>
                    <a:pt x="3094" y="4358"/>
                    <a:pt x="4124" y="4926"/>
                  </a:cubicBezTo>
                  <a:cubicBezTo>
                    <a:pt x="4645" y="5215"/>
                    <a:pt x="5224" y="5335"/>
                    <a:pt x="5815" y="5335"/>
                  </a:cubicBezTo>
                  <a:cubicBezTo>
                    <a:pt x="6549" y="5335"/>
                    <a:pt x="7302" y="5150"/>
                    <a:pt x="7985" y="4873"/>
                  </a:cubicBezTo>
                  <a:cubicBezTo>
                    <a:pt x="8277" y="4755"/>
                    <a:pt x="8558" y="4620"/>
                    <a:pt x="8839" y="4479"/>
                  </a:cubicBezTo>
                  <a:lnTo>
                    <a:pt x="8839" y="4479"/>
                  </a:lnTo>
                  <a:cubicBezTo>
                    <a:pt x="8621" y="4490"/>
                    <a:pt x="8401" y="4495"/>
                    <a:pt x="8181" y="4495"/>
                  </a:cubicBezTo>
                  <a:cubicBezTo>
                    <a:pt x="6578" y="4495"/>
                    <a:pt x="4949" y="4191"/>
                    <a:pt x="3677" y="3156"/>
                  </a:cubicBezTo>
                  <a:cubicBezTo>
                    <a:pt x="2431" y="2143"/>
                    <a:pt x="1606" y="427"/>
                    <a:pt x="1" y="0"/>
                  </a:cubicBezTo>
                  <a:close/>
                </a:path>
              </a:pathLst>
            </a:custGeom>
            <a:solidFill>
              <a:srgbClr val="000000">
                <a:alpha val="18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68" name="Google Shape;8768;p30"/>
            <p:cNvSpPr/>
            <p:nvPr/>
          </p:nvSpPr>
          <p:spPr>
            <a:xfrm rot="3467722">
              <a:off x="1126994" y="384768"/>
              <a:ext cx="169470" cy="170087"/>
            </a:xfrm>
            <a:custGeom>
              <a:avLst/>
              <a:gdLst/>
              <a:ahLst/>
              <a:cxnLst/>
              <a:rect l="l" t="t" r="r" b="b"/>
              <a:pathLst>
                <a:path w="5602" h="5622" extrusionOk="0">
                  <a:moveTo>
                    <a:pt x="6" y="0"/>
                  </a:moveTo>
                  <a:lnTo>
                    <a:pt x="6" y="0"/>
                  </a:lnTo>
                  <a:cubicBezTo>
                    <a:pt x="1" y="43"/>
                    <a:pt x="5" y="85"/>
                    <a:pt x="18" y="124"/>
                  </a:cubicBezTo>
                  <a:cubicBezTo>
                    <a:pt x="156" y="529"/>
                    <a:pt x="831" y="876"/>
                    <a:pt x="1112" y="1205"/>
                  </a:cubicBezTo>
                  <a:cubicBezTo>
                    <a:pt x="1462" y="1616"/>
                    <a:pt x="1749" y="2077"/>
                    <a:pt x="2019" y="2543"/>
                  </a:cubicBezTo>
                  <a:cubicBezTo>
                    <a:pt x="2609" y="3559"/>
                    <a:pt x="3205" y="4659"/>
                    <a:pt x="4233" y="5227"/>
                  </a:cubicBezTo>
                  <a:cubicBezTo>
                    <a:pt x="4660" y="5461"/>
                    <a:pt x="5125" y="5585"/>
                    <a:pt x="5601" y="5622"/>
                  </a:cubicBezTo>
                  <a:cubicBezTo>
                    <a:pt x="5049" y="5470"/>
                    <a:pt x="4529" y="5214"/>
                    <a:pt x="4070" y="4861"/>
                  </a:cubicBezTo>
                  <a:cubicBezTo>
                    <a:pt x="3423" y="4364"/>
                    <a:pt x="2990" y="3678"/>
                    <a:pt x="2598" y="2974"/>
                  </a:cubicBezTo>
                  <a:cubicBezTo>
                    <a:pt x="1957" y="1825"/>
                    <a:pt x="1232" y="525"/>
                    <a:pt x="6" y="0"/>
                  </a:cubicBezTo>
                  <a:close/>
                </a:path>
              </a:pathLst>
            </a:custGeom>
            <a:solidFill>
              <a:srgbClr val="4654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69" name="Google Shape;8769;p30"/>
            <p:cNvSpPr/>
            <p:nvPr/>
          </p:nvSpPr>
          <p:spPr>
            <a:xfrm rot="3467722">
              <a:off x="1181726" y="489574"/>
              <a:ext cx="398143" cy="187090"/>
            </a:xfrm>
            <a:custGeom>
              <a:avLst/>
              <a:gdLst/>
              <a:ahLst/>
              <a:cxnLst/>
              <a:rect l="l" t="t" r="r" b="b"/>
              <a:pathLst>
                <a:path w="13161" h="6184" extrusionOk="0">
                  <a:moveTo>
                    <a:pt x="2731" y="1"/>
                  </a:moveTo>
                  <a:cubicBezTo>
                    <a:pt x="2694" y="1"/>
                    <a:pt x="2656" y="1"/>
                    <a:pt x="2619" y="3"/>
                  </a:cubicBezTo>
                  <a:cubicBezTo>
                    <a:pt x="1654" y="39"/>
                    <a:pt x="787" y="551"/>
                    <a:pt x="0" y="1125"/>
                  </a:cubicBezTo>
                  <a:cubicBezTo>
                    <a:pt x="58" y="1129"/>
                    <a:pt x="116" y="1130"/>
                    <a:pt x="175" y="1130"/>
                  </a:cubicBezTo>
                  <a:cubicBezTo>
                    <a:pt x="711" y="1130"/>
                    <a:pt x="1253" y="980"/>
                    <a:pt x="1814" y="980"/>
                  </a:cubicBezTo>
                  <a:cubicBezTo>
                    <a:pt x="1826" y="980"/>
                    <a:pt x="1837" y="980"/>
                    <a:pt x="1849" y="980"/>
                  </a:cubicBezTo>
                  <a:cubicBezTo>
                    <a:pt x="2827" y="989"/>
                    <a:pt x="3481" y="1827"/>
                    <a:pt x="4179" y="2400"/>
                  </a:cubicBezTo>
                  <a:cubicBezTo>
                    <a:pt x="5055" y="3116"/>
                    <a:pt x="6081" y="3306"/>
                    <a:pt x="7175" y="3446"/>
                  </a:cubicBezTo>
                  <a:cubicBezTo>
                    <a:pt x="8233" y="3583"/>
                    <a:pt x="9258" y="3830"/>
                    <a:pt x="10221" y="4301"/>
                  </a:cubicBezTo>
                  <a:cubicBezTo>
                    <a:pt x="11099" y="4728"/>
                    <a:pt x="11894" y="5293"/>
                    <a:pt x="12586" y="5972"/>
                  </a:cubicBezTo>
                  <a:cubicBezTo>
                    <a:pt x="12781" y="6023"/>
                    <a:pt x="12974" y="6095"/>
                    <a:pt x="13160" y="6184"/>
                  </a:cubicBezTo>
                  <a:cubicBezTo>
                    <a:pt x="12579" y="4947"/>
                    <a:pt x="11428" y="4069"/>
                    <a:pt x="10220" y="3430"/>
                  </a:cubicBezTo>
                  <a:cubicBezTo>
                    <a:pt x="9012" y="2789"/>
                    <a:pt x="7711" y="2335"/>
                    <a:pt x="6525" y="1657"/>
                  </a:cubicBezTo>
                  <a:cubicBezTo>
                    <a:pt x="5312" y="961"/>
                    <a:pt x="4118" y="1"/>
                    <a:pt x="2731" y="1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70" name="Google Shape;8770;p30"/>
            <p:cNvSpPr/>
            <p:nvPr/>
          </p:nvSpPr>
          <p:spPr>
            <a:xfrm rot="3467722">
              <a:off x="1097757" y="466724"/>
              <a:ext cx="469779" cy="208782"/>
            </a:xfrm>
            <a:custGeom>
              <a:avLst/>
              <a:gdLst/>
              <a:ahLst/>
              <a:cxnLst/>
              <a:rect l="l" t="t" r="r" b="b"/>
              <a:pathLst>
                <a:path w="15529" h="6901" extrusionOk="0">
                  <a:moveTo>
                    <a:pt x="4549" y="1"/>
                  </a:moveTo>
                  <a:cubicBezTo>
                    <a:pt x="3569" y="719"/>
                    <a:pt x="2816" y="1744"/>
                    <a:pt x="2418" y="2892"/>
                  </a:cubicBezTo>
                  <a:cubicBezTo>
                    <a:pt x="2250" y="2855"/>
                    <a:pt x="2083" y="2819"/>
                    <a:pt x="1917" y="2778"/>
                  </a:cubicBezTo>
                  <a:cubicBezTo>
                    <a:pt x="1268" y="2628"/>
                    <a:pt x="631" y="2440"/>
                    <a:pt x="1" y="2224"/>
                  </a:cubicBezTo>
                  <a:lnTo>
                    <a:pt x="1" y="2224"/>
                  </a:lnTo>
                  <a:cubicBezTo>
                    <a:pt x="623" y="2465"/>
                    <a:pt x="1259" y="2661"/>
                    <a:pt x="1905" y="2832"/>
                  </a:cubicBezTo>
                  <a:cubicBezTo>
                    <a:pt x="2214" y="2912"/>
                    <a:pt x="2527" y="2982"/>
                    <a:pt x="2840" y="3048"/>
                  </a:cubicBezTo>
                  <a:cubicBezTo>
                    <a:pt x="2875" y="4155"/>
                    <a:pt x="3347" y="5229"/>
                    <a:pt x="4146" y="6001"/>
                  </a:cubicBezTo>
                  <a:lnTo>
                    <a:pt x="4185" y="5960"/>
                  </a:lnTo>
                  <a:cubicBezTo>
                    <a:pt x="3398" y="5203"/>
                    <a:pt x="2934" y="4151"/>
                    <a:pt x="2899" y="3059"/>
                  </a:cubicBezTo>
                  <a:lnTo>
                    <a:pt x="2899" y="3059"/>
                  </a:lnTo>
                  <a:cubicBezTo>
                    <a:pt x="3219" y="3125"/>
                    <a:pt x="3541" y="3183"/>
                    <a:pt x="3866" y="3236"/>
                  </a:cubicBezTo>
                  <a:cubicBezTo>
                    <a:pt x="4354" y="3314"/>
                    <a:pt x="4842" y="3375"/>
                    <a:pt x="5333" y="3429"/>
                  </a:cubicBezTo>
                  <a:cubicBezTo>
                    <a:pt x="6001" y="4758"/>
                    <a:pt x="6958" y="5959"/>
                    <a:pt x="8109" y="6900"/>
                  </a:cubicBezTo>
                  <a:lnTo>
                    <a:pt x="8144" y="6858"/>
                  </a:lnTo>
                  <a:cubicBezTo>
                    <a:pt x="7009" y="5928"/>
                    <a:pt x="6060" y="4745"/>
                    <a:pt x="5399" y="3437"/>
                  </a:cubicBezTo>
                  <a:lnTo>
                    <a:pt x="5399" y="3437"/>
                  </a:lnTo>
                  <a:cubicBezTo>
                    <a:pt x="5756" y="3475"/>
                    <a:pt x="6116" y="3507"/>
                    <a:pt x="6474" y="3536"/>
                  </a:cubicBezTo>
                  <a:lnTo>
                    <a:pt x="6483" y="3546"/>
                  </a:lnTo>
                  <a:lnTo>
                    <a:pt x="6490" y="3539"/>
                  </a:lnTo>
                  <a:cubicBezTo>
                    <a:pt x="6927" y="3575"/>
                    <a:pt x="7366" y="3607"/>
                    <a:pt x="7803" y="3638"/>
                  </a:cubicBezTo>
                  <a:cubicBezTo>
                    <a:pt x="8596" y="4420"/>
                    <a:pt x="9554" y="5057"/>
                    <a:pt x="10579" y="5487"/>
                  </a:cubicBezTo>
                  <a:lnTo>
                    <a:pt x="10601" y="5436"/>
                  </a:lnTo>
                  <a:cubicBezTo>
                    <a:pt x="9601" y="5018"/>
                    <a:pt x="8667" y="4400"/>
                    <a:pt x="7888" y="3644"/>
                  </a:cubicBezTo>
                  <a:lnTo>
                    <a:pt x="7888" y="3644"/>
                  </a:lnTo>
                  <a:cubicBezTo>
                    <a:pt x="9200" y="3732"/>
                    <a:pt x="10516" y="3820"/>
                    <a:pt x="11808" y="4050"/>
                  </a:cubicBezTo>
                  <a:cubicBezTo>
                    <a:pt x="12463" y="4167"/>
                    <a:pt x="13110" y="4325"/>
                    <a:pt x="13733" y="4547"/>
                  </a:cubicBezTo>
                  <a:cubicBezTo>
                    <a:pt x="14360" y="4765"/>
                    <a:pt x="14964" y="5051"/>
                    <a:pt x="15528" y="5407"/>
                  </a:cubicBezTo>
                  <a:cubicBezTo>
                    <a:pt x="14978" y="5032"/>
                    <a:pt x="14374" y="4735"/>
                    <a:pt x="13752" y="4497"/>
                  </a:cubicBezTo>
                  <a:cubicBezTo>
                    <a:pt x="13127" y="4264"/>
                    <a:pt x="12479" y="4095"/>
                    <a:pt x="11823" y="3968"/>
                  </a:cubicBezTo>
                  <a:cubicBezTo>
                    <a:pt x="11167" y="3839"/>
                    <a:pt x="10504" y="3760"/>
                    <a:pt x="9841" y="3693"/>
                  </a:cubicBezTo>
                  <a:cubicBezTo>
                    <a:pt x="9712" y="3680"/>
                    <a:pt x="9584" y="3670"/>
                    <a:pt x="9454" y="3657"/>
                  </a:cubicBezTo>
                  <a:cubicBezTo>
                    <a:pt x="10036" y="3080"/>
                    <a:pt x="10840" y="2750"/>
                    <a:pt x="11658" y="2750"/>
                  </a:cubicBezTo>
                  <a:cubicBezTo>
                    <a:pt x="11735" y="2750"/>
                    <a:pt x="11812" y="2753"/>
                    <a:pt x="11889" y="2759"/>
                  </a:cubicBezTo>
                  <a:lnTo>
                    <a:pt x="11893" y="2704"/>
                  </a:lnTo>
                  <a:cubicBezTo>
                    <a:pt x="11817" y="2698"/>
                    <a:pt x="11740" y="2695"/>
                    <a:pt x="11664" y="2695"/>
                  </a:cubicBezTo>
                  <a:cubicBezTo>
                    <a:pt x="10814" y="2695"/>
                    <a:pt x="9982" y="3042"/>
                    <a:pt x="9382" y="3649"/>
                  </a:cubicBezTo>
                  <a:cubicBezTo>
                    <a:pt x="8871" y="3604"/>
                    <a:pt x="8361" y="3568"/>
                    <a:pt x="7850" y="3531"/>
                  </a:cubicBezTo>
                  <a:cubicBezTo>
                    <a:pt x="7822" y="3528"/>
                    <a:pt x="7793" y="3527"/>
                    <a:pt x="7765" y="3526"/>
                  </a:cubicBezTo>
                  <a:lnTo>
                    <a:pt x="7755" y="3514"/>
                  </a:lnTo>
                  <a:lnTo>
                    <a:pt x="7743" y="3526"/>
                  </a:lnTo>
                  <a:cubicBezTo>
                    <a:pt x="7356" y="3499"/>
                    <a:pt x="6968" y="3473"/>
                    <a:pt x="6582" y="3441"/>
                  </a:cubicBezTo>
                  <a:cubicBezTo>
                    <a:pt x="7238" y="2782"/>
                    <a:pt x="8084" y="2296"/>
                    <a:pt x="8983" y="2068"/>
                  </a:cubicBezTo>
                  <a:lnTo>
                    <a:pt x="8972" y="2016"/>
                  </a:lnTo>
                  <a:cubicBezTo>
                    <a:pt x="8048" y="2251"/>
                    <a:pt x="7176" y="2755"/>
                    <a:pt x="6511" y="3437"/>
                  </a:cubicBezTo>
                  <a:cubicBezTo>
                    <a:pt x="5719" y="3374"/>
                    <a:pt x="4931" y="3298"/>
                    <a:pt x="4146" y="3190"/>
                  </a:cubicBezTo>
                  <a:cubicBezTo>
                    <a:pt x="4678" y="2293"/>
                    <a:pt x="5549" y="1601"/>
                    <a:pt x="6546" y="1287"/>
                  </a:cubicBezTo>
                  <a:lnTo>
                    <a:pt x="6528" y="1234"/>
                  </a:lnTo>
                  <a:cubicBezTo>
                    <a:pt x="5513" y="1554"/>
                    <a:pt x="4625" y="2264"/>
                    <a:pt x="4086" y="3182"/>
                  </a:cubicBezTo>
                  <a:cubicBezTo>
                    <a:pt x="4018" y="3171"/>
                    <a:pt x="3946" y="3163"/>
                    <a:pt x="3876" y="3153"/>
                  </a:cubicBezTo>
                  <a:cubicBezTo>
                    <a:pt x="3548" y="3104"/>
                    <a:pt x="3221" y="3051"/>
                    <a:pt x="2893" y="2988"/>
                  </a:cubicBezTo>
                  <a:lnTo>
                    <a:pt x="2893" y="2978"/>
                  </a:lnTo>
                  <a:lnTo>
                    <a:pt x="2840" y="2978"/>
                  </a:lnTo>
                  <a:cubicBezTo>
                    <a:pt x="2718" y="2953"/>
                    <a:pt x="2594" y="2928"/>
                    <a:pt x="2473" y="2902"/>
                  </a:cubicBezTo>
                  <a:cubicBezTo>
                    <a:pt x="2867" y="1767"/>
                    <a:pt x="3613" y="756"/>
                    <a:pt x="4581" y="45"/>
                  </a:cubicBezTo>
                  <a:lnTo>
                    <a:pt x="454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71" name="Google Shape;8771;p30"/>
            <p:cNvSpPr/>
            <p:nvPr/>
          </p:nvSpPr>
          <p:spPr>
            <a:xfrm rot="3467722">
              <a:off x="572865" y="-67497"/>
              <a:ext cx="1182933" cy="643832"/>
            </a:xfrm>
            <a:custGeom>
              <a:avLst/>
              <a:gdLst/>
              <a:ahLst/>
              <a:cxnLst/>
              <a:rect l="l" t="t" r="r" b="b"/>
              <a:pathLst>
                <a:path w="39103" h="21281" extrusionOk="0">
                  <a:moveTo>
                    <a:pt x="347" y="1"/>
                  </a:moveTo>
                  <a:cubicBezTo>
                    <a:pt x="60" y="1"/>
                    <a:pt x="1" y="495"/>
                    <a:pt x="326" y="601"/>
                  </a:cubicBezTo>
                  <a:cubicBezTo>
                    <a:pt x="4027" y="1812"/>
                    <a:pt x="7886" y="2473"/>
                    <a:pt x="11758" y="2590"/>
                  </a:cubicBezTo>
                  <a:cubicBezTo>
                    <a:pt x="18162" y="5497"/>
                    <a:pt x="23731" y="10124"/>
                    <a:pt x="27774" y="15878"/>
                  </a:cubicBezTo>
                  <a:cubicBezTo>
                    <a:pt x="28940" y="17538"/>
                    <a:pt x="29974" y="19283"/>
                    <a:pt x="30866" y="21103"/>
                  </a:cubicBezTo>
                  <a:cubicBezTo>
                    <a:pt x="30927" y="21228"/>
                    <a:pt x="31041" y="21281"/>
                    <a:pt x="31153" y="21281"/>
                  </a:cubicBezTo>
                  <a:cubicBezTo>
                    <a:pt x="31346" y="21281"/>
                    <a:pt x="31533" y="21123"/>
                    <a:pt x="31427" y="20905"/>
                  </a:cubicBezTo>
                  <a:cubicBezTo>
                    <a:pt x="29511" y="17000"/>
                    <a:pt x="26960" y="13430"/>
                    <a:pt x="23910" y="10348"/>
                  </a:cubicBezTo>
                  <a:cubicBezTo>
                    <a:pt x="27848" y="8601"/>
                    <a:pt x="32120" y="7690"/>
                    <a:pt x="36419" y="7690"/>
                  </a:cubicBezTo>
                  <a:cubicBezTo>
                    <a:pt x="37152" y="7690"/>
                    <a:pt x="37885" y="7716"/>
                    <a:pt x="38618" y="7770"/>
                  </a:cubicBezTo>
                  <a:cubicBezTo>
                    <a:pt x="38626" y="7770"/>
                    <a:pt x="38635" y="7770"/>
                    <a:pt x="38643" y="7770"/>
                  </a:cubicBezTo>
                  <a:cubicBezTo>
                    <a:pt x="39002" y="7770"/>
                    <a:pt x="39103" y="7211"/>
                    <a:pt x="38731" y="7185"/>
                  </a:cubicBezTo>
                  <a:cubicBezTo>
                    <a:pt x="37965" y="7129"/>
                    <a:pt x="37198" y="7101"/>
                    <a:pt x="36431" y="7101"/>
                  </a:cubicBezTo>
                  <a:cubicBezTo>
                    <a:pt x="31968" y="7101"/>
                    <a:pt x="27536" y="8047"/>
                    <a:pt x="23461" y="9900"/>
                  </a:cubicBezTo>
                  <a:cubicBezTo>
                    <a:pt x="21582" y="8057"/>
                    <a:pt x="19520" y="6398"/>
                    <a:pt x="17308" y="4956"/>
                  </a:cubicBezTo>
                  <a:cubicBezTo>
                    <a:pt x="15982" y="4090"/>
                    <a:pt x="14607" y="3309"/>
                    <a:pt x="13189" y="2607"/>
                  </a:cubicBezTo>
                  <a:cubicBezTo>
                    <a:pt x="16839" y="2590"/>
                    <a:pt x="20489" y="2088"/>
                    <a:pt x="24018" y="1099"/>
                  </a:cubicBezTo>
                  <a:cubicBezTo>
                    <a:pt x="24357" y="1004"/>
                    <a:pt x="24217" y="526"/>
                    <a:pt x="23908" y="526"/>
                  </a:cubicBezTo>
                  <a:cubicBezTo>
                    <a:pt x="23880" y="526"/>
                    <a:pt x="23851" y="530"/>
                    <a:pt x="23820" y="538"/>
                  </a:cubicBezTo>
                  <a:cubicBezTo>
                    <a:pt x="20294" y="1525"/>
                    <a:pt x="16650" y="2015"/>
                    <a:pt x="13008" y="2015"/>
                  </a:cubicBezTo>
                  <a:cubicBezTo>
                    <a:pt x="12634" y="2015"/>
                    <a:pt x="12260" y="2010"/>
                    <a:pt x="11887" y="2000"/>
                  </a:cubicBezTo>
                  <a:cubicBezTo>
                    <a:pt x="11857" y="1991"/>
                    <a:pt x="11829" y="1987"/>
                    <a:pt x="11801" y="1987"/>
                  </a:cubicBezTo>
                  <a:cubicBezTo>
                    <a:pt x="11780" y="1987"/>
                    <a:pt x="11760" y="1989"/>
                    <a:pt x="11741" y="1994"/>
                  </a:cubicBezTo>
                  <a:cubicBezTo>
                    <a:pt x="7910" y="1874"/>
                    <a:pt x="4097" y="1214"/>
                    <a:pt x="440" y="17"/>
                  </a:cubicBezTo>
                  <a:cubicBezTo>
                    <a:pt x="407" y="6"/>
                    <a:pt x="375" y="1"/>
                    <a:pt x="34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72" name="Google Shape;8772;p30"/>
            <p:cNvSpPr/>
            <p:nvPr/>
          </p:nvSpPr>
          <p:spPr>
            <a:xfrm rot="3467722">
              <a:off x="1286248" y="772579"/>
              <a:ext cx="906190" cy="522091"/>
            </a:xfrm>
            <a:custGeom>
              <a:avLst/>
              <a:gdLst/>
              <a:ahLst/>
              <a:cxnLst/>
              <a:rect l="l" t="t" r="r" b="b"/>
              <a:pathLst>
                <a:path w="29955" h="17257" extrusionOk="0">
                  <a:moveTo>
                    <a:pt x="6919" y="0"/>
                  </a:moveTo>
                  <a:cubicBezTo>
                    <a:pt x="6887" y="0"/>
                    <a:pt x="6854" y="1"/>
                    <a:pt x="6822" y="2"/>
                  </a:cubicBezTo>
                  <a:cubicBezTo>
                    <a:pt x="5818" y="44"/>
                    <a:pt x="4969" y="744"/>
                    <a:pt x="4277" y="1471"/>
                  </a:cubicBezTo>
                  <a:cubicBezTo>
                    <a:pt x="2541" y="3292"/>
                    <a:pt x="1262" y="5491"/>
                    <a:pt x="0" y="7665"/>
                  </a:cubicBezTo>
                  <a:cubicBezTo>
                    <a:pt x="1747" y="8304"/>
                    <a:pt x="3115" y="9680"/>
                    <a:pt x="4285" y="11124"/>
                  </a:cubicBezTo>
                  <a:cubicBezTo>
                    <a:pt x="5457" y="12568"/>
                    <a:pt x="6503" y="14133"/>
                    <a:pt x="7896" y="15364"/>
                  </a:cubicBezTo>
                  <a:cubicBezTo>
                    <a:pt x="9118" y="16444"/>
                    <a:pt x="10688" y="17256"/>
                    <a:pt x="12297" y="17256"/>
                  </a:cubicBezTo>
                  <a:cubicBezTo>
                    <a:pt x="12522" y="17256"/>
                    <a:pt x="12748" y="17240"/>
                    <a:pt x="12974" y="17207"/>
                  </a:cubicBezTo>
                  <a:cubicBezTo>
                    <a:pt x="14922" y="16919"/>
                    <a:pt x="16469" y="15428"/>
                    <a:pt x="18321" y="14758"/>
                  </a:cubicBezTo>
                  <a:cubicBezTo>
                    <a:pt x="19204" y="14438"/>
                    <a:pt x="20134" y="14313"/>
                    <a:pt x="21073" y="14313"/>
                  </a:cubicBezTo>
                  <a:cubicBezTo>
                    <a:pt x="22048" y="14313"/>
                    <a:pt x="23035" y="14447"/>
                    <a:pt x="23992" y="14637"/>
                  </a:cubicBezTo>
                  <a:cubicBezTo>
                    <a:pt x="25873" y="15007"/>
                    <a:pt x="28046" y="15482"/>
                    <a:pt x="29954" y="15636"/>
                  </a:cubicBezTo>
                  <a:cubicBezTo>
                    <a:pt x="26453" y="13783"/>
                    <a:pt x="23652" y="10805"/>
                    <a:pt x="21439" y="7519"/>
                  </a:cubicBezTo>
                  <a:cubicBezTo>
                    <a:pt x="20478" y="6091"/>
                    <a:pt x="19513" y="4507"/>
                    <a:pt x="17919" y="3855"/>
                  </a:cubicBezTo>
                  <a:cubicBezTo>
                    <a:pt x="17021" y="3487"/>
                    <a:pt x="16035" y="3467"/>
                    <a:pt x="15047" y="3467"/>
                  </a:cubicBezTo>
                  <a:cubicBezTo>
                    <a:pt x="14929" y="3467"/>
                    <a:pt x="14811" y="3467"/>
                    <a:pt x="14693" y="3467"/>
                  </a:cubicBezTo>
                  <a:cubicBezTo>
                    <a:pt x="13627" y="3467"/>
                    <a:pt x="12570" y="3445"/>
                    <a:pt x="11627" y="2986"/>
                  </a:cubicBezTo>
                  <a:cubicBezTo>
                    <a:pt x="10760" y="2564"/>
                    <a:pt x="10103" y="1822"/>
                    <a:pt x="9384" y="1180"/>
                  </a:cubicBezTo>
                  <a:cubicBezTo>
                    <a:pt x="8689" y="560"/>
                    <a:pt x="7844" y="0"/>
                    <a:pt x="691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73" name="Google Shape;8773;p30"/>
            <p:cNvSpPr/>
            <p:nvPr/>
          </p:nvSpPr>
          <p:spPr>
            <a:xfrm rot="3467722">
              <a:off x="1363429" y="633009"/>
              <a:ext cx="576174" cy="522060"/>
            </a:xfrm>
            <a:custGeom>
              <a:avLst/>
              <a:gdLst/>
              <a:ahLst/>
              <a:cxnLst/>
              <a:rect l="l" t="t" r="r" b="b"/>
              <a:pathLst>
                <a:path w="19046" h="17256" extrusionOk="0">
                  <a:moveTo>
                    <a:pt x="6920" y="1"/>
                  </a:moveTo>
                  <a:cubicBezTo>
                    <a:pt x="6887" y="1"/>
                    <a:pt x="6854" y="1"/>
                    <a:pt x="6821" y="3"/>
                  </a:cubicBezTo>
                  <a:cubicBezTo>
                    <a:pt x="5817" y="45"/>
                    <a:pt x="4967" y="744"/>
                    <a:pt x="4275" y="1470"/>
                  </a:cubicBezTo>
                  <a:cubicBezTo>
                    <a:pt x="2540" y="3291"/>
                    <a:pt x="1262" y="5490"/>
                    <a:pt x="0" y="7665"/>
                  </a:cubicBezTo>
                  <a:cubicBezTo>
                    <a:pt x="1746" y="8305"/>
                    <a:pt x="3114" y="9679"/>
                    <a:pt x="4285" y="11123"/>
                  </a:cubicBezTo>
                  <a:cubicBezTo>
                    <a:pt x="5455" y="12568"/>
                    <a:pt x="6501" y="14132"/>
                    <a:pt x="7894" y="15364"/>
                  </a:cubicBezTo>
                  <a:cubicBezTo>
                    <a:pt x="9117" y="16444"/>
                    <a:pt x="10686" y="17256"/>
                    <a:pt x="12293" y="17256"/>
                  </a:cubicBezTo>
                  <a:cubicBezTo>
                    <a:pt x="12519" y="17256"/>
                    <a:pt x="12746" y="17240"/>
                    <a:pt x="12972" y="17206"/>
                  </a:cubicBezTo>
                  <a:cubicBezTo>
                    <a:pt x="14922" y="16923"/>
                    <a:pt x="16468" y="15431"/>
                    <a:pt x="18320" y="14760"/>
                  </a:cubicBezTo>
                  <a:cubicBezTo>
                    <a:pt x="18559" y="14674"/>
                    <a:pt x="18800" y="14602"/>
                    <a:pt x="19045" y="14543"/>
                  </a:cubicBezTo>
                  <a:cubicBezTo>
                    <a:pt x="18582" y="14378"/>
                    <a:pt x="18072" y="14306"/>
                    <a:pt x="17576" y="14306"/>
                  </a:cubicBezTo>
                  <a:cubicBezTo>
                    <a:pt x="17473" y="14306"/>
                    <a:pt x="17371" y="14309"/>
                    <a:pt x="17271" y="14315"/>
                  </a:cubicBezTo>
                  <a:cubicBezTo>
                    <a:pt x="16641" y="14353"/>
                    <a:pt x="16013" y="14473"/>
                    <a:pt x="15381" y="14473"/>
                  </a:cubicBezTo>
                  <a:cubicBezTo>
                    <a:pt x="15228" y="14473"/>
                    <a:pt x="15075" y="14466"/>
                    <a:pt x="14922" y="14449"/>
                  </a:cubicBezTo>
                  <a:cubicBezTo>
                    <a:pt x="14109" y="14359"/>
                    <a:pt x="13347" y="14073"/>
                    <a:pt x="12630" y="13683"/>
                  </a:cubicBezTo>
                  <a:cubicBezTo>
                    <a:pt x="9617" y="12032"/>
                    <a:pt x="8015" y="8492"/>
                    <a:pt x="4743" y="7237"/>
                  </a:cubicBezTo>
                  <a:cubicBezTo>
                    <a:pt x="4279" y="7061"/>
                    <a:pt x="3804" y="6932"/>
                    <a:pt x="3324" y="6854"/>
                  </a:cubicBezTo>
                  <a:cubicBezTo>
                    <a:pt x="3455" y="6726"/>
                    <a:pt x="3581" y="6590"/>
                    <a:pt x="3704" y="6456"/>
                  </a:cubicBezTo>
                  <a:cubicBezTo>
                    <a:pt x="4769" y="5270"/>
                    <a:pt x="5656" y="3661"/>
                    <a:pt x="7237" y="3093"/>
                  </a:cubicBezTo>
                  <a:cubicBezTo>
                    <a:pt x="7510" y="2995"/>
                    <a:pt x="7779" y="2954"/>
                    <a:pt x="8045" y="2954"/>
                  </a:cubicBezTo>
                  <a:cubicBezTo>
                    <a:pt x="8665" y="2954"/>
                    <a:pt x="9268" y="3178"/>
                    <a:pt x="9866" y="3425"/>
                  </a:cubicBezTo>
                  <a:cubicBezTo>
                    <a:pt x="10771" y="3798"/>
                    <a:pt x="11671" y="4112"/>
                    <a:pt x="12655" y="4202"/>
                  </a:cubicBezTo>
                  <a:cubicBezTo>
                    <a:pt x="12975" y="4232"/>
                    <a:pt x="13295" y="4246"/>
                    <a:pt x="13614" y="4246"/>
                  </a:cubicBezTo>
                  <a:cubicBezTo>
                    <a:pt x="14943" y="4246"/>
                    <a:pt x="16256" y="4008"/>
                    <a:pt x="17558" y="3727"/>
                  </a:cubicBezTo>
                  <a:cubicBezTo>
                    <a:pt x="16752" y="3481"/>
                    <a:pt x="15888" y="3468"/>
                    <a:pt x="15022" y="3468"/>
                  </a:cubicBezTo>
                  <a:cubicBezTo>
                    <a:pt x="14920" y="3468"/>
                    <a:pt x="14819" y="3468"/>
                    <a:pt x="14717" y="3468"/>
                  </a:cubicBezTo>
                  <a:cubicBezTo>
                    <a:pt x="13642" y="3468"/>
                    <a:pt x="12576" y="3448"/>
                    <a:pt x="11627" y="2985"/>
                  </a:cubicBezTo>
                  <a:cubicBezTo>
                    <a:pt x="10760" y="2563"/>
                    <a:pt x="10102" y="1823"/>
                    <a:pt x="9383" y="1179"/>
                  </a:cubicBezTo>
                  <a:cubicBezTo>
                    <a:pt x="8689" y="560"/>
                    <a:pt x="7844" y="1"/>
                    <a:pt x="69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74" name="Google Shape;8774;p30"/>
            <p:cNvSpPr/>
            <p:nvPr/>
          </p:nvSpPr>
          <p:spPr>
            <a:xfrm rot="3467722">
              <a:off x="1305736" y="737454"/>
              <a:ext cx="409729" cy="294007"/>
            </a:xfrm>
            <a:custGeom>
              <a:avLst/>
              <a:gdLst/>
              <a:ahLst/>
              <a:cxnLst/>
              <a:rect l="l" t="t" r="r" b="b"/>
              <a:pathLst>
                <a:path w="13544" h="9718" extrusionOk="0">
                  <a:moveTo>
                    <a:pt x="72" y="1"/>
                  </a:moveTo>
                  <a:cubicBezTo>
                    <a:pt x="47" y="40"/>
                    <a:pt x="24" y="83"/>
                    <a:pt x="1" y="123"/>
                  </a:cubicBezTo>
                  <a:cubicBezTo>
                    <a:pt x="1748" y="763"/>
                    <a:pt x="3114" y="2137"/>
                    <a:pt x="4286" y="3581"/>
                  </a:cubicBezTo>
                  <a:cubicBezTo>
                    <a:pt x="5457" y="5026"/>
                    <a:pt x="6502" y="6590"/>
                    <a:pt x="7896" y="7822"/>
                  </a:cubicBezTo>
                  <a:cubicBezTo>
                    <a:pt x="9117" y="8905"/>
                    <a:pt x="10687" y="9718"/>
                    <a:pt x="12295" y="9718"/>
                  </a:cubicBezTo>
                  <a:cubicBezTo>
                    <a:pt x="12520" y="9718"/>
                    <a:pt x="12746" y="9702"/>
                    <a:pt x="12971" y="9668"/>
                  </a:cubicBezTo>
                  <a:cubicBezTo>
                    <a:pt x="13166" y="9639"/>
                    <a:pt x="13356" y="9596"/>
                    <a:pt x="13544" y="9545"/>
                  </a:cubicBezTo>
                  <a:cubicBezTo>
                    <a:pt x="12540" y="9508"/>
                    <a:pt x="11548" y="9233"/>
                    <a:pt x="10659" y="8748"/>
                  </a:cubicBezTo>
                  <a:cubicBezTo>
                    <a:pt x="9193" y="7946"/>
                    <a:pt x="8290" y="6536"/>
                    <a:pt x="7420" y="5160"/>
                  </a:cubicBezTo>
                  <a:cubicBezTo>
                    <a:pt x="6521" y="3738"/>
                    <a:pt x="5580" y="2332"/>
                    <a:pt x="4156" y="1379"/>
                  </a:cubicBezTo>
                  <a:cubicBezTo>
                    <a:pt x="2935" y="562"/>
                    <a:pt x="1526" y="93"/>
                    <a:pt x="72" y="1"/>
                  </a:cubicBezTo>
                  <a:close/>
                </a:path>
              </a:pathLst>
            </a:custGeom>
            <a:solidFill>
              <a:srgbClr val="000000">
                <a:alpha val="18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75" name="Google Shape;8775;p30"/>
            <p:cNvSpPr/>
            <p:nvPr/>
          </p:nvSpPr>
          <p:spPr>
            <a:xfrm rot="3467722">
              <a:off x="1529253" y="1065829"/>
              <a:ext cx="528346" cy="313974"/>
            </a:xfrm>
            <a:custGeom>
              <a:avLst/>
              <a:gdLst/>
              <a:ahLst/>
              <a:cxnLst/>
              <a:rect l="l" t="t" r="r" b="b"/>
              <a:pathLst>
                <a:path w="17465" h="10378" extrusionOk="0">
                  <a:moveTo>
                    <a:pt x="3270" y="1"/>
                  </a:moveTo>
                  <a:cubicBezTo>
                    <a:pt x="2397" y="1"/>
                    <a:pt x="1477" y="127"/>
                    <a:pt x="724" y="512"/>
                  </a:cubicBezTo>
                  <a:cubicBezTo>
                    <a:pt x="258" y="751"/>
                    <a:pt x="0" y="1229"/>
                    <a:pt x="149" y="1749"/>
                  </a:cubicBezTo>
                  <a:cubicBezTo>
                    <a:pt x="329" y="2374"/>
                    <a:pt x="915" y="2589"/>
                    <a:pt x="1496" y="2675"/>
                  </a:cubicBezTo>
                  <a:cubicBezTo>
                    <a:pt x="4201" y="3072"/>
                    <a:pt x="6586" y="4366"/>
                    <a:pt x="8834" y="5862"/>
                  </a:cubicBezTo>
                  <a:cubicBezTo>
                    <a:pt x="11100" y="7371"/>
                    <a:pt x="13293" y="9038"/>
                    <a:pt x="15774" y="10176"/>
                  </a:cubicBezTo>
                  <a:cubicBezTo>
                    <a:pt x="16350" y="10264"/>
                    <a:pt x="16918" y="10334"/>
                    <a:pt x="17464" y="10377"/>
                  </a:cubicBezTo>
                  <a:cubicBezTo>
                    <a:pt x="13963" y="8524"/>
                    <a:pt x="11162" y="5546"/>
                    <a:pt x="8951" y="2260"/>
                  </a:cubicBezTo>
                  <a:cubicBezTo>
                    <a:pt x="8793" y="2024"/>
                    <a:pt x="8633" y="1784"/>
                    <a:pt x="8470" y="1543"/>
                  </a:cubicBezTo>
                  <a:cubicBezTo>
                    <a:pt x="7142" y="727"/>
                    <a:pt x="5687" y="156"/>
                    <a:pt x="4010" y="29"/>
                  </a:cubicBezTo>
                  <a:cubicBezTo>
                    <a:pt x="3771" y="11"/>
                    <a:pt x="3522" y="1"/>
                    <a:pt x="3270" y="1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76" name="Google Shape;8776;p30"/>
            <p:cNvSpPr/>
            <p:nvPr/>
          </p:nvSpPr>
          <p:spPr>
            <a:xfrm rot="3467722">
              <a:off x="1283716" y="851017"/>
              <a:ext cx="848803" cy="355664"/>
            </a:xfrm>
            <a:custGeom>
              <a:avLst/>
              <a:gdLst/>
              <a:ahLst/>
              <a:cxnLst/>
              <a:rect l="l" t="t" r="r" b="b"/>
              <a:pathLst>
                <a:path w="28058" h="11756" extrusionOk="0">
                  <a:moveTo>
                    <a:pt x="8132" y="1"/>
                  </a:moveTo>
                  <a:cubicBezTo>
                    <a:pt x="8121" y="1"/>
                    <a:pt x="8111" y="4"/>
                    <a:pt x="8102" y="10"/>
                  </a:cubicBezTo>
                  <a:cubicBezTo>
                    <a:pt x="7557" y="422"/>
                    <a:pt x="6994" y="846"/>
                    <a:pt x="6515" y="1355"/>
                  </a:cubicBezTo>
                  <a:cubicBezTo>
                    <a:pt x="6129" y="1764"/>
                    <a:pt x="5836" y="2187"/>
                    <a:pt x="5642" y="2618"/>
                  </a:cubicBezTo>
                  <a:cubicBezTo>
                    <a:pt x="5571" y="2777"/>
                    <a:pt x="5515" y="2937"/>
                    <a:pt x="5469" y="3098"/>
                  </a:cubicBezTo>
                  <a:cubicBezTo>
                    <a:pt x="3636" y="3169"/>
                    <a:pt x="1810" y="3440"/>
                    <a:pt x="40" y="3918"/>
                  </a:cubicBezTo>
                  <a:cubicBezTo>
                    <a:pt x="24" y="3921"/>
                    <a:pt x="12" y="3932"/>
                    <a:pt x="5" y="3947"/>
                  </a:cubicBezTo>
                  <a:cubicBezTo>
                    <a:pt x="0" y="3957"/>
                    <a:pt x="0" y="3970"/>
                    <a:pt x="3" y="3981"/>
                  </a:cubicBezTo>
                  <a:cubicBezTo>
                    <a:pt x="9" y="4004"/>
                    <a:pt x="31" y="4019"/>
                    <a:pt x="54" y="4019"/>
                  </a:cubicBezTo>
                  <a:cubicBezTo>
                    <a:pt x="58" y="4019"/>
                    <a:pt x="63" y="4018"/>
                    <a:pt x="67" y="4017"/>
                  </a:cubicBezTo>
                  <a:cubicBezTo>
                    <a:pt x="1833" y="3541"/>
                    <a:pt x="3655" y="3271"/>
                    <a:pt x="5486" y="3200"/>
                  </a:cubicBezTo>
                  <a:cubicBezTo>
                    <a:pt x="5488" y="3201"/>
                    <a:pt x="5491" y="3204"/>
                    <a:pt x="5493" y="3204"/>
                  </a:cubicBezTo>
                  <a:cubicBezTo>
                    <a:pt x="5498" y="3205"/>
                    <a:pt x="5503" y="3205"/>
                    <a:pt x="5507" y="3205"/>
                  </a:cubicBezTo>
                  <a:cubicBezTo>
                    <a:pt x="5517" y="3205"/>
                    <a:pt x="5526" y="3203"/>
                    <a:pt x="5533" y="3198"/>
                  </a:cubicBezTo>
                  <a:cubicBezTo>
                    <a:pt x="5853" y="3187"/>
                    <a:pt x="6174" y="3181"/>
                    <a:pt x="6495" y="3181"/>
                  </a:cubicBezTo>
                  <a:cubicBezTo>
                    <a:pt x="6643" y="3181"/>
                    <a:pt x="6790" y="3182"/>
                    <a:pt x="6937" y="3185"/>
                  </a:cubicBezTo>
                  <a:cubicBezTo>
                    <a:pt x="6930" y="6344"/>
                    <a:pt x="8269" y="9536"/>
                    <a:pt x="10530" y="11739"/>
                  </a:cubicBezTo>
                  <a:cubicBezTo>
                    <a:pt x="10544" y="11750"/>
                    <a:pt x="10558" y="11756"/>
                    <a:pt x="10572" y="11756"/>
                  </a:cubicBezTo>
                  <a:cubicBezTo>
                    <a:pt x="10586" y="11756"/>
                    <a:pt x="10599" y="11750"/>
                    <a:pt x="10609" y="11739"/>
                  </a:cubicBezTo>
                  <a:cubicBezTo>
                    <a:pt x="10630" y="11720"/>
                    <a:pt x="10630" y="11687"/>
                    <a:pt x="10608" y="11666"/>
                  </a:cubicBezTo>
                  <a:cubicBezTo>
                    <a:pt x="8365" y="9484"/>
                    <a:pt x="7038" y="6319"/>
                    <a:pt x="7045" y="3191"/>
                  </a:cubicBezTo>
                  <a:lnTo>
                    <a:pt x="7045" y="3191"/>
                  </a:lnTo>
                  <a:cubicBezTo>
                    <a:pt x="9107" y="3240"/>
                    <a:pt x="11164" y="3541"/>
                    <a:pt x="13153" y="4087"/>
                  </a:cubicBezTo>
                  <a:lnTo>
                    <a:pt x="13153" y="4088"/>
                  </a:lnTo>
                  <a:cubicBezTo>
                    <a:pt x="13257" y="6374"/>
                    <a:pt x="14485" y="8611"/>
                    <a:pt x="16356" y="9928"/>
                  </a:cubicBezTo>
                  <a:cubicBezTo>
                    <a:pt x="16365" y="9934"/>
                    <a:pt x="16375" y="9937"/>
                    <a:pt x="16385" y="9937"/>
                  </a:cubicBezTo>
                  <a:cubicBezTo>
                    <a:pt x="16401" y="9937"/>
                    <a:pt x="16418" y="9930"/>
                    <a:pt x="16429" y="9915"/>
                  </a:cubicBezTo>
                  <a:cubicBezTo>
                    <a:pt x="16445" y="9892"/>
                    <a:pt x="16439" y="9858"/>
                    <a:pt x="16415" y="9842"/>
                  </a:cubicBezTo>
                  <a:cubicBezTo>
                    <a:pt x="14577" y="8551"/>
                    <a:pt x="13372" y="6360"/>
                    <a:pt x="13260" y="4116"/>
                  </a:cubicBezTo>
                  <a:lnTo>
                    <a:pt x="13260" y="4116"/>
                  </a:lnTo>
                  <a:cubicBezTo>
                    <a:pt x="14836" y="4556"/>
                    <a:pt x="16367" y="5152"/>
                    <a:pt x="17823" y="5901"/>
                  </a:cubicBezTo>
                  <a:cubicBezTo>
                    <a:pt x="19139" y="6577"/>
                    <a:pt x="20417" y="7386"/>
                    <a:pt x="21652" y="8167"/>
                  </a:cubicBezTo>
                  <a:cubicBezTo>
                    <a:pt x="23648" y="9428"/>
                    <a:pt x="25713" y="10734"/>
                    <a:pt x="27983" y="11512"/>
                  </a:cubicBezTo>
                  <a:cubicBezTo>
                    <a:pt x="27988" y="11514"/>
                    <a:pt x="27993" y="11514"/>
                    <a:pt x="27998" y="11514"/>
                  </a:cubicBezTo>
                  <a:cubicBezTo>
                    <a:pt x="28020" y="11514"/>
                    <a:pt x="28040" y="11500"/>
                    <a:pt x="28049" y="11480"/>
                  </a:cubicBezTo>
                  <a:cubicBezTo>
                    <a:pt x="28057" y="11452"/>
                    <a:pt x="28043" y="11423"/>
                    <a:pt x="28015" y="11414"/>
                  </a:cubicBezTo>
                  <a:cubicBezTo>
                    <a:pt x="25757" y="10642"/>
                    <a:pt x="23699" y="9340"/>
                    <a:pt x="21706" y="8079"/>
                  </a:cubicBezTo>
                  <a:cubicBezTo>
                    <a:pt x="20468" y="7295"/>
                    <a:pt x="19190" y="6487"/>
                    <a:pt x="17868" y="5808"/>
                  </a:cubicBezTo>
                  <a:cubicBezTo>
                    <a:pt x="17625" y="5682"/>
                    <a:pt x="17379" y="5564"/>
                    <a:pt x="17131" y="5445"/>
                  </a:cubicBezTo>
                  <a:cubicBezTo>
                    <a:pt x="18040" y="4890"/>
                    <a:pt x="19027" y="4498"/>
                    <a:pt x="20071" y="4285"/>
                  </a:cubicBezTo>
                  <a:cubicBezTo>
                    <a:pt x="20100" y="4279"/>
                    <a:pt x="20118" y="4253"/>
                    <a:pt x="20111" y="4224"/>
                  </a:cubicBezTo>
                  <a:cubicBezTo>
                    <a:pt x="20106" y="4199"/>
                    <a:pt x="20086" y="4182"/>
                    <a:pt x="20062" y="4182"/>
                  </a:cubicBezTo>
                  <a:cubicBezTo>
                    <a:pt x="20058" y="4182"/>
                    <a:pt x="20054" y="4182"/>
                    <a:pt x="20049" y="4183"/>
                  </a:cubicBezTo>
                  <a:cubicBezTo>
                    <a:pt x="18971" y="4403"/>
                    <a:pt x="17951" y="4811"/>
                    <a:pt x="17014" y="5392"/>
                  </a:cubicBezTo>
                  <a:cubicBezTo>
                    <a:pt x="13895" y="3943"/>
                    <a:pt x="10466" y="3163"/>
                    <a:pt x="7025" y="3084"/>
                  </a:cubicBezTo>
                  <a:cubicBezTo>
                    <a:pt x="7016" y="3076"/>
                    <a:pt x="7003" y="3070"/>
                    <a:pt x="6988" y="3070"/>
                  </a:cubicBezTo>
                  <a:cubicBezTo>
                    <a:pt x="6975" y="3070"/>
                    <a:pt x="6965" y="3076"/>
                    <a:pt x="6955" y="3083"/>
                  </a:cubicBezTo>
                  <a:cubicBezTo>
                    <a:pt x="6783" y="3080"/>
                    <a:pt x="6611" y="3078"/>
                    <a:pt x="6438" y="3078"/>
                  </a:cubicBezTo>
                  <a:cubicBezTo>
                    <a:pt x="6152" y="3078"/>
                    <a:pt x="5865" y="3083"/>
                    <a:pt x="5578" y="3092"/>
                  </a:cubicBezTo>
                  <a:cubicBezTo>
                    <a:pt x="5744" y="2522"/>
                    <a:pt x="6084" y="1961"/>
                    <a:pt x="6589" y="1426"/>
                  </a:cubicBezTo>
                  <a:cubicBezTo>
                    <a:pt x="7063" y="925"/>
                    <a:pt x="7622" y="503"/>
                    <a:pt x="8163" y="95"/>
                  </a:cubicBezTo>
                  <a:cubicBezTo>
                    <a:pt x="8186" y="79"/>
                    <a:pt x="8190" y="45"/>
                    <a:pt x="8174" y="22"/>
                  </a:cubicBezTo>
                  <a:cubicBezTo>
                    <a:pt x="8163" y="8"/>
                    <a:pt x="8147" y="1"/>
                    <a:pt x="813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77" name="Google Shape;8777;p30"/>
            <p:cNvSpPr/>
            <p:nvPr/>
          </p:nvSpPr>
          <p:spPr>
            <a:xfrm rot="3467722">
              <a:off x="842334" y="619484"/>
              <a:ext cx="345293" cy="406491"/>
            </a:xfrm>
            <a:custGeom>
              <a:avLst/>
              <a:gdLst/>
              <a:ahLst/>
              <a:cxnLst/>
              <a:rect l="l" t="t" r="r" b="b"/>
              <a:pathLst>
                <a:path w="11414" h="13436" extrusionOk="0">
                  <a:moveTo>
                    <a:pt x="7299" y="1"/>
                  </a:moveTo>
                  <a:cubicBezTo>
                    <a:pt x="7183" y="1"/>
                    <a:pt x="7068" y="3"/>
                    <a:pt x="6953" y="6"/>
                  </a:cubicBezTo>
                  <a:cubicBezTo>
                    <a:pt x="5830" y="39"/>
                    <a:pt x="4697" y="188"/>
                    <a:pt x="3577" y="188"/>
                  </a:cubicBezTo>
                  <a:cubicBezTo>
                    <a:pt x="2955" y="188"/>
                    <a:pt x="2338" y="142"/>
                    <a:pt x="1728" y="5"/>
                  </a:cubicBezTo>
                  <a:lnTo>
                    <a:pt x="1728" y="5"/>
                  </a:lnTo>
                  <a:cubicBezTo>
                    <a:pt x="2081" y="2181"/>
                    <a:pt x="1262" y="4349"/>
                    <a:pt x="725" y="6487"/>
                  </a:cubicBezTo>
                  <a:cubicBezTo>
                    <a:pt x="190" y="8627"/>
                    <a:pt x="0" y="11112"/>
                    <a:pt x="1380" y="12828"/>
                  </a:cubicBezTo>
                  <a:cubicBezTo>
                    <a:pt x="1561" y="13052"/>
                    <a:pt x="1759" y="13253"/>
                    <a:pt x="1970" y="13436"/>
                  </a:cubicBezTo>
                  <a:cubicBezTo>
                    <a:pt x="1162" y="11862"/>
                    <a:pt x="812" y="10060"/>
                    <a:pt x="1010" y="8272"/>
                  </a:cubicBezTo>
                  <a:cubicBezTo>
                    <a:pt x="1300" y="5658"/>
                    <a:pt x="3082" y="3127"/>
                    <a:pt x="2515" y="520"/>
                  </a:cubicBezTo>
                  <a:lnTo>
                    <a:pt x="2515" y="520"/>
                  </a:lnTo>
                  <a:cubicBezTo>
                    <a:pt x="3260" y="634"/>
                    <a:pt x="4011" y="665"/>
                    <a:pt x="4765" y="665"/>
                  </a:cubicBezTo>
                  <a:cubicBezTo>
                    <a:pt x="5718" y="665"/>
                    <a:pt x="6676" y="615"/>
                    <a:pt x="7632" y="615"/>
                  </a:cubicBezTo>
                  <a:cubicBezTo>
                    <a:pt x="7681" y="615"/>
                    <a:pt x="7731" y="615"/>
                    <a:pt x="7781" y="615"/>
                  </a:cubicBezTo>
                  <a:cubicBezTo>
                    <a:pt x="8976" y="621"/>
                    <a:pt x="10297" y="755"/>
                    <a:pt x="11413" y="1256"/>
                  </a:cubicBezTo>
                  <a:cubicBezTo>
                    <a:pt x="10344" y="293"/>
                    <a:pt x="8781" y="1"/>
                    <a:pt x="7299" y="1"/>
                  </a:cubicBezTo>
                  <a:close/>
                </a:path>
              </a:pathLst>
            </a:custGeom>
            <a:solidFill>
              <a:srgbClr val="4968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78" name="Google Shape;8778;p30"/>
            <p:cNvSpPr/>
            <p:nvPr/>
          </p:nvSpPr>
          <p:spPr>
            <a:xfrm rot="3467722">
              <a:off x="650937" y="631689"/>
              <a:ext cx="558901" cy="740856"/>
            </a:xfrm>
            <a:custGeom>
              <a:avLst/>
              <a:gdLst/>
              <a:ahLst/>
              <a:cxnLst/>
              <a:rect l="l" t="t" r="r" b="b"/>
              <a:pathLst>
                <a:path w="18475" h="24488" extrusionOk="0">
                  <a:moveTo>
                    <a:pt x="7298" y="1"/>
                  </a:moveTo>
                  <a:cubicBezTo>
                    <a:pt x="7183" y="1"/>
                    <a:pt x="7068" y="3"/>
                    <a:pt x="6955" y="6"/>
                  </a:cubicBezTo>
                  <a:cubicBezTo>
                    <a:pt x="5832" y="39"/>
                    <a:pt x="4698" y="188"/>
                    <a:pt x="3578" y="188"/>
                  </a:cubicBezTo>
                  <a:cubicBezTo>
                    <a:pt x="2957" y="188"/>
                    <a:pt x="2339" y="142"/>
                    <a:pt x="1730" y="5"/>
                  </a:cubicBezTo>
                  <a:lnTo>
                    <a:pt x="1730" y="5"/>
                  </a:lnTo>
                  <a:cubicBezTo>
                    <a:pt x="2083" y="2181"/>
                    <a:pt x="1264" y="4351"/>
                    <a:pt x="726" y="6487"/>
                  </a:cubicBezTo>
                  <a:cubicBezTo>
                    <a:pt x="188" y="8624"/>
                    <a:pt x="0" y="11107"/>
                    <a:pt x="1382" y="12827"/>
                  </a:cubicBezTo>
                  <a:cubicBezTo>
                    <a:pt x="2775" y="14560"/>
                    <a:pt x="5281" y="14920"/>
                    <a:pt x="7019" y="16309"/>
                  </a:cubicBezTo>
                  <a:cubicBezTo>
                    <a:pt x="8266" y="17306"/>
                    <a:pt x="9041" y="18770"/>
                    <a:pt x="10131" y="19935"/>
                  </a:cubicBezTo>
                  <a:cubicBezTo>
                    <a:pt x="12229" y="22179"/>
                    <a:pt x="15540" y="23591"/>
                    <a:pt x="18474" y="24487"/>
                  </a:cubicBezTo>
                  <a:cubicBezTo>
                    <a:pt x="17004" y="22401"/>
                    <a:pt x="17124" y="19625"/>
                    <a:pt x="17335" y="17083"/>
                  </a:cubicBezTo>
                  <a:cubicBezTo>
                    <a:pt x="17546" y="14540"/>
                    <a:pt x="17740" y="11789"/>
                    <a:pt x="16376" y="9633"/>
                  </a:cubicBezTo>
                  <a:cubicBezTo>
                    <a:pt x="15610" y="8419"/>
                    <a:pt x="14409" y="7514"/>
                    <a:pt x="13719" y="6257"/>
                  </a:cubicBezTo>
                  <a:cubicBezTo>
                    <a:pt x="12904" y="4775"/>
                    <a:pt x="12855" y="2898"/>
                    <a:pt x="11759" y="1609"/>
                  </a:cubicBezTo>
                  <a:cubicBezTo>
                    <a:pt x="10702" y="362"/>
                    <a:pt x="8949" y="1"/>
                    <a:pt x="72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79" name="Google Shape;8779;p30"/>
            <p:cNvSpPr/>
            <p:nvPr/>
          </p:nvSpPr>
          <p:spPr>
            <a:xfrm rot="3467722">
              <a:off x="726733" y="580673"/>
              <a:ext cx="367679" cy="642077"/>
            </a:xfrm>
            <a:custGeom>
              <a:avLst/>
              <a:gdLst/>
              <a:ahLst/>
              <a:cxnLst/>
              <a:rect l="l" t="t" r="r" b="b"/>
              <a:pathLst>
                <a:path w="12154" h="21223" extrusionOk="0">
                  <a:moveTo>
                    <a:pt x="1779" y="0"/>
                  </a:moveTo>
                  <a:lnTo>
                    <a:pt x="1779" y="0"/>
                  </a:lnTo>
                  <a:cubicBezTo>
                    <a:pt x="1978" y="2039"/>
                    <a:pt x="1226" y="4068"/>
                    <a:pt x="723" y="6072"/>
                  </a:cubicBezTo>
                  <a:cubicBezTo>
                    <a:pt x="190" y="8209"/>
                    <a:pt x="0" y="10694"/>
                    <a:pt x="1380" y="12410"/>
                  </a:cubicBezTo>
                  <a:cubicBezTo>
                    <a:pt x="2773" y="14144"/>
                    <a:pt x="5279" y="14505"/>
                    <a:pt x="7018" y="15892"/>
                  </a:cubicBezTo>
                  <a:cubicBezTo>
                    <a:pt x="8265" y="16889"/>
                    <a:pt x="9041" y="18353"/>
                    <a:pt x="10130" y="19519"/>
                  </a:cubicBezTo>
                  <a:cubicBezTo>
                    <a:pt x="10720" y="20150"/>
                    <a:pt x="11406" y="20715"/>
                    <a:pt x="12154" y="21222"/>
                  </a:cubicBezTo>
                  <a:cubicBezTo>
                    <a:pt x="11346" y="20405"/>
                    <a:pt x="10622" y="19517"/>
                    <a:pt x="10092" y="18496"/>
                  </a:cubicBezTo>
                  <a:cubicBezTo>
                    <a:pt x="9583" y="17514"/>
                    <a:pt x="9394" y="16421"/>
                    <a:pt x="8951" y="15416"/>
                  </a:cubicBezTo>
                  <a:cubicBezTo>
                    <a:pt x="8565" y="14537"/>
                    <a:pt x="7927" y="13855"/>
                    <a:pt x="7157" y="13294"/>
                  </a:cubicBezTo>
                  <a:cubicBezTo>
                    <a:pt x="5527" y="12104"/>
                    <a:pt x="3630" y="11425"/>
                    <a:pt x="2536" y="9612"/>
                  </a:cubicBezTo>
                  <a:cubicBezTo>
                    <a:pt x="1628" y="8110"/>
                    <a:pt x="1763" y="6426"/>
                    <a:pt x="1956" y="4752"/>
                  </a:cubicBezTo>
                  <a:cubicBezTo>
                    <a:pt x="2139" y="3146"/>
                    <a:pt x="2319" y="1530"/>
                    <a:pt x="177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80" name="Google Shape;8780;p30"/>
            <p:cNvSpPr/>
            <p:nvPr/>
          </p:nvSpPr>
          <p:spPr>
            <a:xfrm rot="3467722">
              <a:off x="889343" y="821547"/>
              <a:ext cx="215665" cy="682133"/>
            </a:xfrm>
            <a:custGeom>
              <a:avLst/>
              <a:gdLst/>
              <a:ahLst/>
              <a:cxnLst/>
              <a:rect l="l" t="t" r="r" b="b"/>
              <a:pathLst>
                <a:path w="7129" h="22547" extrusionOk="0">
                  <a:moveTo>
                    <a:pt x="665" y="0"/>
                  </a:moveTo>
                  <a:cubicBezTo>
                    <a:pt x="284" y="1309"/>
                    <a:pt x="0" y="2710"/>
                    <a:pt x="478" y="4023"/>
                  </a:cubicBezTo>
                  <a:cubicBezTo>
                    <a:pt x="784" y="4861"/>
                    <a:pt x="1402" y="5552"/>
                    <a:pt x="1615" y="6426"/>
                  </a:cubicBezTo>
                  <a:cubicBezTo>
                    <a:pt x="1801" y="7188"/>
                    <a:pt x="1737" y="8004"/>
                    <a:pt x="1599" y="8766"/>
                  </a:cubicBezTo>
                  <a:cubicBezTo>
                    <a:pt x="1304" y="10379"/>
                    <a:pt x="686" y="11952"/>
                    <a:pt x="777" y="13616"/>
                  </a:cubicBezTo>
                  <a:cubicBezTo>
                    <a:pt x="867" y="15248"/>
                    <a:pt x="1518" y="16800"/>
                    <a:pt x="2457" y="18124"/>
                  </a:cubicBezTo>
                  <a:cubicBezTo>
                    <a:pt x="3640" y="19793"/>
                    <a:pt x="5219" y="21095"/>
                    <a:pt x="6799" y="22373"/>
                  </a:cubicBezTo>
                  <a:cubicBezTo>
                    <a:pt x="6899" y="22456"/>
                    <a:pt x="7012" y="22516"/>
                    <a:pt x="7128" y="22547"/>
                  </a:cubicBezTo>
                  <a:cubicBezTo>
                    <a:pt x="5665" y="20463"/>
                    <a:pt x="5786" y="17693"/>
                    <a:pt x="5997" y="15154"/>
                  </a:cubicBezTo>
                  <a:cubicBezTo>
                    <a:pt x="6209" y="12611"/>
                    <a:pt x="6404" y="9860"/>
                    <a:pt x="5039" y="7704"/>
                  </a:cubicBezTo>
                  <a:cubicBezTo>
                    <a:pt x="4272" y="6490"/>
                    <a:pt x="3072" y="5585"/>
                    <a:pt x="2383" y="4328"/>
                  </a:cubicBezTo>
                  <a:cubicBezTo>
                    <a:pt x="1634" y="2964"/>
                    <a:pt x="1530" y="1268"/>
                    <a:pt x="665" y="0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81" name="Google Shape;8781;p30"/>
            <p:cNvSpPr/>
            <p:nvPr/>
          </p:nvSpPr>
          <p:spPr>
            <a:xfrm rot="3467722">
              <a:off x="710847" y="654851"/>
              <a:ext cx="475194" cy="708575"/>
            </a:xfrm>
            <a:custGeom>
              <a:avLst/>
              <a:gdLst/>
              <a:ahLst/>
              <a:cxnLst/>
              <a:rect l="l" t="t" r="r" b="b"/>
              <a:pathLst>
                <a:path w="15708" h="23421" extrusionOk="0">
                  <a:moveTo>
                    <a:pt x="59" y="1"/>
                  </a:moveTo>
                  <a:cubicBezTo>
                    <a:pt x="50" y="1"/>
                    <a:pt x="41" y="3"/>
                    <a:pt x="33" y="7"/>
                  </a:cubicBezTo>
                  <a:cubicBezTo>
                    <a:pt x="26" y="11"/>
                    <a:pt x="21" y="17"/>
                    <a:pt x="17" y="24"/>
                  </a:cubicBezTo>
                  <a:cubicBezTo>
                    <a:pt x="1" y="48"/>
                    <a:pt x="8" y="80"/>
                    <a:pt x="32" y="97"/>
                  </a:cubicBezTo>
                  <a:cubicBezTo>
                    <a:pt x="3336" y="2292"/>
                    <a:pt x="5488" y="6384"/>
                    <a:pt x="7346" y="10195"/>
                  </a:cubicBezTo>
                  <a:cubicBezTo>
                    <a:pt x="6019" y="11445"/>
                    <a:pt x="5140" y="13193"/>
                    <a:pt x="4935" y="15006"/>
                  </a:cubicBezTo>
                  <a:cubicBezTo>
                    <a:pt x="4932" y="15035"/>
                    <a:pt x="4951" y="15060"/>
                    <a:pt x="4980" y="15064"/>
                  </a:cubicBezTo>
                  <a:cubicBezTo>
                    <a:pt x="5006" y="15064"/>
                    <a:pt x="5031" y="15044"/>
                    <a:pt x="5035" y="15015"/>
                  </a:cubicBezTo>
                  <a:cubicBezTo>
                    <a:pt x="5238" y="13237"/>
                    <a:pt x="6093" y="11522"/>
                    <a:pt x="7391" y="10289"/>
                  </a:cubicBezTo>
                  <a:cubicBezTo>
                    <a:pt x="7530" y="10573"/>
                    <a:pt x="7667" y="10853"/>
                    <a:pt x="7802" y="11132"/>
                  </a:cubicBezTo>
                  <a:cubicBezTo>
                    <a:pt x="7927" y="11392"/>
                    <a:pt x="8053" y="11652"/>
                    <a:pt x="8177" y="11907"/>
                  </a:cubicBezTo>
                  <a:cubicBezTo>
                    <a:pt x="8300" y="12159"/>
                    <a:pt x="8424" y="12414"/>
                    <a:pt x="8547" y="12669"/>
                  </a:cubicBezTo>
                  <a:cubicBezTo>
                    <a:pt x="9354" y="14334"/>
                    <a:pt x="10173" y="16024"/>
                    <a:pt x="11102" y="17636"/>
                  </a:cubicBezTo>
                  <a:cubicBezTo>
                    <a:pt x="11102" y="17637"/>
                    <a:pt x="11099" y="17637"/>
                    <a:pt x="11099" y="17640"/>
                  </a:cubicBezTo>
                  <a:cubicBezTo>
                    <a:pt x="10798" y="18560"/>
                    <a:pt x="10728" y="19550"/>
                    <a:pt x="10897" y="20505"/>
                  </a:cubicBezTo>
                  <a:cubicBezTo>
                    <a:pt x="10902" y="20531"/>
                    <a:pt x="10925" y="20548"/>
                    <a:pt x="10950" y="20548"/>
                  </a:cubicBezTo>
                  <a:cubicBezTo>
                    <a:pt x="10952" y="20548"/>
                    <a:pt x="10955" y="20547"/>
                    <a:pt x="10958" y="20547"/>
                  </a:cubicBezTo>
                  <a:cubicBezTo>
                    <a:pt x="10984" y="20541"/>
                    <a:pt x="11005" y="20513"/>
                    <a:pt x="10999" y="20486"/>
                  </a:cubicBezTo>
                  <a:cubicBezTo>
                    <a:pt x="10837" y="19579"/>
                    <a:pt x="10900" y="18640"/>
                    <a:pt x="11172" y="17760"/>
                  </a:cubicBezTo>
                  <a:cubicBezTo>
                    <a:pt x="12390" y="19855"/>
                    <a:pt x="13799" y="21812"/>
                    <a:pt x="15616" y="23407"/>
                  </a:cubicBezTo>
                  <a:cubicBezTo>
                    <a:pt x="15626" y="23416"/>
                    <a:pt x="15639" y="23420"/>
                    <a:pt x="15651" y="23420"/>
                  </a:cubicBezTo>
                  <a:cubicBezTo>
                    <a:pt x="15666" y="23420"/>
                    <a:pt x="15680" y="23414"/>
                    <a:pt x="15689" y="23403"/>
                  </a:cubicBezTo>
                  <a:cubicBezTo>
                    <a:pt x="15708" y="23381"/>
                    <a:pt x="15705" y="23347"/>
                    <a:pt x="15683" y="23330"/>
                  </a:cubicBezTo>
                  <a:cubicBezTo>
                    <a:pt x="13247" y="21191"/>
                    <a:pt x="11544" y="18391"/>
                    <a:pt x="10050" y="15484"/>
                  </a:cubicBezTo>
                  <a:lnTo>
                    <a:pt x="10050" y="15484"/>
                  </a:lnTo>
                  <a:cubicBezTo>
                    <a:pt x="11512" y="15539"/>
                    <a:pt x="12943" y="15835"/>
                    <a:pt x="14308" y="16362"/>
                  </a:cubicBezTo>
                  <a:cubicBezTo>
                    <a:pt x="14314" y="16365"/>
                    <a:pt x="14320" y="16366"/>
                    <a:pt x="14327" y="16366"/>
                  </a:cubicBezTo>
                  <a:cubicBezTo>
                    <a:pt x="14347" y="16366"/>
                    <a:pt x="14366" y="16353"/>
                    <a:pt x="14375" y="16333"/>
                  </a:cubicBezTo>
                  <a:cubicBezTo>
                    <a:pt x="14385" y="16307"/>
                    <a:pt x="14370" y="16278"/>
                    <a:pt x="14346" y="16266"/>
                  </a:cubicBezTo>
                  <a:cubicBezTo>
                    <a:pt x="12957" y="15729"/>
                    <a:pt x="11499" y="15430"/>
                    <a:pt x="10011" y="15377"/>
                  </a:cubicBezTo>
                  <a:cubicBezTo>
                    <a:pt x="10007" y="15377"/>
                    <a:pt x="10004" y="15379"/>
                    <a:pt x="9999" y="15382"/>
                  </a:cubicBezTo>
                  <a:cubicBezTo>
                    <a:pt x="9532" y="14467"/>
                    <a:pt x="9084" y="13543"/>
                    <a:pt x="8638" y="12628"/>
                  </a:cubicBezTo>
                  <a:cubicBezTo>
                    <a:pt x="8516" y="12373"/>
                    <a:pt x="8391" y="12118"/>
                    <a:pt x="8270" y="11864"/>
                  </a:cubicBezTo>
                  <a:cubicBezTo>
                    <a:pt x="8146" y="11609"/>
                    <a:pt x="8019" y="11353"/>
                    <a:pt x="7894" y="11091"/>
                  </a:cubicBezTo>
                  <a:cubicBezTo>
                    <a:pt x="7754" y="10801"/>
                    <a:pt x="7613" y="10508"/>
                    <a:pt x="7468" y="10212"/>
                  </a:cubicBezTo>
                  <a:cubicBezTo>
                    <a:pt x="7477" y="10195"/>
                    <a:pt x="7476" y="10170"/>
                    <a:pt x="7460" y="10154"/>
                  </a:cubicBezTo>
                  <a:cubicBezTo>
                    <a:pt x="7452" y="10147"/>
                    <a:pt x="7442" y="10141"/>
                    <a:pt x="7432" y="10139"/>
                  </a:cubicBezTo>
                  <a:cubicBezTo>
                    <a:pt x="6550" y="8333"/>
                    <a:pt x="5602" y="6462"/>
                    <a:pt x="4496" y="4760"/>
                  </a:cubicBezTo>
                  <a:cubicBezTo>
                    <a:pt x="4935" y="4719"/>
                    <a:pt x="5379" y="4698"/>
                    <a:pt x="5823" y="4698"/>
                  </a:cubicBezTo>
                  <a:cubicBezTo>
                    <a:pt x="7219" y="4698"/>
                    <a:pt x="8625" y="4899"/>
                    <a:pt x="9954" y="5292"/>
                  </a:cubicBezTo>
                  <a:cubicBezTo>
                    <a:pt x="9959" y="5293"/>
                    <a:pt x="9964" y="5294"/>
                    <a:pt x="9968" y="5294"/>
                  </a:cubicBezTo>
                  <a:cubicBezTo>
                    <a:pt x="9991" y="5294"/>
                    <a:pt x="10012" y="5280"/>
                    <a:pt x="10020" y="5257"/>
                  </a:cubicBezTo>
                  <a:cubicBezTo>
                    <a:pt x="10027" y="5229"/>
                    <a:pt x="10012" y="5200"/>
                    <a:pt x="9985" y="5191"/>
                  </a:cubicBezTo>
                  <a:cubicBezTo>
                    <a:pt x="8647" y="4796"/>
                    <a:pt x="7231" y="4593"/>
                    <a:pt x="5825" y="4593"/>
                  </a:cubicBezTo>
                  <a:cubicBezTo>
                    <a:pt x="5359" y="4593"/>
                    <a:pt x="4894" y="4616"/>
                    <a:pt x="4433" y="4661"/>
                  </a:cubicBezTo>
                  <a:cubicBezTo>
                    <a:pt x="3217" y="2805"/>
                    <a:pt x="1808" y="1154"/>
                    <a:pt x="88" y="10"/>
                  </a:cubicBezTo>
                  <a:cubicBezTo>
                    <a:pt x="80" y="4"/>
                    <a:pt x="70" y="1"/>
                    <a:pt x="5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82" name="Google Shape;8782;p30"/>
            <p:cNvSpPr/>
            <p:nvPr/>
          </p:nvSpPr>
          <p:spPr>
            <a:xfrm rot="3467722">
              <a:off x="1446654" y="150274"/>
              <a:ext cx="846020" cy="494862"/>
            </a:xfrm>
            <a:custGeom>
              <a:avLst/>
              <a:gdLst/>
              <a:ahLst/>
              <a:cxnLst/>
              <a:rect l="l" t="t" r="r" b="b"/>
              <a:pathLst>
                <a:path w="27966" h="16357" extrusionOk="0">
                  <a:moveTo>
                    <a:pt x="27966" y="1"/>
                  </a:moveTo>
                  <a:lnTo>
                    <a:pt x="27966" y="1"/>
                  </a:lnTo>
                  <a:cubicBezTo>
                    <a:pt x="25767" y="750"/>
                    <a:pt x="23452" y="1061"/>
                    <a:pt x="21125" y="1061"/>
                  </a:cubicBezTo>
                  <a:cubicBezTo>
                    <a:pt x="19484" y="1061"/>
                    <a:pt x="17837" y="906"/>
                    <a:pt x="16220" y="642"/>
                  </a:cubicBezTo>
                  <a:cubicBezTo>
                    <a:pt x="15241" y="481"/>
                    <a:pt x="14224" y="286"/>
                    <a:pt x="13238" y="286"/>
                  </a:cubicBezTo>
                  <a:cubicBezTo>
                    <a:pt x="12512" y="286"/>
                    <a:pt x="11802" y="391"/>
                    <a:pt x="11138" y="694"/>
                  </a:cubicBezTo>
                  <a:cubicBezTo>
                    <a:pt x="9197" y="1579"/>
                    <a:pt x="8192" y="3923"/>
                    <a:pt x="6196" y="4681"/>
                  </a:cubicBezTo>
                  <a:cubicBezTo>
                    <a:pt x="5294" y="5023"/>
                    <a:pt x="4303" y="4994"/>
                    <a:pt x="3341" y="5078"/>
                  </a:cubicBezTo>
                  <a:cubicBezTo>
                    <a:pt x="2381" y="5164"/>
                    <a:pt x="1360" y="5408"/>
                    <a:pt x="729" y="6138"/>
                  </a:cubicBezTo>
                  <a:cubicBezTo>
                    <a:pt x="72" y="6897"/>
                    <a:pt x="0" y="7994"/>
                    <a:pt x="56" y="8998"/>
                  </a:cubicBezTo>
                  <a:cubicBezTo>
                    <a:pt x="194" y="11508"/>
                    <a:pt x="918" y="13946"/>
                    <a:pt x="1638" y="16356"/>
                  </a:cubicBezTo>
                  <a:cubicBezTo>
                    <a:pt x="2875" y="15735"/>
                    <a:pt x="4267" y="15546"/>
                    <a:pt x="5662" y="15546"/>
                  </a:cubicBezTo>
                  <a:cubicBezTo>
                    <a:pt x="6141" y="15546"/>
                    <a:pt x="6621" y="15568"/>
                    <a:pt x="7095" y="15603"/>
                  </a:cubicBezTo>
                  <a:cubicBezTo>
                    <a:pt x="8565" y="15711"/>
                    <a:pt x="10035" y="15929"/>
                    <a:pt x="11504" y="15929"/>
                  </a:cubicBezTo>
                  <a:cubicBezTo>
                    <a:pt x="11889" y="15929"/>
                    <a:pt x="12273" y="15914"/>
                    <a:pt x="12658" y="15878"/>
                  </a:cubicBezTo>
                  <a:cubicBezTo>
                    <a:pt x="14508" y="15708"/>
                    <a:pt x="16414" y="14967"/>
                    <a:pt x="17478" y="13442"/>
                  </a:cubicBezTo>
                  <a:cubicBezTo>
                    <a:pt x="18604" y="11825"/>
                    <a:pt x="18576" y="9677"/>
                    <a:pt x="19356" y="7869"/>
                  </a:cubicBezTo>
                  <a:cubicBezTo>
                    <a:pt x="20115" y="6112"/>
                    <a:pt x="21597" y="4768"/>
                    <a:pt x="23153" y="3653"/>
                  </a:cubicBezTo>
                  <a:cubicBezTo>
                    <a:pt x="24711" y="2542"/>
                    <a:pt x="26545" y="1284"/>
                    <a:pt x="2796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83" name="Google Shape;8783;p30"/>
            <p:cNvSpPr/>
            <p:nvPr/>
          </p:nvSpPr>
          <p:spPr>
            <a:xfrm rot="3467722">
              <a:off x="1494070" y="64595"/>
              <a:ext cx="595778" cy="468572"/>
            </a:xfrm>
            <a:custGeom>
              <a:avLst/>
              <a:gdLst/>
              <a:ahLst/>
              <a:cxnLst/>
              <a:rect l="l" t="t" r="r" b="b"/>
              <a:pathLst>
                <a:path w="19694" h="15488" extrusionOk="0">
                  <a:moveTo>
                    <a:pt x="10797" y="1"/>
                  </a:moveTo>
                  <a:lnTo>
                    <a:pt x="10797" y="1"/>
                  </a:lnTo>
                  <a:cubicBezTo>
                    <a:pt x="9071" y="986"/>
                    <a:pt x="8070" y="3100"/>
                    <a:pt x="6194" y="3812"/>
                  </a:cubicBezTo>
                  <a:cubicBezTo>
                    <a:pt x="5292" y="4155"/>
                    <a:pt x="4302" y="4126"/>
                    <a:pt x="3340" y="4210"/>
                  </a:cubicBezTo>
                  <a:cubicBezTo>
                    <a:pt x="2380" y="4295"/>
                    <a:pt x="1358" y="4539"/>
                    <a:pt x="729" y="5269"/>
                  </a:cubicBezTo>
                  <a:cubicBezTo>
                    <a:pt x="70" y="6028"/>
                    <a:pt x="0" y="7126"/>
                    <a:pt x="54" y="8129"/>
                  </a:cubicBezTo>
                  <a:cubicBezTo>
                    <a:pt x="193" y="10640"/>
                    <a:pt x="918" y="13078"/>
                    <a:pt x="1637" y="15488"/>
                  </a:cubicBezTo>
                  <a:cubicBezTo>
                    <a:pt x="2873" y="14866"/>
                    <a:pt x="4265" y="14677"/>
                    <a:pt x="5661" y="14677"/>
                  </a:cubicBezTo>
                  <a:cubicBezTo>
                    <a:pt x="6140" y="14677"/>
                    <a:pt x="6620" y="14700"/>
                    <a:pt x="7093" y="14734"/>
                  </a:cubicBezTo>
                  <a:cubicBezTo>
                    <a:pt x="8563" y="14843"/>
                    <a:pt x="10034" y="15060"/>
                    <a:pt x="11503" y="15060"/>
                  </a:cubicBezTo>
                  <a:cubicBezTo>
                    <a:pt x="11888" y="15060"/>
                    <a:pt x="12272" y="15045"/>
                    <a:pt x="12656" y="15010"/>
                  </a:cubicBezTo>
                  <a:cubicBezTo>
                    <a:pt x="14507" y="14839"/>
                    <a:pt x="16413" y="14099"/>
                    <a:pt x="17478" y="12573"/>
                  </a:cubicBezTo>
                  <a:cubicBezTo>
                    <a:pt x="18601" y="10961"/>
                    <a:pt x="18573" y="8811"/>
                    <a:pt x="19354" y="7003"/>
                  </a:cubicBezTo>
                  <a:cubicBezTo>
                    <a:pt x="19455" y="6770"/>
                    <a:pt x="19570" y="6546"/>
                    <a:pt x="19694" y="6326"/>
                  </a:cubicBezTo>
                  <a:lnTo>
                    <a:pt x="19694" y="6326"/>
                  </a:lnTo>
                  <a:cubicBezTo>
                    <a:pt x="19165" y="6597"/>
                    <a:pt x="18690" y="7009"/>
                    <a:pt x="18313" y="7462"/>
                  </a:cubicBezTo>
                  <a:cubicBezTo>
                    <a:pt x="17810" y="8065"/>
                    <a:pt x="17405" y="8753"/>
                    <a:pt x="16803" y="9266"/>
                  </a:cubicBezTo>
                  <a:cubicBezTo>
                    <a:pt x="16181" y="9795"/>
                    <a:pt x="15450" y="10156"/>
                    <a:pt x="14676" y="10410"/>
                  </a:cubicBezTo>
                  <a:cubicBezTo>
                    <a:pt x="11409" y="11475"/>
                    <a:pt x="7733" y="10215"/>
                    <a:pt x="4577" y="11739"/>
                  </a:cubicBezTo>
                  <a:cubicBezTo>
                    <a:pt x="4131" y="11954"/>
                    <a:pt x="3713" y="12214"/>
                    <a:pt x="3325" y="12509"/>
                  </a:cubicBezTo>
                  <a:cubicBezTo>
                    <a:pt x="3322" y="12323"/>
                    <a:pt x="3311" y="12139"/>
                    <a:pt x="3296" y="11959"/>
                  </a:cubicBezTo>
                  <a:cubicBezTo>
                    <a:pt x="3164" y="10370"/>
                    <a:pt x="2598" y="8622"/>
                    <a:pt x="3267" y="7082"/>
                  </a:cubicBezTo>
                  <a:cubicBezTo>
                    <a:pt x="3653" y="6193"/>
                    <a:pt x="4469" y="5776"/>
                    <a:pt x="5308" y="5395"/>
                  </a:cubicBezTo>
                  <a:cubicBezTo>
                    <a:pt x="6202" y="4991"/>
                    <a:pt x="7047" y="4550"/>
                    <a:pt x="7785" y="3898"/>
                  </a:cubicBezTo>
                  <a:cubicBezTo>
                    <a:pt x="9034" y="2797"/>
                    <a:pt x="9946" y="1414"/>
                    <a:pt x="1079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84" name="Google Shape;8784;p30"/>
            <p:cNvSpPr/>
            <p:nvPr/>
          </p:nvSpPr>
          <p:spPr>
            <a:xfrm rot="3467722">
              <a:off x="1390063" y="340468"/>
              <a:ext cx="489503" cy="103317"/>
            </a:xfrm>
            <a:custGeom>
              <a:avLst/>
              <a:gdLst/>
              <a:ahLst/>
              <a:cxnLst/>
              <a:rect l="l" t="t" r="r" b="b"/>
              <a:pathLst>
                <a:path w="16181" h="3415" extrusionOk="0">
                  <a:moveTo>
                    <a:pt x="16181" y="0"/>
                  </a:moveTo>
                  <a:lnTo>
                    <a:pt x="16181" y="0"/>
                  </a:lnTo>
                  <a:cubicBezTo>
                    <a:pt x="15467" y="705"/>
                    <a:pt x="14587" y="1242"/>
                    <a:pt x="13624" y="1556"/>
                  </a:cubicBezTo>
                  <a:cubicBezTo>
                    <a:pt x="13005" y="1758"/>
                    <a:pt x="12376" y="1834"/>
                    <a:pt x="11746" y="1834"/>
                  </a:cubicBezTo>
                  <a:cubicBezTo>
                    <a:pt x="10759" y="1834"/>
                    <a:pt x="9767" y="1647"/>
                    <a:pt x="8794" y="1459"/>
                  </a:cubicBezTo>
                  <a:cubicBezTo>
                    <a:pt x="7713" y="1251"/>
                    <a:pt x="6625" y="1059"/>
                    <a:pt x="5534" y="1059"/>
                  </a:cubicBezTo>
                  <a:cubicBezTo>
                    <a:pt x="4957" y="1059"/>
                    <a:pt x="4380" y="1113"/>
                    <a:pt x="3803" y="1246"/>
                  </a:cubicBezTo>
                  <a:cubicBezTo>
                    <a:pt x="2369" y="1577"/>
                    <a:pt x="1063" y="2280"/>
                    <a:pt x="0" y="3277"/>
                  </a:cubicBezTo>
                  <a:cubicBezTo>
                    <a:pt x="13" y="3322"/>
                    <a:pt x="28" y="3369"/>
                    <a:pt x="40" y="3414"/>
                  </a:cubicBezTo>
                  <a:cubicBezTo>
                    <a:pt x="1276" y="2793"/>
                    <a:pt x="2668" y="2604"/>
                    <a:pt x="4064" y="2604"/>
                  </a:cubicBezTo>
                  <a:cubicBezTo>
                    <a:pt x="4543" y="2604"/>
                    <a:pt x="5023" y="2626"/>
                    <a:pt x="5496" y="2661"/>
                  </a:cubicBezTo>
                  <a:cubicBezTo>
                    <a:pt x="6966" y="2769"/>
                    <a:pt x="8437" y="2987"/>
                    <a:pt x="9906" y="2987"/>
                  </a:cubicBezTo>
                  <a:cubicBezTo>
                    <a:pt x="10291" y="2987"/>
                    <a:pt x="10675" y="2972"/>
                    <a:pt x="11059" y="2936"/>
                  </a:cubicBezTo>
                  <a:cubicBezTo>
                    <a:pt x="12910" y="2767"/>
                    <a:pt x="14817" y="2028"/>
                    <a:pt x="15878" y="501"/>
                  </a:cubicBezTo>
                  <a:cubicBezTo>
                    <a:pt x="15991" y="340"/>
                    <a:pt x="16089" y="172"/>
                    <a:pt x="16181" y="0"/>
                  </a:cubicBezTo>
                  <a:close/>
                </a:path>
              </a:pathLst>
            </a:custGeom>
            <a:solidFill>
              <a:srgbClr val="000000">
                <a:alpha val="18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85" name="Google Shape;8785;p30"/>
            <p:cNvSpPr/>
            <p:nvPr/>
          </p:nvSpPr>
          <p:spPr>
            <a:xfrm rot="3467722">
              <a:off x="1781124" y="334922"/>
              <a:ext cx="568823" cy="206573"/>
            </a:xfrm>
            <a:custGeom>
              <a:avLst/>
              <a:gdLst/>
              <a:ahLst/>
              <a:cxnLst/>
              <a:rect l="l" t="t" r="r" b="b"/>
              <a:pathLst>
                <a:path w="18803" h="6828" extrusionOk="0">
                  <a:moveTo>
                    <a:pt x="18802" y="0"/>
                  </a:moveTo>
                  <a:cubicBezTo>
                    <a:pt x="16605" y="749"/>
                    <a:pt x="14290" y="1060"/>
                    <a:pt x="11963" y="1060"/>
                  </a:cubicBezTo>
                  <a:cubicBezTo>
                    <a:pt x="10321" y="1060"/>
                    <a:pt x="8673" y="905"/>
                    <a:pt x="7057" y="641"/>
                  </a:cubicBezTo>
                  <a:cubicBezTo>
                    <a:pt x="6776" y="595"/>
                    <a:pt x="6490" y="547"/>
                    <a:pt x="6204" y="499"/>
                  </a:cubicBezTo>
                  <a:cubicBezTo>
                    <a:pt x="4699" y="907"/>
                    <a:pt x="3289" y="1577"/>
                    <a:pt x="2046" y="2712"/>
                  </a:cubicBezTo>
                  <a:cubicBezTo>
                    <a:pt x="1258" y="3433"/>
                    <a:pt x="451" y="4389"/>
                    <a:pt x="146" y="5436"/>
                  </a:cubicBezTo>
                  <a:cubicBezTo>
                    <a:pt x="0" y="5939"/>
                    <a:pt x="172" y="6456"/>
                    <a:pt x="653" y="6703"/>
                  </a:cubicBezTo>
                  <a:cubicBezTo>
                    <a:pt x="823" y="6790"/>
                    <a:pt x="991" y="6827"/>
                    <a:pt x="1156" y="6827"/>
                  </a:cubicBezTo>
                  <a:cubicBezTo>
                    <a:pt x="1552" y="6827"/>
                    <a:pt x="1927" y="6612"/>
                    <a:pt x="2251" y="6354"/>
                  </a:cubicBezTo>
                  <a:cubicBezTo>
                    <a:pt x="4393" y="4657"/>
                    <a:pt x="6969" y="3805"/>
                    <a:pt x="9602" y="3193"/>
                  </a:cubicBezTo>
                  <a:cubicBezTo>
                    <a:pt x="12254" y="2575"/>
                    <a:pt x="14972" y="2122"/>
                    <a:pt x="17498" y="1093"/>
                  </a:cubicBezTo>
                  <a:cubicBezTo>
                    <a:pt x="17956" y="732"/>
                    <a:pt x="18396" y="367"/>
                    <a:pt x="18802" y="0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86" name="Google Shape;8786;p30"/>
            <p:cNvSpPr/>
            <p:nvPr/>
          </p:nvSpPr>
          <p:spPr>
            <a:xfrm rot="3467722">
              <a:off x="1491199" y="171248"/>
              <a:ext cx="747641" cy="463549"/>
            </a:xfrm>
            <a:custGeom>
              <a:avLst/>
              <a:gdLst/>
              <a:ahLst/>
              <a:cxnLst/>
              <a:rect l="l" t="t" r="r" b="b"/>
              <a:pathLst>
                <a:path w="24714" h="15322" extrusionOk="0">
                  <a:moveTo>
                    <a:pt x="24655" y="1"/>
                  </a:moveTo>
                  <a:cubicBezTo>
                    <a:pt x="24647" y="1"/>
                    <a:pt x="24639" y="2"/>
                    <a:pt x="24632" y="6"/>
                  </a:cubicBezTo>
                  <a:cubicBezTo>
                    <a:pt x="22522" y="1120"/>
                    <a:pt x="20162" y="1729"/>
                    <a:pt x="17880" y="2318"/>
                  </a:cubicBezTo>
                  <a:cubicBezTo>
                    <a:pt x="16461" y="2684"/>
                    <a:pt x="14995" y="3061"/>
                    <a:pt x="13596" y="3558"/>
                  </a:cubicBezTo>
                  <a:cubicBezTo>
                    <a:pt x="13337" y="3648"/>
                    <a:pt x="13082" y="3747"/>
                    <a:pt x="12827" y="3848"/>
                  </a:cubicBezTo>
                  <a:cubicBezTo>
                    <a:pt x="13046" y="2806"/>
                    <a:pt x="13438" y="1817"/>
                    <a:pt x="13997" y="909"/>
                  </a:cubicBezTo>
                  <a:cubicBezTo>
                    <a:pt x="14012" y="884"/>
                    <a:pt x="14004" y="854"/>
                    <a:pt x="13981" y="839"/>
                  </a:cubicBezTo>
                  <a:cubicBezTo>
                    <a:pt x="13972" y="834"/>
                    <a:pt x="13963" y="832"/>
                    <a:pt x="13953" y="832"/>
                  </a:cubicBezTo>
                  <a:cubicBezTo>
                    <a:pt x="13936" y="832"/>
                    <a:pt x="13919" y="840"/>
                    <a:pt x="13910" y="855"/>
                  </a:cubicBezTo>
                  <a:cubicBezTo>
                    <a:pt x="13333" y="1791"/>
                    <a:pt x="12929" y="2815"/>
                    <a:pt x="12710" y="3893"/>
                  </a:cubicBezTo>
                  <a:cubicBezTo>
                    <a:pt x="9518" y="5171"/>
                    <a:pt x="6601" y="7135"/>
                    <a:pt x="4185" y="9590"/>
                  </a:cubicBezTo>
                  <a:cubicBezTo>
                    <a:pt x="4172" y="9590"/>
                    <a:pt x="4160" y="9596"/>
                    <a:pt x="4150" y="9606"/>
                  </a:cubicBezTo>
                  <a:cubicBezTo>
                    <a:pt x="4142" y="9615"/>
                    <a:pt x="4139" y="9627"/>
                    <a:pt x="4139" y="9640"/>
                  </a:cubicBezTo>
                  <a:cubicBezTo>
                    <a:pt x="3818" y="9968"/>
                    <a:pt x="3505" y="10304"/>
                    <a:pt x="3202" y="10649"/>
                  </a:cubicBezTo>
                  <a:cubicBezTo>
                    <a:pt x="2900" y="10138"/>
                    <a:pt x="2722" y="9509"/>
                    <a:pt x="2682" y="8770"/>
                  </a:cubicBezTo>
                  <a:cubicBezTo>
                    <a:pt x="2641" y="8082"/>
                    <a:pt x="2715" y="7386"/>
                    <a:pt x="2788" y="6711"/>
                  </a:cubicBezTo>
                  <a:cubicBezTo>
                    <a:pt x="2792" y="6682"/>
                    <a:pt x="2770" y="6656"/>
                    <a:pt x="2743" y="6653"/>
                  </a:cubicBezTo>
                  <a:cubicBezTo>
                    <a:pt x="2740" y="6652"/>
                    <a:pt x="2738" y="6652"/>
                    <a:pt x="2735" y="6652"/>
                  </a:cubicBezTo>
                  <a:cubicBezTo>
                    <a:pt x="2709" y="6652"/>
                    <a:pt x="2688" y="6673"/>
                    <a:pt x="2684" y="6698"/>
                  </a:cubicBezTo>
                  <a:cubicBezTo>
                    <a:pt x="2612" y="7377"/>
                    <a:pt x="2536" y="8078"/>
                    <a:pt x="2575" y="8774"/>
                  </a:cubicBezTo>
                  <a:cubicBezTo>
                    <a:pt x="2609" y="9335"/>
                    <a:pt x="2718" y="9839"/>
                    <a:pt x="2897" y="10276"/>
                  </a:cubicBezTo>
                  <a:cubicBezTo>
                    <a:pt x="2966" y="10437"/>
                    <a:pt x="3041" y="10588"/>
                    <a:pt x="3129" y="10730"/>
                  </a:cubicBezTo>
                  <a:cubicBezTo>
                    <a:pt x="1925" y="12114"/>
                    <a:pt x="872" y="13629"/>
                    <a:pt x="8" y="15246"/>
                  </a:cubicBezTo>
                  <a:cubicBezTo>
                    <a:pt x="1" y="15261"/>
                    <a:pt x="1" y="15278"/>
                    <a:pt x="5" y="15290"/>
                  </a:cubicBezTo>
                  <a:cubicBezTo>
                    <a:pt x="9" y="15302"/>
                    <a:pt x="18" y="15311"/>
                    <a:pt x="30" y="15316"/>
                  </a:cubicBezTo>
                  <a:cubicBezTo>
                    <a:pt x="37" y="15320"/>
                    <a:pt x="45" y="15321"/>
                    <a:pt x="53" y="15321"/>
                  </a:cubicBezTo>
                  <a:cubicBezTo>
                    <a:pt x="71" y="15321"/>
                    <a:pt x="89" y="15312"/>
                    <a:pt x="100" y="15294"/>
                  </a:cubicBezTo>
                  <a:cubicBezTo>
                    <a:pt x="964" y="13680"/>
                    <a:pt x="2014" y="12169"/>
                    <a:pt x="3216" y="10788"/>
                  </a:cubicBezTo>
                  <a:cubicBezTo>
                    <a:pt x="3221" y="10786"/>
                    <a:pt x="3222" y="10786"/>
                    <a:pt x="3225" y="10785"/>
                  </a:cubicBezTo>
                  <a:cubicBezTo>
                    <a:pt x="3238" y="10778"/>
                    <a:pt x="3245" y="10765"/>
                    <a:pt x="3250" y="10751"/>
                  </a:cubicBezTo>
                  <a:cubicBezTo>
                    <a:pt x="3557" y="10399"/>
                    <a:pt x="3873" y="10056"/>
                    <a:pt x="4201" y="9721"/>
                  </a:cubicBezTo>
                  <a:cubicBezTo>
                    <a:pt x="6379" y="11780"/>
                    <a:pt x="9411" y="12975"/>
                    <a:pt x="12410" y="12975"/>
                  </a:cubicBezTo>
                  <a:cubicBezTo>
                    <a:pt x="12572" y="12975"/>
                    <a:pt x="12734" y="12972"/>
                    <a:pt x="12895" y="12965"/>
                  </a:cubicBezTo>
                  <a:cubicBezTo>
                    <a:pt x="12896" y="12965"/>
                    <a:pt x="12897" y="12965"/>
                    <a:pt x="12898" y="12965"/>
                  </a:cubicBezTo>
                  <a:cubicBezTo>
                    <a:pt x="12922" y="12965"/>
                    <a:pt x="12942" y="12942"/>
                    <a:pt x="12942" y="12914"/>
                  </a:cubicBezTo>
                  <a:cubicBezTo>
                    <a:pt x="12941" y="12885"/>
                    <a:pt x="12919" y="12864"/>
                    <a:pt x="12891" y="12864"/>
                  </a:cubicBezTo>
                  <a:cubicBezTo>
                    <a:pt x="12890" y="12864"/>
                    <a:pt x="12889" y="12864"/>
                    <a:pt x="12888" y="12864"/>
                  </a:cubicBezTo>
                  <a:cubicBezTo>
                    <a:pt x="12727" y="12871"/>
                    <a:pt x="12566" y="12875"/>
                    <a:pt x="12404" y="12875"/>
                  </a:cubicBezTo>
                  <a:cubicBezTo>
                    <a:pt x="9433" y="12875"/>
                    <a:pt x="6428" y="11690"/>
                    <a:pt x="4273" y="9651"/>
                  </a:cubicBezTo>
                  <a:cubicBezTo>
                    <a:pt x="5721" y="8183"/>
                    <a:pt x="7348" y="6889"/>
                    <a:pt x="9110" y="5816"/>
                  </a:cubicBezTo>
                  <a:cubicBezTo>
                    <a:pt x="9110" y="5816"/>
                    <a:pt x="9110" y="5818"/>
                    <a:pt x="9112" y="5818"/>
                  </a:cubicBezTo>
                  <a:cubicBezTo>
                    <a:pt x="10475" y="6988"/>
                    <a:pt x="12289" y="7633"/>
                    <a:pt x="14090" y="7633"/>
                  </a:cubicBezTo>
                  <a:cubicBezTo>
                    <a:pt x="14584" y="7633"/>
                    <a:pt x="15077" y="7584"/>
                    <a:pt x="15559" y="7485"/>
                  </a:cubicBezTo>
                  <a:cubicBezTo>
                    <a:pt x="15587" y="7479"/>
                    <a:pt x="15606" y="7451"/>
                    <a:pt x="15600" y="7422"/>
                  </a:cubicBezTo>
                  <a:cubicBezTo>
                    <a:pt x="15595" y="7399"/>
                    <a:pt x="15573" y="7382"/>
                    <a:pt x="15548" y="7382"/>
                  </a:cubicBezTo>
                  <a:cubicBezTo>
                    <a:pt x="15544" y="7382"/>
                    <a:pt x="15541" y="7382"/>
                    <a:pt x="15537" y="7383"/>
                  </a:cubicBezTo>
                  <a:cubicBezTo>
                    <a:pt x="15062" y="7481"/>
                    <a:pt x="14576" y="7528"/>
                    <a:pt x="14090" y="7528"/>
                  </a:cubicBezTo>
                  <a:cubicBezTo>
                    <a:pt x="12324" y="7528"/>
                    <a:pt x="10546" y="6900"/>
                    <a:pt x="9205" y="5760"/>
                  </a:cubicBezTo>
                  <a:cubicBezTo>
                    <a:pt x="10608" y="4913"/>
                    <a:pt x="12090" y="4205"/>
                    <a:pt x="13633" y="3656"/>
                  </a:cubicBezTo>
                  <a:cubicBezTo>
                    <a:pt x="15026" y="3160"/>
                    <a:pt x="16490" y="2784"/>
                    <a:pt x="17908" y="2420"/>
                  </a:cubicBezTo>
                  <a:cubicBezTo>
                    <a:pt x="20195" y="1830"/>
                    <a:pt x="22560" y="1221"/>
                    <a:pt x="24680" y="99"/>
                  </a:cubicBezTo>
                  <a:cubicBezTo>
                    <a:pt x="24706" y="86"/>
                    <a:pt x="24714" y="54"/>
                    <a:pt x="24702" y="28"/>
                  </a:cubicBezTo>
                  <a:cubicBezTo>
                    <a:pt x="24694" y="10"/>
                    <a:pt x="24675" y="1"/>
                    <a:pt x="246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2590362644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bg>
      <p:bgPr>
        <a:solidFill>
          <a:schemeClr val="dk2"/>
        </a:solidFill>
        <a:effectLst/>
      </p:bgPr>
    </p:bg>
    <p:spTree>
      <p:nvGrpSpPr>
        <p:cNvPr id="1" name="Shape 87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788" name="Google Shape;8788;p31"/>
          <p:cNvPicPr preferRelativeResize="0"/>
          <p:nvPr/>
        </p:nvPicPr>
        <p:blipFill>
          <a:blip r:embed="rId2">
            <a:alphaModFix amt="12000"/>
          </a:blip>
          <a:stretch>
            <a:fillRect/>
          </a:stretch>
        </p:blipFill>
        <p:spPr>
          <a:xfrm>
            <a:off x="-3" y="1"/>
            <a:ext cx="12192003" cy="6858001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8789" name="Google Shape;8789;p31"/>
          <p:cNvGrpSpPr/>
          <p:nvPr/>
        </p:nvGrpSpPr>
        <p:grpSpPr>
          <a:xfrm>
            <a:off x="-4168900" y="284767"/>
            <a:ext cx="7805075" cy="7236452"/>
            <a:chOff x="-3126675" y="213575"/>
            <a:chExt cx="5853806" cy="5427339"/>
          </a:xfrm>
        </p:grpSpPr>
        <p:sp>
          <p:nvSpPr>
            <p:cNvPr id="8790" name="Google Shape;8790;p31"/>
            <p:cNvSpPr/>
            <p:nvPr/>
          </p:nvSpPr>
          <p:spPr>
            <a:xfrm>
              <a:off x="-1543988" y="2246884"/>
              <a:ext cx="1809991" cy="2660701"/>
            </a:xfrm>
            <a:custGeom>
              <a:avLst/>
              <a:gdLst/>
              <a:ahLst/>
              <a:cxnLst/>
              <a:rect l="l" t="t" r="r" b="b"/>
              <a:pathLst>
                <a:path w="51497" h="75701" extrusionOk="0">
                  <a:moveTo>
                    <a:pt x="41220" y="0"/>
                  </a:moveTo>
                  <a:cubicBezTo>
                    <a:pt x="41055" y="4974"/>
                    <a:pt x="40540" y="9932"/>
                    <a:pt x="39704" y="14839"/>
                  </a:cubicBezTo>
                  <a:lnTo>
                    <a:pt x="39592" y="14693"/>
                  </a:lnTo>
                  <a:cubicBezTo>
                    <a:pt x="33269" y="19562"/>
                    <a:pt x="25829" y="23132"/>
                    <a:pt x="18072" y="25012"/>
                  </a:cubicBezTo>
                  <a:lnTo>
                    <a:pt x="18226" y="25646"/>
                  </a:lnTo>
                  <a:cubicBezTo>
                    <a:pt x="25910" y="23783"/>
                    <a:pt x="33286" y="20280"/>
                    <a:pt x="39594" y="15507"/>
                  </a:cubicBezTo>
                  <a:lnTo>
                    <a:pt x="39594" y="15507"/>
                  </a:lnTo>
                  <a:cubicBezTo>
                    <a:pt x="38024" y="24396"/>
                    <a:pt x="35376" y="33099"/>
                    <a:pt x="31766" y="41381"/>
                  </a:cubicBezTo>
                  <a:lnTo>
                    <a:pt x="31727" y="41076"/>
                  </a:lnTo>
                  <a:cubicBezTo>
                    <a:pt x="19779" y="42555"/>
                    <a:pt x="8214" y="48450"/>
                    <a:pt x="0" y="57252"/>
                  </a:cubicBezTo>
                  <a:lnTo>
                    <a:pt x="477" y="57696"/>
                  </a:lnTo>
                  <a:cubicBezTo>
                    <a:pt x="8543" y="49055"/>
                    <a:pt x="19878" y="43252"/>
                    <a:pt x="31603" y="41751"/>
                  </a:cubicBezTo>
                  <a:lnTo>
                    <a:pt x="31603" y="41751"/>
                  </a:lnTo>
                  <a:cubicBezTo>
                    <a:pt x="26173" y="54086"/>
                    <a:pt x="18596" y="65473"/>
                    <a:pt x="9199" y="75114"/>
                  </a:cubicBezTo>
                  <a:lnTo>
                    <a:pt x="9666" y="75570"/>
                  </a:lnTo>
                  <a:cubicBezTo>
                    <a:pt x="16339" y="68724"/>
                    <a:pt x="22101" y="61003"/>
                    <a:pt x="26834" y="52690"/>
                  </a:cubicBezTo>
                  <a:cubicBezTo>
                    <a:pt x="27404" y="60691"/>
                    <a:pt x="29685" y="68628"/>
                    <a:pt x="33466" y="75701"/>
                  </a:cubicBezTo>
                  <a:lnTo>
                    <a:pt x="34041" y="75394"/>
                  </a:lnTo>
                  <a:cubicBezTo>
                    <a:pt x="30166" y="68147"/>
                    <a:pt x="27877" y="59977"/>
                    <a:pt x="27424" y="51770"/>
                  </a:cubicBezTo>
                  <a:lnTo>
                    <a:pt x="27345" y="51774"/>
                  </a:lnTo>
                  <a:cubicBezTo>
                    <a:pt x="32630" y="42294"/>
                    <a:pt x="36582" y="32066"/>
                    <a:pt x="39029" y="21498"/>
                  </a:cubicBezTo>
                  <a:cubicBezTo>
                    <a:pt x="45313" y="29426"/>
                    <a:pt x="49399" y="38894"/>
                    <a:pt x="50849" y="48905"/>
                  </a:cubicBezTo>
                  <a:lnTo>
                    <a:pt x="51497" y="48812"/>
                  </a:lnTo>
                  <a:cubicBezTo>
                    <a:pt x="50018" y="38596"/>
                    <a:pt x="45826" y="28935"/>
                    <a:pt x="39371" y="20875"/>
                  </a:cubicBezTo>
                  <a:lnTo>
                    <a:pt x="39133" y="21068"/>
                  </a:lnTo>
                  <a:cubicBezTo>
                    <a:pt x="40705" y="14159"/>
                    <a:pt x="41635" y="7104"/>
                    <a:pt x="41871" y="23"/>
                  </a:cubicBezTo>
                  <a:lnTo>
                    <a:pt x="4122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91" name="Google Shape;8791;p31"/>
            <p:cNvSpPr/>
            <p:nvPr/>
          </p:nvSpPr>
          <p:spPr>
            <a:xfrm>
              <a:off x="-1972214" y="3742695"/>
              <a:ext cx="1092560" cy="722738"/>
            </a:xfrm>
            <a:custGeom>
              <a:avLst/>
              <a:gdLst/>
              <a:ahLst/>
              <a:cxnLst/>
              <a:rect l="l" t="t" r="r" b="b"/>
              <a:pathLst>
                <a:path w="31085" h="20563" extrusionOk="0">
                  <a:moveTo>
                    <a:pt x="22085" y="1"/>
                  </a:moveTo>
                  <a:cubicBezTo>
                    <a:pt x="21562" y="1"/>
                    <a:pt x="21042" y="62"/>
                    <a:pt x="20533" y="205"/>
                  </a:cubicBezTo>
                  <a:cubicBezTo>
                    <a:pt x="18191" y="860"/>
                    <a:pt x="16589" y="3069"/>
                    <a:pt x="14330" y="3964"/>
                  </a:cubicBezTo>
                  <a:cubicBezTo>
                    <a:pt x="12488" y="4693"/>
                    <a:pt x="10285" y="4520"/>
                    <a:pt x="8689" y="5693"/>
                  </a:cubicBezTo>
                  <a:cubicBezTo>
                    <a:pt x="7136" y="6837"/>
                    <a:pt x="6643" y="8892"/>
                    <a:pt x="6036" y="10724"/>
                  </a:cubicBezTo>
                  <a:cubicBezTo>
                    <a:pt x="4891" y="14181"/>
                    <a:pt x="3040" y="17466"/>
                    <a:pt x="0" y="19475"/>
                  </a:cubicBezTo>
                  <a:cubicBezTo>
                    <a:pt x="300" y="19449"/>
                    <a:pt x="600" y="19437"/>
                    <a:pt x="899" y="19437"/>
                  </a:cubicBezTo>
                  <a:cubicBezTo>
                    <a:pt x="2744" y="19437"/>
                    <a:pt x="4577" y="19893"/>
                    <a:pt x="6402" y="20225"/>
                  </a:cubicBezTo>
                  <a:cubicBezTo>
                    <a:pt x="7445" y="20416"/>
                    <a:pt x="8522" y="20563"/>
                    <a:pt x="9583" y="20563"/>
                  </a:cubicBezTo>
                  <a:cubicBezTo>
                    <a:pt x="10681" y="20563"/>
                    <a:pt x="11763" y="20406"/>
                    <a:pt x="12773" y="19980"/>
                  </a:cubicBezTo>
                  <a:cubicBezTo>
                    <a:pt x="15305" y="18909"/>
                    <a:pt x="16975" y="16310"/>
                    <a:pt x="19555" y="15366"/>
                  </a:cubicBezTo>
                  <a:cubicBezTo>
                    <a:pt x="21812" y="14539"/>
                    <a:pt x="24463" y="15100"/>
                    <a:pt x="26588" y="13977"/>
                  </a:cubicBezTo>
                  <a:cubicBezTo>
                    <a:pt x="28493" y="12967"/>
                    <a:pt x="29520" y="10819"/>
                    <a:pt x="29989" y="8713"/>
                  </a:cubicBezTo>
                  <a:cubicBezTo>
                    <a:pt x="30456" y="6607"/>
                    <a:pt x="30497" y="4415"/>
                    <a:pt x="31085" y="2341"/>
                  </a:cubicBezTo>
                  <a:cubicBezTo>
                    <a:pt x="29271" y="2201"/>
                    <a:pt x="27578" y="1425"/>
                    <a:pt x="25868" y="805"/>
                  </a:cubicBezTo>
                  <a:cubicBezTo>
                    <a:pt x="24654" y="365"/>
                    <a:pt x="23360" y="1"/>
                    <a:pt x="2208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92" name="Google Shape;8792;p31"/>
            <p:cNvSpPr/>
            <p:nvPr/>
          </p:nvSpPr>
          <p:spPr>
            <a:xfrm>
              <a:off x="-1896368" y="3820896"/>
              <a:ext cx="1016782" cy="644535"/>
            </a:xfrm>
            <a:custGeom>
              <a:avLst/>
              <a:gdLst/>
              <a:ahLst/>
              <a:cxnLst/>
              <a:rect l="l" t="t" r="r" b="b"/>
              <a:pathLst>
                <a:path w="28929" h="18338" extrusionOk="0">
                  <a:moveTo>
                    <a:pt x="28059" y="0"/>
                  </a:moveTo>
                  <a:cubicBezTo>
                    <a:pt x="27416" y="417"/>
                    <a:pt x="26818" y="910"/>
                    <a:pt x="26278" y="1393"/>
                  </a:cubicBezTo>
                  <a:cubicBezTo>
                    <a:pt x="25120" y="2423"/>
                    <a:pt x="24110" y="3602"/>
                    <a:pt x="23066" y="4739"/>
                  </a:cubicBezTo>
                  <a:cubicBezTo>
                    <a:pt x="22013" y="5884"/>
                    <a:pt x="20920" y="7013"/>
                    <a:pt x="19618" y="7876"/>
                  </a:cubicBezTo>
                  <a:cubicBezTo>
                    <a:pt x="18295" y="8754"/>
                    <a:pt x="16782" y="9239"/>
                    <a:pt x="15344" y="9889"/>
                  </a:cubicBezTo>
                  <a:cubicBezTo>
                    <a:pt x="13835" y="10570"/>
                    <a:pt x="12581" y="11511"/>
                    <a:pt x="11392" y="12659"/>
                  </a:cubicBezTo>
                  <a:cubicBezTo>
                    <a:pt x="10185" y="13824"/>
                    <a:pt x="9035" y="15056"/>
                    <a:pt x="7539" y="15854"/>
                  </a:cubicBezTo>
                  <a:cubicBezTo>
                    <a:pt x="5250" y="17076"/>
                    <a:pt x="2572" y="17242"/>
                    <a:pt x="0" y="17277"/>
                  </a:cubicBezTo>
                  <a:cubicBezTo>
                    <a:pt x="1420" y="17415"/>
                    <a:pt x="2835" y="17743"/>
                    <a:pt x="4244" y="18000"/>
                  </a:cubicBezTo>
                  <a:cubicBezTo>
                    <a:pt x="5287" y="18191"/>
                    <a:pt x="6364" y="18338"/>
                    <a:pt x="7425" y="18338"/>
                  </a:cubicBezTo>
                  <a:cubicBezTo>
                    <a:pt x="8523" y="18338"/>
                    <a:pt x="9605" y="18181"/>
                    <a:pt x="10615" y="17755"/>
                  </a:cubicBezTo>
                  <a:cubicBezTo>
                    <a:pt x="13147" y="16684"/>
                    <a:pt x="14817" y="14085"/>
                    <a:pt x="17397" y="13141"/>
                  </a:cubicBezTo>
                  <a:cubicBezTo>
                    <a:pt x="19654" y="12314"/>
                    <a:pt x="22305" y="12875"/>
                    <a:pt x="24430" y="11752"/>
                  </a:cubicBezTo>
                  <a:cubicBezTo>
                    <a:pt x="26335" y="10742"/>
                    <a:pt x="27362" y="8592"/>
                    <a:pt x="27832" y="6488"/>
                  </a:cubicBezTo>
                  <a:cubicBezTo>
                    <a:pt x="28299" y="4382"/>
                    <a:pt x="28341" y="2190"/>
                    <a:pt x="28928" y="116"/>
                  </a:cubicBezTo>
                  <a:cubicBezTo>
                    <a:pt x="28635" y="93"/>
                    <a:pt x="28347" y="51"/>
                    <a:pt x="2805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93" name="Google Shape;8793;p31"/>
            <p:cNvSpPr/>
            <p:nvPr/>
          </p:nvSpPr>
          <p:spPr>
            <a:xfrm>
              <a:off x="-1972214" y="3788983"/>
              <a:ext cx="643902" cy="646433"/>
            </a:xfrm>
            <a:custGeom>
              <a:avLst/>
              <a:gdLst/>
              <a:ahLst/>
              <a:cxnLst/>
              <a:rect l="l" t="t" r="r" b="b"/>
              <a:pathLst>
                <a:path w="18320" h="18392" extrusionOk="0">
                  <a:moveTo>
                    <a:pt x="18320" y="1"/>
                  </a:moveTo>
                  <a:cubicBezTo>
                    <a:pt x="17011" y="908"/>
                    <a:pt x="15812" y="2060"/>
                    <a:pt x="14330" y="2647"/>
                  </a:cubicBezTo>
                  <a:cubicBezTo>
                    <a:pt x="12488" y="3376"/>
                    <a:pt x="10285" y="3203"/>
                    <a:pt x="8689" y="4376"/>
                  </a:cubicBezTo>
                  <a:cubicBezTo>
                    <a:pt x="7136" y="5520"/>
                    <a:pt x="6643" y="7575"/>
                    <a:pt x="6036" y="9407"/>
                  </a:cubicBezTo>
                  <a:cubicBezTo>
                    <a:pt x="4891" y="12864"/>
                    <a:pt x="3041" y="16149"/>
                    <a:pt x="0" y="18158"/>
                  </a:cubicBezTo>
                  <a:cubicBezTo>
                    <a:pt x="301" y="18132"/>
                    <a:pt x="600" y="18120"/>
                    <a:pt x="900" y="18120"/>
                  </a:cubicBezTo>
                  <a:cubicBezTo>
                    <a:pt x="1825" y="18120"/>
                    <a:pt x="2747" y="18235"/>
                    <a:pt x="3665" y="18391"/>
                  </a:cubicBezTo>
                  <a:cubicBezTo>
                    <a:pt x="4343" y="17984"/>
                    <a:pt x="4980" y="17511"/>
                    <a:pt x="5559" y="16948"/>
                  </a:cubicBezTo>
                  <a:cubicBezTo>
                    <a:pt x="6353" y="16176"/>
                    <a:pt x="7010" y="15248"/>
                    <a:pt x="7406" y="14210"/>
                  </a:cubicBezTo>
                  <a:cubicBezTo>
                    <a:pt x="7816" y="13127"/>
                    <a:pt x="7930" y="11981"/>
                    <a:pt x="8052" y="10838"/>
                  </a:cubicBezTo>
                  <a:cubicBezTo>
                    <a:pt x="8172" y="9718"/>
                    <a:pt x="8308" y="8568"/>
                    <a:pt x="8804" y="7545"/>
                  </a:cubicBezTo>
                  <a:cubicBezTo>
                    <a:pt x="9315" y="6483"/>
                    <a:pt x="10151" y="5849"/>
                    <a:pt x="11265" y="5523"/>
                  </a:cubicBezTo>
                  <a:cubicBezTo>
                    <a:pt x="12193" y="5252"/>
                    <a:pt x="13161" y="5152"/>
                    <a:pt x="14074" y="4827"/>
                  </a:cubicBezTo>
                  <a:cubicBezTo>
                    <a:pt x="15050" y="4483"/>
                    <a:pt x="15866" y="3869"/>
                    <a:pt x="16505" y="3058"/>
                  </a:cubicBezTo>
                  <a:cubicBezTo>
                    <a:pt x="17232" y="2137"/>
                    <a:pt x="17734" y="1034"/>
                    <a:pt x="18320" y="1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94" name="Google Shape;8794;p31"/>
            <p:cNvSpPr/>
            <p:nvPr/>
          </p:nvSpPr>
          <p:spPr>
            <a:xfrm>
              <a:off x="-1575092" y="3869504"/>
              <a:ext cx="685095" cy="590759"/>
            </a:xfrm>
            <a:custGeom>
              <a:avLst/>
              <a:gdLst/>
              <a:ahLst/>
              <a:cxnLst/>
              <a:rect l="l" t="t" r="r" b="b"/>
              <a:pathLst>
                <a:path w="19492" h="16808" extrusionOk="0">
                  <a:moveTo>
                    <a:pt x="19491" y="0"/>
                  </a:moveTo>
                  <a:cubicBezTo>
                    <a:pt x="18916" y="1265"/>
                    <a:pt x="18504" y="2611"/>
                    <a:pt x="18041" y="3927"/>
                  </a:cubicBezTo>
                  <a:cubicBezTo>
                    <a:pt x="17355" y="5878"/>
                    <a:pt x="16408" y="7984"/>
                    <a:pt x="14610" y="9152"/>
                  </a:cubicBezTo>
                  <a:cubicBezTo>
                    <a:pt x="13029" y="10178"/>
                    <a:pt x="11077" y="10098"/>
                    <a:pt x="9288" y="10416"/>
                  </a:cubicBezTo>
                  <a:cubicBezTo>
                    <a:pt x="7328" y="10766"/>
                    <a:pt x="5805" y="11765"/>
                    <a:pt x="4383" y="13122"/>
                  </a:cubicBezTo>
                  <a:cubicBezTo>
                    <a:pt x="3010" y="14434"/>
                    <a:pt x="1741" y="15977"/>
                    <a:pt x="1" y="16807"/>
                  </a:cubicBezTo>
                  <a:cubicBezTo>
                    <a:pt x="504" y="16715"/>
                    <a:pt x="998" y="16573"/>
                    <a:pt x="1475" y="16372"/>
                  </a:cubicBezTo>
                  <a:cubicBezTo>
                    <a:pt x="4009" y="15301"/>
                    <a:pt x="5677" y="12702"/>
                    <a:pt x="8259" y="11758"/>
                  </a:cubicBezTo>
                  <a:cubicBezTo>
                    <a:pt x="10514" y="10931"/>
                    <a:pt x="13167" y="11492"/>
                    <a:pt x="15291" y="10369"/>
                  </a:cubicBezTo>
                  <a:cubicBezTo>
                    <a:pt x="17197" y="9359"/>
                    <a:pt x="18223" y="7211"/>
                    <a:pt x="18691" y="5105"/>
                  </a:cubicBezTo>
                  <a:cubicBezTo>
                    <a:pt x="19064" y="3422"/>
                    <a:pt x="19166" y="1689"/>
                    <a:pt x="19491" y="0"/>
                  </a:cubicBezTo>
                  <a:close/>
                </a:path>
              </a:pathLst>
            </a:custGeom>
            <a:solidFill>
              <a:srgbClr val="000000">
                <a:alpha val="18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95" name="Google Shape;8795;p31"/>
            <p:cNvSpPr/>
            <p:nvPr/>
          </p:nvSpPr>
          <p:spPr>
            <a:xfrm>
              <a:off x="-1894610" y="3840403"/>
              <a:ext cx="974429" cy="585171"/>
            </a:xfrm>
            <a:custGeom>
              <a:avLst/>
              <a:gdLst/>
              <a:ahLst/>
              <a:cxnLst/>
              <a:rect l="l" t="t" r="r" b="b"/>
              <a:pathLst>
                <a:path w="27724" h="16649" extrusionOk="0">
                  <a:moveTo>
                    <a:pt x="27675" y="1"/>
                  </a:moveTo>
                  <a:lnTo>
                    <a:pt x="20229" y="4549"/>
                  </a:lnTo>
                  <a:lnTo>
                    <a:pt x="20229" y="4549"/>
                  </a:lnTo>
                  <a:lnTo>
                    <a:pt x="20237" y="4536"/>
                  </a:lnTo>
                  <a:cubicBezTo>
                    <a:pt x="18115" y="3434"/>
                    <a:pt x="15839" y="2691"/>
                    <a:pt x="13474" y="2327"/>
                  </a:cubicBezTo>
                  <a:lnTo>
                    <a:pt x="13460" y="2418"/>
                  </a:lnTo>
                  <a:cubicBezTo>
                    <a:pt x="15797" y="2778"/>
                    <a:pt x="18048" y="3511"/>
                    <a:pt x="20151" y="4597"/>
                  </a:cubicBezTo>
                  <a:lnTo>
                    <a:pt x="12955" y="8991"/>
                  </a:lnTo>
                  <a:cubicBezTo>
                    <a:pt x="10879" y="7606"/>
                    <a:pt x="8489" y="6611"/>
                    <a:pt x="6043" y="6110"/>
                  </a:cubicBezTo>
                  <a:lnTo>
                    <a:pt x="6024" y="6201"/>
                  </a:lnTo>
                  <a:cubicBezTo>
                    <a:pt x="8444" y="6696"/>
                    <a:pt x="10811" y="7678"/>
                    <a:pt x="12871" y="9044"/>
                  </a:cubicBezTo>
                  <a:lnTo>
                    <a:pt x="10492" y="10497"/>
                  </a:lnTo>
                  <a:cubicBezTo>
                    <a:pt x="7173" y="12523"/>
                    <a:pt x="3741" y="14619"/>
                    <a:pt x="0" y="15921"/>
                  </a:cubicBezTo>
                  <a:lnTo>
                    <a:pt x="30" y="16008"/>
                  </a:lnTo>
                  <a:cubicBezTo>
                    <a:pt x="3376" y="14843"/>
                    <a:pt x="6471" y="13049"/>
                    <a:pt x="9459" y="11234"/>
                  </a:cubicBezTo>
                  <a:lnTo>
                    <a:pt x="9459" y="11234"/>
                  </a:lnTo>
                  <a:cubicBezTo>
                    <a:pt x="9367" y="13223"/>
                    <a:pt x="8819" y="15029"/>
                    <a:pt x="7826" y="16598"/>
                  </a:cubicBezTo>
                  <a:lnTo>
                    <a:pt x="7904" y="16648"/>
                  </a:lnTo>
                  <a:cubicBezTo>
                    <a:pt x="8917" y="15049"/>
                    <a:pt x="9473" y="13207"/>
                    <a:pt x="9556" y="11177"/>
                  </a:cubicBezTo>
                  <a:cubicBezTo>
                    <a:pt x="9885" y="10977"/>
                    <a:pt x="10212" y="10777"/>
                    <a:pt x="10539" y="10577"/>
                  </a:cubicBezTo>
                  <a:lnTo>
                    <a:pt x="17440" y="6362"/>
                  </a:lnTo>
                  <a:lnTo>
                    <a:pt x="17440" y="6362"/>
                  </a:lnTo>
                  <a:cubicBezTo>
                    <a:pt x="17639" y="7809"/>
                    <a:pt x="17400" y="9328"/>
                    <a:pt x="16760" y="10643"/>
                  </a:cubicBezTo>
                  <a:lnTo>
                    <a:pt x="16844" y="10684"/>
                  </a:lnTo>
                  <a:cubicBezTo>
                    <a:pt x="17497" y="9341"/>
                    <a:pt x="17739" y="7789"/>
                    <a:pt x="17529" y="6311"/>
                  </a:cubicBezTo>
                  <a:lnTo>
                    <a:pt x="23763" y="2504"/>
                  </a:lnTo>
                  <a:lnTo>
                    <a:pt x="23763" y="2504"/>
                  </a:lnTo>
                  <a:cubicBezTo>
                    <a:pt x="24110" y="4089"/>
                    <a:pt x="24030" y="5738"/>
                    <a:pt x="23527" y="7279"/>
                  </a:cubicBezTo>
                  <a:lnTo>
                    <a:pt x="23616" y="7308"/>
                  </a:lnTo>
                  <a:cubicBezTo>
                    <a:pt x="24126" y="5740"/>
                    <a:pt x="24206" y="4062"/>
                    <a:pt x="23847" y="2453"/>
                  </a:cubicBezTo>
                  <a:lnTo>
                    <a:pt x="27724" y="79"/>
                  </a:lnTo>
                  <a:lnTo>
                    <a:pt x="27675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96" name="Google Shape;8796;p31"/>
            <p:cNvSpPr/>
            <p:nvPr/>
          </p:nvSpPr>
          <p:spPr>
            <a:xfrm>
              <a:off x="-34581" y="3412350"/>
              <a:ext cx="670263" cy="1172731"/>
            </a:xfrm>
            <a:custGeom>
              <a:avLst/>
              <a:gdLst/>
              <a:ahLst/>
              <a:cxnLst/>
              <a:rect l="l" t="t" r="r" b="b"/>
              <a:pathLst>
                <a:path w="19070" h="33366" extrusionOk="0">
                  <a:moveTo>
                    <a:pt x="3958" y="1"/>
                  </a:moveTo>
                  <a:cubicBezTo>
                    <a:pt x="3540" y="1772"/>
                    <a:pt x="2509" y="3323"/>
                    <a:pt x="1632" y="4917"/>
                  </a:cubicBezTo>
                  <a:cubicBezTo>
                    <a:pt x="756" y="6512"/>
                    <a:pt x="0" y="8288"/>
                    <a:pt x="213" y="10095"/>
                  </a:cubicBezTo>
                  <a:cubicBezTo>
                    <a:pt x="496" y="12510"/>
                    <a:pt x="2432" y="14433"/>
                    <a:pt x="2967" y="16805"/>
                  </a:cubicBezTo>
                  <a:cubicBezTo>
                    <a:pt x="3401" y="18737"/>
                    <a:pt x="2888" y="20887"/>
                    <a:pt x="3801" y="22645"/>
                  </a:cubicBezTo>
                  <a:cubicBezTo>
                    <a:pt x="4690" y="24359"/>
                    <a:pt x="6644" y="25165"/>
                    <a:pt x="8360" y="26048"/>
                  </a:cubicBezTo>
                  <a:cubicBezTo>
                    <a:pt x="11601" y="27714"/>
                    <a:pt x="14559" y="30052"/>
                    <a:pt x="16073" y="33365"/>
                  </a:cubicBezTo>
                  <a:cubicBezTo>
                    <a:pt x="16218" y="31215"/>
                    <a:pt x="17095" y="29193"/>
                    <a:pt x="17805" y="27157"/>
                  </a:cubicBezTo>
                  <a:cubicBezTo>
                    <a:pt x="18517" y="25121"/>
                    <a:pt x="19070" y="22916"/>
                    <a:pt x="18548" y="20826"/>
                  </a:cubicBezTo>
                  <a:cubicBezTo>
                    <a:pt x="17882" y="18158"/>
                    <a:pt x="15575" y="16105"/>
                    <a:pt x="15040" y="13410"/>
                  </a:cubicBezTo>
                  <a:cubicBezTo>
                    <a:pt x="14574" y="11052"/>
                    <a:pt x="15540" y="8519"/>
                    <a:pt x="14759" y="6247"/>
                  </a:cubicBezTo>
                  <a:cubicBezTo>
                    <a:pt x="14056" y="4208"/>
                    <a:pt x="12091" y="2861"/>
                    <a:pt x="10084" y="2072"/>
                  </a:cubicBezTo>
                  <a:cubicBezTo>
                    <a:pt x="8076" y="1282"/>
                    <a:pt x="5917" y="902"/>
                    <a:pt x="395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97" name="Google Shape;8797;p31"/>
            <p:cNvSpPr/>
            <p:nvPr/>
          </p:nvSpPr>
          <p:spPr>
            <a:xfrm>
              <a:off x="95637" y="3412315"/>
              <a:ext cx="540041" cy="1097938"/>
            </a:xfrm>
            <a:custGeom>
              <a:avLst/>
              <a:gdLst/>
              <a:ahLst/>
              <a:cxnLst/>
              <a:rect l="l" t="t" r="r" b="b"/>
              <a:pathLst>
                <a:path w="15365" h="31238" extrusionOk="0">
                  <a:moveTo>
                    <a:pt x="249" y="0"/>
                  </a:moveTo>
                  <a:cubicBezTo>
                    <a:pt x="182" y="286"/>
                    <a:pt x="98" y="567"/>
                    <a:pt x="0" y="842"/>
                  </a:cubicBezTo>
                  <a:cubicBezTo>
                    <a:pt x="315" y="1542"/>
                    <a:pt x="708" y="2210"/>
                    <a:pt x="1101" y="2818"/>
                  </a:cubicBezTo>
                  <a:cubicBezTo>
                    <a:pt x="1941" y="4118"/>
                    <a:pt x="2948" y="5300"/>
                    <a:pt x="3911" y="6510"/>
                  </a:cubicBezTo>
                  <a:cubicBezTo>
                    <a:pt x="4878" y="7726"/>
                    <a:pt x="5824" y="8979"/>
                    <a:pt x="6476" y="10399"/>
                  </a:cubicBezTo>
                  <a:cubicBezTo>
                    <a:pt x="7139" y="11842"/>
                    <a:pt x="7383" y="13412"/>
                    <a:pt x="7803" y="14933"/>
                  </a:cubicBezTo>
                  <a:cubicBezTo>
                    <a:pt x="8243" y="16530"/>
                    <a:pt x="8978" y="17913"/>
                    <a:pt x="9928" y="19266"/>
                  </a:cubicBezTo>
                  <a:cubicBezTo>
                    <a:pt x="10891" y="20638"/>
                    <a:pt x="11930" y="21967"/>
                    <a:pt x="12487" y="23567"/>
                  </a:cubicBezTo>
                  <a:cubicBezTo>
                    <a:pt x="13341" y="26018"/>
                    <a:pt x="13090" y="28689"/>
                    <a:pt x="12727" y="31237"/>
                  </a:cubicBezTo>
                  <a:cubicBezTo>
                    <a:pt x="13084" y="29857"/>
                    <a:pt x="13629" y="28509"/>
                    <a:pt x="14100" y="27158"/>
                  </a:cubicBezTo>
                  <a:cubicBezTo>
                    <a:pt x="14812" y="25122"/>
                    <a:pt x="15365" y="22917"/>
                    <a:pt x="14843" y="20827"/>
                  </a:cubicBezTo>
                  <a:cubicBezTo>
                    <a:pt x="14177" y="18159"/>
                    <a:pt x="11870" y="16106"/>
                    <a:pt x="11335" y="13411"/>
                  </a:cubicBezTo>
                  <a:cubicBezTo>
                    <a:pt x="10869" y="11053"/>
                    <a:pt x="11835" y="8520"/>
                    <a:pt x="11054" y="6248"/>
                  </a:cubicBezTo>
                  <a:cubicBezTo>
                    <a:pt x="10351" y="4209"/>
                    <a:pt x="8386" y="2862"/>
                    <a:pt x="6376" y="2072"/>
                  </a:cubicBezTo>
                  <a:cubicBezTo>
                    <a:pt x="4368" y="1283"/>
                    <a:pt x="2208" y="903"/>
                    <a:pt x="249" y="0"/>
                  </a:cubicBezTo>
                  <a:close/>
                </a:path>
              </a:pathLst>
            </a:custGeom>
            <a:solidFill>
              <a:srgbClr val="000000">
                <a:alpha val="18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98" name="Google Shape;8798;p31"/>
            <p:cNvSpPr/>
            <p:nvPr/>
          </p:nvSpPr>
          <p:spPr>
            <a:xfrm>
              <a:off x="-594" y="3849998"/>
              <a:ext cx="558951" cy="735075"/>
            </a:xfrm>
            <a:custGeom>
              <a:avLst/>
              <a:gdLst/>
              <a:ahLst/>
              <a:cxnLst/>
              <a:rect l="l" t="t" r="r" b="b"/>
              <a:pathLst>
                <a:path w="15903" h="20914" extrusionOk="0">
                  <a:moveTo>
                    <a:pt x="1" y="1"/>
                  </a:moveTo>
                  <a:cubicBezTo>
                    <a:pt x="694" y="1434"/>
                    <a:pt x="1648" y="2797"/>
                    <a:pt x="1998" y="4353"/>
                  </a:cubicBezTo>
                  <a:cubicBezTo>
                    <a:pt x="2431" y="6285"/>
                    <a:pt x="1920" y="8435"/>
                    <a:pt x="2831" y="10193"/>
                  </a:cubicBezTo>
                  <a:cubicBezTo>
                    <a:pt x="3721" y="11907"/>
                    <a:pt x="5675" y="12713"/>
                    <a:pt x="7392" y="13596"/>
                  </a:cubicBezTo>
                  <a:cubicBezTo>
                    <a:pt x="10631" y="15262"/>
                    <a:pt x="13589" y="17600"/>
                    <a:pt x="15103" y="20913"/>
                  </a:cubicBezTo>
                  <a:cubicBezTo>
                    <a:pt x="15188" y="19684"/>
                    <a:pt x="15509" y="18498"/>
                    <a:pt x="15902" y="17328"/>
                  </a:cubicBezTo>
                  <a:cubicBezTo>
                    <a:pt x="15604" y="16598"/>
                    <a:pt x="15233" y="15894"/>
                    <a:pt x="14769" y="15235"/>
                  </a:cubicBezTo>
                  <a:cubicBezTo>
                    <a:pt x="14132" y="14332"/>
                    <a:pt x="13316" y="13536"/>
                    <a:pt x="12352" y="12986"/>
                  </a:cubicBezTo>
                  <a:cubicBezTo>
                    <a:pt x="11348" y="12413"/>
                    <a:pt x="10230" y="12124"/>
                    <a:pt x="9121" y="11826"/>
                  </a:cubicBezTo>
                  <a:cubicBezTo>
                    <a:pt x="8034" y="11534"/>
                    <a:pt x="6919" y="11221"/>
                    <a:pt x="5980" y="10570"/>
                  </a:cubicBezTo>
                  <a:cubicBezTo>
                    <a:pt x="5013" y="9900"/>
                    <a:pt x="4514" y="8977"/>
                    <a:pt x="4364" y="7825"/>
                  </a:cubicBezTo>
                  <a:cubicBezTo>
                    <a:pt x="4239" y="6868"/>
                    <a:pt x="4289" y="5895"/>
                    <a:pt x="4113" y="4942"/>
                  </a:cubicBezTo>
                  <a:cubicBezTo>
                    <a:pt x="3923" y="3926"/>
                    <a:pt x="3443" y="3024"/>
                    <a:pt x="2741" y="2267"/>
                  </a:cubicBezTo>
                  <a:cubicBezTo>
                    <a:pt x="1943" y="1405"/>
                    <a:pt x="931" y="739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99" name="Google Shape;8799;p31"/>
            <p:cNvSpPr/>
            <p:nvPr/>
          </p:nvSpPr>
          <p:spPr>
            <a:xfrm>
              <a:off x="146951" y="3429572"/>
              <a:ext cx="477479" cy="768395"/>
            </a:xfrm>
            <a:custGeom>
              <a:avLst/>
              <a:gdLst/>
              <a:ahLst/>
              <a:cxnLst/>
              <a:rect l="l" t="t" r="r" b="b"/>
              <a:pathLst>
                <a:path w="13585" h="21862" extrusionOk="0">
                  <a:moveTo>
                    <a:pt x="1" y="1"/>
                  </a:moveTo>
                  <a:lnTo>
                    <a:pt x="1" y="1"/>
                  </a:lnTo>
                  <a:cubicBezTo>
                    <a:pt x="1161" y="764"/>
                    <a:pt x="2425" y="1379"/>
                    <a:pt x="3654" y="2041"/>
                  </a:cubicBezTo>
                  <a:cubicBezTo>
                    <a:pt x="5476" y="3021"/>
                    <a:pt x="7411" y="4284"/>
                    <a:pt x="8285" y="6242"/>
                  </a:cubicBezTo>
                  <a:cubicBezTo>
                    <a:pt x="9054" y="7963"/>
                    <a:pt x="8674" y="9878"/>
                    <a:pt x="8711" y="11696"/>
                  </a:cubicBezTo>
                  <a:cubicBezTo>
                    <a:pt x="8752" y="13686"/>
                    <a:pt x="9502" y="15345"/>
                    <a:pt x="10624" y="16961"/>
                  </a:cubicBezTo>
                  <a:cubicBezTo>
                    <a:pt x="11706" y="18522"/>
                    <a:pt x="13034" y="20011"/>
                    <a:pt x="13585" y="21862"/>
                  </a:cubicBezTo>
                  <a:cubicBezTo>
                    <a:pt x="13570" y="21350"/>
                    <a:pt x="13507" y="20840"/>
                    <a:pt x="13383" y="20337"/>
                  </a:cubicBezTo>
                  <a:cubicBezTo>
                    <a:pt x="12717" y="17671"/>
                    <a:pt x="10410" y="15616"/>
                    <a:pt x="9875" y="12921"/>
                  </a:cubicBezTo>
                  <a:cubicBezTo>
                    <a:pt x="9409" y="10564"/>
                    <a:pt x="10375" y="8031"/>
                    <a:pt x="9592" y="5759"/>
                  </a:cubicBezTo>
                  <a:cubicBezTo>
                    <a:pt x="8891" y="3720"/>
                    <a:pt x="6926" y="2372"/>
                    <a:pt x="4919" y="1584"/>
                  </a:cubicBezTo>
                  <a:cubicBezTo>
                    <a:pt x="3316" y="954"/>
                    <a:pt x="1617" y="584"/>
                    <a:pt x="1" y="1"/>
                  </a:cubicBezTo>
                  <a:close/>
                </a:path>
              </a:pathLst>
            </a:custGeom>
            <a:solidFill>
              <a:srgbClr val="383F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00" name="Google Shape;8800;p31"/>
            <p:cNvSpPr/>
            <p:nvPr/>
          </p:nvSpPr>
          <p:spPr>
            <a:xfrm>
              <a:off x="113562" y="3455194"/>
              <a:ext cx="470309" cy="1048907"/>
            </a:xfrm>
            <a:custGeom>
              <a:avLst/>
              <a:gdLst/>
              <a:ahLst/>
              <a:cxnLst/>
              <a:rect l="l" t="t" r="r" b="b"/>
              <a:pathLst>
                <a:path w="13381" h="29843" extrusionOk="0">
                  <a:moveTo>
                    <a:pt x="86" y="0"/>
                  </a:moveTo>
                  <a:lnTo>
                    <a:pt x="0" y="36"/>
                  </a:lnTo>
                  <a:lnTo>
                    <a:pt x="3338" y="8096"/>
                  </a:lnTo>
                  <a:lnTo>
                    <a:pt x="3328" y="8087"/>
                  </a:lnTo>
                  <a:cubicBezTo>
                    <a:pt x="1909" y="10015"/>
                    <a:pt x="822" y="12147"/>
                    <a:pt x="96" y="14426"/>
                  </a:cubicBezTo>
                  <a:lnTo>
                    <a:pt x="185" y="14454"/>
                  </a:lnTo>
                  <a:cubicBezTo>
                    <a:pt x="902" y="12201"/>
                    <a:pt x="1974" y="10089"/>
                    <a:pt x="3372" y="8182"/>
                  </a:cubicBezTo>
                  <a:lnTo>
                    <a:pt x="6597" y="15969"/>
                  </a:lnTo>
                  <a:cubicBezTo>
                    <a:pt x="4908" y="17809"/>
                    <a:pt x="3554" y="20015"/>
                    <a:pt x="2681" y="22354"/>
                  </a:cubicBezTo>
                  <a:lnTo>
                    <a:pt x="2768" y="22387"/>
                  </a:lnTo>
                  <a:cubicBezTo>
                    <a:pt x="3633" y="20072"/>
                    <a:pt x="4971" y="17888"/>
                    <a:pt x="6639" y="16065"/>
                  </a:cubicBezTo>
                  <a:lnTo>
                    <a:pt x="7705" y="18639"/>
                  </a:lnTo>
                  <a:cubicBezTo>
                    <a:pt x="9194" y="22231"/>
                    <a:pt x="10731" y="25946"/>
                    <a:pt x="11438" y="29843"/>
                  </a:cubicBezTo>
                  <a:lnTo>
                    <a:pt x="11530" y="29827"/>
                  </a:lnTo>
                  <a:cubicBezTo>
                    <a:pt x="10897" y="26342"/>
                    <a:pt x="9604" y="23006"/>
                    <a:pt x="8273" y="19774"/>
                  </a:cubicBezTo>
                  <a:lnTo>
                    <a:pt x="8273" y="19774"/>
                  </a:lnTo>
                  <a:cubicBezTo>
                    <a:pt x="10225" y="20170"/>
                    <a:pt x="11923" y="20991"/>
                    <a:pt x="13319" y="22217"/>
                  </a:cubicBezTo>
                  <a:lnTo>
                    <a:pt x="13380" y="22147"/>
                  </a:lnTo>
                  <a:cubicBezTo>
                    <a:pt x="11958" y="20900"/>
                    <a:pt x="10225" y="20067"/>
                    <a:pt x="8231" y="19671"/>
                  </a:cubicBezTo>
                  <a:cubicBezTo>
                    <a:pt x="8082" y="19314"/>
                    <a:pt x="7936" y="18958"/>
                    <a:pt x="7789" y="18604"/>
                  </a:cubicBezTo>
                  <a:lnTo>
                    <a:pt x="4694" y="11134"/>
                  </a:lnTo>
                  <a:lnTo>
                    <a:pt x="4694" y="11134"/>
                  </a:lnTo>
                  <a:cubicBezTo>
                    <a:pt x="6157" y="11162"/>
                    <a:pt x="7618" y="11634"/>
                    <a:pt x="8818" y="12470"/>
                  </a:cubicBezTo>
                  <a:lnTo>
                    <a:pt x="8872" y="12394"/>
                  </a:lnTo>
                  <a:cubicBezTo>
                    <a:pt x="7646" y="11541"/>
                    <a:pt x="6150" y="11059"/>
                    <a:pt x="4657" y="11041"/>
                  </a:cubicBezTo>
                  <a:lnTo>
                    <a:pt x="1861" y="4291"/>
                  </a:lnTo>
                  <a:cubicBezTo>
                    <a:pt x="2043" y="4280"/>
                    <a:pt x="2226" y="4275"/>
                    <a:pt x="2408" y="4275"/>
                  </a:cubicBezTo>
                  <a:cubicBezTo>
                    <a:pt x="3842" y="4275"/>
                    <a:pt x="5259" y="4612"/>
                    <a:pt x="6543" y="5264"/>
                  </a:cubicBezTo>
                  <a:lnTo>
                    <a:pt x="6583" y="5183"/>
                  </a:lnTo>
                  <a:cubicBezTo>
                    <a:pt x="5284" y="4523"/>
                    <a:pt x="3849" y="4182"/>
                    <a:pt x="2401" y="4182"/>
                  </a:cubicBezTo>
                  <a:cubicBezTo>
                    <a:pt x="2209" y="4182"/>
                    <a:pt x="2017" y="4188"/>
                    <a:pt x="1825" y="4200"/>
                  </a:cubicBezTo>
                  <a:lnTo>
                    <a:pt x="8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01" name="Google Shape;8801;p31"/>
            <p:cNvSpPr/>
            <p:nvPr/>
          </p:nvSpPr>
          <p:spPr>
            <a:xfrm>
              <a:off x="-598790" y="4485767"/>
              <a:ext cx="473683" cy="1074529"/>
            </a:xfrm>
            <a:custGeom>
              <a:avLst/>
              <a:gdLst/>
              <a:ahLst/>
              <a:cxnLst/>
              <a:rect l="l" t="t" r="r" b="b"/>
              <a:pathLst>
                <a:path w="13477" h="30572" extrusionOk="0">
                  <a:moveTo>
                    <a:pt x="3490" y="1"/>
                  </a:moveTo>
                  <a:cubicBezTo>
                    <a:pt x="1629" y="609"/>
                    <a:pt x="265" y="2817"/>
                    <a:pt x="132" y="4770"/>
                  </a:cubicBezTo>
                  <a:cubicBezTo>
                    <a:pt x="1" y="6725"/>
                    <a:pt x="685" y="8639"/>
                    <a:pt x="1478" y="10428"/>
                  </a:cubicBezTo>
                  <a:cubicBezTo>
                    <a:pt x="2271" y="12220"/>
                    <a:pt x="3194" y="13980"/>
                    <a:pt x="3583" y="15899"/>
                  </a:cubicBezTo>
                  <a:cubicBezTo>
                    <a:pt x="3881" y="17364"/>
                    <a:pt x="3861" y="18888"/>
                    <a:pt x="4287" y="20321"/>
                  </a:cubicBezTo>
                  <a:cubicBezTo>
                    <a:pt x="5439" y="24208"/>
                    <a:pt x="9575" y="26641"/>
                    <a:pt x="10751" y="30513"/>
                  </a:cubicBezTo>
                  <a:lnTo>
                    <a:pt x="10751" y="30513"/>
                  </a:lnTo>
                  <a:cubicBezTo>
                    <a:pt x="9256" y="25445"/>
                    <a:pt x="13476" y="19996"/>
                    <a:pt x="12061" y="14895"/>
                  </a:cubicBezTo>
                  <a:cubicBezTo>
                    <a:pt x="11311" y="12194"/>
                    <a:pt x="9061" y="10025"/>
                    <a:pt x="8668" y="7249"/>
                  </a:cubicBezTo>
                  <a:cubicBezTo>
                    <a:pt x="8492" y="6015"/>
                    <a:pt x="8699" y="4713"/>
                    <a:pt x="8266" y="3543"/>
                  </a:cubicBezTo>
                  <a:cubicBezTo>
                    <a:pt x="7555" y="1624"/>
                    <a:pt x="5416" y="709"/>
                    <a:pt x="3490" y="1"/>
                  </a:cubicBezTo>
                  <a:close/>
                  <a:moveTo>
                    <a:pt x="10751" y="30513"/>
                  </a:moveTo>
                  <a:cubicBezTo>
                    <a:pt x="10756" y="30533"/>
                    <a:pt x="10762" y="30552"/>
                    <a:pt x="10768" y="30572"/>
                  </a:cubicBezTo>
                  <a:cubicBezTo>
                    <a:pt x="10762" y="30552"/>
                    <a:pt x="10757" y="30533"/>
                    <a:pt x="10751" y="30513"/>
                  </a:cubicBezTo>
                  <a:close/>
                </a:path>
              </a:pathLst>
            </a:custGeom>
            <a:solidFill>
              <a:srgbClr val="AFB1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02" name="Google Shape;8802;p31"/>
            <p:cNvSpPr/>
            <p:nvPr/>
          </p:nvSpPr>
          <p:spPr>
            <a:xfrm>
              <a:off x="-474335" y="4486365"/>
              <a:ext cx="348382" cy="1062931"/>
            </a:xfrm>
            <a:custGeom>
              <a:avLst/>
              <a:gdLst/>
              <a:ahLst/>
              <a:cxnLst/>
              <a:rect l="l" t="t" r="r" b="b"/>
              <a:pathLst>
                <a:path w="9912" h="30242" extrusionOk="0">
                  <a:moveTo>
                    <a:pt x="0" y="1"/>
                  </a:moveTo>
                  <a:lnTo>
                    <a:pt x="0" y="1"/>
                  </a:lnTo>
                  <a:cubicBezTo>
                    <a:pt x="399" y="1653"/>
                    <a:pt x="1599" y="2979"/>
                    <a:pt x="2605" y="4330"/>
                  </a:cubicBezTo>
                  <a:cubicBezTo>
                    <a:pt x="3146" y="5059"/>
                    <a:pt x="3665" y="5828"/>
                    <a:pt x="3944" y="6699"/>
                  </a:cubicBezTo>
                  <a:cubicBezTo>
                    <a:pt x="4307" y="7829"/>
                    <a:pt x="4158" y="9030"/>
                    <a:pt x="4218" y="10196"/>
                  </a:cubicBezTo>
                  <a:cubicBezTo>
                    <a:pt x="4330" y="12419"/>
                    <a:pt x="5558" y="14182"/>
                    <a:pt x="6483" y="16131"/>
                  </a:cubicBezTo>
                  <a:cubicBezTo>
                    <a:pt x="6999" y="17218"/>
                    <a:pt x="7299" y="18346"/>
                    <a:pt x="7289" y="19556"/>
                  </a:cubicBezTo>
                  <a:cubicBezTo>
                    <a:pt x="7277" y="20842"/>
                    <a:pt x="6986" y="22108"/>
                    <a:pt x="6726" y="23362"/>
                  </a:cubicBezTo>
                  <a:cubicBezTo>
                    <a:pt x="6350" y="25174"/>
                    <a:pt x="6054" y="27054"/>
                    <a:pt x="6498" y="28840"/>
                  </a:cubicBezTo>
                  <a:cubicBezTo>
                    <a:pt x="6746" y="29289"/>
                    <a:pt x="6957" y="29750"/>
                    <a:pt x="7124" y="30236"/>
                  </a:cubicBezTo>
                  <a:lnTo>
                    <a:pt x="7140" y="30242"/>
                  </a:lnTo>
                  <a:cubicBezTo>
                    <a:pt x="5857" y="25248"/>
                    <a:pt x="9912" y="19896"/>
                    <a:pt x="8520" y="14881"/>
                  </a:cubicBezTo>
                  <a:cubicBezTo>
                    <a:pt x="7772" y="12180"/>
                    <a:pt x="5520" y="10010"/>
                    <a:pt x="5127" y="7235"/>
                  </a:cubicBezTo>
                  <a:cubicBezTo>
                    <a:pt x="4951" y="5999"/>
                    <a:pt x="5157" y="4699"/>
                    <a:pt x="4725" y="3529"/>
                  </a:cubicBezTo>
                  <a:cubicBezTo>
                    <a:pt x="4019" y="1623"/>
                    <a:pt x="1912" y="707"/>
                    <a:pt x="0" y="1"/>
                  </a:cubicBezTo>
                  <a:close/>
                </a:path>
              </a:pathLst>
            </a:custGeom>
            <a:solidFill>
              <a:srgbClr val="000000">
                <a:alpha val="18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03" name="Google Shape;8803;p31"/>
            <p:cNvSpPr/>
            <p:nvPr/>
          </p:nvSpPr>
          <p:spPr>
            <a:xfrm>
              <a:off x="-533241" y="4882504"/>
              <a:ext cx="312953" cy="677855"/>
            </a:xfrm>
            <a:custGeom>
              <a:avLst/>
              <a:gdLst/>
              <a:ahLst/>
              <a:cxnLst/>
              <a:rect l="l" t="t" r="r" b="b"/>
              <a:pathLst>
                <a:path w="8904" h="19286" extrusionOk="0">
                  <a:moveTo>
                    <a:pt x="0" y="0"/>
                  </a:moveTo>
                  <a:lnTo>
                    <a:pt x="0" y="0"/>
                  </a:lnTo>
                  <a:cubicBezTo>
                    <a:pt x="687" y="1501"/>
                    <a:pt x="1389" y="3001"/>
                    <a:pt x="1718" y="4613"/>
                  </a:cubicBezTo>
                  <a:cubicBezTo>
                    <a:pt x="2016" y="6077"/>
                    <a:pt x="1996" y="7603"/>
                    <a:pt x="2422" y="9035"/>
                  </a:cubicBezTo>
                  <a:cubicBezTo>
                    <a:pt x="3573" y="12921"/>
                    <a:pt x="7708" y="15352"/>
                    <a:pt x="8885" y="19224"/>
                  </a:cubicBezTo>
                  <a:lnTo>
                    <a:pt x="8885" y="19224"/>
                  </a:lnTo>
                  <a:cubicBezTo>
                    <a:pt x="8427" y="17669"/>
                    <a:pt x="8508" y="16077"/>
                    <a:pt x="8797" y="14470"/>
                  </a:cubicBezTo>
                  <a:cubicBezTo>
                    <a:pt x="7496" y="11850"/>
                    <a:pt x="5274" y="9811"/>
                    <a:pt x="4125" y="7092"/>
                  </a:cubicBezTo>
                  <a:cubicBezTo>
                    <a:pt x="3547" y="5720"/>
                    <a:pt x="3082" y="4310"/>
                    <a:pt x="2336" y="3015"/>
                  </a:cubicBezTo>
                  <a:cubicBezTo>
                    <a:pt x="1699" y="1909"/>
                    <a:pt x="906" y="898"/>
                    <a:pt x="0" y="0"/>
                  </a:cubicBezTo>
                  <a:close/>
                  <a:moveTo>
                    <a:pt x="8885" y="19224"/>
                  </a:moveTo>
                  <a:lnTo>
                    <a:pt x="8885" y="19224"/>
                  </a:lnTo>
                  <a:cubicBezTo>
                    <a:pt x="8891" y="19245"/>
                    <a:pt x="8897" y="19265"/>
                    <a:pt x="8903" y="19285"/>
                  </a:cubicBezTo>
                  <a:cubicBezTo>
                    <a:pt x="8897" y="19265"/>
                    <a:pt x="8891" y="19244"/>
                    <a:pt x="8885" y="19224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04" name="Google Shape;8804;p31"/>
            <p:cNvSpPr/>
            <p:nvPr/>
          </p:nvSpPr>
          <p:spPr>
            <a:xfrm>
              <a:off x="-467060" y="4489141"/>
              <a:ext cx="287296" cy="504542"/>
            </a:xfrm>
            <a:custGeom>
              <a:avLst/>
              <a:gdLst/>
              <a:ahLst/>
              <a:cxnLst/>
              <a:rect l="l" t="t" r="r" b="b"/>
              <a:pathLst>
                <a:path w="8174" h="14355" extrusionOk="0">
                  <a:moveTo>
                    <a:pt x="0" y="0"/>
                  </a:moveTo>
                  <a:lnTo>
                    <a:pt x="0" y="0"/>
                  </a:lnTo>
                  <a:cubicBezTo>
                    <a:pt x="515" y="1198"/>
                    <a:pt x="1765" y="1822"/>
                    <a:pt x="2797" y="2562"/>
                  </a:cubicBezTo>
                  <a:cubicBezTo>
                    <a:pt x="3425" y="3012"/>
                    <a:pt x="3938" y="3535"/>
                    <a:pt x="4173" y="4288"/>
                  </a:cubicBezTo>
                  <a:cubicBezTo>
                    <a:pt x="4400" y="5017"/>
                    <a:pt x="4404" y="5793"/>
                    <a:pt x="4477" y="6544"/>
                  </a:cubicBezTo>
                  <a:cubicBezTo>
                    <a:pt x="4764" y="9524"/>
                    <a:pt x="6427" y="12017"/>
                    <a:pt x="8173" y="14354"/>
                  </a:cubicBezTo>
                  <a:cubicBezTo>
                    <a:pt x="7319" y="11857"/>
                    <a:pt x="5291" y="9775"/>
                    <a:pt x="4921" y="7157"/>
                  </a:cubicBezTo>
                  <a:cubicBezTo>
                    <a:pt x="4747" y="5921"/>
                    <a:pt x="4951" y="4621"/>
                    <a:pt x="4520" y="3451"/>
                  </a:cubicBezTo>
                  <a:cubicBezTo>
                    <a:pt x="3840" y="1614"/>
                    <a:pt x="1855" y="698"/>
                    <a:pt x="0" y="0"/>
                  </a:cubicBezTo>
                  <a:close/>
                </a:path>
              </a:pathLst>
            </a:custGeom>
            <a:solidFill>
              <a:srgbClr val="000000">
                <a:alpha val="18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05" name="Google Shape;8805;p31"/>
            <p:cNvSpPr/>
            <p:nvPr/>
          </p:nvSpPr>
          <p:spPr>
            <a:xfrm>
              <a:off x="-477709" y="4484256"/>
              <a:ext cx="229830" cy="945116"/>
            </a:xfrm>
            <a:custGeom>
              <a:avLst/>
              <a:gdLst/>
              <a:ahLst/>
              <a:cxnLst/>
              <a:rect l="l" t="t" r="r" b="b"/>
              <a:pathLst>
                <a:path w="6539" h="26890" extrusionOk="0">
                  <a:moveTo>
                    <a:pt x="49" y="1"/>
                  </a:moveTo>
                  <a:cubicBezTo>
                    <a:pt x="48" y="1"/>
                    <a:pt x="46" y="1"/>
                    <a:pt x="45" y="1"/>
                  </a:cubicBezTo>
                  <a:lnTo>
                    <a:pt x="42" y="1"/>
                  </a:lnTo>
                  <a:cubicBezTo>
                    <a:pt x="16" y="4"/>
                    <a:pt x="0" y="25"/>
                    <a:pt x="5" y="51"/>
                  </a:cubicBezTo>
                  <a:cubicBezTo>
                    <a:pt x="1105" y="8711"/>
                    <a:pt x="3331" y="17980"/>
                    <a:pt x="6449" y="26860"/>
                  </a:cubicBezTo>
                  <a:cubicBezTo>
                    <a:pt x="6455" y="26878"/>
                    <a:pt x="6471" y="26890"/>
                    <a:pt x="6489" y="26890"/>
                  </a:cubicBezTo>
                  <a:cubicBezTo>
                    <a:pt x="6493" y="26890"/>
                    <a:pt x="6498" y="26889"/>
                    <a:pt x="6503" y="26887"/>
                  </a:cubicBezTo>
                  <a:cubicBezTo>
                    <a:pt x="6527" y="26878"/>
                    <a:pt x="6539" y="26853"/>
                    <a:pt x="6530" y="26831"/>
                  </a:cubicBezTo>
                  <a:cubicBezTo>
                    <a:pt x="3417" y="17958"/>
                    <a:pt x="1191" y="8694"/>
                    <a:pt x="92" y="39"/>
                  </a:cubicBezTo>
                  <a:cubicBezTo>
                    <a:pt x="87" y="17"/>
                    <a:pt x="69" y="1"/>
                    <a:pt x="4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06" name="Google Shape;8806;p31"/>
            <p:cNvSpPr/>
            <p:nvPr/>
          </p:nvSpPr>
          <p:spPr>
            <a:xfrm>
              <a:off x="-347737" y="5257133"/>
              <a:ext cx="44110" cy="67553"/>
            </a:xfrm>
            <a:custGeom>
              <a:avLst/>
              <a:gdLst/>
              <a:ahLst/>
              <a:cxnLst/>
              <a:rect l="l" t="t" r="r" b="b"/>
              <a:pathLst>
                <a:path w="1255" h="1922" extrusionOk="0">
                  <a:moveTo>
                    <a:pt x="1205" y="0"/>
                  </a:moveTo>
                  <a:cubicBezTo>
                    <a:pt x="1190" y="0"/>
                    <a:pt x="1179" y="8"/>
                    <a:pt x="1169" y="19"/>
                  </a:cubicBezTo>
                  <a:cubicBezTo>
                    <a:pt x="1022" y="248"/>
                    <a:pt x="879" y="488"/>
                    <a:pt x="740" y="718"/>
                  </a:cubicBezTo>
                  <a:cubicBezTo>
                    <a:pt x="512" y="1098"/>
                    <a:pt x="276" y="1491"/>
                    <a:pt x="15" y="1852"/>
                  </a:cubicBezTo>
                  <a:cubicBezTo>
                    <a:pt x="0" y="1872"/>
                    <a:pt x="3" y="1898"/>
                    <a:pt x="23" y="1912"/>
                  </a:cubicBezTo>
                  <a:cubicBezTo>
                    <a:pt x="31" y="1918"/>
                    <a:pt x="41" y="1921"/>
                    <a:pt x="50" y="1921"/>
                  </a:cubicBezTo>
                  <a:cubicBezTo>
                    <a:pt x="63" y="1921"/>
                    <a:pt x="75" y="1915"/>
                    <a:pt x="83" y="1904"/>
                  </a:cubicBezTo>
                  <a:cubicBezTo>
                    <a:pt x="349" y="1539"/>
                    <a:pt x="587" y="1145"/>
                    <a:pt x="816" y="762"/>
                  </a:cubicBezTo>
                  <a:cubicBezTo>
                    <a:pt x="953" y="532"/>
                    <a:pt x="1096" y="295"/>
                    <a:pt x="1242" y="68"/>
                  </a:cubicBezTo>
                  <a:cubicBezTo>
                    <a:pt x="1255" y="48"/>
                    <a:pt x="1249" y="19"/>
                    <a:pt x="1230" y="8"/>
                  </a:cubicBezTo>
                  <a:cubicBezTo>
                    <a:pt x="1223" y="2"/>
                    <a:pt x="1215" y="0"/>
                    <a:pt x="120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07" name="Google Shape;8807;p31"/>
            <p:cNvSpPr/>
            <p:nvPr/>
          </p:nvSpPr>
          <p:spPr>
            <a:xfrm>
              <a:off x="-323556" y="5202058"/>
              <a:ext cx="103052" cy="50050"/>
            </a:xfrm>
            <a:custGeom>
              <a:avLst/>
              <a:gdLst/>
              <a:ahLst/>
              <a:cxnLst/>
              <a:rect l="l" t="t" r="r" b="b"/>
              <a:pathLst>
                <a:path w="2932" h="1424" extrusionOk="0">
                  <a:moveTo>
                    <a:pt x="48" y="0"/>
                  </a:moveTo>
                  <a:cubicBezTo>
                    <a:pt x="27" y="0"/>
                    <a:pt x="8" y="19"/>
                    <a:pt x="5" y="40"/>
                  </a:cubicBezTo>
                  <a:cubicBezTo>
                    <a:pt x="1" y="64"/>
                    <a:pt x="20" y="86"/>
                    <a:pt x="44" y="89"/>
                  </a:cubicBezTo>
                  <a:cubicBezTo>
                    <a:pt x="1614" y="272"/>
                    <a:pt x="2841" y="1400"/>
                    <a:pt x="2853" y="1412"/>
                  </a:cubicBezTo>
                  <a:cubicBezTo>
                    <a:pt x="2862" y="1419"/>
                    <a:pt x="2873" y="1423"/>
                    <a:pt x="2885" y="1423"/>
                  </a:cubicBezTo>
                  <a:cubicBezTo>
                    <a:pt x="2896" y="1423"/>
                    <a:pt x="2908" y="1419"/>
                    <a:pt x="2916" y="1410"/>
                  </a:cubicBezTo>
                  <a:cubicBezTo>
                    <a:pt x="2931" y="1392"/>
                    <a:pt x="2931" y="1363"/>
                    <a:pt x="2914" y="1347"/>
                  </a:cubicBezTo>
                  <a:cubicBezTo>
                    <a:pt x="2901" y="1336"/>
                    <a:pt x="1656" y="189"/>
                    <a:pt x="5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08" name="Google Shape;8808;p31"/>
            <p:cNvSpPr/>
            <p:nvPr/>
          </p:nvSpPr>
          <p:spPr>
            <a:xfrm>
              <a:off x="-441754" y="5032123"/>
              <a:ext cx="73915" cy="154192"/>
            </a:xfrm>
            <a:custGeom>
              <a:avLst/>
              <a:gdLst/>
              <a:ahLst/>
              <a:cxnLst/>
              <a:rect l="l" t="t" r="r" b="b"/>
              <a:pathLst>
                <a:path w="2103" h="4387" extrusionOk="0">
                  <a:moveTo>
                    <a:pt x="2058" y="0"/>
                  </a:moveTo>
                  <a:cubicBezTo>
                    <a:pt x="2056" y="0"/>
                    <a:pt x="2053" y="1"/>
                    <a:pt x="2051" y="1"/>
                  </a:cubicBezTo>
                  <a:cubicBezTo>
                    <a:pt x="2039" y="1"/>
                    <a:pt x="2027" y="6"/>
                    <a:pt x="2019" y="17"/>
                  </a:cubicBezTo>
                  <a:cubicBezTo>
                    <a:pt x="0" y="2487"/>
                    <a:pt x="383" y="4334"/>
                    <a:pt x="386" y="4352"/>
                  </a:cubicBezTo>
                  <a:cubicBezTo>
                    <a:pt x="391" y="4372"/>
                    <a:pt x="409" y="4386"/>
                    <a:pt x="428" y="4386"/>
                  </a:cubicBezTo>
                  <a:cubicBezTo>
                    <a:pt x="431" y="4386"/>
                    <a:pt x="434" y="4386"/>
                    <a:pt x="438" y="4385"/>
                  </a:cubicBezTo>
                  <a:cubicBezTo>
                    <a:pt x="462" y="4381"/>
                    <a:pt x="478" y="4356"/>
                    <a:pt x="472" y="4334"/>
                  </a:cubicBezTo>
                  <a:cubicBezTo>
                    <a:pt x="469" y="4316"/>
                    <a:pt x="98" y="2506"/>
                    <a:pt x="2087" y="74"/>
                  </a:cubicBezTo>
                  <a:cubicBezTo>
                    <a:pt x="2102" y="54"/>
                    <a:pt x="2099" y="27"/>
                    <a:pt x="2079" y="11"/>
                  </a:cubicBezTo>
                  <a:cubicBezTo>
                    <a:pt x="2074" y="5"/>
                    <a:pt x="2066" y="0"/>
                    <a:pt x="205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09" name="Google Shape;8809;p31"/>
            <p:cNvSpPr/>
            <p:nvPr/>
          </p:nvSpPr>
          <p:spPr>
            <a:xfrm>
              <a:off x="-388683" y="4953816"/>
              <a:ext cx="192784" cy="106848"/>
            </a:xfrm>
            <a:custGeom>
              <a:avLst/>
              <a:gdLst/>
              <a:ahLst/>
              <a:cxnLst/>
              <a:rect l="l" t="t" r="r" b="b"/>
              <a:pathLst>
                <a:path w="5485" h="3040" extrusionOk="0">
                  <a:moveTo>
                    <a:pt x="44" y="0"/>
                  </a:moveTo>
                  <a:cubicBezTo>
                    <a:pt x="19" y="0"/>
                    <a:pt x="1" y="19"/>
                    <a:pt x="1" y="42"/>
                  </a:cubicBezTo>
                  <a:cubicBezTo>
                    <a:pt x="1" y="68"/>
                    <a:pt x="18" y="88"/>
                    <a:pt x="44" y="88"/>
                  </a:cubicBezTo>
                  <a:cubicBezTo>
                    <a:pt x="3524" y="162"/>
                    <a:pt x="5380" y="2991"/>
                    <a:pt x="5397" y="3019"/>
                  </a:cubicBezTo>
                  <a:cubicBezTo>
                    <a:pt x="5406" y="3032"/>
                    <a:pt x="5420" y="3040"/>
                    <a:pt x="5435" y="3040"/>
                  </a:cubicBezTo>
                  <a:cubicBezTo>
                    <a:pt x="5443" y="3040"/>
                    <a:pt x="5452" y="3037"/>
                    <a:pt x="5459" y="3032"/>
                  </a:cubicBezTo>
                  <a:cubicBezTo>
                    <a:pt x="5477" y="3019"/>
                    <a:pt x="5485" y="2991"/>
                    <a:pt x="5470" y="2972"/>
                  </a:cubicBezTo>
                  <a:cubicBezTo>
                    <a:pt x="5453" y="2944"/>
                    <a:pt x="3571" y="75"/>
                    <a:pt x="4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10" name="Google Shape;8810;p31"/>
            <p:cNvSpPr/>
            <p:nvPr/>
          </p:nvSpPr>
          <p:spPr>
            <a:xfrm>
              <a:off x="-491381" y="4811788"/>
              <a:ext cx="72158" cy="89099"/>
            </a:xfrm>
            <a:custGeom>
              <a:avLst/>
              <a:gdLst/>
              <a:ahLst/>
              <a:cxnLst/>
              <a:rect l="l" t="t" r="r" b="b"/>
              <a:pathLst>
                <a:path w="2053" h="2535" extrusionOk="0">
                  <a:moveTo>
                    <a:pt x="2004" y="1"/>
                  </a:moveTo>
                  <a:cubicBezTo>
                    <a:pt x="2003" y="1"/>
                    <a:pt x="2002" y="1"/>
                    <a:pt x="2001" y="1"/>
                  </a:cubicBezTo>
                  <a:cubicBezTo>
                    <a:pt x="1995" y="1"/>
                    <a:pt x="1990" y="2"/>
                    <a:pt x="1984" y="5"/>
                  </a:cubicBezTo>
                  <a:cubicBezTo>
                    <a:pt x="1968" y="12"/>
                    <a:pt x="437" y="708"/>
                    <a:pt x="5" y="2480"/>
                  </a:cubicBezTo>
                  <a:cubicBezTo>
                    <a:pt x="1" y="2503"/>
                    <a:pt x="15" y="2528"/>
                    <a:pt x="38" y="2534"/>
                  </a:cubicBezTo>
                  <a:cubicBezTo>
                    <a:pt x="41" y="2534"/>
                    <a:pt x="43" y="2535"/>
                    <a:pt x="46" y="2535"/>
                  </a:cubicBezTo>
                  <a:cubicBezTo>
                    <a:pt x="67" y="2535"/>
                    <a:pt x="87" y="2521"/>
                    <a:pt x="91" y="2501"/>
                  </a:cubicBezTo>
                  <a:cubicBezTo>
                    <a:pt x="511" y="771"/>
                    <a:pt x="2004" y="92"/>
                    <a:pt x="2020" y="85"/>
                  </a:cubicBezTo>
                  <a:cubicBezTo>
                    <a:pt x="2041" y="74"/>
                    <a:pt x="2053" y="49"/>
                    <a:pt x="2044" y="26"/>
                  </a:cubicBezTo>
                  <a:cubicBezTo>
                    <a:pt x="2035" y="10"/>
                    <a:pt x="2020" y="1"/>
                    <a:pt x="200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11" name="Google Shape;8811;p31"/>
            <p:cNvSpPr/>
            <p:nvPr/>
          </p:nvSpPr>
          <p:spPr>
            <a:xfrm>
              <a:off x="-434479" y="4752988"/>
              <a:ext cx="138130" cy="63406"/>
            </a:xfrm>
            <a:custGeom>
              <a:avLst/>
              <a:gdLst/>
              <a:ahLst/>
              <a:cxnLst/>
              <a:rect l="l" t="t" r="r" b="b"/>
              <a:pathLst>
                <a:path w="3930" h="1804" extrusionOk="0">
                  <a:moveTo>
                    <a:pt x="161" y="1"/>
                  </a:moveTo>
                  <a:cubicBezTo>
                    <a:pt x="139" y="1"/>
                    <a:pt x="116" y="1"/>
                    <a:pt x="94" y="2"/>
                  </a:cubicBezTo>
                  <a:cubicBezTo>
                    <a:pt x="78" y="2"/>
                    <a:pt x="62" y="3"/>
                    <a:pt x="44" y="3"/>
                  </a:cubicBezTo>
                  <a:cubicBezTo>
                    <a:pt x="19" y="6"/>
                    <a:pt x="1" y="25"/>
                    <a:pt x="2" y="50"/>
                  </a:cubicBezTo>
                  <a:cubicBezTo>
                    <a:pt x="5" y="75"/>
                    <a:pt x="28" y="89"/>
                    <a:pt x="49" y="92"/>
                  </a:cubicBezTo>
                  <a:cubicBezTo>
                    <a:pt x="86" y="90"/>
                    <a:pt x="123" y="89"/>
                    <a:pt x="160" y="89"/>
                  </a:cubicBezTo>
                  <a:cubicBezTo>
                    <a:pt x="1721" y="89"/>
                    <a:pt x="3830" y="1776"/>
                    <a:pt x="3851" y="1794"/>
                  </a:cubicBezTo>
                  <a:cubicBezTo>
                    <a:pt x="3860" y="1800"/>
                    <a:pt x="3870" y="1803"/>
                    <a:pt x="3880" y="1803"/>
                  </a:cubicBezTo>
                  <a:cubicBezTo>
                    <a:pt x="3893" y="1803"/>
                    <a:pt x="3905" y="1798"/>
                    <a:pt x="3914" y="1787"/>
                  </a:cubicBezTo>
                  <a:cubicBezTo>
                    <a:pt x="3930" y="1767"/>
                    <a:pt x="3927" y="1739"/>
                    <a:pt x="3907" y="1724"/>
                  </a:cubicBezTo>
                  <a:cubicBezTo>
                    <a:pt x="3818" y="1653"/>
                    <a:pt x="1749" y="1"/>
                    <a:pt x="16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12" name="Google Shape;8812;p31"/>
            <p:cNvSpPr/>
            <p:nvPr/>
          </p:nvSpPr>
          <p:spPr>
            <a:xfrm>
              <a:off x="-566138" y="4616654"/>
              <a:ext cx="110820" cy="133420"/>
            </a:xfrm>
            <a:custGeom>
              <a:avLst/>
              <a:gdLst/>
              <a:ahLst/>
              <a:cxnLst/>
              <a:rect l="l" t="t" r="r" b="b"/>
              <a:pathLst>
                <a:path w="3153" h="3796" extrusionOk="0">
                  <a:moveTo>
                    <a:pt x="3104" y="0"/>
                  </a:moveTo>
                  <a:cubicBezTo>
                    <a:pt x="3098" y="0"/>
                    <a:pt x="3095" y="2"/>
                    <a:pt x="3089" y="2"/>
                  </a:cubicBezTo>
                  <a:cubicBezTo>
                    <a:pt x="0" y="1129"/>
                    <a:pt x="37" y="3725"/>
                    <a:pt x="37" y="3752"/>
                  </a:cubicBezTo>
                  <a:cubicBezTo>
                    <a:pt x="37" y="3777"/>
                    <a:pt x="59" y="3795"/>
                    <a:pt x="82" y="3795"/>
                  </a:cubicBezTo>
                  <a:cubicBezTo>
                    <a:pt x="107" y="3795"/>
                    <a:pt x="125" y="3774"/>
                    <a:pt x="125" y="3751"/>
                  </a:cubicBezTo>
                  <a:cubicBezTo>
                    <a:pt x="125" y="3725"/>
                    <a:pt x="92" y="1192"/>
                    <a:pt x="3118" y="86"/>
                  </a:cubicBezTo>
                  <a:cubicBezTo>
                    <a:pt x="3142" y="76"/>
                    <a:pt x="3152" y="52"/>
                    <a:pt x="3145" y="29"/>
                  </a:cubicBezTo>
                  <a:cubicBezTo>
                    <a:pt x="3139" y="10"/>
                    <a:pt x="3122" y="0"/>
                    <a:pt x="310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13" name="Google Shape;8813;p31"/>
            <p:cNvSpPr/>
            <p:nvPr/>
          </p:nvSpPr>
          <p:spPr>
            <a:xfrm>
              <a:off x="-2123731" y="4675138"/>
              <a:ext cx="1040999" cy="688540"/>
            </a:xfrm>
            <a:custGeom>
              <a:avLst/>
              <a:gdLst/>
              <a:ahLst/>
              <a:cxnLst/>
              <a:rect l="l" t="t" r="r" b="b"/>
              <a:pathLst>
                <a:path w="29618" h="19590" extrusionOk="0">
                  <a:moveTo>
                    <a:pt x="21041" y="0"/>
                  </a:moveTo>
                  <a:cubicBezTo>
                    <a:pt x="20543" y="0"/>
                    <a:pt x="20048" y="59"/>
                    <a:pt x="19563" y="195"/>
                  </a:cubicBezTo>
                  <a:cubicBezTo>
                    <a:pt x="17332" y="821"/>
                    <a:pt x="15806" y="2926"/>
                    <a:pt x="13653" y="3779"/>
                  </a:cubicBezTo>
                  <a:cubicBezTo>
                    <a:pt x="11899" y="4473"/>
                    <a:pt x="9798" y="4307"/>
                    <a:pt x="8278" y="5425"/>
                  </a:cubicBezTo>
                  <a:cubicBezTo>
                    <a:pt x="6798" y="6515"/>
                    <a:pt x="6328" y="8472"/>
                    <a:pt x="5749" y="10218"/>
                  </a:cubicBezTo>
                  <a:cubicBezTo>
                    <a:pt x="4660" y="13513"/>
                    <a:pt x="2896" y="16642"/>
                    <a:pt x="1" y="18557"/>
                  </a:cubicBezTo>
                  <a:cubicBezTo>
                    <a:pt x="285" y="18532"/>
                    <a:pt x="569" y="18521"/>
                    <a:pt x="853" y="18521"/>
                  </a:cubicBezTo>
                  <a:cubicBezTo>
                    <a:pt x="2611" y="18521"/>
                    <a:pt x="4361" y="18956"/>
                    <a:pt x="6100" y="19270"/>
                  </a:cubicBezTo>
                  <a:cubicBezTo>
                    <a:pt x="7095" y="19451"/>
                    <a:pt x="8122" y="19590"/>
                    <a:pt x="9134" y="19590"/>
                  </a:cubicBezTo>
                  <a:cubicBezTo>
                    <a:pt x="10180" y="19590"/>
                    <a:pt x="11210" y="19441"/>
                    <a:pt x="12171" y="19034"/>
                  </a:cubicBezTo>
                  <a:cubicBezTo>
                    <a:pt x="14583" y="18014"/>
                    <a:pt x="16175" y="15539"/>
                    <a:pt x="18634" y="14639"/>
                  </a:cubicBezTo>
                  <a:cubicBezTo>
                    <a:pt x="20784" y="13850"/>
                    <a:pt x="23309" y="14386"/>
                    <a:pt x="25334" y="13315"/>
                  </a:cubicBezTo>
                  <a:cubicBezTo>
                    <a:pt x="27150" y="12354"/>
                    <a:pt x="28127" y="10306"/>
                    <a:pt x="28573" y="8299"/>
                  </a:cubicBezTo>
                  <a:cubicBezTo>
                    <a:pt x="29017" y="6295"/>
                    <a:pt x="29057" y="4207"/>
                    <a:pt x="29617" y="2230"/>
                  </a:cubicBezTo>
                  <a:cubicBezTo>
                    <a:pt x="27889" y="2097"/>
                    <a:pt x="26277" y="1358"/>
                    <a:pt x="24645" y="767"/>
                  </a:cubicBezTo>
                  <a:cubicBezTo>
                    <a:pt x="23489" y="349"/>
                    <a:pt x="22256" y="0"/>
                    <a:pt x="2104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14" name="Google Shape;8814;p31"/>
            <p:cNvSpPr/>
            <p:nvPr/>
          </p:nvSpPr>
          <p:spPr>
            <a:xfrm>
              <a:off x="-2051470" y="4749684"/>
              <a:ext cx="968876" cy="614167"/>
            </a:xfrm>
            <a:custGeom>
              <a:avLst/>
              <a:gdLst/>
              <a:ahLst/>
              <a:cxnLst/>
              <a:rect l="l" t="t" r="r" b="b"/>
              <a:pathLst>
                <a:path w="27566" h="17474" extrusionOk="0">
                  <a:moveTo>
                    <a:pt x="26737" y="0"/>
                  </a:moveTo>
                  <a:cubicBezTo>
                    <a:pt x="26124" y="397"/>
                    <a:pt x="25554" y="867"/>
                    <a:pt x="25040" y="1326"/>
                  </a:cubicBezTo>
                  <a:cubicBezTo>
                    <a:pt x="23938" y="2309"/>
                    <a:pt x="22975" y="3432"/>
                    <a:pt x="21979" y="4517"/>
                  </a:cubicBezTo>
                  <a:cubicBezTo>
                    <a:pt x="20977" y="5608"/>
                    <a:pt x="19934" y="6681"/>
                    <a:pt x="18694" y="7504"/>
                  </a:cubicBezTo>
                  <a:cubicBezTo>
                    <a:pt x="17434" y="8342"/>
                    <a:pt x="15992" y="8803"/>
                    <a:pt x="14622" y="9423"/>
                  </a:cubicBezTo>
                  <a:cubicBezTo>
                    <a:pt x="13182" y="10075"/>
                    <a:pt x="11989" y="10969"/>
                    <a:pt x="10856" y="12062"/>
                  </a:cubicBezTo>
                  <a:cubicBezTo>
                    <a:pt x="9707" y="13170"/>
                    <a:pt x="8609" y="14346"/>
                    <a:pt x="7185" y="15106"/>
                  </a:cubicBezTo>
                  <a:cubicBezTo>
                    <a:pt x="5005" y="16270"/>
                    <a:pt x="2451" y="16429"/>
                    <a:pt x="1" y="16463"/>
                  </a:cubicBezTo>
                  <a:cubicBezTo>
                    <a:pt x="1355" y="16593"/>
                    <a:pt x="2701" y="16907"/>
                    <a:pt x="4044" y="17153"/>
                  </a:cubicBezTo>
                  <a:cubicBezTo>
                    <a:pt x="5039" y="17334"/>
                    <a:pt x="6066" y="17473"/>
                    <a:pt x="7078" y="17473"/>
                  </a:cubicBezTo>
                  <a:cubicBezTo>
                    <a:pt x="8124" y="17473"/>
                    <a:pt x="9154" y="17324"/>
                    <a:pt x="10115" y="16917"/>
                  </a:cubicBezTo>
                  <a:cubicBezTo>
                    <a:pt x="12527" y="15897"/>
                    <a:pt x="14119" y="13421"/>
                    <a:pt x="16578" y="12521"/>
                  </a:cubicBezTo>
                  <a:cubicBezTo>
                    <a:pt x="18728" y="11734"/>
                    <a:pt x="21253" y="12270"/>
                    <a:pt x="23278" y="11198"/>
                  </a:cubicBezTo>
                  <a:cubicBezTo>
                    <a:pt x="25094" y="10235"/>
                    <a:pt x="26071" y="8189"/>
                    <a:pt x="26521" y="6181"/>
                  </a:cubicBezTo>
                  <a:cubicBezTo>
                    <a:pt x="26966" y="4175"/>
                    <a:pt x="27004" y="2088"/>
                    <a:pt x="27566" y="110"/>
                  </a:cubicBezTo>
                  <a:cubicBezTo>
                    <a:pt x="27287" y="89"/>
                    <a:pt x="27010" y="50"/>
                    <a:pt x="2673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15" name="Google Shape;8815;p31"/>
            <p:cNvSpPr/>
            <p:nvPr/>
          </p:nvSpPr>
          <p:spPr>
            <a:xfrm>
              <a:off x="-2123661" y="4719177"/>
              <a:ext cx="613500" cy="615995"/>
            </a:xfrm>
            <a:custGeom>
              <a:avLst/>
              <a:gdLst/>
              <a:ahLst/>
              <a:cxnLst/>
              <a:rect l="l" t="t" r="r" b="b"/>
              <a:pathLst>
                <a:path w="17455" h="17526" extrusionOk="0">
                  <a:moveTo>
                    <a:pt x="17455" y="1"/>
                  </a:moveTo>
                  <a:lnTo>
                    <a:pt x="17455" y="1"/>
                  </a:lnTo>
                  <a:cubicBezTo>
                    <a:pt x="16206" y="868"/>
                    <a:pt x="15064" y="1966"/>
                    <a:pt x="13653" y="2526"/>
                  </a:cubicBezTo>
                  <a:cubicBezTo>
                    <a:pt x="11898" y="3220"/>
                    <a:pt x="9798" y="3054"/>
                    <a:pt x="8277" y="4172"/>
                  </a:cubicBezTo>
                  <a:cubicBezTo>
                    <a:pt x="6797" y="5262"/>
                    <a:pt x="6328" y="7219"/>
                    <a:pt x="5750" y="8965"/>
                  </a:cubicBezTo>
                  <a:cubicBezTo>
                    <a:pt x="4660" y="12260"/>
                    <a:pt x="2895" y="15389"/>
                    <a:pt x="0" y="17304"/>
                  </a:cubicBezTo>
                  <a:cubicBezTo>
                    <a:pt x="284" y="17279"/>
                    <a:pt x="568" y="17268"/>
                    <a:pt x="851" y="17268"/>
                  </a:cubicBezTo>
                  <a:cubicBezTo>
                    <a:pt x="1734" y="17268"/>
                    <a:pt x="2614" y="17377"/>
                    <a:pt x="3491" y="17525"/>
                  </a:cubicBezTo>
                  <a:cubicBezTo>
                    <a:pt x="4137" y="17137"/>
                    <a:pt x="4744" y="16687"/>
                    <a:pt x="5295" y="16151"/>
                  </a:cubicBezTo>
                  <a:cubicBezTo>
                    <a:pt x="6053" y="15416"/>
                    <a:pt x="6678" y="14531"/>
                    <a:pt x="7054" y="13543"/>
                  </a:cubicBezTo>
                  <a:cubicBezTo>
                    <a:pt x="7447" y="12513"/>
                    <a:pt x="7554" y="11420"/>
                    <a:pt x="7670" y="10330"/>
                  </a:cubicBezTo>
                  <a:cubicBezTo>
                    <a:pt x="7783" y="9264"/>
                    <a:pt x="7914" y="8167"/>
                    <a:pt x="8385" y="7191"/>
                  </a:cubicBezTo>
                  <a:cubicBezTo>
                    <a:pt x="8873" y="6179"/>
                    <a:pt x="9668" y="5573"/>
                    <a:pt x="10731" y="5263"/>
                  </a:cubicBezTo>
                  <a:cubicBezTo>
                    <a:pt x="11612" y="5005"/>
                    <a:pt x="12538" y="4907"/>
                    <a:pt x="13408" y="4600"/>
                  </a:cubicBezTo>
                  <a:cubicBezTo>
                    <a:pt x="14337" y="4272"/>
                    <a:pt x="15116" y="3686"/>
                    <a:pt x="15724" y="2914"/>
                  </a:cubicBezTo>
                  <a:cubicBezTo>
                    <a:pt x="16419" y="2036"/>
                    <a:pt x="16896" y="987"/>
                    <a:pt x="17455" y="1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16" name="Google Shape;8816;p31"/>
            <p:cNvSpPr/>
            <p:nvPr/>
          </p:nvSpPr>
          <p:spPr>
            <a:xfrm>
              <a:off x="-1745272" y="4796007"/>
              <a:ext cx="652689" cy="562922"/>
            </a:xfrm>
            <a:custGeom>
              <a:avLst/>
              <a:gdLst/>
              <a:ahLst/>
              <a:cxnLst/>
              <a:rect l="l" t="t" r="r" b="b"/>
              <a:pathLst>
                <a:path w="18570" h="16016" extrusionOk="0">
                  <a:moveTo>
                    <a:pt x="18569" y="1"/>
                  </a:moveTo>
                  <a:lnTo>
                    <a:pt x="18569" y="1"/>
                  </a:lnTo>
                  <a:cubicBezTo>
                    <a:pt x="18021" y="1205"/>
                    <a:pt x="17628" y="2487"/>
                    <a:pt x="17191" y="3740"/>
                  </a:cubicBezTo>
                  <a:cubicBezTo>
                    <a:pt x="16538" y="5599"/>
                    <a:pt x="15633" y="7607"/>
                    <a:pt x="13920" y="8718"/>
                  </a:cubicBezTo>
                  <a:cubicBezTo>
                    <a:pt x="12415" y="9696"/>
                    <a:pt x="10555" y="9621"/>
                    <a:pt x="8851" y="9924"/>
                  </a:cubicBezTo>
                  <a:cubicBezTo>
                    <a:pt x="6982" y="10259"/>
                    <a:pt x="5531" y="11210"/>
                    <a:pt x="4175" y="12503"/>
                  </a:cubicBezTo>
                  <a:cubicBezTo>
                    <a:pt x="2867" y="13753"/>
                    <a:pt x="1659" y="15224"/>
                    <a:pt x="0" y="16015"/>
                  </a:cubicBezTo>
                  <a:cubicBezTo>
                    <a:pt x="480" y="15925"/>
                    <a:pt x="951" y="15791"/>
                    <a:pt x="1405" y="15599"/>
                  </a:cubicBezTo>
                  <a:cubicBezTo>
                    <a:pt x="3817" y="14579"/>
                    <a:pt x="5408" y="12103"/>
                    <a:pt x="7867" y="11203"/>
                  </a:cubicBezTo>
                  <a:cubicBezTo>
                    <a:pt x="10018" y="10416"/>
                    <a:pt x="12544" y="10952"/>
                    <a:pt x="14567" y="9880"/>
                  </a:cubicBezTo>
                  <a:cubicBezTo>
                    <a:pt x="16383" y="8920"/>
                    <a:pt x="17361" y="6871"/>
                    <a:pt x="17806" y="4865"/>
                  </a:cubicBezTo>
                  <a:cubicBezTo>
                    <a:pt x="18162" y="3263"/>
                    <a:pt x="18261" y="1608"/>
                    <a:pt x="18569" y="1"/>
                  </a:cubicBezTo>
                  <a:close/>
                </a:path>
              </a:pathLst>
            </a:custGeom>
            <a:solidFill>
              <a:srgbClr val="000000">
                <a:alpha val="18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17" name="Google Shape;8817;p31"/>
            <p:cNvSpPr/>
            <p:nvPr/>
          </p:nvSpPr>
          <p:spPr>
            <a:xfrm>
              <a:off x="-2049747" y="4768417"/>
              <a:ext cx="928597" cy="557404"/>
            </a:xfrm>
            <a:custGeom>
              <a:avLst/>
              <a:gdLst/>
              <a:ahLst/>
              <a:cxnLst/>
              <a:rect l="l" t="t" r="r" b="b"/>
              <a:pathLst>
                <a:path w="26420" h="15859" extrusionOk="0">
                  <a:moveTo>
                    <a:pt x="26374" y="0"/>
                  </a:moveTo>
                  <a:lnTo>
                    <a:pt x="19280" y="4334"/>
                  </a:lnTo>
                  <a:lnTo>
                    <a:pt x="19285" y="4321"/>
                  </a:lnTo>
                  <a:cubicBezTo>
                    <a:pt x="17261" y="3271"/>
                    <a:pt x="15093" y="2562"/>
                    <a:pt x="12841" y="2215"/>
                  </a:cubicBezTo>
                  <a:lnTo>
                    <a:pt x="12827" y="2303"/>
                  </a:lnTo>
                  <a:cubicBezTo>
                    <a:pt x="15056" y="2646"/>
                    <a:pt x="17201" y="3344"/>
                    <a:pt x="19202" y="4378"/>
                  </a:cubicBezTo>
                  <a:lnTo>
                    <a:pt x="12348" y="8565"/>
                  </a:lnTo>
                  <a:cubicBezTo>
                    <a:pt x="10367" y="7244"/>
                    <a:pt x="8090" y="6297"/>
                    <a:pt x="5759" y="5820"/>
                  </a:cubicBezTo>
                  <a:lnTo>
                    <a:pt x="5741" y="5905"/>
                  </a:lnTo>
                  <a:cubicBezTo>
                    <a:pt x="8048" y="6377"/>
                    <a:pt x="10301" y="7313"/>
                    <a:pt x="12264" y="8615"/>
                  </a:cubicBezTo>
                  <a:lnTo>
                    <a:pt x="9998" y="9999"/>
                  </a:lnTo>
                  <a:cubicBezTo>
                    <a:pt x="6834" y="11931"/>
                    <a:pt x="3564" y="13928"/>
                    <a:pt x="0" y="15167"/>
                  </a:cubicBezTo>
                  <a:lnTo>
                    <a:pt x="29" y="15251"/>
                  </a:lnTo>
                  <a:cubicBezTo>
                    <a:pt x="3218" y="14143"/>
                    <a:pt x="6166" y="12431"/>
                    <a:pt x="9013" y="10702"/>
                  </a:cubicBezTo>
                  <a:lnTo>
                    <a:pt x="9013" y="10702"/>
                  </a:lnTo>
                  <a:cubicBezTo>
                    <a:pt x="8928" y="12598"/>
                    <a:pt x="8405" y="14317"/>
                    <a:pt x="7457" y="15813"/>
                  </a:cubicBezTo>
                  <a:lnTo>
                    <a:pt x="7533" y="15859"/>
                  </a:lnTo>
                  <a:cubicBezTo>
                    <a:pt x="8498" y="14336"/>
                    <a:pt x="9026" y="12581"/>
                    <a:pt x="9105" y="10645"/>
                  </a:cubicBezTo>
                  <a:cubicBezTo>
                    <a:pt x="9416" y="10455"/>
                    <a:pt x="9731" y="10263"/>
                    <a:pt x="10042" y="10073"/>
                  </a:cubicBezTo>
                  <a:lnTo>
                    <a:pt x="16618" y="6058"/>
                  </a:lnTo>
                  <a:lnTo>
                    <a:pt x="16618" y="6058"/>
                  </a:lnTo>
                  <a:cubicBezTo>
                    <a:pt x="16808" y="7440"/>
                    <a:pt x="16579" y="8886"/>
                    <a:pt x="15970" y="10138"/>
                  </a:cubicBezTo>
                  <a:lnTo>
                    <a:pt x="16049" y="10178"/>
                  </a:lnTo>
                  <a:cubicBezTo>
                    <a:pt x="16672" y="8897"/>
                    <a:pt x="16902" y="7419"/>
                    <a:pt x="16701" y="6008"/>
                  </a:cubicBezTo>
                  <a:lnTo>
                    <a:pt x="22640" y="2382"/>
                  </a:lnTo>
                  <a:lnTo>
                    <a:pt x="22640" y="2382"/>
                  </a:lnTo>
                  <a:cubicBezTo>
                    <a:pt x="22972" y="3891"/>
                    <a:pt x="22893" y="5463"/>
                    <a:pt x="22416" y="6933"/>
                  </a:cubicBezTo>
                  <a:lnTo>
                    <a:pt x="22500" y="6959"/>
                  </a:lnTo>
                  <a:cubicBezTo>
                    <a:pt x="22986" y="5465"/>
                    <a:pt x="23062" y="3865"/>
                    <a:pt x="22724" y="2333"/>
                  </a:cubicBezTo>
                  <a:lnTo>
                    <a:pt x="26419" y="76"/>
                  </a:lnTo>
                  <a:lnTo>
                    <a:pt x="26374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18" name="Google Shape;8818;p31"/>
            <p:cNvSpPr/>
            <p:nvPr/>
          </p:nvSpPr>
          <p:spPr>
            <a:xfrm>
              <a:off x="-1603456" y="2898681"/>
              <a:ext cx="1063177" cy="554487"/>
            </a:xfrm>
            <a:custGeom>
              <a:avLst/>
              <a:gdLst/>
              <a:ahLst/>
              <a:cxnLst/>
              <a:rect l="l" t="t" r="r" b="b"/>
              <a:pathLst>
                <a:path w="30249" h="15776" extrusionOk="0">
                  <a:moveTo>
                    <a:pt x="25277" y="1"/>
                  </a:moveTo>
                  <a:cubicBezTo>
                    <a:pt x="25082" y="1"/>
                    <a:pt x="24889" y="11"/>
                    <a:pt x="24701" y="31"/>
                  </a:cubicBezTo>
                  <a:cubicBezTo>
                    <a:pt x="22657" y="254"/>
                    <a:pt x="20806" y="1315"/>
                    <a:pt x="19101" y="2465"/>
                  </a:cubicBezTo>
                  <a:cubicBezTo>
                    <a:pt x="17398" y="3615"/>
                    <a:pt x="15748" y="4891"/>
                    <a:pt x="13836" y="5648"/>
                  </a:cubicBezTo>
                  <a:cubicBezTo>
                    <a:pt x="12378" y="6225"/>
                    <a:pt x="10798" y="6488"/>
                    <a:pt x="9396" y="7190"/>
                  </a:cubicBezTo>
                  <a:cubicBezTo>
                    <a:pt x="5594" y="9095"/>
                    <a:pt x="3842" y="13817"/>
                    <a:pt x="60" y="15746"/>
                  </a:cubicBezTo>
                  <a:lnTo>
                    <a:pt x="60" y="15746"/>
                  </a:lnTo>
                  <a:cubicBezTo>
                    <a:pt x="1569" y="14992"/>
                    <a:pt x="3213" y="14779"/>
                    <a:pt x="4910" y="14779"/>
                  </a:cubicBezTo>
                  <a:cubicBezTo>
                    <a:pt x="7128" y="14779"/>
                    <a:pt x="9439" y="15143"/>
                    <a:pt x="11663" y="15143"/>
                  </a:cubicBezTo>
                  <a:cubicBezTo>
                    <a:pt x="13327" y="15143"/>
                    <a:pt x="14943" y="14939"/>
                    <a:pt x="16435" y="14224"/>
                  </a:cubicBezTo>
                  <a:cubicBezTo>
                    <a:pt x="19087" y="12952"/>
                    <a:pt x="20914" y="10226"/>
                    <a:pt x="23709" y="9309"/>
                  </a:cubicBezTo>
                  <a:cubicBezTo>
                    <a:pt x="24952" y="8900"/>
                    <a:pt x="26335" y="8873"/>
                    <a:pt x="27464" y="8210"/>
                  </a:cubicBezTo>
                  <a:cubicBezTo>
                    <a:pt x="29320" y="7121"/>
                    <a:pt x="29871" y="4742"/>
                    <a:pt x="30249" y="2623"/>
                  </a:cubicBezTo>
                  <a:cubicBezTo>
                    <a:pt x="29364" y="980"/>
                    <a:pt x="27197" y="1"/>
                    <a:pt x="25277" y="1"/>
                  </a:cubicBezTo>
                  <a:close/>
                  <a:moveTo>
                    <a:pt x="60" y="15746"/>
                  </a:moveTo>
                  <a:cubicBezTo>
                    <a:pt x="40" y="15756"/>
                    <a:pt x="20" y="15766"/>
                    <a:pt x="0" y="15776"/>
                  </a:cubicBezTo>
                  <a:cubicBezTo>
                    <a:pt x="20" y="15766"/>
                    <a:pt x="40" y="15756"/>
                    <a:pt x="60" y="1574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19" name="Google Shape;8819;p31"/>
            <p:cNvSpPr/>
            <p:nvPr/>
          </p:nvSpPr>
          <p:spPr>
            <a:xfrm>
              <a:off x="-1592595" y="2992839"/>
              <a:ext cx="1051965" cy="455125"/>
            </a:xfrm>
            <a:custGeom>
              <a:avLst/>
              <a:gdLst/>
              <a:ahLst/>
              <a:cxnLst/>
              <a:rect l="l" t="t" r="r" b="b"/>
              <a:pathLst>
                <a:path w="29930" h="12949" extrusionOk="0">
                  <a:moveTo>
                    <a:pt x="29930" y="0"/>
                  </a:moveTo>
                  <a:lnTo>
                    <a:pt x="29930" y="0"/>
                  </a:lnTo>
                  <a:cubicBezTo>
                    <a:pt x="28298" y="714"/>
                    <a:pt x="27149" y="2200"/>
                    <a:pt x="25938" y="3488"/>
                  </a:cubicBezTo>
                  <a:cubicBezTo>
                    <a:pt x="25286" y="4181"/>
                    <a:pt x="24587" y="4860"/>
                    <a:pt x="23739" y="5308"/>
                  </a:cubicBezTo>
                  <a:cubicBezTo>
                    <a:pt x="22636" y="5890"/>
                    <a:pt x="21370" y="5958"/>
                    <a:pt x="20175" y="6233"/>
                  </a:cubicBezTo>
                  <a:cubicBezTo>
                    <a:pt x="17898" y="6758"/>
                    <a:pt x="16303" y="8353"/>
                    <a:pt x="14460" y="9666"/>
                  </a:cubicBezTo>
                  <a:cubicBezTo>
                    <a:pt x="13428" y="10401"/>
                    <a:pt x="12321" y="10918"/>
                    <a:pt x="11068" y="11131"/>
                  </a:cubicBezTo>
                  <a:cubicBezTo>
                    <a:pt x="10331" y="11256"/>
                    <a:pt x="9585" y="11292"/>
                    <a:pt x="8837" y="11292"/>
                  </a:cubicBezTo>
                  <a:cubicBezTo>
                    <a:pt x="8235" y="11292"/>
                    <a:pt x="7631" y="11269"/>
                    <a:pt x="7031" y="11252"/>
                  </a:cubicBezTo>
                  <a:cubicBezTo>
                    <a:pt x="6686" y="11242"/>
                    <a:pt x="6339" y="11236"/>
                    <a:pt x="5992" y="11236"/>
                  </a:cubicBezTo>
                  <a:cubicBezTo>
                    <a:pt x="4388" y="11236"/>
                    <a:pt x="2780" y="11378"/>
                    <a:pt x="1330" y="12027"/>
                  </a:cubicBezTo>
                  <a:cubicBezTo>
                    <a:pt x="914" y="12365"/>
                    <a:pt x="474" y="12668"/>
                    <a:pt x="3" y="12931"/>
                  </a:cubicBezTo>
                  <a:cubicBezTo>
                    <a:pt x="1" y="12937"/>
                    <a:pt x="0" y="12944"/>
                    <a:pt x="0" y="12948"/>
                  </a:cubicBezTo>
                  <a:cubicBezTo>
                    <a:pt x="1441" y="12291"/>
                    <a:pt x="2997" y="12101"/>
                    <a:pt x="4601" y="12101"/>
                  </a:cubicBezTo>
                  <a:cubicBezTo>
                    <a:pt x="6819" y="12101"/>
                    <a:pt x="9129" y="12465"/>
                    <a:pt x="11351" y="12465"/>
                  </a:cubicBezTo>
                  <a:cubicBezTo>
                    <a:pt x="13017" y="12465"/>
                    <a:pt x="14634" y="12260"/>
                    <a:pt x="16126" y="11545"/>
                  </a:cubicBezTo>
                  <a:cubicBezTo>
                    <a:pt x="18778" y="10273"/>
                    <a:pt x="20605" y="7547"/>
                    <a:pt x="23403" y="6630"/>
                  </a:cubicBezTo>
                  <a:cubicBezTo>
                    <a:pt x="24646" y="6221"/>
                    <a:pt x="26028" y="6194"/>
                    <a:pt x="27156" y="5531"/>
                  </a:cubicBezTo>
                  <a:cubicBezTo>
                    <a:pt x="28994" y="4451"/>
                    <a:pt x="29552" y="2103"/>
                    <a:pt x="29930" y="0"/>
                  </a:cubicBezTo>
                  <a:close/>
                </a:path>
              </a:pathLst>
            </a:custGeom>
            <a:solidFill>
              <a:srgbClr val="000000">
                <a:alpha val="18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20" name="Google Shape;8820;p31"/>
            <p:cNvSpPr/>
            <p:nvPr/>
          </p:nvSpPr>
          <p:spPr>
            <a:xfrm>
              <a:off x="-1603456" y="3004929"/>
              <a:ext cx="642742" cy="448236"/>
            </a:xfrm>
            <a:custGeom>
              <a:avLst/>
              <a:gdLst/>
              <a:ahLst/>
              <a:cxnLst/>
              <a:rect l="l" t="t" r="r" b="b"/>
              <a:pathLst>
                <a:path w="18287" h="12753" extrusionOk="0">
                  <a:moveTo>
                    <a:pt x="18287" y="0"/>
                  </a:moveTo>
                  <a:lnTo>
                    <a:pt x="18287" y="0"/>
                  </a:lnTo>
                  <a:cubicBezTo>
                    <a:pt x="16863" y="986"/>
                    <a:pt x="15442" y="1991"/>
                    <a:pt x="13836" y="2627"/>
                  </a:cubicBezTo>
                  <a:cubicBezTo>
                    <a:pt x="12378" y="3202"/>
                    <a:pt x="10798" y="3465"/>
                    <a:pt x="9396" y="4167"/>
                  </a:cubicBezTo>
                  <a:cubicBezTo>
                    <a:pt x="5594" y="6072"/>
                    <a:pt x="3843" y="10794"/>
                    <a:pt x="58" y="12724"/>
                  </a:cubicBezTo>
                  <a:lnTo>
                    <a:pt x="58" y="12724"/>
                  </a:lnTo>
                  <a:cubicBezTo>
                    <a:pt x="1561" y="11973"/>
                    <a:pt x="3198" y="11758"/>
                    <a:pt x="4890" y="11758"/>
                  </a:cubicBezTo>
                  <a:cubicBezTo>
                    <a:pt x="4913" y="11758"/>
                    <a:pt x="4935" y="11758"/>
                    <a:pt x="4957" y="11758"/>
                  </a:cubicBezTo>
                  <a:cubicBezTo>
                    <a:pt x="7425" y="9929"/>
                    <a:pt x="9122" y="7257"/>
                    <a:pt x="11720" y="5571"/>
                  </a:cubicBezTo>
                  <a:cubicBezTo>
                    <a:pt x="13028" y="4721"/>
                    <a:pt x="14403" y="3980"/>
                    <a:pt x="15602" y="2971"/>
                  </a:cubicBezTo>
                  <a:cubicBezTo>
                    <a:pt x="16626" y="2107"/>
                    <a:pt x="17525" y="1101"/>
                    <a:pt x="18287" y="0"/>
                  </a:cubicBezTo>
                  <a:close/>
                  <a:moveTo>
                    <a:pt x="58" y="12724"/>
                  </a:moveTo>
                  <a:cubicBezTo>
                    <a:pt x="39" y="12733"/>
                    <a:pt x="20" y="12743"/>
                    <a:pt x="0" y="12753"/>
                  </a:cubicBezTo>
                  <a:cubicBezTo>
                    <a:pt x="20" y="12743"/>
                    <a:pt x="39" y="12733"/>
                    <a:pt x="58" y="12724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21" name="Google Shape;8821;p31"/>
            <p:cNvSpPr/>
            <p:nvPr/>
          </p:nvSpPr>
          <p:spPr>
            <a:xfrm>
              <a:off x="-1010497" y="3000817"/>
              <a:ext cx="468305" cy="389821"/>
            </a:xfrm>
            <a:custGeom>
              <a:avLst/>
              <a:gdLst/>
              <a:ahLst/>
              <a:cxnLst/>
              <a:rect l="l" t="t" r="r" b="b"/>
              <a:pathLst>
                <a:path w="13324" h="11091" extrusionOk="0">
                  <a:moveTo>
                    <a:pt x="13323" y="0"/>
                  </a:moveTo>
                  <a:lnTo>
                    <a:pt x="13323" y="0"/>
                  </a:lnTo>
                  <a:cubicBezTo>
                    <a:pt x="12182" y="753"/>
                    <a:pt x="11766" y="2159"/>
                    <a:pt x="11193" y="3361"/>
                  </a:cubicBezTo>
                  <a:cubicBezTo>
                    <a:pt x="10843" y="4095"/>
                    <a:pt x="10399" y="4720"/>
                    <a:pt x="9663" y="5103"/>
                  </a:cubicBezTo>
                  <a:cubicBezTo>
                    <a:pt x="8953" y="5470"/>
                    <a:pt x="8152" y="5617"/>
                    <a:pt x="7388" y="5831"/>
                  </a:cubicBezTo>
                  <a:cubicBezTo>
                    <a:pt x="4365" y="6680"/>
                    <a:pt x="2094" y="8855"/>
                    <a:pt x="1" y="11091"/>
                  </a:cubicBezTo>
                  <a:cubicBezTo>
                    <a:pt x="2423" y="9746"/>
                    <a:pt x="4200" y="7269"/>
                    <a:pt x="6837" y="6403"/>
                  </a:cubicBezTo>
                  <a:cubicBezTo>
                    <a:pt x="8080" y="5994"/>
                    <a:pt x="9463" y="5967"/>
                    <a:pt x="10591" y="5304"/>
                  </a:cubicBezTo>
                  <a:cubicBezTo>
                    <a:pt x="12365" y="4262"/>
                    <a:pt x="12946" y="2043"/>
                    <a:pt x="13323" y="0"/>
                  </a:cubicBezTo>
                  <a:close/>
                </a:path>
              </a:pathLst>
            </a:custGeom>
            <a:solidFill>
              <a:srgbClr val="3C4C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22" name="Google Shape;8822;p31"/>
            <p:cNvSpPr/>
            <p:nvPr/>
          </p:nvSpPr>
          <p:spPr>
            <a:xfrm>
              <a:off x="-1473729" y="2989289"/>
              <a:ext cx="935205" cy="410734"/>
            </a:xfrm>
            <a:custGeom>
              <a:avLst/>
              <a:gdLst/>
              <a:ahLst/>
              <a:cxnLst/>
              <a:rect l="l" t="t" r="r" b="b"/>
              <a:pathLst>
                <a:path w="26608" h="11686" extrusionOk="0">
                  <a:moveTo>
                    <a:pt x="26556" y="1"/>
                  </a:moveTo>
                  <a:cubicBezTo>
                    <a:pt x="26552" y="1"/>
                    <a:pt x="26548" y="1"/>
                    <a:pt x="26543" y="2"/>
                  </a:cubicBezTo>
                  <a:cubicBezTo>
                    <a:pt x="17799" y="2736"/>
                    <a:pt x="8630" y="6745"/>
                    <a:pt x="31" y="11599"/>
                  </a:cubicBezTo>
                  <a:cubicBezTo>
                    <a:pt x="10" y="11612"/>
                    <a:pt x="0" y="11640"/>
                    <a:pt x="13" y="11662"/>
                  </a:cubicBezTo>
                  <a:cubicBezTo>
                    <a:pt x="22" y="11677"/>
                    <a:pt x="39" y="11685"/>
                    <a:pt x="55" y="11685"/>
                  </a:cubicBezTo>
                  <a:cubicBezTo>
                    <a:pt x="62" y="11685"/>
                    <a:pt x="69" y="11684"/>
                    <a:pt x="76" y="11680"/>
                  </a:cubicBezTo>
                  <a:cubicBezTo>
                    <a:pt x="8670" y="6829"/>
                    <a:pt x="17832" y="2822"/>
                    <a:pt x="26569" y="90"/>
                  </a:cubicBezTo>
                  <a:cubicBezTo>
                    <a:pt x="26593" y="83"/>
                    <a:pt x="26608" y="60"/>
                    <a:pt x="26602" y="37"/>
                  </a:cubicBezTo>
                  <a:cubicBezTo>
                    <a:pt x="26602" y="34"/>
                    <a:pt x="26602" y="32"/>
                    <a:pt x="26599" y="32"/>
                  </a:cubicBezTo>
                  <a:cubicBezTo>
                    <a:pt x="26594" y="13"/>
                    <a:pt x="26576" y="1"/>
                    <a:pt x="2655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23" name="Google Shape;8823;p31"/>
            <p:cNvSpPr/>
            <p:nvPr/>
          </p:nvSpPr>
          <p:spPr>
            <a:xfrm>
              <a:off x="-1383403" y="3277914"/>
              <a:ext cx="77641" cy="33531"/>
            </a:xfrm>
            <a:custGeom>
              <a:avLst/>
              <a:gdLst/>
              <a:ahLst/>
              <a:cxnLst/>
              <a:rect l="l" t="t" r="r" b="b"/>
              <a:pathLst>
                <a:path w="2209" h="954" extrusionOk="0">
                  <a:moveTo>
                    <a:pt x="53" y="0"/>
                  </a:moveTo>
                  <a:cubicBezTo>
                    <a:pt x="36" y="0"/>
                    <a:pt x="20" y="10"/>
                    <a:pt x="12" y="26"/>
                  </a:cubicBezTo>
                  <a:cubicBezTo>
                    <a:pt x="1" y="49"/>
                    <a:pt x="9" y="76"/>
                    <a:pt x="33" y="89"/>
                  </a:cubicBezTo>
                  <a:cubicBezTo>
                    <a:pt x="458" y="296"/>
                    <a:pt x="909" y="469"/>
                    <a:pt x="1345" y="635"/>
                  </a:cubicBezTo>
                  <a:cubicBezTo>
                    <a:pt x="1608" y="735"/>
                    <a:pt x="1881" y="839"/>
                    <a:pt x="2142" y="949"/>
                  </a:cubicBezTo>
                  <a:cubicBezTo>
                    <a:pt x="2148" y="952"/>
                    <a:pt x="2154" y="954"/>
                    <a:pt x="2160" y="954"/>
                  </a:cubicBezTo>
                  <a:cubicBezTo>
                    <a:pt x="2178" y="954"/>
                    <a:pt x="2195" y="942"/>
                    <a:pt x="2202" y="925"/>
                  </a:cubicBezTo>
                  <a:cubicBezTo>
                    <a:pt x="2208" y="915"/>
                    <a:pt x="2208" y="905"/>
                    <a:pt x="2207" y="896"/>
                  </a:cubicBezTo>
                  <a:cubicBezTo>
                    <a:pt x="2202" y="882"/>
                    <a:pt x="2194" y="869"/>
                    <a:pt x="2179" y="862"/>
                  </a:cubicBezTo>
                  <a:cubicBezTo>
                    <a:pt x="1915" y="751"/>
                    <a:pt x="1644" y="648"/>
                    <a:pt x="1379" y="548"/>
                  </a:cubicBezTo>
                  <a:cubicBezTo>
                    <a:pt x="945" y="382"/>
                    <a:pt x="495" y="211"/>
                    <a:pt x="73" y="5"/>
                  </a:cubicBezTo>
                  <a:cubicBezTo>
                    <a:pt x="67" y="2"/>
                    <a:pt x="60" y="0"/>
                    <a:pt x="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24" name="Google Shape;8824;p31"/>
            <p:cNvSpPr/>
            <p:nvPr/>
          </p:nvSpPr>
          <p:spPr>
            <a:xfrm>
              <a:off x="-1285590" y="3280866"/>
              <a:ext cx="37256" cy="114792"/>
            </a:xfrm>
            <a:custGeom>
              <a:avLst/>
              <a:gdLst/>
              <a:ahLst/>
              <a:cxnLst/>
              <a:rect l="l" t="t" r="r" b="b"/>
              <a:pathLst>
                <a:path w="1060" h="3266" extrusionOk="0">
                  <a:moveTo>
                    <a:pt x="908" y="1"/>
                  </a:moveTo>
                  <a:cubicBezTo>
                    <a:pt x="882" y="2"/>
                    <a:pt x="862" y="24"/>
                    <a:pt x="865" y="49"/>
                  </a:cubicBezTo>
                  <a:cubicBezTo>
                    <a:pt x="965" y="1704"/>
                    <a:pt x="24" y="3180"/>
                    <a:pt x="15" y="3194"/>
                  </a:cubicBezTo>
                  <a:cubicBezTo>
                    <a:pt x="1" y="3216"/>
                    <a:pt x="8" y="3244"/>
                    <a:pt x="29" y="3259"/>
                  </a:cubicBezTo>
                  <a:cubicBezTo>
                    <a:pt x="37" y="3264"/>
                    <a:pt x="46" y="3266"/>
                    <a:pt x="54" y="3266"/>
                  </a:cubicBezTo>
                  <a:cubicBezTo>
                    <a:pt x="69" y="3266"/>
                    <a:pt x="85" y="3258"/>
                    <a:pt x="94" y="3244"/>
                  </a:cubicBezTo>
                  <a:cubicBezTo>
                    <a:pt x="102" y="3230"/>
                    <a:pt x="1060" y="1730"/>
                    <a:pt x="958" y="44"/>
                  </a:cubicBezTo>
                  <a:cubicBezTo>
                    <a:pt x="955" y="42"/>
                    <a:pt x="955" y="41"/>
                    <a:pt x="955" y="38"/>
                  </a:cubicBezTo>
                  <a:cubicBezTo>
                    <a:pt x="951" y="17"/>
                    <a:pt x="931" y="1"/>
                    <a:pt x="90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25" name="Google Shape;8825;p31"/>
            <p:cNvSpPr/>
            <p:nvPr/>
          </p:nvSpPr>
          <p:spPr>
            <a:xfrm>
              <a:off x="-1255188" y="3163265"/>
              <a:ext cx="170079" cy="40244"/>
            </a:xfrm>
            <a:custGeom>
              <a:avLst/>
              <a:gdLst/>
              <a:ahLst/>
              <a:cxnLst/>
              <a:rect l="l" t="t" r="r" b="b"/>
              <a:pathLst>
                <a:path w="4839" h="1145" extrusionOk="0">
                  <a:moveTo>
                    <a:pt x="1216" y="0"/>
                  </a:moveTo>
                  <a:cubicBezTo>
                    <a:pt x="463" y="0"/>
                    <a:pt x="42" y="169"/>
                    <a:pt x="33" y="172"/>
                  </a:cubicBezTo>
                  <a:cubicBezTo>
                    <a:pt x="10" y="181"/>
                    <a:pt x="0" y="209"/>
                    <a:pt x="9" y="232"/>
                  </a:cubicBezTo>
                  <a:cubicBezTo>
                    <a:pt x="17" y="250"/>
                    <a:pt x="35" y="261"/>
                    <a:pt x="53" y="261"/>
                  </a:cubicBezTo>
                  <a:cubicBezTo>
                    <a:pt x="58" y="261"/>
                    <a:pt x="64" y="260"/>
                    <a:pt x="69" y="258"/>
                  </a:cubicBezTo>
                  <a:cubicBezTo>
                    <a:pt x="78" y="254"/>
                    <a:pt x="486" y="91"/>
                    <a:pt x="1219" y="91"/>
                  </a:cubicBezTo>
                  <a:cubicBezTo>
                    <a:pt x="2034" y="91"/>
                    <a:pt x="3252" y="293"/>
                    <a:pt x="4768" y="1139"/>
                  </a:cubicBezTo>
                  <a:cubicBezTo>
                    <a:pt x="4775" y="1143"/>
                    <a:pt x="4783" y="1145"/>
                    <a:pt x="4790" y="1145"/>
                  </a:cubicBezTo>
                  <a:cubicBezTo>
                    <a:pt x="4806" y="1145"/>
                    <a:pt x="4822" y="1136"/>
                    <a:pt x="4831" y="1121"/>
                  </a:cubicBezTo>
                  <a:cubicBezTo>
                    <a:pt x="4837" y="1111"/>
                    <a:pt x="4838" y="1101"/>
                    <a:pt x="4837" y="1089"/>
                  </a:cubicBezTo>
                  <a:cubicBezTo>
                    <a:pt x="4834" y="1076"/>
                    <a:pt x="4825" y="1066"/>
                    <a:pt x="4813" y="1059"/>
                  </a:cubicBezTo>
                  <a:cubicBezTo>
                    <a:pt x="3280" y="205"/>
                    <a:pt x="2046" y="0"/>
                    <a:pt x="121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26" name="Google Shape;8826;p31"/>
            <p:cNvSpPr/>
            <p:nvPr/>
          </p:nvSpPr>
          <p:spPr>
            <a:xfrm>
              <a:off x="-1083180" y="3167659"/>
              <a:ext cx="95847" cy="218231"/>
            </a:xfrm>
            <a:custGeom>
              <a:avLst/>
              <a:gdLst/>
              <a:ahLst/>
              <a:cxnLst/>
              <a:rect l="l" t="t" r="r" b="b"/>
              <a:pathLst>
                <a:path w="2727" h="6209" extrusionOk="0">
                  <a:moveTo>
                    <a:pt x="2107" y="1"/>
                  </a:moveTo>
                  <a:cubicBezTo>
                    <a:pt x="2105" y="1"/>
                    <a:pt x="2104" y="1"/>
                    <a:pt x="2102" y="1"/>
                  </a:cubicBezTo>
                  <a:cubicBezTo>
                    <a:pt x="2076" y="6"/>
                    <a:pt x="2059" y="28"/>
                    <a:pt x="2062" y="56"/>
                  </a:cubicBezTo>
                  <a:cubicBezTo>
                    <a:pt x="2626" y="3666"/>
                    <a:pt x="46" y="6105"/>
                    <a:pt x="19" y="6128"/>
                  </a:cubicBezTo>
                  <a:cubicBezTo>
                    <a:pt x="1" y="6145"/>
                    <a:pt x="0" y="6174"/>
                    <a:pt x="17" y="6194"/>
                  </a:cubicBezTo>
                  <a:cubicBezTo>
                    <a:pt x="27" y="6204"/>
                    <a:pt x="39" y="6209"/>
                    <a:pt x="51" y="6209"/>
                  </a:cubicBezTo>
                  <a:cubicBezTo>
                    <a:pt x="62" y="6209"/>
                    <a:pt x="74" y="6204"/>
                    <a:pt x="83" y="6195"/>
                  </a:cubicBezTo>
                  <a:cubicBezTo>
                    <a:pt x="110" y="6171"/>
                    <a:pt x="2726" y="3700"/>
                    <a:pt x="2155" y="41"/>
                  </a:cubicBezTo>
                  <a:cubicBezTo>
                    <a:pt x="2153" y="40"/>
                    <a:pt x="2153" y="40"/>
                    <a:pt x="2153" y="37"/>
                  </a:cubicBezTo>
                  <a:cubicBezTo>
                    <a:pt x="2148" y="16"/>
                    <a:pt x="2128" y="1"/>
                    <a:pt x="210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27" name="Google Shape;8827;p31"/>
            <p:cNvSpPr/>
            <p:nvPr/>
          </p:nvSpPr>
          <p:spPr>
            <a:xfrm>
              <a:off x="-971695" y="3051429"/>
              <a:ext cx="104845" cy="58345"/>
            </a:xfrm>
            <a:custGeom>
              <a:avLst/>
              <a:gdLst/>
              <a:ahLst/>
              <a:cxnLst/>
              <a:rect l="l" t="t" r="r" b="b"/>
              <a:pathLst>
                <a:path w="2983" h="1660" extrusionOk="0">
                  <a:moveTo>
                    <a:pt x="47" y="0"/>
                  </a:moveTo>
                  <a:cubicBezTo>
                    <a:pt x="23" y="0"/>
                    <a:pt x="1" y="20"/>
                    <a:pt x="1" y="43"/>
                  </a:cubicBezTo>
                  <a:cubicBezTo>
                    <a:pt x="0" y="71"/>
                    <a:pt x="19" y="92"/>
                    <a:pt x="44" y="92"/>
                  </a:cubicBezTo>
                  <a:cubicBezTo>
                    <a:pt x="1909" y="208"/>
                    <a:pt x="2886" y="1625"/>
                    <a:pt x="2896" y="1639"/>
                  </a:cubicBezTo>
                  <a:cubicBezTo>
                    <a:pt x="2905" y="1652"/>
                    <a:pt x="2919" y="1659"/>
                    <a:pt x="2933" y="1659"/>
                  </a:cubicBezTo>
                  <a:cubicBezTo>
                    <a:pt x="2943" y="1659"/>
                    <a:pt x="2952" y="1656"/>
                    <a:pt x="2961" y="1651"/>
                  </a:cubicBezTo>
                  <a:cubicBezTo>
                    <a:pt x="2975" y="1641"/>
                    <a:pt x="2982" y="1622"/>
                    <a:pt x="2979" y="1605"/>
                  </a:cubicBezTo>
                  <a:cubicBezTo>
                    <a:pt x="2976" y="1599"/>
                    <a:pt x="2975" y="1594"/>
                    <a:pt x="2972" y="1589"/>
                  </a:cubicBezTo>
                  <a:cubicBezTo>
                    <a:pt x="2961" y="1575"/>
                    <a:pt x="1959" y="119"/>
                    <a:pt x="50" y="1"/>
                  </a:cubicBezTo>
                  <a:cubicBezTo>
                    <a:pt x="49" y="0"/>
                    <a:pt x="48" y="0"/>
                    <a:pt x="4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28" name="Google Shape;8828;p31"/>
            <p:cNvSpPr/>
            <p:nvPr/>
          </p:nvSpPr>
          <p:spPr>
            <a:xfrm>
              <a:off x="-849315" y="3083517"/>
              <a:ext cx="53213" cy="153524"/>
            </a:xfrm>
            <a:custGeom>
              <a:avLst/>
              <a:gdLst/>
              <a:ahLst/>
              <a:cxnLst/>
              <a:rect l="l" t="t" r="r" b="b"/>
              <a:pathLst>
                <a:path w="1514" h="4368" extrusionOk="0">
                  <a:moveTo>
                    <a:pt x="1116" y="0"/>
                  </a:moveTo>
                  <a:cubicBezTo>
                    <a:pt x="1112" y="0"/>
                    <a:pt x="1108" y="1"/>
                    <a:pt x="1105" y="2"/>
                  </a:cubicBezTo>
                  <a:cubicBezTo>
                    <a:pt x="1079" y="8"/>
                    <a:pt x="1069" y="36"/>
                    <a:pt x="1070" y="58"/>
                  </a:cubicBezTo>
                  <a:cubicBezTo>
                    <a:pt x="1445" y="1665"/>
                    <a:pt x="27" y="4274"/>
                    <a:pt x="13" y="4300"/>
                  </a:cubicBezTo>
                  <a:cubicBezTo>
                    <a:pt x="0" y="4323"/>
                    <a:pt x="9" y="4350"/>
                    <a:pt x="30" y="4363"/>
                  </a:cubicBezTo>
                  <a:cubicBezTo>
                    <a:pt x="37" y="4366"/>
                    <a:pt x="45" y="4368"/>
                    <a:pt x="52" y="4368"/>
                  </a:cubicBezTo>
                  <a:cubicBezTo>
                    <a:pt x="69" y="4368"/>
                    <a:pt x="84" y="4359"/>
                    <a:pt x="93" y="4344"/>
                  </a:cubicBezTo>
                  <a:cubicBezTo>
                    <a:pt x="150" y="4237"/>
                    <a:pt x="1513" y="1727"/>
                    <a:pt x="1170" y="86"/>
                  </a:cubicBezTo>
                  <a:cubicBezTo>
                    <a:pt x="1166" y="69"/>
                    <a:pt x="1163" y="52"/>
                    <a:pt x="1159" y="36"/>
                  </a:cubicBezTo>
                  <a:cubicBezTo>
                    <a:pt x="1155" y="16"/>
                    <a:pt x="1136" y="0"/>
                    <a:pt x="111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29" name="Google Shape;8829;p31"/>
            <p:cNvSpPr/>
            <p:nvPr/>
          </p:nvSpPr>
          <p:spPr>
            <a:xfrm>
              <a:off x="-829703" y="2946269"/>
              <a:ext cx="157847" cy="90364"/>
            </a:xfrm>
            <a:custGeom>
              <a:avLst/>
              <a:gdLst/>
              <a:ahLst/>
              <a:cxnLst/>
              <a:rect l="l" t="t" r="r" b="b"/>
              <a:pathLst>
                <a:path w="4491" h="2571" extrusionOk="0">
                  <a:moveTo>
                    <a:pt x="540" y="1"/>
                  </a:moveTo>
                  <a:cubicBezTo>
                    <a:pt x="236" y="1"/>
                    <a:pt x="49" y="37"/>
                    <a:pt x="42" y="39"/>
                  </a:cubicBezTo>
                  <a:cubicBezTo>
                    <a:pt x="16" y="45"/>
                    <a:pt x="1" y="69"/>
                    <a:pt x="6" y="95"/>
                  </a:cubicBezTo>
                  <a:cubicBezTo>
                    <a:pt x="12" y="116"/>
                    <a:pt x="31" y="131"/>
                    <a:pt x="54" y="131"/>
                  </a:cubicBezTo>
                  <a:cubicBezTo>
                    <a:pt x="57" y="131"/>
                    <a:pt x="59" y="131"/>
                    <a:pt x="62" y="131"/>
                  </a:cubicBezTo>
                  <a:cubicBezTo>
                    <a:pt x="69" y="129"/>
                    <a:pt x="248" y="95"/>
                    <a:pt x="540" y="95"/>
                  </a:cubicBezTo>
                  <a:cubicBezTo>
                    <a:pt x="1378" y="95"/>
                    <a:pt x="3140" y="379"/>
                    <a:pt x="4400" y="2548"/>
                  </a:cubicBezTo>
                  <a:cubicBezTo>
                    <a:pt x="4409" y="2562"/>
                    <a:pt x="4424" y="2571"/>
                    <a:pt x="4440" y="2571"/>
                  </a:cubicBezTo>
                  <a:cubicBezTo>
                    <a:pt x="4448" y="2571"/>
                    <a:pt x="4456" y="2569"/>
                    <a:pt x="4463" y="2564"/>
                  </a:cubicBezTo>
                  <a:cubicBezTo>
                    <a:pt x="4480" y="2554"/>
                    <a:pt x="4490" y="2534"/>
                    <a:pt x="4486" y="2514"/>
                  </a:cubicBezTo>
                  <a:cubicBezTo>
                    <a:pt x="4484" y="2510"/>
                    <a:pt x="4483" y="2505"/>
                    <a:pt x="4480" y="2500"/>
                  </a:cubicBezTo>
                  <a:cubicBezTo>
                    <a:pt x="3199" y="294"/>
                    <a:pt x="1401" y="1"/>
                    <a:pt x="540" y="1"/>
                  </a:cubicBezTo>
                  <a:close/>
                </a:path>
              </a:pathLst>
            </a:custGeom>
            <a:solidFill>
              <a:srgbClr val="E5C3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30" name="Google Shape;8830;p31"/>
            <p:cNvSpPr/>
            <p:nvPr/>
          </p:nvSpPr>
          <p:spPr>
            <a:xfrm>
              <a:off x="-1925610" y="3178308"/>
              <a:ext cx="778763" cy="407606"/>
            </a:xfrm>
            <a:custGeom>
              <a:avLst/>
              <a:gdLst/>
              <a:ahLst/>
              <a:cxnLst/>
              <a:rect l="l" t="t" r="r" b="b"/>
              <a:pathLst>
                <a:path w="22157" h="11597" extrusionOk="0">
                  <a:moveTo>
                    <a:pt x="21834" y="0"/>
                  </a:moveTo>
                  <a:cubicBezTo>
                    <a:pt x="21771" y="0"/>
                    <a:pt x="21697" y="22"/>
                    <a:pt x="21620" y="74"/>
                  </a:cubicBezTo>
                  <a:cubicBezTo>
                    <a:pt x="15289" y="4321"/>
                    <a:pt x="8151" y="8487"/>
                    <a:pt x="1196" y="8487"/>
                  </a:cubicBezTo>
                  <a:cubicBezTo>
                    <a:pt x="977" y="8487"/>
                    <a:pt x="759" y="8482"/>
                    <a:pt x="541" y="8474"/>
                  </a:cubicBezTo>
                  <a:cubicBezTo>
                    <a:pt x="536" y="8474"/>
                    <a:pt x="532" y="8474"/>
                    <a:pt x="528" y="8474"/>
                  </a:cubicBezTo>
                  <a:cubicBezTo>
                    <a:pt x="177" y="8474"/>
                    <a:pt x="1" y="8984"/>
                    <a:pt x="355" y="8998"/>
                  </a:cubicBezTo>
                  <a:cubicBezTo>
                    <a:pt x="577" y="9007"/>
                    <a:pt x="800" y="9011"/>
                    <a:pt x="1022" y="9011"/>
                  </a:cubicBezTo>
                  <a:cubicBezTo>
                    <a:pt x="3854" y="9011"/>
                    <a:pt x="6718" y="8339"/>
                    <a:pt x="9546" y="7255"/>
                  </a:cubicBezTo>
                  <a:lnTo>
                    <a:pt x="9546" y="7255"/>
                  </a:lnTo>
                  <a:cubicBezTo>
                    <a:pt x="8605" y="8600"/>
                    <a:pt x="8000" y="9999"/>
                    <a:pt x="7739" y="11406"/>
                  </a:cubicBezTo>
                  <a:cubicBezTo>
                    <a:pt x="7714" y="11539"/>
                    <a:pt x="7794" y="11597"/>
                    <a:pt x="7903" y="11597"/>
                  </a:cubicBezTo>
                  <a:cubicBezTo>
                    <a:pt x="8066" y="11597"/>
                    <a:pt x="8295" y="11467"/>
                    <a:pt x="8332" y="11269"/>
                  </a:cubicBezTo>
                  <a:cubicBezTo>
                    <a:pt x="8601" y="9817"/>
                    <a:pt x="9291" y="8367"/>
                    <a:pt x="10329" y="6992"/>
                  </a:cubicBezTo>
                  <a:cubicBezTo>
                    <a:pt x="10347" y="6970"/>
                    <a:pt x="10351" y="6950"/>
                    <a:pt x="10362" y="6931"/>
                  </a:cubicBezTo>
                  <a:cubicBezTo>
                    <a:pt x="14344" y="5292"/>
                    <a:pt x="18249" y="2887"/>
                    <a:pt x="21887" y="446"/>
                  </a:cubicBezTo>
                  <a:cubicBezTo>
                    <a:pt x="22157" y="265"/>
                    <a:pt x="22055" y="0"/>
                    <a:pt x="2183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31" name="Google Shape;8831;p31"/>
            <p:cNvSpPr/>
            <p:nvPr/>
          </p:nvSpPr>
          <p:spPr>
            <a:xfrm>
              <a:off x="-3126570" y="3217602"/>
              <a:ext cx="1313216" cy="596488"/>
            </a:xfrm>
            <a:custGeom>
              <a:avLst/>
              <a:gdLst/>
              <a:ahLst/>
              <a:cxnLst/>
              <a:rect l="l" t="t" r="r" b="b"/>
              <a:pathLst>
                <a:path w="37363" h="16971" extrusionOk="0">
                  <a:moveTo>
                    <a:pt x="24170" y="1"/>
                  </a:moveTo>
                  <a:cubicBezTo>
                    <a:pt x="21746" y="1"/>
                    <a:pt x="19066" y="860"/>
                    <a:pt x="16567" y="2022"/>
                  </a:cubicBezTo>
                  <a:cubicBezTo>
                    <a:pt x="13782" y="3317"/>
                    <a:pt x="11141" y="4986"/>
                    <a:pt x="8423" y="6463"/>
                  </a:cubicBezTo>
                  <a:cubicBezTo>
                    <a:pt x="5704" y="7939"/>
                    <a:pt x="2826" y="9249"/>
                    <a:pt x="0" y="9672"/>
                  </a:cubicBezTo>
                  <a:cubicBezTo>
                    <a:pt x="189" y="9664"/>
                    <a:pt x="376" y="9660"/>
                    <a:pt x="561" y="9660"/>
                  </a:cubicBezTo>
                  <a:cubicBezTo>
                    <a:pt x="3477" y="9660"/>
                    <a:pt x="5961" y="10671"/>
                    <a:pt x="8133" y="11907"/>
                  </a:cubicBezTo>
                  <a:cubicBezTo>
                    <a:pt x="10445" y="13221"/>
                    <a:pt x="12518" y="14810"/>
                    <a:pt x="15046" y="15868"/>
                  </a:cubicBezTo>
                  <a:cubicBezTo>
                    <a:pt x="16627" y="16530"/>
                    <a:pt x="18441" y="16970"/>
                    <a:pt x="20379" y="16970"/>
                  </a:cubicBezTo>
                  <a:cubicBezTo>
                    <a:pt x="21537" y="16970"/>
                    <a:pt x="22740" y="16813"/>
                    <a:pt x="23964" y="16452"/>
                  </a:cubicBezTo>
                  <a:cubicBezTo>
                    <a:pt x="26469" y="15712"/>
                    <a:pt x="28849" y="14189"/>
                    <a:pt x="31007" y="12536"/>
                  </a:cubicBezTo>
                  <a:cubicBezTo>
                    <a:pt x="32236" y="11593"/>
                    <a:pt x="33416" y="10597"/>
                    <a:pt x="34616" y="9625"/>
                  </a:cubicBezTo>
                  <a:cubicBezTo>
                    <a:pt x="35246" y="9116"/>
                    <a:pt x="35905" y="8635"/>
                    <a:pt x="36531" y="8122"/>
                  </a:cubicBezTo>
                  <a:cubicBezTo>
                    <a:pt x="37272" y="7515"/>
                    <a:pt x="37362" y="7518"/>
                    <a:pt x="36824" y="7103"/>
                  </a:cubicBezTo>
                  <a:cubicBezTo>
                    <a:pt x="36005" y="6475"/>
                    <a:pt x="34912" y="6080"/>
                    <a:pt x="34083" y="5436"/>
                  </a:cubicBezTo>
                  <a:cubicBezTo>
                    <a:pt x="33207" y="4756"/>
                    <a:pt x="32406" y="4007"/>
                    <a:pt x="31574" y="3287"/>
                  </a:cubicBezTo>
                  <a:cubicBezTo>
                    <a:pt x="29791" y="1741"/>
                    <a:pt x="27756" y="272"/>
                    <a:pt x="24986" y="35"/>
                  </a:cubicBezTo>
                  <a:cubicBezTo>
                    <a:pt x="24718" y="12"/>
                    <a:pt x="24445" y="1"/>
                    <a:pt x="241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32" name="Google Shape;8832;p31"/>
            <p:cNvSpPr/>
            <p:nvPr/>
          </p:nvSpPr>
          <p:spPr>
            <a:xfrm>
              <a:off x="-3126675" y="3217567"/>
              <a:ext cx="1305097" cy="354814"/>
            </a:xfrm>
            <a:custGeom>
              <a:avLst/>
              <a:gdLst/>
              <a:ahLst/>
              <a:cxnLst/>
              <a:rect l="l" t="t" r="r" b="b"/>
              <a:pathLst>
                <a:path w="37132" h="10095" extrusionOk="0">
                  <a:moveTo>
                    <a:pt x="24171" y="0"/>
                  </a:moveTo>
                  <a:cubicBezTo>
                    <a:pt x="21748" y="0"/>
                    <a:pt x="19068" y="860"/>
                    <a:pt x="16567" y="2022"/>
                  </a:cubicBezTo>
                  <a:cubicBezTo>
                    <a:pt x="13785" y="3316"/>
                    <a:pt x="11142" y="4987"/>
                    <a:pt x="8423" y="6461"/>
                  </a:cubicBezTo>
                  <a:cubicBezTo>
                    <a:pt x="5705" y="7937"/>
                    <a:pt x="2828" y="9247"/>
                    <a:pt x="0" y="9672"/>
                  </a:cubicBezTo>
                  <a:cubicBezTo>
                    <a:pt x="189" y="9663"/>
                    <a:pt x="376" y="9659"/>
                    <a:pt x="561" y="9659"/>
                  </a:cubicBezTo>
                  <a:cubicBezTo>
                    <a:pt x="1727" y="9659"/>
                    <a:pt x="2825" y="9822"/>
                    <a:pt x="3861" y="10095"/>
                  </a:cubicBezTo>
                  <a:cubicBezTo>
                    <a:pt x="8323" y="9010"/>
                    <a:pt x="13101" y="6530"/>
                    <a:pt x="17459" y="5624"/>
                  </a:cubicBezTo>
                  <a:cubicBezTo>
                    <a:pt x="18471" y="5413"/>
                    <a:pt x="19471" y="5290"/>
                    <a:pt x="20430" y="5290"/>
                  </a:cubicBezTo>
                  <a:cubicBezTo>
                    <a:pt x="21000" y="5290"/>
                    <a:pt x="21555" y="5334"/>
                    <a:pt x="22088" y="5428"/>
                  </a:cubicBezTo>
                  <a:cubicBezTo>
                    <a:pt x="23467" y="5671"/>
                    <a:pt x="24693" y="6168"/>
                    <a:pt x="25915" y="6650"/>
                  </a:cubicBezTo>
                  <a:cubicBezTo>
                    <a:pt x="27934" y="7443"/>
                    <a:pt x="29995" y="8041"/>
                    <a:pt x="32397" y="8041"/>
                  </a:cubicBezTo>
                  <a:cubicBezTo>
                    <a:pt x="32945" y="8041"/>
                    <a:pt x="33510" y="8010"/>
                    <a:pt x="34096" y="7943"/>
                  </a:cubicBezTo>
                  <a:cubicBezTo>
                    <a:pt x="35052" y="7833"/>
                    <a:pt x="36110" y="7673"/>
                    <a:pt x="37131" y="7379"/>
                  </a:cubicBezTo>
                  <a:cubicBezTo>
                    <a:pt x="37078" y="7304"/>
                    <a:pt x="36978" y="7221"/>
                    <a:pt x="36825" y="7103"/>
                  </a:cubicBezTo>
                  <a:cubicBezTo>
                    <a:pt x="36007" y="6474"/>
                    <a:pt x="34914" y="6080"/>
                    <a:pt x="34085" y="5435"/>
                  </a:cubicBezTo>
                  <a:cubicBezTo>
                    <a:pt x="33210" y="4754"/>
                    <a:pt x="32406" y="4007"/>
                    <a:pt x="31576" y="3286"/>
                  </a:cubicBezTo>
                  <a:cubicBezTo>
                    <a:pt x="29791" y="1739"/>
                    <a:pt x="27758" y="272"/>
                    <a:pt x="24988" y="34"/>
                  </a:cubicBezTo>
                  <a:cubicBezTo>
                    <a:pt x="24719" y="11"/>
                    <a:pt x="24447" y="0"/>
                    <a:pt x="24171" y="0"/>
                  </a:cubicBezTo>
                  <a:close/>
                </a:path>
              </a:pathLst>
            </a:custGeom>
            <a:solidFill>
              <a:srgbClr val="000000">
                <a:alpha val="18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33" name="Google Shape;8833;p31"/>
            <p:cNvSpPr/>
            <p:nvPr/>
          </p:nvSpPr>
          <p:spPr>
            <a:xfrm>
              <a:off x="-2623340" y="3476915"/>
              <a:ext cx="801785" cy="158691"/>
            </a:xfrm>
            <a:custGeom>
              <a:avLst/>
              <a:gdLst/>
              <a:ahLst/>
              <a:cxnLst/>
              <a:rect l="l" t="t" r="r" b="b"/>
              <a:pathLst>
                <a:path w="22812" h="4515" extrusionOk="0">
                  <a:moveTo>
                    <a:pt x="22812" y="1"/>
                  </a:moveTo>
                  <a:lnTo>
                    <a:pt x="22812" y="1"/>
                  </a:lnTo>
                  <a:cubicBezTo>
                    <a:pt x="20833" y="131"/>
                    <a:pt x="18867" y="537"/>
                    <a:pt x="16962" y="1095"/>
                  </a:cubicBezTo>
                  <a:cubicBezTo>
                    <a:pt x="16003" y="1360"/>
                    <a:pt x="15066" y="1683"/>
                    <a:pt x="14127" y="2003"/>
                  </a:cubicBezTo>
                  <a:cubicBezTo>
                    <a:pt x="13196" y="2326"/>
                    <a:pt x="12261" y="2714"/>
                    <a:pt x="11368" y="2983"/>
                  </a:cubicBezTo>
                  <a:cubicBezTo>
                    <a:pt x="10918" y="3139"/>
                    <a:pt x="10448" y="3224"/>
                    <a:pt x="9989" y="3344"/>
                  </a:cubicBezTo>
                  <a:cubicBezTo>
                    <a:pt x="9518" y="3407"/>
                    <a:pt x="9052" y="3514"/>
                    <a:pt x="8575" y="3544"/>
                  </a:cubicBezTo>
                  <a:cubicBezTo>
                    <a:pt x="8083" y="3609"/>
                    <a:pt x="7588" y="3630"/>
                    <a:pt x="7092" y="3630"/>
                  </a:cubicBezTo>
                  <a:cubicBezTo>
                    <a:pt x="6630" y="3630"/>
                    <a:pt x="6167" y="3612"/>
                    <a:pt x="5703" y="3594"/>
                  </a:cubicBezTo>
                  <a:cubicBezTo>
                    <a:pt x="3781" y="3443"/>
                    <a:pt x="1859" y="3044"/>
                    <a:pt x="0" y="2361"/>
                  </a:cubicBezTo>
                  <a:lnTo>
                    <a:pt x="0" y="2361"/>
                  </a:lnTo>
                  <a:cubicBezTo>
                    <a:pt x="1685" y="3422"/>
                    <a:pt x="3625" y="4062"/>
                    <a:pt x="5621" y="4367"/>
                  </a:cubicBezTo>
                  <a:cubicBezTo>
                    <a:pt x="6320" y="4463"/>
                    <a:pt x="7029" y="4514"/>
                    <a:pt x="7741" y="4514"/>
                  </a:cubicBezTo>
                  <a:cubicBezTo>
                    <a:pt x="9062" y="4514"/>
                    <a:pt x="10389" y="4337"/>
                    <a:pt x="11661" y="3939"/>
                  </a:cubicBezTo>
                  <a:cubicBezTo>
                    <a:pt x="12653" y="3619"/>
                    <a:pt x="13537" y="3240"/>
                    <a:pt x="14459" y="2890"/>
                  </a:cubicBezTo>
                  <a:cubicBezTo>
                    <a:pt x="15369" y="2523"/>
                    <a:pt x="16290" y="2186"/>
                    <a:pt x="17206" y="1837"/>
                  </a:cubicBezTo>
                  <a:cubicBezTo>
                    <a:pt x="19045" y="1147"/>
                    <a:pt x="20900" y="544"/>
                    <a:pt x="2281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34" name="Google Shape;8834;p31"/>
            <p:cNvSpPr/>
            <p:nvPr/>
          </p:nvSpPr>
          <p:spPr>
            <a:xfrm>
              <a:off x="-2786807" y="3628784"/>
              <a:ext cx="786988" cy="185298"/>
            </a:xfrm>
            <a:custGeom>
              <a:avLst/>
              <a:gdLst/>
              <a:ahLst/>
              <a:cxnLst/>
              <a:rect l="l" t="t" r="r" b="b"/>
              <a:pathLst>
                <a:path w="22391" h="5272" extrusionOk="0">
                  <a:moveTo>
                    <a:pt x="22390" y="1"/>
                  </a:moveTo>
                  <a:lnTo>
                    <a:pt x="22390" y="1"/>
                  </a:lnTo>
                  <a:cubicBezTo>
                    <a:pt x="17771" y="3009"/>
                    <a:pt x="13536" y="3962"/>
                    <a:pt x="10023" y="3962"/>
                  </a:cubicBezTo>
                  <a:cubicBezTo>
                    <a:pt x="3940" y="3962"/>
                    <a:pt x="22" y="1104"/>
                    <a:pt x="22" y="1104"/>
                  </a:cubicBezTo>
                  <a:lnTo>
                    <a:pt x="0" y="1131"/>
                  </a:lnTo>
                  <a:cubicBezTo>
                    <a:pt x="1735" y="2213"/>
                    <a:pt x="3418" y="3351"/>
                    <a:pt x="5376" y="4169"/>
                  </a:cubicBezTo>
                  <a:cubicBezTo>
                    <a:pt x="6958" y="4831"/>
                    <a:pt x="8771" y="5271"/>
                    <a:pt x="10710" y="5271"/>
                  </a:cubicBezTo>
                  <a:cubicBezTo>
                    <a:pt x="11868" y="5271"/>
                    <a:pt x="13071" y="5114"/>
                    <a:pt x="14296" y="4753"/>
                  </a:cubicBezTo>
                  <a:cubicBezTo>
                    <a:pt x="16799" y="4013"/>
                    <a:pt x="19180" y="2490"/>
                    <a:pt x="21337" y="837"/>
                  </a:cubicBezTo>
                  <a:cubicBezTo>
                    <a:pt x="21693" y="562"/>
                    <a:pt x="22040" y="279"/>
                    <a:pt x="22390" y="1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35" name="Google Shape;8835;p31"/>
            <p:cNvSpPr/>
            <p:nvPr/>
          </p:nvSpPr>
          <p:spPr>
            <a:xfrm>
              <a:off x="-2106544" y="3535645"/>
              <a:ext cx="641723" cy="927894"/>
            </a:xfrm>
            <a:custGeom>
              <a:avLst/>
              <a:gdLst/>
              <a:ahLst/>
              <a:cxnLst/>
              <a:rect l="l" t="t" r="r" b="b"/>
              <a:pathLst>
                <a:path w="18258" h="26400" extrusionOk="0">
                  <a:moveTo>
                    <a:pt x="13367" y="0"/>
                  </a:moveTo>
                  <a:cubicBezTo>
                    <a:pt x="11358" y="2559"/>
                    <a:pt x="8906" y="4624"/>
                    <a:pt x="6606" y="7006"/>
                  </a:cubicBezTo>
                  <a:cubicBezTo>
                    <a:pt x="3694" y="10021"/>
                    <a:pt x="1642" y="13578"/>
                    <a:pt x="821" y="17029"/>
                  </a:cubicBezTo>
                  <a:cubicBezTo>
                    <a:pt x="0" y="20480"/>
                    <a:pt x="416" y="23806"/>
                    <a:pt x="1994" y="26399"/>
                  </a:cubicBezTo>
                  <a:cubicBezTo>
                    <a:pt x="4298" y="24342"/>
                    <a:pt x="6964" y="22663"/>
                    <a:pt x="9494" y="20841"/>
                  </a:cubicBezTo>
                  <a:cubicBezTo>
                    <a:pt x="12023" y="19019"/>
                    <a:pt x="14504" y="16963"/>
                    <a:pt x="16069" y="14524"/>
                  </a:cubicBezTo>
                  <a:cubicBezTo>
                    <a:pt x="17866" y="11725"/>
                    <a:pt x="18258" y="8669"/>
                    <a:pt x="17602" y="6147"/>
                  </a:cubicBezTo>
                  <a:cubicBezTo>
                    <a:pt x="17045" y="4004"/>
                    <a:pt x="15575" y="936"/>
                    <a:pt x="13367" y="0"/>
                  </a:cubicBezTo>
                  <a:close/>
                </a:path>
              </a:pathLst>
            </a:custGeom>
            <a:solidFill>
              <a:srgbClr val="ED90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36" name="Google Shape;8836;p31"/>
            <p:cNvSpPr/>
            <p:nvPr/>
          </p:nvSpPr>
          <p:spPr>
            <a:xfrm>
              <a:off x="-2106544" y="3535645"/>
              <a:ext cx="641723" cy="927894"/>
            </a:xfrm>
            <a:custGeom>
              <a:avLst/>
              <a:gdLst/>
              <a:ahLst/>
              <a:cxnLst/>
              <a:rect l="l" t="t" r="r" b="b"/>
              <a:pathLst>
                <a:path w="18258" h="26400" extrusionOk="0">
                  <a:moveTo>
                    <a:pt x="13367" y="0"/>
                  </a:moveTo>
                  <a:cubicBezTo>
                    <a:pt x="11358" y="2559"/>
                    <a:pt x="8906" y="4624"/>
                    <a:pt x="6606" y="7006"/>
                  </a:cubicBezTo>
                  <a:cubicBezTo>
                    <a:pt x="3694" y="10021"/>
                    <a:pt x="1642" y="13578"/>
                    <a:pt x="821" y="17029"/>
                  </a:cubicBezTo>
                  <a:cubicBezTo>
                    <a:pt x="0" y="20480"/>
                    <a:pt x="416" y="23806"/>
                    <a:pt x="1994" y="26399"/>
                  </a:cubicBezTo>
                  <a:cubicBezTo>
                    <a:pt x="4298" y="24342"/>
                    <a:pt x="6964" y="22663"/>
                    <a:pt x="9494" y="20841"/>
                  </a:cubicBezTo>
                  <a:cubicBezTo>
                    <a:pt x="12023" y="19019"/>
                    <a:pt x="14504" y="16963"/>
                    <a:pt x="16069" y="14524"/>
                  </a:cubicBezTo>
                  <a:cubicBezTo>
                    <a:pt x="17866" y="11725"/>
                    <a:pt x="18258" y="8669"/>
                    <a:pt x="17602" y="6147"/>
                  </a:cubicBezTo>
                  <a:cubicBezTo>
                    <a:pt x="17045" y="4004"/>
                    <a:pt x="15575" y="936"/>
                    <a:pt x="1336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37" name="Google Shape;8837;p31"/>
            <p:cNvSpPr/>
            <p:nvPr/>
          </p:nvSpPr>
          <p:spPr>
            <a:xfrm>
              <a:off x="-2060397" y="3535680"/>
              <a:ext cx="595574" cy="927894"/>
            </a:xfrm>
            <a:custGeom>
              <a:avLst/>
              <a:gdLst/>
              <a:ahLst/>
              <a:cxnLst/>
              <a:rect l="l" t="t" r="r" b="b"/>
              <a:pathLst>
                <a:path w="16945" h="26400" extrusionOk="0">
                  <a:moveTo>
                    <a:pt x="12054" y="1"/>
                  </a:moveTo>
                  <a:cubicBezTo>
                    <a:pt x="12008" y="61"/>
                    <a:pt x="11960" y="119"/>
                    <a:pt x="11911" y="179"/>
                  </a:cubicBezTo>
                  <a:cubicBezTo>
                    <a:pt x="14725" y="5245"/>
                    <a:pt x="9827" y="12474"/>
                    <a:pt x="5497" y="17961"/>
                  </a:cubicBezTo>
                  <a:cubicBezTo>
                    <a:pt x="3658" y="20290"/>
                    <a:pt x="1646" y="22633"/>
                    <a:pt x="0" y="25059"/>
                  </a:cubicBezTo>
                  <a:cubicBezTo>
                    <a:pt x="196" y="25524"/>
                    <a:pt x="422" y="25972"/>
                    <a:pt x="681" y="26400"/>
                  </a:cubicBezTo>
                  <a:cubicBezTo>
                    <a:pt x="2985" y="24342"/>
                    <a:pt x="5651" y="22663"/>
                    <a:pt x="8181" y="20842"/>
                  </a:cubicBezTo>
                  <a:cubicBezTo>
                    <a:pt x="10710" y="19020"/>
                    <a:pt x="13190" y="16964"/>
                    <a:pt x="14756" y="14525"/>
                  </a:cubicBezTo>
                  <a:cubicBezTo>
                    <a:pt x="16553" y="11726"/>
                    <a:pt x="16945" y="8671"/>
                    <a:pt x="16289" y="6148"/>
                  </a:cubicBezTo>
                  <a:cubicBezTo>
                    <a:pt x="15732" y="4004"/>
                    <a:pt x="14262" y="937"/>
                    <a:pt x="12054" y="1"/>
                  </a:cubicBezTo>
                  <a:close/>
                </a:path>
              </a:pathLst>
            </a:custGeom>
            <a:solidFill>
              <a:srgbClr val="000000">
                <a:alpha val="18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38" name="Google Shape;8838;p31"/>
            <p:cNvSpPr/>
            <p:nvPr/>
          </p:nvSpPr>
          <p:spPr>
            <a:xfrm>
              <a:off x="-1886280" y="3535680"/>
              <a:ext cx="265856" cy="613078"/>
            </a:xfrm>
            <a:custGeom>
              <a:avLst/>
              <a:gdLst/>
              <a:ahLst/>
              <a:cxnLst/>
              <a:rect l="l" t="t" r="r" b="b"/>
              <a:pathLst>
                <a:path w="7564" h="17443" extrusionOk="0">
                  <a:moveTo>
                    <a:pt x="7101" y="1"/>
                  </a:moveTo>
                  <a:cubicBezTo>
                    <a:pt x="7137" y="1618"/>
                    <a:pt x="6681" y="3130"/>
                    <a:pt x="6044" y="4546"/>
                  </a:cubicBezTo>
                  <a:cubicBezTo>
                    <a:pt x="5718" y="5253"/>
                    <a:pt x="5354" y="5945"/>
                    <a:pt x="4944" y="6612"/>
                  </a:cubicBezTo>
                  <a:cubicBezTo>
                    <a:pt x="4550" y="7286"/>
                    <a:pt x="4120" y="7945"/>
                    <a:pt x="3662" y="8587"/>
                  </a:cubicBezTo>
                  <a:cubicBezTo>
                    <a:pt x="3227" y="9240"/>
                    <a:pt x="2738" y="9855"/>
                    <a:pt x="2276" y="10548"/>
                  </a:cubicBezTo>
                  <a:cubicBezTo>
                    <a:pt x="1842" y="11243"/>
                    <a:pt x="1429" y="11956"/>
                    <a:pt x="1103" y="12707"/>
                  </a:cubicBezTo>
                  <a:cubicBezTo>
                    <a:pt x="452" y="14205"/>
                    <a:pt x="0" y="15819"/>
                    <a:pt x="40" y="17442"/>
                  </a:cubicBezTo>
                  <a:cubicBezTo>
                    <a:pt x="412" y="15878"/>
                    <a:pt x="1050" y="14428"/>
                    <a:pt x="1801" y="13056"/>
                  </a:cubicBezTo>
                  <a:cubicBezTo>
                    <a:pt x="2193" y="12380"/>
                    <a:pt x="2601" y="11716"/>
                    <a:pt x="3058" y="11083"/>
                  </a:cubicBezTo>
                  <a:cubicBezTo>
                    <a:pt x="3509" y="10463"/>
                    <a:pt x="4017" y="9824"/>
                    <a:pt x="4485" y="9158"/>
                  </a:cubicBezTo>
                  <a:cubicBezTo>
                    <a:pt x="5405" y="7822"/>
                    <a:pt x="6230" y="6393"/>
                    <a:pt x="6771" y="4836"/>
                  </a:cubicBezTo>
                  <a:cubicBezTo>
                    <a:pt x="7309" y="3296"/>
                    <a:pt x="7563" y="1565"/>
                    <a:pt x="710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39" name="Google Shape;8839;p31"/>
            <p:cNvSpPr/>
            <p:nvPr/>
          </p:nvSpPr>
          <p:spPr>
            <a:xfrm>
              <a:off x="-2093997" y="3688112"/>
              <a:ext cx="314605" cy="591954"/>
            </a:xfrm>
            <a:custGeom>
              <a:avLst/>
              <a:gdLst/>
              <a:ahLst/>
              <a:cxnLst/>
              <a:rect l="l" t="t" r="r" b="b"/>
              <a:pathLst>
                <a:path w="8951" h="16842" extrusionOk="0">
                  <a:moveTo>
                    <a:pt x="8951" y="0"/>
                  </a:moveTo>
                  <a:lnTo>
                    <a:pt x="8951" y="0"/>
                  </a:lnTo>
                  <a:cubicBezTo>
                    <a:pt x="8051" y="873"/>
                    <a:pt x="7138" y="1746"/>
                    <a:pt x="6249" y="2668"/>
                  </a:cubicBezTo>
                  <a:cubicBezTo>
                    <a:pt x="3337" y="5683"/>
                    <a:pt x="1284" y="9240"/>
                    <a:pt x="464" y="12691"/>
                  </a:cubicBezTo>
                  <a:cubicBezTo>
                    <a:pt x="126" y="14111"/>
                    <a:pt x="1" y="15509"/>
                    <a:pt x="78" y="16842"/>
                  </a:cubicBezTo>
                  <a:cubicBezTo>
                    <a:pt x="83" y="16726"/>
                    <a:pt x="378" y="11234"/>
                    <a:pt x="8951" y="0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40" name="Google Shape;8840;p31"/>
            <p:cNvSpPr/>
            <p:nvPr/>
          </p:nvSpPr>
          <p:spPr>
            <a:xfrm>
              <a:off x="1116822" y="3884441"/>
              <a:ext cx="379734" cy="531219"/>
            </a:xfrm>
            <a:custGeom>
              <a:avLst/>
              <a:gdLst/>
              <a:ahLst/>
              <a:cxnLst/>
              <a:rect l="l" t="t" r="r" b="b"/>
              <a:pathLst>
                <a:path w="10804" h="15114" extrusionOk="0">
                  <a:moveTo>
                    <a:pt x="222" y="0"/>
                  </a:moveTo>
                  <a:cubicBezTo>
                    <a:pt x="81" y="0"/>
                    <a:pt x="0" y="177"/>
                    <a:pt x="161" y="340"/>
                  </a:cubicBezTo>
                  <a:cubicBezTo>
                    <a:pt x="4339" y="4593"/>
                    <a:pt x="8572" y="9498"/>
                    <a:pt x="9368" y="14875"/>
                  </a:cubicBezTo>
                  <a:cubicBezTo>
                    <a:pt x="9390" y="15027"/>
                    <a:pt x="9529" y="15114"/>
                    <a:pt x="9641" y="15114"/>
                  </a:cubicBezTo>
                  <a:cubicBezTo>
                    <a:pt x="9730" y="15114"/>
                    <a:pt x="9801" y="15060"/>
                    <a:pt x="9784" y="14941"/>
                  </a:cubicBezTo>
                  <a:cubicBezTo>
                    <a:pt x="9447" y="12653"/>
                    <a:pt x="8498" y="10447"/>
                    <a:pt x="7200" y="8337"/>
                  </a:cubicBezTo>
                  <a:lnTo>
                    <a:pt x="7200" y="8337"/>
                  </a:lnTo>
                  <a:cubicBezTo>
                    <a:pt x="8332" y="8847"/>
                    <a:pt x="9456" y="9103"/>
                    <a:pt x="10539" y="9103"/>
                  </a:cubicBezTo>
                  <a:cubicBezTo>
                    <a:pt x="10542" y="9103"/>
                    <a:pt x="10545" y="9103"/>
                    <a:pt x="10548" y="9103"/>
                  </a:cubicBezTo>
                  <a:cubicBezTo>
                    <a:pt x="10804" y="9103"/>
                    <a:pt x="10615" y="8680"/>
                    <a:pt x="10362" y="8677"/>
                  </a:cubicBezTo>
                  <a:cubicBezTo>
                    <a:pt x="10357" y="8677"/>
                    <a:pt x="10352" y="8677"/>
                    <a:pt x="10347" y="8677"/>
                  </a:cubicBezTo>
                  <a:cubicBezTo>
                    <a:pt x="9230" y="8677"/>
                    <a:pt x="8060" y="8367"/>
                    <a:pt x="6896" y="7787"/>
                  </a:cubicBezTo>
                  <a:cubicBezTo>
                    <a:pt x="6876" y="7775"/>
                    <a:pt x="6860" y="7775"/>
                    <a:pt x="6843" y="7769"/>
                  </a:cubicBezTo>
                  <a:cubicBezTo>
                    <a:pt x="5067" y="5032"/>
                    <a:pt x="2728" y="2458"/>
                    <a:pt x="399" y="88"/>
                  </a:cubicBezTo>
                  <a:cubicBezTo>
                    <a:pt x="338" y="26"/>
                    <a:pt x="276" y="0"/>
                    <a:pt x="22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41" name="Google Shape;8841;p31"/>
            <p:cNvSpPr/>
            <p:nvPr/>
          </p:nvSpPr>
          <p:spPr>
            <a:xfrm>
              <a:off x="1294700" y="4342298"/>
              <a:ext cx="486266" cy="962936"/>
            </a:xfrm>
            <a:custGeom>
              <a:avLst/>
              <a:gdLst/>
              <a:ahLst/>
              <a:cxnLst/>
              <a:rect l="l" t="t" r="r" b="b"/>
              <a:pathLst>
                <a:path w="13835" h="27397" extrusionOk="0">
                  <a:moveTo>
                    <a:pt x="4079" y="0"/>
                  </a:moveTo>
                  <a:cubicBezTo>
                    <a:pt x="3991" y="0"/>
                    <a:pt x="3931" y="100"/>
                    <a:pt x="3823" y="312"/>
                  </a:cubicBezTo>
                  <a:cubicBezTo>
                    <a:pt x="3468" y="1009"/>
                    <a:pt x="3325" y="1879"/>
                    <a:pt x="2961" y="2587"/>
                  </a:cubicBezTo>
                  <a:cubicBezTo>
                    <a:pt x="2580" y="3334"/>
                    <a:pt x="2132" y="4036"/>
                    <a:pt x="1714" y="4756"/>
                  </a:cubicBezTo>
                  <a:cubicBezTo>
                    <a:pt x="809" y="6302"/>
                    <a:pt x="1" y="8022"/>
                    <a:pt x="211" y="10121"/>
                  </a:cubicBezTo>
                  <a:cubicBezTo>
                    <a:pt x="409" y="12110"/>
                    <a:pt x="1515" y="14223"/>
                    <a:pt x="2868" y="16118"/>
                  </a:cubicBezTo>
                  <a:cubicBezTo>
                    <a:pt x="4223" y="18011"/>
                    <a:pt x="5836" y="19747"/>
                    <a:pt x="7316" y="21567"/>
                  </a:cubicBezTo>
                  <a:cubicBezTo>
                    <a:pt x="8796" y="23388"/>
                    <a:pt x="10175" y="25348"/>
                    <a:pt x="10885" y="27397"/>
                  </a:cubicBezTo>
                  <a:cubicBezTo>
                    <a:pt x="10340" y="25061"/>
                    <a:pt x="10758" y="22930"/>
                    <a:pt x="11415" y="21023"/>
                  </a:cubicBezTo>
                  <a:cubicBezTo>
                    <a:pt x="12073" y="19115"/>
                    <a:pt x="12967" y="17348"/>
                    <a:pt x="13401" y="15318"/>
                  </a:cubicBezTo>
                  <a:cubicBezTo>
                    <a:pt x="13834" y="13287"/>
                    <a:pt x="13767" y="10895"/>
                    <a:pt x="12588" y="8589"/>
                  </a:cubicBezTo>
                  <a:cubicBezTo>
                    <a:pt x="11688" y="6827"/>
                    <a:pt x="10218" y="5266"/>
                    <a:pt x="8684" y="3888"/>
                  </a:cubicBezTo>
                  <a:cubicBezTo>
                    <a:pt x="7810" y="3105"/>
                    <a:pt x="6903" y="2365"/>
                    <a:pt x="6010" y="1605"/>
                  </a:cubicBezTo>
                  <a:cubicBezTo>
                    <a:pt x="5543" y="1206"/>
                    <a:pt x="5090" y="784"/>
                    <a:pt x="4623" y="388"/>
                  </a:cubicBezTo>
                  <a:cubicBezTo>
                    <a:pt x="4323" y="136"/>
                    <a:pt x="4182" y="0"/>
                    <a:pt x="407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42" name="Google Shape;8842;p31"/>
            <p:cNvSpPr/>
            <p:nvPr/>
          </p:nvSpPr>
          <p:spPr>
            <a:xfrm>
              <a:off x="1294700" y="4343915"/>
              <a:ext cx="382545" cy="961284"/>
            </a:xfrm>
            <a:custGeom>
              <a:avLst/>
              <a:gdLst/>
              <a:ahLst/>
              <a:cxnLst/>
              <a:rect l="l" t="t" r="r" b="b"/>
              <a:pathLst>
                <a:path w="10884" h="27350" extrusionOk="0">
                  <a:moveTo>
                    <a:pt x="3986" y="0"/>
                  </a:moveTo>
                  <a:cubicBezTo>
                    <a:pt x="3938" y="47"/>
                    <a:pt x="3890" y="136"/>
                    <a:pt x="3823" y="262"/>
                  </a:cubicBezTo>
                  <a:cubicBezTo>
                    <a:pt x="3468" y="960"/>
                    <a:pt x="3325" y="1831"/>
                    <a:pt x="2961" y="2538"/>
                  </a:cubicBezTo>
                  <a:cubicBezTo>
                    <a:pt x="2578" y="3287"/>
                    <a:pt x="2132" y="3988"/>
                    <a:pt x="1711" y="4708"/>
                  </a:cubicBezTo>
                  <a:cubicBezTo>
                    <a:pt x="808" y="6254"/>
                    <a:pt x="1" y="7975"/>
                    <a:pt x="209" y="10073"/>
                  </a:cubicBezTo>
                  <a:cubicBezTo>
                    <a:pt x="408" y="12062"/>
                    <a:pt x="1514" y="14177"/>
                    <a:pt x="2867" y="16070"/>
                  </a:cubicBezTo>
                  <a:cubicBezTo>
                    <a:pt x="4221" y="17963"/>
                    <a:pt x="5833" y="19699"/>
                    <a:pt x="7315" y="21520"/>
                  </a:cubicBezTo>
                  <a:cubicBezTo>
                    <a:pt x="8795" y="23340"/>
                    <a:pt x="10174" y="25302"/>
                    <a:pt x="10884" y="27349"/>
                  </a:cubicBezTo>
                  <a:cubicBezTo>
                    <a:pt x="10647" y="26331"/>
                    <a:pt x="10591" y="25352"/>
                    <a:pt x="10660" y="24413"/>
                  </a:cubicBezTo>
                  <a:cubicBezTo>
                    <a:pt x="9229" y="21240"/>
                    <a:pt x="6712" y="18026"/>
                    <a:pt x="5429" y="14904"/>
                  </a:cubicBezTo>
                  <a:cubicBezTo>
                    <a:pt x="4953" y="13750"/>
                    <a:pt x="4647" y="12584"/>
                    <a:pt x="4636" y="11482"/>
                  </a:cubicBezTo>
                  <a:cubicBezTo>
                    <a:pt x="4623" y="10419"/>
                    <a:pt x="4823" y="9438"/>
                    <a:pt x="5010" y="8460"/>
                  </a:cubicBezTo>
                  <a:cubicBezTo>
                    <a:pt x="5390" y="6477"/>
                    <a:pt x="5540" y="4488"/>
                    <a:pt x="4830" y="2182"/>
                  </a:cubicBezTo>
                  <a:cubicBezTo>
                    <a:pt x="4616" y="1486"/>
                    <a:pt x="4347" y="722"/>
                    <a:pt x="3986" y="0"/>
                  </a:cubicBezTo>
                  <a:close/>
                </a:path>
              </a:pathLst>
            </a:custGeom>
            <a:solidFill>
              <a:srgbClr val="000000">
                <a:alpha val="18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43" name="Google Shape;8843;p31"/>
            <p:cNvSpPr/>
            <p:nvPr/>
          </p:nvSpPr>
          <p:spPr>
            <a:xfrm>
              <a:off x="1434794" y="4343950"/>
              <a:ext cx="200692" cy="585839"/>
            </a:xfrm>
            <a:custGeom>
              <a:avLst/>
              <a:gdLst/>
              <a:ahLst/>
              <a:cxnLst/>
              <a:rect l="l" t="t" r="r" b="b"/>
              <a:pathLst>
                <a:path w="5710" h="16668" extrusionOk="0">
                  <a:moveTo>
                    <a:pt x="1" y="1"/>
                  </a:moveTo>
                  <a:cubicBezTo>
                    <a:pt x="374" y="1457"/>
                    <a:pt x="951" y="2865"/>
                    <a:pt x="1633" y="4207"/>
                  </a:cubicBezTo>
                  <a:cubicBezTo>
                    <a:pt x="1966" y="4883"/>
                    <a:pt x="2337" y="5535"/>
                    <a:pt x="2707" y="6190"/>
                  </a:cubicBezTo>
                  <a:cubicBezTo>
                    <a:pt x="3079" y="6840"/>
                    <a:pt x="3496" y="7483"/>
                    <a:pt x="3823" y="8111"/>
                  </a:cubicBezTo>
                  <a:cubicBezTo>
                    <a:pt x="4000" y="8424"/>
                    <a:pt x="4130" y="8762"/>
                    <a:pt x="4283" y="9088"/>
                  </a:cubicBezTo>
                  <a:cubicBezTo>
                    <a:pt x="4396" y="9430"/>
                    <a:pt x="4540" y="9761"/>
                    <a:pt x="4630" y="10112"/>
                  </a:cubicBezTo>
                  <a:cubicBezTo>
                    <a:pt x="4855" y="10803"/>
                    <a:pt x="4962" y="11524"/>
                    <a:pt x="5069" y="12246"/>
                  </a:cubicBezTo>
                  <a:cubicBezTo>
                    <a:pt x="5225" y="13699"/>
                    <a:pt x="5196" y="15188"/>
                    <a:pt x="4948" y="16668"/>
                  </a:cubicBezTo>
                  <a:cubicBezTo>
                    <a:pt x="5502" y="15263"/>
                    <a:pt x="5709" y="13727"/>
                    <a:pt x="5661" y="12201"/>
                  </a:cubicBezTo>
                  <a:cubicBezTo>
                    <a:pt x="5583" y="10675"/>
                    <a:pt x="5226" y="9131"/>
                    <a:pt x="4496" y="7759"/>
                  </a:cubicBezTo>
                  <a:cubicBezTo>
                    <a:pt x="4119" y="7066"/>
                    <a:pt x="3712" y="6459"/>
                    <a:pt x="3323" y="5820"/>
                  </a:cubicBezTo>
                  <a:cubicBezTo>
                    <a:pt x="2921" y="5194"/>
                    <a:pt x="2540" y="4554"/>
                    <a:pt x="2153" y="3921"/>
                  </a:cubicBezTo>
                  <a:cubicBezTo>
                    <a:pt x="1381" y="2647"/>
                    <a:pt x="672" y="1349"/>
                    <a:pt x="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44" name="Google Shape;8844;p31"/>
            <p:cNvSpPr/>
            <p:nvPr/>
          </p:nvSpPr>
          <p:spPr>
            <a:xfrm>
              <a:off x="1572850" y="4455506"/>
              <a:ext cx="277243" cy="580953"/>
            </a:xfrm>
            <a:custGeom>
              <a:avLst/>
              <a:gdLst/>
              <a:ahLst/>
              <a:cxnLst/>
              <a:rect l="l" t="t" r="r" b="b"/>
              <a:pathLst>
                <a:path w="7888" h="16529" extrusionOk="0">
                  <a:moveTo>
                    <a:pt x="1" y="0"/>
                  </a:moveTo>
                  <a:cubicBezTo>
                    <a:pt x="7888" y="8253"/>
                    <a:pt x="3952" y="16516"/>
                    <a:pt x="3952" y="16516"/>
                  </a:cubicBezTo>
                  <a:lnTo>
                    <a:pt x="3974" y="16529"/>
                  </a:lnTo>
                  <a:cubicBezTo>
                    <a:pt x="4539" y="15086"/>
                    <a:pt x="5152" y="13671"/>
                    <a:pt x="5487" y="12097"/>
                  </a:cubicBezTo>
                  <a:cubicBezTo>
                    <a:pt x="5923" y="10066"/>
                    <a:pt x="5853" y="7674"/>
                    <a:pt x="4674" y="5368"/>
                  </a:cubicBezTo>
                  <a:cubicBezTo>
                    <a:pt x="3774" y="3606"/>
                    <a:pt x="2304" y="2045"/>
                    <a:pt x="770" y="667"/>
                  </a:cubicBezTo>
                  <a:cubicBezTo>
                    <a:pt x="517" y="442"/>
                    <a:pt x="258" y="222"/>
                    <a:pt x="1" y="0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45" name="Google Shape;8845;p31"/>
            <p:cNvSpPr/>
            <p:nvPr/>
          </p:nvSpPr>
          <p:spPr>
            <a:xfrm>
              <a:off x="1452754" y="4032550"/>
              <a:ext cx="747341" cy="410804"/>
            </a:xfrm>
            <a:custGeom>
              <a:avLst/>
              <a:gdLst/>
              <a:ahLst/>
              <a:cxnLst/>
              <a:rect l="l" t="t" r="r" b="b"/>
              <a:pathLst>
                <a:path w="21263" h="11688" extrusionOk="0">
                  <a:moveTo>
                    <a:pt x="7163" y="1"/>
                  </a:moveTo>
                  <a:cubicBezTo>
                    <a:pt x="6008" y="1"/>
                    <a:pt x="4925" y="248"/>
                    <a:pt x="3991" y="688"/>
                  </a:cubicBezTo>
                  <a:cubicBezTo>
                    <a:pt x="2470" y="1402"/>
                    <a:pt x="390" y="2927"/>
                    <a:pt x="0" y="4703"/>
                  </a:cubicBezTo>
                  <a:cubicBezTo>
                    <a:pt x="2186" y="5844"/>
                    <a:pt x="4068" y="7382"/>
                    <a:pt x="6165" y="8764"/>
                  </a:cubicBezTo>
                  <a:cubicBezTo>
                    <a:pt x="8820" y="10512"/>
                    <a:pt x="11758" y="11545"/>
                    <a:pt x="14444" y="11674"/>
                  </a:cubicBezTo>
                  <a:cubicBezTo>
                    <a:pt x="14636" y="11683"/>
                    <a:pt x="14827" y="11688"/>
                    <a:pt x="15016" y="11688"/>
                  </a:cubicBezTo>
                  <a:cubicBezTo>
                    <a:pt x="17473" y="11688"/>
                    <a:pt x="19673" y="10917"/>
                    <a:pt x="21262" y="9489"/>
                  </a:cubicBezTo>
                  <a:cubicBezTo>
                    <a:pt x="19408" y="8061"/>
                    <a:pt x="17783" y="6307"/>
                    <a:pt x="16073" y="4677"/>
                  </a:cubicBezTo>
                  <a:cubicBezTo>
                    <a:pt x="14361" y="3047"/>
                    <a:pt x="12482" y="1487"/>
                    <a:pt x="10446" y="659"/>
                  </a:cubicBezTo>
                  <a:cubicBezTo>
                    <a:pt x="9331" y="207"/>
                    <a:pt x="8217" y="1"/>
                    <a:pt x="7163" y="1"/>
                  </a:cubicBezTo>
                  <a:close/>
                </a:path>
              </a:pathLst>
            </a:custGeom>
            <a:solidFill>
              <a:srgbClr val="ED90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46" name="Google Shape;8846;p31"/>
            <p:cNvSpPr/>
            <p:nvPr/>
          </p:nvSpPr>
          <p:spPr>
            <a:xfrm>
              <a:off x="1452754" y="4032550"/>
              <a:ext cx="747341" cy="410804"/>
            </a:xfrm>
            <a:custGeom>
              <a:avLst/>
              <a:gdLst/>
              <a:ahLst/>
              <a:cxnLst/>
              <a:rect l="l" t="t" r="r" b="b"/>
              <a:pathLst>
                <a:path w="21263" h="11688" extrusionOk="0">
                  <a:moveTo>
                    <a:pt x="7163" y="1"/>
                  </a:moveTo>
                  <a:cubicBezTo>
                    <a:pt x="6008" y="1"/>
                    <a:pt x="4925" y="248"/>
                    <a:pt x="3991" y="688"/>
                  </a:cubicBezTo>
                  <a:cubicBezTo>
                    <a:pt x="2470" y="1402"/>
                    <a:pt x="390" y="2927"/>
                    <a:pt x="0" y="4703"/>
                  </a:cubicBezTo>
                  <a:cubicBezTo>
                    <a:pt x="2186" y="5844"/>
                    <a:pt x="4068" y="7382"/>
                    <a:pt x="6165" y="8764"/>
                  </a:cubicBezTo>
                  <a:cubicBezTo>
                    <a:pt x="8820" y="10512"/>
                    <a:pt x="11758" y="11545"/>
                    <a:pt x="14444" y="11674"/>
                  </a:cubicBezTo>
                  <a:cubicBezTo>
                    <a:pt x="14636" y="11683"/>
                    <a:pt x="14827" y="11688"/>
                    <a:pt x="15016" y="11688"/>
                  </a:cubicBezTo>
                  <a:cubicBezTo>
                    <a:pt x="17473" y="11688"/>
                    <a:pt x="19673" y="10917"/>
                    <a:pt x="21262" y="9489"/>
                  </a:cubicBezTo>
                  <a:cubicBezTo>
                    <a:pt x="19408" y="8061"/>
                    <a:pt x="17783" y="6307"/>
                    <a:pt x="16073" y="4677"/>
                  </a:cubicBezTo>
                  <a:cubicBezTo>
                    <a:pt x="14361" y="3047"/>
                    <a:pt x="12482" y="1487"/>
                    <a:pt x="10446" y="659"/>
                  </a:cubicBezTo>
                  <a:cubicBezTo>
                    <a:pt x="9331" y="207"/>
                    <a:pt x="8217" y="1"/>
                    <a:pt x="71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47" name="Google Shape;8847;p31"/>
            <p:cNvSpPr/>
            <p:nvPr/>
          </p:nvSpPr>
          <p:spPr>
            <a:xfrm>
              <a:off x="1452684" y="4032550"/>
              <a:ext cx="747341" cy="357942"/>
            </a:xfrm>
            <a:custGeom>
              <a:avLst/>
              <a:gdLst/>
              <a:ahLst/>
              <a:cxnLst/>
              <a:rect l="l" t="t" r="r" b="b"/>
              <a:pathLst>
                <a:path w="21263" h="10184" extrusionOk="0">
                  <a:moveTo>
                    <a:pt x="7164" y="1"/>
                  </a:moveTo>
                  <a:cubicBezTo>
                    <a:pt x="6009" y="1"/>
                    <a:pt x="4926" y="248"/>
                    <a:pt x="3991" y="688"/>
                  </a:cubicBezTo>
                  <a:cubicBezTo>
                    <a:pt x="2471" y="1402"/>
                    <a:pt x="388" y="2925"/>
                    <a:pt x="1" y="4703"/>
                  </a:cubicBezTo>
                  <a:cubicBezTo>
                    <a:pt x="52" y="4730"/>
                    <a:pt x="102" y="4759"/>
                    <a:pt x="155" y="4784"/>
                  </a:cubicBezTo>
                  <a:cubicBezTo>
                    <a:pt x="1189" y="3927"/>
                    <a:pt x="2475" y="3578"/>
                    <a:pt x="3897" y="3578"/>
                  </a:cubicBezTo>
                  <a:cubicBezTo>
                    <a:pt x="7123" y="3578"/>
                    <a:pt x="11045" y="5372"/>
                    <a:pt x="14303" y="7080"/>
                  </a:cubicBezTo>
                  <a:cubicBezTo>
                    <a:pt x="16296" y="8125"/>
                    <a:pt x="18324" y="9296"/>
                    <a:pt x="20361" y="10184"/>
                  </a:cubicBezTo>
                  <a:cubicBezTo>
                    <a:pt x="20679" y="9972"/>
                    <a:pt x="20982" y="9742"/>
                    <a:pt x="21263" y="9489"/>
                  </a:cubicBezTo>
                  <a:cubicBezTo>
                    <a:pt x="19408" y="8061"/>
                    <a:pt x="17784" y="6307"/>
                    <a:pt x="16073" y="4677"/>
                  </a:cubicBezTo>
                  <a:cubicBezTo>
                    <a:pt x="14365" y="3047"/>
                    <a:pt x="12483" y="1485"/>
                    <a:pt x="10447" y="659"/>
                  </a:cubicBezTo>
                  <a:cubicBezTo>
                    <a:pt x="9332" y="207"/>
                    <a:pt x="8218" y="1"/>
                    <a:pt x="7164" y="1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48" name="Google Shape;8848;p31"/>
            <p:cNvSpPr/>
            <p:nvPr/>
          </p:nvSpPr>
          <p:spPr>
            <a:xfrm>
              <a:off x="1452684" y="4179358"/>
              <a:ext cx="491678" cy="122876"/>
            </a:xfrm>
            <a:custGeom>
              <a:avLst/>
              <a:gdLst/>
              <a:ahLst/>
              <a:cxnLst/>
              <a:rect l="l" t="t" r="r" b="b"/>
              <a:pathLst>
                <a:path w="13989" h="3496" extrusionOk="0">
                  <a:moveTo>
                    <a:pt x="2425" y="0"/>
                  </a:moveTo>
                  <a:cubicBezTo>
                    <a:pt x="1582" y="0"/>
                    <a:pt x="741" y="149"/>
                    <a:pt x="1" y="526"/>
                  </a:cubicBezTo>
                  <a:cubicBezTo>
                    <a:pt x="451" y="430"/>
                    <a:pt x="901" y="389"/>
                    <a:pt x="1346" y="389"/>
                  </a:cubicBezTo>
                  <a:cubicBezTo>
                    <a:pt x="2089" y="389"/>
                    <a:pt x="2822" y="504"/>
                    <a:pt x="3537" y="677"/>
                  </a:cubicBezTo>
                  <a:cubicBezTo>
                    <a:pt x="4108" y="822"/>
                    <a:pt x="4674" y="997"/>
                    <a:pt x="5230" y="1207"/>
                  </a:cubicBezTo>
                  <a:cubicBezTo>
                    <a:pt x="5787" y="1410"/>
                    <a:pt x="6339" y="1639"/>
                    <a:pt x="6880" y="1889"/>
                  </a:cubicBezTo>
                  <a:cubicBezTo>
                    <a:pt x="7429" y="2122"/>
                    <a:pt x="7958" y="2399"/>
                    <a:pt x="8538" y="2648"/>
                  </a:cubicBezTo>
                  <a:cubicBezTo>
                    <a:pt x="9117" y="2875"/>
                    <a:pt x="9707" y="3082"/>
                    <a:pt x="10311" y="3221"/>
                  </a:cubicBezTo>
                  <a:cubicBezTo>
                    <a:pt x="11046" y="3388"/>
                    <a:pt x="11803" y="3495"/>
                    <a:pt x="12555" y="3495"/>
                  </a:cubicBezTo>
                  <a:cubicBezTo>
                    <a:pt x="13038" y="3495"/>
                    <a:pt x="13518" y="3451"/>
                    <a:pt x="13989" y="3351"/>
                  </a:cubicBezTo>
                  <a:cubicBezTo>
                    <a:pt x="12769" y="3292"/>
                    <a:pt x="11600" y="3019"/>
                    <a:pt x="10474" y="2655"/>
                  </a:cubicBezTo>
                  <a:cubicBezTo>
                    <a:pt x="9915" y="2455"/>
                    <a:pt x="9361" y="2243"/>
                    <a:pt x="8828" y="1992"/>
                  </a:cubicBezTo>
                  <a:cubicBezTo>
                    <a:pt x="8302" y="1742"/>
                    <a:pt x="7756" y="1455"/>
                    <a:pt x="7193" y="1197"/>
                  </a:cubicBezTo>
                  <a:cubicBezTo>
                    <a:pt x="6067" y="697"/>
                    <a:pt x="4887" y="283"/>
                    <a:pt x="3651" y="97"/>
                  </a:cubicBezTo>
                  <a:cubicBezTo>
                    <a:pt x="3250" y="36"/>
                    <a:pt x="2837" y="0"/>
                    <a:pt x="242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49" name="Google Shape;8849;p31"/>
            <p:cNvSpPr/>
            <p:nvPr/>
          </p:nvSpPr>
          <p:spPr>
            <a:xfrm>
              <a:off x="1586276" y="4282900"/>
              <a:ext cx="484860" cy="160448"/>
            </a:xfrm>
            <a:custGeom>
              <a:avLst/>
              <a:gdLst/>
              <a:ahLst/>
              <a:cxnLst/>
              <a:rect l="l" t="t" r="r" b="b"/>
              <a:pathLst>
                <a:path w="13795" h="4565" extrusionOk="0">
                  <a:moveTo>
                    <a:pt x="0" y="0"/>
                  </a:moveTo>
                  <a:lnTo>
                    <a:pt x="0" y="0"/>
                  </a:lnTo>
                  <a:cubicBezTo>
                    <a:pt x="778" y="547"/>
                    <a:pt x="1556" y="1105"/>
                    <a:pt x="2366" y="1641"/>
                  </a:cubicBezTo>
                  <a:cubicBezTo>
                    <a:pt x="5021" y="3389"/>
                    <a:pt x="7959" y="4422"/>
                    <a:pt x="10645" y="4551"/>
                  </a:cubicBezTo>
                  <a:cubicBezTo>
                    <a:pt x="10834" y="4560"/>
                    <a:pt x="11022" y="4565"/>
                    <a:pt x="11209" y="4565"/>
                  </a:cubicBezTo>
                  <a:cubicBezTo>
                    <a:pt x="12111" y="4565"/>
                    <a:pt x="12977" y="4459"/>
                    <a:pt x="13794" y="4258"/>
                  </a:cubicBezTo>
                  <a:lnTo>
                    <a:pt x="13794" y="4258"/>
                  </a:lnTo>
                  <a:cubicBezTo>
                    <a:pt x="13777" y="4260"/>
                    <a:pt x="13611" y="4282"/>
                    <a:pt x="13286" y="4282"/>
                  </a:cubicBezTo>
                  <a:cubicBezTo>
                    <a:pt x="11918" y="4282"/>
                    <a:pt x="7735" y="3893"/>
                    <a:pt x="0" y="0"/>
                  </a:cubicBezTo>
                  <a:close/>
                </a:path>
              </a:pathLst>
            </a:custGeom>
            <a:solidFill>
              <a:srgbClr val="000000">
                <a:alpha val="18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50" name="Google Shape;8850;p31"/>
            <p:cNvSpPr/>
            <p:nvPr/>
          </p:nvSpPr>
          <p:spPr>
            <a:xfrm>
              <a:off x="876244" y="2597719"/>
              <a:ext cx="692406" cy="505070"/>
            </a:xfrm>
            <a:custGeom>
              <a:avLst/>
              <a:gdLst/>
              <a:ahLst/>
              <a:cxnLst/>
              <a:rect l="l" t="t" r="r" b="b"/>
              <a:pathLst>
                <a:path w="19700" h="14370" extrusionOk="0">
                  <a:moveTo>
                    <a:pt x="11478" y="0"/>
                  </a:moveTo>
                  <a:cubicBezTo>
                    <a:pt x="11312" y="0"/>
                    <a:pt x="11065" y="195"/>
                    <a:pt x="11072" y="422"/>
                  </a:cubicBezTo>
                  <a:cubicBezTo>
                    <a:pt x="11126" y="1899"/>
                    <a:pt x="10771" y="3464"/>
                    <a:pt x="10055" y="5031"/>
                  </a:cubicBezTo>
                  <a:cubicBezTo>
                    <a:pt x="10043" y="5057"/>
                    <a:pt x="10042" y="5078"/>
                    <a:pt x="10036" y="5100"/>
                  </a:cubicBezTo>
                  <a:cubicBezTo>
                    <a:pt x="6507" y="7566"/>
                    <a:pt x="3222" y="10763"/>
                    <a:pt x="204" y="13940"/>
                  </a:cubicBezTo>
                  <a:cubicBezTo>
                    <a:pt x="0" y="14155"/>
                    <a:pt x="112" y="14370"/>
                    <a:pt x="298" y="14370"/>
                  </a:cubicBezTo>
                  <a:cubicBezTo>
                    <a:pt x="374" y="14370"/>
                    <a:pt x="463" y="14333"/>
                    <a:pt x="547" y="14245"/>
                  </a:cubicBezTo>
                  <a:cubicBezTo>
                    <a:pt x="5963" y="8544"/>
                    <a:pt x="12237" y="2743"/>
                    <a:pt x="19286" y="1450"/>
                  </a:cubicBezTo>
                  <a:cubicBezTo>
                    <a:pt x="19623" y="1390"/>
                    <a:pt x="19700" y="894"/>
                    <a:pt x="19408" y="894"/>
                  </a:cubicBezTo>
                  <a:cubicBezTo>
                    <a:pt x="19391" y="894"/>
                    <a:pt x="19373" y="895"/>
                    <a:pt x="19354" y="899"/>
                  </a:cubicBezTo>
                  <a:cubicBezTo>
                    <a:pt x="16353" y="1449"/>
                    <a:pt x="13488" y="2798"/>
                    <a:pt x="10765" y="4602"/>
                  </a:cubicBezTo>
                  <a:cubicBezTo>
                    <a:pt x="11391" y="3085"/>
                    <a:pt x="11676" y="1589"/>
                    <a:pt x="11624" y="157"/>
                  </a:cubicBezTo>
                  <a:cubicBezTo>
                    <a:pt x="11620" y="46"/>
                    <a:pt x="11558" y="0"/>
                    <a:pt x="11478" y="0"/>
                  </a:cubicBezTo>
                  <a:close/>
                </a:path>
              </a:pathLst>
            </a:custGeom>
            <a:solidFill>
              <a:srgbClr val="383F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51" name="Google Shape;8851;p31"/>
            <p:cNvSpPr/>
            <p:nvPr/>
          </p:nvSpPr>
          <p:spPr>
            <a:xfrm>
              <a:off x="1461822" y="2197960"/>
              <a:ext cx="1265240" cy="630195"/>
            </a:xfrm>
            <a:custGeom>
              <a:avLst/>
              <a:gdLst/>
              <a:ahLst/>
              <a:cxnLst/>
              <a:rect l="l" t="t" r="r" b="b"/>
              <a:pathLst>
                <a:path w="35998" h="17930" extrusionOk="0">
                  <a:moveTo>
                    <a:pt x="17416" y="0"/>
                  </a:moveTo>
                  <a:cubicBezTo>
                    <a:pt x="15381" y="0"/>
                    <a:pt x="13216" y="446"/>
                    <a:pt x="11130" y="1604"/>
                  </a:cubicBezTo>
                  <a:cubicBezTo>
                    <a:pt x="8848" y="2871"/>
                    <a:pt x="6858" y="4877"/>
                    <a:pt x="5112" y="6962"/>
                  </a:cubicBezTo>
                  <a:cubicBezTo>
                    <a:pt x="4116" y="8149"/>
                    <a:pt x="3184" y="9378"/>
                    <a:pt x="2222" y="10588"/>
                  </a:cubicBezTo>
                  <a:cubicBezTo>
                    <a:pt x="1720" y="11223"/>
                    <a:pt x="1181" y="11837"/>
                    <a:pt x="682" y="12473"/>
                  </a:cubicBezTo>
                  <a:cubicBezTo>
                    <a:pt x="91" y="13229"/>
                    <a:pt x="1" y="13244"/>
                    <a:pt x="618" y="13530"/>
                  </a:cubicBezTo>
                  <a:cubicBezTo>
                    <a:pt x="1554" y="13965"/>
                    <a:pt x="2705" y="14113"/>
                    <a:pt x="3656" y="14560"/>
                  </a:cubicBezTo>
                  <a:cubicBezTo>
                    <a:pt x="4660" y="15035"/>
                    <a:pt x="5606" y="15588"/>
                    <a:pt x="6575" y="16111"/>
                  </a:cubicBezTo>
                  <a:cubicBezTo>
                    <a:pt x="8350" y="17068"/>
                    <a:pt x="10289" y="17929"/>
                    <a:pt x="12533" y="17929"/>
                  </a:cubicBezTo>
                  <a:cubicBezTo>
                    <a:pt x="12917" y="17929"/>
                    <a:pt x="13310" y="17904"/>
                    <a:pt x="13713" y="17850"/>
                  </a:cubicBezTo>
                  <a:cubicBezTo>
                    <a:pt x="16326" y="17497"/>
                    <a:pt x="19061" y="15943"/>
                    <a:pt x="21496" y="14073"/>
                  </a:cubicBezTo>
                  <a:cubicBezTo>
                    <a:pt x="23931" y="12201"/>
                    <a:pt x="26145" y="9998"/>
                    <a:pt x="28476" y="7963"/>
                  </a:cubicBezTo>
                  <a:cubicBezTo>
                    <a:pt x="30808" y="5929"/>
                    <a:pt x="33331" y="4023"/>
                    <a:pt x="35997" y="2993"/>
                  </a:cubicBezTo>
                  <a:lnTo>
                    <a:pt x="35997" y="2993"/>
                  </a:lnTo>
                  <a:cubicBezTo>
                    <a:pt x="34851" y="3303"/>
                    <a:pt x="33736" y="3432"/>
                    <a:pt x="32657" y="3432"/>
                  </a:cubicBezTo>
                  <a:cubicBezTo>
                    <a:pt x="30861" y="3432"/>
                    <a:pt x="29161" y="3073"/>
                    <a:pt x="27573" y="2587"/>
                  </a:cubicBezTo>
                  <a:cubicBezTo>
                    <a:pt x="25029" y="1808"/>
                    <a:pt x="22659" y="708"/>
                    <a:pt x="19961" y="228"/>
                  </a:cubicBezTo>
                  <a:cubicBezTo>
                    <a:pt x="19149" y="83"/>
                    <a:pt x="18295" y="0"/>
                    <a:pt x="17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52" name="Google Shape;8852;p31"/>
            <p:cNvSpPr/>
            <p:nvPr/>
          </p:nvSpPr>
          <p:spPr>
            <a:xfrm>
              <a:off x="1471065" y="2303119"/>
              <a:ext cx="1256066" cy="525033"/>
            </a:xfrm>
            <a:custGeom>
              <a:avLst/>
              <a:gdLst/>
              <a:ahLst/>
              <a:cxnLst/>
              <a:rect l="l" t="t" r="r" b="b"/>
              <a:pathLst>
                <a:path w="35737" h="14938" extrusionOk="0">
                  <a:moveTo>
                    <a:pt x="35737" y="1"/>
                  </a:moveTo>
                  <a:lnTo>
                    <a:pt x="35737" y="1"/>
                  </a:lnTo>
                  <a:cubicBezTo>
                    <a:pt x="34590" y="309"/>
                    <a:pt x="33477" y="439"/>
                    <a:pt x="32397" y="439"/>
                  </a:cubicBezTo>
                  <a:cubicBezTo>
                    <a:pt x="32223" y="439"/>
                    <a:pt x="32050" y="436"/>
                    <a:pt x="31878" y="429"/>
                  </a:cubicBezTo>
                  <a:cubicBezTo>
                    <a:pt x="27760" y="2460"/>
                    <a:pt x="23638" y="5923"/>
                    <a:pt x="19581" y="7758"/>
                  </a:cubicBezTo>
                  <a:cubicBezTo>
                    <a:pt x="18082" y="8436"/>
                    <a:pt x="16559" y="8892"/>
                    <a:pt x="15108" y="8958"/>
                  </a:cubicBezTo>
                  <a:cubicBezTo>
                    <a:pt x="14938" y="8966"/>
                    <a:pt x="14771" y="8969"/>
                    <a:pt x="14604" y="8969"/>
                  </a:cubicBezTo>
                  <a:cubicBezTo>
                    <a:pt x="13392" y="8969"/>
                    <a:pt x="12246" y="8778"/>
                    <a:pt x="11107" y="8601"/>
                  </a:cubicBezTo>
                  <a:cubicBezTo>
                    <a:pt x="9987" y="8426"/>
                    <a:pt x="8868" y="8306"/>
                    <a:pt x="7721" y="8306"/>
                  </a:cubicBezTo>
                  <a:cubicBezTo>
                    <a:pt x="6170" y="8306"/>
                    <a:pt x="4567" y="8525"/>
                    <a:pt x="2840" y="9124"/>
                  </a:cubicBezTo>
                  <a:cubicBezTo>
                    <a:pt x="1932" y="9438"/>
                    <a:pt x="935" y="9825"/>
                    <a:pt x="1" y="10337"/>
                  </a:cubicBezTo>
                  <a:cubicBezTo>
                    <a:pt x="65" y="10397"/>
                    <a:pt x="182" y="10457"/>
                    <a:pt x="359" y="10538"/>
                  </a:cubicBezTo>
                  <a:cubicBezTo>
                    <a:pt x="1295" y="10973"/>
                    <a:pt x="2448" y="11121"/>
                    <a:pt x="3398" y="11568"/>
                  </a:cubicBezTo>
                  <a:cubicBezTo>
                    <a:pt x="4400" y="12043"/>
                    <a:pt x="5347" y="12597"/>
                    <a:pt x="6315" y="13119"/>
                  </a:cubicBezTo>
                  <a:cubicBezTo>
                    <a:pt x="8090" y="14076"/>
                    <a:pt x="10028" y="14937"/>
                    <a:pt x="12272" y="14937"/>
                  </a:cubicBezTo>
                  <a:cubicBezTo>
                    <a:pt x="12657" y="14937"/>
                    <a:pt x="13050" y="14912"/>
                    <a:pt x="13453" y="14858"/>
                  </a:cubicBezTo>
                  <a:cubicBezTo>
                    <a:pt x="16066" y="14505"/>
                    <a:pt x="18803" y="12953"/>
                    <a:pt x="21237" y="11081"/>
                  </a:cubicBezTo>
                  <a:cubicBezTo>
                    <a:pt x="23671" y="9209"/>
                    <a:pt x="25885" y="7006"/>
                    <a:pt x="28217" y="4971"/>
                  </a:cubicBezTo>
                  <a:cubicBezTo>
                    <a:pt x="30547" y="2937"/>
                    <a:pt x="33071" y="1029"/>
                    <a:pt x="35737" y="1"/>
                  </a:cubicBezTo>
                  <a:close/>
                </a:path>
              </a:pathLst>
            </a:custGeom>
            <a:solidFill>
              <a:srgbClr val="000000">
                <a:alpha val="18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53" name="Google Shape;8853;p31"/>
            <p:cNvSpPr/>
            <p:nvPr/>
          </p:nvSpPr>
          <p:spPr>
            <a:xfrm>
              <a:off x="1471065" y="2383324"/>
              <a:ext cx="764282" cy="283008"/>
            </a:xfrm>
            <a:custGeom>
              <a:avLst/>
              <a:gdLst/>
              <a:ahLst/>
              <a:cxnLst/>
              <a:rect l="l" t="t" r="r" b="b"/>
              <a:pathLst>
                <a:path w="21745" h="8052" extrusionOk="0">
                  <a:moveTo>
                    <a:pt x="16977" y="0"/>
                  </a:moveTo>
                  <a:cubicBezTo>
                    <a:pt x="16592" y="0"/>
                    <a:pt x="16207" y="14"/>
                    <a:pt x="15823" y="39"/>
                  </a:cubicBezTo>
                  <a:cubicBezTo>
                    <a:pt x="13816" y="209"/>
                    <a:pt x="11798" y="749"/>
                    <a:pt x="10022" y="1775"/>
                  </a:cubicBezTo>
                  <a:cubicBezTo>
                    <a:pt x="9126" y="2304"/>
                    <a:pt x="8345" y="2868"/>
                    <a:pt x="7522" y="3408"/>
                  </a:cubicBezTo>
                  <a:cubicBezTo>
                    <a:pt x="6713" y="3968"/>
                    <a:pt x="5887" y="4497"/>
                    <a:pt x="5070" y="5037"/>
                  </a:cubicBezTo>
                  <a:cubicBezTo>
                    <a:pt x="3427" y="6113"/>
                    <a:pt x="1748" y="7106"/>
                    <a:pt x="1" y="8052"/>
                  </a:cubicBezTo>
                  <a:cubicBezTo>
                    <a:pt x="1904" y="7493"/>
                    <a:pt x="3734" y="6670"/>
                    <a:pt x="5470" y="5710"/>
                  </a:cubicBezTo>
                  <a:cubicBezTo>
                    <a:pt x="6349" y="5241"/>
                    <a:pt x="7192" y="4721"/>
                    <a:pt x="8038" y="4205"/>
                  </a:cubicBezTo>
                  <a:cubicBezTo>
                    <a:pt x="8878" y="3685"/>
                    <a:pt x="9705" y="3105"/>
                    <a:pt x="10517" y="2647"/>
                  </a:cubicBezTo>
                  <a:cubicBezTo>
                    <a:pt x="10921" y="2398"/>
                    <a:pt x="11363" y="2212"/>
                    <a:pt x="11784" y="1995"/>
                  </a:cubicBezTo>
                  <a:cubicBezTo>
                    <a:pt x="12230" y="1831"/>
                    <a:pt x="12660" y="1625"/>
                    <a:pt x="13120" y="1491"/>
                  </a:cubicBezTo>
                  <a:cubicBezTo>
                    <a:pt x="14017" y="1162"/>
                    <a:pt x="14965" y="991"/>
                    <a:pt x="15911" y="816"/>
                  </a:cubicBezTo>
                  <a:cubicBezTo>
                    <a:pt x="16929" y="671"/>
                    <a:pt x="17964" y="595"/>
                    <a:pt x="19006" y="595"/>
                  </a:cubicBezTo>
                  <a:cubicBezTo>
                    <a:pt x="19915" y="595"/>
                    <a:pt x="20830" y="653"/>
                    <a:pt x="21744" y="775"/>
                  </a:cubicBezTo>
                  <a:cubicBezTo>
                    <a:pt x="20228" y="236"/>
                    <a:pt x="18606" y="0"/>
                    <a:pt x="1697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54" name="Google Shape;8854;p31"/>
            <p:cNvSpPr/>
            <p:nvPr/>
          </p:nvSpPr>
          <p:spPr>
            <a:xfrm>
              <a:off x="1611722" y="2197890"/>
              <a:ext cx="759467" cy="281496"/>
            </a:xfrm>
            <a:custGeom>
              <a:avLst/>
              <a:gdLst/>
              <a:ahLst/>
              <a:cxnLst/>
              <a:rect l="l" t="t" r="r" b="b"/>
              <a:pathLst>
                <a:path w="21608" h="8009" extrusionOk="0">
                  <a:moveTo>
                    <a:pt x="13149" y="0"/>
                  </a:moveTo>
                  <a:cubicBezTo>
                    <a:pt x="11114" y="0"/>
                    <a:pt x="8950" y="446"/>
                    <a:pt x="6865" y="1603"/>
                  </a:cubicBezTo>
                  <a:cubicBezTo>
                    <a:pt x="4583" y="2872"/>
                    <a:pt x="2593" y="4878"/>
                    <a:pt x="847" y="6961"/>
                  </a:cubicBezTo>
                  <a:cubicBezTo>
                    <a:pt x="558" y="7307"/>
                    <a:pt x="282" y="7658"/>
                    <a:pt x="1" y="8008"/>
                  </a:cubicBezTo>
                  <a:cubicBezTo>
                    <a:pt x="5558" y="2321"/>
                    <a:pt x="11267" y="979"/>
                    <a:pt x="15417" y="979"/>
                  </a:cubicBezTo>
                  <a:cubicBezTo>
                    <a:pt x="19128" y="979"/>
                    <a:pt x="21593" y="2052"/>
                    <a:pt x="21593" y="2052"/>
                  </a:cubicBezTo>
                  <a:lnTo>
                    <a:pt x="21607" y="2022"/>
                  </a:lnTo>
                  <a:cubicBezTo>
                    <a:pt x="19679" y="1343"/>
                    <a:pt x="17787" y="601"/>
                    <a:pt x="15696" y="228"/>
                  </a:cubicBezTo>
                  <a:cubicBezTo>
                    <a:pt x="14883" y="83"/>
                    <a:pt x="14028" y="0"/>
                    <a:pt x="13149" y="0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55" name="Google Shape;8855;p31"/>
            <p:cNvSpPr/>
            <p:nvPr/>
          </p:nvSpPr>
          <p:spPr>
            <a:xfrm>
              <a:off x="1033560" y="1656771"/>
              <a:ext cx="545770" cy="992706"/>
            </a:xfrm>
            <a:custGeom>
              <a:avLst/>
              <a:gdLst/>
              <a:ahLst/>
              <a:cxnLst/>
              <a:rect l="l" t="t" r="r" b="b"/>
              <a:pathLst>
                <a:path w="15528" h="28244" extrusionOk="0">
                  <a:moveTo>
                    <a:pt x="12291" y="0"/>
                  </a:moveTo>
                  <a:cubicBezTo>
                    <a:pt x="10491" y="2511"/>
                    <a:pt x="8258" y="4731"/>
                    <a:pt x="6186" y="7060"/>
                  </a:cubicBezTo>
                  <a:cubicBezTo>
                    <a:pt x="4114" y="9389"/>
                    <a:pt x="2140" y="11938"/>
                    <a:pt x="1144" y="14660"/>
                  </a:cubicBezTo>
                  <a:cubicBezTo>
                    <a:pt x="1" y="17783"/>
                    <a:pt x="285" y="20850"/>
                    <a:pt x="1474" y="23169"/>
                  </a:cubicBezTo>
                  <a:cubicBezTo>
                    <a:pt x="2485" y="25137"/>
                    <a:pt x="4589" y="27812"/>
                    <a:pt x="6946" y="28244"/>
                  </a:cubicBezTo>
                  <a:cubicBezTo>
                    <a:pt x="8351" y="25306"/>
                    <a:pt x="10295" y="22757"/>
                    <a:pt x="12020" y="19931"/>
                  </a:cubicBezTo>
                  <a:cubicBezTo>
                    <a:pt x="14203" y="16353"/>
                    <a:pt x="15432" y="12432"/>
                    <a:pt x="15481" y="8887"/>
                  </a:cubicBezTo>
                  <a:cubicBezTo>
                    <a:pt x="15528" y="5343"/>
                    <a:pt x="14396" y="2186"/>
                    <a:pt x="12291" y="0"/>
                  </a:cubicBezTo>
                  <a:close/>
                </a:path>
              </a:pathLst>
            </a:custGeom>
            <a:solidFill>
              <a:srgbClr val="ED90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56" name="Google Shape;8856;p31"/>
            <p:cNvSpPr/>
            <p:nvPr/>
          </p:nvSpPr>
          <p:spPr>
            <a:xfrm>
              <a:off x="1033560" y="1656771"/>
              <a:ext cx="545770" cy="992706"/>
            </a:xfrm>
            <a:custGeom>
              <a:avLst/>
              <a:gdLst/>
              <a:ahLst/>
              <a:cxnLst/>
              <a:rect l="l" t="t" r="r" b="b"/>
              <a:pathLst>
                <a:path w="15528" h="28244" extrusionOk="0">
                  <a:moveTo>
                    <a:pt x="12291" y="0"/>
                  </a:moveTo>
                  <a:cubicBezTo>
                    <a:pt x="10491" y="2511"/>
                    <a:pt x="8258" y="4731"/>
                    <a:pt x="6186" y="7060"/>
                  </a:cubicBezTo>
                  <a:cubicBezTo>
                    <a:pt x="4114" y="9389"/>
                    <a:pt x="2140" y="11938"/>
                    <a:pt x="1144" y="14660"/>
                  </a:cubicBezTo>
                  <a:cubicBezTo>
                    <a:pt x="1" y="17783"/>
                    <a:pt x="285" y="20850"/>
                    <a:pt x="1474" y="23169"/>
                  </a:cubicBezTo>
                  <a:cubicBezTo>
                    <a:pt x="2485" y="25137"/>
                    <a:pt x="4589" y="27812"/>
                    <a:pt x="6946" y="28244"/>
                  </a:cubicBezTo>
                  <a:cubicBezTo>
                    <a:pt x="8351" y="25306"/>
                    <a:pt x="10295" y="22757"/>
                    <a:pt x="12020" y="19931"/>
                  </a:cubicBezTo>
                  <a:cubicBezTo>
                    <a:pt x="14203" y="16353"/>
                    <a:pt x="15432" y="12432"/>
                    <a:pt x="15481" y="8887"/>
                  </a:cubicBezTo>
                  <a:cubicBezTo>
                    <a:pt x="15528" y="5343"/>
                    <a:pt x="14396" y="2186"/>
                    <a:pt x="1229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57" name="Google Shape;8857;p31"/>
            <p:cNvSpPr/>
            <p:nvPr/>
          </p:nvSpPr>
          <p:spPr>
            <a:xfrm>
              <a:off x="1033525" y="1656700"/>
              <a:ext cx="465704" cy="992741"/>
            </a:xfrm>
            <a:custGeom>
              <a:avLst/>
              <a:gdLst/>
              <a:ahLst/>
              <a:cxnLst/>
              <a:rect l="l" t="t" r="r" b="b"/>
              <a:pathLst>
                <a:path w="13250" h="28245" extrusionOk="0">
                  <a:moveTo>
                    <a:pt x="12292" y="1"/>
                  </a:moveTo>
                  <a:cubicBezTo>
                    <a:pt x="10492" y="2511"/>
                    <a:pt x="8259" y="4732"/>
                    <a:pt x="6187" y="7061"/>
                  </a:cubicBezTo>
                  <a:cubicBezTo>
                    <a:pt x="4115" y="9390"/>
                    <a:pt x="2141" y="11939"/>
                    <a:pt x="1145" y="14660"/>
                  </a:cubicBezTo>
                  <a:cubicBezTo>
                    <a:pt x="0" y="17781"/>
                    <a:pt x="286" y="20849"/>
                    <a:pt x="1475" y="23169"/>
                  </a:cubicBezTo>
                  <a:cubicBezTo>
                    <a:pt x="2483" y="25138"/>
                    <a:pt x="4588" y="27814"/>
                    <a:pt x="6947" y="28244"/>
                  </a:cubicBezTo>
                  <a:cubicBezTo>
                    <a:pt x="6981" y="28174"/>
                    <a:pt x="7016" y="28107"/>
                    <a:pt x="7049" y="28039"/>
                  </a:cubicBezTo>
                  <a:cubicBezTo>
                    <a:pt x="3201" y="23708"/>
                    <a:pt x="6403" y="15583"/>
                    <a:pt x="9432" y="9285"/>
                  </a:cubicBezTo>
                  <a:cubicBezTo>
                    <a:pt x="10718" y="6612"/>
                    <a:pt x="12170" y="3887"/>
                    <a:pt x="13250" y="1158"/>
                  </a:cubicBezTo>
                  <a:cubicBezTo>
                    <a:pt x="12957" y="748"/>
                    <a:pt x="12640" y="361"/>
                    <a:pt x="12292" y="1"/>
                  </a:cubicBezTo>
                  <a:close/>
                </a:path>
              </a:pathLst>
            </a:custGeom>
            <a:solidFill>
              <a:srgbClr val="000000">
                <a:alpha val="18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58" name="Google Shape;8858;p31"/>
            <p:cNvSpPr/>
            <p:nvPr/>
          </p:nvSpPr>
          <p:spPr>
            <a:xfrm>
              <a:off x="1245248" y="1996921"/>
              <a:ext cx="154790" cy="652513"/>
            </a:xfrm>
            <a:custGeom>
              <a:avLst/>
              <a:gdLst/>
              <a:ahLst/>
              <a:cxnLst/>
              <a:rect l="l" t="t" r="r" b="b"/>
              <a:pathLst>
                <a:path w="4404" h="18565" extrusionOk="0">
                  <a:moveTo>
                    <a:pt x="4011" y="1"/>
                  </a:moveTo>
                  <a:lnTo>
                    <a:pt x="4011" y="1"/>
                  </a:lnTo>
                  <a:cubicBezTo>
                    <a:pt x="3989" y="1610"/>
                    <a:pt x="3682" y="3163"/>
                    <a:pt x="3246" y="4668"/>
                  </a:cubicBezTo>
                  <a:cubicBezTo>
                    <a:pt x="3011" y="5413"/>
                    <a:pt x="2759" y="6151"/>
                    <a:pt x="2451" y="6868"/>
                  </a:cubicBezTo>
                  <a:cubicBezTo>
                    <a:pt x="2145" y="7571"/>
                    <a:pt x="1789" y="8305"/>
                    <a:pt x="1478" y="9057"/>
                  </a:cubicBezTo>
                  <a:cubicBezTo>
                    <a:pt x="870" y="10561"/>
                    <a:pt x="379" y="12136"/>
                    <a:pt x="189" y="13775"/>
                  </a:cubicBezTo>
                  <a:cubicBezTo>
                    <a:pt x="0" y="15394"/>
                    <a:pt x="132" y="17137"/>
                    <a:pt x="922" y="18564"/>
                  </a:cubicBezTo>
                  <a:cubicBezTo>
                    <a:pt x="532" y="16993"/>
                    <a:pt x="649" y="15419"/>
                    <a:pt x="960" y="13898"/>
                  </a:cubicBezTo>
                  <a:cubicBezTo>
                    <a:pt x="1127" y="13136"/>
                    <a:pt x="1330" y="12383"/>
                    <a:pt x="1585" y="11642"/>
                  </a:cubicBezTo>
                  <a:cubicBezTo>
                    <a:pt x="1823" y="10897"/>
                    <a:pt x="2100" y="10161"/>
                    <a:pt x="2406" y="9436"/>
                  </a:cubicBezTo>
                  <a:cubicBezTo>
                    <a:pt x="2689" y="8704"/>
                    <a:pt x="3031" y="7994"/>
                    <a:pt x="3331" y="7218"/>
                  </a:cubicBezTo>
                  <a:cubicBezTo>
                    <a:pt x="3604" y="6442"/>
                    <a:pt x="3851" y="5659"/>
                    <a:pt x="4007" y="4853"/>
                  </a:cubicBezTo>
                  <a:cubicBezTo>
                    <a:pt x="4314" y="3249"/>
                    <a:pt x="4404" y="1576"/>
                    <a:pt x="401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59" name="Google Shape;8859;p31"/>
            <p:cNvSpPr/>
            <p:nvPr/>
          </p:nvSpPr>
          <p:spPr>
            <a:xfrm>
              <a:off x="1383796" y="1823718"/>
              <a:ext cx="208003" cy="645835"/>
            </a:xfrm>
            <a:custGeom>
              <a:avLst/>
              <a:gdLst/>
              <a:ahLst/>
              <a:cxnLst/>
              <a:rect l="l" t="t" r="r" b="b"/>
              <a:pathLst>
                <a:path w="5918" h="18375" extrusionOk="0">
                  <a:moveTo>
                    <a:pt x="4987" y="1"/>
                  </a:moveTo>
                  <a:cubicBezTo>
                    <a:pt x="5005" y="115"/>
                    <a:pt x="5917" y="5539"/>
                    <a:pt x="0" y="18374"/>
                  </a:cubicBezTo>
                  <a:cubicBezTo>
                    <a:pt x="688" y="17326"/>
                    <a:pt x="1388" y="16274"/>
                    <a:pt x="2055" y="15181"/>
                  </a:cubicBezTo>
                  <a:cubicBezTo>
                    <a:pt x="4238" y="11603"/>
                    <a:pt x="5467" y="7682"/>
                    <a:pt x="5516" y="4137"/>
                  </a:cubicBezTo>
                  <a:cubicBezTo>
                    <a:pt x="5534" y="2679"/>
                    <a:pt x="5353" y="1288"/>
                    <a:pt x="4987" y="1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60" name="Google Shape;8860;p31"/>
            <p:cNvSpPr/>
            <p:nvPr/>
          </p:nvSpPr>
          <p:spPr>
            <a:xfrm>
              <a:off x="-2206220" y="2127456"/>
              <a:ext cx="1102155" cy="672512"/>
            </a:xfrm>
            <a:custGeom>
              <a:avLst/>
              <a:gdLst/>
              <a:ahLst/>
              <a:cxnLst/>
              <a:rect l="l" t="t" r="r" b="b"/>
              <a:pathLst>
                <a:path w="31358" h="19134" extrusionOk="0">
                  <a:moveTo>
                    <a:pt x="158" y="1"/>
                  </a:moveTo>
                  <a:cubicBezTo>
                    <a:pt x="131" y="1"/>
                    <a:pt x="103" y="9"/>
                    <a:pt x="79" y="25"/>
                  </a:cubicBezTo>
                  <a:cubicBezTo>
                    <a:pt x="16" y="68"/>
                    <a:pt x="0" y="155"/>
                    <a:pt x="43" y="218"/>
                  </a:cubicBezTo>
                  <a:cubicBezTo>
                    <a:pt x="2825" y="4234"/>
                    <a:pt x="6364" y="7653"/>
                    <a:pt x="10438" y="10292"/>
                  </a:cubicBezTo>
                  <a:cubicBezTo>
                    <a:pt x="9411" y="10027"/>
                    <a:pt x="8467" y="9971"/>
                    <a:pt x="7855" y="9971"/>
                  </a:cubicBezTo>
                  <a:cubicBezTo>
                    <a:pt x="7438" y="9971"/>
                    <a:pt x="7174" y="9997"/>
                    <a:pt x="7144" y="10001"/>
                  </a:cubicBezTo>
                  <a:cubicBezTo>
                    <a:pt x="7067" y="10008"/>
                    <a:pt x="7014" y="10077"/>
                    <a:pt x="7021" y="10154"/>
                  </a:cubicBezTo>
                  <a:cubicBezTo>
                    <a:pt x="7028" y="10225"/>
                    <a:pt x="7088" y="10277"/>
                    <a:pt x="7159" y="10277"/>
                  </a:cubicBezTo>
                  <a:cubicBezTo>
                    <a:pt x="7164" y="10277"/>
                    <a:pt x="7168" y="10277"/>
                    <a:pt x="7173" y="10277"/>
                  </a:cubicBezTo>
                  <a:cubicBezTo>
                    <a:pt x="7180" y="10276"/>
                    <a:pt x="7428" y="10252"/>
                    <a:pt x="7833" y="10252"/>
                  </a:cubicBezTo>
                  <a:cubicBezTo>
                    <a:pt x="8630" y="10252"/>
                    <a:pt x="10034" y="10346"/>
                    <a:pt x="11405" y="10901"/>
                  </a:cubicBezTo>
                  <a:cubicBezTo>
                    <a:pt x="12634" y="11644"/>
                    <a:pt x="13908" y="12320"/>
                    <a:pt x="15220" y="12920"/>
                  </a:cubicBezTo>
                  <a:lnTo>
                    <a:pt x="15317" y="12963"/>
                  </a:lnTo>
                  <a:cubicBezTo>
                    <a:pt x="15320" y="12964"/>
                    <a:pt x="15323" y="12966"/>
                    <a:pt x="15326" y="12966"/>
                  </a:cubicBezTo>
                  <a:cubicBezTo>
                    <a:pt x="17599" y="13996"/>
                    <a:pt x="20002" y="14812"/>
                    <a:pt x="22328" y="15599"/>
                  </a:cubicBezTo>
                  <a:cubicBezTo>
                    <a:pt x="22338" y="15602"/>
                    <a:pt x="22348" y="15606"/>
                    <a:pt x="22357" y="15609"/>
                  </a:cubicBezTo>
                  <a:cubicBezTo>
                    <a:pt x="21598" y="15736"/>
                    <a:pt x="20268" y="16056"/>
                    <a:pt x="19231" y="16836"/>
                  </a:cubicBezTo>
                  <a:cubicBezTo>
                    <a:pt x="19169" y="16884"/>
                    <a:pt x="19156" y="16968"/>
                    <a:pt x="19204" y="17029"/>
                  </a:cubicBezTo>
                  <a:cubicBezTo>
                    <a:pt x="19231" y="17065"/>
                    <a:pt x="19272" y="17084"/>
                    <a:pt x="19314" y="17084"/>
                  </a:cubicBezTo>
                  <a:cubicBezTo>
                    <a:pt x="19343" y="17084"/>
                    <a:pt x="19372" y="17075"/>
                    <a:pt x="19396" y="17056"/>
                  </a:cubicBezTo>
                  <a:cubicBezTo>
                    <a:pt x="20752" y="16036"/>
                    <a:pt x="22700" y="15833"/>
                    <a:pt x="22950" y="15809"/>
                  </a:cubicBezTo>
                  <a:cubicBezTo>
                    <a:pt x="25710" y="16748"/>
                    <a:pt x="28535" y="17738"/>
                    <a:pt x="31134" y="19117"/>
                  </a:cubicBezTo>
                  <a:cubicBezTo>
                    <a:pt x="31155" y="19128"/>
                    <a:pt x="31177" y="19133"/>
                    <a:pt x="31199" y="19133"/>
                  </a:cubicBezTo>
                  <a:cubicBezTo>
                    <a:pt x="31246" y="19133"/>
                    <a:pt x="31291" y="19109"/>
                    <a:pt x="31316" y="19067"/>
                  </a:cubicBezTo>
                  <a:cubicBezTo>
                    <a:pt x="31319" y="19065"/>
                    <a:pt x="31320" y="19061"/>
                    <a:pt x="31322" y="19058"/>
                  </a:cubicBezTo>
                  <a:cubicBezTo>
                    <a:pt x="31357" y="18990"/>
                    <a:pt x="31333" y="18907"/>
                    <a:pt x="31264" y="18871"/>
                  </a:cubicBezTo>
                  <a:cubicBezTo>
                    <a:pt x="28454" y="17384"/>
                    <a:pt x="25388" y="16343"/>
                    <a:pt x="22420" y="15338"/>
                  </a:cubicBezTo>
                  <a:cubicBezTo>
                    <a:pt x="20109" y="14555"/>
                    <a:pt x="17719" y="13743"/>
                    <a:pt x="15466" y="12723"/>
                  </a:cubicBezTo>
                  <a:cubicBezTo>
                    <a:pt x="15344" y="12578"/>
                    <a:pt x="14623" y="11644"/>
                    <a:pt x="14431" y="9878"/>
                  </a:cubicBezTo>
                  <a:cubicBezTo>
                    <a:pt x="14423" y="9808"/>
                    <a:pt x="14362" y="9755"/>
                    <a:pt x="14293" y="9755"/>
                  </a:cubicBezTo>
                  <a:cubicBezTo>
                    <a:pt x="14288" y="9755"/>
                    <a:pt x="14284" y="9755"/>
                    <a:pt x="14280" y="9755"/>
                  </a:cubicBezTo>
                  <a:cubicBezTo>
                    <a:pt x="14204" y="9764"/>
                    <a:pt x="14148" y="9832"/>
                    <a:pt x="14156" y="9907"/>
                  </a:cubicBezTo>
                  <a:cubicBezTo>
                    <a:pt x="14291" y="11173"/>
                    <a:pt x="14687" y="12027"/>
                    <a:pt x="14969" y="12494"/>
                  </a:cubicBezTo>
                  <a:cubicBezTo>
                    <a:pt x="9065" y="9719"/>
                    <a:pt x="3988" y="5427"/>
                    <a:pt x="272" y="61"/>
                  </a:cubicBezTo>
                  <a:cubicBezTo>
                    <a:pt x="245" y="22"/>
                    <a:pt x="202" y="1"/>
                    <a:pt x="15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61" name="Google Shape;8861;p31"/>
            <p:cNvSpPr/>
            <p:nvPr/>
          </p:nvSpPr>
          <p:spPr>
            <a:xfrm>
              <a:off x="-2839703" y="2397348"/>
              <a:ext cx="917174" cy="314148"/>
            </a:xfrm>
            <a:custGeom>
              <a:avLst/>
              <a:gdLst/>
              <a:ahLst/>
              <a:cxnLst/>
              <a:rect l="l" t="t" r="r" b="b"/>
              <a:pathLst>
                <a:path w="26095" h="8938" extrusionOk="0">
                  <a:moveTo>
                    <a:pt x="19675" y="0"/>
                  </a:moveTo>
                  <a:cubicBezTo>
                    <a:pt x="18511" y="0"/>
                    <a:pt x="17349" y="210"/>
                    <a:pt x="16267" y="643"/>
                  </a:cubicBezTo>
                  <a:cubicBezTo>
                    <a:pt x="15228" y="1060"/>
                    <a:pt x="14251" y="1665"/>
                    <a:pt x="13149" y="1863"/>
                  </a:cubicBezTo>
                  <a:cubicBezTo>
                    <a:pt x="12299" y="2018"/>
                    <a:pt x="11422" y="1918"/>
                    <a:pt x="10566" y="2025"/>
                  </a:cubicBezTo>
                  <a:cubicBezTo>
                    <a:pt x="8687" y="2262"/>
                    <a:pt x="7091" y="3462"/>
                    <a:pt x="5592" y="4619"/>
                  </a:cubicBezTo>
                  <a:cubicBezTo>
                    <a:pt x="3729" y="6058"/>
                    <a:pt x="1864" y="7499"/>
                    <a:pt x="1" y="8937"/>
                  </a:cubicBezTo>
                  <a:cubicBezTo>
                    <a:pt x="1440" y="8109"/>
                    <a:pt x="3093" y="7834"/>
                    <a:pt x="4769" y="7834"/>
                  </a:cubicBezTo>
                  <a:cubicBezTo>
                    <a:pt x="5687" y="7834"/>
                    <a:pt x="6612" y="7916"/>
                    <a:pt x="7514" y="8036"/>
                  </a:cubicBezTo>
                  <a:cubicBezTo>
                    <a:pt x="9582" y="8312"/>
                    <a:pt x="11657" y="8758"/>
                    <a:pt x="13732" y="8758"/>
                  </a:cubicBezTo>
                  <a:cubicBezTo>
                    <a:pt x="14212" y="8758"/>
                    <a:pt x="14691" y="8734"/>
                    <a:pt x="15171" y="8679"/>
                  </a:cubicBezTo>
                  <a:cubicBezTo>
                    <a:pt x="19372" y="8194"/>
                    <a:pt x="22874" y="5168"/>
                    <a:pt x="26094" y="2429"/>
                  </a:cubicBezTo>
                  <a:cubicBezTo>
                    <a:pt x="24364" y="848"/>
                    <a:pt x="22015" y="0"/>
                    <a:pt x="1967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62" name="Google Shape;8862;p31"/>
            <p:cNvSpPr/>
            <p:nvPr/>
          </p:nvSpPr>
          <p:spPr>
            <a:xfrm>
              <a:off x="-2518955" y="1568377"/>
              <a:ext cx="434212" cy="642777"/>
            </a:xfrm>
            <a:custGeom>
              <a:avLst/>
              <a:gdLst/>
              <a:ahLst/>
              <a:cxnLst/>
              <a:rect l="l" t="t" r="r" b="b"/>
              <a:pathLst>
                <a:path w="12354" h="18288" extrusionOk="0">
                  <a:moveTo>
                    <a:pt x="504" y="0"/>
                  </a:moveTo>
                  <a:lnTo>
                    <a:pt x="504" y="0"/>
                  </a:lnTo>
                  <a:cubicBezTo>
                    <a:pt x="1" y="3708"/>
                    <a:pt x="731" y="7575"/>
                    <a:pt x="2553" y="10844"/>
                  </a:cubicBezTo>
                  <a:cubicBezTo>
                    <a:pt x="4374" y="14111"/>
                    <a:pt x="7278" y="16766"/>
                    <a:pt x="10697" y="18288"/>
                  </a:cubicBezTo>
                  <a:cubicBezTo>
                    <a:pt x="12246" y="16255"/>
                    <a:pt x="12353" y="13046"/>
                    <a:pt x="11286" y="10724"/>
                  </a:cubicBezTo>
                  <a:cubicBezTo>
                    <a:pt x="10220" y="8402"/>
                    <a:pt x="8309" y="6582"/>
                    <a:pt x="6323" y="4974"/>
                  </a:cubicBezTo>
                  <a:cubicBezTo>
                    <a:pt x="4334" y="3368"/>
                    <a:pt x="2213" y="1899"/>
                    <a:pt x="50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63" name="Google Shape;8863;p31"/>
            <p:cNvSpPr/>
            <p:nvPr/>
          </p:nvSpPr>
          <p:spPr>
            <a:xfrm>
              <a:off x="-2518955" y="1568377"/>
              <a:ext cx="376008" cy="642777"/>
            </a:xfrm>
            <a:custGeom>
              <a:avLst/>
              <a:gdLst/>
              <a:ahLst/>
              <a:cxnLst/>
              <a:rect l="l" t="t" r="r" b="b"/>
              <a:pathLst>
                <a:path w="10698" h="18288" extrusionOk="0">
                  <a:moveTo>
                    <a:pt x="504" y="0"/>
                  </a:moveTo>
                  <a:lnTo>
                    <a:pt x="504" y="0"/>
                  </a:lnTo>
                  <a:cubicBezTo>
                    <a:pt x="1" y="3708"/>
                    <a:pt x="731" y="7575"/>
                    <a:pt x="2553" y="10844"/>
                  </a:cubicBezTo>
                  <a:cubicBezTo>
                    <a:pt x="4374" y="14111"/>
                    <a:pt x="7278" y="16766"/>
                    <a:pt x="10697" y="18288"/>
                  </a:cubicBezTo>
                  <a:cubicBezTo>
                    <a:pt x="10697" y="18288"/>
                    <a:pt x="9945" y="14354"/>
                    <a:pt x="5388" y="10419"/>
                  </a:cubicBezTo>
                  <a:cubicBezTo>
                    <a:pt x="1034" y="6662"/>
                    <a:pt x="504" y="1"/>
                    <a:pt x="50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64" name="Google Shape;8864;p31"/>
            <p:cNvSpPr/>
            <p:nvPr/>
          </p:nvSpPr>
          <p:spPr>
            <a:xfrm>
              <a:off x="-2501276" y="1568482"/>
              <a:ext cx="358258" cy="642672"/>
            </a:xfrm>
            <a:custGeom>
              <a:avLst/>
              <a:gdLst/>
              <a:ahLst/>
              <a:cxnLst/>
              <a:rect l="l" t="t" r="r" b="b"/>
              <a:pathLst>
                <a:path w="10193" h="18285" extrusionOk="0">
                  <a:moveTo>
                    <a:pt x="1" y="0"/>
                  </a:moveTo>
                  <a:lnTo>
                    <a:pt x="1" y="0"/>
                  </a:lnTo>
                  <a:cubicBezTo>
                    <a:pt x="95" y="1783"/>
                    <a:pt x="472" y="3562"/>
                    <a:pt x="1112" y="5248"/>
                  </a:cubicBezTo>
                  <a:cubicBezTo>
                    <a:pt x="1735" y="6940"/>
                    <a:pt x="2680" y="8529"/>
                    <a:pt x="3917" y="9871"/>
                  </a:cubicBezTo>
                  <a:cubicBezTo>
                    <a:pt x="4249" y="10179"/>
                    <a:pt x="4586" y="10508"/>
                    <a:pt x="4910" y="10799"/>
                  </a:cubicBezTo>
                  <a:cubicBezTo>
                    <a:pt x="5237" y="11092"/>
                    <a:pt x="5566" y="11385"/>
                    <a:pt x="5875" y="11699"/>
                  </a:cubicBezTo>
                  <a:cubicBezTo>
                    <a:pt x="6511" y="12307"/>
                    <a:pt x="7086" y="12977"/>
                    <a:pt x="7636" y="13664"/>
                  </a:cubicBezTo>
                  <a:cubicBezTo>
                    <a:pt x="8181" y="14356"/>
                    <a:pt x="8679" y="15087"/>
                    <a:pt x="9114" y="15857"/>
                  </a:cubicBezTo>
                  <a:cubicBezTo>
                    <a:pt x="9553" y="16623"/>
                    <a:pt x="9930" y="17432"/>
                    <a:pt x="10193" y="18285"/>
                  </a:cubicBezTo>
                  <a:cubicBezTo>
                    <a:pt x="9854" y="16525"/>
                    <a:pt x="9021" y="14873"/>
                    <a:pt x="7971" y="13414"/>
                  </a:cubicBezTo>
                  <a:cubicBezTo>
                    <a:pt x="7449" y="12678"/>
                    <a:pt x="6866" y="11985"/>
                    <a:pt x="6235" y="11339"/>
                  </a:cubicBezTo>
                  <a:cubicBezTo>
                    <a:pt x="5928" y="11008"/>
                    <a:pt x="5589" y="10709"/>
                    <a:pt x="5257" y="10404"/>
                  </a:cubicBezTo>
                  <a:cubicBezTo>
                    <a:pt x="4920" y="10099"/>
                    <a:pt x="4623" y="9799"/>
                    <a:pt x="4306" y="9496"/>
                  </a:cubicBezTo>
                  <a:cubicBezTo>
                    <a:pt x="3724" y="8850"/>
                    <a:pt x="3166" y="8175"/>
                    <a:pt x="2717" y="7422"/>
                  </a:cubicBezTo>
                  <a:cubicBezTo>
                    <a:pt x="2470" y="7060"/>
                    <a:pt x="2275" y="6666"/>
                    <a:pt x="2060" y="6284"/>
                  </a:cubicBezTo>
                  <a:cubicBezTo>
                    <a:pt x="1960" y="6088"/>
                    <a:pt x="1871" y="5888"/>
                    <a:pt x="1774" y="5691"/>
                  </a:cubicBezTo>
                  <a:cubicBezTo>
                    <a:pt x="1674" y="5494"/>
                    <a:pt x="1584" y="5295"/>
                    <a:pt x="1501" y="5091"/>
                  </a:cubicBezTo>
                  <a:cubicBezTo>
                    <a:pt x="1148" y="4284"/>
                    <a:pt x="858" y="3445"/>
                    <a:pt x="608" y="2596"/>
                  </a:cubicBezTo>
                  <a:cubicBezTo>
                    <a:pt x="351" y="1748"/>
                    <a:pt x="151" y="882"/>
                    <a:pt x="1" y="0"/>
                  </a:cubicBezTo>
                  <a:close/>
                </a:path>
              </a:pathLst>
            </a:custGeom>
            <a:solidFill>
              <a:srgbClr val="5C60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65" name="Google Shape;8865;p31"/>
            <p:cNvSpPr/>
            <p:nvPr/>
          </p:nvSpPr>
          <p:spPr>
            <a:xfrm>
              <a:off x="-2476463" y="1594420"/>
              <a:ext cx="392070" cy="616803"/>
            </a:xfrm>
            <a:custGeom>
              <a:avLst/>
              <a:gdLst/>
              <a:ahLst/>
              <a:cxnLst/>
              <a:rect l="l" t="t" r="r" b="b"/>
              <a:pathLst>
                <a:path w="11155" h="17549" extrusionOk="0">
                  <a:moveTo>
                    <a:pt x="1" y="1"/>
                  </a:moveTo>
                  <a:cubicBezTo>
                    <a:pt x="1" y="1"/>
                    <a:pt x="2671" y="3477"/>
                    <a:pt x="4946" y="5789"/>
                  </a:cubicBezTo>
                  <a:cubicBezTo>
                    <a:pt x="7222" y="8098"/>
                    <a:pt x="11154" y="12918"/>
                    <a:pt x="9487" y="17548"/>
                  </a:cubicBezTo>
                  <a:cubicBezTo>
                    <a:pt x="11034" y="15515"/>
                    <a:pt x="11141" y="12306"/>
                    <a:pt x="10075" y="9984"/>
                  </a:cubicBezTo>
                  <a:cubicBezTo>
                    <a:pt x="9011" y="7662"/>
                    <a:pt x="7098" y="5842"/>
                    <a:pt x="5112" y="4235"/>
                  </a:cubicBezTo>
                  <a:cubicBezTo>
                    <a:pt x="3393" y="2841"/>
                    <a:pt x="1568" y="1554"/>
                    <a:pt x="1" y="1"/>
                  </a:cubicBezTo>
                  <a:close/>
                </a:path>
              </a:pathLst>
            </a:custGeom>
            <a:solidFill>
              <a:srgbClr val="000000">
                <a:alpha val="18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66" name="Google Shape;8866;p31"/>
            <p:cNvSpPr/>
            <p:nvPr/>
          </p:nvSpPr>
          <p:spPr>
            <a:xfrm>
              <a:off x="-2519833" y="1568377"/>
              <a:ext cx="351018" cy="630476"/>
            </a:xfrm>
            <a:custGeom>
              <a:avLst/>
              <a:gdLst/>
              <a:ahLst/>
              <a:cxnLst/>
              <a:rect l="l" t="t" r="r" b="b"/>
              <a:pathLst>
                <a:path w="9987" h="17938" extrusionOk="0">
                  <a:moveTo>
                    <a:pt x="529" y="0"/>
                  </a:moveTo>
                  <a:lnTo>
                    <a:pt x="529" y="0"/>
                  </a:lnTo>
                  <a:cubicBezTo>
                    <a:pt x="26" y="3708"/>
                    <a:pt x="756" y="7575"/>
                    <a:pt x="2578" y="10844"/>
                  </a:cubicBezTo>
                  <a:cubicBezTo>
                    <a:pt x="4267" y="13874"/>
                    <a:pt x="6887" y="16376"/>
                    <a:pt x="9986" y="17938"/>
                  </a:cubicBezTo>
                  <a:cubicBezTo>
                    <a:pt x="0" y="11363"/>
                    <a:pt x="529" y="1"/>
                    <a:pt x="529" y="0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67" name="Google Shape;8867;p31"/>
            <p:cNvSpPr/>
            <p:nvPr/>
          </p:nvSpPr>
          <p:spPr>
            <a:xfrm>
              <a:off x="-2839703" y="2397348"/>
              <a:ext cx="917209" cy="314148"/>
            </a:xfrm>
            <a:custGeom>
              <a:avLst/>
              <a:gdLst/>
              <a:ahLst/>
              <a:cxnLst/>
              <a:rect l="l" t="t" r="r" b="b"/>
              <a:pathLst>
                <a:path w="26096" h="8938" extrusionOk="0">
                  <a:moveTo>
                    <a:pt x="19674" y="0"/>
                  </a:moveTo>
                  <a:cubicBezTo>
                    <a:pt x="18510" y="0"/>
                    <a:pt x="17349" y="210"/>
                    <a:pt x="16267" y="643"/>
                  </a:cubicBezTo>
                  <a:cubicBezTo>
                    <a:pt x="15228" y="1060"/>
                    <a:pt x="14251" y="1665"/>
                    <a:pt x="13149" y="1863"/>
                  </a:cubicBezTo>
                  <a:cubicBezTo>
                    <a:pt x="12299" y="2018"/>
                    <a:pt x="11422" y="1918"/>
                    <a:pt x="10566" y="2025"/>
                  </a:cubicBezTo>
                  <a:cubicBezTo>
                    <a:pt x="8687" y="2262"/>
                    <a:pt x="7091" y="3462"/>
                    <a:pt x="5592" y="4619"/>
                  </a:cubicBezTo>
                  <a:cubicBezTo>
                    <a:pt x="3729" y="6058"/>
                    <a:pt x="1866" y="7499"/>
                    <a:pt x="1" y="8937"/>
                  </a:cubicBezTo>
                  <a:cubicBezTo>
                    <a:pt x="1" y="8937"/>
                    <a:pt x="6597" y="4144"/>
                    <a:pt x="10664" y="4144"/>
                  </a:cubicBezTo>
                  <a:cubicBezTo>
                    <a:pt x="10991" y="4144"/>
                    <a:pt x="11302" y="4175"/>
                    <a:pt x="11592" y="4242"/>
                  </a:cubicBezTo>
                  <a:cubicBezTo>
                    <a:pt x="12608" y="4478"/>
                    <a:pt x="13418" y="4574"/>
                    <a:pt x="14104" y="4574"/>
                  </a:cubicBezTo>
                  <a:cubicBezTo>
                    <a:pt x="16041" y="4574"/>
                    <a:pt x="16987" y="3805"/>
                    <a:pt x="18809" y="3233"/>
                  </a:cubicBezTo>
                  <a:cubicBezTo>
                    <a:pt x="20543" y="2688"/>
                    <a:pt x="22556" y="2007"/>
                    <a:pt x="24221" y="2007"/>
                  </a:cubicBezTo>
                  <a:cubicBezTo>
                    <a:pt x="24924" y="2007"/>
                    <a:pt x="25564" y="2128"/>
                    <a:pt x="26096" y="2432"/>
                  </a:cubicBezTo>
                  <a:cubicBezTo>
                    <a:pt x="24364" y="849"/>
                    <a:pt x="22015" y="0"/>
                    <a:pt x="1967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68" name="Google Shape;8868;p31"/>
            <p:cNvSpPr/>
            <p:nvPr/>
          </p:nvSpPr>
          <p:spPr>
            <a:xfrm>
              <a:off x="-2839703" y="2465040"/>
              <a:ext cx="917174" cy="246454"/>
            </a:xfrm>
            <a:custGeom>
              <a:avLst/>
              <a:gdLst/>
              <a:ahLst/>
              <a:cxnLst/>
              <a:rect l="l" t="t" r="r" b="b"/>
              <a:pathLst>
                <a:path w="26095" h="7012" extrusionOk="0">
                  <a:moveTo>
                    <a:pt x="23985" y="0"/>
                  </a:moveTo>
                  <a:cubicBezTo>
                    <a:pt x="23549" y="0"/>
                    <a:pt x="23112" y="42"/>
                    <a:pt x="22681" y="102"/>
                  </a:cubicBezTo>
                  <a:cubicBezTo>
                    <a:pt x="21525" y="282"/>
                    <a:pt x="20402" y="602"/>
                    <a:pt x="19294" y="932"/>
                  </a:cubicBezTo>
                  <a:cubicBezTo>
                    <a:pt x="18744" y="1089"/>
                    <a:pt x="18174" y="1265"/>
                    <a:pt x="17633" y="1480"/>
                  </a:cubicBezTo>
                  <a:cubicBezTo>
                    <a:pt x="17090" y="1689"/>
                    <a:pt x="16561" y="1918"/>
                    <a:pt x="16028" y="2086"/>
                  </a:cubicBezTo>
                  <a:cubicBezTo>
                    <a:pt x="15404" y="2291"/>
                    <a:pt x="14757" y="2379"/>
                    <a:pt x="14104" y="2379"/>
                  </a:cubicBezTo>
                  <a:cubicBezTo>
                    <a:pt x="13644" y="2379"/>
                    <a:pt x="13181" y="2336"/>
                    <a:pt x="12720" y="2258"/>
                  </a:cubicBezTo>
                  <a:cubicBezTo>
                    <a:pt x="12442" y="2218"/>
                    <a:pt x="12163" y="2165"/>
                    <a:pt x="11884" y="2103"/>
                  </a:cubicBezTo>
                  <a:cubicBezTo>
                    <a:pt x="11749" y="2075"/>
                    <a:pt x="11606" y="2046"/>
                    <a:pt x="11449" y="2022"/>
                  </a:cubicBezTo>
                  <a:cubicBezTo>
                    <a:pt x="11294" y="1989"/>
                    <a:pt x="11143" y="1976"/>
                    <a:pt x="10989" y="1968"/>
                  </a:cubicBezTo>
                  <a:cubicBezTo>
                    <a:pt x="10884" y="1962"/>
                    <a:pt x="10781" y="1959"/>
                    <a:pt x="10677" y="1959"/>
                  </a:cubicBezTo>
                  <a:cubicBezTo>
                    <a:pt x="10173" y="1959"/>
                    <a:pt x="9678" y="2027"/>
                    <a:pt x="9198" y="2130"/>
                  </a:cubicBezTo>
                  <a:cubicBezTo>
                    <a:pt x="8038" y="2389"/>
                    <a:pt x="6942" y="2816"/>
                    <a:pt x="5892" y="3322"/>
                  </a:cubicBezTo>
                  <a:cubicBezTo>
                    <a:pt x="3790" y="4331"/>
                    <a:pt x="1834" y="5600"/>
                    <a:pt x="1" y="7011"/>
                  </a:cubicBezTo>
                  <a:cubicBezTo>
                    <a:pt x="978" y="6393"/>
                    <a:pt x="1966" y="5793"/>
                    <a:pt x="2980" y="5244"/>
                  </a:cubicBezTo>
                  <a:cubicBezTo>
                    <a:pt x="3990" y="4687"/>
                    <a:pt x="5016" y="4162"/>
                    <a:pt x="6066" y="3705"/>
                  </a:cubicBezTo>
                  <a:cubicBezTo>
                    <a:pt x="7119" y="3254"/>
                    <a:pt x="8195" y="2848"/>
                    <a:pt x="9301" y="2631"/>
                  </a:cubicBezTo>
                  <a:cubicBezTo>
                    <a:pt x="9746" y="2544"/>
                    <a:pt x="10196" y="2484"/>
                    <a:pt x="10639" y="2484"/>
                  </a:cubicBezTo>
                  <a:cubicBezTo>
                    <a:pt x="10744" y="2484"/>
                    <a:pt x="10849" y="2488"/>
                    <a:pt x="10953" y="2495"/>
                  </a:cubicBezTo>
                  <a:cubicBezTo>
                    <a:pt x="11474" y="2525"/>
                    <a:pt x="12052" y="2716"/>
                    <a:pt x="12637" y="2791"/>
                  </a:cubicBezTo>
                  <a:cubicBezTo>
                    <a:pt x="13107" y="2862"/>
                    <a:pt x="13584" y="2911"/>
                    <a:pt x="14066" y="2911"/>
                  </a:cubicBezTo>
                  <a:cubicBezTo>
                    <a:pt x="14182" y="2911"/>
                    <a:pt x="14299" y="2908"/>
                    <a:pt x="14416" y="2902"/>
                  </a:cubicBezTo>
                  <a:cubicBezTo>
                    <a:pt x="15016" y="2875"/>
                    <a:pt x="15618" y="2765"/>
                    <a:pt x="16185" y="2573"/>
                  </a:cubicBezTo>
                  <a:cubicBezTo>
                    <a:pt x="16750" y="2382"/>
                    <a:pt x="17280" y="2139"/>
                    <a:pt x="17808" y="1922"/>
                  </a:cubicBezTo>
                  <a:cubicBezTo>
                    <a:pt x="18337" y="1700"/>
                    <a:pt x="18867" y="1518"/>
                    <a:pt x="19422" y="1333"/>
                  </a:cubicBezTo>
                  <a:cubicBezTo>
                    <a:pt x="20516" y="970"/>
                    <a:pt x="21608" y="602"/>
                    <a:pt x="22726" y="363"/>
                  </a:cubicBezTo>
                  <a:cubicBezTo>
                    <a:pt x="23287" y="243"/>
                    <a:pt x="23854" y="159"/>
                    <a:pt x="24425" y="159"/>
                  </a:cubicBezTo>
                  <a:cubicBezTo>
                    <a:pt x="24994" y="163"/>
                    <a:pt x="25573" y="246"/>
                    <a:pt x="26094" y="506"/>
                  </a:cubicBezTo>
                  <a:cubicBezTo>
                    <a:pt x="25601" y="194"/>
                    <a:pt x="25013" y="56"/>
                    <a:pt x="24431" y="16"/>
                  </a:cubicBezTo>
                  <a:cubicBezTo>
                    <a:pt x="24282" y="5"/>
                    <a:pt x="24134" y="0"/>
                    <a:pt x="23985" y="0"/>
                  </a:cubicBezTo>
                  <a:close/>
                </a:path>
              </a:pathLst>
            </a:custGeom>
            <a:solidFill>
              <a:srgbClr val="9393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69" name="Google Shape;8869;p31"/>
            <p:cNvSpPr/>
            <p:nvPr/>
          </p:nvSpPr>
          <p:spPr>
            <a:xfrm>
              <a:off x="-2711699" y="2482789"/>
              <a:ext cx="789202" cy="222449"/>
            </a:xfrm>
            <a:custGeom>
              <a:avLst/>
              <a:gdLst/>
              <a:ahLst/>
              <a:cxnLst/>
              <a:rect l="l" t="t" r="r" b="b"/>
              <a:pathLst>
                <a:path w="22454" h="6329" extrusionOk="0">
                  <a:moveTo>
                    <a:pt x="22454" y="1"/>
                  </a:moveTo>
                  <a:cubicBezTo>
                    <a:pt x="22402" y="41"/>
                    <a:pt x="22348" y="84"/>
                    <a:pt x="22292" y="127"/>
                  </a:cubicBezTo>
                  <a:cubicBezTo>
                    <a:pt x="19794" y="2071"/>
                    <a:pt x="13437" y="4784"/>
                    <a:pt x="9910" y="4784"/>
                  </a:cubicBezTo>
                  <a:cubicBezTo>
                    <a:pt x="9632" y="4784"/>
                    <a:pt x="9372" y="4767"/>
                    <a:pt x="9133" y="4732"/>
                  </a:cubicBezTo>
                  <a:cubicBezTo>
                    <a:pt x="8566" y="4648"/>
                    <a:pt x="7929" y="4613"/>
                    <a:pt x="7262" y="4613"/>
                  </a:cubicBezTo>
                  <a:cubicBezTo>
                    <a:pt x="3992" y="4613"/>
                    <a:pt x="1" y="5449"/>
                    <a:pt x="1" y="5449"/>
                  </a:cubicBezTo>
                  <a:cubicBezTo>
                    <a:pt x="374" y="5418"/>
                    <a:pt x="750" y="5404"/>
                    <a:pt x="1128" y="5404"/>
                  </a:cubicBezTo>
                  <a:cubicBezTo>
                    <a:pt x="2046" y="5404"/>
                    <a:pt x="2972" y="5487"/>
                    <a:pt x="3873" y="5606"/>
                  </a:cubicBezTo>
                  <a:cubicBezTo>
                    <a:pt x="5940" y="5882"/>
                    <a:pt x="8015" y="6329"/>
                    <a:pt x="10089" y="6329"/>
                  </a:cubicBezTo>
                  <a:cubicBezTo>
                    <a:pt x="10569" y="6329"/>
                    <a:pt x="11050" y="6305"/>
                    <a:pt x="11530" y="6249"/>
                  </a:cubicBezTo>
                  <a:cubicBezTo>
                    <a:pt x="15731" y="5766"/>
                    <a:pt x="19233" y="2739"/>
                    <a:pt x="22454" y="1"/>
                  </a:cubicBezTo>
                  <a:close/>
                </a:path>
              </a:pathLst>
            </a:custGeom>
            <a:solidFill>
              <a:srgbClr val="000000">
                <a:alpha val="18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70" name="Google Shape;8870;p31"/>
            <p:cNvSpPr/>
            <p:nvPr/>
          </p:nvSpPr>
          <p:spPr>
            <a:xfrm>
              <a:off x="-2573397" y="2397453"/>
              <a:ext cx="516176" cy="112156"/>
            </a:xfrm>
            <a:custGeom>
              <a:avLst/>
              <a:gdLst/>
              <a:ahLst/>
              <a:cxnLst/>
              <a:rect l="l" t="t" r="r" b="b"/>
              <a:pathLst>
                <a:path w="14686" h="3191" extrusionOk="0">
                  <a:moveTo>
                    <a:pt x="12085" y="0"/>
                  </a:moveTo>
                  <a:cubicBezTo>
                    <a:pt x="10925" y="0"/>
                    <a:pt x="9768" y="208"/>
                    <a:pt x="8690" y="640"/>
                  </a:cubicBezTo>
                  <a:cubicBezTo>
                    <a:pt x="7651" y="1057"/>
                    <a:pt x="6674" y="1662"/>
                    <a:pt x="5572" y="1860"/>
                  </a:cubicBezTo>
                  <a:cubicBezTo>
                    <a:pt x="4722" y="2015"/>
                    <a:pt x="3845" y="1915"/>
                    <a:pt x="2989" y="2022"/>
                  </a:cubicBezTo>
                  <a:cubicBezTo>
                    <a:pt x="1911" y="2157"/>
                    <a:pt x="928" y="2610"/>
                    <a:pt x="1" y="3190"/>
                  </a:cubicBezTo>
                  <a:cubicBezTo>
                    <a:pt x="16" y="3184"/>
                    <a:pt x="1364" y="2595"/>
                    <a:pt x="2658" y="2595"/>
                  </a:cubicBezTo>
                  <a:cubicBezTo>
                    <a:pt x="2852" y="2595"/>
                    <a:pt x="3046" y="2608"/>
                    <a:pt x="3233" y="2639"/>
                  </a:cubicBezTo>
                  <a:cubicBezTo>
                    <a:pt x="3453" y="2675"/>
                    <a:pt x="3693" y="2692"/>
                    <a:pt x="3947" y="2692"/>
                  </a:cubicBezTo>
                  <a:cubicBezTo>
                    <a:pt x="5359" y="2692"/>
                    <a:pt x="7244" y="2158"/>
                    <a:pt x="8983" y="1307"/>
                  </a:cubicBezTo>
                  <a:cubicBezTo>
                    <a:pt x="10354" y="635"/>
                    <a:pt x="12095" y="244"/>
                    <a:pt x="13522" y="244"/>
                  </a:cubicBezTo>
                  <a:cubicBezTo>
                    <a:pt x="13943" y="244"/>
                    <a:pt x="14336" y="278"/>
                    <a:pt x="14685" y="349"/>
                  </a:cubicBezTo>
                  <a:cubicBezTo>
                    <a:pt x="13838" y="119"/>
                    <a:pt x="12961" y="0"/>
                    <a:pt x="12085" y="0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71" name="Google Shape;8871;p31"/>
            <p:cNvSpPr/>
            <p:nvPr/>
          </p:nvSpPr>
          <p:spPr>
            <a:xfrm>
              <a:off x="-1868461" y="1669107"/>
              <a:ext cx="434283" cy="832890"/>
            </a:xfrm>
            <a:custGeom>
              <a:avLst/>
              <a:gdLst/>
              <a:ahLst/>
              <a:cxnLst/>
              <a:rect l="l" t="t" r="r" b="b"/>
              <a:pathLst>
                <a:path w="12356" h="23697" extrusionOk="0">
                  <a:moveTo>
                    <a:pt x="10224" y="1"/>
                  </a:moveTo>
                  <a:lnTo>
                    <a:pt x="10224" y="1"/>
                  </a:lnTo>
                  <a:cubicBezTo>
                    <a:pt x="5791" y="1648"/>
                    <a:pt x="2279" y="5577"/>
                    <a:pt x="1141" y="10165"/>
                  </a:cubicBezTo>
                  <a:cubicBezTo>
                    <a:pt x="0" y="14753"/>
                    <a:pt x="1744" y="20169"/>
                    <a:pt x="4891" y="23696"/>
                  </a:cubicBezTo>
                  <a:cubicBezTo>
                    <a:pt x="9524" y="21259"/>
                    <a:pt x="12356" y="15782"/>
                    <a:pt x="11665" y="10593"/>
                  </a:cubicBezTo>
                  <a:cubicBezTo>
                    <a:pt x="11192" y="7020"/>
                    <a:pt x="9231" y="3466"/>
                    <a:pt x="102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72" name="Google Shape;8872;p31"/>
            <p:cNvSpPr/>
            <p:nvPr/>
          </p:nvSpPr>
          <p:spPr>
            <a:xfrm>
              <a:off x="-1868461" y="1669107"/>
              <a:ext cx="359348" cy="832890"/>
            </a:xfrm>
            <a:custGeom>
              <a:avLst/>
              <a:gdLst/>
              <a:ahLst/>
              <a:cxnLst/>
              <a:rect l="l" t="t" r="r" b="b"/>
              <a:pathLst>
                <a:path w="10224" h="23697" extrusionOk="0">
                  <a:moveTo>
                    <a:pt x="10224" y="1"/>
                  </a:moveTo>
                  <a:lnTo>
                    <a:pt x="10224" y="1"/>
                  </a:lnTo>
                  <a:cubicBezTo>
                    <a:pt x="5791" y="1648"/>
                    <a:pt x="2279" y="5577"/>
                    <a:pt x="1141" y="10165"/>
                  </a:cubicBezTo>
                  <a:cubicBezTo>
                    <a:pt x="0" y="14753"/>
                    <a:pt x="1744" y="20169"/>
                    <a:pt x="4891" y="23696"/>
                  </a:cubicBezTo>
                  <a:cubicBezTo>
                    <a:pt x="4891" y="23696"/>
                    <a:pt x="5929" y="19748"/>
                    <a:pt x="4791" y="12930"/>
                  </a:cubicBezTo>
                  <a:cubicBezTo>
                    <a:pt x="3654" y="6110"/>
                    <a:pt x="10224" y="1"/>
                    <a:pt x="102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73" name="Google Shape;8873;p31"/>
            <p:cNvSpPr/>
            <p:nvPr/>
          </p:nvSpPr>
          <p:spPr>
            <a:xfrm>
              <a:off x="-1714132" y="1669107"/>
              <a:ext cx="204980" cy="832890"/>
            </a:xfrm>
            <a:custGeom>
              <a:avLst/>
              <a:gdLst/>
              <a:ahLst/>
              <a:cxnLst/>
              <a:rect l="l" t="t" r="r" b="b"/>
              <a:pathLst>
                <a:path w="5832" h="23697" extrusionOk="0">
                  <a:moveTo>
                    <a:pt x="5831" y="1"/>
                  </a:moveTo>
                  <a:lnTo>
                    <a:pt x="5831" y="1"/>
                  </a:lnTo>
                  <a:cubicBezTo>
                    <a:pt x="4251" y="1409"/>
                    <a:pt x="2894" y="3085"/>
                    <a:pt x="1839" y="4944"/>
                  </a:cubicBezTo>
                  <a:cubicBezTo>
                    <a:pt x="1308" y="5873"/>
                    <a:pt x="876" y="6860"/>
                    <a:pt x="546" y="7886"/>
                  </a:cubicBezTo>
                  <a:cubicBezTo>
                    <a:pt x="226" y="8915"/>
                    <a:pt x="35" y="9988"/>
                    <a:pt x="0" y="11073"/>
                  </a:cubicBezTo>
                  <a:cubicBezTo>
                    <a:pt x="2" y="11616"/>
                    <a:pt x="16" y="12159"/>
                    <a:pt x="102" y="12696"/>
                  </a:cubicBezTo>
                  <a:cubicBezTo>
                    <a:pt x="175" y="13233"/>
                    <a:pt x="260" y="13739"/>
                    <a:pt x="340" y="14262"/>
                  </a:cubicBezTo>
                  <a:cubicBezTo>
                    <a:pt x="489" y="15302"/>
                    <a:pt x="602" y="16346"/>
                    <a:pt x="679" y="17395"/>
                  </a:cubicBezTo>
                  <a:cubicBezTo>
                    <a:pt x="746" y="18442"/>
                    <a:pt x="782" y="19496"/>
                    <a:pt x="760" y="20547"/>
                  </a:cubicBezTo>
                  <a:cubicBezTo>
                    <a:pt x="749" y="21599"/>
                    <a:pt x="675" y="22653"/>
                    <a:pt x="500" y="23696"/>
                  </a:cubicBezTo>
                  <a:cubicBezTo>
                    <a:pt x="795" y="22678"/>
                    <a:pt x="922" y="21617"/>
                    <a:pt x="1022" y="20556"/>
                  </a:cubicBezTo>
                  <a:cubicBezTo>
                    <a:pt x="1108" y="19497"/>
                    <a:pt x="1129" y="18432"/>
                    <a:pt x="1096" y="17369"/>
                  </a:cubicBezTo>
                  <a:cubicBezTo>
                    <a:pt x="1069" y="16308"/>
                    <a:pt x="966" y="15248"/>
                    <a:pt x="846" y="14190"/>
                  </a:cubicBezTo>
                  <a:cubicBezTo>
                    <a:pt x="779" y="13667"/>
                    <a:pt x="686" y="13130"/>
                    <a:pt x="623" y="12621"/>
                  </a:cubicBezTo>
                  <a:cubicBezTo>
                    <a:pt x="545" y="12114"/>
                    <a:pt x="536" y="11597"/>
                    <a:pt x="539" y="11083"/>
                  </a:cubicBezTo>
                  <a:cubicBezTo>
                    <a:pt x="589" y="9018"/>
                    <a:pt x="1253" y="6996"/>
                    <a:pt x="2211" y="5144"/>
                  </a:cubicBezTo>
                  <a:cubicBezTo>
                    <a:pt x="2689" y="4216"/>
                    <a:pt x="3244" y="3321"/>
                    <a:pt x="3851" y="2464"/>
                  </a:cubicBezTo>
                  <a:cubicBezTo>
                    <a:pt x="4451" y="1601"/>
                    <a:pt x="5115" y="779"/>
                    <a:pt x="5831" y="1"/>
                  </a:cubicBezTo>
                  <a:close/>
                </a:path>
              </a:pathLst>
            </a:custGeom>
            <a:solidFill>
              <a:srgbClr val="725D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74" name="Google Shape;8874;p31"/>
            <p:cNvSpPr/>
            <p:nvPr/>
          </p:nvSpPr>
          <p:spPr>
            <a:xfrm>
              <a:off x="-1696629" y="1669177"/>
              <a:ext cx="262341" cy="832855"/>
            </a:xfrm>
            <a:custGeom>
              <a:avLst/>
              <a:gdLst/>
              <a:ahLst/>
              <a:cxnLst/>
              <a:rect l="l" t="t" r="r" b="b"/>
              <a:pathLst>
                <a:path w="7464" h="23696" extrusionOk="0">
                  <a:moveTo>
                    <a:pt x="5333" y="0"/>
                  </a:moveTo>
                  <a:cubicBezTo>
                    <a:pt x="5333" y="1"/>
                    <a:pt x="3573" y="4291"/>
                    <a:pt x="4116" y="7280"/>
                  </a:cubicBezTo>
                  <a:cubicBezTo>
                    <a:pt x="4969" y="11972"/>
                    <a:pt x="6641" y="15440"/>
                    <a:pt x="1" y="23696"/>
                  </a:cubicBezTo>
                  <a:cubicBezTo>
                    <a:pt x="4633" y="21258"/>
                    <a:pt x="7464" y="15781"/>
                    <a:pt x="6775" y="10592"/>
                  </a:cubicBezTo>
                  <a:cubicBezTo>
                    <a:pt x="6302" y="7020"/>
                    <a:pt x="4340" y="3464"/>
                    <a:pt x="5333" y="0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75" name="Google Shape;8875;p31"/>
            <p:cNvSpPr/>
            <p:nvPr/>
          </p:nvSpPr>
          <p:spPr>
            <a:xfrm>
              <a:off x="-1886527" y="1712548"/>
              <a:ext cx="289194" cy="608966"/>
            </a:xfrm>
            <a:custGeom>
              <a:avLst/>
              <a:gdLst/>
              <a:ahLst/>
              <a:cxnLst/>
              <a:rect l="l" t="t" r="r" b="b"/>
              <a:pathLst>
                <a:path w="8228" h="17326" extrusionOk="0">
                  <a:moveTo>
                    <a:pt x="8227" y="1"/>
                  </a:moveTo>
                  <a:lnTo>
                    <a:pt x="8227" y="1"/>
                  </a:lnTo>
                  <a:cubicBezTo>
                    <a:pt x="5011" y="1995"/>
                    <a:pt x="2566" y="5249"/>
                    <a:pt x="1653" y="8929"/>
                  </a:cubicBezTo>
                  <a:cubicBezTo>
                    <a:pt x="983" y="11625"/>
                    <a:pt x="1310" y="14609"/>
                    <a:pt x="2332" y="17325"/>
                  </a:cubicBezTo>
                  <a:lnTo>
                    <a:pt x="2332" y="17325"/>
                  </a:lnTo>
                  <a:cubicBezTo>
                    <a:pt x="0" y="6910"/>
                    <a:pt x="7809" y="345"/>
                    <a:pt x="8227" y="1"/>
                  </a:cubicBezTo>
                  <a:close/>
                </a:path>
              </a:pathLst>
            </a:custGeom>
            <a:solidFill>
              <a:srgbClr val="B999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76" name="Google Shape;8876;p31"/>
            <p:cNvSpPr/>
            <p:nvPr/>
          </p:nvSpPr>
          <p:spPr>
            <a:xfrm>
              <a:off x="-1982442" y="2704390"/>
              <a:ext cx="511958" cy="685974"/>
            </a:xfrm>
            <a:custGeom>
              <a:avLst/>
              <a:gdLst/>
              <a:ahLst/>
              <a:cxnLst/>
              <a:rect l="l" t="t" r="r" b="b"/>
              <a:pathLst>
                <a:path w="14566" h="19517" extrusionOk="0">
                  <a:moveTo>
                    <a:pt x="12244" y="0"/>
                  </a:moveTo>
                  <a:cubicBezTo>
                    <a:pt x="9598" y="0"/>
                    <a:pt x="6574" y="1347"/>
                    <a:pt x="4747" y="3085"/>
                  </a:cubicBezTo>
                  <a:cubicBezTo>
                    <a:pt x="2619" y="5107"/>
                    <a:pt x="1339" y="7894"/>
                    <a:pt x="693" y="10758"/>
                  </a:cubicBezTo>
                  <a:cubicBezTo>
                    <a:pt x="50" y="13621"/>
                    <a:pt x="0" y="16581"/>
                    <a:pt x="33" y="19516"/>
                  </a:cubicBezTo>
                  <a:cubicBezTo>
                    <a:pt x="2179" y="14890"/>
                    <a:pt x="6257" y="11481"/>
                    <a:pt x="10366" y="8460"/>
                  </a:cubicBezTo>
                  <a:cubicBezTo>
                    <a:pt x="11699" y="7481"/>
                    <a:pt x="13101" y="6465"/>
                    <a:pt x="13822" y="4979"/>
                  </a:cubicBezTo>
                  <a:cubicBezTo>
                    <a:pt x="14565" y="3449"/>
                    <a:pt x="14441" y="1533"/>
                    <a:pt x="13505" y="113"/>
                  </a:cubicBezTo>
                  <a:cubicBezTo>
                    <a:pt x="13100" y="36"/>
                    <a:pt x="12677" y="0"/>
                    <a:pt x="1224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77" name="Google Shape;8877;p31"/>
            <p:cNvSpPr/>
            <p:nvPr/>
          </p:nvSpPr>
          <p:spPr>
            <a:xfrm>
              <a:off x="-1982442" y="2704425"/>
              <a:ext cx="474702" cy="685939"/>
            </a:xfrm>
            <a:custGeom>
              <a:avLst/>
              <a:gdLst/>
              <a:ahLst/>
              <a:cxnLst/>
              <a:rect l="l" t="t" r="r" b="b"/>
              <a:pathLst>
                <a:path w="13506" h="19516" extrusionOk="0">
                  <a:moveTo>
                    <a:pt x="12243" y="1"/>
                  </a:moveTo>
                  <a:cubicBezTo>
                    <a:pt x="9598" y="1"/>
                    <a:pt x="6573" y="1347"/>
                    <a:pt x="4747" y="3084"/>
                  </a:cubicBezTo>
                  <a:cubicBezTo>
                    <a:pt x="2619" y="5106"/>
                    <a:pt x="1339" y="7893"/>
                    <a:pt x="693" y="10757"/>
                  </a:cubicBezTo>
                  <a:cubicBezTo>
                    <a:pt x="50" y="13620"/>
                    <a:pt x="0" y="16580"/>
                    <a:pt x="33" y="19515"/>
                  </a:cubicBezTo>
                  <a:cubicBezTo>
                    <a:pt x="33" y="19515"/>
                    <a:pt x="33" y="19515"/>
                    <a:pt x="33" y="19515"/>
                  </a:cubicBezTo>
                  <a:cubicBezTo>
                    <a:pt x="34" y="19515"/>
                    <a:pt x="1097" y="4271"/>
                    <a:pt x="13505" y="113"/>
                  </a:cubicBezTo>
                  <a:cubicBezTo>
                    <a:pt x="13099" y="37"/>
                    <a:pt x="12676" y="1"/>
                    <a:pt x="1224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78" name="Google Shape;8878;p31"/>
            <p:cNvSpPr/>
            <p:nvPr/>
          </p:nvSpPr>
          <p:spPr>
            <a:xfrm>
              <a:off x="-1981247" y="2708431"/>
              <a:ext cx="473542" cy="681967"/>
            </a:xfrm>
            <a:custGeom>
              <a:avLst/>
              <a:gdLst/>
              <a:ahLst/>
              <a:cxnLst/>
              <a:rect l="l" t="t" r="r" b="b"/>
              <a:pathLst>
                <a:path w="13473" h="19403" extrusionOk="0">
                  <a:moveTo>
                    <a:pt x="13473" y="1"/>
                  </a:moveTo>
                  <a:lnTo>
                    <a:pt x="13473" y="1"/>
                  </a:lnTo>
                  <a:cubicBezTo>
                    <a:pt x="11477" y="582"/>
                    <a:pt x="9546" y="1512"/>
                    <a:pt x="7903" y="2834"/>
                  </a:cubicBezTo>
                  <a:cubicBezTo>
                    <a:pt x="7480" y="3148"/>
                    <a:pt x="7096" y="3508"/>
                    <a:pt x="6703" y="3861"/>
                  </a:cubicBezTo>
                  <a:cubicBezTo>
                    <a:pt x="6331" y="4234"/>
                    <a:pt x="5950" y="4599"/>
                    <a:pt x="5608" y="5000"/>
                  </a:cubicBezTo>
                  <a:cubicBezTo>
                    <a:pt x="4908" y="5787"/>
                    <a:pt x="4278" y="6636"/>
                    <a:pt x="3717" y="7528"/>
                  </a:cubicBezTo>
                  <a:cubicBezTo>
                    <a:pt x="3162" y="8421"/>
                    <a:pt x="2658" y="9348"/>
                    <a:pt x="2225" y="10305"/>
                  </a:cubicBezTo>
                  <a:cubicBezTo>
                    <a:pt x="1801" y="11266"/>
                    <a:pt x="1423" y="12249"/>
                    <a:pt x="1118" y="13250"/>
                  </a:cubicBezTo>
                  <a:cubicBezTo>
                    <a:pt x="500" y="15251"/>
                    <a:pt x="97" y="17321"/>
                    <a:pt x="0" y="19403"/>
                  </a:cubicBezTo>
                  <a:cubicBezTo>
                    <a:pt x="152" y="18372"/>
                    <a:pt x="358" y="17354"/>
                    <a:pt x="619" y="16354"/>
                  </a:cubicBezTo>
                  <a:cubicBezTo>
                    <a:pt x="873" y="15351"/>
                    <a:pt x="1173" y="14359"/>
                    <a:pt x="1515" y="13384"/>
                  </a:cubicBezTo>
                  <a:cubicBezTo>
                    <a:pt x="2202" y="11437"/>
                    <a:pt x="3065" y="9552"/>
                    <a:pt x="4171" y="7819"/>
                  </a:cubicBezTo>
                  <a:cubicBezTo>
                    <a:pt x="4438" y="7381"/>
                    <a:pt x="4735" y="6962"/>
                    <a:pt x="5031" y="6542"/>
                  </a:cubicBezTo>
                  <a:cubicBezTo>
                    <a:pt x="5346" y="6135"/>
                    <a:pt x="5651" y="5722"/>
                    <a:pt x="5993" y="5337"/>
                  </a:cubicBezTo>
                  <a:cubicBezTo>
                    <a:pt x="6314" y="4937"/>
                    <a:pt x="6679" y="4577"/>
                    <a:pt x="7030" y="4201"/>
                  </a:cubicBezTo>
                  <a:cubicBezTo>
                    <a:pt x="7407" y="3851"/>
                    <a:pt x="7767" y="3486"/>
                    <a:pt x="8167" y="3163"/>
                  </a:cubicBezTo>
                  <a:cubicBezTo>
                    <a:pt x="8550" y="2818"/>
                    <a:pt x="8975" y="2525"/>
                    <a:pt x="9382" y="2211"/>
                  </a:cubicBezTo>
                  <a:cubicBezTo>
                    <a:pt x="9592" y="2062"/>
                    <a:pt x="9809" y="1925"/>
                    <a:pt x="10024" y="1780"/>
                  </a:cubicBezTo>
                  <a:lnTo>
                    <a:pt x="10346" y="1565"/>
                  </a:lnTo>
                  <a:lnTo>
                    <a:pt x="10682" y="1372"/>
                  </a:lnTo>
                  <a:cubicBezTo>
                    <a:pt x="11558" y="815"/>
                    <a:pt x="12517" y="415"/>
                    <a:pt x="1347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79" name="Google Shape;8879;p31"/>
            <p:cNvSpPr/>
            <p:nvPr/>
          </p:nvSpPr>
          <p:spPr>
            <a:xfrm>
              <a:off x="-1981212" y="2708396"/>
              <a:ext cx="510763" cy="682002"/>
            </a:xfrm>
            <a:custGeom>
              <a:avLst/>
              <a:gdLst/>
              <a:ahLst/>
              <a:cxnLst/>
              <a:rect l="l" t="t" r="r" b="b"/>
              <a:pathLst>
                <a:path w="14532" h="19404" extrusionOk="0">
                  <a:moveTo>
                    <a:pt x="13472" y="0"/>
                  </a:moveTo>
                  <a:cubicBezTo>
                    <a:pt x="13472" y="0"/>
                    <a:pt x="14200" y="1888"/>
                    <a:pt x="8388" y="6817"/>
                  </a:cubicBezTo>
                  <a:cubicBezTo>
                    <a:pt x="2577" y="11747"/>
                    <a:pt x="1" y="19404"/>
                    <a:pt x="1" y="19404"/>
                  </a:cubicBezTo>
                  <a:cubicBezTo>
                    <a:pt x="2147" y="14779"/>
                    <a:pt x="6223" y="11368"/>
                    <a:pt x="10333" y="8349"/>
                  </a:cubicBezTo>
                  <a:cubicBezTo>
                    <a:pt x="11666" y="7370"/>
                    <a:pt x="13067" y="6353"/>
                    <a:pt x="13789" y="4867"/>
                  </a:cubicBezTo>
                  <a:cubicBezTo>
                    <a:pt x="14532" y="3337"/>
                    <a:pt x="14408" y="1420"/>
                    <a:pt x="13472" y="0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80" name="Google Shape;8880;p31"/>
            <p:cNvSpPr/>
            <p:nvPr/>
          </p:nvSpPr>
          <p:spPr>
            <a:xfrm>
              <a:off x="-1976080" y="2721225"/>
              <a:ext cx="321248" cy="481802"/>
            </a:xfrm>
            <a:custGeom>
              <a:avLst/>
              <a:gdLst/>
              <a:ahLst/>
              <a:cxnLst/>
              <a:rect l="l" t="t" r="r" b="b"/>
              <a:pathLst>
                <a:path w="9140" h="13708" extrusionOk="0">
                  <a:moveTo>
                    <a:pt x="9139" y="1"/>
                  </a:moveTo>
                  <a:lnTo>
                    <a:pt x="9139" y="1"/>
                  </a:lnTo>
                  <a:cubicBezTo>
                    <a:pt x="7399" y="543"/>
                    <a:pt x="5737" y="1493"/>
                    <a:pt x="4567" y="2606"/>
                  </a:cubicBezTo>
                  <a:cubicBezTo>
                    <a:pt x="2439" y="4628"/>
                    <a:pt x="1159" y="7415"/>
                    <a:pt x="515" y="10279"/>
                  </a:cubicBezTo>
                  <a:cubicBezTo>
                    <a:pt x="261" y="11409"/>
                    <a:pt x="102" y="12556"/>
                    <a:pt x="0" y="13708"/>
                  </a:cubicBezTo>
                  <a:cubicBezTo>
                    <a:pt x="96" y="13085"/>
                    <a:pt x="1644" y="3822"/>
                    <a:pt x="9139" y="1"/>
                  </a:cubicBezTo>
                  <a:close/>
                </a:path>
              </a:pathLst>
            </a:custGeom>
            <a:solidFill>
              <a:srgbClr val="000000">
                <a:alpha val="18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81" name="Google Shape;8881;p31"/>
            <p:cNvSpPr/>
            <p:nvPr/>
          </p:nvSpPr>
          <p:spPr>
            <a:xfrm>
              <a:off x="125196" y="1012109"/>
              <a:ext cx="807725" cy="1528459"/>
            </a:xfrm>
            <a:custGeom>
              <a:avLst/>
              <a:gdLst/>
              <a:ahLst/>
              <a:cxnLst/>
              <a:rect l="l" t="t" r="r" b="b"/>
              <a:pathLst>
                <a:path w="22981" h="43487" extrusionOk="0">
                  <a:moveTo>
                    <a:pt x="22773" y="0"/>
                  </a:moveTo>
                  <a:cubicBezTo>
                    <a:pt x="22733" y="0"/>
                    <a:pt x="22693" y="14"/>
                    <a:pt x="22659" y="40"/>
                  </a:cubicBezTo>
                  <a:cubicBezTo>
                    <a:pt x="17526" y="4104"/>
                    <a:pt x="13256" y="9126"/>
                    <a:pt x="10074" y="14799"/>
                  </a:cubicBezTo>
                  <a:cubicBezTo>
                    <a:pt x="10523" y="12451"/>
                    <a:pt x="10201" y="10471"/>
                    <a:pt x="10184" y="10371"/>
                  </a:cubicBezTo>
                  <a:cubicBezTo>
                    <a:pt x="10168" y="10282"/>
                    <a:pt x="10091" y="10216"/>
                    <a:pt x="10004" y="10216"/>
                  </a:cubicBezTo>
                  <a:cubicBezTo>
                    <a:pt x="9993" y="10216"/>
                    <a:pt x="9982" y="10217"/>
                    <a:pt x="9971" y="10219"/>
                  </a:cubicBezTo>
                  <a:cubicBezTo>
                    <a:pt x="9871" y="10236"/>
                    <a:pt x="9803" y="10332"/>
                    <a:pt x="9820" y="10432"/>
                  </a:cubicBezTo>
                  <a:cubicBezTo>
                    <a:pt x="9824" y="10461"/>
                    <a:pt x="10287" y="13306"/>
                    <a:pt x="9344" y="16145"/>
                  </a:cubicBezTo>
                  <a:cubicBezTo>
                    <a:pt x="8455" y="17851"/>
                    <a:pt x="7662" y="19612"/>
                    <a:pt x="6972" y="21420"/>
                  </a:cubicBezTo>
                  <a:cubicBezTo>
                    <a:pt x="6956" y="21463"/>
                    <a:pt x="6941" y="21507"/>
                    <a:pt x="6924" y="21551"/>
                  </a:cubicBezTo>
                  <a:cubicBezTo>
                    <a:pt x="6922" y="21556"/>
                    <a:pt x="6921" y="21560"/>
                    <a:pt x="6919" y="21564"/>
                  </a:cubicBezTo>
                  <a:cubicBezTo>
                    <a:pt x="5736" y="24692"/>
                    <a:pt x="4850" y="27974"/>
                    <a:pt x="3995" y="31152"/>
                  </a:cubicBezTo>
                  <a:cubicBezTo>
                    <a:pt x="3992" y="31164"/>
                    <a:pt x="3987" y="31179"/>
                    <a:pt x="3985" y="31190"/>
                  </a:cubicBezTo>
                  <a:cubicBezTo>
                    <a:pt x="3750" y="30187"/>
                    <a:pt x="3209" y="28435"/>
                    <a:pt x="2077" y="27114"/>
                  </a:cubicBezTo>
                  <a:cubicBezTo>
                    <a:pt x="2041" y="27071"/>
                    <a:pt x="1989" y="27049"/>
                    <a:pt x="1937" y="27049"/>
                  </a:cubicBezTo>
                  <a:cubicBezTo>
                    <a:pt x="1894" y="27049"/>
                    <a:pt x="1851" y="27064"/>
                    <a:pt x="1816" y="27094"/>
                  </a:cubicBezTo>
                  <a:cubicBezTo>
                    <a:pt x="1740" y="27159"/>
                    <a:pt x="1728" y="27278"/>
                    <a:pt x="1796" y="27354"/>
                  </a:cubicBezTo>
                  <a:cubicBezTo>
                    <a:pt x="3276" y="29080"/>
                    <a:pt x="3714" y="31667"/>
                    <a:pt x="3766" y="32002"/>
                  </a:cubicBezTo>
                  <a:cubicBezTo>
                    <a:pt x="2749" y="35772"/>
                    <a:pt x="1663" y="39633"/>
                    <a:pt x="41" y="43225"/>
                  </a:cubicBezTo>
                  <a:cubicBezTo>
                    <a:pt x="1" y="43314"/>
                    <a:pt x="37" y="43419"/>
                    <a:pt x="121" y="43464"/>
                  </a:cubicBezTo>
                  <a:lnTo>
                    <a:pt x="132" y="43469"/>
                  </a:lnTo>
                  <a:cubicBezTo>
                    <a:pt x="157" y="43481"/>
                    <a:pt x="182" y="43486"/>
                    <a:pt x="208" y="43486"/>
                  </a:cubicBezTo>
                  <a:cubicBezTo>
                    <a:pt x="278" y="43486"/>
                    <a:pt x="346" y="43445"/>
                    <a:pt x="377" y="43377"/>
                  </a:cubicBezTo>
                  <a:cubicBezTo>
                    <a:pt x="2136" y="39484"/>
                    <a:pt x="3263" y="35297"/>
                    <a:pt x="4355" y="31246"/>
                  </a:cubicBezTo>
                  <a:cubicBezTo>
                    <a:pt x="5205" y="28088"/>
                    <a:pt x="6085" y="24825"/>
                    <a:pt x="7257" y="21723"/>
                  </a:cubicBezTo>
                  <a:cubicBezTo>
                    <a:pt x="7441" y="21550"/>
                    <a:pt x="8627" y="20503"/>
                    <a:pt x="10973" y="20100"/>
                  </a:cubicBezTo>
                  <a:cubicBezTo>
                    <a:pt x="11073" y="20081"/>
                    <a:pt x="11142" y="19987"/>
                    <a:pt x="11123" y="19885"/>
                  </a:cubicBezTo>
                  <a:cubicBezTo>
                    <a:pt x="11108" y="19796"/>
                    <a:pt x="11030" y="19732"/>
                    <a:pt x="10942" y="19732"/>
                  </a:cubicBezTo>
                  <a:cubicBezTo>
                    <a:pt x="10931" y="19732"/>
                    <a:pt x="10920" y="19733"/>
                    <a:pt x="10909" y="19735"/>
                  </a:cubicBezTo>
                  <a:cubicBezTo>
                    <a:pt x="9227" y="20027"/>
                    <a:pt x="8121" y="20624"/>
                    <a:pt x="7517" y="21043"/>
                  </a:cubicBezTo>
                  <a:cubicBezTo>
                    <a:pt x="10724" y="12913"/>
                    <a:pt x="16030" y="5760"/>
                    <a:pt x="22888" y="332"/>
                  </a:cubicBezTo>
                  <a:cubicBezTo>
                    <a:pt x="22968" y="267"/>
                    <a:pt x="22981" y="152"/>
                    <a:pt x="22918" y="70"/>
                  </a:cubicBezTo>
                  <a:cubicBezTo>
                    <a:pt x="22881" y="24"/>
                    <a:pt x="22827" y="0"/>
                    <a:pt x="2277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82" name="Google Shape;8882;p31"/>
            <p:cNvSpPr/>
            <p:nvPr/>
          </p:nvSpPr>
          <p:spPr>
            <a:xfrm>
              <a:off x="96938" y="213680"/>
              <a:ext cx="509674" cy="1206649"/>
            </a:xfrm>
            <a:custGeom>
              <a:avLst/>
              <a:gdLst/>
              <a:ahLst/>
              <a:cxnLst/>
              <a:rect l="l" t="t" r="r" b="b"/>
              <a:pathLst>
                <a:path w="14501" h="34331" extrusionOk="0">
                  <a:moveTo>
                    <a:pt x="1" y="0"/>
                  </a:moveTo>
                  <a:lnTo>
                    <a:pt x="1" y="0"/>
                  </a:lnTo>
                  <a:cubicBezTo>
                    <a:pt x="1904" y="2868"/>
                    <a:pt x="2081" y="6533"/>
                    <a:pt x="1847" y="9968"/>
                  </a:cubicBezTo>
                  <a:cubicBezTo>
                    <a:pt x="1611" y="13403"/>
                    <a:pt x="1026" y="16872"/>
                    <a:pt x="1639" y="20258"/>
                  </a:cubicBezTo>
                  <a:cubicBezTo>
                    <a:pt x="2645" y="25834"/>
                    <a:pt x="6990" y="30257"/>
                    <a:pt x="10927" y="34331"/>
                  </a:cubicBezTo>
                  <a:cubicBezTo>
                    <a:pt x="13872" y="30663"/>
                    <a:pt x="14500" y="25283"/>
                    <a:pt x="12477" y="21037"/>
                  </a:cubicBezTo>
                  <a:cubicBezTo>
                    <a:pt x="11833" y="19684"/>
                    <a:pt x="10940" y="18428"/>
                    <a:pt x="10581" y="16972"/>
                  </a:cubicBezTo>
                  <a:cubicBezTo>
                    <a:pt x="10304" y="15849"/>
                    <a:pt x="10362" y="14669"/>
                    <a:pt x="10145" y="13533"/>
                  </a:cubicBezTo>
                  <a:cubicBezTo>
                    <a:pt x="9667" y="11041"/>
                    <a:pt x="7926" y="9009"/>
                    <a:pt x="6252" y="7104"/>
                  </a:cubicBezTo>
                  <a:cubicBezTo>
                    <a:pt x="4167" y="4737"/>
                    <a:pt x="2082" y="2368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83" name="Google Shape;8883;p31"/>
            <p:cNvSpPr/>
            <p:nvPr/>
          </p:nvSpPr>
          <p:spPr>
            <a:xfrm>
              <a:off x="825246" y="566519"/>
              <a:ext cx="828919" cy="584714"/>
            </a:xfrm>
            <a:custGeom>
              <a:avLst/>
              <a:gdLst/>
              <a:ahLst/>
              <a:cxnLst/>
              <a:rect l="l" t="t" r="r" b="b"/>
              <a:pathLst>
                <a:path w="23584" h="16636" extrusionOk="0">
                  <a:moveTo>
                    <a:pt x="21953" y="1"/>
                  </a:moveTo>
                  <a:cubicBezTo>
                    <a:pt x="17485" y="1"/>
                    <a:pt x="13020" y="1302"/>
                    <a:pt x="9262" y="3721"/>
                  </a:cubicBezTo>
                  <a:cubicBezTo>
                    <a:pt x="5047" y="6436"/>
                    <a:pt x="1747" y="10544"/>
                    <a:pt x="1" y="15244"/>
                  </a:cubicBezTo>
                  <a:cubicBezTo>
                    <a:pt x="1428" y="16194"/>
                    <a:pt x="3220" y="16636"/>
                    <a:pt x="5032" y="16636"/>
                  </a:cubicBezTo>
                  <a:cubicBezTo>
                    <a:pt x="6837" y="16636"/>
                    <a:pt x="8661" y="16198"/>
                    <a:pt x="10166" y="15389"/>
                  </a:cubicBezTo>
                  <a:cubicBezTo>
                    <a:pt x="13180" y="13767"/>
                    <a:pt x="15451" y="11055"/>
                    <a:pt x="17430" y="8262"/>
                  </a:cubicBezTo>
                  <a:cubicBezTo>
                    <a:pt x="19409" y="5468"/>
                    <a:pt x="21190" y="2506"/>
                    <a:pt x="23584" y="59"/>
                  </a:cubicBezTo>
                  <a:cubicBezTo>
                    <a:pt x="23041" y="20"/>
                    <a:pt x="22497" y="1"/>
                    <a:pt x="2195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84" name="Google Shape;8884;p31"/>
            <p:cNvSpPr/>
            <p:nvPr/>
          </p:nvSpPr>
          <p:spPr>
            <a:xfrm>
              <a:off x="825246" y="566483"/>
              <a:ext cx="828883" cy="535859"/>
            </a:xfrm>
            <a:custGeom>
              <a:avLst/>
              <a:gdLst/>
              <a:ahLst/>
              <a:cxnLst/>
              <a:rect l="l" t="t" r="r" b="b"/>
              <a:pathLst>
                <a:path w="23583" h="15246" extrusionOk="0">
                  <a:moveTo>
                    <a:pt x="21957" y="1"/>
                  </a:moveTo>
                  <a:cubicBezTo>
                    <a:pt x="17488" y="1"/>
                    <a:pt x="13021" y="1302"/>
                    <a:pt x="9262" y="3722"/>
                  </a:cubicBezTo>
                  <a:cubicBezTo>
                    <a:pt x="5047" y="6437"/>
                    <a:pt x="1747" y="10545"/>
                    <a:pt x="1" y="15245"/>
                  </a:cubicBezTo>
                  <a:cubicBezTo>
                    <a:pt x="1" y="15245"/>
                    <a:pt x="5195" y="13905"/>
                    <a:pt x="10067" y="7475"/>
                  </a:cubicBezTo>
                  <a:cubicBezTo>
                    <a:pt x="14721" y="1337"/>
                    <a:pt x="23582" y="58"/>
                    <a:pt x="23582" y="58"/>
                  </a:cubicBezTo>
                  <a:cubicBezTo>
                    <a:pt x="23041" y="20"/>
                    <a:pt x="22499" y="1"/>
                    <a:pt x="2195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85" name="Google Shape;8885;p31"/>
            <p:cNvSpPr/>
            <p:nvPr/>
          </p:nvSpPr>
          <p:spPr>
            <a:xfrm>
              <a:off x="825352" y="568522"/>
              <a:ext cx="828919" cy="533820"/>
            </a:xfrm>
            <a:custGeom>
              <a:avLst/>
              <a:gdLst/>
              <a:ahLst/>
              <a:cxnLst/>
              <a:rect l="l" t="t" r="r" b="b"/>
              <a:pathLst>
                <a:path w="23584" h="15188" extrusionOk="0">
                  <a:moveTo>
                    <a:pt x="23583" y="0"/>
                  </a:moveTo>
                  <a:cubicBezTo>
                    <a:pt x="21206" y="278"/>
                    <a:pt x="18858" y="932"/>
                    <a:pt x="16661" y="1932"/>
                  </a:cubicBezTo>
                  <a:cubicBezTo>
                    <a:pt x="14450" y="2911"/>
                    <a:pt x="12406" y="4310"/>
                    <a:pt x="10718" y="6080"/>
                  </a:cubicBezTo>
                  <a:cubicBezTo>
                    <a:pt x="10334" y="6546"/>
                    <a:pt x="9921" y="7025"/>
                    <a:pt x="9561" y="7486"/>
                  </a:cubicBezTo>
                  <a:cubicBezTo>
                    <a:pt x="9197" y="7950"/>
                    <a:pt x="8832" y="8415"/>
                    <a:pt x="8439" y="8853"/>
                  </a:cubicBezTo>
                  <a:cubicBezTo>
                    <a:pt x="7681" y="9758"/>
                    <a:pt x="6835" y="10584"/>
                    <a:pt x="5962" y="11377"/>
                  </a:cubicBezTo>
                  <a:cubicBezTo>
                    <a:pt x="5083" y="12165"/>
                    <a:pt x="4147" y="12894"/>
                    <a:pt x="3154" y="13539"/>
                  </a:cubicBezTo>
                  <a:cubicBezTo>
                    <a:pt x="2167" y="14190"/>
                    <a:pt x="1118" y="14762"/>
                    <a:pt x="1" y="15187"/>
                  </a:cubicBezTo>
                  <a:cubicBezTo>
                    <a:pt x="2324" y="14584"/>
                    <a:pt x="4461" y="13331"/>
                    <a:pt x="6326" y="11805"/>
                  </a:cubicBezTo>
                  <a:cubicBezTo>
                    <a:pt x="7263" y="11045"/>
                    <a:pt x="8142" y="10208"/>
                    <a:pt x="8949" y="9308"/>
                  </a:cubicBezTo>
                  <a:cubicBezTo>
                    <a:pt x="9368" y="8869"/>
                    <a:pt x="9738" y="8391"/>
                    <a:pt x="10118" y="7922"/>
                  </a:cubicBezTo>
                  <a:cubicBezTo>
                    <a:pt x="10497" y="7445"/>
                    <a:pt x="10871" y="7023"/>
                    <a:pt x="11248" y="6572"/>
                  </a:cubicBezTo>
                  <a:cubicBezTo>
                    <a:pt x="12063" y="5739"/>
                    <a:pt x="12919" y="4933"/>
                    <a:pt x="13889" y="4271"/>
                  </a:cubicBezTo>
                  <a:cubicBezTo>
                    <a:pt x="14350" y="3908"/>
                    <a:pt x="14863" y="3615"/>
                    <a:pt x="15355" y="3294"/>
                  </a:cubicBezTo>
                  <a:cubicBezTo>
                    <a:pt x="15606" y="3142"/>
                    <a:pt x="15869" y="3007"/>
                    <a:pt x="16125" y="2860"/>
                  </a:cubicBezTo>
                  <a:cubicBezTo>
                    <a:pt x="16378" y="2709"/>
                    <a:pt x="16639" y="2568"/>
                    <a:pt x="16905" y="2442"/>
                  </a:cubicBezTo>
                  <a:cubicBezTo>
                    <a:pt x="17955" y="1899"/>
                    <a:pt x="19050" y="1442"/>
                    <a:pt x="20164" y="1035"/>
                  </a:cubicBezTo>
                  <a:cubicBezTo>
                    <a:pt x="21277" y="616"/>
                    <a:pt x="22419" y="275"/>
                    <a:pt x="2358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86" name="Google Shape;8886;p31"/>
            <p:cNvSpPr/>
            <p:nvPr/>
          </p:nvSpPr>
          <p:spPr>
            <a:xfrm>
              <a:off x="825246" y="603985"/>
              <a:ext cx="796231" cy="547247"/>
            </a:xfrm>
            <a:custGeom>
              <a:avLst/>
              <a:gdLst/>
              <a:ahLst/>
              <a:cxnLst/>
              <a:rect l="l" t="t" r="r" b="b"/>
              <a:pathLst>
                <a:path w="22654" h="15570" extrusionOk="0">
                  <a:moveTo>
                    <a:pt x="22653" y="0"/>
                  </a:moveTo>
                  <a:cubicBezTo>
                    <a:pt x="22653" y="1"/>
                    <a:pt x="18231" y="3867"/>
                    <a:pt x="15336" y="7106"/>
                  </a:cubicBezTo>
                  <a:cubicBezTo>
                    <a:pt x="12831" y="9910"/>
                    <a:pt x="7918" y="14536"/>
                    <a:pt x="2533" y="14536"/>
                  </a:cubicBezTo>
                  <a:cubicBezTo>
                    <a:pt x="1698" y="14536"/>
                    <a:pt x="851" y="14425"/>
                    <a:pt x="1" y="14178"/>
                  </a:cubicBezTo>
                  <a:lnTo>
                    <a:pt x="1" y="14178"/>
                  </a:lnTo>
                  <a:cubicBezTo>
                    <a:pt x="1428" y="15128"/>
                    <a:pt x="3220" y="15570"/>
                    <a:pt x="5032" y="15570"/>
                  </a:cubicBezTo>
                  <a:cubicBezTo>
                    <a:pt x="6837" y="15570"/>
                    <a:pt x="8661" y="15132"/>
                    <a:pt x="10166" y="14323"/>
                  </a:cubicBezTo>
                  <a:cubicBezTo>
                    <a:pt x="13180" y="12701"/>
                    <a:pt x="15451" y="9989"/>
                    <a:pt x="17430" y="7196"/>
                  </a:cubicBezTo>
                  <a:cubicBezTo>
                    <a:pt x="19143" y="4774"/>
                    <a:pt x="20710" y="2229"/>
                    <a:pt x="22653" y="0"/>
                  </a:cubicBezTo>
                  <a:close/>
                </a:path>
              </a:pathLst>
            </a:custGeom>
            <a:solidFill>
              <a:srgbClr val="000000">
                <a:alpha val="18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87" name="Google Shape;8887;p31"/>
            <p:cNvSpPr/>
            <p:nvPr/>
          </p:nvSpPr>
          <p:spPr>
            <a:xfrm>
              <a:off x="839586" y="566483"/>
              <a:ext cx="814578" cy="500254"/>
            </a:xfrm>
            <a:custGeom>
              <a:avLst/>
              <a:gdLst/>
              <a:ahLst/>
              <a:cxnLst/>
              <a:rect l="l" t="t" r="r" b="b"/>
              <a:pathLst>
                <a:path w="23176" h="14233" extrusionOk="0">
                  <a:moveTo>
                    <a:pt x="21550" y="1"/>
                  </a:moveTo>
                  <a:cubicBezTo>
                    <a:pt x="17080" y="1"/>
                    <a:pt x="12613" y="1302"/>
                    <a:pt x="8854" y="3722"/>
                  </a:cubicBezTo>
                  <a:cubicBezTo>
                    <a:pt x="4944" y="6240"/>
                    <a:pt x="1825" y="9956"/>
                    <a:pt x="0" y="14232"/>
                  </a:cubicBezTo>
                  <a:cubicBezTo>
                    <a:pt x="7940" y="318"/>
                    <a:pt x="23176" y="58"/>
                    <a:pt x="23176" y="58"/>
                  </a:cubicBezTo>
                  <a:cubicBezTo>
                    <a:pt x="22635" y="20"/>
                    <a:pt x="22092" y="1"/>
                    <a:pt x="21550" y="1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88" name="Google Shape;8888;p31"/>
            <p:cNvSpPr/>
            <p:nvPr/>
          </p:nvSpPr>
          <p:spPr>
            <a:xfrm>
              <a:off x="96938" y="213680"/>
              <a:ext cx="509674" cy="1206649"/>
            </a:xfrm>
            <a:custGeom>
              <a:avLst/>
              <a:gdLst/>
              <a:ahLst/>
              <a:cxnLst/>
              <a:rect l="l" t="t" r="r" b="b"/>
              <a:pathLst>
                <a:path w="14501" h="34331" extrusionOk="0">
                  <a:moveTo>
                    <a:pt x="1" y="0"/>
                  </a:moveTo>
                  <a:lnTo>
                    <a:pt x="1" y="0"/>
                  </a:lnTo>
                  <a:cubicBezTo>
                    <a:pt x="2" y="2"/>
                    <a:pt x="8139" y="9818"/>
                    <a:pt x="7268" y="15096"/>
                  </a:cubicBezTo>
                  <a:cubicBezTo>
                    <a:pt x="6396" y="20373"/>
                    <a:pt x="7985" y="21427"/>
                    <a:pt x="9232" y="24658"/>
                  </a:cubicBezTo>
                  <a:cubicBezTo>
                    <a:pt x="10478" y="27888"/>
                    <a:pt x="12141" y="31853"/>
                    <a:pt x="10927" y="34331"/>
                  </a:cubicBezTo>
                  <a:cubicBezTo>
                    <a:pt x="13872" y="30663"/>
                    <a:pt x="14500" y="25283"/>
                    <a:pt x="12477" y="21037"/>
                  </a:cubicBezTo>
                  <a:cubicBezTo>
                    <a:pt x="11833" y="19684"/>
                    <a:pt x="10940" y="18428"/>
                    <a:pt x="10581" y="16972"/>
                  </a:cubicBezTo>
                  <a:cubicBezTo>
                    <a:pt x="10304" y="15849"/>
                    <a:pt x="10362" y="14669"/>
                    <a:pt x="10145" y="13533"/>
                  </a:cubicBezTo>
                  <a:cubicBezTo>
                    <a:pt x="9667" y="11041"/>
                    <a:pt x="7926" y="9009"/>
                    <a:pt x="6252" y="7104"/>
                  </a:cubicBezTo>
                  <a:cubicBezTo>
                    <a:pt x="4167" y="4737"/>
                    <a:pt x="2082" y="2368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89" name="Google Shape;8889;p31"/>
            <p:cNvSpPr/>
            <p:nvPr/>
          </p:nvSpPr>
          <p:spPr>
            <a:xfrm>
              <a:off x="96938" y="213575"/>
              <a:ext cx="402158" cy="1206754"/>
            </a:xfrm>
            <a:custGeom>
              <a:avLst/>
              <a:gdLst/>
              <a:ahLst/>
              <a:cxnLst/>
              <a:rect l="l" t="t" r="r" b="b"/>
              <a:pathLst>
                <a:path w="11442" h="34334" extrusionOk="0">
                  <a:moveTo>
                    <a:pt x="1" y="0"/>
                  </a:moveTo>
                  <a:cubicBezTo>
                    <a:pt x="911" y="1254"/>
                    <a:pt x="1798" y="2521"/>
                    <a:pt x="2620" y="3833"/>
                  </a:cubicBezTo>
                  <a:cubicBezTo>
                    <a:pt x="3450" y="5133"/>
                    <a:pt x="4236" y="6462"/>
                    <a:pt x="4939" y="7828"/>
                  </a:cubicBezTo>
                  <a:cubicBezTo>
                    <a:pt x="5632" y="9195"/>
                    <a:pt x="6265" y="10601"/>
                    <a:pt x="6650" y="12060"/>
                  </a:cubicBezTo>
                  <a:cubicBezTo>
                    <a:pt x="6840" y="12788"/>
                    <a:pt x="6977" y="13529"/>
                    <a:pt x="6972" y="14259"/>
                  </a:cubicBezTo>
                  <a:cubicBezTo>
                    <a:pt x="6975" y="14959"/>
                    <a:pt x="6770" y="15745"/>
                    <a:pt x="6719" y="16536"/>
                  </a:cubicBezTo>
                  <a:cubicBezTo>
                    <a:pt x="6650" y="17322"/>
                    <a:pt x="6627" y="18124"/>
                    <a:pt x="6722" y="18924"/>
                  </a:cubicBezTo>
                  <a:cubicBezTo>
                    <a:pt x="6810" y="19724"/>
                    <a:pt x="7010" y="20521"/>
                    <a:pt x="7313" y="21260"/>
                  </a:cubicBezTo>
                  <a:cubicBezTo>
                    <a:pt x="7618" y="22000"/>
                    <a:pt x="7989" y="22687"/>
                    <a:pt x="8325" y="23376"/>
                  </a:cubicBezTo>
                  <a:cubicBezTo>
                    <a:pt x="8664" y="24066"/>
                    <a:pt x="8954" y="24759"/>
                    <a:pt x="9246" y="25484"/>
                  </a:cubicBezTo>
                  <a:cubicBezTo>
                    <a:pt x="9828" y="26917"/>
                    <a:pt x="10412" y="28344"/>
                    <a:pt x="10828" y="29820"/>
                  </a:cubicBezTo>
                  <a:cubicBezTo>
                    <a:pt x="11034" y="30559"/>
                    <a:pt x="11197" y="31310"/>
                    <a:pt x="11244" y="32075"/>
                  </a:cubicBezTo>
                  <a:cubicBezTo>
                    <a:pt x="11290" y="32834"/>
                    <a:pt x="11227" y="33617"/>
                    <a:pt x="10925" y="34334"/>
                  </a:cubicBezTo>
                  <a:cubicBezTo>
                    <a:pt x="11298" y="33649"/>
                    <a:pt x="11435" y="32852"/>
                    <a:pt x="11438" y="32069"/>
                  </a:cubicBezTo>
                  <a:cubicBezTo>
                    <a:pt x="11441" y="31285"/>
                    <a:pt x="11331" y="30503"/>
                    <a:pt x="11173" y="29737"/>
                  </a:cubicBezTo>
                  <a:cubicBezTo>
                    <a:pt x="10832" y="28208"/>
                    <a:pt x="10311" y="26734"/>
                    <a:pt x="9774" y="25281"/>
                  </a:cubicBezTo>
                  <a:cubicBezTo>
                    <a:pt x="9517" y="24558"/>
                    <a:pt x="9232" y="23810"/>
                    <a:pt x="8898" y="23105"/>
                  </a:cubicBezTo>
                  <a:cubicBezTo>
                    <a:pt x="8571" y="22394"/>
                    <a:pt x="8221" y="21709"/>
                    <a:pt x="7952" y="21009"/>
                  </a:cubicBezTo>
                  <a:cubicBezTo>
                    <a:pt x="7393" y="19617"/>
                    <a:pt x="7282" y="18109"/>
                    <a:pt x="7440" y="16601"/>
                  </a:cubicBezTo>
                  <a:cubicBezTo>
                    <a:pt x="7469" y="16222"/>
                    <a:pt x="7518" y="15845"/>
                    <a:pt x="7575" y="15468"/>
                  </a:cubicBezTo>
                  <a:cubicBezTo>
                    <a:pt x="7600" y="15283"/>
                    <a:pt x="7626" y="15092"/>
                    <a:pt x="7648" y="14879"/>
                  </a:cubicBezTo>
                  <a:cubicBezTo>
                    <a:pt x="7678" y="14672"/>
                    <a:pt x="7682" y="14466"/>
                    <a:pt x="7680" y="14260"/>
                  </a:cubicBezTo>
                  <a:cubicBezTo>
                    <a:pt x="7676" y="13439"/>
                    <a:pt x="7528" y="12644"/>
                    <a:pt x="7310" y="11880"/>
                  </a:cubicBezTo>
                  <a:cubicBezTo>
                    <a:pt x="6863" y="10355"/>
                    <a:pt x="6199" y="8924"/>
                    <a:pt x="5434" y="7563"/>
                  </a:cubicBezTo>
                  <a:cubicBezTo>
                    <a:pt x="3908" y="4837"/>
                    <a:pt x="2047" y="2329"/>
                    <a:pt x="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90" name="Google Shape;8890;p31"/>
            <p:cNvSpPr/>
            <p:nvPr/>
          </p:nvSpPr>
          <p:spPr>
            <a:xfrm>
              <a:off x="132893" y="381401"/>
              <a:ext cx="347960" cy="1038820"/>
            </a:xfrm>
            <a:custGeom>
              <a:avLst/>
              <a:gdLst/>
              <a:ahLst/>
              <a:cxnLst/>
              <a:rect l="l" t="t" r="r" b="b"/>
              <a:pathLst>
                <a:path w="9900" h="29556" extrusionOk="0">
                  <a:moveTo>
                    <a:pt x="701" y="1"/>
                  </a:moveTo>
                  <a:lnTo>
                    <a:pt x="701" y="1"/>
                  </a:lnTo>
                  <a:cubicBezTo>
                    <a:pt x="952" y="1702"/>
                    <a:pt x="938" y="3476"/>
                    <a:pt x="821" y="5192"/>
                  </a:cubicBezTo>
                  <a:cubicBezTo>
                    <a:pt x="585" y="8626"/>
                    <a:pt x="1" y="12097"/>
                    <a:pt x="612" y="15483"/>
                  </a:cubicBezTo>
                  <a:cubicBezTo>
                    <a:pt x="1618" y="21057"/>
                    <a:pt x="5964" y="25481"/>
                    <a:pt x="9899" y="29556"/>
                  </a:cubicBezTo>
                  <a:cubicBezTo>
                    <a:pt x="9841" y="29493"/>
                    <a:pt x="9779" y="29424"/>
                    <a:pt x="9717" y="29353"/>
                  </a:cubicBezTo>
                  <a:cubicBezTo>
                    <a:pt x="6683" y="25928"/>
                    <a:pt x="2071" y="16576"/>
                    <a:pt x="2438" y="12150"/>
                  </a:cubicBezTo>
                  <a:cubicBezTo>
                    <a:pt x="2814" y="7634"/>
                    <a:pt x="701" y="2"/>
                    <a:pt x="701" y="1"/>
                  </a:cubicBezTo>
                  <a:close/>
                </a:path>
              </a:pathLst>
            </a:custGeom>
            <a:solidFill>
              <a:srgbClr val="000000">
                <a:alpha val="18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91" name="Google Shape;8891;p31"/>
            <p:cNvSpPr/>
            <p:nvPr/>
          </p:nvSpPr>
          <p:spPr>
            <a:xfrm>
              <a:off x="389569" y="552390"/>
              <a:ext cx="196896" cy="681510"/>
            </a:xfrm>
            <a:custGeom>
              <a:avLst/>
              <a:gdLst/>
              <a:ahLst/>
              <a:cxnLst/>
              <a:rect l="l" t="t" r="r" b="b"/>
              <a:pathLst>
                <a:path w="5602" h="19390" extrusionOk="0">
                  <a:moveTo>
                    <a:pt x="0" y="1"/>
                  </a:moveTo>
                  <a:cubicBezTo>
                    <a:pt x="13" y="24"/>
                    <a:pt x="1206" y="2337"/>
                    <a:pt x="1013" y="4274"/>
                  </a:cubicBezTo>
                  <a:cubicBezTo>
                    <a:pt x="820" y="6223"/>
                    <a:pt x="1765" y="9188"/>
                    <a:pt x="3284" y="11847"/>
                  </a:cubicBezTo>
                  <a:cubicBezTo>
                    <a:pt x="4598" y="14148"/>
                    <a:pt x="5337" y="17315"/>
                    <a:pt x="5050" y="19390"/>
                  </a:cubicBezTo>
                  <a:cubicBezTo>
                    <a:pt x="5601" y="16715"/>
                    <a:pt x="5327" y="13868"/>
                    <a:pt x="4151" y="11400"/>
                  </a:cubicBezTo>
                  <a:cubicBezTo>
                    <a:pt x="3507" y="10047"/>
                    <a:pt x="2614" y="8791"/>
                    <a:pt x="2255" y="7335"/>
                  </a:cubicBezTo>
                  <a:cubicBezTo>
                    <a:pt x="1978" y="6212"/>
                    <a:pt x="2036" y="5032"/>
                    <a:pt x="1819" y="3896"/>
                  </a:cubicBezTo>
                  <a:cubicBezTo>
                    <a:pt x="1545" y="2467"/>
                    <a:pt x="855" y="1190"/>
                    <a:pt x="0" y="1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92" name="Google Shape;8892;p31"/>
            <p:cNvSpPr/>
            <p:nvPr/>
          </p:nvSpPr>
          <p:spPr>
            <a:xfrm>
              <a:off x="474483" y="1498364"/>
              <a:ext cx="1129570" cy="515473"/>
            </a:xfrm>
            <a:custGeom>
              <a:avLst/>
              <a:gdLst/>
              <a:ahLst/>
              <a:cxnLst/>
              <a:rect l="l" t="t" r="r" b="b"/>
              <a:pathLst>
                <a:path w="32138" h="14666" extrusionOk="0">
                  <a:moveTo>
                    <a:pt x="14913" y="0"/>
                  </a:moveTo>
                  <a:cubicBezTo>
                    <a:pt x="9467" y="0"/>
                    <a:pt x="3781" y="2592"/>
                    <a:pt x="0" y="6422"/>
                  </a:cubicBezTo>
                  <a:cubicBezTo>
                    <a:pt x="3107" y="11506"/>
                    <a:pt x="9032" y="14666"/>
                    <a:pt x="14963" y="14666"/>
                  </a:cubicBezTo>
                  <a:cubicBezTo>
                    <a:pt x="16013" y="14666"/>
                    <a:pt x="17064" y="14567"/>
                    <a:pt x="18099" y="14362"/>
                  </a:cubicBezTo>
                  <a:cubicBezTo>
                    <a:pt x="22142" y="13562"/>
                    <a:pt x="26073" y="11314"/>
                    <a:pt x="30072" y="11314"/>
                  </a:cubicBezTo>
                  <a:cubicBezTo>
                    <a:pt x="30758" y="11314"/>
                    <a:pt x="31447" y="11380"/>
                    <a:pt x="32138" y="11531"/>
                  </a:cubicBezTo>
                  <a:cubicBezTo>
                    <a:pt x="29559" y="5746"/>
                    <a:pt x="24005" y="1385"/>
                    <a:pt x="17774" y="252"/>
                  </a:cubicBezTo>
                  <a:cubicBezTo>
                    <a:pt x="16836" y="82"/>
                    <a:pt x="15878" y="0"/>
                    <a:pt x="1491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93" name="Google Shape;8893;p31"/>
            <p:cNvSpPr/>
            <p:nvPr/>
          </p:nvSpPr>
          <p:spPr>
            <a:xfrm>
              <a:off x="474483" y="1498364"/>
              <a:ext cx="1129570" cy="405321"/>
            </a:xfrm>
            <a:custGeom>
              <a:avLst/>
              <a:gdLst/>
              <a:ahLst/>
              <a:cxnLst/>
              <a:rect l="l" t="t" r="r" b="b"/>
              <a:pathLst>
                <a:path w="32138" h="11532" extrusionOk="0">
                  <a:moveTo>
                    <a:pt x="14913" y="0"/>
                  </a:moveTo>
                  <a:cubicBezTo>
                    <a:pt x="9467" y="0"/>
                    <a:pt x="3781" y="2592"/>
                    <a:pt x="0" y="6422"/>
                  </a:cubicBezTo>
                  <a:cubicBezTo>
                    <a:pt x="0" y="6422"/>
                    <a:pt x="1341" y="6684"/>
                    <a:pt x="3808" y="6684"/>
                  </a:cubicBezTo>
                  <a:cubicBezTo>
                    <a:pt x="6277" y="6684"/>
                    <a:pt x="9875" y="6421"/>
                    <a:pt x="14387" y="5370"/>
                  </a:cubicBezTo>
                  <a:cubicBezTo>
                    <a:pt x="15406" y="5133"/>
                    <a:pt x="16420" y="5027"/>
                    <a:pt x="17419" y="5027"/>
                  </a:cubicBezTo>
                  <a:cubicBezTo>
                    <a:pt x="25268" y="5027"/>
                    <a:pt x="32138" y="11531"/>
                    <a:pt x="32138" y="11531"/>
                  </a:cubicBezTo>
                  <a:cubicBezTo>
                    <a:pt x="29559" y="5746"/>
                    <a:pt x="24005" y="1385"/>
                    <a:pt x="17774" y="252"/>
                  </a:cubicBezTo>
                  <a:cubicBezTo>
                    <a:pt x="16836" y="82"/>
                    <a:pt x="15878" y="0"/>
                    <a:pt x="1491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94" name="Google Shape;8894;p31"/>
            <p:cNvSpPr/>
            <p:nvPr/>
          </p:nvSpPr>
          <p:spPr>
            <a:xfrm>
              <a:off x="474483" y="1662500"/>
              <a:ext cx="1129465" cy="241182"/>
            </a:xfrm>
            <a:custGeom>
              <a:avLst/>
              <a:gdLst/>
              <a:ahLst/>
              <a:cxnLst/>
              <a:rect l="l" t="t" r="r" b="b"/>
              <a:pathLst>
                <a:path w="32135" h="6862" extrusionOk="0">
                  <a:moveTo>
                    <a:pt x="17329" y="0"/>
                  </a:moveTo>
                  <a:cubicBezTo>
                    <a:pt x="17165" y="0"/>
                    <a:pt x="17001" y="3"/>
                    <a:pt x="16836" y="9"/>
                  </a:cubicBezTo>
                  <a:cubicBezTo>
                    <a:pt x="16113" y="54"/>
                    <a:pt x="15386" y="121"/>
                    <a:pt x="14675" y="281"/>
                  </a:cubicBezTo>
                  <a:cubicBezTo>
                    <a:pt x="13963" y="426"/>
                    <a:pt x="13294" y="583"/>
                    <a:pt x="12601" y="736"/>
                  </a:cubicBezTo>
                  <a:cubicBezTo>
                    <a:pt x="11224" y="1022"/>
                    <a:pt x="9837" y="1260"/>
                    <a:pt x="8442" y="1453"/>
                  </a:cubicBezTo>
                  <a:cubicBezTo>
                    <a:pt x="7045" y="1633"/>
                    <a:pt x="5643" y="1772"/>
                    <a:pt x="4234" y="1832"/>
                  </a:cubicBezTo>
                  <a:cubicBezTo>
                    <a:pt x="3677" y="1860"/>
                    <a:pt x="3118" y="1876"/>
                    <a:pt x="2559" y="1876"/>
                  </a:cubicBezTo>
                  <a:cubicBezTo>
                    <a:pt x="1706" y="1876"/>
                    <a:pt x="852" y="1839"/>
                    <a:pt x="0" y="1752"/>
                  </a:cubicBezTo>
                  <a:lnTo>
                    <a:pt x="0" y="1752"/>
                  </a:lnTo>
                  <a:cubicBezTo>
                    <a:pt x="1389" y="2059"/>
                    <a:pt x="2818" y="2138"/>
                    <a:pt x="4235" y="2186"/>
                  </a:cubicBezTo>
                  <a:cubicBezTo>
                    <a:pt x="4437" y="2190"/>
                    <a:pt x="4638" y="2191"/>
                    <a:pt x="4839" y="2191"/>
                  </a:cubicBezTo>
                  <a:cubicBezTo>
                    <a:pt x="6061" y="2191"/>
                    <a:pt x="7285" y="2129"/>
                    <a:pt x="8502" y="2015"/>
                  </a:cubicBezTo>
                  <a:cubicBezTo>
                    <a:pt x="9922" y="1886"/>
                    <a:pt x="11331" y="1657"/>
                    <a:pt x="12734" y="1407"/>
                  </a:cubicBezTo>
                  <a:cubicBezTo>
                    <a:pt x="13429" y="1273"/>
                    <a:pt x="14137" y="1104"/>
                    <a:pt x="14815" y="976"/>
                  </a:cubicBezTo>
                  <a:cubicBezTo>
                    <a:pt x="15488" y="829"/>
                    <a:pt x="16178" y="773"/>
                    <a:pt x="16865" y="733"/>
                  </a:cubicBezTo>
                  <a:cubicBezTo>
                    <a:pt x="17052" y="726"/>
                    <a:pt x="17240" y="722"/>
                    <a:pt x="17427" y="722"/>
                  </a:cubicBezTo>
                  <a:cubicBezTo>
                    <a:pt x="20003" y="722"/>
                    <a:pt x="22564" y="1415"/>
                    <a:pt x="24948" y="2460"/>
                  </a:cubicBezTo>
                  <a:cubicBezTo>
                    <a:pt x="26231" y="3019"/>
                    <a:pt x="27474" y="3684"/>
                    <a:pt x="28673" y="4424"/>
                  </a:cubicBezTo>
                  <a:cubicBezTo>
                    <a:pt x="29880" y="5152"/>
                    <a:pt x="31033" y="5970"/>
                    <a:pt x="32135" y="6861"/>
                  </a:cubicBezTo>
                  <a:cubicBezTo>
                    <a:pt x="30116" y="4869"/>
                    <a:pt x="27760" y="3198"/>
                    <a:pt x="25184" y="1946"/>
                  </a:cubicBezTo>
                  <a:cubicBezTo>
                    <a:pt x="23900" y="1312"/>
                    <a:pt x="22540" y="823"/>
                    <a:pt x="21143" y="467"/>
                  </a:cubicBezTo>
                  <a:cubicBezTo>
                    <a:pt x="19899" y="167"/>
                    <a:pt x="18616" y="0"/>
                    <a:pt x="1732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95" name="Google Shape;8895;p31"/>
            <p:cNvSpPr/>
            <p:nvPr/>
          </p:nvSpPr>
          <p:spPr>
            <a:xfrm>
              <a:off x="474518" y="1724041"/>
              <a:ext cx="1129606" cy="289791"/>
            </a:xfrm>
            <a:custGeom>
              <a:avLst/>
              <a:gdLst/>
              <a:ahLst/>
              <a:cxnLst/>
              <a:rect l="l" t="t" r="r" b="b"/>
              <a:pathLst>
                <a:path w="32139" h="8245" extrusionOk="0">
                  <a:moveTo>
                    <a:pt x="32138" y="5110"/>
                  </a:moveTo>
                  <a:cubicBezTo>
                    <a:pt x="32138" y="5110"/>
                    <a:pt x="32138" y="5110"/>
                    <a:pt x="32138" y="5110"/>
                  </a:cubicBezTo>
                  <a:cubicBezTo>
                    <a:pt x="32138" y="5110"/>
                    <a:pt x="32138" y="5110"/>
                    <a:pt x="32138" y="5110"/>
                  </a:cubicBezTo>
                  <a:close/>
                  <a:moveTo>
                    <a:pt x="1" y="1"/>
                  </a:moveTo>
                  <a:cubicBezTo>
                    <a:pt x="3107" y="5085"/>
                    <a:pt x="9032" y="8245"/>
                    <a:pt x="14963" y="8245"/>
                  </a:cubicBezTo>
                  <a:cubicBezTo>
                    <a:pt x="16014" y="8245"/>
                    <a:pt x="17065" y="8146"/>
                    <a:pt x="18100" y="7941"/>
                  </a:cubicBezTo>
                  <a:cubicBezTo>
                    <a:pt x="22143" y="7141"/>
                    <a:pt x="26074" y="4893"/>
                    <a:pt x="30072" y="4893"/>
                  </a:cubicBezTo>
                  <a:cubicBezTo>
                    <a:pt x="30759" y="4893"/>
                    <a:pt x="31447" y="4959"/>
                    <a:pt x="32138" y="5110"/>
                  </a:cubicBezTo>
                  <a:lnTo>
                    <a:pt x="32138" y="5110"/>
                  </a:lnTo>
                  <a:cubicBezTo>
                    <a:pt x="32133" y="5109"/>
                    <a:pt x="28348" y="3829"/>
                    <a:pt x="24812" y="3829"/>
                  </a:cubicBezTo>
                  <a:cubicBezTo>
                    <a:pt x="23939" y="3829"/>
                    <a:pt x="23081" y="3907"/>
                    <a:pt x="22299" y="4101"/>
                  </a:cubicBezTo>
                  <a:cubicBezTo>
                    <a:pt x="19463" y="4807"/>
                    <a:pt x="16984" y="5719"/>
                    <a:pt x="14017" y="5719"/>
                  </a:cubicBezTo>
                  <a:cubicBezTo>
                    <a:pt x="10499" y="5719"/>
                    <a:pt x="6295" y="4435"/>
                    <a:pt x="1" y="1"/>
                  </a:cubicBezTo>
                  <a:close/>
                </a:path>
              </a:pathLst>
            </a:custGeom>
            <a:solidFill>
              <a:srgbClr val="000000">
                <a:alpha val="18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96" name="Google Shape;8896;p31"/>
            <p:cNvSpPr/>
            <p:nvPr/>
          </p:nvSpPr>
          <p:spPr>
            <a:xfrm>
              <a:off x="706591" y="1498364"/>
              <a:ext cx="831836" cy="291056"/>
            </a:xfrm>
            <a:custGeom>
              <a:avLst/>
              <a:gdLst/>
              <a:ahLst/>
              <a:cxnLst/>
              <a:rect l="l" t="t" r="r" b="b"/>
              <a:pathLst>
                <a:path w="23667" h="8281" extrusionOk="0">
                  <a:moveTo>
                    <a:pt x="8309" y="0"/>
                  </a:moveTo>
                  <a:cubicBezTo>
                    <a:pt x="5505" y="0"/>
                    <a:pt x="2638" y="688"/>
                    <a:pt x="0" y="1877"/>
                  </a:cubicBezTo>
                  <a:cubicBezTo>
                    <a:pt x="2304" y="1204"/>
                    <a:pt x="4487" y="923"/>
                    <a:pt x="6527" y="923"/>
                  </a:cubicBezTo>
                  <a:cubicBezTo>
                    <a:pt x="16645" y="923"/>
                    <a:pt x="23255" y="7840"/>
                    <a:pt x="23666" y="8281"/>
                  </a:cubicBezTo>
                  <a:cubicBezTo>
                    <a:pt x="20727" y="4150"/>
                    <a:pt x="16168" y="1159"/>
                    <a:pt x="11168" y="252"/>
                  </a:cubicBezTo>
                  <a:cubicBezTo>
                    <a:pt x="10231" y="82"/>
                    <a:pt x="9273" y="0"/>
                    <a:pt x="8309" y="0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97" name="Google Shape;8897;p31"/>
            <p:cNvSpPr/>
            <p:nvPr/>
          </p:nvSpPr>
          <p:spPr>
            <a:xfrm>
              <a:off x="-737584" y="1409584"/>
              <a:ext cx="969157" cy="630757"/>
            </a:xfrm>
            <a:custGeom>
              <a:avLst/>
              <a:gdLst/>
              <a:ahLst/>
              <a:cxnLst/>
              <a:rect l="l" t="t" r="r" b="b"/>
              <a:pathLst>
                <a:path w="27574" h="17946" extrusionOk="0">
                  <a:moveTo>
                    <a:pt x="6055" y="1"/>
                  </a:moveTo>
                  <a:cubicBezTo>
                    <a:pt x="4037" y="1"/>
                    <a:pt x="2013" y="123"/>
                    <a:pt x="0" y="273"/>
                  </a:cubicBezTo>
                  <a:cubicBezTo>
                    <a:pt x="6367" y="2749"/>
                    <a:pt x="11275" y="7910"/>
                    <a:pt x="15662" y="13147"/>
                  </a:cubicBezTo>
                  <a:cubicBezTo>
                    <a:pt x="17083" y="14843"/>
                    <a:pt x="18562" y="16631"/>
                    <a:pt x="20611" y="17471"/>
                  </a:cubicBezTo>
                  <a:cubicBezTo>
                    <a:pt x="21391" y="17790"/>
                    <a:pt x="22233" y="17946"/>
                    <a:pt x="23075" y="17946"/>
                  </a:cubicBezTo>
                  <a:cubicBezTo>
                    <a:pt x="24509" y="17946"/>
                    <a:pt x="25946" y="17494"/>
                    <a:pt x="27091" y="16629"/>
                  </a:cubicBezTo>
                  <a:cubicBezTo>
                    <a:pt x="27574" y="12727"/>
                    <a:pt x="25261" y="7843"/>
                    <a:pt x="22374" y="5174"/>
                  </a:cubicBezTo>
                  <a:cubicBezTo>
                    <a:pt x="19488" y="2502"/>
                    <a:pt x="15653" y="1026"/>
                    <a:pt x="11768" y="411"/>
                  </a:cubicBezTo>
                  <a:cubicBezTo>
                    <a:pt x="9878" y="111"/>
                    <a:pt x="7969" y="1"/>
                    <a:pt x="605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98" name="Google Shape;8898;p31"/>
            <p:cNvSpPr/>
            <p:nvPr/>
          </p:nvSpPr>
          <p:spPr>
            <a:xfrm>
              <a:off x="-737584" y="1409513"/>
              <a:ext cx="969157" cy="584573"/>
            </a:xfrm>
            <a:custGeom>
              <a:avLst/>
              <a:gdLst/>
              <a:ahLst/>
              <a:cxnLst/>
              <a:rect l="l" t="t" r="r" b="b"/>
              <a:pathLst>
                <a:path w="27574" h="16632" extrusionOk="0">
                  <a:moveTo>
                    <a:pt x="6050" y="0"/>
                  </a:moveTo>
                  <a:cubicBezTo>
                    <a:pt x="4033" y="0"/>
                    <a:pt x="2011" y="122"/>
                    <a:pt x="0" y="272"/>
                  </a:cubicBezTo>
                  <a:cubicBezTo>
                    <a:pt x="2" y="275"/>
                    <a:pt x="20474" y="394"/>
                    <a:pt x="27092" y="16631"/>
                  </a:cubicBezTo>
                  <a:cubicBezTo>
                    <a:pt x="27574" y="12729"/>
                    <a:pt x="25261" y="7845"/>
                    <a:pt x="22374" y="5173"/>
                  </a:cubicBezTo>
                  <a:cubicBezTo>
                    <a:pt x="19488" y="2501"/>
                    <a:pt x="15653" y="1027"/>
                    <a:pt x="11768" y="411"/>
                  </a:cubicBezTo>
                  <a:cubicBezTo>
                    <a:pt x="9877" y="110"/>
                    <a:pt x="7966" y="0"/>
                    <a:pt x="605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99" name="Google Shape;8899;p31"/>
            <p:cNvSpPr/>
            <p:nvPr/>
          </p:nvSpPr>
          <p:spPr>
            <a:xfrm>
              <a:off x="-737548" y="1419038"/>
              <a:ext cx="952357" cy="575083"/>
            </a:xfrm>
            <a:custGeom>
              <a:avLst/>
              <a:gdLst/>
              <a:ahLst/>
              <a:cxnLst/>
              <a:rect l="l" t="t" r="r" b="b"/>
              <a:pathLst>
                <a:path w="27096" h="16362" extrusionOk="0">
                  <a:moveTo>
                    <a:pt x="500" y="0"/>
                  </a:moveTo>
                  <a:cubicBezTo>
                    <a:pt x="333" y="0"/>
                    <a:pt x="167" y="1"/>
                    <a:pt x="1" y="4"/>
                  </a:cubicBezTo>
                  <a:cubicBezTo>
                    <a:pt x="1391" y="120"/>
                    <a:pt x="2770" y="307"/>
                    <a:pt x="4134" y="576"/>
                  </a:cubicBezTo>
                  <a:cubicBezTo>
                    <a:pt x="5499" y="829"/>
                    <a:pt x="6849" y="1147"/>
                    <a:pt x="8181" y="1520"/>
                  </a:cubicBezTo>
                  <a:cubicBezTo>
                    <a:pt x="10843" y="2273"/>
                    <a:pt x="13436" y="3269"/>
                    <a:pt x="15849" y="4598"/>
                  </a:cubicBezTo>
                  <a:cubicBezTo>
                    <a:pt x="16459" y="4917"/>
                    <a:pt x="17045" y="5280"/>
                    <a:pt x="17631" y="5638"/>
                  </a:cubicBezTo>
                  <a:cubicBezTo>
                    <a:pt x="18203" y="6021"/>
                    <a:pt x="18780" y="6398"/>
                    <a:pt x="19323" y="6820"/>
                  </a:cubicBezTo>
                  <a:cubicBezTo>
                    <a:pt x="19886" y="7217"/>
                    <a:pt x="20401" y="7673"/>
                    <a:pt x="20932" y="8110"/>
                  </a:cubicBezTo>
                  <a:cubicBezTo>
                    <a:pt x="21430" y="8584"/>
                    <a:pt x="21952" y="9036"/>
                    <a:pt x="22418" y="9543"/>
                  </a:cubicBezTo>
                  <a:cubicBezTo>
                    <a:pt x="22912" y="10023"/>
                    <a:pt x="23339" y="10565"/>
                    <a:pt x="23795" y="11085"/>
                  </a:cubicBezTo>
                  <a:cubicBezTo>
                    <a:pt x="24011" y="11352"/>
                    <a:pt x="24215" y="11632"/>
                    <a:pt x="24425" y="11906"/>
                  </a:cubicBezTo>
                  <a:lnTo>
                    <a:pt x="24739" y="12318"/>
                  </a:lnTo>
                  <a:lnTo>
                    <a:pt x="25025" y="12751"/>
                  </a:lnTo>
                  <a:cubicBezTo>
                    <a:pt x="25841" y="13873"/>
                    <a:pt x="26460" y="15118"/>
                    <a:pt x="27096" y="16362"/>
                  </a:cubicBezTo>
                  <a:cubicBezTo>
                    <a:pt x="26147" y="13743"/>
                    <a:pt x="24739" y="11242"/>
                    <a:pt x="22832" y="9157"/>
                  </a:cubicBezTo>
                  <a:cubicBezTo>
                    <a:pt x="22376" y="8616"/>
                    <a:pt x="21860" y="8134"/>
                    <a:pt x="21357" y="7639"/>
                  </a:cubicBezTo>
                  <a:cubicBezTo>
                    <a:pt x="20824" y="7174"/>
                    <a:pt x="20304" y="6694"/>
                    <a:pt x="19739" y="6273"/>
                  </a:cubicBezTo>
                  <a:cubicBezTo>
                    <a:pt x="18624" y="5405"/>
                    <a:pt x="17437" y="4634"/>
                    <a:pt x="16196" y="3959"/>
                  </a:cubicBezTo>
                  <a:cubicBezTo>
                    <a:pt x="14953" y="3292"/>
                    <a:pt x="13672" y="2699"/>
                    <a:pt x="12354" y="2202"/>
                  </a:cubicBezTo>
                  <a:cubicBezTo>
                    <a:pt x="11033" y="1716"/>
                    <a:pt x="9690" y="1297"/>
                    <a:pt x="8324" y="973"/>
                  </a:cubicBezTo>
                  <a:cubicBezTo>
                    <a:pt x="5760" y="358"/>
                    <a:pt x="3128" y="0"/>
                    <a:pt x="50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00" name="Google Shape;8900;p31"/>
            <p:cNvSpPr/>
            <p:nvPr/>
          </p:nvSpPr>
          <p:spPr>
            <a:xfrm>
              <a:off x="-737584" y="1419073"/>
              <a:ext cx="952251" cy="621267"/>
            </a:xfrm>
            <a:custGeom>
              <a:avLst/>
              <a:gdLst/>
              <a:ahLst/>
              <a:cxnLst/>
              <a:rect l="l" t="t" r="r" b="b"/>
              <a:pathLst>
                <a:path w="27093" h="17676" extrusionOk="0">
                  <a:moveTo>
                    <a:pt x="0" y="0"/>
                  </a:moveTo>
                  <a:cubicBezTo>
                    <a:pt x="6369" y="2479"/>
                    <a:pt x="11275" y="7640"/>
                    <a:pt x="15664" y="12877"/>
                  </a:cubicBezTo>
                  <a:cubicBezTo>
                    <a:pt x="17086" y="14573"/>
                    <a:pt x="18565" y="16361"/>
                    <a:pt x="20613" y="17201"/>
                  </a:cubicBezTo>
                  <a:cubicBezTo>
                    <a:pt x="21393" y="17520"/>
                    <a:pt x="22235" y="17676"/>
                    <a:pt x="23077" y="17676"/>
                  </a:cubicBezTo>
                  <a:cubicBezTo>
                    <a:pt x="24511" y="17676"/>
                    <a:pt x="25947" y="17224"/>
                    <a:pt x="27092" y="16359"/>
                  </a:cubicBezTo>
                  <a:lnTo>
                    <a:pt x="27092" y="16359"/>
                  </a:lnTo>
                  <a:cubicBezTo>
                    <a:pt x="27092" y="16359"/>
                    <a:pt x="26955" y="16422"/>
                    <a:pt x="26653" y="16422"/>
                  </a:cubicBezTo>
                  <a:cubicBezTo>
                    <a:pt x="25674" y="16422"/>
                    <a:pt x="22959" y="15760"/>
                    <a:pt x="17545" y="10144"/>
                  </a:cubicBezTo>
                  <a:cubicBezTo>
                    <a:pt x="10459" y="2794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000000">
                <a:alpha val="18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01" name="Google Shape;8901;p31"/>
            <p:cNvSpPr/>
            <p:nvPr/>
          </p:nvSpPr>
          <p:spPr>
            <a:xfrm>
              <a:off x="-486707" y="1410146"/>
              <a:ext cx="671634" cy="388380"/>
            </a:xfrm>
            <a:custGeom>
              <a:avLst/>
              <a:gdLst/>
              <a:ahLst/>
              <a:cxnLst/>
              <a:rect l="l" t="t" r="r" b="b"/>
              <a:pathLst>
                <a:path w="19109" h="11050" extrusionOk="0">
                  <a:moveTo>
                    <a:pt x="1" y="0"/>
                  </a:moveTo>
                  <a:cubicBezTo>
                    <a:pt x="847" y="74"/>
                    <a:pt x="13363" y="1353"/>
                    <a:pt x="19108" y="11049"/>
                  </a:cubicBezTo>
                  <a:cubicBezTo>
                    <a:pt x="18237" y="8770"/>
                    <a:pt x="16824" y="6627"/>
                    <a:pt x="15236" y="5158"/>
                  </a:cubicBezTo>
                  <a:cubicBezTo>
                    <a:pt x="12350" y="2486"/>
                    <a:pt x="8515" y="1010"/>
                    <a:pt x="4630" y="395"/>
                  </a:cubicBezTo>
                  <a:cubicBezTo>
                    <a:pt x="3098" y="152"/>
                    <a:pt x="1551" y="36"/>
                    <a:pt x="1" y="0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02" name="Google Shape;8902;p31"/>
            <p:cNvSpPr/>
            <p:nvPr/>
          </p:nvSpPr>
          <p:spPr>
            <a:xfrm>
              <a:off x="-148175" y="3434985"/>
              <a:ext cx="1042686" cy="1735197"/>
            </a:xfrm>
            <a:custGeom>
              <a:avLst/>
              <a:gdLst/>
              <a:ahLst/>
              <a:cxnLst/>
              <a:rect l="l" t="t" r="r" b="b"/>
              <a:pathLst>
                <a:path w="29666" h="49369" extrusionOk="0">
                  <a:moveTo>
                    <a:pt x="353" y="1"/>
                  </a:moveTo>
                  <a:lnTo>
                    <a:pt x="0" y="357"/>
                  </a:lnTo>
                  <a:cubicBezTo>
                    <a:pt x="2741" y="3061"/>
                    <a:pt x="5934" y="6425"/>
                    <a:pt x="8652" y="10344"/>
                  </a:cubicBezTo>
                  <a:lnTo>
                    <a:pt x="8655" y="10351"/>
                  </a:lnTo>
                  <a:lnTo>
                    <a:pt x="8658" y="10351"/>
                  </a:lnTo>
                  <a:cubicBezTo>
                    <a:pt x="9549" y="11637"/>
                    <a:pt x="10387" y="12983"/>
                    <a:pt x="11142" y="14383"/>
                  </a:cubicBezTo>
                  <a:cubicBezTo>
                    <a:pt x="10028" y="15014"/>
                    <a:pt x="8878" y="15669"/>
                    <a:pt x="7936" y="16597"/>
                  </a:cubicBezTo>
                  <a:cubicBezTo>
                    <a:pt x="5750" y="18756"/>
                    <a:pt x="5090" y="22005"/>
                    <a:pt x="4560" y="24614"/>
                  </a:cubicBezTo>
                  <a:lnTo>
                    <a:pt x="5050" y="24714"/>
                  </a:lnTo>
                  <a:cubicBezTo>
                    <a:pt x="5569" y="22171"/>
                    <a:pt x="6212" y="19004"/>
                    <a:pt x="8289" y="16954"/>
                  </a:cubicBezTo>
                  <a:cubicBezTo>
                    <a:pt x="9179" y="16075"/>
                    <a:pt x="10297" y="15438"/>
                    <a:pt x="11378" y="14821"/>
                  </a:cubicBezTo>
                  <a:cubicBezTo>
                    <a:pt x="11620" y="15282"/>
                    <a:pt x="11854" y="15747"/>
                    <a:pt x="12073" y="16218"/>
                  </a:cubicBezTo>
                  <a:cubicBezTo>
                    <a:pt x="13423" y="19107"/>
                    <a:pt x="14513" y="22464"/>
                    <a:pt x="15500" y="26779"/>
                  </a:cubicBezTo>
                  <a:cubicBezTo>
                    <a:pt x="15636" y="27372"/>
                    <a:pt x="15758" y="27970"/>
                    <a:pt x="15882" y="28566"/>
                  </a:cubicBezTo>
                  <a:lnTo>
                    <a:pt x="15856" y="28519"/>
                  </a:lnTo>
                  <a:cubicBezTo>
                    <a:pt x="11691" y="30759"/>
                    <a:pt x="8549" y="34844"/>
                    <a:pt x="7456" y="39447"/>
                  </a:cubicBezTo>
                  <a:lnTo>
                    <a:pt x="7943" y="39564"/>
                  </a:lnTo>
                  <a:cubicBezTo>
                    <a:pt x="8995" y="35141"/>
                    <a:pt x="11995" y="31212"/>
                    <a:pt x="15980" y="29026"/>
                  </a:cubicBezTo>
                  <a:cubicBezTo>
                    <a:pt x="17352" y="35713"/>
                    <a:pt x="18061" y="42544"/>
                    <a:pt x="18075" y="49368"/>
                  </a:cubicBezTo>
                  <a:lnTo>
                    <a:pt x="18575" y="49367"/>
                  </a:lnTo>
                  <a:cubicBezTo>
                    <a:pt x="18559" y="41740"/>
                    <a:pt x="17688" y="34106"/>
                    <a:pt x="15988" y="26670"/>
                  </a:cubicBezTo>
                  <a:cubicBezTo>
                    <a:pt x="15895" y="26264"/>
                    <a:pt x="15800" y="25876"/>
                    <a:pt x="15706" y="25484"/>
                  </a:cubicBezTo>
                  <a:lnTo>
                    <a:pt x="15706" y="25484"/>
                  </a:lnTo>
                  <a:cubicBezTo>
                    <a:pt x="17792" y="25861"/>
                    <a:pt x="19913" y="26880"/>
                    <a:pt x="21853" y="28456"/>
                  </a:cubicBezTo>
                  <a:cubicBezTo>
                    <a:pt x="23466" y="29765"/>
                    <a:pt x="24959" y="31412"/>
                    <a:pt x="26695" y="33794"/>
                  </a:cubicBezTo>
                  <a:cubicBezTo>
                    <a:pt x="27683" y="35150"/>
                    <a:pt x="28668" y="36632"/>
                    <a:pt x="29189" y="38278"/>
                  </a:cubicBezTo>
                  <a:lnTo>
                    <a:pt x="29666" y="38128"/>
                  </a:lnTo>
                  <a:cubicBezTo>
                    <a:pt x="29124" y="36413"/>
                    <a:pt x="28114" y="34889"/>
                    <a:pt x="27101" y="33500"/>
                  </a:cubicBezTo>
                  <a:cubicBezTo>
                    <a:pt x="25338" y="31079"/>
                    <a:pt x="23816" y="29405"/>
                    <a:pt x="22169" y="28069"/>
                  </a:cubicBezTo>
                  <a:cubicBezTo>
                    <a:pt x="20095" y="26384"/>
                    <a:pt x="17816" y="25308"/>
                    <a:pt x="15575" y="24950"/>
                  </a:cubicBezTo>
                  <a:cubicBezTo>
                    <a:pt x="14687" y="21410"/>
                    <a:pt x="13707" y="18534"/>
                    <a:pt x="12527" y="16009"/>
                  </a:cubicBezTo>
                  <a:cubicBezTo>
                    <a:pt x="11582" y="13988"/>
                    <a:pt x="10448" y="12073"/>
                    <a:pt x="9212" y="10273"/>
                  </a:cubicBezTo>
                  <a:cubicBezTo>
                    <a:pt x="9686" y="10213"/>
                    <a:pt x="10171" y="10184"/>
                    <a:pt x="10666" y="10184"/>
                  </a:cubicBezTo>
                  <a:cubicBezTo>
                    <a:pt x="12274" y="10184"/>
                    <a:pt x="13978" y="10498"/>
                    <a:pt x="15688" y="11124"/>
                  </a:cubicBezTo>
                  <a:cubicBezTo>
                    <a:pt x="17638" y="11837"/>
                    <a:pt x="19587" y="12909"/>
                    <a:pt x="22004" y="14596"/>
                  </a:cubicBezTo>
                  <a:cubicBezTo>
                    <a:pt x="23380" y="15557"/>
                    <a:pt x="24795" y="16638"/>
                    <a:pt x="25821" y="18026"/>
                  </a:cubicBezTo>
                  <a:lnTo>
                    <a:pt x="26224" y="17727"/>
                  </a:lnTo>
                  <a:cubicBezTo>
                    <a:pt x="25154" y="16281"/>
                    <a:pt x="23702" y="15169"/>
                    <a:pt x="22293" y="14185"/>
                  </a:cubicBezTo>
                  <a:cubicBezTo>
                    <a:pt x="19838" y="12470"/>
                    <a:pt x="17855" y="11382"/>
                    <a:pt x="15860" y="10654"/>
                  </a:cubicBezTo>
                  <a:cubicBezTo>
                    <a:pt x="14095" y="10009"/>
                    <a:pt x="12333" y="9684"/>
                    <a:pt x="10664" y="9684"/>
                  </a:cubicBezTo>
                  <a:cubicBezTo>
                    <a:pt x="10059" y="9684"/>
                    <a:pt x="9466" y="9727"/>
                    <a:pt x="8891" y="9813"/>
                  </a:cubicBezTo>
                  <a:cubicBezTo>
                    <a:pt x="6187" y="5969"/>
                    <a:pt x="3051" y="2667"/>
                    <a:pt x="35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03" name="Google Shape;8903;p31"/>
            <p:cNvSpPr/>
            <p:nvPr/>
          </p:nvSpPr>
          <p:spPr>
            <a:xfrm>
              <a:off x="201499" y="4996133"/>
              <a:ext cx="597156" cy="644781"/>
            </a:xfrm>
            <a:custGeom>
              <a:avLst/>
              <a:gdLst/>
              <a:ahLst/>
              <a:cxnLst/>
              <a:rect l="l" t="t" r="r" b="b"/>
              <a:pathLst>
                <a:path w="16990" h="18345" extrusionOk="0">
                  <a:moveTo>
                    <a:pt x="8314" y="0"/>
                  </a:moveTo>
                  <a:cubicBezTo>
                    <a:pt x="8061" y="0"/>
                    <a:pt x="7780" y="56"/>
                    <a:pt x="7447" y="187"/>
                  </a:cubicBezTo>
                  <a:cubicBezTo>
                    <a:pt x="6014" y="750"/>
                    <a:pt x="4567" y="2020"/>
                    <a:pt x="3372" y="2970"/>
                  </a:cubicBezTo>
                  <a:cubicBezTo>
                    <a:pt x="1696" y="4302"/>
                    <a:pt x="0" y="6273"/>
                    <a:pt x="593" y="8329"/>
                  </a:cubicBezTo>
                  <a:cubicBezTo>
                    <a:pt x="986" y="9694"/>
                    <a:pt x="2288" y="10606"/>
                    <a:pt x="2878" y="11899"/>
                  </a:cubicBezTo>
                  <a:cubicBezTo>
                    <a:pt x="3411" y="13070"/>
                    <a:pt x="3304" y="14422"/>
                    <a:pt x="3544" y="15687"/>
                  </a:cubicBezTo>
                  <a:cubicBezTo>
                    <a:pt x="3782" y="16951"/>
                    <a:pt x="4633" y="18313"/>
                    <a:pt x="5921" y="18344"/>
                  </a:cubicBezTo>
                  <a:cubicBezTo>
                    <a:pt x="5936" y="18344"/>
                    <a:pt x="5950" y="18345"/>
                    <a:pt x="5965" y="18345"/>
                  </a:cubicBezTo>
                  <a:cubicBezTo>
                    <a:pt x="6939" y="18345"/>
                    <a:pt x="7730" y="17587"/>
                    <a:pt x="8469" y="16944"/>
                  </a:cubicBezTo>
                  <a:cubicBezTo>
                    <a:pt x="9057" y="16433"/>
                    <a:pt x="9811" y="15944"/>
                    <a:pt x="10551" y="15944"/>
                  </a:cubicBezTo>
                  <a:cubicBezTo>
                    <a:pt x="10753" y="15944"/>
                    <a:pt x="10955" y="15981"/>
                    <a:pt x="11152" y="16064"/>
                  </a:cubicBezTo>
                  <a:cubicBezTo>
                    <a:pt x="11494" y="16208"/>
                    <a:pt x="11772" y="16478"/>
                    <a:pt x="12123" y="16601"/>
                  </a:cubicBezTo>
                  <a:cubicBezTo>
                    <a:pt x="12260" y="16650"/>
                    <a:pt x="12399" y="16672"/>
                    <a:pt x="12537" y="16672"/>
                  </a:cubicBezTo>
                  <a:cubicBezTo>
                    <a:pt x="13261" y="16672"/>
                    <a:pt x="13963" y="16056"/>
                    <a:pt x="14231" y="15342"/>
                  </a:cubicBezTo>
                  <a:cubicBezTo>
                    <a:pt x="14552" y="14492"/>
                    <a:pt x="14446" y="13550"/>
                    <a:pt x="14439" y="12643"/>
                  </a:cubicBezTo>
                  <a:cubicBezTo>
                    <a:pt x="14429" y="11351"/>
                    <a:pt x="14687" y="9938"/>
                    <a:pt x="15673" y="9105"/>
                  </a:cubicBezTo>
                  <a:cubicBezTo>
                    <a:pt x="15998" y="8830"/>
                    <a:pt x="16396" y="8621"/>
                    <a:pt x="16622" y="8258"/>
                  </a:cubicBezTo>
                  <a:cubicBezTo>
                    <a:pt x="16989" y="7665"/>
                    <a:pt x="16755" y="6886"/>
                    <a:pt x="16433" y="6266"/>
                  </a:cubicBezTo>
                  <a:cubicBezTo>
                    <a:pt x="15116" y="3730"/>
                    <a:pt x="12743" y="2397"/>
                    <a:pt x="10389" y="984"/>
                  </a:cubicBezTo>
                  <a:cubicBezTo>
                    <a:pt x="9552" y="480"/>
                    <a:pt x="9054" y="0"/>
                    <a:pt x="831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04" name="Google Shape;8904;p31"/>
            <p:cNvSpPr/>
            <p:nvPr/>
          </p:nvSpPr>
          <p:spPr>
            <a:xfrm>
              <a:off x="201499" y="4996203"/>
              <a:ext cx="304764" cy="641969"/>
            </a:xfrm>
            <a:custGeom>
              <a:avLst/>
              <a:gdLst/>
              <a:ahLst/>
              <a:cxnLst/>
              <a:rect l="l" t="t" r="r" b="b"/>
              <a:pathLst>
                <a:path w="8671" h="18265" extrusionOk="0">
                  <a:moveTo>
                    <a:pt x="8311" y="1"/>
                  </a:moveTo>
                  <a:cubicBezTo>
                    <a:pt x="8058" y="1"/>
                    <a:pt x="7778" y="57"/>
                    <a:pt x="7446" y="187"/>
                  </a:cubicBezTo>
                  <a:cubicBezTo>
                    <a:pt x="6013" y="749"/>
                    <a:pt x="4565" y="2019"/>
                    <a:pt x="3371" y="2969"/>
                  </a:cubicBezTo>
                  <a:cubicBezTo>
                    <a:pt x="1698" y="4301"/>
                    <a:pt x="0" y="6274"/>
                    <a:pt x="593" y="8329"/>
                  </a:cubicBezTo>
                  <a:cubicBezTo>
                    <a:pt x="986" y="9693"/>
                    <a:pt x="2291" y="10605"/>
                    <a:pt x="2878" y="11898"/>
                  </a:cubicBezTo>
                  <a:cubicBezTo>
                    <a:pt x="3411" y="13070"/>
                    <a:pt x="3302" y="14421"/>
                    <a:pt x="3544" y="15686"/>
                  </a:cubicBezTo>
                  <a:cubicBezTo>
                    <a:pt x="3752" y="16786"/>
                    <a:pt x="4424" y="17959"/>
                    <a:pt x="5443" y="18265"/>
                  </a:cubicBezTo>
                  <a:cubicBezTo>
                    <a:pt x="5451" y="18252"/>
                    <a:pt x="8478" y="13801"/>
                    <a:pt x="8506" y="9479"/>
                  </a:cubicBezTo>
                  <a:cubicBezTo>
                    <a:pt x="8532" y="5236"/>
                    <a:pt x="8213" y="2841"/>
                    <a:pt x="8670" y="40"/>
                  </a:cubicBezTo>
                  <a:cubicBezTo>
                    <a:pt x="8555" y="15"/>
                    <a:pt x="8436" y="1"/>
                    <a:pt x="831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05" name="Google Shape;8905;p31"/>
            <p:cNvSpPr/>
            <p:nvPr/>
          </p:nvSpPr>
          <p:spPr>
            <a:xfrm>
              <a:off x="345811" y="4997996"/>
              <a:ext cx="272850" cy="518109"/>
            </a:xfrm>
            <a:custGeom>
              <a:avLst/>
              <a:gdLst/>
              <a:ahLst/>
              <a:cxnLst/>
              <a:rect l="l" t="t" r="r" b="b"/>
              <a:pathLst>
                <a:path w="7763" h="14741" extrusionOk="0">
                  <a:moveTo>
                    <a:pt x="4609" y="1"/>
                  </a:moveTo>
                  <a:lnTo>
                    <a:pt x="4609" y="1"/>
                  </a:lnTo>
                  <a:cubicBezTo>
                    <a:pt x="4333" y="1075"/>
                    <a:pt x="4166" y="2174"/>
                    <a:pt x="4056" y="3280"/>
                  </a:cubicBezTo>
                  <a:cubicBezTo>
                    <a:pt x="3994" y="3874"/>
                    <a:pt x="3962" y="4474"/>
                    <a:pt x="3954" y="5074"/>
                  </a:cubicBezTo>
                  <a:cubicBezTo>
                    <a:pt x="3413" y="5312"/>
                    <a:pt x="2931" y="5606"/>
                    <a:pt x="2474" y="5953"/>
                  </a:cubicBezTo>
                  <a:cubicBezTo>
                    <a:pt x="1978" y="6335"/>
                    <a:pt x="1535" y="6785"/>
                    <a:pt x="1167" y="7288"/>
                  </a:cubicBezTo>
                  <a:cubicBezTo>
                    <a:pt x="794" y="7785"/>
                    <a:pt x="501" y="8342"/>
                    <a:pt x="317" y="8931"/>
                  </a:cubicBezTo>
                  <a:cubicBezTo>
                    <a:pt x="107" y="9512"/>
                    <a:pt x="42" y="10128"/>
                    <a:pt x="1" y="10736"/>
                  </a:cubicBezTo>
                  <a:cubicBezTo>
                    <a:pt x="82" y="10133"/>
                    <a:pt x="188" y="9528"/>
                    <a:pt x="432" y="8974"/>
                  </a:cubicBezTo>
                  <a:cubicBezTo>
                    <a:pt x="651" y="8412"/>
                    <a:pt x="972" y="7894"/>
                    <a:pt x="1361" y="7442"/>
                  </a:cubicBezTo>
                  <a:cubicBezTo>
                    <a:pt x="1747" y="6988"/>
                    <a:pt x="2197" y="6589"/>
                    <a:pt x="2693" y="6259"/>
                  </a:cubicBezTo>
                  <a:cubicBezTo>
                    <a:pt x="3088" y="5996"/>
                    <a:pt x="3520" y="5767"/>
                    <a:pt x="3954" y="5596"/>
                  </a:cubicBezTo>
                  <a:cubicBezTo>
                    <a:pt x="3960" y="5938"/>
                    <a:pt x="3970" y="6278"/>
                    <a:pt x="3993" y="6619"/>
                  </a:cubicBezTo>
                  <a:cubicBezTo>
                    <a:pt x="4036" y="7183"/>
                    <a:pt x="4119" y="7732"/>
                    <a:pt x="4160" y="8264"/>
                  </a:cubicBezTo>
                  <a:cubicBezTo>
                    <a:pt x="4199" y="8652"/>
                    <a:pt x="4204" y="9042"/>
                    <a:pt x="4203" y="9434"/>
                  </a:cubicBezTo>
                  <a:lnTo>
                    <a:pt x="4183" y="9374"/>
                  </a:lnTo>
                  <a:cubicBezTo>
                    <a:pt x="3613" y="9605"/>
                    <a:pt x="3120" y="9907"/>
                    <a:pt x="2653" y="10267"/>
                  </a:cubicBezTo>
                  <a:cubicBezTo>
                    <a:pt x="2190" y="10625"/>
                    <a:pt x="1775" y="11047"/>
                    <a:pt x="1432" y="11517"/>
                  </a:cubicBezTo>
                  <a:cubicBezTo>
                    <a:pt x="1087" y="11983"/>
                    <a:pt x="812" y="12504"/>
                    <a:pt x="641" y="13054"/>
                  </a:cubicBezTo>
                  <a:cubicBezTo>
                    <a:pt x="445" y="13597"/>
                    <a:pt x="387" y="14175"/>
                    <a:pt x="351" y="14741"/>
                  </a:cubicBezTo>
                  <a:cubicBezTo>
                    <a:pt x="427" y="14176"/>
                    <a:pt x="527" y="13613"/>
                    <a:pt x="758" y="13097"/>
                  </a:cubicBezTo>
                  <a:cubicBezTo>
                    <a:pt x="962" y="12574"/>
                    <a:pt x="1262" y="12091"/>
                    <a:pt x="1627" y="11671"/>
                  </a:cubicBezTo>
                  <a:cubicBezTo>
                    <a:pt x="1988" y="11248"/>
                    <a:pt x="2408" y="10878"/>
                    <a:pt x="2868" y="10571"/>
                  </a:cubicBezTo>
                  <a:cubicBezTo>
                    <a:pt x="3284" y="10297"/>
                    <a:pt x="3744" y="10063"/>
                    <a:pt x="4199" y="9900"/>
                  </a:cubicBezTo>
                  <a:lnTo>
                    <a:pt x="4199" y="9900"/>
                  </a:lnTo>
                  <a:cubicBezTo>
                    <a:pt x="4189" y="10441"/>
                    <a:pt x="4139" y="10983"/>
                    <a:pt x="4054" y="11520"/>
                  </a:cubicBezTo>
                  <a:cubicBezTo>
                    <a:pt x="3983" y="12063"/>
                    <a:pt x="3869" y="12600"/>
                    <a:pt x="3716" y="13133"/>
                  </a:cubicBezTo>
                  <a:cubicBezTo>
                    <a:pt x="4210" y="12136"/>
                    <a:pt x="4469" y="11028"/>
                    <a:pt x="4582" y="9917"/>
                  </a:cubicBezTo>
                  <a:cubicBezTo>
                    <a:pt x="4642" y="9358"/>
                    <a:pt x="4654" y="8795"/>
                    <a:pt x="4627" y="8234"/>
                  </a:cubicBezTo>
                  <a:cubicBezTo>
                    <a:pt x="4617" y="8035"/>
                    <a:pt x="4597" y="7841"/>
                    <a:pt x="4580" y="7648"/>
                  </a:cubicBezTo>
                  <a:lnTo>
                    <a:pt x="4580" y="7648"/>
                  </a:lnTo>
                  <a:cubicBezTo>
                    <a:pt x="4852" y="7715"/>
                    <a:pt x="5132" y="7831"/>
                    <a:pt x="5383" y="7969"/>
                  </a:cubicBezTo>
                  <a:cubicBezTo>
                    <a:pt x="5755" y="8174"/>
                    <a:pt x="6092" y="8445"/>
                    <a:pt x="6396" y="8754"/>
                  </a:cubicBezTo>
                  <a:cubicBezTo>
                    <a:pt x="6699" y="9064"/>
                    <a:pt x="6955" y="9421"/>
                    <a:pt x="7185" y="9797"/>
                  </a:cubicBezTo>
                  <a:cubicBezTo>
                    <a:pt x="7299" y="9984"/>
                    <a:pt x="7392" y="10184"/>
                    <a:pt x="7499" y="10378"/>
                  </a:cubicBezTo>
                  <a:lnTo>
                    <a:pt x="7762" y="10990"/>
                  </a:lnTo>
                  <a:lnTo>
                    <a:pt x="7559" y="10354"/>
                  </a:lnTo>
                  <a:cubicBezTo>
                    <a:pt x="7471" y="10148"/>
                    <a:pt x="7396" y="9938"/>
                    <a:pt x="7298" y="9735"/>
                  </a:cubicBezTo>
                  <a:cubicBezTo>
                    <a:pt x="7102" y="9334"/>
                    <a:pt x="6873" y="8941"/>
                    <a:pt x="6588" y="8585"/>
                  </a:cubicBezTo>
                  <a:cubicBezTo>
                    <a:pt x="6299" y="8232"/>
                    <a:pt x="5968" y="7909"/>
                    <a:pt x="5583" y="7648"/>
                  </a:cubicBezTo>
                  <a:cubicBezTo>
                    <a:pt x="5263" y="7435"/>
                    <a:pt x="4930" y="7261"/>
                    <a:pt x="4540" y="7152"/>
                  </a:cubicBezTo>
                  <a:cubicBezTo>
                    <a:pt x="4523" y="6961"/>
                    <a:pt x="4502" y="6771"/>
                    <a:pt x="4490" y="6582"/>
                  </a:cubicBezTo>
                  <a:cubicBezTo>
                    <a:pt x="4409" y="5502"/>
                    <a:pt x="4416" y="4412"/>
                    <a:pt x="4439" y="3320"/>
                  </a:cubicBezTo>
                  <a:lnTo>
                    <a:pt x="4439" y="3320"/>
                  </a:lnTo>
                  <a:cubicBezTo>
                    <a:pt x="4737" y="3384"/>
                    <a:pt x="5053" y="3510"/>
                    <a:pt x="5333" y="3663"/>
                  </a:cubicBezTo>
                  <a:cubicBezTo>
                    <a:pt x="5705" y="3867"/>
                    <a:pt x="6042" y="4139"/>
                    <a:pt x="6348" y="4447"/>
                  </a:cubicBezTo>
                  <a:cubicBezTo>
                    <a:pt x="6652" y="4759"/>
                    <a:pt x="6908" y="5116"/>
                    <a:pt x="7138" y="5490"/>
                  </a:cubicBezTo>
                  <a:cubicBezTo>
                    <a:pt x="7252" y="5677"/>
                    <a:pt x="7345" y="5877"/>
                    <a:pt x="7452" y="6073"/>
                  </a:cubicBezTo>
                  <a:lnTo>
                    <a:pt x="7715" y="6683"/>
                  </a:lnTo>
                  <a:lnTo>
                    <a:pt x="7715" y="6683"/>
                  </a:lnTo>
                  <a:lnTo>
                    <a:pt x="7511" y="6048"/>
                  </a:lnTo>
                  <a:cubicBezTo>
                    <a:pt x="7424" y="5842"/>
                    <a:pt x="7348" y="5632"/>
                    <a:pt x="7251" y="5430"/>
                  </a:cubicBezTo>
                  <a:cubicBezTo>
                    <a:pt x="7053" y="5027"/>
                    <a:pt x="6825" y="4634"/>
                    <a:pt x="6539" y="4280"/>
                  </a:cubicBezTo>
                  <a:cubicBezTo>
                    <a:pt x="6252" y="3926"/>
                    <a:pt x="5919" y="3603"/>
                    <a:pt x="5533" y="3341"/>
                  </a:cubicBezTo>
                  <a:cubicBezTo>
                    <a:pt x="5205" y="3126"/>
                    <a:pt x="4863" y="2947"/>
                    <a:pt x="4462" y="2838"/>
                  </a:cubicBezTo>
                  <a:cubicBezTo>
                    <a:pt x="4474" y="2444"/>
                    <a:pt x="4487" y="2048"/>
                    <a:pt x="4512" y="1654"/>
                  </a:cubicBezTo>
                  <a:cubicBezTo>
                    <a:pt x="4532" y="1102"/>
                    <a:pt x="4576" y="554"/>
                    <a:pt x="460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06" name="Google Shape;8906;p31"/>
            <p:cNvSpPr/>
            <p:nvPr/>
          </p:nvSpPr>
          <p:spPr>
            <a:xfrm>
              <a:off x="451567" y="5030753"/>
              <a:ext cx="347082" cy="597929"/>
            </a:xfrm>
            <a:custGeom>
              <a:avLst/>
              <a:gdLst/>
              <a:ahLst/>
              <a:cxnLst/>
              <a:rect l="l" t="t" r="r" b="b"/>
              <a:pathLst>
                <a:path w="9875" h="17012" extrusionOk="0">
                  <a:moveTo>
                    <a:pt x="3273" y="0"/>
                  </a:moveTo>
                  <a:cubicBezTo>
                    <a:pt x="3272" y="0"/>
                    <a:pt x="8502" y="4521"/>
                    <a:pt x="7328" y="6487"/>
                  </a:cubicBezTo>
                  <a:cubicBezTo>
                    <a:pt x="6152" y="8456"/>
                    <a:pt x="6201" y="8670"/>
                    <a:pt x="5686" y="11024"/>
                  </a:cubicBezTo>
                  <a:cubicBezTo>
                    <a:pt x="5172" y="13378"/>
                    <a:pt x="5463" y="13538"/>
                    <a:pt x="3439" y="13657"/>
                  </a:cubicBezTo>
                  <a:cubicBezTo>
                    <a:pt x="1428" y="13774"/>
                    <a:pt x="19" y="16972"/>
                    <a:pt x="1" y="17012"/>
                  </a:cubicBezTo>
                  <a:cubicBezTo>
                    <a:pt x="485" y="16732"/>
                    <a:pt x="930" y="16330"/>
                    <a:pt x="1355" y="15959"/>
                  </a:cubicBezTo>
                  <a:cubicBezTo>
                    <a:pt x="1944" y="15446"/>
                    <a:pt x="2696" y="14959"/>
                    <a:pt x="3434" y="14959"/>
                  </a:cubicBezTo>
                  <a:cubicBezTo>
                    <a:pt x="3638" y="14959"/>
                    <a:pt x="3840" y="14996"/>
                    <a:pt x="4037" y="15079"/>
                  </a:cubicBezTo>
                  <a:cubicBezTo>
                    <a:pt x="4379" y="15222"/>
                    <a:pt x="4659" y="15490"/>
                    <a:pt x="5008" y="15616"/>
                  </a:cubicBezTo>
                  <a:cubicBezTo>
                    <a:pt x="5145" y="15665"/>
                    <a:pt x="5284" y="15687"/>
                    <a:pt x="5422" y="15687"/>
                  </a:cubicBezTo>
                  <a:cubicBezTo>
                    <a:pt x="6147" y="15687"/>
                    <a:pt x="6848" y="15071"/>
                    <a:pt x="7116" y="14357"/>
                  </a:cubicBezTo>
                  <a:cubicBezTo>
                    <a:pt x="7437" y="13507"/>
                    <a:pt x="7331" y="12567"/>
                    <a:pt x="7324" y="11658"/>
                  </a:cubicBezTo>
                  <a:cubicBezTo>
                    <a:pt x="7314" y="10366"/>
                    <a:pt x="7572" y="8953"/>
                    <a:pt x="8558" y="8120"/>
                  </a:cubicBezTo>
                  <a:cubicBezTo>
                    <a:pt x="8883" y="7845"/>
                    <a:pt x="9283" y="7636"/>
                    <a:pt x="9507" y="7273"/>
                  </a:cubicBezTo>
                  <a:cubicBezTo>
                    <a:pt x="9874" y="6679"/>
                    <a:pt x="9640" y="5901"/>
                    <a:pt x="9318" y="5281"/>
                  </a:cubicBezTo>
                  <a:cubicBezTo>
                    <a:pt x="8001" y="2744"/>
                    <a:pt x="5628" y="1412"/>
                    <a:pt x="3273" y="0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07" name="Google Shape;8907;p31"/>
            <p:cNvSpPr/>
            <p:nvPr/>
          </p:nvSpPr>
          <p:spPr>
            <a:xfrm>
              <a:off x="178232" y="5044108"/>
              <a:ext cx="213767" cy="472699"/>
            </a:xfrm>
            <a:custGeom>
              <a:avLst/>
              <a:gdLst/>
              <a:ahLst/>
              <a:cxnLst/>
              <a:rect l="l" t="t" r="r" b="b"/>
              <a:pathLst>
                <a:path w="6082" h="13449" extrusionOk="0">
                  <a:moveTo>
                    <a:pt x="6082" y="0"/>
                  </a:moveTo>
                  <a:lnTo>
                    <a:pt x="6082" y="0"/>
                  </a:lnTo>
                  <a:cubicBezTo>
                    <a:pt x="5355" y="528"/>
                    <a:pt x="4657" y="1112"/>
                    <a:pt x="4032" y="1611"/>
                  </a:cubicBezTo>
                  <a:cubicBezTo>
                    <a:pt x="2356" y="2942"/>
                    <a:pt x="661" y="4914"/>
                    <a:pt x="1251" y="6970"/>
                  </a:cubicBezTo>
                  <a:cubicBezTo>
                    <a:pt x="1648" y="8332"/>
                    <a:pt x="2953" y="9243"/>
                    <a:pt x="3540" y="10537"/>
                  </a:cubicBezTo>
                  <a:cubicBezTo>
                    <a:pt x="3950" y="11441"/>
                    <a:pt x="3983" y="12451"/>
                    <a:pt x="4084" y="13449"/>
                  </a:cubicBezTo>
                  <a:cubicBezTo>
                    <a:pt x="4090" y="13427"/>
                    <a:pt x="4684" y="11388"/>
                    <a:pt x="3891" y="9936"/>
                  </a:cubicBezTo>
                  <a:cubicBezTo>
                    <a:pt x="3094" y="8478"/>
                    <a:pt x="1" y="4623"/>
                    <a:pt x="6082" y="0"/>
                  </a:cubicBezTo>
                  <a:close/>
                </a:path>
              </a:pathLst>
            </a:custGeom>
            <a:solidFill>
              <a:srgbClr val="000000">
                <a:alpha val="18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08" name="Google Shape;8908;p31"/>
            <p:cNvSpPr/>
            <p:nvPr/>
          </p:nvSpPr>
          <p:spPr>
            <a:xfrm>
              <a:off x="-271364" y="4003167"/>
              <a:ext cx="454281" cy="456215"/>
            </a:xfrm>
            <a:custGeom>
              <a:avLst/>
              <a:gdLst/>
              <a:ahLst/>
              <a:cxnLst/>
              <a:rect l="l" t="t" r="r" b="b"/>
              <a:pathLst>
                <a:path w="12925" h="12980" extrusionOk="0">
                  <a:moveTo>
                    <a:pt x="6093" y="1"/>
                  </a:moveTo>
                  <a:cubicBezTo>
                    <a:pt x="5122" y="1"/>
                    <a:pt x="4159" y="140"/>
                    <a:pt x="3210" y="558"/>
                  </a:cubicBezTo>
                  <a:cubicBezTo>
                    <a:pt x="2725" y="769"/>
                    <a:pt x="2221" y="1118"/>
                    <a:pt x="2157" y="1645"/>
                  </a:cubicBezTo>
                  <a:cubicBezTo>
                    <a:pt x="2117" y="1967"/>
                    <a:pt x="2254" y="2280"/>
                    <a:pt x="2317" y="2595"/>
                  </a:cubicBezTo>
                  <a:cubicBezTo>
                    <a:pt x="2504" y="3556"/>
                    <a:pt x="1988" y="4513"/>
                    <a:pt x="1371" y="5270"/>
                  </a:cubicBezTo>
                  <a:cubicBezTo>
                    <a:pt x="936" y="5803"/>
                    <a:pt x="429" y="6309"/>
                    <a:pt x="215" y="6962"/>
                  </a:cubicBezTo>
                  <a:cubicBezTo>
                    <a:pt x="0" y="7616"/>
                    <a:pt x="216" y="8479"/>
                    <a:pt x="865" y="8709"/>
                  </a:cubicBezTo>
                  <a:cubicBezTo>
                    <a:pt x="1129" y="8801"/>
                    <a:pt x="1424" y="8775"/>
                    <a:pt x="1694" y="8854"/>
                  </a:cubicBezTo>
                  <a:cubicBezTo>
                    <a:pt x="2418" y="9062"/>
                    <a:pt x="2730" y="9907"/>
                    <a:pt x="2862" y="10650"/>
                  </a:cubicBezTo>
                  <a:cubicBezTo>
                    <a:pt x="2997" y="11391"/>
                    <a:pt x="3108" y="12231"/>
                    <a:pt x="3705" y="12689"/>
                  </a:cubicBezTo>
                  <a:cubicBezTo>
                    <a:pt x="3972" y="12893"/>
                    <a:pt x="4284" y="12980"/>
                    <a:pt x="4607" y="12980"/>
                  </a:cubicBezTo>
                  <a:cubicBezTo>
                    <a:pt x="5224" y="12980"/>
                    <a:pt x="5885" y="12665"/>
                    <a:pt x="6370" y="12249"/>
                  </a:cubicBezTo>
                  <a:cubicBezTo>
                    <a:pt x="7112" y="11617"/>
                    <a:pt x="7688" y="10767"/>
                    <a:pt x="8559" y="10328"/>
                  </a:cubicBezTo>
                  <a:cubicBezTo>
                    <a:pt x="9519" y="9845"/>
                    <a:pt x="10721" y="9927"/>
                    <a:pt x="11600" y="9309"/>
                  </a:cubicBezTo>
                  <a:cubicBezTo>
                    <a:pt x="12924" y="8376"/>
                    <a:pt x="12854" y="6406"/>
                    <a:pt x="12496" y="4824"/>
                  </a:cubicBezTo>
                  <a:cubicBezTo>
                    <a:pt x="12238" y="3696"/>
                    <a:pt x="11984" y="2258"/>
                    <a:pt x="11403" y="1244"/>
                  </a:cubicBezTo>
                  <a:cubicBezTo>
                    <a:pt x="10874" y="319"/>
                    <a:pt x="10269" y="452"/>
                    <a:pt x="9285" y="315"/>
                  </a:cubicBezTo>
                  <a:cubicBezTo>
                    <a:pt x="8213" y="165"/>
                    <a:pt x="7148" y="1"/>
                    <a:pt x="60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09" name="Google Shape;8909;p31"/>
            <p:cNvSpPr/>
            <p:nvPr/>
          </p:nvSpPr>
          <p:spPr>
            <a:xfrm>
              <a:off x="-129898" y="4023271"/>
              <a:ext cx="312813" cy="435899"/>
            </a:xfrm>
            <a:custGeom>
              <a:avLst/>
              <a:gdLst/>
              <a:ahLst/>
              <a:cxnLst/>
              <a:rect l="l" t="t" r="r" b="b"/>
              <a:pathLst>
                <a:path w="8900" h="12402" extrusionOk="0">
                  <a:moveTo>
                    <a:pt x="6722" y="0"/>
                  </a:moveTo>
                  <a:cubicBezTo>
                    <a:pt x="5666" y="1869"/>
                    <a:pt x="4343" y="3132"/>
                    <a:pt x="2349" y="5651"/>
                  </a:cubicBezTo>
                  <a:cubicBezTo>
                    <a:pt x="321" y="8216"/>
                    <a:pt x="0" y="12282"/>
                    <a:pt x="0" y="12292"/>
                  </a:cubicBezTo>
                  <a:cubicBezTo>
                    <a:pt x="186" y="12368"/>
                    <a:pt x="383" y="12401"/>
                    <a:pt x="585" y="12401"/>
                  </a:cubicBezTo>
                  <a:cubicBezTo>
                    <a:pt x="1201" y="12401"/>
                    <a:pt x="1860" y="12088"/>
                    <a:pt x="2347" y="11674"/>
                  </a:cubicBezTo>
                  <a:cubicBezTo>
                    <a:pt x="3087" y="11041"/>
                    <a:pt x="3664" y="10191"/>
                    <a:pt x="4534" y="9753"/>
                  </a:cubicBezTo>
                  <a:cubicBezTo>
                    <a:pt x="5494" y="9270"/>
                    <a:pt x="6697" y="9353"/>
                    <a:pt x="7576" y="8733"/>
                  </a:cubicBezTo>
                  <a:cubicBezTo>
                    <a:pt x="8899" y="7802"/>
                    <a:pt x="8829" y="5831"/>
                    <a:pt x="8469" y="4248"/>
                  </a:cubicBezTo>
                  <a:cubicBezTo>
                    <a:pt x="8212" y="3119"/>
                    <a:pt x="7956" y="1682"/>
                    <a:pt x="7376" y="667"/>
                  </a:cubicBezTo>
                  <a:cubicBezTo>
                    <a:pt x="7173" y="316"/>
                    <a:pt x="6962" y="119"/>
                    <a:pt x="672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10" name="Google Shape;8910;p31"/>
            <p:cNvSpPr/>
            <p:nvPr/>
          </p:nvSpPr>
          <p:spPr>
            <a:xfrm>
              <a:off x="-143289" y="4022392"/>
              <a:ext cx="248387" cy="377308"/>
            </a:xfrm>
            <a:custGeom>
              <a:avLst/>
              <a:gdLst/>
              <a:ahLst/>
              <a:cxnLst/>
              <a:rect l="l" t="t" r="r" b="b"/>
              <a:pathLst>
                <a:path w="7067" h="10735" extrusionOk="0">
                  <a:moveTo>
                    <a:pt x="7067" y="1"/>
                  </a:moveTo>
                  <a:lnTo>
                    <a:pt x="7067" y="1"/>
                  </a:lnTo>
                  <a:cubicBezTo>
                    <a:pt x="6824" y="344"/>
                    <a:pt x="6590" y="691"/>
                    <a:pt x="6340" y="1024"/>
                  </a:cubicBezTo>
                  <a:cubicBezTo>
                    <a:pt x="6168" y="1270"/>
                    <a:pt x="5988" y="1508"/>
                    <a:pt x="5810" y="1748"/>
                  </a:cubicBezTo>
                  <a:cubicBezTo>
                    <a:pt x="5521" y="1623"/>
                    <a:pt x="5235" y="1565"/>
                    <a:pt x="4938" y="1537"/>
                  </a:cubicBezTo>
                  <a:cubicBezTo>
                    <a:pt x="4854" y="1530"/>
                    <a:pt x="4770" y="1527"/>
                    <a:pt x="4687" y="1527"/>
                  </a:cubicBezTo>
                  <a:cubicBezTo>
                    <a:pt x="4421" y="1527"/>
                    <a:pt x="4157" y="1560"/>
                    <a:pt x="3901" y="1614"/>
                  </a:cubicBezTo>
                  <a:cubicBezTo>
                    <a:pt x="3564" y="1687"/>
                    <a:pt x="3243" y="1810"/>
                    <a:pt x="2936" y="1956"/>
                  </a:cubicBezTo>
                  <a:cubicBezTo>
                    <a:pt x="2782" y="2028"/>
                    <a:pt x="2638" y="2117"/>
                    <a:pt x="2489" y="2196"/>
                  </a:cubicBezTo>
                  <a:lnTo>
                    <a:pt x="2068" y="2474"/>
                  </a:lnTo>
                  <a:lnTo>
                    <a:pt x="2513" y="2238"/>
                  </a:lnTo>
                  <a:cubicBezTo>
                    <a:pt x="2666" y="2174"/>
                    <a:pt x="2816" y="2101"/>
                    <a:pt x="2973" y="2044"/>
                  </a:cubicBezTo>
                  <a:cubicBezTo>
                    <a:pt x="3288" y="1931"/>
                    <a:pt x="3608" y="1843"/>
                    <a:pt x="3935" y="1803"/>
                  </a:cubicBezTo>
                  <a:cubicBezTo>
                    <a:pt x="4078" y="1786"/>
                    <a:pt x="4222" y="1777"/>
                    <a:pt x="4366" y="1777"/>
                  </a:cubicBezTo>
                  <a:cubicBezTo>
                    <a:pt x="4547" y="1777"/>
                    <a:pt x="4727" y="1792"/>
                    <a:pt x="4904" y="1823"/>
                  </a:cubicBezTo>
                  <a:cubicBezTo>
                    <a:pt x="5142" y="1864"/>
                    <a:pt x="5388" y="1941"/>
                    <a:pt x="5595" y="2044"/>
                  </a:cubicBezTo>
                  <a:cubicBezTo>
                    <a:pt x="5092" y="2700"/>
                    <a:pt x="4581" y="3346"/>
                    <a:pt x="4021" y="3944"/>
                  </a:cubicBezTo>
                  <a:cubicBezTo>
                    <a:pt x="3925" y="4050"/>
                    <a:pt x="3824" y="4153"/>
                    <a:pt x="3722" y="4257"/>
                  </a:cubicBezTo>
                  <a:cubicBezTo>
                    <a:pt x="3439" y="4137"/>
                    <a:pt x="3159" y="4082"/>
                    <a:pt x="2871" y="4056"/>
                  </a:cubicBezTo>
                  <a:cubicBezTo>
                    <a:pt x="2785" y="4049"/>
                    <a:pt x="2700" y="4046"/>
                    <a:pt x="2615" y="4046"/>
                  </a:cubicBezTo>
                  <a:cubicBezTo>
                    <a:pt x="2351" y="4046"/>
                    <a:pt x="2088" y="4078"/>
                    <a:pt x="1832" y="4132"/>
                  </a:cubicBezTo>
                  <a:cubicBezTo>
                    <a:pt x="1495" y="4206"/>
                    <a:pt x="1174" y="4329"/>
                    <a:pt x="867" y="4473"/>
                  </a:cubicBezTo>
                  <a:cubicBezTo>
                    <a:pt x="714" y="4546"/>
                    <a:pt x="570" y="4636"/>
                    <a:pt x="422" y="4715"/>
                  </a:cubicBezTo>
                  <a:lnTo>
                    <a:pt x="0" y="4993"/>
                  </a:lnTo>
                  <a:lnTo>
                    <a:pt x="444" y="4757"/>
                  </a:lnTo>
                  <a:cubicBezTo>
                    <a:pt x="599" y="4693"/>
                    <a:pt x="749" y="4620"/>
                    <a:pt x="906" y="4563"/>
                  </a:cubicBezTo>
                  <a:cubicBezTo>
                    <a:pt x="1220" y="4450"/>
                    <a:pt x="1539" y="4360"/>
                    <a:pt x="1866" y="4322"/>
                  </a:cubicBezTo>
                  <a:cubicBezTo>
                    <a:pt x="2010" y="4305"/>
                    <a:pt x="2154" y="4296"/>
                    <a:pt x="2298" y="4296"/>
                  </a:cubicBezTo>
                  <a:cubicBezTo>
                    <a:pt x="2480" y="4296"/>
                    <a:pt x="2660" y="4311"/>
                    <a:pt x="2836" y="4342"/>
                  </a:cubicBezTo>
                  <a:cubicBezTo>
                    <a:pt x="3051" y="4379"/>
                    <a:pt x="3271" y="4445"/>
                    <a:pt x="3463" y="4535"/>
                  </a:cubicBezTo>
                  <a:cubicBezTo>
                    <a:pt x="3361" y="4640"/>
                    <a:pt x="3258" y="4745"/>
                    <a:pt x="3158" y="4857"/>
                  </a:cubicBezTo>
                  <a:cubicBezTo>
                    <a:pt x="2875" y="5176"/>
                    <a:pt x="2616" y="5515"/>
                    <a:pt x="2388" y="5872"/>
                  </a:cubicBezTo>
                  <a:cubicBezTo>
                    <a:pt x="1927" y="6582"/>
                    <a:pt x="1556" y="7359"/>
                    <a:pt x="1377" y="8182"/>
                  </a:cubicBezTo>
                  <a:cubicBezTo>
                    <a:pt x="1537" y="7797"/>
                    <a:pt x="1725" y="7425"/>
                    <a:pt x="1939" y="7071"/>
                  </a:cubicBezTo>
                  <a:cubicBezTo>
                    <a:pt x="2145" y="6714"/>
                    <a:pt x="2372" y="6371"/>
                    <a:pt x="2622" y="6045"/>
                  </a:cubicBezTo>
                  <a:cubicBezTo>
                    <a:pt x="2815" y="6358"/>
                    <a:pt x="2975" y="6715"/>
                    <a:pt x="3092" y="7074"/>
                  </a:cubicBezTo>
                  <a:cubicBezTo>
                    <a:pt x="3221" y="7474"/>
                    <a:pt x="3293" y="7892"/>
                    <a:pt x="3306" y="8314"/>
                  </a:cubicBezTo>
                  <a:cubicBezTo>
                    <a:pt x="3322" y="8735"/>
                    <a:pt x="3272" y="9163"/>
                    <a:pt x="3145" y="9570"/>
                  </a:cubicBezTo>
                  <a:cubicBezTo>
                    <a:pt x="3038" y="9986"/>
                    <a:pt x="2831" y="10364"/>
                    <a:pt x="2609" y="10734"/>
                  </a:cubicBezTo>
                  <a:cubicBezTo>
                    <a:pt x="2856" y="10381"/>
                    <a:pt x="3095" y="10014"/>
                    <a:pt x="3236" y="9600"/>
                  </a:cubicBezTo>
                  <a:cubicBezTo>
                    <a:pt x="3396" y="9193"/>
                    <a:pt x="3481" y="8757"/>
                    <a:pt x="3496" y="8315"/>
                  </a:cubicBezTo>
                  <a:cubicBezTo>
                    <a:pt x="3516" y="7874"/>
                    <a:pt x="3472" y="7429"/>
                    <a:pt x="3368" y="6998"/>
                  </a:cubicBezTo>
                  <a:cubicBezTo>
                    <a:pt x="3261" y="6564"/>
                    <a:pt x="3113" y="6152"/>
                    <a:pt x="2886" y="5743"/>
                  </a:cubicBezTo>
                  <a:lnTo>
                    <a:pt x="2846" y="5771"/>
                  </a:lnTo>
                  <a:cubicBezTo>
                    <a:pt x="3031" y="5540"/>
                    <a:pt x="3218" y="5312"/>
                    <a:pt x="3425" y="5100"/>
                  </a:cubicBezTo>
                  <a:cubicBezTo>
                    <a:pt x="3702" y="4806"/>
                    <a:pt x="4011" y="4522"/>
                    <a:pt x="4304" y="4209"/>
                  </a:cubicBezTo>
                  <a:cubicBezTo>
                    <a:pt x="4479" y="4019"/>
                    <a:pt x="4647" y="3822"/>
                    <a:pt x="4811" y="3623"/>
                  </a:cubicBezTo>
                  <a:cubicBezTo>
                    <a:pt x="4987" y="3930"/>
                    <a:pt x="5132" y="4272"/>
                    <a:pt x="5244" y="4615"/>
                  </a:cubicBezTo>
                  <a:cubicBezTo>
                    <a:pt x="5381" y="5045"/>
                    <a:pt x="5458" y="5495"/>
                    <a:pt x="5471" y="5948"/>
                  </a:cubicBezTo>
                  <a:cubicBezTo>
                    <a:pt x="5487" y="6401"/>
                    <a:pt x="5431" y="6858"/>
                    <a:pt x="5287" y="7285"/>
                  </a:cubicBezTo>
                  <a:cubicBezTo>
                    <a:pt x="5168" y="7729"/>
                    <a:pt x="4945" y="8137"/>
                    <a:pt x="4708" y="8531"/>
                  </a:cubicBezTo>
                  <a:cubicBezTo>
                    <a:pt x="4971" y="8154"/>
                    <a:pt x="5225" y="7759"/>
                    <a:pt x="5375" y="7315"/>
                  </a:cubicBezTo>
                  <a:cubicBezTo>
                    <a:pt x="5545" y="6879"/>
                    <a:pt x="5635" y="6411"/>
                    <a:pt x="5651" y="5939"/>
                  </a:cubicBezTo>
                  <a:cubicBezTo>
                    <a:pt x="5671" y="5468"/>
                    <a:pt x="5622" y="4992"/>
                    <a:pt x="5510" y="4530"/>
                  </a:cubicBezTo>
                  <a:cubicBezTo>
                    <a:pt x="5404" y="4107"/>
                    <a:pt x="5260" y="3703"/>
                    <a:pt x="5051" y="3307"/>
                  </a:cubicBezTo>
                  <a:cubicBezTo>
                    <a:pt x="5331" y="2950"/>
                    <a:pt x="5595" y="2580"/>
                    <a:pt x="5840" y="2200"/>
                  </a:cubicBezTo>
                  <a:cubicBezTo>
                    <a:pt x="6301" y="1495"/>
                    <a:pt x="6721" y="767"/>
                    <a:pt x="706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11" name="Google Shape;8911;p31"/>
            <p:cNvSpPr/>
            <p:nvPr/>
          </p:nvSpPr>
          <p:spPr>
            <a:xfrm>
              <a:off x="-271328" y="4003097"/>
              <a:ext cx="326415" cy="418782"/>
            </a:xfrm>
            <a:custGeom>
              <a:avLst/>
              <a:gdLst/>
              <a:ahLst/>
              <a:cxnLst/>
              <a:rect l="l" t="t" r="r" b="b"/>
              <a:pathLst>
                <a:path w="9287" h="11915" extrusionOk="0">
                  <a:moveTo>
                    <a:pt x="6094" y="0"/>
                  </a:moveTo>
                  <a:cubicBezTo>
                    <a:pt x="5122" y="0"/>
                    <a:pt x="4160" y="139"/>
                    <a:pt x="3210" y="557"/>
                  </a:cubicBezTo>
                  <a:cubicBezTo>
                    <a:pt x="2727" y="771"/>
                    <a:pt x="2221" y="1120"/>
                    <a:pt x="2157" y="1644"/>
                  </a:cubicBezTo>
                  <a:cubicBezTo>
                    <a:pt x="2117" y="1964"/>
                    <a:pt x="2256" y="2277"/>
                    <a:pt x="2317" y="2595"/>
                  </a:cubicBezTo>
                  <a:cubicBezTo>
                    <a:pt x="2506" y="3556"/>
                    <a:pt x="1988" y="4513"/>
                    <a:pt x="1371" y="5271"/>
                  </a:cubicBezTo>
                  <a:cubicBezTo>
                    <a:pt x="937" y="5802"/>
                    <a:pt x="430" y="6308"/>
                    <a:pt x="215" y="6962"/>
                  </a:cubicBezTo>
                  <a:cubicBezTo>
                    <a:pt x="1" y="7615"/>
                    <a:pt x="215" y="8480"/>
                    <a:pt x="865" y="8709"/>
                  </a:cubicBezTo>
                  <a:cubicBezTo>
                    <a:pt x="1131" y="8801"/>
                    <a:pt x="1424" y="8774"/>
                    <a:pt x="1694" y="8853"/>
                  </a:cubicBezTo>
                  <a:cubicBezTo>
                    <a:pt x="2420" y="9063"/>
                    <a:pt x="2730" y="9909"/>
                    <a:pt x="2864" y="10650"/>
                  </a:cubicBezTo>
                  <a:cubicBezTo>
                    <a:pt x="2941" y="11070"/>
                    <a:pt x="3013" y="11520"/>
                    <a:pt x="3166" y="11915"/>
                  </a:cubicBezTo>
                  <a:cubicBezTo>
                    <a:pt x="3173" y="11883"/>
                    <a:pt x="3856" y="9324"/>
                    <a:pt x="2721" y="8300"/>
                  </a:cubicBezTo>
                  <a:cubicBezTo>
                    <a:pt x="1580" y="7268"/>
                    <a:pt x="1828" y="7311"/>
                    <a:pt x="2639" y="5677"/>
                  </a:cubicBezTo>
                  <a:cubicBezTo>
                    <a:pt x="3450" y="4042"/>
                    <a:pt x="3579" y="3936"/>
                    <a:pt x="3816" y="2217"/>
                  </a:cubicBezTo>
                  <a:cubicBezTo>
                    <a:pt x="4052" y="497"/>
                    <a:pt x="9287" y="314"/>
                    <a:pt x="9287" y="313"/>
                  </a:cubicBezTo>
                  <a:cubicBezTo>
                    <a:pt x="8214" y="164"/>
                    <a:pt x="7148" y="0"/>
                    <a:pt x="6094" y="0"/>
                  </a:cubicBezTo>
                  <a:close/>
                </a:path>
              </a:pathLst>
            </a:custGeom>
            <a:solidFill>
              <a:srgbClr val="000000">
                <a:alpha val="18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12" name="Google Shape;8912;p31"/>
            <p:cNvSpPr/>
            <p:nvPr/>
          </p:nvSpPr>
          <p:spPr>
            <a:xfrm>
              <a:off x="-30328" y="4104917"/>
              <a:ext cx="231798" cy="312496"/>
            </a:xfrm>
            <a:custGeom>
              <a:avLst/>
              <a:gdLst/>
              <a:ahLst/>
              <a:cxnLst/>
              <a:rect l="l" t="t" r="r" b="b"/>
              <a:pathLst>
                <a:path w="6595" h="8891" extrusionOk="0">
                  <a:moveTo>
                    <a:pt x="5188" y="0"/>
                  </a:moveTo>
                  <a:cubicBezTo>
                    <a:pt x="6595" y="5620"/>
                    <a:pt x="2939" y="6426"/>
                    <a:pt x="1778" y="6909"/>
                  </a:cubicBezTo>
                  <a:cubicBezTo>
                    <a:pt x="621" y="7389"/>
                    <a:pt x="8" y="8875"/>
                    <a:pt x="1" y="8891"/>
                  </a:cubicBezTo>
                  <a:cubicBezTo>
                    <a:pt x="532" y="8352"/>
                    <a:pt x="1030" y="7769"/>
                    <a:pt x="1701" y="7432"/>
                  </a:cubicBezTo>
                  <a:cubicBezTo>
                    <a:pt x="2661" y="6947"/>
                    <a:pt x="3864" y="7030"/>
                    <a:pt x="4742" y="6409"/>
                  </a:cubicBezTo>
                  <a:cubicBezTo>
                    <a:pt x="6066" y="5476"/>
                    <a:pt x="5996" y="3507"/>
                    <a:pt x="5638" y="1924"/>
                  </a:cubicBezTo>
                  <a:cubicBezTo>
                    <a:pt x="5503" y="1332"/>
                    <a:pt x="5368" y="655"/>
                    <a:pt x="5188" y="0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13" name="Google Shape;8913;p31"/>
            <p:cNvSpPr/>
            <p:nvPr/>
          </p:nvSpPr>
          <p:spPr>
            <a:xfrm>
              <a:off x="516764" y="4403383"/>
              <a:ext cx="693179" cy="496704"/>
            </a:xfrm>
            <a:custGeom>
              <a:avLst/>
              <a:gdLst/>
              <a:ahLst/>
              <a:cxnLst/>
              <a:rect l="l" t="t" r="r" b="b"/>
              <a:pathLst>
                <a:path w="19722" h="14132" extrusionOk="0">
                  <a:moveTo>
                    <a:pt x="4677" y="1"/>
                  </a:moveTo>
                  <a:cubicBezTo>
                    <a:pt x="4591" y="1"/>
                    <a:pt x="4505" y="1"/>
                    <a:pt x="4418" y="3"/>
                  </a:cubicBezTo>
                  <a:cubicBezTo>
                    <a:pt x="3651" y="16"/>
                    <a:pt x="2862" y="94"/>
                    <a:pt x="2168" y="423"/>
                  </a:cubicBezTo>
                  <a:cubicBezTo>
                    <a:pt x="1" y="1446"/>
                    <a:pt x="86" y="5085"/>
                    <a:pt x="203" y="7093"/>
                  </a:cubicBezTo>
                  <a:cubicBezTo>
                    <a:pt x="251" y="7884"/>
                    <a:pt x="365" y="8690"/>
                    <a:pt x="734" y="9392"/>
                  </a:cubicBezTo>
                  <a:cubicBezTo>
                    <a:pt x="1104" y="10093"/>
                    <a:pt x="1769" y="10678"/>
                    <a:pt x="2558" y="10769"/>
                  </a:cubicBezTo>
                  <a:cubicBezTo>
                    <a:pt x="2648" y="10779"/>
                    <a:pt x="2738" y="10784"/>
                    <a:pt x="2829" y="10784"/>
                  </a:cubicBezTo>
                  <a:cubicBezTo>
                    <a:pt x="3186" y="10784"/>
                    <a:pt x="3551" y="10720"/>
                    <a:pt x="3903" y="10720"/>
                  </a:cubicBezTo>
                  <a:cubicBezTo>
                    <a:pt x="4140" y="10720"/>
                    <a:pt x="4371" y="10749"/>
                    <a:pt x="4590" y="10846"/>
                  </a:cubicBezTo>
                  <a:cubicBezTo>
                    <a:pt x="5094" y="11071"/>
                    <a:pt x="5380" y="11593"/>
                    <a:pt x="5642" y="12078"/>
                  </a:cubicBezTo>
                  <a:cubicBezTo>
                    <a:pt x="5962" y="12668"/>
                    <a:pt x="6312" y="13264"/>
                    <a:pt x="6840" y="13677"/>
                  </a:cubicBezTo>
                  <a:cubicBezTo>
                    <a:pt x="7194" y="13953"/>
                    <a:pt x="7647" y="14131"/>
                    <a:pt x="8089" y="14131"/>
                  </a:cubicBezTo>
                  <a:cubicBezTo>
                    <a:pt x="8308" y="14131"/>
                    <a:pt x="8525" y="14087"/>
                    <a:pt x="8725" y="13990"/>
                  </a:cubicBezTo>
                  <a:cubicBezTo>
                    <a:pt x="9468" y="13627"/>
                    <a:pt x="9747" y="12685"/>
                    <a:pt x="10427" y="12218"/>
                  </a:cubicBezTo>
                  <a:cubicBezTo>
                    <a:pt x="10758" y="11989"/>
                    <a:pt x="11157" y="11896"/>
                    <a:pt x="11563" y="11896"/>
                  </a:cubicBezTo>
                  <a:cubicBezTo>
                    <a:pt x="11840" y="11896"/>
                    <a:pt x="12120" y="11939"/>
                    <a:pt x="12384" y="12012"/>
                  </a:cubicBezTo>
                  <a:cubicBezTo>
                    <a:pt x="12946" y="12167"/>
                    <a:pt x="13589" y="12422"/>
                    <a:pt x="14147" y="12422"/>
                  </a:cubicBezTo>
                  <a:cubicBezTo>
                    <a:pt x="14476" y="12422"/>
                    <a:pt x="14776" y="12333"/>
                    <a:pt x="15012" y="12079"/>
                  </a:cubicBezTo>
                  <a:cubicBezTo>
                    <a:pt x="15493" y="11559"/>
                    <a:pt x="15336" y="10619"/>
                    <a:pt x="15893" y="10182"/>
                  </a:cubicBezTo>
                  <a:cubicBezTo>
                    <a:pt x="16165" y="9969"/>
                    <a:pt x="16534" y="9942"/>
                    <a:pt x="16869" y="9865"/>
                  </a:cubicBezTo>
                  <a:cubicBezTo>
                    <a:pt x="18614" y="9470"/>
                    <a:pt x="19721" y="7331"/>
                    <a:pt x="19037" y="5678"/>
                  </a:cubicBezTo>
                  <a:cubicBezTo>
                    <a:pt x="18441" y="4241"/>
                    <a:pt x="16896" y="3481"/>
                    <a:pt x="15468" y="2866"/>
                  </a:cubicBezTo>
                  <a:cubicBezTo>
                    <a:pt x="12025" y="1382"/>
                    <a:pt x="8418" y="1"/>
                    <a:pt x="467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14" name="Google Shape;8914;p31"/>
            <p:cNvSpPr/>
            <p:nvPr/>
          </p:nvSpPr>
          <p:spPr>
            <a:xfrm>
              <a:off x="517151" y="4424506"/>
              <a:ext cx="549039" cy="475651"/>
            </a:xfrm>
            <a:custGeom>
              <a:avLst/>
              <a:gdLst/>
              <a:ahLst/>
              <a:cxnLst/>
              <a:rect l="l" t="t" r="r" b="b"/>
              <a:pathLst>
                <a:path w="15621" h="13533" extrusionOk="0">
                  <a:moveTo>
                    <a:pt x="1850" y="1"/>
                  </a:moveTo>
                  <a:cubicBezTo>
                    <a:pt x="1" y="1212"/>
                    <a:pt x="80" y="4587"/>
                    <a:pt x="192" y="6493"/>
                  </a:cubicBezTo>
                  <a:cubicBezTo>
                    <a:pt x="240" y="7285"/>
                    <a:pt x="354" y="8091"/>
                    <a:pt x="723" y="8792"/>
                  </a:cubicBezTo>
                  <a:cubicBezTo>
                    <a:pt x="1093" y="9494"/>
                    <a:pt x="1758" y="10078"/>
                    <a:pt x="2547" y="10169"/>
                  </a:cubicBezTo>
                  <a:cubicBezTo>
                    <a:pt x="2637" y="10180"/>
                    <a:pt x="2727" y="10184"/>
                    <a:pt x="2818" y="10184"/>
                  </a:cubicBezTo>
                  <a:cubicBezTo>
                    <a:pt x="3175" y="10184"/>
                    <a:pt x="3540" y="10120"/>
                    <a:pt x="3892" y="10120"/>
                  </a:cubicBezTo>
                  <a:cubicBezTo>
                    <a:pt x="4129" y="10120"/>
                    <a:pt x="4360" y="10149"/>
                    <a:pt x="4579" y="10247"/>
                  </a:cubicBezTo>
                  <a:cubicBezTo>
                    <a:pt x="5083" y="10471"/>
                    <a:pt x="5369" y="10994"/>
                    <a:pt x="5631" y="11481"/>
                  </a:cubicBezTo>
                  <a:cubicBezTo>
                    <a:pt x="5951" y="12070"/>
                    <a:pt x="6301" y="12667"/>
                    <a:pt x="6829" y="13079"/>
                  </a:cubicBezTo>
                  <a:cubicBezTo>
                    <a:pt x="7183" y="13355"/>
                    <a:pt x="7636" y="13533"/>
                    <a:pt x="8078" y="13533"/>
                  </a:cubicBezTo>
                  <a:cubicBezTo>
                    <a:pt x="8297" y="13533"/>
                    <a:pt x="8514" y="13489"/>
                    <a:pt x="8714" y="13391"/>
                  </a:cubicBezTo>
                  <a:cubicBezTo>
                    <a:pt x="9457" y="13029"/>
                    <a:pt x="9736" y="12088"/>
                    <a:pt x="10416" y="11620"/>
                  </a:cubicBezTo>
                  <a:cubicBezTo>
                    <a:pt x="10747" y="11391"/>
                    <a:pt x="11146" y="11298"/>
                    <a:pt x="11552" y="11298"/>
                  </a:cubicBezTo>
                  <a:cubicBezTo>
                    <a:pt x="11829" y="11298"/>
                    <a:pt x="12109" y="11341"/>
                    <a:pt x="12373" y="11414"/>
                  </a:cubicBezTo>
                  <a:cubicBezTo>
                    <a:pt x="12937" y="11569"/>
                    <a:pt x="13580" y="11825"/>
                    <a:pt x="14136" y="11825"/>
                  </a:cubicBezTo>
                  <a:cubicBezTo>
                    <a:pt x="14466" y="11825"/>
                    <a:pt x="14765" y="11735"/>
                    <a:pt x="15001" y="11483"/>
                  </a:cubicBezTo>
                  <a:cubicBezTo>
                    <a:pt x="15382" y="11070"/>
                    <a:pt x="15368" y="10398"/>
                    <a:pt x="15621" y="9915"/>
                  </a:cubicBezTo>
                  <a:cubicBezTo>
                    <a:pt x="14278" y="9861"/>
                    <a:pt x="11270" y="9508"/>
                    <a:pt x="9953" y="7532"/>
                  </a:cubicBezTo>
                  <a:cubicBezTo>
                    <a:pt x="8231" y="4944"/>
                    <a:pt x="6266" y="1166"/>
                    <a:pt x="185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15" name="Google Shape;8915;p31"/>
            <p:cNvSpPr/>
            <p:nvPr/>
          </p:nvSpPr>
          <p:spPr>
            <a:xfrm>
              <a:off x="582207" y="4424366"/>
              <a:ext cx="382686" cy="340931"/>
            </a:xfrm>
            <a:custGeom>
              <a:avLst/>
              <a:gdLst/>
              <a:ahLst/>
              <a:cxnLst/>
              <a:rect l="l" t="t" r="r" b="b"/>
              <a:pathLst>
                <a:path w="10888" h="9700" extrusionOk="0">
                  <a:moveTo>
                    <a:pt x="0" y="0"/>
                  </a:moveTo>
                  <a:lnTo>
                    <a:pt x="0" y="0"/>
                  </a:lnTo>
                  <a:cubicBezTo>
                    <a:pt x="605" y="122"/>
                    <a:pt x="1170" y="352"/>
                    <a:pt x="1703" y="643"/>
                  </a:cubicBezTo>
                  <a:cubicBezTo>
                    <a:pt x="2241" y="922"/>
                    <a:pt x="2748" y="1255"/>
                    <a:pt x="3218" y="1631"/>
                  </a:cubicBezTo>
                  <a:cubicBezTo>
                    <a:pt x="3278" y="1678"/>
                    <a:pt x="3335" y="1728"/>
                    <a:pt x="3394" y="1778"/>
                  </a:cubicBezTo>
                  <a:cubicBezTo>
                    <a:pt x="3244" y="2049"/>
                    <a:pt x="3148" y="2319"/>
                    <a:pt x="3068" y="2602"/>
                  </a:cubicBezTo>
                  <a:cubicBezTo>
                    <a:pt x="2975" y="2948"/>
                    <a:pt x="2927" y="3301"/>
                    <a:pt x="2914" y="3652"/>
                  </a:cubicBezTo>
                  <a:cubicBezTo>
                    <a:pt x="2912" y="4005"/>
                    <a:pt x="2929" y="4352"/>
                    <a:pt x="2999" y="4694"/>
                  </a:cubicBezTo>
                  <a:cubicBezTo>
                    <a:pt x="3058" y="5035"/>
                    <a:pt x="3162" y="5365"/>
                    <a:pt x="3275" y="5687"/>
                  </a:cubicBezTo>
                  <a:cubicBezTo>
                    <a:pt x="3201" y="5353"/>
                    <a:pt x="3141" y="5017"/>
                    <a:pt x="3125" y="4680"/>
                  </a:cubicBezTo>
                  <a:cubicBezTo>
                    <a:pt x="3098" y="4342"/>
                    <a:pt x="3122" y="4005"/>
                    <a:pt x="3164" y="3675"/>
                  </a:cubicBezTo>
                  <a:cubicBezTo>
                    <a:pt x="3215" y="3348"/>
                    <a:pt x="3301" y="3026"/>
                    <a:pt x="3422" y="2724"/>
                  </a:cubicBezTo>
                  <a:cubicBezTo>
                    <a:pt x="3509" y="2506"/>
                    <a:pt x="3625" y="2282"/>
                    <a:pt x="3751" y="2095"/>
                  </a:cubicBezTo>
                  <a:cubicBezTo>
                    <a:pt x="4015" y="2342"/>
                    <a:pt x="4264" y="2602"/>
                    <a:pt x="4484" y="2884"/>
                  </a:cubicBezTo>
                  <a:cubicBezTo>
                    <a:pt x="4827" y="3331"/>
                    <a:pt x="5135" y="3902"/>
                    <a:pt x="5480" y="4407"/>
                  </a:cubicBezTo>
                  <a:cubicBezTo>
                    <a:pt x="5728" y="4777"/>
                    <a:pt x="5987" y="5138"/>
                    <a:pt x="6251" y="5497"/>
                  </a:cubicBezTo>
                  <a:cubicBezTo>
                    <a:pt x="6141" y="5824"/>
                    <a:pt x="6067" y="6143"/>
                    <a:pt x="6020" y="6469"/>
                  </a:cubicBezTo>
                  <a:cubicBezTo>
                    <a:pt x="5966" y="6839"/>
                    <a:pt x="5946" y="7212"/>
                    <a:pt x="5964" y="7580"/>
                  </a:cubicBezTo>
                  <a:cubicBezTo>
                    <a:pt x="5987" y="8319"/>
                    <a:pt x="6179" y="9045"/>
                    <a:pt x="6487" y="9699"/>
                  </a:cubicBezTo>
                  <a:cubicBezTo>
                    <a:pt x="6256" y="9013"/>
                    <a:pt x="6156" y="8292"/>
                    <a:pt x="6214" y="7584"/>
                  </a:cubicBezTo>
                  <a:cubicBezTo>
                    <a:pt x="6239" y="7230"/>
                    <a:pt x="6296" y="6881"/>
                    <a:pt x="6387" y="6543"/>
                  </a:cubicBezTo>
                  <a:cubicBezTo>
                    <a:pt x="6441" y="6339"/>
                    <a:pt x="6510" y="6138"/>
                    <a:pt x="6587" y="5944"/>
                  </a:cubicBezTo>
                  <a:cubicBezTo>
                    <a:pt x="6960" y="6423"/>
                    <a:pt x="7352" y="6887"/>
                    <a:pt x="7775" y="7324"/>
                  </a:cubicBezTo>
                  <a:cubicBezTo>
                    <a:pt x="8213" y="7766"/>
                    <a:pt x="8656" y="8203"/>
                    <a:pt x="9156" y="8577"/>
                  </a:cubicBezTo>
                  <a:cubicBezTo>
                    <a:pt x="9659" y="8932"/>
                    <a:pt x="10194" y="9300"/>
                    <a:pt x="10808" y="9409"/>
                  </a:cubicBezTo>
                  <a:cubicBezTo>
                    <a:pt x="10229" y="9199"/>
                    <a:pt x="9749" y="8806"/>
                    <a:pt x="9302" y="8399"/>
                  </a:cubicBezTo>
                  <a:cubicBezTo>
                    <a:pt x="8893" y="8030"/>
                    <a:pt x="8520" y="7622"/>
                    <a:pt x="8159" y="7206"/>
                  </a:cubicBezTo>
                  <a:cubicBezTo>
                    <a:pt x="8306" y="7137"/>
                    <a:pt x="8458" y="7074"/>
                    <a:pt x="8609" y="7021"/>
                  </a:cubicBezTo>
                  <a:cubicBezTo>
                    <a:pt x="8850" y="6939"/>
                    <a:pt x="9100" y="6874"/>
                    <a:pt x="9353" y="6834"/>
                  </a:cubicBezTo>
                  <a:cubicBezTo>
                    <a:pt x="9525" y="6807"/>
                    <a:pt x="9700" y="6792"/>
                    <a:pt x="9875" y="6792"/>
                  </a:cubicBezTo>
                  <a:cubicBezTo>
                    <a:pt x="10217" y="6792"/>
                    <a:pt x="10561" y="6849"/>
                    <a:pt x="10888" y="6980"/>
                  </a:cubicBezTo>
                  <a:cubicBezTo>
                    <a:pt x="10431" y="6707"/>
                    <a:pt x="9881" y="6584"/>
                    <a:pt x="9336" y="6584"/>
                  </a:cubicBezTo>
                  <a:cubicBezTo>
                    <a:pt x="9063" y="6584"/>
                    <a:pt x="8788" y="6609"/>
                    <a:pt x="8518" y="6656"/>
                  </a:cubicBezTo>
                  <a:cubicBezTo>
                    <a:pt x="8293" y="6696"/>
                    <a:pt x="8075" y="6750"/>
                    <a:pt x="7850" y="6823"/>
                  </a:cubicBezTo>
                  <a:cubicBezTo>
                    <a:pt x="7156" y="5958"/>
                    <a:pt x="6501" y="5060"/>
                    <a:pt x="5893" y="4130"/>
                  </a:cubicBezTo>
                  <a:cubicBezTo>
                    <a:pt x="5886" y="4120"/>
                    <a:pt x="5880" y="4108"/>
                    <a:pt x="5873" y="4098"/>
                  </a:cubicBezTo>
                  <a:cubicBezTo>
                    <a:pt x="6086" y="3970"/>
                    <a:pt x="6309" y="3848"/>
                    <a:pt x="6539" y="3745"/>
                  </a:cubicBezTo>
                  <a:cubicBezTo>
                    <a:pt x="6850" y="3608"/>
                    <a:pt x="7174" y="3498"/>
                    <a:pt x="7507" y="3419"/>
                  </a:cubicBezTo>
                  <a:cubicBezTo>
                    <a:pt x="7798" y="3355"/>
                    <a:pt x="8096" y="3321"/>
                    <a:pt x="8395" y="3321"/>
                  </a:cubicBezTo>
                  <a:cubicBezTo>
                    <a:pt x="8440" y="3321"/>
                    <a:pt x="8484" y="3322"/>
                    <a:pt x="8529" y="3324"/>
                  </a:cubicBezTo>
                  <a:cubicBezTo>
                    <a:pt x="8873" y="3341"/>
                    <a:pt x="9213" y="3427"/>
                    <a:pt x="9539" y="3557"/>
                  </a:cubicBezTo>
                  <a:cubicBezTo>
                    <a:pt x="9232" y="3388"/>
                    <a:pt x="8896" y="3259"/>
                    <a:pt x="8543" y="3199"/>
                  </a:cubicBezTo>
                  <a:cubicBezTo>
                    <a:pt x="8330" y="3166"/>
                    <a:pt x="8114" y="3149"/>
                    <a:pt x="7898" y="3149"/>
                  </a:cubicBezTo>
                  <a:cubicBezTo>
                    <a:pt x="7754" y="3149"/>
                    <a:pt x="7611" y="3157"/>
                    <a:pt x="7467" y="3171"/>
                  </a:cubicBezTo>
                  <a:cubicBezTo>
                    <a:pt x="7109" y="3212"/>
                    <a:pt x="6756" y="3287"/>
                    <a:pt x="6409" y="3392"/>
                  </a:cubicBezTo>
                  <a:cubicBezTo>
                    <a:pt x="6139" y="3477"/>
                    <a:pt x="5880" y="3578"/>
                    <a:pt x="5621" y="3698"/>
                  </a:cubicBezTo>
                  <a:cubicBezTo>
                    <a:pt x="5387" y="3327"/>
                    <a:pt x="5156" y="2956"/>
                    <a:pt x="4864" y="2576"/>
                  </a:cubicBezTo>
                  <a:cubicBezTo>
                    <a:pt x="4457" y="2078"/>
                    <a:pt x="3977" y="1658"/>
                    <a:pt x="3459" y="1300"/>
                  </a:cubicBezTo>
                  <a:cubicBezTo>
                    <a:pt x="2422" y="616"/>
                    <a:pt x="1252" y="33"/>
                    <a:pt x="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16" name="Google Shape;8916;p31"/>
            <p:cNvSpPr/>
            <p:nvPr/>
          </p:nvSpPr>
          <p:spPr>
            <a:xfrm>
              <a:off x="714675" y="4404508"/>
              <a:ext cx="495263" cy="348839"/>
            </a:xfrm>
            <a:custGeom>
              <a:avLst/>
              <a:gdLst/>
              <a:ahLst/>
              <a:cxnLst/>
              <a:rect l="l" t="t" r="r" b="b"/>
              <a:pathLst>
                <a:path w="14091" h="9925" extrusionOk="0">
                  <a:moveTo>
                    <a:pt x="1" y="1"/>
                  </a:moveTo>
                  <a:cubicBezTo>
                    <a:pt x="2588" y="558"/>
                    <a:pt x="9367" y="3174"/>
                    <a:pt x="11145" y="5475"/>
                  </a:cubicBezTo>
                  <a:cubicBezTo>
                    <a:pt x="12926" y="7779"/>
                    <a:pt x="10787" y="9924"/>
                    <a:pt x="10787" y="9924"/>
                  </a:cubicBezTo>
                  <a:lnTo>
                    <a:pt x="10788" y="9924"/>
                  </a:lnTo>
                  <a:cubicBezTo>
                    <a:pt x="10938" y="9890"/>
                    <a:pt x="11090" y="9864"/>
                    <a:pt x="11238" y="9831"/>
                  </a:cubicBezTo>
                  <a:cubicBezTo>
                    <a:pt x="12983" y="9437"/>
                    <a:pt x="14090" y="7296"/>
                    <a:pt x="13406" y="5645"/>
                  </a:cubicBezTo>
                  <a:cubicBezTo>
                    <a:pt x="12810" y="4209"/>
                    <a:pt x="11265" y="3449"/>
                    <a:pt x="9837" y="2834"/>
                  </a:cubicBezTo>
                  <a:cubicBezTo>
                    <a:pt x="6687" y="1477"/>
                    <a:pt x="3401" y="208"/>
                    <a:pt x="1" y="1"/>
                  </a:cubicBezTo>
                  <a:close/>
                </a:path>
              </a:pathLst>
            </a:custGeom>
            <a:solidFill>
              <a:srgbClr val="000000">
                <a:alpha val="18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17" name="Google Shape;8917;p31"/>
            <p:cNvSpPr/>
            <p:nvPr/>
          </p:nvSpPr>
          <p:spPr>
            <a:xfrm>
              <a:off x="518662" y="4468299"/>
              <a:ext cx="363847" cy="431857"/>
            </a:xfrm>
            <a:custGeom>
              <a:avLst/>
              <a:gdLst/>
              <a:ahLst/>
              <a:cxnLst/>
              <a:rect l="l" t="t" r="r" b="b"/>
              <a:pathLst>
                <a:path w="10352" h="12287" extrusionOk="0">
                  <a:moveTo>
                    <a:pt x="761" y="0"/>
                  </a:moveTo>
                  <a:lnTo>
                    <a:pt x="761" y="0"/>
                  </a:lnTo>
                  <a:cubicBezTo>
                    <a:pt x="1" y="1551"/>
                    <a:pt x="65" y="3814"/>
                    <a:pt x="151" y="5247"/>
                  </a:cubicBezTo>
                  <a:cubicBezTo>
                    <a:pt x="198" y="6039"/>
                    <a:pt x="312" y="6845"/>
                    <a:pt x="682" y="7546"/>
                  </a:cubicBezTo>
                  <a:cubicBezTo>
                    <a:pt x="1051" y="8248"/>
                    <a:pt x="1718" y="8832"/>
                    <a:pt x="2506" y="8923"/>
                  </a:cubicBezTo>
                  <a:cubicBezTo>
                    <a:pt x="2595" y="8934"/>
                    <a:pt x="2685" y="8938"/>
                    <a:pt x="2776" y="8938"/>
                  </a:cubicBezTo>
                  <a:cubicBezTo>
                    <a:pt x="3133" y="8938"/>
                    <a:pt x="3499" y="8874"/>
                    <a:pt x="3850" y="8874"/>
                  </a:cubicBezTo>
                  <a:cubicBezTo>
                    <a:pt x="4088" y="8874"/>
                    <a:pt x="4319" y="8903"/>
                    <a:pt x="4537" y="9001"/>
                  </a:cubicBezTo>
                  <a:cubicBezTo>
                    <a:pt x="5042" y="9225"/>
                    <a:pt x="5327" y="9748"/>
                    <a:pt x="5590" y="10235"/>
                  </a:cubicBezTo>
                  <a:cubicBezTo>
                    <a:pt x="5909" y="10824"/>
                    <a:pt x="6259" y="11421"/>
                    <a:pt x="6788" y="11833"/>
                  </a:cubicBezTo>
                  <a:cubicBezTo>
                    <a:pt x="7141" y="12109"/>
                    <a:pt x="7595" y="12287"/>
                    <a:pt x="8037" y="12287"/>
                  </a:cubicBezTo>
                  <a:cubicBezTo>
                    <a:pt x="8256" y="12287"/>
                    <a:pt x="8472" y="12243"/>
                    <a:pt x="8672" y="12145"/>
                  </a:cubicBezTo>
                  <a:cubicBezTo>
                    <a:pt x="9407" y="11788"/>
                    <a:pt x="9688" y="10865"/>
                    <a:pt x="10351" y="10391"/>
                  </a:cubicBezTo>
                  <a:lnTo>
                    <a:pt x="10351" y="10391"/>
                  </a:lnTo>
                  <a:cubicBezTo>
                    <a:pt x="9828" y="10601"/>
                    <a:pt x="9064" y="10865"/>
                    <a:pt x="8348" y="10947"/>
                  </a:cubicBezTo>
                  <a:cubicBezTo>
                    <a:pt x="8317" y="10950"/>
                    <a:pt x="8286" y="10952"/>
                    <a:pt x="8257" y="10952"/>
                  </a:cubicBezTo>
                  <a:cubicBezTo>
                    <a:pt x="7103" y="10952"/>
                    <a:pt x="7102" y="8340"/>
                    <a:pt x="5263" y="8115"/>
                  </a:cubicBezTo>
                  <a:cubicBezTo>
                    <a:pt x="3373" y="7880"/>
                    <a:pt x="1455" y="6917"/>
                    <a:pt x="991" y="4378"/>
                  </a:cubicBezTo>
                  <a:cubicBezTo>
                    <a:pt x="527" y="1844"/>
                    <a:pt x="758" y="9"/>
                    <a:pt x="761" y="0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18" name="Google Shape;8918;p31"/>
            <p:cNvSpPr/>
            <p:nvPr/>
          </p:nvSpPr>
          <p:spPr>
            <a:xfrm>
              <a:off x="904959" y="4823527"/>
              <a:ext cx="35" cy="3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859E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19" name="Google Shape;8919;p31"/>
            <p:cNvSpPr/>
            <p:nvPr/>
          </p:nvSpPr>
          <p:spPr>
            <a:xfrm>
              <a:off x="-325314" y="4595038"/>
              <a:ext cx="599335" cy="464509"/>
            </a:xfrm>
            <a:custGeom>
              <a:avLst/>
              <a:gdLst/>
              <a:ahLst/>
              <a:cxnLst/>
              <a:rect l="l" t="t" r="r" b="b"/>
              <a:pathLst>
                <a:path w="17052" h="13216" extrusionOk="0">
                  <a:moveTo>
                    <a:pt x="14567" y="1"/>
                  </a:moveTo>
                  <a:cubicBezTo>
                    <a:pt x="14432" y="1"/>
                    <a:pt x="14281" y="19"/>
                    <a:pt x="14113" y="59"/>
                  </a:cubicBezTo>
                  <a:cubicBezTo>
                    <a:pt x="9354" y="1201"/>
                    <a:pt x="4875" y="3494"/>
                    <a:pt x="1165" y="6685"/>
                  </a:cubicBezTo>
                  <a:cubicBezTo>
                    <a:pt x="598" y="7175"/>
                    <a:pt x="1" y="7968"/>
                    <a:pt x="417" y="8592"/>
                  </a:cubicBezTo>
                  <a:cubicBezTo>
                    <a:pt x="732" y="9067"/>
                    <a:pt x="1425" y="9071"/>
                    <a:pt x="1906" y="9382"/>
                  </a:cubicBezTo>
                  <a:cubicBezTo>
                    <a:pt x="2546" y="9797"/>
                    <a:pt x="2684" y="10654"/>
                    <a:pt x="2834" y="11403"/>
                  </a:cubicBezTo>
                  <a:cubicBezTo>
                    <a:pt x="2981" y="12150"/>
                    <a:pt x="3324" y="13010"/>
                    <a:pt x="4072" y="13169"/>
                  </a:cubicBezTo>
                  <a:cubicBezTo>
                    <a:pt x="4153" y="13187"/>
                    <a:pt x="4236" y="13194"/>
                    <a:pt x="4318" y="13194"/>
                  </a:cubicBezTo>
                  <a:cubicBezTo>
                    <a:pt x="4627" y="13194"/>
                    <a:pt x="4938" y="13085"/>
                    <a:pt x="5235" y="12977"/>
                  </a:cubicBezTo>
                  <a:cubicBezTo>
                    <a:pt x="6206" y="12625"/>
                    <a:pt x="7175" y="12272"/>
                    <a:pt x="8145" y="11919"/>
                  </a:cubicBezTo>
                  <a:cubicBezTo>
                    <a:pt x="8251" y="11879"/>
                    <a:pt x="8365" y="11841"/>
                    <a:pt x="8475" y="11841"/>
                  </a:cubicBezTo>
                  <a:cubicBezTo>
                    <a:pt x="8525" y="11841"/>
                    <a:pt x="8575" y="11849"/>
                    <a:pt x="8622" y="11869"/>
                  </a:cubicBezTo>
                  <a:cubicBezTo>
                    <a:pt x="8901" y="11983"/>
                    <a:pt x="8893" y="12373"/>
                    <a:pt x="8997" y="12656"/>
                  </a:cubicBezTo>
                  <a:cubicBezTo>
                    <a:pt x="9140" y="13042"/>
                    <a:pt x="9525" y="13216"/>
                    <a:pt x="9938" y="13216"/>
                  </a:cubicBezTo>
                  <a:cubicBezTo>
                    <a:pt x="10287" y="13216"/>
                    <a:pt x="10656" y="13092"/>
                    <a:pt x="10919" y="12866"/>
                  </a:cubicBezTo>
                  <a:cubicBezTo>
                    <a:pt x="11493" y="12373"/>
                    <a:pt x="11744" y="11611"/>
                    <a:pt x="12146" y="10970"/>
                  </a:cubicBezTo>
                  <a:cubicBezTo>
                    <a:pt x="12486" y="10428"/>
                    <a:pt x="13065" y="9928"/>
                    <a:pt x="13672" y="9928"/>
                  </a:cubicBezTo>
                  <a:cubicBezTo>
                    <a:pt x="13782" y="9928"/>
                    <a:pt x="13893" y="9944"/>
                    <a:pt x="14003" y="9980"/>
                  </a:cubicBezTo>
                  <a:cubicBezTo>
                    <a:pt x="14281" y="10068"/>
                    <a:pt x="14511" y="10266"/>
                    <a:pt x="14784" y="10366"/>
                  </a:cubicBezTo>
                  <a:cubicBezTo>
                    <a:pt x="14914" y="10413"/>
                    <a:pt x="15049" y="10435"/>
                    <a:pt x="15184" y="10435"/>
                  </a:cubicBezTo>
                  <a:cubicBezTo>
                    <a:pt x="15716" y="10435"/>
                    <a:pt x="16250" y="10092"/>
                    <a:pt x="16545" y="9630"/>
                  </a:cubicBezTo>
                  <a:cubicBezTo>
                    <a:pt x="16915" y="9048"/>
                    <a:pt x="16990" y="8332"/>
                    <a:pt x="17008" y="7645"/>
                  </a:cubicBezTo>
                  <a:cubicBezTo>
                    <a:pt x="17051" y="5859"/>
                    <a:pt x="16763" y="4066"/>
                    <a:pt x="16168" y="2386"/>
                  </a:cubicBezTo>
                  <a:cubicBezTo>
                    <a:pt x="15796" y="1333"/>
                    <a:pt x="15711" y="1"/>
                    <a:pt x="1456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20" name="Google Shape;8920;p31"/>
            <p:cNvSpPr/>
            <p:nvPr/>
          </p:nvSpPr>
          <p:spPr>
            <a:xfrm>
              <a:off x="-15988" y="4598623"/>
              <a:ext cx="290002" cy="460889"/>
            </a:xfrm>
            <a:custGeom>
              <a:avLst/>
              <a:gdLst/>
              <a:ahLst/>
              <a:cxnLst/>
              <a:rect l="l" t="t" r="r" b="b"/>
              <a:pathLst>
                <a:path w="8251" h="13113" extrusionOk="0">
                  <a:moveTo>
                    <a:pt x="6251" y="0"/>
                  </a:moveTo>
                  <a:cubicBezTo>
                    <a:pt x="5530" y="756"/>
                    <a:pt x="4449" y="2288"/>
                    <a:pt x="3581" y="5228"/>
                  </a:cubicBezTo>
                  <a:cubicBezTo>
                    <a:pt x="2731" y="8129"/>
                    <a:pt x="1143" y="10496"/>
                    <a:pt x="0" y="11940"/>
                  </a:cubicBezTo>
                  <a:cubicBezTo>
                    <a:pt x="99" y="12111"/>
                    <a:pt x="122" y="12357"/>
                    <a:pt x="194" y="12554"/>
                  </a:cubicBezTo>
                  <a:cubicBezTo>
                    <a:pt x="338" y="12939"/>
                    <a:pt x="722" y="13113"/>
                    <a:pt x="1136" y="13113"/>
                  </a:cubicBezTo>
                  <a:cubicBezTo>
                    <a:pt x="1484" y="13113"/>
                    <a:pt x="1854" y="12989"/>
                    <a:pt x="2116" y="12764"/>
                  </a:cubicBezTo>
                  <a:cubicBezTo>
                    <a:pt x="2689" y="12271"/>
                    <a:pt x="2942" y="11509"/>
                    <a:pt x="3344" y="10868"/>
                  </a:cubicBezTo>
                  <a:cubicBezTo>
                    <a:pt x="3684" y="10326"/>
                    <a:pt x="4263" y="9826"/>
                    <a:pt x="4870" y="9826"/>
                  </a:cubicBezTo>
                  <a:cubicBezTo>
                    <a:pt x="4980" y="9826"/>
                    <a:pt x="5091" y="9842"/>
                    <a:pt x="5201" y="9878"/>
                  </a:cubicBezTo>
                  <a:cubicBezTo>
                    <a:pt x="5478" y="9966"/>
                    <a:pt x="5708" y="10165"/>
                    <a:pt x="5981" y="10264"/>
                  </a:cubicBezTo>
                  <a:cubicBezTo>
                    <a:pt x="6112" y="10311"/>
                    <a:pt x="6246" y="10333"/>
                    <a:pt x="6381" y="10333"/>
                  </a:cubicBezTo>
                  <a:cubicBezTo>
                    <a:pt x="6914" y="10333"/>
                    <a:pt x="7448" y="9990"/>
                    <a:pt x="7743" y="9528"/>
                  </a:cubicBezTo>
                  <a:cubicBezTo>
                    <a:pt x="8112" y="8949"/>
                    <a:pt x="8189" y="8230"/>
                    <a:pt x="8204" y="7543"/>
                  </a:cubicBezTo>
                  <a:cubicBezTo>
                    <a:pt x="8250" y="5757"/>
                    <a:pt x="7960" y="3964"/>
                    <a:pt x="7364" y="2279"/>
                  </a:cubicBezTo>
                  <a:cubicBezTo>
                    <a:pt x="7053" y="1402"/>
                    <a:pt x="6941" y="332"/>
                    <a:pt x="625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21" name="Google Shape;8921;p31"/>
            <p:cNvSpPr/>
            <p:nvPr/>
          </p:nvSpPr>
          <p:spPr>
            <a:xfrm>
              <a:off x="-52857" y="4598623"/>
              <a:ext cx="256858" cy="382264"/>
            </a:xfrm>
            <a:custGeom>
              <a:avLst/>
              <a:gdLst/>
              <a:ahLst/>
              <a:cxnLst/>
              <a:rect l="l" t="t" r="r" b="b"/>
              <a:pathLst>
                <a:path w="7308" h="10876" extrusionOk="0">
                  <a:moveTo>
                    <a:pt x="7307" y="0"/>
                  </a:moveTo>
                  <a:lnTo>
                    <a:pt x="7307" y="0"/>
                  </a:lnTo>
                  <a:cubicBezTo>
                    <a:pt x="6539" y="686"/>
                    <a:pt x="5946" y="1563"/>
                    <a:pt x="5471" y="2479"/>
                  </a:cubicBezTo>
                  <a:cubicBezTo>
                    <a:pt x="5418" y="2579"/>
                    <a:pt x="5373" y="2685"/>
                    <a:pt x="5323" y="2786"/>
                  </a:cubicBezTo>
                  <a:cubicBezTo>
                    <a:pt x="5184" y="2780"/>
                    <a:pt x="5047" y="2777"/>
                    <a:pt x="4911" y="2777"/>
                  </a:cubicBezTo>
                  <a:cubicBezTo>
                    <a:pt x="4748" y="2777"/>
                    <a:pt x="4587" y="2781"/>
                    <a:pt x="4424" y="2791"/>
                  </a:cubicBezTo>
                  <a:cubicBezTo>
                    <a:pt x="4085" y="2812"/>
                    <a:pt x="3745" y="2851"/>
                    <a:pt x="3414" y="2912"/>
                  </a:cubicBezTo>
                  <a:cubicBezTo>
                    <a:pt x="2749" y="3041"/>
                    <a:pt x="2092" y="3265"/>
                    <a:pt x="1552" y="3665"/>
                  </a:cubicBezTo>
                  <a:cubicBezTo>
                    <a:pt x="2136" y="3337"/>
                    <a:pt x="2794" y="3202"/>
                    <a:pt x="3444" y="3159"/>
                  </a:cubicBezTo>
                  <a:cubicBezTo>
                    <a:pt x="3585" y="3152"/>
                    <a:pt x="3727" y="3148"/>
                    <a:pt x="3868" y="3148"/>
                  </a:cubicBezTo>
                  <a:cubicBezTo>
                    <a:pt x="4285" y="3148"/>
                    <a:pt x="4703" y="3180"/>
                    <a:pt x="5107" y="3242"/>
                  </a:cubicBezTo>
                  <a:cubicBezTo>
                    <a:pt x="4803" y="3931"/>
                    <a:pt x="4553" y="4645"/>
                    <a:pt x="4340" y="5360"/>
                  </a:cubicBezTo>
                  <a:cubicBezTo>
                    <a:pt x="4211" y="5760"/>
                    <a:pt x="4081" y="6157"/>
                    <a:pt x="3948" y="6551"/>
                  </a:cubicBezTo>
                  <a:cubicBezTo>
                    <a:pt x="3720" y="6521"/>
                    <a:pt x="3499" y="6505"/>
                    <a:pt x="3278" y="6505"/>
                  </a:cubicBezTo>
                  <a:cubicBezTo>
                    <a:pt x="3184" y="6505"/>
                    <a:pt x="3090" y="6508"/>
                    <a:pt x="2995" y="6514"/>
                  </a:cubicBezTo>
                  <a:cubicBezTo>
                    <a:pt x="2619" y="6537"/>
                    <a:pt x="2248" y="6606"/>
                    <a:pt x="1891" y="6714"/>
                  </a:cubicBezTo>
                  <a:cubicBezTo>
                    <a:pt x="1533" y="6820"/>
                    <a:pt x="1188" y="6966"/>
                    <a:pt x="872" y="7159"/>
                  </a:cubicBezTo>
                  <a:cubicBezTo>
                    <a:pt x="549" y="7339"/>
                    <a:pt x="269" y="7579"/>
                    <a:pt x="0" y="7823"/>
                  </a:cubicBezTo>
                  <a:cubicBezTo>
                    <a:pt x="295" y="7610"/>
                    <a:pt x="598" y="7409"/>
                    <a:pt x="929" y="7270"/>
                  </a:cubicBezTo>
                  <a:cubicBezTo>
                    <a:pt x="1255" y="7120"/>
                    <a:pt x="1599" y="7017"/>
                    <a:pt x="1948" y="6957"/>
                  </a:cubicBezTo>
                  <a:cubicBezTo>
                    <a:pt x="2221" y="6908"/>
                    <a:pt x="2498" y="6883"/>
                    <a:pt x="2774" y="6883"/>
                  </a:cubicBezTo>
                  <a:cubicBezTo>
                    <a:pt x="2849" y="6883"/>
                    <a:pt x="2924" y="6885"/>
                    <a:pt x="2999" y="6889"/>
                  </a:cubicBezTo>
                  <a:cubicBezTo>
                    <a:pt x="3265" y="6902"/>
                    <a:pt x="3535" y="6946"/>
                    <a:pt x="3787" y="7006"/>
                  </a:cubicBezTo>
                  <a:cubicBezTo>
                    <a:pt x="3638" y="7413"/>
                    <a:pt x="3484" y="7815"/>
                    <a:pt x="3309" y="8210"/>
                  </a:cubicBezTo>
                  <a:cubicBezTo>
                    <a:pt x="2907" y="9132"/>
                    <a:pt x="2399" y="10011"/>
                    <a:pt x="1844" y="10875"/>
                  </a:cubicBezTo>
                  <a:cubicBezTo>
                    <a:pt x="2392" y="10316"/>
                    <a:pt x="2895" y="9701"/>
                    <a:pt x="3315" y="9028"/>
                  </a:cubicBezTo>
                  <a:cubicBezTo>
                    <a:pt x="3317" y="9032"/>
                    <a:pt x="3321" y="9036"/>
                    <a:pt x="3322" y="9039"/>
                  </a:cubicBezTo>
                  <a:cubicBezTo>
                    <a:pt x="3365" y="9150"/>
                    <a:pt x="3392" y="9278"/>
                    <a:pt x="3408" y="9409"/>
                  </a:cubicBezTo>
                  <a:cubicBezTo>
                    <a:pt x="3437" y="9673"/>
                    <a:pt x="3422" y="9953"/>
                    <a:pt x="3392" y="10231"/>
                  </a:cubicBezTo>
                  <a:cubicBezTo>
                    <a:pt x="3502" y="9973"/>
                    <a:pt x="3602" y="9709"/>
                    <a:pt x="3658" y="9421"/>
                  </a:cubicBezTo>
                  <a:cubicBezTo>
                    <a:pt x="3685" y="9275"/>
                    <a:pt x="3701" y="9125"/>
                    <a:pt x="3691" y="8965"/>
                  </a:cubicBezTo>
                  <a:cubicBezTo>
                    <a:pt x="3685" y="8885"/>
                    <a:pt x="3672" y="8800"/>
                    <a:pt x="3645" y="8715"/>
                  </a:cubicBezTo>
                  <a:cubicBezTo>
                    <a:pt x="3624" y="8663"/>
                    <a:pt x="3610" y="8616"/>
                    <a:pt x="3581" y="8566"/>
                  </a:cubicBezTo>
                  <a:cubicBezTo>
                    <a:pt x="3614" y="8508"/>
                    <a:pt x="3651" y="8450"/>
                    <a:pt x="3682" y="8389"/>
                  </a:cubicBezTo>
                  <a:cubicBezTo>
                    <a:pt x="4164" y="7467"/>
                    <a:pt x="4523" y="6491"/>
                    <a:pt x="4810" y="5503"/>
                  </a:cubicBezTo>
                  <a:cubicBezTo>
                    <a:pt x="4851" y="5363"/>
                    <a:pt x="4894" y="5224"/>
                    <a:pt x="4935" y="5084"/>
                  </a:cubicBezTo>
                  <a:cubicBezTo>
                    <a:pt x="5051" y="5144"/>
                    <a:pt x="5166" y="5210"/>
                    <a:pt x="5271" y="5285"/>
                  </a:cubicBezTo>
                  <a:cubicBezTo>
                    <a:pt x="5458" y="5417"/>
                    <a:pt x="5628" y="5577"/>
                    <a:pt x="5777" y="5756"/>
                  </a:cubicBezTo>
                  <a:cubicBezTo>
                    <a:pt x="5927" y="5934"/>
                    <a:pt x="6044" y="6139"/>
                    <a:pt x="6129" y="6360"/>
                  </a:cubicBezTo>
                  <a:cubicBezTo>
                    <a:pt x="6221" y="6581"/>
                    <a:pt x="6256" y="6821"/>
                    <a:pt x="6279" y="7066"/>
                  </a:cubicBezTo>
                  <a:cubicBezTo>
                    <a:pt x="6296" y="6824"/>
                    <a:pt x="6307" y="6571"/>
                    <a:pt x="6250" y="6327"/>
                  </a:cubicBezTo>
                  <a:cubicBezTo>
                    <a:pt x="6203" y="6080"/>
                    <a:pt x="6114" y="5837"/>
                    <a:pt x="5984" y="5616"/>
                  </a:cubicBezTo>
                  <a:cubicBezTo>
                    <a:pt x="5857" y="5393"/>
                    <a:pt x="5698" y="5185"/>
                    <a:pt x="5516" y="5001"/>
                  </a:cubicBezTo>
                  <a:cubicBezTo>
                    <a:pt x="5380" y="4867"/>
                    <a:pt x="5234" y="4748"/>
                    <a:pt x="5073" y="4637"/>
                  </a:cubicBezTo>
                  <a:cubicBezTo>
                    <a:pt x="5287" y="3958"/>
                    <a:pt x="5523" y="3291"/>
                    <a:pt x="5803" y="2636"/>
                  </a:cubicBezTo>
                  <a:cubicBezTo>
                    <a:pt x="6203" y="1709"/>
                    <a:pt x="6669" y="806"/>
                    <a:pt x="730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22" name="Google Shape;8922;p31"/>
            <p:cNvSpPr/>
            <p:nvPr/>
          </p:nvSpPr>
          <p:spPr>
            <a:xfrm>
              <a:off x="-325349" y="4594898"/>
              <a:ext cx="529110" cy="463842"/>
            </a:xfrm>
            <a:custGeom>
              <a:avLst/>
              <a:gdLst/>
              <a:ahLst/>
              <a:cxnLst/>
              <a:rect l="l" t="t" r="r" b="b"/>
              <a:pathLst>
                <a:path w="15054" h="13197" extrusionOk="0">
                  <a:moveTo>
                    <a:pt x="14563" y="1"/>
                  </a:moveTo>
                  <a:cubicBezTo>
                    <a:pt x="14428" y="1"/>
                    <a:pt x="14278" y="19"/>
                    <a:pt x="14112" y="59"/>
                  </a:cubicBezTo>
                  <a:cubicBezTo>
                    <a:pt x="9352" y="1201"/>
                    <a:pt x="4873" y="3494"/>
                    <a:pt x="1164" y="6686"/>
                  </a:cubicBezTo>
                  <a:cubicBezTo>
                    <a:pt x="596" y="7178"/>
                    <a:pt x="0" y="7971"/>
                    <a:pt x="416" y="8595"/>
                  </a:cubicBezTo>
                  <a:cubicBezTo>
                    <a:pt x="732" y="9071"/>
                    <a:pt x="1425" y="9075"/>
                    <a:pt x="1904" y="9385"/>
                  </a:cubicBezTo>
                  <a:cubicBezTo>
                    <a:pt x="2545" y="9799"/>
                    <a:pt x="2685" y="10657"/>
                    <a:pt x="2832" y="11405"/>
                  </a:cubicBezTo>
                  <a:cubicBezTo>
                    <a:pt x="2982" y="12153"/>
                    <a:pt x="3324" y="13013"/>
                    <a:pt x="4071" y="13171"/>
                  </a:cubicBezTo>
                  <a:cubicBezTo>
                    <a:pt x="4153" y="13189"/>
                    <a:pt x="4235" y="13197"/>
                    <a:pt x="4318" y="13197"/>
                  </a:cubicBezTo>
                  <a:cubicBezTo>
                    <a:pt x="4627" y="13197"/>
                    <a:pt x="4938" y="13087"/>
                    <a:pt x="5233" y="12980"/>
                  </a:cubicBezTo>
                  <a:cubicBezTo>
                    <a:pt x="6076" y="12673"/>
                    <a:pt x="6922" y="12366"/>
                    <a:pt x="7765" y="12058"/>
                  </a:cubicBezTo>
                  <a:lnTo>
                    <a:pt x="7765" y="12058"/>
                  </a:lnTo>
                  <a:cubicBezTo>
                    <a:pt x="7765" y="12058"/>
                    <a:pt x="7105" y="12241"/>
                    <a:pt x="6372" y="12241"/>
                  </a:cubicBezTo>
                  <a:cubicBezTo>
                    <a:pt x="5535" y="12241"/>
                    <a:pt x="4603" y="12003"/>
                    <a:pt x="4450" y="10985"/>
                  </a:cubicBezTo>
                  <a:cubicBezTo>
                    <a:pt x="4164" y="9075"/>
                    <a:pt x="2908" y="9044"/>
                    <a:pt x="2945" y="7913"/>
                  </a:cubicBezTo>
                  <a:cubicBezTo>
                    <a:pt x="2982" y="6785"/>
                    <a:pt x="8336" y="1791"/>
                    <a:pt x="15053" y="105"/>
                  </a:cubicBezTo>
                  <a:cubicBezTo>
                    <a:pt x="14915" y="38"/>
                    <a:pt x="14754" y="1"/>
                    <a:pt x="14563" y="1"/>
                  </a:cubicBezTo>
                  <a:close/>
                </a:path>
              </a:pathLst>
            </a:custGeom>
            <a:solidFill>
              <a:srgbClr val="000000">
                <a:alpha val="18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23" name="Google Shape;8923;p31"/>
            <p:cNvSpPr/>
            <p:nvPr/>
          </p:nvSpPr>
          <p:spPr>
            <a:xfrm>
              <a:off x="92966" y="4667159"/>
              <a:ext cx="181045" cy="328489"/>
            </a:xfrm>
            <a:custGeom>
              <a:avLst/>
              <a:gdLst/>
              <a:ahLst/>
              <a:cxnLst/>
              <a:rect l="l" t="t" r="r" b="b"/>
              <a:pathLst>
                <a:path w="5151" h="9346" extrusionOk="0">
                  <a:moveTo>
                    <a:pt x="4159" y="1"/>
                  </a:moveTo>
                  <a:lnTo>
                    <a:pt x="4159" y="1"/>
                  </a:lnTo>
                  <a:cubicBezTo>
                    <a:pt x="4987" y="7340"/>
                    <a:pt x="3407" y="6859"/>
                    <a:pt x="1738" y="6926"/>
                  </a:cubicBezTo>
                  <a:cubicBezTo>
                    <a:pt x="119" y="6993"/>
                    <a:pt x="6" y="9215"/>
                    <a:pt x="1" y="9345"/>
                  </a:cubicBezTo>
                  <a:cubicBezTo>
                    <a:pt x="79" y="9201"/>
                    <a:pt x="158" y="9055"/>
                    <a:pt x="244" y="8918"/>
                  </a:cubicBezTo>
                  <a:cubicBezTo>
                    <a:pt x="584" y="8376"/>
                    <a:pt x="1163" y="7876"/>
                    <a:pt x="1770" y="7876"/>
                  </a:cubicBezTo>
                  <a:cubicBezTo>
                    <a:pt x="1880" y="7876"/>
                    <a:pt x="1991" y="7892"/>
                    <a:pt x="2101" y="7928"/>
                  </a:cubicBezTo>
                  <a:cubicBezTo>
                    <a:pt x="2378" y="8016"/>
                    <a:pt x="2608" y="8215"/>
                    <a:pt x="2881" y="8314"/>
                  </a:cubicBezTo>
                  <a:cubicBezTo>
                    <a:pt x="3012" y="8361"/>
                    <a:pt x="3146" y="8383"/>
                    <a:pt x="3281" y="8383"/>
                  </a:cubicBezTo>
                  <a:cubicBezTo>
                    <a:pt x="3814" y="8383"/>
                    <a:pt x="4348" y="8040"/>
                    <a:pt x="4643" y="7578"/>
                  </a:cubicBezTo>
                  <a:cubicBezTo>
                    <a:pt x="5012" y="6999"/>
                    <a:pt x="5089" y="6280"/>
                    <a:pt x="5104" y="5593"/>
                  </a:cubicBezTo>
                  <a:cubicBezTo>
                    <a:pt x="5150" y="3807"/>
                    <a:pt x="4860" y="2014"/>
                    <a:pt x="4264" y="329"/>
                  </a:cubicBezTo>
                  <a:cubicBezTo>
                    <a:pt x="4226" y="222"/>
                    <a:pt x="4190" y="113"/>
                    <a:pt x="4159" y="1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24" name="Google Shape;8924;p31"/>
            <p:cNvSpPr/>
            <p:nvPr/>
          </p:nvSpPr>
          <p:spPr>
            <a:xfrm>
              <a:off x="464396" y="3774538"/>
              <a:ext cx="586577" cy="377590"/>
            </a:xfrm>
            <a:custGeom>
              <a:avLst/>
              <a:gdLst/>
              <a:ahLst/>
              <a:cxnLst/>
              <a:rect l="l" t="t" r="r" b="b"/>
              <a:pathLst>
                <a:path w="16689" h="10743" extrusionOk="0">
                  <a:moveTo>
                    <a:pt x="10898" y="1"/>
                  </a:moveTo>
                  <a:cubicBezTo>
                    <a:pt x="7669" y="1"/>
                    <a:pt x="4454" y="544"/>
                    <a:pt x="1432" y="1615"/>
                  </a:cubicBezTo>
                  <a:cubicBezTo>
                    <a:pt x="0" y="2122"/>
                    <a:pt x="765" y="3384"/>
                    <a:pt x="1063" y="4545"/>
                  </a:cubicBezTo>
                  <a:cubicBezTo>
                    <a:pt x="1491" y="6210"/>
                    <a:pt x="2214" y="7806"/>
                    <a:pt x="3192" y="9222"/>
                  </a:cubicBezTo>
                  <a:cubicBezTo>
                    <a:pt x="3569" y="9766"/>
                    <a:pt x="4007" y="10306"/>
                    <a:pt x="4603" y="10582"/>
                  </a:cubicBezTo>
                  <a:cubicBezTo>
                    <a:pt x="4829" y="10687"/>
                    <a:pt x="5082" y="10743"/>
                    <a:pt x="5331" y="10743"/>
                  </a:cubicBezTo>
                  <a:cubicBezTo>
                    <a:pt x="5737" y="10743"/>
                    <a:pt x="6129" y="10594"/>
                    <a:pt x="6364" y="10271"/>
                  </a:cubicBezTo>
                  <a:cubicBezTo>
                    <a:pt x="6524" y="10051"/>
                    <a:pt x="6599" y="9772"/>
                    <a:pt x="6767" y="9558"/>
                  </a:cubicBezTo>
                  <a:cubicBezTo>
                    <a:pt x="6996" y="9268"/>
                    <a:pt x="7344" y="9153"/>
                    <a:pt x="7717" y="9153"/>
                  </a:cubicBezTo>
                  <a:cubicBezTo>
                    <a:pt x="8061" y="9153"/>
                    <a:pt x="8426" y="9251"/>
                    <a:pt x="8739" y="9400"/>
                  </a:cubicBezTo>
                  <a:cubicBezTo>
                    <a:pt x="9392" y="9711"/>
                    <a:pt x="9989" y="10195"/>
                    <a:pt x="10699" y="10296"/>
                  </a:cubicBezTo>
                  <a:cubicBezTo>
                    <a:pt x="10757" y="10305"/>
                    <a:pt x="10815" y="10309"/>
                    <a:pt x="10874" y="10309"/>
                  </a:cubicBezTo>
                  <a:cubicBezTo>
                    <a:pt x="11539" y="10309"/>
                    <a:pt x="12243" y="9792"/>
                    <a:pt x="12087" y="9142"/>
                  </a:cubicBezTo>
                  <a:cubicBezTo>
                    <a:pt x="12018" y="8859"/>
                    <a:pt x="11804" y="8550"/>
                    <a:pt x="11961" y="8313"/>
                  </a:cubicBezTo>
                  <a:cubicBezTo>
                    <a:pt x="12045" y="8185"/>
                    <a:pt x="12210" y="8142"/>
                    <a:pt x="12358" y="8107"/>
                  </a:cubicBezTo>
                  <a:cubicBezTo>
                    <a:pt x="13301" y="7893"/>
                    <a:pt x="14243" y="7679"/>
                    <a:pt x="15186" y="7464"/>
                  </a:cubicBezTo>
                  <a:cubicBezTo>
                    <a:pt x="15550" y="7382"/>
                    <a:pt x="15933" y="7287"/>
                    <a:pt x="16193" y="7020"/>
                  </a:cubicBezTo>
                  <a:cubicBezTo>
                    <a:pt x="16689" y="6507"/>
                    <a:pt x="16502" y="5638"/>
                    <a:pt x="16223" y="4958"/>
                  </a:cubicBezTo>
                  <a:cubicBezTo>
                    <a:pt x="15943" y="4278"/>
                    <a:pt x="15597" y="3515"/>
                    <a:pt x="15879" y="2852"/>
                  </a:cubicBezTo>
                  <a:cubicBezTo>
                    <a:pt x="16087" y="2356"/>
                    <a:pt x="16625" y="1995"/>
                    <a:pt x="16619" y="1450"/>
                  </a:cubicBezTo>
                  <a:cubicBezTo>
                    <a:pt x="16613" y="733"/>
                    <a:pt x="15729" y="400"/>
                    <a:pt x="15026" y="299"/>
                  </a:cubicBezTo>
                  <a:cubicBezTo>
                    <a:pt x="13656" y="100"/>
                    <a:pt x="12276" y="1"/>
                    <a:pt x="10898" y="1"/>
                  </a:cubicBezTo>
                  <a:close/>
                </a:path>
              </a:pathLst>
            </a:custGeom>
            <a:solidFill>
              <a:srgbClr val="A88D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25" name="Google Shape;8925;p31"/>
            <p:cNvSpPr/>
            <p:nvPr/>
          </p:nvSpPr>
          <p:spPr>
            <a:xfrm>
              <a:off x="476978" y="3849752"/>
              <a:ext cx="417658" cy="302515"/>
            </a:xfrm>
            <a:custGeom>
              <a:avLst/>
              <a:gdLst/>
              <a:ahLst/>
              <a:cxnLst/>
              <a:rect l="l" t="t" r="r" b="b"/>
              <a:pathLst>
                <a:path w="11883" h="8607" extrusionOk="0">
                  <a:moveTo>
                    <a:pt x="364" y="1"/>
                  </a:moveTo>
                  <a:lnTo>
                    <a:pt x="364" y="1"/>
                  </a:lnTo>
                  <a:cubicBezTo>
                    <a:pt x="1" y="624"/>
                    <a:pt x="482" y="1542"/>
                    <a:pt x="704" y="2410"/>
                  </a:cubicBezTo>
                  <a:cubicBezTo>
                    <a:pt x="1128" y="4074"/>
                    <a:pt x="1854" y="5669"/>
                    <a:pt x="2833" y="7085"/>
                  </a:cubicBezTo>
                  <a:cubicBezTo>
                    <a:pt x="3211" y="7629"/>
                    <a:pt x="3649" y="8169"/>
                    <a:pt x="4243" y="8446"/>
                  </a:cubicBezTo>
                  <a:cubicBezTo>
                    <a:pt x="4468" y="8551"/>
                    <a:pt x="4721" y="8606"/>
                    <a:pt x="4969" y="8606"/>
                  </a:cubicBezTo>
                  <a:cubicBezTo>
                    <a:pt x="5376" y="8606"/>
                    <a:pt x="5770" y="8457"/>
                    <a:pt x="6005" y="8133"/>
                  </a:cubicBezTo>
                  <a:cubicBezTo>
                    <a:pt x="6165" y="7912"/>
                    <a:pt x="6241" y="7635"/>
                    <a:pt x="6408" y="7420"/>
                  </a:cubicBezTo>
                  <a:cubicBezTo>
                    <a:pt x="6636" y="7131"/>
                    <a:pt x="6984" y="7016"/>
                    <a:pt x="7356" y="7016"/>
                  </a:cubicBezTo>
                  <a:cubicBezTo>
                    <a:pt x="7701" y="7016"/>
                    <a:pt x="8067" y="7114"/>
                    <a:pt x="8380" y="7263"/>
                  </a:cubicBezTo>
                  <a:cubicBezTo>
                    <a:pt x="9031" y="7575"/>
                    <a:pt x="9630" y="8058"/>
                    <a:pt x="10338" y="8161"/>
                  </a:cubicBezTo>
                  <a:cubicBezTo>
                    <a:pt x="10396" y="8169"/>
                    <a:pt x="10455" y="8173"/>
                    <a:pt x="10513" y="8173"/>
                  </a:cubicBezTo>
                  <a:cubicBezTo>
                    <a:pt x="11179" y="8173"/>
                    <a:pt x="11882" y="7655"/>
                    <a:pt x="11727" y="7005"/>
                  </a:cubicBezTo>
                  <a:cubicBezTo>
                    <a:pt x="11680" y="6806"/>
                    <a:pt x="11567" y="6597"/>
                    <a:pt x="11553" y="6409"/>
                  </a:cubicBezTo>
                  <a:cubicBezTo>
                    <a:pt x="9900" y="5832"/>
                    <a:pt x="7412" y="4739"/>
                    <a:pt x="5209" y="2843"/>
                  </a:cubicBezTo>
                  <a:cubicBezTo>
                    <a:pt x="2979" y="916"/>
                    <a:pt x="1325" y="238"/>
                    <a:pt x="364" y="1"/>
                  </a:cubicBezTo>
                  <a:close/>
                </a:path>
              </a:pathLst>
            </a:custGeom>
            <a:solidFill>
              <a:srgbClr val="A88D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26" name="Google Shape;8926;p31"/>
            <p:cNvSpPr/>
            <p:nvPr/>
          </p:nvSpPr>
          <p:spPr>
            <a:xfrm>
              <a:off x="489736" y="3849224"/>
              <a:ext cx="351791" cy="219637"/>
            </a:xfrm>
            <a:custGeom>
              <a:avLst/>
              <a:gdLst/>
              <a:ahLst/>
              <a:cxnLst/>
              <a:rect l="l" t="t" r="r" b="b"/>
              <a:pathLst>
                <a:path w="10009" h="6249" extrusionOk="0">
                  <a:moveTo>
                    <a:pt x="6201" y="0"/>
                  </a:moveTo>
                  <a:cubicBezTo>
                    <a:pt x="5645" y="0"/>
                    <a:pt x="5091" y="147"/>
                    <a:pt x="4574" y="359"/>
                  </a:cubicBezTo>
                  <a:cubicBezTo>
                    <a:pt x="4284" y="480"/>
                    <a:pt x="3999" y="620"/>
                    <a:pt x="3723" y="780"/>
                  </a:cubicBezTo>
                  <a:cubicBezTo>
                    <a:pt x="3481" y="920"/>
                    <a:pt x="3251" y="1069"/>
                    <a:pt x="3021" y="1239"/>
                  </a:cubicBezTo>
                  <a:cubicBezTo>
                    <a:pt x="2928" y="1182"/>
                    <a:pt x="2837" y="1120"/>
                    <a:pt x="2743" y="1067"/>
                  </a:cubicBezTo>
                  <a:cubicBezTo>
                    <a:pt x="1887" y="573"/>
                    <a:pt x="962" y="170"/>
                    <a:pt x="1" y="11"/>
                  </a:cubicBezTo>
                  <a:lnTo>
                    <a:pt x="1" y="11"/>
                  </a:lnTo>
                  <a:cubicBezTo>
                    <a:pt x="924" y="333"/>
                    <a:pt x="1765" y="823"/>
                    <a:pt x="2567" y="1363"/>
                  </a:cubicBezTo>
                  <a:cubicBezTo>
                    <a:pt x="3131" y="1747"/>
                    <a:pt x="3670" y="2163"/>
                    <a:pt x="4194" y="2602"/>
                  </a:cubicBezTo>
                  <a:cubicBezTo>
                    <a:pt x="4129" y="2775"/>
                    <a:pt x="4079" y="2945"/>
                    <a:pt x="4043" y="3123"/>
                  </a:cubicBezTo>
                  <a:cubicBezTo>
                    <a:pt x="3999" y="3366"/>
                    <a:pt x="3984" y="3613"/>
                    <a:pt x="4003" y="3859"/>
                  </a:cubicBezTo>
                  <a:cubicBezTo>
                    <a:pt x="4020" y="4103"/>
                    <a:pt x="4080" y="4345"/>
                    <a:pt x="4173" y="4568"/>
                  </a:cubicBezTo>
                  <a:cubicBezTo>
                    <a:pt x="4257" y="4795"/>
                    <a:pt x="4399" y="4992"/>
                    <a:pt x="4542" y="5178"/>
                  </a:cubicBezTo>
                  <a:cubicBezTo>
                    <a:pt x="4430" y="4971"/>
                    <a:pt x="4329" y="4759"/>
                    <a:pt x="4284" y="4534"/>
                  </a:cubicBezTo>
                  <a:cubicBezTo>
                    <a:pt x="4230" y="4311"/>
                    <a:pt x="4214" y="4083"/>
                    <a:pt x="4237" y="3863"/>
                  </a:cubicBezTo>
                  <a:cubicBezTo>
                    <a:pt x="4257" y="3643"/>
                    <a:pt x="4307" y="3429"/>
                    <a:pt x="4382" y="3226"/>
                  </a:cubicBezTo>
                  <a:cubicBezTo>
                    <a:pt x="4423" y="3112"/>
                    <a:pt x="4479" y="2998"/>
                    <a:pt x="4536" y="2890"/>
                  </a:cubicBezTo>
                  <a:cubicBezTo>
                    <a:pt x="4643" y="2982"/>
                    <a:pt x="4750" y="3070"/>
                    <a:pt x="4856" y="3163"/>
                  </a:cubicBezTo>
                  <a:cubicBezTo>
                    <a:pt x="5603" y="3812"/>
                    <a:pt x="6399" y="4414"/>
                    <a:pt x="7261" y="4911"/>
                  </a:cubicBezTo>
                  <a:cubicBezTo>
                    <a:pt x="7318" y="4945"/>
                    <a:pt x="7378" y="4969"/>
                    <a:pt x="7435" y="5002"/>
                  </a:cubicBezTo>
                  <a:cubicBezTo>
                    <a:pt x="7439" y="5059"/>
                    <a:pt x="7452" y="5102"/>
                    <a:pt x="7464" y="5155"/>
                  </a:cubicBezTo>
                  <a:cubicBezTo>
                    <a:pt x="7488" y="5239"/>
                    <a:pt x="7521" y="5312"/>
                    <a:pt x="7559" y="5381"/>
                  </a:cubicBezTo>
                  <a:cubicBezTo>
                    <a:pt x="7636" y="5517"/>
                    <a:pt x="7729" y="5628"/>
                    <a:pt x="7825" y="5732"/>
                  </a:cubicBezTo>
                  <a:cubicBezTo>
                    <a:pt x="8022" y="5935"/>
                    <a:pt x="8239" y="6098"/>
                    <a:pt x="8461" y="6248"/>
                  </a:cubicBezTo>
                  <a:cubicBezTo>
                    <a:pt x="8292" y="6041"/>
                    <a:pt x="8132" y="5824"/>
                    <a:pt x="8015" y="5595"/>
                  </a:cubicBezTo>
                  <a:cubicBezTo>
                    <a:pt x="7958" y="5481"/>
                    <a:pt x="7911" y="5362"/>
                    <a:pt x="7887" y="5252"/>
                  </a:cubicBezTo>
                  <a:cubicBezTo>
                    <a:pt x="7885" y="5247"/>
                    <a:pt x="7887" y="5242"/>
                    <a:pt x="7885" y="5238"/>
                  </a:cubicBezTo>
                  <a:lnTo>
                    <a:pt x="7885" y="5238"/>
                  </a:lnTo>
                  <a:cubicBezTo>
                    <a:pt x="8567" y="5562"/>
                    <a:pt x="9285" y="5802"/>
                    <a:pt x="10008" y="5970"/>
                  </a:cubicBezTo>
                  <a:cubicBezTo>
                    <a:pt x="9117" y="5557"/>
                    <a:pt x="8258" y="5111"/>
                    <a:pt x="7456" y="4575"/>
                  </a:cubicBezTo>
                  <a:cubicBezTo>
                    <a:pt x="7111" y="4346"/>
                    <a:pt x="6778" y="4102"/>
                    <a:pt x="6446" y="3849"/>
                  </a:cubicBezTo>
                  <a:cubicBezTo>
                    <a:pt x="6613" y="3673"/>
                    <a:pt x="6801" y="3498"/>
                    <a:pt x="7001" y="3352"/>
                  </a:cubicBezTo>
                  <a:cubicBezTo>
                    <a:pt x="7264" y="3155"/>
                    <a:pt x="7551" y="2992"/>
                    <a:pt x="7857" y="2863"/>
                  </a:cubicBezTo>
                  <a:cubicBezTo>
                    <a:pt x="8159" y="2735"/>
                    <a:pt x="8482" y="2639"/>
                    <a:pt x="8815" y="2592"/>
                  </a:cubicBezTo>
                  <a:cubicBezTo>
                    <a:pt x="9008" y="2558"/>
                    <a:pt x="9204" y="2546"/>
                    <a:pt x="9402" y="2546"/>
                  </a:cubicBezTo>
                  <a:cubicBezTo>
                    <a:pt x="9545" y="2546"/>
                    <a:pt x="9688" y="2552"/>
                    <a:pt x="9831" y="2560"/>
                  </a:cubicBezTo>
                  <a:cubicBezTo>
                    <a:pt x="9547" y="2511"/>
                    <a:pt x="9255" y="2469"/>
                    <a:pt x="8963" y="2469"/>
                  </a:cubicBezTo>
                  <a:cubicBezTo>
                    <a:pt x="8909" y="2469"/>
                    <a:pt x="8855" y="2470"/>
                    <a:pt x="8801" y="2473"/>
                  </a:cubicBezTo>
                  <a:cubicBezTo>
                    <a:pt x="8452" y="2482"/>
                    <a:pt x="8108" y="2540"/>
                    <a:pt x="7772" y="2639"/>
                  </a:cubicBezTo>
                  <a:cubicBezTo>
                    <a:pt x="7436" y="2735"/>
                    <a:pt x="7109" y="2873"/>
                    <a:pt x="6803" y="3048"/>
                  </a:cubicBezTo>
                  <a:cubicBezTo>
                    <a:pt x="6549" y="3195"/>
                    <a:pt x="6313" y="3366"/>
                    <a:pt x="6082" y="3568"/>
                  </a:cubicBezTo>
                  <a:cubicBezTo>
                    <a:pt x="5768" y="3319"/>
                    <a:pt x="5458" y="3066"/>
                    <a:pt x="5149" y="2809"/>
                  </a:cubicBezTo>
                  <a:cubicBezTo>
                    <a:pt x="4603" y="2342"/>
                    <a:pt x="4032" y="1896"/>
                    <a:pt x="3430" y="1496"/>
                  </a:cubicBezTo>
                  <a:cubicBezTo>
                    <a:pt x="3809" y="1152"/>
                    <a:pt x="4234" y="834"/>
                    <a:pt x="4682" y="574"/>
                  </a:cubicBezTo>
                  <a:cubicBezTo>
                    <a:pt x="5213" y="274"/>
                    <a:pt x="5795" y="44"/>
                    <a:pt x="6423" y="8"/>
                  </a:cubicBezTo>
                  <a:cubicBezTo>
                    <a:pt x="6349" y="3"/>
                    <a:pt x="6275" y="0"/>
                    <a:pt x="6201" y="0"/>
                  </a:cubicBezTo>
                  <a:close/>
                </a:path>
              </a:pathLst>
            </a:custGeom>
            <a:solidFill>
              <a:srgbClr val="5C60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27" name="Google Shape;8927;p31"/>
            <p:cNvSpPr/>
            <p:nvPr/>
          </p:nvSpPr>
          <p:spPr>
            <a:xfrm>
              <a:off x="489736" y="3774538"/>
              <a:ext cx="561306" cy="282059"/>
            </a:xfrm>
            <a:custGeom>
              <a:avLst/>
              <a:gdLst/>
              <a:ahLst/>
              <a:cxnLst/>
              <a:rect l="l" t="t" r="r" b="b"/>
              <a:pathLst>
                <a:path w="15970" h="8025" extrusionOk="0">
                  <a:moveTo>
                    <a:pt x="10177" y="1"/>
                  </a:moveTo>
                  <a:cubicBezTo>
                    <a:pt x="6948" y="1"/>
                    <a:pt x="3734" y="544"/>
                    <a:pt x="712" y="1615"/>
                  </a:cubicBezTo>
                  <a:cubicBezTo>
                    <a:pt x="345" y="1745"/>
                    <a:pt x="124" y="1923"/>
                    <a:pt x="1" y="2136"/>
                  </a:cubicBezTo>
                  <a:cubicBezTo>
                    <a:pt x="2453" y="1298"/>
                    <a:pt x="5014" y="999"/>
                    <a:pt x="7244" y="999"/>
                  </a:cubicBezTo>
                  <a:cubicBezTo>
                    <a:pt x="10588" y="999"/>
                    <a:pt x="13190" y="1671"/>
                    <a:pt x="13566" y="2206"/>
                  </a:cubicBezTo>
                  <a:cubicBezTo>
                    <a:pt x="14193" y="3098"/>
                    <a:pt x="13232" y="3769"/>
                    <a:pt x="14019" y="5455"/>
                  </a:cubicBezTo>
                  <a:cubicBezTo>
                    <a:pt x="14805" y="7143"/>
                    <a:pt x="12004" y="8025"/>
                    <a:pt x="12004" y="8025"/>
                  </a:cubicBezTo>
                  <a:cubicBezTo>
                    <a:pt x="12825" y="7839"/>
                    <a:pt x="13645" y="7652"/>
                    <a:pt x="14465" y="7466"/>
                  </a:cubicBezTo>
                  <a:cubicBezTo>
                    <a:pt x="14829" y="7382"/>
                    <a:pt x="15212" y="7289"/>
                    <a:pt x="15472" y="7021"/>
                  </a:cubicBezTo>
                  <a:cubicBezTo>
                    <a:pt x="15969" y="6509"/>
                    <a:pt x="15782" y="5641"/>
                    <a:pt x="15502" y="4960"/>
                  </a:cubicBezTo>
                  <a:cubicBezTo>
                    <a:pt x="15224" y="4281"/>
                    <a:pt x="14876" y="3519"/>
                    <a:pt x="15158" y="2855"/>
                  </a:cubicBezTo>
                  <a:cubicBezTo>
                    <a:pt x="15366" y="2358"/>
                    <a:pt x="15904" y="1998"/>
                    <a:pt x="15898" y="1452"/>
                  </a:cubicBezTo>
                  <a:cubicBezTo>
                    <a:pt x="15891" y="736"/>
                    <a:pt x="15008" y="402"/>
                    <a:pt x="14305" y="299"/>
                  </a:cubicBezTo>
                  <a:cubicBezTo>
                    <a:pt x="12935" y="100"/>
                    <a:pt x="11555" y="1"/>
                    <a:pt x="10177" y="1"/>
                  </a:cubicBezTo>
                  <a:close/>
                </a:path>
              </a:pathLst>
            </a:custGeom>
            <a:solidFill>
              <a:srgbClr val="644A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28" name="Google Shape;8928;p31"/>
            <p:cNvSpPr/>
            <p:nvPr/>
          </p:nvSpPr>
          <p:spPr>
            <a:xfrm>
              <a:off x="498523" y="3923138"/>
              <a:ext cx="287612" cy="229056"/>
            </a:xfrm>
            <a:custGeom>
              <a:avLst/>
              <a:gdLst/>
              <a:ahLst/>
              <a:cxnLst/>
              <a:rect l="l" t="t" r="r" b="b"/>
              <a:pathLst>
                <a:path w="8183" h="6517" extrusionOk="0">
                  <a:moveTo>
                    <a:pt x="1" y="0"/>
                  </a:moveTo>
                  <a:cubicBezTo>
                    <a:pt x="32" y="107"/>
                    <a:pt x="65" y="214"/>
                    <a:pt x="92" y="320"/>
                  </a:cubicBezTo>
                  <a:cubicBezTo>
                    <a:pt x="517" y="1985"/>
                    <a:pt x="1243" y="3579"/>
                    <a:pt x="2221" y="4995"/>
                  </a:cubicBezTo>
                  <a:cubicBezTo>
                    <a:pt x="2600" y="5540"/>
                    <a:pt x="3037" y="6080"/>
                    <a:pt x="3632" y="6357"/>
                  </a:cubicBezTo>
                  <a:cubicBezTo>
                    <a:pt x="3857" y="6461"/>
                    <a:pt x="4110" y="6517"/>
                    <a:pt x="4358" y="6517"/>
                  </a:cubicBezTo>
                  <a:cubicBezTo>
                    <a:pt x="4765" y="6517"/>
                    <a:pt x="5158" y="6368"/>
                    <a:pt x="5393" y="6044"/>
                  </a:cubicBezTo>
                  <a:cubicBezTo>
                    <a:pt x="5553" y="5823"/>
                    <a:pt x="5629" y="5545"/>
                    <a:pt x="5796" y="5331"/>
                  </a:cubicBezTo>
                  <a:cubicBezTo>
                    <a:pt x="6025" y="5042"/>
                    <a:pt x="6372" y="4927"/>
                    <a:pt x="6745" y="4927"/>
                  </a:cubicBezTo>
                  <a:cubicBezTo>
                    <a:pt x="7089" y="4927"/>
                    <a:pt x="7455" y="5025"/>
                    <a:pt x="7768" y="5174"/>
                  </a:cubicBezTo>
                  <a:cubicBezTo>
                    <a:pt x="7909" y="5242"/>
                    <a:pt x="8047" y="5317"/>
                    <a:pt x="8182" y="5394"/>
                  </a:cubicBezTo>
                  <a:cubicBezTo>
                    <a:pt x="8123" y="5310"/>
                    <a:pt x="7268" y="4137"/>
                    <a:pt x="6250" y="4137"/>
                  </a:cubicBezTo>
                  <a:cubicBezTo>
                    <a:pt x="6023" y="4137"/>
                    <a:pt x="5787" y="4196"/>
                    <a:pt x="5550" y="4338"/>
                  </a:cubicBezTo>
                  <a:cubicBezTo>
                    <a:pt x="5053" y="4637"/>
                    <a:pt x="4606" y="4992"/>
                    <a:pt x="4073" y="4992"/>
                  </a:cubicBezTo>
                  <a:cubicBezTo>
                    <a:pt x="3175" y="4992"/>
                    <a:pt x="2034" y="3983"/>
                    <a:pt x="1" y="0"/>
                  </a:cubicBezTo>
                  <a:close/>
                </a:path>
              </a:pathLst>
            </a:custGeom>
            <a:solidFill>
              <a:srgbClr val="B999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29" name="Google Shape;8929;p31"/>
            <p:cNvSpPr/>
            <p:nvPr/>
          </p:nvSpPr>
          <p:spPr>
            <a:xfrm>
              <a:off x="-1753813" y="569014"/>
              <a:ext cx="1357256" cy="1480413"/>
            </a:xfrm>
            <a:custGeom>
              <a:avLst/>
              <a:gdLst/>
              <a:ahLst/>
              <a:cxnLst/>
              <a:rect l="l" t="t" r="r" b="b"/>
              <a:pathLst>
                <a:path w="38616" h="42120" extrusionOk="0">
                  <a:moveTo>
                    <a:pt x="14916" y="1"/>
                  </a:moveTo>
                  <a:lnTo>
                    <a:pt x="14589" y="387"/>
                  </a:lnTo>
                  <a:cubicBezTo>
                    <a:pt x="15905" y="1504"/>
                    <a:pt x="16885" y="2990"/>
                    <a:pt x="17749" y="4432"/>
                  </a:cubicBezTo>
                  <a:cubicBezTo>
                    <a:pt x="19268" y="6963"/>
                    <a:pt x="20201" y="8985"/>
                    <a:pt x="20778" y="10988"/>
                  </a:cubicBezTo>
                  <a:cubicBezTo>
                    <a:pt x="21473" y="13399"/>
                    <a:pt x="21583" y="15761"/>
                    <a:pt x="21113" y="17842"/>
                  </a:cubicBezTo>
                  <a:cubicBezTo>
                    <a:pt x="20791" y="17605"/>
                    <a:pt x="20468" y="17365"/>
                    <a:pt x="20130" y="17122"/>
                  </a:cubicBezTo>
                  <a:cubicBezTo>
                    <a:pt x="13934" y="12672"/>
                    <a:pt x="7227" y="8917"/>
                    <a:pt x="196" y="5959"/>
                  </a:cubicBezTo>
                  <a:lnTo>
                    <a:pt x="0" y="6423"/>
                  </a:lnTo>
                  <a:cubicBezTo>
                    <a:pt x="6292" y="9069"/>
                    <a:pt x="12318" y="12363"/>
                    <a:pt x="17954" y="16219"/>
                  </a:cubicBezTo>
                  <a:cubicBezTo>
                    <a:pt x="15039" y="18543"/>
                    <a:pt x="11317" y="19816"/>
                    <a:pt x="7611" y="19816"/>
                  </a:cubicBezTo>
                  <a:cubicBezTo>
                    <a:pt x="6762" y="19816"/>
                    <a:pt x="5914" y="19749"/>
                    <a:pt x="5077" y="19613"/>
                  </a:cubicBezTo>
                  <a:lnTo>
                    <a:pt x="4994" y="20110"/>
                  </a:lnTo>
                  <a:cubicBezTo>
                    <a:pt x="5858" y="20250"/>
                    <a:pt x="6733" y="20319"/>
                    <a:pt x="7608" y="20319"/>
                  </a:cubicBezTo>
                  <a:cubicBezTo>
                    <a:pt x="11473" y="20319"/>
                    <a:pt x="15354" y="18978"/>
                    <a:pt x="18371" y="16531"/>
                  </a:cubicBezTo>
                  <a:lnTo>
                    <a:pt x="18337" y="16487"/>
                  </a:lnTo>
                  <a:lnTo>
                    <a:pt x="18337" y="16487"/>
                  </a:lnTo>
                  <a:cubicBezTo>
                    <a:pt x="18837" y="16834"/>
                    <a:pt x="19341" y="17177"/>
                    <a:pt x="19835" y="17532"/>
                  </a:cubicBezTo>
                  <a:cubicBezTo>
                    <a:pt x="23432" y="20114"/>
                    <a:pt x="26101" y="22420"/>
                    <a:pt x="28238" y="24791"/>
                  </a:cubicBezTo>
                  <a:cubicBezTo>
                    <a:pt x="28587" y="25178"/>
                    <a:pt x="28924" y="25575"/>
                    <a:pt x="29256" y="25975"/>
                  </a:cubicBezTo>
                  <a:cubicBezTo>
                    <a:pt x="28263" y="26741"/>
                    <a:pt x="27237" y="27533"/>
                    <a:pt x="26077" y="28020"/>
                  </a:cubicBezTo>
                  <a:cubicBezTo>
                    <a:pt x="24954" y="28492"/>
                    <a:pt x="23751" y="28660"/>
                    <a:pt x="22545" y="28660"/>
                  </a:cubicBezTo>
                  <a:cubicBezTo>
                    <a:pt x="20844" y="28660"/>
                    <a:pt x="19138" y="28324"/>
                    <a:pt x="17645" y="28030"/>
                  </a:cubicBezTo>
                  <a:lnTo>
                    <a:pt x="17545" y="28524"/>
                  </a:lnTo>
                  <a:cubicBezTo>
                    <a:pt x="19064" y="28825"/>
                    <a:pt x="20799" y="29167"/>
                    <a:pt x="22544" y="29167"/>
                  </a:cubicBezTo>
                  <a:cubicBezTo>
                    <a:pt x="23806" y="29167"/>
                    <a:pt x="25073" y="28988"/>
                    <a:pt x="26268" y="28486"/>
                  </a:cubicBezTo>
                  <a:cubicBezTo>
                    <a:pt x="27493" y="27971"/>
                    <a:pt x="28548" y="27156"/>
                    <a:pt x="29572" y="26364"/>
                  </a:cubicBezTo>
                  <a:cubicBezTo>
                    <a:pt x="30567" y="27607"/>
                    <a:pt x="31482" y="28904"/>
                    <a:pt x="32321" y="30228"/>
                  </a:cubicBezTo>
                  <a:cubicBezTo>
                    <a:pt x="32321" y="30229"/>
                    <a:pt x="32318" y="30229"/>
                    <a:pt x="32318" y="30230"/>
                  </a:cubicBezTo>
                  <a:lnTo>
                    <a:pt x="32323" y="30235"/>
                  </a:lnTo>
                  <a:cubicBezTo>
                    <a:pt x="34872" y="34268"/>
                    <a:pt x="36726" y="38532"/>
                    <a:pt x="38150" y="42120"/>
                  </a:cubicBezTo>
                  <a:lnTo>
                    <a:pt x="38616" y="41931"/>
                  </a:lnTo>
                  <a:cubicBezTo>
                    <a:pt x="37214" y="38396"/>
                    <a:pt x="35394" y="34210"/>
                    <a:pt x="32906" y="30218"/>
                  </a:cubicBezTo>
                  <a:cubicBezTo>
                    <a:pt x="34052" y="28332"/>
                    <a:pt x="34731" y="25994"/>
                    <a:pt x="34861" y="23421"/>
                  </a:cubicBezTo>
                  <a:cubicBezTo>
                    <a:pt x="34971" y="21290"/>
                    <a:pt x="34742" y="19027"/>
                    <a:pt x="34122" y="16086"/>
                  </a:cubicBezTo>
                  <a:cubicBezTo>
                    <a:pt x="33767" y="14398"/>
                    <a:pt x="33312" y="12620"/>
                    <a:pt x="32395" y="11070"/>
                  </a:cubicBezTo>
                  <a:lnTo>
                    <a:pt x="31963" y="11328"/>
                  </a:lnTo>
                  <a:cubicBezTo>
                    <a:pt x="32844" y="12817"/>
                    <a:pt x="33285" y="14548"/>
                    <a:pt x="33634" y="16194"/>
                  </a:cubicBezTo>
                  <a:cubicBezTo>
                    <a:pt x="34244" y="19091"/>
                    <a:pt x="34467" y="21313"/>
                    <a:pt x="34362" y="23399"/>
                  </a:cubicBezTo>
                  <a:cubicBezTo>
                    <a:pt x="34241" y="25788"/>
                    <a:pt x="33634" y="27964"/>
                    <a:pt x="32609" y="29739"/>
                  </a:cubicBezTo>
                  <a:cubicBezTo>
                    <a:pt x="31433" y="27900"/>
                    <a:pt x="30109" y="26107"/>
                    <a:pt x="28614" y="24449"/>
                  </a:cubicBezTo>
                  <a:cubicBezTo>
                    <a:pt x="26747" y="22379"/>
                    <a:pt x="24478" y="20357"/>
                    <a:pt x="21557" y="18168"/>
                  </a:cubicBezTo>
                  <a:cubicBezTo>
                    <a:pt x="22104" y="15949"/>
                    <a:pt x="22004" y="13419"/>
                    <a:pt x="21263" y="10843"/>
                  </a:cubicBezTo>
                  <a:cubicBezTo>
                    <a:pt x="20674" y="8798"/>
                    <a:pt x="19724" y="6740"/>
                    <a:pt x="18182" y="4169"/>
                  </a:cubicBezTo>
                  <a:cubicBezTo>
                    <a:pt x="17295" y="2691"/>
                    <a:pt x="16288" y="1165"/>
                    <a:pt x="1491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30" name="Google Shape;8930;p31"/>
            <p:cNvSpPr/>
            <p:nvPr/>
          </p:nvSpPr>
          <p:spPr>
            <a:xfrm>
              <a:off x="-2235568" y="454541"/>
              <a:ext cx="661371" cy="564926"/>
            </a:xfrm>
            <a:custGeom>
              <a:avLst/>
              <a:gdLst/>
              <a:ahLst/>
              <a:cxnLst/>
              <a:rect l="l" t="t" r="r" b="b"/>
              <a:pathLst>
                <a:path w="18817" h="16073" extrusionOk="0">
                  <a:moveTo>
                    <a:pt x="6437" y="0"/>
                  </a:moveTo>
                  <a:cubicBezTo>
                    <a:pt x="5545" y="0"/>
                    <a:pt x="4572" y="586"/>
                    <a:pt x="4519" y="1473"/>
                  </a:cubicBezTo>
                  <a:cubicBezTo>
                    <a:pt x="4494" y="1845"/>
                    <a:pt x="4634" y="2209"/>
                    <a:pt x="4634" y="2582"/>
                  </a:cubicBezTo>
                  <a:cubicBezTo>
                    <a:pt x="4630" y="3582"/>
                    <a:pt x="3666" y="4289"/>
                    <a:pt x="2770" y="4732"/>
                  </a:cubicBezTo>
                  <a:cubicBezTo>
                    <a:pt x="1872" y="5178"/>
                    <a:pt x="845" y="5625"/>
                    <a:pt x="478" y="6558"/>
                  </a:cubicBezTo>
                  <a:cubicBezTo>
                    <a:pt x="1" y="7766"/>
                    <a:pt x="927" y="9080"/>
                    <a:pt x="2000" y="9790"/>
                  </a:cubicBezTo>
                  <a:cubicBezTo>
                    <a:pt x="3073" y="10502"/>
                    <a:pt x="4363" y="10923"/>
                    <a:pt x="5235" y="11872"/>
                  </a:cubicBezTo>
                  <a:cubicBezTo>
                    <a:pt x="6198" y="12917"/>
                    <a:pt x="6528" y="14480"/>
                    <a:pt x="7632" y="15370"/>
                  </a:cubicBezTo>
                  <a:cubicBezTo>
                    <a:pt x="8255" y="15872"/>
                    <a:pt x="8992" y="16073"/>
                    <a:pt x="9770" y="16073"/>
                  </a:cubicBezTo>
                  <a:cubicBezTo>
                    <a:pt x="11072" y="16073"/>
                    <a:pt x="12488" y="15511"/>
                    <a:pt x="13667" y="14860"/>
                  </a:cubicBezTo>
                  <a:cubicBezTo>
                    <a:pt x="15013" y="14118"/>
                    <a:pt x="16752" y="13265"/>
                    <a:pt x="17832" y="12151"/>
                  </a:cubicBezTo>
                  <a:cubicBezTo>
                    <a:pt x="18817" y="11136"/>
                    <a:pt x="18433" y="10416"/>
                    <a:pt x="18251" y="9112"/>
                  </a:cubicBezTo>
                  <a:cubicBezTo>
                    <a:pt x="17868" y="6385"/>
                    <a:pt x="17567" y="3666"/>
                    <a:pt x="15744" y="1463"/>
                  </a:cubicBezTo>
                  <a:cubicBezTo>
                    <a:pt x="15338" y="975"/>
                    <a:pt x="14786" y="504"/>
                    <a:pt x="14172" y="504"/>
                  </a:cubicBezTo>
                  <a:cubicBezTo>
                    <a:pt x="14108" y="504"/>
                    <a:pt x="14044" y="509"/>
                    <a:pt x="13979" y="520"/>
                  </a:cubicBezTo>
                  <a:cubicBezTo>
                    <a:pt x="13556" y="587"/>
                    <a:pt x="13207" y="879"/>
                    <a:pt x="12824" y="1073"/>
                  </a:cubicBezTo>
                  <a:cubicBezTo>
                    <a:pt x="12376" y="1303"/>
                    <a:pt x="11890" y="1398"/>
                    <a:pt x="11394" y="1398"/>
                  </a:cubicBezTo>
                  <a:cubicBezTo>
                    <a:pt x="10611" y="1398"/>
                    <a:pt x="9803" y="1163"/>
                    <a:pt x="9077" y="852"/>
                  </a:cubicBezTo>
                  <a:cubicBezTo>
                    <a:pt x="8242" y="494"/>
                    <a:pt x="7415" y="34"/>
                    <a:pt x="6506" y="1"/>
                  </a:cubicBezTo>
                  <a:cubicBezTo>
                    <a:pt x="6483" y="1"/>
                    <a:pt x="6460" y="0"/>
                    <a:pt x="643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31" name="Google Shape;8931;p31"/>
            <p:cNvSpPr/>
            <p:nvPr/>
          </p:nvSpPr>
          <p:spPr>
            <a:xfrm>
              <a:off x="-2227027" y="689110"/>
              <a:ext cx="639755" cy="330457"/>
            </a:xfrm>
            <a:custGeom>
              <a:avLst/>
              <a:gdLst/>
              <a:ahLst/>
              <a:cxnLst/>
              <a:rect l="l" t="t" r="r" b="b"/>
              <a:pathLst>
                <a:path w="18202" h="9402" extrusionOk="0">
                  <a:moveTo>
                    <a:pt x="4081" y="1"/>
                  </a:moveTo>
                  <a:cubicBezTo>
                    <a:pt x="1854" y="1"/>
                    <a:pt x="126" y="357"/>
                    <a:pt x="118" y="359"/>
                  </a:cubicBezTo>
                  <a:cubicBezTo>
                    <a:pt x="1" y="1423"/>
                    <a:pt x="819" y="2500"/>
                    <a:pt x="1754" y="3118"/>
                  </a:cubicBezTo>
                  <a:cubicBezTo>
                    <a:pt x="2827" y="3829"/>
                    <a:pt x="4116" y="4252"/>
                    <a:pt x="4987" y="5200"/>
                  </a:cubicBezTo>
                  <a:cubicBezTo>
                    <a:pt x="5950" y="6244"/>
                    <a:pt x="6280" y="7807"/>
                    <a:pt x="7386" y="8699"/>
                  </a:cubicBezTo>
                  <a:cubicBezTo>
                    <a:pt x="8009" y="9201"/>
                    <a:pt x="8746" y="9402"/>
                    <a:pt x="9524" y="9402"/>
                  </a:cubicBezTo>
                  <a:cubicBezTo>
                    <a:pt x="10826" y="9402"/>
                    <a:pt x="12242" y="8839"/>
                    <a:pt x="13422" y="8187"/>
                  </a:cubicBezTo>
                  <a:cubicBezTo>
                    <a:pt x="14766" y="7444"/>
                    <a:pt x="16504" y="6593"/>
                    <a:pt x="17587" y="5478"/>
                  </a:cubicBezTo>
                  <a:cubicBezTo>
                    <a:pt x="17961" y="5092"/>
                    <a:pt x="18137" y="4749"/>
                    <a:pt x="18201" y="4399"/>
                  </a:cubicBezTo>
                  <a:cubicBezTo>
                    <a:pt x="15438" y="3742"/>
                    <a:pt x="13353" y="2520"/>
                    <a:pt x="9427" y="907"/>
                  </a:cubicBezTo>
                  <a:cubicBezTo>
                    <a:pt x="7710" y="202"/>
                    <a:pt x="5754" y="1"/>
                    <a:pt x="40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32" name="Google Shape;8932;p31"/>
            <p:cNvSpPr/>
            <p:nvPr/>
          </p:nvSpPr>
          <p:spPr>
            <a:xfrm>
              <a:off x="-2123661" y="590172"/>
              <a:ext cx="536562" cy="271831"/>
            </a:xfrm>
            <a:custGeom>
              <a:avLst/>
              <a:gdLst/>
              <a:ahLst/>
              <a:cxnLst/>
              <a:rect l="l" t="t" r="r" b="b"/>
              <a:pathLst>
                <a:path w="15266" h="7734" extrusionOk="0">
                  <a:moveTo>
                    <a:pt x="6361" y="0"/>
                  </a:moveTo>
                  <a:lnTo>
                    <a:pt x="6824" y="479"/>
                  </a:lnTo>
                  <a:cubicBezTo>
                    <a:pt x="6961" y="652"/>
                    <a:pt x="7110" y="816"/>
                    <a:pt x="7239" y="995"/>
                  </a:cubicBezTo>
                  <a:cubicBezTo>
                    <a:pt x="7496" y="1355"/>
                    <a:pt x="7724" y="1729"/>
                    <a:pt x="7892" y="2131"/>
                  </a:cubicBezTo>
                  <a:cubicBezTo>
                    <a:pt x="8059" y="2531"/>
                    <a:pt x="8176" y="2951"/>
                    <a:pt x="8219" y="3374"/>
                  </a:cubicBezTo>
                  <a:cubicBezTo>
                    <a:pt x="8247" y="3662"/>
                    <a:pt x="8242" y="3965"/>
                    <a:pt x="8199" y="4244"/>
                  </a:cubicBezTo>
                  <a:cubicBezTo>
                    <a:pt x="8027" y="4151"/>
                    <a:pt x="7859" y="4058"/>
                    <a:pt x="7679" y="3972"/>
                  </a:cubicBezTo>
                  <a:cubicBezTo>
                    <a:pt x="7170" y="3729"/>
                    <a:pt x="6646" y="3524"/>
                    <a:pt x="6108" y="3365"/>
                  </a:cubicBezTo>
                  <a:cubicBezTo>
                    <a:pt x="5196" y="3089"/>
                    <a:pt x="4245" y="2911"/>
                    <a:pt x="3297" y="2911"/>
                  </a:cubicBezTo>
                  <a:cubicBezTo>
                    <a:pt x="3131" y="2911"/>
                    <a:pt x="2966" y="2917"/>
                    <a:pt x="2801" y="2928"/>
                  </a:cubicBezTo>
                  <a:cubicBezTo>
                    <a:pt x="3352" y="2991"/>
                    <a:pt x="3894" y="3092"/>
                    <a:pt x="4422" y="3235"/>
                  </a:cubicBezTo>
                  <a:cubicBezTo>
                    <a:pt x="4951" y="3365"/>
                    <a:pt x="5470" y="3528"/>
                    <a:pt x="5974" y="3727"/>
                  </a:cubicBezTo>
                  <a:cubicBezTo>
                    <a:pt x="5647" y="4085"/>
                    <a:pt x="5251" y="4421"/>
                    <a:pt x="4835" y="4701"/>
                  </a:cubicBezTo>
                  <a:cubicBezTo>
                    <a:pt x="4372" y="5013"/>
                    <a:pt x="3865" y="5258"/>
                    <a:pt x="3332" y="5430"/>
                  </a:cubicBezTo>
                  <a:cubicBezTo>
                    <a:pt x="2830" y="5596"/>
                    <a:pt x="2301" y="5688"/>
                    <a:pt x="1768" y="5688"/>
                  </a:cubicBezTo>
                  <a:cubicBezTo>
                    <a:pt x="1737" y="5688"/>
                    <a:pt x="1706" y="5688"/>
                    <a:pt x="1675" y="5687"/>
                  </a:cubicBezTo>
                  <a:cubicBezTo>
                    <a:pt x="1645" y="5688"/>
                    <a:pt x="1614" y="5688"/>
                    <a:pt x="1584" y="5688"/>
                  </a:cubicBezTo>
                  <a:cubicBezTo>
                    <a:pt x="1049" y="5688"/>
                    <a:pt x="521" y="5571"/>
                    <a:pt x="0" y="5431"/>
                  </a:cubicBezTo>
                  <a:lnTo>
                    <a:pt x="0" y="5431"/>
                  </a:lnTo>
                  <a:cubicBezTo>
                    <a:pt x="536" y="5616"/>
                    <a:pt x="1092" y="5784"/>
                    <a:pt x="1670" y="5813"/>
                  </a:cubicBezTo>
                  <a:cubicBezTo>
                    <a:pt x="1818" y="5826"/>
                    <a:pt x="1967" y="5833"/>
                    <a:pt x="2116" y="5833"/>
                  </a:cubicBezTo>
                  <a:cubicBezTo>
                    <a:pt x="2546" y="5833"/>
                    <a:pt x="2978" y="5777"/>
                    <a:pt x="3399" y="5671"/>
                  </a:cubicBezTo>
                  <a:cubicBezTo>
                    <a:pt x="3967" y="5534"/>
                    <a:pt x="4517" y="5313"/>
                    <a:pt x="5030" y="5021"/>
                  </a:cubicBezTo>
                  <a:cubicBezTo>
                    <a:pt x="5544" y="4723"/>
                    <a:pt x="6016" y="4384"/>
                    <a:pt x="6453" y="3944"/>
                  </a:cubicBezTo>
                  <a:lnTo>
                    <a:pt x="6404" y="3902"/>
                  </a:lnTo>
                  <a:lnTo>
                    <a:pt x="6404" y="3902"/>
                  </a:lnTo>
                  <a:cubicBezTo>
                    <a:pt x="6764" y="4052"/>
                    <a:pt x="7123" y="4207"/>
                    <a:pt x="7466" y="4394"/>
                  </a:cubicBezTo>
                  <a:cubicBezTo>
                    <a:pt x="7940" y="4638"/>
                    <a:pt x="8415" y="4927"/>
                    <a:pt x="8917" y="5185"/>
                  </a:cubicBezTo>
                  <a:cubicBezTo>
                    <a:pt x="9225" y="5338"/>
                    <a:pt x="9536" y="5480"/>
                    <a:pt x="9848" y="5616"/>
                  </a:cubicBezTo>
                  <a:cubicBezTo>
                    <a:pt x="9519" y="5953"/>
                    <a:pt x="9140" y="6266"/>
                    <a:pt x="8743" y="6531"/>
                  </a:cubicBezTo>
                  <a:cubicBezTo>
                    <a:pt x="8244" y="6864"/>
                    <a:pt x="7700" y="7129"/>
                    <a:pt x="7129" y="7310"/>
                  </a:cubicBezTo>
                  <a:cubicBezTo>
                    <a:pt x="6582" y="7491"/>
                    <a:pt x="6003" y="7588"/>
                    <a:pt x="5423" y="7588"/>
                  </a:cubicBezTo>
                  <a:cubicBezTo>
                    <a:pt x="5399" y="7588"/>
                    <a:pt x="5374" y="7588"/>
                    <a:pt x="5350" y="7587"/>
                  </a:cubicBezTo>
                  <a:cubicBezTo>
                    <a:pt x="5320" y="7588"/>
                    <a:pt x="5290" y="7588"/>
                    <a:pt x="5261" y="7588"/>
                  </a:cubicBezTo>
                  <a:cubicBezTo>
                    <a:pt x="4681" y="7588"/>
                    <a:pt x="4114" y="7458"/>
                    <a:pt x="3552" y="7309"/>
                  </a:cubicBezTo>
                  <a:lnTo>
                    <a:pt x="3552" y="7309"/>
                  </a:lnTo>
                  <a:cubicBezTo>
                    <a:pt x="4128" y="7506"/>
                    <a:pt x="4722" y="7684"/>
                    <a:pt x="5343" y="7713"/>
                  </a:cubicBezTo>
                  <a:cubicBezTo>
                    <a:pt x="5495" y="7727"/>
                    <a:pt x="5649" y="7733"/>
                    <a:pt x="5802" y="7733"/>
                  </a:cubicBezTo>
                  <a:cubicBezTo>
                    <a:pt x="6269" y="7733"/>
                    <a:pt x="6737" y="7672"/>
                    <a:pt x="7193" y="7557"/>
                  </a:cubicBezTo>
                  <a:cubicBezTo>
                    <a:pt x="7800" y="7409"/>
                    <a:pt x="8389" y="7172"/>
                    <a:pt x="8936" y="6859"/>
                  </a:cubicBezTo>
                  <a:cubicBezTo>
                    <a:pt x="9436" y="6570"/>
                    <a:pt x="9896" y="6236"/>
                    <a:pt x="10326" y="5824"/>
                  </a:cubicBezTo>
                  <a:cubicBezTo>
                    <a:pt x="10884" y="6050"/>
                    <a:pt x="11451" y="6250"/>
                    <a:pt x="12024" y="6423"/>
                  </a:cubicBezTo>
                  <a:cubicBezTo>
                    <a:pt x="13087" y="6750"/>
                    <a:pt x="14166" y="7017"/>
                    <a:pt x="15266" y="7177"/>
                  </a:cubicBezTo>
                  <a:cubicBezTo>
                    <a:pt x="14741" y="6994"/>
                    <a:pt x="14217" y="6823"/>
                    <a:pt x="13701" y="6629"/>
                  </a:cubicBezTo>
                  <a:cubicBezTo>
                    <a:pt x="13327" y="6500"/>
                    <a:pt x="12958" y="6359"/>
                    <a:pt x="12588" y="6217"/>
                  </a:cubicBezTo>
                  <a:cubicBezTo>
                    <a:pt x="12644" y="5801"/>
                    <a:pt x="12612" y="5416"/>
                    <a:pt x="12541" y="5028"/>
                  </a:cubicBezTo>
                  <a:cubicBezTo>
                    <a:pt x="12452" y="4570"/>
                    <a:pt x="12282" y="4135"/>
                    <a:pt x="12069" y="3734"/>
                  </a:cubicBezTo>
                  <a:cubicBezTo>
                    <a:pt x="11855" y="3331"/>
                    <a:pt x="11582" y="2967"/>
                    <a:pt x="11288" y="2629"/>
                  </a:cubicBezTo>
                  <a:cubicBezTo>
                    <a:pt x="11139" y="2462"/>
                    <a:pt x="10975" y="2309"/>
                    <a:pt x="10819" y="2149"/>
                  </a:cubicBezTo>
                  <a:lnTo>
                    <a:pt x="10312" y="1713"/>
                  </a:lnTo>
                  <a:lnTo>
                    <a:pt x="10775" y="2192"/>
                  </a:lnTo>
                  <a:cubicBezTo>
                    <a:pt x="10912" y="2365"/>
                    <a:pt x="11061" y="2529"/>
                    <a:pt x="11189" y="2708"/>
                  </a:cubicBezTo>
                  <a:cubicBezTo>
                    <a:pt x="11445" y="3067"/>
                    <a:pt x="11675" y="3442"/>
                    <a:pt x="11844" y="3844"/>
                  </a:cubicBezTo>
                  <a:cubicBezTo>
                    <a:pt x="12009" y="4244"/>
                    <a:pt x="12127" y="4664"/>
                    <a:pt x="12169" y="5087"/>
                  </a:cubicBezTo>
                  <a:cubicBezTo>
                    <a:pt x="12202" y="5407"/>
                    <a:pt x="12194" y="5748"/>
                    <a:pt x="12137" y="6050"/>
                  </a:cubicBezTo>
                  <a:cubicBezTo>
                    <a:pt x="11119" y="5650"/>
                    <a:pt x="10111" y="5235"/>
                    <a:pt x="9146" y="4743"/>
                  </a:cubicBezTo>
                  <a:cubicBezTo>
                    <a:pt x="8976" y="4660"/>
                    <a:pt x="8809" y="4567"/>
                    <a:pt x="8640" y="4477"/>
                  </a:cubicBezTo>
                  <a:cubicBezTo>
                    <a:pt x="8692" y="4071"/>
                    <a:pt x="8660" y="3694"/>
                    <a:pt x="8590" y="3315"/>
                  </a:cubicBezTo>
                  <a:cubicBezTo>
                    <a:pt x="8502" y="2856"/>
                    <a:pt x="8332" y="2422"/>
                    <a:pt x="8119" y="2021"/>
                  </a:cubicBezTo>
                  <a:cubicBezTo>
                    <a:pt x="7904" y="1619"/>
                    <a:pt x="7632" y="1255"/>
                    <a:pt x="7337" y="916"/>
                  </a:cubicBezTo>
                  <a:cubicBezTo>
                    <a:pt x="7189" y="749"/>
                    <a:pt x="7024" y="598"/>
                    <a:pt x="6869" y="436"/>
                  </a:cubicBezTo>
                  <a:lnTo>
                    <a:pt x="636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33" name="Google Shape;8933;p31"/>
            <p:cNvSpPr/>
            <p:nvPr/>
          </p:nvSpPr>
          <p:spPr>
            <a:xfrm>
              <a:off x="-2191177" y="454576"/>
              <a:ext cx="596910" cy="320369"/>
            </a:xfrm>
            <a:custGeom>
              <a:avLst/>
              <a:gdLst/>
              <a:ahLst/>
              <a:cxnLst/>
              <a:rect l="l" t="t" r="r" b="b"/>
              <a:pathLst>
                <a:path w="16983" h="9115" extrusionOk="0">
                  <a:moveTo>
                    <a:pt x="5170" y="1"/>
                  </a:moveTo>
                  <a:cubicBezTo>
                    <a:pt x="4279" y="1"/>
                    <a:pt x="3306" y="586"/>
                    <a:pt x="3251" y="1474"/>
                  </a:cubicBezTo>
                  <a:cubicBezTo>
                    <a:pt x="3230" y="1848"/>
                    <a:pt x="3370" y="2209"/>
                    <a:pt x="3367" y="2584"/>
                  </a:cubicBezTo>
                  <a:cubicBezTo>
                    <a:pt x="3364" y="3581"/>
                    <a:pt x="2400" y="4288"/>
                    <a:pt x="1502" y="4734"/>
                  </a:cubicBezTo>
                  <a:cubicBezTo>
                    <a:pt x="995" y="4986"/>
                    <a:pt x="449" y="5243"/>
                    <a:pt x="1" y="5584"/>
                  </a:cubicBezTo>
                  <a:cubicBezTo>
                    <a:pt x="44" y="5581"/>
                    <a:pt x="3549" y="5509"/>
                    <a:pt x="4444" y="3687"/>
                  </a:cubicBezTo>
                  <a:cubicBezTo>
                    <a:pt x="4977" y="2608"/>
                    <a:pt x="5207" y="2280"/>
                    <a:pt x="5792" y="2280"/>
                  </a:cubicBezTo>
                  <a:cubicBezTo>
                    <a:pt x="6200" y="2280"/>
                    <a:pt x="6780" y="2440"/>
                    <a:pt x="7756" y="2617"/>
                  </a:cubicBezTo>
                  <a:cubicBezTo>
                    <a:pt x="9212" y="2881"/>
                    <a:pt x="9843" y="3031"/>
                    <a:pt x="10639" y="3031"/>
                  </a:cubicBezTo>
                  <a:cubicBezTo>
                    <a:pt x="11140" y="3031"/>
                    <a:pt x="11707" y="2971"/>
                    <a:pt x="12587" y="2844"/>
                  </a:cubicBezTo>
                  <a:cubicBezTo>
                    <a:pt x="12643" y="2836"/>
                    <a:pt x="12698" y="2832"/>
                    <a:pt x="12753" y="2832"/>
                  </a:cubicBezTo>
                  <a:cubicBezTo>
                    <a:pt x="14962" y="2832"/>
                    <a:pt x="16979" y="9100"/>
                    <a:pt x="16982" y="9115"/>
                  </a:cubicBezTo>
                  <a:lnTo>
                    <a:pt x="16982" y="9115"/>
                  </a:lnTo>
                  <a:cubicBezTo>
                    <a:pt x="16602" y="6384"/>
                    <a:pt x="16302" y="3665"/>
                    <a:pt x="14476" y="1464"/>
                  </a:cubicBezTo>
                  <a:cubicBezTo>
                    <a:pt x="14074" y="974"/>
                    <a:pt x="13521" y="505"/>
                    <a:pt x="12905" y="505"/>
                  </a:cubicBezTo>
                  <a:cubicBezTo>
                    <a:pt x="12841" y="505"/>
                    <a:pt x="12777" y="510"/>
                    <a:pt x="12712" y="521"/>
                  </a:cubicBezTo>
                  <a:cubicBezTo>
                    <a:pt x="12289" y="588"/>
                    <a:pt x="11940" y="878"/>
                    <a:pt x="11559" y="1073"/>
                  </a:cubicBezTo>
                  <a:cubicBezTo>
                    <a:pt x="11109" y="1303"/>
                    <a:pt x="10622" y="1398"/>
                    <a:pt x="10125" y="1398"/>
                  </a:cubicBezTo>
                  <a:cubicBezTo>
                    <a:pt x="9343" y="1398"/>
                    <a:pt x="8535" y="1164"/>
                    <a:pt x="7809" y="852"/>
                  </a:cubicBezTo>
                  <a:cubicBezTo>
                    <a:pt x="6975" y="493"/>
                    <a:pt x="6149" y="35"/>
                    <a:pt x="5239" y="2"/>
                  </a:cubicBezTo>
                  <a:cubicBezTo>
                    <a:pt x="5216" y="1"/>
                    <a:pt x="5193" y="1"/>
                    <a:pt x="5170" y="1"/>
                  </a:cubicBezTo>
                  <a:close/>
                  <a:moveTo>
                    <a:pt x="16982" y="9115"/>
                  </a:moveTo>
                  <a:cubicBezTo>
                    <a:pt x="16982" y="9115"/>
                    <a:pt x="16982" y="9115"/>
                    <a:pt x="16982" y="9115"/>
                  </a:cubicBezTo>
                  <a:cubicBezTo>
                    <a:pt x="16982" y="9115"/>
                    <a:pt x="16982" y="9115"/>
                    <a:pt x="16982" y="9115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34" name="Google Shape;8934;p31"/>
            <p:cNvSpPr/>
            <p:nvPr/>
          </p:nvSpPr>
          <p:spPr>
            <a:xfrm>
              <a:off x="-2138704" y="814584"/>
              <a:ext cx="463842" cy="205051"/>
            </a:xfrm>
            <a:custGeom>
              <a:avLst/>
              <a:gdLst/>
              <a:ahLst/>
              <a:cxnLst/>
              <a:rect l="l" t="t" r="r" b="b"/>
              <a:pathLst>
                <a:path w="13197" h="5834" extrusionOk="0">
                  <a:moveTo>
                    <a:pt x="1" y="1"/>
                  </a:moveTo>
                  <a:lnTo>
                    <a:pt x="1" y="1"/>
                  </a:lnTo>
                  <a:cubicBezTo>
                    <a:pt x="880" y="479"/>
                    <a:pt x="1801" y="898"/>
                    <a:pt x="2474" y="1630"/>
                  </a:cubicBezTo>
                  <a:cubicBezTo>
                    <a:pt x="3437" y="2674"/>
                    <a:pt x="3767" y="4237"/>
                    <a:pt x="4873" y="5130"/>
                  </a:cubicBezTo>
                  <a:cubicBezTo>
                    <a:pt x="5496" y="5632"/>
                    <a:pt x="6233" y="5833"/>
                    <a:pt x="7011" y="5833"/>
                  </a:cubicBezTo>
                  <a:cubicBezTo>
                    <a:pt x="8313" y="5833"/>
                    <a:pt x="9728" y="5271"/>
                    <a:pt x="10909" y="4619"/>
                  </a:cubicBezTo>
                  <a:cubicBezTo>
                    <a:pt x="11614" y="4230"/>
                    <a:pt x="12426" y="3809"/>
                    <a:pt x="13196" y="3337"/>
                  </a:cubicBezTo>
                  <a:lnTo>
                    <a:pt x="13196" y="3337"/>
                  </a:lnTo>
                  <a:cubicBezTo>
                    <a:pt x="11240" y="4473"/>
                    <a:pt x="9657" y="4897"/>
                    <a:pt x="8369" y="4897"/>
                  </a:cubicBezTo>
                  <a:cubicBezTo>
                    <a:pt x="5280" y="4897"/>
                    <a:pt x="3897" y="2454"/>
                    <a:pt x="3167" y="1535"/>
                  </a:cubicBezTo>
                  <a:cubicBezTo>
                    <a:pt x="2137" y="238"/>
                    <a:pt x="22" y="2"/>
                    <a:pt x="1" y="1"/>
                  </a:cubicBezTo>
                  <a:close/>
                </a:path>
              </a:pathLst>
            </a:custGeom>
            <a:solidFill>
              <a:srgbClr val="000000">
                <a:alpha val="18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35" name="Google Shape;8935;p31"/>
            <p:cNvSpPr/>
            <p:nvPr/>
          </p:nvSpPr>
          <p:spPr>
            <a:xfrm>
              <a:off x="-1343195" y="1431691"/>
              <a:ext cx="508514" cy="426269"/>
            </a:xfrm>
            <a:custGeom>
              <a:avLst/>
              <a:gdLst/>
              <a:ahLst/>
              <a:cxnLst/>
              <a:rect l="l" t="t" r="r" b="b"/>
              <a:pathLst>
                <a:path w="14468" h="12128" extrusionOk="0">
                  <a:moveTo>
                    <a:pt x="7776" y="1"/>
                  </a:moveTo>
                  <a:cubicBezTo>
                    <a:pt x="7316" y="1"/>
                    <a:pt x="6868" y="110"/>
                    <a:pt x="6458" y="369"/>
                  </a:cubicBezTo>
                  <a:cubicBezTo>
                    <a:pt x="5542" y="946"/>
                    <a:pt x="5145" y="2092"/>
                    <a:pt x="4323" y="2798"/>
                  </a:cubicBezTo>
                  <a:cubicBezTo>
                    <a:pt x="3579" y="3438"/>
                    <a:pt x="2569" y="3645"/>
                    <a:pt x="1694" y="4088"/>
                  </a:cubicBezTo>
                  <a:cubicBezTo>
                    <a:pt x="821" y="4531"/>
                    <a:pt x="1" y="5443"/>
                    <a:pt x="247" y="6391"/>
                  </a:cubicBezTo>
                  <a:cubicBezTo>
                    <a:pt x="434" y="7124"/>
                    <a:pt x="1164" y="7550"/>
                    <a:pt x="1797" y="7962"/>
                  </a:cubicBezTo>
                  <a:cubicBezTo>
                    <a:pt x="2429" y="8372"/>
                    <a:pt x="3086" y="8986"/>
                    <a:pt x="2994" y="9740"/>
                  </a:cubicBezTo>
                  <a:cubicBezTo>
                    <a:pt x="2962" y="10020"/>
                    <a:pt x="2822" y="10283"/>
                    <a:pt x="2804" y="10565"/>
                  </a:cubicBezTo>
                  <a:cubicBezTo>
                    <a:pt x="2759" y="11256"/>
                    <a:pt x="3472" y="11791"/>
                    <a:pt x="4159" y="11844"/>
                  </a:cubicBezTo>
                  <a:cubicBezTo>
                    <a:pt x="4219" y="11848"/>
                    <a:pt x="4278" y="11851"/>
                    <a:pt x="4337" y="11851"/>
                  </a:cubicBezTo>
                  <a:cubicBezTo>
                    <a:pt x="4961" y="11851"/>
                    <a:pt x="5569" y="11605"/>
                    <a:pt x="6172" y="11425"/>
                  </a:cubicBezTo>
                  <a:cubicBezTo>
                    <a:pt x="6630" y="11287"/>
                    <a:pt x="7122" y="11191"/>
                    <a:pt x="7601" y="11191"/>
                  </a:cubicBezTo>
                  <a:cubicBezTo>
                    <a:pt x="8106" y="11191"/>
                    <a:pt x="8595" y="11298"/>
                    <a:pt x="9013" y="11578"/>
                  </a:cubicBezTo>
                  <a:cubicBezTo>
                    <a:pt x="9280" y="11758"/>
                    <a:pt x="9516" y="12007"/>
                    <a:pt x="9827" y="12094"/>
                  </a:cubicBezTo>
                  <a:cubicBezTo>
                    <a:pt x="9910" y="12117"/>
                    <a:pt x="9993" y="12128"/>
                    <a:pt x="10076" y="12128"/>
                  </a:cubicBezTo>
                  <a:cubicBezTo>
                    <a:pt x="10502" y="12128"/>
                    <a:pt x="10920" y="11844"/>
                    <a:pt x="11243" y="11535"/>
                  </a:cubicBezTo>
                  <a:cubicBezTo>
                    <a:pt x="12823" y="10033"/>
                    <a:pt x="13306" y="8013"/>
                    <a:pt x="13851" y="5985"/>
                  </a:cubicBezTo>
                  <a:cubicBezTo>
                    <a:pt x="14111" y="5021"/>
                    <a:pt x="14468" y="4511"/>
                    <a:pt x="13823" y="3664"/>
                  </a:cubicBezTo>
                  <a:cubicBezTo>
                    <a:pt x="13116" y="2733"/>
                    <a:pt x="11889" y="1942"/>
                    <a:pt x="10947" y="1269"/>
                  </a:cubicBezTo>
                  <a:cubicBezTo>
                    <a:pt x="10021" y="606"/>
                    <a:pt x="8862" y="1"/>
                    <a:pt x="777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36" name="Google Shape;8936;p31"/>
            <p:cNvSpPr/>
            <p:nvPr/>
          </p:nvSpPr>
          <p:spPr>
            <a:xfrm>
              <a:off x="-1336130" y="1431761"/>
              <a:ext cx="491362" cy="236367"/>
            </a:xfrm>
            <a:custGeom>
              <a:avLst/>
              <a:gdLst/>
              <a:ahLst/>
              <a:cxnLst/>
              <a:rect l="l" t="t" r="r" b="b"/>
              <a:pathLst>
                <a:path w="13980" h="6725" extrusionOk="0">
                  <a:moveTo>
                    <a:pt x="7572" y="0"/>
                  </a:moveTo>
                  <a:cubicBezTo>
                    <a:pt x="7112" y="0"/>
                    <a:pt x="6666" y="109"/>
                    <a:pt x="6255" y="367"/>
                  </a:cubicBezTo>
                  <a:cubicBezTo>
                    <a:pt x="5340" y="944"/>
                    <a:pt x="4944" y="2093"/>
                    <a:pt x="4121" y="2796"/>
                  </a:cubicBezTo>
                  <a:cubicBezTo>
                    <a:pt x="3376" y="3436"/>
                    <a:pt x="2365" y="3643"/>
                    <a:pt x="1492" y="4085"/>
                  </a:cubicBezTo>
                  <a:cubicBezTo>
                    <a:pt x="732" y="4470"/>
                    <a:pt x="13" y="5212"/>
                    <a:pt x="0" y="6023"/>
                  </a:cubicBezTo>
                  <a:cubicBezTo>
                    <a:pt x="8" y="6026"/>
                    <a:pt x="2137" y="6724"/>
                    <a:pt x="4524" y="6724"/>
                  </a:cubicBezTo>
                  <a:cubicBezTo>
                    <a:pt x="5361" y="6724"/>
                    <a:pt x="6231" y="6638"/>
                    <a:pt x="7051" y="6406"/>
                  </a:cubicBezTo>
                  <a:cubicBezTo>
                    <a:pt x="10158" y="5529"/>
                    <a:pt x="11841" y="4788"/>
                    <a:pt x="13980" y="4529"/>
                  </a:cubicBezTo>
                  <a:cubicBezTo>
                    <a:pt x="13964" y="4260"/>
                    <a:pt x="13865" y="3986"/>
                    <a:pt x="13620" y="3664"/>
                  </a:cubicBezTo>
                  <a:cubicBezTo>
                    <a:pt x="12912" y="2733"/>
                    <a:pt x="11684" y="1941"/>
                    <a:pt x="10743" y="1268"/>
                  </a:cubicBezTo>
                  <a:cubicBezTo>
                    <a:pt x="9818" y="605"/>
                    <a:pt x="8658" y="0"/>
                    <a:pt x="757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37" name="Google Shape;8937;p31"/>
            <p:cNvSpPr/>
            <p:nvPr/>
          </p:nvSpPr>
          <p:spPr>
            <a:xfrm>
              <a:off x="-1253993" y="1547956"/>
              <a:ext cx="409293" cy="207335"/>
            </a:xfrm>
            <a:custGeom>
              <a:avLst/>
              <a:gdLst/>
              <a:ahLst/>
              <a:cxnLst/>
              <a:rect l="l" t="t" r="r" b="b"/>
              <a:pathLst>
                <a:path w="11645" h="5899" extrusionOk="0">
                  <a:moveTo>
                    <a:pt x="4029" y="0"/>
                  </a:moveTo>
                  <a:cubicBezTo>
                    <a:pt x="3630" y="0"/>
                    <a:pt x="3234" y="74"/>
                    <a:pt x="2848" y="160"/>
                  </a:cubicBezTo>
                  <a:cubicBezTo>
                    <a:pt x="3159" y="113"/>
                    <a:pt x="3472" y="75"/>
                    <a:pt x="3784" y="75"/>
                  </a:cubicBezTo>
                  <a:cubicBezTo>
                    <a:pt x="3931" y="75"/>
                    <a:pt x="4079" y="83"/>
                    <a:pt x="4226" y="104"/>
                  </a:cubicBezTo>
                  <a:cubicBezTo>
                    <a:pt x="4683" y="140"/>
                    <a:pt x="5127" y="266"/>
                    <a:pt x="5539" y="454"/>
                  </a:cubicBezTo>
                  <a:cubicBezTo>
                    <a:pt x="5950" y="640"/>
                    <a:pt x="6335" y="886"/>
                    <a:pt x="6678" y="1177"/>
                  </a:cubicBezTo>
                  <a:cubicBezTo>
                    <a:pt x="6950" y="1412"/>
                    <a:pt x="7208" y="1682"/>
                    <a:pt x="7422" y="1962"/>
                  </a:cubicBezTo>
                  <a:cubicBezTo>
                    <a:pt x="7175" y="2037"/>
                    <a:pt x="6928" y="2117"/>
                    <a:pt x="6683" y="2206"/>
                  </a:cubicBezTo>
                  <a:cubicBezTo>
                    <a:pt x="6279" y="2359"/>
                    <a:pt x="5897" y="2535"/>
                    <a:pt x="5516" y="2677"/>
                  </a:cubicBezTo>
                  <a:cubicBezTo>
                    <a:pt x="5242" y="2789"/>
                    <a:pt x="4957" y="2875"/>
                    <a:pt x="4671" y="2956"/>
                  </a:cubicBezTo>
                  <a:lnTo>
                    <a:pt x="4711" y="2930"/>
                  </a:lnTo>
                  <a:cubicBezTo>
                    <a:pt x="4423" y="2562"/>
                    <a:pt x="4100" y="2266"/>
                    <a:pt x="3743" y="1997"/>
                  </a:cubicBezTo>
                  <a:cubicBezTo>
                    <a:pt x="3385" y="1734"/>
                    <a:pt x="2993" y="1520"/>
                    <a:pt x="2578" y="1369"/>
                  </a:cubicBezTo>
                  <a:cubicBezTo>
                    <a:pt x="2165" y="1213"/>
                    <a:pt x="1728" y="1124"/>
                    <a:pt x="1292" y="1116"/>
                  </a:cubicBezTo>
                  <a:cubicBezTo>
                    <a:pt x="1230" y="1112"/>
                    <a:pt x="1168" y="1110"/>
                    <a:pt x="1106" y="1110"/>
                  </a:cubicBezTo>
                  <a:cubicBezTo>
                    <a:pt x="732" y="1110"/>
                    <a:pt x="361" y="1179"/>
                    <a:pt x="1" y="1260"/>
                  </a:cubicBezTo>
                  <a:cubicBezTo>
                    <a:pt x="287" y="1218"/>
                    <a:pt x="576" y="1183"/>
                    <a:pt x="864" y="1183"/>
                  </a:cubicBezTo>
                  <a:cubicBezTo>
                    <a:pt x="1005" y="1183"/>
                    <a:pt x="1145" y="1192"/>
                    <a:pt x="1285" y="1211"/>
                  </a:cubicBezTo>
                  <a:cubicBezTo>
                    <a:pt x="1711" y="1252"/>
                    <a:pt x="2125" y="1369"/>
                    <a:pt x="2507" y="1547"/>
                  </a:cubicBezTo>
                  <a:cubicBezTo>
                    <a:pt x="2891" y="1720"/>
                    <a:pt x="3248" y="1952"/>
                    <a:pt x="3568" y="2225"/>
                  </a:cubicBezTo>
                  <a:cubicBezTo>
                    <a:pt x="3854" y="2470"/>
                    <a:pt x="4120" y="2759"/>
                    <a:pt x="4333" y="3056"/>
                  </a:cubicBezTo>
                  <a:cubicBezTo>
                    <a:pt x="3934" y="3162"/>
                    <a:pt x="3528" y="3240"/>
                    <a:pt x="3120" y="3295"/>
                  </a:cubicBezTo>
                  <a:cubicBezTo>
                    <a:pt x="2710" y="3356"/>
                    <a:pt x="2291" y="3388"/>
                    <a:pt x="1871" y="3388"/>
                  </a:cubicBezTo>
                  <a:cubicBezTo>
                    <a:pt x="2223" y="3452"/>
                    <a:pt x="2581" y="3480"/>
                    <a:pt x="2940" y="3480"/>
                  </a:cubicBezTo>
                  <a:cubicBezTo>
                    <a:pt x="3427" y="3480"/>
                    <a:pt x="3918" y="3428"/>
                    <a:pt x="4400" y="3340"/>
                  </a:cubicBezTo>
                  <a:cubicBezTo>
                    <a:pt x="4820" y="3268"/>
                    <a:pt x="5234" y="3156"/>
                    <a:pt x="5639" y="3018"/>
                  </a:cubicBezTo>
                  <a:cubicBezTo>
                    <a:pt x="5782" y="2968"/>
                    <a:pt x="5919" y="2912"/>
                    <a:pt x="6056" y="2859"/>
                  </a:cubicBezTo>
                  <a:lnTo>
                    <a:pt x="6056" y="2859"/>
                  </a:lnTo>
                  <a:cubicBezTo>
                    <a:pt x="6062" y="3073"/>
                    <a:pt x="6039" y="3302"/>
                    <a:pt x="5987" y="3516"/>
                  </a:cubicBezTo>
                  <a:cubicBezTo>
                    <a:pt x="5916" y="3832"/>
                    <a:pt x="5789" y="4135"/>
                    <a:pt x="5626" y="4425"/>
                  </a:cubicBezTo>
                  <a:cubicBezTo>
                    <a:pt x="5462" y="4712"/>
                    <a:pt x="5254" y="4976"/>
                    <a:pt x="5027" y="5224"/>
                  </a:cubicBezTo>
                  <a:cubicBezTo>
                    <a:pt x="4913" y="5347"/>
                    <a:pt x="4786" y="5457"/>
                    <a:pt x="4666" y="5577"/>
                  </a:cubicBezTo>
                  <a:lnTo>
                    <a:pt x="4273" y="5898"/>
                  </a:lnTo>
                  <a:lnTo>
                    <a:pt x="4694" y="5614"/>
                  </a:lnTo>
                  <a:cubicBezTo>
                    <a:pt x="4827" y="5507"/>
                    <a:pt x="4964" y="5407"/>
                    <a:pt x="5092" y="5292"/>
                  </a:cubicBezTo>
                  <a:cubicBezTo>
                    <a:pt x="5344" y="5062"/>
                    <a:pt x="5584" y="4814"/>
                    <a:pt x="5784" y="4528"/>
                  </a:cubicBezTo>
                  <a:cubicBezTo>
                    <a:pt x="5983" y="4242"/>
                    <a:pt x="6150" y="3932"/>
                    <a:pt x="6262" y="3595"/>
                  </a:cubicBezTo>
                  <a:cubicBezTo>
                    <a:pt x="6350" y="3313"/>
                    <a:pt x="6409" y="3033"/>
                    <a:pt x="6407" y="2725"/>
                  </a:cubicBezTo>
                  <a:cubicBezTo>
                    <a:pt x="6543" y="2670"/>
                    <a:pt x="6678" y="2616"/>
                    <a:pt x="6813" y="2567"/>
                  </a:cubicBezTo>
                  <a:cubicBezTo>
                    <a:pt x="7585" y="2277"/>
                    <a:pt x="8384" y="2053"/>
                    <a:pt x="9185" y="1839"/>
                  </a:cubicBezTo>
                  <a:lnTo>
                    <a:pt x="9185" y="1839"/>
                  </a:lnTo>
                  <a:cubicBezTo>
                    <a:pt x="9199" y="2070"/>
                    <a:pt x="9174" y="2327"/>
                    <a:pt x="9119" y="2567"/>
                  </a:cubicBezTo>
                  <a:cubicBezTo>
                    <a:pt x="9048" y="2883"/>
                    <a:pt x="8919" y="3188"/>
                    <a:pt x="8756" y="3476"/>
                  </a:cubicBezTo>
                  <a:cubicBezTo>
                    <a:pt x="8592" y="3763"/>
                    <a:pt x="8385" y="4028"/>
                    <a:pt x="8158" y="4275"/>
                  </a:cubicBezTo>
                  <a:cubicBezTo>
                    <a:pt x="8043" y="4398"/>
                    <a:pt x="7916" y="4509"/>
                    <a:pt x="7798" y="4628"/>
                  </a:cubicBezTo>
                  <a:lnTo>
                    <a:pt x="7405" y="4949"/>
                  </a:lnTo>
                  <a:lnTo>
                    <a:pt x="7405" y="4949"/>
                  </a:lnTo>
                  <a:lnTo>
                    <a:pt x="7826" y="4666"/>
                  </a:lnTo>
                  <a:cubicBezTo>
                    <a:pt x="7958" y="4559"/>
                    <a:pt x="8095" y="4459"/>
                    <a:pt x="8222" y="4345"/>
                  </a:cubicBezTo>
                  <a:cubicBezTo>
                    <a:pt x="8476" y="4113"/>
                    <a:pt x="8715" y="3866"/>
                    <a:pt x="8915" y="3580"/>
                  </a:cubicBezTo>
                  <a:cubicBezTo>
                    <a:pt x="9114" y="3295"/>
                    <a:pt x="9281" y="2983"/>
                    <a:pt x="9392" y="2646"/>
                  </a:cubicBezTo>
                  <a:cubicBezTo>
                    <a:pt x="9484" y="2360"/>
                    <a:pt x="9542" y="2073"/>
                    <a:pt x="9538" y="1754"/>
                  </a:cubicBezTo>
                  <a:cubicBezTo>
                    <a:pt x="9830" y="1682"/>
                    <a:pt x="10121" y="1606"/>
                    <a:pt x="10415" y="1540"/>
                  </a:cubicBezTo>
                  <a:cubicBezTo>
                    <a:pt x="10823" y="1437"/>
                    <a:pt x="11234" y="1354"/>
                    <a:pt x="11644" y="1262"/>
                  </a:cubicBezTo>
                  <a:lnTo>
                    <a:pt x="11644" y="1262"/>
                  </a:lnTo>
                  <a:cubicBezTo>
                    <a:pt x="10803" y="1287"/>
                    <a:pt x="9965" y="1397"/>
                    <a:pt x="9135" y="1552"/>
                  </a:cubicBezTo>
                  <a:cubicBezTo>
                    <a:pt x="8686" y="1632"/>
                    <a:pt x="8244" y="1734"/>
                    <a:pt x="7802" y="1856"/>
                  </a:cubicBezTo>
                  <a:cubicBezTo>
                    <a:pt x="7516" y="1510"/>
                    <a:pt x="7202" y="1219"/>
                    <a:pt x="6855" y="957"/>
                  </a:cubicBezTo>
                  <a:cubicBezTo>
                    <a:pt x="6472" y="676"/>
                    <a:pt x="6052" y="446"/>
                    <a:pt x="5609" y="283"/>
                  </a:cubicBezTo>
                  <a:cubicBezTo>
                    <a:pt x="5169" y="114"/>
                    <a:pt x="4700" y="18"/>
                    <a:pt x="4233" y="7"/>
                  </a:cubicBezTo>
                  <a:cubicBezTo>
                    <a:pt x="4165" y="2"/>
                    <a:pt x="4097" y="0"/>
                    <a:pt x="402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38" name="Google Shape;8938;p31"/>
            <p:cNvSpPr/>
            <p:nvPr/>
          </p:nvSpPr>
          <p:spPr>
            <a:xfrm>
              <a:off x="-1317081" y="1642185"/>
              <a:ext cx="460573" cy="215876"/>
            </a:xfrm>
            <a:custGeom>
              <a:avLst/>
              <a:gdLst/>
              <a:ahLst/>
              <a:cxnLst/>
              <a:rect l="l" t="t" r="r" b="b"/>
              <a:pathLst>
                <a:path w="13104" h="6142" extrusionOk="0">
                  <a:moveTo>
                    <a:pt x="13103" y="1"/>
                  </a:moveTo>
                  <a:cubicBezTo>
                    <a:pt x="13103" y="1"/>
                    <a:pt x="13103" y="1"/>
                    <a:pt x="13103" y="1"/>
                  </a:cubicBezTo>
                  <a:lnTo>
                    <a:pt x="13103" y="1"/>
                  </a:lnTo>
                  <a:cubicBezTo>
                    <a:pt x="13103" y="1"/>
                    <a:pt x="13103" y="1"/>
                    <a:pt x="13103" y="1"/>
                  </a:cubicBezTo>
                  <a:close/>
                  <a:moveTo>
                    <a:pt x="13103" y="1"/>
                  </a:moveTo>
                  <a:lnTo>
                    <a:pt x="13103" y="1"/>
                  </a:lnTo>
                  <a:cubicBezTo>
                    <a:pt x="13093" y="29"/>
                    <a:pt x="11074" y="4373"/>
                    <a:pt x="9433" y="4373"/>
                  </a:cubicBezTo>
                  <a:cubicBezTo>
                    <a:pt x="9357" y="4373"/>
                    <a:pt x="9281" y="4364"/>
                    <a:pt x="9207" y="4344"/>
                  </a:cubicBezTo>
                  <a:cubicBezTo>
                    <a:pt x="8236" y="4088"/>
                    <a:pt x="7776" y="4007"/>
                    <a:pt x="7209" y="4007"/>
                  </a:cubicBezTo>
                  <a:cubicBezTo>
                    <a:pt x="6795" y="4007"/>
                    <a:pt x="6323" y="4050"/>
                    <a:pt x="5552" y="4101"/>
                  </a:cubicBezTo>
                  <a:cubicBezTo>
                    <a:pt x="4939" y="4142"/>
                    <a:pt x="4526" y="4197"/>
                    <a:pt x="4227" y="4197"/>
                  </a:cubicBezTo>
                  <a:cubicBezTo>
                    <a:pt x="3638" y="4197"/>
                    <a:pt x="3500" y="3982"/>
                    <a:pt x="3164" y="3014"/>
                  </a:cubicBezTo>
                  <a:cubicBezTo>
                    <a:pt x="2663" y="1565"/>
                    <a:pt x="35" y="1210"/>
                    <a:pt x="1" y="1207"/>
                  </a:cubicBezTo>
                  <a:lnTo>
                    <a:pt x="1" y="1207"/>
                  </a:lnTo>
                  <a:cubicBezTo>
                    <a:pt x="307" y="1502"/>
                    <a:pt x="693" y="1743"/>
                    <a:pt x="1051" y="1974"/>
                  </a:cubicBezTo>
                  <a:cubicBezTo>
                    <a:pt x="1684" y="2385"/>
                    <a:pt x="2343" y="3000"/>
                    <a:pt x="2250" y="3753"/>
                  </a:cubicBezTo>
                  <a:cubicBezTo>
                    <a:pt x="2216" y="4033"/>
                    <a:pt x="2077" y="4296"/>
                    <a:pt x="2059" y="4579"/>
                  </a:cubicBezTo>
                  <a:cubicBezTo>
                    <a:pt x="2014" y="5269"/>
                    <a:pt x="2729" y="5802"/>
                    <a:pt x="3414" y="5858"/>
                  </a:cubicBezTo>
                  <a:cubicBezTo>
                    <a:pt x="3473" y="5862"/>
                    <a:pt x="3531" y="5864"/>
                    <a:pt x="3589" y="5864"/>
                  </a:cubicBezTo>
                  <a:cubicBezTo>
                    <a:pt x="4215" y="5864"/>
                    <a:pt x="4822" y="5618"/>
                    <a:pt x="5428" y="5437"/>
                  </a:cubicBezTo>
                  <a:cubicBezTo>
                    <a:pt x="5886" y="5300"/>
                    <a:pt x="6378" y="5203"/>
                    <a:pt x="6856" y="5203"/>
                  </a:cubicBezTo>
                  <a:cubicBezTo>
                    <a:pt x="7361" y="5203"/>
                    <a:pt x="7850" y="5311"/>
                    <a:pt x="8267" y="5590"/>
                  </a:cubicBezTo>
                  <a:cubicBezTo>
                    <a:pt x="8535" y="5770"/>
                    <a:pt x="8771" y="6019"/>
                    <a:pt x="9081" y="6108"/>
                  </a:cubicBezTo>
                  <a:cubicBezTo>
                    <a:pt x="9164" y="6131"/>
                    <a:pt x="9247" y="6141"/>
                    <a:pt x="9330" y="6141"/>
                  </a:cubicBezTo>
                  <a:cubicBezTo>
                    <a:pt x="9758" y="6141"/>
                    <a:pt x="10175" y="5856"/>
                    <a:pt x="10499" y="5547"/>
                  </a:cubicBezTo>
                  <a:cubicBezTo>
                    <a:pt x="12079" y="4046"/>
                    <a:pt x="12560" y="2024"/>
                    <a:pt x="13103" y="1"/>
                  </a:cubicBezTo>
                  <a:close/>
                </a:path>
              </a:pathLst>
            </a:custGeom>
            <a:solidFill>
              <a:srgbClr val="000000">
                <a:alpha val="18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39" name="Google Shape;8939;p31"/>
            <p:cNvSpPr/>
            <p:nvPr/>
          </p:nvSpPr>
          <p:spPr>
            <a:xfrm>
              <a:off x="-1262077" y="1431831"/>
              <a:ext cx="359805" cy="134017"/>
            </a:xfrm>
            <a:custGeom>
              <a:avLst/>
              <a:gdLst/>
              <a:ahLst/>
              <a:cxnLst/>
              <a:rect l="l" t="t" r="r" b="b"/>
              <a:pathLst>
                <a:path w="10237" h="3813" extrusionOk="0">
                  <a:moveTo>
                    <a:pt x="5467" y="1"/>
                  </a:moveTo>
                  <a:cubicBezTo>
                    <a:pt x="5007" y="1"/>
                    <a:pt x="4559" y="110"/>
                    <a:pt x="4148" y="369"/>
                  </a:cubicBezTo>
                  <a:cubicBezTo>
                    <a:pt x="3233" y="942"/>
                    <a:pt x="2837" y="2091"/>
                    <a:pt x="2014" y="2795"/>
                  </a:cubicBezTo>
                  <a:cubicBezTo>
                    <a:pt x="1439" y="3288"/>
                    <a:pt x="706" y="3524"/>
                    <a:pt x="1" y="3813"/>
                  </a:cubicBezTo>
                  <a:cubicBezTo>
                    <a:pt x="1" y="3813"/>
                    <a:pt x="1" y="3813"/>
                    <a:pt x="1" y="3813"/>
                  </a:cubicBezTo>
                  <a:cubicBezTo>
                    <a:pt x="38" y="3813"/>
                    <a:pt x="1635" y="3810"/>
                    <a:pt x="2527" y="2928"/>
                  </a:cubicBezTo>
                  <a:cubicBezTo>
                    <a:pt x="3117" y="2343"/>
                    <a:pt x="4257" y="814"/>
                    <a:pt x="6280" y="814"/>
                  </a:cubicBezTo>
                  <a:cubicBezTo>
                    <a:pt x="7340" y="814"/>
                    <a:pt x="8643" y="1234"/>
                    <a:pt x="10237" y="2429"/>
                  </a:cubicBezTo>
                  <a:cubicBezTo>
                    <a:pt x="9702" y="2008"/>
                    <a:pt x="9131" y="1622"/>
                    <a:pt x="8638" y="1269"/>
                  </a:cubicBezTo>
                  <a:cubicBezTo>
                    <a:pt x="7712" y="605"/>
                    <a:pt x="6553" y="1"/>
                    <a:pt x="5467" y="1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40" name="Google Shape;8940;p31"/>
            <p:cNvSpPr/>
            <p:nvPr/>
          </p:nvSpPr>
          <p:spPr>
            <a:xfrm>
              <a:off x="-1390186" y="335429"/>
              <a:ext cx="476424" cy="676730"/>
            </a:xfrm>
            <a:custGeom>
              <a:avLst/>
              <a:gdLst/>
              <a:ahLst/>
              <a:cxnLst/>
              <a:rect l="l" t="t" r="r" b="b"/>
              <a:pathLst>
                <a:path w="13555" h="19254" extrusionOk="0">
                  <a:moveTo>
                    <a:pt x="10194" y="0"/>
                  </a:moveTo>
                  <a:cubicBezTo>
                    <a:pt x="9204" y="0"/>
                    <a:pt x="8205" y="425"/>
                    <a:pt x="7623" y="1239"/>
                  </a:cubicBezTo>
                  <a:cubicBezTo>
                    <a:pt x="7421" y="1522"/>
                    <a:pt x="7252" y="1853"/>
                    <a:pt x="6949" y="2022"/>
                  </a:cubicBezTo>
                  <a:cubicBezTo>
                    <a:pt x="6778" y="2118"/>
                    <a:pt x="6594" y="2149"/>
                    <a:pt x="6402" y="2149"/>
                  </a:cubicBezTo>
                  <a:cubicBezTo>
                    <a:pt x="6042" y="2149"/>
                    <a:pt x="5658" y="2039"/>
                    <a:pt x="5291" y="2039"/>
                  </a:cubicBezTo>
                  <a:cubicBezTo>
                    <a:pt x="5141" y="2039"/>
                    <a:pt x="4993" y="2058"/>
                    <a:pt x="4851" y="2110"/>
                  </a:cubicBezTo>
                  <a:cubicBezTo>
                    <a:pt x="3974" y="2433"/>
                    <a:pt x="4007" y="3648"/>
                    <a:pt x="3884" y="4575"/>
                  </a:cubicBezTo>
                  <a:cubicBezTo>
                    <a:pt x="3793" y="5251"/>
                    <a:pt x="3500" y="5942"/>
                    <a:pt x="2927" y="6312"/>
                  </a:cubicBezTo>
                  <a:cubicBezTo>
                    <a:pt x="2228" y="6764"/>
                    <a:pt x="1249" y="6658"/>
                    <a:pt x="624" y="7208"/>
                  </a:cubicBezTo>
                  <a:cubicBezTo>
                    <a:pt x="115" y="7655"/>
                    <a:pt x="1" y="8428"/>
                    <a:pt x="174" y="9079"/>
                  </a:cubicBezTo>
                  <a:cubicBezTo>
                    <a:pt x="348" y="9730"/>
                    <a:pt x="759" y="10285"/>
                    <a:pt x="1179" y="10809"/>
                  </a:cubicBezTo>
                  <a:cubicBezTo>
                    <a:pt x="1522" y="11240"/>
                    <a:pt x="1894" y="11708"/>
                    <a:pt x="1905" y="12262"/>
                  </a:cubicBezTo>
                  <a:cubicBezTo>
                    <a:pt x="1920" y="12949"/>
                    <a:pt x="1372" y="13518"/>
                    <a:pt x="1179" y="14178"/>
                  </a:cubicBezTo>
                  <a:cubicBezTo>
                    <a:pt x="955" y="14944"/>
                    <a:pt x="1234" y="15787"/>
                    <a:pt x="1735" y="16401"/>
                  </a:cubicBezTo>
                  <a:cubicBezTo>
                    <a:pt x="2237" y="17014"/>
                    <a:pt x="2937" y="17432"/>
                    <a:pt x="3648" y="17780"/>
                  </a:cubicBezTo>
                  <a:cubicBezTo>
                    <a:pt x="4872" y="18380"/>
                    <a:pt x="6789" y="19253"/>
                    <a:pt x="8459" y="19253"/>
                  </a:cubicBezTo>
                  <a:cubicBezTo>
                    <a:pt x="9257" y="19253"/>
                    <a:pt x="9998" y="19054"/>
                    <a:pt x="10580" y="18530"/>
                  </a:cubicBezTo>
                  <a:cubicBezTo>
                    <a:pt x="11154" y="18013"/>
                    <a:pt x="11536" y="17313"/>
                    <a:pt x="11847" y="16603"/>
                  </a:cubicBezTo>
                  <a:cubicBezTo>
                    <a:pt x="13410" y="13069"/>
                    <a:pt x="13554" y="9094"/>
                    <a:pt x="13536" y="5241"/>
                  </a:cubicBezTo>
                  <a:cubicBezTo>
                    <a:pt x="13526" y="3676"/>
                    <a:pt x="13430" y="1949"/>
                    <a:pt x="12337" y="841"/>
                  </a:cubicBezTo>
                  <a:cubicBezTo>
                    <a:pt x="11777" y="274"/>
                    <a:pt x="10989" y="0"/>
                    <a:pt x="10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41" name="Google Shape;8941;p31"/>
            <p:cNvSpPr/>
            <p:nvPr/>
          </p:nvSpPr>
          <p:spPr>
            <a:xfrm>
              <a:off x="-1390186" y="407058"/>
              <a:ext cx="384689" cy="604994"/>
            </a:xfrm>
            <a:custGeom>
              <a:avLst/>
              <a:gdLst/>
              <a:ahLst/>
              <a:cxnLst/>
              <a:rect l="l" t="t" r="r" b="b"/>
              <a:pathLst>
                <a:path w="10945" h="17213" extrusionOk="0">
                  <a:moveTo>
                    <a:pt x="5296" y="0"/>
                  </a:moveTo>
                  <a:cubicBezTo>
                    <a:pt x="5144" y="0"/>
                    <a:pt x="4995" y="19"/>
                    <a:pt x="4851" y="72"/>
                  </a:cubicBezTo>
                  <a:cubicBezTo>
                    <a:pt x="3974" y="395"/>
                    <a:pt x="4007" y="1610"/>
                    <a:pt x="3884" y="2537"/>
                  </a:cubicBezTo>
                  <a:cubicBezTo>
                    <a:pt x="3793" y="3213"/>
                    <a:pt x="3500" y="3904"/>
                    <a:pt x="2927" y="4274"/>
                  </a:cubicBezTo>
                  <a:cubicBezTo>
                    <a:pt x="2228" y="4726"/>
                    <a:pt x="1249" y="4622"/>
                    <a:pt x="624" y="5172"/>
                  </a:cubicBezTo>
                  <a:cubicBezTo>
                    <a:pt x="115" y="5617"/>
                    <a:pt x="1" y="6390"/>
                    <a:pt x="174" y="7041"/>
                  </a:cubicBezTo>
                  <a:cubicBezTo>
                    <a:pt x="348" y="7694"/>
                    <a:pt x="759" y="8247"/>
                    <a:pt x="1179" y="8772"/>
                  </a:cubicBezTo>
                  <a:cubicBezTo>
                    <a:pt x="1522" y="9202"/>
                    <a:pt x="1894" y="9670"/>
                    <a:pt x="1905" y="10224"/>
                  </a:cubicBezTo>
                  <a:cubicBezTo>
                    <a:pt x="1920" y="10911"/>
                    <a:pt x="1372" y="11480"/>
                    <a:pt x="1179" y="12140"/>
                  </a:cubicBezTo>
                  <a:cubicBezTo>
                    <a:pt x="955" y="12906"/>
                    <a:pt x="1234" y="13749"/>
                    <a:pt x="1735" y="14363"/>
                  </a:cubicBezTo>
                  <a:cubicBezTo>
                    <a:pt x="2237" y="14976"/>
                    <a:pt x="2937" y="15395"/>
                    <a:pt x="3648" y="15742"/>
                  </a:cubicBezTo>
                  <a:cubicBezTo>
                    <a:pt x="4871" y="16342"/>
                    <a:pt x="6786" y="17212"/>
                    <a:pt x="8453" y="17212"/>
                  </a:cubicBezTo>
                  <a:cubicBezTo>
                    <a:pt x="9127" y="17212"/>
                    <a:pt x="9759" y="17070"/>
                    <a:pt x="10290" y="16711"/>
                  </a:cubicBezTo>
                  <a:cubicBezTo>
                    <a:pt x="10944" y="12160"/>
                    <a:pt x="8228" y="8877"/>
                    <a:pt x="6520" y="6282"/>
                  </a:cubicBezTo>
                  <a:cubicBezTo>
                    <a:pt x="5209" y="4296"/>
                    <a:pt x="6065" y="1368"/>
                    <a:pt x="6539" y="101"/>
                  </a:cubicBezTo>
                  <a:lnTo>
                    <a:pt x="6539" y="101"/>
                  </a:lnTo>
                  <a:cubicBezTo>
                    <a:pt x="6492" y="105"/>
                    <a:pt x="6445" y="107"/>
                    <a:pt x="6398" y="107"/>
                  </a:cubicBezTo>
                  <a:cubicBezTo>
                    <a:pt x="6041" y="107"/>
                    <a:pt x="5660" y="0"/>
                    <a:pt x="529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42" name="Google Shape;8942;p31"/>
            <p:cNvSpPr/>
            <p:nvPr/>
          </p:nvSpPr>
          <p:spPr>
            <a:xfrm>
              <a:off x="-1253782" y="514291"/>
              <a:ext cx="242377" cy="480185"/>
            </a:xfrm>
            <a:custGeom>
              <a:avLst/>
              <a:gdLst/>
              <a:ahLst/>
              <a:cxnLst/>
              <a:rect l="l" t="t" r="r" b="b"/>
              <a:pathLst>
                <a:path w="6896" h="13662" extrusionOk="0">
                  <a:moveTo>
                    <a:pt x="1959" y="0"/>
                  </a:moveTo>
                  <a:cubicBezTo>
                    <a:pt x="1819" y="615"/>
                    <a:pt x="1949" y="1252"/>
                    <a:pt x="2079" y="1855"/>
                  </a:cubicBezTo>
                  <a:cubicBezTo>
                    <a:pt x="2228" y="2465"/>
                    <a:pt x="2459" y="3044"/>
                    <a:pt x="2694" y="3620"/>
                  </a:cubicBezTo>
                  <a:cubicBezTo>
                    <a:pt x="2934" y="4181"/>
                    <a:pt x="3207" y="4725"/>
                    <a:pt x="3502" y="5256"/>
                  </a:cubicBezTo>
                  <a:cubicBezTo>
                    <a:pt x="3294" y="5251"/>
                    <a:pt x="3081" y="5238"/>
                    <a:pt x="2872" y="5210"/>
                  </a:cubicBezTo>
                  <a:cubicBezTo>
                    <a:pt x="2524" y="5163"/>
                    <a:pt x="2179" y="5081"/>
                    <a:pt x="1844" y="4968"/>
                  </a:cubicBezTo>
                  <a:cubicBezTo>
                    <a:pt x="1169" y="4751"/>
                    <a:pt x="542" y="4380"/>
                    <a:pt x="0" y="3898"/>
                  </a:cubicBezTo>
                  <a:lnTo>
                    <a:pt x="0" y="3898"/>
                  </a:lnTo>
                  <a:cubicBezTo>
                    <a:pt x="480" y="4438"/>
                    <a:pt x="1076" y="4895"/>
                    <a:pt x="1749" y="5203"/>
                  </a:cubicBezTo>
                  <a:cubicBezTo>
                    <a:pt x="2085" y="5360"/>
                    <a:pt x="2435" y="5487"/>
                    <a:pt x="2798" y="5580"/>
                  </a:cubicBezTo>
                  <a:cubicBezTo>
                    <a:pt x="3121" y="5661"/>
                    <a:pt x="3442" y="5716"/>
                    <a:pt x="3787" y="5738"/>
                  </a:cubicBezTo>
                  <a:cubicBezTo>
                    <a:pt x="4015" y="6123"/>
                    <a:pt x="4250" y="6503"/>
                    <a:pt x="4493" y="6876"/>
                  </a:cubicBezTo>
                  <a:cubicBezTo>
                    <a:pt x="4823" y="7390"/>
                    <a:pt x="5230" y="7897"/>
                    <a:pt x="5508" y="8389"/>
                  </a:cubicBezTo>
                  <a:cubicBezTo>
                    <a:pt x="5680" y="8699"/>
                    <a:pt x="5824" y="9030"/>
                    <a:pt x="5949" y="9371"/>
                  </a:cubicBezTo>
                  <a:cubicBezTo>
                    <a:pt x="5743" y="9412"/>
                    <a:pt x="5516" y="9434"/>
                    <a:pt x="5299" y="9434"/>
                  </a:cubicBezTo>
                  <a:cubicBezTo>
                    <a:pt x="5279" y="9434"/>
                    <a:pt x="5259" y="9434"/>
                    <a:pt x="5240" y="9433"/>
                  </a:cubicBezTo>
                  <a:cubicBezTo>
                    <a:pt x="4913" y="9431"/>
                    <a:pt x="4581" y="9388"/>
                    <a:pt x="4258" y="9306"/>
                  </a:cubicBezTo>
                  <a:cubicBezTo>
                    <a:pt x="3940" y="9219"/>
                    <a:pt x="3618" y="9112"/>
                    <a:pt x="3318" y="8956"/>
                  </a:cubicBezTo>
                  <a:cubicBezTo>
                    <a:pt x="3012" y="8812"/>
                    <a:pt x="2727" y="8625"/>
                    <a:pt x="2445" y="8428"/>
                  </a:cubicBezTo>
                  <a:lnTo>
                    <a:pt x="2445" y="8428"/>
                  </a:lnTo>
                  <a:cubicBezTo>
                    <a:pt x="2699" y="8659"/>
                    <a:pt x="2964" y="8882"/>
                    <a:pt x="3255" y="9068"/>
                  </a:cubicBezTo>
                  <a:cubicBezTo>
                    <a:pt x="3542" y="9262"/>
                    <a:pt x="3857" y="9413"/>
                    <a:pt x="4182" y="9548"/>
                  </a:cubicBezTo>
                  <a:cubicBezTo>
                    <a:pt x="4511" y="9673"/>
                    <a:pt x="4855" y="9762"/>
                    <a:pt x="5211" y="9811"/>
                  </a:cubicBezTo>
                  <a:cubicBezTo>
                    <a:pt x="5386" y="9833"/>
                    <a:pt x="5559" y="9846"/>
                    <a:pt x="5736" y="9846"/>
                  </a:cubicBezTo>
                  <a:cubicBezTo>
                    <a:pt x="5855" y="9846"/>
                    <a:pt x="5976" y="9840"/>
                    <a:pt x="6100" y="9826"/>
                  </a:cubicBezTo>
                  <a:cubicBezTo>
                    <a:pt x="6123" y="9901"/>
                    <a:pt x="6147" y="9974"/>
                    <a:pt x="6166" y="10046"/>
                  </a:cubicBezTo>
                  <a:cubicBezTo>
                    <a:pt x="6330" y="10626"/>
                    <a:pt x="6437" y="11227"/>
                    <a:pt x="6484" y="11832"/>
                  </a:cubicBezTo>
                  <a:cubicBezTo>
                    <a:pt x="6544" y="12438"/>
                    <a:pt x="6536" y="13053"/>
                    <a:pt x="6403" y="13661"/>
                  </a:cubicBezTo>
                  <a:cubicBezTo>
                    <a:pt x="6864" y="12488"/>
                    <a:pt x="6784" y="11175"/>
                    <a:pt x="6559" y="9948"/>
                  </a:cubicBezTo>
                  <a:cubicBezTo>
                    <a:pt x="6431" y="9331"/>
                    <a:pt x="6231" y="8723"/>
                    <a:pt x="5931" y="8153"/>
                  </a:cubicBezTo>
                  <a:cubicBezTo>
                    <a:pt x="5694" y="7735"/>
                    <a:pt x="5444" y="7377"/>
                    <a:pt x="5193" y="7017"/>
                  </a:cubicBezTo>
                  <a:cubicBezTo>
                    <a:pt x="5406" y="6823"/>
                    <a:pt x="5601" y="6623"/>
                    <a:pt x="5784" y="6404"/>
                  </a:cubicBezTo>
                  <a:cubicBezTo>
                    <a:pt x="6017" y="6124"/>
                    <a:pt x="6227" y="5824"/>
                    <a:pt x="6403" y="5508"/>
                  </a:cubicBezTo>
                  <a:cubicBezTo>
                    <a:pt x="6579" y="5188"/>
                    <a:pt x="6713" y="4847"/>
                    <a:pt x="6800" y="4498"/>
                  </a:cubicBezTo>
                  <a:cubicBezTo>
                    <a:pt x="6886" y="4147"/>
                    <a:pt x="6896" y="3787"/>
                    <a:pt x="6863" y="3437"/>
                  </a:cubicBezTo>
                  <a:lnTo>
                    <a:pt x="6863" y="3437"/>
                  </a:lnTo>
                  <a:cubicBezTo>
                    <a:pt x="6856" y="3790"/>
                    <a:pt x="6800" y="4138"/>
                    <a:pt x="6680" y="4465"/>
                  </a:cubicBezTo>
                  <a:cubicBezTo>
                    <a:pt x="6557" y="4790"/>
                    <a:pt x="6391" y="5095"/>
                    <a:pt x="6193" y="5376"/>
                  </a:cubicBezTo>
                  <a:cubicBezTo>
                    <a:pt x="5991" y="5654"/>
                    <a:pt x="5760" y="5913"/>
                    <a:pt x="5513" y="6149"/>
                  </a:cubicBezTo>
                  <a:cubicBezTo>
                    <a:pt x="5328" y="6323"/>
                    <a:pt x="5128" y="6484"/>
                    <a:pt x="4927" y="6631"/>
                  </a:cubicBezTo>
                  <a:cubicBezTo>
                    <a:pt x="4920" y="6620"/>
                    <a:pt x="4913" y="6611"/>
                    <a:pt x="4905" y="6601"/>
                  </a:cubicBezTo>
                  <a:cubicBezTo>
                    <a:pt x="4285" y="5676"/>
                    <a:pt x="3712" y="4723"/>
                    <a:pt x="3187" y="3744"/>
                  </a:cubicBezTo>
                  <a:cubicBezTo>
                    <a:pt x="3342" y="3562"/>
                    <a:pt x="3478" y="3381"/>
                    <a:pt x="3602" y="3188"/>
                  </a:cubicBezTo>
                  <a:cubicBezTo>
                    <a:pt x="3752" y="2954"/>
                    <a:pt x="3884" y="2709"/>
                    <a:pt x="3991" y="2455"/>
                  </a:cubicBezTo>
                  <a:cubicBezTo>
                    <a:pt x="4205" y="1948"/>
                    <a:pt x="4307" y="1391"/>
                    <a:pt x="4234" y="860"/>
                  </a:cubicBezTo>
                  <a:lnTo>
                    <a:pt x="4234" y="860"/>
                  </a:lnTo>
                  <a:cubicBezTo>
                    <a:pt x="4223" y="1396"/>
                    <a:pt x="4038" y="1902"/>
                    <a:pt x="3767" y="2341"/>
                  </a:cubicBezTo>
                  <a:cubicBezTo>
                    <a:pt x="3630" y="2561"/>
                    <a:pt x="3474" y="2768"/>
                    <a:pt x="3302" y="2961"/>
                  </a:cubicBezTo>
                  <a:cubicBezTo>
                    <a:pt x="3194" y="3084"/>
                    <a:pt x="3077" y="3201"/>
                    <a:pt x="2957" y="3309"/>
                  </a:cubicBezTo>
                  <a:cubicBezTo>
                    <a:pt x="2714" y="2812"/>
                    <a:pt x="2481" y="2311"/>
                    <a:pt x="2302" y="1788"/>
                  </a:cubicBezTo>
                  <a:cubicBezTo>
                    <a:pt x="2102" y="1216"/>
                    <a:pt x="1928" y="618"/>
                    <a:pt x="195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43" name="Google Shape;8943;p31"/>
            <p:cNvSpPr/>
            <p:nvPr/>
          </p:nvSpPr>
          <p:spPr>
            <a:xfrm>
              <a:off x="-1131612" y="335464"/>
              <a:ext cx="217704" cy="543591"/>
            </a:xfrm>
            <a:custGeom>
              <a:avLst/>
              <a:gdLst/>
              <a:ahLst/>
              <a:cxnLst/>
              <a:rect l="l" t="t" r="r" b="b"/>
              <a:pathLst>
                <a:path w="6194" h="15466" extrusionOk="0">
                  <a:moveTo>
                    <a:pt x="2832" y="1"/>
                  </a:moveTo>
                  <a:cubicBezTo>
                    <a:pt x="1843" y="1"/>
                    <a:pt x="844" y="426"/>
                    <a:pt x="264" y="1239"/>
                  </a:cubicBezTo>
                  <a:cubicBezTo>
                    <a:pt x="174" y="1365"/>
                    <a:pt x="92" y="1496"/>
                    <a:pt x="1" y="1622"/>
                  </a:cubicBezTo>
                  <a:lnTo>
                    <a:pt x="1" y="1623"/>
                  </a:lnTo>
                  <a:cubicBezTo>
                    <a:pt x="1" y="1623"/>
                    <a:pt x="642" y="1359"/>
                    <a:pt x="1467" y="1359"/>
                  </a:cubicBezTo>
                  <a:cubicBezTo>
                    <a:pt x="2372" y="1359"/>
                    <a:pt x="3500" y="1677"/>
                    <a:pt x="4247" y="3008"/>
                  </a:cubicBezTo>
                  <a:cubicBezTo>
                    <a:pt x="5675" y="5547"/>
                    <a:pt x="5433" y="12850"/>
                    <a:pt x="4933" y="15466"/>
                  </a:cubicBezTo>
                  <a:cubicBezTo>
                    <a:pt x="6075" y="12228"/>
                    <a:pt x="6193" y="8689"/>
                    <a:pt x="6175" y="5241"/>
                  </a:cubicBezTo>
                  <a:cubicBezTo>
                    <a:pt x="6166" y="3677"/>
                    <a:pt x="6069" y="1951"/>
                    <a:pt x="4976" y="843"/>
                  </a:cubicBezTo>
                  <a:cubicBezTo>
                    <a:pt x="4415" y="275"/>
                    <a:pt x="3627" y="1"/>
                    <a:pt x="2832" y="1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44" name="Google Shape;8944;p31"/>
            <p:cNvSpPr/>
            <p:nvPr/>
          </p:nvSpPr>
          <p:spPr>
            <a:xfrm>
              <a:off x="-1390186" y="557767"/>
              <a:ext cx="306838" cy="454211"/>
            </a:xfrm>
            <a:custGeom>
              <a:avLst/>
              <a:gdLst/>
              <a:ahLst/>
              <a:cxnLst/>
              <a:rect l="l" t="t" r="r" b="b"/>
              <a:pathLst>
                <a:path w="8730" h="12923" extrusionOk="0">
                  <a:moveTo>
                    <a:pt x="2901" y="1"/>
                  </a:moveTo>
                  <a:lnTo>
                    <a:pt x="2901" y="1"/>
                  </a:lnTo>
                  <a:cubicBezTo>
                    <a:pt x="2202" y="434"/>
                    <a:pt x="1242" y="341"/>
                    <a:pt x="624" y="884"/>
                  </a:cubicBezTo>
                  <a:cubicBezTo>
                    <a:pt x="115" y="1329"/>
                    <a:pt x="1" y="2102"/>
                    <a:pt x="174" y="2753"/>
                  </a:cubicBezTo>
                  <a:cubicBezTo>
                    <a:pt x="348" y="3406"/>
                    <a:pt x="759" y="3959"/>
                    <a:pt x="1179" y="4484"/>
                  </a:cubicBezTo>
                  <a:cubicBezTo>
                    <a:pt x="1522" y="4914"/>
                    <a:pt x="1894" y="5382"/>
                    <a:pt x="1905" y="5936"/>
                  </a:cubicBezTo>
                  <a:cubicBezTo>
                    <a:pt x="1920" y="6623"/>
                    <a:pt x="1372" y="7192"/>
                    <a:pt x="1179" y="7852"/>
                  </a:cubicBezTo>
                  <a:cubicBezTo>
                    <a:pt x="955" y="8618"/>
                    <a:pt x="1234" y="9461"/>
                    <a:pt x="1735" y="10075"/>
                  </a:cubicBezTo>
                  <a:cubicBezTo>
                    <a:pt x="2237" y="10688"/>
                    <a:pt x="2937" y="11107"/>
                    <a:pt x="3647" y="11454"/>
                  </a:cubicBezTo>
                  <a:cubicBezTo>
                    <a:pt x="4868" y="12053"/>
                    <a:pt x="6783" y="12923"/>
                    <a:pt x="8450" y="12923"/>
                  </a:cubicBezTo>
                  <a:cubicBezTo>
                    <a:pt x="8544" y="12923"/>
                    <a:pt x="8637" y="12920"/>
                    <a:pt x="8729" y="12914"/>
                  </a:cubicBezTo>
                  <a:cubicBezTo>
                    <a:pt x="8718" y="12912"/>
                    <a:pt x="6933" y="12419"/>
                    <a:pt x="4779" y="11010"/>
                  </a:cubicBezTo>
                  <a:cubicBezTo>
                    <a:pt x="2617" y="9600"/>
                    <a:pt x="2480" y="7446"/>
                    <a:pt x="3010" y="5603"/>
                  </a:cubicBezTo>
                  <a:cubicBezTo>
                    <a:pt x="3536" y="3763"/>
                    <a:pt x="987" y="2745"/>
                    <a:pt x="1604" y="1645"/>
                  </a:cubicBezTo>
                  <a:cubicBezTo>
                    <a:pt x="1960" y="1014"/>
                    <a:pt x="2502" y="404"/>
                    <a:pt x="2901" y="1"/>
                  </a:cubicBezTo>
                  <a:close/>
                </a:path>
              </a:pathLst>
            </a:custGeom>
            <a:solidFill>
              <a:srgbClr val="000000">
                <a:alpha val="18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45" name="Google Shape;8945;p31"/>
            <p:cNvSpPr/>
            <p:nvPr/>
          </p:nvSpPr>
          <p:spPr>
            <a:xfrm>
              <a:off x="-1270406" y="540686"/>
              <a:ext cx="70" cy="35"/>
            </a:xfrm>
            <a:custGeom>
              <a:avLst/>
              <a:gdLst/>
              <a:ahLst/>
              <a:cxnLst/>
              <a:rect l="l" t="t" r="r" b="b"/>
              <a:pathLst>
                <a:path w="2" h="1" extrusionOk="0">
                  <a:moveTo>
                    <a:pt x="2" y="1"/>
                  </a:moveTo>
                  <a:lnTo>
                    <a:pt x="2" y="1"/>
                  </a:lnTo>
                  <a:lnTo>
                    <a:pt x="2" y="1"/>
                  </a:lnTo>
                  <a:cubicBezTo>
                    <a:pt x="0" y="1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859E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46" name="Google Shape;8946;p31"/>
            <p:cNvSpPr/>
            <p:nvPr/>
          </p:nvSpPr>
          <p:spPr>
            <a:xfrm>
              <a:off x="-1917842" y="1099378"/>
              <a:ext cx="602850" cy="555260"/>
            </a:xfrm>
            <a:custGeom>
              <a:avLst/>
              <a:gdLst/>
              <a:ahLst/>
              <a:cxnLst/>
              <a:rect l="l" t="t" r="r" b="b"/>
              <a:pathLst>
                <a:path w="17152" h="15798" extrusionOk="0">
                  <a:moveTo>
                    <a:pt x="8717" y="1"/>
                  </a:moveTo>
                  <a:cubicBezTo>
                    <a:pt x="8578" y="1"/>
                    <a:pt x="8440" y="12"/>
                    <a:pt x="8302" y="36"/>
                  </a:cubicBezTo>
                  <a:cubicBezTo>
                    <a:pt x="7621" y="156"/>
                    <a:pt x="6968" y="698"/>
                    <a:pt x="6932" y="1388"/>
                  </a:cubicBezTo>
                  <a:cubicBezTo>
                    <a:pt x="6916" y="1679"/>
                    <a:pt x="7009" y="1971"/>
                    <a:pt x="6982" y="2262"/>
                  </a:cubicBezTo>
                  <a:cubicBezTo>
                    <a:pt x="6912" y="3021"/>
                    <a:pt x="6089" y="3478"/>
                    <a:pt x="5339" y="3604"/>
                  </a:cubicBezTo>
                  <a:cubicBezTo>
                    <a:pt x="4589" y="3730"/>
                    <a:pt x="3789" y="3671"/>
                    <a:pt x="3109" y="4013"/>
                  </a:cubicBezTo>
                  <a:cubicBezTo>
                    <a:pt x="2427" y="4353"/>
                    <a:pt x="1996" y="5359"/>
                    <a:pt x="2547" y="5877"/>
                  </a:cubicBezTo>
                  <a:cubicBezTo>
                    <a:pt x="2767" y="6085"/>
                    <a:pt x="3131" y="6225"/>
                    <a:pt x="3127" y="6529"/>
                  </a:cubicBezTo>
                  <a:cubicBezTo>
                    <a:pt x="3126" y="6693"/>
                    <a:pt x="3009" y="6830"/>
                    <a:pt x="2896" y="6952"/>
                  </a:cubicBezTo>
                  <a:cubicBezTo>
                    <a:pt x="2190" y="7716"/>
                    <a:pt x="1483" y="8481"/>
                    <a:pt x="777" y="9245"/>
                  </a:cubicBezTo>
                  <a:cubicBezTo>
                    <a:pt x="504" y="9539"/>
                    <a:pt x="220" y="9858"/>
                    <a:pt x="145" y="10251"/>
                  </a:cubicBezTo>
                  <a:cubicBezTo>
                    <a:pt x="1" y="11007"/>
                    <a:pt x="658" y="11654"/>
                    <a:pt x="1291" y="12081"/>
                  </a:cubicBezTo>
                  <a:cubicBezTo>
                    <a:pt x="1924" y="12509"/>
                    <a:pt x="2660" y="12969"/>
                    <a:pt x="2791" y="13724"/>
                  </a:cubicBezTo>
                  <a:cubicBezTo>
                    <a:pt x="2890" y="14289"/>
                    <a:pt x="2624" y="14933"/>
                    <a:pt x="2939" y="15410"/>
                  </a:cubicBezTo>
                  <a:cubicBezTo>
                    <a:pt x="3123" y="15692"/>
                    <a:pt x="3420" y="15797"/>
                    <a:pt x="3752" y="15797"/>
                  </a:cubicBezTo>
                  <a:cubicBezTo>
                    <a:pt x="4159" y="15797"/>
                    <a:pt x="4620" y="15639"/>
                    <a:pt x="4992" y="15452"/>
                  </a:cubicBezTo>
                  <a:cubicBezTo>
                    <a:pt x="9393" y="13239"/>
                    <a:pt x="13263" y="9965"/>
                    <a:pt x="16182" y="5987"/>
                  </a:cubicBezTo>
                  <a:cubicBezTo>
                    <a:pt x="17151" y="4666"/>
                    <a:pt x="15764" y="4024"/>
                    <a:pt x="14841" y="3184"/>
                  </a:cubicBezTo>
                  <a:cubicBezTo>
                    <a:pt x="13522" y="1979"/>
                    <a:pt x="11979" y="1021"/>
                    <a:pt x="10314" y="372"/>
                  </a:cubicBezTo>
                  <a:cubicBezTo>
                    <a:pt x="9803" y="173"/>
                    <a:pt x="9260" y="1"/>
                    <a:pt x="871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47" name="Google Shape;8947;p31"/>
            <p:cNvSpPr/>
            <p:nvPr/>
          </p:nvSpPr>
          <p:spPr>
            <a:xfrm>
              <a:off x="-1847689" y="1099343"/>
              <a:ext cx="510236" cy="221254"/>
            </a:xfrm>
            <a:custGeom>
              <a:avLst/>
              <a:gdLst/>
              <a:ahLst/>
              <a:cxnLst/>
              <a:rect l="l" t="t" r="r" b="b"/>
              <a:pathLst>
                <a:path w="14517" h="6295" extrusionOk="0">
                  <a:moveTo>
                    <a:pt x="6720" y="1"/>
                  </a:moveTo>
                  <a:cubicBezTo>
                    <a:pt x="6583" y="1"/>
                    <a:pt x="6445" y="12"/>
                    <a:pt x="6308" y="36"/>
                  </a:cubicBezTo>
                  <a:cubicBezTo>
                    <a:pt x="5628" y="157"/>
                    <a:pt x="4973" y="696"/>
                    <a:pt x="4938" y="1388"/>
                  </a:cubicBezTo>
                  <a:cubicBezTo>
                    <a:pt x="4922" y="1680"/>
                    <a:pt x="5015" y="1969"/>
                    <a:pt x="4988" y="2261"/>
                  </a:cubicBezTo>
                  <a:cubicBezTo>
                    <a:pt x="4918" y="3021"/>
                    <a:pt x="4095" y="3479"/>
                    <a:pt x="3344" y="3604"/>
                  </a:cubicBezTo>
                  <a:cubicBezTo>
                    <a:pt x="2594" y="3729"/>
                    <a:pt x="1794" y="3668"/>
                    <a:pt x="1114" y="4011"/>
                  </a:cubicBezTo>
                  <a:cubicBezTo>
                    <a:pt x="434" y="4354"/>
                    <a:pt x="1" y="5358"/>
                    <a:pt x="553" y="5875"/>
                  </a:cubicBezTo>
                  <a:cubicBezTo>
                    <a:pt x="707" y="6021"/>
                    <a:pt x="924" y="6137"/>
                    <a:pt x="1044" y="6294"/>
                  </a:cubicBezTo>
                  <a:cubicBezTo>
                    <a:pt x="2456" y="5893"/>
                    <a:pt x="4512" y="5460"/>
                    <a:pt x="6806" y="5460"/>
                  </a:cubicBezTo>
                  <a:cubicBezTo>
                    <a:pt x="7405" y="5460"/>
                    <a:pt x="8021" y="5489"/>
                    <a:pt x="8645" y="5557"/>
                  </a:cubicBezTo>
                  <a:cubicBezTo>
                    <a:pt x="9428" y="5641"/>
                    <a:pt x="10130" y="5677"/>
                    <a:pt x="10759" y="5677"/>
                  </a:cubicBezTo>
                  <a:cubicBezTo>
                    <a:pt x="12585" y="5677"/>
                    <a:pt x="13788" y="5376"/>
                    <a:pt x="14516" y="5095"/>
                  </a:cubicBezTo>
                  <a:cubicBezTo>
                    <a:pt x="14481" y="4325"/>
                    <a:pt x="13536" y="3809"/>
                    <a:pt x="12848" y="3182"/>
                  </a:cubicBezTo>
                  <a:cubicBezTo>
                    <a:pt x="11529" y="1980"/>
                    <a:pt x="9984" y="1020"/>
                    <a:pt x="8320" y="372"/>
                  </a:cubicBezTo>
                  <a:cubicBezTo>
                    <a:pt x="7809" y="172"/>
                    <a:pt x="7265" y="1"/>
                    <a:pt x="672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48" name="Google Shape;8948;p31"/>
            <p:cNvSpPr/>
            <p:nvPr/>
          </p:nvSpPr>
          <p:spPr>
            <a:xfrm>
              <a:off x="-1765517" y="1216136"/>
              <a:ext cx="428097" cy="200376"/>
            </a:xfrm>
            <a:custGeom>
              <a:avLst/>
              <a:gdLst/>
              <a:ahLst/>
              <a:cxnLst/>
              <a:rect l="l" t="t" r="r" b="b"/>
              <a:pathLst>
                <a:path w="12180" h="5701" extrusionOk="0">
                  <a:moveTo>
                    <a:pt x="5256" y="1"/>
                  </a:moveTo>
                  <a:lnTo>
                    <a:pt x="5256" y="1"/>
                  </a:lnTo>
                  <a:cubicBezTo>
                    <a:pt x="5472" y="116"/>
                    <a:pt x="5680" y="241"/>
                    <a:pt x="5849" y="412"/>
                  </a:cubicBezTo>
                  <a:cubicBezTo>
                    <a:pt x="6020" y="576"/>
                    <a:pt x="6163" y="765"/>
                    <a:pt x="6269" y="972"/>
                  </a:cubicBezTo>
                  <a:cubicBezTo>
                    <a:pt x="6376" y="1178"/>
                    <a:pt x="6455" y="1398"/>
                    <a:pt x="6505" y="1622"/>
                  </a:cubicBezTo>
                  <a:cubicBezTo>
                    <a:pt x="6533" y="1749"/>
                    <a:pt x="6549" y="1881"/>
                    <a:pt x="6559" y="2012"/>
                  </a:cubicBezTo>
                  <a:cubicBezTo>
                    <a:pt x="6415" y="1995"/>
                    <a:pt x="6269" y="1981"/>
                    <a:pt x="6123" y="1965"/>
                  </a:cubicBezTo>
                  <a:cubicBezTo>
                    <a:pt x="5478" y="1893"/>
                    <a:pt x="4826" y="1850"/>
                    <a:pt x="4173" y="1850"/>
                  </a:cubicBezTo>
                  <a:cubicBezTo>
                    <a:pt x="3788" y="1850"/>
                    <a:pt x="3403" y="1865"/>
                    <a:pt x="3018" y="1898"/>
                  </a:cubicBezTo>
                  <a:cubicBezTo>
                    <a:pt x="2950" y="1905"/>
                    <a:pt x="2882" y="1917"/>
                    <a:pt x="2814" y="1924"/>
                  </a:cubicBezTo>
                  <a:cubicBezTo>
                    <a:pt x="2778" y="1878"/>
                    <a:pt x="2741" y="1848"/>
                    <a:pt x="2701" y="1807"/>
                  </a:cubicBezTo>
                  <a:cubicBezTo>
                    <a:pt x="2634" y="1748"/>
                    <a:pt x="2561" y="1702"/>
                    <a:pt x="2490" y="1667"/>
                  </a:cubicBezTo>
                  <a:cubicBezTo>
                    <a:pt x="2344" y="1595"/>
                    <a:pt x="2200" y="1552"/>
                    <a:pt x="2055" y="1521"/>
                  </a:cubicBezTo>
                  <a:cubicBezTo>
                    <a:pt x="1807" y="1468"/>
                    <a:pt x="1562" y="1454"/>
                    <a:pt x="1319" y="1454"/>
                  </a:cubicBezTo>
                  <a:cubicBezTo>
                    <a:pt x="1281" y="1454"/>
                    <a:pt x="1242" y="1455"/>
                    <a:pt x="1204" y="1455"/>
                  </a:cubicBezTo>
                  <a:cubicBezTo>
                    <a:pt x="1471" y="1534"/>
                    <a:pt x="1735" y="1628"/>
                    <a:pt x="1968" y="1757"/>
                  </a:cubicBezTo>
                  <a:cubicBezTo>
                    <a:pt x="2082" y="1821"/>
                    <a:pt x="2190" y="1895"/>
                    <a:pt x="2275" y="1978"/>
                  </a:cubicBezTo>
                  <a:cubicBezTo>
                    <a:pt x="2278" y="1984"/>
                    <a:pt x="2280" y="1987"/>
                    <a:pt x="2284" y="1991"/>
                  </a:cubicBezTo>
                  <a:cubicBezTo>
                    <a:pt x="1498" y="2122"/>
                    <a:pt x="732" y="2350"/>
                    <a:pt x="1" y="2644"/>
                  </a:cubicBezTo>
                  <a:cubicBezTo>
                    <a:pt x="1018" y="2464"/>
                    <a:pt x="2027" y="2330"/>
                    <a:pt x="3035" y="2312"/>
                  </a:cubicBezTo>
                  <a:cubicBezTo>
                    <a:pt x="3145" y="2310"/>
                    <a:pt x="3254" y="2309"/>
                    <a:pt x="3363" y="2309"/>
                  </a:cubicBezTo>
                  <a:cubicBezTo>
                    <a:pt x="3686" y="2309"/>
                    <a:pt x="4009" y="2319"/>
                    <a:pt x="4334" y="2334"/>
                  </a:cubicBezTo>
                  <a:cubicBezTo>
                    <a:pt x="4290" y="2591"/>
                    <a:pt x="4224" y="2858"/>
                    <a:pt x="4133" y="3110"/>
                  </a:cubicBezTo>
                  <a:cubicBezTo>
                    <a:pt x="4011" y="3443"/>
                    <a:pt x="3851" y="3763"/>
                    <a:pt x="3657" y="4060"/>
                  </a:cubicBezTo>
                  <a:cubicBezTo>
                    <a:pt x="3464" y="4360"/>
                    <a:pt x="3235" y="4641"/>
                    <a:pt x="2970" y="4886"/>
                  </a:cubicBezTo>
                  <a:cubicBezTo>
                    <a:pt x="2711" y="5139"/>
                    <a:pt x="2407" y="5343"/>
                    <a:pt x="2094" y="5534"/>
                  </a:cubicBezTo>
                  <a:cubicBezTo>
                    <a:pt x="2425" y="5380"/>
                    <a:pt x="2757" y="5213"/>
                    <a:pt x="3050" y="4981"/>
                  </a:cubicBezTo>
                  <a:cubicBezTo>
                    <a:pt x="3350" y="4764"/>
                    <a:pt x="3621" y="4500"/>
                    <a:pt x="3858" y="4208"/>
                  </a:cubicBezTo>
                  <a:cubicBezTo>
                    <a:pt x="4100" y="3920"/>
                    <a:pt x="4307" y="3600"/>
                    <a:pt x="4477" y="3258"/>
                  </a:cubicBezTo>
                  <a:cubicBezTo>
                    <a:pt x="4620" y="2973"/>
                    <a:pt x="4729" y="2678"/>
                    <a:pt x="4816" y="2360"/>
                  </a:cubicBezTo>
                  <a:cubicBezTo>
                    <a:pt x="5231" y="2387"/>
                    <a:pt x="5649" y="2421"/>
                    <a:pt x="6070" y="2458"/>
                  </a:cubicBezTo>
                  <a:cubicBezTo>
                    <a:pt x="6710" y="2526"/>
                    <a:pt x="7361" y="2567"/>
                    <a:pt x="8011" y="2567"/>
                  </a:cubicBezTo>
                  <a:cubicBezTo>
                    <a:pt x="8115" y="2567"/>
                    <a:pt x="8219" y="2566"/>
                    <a:pt x="8323" y="2564"/>
                  </a:cubicBezTo>
                  <a:lnTo>
                    <a:pt x="8323" y="2564"/>
                  </a:lnTo>
                  <a:cubicBezTo>
                    <a:pt x="8188" y="3098"/>
                    <a:pt x="7995" y="3636"/>
                    <a:pt x="7749" y="4138"/>
                  </a:cubicBezTo>
                  <a:cubicBezTo>
                    <a:pt x="7455" y="4727"/>
                    <a:pt x="7073" y="5284"/>
                    <a:pt x="6542" y="5700"/>
                  </a:cubicBezTo>
                  <a:cubicBezTo>
                    <a:pt x="7122" y="5356"/>
                    <a:pt x="7588" y="4831"/>
                    <a:pt x="7966" y="4264"/>
                  </a:cubicBezTo>
                  <a:cubicBezTo>
                    <a:pt x="8155" y="3978"/>
                    <a:pt x="8323" y="3680"/>
                    <a:pt x="8476" y="3373"/>
                  </a:cubicBezTo>
                  <a:cubicBezTo>
                    <a:pt x="8608" y="3101"/>
                    <a:pt x="8726" y="2830"/>
                    <a:pt x="8831" y="2541"/>
                  </a:cubicBezTo>
                  <a:cubicBezTo>
                    <a:pt x="8944" y="2534"/>
                    <a:pt x="9058" y="2531"/>
                    <a:pt x="9172" y="2521"/>
                  </a:cubicBezTo>
                  <a:cubicBezTo>
                    <a:pt x="10205" y="2434"/>
                    <a:pt x="11245" y="2222"/>
                    <a:pt x="12180" y="1774"/>
                  </a:cubicBezTo>
                  <a:lnTo>
                    <a:pt x="12180" y="1774"/>
                  </a:lnTo>
                  <a:cubicBezTo>
                    <a:pt x="11187" y="2055"/>
                    <a:pt x="10170" y="2138"/>
                    <a:pt x="9158" y="2152"/>
                  </a:cubicBezTo>
                  <a:cubicBezTo>
                    <a:pt x="9101" y="2153"/>
                    <a:pt x="9044" y="2153"/>
                    <a:pt x="8987" y="2153"/>
                  </a:cubicBezTo>
                  <a:cubicBezTo>
                    <a:pt x="8331" y="2153"/>
                    <a:pt x="7680" y="2116"/>
                    <a:pt x="7026" y="2058"/>
                  </a:cubicBezTo>
                  <a:cubicBezTo>
                    <a:pt x="6986" y="1865"/>
                    <a:pt x="6935" y="1685"/>
                    <a:pt x="6863" y="1507"/>
                  </a:cubicBezTo>
                  <a:cubicBezTo>
                    <a:pt x="6765" y="1265"/>
                    <a:pt x="6636" y="1038"/>
                    <a:pt x="6479" y="835"/>
                  </a:cubicBezTo>
                  <a:cubicBezTo>
                    <a:pt x="6326" y="629"/>
                    <a:pt x="6136" y="452"/>
                    <a:pt x="5927" y="314"/>
                  </a:cubicBezTo>
                  <a:cubicBezTo>
                    <a:pt x="5722" y="165"/>
                    <a:pt x="5486" y="78"/>
                    <a:pt x="525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49" name="Google Shape;8949;p31"/>
            <p:cNvSpPr/>
            <p:nvPr/>
          </p:nvSpPr>
          <p:spPr>
            <a:xfrm>
              <a:off x="-1917772" y="1278556"/>
              <a:ext cx="580672" cy="376078"/>
            </a:xfrm>
            <a:custGeom>
              <a:avLst/>
              <a:gdLst/>
              <a:ahLst/>
              <a:cxnLst/>
              <a:rect l="l" t="t" r="r" b="b"/>
              <a:pathLst>
                <a:path w="16521" h="10700" extrusionOk="0">
                  <a:moveTo>
                    <a:pt x="16509" y="1"/>
                  </a:moveTo>
                  <a:lnTo>
                    <a:pt x="16509" y="1"/>
                  </a:lnTo>
                  <a:cubicBezTo>
                    <a:pt x="12564" y="5257"/>
                    <a:pt x="6390" y="8261"/>
                    <a:pt x="4798" y="8261"/>
                  </a:cubicBezTo>
                  <a:cubicBezTo>
                    <a:pt x="4699" y="8261"/>
                    <a:pt x="4617" y="8250"/>
                    <a:pt x="4555" y="8226"/>
                  </a:cubicBezTo>
                  <a:cubicBezTo>
                    <a:pt x="3500" y="7826"/>
                    <a:pt x="3961" y="6649"/>
                    <a:pt x="2311" y="5646"/>
                  </a:cubicBezTo>
                  <a:cubicBezTo>
                    <a:pt x="661" y="4642"/>
                    <a:pt x="2618" y="2154"/>
                    <a:pt x="2618" y="2154"/>
                  </a:cubicBezTo>
                  <a:lnTo>
                    <a:pt x="2618" y="2154"/>
                  </a:lnTo>
                  <a:cubicBezTo>
                    <a:pt x="2004" y="2818"/>
                    <a:pt x="1392" y="3483"/>
                    <a:pt x="776" y="4147"/>
                  </a:cubicBezTo>
                  <a:cubicBezTo>
                    <a:pt x="503" y="4441"/>
                    <a:pt x="220" y="4760"/>
                    <a:pt x="145" y="5153"/>
                  </a:cubicBezTo>
                  <a:cubicBezTo>
                    <a:pt x="0" y="5906"/>
                    <a:pt x="659" y="6556"/>
                    <a:pt x="1292" y="6983"/>
                  </a:cubicBezTo>
                  <a:cubicBezTo>
                    <a:pt x="1924" y="7412"/>
                    <a:pt x="2659" y="7871"/>
                    <a:pt x="2792" y="8626"/>
                  </a:cubicBezTo>
                  <a:cubicBezTo>
                    <a:pt x="2889" y="9189"/>
                    <a:pt x="2624" y="9835"/>
                    <a:pt x="2938" y="10312"/>
                  </a:cubicBezTo>
                  <a:cubicBezTo>
                    <a:pt x="3123" y="10594"/>
                    <a:pt x="3420" y="10700"/>
                    <a:pt x="3753" y="10700"/>
                  </a:cubicBezTo>
                  <a:cubicBezTo>
                    <a:pt x="4160" y="10700"/>
                    <a:pt x="4620" y="10541"/>
                    <a:pt x="4991" y="10355"/>
                  </a:cubicBezTo>
                  <a:cubicBezTo>
                    <a:pt x="9391" y="8142"/>
                    <a:pt x="13263" y="4869"/>
                    <a:pt x="16182" y="891"/>
                  </a:cubicBezTo>
                  <a:cubicBezTo>
                    <a:pt x="16428" y="555"/>
                    <a:pt x="16520" y="262"/>
                    <a:pt x="16509" y="1"/>
                  </a:cubicBezTo>
                  <a:close/>
                </a:path>
              </a:pathLst>
            </a:custGeom>
            <a:solidFill>
              <a:srgbClr val="000000">
                <a:alpha val="18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50" name="Google Shape;8950;p31"/>
            <p:cNvSpPr/>
            <p:nvPr/>
          </p:nvSpPr>
          <p:spPr>
            <a:xfrm>
              <a:off x="-1747381" y="1099308"/>
              <a:ext cx="360473" cy="136794"/>
            </a:xfrm>
            <a:custGeom>
              <a:avLst/>
              <a:gdLst/>
              <a:ahLst/>
              <a:cxnLst/>
              <a:rect l="l" t="t" r="r" b="b"/>
              <a:pathLst>
                <a:path w="10256" h="3892" extrusionOk="0">
                  <a:moveTo>
                    <a:pt x="3866" y="0"/>
                  </a:moveTo>
                  <a:cubicBezTo>
                    <a:pt x="3729" y="0"/>
                    <a:pt x="3591" y="11"/>
                    <a:pt x="3454" y="35"/>
                  </a:cubicBezTo>
                  <a:cubicBezTo>
                    <a:pt x="2772" y="157"/>
                    <a:pt x="2119" y="696"/>
                    <a:pt x="2084" y="1387"/>
                  </a:cubicBezTo>
                  <a:cubicBezTo>
                    <a:pt x="2068" y="1680"/>
                    <a:pt x="2161" y="1969"/>
                    <a:pt x="2134" y="2260"/>
                  </a:cubicBezTo>
                  <a:cubicBezTo>
                    <a:pt x="2064" y="3019"/>
                    <a:pt x="1241" y="3479"/>
                    <a:pt x="490" y="3603"/>
                  </a:cubicBezTo>
                  <a:cubicBezTo>
                    <a:pt x="328" y="3630"/>
                    <a:pt x="166" y="3648"/>
                    <a:pt x="0" y="3660"/>
                  </a:cubicBezTo>
                  <a:cubicBezTo>
                    <a:pt x="64" y="3683"/>
                    <a:pt x="644" y="3891"/>
                    <a:pt x="1287" y="3891"/>
                  </a:cubicBezTo>
                  <a:cubicBezTo>
                    <a:pt x="1902" y="3891"/>
                    <a:pt x="2575" y="3702"/>
                    <a:pt x="2914" y="2980"/>
                  </a:cubicBezTo>
                  <a:cubicBezTo>
                    <a:pt x="3312" y="2133"/>
                    <a:pt x="3543" y="1245"/>
                    <a:pt x="4781" y="1245"/>
                  </a:cubicBezTo>
                  <a:cubicBezTo>
                    <a:pt x="5768" y="1245"/>
                    <a:pt x="7395" y="1809"/>
                    <a:pt x="10255" y="3407"/>
                  </a:cubicBezTo>
                  <a:cubicBezTo>
                    <a:pt x="10165" y="3333"/>
                    <a:pt x="10078" y="3259"/>
                    <a:pt x="9994" y="3182"/>
                  </a:cubicBezTo>
                  <a:cubicBezTo>
                    <a:pt x="8673" y="1980"/>
                    <a:pt x="7130" y="1018"/>
                    <a:pt x="5466" y="371"/>
                  </a:cubicBezTo>
                  <a:cubicBezTo>
                    <a:pt x="4955" y="172"/>
                    <a:pt x="4411" y="0"/>
                    <a:pt x="3866" y="0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51" name="Google Shape;8951;p31"/>
            <p:cNvSpPr/>
            <p:nvPr/>
          </p:nvSpPr>
          <p:spPr>
            <a:xfrm>
              <a:off x="-755508" y="728440"/>
              <a:ext cx="485633" cy="573959"/>
            </a:xfrm>
            <a:custGeom>
              <a:avLst/>
              <a:gdLst/>
              <a:ahLst/>
              <a:cxnLst/>
              <a:rect l="l" t="t" r="r" b="b"/>
              <a:pathLst>
                <a:path w="13817" h="16330" extrusionOk="0">
                  <a:moveTo>
                    <a:pt x="8230" y="1"/>
                  </a:moveTo>
                  <a:cubicBezTo>
                    <a:pt x="8102" y="1"/>
                    <a:pt x="7974" y="23"/>
                    <a:pt x="7849" y="73"/>
                  </a:cubicBezTo>
                  <a:cubicBezTo>
                    <a:pt x="7502" y="210"/>
                    <a:pt x="7266" y="531"/>
                    <a:pt x="7046" y="837"/>
                  </a:cubicBezTo>
                  <a:cubicBezTo>
                    <a:pt x="6477" y="1630"/>
                    <a:pt x="5911" y="2422"/>
                    <a:pt x="5344" y="3215"/>
                  </a:cubicBezTo>
                  <a:cubicBezTo>
                    <a:pt x="5254" y="3339"/>
                    <a:pt x="5151" y="3475"/>
                    <a:pt x="4998" y="3503"/>
                  </a:cubicBezTo>
                  <a:cubicBezTo>
                    <a:pt x="4977" y="3507"/>
                    <a:pt x="4956" y="3509"/>
                    <a:pt x="4935" y="3509"/>
                  </a:cubicBezTo>
                  <a:cubicBezTo>
                    <a:pt x="4687" y="3509"/>
                    <a:pt x="4499" y="3226"/>
                    <a:pt x="4282" y="3068"/>
                  </a:cubicBezTo>
                  <a:cubicBezTo>
                    <a:pt x="4142" y="2965"/>
                    <a:pt x="3987" y="2919"/>
                    <a:pt x="3830" y="2919"/>
                  </a:cubicBezTo>
                  <a:cubicBezTo>
                    <a:pt x="3330" y="2919"/>
                    <a:pt x="2810" y="3379"/>
                    <a:pt x="2672" y="3909"/>
                  </a:cubicBezTo>
                  <a:cubicBezTo>
                    <a:pt x="2489" y="4605"/>
                    <a:pt x="2702" y="5348"/>
                    <a:pt x="2732" y="6074"/>
                  </a:cubicBezTo>
                  <a:cubicBezTo>
                    <a:pt x="2765" y="6798"/>
                    <a:pt x="2502" y="7651"/>
                    <a:pt x="1816" y="7844"/>
                  </a:cubicBezTo>
                  <a:cubicBezTo>
                    <a:pt x="1552" y="7918"/>
                    <a:pt x="1266" y="7880"/>
                    <a:pt x="1000" y="7944"/>
                  </a:cubicBezTo>
                  <a:cubicBezTo>
                    <a:pt x="369" y="8094"/>
                    <a:pt x="0" y="8799"/>
                    <a:pt x="22" y="9459"/>
                  </a:cubicBezTo>
                  <a:cubicBezTo>
                    <a:pt x="43" y="10117"/>
                    <a:pt x="369" y="10732"/>
                    <a:pt x="725" y="11292"/>
                  </a:cubicBezTo>
                  <a:cubicBezTo>
                    <a:pt x="1650" y="12748"/>
                    <a:pt x="2838" y="14035"/>
                    <a:pt x="4204" y="15075"/>
                  </a:cubicBezTo>
                  <a:cubicBezTo>
                    <a:pt x="4878" y="15585"/>
                    <a:pt x="5506" y="16330"/>
                    <a:pt x="6177" y="16330"/>
                  </a:cubicBezTo>
                  <a:cubicBezTo>
                    <a:pt x="6460" y="16330"/>
                    <a:pt x="6750" y="16198"/>
                    <a:pt x="7054" y="15863"/>
                  </a:cubicBezTo>
                  <a:cubicBezTo>
                    <a:pt x="10153" y="12449"/>
                    <a:pt x="12417" y="8260"/>
                    <a:pt x="13597" y="3752"/>
                  </a:cubicBezTo>
                  <a:cubicBezTo>
                    <a:pt x="13778" y="3060"/>
                    <a:pt x="13817" y="2110"/>
                    <a:pt x="13157" y="1829"/>
                  </a:cubicBezTo>
                  <a:cubicBezTo>
                    <a:pt x="13041" y="1779"/>
                    <a:pt x="12924" y="1759"/>
                    <a:pt x="12804" y="1759"/>
                  </a:cubicBezTo>
                  <a:cubicBezTo>
                    <a:pt x="12406" y="1759"/>
                    <a:pt x="11988" y="1973"/>
                    <a:pt x="11574" y="1974"/>
                  </a:cubicBezTo>
                  <a:cubicBezTo>
                    <a:pt x="11573" y="1974"/>
                    <a:pt x="11572" y="1974"/>
                    <a:pt x="11571" y="1974"/>
                  </a:cubicBezTo>
                  <a:cubicBezTo>
                    <a:pt x="10848" y="1974"/>
                    <a:pt x="10281" y="1361"/>
                    <a:pt x="9763" y="840"/>
                  </a:cubicBezTo>
                  <a:cubicBezTo>
                    <a:pt x="9342" y="417"/>
                    <a:pt x="8784" y="1"/>
                    <a:pt x="823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52" name="Google Shape;8952;p31"/>
            <p:cNvSpPr/>
            <p:nvPr/>
          </p:nvSpPr>
          <p:spPr>
            <a:xfrm>
              <a:off x="-755473" y="830963"/>
              <a:ext cx="227650" cy="471223"/>
            </a:xfrm>
            <a:custGeom>
              <a:avLst/>
              <a:gdLst/>
              <a:ahLst/>
              <a:cxnLst/>
              <a:rect l="l" t="t" r="r" b="b"/>
              <a:pathLst>
                <a:path w="6477" h="13407" extrusionOk="0">
                  <a:moveTo>
                    <a:pt x="3830" y="1"/>
                  </a:moveTo>
                  <a:cubicBezTo>
                    <a:pt x="3331" y="1"/>
                    <a:pt x="2810" y="460"/>
                    <a:pt x="2671" y="991"/>
                  </a:cubicBezTo>
                  <a:cubicBezTo>
                    <a:pt x="2488" y="1686"/>
                    <a:pt x="2700" y="2429"/>
                    <a:pt x="2731" y="3154"/>
                  </a:cubicBezTo>
                  <a:cubicBezTo>
                    <a:pt x="2761" y="3880"/>
                    <a:pt x="2501" y="4731"/>
                    <a:pt x="1815" y="4924"/>
                  </a:cubicBezTo>
                  <a:cubicBezTo>
                    <a:pt x="1552" y="4997"/>
                    <a:pt x="1267" y="4960"/>
                    <a:pt x="1001" y="5024"/>
                  </a:cubicBezTo>
                  <a:cubicBezTo>
                    <a:pt x="371" y="5174"/>
                    <a:pt x="1" y="5880"/>
                    <a:pt x="22" y="6539"/>
                  </a:cubicBezTo>
                  <a:cubicBezTo>
                    <a:pt x="43" y="7199"/>
                    <a:pt x="371" y="7813"/>
                    <a:pt x="725" y="8373"/>
                  </a:cubicBezTo>
                  <a:cubicBezTo>
                    <a:pt x="1649" y="9829"/>
                    <a:pt x="2837" y="11117"/>
                    <a:pt x="4207" y="12154"/>
                  </a:cubicBezTo>
                  <a:cubicBezTo>
                    <a:pt x="4879" y="12665"/>
                    <a:pt x="5506" y="13407"/>
                    <a:pt x="6177" y="13407"/>
                  </a:cubicBezTo>
                  <a:cubicBezTo>
                    <a:pt x="6217" y="13407"/>
                    <a:pt x="6257" y="13404"/>
                    <a:pt x="6297" y="13399"/>
                  </a:cubicBezTo>
                  <a:cubicBezTo>
                    <a:pt x="6455" y="12416"/>
                    <a:pt x="6476" y="10618"/>
                    <a:pt x="5573" y="7803"/>
                  </a:cubicBezTo>
                  <a:cubicBezTo>
                    <a:pt x="4680" y="5031"/>
                    <a:pt x="4647" y="2299"/>
                    <a:pt x="4764" y="541"/>
                  </a:cubicBezTo>
                  <a:cubicBezTo>
                    <a:pt x="4594" y="455"/>
                    <a:pt x="4446" y="269"/>
                    <a:pt x="4281" y="149"/>
                  </a:cubicBezTo>
                  <a:cubicBezTo>
                    <a:pt x="4141" y="46"/>
                    <a:pt x="3986" y="1"/>
                    <a:pt x="383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53" name="Google Shape;8953;p31"/>
            <p:cNvSpPr/>
            <p:nvPr/>
          </p:nvSpPr>
          <p:spPr>
            <a:xfrm>
              <a:off x="-639419" y="894578"/>
              <a:ext cx="193698" cy="407535"/>
            </a:xfrm>
            <a:custGeom>
              <a:avLst/>
              <a:gdLst/>
              <a:ahLst/>
              <a:cxnLst/>
              <a:rect l="l" t="t" r="r" b="b"/>
              <a:pathLst>
                <a:path w="5511" h="11595" extrusionOk="0">
                  <a:moveTo>
                    <a:pt x="1415" y="1"/>
                  </a:moveTo>
                  <a:cubicBezTo>
                    <a:pt x="1287" y="737"/>
                    <a:pt x="1227" y="1497"/>
                    <a:pt x="1259" y="2257"/>
                  </a:cubicBezTo>
                  <a:cubicBezTo>
                    <a:pt x="1257" y="2254"/>
                    <a:pt x="1251" y="2254"/>
                    <a:pt x="1248" y="2250"/>
                  </a:cubicBezTo>
                  <a:cubicBezTo>
                    <a:pt x="1155" y="2184"/>
                    <a:pt x="1065" y="2094"/>
                    <a:pt x="981" y="1998"/>
                  </a:cubicBezTo>
                  <a:cubicBezTo>
                    <a:pt x="816" y="1801"/>
                    <a:pt x="678" y="1570"/>
                    <a:pt x="552" y="1330"/>
                  </a:cubicBezTo>
                  <a:lnTo>
                    <a:pt x="552" y="1330"/>
                  </a:lnTo>
                  <a:cubicBezTo>
                    <a:pt x="605" y="1594"/>
                    <a:pt x="669" y="1858"/>
                    <a:pt x="779" y="2120"/>
                  </a:cubicBezTo>
                  <a:cubicBezTo>
                    <a:pt x="836" y="2250"/>
                    <a:pt x="905" y="2378"/>
                    <a:pt x="999" y="2501"/>
                  </a:cubicBezTo>
                  <a:cubicBezTo>
                    <a:pt x="1045" y="2564"/>
                    <a:pt x="1101" y="2623"/>
                    <a:pt x="1169" y="2678"/>
                  </a:cubicBezTo>
                  <a:cubicBezTo>
                    <a:pt x="1214" y="2708"/>
                    <a:pt x="1249" y="2740"/>
                    <a:pt x="1299" y="2764"/>
                  </a:cubicBezTo>
                  <a:cubicBezTo>
                    <a:pt x="1307" y="2828"/>
                    <a:pt x="1307" y="2896"/>
                    <a:pt x="1315" y="2960"/>
                  </a:cubicBezTo>
                  <a:cubicBezTo>
                    <a:pt x="1437" y="3950"/>
                    <a:pt x="1679" y="4922"/>
                    <a:pt x="1985" y="5868"/>
                  </a:cubicBezTo>
                  <a:cubicBezTo>
                    <a:pt x="2030" y="6000"/>
                    <a:pt x="2071" y="6135"/>
                    <a:pt x="2112" y="6269"/>
                  </a:cubicBezTo>
                  <a:cubicBezTo>
                    <a:pt x="2015" y="6279"/>
                    <a:pt x="1913" y="6284"/>
                    <a:pt x="1814" y="6284"/>
                  </a:cubicBezTo>
                  <a:cubicBezTo>
                    <a:pt x="1790" y="6284"/>
                    <a:pt x="1766" y="6284"/>
                    <a:pt x="1742" y="6283"/>
                  </a:cubicBezTo>
                  <a:cubicBezTo>
                    <a:pt x="1524" y="6275"/>
                    <a:pt x="1307" y="6239"/>
                    <a:pt x="1095" y="6170"/>
                  </a:cubicBezTo>
                  <a:cubicBezTo>
                    <a:pt x="884" y="6106"/>
                    <a:pt x="681" y="6005"/>
                    <a:pt x="495" y="5870"/>
                  </a:cubicBezTo>
                  <a:cubicBezTo>
                    <a:pt x="305" y="5742"/>
                    <a:pt x="149" y="5568"/>
                    <a:pt x="1" y="5383"/>
                  </a:cubicBezTo>
                  <a:lnTo>
                    <a:pt x="1" y="5383"/>
                  </a:lnTo>
                  <a:cubicBezTo>
                    <a:pt x="116" y="5586"/>
                    <a:pt x="244" y="5793"/>
                    <a:pt x="421" y="5962"/>
                  </a:cubicBezTo>
                  <a:cubicBezTo>
                    <a:pt x="591" y="6135"/>
                    <a:pt x="791" y="6283"/>
                    <a:pt x="1009" y="6393"/>
                  </a:cubicBezTo>
                  <a:cubicBezTo>
                    <a:pt x="1228" y="6506"/>
                    <a:pt x="1464" y="6591"/>
                    <a:pt x="1705" y="6642"/>
                  </a:cubicBezTo>
                  <a:cubicBezTo>
                    <a:pt x="1884" y="6678"/>
                    <a:pt x="2060" y="6698"/>
                    <a:pt x="2245" y="6703"/>
                  </a:cubicBezTo>
                  <a:cubicBezTo>
                    <a:pt x="2442" y="7361"/>
                    <a:pt x="2617" y="8019"/>
                    <a:pt x="2750" y="8691"/>
                  </a:cubicBezTo>
                  <a:cubicBezTo>
                    <a:pt x="2935" y="9644"/>
                    <a:pt x="3057" y="10614"/>
                    <a:pt x="2993" y="11594"/>
                  </a:cubicBezTo>
                  <a:cubicBezTo>
                    <a:pt x="3223" y="10641"/>
                    <a:pt x="3214" y="9628"/>
                    <a:pt x="3093" y="8642"/>
                  </a:cubicBezTo>
                  <a:cubicBezTo>
                    <a:pt x="3080" y="8534"/>
                    <a:pt x="3058" y="8427"/>
                    <a:pt x="3043" y="8318"/>
                  </a:cubicBezTo>
                  <a:cubicBezTo>
                    <a:pt x="3288" y="8169"/>
                    <a:pt x="3517" y="8014"/>
                    <a:pt x="3741" y="7842"/>
                  </a:cubicBezTo>
                  <a:cubicBezTo>
                    <a:pt x="3994" y="7648"/>
                    <a:pt x="4237" y="7439"/>
                    <a:pt x="4464" y="7214"/>
                  </a:cubicBezTo>
                  <a:cubicBezTo>
                    <a:pt x="4914" y="6762"/>
                    <a:pt x="5306" y="6235"/>
                    <a:pt x="5510" y="5633"/>
                  </a:cubicBezTo>
                  <a:lnTo>
                    <a:pt x="5510" y="5633"/>
                  </a:lnTo>
                  <a:cubicBezTo>
                    <a:pt x="5232" y="6203"/>
                    <a:pt x="4791" y="6655"/>
                    <a:pt x="4307" y="7032"/>
                  </a:cubicBezTo>
                  <a:cubicBezTo>
                    <a:pt x="3891" y="7348"/>
                    <a:pt x="3434" y="7619"/>
                    <a:pt x="2967" y="7839"/>
                  </a:cubicBezTo>
                  <a:cubicBezTo>
                    <a:pt x="2834" y="7126"/>
                    <a:pt x="2645" y="6422"/>
                    <a:pt x="2430" y="5736"/>
                  </a:cubicBezTo>
                  <a:cubicBezTo>
                    <a:pt x="2312" y="5349"/>
                    <a:pt x="2200" y="4963"/>
                    <a:pt x="2094" y="4576"/>
                  </a:cubicBezTo>
                  <a:cubicBezTo>
                    <a:pt x="2371" y="4440"/>
                    <a:pt x="2621" y="4286"/>
                    <a:pt x="2857" y="4106"/>
                  </a:cubicBezTo>
                  <a:cubicBezTo>
                    <a:pt x="3137" y="3890"/>
                    <a:pt x="3393" y="3640"/>
                    <a:pt x="3611" y="3364"/>
                  </a:cubicBezTo>
                  <a:cubicBezTo>
                    <a:pt x="3833" y="3091"/>
                    <a:pt x="4024" y="2793"/>
                    <a:pt x="4167" y="2473"/>
                  </a:cubicBezTo>
                  <a:cubicBezTo>
                    <a:pt x="4323" y="2158"/>
                    <a:pt x="4414" y="1820"/>
                    <a:pt x="4491" y="1483"/>
                  </a:cubicBezTo>
                  <a:lnTo>
                    <a:pt x="4491" y="1483"/>
                  </a:lnTo>
                  <a:cubicBezTo>
                    <a:pt x="4374" y="1807"/>
                    <a:pt x="4249" y="2128"/>
                    <a:pt x="4064" y="2414"/>
                  </a:cubicBezTo>
                  <a:cubicBezTo>
                    <a:pt x="3891" y="2706"/>
                    <a:pt x="3677" y="2968"/>
                    <a:pt x="3437" y="3200"/>
                  </a:cubicBezTo>
                  <a:cubicBezTo>
                    <a:pt x="3200" y="3434"/>
                    <a:pt x="2935" y="3637"/>
                    <a:pt x="2653" y="3806"/>
                  </a:cubicBezTo>
                  <a:cubicBezTo>
                    <a:pt x="2438" y="3936"/>
                    <a:pt x="2205" y="4042"/>
                    <a:pt x="1977" y="4127"/>
                  </a:cubicBezTo>
                  <a:cubicBezTo>
                    <a:pt x="1872" y="3723"/>
                    <a:pt x="1778" y="3319"/>
                    <a:pt x="1701" y="2908"/>
                  </a:cubicBezTo>
                  <a:cubicBezTo>
                    <a:pt x="1521" y="1957"/>
                    <a:pt x="1445" y="987"/>
                    <a:pt x="141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54" name="Google Shape;8954;p31"/>
            <p:cNvSpPr/>
            <p:nvPr/>
          </p:nvSpPr>
          <p:spPr>
            <a:xfrm>
              <a:off x="-559882" y="728334"/>
              <a:ext cx="290002" cy="573713"/>
            </a:xfrm>
            <a:custGeom>
              <a:avLst/>
              <a:gdLst/>
              <a:ahLst/>
              <a:cxnLst/>
              <a:rect l="l" t="t" r="r" b="b"/>
              <a:pathLst>
                <a:path w="8251" h="16323" extrusionOk="0">
                  <a:moveTo>
                    <a:pt x="2664" y="1"/>
                  </a:moveTo>
                  <a:cubicBezTo>
                    <a:pt x="2536" y="1"/>
                    <a:pt x="2408" y="23"/>
                    <a:pt x="2283" y="73"/>
                  </a:cubicBezTo>
                  <a:cubicBezTo>
                    <a:pt x="1936" y="211"/>
                    <a:pt x="1697" y="530"/>
                    <a:pt x="1480" y="839"/>
                  </a:cubicBezTo>
                  <a:cubicBezTo>
                    <a:pt x="987" y="1527"/>
                    <a:pt x="494" y="2215"/>
                    <a:pt x="1" y="2905"/>
                  </a:cubicBezTo>
                  <a:cubicBezTo>
                    <a:pt x="1" y="2905"/>
                    <a:pt x="1123" y="1579"/>
                    <a:pt x="2208" y="1579"/>
                  </a:cubicBezTo>
                  <a:cubicBezTo>
                    <a:pt x="2540" y="1579"/>
                    <a:pt x="2869" y="1703"/>
                    <a:pt x="3161" y="2027"/>
                  </a:cubicBezTo>
                  <a:cubicBezTo>
                    <a:pt x="4410" y="3411"/>
                    <a:pt x="5405" y="2778"/>
                    <a:pt x="5982" y="3703"/>
                  </a:cubicBezTo>
                  <a:cubicBezTo>
                    <a:pt x="6559" y="4628"/>
                    <a:pt x="5063" y="11443"/>
                    <a:pt x="731" y="16323"/>
                  </a:cubicBezTo>
                  <a:cubicBezTo>
                    <a:pt x="975" y="16291"/>
                    <a:pt x="1227" y="16153"/>
                    <a:pt x="1490" y="15866"/>
                  </a:cubicBezTo>
                  <a:cubicBezTo>
                    <a:pt x="4589" y="12452"/>
                    <a:pt x="6852" y="8263"/>
                    <a:pt x="8032" y="3755"/>
                  </a:cubicBezTo>
                  <a:cubicBezTo>
                    <a:pt x="8212" y="3062"/>
                    <a:pt x="8251" y="2112"/>
                    <a:pt x="7591" y="1829"/>
                  </a:cubicBezTo>
                  <a:cubicBezTo>
                    <a:pt x="7476" y="1780"/>
                    <a:pt x="7359" y="1761"/>
                    <a:pt x="7240" y="1761"/>
                  </a:cubicBezTo>
                  <a:cubicBezTo>
                    <a:pt x="6841" y="1761"/>
                    <a:pt x="6423" y="1975"/>
                    <a:pt x="6008" y="1976"/>
                  </a:cubicBezTo>
                  <a:cubicBezTo>
                    <a:pt x="6006" y="1976"/>
                    <a:pt x="6004" y="1976"/>
                    <a:pt x="6003" y="1976"/>
                  </a:cubicBezTo>
                  <a:cubicBezTo>
                    <a:pt x="5283" y="1976"/>
                    <a:pt x="4715" y="1363"/>
                    <a:pt x="4197" y="842"/>
                  </a:cubicBezTo>
                  <a:cubicBezTo>
                    <a:pt x="3777" y="418"/>
                    <a:pt x="3218" y="1"/>
                    <a:pt x="2664" y="1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55" name="Google Shape;8955;p31"/>
            <p:cNvSpPr/>
            <p:nvPr/>
          </p:nvSpPr>
          <p:spPr>
            <a:xfrm>
              <a:off x="-759726" y="925332"/>
              <a:ext cx="161222" cy="340228"/>
            </a:xfrm>
            <a:custGeom>
              <a:avLst/>
              <a:gdLst/>
              <a:ahLst/>
              <a:cxnLst/>
              <a:rect l="l" t="t" r="r" b="b"/>
              <a:pathLst>
                <a:path w="4587" h="9680" extrusionOk="0">
                  <a:moveTo>
                    <a:pt x="2815" y="0"/>
                  </a:moveTo>
                  <a:lnTo>
                    <a:pt x="2815" y="0"/>
                  </a:lnTo>
                  <a:cubicBezTo>
                    <a:pt x="2829" y="157"/>
                    <a:pt x="2845" y="315"/>
                    <a:pt x="2852" y="472"/>
                  </a:cubicBezTo>
                  <a:cubicBezTo>
                    <a:pt x="2882" y="1196"/>
                    <a:pt x="2622" y="2049"/>
                    <a:pt x="1936" y="2242"/>
                  </a:cubicBezTo>
                  <a:cubicBezTo>
                    <a:pt x="1673" y="2315"/>
                    <a:pt x="1388" y="2278"/>
                    <a:pt x="1122" y="2342"/>
                  </a:cubicBezTo>
                  <a:cubicBezTo>
                    <a:pt x="490" y="2492"/>
                    <a:pt x="122" y="3197"/>
                    <a:pt x="143" y="3857"/>
                  </a:cubicBezTo>
                  <a:cubicBezTo>
                    <a:pt x="164" y="4515"/>
                    <a:pt x="490" y="5130"/>
                    <a:pt x="846" y="5690"/>
                  </a:cubicBezTo>
                  <a:cubicBezTo>
                    <a:pt x="1769" y="7146"/>
                    <a:pt x="2958" y="8433"/>
                    <a:pt x="4327" y="9472"/>
                  </a:cubicBezTo>
                  <a:cubicBezTo>
                    <a:pt x="4415" y="9538"/>
                    <a:pt x="4501" y="9608"/>
                    <a:pt x="4587" y="9679"/>
                  </a:cubicBezTo>
                  <a:cubicBezTo>
                    <a:pt x="0" y="4224"/>
                    <a:pt x="1493" y="3782"/>
                    <a:pt x="2758" y="2852"/>
                  </a:cubicBezTo>
                  <a:cubicBezTo>
                    <a:pt x="3984" y="1951"/>
                    <a:pt x="2881" y="107"/>
                    <a:pt x="2815" y="0"/>
                  </a:cubicBezTo>
                  <a:close/>
                </a:path>
              </a:pathLst>
            </a:custGeom>
            <a:solidFill>
              <a:srgbClr val="000000">
                <a:alpha val="18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56" name="Google Shape;8956;p31"/>
            <p:cNvSpPr/>
            <p:nvPr/>
          </p:nvSpPr>
          <p:spPr>
            <a:xfrm>
              <a:off x="-5796" y="2312328"/>
              <a:ext cx="1961055" cy="1806652"/>
            </a:xfrm>
            <a:custGeom>
              <a:avLst/>
              <a:gdLst/>
              <a:ahLst/>
              <a:cxnLst/>
              <a:rect l="l" t="t" r="r" b="b"/>
              <a:pathLst>
                <a:path w="55795" h="51402" extrusionOk="0">
                  <a:moveTo>
                    <a:pt x="14446" y="0"/>
                  </a:moveTo>
                  <a:cubicBezTo>
                    <a:pt x="12555" y="0"/>
                    <a:pt x="10741" y="1054"/>
                    <a:pt x="9586" y="2540"/>
                  </a:cubicBezTo>
                  <a:cubicBezTo>
                    <a:pt x="6681" y="6277"/>
                    <a:pt x="7524" y="12231"/>
                    <a:pt x="8563" y="16589"/>
                  </a:cubicBezTo>
                  <a:cubicBezTo>
                    <a:pt x="7568" y="16025"/>
                    <a:pt x="6535" y="15655"/>
                    <a:pt x="5533" y="15655"/>
                  </a:cubicBezTo>
                  <a:cubicBezTo>
                    <a:pt x="4599" y="15655"/>
                    <a:pt x="3693" y="15977"/>
                    <a:pt x="2869" y="16762"/>
                  </a:cubicBezTo>
                  <a:cubicBezTo>
                    <a:pt x="0" y="19496"/>
                    <a:pt x="3368" y="23204"/>
                    <a:pt x="5321" y="25250"/>
                  </a:cubicBezTo>
                  <a:cubicBezTo>
                    <a:pt x="6853" y="26855"/>
                    <a:pt x="8606" y="28259"/>
                    <a:pt x="10493" y="29421"/>
                  </a:cubicBezTo>
                  <a:cubicBezTo>
                    <a:pt x="11208" y="29860"/>
                    <a:pt x="11942" y="30271"/>
                    <a:pt x="12687" y="30660"/>
                  </a:cubicBezTo>
                  <a:cubicBezTo>
                    <a:pt x="10672" y="30664"/>
                    <a:pt x="8615" y="31053"/>
                    <a:pt x="6660" y="31471"/>
                  </a:cubicBezTo>
                  <a:cubicBezTo>
                    <a:pt x="4847" y="31857"/>
                    <a:pt x="2353" y="32164"/>
                    <a:pt x="1273" y="33882"/>
                  </a:cubicBezTo>
                  <a:cubicBezTo>
                    <a:pt x="254" y="35502"/>
                    <a:pt x="1009" y="37424"/>
                    <a:pt x="2461" y="38461"/>
                  </a:cubicBezTo>
                  <a:cubicBezTo>
                    <a:pt x="3643" y="39305"/>
                    <a:pt x="5030" y="39613"/>
                    <a:pt x="6479" y="39613"/>
                  </a:cubicBezTo>
                  <a:cubicBezTo>
                    <a:pt x="7999" y="39613"/>
                    <a:pt x="9587" y="39274"/>
                    <a:pt x="11076" y="38860"/>
                  </a:cubicBezTo>
                  <a:lnTo>
                    <a:pt x="11076" y="38860"/>
                  </a:lnTo>
                  <a:cubicBezTo>
                    <a:pt x="10621" y="39799"/>
                    <a:pt x="10303" y="40810"/>
                    <a:pt x="10171" y="41889"/>
                  </a:cubicBezTo>
                  <a:cubicBezTo>
                    <a:pt x="9585" y="46647"/>
                    <a:pt x="12761" y="50139"/>
                    <a:pt x="17295" y="51049"/>
                  </a:cubicBezTo>
                  <a:cubicBezTo>
                    <a:pt x="18227" y="51237"/>
                    <a:pt x="19249" y="51402"/>
                    <a:pt x="20255" y="51402"/>
                  </a:cubicBezTo>
                  <a:cubicBezTo>
                    <a:pt x="21472" y="51402"/>
                    <a:pt x="22666" y="51159"/>
                    <a:pt x="23646" y="50421"/>
                  </a:cubicBezTo>
                  <a:cubicBezTo>
                    <a:pt x="24865" y="49503"/>
                    <a:pt x="25313" y="48104"/>
                    <a:pt x="25402" y="46660"/>
                  </a:cubicBezTo>
                  <a:cubicBezTo>
                    <a:pt x="26389" y="47597"/>
                    <a:pt x="27465" y="48443"/>
                    <a:pt x="28587" y="49217"/>
                  </a:cubicBezTo>
                  <a:cubicBezTo>
                    <a:pt x="29831" y="50073"/>
                    <a:pt x="31313" y="50864"/>
                    <a:pt x="32843" y="50864"/>
                  </a:cubicBezTo>
                  <a:cubicBezTo>
                    <a:pt x="33246" y="50864"/>
                    <a:pt x="33653" y="50809"/>
                    <a:pt x="34059" y="50686"/>
                  </a:cubicBezTo>
                  <a:cubicBezTo>
                    <a:pt x="35958" y="50113"/>
                    <a:pt x="36798" y="48114"/>
                    <a:pt x="36388" y="46274"/>
                  </a:cubicBezTo>
                  <a:cubicBezTo>
                    <a:pt x="36318" y="45963"/>
                    <a:pt x="36222" y="45660"/>
                    <a:pt x="36105" y="45361"/>
                  </a:cubicBezTo>
                  <a:lnTo>
                    <a:pt x="36105" y="45361"/>
                  </a:lnTo>
                  <a:cubicBezTo>
                    <a:pt x="39513" y="46713"/>
                    <a:pt x="43056" y="47703"/>
                    <a:pt x="46557" y="48363"/>
                  </a:cubicBezTo>
                  <a:cubicBezTo>
                    <a:pt x="47372" y="48517"/>
                    <a:pt x="48218" y="48618"/>
                    <a:pt x="49056" y="48618"/>
                  </a:cubicBezTo>
                  <a:cubicBezTo>
                    <a:pt x="50727" y="48618"/>
                    <a:pt x="52364" y="48215"/>
                    <a:pt x="53660" y="47026"/>
                  </a:cubicBezTo>
                  <a:cubicBezTo>
                    <a:pt x="55493" y="45341"/>
                    <a:pt x="55794" y="42796"/>
                    <a:pt x="54761" y="40594"/>
                  </a:cubicBezTo>
                  <a:cubicBezTo>
                    <a:pt x="53597" y="38115"/>
                    <a:pt x="51125" y="36859"/>
                    <a:pt x="48692" y="35896"/>
                  </a:cubicBezTo>
                  <a:cubicBezTo>
                    <a:pt x="45956" y="34813"/>
                    <a:pt x="43155" y="33895"/>
                    <a:pt x="40327" y="33086"/>
                  </a:cubicBezTo>
                  <a:cubicBezTo>
                    <a:pt x="37117" y="32166"/>
                    <a:pt x="33865" y="31393"/>
                    <a:pt x="30600" y="30691"/>
                  </a:cubicBezTo>
                  <a:cubicBezTo>
                    <a:pt x="27571" y="30039"/>
                    <a:pt x="24438" y="29133"/>
                    <a:pt x="21329" y="29133"/>
                  </a:cubicBezTo>
                  <a:cubicBezTo>
                    <a:pt x="21148" y="29133"/>
                    <a:pt x="20967" y="29136"/>
                    <a:pt x="20787" y="29142"/>
                  </a:cubicBezTo>
                  <a:cubicBezTo>
                    <a:pt x="20681" y="29145"/>
                    <a:pt x="20581" y="29162"/>
                    <a:pt x="20484" y="29185"/>
                  </a:cubicBezTo>
                  <a:cubicBezTo>
                    <a:pt x="20501" y="28127"/>
                    <a:pt x="20410" y="27042"/>
                    <a:pt x="20480" y="26050"/>
                  </a:cubicBezTo>
                  <a:cubicBezTo>
                    <a:pt x="20642" y="23713"/>
                    <a:pt x="20928" y="21397"/>
                    <a:pt x="21207" y="19071"/>
                  </a:cubicBezTo>
                  <a:cubicBezTo>
                    <a:pt x="21760" y="14470"/>
                    <a:pt x="22217" y="9497"/>
                    <a:pt x="20442" y="5087"/>
                  </a:cubicBezTo>
                  <a:cubicBezTo>
                    <a:pt x="19567" y="2911"/>
                    <a:pt x="17999" y="699"/>
                    <a:pt x="15584" y="131"/>
                  </a:cubicBezTo>
                  <a:cubicBezTo>
                    <a:pt x="15205" y="42"/>
                    <a:pt x="14824" y="0"/>
                    <a:pt x="144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57" name="Google Shape;8957;p31"/>
            <p:cNvSpPr/>
            <p:nvPr/>
          </p:nvSpPr>
          <p:spPr>
            <a:xfrm>
              <a:off x="458210" y="3559158"/>
              <a:ext cx="188250" cy="497935"/>
            </a:xfrm>
            <a:custGeom>
              <a:avLst/>
              <a:gdLst/>
              <a:ahLst/>
              <a:cxnLst/>
              <a:rect l="l" t="t" r="r" b="b"/>
              <a:pathLst>
                <a:path w="5356" h="14167" extrusionOk="0">
                  <a:moveTo>
                    <a:pt x="5238" y="1"/>
                  </a:moveTo>
                  <a:cubicBezTo>
                    <a:pt x="5198" y="1"/>
                    <a:pt x="5157" y="24"/>
                    <a:pt x="5140" y="76"/>
                  </a:cubicBezTo>
                  <a:cubicBezTo>
                    <a:pt x="4200" y="2855"/>
                    <a:pt x="3405" y="5668"/>
                    <a:pt x="2358" y="8411"/>
                  </a:cubicBezTo>
                  <a:cubicBezTo>
                    <a:pt x="1657" y="10248"/>
                    <a:pt x="834" y="12014"/>
                    <a:pt x="1" y="13780"/>
                  </a:cubicBezTo>
                  <a:cubicBezTo>
                    <a:pt x="182" y="13915"/>
                    <a:pt x="368" y="14044"/>
                    <a:pt x="556" y="14167"/>
                  </a:cubicBezTo>
                  <a:cubicBezTo>
                    <a:pt x="1334" y="12502"/>
                    <a:pt x="2012" y="10783"/>
                    <a:pt x="2660" y="9090"/>
                  </a:cubicBezTo>
                  <a:cubicBezTo>
                    <a:pt x="3764" y="6194"/>
                    <a:pt x="4799" y="3185"/>
                    <a:pt x="5341" y="127"/>
                  </a:cubicBezTo>
                  <a:cubicBezTo>
                    <a:pt x="5355" y="49"/>
                    <a:pt x="5297" y="1"/>
                    <a:pt x="5238" y="1"/>
                  </a:cubicBezTo>
                  <a:close/>
                </a:path>
              </a:pathLst>
            </a:custGeom>
            <a:solidFill>
              <a:srgbClr val="000000">
                <a:alpha val="18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58" name="Google Shape;8958;p31"/>
            <p:cNvSpPr/>
            <p:nvPr/>
          </p:nvSpPr>
          <p:spPr>
            <a:xfrm>
              <a:off x="681215" y="3597609"/>
              <a:ext cx="55849" cy="521308"/>
            </a:xfrm>
            <a:custGeom>
              <a:avLst/>
              <a:gdLst/>
              <a:ahLst/>
              <a:cxnLst/>
              <a:rect l="l" t="t" r="r" b="b"/>
              <a:pathLst>
                <a:path w="1589" h="14832" extrusionOk="0">
                  <a:moveTo>
                    <a:pt x="972" y="0"/>
                  </a:moveTo>
                  <a:cubicBezTo>
                    <a:pt x="884" y="0"/>
                    <a:pt x="805" y="50"/>
                    <a:pt x="791" y="166"/>
                  </a:cubicBezTo>
                  <a:cubicBezTo>
                    <a:pt x="440" y="3131"/>
                    <a:pt x="522" y="6182"/>
                    <a:pt x="367" y="9165"/>
                  </a:cubicBezTo>
                  <a:cubicBezTo>
                    <a:pt x="268" y="11048"/>
                    <a:pt x="145" y="12927"/>
                    <a:pt x="1" y="14806"/>
                  </a:cubicBezTo>
                  <a:cubicBezTo>
                    <a:pt x="236" y="14822"/>
                    <a:pt x="472" y="14832"/>
                    <a:pt x="708" y="14832"/>
                  </a:cubicBezTo>
                  <a:cubicBezTo>
                    <a:pt x="831" y="14832"/>
                    <a:pt x="954" y="14829"/>
                    <a:pt x="1077" y="14823"/>
                  </a:cubicBezTo>
                  <a:cubicBezTo>
                    <a:pt x="1170" y="13033"/>
                    <a:pt x="1245" y="11240"/>
                    <a:pt x="1295" y="9446"/>
                  </a:cubicBezTo>
                  <a:cubicBezTo>
                    <a:pt x="1380" y="6407"/>
                    <a:pt x="1588" y="3242"/>
                    <a:pt x="1234" y="218"/>
                  </a:cubicBezTo>
                  <a:cubicBezTo>
                    <a:pt x="1219" y="87"/>
                    <a:pt x="1088" y="0"/>
                    <a:pt x="972" y="0"/>
                  </a:cubicBezTo>
                  <a:close/>
                </a:path>
              </a:pathLst>
            </a:custGeom>
            <a:solidFill>
              <a:srgbClr val="000000">
                <a:alpha val="18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59" name="Google Shape;8959;p31"/>
            <p:cNvSpPr/>
            <p:nvPr/>
          </p:nvSpPr>
          <p:spPr>
            <a:xfrm>
              <a:off x="889705" y="3596730"/>
              <a:ext cx="1044197" cy="319842"/>
            </a:xfrm>
            <a:custGeom>
              <a:avLst/>
              <a:gdLst/>
              <a:ahLst/>
              <a:cxnLst/>
              <a:rect l="l" t="t" r="r" b="b"/>
              <a:pathLst>
                <a:path w="29709" h="9100" extrusionOk="0">
                  <a:moveTo>
                    <a:pt x="236" y="1"/>
                  </a:moveTo>
                  <a:cubicBezTo>
                    <a:pt x="3" y="1"/>
                    <a:pt x="0" y="343"/>
                    <a:pt x="207" y="406"/>
                  </a:cubicBezTo>
                  <a:lnTo>
                    <a:pt x="203" y="413"/>
                  </a:lnTo>
                  <a:cubicBezTo>
                    <a:pt x="2793" y="1227"/>
                    <a:pt x="5544" y="1644"/>
                    <a:pt x="8176" y="2309"/>
                  </a:cubicBezTo>
                  <a:cubicBezTo>
                    <a:pt x="10922" y="3003"/>
                    <a:pt x="13652" y="3766"/>
                    <a:pt x="16363" y="4586"/>
                  </a:cubicBezTo>
                  <a:cubicBezTo>
                    <a:pt x="20725" y="5907"/>
                    <a:pt x="25025" y="7417"/>
                    <a:pt x="29257" y="9100"/>
                  </a:cubicBezTo>
                  <a:cubicBezTo>
                    <a:pt x="29458" y="8726"/>
                    <a:pt x="29607" y="8336"/>
                    <a:pt x="29708" y="7931"/>
                  </a:cubicBezTo>
                  <a:cubicBezTo>
                    <a:pt x="25500" y="6332"/>
                    <a:pt x="21234" y="4896"/>
                    <a:pt x="16904" y="3653"/>
                  </a:cubicBezTo>
                  <a:cubicBezTo>
                    <a:pt x="14088" y="2845"/>
                    <a:pt x="11248" y="2124"/>
                    <a:pt x="8387" y="1491"/>
                  </a:cubicBezTo>
                  <a:cubicBezTo>
                    <a:pt x="5725" y="900"/>
                    <a:pt x="2978" y="174"/>
                    <a:pt x="251" y="1"/>
                  </a:cubicBezTo>
                  <a:cubicBezTo>
                    <a:pt x="246" y="1"/>
                    <a:pt x="241" y="1"/>
                    <a:pt x="236" y="1"/>
                  </a:cubicBezTo>
                  <a:close/>
                </a:path>
              </a:pathLst>
            </a:custGeom>
            <a:solidFill>
              <a:srgbClr val="000000">
                <a:alpha val="18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60" name="Google Shape;8960;p31"/>
            <p:cNvSpPr/>
            <p:nvPr/>
          </p:nvSpPr>
          <p:spPr>
            <a:xfrm>
              <a:off x="962564" y="3558596"/>
              <a:ext cx="955098" cy="178268"/>
            </a:xfrm>
            <a:custGeom>
              <a:avLst/>
              <a:gdLst/>
              <a:ahLst/>
              <a:cxnLst/>
              <a:rect l="l" t="t" r="r" b="b"/>
              <a:pathLst>
                <a:path w="27174" h="5072" extrusionOk="0">
                  <a:moveTo>
                    <a:pt x="85" y="0"/>
                  </a:moveTo>
                  <a:cubicBezTo>
                    <a:pt x="0" y="0"/>
                    <a:pt x="6" y="133"/>
                    <a:pt x="92" y="140"/>
                  </a:cubicBezTo>
                  <a:cubicBezTo>
                    <a:pt x="6043" y="626"/>
                    <a:pt x="11971" y="1458"/>
                    <a:pt x="17811" y="2705"/>
                  </a:cubicBezTo>
                  <a:cubicBezTo>
                    <a:pt x="20597" y="3299"/>
                    <a:pt x="23366" y="3985"/>
                    <a:pt x="26106" y="4760"/>
                  </a:cubicBezTo>
                  <a:cubicBezTo>
                    <a:pt x="26464" y="4860"/>
                    <a:pt x="26818" y="4967"/>
                    <a:pt x="27174" y="5071"/>
                  </a:cubicBezTo>
                  <a:cubicBezTo>
                    <a:pt x="27055" y="4828"/>
                    <a:pt x="26925" y="4595"/>
                    <a:pt x="26782" y="4377"/>
                  </a:cubicBezTo>
                  <a:cubicBezTo>
                    <a:pt x="26695" y="4351"/>
                    <a:pt x="26605" y="4327"/>
                    <a:pt x="26518" y="4301"/>
                  </a:cubicBezTo>
                  <a:cubicBezTo>
                    <a:pt x="23583" y="3505"/>
                    <a:pt x="20623" y="2809"/>
                    <a:pt x="17639" y="2219"/>
                  </a:cubicBezTo>
                  <a:cubicBezTo>
                    <a:pt x="11845" y="1070"/>
                    <a:pt x="5988" y="329"/>
                    <a:pt x="90" y="0"/>
                  </a:cubicBezTo>
                  <a:cubicBezTo>
                    <a:pt x="88" y="0"/>
                    <a:pt x="87" y="0"/>
                    <a:pt x="85" y="0"/>
                  </a:cubicBezTo>
                  <a:close/>
                </a:path>
              </a:pathLst>
            </a:custGeom>
            <a:solidFill>
              <a:srgbClr val="000000">
                <a:alpha val="18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61" name="Google Shape;8961;p31"/>
            <p:cNvSpPr/>
            <p:nvPr/>
          </p:nvSpPr>
          <p:spPr>
            <a:xfrm>
              <a:off x="442078" y="2319427"/>
              <a:ext cx="162592" cy="855385"/>
            </a:xfrm>
            <a:custGeom>
              <a:avLst/>
              <a:gdLst/>
              <a:ahLst/>
              <a:cxnLst/>
              <a:rect l="l" t="t" r="r" b="b"/>
              <a:pathLst>
                <a:path w="4626" h="24337" extrusionOk="0">
                  <a:moveTo>
                    <a:pt x="261" y="1"/>
                  </a:moveTo>
                  <a:cubicBezTo>
                    <a:pt x="171" y="24"/>
                    <a:pt x="85" y="51"/>
                    <a:pt x="1" y="80"/>
                  </a:cubicBezTo>
                  <a:cubicBezTo>
                    <a:pt x="1080" y="3759"/>
                    <a:pt x="2070" y="7454"/>
                    <a:pt x="2694" y="11243"/>
                  </a:cubicBezTo>
                  <a:cubicBezTo>
                    <a:pt x="3040" y="13339"/>
                    <a:pt x="3290" y="15452"/>
                    <a:pt x="3444" y="17573"/>
                  </a:cubicBezTo>
                  <a:cubicBezTo>
                    <a:pt x="3600" y="19703"/>
                    <a:pt x="3421" y="21921"/>
                    <a:pt x="3707" y="24027"/>
                  </a:cubicBezTo>
                  <a:cubicBezTo>
                    <a:pt x="3732" y="24212"/>
                    <a:pt x="3916" y="24337"/>
                    <a:pt x="4080" y="24337"/>
                  </a:cubicBezTo>
                  <a:cubicBezTo>
                    <a:pt x="4203" y="24337"/>
                    <a:pt x="4315" y="24267"/>
                    <a:pt x="4340" y="24100"/>
                  </a:cubicBezTo>
                  <a:cubicBezTo>
                    <a:pt x="4626" y="22159"/>
                    <a:pt x="4354" y="20043"/>
                    <a:pt x="4194" y="18096"/>
                  </a:cubicBezTo>
                  <a:cubicBezTo>
                    <a:pt x="4026" y="16010"/>
                    <a:pt x="3764" y="13931"/>
                    <a:pt x="3416" y="11866"/>
                  </a:cubicBezTo>
                  <a:cubicBezTo>
                    <a:pt x="2736" y="7827"/>
                    <a:pt x="1748" y="3819"/>
                    <a:pt x="261" y="1"/>
                  </a:cubicBezTo>
                  <a:close/>
                </a:path>
              </a:pathLst>
            </a:custGeom>
            <a:solidFill>
              <a:srgbClr val="000000">
                <a:alpha val="18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62" name="Google Shape;8962;p31"/>
            <p:cNvSpPr/>
            <p:nvPr/>
          </p:nvSpPr>
          <p:spPr>
            <a:xfrm>
              <a:off x="57855" y="2952455"/>
              <a:ext cx="549426" cy="358961"/>
            </a:xfrm>
            <a:custGeom>
              <a:avLst/>
              <a:gdLst/>
              <a:ahLst/>
              <a:cxnLst/>
              <a:rect l="l" t="t" r="r" b="b"/>
              <a:pathLst>
                <a:path w="15632" h="10213" extrusionOk="0">
                  <a:moveTo>
                    <a:pt x="105" y="0"/>
                  </a:moveTo>
                  <a:cubicBezTo>
                    <a:pt x="62" y="133"/>
                    <a:pt x="27" y="266"/>
                    <a:pt x="1" y="400"/>
                  </a:cubicBezTo>
                  <a:cubicBezTo>
                    <a:pt x="3950" y="4771"/>
                    <a:pt x="9558" y="8363"/>
                    <a:pt x="15029" y="10196"/>
                  </a:cubicBezTo>
                  <a:cubicBezTo>
                    <a:pt x="15063" y="10208"/>
                    <a:pt x="15097" y="10213"/>
                    <a:pt x="15128" y="10213"/>
                  </a:cubicBezTo>
                  <a:cubicBezTo>
                    <a:pt x="15449" y="10213"/>
                    <a:pt x="15631" y="9681"/>
                    <a:pt x="15291" y="9542"/>
                  </a:cubicBezTo>
                  <a:cubicBezTo>
                    <a:pt x="12345" y="8322"/>
                    <a:pt x="9503" y="7086"/>
                    <a:pt x="6809" y="5356"/>
                  </a:cubicBezTo>
                  <a:cubicBezTo>
                    <a:pt x="4372" y="3787"/>
                    <a:pt x="2230" y="1931"/>
                    <a:pt x="105" y="0"/>
                  </a:cubicBezTo>
                  <a:close/>
                </a:path>
              </a:pathLst>
            </a:custGeom>
            <a:solidFill>
              <a:srgbClr val="000000">
                <a:alpha val="18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63" name="Google Shape;8963;p31"/>
            <p:cNvSpPr/>
            <p:nvPr/>
          </p:nvSpPr>
          <p:spPr>
            <a:xfrm>
              <a:off x="594965" y="2338828"/>
              <a:ext cx="54619" cy="766778"/>
            </a:xfrm>
            <a:custGeom>
              <a:avLst/>
              <a:gdLst/>
              <a:ahLst/>
              <a:cxnLst/>
              <a:rect l="l" t="t" r="r" b="b"/>
              <a:pathLst>
                <a:path w="1554" h="21816" extrusionOk="0">
                  <a:moveTo>
                    <a:pt x="0" y="0"/>
                  </a:moveTo>
                  <a:lnTo>
                    <a:pt x="0" y="0"/>
                  </a:lnTo>
                  <a:cubicBezTo>
                    <a:pt x="513" y="3391"/>
                    <a:pt x="830" y="6812"/>
                    <a:pt x="902" y="10238"/>
                  </a:cubicBezTo>
                  <a:cubicBezTo>
                    <a:pt x="940" y="12048"/>
                    <a:pt x="906" y="13860"/>
                    <a:pt x="800" y="15668"/>
                  </a:cubicBezTo>
                  <a:cubicBezTo>
                    <a:pt x="687" y="17594"/>
                    <a:pt x="135" y="19707"/>
                    <a:pt x="330" y="21610"/>
                  </a:cubicBezTo>
                  <a:cubicBezTo>
                    <a:pt x="345" y="21746"/>
                    <a:pt x="442" y="21816"/>
                    <a:pt x="542" y="21816"/>
                  </a:cubicBezTo>
                  <a:cubicBezTo>
                    <a:pt x="628" y="21816"/>
                    <a:pt x="716" y="21765"/>
                    <a:pt x="757" y="21660"/>
                  </a:cubicBezTo>
                  <a:cubicBezTo>
                    <a:pt x="1392" y="20040"/>
                    <a:pt x="1316" y="17924"/>
                    <a:pt x="1413" y="16199"/>
                  </a:cubicBezTo>
                  <a:cubicBezTo>
                    <a:pt x="1530" y="14120"/>
                    <a:pt x="1553" y="12037"/>
                    <a:pt x="1485" y="9957"/>
                  </a:cubicBezTo>
                  <a:cubicBezTo>
                    <a:pt x="1378" y="6695"/>
                    <a:pt x="1015" y="3464"/>
                    <a:pt x="407" y="269"/>
                  </a:cubicBezTo>
                  <a:cubicBezTo>
                    <a:pt x="276" y="173"/>
                    <a:pt x="140" y="85"/>
                    <a:pt x="0" y="0"/>
                  </a:cubicBezTo>
                  <a:close/>
                </a:path>
              </a:pathLst>
            </a:custGeom>
            <a:solidFill>
              <a:srgbClr val="000000">
                <a:alpha val="18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64" name="Google Shape;8964;p31"/>
            <p:cNvSpPr/>
            <p:nvPr/>
          </p:nvSpPr>
          <p:spPr>
            <a:xfrm>
              <a:off x="606212" y="2364275"/>
              <a:ext cx="1331458" cy="1220954"/>
            </a:xfrm>
            <a:custGeom>
              <a:avLst/>
              <a:gdLst/>
              <a:ahLst/>
              <a:cxnLst/>
              <a:rect l="l" t="t" r="r" b="b"/>
              <a:pathLst>
                <a:path w="37882" h="34738" extrusionOk="0">
                  <a:moveTo>
                    <a:pt x="12021" y="1"/>
                  </a:moveTo>
                  <a:cubicBezTo>
                    <a:pt x="10966" y="1"/>
                    <a:pt x="9856" y="430"/>
                    <a:pt x="8905" y="1367"/>
                  </a:cubicBezTo>
                  <a:cubicBezTo>
                    <a:pt x="7310" y="2939"/>
                    <a:pt x="6461" y="5299"/>
                    <a:pt x="5618" y="7329"/>
                  </a:cubicBezTo>
                  <a:cubicBezTo>
                    <a:pt x="4743" y="9437"/>
                    <a:pt x="3982" y="11583"/>
                    <a:pt x="3371" y="13783"/>
                  </a:cubicBezTo>
                  <a:cubicBezTo>
                    <a:pt x="2171" y="18100"/>
                    <a:pt x="1556" y="22438"/>
                    <a:pt x="1511" y="26880"/>
                  </a:cubicBezTo>
                  <a:cubicBezTo>
                    <a:pt x="1331" y="27160"/>
                    <a:pt x="1150" y="27444"/>
                    <a:pt x="978" y="27729"/>
                  </a:cubicBezTo>
                  <a:cubicBezTo>
                    <a:pt x="630" y="28290"/>
                    <a:pt x="766" y="28815"/>
                    <a:pt x="1109" y="29162"/>
                  </a:cubicBezTo>
                  <a:cubicBezTo>
                    <a:pt x="0" y="29998"/>
                    <a:pt x="336" y="31411"/>
                    <a:pt x="1245" y="32015"/>
                  </a:cubicBezTo>
                  <a:cubicBezTo>
                    <a:pt x="1502" y="32832"/>
                    <a:pt x="2175" y="33527"/>
                    <a:pt x="3259" y="33587"/>
                  </a:cubicBezTo>
                  <a:cubicBezTo>
                    <a:pt x="9439" y="33923"/>
                    <a:pt x="15620" y="34258"/>
                    <a:pt x="21800" y="34594"/>
                  </a:cubicBezTo>
                  <a:cubicBezTo>
                    <a:pt x="23061" y="34662"/>
                    <a:pt x="24397" y="34737"/>
                    <a:pt x="25742" y="34737"/>
                  </a:cubicBezTo>
                  <a:cubicBezTo>
                    <a:pt x="29768" y="34737"/>
                    <a:pt x="33877" y="34064"/>
                    <a:pt x="36317" y="30511"/>
                  </a:cubicBezTo>
                  <a:cubicBezTo>
                    <a:pt x="37506" y="28782"/>
                    <a:pt x="37881" y="26316"/>
                    <a:pt x="37073" y="24357"/>
                  </a:cubicBezTo>
                  <a:cubicBezTo>
                    <a:pt x="36151" y="22126"/>
                    <a:pt x="33919" y="21119"/>
                    <a:pt x="31643" y="20873"/>
                  </a:cubicBezTo>
                  <a:cubicBezTo>
                    <a:pt x="30596" y="20760"/>
                    <a:pt x="29532" y="20708"/>
                    <a:pt x="28459" y="20708"/>
                  </a:cubicBezTo>
                  <a:cubicBezTo>
                    <a:pt x="24925" y="20708"/>
                    <a:pt x="21300" y="21271"/>
                    <a:pt x="17899" y="22058"/>
                  </a:cubicBezTo>
                  <a:cubicBezTo>
                    <a:pt x="20891" y="19419"/>
                    <a:pt x="23627" y="16487"/>
                    <a:pt x="26012" y="13206"/>
                  </a:cubicBezTo>
                  <a:cubicBezTo>
                    <a:pt x="27072" y="11747"/>
                    <a:pt x="28258" y="10066"/>
                    <a:pt x="27580" y="8182"/>
                  </a:cubicBezTo>
                  <a:cubicBezTo>
                    <a:pt x="27129" y="6929"/>
                    <a:pt x="26062" y="6332"/>
                    <a:pt x="24899" y="6332"/>
                  </a:cubicBezTo>
                  <a:cubicBezTo>
                    <a:pt x="24464" y="6332"/>
                    <a:pt x="24016" y="6415"/>
                    <a:pt x="23582" y="6579"/>
                  </a:cubicBezTo>
                  <a:cubicBezTo>
                    <a:pt x="21447" y="7385"/>
                    <a:pt x="19435" y="9008"/>
                    <a:pt x="17603" y="10334"/>
                  </a:cubicBezTo>
                  <a:cubicBezTo>
                    <a:pt x="15685" y="11720"/>
                    <a:pt x="13837" y="13209"/>
                    <a:pt x="12072" y="14786"/>
                  </a:cubicBezTo>
                  <a:cubicBezTo>
                    <a:pt x="12040" y="14815"/>
                    <a:pt x="12008" y="14846"/>
                    <a:pt x="11975" y="14874"/>
                  </a:cubicBezTo>
                  <a:cubicBezTo>
                    <a:pt x="12853" y="13215"/>
                    <a:pt x="13658" y="11522"/>
                    <a:pt x="14410" y="9800"/>
                  </a:cubicBezTo>
                  <a:cubicBezTo>
                    <a:pt x="15183" y="8032"/>
                    <a:pt x="16110" y="6085"/>
                    <a:pt x="15992" y="4106"/>
                  </a:cubicBezTo>
                  <a:cubicBezTo>
                    <a:pt x="15841" y="1553"/>
                    <a:pt x="14029" y="1"/>
                    <a:pt x="1202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65" name="Google Shape;8965;p31"/>
            <p:cNvSpPr/>
            <p:nvPr/>
          </p:nvSpPr>
          <p:spPr>
            <a:xfrm>
              <a:off x="-105331" y="3364410"/>
              <a:ext cx="817285" cy="399908"/>
            </a:xfrm>
            <a:custGeom>
              <a:avLst/>
              <a:gdLst/>
              <a:ahLst/>
              <a:cxnLst/>
              <a:rect l="l" t="t" r="r" b="b"/>
              <a:pathLst>
                <a:path w="23253" h="11378" extrusionOk="0">
                  <a:moveTo>
                    <a:pt x="12786" y="1"/>
                  </a:moveTo>
                  <a:cubicBezTo>
                    <a:pt x="11409" y="1"/>
                    <a:pt x="10034" y="142"/>
                    <a:pt x="8730" y="367"/>
                  </a:cubicBezTo>
                  <a:cubicBezTo>
                    <a:pt x="5478" y="929"/>
                    <a:pt x="0" y="2682"/>
                    <a:pt x="949" y="7044"/>
                  </a:cubicBezTo>
                  <a:cubicBezTo>
                    <a:pt x="1643" y="10232"/>
                    <a:pt x="4783" y="11377"/>
                    <a:pt x="7752" y="11377"/>
                  </a:cubicBezTo>
                  <a:cubicBezTo>
                    <a:pt x="8551" y="11377"/>
                    <a:pt x="9337" y="11294"/>
                    <a:pt x="10059" y="11146"/>
                  </a:cubicBezTo>
                  <a:cubicBezTo>
                    <a:pt x="14544" y="10228"/>
                    <a:pt x="18546" y="7411"/>
                    <a:pt x="21934" y="4461"/>
                  </a:cubicBezTo>
                  <a:cubicBezTo>
                    <a:pt x="23253" y="3311"/>
                    <a:pt x="22001" y="1469"/>
                    <a:pt x="20582" y="1360"/>
                  </a:cubicBezTo>
                  <a:cubicBezTo>
                    <a:pt x="20070" y="1322"/>
                    <a:pt x="19555" y="1296"/>
                    <a:pt x="19039" y="1279"/>
                  </a:cubicBezTo>
                  <a:cubicBezTo>
                    <a:pt x="17125" y="351"/>
                    <a:pt x="14952" y="1"/>
                    <a:pt x="127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66" name="Google Shape;8966;p31"/>
            <p:cNvSpPr/>
            <p:nvPr/>
          </p:nvSpPr>
          <p:spPr>
            <a:xfrm>
              <a:off x="727468" y="3595289"/>
              <a:ext cx="733458" cy="616698"/>
            </a:xfrm>
            <a:custGeom>
              <a:avLst/>
              <a:gdLst/>
              <a:ahLst/>
              <a:cxnLst/>
              <a:rect l="l" t="t" r="r" b="b"/>
              <a:pathLst>
                <a:path w="20868" h="17546" extrusionOk="0">
                  <a:moveTo>
                    <a:pt x="4091" y="0"/>
                  </a:moveTo>
                  <a:cubicBezTo>
                    <a:pt x="3395" y="0"/>
                    <a:pt x="2751" y="361"/>
                    <a:pt x="2316" y="879"/>
                  </a:cubicBezTo>
                  <a:cubicBezTo>
                    <a:pt x="2230" y="840"/>
                    <a:pt x="2139" y="817"/>
                    <a:pt x="2051" y="817"/>
                  </a:cubicBezTo>
                  <a:cubicBezTo>
                    <a:pt x="1876" y="817"/>
                    <a:pt x="1712" y="908"/>
                    <a:pt x="1618" y="1135"/>
                  </a:cubicBezTo>
                  <a:cubicBezTo>
                    <a:pt x="1" y="5076"/>
                    <a:pt x="2516" y="9755"/>
                    <a:pt x="5210" y="12592"/>
                  </a:cubicBezTo>
                  <a:cubicBezTo>
                    <a:pt x="6836" y="14302"/>
                    <a:pt x="8941" y="15564"/>
                    <a:pt x="11124" y="16421"/>
                  </a:cubicBezTo>
                  <a:cubicBezTo>
                    <a:pt x="12580" y="16993"/>
                    <a:pt x="14290" y="17546"/>
                    <a:pt x="15935" y="17546"/>
                  </a:cubicBezTo>
                  <a:cubicBezTo>
                    <a:pt x="16514" y="17546"/>
                    <a:pt x="17084" y="17477"/>
                    <a:pt x="17633" y="17317"/>
                  </a:cubicBezTo>
                  <a:cubicBezTo>
                    <a:pt x="19786" y="16687"/>
                    <a:pt x="20868" y="14553"/>
                    <a:pt x="20117" y="12450"/>
                  </a:cubicBezTo>
                  <a:cubicBezTo>
                    <a:pt x="19417" y="10487"/>
                    <a:pt x="17413" y="8717"/>
                    <a:pt x="16002" y="7241"/>
                  </a:cubicBezTo>
                  <a:cubicBezTo>
                    <a:pt x="12837" y="3927"/>
                    <a:pt x="9084" y="1105"/>
                    <a:pt x="4552" y="54"/>
                  </a:cubicBezTo>
                  <a:cubicBezTo>
                    <a:pt x="4397" y="17"/>
                    <a:pt x="4243" y="0"/>
                    <a:pt x="40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67" name="Google Shape;8967;p31"/>
            <p:cNvSpPr/>
            <p:nvPr/>
          </p:nvSpPr>
          <p:spPr>
            <a:xfrm>
              <a:off x="360081" y="2824697"/>
              <a:ext cx="815000" cy="955309"/>
            </a:xfrm>
            <a:custGeom>
              <a:avLst/>
              <a:gdLst/>
              <a:ahLst/>
              <a:cxnLst/>
              <a:rect l="l" t="t" r="r" b="b"/>
              <a:pathLst>
                <a:path w="23188" h="27180" extrusionOk="0">
                  <a:moveTo>
                    <a:pt x="8839" y="1"/>
                  </a:moveTo>
                  <a:cubicBezTo>
                    <a:pt x="8422" y="1"/>
                    <a:pt x="7992" y="153"/>
                    <a:pt x="7648" y="456"/>
                  </a:cubicBezTo>
                  <a:cubicBezTo>
                    <a:pt x="5569" y="2289"/>
                    <a:pt x="5044" y="4848"/>
                    <a:pt x="5213" y="7566"/>
                  </a:cubicBezTo>
                  <a:cubicBezTo>
                    <a:pt x="4688" y="7025"/>
                    <a:pt x="4084" y="6625"/>
                    <a:pt x="3413" y="6625"/>
                  </a:cubicBezTo>
                  <a:cubicBezTo>
                    <a:pt x="3019" y="6625"/>
                    <a:pt x="2603" y="6763"/>
                    <a:pt x="2165" y="7092"/>
                  </a:cubicBezTo>
                  <a:cubicBezTo>
                    <a:pt x="1" y="8719"/>
                    <a:pt x="1519" y="12143"/>
                    <a:pt x="2398" y="14010"/>
                  </a:cubicBezTo>
                  <a:cubicBezTo>
                    <a:pt x="3248" y="15817"/>
                    <a:pt x="4233" y="17429"/>
                    <a:pt x="5604" y="18719"/>
                  </a:cubicBezTo>
                  <a:cubicBezTo>
                    <a:pt x="4163" y="22094"/>
                    <a:pt x="6017" y="26185"/>
                    <a:pt x="9628" y="27154"/>
                  </a:cubicBezTo>
                  <a:cubicBezTo>
                    <a:pt x="9695" y="27172"/>
                    <a:pt x="9760" y="27180"/>
                    <a:pt x="9822" y="27180"/>
                  </a:cubicBezTo>
                  <a:cubicBezTo>
                    <a:pt x="10168" y="27180"/>
                    <a:pt x="10448" y="26927"/>
                    <a:pt x="10568" y="26597"/>
                  </a:cubicBezTo>
                  <a:cubicBezTo>
                    <a:pt x="10785" y="25995"/>
                    <a:pt x="10955" y="25418"/>
                    <a:pt x="11071" y="24855"/>
                  </a:cubicBezTo>
                  <a:cubicBezTo>
                    <a:pt x="11484" y="25095"/>
                    <a:pt x="11907" y="25313"/>
                    <a:pt x="12336" y="25511"/>
                  </a:cubicBezTo>
                  <a:cubicBezTo>
                    <a:pt x="13384" y="25991"/>
                    <a:pt x="14791" y="26564"/>
                    <a:pt x="16087" y="26564"/>
                  </a:cubicBezTo>
                  <a:cubicBezTo>
                    <a:pt x="16900" y="26564"/>
                    <a:pt x="17670" y="26338"/>
                    <a:pt x="18280" y="25724"/>
                  </a:cubicBezTo>
                  <a:cubicBezTo>
                    <a:pt x="19900" y="24090"/>
                    <a:pt x="18923" y="22522"/>
                    <a:pt x="17151" y="21231"/>
                  </a:cubicBezTo>
                  <a:cubicBezTo>
                    <a:pt x="17369" y="21204"/>
                    <a:pt x="17589" y="21181"/>
                    <a:pt x="17808" y="21147"/>
                  </a:cubicBezTo>
                  <a:cubicBezTo>
                    <a:pt x="19477" y="20887"/>
                    <a:pt x="23188" y="20415"/>
                    <a:pt x="22806" y="17924"/>
                  </a:cubicBezTo>
                  <a:cubicBezTo>
                    <a:pt x="22534" y="16147"/>
                    <a:pt x="20163" y="15926"/>
                    <a:pt x="18418" y="15926"/>
                  </a:cubicBezTo>
                  <a:cubicBezTo>
                    <a:pt x="18022" y="15926"/>
                    <a:pt x="17658" y="15938"/>
                    <a:pt x="17358" y="15945"/>
                  </a:cubicBezTo>
                  <a:cubicBezTo>
                    <a:pt x="16894" y="15956"/>
                    <a:pt x="16432" y="15978"/>
                    <a:pt x="15971" y="16009"/>
                  </a:cubicBezTo>
                  <a:cubicBezTo>
                    <a:pt x="17741" y="14117"/>
                    <a:pt x="19065" y="11817"/>
                    <a:pt x="19837" y="9271"/>
                  </a:cubicBezTo>
                  <a:cubicBezTo>
                    <a:pt x="20096" y="8419"/>
                    <a:pt x="19357" y="7803"/>
                    <a:pt x="18598" y="7803"/>
                  </a:cubicBezTo>
                  <a:cubicBezTo>
                    <a:pt x="18512" y="7803"/>
                    <a:pt x="18425" y="7811"/>
                    <a:pt x="18340" y="7827"/>
                  </a:cubicBezTo>
                  <a:cubicBezTo>
                    <a:pt x="15678" y="8340"/>
                    <a:pt x="13253" y="9552"/>
                    <a:pt x="11261" y="11285"/>
                  </a:cubicBezTo>
                  <a:cubicBezTo>
                    <a:pt x="11683" y="7900"/>
                    <a:pt x="11304" y="4435"/>
                    <a:pt x="10320" y="1108"/>
                  </a:cubicBezTo>
                  <a:cubicBezTo>
                    <a:pt x="10101" y="367"/>
                    <a:pt x="9485" y="1"/>
                    <a:pt x="883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68" name="Google Shape;8968;p31"/>
            <p:cNvSpPr/>
            <p:nvPr/>
          </p:nvSpPr>
          <p:spPr>
            <a:xfrm>
              <a:off x="577884" y="2698379"/>
              <a:ext cx="764564" cy="954571"/>
            </a:xfrm>
            <a:custGeom>
              <a:avLst/>
              <a:gdLst/>
              <a:ahLst/>
              <a:cxnLst/>
              <a:rect l="l" t="t" r="r" b="b"/>
              <a:pathLst>
                <a:path w="21753" h="27159" extrusionOk="0">
                  <a:moveTo>
                    <a:pt x="11502" y="1"/>
                  </a:moveTo>
                  <a:cubicBezTo>
                    <a:pt x="11139" y="1"/>
                    <a:pt x="10753" y="105"/>
                    <a:pt x="10365" y="345"/>
                  </a:cubicBezTo>
                  <a:cubicBezTo>
                    <a:pt x="6180" y="2933"/>
                    <a:pt x="2805" y="6679"/>
                    <a:pt x="1122" y="11333"/>
                  </a:cubicBezTo>
                  <a:cubicBezTo>
                    <a:pt x="405" y="13318"/>
                    <a:pt x="0" y="15601"/>
                    <a:pt x="299" y="17705"/>
                  </a:cubicBezTo>
                  <a:cubicBezTo>
                    <a:pt x="466" y="18896"/>
                    <a:pt x="906" y="20916"/>
                    <a:pt x="2064" y="21650"/>
                  </a:cubicBezTo>
                  <a:cubicBezTo>
                    <a:pt x="3098" y="23195"/>
                    <a:pt x="5523" y="24475"/>
                    <a:pt x="6979" y="25228"/>
                  </a:cubicBezTo>
                  <a:cubicBezTo>
                    <a:pt x="9475" y="26520"/>
                    <a:pt x="11928" y="27083"/>
                    <a:pt x="14747" y="27157"/>
                  </a:cubicBezTo>
                  <a:cubicBezTo>
                    <a:pt x="14771" y="27158"/>
                    <a:pt x="14794" y="27158"/>
                    <a:pt x="14816" y="27158"/>
                  </a:cubicBezTo>
                  <a:cubicBezTo>
                    <a:pt x="17543" y="27158"/>
                    <a:pt x="17486" y="22757"/>
                    <a:pt x="14739" y="22757"/>
                  </a:cubicBezTo>
                  <a:cubicBezTo>
                    <a:pt x="14714" y="22757"/>
                    <a:pt x="14688" y="22757"/>
                    <a:pt x="14662" y="22758"/>
                  </a:cubicBezTo>
                  <a:cubicBezTo>
                    <a:pt x="14332" y="22767"/>
                    <a:pt x="14001" y="22772"/>
                    <a:pt x="13668" y="22772"/>
                  </a:cubicBezTo>
                  <a:cubicBezTo>
                    <a:pt x="12028" y="22772"/>
                    <a:pt x="10363" y="22658"/>
                    <a:pt x="8735" y="22462"/>
                  </a:cubicBezTo>
                  <a:cubicBezTo>
                    <a:pt x="9388" y="22452"/>
                    <a:pt x="10044" y="22396"/>
                    <a:pt x="10714" y="22291"/>
                  </a:cubicBezTo>
                  <a:cubicBezTo>
                    <a:pt x="13803" y="21802"/>
                    <a:pt x="16751" y="20543"/>
                    <a:pt x="19477" y="19039"/>
                  </a:cubicBezTo>
                  <a:cubicBezTo>
                    <a:pt x="21592" y="17873"/>
                    <a:pt x="20248" y="14966"/>
                    <a:pt x="18271" y="14966"/>
                  </a:cubicBezTo>
                  <a:cubicBezTo>
                    <a:pt x="17920" y="14966"/>
                    <a:pt x="17550" y="15058"/>
                    <a:pt x="17175" y="15266"/>
                  </a:cubicBezTo>
                  <a:cubicBezTo>
                    <a:pt x="14744" y="16621"/>
                    <a:pt x="12193" y="17525"/>
                    <a:pt x="9561" y="18400"/>
                  </a:cubicBezTo>
                  <a:cubicBezTo>
                    <a:pt x="9172" y="18527"/>
                    <a:pt x="8786" y="18667"/>
                    <a:pt x="8403" y="18809"/>
                  </a:cubicBezTo>
                  <a:cubicBezTo>
                    <a:pt x="9559" y="18267"/>
                    <a:pt x="10711" y="17721"/>
                    <a:pt x="11851" y="17151"/>
                  </a:cubicBezTo>
                  <a:cubicBezTo>
                    <a:pt x="13254" y="16451"/>
                    <a:pt x="14676" y="15781"/>
                    <a:pt x="16138" y="15205"/>
                  </a:cubicBezTo>
                  <a:cubicBezTo>
                    <a:pt x="17665" y="14605"/>
                    <a:pt x="19715" y="14319"/>
                    <a:pt x="20816" y="13052"/>
                  </a:cubicBezTo>
                  <a:cubicBezTo>
                    <a:pt x="21753" y="11972"/>
                    <a:pt x="21354" y="10250"/>
                    <a:pt x="19910" y="9867"/>
                  </a:cubicBezTo>
                  <a:cubicBezTo>
                    <a:pt x="19602" y="9785"/>
                    <a:pt x="19290" y="9750"/>
                    <a:pt x="18976" y="9750"/>
                  </a:cubicBezTo>
                  <a:cubicBezTo>
                    <a:pt x="17492" y="9750"/>
                    <a:pt x="15966" y="10552"/>
                    <a:pt x="14639" y="11116"/>
                  </a:cubicBezTo>
                  <a:cubicBezTo>
                    <a:pt x="12937" y="11839"/>
                    <a:pt x="11260" y="12625"/>
                    <a:pt x="9672" y="13576"/>
                  </a:cubicBezTo>
                  <a:cubicBezTo>
                    <a:pt x="9095" y="13923"/>
                    <a:pt x="8531" y="14308"/>
                    <a:pt x="7980" y="14722"/>
                  </a:cubicBezTo>
                  <a:cubicBezTo>
                    <a:pt x="8150" y="14573"/>
                    <a:pt x="8320" y="14429"/>
                    <a:pt x="8488" y="14283"/>
                  </a:cubicBezTo>
                  <a:cubicBezTo>
                    <a:pt x="9798" y="13160"/>
                    <a:pt x="11167" y="12137"/>
                    <a:pt x="12637" y="11231"/>
                  </a:cubicBezTo>
                  <a:cubicBezTo>
                    <a:pt x="14262" y="10230"/>
                    <a:pt x="16052" y="9568"/>
                    <a:pt x="17684" y="8608"/>
                  </a:cubicBezTo>
                  <a:cubicBezTo>
                    <a:pt x="19657" y="7447"/>
                    <a:pt x="18483" y="4697"/>
                    <a:pt x="16495" y="4697"/>
                  </a:cubicBezTo>
                  <a:cubicBezTo>
                    <a:pt x="16327" y="4697"/>
                    <a:pt x="16153" y="4717"/>
                    <a:pt x="15975" y="4759"/>
                  </a:cubicBezTo>
                  <a:cubicBezTo>
                    <a:pt x="13846" y="5259"/>
                    <a:pt x="11675" y="6591"/>
                    <a:pt x="9879" y="7808"/>
                  </a:cubicBezTo>
                  <a:cubicBezTo>
                    <a:pt x="8308" y="8872"/>
                    <a:pt x="6787" y="10074"/>
                    <a:pt x="5451" y="11437"/>
                  </a:cubicBezTo>
                  <a:cubicBezTo>
                    <a:pt x="7323" y="8480"/>
                    <a:pt x="9642" y="5953"/>
                    <a:pt x="12667" y="4120"/>
                  </a:cubicBezTo>
                  <a:cubicBezTo>
                    <a:pt x="14709" y="2880"/>
                    <a:pt x="13409" y="1"/>
                    <a:pt x="115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69" name="Google Shape;8969;p31"/>
            <p:cNvSpPr/>
            <p:nvPr/>
          </p:nvSpPr>
          <p:spPr>
            <a:xfrm>
              <a:off x="726344" y="2809584"/>
              <a:ext cx="1000403" cy="587526"/>
            </a:xfrm>
            <a:custGeom>
              <a:avLst/>
              <a:gdLst/>
              <a:ahLst/>
              <a:cxnLst/>
              <a:rect l="l" t="t" r="r" b="b"/>
              <a:pathLst>
                <a:path w="28463" h="16716" extrusionOk="0">
                  <a:moveTo>
                    <a:pt x="16242" y="1"/>
                  </a:moveTo>
                  <a:cubicBezTo>
                    <a:pt x="16127" y="1"/>
                    <a:pt x="16010" y="45"/>
                    <a:pt x="15913" y="149"/>
                  </a:cubicBezTo>
                  <a:cubicBezTo>
                    <a:pt x="13391" y="2842"/>
                    <a:pt x="11288" y="5900"/>
                    <a:pt x="8683" y="8546"/>
                  </a:cubicBezTo>
                  <a:cubicBezTo>
                    <a:pt x="6613" y="10651"/>
                    <a:pt x="4312" y="12508"/>
                    <a:pt x="2148" y="14501"/>
                  </a:cubicBezTo>
                  <a:cubicBezTo>
                    <a:pt x="2865" y="13404"/>
                    <a:pt x="3491" y="12187"/>
                    <a:pt x="4171" y="11211"/>
                  </a:cubicBezTo>
                  <a:cubicBezTo>
                    <a:pt x="5497" y="9312"/>
                    <a:pt x="7216" y="7589"/>
                    <a:pt x="8390" y="5604"/>
                  </a:cubicBezTo>
                  <a:cubicBezTo>
                    <a:pt x="8598" y="5255"/>
                    <a:pt x="8303" y="4958"/>
                    <a:pt x="7986" y="4958"/>
                  </a:cubicBezTo>
                  <a:cubicBezTo>
                    <a:pt x="7877" y="4958"/>
                    <a:pt x="7766" y="4993"/>
                    <a:pt x="7671" y="5073"/>
                  </a:cubicBezTo>
                  <a:cubicBezTo>
                    <a:pt x="5920" y="6543"/>
                    <a:pt x="4541" y="8822"/>
                    <a:pt x="3278" y="10712"/>
                  </a:cubicBezTo>
                  <a:cubicBezTo>
                    <a:pt x="2226" y="12290"/>
                    <a:pt x="677" y="14216"/>
                    <a:pt x="329" y="16142"/>
                  </a:cubicBezTo>
                  <a:cubicBezTo>
                    <a:pt x="283" y="16173"/>
                    <a:pt x="234" y="16202"/>
                    <a:pt x="189" y="16232"/>
                  </a:cubicBezTo>
                  <a:cubicBezTo>
                    <a:pt x="1" y="16354"/>
                    <a:pt x="50" y="16716"/>
                    <a:pt x="292" y="16716"/>
                  </a:cubicBezTo>
                  <a:cubicBezTo>
                    <a:pt x="304" y="16716"/>
                    <a:pt x="316" y="16715"/>
                    <a:pt x="329" y="16713"/>
                  </a:cubicBezTo>
                  <a:cubicBezTo>
                    <a:pt x="2490" y="16410"/>
                    <a:pt x="4621" y="15434"/>
                    <a:pt x="6723" y="14842"/>
                  </a:cubicBezTo>
                  <a:cubicBezTo>
                    <a:pt x="8929" y="14220"/>
                    <a:pt x="11152" y="13660"/>
                    <a:pt x="13398" y="13196"/>
                  </a:cubicBezTo>
                  <a:cubicBezTo>
                    <a:pt x="18108" y="12218"/>
                    <a:pt x="22890" y="11654"/>
                    <a:pt x="27695" y="11455"/>
                  </a:cubicBezTo>
                  <a:cubicBezTo>
                    <a:pt x="28462" y="11421"/>
                    <a:pt x="28453" y="10238"/>
                    <a:pt x="27706" y="10238"/>
                  </a:cubicBezTo>
                  <a:cubicBezTo>
                    <a:pt x="27695" y="10238"/>
                    <a:pt x="27683" y="10239"/>
                    <a:pt x="27672" y="10239"/>
                  </a:cubicBezTo>
                  <a:cubicBezTo>
                    <a:pt x="22947" y="10459"/>
                    <a:pt x="18249" y="11039"/>
                    <a:pt x="13617" y="12008"/>
                  </a:cubicBezTo>
                  <a:cubicBezTo>
                    <a:pt x="11285" y="12495"/>
                    <a:pt x="8969" y="13068"/>
                    <a:pt x="6691" y="13766"/>
                  </a:cubicBezTo>
                  <a:cubicBezTo>
                    <a:pt x="6393" y="13857"/>
                    <a:pt x="6087" y="13946"/>
                    <a:pt x="5777" y="14037"/>
                  </a:cubicBezTo>
                  <a:cubicBezTo>
                    <a:pt x="8051" y="12774"/>
                    <a:pt x="10262" y="11348"/>
                    <a:pt x="12441" y="10025"/>
                  </a:cubicBezTo>
                  <a:cubicBezTo>
                    <a:pt x="15986" y="7873"/>
                    <a:pt x="19872" y="5788"/>
                    <a:pt x="23060" y="3128"/>
                  </a:cubicBezTo>
                  <a:cubicBezTo>
                    <a:pt x="23444" y="2807"/>
                    <a:pt x="23078" y="2290"/>
                    <a:pt x="22668" y="2290"/>
                  </a:cubicBezTo>
                  <a:cubicBezTo>
                    <a:pt x="22591" y="2290"/>
                    <a:pt x="22512" y="2308"/>
                    <a:pt x="22437" y="2349"/>
                  </a:cubicBezTo>
                  <a:cubicBezTo>
                    <a:pt x="18803" y="4330"/>
                    <a:pt x="15439" y="6976"/>
                    <a:pt x="11921" y="9172"/>
                  </a:cubicBezTo>
                  <a:cubicBezTo>
                    <a:pt x="9723" y="10544"/>
                    <a:pt x="7411" y="11798"/>
                    <a:pt x="5168" y="13141"/>
                  </a:cubicBezTo>
                  <a:cubicBezTo>
                    <a:pt x="6656" y="11888"/>
                    <a:pt x="8059" y="10525"/>
                    <a:pt x="9380" y="9218"/>
                  </a:cubicBezTo>
                  <a:cubicBezTo>
                    <a:pt x="11952" y="6673"/>
                    <a:pt x="14846" y="3860"/>
                    <a:pt x="16686" y="722"/>
                  </a:cubicBezTo>
                  <a:cubicBezTo>
                    <a:pt x="16893" y="368"/>
                    <a:pt x="16575" y="1"/>
                    <a:pt x="162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70" name="Google Shape;8970;p31"/>
            <p:cNvSpPr/>
            <p:nvPr/>
          </p:nvSpPr>
          <p:spPr>
            <a:xfrm>
              <a:off x="1622617" y="3116731"/>
              <a:ext cx="182837" cy="171766"/>
            </a:xfrm>
            <a:custGeom>
              <a:avLst/>
              <a:gdLst/>
              <a:ahLst/>
              <a:cxnLst/>
              <a:rect l="l" t="t" r="r" b="b"/>
              <a:pathLst>
                <a:path w="5202" h="4887" extrusionOk="0">
                  <a:moveTo>
                    <a:pt x="2505" y="0"/>
                  </a:moveTo>
                  <a:cubicBezTo>
                    <a:pt x="2482" y="0"/>
                    <a:pt x="2459" y="1"/>
                    <a:pt x="2435" y="1"/>
                  </a:cubicBezTo>
                  <a:cubicBezTo>
                    <a:pt x="1630" y="27"/>
                    <a:pt x="909" y="497"/>
                    <a:pt x="525" y="1200"/>
                  </a:cubicBezTo>
                  <a:cubicBezTo>
                    <a:pt x="1" y="2169"/>
                    <a:pt x="145" y="3415"/>
                    <a:pt x="940" y="4198"/>
                  </a:cubicBezTo>
                  <a:cubicBezTo>
                    <a:pt x="1402" y="4653"/>
                    <a:pt x="2014" y="4886"/>
                    <a:pt x="2640" y="4886"/>
                  </a:cubicBezTo>
                  <a:cubicBezTo>
                    <a:pt x="2894" y="4886"/>
                    <a:pt x="3151" y="4848"/>
                    <a:pt x="3401" y="4769"/>
                  </a:cubicBezTo>
                  <a:cubicBezTo>
                    <a:pt x="4407" y="4455"/>
                    <a:pt x="5202" y="3456"/>
                    <a:pt x="5137" y="2376"/>
                  </a:cubicBezTo>
                  <a:cubicBezTo>
                    <a:pt x="5103" y="1800"/>
                    <a:pt x="4887" y="1243"/>
                    <a:pt x="4466" y="837"/>
                  </a:cubicBezTo>
                  <a:cubicBezTo>
                    <a:pt x="4276" y="656"/>
                    <a:pt x="4029" y="497"/>
                    <a:pt x="3761" y="386"/>
                  </a:cubicBezTo>
                  <a:cubicBezTo>
                    <a:pt x="3402" y="127"/>
                    <a:pt x="2940" y="0"/>
                    <a:pt x="250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71" name="Google Shape;8971;p31"/>
            <p:cNvSpPr/>
            <p:nvPr/>
          </p:nvSpPr>
          <p:spPr>
            <a:xfrm>
              <a:off x="1462173" y="2829828"/>
              <a:ext cx="153770" cy="155493"/>
            </a:xfrm>
            <a:custGeom>
              <a:avLst/>
              <a:gdLst/>
              <a:ahLst/>
              <a:cxnLst/>
              <a:rect l="l" t="t" r="r" b="b"/>
              <a:pathLst>
                <a:path w="4375" h="4424" extrusionOk="0">
                  <a:moveTo>
                    <a:pt x="2231" y="0"/>
                  </a:moveTo>
                  <a:cubicBezTo>
                    <a:pt x="2199" y="0"/>
                    <a:pt x="2167" y="1"/>
                    <a:pt x="2135" y="3"/>
                  </a:cubicBezTo>
                  <a:cubicBezTo>
                    <a:pt x="1944" y="32"/>
                    <a:pt x="1752" y="62"/>
                    <a:pt x="1560" y="90"/>
                  </a:cubicBezTo>
                  <a:cubicBezTo>
                    <a:pt x="1279" y="163"/>
                    <a:pt x="1037" y="296"/>
                    <a:pt x="831" y="492"/>
                  </a:cubicBezTo>
                  <a:cubicBezTo>
                    <a:pt x="671" y="592"/>
                    <a:pt x="544" y="725"/>
                    <a:pt x="449" y="889"/>
                  </a:cubicBezTo>
                  <a:cubicBezTo>
                    <a:pt x="261" y="1102"/>
                    <a:pt x="136" y="1349"/>
                    <a:pt x="75" y="1633"/>
                  </a:cubicBezTo>
                  <a:cubicBezTo>
                    <a:pt x="14" y="1933"/>
                    <a:pt x="1" y="2239"/>
                    <a:pt x="49" y="2535"/>
                  </a:cubicBezTo>
                  <a:cubicBezTo>
                    <a:pt x="54" y="2571"/>
                    <a:pt x="61" y="2606"/>
                    <a:pt x="68" y="2642"/>
                  </a:cubicBezTo>
                  <a:cubicBezTo>
                    <a:pt x="79" y="2696"/>
                    <a:pt x="94" y="2748"/>
                    <a:pt x="108" y="2802"/>
                  </a:cubicBezTo>
                  <a:cubicBezTo>
                    <a:pt x="108" y="2803"/>
                    <a:pt x="108" y="2803"/>
                    <a:pt x="109" y="2805"/>
                  </a:cubicBezTo>
                  <a:lnTo>
                    <a:pt x="109" y="2803"/>
                  </a:lnTo>
                  <a:cubicBezTo>
                    <a:pt x="109" y="2805"/>
                    <a:pt x="109" y="2805"/>
                    <a:pt x="111" y="2806"/>
                  </a:cubicBezTo>
                  <a:lnTo>
                    <a:pt x="111" y="2805"/>
                  </a:lnTo>
                  <a:cubicBezTo>
                    <a:pt x="164" y="3002"/>
                    <a:pt x="232" y="3196"/>
                    <a:pt x="336" y="3382"/>
                  </a:cubicBezTo>
                  <a:cubicBezTo>
                    <a:pt x="536" y="3705"/>
                    <a:pt x="801" y="3961"/>
                    <a:pt x="1131" y="4147"/>
                  </a:cubicBezTo>
                  <a:cubicBezTo>
                    <a:pt x="1382" y="4299"/>
                    <a:pt x="1654" y="4382"/>
                    <a:pt x="1944" y="4389"/>
                  </a:cubicBezTo>
                  <a:cubicBezTo>
                    <a:pt x="2054" y="4412"/>
                    <a:pt x="2165" y="4423"/>
                    <a:pt x="2276" y="4423"/>
                  </a:cubicBezTo>
                  <a:cubicBezTo>
                    <a:pt x="2454" y="4423"/>
                    <a:pt x="2632" y="4394"/>
                    <a:pt x="2810" y="4334"/>
                  </a:cubicBezTo>
                  <a:cubicBezTo>
                    <a:pt x="3093" y="4261"/>
                    <a:pt x="3336" y="4127"/>
                    <a:pt x="3543" y="3931"/>
                  </a:cubicBezTo>
                  <a:cubicBezTo>
                    <a:pt x="3771" y="3774"/>
                    <a:pt x="3953" y="3568"/>
                    <a:pt x="4086" y="3311"/>
                  </a:cubicBezTo>
                  <a:cubicBezTo>
                    <a:pt x="4274" y="2968"/>
                    <a:pt x="4367" y="2601"/>
                    <a:pt x="4361" y="2209"/>
                  </a:cubicBezTo>
                  <a:cubicBezTo>
                    <a:pt x="4374" y="1998"/>
                    <a:pt x="4326" y="1775"/>
                    <a:pt x="4269" y="1579"/>
                  </a:cubicBezTo>
                  <a:cubicBezTo>
                    <a:pt x="4137" y="1136"/>
                    <a:pt x="3974" y="947"/>
                    <a:pt x="3678" y="609"/>
                  </a:cubicBezTo>
                  <a:cubicBezTo>
                    <a:pt x="3478" y="402"/>
                    <a:pt x="3243" y="257"/>
                    <a:pt x="2973" y="174"/>
                  </a:cubicBezTo>
                  <a:cubicBezTo>
                    <a:pt x="2739" y="58"/>
                    <a:pt x="2492" y="0"/>
                    <a:pt x="223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72" name="Google Shape;8972;p31"/>
            <p:cNvSpPr/>
            <p:nvPr/>
          </p:nvSpPr>
          <p:spPr>
            <a:xfrm>
              <a:off x="1465793" y="2928239"/>
              <a:ext cx="176" cy="66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"/>
                  </a:moveTo>
                  <a:lnTo>
                    <a:pt x="1" y="1"/>
                  </a:lnTo>
                  <a:cubicBezTo>
                    <a:pt x="3" y="8"/>
                    <a:pt x="5" y="15"/>
                    <a:pt x="5" y="19"/>
                  </a:cubicBezTo>
                  <a:lnTo>
                    <a:pt x="5" y="19"/>
                  </a:lnTo>
                  <a:cubicBezTo>
                    <a:pt x="5" y="15"/>
                    <a:pt x="3" y="9"/>
                    <a:pt x="3" y="3"/>
                  </a:cubicBezTo>
                  <a:cubicBezTo>
                    <a:pt x="3" y="2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CC96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73" name="Google Shape;8973;p31"/>
            <p:cNvSpPr/>
            <p:nvPr/>
          </p:nvSpPr>
          <p:spPr>
            <a:xfrm>
              <a:off x="1465899" y="2928345"/>
              <a:ext cx="35" cy="70"/>
            </a:xfrm>
            <a:custGeom>
              <a:avLst/>
              <a:gdLst/>
              <a:ahLst/>
              <a:cxnLst/>
              <a:rect l="l" t="t" r="r" b="b"/>
              <a:pathLst>
                <a:path w="1" h="2" extrusionOk="0">
                  <a:moveTo>
                    <a:pt x="0" y="0"/>
                  </a:moveTo>
                  <a:cubicBezTo>
                    <a:pt x="0" y="0"/>
                    <a:pt x="0" y="2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C96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74" name="Google Shape;8974;p31"/>
            <p:cNvSpPr/>
            <p:nvPr/>
          </p:nvSpPr>
          <p:spPr>
            <a:xfrm>
              <a:off x="1220927" y="2738060"/>
              <a:ext cx="161889" cy="152716"/>
            </a:xfrm>
            <a:custGeom>
              <a:avLst/>
              <a:gdLst/>
              <a:ahLst/>
              <a:cxnLst/>
              <a:rect l="l" t="t" r="r" b="b"/>
              <a:pathLst>
                <a:path w="4606" h="4345" extrusionOk="0">
                  <a:moveTo>
                    <a:pt x="2301" y="0"/>
                  </a:moveTo>
                  <a:cubicBezTo>
                    <a:pt x="2101" y="0"/>
                    <a:pt x="1901" y="29"/>
                    <a:pt x="1702" y="86"/>
                  </a:cubicBezTo>
                  <a:cubicBezTo>
                    <a:pt x="1348" y="194"/>
                    <a:pt x="1042" y="379"/>
                    <a:pt x="784" y="646"/>
                  </a:cubicBezTo>
                  <a:cubicBezTo>
                    <a:pt x="768" y="665"/>
                    <a:pt x="754" y="684"/>
                    <a:pt x="736" y="699"/>
                  </a:cubicBezTo>
                  <a:cubicBezTo>
                    <a:pt x="213" y="1265"/>
                    <a:pt x="1" y="2055"/>
                    <a:pt x="222" y="2804"/>
                  </a:cubicBezTo>
                  <a:cubicBezTo>
                    <a:pt x="435" y="3523"/>
                    <a:pt x="1025" y="4093"/>
                    <a:pt x="1752" y="4279"/>
                  </a:cubicBezTo>
                  <a:cubicBezTo>
                    <a:pt x="1925" y="4323"/>
                    <a:pt x="2101" y="4344"/>
                    <a:pt x="2276" y="4344"/>
                  </a:cubicBezTo>
                  <a:cubicBezTo>
                    <a:pt x="2856" y="4344"/>
                    <a:pt x="3426" y="4109"/>
                    <a:pt x="3836" y="3686"/>
                  </a:cubicBezTo>
                  <a:cubicBezTo>
                    <a:pt x="4344" y="3157"/>
                    <a:pt x="4606" y="2292"/>
                    <a:pt x="4350" y="1582"/>
                  </a:cubicBezTo>
                  <a:cubicBezTo>
                    <a:pt x="4343" y="1557"/>
                    <a:pt x="4331" y="1534"/>
                    <a:pt x="4321" y="1511"/>
                  </a:cubicBezTo>
                  <a:cubicBezTo>
                    <a:pt x="4214" y="1155"/>
                    <a:pt x="4028" y="849"/>
                    <a:pt x="3763" y="591"/>
                  </a:cubicBezTo>
                  <a:cubicBezTo>
                    <a:pt x="3494" y="335"/>
                    <a:pt x="3181" y="161"/>
                    <a:pt x="2822" y="65"/>
                  </a:cubicBezTo>
                  <a:cubicBezTo>
                    <a:pt x="2648" y="22"/>
                    <a:pt x="2474" y="0"/>
                    <a:pt x="23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75" name="Google Shape;8975;p31"/>
            <p:cNvSpPr/>
            <p:nvPr/>
          </p:nvSpPr>
          <p:spPr>
            <a:xfrm>
              <a:off x="931670" y="2916395"/>
              <a:ext cx="143050" cy="140695"/>
            </a:xfrm>
            <a:custGeom>
              <a:avLst/>
              <a:gdLst/>
              <a:ahLst/>
              <a:cxnLst/>
              <a:rect l="l" t="t" r="r" b="b"/>
              <a:pathLst>
                <a:path w="4070" h="4003" extrusionOk="0">
                  <a:moveTo>
                    <a:pt x="2031" y="0"/>
                  </a:moveTo>
                  <a:cubicBezTo>
                    <a:pt x="2020" y="0"/>
                    <a:pt x="2008" y="0"/>
                    <a:pt x="1997" y="0"/>
                  </a:cubicBezTo>
                  <a:cubicBezTo>
                    <a:pt x="1506" y="10"/>
                    <a:pt x="925" y="239"/>
                    <a:pt x="593" y="613"/>
                  </a:cubicBezTo>
                  <a:cubicBezTo>
                    <a:pt x="251" y="1001"/>
                    <a:pt x="1" y="1506"/>
                    <a:pt x="35" y="2039"/>
                  </a:cubicBezTo>
                  <a:cubicBezTo>
                    <a:pt x="68" y="2562"/>
                    <a:pt x="252" y="3078"/>
                    <a:pt x="646" y="3442"/>
                  </a:cubicBezTo>
                  <a:cubicBezTo>
                    <a:pt x="1022" y="3788"/>
                    <a:pt x="1524" y="4003"/>
                    <a:pt x="2037" y="4003"/>
                  </a:cubicBezTo>
                  <a:cubicBezTo>
                    <a:pt x="2049" y="4003"/>
                    <a:pt x="2061" y="4003"/>
                    <a:pt x="2072" y="4003"/>
                  </a:cubicBezTo>
                  <a:cubicBezTo>
                    <a:pt x="2564" y="3993"/>
                    <a:pt x="3144" y="3764"/>
                    <a:pt x="3477" y="3390"/>
                  </a:cubicBezTo>
                  <a:cubicBezTo>
                    <a:pt x="3820" y="3002"/>
                    <a:pt x="4070" y="2497"/>
                    <a:pt x="4036" y="1964"/>
                  </a:cubicBezTo>
                  <a:cubicBezTo>
                    <a:pt x="4001" y="1441"/>
                    <a:pt x="3817" y="925"/>
                    <a:pt x="3423" y="561"/>
                  </a:cubicBezTo>
                  <a:cubicBezTo>
                    <a:pt x="3047" y="217"/>
                    <a:pt x="2545" y="0"/>
                    <a:pt x="203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76" name="Google Shape;8976;p31"/>
            <p:cNvSpPr/>
            <p:nvPr/>
          </p:nvSpPr>
          <p:spPr>
            <a:xfrm>
              <a:off x="-1559452" y="1846282"/>
              <a:ext cx="1956837" cy="1858143"/>
            </a:xfrm>
            <a:custGeom>
              <a:avLst/>
              <a:gdLst/>
              <a:ahLst/>
              <a:cxnLst/>
              <a:rect l="l" t="t" r="r" b="b"/>
              <a:pathLst>
                <a:path w="55675" h="52867" extrusionOk="0">
                  <a:moveTo>
                    <a:pt x="28584" y="1"/>
                  </a:moveTo>
                  <a:cubicBezTo>
                    <a:pt x="27395" y="1"/>
                    <a:pt x="26182" y="376"/>
                    <a:pt x="25196" y="1027"/>
                  </a:cubicBezTo>
                  <a:cubicBezTo>
                    <a:pt x="24704" y="1350"/>
                    <a:pt x="24254" y="1727"/>
                    <a:pt x="23864" y="2167"/>
                  </a:cubicBezTo>
                  <a:cubicBezTo>
                    <a:pt x="23456" y="2630"/>
                    <a:pt x="23176" y="3753"/>
                    <a:pt x="22677" y="4074"/>
                  </a:cubicBezTo>
                  <a:cubicBezTo>
                    <a:pt x="22559" y="4150"/>
                    <a:pt x="22428" y="4184"/>
                    <a:pt x="22287" y="4184"/>
                  </a:cubicBezTo>
                  <a:cubicBezTo>
                    <a:pt x="21297" y="4184"/>
                    <a:pt x="19821" y="2523"/>
                    <a:pt x="19053" y="2214"/>
                  </a:cubicBezTo>
                  <a:cubicBezTo>
                    <a:pt x="18674" y="2061"/>
                    <a:pt x="18286" y="1986"/>
                    <a:pt x="17904" y="1986"/>
                  </a:cubicBezTo>
                  <a:cubicBezTo>
                    <a:pt x="17187" y="1986"/>
                    <a:pt x="16491" y="2250"/>
                    <a:pt x="15913" y="2760"/>
                  </a:cubicBezTo>
                  <a:cubicBezTo>
                    <a:pt x="13682" y="4732"/>
                    <a:pt x="14648" y="7604"/>
                    <a:pt x="15697" y="9903"/>
                  </a:cubicBezTo>
                  <a:cubicBezTo>
                    <a:pt x="16925" y="12593"/>
                    <a:pt x="17505" y="15396"/>
                    <a:pt x="18028" y="18270"/>
                  </a:cubicBezTo>
                  <a:cubicBezTo>
                    <a:pt x="17055" y="16325"/>
                    <a:pt x="15919" y="14481"/>
                    <a:pt x="14415" y="12973"/>
                  </a:cubicBezTo>
                  <a:cubicBezTo>
                    <a:pt x="13808" y="12363"/>
                    <a:pt x="13160" y="11630"/>
                    <a:pt x="12454" y="11137"/>
                  </a:cubicBezTo>
                  <a:cubicBezTo>
                    <a:pt x="11788" y="10670"/>
                    <a:pt x="10936" y="10490"/>
                    <a:pt x="10135" y="10390"/>
                  </a:cubicBezTo>
                  <a:cubicBezTo>
                    <a:pt x="9834" y="10352"/>
                    <a:pt x="9531" y="10333"/>
                    <a:pt x="9228" y="10333"/>
                  </a:cubicBezTo>
                  <a:cubicBezTo>
                    <a:pt x="7851" y="10333"/>
                    <a:pt x="6486" y="10730"/>
                    <a:pt x="5387" y="11590"/>
                  </a:cubicBezTo>
                  <a:cubicBezTo>
                    <a:pt x="3303" y="13217"/>
                    <a:pt x="2876" y="16171"/>
                    <a:pt x="3945" y="18454"/>
                  </a:cubicBezTo>
                  <a:cubicBezTo>
                    <a:pt x="2732" y="18686"/>
                    <a:pt x="1623" y="19251"/>
                    <a:pt x="950" y="20399"/>
                  </a:cubicBezTo>
                  <a:cubicBezTo>
                    <a:pt x="0" y="22020"/>
                    <a:pt x="679" y="23847"/>
                    <a:pt x="2072" y="24940"/>
                  </a:cubicBezTo>
                  <a:cubicBezTo>
                    <a:pt x="3759" y="26264"/>
                    <a:pt x="5953" y="26037"/>
                    <a:pt x="7764" y="27026"/>
                  </a:cubicBezTo>
                  <a:cubicBezTo>
                    <a:pt x="9279" y="27852"/>
                    <a:pt x="10545" y="29150"/>
                    <a:pt x="11661" y="30445"/>
                  </a:cubicBezTo>
                  <a:cubicBezTo>
                    <a:pt x="12461" y="31374"/>
                    <a:pt x="13241" y="32368"/>
                    <a:pt x="14047" y="33344"/>
                  </a:cubicBezTo>
                  <a:cubicBezTo>
                    <a:pt x="13725" y="33212"/>
                    <a:pt x="13402" y="33085"/>
                    <a:pt x="13071" y="32971"/>
                  </a:cubicBezTo>
                  <a:cubicBezTo>
                    <a:pt x="11628" y="32465"/>
                    <a:pt x="9677" y="32022"/>
                    <a:pt x="7807" y="32022"/>
                  </a:cubicBezTo>
                  <a:cubicBezTo>
                    <a:pt x="5141" y="32022"/>
                    <a:pt x="2639" y="32923"/>
                    <a:pt x="2013" y="35829"/>
                  </a:cubicBezTo>
                  <a:cubicBezTo>
                    <a:pt x="1615" y="37678"/>
                    <a:pt x="2605" y="39451"/>
                    <a:pt x="4447" y="39914"/>
                  </a:cubicBezTo>
                  <a:cubicBezTo>
                    <a:pt x="5237" y="40112"/>
                    <a:pt x="6475" y="39941"/>
                    <a:pt x="7144" y="40428"/>
                  </a:cubicBezTo>
                  <a:cubicBezTo>
                    <a:pt x="8050" y="41088"/>
                    <a:pt x="7050" y="42551"/>
                    <a:pt x="6810" y="43373"/>
                  </a:cubicBezTo>
                  <a:cubicBezTo>
                    <a:pt x="6215" y="45418"/>
                    <a:pt x="7216" y="47224"/>
                    <a:pt x="9353" y="47621"/>
                  </a:cubicBezTo>
                  <a:cubicBezTo>
                    <a:pt x="9607" y="47668"/>
                    <a:pt x="9864" y="47685"/>
                    <a:pt x="10122" y="47685"/>
                  </a:cubicBezTo>
                  <a:cubicBezTo>
                    <a:pt x="10751" y="47685"/>
                    <a:pt x="11390" y="47586"/>
                    <a:pt x="12015" y="47586"/>
                  </a:cubicBezTo>
                  <a:cubicBezTo>
                    <a:pt x="12393" y="47586"/>
                    <a:pt x="12766" y="47622"/>
                    <a:pt x="13130" y="47738"/>
                  </a:cubicBezTo>
                  <a:cubicBezTo>
                    <a:pt x="14148" y="48065"/>
                    <a:pt x="14967" y="48852"/>
                    <a:pt x="15970" y="49230"/>
                  </a:cubicBezTo>
                  <a:cubicBezTo>
                    <a:pt x="16460" y="49414"/>
                    <a:pt x="16918" y="49496"/>
                    <a:pt x="17350" y="49496"/>
                  </a:cubicBezTo>
                  <a:cubicBezTo>
                    <a:pt x="19306" y="49496"/>
                    <a:pt x="20707" y="47804"/>
                    <a:pt x="22010" y="46271"/>
                  </a:cubicBezTo>
                  <a:cubicBezTo>
                    <a:pt x="23261" y="44795"/>
                    <a:pt x="24526" y="43334"/>
                    <a:pt x="25812" y="41888"/>
                  </a:cubicBezTo>
                  <a:lnTo>
                    <a:pt x="25812" y="41888"/>
                  </a:lnTo>
                  <a:cubicBezTo>
                    <a:pt x="25653" y="42291"/>
                    <a:pt x="25503" y="42688"/>
                    <a:pt x="25357" y="43066"/>
                  </a:cubicBezTo>
                  <a:cubicBezTo>
                    <a:pt x="24676" y="44850"/>
                    <a:pt x="23646" y="46924"/>
                    <a:pt x="24322" y="48852"/>
                  </a:cubicBezTo>
                  <a:cubicBezTo>
                    <a:pt x="24843" y="50338"/>
                    <a:pt x="26064" y="50966"/>
                    <a:pt x="27434" y="50966"/>
                  </a:cubicBezTo>
                  <a:cubicBezTo>
                    <a:pt x="27824" y="50966"/>
                    <a:pt x="28226" y="50915"/>
                    <a:pt x="28628" y="50819"/>
                  </a:cubicBezTo>
                  <a:cubicBezTo>
                    <a:pt x="29060" y="50716"/>
                    <a:pt x="29375" y="50618"/>
                    <a:pt x="29657" y="50618"/>
                  </a:cubicBezTo>
                  <a:cubicBezTo>
                    <a:pt x="29976" y="50618"/>
                    <a:pt x="30253" y="50743"/>
                    <a:pt x="30611" y="51129"/>
                  </a:cubicBezTo>
                  <a:cubicBezTo>
                    <a:pt x="31101" y="51657"/>
                    <a:pt x="31557" y="52214"/>
                    <a:pt x="32209" y="52555"/>
                  </a:cubicBezTo>
                  <a:cubicBezTo>
                    <a:pt x="32639" y="52779"/>
                    <a:pt x="33096" y="52866"/>
                    <a:pt x="33559" y="52866"/>
                  </a:cubicBezTo>
                  <a:cubicBezTo>
                    <a:pt x="33939" y="52866"/>
                    <a:pt x="34323" y="52808"/>
                    <a:pt x="34699" y="52719"/>
                  </a:cubicBezTo>
                  <a:cubicBezTo>
                    <a:pt x="35752" y="52473"/>
                    <a:pt x="36656" y="52362"/>
                    <a:pt x="37692" y="52362"/>
                  </a:cubicBezTo>
                  <a:cubicBezTo>
                    <a:pt x="37866" y="52362"/>
                    <a:pt x="38045" y="52365"/>
                    <a:pt x="38228" y="52372"/>
                  </a:cubicBezTo>
                  <a:cubicBezTo>
                    <a:pt x="38449" y="52379"/>
                    <a:pt x="38672" y="52383"/>
                    <a:pt x="38895" y="52383"/>
                  </a:cubicBezTo>
                  <a:cubicBezTo>
                    <a:pt x="40415" y="52383"/>
                    <a:pt x="41959" y="52177"/>
                    <a:pt x="43195" y="51211"/>
                  </a:cubicBezTo>
                  <a:cubicBezTo>
                    <a:pt x="44589" y="50123"/>
                    <a:pt x="45051" y="48328"/>
                    <a:pt x="44567" y="46649"/>
                  </a:cubicBezTo>
                  <a:cubicBezTo>
                    <a:pt x="44017" y="44736"/>
                    <a:pt x="42422" y="43431"/>
                    <a:pt x="40743" y="42506"/>
                  </a:cubicBezTo>
                  <a:cubicBezTo>
                    <a:pt x="40022" y="42107"/>
                    <a:pt x="39267" y="41803"/>
                    <a:pt x="38500" y="41543"/>
                  </a:cubicBezTo>
                  <a:cubicBezTo>
                    <a:pt x="40534" y="40680"/>
                    <a:pt x="42029" y="38902"/>
                    <a:pt x="43859" y="37700"/>
                  </a:cubicBezTo>
                  <a:cubicBezTo>
                    <a:pt x="45167" y="36842"/>
                    <a:pt x="46586" y="36470"/>
                    <a:pt x="48132" y="36356"/>
                  </a:cubicBezTo>
                  <a:cubicBezTo>
                    <a:pt x="49468" y="36257"/>
                    <a:pt x="50818" y="36336"/>
                    <a:pt x="52108" y="35916"/>
                  </a:cubicBezTo>
                  <a:cubicBezTo>
                    <a:pt x="54047" y="35279"/>
                    <a:pt x="55674" y="33540"/>
                    <a:pt x="55333" y="31368"/>
                  </a:cubicBezTo>
                  <a:cubicBezTo>
                    <a:pt x="55154" y="30235"/>
                    <a:pt x="54341" y="29389"/>
                    <a:pt x="53334" y="28920"/>
                  </a:cubicBezTo>
                  <a:cubicBezTo>
                    <a:pt x="53098" y="28812"/>
                    <a:pt x="52824" y="28739"/>
                    <a:pt x="52591" y="28617"/>
                  </a:cubicBezTo>
                  <a:cubicBezTo>
                    <a:pt x="52488" y="28563"/>
                    <a:pt x="52384" y="28512"/>
                    <a:pt x="52279" y="28457"/>
                  </a:cubicBezTo>
                  <a:cubicBezTo>
                    <a:pt x="52024" y="28362"/>
                    <a:pt x="51997" y="28274"/>
                    <a:pt x="52197" y="28197"/>
                  </a:cubicBezTo>
                  <a:cubicBezTo>
                    <a:pt x="52145" y="27692"/>
                    <a:pt x="52661" y="27061"/>
                    <a:pt x="52710" y="26520"/>
                  </a:cubicBezTo>
                  <a:cubicBezTo>
                    <a:pt x="52951" y="23845"/>
                    <a:pt x="50358" y="22418"/>
                    <a:pt x="48136" y="21853"/>
                  </a:cubicBezTo>
                  <a:cubicBezTo>
                    <a:pt x="47833" y="21776"/>
                    <a:pt x="47529" y="21710"/>
                    <a:pt x="47220" y="21653"/>
                  </a:cubicBezTo>
                  <a:cubicBezTo>
                    <a:pt x="48079" y="21552"/>
                    <a:pt x="48912" y="21333"/>
                    <a:pt x="49666" y="20855"/>
                  </a:cubicBezTo>
                  <a:cubicBezTo>
                    <a:pt x="50875" y="20087"/>
                    <a:pt x="51734" y="18733"/>
                    <a:pt x="51581" y="17270"/>
                  </a:cubicBezTo>
                  <a:cubicBezTo>
                    <a:pt x="51438" y="15905"/>
                    <a:pt x="50462" y="14873"/>
                    <a:pt x="49279" y="14261"/>
                  </a:cubicBezTo>
                  <a:cubicBezTo>
                    <a:pt x="48539" y="13879"/>
                    <a:pt x="45110" y="13283"/>
                    <a:pt x="45818" y="11929"/>
                  </a:cubicBezTo>
                  <a:cubicBezTo>
                    <a:pt x="46061" y="11464"/>
                    <a:pt x="46697" y="11119"/>
                    <a:pt x="47027" y="10701"/>
                  </a:cubicBezTo>
                  <a:cubicBezTo>
                    <a:pt x="47359" y="10281"/>
                    <a:pt x="47584" y="9830"/>
                    <a:pt x="47677" y="9302"/>
                  </a:cubicBezTo>
                  <a:cubicBezTo>
                    <a:pt x="47926" y="7881"/>
                    <a:pt x="47006" y="6651"/>
                    <a:pt x="45795" y="6010"/>
                  </a:cubicBezTo>
                  <a:cubicBezTo>
                    <a:pt x="44862" y="5518"/>
                    <a:pt x="43821" y="5306"/>
                    <a:pt x="42760" y="5306"/>
                  </a:cubicBezTo>
                  <a:cubicBezTo>
                    <a:pt x="40767" y="5306"/>
                    <a:pt x="38702" y="6053"/>
                    <a:pt x="37142" y="7092"/>
                  </a:cubicBezTo>
                  <a:cubicBezTo>
                    <a:pt x="34885" y="8595"/>
                    <a:pt x="33203" y="10781"/>
                    <a:pt x="31876" y="13126"/>
                  </a:cubicBezTo>
                  <a:cubicBezTo>
                    <a:pt x="33037" y="10304"/>
                    <a:pt x="35141" y="7499"/>
                    <a:pt x="34256" y="4282"/>
                  </a:cubicBezTo>
                  <a:cubicBezTo>
                    <a:pt x="33600" y="1893"/>
                    <a:pt x="31300" y="119"/>
                    <a:pt x="28841" y="7"/>
                  </a:cubicBezTo>
                  <a:cubicBezTo>
                    <a:pt x="28756" y="3"/>
                    <a:pt x="28670" y="1"/>
                    <a:pt x="285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77" name="Google Shape;8977;p31"/>
            <p:cNvSpPr/>
            <p:nvPr/>
          </p:nvSpPr>
          <p:spPr>
            <a:xfrm>
              <a:off x="-1444523" y="1846176"/>
              <a:ext cx="1831536" cy="1858037"/>
            </a:xfrm>
            <a:custGeom>
              <a:avLst/>
              <a:gdLst/>
              <a:ahLst/>
              <a:cxnLst/>
              <a:rect l="l" t="t" r="r" b="b"/>
              <a:pathLst>
                <a:path w="52110" h="52864" extrusionOk="0">
                  <a:moveTo>
                    <a:pt x="45209" y="19327"/>
                  </a:moveTo>
                  <a:cubicBezTo>
                    <a:pt x="45210" y="19329"/>
                    <a:pt x="45212" y="19333"/>
                    <a:pt x="45213" y="19334"/>
                  </a:cubicBezTo>
                  <a:cubicBezTo>
                    <a:pt x="45196" y="19337"/>
                    <a:pt x="45176" y="19340"/>
                    <a:pt x="45159" y="19343"/>
                  </a:cubicBezTo>
                  <a:cubicBezTo>
                    <a:pt x="45176" y="19337"/>
                    <a:pt x="45192" y="19333"/>
                    <a:pt x="45209" y="19327"/>
                  </a:cubicBezTo>
                  <a:close/>
                  <a:moveTo>
                    <a:pt x="25334" y="0"/>
                  </a:moveTo>
                  <a:cubicBezTo>
                    <a:pt x="24989" y="0"/>
                    <a:pt x="24642" y="33"/>
                    <a:pt x="24298" y="94"/>
                  </a:cubicBezTo>
                  <a:cubicBezTo>
                    <a:pt x="25308" y="2423"/>
                    <a:pt x="26105" y="5010"/>
                    <a:pt x="26144" y="7498"/>
                  </a:cubicBezTo>
                  <a:cubicBezTo>
                    <a:pt x="26194" y="10821"/>
                    <a:pt x="25387" y="14128"/>
                    <a:pt x="24755" y="17370"/>
                  </a:cubicBezTo>
                  <a:cubicBezTo>
                    <a:pt x="23808" y="22216"/>
                    <a:pt x="23129" y="27496"/>
                    <a:pt x="25221" y="32088"/>
                  </a:cubicBezTo>
                  <a:cubicBezTo>
                    <a:pt x="21566" y="28260"/>
                    <a:pt x="22127" y="21128"/>
                    <a:pt x="22786" y="16400"/>
                  </a:cubicBezTo>
                  <a:cubicBezTo>
                    <a:pt x="23206" y="13385"/>
                    <a:pt x="23813" y="10354"/>
                    <a:pt x="23974" y="7314"/>
                  </a:cubicBezTo>
                  <a:cubicBezTo>
                    <a:pt x="24102" y="4909"/>
                    <a:pt x="23851" y="2639"/>
                    <a:pt x="23099" y="425"/>
                  </a:cubicBezTo>
                  <a:cubicBezTo>
                    <a:pt x="22685" y="587"/>
                    <a:pt x="22287" y="784"/>
                    <a:pt x="21923" y="1025"/>
                  </a:cubicBezTo>
                  <a:cubicBezTo>
                    <a:pt x="21433" y="1348"/>
                    <a:pt x="20983" y="1726"/>
                    <a:pt x="20593" y="2167"/>
                  </a:cubicBezTo>
                  <a:cubicBezTo>
                    <a:pt x="20490" y="2284"/>
                    <a:pt x="20393" y="2447"/>
                    <a:pt x="20300" y="2626"/>
                  </a:cubicBezTo>
                  <a:cubicBezTo>
                    <a:pt x="22136" y="7961"/>
                    <a:pt x="21726" y="13808"/>
                    <a:pt x="21650" y="19386"/>
                  </a:cubicBezTo>
                  <a:cubicBezTo>
                    <a:pt x="21593" y="23572"/>
                    <a:pt x="21719" y="29859"/>
                    <a:pt x="25424" y="32687"/>
                  </a:cubicBezTo>
                  <a:cubicBezTo>
                    <a:pt x="24934" y="32765"/>
                    <a:pt x="24448" y="32843"/>
                    <a:pt x="23956" y="32864"/>
                  </a:cubicBezTo>
                  <a:cubicBezTo>
                    <a:pt x="18687" y="30649"/>
                    <a:pt x="17065" y="23464"/>
                    <a:pt x="14120" y="18959"/>
                  </a:cubicBezTo>
                  <a:cubicBezTo>
                    <a:pt x="11821" y="15444"/>
                    <a:pt x="8452" y="12333"/>
                    <a:pt x="4583" y="10471"/>
                  </a:cubicBezTo>
                  <a:cubicBezTo>
                    <a:pt x="3694" y="10654"/>
                    <a:pt x="2847" y="11020"/>
                    <a:pt x="2118" y="11590"/>
                  </a:cubicBezTo>
                  <a:cubicBezTo>
                    <a:pt x="1804" y="11835"/>
                    <a:pt x="1532" y="12113"/>
                    <a:pt x="1294" y="12413"/>
                  </a:cubicBezTo>
                  <a:cubicBezTo>
                    <a:pt x="3863" y="12799"/>
                    <a:pt x="6363" y="13601"/>
                    <a:pt x="8611" y="14921"/>
                  </a:cubicBezTo>
                  <a:cubicBezTo>
                    <a:pt x="11434" y="16580"/>
                    <a:pt x="13524" y="19143"/>
                    <a:pt x="15069" y="21995"/>
                  </a:cubicBezTo>
                  <a:cubicBezTo>
                    <a:pt x="16992" y="25550"/>
                    <a:pt x="19027" y="30742"/>
                    <a:pt x="22815" y="32788"/>
                  </a:cubicBezTo>
                  <a:cubicBezTo>
                    <a:pt x="22708" y="32767"/>
                    <a:pt x="22602" y="32744"/>
                    <a:pt x="22493" y="32714"/>
                  </a:cubicBezTo>
                  <a:cubicBezTo>
                    <a:pt x="20730" y="32222"/>
                    <a:pt x="19426" y="30872"/>
                    <a:pt x="18408" y="29411"/>
                  </a:cubicBezTo>
                  <a:cubicBezTo>
                    <a:pt x="16699" y="26953"/>
                    <a:pt x="15213" y="24380"/>
                    <a:pt x="13342" y="22033"/>
                  </a:cubicBezTo>
                  <a:cubicBezTo>
                    <a:pt x="11527" y="19757"/>
                    <a:pt x="9571" y="17404"/>
                    <a:pt x="6913" y="16080"/>
                  </a:cubicBezTo>
                  <a:cubicBezTo>
                    <a:pt x="5156" y="15205"/>
                    <a:pt x="3213" y="14781"/>
                    <a:pt x="1265" y="14781"/>
                  </a:cubicBezTo>
                  <a:cubicBezTo>
                    <a:pt x="913" y="14781"/>
                    <a:pt x="561" y="14795"/>
                    <a:pt x="209" y="14822"/>
                  </a:cubicBezTo>
                  <a:cubicBezTo>
                    <a:pt x="1" y="15972"/>
                    <a:pt x="138" y="17190"/>
                    <a:pt x="601" y="18273"/>
                  </a:cubicBezTo>
                  <a:cubicBezTo>
                    <a:pt x="917" y="18248"/>
                    <a:pt x="1234" y="18236"/>
                    <a:pt x="1552" y="18236"/>
                  </a:cubicBezTo>
                  <a:cubicBezTo>
                    <a:pt x="3638" y="18236"/>
                    <a:pt x="5733" y="18750"/>
                    <a:pt x="7695" y="19463"/>
                  </a:cubicBezTo>
                  <a:cubicBezTo>
                    <a:pt x="10797" y="20592"/>
                    <a:pt x="13346" y="22751"/>
                    <a:pt x="15263" y="25408"/>
                  </a:cubicBezTo>
                  <a:cubicBezTo>
                    <a:pt x="16989" y="27799"/>
                    <a:pt x="18240" y="30544"/>
                    <a:pt x="20397" y="32604"/>
                  </a:cubicBezTo>
                  <a:cubicBezTo>
                    <a:pt x="21590" y="33746"/>
                    <a:pt x="23434" y="34958"/>
                    <a:pt x="25180" y="34958"/>
                  </a:cubicBezTo>
                  <a:cubicBezTo>
                    <a:pt x="25278" y="34958"/>
                    <a:pt x="25376" y="34954"/>
                    <a:pt x="25474" y="34946"/>
                  </a:cubicBezTo>
                  <a:lnTo>
                    <a:pt x="25474" y="34946"/>
                  </a:lnTo>
                  <a:cubicBezTo>
                    <a:pt x="23531" y="36518"/>
                    <a:pt x="20949" y="37018"/>
                    <a:pt x="18437" y="37145"/>
                  </a:cubicBezTo>
                  <a:cubicBezTo>
                    <a:pt x="15649" y="37286"/>
                    <a:pt x="12872" y="37232"/>
                    <a:pt x="10147" y="37932"/>
                  </a:cubicBezTo>
                  <a:cubicBezTo>
                    <a:pt x="7959" y="38495"/>
                    <a:pt x="5847" y="39284"/>
                    <a:pt x="3926" y="40470"/>
                  </a:cubicBezTo>
                  <a:cubicBezTo>
                    <a:pt x="4737" y="41148"/>
                    <a:pt x="3777" y="42567"/>
                    <a:pt x="3544" y="43373"/>
                  </a:cubicBezTo>
                  <a:cubicBezTo>
                    <a:pt x="3408" y="43837"/>
                    <a:pt x="3360" y="44287"/>
                    <a:pt x="3383" y="44713"/>
                  </a:cubicBezTo>
                  <a:cubicBezTo>
                    <a:pt x="4054" y="44049"/>
                    <a:pt x="4760" y="43416"/>
                    <a:pt x="5490" y="42817"/>
                  </a:cubicBezTo>
                  <a:cubicBezTo>
                    <a:pt x="7609" y="41077"/>
                    <a:pt x="9902" y="39605"/>
                    <a:pt x="12541" y="38805"/>
                  </a:cubicBezTo>
                  <a:cubicBezTo>
                    <a:pt x="16807" y="37515"/>
                    <a:pt x="22840" y="38515"/>
                    <a:pt x="26020" y="34860"/>
                  </a:cubicBezTo>
                  <a:cubicBezTo>
                    <a:pt x="26055" y="34851"/>
                    <a:pt x="26091" y="34839"/>
                    <a:pt x="26127" y="34830"/>
                  </a:cubicBezTo>
                  <a:lnTo>
                    <a:pt x="26127" y="34830"/>
                  </a:lnTo>
                  <a:cubicBezTo>
                    <a:pt x="24479" y="36965"/>
                    <a:pt x="21783" y="37666"/>
                    <a:pt x="19301" y="38459"/>
                  </a:cubicBezTo>
                  <a:cubicBezTo>
                    <a:pt x="17077" y="39169"/>
                    <a:pt x="14883" y="40091"/>
                    <a:pt x="12833" y="41215"/>
                  </a:cubicBezTo>
                  <a:cubicBezTo>
                    <a:pt x="10813" y="42323"/>
                    <a:pt x="8857" y="43542"/>
                    <a:pt x="7016" y="44923"/>
                  </a:cubicBezTo>
                  <a:cubicBezTo>
                    <a:pt x="6145" y="45576"/>
                    <a:pt x="5342" y="46264"/>
                    <a:pt x="4569" y="46978"/>
                  </a:cubicBezTo>
                  <a:cubicBezTo>
                    <a:pt x="4980" y="47285"/>
                    <a:pt x="5484" y="47511"/>
                    <a:pt x="6085" y="47621"/>
                  </a:cubicBezTo>
                  <a:cubicBezTo>
                    <a:pt x="6340" y="47669"/>
                    <a:pt x="6596" y="47685"/>
                    <a:pt x="6855" y="47685"/>
                  </a:cubicBezTo>
                  <a:cubicBezTo>
                    <a:pt x="6889" y="47685"/>
                    <a:pt x="6922" y="47684"/>
                    <a:pt x="6956" y="47684"/>
                  </a:cubicBezTo>
                  <a:cubicBezTo>
                    <a:pt x="9004" y="45060"/>
                    <a:pt x="11590" y="42804"/>
                    <a:pt x="14375" y="41158"/>
                  </a:cubicBezTo>
                  <a:cubicBezTo>
                    <a:pt x="16626" y="39825"/>
                    <a:pt x="19077" y="39068"/>
                    <a:pt x="21516" y="38176"/>
                  </a:cubicBezTo>
                  <a:cubicBezTo>
                    <a:pt x="23422" y="37482"/>
                    <a:pt x="25198" y="36545"/>
                    <a:pt x="26323" y="34833"/>
                  </a:cubicBezTo>
                  <a:lnTo>
                    <a:pt x="26323" y="34833"/>
                  </a:lnTo>
                  <a:cubicBezTo>
                    <a:pt x="26141" y="37548"/>
                    <a:pt x="28137" y="40024"/>
                    <a:pt x="29136" y="42481"/>
                  </a:cubicBezTo>
                  <a:cubicBezTo>
                    <a:pt x="30450" y="45718"/>
                    <a:pt x="30403" y="49414"/>
                    <a:pt x="29999" y="52850"/>
                  </a:cubicBezTo>
                  <a:cubicBezTo>
                    <a:pt x="30100" y="52859"/>
                    <a:pt x="30201" y="52863"/>
                    <a:pt x="30303" y="52863"/>
                  </a:cubicBezTo>
                  <a:cubicBezTo>
                    <a:pt x="30678" y="52863"/>
                    <a:pt x="31057" y="52808"/>
                    <a:pt x="31428" y="52720"/>
                  </a:cubicBezTo>
                  <a:cubicBezTo>
                    <a:pt x="32145" y="52553"/>
                    <a:pt x="32795" y="52449"/>
                    <a:pt x="33464" y="52399"/>
                  </a:cubicBezTo>
                  <a:cubicBezTo>
                    <a:pt x="33624" y="49290"/>
                    <a:pt x="32761" y="46318"/>
                    <a:pt x="31303" y="43559"/>
                  </a:cubicBezTo>
                  <a:cubicBezTo>
                    <a:pt x="30542" y="42116"/>
                    <a:pt x="29320" y="40697"/>
                    <a:pt x="28321" y="39205"/>
                  </a:cubicBezTo>
                  <a:lnTo>
                    <a:pt x="28321" y="39205"/>
                  </a:lnTo>
                  <a:cubicBezTo>
                    <a:pt x="29270" y="40284"/>
                    <a:pt x="30416" y="41198"/>
                    <a:pt x="31421" y="41847"/>
                  </a:cubicBezTo>
                  <a:cubicBezTo>
                    <a:pt x="33154" y="42966"/>
                    <a:pt x="35036" y="43847"/>
                    <a:pt x="36687" y="45089"/>
                  </a:cubicBezTo>
                  <a:cubicBezTo>
                    <a:pt x="38145" y="46182"/>
                    <a:pt x="40282" y="48100"/>
                    <a:pt x="40101" y="50124"/>
                  </a:cubicBezTo>
                  <a:cubicBezTo>
                    <a:pt x="40081" y="50174"/>
                    <a:pt x="40068" y="50227"/>
                    <a:pt x="40062" y="50284"/>
                  </a:cubicBezTo>
                  <a:cubicBezTo>
                    <a:pt x="40052" y="50391"/>
                    <a:pt x="40041" y="50500"/>
                    <a:pt x="40032" y="50607"/>
                  </a:cubicBezTo>
                  <a:cubicBezTo>
                    <a:pt x="40015" y="50790"/>
                    <a:pt x="40039" y="50942"/>
                    <a:pt x="40095" y="51064"/>
                  </a:cubicBezTo>
                  <a:cubicBezTo>
                    <a:pt x="40659" y="50571"/>
                    <a:pt x="41051" y="49956"/>
                    <a:pt x="41268" y="49283"/>
                  </a:cubicBezTo>
                  <a:cubicBezTo>
                    <a:pt x="40566" y="48045"/>
                    <a:pt x="39831" y="46885"/>
                    <a:pt x="38743" y="45889"/>
                  </a:cubicBezTo>
                  <a:cubicBezTo>
                    <a:pt x="37443" y="44696"/>
                    <a:pt x="35909" y="43837"/>
                    <a:pt x="34375" y="42983"/>
                  </a:cubicBezTo>
                  <a:cubicBezTo>
                    <a:pt x="32599" y="41996"/>
                    <a:pt x="30735" y="41053"/>
                    <a:pt x="29259" y="39627"/>
                  </a:cubicBezTo>
                  <a:cubicBezTo>
                    <a:pt x="27717" y="38138"/>
                    <a:pt x="26988" y="36510"/>
                    <a:pt x="26815" y="34536"/>
                  </a:cubicBezTo>
                  <a:cubicBezTo>
                    <a:pt x="26985" y="34437"/>
                    <a:pt x="27153" y="34324"/>
                    <a:pt x="27314" y="34189"/>
                  </a:cubicBezTo>
                  <a:cubicBezTo>
                    <a:pt x="27322" y="34189"/>
                    <a:pt x="27330" y="34189"/>
                    <a:pt x="27339" y="34189"/>
                  </a:cubicBezTo>
                  <a:cubicBezTo>
                    <a:pt x="28981" y="34189"/>
                    <a:pt x="30739" y="33621"/>
                    <a:pt x="32242" y="33273"/>
                  </a:cubicBezTo>
                  <a:cubicBezTo>
                    <a:pt x="34573" y="32731"/>
                    <a:pt x="36893" y="32117"/>
                    <a:pt x="39261" y="31767"/>
                  </a:cubicBezTo>
                  <a:cubicBezTo>
                    <a:pt x="41110" y="31493"/>
                    <a:pt x="42922" y="31332"/>
                    <a:pt x="44717" y="31332"/>
                  </a:cubicBezTo>
                  <a:cubicBezTo>
                    <a:pt x="47184" y="31332"/>
                    <a:pt x="49619" y="31636"/>
                    <a:pt x="52071" y="32368"/>
                  </a:cubicBezTo>
                  <a:cubicBezTo>
                    <a:pt x="52110" y="32050"/>
                    <a:pt x="52110" y="31717"/>
                    <a:pt x="52056" y="31372"/>
                  </a:cubicBezTo>
                  <a:cubicBezTo>
                    <a:pt x="51877" y="30239"/>
                    <a:pt x="51064" y="29393"/>
                    <a:pt x="50057" y="28925"/>
                  </a:cubicBezTo>
                  <a:cubicBezTo>
                    <a:pt x="49821" y="28816"/>
                    <a:pt x="49547" y="28743"/>
                    <a:pt x="49314" y="28622"/>
                  </a:cubicBezTo>
                  <a:cubicBezTo>
                    <a:pt x="49232" y="28580"/>
                    <a:pt x="49152" y="28539"/>
                    <a:pt x="49069" y="28496"/>
                  </a:cubicBezTo>
                  <a:cubicBezTo>
                    <a:pt x="48649" y="28474"/>
                    <a:pt x="48228" y="28464"/>
                    <a:pt x="47806" y="28464"/>
                  </a:cubicBezTo>
                  <a:cubicBezTo>
                    <a:pt x="45140" y="28464"/>
                    <a:pt x="42448" y="28875"/>
                    <a:pt x="39895" y="29429"/>
                  </a:cubicBezTo>
                  <a:cubicBezTo>
                    <a:pt x="37496" y="29946"/>
                    <a:pt x="35116" y="30574"/>
                    <a:pt x="32732" y="31168"/>
                  </a:cubicBezTo>
                  <a:cubicBezTo>
                    <a:pt x="31495" y="31478"/>
                    <a:pt x="30253" y="31772"/>
                    <a:pt x="29016" y="32081"/>
                  </a:cubicBezTo>
                  <a:cubicBezTo>
                    <a:pt x="28752" y="32147"/>
                    <a:pt x="28483" y="32210"/>
                    <a:pt x="28216" y="32274"/>
                  </a:cubicBezTo>
                  <a:cubicBezTo>
                    <a:pt x="31062" y="30221"/>
                    <a:pt x="33409" y="27409"/>
                    <a:pt x="35981" y="24998"/>
                  </a:cubicBezTo>
                  <a:cubicBezTo>
                    <a:pt x="38723" y="23134"/>
                    <a:pt x="41870" y="22336"/>
                    <a:pt x="45113" y="21922"/>
                  </a:cubicBezTo>
                  <a:cubicBezTo>
                    <a:pt x="45032" y="21899"/>
                    <a:pt x="44947" y="21878"/>
                    <a:pt x="44866" y="21856"/>
                  </a:cubicBezTo>
                  <a:cubicBezTo>
                    <a:pt x="44563" y="21779"/>
                    <a:pt x="44259" y="21713"/>
                    <a:pt x="43951" y="21656"/>
                  </a:cubicBezTo>
                  <a:cubicBezTo>
                    <a:pt x="44809" y="21555"/>
                    <a:pt x="45642" y="21336"/>
                    <a:pt x="46396" y="20858"/>
                  </a:cubicBezTo>
                  <a:cubicBezTo>
                    <a:pt x="47605" y="20090"/>
                    <a:pt x="48464" y="18736"/>
                    <a:pt x="48311" y="17273"/>
                  </a:cubicBezTo>
                  <a:cubicBezTo>
                    <a:pt x="48262" y="16818"/>
                    <a:pt x="48121" y="16401"/>
                    <a:pt x="47912" y="16022"/>
                  </a:cubicBezTo>
                  <a:cubicBezTo>
                    <a:pt x="47833" y="16016"/>
                    <a:pt x="47754" y="16013"/>
                    <a:pt x="47675" y="16013"/>
                  </a:cubicBezTo>
                  <a:cubicBezTo>
                    <a:pt x="46958" y="16013"/>
                    <a:pt x="46224" y="16259"/>
                    <a:pt x="45549" y="16455"/>
                  </a:cubicBezTo>
                  <a:cubicBezTo>
                    <a:pt x="44463" y="16770"/>
                    <a:pt x="43398" y="17141"/>
                    <a:pt x="42373" y="17616"/>
                  </a:cubicBezTo>
                  <a:cubicBezTo>
                    <a:pt x="40229" y="18607"/>
                    <a:pt x="38270" y="20006"/>
                    <a:pt x="36493" y="21549"/>
                  </a:cubicBezTo>
                  <a:cubicBezTo>
                    <a:pt x="34595" y="23194"/>
                    <a:pt x="32924" y="25051"/>
                    <a:pt x="31308" y="26966"/>
                  </a:cubicBezTo>
                  <a:cubicBezTo>
                    <a:pt x="30930" y="27413"/>
                    <a:pt x="30552" y="27860"/>
                    <a:pt x="30177" y="28315"/>
                  </a:cubicBezTo>
                  <a:cubicBezTo>
                    <a:pt x="31934" y="24980"/>
                    <a:pt x="32907" y="21085"/>
                    <a:pt x="34495" y="17806"/>
                  </a:cubicBezTo>
                  <a:cubicBezTo>
                    <a:pt x="35740" y="15239"/>
                    <a:pt x="37457" y="12962"/>
                    <a:pt x="39633" y="11114"/>
                  </a:cubicBezTo>
                  <a:cubicBezTo>
                    <a:pt x="40974" y="9978"/>
                    <a:pt x="42605" y="8845"/>
                    <a:pt x="44331" y="8067"/>
                  </a:cubicBezTo>
                  <a:cubicBezTo>
                    <a:pt x="44297" y="7957"/>
                    <a:pt x="44259" y="7852"/>
                    <a:pt x="44211" y="7747"/>
                  </a:cubicBezTo>
                  <a:cubicBezTo>
                    <a:pt x="42754" y="8400"/>
                    <a:pt x="41354" y="9133"/>
                    <a:pt x="40026" y="10167"/>
                  </a:cubicBezTo>
                  <a:cubicBezTo>
                    <a:pt x="37912" y="11813"/>
                    <a:pt x="36127" y="13875"/>
                    <a:pt x="34814" y="16211"/>
                  </a:cubicBezTo>
                  <a:cubicBezTo>
                    <a:pt x="33292" y="18916"/>
                    <a:pt x="32402" y="21902"/>
                    <a:pt x="31302" y="24791"/>
                  </a:cubicBezTo>
                  <a:cubicBezTo>
                    <a:pt x="30523" y="26837"/>
                    <a:pt x="29609" y="28753"/>
                    <a:pt x="28411" y="30516"/>
                  </a:cubicBezTo>
                  <a:cubicBezTo>
                    <a:pt x="28110" y="30914"/>
                    <a:pt x="27817" y="31314"/>
                    <a:pt x="27531" y="31718"/>
                  </a:cubicBezTo>
                  <a:cubicBezTo>
                    <a:pt x="27316" y="31994"/>
                    <a:pt x="27093" y="32264"/>
                    <a:pt x="26858" y="32530"/>
                  </a:cubicBezTo>
                  <a:cubicBezTo>
                    <a:pt x="26818" y="32523"/>
                    <a:pt x="26775" y="32519"/>
                    <a:pt x="26731" y="32519"/>
                  </a:cubicBezTo>
                  <a:cubicBezTo>
                    <a:pt x="26715" y="32519"/>
                    <a:pt x="26699" y="32520"/>
                    <a:pt x="26683" y="32521"/>
                  </a:cubicBezTo>
                  <a:cubicBezTo>
                    <a:pt x="26381" y="32543"/>
                    <a:pt x="26085" y="32581"/>
                    <a:pt x="25792" y="32625"/>
                  </a:cubicBezTo>
                  <a:cubicBezTo>
                    <a:pt x="25745" y="32585"/>
                    <a:pt x="25697" y="32545"/>
                    <a:pt x="25651" y="32504"/>
                  </a:cubicBezTo>
                  <a:cubicBezTo>
                    <a:pt x="23070" y="26837"/>
                    <a:pt x="24372" y="20509"/>
                    <a:pt x="25770" y="14662"/>
                  </a:cubicBezTo>
                  <a:cubicBezTo>
                    <a:pt x="26471" y="11722"/>
                    <a:pt x="27091" y="8771"/>
                    <a:pt x="27593" y="5795"/>
                  </a:cubicBezTo>
                  <a:cubicBezTo>
                    <a:pt x="27901" y="3966"/>
                    <a:pt x="28007" y="2253"/>
                    <a:pt x="27763" y="558"/>
                  </a:cubicBezTo>
                  <a:cubicBezTo>
                    <a:pt x="27074" y="234"/>
                    <a:pt x="26330" y="40"/>
                    <a:pt x="25567" y="5"/>
                  </a:cubicBezTo>
                  <a:cubicBezTo>
                    <a:pt x="25489" y="2"/>
                    <a:pt x="25412" y="0"/>
                    <a:pt x="25334" y="0"/>
                  </a:cubicBezTo>
                  <a:close/>
                </a:path>
              </a:pathLst>
            </a:custGeom>
            <a:solidFill>
              <a:srgbClr val="000000">
                <a:alpha val="18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78" name="Google Shape;8978;p31"/>
            <p:cNvSpPr/>
            <p:nvPr/>
          </p:nvSpPr>
          <p:spPr>
            <a:xfrm>
              <a:off x="-1084094" y="2341007"/>
              <a:ext cx="1099906" cy="1001985"/>
            </a:xfrm>
            <a:custGeom>
              <a:avLst/>
              <a:gdLst/>
              <a:ahLst/>
              <a:cxnLst/>
              <a:rect l="l" t="t" r="r" b="b"/>
              <a:pathLst>
                <a:path w="31294" h="28508" extrusionOk="0">
                  <a:moveTo>
                    <a:pt x="14073" y="0"/>
                  </a:moveTo>
                  <a:cubicBezTo>
                    <a:pt x="13821" y="0"/>
                    <a:pt x="13556" y="46"/>
                    <a:pt x="13280" y="144"/>
                  </a:cubicBezTo>
                  <a:cubicBezTo>
                    <a:pt x="11390" y="817"/>
                    <a:pt x="10588" y="3346"/>
                    <a:pt x="10258" y="5125"/>
                  </a:cubicBezTo>
                  <a:cubicBezTo>
                    <a:pt x="10036" y="6311"/>
                    <a:pt x="10019" y="7511"/>
                    <a:pt x="10184" y="8704"/>
                  </a:cubicBezTo>
                  <a:cubicBezTo>
                    <a:pt x="10312" y="9640"/>
                    <a:pt x="10668" y="10743"/>
                    <a:pt x="10622" y="11748"/>
                  </a:cubicBezTo>
                  <a:cubicBezTo>
                    <a:pt x="9402" y="9373"/>
                    <a:pt x="8045" y="6981"/>
                    <a:pt x="6426" y="4916"/>
                  </a:cubicBezTo>
                  <a:cubicBezTo>
                    <a:pt x="5701" y="3991"/>
                    <a:pt x="4483" y="3202"/>
                    <a:pt x="3317" y="3202"/>
                  </a:cubicBezTo>
                  <a:cubicBezTo>
                    <a:pt x="2651" y="3202"/>
                    <a:pt x="2001" y="3460"/>
                    <a:pt x="1471" y="4098"/>
                  </a:cubicBezTo>
                  <a:cubicBezTo>
                    <a:pt x="0" y="5865"/>
                    <a:pt x="1479" y="8048"/>
                    <a:pt x="2942" y="9174"/>
                  </a:cubicBezTo>
                  <a:cubicBezTo>
                    <a:pt x="4938" y="10712"/>
                    <a:pt x="6893" y="12091"/>
                    <a:pt x="8190" y="14112"/>
                  </a:cubicBezTo>
                  <a:cubicBezTo>
                    <a:pt x="6865" y="12994"/>
                    <a:pt x="5205" y="11794"/>
                    <a:pt x="3988" y="11794"/>
                  </a:cubicBezTo>
                  <a:cubicBezTo>
                    <a:pt x="3241" y="11794"/>
                    <a:pt x="2662" y="12247"/>
                    <a:pt x="2431" y="13448"/>
                  </a:cubicBezTo>
                  <a:cubicBezTo>
                    <a:pt x="2135" y="14985"/>
                    <a:pt x="3095" y="16127"/>
                    <a:pt x="4438" y="16713"/>
                  </a:cubicBezTo>
                  <a:cubicBezTo>
                    <a:pt x="6350" y="17546"/>
                    <a:pt x="8213" y="17920"/>
                    <a:pt x="9932" y="18990"/>
                  </a:cubicBezTo>
                  <a:cubicBezTo>
                    <a:pt x="8569" y="19310"/>
                    <a:pt x="7059" y="19341"/>
                    <a:pt x="6040" y="20311"/>
                  </a:cubicBezTo>
                  <a:cubicBezTo>
                    <a:pt x="5264" y="21049"/>
                    <a:pt x="4775" y="22451"/>
                    <a:pt x="5386" y="23440"/>
                  </a:cubicBezTo>
                  <a:cubicBezTo>
                    <a:pt x="5748" y="24028"/>
                    <a:pt x="6282" y="24238"/>
                    <a:pt x="6859" y="24238"/>
                  </a:cubicBezTo>
                  <a:cubicBezTo>
                    <a:pt x="7618" y="24238"/>
                    <a:pt x="8450" y="23875"/>
                    <a:pt x="9061" y="23530"/>
                  </a:cubicBezTo>
                  <a:cubicBezTo>
                    <a:pt x="9842" y="23090"/>
                    <a:pt x="10614" y="22637"/>
                    <a:pt x="11367" y="22161"/>
                  </a:cubicBezTo>
                  <a:lnTo>
                    <a:pt x="11367" y="22161"/>
                  </a:lnTo>
                  <a:cubicBezTo>
                    <a:pt x="11161" y="22523"/>
                    <a:pt x="11038" y="22913"/>
                    <a:pt x="11015" y="23361"/>
                  </a:cubicBezTo>
                  <a:cubicBezTo>
                    <a:pt x="10953" y="24548"/>
                    <a:pt x="11733" y="25612"/>
                    <a:pt x="12884" y="25612"/>
                  </a:cubicBezTo>
                  <a:cubicBezTo>
                    <a:pt x="13052" y="25612"/>
                    <a:pt x="13228" y="25590"/>
                    <a:pt x="13410" y="25542"/>
                  </a:cubicBezTo>
                  <a:cubicBezTo>
                    <a:pt x="14140" y="25349"/>
                    <a:pt x="14683" y="24794"/>
                    <a:pt x="15133" y="24214"/>
                  </a:cubicBezTo>
                  <a:cubicBezTo>
                    <a:pt x="15262" y="24049"/>
                    <a:pt x="15586" y="23355"/>
                    <a:pt x="15882" y="23355"/>
                  </a:cubicBezTo>
                  <a:cubicBezTo>
                    <a:pt x="15911" y="23355"/>
                    <a:pt x="15940" y="23362"/>
                    <a:pt x="15969" y="23377"/>
                  </a:cubicBezTo>
                  <a:cubicBezTo>
                    <a:pt x="16133" y="23463"/>
                    <a:pt x="16166" y="24711"/>
                    <a:pt x="16202" y="24890"/>
                  </a:cubicBezTo>
                  <a:cubicBezTo>
                    <a:pt x="16530" y="26506"/>
                    <a:pt x="17716" y="28505"/>
                    <a:pt x="19618" y="28508"/>
                  </a:cubicBezTo>
                  <a:cubicBezTo>
                    <a:pt x="19620" y="28508"/>
                    <a:pt x="19621" y="28508"/>
                    <a:pt x="19623" y="28508"/>
                  </a:cubicBezTo>
                  <a:cubicBezTo>
                    <a:pt x="20972" y="28508"/>
                    <a:pt x="22098" y="27223"/>
                    <a:pt x="22462" y="26016"/>
                  </a:cubicBezTo>
                  <a:cubicBezTo>
                    <a:pt x="22954" y="24386"/>
                    <a:pt x="22119" y="22857"/>
                    <a:pt x="21096" y="21641"/>
                  </a:cubicBezTo>
                  <a:cubicBezTo>
                    <a:pt x="20597" y="21049"/>
                    <a:pt x="18758" y="19226"/>
                    <a:pt x="20383" y="18975"/>
                  </a:cubicBezTo>
                  <a:cubicBezTo>
                    <a:pt x="20449" y="18964"/>
                    <a:pt x="20516" y="18959"/>
                    <a:pt x="20582" y="18959"/>
                  </a:cubicBezTo>
                  <a:cubicBezTo>
                    <a:pt x="21511" y="18959"/>
                    <a:pt x="22366" y="19929"/>
                    <a:pt x="23016" y="20442"/>
                  </a:cubicBezTo>
                  <a:cubicBezTo>
                    <a:pt x="23904" y="21145"/>
                    <a:pt x="25017" y="21759"/>
                    <a:pt x="26127" y="21759"/>
                  </a:cubicBezTo>
                  <a:cubicBezTo>
                    <a:pt x="26682" y="21759"/>
                    <a:pt x="27236" y="21605"/>
                    <a:pt x="27761" y="21232"/>
                  </a:cubicBezTo>
                  <a:cubicBezTo>
                    <a:pt x="29161" y="20234"/>
                    <a:pt x="29297" y="18190"/>
                    <a:pt x="28381" y="16827"/>
                  </a:cubicBezTo>
                  <a:cubicBezTo>
                    <a:pt x="27741" y="15877"/>
                    <a:pt x="26791" y="15328"/>
                    <a:pt x="25738" y="15007"/>
                  </a:cubicBezTo>
                  <a:cubicBezTo>
                    <a:pt x="26981" y="14710"/>
                    <a:pt x="28345" y="14603"/>
                    <a:pt x="29368" y="13818"/>
                  </a:cubicBezTo>
                  <a:cubicBezTo>
                    <a:pt x="30556" y="12904"/>
                    <a:pt x="31293" y="11009"/>
                    <a:pt x="30213" y="9723"/>
                  </a:cubicBezTo>
                  <a:cubicBezTo>
                    <a:pt x="29703" y="9115"/>
                    <a:pt x="29014" y="8902"/>
                    <a:pt x="28288" y="8902"/>
                  </a:cubicBezTo>
                  <a:cubicBezTo>
                    <a:pt x="27417" y="8902"/>
                    <a:pt x="26491" y="9209"/>
                    <a:pt x="25751" y="9510"/>
                  </a:cubicBezTo>
                  <a:cubicBezTo>
                    <a:pt x="24276" y="10112"/>
                    <a:pt x="22984" y="10950"/>
                    <a:pt x="21683" y="11776"/>
                  </a:cubicBezTo>
                  <a:cubicBezTo>
                    <a:pt x="21791" y="11573"/>
                    <a:pt x="21910" y="11375"/>
                    <a:pt x="22050" y="11183"/>
                  </a:cubicBezTo>
                  <a:cubicBezTo>
                    <a:pt x="22813" y="10160"/>
                    <a:pt x="23933" y="9480"/>
                    <a:pt x="24735" y="8481"/>
                  </a:cubicBezTo>
                  <a:cubicBezTo>
                    <a:pt x="25679" y="7307"/>
                    <a:pt x="26215" y="5437"/>
                    <a:pt x="25246" y="4099"/>
                  </a:cubicBezTo>
                  <a:cubicBezTo>
                    <a:pt x="24773" y="3446"/>
                    <a:pt x="24183" y="3198"/>
                    <a:pt x="23561" y="3198"/>
                  </a:cubicBezTo>
                  <a:cubicBezTo>
                    <a:pt x="22577" y="3198"/>
                    <a:pt x="21514" y="3818"/>
                    <a:pt x="20708" y="4435"/>
                  </a:cubicBezTo>
                  <a:cubicBezTo>
                    <a:pt x="19764" y="5157"/>
                    <a:pt x="18889" y="5960"/>
                    <a:pt x="18089" y="6837"/>
                  </a:cubicBezTo>
                  <a:cubicBezTo>
                    <a:pt x="17692" y="7273"/>
                    <a:pt x="17315" y="7728"/>
                    <a:pt x="16955" y="8194"/>
                  </a:cubicBezTo>
                  <a:cubicBezTo>
                    <a:pt x="16642" y="8597"/>
                    <a:pt x="16205" y="9604"/>
                    <a:pt x="15790" y="9862"/>
                  </a:cubicBezTo>
                  <a:cubicBezTo>
                    <a:pt x="15699" y="10036"/>
                    <a:pt x="15640" y="10124"/>
                    <a:pt x="15613" y="10124"/>
                  </a:cubicBezTo>
                  <a:cubicBezTo>
                    <a:pt x="15570" y="10124"/>
                    <a:pt x="15608" y="9902"/>
                    <a:pt x="15727" y="9460"/>
                  </a:cubicBezTo>
                  <a:cubicBezTo>
                    <a:pt x="15789" y="9093"/>
                    <a:pt x="15852" y="8724"/>
                    <a:pt x="15912" y="8359"/>
                  </a:cubicBezTo>
                  <a:cubicBezTo>
                    <a:pt x="16035" y="7623"/>
                    <a:pt x="16160" y="6888"/>
                    <a:pt x="16282" y="6152"/>
                  </a:cubicBezTo>
                  <a:cubicBezTo>
                    <a:pt x="16466" y="5031"/>
                    <a:pt x="16675" y="3838"/>
                    <a:pt x="16553" y="2700"/>
                  </a:cubicBezTo>
                  <a:cubicBezTo>
                    <a:pt x="16405" y="1313"/>
                    <a:pt x="15432" y="0"/>
                    <a:pt x="140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79" name="Google Shape;8979;p31"/>
            <p:cNvSpPr/>
            <p:nvPr/>
          </p:nvSpPr>
          <p:spPr>
            <a:xfrm>
              <a:off x="-1062549" y="2270644"/>
              <a:ext cx="951654" cy="1070944"/>
            </a:xfrm>
            <a:custGeom>
              <a:avLst/>
              <a:gdLst/>
              <a:ahLst/>
              <a:cxnLst/>
              <a:rect l="l" t="t" r="r" b="b"/>
              <a:pathLst>
                <a:path w="27076" h="30470" extrusionOk="0">
                  <a:moveTo>
                    <a:pt x="19500" y="1"/>
                  </a:moveTo>
                  <a:cubicBezTo>
                    <a:pt x="19412" y="1"/>
                    <a:pt x="19321" y="6"/>
                    <a:pt x="19225" y="17"/>
                  </a:cubicBezTo>
                  <a:cubicBezTo>
                    <a:pt x="17655" y="197"/>
                    <a:pt x="16883" y="2698"/>
                    <a:pt x="16343" y="3908"/>
                  </a:cubicBezTo>
                  <a:cubicBezTo>
                    <a:pt x="15539" y="5715"/>
                    <a:pt x="14912" y="7580"/>
                    <a:pt x="14471" y="9510"/>
                  </a:cubicBezTo>
                  <a:cubicBezTo>
                    <a:pt x="13927" y="11907"/>
                    <a:pt x="13676" y="14320"/>
                    <a:pt x="13668" y="16743"/>
                  </a:cubicBezTo>
                  <a:cubicBezTo>
                    <a:pt x="13663" y="16736"/>
                    <a:pt x="13660" y="16727"/>
                    <a:pt x="13654" y="16720"/>
                  </a:cubicBezTo>
                  <a:cubicBezTo>
                    <a:pt x="12677" y="13824"/>
                    <a:pt x="11881" y="10868"/>
                    <a:pt x="11328" y="7856"/>
                  </a:cubicBezTo>
                  <a:cubicBezTo>
                    <a:pt x="11132" y="6781"/>
                    <a:pt x="10957" y="5701"/>
                    <a:pt x="10807" y="4617"/>
                  </a:cubicBezTo>
                  <a:cubicBezTo>
                    <a:pt x="10691" y="3779"/>
                    <a:pt x="10659" y="2889"/>
                    <a:pt x="10328" y="2100"/>
                  </a:cubicBezTo>
                  <a:cubicBezTo>
                    <a:pt x="9926" y="1138"/>
                    <a:pt x="9022" y="363"/>
                    <a:pt x="8048" y="363"/>
                  </a:cubicBezTo>
                  <a:cubicBezTo>
                    <a:pt x="7654" y="363"/>
                    <a:pt x="7250" y="489"/>
                    <a:pt x="6862" y="780"/>
                  </a:cubicBezTo>
                  <a:cubicBezTo>
                    <a:pt x="5388" y="1882"/>
                    <a:pt x="5876" y="3968"/>
                    <a:pt x="6253" y="5465"/>
                  </a:cubicBezTo>
                  <a:cubicBezTo>
                    <a:pt x="6724" y="7341"/>
                    <a:pt x="7416" y="9169"/>
                    <a:pt x="8233" y="10923"/>
                  </a:cubicBezTo>
                  <a:cubicBezTo>
                    <a:pt x="9002" y="12571"/>
                    <a:pt x="9892" y="14120"/>
                    <a:pt x="10855" y="15621"/>
                  </a:cubicBezTo>
                  <a:cubicBezTo>
                    <a:pt x="10005" y="14926"/>
                    <a:pt x="9126" y="14257"/>
                    <a:pt x="8205" y="13635"/>
                  </a:cubicBezTo>
                  <a:cubicBezTo>
                    <a:pt x="7062" y="12866"/>
                    <a:pt x="4492" y="11238"/>
                    <a:pt x="2538" y="11238"/>
                  </a:cubicBezTo>
                  <a:cubicBezTo>
                    <a:pt x="1888" y="11238"/>
                    <a:pt x="1306" y="11418"/>
                    <a:pt x="868" y="11871"/>
                  </a:cubicBezTo>
                  <a:cubicBezTo>
                    <a:pt x="0" y="12770"/>
                    <a:pt x="508" y="14157"/>
                    <a:pt x="1151" y="15006"/>
                  </a:cubicBezTo>
                  <a:cubicBezTo>
                    <a:pt x="2111" y="16276"/>
                    <a:pt x="3802" y="16849"/>
                    <a:pt x="5266" y="17325"/>
                  </a:cubicBezTo>
                  <a:cubicBezTo>
                    <a:pt x="6920" y="17862"/>
                    <a:pt x="8810" y="18276"/>
                    <a:pt x="10469" y="19041"/>
                  </a:cubicBezTo>
                  <a:cubicBezTo>
                    <a:pt x="8659" y="19062"/>
                    <a:pt x="6869" y="19382"/>
                    <a:pt x="5148" y="20004"/>
                  </a:cubicBezTo>
                  <a:cubicBezTo>
                    <a:pt x="3931" y="20444"/>
                    <a:pt x="4015" y="22168"/>
                    <a:pt x="5388" y="22293"/>
                  </a:cubicBezTo>
                  <a:cubicBezTo>
                    <a:pt x="5899" y="22339"/>
                    <a:pt x="6399" y="22362"/>
                    <a:pt x="6892" y="22362"/>
                  </a:cubicBezTo>
                  <a:cubicBezTo>
                    <a:pt x="8220" y="22362"/>
                    <a:pt x="9490" y="22195"/>
                    <a:pt x="10745" y="21870"/>
                  </a:cubicBezTo>
                  <a:lnTo>
                    <a:pt x="10745" y="21870"/>
                  </a:lnTo>
                  <a:cubicBezTo>
                    <a:pt x="9705" y="23707"/>
                    <a:pt x="8798" y="25600"/>
                    <a:pt x="7742" y="27451"/>
                  </a:cubicBezTo>
                  <a:cubicBezTo>
                    <a:pt x="7519" y="27844"/>
                    <a:pt x="7851" y="28409"/>
                    <a:pt x="8266" y="28409"/>
                  </a:cubicBezTo>
                  <a:cubicBezTo>
                    <a:pt x="8362" y="28409"/>
                    <a:pt x="8463" y="28379"/>
                    <a:pt x="8562" y="28309"/>
                  </a:cubicBezTo>
                  <a:cubicBezTo>
                    <a:pt x="9856" y="27399"/>
                    <a:pt x="11089" y="26376"/>
                    <a:pt x="12047" y="25105"/>
                  </a:cubicBezTo>
                  <a:cubicBezTo>
                    <a:pt x="12583" y="24392"/>
                    <a:pt x="13170" y="23561"/>
                    <a:pt x="13626" y="22690"/>
                  </a:cubicBezTo>
                  <a:cubicBezTo>
                    <a:pt x="14396" y="25006"/>
                    <a:pt x="14539" y="27542"/>
                    <a:pt x="14739" y="29953"/>
                  </a:cubicBezTo>
                  <a:cubicBezTo>
                    <a:pt x="14762" y="30240"/>
                    <a:pt x="15002" y="30469"/>
                    <a:pt x="15259" y="30469"/>
                  </a:cubicBezTo>
                  <a:cubicBezTo>
                    <a:pt x="15370" y="30469"/>
                    <a:pt x="15484" y="30427"/>
                    <a:pt x="15586" y="30328"/>
                  </a:cubicBezTo>
                  <a:cubicBezTo>
                    <a:pt x="17651" y="28324"/>
                    <a:pt x="18256" y="25312"/>
                    <a:pt x="17136" y="22990"/>
                  </a:cubicBezTo>
                  <a:lnTo>
                    <a:pt x="17136" y="22990"/>
                  </a:lnTo>
                  <a:cubicBezTo>
                    <a:pt x="18355" y="23743"/>
                    <a:pt x="19554" y="24700"/>
                    <a:pt x="20968" y="24742"/>
                  </a:cubicBezTo>
                  <a:cubicBezTo>
                    <a:pt x="21004" y="24743"/>
                    <a:pt x="21040" y="24743"/>
                    <a:pt x="21075" y="24743"/>
                  </a:cubicBezTo>
                  <a:cubicBezTo>
                    <a:pt x="22953" y="24743"/>
                    <a:pt x="24499" y="23376"/>
                    <a:pt x="24338" y="21421"/>
                  </a:cubicBezTo>
                  <a:cubicBezTo>
                    <a:pt x="24182" y="19468"/>
                    <a:pt x="22377" y="18176"/>
                    <a:pt x="20568" y="17860"/>
                  </a:cubicBezTo>
                  <a:cubicBezTo>
                    <a:pt x="20185" y="17794"/>
                    <a:pt x="19808" y="17763"/>
                    <a:pt x="19435" y="17763"/>
                  </a:cubicBezTo>
                  <a:cubicBezTo>
                    <a:pt x="19329" y="17763"/>
                    <a:pt x="19223" y="17766"/>
                    <a:pt x="19118" y="17770"/>
                  </a:cubicBezTo>
                  <a:cubicBezTo>
                    <a:pt x="20404" y="16742"/>
                    <a:pt x="21681" y="15703"/>
                    <a:pt x="22947" y="14650"/>
                  </a:cubicBezTo>
                  <a:cubicBezTo>
                    <a:pt x="25062" y="12897"/>
                    <a:pt x="27075" y="10671"/>
                    <a:pt x="26958" y="7747"/>
                  </a:cubicBezTo>
                  <a:cubicBezTo>
                    <a:pt x="26941" y="7320"/>
                    <a:pt x="26620" y="7055"/>
                    <a:pt x="26265" y="7055"/>
                  </a:cubicBezTo>
                  <a:cubicBezTo>
                    <a:pt x="26104" y="7055"/>
                    <a:pt x="25935" y="7110"/>
                    <a:pt x="25786" y="7230"/>
                  </a:cubicBezTo>
                  <a:cubicBezTo>
                    <a:pt x="22792" y="9652"/>
                    <a:pt x="19904" y="12469"/>
                    <a:pt x="17426" y="15550"/>
                  </a:cubicBezTo>
                  <a:cubicBezTo>
                    <a:pt x="18336" y="13312"/>
                    <a:pt x="19470" y="11139"/>
                    <a:pt x="20255" y="8873"/>
                  </a:cubicBezTo>
                  <a:cubicBezTo>
                    <a:pt x="20785" y="7346"/>
                    <a:pt x="22754" y="1"/>
                    <a:pt x="1950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80" name="Google Shape;8980;p31"/>
            <p:cNvSpPr/>
            <p:nvPr/>
          </p:nvSpPr>
          <p:spPr>
            <a:xfrm>
              <a:off x="-781411" y="2636064"/>
              <a:ext cx="496845" cy="447357"/>
            </a:xfrm>
            <a:custGeom>
              <a:avLst/>
              <a:gdLst/>
              <a:ahLst/>
              <a:cxnLst/>
              <a:rect l="l" t="t" r="r" b="b"/>
              <a:pathLst>
                <a:path w="14136" h="12728" extrusionOk="0">
                  <a:moveTo>
                    <a:pt x="8793" y="1"/>
                  </a:moveTo>
                  <a:cubicBezTo>
                    <a:pt x="8274" y="1"/>
                    <a:pt x="7753" y="277"/>
                    <a:pt x="7471" y="959"/>
                  </a:cubicBezTo>
                  <a:cubicBezTo>
                    <a:pt x="7017" y="2067"/>
                    <a:pt x="6592" y="3200"/>
                    <a:pt x="6434" y="4393"/>
                  </a:cubicBezTo>
                  <a:cubicBezTo>
                    <a:pt x="6392" y="4702"/>
                    <a:pt x="6351" y="5070"/>
                    <a:pt x="6350" y="5442"/>
                  </a:cubicBezTo>
                  <a:cubicBezTo>
                    <a:pt x="6071" y="5084"/>
                    <a:pt x="5797" y="4720"/>
                    <a:pt x="5518" y="4364"/>
                  </a:cubicBezTo>
                  <a:cubicBezTo>
                    <a:pt x="4732" y="3357"/>
                    <a:pt x="3941" y="2734"/>
                    <a:pt x="2728" y="2285"/>
                  </a:cubicBezTo>
                  <a:cubicBezTo>
                    <a:pt x="2541" y="2216"/>
                    <a:pt x="2364" y="2185"/>
                    <a:pt x="2197" y="2185"/>
                  </a:cubicBezTo>
                  <a:cubicBezTo>
                    <a:pt x="630" y="2185"/>
                    <a:pt x="0" y="4947"/>
                    <a:pt x="1839" y="5375"/>
                  </a:cubicBezTo>
                  <a:cubicBezTo>
                    <a:pt x="2828" y="5606"/>
                    <a:pt x="3822" y="5679"/>
                    <a:pt x="4815" y="5846"/>
                  </a:cubicBezTo>
                  <a:cubicBezTo>
                    <a:pt x="5239" y="5917"/>
                    <a:pt x="5672" y="6045"/>
                    <a:pt x="6051" y="6249"/>
                  </a:cubicBezTo>
                  <a:cubicBezTo>
                    <a:pt x="6059" y="6251"/>
                    <a:pt x="6063" y="6255"/>
                    <a:pt x="6070" y="6258"/>
                  </a:cubicBezTo>
                  <a:lnTo>
                    <a:pt x="6070" y="6258"/>
                  </a:lnTo>
                  <a:cubicBezTo>
                    <a:pt x="5378" y="6001"/>
                    <a:pt x="4606" y="5877"/>
                    <a:pt x="3844" y="5877"/>
                  </a:cubicBezTo>
                  <a:cubicBezTo>
                    <a:pt x="3195" y="5877"/>
                    <a:pt x="2553" y="5966"/>
                    <a:pt x="1972" y="6139"/>
                  </a:cubicBezTo>
                  <a:cubicBezTo>
                    <a:pt x="216" y="6661"/>
                    <a:pt x="961" y="8981"/>
                    <a:pt x="2267" y="8981"/>
                  </a:cubicBezTo>
                  <a:cubicBezTo>
                    <a:pt x="2488" y="8981"/>
                    <a:pt x="2724" y="8914"/>
                    <a:pt x="2968" y="8762"/>
                  </a:cubicBezTo>
                  <a:cubicBezTo>
                    <a:pt x="4015" y="8108"/>
                    <a:pt x="5044" y="7528"/>
                    <a:pt x="6120" y="6953"/>
                  </a:cubicBezTo>
                  <a:lnTo>
                    <a:pt x="6120" y="6953"/>
                  </a:lnTo>
                  <a:cubicBezTo>
                    <a:pt x="5012" y="8082"/>
                    <a:pt x="4671" y="10001"/>
                    <a:pt x="4736" y="11487"/>
                  </a:cubicBezTo>
                  <a:cubicBezTo>
                    <a:pt x="4775" y="12348"/>
                    <a:pt x="5355" y="12727"/>
                    <a:pt x="5949" y="12727"/>
                  </a:cubicBezTo>
                  <a:cubicBezTo>
                    <a:pt x="6747" y="12727"/>
                    <a:pt x="7569" y="12040"/>
                    <a:pt x="7123" y="10917"/>
                  </a:cubicBezTo>
                  <a:cubicBezTo>
                    <a:pt x="6813" y="10135"/>
                    <a:pt x="6780" y="9381"/>
                    <a:pt x="6840" y="8622"/>
                  </a:cubicBezTo>
                  <a:lnTo>
                    <a:pt x="6840" y="8622"/>
                  </a:lnTo>
                  <a:cubicBezTo>
                    <a:pt x="6948" y="9167"/>
                    <a:pt x="7121" y="9700"/>
                    <a:pt x="7385" y="10203"/>
                  </a:cubicBezTo>
                  <a:cubicBezTo>
                    <a:pt x="7888" y="11160"/>
                    <a:pt x="8786" y="12572"/>
                    <a:pt x="9966" y="12572"/>
                  </a:cubicBezTo>
                  <a:cubicBezTo>
                    <a:pt x="10076" y="12572"/>
                    <a:pt x="10189" y="12559"/>
                    <a:pt x="10305" y="12533"/>
                  </a:cubicBezTo>
                  <a:cubicBezTo>
                    <a:pt x="10749" y="12431"/>
                    <a:pt x="11016" y="11967"/>
                    <a:pt x="10922" y="11531"/>
                  </a:cubicBezTo>
                  <a:cubicBezTo>
                    <a:pt x="10705" y="10517"/>
                    <a:pt x="9483" y="10105"/>
                    <a:pt x="8821" y="9361"/>
                  </a:cubicBezTo>
                  <a:cubicBezTo>
                    <a:pt x="8257" y="8725"/>
                    <a:pt x="7811" y="8009"/>
                    <a:pt x="7527" y="7223"/>
                  </a:cubicBezTo>
                  <a:lnTo>
                    <a:pt x="7527" y="7223"/>
                  </a:lnTo>
                  <a:cubicBezTo>
                    <a:pt x="8043" y="7758"/>
                    <a:pt x="8676" y="8182"/>
                    <a:pt x="9327" y="8538"/>
                  </a:cubicBezTo>
                  <a:cubicBezTo>
                    <a:pt x="10115" y="8967"/>
                    <a:pt x="11066" y="9521"/>
                    <a:pt x="11999" y="9521"/>
                  </a:cubicBezTo>
                  <a:cubicBezTo>
                    <a:pt x="12248" y="9521"/>
                    <a:pt x="12496" y="9481"/>
                    <a:pt x="12739" y="9390"/>
                  </a:cubicBezTo>
                  <a:cubicBezTo>
                    <a:pt x="14135" y="8864"/>
                    <a:pt x="14008" y="7001"/>
                    <a:pt x="12472" y="6803"/>
                  </a:cubicBezTo>
                  <a:cubicBezTo>
                    <a:pt x="12386" y="6792"/>
                    <a:pt x="12301" y="6787"/>
                    <a:pt x="12217" y="6787"/>
                  </a:cubicBezTo>
                  <a:cubicBezTo>
                    <a:pt x="11448" y="6787"/>
                    <a:pt x="10745" y="7198"/>
                    <a:pt x="9964" y="7198"/>
                  </a:cubicBezTo>
                  <a:cubicBezTo>
                    <a:pt x="9938" y="7198"/>
                    <a:pt x="9911" y="7197"/>
                    <a:pt x="9885" y="7196"/>
                  </a:cubicBezTo>
                  <a:cubicBezTo>
                    <a:pt x="9490" y="7182"/>
                    <a:pt x="9113" y="7096"/>
                    <a:pt x="8747" y="6972"/>
                  </a:cubicBezTo>
                  <a:lnTo>
                    <a:pt x="8747" y="6972"/>
                  </a:lnTo>
                  <a:cubicBezTo>
                    <a:pt x="8799" y="6974"/>
                    <a:pt x="8852" y="6975"/>
                    <a:pt x="8904" y="6975"/>
                  </a:cubicBezTo>
                  <a:cubicBezTo>
                    <a:pt x="9753" y="6975"/>
                    <a:pt x="10605" y="6751"/>
                    <a:pt x="11425" y="6475"/>
                  </a:cubicBezTo>
                  <a:cubicBezTo>
                    <a:pt x="12322" y="6172"/>
                    <a:pt x="12801" y="5182"/>
                    <a:pt x="12204" y="4359"/>
                  </a:cubicBezTo>
                  <a:cubicBezTo>
                    <a:pt x="11942" y="3999"/>
                    <a:pt x="11488" y="3798"/>
                    <a:pt x="11044" y="3798"/>
                  </a:cubicBezTo>
                  <a:cubicBezTo>
                    <a:pt x="10597" y="3798"/>
                    <a:pt x="10160" y="4001"/>
                    <a:pt x="9942" y="4450"/>
                  </a:cubicBezTo>
                  <a:cubicBezTo>
                    <a:pt x="9543" y="5266"/>
                    <a:pt x="8806" y="5707"/>
                    <a:pt x="7997" y="6029"/>
                  </a:cubicBezTo>
                  <a:cubicBezTo>
                    <a:pt x="8191" y="5677"/>
                    <a:pt x="8353" y="5303"/>
                    <a:pt x="8510" y="4994"/>
                  </a:cubicBezTo>
                  <a:cubicBezTo>
                    <a:pt x="9011" y="4013"/>
                    <a:pt x="9460" y="3020"/>
                    <a:pt x="10055" y="2084"/>
                  </a:cubicBezTo>
                  <a:cubicBezTo>
                    <a:pt x="10748" y="992"/>
                    <a:pt x="9775" y="1"/>
                    <a:pt x="87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8981" name="Google Shape;8981;p31"/>
          <p:cNvGrpSpPr/>
          <p:nvPr/>
        </p:nvGrpSpPr>
        <p:grpSpPr>
          <a:xfrm>
            <a:off x="8318833" y="-1747266"/>
            <a:ext cx="7805075" cy="7236452"/>
            <a:chOff x="6239125" y="-1310450"/>
            <a:chExt cx="5853806" cy="5427339"/>
          </a:xfrm>
        </p:grpSpPr>
        <p:sp>
          <p:nvSpPr>
            <p:cNvPr id="8982" name="Google Shape;8982;p31"/>
            <p:cNvSpPr/>
            <p:nvPr/>
          </p:nvSpPr>
          <p:spPr>
            <a:xfrm>
              <a:off x="7821812" y="722859"/>
              <a:ext cx="1809991" cy="2660701"/>
            </a:xfrm>
            <a:custGeom>
              <a:avLst/>
              <a:gdLst/>
              <a:ahLst/>
              <a:cxnLst/>
              <a:rect l="l" t="t" r="r" b="b"/>
              <a:pathLst>
                <a:path w="51497" h="75701" extrusionOk="0">
                  <a:moveTo>
                    <a:pt x="41220" y="0"/>
                  </a:moveTo>
                  <a:cubicBezTo>
                    <a:pt x="41055" y="4974"/>
                    <a:pt x="40540" y="9932"/>
                    <a:pt x="39704" y="14839"/>
                  </a:cubicBezTo>
                  <a:lnTo>
                    <a:pt x="39592" y="14693"/>
                  </a:lnTo>
                  <a:cubicBezTo>
                    <a:pt x="33269" y="19562"/>
                    <a:pt x="25829" y="23132"/>
                    <a:pt x="18072" y="25012"/>
                  </a:cubicBezTo>
                  <a:lnTo>
                    <a:pt x="18226" y="25646"/>
                  </a:lnTo>
                  <a:cubicBezTo>
                    <a:pt x="25910" y="23783"/>
                    <a:pt x="33286" y="20280"/>
                    <a:pt x="39594" y="15507"/>
                  </a:cubicBezTo>
                  <a:lnTo>
                    <a:pt x="39594" y="15507"/>
                  </a:lnTo>
                  <a:cubicBezTo>
                    <a:pt x="38024" y="24396"/>
                    <a:pt x="35376" y="33099"/>
                    <a:pt x="31766" y="41381"/>
                  </a:cubicBezTo>
                  <a:lnTo>
                    <a:pt x="31727" y="41076"/>
                  </a:lnTo>
                  <a:cubicBezTo>
                    <a:pt x="19779" y="42555"/>
                    <a:pt x="8214" y="48450"/>
                    <a:pt x="0" y="57252"/>
                  </a:cubicBezTo>
                  <a:lnTo>
                    <a:pt x="477" y="57696"/>
                  </a:lnTo>
                  <a:cubicBezTo>
                    <a:pt x="8543" y="49055"/>
                    <a:pt x="19878" y="43252"/>
                    <a:pt x="31603" y="41751"/>
                  </a:cubicBezTo>
                  <a:lnTo>
                    <a:pt x="31603" y="41751"/>
                  </a:lnTo>
                  <a:cubicBezTo>
                    <a:pt x="26173" y="54086"/>
                    <a:pt x="18596" y="65473"/>
                    <a:pt x="9199" y="75114"/>
                  </a:cubicBezTo>
                  <a:lnTo>
                    <a:pt x="9666" y="75570"/>
                  </a:lnTo>
                  <a:cubicBezTo>
                    <a:pt x="16339" y="68724"/>
                    <a:pt x="22101" y="61003"/>
                    <a:pt x="26834" y="52690"/>
                  </a:cubicBezTo>
                  <a:cubicBezTo>
                    <a:pt x="27404" y="60691"/>
                    <a:pt x="29685" y="68628"/>
                    <a:pt x="33466" y="75701"/>
                  </a:cubicBezTo>
                  <a:lnTo>
                    <a:pt x="34041" y="75394"/>
                  </a:lnTo>
                  <a:cubicBezTo>
                    <a:pt x="30166" y="68147"/>
                    <a:pt x="27877" y="59977"/>
                    <a:pt x="27424" y="51770"/>
                  </a:cubicBezTo>
                  <a:lnTo>
                    <a:pt x="27345" y="51774"/>
                  </a:lnTo>
                  <a:cubicBezTo>
                    <a:pt x="32630" y="42294"/>
                    <a:pt x="36582" y="32066"/>
                    <a:pt x="39029" y="21498"/>
                  </a:cubicBezTo>
                  <a:cubicBezTo>
                    <a:pt x="45313" y="29426"/>
                    <a:pt x="49399" y="38894"/>
                    <a:pt x="50849" y="48905"/>
                  </a:cubicBezTo>
                  <a:lnTo>
                    <a:pt x="51497" y="48812"/>
                  </a:lnTo>
                  <a:cubicBezTo>
                    <a:pt x="50018" y="38596"/>
                    <a:pt x="45826" y="28935"/>
                    <a:pt x="39371" y="20875"/>
                  </a:cubicBezTo>
                  <a:lnTo>
                    <a:pt x="39133" y="21068"/>
                  </a:lnTo>
                  <a:cubicBezTo>
                    <a:pt x="40705" y="14159"/>
                    <a:pt x="41635" y="7104"/>
                    <a:pt x="41871" y="23"/>
                  </a:cubicBezTo>
                  <a:lnTo>
                    <a:pt x="4122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83" name="Google Shape;8983;p31"/>
            <p:cNvSpPr/>
            <p:nvPr/>
          </p:nvSpPr>
          <p:spPr>
            <a:xfrm>
              <a:off x="7393586" y="2218670"/>
              <a:ext cx="1092560" cy="722738"/>
            </a:xfrm>
            <a:custGeom>
              <a:avLst/>
              <a:gdLst/>
              <a:ahLst/>
              <a:cxnLst/>
              <a:rect l="l" t="t" r="r" b="b"/>
              <a:pathLst>
                <a:path w="31085" h="20563" extrusionOk="0">
                  <a:moveTo>
                    <a:pt x="22085" y="1"/>
                  </a:moveTo>
                  <a:cubicBezTo>
                    <a:pt x="21562" y="1"/>
                    <a:pt x="21042" y="62"/>
                    <a:pt x="20533" y="205"/>
                  </a:cubicBezTo>
                  <a:cubicBezTo>
                    <a:pt x="18191" y="860"/>
                    <a:pt x="16589" y="3069"/>
                    <a:pt x="14330" y="3964"/>
                  </a:cubicBezTo>
                  <a:cubicBezTo>
                    <a:pt x="12488" y="4693"/>
                    <a:pt x="10285" y="4520"/>
                    <a:pt x="8689" y="5693"/>
                  </a:cubicBezTo>
                  <a:cubicBezTo>
                    <a:pt x="7136" y="6837"/>
                    <a:pt x="6643" y="8892"/>
                    <a:pt x="6036" y="10724"/>
                  </a:cubicBezTo>
                  <a:cubicBezTo>
                    <a:pt x="4891" y="14181"/>
                    <a:pt x="3040" y="17466"/>
                    <a:pt x="0" y="19475"/>
                  </a:cubicBezTo>
                  <a:cubicBezTo>
                    <a:pt x="300" y="19449"/>
                    <a:pt x="600" y="19437"/>
                    <a:pt x="899" y="19437"/>
                  </a:cubicBezTo>
                  <a:cubicBezTo>
                    <a:pt x="2744" y="19437"/>
                    <a:pt x="4577" y="19893"/>
                    <a:pt x="6402" y="20225"/>
                  </a:cubicBezTo>
                  <a:cubicBezTo>
                    <a:pt x="7445" y="20416"/>
                    <a:pt x="8522" y="20563"/>
                    <a:pt x="9583" y="20563"/>
                  </a:cubicBezTo>
                  <a:cubicBezTo>
                    <a:pt x="10681" y="20563"/>
                    <a:pt x="11763" y="20406"/>
                    <a:pt x="12773" y="19980"/>
                  </a:cubicBezTo>
                  <a:cubicBezTo>
                    <a:pt x="15305" y="18909"/>
                    <a:pt x="16975" y="16310"/>
                    <a:pt x="19555" y="15366"/>
                  </a:cubicBezTo>
                  <a:cubicBezTo>
                    <a:pt x="21812" y="14539"/>
                    <a:pt x="24463" y="15100"/>
                    <a:pt x="26588" y="13977"/>
                  </a:cubicBezTo>
                  <a:cubicBezTo>
                    <a:pt x="28493" y="12967"/>
                    <a:pt x="29520" y="10819"/>
                    <a:pt x="29989" y="8713"/>
                  </a:cubicBezTo>
                  <a:cubicBezTo>
                    <a:pt x="30456" y="6607"/>
                    <a:pt x="30497" y="4415"/>
                    <a:pt x="31085" y="2341"/>
                  </a:cubicBezTo>
                  <a:cubicBezTo>
                    <a:pt x="29271" y="2201"/>
                    <a:pt x="27578" y="1425"/>
                    <a:pt x="25868" y="805"/>
                  </a:cubicBezTo>
                  <a:cubicBezTo>
                    <a:pt x="24654" y="365"/>
                    <a:pt x="23360" y="1"/>
                    <a:pt x="2208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84" name="Google Shape;8984;p31"/>
            <p:cNvSpPr/>
            <p:nvPr/>
          </p:nvSpPr>
          <p:spPr>
            <a:xfrm>
              <a:off x="7469432" y="2296871"/>
              <a:ext cx="1016782" cy="644535"/>
            </a:xfrm>
            <a:custGeom>
              <a:avLst/>
              <a:gdLst/>
              <a:ahLst/>
              <a:cxnLst/>
              <a:rect l="l" t="t" r="r" b="b"/>
              <a:pathLst>
                <a:path w="28929" h="18338" extrusionOk="0">
                  <a:moveTo>
                    <a:pt x="28059" y="0"/>
                  </a:moveTo>
                  <a:cubicBezTo>
                    <a:pt x="27416" y="417"/>
                    <a:pt x="26818" y="910"/>
                    <a:pt x="26278" y="1393"/>
                  </a:cubicBezTo>
                  <a:cubicBezTo>
                    <a:pt x="25120" y="2423"/>
                    <a:pt x="24110" y="3602"/>
                    <a:pt x="23066" y="4739"/>
                  </a:cubicBezTo>
                  <a:cubicBezTo>
                    <a:pt x="22013" y="5884"/>
                    <a:pt x="20920" y="7013"/>
                    <a:pt x="19618" y="7876"/>
                  </a:cubicBezTo>
                  <a:cubicBezTo>
                    <a:pt x="18295" y="8754"/>
                    <a:pt x="16782" y="9239"/>
                    <a:pt x="15344" y="9889"/>
                  </a:cubicBezTo>
                  <a:cubicBezTo>
                    <a:pt x="13835" y="10570"/>
                    <a:pt x="12581" y="11511"/>
                    <a:pt x="11392" y="12659"/>
                  </a:cubicBezTo>
                  <a:cubicBezTo>
                    <a:pt x="10185" y="13824"/>
                    <a:pt x="9035" y="15056"/>
                    <a:pt x="7539" y="15854"/>
                  </a:cubicBezTo>
                  <a:cubicBezTo>
                    <a:pt x="5250" y="17076"/>
                    <a:pt x="2572" y="17242"/>
                    <a:pt x="0" y="17277"/>
                  </a:cubicBezTo>
                  <a:cubicBezTo>
                    <a:pt x="1420" y="17415"/>
                    <a:pt x="2835" y="17743"/>
                    <a:pt x="4244" y="18000"/>
                  </a:cubicBezTo>
                  <a:cubicBezTo>
                    <a:pt x="5287" y="18191"/>
                    <a:pt x="6364" y="18338"/>
                    <a:pt x="7425" y="18338"/>
                  </a:cubicBezTo>
                  <a:cubicBezTo>
                    <a:pt x="8523" y="18338"/>
                    <a:pt x="9605" y="18181"/>
                    <a:pt x="10615" y="17755"/>
                  </a:cubicBezTo>
                  <a:cubicBezTo>
                    <a:pt x="13147" y="16684"/>
                    <a:pt x="14817" y="14085"/>
                    <a:pt x="17397" y="13141"/>
                  </a:cubicBezTo>
                  <a:cubicBezTo>
                    <a:pt x="19654" y="12314"/>
                    <a:pt x="22305" y="12875"/>
                    <a:pt x="24430" y="11752"/>
                  </a:cubicBezTo>
                  <a:cubicBezTo>
                    <a:pt x="26335" y="10742"/>
                    <a:pt x="27362" y="8592"/>
                    <a:pt x="27832" y="6488"/>
                  </a:cubicBezTo>
                  <a:cubicBezTo>
                    <a:pt x="28299" y="4382"/>
                    <a:pt x="28341" y="2190"/>
                    <a:pt x="28928" y="116"/>
                  </a:cubicBezTo>
                  <a:cubicBezTo>
                    <a:pt x="28635" y="93"/>
                    <a:pt x="28347" y="51"/>
                    <a:pt x="2805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85" name="Google Shape;8985;p31"/>
            <p:cNvSpPr/>
            <p:nvPr/>
          </p:nvSpPr>
          <p:spPr>
            <a:xfrm>
              <a:off x="7393586" y="2264958"/>
              <a:ext cx="643902" cy="646433"/>
            </a:xfrm>
            <a:custGeom>
              <a:avLst/>
              <a:gdLst/>
              <a:ahLst/>
              <a:cxnLst/>
              <a:rect l="l" t="t" r="r" b="b"/>
              <a:pathLst>
                <a:path w="18320" h="18392" extrusionOk="0">
                  <a:moveTo>
                    <a:pt x="18320" y="1"/>
                  </a:moveTo>
                  <a:cubicBezTo>
                    <a:pt x="17011" y="908"/>
                    <a:pt x="15812" y="2060"/>
                    <a:pt x="14330" y="2647"/>
                  </a:cubicBezTo>
                  <a:cubicBezTo>
                    <a:pt x="12488" y="3376"/>
                    <a:pt x="10285" y="3203"/>
                    <a:pt x="8689" y="4376"/>
                  </a:cubicBezTo>
                  <a:cubicBezTo>
                    <a:pt x="7136" y="5520"/>
                    <a:pt x="6643" y="7575"/>
                    <a:pt x="6036" y="9407"/>
                  </a:cubicBezTo>
                  <a:cubicBezTo>
                    <a:pt x="4891" y="12864"/>
                    <a:pt x="3041" y="16149"/>
                    <a:pt x="0" y="18158"/>
                  </a:cubicBezTo>
                  <a:cubicBezTo>
                    <a:pt x="301" y="18132"/>
                    <a:pt x="600" y="18120"/>
                    <a:pt x="900" y="18120"/>
                  </a:cubicBezTo>
                  <a:cubicBezTo>
                    <a:pt x="1825" y="18120"/>
                    <a:pt x="2747" y="18235"/>
                    <a:pt x="3665" y="18391"/>
                  </a:cubicBezTo>
                  <a:cubicBezTo>
                    <a:pt x="4343" y="17984"/>
                    <a:pt x="4980" y="17511"/>
                    <a:pt x="5559" y="16948"/>
                  </a:cubicBezTo>
                  <a:cubicBezTo>
                    <a:pt x="6353" y="16176"/>
                    <a:pt x="7010" y="15248"/>
                    <a:pt x="7406" y="14210"/>
                  </a:cubicBezTo>
                  <a:cubicBezTo>
                    <a:pt x="7816" y="13127"/>
                    <a:pt x="7930" y="11981"/>
                    <a:pt x="8052" y="10838"/>
                  </a:cubicBezTo>
                  <a:cubicBezTo>
                    <a:pt x="8172" y="9718"/>
                    <a:pt x="8308" y="8568"/>
                    <a:pt x="8804" y="7545"/>
                  </a:cubicBezTo>
                  <a:cubicBezTo>
                    <a:pt x="9315" y="6483"/>
                    <a:pt x="10151" y="5849"/>
                    <a:pt x="11265" y="5523"/>
                  </a:cubicBezTo>
                  <a:cubicBezTo>
                    <a:pt x="12193" y="5252"/>
                    <a:pt x="13161" y="5152"/>
                    <a:pt x="14074" y="4827"/>
                  </a:cubicBezTo>
                  <a:cubicBezTo>
                    <a:pt x="15050" y="4483"/>
                    <a:pt x="15866" y="3869"/>
                    <a:pt x="16505" y="3058"/>
                  </a:cubicBezTo>
                  <a:cubicBezTo>
                    <a:pt x="17232" y="2137"/>
                    <a:pt x="17734" y="1034"/>
                    <a:pt x="18320" y="1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86" name="Google Shape;8986;p31"/>
            <p:cNvSpPr/>
            <p:nvPr/>
          </p:nvSpPr>
          <p:spPr>
            <a:xfrm>
              <a:off x="7790708" y="2345479"/>
              <a:ext cx="685095" cy="590759"/>
            </a:xfrm>
            <a:custGeom>
              <a:avLst/>
              <a:gdLst/>
              <a:ahLst/>
              <a:cxnLst/>
              <a:rect l="l" t="t" r="r" b="b"/>
              <a:pathLst>
                <a:path w="19492" h="16808" extrusionOk="0">
                  <a:moveTo>
                    <a:pt x="19491" y="0"/>
                  </a:moveTo>
                  <a:cubicBezTo>
                    <a:pt x="18916" y="1265"/>
                    <a:pt x="18504" y="2611"/>
                    <a:pt x="18041" y="3927"/>
                  </a:cubicBezTo>
                  <a:cubicBezTo>
                    <a:pt x="17355" y="5878"/>
                    <a:pt x="16408" y="7984"/>
                    <a:pt x="14610" y="9152"/>
                  </a:cubicBezTo>
                  <a:cubicBezTo>
                    <a:pt x="13029" y="10178"/>
                    <a:pt x="11077" y="10098"/>
                    <a:pt x="9288" y="10416"/>
                  </a:cubicBezTo>
                  <a:cubicBezTo>
                    <a:pt x="7328" y="10766"/>
                    <a:pt x="5805" y="11765"/>
                    <a:pt x="4383" y="13122"/>
                  </a:cubicBezTo>
                  <a:cubicBezTo>
                    <a:pt x="3010" y="14434"/>
                    <a:pt x="1741" y="15977"/>
                    <a:pt x="1" y="16807"/>
                  </a:cubicBezTo>
                  <a:cubicBezTo>
                    <a:pt x="504" y="16715"/>
                    <a:pt x="998" y="16573"/>
                    <a:pt x="1475" y="16372"/>
                  </a:cubicBezTo>
                  <a:cubicBezTo>
                    <a:pt x="4009" y="15301"/>
                    <a:pt x="5677" y="12702"/>
                    <a:pt x="8259" y="11758"/>
                  </a:cubicBezTo>
                  <a:cubicBezTo>
                    <a:pt x="10514" y="10931"/>
                    <a:pt x="13167" y="11492"/>
                    <a:pt x="15291" y="10369"/>
                  </a:cubicBezTo>
                  <a:cubicBezTo>
                    <a:pt x="17197" y="9359"/>
                    <a:pt x="18223" y="7211"/>
                    <a:pt x="18691" y="5105"/>
                  </a:cubicBezTo>
                  <a:cubicBezTo>
                    <a:pt x="19064" y="3422"/>
                    <a:pt x="19166" y="1689"/>
                    <a:pt x="19491" y="0"/>
                  </a:cubicBezTo>
                  <a:close/>
                </a:path>
              </a:pathLst>
            </a:custGeom>
            <a:solidFill>
              <a:srgbClr val="000000">
                <a:alpha val="18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87" name="Google Shape;8987;p31"/>
            <p:cNvSpPr/>
            <p:nvPr/>
          </p:nvSpPr>
          <p:spPr>
            <a:xfrm>
              <a:off x="7471190" y="2316378"/>
              <a:ext cx="974429" cy="585171"/>
            </a:xfrm>
            <a:custGeom>
              <a:avLst/>
              <a:gdLst/>
              <a:ahLst/>
              <a:cxnLst/>
              <a:rect l="l" t="t" r="r" b="b"/>
              <a:pathLst>
                <a:path w="27724" h="16649" extrusionOk="0">
                  <a:moveTo>
                    <a:pt x="27675" y="1"/>
                  </a:moveTo>
                  <a:lnTo>
                    <a:pt x="20229" y="4549"/>
                  </a:lnTo>
                  <a:lnTo>
                    <a:pt x="20229" y="4549"/>
                  </a:lnTo>
                  <a:lnTo>
                    <a:pt x="20237" y="4536"/>
                  </a:lnTo>
                  <a:cubicBezTo>
                    <a:pt x="18115" y="3434"/>
                    <a:pt x="15839" y="2691"/>
                    <a:pt x="13474" y="2327"/>
                  </a:cubicBezTo>
                  <a:lnTo>
                    <a:pt x="13460" y="2418"/>
                  </a:lnTo>
                  <a:cubicBezTo>
                    <a:pt x="15797" y="2778"/>
                    <a:pt x="18048" y="3511"/>
                    <a:pt x="20151" y="4597"/>
                  </a:cubicBezTo>
                  <a:lnTo>
                    <a:pt x="12955" y="8991"/>
                  </a:lnTo>
                  <a:cubicBezTo>
                    <a:pt x="10879" y="7606"/>
                    <a:pt x="8489" y="6611"/>
                    <a:pt x="6043" y="6110"/>
                  </a:cubicBezTo>
                  <a:lnTo>
                    <a:pt x="6024" y="6201"/>
                  </a:lnTo>
                  <a:cubicBezTo>
                    <a:pt x="8444" y="6696"/>
                    <a:pt x="10811" y="7678"/>
                    <a:pt x="12871" y="9044"/>
                  </a:cubicBezTo>
                  <a:lnTo>
                    <a:pt x="10492" y="10497"/>
                  </a:lnTo>
                  <a:cubicBezTo>
                    <a:pt x="7173" y="12523"/>
                    <a:pt x="3741" y="14619"/>
                    <a:pt x="0" y="15921"/>
                  </a:cubicBezTo>
                  <a:lnTo>
                    <a:pt x="30" y="16008"/>
                  </a:lnTo>
                  <a:cubicBezTo>
                    <a:pt x="3376" y="14843"/>
                    <a:pt x="6471" y="13049"/>
                    <a:pt x="9459" y="11234"/>
                  </a:cubicBezTo>
                  <a:lnTo>
                    <a:pt x="9459" y="11234"/>
                  </a:lnTo>
                  <a:cubicBezTo>
                    <a:pt x="9367" y="13223"/>
                    <a:pt x="8819" y="15029"/>
                    <a:pt x="7826" y="16598"/>
                  </a:cubicBezTo>
                  <a:lnTo>
                    <a:pt x="7904" y="16648"/>
                  </a:lnTo>
                  <a:cubicBezTo>
                    <a:pt x="8917" y="15049"/>
                    <a:pt x="9473" y="13207"/>
                    <a:pt x="9556" y="11177"/>
                  </a:cubicBezTo>
                  <a:cubicBezTo>
                    <a:pt x="9885" y="10977"/>
                    <a:pt x="10212" y="10777"/>
                    <a:pt x="10539" y="10577"/>
                  </a:cubicBezTo>
                  <a:lnTo>
                    <a:pt x="17440" y="6362"/>
                  </a:lnTo>
                  <a:lnTo>
                    <a:pt x="17440" y="6362"/>
                  </a:lnTo>
                  <a:cubicBezTo>
                    <a:pt x="17639" y="7809"/>
                    <a:pt x="17400" y="9328"/>
                    <a:pt x="16760" y="10643"/>
                  </a:cubicBezTo>
                  <a:lnTo>
                    <a:pt x="16844" y="10684"/>
                  </a:lnTo>
                  <a:cubicBezTo>
                    <a:pt x="17497" y="9341"/>
                    <a:pt x="17739" y="7789"/>
                    <a:pt x="17529" y="6311"/>
                  </a:cubicBezTo>
                  <a:lnTo>
                    <a:pt x="23763" y="2504"/>
                  </a:lnTo>
                  <a:lnTo>
                    <a:pt x="23763" y="2504"/>
                  </a:lnTo>
                  <a:cubicBezTo>
                    <a:pt x="24110" y="4089"/>
                    <a:pt x="24030" y="5738"/>
                    <a:pt x="23527" y="7279"/>
                  </a:cubicBezTo>
                  <a:lnTo>
                    <a:pt x="23616" y="7308"/>
                  </a:lnTo>
                  <a:cubicBezTo>
                    <a:pt x="24126" y="5740"/>
                    <a:pt x="24206" y="4062"/>
                    <a:pt x="23847" y="2453"/>
                  </a:cubicBezTo>
                  <a:lnTo>
                    <a:pt x="27724" y="79"/>
                  </a:lnTo>
                  <a:lnTo>
                    <a:pt x="27675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88" name="Google Shape;8988;p31"/>
            <p:cNvSpPr/>
            <p:nvPr/>
          </p:nvSpPr>
          <p:spPr>
            <a:xfrm>
              <a:off x="9331219" y="1888325"/>
              <a:ext cx="670263" cy="1172731"/>
            </a:xfrm>
            <a:custGeom>
              <a:avLst/>
              <a:gdLst/>
              <a:ahLst/>
              <a:cxnLst/>
              <a:rect l="l" t="t" r="r" b="b"/>
              <a:pathLst>
                <a:path w="19070" h="33366" extrusionOk="0">
                  <a:moveTo>
                    <a:pt x="3958" y="1"/>
                  </a:moveTo>
                  <a:cubicBezTo>
                    <a:pt x="3540" y="1772"/>
                    <a:pt x="2509" y="3323"/>
                    <a:pt x="1632" y="4917"/>
                  </a:cubicBezTo>
                  <a:cubicBezTo>
                    <a:pt x="756" y="6512"/>
                    <a:pt x="0" y="8288"/>
                    <a:pt x="213" y="10095"/>
                  </a:cubicBezTo>
                  <a:cubicBezTo>
                    <a:pt x="496" y="12510"/>
                    <a:pt x="2432" y="14433"/>
                    <a:pt x="2967" y="16805"/>
                  </a:cubicBezTo>
                  <a:cubicBezTo>
                    <a:pt x="3401" y="18737"/>
                    <a:pt x="2888" y="20887"/>
                    <a:pt x="3801" y="22645"/>
                  </a:cubicBezTo>
                  <a:cubicBezTo>
                    <a:pt x="4690" y="24359"/>
                    <a:pt x="6644" y="25165"/>
                    <a:pt x="8360" y="26048"/>
                  </a:cubicBezTo>
                  <a:cubicBezTo>
                    <a:pt x="11601" y="27714"/>
                    <a:pt x="14559" y="30052"/>
                    <a:pt x="16073" y="33365"/>
                  </a:cubicBezTo>
                  <a:cubicBezTo>
                    <a:pt x="16218" y="31215"/>
                    <a:pt x="17095" y="29193"/>
                    <a:pt x="17805" y="27157"/>
                  </a:cubicBezTo>
                  <a:cubicBezTo>
                    <a:pt x="18517" y="25121"/>
                    <a:pt x="19070" y="22916"/>
                    <a:pt x="18548" y="20826"/>
                  </a:cubicBezTo>
                  <a:cubicBezTo>
                    <a:pt x="17882" y="18158"/>
                    <a:pt x="15575" y="16105"/>
                    <a:pt x="15040" y="13410"/>
                  </a:cubicBezTo>
                  <a:cubicBezTo>
                    <a:pt x="14574" y="11052"/>
                    <a:pt x="15540" y="8519"/>
                    <a:pt x="14759" y="6247"/>
                  </a:cubicBezTo>
                  <a:cubicBezTo>
                    <a:pt x="14056" y="4208"/>
                    <a:pt x="12091" y="2861"/>
                    <a:pt x="10084" y="2072"/>
                  </a:cubicBezTo>
                  <a:cubicBezTo>
                    <a:pt x="8076" y="1282"/>
                    <a:pt x="5917" y="902"/>
                    <a:pt x="395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89" name="Google Shape;8989;p31"/>
            <p:cNvSpPr/>
            <p:nvPr/>
          </p:nvSpPr>
          <p:spPr>
            <a:xfrm>
              <a:off x="9461437" y="1888290"/>
              <a:ext cx="540041" cy="1097938"/>
            </a:xfrm>
            <a:custGeom>
              <a:avLst/>
              <a:gdLst/>
              <a:ahLst/>
              <a:cxnLst/>
              <a:rect l="l" t="t" r="r" b="b"/>
              <a:pathLst>
                <a:path w="15365" h="31238" extrusionOk="0">
                  <a:moveTo>
                    <a:pt x="249" y="0"/>
                  </a:moveTo>
                  <a:cubicBezTo>
                    <a:pt x="182" y="286"/>
                    <a:pt x="98" y="567"/>
                    <a:pt x="0" y="842"/>
                  </a:cubicBezTo>
                  <a:cubicBezTo>
                    <a:pt x="315" y="1542"/>
                    <a:pt x="708" y="2210"/>
                    <a:pt x="1101" y="2818"/>
                  </a:cubicBezTo>
                  <a:cubicBezTo>
                    <a:pt x="1941" y="4118"/>
                    <a:pt x="2948" y="5300"/>
                    <a:pt x="3911" y="6510"/>
                  </a:cubicBezTo>
                  <a:cubicBezTo>
                    <a:pt x="4878" y="7726"/>
                    <a:pt x="5824" y="8979"/>
                    <a:pt x="6476" y="10399"/>
                  </a:cubicBezTo>
                  <a:cubicBezTo>
                    <a:pt x="7139" y="11842"/>
                    <a:pt x="7383" y="13412"/>
                    <a:pt x="7803" y="14933"/>
                  </a:cubicBezTo>
                  <a:cubicBezTo>
                    <a:pt x="8243" y="16530"/>
                    <a:pt x="8978" y="17913"/>
                    <a:pt x="9928" y="19266"/>
                  </a:cubicBezTo>
                  <a:cubicBezTo>
                    <a:pt x="10891" y="20638"/>
                    <a:pt x="11930" y="21967"/>
                    <a:pt x="12487" y="23567"/>
                  </a:cubicBezTo>
                  <a:cubicBezTo>
                    <a:pt x="13341" y="26018"/>
                    <a:pt x="13090" y="28689"/>
                    <a:pt x="12727" y="31237"/>
                  </a:cubicBezTo>
                  <a:cubicBezTo>
                    <a:pt x="13084" y="29857"/>
                    <a:pt x="13629" y="28509"/>
                    <a:pt x="14100" y="27158"/>
                  </a:cubicBezTo>
                  <a:cubicBezTo>
                    <a:pt x="14812" y="25122"/>
                    <a:pt x="15365" y="22917"/>
                    <a:pt x="14843" y="20827"/>
                  </a:cubicBezTo>
                  <a:cubicBezTo>
                    <a:pt x="14177" y="18159"/>
                    <a:pt x="11870" y="16106"/>
                    <a:pt x="11335" y="13411"/>
                  </a:cubicBezTo>
                  <a:cubicBezTo>
                    <a:pt x="10869" y="11053"/>
                    <a:pt x="11835" y="8520"/>
                    <a:pt x="11054" y="6248"/>
                  </a:cubicBezTo>
                  <a:cubicBezTo>
                    <a:pt x="10351" y="4209"/>
                    <a:pt x="8386" y="2862"/>
                    <a:pt x="6376" y="2072"/>
                  </a:cubicBezTo>
                  <a:cubicBezTo>
                    <a:pt x="4368" y="1283"/>
                    <a:pt x="2208" y="903"/>
                    <a:pt x="249" y="0"/>
                  </a:cubicBezTo>
                  <a:close/>
                </a:path>
              </a:pathLst>
            </a:custGeom>
            <a:solidFill>
              <a:srgbClr val="000000">
                <a:alpha val="18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90" name="Google Shape;8990;p31"/>
            <p:cNvSpPr/>
            <p:nvPr/>
          </p:nvSpPr>
          <p:spPr>
            <a:xfrm>
              <a:off x="9365206" y="2325973"/>
              <a:ext cx="558951" cy="735075"/>
            </a:xfrm>
            <a:custGeom>
              <a:avLst/>
              <a:gdLst/>
              <a:ahLst/>
              <a:cxnLst/>
              <a:rect l="l" t="t" r="r" b="b"/>
              <a:pathLst>
                <a:path w="15903" h="20914" extrusionOk="0">
                  <a:moveTo>
                    <a:pt x="1" y="1"/>
                  </a:moveTo>
                  <a:cubicBezTo>
                    <a:pt x="694" y="1434"/>
                    <a:pt x="1648" y="2797"/>
                    <a:pt x="1998" y="4353"/>
                  </a:cubicBezTo>
                  <a:cubicBezTo>
                    <a:pt x="2431" y="6285"/>
                    <a:pt x="1920" y="8435"/>
                    <a:pt x="2831" y="10193"/>
                  </a:cubicBezTo>
                  <a:cubicBezTo>
                    <a:pt x="3721" y="11907"/>
                    <a:pt x="5675" y="12713"/>
                    <a:pt x="7392" y="13596"/>
                  </a:cubicBezTo>
                  <a:cubicBezTo>
                    <a:pt x="10631" y="15262"/>
                    <a:pt x="13589" y="17600"/>
                    <a:pt x="15103" y="20913"/>
                  </a:cubicBezTo>
                  <a:cubicBezTo>
                    <a:pt x="15188" y="19684"/>
                    <a:pt x="15509" y="18498"/>
                    <a:pt x="15902" y="17328"/>
                  </a:cubicBezTo>
                  <a:cubicBezTo>
                    <a:pt x="15604" y="16598"/>
                    <a:pt x="15233" y="15894"/>
                    <a:pt x="14769" y="15235"/>
                  </a:cubicBezTo>
                  <a:cubicBezTo>
                    <a:pt x="14132" y="14332"/>
                    <a:pt x="13316" y="13536"/>
                    <a:pt x="12352" y="12986"/>
                  </a:cubicBezTo>
                  <a:cubicBezTo>
                    <a:pt x="11348" y="12413"/>
                    <a:pt x="10230" y="12124"/>
                    <a:pt x="9121" y="11826"/>
                  </a:cubicBezTo>
                  <a:cubicBezTo>
                    <a:pt x="8034" y="11534"/>
                    <a:pt x="6919" y="11221"/>
                    <a:pt x="5980" y="10570"/>
                  </a:cubicBezTo>
                  <a:cubicBezTo>
                    <a:pt x="5013" y="9900"/>
                    <a:pt x="4514" y="8977"/>
                    <a:pt x="4364" y="7825"/>
                  </a:cubicBezTo>
                  <a:cubicBezTo>
                    <a:pt x="4239" y="6868"/>
                    <a:pt x="4289" y="5895"/>
                    <a:pt x="4113" y="4942"/>
                  </a:cubicBezTo>
                  <a:cubicBezTo>
                    <a:pt x="3923" y="3926"/>
                    <a:pt x="3443" y="3024"/>
                    <a:pt x="2741" y="2267"/>
                  </a:cubicBezTo>
                  <a:cubicBezTo>
                    <a:pt x="1943" y="1405"/>
                    <a:pt x="931" y="739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91" name="Google Shape;8991;p31"/>
            <p:cNvSpPr/>
            <p:nvPr/>
          </p:nvSpPr>
          <p:spPr>
            <a:xfrm>
              <a:off x="9512751" y="1905547"/>
              <a:ext cx="477479" cy="768395"/>
            </a:xfrm>
            <a:custGeom>
              <a:avLst/>
              <a:gdLst/>
              <a:ahLst/>
              <a:cxnLst/>
              <a:rect l="l" t="t" r="r" b="b"/>
              <a:pathLst>
                <a:path w="13585" h="21862" extrusionOk="0">
                  <a:moveTo>
                    <a:pt x="1" y="1"/>
                  </a:moveTo>
                  <a:lnTo>
                    <a:pt x="1" y="1"/>
                  </a:lnTo>
                  <a:cubicBezTo>
                    <a:pt x="1161" y="764"/>
                    <a:pt x="2425" y="1379"/>
                    <a:pt x="3654" y="2041"/>
                  </a:cubicBezTo>
                  <a:cubicBezTo>
                    <a:pt x="5476" y="3021"/>
                    <a:pt x="7411" y="4284"/>
                    <a:pt x="8285" y="6242"/>
                  </a:cubicBezTo>
                  <a:cubicBezTo>
                    <a:pt x="9054" y="7963"/>
                    <a:pt x="8674" y="9878"/>
                    <a:pt x="8711" y="11696"/>
                  </a:cubicBezTo>
                  <a:cubicBezTo>
                    <a:pt x="8752" y="13686"/>
                    <a:pt x="9502" y="15345"/>
                    <a:pt x="10624" y="16961"/>
                  </a:cubicBezTo>
                  <a:cubicBezTo>
                    <a:pt x="11706" y="18522"/>
                    <a:pt x="13034" y="20011"/>
                    <a:pt x="13585" y="21862"/>
                  </a:cubicBezTo>
                  <a:cubicBezTo>
                    <a:pt x="13570" y="21350"/>
                    <a:pt x="13507" y="20840"/>
                    <a:pt x="13383" y="20337"/>
                  </a:cubicBezTo>
                  <a:cubicBezTo>
                    <a:pt x="12717" y="17671"/>
                    <a:pt x="10410" y="15616"/>
                    <a:pt x="9875" y="12921"/>
                  </a:cubicBezTo>
                  <a:cubicBezTo>
                    <a:pt x="9409" y="10564"/>
                    <a:pt x="10375" y="8031"/>
                    <a:pt x="9592" y="5759"/>
                  </a:cubicBezTo>
                  <a:cubicBezTo>
                    <a:pt x="8891" y="3720"/>
                    <a:pt x="6926" y="2372"/>
                    <a:pt x="4919" y="1584"/>
                  </a:cubicBezTo>
                  <a:cubicBezTo>
                    <a:pt x="3316" y="954"/>
                    <a:pt x="1617" y="584"/>
                    <a:pt x="1" y="1"/>
                  </a:cubicBezTo>
                  <a:close/>
                </a:path>
              </a:pathLst>
            </a:custGeom>
            <a:solidFill>
              <a:srgbClr val="383F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92" name="Google Shape;8992;p31"/>
            <p:cNvSpPr/>
            <p:nvPr/>
          </p:nvSpPr>
          <p:spPr>
            <a:xfrm>
              <a:off x="9479362" y="1931169"/>
              <a:ext cx="470309" cy="1048907"/>
            </a:xfrm>
            <a:custGeom>
              <a:avLst/>
              <a:gdLst/>
              <a:ahLst/>
              <a:cxnLst/>
              <a:rect l="l" t="t" r="r" b="b"/>
              <a:pathLst>
                <a:path w="13381" h="29843" extrusionOk="0">
                  <a:moveTo>
                    <a:pt x="86" y="0"/>
                  </a:moveTo>
                  <a:lnTo>
                    <a:pt x="0" y="36"/>
                  </a:lnTo>
                  <a:lnTo>
                    <a:pt x="3338" y="8096"/>
                  </a:lnTo>
                  <a:lnTo>
                    <a:pt x="3328" y="8087"/>
                  </a:lnTo>
                  <a:cubicBezTo>
                    <a:pt x="1909" y="10015"/>
                    <a:pt x="822" y="12147"/>
                    <a:pt x="96" y="14426"/>
                  </a:cubicBezTo>
                  <a:lnTo>
                    <a:pt x="185" y="14454"/>
                  </a:lnTo>
                  <a:cubicBezTo>
                    <a:pt x="902" y="12201"/>
                    <a:pt x="1974" y="10089"/>
                    <a:pt x="3372" y="8182"/>
                  </a:cubicBezTo>
                  <a:lnTo>
                    <a:pt x="6597" y="15969"/>
                  </a:lnTo>
                  <a:cubicBezTo>
                    <a:pt x="4908" y="17809"/>
                    <a:pt x="3554" y="20015"/>
                    <a:pt x="2681" y="22354"/>
                  </a:cubicBezTo>
                  <a:lnTo>
                    <a:pt x="2768" y="22387"/>
                  </a:lnTo>
                  <a:cubicBezTo>
                    <a:pt x="3633" y="20072"/>
                    <a:pt x="4971" y="17888"/>
                    <a:pt x="6639" y="16065"/>
                  </a:cubicBezTo>
                  <a:lnTo>
                    <a:pt x="7705" y="18639"/>
                  </a:lnTo>
                  <a:cubicBezTo>
                    <a:pt x="9194" y="22231"/>
                    <a:pt x="10731" y="25946"/>
                    <a:pt x="11438" y="29843"/>
                  </a:cubicBezTo>
                  <a:lnTo>
                    <a:pt x="11530" y="29827"/>
                  </a:lnTo>
                  <a:cubicBezTo>
                    <a:pt x="10897" y="26342"/>
                    <a:pt x="9604" y="23006"/>
                    <a:pt x="8273" y="19774"/>
                  </a:cubicBezTo>
                  <a:lnTo>
                    <a:pt x="8273" y="19774"/>
                  </a:lnTo>
                  <a:cubicBezTo>
                    <a:pt x="10225" y="20170"/>
                    <a:pt x="11923" y="20991"/>
                    <a:pt x="13319" y="22217"/>
                  </a:cubicBezTo>
                  <a:lnTo>
                    <a:pt x="13380" y="22147"/>
                  </a:lnTo>
                  <a:cubicBezTo>
                    <a:pt x="11958" y="20900"/>
                    <a:pt x="10225" y="20067"/>
                    <a:pt x="8231" y="19671"/>
                  </a:cubicBezTo>
                  <a:cubicBezTo>
                    <a:pt x="8082" y="19314"/>
                    <a:pt x="7936" y="18958"/>
                    <a:pt x="7789" y="18604"/>
                  </a:cubicBezTo>
                  <a:lnTo>
                    <a:pt x="4694" y="11134"/>
                  </a:lnTo>
                  <a:lnTo>
                    <a:pt x="4694" y="11134"/>
                  </a:lnTo>
                  <a:cubicBezTo>
                    <a:pt x="6157" y="11162"/>
                    <a:pt x="7618" y="11634"/>
                    <a:pt x="8818" y="12470"/>
                  </a:cubicBezTo>
                  <a:lnTo>
                    <a:pt x="8872" y="12394"/>
                  </a:lnTo>
                  <a:cubicBezTo>
                    <a:pt x="7646" y="11541"/>
                    <a:pt x="6150" y="11059"/>
                    <a:pt x="4657" y="11041"/>
                  </a:cubicBezTo>
                  <a:lnTo>
                    <a:pt x="1861" y="4291"/>
                  </a:lnTo>
                  <a:cubicBezTo>
                    <a:pt x="2043" y="4280"/>
                    <a:pt x="2226" y="4275"/>
                    <a:pt x="2408" y="4275"/>
                  </a:cubicBezTo>
                  <a:cubicBezTo>
                    <a:pt x="3842" y="4275"/>
                    <a:pt x="5259" y="4612"/>
                    <a:pt x="6543" y="5264"/>
                  </a:cubicBezTo>
                  <a:lnTo>
                    <a:pt x="6583" y="5183"/>
                  </a:lnTo>
                  <a:cubicBezTo>
                    <a:pt x="5284" y="4523"/>
                    <a:pt x="3849" y="4182"/>
                    <a:pt x="2401" y="4182"/>
                  </a:cubicBezTo>
                  <a:cubicBezTo>
                    <a:pt x="2209" y="4182"/>
                    <a:pt x="2017" y="4188"/>
                    <a:pt x="1825" y="4200"/>
                  </a:cubicBezTo>
                  <a:lnTo>
                    <a:pt x="8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93" name="Google Shape;8993;p31"/>
            <p:cNvSpPr/>
            <p:nvPr/>
          </p:nvSpPr>
          <p:spPr>
            <a:xfrm>
              <a:off x="8767010" y="2961742"/>
              <a:ext cx="473683" cy="1074529"/>
            </a:xfrm>
            <a:custGeom>
              <a:avLst/>
              <a:gdLst/>
              <a:ahLst/>
              <a:cxnLst/>
              <a:rect l="l" t="t" r="r" b="b"/>
              <a:pathLst>
                <a:path w="13477" h="30572" extrusionOk="0">
                  <a:moveTo>
                    <a:pt x="3490" y="1"/>
                  </a:moveTo>
                  <a:cubicBezTo>
                    <a:pt x="1629" y="609"/>
                    <a:pt x="265" y="2817"/>
                    <a:pt x="132" y="4770"/>
                  </a:cubicBezTo>
                  <a:cubicBezTo>
                    <a:pt x="1" y="6725"/>
                    <a:pt x="685" y="8639"/>
                    <a:pt x="1478" y="10428"/>
                  </a:cubicBezTo>
                  <a:cubicBezTo>
                    <a:pt x="2271" y="12220"/>
                    <a:pt x="3194" y="13980"/>
                    <a:pt x="3583" y="15899"/>
                  </a:cubicBezTo>
                  <a:cubicBezTo>
                    <a:pt x="3881" y="17364"/>
                    <a:pt x="3861" y="18888"/>
                    <a:pt x="4287" y="20321"/>
                  </a:cubicBezTo>
                  <a:cubicBezTo>
                    <a:pt x="5439" y="24208"/>
                    <a:pt x="9575" y="26641"/>
                    <a:pt x="10751" y="30513"/>
                  </a:cubicBezTo>
                  <a:lnTo>
                    <a:pt x="10751" y="30513"/>
                  </a:lnTo>
                  <a:cubicBezTo>
                    <a:pt x="9256" y="25445"/>
                    <a:pt x="13476" y="19996"/>
                    <a:pt x="12061" y="14895"/>
                  </a:cubicBezTo>
                  <a:cubicBezTo>
                    <a:pt x="11311" y="12194"/>
                    <a:pt x="9061" y="10025"/>
                    <a:pt x="8668" y="7249"/>
                  </a:cubicBezTo>
                  <a:cubicBezTo>
                    <a:pt x="8492" y="6015"/>
                    <a:pt x="8699" y="4713"/>
                    <a:pt x="8266" y="3543"/>
                  </a:cubicBezTo>
                  <a:cubicBezTo>
                    <a:pt x="7555" y="1624"/>
                    <a:pt x="5416" y="709"/>
                    <a:pt x="3490" y="1"/>
                  </a:cubicBezTo>
                  <a:close/>
                  <a:moveTo>
                    <a:pt x="10751" y="30513"/>
                  </a:moveTo>
                  <a:cubicBezTo>
                    <a:pt x="10756" y="30533"/>
                    <a:pt x="10762" y="30552"/>
                    <a:pt x="10768" y="30572"/>
                  </a:cubicBezTo>
                  <a:cubicBezTo>
                    <a:pt x="10762" y="30552"/>
                    <a:pt x="10757" y="30533"/>
                    <a:pt x="10751" y="30513"/>
                  </a:cubicBezTo>
                  <a:close/>
                </a:path>
              </a:pathLst>
            </a:custGeom>
            <a:solidFill>
              <a:srgbClr val="AFB1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94" name="Google Shape;8994;p31"/>
            <p:cNvSpPr/>
            <p:nvPr/>
          </p:nvSpPr>
          <p:spPr>
            <a:xfrm>
              <a:off x="8891465" y="2962340"/>
              <a:ext cx="348382" cy="1062931"/>
            </a:xfrm>
            <a:custGeom>
              <a:avLst/>
              <a:gdLst/>
              <a:ahLst/>
              <a:cxnLst/>
              <a:rect l="l" t="t" r="r" b="b"/>
              <a:pathLst>
                <a:path w="9912" h="30242" extrusionOk="0">
                  <a:moveTo>
                    <a:pt x="0" y="1"/>
                  </a:moveTo>
                  <a:lnTo>
                    <a:pt x="0" y="1"/>
                  </a:lnTo>
                  <a:cubicBezTo>
                    <a:pt x="399" y="1653"/>
                    <a:pt x="1599" y="2979"/>
                    <a:pt x="2605" y="4330"/>
                  </a:cubicBezTo>
                  <a:cubicBezTo>
                    <a:pt x="3146" y="5059"/>
                    <a:pt x="3665" y="5828"/>
                    <a:pt x="3944" y="6699"/>
                  </a:cubicBezTo>
                  <a:cubicBezTo>
                    <a:pt x="4307" y="7829"/>
                    <a:pt x="4158" y="9030"/>
                    <a:pt x="4218" y="10196"/>
                  </a:cubicBezTo>
                  <a:cubicBezTo>
                    <a:pt x="4330" y="12419"/>
                    <a:pt x="5558" y="14182"/>
                    <a:pt x="6483" y="16131"/>
                  </a:cubicBezTo>
                  <a:cubicBezTo>
                    <a:pt x="6999" y="17218"/>
                    <a:pt x="7299" y="18346"/>
                    <a:pt x="7289" y="19556"/>
                  </a:cubicBezTo>
                  <a:cubicBezTo>
                    <a:pt x="7277" y="20842"/>
                    <a:pt x="6986" y="22108"/>
                    <a:pt x="6726" y="23362"/>
                  </a:cubicBezTo>
                  <a:cubicBezTo>
                    <a:pt x="6350" y="25174"/>
                    <a:pt x="6054" y="27054"/>
                    <a:pt x="6498" y="28840"/>
                  </a:cubicBezTo>
                  <a:cubicBezTo>
                    <a:pt x="6746" y="29289"/>
                    <a:pt x="6957" y="29750"/>
                    <a:pt x="7124" y="30236"/>
                  </a:cubicBezTo>
                  <a:lnTo>
                    <a:pt x="7140" y="30242"/>
                  </a:lnTo>
                  <a:cubicBezTo>
                    <a:pt x="5857" y="25248"/>
                    <a:pt x="9912" y="19896"/>
                    <a:pt x="8520" y="14881"/>
                  </a:cubicBezTo>
                  <a:cubicBezTo>
                    <a:pt x="7772" y="12180"/>
                    <a:pt x="5520" y="10010"/>
                    <a:pt x="5127" y="7235"/>
                  </a:cubicBezTo>
                  <a:cubicBezTo>
                    <a:pt x="4951" y="5999"/>
                    <a:pt x="5157" y="4699"/>
                    <a:pt x="4725" y="3529"/>
                  </a:cubicBezTo>
                  <a:cubicBezTo>
                    <a:pt x="4019" y="1623"/>
                    <a:pt x="1912" y="707"/>
                    <a:pt x="0" y="1"/>
                  </a:cubicBezTo>
                  <a:close/>
                </a:path>
              </a:pathLst>
            </a:custGeom>
            <a:solidFill>
              <a:srgbClr val="000000">
                <a:alpha val="18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95" name="Google Shape;8995;p31"/>
            <p:cNvSpPr/>
            <p:nvPr/>
          </p:nvSpPr>
          <p:spPr>
            <a:xfrm>
              <a:off x="8832559" y="3358479"/>
              <a:ext cx="312953" cy="677855"/>
            </a:xfrm>
            <a:custGeom>
              <a:avLst/>
              <a:gdLst/>
              <a:ahLst/>
              <a:cxnLst/>
              <a:rect l="l" t="t" r="r" b="b"/>
              <a:pathLst>
                <a:path w="8904" h="19286" extrusionOk="0">
                  <a:moveTo>
                    <a:pt x="0" y="0"/>
                  </a:moveTo>
                  <a:lnTo>
                    <a:pt x="0" y="0"/>
                  </a:lnTo>
                  <a:cubicBezTo>
                    <a:pt x="687" y="1501"/>
                    <a:pt x="1389" y="3001"/>
                    <a:pt x="1718" y="4613"/>
                  </a:cubicBezTo>
                  <a:cubicBezTo>
                    <a:pt x="2016" y="6077"/>
                    <a:pt x="1996" y="7603"/>
                    <a:pt x="2422" y="9035"/>
                  </a:cubicBezTo>
                  <a:cubicBezTo>
                    <a:pt x="3573" y="12921"/>
                    <a:pt x="7708" y="15352"/>
                    <a:pt x="8885" y="19224"/>
                  </a:cubicBezTo>
                  <a:lnTo>
                    <a:pt x="8885" y="19224"/>
                  </a:lnTo>
                  <a:cubicBezTo>
                    <a:pt x="8427" y="17669"/>
                    <a:pt x="8508" y="16077"/>
                    <a:pt x="8797" y="14470"/>
                  </a:cubicBezTo>
                  <a:cubicBezTo>
                    <a:pt x="7496" y="11850"/>
                    <a:pt x="5274" y="9811"/>
                    <a:pt x="4125" y="7092"/>
                  </a:cubicBezTo>
                  <a:cubicBezTo>
                    <a:pt x="3547" y="5720"/>
                    <a:pt x="3082" y="4310"/>
                    <a:pt x="2336" y="3015"/>
                  </a:cubicBezTo>
                  <a:cubicBezTo>
                    <a:pt x="1699" y="1909"/>
                    <a:pt x="906" y="898"/>
                    <a:pt x="0" y="0"/>
                  </a:cubicBezTo>
                  <a:close/>
                  <a:moveTo>
                    <a:pt x="8885" y="19224"/>
                  </a:moveTo>
                  <a:lnTo>
                    <a:pt x="8885" y="19224"/>
                  </a:lnTo>
                  <a:cubicBezTo>
                    <a:pt x="8891" y="19245"/>
                    <a:pt x="8897" y="19265"/>
                    <a:pt x="8903" y="19285"/>
                  </a:cubicBezTo>
                  <a:cubicBezTo>
                    <a:pt x="8897" y="19265"/>
                    <a:pt x="8891" y="19244"/>
                    <a:pt x="8885" y="19224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96" name="Google Shape;8996;p31"/>
            <p:cNvSpPr/>
            <p:nvPr/>
          </p:nvSpPr>
          <p:spPr>
            <a:xfrm>
              <a:off x="8898740" y="2965116"/>
              <a:ext cx="287296" cy="504542"/>
            </a:xfrm>
            <a:custGeom>
              <a:avLst/>
              <a:gdLst/>
              <a:ahLst/>
              <a:cxnLst/>
              <a:rect l="l" t="t" r="r" b="b"/>
              <a:pathLst>
                <a:path w="8174" h="14355" extrusionOk="0">
                  <a:moveTo>
                    <a:pt x="0" y="0"/>
                  </a:moveTo>
                  <a:lnTo>
                    <a:pt x="0" y="0"/>
                  </a:lnTo>
                  <a:cubicBezTo>
                    <a:pt x="515" y="1198"/>
                    <a:pt x="1765" y="1822"/>
                    <a:pt x="2797" y="2562"/>
                  </a:cubicBezTo>
                  <a:cubicBezTo>
                    <a:pt x="3425" y="3012"/>
                    <a:pt x="3938" y="3535"/>
                    <a:pt x="4173" y="4288"/>
                  </a:cubicBezTo>
                  <a:cubicBezTo>
                    <a:pt x="4400" y="5017"/>
                    <a:pt x="4404" y="5793"/>
                    <a:pt x="4477" y="6544"/>
                  </a:cubicBezTo>
                  <a:cubicBezTo>
                    <a:pt x="4764" y="9524"/>
                    <a:pt x="6427" y="12017"/>
                    <a:pt x="8173" y="14354"/>
                  </a:cubicBezTo>
                  <a:cubicBezTo>
                    <a:pt x="7319" y="11857"/>
                    <a:pt x="5291" y="9775"/>
                    <a:pt x="4921" y="7157"/>
                  </a:cubicBezTo>
                  <a:cubicBezTo>
                    <a:pt x="4747" y="5921"/>
                    <a:pt x="4951" y="4621"/>
                    <a:pt x="4520" y="3451"/>
                  </a:cubicBezTo>
                  <a:cubicBezTo>
                    <a:pt x="3840" y="1614"/>
                    <a:pt x="1855" y="698"/>
                    <a:pt x="0" y="0"/>
                  </a:cubicBezTo>
                  <a:close/>
                </a:path>
              </a:pathLst>
            </a:custGeom>
            <a:solidFill>
              <a:srgbClr val="000000">
                <a:alpha val="18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97" name="Google Shape;8997;p31"/>
            <p:cNvSpPr/>
            <p:nvPr/>
          </p:nvSpPr>
          <p:spPr>
            <a:xfrm>
              <a:off x="8888091" y="2960231"/>
              <a:ext cx="229830" cy="945116"/>
            </a:xfrm>
            <a:custGeom>
              <a:avLst/>
              <a:gdLst/>
              <a:ahLst/>
              <a:cxnLst/>
              <a:rect l="l" t="t" r="r" b="b"/>
              <a:pathLst>
                <a:path w="6539" h="26890" extrusionOk="0">
                  <a:moveTo>
                    <a:pt x="49" y="1"/>
                  </a:moveTo>
                  <a:cubicBezTo>
                    <a:pt x="48" y="1"/>
                    <a:pt x="46" y="1"/>
                    <a:pt x="45" y="1"/>
                  </a:cubicBezTo>
                  <a:lnTo>
                    <a:pt x="42" y="1"/>
                  </a:lnTo>
                  <a:cubicBezTo>
                    <a:pt x="16" y="4"/>
                    <a:pt x="0" y="25"/>
                    <a:pt x="5" y="51"/>
                  </a:cubicBezTo>
                  <a:cubicBezTo>
                    <a:pt x="1105" y="8711"/>
                    <a:pt x="3331" y="17980"/>
                    <a:pt x="6449" y="26860"/>
                  </a:cubicBezTo>
                  <a:cubicBezTo>
                    <a:pt x="6455" y="26878"/>
                    <a:pt x="6471" y="26890"/>
                    <a:pt x="6489" y="26890"/>
                  </a:cubicBezTo>
                  <a:cubicBezTo>
                    <a:pt x="6493" y="26890"/>
                    <a:pt x="6498" y="26889"/>
                    <a:pt x="6503" y="26887"/>
                  </a:cubicBezTo>
                  <a:cubicBezTo>
                    <a:pt x="6527" y="26878"/>
                    <a:pt x="6539" y="26853"/>
                    <a:pt x="6530" y="26831"/>
                  </a:cubicBezTo>
                  <a:cubicBezTo>
                    <a:pt x="3417" y="17958"/>
                    <a:pt x="1191" y="8694"/>
                    <a:pt x="92" y="39"/>
                  </a:cubicBezTo>
                  <a:cubicBezTo>
                    <a:pt x="87" y="17"/>
                    <a:pt x="69" y="1"/>
                    <a:pt x="4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98" name="Google Shape;8998;p31"/>
            <p:cNvSpPr/>
            <p:nvPr/>
          </p:nvSpPr>
          <p:spPr>
            <a:xfrm>
              <a:off x="9018063" y="3733108"/>
              <a:ext cx="44110" cy="67553"/>
            </a:xfrm>
            <a:custGeom>
              <a:avLst/>
              <a:gdLst/>
              <a:ahLst/>
              <a:cxnLst/>
              <a:rect l="l" t="t" r="r" b="b"/>
              <a:pathLst>
                <a:path w="1255" h="1922" extrusionOk="0">
                  <a:moveTo>
                    <a:pt x="1205" y="0"/>
                  </a:moveTo>
                  <a:cubicBezTo>
                    <a:pt x="1190" y="0"/>
                    <a:pt x="1179" y="8"/>
                    <a:pt x="1169" y="19"/>
                  </a:cubicBezTo>
                  <a:cubicBezTo>
                    <a:pt x="1022" y="248"/>
                    <a:pt x="879" y="488"/>
                    <a:pt x="740" y="718"/>
                  </a:cubicBezTo>
                  <a:cubicBezTo>
                    <a:pt x="512" y="1098"/>
                    <a:pt x="276" y="1491"/>
                    <a:pt x="15" y="1852"/>
                  </a:cubicBezTo>
                  <a:cubicBezTo>
                    <a:pt x="0" y="1872"/>
                    <a:pt x="3" y="1898"/>
                    <a:pt x="23" y="1912"/>
                  </a:cubicBezTo>
                  <a:cubicBezTo>
                    <a:pt x="31" y="1918"/>
                    <a:pt x="41" y="1921"/>
                    <a:pt x="50" y="1921"/>
                  </a:cubicBezTo>
                  <a:cubicBezTo>
                    <a:pt x="63" y="1921"/>
                    <a:pt x="75" y="1915"/>
                    <a:pt x="83" y="1904"/>
                  </a:cubicBezTo>
                  <a:cubicBezTo>
                    <a:pt x="349" y="1539"/>
                    <a:pt x="587" y="1145"/>
                    <a:pt x="816" y="762"/>
                  </a:cubicBezTo>
                  <a:cubicBezTo>
                    <a:pt x="953" y="532"/>
                    <a:pt x="1096" y="295"/>
                    <a:pt x="1242" y="68"/>
                  </a:cubicBezTo>
                  <a:cubicBezTo>
                    <a:pt x="1255" y="48"/>
                    <a:pt x="1249" y="19"/>
                    <a:pt x="1230" y="8"/>
                  </a:cubicBezTo>
                  <a:cubicBezTo>
                    <a:pt x="1223" y="2"/>
                    <a:pt x="1215" y="0"/>
                    <a:pt x="120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99" name="Google Shape;8999;p31"/>
            <p:cNvSpPr/>
            <p:nvPr/>
          </p:nvSpPr>
          <p:spPr>
            <a:xfrm>
              <a:off x="9042244" y="3678033"/>
              <a:ext cx="103052" cy="50050"/>
            </a:xfrm>
            <a:custGeom>
              <a:avLst/>
              <a:gdLst/>
              <a:ahLst/>
              <a:cxnLst/>
              <a:rect l="l" t="t" r="r" b="b"/>
              <a:pathLst>
                <a:path w="2932" h="1424" extrusionOk="0">
                  <a:moveTo>
                    <a:pt x="48" y="0"/>
                  </a:moveTo>
                  <a:cubicBezTo>
                    <a:pt x="27" y="0"/>
                    <a:pt x="8" y="19"/>
                    <a:pt x="5" y="40"/>
                  </a:cubicBezTo>
                  <a:cubicBezTo>
                    <a:pt x="1" y="64"/>
                    <a:pt x="20" y="86"/>
                    <a:pt x="44" y="89"/>
                  </a:cubicBezTo>
                  <a:cubicBezTo>
                    <a:pt x="1614" y="272"/>
                    <a:pt x="2841" y="1400"/>
                    <a:pt x="2853" y="1412"/>
                  </a:cubicBezTo>
                  <a:cubicBezTo>
                    <a:pt x="2862" y="1419"/>
                    <a:pt x="2873" y="1423"/>
                    <a:pt x="2885" y="1423"/>
                  </a:cubicBezTo>
                  <a:cubicBezTo>
                    <a:pt x="2896" y="1423"/>
                    <a:pt x="2908" y="1419"/>
                    <a:pt x="2916" y="1410"/>
                  </a:cubicBezTo>
                  <a:cubicBezTo>
                    <a:pt x="2931" y="1392"/>
                    <a:pt x="2931" y="1363"/>
                    <a:pt x="2914" y="1347"/>
                  </a:cubicBezTo>
                  <a:cubicBezTo>
                    <a:pt x="2901" y="1336"/>
                    <a:pt x="1656" y="189"/>
                    <a:pt x="5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00" name="Google Shape;9000;p31"/>
            <p:cNvSpPr/>
            <p:nvPr/>
          </p:nvSpPr>
          <p:spPr>
            <a:xfrm>
              <a:off x="8924046" y="3508098"/>
              <a:ext cx="73915" cy="154192"/>
            </a:xfrm>
            <a:custGeom>
              <a:avLst/>
              <a:gdLst/>
              <a:ahLst/>
              <a:cxnLst/>
              <a:rect l="l" t="t" r="r" b="b"/>
              <a:pathLst>
                <a:path w="2103" h="4387" extrusionOk="0">
                  <a:moveTo>
                    <a:pt x="2058" y="0"/>
                  </a:moveTo>
                  <a:cubicBezTo>
                    <a:pt x="2056" y="0"/>
                    <a:pt x="2053" y="1"/>
                    <a:pt x="2051" y="1"/>
                  </a:cubicBezTo>
                  <a:cubicBezTo>
                    <a:pt x="2039" y="1"/>
                    <a:pt x="2027" y="6"/>
                    <a:pt x="2019" y="17"/>
                  </a:cubicBezTo>
                  <a:cubicBezTo>
                    <a:pt x="0" y="2487"/>
                    <a:pt x="383" y="4334"/>
                    <a:pt x="386" y="4352"/>
                  </a:cubicBezTo>
                  <a:cubicBezTo>
                    <a:pt x="391" y="4372"/>
                    <a:pt x="409" y="4386"/>
                    <a:pt x="428" y="4386"/>
                  </a:cubicBezTo>
                  <a:cubicBezTo>
                    <a:pt x="431" y="4386"/>
                    <a:pt x="434" y="4386"/>
                    <a:pt x="438" y="4385"/>
                  </a:cubicBezTo>
                  <a:cubicBezTo>
                    <a:pt x="462" y="4381"/>
                    <a:pt x="478" y="4356"/>
                    <a:pt x="472" y="4334"/>
                  </a:cubicBezTo>
                  <a:cubicBezTo>
                    <a:pt x="469" y="4316"/>
                    <a:pt x="98" y="2506"/>
                    <a:pt x="2087" y="74"/>
                  </a:cubicBezTo>
                  <a:cubicBezTo>
                    <a:pt x="2102" y="54"/>
                    <a:pt x="2099" y="27"/>
                    <a:pt x="2079" y="11"/>
                  </a:cubicBezTo>
                  <a:cubicBezTo>
                    <a:pt x="2074" y="5"/>
                    <a:pt x="2066" y="0"/>
                    <a:pt x="205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01" name="Google Shape;9001;p31"/>
            <p:cNvSpPr/>
            <p:nvPr/>
          </p:nvSpPr>
          <p:spPr>
            <a:xfrm>
              <a:off x="8977117" y="3429791"/>
              <a:ext cx="192784" cy="106848"/>
            </a:xfrm>
            <a:custGeom>
              <a:avLst/>
              <a:gdLst/>
              <a:ahLst/>
              <a:cxnLst/>
              <a:rect l="l" t="t" r="r" b="b"/>
              <a:pathLst>
                <a:path w="5485" h="3040" extrusionOk="0">
                  <a:moveTo>
                    <a:pt x="44" y="0"/>
                  </a:moveTo>
                  <a:cubicBezTo>
                    <a:pt x="19" y="0"/>
                    <a:pt x="1" y="19"/>
                    <a:pt x="1" y="42"/>
                  </a:cubicBezTo>
                  <a:cubicBezTo>
                    <a:pt x="1" y="68"/>
                    <a:pt x="18" y="88"/>
                    <a:pt x="44" y="88"/>
                  </a:cubicBezTo>
                  <a:cubicBezTo>
                    <a:pt x="3524" y="162"/>
                    <a:pt x="5380" y="2991"/>
                    <a:pt x="5397" y="3019"/>
                  </a:cubicBezTo>
                  <a:cubicBezTo>
                    <a:pt x="5406" y="3032"/>
                    <a:pt x="5420" y="3040"/>
                    <a:pt x="5435" y="3040"/>
                  </a:cubicBezTo>
                  <a:cubicBezTo>
                    <a:pt x="5443" y="3040"/>
                    <a:pt x="5452" y="3037"/>
                    <a:pt x="5459" y="3032"/>
                  </a:cubicBezTo>
                  <a:cubicBezTo>
                    <a:pt x="5477" y="3019"/>
                    <a:pt x="5485" y="2991"/>
                    <a:pt x="5470" y="2972"/>
                  </a:cubicBezTo>
                  <a:cubicBezTo>
                    <a:pt x="5453" y="2944"/>
                    <a:pt x="3571" y="75"/>
                    <a:pt x="4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02" name="Google Shape;9002;p31"/>
            <p:cNvSpPr/>
            <p:nvPr/>
          </p:nvSpPr>
          <p:spPr>
            <a:xfrm>
              <a:off x="8874419" y="3287763"/>
              <a:ext cx="72158" cy="89099"/>
            </a:xfrm>
            <a:custGeom>
              <a:avLst/>
              <a:gdLst/>
              <a:ahLst/>
              <a:cxnLst/>
              <a:rect l="l" t="t" r="r" b="b"/>
              <a:pathLst>
                <a:path w="2053" h="2535" extrusionOk="0">
                  <a:moveTo>
                    <a:pt x="2004" y="1"/>
                  </a:moveTo>
                  <a:cubicBezTo>
                    <a:pt x="2003" y="1"/>
                    <a:pt x="2002" y="1"/>
                    <a:pt x="2001" y="1"/>
                  </a:cubicBezTo>
                  <a:cubicBezTo>
                    <a:pt x="1995" y="1"/>
                    <a:pt x="1990" y="2"/>
                    <a:pt x="1984" y="5"/>
                  </a:cubicBezTo>
                  <a:cubicBezTo>
                    <a:pt x="1968" y="12"/>
                    <a:pt x="437" y="708"/>
                    <a:pt x="5" y="2480"/>
                  </a:cubicBezTo>
                  <a:cubicBezTo>
                    <a:pt x="1" y="2503"/>
                    <a:pt x="15" y="2528"/>
                    <a:pt x="38" y="2534"/>
                  </a:cubicBezTo>
                  <a:cubicBezTo>
                    <a:pt x="41" y="2534"/>
                    <a:pt x="43" y="2535"/>
                    <a:pt x="46" y="2535"/>
                  </a:cubicBezTo>
                  <a:cubicBezTo>
                    <a:pt x="67" y="2535"/>
                    <a:pt x="87" y="2521"/>
                    <a:pt x="91" y="2501"/>
                  </a:cubicBezTo>
                  <a:cubicBezTo>
                    <a:pt x="511" y="771"/>
                    <a:pt x="2004" y="92"/>
                    <a:pt x="2020" y="85"/>
                  </a:cubicBezTo>
                  <a:cubicBezTo>
                    <a:pt x="2041" y="74"/>
                    <a:pt x="2053" y="49"/>
                    <a:pt x="2044" y="26"/>
                  </a:cubicBezTo>
                  <a:cubicBezTo>
                    <a:pt x="2035" y="10"/>
                    <a:pt x="2020" y="1"/>
                    <a:pt x="200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03" name="Google Shape;9003;p31"/>
            <p:cNvSpPr/>
            <p:nvPr/>
          </p:nvSpPr>
          <p:spPr>
            <a:xfrm>
              <a:off x="8931321" y="3228963"/>
              <a:ext cx="138130" cy="63406"/>
            </a:xfrm>
            <a:custGeom>
              <a:avLst/>
              <a:gdLst/>
              <a:ahLst/>
              <a:cxnLst/>
              <a:rect l="l" t="t" r="r" b="b"/>
              <a:pathLst>
                <a:path w="3930" h="1804" extrusionOk="0">
                  <a:moveTo>
                    <a:pt x="161" y="1"/>
                  </a:moveTo>
                  <a:cubicBezTo>
                    <a:pt x="139" y="1"/>
                    <a:pt x="116" y="1"/>
                    <a:pt x="94" y="2"/>
                  </a:cubicBezTo>
                  <a:cubicBezTo>
                    <a:pt x="78" y="2"/>
                    <a:pt x="62" y="3"/>
                    <a:pt x="44" y="3"/>
                  </a:cubicBezTo>
                  <a:cubicBezTo>
                    <a:pt x="19" y="6"/>
                    <a:pt x="1" y="25"/>
                    <a:pt x="2" y="50"/>
                  </a:cubicBezTo>
                  <a:cubicBezTo>
                    <a:pt x="5" y="75"/>
                    <a:pt x="28" y="89"/>
                    <a:pt x="49" y="92"/>
                  </a:cubicBezTo>
                  <a:cubicBezTo>
                    <a:pt x="86" y="90"/>
                    <a:pt x="123" y="89"/>
                    <a:pt x="160" y="89"/>
                  </a:cubicBezTo>
                  <a:cubicBezTo>
                    <a:pt x="1721" y="89"/>
                    <a:pt x="3830" y="1776"/>
                    <a:pt x="3851" y="1794"/>
                  </a:cubicBezTo>
                  <a:cubicBezTo>
                    <a:pt x="3860" y="1800"/>
                    <a:pt x="3870" y="1803"/>
                    <a:pt x="3880" y="1803"/>
                  </a:cubicBezTo>
                  <a:cubicBezTo>
                    <a:pt x="3893" y="1803"/>
                    <a:pt x="3905" y="1798"/>
                    <a:pt x="3914" y="1787"/>
                  </a:cubicBezTo>
                  <a:cubicBezTo>
                    <a:pt x="3930" y="1767"/>
                    <a:pt x="3927" y="1739"/>
                    <a:pt x="3907" y="1724"/>
                  </a:cubicBezTo>
                  <a:cubicBezTo>
                    <a:pt x="3818" y="1653"/>
                    <a:pt x="1749" y="1"/>
                    <a:pt x="16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04" name="Google Shape;9004;p31"/>
            <p:cNvSpPr/>
            <p:nvPr/>
          </p:nvSpPr>
          <p:spPr>
            <a:xfrm>
              <a:off x="8799662" y="3092629"/>
              <a:ext cx="110820" cy="133420"/>
            </a:xfrm>
            <a:custGeom>
              <a:avLst/>
              <a:gdLst/>
              <a:ahLst/>
              <a:cxnLst/>
              <a:rect l="l" t="t" r="r" b="b"/>
              <a:pathLst>
                <a:path w="3153" h="3796" extrusionOk="0">
                  <a:moveTo>
                    <a:pt x="3104" y="0"/>
                  </a:moveTo>
                  <a:cubicBezTo>
                    <a:pt x="3098" y="0"/>
                    <a:pt x="3095" y="2"/>
                    <a:pt x="3089" y="2"/>
                  </a:cubicBezTo>
                  <a:cubicBezTo>
                    <a:pt x="0" y="1129"/>
                    <a:pt x="37" y="3725"/>
                    <a:pt x="37" y="3752"/>
                  </a:cubicBezTo>
                  <a:cubicBezTo>
                    <a:pt x="37" y="3777"/>
                    <a:pt x="59" y="3795"/>
                    <a:pt x="82" y="3795"/>
                  </a:cubicBezTo>
                  <a:cubicBezTo>
                    <a:pt x="107" y="3795"/>
                    <a:pt x="125" y="3774"/>
                    <a:pt x="125" y="3751"/>
                  </a:cubicBezTo>
                  <a:cubicBezTo>
                    <a:pt x="125" y="3725"/>
                    <a:pt x="92" y="1192"/>
                    <a:pt x="3118" y="86"/>
                  </a:cubicBezTo>
                  <a:cubicBezTo>
                    <a:pt x="3142" y="76"/>
                    <a:pt x="3152" y="52"/>
                    <a:pt x="3145" y="29"/>
                  </a:cubicBezTo>
                  <a:cubicBezTo>
                    <a:pt x="3139" y="10"/>
                    <a:pt x="3122" y="0"/>
                    <a:pt x="310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05" name="Google Shape;9005;p31"/>
            <p:cNvSpPr/>
            <p:nvPr/>
          </p:nvSpPr>
          <p:spPr>
            <a:xfrm>
              <a:off x="7242069" y="3151113"/>
              <a:ext cx="1040999" cy="688540"/>
            </a:xfrm>
            <a:custGeom>
              <a:avLst/>
              <a:gdLst/>
              <a:ahLst/>
              <a:cxnLst/>
              <a:rect l="l" t="t" r="r" b="b"/>
              <a:pathLst>
                <a:path w="29618" h="19590" extrusionOk="0">
                  <a:moveTo>
                    <a:pt x="21041" y="0"/>
                  </a:moveTo>
                  <a:cubicBezTo>
                    <a:pt x="20543" y="0"/>
                    <a:pt x="20048" y="59"/>
                    <a:pt x="19563" y="195"/>
                  </a:cubicBezTo>
                  <a:cubicBezTo>
                    <a:pt x="17332" y="821"/>
                    <a:pt x="15806" y="2926"/>
                    <a:pt x="13653" y="3779"/>
                  </a:cubicBezTo>
                  <a:cubicBezTo>
                    <a:pt x="11899" y="4473"/>
                    <a:pt x="9798" y="4307"/>
                    <a:pt x="8278" y="5425"/>
                  </a:cubicBezTo>
                  <a:cubicBezTo>
                    <a:pt x="6798" y="6515"/>
                    <a:pt x="6328" y="8472"/>
                    <a:pt x="5749" y="10218"/>
                  </a:cubicBezTo>
                  <a:cubicBezTo>
                    <a:pt x="4660" y="13513"/>
                    <a:pt x="2896" y="16642"/>
                    <a:pt x="1" y="18557"/>
                  </a:cubicBezTo>
                  <a:cubicBezTo>
                    <a:pt x="285" y="18532"/>
                    <a:pt x="569" y="18521"/>
                    <a:pt x="853" y="18521"/>
                  </a:cubicBezTo>
                  <a:cubicBezTo>
                    <a:pt x="2611" y="18521"/>
                    <a:pt x="4361" y="18956"/>
                    <a:pt x="6100" y="19270"/>
                  </a:cubicBezTo>
                  <a:cubicBezTo>
                    <a:pt x="7095" y="19451"/>
                    <a:pt x="8122" y="19590"/>
                    <a:pt x="9134" y="19590"/>
                  </a:cubicBezTo>
                  <a:cubicBezTo>
                    <a:pt x="10180" y="19590"/>
                    <a:pt x="11210" y="19441"/>
                    <a:pt x="12171" y="19034"/>
                  </a:cubicBezTo>
                  <a:cubicBezTo>
                    <a:pt x="14583" y="18014"/>
                    <a:pt x="16175" y="15539"/>
                    <a:pt x="18634" y="14639"/>
                  </a:cubicBezTo>
                  <a:cubicBezTo>
                    <a:pt x="20784" y="13850"/>
                    <a:pt x="23309" y="14386"/>
                    <a:pt x="25334" y="13315"/>
                  </a:cubicBezTo>
                  <a:cubicBezTo>
                    <a:pt x="27150" y="12354"/>
                    <a:pt x="28127" y="10306"/>
                    <a:pt x="28573" y="8299"/>
                  </a:cubicBezTo>
                  <a:cubicBezTo>
                    <a:pt x="29017" y="6295"/>
                    <a:pt x="29057" y="4207"/>
                    <a:pt x="29617" y="2230"/>
                  </a:cubicBezTo>
                  <a:cubicBezTo>
                    <a:pt x="27889" y="2097"/>
                    <a:pt x="26277" y="1358"/>
                    <a:pt x="24645" y="767"/>
                  </a:cubicBezTo>
                  <a:cubicBezTo>
                    <a:pt x="23489" y="349"/>
                    <a:pt x="22256" y="0"/>
                    <a:pt x="2104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06" name="Google Shape;9006;p31"/>
            <p:cNvSpPr/>
            <p:nvPr/>
          </p:nvSpPr>
          <p:spPr>
            <a:xfrm>
              <a:off x="7314330" y="3225659"/>
              <a:ext cx="968876" cy="614167"/>
            </a:xfrm>
            <a:custGeom>
              <a:avLst/>
              <a:gdLst/>
              <a:ahLst/>
              <a:cxnLst/>
              <a:rect l="l" t="t" r="r" b="b"/>
              <a:pathLst>
                <a:path w="27566" h="17474" extrusionOk="0">
                  <a:moveTo>
                    <a:pt x="26737" y="0"/>
                  </a:moveTo>
                  <a:cubicBezTo>
                    <a:pt x="26124" y="397"/>
                    <a:pt x="25554" y="867"/>
                    <a:pt x="25040" y="1326"/>
                  </a:cubicBezTo>
                  <a:cubicBezTo>
                    <a:pt x="23938" y="2309"/>
                    <a:pt x="22975" y="3432"/>
                    <a:pt x="21979" y="4517"/>
                  </a:cubicBezTo>
                  <a:cubicBezTo>
                    <a:pt x="20977" y="5608"/>
                    <a:pt x="19934" y="6681"/>
                    <a:pt x="18694" y="7504"/>
                  </a:cubicBezTo>
                  <a:cubicBezTo>
                    <a:pt x="17434" y="8342"/>
                    <a:pt x="15992" y="8803"/>
                    <a:pt x="14622" y="9423"/>
                  </a:cubicBezTo>
                  <a:cubicBezTo>
                    <a:pt x="13182" y="10075"/>
                    <a:pt x="11989" y="10969"/>
                    <a:pt x="10856" y="12062"/>
                  </a:cubicBezTo>
                  <a:cubicBezTo>
                    <a:pt x="9707" y="13170"/>
                    <a:pt x="8609" y="14346"/>
                    <a:pt x="7185" y="15106"/>
                  </a:cubicBezTo>
                  <a:cubicBezTo>
                    <a:pt x="5005" y="16270"/>
                    <a:pt x="2451" y="16429"/>
                    <a:pt x="1" y="16463"/>
                  </a:cubicBezTo>
                  <a:cubicBezTo>
                    <a:pt x="1355" y="16593"/>
                    <a:pt x="2701" y="16907"/>
                    <a:pt x="4044" y="17153"/>
                  </a:cubicBezTo>
                  <a:cubicBezTo>
                    <a:pt x="5039" y="17334"/>
                    <a:pt x="6066" y="17473"/>
                    <a:pt x="7078" y="17473"/>
                  </a:cubicBezTo>
                  <a:cubicBezTo>
                    <a:pt x="8124" y="17473"/>
                    <a:pt x="9154" y="17324"/>
                    <a:pt x="10115" y="16917"/>
                  </a:cubicBezTo>
                  <a:cubicBezTo>
                    <a:pt x="12527" y="15897"/>
                    <a:pt x="14119" y="13421"/>
                    <a:pt x="16578" y="12521"/>
                  </a:cubicBezTo>
                  <a:cubicBezTo>
                    <a:pt x="18728" y="11734"/>
                    <a:pt x="21253" y="12270"/>
                    <a:pt x="23278" y="11198"/>
                  </a:cubicBezTo>
                  <a:cubicBezTo>
                    <a:pt x="25094" y="10235"/>
                    <a:pt x="26071" y="8189"/>
                    <a:pt x="26521" y="6181"/>
                  </a:cubicBezTo>
                  <a:cubicBezTo>
                    <a:pt x="26966" y="4175"/>
                    <a:pt x="27004" y="2088"/>
                    <a:pt x="27566" y="110"/>
                  </a:cubicBezTo>
                  <a:cubicBezTo>
                    <a:pt x="27287" y="89"/>
                    <a:pt x="27010" y="50"/>
                    <a:pt x="2673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07" name="Google Shape;9007;p31"/>
            <p:cNvSpPr/>
            <p:nvPr/>
          </p:nvSpPr>
          <p:spPr>
            <a:xfrm>
              <a:off x="7242139" y="3195152"/>
              <a:ext cx="613500" cy="615995"/>
            </a:xfrm>
            <a:custGeom>
              <a:avLst/>
              <a:gdLst/>
              <a:ahLst/>
              <a:cxnLst/>
              <a:rect l="l" t="t" r="r" b="b"/>
              <a:pathLst>
                <a:path w="17455" h="17526" extrusionOk="0">
                  <a:moveTo>
                    <a:pt x="17455" y="1"/>
                  </a:moveTo>
                  <a:lnTo>
                    <a:pt x="17455" y="1"/>
                  </a:lnTo>
                  <a:cubicBezTo>
                    <a:pt x="16206" y="868"/>
                    <a:pt x="15064" y="1966"/>
                    <a:pt x="13653" y="2526"/>
                  </a:cubicBezTo>
                  <a:cubicBezTo>
                    <a:pt x="11898" y="3220"/>
                    <a:pt x="9798" y="3054"/>
                    <a:pt x="8277" y="4172"/>
                  </a:cubicBezTo>
                  <a:cubicBezTo>
                    <a:pt x="6797" y="5262"/>
                    <a:pt x="6328" y="7219"/>
                    <a:pt x="5750" y="8965"/>
                  </a:cubicBezTo>
                  <a:cubicBezTo>
                    <a:pt x="4660" y="12260"/>
                    <a:pt x="2895" y="15389"/>
                    <a:pt x="0" y="17304"/>
                  </a:cubicBezTo>
                  <a:cubicBezTo>
                    <a:pt x="284" y="17279"/>
                    <a:pt x="568" y="17268"/>
                    <a:pt x="851" y="17268"/>
                  </a:cubicBezTo>
                  <a:cubicBezTo>
                    <a:pt x="1734" y="17268"/>
                    <a:pt x="2614" y="17377"/>
                    <a:pt x="3491" y="17525"/>
                  </a:cubicBezTo>
                  <a:cubicBezTo>
                    <a:pt x="4137" y="17137"/>
                    <a:pt x="4744" y="16687"/>
                    <a:pt x="5295" y="16151"/>
                  </a:cubicBezTo>
                  <a:cubicBezTo>
                    <a:pt x="6053" y="15416"/>
                    <a:pt x="6678" y="14531"/>
                    <a:pt x="7054" y="13543"/>
                  </a:cubicBezTo>
                  <a:cubicBezTo>
                    <a:pt x="7447" y="12513"/>
                    <a:pt x="7554" y="11420"/>
                    <a:pt x="7670" y="10330"/>
                  </a:cubicBezTo>
                  <a:cubicBezTo>
                    <a:pt x="7783" y="9264"/>
                    <a:pt x="7914" y="8167"/>
                    <a:pt x="8385" y="7191"/>
                  </a:cubicBezTo>
                  <a:cubicBezTo>
                    <a:pt x="8873" y="6179"/>
                    <a:pt x="9668" y="5573"/>
                    <a:pt x="10731" y="5263"/>
                  </a:cubicBezTo>
                  <a:cubicBezTo>
                    <a:pt x="11612" y="5005"/>
                    <a:pt x="12538" y="4907"/>
                    <a:pt x="13408" y="4600"/>
                  </a:cubicBezTo>
                  <a:cubicBezTo>
                    <a:pt x="14337" y="4272"/>
                    <a:pt x="15116" y="3686"/>
                    <a:pt x="15724" y="2914"/>
                  </a:cubicBezTo>
                  <a:cubicBezTo>
                    <a:pt x="16419" y="2036"/>
                    <a:pt x="16896" y="987"/>
                    <a:pt x="17455" y="1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08" name="Google Shape;9008;p31"/>
            <p:cNvSpPr/>
            <p:nvPr/>
          </p:nvSpPr>
          <p:spPr>
            <a:xfrm>
              <a:off x="7620528" y="3271982"/>
              <a:ext cx="652689" cy="562922"/>
            </a:xfrm>
            <a:custGeom>
              <a:avLst/>
              <a:gdLst/>
              <a:ahLst/>
              <a:cxnLst/>
              <a:rect l="l" t="t" r="r" b="b"/>
              <a:pathLst>
                <a:path w="18570" h="16016" extrusionOk="0">
                  <a:moveTo>
                    <a:pt x="18569" y="1"/>
                  </a:moveTo>
                  <a:lnTo>
                    <a:pt x="18569" y="1"/>
                  </a:lnTo>
                  <a:cubicBezTo>
                    <a:pt x="18021" y="1205"/>
                    <a:pt x="17628" y="2487"/>
                    <a:pt x="17191" y="3740"/>
                  </a:cubicBezTo>
                  <a:cubicBezTo>
                    <a:pt x="16538" y="5599"/>
                    <a:pt x="15633" y="7607"/>
                    <a:pt x="13920" y="8718"/>
                  </a:cubicBezTo>
                  <a:cubicBezTo>
                    <a:pt x="12415" y="9696"/>
                    <a:pt x="10555" y="9621"/>
                    <a:pt x="8851" y="9924"/>
                  </a:cubicBezTo>
                  <a:cubicBezTo>
                    <a:pt x="6982" y="10259"/>
                    <a:pt x="5531" y="11210"/>
                    <a:pt x="4175" y="12503"/>
                  </a:cubicBezTo>
                  <a:cubicBezTo>
                    <a:pt x="2867" y="13753"/>
                    <a:pt x="1659" y="15224"/>
                    <a:pt x="0" y="16015"/>
                  </a:cubicBezTo>
                  <a:cubicBezTo>
                    <a:pt x="480" y="15925"/>
                    <a:pt x="951" y="15791"/>
                    <a:pt x="1405" y="15599"/>
                  </a:cubicBezTo>
                  <a:cubicBezTo>
                    <a:pt x="3817" y="14579"/>
                    <a:pt x="5408" y="12103"/>
                    <a:pt x="7867" y="11203"/>
                  </a:cubicBezTo>
                  <a:cubicBezTo>
                    <a:pt x="10018" y="10416"/>
                    <a:pt x="12544" y="10952"/>
                    <a:pt x="14567" y="9880"/>
                  </a:cubicBezTo>
                  <a:cubicBezTo>
                    <a:pt x="16383" y="8920"/>
                    <a:pt x="17361" y="6871"/>
                    <a:pt x="17806" y="4865"/>
                  </a:cubicBezTo>
                  <a:cubicBezTo>
                    <a:pt x="18162" y="3263"/>
                    <a:pt x="18261" y="1608"/>
                    <a:pt x="18569" y="1"/>
                  </a:cubicBezTo>
                  <a:close/>
                </a:path>
              </a:pathLst>
            </a:custGeom>
            <a:solidFill>
              <a:srgbClr val="000000">
                <a:alpha val="18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09" name="Google Shape;9009;p31"/>
            <p:cNvSpPr/>
            <p:nvPr/>
          </p:nvSpPr>
          <p:spPr>
            <a:xfrm>
              <a:off x="7316053" y="3244392"/>
              <a:ext cx="928597" cy="557404"/>
            </a:xfrm>
            <a:custGeom>
              <a:avLst/>
              <a:gdLst/>
              <a:ahLst/>
              <a:cxnLst/>
              <a:rect l="l" t="t" r="r" b="b"/>
              <a:pathLst>
                <a:path w="26420" h="15859" extrusionOk="0">
                  <a:moveTo>
                    <a:pt x="26374" y="0"/>
                  </a:moveTo>
                  <a:lnTo>
                    <a:pt x="19280" y="4334"/>
                  </a:lnTo>
                  <a:lnTo>
                    <a:pt x="19285" y="4321"/>
                  </a:lnTo>
                  <a:cubicBezTo>
                    <a:pt x="17261" y="3271"/>
                    <a:pt x="15093" y="2562"/>
                    <a:pt x="12841" y="2215"/>
                  </a:cubicBezTo>
                  <a:lnTo>
                    <a:pt x="12827" y="2303"/>
                  </a:lnTo>
                  <a:cubicBezTo>
                    <a:pt x="15056" y="2646"/>
                    <a:pt x="17201" y="3344"/>
                    <a:pt x="19202" y="4378"/>
                  </a:cubicBezTo>
                  <a:lnTo>
                    <a:pt x="12348" y="8565"/>
                  </a:lnTo>
                  <a:cubicBezTo>
                    <a:pt x="10367" y="7244"/>
                    <a:pt x="8090" y="6297"/>
                    <a:pt x="5759" y="5820"/>
                  </a:cubicBezTo>
                  <a:lnTo>
                    <a:pt x="5741" y="5905"/>
                  </a:lnTo>
                  <a:cubicBezTo>
                    <a:pt x="8048" y="6377"/>
                    <a:pt x="10301" y="7313"/>
                    <a:pt x="12264" y="8615"/>
                  </a:cubicBezTo>
                  <a:lnTo>
                    <a:pt x="9998" y="9999"/>
                  </a:lnTo>
                  <a:cubicBezTo>
                    <a:pt x="6834" y="11931"/>
                    <a:pt x="3564" y="13928"/>
                    <a:pt x="0" y="15167"/>
                  </a:cubicBezTo>
                  <a:lnTo>
                    <a:pt x="29" y="15251"/>
                  </a:lnTo>
                  <a:cubicBezTo>
                    <a:pt x="3218" y="14143"/>
                    <a:pt x="6166" y="12431"/>
                    <a:pt x="9013" y="10702"/>
                  </a:cubicBezTo>
                  <a:lnTo>
                    <a:pt x="9013" y="10702"/>
                  </a:lnTo>
                  <a:cubicBezTo>
                    <a:pt x="8928" y="12598"/>
                    <a:pt x="8405" y="14317"/>
                    <a:pt x="7457" y="15813"/>
                  </a:cubicBezTo>
                  <a:lnTo>
                    <a:pt x="7533" y="15859"/>
                  </a:lnTo>
                  <a:cubicBezTo>
                    <a:pt x="8498" y="14336"/>
                    <a:pt x="9026" y="12581"/>
                    <a:pt x="9105" y="10645"/>
                  </a:cubicBezTo>
                  <a:cubicBezTo>
                    <a:pt x="9416" y="10455"/>
                    <a:pt x="9731" y="10263"/>
                    <a:pt x="10042" y="10073"/>
                  </a:cubicBezTo>
                  <a:lnTo>
                    <a:pt x="16618" y="6058"/>
                  </a:lnTo>
                  <a:lnTo>
                    <a:pt x="16618" y="6058"/>
                  </a:lnTo>
                  <a:cubicBezTo>
                    <a:pt x="16808" y="7440"/>
                    <a:pt x="16579" y="8886"/>
                    <a:pt x="15970" y="10138"/>
                  </a:cubicBezTo>
                  <a:lnTo>
                    <a:pt x="16049" y="10178"/>
                  </a:lnTo>
                  <a:cubicBezTo>
                    <a:pt x="16672" y="8897"/>
                    <a:pt x="16902" y="7419"/>
                    <a:pt x="16701" y="6008"/>
                  </a:cubicBezTo>
                  <a:lnTo>
                    <a:pt x="22640" y="2382"/>
                  </a:lnTo>
                  <a:lnTo>
                    <a:pt x="22640" y="2382"/>
                  </a:lnTo>
                  <a:cubicBezTo>
                    <a:pt x="22972" y="3891"/>
                    <a:pt x="22893" y="5463"/>
                    <a:pt x="22416" y="6933"/>
                  </a:cubicBezTo>
                  <a:lnTo>
                    <a:pt x="22500" y="6959"/>
                  </a:lnTo>
                  <a:cubicBezTo>
                    <a:pt x="22986" y="5465"/>
                    <a:pt x="23062" y="3865"/>
                    <a:pt x="22724" y="2333"/>
                  </a:cubicBezTo>
                  <a:lnTo>
                    <a:pt x="26419" y="76"/>
                  </a:lnTo>
                  <a:lnTo>
                    <a:pt x="26374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10" name="Google Shape;9010;p31"/>
            <p:cNvSpPr/>
            <p:nvPr/>
          </p:nvSpPr>
          <p:spPr>
            <a:xfrm>
              <a:off x="7762344" y="1374656"/>
              <a:ext cx="1063177" cy="554487"/>
            </a:xfrm>
            <a:custGeom>
              <a:avLst/>
              <a:gdLst/>
              <a:ahLst/>
              <a:cxnLst/>
              <a:rect l="l" t="t" r="r" b="b"/>
              <a:pathLst>
                <a:path w="30249" h="15776" extrusionOk="0">
                  <a:moveTo>
                    <a:pt x="25277" y="1"/>
                  </a:moveTo>
                  <a:cubicBezTo>
                    <a:pt x="25082" y="1"/>
                    <a:pt x="24889" y="11"/>
                    <a:pt x="24701" y="31"/>
                  </a:cubicBezTo>
                  <a:cubicBezTo>
                    <a:pt x="22657" y="254"/>
                    <a:pt x="20806" y="1315"/>
                    <a:pt x="19101" y="2465"/>
                  </a:cubicBezTo>
                  <a:cubicBezTo>
                    <a:pt x="17398" y="3615"/>
                    <a:pt x="15748" y="4891"/>
                    <a:pt x="13836" y="5648"/>
                  </a:cubicBezTo>
                  <a:cubicBezTo>
                    <a:pt x="12378" y="6225"/>
                    <a:pt x="10798" y="6488"/>
                    <a:pt x="9396" y="7190"/>
                  </a:cubicBezTo>
                  <a:cubicBezTo>
                    <a:pt x="5594" y="9095"/>
                    <a:pt x="3842" y="13817"/>
                    <a:pt x="60" y="15746"/>
                  </a:cubicBezTo>
                  <a:lnTo>
                    <a:pt x="60" y="15746"/>
                  </a:lnTo>
                  <a:cubicBezTo>
                    <a:pt x="1569" y="14992"/>
                    <a:pt x="3213" y="14779"/>
                    <a:pt x="4910" y="14779"/>
                  </a:cubicBezTo>
                  <a:cubicBezTo>
                    <a:pt x="7128" y="14779"/>
                    <a:pt x="9439" y="15143"/>
                    <a:pt x="11663" y="15143"/>
                  </a:cubicBezTo>
                  <a:cubicBezTo>
                    <a:pt x="13327" y="15143"/>
                    <a:pt x="14943" y="14939"/>
                    <a:pt x="16435" y="14224"/>
                  </a:cubicBezTo>
                  <a:cubicBezTo>
                    <a:pt x="19087" y="12952"/>
                    <a:pt x="20914" y="10226"/>
                    <a:pt x="23709" y="9309"/>
                  </a:cubicBezTo>
                  <a:cubicBezTo>
                    <a:pt x="24952" y="8900"/>
                    <a:pt x="26335" y="8873"/>
                    <a:pt x="27464" y="8210"/>
                  </a:cubicBezTo>
                  <a:cubicBezTo>
                    <a:pt x="29320" y="7121"/>
                    <a:pt x="29871" y="4742"/>
                    <a:pt x="30249" y="2623"/>
                  </a:cubicBezTo>
                  <a:cubicBezTo>
                    <a:pt x="29364" y="980"/>
                    <a:pt x="27197" y="1"/>
                    <a:pt x="25277" y="1"/>
                  </a:cubicBezTo>
                  <a:close/>
                  <a:moveTo>
                    <a:pt x="60" y="15746"/>
                  </a:moveTo>
                  <a:cubicBezTo>
                    <a:pt x="40" y="15756"/>
                    <a:pt x="20" y="15766"/>
                    <a:pt x="0" y="15776"/>
                  </a:cubicBezTo>
                  <a:cubicBezTo>
                    <a:pt x="20" y="15766"/>
                    <a:pt x="40" y="15756"/>
                    <a:pt x="60" y="1574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11" name="Google Shape;9011;p31"/>
            <p:cNvSpPr/>
            <p:nvPr/>
          </p:nvSpPr>
          <p:spPr>
            <a:xfrm>
              <a:off x="7773205" y="1468814"/>
              <a:ext cx="1051965" cy="455125"/>
            </a:xfrm>
            <a:custGeom>
              <a:avLst/>
              <a:gdLst/>
              <a:ahLst/>
              <a:cxnLst/>
              <a:rect l="l" t="t" r="r" b="b"/>
              <a:pathLst>
                <a:path w="29930" h="12949" extrusionOk="0">
                  <a:moveTo>
                    <a:pt x="29930" y="0"/>
                  </a:moveTo>
                  <a:lnTo>
                    <a:pt x="29930" y="0"/>
                  </a:lnTo>
                  <a:cubicBezTo>
                    <a:pt x="28298" y="714"/>
                    <a:pt x="27149" y="2200"/>
                    <a:pt x="25938" y="3488"/>
                  </a:cubicBezTo>
                  <a:cubicBezTo>
                    <a:pt x="25286" y="4181"/>
                    <a:pt x="24587" y="4860"/>
                    <a:pt x="23739" y="5308"/>
                  </a:cubicBezTo>
                  <a:cubicBezTo>
                    <a:pt x="22636" y="5890"/>
                    <a:pt x="21370" y="5958"/>
                    <a:pt x="20175" y="6233"/>
                  </a:cubicBezTo>
                  <a:cubicBezTo>
                    <a:pt x="17898" y="6758"/>
                    <a:pt x="16303" y="8353"/>
                    <a:pt x="14460" y="9666"/>
                  </a:cubicBezTo>
                  <a:cubicBezTo>
                    <a:pt x="13428" y="10401"/>
                    <a:pt x="12321" y="10918"/>
                    <a:pt x="11068" y="11131"/>
                  </a:cubicBezTo>
                  <a:cubicBezTo>
                    <a:pt x="10331" y="11256"/>
                    <a:pt x="9585" y="11292"/>
                    <a:pt x="8837" y="11292"/>
                  </a:cubicBezTo>
                  <a:cubicBezTo>
                    <a:pt x="8235" y="11292"/>
                    <a:pt x="7631" y="11269"/>
                    <a:pt x="7031" y="11252"/>
                  </a:cubicBezTo>
                  <a:cubicBezTo>
                    <a:pt x="6686" y="11242"/>
                    <a:pt x="6339" y="11236"/>
                    <a:pt x="5992" y="11236"/>
                  </a:cubicBezTo>
                  <a:cubicBezTo>
                    <a:pt x="4388" y="11236"/>
                    <a:pt x="2780" y="11378"/>
                    <a:pt x="1330" y="12027"/>
                  </a:cubicBezTo>
                  <a:cubicBezTo>
                    <a:pt x="914" y="12365"/>
                    <a:pt x="474" y="12668"/>
                    <a:pt x="3" y="12931"/>
                  </a:cubicBezTo>
                  <a:cubicBezTo>
                    <a:pt x="1" y="12937"/>
                    <a:pt x="0" y="12944"/>
                    <a:pt x="0" y="12948"/>
                  </a:cubicBezTo>
                  <a:cubicBezTo>
                    <a:pt x="1441" y="12291"/>
                    <a:pt x="2997" y="12101"/>
                    <a:pt x="4601" y="12101"/>
                  </a:cubicBezTo>
                  <a:cubicBezTo>
                    <a:pt x="6819" y="12101"/>
                    <a:pt x="9129" y="12465"/>
                    <a:pt x="11351" y="12465"/>
                  </a:cubicBezTo>
                  <a:cubicBezTo>
                    <a:pt x="13017" y="12465"/>
                    <a:pt x="14634" y="12260"/>
                    <a:pt x="16126" y="11545"/>
                  </a:cubicBezTo>
                  <a:cubicBezTo>
                    <a:pt x="18778" y="10273"/>
                    <a:pt x="20605" y="7547"/>
                    <a:pt x="23403" y="6630"/>
                  </a:cubicBezTo>
                  <a:cubicBezTo>
                    <a:pt x="24646" y="6221"/>
                    <a:pt x="26028" y="6194"/>
                    <a:pt x="27156" y="5531"/>
                  </a:cubicBezTo>
                  <a:cubicBezTo>
                    <a:pt x="28994" y="4451"/>
                    <a:pt x="29552" y="2103"/>
                    <a:pt x="29930" y="0"/>
                  </a:cubicBezTo>
                  <a:close/>
                </a:path>
              </a:pathLst>
            </a:custGeom>
            <a:solidFill>
              <a:srgbClr val="000000">
                <a:alpha val="18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12" name="Google Shape;9012;p31"/>
            <p:cNvSpPr/>
            <p:nvPr/>
          </p:nvSpPr>
          <p:spPr>
            <a:xfrm>
              <a:off x="7762344" y="1480904"/>
              <a:ext cx="642742" cy="448236"/>
            </a:xfrm>
            <a:custGeom>
              <a:avLst/>
              <a:gdLst/>
              <a:ahLst/>
              <a:cxnLst/>
              <a:rect l="l" t="t" r="r" b="b"/>
              <a:pathLst>
                <a:path w="18287" h="12753" extrusionOk="0">
                  <a:moveTo>
                    <a:pt x="18287" y="0"/>
                  </a:moveTo>
                  <a:lnTo>
                    <a:pt x="18287" y="0"/>
                  </a:lnTo>
                  <a:cubicBezTo>
                    <a:pt x="16863" y="986"/>
                    <a:pt x="15442" y="1991"/>
                    <a:pt x="13836" y="2627"/>
                  </a:cubicBezTo>
                  <a:cubicBezTo>
                    <a:pt x="12378" y="3202"/>
                    <a:pt x="10798" y="3465"/>
                    <a:pt x="9396" y="4167"/>
                  </a:cubicBezTo>
                  <a:cubicBezTo>
                    <a:pt x="5594" y="6072"/>
                    <a:pt x="3843" y="10794"/>
                    <a:pt x="58" y="12724"/>
                  </a:cubicBezTo>
                  <a:lnTo>
                    <a:pt x="58" y="12724"/>
                  </a:lnTo>
                  <a:cubicBezTo>
                    <a:pt x="1561" y="11973"/>
                    <a:pt x="3198" y="11758"/>
                    <a:pt x="4890" y="11758"/>
                  </a:cubicBezTo>
                  <a:cubicBezTo>
                    <a:pt x="4913" y="11758"/>
                    <a:pt x="4935" y="11758"/>
                    <a:pt x="4957" y="11758"/>
                  </a:cubicBezTo>
                  <a:cubicBezTo>
                    <a:pt x="7425" y="9929"/>
                    <a:pt x="9122" y="7257"/>
                    <a:pt x="11720" y="5571"/>
                  </a:cubicBezTo>
                  <a:cubicBezTo>
                    <a:pt x="13028" y="4721"/>
                    <a:pt x="14403" y="3980"/>
                    <a:pt x="15602" y="2971"/>
                  </a:cubicBezTo>
                  <a:cubicBezTo>
                    <a:pt x="16626" y="2107"/>
                    <a:pt x="17525" y="1101"/>
                    <a:pt x="18287" y="0"/>
                  </a:cubicBezTo>
                  <a:close/>
                  <a:moveTo>
                    <a:pt x="58" y="12724"/>
                  </a:moveTo>
                  <a:cubicBezTo>
                    <a:pt x="39" y="12733"/>
                    <a:pt x="20" y="12743"/>
                    <a:pt x="0" y="12753"/>
                  </a:cubicBezTo>
                  <a:cubicBezTo>
                    <a:pt x="20" y="12743"/>
                    <a:pt x="39" y="12733"/>
                    <a:pt x="58" y="12724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13" name="Google Shape;9013;p31"/>
            <p:cNvSpPr/>
            <p:nvPr/>
          </p:nvSpPr>
          <p:spPr>
            <a:xfrm>
              <a:off x="8355303" y="1476792"/>
              <a:ext cx="468305" cy="389821"/>
            </a:xfrm>
            <a:custGeom>
              <a:avLst/>
              <a:gdLst/>
              <a:ahLst/>
              <a:cxnLst/>
              <a:rect l="l" t="t" r="r" b="b"/>
              <a:pathLst>
                <a:path w="13324" h="11091" extrusionOk="0">
                  <a:moveTo>
                    <a:pt x="13323" y="0"/>
                  </a:moveTo>
                  <a:lnTo>
                    <a:pt x="13323" y="0"/>
                  </a:lnTo>
                  <a:cubicBezTo>
                    <a:pt x="12182" y="753"/>
                    <a:pt x="11766" y="2159"/>
                    <a:pt x="11193" y="3361"/>
                  </a:cubicBezTo>
                  <a:cubicBezTo>
                    <a:pt x="10843" y="4095"/>
                    <a:pt x="10399" y="4720"/>
                    <a:pt x="9663" y="5103"/>
                  </a:cubicBezTo>
                  <a:cubicBezTo>
                    <a:pt x="8953" y="5470"/>
                    <a:pt x="8152" y="5617"/>
                    <a:pt x="7388" y="5831"/>
                  </a:cubicBezTo>
                  <a:cubicBezTo>
                    <a:pt x="4365" y="6680"/>
                    <a:pt x="2094" y="8855"/>
                    <a:pt x="1" y="11091"/>
                  </a:cubicBezTo>
                  <a:cubicBezTo>
                    <a:pt x="2423" y="9746"/>
                    <a:pt x="4200" y="7269"/>
                    <a:pt x="6837" y="6403"/>
                  </a:cubicBezTo>
                  <a:cubicBezTo>
                    <a:pt x="8080" y="5994"/>
                    <a:pt x="9463" y="5967"/>
                    <a:pt x="10591" y="5304"/>
                  </a:cubicBezTo>
                  <a:cubicBezTo>
                    <a:pt x="12365" y="4262"/>
                    <a:pt x="12946" y="2043"/>
                    <a:pt x="13323" y="0"/>
                  </a:cubicBezTo>
                  <a:close/>
                </a:path>
              </a:pathLst>
            </a:custGeom>
            <a:solidFill>
              <a:srgbClr val="3C4C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14" name="Google Shape;9014;p31"/>
            <p:cNvSpPr/>
            <p:nvPr/>
          </p:nvSpPr>
          <p:spPr>
            <a:xfrm>
              <a:off x="7892071" y="1465264"/>
              <a:ext cx="935205" cy="410734"/>
            </a:xfrm>
            <a:custGeom>
              <a:avLst/>
              <a:gdLst/>
              <a:ahLst/>
              <a:cxnLst/>
              <a:rect l="l" t="t" r="r" b="b"/>
              <a:pathLst>
                <a:path w="26608" h="11686" extrusionOk="0">
                  <a:moveTo>
                    <a:pt x="26556" y="1"/>
                  </a:moveTo>
                  <a:cubicBezTo>
                    <a:pt x="26552" y="1"/>
                    <a:pt x="26548" y="1"/>
                    <a:pt x="26543" y="2"/>
                  </a:cubicBezTo>
                  <a:cubicBezTo>
                    <a:pt x="17799" y="2736"/>
                    <a:pt x="8630" y="6745"/>
                    <a:pt x="31" y="11599"/>
                  </a:cubicBezTo>
                  <a:cubicBezTo>
                    <a:pt x="10" y="11612"/>
                    <a:pt x="0" y="11640"/>
                    <a:pt x="13" y="11662"/>
                  </a:cubicBezTo>
                  <a:cubicBezTo>
                    <a:pt x="22" y="11677"/>
                    <a:pt x="39" y="11685"/>
                    <a:pt x="55" y="11685"/>
                  </a:cubicBezTo>
                  <a:cubicBezTo>
                    <a:pt x="62" y="11685"/>
                    <a:pt x="69" y="11684"/>
                    <a:pt x="76" y="11680"/>
                  </a:cubicBezTo>
                  <a:cubicBezTo>
                    <a:pt x="8670" y="6829"/>
                    <a:pt x="17832" y="2822"/>
                    <a:pt x="26569" y="90"/>
                  </a:cubicBezTo>
                  <a:cubicBezTo>
                    <a:pt x="26593" y="83"/>
                    <a:pt x="26608" y="60"/>
                    <a:pt x="26602" y="37"/>
                  </a:cubicBezTo>
                  <a:cubicBezTo>
                    <a:pt x="26602" y="34"/>
                    <a:pt x="26602" y="32"/>
                    <a:pt x="26599" y="32"/>
                  </a:cubicBezTo>
                  <a:cubicBezTo>
                    <a:pt x="26594" y="13"/>
                    <a:pt x="26576" y="1"/>
                    <a:pt x="2655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15" name="Google Shape;9015;p31"/>
            <p:cNvSpPr/>
            <p:nvPr/>
          </p:nvSpPr>
          <p:spPr>
            <a:xfrm>
              <a:off x="7982397" y="1753889"/>
              <a:ext cx="77641" cy="33531"/>
            </a:xfrm>
            <a:custGeom>
              <a:avLst/>
              <a:gdLst/>
              <a:ahLst/>
              <a:cxnLst/>
              <a:rect l="l" t="t" r="r" b="b"/>
              <a:pathLst>
                <a:path w="2209" h="954" extrusionOk="0">
                  <a:moveTo>
                    <a:pt x="53" y="0"/>
                  </a:moveTo>
                  <a:cubicBezTo>
                    <a:pt x="36" y="0"/>
                    <a:pt x="20" y="10"/>
                    <a:pt x="12" y="26"/>
                  </a:cubicBezTo>
                  <a:cubicBezTo>
                    <a:pt x="1" y="49"/>
                    <a:pt x="9" y="76"/>
                    <a:pt x="33" y="89"/>
                  </a:cubicBezTo>
                  <a:cubicBezTo>
                    <a:pt x="458" y="296"/>
                    <a:pt x="909" y="469"/>
                    <a:pt x="1345" y="635"/>
                  </a:cubicBezTo>
                  <a:cubicBezTo>
                    <a:pt x="1608" y="735"/>
                    <a:pt x="1881" y="839"/>
                    <a:pt x="2142" y="949"/>
                  </a:cubicBezTo>
                  <a:cubicBezTo>
                    <a:pt x="2148" y="952"/>
                    <a:pt x="2154" y="954"/>
                    <a:pt x="2160" y="954"/>
                  </a:cubicBezTo>
                  <a:cubicBezTo>
                    <a:pt x="2178" y="954"/>
                    <a:pt x="2195" y="942"/>
                    <a:pt x="2202" y="925"/>
                  </a:cubicBezTo>
                  <a:cubicBezTo>
                    <a:pt x="2208" y="915"/>
                    <a:pt x="2208" y="905"/>
                    <a:pt x="2207" y="896"/>
                  </a:cubicBezTo>
                  <a:cubicBezTo>
                    <a:pt x="2202" y="882"/>
                    <a:pt x="2194" y="869"/>
                    <a:pt x="2179" y="862"/>
                  </a:cubicBezTo>
                  <a:cubicBezTo>
                    <a:pt x="1915" y="751"/>
                    <a:pt x="1644" y="648"/>
                    <a:pt x="1379" y="548"/>
                  </a:cubicBezTo>
                  <a:cubicBezTo>
                    <a:pt x="945" y="382"/>
                    <a:pt x="495" y="211"/>
                    <a:pt x="73" y="5"/>
                  </a:cubicBezTo>
                  <a:cubicBezTo>
                    <a:pt x="67" y="2"/>
                    <a:pt x="60" y="0"/>
                    <a:pt x="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16" name="Google Shape;9016;p31"/>
            <p:cNvSpPr/>
            <p:nvPr/>
          </p:nvSpPr>
          <p:spPr>
            <a:xfrm>
              <a:off x="8080210" y="1756841"/>
              <a:ext cx="37256" cy="114792"/>
            </a:xfrm>
            <a:custGeom>
              <a:avLst/>
              <a:gdLst/>
              <a:ahLst/>
              <a:cxnLst/>
              <a:rect l="l" t="t" r="r" b="b"/>
              <a:pathLst>
                <a:path w="1060" h="3266" extrusionOk="0">
                  <a:moveTo>
                    <a:pt x="908" y="1"/>
                  </a:moveTo>
                  <a:cubicBezTo>
                    <a:pt x="882" y="2"/>
                    <a:pt x="862" y="24"/>
                    <a:pt x="865" y="49"/>
                  </a:cubicBezTo>
                  <a:cubicBezTo>
                    <a:pt x="965" y="1704"/>
                    <a:pt x="24" y="3180"/>
                    <a:pt x="15" y="3194"/>
                  </a:cubicBezTo>
                  <a:cubicBezTo>
                    <a:pt x="1" y="3216"/>
                    <a:pt x="8" y="3244"/>
                    <a:pt x="29" y="3259"/>
                  </a:cubicBezTo>
                  <a:cubicBezTo>
                    <a:pt x="37" y="3264"/>
                    <a:pt x="46" y="3266"/>
                    <a:pt x="54" y="3266"/>
                  </a:cubicBezTo>
                  <a:cubicBezTo>
                    <a:pt x="69" y="3266"/>
                    <a:pt x="85" y="3258"/>
                    <a:pt x="94" y="3244"/>
                  </a:cubicBezTo>
                  <a:cubicBezTo>
                    <a:pt x="102" y="3230"/>
                    <a:pt x="1060" y="1730"/>
                    <a:pt x="958" y="44"/>
                  </a:cubicBezTo>
                  <a:cubicBezTo>
                    <a:pt x="955" y="42"/>
                    <a:pt x="955" y="41"/>
                    <a:pt x="955" y="38"/>
                  </a:cubicBezTo>
                  <a:cubicBezTo>
                    <a:pt x="951" y="17"/>
                    <a:pt x="931" y="1"/>
                    <a:pt x="90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17" name="Google Shape;9017;p31"/>
            <p:cNvSpPr/>
            <p:nvPr/>
          </p:nvSpPr>
          <p:spPr>
            <a:xfrm>
              <a:off x="8110612" y="1639240"/>
              <a:ext cx="170079" cy="40244"/>
            </a:xfrm>
            <a:custGeom>
              <a:avLst/>
              <a:gdLst/>
              <a:ahLst/>
              <a:cxnLst/>
              <a:rect l="l" t="t" r="r" b="b"/>
              <a:pathLst>
                <a:path w="4839" h="1145" extrusionOk="0">
                  <a:moveTo>
                    <a:pt x="1216" y="0"/>
                  </a:moveTo>
                  <a:cubicBezTo>
                    <a:pt x="463" y="0"/>
                    <a:pt x="42" y="169"/>
                    <a:pt x="33" y="172"/>
                  </a:cubicBezTo>
                  <a:cubicBezTo>
                    <a:pt x="10" y="181"/>
                    <a:pt x="0" y="209"/>
                    <a:pt x="9" y="232"/>
                  </a:cubicBezTo>
                  <a:cubicBezTo>
                    <a:pt x="17" y="250"/>
                    <a:pt x="35" y="261"/>
                    <a:pt x="53" y="261"/>
                  </a:cubicBezTo>
                  <a:cubicBezTo>
                    <a:pt x="58" y="261"/>
                    <a:pt x="64" y="260"/>
                    <a:pt x="69" y="258"/>
                  </a:cubicBezTo>
                  <a:cubicBezTo>
                    <a:pt x="78" y="254"/>
                    <a:pt x="486" y="91"/>
                    <a:pt x="1219" y="91"/>
                  </a:cubicBezTo>
                  <a:cubicBezTo>
                    <a:pt x="2034" y="91"/>
                    <a:pt x="3252" y="293"/>
                    <a:pt x="4768" y="1139"/>
                  </a:cubicBezTo>
                  <a:cubicBezTo>
                    <a:pt x="4775" y="1143"/>
                    <a:pt x="4783" y="1145"/>
                    <a:pt x="4790" y="1145"/>
                  </a:cubicBezTo>
                  <a:cubicBezTo>
                    <a:pt x="4806" y="1145"/>
                    <a:pt x="4822" y="1136"/>
                    <a:pt x="4831" y="1121"/>
                  </a:cubicBezTo>
                  <a:cubicBezTo>
                    <a:pt x="4837" y="1111"/>
                    <a:pt x="4838" y="1101"/>
                    <a:pt x="4837" y="1089"/>
                  </a:cubicBezTo>
                  <a:cubicBezTo>
                    <a:pt x="4834" y="1076"/>
                    <a:pt x="4825" y="1066"/>
                    <a:pt x="4813" y="1059"/>
                  </a:cubicBezTo>
                  <a:cubicBezTo>
                    <a:pt x="3280" y="205"/>
                    <a:pt x="2046" y="0"/>
                    <a:pt x="121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18" name="Google Shape;9018;p31"/>
            <p:cNvSpPr/>
            <p:nvPr/>
          </p:nvSpPr>
          <p:spPr>
            <a:xfrm>
              <a:off x="8282620" y="1643634"/>
              <a:ext cx="95847" cy="218231"/>
            </a:xfrm>
            <a:custGeom>
              <a:avLst/>
              <a:gdLst/>
              <a:ahLst/>
              <a:cxnLst/>
              <a:rect l="l" t="t" r="r" b="b"/>
              <a:pathLst>
                <a:path w="2727" h="6209" extrusionOk="0">
                  <a:moveTo>
                    <a:pt x="2107" y="1"/>
                  </a:moveTo>
                  <a:cubicBezTo>
                    <a:pt x="2105" y="1"/>
                    <a:pt x="2104" y="1"/>
                    <a:pt x="2102" y="1"/>
                  </a:cubicBezTo>
                  <a:cubicBezTo>
                    <a:pt x="2076" y="6"/>
                    <a:pt x="2059" y="28"/>
                    <a:pt x="2062" y="56"/>
                  </a:cubicBezTo>
                  <a:cubicBezTo>
                    <a:pt x="2626" y="3666"/>
                    <a:pt x="46" y="6105"/>
                    <a:pt x="19" y="6128"/>
                  </a:cubicBezTo>
                  <a:cubicBezTo>
                    <a:pt x="1" y="6145"/>
                    <a:pt x="0" y="6174"/>
                    <a:pt x="17" y="6194"/>
                  </a:cubicBezTo>
                  <a:cubicBezTo>
                    <a:pt x="27" y="6204"/>
                    <a:pt x="39" y="6209"/>
                    <a:pt x="51" y="6209"/>
                  </a:cubicBezTo>
                  <a:cubicBezTo>
                    <a:pt x="62" y="6209"/>
                    <a:pt x="74" y="6204"/>
                    <a:pt x="83" y="6195"/>
                  </a:cubicBezTo>
                  <a:cubicBezTo>
                    <a:pt x="110" y="6171"/>
                    <a:pt x="2726" y="3700"/>
                    <a:pt x="2155" y="41"/>
                  </a:cubicBezTo>
                  <a:cubicBezTo>
                    <a:pt x="2153" y="40"/>
                    <a:pt x="2153" y="40"/>
                    <a:pt x="2153" y="37"/>
                  </a:cubicBezTo>
                  <a:cubicBezTo>
                    <a:pt x="2148" y="16"/>
                    <a:pt x="2128" y="1"/>
                    <a:pt x="210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19" name="Google Shape;9019;p31"/>
            <p:cNvSpPr/>
            <p:nvPr/>
          </p:nvSpPr>
          <p:spPr>
            <a:xfrm>
              <a:off x="8394105" y="1527404"/>
              <a:ext cx="104845" cy="58345"/>
            </a:xfrm>
            <a:custGeom>
              <a:avLst/>
              <a:gdLst/>
              <a:ahLst/>
              <a:cxnLst/>
              <a:rect l="l" t="t" r="r" b="b"/>
              <a:pathLst>
                <a:path w="2983" h="1660" extrusionOk="0">
                  <a:moveTo>
                    <a:pt x="47" y="0"/>
                  </a:moveTo>
                  <a:cubicBezTo>
                    <a:pt x="23" y="0"/>
                    <a:pt x="1" y="20"/>
                    <a:pt x="1" y="43"/>
                  </a:cubicBezTo>
                  <a:cubicBezTo>
                    <a:pt x="0" y="71"/>
                    <a:pt x="19" y="92"/>
                    <a:pt x="44" y="92"/>
                  </a:cubicBezTo>
                  <a:cubicBezTo>
                    <a:pt x="1909" y="208"/>
                    <a:pt x="2886" y="1625"/>
                    <a:pt x="2896" y="1639"/>
                  </a:cubicBezTo>
                  <a:cubicBezTo>
                    <a:pt x="2905" y="1652"/>
                    <a:pt x="2919" y="1659"/>
                    <a:pt x="2933" y="1659"/>
                  </a:cubicBezTo>
                  <a:cubicBezTo>
                    <a:pt x="2943" y="1659"/>
                    <a:pt x="2952" y="1656"/>
                    <a:pt x="2961" y="1651"/>
                  </a:cubicBezTo>
                  <a:cubicBezTo>
                    <a:pt x="2975" y="1641"/>
                    <a:pt x="2982" y="1622"/>
                    <a:pt x="2979" y="1605"/>
                  </a:cubicBezTo>
                  <a:cubicBezTo>
                    <a:pt x="2976" y="1599"/>
                    <a:pt x="2975" y="1594"/>
                    <a:pt x="2972" y="1589"/>
                  </a:cubicBezTo>
                  <a:cubicBezTo>
                    <a:pt x="2961" y="1575"/>
                    <a:pt x="1959" y="119"/>
                    <a:pt x="50" y="1"/>
                  </a:cubicBezTo>
                  <a:cubicBezTo>
                    <a:pt x="49" y="0"/>
                    <a:pt x="48" y="0"/>
                    <a:pt x="4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20" name="Google Shape;9020;p31"/>
            <p:cNvSpPr/>
            <p:nvPr/>
          </p:nvSpPr>
          <p:spPr>
            <a:xfrm>
              <a:off x="8516485" y="1559492"/>
              <a:ext cx="53213" cy="153524"/>
            </a:xfrm>
            <a:custGeom>
              <a:avLst/>
              <a:gdLst/>
              <a:ahLst/>
              <a:cxnLst/>
              <a:rect l="l" t="t" r="r" b="b"/>
              <a:pathLst>
                <a:path w="1514" h="4368" extrusionOk="0">
                  <a:moveTo>
                    <a:pt x="1116" y="0"/>
                  </a:moveTo>
                  <a:cubicBezTo>
                    <a:pt x="1112" y="0"/>
                    <a:pt x="1108" y="1"/>
                    <a:pt x="1105" y="2"/>
                  </a:cubicBezTo>
                  <a:cubicBezTo>
                    <a:pt x="1079" y="8"/>
                    <a:pt x="1069" y="36"/>
                    <a:pt x="1070" y="58"/>
                  </a:cubicBezTo>
                  <a:cubicBezTo>
                    <a:pt x="1445" y="1665"/>
                    <a:pt x="27" y="4274"/>
                    <a:pt x="13" y="4300"/>
                  </a:cubicBezTo>
                  <a:cubicBezTo>
                    <a:pt x="0" y="4323"/>
                    <a:pt x="9" y="4350"/>
                    <a:pt x="30" y="4363"/>
                  </a:cubicBezTo>
                  <a:cubicBezTo>
                    <a:pt x="37" y="4366"/>
                    <a:pt x="45" y="4368"/>
                    <a:pt x="52" y="4368"/>
                  </a:cubicBezTo>
                  <a:cubicBezTo>
                    <a:pt x="69" y="4368"/>
                    <a:pt x="84" y="4359"/>
                    <a:pt x="93" y="4344"/>
                  </a:cubicBezTo>
                  <a:cubicBezTo>
                    <a:pt x="150" y="4237"/>
                    <a:pt x="1513" y="1727"/>
                    <a:pt x="1170" y="86"/>
                  </a:cubicBezTo>
                  <a:cubicBezTo>
                    <a:pt x="1166" y="69"/>
                    <a:pt x="1163" y="52"/>
                    <a:pt x="1159" y="36"/>
                  </a:cubicBezTo>
                  <a:cubicBezTo>
                    <a:pt x="1155" y="16"/>
                    <a:pt x="1136" y="0"/>
                    <a:pt x="111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21" name="Google Shape;9021;p31"/>
            <p:cNvSpPr/>
            <p:nvPr/>
          </p:nvSpPr>
          <p:spPr>
            <a:xfrm>
              <a:off x="8536097" y="1422244"/>
              <a:ext cx="157847" cy="90364"/>
            </a:xfrm>
            <a:custGeom>
              <a:avLst/>
              <a:gdLst/>
              <a:ahLst/>
              <a:cxnLst/>
              <a:rect l="l" t="t" r="r" b="b"/>
              <a:pathLst>
                <a:path w="4491" h="2571" extrusionOk="0">
                  <a:moveTo>
                    <a:pt x="540" y="1"/>
                  </a:moveTo>
                  <a:cubicBezTo>
                    <a:pt x="236" y="1"/>
                    <a:pt x="49" y="37"/>
                    <a:pt x="42" y="39"/>
                  </a:cubicBezTo>
                  <a:cubicBezTo>
                    <a:pt x="16" y="45"/>
                    <a:pt x="1" y="69"/>
                    <a:pt x="6" y="95"/>
                  </a:cubicBezTo>
                  <a:cubicBezTo>
                    <a:pt x="12" y="116"/>
                    <a:pt x="31" y="131"/>
                    <a:pt x="54" y="131"/>
                  </a:cubicBezTo>
                  <a:cubicBezTo>
                    <a:pt x="57" y="131"/>
                    <a:pt x="59" y="131"/>
                    <a:pt x="62" y="131"/>
                  </a:cubicBezTo>
                  <a:cubicBezTo>
                    <a:pt x="69" y="129"/>
                    <a:pt x="248" y="95"/>
                    <a:pt x="540" y="95"/>
                  </a:cubicBezTo>
                  <a:cubicBezTo>
                    <a:pt x="1378" y="95"/>
                    <a:pt x="3140" y="379"/>
                    <a:pt x="4400" y="2548"/>
                  </a:cubicBezTo>
                  <a:cubicBezTo>
                    <a:pt x="4409" y="2562"/>
                    <a:pt x="4424" y="2571"/>
                    <a:pt x="4440" y="2571"/>
                  </a:cubicBezTo>
                  <a:cubicBezTo>
                    <a:pt x="4448" y="2571"/>
                    <a:pt x="4456" y="2569"/>
                    <a:pt x="4463" y="2564"/>
                  </a:cubicBezTo>
                  <a:cubicBezTo>
                    <a:pt x="4480" y="2554"/>
                    <a:pt x="4490" y="2534"/>
                    <a:pt x="4486" y="2514"/>
                  </a:cubicBezTo>
                  <a:cubicBezTo>
                    <a:pt x="4484" y="2510"/>
                    <a:pt x="4483" y="2505"/>
                    <a:pt x="4480" y="2500"/>
                  </a:cubicBezTo>
                  <a:cubicBezTo>
                    <a:pt x="3199" y="294"/>
                    <a:pt x="1401" y="1"/>
                    <a:pt x="540" y="1"/>
                  </a:cubicBezTo>
                  <a:close/>
                </a:path>
              </a:pathLst>
            </a:custGeom>
            <a:solidFill>
              <a:srgbClr val="E5C3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22" name="Google Shape;9022;p31"/>
            <p:cNvSpPr/>
            <p:nvPr/>
          </p:nvSpPr>
          <p:spPr>
            <a:xfrm>
              <a:off x="7440190" y="1654283"/>
              <a:ext cx="778763" cy="407606"/>
            </a:xfrm>
            <a:custGeom>
              <a:avLst/>
              <a:gdLst/>
              <a:ahLst/>
              <a:cxnLst/>
              <a:rect l="l" t="t" r="r" b="b"/>
              <a:pathLst>
                <a:path w="22157" h="11597" extrusionOk="0">
                  <a:moveTo>
                    <a:pt x="21834" y="0"/>
                  </a:moveTo>
                  <a:cubicBezTo>
                    <a:pt x="21771" y="0"/>
                    <a:pt x="21697" y="22"/>
                    <a:pt x="21620" y="74"/>
                  </a:cubicBezTo>
                  <a:cubicBezTo>
                    <a:pt x="15289" y="4321"/>
                    <a:pt x="8151" y="8487"/>
                    <a:pt x="1196" y="8487"/>
                  </a:cubicBezTo>
                  <a:cubicBezTo>
                    <a:pt x="977" y="8487"/>
                    <a:pt x="759" y="8482"/>
                    <a:pt x="541" y="8474"/>
                  </a:cubicBezTo>
                  <a:cubicBezTo>
                    <a:pt x="536" y="8474"/>
                    <a:pt x="532" y="8474"/>
                    <a:pt x="528" y="8474"/>
                  </a:cubicBezTo>
                  <a:cubicBezTo>
                    <a:pt x="177" y="8474"/>
                    <a:pt x="1" y="8984"/>
                    <a:pt x="355" y="8998"/>
                  </a:cubicBezTo>
                  <a:cubicBezTo>
                    <a:pt x="577" y="9007"/>
                    <a:pt x="800" y="9011"/>
                    <a:pt x="1022" y="9011"/>
                  </a:cubicBezTo>
                  <a:cubicBezTo>
                    <a:pt x="3854" y="9011"/>
                    <a:pt x="6718" y="8339"/>
                    <a:pt x="9546" y="7255"/>
                  </a:cubicBezTo>
                  <a:lnTo>
                    <a:pt x="9546" y="7255"/>
                  </a:lnTo>
                  <a:cubicBezTo>
                    <a:pt x="8605" y="8600"/>
                    <a:pt x="8000" y="9999"/>
                    <a:pt x="7739" y="11406"/>
                  </a:cubicBezTo>
                  <a:cubicBezTo>
                    <a:pt x="7714" y="11539"/>
                    <a:pt x="7794" y="11597"/>
                    <a:pt x="7903" y="11597"/>
                  </a:cubicBezTo>
                  <a:cubicBezTo>
                    <a:pt x="8066" y="11597"/>
                    <a:pt x="8295" y="11467"/>
                    <a:pt x="8332" y="11269"/>
                  </a:cubicBezTo>
                  <a:cubicBezTo>
                    <a:pt x="8601" y="9817"/>
                    <a:pt x="9291" y="8367"/>
                    <a:pt x="10329" y="6992"/>
                  </a:cubicBezTo>
                  <a:cubicBezTo>
                    <a:pt x="10347" y="6970"/>
                    <a:pt x="10351" y="6950"/>
                    <a:pt x="10362" y="6931"/>
                  </a:cubicBezTo>
                  <a:cubicBezTo>
                    <a:pt x="14344" y="5292"/>
                    <a:pt x="18249" y="2887"/>
                    <a:pt x="21887" y="446"/>
                  </a:cubicBezTo>
                  <a:cubicBezTo>
                    <a:pt x="22157" y="265"/>
                    <a:pt x="22055" y="0"/>
                    <a:pt x="2183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23" name="Google Shape;9023;p31"/>
            <p:cNvSpPr/>
            <p:nvPr/>
          </p:nvSpPr>
          <p:spPr>
            <a:xfrm>
              <a:off x="6239230" y="1693577"/>
              <a:ext cx="1313216" cy="596488"/>
            </a:xfrm>
            <a:custGeom>
              <a:avLst/>
              <a:gdLst/>
              <a:ahLst/>
              <a:cxnLst/>
              <a:rect l="l" t="t" r="r" b="b"/>
              <a:pathLst>
                <a:path w="37363" h="16971" extrusionOk="0">
                  <a:moveTo>
                    <a:pt x="24170" y="1"/>
                  </a:moveTo>
                  <a:cubicBezTo>
                    <a:pt x="21746" y="1"/>
                    <a:pt x="19066" y="860"/>
                    <a:pt x="16567" y="2022"/>
                  </a:cubicBezTo>
                  <a:cubicBezTo>
                    <a:pt x="13782" y="3317"/>
                    <a:pt x="11141" y="4986"/>
                    <a:pt x="8423" y="6463"/>
                  </a:cubicBezTo>
                  <a:cubicBezTo>
                    <a:pt x="5704" y="7939"/>
                    <a:pt x="2826" y="9249"/>
                    <a:pt x="0" y="9672"/>
                  </a:cubicBezTo>
                  <a:cubicBezTo>
                    <a:pt x="189" y="9664"/>
                    <a:pt x="376" y="9660"/>
                    <a:pt x="561" y="9660"/>
                  </a:cubicBezTo>
                  <a:cubicBezTo>
                    <a:pt x="3477" y="9660"/>
                    <a:pt x="5961" y="10671"/>
                    <a:pt x="8133" y="11907"/>
                  </a:cubicBezTo>
                  <a:cubicBezTo>
                    <a:pt x="10445" y="13221"/>
                    <a:pt x="12518" y="14810"/>
                    <a:pt x="15046" y="15868"/>
                  </a:cubicBezTo>
                  <a:cubicBezTo>
                    <a:pt x="16627" y="16530"/>
                    <a:pt x="18441" y="16970"/>
                    <a:pt x="20379" y="16970"/>
                  </a:cubicBezTo>
                  <a:cubicBezTo>
                    <a:pt x="21537" y="16970"/>
                    <a:pt x="22740" y="16813"/>
                    <a:pt x="23964" y="16452"/>
                  </a:cubicBezTo>
                  <a:cubicBezTo>
                    <a:pt x="26469" y="15712"/>
                    <a:pt x="28849" y="14189"/>
                    <a:pt x="31007" y="12536"/>
                  </a:cubicBezTo>
                  <a:cubicBezTo>
                    <a:pt x="32236" y="11593"/>
                    <a:pt x="33416" y="10597"/>
                    <a:pt x="34616" y="9625"/>
                  </a:cubicBezTo>
                  <a:cubicBezTo>
                    <a:pt x="35246" y="9116"/>
                    <a:pt x="35905" y="8635"/>
                    <a:pt x="36531" y="8122"/>
                  </a:cubicBezTo>
                  <a:cubicBezTo>
                    <a:pt x="37272" y="7515"/>
                    <a:pt x="37362" y="7518"/>
                    <a:pt x="36824" y="7103"/>
                  </a:cubicBezTo>
                  <a:cubicBezTo>
                    <a:pt x="36005" y="6475"/>
                    <a:pt x="34912" y="6080"/>
                    <a:pt x="34083" y="5436"/>
                  </a:cubicBezTo>
                  <a:cubicBezTo>
                    <a:pt x="33207" y="4756"/>
                    <a:pt x="32406" y="4007"/>
                    <a:pt x="31574" y="3287"/>
                  </a:cubicBezTo>
                  <a:cubicBezTo>
                    <a:pt x="29791" y="1741"/>
                    <a:pt x="27756" y="272"/>
                    <a:pt x="24986" y="35"/>
                  </a:cubicBezTo>
                  <a:cubicBezTo>
                    <a:pt x="24718" y="12"/>
                    <a:pt x="24445" y="1"/>
                    <a:pt x="241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24" name="Google Shape;9024;p31"/>
            <p:cNvSpPr/>
            <p:nvPr/>
          </p:nvSpPr>
          <p:spPr>
            <a:xfrm>
              <a:off x="6239125" y="1693542"/>
              <a:ext cx="1305097" cy="354814"/>
            </a:xfrm>
            <a:custGeom>
              <a:avLst/>
              <a:gdLst/>
              <a:ahLst/>
              <a:cxnLst/>
              <a:rect l="l" t="t" r="r" b="b"/>
              <a:pathLst>
                <a:path w="37132" h="10095" extrusionOk="0">
                  <a:moveTo>
                    <a:pt x="24171" y="0"/>
                  </a:moveTo>
                  <a:cubicBezTo>
                    <a:pt x="21748" y="0"/>
                    <a:pt x="19068" y="860"/>
                    <a:pt x="16567" y="2022"/>
                  </a:cubicBezTo>
                  <a:cubicBezTo>
                    <a:pt x="13785" y="3316"/>
                    <a:pt x="11142" y="4987"/>
                    <a:pt x="8423" y="6461"/>
                  </a:cubicBezTo>
                  <a:cubicBezTo>
                    <a:pt x="5705" y="7937"/>
                    <a:pt x="2828" y="9247"/>
                    <a:pt x="0" y="9672"/>
                  </a:cubicBezTo>
                  <a:cubicBezTo>
                    <a:pt x="189" y="9663"/>
                    <a:pt x="376" y="9659"/>
                    <a:pt x="561" y="9659"/>
                  </a:cubicBezTo>
                  <a:cubicBezTo>
                    <a:pt x="1727" y="9659"/>
                    <a:pt x="2825" y="9822"/>
                    <a:pt x="3861" y="10095"/>
                  </a:cubicBezTo>
                  <a:cubicBezTo>
                    <a:pt x="8323" y="9010"/>
                    <a:pt x="13101" y="6530"/>
                    <a:pt x="17459" y="5624"/>
                  </a:cubicBezTo>
                  <a:cubicBezTo>
                    <a:pt x="18471" y="5413"/>
                    <a:pt x="19471" y="5290"/>
                    <a:pt x="20430" y="5290"/>
                  </a:cubicBezTo>
                  <a:cubicBezTo>
                    <a:pt x="21000" y="5290"/>
                    <a:pt x="21555" y="5334"/>
                    <a:pt x="22088" y="5428"/>
                  </a:cubicBezTo>
                  <a:cubicBezTo>
                    <a:pt x="23467" y="5671"/>
                    <a:pt x="24693" y="6168"/>
                    <a:pt x="25915" y="6650"/>
                  </a:cubicBezTo>
                  <a:cubicBezTo>
                    <a:pt x="27934" y="7443"/>
                    <a:pt x="29995" y="8041"/>
                    <a:pt x="32397" y="8041"/>
                  </a:cubicBezTo>
                  <a:cubicBezTo>
                    <a:pt x="32945" y="8041"/>
                    <a:pt x="33510" y="8010"/>
                    <a:pt x="34096" y="7943"/>
                  </a:cubicBezTo>
                  <a:cubicBezTo>
                    <a:pt x="35052" y="7833"/>
                    <a:pt x="36110" y="7673"/>
                    <a:pt x="37131" y="7379"/>
                  </a:cubicBezTo>
                  <a:cubicBezTo>
                    <a:pt x="37078" y="7304"/>
                    <a:pt x="36978" y="7221"/>
                    <a:pt x="36825" y="7103"/>
                  </a:cubicBezTo>
                  <a:cubicBezTo>
                    <a:pt x="36007" y="6474"/>
                    <a:pt x="34914" y="6080"/>
                    <a:pt x="34085" y="5435"/>
                  </a:cubicBezTo>
                  <a:cubicBezTo>
                    <a:pt x="33210" y="4754"/>
                    <a:pt x="32406" y="4007"/>
                    <a:pt x="31576" y="3286"/>
                  </a:cubicBezTo>
                  <a:cubicBezTo>
                    <a:pt x="29791" y="1739"/>
                    <a:pt x="27758" y="272"/>
                    <a:pt x="24988" y="34"/>
                  </a:cubicBezTo>
                  <a:cubicBezTo>
                    <a:pt x="24719" y="11"/>
                    <a:pt x="24447" y="0"/>
                    <a:pt x="24171" y="0"/>
                  </a:cubicBezTo>
                  <a:close/>
                </a:path>
              </a:pathLst>
            </a:custGeom>
            <a:solidFill>
              <a:srgbClr val="000000">
                <a:alpha val="18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25" name="Google Shape;9025;p31"/>
            <p:cNvSpPr/>
            <p:nvPr/>
          </p:nvSpPr>
          <p:spPr>
            <a:xfrm>
              <a:off x="6742460" y="1952890"/>
              <a:ext cx="801785" cy="158691"/>
            </a:xfrm>
            <a:custGeom>
              <a:avLst/>
              <a:gdLst/>
              <a:ahLst/>
              <a:cxnLst/>
              <a:rect l="l" t="t" r="r" b="b"/>
              <a:pathLst>
                <a:path w="22812" h="4515" extrusionOk="0">
                  <a:moveTo>
                    <a:pt x="22812" y="1"/>
                  </a:moveTo>
                  <a:lnTo>
                    <a:pt x="22812" y="1"/>
                  </a:lnTo>
                  <a:cubicBezTo>
                    <a:pt x="20833" y="131"/>
                    <a:pt x="18867" y="537"/>
                    <a:pt x="16962" y="1095"/>
                  </a:cubicBezTo>
                  <a:cubicBezTo>
                    <a:pt x="16003" y="1360"/>
                    <a:pt x="15066" y="1683"/>
                    <a:pt x="14127" y="2003"/>
                  </a:cubicBezTo>
                  <a:cubicBezTo>
                    <a:pt x="13196" y="2326"/>
                    <a:pt x="12261" y="2714"/>
                    <a:pt x="11368" y="2983"/>
                  </a:cubicBezTo>
                  <a:cubicBezTo>
                    <a:pt x="10918" y="3139"/>
                    <a:pt x="10448" y="3224"/>
                    <a:pt x="9989" y="3344"/>
                  </a:cubicBezTo>
                  <a:cubicBezTo>
                    <a:pt x="9518" y="3407"/>
                    <a:pt x="9052" y="3514"/>
                    <a:pt x="8575" y="3544"/>
                  </a:cubicBezTo>
                  <a:cubicBezTo>
                    <a:pt x="8083" y="3609"/>
                    <a:pt x="7588" y="3630"/>
                    <a:pt x="7092" y="3630"/>
                  </a:cubicBezTo>
                  <a:cubicBezTo>
                    <a:pt x="6630" y="3630"/>
                    <a:pt x="6167" y="3612"/>
                    <a:pt x="5703" y="3594"/>
                  </a:cubicBezTo>
                  <a:cubicBezTo>
                    <a:pt x="3781" y="3443"/>
                    <a:pt x="1859" y="3044"/>
                    <a:pt x="0" y="2361"/>
                  </a:cubicBezTo>
                  <a:lnTo>
                    <a:pt x="0" y="2361"/>
                  </a:lnTo>
                  <a:cubicBezTo>
                    <a:pt x="1685" y="3422"/>
                    <a:pt x="3625" y="4062"/>
                    <a:pt x="5621" y="4367"/>
                  </a:cubicBezTo>
                  <a:cubicBezTo>
                    <a:pt x="6320" y="4463"/>
                    <a:pt x="7029" y="4514"/>
                    <a:pt x="7741" y="4514"/>
                  </a:cubicBezTo>
                  <a:cubicBezTo>
                    <a:pt x="9062" y="4514"/>
                    <a:pt x="10389" y="4337"/>
                    <a:pt x="11661" y="3939"/>
                  </a:cubicBezTo>
                  <a:cubicBezTo>
                    <a:pt x="12653" y="3619"/>
                    <a:pt x="13537" y="3240"/>
                    <a:pt x="14459" y="2890"/>
                  </a:cubicBezTo>
                  <a:cubicBezTo>
                    <a:pt x="15369" y="2523"/>
                    <a:pt x="16290" y="2186"/>
                    <a:pt x="17206" y="1837"/>
                  </a:cubicBezTo>
                  <a:cubicBezTo>
                    <a:pt x="19045" y="1147"/>
                    <a:pt x="20900" y="544"/>
                    <a:pt x="2281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26" name="Google Shape;9026;p31"/>
            <p:cNvSpPr/>
            <p:nvPr/>
          </p:nvSpPr>
          <p:spPr>
            <a:xfrm>
              <a:off x="6578993" y="2104759"/>
              <a:ext cx="786988" cy="185298"/>
            </a:xfrm>
            <a:custGeom>
              <a:avLst/>
              <a:gdLst/>
              <a:ahLst/>
              <a:cxnLst/>
              <a:rect l="l" t="t" r="r" b="b"/>
              <a:pathLst>
                <a:path w="22391" h="5272" extrusionOk="0">
                  <a:moveTo>
                    <a:pt x="22390" y="1"/>
                  </a:moveTo>
                  <a:lnTo>
                    <a:pt x="22390" y="1"/>
                  </a:lnTo>
                  <a:cubicBezTo>
                    <a:pt x="17771" y="3009"/>
                    <a:pt x="13536" y="3962"/>
                    <a:pt x="10023" y="3962"/>
                  </a:cubicBezTo>
                  <a:cubicBezTo>
                    <a:pt x="3940" y="3962"/>
                    <a:pt x="22" y="1104"/>
                    <a:pt x="22" y="1104"/>
                  </a:cubicBezTo>
                  <a:lnTo>
                    <a:pt x="0" y="1131"/>
                  </a:lnTo>
                  <a:cubicBezTo>
                    <a:pt x="1735" y="2213"/>
                    <a:pt x="3418" y="3351"/>
                    <a:pt x="5376" y="4169"/>
                  </a:cubicBezTo>
                  <a:cubicBezTo>
                    <a:pt x="6958" y="4831"/>
                    <a:pt x="8771" y="5271"/>
                    <a:pt x="10710" y="5271"/>
                  </a:cubicBezTo>
                  <a:cubicBezTo>
                    <a:pt x="11868" y="5271"/>
                    <a:pt x="13071" y="5114"/>
                    <a:pt x="14296" y="4753"/>
                  </a:cubicBezTo>
                  <a:cubicBezTo>
                    <a:pt x="16799" y="4013"/>
                    <a:pt x="19180" y="2490"/>
                    <a:pt x="21337" y="837"/>
                  </a:cubicBezTo>
                  <a:cubicBezTo>
                    <a:pt x="21693" y="562"/>
                    <a:pt x="22040" y="279"/>
                    <a:pt x="22390" y="1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27" name="Google Shape;9027;p31"/>
            <p:cNvSpPr/>
            <p:nvPr/>
          </p:nvSpPr>
          <p:spPr>
            <a:xfrm>
              <a:off x="7259256" y="2011620"/>
              <a:ext cx="641723" cy="927894"/>
            </a:xfrm>
            <a:custGeom>
              <a:avLst/>
              <a:gdLst/>
              <a:ahLst/>
              <a:cxnLst/>
              <a:rect l="l" t="t" r="r" b="b"/>
              <a:pathLst>
                <a:path w="18258" h="26400" extrusionOk="0">
                  <a:moveTo>
                    <a:pt x="13367" y="0"/>
                  </a:moveTo>
                  <a:cubicBezTo>
                    <a:pt x="11358" y="2559"/>
                    <a:pt x="8906" y="4624"/>
                    <a:pt x="6606" y="7006"/>
                  </a:cubicBezTo>
                  <a:cubicBezTo>
                    <a:pt x="3694" y="10021"/>
                    <a:pt x="1642" y="13578"/>
                    <a:pt x="821" y="17029"/>
                  </a:cubicBezTo>
                  <a:cubicBezTo>
                    <a:pt x="0" y="20480"/>
                    <a:pt x="416" y="23806"/>
                    <a:pt x="1994" y="26399"/>
                  </a:cubicBezTo>
                  <a:cubicBezTo>
                    <a:pt x="4298" y="24342"/>
                    <a:pt x="6964" y="22663"/>
                    <a:pt x="9494" y="20841"/>
                  </a:cubicBezTo>
                  <a:cubicBezTo>
                    <a:pt x="12023" y="19019"/>
                    <a:pt x="14504" y="16963"/>
                    <a:pt x="16069" y="14524"/>
                  </a:cubicBezTo>
                  <a:cubicBezTo>
                    <a:pt x="17866" y="11725"/>
                    <a:pt x="18258" y="8669"/>
                    <a:pt x="17602" y="6147"/>
                  </a:cubicBezTo>
                  <a:cubicBezTo>
                    <a:pt x="17045" y="4004"/>
                    <a:pt x="15575" y="936"/>
                    <a:pt x="13367" y="0"/>
                  </a:cubicBezTo>
                  <a:close/>
                </a:path>
              </a:pathLst>
            </a:custGeom>
            <a:solidFill>
              <a:srgbClr val="ED90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28" name="Google Shape;9028;p31"/>
            <p:cNvSpPr/>
            <p:nvPr/>
          </p:nvSpPr>
          <p:spPr>
            <a:xfrm>
              <a:off x="7259256" y="2011620"/>
              <a:ext cx="641723" cy="927894"/>
            </a:xfrm>
            <a:custGeom>
              <a:avLst/>
              <a:gdLst/>
              <a:ahLst/>
              <a:cxnLst/>
              <a:rect l="l" t="t" r="r" b="b"/>
              <a:pathLst>
                <a:path w="18258" h="26400" extrusionOk="0">
                  <a:moveTo>
                    <a:pt x="13367" y="0"/>
                  </a:moveTo>
                  <a:cubicBezTo>
                    <a:pt x="11358" y="2559"/>
                    <a:pt x="8906" y="4624"/>
                    <a:pt x="6606" y="7006"/>
                  </a:cubicBezTo>
                  <a:cubicBezTo>
                    <a:pt x="3694" y="10021"/>
                    <a:pt x="1642" y="13578"/>
                    <a:pt x="821" y="17029"/>
                  </a:cubicBezTo>
                  <a:cubicBezTo>
                    <a:pt x="0" y="20480"/>
                    <a:pt x="416" y="23806"/>
                    <a:pt x="1994" y="26399"/>
                  </a:cubicBezTo>
                  <a:cubicBezTo>
                    <a:pt x="4298" y="24342"/>
                    <a:pt x="6964" y="22663"/>
                    <a:pt x="9494" y="20841"/>
                  </a:cubicBezTo>
                  <a:cubicBezTo>
                    <a:pt x="12023" y="19019"/>
                    <a:pt x="14504" y="16963"/>
                    <a:pt x="16069" y="14524"/>
                  </a:cubicBezTo>
                  <a:cubicBezTo>
                    <a:pt x="17866" y="11725"/>
                    <a:pt x="18258" y="8669"/>
                    <a:pt x="17602" y="6147"/>
                  </a:cubicBezTo>
                  <a:cubicBezTo>
                    <a:pt x="17045" y="4004"/>
                    <a:pt x="15575" y="936"/>
                    <a:pt x="1336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29" name="Google Shape;9029;p31"/>
            <p:cNvSpPr/>
            <p:nvPr/>
          </p:nvSpPr>
          <p:spPr>
            <a:xfrm>
              <a:off x="7305403" y="2011655"/>
              <a:ext cx="595574" cy="927894"/>
            </a:xfrm>
            <a:custGeom>
              <a:avLst/>
              <a:gdLst/>
              <a:ahLst/>
              <a:cxnLst/>
              <a:rect l="l" t="t" r="r" b="b"/>
              <a:pathLst>
                <a:path w="16945" h="26400" extrusionOk="0">
                  <a:moveTo>
                    <a:pt x="12054" y="1"/>
                  </a:moveTo>
                  <a:cubicBezTo>
                    <a:pt x="12008" y="61"/>
                    <a:pt x="11960" y="119"/>
                    <a:pt x="11911" y="179"/>
                  </a:cubicBezTo>
                  <a:cubicBezTo>
                    <a:pt x="14725" y="5245"/>
                    <a:pt x="9827" y="12474"/>
                    <a:pt x="5497" y="17961"/>
                  </a:cubicBezTo>
                  <a:cubicBezTo>
                    <a:pt x="3658" y="20290"/>
                    <a:pt x="1646" y="22633"/>
                    <a:pt x="0" y="25059"/>
                  </a:cubicBezTo>
                  <a:cubicBezTo>
                    <a:pt x="196" y="25524"/>
                    <a:pt x="422" y="25972"/>
                    <a:pt x="681" y="26400"/>
                  </a:cubicBezTo>
                  <a:cubicBezTo>
                    <a:pt x="2985" y="24342"/>
                    <a:pt x="5651" y="22663"/>
                    <a:pt x="8181" y="20842"/>
                  </a:cubicBezTo>
                  <a:cubicBezTo>
                    <a:pt x="10710" y="19020"/>
                    <a:pt x="13190" y="16964"/>
                    <a:pt x="14756" y="14525"/>
                  </a:cubicBezTo>
                  <a:cubicBezTo>
                    <a:pt x="16553" y="11726"/>
                    <a:pt x="16945" y="8671"/>
                    <a:pt x="16289" y="6148"/>
                  </a:cubicBezTo>
                  <a:cubicBezTo>
                    <a:pt x="15732" y="4004"/>
                    <a:pt x="14262" y="937"/>
                    <a:pt x="12054" y="1"/>
                  </a:cubicBezTo>
                  <a:close/>
                </a:path>
              </a:pathLst>
            </a:custGeom>
            <a:solidFill>
              <a:srgbClr val="000000">
                <a:alpha val="18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30" name="Google Shape;9030;p31"/>
            <p:cNvSpPr/>
            <p:nvPr/>
          </p:nvSpPr>
          <p:spPr>
            <a:xfrm>
              <a:off x="7479520" y="2011655"/>
              <a:ext cx="265856" cy="613078"/>
            </a:xfrm>
            <a:custGeom>
              <a:avLst/>
              <a:gdLst/>
              <a:ahLst/>
              <a:cxnLst/>
              <a:rect l="l" t="t" r="r" b="b"/>
              <a:pathLst>
                <a:path w="7564" h="17443" extrusionOk="0">
                  <a:moveTo>
                    <a:pt x="7101" y="1"/>
                  </a:moveTo>
                  <a:cubicBezTo>
                    <a:pt x="7137" y="1618"/>
                    <a:pt x="6681" y="3130"/>
                    <a:pt x="6044" y="4546"/>
                  </a:cubicBezTo>
                  <a:cubicBezTo>
                    <a:pt x="5718" y="5253"/>
                    <a:pt x="5354" y="5945"/>
                    <a:pt x="4944" y="6612"/>
                  </a:cubicBezTo>
                  <a:cubicBezTo>
                    <a:pt x="4550" y="7286"/>
                    <a:pt x="4120" y="7945"/>
                    <a:pt x="3662" y="8587"/>
                  </a:cubicBezTo>
                  <a:cubicBezTo>
                    <a:pt x="3227" y="9240"/>
                    <a:pt x="2738" y="9855"/>
                    <a:pt x="2276" y="10548"/>
                  </a:cubicBezTo>
                  <a:cubicBezTo>
                    <a:pt x="1842" y="11243"/>
                    <a:pt x="1429" y="11956"/>
                    <a:pt x="1103" y="12707"/>
                  </a:cubicBezTo>
                  <a:cubicBezTo>
                    <a:pt x="452" y="14205"/>
                    <a:pt x="0" y="15819"/>
                    <a:pt x="40" y="17442"/>
                  </a:cubicBezTo>
                  <a:cubicBezTo>
                    <a:pt x="412" y="15878"/>
                    <a:pt x="1050" y="14428"/>
                    <a:pt x="1801" y="13056"/>
                  </a:cubicBezTo>
                  <a:cubicBezTo>
                    <a:pt x="2193" y="12380"/>
                    <a:pt x="2601" y="11716"/>
                    <a:pt x="3058" y="11083"/>
                  </a:cubicBezTo>
                  <a:cubicBezTo>
                    <a:pt x="3509" y="10463"/>
                    <a:pt x="4017" y="9824"/>
                    <a:pt x="4485" y="9158"/>
                  </a:cubicBezTo>
                  <a:cubicBezTo>
                    <a:pt x="5405" y="7822"/>
                    <a:pt x="6230" y="6393"/>
                    <a:pt x="6771" y="4836"/>
                  </a:cubicBezTo>
                  <a:cubicBezTo>
                    <a:pt x="7309" y="3296"/>
                    <a:pt x="7563" y="1565"/>
                    <a:pt x="710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31" name="Google Shape;9031;p31"/>
            <p:cNvSpPr/>
            <p:nvPr/>
          </p:nvSpPr>
          <p:spPr>
            <a:xfrm>
              <a:off x="7271803" y="2164087"/>
              <a:ext cx="314605" cy="591954"/>
            </a:xfrm>
            <a:custGeom>
              <a:avLst/>
              <a:gdLst/>
              <a:ahLst/>
              <a:cxnLst/>
              <a:rect l="l" t="t" r="r" b="b"/>
              <a:pathLst>
                <a:path w="8951" h="16842" extrusionOk="0">
                  <a:moveTo>
                    <a:pt x="8951" y="0"/>
                  </a:moveTo>
                  <a:lnTo>
                    <a:pt x="8951" y="0"/>
                  </a:lnTo>
                  <a:cubicBezTo>
                    <a:pt x="8051" y="873"/>
                    <a:pt x="7138" y="1746"/>
                    <a:pt x="6249" y="2668"/>
                  </a:cubicBezTo>
                  <a:cubicBezTo>
                    <a:pt x="3337" y="5683"/>
                    <a:pt x="1284" y="9240"/>
                    <a:pt x="464" y="12691"/>
                  </a:cubicBezTo>
                  <a:cubicBezTo>
                    <a:pt x="126" y="14111"/>
                    <a:pt x="1" y="15509"/>
                    <a:pt x="78" y="16842"/>
                  </a:cubicBezTo>
                  <a:cubicBezTo>
                    <a:pt x="83" y="16726"/>
                    <a:pt x="378" y="11234"/>
                    <a:pt x="8951" y="0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32" name="Google Shape;9032;p31"/>
            <p:cNvSpPr/>
            <p:nvPr/>
          </p:nvSpPr>
          <p:spPr>
            <a:xfrm>
              <a:off x="10482622" y="2360416"/>
              <a:ext cx="379734" cy="531219"/>
            </a:xfrm>
            <a:custGeom>
              <a:avLst/>
              <a:gdLst/>
              <a:ahLst/>
              <a:cxnLst/>
              <a:rect l="l" t="t" r="r" b="b"/>
              <a:pathLst>
                <a:path w="10804" h="15114" extrusionOk="0">
                  <a:moveTo>
                    <a:pt x="222" y="0"/>
                  </a:moveTo>
                  <a:cubicBezTo>
                    <a:pt x="81" y="0"/>
                    <a:pt x="0" y="177"/>
                    <a:pt x="161" y="340"/>
                  </a:cubicBezTo>
                  <a:cubicBezTo>
                    <a:pt x="4339" y="4593"/>
                    <a:pt x="8572" y="9498"/>
                    <a:pt x="9368" y="14875"/>
                  </a:cubicBezTo>
                  <a:cubicBezTo>
                    <a:pt x="9390" y="15027"/>
                    <a:pt x="9529" y="15114"/>
                    <a:pt x="9641" y="15114"/>
                  </a:cubicBezTo>
                  <a:cubicBezTo>
                    <a:pt x="9730" y="15114"/>
                    <a:pt x="9801" y="15060"/>
                    <a:pt x="9784" y="14941"/>
                  </a:cubicBezTo>
                  <a:cubicBezTo>
                    <a:pt x="9447" y="12653"/>
                    <a:pt x="8498" y="10447"/>
                    <a:pt x="7200" y="8337"/>
                  </a:cubicBezTo>
                  <a:lnTo>
                    <a:pt x="7200" y="8337"/>
                  </a:lnTo>
                  <a:cubicBezTo>
                    <a:pt x="8332" y="8847"/>
                    <a:pt x="9456" y="9103"/>
                    <a:pt x="10539" y="9103"/>
                  </a:cubicBezTo>
                  <a:cubicBezTo>
                    <a:pt x="10542" y="9103"/>
                    <a:pt x="10545" y="9103"/>
                    <a:pt x="10548" y="9103"/>
                  </a:cubicBezTo>
                  <a:cubicBezTo>
                    <a:pt x="10804" y="9103"/>
                    <a:pt x="10615" y="8680"/>
                    <a:pt x="10362" y="8677"/>
                  </a:cubicBezTo>
                  <a:cubicBezTo>
                    <a:pt x="10357" y="8677"/>
                    <a:pt x="10352" y="8677"/>
                    <a:pt x="10347" y="8677"/>
                  </a:cubicBezTo>
                  <a:cubicBezTo>
                    <a:pt x="9230" y="8677"/>
                    <a:pt x="8060" y="8367"/>
                    <a:pt x="6896" y="7787"/>
                  </a:cubicBezTo>
                  <a:cubicBezTo>
                    <a:pt x="6876" y="7775"/>
                    <a:pt x="6860" y="7775"/>
                    <a:pt x="6843" y="7769"/>
                  </a:cubicBezTo>
                  <a:cubicBezTo>
                    <a:pt x="5067" y="5032"/>
                    <a:pt x="2728" y="2458"/>
                    <a:pt x="399" y="88"/>
                  </a:cubicBezTo>
                  <a:cubicBezTo>
                    <a:pt x="338" y="26"/>
                    <a:pt x="276" y="0"/>
                    <a:pt x="22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33" name="Google Shape;9033;p31"/>
            <p:cNvSpPr/>
            <p:nvPr/>
          </p:nvSpPr>
          <p:spPr>
            <a:xfrm>
              <a:off x="10660500" y="2818273"/>
              <a:ext cx="486266" cy="962936"/>
            </a:xfrm>
            <a:custGeom>
              <a:avLst/>
              <a:gdLst/>
              <a:ahLst/>
              <a:cxnLst/>
              <a:rect l="l" t="t" r="r" b="b"/>
              <a:pathLst>
                <a:path w="13835" h="27397" extrusionOk="0">
                  <a:moveTo>
                    <a:pt x="4079" y="0"/>
                  </a:moveTo>
                  <a:cubicBezTo>
                    <a:pt x="3991" y="0"/>
                    <a:pt x="3931" y="100"/>
                    <a:pt x="3823" y="312"/>
                  </a:cubicBezTo>
                  <a:cubicBezTo>
                    <a:pt x="3468" y="1009"/>
                    <a:pt x="3325" y="1879"/>
                    <a:pt x="2961" y="2587"/>
                  </a:cubicBezTo>
                  <a:cubicBezTo>
                    <a:pt x="2580" y="3334"/>
                    <a:pt x="2132" y="4036"/>
                    <a:pt x="1714" y="4756"/>
                  </a:cubicBezTo>
                  <a:cubicBezTo>
                    <a:pt x="809" y="6302"/>
                    <a:pt x="1" y="8022"/>
                    <a:pt x="211" y="10121"/>
                  </a:cubicBezTo>
                  <a:cubicBezTo>
                    <a:pt x="409" y="12110"/>
                    <a:pt x="1515" y="14223"/>
                    <a:pt x="2868" y="16118"/>
                  </a:cubicBezTo>
                  <a:cubicBezTo>
                    <a:pt x="4223" y="18011"/>
                    <a:pt x="5836" y="19747"/>
                    <a:pt x="7316" y="21567"/>
                  </a:cubicBezTo>
                  <a:cubicBezTo>
                    <a:pt x="8796" y="23388"/>
                    <a:pt x="10175" y="25348"/>
                    <a:pt x="10885" y="27397"/>
                  </a:cubicBezTo>
                  <a:cubicBezTo>
                    <a:pt x="10340" y="25061"/>
                    <a:pt x="10758" y="22930"/>
                    <a:pt x="11415" y="21023"/>
                  </a:cubicBezTo>
                  <a:cubicBezTo>
                    <a:pt x="12073" y="19115"/>
                    <a:pt x="12967" y="17348"/>
                    <a:pt x="13401" y="15318"/>
                  </a:cubicBezTo>
                  <a:cubicBezTo>
                    <a:pt x="13834" y="13287"/>
                    <a:pt x="13767" y="10895"/>
                    <a:pt x="12588" y="8589"/>
                  </a:cubicBezTo>
                  <a:cubicBezTo>
                    <a:pt x="11688" y="6827"/>
                    <a:pt x="10218" y="5266"/>
                    <a:pt x="8684" y="3888"/>
                  </a:cubicBezTo>
                  <a:cubicBezTo>
                    <a:pt x="7810" y="3105"/>
                    <a:pt x="6903" y="2365"/>
                    <a:pt x="6010" y="1605"/>
                  </a:cubicBezTo>
                  <a:cubicBezTo>
                    <a:pt x="5543" y="1206"/>
                    <a:pt x="5090" y="784"/>
                    <a:pt x="4623" y="388"/>
                  </a:cubicBezTo>
                  <a:cubicBezTo>
                    <a:pt x="4323" y="136"/>
                    <a:pt x="4182" y="0"/>
                    <a:pt x="407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34" name="Google Shape;9034;p31"/>
            <p:cNvSpPr/>
            <p:nvPr/>
          </p:nvSpPr>
          <p:spPr>
            <a:xfrm>
              <a:off x="10660500" y="2819890"/>
              <a:ext cx="382545" cy="961284"/>
            </a:xfrm>
            <a:custGeom>
              <a:avLst/>
              <a:gdLst/>
              <a:ahLst/>
              <a:cxnLst/>
              <a:rect l="l" t="t" r="r" b="b"/>
              <a:pathLst>
                <a:path w="10884" h="27350" extrusionOk="0">
                  <a:moveTo>
                    <a:pt x="3986" y="0"/>
                  </a:moveTo>
                  <a:cubicBezTo>
                    <a:pt x="3938" y="47"/>
                    <a:pt x="3890" y="136"/>
                    <a:pt x="3823" y="262"/>
                  </a:cubicBezTo>
                  <a:cubicBezTo>
                    <a:pt x="3468" y="960"/>
                    <a:pt x="3325" y="1831"/>
                    <a:pt x="2961" y="2538"/>
                  </a:cubicBezTo>
                  <a:cubicBezTo>
                    <a:pt x="2578" y="3287"/>
                    <a:pt x="2132" y="3988"/>
                    <a:pt x="1711" y="4708"/>
                  </a:cubicBezTo>
                  <a:cubicBezTo>
                    <a:pt x="808" y="6254"/>
                    <a:pt x="1" y="7975"/>
                    <a:pt x="209" y="10073"/>
                  </a:cubicBezTo>
                  <a:cubicBezTo>
                    <a:pt x="408" y="12062"/>
                    <a:pt x="1514" y="14177"/>
                    <a:pt x="2867" y="16070"/>
                  </a:cubicBezTo>
                  <a:cubicBezTo>
                    <a:pt x="4221" y="17963"/>
                    <a:pt x="5833" y="19699"/>
                    <a:pt x="7315" y="21520"/>
                  </a:cubicBezTo>
                  <a:cubicBezTo>
                    <a:pt x="8795" y="23340"/>
                    <a:pt x="10174" y="25302"/>
                    <a:pt x="10884" y="27349"/>
                  </a:cubicBezTo>
                  <a:cubicBezTo>
                    <a:pt x="10647" y="26331"/>
                    <a:pt x="10591" y="25352"/>
                    <a:pt x="10660" y="24413"/>
                  </a:cubicBezTo>
                  <a:cubicBezTo>
                    <a:pt x="9229" y="21240"/>
                    <a:pt x="6712" y="18026"/>
                    <a:pt x="5429" y="14904"/>
                  </a:cubicBezTo>
                  <a:cubicBezTo>
                    <a:pt x="4953" y="13750"/>
                    <a:pt x="4647" y="12584"/>
                    <a:pt x="4636" y="11482"/>
                  </a:cubicBezTo>
                  <a:cubicBezTo>
                    <a:pt x="4623" y="10419"/>
                    <a:pt x="4823" y="9438"/>
                    <a:pt x="5010" y="8460"/>
                  </a:cubicBezTo>
                  <a:cubicBezTo>
                    <a:pt x="5390" y="6477"/>
                    <a:pt x="5540" y="4488"/>
                    <a:pt x="4830" y="2182"/>
                  </a:cubicBezTo>
                  <a:cubicBezTo>
                    <a:pt x="4616" y="1486"/>
                    <a:pt x="4347" y="722"/>
                    <a:pt x="3986" y="0"/>
                  </a:cubicBezTo>
                  <a:close/>
                </a:path>
              </a:pathLst>
            </a:custGeom>
            <a:solidFill>
              <a:srgbClr val="000000">
                <a:alpha val="18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35" name="Google Shape;9035;p31"/>
            <p:cNvSpPr/>
            <p:nvPr/>
          </p:nvSpPr>
          <p:spPr>
            <a:xfrm>
              <a:off x="10800594" y="2819925"/>
              <a:ext cx="200692" cy="585839"/>
            </a:xfrm>
            <a:custGeom>
              <a:avLst/>
              <a:gdLst/>
              <a:ahLst/>
              <a:cxnLst/>
              <a:rect l="l" t="t" r="r" b="b"/>
              <a:pathLst>
                <a:path w="5710" h="16668" extrusionOk="0">
                  <a:moveTo>
                    <a:pt x="1" y="1"/>
                  </a:moveTo>
                  <a:cubicBezTo>
                    <a:pt x="374" y="1457"/>
                    <a:pt x="951" y="2865"/>
                    <a:pt x="1633" y="4207"/>
                  </a:cubicBezTo>
                  <a:cubicBezTo>
                    <a:pt x="1966" y="4883"/>
                    <a:pt x="2337" y="5535"/>
                    <a:pt x="2707" y="6190"/>
                  </a:cubicBezTo>
                  <a:cubicBezTo>
                    <a:pt x="3079" y="6840"/>
                    <a:pt x="3496" y="7483"/>
                    <a:pt x="3823" y="8111"/>
                  </a:cubicBezTo>
                  <a:cubicBezTo>
                    <a:pt x="4000" y="8424"/>
                    <a:pt x="4130" y="8762"/>
                    <a:pt x="4283" y="9088"/>
                  </a:cubicBezTo>
                  <a:cubicBezTo>
                    <a:pt x="4396" y="9430"/>
                    <a:pt x="4540" y="9761"/>
                    <a:pt x="4630" y="10112"/>
                  </a:cubicBezTo>
                  <a:cubicBezTo>
                    <a:pt x="4855" y="10803"/>
                    <a:pt x="4962" y="11524"/>
                    <a:pt x="5069" y="12246"/>
                  </a:cubicBezTo>
                  <a:cubicBezTo>
                    <a:pt x="5225" y="13699"/>
                    <a:pt x="5196" y="15188"/>
                    <a:pt x="4948" y="16668"/>
                  </a:cubicBezTo>
                  <a:cubicBezTo>
                    <a:pt x="5502" y="15263"/>
                    <a:pt x="5709" y="13727"/>
                    <a:pt x="5661" y="12201"/>
                  </a:cubicBezTo>
                  <a:cubicBezTo>
                    <a:pt x="5583" y="10675"/>
                    <a:pt x="5226" y="9131"/>
                    <a:pt x="4496" y="7759"/>
                  </a:cubicBezTo>
                  <a:cubicBezTo>
                    <a:pt x="4119" y="7066"/>
                    <a:pt x="3712" y="6459"/>
                    <a:pt x="3323" y="5820"/>
                  </a:cubicBezTo>
                  <a:cubicBezTo>
                    <a:pt x="2921" y="5194"/>
                    <a:pt x="2540" y="4554"/>
                    <a:pt x="2153" y="3921"/>
                  </a:cubicBezTo>
                  <a:cubicBezTo>
                    <a:pt x="1381" y="2647"/>
                    <a:pt x="672" y="1349"/>
                    <a:pt x="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36" name="Google Shape;9036;p31"/>
            <p:cNvSpPr/>
            <p:nvPr/>
          </p:nvSpPr>
          <p:spPr>
            <a:xfrm>
              <a:off x="10938650" y="2931481"/>
              <a:ext cx="277243" cy="580953"/>
            </a:xfrm>
            <a:custGeom>
              <a:avLst/>
              <a:gdLst/>
              <a:ahLst/>
              <a:cxnLst/>
              <a:rect l="l" t="t" r="r" b="b"/>
              <a:pathLst>
                <a:path w="7888" h="16529" extrusionOk="0">
                  <a:moveTo>
                    <a:pt x="1" y="0"/>
                  </a:moveTo>
                  <a:cubicBezTo>
                    <a:pt x="7888" y="8253"/>
                    <a:pt x="3952" y="16516"/>
                    <a:pt x="3952" y="16516"/>
                  </a:cubicBezTo>
                  <a:lnTo>
                    <a:pt x="3974" y="16529"/>
                  </a:lnTo>
                  <a:cubicBezTo>
                    <a:pt x="4539" y="15086"/>
                    <a:pt x="5152" y="13671"/>
                    <a:pt x="5487" y="12097"/>
                  </a:cubicBezTo>
                  <a:cubicBezTo>
                    <a:pt x="5923" y="10066"/>
                    <a:pt x="5853" y="7674"/>
                    <a:pt x="4674" y="5368"/>
                  </a:cubicBezTo>
                  <a:cubicBezTo>
                    <a:pt x="3774" y="3606"/>
                    <a:pt x="2304" y="2045"/>
                    <a:pt x="770" y="667"/>
                  </a:cubicBezTo>
                  <a:cubicBezTo>
                    <a:pt x="517" y="442"/>
                    <a:pt x="258" y="222"/>
                    <a:pt x="1" y="0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37" name="Google Shape;9037;p31"/>
            <p:cNvSpPr/>
            <p:nvPr/>
          </p:nvSpPr>
          <p:spPr>
            <a:xfrm>
              <a:off x="10818554" y="2508525"/>
              <a:ext cx="747341" cy="410804"/>
            </a:xfrm>
            <a:custGeom>
              <a:avLst/>
              <a:gdLst/>
              <a:ahLst/>
              <a:cxnLst/>
              <a:rect l="l" t="t" r="r" b="b"/>
              <a:pathLst>
                <a:path w="21263" h="11688" extrusionOk="0">
                  <a:moveTo>
                    <a:pt x="7163" y="1"/>
                  </a:moveTo>
                  <a:cubicBezTo>
                    <a:pt x="6008" y="1"/>
                    <a:pt x="4925" y="248"/>
                    <a:pt x="3991" y="688"/>
                  </a:cubicBezTo>
                  <a:cubicBezTo>
                    <a:pt x="2470" y="1402"/>
                    <a:pt x="390" y="2927"/>
                    <a:pt x="0" y="4703"/>
                  </a:cubicBezTo>
                  <a:cubicBezTo>
                    <a:pt x="2186" y="5844"/>
                    <a:pt x="4068" y="7382"/>
                    <a:pt x="6165" y="8764"/>
                  </a:cubicBezTo>
                  <a:cubicBezTo>
                    <a:pt x="8820" y="10512"/>
                    <a:pt x="11758" y="11545"/>
                    <a:pt x="14444" y="11674"/>
                  </a:cubicBezTo>
                  <a:cubicBezTo>
                    <a:pt x="14636" y="11683"/>
                    <a:pt x="14827" y="11688"/>
                    <a:pt x="15016" y="11688"/>
                  </a:cubicBezTo>
                  <a:cubicBezTo>
                    <a:pt x="17473" y="11688"/>
                    <a:pt x="19673" y="10917"/>
                    <a:pt x="21262" y="9489"/>
                  </a:cubicBezTo>
                  <a:cubicBezTo>
                    <a:pt x="19408" y="8061"/>
                    <a:pt x="17783" y="6307"/>
                    <a:pt x="16073" y="4677"/>
                  </a:cubicBezTo>
                  <a:cubicBezTo>
                    <a:pt x="14361" y="3047"/>
                    <a:pt x="12482" y="1487"/>
                    <a:pt x="10446" y="659"/>
                  </a:cubicBezTo>
                  <a:cubicBezTo>
                    <a:pt x="9331" y="207"/>
                    <a:pt x="8217" y="1"/>
                    <a:pt x="7163" y="1"/>
                  </a:cubicBezTo>
                  <a:close/>
                </a:path>
              </a:pathLst>
            </a:custGeom>
            <a:solidFill>
              <a:srgbClr val="ED90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38" name="Google Shape;9038;p31"/>
            <p:cNvSpPr/>
            <p:nvPr/>
          </p:nvSpPr>
          <p:spPr>
            <a:xfrm>
              <a:off x="10818554" y="2508525"/>
              <a:ext cx="747341" cy="410804"/>
            </a:xfrm>
            <a:custGeom>
              <a:avLst/>
              <a:gdLst/>
              <a:ahLst/>
              <a:cxnLst/>
              <a:rect l="l" t="t" r="r" b="b"/>
              <a:pathLst>
                <a:path w="21263" h="11688" extrusionOk="0">
                  <a:moveTo>
                    <a:pt x="7163" y="1"/>
                  </a:moveTo>
                  <a:cubicBezTo>
                    <a:pt x="6008" y="1"/>
                    <a:pt x="4925" y="248"/>
                    <a:pt x="3991" y="688"/>
                  </a:cubicBezTo>
                  <a:cubicBezTo>
                    <a:pt x="2470" y="1402"/>
                    <a:pt x="390" y="2927"/>
                    <a:pt x="0" y="4703"/>
                  </a:cubicBezTo>
                  <a:cubicBezTo>
                    <a:pt x="2186" y="5844"/>
                    <a:pt x="4068" y="7382"/>
                    <a:pt x="6165" y="8764"/>
                  </a:cubicBezTo>
                  <a:cubicBezTo>
                    <a:pt x="8820" y="10512"/>
                    <a:pt x="11758" y="11545"/>
                    <a:pt x="14444" y="11674"/>
                  </a:cubicBezTo>
                  <a:cubicBezTo>
                    <a:pt x="14636" y="11683"/>
                    <a:pt x="14827" y="11688"/>
                    <a:pt x="15016" y="11688"/>
                  </a:cubicBezTo>
                  <a:cubicBezTo>
                    <a:pt x="17473" y="11688"/>
                    <a:pt x="19673" y="10917"/>
                    <a:pt x="21262" y="9489"/>
                  </a:cubicBezTo>
                  <a:cubicBezTo>
                    <a:pt x="19408" y="8061"/>
                    <a:pt x="17783" y="6307"/>
                    <a:pt x="16073" y="4677"/>
                  </a:cubicBezTo>
                  <a:cubicBezTo>
                    <a:pt x="14361" y="3047"/>
                    <a:pt x="12482" y="1487"/>
                    <a:pt x="10446" y="659"/>
                  </a:cubicBezTo>
                  <a:cubicBezTo>
                    <a:pt x="9331" y="207"/>
                    <a:pt x="8217" y="1"/>
                    <a:pt x="71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39" name="Google Shape;9039;p31"/>
            <p:cNvSpPr/>
            <p:nvPr/>
          </p:nvSpPr>
          <p:spPr>
            <a:xfrm>
              <a:off x="10818484" y="2508525"/>
              <a:ext cx="747341" cy="357942"/>
            </a:xfrm>
            <a:custGeom>
              <a:avLst/>
              <a:gdLst/>
              <a:ahLst/>
              <a:cxnLst/>
              <a:rect l="l" t="t" r="r" b="b"/>
              <a:pathLst>
                <a:path w="21263" h="10184" extrusionOk="0">
                  <a:moveTo>
                    <a:pt x="7164" y="1"/>
                  </a:moveTo>
                  <a:cubicBezTo>
                    <a:pt x="6009" y="1"/>
                    <a:pt x="4926" y="248"/>
                    <a:pt x="3991" y="688"/>
                  </a:cubicBezTo>
                  <a:cubicBezTo>
                    <a:pt x="2471" y="1402"/>
                    <a:pt x="388" y="2925"/>
                    <a:pt x="1" y="4703"/>
                  </a:cubicBezTo>
                  <a:cubicBezTo>
                    <a:pt x="52" y="4730"/>
                    <a:pt x="102" y="4759"/>
                    <a:pt x="155" y="4784"/>
                  </a:cubicBezTo>
                  <a:cubicBezTo>
                    <a:pt x="1189" y="3927"/>
                    <a:pt x="2475" y="3578"/>
                    <a:pt x="3897" y="3578"/>
                  </a:cubicBezTo>
                  <a:cubicBezTo>
                    <a:pt x="7123" y="3578"/>
                    <a:pt x="11045" y="5372"/>
                    <a:pt x="14303" y="7080"/>
                  </a:cubicBezTo>
                  <a:cubicBezTo>
                    <a:pt x="16296" y="8125"/>
                    <a:pt x="18324" y="9296"/>
                    <a:pt x="20361" y="10184"/>
                  </a:cubicBezTo>
                  <a:cubicBezTo>
                    <a:pt x="20679" y="9972"/>
                    <a:pt x="20982" y="9742"/>
                    <a:pt x="21263" y="9489"/>
                  </a:cubicBezTo>
                  <a:cubicBezTo>
                    <a:pt x="19408" y="8061"/>
                    <a:pt x="17784" y="6307"/>
                    <a:pt x="16073" y="4677"/>
                  </a:cubicBezTo>
                  <a:cubicBezTo>
                    <a:pt x="14365" y="3047"/>
                    <a:pt x="12483" y="1485"/>
                    <a:pt x="10447" y="659"/>
                  </a:cubicBezTo>
                  <a:cubicBezTo>
                    <a:pt x="9332" y="207"/>
                    <a:pt x="8218" y="1"/>
                    <a:pt x="7164" y="1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40" name="Google Shape;9040;p31"/>
            <p:cNvSpPr/>
            <p:nvPr/>
          </p:nvSpPr>
          <p:spPr>
            <a:xfrm>
              <a:off x="10818484" y="2655333"/>
              <a:ext cx="491678" cy="122876"/>
            </a:xfrm>
            <a:custGeom>
              <a:avLst/>
              <a:gdLst/>
              <a:ahLst/>
              <a:cxnLst/>
              <a:rect l="l" t="t" r="r" b="b"/>
              <a:pathLst>
                <a:path w="13989" h="3496" extrusionOk="0">
                  <a:moveTo>
                    <a:pt x="2425" y="0"/>
                  </a:moveTo>
                  <a:cubicBezTo>
                    <a:pt x="1582" y="0"/>
                    <a:pt x="741" y="149"/>
                    <a:pt x="1" y="526"/>
                  </a:cubicBezTo>
                  <a:cubicBezTo>
                    <a:pt x="451" y="430"/>
                    <a:pt x="901" y="389"/>
                    <a:pt x="1346" y="389"/>
                  </a:cubicBezTo>
                  <a:cubicBezTo>
                    <a:pt x="2089" y="389"/>
                    <a:pt x="2822" y="504"/>
                    <a:pt x="3537" y="677"/>
                  </a:cubicBezTo>
                  <a:cubicBezTo>
                    <a:pt x="4108" y="822"/>
                    <a:pt x="4674" y="997"/>
                    <a:pt x="5230" y="1207"/>
                  </a:cubicBezTo>
                  <a:cubicBezTo>
                    <a:pt x="5787" y="1410"/>
                    <a:pt x="6339" y="1639"/>
                    <a:pt x="6880" y="1889"/>
                  </a:cubicBezTo>
                  <a:cubicBezTo>
                    <a:pt x="7429" y="2122"/>
                    <a:pt x="7958" y="2399"/>
                    <a:pt x="8538" y="2648"/>
                  </a:cubicBezTo>
                  <a:cubicBezTo>
                    <a:pt x="9117" y="2875"/>
                    <a:pt x="9707" y="3082"/>
                    <a:pt x="10311" y="3221"/>
                  </a:cubicBezTo>
                  <a:cubicBezTo>
                    <a:pt x="11046" y="3388"/>
                    <a:pt x="11803" y="3495"/>
                    <a:pt x="12555" y="3495"/>
                  </a:cubicBezTo>
                  <a:cubicBezTo>
                    <a:pt x="13038" y="3495"/>
                    <a:pt x="13518" y="3451"/>
                    <a:pt x="13989" y="3351"/>
                  </a:cubicBezTo>
                  <a:cubicBezTo>
                    <a:pt x="12769" y="3292"/>
                    <a:pt x="11600" y="3019"/>
                    <a:pt x="10474" y="2655"/>
                  </a:cubicBezTo>
                  <a:cubicBezTo>
                    <a:pt x="9915" y="2455"/>
                    <a:pt x="9361" y="2243"/>
                    <a:pt x="8828" y="1992"/>
                  </a:cubicBezTo>
                  <a:cubicBezTo>
                    <a:pt x="8302" y="1742"/>
                    <a:pt x="7756" y="1455"/>
                    <a:pt x="7193" y="1197"/>
                  </a:cubicBezTo>
                  <a:cubicBezTo>
                    <a:pt x="6067" y="697"/>
                    <a:pt x="4887" y="283"/>
                    <a:pt x="3651" y="97"/>
                  </a:cubicBezTo>
                  <a:cubicBezTo>
                    <a:pt x="3250" y="36"/>
                    <a:pt x="2837" y="0"/>
                    <a:pt x="242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41" name="Google Shape;9041;p31"/>
            <p:cNvSpPr/>
            <p:nvPr/>
          </p:nvSpPr>
          <p:spPr>
            <a:xfrm>
              <a:off x="10952076" y="2758875"/>
              <a:ext cx="484860" cy="160448"/>
            </a:xfrm>
            <a:custGeom>
              <a:avLst/>
              <a:gdLst/>
              <a:ahLst/>
              <a:cxnLst/>
              <a:rect l="l" t="t" r="r" b="b"/>
              <a:pathLst>
                <a:path w="13795" h="4565" extrusionOk="0">
                  <a:moveTo>
                    <a:pt x="0" y="0"/>
                  </a:moveTo>
                  <a:lnTo>
                    <a:pt x="0" y="0"/>
                  </a:lnTo>
                  <a:cubicBezTo>
                    <a:pt x="778" y="547"/>
                    <a:pt x="1556" y="1105"/>
                    <a:pt x="2366" y="1641"/>
                  </a:cubicBezTo>
                  <a:cubicBezTo>
                    <a:pt x="5021" y="3389"/>
                    <a:pt x="7959" y="4422"/>
                    <a:pt x="10645" y="4551"/>
                  </a:cubicBezTo>
                  <a:cubicBezTo>
                    <a:pt x="10834" y="4560"/>
                    <a:pt x="11022" y="4565"/>
                    <a:pt x="11209" y="4565"/>
                  </a:cubicBezTo>
                  <a:cubicBezTo>
                    <a:pt x="12111" y="4565"/>
                    <a:pt x="12977" y="4459"/>
                    <a:pt x="13794" y="4258"/>
                  </a:cubicBezTo>
                  <a:lnTo>
                    <a:pt x="13794" y="4258"/>
                  </a:lnTo>
                  <a:cubicBezTo>
                    <a:pt x="13777" y="4260"/>
                    <a:pt x="13611" y="4282"/>
                    <a:pt x="13286" y="4282"/>
                  </a:cubicBezTo>
                  <a:cubicBezTo>
                    <a:pt x="11918" y="4282"/>
                    <a:pt x="7735" y="3893"/>
                    <a:pt x="0" y="0"/>
                  </a:cubicBezTo>
                  <a:close/>
                </a:path>
              </a:pathLst>
            </a:custGeom>
            <a:solidFill>
              <a:srgbClr val="000000">
                <a:alpha val="18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42" name="Google Shape;9042;p31"/>
            <p:cNvSpPr/>
            <p:nvPr/>
          </p:nvSpPr>
          <p:spPr>
            <a:xfrm>
              <a:off x="10242044" y="1073694"/>
              <a:ext cx="692406" cy="505070"/>
            </a:xfrm>
            <a:custGeom>
              <a:avLst/>
              <a:gdLst/>
              <a:ahLst/>
              <a:cxnLst/>
              <a:rect l="l" t="t" r="r" b="b"/>
              <a:pathLst>
                <a:path w="19700" h="14370" extrusionOk="0">
                  <a:moveTo>
                    <a:pt x="11478" y="0"/>
                  </a:moveTo>
                  <a:cubicBezTo>
                    <a:pt x="11312" y="0"/>
                    <a:pt x="11065" y="195"/>
                    <a:pt x="11072" y="422"/>
                  </a:cubicBezTo>
                  <a:cubicBezTo>
                    <a:pt x="11126" y="1899"/>
                    <a:pt x="10771" y="3464"/>
                    <a:pt x="10055" y="5031"/>
                  </a:cubicBezTo>
                  <a:cubicBezTo>
                    <a:pt x="10043" y="5057"/>
                    <a:pt x="10042" y="5078"/>
                    <a:pt x="10036" y="5100"/>
                  </a:cubicBezTo>
                  <a:cubicBezTo>
                    <a:pt x="6507" y="7566"/>
                    <a:pt x="3222" y="10763"/>
                    <a:pt x="204" y="13940"/>
                  </a:cubicBezTo>
                  <a:cubicBezTo>
                    <a:pt x="0" y="14155"/>
                    <a:pt x="112" y="14370"/>
                    <a:pt x="298" y="14370"/>
                  </a:cubicBezTo>
                  <a:cubicBezTo>
                    <a:pt x="374" y="14370"/>
                    <a:pt x="463" y="14333"/>
                    <a:pt x="547" y="14245"/>
                  </a:cubicBezTo>
                  <a:cubicBezTo>
                    <a:pt x="5963" y="8544"/>
                    <a:pt x="12237" y="2743"/>
                    <a:pt x="19286" y="1450"/>
                  </a:cubicBezTo>
                  <a:cubicBezTo>
                    <a:pt x="19623" y="1390"/>
                    <a:pt x="19700" y="894"/>
                    <a:pt x="19408" y="894"/>
                  </a:cubicBezTo>
                  <a:cubicBezTo>
                    <a:pt x="19391" y="894"/>
                    <a:pt x="19373" y="895"/>
                    <a:pt x="19354" y="899"/>
                  </a:cubicBezTo>
                  <a:cubicBezTo>
                    <a:pt x="16353" y="1449"/>
                    <a:pt x="13488" y="2798"/>
                    <a:pt x="10765" y="4602"/>
                  </a:cubicBezTo>
                  <a:cubicBezTo>
                    <a:pt x="11391" y="3085"/>
                    <a:pt x="11676" y="1589"/>
                    <a:pt x="11624" y="157"/>
                  </a:cubicBezTo>
                  <a:cubicBezTo>
                    <a:pt x="11620" y="46"/>
                    <a:pt x="11558" y="0"/>
                    <a:pt x="11478" y="0"/>
                  </a:cubicBezTo>
                  <a:close/>
                </a:path>
              </a:pathLst>
            </a:custGeom>
            <a:solidFill>
              <a:srgbClr val="383F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43" name="Google Shape;9043;p31"/>
            <p:cNvSpPr/>
            <p:nvPr/>
          </p:nvSpPr>
          <p:spPr>
            <a:xfrm>
              <a:off x="10827622" y="673935"/>
              <a:ext cx="1265240" cy="630195"/>
            </a:xfrm>
            <a:custGeom>
              <a:avLst/>
              <a:gdLst/>
              <a:ahLst/>
              <a:cxnLst/>
              <a:rect l="l" t="t" r="r" b="b"/>
              <a:pathLst>
                <a:path w="35998" h="17930" extrusionOk="0">
                  <a:moveTo>
                    <a:pt x="17416" y="0"/>
                  </a:moveTo>
                  <a:cubicBezTo>
                    <a:pt x="15381" y="0"/>
                    <a:pt x="13216" y="446"/>
                    <a:pt x="11130" y="1604"/>
                  </a:cubicBezTo>
                  <a:cubicBezTo>
                    <a:pt x="8848" y="2871"/>
                    <a:pt x="6858" y="4877"/>
                    <a:pt x="5112" y="6962"/>
                  </a:cubicBezTo>
                  <a:cubicBezTo>
                    <a:pt x="4116" y="8149"/>
                    <a:pt x="3184" y="9378"/>
                    <a:pt x="2222" y="10588"/>
                  </a:cubicBezTo>
                  <a:cubicBezTo>
                    <a:pt x="1720" y="11223"/>
                    <a:pt x="1181" y="11837"/>
                    <a:pt x="682" y="12473"/>
                  </a:cubicBezTo>
                  <a:cubicBezTo>
                    <a:pt x="91" y="13229"/>
                    <a:pt x="1" y="13244"/>
                    <a:pt x="618" y="13530"/>
                  </a:cubicBezTo>
                  <a:cubicBezTo>
                    <a:pt x="1554" y="13965"/>
                    <a:pt x="2705" y="14113"/>
                    <a:pt x="3656" y="14560"/>
                  </a:cubicBezTo>
                  <a:cubicBezTo>
                    <a:pt x="4660" y="15035"/>
                    <a:pt x="5606" y="15588"/>
                    <a:pt x="6575" y="16111"/>
                  </a:cubicBezTo>
                  <a:cubicBezTo>
                    <a:pt x="8350" y="17068"/>
                    <a:pt x="10289" y="17929"/>
                    <a:pt x="12533" y="17929"/>
                  </a:cubicBezTo>
                  <a:cubicBezTo>
                    <a:pt x="12917" y="17929"/>
                    <a:pt x="13310" y="17904"/>
                    <a:pt x="13713" y="17850"/>
                  </a:cubicBezTo>
                  <a:cubicBezTo>
                    <a:pt x="16326" y="17497"/>
                    <a:pt x="19061" y="15943"/>
                    <a:pt x="21496" y="14073"/>
                  </a:cubicBezTo>
                  <a:cubicBezTo>
                    <a:pt x="23931" y="12201"/>
                    <a:pt x="26145" y="9998"/>
                    <a:pt x="28476" y="7963"/>
                  </a:cubicBezTo>
                  <a:cubicBezTo>
                    <a:pt x="30808" y="5929"/>
                    <a:pt x="33331" y="4023"/>
                    <a:pt x="35997" y="2993"/>
                  </a:cubicBezTo>
                  <a:lnTo>
                    <a:pt x="35997" y="2993"/>
                  </a:lnTo>
                  <a:cubicBezTo>
                    <a:pt x="34851" y="3303"/>
                    <a:pt x="33736" y="3432"/>
                    <a:pt x="32657" y="3432"/>
                  </a:cubicBezTo>
                  <a:cubicBezTo>
                    <a:pt x="30861" y="3432"/>
                    <a:pt x="29161" y="3073"/>
                    <a:pt x="27573" y="2587"/>
                  </a:cubicBezTo>
                  <a:cubicBezTo>
                    <a:pt x="25029" y="1808"/>
                    <a:pt x="22659" y="708"/>
                    <a:pt x="19961" y="228"/>
                  </a:cubicBezTo>
                  <a:cubicBezTo>
                    <a:pt x="19149" y="83"/>
                    <a:pt x="18295" y="0"/>
                    <a:pt x="17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44" name="Google Shape;9044;p31"/>
            <p:cNvSpPr/>
            <p:nvPr/>
          </p:nvSpPr>
          <p:spPr>
            <a:xfrm>
              <a:off x="10836865" y="779094"/>
              <a:ext cx="1256066" cy="525033"/>
            </a:xfrm>
            <a:custGeom>
              <a:avLst/>
              <a:gdLst/>
              <a:ahLst/>
              <a:cxnLst/>
              <a:rect l="l" t="t" r="r" b="b"/>
              <a:pathLst>
                <a:path w="35737" h="14938" extrusionOk="0">
                  <a:moveTo>
                    <a:pt x="35737" y="1"/>
                  </a:moveTo>
                  <a:lnTo>
                    <a:pt x="35737" y="1"/>
                  </a:lnTo>
                  <a:cubicBezTo>
                    <a:pt x="34590" y="309"/>
                    <a:pt x="33477" y="439"/>
                    <a:pt x="32397" y="439"/>
                  </a:cubicBezTo>
                  <a:cubicBezTo>
                    <a:pt x="32223" y="439"/>
                    <a:pt x="32050" y="436"/>
                    <a:pt x="31878" y="429"/>
                  </a:cubicBezTo>
                  <a:cubicBezTo>
                    <a:pt x="27760" y="2460"/>
                    <a:pt x="23638" y="5923"/>
                    <a:pt x="19581" y="7758"/>
                  </a:cubicBezTo>
                  <a:cubicBezTo>
                    <a:pt x="18082" y="8436"/>
                    <a:pt x="16559" y="8892"/>
                    <a:pt x="15108" y="8958"/>
                  </a:cubicBezTo>
                  <a:cubicBezTo>
                    <a:pt x="14938" y="8966"/>
                    <a:pt x="14771" y="8969"/>
                    <a:pt x="14604" y="8969"/>
                  </a:cubicBezTo>
                  <a:cubicBezTo>
                    <a:pt x="13392" y="8969"/>
                    <a:pt x="12246" y="8778"/>
                    <a:pt x="11107" y="8601"/>
                  </a:cubicBezTo>
                  <a:cubicBezTo>
                    <a:pt x="9987" y="8426"/>
                    <a:pt x="8868" y="8306"/>
                    <a:pt x="7721" y="8306"/>
                  </a:cubicBezTo>
                  <a:cubicBezTo>
                    <a:pt x="6170" y="8306"/>
                    <a:pt x="4567" y="8525"/>
                    <a:pt x="2840" y="9124"/>
                  </a:cubicBezTo>
                  <a:cubicBezTo>
                    <a:pt x="1932" y="9438"/>
                    <a:pt x="935" y="9825"/>
                    <a:pt x="1" y="10337"/>
                  </a:cubicBezTo>
                  <a:cubicBezTo>
                    <a:pt x="65" y="10397"/>
                    <a:pt x="182" y="10457"/>
                    <a:pt x="359" y="10538"/>
                  </a:cubicBezTo>
                  <a:cubicBezTo>
                    <a:pt x="1295" y="10973"/>
                    <a:pt x="2448" y="11121"/>
                    <a:pt x="3398" y="11568"/>
                  </a:cubicBezTo>
                  <a:cubicBezTo>
                    <a:pt x="4400" y="12043"/>
                    <a:pt x="5347" y="12597"/>
                    <a:pt x="6315" y="13119"/>
                  </a:cubicBezTo>
                  <a:cubicBezTo>
                    <a:pt x="8090" y="14076"/>
                    <a:pt x="10028" y="14937"/>
                    <a:pt x="12272" y="14937"/>
                  </a:cubicBezTo>
                  <a:cubicBezTo>
                    <a:pt x="12657" y="14937"/>
                    <a:pt x="13050" y="14912"/>
                    <a:pt x="13453" y="14858"/>
                  </a:cubicBezTo>
                  <a:cubicBezTo>
                    <a:pt x="16066" y="14505"/>
                    <a:pt x="18803" y="12953"/>
                    <a:pt x="21237" y="11081"/>
                  </a:cubicBezTo>
                  <a:cubicBezTo>
                    <a:pt x="23671" y="9209"/>
                    <a:pt x="25885" y="7006"/>
                    <a:pt x="28217" y="4971"/>
                  </a:cubicBezTo>
                  <a:cubicBezTo>
                    <a:pt x="30547" y="2937"/>
                    <a:pt x="33071" y="1029"/>
                    <a:pt x="35737" y="1"/>
                  </a:cubicBezTo>
                  <a:close/>
                </a:path>
              </a:pathLst>
            </a:custGeom>
            <a:solidFill>
              <a:srgbClr val="000000">
                <a:alpha val="18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45" name="Google Shape;9045;p31"/>
            <p:cNvSpPr/>
            <p:nvPr/>
          </p:nvSpPr>
          <p:spPr>
            <a:xfrm>
              <a:off x="10836865" y="859299"/>
              <a:ext cx="764282" cy="283008"/>
            </a:xfrm>
            <a:custGeom>
              <a:avLst/>
              <a:gdLst/>
              <a:ahLst/>
              <a:cxnLst/>
              <a:rect l="l" t="t" r="r" b="b"/>
              <a:pathLst>
                <a:path w="21745" h="8052" extrusionOk="0">
                  <a:moveTo>
                    <a:pt x="16977" y="0"/>
                  </a:moveTo>
                  <a:cubicBezTo>
                    <a:pt x="16592" y="0"/>
                    <a:pt x="16207" y="14"/>
                    <a:pt x="15823" y="39"/>
                  </a:cubicBezTo>
                  <a:cubicBezTo>
                    <a:pt x="13816" y="209"/>
                    <a:pt x="11798" y="749"/>
                    <a:pt x="10022" y="1775"/>
                  </a:cubicBezTo>
                  <a:cubicBezTo>
                    <a:pt x="9126" y="2304"/>
                    <a:pt x="8345" y="2868"/>
                    <a:pt x="7522" y="3408"/>
                  </a:cubicBezTo>
                  <a:cubicBezTo>
                    <a:pt x="6713" y="3968"/>
                    <a:pt x="5887" y="4497"/>
                    <a:pt x="5070" y="5037"/>
                  </a:cubicBezTo>
                  <a:cubicBezTo>
                    <a:pt x="3427" y="6113"/>
                    <a:pt x="1748" y="7106"/>
                    <a:pt x="1" y="8052"/>
                  </a:cubicBezTo>
                  <a:cubicBezTo>
                    <a:pt x="1904" y="7493"/>
                    <a:pt x="3734" y="6670"/>
                    <a:pt x="5470" y="5710"/>
                  </a:cubicBezTo>
                  <a:cubicBezTo>
                    <a:pt x="6349" y="5241"/>
                    <a:pt x="7192" y="4721"/>
                    <a:pt x="8038" y="4205"/>
                  </a:cubicBezTo>
                  <a:cubicBezTo>
                    <a:pt x="8878" y="3685"/>
                    <a:pt x="9705" y="3105"/>
                    <a:pt x="10517" y="2647"/>
                  </a:cubicBezTo>
                  <a:cubicBezTo>
                    <a:pt x="10921" y="2398"/>
                    <a:pt x="11363" y="2212"/>
                    <a:pt x="11784" y="1995"/>
                  </a:cubicBezTo>
                  <a:cubicBezTo>
                    <a:pt x="12230" y="1831"/>
                    <a:pt x="12660" y="1625"/>
                    <a:pt x="13120" y="1491"/>
                  </a:cubicBezTo>
                  <a:cubicBezTo>
                    <a:pt x="14017" y="1162"/>
                    <a:pt x="14965" y="991"/>
                    <a:pt x="15911" y="816"/>
                  </a:cubicBezTo>
                  <a:cubicBezTo>
                    <a:pt x="16929" y="671"/>
                    <a:pt x="17964" y="595"/>
                    <a:pt x="19006" y="595"/>
                  </a:cubicBezTo>
                  <a:cubicBezTo>
                    <a:pt x="19915" y="595"/>
                    <a:pt x="20830" y="653"/>
                    <a:pt x="21744" y="775"/>
                  </a:cubicBezTo>
                  <a:cubicBezTo>
                    <a:pt x="20228" y="236"/>
                    <a:pt x="18606" y="0"/>
                    <a:pt x="1697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46" name="Google Shape;9046;p31"/>
            <p:cNvSpPr/>
            <p:nvPr/>
          </p:nvSpPr>
          <p:spPr>
            <a:xfrm>
              <a:off x="10977522" y="673865"/>
              <a:ext cx="759467" cy="281496"/>
            </a:xfrm>
            <a:custGeom>
              <a:avLst/>
              <a:gdLst/>
              <a:ahLst/>
              <a:cxnLst/>
              <a:rect l="l" t="t" r="r" b="b"/>
              <a:pathLst>
                <a:path w="21608" h="8009" extrusionOk="0">
                  <a:moveTo>
                    <a:pt x="13149" y="0"/>
                  </a:moveTo>
                  <a:cubicBezTo>
                    <a:pt x="11114" y="0"/>
                    <a:pt x="8950" y="446"/>
                    <a:pt x="6865" y="1603"/>
                  </a:cubicBezTo>
                  <a:cubicBezTo>
                    <a:pt x="4583" y="2872"/>
                    <a:pt x="2593" y="4878"/>
                    <a:pt x="847" y="6961"/>
                  </a:cubicBezTo>
                  <a:cubicBezTo>
                    <a:pt x="558" y="7307"/>
                    <a:pt x="282" y="7658"/>
                    <a:pt x="1" y="8008"/>
                  </a:cubicBezTo>
                  <a:cubicBezTo>
                    <a:pt x="5558" y="2321"/>
                    <a:pt x="11267" y="979"/>
                    <a:pt x="15417" y="979"/>
                  </a:cubicBezTo>
                  <a:cubicBezTo>
                    <a:pt x="19128" y="979"/>
                    <a:pt x="21593" y="2052"/>
                    <a:pt x="21593" y="2052"/>
                  </a:cubicBezTo>
                  <a:lnTo>
                    <a:pt x="21607" y="2022"/>
                  </a:lnTo>
                  <a:cubicBezTo>
                    <a:pt x="19679" y="1343"/>
                    <a:pt x="17787" y="601"/>
                    <a:pt x="15696" y="228"/>
                  </a:cubicBezTo>
                  <a:cubicBezTo>
                    <a:pt x="14883" y="83"/>
                    <a:pt x="14028" y="0"/>
                    <a:pt x="13149" y="0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47" name="Google Shape;9047;p31"/>
            <p:cNvSpPr/>
            <p:nvPr/>
          </p:nvSpPr>
          <p:spPr>
            <a:xfrm>
              <a:off x="10399360" y="132746"/>
              <a:ext cx="545770" cy="992706"/>
            </a:xfrm>
            <a:custGeom>
              <a:avLst/>
              <a:gdLst/>
              <a:ahLst/>
              <a:cxnLst/>
              <a:rect l="l" t="t" r="r" b="b"/>
              <a:pathLst>
                <a:path w="15528" h="28244" extrusionOk="0">
                  <a:moveTo>
                    <a:pt x="12291" y="0"/>
                  </a:moveTo>
                  <a:cubicBezTo>
                    <a:pt x="10491" y="2511"/>
                    <a:pt x="8258" y="4731"/>
                    <a:pt x="6186" y="7060"/>
                  </a:cubicBezTo>
                  <a:cubicBezTo>
                    <a:pt x="4114" y="9389"/>
                    <a:pt x="2140" y="11938"/>
                    <a:pt x="1144" y="14660"/>
                  </a:cubicBezTo>
                  <a:cubicBezTo>
                    <a:pt x="1" y="17783"/>
                    <a:pt x="285" y="20850"/>
                    <a:pt x="1474" y="23169"/>
                  </a:cubicBezTo>
                  <a:cubicBezTo>
                    <a:pt x="2485" y="25137"/>
                    <a:pt x="4589" y="27812"/>
                    <a:pt x="6946" y="28244"/>
                  </a:cubicBezTo>
                  <a:cubicBezTo>
                    <a:pt x="8351" y="25306"/>
                    <a:pt x="10295" y="22757"/>
                    <a:pt x="12020" y="19931"/>
                  </a:cubicBezTo>
                  <a:cubicBezTo>
                    <a:pt x="14203" y="16353"/>
                    <a:pt x="15432" y="12432"/>
                    <a:pt x="15481" y="8887"/>
                  </a:cubicBezTo>
                  <a:cubicBezTo>
                    <a:pt x="15528" y="5343"/>
                    <a:pt x="14396" y="2186"/>
                    <a:pt x="12291" y="0"/>
                  </a:cubicBezTo>
                  <a:close/>
                </a:path>
              </a:pathLst>
            </a:custGeom>
            <a:solidFill>
              <a:srgbClr val="ED90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48" name="Google Shape;9048;p31"/>
            <p:cNvSpPr/>
            <p:nvPr/>
          </p:nvSpPr>
          <p:spPr>
            <a:xfrm>
              <a:off x="10399360" y="132746"/>
              <a:ext cx="545770" cy="992706"/>
            </a:xfrm>
            <a:custGeom>
              <a:avLst/>
              <a:gdLst/>
              <a:ahLst/>
              <a:cxnLst/>
              <a:rect l="l" t="t" r="r" b="b"/>
              <a:pathLst>
                <a:path w="15528" h="28244" extrusionOk="0">
                  <a:moveTo>
                    <a:pt x="12291" y="0"/>
                  </a:moveTo>
                  <a:cubicBezTo>
                    <a:pt x="10491" y="2511"/>
                    <a:pt x="8258" y="4731"/>
                    <a:pt x="6186" y="7060"/>
                  </a:cubicBezTo>
                  <a:cubicBezTo>
                    <a:pt x="4114" y="9389"/>
                    <a:pt x="2140" y="11938"/>
                    <a:pt x="1144" y="14660"/>
                  </a:cubicBezTo>
                  <a:cubicBezTo>
                    <a:pt x="1" y="17783"/>
                    <a:pt x="285" y="20850"/>
                    <a:pt x="1474" y="23169"/>
                  </a:cubicBezTo>
                  <a:cubicBezTo>
                    <a:pt x="2485" y="25137"/>
                    <a:pt x="4589" y="27812"/>
                    <a:pt x="6946" y="28244"/>
                  </a:cubicBezTo>
                  <a:cubicBezTo>
                    <a:pt x="8351" y="25306"/>
                    <a:pt x="10295" y="22757"/>
                    <a:pt x="12020" y="19931"/>
                  </a:cubicBezTo>
                  <a:cubicBezTo>
                    <a:pt x="14203" y="16353"/>
                    <a:pt x="15432" y="12432"/>
                    <a:pt x="15481" y="8887"/>
                  </a:cubicBezTo>
                  <a:cubicBezTo>
                    <a:pt x="15528" y="5343"/>
                    <a:pt x="14396" y="2186"/>
                    <a:pt x="1229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49" name="Google Shape;9049;p31"/>
            <p:cNvSpPr/>
            <p:nvPr/>
          </p:nvSpPr>
          <p:spPr>
            <a:xfrm>
              <a:off x="10399325" y="132675"/>
              <a:ext cx="465704" cy="992741"/>
            </a:xfrm>
            <a:custGeom>
              <a:avLst/>
              <a:gdLst/>
              <a:ahLst/>
              <a:cxnLst/>
              <a:rect l="l" t="t" r="r" b="b"/>
              <a:pathLst>
                <a:path w="13250" h="28245" extrusionOk="0">
                  <a:moveTo>
                    <a:pt x="12292" y="1"/>
                  </a:moveTo>
                  <a:cubicBezTo>
                    <a:pt x="10492" y="2511"/>
                    <a:pt x="8259" y="4732"/>
                    <a:pt x="6187" y="7061"/>
                  </a:cubicBezTo>
                  <a:cubicBezTo>
                    <a:pt x="4115" y="9390"/>
                    <a:pt x="2141" y="11939"/>
                    <a:pt x="1145" y="14660"/>
                  </a:cubicBezTo>
                  <a:cubicBezTo>
                    <a:pt x="0" y="17781"/>
                    <a:pt x="286" y="20849"/>
                    <a:pt x="1475" y="23169"/>
                  </a:cubicBezTo>
                  <a:cubicBezTo>
                    <a:pt x="2483" y="25138"/>
                    <a:pt x="4588" y="27814"/>
                    <a:pt x="6947" y="28244"/>
                  </a:cubicBezTo>
                  <a:cubicBezTo>
                    <a:pt x="6981" y="28174"/>
                    <a:pt x="7016" y="28107"/>
                    <a:pt x="7049" y="28039"/>
                  </a:cubicBezTo>
                  <a:cubicBezTo>
                    <a:pt x="3201" y="23708"/>
                    <a:pt x="6403" y="15583"/>
                    <a:pt x="9432" y="9285"/>
                  </a:cubicBezTo>
                  <a:cubicBezTo>
                    <a:pt x="10718" y="6612"/>
                    <a:pt x="12170" y="3887"/>
                    <a:pt x="13250" y="1158"/>
                  </a:cubicBezTo>
                  <a:cubicBezTo>
                    <a:pt x="12957" y="748"/>
                    <a:pt x="12640" y="361"/>
                    <a:pt x="12292" y="1"/>
                  </a:cubicBezTo>
                  <a:close/>
                </a:path>
              </a:pathLst>
            </a:custGeom>
            <a:solidFill>
              <a:srgbClr val="000000">
                <a:alpha val="18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50" name="Google Shape;9050;p31"/>
            <p:cNvSpPr/>
            <p:nvPr/>
          </p:nvSpPr>
          <p:spPr>
            <a:xfrm>
              <a:off x="10611048" y="472896"/>
              <a:ext cx="154790" cy="652513"/>
            </a:xfrm>
            <a:custGeom>
              <a:avLst/>
              <a:gdLst/>
              <a:ahLst/>
              <a:cxnLst/>
              <a:rect l="l" t="t" r="r" b="b"/>
              <a:pathLst>
                <a:path w="4404" h="18565" extrusionOk="0">
                  <a:moveTo>
                    <a:pt x="4011" y="1"/>
                  </a:moveTo>
                  <a:lnTo>
                    <a:pt x="4011" y="1"/>
                  </a:lnTo>
                  <a:cubicBezTo>
                    <a:pt x="3989" y="1610"/>
                    <a:pt x="3682" y="3163"/>
                    <a:pt x="3246" y="4668"/>
                  </a:cubicBezTo>
                  <a:cubicBezTo>
                    <a:pt x="3011" y="5413"/>
                    <a:pt x="2759" y="6151"/>
                    <a:pt x="2451" y="6868"/>
                  </a:cubicBezTo>
                  <a:cubicBezTo>
                    <a:pt x="2145" y="7571"/>
                    <a:pt x="1789" y="8305"/>
                    <a:pt x="1478" y="9057"/>
                  </a:cubicBezTo>
                  <a:cubicBezTo>
                    <a:pt x="870" y="10561"/>
                    <a:pt x="379" y="12136"/>
                    <a:pt x="189" y="13775"/>
                  </a:cubicBezTo>
                  <a:cubicBezTo>
                    <a:pt x="0" y="15394"/>
                    <a:pt x="132" y="17137"/>
                    <a:pt x="922" y="18564"/>
                  </a:cubicBezTo>
                  <a:cubicBezTo>
                    <a:pt x="532" y="16993"/>
                    <a:pt x="649" y="15419"/>
                    <a:pt x="960" y="13898"/>
                  </a:cubicBezTo>
                  <a:cubicBezTo>
                    <a:pt x="1127" y="13136"/>
                    <a:pt x="1330" y="12383"/>
                    <a:pt x="1585" y="11642"/>
                  </a:cubicBezTo>
                  <a:cubicBezTo>
                    <a:pt x="1823" y="10897"/>
                    <a:pt x="2100" y="10161"/>
                    <a:pt x="2406" y="9436"/>
                  </a:cubicBezTo>
                  <a:cubicBezTo>
                    <a:pt x="2689" y="8704"/>
                    <a:pt x="3031" y="7994"/>
                    <a:pt x="3331" y="7218"/>
                  </a:cubicBezTo>
                  <a:cubicBezTo>
                    <a:pt x="3604" y="6442"/>
                    <a:pt x="3851" y="5659"/>
                    <a:pt x="4007" y="4853"/>
                  </a:cubicBezTo>
                  <a:cubicBezTo>
                    <a:pt x="4314" y="3249"/>
                    <a:pt x="4404" y="1576"/>
                    <a:pt x="401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51" name="Google Shape;9051;p31"/>
            <p:cNvSpPr/>
            <p:nvPr/>
          </p:nvSpPr>
          <p:spPr>
            <a:xfrm>
              <a:off x="10749596" y="299693"/>
              <a:ext cx="208003" cy="645835"/>
            </a:xfrm>
            <a:custGeom>
              <a:avLst/>
              <a:gdLst/>
              <a:ahLst/>
              <a:cxnLst/>
              <a:rect l="l" t="t" r="r" b="b"/>
              <a:pathLst>
                <a:path w="5918" h="18375" extrusionOk="0">
                  <a:moveTo>
                    <a:pt x="4987" y="1"/>
                  </a:moveTo>
                  <a:cubicBezTo>
                    <a:pt x="5005" y="115"/>
                    <a:pt x="5917" y="5539"/>
                    <a:pt x="0" y="18374"/>
                  </a:cubicBezTo>
                  <a:cubicBezTo>
                    <a:pt x="688" y="17326"/>
                    <a:pt x="1388" y="16274"/>
                    <a:pt x="2055" y="15181"/>
                  </a:cubicBezTo>
                  <a:cubicBezTo>
                    <a:pt x="4238" y="11603"/>
                    <a:pt x="5467" y="7682"/>
                    <a:pt x="5516" y="4137"/>
                  </a:cubicBezTo>
                  <a:cubicBezTo>
                    <a:pt x="5534" y="2679"/>
                    <a:pt x="5353" y="1288"/>
                    <a:pt x="4987" y="1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52" name="Google Shape;9052;p31"/>
            <p:cNvSpPr/>
            <p:nvPr/>
          </p:nvSpPr>
          <p:spPr>
            <a:xfrm>
              <a:off x="7159580" y="603431"/>
              <a:ext cx="1102155" cy="672512"/>
            </a:xfrm>
            <a:custGeom>
              <a:avLst/>
              <a:gdLst/>
              <a:ahLst/>
              <a:cxnLst/>
              <a:rect l="l" t="t" r="r" b="b"/>
              <a:pathLst>
                <a:path w="31358" h="19134" extrusionOk="0">
                  <a:moveTo>
                    <a:pt x="158" y="1"/>
                  </a:moveTo>
                  <a:cubicBezTo>
                    <a:pt x="131" y="1"/>
                    <a:pt x="103" y="9"/>
                    <a:pt x="79" y="25"/>
                  </a:cubicBezTo>
                  <a:cubicBezTo>
                    <a:pt x="16" y="68"/>
                    <a:pt x="0" y="155"/>
                    <a:pt x="43" y="218"/>
                  </a:cubicBezTo>
                  <a:cubicBezTo>
                    <a:pt x="2825" y="4234"/>
                    <a:pt x="6364" y="7653"/>
                    <a:pt x="10438" y="10292"/>
                  </a:cubicBezTo>
                  <a:cubicBezTo>
                    <a:pt x="9411" y="10027"/>
                    <a:pt x="8467" y="9971"/>
                    <a:pt x="7855" y="9971"/>
                  </a:cubicBezTo>
                  <a:cubicBezTo>
                    <a:pt x="7438" y="9971"/>
                    <a:pt x="7174" y="9997"/>
                    <a:pt x="7144" y="10001"/>
                  </a:cubicBezTo>
                  <a:cubicBezTo>
                    <a:pt x="7067" y="10008"/>
                    <a:pt x="7014" y="10077"/>
                    <a:pt x="7021" y="10154"/>
                  </a:cubicBezTo>
                  <a:cubicBezTo>
                    <a:pt x="7028" y="10225"/>
                    <a:pt x="7088" y="10277"/>
                    <a:pt x="7159" y="10277"/>
                  </a:cubicBezTo>
                  <a:cubicBezTo>
                    <a:pt x="7164" y="10277"/>
                    <a:pt x="7168" y="10277"/>
                    <a:pt x="7173" y="10277"/>
                  </a:cubicBezTo>
                  <a:cubicBezTo>
                    <a:pt x="7180" y="10276"/>
                    <a:pt x="7428" y="10252"/>
                    <a:pt x="7833" y="10252"/>
                  </a:cubicBezTo>
                  <a:cubicBezTo>
                    <a:pt x="8630" y="10252"/>
                    <a:pt x="10034" y="10346"/>
                    <a:pt x="11405" y="10901"/>
                  </a:cubicBezTo>
                  <a:cubicBezTo>
                    <a:pt x="12634" y="11644"/>
                    <a:pt x="13908" y="12320"/>
                    <a:pt x="15220" y="12920"/>
                  </a:cubicBezTo>
                  <a:lnTo>
                    <a:pt x="15317" y="12963"/>
                  </a:lnTo>
                  <a:cubicBezTo>
                    <a:pt x="15320" y="12964"/>
                    <a:pt x="15323" y="12966"/>
                    <a:pt x="15326" y="12966"/>
                  </a:cubicBezTo>
                  <a:cubicBezTo>
                    <a:pt x="17599" y="13996"/>
                    <a:pt x="20002" y="14812"/>
                    <a:pt x="22328" y="15599"/>
                  </a:cubicBezTo>
                  <a:cubicBezTo>
                    <a:pt x="22338" y="15602"/>
                    <a:pt x="22348" y="15606"/>
                    <a:pt x="22357" y="15609"/>
                  </a:cubicBezTo>
                  <a:cubicBezTo>
                    <a:pt x="21598" y="15736"/>
                    <a:pt x="20268" y="16056"/>
                    <a:pt x="19231" y="16836"/>
                  </a:cubicBezTo>
                  <a:cubicBezTo>
                    <a:pt x="19169" y="16884"/>
                    <a:pt x="19156" y="16968"/>
                    <a:pt x="19204" y="17029"/>
                  </a:cubicBezTo>
                  <a:cubicBezTo>
                    <a:pt x="19231" y="17065"/>
                    <a:pt x="19272" y="17084"/>
                    <a:pt x="19314" y="17084"/>
                  </a:cubicBezTo>
                  <a:cubicBezTo>
                    <a:pt x="19343" y="17084"/>
                    <a:pt x="19372" y="17075"/>
                    <a:pt x="19396" y="17056"/>
                  </a:cubicBezTo>
                  <a:cubicBezTo>
                    <a:pt x="20752" y="16036"/>
                    <a:pt x="22700" y="15833"/>
                    <a:pt x="22950" y="15809"/>
                  </a:cubicBezTo>
                  <a:cubicBezTo>
                    <a:pt x="25710" y="16748"/>
                    <a:pt x="28535" y="17738"/>
                    <a:pt x="31134" y="19117"/>
                  </a:cubicBezTo>
                  <a:cubicBezTo>
                    <a:pt x="31155" y="19128"/>
                    <a:pt x="31177" y="19133"/>
                    <a:pt x="31199" y="19133"/>
                  </a:cubicBezTo>
                  <a:cubicBezTo>
                    <a:pt x="31246" y="19133"/>
                    <a:pt x="31291" y="19109"/>
                    <a:pt x="31316" y="19067"/>
                  </a:cubicBezTo>
                  <a:cubicBezTo>
                    <a:pt x="31319" y="19065"/>
                    <a:pt x="31320" y="19061"/>
                    <a:pt x="31322" y="19058"/>
                  </a:cubicBezTo>
                  <a:cubicBezTo>
                    <a:pt x="31357" y="18990"/>
                    <a:pt x="31333" y="18907"/>
                    <a:pt x="31264" y="18871"/>
                  </a:cubicBezTo>
                  <a:cubicBezTo>
                    <a:pt x="28454" y="17384"/>
                    <a:pt x="25388" y="16343"/>
                    <a:pt x="22420" y="15338"/>
                  </a:cubicBezTo>
                  <a:cubicBezTo>
                    <a:pt x="20109" y="14555"/>
                    <a:pt x="17719" y="13743"/>
                    <a:pt x="15466" y="12723"/>
                  </a:cubicBezTo>
                  <a:cubicBezTo>
                    <a:pt x="15344" y="12578"/>
                    <a:pt x="14623" y="11644"/>
                    <a:pt x="14431" y="9878"/>
                  </a:cubicBezTo>
                  <a:cubicBezTo>
                    <a:pt x="14423" y="9808"/>
                    <a:pt x="14362" y="9755"/>
                    <a:pt x="14293" y="9755"/>
                  </a:cubicBezTo>
                  <a:cubicBezTo>
                    <a:pt x="14288" y="9755"/>
                    <a:pt x="14284" y="9755"/>
                    <a:pt x="14280" y="9755"/>
                  </a:cubicBezTo>
                  <a:cubicBezTo>
                    <a:pt x="14204" y="9764"/>
                    <a:pt x="14148" y="9832"/>
                    <a:pt x="14156" y="9907"/>
                  </a:cubicBezTo>
                  <a:cubicBezTo>
                    <a:pt x="14291" y="11173"/>
                    <a:pt x="14687" y="12027"/>
                    <a:pt x="14969" y="12494"/>
                  </a:cubicBezTo>
                  <a:cubicBezTo>
                    <a:pt x="9065" y="9719"/>
                    <a:pt x="3988" y="5427"/>
                    <a:pt x="272" y="61"/>
                  </a:cubicBezTo>
                  <a:cubicBezTo>
                    <a:pt x="245" y="22"/>
                    <a:pt x="202" y="1"/>
                    <a:pt x="15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53" name="Google Shape;9053;p31"/>
            <p:cNvSpPr/>
            <p:nvPr/>
          </p:nvSpPr>
          <p:spPr>
            <a:xfrm>
              <a:off x="6526097" y="873323"/>
              <a:ext cx="917174" cy="314148"/>
            </a:xfrm>
            <a:custGeom>
              <a:avLst/>
              <a:gdLst/>
              <a:ahLst/>
              <a:cxnLst/>
              <a:rect l="l" t="t" r="r" b="b"/>
              <a:pathLst>
                <a:path w="26095" h="8938" extrusionOk="0">
                  <a:moveTo>
                    <a:pt x="19675" y="0"/>
                  </a:moveTo>
                  <a:cubicBezTo>
                    <a:pt x="18511" y="0"/>
                    <a:pt x="17349" y="210"/>
                    <a:pt x="16267" y="643"/>
                  </a:cubicBezTo>
                  <a:cubicBezTo>
                    <a:pt x="15228" y="1060"/>
                    <a:pt x="14251" y="1665"/>
                    <a:pt x="13149" y="1863"/>
                  </a:cubicBezTo>
                  <a:cubicBezTo>
                    <a:pt x="12299" y="2018"/>
                    <a:pt x="11422" y="1918"/>
                    <a:pt x="10566" y="2025"/>
                  </a:cubicBezTo>
                  <a:cubicBezTo>
                    <a:pt x="8687" y="2262"/>
                    <a:pt x="7091" y="3462"/>
                    <a:pt x="5592" y="4619"/>
                  </a:cubicBezTo>
                  <a:cubicBezTo>
                    <a:pt x="3729" y="6058"/>
                    <a:pt x="1864" y="7499"/>
                    <a:pt x="1" y="8937"/>
                  </a:cubicBezTo>
                  <a:cubicBezTo>
                    <a:pt x="1440" y="8109"/>
                    <a:pt x="3093" y="7834"/>
                    <a:pt x="4769" y="7834"/>
                  </a:cubicBezTo>
                  <a:cubicBezTo>
                    <a:pt x="5687" y="7834"/>
                    <a:pt x="6612" y="7916"/>
                    <a:pt x="7514" y="8036"/>
                  </a:cubicBezTo>
                  <a:cubicBezTo>
                    <a:pt x="9582" y="8312"/>
                    <a:pt x="11657" y="8758"/>
                    <a:pt x="13732" y="8758"/>
                  </a:cubicBezTo>
                  <a:cubicBezTo>
                    <a:pt x="14212" y="8758"/>
                    <a:pt x="14691" y="8734"/>
                    <a:pt x="15171" y="8679"/>
                  </a:cubicBezTo>
                  <a:cubicBezTo>
                    <a:pt x="19372" y="8194"/>
                    <a:pt x="22874" y="5168"/>
                    <a:pt x="26094" y="2429"/>
                  </a:cubicBezTo>
                  <a:cubicBezTo>
                    <a:pt x="24364" y="848"/>
                    <a:pt x="22015" y="0"/>
                    <a:pt x="1967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54" name="Google Shape;9054;p31"/>
            <p:cNvSpPr/>
            <p:nvPr/>
          </p:nvSpPr>
          <p:spPr>
            <a:xfrm>
              <a:off x="6846845" y="44352"/>
              <a:ext cx="434212" cy="642777"/>
            </a:xfrm>
            <a:custGeom>
              <a:avLst/>
              <a:gdLst/>
              <a:ahLst/>
              <a:cxnLst/>
              <a:rect l="l" t="t" r="r" b="b"/>
              <a:pathLst>
                <a:path w="12354" h="18288" extrusionOk="0">
                  <a:moveTo>
                    <a:pt x="504" y="0"/>
                  </a:moveTo>
                  <a:lnTo>
                    <a:pt x="504" y="0"/>
                  </a:lnTo>
                  <a:cubicBezTo>
                    <a:pt x="1" y="3708"/>
                    <a:pt x="731" y="7575"/>
                    <a:pt x="2553" y="10844"/>
                  </a:cubicBezTo>
                  <a:cubicBezTo>
                    <a:pt x="4374" y="14111"/>
                    <a:pt x="7278" y="16766"/>
                    <a:pt x="10697" y="18288"/>
                  </a:cubicBezTo>
                  <a:cubicBezTo>
                    <a:pt x="12246" y="16255"/>
                    <a:pt x="12353" y="13046"/>
                    <a:pt x="11286" y="10724"/>
                  </a:cubicBezTo>
                  <a:cubicBezTo>
                    <a:pt x="10220" y="8402"/>
                    <a:pt x="8309" y="6582"/>
                    <a:pt x="6323" y="4974"/>
                  </a:cubicBezTo>
                  <a:cubicBezTo>
                    <a:pt x="4334" y="3368"/>
                    <a:pt x="2213" y="1899"/>
                    <a:pt x="50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55" name="Google Shape;9055;p31"/>
            <p:cNvSpPr/>
            <p:nvPr/>
          </p:nvSpPr>
          <p:spPr>
            <a:xfrm>
              <a:off x="6846845" y="44352"/>
              <a:ext cx="376008" cy="642777"/>
            </a:xfrm>
            <a:custGeom>
              <a:avLst/>
              <a:gdLst/>
              <a:ahLst/>
              <a:cxnLst/>
              <a:rect l="l" t="t" r="r" b="b"/>
              <a:pathLst>
                <a:path w="10698" h="18288" extrusionOk="0">
                  <a:moveTo>
                    <a:pt x="504" y="0"/>
                  </a:moveTo>
                  <a:lnTo>
                    <a:pt x="504" y="0"/>
                  </a:lnTo>
                  <a:cubicBezTo>
                    <a:pt x="1" y="3708"/>
                    <a:pt x="731" y="7575"/>
                    <a:pt x="2553" y="10844"/>
                  </a:cubicBezTo>
                  <a:cubicBezTo>
                    <a:pt x="4374" y="14111"/>
                    <a:pt x="7278" y="16766"/>
                    <a:pt x="10697" y="18288"/>
                  </a:cubicBezTo>
                  <a:cubicBezTo>
                    <a:pt x="10697" y="18288"/>
                    <a:pt x="9945" y="14354"/>
                    <a:pt x="5388" y="10419"/>
                  </a:cubicBezTo>
                  <a:cubicBezTo>
                    <a:pt x="1034" y="6662"/>
                    <a:pt x="504" y="1"/>
                    <a:pt x="50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56" name="Google Shape;9056;p31"/>
            <p:cNvSpPr/>
            <p:nvPr/>
          </p:nvSpPr>
          <p:spPr>
            <a:xfrm>
              <a:off x="6864524" y="44457"/>
              <a:ext cx="358258" cy="642672"/>
            </a:xfrm>
            <a:custGeom>
              <a:avLst/>
              <a:gdLst/>
              <a:ahLst/>
              <a:cxnLst/>
              <a:rect l="l" t="t" r="r" b="b"/>
              <a:pathLst>
                <a:path w="10193" h="18285" extrusionOk="0">
                  <a:moveTo>
                    <a:pt x="1" y="0"/>
                  </a:moveTo>
                  <a:lnTo>
                    <a:pt x="1" y="0"/>
                  </a:lnTo>
                  <a:cubicBezTo>
                    <a:pt x="95" y="1783"/>
                    <a:pt x="472" y="3562"/>
                    <a:pt x="1112" y="5248"/>
                  </a:cubicBezTo>
                  <a:cubicBezTo>
                    <a:pt x="1735" y="6940"/>
                    <a:pt x="2680" y="8529"/>
                    <a:pt x="3917" y="9871"/>
                  </a:cubicBezTo>
                  <a:cubicBezTo>
                    <a:pt x="4249" y="10179"/>
                    <a:pt x="4586" y="10508"/>
                    <a:pt x="4910" y="10799"/>
                  </a:cubicBezTo>
                  <a:cubicBezTo>
                    <a:pt x="5237" y="11092"/>
                    <a:pt x="5566" y="11385"/>
                    <a:pt x="5875" y="11699"/>
                  </a:cubicBezTo>
                  <a:cubicBezTo>
                    <a:pt x="6511" y="12307"/>
                    <a:pt x="7086" y="12977"/>
                    <a:pt x="7636" y="13664"/>
                  </a:cubicBezTo>
                  <a:cubicBezTo>
                    <a:pt x="8181" y="14356"/>
                    <a:pt x="8679" y="15087"/>
                    <a:pt x="9114" y="15857"/>
                  </a:cubicBezTo>
                  <a:cubicBezTo>
                    <a:pt x="9553" y="16623"/>
                    <a:pt x="9930" y="17432"/>
                    <a:pt x="10193" y="18285"/>
                  </a:cubicBezTo>
                  <a:cubicBezTo>
                    <a:pt x="9854" y="16525"/>
                    <a:pt x="9021" y="14873"/>
                    <a:pt x="7971" y="13414"/>
                  </a:cubicBezTo>
                  <a:cubicBezTo>
                    <a:pt x="7449" y="12678"/>
                    <a:pt x="6866" y="11985"/>
                    <a:pt x="6235" y="11339"/>
                  </a:cubicBezTo>
                  <a:cubicBezTo>
                    <a:pt x="5928" y="11008"/>
                    <a:pt x="5589" y="10709"/>
                    <a:pt x="5257" y="10404"/>
                  </a:cubicBezTo>
                  <a:cubicBezTo>
                    <a:pt x="4920" y="10099"/>
                    <a:pt x="4623" y="9799"/>
                    <a:pt x="4306" y="9496"/>
                  </a:cubicBezTo>
                  <a:cubicBezTo>
                    <a:pt x="3724" y="8850"/>
                    <a:pt x="3166" y="8175"/>
                    <a:pt x="2717" y="7422"/>
                  </a:cubicBezTo>
                  <a:cubicBezTo>
                    <a:pt x="2470" y="7060"/>
                    <a:pt x="2275" y="6666"/>
                    <a:pt x="2060" y="6284"/>
                  </a:cubicBezTo>
                  <a:cubicBezTo>
                    <a:pt x="1960" y="6088"/>
                    <a:pt x="1871" y="5888"/>
                    <a:pt x="1774" y="5691"/>
                  </a:cubicBezTo>
                  <a:cubicBezTo>
                    <a:pt x="1674" y="5494"/>
                    <a:pt x="1584" y="5295"/>
                    <a:pt x="1501" y="5091"/>
                  </a:cubicBezTo>
                  <a:cubicBezTo>
                    <a:pt x="1148" y="4284"/>
                    <a:pt x="858" y="3445"/>
                    <a:pt x="608" y="2596"/>
                  </a:cubicBezTo>
                  <a:cubicBezTo>
                    <a:pt x="351" y="1748"/>
                    <a:pt x="151" y="882"/>
                    <a:pt x="1" y="0"/>
                  </a:cubicBezTo>
                  <a:close/>
                </a:path>
              </a:pathLst>
            </a:custGeom>
            <a:solidFill>
              <a:srgbClr val="5C60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57" name="Google Shape;9057;p31"/>
            <p:cNvSpPr/>
            <p:nvPr/>
          </p:nvSpPr>
          <p:spPr>
            <a:xfrm>
              <a:off x="6889337" y="70395"/>
              <a:ext cx="392070" cy="616803"/>
            </a:xfrm>
            <a:custGeom>
              <a:avLst/>
              <a:gdLst/>
              <a:ahLst/>
              <a:cxnLst/>
              <a:rect l="l" t="t" r="r" b="b"/>
              <a:pathLst>
                <a:path w="11155" h="17549" extrusionOk="0">
                  <a:moveTo>
                    <a:pt x="1" y="1"/>
                  </a:moveTo>
                  <a:cubicBezTo>
                    <a:pt x="1" y="1"/>
                    <a:pt x="2671" y="3477"/>
                    <a:pt x="4946" y="5789"/>
                  </a:cubicBezTo>
                  <a:cubicBezTo>
                    <a:pt x="7222" y="8098"/>
                    <a:pt x="11154" y="12918"/>
                    <a:pt x="9487" y="17548"/>
                  </a:cubicBezTo>
                  <a:cubicBezTo>
                    <a:pt x="11034" y="15515"/>
                    <a:pt x="11141" y="12306"/>
                    <a:pt x="10075" y="9984"/>
                  </a:cubicBezTo>
                  <a:cubicBezTo>
                    <a:pt x="9011" y="7662"/>
                    <a:pt x="7098" y="5842"/>
                    <a:pt x="5112" y="4235"/>
                  </a:cubicBezTo>
                  <a:cubicBezTo>
                    <a:pt x="3393" y="2841"/>
                    <a:pt x="1568" y="1554"/>
                    <a:pt x="1" y="1"/>
                  </a:cubicBezTo>
                  <a:close/>
                </a:path>
              </a:pathLst>
            </a:custGeom>
            <a:solidFill>
              <a:srgbClr val="000000">
                <a:alpha val="18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58" name="Google Shape;9058;p31"/>
            <p:cNvSpPr/>
            <p:nvPr/>
          </p:nvSpPr>
          <p:spPr>
            <a:xfrm>
              <a:off x="6845967" y="44352"/>
              <a:ext cx="351018" cy="630476"/>
            </a:xfrm>
            <a:custGeom>
              <a:avLst/>
              <a:gdLst/>
              <a:ahLst/>
              <a:cxnLst/>
              <a:rect l="l" t="t" r="r" b="b"/>
              <a:pathLst>
                <a:path w="9987" h="17938" extrusionOk="0">
                  <a:moveTo>
                    <a:pt x="529" y="0"/>
                  </a:moveTo>
                  <a:lnTo>
                    <a:pt x="529" y="0"/>
                  </a:lnTo>
                  <a:cubicBezTo>
                    <a:pt x="26" y="3708"/>
                    <a:pt x="756" y="7575"/>
                    <a:pt x="2578" y="10844"/>
                  </a:cubicBezTo>
                  <a:cubicBezTo>
                    <a:pt x="4267" y="13874"/>
                    <a:pt x="6887" y="16376"/>
                    <a:pt x="9986" y="17938"/>
                  </a:cubicBezTo>
                  <a:cubicBezTo>
                    <a:pt x="0" y="11363"/>
                    <a:pt x="529" y="1"/>
                    <a:pt x="529" y="0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59" name="Google Shape;9059;p31"/>
            <p:cNvSpPr/>
            <p:nvPr/>
          </p:nvSpPr>
          <p:spPr>
            <a:xfrm>
              <a:off x="6526097" y="873323"/>
              <a:ext cx="917209" cy="314148"/>
            </a:xfrm>
            <a:custGeom>
              <a:avLst/>
              <a:gdLst/>
              <a:ahLst/>
              <a:cxnLst/>
              <a:rect l="l" t="t" r="r" b="b"/>
              <a:pathLst>
                <a:path w="26096" h="8938" extrusionOk="0">
                  <a:moveTo>
                    <a:pt x="19674" y="0"/>
                  </a:moveTo>
                  <a:cubicBezTo>
                    <a:pt x="18510" y="0"/>
                    <a:pt x="17349" y="210"/>
                    <a:pt x="16267" y="643"/>
                  </a:cubicBezTo>
                  <a:cubicBezTo>
                    <a:pt x="15228" y="1060"/>
                    <a:pt x="14251" y="1665"/>
                    <a:pt x="13149" y="1863"/>
                  </a:cubicBezTo>
                  <a:cubicBezTo>
                    <a:pt x="12299" y="2018"/>
                    <a:pt x="11422" y="1918"/>
                    <a:pt x="10566" y="2025"/>
                  </a:cubicBezTo>
                  <a:cubicBezTo>
                    <a:pt x="8687" y="2262"/>
                    <a:pt x="7091" y="3462"/>
                    <a:pt x="5592" y="4619"/>
                  </a:cubicBezTo>
                  <a:cubicBezTo>
                    <a:pt x="3729" y="6058"/>
                    <a:pt x="1866" y="7499"/>
                    <a:pt x="1" y="8937"/>
                  </a:cubicBezTo>
                  <a:cubicBezTo>
                    <a:pt x="1" y="8937"/>
                    <a:pt x="6597" y="4144"/>
                    <a:pt x="10664" y="4144"/>
                  </a:cubicBezTo>
                  <a:cubicBezTo>
                    <a:pt x="10991" y="4144"/>
                    <a:pt x="11302" y="4175"/>
                    <a:pt x="11592" y="4242"/>
                  </a:cubicBezTo>
                  <a:cubicBezTo>
                    <a:pt x="12608" y="4478"/>
                    <a:pt x="13418" y="4574"/>
                    <a:pt x="14104" y="4574"/>
                  </a:cubicBezTo>
                  <a:cubicBezTo>
                    <a:pt x="16041" y="4574"/>
                    <a:pt x="16987" y="3805"/>
                    <a:pt x="18809" y="3233"/>
                  </a:cubicBezTo>
                  <a:cubicBezTo>
                    <a:pt x="20543" y="2688"/>
                    <a:pt x="22556" y="2007"/>
                    <a:pt x="24221" y="2007"/>
                  </a:cubicBezTo>
                  <a:cubicBezTo>
                    <a:pt x="24924" y="2007"/>
                    <a:pt x="25564" y="2128"/>
                    <a:pt x="26096" y="2432"/>
                  </a:cubicBezTo>
                  <a:cubicBezTo>
                    <a:pt x="24364" y="849"/>
                    <a:pt x="22015" y="0"/>
                    <a:pt x="1967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60" name="Google Shape;9060;p31"/>
            <p:cNvSpPr/>
            <p:nvPr/>
          </p:nvSpPr>
          <p:spPr>
            <a:xfrm>
              <a:off x="6526097" y="941015"/>
              <a:ext cx="917174" cy="246454"/>
            </a:xfrm>
            <a:custGeom>
              <a:avLst/>
              <a:gdLst/>
              <a:ahLst/>
              <a:cxnLst/>
              <a:rect l="l" t="t" r="r" b="b"/>
              <a:pathLst>
                <a:path w="26095" h="7012" extrusionOk="0">
                  <a:moveTo>
                    <a:pt x="23985" y="0"/>
                  </a:moveTo>
                  <a:cubicBezTo>
                    <a:pt x="23549" y="0"/>
                    <a:pt x="23112" y="42"/>
                    <a:pt x="22681" y="102"/>
                  </a:cubicBezTo>
                  <a:cubicBezTo>
                    <a:pt x="21525" y="282"/>
                    <a:pt x="20402" y="602"/>
                    <a:pt x="19294" y="932"/>
                  </a:cubicBezTo>
                  <a:cubicBezTo>
                    <a:pt x="18744" y="1089"/>
                    <a:pt x="18174" y="1265"/>
                    <a:pt x="17633" y="1480"/>
                  </a:cubicBezTo>
                  <a:cubicBezTo>
                    <a:pt x="17090" y="1689"/>
                    <a:pt x="16561" y="1918"/>
                    <a:pt x="16028" y="2086"/>
                  </a:cubicBezTo>
                  <a:cubicBezTo>
                    <a:pt x="15404" y="2291"/>
                    <a:pt x="14757" y="2379"/>
                    <a:pt x="14104" y="2379"/>
                  </a:cubicBezTo>
                  <a:cubicBezTo>
                    <a:pt x="13644" y="2379"/>
                    <a:pt x="13181" y="2336"/>
                    <a:pt x="12720" y="2258"/>
                  </a:cubicBezTo>
                  <a:cubicBezTo>
                    <a:pt x="12442" y="2218"/>
                    <a:pt x="12163" y="2165"/>
                    <a:pt x="11884" y="2103"/>
                  </a:cubicBezTo>
                  <a:cubicBezTo>
                    <a:pt x="11749" y="2075"/>
                    <a:pt x="11606" y="2046"/>
                    <a:pt x="11449" y="2022"/>
                  </a:cubicBezTo>
                  <a:cubicBezTo>
                    <a:pt x="11294" y="1989"/>
                    <a:pt x="11143" y="1976"/>
                    <a:pt x="10989" y="1968"/>
                  </a:cubicBezTo>
                  <a:cubicBezTo>
                    <a:pt x="10884" y="1962"/>
                    <a:pt x="10781" y="1959"/>
                    <a:pt x="10677" y="1959"/>
                  </a:cubicBezTo>
                  <a:cubicBezTo>
                    <a:pt x="10173" y="1959"/>
                    <a:pt x="9678" y="2027"/>
                    <a:pt x="9198" y="2130"/>
                  </a:cubicBezTo>
                  <a:cubicBezTo>
                    <a:pt x="8038" y="2389"/>
                    <a:pt x="6942" y="2816"/>
                    <a:pt x="5892" y="3322"/>
                  </a:cubicBezTo>
                  <a:cubicBezTo>
                    <a:pt x="3790" y="4331"/>
                    <a:pt x="1834" y="5600"/>
                    <a:pt x="1" y="7011"/>
                  </a:cubicBezTo>
                  <a:cubicBezTo>
                    <a:pt x="978" y="6393"/>
                    <a:pt x="1966" y="5793"/>
                    <a:pt x="2980" y="5244"/>
                  </a:cubicBezTo>
                  <a:cubicBezTo>
                    <a:pt x="3990" y="4687"/>
                    <a:pt x="5016" y="4162"/>
                    <a:pt x="6066" y="3705"/>
                  </a:cubicBezTo>
                  <a:cubicBezTo>
                    <a:pt x="7119" y="3254"/>
                    <a:pt x="8195" y="2848"/>
                    <a:pt x="9301" y="2631"/>
                  </a:cubicBezTo>
                  <a:cubicBezTo>
                    <a:pt x="9746" y="2544"/>
                    <a:pt x="10196" y="2484"/>
                    <a:pt x="10639" y="2484"/>
                  </a:cubicBezTo>
                  <a:cubicBezTo>
                    <a:pt x="10744" y="2484"/>
                    <a:pt x="10849" y="2488"/>
                    <a:pt x="10953" y="2495"/>
                  </a:cubicBezTo>
                  <a:cubicBezTo>
                    <a:pt x="11474" y="2525"/>
                    <a:pt x="12052" y="2716"/>
                    <a:pt x="12637" y="2791"/>
                  </a:cubicBezTo>
                  <a:cubicBezTo>
                    <a:pt x="13107" y="2862"/>
                    <a:pt x="13584" y="2911"/>
                    <a:pt x="14066" y="2911"/>
                  </a:cubicBezTo>
                  <a:cubicBezTo>
                    <a:pt x="14182" y="2911"/>
                    <a:pt x="14299" y="2908"/>
                    <a:pt x="14416" y="2902"/>
                  </a:cubicBezTo>
                  <a:cubicBezTo>
                    <a:pt x="15016" y="2875"/>
                    <a:pt x="15618" y="2765"/>
                    <a:pt x="16185" y="2573"/>
                  </a:cubicBezTo>
                  <a:cubicBezTo>
                    <a:pt x="16750" y="2382"/>
                    <a:pt x="17280" y="2139"/>
                    <a:pt x="17808" y="1922"/>
                  </a:cubicBezTo>
                  <a:cubicBezTo>
                    <a:pt x="18337" y="1700"/>
                    <a:pt x="18867" y="1518"/>
                    <a:pt x="19422" y="1333"/>
                  </a:cubicBezTo>
                  <a:cubicBezTo>
                    <a:pt x="20516" y="970"/>
                    <a:pt x="21608" y="602"/>
                    <a:pt x="22726" y="363"/>
                  </a:cubicBezTo>
                  <a:cubicBezTo>
                    <a:pt x="23287" y="243"/>
                    <a:pt x="23854" y="159"/>
                    <a:pt x="24425" y="159"/>
                  </a:cubicBezTo>
                  <a:cubicBezTo>
                    <a:pt x="24994" y="163"/>
                    <a:pt x="25573" y="246"/>
                    <a:pt x="26094" y="506"/>
                  </a:cubicBezTo>
                  <a:cubicBezTo>
                    <a:pt x="25601" y="194"/>
                    <a:pt x="25013" y="56"/>
                    <a:pt x="24431" y="16"/>
                  </a:cubicBezTo>
                  <a:cubicBezTo>
                    <a:pt x="24282" y="5"/>
                    <a:pt x="24134" y="0"/>
                    <a:pt x="23985" y="0"/>
                  </a:cubicBezTo>
                  <a:close/>
                </a:path>
              </a:pathLst>
            </a:custGeom>
            <a:solidFill>
              <a:srgbClr val="9393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61" name="Google Shape;9061;p31"/>
            <p:cNvSpPr/>
            <p:nvPr/>
          </p:nvSpPr>
          <p:spPr>
            <a:xfrm>
              <a:off x="6654101" y="958764"/>
              <a:ext cx="789202" cy="222449"/>
            </a:xfrm>
            <a:custGeom>
              <a:avLst/>
              <a:gdLst/>
              <a:ahLst/>
              <a:cxnLst/>
              <a:rect l="l" t="t" r="r" b="b"/>
              <a:pathLst>
                <a:path w="22454" h="6329" extrusionOk="0">
                  <a:moveTo>
                    <a:pt x="22454" y="1"/>
                  </a:moveTo>
                  <a:cubicBezTo>
                    <a:pt x="22402" y="41"/>
                    <a:pt x="22348" y="84"/>
                    <a:pt x="22292" y="127"/>
                  </a:cubicBezTo>
                  <a:cubicBezTo>
                    <a:pt x="19794" y="2071"/>
                    <a:pt x="13437" y="4784"/>
                    <a:pt x="9910" y="4784"/>
                  </a:cubicBezTo>
                  <a:cubicBezTo>
                    <a:pt x="9632" y="4784"/>
                    <a:pt x="9372" y="4767"/>
                    <a:pt x="9133" y="4732"/>
                  </a:cubicBezTo>
                  <a:cubicBezTo>
                    <a:pt x="8566" y="4648"/>
                    <a:pt x="7929" y="4613"/>
                    <a:pt x="7262" y="4613"/>
                  </a:cubicBezTo>
                  <a:cubicBezTo>
                    <a:pt x="3992" y="4613"/>
                    <a:pt x="1" y="5449"/>
                    <a:pt x="1" y="5449"/>
                  </a:cubicBezTo>
                  <a:cubicBezTo>
                    <a:pt x="374" y="5418"/>
                    <a:pt x="750" y="5404"/>
                    <a:pt x="1128" y="5404"/>
                  </a:cubicBezTo>
                  <a:cubicBezTo>
                    <a:pt x="2046" y="5404"/>
                    <a:pt x="2972" y="5487"/>
                    <a:pt x="3873" y="5606"/>
                  </a:cubicBezTo>
                  <a:cubicBezTo>
                    <a:pt x="5940" y="5882"/>
                    <a:pt x="8015" y="6329"/>
                    <a:pt x="10089" y="6329"/>
                  </a:cubicBezTo>
                  <a:cubicBezTo>
                    <a:pt x="10569" y="6329"/>
                    <a:pt x="11050" y="6305"/>
                    <a:pt x="11530" y="6249"/>
                  </a:cubicBezTo>
                  <a:cubicBezTo>
                    <a:pt x="15731" y="5766"/>
                    <a:pt x="19233" y="2739"/>
                    <a:pt x="22454" y="1"/>
                  </a:cubicBezTo>
                  <a:close/>
                </a:path>
              </a:pathLst>
            </a:custGeom>
            <a:solidFill>
              <a:srgbClr val="000000">
                <a:alpha val="18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62" name="Google Shape;9062;p31"/>
            <p:cNvSpPr/>
            <p:nvPr/>
          </p:nvSpPr>
          <p:spPr>
            <a:xfrm>
              <a:off x="6792403" y="873428"/>
              <a:ext cx="516176" cy="112156"/>
            </a:xfrm>
            <a:custGeom>
              <a:avLst/>
              <a:gdLst/>
              <a:ahLst/>
              <a:cxnLst/>
              <a:rect l="l" t="t" r="r" b="b"/>
              <a:pathLst>
                <a:path w="14686" h="3191" extrusionOk="0">
                  <a:moveTo>
                    <a:pt x="12085" y="0"/>
                  </a:moveTo>
                  <a:cubicBezTo>
                    <a:pt x="10925" y="0"/>
                    <a:pt x="9768" y="208"/>
                    <a:pt x="8690" y="640"/>
                  </a:cubicBezTo>
                  <a:cubicBezTo>
                    <a:pt x="7651" y="1057"/>
                    <a:pt x="6674" y="1662"/>
                    <a:pt x="5572" y="1860"/>
                  </a:cubicBezTo>
                  <a:cubicBezTo>
                    <a:pt x="4722" y="2015"/>
                    <a:pt x="3845" y="1915"/>
                    <a:pt x="2989" y="2022"/>
                  </a:cubicBezTo>
                  <a:cubicBezTo>
                    <a:pt x="1911" y="2157"/>
                    <a:pt x="928" y="2610"/>
                    <a:pt x="1" y="3190"/>
                  </a:cubicBezTo>
                  <a:cubicBezTo>
                    <a:pt x="16" y="3184"/>
                    <a:pt x="1364" y="2595"/>
                    <a:pt x="2658" y="2595"/>
                  </a:cubicBezTo>
                  <a:cubicBezTo>
                    <a:pt x="2852" y="2595"/>
                    <a:pt x="3046" y="2608"/>
                    <a:pt x="3233" y="2639"/>
                  </a:cubicBezTo>
                  <a:cubicBezTo>
                    <a:pt x="3453" y="2675"/>
                    <a:pt x="3693" y="2692"/>
                    <a:pt x="3947" y="2692"/>
                  </a:cubicBezTo>
                  <a:cubicBezTo>
                    <a:pt x="5359" y="2692"/>
                    <a:pt x="7244" y="2158"/>
                    <a:pt x="8983" y="1307"/>
                  </a:cubicBezTo>
                  <a:cubicBezTo>
                    <a:pt x="10354" y="635"/>
                    <a:pt x="12095" y="244"/>
                    <a:pt x="13522" y="244"/>
                  </a:cubicBezTo>
                  <a:cubicBezTo>
                    <a:pt x="13943" y="244"/>
                    <a:pt x="14336" y="278"/>
                    <a:pt x="14685" y="349"/>
                  </a:cubicBezTo>
                  <a:cubicBezTo>
                    <a:pt x="13838" y="119"/>
                    <a:pt x="12961" y="0"/>
                    <a:pt x="12085" y="0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63" name="Google Shape;9063;p31"/>
            <p:cNvSpPr/>
            <p:nvPr/>
          </p:nvSpPr>
          <p:spPr>
            <a:xfrm>
              <a:off x="7497339" y="145082"/>
              <a:ext cx="434283" cy="832890"/>
            </a:xfrm>
            <a:custGeom>
              <a:avLst/>
              <a:gdLst/>
              <a:ahLst/>
              <a:cxnLst/>
              <a:rect l="l" t="t" r="r" b="b"/>
              <a:pathLst>
                <a:path w="12356" h="23697" extrusionOk="0">
                  <a:moveTo>
                    <a:pt x="10224" y="1"/>
                  </a:moveTo>
                  <a:lnTo>
                    <a:pt x="10224" y="1"/>
                  </a:lnTo>
                  <a:cubicBezTo>
                    <a:pt x="5791" y="1648"/>
                    <a:pt x="2279" y="5577"/>
                    <a:pt x="1141" y="10165"/>
                  </a:cubicBezTo>
                  <a:cubicBezTo>
                    <a:pt x="0" y="14753"/>
                    <a:pt x="1744" y="20169"/>
                    <a:pt x="4891" y="23696"/>
                  </a:cubicBezTo>
                  <a:cubicBezTo>
                    <a:pt x="9524" y="21259"/>
                    <a:pt x="12356" y="15782"/>
                    <a:pt x="11665" y="10593"/>
                  </a:cubicBezTo>
                  <a:cubicBezTo>
                    <a:pt x="11192" y="7020"/>
                    <a:pt x="9231" y="3466"/>
                    <a:pt x="102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64" name="Google Shape;9064;p31"/>
            <p:cNvSpPr/>
            <p:nvPr/>
          </p:nvSpPr>
          <p:spPr>
            <a:xfrm>
              <a:off x="7497339" y="145082"/>
              <a:ext cx="359348" cy="832890"/>
            </a:xfrm>
            <a:custGeom>
              <a:avLst/>
              <a:gdLst/>
              <a:ahLst/>
              <a:cxnLst/>
              <a:rect l="l" t="t" r="r" b="b"/>
              <a:pathLst>
                <a:path w="10224" h="23697" extrusionOk="0">
                  <a:moveTo>
                    <a:pt x="10224" y="1"/>
                  </a:moveTo>
                  <a:lnTo>
                    <a:pt x="10224" y="1"/>
                  </a:lnTo>
                  <a:cubicBezTo>
                    <a:pt x="5791" y="1648"/>
                    <a:pt x="2279" y="5577"/>
                    <a:pt x="1141" y="10165"/>
                  </a:cubicBezTo>
                  <a:cubicBezTo>
                    <a:pt x="0" y="14753"/>
                    <a:pt x="1744" y="20169"/>
                    <a:pt x="4891" y="23696"/>
                  </a:cubicBezTo>
                  <a:cubicBezTo>
                    <a:pt x="4891" y="23696"/>
                    <a:pt x="5929" y="19748"/>
                    <a:pt x="4791" y="12930"/>
                  </a:cubicBezTo>
                  <a:cubicBezTo>
                    <a:pt x="3654" y="6110"/>
                    <a:pt x="10224" y="1"/>
                    <a:pt x="102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65" name="Google Shape;9065;p31"/>
            <p:cNvSpPr/>
            <p:nvPr/>
          </p:nvSpPr>
          <p:spPr>
            <a:xfrm>
              <a:off x="7651668" y="145082"/>
              <a:ext cx="204980" cy="832890"/>
            </a:xfrm>
            <a:custGeom>
              <a:avLst/>
              <a:gdLst/>
              <a:ahLst/>
              <a:cxnLst/>
              <a:rect l="l" t="t" r="r" b="b"/>
              <a:pathLst>
                <a:path w="5832" h="23697" extrusionOk="0">
                  <a:moveTo>
                    <a:pt x="5831" y="1"/>
                  </a:moveTo>
                  <a:lnTo>
                    <a:pt x="5831" y="1"/>
                  </a:lnTo>
                  <a:cubicBezTo>
                    <a:pt x="4251" y="1409"/>
                    <a:pt x="2894" y="3085"/>
                    <a:pt x="1839" y="4944"/>
                  </a:cubicBezTo>
                  <a:cubicBezTo>
                    <a:pt x="1308" y="5873"/>
                    <a:pt x="876" y="6860"/>
                    <a:pt x="546" y="7886"/>
                  </a:cubicBezTo>
                  <a:cubicBezTo>
                    <a:pt x="226" y="8915"/>
                    <a:pt x="35" y="9988"/>
                    <a:pt x="0" y="11073"/>
                  </a:cubicBezTo>
                  <a:cubicBezTo>
                    <a:pt x="2" y="11616"/>
                    <a:pt x="16" y="12159"/>
                    <a:pt x="102" y="12696"/>
                  </a:cubicBezTo>
                  <a:cubicBezTo>
                    <a:pt x="175" y="13233"/>
                    <a:pt x="260" y="13739"/>
                    <a:pt x="340" y="14262"/>
                  </a:cubicBezTo>
                  <a:cubicBezTo>
                    <a:pt x="489" y="15302"/>
                    <a:pt x="602" y="16346"/>
                    <a:pt x="679" y="17395"/>
                  </a:cubicBezTo>
                  <a:cubicBezTo>
                    <a:pt x="746" y="18442"/>
                    <a:pt x="782" y="19496"/>
                    <a:pt x="760" y="20547"/>
                  </a:cubicBezTo>
                  <a:cubicBezTo>
                    <a:pt x="749" y="21599"/>
                    <a:pt x="675" y="22653"/>
                    <a:pt x="500" y="23696"/>
                  </a:cubicBezTo>
                  <a:cubicBezTo>
                    <a:pt x="795" y="22678"/>
                    <a:pt x="922" y="21617"/>
                    <a:pt x="1022" y="20556"/>
                  </a:cubicBezTo>
                  <a:cubicBezTo>
                    <a:pt x="1108" y="19497"/>
                    <a:pt x="1129" y="18432"/>
                    <a:pt x="1096" y="17369"/>
                  </a:cubicBezTo>
                  <a:cubicBezTo>
                    <a:pt x="1069" y="16308"/>
                    <a:pt x="966" y="15248"/>
                    <a:pt x="846" y="14190"/>
                  </a:cubicBezTo>
                  <a:cubicBezTo>
                    <a:pt x="779" y="13667"/>
                    <a:pt x="686" y="13130"/>
                    <a:pt x="623" y="12621"/>
                  </a:cubicBezTo>
                  <a:cubicBezTo>
                    <a:pt x="545" y="12114"/>
                    <a:pt x="536" y="11597"/>
                    <a:pt x="539" y="11083"/>
                  </a:cubicBezTo>
                  <a:cubicBezTo>
                    <a:pt x="589" y="9018"/>
                    <a:pt x="1253" y="6996"/>
                    <a:pt x="2211" y="5144"/>
                  </a:cubicBezTo>
                  <a:cubicBezTo>
                    <a:pt x="2689" y="4216"/>
                    <a:pt x="3244" y="3321"/>
                    <a:pt x="3851" y="2464"/>
                  </a:cubicBezTo>
                  <a:cubicBezTo>
                    <a:pt x="4451" y="1601"/>
                    <a:pt x="5115" y="779"/>
                    <a:pt x="5831" y="1"/>
                  </a:cubicBezTo>
                  <a:close/>
                </a:path>
              </a:pathLst>
            </a:custGeom>
            <a:solidFill>
              <a:srgbClr val="725D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66" name="Google Shape;9066;p31"/>
            <p:cNvSpPr/>
            <p:nvPr/>
          </p:nvSpPr>
          <p:spPr>
            <a:xfrm>
              <a:off x="7669171" y="145152"/>
              <a:ext cx="262341" cy="832855"/>
            </a:xfrm>
            <a:custGeom>
              <a:avLst/>
              <a:gdLst/>
              <a:ahLst/>
              <a:cxnLst/>
              <a:rect l="l" t="t" r="r" b="b"/>
              <a:pathLst>
                <a:path w="7464" h="23696" extrusionOk="0">
                  <a:moveTo>
                    <a:pt x="5333" y="0"/>
                  </a:moveTo>
                  <a:cubicBezTo>
                    <a:pt x="5333" y="1"/>
                    <a:pt x="3573" y="4291"/>
                    <a:pt x="4116" y="7280"/>
                  </a:cubicBezTo>
                  <a:cubicBezTo>
                    <a:pt x="4969" y="11972"/>
                    <a:pt x="6641" y="15440"/>
                    <a:pt x="1" y="23696"/>
                  </a:cubicBezTo>
                  <a:cubicBezTo>
                    <a:pt x="4633" y="21258"/>
                    <a:pt x="7464" y="15781"/>
                    <a:pt x="6775" y="10592"/>
                  </a:cubicBezTo>
                  <a:cubicBezTo>
                    <a:pt x="6302" y="7020"/>
                    <a:pt x="4340" y="3464"/>
                    <a:pt x="5333" y="0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67" name="Google Shape;9067;p31"/>
            <p:cNvSpPr/>
            <p:nvPr/>
          </p:nvSpPr>
          <p:spPr>
            <a:xfrm>
              <a:off x="7479273" y="188523"/>
              <a:ext cx="289194" cy="608966"/>
            </a:xfrm>
            <a:custGeom>
              <a:avLst/>
              <a:gdLst/>
              <a:ahLst/>
              <a:cxnLst/>
              <a:rect l="l" t="t" r="r" b="b"/>
              <a:pathLst>
                <a:path w="8228" h="17326" extrusionOk="0">
                  <a:moveTo>
                    <a:pt x="8227" y="1"/>
                  </a:moveTo>
                  <a:lnTo>
                    <a:pt x="8227" y="1"/>
                  </a:lnTo>
                  <a:cubicBezTo>
                    <a:pt x="5011" y="1995"/>
                    <a:pt x="2566" y="5249"/>
                    <a:pt x="1653" y="8929"/>
                  </a:cubicBezTo>
                  <a:cubicBezTo>
                    <a:pt x="983" y="11625"/>
                    <a:pt x="1310" y="14609"/>
                    <a:pt x="2332" y="17325"/>
                  </a:cubicBezTo>
                  <a:lnTo>
                    <a:pt x="2332" y="17325"/>
                  </a:lnTo>
                  <a:cubicBezTo>
                    <a:pt x="0" y="6910"/>
                    <a:pt x="7809" y="345"/>
                    <a:pt x="8227" y="1"/>
                  </a:cubicBezTo>
                  <a:close/>
                </a:path>
              </a:pathLst>
            </a:custGeom>
            <a:solidFill>
              <a:srgbClr val="B999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68" name="Google Shape;9068;p31"/>
            <p:cNvSpPr/>
            <p:nvPr/>
          </p:nvSpPr>
          <p:spPr>
            <a:xfrm>
              <a:off x="7383358" y="1180365"/>
              <a:ext cx="511958" cy="685974"/>
            </a:xfrm>
            <a:custGeom>
              <a:avLst/>
              <a:gdLst/>
              <a:ahLst/>
              <a:cxnLst/>
              <a:rect l="l" t="t" r="r" b="b"/>
              <a:pathLst>
                <a:path w="14566" h="19517" extrusionOk="0">
                  <a:moveTo>
                    <a:pt x="12244" y="0"/>
                  </a:moveTo>
                  <a:cubicBezTo>
                    <a:pt x="9598" y="0"/>
                    <a:pt x="6574" y="1347"/>
                    <a:pt x="4747" y="3085"/>
                  </a:cubicBezTo>
                  <a:cubicBezTo>
                    <a:pt x="2619" y="5107"/>
                    <a:pt x="1339" y="7894"/>
                    <a:pt x="693" y="10758"/>
                  </a:cubicBezTo>
                  <a:cubicBezTo>
                    <a:pt x="50" y="13621"/>
                    <a:pt x="0" y="16581"/>
                    <a:pt x="33" y="19516"/>
                  </a:cubicBezTo>
                  <a:cubicBezTo>
                    <a:pt x="2179" y="14890"/>
                    <a:pt x="6257" y="11481"/>
                    <a:pt x="10366" y="8460"/>
                  </a:cubicBezTo>
                  <a:cubicBezTo>
                    <a:pt x="11699" y="7481"/>
                    <a:pt x="13101" y="6465"/>
                    <a:pt x="13822" y="4979"/>
                  </a:cubicBezTo>
                  <a:cubicBezTo>
                    <a:pt x="14565" y="3449"/>
                    <a:pt x="14441" y="1533"/>
                    <a:pt x="13505" y="113"/>
                  </a:cubicBezTo>
                  <a:cubicBezTo>
                    <a:pt x="13100" y="36"/>
                    <a:pt x="12677" y="0"/>
                    <a:pt x="1224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69" name="Google Shape;9069;p31"/>
            <p:cNvSpPr/>
            <p:nvPr/>
          </p:nvSpPr>
          <p:spPr>
            <a:xfrm>
              <a:off x="7383358" y="1180400"/>
              <a:ext cx="474702" cy="685939"/>
            </a:xfrm>
            <a:custGeom>
              <a:avLst/>
              <a:gdLst/>
              <a:ahLst/>
              <a:cxnLst/>
              <a:rect l="l" t="t" r="r" b="b"/>
              <a:pathLst>
                <a:path w="13506" h="19516" extrusionOk="0">
                  <a:moveTo>
                    <a:pt x="12243" y="1"/>
                  </a:moveTo>
                  <a:cubicBezTo>
                    <a:pt x="9598" y="1"/>
                    <a:pt x="6573" y="1347"/>
                    <a:pt x="4747" y="3084"/>
                  </a:cubicBezTo>
                  <a:cubicBezTo>
                    <a:pt x="2619" y="5106"/>
                    <a:pt x="1339" y="7893"/>
                    <a:pt x="693" y="10757"/>
                  </a:cubicBezTo>
                  <a:cubicBezTo>
                    <a:pt x="50" y="13620"/>
                    <a:pt x="0" y="16580"/>
                    <a:pt x="33" y="19515"/>
                  </a:cubicBezTo>
                  <a:cubicBezTo>
                    <a:pt x="33" y="19515"/>
                    <a:pt x="33" y="19515"/>
                    <a:pt x="33" y="19515"/>
                  </a:cubicBezTo>
                  <a:cubicBezTo>
                    <a:pt x="34" y="19515"/>
                    <a:pt x="1097" y="4271"/>
                    <a:pt x="13505" y="113"/>
                  </a:cubicBezTo>
                  <a:cubicBezTo>
                    <a:pt x="13099" y="37"/>
                    <a:pt x="12676" y="1"/>
                    <a:pt x="1224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70" name="Google Shape;9070;p31"/>
            <p:cNvSpPr/>
            <p:nvPr/>
          </p:nvSpPr>
          <p:spPr>
            <a:xfrm>
              <a:off x="7384553" y="1184406"/>
              <a:ext cx="473542" cy="681967"/>
            </a:xfrm>
            <a:custGeom>
              <a:avLst/>
              <a:gdLst/>
              <a:ahLst/>
              <a:cxnLst/>
              <a:rect l="l" t="t" r="r" b="b"/>
              <a:pathLst>
                <a:path w="13473" h="19403" extrusionOk="0">
                  <a:moveTo>
                    <a:pt x="13473" y="1"/>
                  </a:moveTo>
                  <a:lnTo>
                    <a:pt x="13473" y="1"/>
                  </a:lnTo>
                  <a:cubicBezTo>
                    <a:pt x="11477" y="582"/>
                    <a:pt x="9546" y="1512"/>
                    <a:pt x="7903" y="2834"/>
                  </a:cubicBezTo>
                  <a:cubicBezTo>
                    <a:pt x="7480" y="3148"/>
                    <a:pt x="7096" y="3508"/>
                    <a:pt x="6703" y="3861"/>
                  </a:cubicBezTo>
                  <a:cubicBezTo>
                    <a:pt x="6331" y="4234"/>
                    <a:pt x="5950" y="4599"/>
                    <a:pt x="5608" y="5000"/>
                  </a:cubicBezTo>
                  <a:cubicBezTo>
                    <a:pt x="4908" y="5787"/>
                    <a:pt x="4278" y="6636"/>
                    <a:pt x="3717" y="7528"/>
                  </a:cubicBezTo>
                  <a:cubicBezTo>
                    <a:pt x="3162" y="8421"/>
                    <a:pt x="2658" y="9348"/>
                    <a:pt x="2225" y="10305"/>
                  </a:cubicBezTo>
                  <a:cubicBezTo>
                    <a:pt x="1801" y="11266"/>
                    <a:pt x="1423" y="12249"/>
                    <a:pt x="1118" y="13250"/>
                  </a:cubicBezTo>
                  <a:cubicBezTo>
                    <a:pt x="500" y="15251"/>
                    <a:pt x="97" y="17321"/>
                    <a:pt x="0" y="19403"/>
                  </a:cubicBezTo>
                  <a:cubicBezTo>
                    <a:pt x="152" y="18372"/>
                    <a:pt x="358" y="17354"/>
                    <a:pt x="619" y="16354"/>
                  </a:cubicBezTo>
                  <a:cubicBezTo>
                    <a:pt x="873" y="15351"/>
                    <a:pt x="1173" y="14359"/>
                    <a:pt x="1515" y="13384"/>
                  </a:cubicBezTo>
                  <a:cubicBezTo>
                    <a:pt x="2202" y="11437"/>
                    <a:pt x="3065" y="9552"/>
                    <a:pt x="4171" y="7819"/>
                  </a:cubicBezTo>
                  <a:cubicBezTo>
                    <a:pt x="4438" y="7381"/>
                    <a:pt x="4735" y="6962"/>
                    <a:pt x="5031" y="6542"/>
                  </a:cubicBezTo>
                  <a:cubicBezTo>
                    <a:pt x="5346" y="6135"/>
                    <a:pt x="5651" y="5722"/>
                    <a:pt x="5993" y="5337"/>
                  </a:cubicBezTo>
                  <a:cubicBezTo>
                    <a:pt x="6314" y="4937"/>
                    <a:pt x="6679" y="4577"/>
                    <a:pt x="7030" y="4201"/>
                  </a:cubicBezTo>
                  <a:cubicBezTo>
                    <a:pt x="7407" y="3851"/>
                    <a:pt x="7767" y="3486"/>
                    <a:pt x="8167" y="3163"/>
                  </a:cubicBezTo>
                  <a:cubicBezTo>
                    <a:pt x="8550" y="2818"/>
                    <a:pt x="8975" y="2525"/>
                    <a:pt x="9382" y="2211"/>
                  </a:cubicBezTo>
                  <a:cubicBezTo>
                    <a:pt x="9592" y="2062"/>
                    <a:pt x="9809" y="1925"/>
                    <a:pt x="10024" y="1780"/>
                  </a:cubicBezTo>
                  <a:lnTo>
                    <a:pt x="10346" y="1565"/>
                  </a:lnTo>
                  <a:lnTo>
                    <a:pt x="10682" y="1372"/>
                  </a:lnTo>
                  <a:cubicBezTo>
                    <a:pt x="11558" y="815"/>
                    <a:pt x="12517" y="415"/>
                    <a:pt x="1347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71" name="Google Shape;9071;p31"/>
            <p:cNvSpPr/>
            <p:nvPr/>
          </p:nvSpPr>
          <p:spPr>
            <a:xfrm>
              <a:off x="7384588" y="1184371"/>
              <a:ext cx="510763" cy="682002"/>
            </a:xfrm>
            <a:custGeom>
              <a:avLst/>
              <a:gdLst/>
              <a:ahLst/>
              <a:cxnLst/>
              <a:rect l="l" t="t" r="r" b="b"/>
              <a:pathLst>
                <a:path w="14532" h="19404" extrusionOk="0">
                  <a:moveTo>
                    <a:pt x="13472" y="0"/>
                  </a:moveTo>
                  <a:cubicBezTo>
                    <a:pt x="13472" y="0"/>
                    <a:pt x="14200" y="1888"/>
                    <a:pt x="8388" y="6817"/>
                  </a:cubicBezTo>
                  <a:cubicBezTo>
                    <a:pt x="2577" y="11747"/>
                    <a:pt x="1" y="19404"/>
                    <a:pt x="1" y="19404"/>
                  </a:cubicBezTo>
                  <a:cubicBezTo>
                    <a:pt x="2147" y="14779"/>
                    <a:pt x="6223" y="11368"/>
                    <a:pt x="10333" y="8349"/>
                  </a:cubicBezTo>
                  <a:cubicBezTo>
                    <a:pt x="11666" y="7370"/>
                    <a:pt x="13067" y="6353"/>
                    <a:pt x="13789" y="4867"/>
                  </a:cubicBezTo>
                  <a:cubicBezTo>
                    <a:pt x="14532" y="3337"/>
                    <a:pt x="14408" y="1420"/>
                    <a:pt x="13472" y="0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72" name="Google Shape;9072;p31"/>
            <p:cNvSpPr/>
            <p:nvPr/>
          </p:nvSpPr>
          <p:spPr>
            <a:xfrm>
              <a:off x="7389720" y="1197200"/>
              <a:ext cx="321248" cy="481802"/>
            </a:xfrm>
            <a:custGeom>
              <a:avLst/>
              <a:gdLst/>
              <a:ahLst/>
              <a:cxnLst/>
              <a:rect l="l" t="t" r="r" b="b"/>
              <a:pathLst>
                <a:path w="9140" h="13708" extrusionOk="0">
                  <a:moveTo>
                    <a:pt x="9139" y="1"/>
                  </a:moveTo>
                  <a:lnTo>
                    <a:pt x="9139" y="1"/>
                  </a:lnTo>
                  <a:cubicBezTo>
                    <a:pt x="7399" y="543"/>
                    <a:pt x="5737" y="1493"/>
                    <a:pt x="4567" y="2606"/>
                  </a:cubicBezTo>
                  <a:cubicBezTo>
                    <a:pt x="2439" y="4628"/>
                    <a:pt x="1159" y="7415"/>
                    <a:pt x="515" y="10279"/>
                  </a:cubicBezTo>
                  <a:cubicBezTo>
                    <a:pt x="261" y="11409"/>
                    <a:pt x="102" y="12556"/>
                    <a:pt x="0" y="13708"/>
                  </a:cubicBezTo>
                  <a:cubicBezTo>
                    <a:pt x="96" y="13085"/>
                    <a:pt x="1644" y="3822"/>
                    <a:pt x="9139" y="1"/>
                  </a:cubicBezTo>
                  <a:close/>
                </a:path>
              </a:pathLst>
            </a:custGeom>
            <a:solidFill>
              <a:srgbClr val="000000">
                <a:alpha val="18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73" name="Google Shape;9073;p31"/>
            <p:cNvSpPr/>
            <p:nvPr/>
          </p:nvSpPr>
          <p:spPr>
            <a:xfrm>
              <a:off x="9490996" y="-511916"/>
              <a:ext cx="807725" cy="1528459"/>
            </a:xfrm>
            <a:custGeom>
              <a:avLst/>
              <a:gdLst/>
              <a:ahLst/>
              <a:cxnLst/>
              <a:rect l="l" t="t" r="r" b="b"/>
              <a:pathLst>
                <a:path w="22981" h="43487" extrusionOk="0">
                  <a:moveTo>
                    <a:pt x="22773" y="0"/>
                  </a:moveTo>
                  <a:cubicBezTo>
                    <a:pt x="22733" y="0"/>
                    <a:pt x="22693" y="14"/>
                    <a:pt x="22659" y="40"/>
                  </a:cubicBezTo>
                  <a:cubicBezTo>
                    <a:pt x="17526" y="4104"/>
                    <a:pt x="13256" y="9126"/>
                    <a:pt x="10074" y="14799"/>
                  </a:cubicBezTo>
                  <a:cubicBezTo>
                    <a:pt x="10523" y="12451"/>
                    <a:pt x="10201" y="10471"/>
                    <a:pt x="10184" y="10371"/>
                  </a:cubicBezTo>
                  <a:cubicBezTo>
                    <a:pt x="10168" y="10282"/>
                    <a:pt x="10091" y="10216"/>
                    <a:pt x="10004" y="10216"/>
                  </a:cubicBezTo>
                  <a:cubicBezTo>
                    <a:pt x="9993" y="10216"/>
                    <a:pt x="9982" y="10217"/>
                    <a:pt x="9971" y="10219"/>
                  </a:cubicBezTo>
                  <a:cubicBezTo>
                    <a:pt x="9871" y="10236"/>
                    <a:pt x="9803" y="10332"/>
                    <a:pt x="9820" y="10432"/>
                  </a:cubicBezTo>
                  <a:cubicBezTo>
                    <a:pt x="9824" y="10461"/>
                    <a:pt x="10287" y="13306"/>
                    <a:pt x="9344" y="16145"/>
                  </a:cubicBezTo>
                  <a:cubicBezTo>
                    <a:pt x="8455" y="17851"/>
                    <a:pt x="7662" y="19612"/>
                    <a:pt x="6972" y="21420"/>
                  </a:cubicBezTo>
                  <a:cubicBezTo>
                    <a:pt x="6956" y="21463"/>
                    <a:pt x="6941" y="21507"/>
                    <a:pt x="6924" y="21551"/>
                  </a:cubicBezTo>
                  <a:cubicBezTo>
                    <a:pt x="6922" y="21556"/>
                    <a:pt x="6921" y="21560"/>
                    <a:pt x="6919" y="21564"/>
                  </a:cubicBezTo>
                  <a:cubicBezTo>
                    <a:pt x="5736" y="24692"/>
                    <a:pt x="4850" y="27974"/>
                    <a:pt x="3995" y="31152"/>
                  </a:cubicBezTo>
                  <a:cubicBezTo>
                    <a:pt x="3992" y="31164"/>
                    <a:pt x="3987" y="31179"/>
                    <a:pt x="3985" y="31190"/>
                  </a:cubicBezTo>
                  <a:cubicBezTo>
                    <a:pt x="3750" y="30187"/>
                    <a:pt x="3209" y="28435"/>
                    <a:pt x="2077" y="27114"/>
                  </a:cubicBezTo>
                  <a:cubicBezTo>
                    <a:pt x="2041" y="27071"/>
                    <a:pt x="1989" y="27049"/>
                    <a:pt x="1937" y="27049"/>
                  </a:cubicBezTo>
                  <a:cubicBezTo>
                    <a:pt x="1894" y="27049"/>
                    <a:pt x="1851" y="27064"/>
                    <a:pt x="1816" y="27094"/>
                  </a:cubicBezTo>
                  <a:cubicBezTo>
                    <a:pt x="1740" y="27159"/>
                    <a:pt x="1728" y="27278"/>
                    <a:pt x="1796" y="27354"/>
                  </a:cubicBezTo>
                  <a:cubicBezTo>
                    <a:pt x="3276" y="29080"/>
                    <a:pt x="3714" y="31667"/>
                    <a:pt x="3766" y="32002"/>
                  </a:cubicBezTo>
                  <a:cubicBezTo>
                    <a:pt x="2749" y="35772"/>
                    <a:pt x="1663" y="39633"/>
                    <a:pt x="41" y="43225"/>
                  </a:cubicBezTo>
                  <a:cubicBezTo>
                    <a:pt x="1" y="43314"/>
                    <a:pt x="37" y="43419"/>
                    <a:pt x="121" y="43464"/>
                  </a:cubicBezTo>
                  <a:lnTo>
                    <a:pt x="132" y="43469"/>
                  </a:lnTo>
                  <a:cubicBezTo>
                    <a:pt x="157" y="43481"/>
                    <a:pt x="182" y="43486"/>
                    <a:pt x="208" y="43486"/>
                  </a:cubicBezTo>
                  <a:cubicBezTo>
                    <a:pt x="278" y="43486"/>
                    <a:pt x="346" y="43445"/>
                    <a:pt x="377" y="43377"/>
                  </a:cubicBezTo>
                  <a:cubicBezTo>
                    <a:pt x="2136" y="39484"/>
                    <a:pt x="3263" y="35297"/>
                    <a:pt x="4355" y="31246"/>
                  </a:cubicBezTo>
                  <a:cubicBezTo>
                    <a:pt x="5205" y="28088"/>
                    <a:pt x="6085" y="24825"/>
                    <a:pt x="7257" y="21723"/>
                  </a:cubicBezTo>
                  <a:cubicBezTo>
                    <a:pt x="7441" y="21550"/>
                    <a:pt x="8627" y="20503"/>
                    <a:pt x="10973" y="20100"/>
                  </a:cubicBezTo>
                  <a:cubicBezTo>
                    <a:pt x="11073" y="20081"/>
                    <a:pt x="11142" y="19987"/>
                    <a:pt x="11123" y="19885"/>
                  </a:cubicBezTo>
                  <a:cubicBezTo>
                    <a:pt x="11108" y="19796"/>
                    <a:pt x="11030" y="19732"/>
                    <a:pt x="10942" y="19732"/>
                  </a:cubicBezTo>
                  <a:cubicBezTo>
                    <a:pt x="10931" y="19732"/>
                    <a:pt x="10920" y="19733"/>
                    <a:pt x="10909" y="19735"/>
                  </a:cubicBezTo>
                  <a:cubicBezTo>
                    <a:pt x="9227" y="20027"/>
                    <a:pt x="8121" y="20624"/>
                    <a:pt x="7517" y="21043"/>
                  </a:cubicBezTo>
                  <a:cubicBezTo>
                    <a:pt x="10724" y="12913"/>
                    <a:pt x="16030" y="5760"/>
                    <a:pt x="22888" y="332"/>
                  </a:cubicBezTo>
                  <a:cubicBezTo>
                    <a:pt x="22968" y="267"/>
                    <a:pt x="22981" y="152"/>
                    <a:pt x="22918" y="70"/>
                  </a:cubicBezTo>
                  <a:cubicBezTo>
                    <a:pt x="22881" y="24"/>
                    <a:pt x="22827" y="0"/>
                    <a:pt x="2277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74" name="Google Shape;9074;p31"/>
            <p:cNvSpPr/>
            <p:nvPr/>
          </p:nvSpPr>
          <p:spPr>
            <a:xfrm>
              <a:off x="9462738" y="-1310345"/>
              <a:ext cx="509674" cy="1206649"/>
            </a:xfrm>
            <a:custGeom>
              <a:avLst/>
              <a:gdLst/>
              <a:ahLst/>
              <a:cxnLst/>
              <a:rect l="l" t="t" r="r" b="b"/>
              <a:pathLst>
                <a:path w="14501" h="34331" extrusionOk="0">
                  <a:moveTo>
                    <a:pt x="1" y="0"/>
                  </a:moveTo>
                  <a:lnTo>
                    <a:pt x="1" y="0"/>
                  </a:lnTo>
                  <a:cubicBezTo>
                    <a:pt x="1904" y="2868"/>
                    <a:pt x="2081" y="6533"/>
                    <a:pt x="1847" y="9968"/>
                  </a:cubicBezTo>
                  <a:cubicBezTo>
                    <a:pt x="1611" y="13403"/>
                    <a:pt x="1026" y="16872"/>
                    <a:pt x="1639" y="20258"/>
                  </a:cubicBezTo>
                  <a:cubicBezTo>
                    <a:pt x="2645" y="25834"/>
                    <a:pt x="6990" y="30257"/>
                    <a:pt x="10927" y="34331"/>
                  </a:cubicBezTo>
                  <a:cubicBezTo>
                    <a:pt x="13872" y="30663"/>
                    <a:pt x="14500" y="25283"/>
                    <a:pt x="12477" y="21037"/>
                  </a:cubicBezTo>
                  <a:cubicBezTo>
                    <a:pt x="11833" y="19684"/>
                    <a:pt x="10940" y="18428"/>
                    <a:pt x="10581" y="16972"/>
                  </a:cubicBezTo>
                  <a:cubicBezTo>
                    <a:pt x="10304" y="15849"/>
                    <a:pt x="10362" y="14669"/>
                    <a:pt x="10145" y="13533"/>
                  </a:cubicBezTo>
                  <a:cubicBezTo>
                    <a:pt x="9667" y="11041"/>
                    <a:pt x="7926" y="9009"/>
                    <a:pt x="6252" y="7104"/>
                  </a:cubicBezTo>
                  <a:cubicBezTo>
                    <a:pt x="4167" y="4737"/>
                    <a:pt x="2082" y="2368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75" name="Google Shape;9075;p31"/>
            <p:cNvSpPr/>
            <p:nvPr/>
          </p:nvSpPr>
          <p:spPr>
            <a:xfrm>
              <a:off x="10191046" y="-957506"/>
              <a:ext cx="828919" cy="584714"/>
            </a:xfrm>
            <a:custGeom>
              <a:avLst/>
              <a:gdLst/>
              <a:ahLst/>
              <a:cxnLst/>
              <a:rect l="l" t="t" r="r" b="b"/>
              <a:pathLst>
                <a:path w="23584" h="16636" extrusionOk="0">
                  <a:moveTo>
                    <a:pt x="21953" y="1"/>
                  </a:moveTo>
                  <a:cubicBezTo>
                    <a:pt x="17485" y="1"/>
                    <a:pt x="13020" y="1302"/>
                    <a:pt x="9262" y="3721"/>
                  </a:cubicBezTo>
                  <a:cubicBezTo>
                    <a:pt x="5047" y="6436"/>
                    <a:pt x="1747" y="10544"/>
                    <a:pt x="1" y="15244"/>
                  </a:cubicBezTo>
                  <a:cubicBezTo>
                    <a:pt x="1428" y="16194"/>
                    <a:pt x="3220" y="16636"/>
                    <a:pt x="5032" y="16636"/>
                  </a:cubicBezTo>
                  <a:cubicBezTo>
                    <a:pt x="6837" y="16636"/>
                    <a:pt x="8661" y="16198"/>
                    <a:pt x="10166" y="15389"/>
                  </a:cubicBezTo>
                  <a:cubicBezTo>
                    <a:pt x="13180" y="13767"/>
                    <a:pt x="15451" y="11055"/>
                    <a:pt x="17430" y="8262"/>
                  </a:cubicBezTo>
                  <a:cubicBezTo>
                    <a:pt x="19409" y="5468"/>
                    <a:pt x="21190" y="2506"/>
                    <a:pt x="23584" y="59"/>
                  </a:cubicBezTo>
                  <a:cubicBezTo>
                    <a:pt x="23041" y="20"/>
                    <a:pt x="22497" y="1"/>
                    <a:pt x="2195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76" name="Google Shape;9076;p31"/>
            <p:cNvSpPr/>
            <p:nvPr/>
          </p:nvSpPr>
          <p:spPr>
            <a:xfrm>
              <a:off x="10191046" y="-957542"/>
              <a:ext cx="828883" cy="535859"/>
            </a:xfrm>
            <a:custGeom>
              <a:avLst/>
              <a:gdLst/>
              <a:ahLst/>
              <a:cxnLst/>
              <a:rect l="l" t="t" r="r" b="b"/>
              <a:pathLst>
                <a:path w="23583" h="15246" extrusionOk="0">
                  <a:moveTo>
                    <a:pt x="21957" y="1"/>
                  </a:moveTo>
                  <a:cubicBezTo>
                    <a:pt x="17488" y="1"/>
                    <a:pt x="13021" y="1302"/>
                    <a:pt x="9262" y="3722"/>
                  </a:cubicBezTo>
                  <a:cubicBezTo>
                    <a:pt x="5047" y="6437"/>
                    <a:pt x="1747" y="10545"/>
                    <a:pt x="1" y="15245"/>
                  </a:cubicBezTo>
                  <a:cubicBezTo>
                    <a:pt x="1" y="15245"/>
                    <a:pt x="5195" y="13905"/>
                    <a:pt x="10067" y="7475"/>
                  </a:cubicBezTo>
                  <a:cubicBezTo>
                    <a:pt x="14721" y="1337"/>
                    <a:pt x="23582" y="58"/>
                    <a:pt x="23582" y="58"/>
                  </a:cubicBezTo>
                  <a:cubicBezTo>
                    <a:pt x="23041" y="20"/>
                    <a:pt x="22499" y="1"/>
                    <a:pt x="2195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77" name="Google Shape;9077;p31"/>
            <p:cNvSpPr/>
            <p:nvPr/>
          </p:nvSpPr>
          <p:spPr>
            <a:xfrm>
              <a:off x="10191152" y="-955503"/>
              <a:ext cx="828919" cy="533820"/>
            </a:xfrm>
            <a:custGeom>
              <a:avLst/>
              <a:gdLst/>
              <a:ahLst/>
              <a:cxnLst/>
              <a:rect l="l" t="t" r="r" b="b"/>
              <a:pathLst>
                <a:path w="23584" h="15188" extrusionOk="0">
                  <a:moveTo>
                    <a:pt x="23583" y="0"/>
                  </a:moveTo>
                  <a:cubicBezTo>
                    <a:pt x="21206" y="278"/>
                    <a:pt x="18858" y="932"/>
                    <a:pt x="16661" y="1932"/>
                  </a:cubicBezTo>
                  <a:cubicBezTo>
                    <a:pt x="14450" y="2911"/>
                    <a:pt x="12406" y="4310"/>
                    <a:pt x="10718" y="6080"/>
                  </a:cubicBezTo>
                  <a:cubicBezTo>
                    <a:pt x="10334" y="6546"/>
                    <a:pt x="9921" y="7025"/>
                    <a:pt x="9561" y="7486"/>
                  </a:cubicBezTo>
                  <a:cubicBezTo>
                    <a:pt x="9197" y="7950"/>
                    <a:pt x="8832" y="8415"/>
                    <a:pt x="8439" y="8853"/>
                  </a:cubicBezTo>
                  <a:cubicBezTo>
                    <a:pt x="7681" y="9758"/>
                    <a:pt x="6835" y="10584"/>
                    <a:pt x="5962" y="11377"/>
                  </a:cubicBezTo>
                  <a:cubicBezTo>
                    <a:pt x="5083" y="12165"/>
                    <a:pt x="4147" y="12894"/>
                    <a:pt x="3154" y="13539"/>
                  </a:cubicBezTo>
                  <a:cubicBezTo>
                    <a:pt x="2167" y="14190"/>
                    <a:pt x="1118" y="14762"/>
                    <a:pt x="1" y="15187"/>
                  </a:cubicBezTo>
                  <a:cubicBezTo>
                    <a:pt x="2324" y="14584"/>
                    <a:pt x="4461" y="13331"/>
                    <a:pt x="6326" y="11805"/>
                  </a:cubicBezTo>
                  <a:cubicBezTo>
                    <a:pt x="7263" y="11045"/>
                    <a:pt x="8142" y="10208"/>
                    <a:pt x="8949" y="9308"/>
                  </a:cubicBezTo>
                  <a:cubicBezTo>
                    <a:pt x="9368" y="8869"/>
                    <a:pt x="9738" y="8391"/>
                    <a:pt x="10118" y="7922"/>
                  </a:cubicBezTo>
                  <a:cubicBezTo>
                    <a:pt x="10497" y="7445"/>
                    <a:pt x="10871" y="7023"/>
                    <a:pt x="11248" y="6572"/>
                  </a:cubicBezTo>
                  <a:cubicBezTo>
                    <a:pt x="12063" y="5739"/>
                    <a:pt x="12919" y="4933"/>
                    <a:pt x="13889" y="4271"/>
                  </a:cubicBezTo>
                  <a:cubicBezTo>
                    <a:pt x="14350" y="3908"/>
                    <a:pt x="14863" y="3615"/>
                    <a:pt x="15355" y="3294"/>
                  </a:cubicBezTo>
                  <a:cubicBezTo>
                    <a:pt x="15606" y="3142"/>
                    <a:pt x="15869" y="3007"/>
                    <a:pt x="16125" y="2860"/>
                  </a:cubicBezTo>
                  <a:cubicBezTo>
                    <a:pt x="16378" y="2709"/>
                    <a:pt x="16639" y="2568"/>
                    <a:pt x="16905" y="2442"/>
                  </a:cubicBezTo>
                  <a:cubicBezTo>
                    <a:pt x="17955" y="1899"/>
                    <a:pt x="19050" y="1442"/>
                    <a:pt x="20164" y="1035"/>
                  </a:cubicBezTo>
                  <a:cubicBezTo>
                    <a:pt x="21277" y="616"/>
                    <a:pt x="22419" y="275"/>
                    <a:pt x="2358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78" name="Google Shape;9078;p31"/>
            <p:cNvSpPr/>
            <p:nvPr/>
          </p:nvSpPr>
          <p:spPr>
            <a:xfrm>
              <a:off x="10191046" y="-920040"/>
              <a:ext cx="796231" cy="547247"/>
            </a:xfrm>
            <a:custGeom>
              <a:avLst/>
              <a:gdLst/>
              <a:ahLst/>
              <a:cxnLst/>
              <a:rect l="l" t="t" r="r" b="b"/>
              <a:pathLst>
                <a:path w="22654" h="15570" extrusionOk="0">
                  <a:moveTo>
                    <a:pt x="22653" y="0"/>
                  </a:moveTo>
                  <a:cubicBezTo>
                    <a:pt x="22653" y="1"/>
                    <a:pt x="18231" y="3867"/>
                    <a:pt x="15336" y="7106"/>
                  </a:cubicBezTo>
                  <a:cubicBezTo>
                    <a:pt x="12831" y="9910"/>
                    <a:pt x="7918" y="14536"/>
                    <a:pt x="2533" y="14536"/>
                  </a:cubicBezTo>
                  <a:cubicBezTo>
                    <a:pt x="1698" y="14536"/>
                    <a:pt x="851" y="14425"/>
                    <a:pt x="1" y="14178"/>
                  </a:cubicBezTo>
                  <a:lnTo>
                    <a:pt x="1" y="14178"/>
                  </a:lnTo>
                  <a:cubicBezTo>
                    <a:pt x="1428" y="15128"/>
                    <a:pt x="3220" y="15570"/>
                    <a:pt x="5032" y="15570"/>
                  </a:cubicBezTo>
                  <a:cubicBezTo>
                    <a:pt x="6837" y="15570"/>
                    <a:pt x="8661" y="15132"/>
                    <a:pt x="10166" y="14323"/>
                  </a:cubicBezTo>
                  <a:cubicBezTo>
                    <a:pt x="13180" y="12701"/>
                    <a:pt x="15451" y="9989"/>
                    <a:pt x="17430" y="7196"/>
                  </a:cubicBezTo>
                  <a:cubicBezTo>
                    <a:pt x="19143" y="4774"/>
                    <a:pt x="20710" y="2229"/>
                    <a:pt x="22653" y="0"/>
                  </a:cubicBezTo>
                  <a:close/>
                </a:path>
              </a:pathLst>
            </a:custGeom>
            <a:solidFill>
              <a:srgbClr val="000000">
                <a:alpha val="18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79" name="Google Shape;9079;p31"/>
            <p:cNvSpPr/>
            <p:nvPr/>
          </p:nvSpPr>
          <p:spPr>
            <a:xfrm>
              <a:off x="10205386" y="-957542"/>
              <a:ext cx="814578" cy="500254"/>
            </a:xfrm>
            <a:custGeom>
              <a:avLst/>
              <a:gdLst/>
              <a:ahLst/>
              <a:cxnLst/>
              <a:rect l="l" t="t" r="r" b="b"/>
              <a:pathLst>
                <a:path w="23176" h="14233" extrusionOk="0">
                  <a:moveTo>
                    <a:pt x="21550" y="1"/>
                  </a:moveTo>
                  <a:cubicBezTo>
                    <a:pt x="17080" y="1"/>
                    <a:pt x="12613" y="1302"/>
                    <a:pt x="8854" y="3722"/>
                  </a:cubicBezTo>
                  <a:cubicBezTo>
                    <a:pt x="4944" y="6240"/>
                    <a:pt x="1825" y="9956"/>
                    <a:pt x="0" y="14232"/>
                  </a:cubicBezTo>
                  <a:cubicBezTo>
                    <a:pt x="7940" y="318"/>
                    <a:pt x="23176" y="58"/>
                    <a:pt x="23176" y="58"/>
                  </a:cubicBezTo>
                  <a:cubicBezTo>
                    <a:pt x="22635" y="20"/>
                    <a:pt x="22092" y="1"/>
                    <a:pt x="21550" y="1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80" name="Google Shape;9080;p31"/>
            <p:cNvSpPr/>
            <p:nvPr/>
          </p:nvSpPr>
          <p:spPr>
            <a:xfrm>
              <a:off x="9462738" y="-1310345"/>
              <a:ext cx="509674" cy="1206649"/>
            </a:xfrm>
            <a:custGeom>
              <a:avLst/>
              <a:gdLst/>
              <a:ahLst/>
              <a:cxnLst/>
              <a:rect l="l" t="t" r="r" b="b"/>
              <a:pathLst>
                <a:path w="14501" h="34331" extrusionOk="0">
                  <a:moveTo>
                    <a:pt x="1" y="0"/>
                  </a:moveTo>
                  <a:lnTo>
                    <a:pt x="1" y="0"/>
                  </a:lnTo>
                  <a:cubicBezTo>
                    <a:pt x="2" y="2"/>
                    <a:pt x="8139" y="9818"/>
                    <a:pt x="7268" y="15096"/>
                  </a:cubicBezTo>
                  <a:cubicBezTo>
                    <a:pt x="6396" y="20373"/>
                    <a:pt x="7985" y="21427"/>
                    <a:pt x="9232" y="24658"/>
                  </a:cubicBezTo>
                  <a:cubicBezTo>
                    <a:pt x="10478" y="27888"/>
                    <a:pt x="12141" y="31853"/>
                    <a:pt x="10927" y="34331"/>
                  </a:cubicBezTo>
                  <a:cubicBezTo>
                    <a:pt x="13872" y="30663"/>
                    <a:pt x="14500" y="25283"/>
                    <a:pt x="12477" y="21037"/>
                  </a:cubicBezTo>
                  <a:cubicBezTo>
                    <a:pt x="11833" y="19684"/>
                    <a:pt x="10940" y="18428"/>
                    <a:pt x="10581" y="16972"/>
                  </a:cubicBezTo>
                  <a:cubicBezTo>
                    <a:pt x="10304" y="15849"/>
                    <a:pt x="10362" y="14669"/>
                    <a:pt x="10145" y="13533"/>
                  </a:cubicBezTo>
                  <a:cubicBezTo>
                    <a:pt x="9667" y="11041"/>
                    <a:pt x="7926" y="9009"/>
                    <a:pt x="6252" y="7104"/>
                  </a:cubicBezTo>
                  <a:cubicBezTo>
                    <a:pt x="4167" y="4737"/>
                    <a:pt x="2082" y="2368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81" name="Google Shape;9081;p31"/>
            <p:cNvSpPr/>
            <p:nvPr/>
          </p:nvSpPr>
          <p:spPr>
            <a:xfrm>
              <a:off x="9462738" y="-1310450"/>
              <a:ext cx="402158" cy="1206754"/>
            </a:xfrm>
            <a:custGeom>
              <a:avLst/>
              <a:gdLst/>
              <a:ahLst/>
              <a:cxnLst/>
              <a:rect l="l" t="t" r="r" b="b"/>
              <a:pathLst>
                <a:path w="11442" h="34334" extrusionOk="0">
                  <a:moveTo>
                    <a:pt x="1" y="0"/>
                  </a:moveTo>
                  <a:cubicBezTo>
                    <a:pt x="911" y="1254"/>
                    <a:pt x="1798" y="2521"/>
                    <a:pt x="2620" y="3833"/>
                  </a:cubicBezTo>
                  <a:cubicBezTo>
                    <a:pt x="3450" y="5133"/>
                    <a:pt x="4236" y="6462"/>
                    <a:pt x="4939" y="7828"/>
                  </a:cubicBezTo>
                  <a:cubicBezTo>
                    <a:pt x="5632" y="9195"/>
                    <a:pt x="6265" y="10601"/>
                    <a:pt x="6650" y="12060"/>
                  </a:cubicBezTo>
                  <a:cubicBezTo>
                    <a:pt x="6840" y="12788"/>
                    <a:pt x="6977" y="13529"/>
                    <a:pt x="6972" y="14259"/>
                  </a:cubicBezTo>
                  <a:cubicBezTo>
                    <a:pt x="6975" y="14959"/>
                    <a:pt x="6770" y="15745"/>
                    <a:pt x="6719" y="16536"/>
                  </a:cubicBezTo>
                  <a:cubicBezTo>
                    <a:pt x="6650" y="17322"/>
                    <a:pt x="6627" y="18124"/>
                    <a:pt x="6722" y="18924"/>
                  </a:cubicBezTo>
                  <a:cubicBezTo>
                    <a:pt x="6810" y="19724"/>
                    <a:pt x="7010" y="20521"/>
                    <a:pt x="7313" y="21260"/>
                  </a:cubicBezTo>
                  <a:cubicBezTo>
                    <a:pt x="7618" y="22000"/>
                    <a:pt x="7989" y="22687"/>
                    <a:pt x="8325" y="23376"/>
                  </a:cubicBezTo>
                  <a:cubicBezTo>
                    <a:pt x="8664" y="24066"/>
                    <a:pt x="8954" y="24759"/>
                    <a:pt x="9246" y="25484"/>
                  </a:cubicBezTo>
                  <a:cubicBezTo>
                    <a:pt x="9828" y="26917"/>
                    <a:pt x="10412" y="28344"/>
                    <a:pt x="10828" y="29820"/>
                  </a:cubicBezTo>
                  <a:cubicBezTo>
                    <a:pt x="11034" y="30559"/>
                    <a:pt x="11197" y="31310"/>
                    <a:pt x="11244" y="32075"/>
                  </a:cubicBezTo>
                  <a:cubicBezTo>
                    <a:pt x="11290" y="32834"/>
                    <a:pt x="11227" y="33617"/>
                    <a:pt x="10925" y="34334"/>
                  </a:cubicBezTo>
                  <a:cubicBezTo>
                    <a:pt x="11298" y="33649"/>
                    <a:pt x="11435" y="32852"/>
                    <a:pt x="11438" y="32069"/>
                  </a:cubicBezTo>
                  <a:cubicBezTo>
                    <a:pt x="11441" y="31285"/>
                    <a:pt x="11331" y="30503"/>
                    <a:pt x="11173" y="29737"/>
                  </a:cubicBezTo>
                  <a:cubicBezTo>
                    <a:pt x="10832" y="28208"/>
                    <a:pt x="10311" y="26734"/>
                    <a:pt x="9774" y="25281"/>
                  </a:cubicBezTo>
                  <a:cubicBezTo>
                    <a:pt x="9517" y="24558"/>
                    <a:pt x="9232" y="23810"/>
                    <a:pt x="8898" y="23105"/>
                  </a:cubicBezTo>
                  <a:cubicBezTo>
                    <a:pt x="8571" y="22394"/>
                    <a:pt x="8221" y="21709"/>
                    <a:pt x="7952" y="21009"/>
                  </a:cubicBezTo>
                  <a:cubicBezTo>
                    <a:pt x="7393" y="19617"/>
                    <a:pt x="7282" y="18109"/>
                    <a:pt x="7440" y="16601"/>
                  </a:cubicBezTo>
                  <a:cubicBezTo>
                    <a:pt x="7469" y="16222"/>
                    <a:pt x="7518" y="15845"/>
                    <a:pt x="7575" y="15468"/>
                  </a:cubicBezTo>
                  <a:cubicBezTo>
                    <a:pt x="7600" y="15283"/>
                    <a:pt x="7626" y="15092"/>
                    <a:pt x="7648" y="14879"/>
                  </a:cubicBezTo>
                  <a:cubicBezTo>
                    <a:pt x="7678" y="14672"/>
                    <a:pt x="7682" y="14466"/>
                    <a:pt x="7680" y="14260"/>
                  </a:cubicBezTo>
                  <a:cubicBezTo>
                    <a:pt x="7676" y="13439"/>
                    <a:pt x="7528" y="12644"/>
                    <a:pt x="7310" y="11880"/>
                  </a:cubicBezTo>
                  <a:cubicBezTo>
                    <a:pt x="6863" y="10355"/>
                    <a:pt x="6199" y="8924"/>
                    <a:pt x="5434" y="7563"/>
                  </a:cubicBezTo>
                  <a:cubicBezTo>
                    <a:pt x="3908" y="4837"/>
                    <a:pt x="2047" y="2329"/>
                    <a:pt x="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82" name="Google Shape;9082;p31"/>
            <p:cNvSpPr/>
            <p:nvPr/>
          </p:nvSpPr>
          <p:spPr>
            <a:xfrm>
              <a:off x="9498693" y="-1142624"/>
              <a:ext cx="347960" cy="1038820"/>
            </a:xfrm>
            <a:custGeom>
              <a:avLst/>
              <a:gdLst/>
              <a:ahLst/>
              <a:cxnLst/>
              <a:rect l="l" t="t" r="r" b="b"/>
              <a:pathLst>
                <a:path w="9900" h="29556" extrusionOk="0">
                  <a:moveTo>
                    <a:pt x="701" y="1"/>
                  </a:moveTo>
                  <a:lnTo>
                    <a:pt x="701" y="1"/>
                  </a:lnTo>
                  <a:cubicBezTo>
                    <a:pt x="952" y="1702"/>
                    <a:pt x="938" y="3476"/>
                    <a:pt x="821" y="5192"/>
                  </a:cubicBezTo>
                  <a:cubicBezTo>
                    <a:pt x="585" y="8626"/>
                    <a:pt x="1" y="12097"/>
                    <a:pt x="612" y="15483"/>
                  </a:cubicBezTo>
                  <a:cubicBezTo>
                    <a:pt x="1618" y="21057"/>
                    <a:pt x="5964" y="25481"/>
                    <a:pt x="9899" y="29556"/>
                  </a:cubicBezTo>
                  <a:cubicBezTo>
                    <a:pt x="9841" y="29493"/>
                    <a:pt x="9779" y="29424"/>
                    <a:pt x="9717" y="29353"/>
                  </a:cubicBezTo>
                  <a:cubicBezTo>
                    <a:pt x="6683" y="25928"/>
                    <a:pt x="2071" y="16576"/>
                    <a:pt x="2438" y="12150"/>
                  </a:cubicBezTo>
                  <a:cubicBezTo>
                    <a:pt x="2814" y="7634"/>
                    <a:pt x="701" y="2"/>
                    <a:pt x="701" y="1"/>
                  </a:cubicBezTo>
                  <a:close/>
                </a:path>
              </a:pathLst>
            </a:custGeom>
            <a:solidFill>
              <a:srgbClr val="000000">
                <a:alpha val="18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83" name="Google Shape;9083;p31"/>
            <p:cNvSpPr/>
            <p:nvPr/>
          </p:nvSpPr>
          <p:spPr>
            <a:xfrm>
              <a:off x="9755369" y="-971635"/>
              <a:ext cx="196896" cy="681510"/>
            </a:xfrm>
            <a:custGeom>
              <a:avLst/>
              <a:gdLst/>
              <a:ahLst/>
              <a:cxnLst/>
              <a:rect l="l" t="t" r="r" b="b"/>
              <a:pathLst>
                <a:path w="5602" h="19390" extrusionOk="0">
                  <a:moveTo>
                    <a:pt x="0" y="1"/>
                  </a:moveTo>
                  <a:cubicBezTo>
                    <a:pt x="13" y="24"/>
                    <a:pt x="1206" y="2337"/>
                    <a:pt x="1013" y="4274"/>
                  </a:cubicBezTo>
                  <a:cubicBezTo>
                    <a:pt x="820" y="6223"/>
                    <a:pt x="1765" y="9188"/>
                    <a:pt x="3284" y="11847"/>
                  </a:cubicBezTo>
                  <a:cubicBezTo>
                    <a:pt x="4598" y="14148"/>
                    <a:pt x="5337" y="17315"/>
                    <a:pt x="5050" y="19390"/>
                  </a:cubicBezTo>
                  <a:cubicBezTo>
                    <a:pt x="5601" y="16715"/>
                    <a:pt x="5327" y="13868"/>
                    <a:pt x="4151" y="11400"/>
                  </a:cubicBezTo>
                  <a:cubicBezTo>
                    <a:pt x="3507" y="10047"/>
                    <a:pt x="2614" y="8791"/>
                    <a:pt x="2255" y="7335"/>
                  </a:cubicBezTo>
                  <a:cubicBezTo>
                    <a:pt x="1978" y="6212"/>
                    <a:pt x="2036" y="5032"/>
                    <a:pt x="1819" y="3896"/>
                  </a:cubicBezTo>
                  <a:cubicBezTo>
                    <a:pt x="1545" y="2467"/>
                    <a:pt x="855" y="1190"/>
                    <a:pt x="0" y="1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84" name="Google Shape;9084;p31"/>
            <p:cNvSpPr/>
            <p:nvPr/>
          </p:nvSpPr>
          <p:spPr>
            <a:xfrm>
              <a:off x="9840283" y="-25661"/>
              <a:ext cx="1129570" cy="515473"/>
            </a:xfrm>
            <a:custGeom>
              <a:avLst/>
              <a:gdLst/>
              <a:ahLst/>
              <a:cxnLst/>
              <a:rect l="l" t="t" r="r" b="b"/>
              <a:pathLst>
                <a:path w="32138" h="14666" extrusionOk="0">
                  <a:moveTo>
                    <a:pt x="14913" y="0"/>
                  </a:moveTo>
                  <a:cubicBezTo>
                    <a:pt x="9467" y="0"/>
                    <a:pt x="3781" y="2592"/>
                    <a:pt x="0" y="6422"/>
                  </a:cubicBezTo>
                  <a:cubicBezTo>
                    <a:pt x="3107" y="11506"/>
                    <a:pt x="9032" y="14666"/>
                    <a:pt x="14963" y="14666"/>
                  </a:cubicBezTo>
                  <a:cubicBezTo>
                    <a:pt x="16013" y="14666"/>
                    <a:pt x="17064" y="14567"/>
                    <a:pt x="18099" y="14362"/>
                  </a:cubicBezTo>
                  <a:cubicBezTo>
                    <a:pt x="22142" y="13562"/>
                    <a:pt x="26073" y="11314"/>
                    <a:pt x="30072" y="11314"/>
                  </a:cubicBezTo>
                  <a:cubicBezTo>
                    <a:pt x="30758" y="11314"/>
                    <a:pt x="31447" y="11380"/>
                    <a:pt x="32138" y="11531"/>
                  </a:cubicBezTo>
                  <a:cubicBezTo>
                    <a:pt x="29559" y="5746"/>
                    <a:pt x="24005" y="1385"/>
                    <a:pt x="17774" y="252"/>
                  </a:cubicBezTo>
                  <a:cubicBezTo>
                    <a:pt x="16836" y="82"/>
                    <a:pt x="15878" y="0"/>
                    <a:pt x="1491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85" name="Google Shape;9085;p31"/>
            <p:cNvSpPr/>
            <p:nvPr/>
          </p:nvSpPr>
          <p:spPr>
            <a:xfrm>
              <a:off x="9840283" y="-25661"/>
              <a:ext cx="1129570" cy="405321"/>
            </a:xfrm>
            <a:custGeom>
              <a:avLst/>
              <a:gdLst/>
              <a:ahLst/>
              <a:cxnLst/>
              <a:rect l="l" t="t" r="r" b="b"/>
              <a:pathLst>
                <a:path w="32138" h="11532" extrusionOk="0">
                  <a:moveTo>
                    <a:pt x="14913" y="0"/>
                  </a:moveTo>
                  <a:cubicBezTo>
                    <a:pt x="9467" y="0"/>
                    <a:pt x="3781" y="2592"/>
                    <a:pt x="0" y="6422"/>
                  </a:cubicBezTo>
                  <a:cubicBezTo>
                    <a:pt x="0" y="6422"/>
                    <a:pt x="1341" y="6684"/>
                    <a:pt x="3808" y="6684"/>
                  </a:cubicBezTo>
                  <a:cubicBezTo>
                    <a:pt x="6277" y="6684"/>
                    <a:pt x="9875" y="6421"/>
                    <a:pt x="14387" y="5370"/>
                  </a:cubicBezTo>
                  <a:cubicBezTo>
                    <a:pt x="15406" y="5133"/>
                    <a:pt x="16420" y="5027"/>
                    <a:pt x="17419" y="5027"/>
                  </a:cubicBezTo>
                  <a:cubicBezTo>
                    <a:pt x="25268" y="5027"/>
                    <a:pt x="32138" y="11531"/>
                    <a:pt x="32138" y="11531"/>
                  </a:cubicBezTo>
                  <a:cubicBezTo>
                    <a:pt x="29559" y="5746"/>
                    <a:pt x="24005" y="1385"/>
                    <a:pt x="17774" y="252"/>
                  </a:cubicBezTo>
                  <a:cubicBezTo>
                    <a:pt x="16836" y="82"/>
                    <a:pt x="15878" y="0"/>
                    <a:pt x="1491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86" name="Google Shape;9086;p31"/>
            <p:cNvSpPr/>
            <p:nvPr/>
          </p:nvSpPr>
          <p:spPr>
            <a:xfrm>
              <a:off x="9840283" y="138475"/>
              <a:ext cx="1129465" cy="241182"/>
            </a:xfrm>
            <a:custGeom>
              <a:avLst/>
              <a:gdLst/>
              <a:ahLst/>
              <a:cxnLst/>
              <a:rect l="l" t="t" r="r" b="b"/>
              <a:pathLst>
                <a:path w="32135" h="6862" extrusionOk="0">
                  <a:moveTo>
                    <a:pt x="17329" y="0"/>
                  </a:moveTo>
                  <a:cubicBezTo>
                    <a:pt x="17165" y="0"/>
                    <a:pt x="17001" y="3"/>
                    <a:pt x="16836" y="9"/>
                  </a:cubicBezTo>
                  <a:cubicBezTo>
                    <a:pt x="16113" y="54"/>
                    <a:pt x="15386" y="121"/>
                    <a:pt x="14675" y="281"/>
                  </a:cubicBezTo>
                  <a:cubicBezTo>
                    <a:pt x="13963" y="426"/>
                    <a:pt x="13294" y="583"/>
                    <a:pt x="12601" y="736"/>
                  </a:cubicBezTo>
                  <a:cubicBezTo>
                    <a:pt x="11224" y="1022"/>
                    <a:pt x="9837" y="1260"/>
                    <a:pt x="8442" y="1453"/>
                  </a:cubicBezTo>
                  <a:cubicBezTo>
                    <a:pt x="7045" y="1633"/>
                    <a:pt x="5643" y="1772"/>
                    <a:pt x="4234" y="1832"/>
                  </a:cubicBezTo>
                  <a:cubicBezTo>
                    <a:pt x="3677" y="1860"/>
                    <a:pt x="3118" y="1876"/>
                    <a:pt x="2559" y="1876"/>
                  </a:cubicBezTo>
                  <a:cubicBezTo>
                    <a:pt x="1706" y="1876"/>
                    <a:pt x="852" y="1839"/>
                    <a:pt x="0" y="1752"/>
                  </a:cubicBezTo>
                  <a:lnTo>
                    <a:pt x="0" y="1752"/>
                  </a:lnTo>
                  <a:cubicBezTo>
                    <a:pt x="1389" y="2059"/>
                    <a:pt x="2818" y="2138"/>
                    <a:pt x="4235" y="2186"/>
                  </a:cubicBezTo>
                  <a:cubicBezTo>
                    <a:pt x="4437" y="2190"/>
                    <a:pt x="4638" y="2191"/>
                    <a:pt x="4839" y="2191"/>
                  </a:cubicBezTo>
                  <a:cubicBezTo>
                    <a:pt x="6061" y="2191"/>
                    <a:pt x="7285" y="2129"/>
                    <a:pt x="8502" y="2015"/>
                  </a:cubicBezTo>
                  <a:cubicBezTo>
                    <a:pt x="9922" y="1886"/>
                    <a:pt x="11331" y="1657"/>
                    <a:pt x="12734" y="1407"/>
                  </a:cubicBezTo>
                  <a:cubicBezTo>
                    <a:pt x="13429" y="1273"/>
                    <a:pt x="14137" y="1104"/>
                    <a:pt x="14815" y="976"/>
                  </a:cubicBezTo>
                  <a:cubicBezTo>
                    <a:pt x="15488" y="829"/>
                    <a:pt x="16178" y="773"/>
                    <a:pt x="16865" y="733"/>
                  </a:cubicBezTo>
                  <a:cubicBezTo>
                    <a:pt x="17052" y="726"/>
                    <a:pt x="17240" y="722"/>
                    <a:pt x="17427" y="722"/>
                  </a:cubicBezTo>
                  <a:cubicBezTo>
                    <a:pt x="20003" y="722"/>
                    <a:pt x="22564" y="1415"/>
                    <a:pt x="24948" y="2460"/>
                  </a:cubicBezTo>
                  <a:cubicBezTo>
                    <a:pt x="26231" y="3019"/>
                    <a:pt x="27474" y="3684"/>
                    <a:pt x="28673" y="4424"/>
                  </a:cubicBezTo>
                  <a:cubicBezTo>
                    <a:pt x="29880" y="5152"/>
                    <a:pt x="31033" y="5970"/>
                    <a:pt x="32135" y="6861"/>
                  </a:cubicBezTo>
                  <a:cubicBezTo>
                    <a:pt x="30116" y="4869"/>
                    <a:pt x="27760" y="3198"/>
                    <a:pt x="25184" y="1946"/>
                  </a:cubicBezTo>
                  <a:cubicBezTo>
                    <a:pt x="23900" y="1312"/>
                    <a:pt x="22540" y="823"/>
                    <a:pt x="21143" y="467"/>
                  </a:cubicBezTo>
                  <a:cubicBezTo>
                    <a:pt x="19899" y="167"/>
                    <a:pt x="18616" y="0"/>
                    <a:pt x="1732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87" name="Google Shape;9087;p31"/>
            <p:cNvSpPr/>
            <p:nvPr/>
          </p:nvSpPr>
          <p:spPr>
            <a:xfrm>
              <a:off x="9840318" y="200016"/>
              <a:ext cx="1129606" cy="289791"/>
            </a:xfrm>
            <a:custGeom>
              <a:avLst/>
              <a:gdLst/>
              <a:ahLst/>
              <a:cxnLst/>
              <a:rect l="l" t="t" r="r" b="b"/>
              <a:pathLst>
                <a:path w="32139" h="8245" extrusionOk="0">
                  <a:moveTo>
                    <a:pt x="32138" y="5110"/>
                  </a:moveTo>
                  <a:cubicBezTo>
                    <a:pt x="32138" y="5110"/>
                    <a:pt x="32138" y="5110"/>
                    <a:pt x="32138" y="5110"/>
                  </a:cubicBezTo>
                  <a:cubicBezTo>
                    <a:pt x="32138" y="5110"/>
                    <a:pt x="32138" y="5110"/>
                    <a:pt x="32138" y="5110"/>
                  </a:cubicBezTo>
                  <a:close/>
                  <a:moveTo>
                    <a:pt x="1" y="1"/>
                  </a:moveTo>
                  <a:cubicBezTo>
                    <a:pt x="3107" y="5085"/>
                    <a:pt x="9032" y="8245"/>
                    <a:pt x="14963" y="8245"/>
                  </a:cubicBezTo>
                  <a:cubicBezTo>
                    <a:pt x="16014" y="8245"/>
                    <a:pt x="17065" y="8146"/>
                    <a:pt x="18100" y="7941"/>
                  </a:cubicBezTo>
                  <a:cubicBezTo>
                    <a:pt x="22143" y="7141"/>
                    <a:pt x="26074" y="4893"/>
                    <a:pt x="30072" y="4893"/>
                  </a:cubicBezTo>
                  <a:cubicBezTo>
                    <a:pt x="30759" y="4893"/>
                    <a:pt x="31447" y="4959"/>
                    <a:pt x="32138" y="5110"/>
                  </a:cubicBezTo>
                  <a:lnTo>
                    <a:pt x="32138" y="5110"/>
                  </a:lnTo>
                  <a:cubicBezTo>
                    <a:pt x="32133" y="5109"/>
                    <a:pt x="28348" y="3829"/>
                    <a:pt x="24812" y="3829"/>
                  </a:cubicBezTo>
                  <a:cubicBezTo>
                    <a:pt x="23939" y="3829"/>
                    <a:pt x="23081" y="3907"/>
                    <a:pt x="22299" y="4101"/>
                  </a:cubicBezTo>
                  <a:cubicBezTo>
                    <a:pt x="19463" y="4807"/>
                    <a:pt x="16984" y="5719"/>
                    <a:pt x="14017" y="5719"/>
                  </a:cubicBezTo>
                  <a:cubicBezTo>
                    <a:pt x="10499" y="5719"/>
                    <a:pt x="6295" y="4435"/>
                    <a:pt x="1" y="1"/>
                  </a:cubicBezTo>
                  <a:close/>
                </a:path>
              </a:pathLst>
            </a:custGeom>
            <a:solidFill>
              <a:srgbClr val="000000">
                <a:alpha val="18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88" name="Google Shape;9088;p31"/>
            <p:cNvSpPr/>
            <p:nvPr/>
          </p:nvSpPr>
          <p:spPr>
            <a:xfrm>
              <a:off x="10072391" y="-25661"/>
              <a:ext cx="831836" cy="291056"/>
            </a:xfrm>
            <a:custGeom>
              <a:avLst/>
              <a:gdLst/>
              <a:ahLst/>
              <a:cxnLst/>
              <a:rect l="l" t="t" r="r" b="b"/>
              <a:pathLst>
                <a:path w="23667" h="8281" extrusionOk="0">
                  <a:moveTo>
                    <a:pt x="8309" y="0"/>
                  </a:moveTo>
                  <a:cubicBezTo>
                    <a:pt x="5505" y="0"/>
                    <a:pt x="2638" y="688"/>
                    <a:pt x="0" y="1877"/>
                  </a:cubicBezTo>
                  <a:cubicBezTo>
                    <a:pt x="2304" y="1204"/>
                    <a:pt x="4487" y="923"/>
                    <a:pt x="6527" y="923"/>
                  </a:cubicBezTo>
                  <a:cubicBezTo>
                    <a:pt x="16645" y="923"/>
                    <a:pt x="23255" y="7840"/>
                    <a:pt x="23666" y="8281"/>
                  </a:cubicBezTo>
                  <a:cubicBezTo>
                    <a:pt x="20727" y="4150"/>
                    <a:pt x="16168" y="1159"/>
                    <a:pt x="11168" y="252"/>
                  </a:cubicBezTo>
                  <a:cubicBezTo>
                    <a:pt x="10231" y="82"/>
                    <a:pt x="9273" y="0"/>
                    <a:pt x="8309" y="0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89" name="Google Shape;9089;p31"/>
            <p:cNvSpPr/>
            <p:nvPr/>
          </p:nvSpPr>
          <p:spPr>
            <a:xfrm>
              <a:off x="8628216" y="-114441"/>
              <a:ext cx="969157" cy="630757"/>
            </a:xfrm>
            <a:custGeom>
              <a:avLst/>
              <a:gdLst/>
              <a:ahLst/>
              <a:cxnLst/>
              <a:rect l="l" t="t" r="r" b="b"/>
              <a:pathLst>
                <a:path w="27574" h="17946" extrusionOk="0">
                  <a:moveTo>
                    <a:pt x="6055" y="1"/>
                  </a:moveTo>
                  <a:cubicBezTo>
                    <a:pt x="4037" y="1"/>
                    <a:pt x="2013" y="123"/>
                    <a:pt x="0" y="273"/>
                  </a:cubicBezTo>
                  <a:cubicBezTo>
                    <a:pt x="6367" y="2749"/>
                    <a:pt x="11275" y="7910"/>
                    <a:pt x="15662" y="13147"/>
                  </a:cubicBezTo>
                  <a:cubicBezTo>
                    <a:pt x="17083" y="14843"/>
                    <a:pt x="18562" y="16631"/>
                    <a:pt x="20611" y="17471"/>
                  </a:cubicBezTo>
                  <a:cubicBezTo>
                    <a:pt x="21391" y="17790"/>
                    <a:pt x="22233" y="17946"/>
                    <a:pt x="23075" y="17946"/>
                  </a:cubicBezTo>
                  <a:cubicBezTo>
                    <a:pt x="24509" y="17946"/>
                    <a:pt x="25946" y="17494"/>
                    <a:pt x="27091" y="16629"/>
                  </a:cubicBezTo>
                  <a:cubicBezTo>
                    <a:pt x="27574" y="12727"/>
                    <a:pt x="25261" y="7843"/>
                    <a:pt x="22374" y="5174"/>
                  </a:cubicBezTo>
                  <a:cubicBezTo>
                    <a:pt x="19488" y="2502"/>
                    <a:pt x="15653" y="1026"/>
                    <a:pt x="11768" y="411"/>
                  </a:cubicBezTo>
                  <a:cubicBezTo>
                    <a:pt x="9878" y="111"/>
                    <a:pt x="7969" y="1"/>
                    <a:pt x="605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90" name="Google Shape;9090;p31"/>
            <p:cNvSpPr/>
            <p:nvPr/>
          </p:nvSpPr>
          <p:spPr>
            <a:xfrm>
              <a:off x="8628216" y="-114512"/>
              <a:ext cx="969157" cy="584573"/>
            </a:xfrm>
            <a:custGeom>
              <a:avLst/>
              <a:gdLst/>
              <a:ahLst/>
              <a:cxnLst/>
              <a:rect l="l" t="t" r="r" b="b"/>
              <a:pathLst>
                <a:path w="27574" h="16632" extrusionOk="0">
                  <a:moveTo>
                    <a:pt x="6050" y="0"/>
                  </a:moveTo>
                  <a:cubicBezTo>
                    <a:pt x="4033" y="0"/>
                    <a:pt x="2011" y="122"/>
                    <a:pt x="0" y="272"/>
                  </a:cubicBezTo>
                  <a:cubicBezTo>
                    <a:pt x="2" y="275"/>
                    <a:pt x="20474" y="394"/>
                    <a:pt x="27092" y="16631"/>
                  </a:cubicBezTo>
                  <a:cubicBezTo>
                    <a:pt x="27574" y="12729"/>
                    <a:pt x="25261" y="7845"/>
                    <a:pt x="22374" y="5173"/>
                  </a:cubicBezTo>
                  <a:cubicBezTo>
                    <a:pt x="19488" y="2501"/>
                    <a:pt x="15653" y="1027"/>
                    <a:pt x="11768" y="411"/>
                  </a:cubicBezTo>
                  <a:cubicBezTo>
                    <a:pt x="9877" y="110"/>
                    <a:pt x="7966" y="0"/>
                    <a:pt x="605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91" name="Google Shape;9091;p31"/>
            <p:cNvSpPr/>
            <p:nvPr/>
          </p:nvSpPr>
          <p:spPr>
            <a:xfrm>
              <a:off x="8628252" y="-104987"/>
              <a:ext cx="952357" cy="575083"/>
            </a:xfrm>
            <a:custGeom>
              <a:avLst/>
              <a:gdLst/>
              <a:ahLst/>
              <a:cxnLst/>
              <a:rect l="l" t="t" r="r" b="b"/>
              <a:pathLst>
                <a:path w="27096" h="16362" extrusionOk="0">
                  <a:moveTo>
                    <a:pt x="500" y="0"/>
                  </a:moveTo>
                  <a:cubicBezTo>
                    <a:pt x="333" y="0"/>
                    <a:pt x="167" y="1"/>
                    <a:pt x="1" y="4"/>
                  </a:cubicBezTo>
                  <a:cubicBezTo>
                    <a:pt x="1391" y="120"/>
                    <a:pt x="2770" y="307"/>
                    <a:pt x="4134" y="576"/>
                  </a:cubicBezTo>
                  <a:cubicBezTo>
                    <a:pt x="5499" y="829"/>
                    <a:pt x="6849" y="1147"/>
                    <a:pt x="8181" y="1520"/>
                  </a:cubicBezTo>
                  <a:cubicBezTo>
                    <a:pt x="10843" y="2273"/>
                    <a:pt x="13436" y="3269"/>
                    <a:pt x="15849" y="4598"/>
                  </a:cubicBezTo>
                  <a:cubicBezTo>
                    <a:pt x="16459" y="4917"/>
                    <a:pt x="17045" y="5280"/>
                    <a:pt x="17631" y="5638"/>
                  </a:cubicBezTo>
                  <a:cubicBezTo>
                    <a:pt x="18203" y="6021"/>
                    <a:pt x="18780" y="6398"/>
                    <a:pt x="19323" y="6820"/>
                  </a:cubicBezTo>
                  <a:cubicBezTo>
                    <a:pt x="19886" y="7217"/>
                    <a:pt x="20401" y="7673"/>
                    <a:pt x="20932" y="8110"/>
                  </a:cubicBezTo>
                  <a:cubicBezTo>
                    <a:pt x="21430" y="8584"/>
                    <a:pt x="21952" y="9036"/>
                    <a:pt x="22418" y="9543"/>
                  </a:cubicBezTo>
                  <a:cubicBezTo>
                    <a:pt x="22912" y="10023"/>
                    <a:pt x="23339" y="10565"/>
                    <a:pt x="23795" y="11085"/>
                  </a:cubicBezTo>
                  <a:cubicBezTo>
                    <a:pt x="24011" y="11352"/>
                    <a:pt x="24215" y="11632"/>
                    <a:pt x="24425" y="11906"/>
                  </a:cubicBezTo>
                  <a:lnTo>
                    <a:pt x="24739" y="12318"/>
                  </a:lnTo>
                  <a:lnTo>
                    <a:pt x="25025" y="12751"/>
                  </a:lnTo>
                  <a:cubicBezTo>
                    <a:pt x="25841" y="13873"/>
                    <a:pt x="26460" y="15118"/>
                    <a:pt x="27096" y="16362"/>
                  </a:cubicBezTo>
                  <a:cubicBezTo>
                    <a:pt x="26147" y="13743"/>
                    <a:pt x="24739" y="11242"/>
                    <a:pt x="22832" y="9157"/>
                  </a:cubicBezTo>
                  <a:cubicBezTo>
                    <a:pt x="22376" y="8616"/>
                    <a:pt x="21860" y="8134"/>
                    <a:pt x="21357" y="7639"/>
                  </a:cubicBezTo>
                  <a:cubicBezTo>
                    <a:pt x="20824" y="7174"/>
                    <a:pt x="20304" y="6694"/>
                    <a:pt x="19739" y="6273"/>
                  </a:cubicBezTo>
                  <a:cubicBezTo>
                    <a:pt x="18624" y="5405"/>
                    <a:pt x="17437" y="4634"/>
                    <a:pt x="16196" y="3959"/>
                  </a:cubicBezTo>
                  <a:cubicBezTo>
                    <a:pt x="14953" y="3292"/>
                    <a:pt x="13672" y="2699"/>
                    <a:pt x="12354" y="2202"/>
                  </a:cubicBezTo>
                  <a:cubicBezTo>
                    <a:pt x="11033" y="1716"/>
                    <a:pt x="9690" y="1297"/>
                    <a:pt x="8324" y="973"/>
                  </a:cubicBezTo>
                  <a:cubicBezTo>
                    <a:pt x="5760" y="358"/>
                    <a:pt x="3128" y="0"/>
                    <a:pt x="50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92" name="Google Shape;9092;p31"/>
            <p:cNvSpPr/>
            <p:nvPr/>
          </p:nvSpPr>
          <p:spPr>
            <a:xfrm>
              <a:off x="8628216" y="-104952"/>
              <a:ext cx="952251" cy="621267"/>
            </a:xfrm>
            <a:custGeom>
              <a:avLst/>
              <a:gdLst/>
              <a:ahLst/>
              <a:cxnLst/>
              <a:rect l="l" t="t" r="r" b="b"/>
              <a:pathLst>
                <a:path w="27093" h="17676" extrusionOk="0">
                  <a:moveTo>
                    <a:pt x="0" y="0"/>
                  </a:moveTo>
                  <a:cubicBezTo>
                    <a:pt x="6369" y="2479"/>
                    <a:pt x="11275" y="7640"/>
                    <a:pt x="15664" y="12877"/>
                  </a:cubicBezTo>
                  <a:cubicBezTo>
                    <a:pt x="17086" y="14573"/>
                    <a:pt x="18565" y="16361"/>
                    <a:pt x="20613" y="17201"/>
                  </a:cubicBezTo>
                  <a:cubicBezTo>
                    <a:pt x="21393" y="17520"/>
                    <a:pt x="22235" y="17676"/>
                    <a:pt x="23077" y="17676"/>
                  </a:cubicBezTo>
                  <a:cubicBezTo>
                    <a:pt x="24511" y="17676"/>
                    <a:pt x="25947" y="17224"/>
                    <a:pt x="27092" y="16359"/>
                  </a:cubicBezTo>
                  <a:lnTo>
                    <a:pt x="27092" y="16359"/>
                  </a:lnTo>
                  <a:cubicBezTo>
                    <a:pt x="27092" y="16359"/>
                    <a:pt x="26955" y="16422"/>
                    <a:pt x="26653" y="16422"/>
                  </a:cubicBezTo>
                  <a:cubicBezTo>
                    <a:pt x="25674" y="16422"/>
                    <a:pt x="22959" y="15760"/>
                    <a:pt x="17545" y="10144"/>
                  </a:cubicBezTo>
                  <a:cubicBezTo>
                    <a:pt x="10459" y="2794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000000">
                <a:alpha val="18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93" name="Google Shape;9093;p31"/>
            <p:cNvSpPr/>
            <p:nvPr/>
          </p:nvSpPr>
          <p:spPr>
            <a:xfrm>
              <a:off x="8879093" y="-113879"/>
              <a:ext cx="671634" cy="388380"/>
            </a:xfrm>
            <a:custGeom>
              <a:avLst/>
              <a:gdLst/>
              <a:ahLst/>
              <a:cxnLst/>
              <a:rect l="l" t="t" r="r" b="b"/>
              <a:pathLst>
                <a:path w="19109" h="11050" extrusionOk="0">
                  <a:moveTo>
                    <a:pt x="1" y="0"/>
                  </a:moveTo>
                  <a:cubicBezTo>
                    <a:pt x="847" y="74"/>
                    <a:pt x="13363" y="1353"/>
                    <a:pt x="19108" y="11049"/>
                  </a:cubicBezTo>
                  <a:cubicBezTo>
                    <a:pt x="18237" y="8770"/>
                    <a:pt x="16824" y="6627"/>
                    <a:pt x="15236" y="5158"/>
                  </a:cubicBezTo>
                  <a:cubicBezTo>
                    <a:pt x="12350" y="2486"/>
                    <a:pt x="8515" y="1010"/>
                    <a:pt x="4630" y="395"/>
                  </a:cubicBezTo>
                  <a:cubicBezTo>
                    <a:pt x="3098" y="152"/>
                    <a:pt x="1551" y="36"/>
                    <a:pt x="1" y="0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94" name="Google Shape;9094;p31"/>
            <p:cNvSpPr/>
            <p:nvPr/>
          </p:nvSpPr>
          <p:spPr>
            <a:xfrm>
              <a:off x="9217625" y="1910960"/>
              <a:ext cx="1042686" cy="1735197"/>
            </a:xfrm>
            <a:custGeom>
              <a:avLst/>
              <a:gdLst/>
              <a:ahLst/>
              <a:cxnLst/>
              <a:rect l="l" t="t" r="r" b="b"/>
              <a:pathLst>
                <a:path w="29666" h="49369" extrusionOk="0">
                  <a:moveTo>
                    <a:pt x="353" y="1"/>
                  </a:moveTo>
                  <a:lnTo>
                    <a:pt x="0" y="357"/>
                  </a:lnTo>
                  <a:cubicBezTo>
                    <a:pt x="2741" y="3061"/>
                    <a:pt x="5934" y="6425"/>
                    <a:pt x="8652" y="10344"/>
                  </a:cubicBezTo>
                  <a:lnTo>
                    <a:pt x="8655" y="10351"/>
                  </a:lnTo>
                  <a:lnTo>
                    <a:pt x="8658" y="10351"/>
                  </a:lnTo>
                  <a:cubicBezTo>
                    <a:pt x="9549" y="11637"/>
                    <a:pt x="10387" y="12983"/>
                    <a:pt x="11142" y="14383"/>
                  </a:cubicBezTo>
                  <a:cubicBezTo>
                    <a:pt x="10028" y="15014"/>
                    <a:pt x="8878" y="15669"/>
                    <a:pt x="7936" y="16597"/>
                  </a:cubicBezTo>
                  <a:cubicBezTo>
                    <a:pt x="5750" y="18756"/>
                    <a:pt x="5090" y="22005"/>
                    <a:pt x="4560" y="24614"/>
                  </a:cubicBezTo>
                  <a:lnTo>
                    <a:pt x="5050" y="24714"/>
                  </a:lnTo>
                  <a:cubicBezTo>
                    <a:pt x="5569" y="22171"/>
                    <a:pt x="6212" y="19004"/>
                    <a:pt x="8289" y="16954"/>
                  </a:cubicBezTo>
                  <a:cubicBezTo>
                    <a:pt x="9179" y="16075"/>
                    <a:pt x="10297" y="15438"/>
                    <a:pt x="11378" y="14821"/>
                  </a:cubicBezTo>
                  <a:cubicBezTo>
                    <a:pt x="11620" y="15282"/>
                    <a:pt x="11854" y="15747"/>
                    <a:pt x="12073" y="16218"/>
                  </a:cubicBezTo>
                  <a:cubicBezTo>
                    <a:pt x="13423" y="19107"/>
                    <a:pt x="14513" y="22464"/>
                    <a:pt x="15500" y="26779"/>
                  </a:cubicBezTo>
                  <a:cubicBezTo>
                    <a:pt x="15636" y="27372"/>
                    <a:pt x="15758" y="27970"/>
                    <a:pt x="15882" y="28566"/>
                  </a:cubicBezTo>
                  <a:lnTo>
                    <a:pt x="15856" y="28519"/>
                  </a:lnTo>
                  <a:cubicBezTo>
                    <a:pt x="11691" y="30759"/>
                    <a:pt x="8549" y="34844"/>
                    <a:pt x="7456" y="39447"/>
                  </a:cubicBezTo>
                  <a:lnTo>
                    <a:pt x="7943" y="39564"/>
                  </a:lnTo>
                  <a:cubicBezTo>
                    <a:pt x="8995" y="35141"/>
                    <a:pt x="11995" y="31212"/>
                    <a:pt x="15980" y="29026"/>
                  </a:cubicBezTo>
                  <a:cubicBezTo>
                    <a:pt x="17352" y="35713"/>
                    <a:pt x="18061" y="42544"/>
                    <a:pt x="18075" y="49368"/>
                  </a:cubicBezTo>
                  <a:lnTo>
                    <a:pt x="18575" y="49367"/>
                  </a:lnTo>
                  <a:cubicBezTo>
                    <a:pt x="18559" y="41740"/>
                    <a:pt x="17688" y="34106"/>
                    <a:pt x="15988" y="26670"/>
                  </a:cubicBezTo>
                  <a:cubicBezTo>
                    <a:pt x="15895" y="26264"/>
                    <a:pt x="15800" y="25876"/>
                    <a:pt x="15706" y="25484"/>
                  </a:cubicBezTo>
                  <a:lnTo>
                    <a:pt x="15706" y="25484"/>
                  </a:lnTo>
                  <a:cubicBezTo>
                    <a:pt x="17792" y="25861"/>
                    <a:pt x="19913" y="26880"/>
                    <a:pt x="21853" y="28456"/>
                  </a:cubicBezTo>
                  <a:cubicBezTo>
                    <a:pt x="23466" y="29765"/>
                    <a:pt x="24959" y="31412"/>
                    <a:pt x="26695" y="33794"/>
                  </a:cubicBezTo>
                  <a:cubicBezTo>
                    <a:pt x="27683" y="35150"/>
                    <a:pt x="28668" y="36632"/>
                    <a:pt x="29189" y="38278"/>
                  </a:cubicBezTo>
                  <a:lnTo>
                    <a:pt x="29666" y="38128"/>
                  </a:lnTo>
                  <a:cubicBezTo>
                    <a:pt x="29124" y="36413"/>
                    <a:pt x="28114" y="34889"/>
                    <a:pt x="27101" y="33500"/>
                  </a:cubicBezTo>
                  <a:cubicBezTo>
                    <a:pt x="25338" y="31079"/>
                    <a:pt x="23816" y="29405"/>
                    <a:pt x="22169" y="28069"/>
                  </a:cubicBezTo>
                  <a:cubicBezTo>
                    <a:pt x="20095" y="26384"/>
                    <a:pt x="17816" y="25308"/>
                    <a:pt x="15575" y="24950"/>
                  </a:cubicBezTo>
                  <a:cubicBezTo>
                    <a:pt x="14687" y="21410"/>
                    <a:pt x="13707" y="18534"/>
                    <a:pt x="12527" y="16009"/>
                  </a:cubicBezTo>
                  <a:cubicBezTo>
                    <a:pt x="11582" y="13988"/>
                    <a:pt x="10448" y="12073"/>
                    <a:pt x="9212" y="10273"/>
                  </a:cubicBezTo>
                  <a:cubicBezTo>
                    <a:pt x="9686" y="10213"/>
                    <a:pt x="10171" y="10184"/>
                    <a:pt x="10666" y="10184"/>
                  </a:cubicBezTo>
                  <a:cubicBezTo>
                    <a:pt x="12274" y="10184"/>
                    <a:pt x="13978" y="10498"/>
                    <a:pt x="15688" y="11124"/>
                  </a:cubicBezTo>
                  <a:cubicBezTo>
                    <a:pt x="17638" y="11837"/>
                    <a:pt x="19587" y="12909"/>
                    <a:pt x="22004" y="14596"/>
                  </a:cubicBezTo>
                  <a:cubicBezTo>
                    <a:pt x="23380" y="15557"/>
                    <a:pt x="24795" y="16638"/>
                    <a:pt x="25821" y="18026"/>
                  </a:cubicBezTo>
                  <a:lnTo>
                    <a:pt x="26224" y="17727"/>
                  </a:lnTo>
                  <a:cubicBezTo>
                    <a:pt x="25154" y="16281"/>
                    <a:pt x="23702" y="15169"/>
                    <a:pt x="22293" y="14185"/>
                  </a:cubicBezTo>
                  <a:cubicBezTo>
                    <a:pt x="19838" y="12470"/>
                    <a:pt x="17855" y="11382"/>
                    <a:pt x="15860" y="10654"/>
                  </a:cubicBezTo>
                  <a:cubicBezTo>
                    <a:pt x="14095" y="10009"/>
                    <a:pt x="12333" y="9684"/>
                    <a:pt x="10664" y="9684"/>
                  </a:cubicBezTo>
                  <a:cubicBezTo>
                    <a:pt x="10059" y="9684"/>
                    <a:pt x="9466" y="9727"/>
                    <a:pt x="8891" y="9813"/>
                  </a:cubicBezTo>
                  <a:cubicBezTo>
                    <a:pt x="6187" y="5969"/>
                    <a:pt x="3051" y="2667"/>
                    <a:pt x="35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95" name="Google Shape;9095;p31"/>
            <p:cNvSpPr/>
            <p:nvPr/>
          </p:nvSpPr>
          <p:spPr>
            <a:xfrm>
              <a:off x="9567299" y="3472108"/>
              <a:ext cx="597156" cy="644781"/>
            </a:xfrm>
            <a:custGeom>
              <a:avLst/>
              <a:gdLst/>
              <a:ahLst/>
              <a:cxnLst/>
              <a:rect l="l" t="t" r="r" b="b"/>
              <a:pathLst>
                <a:path w="16990" h="18345" extrusionOk="0">
                  <a:moveTo>
                    <a:pt x="8314" y="0"/>
                  </a:moveTo>
                  <a:cubicBezTo>
                    <a:pt x="8061" y="0"/>
                    <a:pt x="7780" y="56"/>
                    <a:pt x="7447" y="187"/>
                  </a:cubicBezTo>
                  <a:cubicBezTo>
                    <a:pt x="6014" y="750"/>
                    <a:pt x="4567" y="2020"/>
                    <a:pt x="3372" y="2970"/>
                  </a:cubicBezTo>
                  <a:cubicBezTo>
                    <a:pt x="1696" y="4302"/>
                    <a:pt x="0" y="6273"/>
                    <a:pt x="593" y="8329"/>
                  </a:cubicBezTo>
                  <a:cubicBezTo>
                    <a:pt x="986" y="9694"/>
                    <a:pt x="2288" y="10606"/>
                    <a:pt x="2878" y="11899"/>
                  </a:cubicBezTo>
                  <a:cubicBezTo>
                    <a:pt x="3411" y="13070"/>
                    <a:pt x="3304" y="14422"/>
                    <a:pt x="3544" y="15687"/>
                  </a:cubicBezTo>
                  <a:cubicBezTo>
                    <a:pt x="3782" y="16951"/>
                    <a:pt x="4633" y="18313"/>
                    <a:pt x="5921" y="18344"/>
                  </a:cubicBezTo>
                  <a:cubicBezTo>
                    <a:pt x="5936" y="18344"/>
                    <a:pt x="5950" y="18345"/>
                    <a:pt x="5965" y="18345"/>
                  </a:cubicBezTo>
                  <a:cubicBezTo>
                    <a:pt x="6939" y="18345"/>
                    <a:pt x="7730" y="17587"/>
                    <a:pt x="8469" y="16944"/>
                  </a:cubicBezTo>
                  <a:cubicBezTo>
                    <a:pt x="9057" y="16433"/>
                    <a:pt x="9811" y="15944"/>
                    <a:pt x="10551" y="15944"/>
                  </a:cubicBezTo>
                  <a:cubicBezTo>
                    <a:pt x="10753" y="15944"/>
                    <a:pt x="10955" y="15981"/>
                    <a:pt x="11152" y="16064"/>
                  </a:cubicBezTo>
                  <a:cubicBezTo>
                    <a:pt x="11494" y="16208"/>
                    <a:pt x="11772" y="16478"/>
                    <a:pt x="12123" y="16601"/>
                  </a:cubicBezTo>
                  <a:cubicBezTo>
                    <a:pt x="12260" y="16650"/>
                    <a:pt x="12399" y="16672"/>
                    <a:pt x="12537" y="16672"/>
                  </a:cubicBezTo>
                  <a:cubicBezTo>
                    <a:pt x="13261" y="16672"/>
                    <a:pt x="13963" y="16056"/>
                    <a:pt x="14231" y="15342"/>
                  </a:cubicBezTo>
                  <a:cubicBezTo>
                    <a:pt x="14552" y="14492"/>
                    <a:pt x="14446" y="13550"/>
                    <a:pt x="14439" y="12643"/>
                  </a:cubicBezTo>
                  <a:cubicBezTo>
                    <a:pt x="14429" y="11351"/>
                    <a:pt x="14687" y="9938"/>
                    <a:pt x="15673" y="9105"/>
                  </a:cubicBezTo>
                  <a:cubicBezTo>
                    <a:pt x="15998" y="8830"/>
                    <a:pt x="16396" y="8621"/>
                    <a:pt x="16622" y="8258"/>
                  </a:cubicBezTo>
                  <a:cubicBezTo>
                    <a:pt x="16989" y="7665"/>
                    <a:pt x="16755" y="6886"/>
                    <a:pt x="16433" y="6266"/>
                  </a:cubicBezTo>
                  <a:cubicBezTo>
                    <a:pt x="15116" y="3730"/>
                    <a:pt x="12743" y="2397"/>
                    <a:pt x="10389" y="984"/>
                  </a:cubicBezTo>
                  <a:cubicBezTo>
                    <a:pt x="9552" y="480"/>
                    <a:pt x="9054" y="0"/>
                    <a:pt x="831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96" name="Google Shape;9096;p31"/>
            <p:cNvSpPr/>
            <p:nvPr/>
          </p:nvSpPr>
          <p:spPr>
            <a:xfrm>
              <a:off x="9567299" y="3472178"/>
              <a:ext cx="304764" cy="641969"/>
            </a:xfrm>
            <a:custGeom>
              <a:avLst/>
              <a:gdLst/>
              <a:ahLst/>
              <a:cxnLst/>
              <a:rect l="l" t="t" r="r" b="b"/>
              <a:pathLst>
                <a:path w="8671" h="18265" extrusionOk="0">
                  <a:moveTo>
                    <a:pt x="8311" y="1"/>
                  </a:moveTo>
                  <a:cubicBezTo>
                    <a:pt x="8058" y="1"/>
                    <a:pt x="7778" y="57"/>
                    <a:pt x="7446" y="187"/>
                  </a:cubicBezTo>
                  <a:cubicBezTo>
                    <a:pt x="6013" y="749"/>
                    <a:pt x="4565" y="2019"/>
                    <a:pt x="3371" y="2969"/>
                  </a:cubicBezTo>
                  <a:cubicBezTo>
                    <a:pt x="1698" y="4301"/>
                    <a:pt x="0" y="6274"/>
                    <a:pt x="593" y="8329"/>
                  </a:cubicBezTo>
                  <a:cubicBezTo>
                    <a:pt x="986" y="9693"/>
                    <a:pt x="2291" y="10605"/>
                    <a:pt x="2878" y="11898"/>
                  </a:cubicBezTo>
                  <a:cubicBezTo>
                    <a:pt x="3411" y="13070"/>
                    <a:pt x="3302" y="14421"/>
                    <a:pt x="3544" y="15686"/>
                  </a:cubicBezTo>
                  <a:cubicBezTo>
                    <a:pt x="3752" y="16786"/>
                    <a:pt x="4424" y="17959"/>
                    <a:pt x="5443" y="18265"/>
                  </a:cubicBezTo>
                  <a:cubicBezTo>
                    <a:pt x="5451" y="18252"/>
                    <a:pt x="8478" y="13801"/>
                    <a:pt x="8506" y="9479"/>
                  </a:cubicBezTo>
                  <a:cubicBezTo>
                    <a:pt x="8532" y="5236"/>
                    <a:pt x="8213" y="2841"/>
                    <a:pt x="8670" y="40"/>
                  </a:cubicBezTo>
                  <a:cubicBezTo>
                    <a:pt x="8555" y="15"/>
                    <a:pt x="8436" y="1"/>
                    <a:pt x="831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97" name="Google Shape;9097;p31"/>
            <p:cNvSpPr/>
            <p:nvPr/>
          </p:nvSpPr>
          <p:spPr>
            <a:xfrm>
              <a:off x="9711611" y="3473971"/>
              <a:ext cx="272850" cy="518109"/>
            </a:xfrm>
            <a:custGeom>
              <a:avLst/>
              <a:gdLst/>
              <a:ahLst/>
              <a:cxnLst/>
              <a:rect l="l" t="t" r="r" b="b"/>
              <a:pathLst>
                <a:path w="7763" h="14741" extrusionOk="0">
                  <a:moveTo>
                    <a:pt x="4609" y="1"/>
                  </a:moveTo>
                  <a:lnTo>
                    <a:pt x="4609" y="1"/>
                  </a:lnTo>
                  <a:cubicBezTo>
                    <a:pt x="4333" y="1075"/>
                    <a:pt x="4166" y="2174"/>
                    <a:pt x="4056" y="3280"/>
                  </a:cubicBezTo>
                  <a:cubicBezTo>
                    <a:pt x="3994" y="3874"/>
                    <a:pt x="3962" y="4474"/>
                    <a:pt x="3954" y="5074"/>
                  </a:cubicBezTo>
                  <a:cubicBezTo>
                    <a:pt x="3413" y="5312"/>
                    <a:pt x="2931" y="5606"/>
                    <a:pt x="2474" y="5953"/>
                  </a:cubicBezTo>
                  <a:cubicBezTo>
                    <a:pt x="1978" y="6335"/>
                    <a:pt x="1535" y="6785"/>
                    <a:pt x="1167" y="7288"/>
                  </a:cubicBezTo>
                  <a:cubicBezTo>
                    <a:pt x="794" y="7785"/>
                    <a:pt x="501" y="8342"/>
                    <a:pt x="317" y="8931"/>
                  </a:cubicBezTo>
                  <a:cubicBezTo>
                    <a:pt x="107" y="9512"/>
                    <a:pt x="42" y="10128"/>
                    <a:pt x="1" y="10736"/>
                  </a:cubicBezTo>
                  <a:cubicBezTo>
                    <a:pt x="82" y="10133"/>
                    <a:pt x="188" y="9528"/>
                    <a:pt x="432" y="8974"/>
                  </a:cubicBezTo>
                  <a:cubicBezTo>
                    <a:pt x="651" y="8412"/>
                    <a:pt x="972" y="7894"/>
                    <a:pt x="1361" y="7442"/>
                  </a:cubicBezTo>
                  <a:cubicBezTo>
                    <a:pt x="1747" y="6988"/>
                    <a:pt x="2197" y="6589"/>
                    <a:pt x="2693" y="6259"/>
                  </a:cubicBezTo>
                  <a:cubicBezTo>
                    <a:pt x="3088" y="5996"/>
                    <a:pt x="3520" y="5767"/>
                    <a:pt x="3954" y="5596"/>
                  </a:cubicBezTo>
                  <a:cubicBezTo>
                    <a:pt x="3960" y="5938"/>
                    <a:pt x="3970" y="6278"/>
                    <a:pt x="3993" y="6619"/>
                  </a:cubicBezTo>
                  <a:cubicBezTo>
                    <a:pt x="4036" y="7183"/>
                    <a:pt x="4119" y="7732"/>
                    <a:pt x="4160" y="8264"/>
                  </a:cubicBezTo>
                  <a:cubicBezTo>
                    <a:pt x="4199" y="8652"/>
                    <a:pt x="4204" y="9042"/>
                    <a:pt x="4203" y="9434"/>
                  </a:cubicBezTo>
                  <a:lnTo>
                    <a:pt x="4183" y="9374"/>
                  </a:lnTo>
                  <a:cubicBezTo>
                    <a:pt x="3613" y="9605"/>
                    <a:pt x="3120" y="9907"/>
                    <a:pt x="2653" y="10267"/>
                  </a:cubicBezTo>
                  <a:cubicBezTo>
                    <a:pt x="2190" y="10625"/>
                    <a:pt x="1775" y="11047"/>
                    <a:pt x="1432" y="11517"/>
                  </a:cubicBezTo>
                  <a:cubicBezTo>
                    <a:pt x="1087" y="11983"/>
                    <a:pt x="812" y="12504"/>
                    <a:pt x="641" y="13054"/>
                  </a:cubicBezTo>
                  <a:cubicBezTo>
                    <a:pt x="445" y="13597"/>
                    <a:pt x="387" y="14175"/>
                    <a:pt x="351" y="14741"/>
                  </a:cubicBezTo>
                  <a:cubicBezTo>
                    <a:pt x="427" y="14176"/>
                    <a:pt x="527" y="13613"/>
                    <a:pt x="758" y="13097"/>
                  </a:cubicBezTo>
                  <a:cubicBezTo>
                    <a:pt x="962" y="12574"/>
                    <a:pt x="1262" y="12091"/>
                    <a:pt x="1627" y="11671"/>
                  </a:cubicBezTo>
                  <a:cubicBezTo>
                    <a:pt x="1988" y="11248"/>
                    <a:pt x="2408" y="10878"/>
                    <a:pt x="2868" y="10571"/>
                  </a:cubicBezTo>
                  <a:cubicBezTo>
                    <a:pt x="3284" y="10297"/>
                    <a:pt x="3744" y="10063"/>
                    <a:pt x="4199" y="9900"/>
                  </a:cubicBezTo>
                  <a:lnTo>
                    <a:pt x="4199" y="9900"/>
                  </a:lnTo>
                  <a:cubicBezTo>
                    <a:pt x="4189" y="10441"/>
                    <a:pt x="4139" y="10983"/>
                    <a:pt x="4054" y="11520"/>
                  </a:cubicBezTo>
                  <a:cubicBezTo>
                    <a:pt x="3983" y="12063"/>
                    <a:pt x="3869" y="12600"/>
                    <a:pt x="3716" y="13133"/>
                  </a:cubicBezTo>
                  <a:cubicBezTo>
                    <a:pt x="4210" y="12136"/>
                    <a:pt x="4469" y="11028"/>
                    <a:pt x="4582" y="9917"/>
                  </a:cubicBezTo>
                  <a:cubicBezTo>
                    <a:pt x="4642" y="9358"/>
                    <a:pt x="4654" y="8795"/>
                    <a:pt x="4627" y="8234"/>
                  </a:cubicBezTo>
                  <a:cubicBezTo>
                    <a:pt x="4617" y="8035"/>
                    <a:pt x="4597" y="7841"/>
                    <a:pt x="4580" y="7648"/>
                  </a:cubicBezTo>
                  <a:lnTo>
                    <a:pt x="4580" y="7648"/>
                  </a:lnTo>
                  <a:cubicBezTo>
                    <a:pt x="4852" y="7715"/>
                    <a:pt x="5132" y="7831"/>
                    <a:pt x="5383" y="7969"/>
                  </a:cubicBezTo>
                  <a:cubicBezTo>
                    <a:pt x="5755" y="8174"/>
                    <a:pt x="6092" y="8445"/>
                    <a:pt x="6396" y="8754"/>
                  </a:cubicBezTo>
                  <a:cubicBezTo>
                    <a:pt x="6699" y="9064"/>
                    <a:pt x="6955" y="9421"/>
                    <a:pt x="7185" y="9797"/>
                  </a:cubicBezTo>
                  <a:cubicBezTo>
                    <a:pt x="7299" y="9984"/>
                    <a:pt x="7392" y="10184"/>
                    <a:pt x="7499" y="10378"/>
                  </a:cubicBezTo>
                  <a:lnTo>
                    <a:pt x="7762" y="10990"/>
                  </a:lnTo>
                  <a:lnTo>
                    <a:pt x="7559" y="10354"/>
                  </a:lnTo>
                  <a:cubicBezTo>
                    <a:pt x="7471" y="10148"/>
                    <a:pt x="7396" y="9938"/>
                    <a:pt x="7298" y="9735"/>
                  </a:cubicBezTo>
                  <a:cubicBezTo>
                    <a:pt x="7102" y="9334"/>
                    <a:pt x="6873" y="8941"/>
                    <a:pt x="6588" y="8585"/>
                  </a:cubicBezTo>
                  <a:cubicBezTo>
                    <a:pt x="6299" y="8232"/>
                    <a:pt x="5968" y="7909"/>
                    <a:pt x="5583" y="7648"/>
                  </a:cubicBezTo>
                  <a:cubicBezTo>
                    <a:pt x="5263" y="7435"/>
                    <a:pt x="4930" y="7261"/>
                    <a:pt x="4540" y="7152"/>
                  </a:cubicBezTo>
                  <a:cubicBezTo>
                    <a:pt x="4523" y="6961"/>
                    <a:pt x="4502" y="6771"/>
                    <a:pt x="4490" y="6582"/>
                  </a:cubicBezTo>
                  <a:cubicBezTo>
                    <a:pt x="4409" y="5502"/>
                    <a:pt x="4416" y="4412"/>
                    <a:pt x="4439" y="3320"/>
                  </a:cubicBezTo>
                  <a:lnTo>
                    <a:pt x="4439" y="3320"/>
                  </a:lnTo>
                  <a:cubicBezTo>
                    <a:pt x="4737" y="3384"/>
                    <a:pt x="5053" y="3510"/>
                    <a:pt x="5333" y="3663"/>
                  </a:cubicBezTo>
                  <a:cubicBezTo>
                    <a:pt x="5705" y="3867"/>
                    <a:pt x="6042" y="4139"/>
                    <a:pt x="6348" y="4447"/>
                  </a:cubicBezTo>
                  <a:cubicBezTo>
                    <a:pt x="6652" y="4759"/>
                    <a:pt x="6908" y="5116"/>
                    <a:pt x="7138" y="5490"/>
                  </a:cubicBezTo>
                  <a:cubicBezTo>
                    <a:pt x="7252" y="5677"/>
                    <a:pt x="7345" y="5877"/>
                    <a:pt x="7452" y="6073"/>
                  </a:cubicBezTo>
                  <a:lnTo>
                    <a:pt x="7715" y="6683"/>
                  </a:lnTo>
                  <a:lnTo>
                    <a:pt x="7715" y="6683"/>
                  </a:lnTo>
                  <a:lnTo>
                    <a:pt x="7511" y="6048"/>
                  </a:lnTo>
                  <a:cubicBezTo>
                    <a:pt x="7424" y="5842"/>
                    <a:pt x="7348" y="5632"/>
                    <a:pt x="7251" y="5430"/>
                  </a:cubicBezTo>
                  <a:cubicBezTo>
                    <a:pt x="7053" y="5027"/>
                    <a:pt x="6825" y="4634"/>
                    <a:pt x="6539" y="4280"/>
                  </a:cubicBezTo>
                  <a:cubicBezTo>
                    <a:pt x="6252" y="3926"/>
                    <a:pt x="5919" y="3603"/>
                    <a:pt x="5533" y="3341"/>
                  </a:cubicBezTo>
                  <a:cubicBezTo>
                    <a:pt x="5205" y="3126"/>
                    <a:pt x="4863" y="2947"/>
                    <a:pt x="4462" y="2838"/>
                  </a:cubicBezTo>
                  <a:cubicBezTo>
                    <a:pt x="4474" y="2444"/>
                    <a:pt x="4487" y="2048"/>
                    <a:pt x="4512" y="1654"/>
                  </a:cubicBezTo>
                  <a:cubicBezTo>
                    <a:pt x="4532" y="1102"/>
                    <a:pt x="4576" y="554"/>
                    <a:pt x="460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98" name="Google Shape;9098;p31"/>
            <p:cNvSpPr/>
            <p:nvPr/>
          </p:nvSpPr>
          <p:spPr>
            <a:xfrm>
              <a:off x="9817367" y="3506728"/>
              <a:ext cx="347082" cy="597929"/>
            </a:xfrm>
            <a:custGeom>
              <a:avLst/>
              <a:gdLst/>
              <a:ahLst/>
              <a:cxnLst/>
              <a:rect l="l" t="t" r="r" b="b"/>
              <a:pathLst>
                <a:path w="9875" h="17012" extrusionOk="0">
                  <a:moveTo>
                    <a:pt x="3273" y="0"/>
                  </a:moveTo>
                  <a:cubicBezTo>
                    <a:pt x="3272" y="0"/>
                    <a:pt x="8502" y="4521"/>
                    <a:pt x="7328" y="6487"/>
                  </a:cubicBezTo>
                  <a:cubicBezTo>
                    <a:pt x="6152" y="8456"/>
                    <a:pt x="6201" y="8670"/>
                    <a:pt x="5686" y="11024"/>
                  </a:cubicBezTo>
                  <a:cubicBezTo>
                    <a:pt x="5172" y="13378"/>
                    <a:pt x="5463" y="13538"/>
                    <a:pt x="3439" y="13657"/>
                  </a:cubicBezTo>
                  <a:cubicBezTo>
                    <a:pt x="1428" y="13774"/>
                    <a:pt x="19" y="16972"/>
                    <a:pt x="1" y="17012"/>
                  </a:cubicBezTo>
                  <a:cubicBezTo>
                    <a:pt x="485" y="16732"/>
                    <a:pt x="930" y="16330"/>
                    <a:pt x="1355" y="15959"/>
                  </a:cubicBezTo>
                  <a:cubicBezTo>
                    <a:pt x="1944" y="15446"/>
                    <a:pt x="2696" y="14959"/>
                    <a:pt x="3434" y="14959"/>
                  </a:cubicBezTo>
                  <a:cubicBezTo>
                    <a:pt x="3638" y="14959"/>
                    <a:pt x="3840" y="14996"/>
                    <a:pt x="4037" y="15079"/>
                  </a:cubicBezTo>
                  <a:cubicBezTo>
                    <a:pt x="4379" y="15222"/>
                    <a:pt x="4659" y="15490"/>
                    <a:pt x="5008" y="15616"/>
                  </a:cubicBezTo>
                  <a:cubicBezTo>
                    <a:pt x="5145" y="15665"/>
                    <a:pt x="5284" y="15687"/>
                    <a:pt x="5422" y="15687"/>
                  </a:cubicBezTo>
                  <a:cubicBezTo>
                    <a:pt x="6147" y="15687"/>
                    <a:pt x="6848" y="15071"/>
                    <a:pt x="7116" y="14357"/>
                  </a:cubicBezTo>
                  <a:cubicBezTo>
                    <a:pt x="7437" y="13507"/>
                    <a:pt x="7331" y="12567"/>
                    <a:pt x="7324" y="11658"/>
                  </a:cubicBezTo>
                  <a:cubicBezTo>
                    <a:pt x="7314" y="10366"/>
                    <a:pt x="7572" y="8953"/>
                    <a:pt x="8558" y="8120"/>
                  </a:cubicBezTo>
                  <a:cubicBezTo>
                    <a:pt x="8883" y="7845"/>
                    <a:pt x="9283" y="7636"/>
                    <a:pt x="9507" y="7273"/>
                  </a:cubicBezTo>
                  <a:cubicBezTo>
                    <a:pt x="9874" y="6679"/>
                    <a:pt x="9640" y="5901"/>
                    <a:pt x="9318" y="5281"/>
                  </a:cubicBezTo>
                  <a:cubicBezTo>
                    <a:pt x="8001" y="2744"/>
                    <a:pt x="5628" y="1412"/>
                    <a:pt x="3273" y="0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99" name="Google Shape;9099;p31"/>
            <p:cNvSpPr/>
            <p:nvPr/>
          </p:nvSpPr>
          <p:spPr>
            <a:xfrm>
              <a:off x="9544032" y="3520083"/>
              <a:ext cx="213767" cy="472699"/>
            </a:xfrm>
            <a:custGeom>
              <a:avLst/>
              <a:gdLst/>
              <a:ahLst/>
              <a:cxnLst/>
              <a:rect l="l" t="t" r="r" b="b"/>
              <a:pathLst>
                <a:path w="6082" h="13449" extrusionOk="0">
                  <a:moveTo>
                    <a:pt x="6082" y="0"/>
                  </a:moveTo>
                  <a:lnTo>
                    <a:pt x="6082" y="0"/>
                  </a:lnTo>
                  <a:cubicBezTo>
                    <a:pt x="5355" y="528"/>
                    <a:pt x="4657" y="1112"/>
                    <a:pt x="4032" y="1611"/>
                  </a:cubicBezTo>
                  <a:cubicBezTo>
                    <a:pt x="2356" y="2942"/>
                    <a:pt x="661" y="4914"/>
                    <a:pt x="1251" y="6970"/>
                  </a:cubicBezTo>
                  <a:cubicBezTo>
                    <a:pt x="1648" y="8332"/>
                    <a:pt x="2953" y="9243"/>
                    <a:pt x="3540" y="10537"/>
                  </a:cubicBezTo>
                  <a:cubicBezTo>
                    <a:pt x="3950" y="11441"/>
                    <a:pt x="3983" y="12451"/>
                    <a:pt x="4084" y="13449"/>
                  </a:cubicBezTo>
                  <a:cubicBezTo>
                    <a:pt x="4090" y="13427"/>
                    <a:pt x="4684" y="11388"/>
                    <a:pt x="3891" y="9936"/>
                  </a:cubicBezTo>
                  <a:cubicBezTo>
                    <a:pt x="3094" y="8478"/>
                    <a:pt x="1" y="4623"/>
                    <a:pt x="6082" y="0"/>
                  </a:cubicBezTo>
                  <a:close/>
                </a:path>
              </a:pathLst>
            </a:custGeom>
            <a:solidFill>
              <a:srgbClr val="000000">
                <a:alpha val="18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00" name="Google Shape;9100;p31"/>
            <p:cNvSpPr/>
            <p:nvPr/>
          </p:nvSpPr>
          <p:spPr>
            <a:xfrm>
              <a:off x="9094436" y="2479142"/>
              <a:ext cx="454281" cy="456215"/>
            </a:xfrm>
            <a:custGeom>
              <a:avLst/>
              <a:gdLst/>
              <a:ahLst/>
              <a:cxnLst/>
              <a:rect l="l" t="t" r="r" b="b"/>
              <a:pathLst>
                <a:path w="12925" h="12980" extrusionOk="0">
                  <a:moveTo>
                    <a:pt x="6093" y="1"/>
                  </a:moveTo>
                  <a:cubicBezTo>
                    <a:pt x="5122" y="1"/>
                    <a:pt x="4159" y="140"/>
                    <a:pt x="3210" y="558"/>
                  </a:cubicBezTo>
                  <a:cubicBezTo>
                    <a:pt x="2725" y="769"/>
                    <a:pt x="2221" y="1118"/>
                    <a:pt x="2157" y="1645"/>
                  </a:cubicBezTo>
                  <a:cubicBezTo>
                    <a:pt x="2117" y="1967"/>
                    <a:pt x="2254" y="2280"/>
                    <a:pt x="2317" y="2595"/>
                  </a:cubicBezTo>
                  <a:cubicBezTo>
                    <a:pt x="2504" y="3556"/>
                    <a:pt x="1988" y="4513"/>
                    <a:pt x="1371" y="5270"/>
                  </a:cubicBezTo>
                  <a:cubicBezTo>
                    <a:pt x="936" y="5803"/>
                    <a:pt x="429" y="6309"/>
                    <a:pt x="215" y="6962"/>
                  </a:cubicBezTo>
                  <a:cubicBezTo>
                    <a:pt x="0" y="7616"/>
                    <a:pt x="216" y="8479"/>
                    <a:pt x="865" y="8709"/>
                  </a:cubicBezTo>
                  <a:cubicBezTo>
                    <a:pt x="1129" y="8801"/>
                    <a:pt x="1424" y="8775"/>
                    <a:pt x="1694" y="8854"/>
                  </a:cubicBezTo>
                  <a:cubicBezTo>
                    <a:pt x="2418" y="9062"/>
                    <a:pt x="2730" y="9907"/>
                    <a:pt x="2862" y="10650"/>
                  </a:cubicBezTo>
                  <a:cubicBezTo>
                    <a:pt x="2997" y="11391"/>
                    <a:pt x="3108" y="12231"/>
                    <a:pt x="3705" y="12689"/>
                  </a:cubicBezTo>
                  <a:cubicBezTo>
                    <a:pt x="3972" y="12893"/>
                    <a:pt x="4284" y="12980"/>
                    <a:pt x="4607" y="12980"/>
                  </a:cubicBezTo>
                  <a:cubicBezTo>
                    <a:pt x="5224" y="12980"/>
                    <a:pt x="5885" y="12665"/>
                    <a:pt x="6370" y="12249"/>
                  </a:cubicBezTo>
                  <a:cubicBezTo>
                    <a:pt x="7112" y="11617"/>
                    <a:pt x="7688" y="10767"/>
                    <a:pt x="8559" y="10328"/>
                  </a:cubicBezTo>
                  <a:cubicBezTo>
                    <a:pt x="9519" y="9845"/>
                    <a:pt x="10721" y="9927"/>
                    <a:pt x="11600" y="9309"/>
                  </a:cubicBezTo>
                  <a:cubicBezTo>
                    <a:pt x="12924" y="8376"/>
                    <a:pt x="12854" y="6406"/>
                    <a:pt x="12496" y="4824"/>
                  </a:cubicBezTo>
                  <a:cubicBezTo>
                    <a:pt x="12238" y="3696"/>
                    <a:pt x="11984" y="2258"/>
                    <a:pt x="11403" y="1244"/>
                  </a:cubicBezTo>
                  <a:cubicBezTo>
                    <a:pt x="10874" y="319"/>
                    <a:pt x="10269" y="452"/>
                    <a:pt x="9285" y="315"/>
                  </a:cubicBezTo>
                  <a:cubicBezTo>
                    <a:pt x="8213" y="165"/>
                    <a:pt x="7148" y="1"/>
                    <a:pt x="60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01" name="Google Shape;9101;p31"/>
            <p:cNvSpPr/>
            <p:nvPr/>
          </p:nvSpPr>
          <p:spPr>
            <a:xfrm>
              <a:off x="9235902" y="2499246"/>
              <a:ext cx="312813" cy="435899"/>
            </a:xfrm>
            <a:custGeom>
              <a:avLst/>
              <a:gdLst/>
              <a:ahLst/>
              <a:cxnLst/>
              <a:rect l="l" t="t" r="r" b="b"/>
              <a:pathLst>
                <a:path w="8900" h="12402" extrusionOk="0">
                  <a:moveTo>
                    <a:pt x="6722" y="0"/>
                  </a:moveTo>
                  <a:cubicBezTo>
                    <a:pt x="5666" y="1869"/>
                    <a:pt x="4343" y="3132"/>
                    <a:pt x="2349" y="5651"/>
                  </a:cubicBezTo>
                  <a:cubicBezTo>
                    <a:pt x="321" y="8216"/>
                    <a:pt x="0" y="12282"/>
                    <a:pt x="0" y="12292"/>
                  </a:cubicBezTo>
                  <a:cubicBezTo>
                    <a:pt x="186" y="12368"/>
                    <a:pt x="383" y="12401"/>
                    <a:pt x="585" y="12401"/>
                  </a:cubicBezTo>
                  <a:cubicBezTo>
                    <a:pt x="1201" y="12401"/>
                    <a:pt x="1860" y="12088"/>
                    <a:pt x="2347" y="11674"/>
                  </a:cubicBezTo>
                  <a:cubicBezTo>
                    <a:pt x="3087" y="11041"/>
                    <a:pt x="3664" y="10191"/>
                    <a:pt x="4534" y="9753"/>
                  </a:cubicBezTo>
                  <a:cubicBezTo>
                    <a:pt x="5494" y="9270"/>
                    <a:pt x="6697" y="9353"/>
                    <a:pt x="7576" y="8733"/>
                  </a:cubicBezTo>
                  <a:cubicBezTo>
                    <a:pt x="8899" y="7802"/>
                    <a:pt x="8829" y="5831"/>
                    <a:pt x="8469" y="4248"/>
                  </a:cubicBezTo>
                  <a:cubicBezTo>
                    <a:pt x="8212" y="3119"/>
                    <a:pt x="7956" y="1682"/>
                    <a:pt x="7376" y="667"/>
                  </a:cubicBezTo>
                  <a:cubicBezTo>
                    <a:pt x="7173" y="316"/>
                    <a:pt x="6962" y="119"/>
                    <a:pt x="672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02" name="Google Shape;9102;p31"/>
            <p:cNvSpPr/>
            <p:nvPr/>
          </p:nvSpPr>
          <p:spPr>
            <a:xfrm>
              <a:off x="9222511" y="2498367"/>
              <a:ext cx="248387" cy="377308"/>
            </a:xfrm>
            <a:custGeom>
              <a:avLst/>
              <a:gdLst/>
              <a:ahLst/>
              <a:cxnLst/>
              <a:rect l="l" t="t" r="r" b="b"/>
              <a:pathLst>
                <a:path w="7067" h="10735" extrusionOk="0">
                  <a:moveTo>
                    <a:pt x="7067" y="1"/>
                  </a:moveTo>
                  <a:lnTo>
                    <a:pt x="7067" y="1"/>
                  </a:lnTo>
                  <a:cubicBezTo>
                    <a:pt x="6824" y="344"/>
                    <a:pt x="6590" y="691"/>
                    <a:pt x="6340" y="1024"/>
                  </a:cubicBezTo>
                  <a:cubicBezTo>
                    <a:pt x="6168" y="1270"/>
                    <a:pt x="5988" y="1508"/>
                    <a:pt x="5810" y="1748"/>
                  </a:cubicBezTo>
                  <a:cubicBezTo>
                    <a:pt x="5521" y="1623"/>
                    <a:pt x="5235" y="1565"/>
                    <a:pt x="4938" y="1537"/>
                  </a:cubicBezTo>
                  <a:cubicBezTo>
                    <a:pt x="4854" y="1530"/>
                    <a:pt x="4770" y="1527"/>
                    <a:pt x="4687" y="1527"/>
                  </a:cubicBezTo>
                  <a:cubicBezTo>
                    <a:pt x="4421" y="1527"/>
                    <a:pt x="4157" y="1560"/>
                    <a:pt x="3901" y="1614"/>
                  </a:cubicBezTo>
                  <a:cubicBezTo>
                    <a:pt x="3564" y="1687"/>
                    <a:pt x="3243" y="1810"/>
                    <a:pt x="2936" y="1956"/>
                  </a:cubicBezTo>
                  <a:cubicBezTo>
                    <a:pt x="2782" y="2028"/>
                    <a:pt x="2638" y="2117"/>
                    <a:pt x="2489" y="2196"/>
                  </a:cubicBezTo>
                  <a:lnTo>
                    <a:pt x="2068" y="2474"/>
                  </a:lnTo>
                  <a:lnTo>
                    <a:pt x="2513" y="2238"/>
                  </a:lnTo>
                  <a:cubicBezTo>
                    <a:pt x="2666" y="2174"/>
                    <a:pt x="2816" y="2101"/>
                    <a:pt x="2973" y="2044"/>
                  </a:cubicBezTo>
                  <a:cubicBezTo>
                    <a:pt x="3288" y="1931"/>
                    <a:pt x="3608" y="1843"/>
                    <a:pt x="3935" y="1803"/>
                  </a:cubicBezTo>
                  <a:cubicBezTo>
                    <a:pt x="4078" y="1786"/>
                    <a:pt x="4222" y="1777"/>
                    <a:pt x="4366" y="1777"/>
                  </a:cubicBezTo>
                  <a:cubicBezTo>
                    <a:pt x="4547" y="1777"/>
                    <a:pt x="4727" y="1792"/>
                    <a:pt x="4904" y="1823"/>
                  </a:cubicBezTo>
                  <a:cubicBezTo>
                    <a:pt x="5142" y="1864"/>
                    <a:pt x="5388" y="1941"/>
                    <a:pt x="5595" y="2044"/>
                  </a:cubicBezTo>
                  <a:cubicBezTo>
                    <a:pt x="5092" y="2700"/>
                    <a:pt x="4581" y="3346"/>
                    <a:pt x="4021" y="3944"/>
                  </a:cubicBezTo>
                  <a:cubicBezTo>
                    <a:pt x="3925" y="4050"/>
                    <a:pt x="3824" y="4153"/>
                    <a:pt x="3722" y="4257"/>
                  </a:cubicBezTo>
                  <a:cubicBezTo>
                    <a:pt x="3439" y="4137"/>
                    <a:pt x="3159" y="4082"/>
                    <a:pt x="2871" y="4056"/>
                  </a:cubicBezTo>
                  <a:cubicBezTo>
                    <a:pt x="2785" y="4049"/>
                    <a:pt x="2700" y="4046"/>
                    <a:pt x="2615" y="4046"/>
                  </a:cubicBezTo>
                  <a:cubicBezTo>
                    <a:pt x="2351" y="4046"/>
                    <a:pt x="2088" y="4078"/>
                    <a:pt x="1832" y="4132"/>
                  </a:cubicBezTo>
                  <a:cubicBezTo>
                    <a:pt x="1495" y="4206"/>
                    <a:pt x="1174" y="4329"/>
                    <a:pt x="867" y="4473"/>
                  </a:cubicBezTo>
                  <a:cubicBezTo>
                    <a:pt x="714" y="4546"/>
                    <a:pt x="570" y="4636"/>
                    <a:pt x="422" y="4715"/>
                  </a:cubicBezTo>
                  <a:lnTo>
                    <a:pt x="0" y="4993"/>
                  </a:lnTo>
                  <a:lnTo>
                    <a:pt x="444" y="4757"/>
                  </a:lnTo>
                  <a:cubicBezTo>
                    <a:pt x="599" y="4693"/>
                    <a:pt x="749" y="4620"/>
                    <a:pt x="906" y="4563"/>
                  </a:cubicBezTo>
                  <a:cubicBezTo>
                    <a:pt x="1220" y="4450"/>
                    <a:pt x="1539" y="4360"/>
                    <a:pt x="1866" y="4322"/>
                  </a:cubicBezTo>
                  <a:cubicBezTo>
                    <a:pt x="2010" y="4305"/>
                    <a:pt x="2154" y="4296"/>
                    <a:pt x="2298" y="4296"/>
                  </a:cubicBezTo>
                  <a:cubicBezTo>
                    <a:pt x="2480" y="4296"/>
                    <a:pt x="2660" y="4311"/>
                    <a:pt x="2836" y="4342"/>
                  </a:cubicBezTo>
                  <a:cubicBezTo>
                    <a:pt x="3051" y="4379"/>
                    <a:pt x="3271" y="4445"/>
                    <a:pt x="3463" y="4535"/>
                  </a:cubicBezTo>
                  <a:cubicBezTo>
                    <a:pt x="3361" y="4640"/>
                    <a:pt x="3258" y="4745"/>
                    <a:pt x="3158" y="4857"/>
                  </a:cubicBezTo>
                  <a:cubicBezTo>
                    <a:pt x="2875" y="5176"/>
                    <a:pt x="2616" y="5515"/>
                    <a:pt x="2388" y="5872"/>
                  </a:cubicBezTo>
                  <a:cubicBezTo>
                    <a:pt x="1927" y="6582"/>
                    <a:pt x="1556" y="7359"/>
                    <a:pt x="1377" y="8182"/>
                  </a:cubicBezTo>
                  <a:cubicBezTo>
                    <a:pt x="1537" y="7797"/>
                    <a:pt x="1725" y="7425"/>
                    <a:pt x="1939" y="7071"/>
                  </a:cubicBezTo>
                  <a:cubicBezTo>
                    <a:pt x="2145" y="6714"/>
                    <a:pt x="2372" y="6371"/>
                    <a:pt x="2622" y="6045"/>
                  </a:cubicBezTo>
                  <a:cubicBezTo>
                    <a:pt x="2815" y="6358"/>
                    <a:pt x="2975" y="6715"/>
                    <a:pt x="3092" y="7074"/>
                  </a:cubicBezTo>
                  <a:cubicBezTo>
                    <a:pt x="3221" y="7474"/>
                    <a:pt x="3293" y="7892"/>
                    <a:pt x="3306" y="8314"/>
                  </a:cubicBezTo>
                  <a:cubicBezTo>
                    <a:pt x="3322" y="8735"/>
                    <a:pt x="3272" y="9163"/>
                    <a:pt x="3145" y="9570"/>
                  </a:cubicBezTo>
                  <a:cubicBezTo>
                    <a:pt x="3038" y="9986"/>
                    <a:pt x="2831" y="10364"/>
                    <a:pt x="2609" y="10734"/>
                  </a:cubicBezTo>
                  <a:cubicBezTo>
                    <a:pt x="2856" y="10381"/>
                    <a:pt x="3095" y="10014"/>
                    <a:pt x="3236" y="9600"/>
                  </a:cubicBezTo>
                  <a:cubicBezTo>
                    <a:pt x="3396" y="9193"/>
                    <a:pt x="3481" y="8757"/>
                    <a:pt x="3496" y="8315"/>
                  </a:cubicBezTo>
                  <a:cubicBezTo>
                    <a:pt x="3516" y="7874"/>
                    <a:pt x="3472" y="7429"/>
                    <a:pt x="3368" y="6998"/>
                  </a:cubicBezTo>
                  <a:cubicBezTo>
                    <a:pt x="3261" y="6564"/>
                    <a:pt x="3113" y="6152"/>
                    <a:pt x="2886" y="5743"/>
                  </a:cubicBezTo>
                  <a:lnTo>
                    <a:pt x="2846" y="5771"/>
                  </a:lnTo>
                  <a:cubicBezTo>
                    <a:pt x="3031" y="5540"/>
                    <a:pt x="3218" y="5312"/>
                    <a:pt x="3425" y="5100"/>
                  </a:cubicBezTo>
                  <a:cubicBezTo>
                    <a:pt x="3702" y="4806"/>
                    <a:pt x="4011" y="4522"/>
                    <a:pt x="4304" y="4209"/>
                  </a:cubicBezTo>
                  <a:cubicBezTo>
                    <a:pt x="4479" y="4019"/>
                    <a:pt x="4647" y="3822"/>
                    <a:pt x="4811" y="3623"/>
                  </a:cubicBezTo>
                  <a:cubicBezTo>
                    <a:pt x="4987" y="3930"/>
                    <a:pt x="5132" y="4272"/>
                    <a:pt x="5244" y="4615"/>
                  </a:cubicBezTo>
                  <a:cubicBezTo>
                    <a:pt x="5381" y="5045"/>
                    <a:pt x="5458" y="5495"/>
                    <a:pt x="5471" y="5948"/>
                  </a:cubicBezTo>
                  <a:cubicBezTo>
                    <a:pt x="5487" y="6401"/>
                    <a:pt x="5431" y="6858"/>
                    <a:pt x="5287" y="7285"/>
                  </a:cubicBezTo>
                  <a:cubicBezTo>
                    <a:pt x="5168" y="7729"/>
                    <a:pt x="4945" y="8137"/>
                    <a:pt x="4708" y="8531"/>
                  </a:cubicBezTo>
                  <a:cubicBezTo>
                    <a:pt x="4971" y="8154"/>
                    <a:pt x="5225" y="7759"/>
                    <a:pt x="5375" y="7315"/>
                  </a:cubicBezTo>
                  <a:cubicBezTo>
                    <a:pt x="5545" y="6879"/>
                    <a:pt x="5635" y="6411"/>
                    <a:pt x="5651" y="5939"/>
                  </a:cubicBezTo>
                  <a:cubicBezTo>
                    <a:pt x="5671" y="5468"/>
                    <a:pt x="5622" y="4992"/>
                    <a:pt x="5510" y="4530"/>
                  </a:cubicBezTo>
                  <a:cubicBezTo>
                    <a:pt x="5404" y="4107"/>
                    <a:pt x="5260" y="3703"/>
                    <a:pt x="5051" y="3307"/>
                  </a:cubicBezTo>
                  <a:cubicBezTo>
                    <a:pt x="5331" y="2950"/>
                    <a:pt x="5595" y="2580"/>
                    <a:pt x="5840" y="2200"/>
                  </a:cubicBezTo>
                  <a:cubicBezTo>
                    <a:pt x="6301" y="1495"/>
                    <a:pt x="6721" y="767"/>
                    <a:pt x="706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03" name="Google Shape;9103;p31"/>
            <p:cNvSpPr/>
            <p:nvPr/>
          </p:nvSpPr>
          <p:spPr>
            <a:xfrm>
              <a:off x="9094472" y="2479072"/>
              <a:ext cx="326415" cy="418782"/>
            </a:xfrm>
            <a:custGeom>
              <a:avLst/>
              <a:gdLst/>
              <a:ahLst/>
              <a:cxnLst/>
              <a:rect l="l" t="t" r="r" b="b"/>
              <a:pathLst>
                <a:path w="9287" h="11915" extrusionOk="0">
                  <a:moveTo>
                    <a:pt x="6094" y="0"/>
                  </a:moveTo>
                  <a:cubicBezTo>
                    <a:pt x="5122" y="0"/>
                    <a:pt x="4160" y="139"/>
                    <a:pt x="3210" y="557"/>
                  </a:cubicBezTo>
                  <a:cubicBezTo>
                    <a:pt x="2727" y="771"/>
                    <a:pt x="2221" y="1120"/>
                    <a:pt x="2157" y="1644"/>
                  </a:cubicBezTo>
                  <a:cubicBezTo>
                    <a:pt x="2117" y="1964"/>
                    <a:pt x="2256" y="2277"/>
                    <a:pt x="2317" y="2595"/>
                  </a:cubicBezTo>
                  <a:cubicBezTo>
                    <a:pt x="2506" y="3556"/>
                    <a:pt x="1988" y="4513"/>
                    <a:pt x="1371" y="5271"/>
                  </a:cubicBezTo>
                  <a:cubicBezTo>
                    <a:pt x="937" y="5802"/>
                    <a:pt x="430" y="6308"/>
                    <a:pt x="215" y="6962"/>
                  </a:cubicBezTo>
                  <a:cubicBezTo>
                    <a:pt x="1" y="7615"/>
                    <a:pt x="215" y="8480"/>
                    <a:pt x="865" y="8709"/>
                  </a:cubicBezTo>
                  <a:cubicBezTo>
                    <a:pt x="1131" y="8801"/>
                    <a:pt x="1424" y="8774"/>
                    <a:pt x="1694" y="8853"/>
                  </a:cubicBezTo>
                  <a:cubicBezTo>
                    <a:pt x="2420" y="9063"/>
                    <a:pt x="2730" y="9909"/>
                    <a:pt x="2864" y="10650"/>
                  </a:cubicBezTo>
                  <a:cubicBezTo>
                    <a:pt x="2941" y="11070"/>
                    <a:pt x="3013" y="11520"/>
                    <a:pt x="3166" y="11915"/>
                  </a:cubicBezTo>
                  <a:cubicBezTo>
                    <a:pt x="3173" y="11883"/>
                    <a:pt x="3856" y="9324"/>
                    <a:pt x="2721" y="8300"/>
                  </a:cubicBezTo>
                  <a:cubicBezTo>
                    <a:pt x="1580" y="7268"/>
                    <a:pt x="1828" y="7311"/>
                    <a:pt x="2639" y="5677"/>
                  </a:cubicBezTo>
                  <a:cubicBezTo>
                    <a:pt x="3450" y="4042"/>
                    <a:pt x="3579" y="3936"/>
                    <a:pt x="3816" y="2217"/>
                  </a:cubicBezTo>
                  <a:cubicBezTo>
                    <a:pt x="4052" y="497"/>
                    <a:pt x="9287" y="314"/>
                    <a:pt x="9287" y="313"/>
                  </a:cubicBezTo>
                  <a:cubicBezTo>
                    <a:pt x="8214" y="164"/>
                    <a:pt x="7148" y="0"/>
                    <a:pt x="6094" y="0"/>
                  </a:cubicBezTo>
                  <a:close/>
                </a:path>
              </a:pathLst>
            </a:custGeom>
            <a:solidFill>
              <a:srgbClr val="000000">
                <a:alpha val="18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04" name="Google Shape;9104;p31"/>
            <p:cNvSpPr/>
            <p:nvPr/>
          </p:nvSpPr>
          <p:spPr>
            <a:xfrm>
              <a:off x="9335472" y="2580892"/>
              <a:ext cx="231798" cy="312496"/>
            </a:xfrm>
            <a:custGeom>
              <a:avLst/>
              <a:gdLst/>
              <a:ahLst/>
              <a:cxnLst/>
              <a:rect l="l" t="t" r="r" b="b"/>
              <a:pathLst>
                <a:path w="6595" h="8891" extrusionOk="0">
                  <a:moveTo>
                    <a:pt x="5188" y="0"/>
                  </a:moveTo>
                  <a:cubicBezTo>
                    <a:pt x="6595" y="5620"/>
                    <a:pt x="2939" y="6426"/>
                    <a:pt x="1778" y="6909"/>
                  </a:cubicBezTo>
                  <a:cubicBezTo>
                    <a:pt x="621" y="7389"/>
                    <a:pt x="8" y="8875"/>
                    <a:pt x="1" y="8891"/>
                  </a:cubicBezTo>
                  <a:cubicBezTo>
                    <a:pt x="532" y="8352"/>
                    <a:pt x="1030" y="7769"/>
                    <a:pt x="1701" y="7432"/>
                  </a:cubicBezTo>
                  <a:cubicBezTo>
                    <a:pt x="2661" y="6947"/>
                    <a:pt x="3864" y="7030"/>
                    <a:pt x="4742" y="6409"/>
                  </a:cubicBezTo>
                  <a:cubicBezTo>
                    <a:pt x="6066" y="5476"/>
                    <a:pt x="5996" y="3507"/>
                    <a:pt x="5638" y="1924"/>
                  </a:cubicBezTo>
                  <a:cubicBezTo>
                    <a:pt x="5503" y="1332"/>
                    <a:pt x="5368" y="655"/>
                    <a:pt x="5188" y="0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05" name="Google Shape;9105;p31"/>
            <p:cNvSpPr/>
            <p:nvPr/>
          </p:nvSpPr>
          <p:spPr>
            <a:xfrm>
              <a:off x="9882564" y="2879358"/>
              <a:ext cx="693179" cy="496704"/>
            </a:xfrm>
            <a:custGeom>
              <a:avLst/>
              <a:gdLst/>
              <a:ahLst/>
              <a:cxnLst/>
              <a:rect l="l" t="t" r="r" b="b"/>
              <a:pathLst>
                <a:path w="19722" h="14132" extrusionOk="0">
                  <a:moveTo>
                    <a:pt x="4677" y="1"/>
                  </a:moveTo>
                  <a:cubicBezTo>
                    <a:pt x="4591" y="1"/>
                    <a:pt x="4505" y="1"/>
                    <a:pt x="4418" y="3"/>
                  </a:cubicBezTo>
                  <a:cubicBezTo>
                    <a:pt x="3651" y="16"/>
                    <a:pt x="2862" y="94"/>
                    <a:pt x="2168" y="423"/>
                  </a:cubicBezTo>
                  <a:cubicBezTo>
                    <a:pt x="1" y="1446"/>
                    <a:pt x="86" y="5085"/>
                    <a:pt x="203" y="7093"/>
                  </a:cubicBezTo>
                  <a:cubicBezTo>
                    <a:pt x="251" y="7884"/>
                    <a:pt x="365" y="8690"/>
                    <a:pt x="734" y="9392"/>
                  </a:cubicBezTo>
                  <a:cubicBezTo>
                    <a:pt x="1104" y="10093"/>
                    <a:pt x="1769" y="10678"/>
                    <a:pt x="2558" y="10769"/>
                  </a:cubicBezTo>
                  <a:cubicBezTo>
                    <a:pt x="2648" y="10779"/>
                    <a:pt x="2738" y="10784"/>
                    <a:pt x="2829" y="10784"/>
                  </a:cubicBezTo>
                  <a:cubicBezTo>
                    <a:pt x="3186" y="10784"/>
                    <a:pt x="3551" y="10720"/>
                    <a:pt x="3903" y="10720"/>
                  </a:cubicBezTo>
                  <a:cubicBezTo>
                    <a:pt x="4140" y="10720"/>
                    <a:pt x="4371" y="10749"/>
                    <a:pt x="4590" y="10846"/>
                  </a:cubicBezTo>
                  <a:cubicBezTo>
                    <a:pt x="5094" y="11071"/>
                    <a:pt x="5380" y="11593"/>
                    <a:pt x="5642" y="12078"/>
                  </a:cubicBezTo>
                  <a:cubicBezTo>
                    <a:pt x="5962" y="12668"/>
                    <a:pt x="6312" y="13264"/>
                    <a:pt x="6840" y="13677"/>
                  </a:cubicBezTo>
                  <a:cubicBezTo>
                    <a:pt x="7194" y="13953"/>
                    <a:pt x="7647" y="14131"/>
                    <a:pt x="8089" y="14131"/>
                  </a:cubicBezTo>
                  <a:cubicBezTo>
                    <a:pt x="8308" y="14131"/>
                    <a:pt x="8525" y="14087"/>
                    <a:pt x="8725" y="13990"/>
                  </a:cubicBezTo>
                  <a:cubicBezTo>
                    <a:pt x="9468" y="13627"/>
                    <a:pt x="9747" y="12685"/>
                    <a:pt x="10427" y="12218"/>
                  </a:cubicBezTo>
                  <a:cubicBezTo>
                    <a:pt x="10758" y="11989"/>
                    <a:pt x="11157" y="11896"/>
                    <a:pt x="11563" y="11896"/>
                  </a:cubicBezTo>
                  <a:cubicBezTo>
                    <a:pt x="11840" y="11896"/>
                    <a:pt x="12120" y="11939"/>
                    <a:pt x="12384" y="12012"/>
                  </a:cubicBezTo>
                  <a:cubicBezTo>
                    <a:pt x="12946" y="12167"/>
                    <a:pt x="13589" y="12422"/>
                    <a:pt x="14147" y="12422"/>
                  </a:cubicBezTo>
                  <a:cubicBezTo>
                    <a:pt x="14476" y="12422"/>
                    <a:pt x="14776" y="12333"/>
                    <a:pt x="15012" y="12079"/>
                  </a:cubicBezTo>
                  <a:cubicBezTo>
                    <a:pt x="15493" y="11559"/>
                    <a:pt x="15336" y="10619"/>
                    <a:pt x="15893" y="10182"/>
                  </a:cubicBezTo>
                  <a:cubicBezTo>
                    <a:pt x="16165" y="9969"/>
                    <a:pt x="16534" y="9942"/>
                    <a:pt x="16869" y="9865"/>
                  </a:cubicBezTo>
                  <a:cubicBezTo>
                    <a:pt x="18614" y="9470"/>
                    <a:pt x="19721" y="7331"/>
                    <a:pt x="19037" y="5678"/>
                  </a:cubicBezTo>
                  <a:cubicBezTo>
                    <a:pt x="18441" y="4241"/>
                    <a:pt x="16896" y="3481"/>
                    <a:pt x="15468" y="2866"/>
                  </a:cubicBezTo>
                  <a:cubicBezTo>
                    <a:pt x="12025" y="1382"/>
                    <a:pt x="8418" y="1"/>
                    <a:pt x="467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06" name="Google Shape;9106;p31"/>
            <p:cNvSpPr/>
            <p:nvPr/>
          </p:nvSpPr>
          <p:spPr>
            <a:xfrm>
              <a:off x="9882951" y="2900481"/>
              <a:ext cx="549039" cy="475651"/>
            </a:xfrm>
            <a:custGeom>
              <a:avLst/>
              <a:gdLst/>
              <a:ahLst/>
              <a:cxnLst/>
              <a:rect l="l" t="t" r="r" b="b"/>
              <a:pathLst>
                <a:path w="15621" h="13533" extrusionOk="0">
                  <a:moveTo>
                    <a:pt x="1850" y="1"/>
                  </a:moveTo>
                  <a:cubicBezTo>
                    <a:pt x="1" y="1212"/>
                    <a:pt x="80" y="4587"/>
                    <a:pt x="192" y="6493"/>
                  </a:cubicBezTo>
                  <a:cubicBezTo>
                    <a:pt x="240" y="7285"/>
                    <a:pt x="354" y="8091"/>
                    <a:pt x="723" y="8792"/>
                  </a:cubicBezTo>
                  <a:cubicBezTo>
                    <a:pt x="1093" y="9494"/>
                    <a:pt x="1758" y="10078"/>
                    <a:pt x="2547" y="10169"/>
                  </a:cubicBezTo>
                  <a:cubicBezTo>
                    <a:pt x="2637" y="10180"/>
                    <a:pt x="2727" y="10184"/>
                    <a:pt x="2818" y="10184"/>
                  </a:cubicBezTo>
                  <a:cubicBezTo>
                    <a:pt x="3175" y="10184"/>
                    <a:pt x="3540" y="10120"/>
                    <a:pt x="3892" y="10120"/>
                  </a:cubicBezTo>
                  <a:cubicBezTo>
                    <a:pt x="4129" y="10120"/>
                    <a:pt x="4360" y="10149"/>
                    <a:pt x="4579" y="10247"/>
                  </a:cubicBezTo>
                  <a:cubicBezTo>
                    <a:pt x="5083" y="10471"/>
                    <a:pt x="5369" y="10994"/>
                    <a:pt x="5631" y="11481"/>
                  </a:cubicBezTo>
                  <a:cubicBezTo>
                    <a:pt x="5951" y="12070"/>
                    <a:pt x="6301" y="12667"/>
                    <a:pt x="6829" y="13079"/>
                  </a:cubicBezTo>
                  <a:cubicBezTo>
                    <a:pt x="7183" y="13355"/>
                    <a:pt x="7636" y="13533"/>
                    <a:pt x="8078" y="13533"/>
                  </a:cubicBezTo>
                  <a:cubicBezTo>
                    <a:pt x="8297" y="13533"/>
                    <a:pt x="8514" y="13489"/>
                    <a:pt x="8714" y="13391"/>
                  </a:cubicBezTo>
                  <a:cubicBezTo>
                    <a:pt x="9457" y="13029"/>
                    <a:pt x="9736" y="12088"/>
                    <a:pt x="10416" y="11620"/>
                  </a:cubicBezTo>
                  <a:cubicBezTo>
                    <a:pt x="10747" y="11391"/>
                    <a:pt x="11146" y="11298"/>
                    <a:pt x="11552" y="11298"/>
                  </a:cubicBezTo>
                  <a:cubicBezTo>
                    <a:pt x="11829" y="11298"/>
                    <a:pt x="12109" y="11341"/>
                    <a:pt x="12373" y="11414"/>
                  </a:cubicBezTo>
                  <a:cubicBezTo>
                    <a:pt x="12937" y="11569"/>
                    <a:pt x="13580" y="11825"/>
                    <a:pt x="14136" y="11825"/>
                  </a:cubicBezTo>
                  <a:cubicBezTo>
                    <a:pt x="14466" y="11825"/>
                    <a:pt x="14765" y="11735"/>
                    <a:pt x="15001" y="11483"/>
                  </a:cubicBezTo>
                  <a:cubicBezTo>
                    <a:pt x="15382" y="11070"/>
                    <a:pt x="15368" y="10398"/>
                    <a:pt x="15621" y="9915"/>
                  </a:cubicBezTo>
                  <a:cubicBezTo>
                    <a:pt x="14278" y="9861"/>
                    <a:pt x="11270" y="9508"/>
                    <a:pt x="9953" y="7532"/>
                  </a:cubicBezTo>
                  <a:cubicBezTo>
                    <a:pt x="8231" y="4944"/>
                    <a:pt x="6266" y="1166"/>
                    <a:pt x="185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07" name="Google Shape;9107;p31"/>
            <p:cNvSpPr/>
            <p:nvPr/>
          </p:nvSpPr>
          <p:spPr>
            <a:xfrm>
              <a:off x="9948007" y="2900341"/>
              <a:ext cx="382686" cy="340931"/>
            </a:xfrm>
            <a:custGeom>
              <a:avLst/>
              <a:gdLst/>
              <a:ahLst/>
              <a:cxnLst/>
              <a:rect l="l" t="t" r="r" b="b"/>
              <a:pathLst>
                <a:path w="10888" h="9700" extrusionOk="0">
                  <a:moveTo>
                    <a:pt x="0" y="0"/>
                  </a:moveTo>
                  <a:lnTo>
                    <a:pt x="0" y="0"/>
                  </a:lnTo>
                  <a:cubicBezTo>
                    <a:pt x="605" y="122"/>
                    <a:pt x="1170" y="352"/>
                    <a:pt x="1703" y="643"/>
                  </a:cubicBezTo>
                  <a:cubicBezTo>
                    <a:pt x="2241" y="922"/>
                    <a:pt x="2748" y="1255"/>
                    <a:pt x="3218" y="1631"/>
                  </a:cubicBezTo>
                  <a:cubicBezTo>
                    <a:pt x="3278" y="1678"/>
                    <a:pt x="3335" y="1728"/>
                    <a:pt x="3394" y="1778"/>
                  </a:cubicBezTo>
                  <a:cubicBezTo>
                    <a:pt x="3244" y="2049"/>
                    <a:pt x="3148" y="2319"/>
                    <a:pt x="3068" y="2602"/>
                  </a:cubicBezTo>
                  <a:cubicBezTo>
                    <a:pt x="2975" y="2948"/>
                    <a:pt x="2927" y="3301"/>
                    <a:pt x="2914" y="3652"/>
                  </a:cubicBezTo>
                  <a:cubicBezTo>
                    <a:pt x="2912" y="4005"/>
                    <a:pt x="2929" y="4352"/>
                    <a:pt x="2999" y="4694"/>
                  </a:cubicBezTo>
                  <a:cubicBezTo>
                    <a:pt x="3058" y="5035"/>
                    <a:pt x="3162" y="5365"/>
                    <a:pt x="3275" y="5687"/>
                  </a:cubicBezTo>
                  <a:cubicBezTo>
                    <a:pt x="3201" y="5353"/>
                    <a:pt x="3141" y="5017"/>
                    <a:pt x="3125" y="4680"/>
                  </a:cubicBezTo>
                  <a:cubicBezTo>
                    <a:pt x="3098" y="4342"/>
                    <a:pt x="3122" y="4005"/>
                    <a:pt x="3164" y="3675"/>
                  </a:cubicBezTo>
                  <a:cubicBezTo>
                    <a:pt x="3215" y="3348"/>
                    <a:pt x="3301" y="3026"/>
                    <a:pt x="3422" y="2724"/>
                  </a:cubicBezTo>
                  <a:cubicBezTo>
                    <a:pt x="3509" y="2506"/>
                    <a:pt x="3625" y="2282"/>
                    <a:pt x="3751" y="2095"/>
                  </a:cubicBezTo>
                  <a:cubicBezTo>
                    <a:pt x="4015" y="2342"/>
                    <a:pt x="4264" y="2602"/>
                    <a:pt x="4484" y="2884"/>
                  </a:cubicBezTo>
                  <a:cubicBezTo>
                    <a:pt x="4827" y="3331"/>
                    <a:pt x="5135" y="3902"/>
                    <a:pt x="5480" y="4407"/>
                  </a:cubicBezTo>
                  <a:cubicBezTo>
                    <a:pt x="5728" y="4777"/>
                    <a:pt x="5987" y="5138"/>
                    <a:pt x="6251" y="5497"/>
                  </a:cubicBezTo>
                  <a:cubicBezTo>
                    <a:pt x="6141" y="5824"/>
                    <a:pt x="6067" y="6143"/>
                    <a:pt x="6020" y="6469"/>
                  </a:cubicBezTo>
                  <a:cubicBezTo>
                    <a:pt x="5966" y="6839"/>
                    <a:pt x="5946" y="7212"/>
                    <a:pt x="5964" y="7580"/>
                  </a:cubicBezTo>
                  <a:cubicBezTo>
                    <a:pt x="5987" y="8319"/>
                    <a:pt x="6179" y="9045"/>
                    <a:pt x="6487" y="9699"/>
                  </a:cubicBezTo>
                  <a:cubicBezTo>
                    <a:pt x="6256" y="9013"/>
                    <a:pt x="6156" y="8292"/>
                    <a:pt x="6214" y="7584"/>
                  </a:cubicBezTo>
                  <a:cubicBezTo>
                    <a:pt x="6239" y="7230"/>
                    <a:pt x="6296" y="6881"/>
                    <a:pt x="6387" y="6543"/>
                  </a:cubicBezTo>
                  <a:cubicBezTo>
                    <a:pt x="6441" y="6339"/>
                    <a:pt x="6510" y="6138"/>
                    <a:pt x="6587" y="5944"/>
                  </a:cubicBezTo>
                  <a:cubicBezTo>
                    <a:pt x="6960" y="6423"/>
                    <a:pt x="7352" y="6887"/>
                    <a:pt x="7775" y="7324"/>
                  </a:cubicBezTo>
                  <a:cubicBezTo>
                    <a:pt x="8213" y="7766"/>
                    <a:pt x="8656" y="8203"/>
                    <a:pt x="9156" y="8577"/>
                  </a:cubicBezTo>
                  <a:cubicBezTo>
                    <a:pt x="9659" y="8932"/>
                    <a:pt x="10194" y="9300"/>
                    <a:pt x="10808" y="9409"/>
                  </a:cubicBezTo>
                  <a:cubicBezTo>
                    <a:pt x="10229" y="9199"/>
                    <a:pt x="9749" y="8806"/>
                    <a:pt x="9302" y="8399"/>
                  </a:cubicBezTo>
                  <a:cubicBezTo>
                    <a:pt x="8893" y="8030"/>
                    <a:pt x="8520" y="7622"/>
                    <a:pt x="8159" y="7206"/>
                  </a:cubicBezTo>
                  <a:cubicBezTo>
                    <a:pt x="8306" y="7137"/>
                    <a:pt x="8458" y="7074"/>
                    <a:pt x="8609" y="7021"/>
                  </a:cubicBezTo>
                  <a:cubicBezTo>
                    <a:pt x="8850" y="6939"/>
                    <a:pt x="9100" y="6874"/>
                    <a:pt x="9353" y="6834"/>
                  </a:cubicBezTo>
                  <a:cubicBezTo>
                    <a:pt x="9525" y="6807"/>
                    <a:pt x="9700" y="6792"/>
                    <a:pt x="9875" y="6792"/>
                  </a:cubicBezTo>
                  <a:cubicBezTo>
                    <a:pt x="10217" y="6792"/>
                    <a:pt x="10561" y="6849"/>
                    <a:pt x="10888" y="6980"/>
                  </a:cubicBezTo>
                  <a:cubicBezTo>
                    <a:pt x="10431" y="6707"/>
                    <a:pt x="9881" y="6584"/>
                    <a:pt x="9336" y="6584"/>
                  </a:cubicBezTo>
                  <a:cubicBezTo>
                    <a:pt x="9063" y="6584"/>
                    <a:pt x="8788" y="6609"/>
                    <a:pt x="8518" y="6656"/>
                  </a:cubicBezTo>
                  <a:cubicBezTo>
                    <a:pt x="8293" y="6696"/>
                    <a:pt x="8075" y="6750"/>
                    <a:pt x="7850" y="6823"/>
                  </a:cubicBezTo>
                  <a:cubicBezTo>
                    <a:pt x="7156" y="5958"/>
                    <a:pt x="6501" y="5060"/>
                    <a:pt x="5893" y="4130"/>
                  </a:cubicBezTo>
                  <a:cubicBezTo>
                    <a:pt x="5886" y="4120"/>
                    <a:pt x="5880" y="4108"/>
                    <a:pt x="5873" y="4098"/>
                  </a:cubicBezTo>
                  <a:cubicBezTo>
                    <a:pt x="6086" y="3970"/>
                    <a:pt x="6309" y="3848"/>
                    <a:pt x="6539" y="3745"/>
                  </a:cubicBezTo>
                  <a:cubicBezTo>
                    <a:pt x="6850" y="3608"/>
                    <a:pt x="7174" y="3498"/>
                    <a:pt x="7507" y="3419"/>
                  </a:cubicBezTo>
                  <a:cubicBezTo>
                    <a:pt x="7798" y="3355"/>
                    <a:pt x="8096" y="3321"/>
                    <a:pt x="8395" y="3321"/>
                  </a:cubicBezTo>
                  <a:cubicBezTo>
                    <a:pt x="8440" y="3321"/>
                    <a:pt x="8484" y="3322"/>
                    <a:pt x="8529" y="3324"/>
                  </a:cubicBezTo>
                  <a:cubicBezTo>
                    <a:pt x="8873" y="3341"/>
                    <a:pt x="9213" y="3427"/>
                    <a:pt x="9539" y="3557"/>
                  </a:cubicBezTo>
                  <a:cubicBezTo>
                    <a:pt x="9232" y="3388"/>
                    <a:pt x="8896" y="3259"/>
                    <a:pt x="8543" y="3199"/>
                  </a:cubicBezTo>
                  <a:cubicBezTo>
                    <a:pt x="8330" y="3166"/>
                    <a:pt x="8114" y="3149"/>
                    <a:pt x="7898" y="3149"/>
                  </a:cubicBezTo>
                  <a:cubicBezTo>
                    <a:pt x="7754" y="3149"/>
                    <a:pt x="7611" y="3157"/>
                    <a:pt x="7467" y="3171"/>
                  </a:cubicBezTo>
                  <a:cubicBezTo>
                    <a:pt x="7109" y="3212"/>
                    <a:pt x="6756" y="3287"/>
                    <a:pt x="6409" y="3392"/>
                  </a:cubicBezTo>
                  <a:cubicBezTo>
                    <a:pt x="6139" y="3477"/>
                    <a:pt x="5880" y="3578"/>
                    <a:pt x="5621" y="3698"/>
                  </a:cubicBezTo>
                  <a:cubicBezTo>
                    <a:pt x="5387" y="3327"/>
                    <a:pt x="5156" y="2956"/>
                    <a:pt x="4864" y="2576"/>
                  </a:cubicBezTo>
                  <a:cubicBezTo>
                    <a:pt x="4457" y="2078"/>
                    <a:pt x="3977" y="1658"/>
                    <a:pt x="3459" y="1300"/>
                  </a:cubicBezTo>
                  <a:cubicBezTo>
                    <a:pt x="2422" y="616"/>
                    <a:pt x="1252" y="33"/>
                    <a:pt x="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08" name="Google Shape;9108;p31"/>
            <p:cNvSpPr/>
            <p:nvPr/>
          </p:nvSpPr>
          <p:spPr>
            <a:xfrm>
              <a:off x="10080475" y="2880483"/>
              <a:ext cx="495263" cy="348839"/>
            </a:xfrm>
            <a:custGeom>
              <a:avLst/>
              <a:gdLst/>
              <a:ahLst/>
              <a:cxnLst/>
              <a:rect l="l" t="t" r="r" b="b"/>
              <a:pathLst>
                <a:path w="14091" h="9925" extrusionOk="0">
                  <a:moveTo>
                    <a:pt x="1" y="1"/>
                  </a:moveTo>
                  <a:cubicBezTo>
                    <a:pt x="2588" y="558"/>
                    <a:pt x="9367" y="3174"/>
                    <a:pt x="11145" y="5475"/>
                  </a:cubicBezTo>
                  <a:cubicBezTo>
                    <a:pt x="12926" y="7779"/>
                    <a:pt x="10787" y="9924"/>
                    <a:pt x="10787" y="9924"/>
                  </a:cubicBezTo>
                  <a:lnTo>
                    <a:pt x="10788" y="9924"/>
                  </a:lnTo>
                  <a:cubicBezTo>
                    <a:pt x="10938" y="9890"/>
                    <a:pt x="11090" y="9864"/>
                    <a:pt x="11238" y="9831"/>
                  </a:cubicBezTo>
                  <a:cubicBezTo>
                    <a:pt x="12983" y="9437"/>
                    <a:pt x="14090" y="7296"/>
                    <a:pt x="13406" y="5645"/>
                  </a:cubicBezTo>
                  <a:cubicBezTo>
                    <a:pt x="12810" y="4209"/>
                    <a:pt x="11265" y="3449"/>
                    <a:pt x="9837" y="2834"/>
                  </a:cubicBezTo>
                  <a:cubicBezTo>
                    <a:pt x="6687" y="1477"/>
                    <a:pt x="3401" y="208"/>
                    <a:pt x="1" y="1"/>
                  </a:cubicBezTo>
                  <a:close/>
                </a:path>
              </a:pathLst>
            </a:custGeom>
            <a:solidFill>
              <a:srgbClr val="000000">
                <a:alpha val="18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09" name="Google Shape;9109;p31"/>
            <p:cNvSpPr/>
            <p:nvPr/>
          </p:nvSpPr>
          <p:spPr>
            <a:xfrm>
              <a:off x="9884462" y="2944274"/>
              <a:ext cx="363847" cy="431857"/>
            </a:xfrm>
            <a:custGeom>
              <a:avLst/>
              <a:gdLst/>
              <a:ahLst/>
              <a:cxnLst/>
              <a:rect l="l" t="t" r="r" b="b"/>
              <a:pathLst>
                <a:path w="10352" h="12287" extrusionOk="0">
                  <a:moveTo>
                    <a:pt x="761" y="0"/>
                  </a:moveTo>
                  <a:lnTo>
                    <a:pt x="761" y="0"/>
                  </a:lnTo>
                  <a:cubicBezTo>
                    <a:pt x="1" y="1551"/>
                    <a:pt x="65" y="3814"/>
                    <a:pt x="151" y="5247"/>
                  </a:cubicBezTo>
                  <a:cubicBezTo>
                    <a:pt x="198" y="6039"/>
                    <a:pt x="312" y="6845"/>
                    <a:pt x="682" y="7546"/>
                  </a:cubicBezTo>
                  <a:cubicBezTo>
                    <a:pt x="1051" y="8248"/>
                    <a:pt x="1718" y="8832"/>
                    <a:pt x="2506" y="8923"/>
                  </a:cubicBezTo>
                  <a:cubicBezTo>
                    <a:pt x="2595" y="8934"/>
                    <a:pt x="2685" y="8938"/>
                    <a:pt x="2776" y="8938"/>
                  </a:cubicBezTo>
                  <a:cubicBezTo>
                    <a:pt x="3133" y="8938"/>
                    <a:pt x="3499" y="8874"/>
                    <a:pt x="3850" y="8874"/>
                  </a:cubicBezTo>
                  <a:cubicBezTo>
                    <a:pt x="4088" y="8874"/>
                    <a:pt x="4319" y="8903"/>
                    <a:pt x="4537" y="9001"/>
                  </a:cubicBezTo>
                  <a:cubicBezTo>
                    <a:pt x="5042" y="9225"/>
                    <a:pt x="5327" y="9748"/>
                    <a:pt x="5590" y="10235"/>
                  </a:cubicBezTo>
                  <a:cubicBezTo>
                    <a:pt x="5909" y="10824"/>
                    <a:pt x="6259" y="11421"/>
                    <a:pt x="6788" y="11833"/>
                  </a:cubicBezTo>
                  <a:cubicBezTo>
                    <a:pt x="7141" y="12109"/>
                    <a:pt x="7595" y="12287"/>
                    <a:pt x="8037" y="12287"/>
                  </a:cubicBezTo>
                  <a:cubicBezTo>
                    <a:pt x="8256" y="12287"/>
                    <a:pt x="8472" y="12243"/>
                    <a:pt x="8672" y="12145"/>
                  </a:cubicBezTo>
                  <a:cubicBezTo>
                    <a:pt x="9407" y="11788"/>
                    <a:pt x="9688" y="10865"/>
                    <a:pt x="10351" y="10391"/>
                  </a:cubicBezTo>
                  <a:lnTo>
                    <a:pt x="10351" y="10391"/>
                  </a:lnTo>
                  <a:cubicBezTo>
                    <a:pt x="9828" y="10601"/>
                    <a:pt x="9064" y="10865"/>
                    <a:pt x="8348" y="10947"/>
                  </a:cubicBezTo>
                  <a:cubicBezTo>
                    <a:pt x="8317" y="10950"/>
                    <a:pt x="8286" y="10952"/>
                    <a:pt x="8257" y="10952"/>
                  </a:cubicBezTo>
                  <a:cubicBezTo>
                    <a:pt x="7103" y="10952"/>
                    <a:pt x="7102" y="8340"/>
                    <a:pt x="5263" y="8115"/>
                  </a:cubicBezTo>
                  <a:cubicBezTo>
                    <a:pt x="3373" y="7880"/>
                    <a:pt x="1455" y="6917"/>
                    <a:pt x="991" y="4378"/>
                  </a:cubicBezTo>
                  <a:cubicBezTo>
                    <a:pt x="527" y="1844"/>
                    <a:pt x="758" y="9"/>
                    <a:pt x="761" y="0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10" name="Google Shape;9110;p31"/>
            <p:cNvSpPr/>
            <p:nvPr/>
          </p:nvSpPr>
          <p:spPr>
            <a:xfrm>
              <a:off x="10270759" y="3299502"/>
              <a:ext cx="35" cy="3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859E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11" name="Google Shape;9111;p31"/>
            <p:cNvSpPr/>
            <p:nvPr/>
          </p:nvSpPr>
          <p:spPr>
            <a:xfrm>
              <a:off x="9040486" y="3071013"/>
              <a:ext cx="599335" cy="464509"/>
            </a:xfrm>
            <a:custGeom>
              <a:avLst/>
              <a:gdLst/>
              <a:ahLst/>
              <a:cxnLst/>
              <a:rect l="l" t="t" r="r" b="b"/>
              <a:pathLst>
                <a:path w="17052" h="13216" extrusionOk="0">
                  <a:moveTo>
                    <a:pt x="14567" y="1"/>
                  </a:moveTo>
                  <a:cubicBezTo>
                    <a:pt x="14432" y="1"/>
                    <a:pt x="14281" y="19"/>
                    <a:pt x="14113" y="59"/>
                  </a:cubicBezTo>
                  <a:cubicBezTo>
                    <a:pt x="9354" y="1201"/>
                    <a:pt x="4875" y="3494"/>
                    <a:pt x="1165" y="6685"/>
                  </a:cubicBezTo>
                  <a:cubicBezTo>
                    <a:pt x="598" y="7175"/>
                    <a:pt x="1" y="7968"/>
                    <a:pt x="417" y="8592"/>
                  </a:cubicBezTo>
                  <a:cubicBezTo>
                    <a:pt x="732" y="9067"/>
                    <a:pt x="1425" y="9071"/>
                    <a:pt x="1906" y="9382"/>
                  </a:cubicBezTo>
                  <a:cubicBezTo>
                    <a:pt x="2546" y="9797"/>
                    <a:pt x="2684" y="10654"/>
                    <a:pt x="2834" y="11403"/>
                  </a:cubicBezTo>
                  <a:cubicBezTo>
                    <a:pt x="2981" y="12150"/>
                    <a:pt x="3324" y="13010"/>
                    <a:pt x="4072" y="13169"/>
                  </a:cubicBezTo>
                  <a:cubicBezTo>
                    <a:pt x="4153" y="13187"/>
                    <a:pt x="4236" y="13194"/>
                    <a:pt x="4318" y="13194"/>
                  </a:cubicBezTo>
                  <a:cubicBezTo>
                    <a:pt x="4627" y="13194"/>
                    <a:pt x="4938" y="13085"/>
                    <a:pt x="5235" y="12977"/>
                  </a:cubicBezTo>
                  <a:cubicBezTo>
                    <a:pt x="6206" y="12625"/>
                    <a:pt x="7175" y="12272"/>
                    <a:pt x="8145" y="11919"/>
                  </a:cubicBezTo>
                  <a:cubicBezTo>
                    <a:pt x="8251" y="11879"/>
                    <a:pt x="8365" y="11841"/>
                    <a:pt x="8475" y="11841"/>
                  </a:cubicBezTo>
                  <a:cubicBezTo>
                    <a:pt x="8525" y="11841"/>
                    <a:pt x="8575" y="11849"/>
                    <a:pt x="8622" y="11869"/>
                  </a:cubicBezTo>
                  <a:cubicBezTo>
                    <a:pt x="8901" y="11983"/>
                    <a:pt x="8893" y="12373"/>
                    <a:pt x="8997" y="12656"/>
                  </a:cubicBezTo>
                  <a:cubicBezTo>
                    <a:pt x="9140" y="13042"/>
                    <a:pt x="9525" y="13216"/>
                    <a:pt x="9938" y="13216"/>
                  </a:cubicBezTo>
                  <a:cubicBezTo>
                    <a:pt x="10287" y="13216"/>
                    <a:pt x="10656" y="13092"/>
                    <a:pt x="10919" y="12866"/>
                  </a:cubicBezTo>
                  <a:cubicBezTo>
                    <a:pt x="11493" y="12373"/>
                    <a:pt x="11744" y="11611"/>
                    <a:pt x="12146" y="10970"/>
                  </a:cubicBezTo>
                  <a:cubicBezTo>
                    <a:pt x="12486" y="10428"/>
                    <a:pt x="13065" y="9928"/>
                    <a:pt x="13672" y="9928"/>
                  </a:cubicBezTo>
                  <a:cubicBezTo>
                    <a:pt x="13782" y="9928"/>
                    <a:pt x="13893" y="9944"/>
                    <a:pt x="14003" y="9980"/>
                  </a:cubicBezTo>
                  <a:cubicBezTo>
                    <a:pt x="14281" y="10068"/>
                    <a:pt x="14511" y="10266"/>
                    <a:pt x="14784" y="10366"/>
                  </a:cubicBezTo>
                  <a:cubicBezTo>
                    <a:pt x="14914" y="10413"/>
                    <a:pt x="15049" y="10435"/>
                    <a:pt x="15184" y="10435"/>
                  </a:cubicBezTo>
                  <a:cubicBezTo>
                    <a:pt x="15716" y="10435"/>
                    <a:pt x="16250" y="10092"/>
                    <a:pt x="16545" y="9630"/>
                  </a:cubicBezTo>
                  <a:cubicBezTo>
                    <a:pt x="16915" y="9048"/>
                    <a:pt x="16990" y="8332"/>
                    <a:pt x="17008" y="7645"/>
                  </a:cubicBezTo>
                  <a:cubicBezTo>
                    <a:pt x="17051" y="5859"/>
                    <a:pt x="16763" y="4066"/>
                    <a:pt x="16168" y="2386"/>
                  </a:cubicBezTo>
                  <a:cubicBezTo>
                    <a:pt x="15796" y="1333"/>
                    <a:pt x="15711" y="1"/>
                    <a:pt x="1456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12" name="Google Shape;9112;p31"/>
            <p:cNvSpPr/>
            <p:nvPr/>
          </p:nvSpPr>
          <p:spPr>
            <a:xfrm>
              <a:off x="9349812" y="3074598"/>
              <a:ext cx="290002" cy="460889"/>
            </a:xfrm>
            <a:custGeom>
              <a:avLst/>
              <a:gdLst/>
              <a:ahLst/>
              <a:cxnLst/>
              <a:rect l="l" t="t" r="r" b="b"/>
              <a:pathLst>
                <a:path w="8251" h="13113" extrusionOk="0">
                  <a:moveTo>
                    <a:pt x="6251" y="0"/>
                  </a:moveTo>
                  <a:cubicBezTo>
                    <a:pt x="5530" y="756"/>
                    <a:pt x="4449" y="2288"/>
                    <a:pt x="3581" y="5228"/>
                  </a:cubicBezTo>
                  <a:cubicBezTo>
                    <a:pt x="2731" y="8129"/>
                    <a:pt x="1143" y="10496"/>
                    <a:pt x="0" y="11940"/>
                  </a:cubicBezTo>
                  <a:cubicBezTo>
                    <a:pt x="99" y="12111"/>
                    <a:pt x="122" y="12357"/>
                    <a:pt x="194" y="12554"/>
                  </a:cubicBezTo>
                  <a:cubicBezTo>
                    <a:pt x="338" y="12939"/>
                    <a:pt x="722" y="13113"/>
                    <a:pt x="1136" y="13113"/>
                  </a:cubicBezTo>
                  <a:cubicBezTo>
                    <a:pt x="1484" y="13113"/>
                    <a:pt x="1854" y="12989"/>
                    <a:pt x="2116" y="12764"/>
                  </a:cubicBezTo>
                  <a:cubicBezTo>
                    <a:pt x="2689" y="12271"/>
                    <a:pt x="2942" y="11509"/>
                    <a:pt x="3344" y="10868"/>
                  </a:cubicBezTo>
                  <a:cubicBezTo>
                    <a:pt x="3684" y="10326"/>
                    <a:pt x="4263" y="9826"/>
                    <a:pt x="4870" y="9826"/>
                  </a:cubicBezTo>
                  <a:cubicBezTo>
                    <a:pt x="4980" y="9826"/>
                    <a:pt x="5091" y="9842"/>
                    <a:pt x="5201" y="9878"/>
                  </a:cubicBezTo>
                  <a:cubicBezTo>
                    <a:pt x="5478" y="9966"/>
                    <a:pt x="5708" y="10165"/>
                    <a:pt x="5981" y="10264"/>
                  </a:cubicBezTo>
                  <a:cubicBezTo>
                    <a:pt x="6112" y="10311"/>
                    <a:pt x="6246" y="10333"/>
                    <a:pt x="6381" y="10333"/>
                  </a:cubicBezTo>
                  <a:cubicBezTo>
                    <a:pt x="6914" y="10333"/>
                    <a:pt x="7448" y="9990"/>
                    <a:pt x="7743" y="9528"/>
                  </a:cubicBezTo>
                  <a:cubicBezTo>
                    <a:pt x="8112" y="8949"/>
                    <a:pt x="8189" y="8230"/>
                    <a:pt x="8204" y="7543"/>
                  </a:cubicBezTo>
                  <a:cubicBezTo>
                    <a:pt x="8250" y="5757"/>
                    <a:pt x="7960" y="3964"/>
                    <a:pt x="7364" y="2279"/>
                  </a:cubicBezTo>
                  <a:cubicBezTo>
                    <a:pt x="7053" y="1402"/>
                    <a:pt x="6941" y="332"/>
                    <a:pt x="625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13" name="Google Shape;9113;p31"/>
            <p:cNvSpPr/>
            <p:nvPr/>
          </p:nvSpPr>
          <p:spPr>
            <a:xfrm>
              <a:off x="9312943" y="3074598"/>
              <a:ext cx="256858" cy="382264"/>
            </a:xfrm>
            <a:custGeom>
              <a:avLst/>
              <a:gdLst/>
              <a:ahLst/>
              <a:cxnLst/>
              <a:rect l="l" t="t" r="r" b="b"/>
              <a:pathLst>
                <a:path w="7308" h="10876" extrusionOk="0">
                  <a:moveTo>
                    <a:pt x="7307" y="0"/>
                  </a:moveTo>
                  <a:lnTo>
                    <a:pt x="7307" y="0"/>
                  </a:lnTo>
                  <a:cubicBezTo>
                    <a:pt x="6539" y="686"/>
                    <a:pt x="5946" y="1563"/>
                    <a:pt x="5471" y="2479"/>
                  </a:cubicBezTo>
                  <a:cubicBezTo>
                    <a:pt x="5418" y="2579"/>
                    <a:pt x="5373" y="2685"/>
                    <a:pt x="5323" y="2786"/>
                  </a:cubicBezTo>
                  <a:cubicBezTo>
                    <a:pt x="5184" y="2780"/>
                    <a:pt x="5047" y="2777"/>
                    <a:pt x="4911" y="2777"/>
                  </a:cubicBezTo>
                  <a:cubicBezTo>
                    <a:pt x="4748" y="2777"/>
                    <a:pt x="4587" y="2781"/>
                    <a:pt x="4424" y="2791"/>
                  </a:cubicBezTo>
                  <a:cubicBezTo>
                    <a:pt x="4085" y="2812"/>
                    <a:pt x="3745" y="2851"/>
                    <a:pt x="3414" y="2912"/>
                  </a:cubicBezTo>
                  <a:cubicBezTo>
                    <a:pt x="2749" y="3041"/>
                    <a:pt x="2092" y="3265"/>
                    <a:pt x="1552" y="3665"/>
                  </a:cubicBezTo>
                  <a:cubicBezTo>
                    <a:pt x="2136" y="3337"/>
                    <a:pt x="2794" y="3202"/>
                    <a:pt x="3444" y="3159"/>
                  </a:cubicBezTo>
                  <a:cubicBezTo>
                    <a:pt x="3585" y="3152"/>
                    <a:pt x="3727" y="3148"/>
                    <a:pt x="3868" y="3148"/>
                  </a:cubicBezTo>
                  <a:cubicBezTo>
                    <a:pt x="4285" y="3148"/>
                    <a:pt x="4703" y="3180"/>
                    <a:pt x="5107" y="3242"/>
                  </a:cubicBezTo>
                  <a:cubicBezTo>
                    <a:pt x="4803" y="3931"/>
                    <a:pt x="4553" y="4645"/>
                    <a:pt x="4340" y="5360"/>
                  </a:cubicBezTo>
                  <a:cubicBezTo>
                    <a:pt x="4211" y="5760"/>
                    <a:pt x="4081" y="6157"/>
                    <a:pt x="3948" y="6551"/>
                  </a:cubicBezTo>
                  <a:cubicBezTo>
                    <a:pt x="3720" y="6521"/>
                    <a:pt x="3499" y="6505"/>
                    <a:pt x="3278" y="6505"/>
                  </a:cubicBezTo>
                  <a:cubicBezTo>
                    <a:pt x="3184" y="6505"/>
                    <a:pt x="3090" y="6508"/>
                    <a:pt x="2995" y="6514"/>
                  </a:cubicBezTo>
                  <a:cubicBezTo>
                    <a:pt x="2619" y="6537"/>
                    <a:pt x="2248" y="6606"/>
                    <a:pt x="1891" y="6714"/>
                  </a:cubicBezTo>
                  <a:cubicBezTo>
                    <a:pt x="1533" y="6820"/>
                    <a:pt x="1188" y="6966"/>
                    <a:pt x="872" y="7159"/>
                  </a:cubicBezTo>
                  <a:cubicBezTo>
                    <a:pt x="549" y="7339"/>
                    <a:pt x="269" y="7579"/>
                    <a:pt x="0" y="7823"/>
                  </a:cubicBezTo>
                  <a:cubicBezTo>
                    <a:pt x="295" y="7610"/>
                    <a:pt x="598" y="7409"/>
                    <a:pt x="929" y="7270"/>
                  </a:cubicBezTo>
                  <a:cubicBezTo>
                    <a:pt x="1255" y="7120"/>
                    <a:pt x="1599" y="7017"/>
                    <a:pt x="1948" y="6957"/>
                  </a:cubicBezTo>
                  <a:cubicBezTo>
                    <a:pt x="2221" y="6908"/>
                    <a:pt x="2498" y="6883"/>
                    <a:pt x="2774" y="6883"/>
                  </a:cubicBezTo>
                  <a:cubicBezTo>
                    <a:pt x="2849" y="6883"/>
                    <a:pt x="2924" y="6885"/>
                    <a:pt x="2999" y="6889"/>
                  </a:cubicBezTo>
                  <a:cubicBezTo>
                    <a:pt x="3265" y="6902"/>
                    <a:pt x="3535" y="6946"/>
                    <a:pt x="3787" y="7006"/>
                  </a:cubicBezTo>
                  <a:cubicBezTo>
                    <a:pt x="3638" y="7413"/>
                    <a:pt x="3484" y="7815"/>
                    <a:pt x="3309" y="8210"/>
                  </a:cubicBezTo>
                  <a:cubicBezTo>
                    <a:pt x="2907" y="9132"/>
                    <a:pt x="2399" y="10011"/>
                    <a:pt x="1844" y="10875"/>
                  </a:cubicBezTo>
                  <a:cubicBezTo>
                    <a:pt x="2392" y="10316"/>
                    <a:pt x="2895" y="9701"/>
                    <a:pt x="3315" y="9028"/>
                  </a:cubicBezTo>
                  <a:cubicBezTo>
                    <a:pt x="3317" y="9032"/>
                    <a:pt x="3321" y="9036"/>
                    <a:pt x="3322" y="9039"/>
                  </a:cubicBezTo>
                  <a:cubicBezTo>
                    <a:pt x="3365" y="9150"/>
                    <a:pt x="3392" y="9278"/>
                    <a:pt x="3408" y="9409"/>
                  </a:cubicBezTo>
                  <a:cubicBezTo>
                    <a:pt x="3437" y="9673"/>
                    <a:pt x="3422" y="9953"/>
                    <a:pt x="3392" y="10231"/>
                  </a:cubicBezTo>
                  <a:cubicBezTo>
                    <a:pt x="3502" y="9973"/>
                    <a:pt x="3602" y="9709"/>
                    <a:pt x="3658" y="9421"/>
                  </a:cubicBezTo>
                  <a:cubicBezTo>
                    <a:pt x="3685" y="9275"/>
                    <a:pt x="3701" y="9125"/>
                    <a:pt x="3691" y="8965"/>
                  </a:cubicBezTo>
                  <a:cubicBezTo>
                    <a:pt x="3685" y="8885"/>
                    <a:pt x="3672" y="8800"/>
                    <a:pt x="3645" y="8715"/>
                  </a:cubicBezTo>
                  <a:cubicBezTo>
                    <a:pt x="3624" y="8663"/>
                    <a:pt x="3610" y="8616"/>
                    <a:pt x="3581" y="8566"/>
                  </a:cubicBezTo>
                  <a:cubicBezTo>
                    <a:pt x="3614" y="8508"/>
                    <a:pt x="3651" y="8450"/>
                    <a:pt x="3682" y="8389"/>
                  </a:cubicBezTo>
                  <a:cubicBezTo>
                    <a:pt x="4164" y="7467"/>
                    <a:pt x="4523" y="6491"/>
                    <a:pt x="4810" y="5503"/>
                  </a:cubicBezTo>
                  <a:cubicBezTo>
                    <a:pt x="4851" y="5363"/>
                    <a:pt x="4894" y="5224"/>
                    <a:pt x="4935" y="5084"/>
                  </a:cubicBezTo>
                  <a:cubicBezTo>
                    <a:pt x="5051" y="5144"/>
                    <a:pt x="5166" y="5210"/>
                    <a:pt x="5271" y="5285"/>
                  </a:cubicBezTo>
                  <a:cubicBezTo>
                    <a:pt x="5458" y="5417"/>
                    <a:pt x="5628" y="5577"/>
                    <a:pt x="5777" y="5756"/>
                  </a:cubicBezTo>
                  <a:cubicBezTo>
                    <a:pt x="5927" y="5934"/>
                    <a:pt x="6044" y="6139"/>
                    <a:pt x="6129" y="6360"/>
                  </a:cubicBezTo>
                  <a:cubicBezTo>
                    <a:pt x="6221" y="6581"/>
                    <a:pt x="6256" y="6821"/>
                    <a:pt x="6279" y="7066"/>
                  </a:cubicBezTo>
                  <a:cubicBezTo>
                    <a:pt x="6296" y="6824"/>
                    <a:pt x="6307" y="6571"/>
                    <a:pt x="6250" y="6327"/>
                  </a:cubicBezTo>
                  <a:cubicBezTo>
                    <a:pt x="6203" y="6080"/>
                    <a:pt x="6114" y="5837"/>
                    <a:pt x="5984" y="5616"/>
                  </a:cubicBezTo>
                  <a:cubicBezTo>
                    <a:pt x="5857" y="5393"/>
                    <a:pt x="5698" y="5185"/>
                    <a:pt x="5516" y="5001"/>
                  </a:cubicBezTo>
                  <a:cubicBezTo>
                    <a:pt x="5380" y="4867"/>
                    <a:pt x="5234" y="4748"/>
                    <a:pt x="5073" y="4637"/>
                  </a:cubicBezTo>
                  <a:cubicBezTo>
                    <a:pt x="5287" y="3958"/>
                    <a:pt x="5523" y="3291"/>
                    <a:pt x="5803" y="2636"/>
                  </a:cubicBezTo>
                  <a:cubicBezTo>
                    <a:pt x="6203" y="1709"/>
                    <a:pt x="6669" y="806"/>
                    <a:pt x="730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14" name="Google Shape;9114;p31"/>
            <p:cNvSpPr/>
            <p:nvPr/>
          </p:nvSpPr>
          <p:spPr>
            <a:xfrm>
              <a:off x="9040451" y="3070873"/>
              <a:ext cx="529110" cy="463842"/>
            </a:xfrm>
            <a:custGeom>
              <a:avLst/>
              <a:gdLst/>
              <a:ahLst/>
              <a:cxnLst/>
              <a:rect l="l" t="t" r="r" b="b"/>
              <a:pathLst>
                <a:path w="15054" h="13197" extrusionOk="0">
                  <a:moveTo>
                    <a:pt x="14563" y="1"/>
                  </a:moveTo>
                  <a:cubicBezTo>
                    <a:pt x="14428" y="1"/>
                    <a:pt x="14278" y="19"/>
                    <a:pt x="14112" y="59"/>
                  </a:cubicBezTo>
                  <a:cubicBezTo>
                    <a:pt x="9352" y="1201"/>
                    <a:pt x="4873" y="3494"/>
                    <a:pt x="1164" y="6686"/>
                  </a:cubicBezTo>
                  <a:cubicBezTo>
                    <a:pt x="596" y="7178"/>
                    <a:pt x="0" y="7971"/>
                    <a:pt x="416" y="8595"/>
                  </a:cubicBezTo>
                  <a:cubicBezTo>
                    <a:pt x="732" y="9071"/>
                    <a:pt x="1425" y="9075"/>
                    <a:pt x="1904" y="9385"/>
                  </a:cubicBezTo>
                  <a:cubicBezTo>
                    <a:pt x="2545" y="9799"/>
                    <a:pt x="2685" y="10657"/>
                    <a:pt x="2832" y="11405"/>
                  </a:cubicBezTo>
                  <a:cubicBezTo>
                    <a:pt x="2982" y="12153"/>
                    <a:pt x="3324" y="13013"/>
                    <a:pt x="4071" y="13171"/>
                  </a:cubicBezTo>
                  <a:cubicBezTo>
                    <a:pt x="4153" y="13189"/>
                    <a:pt x="4235" y="13197"/>
                    <a:pt x="4318" y="13197"/>
                  </a:cubicBezTo>
                  <a:cubicBezTo>
                    <a:pt x="4627" y="13197"/>
                    <a:pt x="4938" y="13087"/>
                    <a:pt x="5233" y="12980"/>
                  </a:cubicBezTo>
                  <a:cubicBezTo>
                    <a:pt x="6076" y="12673"/>
                    <a:pt x="6922" y="12366"/>
                    <a:pt x="7765" y="12058"/>
                  </a:cubicBezTo>
                  <a:lnTo>
                    <a:pt x="7765" y="12058"/>
                  </a:lnTo>
                  <a:cubicBezTo>
                    <a:pt x="7765" y="12058"/>
                    <a:pt x="7105" y="12241"/>
                    <a:pt x="6372" y="12241"/>
                  </a:cubicBezTo>
                  <a:cubicBezTo>
                    <a:pt x="5535" y="12241"/>
                    <a:pt x="4603" y="12003"/>
                    <a:pt x="4450" y="10985"/>
                  </a:cubicBezTo>
                  <a:cubicBezTo>
                    <a:pt x="4164" y="9075"/>
                    <a:pt x="2908" y="9044"/>
                    <a:pt x="2945" y="7913"/>
                  </a:cubicBezTo>
                  <a:cubicBezTo>
                    <a:pt x="2982" y="6785"/>
                    <a:pt x="8336" y="1791"/>
                    <a:pt x="15053" y="105"/>
                  </a:cubicBezTo>
                  <a:cubicBezTo>
                    <a:pt x="14915" y="38"/>
                    <a:pt x="14754" y="1"/>
                    <a:pt x="14563" y="1"/>
                  </a:cubicBezTo>
                  <a:close/>
                </a:path>
              </a:pathLst>
            </a:custGeom>
            <a:solidFill>
              <a:srgbClr val="000000">
                <a:alpha val="18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15" name="Google Shape;9115;p31"/>
            <p:cNvSpPr/>
            <p:nvPr/>
          </p:nvSpPr>
          <p:spPr>
            <a:xfrm>
              <a:off x="9458766" y="3143134"/>
              <a:ext cx="181045" cy="328489"/>
            </a:xfrm>
            <a:custGeom>
              <a:avLst/>
              <a:gdLst/>
              <a:ahLst/>
              <a:cxnLst/>
              <a:rect l="l" t="t" r="r" b="b"/>
              <a:pathLst>
                <a:path w="5151" h="9346" extrusionOk="0">
                  <a:moveTo>
                    <a:pt x="4159" y="1"/>
                  </a:moveTo>
                  <a:lnTo>
                    <a:pt x="4159" y="1"/>
                  </a:lnTo>
                  <a:cubicBezTo>
                    <a:pt x="4987" y="7340"/>
                    <a:pt x="3407" y="6859"/>
                    <a:pt x="1738" y="6926"/>
                  </a:cubicBezTo>
                  <a:cubicBezTo>
                    <a:pt x="119" y="6993"/>
                    <a:pt x="6" y="9215"/>
                    <a:pt x="1" y="9345"/>
                  </a:cubicBezTo>
                  <a:cubicBezTo>
                    <a:pt x="79" y="9201"/>
                    <a:pt x="158" y="9055"/>
                    <a:pt x="244" y="8918"/>
                  </a:cubicBezTo>
                  <a:cubicBezTo>
                    <a:pt x="584" y="8376"/>
                    <a:pt x="1163" y="7876"/>
                    <a:pt x="1770" y="7876"/>
                  </a:cubicBezTo>
                  <a:cubicBezTo>
                    <a:pt x="1880" y="7876"/>
                    <a:pt x="1991" y="7892"/>
                    <a:pt x="2101" y="7928"/>
                  </a:cubicBezTo>
                  <a:cubicBezTo>
                    <a:pt x="2378" y="8016"/>
                    <a:pt x="2608" y="8215"/>
                    <a:pt x="2881" y="8314"/>
                  </a:cubicBezTo>
                  <a:cubicBezTo>
                    <a:pt x="3012" y="8361"/>
                    <a:pt x="3146" y="8383"/>
                    <a:pt x="3281" y="8383"/>
                  </a:cubicBezTo>
                  <a:cubicBezTo>
                    <a:pt x="3814" y="8383"/>
                    <a:pt x="4348" y="8040"/>
                    <a:pt x="4643" y="7578"/>
                  </a:cubicBezTo>
                  <a:cubicBezTo>
                    <a:pt x="5012" y="6999"/>
                    <a:pt x="5089" y="6280"/>
                    <a:pt x="5104" y="5593"/>
                  </a:cubicBezTo>
                  <a:cubicBezTo>
                    <a:pt x="5150" y="3807"/>
                    <a:pt x="4860" y="2014"/>
                    <a:pt x="4264" y="329"/>
                  </a:cubicBezTo>
                  <a:cubicBezTo>
                    <a:pt x="4226" y="222"/>
                    <a:pt x="4190" y="113"/>
                    <a:pt x="4159" y="1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16" name="Google Shape;9116;p31"/>
            <p:cNvSpPr/>
            <p:nvPr/>
          </p:nvSpPr>
          <p:spPr>
            <a:xfrm>
              <a:off x="9830196" y="2250513"/>
              <a:ext cx="586577" cy="377590"/>
            </a:xfrm>
            <a:custGeom>
              <a:avLst/>
              <a:gdLst/>
              <a:ahLst/>
              <a:cxnLst/>
              <a:rect l="l" t="t" r="r" b="b"/>
              <a:pathLst>
                <a:path w="16689" h="10743" extrusionOk="0">
                  <a:moveTo>
                    <a:pt x="10898" y="1"/>
                  </a:moveTo>
                  <a:cubicBezTo>
                    <a:pt x="7669" y="1"/>
                    <a:pt x="4454" y="544"/>
                    <a:pt x="1432" y="1615"/>
                  </a:cubicBezTo>
                  <a:cubicBezTo>
                    <a:pt x="0" y="2122"/>
                    <a:pt x="765" y="3384"/>
                    <a:pt x="1063" y="4545"/>
                  </a:cubicBezTo>
                  <a:cubicBezTo>
                    <a:pt x="1491" y="6210"/>
                    <a:pt x="2214" y="7806"/>
                    <a:pt x="3192" y="9222"/>
                  </a:cubicBezTo>
                  <a:cubicBezTo>
                    <a:pt x="3569" y="9766"/>
                    <a:pt x="4007" y="10306"/>
                    <a:pt x="4603" y="10582"/>
                  </a:cubicBezTo>
                  <a:cubicBezTo>
                    <a:pt x="4829" y="10687"/>
                    <a:pt x="5082" y="10743"/>
                    <a:pt x="5331" y="10743"/>
                  </a:cubicBezTo>
                  <a:cubicBezTo>
                    <a:pt x="5737" y="10743"/>
                    <a:pt x="6129" y="10594"/>
                    <a:pt x="6364" y="10271"/>
                  </a:cubicBezTo>
                  <a:cubicBezTo>
                    <a:pt x="6524" y="10051"/>
                    <a:pt x="6599" y="9772"/>
                    <a:pt x="6767" y="9558"/>
                  </a:cubicBezTo>
                  <a:cubicBezTo>
                    <a:pt x="6996" y="9268"/>
                    <a:pt x="7344" y="9153"/>
                    <a:pt x="7717" y="9153"/>
                  </a:cubicBezTo>
                  <a:cubicBezTo>
                    <a:pt x="8061" y="9153"/>
                    <a:pt x="8426" y="9251"/>
                    <a:pt x="8739" y="9400"/>
                  </a:cubicBezTo>
                  <a:cubicBezTo>
                    <a:pt x="9392" y="9711"/>
                    <a:pt x="9989" y="10195"/>
                    <a:pt x="10699" y="10296"/>
                  </a:cubicBezTo>
                  <a:cubicBezTo>
                    <a:pt x="10757" y="10305"/>
                    <a:pt x="10815" y="10309"/>
                    <a:pt x="10874" y="10309"/>
                  </a:cubicBezTo>
                  <a:cubicBezTo>
                    <a:pt x="11539" y="10309"/>
                    <a:pt x="12243" y="9792"/>
                    <a:pt x="12087" y="9142"/>
                  </a:cubicBezTo>
                  <a:cubicBezTo>
                    <a:pt x="12018" y="8859"/>
                    <a:pt x="11804" y="8550"/>
                    <a:pt x="11961" y="8313"/>
                  </a:cubicBezTo>
                  <a:cubicBezTo>
                    <a:pt x="12045" y="8185"/>
                    <a:pt x="12210" y="8142"/>
                    <a:pt x="12358" y="8107"/>
                  </a:cubicBezTo>
                  <a:cubicBezTo>
                    <a:pt x="13301" y="7893"/>
                    <a:pt x="14243" y="7679"/>
                    <a:pt x="15186" y="7464"/>
                  </a:cubicBezTo>
                  <a:cubicBezTo>
                    <a:pt x="15550" y="7382"/>
                    <a:pt x="15933" y="7287"/>
                    <a:pt x="16193" y="7020"/>
                  </a:cubicBezTo>
                  <a:cubicBezTo>
                    <a:pt x="16689" y="6507"/>
                    <a:pt x="16502" y="5638"/>
                    <a:pt x="16223" y="4958"/>
                  </a:cubicBezTo>
                  <a:cubicBezTo>
                    <a:pt x="15943" y="4278"/>
                    <a:pt x="15597" y="3515"/>
                    <a:pt x="15879" y="2852"/>
                  </a:cubicBezTo>
                  <a:cubicBezTo>
                    <a:pt x="16087" y="2356"/>
                    <a:pt x="16625" y="1995"/>
                    <a:pt x="16619" y="1450"/>
                  </a:cubicBezTo>
                  <a:cubicBezTo>
                    <a:pt x="16613" y="733"/>
                    <a:pt x="15729" y="400"/>
                    <a:pt x="15026" y="299"/>
                  </a:cubicBezTo>
                  <a:cubicBezTo>
                    <a:pt x="13656" y="100"/>
                    <a:pt x="12276" y="1"/>
                    <a:pt x="10898" y="1"/>
                  </a:cubicBezTo>
                  <a:close/>
                </a:path>
              </a:pathLst>
            </a:custGeom>
            <a:solidFill>
              <a:srgbClr val="A88D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17" name="Google Shape;9117;p31"/>
            <p:cNvSpPr/>
            <p:nvPr/>
          </p:nvSpPr>
          <p:spPr>
            <a:xfrm>
              <a:off x="9842778" y="2325727"/>
              <a:ext cx="417658" cy="302515"/>
            </a:xfrm>
            <a:custGeom>
              <a:avLst/>
              <a:gdLst/>
              <a:ahLst/>
              <a:cxnLst/>
              <a:rect l="l" t="t" r="r" b="b"/>
              <a:pathLst>
                <a:path w="11883" h="8607" extrusionOk="0">
                  <a:moveTo>
                    <a:pt x="364" y="1"/>
                  </a:moveTo>
                  <a:lnTo>
                    <a:pt x="364" y="1"/>
                  </a:lnTo>
                  <a:cubicBezTo>
                    <a:pt x="1" y="624"/>
                    <a:pt x="482" y="1542"/>
                    <a:pt x="704" y="2410"/>
                  </a:cubicBezTo>
                  <a:cubicBezTo>
                    <a:pt x="1128" y="4074"/>
                    <a:pt x="1854" y="5669"/>
                    <a:pt x="2833" y="7085"/>
                  </a:cubicBezTo>
                  <a:cubicBezTo>
                    <a:pt x="3211" y="7629"/>
                    <a:pt x="3649" y="8169"/>
                    <a:pt x="4243" y="8446"/>
                  </a:cubicBezTo>
                  <a:cubicBezTo>
                    <a:pt x="4468" y="8551"/>
                    <a:pt x="4721" y="8606"/>
                    <a:pt x="4969" y="8606"/>
                  </a:cubicBezTo>
                  <a:cubicBezTo>
                    <a:pt x="5376" y="8606"/>
                    <a:pt x="5770" y="8457"/>
                    <a:pt x="6005" y="8133"/>
                  </a:cubicBezTo>
                  <a:cubicBezTo>
                    <a:pt x="6165" y="7912"/>
                    <a:pt x="6241" y="7635"/>
                    <a:pt x="6408" y="7420"/>
                  </a:cubicBezTo>
                  <a:cubicBezTo>
                    <a:pt x="6636" y="7131"/>
                    <a:pt x="6984" y="7016"/>
                    <a:pt x="7356" y="7016"/>
                  </a:cubicBezTo>
                  <a:cubicBezTo>
                    <a:pt x="7701" y="7016"/>
                    <a:pt x="8067" y="7114"/>
                    <a:pt x="8380" y="7263"/>
                  </a:cubicBezTo>
                  <a:cubicBezTo>
                    <a:pt x="9031" y="7575"/>
                    <a:pt x="9630" y="8058"/>
                    <a:pt x="10338" y="8161"/>
                  </a:cubicBezTo>
                  <a:cubicBezTo>
                    <a:pt x="10396" y="8169"/>
                    <a:pt x="10455" y="8173"/>
                    <a:pt x="10513" y="8173"/>
                  </a:cubicBezTo>
                  <a:cubicBezTo>
                    <a:pt x="11179" y="8173"/>
                    <a:pt x="11882" y="7655"/>
                    <a:pt x="11727" y="7005"/>
                  </a:cubicBezTo>
                  <a:cubicBezTo>
                    <a:pt x="11680" y="6806"/>
                    <a:pt x="11567" y="6597"/>
                    <a:pt x="11553" y="6409"/>
                  </a:cubicBezTo>
                  <a:cubicBezTo>
                    <a:pt x="9900" y="5832"/>
                    <a:pt x="7412" y="4739"/>
                    <a:pt x="5209" y="2843"/>
                  </a:cubicBezTo>
                  <a:cubicBezTo>
                    <a:pt x="2979" y="916"/>
                    <a:pt x="1325" y="238"/>
                    <a:pt x="364" y="1"/>
                  </a:cubicBezTo>
                  <a:close/>
                </a:path>
              </a:pathLst>
            </a:custGeom>
            <a:solidFill>
              <a:srgbClr val="A88D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18" name="Google Shape;9118;p31"/>
            <p:cNvSpPr/>
            <p:nvPr/>
          </p:nvSpPr>
          <p:spPr>
            <a:xfrm>
              <a:off x="9855536" y="2325199"/>
              <a:ext cx="351791" cy="219637"/>
            </a:xfrm>
            <a:custGeom>
              <a:avLst/>
              <a:gdLst/>
              <a:ahLst/>
              <a:cxnLst/>
              <a:rect l="l" t="t" r="r" b="b"/>
              <a:pathLst>
                <a:path w="10009" h="6249" extrusionOk="0">
                  <a:moveTo>
                    <a:pt x="6201" y="0"/>
                  </a:moveTo>
                  <a:cubicBezTo>
                    <a:pt x="5645" y="0"/>
                    <a:pt x="5091" y="147"/>
                    <a:pt x="4574" y="359"/>
                  </a:cubicBezTo>
                  <a:cubicBezTo>
                    <a:pt x="4284" y="480"/>
                    <a:pt x="3999" y="620"/>
                    <a:pt x="3723" y="780"/>
                  </a:cubicBezTo>
                  <a:cubicBezTo>
                    <a:pt x="3481" y="920"/>
                    <a:pt x="3251" y="1069"/>
                    <a:pt x="3021" y="1239"/>
                  </a:cubicBezTo>
                  <a:cubicBezTo>
                    <a:pt x="2928" y="1182"/>
                    <a:pt x="2837" y="1120"/>
                    <a:pt x="2743" y="1067"/>
                  </a:cubicBezTo>
                  <a:cubicBezTo>
                    <a:pt x="1887" y="573"/>
                    <a:pt x="962" y="170"/>
                    <a:pt x="1" y="11"/>
                  </a:cubicBezTo>
                  <a:lnTo>
                    <a:pt x="1" y="11"/>
                  </a:lnTo>
                  <a:cubicBezTo>
                    <a:pt x="924" y="333"/>
                    <a:pt x="1765" y="823"/>
                    <a:pt x="2567" y="1363"/>
                  </a:cubicBezTo>
                  <a:cubicBezTo>
                    <a:pt x="3131" y="1747"/>
                    <a:pt x="3670" y="2163"/>
                    <a:pt x="4194" y="2602"/>
                  </a:cubicBezTo>
                  <a:cubicBezTo>
                    <a:pt x="4129" y="2775"/>
                    <a:pt x="4079" y="2945"/>
                    <a:pt x="4043" y="3123"/>
                  </a:cubicBezTo>
                  <a:cubicBezTo>
                    <a:pt x="3999" y="3366"/>
                    <a:pt x="3984" y="3613"/>
                    <a:pt x="4003" y="3859"/>
                  </a:cubicBezTo>
                  <a:cubicBezTo>
                    <a:pt x="4020" y="4103"/>
                    <a:pt x="4080" y="4345"/>
                    <a:pt x="4173" y="4568"/>
                  </a:cubicBezTo>
                  <a:cubicBezTo>
                    <a:pt x="4257" y="4795"/>
                    <a:pt x="4399" y="4992"/>
                    <a:pt x="4542" y="5178"/>
                  </a:cubicBezTo>
                  <a:cubicBezTo>
                    <a:pt x="4430" y="4971"/>
                    <a:pt x="4329" y="4759"/>
                    <a:pt x="4284" y="4534"/>
                  </a:cubicBezTo>
                  <a:cubicBezTo>
                    <a:pt x="4230" y="4311"/>
                    <a:pt x="4214" y="4083"/>
                    <a:pt x="4237" y="3863"/>
                  </a:cubicBezTo>
                  <a:cubicBezTo>
                    <a:pt x="4257" y="3643"/>
                    <a:pt x="4307" y="3429"/>
                    <a:pt x="4382" y="3226"/>
                  </a:cubicBezTo>
                  <a:cubicBezTo>
                    <a:pt x="4423" y="3112"/>
                    <a:pt x="4479" y="2998"/>
                    <a:pt x="4536" y="2890"/>
                  </a:cubicBezTo>
                  <a:cubicBezTo>
                    <a:pt x="4643" y="2982"/>
                    <a:pt x="4750" y="3070"/>
                    <a:pt x="4856" y="3163"/>
                  </a:cubicBezTo>
                  <a:cubicBezTo>
                    <a:pt x="5603" y="3812"/>
                    <a:pt x="6399" y="4414"/>
                    <a:pt x="7261" y="4911"/>
                  </a:cubicBezTo>
                  <a:cubicBezTo>
                    <a:pt x="7318" y="4945"/>
                    <a:pt x="7378" y="4969"/>
                    <a:pt x="7435" y="5002"/>
                  </a:cubicBezTo>
                  <a:cubicBezTo>
                    <a:pt x="7439" y="5059"/>
                    <a:pt x="7452" y="5102"/>
                    <a:pt x="7464" y="5155"/>
                  </a:cubicBezTo>
                  <a:cubicBezTo>
                    <a:pt x="7488" y="5239"/>
                    <a:pt x="7521" y="5312"/>
                    <a:pt x="7559" y="5381"/>
                  </a:cubicBezTo>
                  <a:cubicBezTo>
                    <a:pt x="7636" y="5517"/>
                    <a:pt x="7729" y="5628"/>
                    <a:pt x="7825" y="5732"/>
                  </a:cubicBezTo>
                  <a:cubicBezTo>
                    <a:pt x="8022" y="5935"/>
                    <a:pt x="8239" y="6098"/>
                    <a:pt x="8461" y="6248"/>
                  </a:cubicBezTo>
                  <a:cubicBezTo>
                    <a:pt x="8292" y="6041"/>
                    <a:pt x="8132" y="5824"/>
                    <a:pt x="8015" y="5595"/>
                  </a:cubicBezTo>
                  <a:cubicBezTo>
                    <a:pt x="7958" y="5481"/>
                    <a:pt x="7911" y="5362"/>
                    <a:pt x="7887" y="5252"/>
                  </a:cubicBezTo>
                  <a:cubicBezTo>
                    <a:pt x="7885" y="5247"/>
                    <a:pt x="7887" y="5242"/>
                    <a:pt x="7885" y="5238"/>
                  </a:cubicBezTo>
                  <a:lnTo>
                    <a:pt x="7885" y="5238"/>
                  </a:lnTo>
                  <a:cubicBezTo>
                    <a:pt x="8567" y="5562"/>
                    <a:pt x="9285" y="5802"/>
                    <a:pt x="10008" y="5970"/>
                  </a:cubicBezTo>
                  <a:cubicBezTo>
                    <a:pt x="9117" y="5557"/>
                    <a:pt x="8258" y="5111"/>
                    <a:pt x="7456" y="4575"/>
                  </a:cubicBezTo>
                  <a:cubicBezTo>
                    <a:pt x="7111" y="4346"/>
                    <a:pt x="6778" y="4102"/>
                    <a:pt x="6446" y="3849"/>
                  </a:cubicBezTo>
                  <a:cubicBezTo>
                    <a:pt x="6613" y="3673"/>
                    <a:pt x="6801" y="3498"/>
                    <a:pt x="7001" y="3352"/>
                  </a:cubicBezTo>
                  <a:cubicBezTo>
                    <a:pt x="7264" y="3155"/>
                    <a:pt x="7551" y="2992"/>
                    <a:pt x="7857" y="2863"/>
                  </a:cubicBezTo>
                  <a:cubicBezTo>
                    <a:pt x="8159" y="2735"/>
                    <a:pt x="8482" y="2639"/>
                    <a:pt x="8815" y="2592"/>
                  </a:cubicBezTo>
                  <a:cubicBezTo>
                    <a:pt x="9008" y="2558"/>
                    <a:pt x="9204" y="2546"/>
                    <a:pt x="9402" y="2546"/>
                  </a:cubicBezTo>
                  <a:cubicBezTo>
                    <a:pt x="9545" y="2546"/>
                    <a:pt x="9688" y="2552"/>
                    <a:pt x="9831" y="2560"/>
                  </a:cubicBezTo>
                  <a:cubicBezTo>
                    <a:pt x="9547" y="2511"/>
                    <a:pt x="9255" y="2469"/>
                    <a:pt x="8963" y="2469"/>
                  </a:cubicBezTo>
                  <a:cubicBezTo>
                    <a:pt x="8909" y="2469"/>
                    <a:pt x="8855" y="2470"/>
                    <a:pt x="8801" y="2473"/>
                  </a:cubicBezTo>
                  <a:cubicBezTo>
                    <a:pt x="8452" y="2482"/>
                    <a:pt x="8108" y="2540"/>
                    <a:pt x="7772" y="2639"/>
                  </a:cubicBezTo>
                  <a:cubicBezTo>
                    <a:pt x="7436" y="2735"/>
                    <a:pt x="7109" y="2873"/>
                    <a:pt x="6803" y="3048"/>
                  </a:cubicBezTo>
                  <a:cubicBezTo>
                    <a:pt x="6549" y="3195"/>
                    <a:pt x="6313" y="3366"/>
                    <a:pt x="6082" y="3568"/>
                  </a:cubicBezTo>
                  <a:cubicBezTo>
                    <a:pt x="5768" y="3319"/>
                    <a:pt x="5458" y="3066"/>
                    <a:pt x="5149" y="2809"/>
                  </a:cubicBezTo>
                  <a:cubicBezTo>
                    <a:pt x="4603" y="2342"/>
                    <a:pt x="4032" y="1896"/>
                    <a:pt x="3430" y="1496"/>
                  </a:cubicBezTo>
                  <a:cubicBezTo>
                    <a:pt x="3809" y="1152"/>
                    <a:pt x="4234" y="834"/>
                    <a:pt x="4682" y="574"/>
                  </a:cubicBezTo>
                  <a:cubicBezTo>
                    <a:pt x="5213" y="274"/>
                    <a:pt x="5795" y="44"/>
                    <a:pt x="6423" y="8"/>
                  </a:cubicBezTo>
                  <a:cubicBezTo>
                    <a:pt x="6349" y="3"/>
                    <a:pt x="6275" y="0"/>
                    <a:pt x="6201" y="0"/>
                  </a:cubicBezTo>
                  <a:close/>
                </a:path>
              </a:pathLst>
            </a:custGeom>
            <a:solidFill>
              <a:srgbClr val="5C60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19" name="Google Shape;9119;p31"/>
            <p:cNvSpPr/>
            <p:nvPr/>
          </p:nvSpPr>
          <p:spPr>
            <a:xfrm>
              <a:off x="9855536" y="2250513"/>
              <a:ext cx="561306" cy="282059"/>
            </a:xfrm>
            <a:custGeom>
              <a:avLst/>
              <a:gdLst/>
              <a:ahLst/>
              <a:cxnLst/>
              <a:rect l="l" t="t" r="r" b="b"/>
              <a:pathLst>
                <a:path w="15970" h="8025" extrusionOk="0">
                  <a:moveTo>
                    <a:pt x="10177" y="1"/>
                  </a:moveTo>
                  <a:cubicBezTo>
                    <a:pt x="6948" y="1"/>
                    <a:pt x="3734" y="544"/>
                    <a:pt x="712" y="1615"/>
                  </a:cubicBezTo>
                  <a:cubicBezTo>
                    <a:pt x="345" y="1745"/>
                    <a:pt x="124" y="1923"/>
                    <a:pt x="1" y="2136"/>
                  </a:cubicBezTo>
                  <a:cubicBezTo>
                    <a:pt x="2453" y="1298"/>
                    <a:pt x="5014" y="999"/>
                    <a:pt x="7244" y="999"/>
                  </a:cubicBezTo>
                  <a:cubicBezTo>
                    <a:pt x="10588" y="999"/>
                    <a:pt x="13190" y="1671"/>
                    <a:pt x="13566" y="2206"/>
                  </a:cubicBezTo>
                  <a:cubicBezTo>
                    <a:pt x="14193" y="3098"/>
                    <a:pt x="13232" y="3769"/>
                    <a:pt x="14019" y="5455"/>
                  </a:cubicBezTo>
                  <a:cubicBezTo>
                    <a:pt x="14805" y="7143"/>
                    <a:pt x="12004" y="8025"/>
                    <a:pt x="12004" y="8025"/>
                  </a:cubicBezTo>
                  <a:cubicBezTo>
                    <a:pt x="12825" y="7839"/>
                    <a:pt x="13645" y="7652"/>
                    <a:pt x="14465" y="7466"/>
                  </a:cubicBezTo>
                  <a:cubicBezTo>
                    <a:pt x="14829" y="7382"/>
                    <a:pt x="15212" y="7289"/>
                    <a:pt x="15472" y="7021"/>
                  </a:cubicBezTo>
                  <a:cubicBezTo>
                    <a:pt x="15969" y="6509"/>
                    <a:pt x="15782" y="5641"/>
                    <a:pt x="15502" y="4960"/>
                  </a:cubicBezTo>
                  <a:cubicBezTo>
                    <a:pt x="15224" y="4281"/>
                    <a:pt x="14876" y="3519"/>
                    <a:pt x="15158" y="2855"/>
                  </a:cubicBezTo>
                  <a:cubicBezTo>
                    <a:pt x="15366" y="2358"/>
                    <a:pt x="15904" y="1998"/>
                    <a:pt x="15898" y="1452"/>
                  </a:cubicBezTo>
                  <a:cubicBezTo>
                    <a:pt x="15891" y="736"/>
                    <a:pt x="15008" y="402"/>
                    <a:pt x="14305" y="299"/>
                  </a:cubicBezTo>
                  <a:cubicBezTo>
                    <a:pt x="12935" y="100"/>
                    <a:pt x="11555" y="1"/>
                    <a:pt x="10177" y="1"/>
                  </a:cubicBezTo>
                  <a:close/>
                </a:path>
              </a:pathLst>
            </a:custGeom>
            <a:solidFill>
              <a:srgbClr val="644A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20" name="Google Shape;9120;p31"/>
            <p:cNvSpPr/>
            <p:nvPr/>
          </p:nvSpPr>
          <p:spPr>
            <a:xfrm>
              <a:off x="9864323" y="2399113"/>
              <a:ext cx="287612" cy="229056"/>
            </a:xfrm>
            <a:custGeom>
              <a:avLst/>
              <a:gdLst/>
              <a:ahLst/>
              <a:cxnLst/>
              <a:rect l="l" t="t" r="r" b="b"/>
              <a:pathLst>
                <a:path w="8183" h="6517" extrusionOk="0">
                  <a:moveTo>
                    <a:pt x="1" y="0"/>
                  </a:moveTo>
                  <a:cubicBezTo>
                    <a:pt x="32" y="107"/>
                    <a:pt x="65" y="214"/>
                    <a:pt x="92" y="320"/>
                  </a:cubicBezTo>
                  <a:cubicBezTo>
                    <a:pt x="517" y="1985"/>
                    <a:pt x="1243" y="3579"/>
                    <a:pt x="2221" y="4995"/>
                  </a:cubicBezTo>
                  <a:cubicBezTo>
                    <a:pt x="2600" y="5540"/>
                    <a:pt x="3037" y="6080"/>
                    <a:pt x="3632" y="6357"/>
                  </a:cubicBezTo>
                  <a:cubicBezTo>
                    <a:pt x="3857" y="6461"/>
                    <a:pt x="4110" y="6517"/>
                    <a:pt x="4358" y="6517"/>
                  </a:cubicBezTo>
                  <a:cubicBezTo>
                    <a:pt x="4765" y="6517"/>
                    <a:pt x="5158" y="6368"/>
                    <a:pt x="5393" y="6044"/>
                  </a:cubicBezTo>
                  <a:cubicBezTo>
                    <a:pt x="5553" y="5823"/>
                    <a:pt x="5629" y="5545"/>
                    <a:pt x="5796" y="5331"/>
                  </a:cubicBezTo>
                  <a:cubicBezTo>
                    <a:pt x="6025" y="5042"/>
                    <a:pt x="6372" y="4927"/>
                    <a:pt x="6745" y="4927"/>
                  </a:cubicBezTo>
                  <a:cubicBezTo>
                    <a:pt x="7089" y="4927"/>
                    <a:pt x="7455" y="5025"/>
                    <a:pt x="7768" y="5174"/>
                  </a:cubicBezTo>
                  <a:cubicBezTo>
                    <a:pt x="7909" y="5242"/>
                    <a:pt x="8047" y="5317"/>
                    <a:pt x="8182" y="5394"/>
                  </a:cubicBezTo>
                  <a:cubicBezTo>
                    <a:pt x="8123" y="5310"/>
                    <a:pt x="7268" y="4137"/>
                    <a:pt x="6250" y="4137"/>
                  </a:cubicBezTo>
                  <a:cubicBezTo>
                    <a:pt x="6023" y="4137"/>
                    <a:pt x="5787" y="4196"/>
                    <a:pt x="5550" y="4338"/>
                  </a:cubicBezTo>
                  <a:cubicBezTo>
                    <a:pt x="5053" y="4637"/>
                    <a:pt x="4606" y="4992"/>
                    <a:pt x="4073" y="4992"/>
                  </a:cubicBezTo>
                  <a:cubicBezTo>
                    <a:pt x="3175" y="4992"/>
                    <a:pt x="2034" y="3983"/>
                    <a:pt x="1" y="0"/>
                  </a:cubicBezTo>
                  <a:close/>
                </a:path>
              </a:pathLst>
            </a:custGeom>
            <a:solidFill>
              <a:srgbClr val="B999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21" name="Google Shape;9121;p31"/>
            <p:cNvSpPr/>
            <p:nvPr/>
          </p:nvSpPr>
          <p:spPr>
            <a:xfrm>
              <a:off x="7611987" y="-955011"/>
              <a:ext cx="1357256" cy="1480413"/>
            </a:xfrm>
            <a:custGeom>
              <a:avLst/>
              <a:gdLst/>
              <a:ahLst/>
              <a:cxnLst/>
              <a:rect l="l" t="t" r="r" b="b"/>
              <a:pathLst>
                <a:path w="38616" h="42120" extrusionOk="0">
                  <a:moveTo>
                    <a:pt x="14916" y="1"/>
                  </a:moveTo>
                  <a:lnTo>
                    <a:pt x="14589" y="387"/>
                  </a:lnTo>
                  <a:cubicBezTo>
                    <a:pt x="15905" y="1504"/>
                    <a:pt x="16885" y="2990"/>
                    <a:pt x="17749" y="4432"/>
                  </a:cubicBezTo>
                  <a:cubicBezTo>
                    <a:pt x="19268" y="6963"/>
                    <a:pt x="20201" y="8985"/>
                    <a:pt x="20778" y="10988"/>
                  </a:cubicBezTo>
                  <a:cubicBezTo>
                    <a:pt x="21473" y="13399"/>
                    <a:pt x="21583" y="15761"/>
                    <a:pt x="21113" y="17842"/>
                  </a:cubicBezTo>
                  <a:cubicBezTo>
                    <a:pt x="20791" y="17605"/>
                    <a:pt x="20468" y="17365"/>
                    <a:pt x="20130" y="17122"/>
                  </a:cubicBezTo>
                  <a:cubicBezTo>
                    <a:pt x="13934" y="12672"/>
                    <a:pt x="7227" y="8917"/>
                    <a:pt x="196" y="5959"/>
                  </a:cubicBezTo>
                  <a:lnTo>
                    <a:pt x="0" y="6423"/>
                  </a:lnTo>
                  <a:cubicBezTo>
                    <a:pt x="6292" y="9069"/>
                    <a:pt x="12318" y="12363"/>
                    <a:pt x="17954" y="16219"/>
                  </a:cubicBezTo>
                  <a:cubicBezTo>
                    <a:pt x="15039" y="18543"/>
                    <a:pt x="11317" y="19816"/>
                    <a:pt x="7611" y="19816"/>
                  </a:cubicBezTo>
                  <a:cubicBezTo>
                    <a:pt x="6762" y="19816"/>
                    <a:pt x="5914" y="19749"/>
                    <a:pt x="5077" y="19613"/>
                  </a:cubicBezTo>
                  <a:lnTo>
                    <a:pt x="4994" y="20110"/>
                  </a:lnTo>
                  <a:cubicBezTo>
                    <a:pt x="5858" y="20250"/>
                    <a:pt x="6733" y="20319"/>
                    <a:pt x="7608" y="20319"/>
                  </a:cubicBezTo>
                  <a:cubicBezTo>
                    <a:pt x="11473" y="20319"/>
                    <a:pt x="15354" y="18978"/>
                    <a:pt x="18371" y="16531"/>
                  </a:cubicBezTo>
                  <a:lnTo>
                    <a:pt x="18337" y="16487"/>
                  </a:lnTo>
                  <a:lnTo>
                    <a:pt x="18337" y="16487"/>
                  </a:lnTo>
                  <a:cubicBezTo>
                    <a:pt x="18837" y="16834"/>
                    <a:pt x="19341" y="17177"/>
                    <a:pt x="19835" y="17532"/>
                  </a:cubicBezTo>
                  <a:cubicBezTo>
                    <a:pt x="23432" y="20114"/>
                    <a:pt x="26101" y="22420"/>
                    <a:pt x="28238" y="24791"/>
                  </a:cubicBezTo>
                  <a:cubicBezTo>
                    <a:pt x="28587" y="25178"/>
                    <a:pt x="28924" y="25575"/>
                    <a:pt x="29256" y="25975"/>
                  </a:cubicBezTo>
                  <a:cubicBezTo>
                    <a:pt x="28263" y="26741"/>
                    <a:pt x="27237" y="27533"/>
                    <a:pt x="26077" y="28020"/>
                  </a:cubicBezTo>
                  <a:cubicBezTo>
                    <a:pt x="24954" y="28492"/>
                    <a:pt x="23751" y="28660"/>
                    <a:pt x="22545" y="28660"/>
                  </a:cubicBezTo>
                  <a:cubicBezTo>
                    <a:pt x="20844" y="28660"/>
                    <a:pt x="19138" y="28324"/>
                    <a:pt x="17645" y="28030"/>
                  </a:cubicBezTo>
                  <a:lnTo>
                    <a:pt x="17545" y="28524"/>
                  </a:lnTo>
                  <a:cubicBezTo>
                    <a:pt x="19064" y="28825"/>
                    <a:pt x="20799" y="29167"/>
                    <a:pt x="22544" y="29167"/>
                  </a:cubicBezTo>
                  <a:cubicBezTo>
                    <a:pt x="23806" y="29167"/>
                    <a:pt x="25073" y="28988"/>
                    <a:pt x="26268" y="28486"/>
                  </a:cubicBezTo>
                  <a:cubicBezTo>
                    <a:pt x="27493" y="27971"/>
                    <a:pt x="28548" y="27156"/>
                    <a:pt x="29572" y="26364"/>
                  </a:cubicBezTo>
                  <a:cubicBezTo>
                    <a:pt x="30567" y="27607"/>
                    <a:pt x="31482" y="28904"/>
                    <a:pt x="32321" y="30228"/>
                  </a:cubicBezTo>
                  <a:cubicBezTo>
                    <a:pt x="32321" y="30229"/>
                    <a:pt x="32318" y="30229"/>
                    <a:pt x="32318" y="30230"/>
                  </a:cubicBezTo>
                  <a:lnTo>
                    <a:pt x="32323" y="30235"/>
                  </a:lnTo>
                  <a:cubicBezTo>
                    <a:pt x="34872" y="34268"/>
                    <a:pt x="36726" y="38532"/>
                    <a:pt x="38150" y="42120"/>
                  </a:cubicBezTo>
                  <a:lnTo>
                    <a:pt x="38616" y="41931"/>
                  </a:lnTo>
                  <a:cubicBezTo>
                    <a:pt x="37214" y="38396"/>
                    <a:pt x="35394" y="34210"/>
                    <a:pt x="32906" y="30218"/>
                  </a:cubicBezTo>
                  <a:cubicBezTo>
                    <a:pt x="34052" y="28332"/>
                    <a:pt x="34731" y="25994"/>
                    <a:pt x="34861" y="23421"/>
                  </a:cubicBezTo>
                  <a:cubicBezTo>
                    <a:pt x="34971" y="21290"/>
                    <a:pt x="34742" y="19027"/>
                    <a:pt x="34122" y="16086"/>
                  </a:cubicBezTo>
                  <a:cubicBezTo>
                    <a:pt x="33767" y="14398"/>
                    <a:pt x="33312" y="12620"/>
                    <a:pt x="32395" y="11070"/>
                  </a:cubicBezTo>
                  <a:lnTo>
                    <a:pt x="31963" y="11328"/>
                  </a:lnTo>
                  <a:cubicBezTo>
                    <a:pt x="32844" y="12817"/>
                    <a:pt x="33285" y="14548"/>
                    <a:pt x="33634" y="16194"/>
                  </a:cubicBezTo>
                  <a:cubicBezTo>
                    <a:pt x="34244" y="19091"/>
                    <a:pt x="34467" y="21313"/>
                    <a:pt x="34362" y="23399"/>
                  </a:cubicBezTo>
                  <a:cubicBezTo>
                    <a:pt x="34241" y="25788"/>
                    <a:pt x="33634" y="27964"/>
                    <a:pt x="32609" y="29739"/>
                  </a:cubicBezTo>
                  <a:cubicBezTo>
                    <a:pt x="31433" y="27900"/>
                    <a:pt x="30109" y="26107"/>
                    <a:pt x="28614" y="24449"/>
                  </a:cubicBezTo>
                  <a:cubicBezTo>
                    <a:pt x="26747" y="22379"/>
                    <a:pt x="24478" y="20357"/>
                    <a:pt x="21557" y="18168"/>
                  </a:cubicBezTo>
                  <a:cubicBezTo>
                    <a:pt x="22104" y="15949"/>
                    <a:pt x="22004" y="13419"/>
                    <a:pt x="21263" y="10843"/>
                  </a:cubicBezTo>
                  <a:cubicBezTo>
                    <a:pt x="20674" y="8798"/>
                    <a:pt x="19724" y="6740"/>
                    <a:pt x="18182" y="4169"/>
                  </a:cubicBezTo>
                  <a:cubicBezTo>
                    <a:pt x="17295" y="2691"/>
                    <a:pt x="16288" y="1165"/>
                    <a:pt x="1491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22" name="Google Shape;9122;p31"/>
            <p:cNvSpPr/>
            <p:nvPr/>
          </p:nvSpPr>
          <p:spPr>
            <a:xfrm>
              <a:off x="7130232" y="-1069484"/>
              <a:ext cx="661371" cy="564926"/>
            </a:xfrm>
            <a:custGeom>
              <a:avLst/>
              <a:gdLst/>
              <a:ahLst/>
              <a:cxnLst/>
              <a:rect l="l" t="t" r="r" b="b"/>
              <a:pathLst>
                <a:path w="18817" h="16073" extrusionOk="0">
                  <a:moveTo>
                    <a:pt x="6437" y="0"/>
                  </a:moveTo>
                  <a:cubicBezTo>
                    <a:pt x="5545" y="0"/>
                    <a:pt x="4572" y="586"/>
                    <a:pt x="4519" y="1473"/>
                  </a:cubicBezTo>
                  <a:cubicBezTo>
                    <a:pt x="4494" y="1845"/>
                    <a:pt x="4634" y="2209"/>
                    <a:pt x="4634" y="2582"/>
                  </a:cubicBezTo>
                  <a:cubicBezTo>
                    <a:pt x="4630" y="3582"/>
                    <a:pt x="3666" y="4289"/>
                    <a:pt x="2770" y="4732"/>
                  </a:cubicBezTo>
                  <a:cubicBezTo>
                    <a:pt x="1872" y="5178"/>
                    <a:pt x="845" y="5625"/>
                    <a:pt x="478" y="6558"/>
                  </a:cubicBezTo>
                  <a:cubicBezTo>
                    <a:pt x="1" y="7766"/>
                    <a:pt x="927" y="9080"/>
                    <a:pt x="2000" y="9790"/>
                  </a:cubicBezTo>
                  <a:cubicBezTo>
                    <a:pt x="3073" y="10502"/>
                    <a:pt x="4363" y="10923"/>
                    <a:pt x="5235" y="11872"/>
                  </a:cubicBezTo>
                  <a:cubicBezTo>
                    <a:pt x="6198" y="12917"/>
                    <a:pt x="6528" y="14480"/>
                    <a:pt x="7632" y="15370"/>
                  </a:cubicBezTo>
                  <a:cubicBezTo>
                    <a:pt x="8255" y="15872"/>
                    <a:pt x="8992" y="16073"/>
                    <a:pt x="9770" y="16073"/>
                  </a:cubicBezTo>
                  <a:cubicBezTo>
                    <a:pt x="11072" y="16073"/>
                    <a:pt x="12488" y="15511"/>
                    <a:pt x="13667" y="14860"/>
                  </a:cubicBezTo>
                  <a:cubicBezTo>
                    <a:pt x="15013" y="14118"/>
                    <a:pt x="16752" y="13265"/>
                    <a:pt x="17832" y="12151"/>
                  </a:cubicBezTo>
                  <a:cubicBezTo>
                    <a:pt x="18817" y="11136"/>
                    <a:pt x="18433" y="10416"/>
                    <a:pt x="18251" y="9112"/>
                  </a:cubicBezTo>
                  <a:cubicBezTo>
                    <a:pt x="17868" y="6385"/>
                    <a:pt x="17567" y="3666"/>
                    <a:pt x="15744" y="1463"/>
                  </a:cubicBezTo>
                  <a:cubicBezTo>
                    <a:pt x="15338" y="975"/>
                    <a:pt x="14786" y="504"/>
                    <a:pt x="14172" y="504"/>
                  </a:cubicBezTo>
                  <a:cubicBezTo>
                    <a:pt x="14108" y="504"/>
                    <a:pt x="14044" y="509"/>
                    <a:pt x="13979" y="520"/>
                  </a:cubicBezTo>
                  <a:cubicBezTo>
                    <a:pt x="13556" y="587"/>
                    <a:pt x="13207" y="879"/>
                    <a:pt x="12824" y="1073"/>
                  </a:cubicBezTo>
                  <a:cubicBezTo>
                    <a:pt x="12376" y="1303"/>
                    <a:pt x="11890" y="1398"/>
                    <a:pt x="11394" y="1398"/>
                  </a:cubicBezTo>
                  <a:cubicBezTo>
                    <a:pt x="10611" y="1398"/>
                    <a:pt x="9803" y="1163"/>
                    <a:pt x="9077" y="852"/>
                  </a:cubicBezTo>
                  <a:cubicBezTo>
                    <a:pt x="8242" y="494"/>
                    <a:pt x="7415" y="34"/>
                    <a:pt x="6506" y="1"/>
                  </a:cubicBezTo>
                  <a:cubicBezTo>
                    <a:pt x="6483" y="1"/>
                    <a:pt x="6460" y="0"/>
                    <a:pt x="643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23" name="Google Shape;9123;p31"/>
            <p:cNvSpPr/>
            <p:nvPr/>
          </p:nvSpPr>
          <p:spPr>
            <a:xfrm>
              <a:off x="7138773" y="-834915"/>
              <a:ext cx="639755" cy="330457"/>
            </a:xfrm>
            <a:custGeom>
              <a:avLst/>
              <a:gdLst/>
              <a:ahLst/>
              <a:cxnLst/>
              <a:rect l="l" t="t" r="r" b="b"/>
              <a:pathLst>
                <a:path w="18202" h="9402" extrusionOk="0">
                  <a:moveTo>
                    <a:pt x="4081" y="1"/>
                  </a:moveTo>
                  <a:cubicBezTo>
                    <a:pt x="1854" y="1"/>
                    <a:pt x="126" y="357"/>
                    <a:pt x="118" y="359"/>
                  </a:cubicBezTo>
                  <a:cubicBezTo>
                    <a:pt x="1" y="1423"/>
                    <a:pt x="819" y="2500"/>
                    <a:pt x="1754" y="3118"/>
                  </a:cubicBezTo>
                  <a:cubicBezTo>
                    <a:pt x="2827" y="3829"/>
                    <a:pt x="4116" y="4252"/>
                    <a:pt x="4987" y="5200"/>
                  </a:cubicBezTo>
                  <a:cubicBezTo>
                    <a:pt x="5950" y="6244"/>
                    <a:pt x="6280" y="7807"/>
                    <a:pt x="7386" y="8699"/>
                  </a:cubicBezTo>
                  <a:cubicBezTo>
                    <a:pt x="8009" y="9201"/>
                    <a:pt x="8746" y="9402"/>
                    <a:pt x="9524" y="9402"/>
                  </a:cubicBezTo>
                  <a:cubicBezTo>
                    <a:pt x="10826" y="9402"/>
                    <a:pt x="12242" y="8839"/>
                    <a:pt x="13422" y="8187"/>
                  </a:cubicBezTo>
                  <a:cubicBezTo>
                    <a:pt x="14766" y="7444"/>
                    <a:pt x="16504" y="6593"/>
                    <a:pt x="17587" y="5478"/>
                  </a:cubicBezTo>
                  <a:cubicBezTo>
                    <a:pt x="17961" y="5092"/>
                    <a:pt x="18137" y="4749"/>
                    <a:pt x="18201" y="4399"/>
                  </a:cubicBezTo>
                  <a:cubicBezTo>
                    <a:pt x="15438" y="3742"/>
                    <a:pt x="13353" y="2520"/>
                    <a:pt x="9427" y="907"/>
                  </a:cubicBezTo>
                  <a:cubicBezTo>
                    <a:pt x="7710" y="202"/>
                    <a:pt x="5754" y="1"/>
                    <a:pt x="40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24" name="Google Shape;9124;p31"/>
            <p:cNvSpPr/>
            <p:nvPr/>
          </p:nvSpPr>
          <p:spPr>
            <a:xfrm>
              <a:off x="7242139" y="-933853"/>
              <a:ext cx="536562" cy="271831"/>
            </a:xfrm>
            <a:custGeom>
              <a:avLst/>
              <a:gdLst/>
              <a:ahLst/>
              <a:cxnLst/>
              <a:rect l="l" t="t" r="r" b="b"/>
              <a:pathLst>
                <a:path w="15266" h="7734" extrusionOk="0">
                  <a:moveTo>
                    <a:pt x="6361" y="0"/>
                  </a:moveTo>
                  <a:lnTo>
                    <a:pt x="6824" y="479"/>
                  </a:lnTo>
                  <a:cubicBezTo>
                    <a:pt x="6961" y="652"/>
                    <a:pt x="7110" y="816"/>
                    <a:pt x="7239" y="995"/>
                  </a:cubicBezTo>
                  <a:cubicBezTo>
                    <a:pt x="7496" y="1355"/>
                    <a:pt x="7724" y="1729"/>
                    <a:pt x="7892" y="2131"/>
                  </a:cubicBezTo>
                  <a:cubicBezTo>
                    <a:pt x="8059" y="2531"/>
                    <a:pt x="8176" y="2951"/>
                    <a:pt x="8219" y="3374"/>
                  </a:cubicBezTo>
                  <a:cubicBezTo>
                    <a:pt x="8247" y="3662"/>
                    <a:pt x="8242" y="3965"/>
                    <a:pt x="8199" y="4244"/>
                  </a:cubicBezTo>
                  <a:cubicBezTo>
                    <a:pt x="8027" y="4151"/>
                    <a:pt x="7859" y="4058"/>
                    <a:pt x="7679" y="3972"/>
                  </a:cubicBezTo>
                  <a:cubicBezTo>
                    <a:pt x="7170" y="3729"/>
                    <a:pt x="6646" y="3524"/>
                    <a:pt x="6108" y="3365"/>
                  </a:cubicBezTo>
                  <a:cubicBezTo>
                    <a:pt x="5196" y="3089"/>
                    <a:pt x="4245" y="2911"/>
                    <a:pt x="3297" y="2911"/>
                  </a:cubicBezTo>
                  <a:cubicBezTo>
                    <a:pt x="3131" y="2911"/>
                    <a:pt x="2966" y="2917"/>
                    <a:pt x="2801" y="2928"/>
                  </a:cubicBezTo>
                  <a:cubicBezTo>
                    <a:pt x="3352" y="2991"/>
                    <a:pt x="3894" y="3092"/>
                    <a:pt x="4422" y="3235"/>
                  </a:cubicBezTo>
                  <a:cubicBezTo>
                    <a:pt x="4951" y="3365"/>
                    <a:pt x="5470" y="3528"/>
                    <a:pt x="5974" y="3727"/>
                  </a:cubicBezTo>
                  <a:cubicBezTo>
                    <a:pt x="5647" y="4085"/>
                    <a:pt x="5251" y="4421"/>
                    <a:pt x="4835" y="4701"/>
                  </a:cubicBezTo>
                  <a:cubicBezTo>
                    <a:pt x="4372" y="5013"/>
                    <a:pt x="3865" y="5258"/>
                    <a:pt x="3332" y="5430"/>
                  </a:cubicBezTo>
                  <a:cubicBezTo>
                    <a:pt x="2830" y="5596"/>
                    <a:pt x="2301" y="5688"/>
                    <a:pt x="1768" y="5688"/>
                  </a:cubicBezTo>
                  <a:cubicBezTo>
                    <a:pt x="1737" y="5688"/>
                    <a:pt x="1706" y="5688"/>
                    <a:pt x="1675" y="5687"/>
                  </a:cubicBezTo>
                  <a:cubicBezTo>
                    <a:pt x="1645" y="5688"/>
                    <a:pt x="1614" y="5688"/>
                    <a:pt x="1584" y="5688"/>
                  </a:cubicBezTo>
                  <a:cubicBezTo>
                    <a:pt x="1049" y="5688"/>
                    <a:pt x="521" y="5571"/>
                    <a:pt x="0" y="5431"/>
                  </a:cubicBezTo>
                  <a:lnTo>
                    <a:pt x="0" y="5431"/>
                  </a:lnTo>
                  <a:cubicBezTo>
                    <a:pt x="536" y="5616"/>
                    <a:pt x="1092" y="5784"/>
                    <a:pt x="1670" y="5813"/>
                  </a:cubicBezTo>
                  <a:cubicBezTo>
                    <a:pt x="1818" y="5826"/>
                    <a:pt x="1967" y="5833"/>
                    <a:pt x="2116" y="5833"/>
                  </a:cubicBezTo>
                  <a:cubicBezTo>
                    <a:pt x="2546" y="5833"/>
                    <a:pt x="2978" y="5777"/>
                    <a:pt x="3399" y="5671"/>
                  </a:cubicBezTo>
                  <a:cubicBezTo>
                    <a:pt x="3967" y="5534"/>
                    <a:pt x="4517" y="5313"/>
                    <a:pt x="5030" y="5021"/>
                  </a:cubicBezTo>
                  <a:cubicBezTo>
                    <a:pt x="5544" y="4723"/>
                    <a:pt x="6016" y="4384"/>
                    <a:pt x="6453" y="3944"/>
                  </a:cubicBezTo>
                  <a:lnTo>
                    <a:pt x="6404" y="3902"/>
                  </a:lnTo>
                  <a:lnTo>
                    <a:pt x="6404" y="3902"/>
                  </a:lnTo>
                  <a:cubicBezTo>
                    <a:pt x="6764" y="4052"/>
                    <a:pt x="7123" y="4207"/>
                    <a:pt x="7466" y="4394"/>
                  </a:cubicBezTo>
                  <a:cubicBezTo>
                    <a:pt x="7940" y="4638"/>
                    <a:pt x="8415" y="4927"/>
                    <a:pt x="8917" y="5185"/>
                  </a:cubicBezTo>
                  <a:cubicBezTo>
                    <a:pt x="9225" y="5338"/>
                    <a:pt x="9536" y="5480"/>
                    <a:pt x="9848" y="5616"/>
                  </a:cubicBezTo>
                  <a:cubicBezTo>
                    <a:pt x="9519" y="5953"/>
                    <a:pt x="9140" y="6266"/>
                    <a:pt x="8743" y="6531"/>
                  </a:cubicBezTo>
                  <a:cubicBezTo>
                    <a:pt x="8244" y="6864"/>
                    <a:pt x="7700" y="7129"/>
                    <a:pt x="7129" y="7310"/>
                  </a:cubicBezTo>
                  <a:cubicBezTo>
                    <a:pt x="6582" y="7491"/>
                    <a:pt x="6003" y="7588"/>
                    <a:pt x="5423" y="7588"/>
                  </a:cubicBezTo>
                  <a:cubicBezTo>
                    <a:pt x="5399" y="7588"/>
                    <a:pt x="5374" y="7588"/>
                    <a:pt x="5350" y="7587"/>
                  </a:cubicBezTo>
                  <a:cubicBezTo>
                    <a:pt x="5320" y="7588"/>
                    <a:pt x="5290" y="7588"/>
                    <a:pt x="5261" y="7588"/>
                  </a:cubicBezTo>
                  <a:cubicBezTo>
                    <a:pt x="4681" y="7588"/>
                    <a:pt x="4114" y="7458"/>
                    <a:pt x="3552" y="7309"/>
                  </a:cubicBezTo>
                  <a:lnTo>
                    <a:pt x="3552" y="7309"/>
                  </a:lnTo>
                  <a:cubicBezTo>
                    <a:pt x="4128" y="7506"/>
                    <a:pt x="4722" y="7684"/>
                    <a:pt x="5343" y="7713"/>
                  </a:cubicBezTo>
                  <a:cubicBezTo>
                    <a:pt x="5495" y="7727"/>
                    <a:pt x="5649" y="7733"/>
                    <a:pt x="5802" y="7733"/>
                  </a:cubicBezTo>
                  <a:cubicBezTo>
                    <a:pt x="6269" y="7733"/>
                    <a:pt x="6737" y="7672"/>
                    <a:pt x="7193" y="7557"/>
                  </a:cubicBezTo>
                  <a:cubicBezTo>
                    <a:pt x="7800" y="7409"/>
                    <a:pt x="8389" y="7172"/>
                    <a:pt x="8936" y="6859"/>
                  </a:cubicBezTo>
                  <a:cubicBezTo>
                    <a:pt x="9436" y="6570"/>
                    <a:pt x="9896" y="6236"/>
                    <a:pt x="10326" y="5824"/>
                  </a:cubicBezTo>
                  <a:cubicBezTo>
                    <a:pt x="10884" y="6050"/>
                    <a:pt x="11451" y="6250"/>
                    <a:pt x="12024" y="6423"/>
                  </a:cubicBezTo>
                  <a:cubicBezTo>
                    <a:pt x="13087" y="6750"/>
                    <a:pt x="14166" y="7017"/>
                    <a:pt x="15266" y="7177"/>
                  </a:cubicBezTo>
                  <a:cubicBezTo>
                    <a:pt x="14741" y="6994"/>
                    <a:pt x="14217" y="6823"/>
                    <a:pt x="13701" y="6629"/>
                  </a:cubicBezTo>
                  <a:cubicBezTo>
                    <a:pt x="13327" y="6500"/>
                    <a:pt x="12958" y="6359"/>
                    <a:pt x="12588" y="6217"/>
                  </a:cubicBezTo>
                  <a:cubicBezTo>
                    <a:pt x="12644" y="5801"/>
                    <a:pt x="12612" y="5416"/>
                    <a:pt x="12541" y="5028"/>
                  </a:cubicBezTo>
                  <a:cubicBezTo>
                    <a:pt x="12452" y="4570"/>
                    <a:pt x="12282" y="4135"/>
                    <a:pt x="12069" y="3734"/>
                  </a:cubicBezTo>
                  <a:cubicBezTo>
                    <a:pt x="11855" y="3331"/>
                    <a:pt x="11582" y="2967"/>
                    <a:pt x="11288" y="2629"/>
                  </a:cubicBezTo>
                  <a:cubicBezTo>
                    <a:pt x="11139" y="2462"/>
                    <a:pt x="10975" y="2309"/>
                    <a:pt x="10819" y="2149"/>
                  </a:cubicBezTo>
                  <a:lnTo>
                    <a:pt x="10312" y="1713"/>
                  </a:lnTo>
                  <a:lnTo>
                    <a:pt x="10775" y="2192"/>
                  </a:lnTo>
                  <a:cubicBezTo>
                    <a:pt x="10912" y="2365"/>
                    <a:pt x="11061" y="2529"/>
                    <a:pt x="11189" y="2708"/>
                  </a:cubicBezTo>
                  <a:cubicBezTo>
                    <a:pt x="11445" y="3067"/>
                    <a:pt x="11675" y="3442"/>
                    <a:pt x="11844" y="3844"/>
                  </a:cubicBezTo>
                  <a:cubicBezTo>
                    <a:pt x="12009" y="4244"/>
                    <a:pt x="12127" y="4664"/>
                    <a:pt x="12169" y="5087"/>
                  </a:cubicBezTo>
                  <a:cubicBezTo>
                    <a:pt x="12202" y="5407"/>
                    <a:pt x="12194" y="5748"/>
                    <a:pt x="12137" y="6050"/>
                  </a:cubicBezTo>
                  <a:cubicBezTo>
                    <a:pt x="11119" y="5650"/>
                    <a:pt x="10111" y="5235"/>
                    <a:pt x="9146" y="4743"/>
                  </a:cubicBezTo>
                  <a:cubicBezTo>
                    <a:pt x="8976" y="4660"/>
                    <a:pt x="8809" y="4567"/>
                    <a:pt x="8640" y="4477"/>
                  </a:cubicBezTo>
                  <a:cubicBezTo>
                    <a:pt x="8692" y="4071"/>
                    <a:pt x="8660" y="3694"/>
                    <a:pt x="8590" y="3315"/>
                  </a:cubicBezTo>
                  <a:cubicBezTo>
                    <a:pt x="8502" y="2856"/>
                    <a:pt x="8332" y="2422"/>
                    <a:pt x="8119" y="2021"/>
                  </a:cubicBezTo>
                  <a:cubicBezTo>
                    <a:pt x="7904" y="1619"/>
                    <a:pt x="7632" y="1255"/>
                    <a:pt x="7337" y="916"/>
                  </a:cubicBezTo>
                  <a:cubicBezTo>
                    <a:pt x="7189" y="749"/>
                    <a:pt x="7024" y="598"/>
                    <a:pt x="6869" y="436"/>
                  </a:cubicBezTo>
                  <a:lnTo>
                    <a:pt x="636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25" name="Google Shape;9125;p31"/>
            <p:cNvSpPr/>
            <p:nvPr/>
          </p:nvSpPr>
          <p:spPr>
            <a:xfrm>
              <a:off x="7174623" y="-1069449"/>
              <a:ext cx="596910" cy="320369"/>
            </a:xfrm>
            <a:custGeom>
              <a:avLst/>
              <a:gdLst/>
              <a:ahLst/>
              <a:cxnLst/>
              <a:rect l="l" t="t" r="r" b="b"/>
              <a:pathLst>
                <a:path w="16983" h="9115" extrusionOk="0">
                  <a:moveTo>
                    <a:pt x="5170" y="1"/>
                  </a:moveTo>
                  <a:cubicBezTo>
                    <a:pt x="4279" y="1"/>
                    <a:pt x="3306" y="586"/>
                    <a:pt x="3251" y="1474"/>
                  </a:cubicBezTo>
                  <a:cubicBezTo>
                    <a:pt x="3230" y="1848"/>
                    <a:pt x="3370" y="2209"/>
                    <a:pt x="3367" y="2584"/>
                  </a:cubicBezTo>
                  <a:cubicBezTo>
                    <a:pt x="3364" y="3581"/>
                    <a:pt x="2400" y="4288"/>
                    <a:pt x="1502" y="4734"/>
                  </a:cubicBezTo>
                  <a:cubicBezTo>
                    <a:pt x="995" y="4986"/>
                    <a:pt x="449" y="5243"/>
                    <a:pt x="1" y="5584"/>
                  </a:cubicBezTo>
                  <a:cubicBezTo>
                    <a:pt x="44" y="5581"/>
                    <a:pt x="3549" y="5509"/>
                    <a:pt x="4444" y="3687"/>
                  </a:cubicBezTo>
                  <a:cubicBezTo>
                    <a:pt x="4977" y="2608"/>
                    <a:pt x="5207" y="2280"/>
                    <a:pt x="5792" y="2280"/>
                  </a:cubicBezTo>
                  <a:cubicBezTo>
                    <a:pt x="6200" y="2280"/>
                    <a:pt x="6780" y="2440"/>
                    <a:pt x="7756" y="2617"/>
                  </a:cubicBezTo>
                  <a:cubicBezTo>
                    <a:pt x="9212" y="2881"/>
                    <a:pt x="9843" y="3031"/>
                    <a:pt x="10639" y="3031"/>
                  </a:cubicBezTo>
                  <a:cubicBezTo>
                    <a:pt x="11140" y="3031"/>
                    <a:pt x="11707" y="2971"/>
                    <a:pt x="12587" y="2844"/>
                  </a:cubicBezTo>
                  <a:cubicBezTo>
                    <a:pt x="12643" y="2836"/>
                    <a:pt x="12698" y="2832"/>
                    <a:pt x="12753" y="2832"/>
                  </a:cubicBezTo>
                  <a:cubicBezTo>
                    <a:pt x="14962" y="2832"/>
                    <a:pt x="16979" y="9100"/>
                    <a:pt x="16982" y="9115"/>
                  </a:cubicBezTo>
                  <a:lnTo>
                    <a:pt x="16982" y="9115"/>
                  </a:lnTo>
                  <a:cubicBezTo>
                    <a:pt x="16602" y="6384"/>
                    <a:pt x="16302" y="3665"/>
                    <a:pt x="14476" y="1464"/>
                  </a:cubicBezTo>
                  <a:cubicBezTo>
                    <a:pt x="14074" y="974"/>
                    <a:pt x="13521" y="505"/>
                    <a:pt x="12905" y="505"/>
                  </a:cubicBezTo>
                  <a:cubicBezTo>
                    <a:pt x="12841" y="505"/>
                    <a:pt x="12777" y="510"/>
                    <a:pt x="12712" y="521"/>
                  </a:cubicBezTo>
                  <a:cubicBezTo>
                    <a:pt x="12289" y="588"/>
                    <a:pt x="11940" y="878"/>
                    <a:pt x="11559" y="1073"/>
                  </a:cubicBezTo>
                  <a:cubicBezTo>
                    <a:pt x="11109" y="1303"/>
                    <a:pt x="10622" y="1398"/>
                    <a:pt x="10125" y="1398"/>
                  </a:cubicBezTo>
                  <a:cubicBezTo>
                    <a:pt x="9343" y="1398"/>
                    <a:pt x="8535" y="1164"/>
                    <a:pt x="7809" y="852"/>
                  </a:cubicBezTo>
                  <a:cubicBezTo>
                    <a:pt x="6975" y="493"/>
                    <a:pt x="6149" y="35"/>
                    <a:pt x="5239" y="2"/>
                  </a:cubicBezTo>
                  <a:cubicBezTo>
                    <a:pt x="5216" y="1"/>
                    <a:pt x="5193" y="1"/>
                    <a:pt x="5170" y="1"/>
                  </a:cubicBezTo>
                  <a:close/>
                  <a:moveTo>
                    <a:pt x="16982" y="9115"/>
                  </a:moveTo>
                  <a:cubicBezTo>
                    <a:pt x="16982" y="9115"/>
                    <a:pt x="16982" y="9115"/>
                    <a:pt x="16982" y="9115"/>
                  </a:cubicBezTo>
                  <a:cubicBezTo>
                    <a:pt x="16982" y="9115"/>
                    <a:pt x="16982" y="9115"/>
                    <a:pt x="16982" y="9115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26" name="Google Shape;9126;p31"/>
            <p:cNvSpPr/>
            <p:nvPr/>
          </p:nvSpPr>
          <p:spPr>
            <a:xfrm>
              <a:off x="7227096" y="-709441"/>
              <a:ext cx="463842" cy="205051"/>
            </a:xfrm>
            <a:custGeom>
              <a:avLst/>
              <a:gdLst/>
              <a:ahLst/>
              <a:cxnLst/>
              <a:rect l="l" t="t" r="r" b="b"/>
              <a:pathLst>
                <a:path w="13197" h="5834" extrusionOk="0">
                  <a:moveTo>
                    <a:pt x="1" y="1"/>
                  </a:moveTo>
                  <a:lnTo>
                    <a:pt x="1" y="1"/>
                  </a:lnTo>
                  <a:cubicBezTo>
                    <a:pt x="880" y="479"/>
                    <a:pt x="1801" y="898"/>
                    <a:pt x="2474" y="1630"/>
                  </a:cubicBezTo>
                  <a:cubicBezTo>
                    <a:pt x="3437" y="2674"/>
                    <a:pt x="3767" y="4237"/>
                    <a:pt x="4873" y="5130"/>
                  </a:cubicBezTo>
                  <a:cubicBezTo>
                    <a:pt x="5496" y="5632"/>
                    <a:pt x="6233" y="5833"/>
                    <a:pt x="7011" y="5833"/>
                  </a:cubicBezTo>
                  <a:cubicBezTo>
                    <a:pt x="8313" y="5833"/>
                    <a:pt x="9728" y="5271"/>
                    <a:pt x="10909" y="4619"/>
                  </a:cubicBezTo>
                  <a:cubicBezTo>
                    <a:pt x="11614" y="4230"/>
                    <a:pt x="12426" y="3809"/>
                    <a:pt x="13196" y="3337"/>
                  </a:cubicBezTo>
                  <a:lnTo>
                    <a:pt x="13196" y="3337"/>
                  </a:lnTo>
                  <a:cubicBezTo>
                    <a:pt x="11240" y="4473"/>
                    <a:pt x="9657" y="4897"/>
                    <a:pt x="8369" y="4897"/>
                  </a:cubicBezTo>
                  <a:cubicBezTo>
                    <a:pt x="5280" y="4897"/>
                    <a:pt x="3897" y="2454"/>
                    <a:pt x="3167" y="1535"/>
                  </a:cubicBezTo>
                  <a:cubicBezTo>
                    <a:pt x="2137" y="238"/>
                    <a:pt x="22" y="2"/>
                    <a:pt x="1" y="1"/>
                  </a:cubicBezTo>
                  <a:close/>
                </a:path>
              </a:pathLst>
            </a:custGeom>
            <a:solidFill>
              <a:srgbClr val="000000">
                <a:alpha val="18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27" name="Google Shape;9127;p31"/>
            <p:cNvSpPr/>
            <p:nvPr/>
          </p:nvSpPr>
          <p:spPr>
            <a:xfrm>
              <a:off x="8022605" y="-92334"/>
              <a:ext cx="508514" cy="426269"/>
            </a:xfrm>
            <a:custGeom>
              <a:avLst/>
              <a:gdLst/>
              <a:ahLst/>
              <a:cxnLst/>
              <a:rect l="l" t="t" r="r" b="b"/>
              <a:pathLst>
                <a:path w="14468" h="12128" extrusionOk="0">
                  <a:moveTo>
                    <a:pt x="7776" y="1"/>
                  </a:moveTo>
                  <a:cubicBezTo>
                    <a:pt x="7316" y="1"/>
                    <a:pt x="6868" y="110"/>
                    <a:pt x="6458" y="369"/>
                  </a:cubicBezTo>
                  <a:cubicBezTo>
                    <a:pt x="5542" y="946"/>
                    <a:pt x="5145" y="2092"/>
                    <a:pt x="4323" y="2798"/>
                  </a:cubicBezTo>
                  <a:cubicBezTo>
                    <a:pt x="3579" y="3438"/>
                    <a:pt x="2569" y="3645"/>
                    <a:pt x="1694" y="4088"/>
                  </a:cubicBezTo>
                  <a:cubicBezTo>
                    <a:pt x="821" y="4531"/>
                    <a:pt x="1" y="5443"/>
                    <a:pt x="247" y="6391"/>
                  </a:cubicBezTo>
                  <a:cubicBezTo>
                    <a:pt x="434" y="7124"/>
                    <a:pt x="1164" y="7550"/>
                    <a:pt x="1797" y="7962"/>
                  </a:cubicBezTo>
                  <a:cubicBezTo>
                    <a:pt x="2429" y="8372"/>
                    <a:pt x="3086" y="8986"/>
                    <a:pt x="2994" y="9740"/>
                  </a:cubicBezTo>
                  <a:cubicBezTo>
                    <a:pt x="2962" y="10020"/>
                    <a:pt x="2822" y="10283"/>
                    <a:pt x="2804" y="10565"/>
                  </a:cubicBezTo>
                  <a:cubicBezTo>
                    <a:pt x="2759" y="11256"/>
                    <a:pt x="3472" y="11791"/>
                    <a:pt x="4159" y="11844"/>
                  </a:cubicBezTo>
                  <a:cubicBezTo>
                    <a:pt x="4219" y="11848"/>
                    <a:pt x="4278" y="11851"/>
                    <a:pt x="4337" y="11851"/>
                  </a:cubicBezTo>
                  <a:cubicBezTo>
                    <a:pt x="4961" y="11851"/>
                    <a:pt x="5569" y="11605"/>
                    <a:pt x="6172" y="11425"/>
                  </a:cubicBezTo>
                  <a:cubicBezTo>
                    <a:pt x="6630" y="11287"/>
                    <a:pt x="7122" y="11191"/>
                    <a:pt x="7601" y="11191"/>
                  </a:cubicBezTo>
                  <a:cubicBezTo>
                    <a:pt x="8106" y="11191"/>
                    <a:pt x="8595" y="11298"/>
                    <a:pt x="9013" y="11578"/>
                  </a:cubicBezTo>
                  <a:cubicBezTo>
                    <a:pt x="9280" y="11758"/>
                    <a:pt x="9516" y="12007"/>
                    <a:pt x="9827" y="12094"/>
                  </a:cubicBezTo>
                  <a:cubicBezTo>
                    <a:pt x="9910" y="12117"/>
                    <a:pt x="9993" y="12128"/>
                    <a:pt x="10076" y="12128"/>
                  </a:cubicBezTo>
                  <a:cubicBezTo>
                    <a:pt x="10502" y="12128"/>
                    <a:pt x="10920" y="11844"/>
                    <a:pt x="11243" y="11535"/>
                  </a:cubicBezTo>
                  <a:cubicBezTo>
                    <a:pt x="12823" y="10033"/>
                    <a:pt x="13306" y="8013"/>
                    <a:pt x="13851" y="5985"/>
                  </a:cubicBezTo>
                  <a:cubicBezTo>
                    <a:pt x="14111" y="5021"/>
                    <a:pt x="14468" y="4511"/>
                    <a:pt x="13823" y="3664"/>
                  </a:cubicBezTo>
                  <a:cubicBezTo>
                    <a:pt x="13116" y="2733"/>
                    <a:pt x="11889" y="1942"/>
                    <a:pt x="10947" y="1269"/>
                  </a:cubicBezTo>
                  <a:cubicBezTo>
                    <a:pt x="10021" y="606"/>
                    <a:pt x="8862" y="1"/>
                    <a:pt x="777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28" name="Google Shape;9128;p31"/>
            <p:cNvSpPr/>
            <p:nvPr/>
          </p:nvSpPr>
          <p:spPr>
            <a:xfrm>
              <a:off x="8029670" y="-92264"/>
              <a:ext cx="491362" cy="236367"/>
            </a:xfrm>
            <a:custGeom>
              <a:avLst/>
              <a:gdLst/>
              <a:ahLst/>
              <a:cxnLst/>
              <a:rect l="l" t="t" r="r" b="b"/>
              <a:pathLst>
                <a:path w="13980" h="6725" extrusionOk="0">
                  <a:moveTo>
                    <a:pt x="7572" y="0"/>
                  </a:moveTo>
                  <a:cubicBezTo>
                    <a:pt x="7112" y="0"/>
                    <a:pt x="6666" y="109"/>
                    <a:pt x="6255" y="367"/>
                  </a:cubicBezTo>
                  <a:cubicBezTo>
                    <a:pt x="5340" y="944"/>
                    <a:pt x="4944" y="2093"/>
                    <a:pt x="4121" y="2796"/>
                  </a:cubicBezTo>
                  <a:cubicBezTo>
                    <a:pt x="3376" y="3436"/>
                    <a:pt x="2365" y="3643"/>
                    <a:pt x="1492" y="4085"/>
                  </a:cubicBezTo>
                  <a:cubicBezTo>
                    <a:pt x="732" y="4470"/>
                    <a:pt x="13" y="5212"/>
                    <a:pt x="0" y="6023"/>
                  </a:cubicBezTo>
                  <a:cubicBezTo>
                    <a:pt x="8" y="6026"/>
                    <a:pt x="2137" y="6724"/>
                    <a:pt x="4524" y="6724"/>
                  </a:cubicBezTo>
                  <a:cubicBezTo>
                    <a:pt x="5361" y="6724"/>
                    <a:pt x="6231" y="6638"/>
                    <a:pt x="7051" y="6406"/>
                  </a:cubicBezTo>
                  <a:cubicBezTo>
                    <a:pt x="10158" y="5529"/>
                    <a:pt x="11841" y="4788"/>
                    <a:pt x="13980" y="4529"/>
                  </a:cubicBezTo>
                  <a:cubicBezTo>
                    <a:pt x="13964" y="4260"/>
                    <a:pt x="13865" y="3986"/>
                    <a:pt x="13620" y="3664"/>
                  </a:cubicBezTo>
                  <a:cubicBezTo>
                    <a:pt x="12912" y="2733"/>
                    <a:pt x="11684" y="1941"/>
                    <a:pt x="10743" y="1268"/>
                  </a:cubicBezTo>
                  <a:cubicBezTo>
                    <a:pt x="9818" y="605"/>
                    <a:pt x="8658" y="0"/>
                    <a:pt x="757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29" name="Google Shape;9129;p31"/>
            <p:cNvSpPr/>
            <p:nvPr/>
          </p:nvSpPr>
          <p:spPr>
            <a:xfrm>
              <a:off x="8111807" y="23931"/>
              <a:ext cx="409293" cy="207335"/>
            </a:xfrm>
            <a:custGeom>
              <a:avLst/>
              <a:gdLst/>
              <a:ahLst/>
              <a:cxnLst/>
              <a:rect l="l" t="t" r="r" b="b"/>
              <a:pathLst>
                <a:path w="11645" h="5899" extrusionOk="0">
                  <a:moveTo>
                    <a:pt x="4029" y="0"/>
                  </a:moveTo>
                  <a:cubicBezTo>
                    <a:pt x="3630" y="0"/>
                    <a:pt x="3234" y="74"/>
                    <a:pt x="2848" y="160"/>
                  </a:cubicBezTo>
                  <a:cubicBezTo>
                    <a:pt x="3159" y="113"/>
                    <a:pt x="3472" y="75"/>
                    <a:pt x="3784" y="75"/>
                  </a:cubicBezTo>
                  <a:cubicBezTo>
                    <a:pt x="3931" y="75"/>
                    <a:pt x="4079" y="83"/>
                    <a:pt x="4226" y="104"/>
                  </a:cubicBezTo>
                  <a:cubicBezTo>
                    <a:pt x="4683" y="140"/>
                    <a:pt x="5127" y="266"/>
                    <a:pt x="5539" y="454"/>
                  </a:cubicBezTo>
                  <a:cubicBezTo>
                    <a:pt x="5950" y="640"/>
                    <a:pt x="6335" y="886"/>
                    <a:pt x="6678" y="1177"/>
                  </a:cubicBezTo>
                  <a:cubicBezTo>
                    <a:pt x="6950" y="1412"/>
                    <a:pt x="7208" y="1682"/>
                    <a:pt x="7422" y="1962"/>
                  </a:cubicBezTo>
                  <a:cubicBezTo>
                    <a:pt x="7175" y="2037"/>
                    <a:pt x="6928" y="2117"/>
                    <a:pt x="6683" y="2206"/>
                  </a:cubicBezTo>
                  <a:cubicBezTo>
                    <a:pt x="6279" y="2359"/>
                    <a:pt x="5897" y="2535"/>
                    <a:pt x="5516" y="2677"/>
                  </a:cubicBezTo>
                  <a:cubicBezTo>
                    <a:pt x="5242" y="2789"/>
                    <a:pt x="4957" y="2875"/>
                    <a:pt x="4671" y="2956"/>
                  </a:cubicBezTo>
                  <a:lnTo>
                    <a:pt x="4711" y="2930"/>
                  </a:lnTo>
                  <a:cubicBezTo>
                    <a:pt x="4423" y="2562"/>
                    <a:pt x="4100" y="2266"/>
                    <a:pt x="3743" y="1997"/>
                  </a:cubicBezTo>
                  <a:cubicBezTo>
                    <a:pt x="3385" y="1734"/>
                    <a:pt x="2993" y="1520"/>
                    <a:pt x="2578" y="1369"/>
                  </a:cubicBezTo>
                  <a:cubicBezTo>
                    <a:pt x="2165" y="1213"/>
                    <a:pt x="1728" y="1124"/>
                    <a:pt x="1292" y="1116"/>
                  </a:cubicBezTo>
                  <a:cubicBezTo>
                    <a:pt x="1230" y="1112"/>
                    <a:pt x="1168" y="1110"/>
                    <a:pt x="1106" y="1110"/>
                  </a:cubicBezTo>
                  <a:cubicBezTo>
                    <a:pt x="732" y="1110"/>
                    <a:pt x="361" y="1179"/>
                    <a:pt x="1" y="1260"/>
                  </a:cubicBezTo>
                  <a:cubicBezTo>
                    <a:pt x="287" y="1218"/>
                    <a:pt x="576" y="1183"/>
                    <a:pt x="864" y="1183"/>
                  </a:cubicBezTo>
                  <a:cubicBezTo>
                    <a:pt x="1005" y="1183"/>
                    <a:pt x="1145" y="1192"/>
                    <a:pt x="1285" y="1211"/>
                  </a:cubicBezTo>
                  <a:cubicBezTo>
                    <a:pt x="1711" y="1252"/>
                    <a:pt x="2125" y="1369"/>
                    <a:pt x="2507" y="1547"/>
                  </a:cubicBezTo>
                  <a:cubicBezTo>
                    <a:pt x="2891" y="1720"/>
                    <a:pt x="3248" y="1952"/>
                    <a:pt x="3568" y="2225"/>
                  </a:cubicBezTo>
                  <a:cubicBezTo>
                    <a:pt x="3854" y="2470"/>
                    <a:pt x="4120" y="2759"/>
                    <a:pt x="4333" y="3056"/>
                  </a:cubicBezTo>
                  <a:cubicBezTo>
                    <a:pt x="3934" y="3162"/>
                    <a:pt x="3528" y="3240"/>
                    <a:pt x="3120" y="3295"/>
                  </a:cubicBezTo>
                  <a:cubicBezTo>
                    <a:pt x="2710" y="3356"/>
                    <a:pt x="2291" y="3388"/>
                    <a:pt x="1871" y="3388"/>
                  </a:cubicBezTo>
                  <a:cubicBezTo>
                    <a:pt x="2223" y="3452"/>
                    <a:pt x="2581" y="3480"/>
                    <a:pt x="2940" y="3480"/>
                  </a:cubicBezTo>
                  <a:cubicBezTo>
                    <a:pt x="3427" y="3480"/>
                    <a:pt x="3918" y="3428"/>
                    <a:pt x="4400" y="3340"/>
                  </a:cubicBezTo>
                  <a:cubicBezTo>
                    <a:pt x="4820" y="3268"/>
                    <a:pt x="5234" y="3156"/>
                    <a:pt x="5639" y="3018"/>
                  </a:cubicBezTo>
                  <a:cubicBezTo>
                    <a:pt x="5782" y="2968"/>
                    <a:pt x="5919" y="2912"/>
                    <a:pt x="6056" y="2859"/>
                  </a:cubicBezTo>
                  <a:lnTo>
                    <a:pt x="6056" y="2859"/>
                  </a:lnTo>
                  <a:cubicBezTo>
                    <a:pt x="6062" y="3073"/>
                    <a:pt x="6039" y="3302"/>
                    <a:pt x="5987" y="3516"/>
                  </a:cubicBezTo>
                  <a:cubicBezTo>
                    <a:pt x="5916" y="3832"/>
                    <a:pt x="5789" y="4135"/>
                    <a:pt x="5626" y="4425"/>
                  </a:cubicBezTo>
                  <a:cubicBezTo>
                    <a:pt x="5462" y="4712"/>
                    <a:pt x="5254" y="4976"/>
                    <a:pt x="5027" y="5224"/>
                  </a:cubicBezTo>
                  <a:cubicBezTo>
                    <a:pt x="4913" y="5347"/>
                    <a:pt x="4786" y="5457"/>
                    <a:pt x="4666" y="5577"/>
                  </a:cubicBezTo>
                  <a:lnTo>
                    <a:pt x="4273" y="5898"/>
                  </a:lnTo>
                  <a:lnTo>
                    <a:pt x="4694" y="5614"/>
                  </a:lnTo>
                  <a:cubicBezTo>
                    <a:pt x="4827" y="5507"/>
                    <a:pt x="4964" y="5407"/>
                    <a:pt x="5092" y="5292"/>
                  </a:cubicBezTo>
                  <a:cubicBezTo>
                    <a:pt x="5344" y="5062"/>
                    <a:pt x="5584" y="4814"/>
                    <a:pt x="5784" y="4528"/>
                  </a:cubicBezTo>
                  <a:cubicBezTo>
                    <a:pt x="5983" y="4242"/>
                    <a:pt x="6150" y="3932"/>
                    <a:pt x="6262" y="3595"/>
                  </a:cubicBezTo>
                  <a:cubicBezTo>
                    <a:pt x="6350" y="3313"/>
                    <a:pt x="6409" y="3033"/>
                    <a:pt x="6407" y="2725"/>
                  </a:cubicBezTo>
                  <a:cubicBezTo>
                    <a:pt x="6543" y="2670"/>
                    <a:pt x="6678" y="2616"/>
                    <a:pt x="6813" y="2567"/>
                  </a:cubicBezTo>
                  <a:cubicBezTo>
                    <a:pt x="7585" y="2277"/>
                    <a:pt x="8384" y="2053"/>
                    <a:pt x="9185" y="1839"/>
                  </a:cubicBezTo>
                  <a:lnTo>
                    <a:pt x="9185" y="1839"/>
                  </a:lnTo>
                  <a:cubicBezTo>
                    <a:pt x="9199" y="2070"/>
                    <a:pt x="9174" y="2327"/>
                    <a:pt x="9119" y="2567"/>
                  </a:cubicBezTo>
                  <a:cubicBezTo>
                    <a:pt x="9048" y="2883"/>
                    <a:pt x="8919" y="3188"/>
                    <a:pt x="8756" y="3476"/>
                  </a:cubicBezTo>
                  <a:cubicBezTo>
                    <a:pt x="8592" y="3763"/>
                    <a:pt x="8385" y="4028"/>
                    <a:pt x="8158" y="4275"/>
                  </a:cubicBezTo>
                  <a:cubicBezTo>
                    <a:pt x="8043" y="4398"/>
                    <a:pt x="7916" y="4509"/>
                    <a:pt x="7798" y="4628"/>
                  </a:cubicBezTo>
                  <a:lnTo>
                    <a:pt x="7405" y="4949"/>
                  </a:lnTo>
                  <a:lnTo>
                    <a:pt x="7405" y="4949"/>
                  </a:lnTo>
                  <a:lnTo>
                    <a:pt x="7826" y="4666"/>
                  </a:lnTo>
                  <a:cubicBezTo>
                    <a:pt x="7958" y="4559"/>
                    <a:pt x="8095" y="4459"/>
                    <a:pt x="8222" y="4345"/>
                  </a:cubicBezTo>
                  <a:cubicBezTo>
                    <a:pt x="8476" y="4113"/>
                    <a:pt x="8715" y="3866"/>
                    <a:pt x="8915" y="3580"/>
                  </a:cubicBezTo>
                  <a:cubicBezTo>
                    <a:pt x="9114" y="3295"/>
                    <a:pt x="9281" y="2983"/>
                    <a:pt x="9392" y="2646"/>
                  </a:cubicBezTo>
                  <a:cubicBezTo>
                    <a:pt x="9484" y="2360"/>
                    <a:pt x="9542" y="2073"/>
                    <a:pt x="9538" y="1754"/>
                  </a:cubicBezTo>
                  <a:cubicBezTo>
                    <a:pt x="9830" y="1682"/>
                    <a:pt x="10121" y="1606"/>
                    <a:pt x="10415" y="1540"/>
                  </a:cubicBezTo>
                  <a:cubicBezTo>
                    <a:pt x="10823" y="1437"/>
                    <a:pt x="11234" y="1354"/>
                    <a:pt x="11644" y="1262"/>
                  </a:cubicBezTo>
                  <a:lnTo>
                    <a:pt x="11644" y="1262"/>
                  </a:lnTo>
                  <a:cubicBezTo>
                    <a:pt x="10803" y="1287"/>
                    <a:pt x="9965" y="1397"/>
                    <a:pt x="9135" y="1552"/>
                  </a:cubicBezTo>
                  <a:cubicBezTo>
                    <a:pt x="8686" y="1632"/>
                    <a:pt x="8244" y="1734"/>
                    <a:pt x="7802" y="1856"/>
                  </a:cubicBezTo>
                  <a:cubicBezTo>
                    <a:pt x="7516" y="1510"/>
                    <a:pt x="7202" y="1219"/>
                    <a:pt x="6855" y="957"/>
                  </a:cubicBezTo>
                  <a:cubicBezTo>
                    <a:pt x="6472" y="676"/>
                    <a:pt x="6052" y="446"/>
                    <a:pt x="5609" y="283"/>
                  </a:cubicBezTo>
                  <a:cubicBezTo>
                    <a:pt x="5169" y="114"/>
                    <a:pt x="4700" y="18"/>
                    <a:pt x="4233" y="7"/>
                  </a:cubicBezTo>
                  <a:cubicBezTo>
                    <a:pt x="4165" y="2"/>
                    <a:pt x="4097" y="0"/>
                    <a:pt x="402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30" name="Google Shape;9130;p31"/>
            <p:cNvSpPr/>
            <p:nvPr/>
          </p:nvSpPr>
          <p:spPr>
            <a:xfrm>
              <a:off x="8048719" y="118160"/>
              <a:ext cx="460573" cy="215876"/>
            </a:xfrm>
            <a:custGeom>
              <a:avLst/>
              <a:gdLst/>
              <a:ahLst/>
              <a:cxnLst/>
              <a:rect l="l" t="t" r="r" b="b"/>
              <a:pathLst>
                <a:path w="13104" h="6142" extrusionOk="0">
                  <a:moveTo>
                    <a:pt x="13103" y="1"/>
                  </a:moveTo>
                  <a:cubicBezTo>
                    <a:pt x="13103" y="1"/>
                    <a:pt x="13103" y="1"/>
                    <a:pt x="13103" y="1"/>
                  </a:cubicBezTo>
                  <a:lnTo>
                    <a:pt x="13103" y="1"/>
                  </a:lnTo>
                  <a:cubicBezTo>
                    <a:pt x="13103" y="1"/>
                    <a:pt x="13103" y="1"/>
                    <a:pt x="13103" y="1"/>
                  </a:cubicBezTo>
                  <a:close/>
                  <a:moveTo>
                    <a:pt x="13103" y="1"/>
                  </a:moveTo>
                  <a:lnTo>
                    <a:pt x="13103" y="1"/>
                  </a:lnTo>
                  <a:cubicBezTo>
                    <a:pt x="13093" y="29"/>
                    <a:pt x="11074" y="4373"/>
                    <a:pt x="9433" y="4373"/>
                  </a:cubicBezTo>
                  <a:cubicBezTo>
                    <a:pt x="9357" y="4373"/>
                    <a:pt x="9281" y="4364"/>
                    <a:pt x="9207" y="4344"/>
                  </a:cubicBezTo>
                  <a:cubicBezTo>
                    <a:pt x="8236" y="4088"/>
                    <a:pt x="7776" y="4007"/>
                    <a:pt x="7209" y="4007"/>
                  </a:cubicBezTo>
                  <a:cubicBezTo>
                    <a:pt x="6795" y="4007"/>
                    <a:pt x="6323" y="4050"/>
                    <a:pt x="5552" y="4101"/>
                  </a:cubicBezTo>
                  <a:cubicBezTo>
                    <a:pt x="4939" y="4142"/>
                    <a:pt x="4526" y="4197"/>
                    <a:pt x="4227" y="4197"/>
                  </a:cubicBezTo>
                  <a:cubicBezTo>
                    <a:pt x="3638" y="4197"/>
                    <a:pt x="3500" y="3982"/>
                    <a:pt x="3164" y="3014"/>
                  </a:cubicBezTo>
                  <a:cubicBezTo>
                    <a:pt x="2663" y="1565"/>
                    <a:pt x="35" y="1210"/>
                    <a:pt x="1" y="1207"/>
                  </a:cubicBezTo>
                  <a:lnTo>
                    <a:pt x="1" y="1207"/>
                  </a:lnTo>
                  <a:cubicBezTo>
                    <a:pt x="307" y="1502"/>
                    <a:pt x="693" y="1743"/>
                    <a:pt x="1051" y="1974"/>
                  </a:cubicBezTo>
                  <a:cubicBezTo>
                    <a:pt x="1684" y="2385"/>
                    <a:pt x="2343" y="3000"/>
                    <a:pt x="2250" y="3753"/>
                  </a:cubicBezTo>
                  <a:cubicBezTo>
                    <a:pt x="2216" y="4033"/>
                    <a:pt x="2077" y="4296"/>
                    <a:pt x="2059" y="4579"/>
                  </a:cubicBezTo>
                  <a:cubicBezTo>
                    <a:pt x="2014" y="5269"/>
                    <a:pt x="2729" y="5802"/>
                    <a:pt x="3414" y="5858"/>
                  </a:cubicBezTo>
                  <a:cubicBezTo>
                    <a:pt x="3473" y="5862"/>
                    <a:pt x="3531" y="5864"/>
                    <a:pt x="3589" y="5864"/>
                  </a:cubicBezTo>
                  <a:cubicBezTo>
                    <a:pt x="4215" y="5864"/>
                    <a:pt x="4822" y="5618"/>
                    <a:pt x="5428" y="5437"/>
                  </a:cubicBezTo>
                  <a:cubicBezTo>
                    <a:pt x="5886" y="5300"/>
                    <a:pt x="6378" y="5203"/>
                    <a:pt x="6856" y="5203"/>
                  </a:cubicBezTo>
                  <a:cubicBezTo>
                    <a:pt x="7361" y="5203"/>
                    <a:pt x="7850" y="5311"/>
                    <a:pt x="8267" y="5590"/>
                  </a:cubicBezTo>
                  <a:cubicBezTo>
                    <a:pt x="8535" y="5770"/>
                    <a:pt x="8771" y="6019"/>
                    <a:pt x="9081" y="6108"/>
                  </a:cubicBezTo>
                  <a:cubicBezTo>
                    <a:pt x="9164" y="6131"/>
                    <a:pt x="9247" y="6141"/>
                    <a:pt x="9330" y="6141"/>
                  </a:cubicBezTo>
                  <a:cubicBezTo>
                    <a:pt x="9758" y="6141"/>
                    <a:pt x="10175" y="5856"/>
                    <a:pt x="10499" y="5547"/>
                  </a:cubicBezTo>
                  <a:cubicBezTo>
                    <a:pt x="12079" y="4046"/>
                    <a:pt x="12560" y="2024"/>
                    <a:pt x="13103" y="1"/>
                  </a:cubicBezTo>
                  <a:close/>
                </a:path>
              </a:pathLst>
            </a:custGeom>
            <a:solidFill>
              <a:srgbClr val="000000">
                <a:alpha val="18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31" name="Google Shape;9131;p31"/>
            <p:cNvSpPr/>
            <p:nvPr/>
          </p:nvSpPr>
          <p:spPr>
            <a:xfrm>
              <a:off x="8103723" y="-92194"/>
              <a:ext cx="359805" cy="134017"/>
            </a:xfrm>
            <a:custGeom>
              <a:avLst/>
              <a:gdLst/>
              <a:ahLst/>
              <a:cxnLst/>
              <a:rect l="l" t="t" r="r" b="b"/>
              <a:pathLst>
                <a:path w="10237" h="3813" extrusionOk="0">
                  <a:moveTo>
                    <a:pt x="5467" y="1"/>
                  </a:moveTo>
                  <a:cubicBezTo>
                    <a:pt x="5007" y="1"/>
                    <a:pt x="4559" y="110"/>
                    <a:pt x="4148" y="369"/>
                  </a:cubicBezTo>
                  <a:cubicBezTo>
                    <a:pt x="3233" y="942"/>
                    <a:pt x="2837" y="2091"/>
                    <a:pt x="2014" y="2795"/>
                  </a:cubicBezTo>
                  <a:cubicBezTo>
                    <a:pt x="1439" y="3288"/>
                    <a:pt x="706" y="3524"/>
                    <a:pt x="1" y="3813"/>
                  </a:cubicBezTo>
                  <a:cubicBezTo>
                    <a:pt x="1" y="3813"/>
                    <a:pt x="1" y="3813"/>
                    <a:pt x="1" y="3813"/>
                  </a:cubicBezTo>
                  <a:cubicBezTo>
                    <a:pt x="38" y="3813"/>
                    <a:pt x="1635" y="3810"/>
                    <a:pt x="2527" y="2928"/>
                  </a:cubicBezTo>
                  <a:cubicBezTo>
                    <a:pt x="3117" y="2343"/>
                    <a:pt x="4257" y="814"/>
                    <a:pt x="6280" y="814"/>
                  </a:cubicBezTo>
                  <a:cubicBezTo>
                    <a:pt x="7340" y="814"/>
                    <a:pt x="8643" y="1234"/>
                    <a:pt x="10237" y="2429"/>
                  </a:cubicBezTo>
                  <a:cubicBezTo>
                    <a:pt x="9702" y="2008"/>
                    <a:pt x="9131" y="1622"/>
                    <a:pt x="8638" y="1269"/>
                  </a:cubicBezTo>
                  <a:cubicBezTo>
                    <a:pt x="7712" y="605"/>
                    <a:pt x="6553" y="1"/>
                    <a:pt x="5467" y="1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32" name="Google Shape;9132;p31"/>
            <p:cNvSpPr/>
            <p:nvPr/>
          </p:nvSpPr>
          <p:spPr>
            <a:xfrm>
              <a:off x="7975614" y="-1188596"/>
              <a:ext cx="476424" cy="676730"/>
            </a:xfrm>
            <a:custGeom>
              <a:avLst/>
              <a:gdLst/>
              <a:ahLst/>
              <a:cxnLst/>
              <a:rect l="l" t="t" r="r" b="b"/>
              <a:pathLst>
                <a:path w="13555" h="19254" extrusionOk="0">
                  <a:moveTo>
                    <a:pt x="10194" y="0"/>
                  </a:moveTo>
                  <a:cubicBezTo>
                    <a:pt x="9204" y="0"/>
                    <a:pt x="8205" y="425"/>
                    <a:pt x="7623" y="1239"/>
                  </a:cubicBezTo>
                  <a:cubicBezTo>
                    <a:pt x="7421" y="1522"/>
                    <a:pt x="7252" y="1853"/>
                    <a:pt x="6949" y="2022"/>
                  </a:cubicBezTo>
                  <a:cubicBezTo>
                    <a:pt x="6778" y="2118"/>
                    <a:pt x="6594" y="2149"/>
                    <a:pt x="6402" y="2149"/>
                  </a:cubicBezTo>
                  <a:cubicBezTo>
                    <a:pt x="6042" y="2149"/>
                    <a:pt x="5658" y="2039"/>
                    <a:pt x="5291" y="2039"/>
                  </a:cubicBezTo>
                  <a:cubicBezTo>
                    <a:pt x="5141" y="2039"/>
                    <a:pt x="4993" y="2058"/>
                    <a:pt x="4851" y="2110"/>
                  </a:cubicBezTo>
                  <a:cubicBezTo>
                    <a:pt x="3974" y="2433"/>
                    <a:pt x="4007" y="3648"/>
                    <a:pt x="3884" y="4575"/>
                  </a:cubicBezTo>
                  <a:cubicBezTo>
                    <a:pt x="3793" y="5251"/>
                    <a:pt x="3500" y="5942"/>
                    <a:pt x="2927" y="6312"/>
                  </a:cubicBezTo>
                  <a:cubicBezTo>
                    <a:pt x="2228" y="6764"/>
                    <a:pt x="1249" y="6658"/>
                    <a:pt x="624" y="7208"/>
                  </a:cubicBezTo>
                  <a:cubicBezTo>
                    <a:pt x="115" y="7655"/>
                    <a:pt x="1" y="8428"/>
                    <a:pt x="174" y="9079"/>
                  </a:cubicBezTo>
                  <a:cubicBezTo>
                    <a:pt x="348" y="9730"/>
                    <a:pt x="759" y="10285"/>
                    <a:pt x="1179" y="10809"/>
                  </a:cubicBezTo>
                  <a:cubicBezTo>
                    <a:pt x="1522" y="11240"/>
                    <a:pt x="1894" y="11708"/>
                    <a:pt x="1905" y="12262"/>
                  </a:cubicBezTo>
                  <a:cubicBezTo>
                    <a:pt x="1920" y="12949"/>
                    <a:pt x="1372" y="13518"/>
                    <a:pt x="1179" y="14178"/>
                  </a:cubicBezTo>
                  <a:cubicBezTo>
                    <a:pt x="955" y="14944"/>
                    <a:pt x="1234" y="15787"/>
                    <a:pt x="1735" y="16401"/>
                  </a:cubicBezTo>
                  <a:cubicBezTo>
                    <a:pt x="2237" y="17014"/>
                    <a:pt x="2937" y="17432"/>
                    <a:pt x="3648" y="17780"/>
                  </a:cubicBezTo>
                  <a:cubicBezTo>
                    <a:pt x="4872" y="18380"/>
                    <a:pt x="6789" y="19253"/>
                    <a:pt x="8459" y="19253"/>
                  </a:cubicBezTo>
                  <a:cubicBezTo>
                    <a:pt x="9257" y="19253"/>
                    <a:pt x="9998" y="19054"/>
                    <a:pt x="10580" y="18530"/>
                  </a:cubicBezTo>
                  <a:cubicBezTo>
                    <a:pt x="11154" y="18013"/>
                    <a:pt x="11536" y="17313"/>
                    <a:pt x="11847" y="16603"/>
                  </a:cubicBezTo>
                  <a:cubicBezTo>
                    <a:pt x="13410" y="13069"/>
                    <a:pt x="13554" y="9094"/>
                    <a:pt x="13536" y="5241"/>
                  </a:cubicBezTo>
                  <a:cubicBezTo>
                    <a:pt x="13526" y="3676"/>
                    <a:pt x="13430" y="1949"/>
                    <a:pt x="12337" y="841"/>
                  </a:cubicBezTo>
                  <a:cubicBezTo>
                    <a:pt x="11777" y="274"/>
                    <a:pt x="10989" y="0"/>
                    <a:pt x="10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33" name="Google Shape;9133;p31"/>
            <p:cNvSpPr/>
            <p:nvPr/>
          </p:nvSpPr>
          <p:spPr>
            <a:xfrm>
              <a:off x="7975614" y="-1116967"/>
              <a:ext cx="384689" cy="604994"/>
            </a:xfrm>
            <a:custGeom>
              <a:avLst/>
              <a:gdLst/>
              <a:ahLst/>
              <a:cxnLst/>
              <a:rect l="l" t="t" r="r" b="b"/>
              <a:pathLst>
                <a:path w="10945" h="17213" extrusionOk="0">
                  <a:moveTo>
                    <a:pt x="5296" y="0"/>
                  </a:moveTo>
                  <a:cubicBezTo>
                    <a:pt x="5144" y="0"/>
                    <a:pt x="4995" y="19"/>
                    <a:pt x="4851" y="72"/>
                  </a:cubicBezTo>
                  <a:cubicBezTo>
                    <a:pt x="3974" y="395"/>
                    <a:pt x="4007" y="1610"/>
                    <a:pt x="3884" y="2537"/>
                  </a:cubicBezTo>
                  <a:cubicBezTo>
                    <a:pt x="3793" y="3213"/>
                    <a:pt x="3500" y="3904"/>
                    <a:pt x="2927" y="4274"/>
                  </a:cubicBezTo>
                  <a:cubicBezTo>
                    <a:pt x="2228" y="4726"/>
                    <a:pt x="1249" y="4622"/>
                    <a:pt x="624" y="5172"/>
                  </a:cubicBezTo>
                  <a:cubicBezTo>
                    <a:pt x="115" y="5617"/>
                    <a:pt x="1" y="6390"/>
                    <a:pt x="174" y="7041"/>
                  </a:cubicBezTo>
                  <a:cubicBezTo>
                    <a:pt x="348" y="7694"/>
                    <a:pt x="759" y="8247"/>
                    <a:pt x="1179" y="8772"/>
                  </a:cubicBezTo>
                  <a:cubicBezTo>
                    <a:pt x="1522" y="9202"/>
                    <a:pt x="1894" y="9670"/>
                    <a:pt x="1905" y="10224"/>
                  </a:cubicBezTo>
                  <a:cubicBezTo>
                    <a:pt x="1920" y="10911"/>
                    <a:pt x="1372" y="11480"/>
                    <a:pt x="1179" y="12140"/>
                  </a:cubicBezTo>
                  <a:cubicBezTo>
                    <a:pt x="955" y="12906"/>
                    <a:pt x="1234" y="13749"/>
                    <a:pt x="1735" y="14363"/>
                  </a:cubicBezTo>
                  <a:cubicBezTo>
                    <a:pt x="2237" y="14976"/>
                    <a:pt x="2937" y="15395"/>
                    <a:pt x="3648" y="15742"/>
                  </a:cubicBezTo>
                  <a:cubicBezTo>
                    <a:pt x="4871" y="16342"/>
                    <a:pt x="6786" y="17212"/>
                    <a:pt x="8453" y="17212"/>
                  </a:cubicBezTo>
                  <a:cubicBezTo>
                    <a:pt x="9127" y="17212"/>
                    <a:pt x="9759" y="17070"/>
                    <a:pt x="10290" y="16711"/>
                  </a:cubicBezTo>
                  <a:cubicBezTo>
                    <a:pt x="10944" y="12160"/>
                    <a:pt x="8228" y="8877"/>
                    <a:pt x="6520" y="6282"/>
                  </a:cubicBezTo>
                  <a:cubicBezTo>
                    <a:pt x="5209" y="4296"/>
                    <a:pt x="6065" y="1368"/>
                    <a:pt x="6539" y="101"/>
                  </a:cubicBezTo>
                  <a:lnTo>
                    <a:pt x="6539" y="101"/>
                  </a:lnTo>
                  <a:cubicBezTo>
                    <a:pt x="6492" y="105"/>
                    <a:pt x="6445" y="107"/>
                    <a:pt x="6398" y="107"/>
                  </a:cubicBezTo>
                  <a:cubicBezTo>
                    <a:pt x="6041" y="107"/>
                    <a:pt x="5660" y="0"/>
                    <a:pt x="529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34" name="Google Shape;9134;p31"/>
            <p:cNvSpPr/>
            <p:nvPr/>
          </p:nvSpPr>
          <p:spPr>
            <a:xfrm>
              <a:off x="8112018" y="-1009734"/>
              <a:ext cx="242377" cy="480185"/>
            </a:xfrm>
            <a:custGeom>
              <a:avLst/>
              <a:gdLst/>
              <a:ahLst/>
              <a:cxnLst/>
              <a:rect l="l" t="t" r="r" b="b"/>
              <a:pathLst>
                <a:path w="6896" h="13662" extrusionOk="0">
                  <a:moveTo>
                    <a:pt x="1959" y="0"/>
                  </a:moveTo>
                  <a:cubicBezTo>
                    <a:pt x="1819" y="615"/>
                    <a:pt x="1949" y="1252"/>
                    <a:pt x="2079" y="1855"/>
                  </a:cubicBezTo>
                  <a:cubicBezTo>
                    <a:pt x="2228" y="2465"/>
                    <a:pt x="2459" y="3044"/>
                    <a:pt x="2694" y="3620"/>
                  </a:cubicBezTo>
                  <a:cubicBezTo>
                    <a:pt x="2934" y="4181"/>
                    <a:pt x="3207" y="4725"/>
                    <a:pt x="3502" y="5256"/>
                  </a:cubicBezTo>
                  <a:cubicBezTo>
                    <a:pt x="3294" y="5251"/>
                    <a:pt x="3081" y="5238"/>
                    <a:pt x="2872" y="5210"/>
                  </a:cubicBezTo>
                  <a:cubicBezTo>
                    <a:pt x="2524" y="5163"/>
                    <a:pt x="2179" y="5081"/>
                    <a:pt x="1844" y="4968"/>
                  </a:cubicBezTo>
                  <a:cubicBezTo>
                    <a:pt x="1169" y="4751"/>
                    <a:pt x="542" y="4380"/>
                    <a:pt x="0" y="3898"/>
                  </a:cubicBezTo>
                  <a:lnTo>
                    <a:pt x="0" y="3898"/>
                  </a:lnTo>
                  <a:cubicBezTo>
                    <a:pt x="480" y="4438"/>
                    <a:pt x="1076" y="4895"/>
                    <a:pt x="1749" y="5203"/>
                  </a:cubicBezTo>
                  <a:cubicBezTo>
                    <a:pt x="2085" y="5360"/>
                    <a:pt x="2435" y="5487"/>
                    <a:pt x="2798" y="5580"/>
                  </a:cubicBezTo>
                  <a:cubicBezTo>
                    <a:pt x="3121" y="5661"/>
                    <a:pt x="3442" y="5716"/>
                    <a:pt x="3787" y="5738"/>
                  </a:cubicBezTo>
                  <a:cubicBezTo>
                    <a:pt x="4015" y="6123"/>
                    <a:pt x="4250" y="6503"/>
                    <a:pt x="4493" y="6876"/>
                  </a:cubicBezTo>
                  <a:cubicBezTo>
                    <a:pt x="4823" y="7390"/>
                    <a:pt x="5230" y="7897"/>
                    <a:pt x="5508" y="8389"/>
                  </a:cubicBezTo>
                  <a:cubicBezTo>
                    <a:pt x="5680" y="8699"/>
                    <a:pt x="5824" y="9030"/>
                    <a:pt x="5949" y="9371"/>
                  </a:cubicBezTo>
                  <a:cubicBezTo>
                    <a:pt x="5743" y="9412"/>
                    <a:pt x="5516" y="9434"/>
                    <a:pt x="5299" y="9434"/>
                  </a:cubicBezTo>
                  <a:cubicBezTo>
                    <a:pt x="5279" y="9434"/>
                    <a:pt x="5259" y="9434"/>
                    <a:pt x="5240" y="9433"/>
                  </a:cubicBezTo>
                  <a:cubicBezTo>
                    <a:pt x="4913" y="9431"/>
                    <a:pt x="4581" y="9388"/>
                    <a:pt x="4258" y="9306"/>
                  </a:cubicBezTo>
                  <a:cubicBezTo>
                    <a:pt x="3940" y="9219"/>
                    <a:pt x="3618" y="9112"/>
                    <a:pt x="3318" y="8956"/>
                  </a:cubicBezTo>
                  <a:cubicBezTo>
                    <a:pt x="3012" y="8812"/>
                    <a:pt x="2727" y="8625"/>
                    <a:pt x="2445" y="8428"/>
                  </a:cubicBezTo>
                  <a:lnTo>
                    <a:pt x="2445" y="8428"/>
                  </a:lnTo>
                  <a:cubicBezTo>
                    <a:pt x="2699" y="8659"/>
                    <a:pt x="2964" y="8882"/>
                    <a:pt x="3255" y="9068"/>
                  </a:cubicBezTo>
                  <a:cubicBezTo>
                    <a:pt x="3542" y="9262"/>
                    <a:pt x="3857" y="9413"/>
                    <a:pt x="4182" y="9548"/>
                  </a:cubicBezTo>
                  <a:cubicBezTo>
                    <a:pt x="4511" y="9673"/>
                    <a:pt x="4855" y="9762"/>
                    <a:pt x="5211" y="9811"/>
                  </a:cubicBezTo>
                  <a:cubicBezTo>
                    <a:pt x="5386" y="9833"/>
                    <a:pt x="5559" y="9846"/>
                    <a:pt x="5736" y="9846"/>
                  </a:cubicBezTo>
                  <a:cubicBezTo>
                    <a:pt x="5855" y="9846"/>
                    <a:pt x="5976" y="9840"/>
                    <a:pt x="6100" y="9826"/>
                  </a:cubicBezTo>
                  <a:cubicBezTo>
                    <a:pt x="6123" y="9901"/>
                    <a:pt x="6147" y="9974"/>
                    <a:pt x="6166" y="10046"/>
                  </a:cubicBezTo>
                  <a:cubicBezTo>
                    <a:pt x="6330" y="10626"/>
                    <a:pt x="6437" y="11227"/>
                    <a:pt x="6484" y="11832"/>
                  </a:cubicBezTo>
                  <a:cubicBezTo>
                    <a:pt x="6544" y="12438"/>
                    <a:pt x="6536" y="13053"/>
                    <a:pt x="6403" y="13661"/>
                  </a:cubicBezTo>
                  <a:cubicBezTo>
                    <a:pt x="6864" y="12488"/>
                    <a:pt x="6784" y="11175"/>
                    <a:pt x="6559" y="9948"/>
                  </a:cubicBezTo>
                  <a:cubicBezTo>
                    <a:pt x="6431" y="9331"/>
                    <a:pt x="6231" y="8723"/>
                    <a:pt x="5931" y="8153"/>
                  </a:cubicBezTo>
                  <a:cubicBezTo>
                    <a:pt x="5694" y="7735"/>
                    <a:pt x="5444" y="7377"/>
                    <a:pt x="5193" y="7017"/>
                  </a:cubicBezTo>
                  <a:cubicBezTo>
                    <a:pt x="5406" y="6823"/>
                    <a:pt x="5601" y="6623"/>
                    <a:pt x="5784" y="6404"/>
                  </a:cubicBezTo>
                  <a:cubicBezTo>
                    <a:pt x="6017" y="6124"/>
                    <a:pt x="6227" y="5824"/>
                    <a:pt x="6403" y="5508"/>
                  </a:cubicBezTo>
                  <a:cubicBezTo>
                    <a:pt x="6579" y="5188"/>
                    <a:pt x="6713" y="4847"/>
                    <a:pt x="6800" y="4498"/>
                  </a:cubicBezTo>
                  <a:cubicBezTo>
                    <a:pt x="6886" y="4147"/>
                    <a:pt x="6896" y="3787"/>
                    <a:pt x="6863" y="3437"/>
                  </a:cubicBezTo>
                  <a:lnTo>
                    <a:pt x="6863" y="3437"/>
                  </a:lnTo>
                  <a:cubicBezTo>
                    <a:pt x="6856" y="3790"/>
                    <a:pt x="6800" y="4138"/>
                    <a:pt x="6680" y="4465"/>
                  </a:cubicBezTo>
                  <a:cubicBezTo>
                    <a:pt x="6557" y="4790"/>
                    <a:pt x="6391" y="5095"/>
                    <a:pt x="6193" y="5376"/>
                  </a:cubicBezTo>
                  <a:cubicBezTo>
                    <a:pt x="5991" y="5654"/>
                    <a:pt x="5760" y="5913"/>
                    <a:pt x="5513" y="6149"/>
                  </a:cubicBezTo>
                  <a:cubicBezTo>
                    <a:pt x="5328" y="6323"/>
                    <a:pt x="5128" y="6484"/>
                    <a:pt x="4927" y="6631"/>
                  </a:cubicBezTo>
                  <a:cubicBezTo>
                    <a:pt x="4920" y="6620"/>
                    <a:pt x="4913" y="6611"/>
                    <a:pt x="4905" y="6601"/>
                  </a:cubicBezTo>
                  <a:cubicBezTo>
                    <a:pt x="4285" y="5676"/>
                    <a:pt x="3712" y="4723"/>
                    <a:pt x="3187" y="3744"/>
                  </a:cubicBezTo>
                  <a:cubicBezTo>
                    <a:pt x="3342" y="3562"/>
                    <a:pt x="3478" y="3381"/>
                    <a:pt x="3602" y="3188"/>
                  </a:cubicBezTo>
                  <a:cubicBezTo>
                    <a:pt x="3752" y="2954"/>
                    <a:pt x="3884" y="2709"/>
                    <a:pt x="3991" y="2455"/>
                  </a:cubicBezTo>
                  <a:cubicBezTo>
                    <a:pt x="4205" y="1948"/>
                    <a:pt x="4307" y="1391"/>
                    <a:pt x="4234" y="860"/>
                  </a:cubicBezTo>
                  <a:lnTo>
                    <a:pt x="4234" y="860"/>
                  </a:lnTo>
                  <a:cubicBezTo>
                    <a:pt x="4223" y="1396"/>
                    <a:pt x="4038" y="1902"/>
                    <a:pt x="3767" y="2341"/>
                  </a:cubicBezTo>
                  <a:cubicBezTo>
                    <a:pt x="3630" y="2561"/>
                    <a:pt x="3474" y="2768"/>
                    <a:pt x="3302" y="2961"/>
                  </a:cubicBezTo>
                  <a:cubicBezTo>
                    <a:pt x="3194" y="3084"/>
                    <a:pt x="3077" y="3201"/>
                    <a:pt x="2957" y="3309"/>
                  </a:cubicBezTo>
                  <a:cubicBezTo>
                    <a:pt x="2714" y="2812"/>
                    <a:pt x="2481" y="2311"/>
                    <a:pt x="2302" y="1788"/>
                  </a:cubicBezTo>
                  <a:cubicBezTo>
                    <a:pt x="2102" y="1216"/>
                    <a:pt x="1928" y="618"/>
                    <a:pt x="195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35" name="Google Shape;9135;p31"/>
            <p:cNvSpPr/>
            <p:nvPr/>
          </p:nvSpPr>
          <p:spPr>
            <a:xfrm>
              <a:off x="8234188" y="-1188561"/>
              <a:ext cx="217704" cy="543591"/>
            </a:xfrm>
            <a:custGeom>
              <a:avLst/>
              <a:gdLst/>
              <a:ahLst/>
              <a:cxnLst/>
              <a:rect l="l" t="t" r="r" b="b"/>
              <a:pathLst>
                <a:path w="6194" h="15466" extrusionOk="0">
                  <a:moveTo>
                    <a:pt x="2832" y="1"/>
                  </a:moveTo>
                  <a:cubicBezTo>
                    <a:pt x="1843" y="1"/>
                    <a:pt x="844" y="426"/>
                    <a:pt x="264" y="1239"/>
                  </a:cubicBezTo>
                  <a:cubicBezTo>
                    <a:pt x="174" y="1365"/>
                    <a:pt x="92" y="1496"/>
                    <a:pt x="1" y="1622"/>
                  </a:cubicBezTo>
                  <a:lnTo>
                    <a:pt x="1" y="1623"/>
                  </a:lnTo>
                  <a:cubicBezTo>
                    <a:pt x="1" y="1623"/>
                    <a:pt x="642" y="1359"/>
                    <a:pt x="1467" y="1359"/>
                  </a:cubicBezTo>
                  <a:cubicBezTo>
                    <a:pt x="2372" y="1359"/>
                    <a:pt x="3500" y="1677"/>
                    <a:pt x="4247" y="3008"/>
                  </a:cubicBezTo>
                  <a:cubicBezTo>
                    <a:pt x="5675" y="5547"/>
                    <a:pt x="5433" y="12850"/>
                    <a:pt x="4933" y="15466"/>
                  </a:cubicBezTo>
                  <a:cubicBezTo>
                    <a:pt x="6075" y="12228"/>
                    <a:pt x="6193" y="8689"/>
                    <a:pt x="6175" y="5241"/>
                  </a:cubicBezTo>
                  <a:cubicBezTo>
                    <a:pt x="6166" y="3677"/>
                    <a:pt x="6069" y="1951"/>
                    <a:pt x="4976" y="843"/>
                  </a:cubicBezTo>
                  <a:cubicBezTo>
                    <a:pt x="4415" y="275"/>
                    <a:pt x="3627" y="1"/>
                    <a:pt x="2832" y="1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36" name="Google Shape;9136;p31"/>
            <p:cNvSpPr/>
            <p:nvPr/>
          </p:nvSpPr>
          <p:spPr>
            <a:xfrm>
              <a:off x="7975614" y="-966258"/>
              <a:ext cx="306838" cy="454211"/>
            </a:xfrm>
            <a:custGeom>
              <a:avLst/>
              <a:gdLst/>
              <a:ahLst/>
              <a:cxnLst/>
              <a:rect l="l" t="t" r="r" b="b"/>
              <a:pathLst>
                <a:path w="8730" h="12923" extrusionOk="0">
                  <a:moveTo>
                    <a:pt x="2901" y="1"/>
                  </a:moveTo>
                  <a:lnTo>
                    <a:pt x="2901" y="1"/>
                  </a:lnTo>
                  <a:cubicBezTo>
                    <a:pt x="2202" y="434"/>
                    <a:pt x="1242" y="341"/>
                    <a:pt x="624" y="884"/>
                  </a:cubicBezTo>
                  <a:cubicBezTo>
                    <a:pt x="115" y="1329"/>
                    <a:pt x="1" y="2102"/>
                    <a:pt x="174" y="2753"/>
                  </a:cubicBezTo>
                  <a:cubicBezTo>
                    <a:pt x="348" y="3406"/>
                    <a:pt x="759" y="3959"/>
                    <a:pt x="1179" y="4484"/>
                  </a:cubicBezTo>
                  <a:cubicBezTo>
                    <a:pt x="1522" y="4914"/>
                    <a:pt x="1894" y="5382"/>
                    <a:pt x="1905" y="5936"/>
                  </a:cubicBezTo>
                  <a:cubicBezTo>
                    <a:pt x="1920" y="6623"/>
                    <a:pt x="1372" y="7192"/>
                    <a:pt x="1179" y="7852"/>
                  </a:cubicBezTo>
                  <a:cubicBezTo>
                    <a:pt x="955" y="8618"/>
                    <a:pt x="1234" y="9461"/>
                    <a:pt x="1735" y="10075"/>
                  </a:cubicBezTo>
                  <a:cubicBezTo>
                    <a:pt x="2237" y="10688"/>
                    <a:pt x="2937" y="11107"/>
                    <a:pt x="3647" y="11454"/>
                  </a:cubicBezTo>
                  <a:cubicBezTo>
                    <a:pt x="4868" y="12053"/>
                    <a:pt x="6783" y="12923"/>
                    <a:pt x="8450" y="12923"/>
                  </a:cubicBezTo>
                  <a:cubicBezTo>
                    <a:pt x="8544" y="12923"/>
                    <a:pt x="8637" y="12920"/>
                    <a:pt x="8729" y="12914"/>
                  </a:cubicBezTo>
                  <a:cubicBezTo>
                    <a:pt x="8718" y="12912"/>
                    <a:pt x="6933" y="12419"/>
                    <a:pt x="4779" y="11010"/>
                  </a:cubicBezTo>
                  <a:cubicBezTo>
                    <a:pt x="2617" y="9600"/>
                    <a:pt x="2480" y="7446"/>
                    <a:pt x="3010" y="5603"/>
                  </a:cubicBezTo>
                  <a:cubicBezTo>
                    <a:pt x="3536" y="3763"/>
                    <a:pt x="987" y="2745"/>
                    <a:pt x="1604" y="1645"/>
                  </a:cubicBezTo>
                  <a:cubicBezTo>
                    <a:pt x="1960" y="1014"/>
                    <a:pt x="2502" y="404"/>
                    <a:pt x="2901" y="1"/>
                  </a:cubicBezTo>
                  <a:close/>
                </a:path>
              </a:pathLst>
            </a:custGeom>
            <a:solidFill>
              <a:srgbClr val="000000">
                <a:alpha val="18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37" name="Google Shape;9137;p31"/>
            <p:cNvSpPr/>
            <p:nvPr/>
          </p:nvSpPr>
          <p:spPr>
            <a:xfrm>
              <a:off x="8095394" y="-983339"/>
              <a:ext cx="70" cy="35"/>
            </a:xfrm>
            <a:custGeom>
              <a:avLst/>
              <a:gdLst/>
              <a:ahLst/>
              <a:cxnLst/>
              <a:rect l="l" t="t" r="r" b="b"/>
              <a:pathLst>
                <a:path w="2" h="1" extrusionOk="0">
                  <a:moveTo>
                    <a:pt x="2" y="1"/>
                  </a:moveTo>
                  <a:lnTo>
                    <a:pt x="2" y="1"/>
                  </a:lnTo>
                  <a:lnTo>
                    <a:pt x="2" y="1"/>
                  </a:lnTo>
                  <a:cubicBezTo>
                    <a:pt x="0" y="1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859E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38" name="Google Shape;9138;p31"/>
            <p:cNvSpPr/>
            <p:nvPr/>
          </p:nvSpPr>
          <p:spPr>
            <a:xfrm>
              <a:off x="7447958" y="-424647"/>
              <a:ext cx="602850" cy="555260"/>
            </a:xfrm>
            <a:custGeom>
              <a:avLst/>
              <a:gdLst/>
              <a:ahLst/>
              <a:cxnLst/>
              <a:rect l="l" t="t" r="r" b="b"/>
              <a:pathLst>
                <a:path w="17152" h="15798" extrusionOk="0">
                  <a:moveTo>
                    <a:pt x="8717" y="1"/>
                  </a:moveTo>
                  <a:cubicBezTo>
                    <a:pt x="8578" y="1"/>
                    <a:pt x="8440" y="12"/>
                    <a:pt x="8302" y="36"/>
                  </a:cubicBezTo>
                  <a:cubicBezTo>
                    <a:pt x="7621" y="156"/>
                    <a:pt x="6968" y="698"/>
                    <a:pt x="6932" y="1388"/>
                  </a:cubicBezTo>
                  <a:cubicBezTo>
                    <a:pt x="6916" y="1679"/>
                    <a:pt x="7009" y="1971"/>
                    <a:pt x="6982" y="2262"/>
                  </a:cubicBezTo>
                  <a:cubicBezTo>
                    <a:pt x="6912" y="3021"/>
                    <a:pt x="6089" y="3478"/>
                    <a:pt x="5339" y="3604"/>
                  </a:cubicBezTo>
                  <a:cubicBezTo>
                    <a:pt x="4589" y="3730"/>
                    <a:pt x="3789" y="3671"/>
                    <a:pt x="3109" y="4013"/>
                  </a:cubicBezTo>
                  <a:cubicBezTo>
                    <a:pt x="2427" y="4353"/>
                    <a:pt x="1996" y="5359"/>
                    <a:pt x="2547" y="5877"/>
                  </a:cubicBezTo>
                  <a:cubicBezTo>
                    <a:pt x="2767" y="6085"/>
                    <a:pt x="3131" y="6225"/>
                    <a:pt x="3127" y="6529"/>
                  </a:cubicBezTo>
                  <a:cubicBezTo>
                    <a:pt x="3126" y="6693"/>
                    <a:pt x="3009" y="6830"/>
                    <a:pt x="2896" y="6952"/>
                  </a:cubicBezTo>
                  <a:cubicBezTo>
                    <a:pt x="2190" y="7716"/>
                    <a:pt x="1483" y="8481"/>
                    <a:pt x="777" y="9245"/>
                  </a:cubicBezTo>
                  <a:cubicBezTo>
                    <a:pt x="504" y="9539"/>
                    <a:pt x="220" y="9858"/>
                    <a:pt x="145" y="10251"/>
                  </a:cubicBezTo>
                  <a:cubicBezTo>
                    <a:pt x="1" y="11007"/>
                    <a:pt x="658" y="11654"/>
                    <a:pt x="1291" y="12081"/>
                  </a:cubicBezTo>
                  <a:cubicBezTo>
                    <a:pt x="1924" y="12509"/>
                    <a:pt x="2660" y="12969"/>
                    <a:pt x="2791" y="13724"/>
                  </a:cubicBezTo>
                  <a:cubicBezTo>
                    <a:pt x="2890" y="14289"/>
                    <a:pt x="2624" y="14933"/>
                    <a:pt x="2939" y="15410"/>
                  </a:cubicBezTo>
                  <a:cubicBezTo>
                    <a:pt x="3123" y="15692"/>
                    <a:pt x="3420" y="15797"/>
                    <a:pt x="3752" y="15797"/>
                  </a:cubicBezTo>
                  <a:cubicBezTo>
                    <a:pt x="4159" y="15797"/>
                    <a:pt x="4620" y="15639"/>
                    <a:pt x="4992" y="15452"/>
                  </a:cubicBezTo>
                  <a:cubicBezTo>
                    <a:pt x="9393" y="13239"/>
                    <a:pt x="13263" y="9965"/>
                    <a:pt x="16182" y="5987"/>
                  </a:cubicBezTo>
                  <a:cubicBezTo>
                    <a:pt x="17151" y="4666"/>
                    <a:pt x="15764" y="4024"/>
                    <a:pt x="14841" y="3184"/>
                  </a:cubicBezTo>
                  <a:cubicBezTo>
                    <a:pt x="13522" y="1979"/>
                    <a:pt x="11979" y="1021"/>
                    <a:pt x="10314" y="372"/>
                  </a:cubicBezTo>
                  <a:cubicBezTo>
                    <a:pt x="9803" y="173"/>
                    <a:pt x="9260" y="1"/>
                    <a:pt x="871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39" name="Google Shape;9139;p31"/>
            <p:cNvSpPr/>
            <p:nvPr/>
          </p:nvSpPr>
          <p:spPr>
            <a:xfrm>
              <a:off x="7518111" y="-424682"/>
              <a:ext cx="510236" cy="221254"/>
            </a:xfrm>
            <a:custGeom>
              <a:avLst/>
              <a:gdLst/>
              <a:ahLst/>
              <a:cxnLst/>
              <a:rect l="l" t="t" r="r" b="b"/>
              <a:pathLst>
                <a:path w="14517" h="6295" extrusionOk="0">
                  <a:moveTo>
                    <a:pt x="6720" y="1"/>
                  </a:moveTo>
                  <a:cubicBezTo>
                    <a:pt x="6583" y="1"/>
                    <a:pt x="6445" y="12"/>
                    <a:pt x="6308" y="36"/>
                  </a:cubicBezTo>
                  <a:cubicBezTo>
                    <a:pt x="5628" y="157"/>
                    <a:pt x="4973" y="696"/>
                    <a:pt x="4938" y="1388"/>
                  </a:cubicBezTo>
                  <a:cubicBezTo>
                    <a:pt x="4922" y="1680"/>
                    <a:pt x="5015" y="1969"/>
                    <a:pt x="4988" y="2261"/>
                  </a:cubicBezTo>
                  <a:cubicBezTo>
                    <a:pt x="4918" y="3021"/>
                    <a:pt x="4095" y="3479"/>
                    <a:pt x="3344" y="3604"/>
                  </a:cubicBezTo>
                  <a:cubicBezTo>
                    <a:pt x="2594" y="3729"/>
                    <a:pt x="1794" y="3668"/>
                    <a:pt x="1114" y="4011"/>
                  </a:cubicBezTo>
                  <a:cubicBezTo>
                    <a:pt x="434" y="4354"/>
                    <a:pt x="1" y="5358"/>
                    <a:pt x="553" y="5875"/>
                  </a:cubicBezTo>
                  <a:cubicBezTo>
                    <a:pt x="707" y="6021"/>
                    <a:pt x="924" y="6137"/>
                    <a:pt x="1044" y="6294"/>
                  </a:cubicBezTo>
                  <a:cubicBezTo>
                    <a:pt x="2456" y="5893"/>
                    <a:pt x="4512" y="5460"/>
                    <a:pt x="6806" y="5460"/>
                  </a:cubicBezTo>
                  <a:cubicBezTo>
                    <a:pt x="7405" y="5460"/>
                    <a:pt x="8021" y="5489"/>
                    <a:pt x="8645" y="5557"/>
                  </a:cubicBezTo>
                  <a:cubicBezTo>
                    <a:pt x="9428" y="5641"/>
                    <a:pt x="10130" y="5677"/>
                    <a:pt x="10759" y="5677"/>
                  </a:cubicBezTo>
                  <a:cubicBezTo>
                    <a:pt x="12585" y="5677"/>
                    <a:pt x="13788" y="5376"/>
                    <a:pt x="14516" y="5095"/>
                  </a:cubicBezTo>
                  <a:cubicBezTo>
                    <a:pt x="14481" y="4325"/>
                    <a:pt x="13536" y="3809"/>
                    <a:pt x="12848" y="3182"/>
                  </a:cubicBezTo>
                  <a:cubicBezTo>
                    <a:pt x="11529" y="1980"/>
                    <a:pt x="9984" y="1020"/>
                    <a:pt x="8320" y="372"/>
                  </a:cubicBezTo>
                  <a:cubicBezTo>
                    <a:pt x="7809" y="172"/>
                    <a:pt x="7265" y="1"/>
                    <a:pt x="672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40" name="Google Shape;9140;p31"/>
            <p:cNvSpPr/>
            <p:nvPr/>
          </p:nvSpPr>
          <p:spPr>
            <a:xfrm>
              <a:off x="7600283" y="-307889"/>
              <a:ext cx="428097" cy="200376"/>
            </a:xfrm>
            <a:custGeom>
              <a:avLst/>
              <a:gdLst/>
              <a:ahLst/>
              <a:cxnLst/>
              <a:rect l="l" t="t" r="r" b="b"/>
              <a:pathLst>
                <a:path w="12180" h="5701" extrusionOk="0">
                  <a:moveTo>
                    <a:pt x="5256" y="1"/>
                  </a:moveTo>
                  <a:lnTo>
                    <a:pt x="5256" y="1"/>
                  </a:lnTo>
                  <a:cubicBezTo>
                    <a:pt x="5472" y="116"/>
                    <a:pt x="5680" y="241"/>
                    <a:pt x="5849" y="412"/>
                  </a:cubicBezTo>
                  <a:cubicBezTo>
                    <a:pt x="6020" y="576"/>
                    <a:pt x="6163" y="765"/>
                    <a:pt x="6269" y="972"/>
                  </a:cubicBezTo>
                  <a:cubicBezTo>
                    <a:pt x="6376" y="1178"/>
                    <a:pt x="6455" y="1398"/>
                    <a:pt x="6505" y="1622"/>
                  </a:cubicBezTo>
                  <a:cubicBezTo>
                    <a:pt x="6533" y="1749"/>
                    <a:pt x="6549" y="1881"/>
                    <a:pt x="6559" y="2012"/>
                  </a:cubicBezTo>
                  <a:cubicBezTo>
                    <a:pt x="6415" y="1995"/>
                    <a:pt x="6269" y="1981"/>
                    <a:pt x="6123" y="1965"/>
                  </a:cubicBezTo>
                  <a:cubicBezTo>
                    <a:pt x="5478" y="1893"/>
                    <a:pt x="4826" y="1850"/>
                    <a:pt x="4173" y="1850"/>
                  </a:cubicBezTo>
                  <a:cubicBezTo>
                    <a:pt x="3788" y="1850"/>
                    <a:pt x="3403" y="1865"/>
                    <a:pt x="3018" y="1898"/>
                  </a:cubicBezTo>
                  <a:cubicBezTo>
                    <a:pt x="2950" y="1905"/>
                    <a:pt x="2882" y="1917"/>
                    <a:pt x="2814" y="1924"/>
                  </a:cubicBezTo>
                  <a:cubicBezTo>
                    <a:pt x="2778" y="1878"/>
                    <a:pt x="2741" y="1848"/>
                    <a:pt x="2701" y="1807"/>
                  </a:cubicBezTo>
                  <a:cubicBezTo>
                    <a:pt x="2634" y="1748"/>
                    <a:pt x="2561" y="1702"/>
                    <a:pt x="2490" y="1667"/>
                  </a:cubicBezTo>
                  <a:cubicBezTo>
                    <a:pt x="2344" y="1595"/>
                    <a:pt x="2200" y="1552"/>
                    <a:pt x="2055" y="1521"/>
                  </a:cubicBezTo>
                  <a:cubicBezTo>
                    <a:pt x="1807" y="1468"/>
                    <a:pt x="1562" y="1454"/>
                    <a:pt x="1319" y="1454"/>
                  </a:cubicBezTo>
                  <a:cubicBezTo>
                    <a:pt x="1281" y="1454"/>
                    <a:pt x="1242" y="1455"/>
                    <a:pt x="1204" y="1455"/>
                  </a:cubicBezTo>
                  <a:cubicBezTo>
                    <a:pt x="1471" y="1534"/>
                    <a:pt x="1735" y="1628"/>
                    <a:pt x="1968" y="1757"/>
                  </a:cubicBezTo>
                  <a:cubicBezTo>
                    <a:pt x="2082" y="1821"/>
                    <a:pt x="2190" y="1895"/>
                    <a:pt x="2275" y="1978"/>
                  </a:cubicBezTo>
                  <a:cubicBezTo>
                    <a:pt x="2278" y="1984"/>
                    <a:pt x="2280" y="1987"/>
                    <a:pt x="2284" y="1991"/>
                  </a:cubicBezTo>
                  <a:cubicBezTo>
                    <a:pt x="1498" y="2122"/>
                    <a:pt x="732" y="2350"/>
                    <a:pt x="1" y="2644"/>
                  </a:cubicBezTo>
                  <a:cubicBezTo>
                    <a:pt x="1018" y="2464"/>
                    <a:pt x="2027" y="2330"/>
                    <a:pt x="3035" y="2312"/>
                  </a:cubicBezTo>
                  <a:cubicBezTo>
                    <a:pt x="3145" y="2310"/>
                    <a:pt x="3254" y="2309"/>
                    <a:pt x="3363" y="2309"/>
                  </a:cubicBezTo>
                  <a:cubicBezTo>
                    <a:pt x="3686" y="2309"/>
                    <a:pt x="4009" y="2319"/>
                    <a:pt x="4334" y="2334"/>
                  </a:cubicBezTo>
                  <a:cubicBezTo>
                    <a:pt x="4290" y="2591"/>
                    <a:pt x="4224" y="2858"/>
                    <a:pt x="4133" y="3110"/>
                  </a:cubicBezTo>
                  <a:cubicBezTo>
                    <a:pt x="4011" y="3443"/>
                    <a:pt x="3851" y="3763"/>
                    <a:pt x="3657" y="4060"/>
                  </a:cubicBezTo>
                  <a:cubicBezTo>
                    <a:pt x="3464" y="4360"/>
                    <a:pt x="3235" y="4641"/>
                    <a:pt x="2970" y="4886"/>
                  </a:cubicBezTo>
                  <a:cubicBezTo>
                    <a:pt x="2711" y="5139"/>
                    <a:pt x="2407" y="5343"/>
                    <a:pt x="2094" y="5534"/>
                  </a:cubicBezTo>
                  <a:cubicBezTo>
                    <a:pt x="2425" y="5380"/>
                    <a:pt x="2757" y="5213"/>
                    <a:pt x="3050" y="4981"/>
                  </a:cubicBezTo>
                  <a:cubicBezTo>
                    <a:pt x="3350" y="4764"/>
                    <a:pt x="3621" y="4500"/>
                    <a:pt x="3858" y="4208"/>
                  </a:cubicBezTo>
                  <a:cubicBezTo>
                    <a:pt x="4100" y="3920"/>
                    <a:pt x="4307" y="3600"/>
                    <a:pt x="4477" y="3258"/>
                  </a:cubicBezTo>
                  <a:cubicBezTo>
                    <a:pt x="4620" y="2973"/>
                    <a:pt x="4729" y="2678"/>
                    <a:pt x="4816" y="2360"/>
                  </a:cubicBezTo>
                  <a:cubicBezTo>
                    <a:pt x="5231" y="2387"/>
                    <a:pt x="5649" y="2421"/>
                    <a:pt x="6070" y="2458"/>
                  </a:cubicBezTo>
                  <a:cubicBezTo>
                    <a:pt x="6710" y="2526"/>
                    <a:pt x="7361" y="2567"/>
                    <a:pt x="8011" y="2567"/>
                  </a:cubicBezTo>
                  <a:cubicBezTo>
                    <a:pt x="8115" y="2567"/>
                    <a:pt x="8219" y="2566"/>
                    <a:pt x="8323" y="2564"/>
                  </a:cubicBezTo>
                  <a:lnTo>
                    <a:pt x="8323" y="2564"/>
                  </a:lnTo>
                  <a:cubicBezTo>
                    <a:pt x="8188" y="3098"/>
                    <a:pt x="7995" y="3636"/>
                    <a:pt x="7749" y="4138"/>
                  </a:cubicBezTo>
                  <a:cubicBezTo>
                    <a:pt x="7455" y="4727"/>
                    <a:pt x="7073" y="5284"/>
                    <a:pt x="6542" y="5700"/>
                  </a:cubicBezTo>
                  <a:cubicBezTo>
                    <a:pt x="7122" y="5356"/>
                    <a:pt x="7588" y="4831"/>
                    <a:pt x="7966" y="4264"/>
                  </a:cubicBezTo>
                  <a:cubicBezTo>
                    <a:pt x="8155" y="3978"/>
                    <a:pt x="8323" y="3680"/>
                    <a:pt x="8476" y="3373"/>
                  </a:cubicBezTo>
                  <a:cubicBezTo>
                    <a:pt x="8608" y="3101"/>
                    <a:pt x="8726" y="2830"/>
                    <a:pt x="8831" y="2541"/>
                  </a:cubicBezTo>
                  <a:cubicBezTo>
                    <a:pt x="8944" y="2534"/>
                    <a:pt x="9058" y="2531"/>
                    <a:pt x="9172" y="2521"/>
                  </a:cubicBezTo>
                  <a:cubicBezTo>
                    <a:pt x="10205" y="2434"/>
                    <a:pt x="11245" y="2222"/>
                    <a:pt x="12180" y="1774"/>
                  </a:cubicBezTo>
                  <a:lnTo>
                    <a:pt x="12180" y="1774"/>
                  </a:lnTo>
                  <a:cubicBezTo>
                    <a:pt x="11187" y="2055"/>
                    <a:pt x="10170" y="2138"/>
                    <a:pt x="9158" y="2152"/>
                  </a:cubicBezTo>
                  <a:cubicBezTo>
                    <a:pt x="9101" y="2153"/>
                    <a:pt x="9044" y="2153"/>
                    <a:pt x="8987" y="2153"/>
                  </a:cubicBezTo>
                  <a:cubicBezTo>
                    <a:pt x="8331" y="2153"/>
                    <a:pt x="7680" y="2116"/>
                    <a:pt x="7026" y="2058"/>
                  </a:cubicBezTo>
                  <a:cubicBezTo>
                    <a:pt x="6986" y="1865"/>
                    <a:pt x="6935" y="1685"/>
                    <a:pt x="6863" y="1507"/>
                  </a:cubicBezTo>
                  <a:cubicBezTo>
                    <a:pt x="6765" y="1265"/>
                    <a:pt x="6636" y="1038"/>
                    <a:pt x="6479" y="835"/>
                  </a:cubicBezTo>
                  <a:cubicBezTo>
                    <a:pt x="6326" y="629"/>
                    <a:pt x="6136" y="452"/>
                    <a:pt x="5927" y="314"/>
                  </a:cubicBezTo>
                  <a:cubicBezTo>
                    <a:pt x="5722" y="165"/>
                    <a:pt x="5486" y="78"/>
                    <a:pt x="525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41" name="Google Shape;9141;p31"/>
            <p:cNvSpPr/>
            <p:nvPr/>
          </p:nvSpPr>
          <p:spPr>
            <a:xfrm>
              <a:off x="7448028" y="-245469"/>
              <a:ext cx="580672" cy="376078"/>
            </a:xfrm>
            <a:custGeom>
              <a:avLst/>
              <a:gdLst/>
              <a:ahLst/>
              <a:cxnLst/>
              <a:rect l="l" t="t" r="r" b="b"/>
              <a:pathLst>
                <a:path w="16521" h="10700" extrusionOk="0">
                  <a:moveTo>
                    <a:pt x="16509" y="1"/>
                  </a:moveTo>
                  <a:lnTo>
                    <a:pt x="16509" y="1"/>
                  </a:lnTo>
                  <a:cubicBezTo>
                    <a:pt x="12564" y="5257"/>
                    <a:pt x="6390" y="8261"/>
                    <a:pt x="4798" y="8261"/>
                  </a:cubicBezTo>
                  <a:cubicBezTo>
                    <a:pt x="4699" y="8261"/>
                    <a:pt x="4617" y="8250"/>
                    <a:pt x="4555" y="8226"/>
                  </a:cubicBezTo>
                  <a:cubicBezTo>
                    <a:pt x="3500" y="7826"/>
                    <a:pt x="3961" y="6649"/>
                    <a:pt x="2311" y="5646"/>
                  </a:cubicBezTo>
                  <a:cubicBezTo>
                    <a:pt x="661" y="4642"/>
                    <a:pt x="2618" y="2154"/>
                    <a:pt x="2618" y="2154"/>
                  </a:cubicBezTo>
                  <a:lnTo>
                    <a:pt x="2618" y="2154"/>
                  </a:lnTo>
                  <a:cubicBezTo>
                    <a:pt x="2004" y="2818"/>
                    <a:pt x="1392" y="3483"/>
                    <a:pt x="776" y="4147"/>
                  </a:cubicBezTo>
                  <a:cubicBezTo>
                    <a:pt x="503" y="4441"/>
                    <a:pt x="220" y="4760"/>
                    <a:pt x="145" y="5153"/>
                  </a:cubicBezTo>
                  <a:cubicBezTo>
                    <a:pt x="0" y="5906"/>
                    <a:pt x="659" y="6556"/>
                    <a:pt x="1292" y="6983"/>
                  </a:cubicBezTo>
                  <a:cubicBezTo>
                    <a:pt x="1924" y="7412"/>
                    <a:pt x="2659" y="7871"/>
                    <a:pt x="2792" y="8626"/>
                  </a:cubicBezTo>
                  <a:cubicBezTo>
                    <a:pt x="2889" y="9189"/>
                    <a:pt x="2624" y="9835"/>
                    <a:pt x="2938" y="10312"/>
                  </a:cubicBezTo>
                  <a:cubicBezTo>
                    <a:pt x="3123" y="10594"/>
                    <a:pt x="3420" y="10700"/>
                    <a:pt x="3753" y="10700"/>
                  </a:cubicBezTo>
                  <a:cubicBezTo>
                    <a:pt x="4160" y="10700"/>
                    <a:pt x="4620" y="10541"/>
                    <a:pt x="4991" y="10355"/>
                  </a:cubicBezTo>
                  <a:cubicBezTo>
                    <a:pt x="9391" y="8142"/>
                    <a:pt x="13263" y="4869"/>
                    <a:pt x="16182" y="891"/>
                  </a:cubicBezTo>
                  <a:cubicBezTo>
                    <a:pt x="16428" y="555"/>
                    <a:pt x="16520" y="262"/>
                    <a:pt x="16509" y="1"/>
                  </a:cubicBezTo>
                  <a:close/>
                </a:path>
              </a:pathLst>
            </a:custGeom>
            <a:solidFill>
              <a:srgbClr val="000000">
                <a:alpha val="18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42" name="Google Shape;9142;p31"/>
            <p:cNvSpPr/>
            <p:nvPr/>
          </p:nvSpPr>
          <p:spPr>
            <a:xfrm>
              <a:off x="7618419" y="-424717"/>
              <a:ext cx="360473" cy="136794"/>
            </a:xfrm>
            <a:custGeom>
              <a:avLst/>
              <a:gdLst/>
              <a:ahLst/>
              <a:cxnLst/>
              <a:rect l="l" t="t" r="r" b="b"/>
              <a:pathLst>
                <a:path w="10256" h="3892" extrusionOk="0">
                  <a:moveTo>
                    <a:pt x="3866" y="0"/>
                  </a:moveTo>
                  <a:cubicBezTo>
                    <a:pt x="3729" y="0"/>
                    <a:pt x="3591" y="11"/>
                    <a:pt x="3454" y="35"/>
                  </a:cubicBezTo>
                  <a:cubicBezTo>
                    <a:pt x="2772" y="157"/>
                    <a:pt x="2119" y="696"/>
                    <a:pt x="2084" y="1387"/>
                  </a:cubicBezTo>
                  <a:cubicBezTo>
                    <a:pt x="2068" y="1680"/>
                    <a:pt x="2161" y="1969"/>
                    <a:pt x="2134" y="2260"/>
                  </a:cubicBezTo>
                  <a:cubicBezTo>
                    <a:pt x="2064" y="3019"/>
                    <a:pt x="1241" y="3479"/>
                    <a:pt x="490" y="3603"/>
                  </a:cubicBezTo>
                  <a:cubicBezTo>
                    <a:pt x="328" y="3630"/>
                    <a:pt x="166" y="3648"/>
                    <a:pt x="0" y="3660"/>
                  </a:cubicBezTo>
                  <a:cubicBezTo>
                    <a:pt x="64" y="3683"/>
                    <a:pt x="644" y="3891"/>
                    <a:pt x="1287" y="3891"/>
                  </a:cubicBezTo>
                  <a:cubicBezTo>
                    <a:pt x="1902" y="3891"/>
                    <a:pt x="2575" y="3702"/>
                    <a:pt x="2914" y="2980"/>
                  </a:cubicBezTo>
                  <a:cubicBezTo>
                    <a:pt x="3312" y="2133"/>
                    <a:pt x="3543" y="1245"/>
                    <a:pt x="4781" y="1245"/>
                  </a:cubicBezTo>
                  <a:cubicBezTo>
                    <a:pt x="5768" y="1245"/>
                    <a:pt x="7395" y="1809"/>
                    <a:pt x="10255" y="3407"/>
                  </a:cubicBezTo>
                  <a:cubicBezTo>
                    <a:pt x="10165" y="3333"/>
                    <a:pt x="10078" y="3259"/>
                    <a:pt x="9994" y="3182"/>
                  </a:cubicBezTo>
                  <a:cubicBezTo>
                    <a:pt x="8673" y="1980"/>
                    <a:pt x="7130" y="1018"/>
                    <a:pt x="5466" y="371"/>
                  </a:cubicBezTo>
                  <a:cubicBezTo>
                    <a:pt x="4955" y="172"/>
                    <a:pt x="4411" y="0"/>
                    <a:pt x="3866" y="0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43" name="Google Shape;9143;p31"/>
            <p:cNvSpPr/>
            <p:nvPr/>
          </p:nvSpPr>
          <p:spPr>
            <a:xfrm>
              <a:off x="8610292" y="-795585"/>
              <a:ext cx="485633" cy="573959"/>
            </a:xfrm>
            <a:custGeom>
              <a:avLst/>
              <a:gdLst/>
              <a:ahLst/>
              <a:cxnLst/>
              <a:rect l="l" t="t" r="r" b="b"/>
              <a:pathLst>
                <a:path w="13817" h="16330" extrusionOk="0">
                  <a:moveTo>
                    <a:pt x="8230" y="1"/>
                  </a:moveTo>
                  <a:cubicBezTo>
                    <a:pt x="8102" y="1"/>
                    <a:pt x="7974" y="23"/>
                    <a:pt x="7849" y="73"/>
                  </a:cubicBezTo>
                  <a:cubicBezTo>
                    <a:pt x="7502" y="210"/>
                    <a:pt x="7266" y="531"/>
                    <a:pt x="7046" y="837"/>
                  </a:cubicBezTo>
                  <a:cubicBezTo>
                    <a:pt x="6477" y="1630"/>
                    <a:pt x="5911" y="2422"/>
                    <a:pt x="5344" y="3215"/>
                  </a:cubicBezTo>
                  <a:cubicBezTo>
                    <a:pt x="5254" y="3339"/>
                    <a:pt x="5151" y="3475"/>
                    <a:pt x="4998" y="3503"/>
                  </a:cubicBezTo>
                  <a:cubicBezTo>
                    <a:pt x="4977" y="3507"/>
                    <a:pt x="4956" y="3509"/>
                    <a:pt x="4935" y="3509"/>
                  </a:cubicBezTo>
                  <a:cubicBezTo>
                    <a:pt x="4687" y="3509"/>
                    <a:pt x="4499" y="3226"/>
                    <a:pt x="4282" y="3068"/>
                  </a:cubicBezTo>
                  <a:cubicBezTo>
                    <a:pt x="4142" y="2965"/>
                    <a:pt x="3987" y="2919"/>
                    <a:pt x="3830" y="2919"/>
                  </a:cubicBezTo>
                  <a:cubicBezTo>
                    <a:pt x="3330" y="2919"/>
                    <a:pt x="2810" y="3379"/>
                    <a:pt x="2672" y="3909"/>
                  </a:cubicBezTo>
                  <a:cubicBezTo>
                    <a:pt x="2489" y="4605"/>
                    <a:pt x="2702" y="5348"/>
                    <a:pt x="2732" y="6074"/>
                  </a:cubicBezTo>
                  <a:cubicBezTo>
                    <a:pt x="2765" y="6798"/>
                    <a:pt x="2502" y="7651"/>
                    <a:pt x="1816" y="7844"/>
                  </a:cubicBezTo>
                  <a:cubicBezTo>
                    <a:pt x="1552" y="7918"/>
                    <a:pt x="1266" y="7880"/>
                    <a:pt x="1000" y="7944"/>
                  </a:cubicBezTo>
                  <a:cubicBezTo>
                    <a:pt x="369" y="8094"/>
                    <a:pt x="0" y="8799"/>
                    <a:pt x="22" y="9459"/>
                  </a:cubicBezTo>
                  <a:cubicBezTo>
                    <a:pt x="43" y="10117"/>
                    <a:pt x="369" y="10732"/>
                    <a:pt x="725" y="11292"/>
                  </a:cubicBezTo>
                  <a:cubicBezTo>
                    <a:pt x="1650" y="12748"/>
                    <a:pt x="2838" y="14035"/>
                    <a:pt x="4204" y="15075"/>
                  </a:cubicBezTo>
                  <a:cubicBezTo>
                    <a:pt x="4878" y="15585"/>
                    <a:pt x="5506" y="16330"/>
                    <a:pt x="6177" y="16330"/>
                  </a:cubicBezTo>
                  <a:cubicBezTo>
                    <a:pt x="6460" y="16330"/>
                    <a:pt x="6750" y="16198"/>
                    <a:pt x="7054" y="15863"/>
                  </a:cubicBezTo>
                  <a:cubicBezTo>
                    <a:pt x="10153" y="12449"/>
                    <a:pt x="12417" y="8260"/>
                    <a:pt x="13597" y="3752"/>
                  </a:cubicBezTo>
                  <a:cubicBezTo>
                    <a:pt x="13778" y="3060"/>
                    <a:pt x="13817" y="2110"/>
                    <a:pt x="13157" y="1829"/>
                  </a:cubicBezTo>
                  <a:cubicBezTo>
                    <a:pt x="13041" y="1779"/>
                    <a:pt x="12924" y="1759"/>
                    <a:pt x="12804" y="1759"/>
                  </a:cubicBezTo>
                  <a:cubicBezTo>
                    <a:pt x="12406" y="1759"/>
                    <a:pt x="11988" y="1973"/>
                    <a:pt x="11574" y="1974"/>
                  </a:cubicBezTo>
                  <a:cubicBezTo>
                    <a:pt x="11573" y="1974"/>
                    <a:pt x="11572" y="1974"/>
                    <a:pt x="11571" y="1974"/>
                  </a:cubicBezTo>
                  <a:cubicBezTo>
                    <a:pt x="10848" y="1974"/>
                    <a:pt x="10281" y="1361"/>
                    <a:pt x="9763" y="840"/>
                  </a:cubicBezTo>
                  <a:cubicBezTo>
                    <a:pt x="9342" y="417"/>
                    <a:pt x="8784" y="1"/>
                    <a:pt x="823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44" name="Google Shape;9144;p31"/>
            <p:cNvSpPr/>
            <p:nvPr/>
          </p:nvSpPr>
          <p:spPr>
            <a:xfrm>
              <a:off x="8610327" y="-693062"/>
              <a:ext cx="227650" cy="471223"/>
            </a:xfrm>
            <a:custGeom>
              <a:avLst/>
              <a:gdLst/>
              <a:ahLst/>
              <a:cxnLst/>
              <a:rect l="l" t="t" r="r" b="b"/>
              <a:pathLst>
                <a:path w="6477" h="13407" extrusionOk="0">
                  <a:moveTo>
                    <a:pt x="3830" y="1"/>
                  </a:moveTo>
                  <a:cubicBezTo>
                    <a:pt x="3331" y="1"/>
                    <a:pt x="2810" y="460"/>
                    <a:pt x="2671" y="991"/>
                  </a:cubicBezTo>
                  <a:cubicBezTo>
                    <a:pt x="2488" y="1686"/>
                    <a:pt x="2700" y="2429"/>
                    <a:pt x="2731" y="3154"/>
                  </a:cubicBezTo>
                  <a:cubicBezTo>
                    <a:pt x="2761" y="3880"/>
                    <a:pt x="2501" y="4731"/>
                    <a:pt x="1815" y="4924"/>
                  </a:cubicBezTo>
                  <a:cubicBezTo>
                    <a:pt x="1552" y="4997"/>
                    <a:pt x="1267" y="4960"/>
                    <a:pt x="1001" y="5024"/>
                  </a:cubicBezTo>
                  <a:cubicBezTo>
                    <a:pt x="371" y="5174"/>
                    <a:pt x="1" y="5880"/>
                    <a:pt x="22" y="6539"/>
                  </a:cubicBezTo>
                  <a:cubicBezTo>
                    <a:pt x="43" y="7199"/>
                    <a:pt x="371" y="7813"/>
                    <a:pt x="725" y="8373"/>
                  </a:cubicBezTo>
                  <a:cubicBezTo>
                    <a:pt x="1649" y="9829"/>
                    <a:pt x="2837" y="11117"/>
                    <a:pt x="4207" y="12154"/>
                  </a:cubicBezTo>
                  <a:cubicBezTo>
                    <a:pt x="4879" y="12665"/>
                    <a:pt x="5506" y="13407"/>
                    <a:pt x="6177" y="13407"/>
                  </a:cubicBezTo>
                  <a:cubicBezTo>
                    <a:pt x="6217" y="13407"/>
                    <a:pt x="6257" y="13404"/>
                    <a:pt x="6297" y="13399"/>
                  </a:cubicBezTo>
                  <a:cubicBezTo>
                    <a:pt x="6455" y="12416"/>
                    <a:pt x="6476" y="10618"/>
                    <a:pt x="5573" y="7803"/>
                  </a:cubicBezTo>
                  <a:cubicBezTo>
                    <a:pt x="4680" y="5031"/>
                    <a:pt x="4647" y="2299"/>
                    <a:pt x="4764" y="541"/>
                  </a:cubicBezTo>
                  <a:cubicBezTo>
                    <a:pt x="4594" y="455"/>
                    <a:pt x="4446" y="269"/>
                    <a:pt x="4281" y="149"/>
                  </a:cubicBezTo>
                  <a:cubicBezTo>
                    <a:pt x="4141" y="46"/>
                    <a:pt x="3986" y="1"/>
                    <a:pt x="383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45" name="Google Shape;9145;p31"/>
            <p:cNvSpPr/>
            <p:nvPr/>
          </p:nvSpPr>
          <p:spPr>
            <a:xfrm>
              <a:off x="8726381" y="-629447"/>
              <a:ext cx="193698" cy="407535"/>
            </a:xfrm>
            <a:custGeom>
              <a:avLst/>
              <a:gdLst/>
              <a:ahLst/>
              <a:cxnLst/>
              <a:rect l="l" t="t" r="r" b="b"/>
              <a:pathLst>
                <a:path w="5511" h="11595" extrusionOk="0">
                  <a:moveTo>
                    <a:pt x="1415" y="1"/>
                  </a:moveTo>
                  <a:cubicBezTo>
                    <a:pt x="1287" y="737"/>
                    <a:pt x="1227" y="1497"/>
                    <a:pt x="1259" y="2257"/>
                  </a:cubicBezTo>
                  <a:cubicBezTo>
                    <a:pt x="1257" y="2254"/>
                    <a:pt x="1251" y="2254"/>
                    <a:pt x="1248" y="2250"/>
                  </a:cubicBezTo>
                  <a:cubicBezTo>
                    <a:pt x="1155" y="2184"/>
                    <a:pt x="1065" y="2094"/>
                    <a:pt x="981" y="1998"/>
                  </a:cubicBezTo>
                  <a:cubicBezTo>
                    <a:pt x="816" y="1801"/>
                    <a:pt x="678" y="1570"/>
                    <a:pt x="552" y="1330"/>
                  </a:cubicBezTo>
                  <a:lnTo>
                    <a:pt x="552" y="1330"/>
                  </a:lnTo>
                  <a:cubicBezTo>
                    <a:pt x="605" y="1594"/>
                    <a:pt x="669" y="1858"/>
                    <a:pt x="779" y="2120"/>
                  </a:cubicBezTo>
                  <a:cubicBezTo>
                    <a:pt x="836" y="2250"/>
                    <a:pt x="905" y="2378"/>
                    <a:pt x="999" y="2501"/>
                  </a:cubicBezTo>
                  <a:cubicBezTo>
                    <a:pt x="1045" y="2564"/>
                    <a:pt x="1101" y="2623"/>
                    <a:pt x="1169" y="2678"/>
                  </a:cubicBezTo>
                  <a:cubicBezTo>
                    <a:pt x="1214" y="2708"/>
                    <a:pt x="1249" y="2740"/>
                    <a:pt x="1299" y="2764"/>
                  </a:cubicBezTo>
                  <a:cubicBezTo>
                    <a:pt x="1307" y="2828"/>
                    <a:pt x="1307" y="2896"/>
                    <a:pt x="1315" y="2960"/>
                  </a:cubicBezTo>
                  <a:cubicBezTo>
                    <a:pt x="1437" y="3950"/>
                    <a:pt x="1679" y="4922"/>
                    <a:pt x="1985" y="5868"/>
                  </a:cubicBezTo>
                  <a:cubicBezTo>
                    <a:pt x="2030" y="6000"/>
                    <a:pt x="2071" y="6135"/>
                    <a:pt x="2112" y="6269"/>
                  </a:cubicBezTo>
                  <a:cubicBezTo>
                    <a:pt x="2015" y="6279"/>
                    <a:pt x="1913" y="6284"/>
                    <a:pt x="1814" y="6284"/>
                  </a:cubicBezTo>
                  <a:cubicBezTo>
                    <a:pt x="1790" y="6284"/>
                    <a:pt x="1766" y="6284"/>
                    <a:pt x="1742" y="6283"/>
                  </a:cubicBezTo>
                  <a:cubicBezTo>
                    <a:pt x="1524" y="6275"/>
                    <a:pt x="1307" y="6239"/>
                    <a:pt x="1095" y="6170"/>
                  </a:cubicBezTo>
                  <a:cubicBezTo>
                    <a:pt x="884" y="6106"/>
                    <a:pt x="681" y="6005"/>
                    <a:pt x="495" y="5870"/>
                  </a:cubicBezTo>
                  <a:cubicBezTo>
                    <a:pt x="305" y="5742"/>
                    <a:pt x="149" y="5568"/>
                    <a:pt x="1" y="5383"/>
                  </a:cubicBezTo>
                  <a:lnTo>
                    <a:pt x="1" y="5383"/>
                  </a:lnTo>
                  <a:cubicBezTo>
                    <a:pt x="116" y="5586"/>
                    <a:pt x="244" y="5793"/>
                    <a:pt x="421" y="5962"/>
                  </a:cubicBezTo>
                  <a:cubicBezTo>
                    <a:pt x="591" y="6135"/>
                    <a:pt x="791" y="6283"/>
                    <a:pt x="1009" y="6393"/>
                  </a:cubicBezTo>
                  <a:cubicBezTo>
                    <a:pt x="1228" y="6506"/>
                    <a:pt x="1464" y="6591"/>
                    <a:pt x="1705" y="6642"/>
                  </a:cubicBezTo>
                  <a:cubicBezTo>
                    <a:pt x="1884" y="6678"/>
                    <a:pt x="2060" y="6698"/>
                    <a:pt x="2245" y="6703"/>
                  </a:cubicBezTo>
                  <a:cubicBezTo>
                    <a:pt x="2442" y="7361"/>
                    <a:pt x="2617" y="8019"/>
                    <a:pt x="2750" y="8691"/>
                  </a:cubicBezTo>
                  <a:cubicBezTo>
                    <a:pt x="2935" y="9644"/>
                    <a:pt x="3057" y="10614"/>
                    <a:pt x="2993" y="11594"/>
                  </a:cubicBezTo>
                  <a:cubicBezTo>
                    <a:pt x="3223" y="10641"/>
                    <a:pt x="3214" y="9628"/>
                    <a:pt x="3093" y="8642"/>
                  </a:cubicBezTo>
                  <a:cubicBezTo>
                    <a:pt x="3080" y="8534"/>
                    <a:pt x="3058" y="8427"/>
                    <a:pt x="3043" y="8318"/>
                  </a:cubicBezTo>
                  <a:cubicBezTo>
                    <a:pt x="3288" y="8169"/>
                    <a:pt x="3517" y="8014"/>
                    <a:pt x="3741" y="7842"/>
                  </a:cubicBezTo>
                  <a:cubicBezTo>
                    <a:pt x="3994" y="7648"/>
                    <a:pt x="4237" y="7439"/>
                    <a:pt x="4464" y="7214"/>
                  </a:cubicBezTo>
                  <a:cubicBezTo>
                    <a:pt x="4914" y="6762"/>
                    <a:pt x="5306" y="6235"/>
                    <a:pt x="5510" y="5633"/>
                  </a:cubicBezTo>
                  <a:lnTo>
                    <a:pt x="5510" y="5633"/>
                  </a:lnTo>
                  <a:cubicBezTo>
                    <a:pt x="5232" y="6203"/>
                    <a:pt x="4791" y="6655"/>
                    <a:pt x="4307" y="7032"/>
                  </a:cubicBezTo>
                  <a:cubicBezTo>
                    <a:pt x="3891" y="7348"/>
                    <a:pt x="3434" y="7619"/>
                    <a:pt x="2967" y="7839"/>
                  </a:cubicBezTo>
                  <a:cubicBezTo>
                    <a:pt x="2834" y="7126"/>
                    <a:pt x="2645" y="6422"/>
                    <a:pt x="2430" y="5736"/>
                  </a:cubicBezTo>
                  <a:cubicBezTo>
                    <a:pt x="2312" y="5349"/>
                    <a:pt x="2200" y="4963"/>
                    <a:pt x="2094" y="4576"/>
                  </a:cubicBezTo>
                  <a:cubicBezTo>
                    <a:pt x="2371" y="4440"/>
                    <a:pt x="2621" y="4286"/>
                    <a:pt x="2857" y="4106"/>
                  </a:cubicBezTo>
                  <a:cubicBezTo>
                    <a:pt x="3137" y="3890"/>
                    <a:pt x="3393" y="3640"/>
                    <a:pt x="3611" y="3364"/>
                  </a:cubicBezTo>
                  <a:cubicBezTo>
                    <a:pt x="3833" y="3091"/>
                    <a:pt x="4024" y="2793"/>
                    <a:pt x="4167" y="2473"/>
                  </a:cubicBezTo>
                  <a:cubicBezTo>
                    <a:pt x="4323" y="2158"/>
                    <a:pt x="4414" y="1820"/>
                    <a:pt x="4491" y="1483"/>
                  </a:cubicBezTo>
                  <a:lnTo>
                    <a:pt x="4491" y="1483"/>
                  </a:lnTo>
                  <a:cubicBezTo>
                    <a:pt x="4374" y="1807"/>
                    <a:pt x="4249" y="2128"/>
                    <a:pt x="4064" y="2414"/>
                  </a:cubicBezTo>
                  <a:cubicBezTo>
                    <a:pt x="3891" y="2706"/>
                    <a:pt x="3677" y="2968"/>
                    <a:pt x="3437" y="3200"/>
                  </a:cubicBezTo>
                  <a:cubicBezTo>
                    <a:pt x="3200" y="3434"/>
                    <a:pt x="2935" y="3637"/>
                    <a:pt x="2653" y="3806"/>
                  </a:cubicBezTo>
                  <a:cubicBezTo>
                    <a:pt x="2438" y="3936"/>
                    <a:pt x="2205" y="4042"/>
                    <a:pt x="1977" y="4127"/>
                  </a:cubicBezTo>
                  <a:cubicBezTo>
                    <a:pt x="1872" y="3723"/>
                    <a:pt x="1778" y="3319"/>
                    <a:pt x="1701" y="2908"/>
                  </a:cubicBezTo>
                  <a:cubicBezTo>
                    <a:pt x="1521" y="1957"/>
                    <a:pt x="1445" y="987"/>
                    <a:pt x="141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46" name="Google Shape;9146;p31"/>
            <p:cNvSpPr/>
            <p:nvPr/>
          </p:nvSpPr>
          <p:spPr>
            <a:xfrm>
              <a:off x="8805918" y="-795691"/>
              <a:ext cx="290002" cy="573713"/>
            </a:xfrm>
            <a:custGeom>
              <a:avLst/>
              <a:gdLst/>
              <a:ahLst/>
              <a:cxnLst/>
              <a:rect l="l" t="t" r="r" b="b"/>
              <a:pathLst>
                <a:path w="8251" h="16323" extrusionOk="0">
                  <a:moveTo>
                    <a:pt x="2664" y="1"/>
                  </a:moveTo>
                  <a:cubicBezTo>
                    <a:pt x="2536" y="1"/>
                    <a:pt x="2408" y="23"/>
                    <a:pt x="2283" y="73"/>
                  </a:cubicBezTo>
                  <a:cubicBezTo>
                    <a:pt x="1936" y="211"/>
                    <a:pt x="1697" y="530"/>
                    <a:pt x="1480" y="839"/>
                  </a:cubicBezTo>
                  <a:cubicBezTo>
                    <a:pt x="987" y="1527"/>
                    <a:pt x="494" y="2215"/>
                    <a:pt x="1" y="2905"/>
                  </a:cubicBezTo>
                  <a:cubicBezTo>
                    <a:pt x="1" y="2905"/>
                    <a:pt x="1123" y="1579"/>
                    <a:pt x="2208" y="1579"/>
                  </a:cubicBezTo>
                  <a:cubicBezTo>
                    <a:pt x="2540" y="1579"/>
                    <a:pt x="2869" y="1703"/>
                    <a:pt x="3161" y="2027"/>
                  </a:cubicBezTo>
                  <a:cubicBezTo>
                    <a:pt x="4410" y="3411"/>
                    <a:pt x="5405" y="2778"/>
                    <a:pt x="5982" y="3703"/>
                  </a:cubicBezTo>
                  <a:cubicBezTo>
                    <a:pt x="6559" y="4628"/>
                    <a:pt x="5063" y="11443"/>
                    <a:pt x="731" y="16323"/>
                  </a:cubicBezTo>
                  <a:cubicBezTo>
                    <a:pt x="975" y="16291"/>
                    <a:pt x="1227" y="16153"/>
                    <a:pt x="1490" y="15866"/>
                  </a:cubicBezTo>
                  <a:cubicBezTo>
                    <a:pt x="4589" y="12452"/>
                    <a:pt x="6852" y="8263"/>
                    <a:pt x="8032" y="3755"/>
                  </a:cubicBezTo>
                  <a:cubicBezTo>
                    <a:pt x="8212" y="3062"/>
                    <a:pt x="8251" y="2112"/>
                    <a:pt x="7591" y="1829"/>
                  </a:cubicBezTo>
                  <a:cubicBezTo>
                    <a:pt x="7476" y="1780"/>
                    <a:pt x="7359" y="1761"/>
                    <a:pt x="7240" y="1761"/>
                  </a:cubicBezTo>
                  <a:cubicBezTo>
                    <a:pt x="6841" y="1761"/>
                    <a:pt x="6423" y="1975"/>
                    <a:pt x="6008" y="1976"/>
                  </a:cubicBezTo>
                  <a:cubicBezTo>
                    <a:pt x="6006" y="1976"/>
                    <a:pt x="6004" y="1976"/>
                    <a:pt x="6003" y="1976"/>
                  </a:cubicBezTo>
                  <a:cubicBezTo>
                    <a:pt x="5283" y="1976"/>
                    <a:pt x="4715" y="1363"/>
                    <a:pt x="4197" y="842"/>
                  </a:cubicBezTo>
                  <a:cubicBezTo>
                    <a:pt x="3777" y="418"/>
                    <a:pt x="3218" y="1"/>
                    <a:pt x="2664" y="1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47" name="Google Shape;9147;p31"/>
            <p:cNvSpPr/>
            <p:nvPr/>
          </p:nvSpPr>
          <p:spPr>
            <a:xfrm>
              <a:off x="8606074" y="-598693"/>
              <a:ext cx="161222" cy="340228"/>
            </a:xfrm>
            <a:custGeom>
              <a:avLst/>
              <a:gdLst/>
              <a:ahLst/>
              <a:cxnLst/>
              <a:rect l="l" t="t" r="r" b="b"/>
              <a:pathLst>
                <a:path w="4587" h="9680" extrusionOk="0">
                  <a:moveTo>
                    <a:pt x="2815" y="0"/>
                  </a:moveTo>
                  <a:lnTo>
                    <a:pt x="2815" y="0"/>
                  </a:lnTo>
                  <a:cubicBezTo>
                    <a:pt x="2829" y="157"/>
                    <a:pt x="2845" y="315"/>
                    <a:pt x="2852" y="472"/>
                  </a:cubicBezTo>
                  <a:cubicBezTo>
                    <a:pt x="2882" y="1196"/>
                    <a:pt x="2622" y="2049"/>
                    <a:pt x="1936" y="2242"/>
                  </a:cubicBezTo>
                  <a:cubicBezTo>
                    <a:pt x="1673" y="2315"/>
                    <a:pt x="1388" y="2278"/>
                    <a:pt x="1122" y="2342"/>
                  </a:cubicBezTo>
                  <a:cubicBezTo>
                    <a:pt x="490" y="2492"/>
                    <a:pt x="122" y="3197"/>
                    <a:pt x="143" y="3857"/>
                  </a:cubicBezTo>
                  <a:cubicBezTo>
                    <a:pt x="164" y="4515"/>
                    <a:pt x="490" y="5130"/>
                    <a:pt x="846" y="5690"/>
                  </a:cubicBezTo>
                  <a:cubicBezTo>
                    <a:pt x="1769" y="7146"/>
                    <a:pt x="2958" y="8433"/>
                    <a:pt x="4327" y="9472"/>
                  </a:cubicBezTo>
                  <a:cubicBezTo>
                    <a:pt x="4415" y="9538"/>
                    <a:pt x="4501" y="9608"/>
                    <a:pt x="4587" y="9679"/>
                  </a:cubicBezTo>
                  <a:cubicBezTo>
                    <a:pt x="0" y="4224"/>
                    <a:pt x="1493" y="3782"/>
                    <a:pt x="2758" y="2852"/>
                  </a:cubicBezTo>
                  <a:cubicBezTo>
                    <a:pt x="3984" y="1951"/>
                    <a:pt x="2881" y="107"/>
                    <a:pt x="2815" y="0"/>
                  </a:cubicBezTo>
                  <a:close/>
                </a:path>
              </a:pathLst>
            </a:custGeom>
            <a:solidFill>
              <a:srgbClr val="000000">
                <a:alpha val="18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48" name="Google Shape;9148;p31"/>
            <p:cNvSpPr/>
            <p:nvPr/>
          </p:nvSpPr>
          <p:spPr>
            <a:xfrm>
              <a:off x="9360004" y="788303"/>
              <a:ext cx="1961055" cy="1806652"/>
            </a:xfrm>
            <a:custGeom>
              <a:avLst/>
              <a:gdLst/>
              <a:ahLst/>
              <a:cxnLst/>
              <a:rect l="l" t="t" r="r" b="b"/>
              <a:pathLst>
                <a:path w="55795" h="51402" extrusionOk="0">
                  <a:moveTo>
                    <a:pt x="14446" y="0"/>
                  </a:moveTo>
                  <a:cubicBezTo>
                    <a:pt x="12555" y="0"/>
                    <a:pt x="10741" y="1054"/>
                    <a:pt x="9586" y="2540"/>
                  </a:cubicBezTo>
                  <a:cubicBezTo>
                    <a:pt x="6681" y="6277"/>
                    <a:pt x="7524" y="12231"/>
                    <a:pt x="8563" y="16589"/>
                  </a:cubicBezTo>
                  <a:cubicBezTo>
                    <a:pt x="7568" y="16025"/>
                    <a:pt x="6535" y="15655"/>
                    <a:pt x="5533" y="15655"/>
                  </a:cubicBezTo>
                  <a:cubicBezTo>
                    <a:pt x="4599" y="15655"/>
                    <a:pt x="3693" y="15977"/>
                    <a:pt x="2869" y="16762"/>
                  </a:cubicBezTo>
                  <a:cubicBezTo>
                    <a:pt x="0" y="19496"/>
                    <a:pt x="3368" y="23204"/>
                    <a:pt x="5321" y="25250"/>
                  </a:cubicBezTo>
                  <a:cubicBezTo>
                    <a:pt x="6853" y="26855"/>
                    <a:pt x="8606" y="28259"/>
                    <a:pt x="10493" y="29421"/>
                  </a:cubicBezTo>
                  <a:cubicBezTo>
                    <a:pt x="11208" y="29860"/>
                    <a:pt x="11942" y="30271"/>
                    <a:pt x="12687" y="30660"/>
                  </a:cubicBezTo>
                  <a:cubicBezTo>
                    <a:pt x="10672" y="30664"/>
                    <a:pt x="8615" y="31053"/>
                    <a:pt x="6660" y="31471"/>
                  </a:cubicBezTo>
                  <a:cubicBezTo>
                    <a:pt x="4847" y="31857"/>
                    <a:pt x="2353" y="32164"/>
                    <a:pt x="1273" y="33882"/>
                  </a:cubicBezTo>
                  <a:cubicBezTo>
                    <a:pt x="254" y="35502"/>
                    <a:pt x="1009" y="37424"/>
                    <a:pt x="2461" y="38461"/>
                  </a:cubicBezTo>
                  <a:cubicBezTo>
                    <a:pt x="3643" y="39305"/>
                    <a:pt x="5030" y="39613"/>
                    <a:pt x="6479" y="39613"/>
                  </a:cubicBezTo>
                  <a:cubicBezTo>
                    <a:pt x="7999" y="39613"/>
                    <a:pt x="9587" y="39274"/>
                    <a:pt x="11076" y="38860"/>
                  </a:cubicBezTo>
                  <a:lnTo>
                    <a:pt x="11076" y="38860"/>
                  </a:lnTo>
                  <a:cubicBezTo>
                    <a:pt x="10621" y="39799"/>
                    <a:pt x="10303" y="40810"/>
                    <a:pt x="10171" y="41889"/>
                  </a:cubicBezTo>
                  <a:cubicBezTo>
                    <a:pt x="9585" y="46647"/>
                    <a:pt x="12761" y="50139"/>
                    <a:pt x="17295" y="51049"/>
                  </a:cubicBezTo>
                  <a:cubicBezTo>
                    <a:pt x="18227" y="51237"/>
                    <a:pt x="19249" y="51402"/>
                    <a:pt x="20255" y="51402"/>
                  </a:cubicBezTo>
                  <a:cubicBezTo>
                    <a:pt x="21472" y="51402"/>
                    <a:pt x="22666" y="51159"/>
                    <a:pt x="23646" y="50421"/>
                  </a:cubicBezTo>
                  <a:cubicBezTo>
                    <a:pt x="24865" y="49503"/>
                    <a:pt x="25313" y="48104"/>
                    <a:pt x="25402" y="46660"/>
                  </a:cubicBezTo>
                  <a:cubicBezTo>
                    <a:pt x="26389" y="47597"/>
                    <a:pt x="27465" y="48443"/>
                    <a:pt x="28587" y="49217"/>
                  </a:cubicBezTo>
                  <a:cubicBezTo>
                    <a:pt x="29831" y="50073"/>
                    <a:pt x="31313" y="50864"/>
                    <a:pt x="32843" y="50864"/>
                  </a:cubicBezTo>
                  <a:cubicBezTo>
                    <a:pt x="33246" y="50864"/>
                    <a:pt x="33653" y="50809"/>
                    <a:pt x="34059" y="50686"/>
                  </a:cubicBezTo>
                  <a:cubicBezTo>
                    <a:pt x="35958" y="50113"/>
                    <a:pt x="36798" y="48114"/>
                    <a:pt x="36388" y="46274"/>
                  </a:cubicBezTo>
                  <a:cubicBezTo>
                    <a:pt x="36318" y="45963"/>
                    <a:pt x="36222" y="45660"/>
                    <a:pt x="36105" y="45361"/>
                  </a:cubicBezTo>
                  <a:lnTo>
                    <a:pt x="36105" y="45361"/>
                  </a:lnTo>
                  <a:cubicBezTo>
                    <a:pt x="39513" y="46713"/>
                    <a:pt x="43056" y="47703"/>
                    <a:pt x="46557" y="48363"/>
                  </a:cubicBezTo>
                  <a:cubicBezTo>
                    <a:pt x="47372" y="48517"/>
                    <a:pt x="48218" y="48618"/>
                    <a:pt x="49056" y="48618"/>
                  </a:cubicBezTo>
                  <a:cubicBezTo>
                    <a:pt x="50727" y="48618"/>
                    <a:pt x="52364" y="48215"/>
                    <a:pt x="53660" y="47026"/>
                  </a:cubicBezTo>
                  <a:cubicBezTo>
                    <a:pt x="55493" y="45341"/>
                    <a:pt x="55794" y="42796"/>
                    <a:pt x="54761" y="40594"/>
                  </a:cubicBezTo>
                  <a:cubicBezTo>
                    <a:pt x="53597" y="38115"/>
                    <a:pt x="51125" y="36859"/>
                    <a:pt x="48692" y="35896"/>
                  </a:cubicBezTo>
                  <a:cubicBezTo>
                    <a:pt x="45956" y="34813"/>
                    <a:pt x="43155" y="33895"/>
                    <a:pt x="40327" y="33086"/>
                  </a:cubicBezTo>
                  <a:cubicBezTo>
                    <a:pt x="37117" y="32166"/>
                    <a:pt x="33865" y="31393"/>
                    <a:pt x="30600" y="30691"/>
                  </a:cubicBezTo>
                  <a:cubicBezTo>
                    <a:pt x="27571" y="30039"/>
                    <a:pt x="24438" y="29133"/>
                    <a:pt x="21329" y="29133"/>
                  </a:cubicBezTo>
                  <a:cubicBezTo>
                    <a:pt x="21148" y="29133"/>
                    <a:pt x="20967" y="29136"/>
                    <a:pt x="20787" y="29142"/>
                  </a:cubicBezTo>
                  <a:cubicBezTo>
                    <a:pt x="20681" y="29145"/>
                    <a:pt x="20581" y="29162"/>
                    <a:pt x="20484" y="29185"/>
                  </a:cubicBezTo>
                  <a:cubicBezTo>
                    <a:pt x="20501" y="28127"/>
                    <a:pt x="20410" y="27042"/>
                    <a:pt x="20480" y="26050"/>
                  </a:cubicBezTo>
                  <a:cubicBezTo>
                    <a:pt x="20642" y="23713"/>
                    <a:pt x="20928" y="21397"/>
                    <a:pt x="21207" y="19071"/>
                  </a:cubicBezTo>
                  <a:cubicBezTo>
                    <a:pt x="21760" y="14470"/>
                    <a:pt x="22217" y="9497"/>
                    <a:pt x="20442" y="5087"/>
                  </a:cubicBezTo>
                  <a:cubicBezTo>
                    <a:pt x="19567" y="2911"/>
                    <a:pt x="17999" y="699"/>
                    <a:pt x="15584" y="131"/>
                  </a:cubicBezTo>
                  <a:cubicBezTo>
                    <a:pt x="15205" y="42"/>
                    <a:pt x="14824" y="0"/>
                    <a:pt x="144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49" name="Google Shape;9149;p31"/>
            <p:cNvSpPr/>
            <p:nvPr/>
          </p:nvSpPr>
          <p:spPr>
            <a:xfrm>
              <a:off x="9824010" y="2035133"/>
              <a:ext cx="188250" cy="497935"/>
            </a:xfrm>
            <a:custGeom>
              <a:avLst/>
              <a:gdLst/>
              <a:ahLst/>
              <a:cxnLst/>
              <a:rect l="l" t="t" r="r" b="b"/>
              <a:pathLst>
                <a:path w="5356" h="14167" extrusionOk="0">
                  <a:moveTo>
                    <a:pt x="5238" y="1"/>
                  </a:moveTo>
                  <a:cubicBezTo>
                    <a:pt x="5198" y="1"/>
                    <a:pt x="5157" y="24"/>
                    <a:pt x="5140" y="76"/>
                  </a:cubicBezTo>
                  <a:cubicBezTo>
                    <a:pt x="4200" y="2855"/>
                    <a:pt x="3405" y="5668"/>
                    <a:pt x="2358" y="8411"/>
                  </a:cubicBezTo>
                  <a:cubicBezTo>
                    <a:pt x="1657" y="10248"/>
                    <a:pt x="834" y="12014"/>
                    <a:pt x="1" y="13780"/>
                  </a:cubicBezTo>
                  <a:cubicBezTo>
                    <a:pt x="182" y="13915"/>
                    <a:pt x="368" y="14044"/>
                    <a:pt x="556" y="14167"/>
                  </a:cubicBezTo>
                  <a:cubicBezTo>
                    <a:pt x="1334" y="12502"/>
                    <a:pt x="2012" y="10783"/>
                    <a:pt x="2660" y="9090"/>
                  </a:cubicBezTo>
                  <a:cubicBezTo>
                    <a:pt x="3764" y="6194"/>
                    <a:pt x="4799" y="3185"/>
                    <a:pt x="5341" y="127"/>
                  </a:cubicBezTo>
                  <a:cubicBezTo>
                    <a:pt x="5355" y="49"/>
                    <a:pt x="5297" y="1"/>
                    <a:pt x="5238" y="1"/>
                  </a:cubicBezTo>
                  <a:close/>
                </a:path>
              </a:pathLst>
            </a:custGeom>
            <a:solidFill>
              <a:srgbClr val="000000">
                <a:alpha val="18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50" name="Google Shape;9150;p31"/>
            <p:cNvSpPr/>
            <p:nvPr/>
          </p:nvSpPr>
          <p:spPr>
            <a:xfrm>
              <a:off x="10047015" y="2073584"/>
              <a:ext cx="55849" cy="521308"/>
            </a:xfrm>
            <a:custGeom>
              <a:avLst/>
              <a:gdLst/>
              <a:ahLst/>
              <a:cxnLst/>
              <a:rect l="l" t="t" r="r" b="b"/>
              <a:pathLst>
                <a:path w="1589" h="14832" extrusionOk="0">
                  <a:moveTo>
                    <a:pt x="972" y="0"/>
                  </a:moveTo>
                  <a:cubicBezTo>
                    <a:pt x="884" y="0"/>
                    <a:pt x="805" y="50"/>
                    <a:pt x="791" y="166"/>
                  </a:cubicBezTo>
                  <a:cubicBezTo>
                    <a:pt x="440" y="3131"/>
                    <a:pt x="522" y="6182"/>
                    <a:pt x="367" y="9165"/>
                  </a:cubicBezTo>
                  <a:cubicBezTo>
                    <a:pt x="268" y="11048"/>
                    <a:pt x="145" y="12927"/>
                    <a:pt x="1" y="14806"/>
                  </a:cubicBezTo>
                  <a:cubicBezTo>
                    <a:pt x="236" y="14822"/>
                    <a:pt x="472" y="14832"/>
                    <a:pt x="708" y="14832"/>
                  </a:cubicBezTo>
                  <a:cubicBezTo>
                    <a:pt x="831" y="14832"/>
                    <a:pt x="954" y="14829"/>
                    <a:pt x="1077" y="14823"/>
                  </a:cubicBezTo>
                  <a:cubicBezTo>
                    <a:pt x="1170" y="13033"/>
                    <a:pt x="1245" y="11240"/>
                    <a:pt x="1295" y="9446"/>
                  </a:cubicBezTo>
                  <a:cubicBezTo>
                    <a:pt x="1380" y="6407"/>
                    <a:pt x="1588" y="3242"/>
                    <a:pt x="1234" y="218"/>
                  </a:cubicBezTo>
                  <a:cubicBezTo>
                    <a:pt x="1219" y="87"/>
                    <a:pt x="1088" y="0"/>
                    <a:pt x="972" y="0"/>
                  </a:cubicBezTo>
                  <a:close/>
                </a:path>
              </a:pathLst>
            </a:custGeom>
            <a:solidFill>
              <a:srgbClr val="000000">
                <a:alpha val="18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51" name="Google Shape;9151;p31"/>
            <p:cNvSpPr/>
            <p:nvPr/>
          </p:nvSpPr>
          <p:spPr>
            <a:xfrm>
              <a:off x="10255505" y="2072705"/>
              <a:ext cx="1044197" cy="319842"/>
            </a:xfrm>
            <a:custGeom>
              <a:avLst/>
              <a:gdLst/>
              <a:ahLst/>
              <a:cxnLst/>
              <a:rect l="l" t="t" r="r" b="b"/>
              <a:pathLst>
                <a:path w="29709" h="9100" extrusionOk="0">
                  <a:moveTo>
                    <a:pt x="236" y="1"/>
                  </a:moveTo>
                  <a:cubicBezTo>
                    <a:pt x="3" y="1"/>
                    <a:pt x="0" y="343"/>
                    <a:pt x="207" y="406"/>
                  </a:cubicBezTo>
                  <a:lnTo>
                    <a:pt x="203" y="413"/>
                  </a:lnTo>
                  <a:cubicBezTo>
                    <a:pt x="2793" y="1227"/>
                    <a:pt x="5544" y="1644"/>
                    <a:pt x="8176" y="2309"/>
                  </a:cubicBezTo>
                  <a:cubicBezTo>
                    <a:pt x="10922" y="3003"/>
                    <a:pt x="13652" y="3766"/>
                    <a:pt x="16363" y="4586"/>
                  </a:cubicBezTo>
                  <a:cubicBezTo>
                    <a:pt x="20725" y="5907"/>
                    <a:pt x="25025" y="7417"/>
                    <a:pt x="29257" y="9100"/>
                  </a:cubicBezTo>
                  <a:cubicBezTo>
                    <a:pt x="29458" y="8726"/>
                    <a:pt x="29607" y="8336"/>
                    <a:pt x="29708" y="7931"/>
                  </a:cubicBezTo>
                  <a:cubicBezTo>
                    <a:pt x="25500" y="6332"/>
                    <a:pt x="21234" y="4896"/>
                    <a:pt x="16904" y="3653"/>
                  </a:cubicBezTo>
                  <a:cubicBezTo>
                    <a:pt x="14088" y="2845"/>
                    <a:pt x="11248" y="2124"/>
                    <a:pt x="8387" y="1491"/>
                  </a:cubicBezTo>
                  <a:cubicBezTo>
                    <a:pt x="5725" y="900"/>
                    <a:pt x="2978" y="174"/>
                    <a:pt x="251" y="1"/>
                  </a:cubicBezTo>
                  <a:cubicBezTo>
                    <a:pt x="246" y="1"/>
                    <a:pt x="241" y="1"/>
                    <a:pt x="236" y="1"/>
                  </a:cubicBezTo>
                  <a:close/>
                </a:path>
              </a:pathLst>
            </a:custGeom>
            <a:solidFill>
              <a:srgbClr val="000000">
                <a:alpha val="18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52" name="Google Shape;9152;p31"/>
            <p:cNvSpPr/>
            <p:nvPr/>
          </p:nvSpPr>
          <p:spPr>
            <a:xfrm>
              <a:off x="10328364" y="2034571"/>
              <a:ext cx="955098" cy="178268"/>
            </a:xfrm>
            <a:custGeom>
              <a:avLst/>
              <a:gdLst/>
              <a:ahLst/>
              <a:cxnLst/>
              <a:rect l="l" t="t" r="r" b="b"/>
              <a:pathLst>
                <a:path w="27174" h="5072" extrusionOk="0">
                  <a:moveTo>
                    <a:pt x="85" y="0"/>
                  </a:moveTo>
                  <a:cubicBezTo>
                    <a:pt x="0" y="0"/>
                    <a:pt x="6" y="133"/>
                    <a:pt x="92" y="140"/>
                  </a:cubicBezTo>
                  <a:cubicBezTo>
                    <a:pt x="6043" y="626"/>
                    <a:pt x="11971" y="1458"/>
                    <a:pt x="17811" y="2705"/>
                  </a:cubicBezTo>
                  <a:cubicBezTo>
                    <a:pt x="20597" y="3299"/>
                    <a:pt x="23366" y="3985"/>
                    <a:pt x="26106" y="4760"/>
                  </a:cubicBezTo>
                  <a:cubicBezTo>
                    <a:pt x="26464" y="4860"/>
                    <a:pt x="26818" y="4967"/>
                    <a:pt x="27174" y="5071"/>
                  </a:cubicBezTo>
                  <a:cubicBezTo>
                    <a:pt x="27055" y="4828"/>
                    <a:pt x="26925" y="4595"/>
                    <a:pt x="26782" y="4377"/>
                  </a:cubicBezTo>
                  <a:cubicBezTo>
                    <a:pt x="26695" y="4351"/>
                    <a:pt x="26605" y="4327"/>
                    <a:pt x="26518" y="4301"/>
                  </a:cubicBezTo>
                  <a:cubicBezTo>
                    <a:pt x="23583" y="3505"/>
                    <a:pt x="20623" y="2809"/>
                    <a:pt x="17639" y="2219"/>
                  </a:cubicBezTo>
                  <a:cubicBezTo>
                    <a:pt x="11845" y="1070"/>
                    <a:pt x="5988" y="329"/>
                    <a:pt x="90" y="0"/>
                  </a:cubicBezTo>
                  <a:cubicBezTo>
                    <a:pt x="88" y="0"/>
                    <a:pt x="87" y="0"/>
                    <a:pt x="85" y="0"/>
                  </a:cubicBezTo>
                  <a:close/>
                </a:path>
              </a:pathLst>
            </a:custGeom>
            <a:solidFill>
              <a:srgbClr val="000000">
                <a:alpha val="18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53" name="Google Shape;9153;p31"/>
            <p:cNvSpPr/>
            <p:nvPr/>
          </p:nvSpPr>
          <p:spPr>
            <a:xfrm>
              <a:off x="9807878" y="795402"/>
              <a:ext cx="162592" cy="855385"/>
            </a:xfrm>
            <a:custGeom>
              <a:avLst/>
              <a:gdLst/>
              <a:ahLst/>
              <a:cxnLst/>
              <a:rect l="l" t="t" r="r" b="b"/>
              <a:pathLst>
                <a:path w="4626" h="24337" extrusionOk="0">
                  <a:moveTo>
                    <a:pt x="261" y="1"/>
                  </a:moveTo>
                  <a:cubicBezTo>
                    <a:pt x="171" y="24"/>
                    <a:pt x="85" y="51"/>
                    <a:pt x="1" y="80"/>
                  </a:cubicBezTo>
                  <a:cubicBezTo>
                    <a:pt x="1080" y="3759"/>
                    <a:pt x="2070" y="7454"/>
                    <a:pt x="2694" y="11243"/>
                  </a:cubicBezTo>
                  <a:cubicBezTo>
                    <a:pt x="3040" y="13339"/>
                    <a:pt x="3290" y="15452"/>
                    <a:pt x="3444" y="17573"/>
                  </a:cubicBezTo>
                  <a:cubicBezTo>
                    <a:pt x="3600" y="19703"/>
                    <a:pt x="3421" y="21921"/>
                    <a:pt x="3707" y="24027"/>
                  </a:cubicBezTo>
                  <a:cubicBezTo>
                    <a:pt x="3732" y="24212"/>
                    <a:pt x="3916" y="24337"/>
                    <a:pt x="4080" y="24337"/>
                  </a:cubicBezTo>
                  <a:cubicBezTo>
                    <a:pt x="4203" y="24337"/>
                    <a:pt x="4315" y="24267"/>
                    <a:pt x="4340" y="24100"/>
                  </a:cubicBezTo>
                  <a:cubicBezTo>
                    <a:pt x="4626" y="22159"/>
                    <a:pt x="4354" y="20043"/>
                    <a:pt x="4194" y="18096"/>
                  </a:cubicBezTo>
                  <a:cubicBezTo>
                    <a:pt x="4026" y="16010"/>
                    <a:pt x="3764" y="13931"/>
                    <a:pt x="3416" y="11866"/>
                  </a:cubicBezTo>
                  <a:cubicBezTo>
                    <a:pt x="2736" y="7827"/>
                    <a:pt x="1748" y="3819"/>
                    <a:pt x="261" y="1"/>
                  </a:cubicBezTo>
                  <a:close/>
                </a:path>
              </a:pathLst>
            </a:custGeom>
            <a:solidFill>
              <a:srgbClr val="000000">
                <a:alpha val="18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54" name="Google Shape;9154;p31"/>
            <p:cNvSpPr/>
            <p:nvPr/>
          </p:nvSpPr>
          <p:spPr>
            <a:xfrm>
              <a:off x="9423655" y="1428430"/>
              <a:ext cx="549426" cy="358961"/>
            </a:xfrm>
            <a:custGeom>
              <a:avLst/>
              <a:gdLst/>
              <a:ahLst/>
              <a:cxnLst/>
              <a:rect l="l" t="t" r="r" b="b"/>
              <a:pathLst>
                <a:path w="15632" h="10213" extrusionOk="0">
                  <a:moveTo>
                    <a:pt x="105" y="0"/>
                  </a:moveTo>
                  <a:cubicBezTo>
                    <a:pt x="62" y="133"/>
                    <a:pt x="27" y="266"/>
                    <a:pt x="1" y="400"/>
                  </a:cubicBezTo>
                  <a:cubicBezTo>
                    <a:pt x="3950" y="4771"/>
                    <a:pt x="9558" y="8363"/>
                    <a:pt x="15029" y="10196"/>
                  </a:cubicBezTo>
                  <a:cubicBezTo>
                    <a:pt x="15063" y="10208"/>
                    <a:pt x="15097" y="10213"/>
                    <a:pt x="15128" y="10213"/>
                  </a:cubicBezTo>
                  <a:cubicBezTo>
                    <a:pt x="15449" y="10213"/>
                    <a:pt x="15631" y="9681"/>
                    <a:pt x="15291" y="9542"/>
                  </a:cubicBezTo>
                  <a:cubicBezTo>
                    <a:pt x="12345" y="8322"/>
                    <a:pt x="9503" y="7086"/>
                    <a:pt x="6809" y="5356"/>
                  </a:cubicBezTo>
                  <a:cubicBezTo>
                    <a:pt x="4372" y="3787"/>
                    <a:pt x="2230" y="1931"/>
                    <a:pt x="105" y="0"/>
                  </a:cubicBezTo>
                  <a:close/>
                </a:path>
              </a:pathLst>
            </a:custGeom>
            <a:solidFill>
              <a:srgbClr val="000000">
                <a:alpha val="18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55" name="Google Shape;9155;p31"/>
            <p:cNvSpPr/>
            <p:nvPr/>
          </p:nvSpPr>
          <p:spPr>
            <a:xfrm>
              <a:off x="9960765" y="814803"/>
              <a:ext cx="54619" cy="766778"/>
            </a:xfrm>
            <a:custGeom>
              <a:avLst/>
              <a:gdLst/>
              <a:ahLst/>
              <a:cxnLst/>
              <a:rect l="l" t="t" r="r" b="b"/>
              <a:pathLst>
                <a:path w="1554" h="21816" extrusionOk="0">
                  <a:moveTo>
                    <a:pt x="0" y="0"/>
                  </a:moveTo>
                  <a:lnTo>
                    <a:pt x="0" y="0"/>
                  </a:lnTo>
                  <a:cubicBezTo>
                    <a:pt x="513" y="3391"/>
                    <a:pt x="830" y="6812"/>
                    <a:pt x="902" y="10238"/>
                  </a:cubicBezTo>
                  <a:cubicBezTo>
                    <a:pt x="940" y="12048"/>
                    <a:pt x="906" y="13860"/>
                    <a:pt x="800" y="15668"/>
                  </a:cubicBezTo>
                  <a:cubicBezTo>
                    <a:pt x="687" y="17594"/>
                    <a:pt x="135" y="19707"/>
                    <a:pt x="330" y="21610"/>
                  </a:cubicBezTo>
                  <a:cubicBezTo>
                    <a:pt x="345" y="21746"/>
                    <a:pt x="442" y="21816"/>
                    <a:pt x="542" y="21816"/>
                  </a:cubicBezTo>
                  <a:cubicBezTo>
                    <a:pt x="628" y="21816"/>
                    <a:pt x="716" y="21765"/>
                    <a:pt x="757" y="21660"/>
                  </a:cubicBezTo>
                  <a:cubicBezTo>
                    <a:pt x="1392" y="20040"/>
                    <a:pt x="1316" y="17924"/>
                    <a:pt x="1413" y="16199"/>
                  </a:cubicBezTo>
                  <a:cubicBezTo>
                    <a:pt x="1530" y="14120"/>
                    <a:pt x="1553" y="12037"/>
                    <a:pt x="1485" y="9957"/>
                  </a:cubicBezTo>
                  <a:cubicBezTo>
                    <a:pt x="1378" y="6695"/>
                    <a:pt x="1015" y="3464"/>
                    <a:pt x="407" y="269"/>
                  </a:cubicBezTo>
                  <a:cubicBezTo>
                    <a:pt x="276" y="173"/>
                    <a:pt x="140" y="85"/>
                    <a:pt x="0" y="0"/>
                  </a:cubicBezTo>
                  <a:close/>
                </a:path>
              </a:pathLst>
            </a:custGeom>
            <a:solidFill>
              <a:srgbClr val="000000">
                <a:alpha val="18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56" name="Google Shape;9156;p31"/>
            <p:cNvSpPr/>
            <p:nvPr/>
          </p:nvSpPr>
          <p:spPr>
            <a:xfrm>
              <a:off x="9972012" y="840250"/>
              <a:ext cx="1331458" cy="1220954"/>
            </a:xfrm>
            <a:custGeom>
              <a:avLst/>
              <a:gdLst/>
              <a:ahLst/>
              <a:cxnLst/>
              <a:rect l="l" t="t" r="r" b="b"/>
              <a:pathLst>
                <a:path w="37882" h="34738" extrusionOk="0">
                  <a:moveTo>
                    <a:pt x="12021" y="1"/>
                  </a:moveTo>
                  <a:cubicBezTo>
                    <a:pt x="10966" y="1"/>
                    <a:pt x="9856" y="430"/>
                    <a:pt x="8905" y="1367"/>
                  </a:cubicBezTo>
                  <a:cubicBezTo>
                    <a:pt x="7310" y="2939"/>
                    <a:pt x="6461" y="5299"/>
                    <a:pt x="5618" y="7329"/>
                  </a:cubicBezTo>
                  <a:cubicBezTo>
                    <a:pt x="4743" y="9437"/>
                    <a:pt x="3982" y="11583"/>
                    <a:pt x="3371" y="13783"/>
                  </a:cubicBezTo>
                  <a:cubicBezTo>
                    <a:pt x="2171" y="18100"/>
                    <a:pt x="1556" y="22438"/>
                    <a:pt x="1511" y="26880"/>
                  </a:cubicBezTo>
                  <a:cubicBezTo>
                    <a:pt x="1331" y="27160"/>
                    <a:pt x="1150" y="27444"/>
                    <a:pt x="978" y="27729"/>
                  </a:cubicBezTo>
                  <a:cubicBezTo>
                    <a:pt x="630" y="28290"/>
                    <a:pt x="766" y="28815"/>
                    <a:pt x="1109" y="29162"/>
                  </a:cubicBezTo>
                  <a:cubicBezTo>
                    <a:pt x="0" y="29998"/>
                    <a:pt x="336" y="31411"/>
                    <a:pt x="1245" y="32015"/>
                  </a:cubicBezTo>
                  <a:cubicBezTo>
                    <a:pt x="1502" y="32832"/>
                    <a:pt x="2175" y="33527"/>
                    <a:pt x="3259" y="33587"/>
                  </a:cubicBezTo>
                  <a:cubicBezTo>
                    <a:pt x="9439" y="33923"/>
                    <a:pt x="15620" y="34258"/>
                    <a:pt x="21800" y="34594"/>
                  </a:cubicBezTo>
                  <a:cubicBezTo>
                    <a:pt x="23061" y="34662"/>
                    <a:pt x="24397" y="34737"/>
                    <a:pt x="25742" y="34737"/>
                  </a:cubicBezTo>
                  <a:cubicBezTo>
                    <a:pt x="29768" y="34737"/>
                    <a:pt x="33877" y="34064"/>
                    <a:pt x="36317" y="30511"/>
                  </a:cubicBezTo>
                  <a:cubicBezTo>
                    <a:pt x="37506" y="28782"/>
                    <a:pt x="37881" y="26316"/>
                    <a:pt x="37073" y="24357"/>
                  </a:cubicBezTo>
                  <a:cubicBezTo>
                    <a:pt x="36151" y="22126"/>
                    <a:pt x="33919" y="21119"/>
                    <a:pt x="31643" y="20873"/>
                  </a:cubicBezTo>
                  <a:cubicBezTo>
                    <a:pt x="30596" y="20760"/>
                    <a:pt x="29532" y="20708"/>
                    <a:pt x="28459" y="20708"/>
                  </a:cubicBezTo>
                  <a:cubicBezTo>
                    <a:pt x="24925" y="20708"/>
                    <a:pt x="21300" y="21271"/>
                    <a:pt x="17899" y="22058"/>
                  </a:cubicBezTo>
                  <a:cubicBezTo>
                    <a:pt x="20891" y="19419"/>
                    <a:pt x="23627" y="16487"/>
                    <a:pt x="26012" y="13206"/>
                  </a:cubicBezTo>
                  <a:cubicBezTo>
                    <a:pt x="27072" y="11747"/>
                    <a:pt x="28258" y="10066"/>
                    <a:pt x="27580" y="8182"/>
                  </a:cubicBezTo>
                  <a:cubicBezTo>
                    <a:pt x="27129" y="6929"/>
                    <a:pt x="26062" y="6332"/>
                    <a:pt x="24899" y="6332"/>
                  </a:cubicBezTo>
                  <a:cubicBezTo>
                    <a:pt x="24464" y="6332"/>
                    <a:pt x="24016" y="6415"/>
                    <a:pt x="23582" y="6579"/>
                  </a:cubicBezTo>
                  <a:cubicBezTo>
                    <a:pt x="21447" y="7385"/>
                    <a:pt x="19435" y="9008"/>
                    <a:pt x="17603" y="10334"/>
                  </a:cubicBezTo>
                  <a:cubicBezTo>
                    <a:pt x="15685" y="11720"/>
                    <a:pt x="13837" y="13209"/>
                    <a:pt x="12072" y="14786"/>
                  </a:cubicBezTo>
                  <a:cubicBezTo>
                    <a:pt x="12040" y="14815"/>
                    <a:pt x="12008" y="14846"/>
                    <a:pt x="11975" y="14874"/>
                  </a:cubicBezTo>
                  <a:cubicBezTo>
                    <a:pt x="12853" y="13215"/>
                    <a:pt x="13658" y="11522"/>
                    <a:pt x="14410" y="9800"/>
                  </a:cubicBezTo>
                  <a:cubicBezTo>
                    <a:pt x="15183" y="8032"/>
                    <a:pt x="16110" y="6085"/>
                    <a:pt x="15992" y="4106"/>
                  </a:cubicBezTo>
                  <a:cubicBezTo>
                    <a:pt x="15841" y="1553"/>
                    <a:pt x="14029" y="1"/>
                    <a:pt x="1202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57" name="Google Shape;9157;p31"/>
            <p:cNvSpPr/>
            <p:nvPr/>
          </p:nvSpPr>
          <p:spPr>
            <a:xfrm>
              <a:off x="9260469" y="1840385"/>
              <a:ext cx="817285" cy="399908"/>
            </a:xfrm>
            <a:custGeom>
              <a:avLst/>
              <a:gdLst/>
              <a:ahLst/>
              <a:cxnLst/>
              <a:rect l="l" t="t" r="r" b="b"/>
              <a:pathLst>
                <a:path w="23253" h="11378" extrusionOk="0">
                  <a:moveTo>
                    <a:pt x="12786" y="1"/>
                  </a:moveTo>
                  <a:cubicBezTo>
                    <a:pt x="11409" y="1"/>
                    <a:pt x="10034" y="142"/>
                    <a:pt x="8730" y="367"/>
                  </a:cubicBezTo>
                  <a:cubicBezTo>
                    <a:pt x="5478" y="929"/>
                    <a:pt x="0" y="2682"/>
                    <a:pt x="949" y="7044"/>
                  </a:cubicBezTo>
                  <a:cubicBezTo>
                    <a:pt x="1643" y="10232"/>
                    <a:pt x="4783" y="11377"/>
                    <a:pt x="7752" y="11377"/>
                  </a:cubicBezTo>
                  <a:cubicBezTo>
                    <a:pt x="8551" y="11377"/>
                    <a:pt x="9337" y="11294"/>
                    <a:pt x="10059" y="11146"/>
                  </a:cubicBezTo>
                  <a:cubicBezTo>
                    <a:pt x="14544" y="10228"/>
                    <a:pt x="18546" y="7411"/>
                    <a:pt x="21934" y="4461"/>
                  </a:cubicBezTo>
                  <a:cubicBezTo>
                    <a:pt x="23253" y="3311"/>
                    <a:pt x="22001" y="1469"/>
                    <a:pt x="20582" y="1360"/>
                  </a:cubicBezTo>
                  <a:cubicBezTo>
                    <a:pt x="20070" y="1322"/>
                    <a:pt x="19555" y="1296"/>
                    <a:pt x="19039" y="1279"/>
                  </a:cubicBezTo>
                  <a:cubicBezTo>
                    <a:pt x="17125" y="351"/>
                    <a:pt x="14952" y="1"/>
                    <a:pt x="127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58" name="Google Shape;9158;p31"/>
            <p:cNvSpPr/>
            <p:nvPr/>
          </p:nvSpPr>
          <p:spPr>
            <a:xfrm>
              <a:off x="10093268" y="2071264"/>
              <a:ext cx="733458" cy="616698"/>
            </a:xfrm>
            <a:custGeom>
              <a:avLst/>
              <a:gdLst/>
              <a:ahLst/>
              <a:cxnLst/>
              <a:rect l="l" t="t" r="r" b="b"/>
              <a:pathLst>
                <a:path w="20868" h="17546" extrusionOk="0">
                  <a:moveTo>
                    <a:pt x="4091" y="0"/>
                  </a:moveTo>
                  <a:cubicBezTo>
                    <a:pt x="3395" y="0"/>
                    <a:pt x="2751" y="361"/>
                    <a:pt x="2316" y="879"/>
                  </a:cubicBezTo>
                  <a:cubicBezTo>
                    <a:pt x="2230" y="840"/>
                    <a:pt x="2139" y="817"/>
                    <a:pt x="2051" y="817"/>
                  </a:cubicBezTo>
                  <a:cubicBezTo>
                    <a:pt x="1876" y="817"/>
                    <a:pt x="1712" y="908"/>
                    <a:pt x="1618" y="1135"/>
                  </a:cubicBezTo>
                  <a:cubicBezTo>
                    <a:pt x="1" y="5076"/>
                    <a:pt x="2516" y="9755"/>
                    <a:pt x="5210" y="12592"/>
                  </a:cubicBezTo>
                  <a:cubicBezTo>
                    <a:pt x="6836" y="14302"/>
                    <a:pt x="8941" y="15564"/>
                    <a:pt x="11124" y="16421"/>
                  </a:cubicBezTo>
                  <a:cubicBezTo>
                    <a:pt x="12580" y="16993"/>
                    <a:pt x="14290" y="17546"/>
                    <a:pt x="15935" y="17546"/>
                  </a:cubicBezTo>
                  <a:cubicBezTo>
                    <a:pt x="16514" y="17546"/>
                    <a:pt x="17084" y="17477"/>
                    <a:pt x="17633" y="17317"/>
                  </a:cubicBezTo>
                  <a:cubicBezTo>
                    <a:pt x="19786" y="16687"/>
                    <a:pt x="20868" y="14553"/>
                    <a:pt x="20117" y="12450"/>
                  </a:cubicBezTo>
                  <a:cubicBezTo>
                    <a:pt x="19417" y="10487"/>
                    <a:pt x="17413" y="8717"/>
                    <a:pt x="16002" y="7241"/>
                  </a:cubicBezTo>
                  <a:cubicBezTo>
                    <a:pt x="12837" y="3927"/>
                    <a:pt x="9084" y="1105"/>
                    <a:pt x="4552" y="54"/>
                  </a:cubicBezTo>
                  <a:cubicBezTo>
                    <a:pt x="4397" y="17"/>
                    <a:pt x="4243" y="0"/>
                    <a:pt x="409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59" name="Google Shape;9159;p31"/>
            <p:cNvSpPr/>
            <p:nvPr/>
          </p:nvSpPr>
          <p:spPr>
            <a:xfrm>
              <a:off x="9725881" y="1300672"/>
              <a:ext cx="815000" cy="955309"/>
            </a:xfrm>
            <a:custGeom>
              <a:avLst/>
              <a:gdLst/>
              <a:ahLst/>
              <a:cxnLst/>
              <a:rect l="l" t="t" r="r" b="b"/>
              <a:pathLst>
                <a:path w="23188" h="27180" extrusionOk="0">
                  <a:moveTo>
                    <a:pt x="8839" y="1"/>
                  </a:moveTo>
                  <a:cubicBezTo>
                    <a:pt x="8422" y="1"/>
                    <a:pt x="7992" y="153"/>
                    <a:pt x="7648" y="456"/>
                  </a:cubicBezTo>
                  <a:cubicBezTo>
                    <a:pt x="5569" y="2289"/>
                    <a:pt x="5044" y="4848"/>
                    <a:pt x="5213" y="7566"/>
                  </a:cubicBezTo>
                  <a:cubicBezTo>
                    <a:pt x="4688" y="7025"/>
                    <a:pt x="4084" y="6625"/>
                    <a:pt x="3413" y="6625"/>
                  </a:cubicBezTo>
                  <a:cubicBezTo>
                    <a:pt x="3019" y="6625"/>
                    <a:pt x="2603" y="6763"/>
                    <a:pt x="2165" y="7092"/>
                  </a:cubicBezTo>
                  <a:cubicBezTo>
                    <a:pt x="1" y="8719"/>
                    <a:pt x="1519" y="12143"/>
                    <a:pt x="2398" y="14010"/>
                  </a:cubicBezTo>
                  <a:cubicBezTo>
                    <a:pt x="3248" y="15817"/>
                    <a:pt x="4233" y="17429"/>
                    <a:pt x="5604" y="18719"/>
                  </a:cubicBezTo>
                  <a:cubicBezTo>
                    <a:pt x="4163" y="22094"/>
                    <a:pt x="6017" y="26185"/>
                    <a:pt x="9628" y="27154"/>
                  </a:cubicBezTo>
                  <a:cubicBezTo>
                    <a:pt x="9695" y="27172"/>
                    <a:pt x="9760" y="27180"/>
                    <a:pt x="9822" y="27180"/>
                  </a:cubicBezTo>
                  <a:cubicBezTo>
                    <a:pt x="10168" y="27180"/>
                    <a:pt x="10448" y="26927"/>
                    <a:pt x="10568" y="26597"/>
                  </a:cubicBezTo>
                  <a:cubicBezTo>
                    <a:pt x="10785" y="25995"/>
                    <a:pt x="10955" y="25418"/>
                    <a:pt x="11071" y="24855"/>
                  </a:cubicBezTo>
                  <a:cubicBezTo>
                    <a:pt x="11484" y="25095"/>
                    <a:pt x="11907" y="25313"/>
                    <a:pt x="12336" y="25511"/>
                  </a:cubicBezTo>
                  <a:cubicBezTo>
                    <a:pt x="13384" y="25991"/>
                    <a:pt x="14791" y="26564"/>
                    <a:pt x="16087" y="26564"/>
                  </a:cubicBezTo>
                  <a:cubicBezTo>
                    <a:pt x="16900" y="26564"/>
                    <a:pt x="17670" y="26338"/>
                    <a:pt x="18280" y="25724"/>
                  </a:cubicBezTo>
                  <a:cubicBezTo>
                    <a:pt x="19900" y="24090"/>
                    <a:pt x="18923" y="22522"/>
                    <a:pt x="17151" y="21231"/>
                  </a:cubicBezTo>
                  <a:cubicBezTo>
                    <a:pt x="17369" y="21204"/>
                    <a:pt x="17589" y="21181"/>
                    <a:pt x="17808" y="21147"/>
                  </a:cubicBezTo>
                  <a:cubicBezTo>
                    <a:pt x="19477" y="20887"/>
                    <a:pt x="23188" y="20415"/>
                    <a:pt x="22806" y="17924"/>
                  </a:cubicBezTo>
                  <a:cubicBezTo>
                    <a:pt x="22534" y="16147"/>
                    <a:pt x="20163" y="15926"/>
                    <a:pt x="18418" y="15926"/>
                  </a:cubicBezTo>
                  <a:cubicBezTo>
                    <a:pt x="18022" y="15926"/>
                    <a:pt x="17658" y="15938"/>
                    <a:pt x="17358" y="15945"/>
                  </a:cubicBezTo>
                  <a:cubicBezTo>
                    <a:pt x="16894" y="15956"/>
                    <a:pt x="16432" y="15978"/>
                    <a:pt x="15971" y="16009"/>
                  </a:cubicBezTo>
                  <a:cubicBezTo>
                    <a:pt x="17741" y="14117"/>
                    <a:pt x="19065" y="11817"/>
                    <a:pt x="19837" y="9271"/>
                  </a:cubicBezTo>
                  <a:cubicBezTo>
                    <a:pt x="20096" y="8419"/>
                    <a:pt x="19357" y="7803"/>
                    <a:pt x="18598" y="7803"/>
                  </a:cubicBezTo>
                  <a:cubicBezTo>
                    <a:pt x="18512" y="7803"/>
                    <a:pt x="18425" y="7811"/>
                    <a:pt x="18340" y="7827"/>
                  </a:cubicBezTo>
                  <a:cubicBezTo>
                    <a:pt x="15678" y="8340"/>
                    <a:pt x="13253" y="9552"/>
                    <a:pt x="11261" y="11285"/>
                  </a:cubicBezTo>
                  <a:cubicBezTo>
                    <a:pt x="11683" y="7900"/>
                    <a:pt x="11304" y="4435"/>
                    <a:pt x="10320" y="1108"/>
                  </a:cubicBezTo>
                  <a:cubicBezTo>
                    <a:pt x="10101" y="367"/>
                    <a:pt x="9485" y="1"/>
                    <a:pt x="883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60" name="Google Shape;9160;p31"/>
            <p:cNvSpPr/>
            <p:nvPr/>
          </p:nvSpPr>
          <p:spPr>
            <a:xfrm>
              <a:off x="9943684" y="1174354"/>
              <a:ext cx="764564" cy="954571"/>
            </a:xfrm>
            <a:custGeom>
              <a:avLst/>
              <a:gdLst/>
              <a:ahLst/>
              <a:cxnLst/>
              <a:rect l="l" t="t" r="r" b="b"/>
              <a:pathLst>
                <a:path w="21753" h="27159" extrusionOk="0">
                  <a:moveTo>
                    <a:pt x="11502" y="1"/>
                  </a:moveTo>
                  <a:cubicBezTo>
                    <a:pt x="11139" y="1"/>
                    <a:pt x="10753" y="105"/>
                    <a:pt x="10365" y="345"/>
                  </a:cubicBezTo>
                  <a:cubicBezTo>
                    <a:pt x="6180" y="2933"/>
                    <a:pt x="2805" y="6679"/>
                    <a:pt x="1122" y="11333"/>
                  </a:cubicBezTo>
                  <a:cubicBezTo>
                    <a:pt x="405" y="13318"/>
                    <a:pt x="0" y="15601"/>
                    <a:pt x="299" y="17705"/>
                  </a:cubicBezTo>
                  <a:cubicBezTo>
                    <a:pt x="466" y="18896"/>
                    <a:pt x="906" y="20916"/>
                    <a:pt x="2064" y="21650"/>
                  </a:cubicBezTo>
                  <a:cubicBezTo>
                    <a:pt x="3098" y="23195"/>
                    <a:pt x="5523" y="24475"/>
                    <a:pt x="6979" y="25228"/>
                  </a:cubicBezTo>
                  <a:cubicBezTo>
                    <a:pt x="9475" y="26520"/>
                    <a:pt x="11928" y="27083"/>
                    <a:pt x="14747" y="27157"/>
                  </a:cubicBezTo>
                  <a:cubicBezTo>
                    <a:pt x="14771" y="27158"/>
                    <a:pt x="14794" y="27158"/>
                    <a:pt x="14816" y="27158"/>
                  </a:cubicBezTo>
                  <a:cubicBezTo>
                    <a:pt x="17543" y="27158"/>
                    <a:pt x="17486" y="22757"/>
                    <a:pt x="14739" y="22757"/>
                  </a:cubicBezTo>
                  <a:cubicBezTo>
                    <a:pt x="14714" y="22757"/>
                    <a:pt x="14688" y="22757"/>
                    <a:pt x="14662" y="22758"/>
                  </a:cubicBezTo>
                  <a:cubicBezTo>
                    <a:pt x="14332" y="22767"/>
                    <a:pt x="14001" y="22772"/>
                    <a:pt x="13668" y="22772"/>
                  </a:cubicBezTo>
                  <a:cubicBezTo>
                    <a:pt x="12028" y="22772"/>
                    <a:pt x="10363" y="22658"/>
                    <a:pt x="8735" y="22462"/>
                  </a:cubicBezTo>
                  <a:cubicBezTo>
                    <a:pt x="9388" y="22452"/>
                    <a:pt x="10044" y="22396"/>
                    <a:pt x="10714" y="22291"/>
                  </a:cubicBezTo>
                  <a:cubicBezTo>
                    <a:pt x="13803" y="21802"/>
                    <a:pt x="16751" y="20543"/>
                    <a:pt x="19477" y="19039"/>
                  </a:cubicBezTo>
                  <a:cubicBezTo>
                    <a:pt x="21592" y="17873"/>
                    <a:pt x="20248" y="14966"/>
                    <a:pt x="18271" y="14966"/>
                  </a:cubicBezTo>
                  <a:cubicBezTo>
                    <a:pt x="17920" y="14966"/>
                    <a:pt x="17550" y="15058"/>
                    <a:pt x="17175" y="15266"/>
                  </a:cubicBezTo>
                  <a:cubicBezTo>
                    <a:pt x="14744" y="16621"/>
                    <a:pt x="12193" y="17525"/>
                    <a:pt x="9561" y="18400"/>
                  </a:cubicBezTo>
                  <a:cubicBezTo>
                    <a:pt x="9172" y="18527"/>
                    <a:pt x="8786" y="18667"/>
                    <a:pt x="8403" y="18809"/>
                  </a:cubicBezTo>
                  <a:cubicBezTo>
                    <a:pt x="9559" y="18267"/>
                    <a:pt x="10711" y="17721"/>
                    <a:pt x="11851" y="17151"/>
                  </a:cubicBezTo>
                  <a:cubicBezTo>
                    <a:pt x="13254" y="16451"/>
                    <a:pt x="14676" y="15781"/>
                    <a:pt x="16138" y="15205"/>
                  </a:cubicBezTo>
                  <a:cubicBezTo>
                    <a:pt x="17665" y="14605"/>
                    <a:pt x="19715" y="14319"/>
                    <a:pt x="20816" y="13052"/>
                  </a:cubicBezTo>
                  <a:cubicBezTo>
                    <a:pt x="21753" y="11972"/>
                    <a:pt x="21354" y="10250"/>
                    <a:pt x="19910" y="9867"/>
                  </a:cubicBezTo>
                  <a:cubicBezTo>
                    <a:pt x="19602" y="9785"/>
                    <a:pt x="19290" y="9750"/>
                    <a:pt x="18976" y="9750"/>
                  </a:cubicBezTo>
                  <a:cubicBezTo>
                    <a:pt x="17492" y="9750"/>
                    <a:pt x="15966" y="10552"/>
                    <a:pt x="14639" y="11116"/>
                  </a:cubicBezTo>
                  <a:cubicBezTo>
                    <a:pt x="12937" y="11839"/>
                    <a:pt x="11260" y="12625"/>
                    <a:pt x="9672" y="13576"/>
                  </a:cubicBezTo>
                  <a:cubicBezTo>
                    <a:pt x="9095" y="13923"/>
                    <a:pt x="8531" y="14308"/>
                    <a:pt x="7980" y="14722"/>
                  </a:cubicBezTo>
                  <a:cubicBezTo>
                    <a:pt x="8150" y="14573"/>
                    <a:pt x="8320" y="14429"/>
                    <a:pt x="8488" y="14283"/>
                  </a:cubicBezTo>
                  <a:cubicBezTo>
                    <a:pt x="9798" y="13160"/>
                    <a:pt x="11167" y="12137"/>
                    <a:pt x="12637" y="11231"/>
                  </a:cubicBezTo>
                  <a:cubicBezTo>
                    <a:pt x="14262" y="10230"/>
                    <a:pt x="16052" y="9568"/>
                    <a:pt x="17684" y="8608"/>
                  </a:cubicBezTo>
                  <a:cubicBezTo>
                    <a:pt x="19657" y="7447"/>
                    <a:pt x="18483" y="4697"/>
                    <a:pt x="16495" y="4697"/>
                  </a:cubicBezTo>
                  <a:cubicBezTo>
                    <a:pt x="16327" y="4697"/>
                    <a:pt x="16153" y="4717"/>
                    <a:pt x="15975" y="4759"/>
                  </a:cubicBezTo>
                  <a:cubicBezTo>
                    <a:pt x="13846" y="5259"/>
                    <a:pt x="11675" y="6591"/>
                    <a:pt x="9879" y="7808"/>
                  </a:cubicBezTo>
                  <a:cubicBezTo>
                    <a:pt x="8308" y="8872"/>
                    <a:pt x="6787" y="10074"/>
                    <a:pt x="5451" y="11437"/>
                  </a:cubicBezTo>
                  <a:cubicBezTo>
                    <a:pt x="7323" y="8480"/>
                    <a:pt x="9642" y="5953"/>
                    <a:pt x="12667" y="4120"/>
                  </a:cubicBezTo>
                  <a:cubicBezTo>
                    <a:pt x="14709" y="2880"/>
                    <a:pt x="13409" y="1"/>
                    <a:pt x="1150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61" name="Google Shape;9161;p31"/>
            <p:cNvSpPr/>
            <p:nvPr/>
          </p:nvSpPr>
          <p:spPr>
            <a:xfrm>
              <a:off x="10092144" y="1285559"/>
              <a:ext cx="1000403" cy="587526"/>
            </a:xfrm>
            <a:custGeom>
              <a:avLst/>
              <a:gdLst/>
              <a:ahLst/>
              <a:cxnLst/>
              <a:rect l="l" t="t" r="r" b="b"/>
              <a:pathLst>
                <a:path w="28463" h="16716" extrusionOk="0">
                  <a:moveTo>
                    <a:pt x="16242" y="1"/>
                  </a:moveTo>
                  <a:cubicBezTo>
                    <a:pt x="16127" y="1"/>
                    <a:pt x="16010" y="45"/>
                    <a:pt x="15913" y="149"/>
                  </a:cubicBezTo>
                  <a:cubicBezTo>
                    <a:pt x="13391" y="2842"/>
                    <a:pt x="11288" y="5900"/>
                    <a:pt x="8683" y="8546"/>
                  </a:cubicBezTo>
                  <a:cubicBezTo>
                    <a:pt x="6613" y="10651"/>
                    <a:pt x="4312" y="12508"/>
                    <a:pt x="2148" y="14501"/>
                  </a:cubicBezTo>
                  <a:cubicBezTo>
                    <a:pt x="2865" y="13404"/>
                    <a:pt x="3491" y="12187"/>
                    <a:pt x="4171" y="11211"/>
                  </a:cubicBezTo>
                  <a:cubicBezTo>
                    <a:pt x="5497" y="9312"/>
                    <a:pt x="7216" y="7589"/>
                    <a:pt x="8390" y="5604"/>
                  </a:cubicBezTo>
                  <a:cubicBezTo>
                    <a:pt x="8598" y="5255"/>
                    <a:pt x="8303" y="4958"/>
                    <a:pt x="7986" y="4958"/>
                  </a:cubicBezTo>
                  <a:cubicBezTo>
                    <a:pt x="7877" y="4958"/>
                    <a:pt x="7766" y="4993"/>
                    <a:pt x="7671" y="5073"/>
                  </a:cubicBezTo>
                  <a:cubicBezTo>
                    <a:pt x="5920" y="6543"/>
                    <a:pt x="4541" y="8822"/>
                    <a:pt x="3278" y="10712"/>
                  </a:cubicBezTo>
                  <a:cubicBezTo>
                    <a:pt x="2226" y="12290"/>
                    <a:pt x="677" y="14216"/>
                    <a:pt x="329" y="16142"/>
                  </a:cubicBezTo>
                  <a:cubicBezTo>
                    <a:pt x="283" y="16173"/>
                    <a:pt x="234" y="16202"/>
                    <a:pt x="189" y="16232"/>
                  </a:cubicBezTo>
                  <a:cubicBezTo>
                    <a:pt x="1" y="16354"/>
                    <a:pt x="50" y="16716"/>
                    <a:pt x="292" y="16716"/>
                  </a:cubicBezTo>
                  <a:cubicBezTo>
                    <a:pt x="304" y="16716"/>
                    <a:pt x="316" y="16715"/>
                    <a:pt x="329" y="16713"/>
                  </a:cubicBezTo>
                  <a:cubicBezTo>
                    <a:pt x="2490" y="16410"/>
                    <a:pt x="4621" y="15434"/>
                    <a:pt x="6723" y="14842"/>
                  </a:cubicBezTo>
                  <a:cubicBezTo>
                    <a:pt x="8929" y="14220"/>
                    <a:pt x="11152" y="13660"/>
                    <a:pt x="13398" y="13196"/>
                  </a:cubicBezTo>
                  <a:cubicBezTo>
                    <a:pt x="18108" y="12218"/>
                    <a:pt x="22890" y="11654"/>
                    <a:pt x="27695" y="11455"/>
                  </a:cubicBezTo>
                  <a:cubicBezTo>
                    <a:pt x="28462" y="11421"/>
                    <a:pt x="28453" y="10238"/>
                    <a:pt x="27706" y="10238"/>
                  </a:cubicBezTo>
                  <a:cubicBezTo>
                    <a:pt x="27695" y="10238"/>
                    <a:pt x="27683" y="10239"/>
                    <a:pt x="27672" y="10239"/>
                  </a:cubicBezTo>
                  <a:cubicBezTo>
                    <a:pt x="22947" y="10459"/>
                    <a:pt x="18249" y="11039"/>
                    <a:pt x="13617" y="12008"/>
                  </a:cubicBezTo>
                  <a:cubicBezTo>
                    <a:pt x="11285" y="12495"/>
                    <a:pt x="8969" y="13068"/>
                    <a:pt x="6691" y="13766"/>
                  </a:cubicBezTo>
                  <a:cubicBezTo>
                    <a:pt x="6393" y="13857"/>
                    <a:pt x="6087" y="13946"/>
                    <a:pt x="5777" y="14037"/>
                  </a:cubicBezTo>
                  <a:cubicBezTo>
                    <a:pt x="8051" y="12774"/>
                    <a:pt x="10262" y="11348"/>
                    <a:pt x="12441" y="10025"/>
                  </a:cubicBezTo>
                  <a:cubicBezTo>
                    <a:pt x="15986" y="7873"/>
                    <a:pt x="19872" y="5788"/>
                    <a:pt x="23060" y="3128"/>
                  </a:cubicBezTo>
                  <a:cubicBezTo>
                    <a:pt x="23444" y="2807"/>
                    <a:pt x="23078" y="2290"/>
                    <a:pt x="22668" y="2290"/>
                  </a:cubicBezTo>
                  <a:cubicBezTo>
                    <a:pt x="22591" y="2290"/>
                    <a:pt x="22512" y="2308"/>
                    <a:pt x="22437" y="2349"/>
                  </a:cubicBezTo>
                  <a:cubicBezTo>
                    <a:pt x="18803" y="4330"/>
                    <a:pt x="15439" y="6976"/>
                    <a:pt x="11921" y="9172"/>
                  </a:cubicBezTo>
                  <a:cubicBezTo>
                    <a:pt x="9723" y="10544"/>
                    <a:pt x="7411" y="11798"/>
                    <a:pt x="5168" y="13141"/>
                  </a:cubicBezTo>
                  <a:cubicBezTo>
                    <a:pt x="6656" y="11888"/>
                    <a:pt x="8059" y="10525"/>
                    <a:pt x="9380" y="9218"/>
                  </a:cubicBezTo>
                  <a:cubicBezTo>
                    <a:pt x="11952" y="6673"/>
                    <a:pt x="14846" y="3860"/>
                    <a:pt x="16686" y="722"/>
                  </a:cubicBezTo>
                  <a:cubicBezTo>
                    <a:pt x="16893" y="368"/>
                    <a:pt x="16575" y="1"/>
                    <a:pt x="162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62" name="Google Shape;9162;p31"/>
            <p:cNvSpPr/>
            <p:nvPr/>
          </p:nvSpPr>
          <p:spPr>
            <a:xfrm>
              <a:off x="10988417" y="1592706"/>
              <a:ext cx="182837" cy="171766"/>
            </a:xfrm>
            <a:custGeom>
              <a:avLst/>
              <a:gdLst/>
              <a:ahLst/>
              <a:cxnLst/>
              <a:rect l="l" t="t" r="r" b="b"/>
              <a:pathLst>
                <a:path w="5202" h="4887" extrusionOk="0">
                  <a:moveTo>
                    <a:pt x="2505" y="0"/>
                  </a:moveTo>
                  <a:cubicBezTo>
                    <a:pt x="2482" y="0"/>
                    <a:pt x="2459" y="1"/>
                    <a:pt x="2435" y="1"/>
                  </a:cubicBezTo>
                  <a:cubicBezTo>
                    <a:pt x="1630" y="27"/>
                    <a:pt x="909" y="497"/>
                    <a:pt x="525" y="1200"/>
                  </a:cubicBezTo>
                  <a:cubicBezTo>
                    <a:pt x="1" y="2169"/>
                    <a:pt x="145" y="3415"/>
                    <a:pt x="940" y="4198"/>
                  </a:cubicBezTo>
                  <a:cubicBezTo>
                    <a:pt x="1402" y="4653"/>
                    <a:pt x="2014" y="4886"/>
                    <a:pt x="2640" y="4886"/>
                  </a:cubicBezTo>
                  <a:cubicBezTo>
                    <a:pt x="2894" y="4886"/>
                    <a:pt x="3151" y="4848"/>
                    <a:pt x="3401" y="4769"/>
                  </a:cubicBezTo>
                  <a:cubicBezTo>
                    <a:pt x="4407" y="4455"/>
                    <a:pt x="5202" y="3456"/>
                    <a:pt x="5137" y="2376"/>
                  </a:cubicBezTo>
                  <a:cubicBezTo>
                    <a:pt x="5103" y="1800"/>
                    <a:pt x="4887" y="1243"/>
                    <a:pt x="4466" y="837"/>
                  </a:cubicBezTo>
                  <a:cubicBezTo>
                    <a:pt x="4276" y="656"/>
                    <a:pt x="4029" y="497"/>
                    <a:pt x="3761" y="386"/>
                  </a:cubicBezTo>
                  <a:cubicBezTo>
                    <a:pt x="3402" y="127"/>
                    <a:pt x="2940" y="0"/>
                    <a:pt x="250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63" name="Google Shape;9163;p31"/>
            <p:cNvSpPr/>
            <p:nvPr/>
          </p:nvSpPr>
          <p:spPr>
            <a:xfrm>
              <a:off x="10827973" y="1305803"/>
              <a:ext cx="153770" cy="155493"/>
            </a:xfrm>
            <a:custGeom>
              <a:avLst/>
              <a:gdLst/>
              <a:ahLst/>
              <a:cxnLst/>
              <a:rect l="l" t="t" r="r" b="b"/>
              <a:pathLst>
                <a:path w="4375" h="4424" extrusionOk="0">
                  <a:moveTo>
                    <a:pt x="2231" y="0"/>
                  </a:moveTo>
                  <a:cubicBezTo>
                    <a:pt x="2199" y="0"/>
                    <a:pt x="2167" y="1"/>
                    <a:pt x="2135" y="3"/>
                  </a:cubicBezTo>
                  <a:cubicBezTo>
                    <a:pt x="1944" y="32"/>
                    <a:pt x="1752" y="62"/>
                    <a:pt x="1560" y="90"/>
                  </a:cubicBezTo>
                  <a:cubicBezTo>
                    <a:pt x="1279" y="163"/>
                    <a:pt x="1037" y="296"/>
                    <a:pt x="831" y="492"/>
                  </a:cubicBezTo>
                  <a:cubicBezTo>
                    <a:pt x="671" y="592"/>
                    <a:pt x="544" y="725"/>
                    <a:pt x="449" y="889"/>
                  </a:cubicBezTo>
                  <a:cubicBezTo>
                    <a:pt x="261" y="1102"/>
                    <a:pt x="136" y="1349"/>
                    <a:pt x="75" y="1633"/>
                  </a:cubicBezTo>
                  <a:cubicBezTo>
                    <a:pt x="14" y="1933"/>
                    <a:pt x="1" y="2239"/>
                    <a:pt x="49" y="2535"/>
                  </a:cubicBezTo>
                  <a:cubicBezTo>
                    <a:pt x="54" y="2571"/>
                    <a:pt x="61" y="2606"/>
                    <a:pt x="68" y="2642"/>
                  </a:cubicBezTo>
                  <a:cubicBezTo>
                    <a:pt x="79" y="2696"/>
                    <a:pt x="94" y="2748"/>
                    <a:pt x="108" y="2802"/>
                  </a:cubicBezTo>
                  <a:cubicBezTo>
                    <a:pt x="108" y="2803"/>
                    <a:pt x="108" y="2803"/>
                    <a:pt x="109" y="2805"/>
                  </a:cubicBezTo>
                  <a:lnTo>
                    <a:pt x="109" y="2803"/>
                  </a:lnTo>
                  <a:cubicBezTo>
                    <a:pt x="109" y="2805"/>
                    <a:pt x="109" y="2805"/>
                    <a:pt x="111" y="2806"/>
                  </a:cubicBezTo>
                  <a:lnTo>
                    <a:pt x="111" y="2805"/>
                  </a:lnTo>
                  <a:cubicBezTo>
                    <a:pt x="164" y="3002"/>
                    <a:pt x="232" y="3196"/>
                    <a:pt x="336" y="3382"/>
                  </a:cubicBezTo>
                  <a:cubicBezTo>
                    <a:pt x="536" y="3705"/>
                    <a:pt x="801" y="3961"/>
                    <a:pt x="1131" y="4147"/>
                  </a:cubicBezTo>
                  <a:cubicBezTo>
                    <a:pt x="1382" y="4299"/>
                    <a:pt x="1654" y="4382"/>
                    <a:pt x="1944" y="4389"/>
                  </a:cubicBezTo>
                  <a:cubicBezTo>
                    <a:pt x="2054" y="4412"/>
                    <a:pt x="2165" y="4423"/>
                    <a:pt x="2276" y="4423"/>
                  </a:cubicBezTo>
                  <a:cubicBezTo>
                    <a:pt x="2454" y="4423"/>
                    <a:pt x="2632" y="4394"/>
                    <a:pt x="2810" y="4334"/>
                  </a:cubicBezTo>
                  <a:cubicBezTo>
                    <a:pt x="3093" y="4261"/>
                    <a:pt x="3336" y="4127"/>
                    <a:pt x="3543" y="3931"/>
                  </a:cubicBezTo>
                  <a:cubicBezTo>
                    <a:pt x="3771" y="3774"/>
                    <a:pt x="3953" y="3568"/>
                    <a:pt x="4086" y="3311"/>
                  </a:cubicBezTo>
                  <a:cubicBezTo>
                    <a:pt x="4274" y="2968"/>
                    <a:pt x="4367" y="2601"/>
                    <a:pt x="4361" y="2209"/>
                  </a:cubicBezTo>
                  <a:cubicBezTo>
                    <a:pt x="4374" y="1998"/>
                    <a:pt x="4326" y="1775"/>
                    <a:pt x="4269" y="1579"/>
                  </a:cubicBezTo>
                  <a:cubicBezTo>
                    <a:pt x="4137" y="1136"/>
                    <a:pt x="3974" y="947"/>
                    <a:pt x="3678" y="609"/>
                  </a:cubicBezTo>
                  <a:cubicBezTo>
                    <a:pt x="3478" y="402"/>
                    <a:pt x="3243" y="257"/>
                    <a:pt x="2973" y="174"/>
                  </a:cubicBezTo>
                  <a:cubicBezTo>
                    <a:pt x="2739" y="58"/>
                    <a:pt x="2492" y="0"/>
                    <a:pt x="223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64" name="Google Shape;9164;p31"/>
            <p:cNvSpPr/>
            <p:nvPr/>
          </p:nvSpPr>
          <p:spPr>
            <a:xfrm>
              <a:off x="10831593" y="1404214"/>
              <a:ext cx="176" cy="66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"/>
                  </a:moveTo>
                  <a:lnTo>
                    <a:pt x="1" y="1"/>
                  </a:lnTo>
                  <a:cubicBezTo>
                    <a:pt x="3" y="8"/>
                    <a:pt x="5" y="15"/>
                    <a:pt x="5" y="19"/>
                  </a:cubicBezTo>
                  <a:lnTo>
                    <a:pt x="5" y="19"/>
                  </a:lnTo>
                  <a:cubicBezTo>
                    <a:pt x="5" y="15"/>
                    <a:pt x="3" y="9"/>
                    <a:pt x="3" y="3"/>
                  </a:cubicBezTo>
                  <a:cubicBezTo>
                    <a:pt x="3" y="2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CC96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65" name="Google Shape;9165;p31"/>
            <p:cNvSpPr/>
            <p:nvPr/>
          </p:nvSpPr>
          <p:spPr>
            <a:xfrm>
              <a:off x="10831699" y="1404320"/>
              <a:ext cx="35" cy="70"/>
            </a:xfrm>
            <a:custGeom>
              <a:avLst/>
              <a:gdLst/>
              <a:ahLst/>
              <a:cxnLst/>
              <a:rect l="l" t="t" r="r" b="b"/>
              <a:pathLst>
                <a:path w="1" h="2" extrusionOk="0">
                  <a:moveTo>
                    <a:pt x="0" y="0"/>
                  </a:moveTo>
                  <a:cubicBezTo>
                    <a:pt x="0" y="0"/>
                    <a:pt x="0" y="2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C96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66" name="Google Shape;9166;p31"/>
            <p:cNvSpPr/>
            <p:nvPr/>
          </p:nvSpPr>
          <p:spPr>
            <a:xfrm>
              <a:off x="10586727" y="1214035"/>
              <a:ext cx="161889" cy="152716"/>
            </a:xfrm>
            <a:custGeom>
              <a:avLst/>
              <a:gdLst/>
              <a:ahLst/>
              <a:cxnLst/>
              <a:rect l="l" t="t" r="r" b="b"/>
              <a:pathLst>
                <a:path w="4606" h="4345" extrusionOk="0">
                  <a:moveTo>
                    <a:pt x="2301" y="0"/>
                  </a:moveTo>
                  <a:cubicBezTo>
                    <a:pt x="2101" y="0"/>
                    <a:pt x="1901" y="29"/>
                    <a:pt x="1702" y="86"/>
                  </a:cubicBezTo>
                  <a:cubicBezTo>
                    <a:pt x="1348" y="194"/>
                    <a:pt x="1042" y="379"/>
                    <a:pt x="784" y="646"/>
                  </a:cubicBezTo>
                  <a:cubicBezTo>
                    <a:pt x="768" y="665"/>
                    <a:pt x="754" y="684"/>
                    <a:pt x="736" y="699"/>
                  </a:cubicBezTo>
                  <a:cubicBezTo>
                    <a:pt x="213" y="1265"/>
                    <a:pt x="1" y="2055"/>
                    <a:pt x="222" y="2804"/>
                  </a:cubicBezTo>
                  <a:cubicBezTo>
                    <a:pt x="435" y="3523"/>
                    <a:pt x="1025" y="4093"/>
                    <a:pt x="1752" y="4279"/>
                  </a:cubicBezTo>
                  <a:cubicBezTo>
                    <a:pt x="1925" y="4323"/>
                    <a:pt x="2101" y="4344"/>
                    <a:pt x="2276" y="4344"/>
                  </a:cubicBezTo>
                  <a:cubicBezTo>
                    <a:pt x="2856" y="4344"/>
                    <a:pt x="3426" y="4109"/>
                    <a:pt x="3836" y="3686"/>
                  </a:cubicBezTo>
                  <a:cubicBezTo>
                    <a:pt x="4344" y="3157"/>
                    <a:pt x="4606" y="2292"/>
                    <a:pt x="4350" y="1582"/>
                  </a:cubicBezTo>
                  <a:cubicBezTo>
                    <a:pt x="4343" y="1557"/>
                    <a:pt x="4331" y="1534"/>
                    <a:pt x="4321" y="1511"/>
                  </a:cubicBezTo>
                  <a:cubicBezTo>
                    <a:pt x="4214" y="1155"/>
                    <a:pt x="4028" y="849"/>
                    <a:pt x="3763" y="591"/>
                  </a:cubicBezTo>
                  <a:cubicBezTo>
                    <a:pt x="3494" y="335"/>
                    <a:pt x="3181" y="161"/>
                    <a:pt x="2822" y="65"/>
                  </a:cubicBezTo>
                  <a:cubicBezTo>
                    <a:pt x="2648" y="22"/>
                    <a:pt x="2474" y="0"/>
                    <a:pt x="23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67" name="Google Shape;9167;p31"/>
            <p:cNvSpPr/>
            <p:nvPr/>
          </p:nvSpPr>
          <p:spPr>
            <a:xfrm>
              <a:off x="10297470" y="1392370"/>
              <a:ext cx="143050" cy="140695"/>
            </a:xfrm>
            <a:custGeom>
              <a:avLst/>
              <a:gdLst/>
              <a:ahLst/>
              <a:cxnLst/>
              <a:rect l="l" t="t" r="r" b="b"/>
              <a:pathLst>
                <a:path w="4070" h="4003" extrusionOk="0">
                  <a:moveTo>
                    <a:pt x="2031" y="0"/>
                  </a:moveTo>
                  <a:cubicBezTo>
                    <a:pt x="2020" y="0"/>
                    <a:pt x="2008" y="0"/>
                    <a:pt x="1997" y="0"/>
                  </a:cubicBezTo>
                  <a:cubicBezTo>
                    <a:pt x="1506" y="10"/>
                    <a:pt x="925" y="239"/>
                    <a:pt x="593" y="613"/>
                  </a:cubicBezTo>
                  <a:cubicBezTo>
                    <a:pt x="251" y="1001"/>
                    <a:pt x="1" y="1506"/>
                    <a:pt x="35" y="2039"/>
                  </a:cubicBezTo>
                  <a:cubicBezTo>
                    <a:pt x="68" y="2562"/>
                    <a:pt x="252" y="3078"/>
                    <a:pt x="646" y="3442"/>
                  </a:cubicBezTo>
                  <a:cubicBezTo>
                    <a:pt x="1022" y="3788"/>
                    <a:pt x="1524" y="4003"/>
                    <a:pt x="2037" y="4003"/>
                  </a:cubicBezTo>
                  <a:cubicBezTo>
                    <a:pt x="2049" y="4003"/>
                    <a:pt x="2061" y="4003"/>
                    <a:pt x="2072" y="4003"/>
                  </a:cubicBezTo>
                  <a:cubicBezTo>
                    <a:pt x="2564" y="3993"/>
                    <a:pt x="3144" y="3764"/>
                    <a:pt x="3477" y="3390"/>
                  </a:cubicBezTo>
                  <a:cubicBezTo>
                    <a:pt x="3820" y="3002"/>
                    <a:pt x="4070" y="2497"/>
                    <a:pt x="4036" y="1964"/>
                  </a:cubicBezTo>
                  <a:cubicBezTo>
                    <a:pt x="4001" y="1441"/>
                    <a:pt x="3817" y="925"/>
                    <a:pt x="3423" y="561"/>
                  </a:cubicBezTo>
                  <a:cubicBezTo>
                    <a:pt x="3047" y="217"/>
                    <a:pt x="2545" y="0"/>
                    <a:pt x="203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68" name="Google Shape;9168;p31"/>
            <p:cNvSpPr/>
            <p:nvPr/>
          </p:nvSpPr>
          <p:spPr>
            <a:xfrm>
              <a:off x="7806348" y="322257"/>
              <a:ext cx="1956837" cy="1858143"/>
            </a:xfrm>
            <a:custGeom>
              <a:avLst/>
              <a:gdLst/>
              <a:ahLst/>
              <a:cxnLst/>
              <a:rect l="l" t="t" r="r" b="b"/>
              <a:pathLst>
                <a:path w="55675" h="52867" extrusionOk="0">
                  <a:moveTo>
                    <a:pt x="28584" y="1"/>
                  </a:moveTo>
                  <a:cubicBezTo>
                    <a:pt x="27395" y="1"/>
                    <a:pt x="26182" y="376"/>
                    <a:pt x="25196" y="1027"/>
                  </a:cubicBezTo>
                  <a:cubicBezTo>
                    <a:pt x="24704" y="1350"/>
                    <a:pt x="24254" y="1727"/>
                    <a:pt x="23864" y="2167"/>
                  </a:cubicBezTo>
                  <a:cubicBezTo>
                    <a:pt x="23456" y="2630"/>
                    <a:pt x="23176" y="3753"/>
                    <a:pt x="22677" y="4074"/>
                  </a:cubicBezTo>
                  <a:cubicBezTo>
                    <a:pt x="22559" y="4150"/>
                    <a:pt x="22428" y="4184"/>
                    <a:pt x="22287" y="4184"/>
                  </a:cubicBezTo>
                  <a:cubicBezTo>
                    <a:pt x="21297" y="4184"/>
                    <a:pt x="19821" y="2523"/>
                    <a:pt x="19053" y="2214"/>
                  </a:cubicBezTo>
                  <a:cubicBezTo>
                    <a:pt x="18674" y="2061"/>
                    <a:pt x="18286" y="1986"/>
                    <a:pt x="17904" y="1986"/>
                  </a:cubicBezTo>
                  <a:cubicBezTo>
                    <a:pt x="17187" y="1986"/>
                    <a:pt x="16491" y="2250"/>
                    <a:pt x="15913" y="2760"/>
                  </a:cubicBezTo>
                  <a:cubicBezTo>
                    <a:pt x="13682" y="4732"/>
                    <a:pt x="14648" y="7604"/>
                    <a:pt x="15697" y="9903"/>
                  </a:cubicBezTo>
                  <a:cubicBezTo>
                    <a:pt x="16925" y="12593"/>
                    <a:pt x="17505" y="15396"/>
                    <a:pt x="18028" y="18270"/>
                  </a:cubicBezTo>
                  <a:cubicBezTo>
                    <a:pt x="17055" y="16325"/>
                    <a:pt x="15919" y="14481"/>
                    <a:pt x="14415" y="12973"/>
                  </a:cubicBezTo>
                  <a:cubicBezTo>
                    <a:pt x="13808" y="12363"/>
                    <a:pt x="13160" y="11630"/>
                    <a:pt x="12454" y="11137"/>
                  </a:cubicBezTo>
                  <a:cubicBezTo>
                    <a:pt x="11788" y="10670"/>
                    <a:pt x="10936" y="10490"/>
                    <a:pt x="10135" y="10390"/>
                  </a:cubicBezTo>
                  <a:cubicBezTo>
                    <a:pt x="9834" y="10352"/>
                    <a:pt x="9531" y="10333"/>
                    <a:pt x="9228" y="10333"/>
                  </a:cubicBezTo>
                  <a:cubicBezTo>
                    <a:pt x="7851" y="10333"/>
                    <a:pt x="6486" y="10730"/>
                    <a:pt x="5387" y="11590"/>
                  </a:cubicBezTo>
                  <a:cubicBezTo>
                    <a:pt x="3303" y="13217"/>
                    <a:pt x="2876" y="16171"/>
                    <a:pt x="3945" y="18454"/>
                  </a:cubicBezTo>
                  <a:cubicBezTo>
                    <a:pt x="2732" y="18686"/>
                    <a:pt x="1623" y="19251"/>
                    <a:pt x="950" y="20399"/>
                  </a:cubicBezTo>
                  <a:cubicBezTo>
                    <a:pt x="0" y="22020"/>
                    <a:pt x="679" y="23847"/>
                    <a:pt x="2072" y="24940"/>
                  </a:cubicBezTo>
                  <a:cubicBezTo>
                    <a:pt x="3759" y="26264"/>
                    <a:pt x="5953" y="26037"/>
                    <a:pt x="7764" y="27026"/>
                  </a:cubicBezTo>
                  <a:cubicBezTo>
                    <a:pt x="9279" y="27852"/>
                    <a:pt x="10545" y="29150"/>
                    <a:pt x="11661" y="30445"/>
                  </a:cubicBezTo>
                  <a:cubicBezTo>
                    <a:pt x="12461" y="31374"/>
                    <a:pt x="13241" y="32368"/>
                    <a:pt x="14047" y="33344"/>
                  </a:cubicBezTo>
                  <a:cubicBezTo>
                    <a:pt x="13725" y="33212"/>
                    <a:pt x="13402" y="33085"/>
                    <a:pt x="13071" y="32971"/>
                  </a:cubicBezTo>
                  <a:cubicBezTo>
                    <a:pt x="11628" y="32465"/>
                    <a:pt x="9677" y="32022"/>
                    <a:pt x="7807" y="32022"/>
                  </a:cubicBezTo>
                  <a:cubicBezTo>
                    <a:pt x="5141" y="32022"/>
                    <a:pt x="2639" y="32923"/>
                    <a:pt x="2013" y="35829"/>
                  </a:cubicBezTo>
                  <a:cubicBezTo>
                    <a:pt x="1615" y="37678"/>
                    <a:pt x="2605" y="39451"/>
                    <a:pt x="4447" y="39914"/>
                  </a:cubicBezTo>
                  <a:cubicBezTo>
                    <a:pt x="5237" y="40112"/>
                    <a:pt x="6475" y="39941"/>
                    <a:pt x="7144" y="40428"/>
                  </a:cubicBezTo>
                  <a:cubicBezTo>
                    <a:pt x="8050" y="41088"/>
                    <a:pt x="7050" y="42551"/>
                    <a:pt x="6810" y="43373"/>
                  </a:cubicBezTo>
                  <a:cubicBezTo>
                    <a:pt x="6215" y="45418"/>
                    <a:pt x="7216" y="47224"/>
                    <a:pt x="9353" y="47621"/>
                  </a:cubicBezTo>
                  <a:cubicBezTo>
                    <a:pt x="9607" y="47668"/>
                    <a:pt x="9864" y="47685"/>
                    <a:pt x="10122" y="47685"/>
                  </a:cubicBezTo>
                  <a:cubicBezTo>
                    <a:pt x="10751" y="47685"/>
                    <a:pt x="11390" y="47586"/>
                    <a:pt x="12015" y="47586"/>
                  </a:cubicBezTo>
                  <a:cubicBezTo>
                    <a:pt x="12393" y="47586"/>
                    <a:pt x="12766" y="47622"/>
                    <a:pt x="13130" y="47738"/>
                  </a:cubicBezTo>
                  <a:cubicBezTo>
                    <a:pt x="14148" y="48065"/>
                    <a:pt x="14967" y="48852"/>
                    <a:pt x="15970" y="49230"/>
                  </a:cubicBezTo>
                  <a:cubicBezTo>
                    <a:pt x="16460" y="49414"/>
                    <a:pt x="16918" y="49496"/>
                    <a:pt x="17350" y="49496"/>
                  </a:cubicBezTo>
                  <a:cubicBezTo>
                    <a:pt x="19306" y="49496"/>
                    <a:pt x="20707" y="47804"/>
                    <a:pt x="22010" y="46271"/>
                  </a:cubicBezTo>
                  <a:cubicBezTo>
                    <a:pt x="23261" y="44795"/>
                    <a:pt x="24526" y="43334"/>
                    <a:pt x="25812" y="41888"/>
                  </a:cubicBezTo>
                  <a:lnTo>
                    <a:pt x="25812" y="41888"/>
                  </a:lnTo>
                  <a:cubicBezTo>
                    <a:pt x="25653" y="42291"/>
                    <a:pt x="25503" y="42688"/>
                    <a:pt x="25357" y="43066"/>
                  </a:cubicBezTo>
                  <a:cubicBezTo>
                    <a:pt x="24676" y="44850"/>
                    <a:pt x="23646" y="46924"/>
                    <a:pt x="24322" y="48852"/>
                  </a:cubicBezTo>
                  <a:cubicBezTo>
                    <a:pt x="24843" y="50338"/>
                    <a:pt x="26064" y="50966"/>
                    <a:pt x="27434" y="50966"/>
                  </a:cubicBezTo>
                  <a:cubicBezTo>
                    <a:pt x="27824" y="50966"/>
                    <a:pt x="28226" y="50915"/>
                    <a:pt x="28628" y="50819"/>
                  </a:cubicBezTo>
                  <a:cubicBezTo>
                    <a:pt x="29060" y="50716"/>
                    <a:pt x="29375" y="50618"/>
                    <a:pt x="29657" y="50618"/>
                  </a:cubicBezTo>
                  <a:cubicBezTo>
                    <a:pt x="29976" y="50618"/>
                    <a:pt x="30253" y="50743"/>
                    <a:pt x="30611" y="51129"/>
                  </a:cubicBezTo>
                  <a:cubicBezTo>
                    <a:pt x="31101" y="51657"/>
                    <a:pt x="31557" y="52214"/>
                    <a:pt x="32209" y="52555"/>
                  </a:cubicBezTo>
                  <a:cubicBezTo>
                    <a:pt x="32639" y="52779"/>
                    <a:pt x="33096" y="52866"/>
                    <a:pt x="33559" y="52866"/>
                  </a:cubicBezTo>
                  <a:cubicBezTo>
                    <a:pt x="33939" y="52866"/>
                    <a:pt x="34323" y="52808"/>
                    <a:pt x="34699" y="52719"/>
                  </a:cubicBezTo>
                  <a:cubicBezTo>
                    <a:pt x="35752" y="52473"/>
                    <a:pt x="36656" y="52362"/>
                    <a:pt x="37692" y="52362"/>
                  </a:cubicBezTo>
                  <a:cubicBezTo>
                    <a:pt x="37866" y="52362"/>
                    <a:pt x="38045" y="52365"/>
                    <a:pt x="38228" y="52372"/>
                  </a:cubicBezTo>
                  <a:cubicBezTo>
                    <a:pt x="38449" y="52379"/>
                    <a:pt x="38672" y="52383"/>
                    <a:pt x="38895" y="52383"/>
                  </a:cubicBezTo>
                  <a:cubicBezTo>
                    <a:pt x="40415" y="52383"/>
                    <a:pt x="41959" y="52177"/>
                    <a:pt x="43195" y="51211"/>
                  </a:cubicBezTo>
                  <a:cubicBezTo>
                    <a:pt x="44589" y="50123"/>
                    <a:pt x="45051" y="48328"/>
                    <a:pt x="44567" y="46649"/>
                  </a:cubicBezTo>
                  <a:cubicBezTo>
                    <a:pt x="44017" y="44736"/>
                    <a:pt x="42422" y="43431"/>
                    <a:pt x="40743" y="42506"/>
                  </a:cubicBezTo>
                  <a:cubicBezTo>
                    <a:pt x="40022" y="42107"/>
                    <a:pt x="39267" y="41803"/>
                    <a:pt x="38500" y="41543"/>
                  </a:cubicBezTo>
                  <a:cubicBezTo>
                    <a:pt x="40534" y="40680"/>
                    <a:pt x="42029" y="38902"/>
                    <a:pt x="43859" y="37700"/>
                  </a:cubicBezTo>
                  <a:cubicBezTo>
                    <a:pt x="45167" y="36842"/>
                    <a:pt x="46586" y="36470"/>
                    <a:pt x="48132" y="36356"/>
                  </a:cubicBezTo>
                  <a:cubicBezTo>
                    <a:pt x="49468" y="36257"/>
                    <a:pt x="50818" y="36336"/>
                    <a:pt x="52108" y="35916"/>
                  </a:cubicBezTo>
                  <a:cubicBezTo>
                    <a:pt x="54047" y="35279"/>
                    <a:pt x="55674" y="33540"/>
                    <a:pt x="55333" y="31368"/>
                  </a:cubicBezTo>
                  <a:cubicBezTo>
                    <a:pt x="55154" y="30235"/>
                    <a:pt x="54341" y="29389"/>
                    <a:pt x="53334" y="28920"/>
                  </a:cubicBezTo>
                  <a:cubicBezTo>
                    <a:pt x="53098" y="28812"/>
                    <a:pt x="52824" y="28739"/>
                    <a:pt x="52591" y="28617"/>
                  </a:cubicBezTo>
                  <a:cubicBezTo>
                    <a:pt x="52488" y="28563"/>
                    <a:pt x="52384" y="28512"/>
                    <a:pt x="52279" y="28457"/>
                  </a:cubicBezTo>
                  <a:cubicBezTo>
                    <a:pt x="52024" y="28362"/>
                    <a:pt x="51997" y="28274"/>
                    <a:pt x="52197" y="28197"/>
                  </a:cubicBezTo>
                  <a:cubicBezTo>
                    <a:pt x="52145" y="27692"/>
                    <a:pt x="52661" y="27061"/>
                    <a:pt x="52710" y="26520"/>
                  </a:cubicBezTo>
                  <a:cubicBezTo>
                    <a:pt x="52951" y="23845"/>
                    <a:pt x="50358" y="22418"/>
                    <a:pt x="48136" y="21853"/>
                  </a:cubicBezTo>
                  <a:cubicBezTo>
                    <a:pt x="47833" y="21776"/>
                    <a:pt x="47529" y="21710"/>
                    <a:pt x="47220" y="21653"/>
                  </a:cubicBezTo>
                  <a:cubicBezTo>
                    <a:pt x="48079" y="21552"/>
                    <a:pt x="48912" y="21333"/>
                    <a:pt x="49666" y="20855"/>
                  </a:cubicBezTo>
                  <a:cubicBezTo>
                    <a:pt x="50875" y="20087"/>
                    <a:pt x="51734" y="18733"/>
                    <a:pt x="51581" y="17270"/>
                  </a:cubicBezTo>
                  <a:cubicBezTo>
                    <a:pt x="51438" y="15905"/>
                    <a:pt x="50462" y="14873"/>
                    <a:pt x="49279" y="14261"/>
                  </a:cubicBezTo>
                  <a:cubicBezTo>
                    <a:pt x="48539" y="13879"/>
                    <a:pt x="45110" y="13283"/>
                    <a:pt x="45818" y="11929"/>
                  </a:cubicBezTo>
                  <a:cubicBezTo>
                    <a:pt x="46061" y="11464"/>
                    <a:pt x="46697" y="11119"/>
                    <a:pt x="47027" y="10701"/>
                  </a:cubicBezTo>
                  <a:cubicBezTo>
                    <a:pt x="47359" y="10281"/>
                    <a:pt x="47584" y="9830"/>
                    <a:pt x="47677" y="9302"/>
                  </a:cubicBezTo>
                  <a:cubicBezTo>
                    <a:pt x="47926" y="7881"/>
                    <a:pt x="47006" y="6651"/>
                    <a:pt x="45795" y="6010"/>
                  </a:cubicBezTo>
                  <a:cubicBezTo>
                    <a:pt x="44862" y="5518"/>
                    <a:pt x="43821" y="5306"/>
                    <a:pt x="42760" y="5306"/>
                  </a:cubicBezTo>
                  <a:cubicBezTo>
                    <a:pt x="40767" y="5306"/>
                    <a:pt x="38702" y="6053"/>
                    <a:pt x="37142" y="7092"/>
                  </a:cubicBezTo>
                  <a:cubicBezTo>
                    <a:pt x="34885" y="8595"/>
                    <a:pt x="33203" y="10781"/>
                    <a:pt x="31876" y="13126"/>
                  </a:cubicBezTo>
                  <a:cubicBezTo>
                    <a:pt x="33037" y="10304"/>
                    <a:pt x="35141" y="7499"/>
                    <a:pt x="34256" y="4282"/>
                  </a:cubicBezTo>
                  <a:cubicBezTo>
                    <a:pt x="33600" y="1893"/>
                    <a:pt x="31300" y="119"/>
                    <a:pt x="28841" y="7"/>
                  </a:cubicBezTo>
                  <a:cubicBezTo>
                    <a:pt x="28756" y="3"/>
                    <a:pt x="28670" y="1"/>
                    <a:pt x="285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69" name="Google Shape;9169;p31"/>
            <p:cNvSpPr/>
            <p:nvPr/>
          </p:nvSpPr>
          <p:spPr>
            <a:xfrm>
              <a:off x="7921277" y="322151"/>
              <a:ext cx="1831536" cy="1858037"/>
            </a:xfrm>
            <a:custGeom>
              <a:avLst/>
              <a:gdLst/>
              <a:ahLst/>
              <a:cxnLst/>
              <a:rect l="l" t="t" r="r" b="b"/>
              <a:pathLst>
                <a:path w="52110" h="52864" extrusionOk="0">
                  <a:moveTo>
                    <a:pt x="45209" y="19327"/>
                  </a:moveTo>
                  <a:cubicBezTo>
                    <a:pt x="45210" y="19329"/>
                    <a:pt x="45212" y="19333"/>
                    <a:pt x="45213" y="19334"/>
                  </a:cubicBezTo>
                  <a:cubicBezTo>
                    <a:pt x="45196" y="19337"/>
                    <a:pt x="45176" y="19340"/>
                    <a:pt x="45159" y="19343"/>
                  </a:cubicBezTo>
                  <a:cubicBezTo>
                    <a:pt x="45176" y="19337"/>
                    <a:pt x="45192" y="19333"/>
                    <a:pt x="45209" y="19327"/>
                  </a:cubicBezTo>
                  <a:close/>
                  <a:moveTo>
                    <a:pt x="25334" y="0"/>
                  </a:moveTo>
                  <a:cubicBezTo>
                    <a:pt x="24989" y="0"/>
                    <a:pt x="24642" y="33"/>
                    <a:pt x="24298" y="94"/>
                  </a:cubicBezTo>
                  <a:cubicBezTo>
                    <a:pt x="25308" y="2423"/>
                    <a:pt x="26105" y="5010"/>
                    <a:pt x="26144" y="7498"/>
                  </a:cubicBezTo>
                  <a:cubicBezTo>
                    <a:pt x="26194" y="10821"/>
                    <a:pt x="25387" y="14128"/>
                    <a:pt x="24755" y="17370"/>
                  </a:cubicBezTo>
                  <a:cubicBezTo>
                    <a:pt x="23808" y="22216"/>
                    <a:pt x="23129" y="27496"/>
                    <a:pt x="25221" y="32088"/>
                  </a:cubicBezTo>
                  <a:cubicBezTo>
                    <a:pt x="21566" y="28260"/>
                    <a:pt x="22127" y="21128"/>
                    <a:pt x="22786" y="16400"/>
                  </a:cubicBezTo>
                  <a:cubicBezTo>
                    <a:pt x="23206" y="13385"/>
                    <a:pt x="23813" y="10354"/>
                    <a:pt x="23974" y="7314"/>
                  </a:cubicBezTo>
                  <a:cubicBezTo>
                    <a:pt x="24102" y="4909"/>
                    <a:pt x="23851" y="2639"/>
                    <a:pt x="23099" y="425"/>
                  </a:cubicBezTo>
                  <a:cubicBezTo>
                    <a:pt x="22685" y="587"/>
                    <a:pt x="22287" y="784"/>
                    <a:pt x="21923" y="1025"/>
                  </a:cubicBezTo>
                  <a:cubicBezTo>
                    <a:pt x="21433" y="1348"/>
                    <a:pt x="20983" y="1726"/>
                    <a:pt x="20593" y="2167"/>
                  </a:cubicBezTo>
                  <a:cubicBezTo>
                    <a:pt x="20490" y="2284"/>
                    <a:pt x="20393" y="2447"/>
                    <a:pt x="20300" y="2626"/>
                  </a:cubicBezTo>
                  <a:cubicBezTo>
                    <a:pt x="22136" y="7961"/>
                    <a:pt x="21726" y="13808"/>
                    <a:pt x="21650" y="19386"/>
                  </a:cubicBezTo>
                  <a:cubicBezTo>
                    <a:pt x="21593" y="23572"/>
                    <a:pt x="21719" y="29859"/>
                    <a:pt x="25424" y="32687"/>
                  </a:cubicBezTo>
                  <a:cubicBezTo>
                    <a:pt x="24934" y="32765"/>
                    <a:pt x="24448" y="32843"/>
                    <a:pt x="23956" y="32864"/>
                  </a:cubicBezTo>
                  <a:cubicBezTo>
                    <a:pt x="18687" y="30649"/>
                    <a:pt x="17065" y="23464"/>
                    <a:pt x="14120" y="18959"/>
                  </a:cubicBezTo>
                  <a:cubicBezTo>
                    <a:pt x="11821" y="15444"/>
                    <a:pt x="8452" y="12333"/>
                    <a:pt x="4583" y="10471"/>
                  </a:cubicBezTo>
                  <a:cubicBezTo>
                    <a:pt x="3694" y="10654"/>
                    <a:pt x="2847" y="11020"/>
                    <a:pt x="2118" y="11590"/>
                  </a:cubicBezTo>
                  <a:cubicBezTo>
                    <a:pt x="1804" y="11835"/>
                    <a:pt x="1532" y="12113"/>
                    <a:pt x="1294" y="12413"/>
                  </a:cubicBezTo>
                  <a:cubicBezTo>
                    <a:pt x="3863" y="12799"/>
                    <a:pt x="6363" y="13601"/>
                    <a:pt x="8611" y="14921"/>
                  </a:cubicBezTo>
                  <a:cubicBezTo>
                    <a:pt x="11434" y="16580"/>
                    <a:pt x="13524" y="19143"/>
                    <a:pt x="15069" y="21995"/>
                  </a:cubicBezTo>
                  <a:cubicBezTo>
                    <a:pt x="16992" y="25550"/>
                    <a:pt x="19027" y="30742"/>
                    <a:pt x="22815" y="32788"/>
                  </a:cubicBezTo>
                  <a:cubicBezTo>
                    <a:pt x="22708" y="32767"/>
                    <a:pt x="22602" y="32744"/>
                    <a:pt x="22493" y="32714"/>
                  </a:cubicBezTo>
                  <a:cubicBezTo>
                    <a:pt x="20730" y="32222"/>
                    <a:pt x="19426" y="30872"/>
                    <a:pt x="18408" y="29411"/>
                  </a:cubicBezTo>
                  <a:cubicBezTo>
                    <a:pt x="16699" y="26953"/>
                    <a:pt x="15213" y="24380"/>
                    <a:pt x="13342" y="22033"/>
                  </a:cubicBezTo>
                  <a:cubicBezTo>
                    <a:pt x="11527" y="19757"/>
                    <a:pt x="9571" y="17404"/>
                    <a:pt x="6913" y="16080"/>
                  </a:cubicBezTo>
                  <a:cubicBezTo>
                    <a:pt x="5156" y="15205"/>
                    <a:pt x="3213" y="14781"/>
                    <a:pt x="1265" y="14781"/>
                  </a:cubicBezTo>
                  <a:cubicBezTo>
                    <a:pt x="913" y="14781"/>
                    <a:pt x="561" y="14795"/>
                    <a:pt x="209" y="14822"/>
                  </a:cubicBezTo>
                  <a:cubicBezTo>
                    <a:pt x="1" y="15972"/>
                    <a:pt x="138" y="17190"/>
                    <a:pt x="601" y="18273"/>
                  </a:cubicBezTo>
                  <a:cubicBezTo>
                    <a:pt x="917" y="18248"/>
                    <a:pt x="1234" y="18236"/>
                    <a:pt x="1552" y="18236"/>
                  </a:cubicBezTo>
                  <a:cubicBezTo>
                    <a:pt x="3638" y="18236"/>
                    <a:pt x="5733" y="18750"/>
                    <a:pt x="7695" y="19463"/>
                  </a:cubicBezTo>
                  <a:cubicBezTo>
                    <a:pt x="10797" y="20592"/>
                    <a:pt x="13346" y="22751"/>
                    <a:pt x="15263" y="25408"/>
                  </a:cubicBezTo>
                  <a:cubicBezTo>
                    <a:pt x="16989" y="27799"/>
                    <a:pt x="18240" y="30544"/>
                    <a:pt x="20397" y="32604"/>
                  </a:cubicBezTo>
                  <a:cubicBezTo>
                    <a:pt x="21590" y="33746"/>
                    <a:pt x="23434" y="34958"/>
                    <a:pt x="25180" y="34958"/>
                  </a:cubicBezTo>
                  <a:cubicBezTo>
                    <a:pt x="25278" y="34958"/>
                    <a:pt x="25376" y="34954"/>
                    <a:pt x="25474" y="34946"/>
                  </a:cubicBezTo>
                  <a:lnTo>
                    <a:pt x="25474" y="34946"/>
                  </a:lnTo>
                  <a:cubicBezTo>
                    <a:pt x="23531" y="36518"/>
                    <a:pt x="20949" y="37018"/>
                    <a:pt x="18437" y="37145"/>
                  </a:cubicBezTo>
                  <a:cubicBezTo>
                    <a:pt x="15649" y="37286"/>
                    <a:pt x="12872" y="37232"/>
                    <a:pt x="10147" y="37932"/>
                  </a:cubicBezTo>
                  <a:cubicBezTo>
                    <a:pt x="7959" y="38495"/>
                    <a:pt x="5847" y="39284"/>
                    <a:pt x="3926" y="40470"/>
                  </a:cubicBezTo>
                  <a:cubicBezTo>
                    <a:pt x="4737" y="41148"/>
                    <a:pt x="3777" y="42567"/>
                    <a:pt x="3544" y="43373"/>
                  </a:cubicBezTo>
                  <a:cubicBezTo>
                    <a:pt x="3408" y="43837"/>
                    <a:pt x="3360" y="44287"/>
                    <a:pt x="3383" y="44713"/>
                  </a:cubicBezTo>
                  <a:cubicBezTo>
                    <a:pt x="4054" y="44049"/>
                    <a:pt x="4760" y="43416"/>
                    <a:pt x="5490" y="42817"/>
                  </a:cubicBezTo>
                  <a:cubicBezTo>
                    <a:pt x="7609" y="41077"/>
                    <a:pt x="9902" y="39605"/>
                    <a:pt x="12541" y="38805"/>
                  </a:cubicBezTo>
                  <a:cubicBezTo>
                    <a:pt x="16807" y="37515"/>
                    <a:pt x="22840" y="38515"/>
                    <a:pt x="26020" y="34860"/>
                  </a:cubicBezTo>
                  <a:cubicBezTo>
                    <a:pt x="26055" y="34851"/>
                    <a:pt x="26091" y="34839"/>
                    <a:pt x="26127" y="34830"/>
                  </a:cubicBezTo>
                  <a:lnTo>
                    <a:pt x="26127" y="34830"/>
                  </a:lnTo>
                  <a:cubicBezTo>
                    <a:pt x="24479" y="36965"/>
                    <a:pt x="21783" y="37666"/>
                    <a:pt x="19301" y="38459"/>
                  </a:cubicBezTo>
                  <a:cubicBezTo>
                    <a:pt x="17077" y="39169"/>
                    <a:pt x="14883" y="40091"/>
                    <a:pt x="12833" y="41215"/>
                  </a:cubicBezTo>
                  <a:cubicBezTo>
                    <a:pt x="10813" y="42323"/>
                    <a:pt x="8857" y="43542"/>
                    <a:pt x="7016" y="44923"/>
                  </a:cubicBezTo>
                  <a:cubicBezTo>
                    <a:pt x="6145" y="45576"/>
                    <a:pt x="5342" y="46264"/>
                    <a:pt x="4569" y="46978"/>
                  </a:cubicBezTo>
                  <a:cubicBezTo>
                    <a:pt x="4980" y="47285"/>
                    <a:pt x="5484" y="47511"/>
                    <a:pt x="6085" y="47621"/>
                  </a:cubicBezTo>
                  <a:cubicBezTo>
                    <a:pt x="6340" y="47669"/>
                    <a:pt x="6596" y="47685"/>
                    <a:pt x="6855" y="47685"/>
                  </a:cubicBezTo>
                  <a:cubicBezTo>
                    <a:pt x="6889" y="47685"/>
                    <a:pt x="6922" y="47684"/>
                    <a:pt x="6956" y="47684"/>
                  </a:cubicBezTo>
                  <a:cubicBezTo>
                    <a:pt x="9004" y="45060"/>
                    <a:pt x="11590" y="42804"/>
                    <a:pt x="14375" y="41158"/>
                  </a:cubicBezTo>
                  <a:cubicBezTo>
                    <a:pt x="16626" y="39825"/>
                    <a:pt x="19077" y="39068"/>
                    <a:pt x="21516" y="38176"/>
                  </a:cubicBezTo>
                  <a:cubicBezTo>
                    <a:pt x="23422" y="37482"/>
                    <a:pt x="25198" y="36545"/>
                    <a:pt x="26323" y="34833"/>
                  </a:cubicBezTo>
                  <a:lnTo>
                    <a:pt x="26323" y="34833"/>
                  </a:lnTo>
                  <a:cubicBezTo>
                    <a:pt x="26141" y="37548"/>
                    <a:pt x="28137" y="40024"/>
                    <a:pt x="29136" y="42481"/>
                  </a:cubicBezTo>
                  <a:cubicBezTo>
                    <a:pt x="30450" y="45718"/>
                    <a:pt x="30403" y="49414"/>
                    <a:pt x="29999" y="52850"/>
                  </a:cubicBezTo>
                  <a:cubicBezTo>
                    <a:pt x="30100" y="52859"/>
                    <a:pt x="30201" y="52863"/>
                    <a:pt x="30303" y="52863"/>
                  </a:cubicBezTo>
                  <a:cubicBezTo>
                    <a:pt x="30678" y="52863"/>
                    <a:pt x="31057" y="52808"/>
                    <a:pt x="31428" y="52720"/>
                  </a:cubicBezTo>
                  <a:cubicBezTo>
                    <a:pt x="32145" y="52553"/>
                    <a:pt x="32795" y="52449"/>
                    <a:pt x="33464" y="52399"/>
                  </a:cubicBezTo>
                  <a:cubicBezTo>
                    <a:pt x="33624" y="49290"/>
                    <a:pt x="32761" y="46318"/>
                    <a:pt x="31303" y="43559"/>
                  </a:cubicBezTo>
                  <a:cubicBezTo>
                    <a:pt x="30542" y="42116"/>
                    <a:pt x="29320" y="40697"/>
                    <a:pt x="28321" y="39205"/>
                  </a:cubicBezTo>
                  <a:lnTo>
                    <a:pt x="28321" y="39205"/>
                  </a:lnTo>
                  <a:cubicBezTo>
                    <a:pt x="29270" y="40284"/>
                    <a:pt x="30416" y="41198"/>
                    <a:pt x="31421" y="41847"/>
                  </a:cubicBezTo>
                  <a:cubicBezTo>
                    <a:pt x="33154" y="42966"/>
                    <a:pt x="35036" y="43847"/>
                    <a:pt x="36687" y="45089"/>
                  </a:cubicBezTo>
                  <a:cubicBezTo>
                    <a:pt x="38145" y="46182"/>
                    <a:pt x="40282" y="48100"/>
                    <a:pt x="40101" y="50124"/>
                  </a:cubicBezTo>
                  <a:cubicBezTo>
                    <a:pt x="40081" y="50174"/>
                    <a:pt x="40068" y="50227"/>
                    <a:pt x="40062" y="50284"/>
                  </a:cubicBezTo>
                  <a:cubicBezTo>
                    <a:pt x="40052" y="50391"/>
                    <a:pt x="40041" y="50500"/>
                    <a:pt x="40032" y="50607"/>
                  </a:cubicBezTo>
                  <a:cubicBezTo>
                    <a:pt x="40015" y="50790"/>
                    <a:pt x="40039" y="50942"/>
                    <a:pt x="40095" y="51064"/>
                  </a:cubicBezTo>
                  <a:cubicBezTo>
                    <a:pt x="40659" y="50571"/>
                    <a:pt x="41051" y="49956"/>
                    <a:pt x="41268" y="49283"/>
                  </a:cubicBezTo>
                  <a:cubicBezTo>
                    <a:pt x="40566" y="48045"/>
                    <a:pt x="39831" y="46885"/>
                    <a:pt x="38743" y="45889"/>
                  </a:cubicBezTo>
                  <a:cubicBezTo>
                    <a:pt x="37443" y="44696"/>
                    <a:pt x="35909" y="43837"/>
                    <a:pt x="34375" y="42983"/>
                  </a:cubicBezTo>
                  <a:cubicBezTo>
                    <a:pt x="32599" y="41996"/>
                    <a:pt x="30735" y="41053"/>
                    <a:pt x="29259" y="39627"/>
                  </a:cubicBezTo>
                  <a:cubicBezTo>
                    <a:pt x="27717" y="38138"/>
                    <a:pt x="26988" y="36510"/>
                    <a:pt x="26815" y="34536"/>
                  </a:cubicBezTo>
                  <a:cubicBezTo>
                    <a:pt x="26985" y="34437"/>
                    <a:pt x="27153" y="34324"/>
                    <a:pt x="27314" y="34189"/>
                  </a:cubicBezTo>
                  <a:cubicBezTo>
                    <a:pt x="27322" y="34189"/>
                    <a:pt x="27330" y="34189"/>
                    <a:pt x="27339" y="34189"/>
                  </a:cubicBezTo>
                  <a:cubicBezTo>
                    <a:pt x="28981" y="34189"/>
                    <a:pt x="30739" y="33621"/>
                    <a:pt x="32242" y="33273"/>
                  </a:cubicBezTo>
                  <a:cubicBezTo>
                    <a:pt x="34573" y="32731"/>
                    <a:pt x="36893" y="32117"/>
                    <a:pt x="39261" y="31767"/>
                  </a:cubicBezTo>
                  <a:cubicBezTo>
                    <a:pt x="41110" y="31493"/>
                    <a:pt x="42922" y="31332"/>
                    <a:pt x="44717" y="31332"/>
                  </a:cubicBezTo>
                  <a:cubicBezTo>
                    <a:pt x="47184" y="31332"/>
                    <a:pt x="49619" y="31636"/>
                    <a:pt x="52071" y="32368"/>
                  </a:cubicBezTo>
                  <a:cubicBezTo>
                    <a:pt x="52110" y="32050"/>
                    <a:pt x="52110" y="31717"/>
                    <a:pt x="52056" y="31372"/>
                  </a:cubicBezTo>
                  <a:cubicBezTo>
                    <a:pt x="51877" y="30239"/>
                    <a:pt x="51064" y="29393"/>
                    <a:pt x="50057" y="28925"/>
                  </a:cubicBezTo>
                  <a:cubicBezTo>
                    <a:pt x="49821" y="28816"/>
                    <a:pt x="49547" y="28743"/>
                    <a:pt x="49314" y="28622"/>
                  </a:cubicBezTo>
                  <a:cubicBezTo>
                    <a:pt x="49232" y="28580"/>
                    <a:pt x="49152" y="28539"/>
                    <a:pt x="49069" y="28496"/>
                  </a:cubicBezTo>
                  <a:cubicBezTo>
                    <a:pt x="48649" y="28474"/>
                    <a:pt x="48228" y="28464"/>
                    <a:pt x="47806" y="28464"/>
                  </a:cubicBezTo>
                  <a:cubicBezTo>
                    <a:pt x="45140" y="28464"/>
                    <a:pt x="42448" y="28875"/>
                    <a:pt x="39895" y="29429"/>
                  </a:cubicBezTo>
                  <a:cubicBezTo>
                    <a:pt x="37496" y="29946"/>
                    <a:pt x="35116" y="30574"/>
                    <a:pt x="32732" y="31168"/>
                  </a:cubicBezTo>
                  <a:cubicBezTo>
                    <a:pt x="31495" y="31478"/>
                    <a:pt x="30253" y="31772"/>
                    <a:pt x="29016" y="32081"/>
                  </a:cubicBezTo>
                  <a:cubicBezTo>
                    <a:pt x="28752" y="32147"/>
                    <a:pt x="28483" y="32210"/>
                    <a:pt x="28216" y="32274"/>
                  </a:cubicBezTo>
                  <a:cubicBezTo>
                    <a:pt x="31062" y="30221"/>
                    <a:pt x="33409" y="27409"/>
                    <a:pt x="35981" y="24998"/>
                  </a:cubicBezTo>
                  <a:cubicBezTo>
                    <a:pt x="38723" y="23134"/>
                    <a:pt x="41870" y="22336"/>
                    <a:pt x="45113" y="21922"/>
                  </a:cubicBezTo>
                  <a:cubicBezTo>
                    <a:pt x="45032" y="21899"/>
                    <a:pt x="44947" y="21878"/>
                    <a:pt x="44866" y="21856"/>
                  </a:cubicBezTo>
                  <a:cubicBezTo>
                    <a:pt x="44563" y="21779"/>
                    <a:pt x="44259" y="21713"/>
                    <a:pt x="43951" y="21656"/>
                  </a:cubicBezTo>
                  <a:cubicBezTo>
                    <a:pt x="44809" y="21555"/>
                    <a:pt x="45642" y="21336"/>
                    <a:pt x="46396" y="20858"/>
                  </a:cubicBezTo>
                  <a:cubicBezTo>
                    <a:pt x="47605" y="20090"/>
                    <a:pt x="48464" y="18736"/>
                    <a:pt x="48311" y="17273"/>
                  </a:cubicBezTo>
                  <a:cubicBezTo>
                    <a:pt x="48262" y="16818"/>
                    <a:pt x="48121" y="16401"/>
                    <a:pt x="47912" y="16022"/>
                  </a:cubicBezTo>
                  <a:cubicBezTo>
                    <a:pt x="47833" y="16016"/>
                    <a:pt x="47754" y="16013"/>
                    <a:pt x="47675" y="16013"/>
                  </a:cubicBezTo>
                  <a:cubicBezTo>
                    <a:pt x="46958" y="16013"/>
                    <a:pt x="46224" y="16259"/>
                    <a:pt x="45549" y="16455"/>
                  </a:cubicBezTo>
                  <a:cubicBezTo>
                    <a:pt x="44463" y="16770"/>
                    <a:pt x="43398" y="17141"/>
                    <a:pt x="42373" y="17616"/>
                  </a:cubicBezTo>
                  <a:cubicBezTo>
                    <a:pt x="40229" y="18607"/>
                    <a:pt x="38270" y="20006"/>
                    <a:pt x="36493" y="21549"/>
                  </a:cubicBezTo>
                  <a:cubicBezTo>
                    <a:pt x="34595" y="23194"/>
                    <a:pt x="32924" y="25051"/>
                    <a:pt x="31308" y="26966"/>
                  </a:cubicBezTo>
                  <a:cubicBezTo>
                    <a:pt x="30930" y="27413"/>
                    <a:pt x="30552" y="27860"/>
                    <a:pt x="30177" y="28315"/>
                  </a:cubicBezTo>
                  <a:cubicBezTo>
                    <a:pt x="31934" y="24980"/>
                    <a:pt x="32907" y="21085"/>
                    <a:pt x="34495" y="17806"/>
                  </a:cubicBezTo>
                  <a:cubicBezTo>
                    <a:pt x="35740" y="15239"/>
                    <a:pt x="37457" y="12962"/>
                    <a:pt x="39633" y="11114"/>
                  </a:cubicBezTo>
                  <a:cubicBezTo>
                    <a:pt x="40974" y="9978"/>
                    <a:pt x="42605" y="8845"/>
                    <a:pt x="44331" y="8067"/>
                  </a:cubicBezTo>
                  <a:cubicBezTo>
                    <a:pt x="44297" y="7957"/>
                    <a:pt x="44259" y="7852"/>
                    <a:pt x="44211" y="7747"/>
                  </a:cubicBezTo>
                  <a:cubicBezTo>
                    <a:pt x="42754" y="8400"/>
                    <a:pt x="41354" y="9133"/>
                    <a:pt x="40026" y="10167"/>
                  </a:cubicBezTo>
                  <a:cubicBezTo>
                    <a:pt x="37912" y="11813"/>
                    <a:pt x="36127" y="13875"/>
                    <a:pt x="34814" y="16211"/>
                  </a:cubicBezTo>
                  <a:cubicBezTo>
                    <a:pt x="33292" y="18916"/>
                    <a:pt x="32402" y="21902"/>
                    <a:pt x="31302" y="24791"/>
                  </a:cubicBezTo>
                  <a:cubicBezTo>
                    <a:pt x="30523" y="26837"/>
                    <a:pt x="29609" y="28753"/>
                    <a:pt x="28411" y="30516"/>
                  </a:cubicBezTo>
                  <a:cubicBezTo>
                    <a:pt x="28110" y="30914"/>
                    <a:pt x="27817" y="31314"/>
                    <a:pt x="27531" y="31718"/>
                  </a:cubicBezTo>
                  <a:cubicBezTo>
                    <a:pt x="27316" y="31994"/>
                    <a:pt x="27093" y="32264"/>
                    <a:pt x="26858" y="32530"/>
                  </a:cubicBezTo>
                  <a:cubicBezTo>
                    <a:pt x="26818" y="32523"/>
                    <a:pt x="26775" y="32519"/>
                    <a:pt x="26731" y="32519"/>
                  </a:cubicBezTo>
                  <a:cubicBezTo>
                    <a:pt x="26715" y="32519"/>
                    <a:pt x="26699" y="32520"/>
                    <a:pt x="26683" y="32521"/>
                  </a:cubicBezTo>
                  <a:cubicBezTo>
                    <a:pt x="26381" y="32543"/>
                    <a:pt x="26085" y="32581"/>
                    <a:pt x="25792" y="32625"/>
                  </a:cubicBezTo>
                  <a:cubicBezTo>
                    <a:pt x="25745" y="32585"/>
                    <a:pt x="25697" y="32545"/>
                    <a:pt x="25651" y="32504"/>
                  </a:cubicBezTo>
                  <a:cubicBezTo>
                    <a:pt x="23070" y="26837"/>
                    <a:pt x="24372" y="20509"/>
                    <a:pt x="25770" y="14662"/>
                  </a:cubicBezTo>
                  <a:cubicBezTo>
                    <a:pt x="26471" y="11722"/>
                    <a:pt x="27091" y="8771"/>
                    <a:pt x="27593" y="5795"/>
                  </a:cubicBezTo>
                  <a:cubicBezTo>
                    <a:pt x="27901" y="3966"/>
                    <a:pt x="28007" y="2253"/>
                    <a:pt x="27763" y="558"/>
                  </a:cubicBezTo>
                  <a:cubicBezTo>
                    <a:pt x="27074" y="234"/>
                    <a:pt x="26330" y="40"/>
                    <a:pt x="25567" y="5"/>
                  </a:cubicBezTo>
                  <a:cubicBezTo>
                    <a:pt x="25489" y="2"/>
                    <a:pt x="25412" y="0"/>
                    <a:pt x="25334" y="0"/>
                  </a:cubicBezTo>
                  <a:close/>
                </a:path>
              </a:pathLst>
            </a:custGeom>
            <a:solidFill>
              <a:srgbClr val="000000">
                <a:alpha val="18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70" name="Google Shape;9170;p31"/>
            <p:cNvSpPr/>
            <p:nvPr/>
          </p:nvSpPr>
          <p:spPr>
            <a:xfrm>
              <a:off x="8281706" y="816982"/>
              <a:ext cx="1099906" cy="1001985"/>
            </a:xfrm>
            <a:custGeom>
              <a:avLst/>
              <a:gdLst/>
              <a:ahLst/>
              <a:cxnLst/>
              <a:rect l="l" t="t" r="r" b="b"/>
              <a:pathLst>
                <a:path w="31294" h="28508" extrusionOk="0">
                  <a:moveTo>
                    <a:pt x="14073" y="0"/>
                  </a:moveTo>
                  <a:cubicBezTo>
                    <a:pt x="13821" y="0"/>
                    <a:pt x="13556" y="46"/>
                    <a:pt x="13280" y="144"/>
                  </a:cubicBezTo>
                  <a:cubicBezTo>
                    <a:pt x="11390" y="817"/>
                    <a:pt x="10588" y="3346"/>
                    <a:pt x="10258" y="5125"/>
                  </a:cubicBezTo>
                  <a:cubicBezTo>
                    <a:pt x="10036" y="6311"/>
                    <a:pt x="10019" y="7511"/>
                    <a:pt x="10184" y="8704"/>
                  </a:cubicBezTo>
                  <a:cubicBezTo>
                    <a:pt x="10312" y="9640"/>
                    <a:pt x="10668" y="10743"/>
                    <a:pt x="10622" y="11748"/>
                  </a:cubicBezTo>
                  <a:cubicBezTo>
                    <a:pt x="9402" y="9373"/>
                    <a:pt x="8045" y="6981"/>
                    <a:pt x="6426" y="4916"/>
                  </a:cubicBezTo>
                  <a:cubicBezTo>
                    <a:pt x="5701" y="3991"/>
                    <a:pt x="4483" y="3202"/>
                    <a:pt x="3317" y="3202"/>
                  </a:cubicBezTo>
                  <a:cubicBezTo>
                    <a:pt x="2651" y="3202"/>
                    <a:pt x="2001" y="3460"/>
                    <a:pt x="1471" y="4098"/>
                  </a:cubicBezTo>
                  <a:cubicBezTo>
                    <a:pt x="0" y="5865"/>
                    <a:pt x="1479" y="8048"/>
                    <a:pt x="2942" y="9174"/>
                  </a:cubicBezTo>
                  <a:cubicBezTo>
                    <a:pt x="4938" y="10712"/>
                    <a:pt x="6893" y="12091"/>
                    <a:pt x="8190" y="14112"/>
                  </a:cubicBezTo>
                  <a:cubicBezTo>
                    <a:pt x="6865" y="12994"/>
                    <a:pt x="5205" y="11794"/>
                    <a:pt x="3988" y="11794"/>
                  </a:cubicBezTo>
                  <a:cubicBezTo>
                    <a:pt x="3241" y="11794"/>
                    <a:pt x="2662" y="12247"/>
                    <a:pt x="2431" y="13448"/>
                  </a:cubicBezTo>
                  <a:cubicBezTo>
                    <a:pt x="2135" y="14985"/>
                    <a:pt x="3095" y="16127"/>
                    <a:pt x="4438" y="16713"/>
                  </a:cubicBezTo>
                  <a:cubicBezTo>
                    <a:pt x="6350" y="17546"/>
                    <a:pt x="8213" y="17920"/>
                    <a:pt x="9932" y="18990"/>
                  </a:cubicBezTo>
                  <a:cubicBezTo>
                    <a:pt x="8569" y="19310"/>
                    <a:pt x="7059" y="19341"/>
                    <a:pt x="6040" y="20311"/>
                  </a:cubicBezTo>
                  <a:cubicBezTo>
                    <a:pt x="5264" y="21049"/>
                    <a:pt x="4775" y="22451"/>
                    <a:pt x="5386" y="23440"/>
                  </a:cubicBezTo>
                  <a:cubicBezTo>
                    <a:pt x="5748" y="24028"/>
                    <a:pt x="6282" y="24238"/>
                    <a:pt x="6859" y="24238"/>
                  </a:cubicBezTo>
                  <a:cubicBezTo>
                    <a:pt x="7618" y="24238"/>
                    <a:pt x="8450" y="23875"/>
                    <a:pt x="9061" y="23530"/>
                  </a:cubicBezTo>
                  <a:cubicBezTo>
                    <a:pt x="9842" y="23090"/>
                    <a:pt x="10614" y="22637"/>
                    <a:pt x="11367" y="22161"/>
                  </a:cubicBezTo>
                  <a:lnTo>
                    <a:pt x="11367" y="22161"/>
                  </a:lnTo>
                  <a:cubicBezTo>
                    <a:pt x="11161" y="22523"/>
                    <a:pt x="11038" y="22913"/>
                    <a:pt x="11015" y="23361"/>
                  </a:cubicBezTo>
                  <a:cubicBezTo>
                    <a:pt x="10953" y="24548"/>
                    <a:pt x="11733" y="25612"/>
                    <a:pt x="12884" y="25612"/>
                  </a:cubicBezTo>
                  <a:cubicBezTo>
                    <a:pt x="13052" y="25612"/>
                    <a:pt x="13228" y="25590"/>
                    <a:pt x="13410" y="25542"/>
                  </a:cubicBezTo>
                  <a:cubicBezTo>
                    <a:pt x="14140" y="25349"/>
                    <a:pt x="14683" y="24794"/>
                    <a:pt x="15133" y="24214"/>
                  </a:cubicBezTo>
                  <a:cubicBezTo>
                    <a:pt x="15262" y="24049"/>
                    <a:pt x="15586" y="23355"/>
                    <a:pt x="15882" y="23355"/>
                  </a:cubicBezTo>
                  <a:cubicBezTo>
                    <a:pt x="15911" y="23355"/>
                    <a:pt x="15940" y="23362"/>
                    <a:pt x="15969" y="23377"/>
                  </a:cubicBezTo>
                  <a:cubicBezTo>
                    <a:pt x="16133" y="23463"/>
                    <a:pt x="16166" y="24711"/>
                    <a:pt x="16202" y="24890"/>
                  </a:cubicBezTo>
                  <a:cubicBezTo>
                    <a:pt x="16530" y="26506"/>
                    <a:pt x="17716" y="28505"/>
                    <a:pt x="19618" y="28508"/>
                  </a:cubicBezTo>
                  <a:cubicBezTo>
                    <a:pt x="19620" y="28508"/>
                    <a:pt x="19621" y="28508"/>
                    <a:pt x="19623" y="28508"/>
                  </a:cubicBezTo>
                  <a:cubicBezTo>
                    <a:pt x="20972" y="28508"/>
                    <a:pt x="22098" y="27223"/>
                    <a:pt x="22462" y="26016"/>
                  </a:cubicBezTo>
                  <a:cubicBezTo>
                    <a:pt x="22954" y="24386"/>
                    <a:pt x="22119" y="22857"/>
                    <a:pt x="21096" y="21641"/>
                  </a:cubicBezTo>
                  <a:cubicBezTo>
                    <a:pt x="20597" y="21049"/>
                    <a:pt x="18758" y="19226"/>
                    <a:pt x="20383" y="18975"/>
                  </a:cubicBezTo>
                  <a:cubicBezTo>
                    <a:pt x="20449" y="18964"/>
                    <a:pt x="20516" y="18959"/>
                    <a:pt x="20582" y="18959"/>
                  </a:cubicBezTo>
                  <a:cubicBezTo>
                    <a:pt x="21511" y="18959"/>
                    <a:pt x="22366" y="19929"/>
                    <a:pt x="23016" y="20442"/>
                  </a:cubicBezTo>
                  <a:cubicBezTo>
                    <a:pt x="23904" y="21145"/>
                    <a:pt x="25017" y="21759"/>
                    <a:pt x="26127" y="21759"/>
                  </a:cubicBezTo>
                  <a:cubicBezTo>
                    <a:pt x="26682" y="21759"/>
                    <a:pt x="27236" y="21605"/>
                    <a:pt x="27761" y="21232"/>
                  </a:cubicBezTo>
                  <a:cubicBezTo>
                    <a:pt x="29161" y="20234"/>
                    <a:pt x="29297" y="18190"/>
                    <a:pt x="28381" y="16827"/>
                  </a:cubicBezTo>
                  <a:cubicBezTo>
                    <a:pt x="27741" y="15877"/>
                    <a:pt x="26791" y="15328"/>
                    <a:pt x="25738" y="15007"/>
                  </a:cubicBezTo>
                  <a:cubicBezTo>
                    <a:pt x="26981" y="14710"/>
                    <a:pt x="28345" y="14603"/>
                    <a:pt x="29368" y="13818"/>
                  </a:cubicBezTo>
                  <a:cubicBezTo>
                    <a:pt x="30556" y="12904"/>
                    <a:pt x="31293" y="11009"/>
                    <a:pt x="30213" y="9723"/>
                  </a:cubicBezTo>
                  <a:cubicBezTo>
                    <a:pt x="29703" y="9115"/>
                    <a:pt x="29014" y="8902"/>
                    <a:pt x="28288" y="8902"/>
                  </a:cubicBezTo>
                  <a:cubicBezTo>
                    <a:pt x="27417" y="8902"/>
                    <a:pt x="26491" y="9209"/>
                    <a:pt x="25751" y="9510"/>
                  </a:cubicBezTo>
                  <a:cubicBezTo>
                    <a:pt x="24276" y="10112"/>
                    <a:pt x="22984" y="10950"/>
                    <a:pt x="21683" y="11776"/>
                  </a:cubicBezTo>
                  <a:cubicBezTo>
                    <a:pt x="21791" y="11573"/>
                    <a:pt x="21910" y="11375"/>
                    <a:pt x="22050" y="11183"/>
                  </a:cubicBezTo>
                  <a:cubicBezTo>
                    <a:pt x="22813" y="10160"/>
                    <a:pt x="23933" y="9480"/>
                    <a:pt x="24735" y="8481"/>
                  </a:cubicBezTo>
                  <a:cubicBezTo>
                    <a:pt x="25679" y="7307"/>
                    <a:pt x="26215" y="5437"/>
                    <a:pt x="25246" y="4099"/>
                  </a:cubicBezTo>
                  <a:cubicBezTo>
                    <a:pt x="24773" y="3446"/>
                    <a:pt x="24183" y="3198"/>
                    <a:pt x="23561" y="3198"/>
                  </a:cubicBezTo>
                  <a:cubicBezTo>
                    <a:pt x="22577" y="3198"/>
                    <a:pt x="21514" y="3818"/>
                    <a:pt x="20708" y="4435"/>
                  </a:cubicBezTo>
                  <a:cubicBezTo>
                    <a:pt x="19764" y="5157"/>
                    <a:pt x="18889" y="5960"/>
                    <a:pt x="18089" y="6837"/>
                  </a:cubicBezTo>
                  <a:cubicBezTo>
                    <a:pt x="17692" y="7273"/>
                    <a:pt x="17315" y="7728"/>
                    <a:pt x="16955" y="8194"/>
                  </a:cubicBezTo>
                  <a:cubicBezTo>
                    <a:pt x="16642" y="8597"/>
                    <a:pt x="16205" y="9604"/>
                    <a:pt x="15790" y="9862"/>
                  </a:cubicBezTo>
                  <a:cubicBezTo>
                    <a:pt x="15699" y="10036"/>
                    <a:pt x="15640" y="10124"/>
                    <a:pt x="15613" y="10124"/>
                  </a:cubicBezTo>
                  <a:cubicBezTo>
                    <a:pt x="15570" y="10124"/>
                    <a:pt x="15608" y="9902"/>
                    <a:pt x="15727" y="9460"/>
                  </a:cubicBezTo>
                  <a:cubicBezTo>
                    <a:pt x="15789" y="9093"/>
                    <a:pt x="15852" y="8724"/>
                    <a:pt x="15912" y="8359"/>
                  </a:cubicBezTo>
                  <a:cubicBezTo>
                    <a:pt x="16035" y="7623"/>
                    <a:pt x="16160" y="6888"/>
                    <a:pt x="16282" y="6152"/>
                  </a:cubicBezTo>
                  <a:cubicBezTo>
                    <a:pt x="16466" y="5031"/>
                    <a:pt x="16675" y="3838"/>
                    <a:pt x="16553" y="2700"/>
                  </a:cubicBezTo>
                  <a:cubicBezTo>
                    <a:pt x="16405" y="1313"/>
                    <a:pt x="15432" y="0"/>
                    <a:pt x="140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71" name="Google Shape;9171;p31"/>
            <p:cNvSpPr/>
            <p:nvPr/>
          </p:nvSpPr>
          <p:spPr>
            <a:xfrm>
              <a:off x="8303251" y="746619"/>
              <a:ext cx="951654" cy="1070944"/>
            </a:xfrm>
            <a:custGeom>
              <a:avLst/>
              <a:gdLst/>
              <a:ahLst/>
              <a:cxnLst/>
              <a:rect l="l" t="t" r="r" b="b"/>
              <a:pathLst>
                <a:path w="27076" h="30470" extrusionOk="0">
                  <a:moveTo>
                    <a:pt x="19500" y="1"/>
                  </a:moveTo>
                  <a:cubicBezTo>
                    <a:pt x="19412" y="1"/>
                    <a:pt x="19321" y="6"/>
                    <a:pt x="19225" y="17"/>
                  </a:cubicBezTo>
                  <a:cubicBezTo>
                    <a:pt x="17655" y="197"/>
                    <a:pt x="16883" y="2698"/>
                    <a:pt x="16343" y="3908"/>
                  </a:cubicBezTo>
                  <a:cubicBezTo>
                    <a:pt x="15539" y="5715"/>
                    <a:pt x="14912" y="7580"/>
                    <a:pt x="14471" y="9510"/>
                  </a:cubicBezTo>
                  <a:cubicBezTo>
                    <a:pt x="13927" y="11907"/>
                    <a:pt x="13676" y="14320"/>
                    <a:pt x="13668" y="16743"/>
                  </a:cubicBezTo>
                  <a:cubicBezTo>
                    <a:pt x="13663" y="16736"/>
                    <a:pt x="13660" y="16727"/>
                    <a:pt x="13654" y="16720"/>
                  </a:cubicBezTo>
                  <a:cubicBezTo>
                    <a:pt x="12677" y="13824"/>
                    <a:pt x="11881" y="10868"/>
                    <a:pt x="11328" y="7856"/>
                  </a:cubicBezTo>
                  <a:cubicBezTo>
                    <a:pt x="11132" y="6781"/>
                    <a:pt x="10957" y="5701"/>
                    <a:pt x="10807" y="4617"/>
                  </a:cubicBezTo>
                  <a:cubicBezTo>
                    <a:pt x="10691" y="3779"/>
                    <a:pt x="10659" y="2889"/>
                    <a:pt x="10328" y="2100"/>
                  </a:cubicBezTo>
                  <a:cubicBezTo>
                    <a:pt x="9926" y="1138"/>
                    <a:pt x="9022" y="363"/>
                    <a:pt x="8048" y="363"/>
                  </a:cubicBezTo>
                  <a:cubicBezTo>
                    <a:pt x="7654" y="363"/>
                    <a:pt x="7250" y="489"/>
                    <a:pt x="6862" y="780"/>
                  </a:cubicBezTo>
                  <a:cubicBezTo>
                    <a:pt x="5388" y="1882"/>
                    <a:pt x="5876" y="3968"/>
                    <a:pt x="6253" y="5465"/>
                  </a:cubicBezTo>
                  <a:cubicBezTo>
                    <a:pt x="6724" y="7341"/>
                    <a:pt x="7416" y="9169"/>
                    <a:pt x="8233" y="10923"/>
                  </a:cubicBezTo>
                  <a:cubicBezTo>
                    <a:pt x="9002" y="12571"/>
                    <a:pt x="9892" y="14120"/>
                    <a:pt x="10855" y="15621"/>
                  </a:cubicBezTo>
                  <a:cubicBezTo>
                    <a:pt x="10005" y="14926"/>
                    <a:pt x="9126" y="14257"/>
                    <a:pt x="8205" y="13635"/>
                  </a:cubicBezTo>
                  <a:cubicBezTo>
                    <a:pt x="7062" y="12866"/>
                    <a:pt x="4492" y="11238"/>
                    <a:pt x="2538" y="11238"/>
                  </a:cubicBezTo>
                  <a:cubicBezTo>
                    <a:pt x="1888" y="11238"/>
                    <a:pt x="1306" y="11418"/>
                    <a:pt x="868" y="11871"/>
                  </a:cubicBezTo>
                  <a:cubicBezTo>
                    <a:pt x="0" y="12770"/>
                    <a:pt x="508" y="14157"/>
                    <a:pt x="1151" y="15006"/>
                  </a:cubicBezTo>
                  <a:cubicBezTo>
                    <a:pt x="2111" y="16276"/>
                    <a:pt x="3802" y="16849"/>
                    <a:pt x="5266" y="17325"/>
                  </a:cubicBezTo>
                  <a:cubicBezTo>
                    <a:pt x="6920" y="17862"/>
                    <a:pt x="8810" y="18276"/>
                    <a:pt x="10469" y="19041"/>
                  </a:cubicBezTo>
                  <a:cubicBezTo>
                    <a:pt x="8659" y="19062"/>
                    <a:pt x="6869" y="19382"/>
                    <a:pt x="5148" y="20004"/>
                  </a:cubicBezTo>
                  <a:cubicBezTo>
                    <a:pt x="3931" y="20444"/>
                    <a:pt x="4015" y="22168"/>
                    <a:pt x="5388" y="22293"/>
                  </a:cubicBezTo>
                  <a:cubicBezTo>
                    <a:pt x="5899" y="22339"/>
                    <a:pt x="6399" y="22362"/>
                    <a:pt x="6892" y="22362"/>
                  </a:cubicBezTo>
                  <a:cubicBezTo>
                    <a:pt x="8220" y="22362"/>
                    <a:pt x="9490" y="22195"/>
                    <a:pt x="10745" y="21870"/>
                  </a:cubicBezTo>
                  <a:lnTo>
                    <a:pt x="10745" y="21870"/>
                  </a:lnTo>
                  <a:cubicBezTo>
                    <a:pt x="9705" y="23707"/>
                    <a:pt x="8798" y="25600"/>
                    <a:pt x="7742" y="27451"/>
                  </a:cubicBezTo>
                  <a:cubicBezTo>
                    <a:pt x="7519" y="27844"/>
                    <a:pt x="7851" y="28409"/>
                    <a:pt x="8266" y="28409"/>
                  </a:cubicBezTo>
                  <a:cubicBezTo>
                    <a:pt x="8362" y="28409"/>
                    <a:pt x="8463" y="28379"/>
                    <a:pt x="8562" y="28309"/>
                  </a:cubicBezTo>
                  <a:cubicBezTo>
                    <a:pt x="9856" y="27399"/>
                    <a:pt x="11089" y="26376"/>
                    <a:pt x="12047" y="25105"/>
                  </a:cubicBezTo>
                  <a:cubicBezTo>
                    <a:pt x="12583" y="24392"/>
                    <a:pt x="13170" y="23561"/>
                    <a:pt x="13626" y="22690"/>
                  </a:cubicBezTo>
                  <a:cubicBezTo>
                    <a:pt x="14396" y="25006"/>
                    <a:pt x="14539" y="27542"/>
                    <a:pt x="14739" y="29953"/>
                  </a:cubicBezTo>
                  <a:cubicBezTo>
                    <a:pt x="14762" y="30240"/>
                    <a:pt x="15002" y="30469"/>
                    <a:pt x="15259" y="30469"/>
                  </a:cubicBezTo>
                  <a:cubicBezTo>
                    <a:pt x="15370" y="30469"/>
                    <a:pt x="15484" y="30427"/>
                    <a:pt x="15586" y="30328"/>
                  </a:cubicBezTo>
                  <a:cubicBezTo>
                    <a:pt x="17651" y="28324"/>
                    <a:pt x="18256" y="25312"/>
                    <a:pt x="17136" y="22990"/>
                  </a:cubicBezTo>
                  <a:lnTo>
                    <a:pt x="17136" y="22990"/>
                  </a:lnTo>
                  <a:cubicBezTo>
                    <a:pt x="18355" y="23743"/>
                    <a:pt x="19554" y="24700"/>
                    <a:pt x="20968" y="24742"/>
                  </a:cubicBezTo>
                  <a:cubicBezTo>
                    <a:pt x="21004" y="24743"/>
                    <a:pt x="21040" y="24743"/>
                    <a:pt x="21075" y="24743"/>
                  </a:cubicBezTo>
                  <a:cubicBezTo>
                    <a:pt x="22953" y="24743"/>
                    <a:pt x="24499" y="23376"/>
                    <a:pt x="24338" y="21421"/>
                  </a:cubicBezTo>
                  <a:cubicBezTo>
                    <a:pt x="24182" y="19468"/>
                    <a:pt x="22377" y="18176"/>
                    <a:pt x="20568" y="17860"/>
                  </a:cubicBezTo>
                  <a:cubicBezTo>
                    <a:pt x="20185" y="17794"/>
                    <a:pt x="19808" y="17763"/>
                    <a:pt x="19435" y="17763"/>
                  </a:cubicBezTo>
                  <a:cubicBezTo>
                    <a:pt x="19329" y="17763"/>
                    <a:pt x="19223" y="17766"/>
                    <a:pt x="19118" y="17770"/>
                  </a:cubicBezTo>
                  <a:cubicBezTo>
                    <a:pt x="20404" y="16742"/>
                    <a:pt x="21681" y="15703"/>
                    <a:pt x="22947" y="14650"/>
                  </a:cubicBezTo>
                  <a:cubicBezTo>
                    <a:pt x="25062" y="12897"/>
                    <a:pt x="27075" y="10671"/>
                    <a:pt x="26958" y="7747"/>
                  </a:cubicBezTo>
                  <a:cubicBezTo>
                    <a:pt x="26941" y="7320"/>
                    <a:pt x="26620" y="7055"/>
                    <a:pt x="26265" y="7055"/>
                  </a:cubicBezTo>
                  <a:cubicBezTo>
                    <a:pt x="26104" y="7055"/>
                    <a:pt x="25935" y="7110"/>
                    <a:pt x="25786" y="7230"/>
                  </a:cubicBezTo>
                  <a:cubicBezTo>
                    <a:pt x="22792" y="9652"/>
                    <a:pt x="19904" y="12469"/>
                    <a:pt x="17426" y="15550"/>
                  </a:cubicBezTo>
                  <a:cubicBezTo>
                    <a:pt x="18336" y="13312"/>
                    <a:pt x="19470" y="11139"/>
                    <a:pt x="20255" y="8873"/>
                  </a:cubicBezTo>
                  <a:cubicBezTo>
                    <a:pt x="20785" y="7346"/>
                    <a:pt x="22754" y="1"/>
                    <a:pt x="1950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72" name="Google Shape;9172;p31"/>
            <p:cNvSpPr/>
            <p:nvPr/>
          </p:nvSpPr>
          <p:spPr>
            <a:xfrm>
              <a:off x="8584389" y="1112039"/>
              <a:ext cx="496845" cy="447357"/>
            </a:xfrm>
            <a:custGeom>
              <a:avLst/>
              <a:gdLst/>
              <a:ahLst/>
              <a:cxnLst/>
              <a:rect l="l" t="t" r="r" b="b"/>
              <a:pathLst>
                <a:path w="14136" h="12728" extrusionOk="0">
                  <a:moveTo>
                    <a:pt x="8793" y="1"/>
                  </a:moveTo>
                  <a:cubicBezTo>
                    <a:pt x="8274" y="1"/>
                    <a:pt x="7753" y="277"/>
                    <a:pt x="7471" y="959"/>
                  </a:cubicBezTo>
                  <a:cubicBezTo>
                    <a:pt x="7017" y="2067"/>
                    <a:pt x="6592" y="3200"/>
                    <a:pt x="6434" y="4393"/>
                  </a:cubicBezTo>
                  <a:cubicBezTo>
                    <a:pt x="6392" y="4702"/>
                    <a:pt x="6351" y="5070"/>
                    <a:pt x="6350" y="5442"/>
                  </a:cubicBezTo>
                  <a:cubicBezTo>
                    <a:pt x="6071" y="5084"/>
                    <a:pt x="5797" y="4720"/>
                    <a:pt x="5518" y="4364"/>
                  </a:cubicBezTo>
                  <a:cubicBezTo>
                    <a:pt x="4732" y="3357"/>
                    <a:pt x="3941" y="2734"/>
                    <a:pt x="2728" y="2285"/>
                  </a:cubicBezTo>
                  <a:cubicBezTo>
                    <a:pt x="2541" y="2216"/>
                    <a:pt x="2364" y="2185"/>
                    <a:pt x="2197" y="2185"/>
                  </a:cubicBezTo>
                  <a:cubicBezTo>
                    <a:pt x="630" y="2185"/>
                    <a:pt x="0" y="4947"/>
                    <a:pt x="1839" y="5375"/>
                  </a:cubicBezTo>
                  <a:cubicBezTo>
                    <a:pt x="2828" y="5606"/>
                    <a:pt x="3822" y="5679"/>
                    <a:pt x="4815" y="5846"/>
                  </a:cubicBezTo>
                  <a:cubicBezTo>
                    <a:pt x="5239" y="5917"/>
                    <a:pt x="5672" y="6045"/>
                    <a:pt x="6051" y="6249"/>
                  </a:cubicBezTo>
                  <a:cubicBezTo>
                    <a:pt x="6059" y="6251"/>
                    <a:pt x="6063" y="6255"/>
                    <a:pt x="6070" y="6258"/>
                  </a:cubicBezTo>
                  <a:lnTo>
                    <a:pt x="6070" y="6258"/>
                  </a:lnTo>
                  <a:cubicBezTo>
                    <a:pt x="5378" y="6001"/>
                    <a:pt x="4606" y="5877"/>
                    <a:pt x="3844" y="5877"/>
                  </a:cubicBezTo>
                  <a:cubicBezTo>
                    <a:pt x="3195" y="5877"/>
                    <a:pt x="2553" y="5966"/>
                    <a:pt x="1972" y="6139"/>
                  </a:cubicBezTo>
                  <a:cubicBezTo>
                    <a:pt x="216" y="6661"/>
                    <a:pt x="961" y="8981"/>
                    <a:pt x="2267" y="8981"/>
                  </a:cubicBezTo>
                  <a:cubicBezTo>
                    <a:pt x="2488" y="8981"/>
                    <a:pt x="2724" y="8914"/>
                    <a:pt x="2968" y="8762"/>
                  </a:cubicBezTo>
                  <a:cubicBezTo>
                    <a:pt x="4015" y="8108"/>
                    <a:pt x="5044" y="7528"/>
                    <a:pt x="6120" y="6953"/>
                  </a:cubicBezTo>
                  <a:lnTo>
                    <a:pt x="6120" y="6953"/>
                  </a:lnTo>
                  <a:cubicBezTo>
                    <a:pt x="5012" y="8082"/>
                    <a:pt x="4671" y="10001"/>
                    <a:pt x="4736" y="11487"/>
                  </a:cubicBezTo>
                  <a:cubicBezTo>
                    <a:pt x="4775" y="12348"/>
                    <a:pt x="5355" y="12727"/>
                    <a:pt x="5949" y="12727"/>
                  </a:cubicBezTo>
                  <a:cubicBezTo>
                    <a:pt x="6747" y="12727"/>
                    <a:pt x="7569" y="12040"/>
                    <a:pt x="7123" y="10917"/>
                  </a:cubicBezTo>
                  <a:cubicBezTo>
                    <a:pt x="6813" y="10135"/>
                    <a:pt x="6780" y="9381"/>
                    <a:pt x="6840" y="8622"/>
                  </a:cubicBezTo>
                  <a:lnTo>
                    <a:pt x="6840" y="8622"/>
                  </a:lnTo>
                  <a:cubicBezTo>
                    <a:pt x="6948" y="9167"/>
                    <a:pt x="7121" y="9700"/>
                    <a:pt x="7385" y="10203"/>
                  </a:cubicBezTo>
                  <a:cubicBezTo>
                    <a:pt x="7888" y="11160"/>
                    <a:pt x="8786" y="12572"/>
                    <a:pt x="9966" y="12572"/>
                  </a:cubicBezTo>
                  <a:cubicBezTo>
                    <a:pt x="10076" y="12572"/>
                    <a:pt x="10189" y="12559"/>
                    <a:pt x="10305" y="12533"/>
                  </a:cubicBezTo>
                  <a:cubicBezTo>
                    <a:pt x="10749" y="12431"/>
                    <a:pt x="11016" y="11967"/>
                    <a:pt x="10922" y="11531"/>
                  </a:cubicBezTo>
                  <a:cubicBezTo>
                    <a:pt x="10705" y="10517"/>
                    <a:pt x="9483" y="10105"/>
                    <a:pt x="8821" y="9361"/>
                  </a:cubicBezTo>
                  <a:cubicBezTo>
                    <a:pt x="8257" y="8725"/>
                    <a:pt x="7811" y="8009"/>
                    <a:pt x="7527" y="7223"/>
                  </a:cubicBezTo>
                  <a:lnTo>
                    <a:pt x="7527" y="7223"/>
                  </a:lnTo>
                  <a:cubicBezTo>
                    <a:pt x="8043" y="7758"/>
                    <a:pt x="8676" y="8182"/>
                    <a:pt x="9327" y="8538"/>
                  </a:cubicBezTo>
                  <a:cubicBezTo>
                    <a:pt x="10115" y="8967"/>
                    <a:pt x="11066" y="9521"/>
                    <a:pt x="11999" y="9521"/>
                  </a:cubicBezTo>
                  <a:cubicBezTo>
                    <a:pt x="12248" y="9521"/>
                    <a:pt x="12496" y="9481"/>
                    <a:pt x="12739" y="9390"/>
                  </a:cubicBezTo>
                  <a:cubicBezTo>
                    <a:pt x="14135" y="8864"/>
                    <a:pt x="14008" y="7001"/>
                    <a:pt x="12472" y="6803"/>
                  </a:cubicBezTo>
                  <a:cubicBezTo>
                    <a:pt x="12386" y="6792"/>
                    <a:pt x="12301" y="6787"/>
                    <a:pt x="12217" y="6787"/>
                  </a:cubicBezTo>
                  <a:cubicBezTo>
                    <a:pt x="11448" y="6787"/>
                    <a:pt x="10745" y="7198"/>
                    <a:pt x="9964" y="7198"/>
                  </a:cubicBezTo>
                  <a:cubicBezTo>
                    <a:pt x="9938" y="7198"/>
                    <a:pt x="9911" y="7197"/>
                    <a:pt x="9885" y="7196"/>
                  </a:cubicBezTo>
                  <a:cubicBezTo>
                    <a:pt x="9490" y="7182"/>
                    <a:pt x="9113" y="7096"/>
                    <a:pt x="8747" y="6972"/>
                  </a:cubicBezTo>
                  <a:lnTo>
                    <a:pt x="8747" y="6972"/>
                  </a:lnTo>
                  <a:cubicBezTo>
                    <a:pt x="8799" y="6974"/>
                    <a:pt x="8852" y="6975"/>
                    <a:pt x="8904" y="6975"/>
                  </a:cubicBezTo>
                  <a:cubicBezTo>
                    <a:pt x="9753" y="6975"/>
                    <a:pt x="10605" y="6751"/>
                    <a:pt x="11425" y="6475"/>
                  </a:cubicBezTo>
                  <a:cubicBezTo>
                    <a:pt x="12322" y="6172"/>
                    <a:pt x="12801" y="5182"/>
                    <a:pt x="12204" y="4359"/>
                  </a:cubicBezTo>
                  <a:cubicBezTo>
                    <a:pt x="11942" y="3999"/>
                    <a:pt x="11488" y="3798"/>
                    <a:pt x="11044" y="3798"/>
                  </a:cubicBezTo>
                  <a:cubicBezTo>
                    <a:pt x="10597" y="3798"/>
                    <a:pt x="10160" y="4001"/>
                    <a:pt x="9942" y="4450"/>
                  </a:cubicBezTo>
                  <a:cubicBezTo>
                    <a:pt x="9543" y="5266"/>
                    <a:pt x="8806" y="5707"/>
                    <a:pt x="7997" y="6029"/>
                  </a:cubicBezTo>
                  <a:cubicBezTo>
                    <a:pt x="8191" y="5677"/>
                    <a:pt x="8353" y="5303"/>
                    <a:pt x="8510" y="4994"/>
                  </a:cubicBezTo>
                  <a:cubicBezTo>
                    <a:pt x="9011" y="4013"/>
                    <a:pt x="9460" y="3020"/>
                    <a:pt x="10055" y="2084"/>
                  </a:cubicBezTo>
                  <a:cubicBezTo>
                    <a:pt x="10748" y="992"/>
                    <a:pt x="9775" y="1"/>
                    <a:pt x="87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4271041618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2">
  <p:cSld name="Background 2">
    <p:bg>
      <p:bgPr>
        <a:solidFill>
          <a:schemeClr val="dk1"/>
        </a:solidFill>
        <a:effectLst/>
      </p:bgPr>
    </p:bg>
    <p:spTree>
      <p:nvGrpSpPr>
        <p:cNvPr id="1" name="Shape 91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174" name="Google Shape;9174;p32"/>
          <p:cNvPicPr preferRelativeResize="0"/>
          <p:nvPr/>
        </p:nvPicPr>
        <p:blipFill>
          <a:blip r:embed="rId2">
            <a:alphaModFix amt="20000"/>
          </a:blip>
          <a:stretch>
            <a:fillRect/>
          </a:stretch>
        </p:blipFill>
        <p:spPr>
          <a:xfrm>
            <a:off x="-3" y="1"/>
            <a:ext cx="12192003" cy="6858001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9175" name="Google Shape;9175;p32"/>
          <p:cNvGrpSpPr/>
          <p:nvPr/>
        </p:nvGrpSpPr>
        <p:grpSpPr>
          <a:xfrm>
            <a:off x="6096000" y="-1229133"/>
            <a:ext cx="7400997" cy="7325064"/>
            <a:chOff x="-2482775" y="-635650"/>
            <a:chExt cx="5550748" cy="5493798"/>
          </a:xfrm>
        </p:grpSpPr>
        <p:sp>
          <p:nvSpPr>
            <p:cNvPr id="9176" name="Google Shape;9176;p32"/>
            <p:cNvSpPr/>
            <p:nvPr/>
          </p:nvSpPr>
          <p:spPr>
            <a:xfrm>
              <a:off x="442775" y="2132900"/>
              <a:ext cx="515" cy="618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3" y="0"/>
                  </a:moveTo>
                  <a:cubicBezTo>
                    <a:pt x="2" y="3"/>
                    <a:pt x="2" y="5"/>
                    <a:pt x="1" y="8"/>
                  </a:cubicBezTo>
                  <a:lnTo>
                    <a:pt x="15" y="18"/>
                  </a:lnTo>
                  <a:cubicBezTo>
                    <a:pt x="10" y="12"/>
                    <a:pt x="6" y="5"/>
                    <a:pt x="3" y="0"/>
                  </a:cubicBezTo>
                  <a:close/>
                </a:path>
              </a:pathLst>
            </a:custGeom>
            <a:solidFill>
              <a:srgbClr val="3244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77" name="Google Shape;9177;p32"/>
            <p:cNvSpPr/>
            <p:nvPr/>
          </p:nvSpPr>
          <p:spPr>
            <a:xfrm>
              <a:off x="31260" y="1406418"/>
              <a:ext cx="1639709" cy="1154943"/>
            </a:xfrm>
            <a:custGeom>
              <a:avLst/>
              <a:gdLst/>
              <a:ahLst/>
              <a:cxnLst/>
              <a:rect l="l" t="t" r="r" b="b"/>
              <a:pathLst>
                <a:path w="47791" h="33662" extrusionOk="0">
                  <a:moveTo>
                    <a:pt x="33056" y="1"/>
                  </a:moveTo>
                  <a:cubicBezTo>
                    <a:pt x="33050" y="78"/>
                    <a:pt x="32486" y="7683"/>
                    <a:pt x="28011" y="10808"/>
                  </a:cubicBezTo>
                  <a:lnTo>
                    <a:pt x="28026" y="10831"/>
                  </a:lnTo>
                  <a:cubicBezTo>
                    <a:pt x="24602" y="12660"/>
                    <a:pt x="20988" y="14804"/>
                    <a:pt x="17403" y="17269"/>
                  </a:cubicBezTo>
                  <a:cubicBezTo>
                    <a:pt x="19100" y="14432"/>
                    <a:pt x="18201" y="11118"/>
                    <a:pt x="18154" y="10953"/>
                  </a:cubicBezTo>
                  <a:lnTo>
                    <a:pt x="18154" y="10953"/>
                  </a:lnTo>
                  <a:lnTo>
                    <a:pt x="17635" y="11101"/>
                  </a:lnTo>
                  <a:cubicBezTo>
                    <a:pt x="17648" y="11147"/>
                    <a:pt x="18831" y="15494"/>
                    <a:pt x="15967" y="18276"/>
                  </a:cubicBezTo>
                  <a:cubicBezTo>
                    <a:pt x="15668" y="18490"/>
                    <a:pt x="15368" y="18700"/>
                    <a:pt x="15073" y="18919"/>
                  </a:cubicBezTo>
                  <a:lnTo>
                    <a:pt x="15026" y="18952"/>
                  </a:lnTo>
                  <a:cubicBezTo>
                    <a:pt x="14343" y="19453"/>
                    <a:pt x="13660" y="19968"/>
                    <a:pt x="12983" y="20492"/>
                  </a:cubicBezTo>
                  <a:cubicBezTo>
                    <a:pt x="12983" y="20492"/>
                    <a:pt x="12210" y="21100"/>
                    <a:pt x="12060" y="21221"/>
                  </a:cubicBezTo>
                  <a:cubicBezTo>
                    <a:pt x="7666" y="24729"/>
                    <a:pt x="3497" y="28756"/>
                    <a:pt x="1" y="33334"/>
                  </a:cubicBezTo>
                  <a:lnTo>
                    <a:pt x="430" y="33661"/>
                  </a:lnTo>
                  <a:cubicBezTo>
                    <a:pt x="4668" y="28113"/>
                    <a:pt x="9903" y="23374"/>
                    <a:pt x="15330" y="19399"/>
                  </a:cubicBezTo>
                  <a:lnTo>
                    <a:pt x="16607" y="18476"/>
                  </a:lnTo>
                  <a:cubicBezTo>
                    <a:pt x="17292" y="17991"/>
                    <a:pt x="17980" y="17520"/>
                    <a:pt x="18668" y="17058"/>
                  </a:cubicBezTo>
                  <a:cubicBezTo>
                    <a:pt x="19875" y="16453"/>
                    <a:pt x="21069" y="16240"/>
                    <a:pt x="22152" y="16240"/>
                  </a:cubicBezTo>
                  <a:cubicBezTo>
                    <a:pt x="24692" y="16240"/>
                    <a:pt x="26619" y="17410"/>
                    <a:pt x="26646" y="17427"/>
                  </a:cubicBezTo>
                  <a:lnTo>
                    <a:pt x="26931" y="16970"/>
                  </a:lnTo>
                  <a:cubicBezTo>
                    <a:pt x="26895" y="16951"/>
                    <a:pt x="24870" y="15725"/>
                    <a:pt x="22183" y="15725"/>
                  </a:cubicBezTo>
                  <a:cubicBezTo>
                    <a:pt x="21622" y="15725"/>
                    <a:pt x="21033" y="15778"/>
                    <a:pt x="20426" y="15907"/>
                  </a:cubicBezTo>
                  <a:cubicBezTo>
                    <a:pt x="24853" y="13070"/>
                    <a:pt x="29239" y="10717"/>
                    <a:pt x="33163" y="8836"/>
                  </a:cubicBezTo>
                  <a:cubicBezTo>
                    <a:pt x="33732" y="8688"/>
                    <a:pt x="34303" y="8623"/>
                    <a:pt x="34864" y="8623"/>
                  </a:cubicBezTo>
                  <a:cubicBezTo>
                    <a:pt x="38599" y="8623"/>
                    <a:pt x="41929" y="11474"/>
                    <a:pt x="41968" y="11506"/>
                  </a:cubicBezTo>
                  <a:lnTo>
                    <a:pt x="42323" y="11098"/>
                  </a:lnTo>
                  <a:cubicBezTo>
                    <a:pt x="42159" y="10955"/>
                    <a:pt x="38797" y="8077"/>
                    <a:pt x="34893" y="8077"/>
                  </a:cubicBezTo>
                  <a:cubicBezTo>
                    <a:pt x="34852" y="8077"/>
                    <a:pt x="34810" y="8077"/>
                    <a:pt x="34768" y="8078"/>
                  </a:cubicBezTo>
                  <a:cubicBezTo>
                    <a:pt x="42231" y="4624"/>
                    <a:pt x="47661" y="2970"/>
                    <a:pt x="47791" y="2933"/>
                  </a:cubicBezTo>
                  <a:lnTo>
                    <a:pt x="47637" y="2416"/>
                  </a:lnTo>
                  <a:cubicBezTo>
                    <a:pt x="47497" y="2457"/>
                    <a:pt x="41282" y="4352"/>
                    <a:pt x="32986" y="8323"/>
                  </a:cubicBezTo>
                  <a:cubicBezTo>
                    <a:pt x="32947" y="8334"/>
                    <a:pt x="32908" y="8341"/>
                    <a:pt x="32869" y="8353"/>
                  </a:cubicBezTo>
                  <a:lnTo>
                    <a:pt x="32876" y="8377"/>
                  </a:lnTo>
                  <a:cubicBezTo>
                    <a:pt x="31897" y="8847"/>
                    <a:pt x="30893" y="9342"/>
                    <a:pt x="29866" y="9869"/>
                  </a:cubicBezTo>
                  <a:cubicBezTo>
                    <a:pt x="33136" y="6218"/>
                    <a:pt x="33576" y="321"/>
                    <a:pt x="33593" y="38"/>
                  </a:cubicBezTo>
                  <a:lnTo>
                    <a:pt x="3305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78" name="Google Shape;9178;p32"/>
            <p:cNvSpPr/>
            <p:nvPr/>
          </p:nvSpPr>
          <p:spPr>
            <a:xfrm>
              <a:off x="955882" y="997373"/>
              <a:ext cx="566630" cy="458073"/>
            </a:xfrm>
            <a:custGeom>
              <a:avLst/>
              <a:gdLst/>
              <a:ahLst/>
              <a:cxnLst/>
              <a:rect l="l" t="t" r="r" b="b"/>
              <a:pathLst>
                <a:path w="16515" h="13351" extrusionOk="0">
                  <a:moveTo>
                    <a:pt x="11708" y="0"/>
                  </a:moveTo>
                  <a:cubicBezTo>
                    <a:pt x="10856" y="0"/>
                    <a:pt x="9960" y="434"/>
                    <a:pt x="9065" y="868"/>
                  </a:cubicBezTo>
                  <a:cubicBezTo>
                    <a:pt x="7254" y="1744"/>
                    <a:pt x="6942" y="822"/>
                    <a:pt x="3471" y="2236"/>
                  </a:cubicBezTo>
                  <a:cubicBezTo>
                    <a:pt x="0" y="3650"/>
                    <a:pt x="2756" y="9063"/>
                    <a:pt x="2756" y="9063"/>
                  </a:cubicBezTo>
                  <a:cubicBezTo>
                    <a:pt x="4009" y="12218"/>
                    <a:pt x="5271" y="13350"/>
                    <a:pt x="6630" y="13350"/>
                  </a:cubicBezTo>
                  <a:cubicBezTo>
                    <a:pt x="8370" y="13350"/>
                    <a:pt x="10270" y="11494"/>
                    <a:pt x="12517" y="9653"/>
                  </a:cubicBezTo>
                  <a:cubicBezTo>
                    <a:pt x="16515" y="6376"/>
                    <a:pt x="15567" y="4512"/>
                    <a:pt x="14127" y="1814"/>
                  </a:cubicBezTo>
                  <a:cubicBezTo>
                    <a:pt x="13398" y="451"/>
                    <a:pt x="12576" y="0"/>
                    <a:pt x="11708" y="0"/>
                  </a:cubicBezTo>
                  <a:close/>
                </a:path>
              </a:pathLst>
            </a:custGeom>
            <a:solidFill>
              <a:srgbClr val="6375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79" name="Google Shape;9179;p32"/>
            <p:cNvSpPr/>
            <p:nvPr/>
          </p:nvSpPr>
          <p:spPr>
            <a:xfrm>
              <a:off x="1171143" y="997442"/>
              <a:ext cx="351334" cy="457833"/>
            </a:xfrm>
            <a:custGeom>
              <a:avLst/>
              <a:gdLst/>
              <a:ahLst/>
              <a:cxnLst/>
              <a:rect l="l" t="t" r="r" b="b"/>
              <a:pathLst>
                <a:path w="10240" h="13344" extrusionOk="0">
                  <a:moveTo>
                    <a:pt x="5436" y="0"/>
                  </a:moveTo>
                  <a:cubicBezTo>
                    <a:pt x="5162" y="0"/>
                    <a:pt x="4883" y="45"/>
                    <a:pt x="4600" y="121"/>
                  </a:cubicBezTo>
                  <a:cubicBezTo>
                    <a:pt x="4626" y="1564"/>
                    <a:pt x="4327" y="3865"/>
                    <a:pt x="2712" y="6548"/>
                  </a:cubicBezTo>
                  <a:cubicBezTo>
                    <a:pt x="668" y="9942"/>
                    <a:pt x="31" y="11825"/>
                    <a:pt x="1" y="13317"/>
                  </a:cubicBezTo>
                  <a:cubicBezTo>
                    <a:pt x="119" y="13335"/>
                    <a:pt x="238" y="13344"/>
                    <a:pt x="358" y="13344"/>
                  </a:cubicBezTo>
                  <a:cubicBezTo>
                    <a:pt x="2098" y="13344"/>
                    <a:pt x="3997" y="11489"/>
                    <a:pt x="6241" y="9650"/>
                  </a:cubicBezTo>
                  <a:cubicBezTo>
                    <a:pt x="10239" y="6373"/>
                    <a:pt x="9292" y="4509"/>
                    <a:pt x="7850" y="1810"/>
                  </a:cubicBezTo>
                  <a:cubicBezTo>
                    <a:pt x="7124" y="449"/>
                    <a:pt x="6303" y="0"/>
                    <a:pt x="543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80" name="Google Shape;9180;p32"/>
            <p:cNvSpPr/>
            <p:nvPr/>
          </p:nvSpPr>
          <p:spPr>
            <a:xfrm>
              <a:off x="1170217" y="1001524"/>
              <a:ext cx="163556" cy="452892"/>
            </a:xfrm>
            <a:custGeom>
              <a:avLst/>
              <a:gdLst/>
              <a:ahLst/>
              <a:cxnLst/>
              <a:rect l="l" t="t" r="r" b="b"/>
              <a:pathLst>
                <a:path w="4767" h="13200" extrusionOk="0">
                  <a:moveTo>
                    <a:pt x="4599" y="0"/>
                  </a:moveTo>
                  <a:lnTo>
                    <a:pt x="4599" y="0"/>
                  </a:lnTo>
                  <a:cubicBezTo>
                    <a:pt x="4626" y="2368"/>
                    <a:pt x="3788" y="4665"/>
                    <a:pt x="2544" y="6651"/>
                  </a:cubicBezTo>
                  <a:cubicBezTo>
                    <a:pt x="1946" y="7668"/>
                    <a:pt x="1373" y="8704"/>
                    <a:pt x="894" y="9786"/>
                  </a:cubicBezTo>
                  <a:cubicBezTo>
                    <a:pt x="424" y="10863"/>
                    <a:pt x="22" y="12007"/>
                    <a:pt x="1" y="13198"/>
                  </a:cubicBezTo>
                  <a:lnTo>
                    <a:pt x="54" y="13199"/>
                  </a:lnTo>
                  <a:cubicBezTo>
                    <a:pt x="172" y="12615"/>
                    <a:pt x="317" y="12058"/>
                    <a:pt x="552" y="11528"/>
                  </a:cubicBezTo>
                  <a:cubicBezTo>
                    <a:pt x="756" y="10990"/>
                    <a:pt x="1001" y="10467"/>
                    <a:pt x="1276" y="9957"/>
                  </a:cubicBezTo>
                  <a:cubicBezTo>
                    <a:pt x="1816" y="8935"/>
                    <a:pt x="2375" y="7912"/>
                    <a:pt x="3006" y="6928"/>
                  </a:cubicBezTo>
                  <a:cubicBezTo>
                    <a:pt x="3600" y="5896"/>
                    <a:pt x="4150" y="4778"/>
                    <a:pt x="4448" y="3599"/>
                  </a:cubicBezTo>
                  <a:cubicBezTo>
                    <a:pt x="4591" y="3008"/>
                    <a:pt x="4695" y="2407"/>
                    <a:pt x="4745" y="1804"/>
                  </a:cubicBezTo>
                  <a:cubicBezTo>
                    <a:pt x="4767" y="1196"/>
                    <a:pt x="4765" y="593"/>
                    <a:pt x="4653" y="2"/>
                  </a:cubicBezTo>
                  <a:lnTo>
                    <a:pt x="4599" y="0"/>
                  </a:lnTo>
                  <a:close/>
                </a:path>
              </a:pathLst>
            </a:custGeom>
            <a:solidFill>
              <a:srgbClr val="4451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81" name="Google Shape;9181;p32"/>
            <p:cNvSpPr/>
            <p:nvPr/>
          </p:nvSpPr>
          <p:spPr>
            <a:xfrm>
              <a:off x="955711" y="1003995"/>
              <a:ext cx="364818" cy="450525"/>
            </a:xfrm>
            <a:custGeom>
              <a:avLst/>
              <a:gdLst/>
              <a:ahLst/>
              <a:cxnLst/>
              <a:rect l="l" t="t" r="r" b="b"/>
              <a:pathLst>
                <a:path w="10633" h="13131" extrusionOk="0">
                  <a:moveTo>
                    <a:pt x="10633" y="1"/>
                  </a:moveTo>
                  <a:lnTo>
                    <a:pt x="10633" y="1"/>
                  </a:lnTo>
                  <a:cubicBezTo>
                    <a:pt x="10115" y="168"/>
                    <a:pt x="9593" y="418"/>
                    <a:pt x="9067" y="673"/>
                  </a:cubicBezTo>
                  <a:cubicBezTo>
                    <a:pt x="7257" y="1550"/>
                    <a:pt x="6945" y="629"/>
                    <a:pt x="3473" y="2041"/>
                  </a:cubicBezTo>
                  <a:cubicBezTo>
                    <a:pt x="1" y="3456"/>
                    <a:pt x="2756" y="8867"/>
                    <a:pt x="2756" y="8867"/>
                  </a:cubicBezTo>
                  <a:cubicBezTo>
                    <a:pt x="3908" y="11763"/>
                    <a:pt x="5065" y="12952"/>
                    <a:pt x="6297" y="13130"/>
                  </a:cubicBezTo>
                  <a:lnTo>
                    <a:pt x="6304" y="13126"/>
                  </a:lnTo>
                  <a:cubicBezTo>
                    <a:pt x="4030" y="11411"/>
                    <a:pt x="2561" y="6236"/>
                    <a:pt x="3145" y="4422"/>
                  </a:cubicBezTo>
                  <a:cubicBezTo>
                    <a:pt x="3730" y="2610"/>
                    <a:pt x="5613" y="2544"/>
                    <a:pt x="7403" y="2174"/>
                  </a:cubicBezTo>
                  <a:cubicBezTo>
                    <a:pt x="9175" y="1806"/>
                    <a:pt x="10606" y="37"/>
                    <a:pt x="10633" y="1"/>
                  </a:cubicBezTo>
                  <a:close/>
                </a:path>
              </a:pathLst>
            </a:custGeom>
            <a:solidFill>
              <a:srgbClr val="000000">
                <a:alpha val="18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82" name="Google Shape;9182;p32"/>
            <p:cNvSpPr/>
            <p:nvPr/>
          </p:nvSpPr>
          <p:spPr>
            <a:xfrm>
              <a:off x="1233142" y="997647"/>
              <a:ext cx="289336" cy="444932"/>
            </a:xfrm>
            <a:custGeom>
              <a:avLst/>
              <a:gdLst/>
              <a:ahLst/>
              <a:cxnLst/>
              <a:rect l="l" t="t" r="r" b="b"/>
              <a:pathLst>
                <a:path w="8433" h="12968" extrusionOk="0">
                  <a:moveTo>
                    <a:pt x="3632" y="1"/>
                  </a:moveTo>
                  <a:cubicBezTo>
                    <a:pt x="3451" y="1"/>
                    <a:pt x="3267" y="20"/>
                    <a:pt x="3082" y="55"/>
                  </a:cubicBezTo>
                  <a:cubicBezTo>
                    <a:pt x="3611" y="472"/>
                    <a:pt x="6727" y="3033"/>
                    <a:pt x="6366" y="5161"/>
                  </a:cubicBezTo>
                  <a:cubicBezTo>
                    <a:pt x="5972" y="7479"/>
                    <a:pt x="30" y="12941"/>
                    <a:pt x="1" y="12968"/>
                  </a:cubicBezTo>
                  <a:lnTo>
                    <a:pt x="1" y="12968"/>
                  </a:lnTo>
                  <a:cubicBezTo>
                    <a:pt x="1343" y="12335"/>
                    <a:pt x="2796" y="10989"/>
                    <a:pt x="4434" y="9646"/>
                  </a:cubicBezTo>
                  <a:cubicBezTo>
                    <a:pt x="8432" y="6369"/>
                    <a:pt x="7485" y="4504"/>
                    <a:pt x="6043" y="1806"/>
                  </a:cubicBezTo>
                  <a:cubicBezTo>
                    <a:pt x="5317" y="446"/>
                    <a:pt x="4498" y="1"/>
                    <a:pt x="3632" y="1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83" name="Google Shape;9183;p32"/>
            <p:cNvSpPr/>
            <p:nvPr/>
          </p:nvSpPr>
          <p:spPr>
            <a:xfrm>
              <a:off x="811471" y="1915545"/>
              <a:ext cx="581452" cy="374116"/>
            </a:xfrm>
            <a:custGeom>
              <a:avLst/>
              <a:gdLst/>
              <a:ahLst/>
              <a:cxnLst/>
              <a:rect l="l" t="t" r="r" b="b"/>
              <a:pathLst>
                <a:path w="16947" h="10904" extrusionOk="0">
                  <a:moveTo>
                    <a:pt x="10500" y="144"/>
                  </a:moveTo>
                  <a:cubicBezTo>
                    <a:pt x="10200" y="144"/>
                    <a:pt x="9881" y="153"/>
                    <a:pt x="9544" y="170"/>
                  </a:cubicBezTo>
                  <a:cubicBezTo>
                    <a:pt x="4394" y="441"/>
                    <a:pt x="0" y="1"/>
                    <a:pt x="2907" y="6592"/>
                  </a:cubicBezTo>
                  <a:cubicBezTo>
                    <a:pt x="2907" y="6592"/>
                    <a:pt x="4322" y="10903"/>
                    <a:pt x="7139" y="10903"/>
                  </a:cubicBezTo>
                  <a:cubicBezTo>
                    <a:pt x="7455" y="10903"/>
                    <a:pt x="7789" y="10849"/>
                    <a:pt x="8140" y="10728"/>
                  </a:cubicBezTo>
                  <a:cubicBezTo>
                    <a:pt x="11621" y="9533"/>
                    <a:pt x="11211" y="8721"/>
                    <a:pt x="13123" y="8192"/>
                  </a:cubicBezTo>
                  <a:cubicBezTo>
                    <a:pt x="15033" y="7663"/>
                    <a:pt x="16947" y="7132"/>
                    <a:pt x="16122" y="4433"/>
                  </a:cubicBezTo>
                  <a:cubicBezTo>
                    <a:pt x="15351" y="1910"/>
                    <a:pt x="14774" y="144"/>
                    <a:pt x="10500" y="144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84" name="Google Shape;9184;p32"/>
            <p:cNvSpPr/>
            <p:nvPr/>
          </p:nvSpPr>
          <p:spPr>
            <a:xfrm>
              <a:off x="897486" y="1920417"/>
              <a:ext cx="485967" cy="254958"/>
            </a:xfrm>
            <a:custGeom>
              <a:avLst/>
              <a:gdLst/>
              <a:ahLst/>
              <a:cxnLst/>
              <a:rect l="l" t="t" r="r" b="b"/>
              <a:pathLst>
                <a:path w="14164" h="7431" extrusionOk="0">
                  <a:moveTo>
                    <a:pt x="7993" y="1"/>
                  </a:moveTo>
                  <a:cubicBezTo>
                    <a:pt x="7694" y="1"/>
                    <a:pt x="7376" y="9"/>
                    <a:pt x="7038" y="27"/>
                  </a:cubicBezTo>
                  <a:cubicBezTo>
                    <a:pt x="3948" y="188"/>
                    <a:pt x="1132" y="98"/>
                    <a:pt x="1" y="1420"/>
                  </a:cubicBezTo>
                  <a:cubicBezTo>
                    <a:pt x="1054" y="2404"/>
                    <a:pt x="2815" y="3271"/>
                    <a:pt x="6635" y="4287"/>
                  </a:cubicBezTo>
                  <a:cubicBezTo>
                    <a:pt x="9652" y="5088"/>
                    <a:pt x="11458" y="6448"/>
                    <a:pt x="12438" y="7430"/>
                  </a:cubicBezTo>
                  <a:cubicBezTo>
                    <a:pt x="13502" y="6917"/>
                    <a:pt x="14163" y="6082"/>
                    <a:pt x="13616" y="4290"/>
                  </a:cubicBezTo>
                  <a:cubicBezTo>
                    <a:pt x="12847" y="1768"/>
                    <a:pt x="12269" y="1"/>
                    <a:pt x="799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85" name="Google Shape;9185;p32"/>
            <p:cNvSpPr/>
            <p:nvPr/>
          </p:nvSpPr>
          <p:spPr>
            <a:xfrm>
              <a:off x="896766" y="1968589"/>
              <a:ext cx="428052" cy="207370"/>
            </a:xfrm>
            <a:custGeom>
              <a:avLst/>
              <a:gdLst/>
              <a:ahLst/>
              <a:cxnLst/>
              <a:rect l="l" t="t" r="r" b="b"/>
              <a:pathLst>
                <a:path w="12476" h="6044" extrusionOk="0">
                  <a:moveTo>
                    <a:pt x="38" y="1"/>
                  </a:moveTo>
                  <a:lnTo>
                    <a:pt x="1" y="35"/>
                  </a:lnTo>
                  <a:cubicBezTo>
                    <a:pt x="840" y="820"/>
                    <a:pt x="1920" y="1339"/>
                    <a:pt x="3003" y="1770"/>
                  </a:cubicBezTo>
                  <a:cubicBezTo>
                    <a:pt x="4097" y="2201"/>
                    <a:pt x="5224" y="2543"/>
                    <a:pt x="6358" y="2853"/>
                  </a:cubicBezTo>
                  <a:cubicBezTo>
                    <a:pt x="8629" y="3416"/>
                    <a:pt x="10820" y="4440"/>
                    <a:pt x="12435" y="6043"/>
                  </a:cubicBezTo>
                  <a:lnTo>
                    <a:pt x="12476" y="6012"/>
                  </a:lnTo>
                  <a:cubicBezTo>
                    <a:pt x="12148" y="5546"/>
                    <a:pt x="11732" y="5138"/>
                    <a:pt x="11299" y="4745"/>
                  </a:cubicBezTo>
                  <a:cubicBezTo>
                    <a:pt x="10847" y="4371"/>
                    <a:pt x="10357" y="4033"/>
                    <a:pt x="9844" y="3725"/>
                  </a:cubicBezTo>
                  <a:cubicBezTo>
                    <a:pt x="8814" y="3120"/>
                    <a:pt x="7645" y="2708"/>
                    <a:pt x="6503" y="2383"/>
                  </a:cubicBezTo>
                  <a:cubicBezTo>
                    <a:pt x="5366" y="2111"/>
                    <a:pt x="4256" y="1773"/>
                    <a:pt x="3162" y="1420"/>
                  </a:cubicBezTo>
                  <a:cubicBezTo>
                    <a:pt x="2612" y="1247"/>
                    <a:pt x="2074" y="1049"/>
                    <a:pt x="1554" y="813"/>
                  </a:cubicBezTo>
                  <a:cubicBezTo>
                    <a:pt x="1018" y="601"/>
                    <a:pt x="526" y="320"/>
                    <a:pt x="3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86" name="Google Shape;9186;p32"/>
            <p:cNvSpPr/>
            <p:nvPr/>
          </p:nvSpPr>
          <p:spPr>
            <a:xfrm>
              <a:off x="871068" y="1968554"/>
              <a:ext cx="445344" cy="320970"/>
            </a:xfrm>
            <a:custGeom>
              <a:avLst/>
              <a:gdLst/>
              <a:ahLst/>
              <a:cxnLst/>
              <a:rect l="l" t="t" r="r" b="b"/>
              <a:pathLst>
                <a:path w="12980" h="9355" extrusionOk="0">
                  <a:moveTo>
                    <a:pt x="789" y="0"/>
                  </a:moveTo>
                  <a:lnTo>
                    <a:pt x="782" y="2"/>
                  </a:lnTo>
                  <a:cubicBezTo>
                    <a:pt x="14" y="881"/>
                    <a:pt x="0" y="2394"/>
                    <a:pt x="1170" y="5045"/>
                  </a:cubicBezTo>
                  <a:cubicBezTo>
                    <a:pt x="1170" y="5045"/>
                    <a:pt x="2586" y="9355"/>
                    <a:pt x="5403" y="9355"/>
                  </a:cubicBezTo>
                  <a:cubicBezTo>
                    <a:pt x="5718" y="9355"/>
                    <a:pt x="6052" y="9301"/>
                    <a:pt x="6403" y="9180"/>
                  </a:cubicBezTo>
                  <a:cubicBezTo>
                    <a:pt x="9884" y="7986"/>
                    <a:pt x="9475" y="7174"/>
                    <a:pt x="11386" y="6645"/>
                  </a:cubicBezTo>
                  <a:cubicBezTo>
                    <a:pt x="11940" y="6492"/>
                    <a:pt x="12491" y="6336"/>
                    <a:pt x="12980" y="6130"/>
                  </a:cubicBezTo>
                  <a:cubicBezTo>
                    <a:pt x="12961" y="6128"/>
                    <a:pt x="12551" y="6073"/>
                    <a:pt x="11969" y="6073"/>
                  </a:cubicBezTo>
                  <a:cubicBezTo>
                    <a:pt x="11166" y="6073"/>
                    <a:pt x="10036" y="6177"/>
                    <a:pt x="9149" y="6668"/>
                  </a:cubicBezTo>
                  <a:cubicBezTo>
                    <a:pt x="7992" y="7308"/>
                    <a:pt x="6915" y="8095"/>
                    <a:pt x="5746" y="8095"/>
                  </a:cubicBezTo>
                  <a:cubicBezTo>
                    <a:pt x="5351" y="8095"/>
                    <a:pt x="4945" y="8006"/>
                    <a:pt x="4522" y="7790"/>
                  </a:cubicBezTo>
                  <a:cubicBezTo>
                    <a:pt x="2848" y="6938"/>
                    <a:pt x="331" y="2559"/>
                    <a:pt x="789" y="0"/>
                  </a:cubicBezTo>
                  <a:close/>
                </a:path>
              </a:pathLst>
            </a:custGeom>
            <a:solidFill>
              <a:srgbClr val="000000">
                <a:alpha val="18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87" name="Google Shape;9187;p32"/>
            <p:cNvSpPr/>
            <p:nvPr/>
          </p:nvSpPr>
          <p:spPr>
            <a:xfrm>
              <a:off x="950358" y="1920417"/>
              <a:ext cx="431483" cy="250257"/>
            </a:xfrm>
            <a:custGeom>
              <a:avLst/>
              <a:gdLst/>
              <a:ahLst/>
              <a:cxnLst/>
              <a:rect l="l" t="t" r="r" b="b"/>
              <a:pathLst>
                <a:path w="12576" h="7294" extrusionOk="0">
                  <a:moveTo>
                    <a:pt x="6451" y="1"/>
                  </a:moveTo>
                  <a:cubicBezTo>
                    <a:pt x="6151" y="1"/>
                    <a:pt x="5833" y="9"/>
                    <a:pt x="5496" y="27"/>
                  </a:cubicBezTo>
                  <a:cubicBezTo>
                    <a:pt x="3387" y="138"/>
                    <a:pt x="1406" y="131"/>
                    <a:pt x="0" y="537"/>
                  </a:cubicBezTo>
                  <a:cubicBezTo>
                    <a:pt x="1" y="537"/>
                    <a:pt x="2" y="537"/>
                    <a:pt x="6" y="537"/>
                  </a:cubicBezTo>
                  <a:cubicBezTo>
                    <a:pt x="246" y="537"/>
                    <a:pt x="8124" y="545"/>
                    <a:pt x="9986" y="1841"/>
                  </a:cubicBezTo>
                  <a:cubicBezTo>
                    <a:pt x="11719" y="3045"/>
                    <a:pt x="11239" y="6685"/>
                    <a:pt x="11146" y="7293"/>
                  </a:cubicBezTo>
                  <a:cubicBezTo>
                    <a:pt x="12057" y="6768"/>
                    <a:pt x="12575" y="5934"/>
                    <a:pt x="12074" y="4290"/>
                  </a:cubicBezTo>
                  <a:cubicBezTo>
                    <a:pt x="11303" y="1768"/>
                    <a:pt x="10726" y="1"/>
                    <a:pt x="6451" y="1"/>
                  </a:cubicBezTo>
                  <a:close/>
                </a:path>
              </a:pathLst>
            </a:custGeom>
            <a:solidFill>
              <a:srgbClr val="9EA5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88" name="Google Shape;9188;p32"/>
            <p:cNvSpPr/>
            <p:nvPr/>
          </p:nvSpPr>
          <p:spPr>
            <a:xfrm>
              <a:off x="1373676" y="1682683"/>
              <a:ext cx="451485" cy="332498"/>
            </a:xfrm>
            <a:custGeom>
              <a:avLst/>
              <a:gdLst/>
              <a:ahLst/>
              <a:cxnLst/>
              <a:rect l="l" t="t" r="r" b="b"/>
              <a:pathLst>
                <a:path w="13159" h="9691" extrusionOk="0">
                  <a:moveTo>
                    <a:pt x="7938" y="393"/>
                  </a:moveTo>
                  <a:cubicBezTo>
                    <a:pt x="7824" y="393"/>
                    <a:pt x="7707" y="395"/>
                    <a:pt x="7586" y="398"/>
                  </a:cubicBezTo>
                  <a:cubicBezTo>
                    <a:pt x="3476" y="499"/>
                    <a:pt x="1" y="0"/>
                    <a:pt x="2013" y="5820"/>
                  </a:cubicBezTo>
                  <a:cubicBezTo>
                    <a:pt x="2013" y="5820"/>
                    <a:pt x="2960" y="9690"/>
                    <a:pt x="5250" y="9690"/>
                  </a:cubicBezTo>
                  <a:cubicBezTo>
                    <a:pt x="5482" y="9690"/>
                    <a:pt x="5728" y="9651"/>
                    <a:pt x="5988" y="9563"/>
                  </a:cubicBezTo>
                  <a:cubicBezTo>
                    <a:pt x="8813" y="8612"/>
                    <a:pt x="8522" y="7896"/>
                    <a:pt x="10067" y="7485"/>
                  </a:cubicBezTo>
                  <a:cubicBezTo>
                    <a:pt x="11613" y="7073"/>
                    <a:pt x="13159" y="6661"/>
                    <a:pt x="12627" y="4287"/>
                  </a:cubicBezTo>
                  <a:cubicBezTo>
                    <a:pt x="12110" y="1983"/>
                    <a:pt x="11720" y="393"/>
                    <a:pt x="7938" y="393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89" name="Google Shape;9189;p32"/>
            <p:cNvSpPr/>
            <p:nvPr/>
          </p:nvSpPr>
          <p:spPr>
            <a:xfrm>
              <a:off x="1427542" y="1691329"/>
              <a:ext cx="388595" cy="218623"/>
            </a:xfrm>
            <a:custGeom>
              <a:avLst/>
              <a:gdLst/>
              <a:ahLst/>
              <a:cxnLst/>
              <a:rect l="l" t="t" r="r" b="b"/>
              <a:pathLst>
                <a:path w="11326" h="6372" extrusionOk="0">
                  <a:moveTo>
                    <a:pt x="6370" y="141"/>
                  </a:moveTo>
                  <a:cubicBezTo>
                    <a:pt x="6256" y="141"/>
                    <a:pt x="6138" y="143"/>
                    <a:pt x="6018" y="146"/>
                  </a:cubicBezTo>
                  <a:cubicBezTo>
                    <a:pt x="3164" y="216"/>
                    <a:pt x="616" y="0"/>
                    <a:pt x="1" y="1810"/>
                  </a:cubicBezTo>
                  <a:cubicBezTo>
                    <a:pt x="792" y="2534"/>
                    <a:pt x="2295" y="3561"/>
                    <a:pt x="4485" y="3585"/>
                  </a:cubicBezTo>
                  <a:cubicBezTo>
                    <a:pt x="7867" y="3621"/>
                    <a:pt x="10553" y="6372"/>
                    <a:pt x="10554" y="6372"/>
                  </a:cubicBezTo>
                  <a:cubicBezTo>
                    <a:pt x="11069" y="5922"/>
                    <a:pt x="11325" y="5225"/>
                    <a:pt x="11059" y="4035"/>
                  </a:cubicBezTo>
                  <a:cubicBezTo>
                    <a:pt x="10541" y="1731"/>
                    <a:pt x="10152" y="141"/>
                    <a:pt x="6370" y="14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90" name="Google Shape;9190;p32"/>
            <p:cNvSpPr/>
            <p:nvPr/>
          </p:nvSpPr>
          <p:spPr>
            <a:xfrm>
              <a:off x="1426856" y="1752710"/>
              <a:ext cx="363514" cy="157929"/>
            </a:xfrm>
            <a:custGeom>
              <a:avLst/>
              <a:gdLst/>
              <a:ahLst/>
              <a:cxnLst/>
              <a:rect l="l" t="t" r="r" b="b"/>
              <a:pathLst>
                <a:path w="10595" h="4603" extrusionOk="0">
                  <a:moveTo>
                    <a:pt x="37" y="1"/>
                  </a:moveTo>
                  <a:lnTo>
                    <a:pt x="1" y="42"/>
                  </a:lnTo>
                  <a:cubicBezTo>
                    <a:pt x="726" y="709"/>
                    <a:pt x="1591" y="1225"/>
                    <a:pt x="2531" y="1525"/>
                  </a:cubicBezTo>
                  <a:cubicBezTo>
                    <a:pt x="3002" y="1676"/>
                    <a:pt x="3487" y="1775"/>
                    <a:pt x="3979" y="1817"/>
                  </a:cubicBezTo>
                  <a:cubicBezTo>
                    <a:pt x="4473" y="1862"/>
                    <a:pt x="4961" y="1845"/>
                    <a:pt x="5439" y="1937"/>
                  </a:cubicBezTo>
                  <a:cubicBezTo>
                    <a:pt x="6404" y="2075"/>
                    <a:pt x="7331" y="2423"/>
                    <a:pt x="8188" y="2889"/>
                  </a:cubicBezTo>
                  <a:cubicBezTo>
                    <a:pt x="9047" y="3352"/>
                    <a:pt x="9849" y="3932"/>
                    <a:pt x="10554" y="4603"/>
                  </a:cubicBezTo>
                  <a:lnTo>
                    <a:pt x="10594" y="4564"/>
                  </a:lnTo>
                  <a:cubicBezTo>
                    <a:pt x="10312" y="4143"/>
                    <a:pt x="9953" y="3797"/>
                    <a:pt x="9595" y="3437"/>
                  </a:cubicBezTo>
                  <a:cubicBezTo>
                    <a:pt x="9219" y="3103"/>
                    <a:pt x="8813" y="2802"/>
                    <a:pt x="8387" y="2520"/>
                  </a:cubicBezTo>
                  <a:cubicBezTo>
                    <a:pt x="7968" y="2225"/>
                    <a:pt x="7497" y="2020"/>
                    <a:pt x="7025" y="1810"/>
                  </a:cubicBezTo>
                  <a:cubicBezTo>
                    <a:pt x="6539" y="1634"/>
                    <a:pt x="6041" y="1481"/>
                    <a:pt x="5521" y="1403"/>
                  </a:cubicBezTo>
                  <a:cubicBezTo>
                    <a:pt x="5008" y="1313"/>
                    <a:pt x="4446" y="1334"/>
                    <a:pt x="4020" y="1310"/>
                  </a:cubicBezTo>
                  <a:cubicBezTo>
                    <a:pt x="3563" y="1296"/>
                    <a:pt x="3110" y="1215"/>
                    <a:pt x="2658" y="1118"/>
                  </a:cubicBezTo>
                  <a:cubicBezTo>
                    <a:pt x="1762" y="897"/>
                    <a:pt x="879" y="528"/>
                    <a:pt x="3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91" name="Google Shape;9191;p32"/>
            <p:cNvSpPr/>
            <p:nvPr/>
          </p:nvSpPr>
          <p:spPr>
            <a:xfrm>
              <a:off x="1418073" y="1752641"/>
              <a:ext cx="355143" cy="262506"/>
            </a:xfrm>
            <a:custGeom>
              <a:avLst/>
              <a:gdLst/>
              <a:ahLst/>
              <a:cxnLst/>
              <a:rect l="l" t="t" r="r" b="b"/>
              <a:pathLst>
                <a:path w="10351" h="7651" extrusionOk="0">
                  <a:moveTo>
                    <a:pt x="280" y="0"/>
                  </a:moveTo>
                  <a:lnTo>
                    <a:pt x="280" y="0"/>
                  </a:lnTo>
                  <a:cubicBezTo>
                    <a:pt x="0" y="796"/>
                    <a:pt x="99" y="1988"/>
                    <a:pt x="719" y="3781"/>
                  </a:cubicBezTo>
                  <a:cubicBezTo>
                    <a:pt x="719" y="3781"/>
                    <a:pt x="1666" y="7650"/>
                    <a:pt x="3956" y="7650"/>
                  </a:cubicBezTo>
                  <a:cubicBezTo>
                    <a:pt x="4188" y="7650"/>
                    <a:pt x="4434" y="7611"/>
                    <a:pt x="4694" y="7523"/>
                  </a:cubicBezTo>
                  <a:cubicBezTo>
                    <a:pt x="7519" y="6573"/>
                    <a:pt x="7230" y="5856"/>
                    <a:pt x="8773" y="5446"/>
                  </a:cubicBezTo>
                  <a:cubicBezTo>
                    <a:pt x="9333" y="5297"/>
                    <a:pt x="9889" y="5146"/>
                    <a:pt x="10350" y="4906"/>
                  </a:cubicBezTo>
                  <a:cubicBezTo>
                    <a:pt x="10346" y="4904"/>
                    <a:pt x="10123" y="4810"/>
                    <a:pt x="9687" y="4810"/>
                  </a:cubicBezTo>
                  <a:cubicBezTo>
                    <a:pt x="9322" y="4810"/>
                    <a:pt x="8807" y="4876"/>
                    <a:pt x="8146" y="5118"/>
                  </a:cubicBezTo>
                  <a:cubicBezTo>
                    <a:pt x="7116" y="5496"/>
                    <a:pt x="5633" y="6302"/>
                    <a:pt x="4372" y="6302"/>
                  </a:cubicBezTo>
                  <a:cubicBezTo>
                    <a:pt x="3850" y="6302"/>
                    <a:pt x="3365" y="6164"/>
                    <a:pt x="2967" y="5799"/>
                  </a:cubicBezTo>
                  <a:cubicBezTo>
                    <a:pt x="1596" y="4542"/>
                    <a:pt x="841" y="3132"/>
                    <a:pt x="293" y="3"/>
                  </a:cubicBezTo>
                  <a:lnTo>
                    <a:pt x="280" y="0"/>
                  </a:lnTo>
                  <a:close/>
                </a:path>
              </a:pathLst>
            </a:custGeom>
            <a:solidFill>
              <a:srgbClr val="000000">
                <a:alpha val="18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92" name="Google Shape;9192;p32"/>
            <p:cNvSpPr/>
            <p:nvPr/>
          </p:nvSpPr>
          <p:spPr>
            <a:xfrm>
              <a:off x="1438693" y="1693079"/>
              <a:ext cx="372950" cy="186303"/>
            </a:xfrm>
            <a:custGeom>
              <a:avLst/>
              <a:gdLst/>
              <a:ahLst/>
              <a:cxnLst/>
              <a:rect l="l" t="t" r="r" b="b"/>
              <a:pathLst>
                <a:path w="10870" h="5430" extrusionOk="0">
                  <a:moveTo>
                    <a:pt x="6049" y="92"/>
                  </a:moveTo>
                  <a:cubicBezTo>
                    <a:pt x="5934" y="92"/>
                    <a:pt x="5815" y="93"/>
                    <a:pt x="5693" y="96"/>
                  </a:cubicBezTo>
                  <a:cubicBezTo>
                    <a:pt x="3202" y="157"/>
                    <a:pt x="945" y="1"/>
                    <a:pt x="1" y="1162"/>
                  </a:cubicBezTo>
                  <a:cubicBezTo>
                    <a:pt x="898" y="642"/>
                    <a:pt x="2194" y="463"/>
                    <a:pt x="3660" y="463"/>
                  </a:cubicBezTo>
                  <a:cubicBezTo>
                    <a:pt x="4865" y="463"/>
                    <a:pt x="6184" y="584"/>
                    <a:pt x="7491" y="736"/>
                  </a:cubicBezTo>
                  <a:cubicBezTo>
                    <a:pt x="10385" y="1072"/>
                    <a:pt x="10774" y="5429"/>
                    <a:pt x="10774" y="5429"/>
                  </a:cubicBezTo>
                  <a:cubicBezTo>
                    <a:pt x="10869" y="5050"/>
                    <a:pt x="10866" y="4577"/>
                    <a:pt x="10734" y="3983"/>
                  </a:cubicBezTo>
                  <a:cubicBezTo>
                    <a:pt x="10217" y="1681"/>
                    <a:pt x="9827" y="92"/>
                    <a:pt x="6049" y="92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93" name="Google Shape;9193;p32"/>
            <p:cNvSpPr/>
            <p:nvPr/>
          </p:nvSpPr>
          <p:spPr>
            <a:xfrm>
              <a:off x="395016" y="1437331"/>
              <a:ext cx="458725" cy="414293"/>
            </a:xfrm>
            <a:custGeom>
              <a:avLst/>
              <a:gdLst/>
              <a:ahLst/>
              <a:cxnLst/>
              <a:rect l="l" t="t" r="r" b="b"/>
              <a:pathLst>
                <a:path w="13370" h="12075" extrusionOk="0">
                  <a:moveTo>
                    <a:pt x="8249" y="0"/>
                  </a:moveTo>
                  <a:cubicBezTo>
                    <a:pt x="7333" y="0"/>
                    <a:pt x="6643" y="750"/>
                    <a:pt x="5953" y="1499"/>
                  </a:cubicBezTo>
                  <a:cubicBezTo>
                    <a:pt x="4869" y="2676"/>
                    <a:pt x="4335" y="2036"/>
                    <a:pt x="2168" y="4085"/>
                  </a:cubicBezTo>
                  <a:cubicBezTo>
                    <a:pt x="1" y="6132"/>
                    <a:pt x="3839" y="9645"/>
                    <a:pt x="3839" y="9645"/>
                  </a:cubicBezTo>
                  <a:cubicBezTo>
                    <a:pt x="5440" y="11386"/>
                    <a:pt x="6613" y="12075"/>
                    <a:pt x="7548" y="12075"/>
                  </a:cubicBezTo>
                  <a:cubicBezTo>
                    <a:pt x="9236" y="12075"/>
                    <a:pt x="10148" y="9828"/>
                    <a:pt x="11409" y="7476"/>
                  </a:cubicBezTo>
                  <a:cubicBezTo>
                    <a:pt x="13369" y="3817"/>
                    <a:pt x="12050" y="2609"/>
                    <a:pt x="10085" y="875"/>
                  </a:cubicBezTo>
                  <a:cubicBezTo>
                    <a:pt x="9371" y="245"/>
                    <a:pt x="8773" y="0"/>
                    <a:pt x="82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94" name="Google Shape;9194;p32"/>
            <p:cNvSpPr/>
            <p:nvPr/>
          </p:nvSpPr>
          <p:spPr>
            <a:xfrm>
              <a:off x="619541" y="1437297"/>
              <a:ext cx="234200" cy="414293"/>
            </a:xfrm>
            <a:custGeom>
              <a:avLst/>
              <a:gdLst/>
              <a:ahLst/>
              <a:cxnLst/>
              <a:rect l="l" t="t" r="r" b="b"/>
              <a:pathLst>
                <a:path w="6826" h="12075" extrusionOk="0">
                  <a:moveTo>
                    <a:pt x="1706" y="0"/>
                  </a:moveTo>
                  <a:cubicBezTo>
                    <a:pt x="1508" y="0"/>
                    <a:pt x="1320" y="35"/>
                    <a:pt x="1140" y="98"/>
                  </a:cubicBezTo>
                  <a:cubicBezTo>
                    <a:pt x="1142" y="98"/>
                    <a:pt x="2478" y="3975"/>
                    <a:pt x="972" y="7047"/>
                  </a:cubicBezTo>
                  <a:cubicBezTo>
                    <a:pt x="1" y="9037"/>
                    <a:pt x="273" y="10935"/>
                    <a:pt x="586" y="12031"/>
                  </a:cubicBezTo>
                  <a:cubicBezTo>
                    <a:pt x="730" y="12060"/>
                    <a:pt x="869" y="12074"/>
                    <a:pt x="1003" y="12074"/>
                  </a:cubicBezTo>
                  <a:cubicBezTo>
                    <a:pt x="2689" y="12074"/>
                    <a:pt x="3601" y="9829"/>
                    <a:pt x="4865" y="7477"/>
                  </a:cubicBezTo>
                  <a:cubicBezTo>
                    <a:pt x="6825" y="3818"/>
                    <a:pt x="5506" y="2609"/>
                    <a:pt x="3541" y="876"/>
                  </a:cubicBezTo>
                  <a:cubicBezTo>
                    <a:pt x="2827" y="245"/>
                    <a:pt x="2230" y="0"/>
                    <a:pt x="17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95" name="Google Shape;9195;p32"/>
            <p:cNvSpPr/>
            <p:nvPr/>
          </p:nvSpPr>
          <p:spPr>
            <a:xfrm>
              <a:off x="625888" y="1440385"/>
              <a:ext cx="67453" cy="409902"/>
            </a:xfrm>
            <a:custGeom>
              <a:avLst/>
              <a:gdLst/>
              <a:ahLst/>
              <a:cxnLst/>
              <a:rect l="l" t="t" r="r" b="b"/>
              <a:pathLst>
                <a:path w="1966" h="11947" extrusionOk="0">
                  <a:moveTo>
                    <a:pt x="981" y="1"/>
                  </a:moveTo>
                  <a:lnTo>
                    <a:pt x="930" y="17"/>
                  </a:lnTo>
                  <a:cubicBezTo>
                    <a:pt x="1233" y="1008"/>
                    <a:pt x="1407" y="2038"/>
                    <a:pt x="1448" y="3057"/>
                  </a:cubicBezTo>
                  <a:cubicBezTo>
                    <a:pt x="1491" y="4076"/>
                    <a:pt x="1393" y="5096"/>
                    <a:pt x="1085" y="6041"/>
                  </a:cubicBezTo>
                  <a:cubicBezTo>
                    <a:pt x="954" y="6521"/>
                    <a:pt x="716" y="6952"/>
                    <a:pt x="534" y="7420"/>
                  </a:cubicBezTo>
                  <a:cubicBezTo>
                    <a:pt x="350" y="7887"/>
                    <a:pt x="220" y="8379"/>
                    <a:pt x="149" y="8880"/>
                  </a:cubicBezTo>
                  <a:cubicBezTo>
                    <a:pt x="1" y="9888"/>
                    <a:pt x="86" y="10942"/>
                    <a:pt x="377" y="11946"/>
                  </a:cubicBezTo>
                  <a:lnTo>
                    <a:pt x="428" y="11934"/>
                  </a:lnTo>
                  <a:cubicBezTo>
                    <a:pt x="321" y="10898"/>
                    <a:pt x="378" y="9903"/>
                    <a:pt x="581" y="8979"/>
                  </a:cubicBezTo>
                  <a:cubicBezTo>
                    <a:pt x="695" y="8520"/>
                    <a:pt x="826" y="8069"/>
                    <a:pt x="1022" y="7649"/>
                  </a:cubicBezTo>
                  <a:cubicBezTo>
                    <a:pt x="1192" y="7252"/>
                    <a:pt x="1467" y="6756"/>
                    <a:pt x="1618" y="6247"/>
                  </a:cubicBezTo>
                  <a:cubicBezTo>
                    <a:pt x="1780" y="5737"/>
                    <a:pt x="1866" y="5206"/>
                    <a:pt x="1920" y="4674"/>
                  </a:cubicBezTo>
                  <a:cubicBezTo>
                    <a:pt x="1940" y="4139"/>
                    <a:pt x="1966" y="3604"/>
                    <a:pt x="1880" y="3070"/>
                  </a:cubicBezTo>
                  <a:cubicBezTo>
                    <a:pt x="1812" y="2537"/>
                    <a:pt x="1716" y="2011"/>
                    <a:pt x="1575" y="1497"/>
                  </a:cubicBezTo>
                  <a:cubicBezTo>
                    <a:pt x="1406" y="985"/>
                    <a:pt x="1246" y="478"/>
                    <a:pt x="98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96" name="Google Shape;9196;p32"/>
            <p:cNvSpPr/>
            <p:nvPr/>
          </p:nvSpPr>
          <p:spPr>
            <a:xfrm>
              <a:off x="395118" y="1449683"/>
              <a:ext cx="245934" cy="400604"/>
            </a:xfrm>
            <a:custGeom>
              <a:avLst/>
              <a:gdLst/>
              <a:ahLst/>
              <a:cxnLst/>
              <a:rect l="l" t="t" r="r" b="b"/>
              <a:pathLst>
                <a:path w="7168" h="11676" extrusionOk="0">
                  <a:moveTo>
                    <a:pt x="7167" y="1"/>
                  </a:moveTo>
                  <a:lnTo>
                    <a:pt x="7167" y="1"/>
                  </a:lnTo>
                  <a:cubicBezTo>
                    <a:pt x="6734" y="290"/>
                    <a:pt x="6342" y="713"/>
                    <a:pt x="5950" y="1139"/>
                  </a:cubicBezTo>
                  <a:cubicBezTo>
                    <a:pt x="4866" y="2316"/>
                    <a:pt x="4332" y="1676"/>
                    <a:pt x="2166" y="3725"/>
                  </a:cubicBezTo>
                  <a:cubicBezTo>
                    <a:pt x="0" y="5772"/>
                    <a:pt x="3836" y="9285"/>
                    <a:pt x="3834" y="9287"/>
                  </a:cubicBezTo>
                  <a:cubicBezTo>
                    <a:pt x="5219" y="10792"/>
                    <a:pt x="6281" y="11507"/>
                    <a:pt x="7149" y="11675"/>
                  </a:cubicBezTo>
                  <a:lnTo>
                    <a:pt x="7154" y="11664"/>
                  </a:lnTo>
                  <a:cubicBezTo>
                    <a:pt x="4496" y="9520"/>
                    <a:pt x="3528" y="8093"/>
                    <a:pt x="2982" y="6193"/>
                  </a:cubicBezTo>
                  <a:cubicBezTo>
                    <a:pt x="2444" y="4309"/>
                    <a:pt x="4812" y="2911"/>
                    <a:pt x="5970" y="1879"/>
                  </a:cubicBezTo>
                  <a:cubicBezTo>
                    <a:pt x="7120" y="848"/>
                    <a:pt x="7167" y="9"/>
                    <a:pt x="7167" y="1"/>
                  </a:cubicBezTo>
                  <a:close/>
                </a:path>
              </a:pathLst>
            </a:custGeom>
            <a:solidFill>
              <a:srgbClr val="000000">
                <a:alpha val="18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97" name="Google Shape;9197;p32"/>
            <p:cNvSpPr/>
            <p:nvPr/>
          </p:nvSpPr>
          <p:spPr>
            <a:xfrm>
              <a:off x="663766" y="1439870"/>
              <a:ext cx="189974" cy="410862"/>
            </a:xfrm>
            <a:custGeom>
              <a:avLst/>
              <a:gdLst/>
              <a:ahLst/>
              <a:cxnLst/>
              <a:rect l="l" t="t" r="r" b="b"/>
              <a:pathLst>
                <a:path w="5537" h="11975" extrusionOk="0">
                  <a:moveTo>
                    <a:pt x="927" y="0"/>
                  </a:moveTo>
                  <a:cubicBezTo>
                    <a:pt x="927" y="0"/>
                    <a:pt x="4797" y="2650"/>
                    <a:pt x="3797" y="5439"/>
                  </a:cubicBezTo>
                  <a:cubicBezTo>
                    <a:pt x="2795" y="8228"/>
                    <a:pt x="1624" y="10998"/>
                    <a:pt x="1" y="11974"/>
                  </a:cubicBezTo>
                  <a:cubicBezTo>
                    <a:pt x="1507" y="11735"/>
                    <a:pt x="2388" y="9616"/>
                    <a:pt x="3576" y="7401"/>
                  </a:cubicBezTo>
                  <a:cubicBezTo>
                    <a:pt x="5536" y="3743"/>
                    <a:pt x="4217" y="2532"/>
                    <a:pt x="2251" y="800"/>
                  </a:cubicBezTo>
                  <a:cubicBezTo>
                    <a:pt x="1759" y="365"/>
                    <a:pt x="1322" y="114"/>
                    <a:pt x="927" y="0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98" name="Google Shape;9198;p32"/>
            <p:cNvSpPr/>
            <p:nvPr/>
          </p:nvSpPr>
          <p:spPr>
            <a:xfrm>
              <a:off x="1581869" y="1211125"/>
              <a:ext cx="600905" cy="451348"/>
            </a:xfrm>
            <a:custGeom>
              <a:avLst/>
              <a:gdLst/>
              <a:ahLst/>
              <a:cxnLst/>
              <a:rect l="l" t="t" r="r" b="b"/>
              <a:pathLst>
                <a:path w="17514" h="13155" extrusionOk="0">
                  <a:moveTo>
                    <a:pt x="9001" y="0"/>
                  </a:moveTo>
                  <a:cubicBezTo>
                    <a:pt x="5571" y="0"/>
                    <a:pt x="1994" y="5188"/>
                    <a:pt x="635" y="7385"/>
                  </a:cubicBezTo>
                  <a:cubicBezTo>
                    <a:pt x="1" y="8411"/>
                    <a:pt x="152" y="9748"/>
                    <a:pt x="1027" y="10580"/>
                  </a:cubicBezTo>
                  <a:cubicBezTo>
                    <a:pt x="2851" y="12314"/>
                    <a:pt x="6857" y="13154"/>
                    <a:pt x="9625" y="13154"/>
                  </a:cubicBezTo>
                  <a:cubicBezTo>
                    <a:pt x="10463" y="13154"/>
                    <a:pt x="11188" y="13077"/>
                    <a:pt x="11704" y="12925"/>
                  </a:cubicBezTo>
                  <a:cubicBezTo>
                    <a:pt x="14541" y="12090"/>
                    <a:pt x="12650" y="9218"/>
                    <a:pt x="15082" y="7009"/>
                  </a:cubicBezTo>
                  <a:cubicBezTo>
                    <a:pt x="17513" y="4802"/>
                    <a:pt x="15231" y="2790"/>
                    <a:pt x="10503" y="365"/>
                  </a:cubicBezTo>
                  <a:cubicBezTo>
                    <a:pt x="10011" y="113"/>
                    <a:pt x="9508" y="0"/>
                    <a:pt x="900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99" name="Google Shape;9199;p32"/>
            <p:cNvSpPr/>
            <p:nvPr/>
          </p:nvSpPr>
          <p:spPr>
            <a:xfrm>
              <a:off x="1587702" y="1211125"/>
              <a:ext cx="543196" cy="320387"/>
            </a:xfrm>
            <a:custGeom>
              <a:avLst/>
              <a:gdLst/>
              <a:ahLst/>
              <a:cxnLst/>
              <a:rect l="l" t="t" r="r" b="b"/>
              <a:pathLst>
                <a:path w="15832" h="9338" extrusionOk="0">
                  <a:moveTo>
                    <a:pt x="8831" y="0"/>
                  </a:moveTo>
                  <a:cubicBezTo>
                    <a:pt x="5400" y="0"/>
                    <a:pt x="1824" y="5188"/>
                    <a:pt x="465" y="7385"/>
                  </a:cubicBezTo>
                  <a:cubicBezTo>
                    <a:pt x="95" y="7984"/>
                    <a:pt x="1" y="8686"/>
                    <a:pt x="153" y="9337"/>
                  </a:cubicBezTo>
                  <a:cubicBezTo>
                    <a:pt x="7211" y="5453"/>
                    <a:pt x="12199" y="4755"/>
                    <a:pt x="14875" y="4755"/>
                  </a:cubicBezTo>
                  <a:cubicBezTo>
                    <a:pt x="15236" y="4755"/>
                    <a:pt x="15555" y="4767"/>
                    <a:pt x="15831" y="4787"/>
                  </a:cubicBezTo>
                  <a:cubicBezTo>
                    <a:pt x="15482" y="3376"/>
                    <a:pt x="13443" y="1960"/>
                    <a:pt x="10333" y="365"/>
                  </a:cubicBezTo>
                  <a:cubicBezTo>
                    <a:pt x="9840" y="113"/>
                    <a:pt x="9337" y="0"/>
                    <a:pt x="883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00" name="Google Shape;9200;p32"/>
            <p:cNvSpPr/>
            <p:nvPr/>
          </p:nvSpPr>
          <p:spPr>
            <a:xfrm>
              <a:off x="1592437" y="1369054"/>
              <a:ext cx="538461" cy="163247"/>
            </a:xfrm>
            <a:custGeom>
              <a:avLst/>
              <a:gdLst/>
              <a:ahLst/>
              <a:cxnLst/>
              <a:rect l="l" t="t" r="r" b="b"/>
              <a:pathLst>
                <a:path w="15694" h="4758" extrusionOk="0">
                  <a:moveTo>
                    <a:pt x="13812" y="1"/>
                  </a:moveTo>
                  <a:cubicBezTo>
                    <a:pt x="13051" y="1"/>
                    <a:pt x="12287" y="67"/>
                    <a:pt x="11533" y="165"/>
                  </a:cubicBezTo>
                  <a:cubicBezTo>
                    <a:pt x="10151" y="360"/>
                    <a:pt x="8813" y="762"/>
                    <a:pt x="7502" y="1211"/>
                  </a:cubicBezTo>
                  <a:cubicBezTo>
                    <a:pt x="6189" y="1653"/>
                    <a:pt x="4912" y="2187"/>
                    <a:pt x="3660" y="2772"/>
                  </a:cubicBezTo>
                  <a:cubicBezTo>
                    <a:pt x="2406" y="3355"/>
                    <a:pt x="1200" y="4029"/>
                    <a:pt x="1" y="4709"/>
                  </a:cubicBezTo>
                  <a:lnTo>
                    <a:pt x="26" y="4757"/>
                  </a:lnTo>
                  <a:cubicBezTo>
                    <a:pt x="1257" y="4140"/>
                    <a:pt x="2493" y="3533"/>
                    <a:pt x="3768" y="3020"/>
                  </a:cubicBezTo>
                  <a:cubicBezTo>
                    <a:pt x="5034" y="2487"/>
                    <a:pt x="6320" y="2007"/>
                    <a:pt x="7635" y="1623"/>
                  </a:cubicBezTo>
                  <a:cubicBezTo>
                    <a:pt x="8947" y="1234"/>
                    <a:pt x="10285" y="956"/>
                    <a:pt x="11620" y="698"/>
                  </a:cubicBezTo>
                  <a:cubicBezTo>
                    <a:pt x="12958" y="427"/>
                    <a:pt x="14311" y="276"/>
                    <a:pt x="15690" y="211"/>
                  </a:cubicBezTo>
                  <a:lnTo>
                    <a:pt x="15693" y="157"/>
                  </a:lnTo>
                  <a:cubicBezTo>
                    <a:pt x="15072" y="46"/>
                    <a:pt x="14443" y="1"/>
                    <a:pt x="1381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01" name="Google Shape;9201;p32"/>
            <p:cNvSpPr/>
            <p:nvPr/>
          </p:nvSpPr>
          <p:spPr>
            <a:xfrm>
              <a:off x="1600843" y="1405251"/>
              <a:ext cx="529815" cy="257256"/>
            </a:xfrm>
            <a:custGeom>
              <a:avLst/>
              <a:gdLst/>
              <a:ahLst/>
              <a:cxnLst/>
              <a:rect l="l" t="t" r="r" b="b"/>
              <a:pathLst>
                <a:path w="15442" h="7498" extrusionOk="0">
                  <a:moveTo>
                    <a:pt x="15441" y="1"/>
                  </a:moveTo>
                  <a:cubicBezTo>
                    <a:pt x="14998" y="321"/>
                    <a:pt x="14249" y="853"/>
                    <a:pt x="13308" y="1585"/>
                  </a:cubicBezTo>
                  <a:cubicBezTo>
                    <a:pt x="11752" y="2793"/>
                    <a:pt x="12170" y="5258"/>
                    <a:pt x="10523" y="5657"/>
                  </a:cubicBezTo>
                  <a:cubicBezTo>
                    <a:pt x="9971" y="5791"/>
                    <a:pt x="8789" y="5904"/>
                    <a:pt x="7384" y="5904"/>
                  </a:cubicBezTo>
                  <a:cubicBezTo>
                    <a:pt x="4866" y="5904"/>
                    <a:pt x="1628" y="5542"/>
                    <a:pt x="1" y="4295"/>
                  </a:cubicBezTo>
                  <a:lnTo>
                    <a:pt x="1" y="4295"/>
                  </a:lnTo>
                  <a:cubicBezTo>
                    <a:pt x="123" y="4523"/>
                    <a:pt x="276" y="4737"/>
                    <a:pt x="472" y="4923"/>
                  </a:cubicBezTo>
                  <a:cubicBezTo>
                    <a:pt x="2299" y="6658"/>
                    <a:pt x="6310" y="7497"/>
                    <a:pt x="9078" y="7497"/>
                  </a:cubicBezTo>
                  <a:cubicBezTo>
                    <a:pt x="9913" y="7497"/>
                    <a:pt x="10635" y="7421"/>
                    <a:pt x="11150" y="7270"/>
                  </a:cubicBezTo>
                  <a:cubicBezTo>
                    <a:pt x="13987" y="6433"/>
                    <a:pt x="12094" y="3560"/>
                    <a:pt x="14528" y="1353"/>
                  </a:cubicBezTo>
                  <a:cubicBezTo>
                    <a:pt x="15032" y="895"/>
                    <a:pt x="15322" y="446"/>
                    <a:pt x="15441" y="1"/>
                  </a:cubicBezTo>
                  <a:close/>
                </a:path>
              </a:pathLst>
            </a:custGeom>
            <a:solidFill>
              <a:srgbClr val="000000">
                <a:alpha val="18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02" name="Google Shape;9202;p32"/>
            <p:cNvSpPr/>
            <p:nvPr/>
          </p:nvSpPr>
          <p:spPr>
            <a:xfrm>
              <a:off x="1722952" y="1211091"/>
              <a:ext cx="399128" cy="143347"/>
            </a:xfrm>
            <a:custGeom>
              <a:avLst/>
              <a:gdLst/>
              <a:ahLst/>
              <a:cxnLst/>
              <a:rect l="l" t="t" r="r" b="b"/>
              <a:pathLst>
                <a:path w="11633" h="4178" extrusionOk="0">
                  <a:moveTo>
                    <a:pt x="4889" y="1"/>
                  </a:moveTo>
                  <a:cubicBezTo>
                    <a:pt x="3201" y="1"/>
                    <a:pt x="1478" y="1258"/>
                    <a:pt x="1" y="2794"/>
                  </a:cubicBezTo>
                  <a:cubicBezTo>
                    <a:pt x="1132" y="2026"/>
                    <a:pt x="2365" y="1360"/>
                    <a:pt x="3530" y="1076"/>
                  </a:cubicBezTo>
                  <a:cubicBezTo>
                    <a:pt x="3920" y="982"/>
                    <a:pt x="4315" y="939"/>
                    <a:pt x="4711" y="939"/>
                  </a:cubicBezTo>
                  <a:cubicBezTo>
                    <a:pt x="8153" y="939"/>
                    <a:pt x="11602" y="4150"/>
                    <a:pt x="11633" y="4178"/>
                  </a:cubicBezTo>
                  <a:cubicBezTo>
                    <a:pt x="10929" y="2967"/>
                    <a:pt x="9054" y="1733"/>
                    <a:pt x="6391" y="366"/>
                  </a:cubicBezTo>
                  <a:cubicBezTo>
                    <a:pt x="5899" y="114"/>
                    <a:pt x="5395" y="1"/>
                    <a:pt x="4889" y="1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03" name="Google Shape;9203;p32"/>
            <p:cNvSpPr/>
            <p:nvPr/>
          </p:nvSpPr>
          <p:spPr>
            <a:xfrm>
              <a:off x="-426333" y="1595844"/>
              <a:ext cx="789" cy="343"/>
            </a:xfrm>
            <a:custGeom>
              <a:avLst/>
              <a:gdLst/>
              <a:ahLst/>
              <a:cxnLst/>
              <a:rect l="l" t="t" r="r" b="b"/>
              <a:pathLst>
                <a:path w="23" h="10" extrusionOk="0">
                  <a:moveTo>
                    <a:pt x="23" y="1"/>
                  </a:moveTo>
                  <a:lnTo>
                    <a:pt x="23" y="1"/>
                  </a:lnTo>
                  <a:cubicBezTo>
                    <a:pt x="16" y="2"/>
                    <a:pt x="7" y="2"/>
                    <a:pt x="0" y="2"/>
                  </a:cubicBezTo>
                  <a:cubicBezTo>
                    <a:pt x="2" y="5"/>
                    <a:pt x="3" y="8"/>
                    <a:pt x="6" y="9"/>
                  </a:cubicBezTo>
                  <a:lnTo>
                    <a:pt x="23" y="1"/>
                  </a:lnTo>
                  <a:close/>
                </a:path>
              </a:pathLst>
            </a:custGeom>
            <a:solidFill>
              <a:srgbClr val="3244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04" name="Google Shape;9204;p32"/>
            <p:cNvSpPr/>
            <p:nvPr/>
          </p:nvSpPr>
          <p:spPr>
            <a:xfrm>
              <a:off x="-790637" y="-72141"/>
              <a:ext cx="595656" cy="2343613"/>
            </a:xfrm>
            <a:custGeom>
              <a:avLst/>
              <a:gdLst/>
              <a:ahLst/>
              <a:cxnLst/>
              <a:rect l="l" t="t" r="r" b="b"/>
              <a:pathLst>
                <a:path w="17361" h="68307" extrusionOk="0">
                  <a:moveTo>
                    <a:pt x="10842" y="1"/>
                  </a:moveTo>
                  <a:cubicBezTo>
                    <a:pt x="10808" y="172"/>
                    <a:pt x="9300" y="7871"/>
                    <a:pt x="8829" y="18965"/>
                  </a:cubicBezTo>
                  <a:cubicBezTo>
                    <a:pt x="8817" y="19013"/>
                    <a:pt x="8803" y="19059"/>
                    <a:pt x="8793" y="19107"/>
                  </a:cubicBezTo>
                  <a:lnTo>
                    <a:pt x="8822" y="19113"/>
                  </a:lnTo>
                  <a:cubicBezTo>
                    <a:pt x="8766" y="20419"/>
                    <a:pt x="8726" y="21773"/>
                    <a:pt x="8705" y="23168"/>
                  </a:cubicBezTo>
                  <a:cubicBezTo>
                    <a:pt x="6667" y="17612"/>
                    <a:pt x="636" y="13800"/>
                    <a:pt x="345" y="13617"/>
                  </a:cubicBezTo>
                  <a:lnTo>
                    <a:pt x="1" y="14170"/>
                  </a:lnTo>
                  <a:cubicBezTo>
                    <a:pt x="79" y="14219"/>
                    <a:pt x="7864" y="19136"/>
                    <a:pt x="8655" y="25678"/>
                  </a:cubicBezTo>
                  <a:lnTo>
                    <a:pt x="8689" y="25675"/>
                  </a:lnTo>
                  <a:cubicBezTo>
                    <a:pt x="8696" y="30361"/>
                    <a:pt x="8931" y="35429"/>
                    <a:pt x="9523" y="40648"/>
                  </a:cubicBezTo>
                  <a:cubicBezTo>
                    <a:pt x="7462" y="37229"/>
                    <a:pt x="3419" y="36307"/>
                    <a:pt x="3218" y="36264"/>
                  </a:cubicBezTo>
                  <a:lnTo>
                    <a:pt x="3081" y="36903"/>
                  </a:lnTo>
                  <a:cubicBezTo>
                    <a:pt x="3134" y="36915"/>
                    <a:pt x="8438" y="38119"/>
                    <a:pt x="9780" y="42751"/>
                  </a:cubicBezTo>
                  <a:cubicBezTo>
                    <a:pt x="9837" y="43189"/>
                    <a:pt x="9893" y="43628"/>
                    <a:pt x="9956" y="44068"/>
                  </a:cubicBezTo>
                  <a:lnTo>
                    <a:pt x="9966" y="44135"/>
                  </a:lnTo>
                  <a:cubicBezTo>
                    <a:pt x="10112" y="45148"/>
                    <a:pt x="10272" y="46165"/>
                    <a:pt x="10449" y="47185"/>
                  </a:cubicBezTo>
                  <a:cubicBezTo>
                    <a:pt x="10449" y="47185"/>
                    <a:pt x="10657" y="48356"/>
                    <a:pt x="10699" y="48584"/>
                  </a:cubicBezTo>
                  <a:cubicBezTo>
                    <a:pt x="11945" y="55255"/>
                    <a:pt x="13874" y="61984"/>
                    <a:pt x="16768" y="68306"/>
                  </a:cubicBezTo>
                  <a:lnTo>
                    <a:pt x="17360" y="68036"/>
                  </a:lnTo>
                  <a:cubicBezTo>
                    <a:pt x="13852" y="60370"/>
                    <a:pt x="11774" y="52105"/>
                    <a:pt x="10612" y="44068"/>
                  </a:cubicBezTo>
                  <a:lnTo>
                    <a:pt x="10355" y="42183"/>
                  </a:lnTo>
                  <a:cubicBezTo>
                    <a:pt x="10226" y="41177"/>
                    <a:pt x="10114" y="40175"/>
                    <a:pt x="10013" y="39182"/>
                  </a:cubicBezTo>
                  <a:cubicBezTo>
                    <a:pt x="10142" y="33732"/>
                    <a:pt x="14881" y="30919"/>
                    <a:pt x="14930" y="30890"/>
                  </a:cubicBezTo>
                  <a:lnTo>
                    <a:pt x="14603" y="30326"/>
                  </a:lnTo>
                  <a:cubicBezTo>
                    <a:pt x="14561" y="30351"/>
                    <a:pt x="10983" y="32482"/>
                    <a:pt x="9786" y="36648"/>
                  </a:cubicBezTo>
                  <a:cubicBezTo>
                    <a:pt x="9273" y="30322"/>
                    <a:pt x="9253" y="24313"/>
                    <a:pt x="9474" y="19066"/>
                  </a:cubicBezTo>
                  <a:cubicBezTo>
                    <a:pt x="10741" y="13776"/>
                    <a:pt x="17249" y="11222"/>
                    <a:pt x="17315" y="11197"/>
                  </a:cubicBezTo>
                  <a:lnTo>
                    <a:pt x="17081" y="10588"/>
                  </a:lnTo>
                  <a:cubicBezTo>
                    <a:pt x="16833" y="10682"/>
                    <a:pt x="11754" y="12674"/>
                    <a:pt x="9578" y="16926"/>
                  </a:cubicBezTo>
                  <a:cubicBezTo>
                    <a:pt x="10131" y="7014"/>
                    <a:pt x="11449" y="289"/>
                    <a:pt x="11482" y="129"/>
                  </a:cubicBezTo>
                  <a:lnTo>
                    <a:pt x="10842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05" name="Google Shape;9205;p32"/>
            <p:cNvSpPr/>
            <p:nvPr/>
          </p:nvSpPr>
          <p:spPr>
            <a:xfrm>
              <a:off x="-1212068" y="-76018"/>
              <a:ext cx="558944" cy="561552"/>
            </a:xfrm>
            <a:custGeom>
              <a:avLst/>
              <a:gdLst/>
              <a:ahLst/>
              <a:cxnLst/>
              <a:rect l="l" t="t" r="r" b="b"/>
              <a:pathLst>
                <a:path w="16291" h="16367" extrusionOk="0">
                  <a:moveTo>
                    <a:pt x="6310" y="1"/>
                  </a:moveTo>
                  <a:cubicBezTo>
                    <a:pt x="6226" y="1"/>
                    <a:pt x="6141" y="1"/>
                    <a:pt x="6056" y="1"/>
                  </a:cubicBezTo>
                  <a:cubicBezTo>
                    <a:pt x="2364" y="7"/>
                    <a:pt x="2272" y="2432"/>
                    <a:pt x="2179" y="4858"/>
                  </a:cubicBezTo>
                  <a:cubicBezTo>
                    <a:pt x="2086" y="7283"/>
                    <a:pt x="927" y="7095"/>
                    <a:pt x="464" y="11596"/>
                  </a:cubicBezTo>
                  <a:cubicBezTo>
                    <a:pt x="1" y="16096"/>
                    <a:pt x="7334" y="16229"/>
                    <a:pt x="7334" y="16229"/>
                  </a:cubicBezTo>
                  <a:cubicBezTo>
                    <a:pt x="8163" y="16322"/>
                    <a:pt x="8902" y="16366"/>
                    <a:pt x="9561" y="16366"/>
                  </a:cubicBezTo>
                  <a:cubicBezTo>
                    <a:pt x="16290" y="16366"/>
                    <a:pt x="14615" y="11737"/>
                    <a:pt x="13499" y="6163"/>
                  </a:cubicBezTo>
                  <a:cubicBezTo>
                    <a:pt x="12302" y="185"/>
                    <a:pt x="9866" y="1"/>
                    <a:pt x="631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06" name="Google Shape;9206;p32"/>
            <p:cNvSpPr/>
            <p:nvPr/>
          </p:nvSpPr>
          <p:spPr>
            <a:xfrm>
              <a:off x="-1129312" y="-76018"/>
              <a:ext cx="439031" cy="511047"/>
            </a:xfrm>
            <a:custGeom>
              <a:avLst/>
              <a:gdLst/>
              <a:ahLst/>
              <a:cxnLst/>
              <a:rect l="l" t="t" r="r" b="b"/>
              <a:pathLst>
                <a:path w="12796" h="14895" extrusionOk="0">
                  <a:moveTo>
                    <a:pt x="3898" y="1"/>
                  </a:moveTo>
                  <a:cubicBezTo>
                    <a:pt x="3814" y="1"/>
                    <a:pt x="3729" y="1"/>
                    <a:pt x="3644" y="1"/>
                  </a:cubicBezTo>
                  <a:cubicBezTo>
                    <a:pt x="1192" y="5"/>
                    <a:pt x="331" y="1077"/>
                    <a:pt x="1" y="2507"/>
                  </a:cubicBezTo>
                  <a:cubicBezTo>
                    <a:pt x="1552" y="3298"/>
                    <a:pt x="3836" y="4921"/>
                    <a:pt x="5778" y="8164"/>
                  </a:cubicBezTo>
                  <a:cubicBezTo>
                    <a:pt x="8236" y="12269"/>
                    <a:pt x="9880" y="14014"/>
                    <a:pt x="11453" y="14894"/>
                  </a:cubicBezTo>
                  <a:cubicBezTo>
                    <a:pt x="12795" y="13095"/>
                    <a:pt x="11821" y="9836"/>
                    <a:pt x="11087" y="6163"/>
                  </a:cubicBezTo>
                  <a:cubicBezTo>
                    <a:pt x="9891" y="185"/>
                    <a:pt x="7454" y="1"/>
                    <a:pt x="389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07" name="Google Shape;9207;p32"/>
            <p:cNvSpPr/>
            <p:nvPr/>
          </p:nvSpPr>
          <p:spPr>
            <a:xfrm>
              <a:off x="-1129792" y="8968"/>
              <a:ext cx="394085" cy="426885"/>
            </a:xfrm>
            <a:custGeom>
              <a:avLst/>
              <a:gdLst/>
              <a:ahLst/>
              <a:cxnLst/>
              <a:rect l="l" t="t" r="r" b="b"/>
              <a:pathLst>
                <a:path w="11486" h="12442" extrusionOk="0">
                  <a:moveTo>
                    <a:pt x="29" y="0"/>
                  </a:moveTo>
                  <a:lnTo>
                    <a:pt x="0" y="55"/>
                  </a:lnTo>
                  <a:cubicBezTo>
                    <a:pt x="2537" y="1370"/>
                    <a:pt x="4510" y="3565"/>
                    <a:pt x="5920" y="6017"/>
                  </a:cubicBezTo>
                  <a:cubicBezTo>
                    <a:pt x="6664" y="7233"/>
                    <a:pt x="7445" y="8429"/>
                    <a:pt x="8324" y="9554"/>
                  </a:cubicBezTo>
                  <a:cubicBezTo>
                    <a:pt x="9206" y="10664"/>
                    <a:pt x="10196" y="11742"/>
                    <a:pt x="11453" y="12442"/>
                  </a:cubicBezTo>
                  <a:lnTo>
                    <a:pt x="11486" y="12385"/>
                  </a:lnTo>
                  <a:cubicBezTo>
                    <a:pt x="10931" y="11929"/>
                    <a:pt x="10421" y="11456"/>
                    <a:pt x="9988" y="10904"/>
                  </a:cubicBezTo>
                  <a:cubicBezTo>
                    <a:pt x="9528" y="10383"/>
                    <a:pt x="9112" y="9826"/>
                    <a:pt x="8723" y="9243"/>
                  </a:cubicBezTo>
                  <a:cubicBezTo>
                    <a:pt x="7939" y="8088"/>
                    <a:pt x="7169" y="6912"/>
                    <a:pt x="6476" y="5681"/>
                  </a:cubicBezTo>
                  <a:cubicBezTo>
                    <a:pt x="5715" y="4463"/>
                    <a:pt x="4833" y="3243"/>
                    <a:pt x="3748" y="2256"/>
                  </a:cubicBezTo>
                  <a:cubicBezTo>
                    <a:pt x="3198" y="1769"/>
                    <a:pt x="2616" y="1318"/>
                    <a:pt x="2002" y="922"/>
                  </a:cubicBezTo>
                  <a:cubicBezTo>
                    <a:pt x="1368" y="558"/>
                    <a:pt x="721" y="216"/>
                    <a:pt x="2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08" name="Google Shape;9208;p32"/>
            <p:cNvSpPr/>
            <p:nvPr/>
          </p:nvSpPr>
          <p:spPr>
            <a:xfrm>
              <a:off x="-1212068" y="20359"/>
              <a:ext cx="476326" cy="465209"/>
            </a:xfrm>
            <a:custGeom>
              <a:avLst/>
              <a:gdLst/>
              <a:ahLst/>
              <a:cxnLst/>
              <a:rect l="l" t="t" r="r" b="b"/>
              <a:pathLst>
                <a:path w="13883" h="13559" extrusionOk="0">
                  <a:moveTo>
                    <a:pt x="2350" y="0"/>
                  </a:moveTo>
                  <a:cubicBezTo>
                    <a:pt x="2236" y="646"/>
                    <a:pt x="2206" y="1347"/>
                    <a:pt x="2179" y="2051"/>
                  </a:cubicBezTo>
                  <a:cubicBezTo>
                    <a:pt x="2086" y="4476"/>
                    <a:pt x="927" y="4286"/>
                    <a:pt x="464" y="8789"/>
                  </a:cubicBezTo>
                  <a:cubicBezTo>
                    <a:pt x="1" y="13289"/>
                    <a:pt x="7334" y="13422"/>
                    <a:pt x="7334" y="13422"/>
                  </a:cubicBezTo>
                  <a:cubicBezTo>
                    <a:pt x="8162" y="13514"/>
                    <a:pt x="8902" y="13559"/>
                    <a:pt x="9560" y="13559"/>
                  </a:cubicBezTo>
                  <a:cubicBezTo>
                    <a:pt x="11872" y="13559"/>
                    <a:pt x="13191" y="13011"/>
                    <a:pt x="13882" y="12067"/>
                  </a:cubicBezTo>
                  <a:lnTo>
                    <a:pt x="13882" y="12058"/>
                  </a:lnTo>
                  <a:cubicBezTo>
                    <a:pt x="12957" y="12488"/>
                    <a:pt x="11748" y="12670"/>
                    <a:pt x="10463" y="12670"/>
                  </a:cubicBezTo>
                  <a:cubicBezTo>
                    <a:pt x="7415" y="12670"/>
                    <a:pt x="3940" y="11647"/>
                    <a:pt x="2813" y="10487"/>
                  </a:cubicBezTo>
                  <a:cubicBezTo>
                    <a:pt x="1214" y="8837"/>
                    <a:pt x="2212" y="6792"/>
                    <a:pt x="2833" y="4674"/>
                  </a:cubicBezTo>
                  <a:cubicBezTo>
                    <a:pt x="3447" y="2578"/>
                    <a:pt x="2371" y="50"/>
                    <a:pt x="2350" y="0"/>
                  </a:cubicBezTo>
                  <a:close/>
                </a:path>
              </a:pathLst>
            </a:custGeom>
            <a:solidFill>
              <a:srgbClr val="000000">
                <a:alpha val="18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09" name="Google Shape;9209;p32"/>
            <p:cNvSpPr/>
            <p:nvPr/>
          </p:nvSpPr>
          <p:spPr>
            <a:xfrm>
              <a:off x="-1125881" y="-76018"/>
              <a:ext cx="415151" cy="438310"/>
            </a:xfrm>
            <a:custGeom>
              <a:avLst/>
              <a:gdLst/>
              <a:ahLst/>
              <a:cxnLst/>
              <a:rect l="l" t="t" r="r" b="b"/>
              <a:pathLst>
                <a:path w="12100" h="12775" extrusionOk="0">
                  <a:moveTo>
                    <a:pt x="3798" y="1"/>
                  </a:moveTo>
                  <a:cubicBezTo>
                    <a:pt x="3714" y="1"/>
                    <a:pt x="3629" y="1"/>
                    <a:pt x="3544" y="1"/>
                  </a:cubicBezTo>
                  <a:cubicBezTo>
                    <a:pt x="1296" y="5"/>
                    <a:pt x="391" y="912"/>
                    <a:pt x="0" y="2165"/>
                  </a:cubicBezTo>
                  <a:cubicBezTo>
                    <a:pt x="527" y="1933"/>
                    <a:pt x="2939" y="928"/>
                    <a:pt x="5033" y="928"/>
                  </a:cubicBezTo>
                  <a:cubicBezTo>
                    <a:pt x="5895" y="928"/>
                    <a:pt x="6704" y="1098"/>
                    <a:pt x="7305" y="1563"/>
                  </a:cubicBezTo>
                  <a:cubicBezTo>
                    <a:pt x="9554" y="3298"/>
                    <a:pt x="12000" y="12729"/>
                    <a:pt x="12013" y="12774"/>
                  </a:cubicBezTo>
                  <a:cubicBezTo>
                    <a:pt x="12100" y="10985"/>
                    <a:pt x="11490" y="8671"/>
                    <a:pt x="10987" y="6163"/>
                  </a:cubicBezTo>
                  <a:cubicBezTo>
                    <a:pt x="9791" y="185"/>
                    <a:pt x="7354" y="1"/>
                    <a:pt x="3798" y="1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10" name="Google Shape;9210;p32"/>
            <p:cNvSpPr/>
            <p:nvPr/>
          </p:nvSpPr>
          <p:spPr>
            <a:xfrm>
              <a:off x="-448840" y="564174"/>
              <a:ext cx="590509" cy="542441"/>
            </a:xfrm>
            <a:custGeom>
              <a:avLst/>
              <a:gdLst/>
              <a:ahLst/>
              <a:cxnLst/>
              <a:rect l="l" t="t" r="r" b="b"/>
              <a:pathLst>
                <a:path w="17211" h="15810" extrusionOk="0">
                  <a:moveTo>
                    <a:pt x="11146" y="0"/>
                  </a:moveTo>
                  <a:cubicBezTo>
                    <a:pt x="9137" y="0"/>
                    <a:pt x="7446" y="976"/>
                    <a:pt x="5589" y="4955"/>
                  </a:cubicBezTo>
                  <a:cubicBezTo>
                    <a:pt x="2960" y="10599"/>
                    <a:pt x="1" y="15030"/>
                    <a:pt x="8672" y="15671"/>
                  </a:cubicBezTo>
                  <a:cubicBezTo>
                    <a:pt x="8672" y="15671"/>
                    <a:pt x="9470" y="15809"/>
                    <a:pt x="10542" y="15809"/>
                  </a:cubicBezTo>
                  <a:cubicBezTo>
                    <a:pt x="12573" y="15809"/>
                    <a:pt x="15589" y="15313"/>
                    <a:pt x="16047" y="12440"/>
                  </a:cubicBezTo>
                  <a:cubicBezTo>
                    <a:pt x="16748" y="8051"/>
                    <a:pt x="15651" y="8030"/>
                    <a:pt x="16171" y="5692"/>
                  </a:cubicBezTo>
                  <a:cubicBezTo>
                    <a:pt x="16691" y="3354"/>
                    <a:pt x="17211" y="1017"/>
                    <a:pt x="13865" y="363"/>
                  </a:cubicBezTo>
                  <a:cubicBezTo>
                    <a:pt x="12880" y="170"/>
                    <a:pt x="11985" y="0"/>
                    <a:pt x="1114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11" name="Google Shape;9211;p32"/>
            <p:cNvSpPr/>
            <p:nvPr/>
          </p:nvSpPr>
          <p:spPr>
            <a:xfrm>
              <a:off x="-369310" y="564139"/>
              <a:ext cx="490118" cy="454470"/>
            </a:xfrm>
            <a:custGeom>
              <a:avLst/>
              <a:gdLst/>
              <a:ahLst/>
              <a:cxnLst/>
              <a:rect l="l" t="t" r="r" b="b"/>
              <a:pathLst>
                <a:path w="14285" h="13246" extrusionOk="0">
                  <a:moveTo>
                    <a:pt x="8830" y="1"/>
                  </a:moveTo>
                  <a:cubicBezTo>
                    <a:pt x="6822" y="1"/>
                    <a:pt x="5131" y="976"/>
                    <a:pt x="3275" y="4956"/>
                  </a:cubicBezTo>
                  <a:cubicBezTo>
                    <a:pt x="1695" y="8341"/>
                    <a:pt x="1" y="11289"/>
                    <a:pt x="769" y="13246"/>
                  </a:cubicBezTo>
                  <a:cubicBezTo>
                    <a:pt x="2415" y="12681"/>
                    <a:pt x="4338" y="11298"/>
                    <a:pt x="7587" y="7801"/>
                  </a:cubicBezTo>
                  <a:cubicBezTo>
                    <a:pt x="10153" y="5042"/>
                    <a:pt x="12625" y="3889"/>
                    <a:pt x="14229" y="3402"/>
                  </a:cubicBezTo>
                  <a:cubicBezTo>
                    <a:pt x="14284" y="1975"/>
                    <a:pt x="13772" y="797"/>
                    <a:pt x="11550" y="364"/>
                  </a:cubicBezTo>
                  <a:cubicBezTo>
                    <a:pt x="10564" y="171"/>
                    <a:pt x="9669" y="1"/>
                    <a:pt x="883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12" name="Google Shape;9212;p32"/>
            <p:cNvSpPr/>
            <p:nvPr/>
          </p:nvSpPr>
          <p:spPr>
            <a:xfrm>
              <a:off x="-343234" y="679799"/>
              <a:ext cx="462224" cy="339943"/>
            </a:xfrm>
            <a:custGeom>
              <a:avLst/>
              <a:gdLst/>
              <a:ahLst/>
              <a:cxnLst/>
              <a:rect l="l" t="t" r="r" b="b"/>
              <a:pathLst>
                <a:path w="13472" h="9908" extrusionOk="0">
                  <a:moveTo>
                    <a:pt x="13463" y="1"/>
                  </a:moveTo>
                  <a:cubicBezTo>
                    <a:pt x="12781" y="85"/>
                    <a:pt x="12111" y="299"/>
                    <a:pt x="11444" y="539"/>
                  </a:cubicBezTo>
                  <a:cubicBezTo>
                    <a:pt x="10789" y="809"/>
                    <a:pt x="10152" y="1138"/>
                    <a:pt x="9532" y="1510"/>
                  </a:cubicBezTo>
                  <a:cubicBezTo>
                    <a:pt x="8303" y="2263"/>
                    <a:pt x="7201" y="3276"/>
                    <a:pt x="6207" y="4308"/>
                  </a:cubicBezTo>
                  <a:cubicBezTo>
                    <a:pt x="5273" y="5364"/>
                    <a:pt x="4282" y="6354"/>
                    <a:pt x="3284" y="7323"/>
                  </a:cubicBezTo>
                  <a:cubicBezTo>
                    <a:pt x="2787" y="7811"/>
                    <a:pt x="2271" y="8272"/>
                    <a:pt x="1726" y="8692"/>
                  </a:cubicBezTo>
                  <a:cubicBezTo>
                    <a:pt x="1196" y="9144"/>
                    <a:pt x="616" y="9507"/>
                    <a:pt x="0" y="9846"/>
                  </a:cubicBezTo>
                  <a:lnTo>
                    <a:pt x="15" y="9907"/>
                  </a:lnTo>
                  <a:cubicBezTo>
                    <a:pt x="1328" y="9458"/>
                    <a:pt x="2492" y="8602"/>
                    <a:pt x="3568" y="7692"/>
                  </a:cubicBezTo>
                  <a:cubicBezTo>
                    <a:pt x="4645" y="6771"/>
                    <a:pt x="5650" y="5763"/>
                    <a:pt x="6626" y="4730"/>
                  </a:cubicBezTo>
                  <a:cubicBezTo>
                    <a:pt x="8513" y="2629"/>
                    <a:pt x="10849" y="874"/>
                    <a:pt x="13472" y="63"/>
                  </a:cubicBezTo>
                  <a:lnTo>
                    <a:pt x="13463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13" name="Google Shape;9213;p32"/>
            <p:cNvSpPr/>
            <p:nvPr/>
          </p:nvSpPr>
          <p:spPr>
            <a:xfrm>
              <a:off x="-343200" y="691155"/>
              <a:ext cx="469086" cy="415425"/>
            </a:xfrm>
            <a:custGeom>
              <a:avLst/>
              <a:gdLst/>
              <a:ahLst/>
              <a:cxnLst/>
              <a:rect l="l" t="t" r="r" b="b"/>
              <a:pathLst>
                <a:path w="13672" h="12108" extrusionOk="0">
                  <a:moveTo>
                    <a:pt x="13449" y="0"/>
                  </a:moveTo>
                  <a:lnTo>
                    <a:pt x="13449" y="0"/>
                  </a:lnTo>
                  <a:cubicBezTo>
                    <a:pt x="13417" y="44"/>
                    <a:pt x="11812" y="2274"/>
                    <a:pt x="11848" y="4389"/>
                  </a:cubicBezTo>
                  <a:cubicBezTo>
                    <a:pt x="11882" y="6523"/>
                    <a:pt x="12277" y="8657"/>
                    <a:pt x="10417" y="9955"/>
                  </a:cubicBezTo>
                  <a:cubicBezTo>
                    <a:pt x="9523" y="10581"/>
                    <a:pt x="7650" y="10951"/>
                    <a:pt x="5671" y="10951"/>
                  </a:cubicBezTo>
                  <a:cubicBezTo>
                    <a:pt x="3537" y="10951"/>
                    <a:pt x="1281" y="10520"/>
                    <a:pt x="2" y="9514"/>
                  </a:cubicBezTo>
                  <a:lnTo>
                    <a:pt x="1" y="9522"/>
                  </a:lnTo>
                  <a:cubicBezTo>
                    <a:pt x="504" y="10840"/>
                    <a:pt x="2108" y="11712"/>
                    <a:pt x="5597" y="11970"/>
                  </a:cubicBezTo>
                  <a:cubicBezTo>
                    <a:pt x="5597" y="11970"/>
                    <a:pt x="6393" y="12108"/>
                    <a:pt x="7464" y="12108"/>
                  </a:cubicBezTo>
                  <a:cubicBezTo>
                    <a:pt x="9494" y="12108"/>
                    <a:pt x="12514" y="11612"/>
                    <a:pt x="12972" y="8739"/>
                  </a:cubicBezTo>
                  <a:cubicBezTo>
                    <a:pt x="13672" y="4350"/>
                    <a:pt x="12575" y="4329"/>
                    <a:pt x="13095" y="1991"/>
                  </a:cubicBezTo>
                  <a:cubicBezTo>
                    <a:pt x="13244" y="1314"/>
                    <a:pt x="13392" y="637"/>
                    <a:pt x="13449" y="0"/>
                  </a:cubicBezTo>
                  <a:close/>
                </a:path>
              </a:pathLst>
            </a:custGeom>
            <a:solidFill>
              <a:srgbClr val="000000">
                <a:alpha val="18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14" name="Google Shape;9214;p32"/>
            <p:cNvSpPr/>
            <p:nvPr/>
          </p:nvSpPr>
          <p:spPr>
            <a:xfrm>
              <a:off x="-345190" y="564242"/>
              <a:ext cx="463940" cy="380841"/>
            </a:xfrm>
            <a:custGeom>
              <a:avLst/>
              <a:gdLst/>
              <a:ahLst/>
              <a:cxnLst/>
              <a:rect l="l" t="t" r="r" b="b"/>
              <a:pathLst>
                <a:path w="13522" h="11100" extrusionOk="0">
                  <a:moveTo>
                    <a:pt x="8129" y="0"/>
                  </a:moveTo>
                  <a:cubicBezTo>
                    <a:pt x="6119" y="0"/>
                    <a:pt x="4428" y="975"/>
                    <a:pt x="2572" y="4955"/>
                  </a:cubicBezTo>
                  <a:cubicBezTo>
                    <a:pt x="1492" y="7264"/>
                    <a:pt x="364" y="9371"/>
                    <a:pt x="0" y="11100"/>
                  </a:cubicBezTo>
                  <a:cubicBezTo>
                    <a:pt x="23" y="11057"/>
                    <a:pt x="4587" y="2464"/>
                    <a:pt x="7054" y="1197"/>
                  </a:cubicBezTo>
                  <a:cubicBezTo>
                    <a:pt x="7465" y="987"/>
                    <a:pt x="7920" y="899"/>
                    <a:pt x="8393" y="899"/>
                  </a:cubicBezTo>
                  <a:cubicBezTo>
                    <a:pt x="10529" y="899"/>
                    <a:pt x="13036" y="2693"/>
                    <a:pt x="13522" y="3055"/>
                  </a:cubicBezTo>
                  <a:cubicBezTo>
                    <a:pt x="13479" y="1787"/>
                    <a:pt x="12886" y="760"/>
                    <a:pt x="10849" y="362"/>
                  </a:cubicBezTo>
                  <a:cubicBezTo>
                    <a:pt x="9863" y="170"/>
                    <a:pt x="8968" y="0"/>
                    <a:pt x="8129" y="0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15" name="Google Shape;9215;p32"/>
            <p:cNvSpPr/>
            <p:nvPr/>
          </p:nvSpPr>
          <p:spPr>
            <a:xfrm>
              <a:off x="-378093" y="-47266"/>
              <a:ext cx="499622" cy="445515"/>
            </a:xfrm>
            <a:custGeom>
              <a:avLst/>
              <a:gdLst/>
              <a:ahLst/>
              <a:cxnLst/>
              <a:rect l="l" t="t" r="r" b="b"/>
              <a:pathLst>
                <a:path w="14562" h="12985" extrusionOk="0">
                  <a:moveTo>
                    <a:pt x="9013" y="0"/>
                  </a:moveTo>
                  <a:cubicBezTo>
                    <a:pt x="7491" y="0"/>
                    <a:pt x="6167" y="807"/>
                    <a:pt x="4728" y="3680"/>
                  </a:cubicBezTo>
                  <a:cubicBezTo>
                    <a:pt x="2504" y="8118"/>
                    <a:pt x="0" y="11539"/>
                    <a:pt x="7344" y="12697"/>
                  </a:cubicBezTo>
                  <a:cubicBezTo>
                    <a:pt x="7344" y="12697"/>
                    <a:pt x="8475" y="12985"/>
                    <a:pt x="9778" y="12985"/>
                  </a:cubicBezTo>
                  <a:cubicBezTo>
                    <a:pt x="11388" y="12985"/>
                    <a:pt x="13260" y="12546"/>
                    <a:pt x="13586" y="10583"/>
                  </a:cubicBezTo>
                  <a:cubicBezTo>
                    <a:pt x="14176" y="7034"/>
                    <a:pt x="13248" y="6935"/>
                    <a:pt x="13686" y="5055"/>
                  </a:cubicBezTo>
                  <a:cubicBezTo>
                    <a:pt x="14124" y="3174"/>
                    <a:pt x="14562" y="1293"/>
                    <a:pt x="11731" y="515"/>
                  </a:cubicBezTo>
                  <a:cubicBezTo>
                    <a:pt x="10732" y="240"/>
                    <a:pt x="9843" y="0"/>
                    <a:pt x="901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16" name="Google Shape;9216;p32"/>
            <p:cNvSpPr/>
            <p:nvPr/>
          </p:nvSpPr>
          <p:spPr>
            <a:xfrm>
              <a:off x="-326319" y="-47266"/>
              <a:ext cx="426439" cy="378714"/>
            </a:xfrm>
            <a:custGeom>
              <a:avLst/>
              <a:gdLst/>
              <a:ahLst/>
              <a:cxnLst/>
              <a:rect l="l" t="t" r="r" b="b"/>
              <a:pathLst>
                <a:path w="12429" h="11038" extrusionOk="0">
                  <a:moveTo>
                    <a:pt x="7506" y="0"/>
                  </a:moveTo>
                  <a:cubicBezTo>
                    <a:pt x="5983" y="0"/>
                    <a:pt x="4660" y="807"/>
                    <a:pt x="3220" y="3680"/>
                  </a:cubicBezTo>
                  <a:cubicBezTo>
                    <a:pt x="1676" y="6763"/>
                    <a:pt x="0" y="9352"/>
                    <a:pt x="1579" y="11037"/>
                  </a:cubicBezTo>
                  <a:cubicBezTo>
                    <a:pt x="2799" y="10606"/>
                    <a:pt x="4746" y="9587"/>
                    <a:pt x="6014" y="7265"/>
                  </a:cubicBezTo>
                  <a:cubicBezTo>
                    <a:pt x="7969" y="3680"/>
                    <a:pt x="12426" y="2378"/>
                    <a:pt x="12429" y="2378"/>
                  </a:cubicBezTo>
                  <a:cubicBezTo>
                    <a:pt x="12239" y="1573"/>
                    <a:pt x="11642" y="906"/>
                    <a:pt x="10223" y="515"/>
                  </a:cubicBezTo>
                  <a:cubicBezTo>
                    <a:pt x="9224" y="240"/>
                    <a:pt x="8335" y="0"/>
                    <a:pt x="750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17" name="Google Shape;9217;p32"/>
            <p:cNvSpPr/>
            <p:nvPr/>
          </p:nvSpPr>
          <p:spPr>
            <a:xfrm>
              <a:off x="-272590" y="33259"/>
              <a:ext cx="373018" cy="299252"/>
            </a:xfrm>
            <a:custGeom>
              <a:avLst/>
              <a:gdLst/>
              <a:ahLst/>
              <a:cxnLst/>
              <a:rect l="l" t="t" r="r" b="b"/>
              <a:pathLst>
                <a:path w="10872" h="8722" extrusionOk="0">
                  <a:moveTo>
                    <a:pt x="10853" y="1"/>
                  </a:moveTo>
                  <a:cubicBezTo>
                    <a:pt x="10244" y="59"/>
                    <a:pt x="9670" y="246"/>
                    <a:pt x="9086" y="424"/>
                  </a:cubicBezTo>
                  <a:cubicBezTo>
                    <a:pt x="8516" y="635"/>
                    <a:pt x="7965" y="897"/>
                    <a:pt x="7425" y="1190"/>
                  </a:cubicBezTo>
                  <a:cubicBezTo>
                    <a:pt x="6873" y="1468"/>
                    <a:pt x="6386" y="1856"/>
                    <a:pt x="5895" y="2239"/>
                  </a:cubicBezTo>
                  <a:cubicBezTo>
                    <a:pt x="5430" y="2656"/>
                    <a:pt x="4985" y="3101"/>
                    <a:pt x="4605" y="3611"/>
                  </a:cubicBezTo>
                  <a:cubicBezTo>
                    <a:pt x="4220" y="4107"/>
                    <a:pt x="3925" y="4718"/>
                    <a:pt x="3656" y="5157"/>
                  </a:cubicBezTo>
                  <a:cubicBezTo>
                    <a:pt x="3383" y="5637"/>
                    <a:pt x="3041" y="6073"/>
                    <a:pt x="2679" y="6499"/>
                  </a:cubicBezTo>
                  <a:cubicBezTo>
                    <a:pt x="1934" y="7330"/>
                    <a:pt x="1039" y="8062"/>
                    <a:pt x="0" y="8660"/>
                  </a:cubicBezTo>
                  <a:lnTo>
                    <a:pt x="23" y="8722"/>
                  </a:lnTo>
                  <a:cubicBezTo>
                    <a:pt x="1146" y="8328"/>
                    <a:pt x="2183" y="7697"/>
                    <a:pt x="3038" y="6867"/>
                  </a:cubicBezTo>
                  <a:cubicBezTo>
                    <a:pt x="3465" y="6451"/>
                    <a:pt x="3846" y="5988"/>
                    <a:pt x="4171" y="5489"/>
                  </a:cubicBezTo>
                  <a:cubicBezTo>
                    <a:pt x="4498" y="4989"/>
                    <a:pt x="4758" y="4459"/>
                    <a:pt x="5128" y="4000"/>
                  </a:cubicBezTo>
                  <a:cubicBezTo>
                    <a:pt x="5823" y="3051"/>
                    <a:pt x="6719" y="2260"/>
                    <a:pt x="7703" y="1612"/>
                  </a:cubicBezTo>
                  <a:cubicBezTo>
                    <a:pt x="8683" y="961"/>
                    <a:pt x="9754" y="434"/>
                    <a:pt x="10871" y="63"/>
                  </a:cubicBezTo>
                  <a:lnTo>
                    <a:pt x="10853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18" name="Google Shape;9218;p32"/>
            <p:cNvSpPr/>
            <p:nvPr/>
          </p:nvSpPr>
          <p:spPr>
            <a:xfrm>
              <a:off x="-272898" y="57997"/>
              <a:ext cx="381184" cy="340252"/>
            </a:xfrm>
            <a:custGeom>
              <a:avLst/>
              <a:gdLst/>
              <a:ahLst/>
              <a:cxnLst/>
              <a:rect l="l" t="t" r="r" b="b"/>
              <a:pathLst>
                <a:path w="11110" h="9917" extrusionOk="0">
                  <a:moveTo>
                    <a:pt x="10939" y="1"/>
                  </a:moveTo>
                  <a:cubicBezTo>
                    <a:pt x="10932" y="6"/>
                    <a:pt x="10171" y="623"/>
                    <a:pt x="9914" y="2467"/>
                  </a:cubicBezTo>
                  <a:cubicBezTo>
                    <a:pt x="9656" y="4323"/>
                    <a:pt x="9803" y="7632"/>
                    <a:pt x="7703" y="8373"/>
                  </a:cubicBezTo>
                  <a:cubicBezTo>
                    <a:pt x="6764" y="8704"/>
                    <a:pt x="5861" y="8890"/>
                    <a:pt x="4829" y="8890"/>
                  </a:cubicBezTo>
                  <a:cubicBezTo>
                    <a:pt x="3534" y="8890"/>
                    <a:pt x="2036" y="8598"/>
                    <a:pt x="8" y="7935"/>
                  </a:cubicBezTo>
                  <a:lnTo>
                    <a:pt x="1" y="7948"/>
                  </a:lnTo>
                  <a:cubicBezTo>
                    <a:pt x="689" y="8697"/>
                    <a:pt x="2014" y="9269"/>
                    <a:pt x="4276" y="9625"/>
                  </a:cubicBezTo>
                  <a:cubicBezTo>
                    <a:pt x="4277" y="9627"/>
                    <a:pt x="5411" y="9916"/>
                    <a:pt x="6716" y="9916"/>
                  </a:cubicBezTo>
                  <a:cubicBezTo>
                    <a:pt x="8325" y="9916"/>
                    <a:pt x="10194" y="9476"/>
                    <a:pt x="10520" y="7515"/>
                  </a:cubicBezTo>
                  <a:cubicBezTo>
                    <a:pt x="11110" y="3966"/>
                    <a:pt x="10182" y="3867"/>
                    <a:pt x="10620" y="1987"/>
                  </a:cubicBezTo>
                  <a:cubicBezTo>
                    <a:pt x="10779" y="1308"/>
                    <a:pt x="10936" y="629"/>
                    <a:pt x="10939" y="1"/>
                  </a:cubicBezTo>
                  <a:close/>
                </a:path>
              </a:pathLst>
            </a:custGeom>
            <a:solidFill>
              <a:srgbClr val="000000">
                <a:alpha val="18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19" name="Google Shape;9219;p32"/>
            <p:cNvSpPr/>
            <p:nvPr/>
          </p:nvSpPr>
          <p:spPr>
            <a:xfrm>
              <a:off x="-311772" y="-47232"/>
              <a:ext cx="389899" cy="355074"/>
            </a:xfrm>
            <a:custGeom>
              <a:avLst/>
              <a:gdLst/>
              <a:ahLst/>
              <a:cxnLst/>
              <a:rect l="l" t="t" r="r" b="b"/>
              <a:pathLst>
                <a:path w="11364" h="10349" extrusionOk="0">
                  <a:moveTo>
                    <a:pt x="7080" y="1"/>
                  </a:moveTo>
                  <a:cubicBezTo>
                    <a:pt x="5558" y="1"/>
                    <a:pt x="4234" y="806"/>
                    <a:pt x="2795" y="3679"/>
                  </a:cubicBezTo>
                  <a:cubicBezTo>
                    <a:pt x="1447" y="6369"/>
                    <a:pt x="1" y="8684"/>
                    <a:pt x="702" y="10348"/>
                  </a:cubicBezTo>
                  <a:cubicBezTo>
                    <a:pt x="621" y="8069"/>
                    <a:pt x="2497" y="5019"/>
                    <a:pt x="4498" y="2127"/>
                  </a:cubicBezTo>
                  <a:cubicBezTo>
                    <a:pt x="5324" y="933"/>
                    <a:pt x="6638" y="582"/>
                    <a:pt x="7897" y="582"/>
                  </a:cubicBezTo>
                  <a:cubicBezTo>
                    <a:pt x="9687" y="582"/>
                    <a:pt x="11364" y="1291"/>
                    <a:pt x="11364" y="1291"/>
                  </a:cubicBezTo>
                  <a:cubicBezTo>
                    <a:pt x="11012" y="973"/>
                    <a:pt x="10509" y="710"/>
                    <a:pt x="9799" y="514"/>
                  </a:cubicBezTo>
                  <a:cubicBezTo>
                    <a:pt x="8799" y="240"/>
                    <a:pt x="7910" y="1"/>
                    <a:pt x="7080" y="1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20" name="Google Shape;9220;p32"/>
            <p:cNvSpPr/>
            <p:nvPr/>
          </p:nvSpPr>
          <p:spPr>
            <a:xfrm>
              <a:off x="-1068103" y="871180"/>
              <a:ext cx="566801" cy="450044"/>
            </a:xfrm>
            <a:custGeom>
              <a:avLst/>
              <a:gdLst/>
              <a:ahLst/>
              <a:cxnLst/>
              <a:rect l="l" t="t" r="r" b="b"/>
              <a:pathLst>
                <a:path w="16520" h="13117" extrusionOk="0">
                  <a:moveTo>
                    <a:pt x="6311" y="0"/>
                  </a:moveTo>
                  <a:cubicBezTo>
                    <a:pt x="5274" y="0"/>
                    <a:pt x="4198" y="396"/>
                    <a:pt x="2961" y="860"/>
                  </a:cubicBezTo>
                  <a:cubicBezTo>
                    <a:pt x="1" y="1968"/>
                    <a:pt x="640" y="3792"/>
                    <a:pt x="1281" y="5617"/>
                  </a:cubicBezTo>
                  <a:cubicBezTo>
                    <a:pt x="1921" y="7438"/>
                    <a:pt x="937" y="7645"/>
                    <a:pt x="1891" y="11117"/>
                  </a:cubicBezTo>
                  <a:cubicBezTo>
                    <a:pt x="2323" y="12687"/>
                    <a:pt x="3773" y="13117"/>
                    <a:pt x="5231" y="13117"/>
                  </a:cubicBezTo>
                  <a:cubicBezTo>
                    <a:pt x="6993" y="13117"/>
                    <a:pt x="8766" y="12489"/>
                    <a:pt x="8766" y="12489"/>
                  </a:cubicBezTo>
                  <a:cubicBezTo>
                    <a:pt x="16520" y="10473"/>
                    <a:pt x="13529" y="7357"/>
                    <a:pt x="10746" y="3192"/>
                  </a:cubicBezTo>
                  <a:cubicBezTo>
                    <a:pt x="9125" y="769"/>
                    <a:pt x="7756" y="0"/>
                    <a:pt x="63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21" name="Google Shape;9221;p32"/>
            <p:cNvSpPr/>
            <p:nvPr/>
          </p:nvSpPr>
          <p:spPr>
            <a:xfrm>
              <a:off x="-1041718" y="871180"/>
              <a:ext cx="478281" cy="354594"/>
            </a:xfrm>
            <a:custGeom>
              <a:avLst/>
              <a:gdLst/>
              <a:ahLst/>
              <a:cxnLst/>
              <a:rect l="l" t="t" r="r" b="b"/>
              <a:pathLst>
                <a:path w="13940" h="10335" extrusionOk="0">
                  <a:moveTo>
                    <a:pt x="5541" y="0"/>
                  </a:moveTo>
                  <a:cubicBezTo>
                    <a:pt x="4505" y="0"/>
                    <a:pt x="3429" y="396"/>
                    <a:pt x="2192" y="860"/>
                  </a:cubicBezTo>
                  <a:cubicBezTo>
                    <a:pt x="708" y="1416"/>
                    <a:pt x="129" y="2151"/>
                    <a:pt x="1" y="2976"/>
                  </a:cubicBezTo>
                  <a:cubicBezTo>
                    <a:pt x="4" y="2976"/>
                    <a:pt x="4892" y="3751"/>
                    <a:pt x="7314" y="7095"/>
                  </a:cubicBezTo>
                  <a:cubicBezTo>
                    <a:pt x="8882" y="9260"/>
                    <a:pt x="11060" y="10048"/>
                    <a:pt x="12404" y="10335"/>
                  </a:cubicBezTo>
                  <a:cubicBezTo>
                    <a:pt x="13940" y="8471"/>
                    <a:pt x="11911" y="6085"/>
                    <a:pt x="9977" y="3192"/>
                  </a:cubicBezTo>
                  <a:cubicBezTo>
                    <a:pt x="8355" y="769"/>
                    <a:pt x="6986" y="0"/>
                    <a:pt x="55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22" name="Google Shape;9222;p32"/>
            <p:cNvSpPr/>
            <p:nvPr/>
          </p:nvSpPr>
          <p:spPr>
            <a:xfrm>
              <a:off x="-1041958" y="972052"/>
              <a:ext cx="426165" cy="254752"/>
            </a:xfrm>
            <a:custGeom>
              <a:avLst/>
              <a:gdLst/>
              <a:ahLst/>
              <a:cxnLst/>
              <a:rect l="l" t="t" r="r" b="b"/>
              <a:pathLst>
                <a:path w="12421" h="7425" extrusionOk="0">
                  <a:moveTo>
                    <a:pt x="111" y="1"/>
                  </a:moveTo>
                  <a:cubicBezTo>
                    <a:pt x="79" y="1"/>
                    <a:pt x="46" y="1"/>
                    <a:pt x="14" y="2"/>
                  </a:cubicBezTo>
                  <a:lnTo>
                    <a:pt x="1" y="66"/>
                  </a:lnTo>
                  <a:cubicBezTo>
                    <a:pt x="1230" y="304"/>
                    <a:pt x="2424" y="703"/>
                    <a:pt x="3534" y="1237"/>
                  </a:cubicBezTo>
                  <a:cubicBezTo>
                    <a:pt x="4646" y="1770"/>
                    <a:pt x="5677" y="2452"/>
                    <a:pt x="6508" y="3316"/>
                  </a:cubicBezTo>
                  <a:cubicBezTo>
                    <a:pt x="6945" y="3729"/>
                    <a:pt x="7270" y="4226"/>
                    <a:pt x="7665" y="4689"/>
                  </a:cubicBezTo>
                  <a:cubicBezTo>
                    <a:pt x="8058" y="5148"/>
                    <a:pt x="8507" y="5565"/>
                    <a:pt x="9003" y="5929"/>
                  </a:cubicBezTo>
                  <a:cubicBezTo>
                    <a:pt x="9993" y="6657"/>
                    <a:pt x="11163" y="7164"/>
                    <a:pt x="12398" y="7425"/>
                  </a:cubicBezTo>
                  <a:lnTo>
                    <a:pt x="12421" y="7362"/>
                  </a:lnTo>
                  <a:cubicBezTo>
                    <a:pt x="11254" y="6889"/>
                    <a:pt x="10229" y="6263"/>
                    <a:pt x="9357" y="5523"/>
                  </a:cubicBezTo>
                  <a:cubicBezTo>
                    <a:pt x="8931" y="5142"/>
                    <a:pt x="8525" y="4746"/>
                    <a:pt x="8189" y="4297"/>
                  </a:cubicBezTo>
                  <a:cubicBezTo>
                    <a:pt x="7861" y="3891"/>
                    <a:pt x="7491" y="3318"/>
                    <a:pt x="7031" y="2867"/>
                  </a:cubicBezTo>
                  <a:cubicBezTo>
                    <a:pt x="6579" y="2404"/>
                    <a:pt x="6062" y="2012"/>
                    <a:pt x="5526" y="1650"/>
                  </a:cubicBezTo>
                  <a:cubicBezTo>
                    <a:pt x="4965" y="1327"/>
                    <a:pt x="4409" y="997"/>
                    <a:pt x="3794" y="785"/>
                  </a:cubicBezTo>
                  <a:cubicBezTo>
                    <a:pt x="3188" y="556"/>
                    <a:pt x="2573" y="359"/>
                    <a:pt x="1944" y="217"/>
                  </a:cubicBezTo>
                  <a:cubicBezTo>
                    <a:pt x="1335" y="114"/>
                    <a:pt x="733" y="1"/>
                    <a:pt x="11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23" name="Google Shape;9223;p32"/>
            <p:cNvSpPr/>
            <p:nvPr/>
          </p:nvSpPr>
          <p:spPr>
            <a:xfrm>
              <a:off x="-1042061" y="997270"/>
              <a:ext cx="426473" cy="323989"/>
            </a:xfrm>
            <a:custGeom>
              <a:avLst/>
              <a:gdLst/>
              <a:ahLst/>
              <a:cxnLst/>
              <a:rect l="l" t="t" r="r" b="b"/>
              <a:pathLst>
                <a:path w="12430" h="9443" extrusionOk="0">
                  <a:moveTo>
                    <a:pt x="1" y="0"/>
                  </a:moveTo>
                  <a:lnTo>
                    <a:pt x="1" y="0"/>
                  </a:lnTo>
                  <a:cubicBezTo>
                    <a:pt x="64" y="626"/>
                    <a:pt x="292" y="1283"/>
                    <a:pt x="522" y="1942"/>
                  </a:cubicBezTo>
                  <a:cubicBezTo>
                    <a:pt x="1162" y="3763"/>
                    <a:pt x="178" y="3970"/>
                    <a:pt x="1132" y="7442"/>
                  </a:cubicBezTo>
                  <a:cubicBezTo>
                    <a:pt x="1564" y="9013"/>
                    <a:pt x="3013" y="9443"/>
                    <a:pt x="4471" y="9443"/>
                  </a:cubicBezTo>
                  <a:cubicBezTo>
                    <a:pt x="6231" y="9443"/>
                    <a:pt x="8003" y="8815"/>
                    <a:pt x="8004" y="8815"/>
                  </a:cubicBezTo>
                  <a:lnTo>
                    <a:pt x="8004" y="8815"/>
                  </a:lnTo>
                  <a:cubicBezTo>
                    <a:pt x="8004" y="8815"/>
                    <a:pt x="8004" y="8815"/>
                    <a:pt x="8004" y="8815"/>
                  </a:cubicBezTo>
                  <a:cubicBezTo>
                    <a:pt x="10395" y="8194"/>
                    <a:pt x="11760" y="7468"/>
                    <a:pt x="12429" y="6640"/>
                  </a:cubicBezTo>
                  <a:lnTo>
                    <a:pt x="12421" y="6628"/>
                  </a:lnTo>
                  <a:cubicBezTo>
                    <a:pt x="9777" y="7757"/>
                    <a:pt x="7971" y="8206"/>
                    <a:pt x="6328" y="8206"/>
                  </a:cubicBezTo>
                  <a:cubicBezTo>
                    <a:pt x="5615" y="8206"/>
                    <a:pt x="4932" y="8122"/>
                    <a:pt x="4225" y="7971"/>
                  </a:cubicBezTo>
                  <a:cubicBezTo>
                    <a:pt x="1910" y="7478"/>
                    <a:pt x="1765" y="4161"/>
                    <a:pt x="1320" y="2341"/>
                  </a:cubicBezTo>
                  <a:cubicBezTo>
                    <a:pt x="879" y="529"/>
                    <a:pt x="10" y="6"/>
                    <a:pt x="1" y="0"/>
                  </a:cubicBezTo>
                  <a:close/>
                </a:path>
              </a:pathLst>
            </a:custGeom>
            <a:solidFill>
              <a:srgbClr val="000000">
                <a:alpha val="18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24" name="Google Shape;9224;p32"/>
            <p:cNvSpPr/>
            <p:nvPr/>
          </p:nvSpPr>
          <p:spPr>
            <a:xfrm>
              <a:off x="-1021510" y="871180"/>
              <a:ext cx="440335" cy="329273"/>
            </a:xfrm>
            <a:custGeom>
              <a:avLst/>
              <a:gdLst/>
              <a:ahLst/>
              <a:cxnLst/>
              <a:rect l="l" t="t" r="r" b="b"/>
              <a:pathLst>
                <a:path w="12834" h="9597" extrusionOk="0">
                  <a:moveTo>
                    <a:pt x="4955" y="1"/>
                  </a:moveTo>
                  <a:cubicBezTo>
                    <a:pt x="3918" y="1"/>
                    <a:pt x="2841" y="397"/>
                    <a:pt x="1603" y="861"/>
                  </a:cubicBezTo>
                  <a:cubicBezTo>
                    <a:pt x="862" y="1139"/>
                    <a:pt x="345" y="1461"/>
                    <a:pt x="0" y="1817"/>
                  </a:cubicBezTo>
                  <a:cubicBezTo>
                    <a:pt x="0" y="1817"/>
                    <a:pt x="2215" y="661"/>
                    <a:pt x="4406" y="661"/>
                  </a:cubicBezTo>
                  <a:cubicBezTo>
                    <a:pt x="5514" y="661"/>
                    <a:pt x="6616" y="956"/>
                    <a:pt x="7424" y="1846"/>
                  </a:cubicBezTo>
                  <a:cubicBezTo>
                    <a:pt x="9827" y="4495"/>
                    <a:pt x="12114" y="7314"/>
                    <a:pt x="12234" y="9597"/>
                  </a:cubicBezTo>
                  <a:cubicBezTo>
                    <a:pt x="12833" y="7856"/>
                    <a:pt x="11077" y="5716"/>
                    <a:pt x="9388" y="3192"/>
                  </a:cubicBezTo>
                  <a:cubicBezTo>
                    <a:pt x="7767" y="769"/>
                    <a:pt x="6399" y="1"/>
                    <a:pt x="4955" y="1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25" name="Google Shape;9225;p32"/>
            <p:cNvSpPr/>
            <p:nvPr/>
          </p:nvSpPr>
          <p:spPr>
            <a:xfrm>
              <a:off x="-691104" y="-635650"/>
              <a:ext cx="653606" cy="668633"/>
            </a:xfrm>
            <a:custGeom>
              <a:avLst/>
              <a:gdLst/>
              <a:ahLst/>
              <a:cxnLst/>
              <a:rect l="l" t="t" r="r" b="b"/>
              <a:pathLst>
                <a:path w="19050" h="19488" extrusionOk="0">
                  <a:moveTo>
                    <a:pt x="11438" y="0"/>
                  </a:moveTo>
                  <a:cubicBezTo>
                    <a:pt x="9738" y="0"/>
                    <a:pt x="7306" y="1325"/>
                    <a:pt x="4265" y="3441"/>
                  </a:cubicBezTo>
                  <a:cubicBezTo>
                    <a:pt x="1" y="6409"/>
                    <a:pt x="4343" y="14845"/>
                    <a:pt x="6146" y="17938"/>
                  </a:cubicBezTo>
                  <a:cubicBezTo>
                    <a:pt x="6713" y="18910"/>
                    <a:pt x="7745" y="19487"/>
                    <a:pt x="8822" y="19487"/>
                  </a:cubicBezTo>
                  <a:cubicBezTo>
                    <a:pt x="9139" y="19487"/>
                    <a:pt x="9460" y="19437"/>
                    <a:pt x="9775" y="19333"/>
                  </a:cubicBezTo>
                  <a:cubicBezTo>
                    <a:pt x="13532" y="18083"/>
                    <a:pt x="17769" y="12025"/>
                    <a:pt x="18330" y="9288"/>
                  </a:cubicBezTo>
                  <a:cubicBezTo>
                    <a:pt x="19050" y="5792"/>
                    <a:pt x="14914" y="6176"/>
                    <a:pt x="13942" y="2332"/>
                  </a:cubicBezTo>
                  <a:cubicBezTo>
                    <a:pt x="13531" y="708"/>
                    <a:pt x="12680" y="0"/>
                    <a:pt x="114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26" name="Google Shape;9226;p32"/>
            <p:cNvSpPr/>
            <p:nvPr/>
          </p:nvSpPr>
          <p:spPr>
            <a:xfrm>
              <a:off x="-691104" y="-635238"/>
              <a:ext cx="414979" cy="664413"/>
            </a:xfrm>
            <a:custGeom>
              <a:avLst/>
              <a:gdLst/>
              <a:ahLst/>
              <a:cxnLst/>
              <a:rect l="l" t="t" r="r" b="b"/>
              <a:pathLst>
                <a:path w="12095" h="19365" extrusionOk="0">
                  <a:moveTo>
                    <a:pt x="11429" y="0"/>
                  </a:moveTo>
                  <a:cubicBezTo>
                    <a:pt x="9731" y="0"/>
                    <a:pt x="7304" y="1314"/>
                    <a:pt x="4265" y="3429"/>
                  </a:cubicBezTo>
                  <a:cubicBezTo>
                    <a:pt x="1" y="6398"/>
                    <a:pt x="4343" y="14833"/>
                    <a:pt x="6146" y="17926"/>
                  </a:cubicBezTo>
                  <a:cubicBezTo>
                    <a:pt x="6573" y="18660"/>
                    <a:pt x="7270" y="19161"/>
                    <a:pt x="8048" y="19365"/>
                  </a:cubicBezTo>
                  <a:cubicBezTo>
                    <a:pt x="7897" y="8330"/>
                    <a:pt x="10604" y="2464"/>
                    <a:pt x="12094" y="78"/>
                  </a:cubicBezTo>
                  <a:cubicBezTo>
                    <a:pt x="11887" y="25"/>
                    <a:pt x="11665" y="0"/>
                    <a:pt x="1142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27" name="Google Shape;9227;p32"/>
            <p:cNvSpPr/>
            <p:nvPr/>
          </p:nvSpPr>
          <p:spPr>
            <a:xfrm>
              <a:off x="-418750" y="-633214"/>
              <a:ext cx="143587" cy="662492"/>
            </a:xfrm>
            <a:custGeom>
              <a:avLst/>
              <a:gdLst/>
              <a:ahLst/>
              <a:cxnLst/>
              <a:rect l="l" t="t" r="r" b="b"/>
              <a:pathLst>
                <a:path w="4185" h="19309" extrusionOk="0">
                  <a:moveTo>
                    <a:pt x="4131" y="0"/>
                  </a:moveTo>
                  <a:cubicBezTo>
                    <a:pt x="3092" y="1325"/>
                    <a:pt x="2368" y="2870"/>
                    <a:pt x="1780" y="4441"/>
                  </a:cubicBezTo>
                  <a:cubicBezTo>
                    <a:pt x="1203" y="6024"/>
                    <a:pt x="872" y="7678"/>
                    <a:pt x="607" y="9330"/>
                  </a:cubicBezTo>
                  <a:cubicBezTo>
                    <a:pt x="333" y="10982"/>
                    <a:pt x="177" y="12648"/>
                    <a:pt x="91" y="14312"/>
                  </a:cubicBezTo>
                  <a:cubicBezTo>
                    <a:pt x="0" y="15978"/>
                    <a:pt x="31" y="17646"/>
                    <a:pt x="78" y="19309"/>
                  </a:cubicBezTo>
                  <a:lnTo>
                    <a:pt x="144" y="19304"/>
                  </a:lnTo>
                  <a:cubicBezTo>
                    <a:pt x="185" y="17643"/>
                    <a:pt x="241" y="15982"/>
                    <a:pt x="416" y="14332"/>
                  </a:cubicBezTo>
                  <a:cubicBezTo>
                    <a:pt x="566" y="12684"/>
                    <a:pt x="785" y="11039"/>
                    <a:pt x="1120" y="9421"/>
                  </a:cubicBezTo>
                  <a:cubicBezTo>
                    <a:pt x="1452" y="7799"/>
                    <a:pt x="1915" y="6218"/>
                    <a:pt x="2397" y="4648"/>
                  </a:cubicBezTo>
                  <a:cubicBezTo>
                    <a:pt x="2865" y="3069"/>
                    <a:pt x="3475" y="1542"/>
                    <a:pt x="4185" y="34"/>
                  </a:cubicBezTo>
                  <a:lnTo>
                    <a:pt x="413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28" name="Google Shape;9228;p32"/>
            <p:cNvSpPr/>
            <p:nvPr/>
          </p:nvSpPr>
          <p:spPr>
            <a:xfrm>
              <a:off x="-387974" y="-615441"/>
              <a:ext cx="350545" cy="648185"/>
            </a:xfrm>
            <a:custGeom>
              <a:avLst/>
              <a:gdLst/>
              <a:ahLst/>
              <a:cxnLst/>
              <a:rect l="l" t="t" r="r" b="b"/>
              <a:pathLst>
                <a:path w="10217" h="18892" extrusionOk="0">
                  <a:moveTo>
                    <a:pt x="4185" y="1"/>
                  </a:moveTo>
                  <a:cubicBezTo>
                    <a:pt x="4276" y="656"/>
                    <a:pt x="4415" y="1757"/>
                    <a:pt x="4661" y="3172"/>
                  </a:cubicBezTo>
                  <a:cubicBezTo>
                    <a:pt x="5067" y="5516"/>
                    <a:pt x="7931" y="6468"/>
                    <a:pt x="7421" y="8451"/>
                  </a:cubicBezTo>
                  <a:cubicBezTo>
                    <a:pt x="6947" y="10303"/>
                    <a:pt x="3513" y="17290"/>
                    <a:pt x="1" y="18892"/>
                  </a:cubicBezTo>
                  <a:cubicBezTo>
                    <a:pt x="311" y="18890"/>
                    <a:pt x="629" y="18848"/>
                    <a:pt x="937" y="18744"/>
                  </a:cubicBezTo>
                  <a:cubicBezTo>
                    <a:pt x="4697" y="17494"/>
                    <a:pt x="8934" y="11436"/>
                    <a:pt x="9497" y="8699"/>
                  </a:cubicBezTo>
                  <a:cubicBezTo>
                    <a:pt x="10216" y="5203"/>
                    <a:pt x="6080" y="5586"/>
                    <a:pt x="5109" y="1743"/>
                  </a:cubicBezTo>
                  <a:cubicBezTo>
                    <a:pt x="4906" y="947"/>
                    <a:pt x="4593" y="383"/>
                    <a:pt x="4185" y="1"/>
                  </a:cubicBezTo>
                  <a:close/>
                </a:path>
              </a:pathLst>
            </a:custGeom>
            <a:solidFill>
              <a:srgbClr val="000000">
                <a:alpha val="18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29" name="Google Shape;9229;p32"/>
            <p:cNvSpPr/>
            <p:nvPr/>
          </p:nvSpPr>
          <p:spPr>
            <a:xfrm>
              <a:off x="-1754921" y="938943"/>
              <a:ext cx="661634" cy="794105"/>
            </a:xfrm>
            <a:custGeom>
              <a:avLst/>
              <a:gdLst/>
              <a:ahLst/>
              <a:cxnLst/>
              <a:rect l="l" t="t" r="r" b="b"/>
              <a:pathLst>
                <a:path w="19284" h="23145" extrusionOk="0">
                  <a:moveTo>
                    <a:pt x="763" y="1"/>
                  </a:moveTo>
                  <a:lnTo>
                    <a:pt x="0" y="1182"/>
                  </a:lnTo>
                  <a:cubicBezTo>
                    <a:pt x="3304" y="3313"/>
                    <a:pt x="6049" y="6265"/>
                    <a:pt x="7939" y="9710"/>
                  </a:cubicBezTo>
                  <a:cubicBezTo>
                    <a:pt x="8361" y="10483"/>
                    <a:pt x="8751" y="11298"/>
                    <a:pt x="9129" y="12086"/>
                  </a:cubicBezTo>
                  <a:cubicBezTo>
                    <a:pt x="9720" y="13319"/>
                    <a:pt x="10330" y="14596"/>
                    <a:pt x="11098" y="15784"/>
                  </a:cubicBezTo>
                  <a:cubicBezTo>
                    <a:pt x="12033" y="17229"/>
                    <a:pt x="13553" y="18993"/>
                    <a:pt x="15677" y="19841"/>
                  </a:cubicBezTo>
                  <a:cubicBezTo>
                    <a:pt x="16113" y="20016"/>
                    <a:pt x="16457" y="20354"/>
                    <a:pt x="16675" y="20771"/>
                  </a:cubicBezTo>
                  <a:cubicBezTo>
                    <a:pt x="17055" y="21503"/>
                    <a:pt x="17471" y="22197"/>
                    <a:pt x="17923" y="22851"/>
                  </a:cubicBezTo>
                  <a:cubicBezTo>
                    <a:pt x="18056" y="23045"/>
                    <a:pt x="18271" y="23145"/>
                    <a:pt x="18490" y="23145"/>
                  </a:cubicBezTo>
                  <a:cubicBezTo>
                    <a:pt x="18640" y="23145"/>
                    <a:pt x="18792" y="23098"/>
                    <a:pt x="18920" y="23001"/>
                  </a:cubicBezTo>
                  <a:cubicBezTo>
                    <a:pt x="19225" y="22771"/>
                    <a:pt x="19283" y="22347"/>
                    <a:pt x="19067" y="22035"/>
                  </a:cubicBezTo>
                  <a:cubicBezTo>
                    <a:pt x="17257" y="19420"/>
                    <a:pt x="16055" y="16119"/>
                    <a:pt x="15486" y="12211"/>
                  </a:cubicBezTo>
                  <a:cubicBezTo>
                    <a:pt x="14942" y="8438"/>
                    <a:pt x="15032" y="4536"/>
                    <a:pt x="15120" y="761"/>
                  </a:cubicBezTo>
                  <a:lnTo>
                    <a:pt x="13714" y="730"/>
                  </a:lnTo>
                  <a:lnTo>
                    <a:pt x="13714" y="730"/>
                  </a:lnTo>
                  <a:cubicBezTo>
                    <a:pt x="13626" y="4563"/>
                    <a:pt x="13534" y="8524"/>
                    <a:pt x="14097" y="12413"/>
                  </a:cubicBezTo>
                  <a:cubicBezTo>
                    <a:pt x="14403" y="14526"/>
                    <a:pt x="14895" y="16474"/>
                    <a:pt x="15558" y="18249"/>
                  </a:cubicBezTo>
                  <a:cubicBezTo>
                    <a:pt x="14091" y="17457"/>
                    <a:pt x="12997" y="16128"/>
                    <a:pt x="12279" y="15021"/>
                  </a:cubicBezTo>
                  <a:cubicBezTo>
                    <a:pt x="11560" y="13909"/>
                    <a:pt x="10968" y="12674"/>
                    <a:pt x="10397" y="11480"/>
                  </a:cubicBezTo>
                  <a:cubicBezTo>
                    <a:pt x="10009" y="10675"/>
                    <a:pt x="9610" y="9842"/>
                    <a:pt x="9172" y="9037"/>
                  </a:cubicBezTo>
                  <a:cubicBezTo>
                    <a:pt x="7170" y="5385"/>
                    <a:pt x="4260" y="2259"/>
                    <a:pt x="76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30" name="Google Shape;9230;p32"/>
            <p:cNvSpPr/>
            <p:nvPr/>
          </p:nvSpPr>
          <p:spPr>
            <a:xfrm>
              <a:off x="-2369415" y="754458"/>
              <a:ext cx="912818" cy="561758"/>
            </a:xfrm>
            <a:custGeom>
              <a:avLst/>
              <a:gdLst/>
              <a:ahLst/>
              <a:cxnLst/>
              <a:rect l="l" t="t" r="r" b="b"/>
              <a:pathLst>
                <a:path w="26605" h="16373" extrusionOk="0">
                  <a:moveTo>
                    <a:pt x="12908" y="0"/>
                  </a:moveTo>
                  <a:cubicBezTo>
                    <a:pt x="12418" y="0"/>
                    <a:pt x="11920" y="45"/>
                    <a:pt x="11412" y="139"/>
                  </a:cubicBezTo>
                  <a:cubicBezTo>
                    <a:pt x="2564" y="1777"/>
                    <a:pt x="1" y="3530"/>
                    <a:pt x="4738" y="6765"/>
                  </a:cubicBezTo>
                  <a:cubicBezTo>
                    <a:pt x="9478" y="10002"/>
                    <a:pt x="9105" y="13439"/>
                    <a:pt x="12409" y="15414"/>
                  </a:cubicBezTo>
                  <a:cubicBezTo>
                    <a:pt x="13470" y="16048"/>
                    <a:pt x="15394" y="16373"/>
                    <a:pt x="17490" y="16373"/>
                  </a:cubicBezTo>
                  <a:cubicBezTo>
                    <a:pt x="20505" y="16373"/>
                    <a:pt x="23877" y="15701"/>
                    <a:pt x="25557" y="14312"/>
                  </a:cubicBezTo>
                  <a:cubicBezTo>
                    <a:pt x="26604" y="13446"/>
                    <a:pt x="26536" y="11994"/>
                    <a:pt x="25794" y="10662"/>
                  </a:cubicBezTo>
                  <a:cubicBezTo>
                    <a:pt x="24095" y="7620"/>
                    <a:pt x="19326" y="0"/>
                    <a:pt x="12908" y="0"/>
                  </a:cubicBezTo>
                  <a:close/>
                </a:path>
              </a:pathLst>
            </a:custGeom>
            <a:solidFill>
              <a:srgbClr val="6970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31" name="Google Shape;9231;p32"/>
            <p:cNvSpPr/>
            <p:nvPr/>
          </p:nvSpPr>
          <p:spPr>
            <a:xfrm>
              <a:off x="-2285664" y="754458"/>
              <a:ext cx="823200" cy="445207"/>
            </a:xfrm>
            <a:custGeom>
              <a:avLst/>
              <a:gdLst/>
              <a:ahLst/>
              <a:cxnLst/>
              <a:rect l="l" t="t" r="r" b="b"/>
              <a:pathLst>
                <a:path w="23993" h="12976" extrusionOk="0">
                  <a:moveTo>
                    <a:pt x="10467" y="0"/>
                  </a:moveTo>
                  <a:cubicBezTo>
                    <a:pt x="9977" y="0"/>
                    <a:pt x="9479" y="45"/>
                    <a:pt x="8971" y="139"/>
                  </a:cubicBezTo>
                  <a:cubicBezTo>
                    <a:pt x="3152" y="1216"/>
                    <a:pt x="17" y="2403"/>
                    <a:pt x="0" y="3957"/>
                  </a:cubicBezTo>
                  <a:cubicBezTo>
                    <a:pt x="8159" y="4766"/>
                    <a:pt x="17477" y="7726"/>
                    <a:pt x="23878" y="12976"/>
                  </a:cubicBezTo>
                  <a:cubicBezTo>
                    <a:pt x="23992" y="12258"/>
                    <a:pt x="23787" y="11441"/>
                    <a:pt x="23353" y="10662"/>
                  </a:cubicBezTo>
                  <a:cubicBezTo>
                    <a:pt x="21653" y="7620"/>
                    <a:pt x="16885" y="0"/>
                    <a:pt x="10467" y="0"/>
                  </a:cubicBezTo>
                  <a:close/>
                </a:path>
              </a:pathLst>
            </a:custGeom>
            <a:solidFill>
              <a:srgbClr val="7B7F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32" name="Google Shape;9232;p32"/>
            <p:cNvSpPr/>
            <p:nvPr/>
          </p:nvSpPr>
          <p:spPr>
            <a:xfrm>
              <a:off x="-2273998" y="924807"/>
              <a:ext cx="800075" cy="391408"/>
            </a:xfrm>
            <a:custGeom>
              <a:avLst/>
              <a:gdLst/>
              <a:ahLst/>
              <a:cxnLst/>
              <a:rect l="l" t="t" r="r" b="b"/>
              <a:pathLst>
                <a:path w="23319" h="11408" extrusionOk="0">
                  <a:moveTo>
                    <a:pt x="1" y="1"/>
                  </a:moveTo>
                  <a:lnTo>
                    <a:pt x="1" y="1"/>
                  </a:lnTo>
                  <a:cubicBezTo>
                    <a:pt x="354" y="544"/>
                    <a:pt x="978" y="1129"/>
                    <a:pt x="1960" y="1800"/>
                  </a:cubicBezTo>
                  <a:cubicBezTo>
                    <a:pt x="6697" y="5037"/>
                    <a:pt x="6324" y="8474"/>
                    <a:pt x="9628" y="10449"/>
                  </a:cubicBezTo>
                  <a:cubicBezTo>
                    <a:pt x="10689" y="11083"/>
                    <a:pt x="12611" y="11408"/>
                    <a:pt x="14708" y="11408"/>
                  </a:cubicBezTo>
                  <a:cubicBezTo>
                    <a:pt x="17722" y="11408"/>
                    <a:pt x="21096" y="10735"/>
                    <a:pt x="22778" y="9344"/>
                  </a:cubicBezTo>
                  <a:cubicBezTo>
                    <a:pt x="23011" y="9151"/>
                    <a:pt x="23189" y="8923"/>
                    <a:pt x="23319" y="8679"/>
                  </a:cubicBezTo>
                  <a:lnTo>
                    <a:pt x="23319" y="8679"/>
                  </a:lnTo>
                  <a:cubicBezTo>
                    <a:pt x="22261" y="9414"/>
                    <a:pt x="20354" y="9683"/>
                    <a:pt x="18288" y="9683"/>
                  </a:cubicBezTo>
                  <a:cubicBezTo>
                    <a:pt x="15000" y="9683"/>
                    <a:pt x="11309" y="9002"/>
                    <a:pt x="9991" y="8430"/>
                  </a:cubicBezTo>
                  <a:cubicBezTo>
                    <a:pt x="7695" y="7432"/>
                    <a:pt x="6957" y="4262"/>
                    <a:pt x="3892" y="2373"/>
                  </a:cubicBezTo>
                  <a:cubicBezTo>
                    <a:pt x="2040" y="1230"/>
                    <a:pt x="716" y="454"/>
                    <a:pt x="1" y="1"/>
                  </a:cubicBezTo>
                  <a:close/>
                </a:path>
              </a:pathLst>
            </a:custGeom>
            <a:solidFill>
              <a:srgbClr val="000000">
                <a:alpha val="18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33" name="Google Shape;9233;p32"/>
            <p:cNvSpPr/>
            <p:nvPr/>
          </p:nvSpPr>
          <p:spPr>
            <a:xfrm>
              <a:off x="-2285972" y="812545"/>
              <a:ext cx="819975" cy="387806"/>
            </a:xfrm>
            <a:custGeom>
              <a:avLst/>
              <a:gdLst/>
              <a:ahLst/>
              <a:cxnLst/>
              <a:rect l="l" t="t" r="r" b="b"/>
              <a:pathLst>
                <a:path w="23899" h="11303" extrusionOk="0">
                  <a:moveTo>
                    <a:pt x="8343" y="0"/>
                  </a:moveTo>
                  <a:lnTo>
                    <a:pt x="8330" y="53"/>
                  </a:lnTo>
                  <a:cubicBezTo>
                    <a:pt x="9117" y="453"/>
                    <a:pt x="9808" y="932"/>
                    <a:pt x="10489" y="1425"/>
                  </a:cubicBezTo>
                  <a:cubicBezTo>
                    <a:pt x="11160" y="1933"/>
                    <a:pt x="11795" y="2485"/>
                    <a:pt x="12419" y="3055"/>
                  </a:cubicBezTo>
                  <a:cubicBezTo>
                    <a:pt x="13053" y="3615"/>
                    <a:pt x="13650" y="4223"/>
                    <a:pt x="14267" y="4816"/>
                  </a:cubicBezTo>
                  <a:cubicBezTo>
                    <a:pt x="14715" y="5265"/>
                    <a:pt x="15178" y="5709"/>
                    <a:pt x="15646" y="6154"/>
                  </a:cubicBezTo>
                  <a:cubicBezTo>
                    <a:pt x="15092" y="5906"/>
                    <a:pt x="14521" y="5662"/>
                    <a:pt x="13922" y="5427"/>
                  </a:cubicBezTo>
                  <a:cubicBezTo>
                    <a:pt x="12555" y="4884"/>
                    <a:pt x="11066" y="4364"/>
                    <a:pt x="9543" y="3907"/>
                  </a:cubicBezTo>
                  <a:cubicBezTo>
                    <a:pt x="8716" y="3147"/>
                    <a:pt x="7830" y="2458"/>
                    <a:pt x="6873" y="1867"/>
                  </a:cubicBezTo>
                  <a:cubicBezTo>
                    <a:pt x="5804" y="1237"/>
                    <a:pt x="4631" y="712"/>
                    <a:pt x="3378" y="621"/>
                  </a:cubicBezTo>
                  <a:lnTo>
                    <a:pt x="3373" y="675"/>
                  </a:lnTo>
                  <a:cubicBezTo>
                    <a:pt x="3979" y="896"/>
                    <a:pt x="4512" y="1166"/>
                    <a:pt x="5046" y="1429"/>
                  </a:cubicBezTo>
                  <a:cubicBezTo>
                    <a:pt x="5573" y="1707"/>
                    <a:pt x="6089" y="2008"/>
                    <a:pt x="6600" y="2320"/>
                  </a:cubicBezTo>
                  <a:cubicBezTo>
                    <a:pt x="7120" y="2619"/>
                    <a:pt x="7625" y="2955"/>
                    <a:pt x="8152" y="3267"/>
                  </a:cubicBezTo>
                  <a:cubicBezTo>
                    <a:pt x="8400" y="3421"/>
                    <a:pt x="8652" y="3571"/>
                    <a:pt x="8910" y="3719"/>
                  </a:cubicBezTo>
                  <a:cubicBezTo>
                    <a:pt x="8155" y="3504"/>
                    <a:pt x="7395" y="3298"/>
                    <a:pt x="6636" y="3127"/>
                  </a:cubicBezTo>
                  <a:cubicBezTo>
                    <a:pt x="4292" y="2610"/>
                    <a:pt x="1992" y="2228"/>
                    <a:pt x="319" y="2228"/>
                  </a:cubicBezTo>
                  <a:cubicBezTo>
                    <a:pt x="211" y="2228"/>
                    <a:pt x="104" y="2229"/>
                    <a:pt x="1" y="2233"/>
                  </a:cubicBezTo>
                  <a:cubicBezTo>
                    <a:pt x="9" y="2257"/>
                    <a:pt x="12" y="2270"/>
                    <a:pt x="22" y="2294"/>
                  </a:cubicBezTo>
                  <a:cubicBezTo>
                    <a:pt x="1819" y="2597"/>
                    <a:pt x="4193" y="3085"/>
                    <a:pt x="6627" y="3746"/>
                  </a:cubicBezTo>
                  <a:cubicBezTo>
                    <a:pt x="9024" y="4381"/>
                    <a:pt x="11482" y="5072"/>
                    <a:pt x="13686" y="5876"/>
                  </a:cubicBezTo>
                  <a:cubicBezTo>
                    <a:pt x="12812" y="6080"/>
                    <a:pt x="11915" y="6181"/>
                    <a:pt x="11019" y="6181"/>
                  </a:cubicBezTo>
                  <a:cubicBezTo>
                    <a:pt x="10749" y="6181"/>
                    <a:pt x="10480" y="6172"/>
                    <a:pt x="10211" y="6154"/>
                  </a:cubicBezTo>
                  <a:cubicBezTo>
                    <a:pt x="8882" y="6091"/>
                    <a:pt x="7569" y="5776"/>
                    <a:pt x="6343" y="5262"/>
                  </a:cubicBezTo>
                  <a:lnTo>
                    <a:pt x="6321" y="5309"/>
                  </a:lnTo>
                  <a:cubicBezTo>
                    <a:pt x="6870" y="5721"/>
                    <a:pt x="7482" y="6075"/>
                    <a:pt x="8142" y="6280"/>
                  </a:cubicBezTo>
                  <a:cubicBezTo>
                    <a:pt x="8796" y="6516"/>
                    <a:pt x="9487" y="6630"/>
                    <a:pt x="10178" y="6681"/>
                  </a:cubicBezTo>
                  <a:cubicBezTo>
                    <a:pt x="10348" y="6690"/>
                    <a:pt x="10517" y="6695"/>
                    <a:pt x="10687" y="6695"/>
                  </a:cubicBezTo>
                  <a:cubicBezTo>
                    <a:pt x="11211" y="6695"/>
                    <a:pt x="11733" y="6649"/>
                    <a:pt x="12244" y="6541"/>
                  </a:cubicBezTo>
                  <a:cubicBezTo>
                    <a:pt x="12822" y="6432"/>
                    <a:pt x="13388" y="6239"/>
                    <a:pt x="13910" y="5961"/>
                  </a:cubicBezTo>
                  <a:cubicBezTo>
                    <a:pt x="16075" y="6762"/>
                    <a:pt x="17975" y="7655"/>
                    <a:pt x="19575" y="8562"/>
                  </a:cubicBezTo>
                  <a:cubicBezTo>
                    <a:pt x="19838" y="8705"/>
                    <a:pt x="20083" y="8855"/>
                    <a:pt x="20333" y="9002"/>
                  </a:cubicBezTo>
                  <a:cubicBezTo>
                    <a:pt x="19546" y="9213"/>
                    <a:pt x="18740" y="9351"/>
                    <a:pt x="17929" y="9429"/>
                  </a:cubicBezTo>
                  <a:cubicBezTo>
                    <a:pt x="17396" y="9482"/>
                    <a:pt x="16861" y="9509"/>
                    <a:pt x="16326" y="9509"/>
                  </a:cubicBezTo>
                  <a:cubicBezTo>
                    <a:pt x="15951" y="9509"/>
                    <a:pt x="15575" y="9496"/>
                    <a:pt x="15200" y="9469"/>
                  </a:cubicBezTo>
                  <a:cubicBezTo>
                    <a:pt x="14293" y="9419"/>
                    <a:pt x="13385" y="9298"/>
                    <a:pt x="12500" y="9084"/>
                  </a:cubicBezTo>
                  <a:cubicBezTo>
                    <a:pt x="11609" y="8896"/>
                    <a:pt x="10751" y="8579"/>
                    <a:pt x="9906" y="8240"/>
                  </a:cubicBezTo>
                  <a:lnTo>
                    <a:pt x="9885" y="8287"/>
                  </a:lnTo>
                  <a:cubicBezTo>
                    <a:pt x="10272" y="8540"/>
                    <a:pt x="10677" y="8777"/>
                    <a:pt x="11097" y="8982"/>
                  </a:cubicBezTo>
                  <a:cubicBezTo>
                    <a:pt x="11524" y="9167"/>
                    <a:pt x="11959" y="9345"/>
                    <a:pt x="12406" y="9482"/>
                  </a:cubicBezTo>
                  <a:cubicBezTo>
                    <a:pt x="13298" y="9780"/>
                    <a:pt x="14236" y="9901"/>
                    <a:pt x="15169" y="9995"/>
                  </a:cubicBezTo>
                  <a:cubicBezTo>
                    <a:pt x="15389" y="10001"/>
                    <a:pt x="15610" y="10005"/>
                    <a:pt x="15830" y="10005"/>
                  </a:cubicBezTo>
                  <a:cubicBezTo>
                    <a:pt x="16548" y="10005"/>
                    <a:pt x="17266" y="9964"/>
                    <a:pt x="17970" y="9837"/>
                  </a:cubicBezTo>
                  <a:cubicBezTo>
                    <a:pt x="18429" y="9747"/>
                    <a:pt x="18885" y="9643"/>
                    <a:pt x="19332" y="9515"/>
                  </a:cubicBezTo>
                  <a:cubicBezTo>
                    <a:pt x="19708" y="9377"/>
                    <a:pt x="20082" y="9241"/>
                    <a:pt x="20438" y="9062"/>
                  </a:cubicBezTo>
                  <a:cubicBezTo>
                    <a:pt x="21696" y="9814"/>
                    <a:pt x="22787" y="10586"/>
                    <a:pt x="23875" y="11303"/>
                  </a:cubicBezTo>
                  <a:cubicBezTo>
                    <a:pt x="23885" y="11287"/>
                    <a:pt x="23890" y="11277"/>
                    <a:pt x="23899" y="11256"/>
                  </a:cubicBezTo>
                  <a:cubicBezTo>
                    <a:pt x="23228" y="10767"/>
                    <a:pt x="22557" y="10250"/>
                    <a:pt x="21844" y="9730"/>
                  </a:cubicBezTo>
                  <a:cubicBezTo>
                    <a:pt x="21395" y="8844"/>
                    <a:pt x="20891" y="7986"/>
                    <a:pt x="20355" y="7151"/>
                  </a:cubicBezTo>
                  <a:cubicBezTo>
                    <a:pt x="19798" y="6295"/>
                    <a:pt x="19214" y="5454"/>
                    <a:pt x="18560" y="4666"/>
                  </a:cubicBezTo>
                  <a:cubicBezTo>
                    <a:pt x="17255" y="3106"/>
                    <a:pt x="15729" y="1653"/>
                    <a:pt x="13841" y="825"/>
                  </a:cubicBezTo>
                  <a:lnTo>
                    <a:pt x="13823" y="873"/>
                  </a:lnTo>
                  <a:cubicBezTo>
                    <a:pt x="14239" y="1190"/>
                    <a:pt x="14670" y="1438"/>
                    <a:pt x="15041" y="1788"/>
                  </a:cubicBezTo>
                  <a:cubicBezTo>
                    <a:pt x="15240" y="1936"/>
                    <a:pt x="15433" y="2094"/>
                    <a:pt x="15612" y="2270"/>
                  </a:cubicBezTo>
                  <a:cubicBezTo>
                    <a:pt x="15795" y="2442"/>
                    <a:pt x="15988" y="2596"/>
                    <a:pt x="16155" y="2783"/>
                  </a:cubicBezTo>
                  <a:cubicBezTo>
                    <a:pt x="16865" y="3481"/>
                    <a:pt x="17540" y="4215"/>
                    <a:pt x="18154" y="5004"/>
                  </a:cubicBezTo>
                  <a:cubicBezTo>
                    <a:pt x="18824" y="5748"/>
                    <a:pt x="19399" y="6574"/>
                    <a:pt x="20012" y="7376"/>
                  </a:cubicBezTo>
                  <a:lnTo>
                    <a:pt x="21675" y="9610"/>
                  </a:lnTo>
                  <a:cubicBezTo>
                    <a:pt x="21059" y="9166"/>
                    <a:pt x="20415" y="8718"/>
                    <a:pt x="19700" y="8281"/>
                  </a:cubicBezTo>
                  <a:cubicBezTo>
                    <a:pt x="18604" y="7607"/>
                    <a:pt x="17350" y="6943"/>
                    <a:pt x="15967" y="6308"/>
                  </a:cubicBezTo>
                  <a:cubicBezTo>
                    <a:pt x="15531" y="5699"/>
                    <a:pt x="15068" y="5112"/>
                    <a:pt x="14579" y="4544"/>
                  </a:cubicBezTo>
                  <a:cubicBezTo>
                    <a:pt x="14009" y="3890"/>
                    <a:pt x="13417" y="3253"/>
                    <a:pt x="12773" y="2667"/>
                  </a:cubicBezTo>
                  <a:cubicBezTo>
                    <a:pt x="11487" y="1510"/>
                    <a:pt x="10030" y="470"/>
                    <a:pt x="834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34" name="Google Shape;9234;p32"/>
            <p:cNvSpPr/>
            <p:nvPr/>
          </p:nvSpPr>
          <p:spPr>
            <a:xfrm>
              <a:off x="-2276023" y="754458"/>
              <a:ext cx="800006" cy="383071"/>
            </a:xfrm>
            <a:custGeom>
              <a:avLst/>
              <a:gdLst/>
              <a:ahLst/>
              <a:cxnLst/>
              <a:rect l="l" t="t" r="r" b="b"/>
              <a:pathLst>
                <a:path w="23317" h="11165" extrusionOk="0">
                  <a:moveTo>
                    <a:pt x="10186" y="0"/>
                  </a:moveTo>
                  <a:cubicBezTo>
                    <a:pt x="9697" y="0"/>
                    <a:pt x="9198" y="45"/>
                    <a:pt x="8690" y="139"/>
                  </a:cubicBezTo>
                  <a:cubicBezTo>
                    <a:pt x="3861" y="1032"/>
                    <a:pt x="919" y="1962"/>
                    <a:pt x="0" y="3146"/>
                  </a:cubicBezTo>
                  <a:cubicBezTo>
                    <a:pt x="841" y="2702"/>
                    <a:pt x="2703" y="1878"/>
                    <a:pt x="5562" y="1504"/>
                  </a:cubicBezTo>
                  <a:cubicBezTo>
                    <a:pt x="6528" y="1377"/>
                    <a:pt x="7522" y="1294"/>
                    <a:pt x="8533" y="1294"/>
                  </a:cubicBezTo>
                  <a:cubicBezTo>
                    <a:pt x="11731" y="1294"/>
                    <a:pt x="15095" y="2124"/>
                    <a:pt x="18273" y="5020"/>
                  </a:cubicBezTo>
                  <a:cubicBezTo>
                    <a:pt x="20118" y="6701"/>
                    <a:pt x="21982" y="9079"/>
                    <a:pt x="23317" y="11165"/>
                  </a:cubicBezTo>
                  <a:cubicBezTo>
                    <a:pt x="23245" y="10995"/>
                    <a:pt x="23164" y="10827"/>
                    <a:pt x="23072" y="10661"/>
                  </a:cubicBezTo>
                  <a:cubicBezTo>
                    <a:pt x="21373" y="7620"/>
                    <a:pt x="16605" y="0"/>
                    <a:pt x="10186" y="0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35" name="Google Shape;9235;p32"/>
            <p:cNvSpPr/>
            <p:nvPr/>
          </p:nvSpPr>
          <p:spPr>
            <a:xfrm>
              <a:off x="-1496773" y="280567"/>
              <a:ext cx="647567" cy="975536"/>
            </a:xfrm>
            <a:custGeom>
              <a:avLst/>
              <a:gdLst/>
              <a:ahLst/>
              <a:cxnLst/>
              <a:rect l="l" t="t" r="r" b="b"/>
              <a:pathLst>
                <a:path w="18874" h="28433" extrusionOk="0">
                  <a:moveTo>
                    <a:pt x="13692" y="1"/>
                  </a:moveTo>
                  <a:cubicBezTo>
                    <a:pt x="12104" y="1"/>
                    <a:pt x="9266" y="3227"/>
                    <a:pt x="5222" y="9568"/>
                  </a:cubicBezTo>
                  <a:cubicBezTo>
                    <a:pt x="1" y="17759"/>
                    <a:pt x="3434" y="24434"/>
                    <a:pt x="5268" y="27203"/>
                  </a:cubicBezTo>
                  <a:cubicBezTo>
                    <a:pt x="5760" y="27947"/>
                    <a:pt x="6530" y="28433"/>
                    <a:pt x="7439" y="28433"/>
                  </a:cubicBezTo>
                  <a:cubicBezTo>
                    <a:pt x="7904" y="28433"/>
                    <a:pt x="8406" y="28305"/>
                    <a:pt x="8925" y="28020"/>
                  </a:cubicBezTo>
                  <a:cubicBezTo>
                    <a:pt x="13103" y="25728"/>
                    <a:pt x="18457" y="17617"/>
                    <a:pt x="18641" y="14365"/>
                  </a:cubicBezTo>
                  <a:cubicBezTo>
                    <a:pt x="18873" y="10218"/>
                    <a:pt x="15328" y="9608"/>
                    <a:pt x="15189" y="3437"/>
                  </a:cubicBezTo>
                  <a:cubicBezTo>
                    <a:pt x="15137" y="1138"/>
                    <a:pt x="14635" y="1"/>
                    <a:pt x="1369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36" name="Google Shape;9236;p32"/>
            <p:cNvSpPr/>
            <p:nvPr/>
          </p:nvSpPr>
          <p:spPr>
            <a:xfrm>
              <a:off x="-1496670" y="281665"/>
              <a:ext cx="477835" cy="973889"/>
            </a:xfrm>
            <a:custGeom>
              <a:avLst/>
              <a:gdLst/>
              <a:ahLst/>
              <a:cxnLst/>
              <a:rect l="l" t="t" r="r" b="b"/>
              <a:pathLst>
                <a:path w="13927" h="28385" extrusionOk="0">
                  <a:moveTo>
                    <a:pt x="13625" y="1"/>
                  </a:moveTo>
                  <a:cubicBezTo>
                    <a:pt x="12027" y="1"/>
                    <a:pt x="9195" y="3303"/>
                    <a:pt x="5222" y="9536"/>
                  </a:cubicBezTo>
                  <a:cubicBezTo>
                    <a:pt x="0" y="17724"/>
                    <a:pt x="3434" y="24402"/>
                    <a:pt x="5266" y="27171"/>
                  </a:cubicBezTo>
                  <a:cubicBezTo>
                    <a:pt x="5701" y="27829"/>
                    <a:pt x="6351" y="28286"/>
                    <a:pt x="7123" y="28384"/>
                  </a:cubicBezTo>
                  <a:cubicBezTo>
                    <a:pt x="6847" y="18608"/>
                    <a:pt x="10510" y="9022"/>
                    <a:pt x="13926" y="44"/>
                  </a:cubicBezTo>
                  <a:cubicBezTo>
                    <a:pt x="13831" y="15"/>
                    <a:pt x="13731" y="1"/>
                    <a:pt x="1362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37" name="Google Shape;9237;p32"/>
            <p:cNvSpPr/>
            <p:nvPr/>
          </p:nvSpPr>
          <p:spPr>
            <a:xfrm>
              <a:off x="-1225037" y="306539"/>
              <a:ext cx="375832" cy="948088"/>
            </a:xfrm>
            <a:custGeom>
              <a:avLst/>
              <a:gdLst/>
              <a:ahLst/>
              <a:cxnLst/>
              <a:rect l="l" t="t" r="r" b="b"/>
              <a:pathLst>
                <a:path w="10954" h="27633" extrusionOk="0">
                  <a:moveTo>
                    <a:pt x="6774" y="0"/>
                  </a:moveTo>
                  <a:cubicBezTo>
                    <a:pt x="6753" y="911"/>
                    <a:pt x="6669" y="2599"/>
                    <a:pt x="6621" y="4994"/>
                  </a:cubicBezTo>
                  <a:cubicBezTo>
                    <a:pt x="6541" y="8959"/>
                    <a:pt x="9077" y="10645"/>
                    <a:pt x="8557" y="13422"/>
                  </a:cubicBezTo>
                  <a:cubicBezTo>
                    <a:pt x="8071" y="16016"/>
                    <a:pt x="3664" y="25319"/>
                    <a:pt x="1" y="27632"/>
                  </a:cubicBezTo>
                  <a:cubicBezTo>
                    <a:pt x="326" y="27570"/>
                    <a:pt x="664" y="27453"/>
                    <a:pt x="1007" y="27263"/>
                  </a:cubicBezTo>
                  <a:cubicBezTo>
                    <a:pt x="5183" y="24971"/>
                    <a:pt x="10537" y="16860"/>
                    <a:pt x="10721" y="13611"/>
                  </a:cubicBezTo>
                  <a:cubicBezTo>
                    <a:pt x="10953" y="9462"/>
                    <a:pt x="7408" y="8854"/>
                    <a:pt x="7269" y="2683"/>
                  </a:cubicBezTo>
                  <a:cubicBezTo>
                    <a:pt x="7240" y="1404"/>
                    <a:pt x="7074" y="553"/>
                    <a:pt x="6774" y="0"/>
                  </a:cubicBezTo>
                  <a:close/>
                </a:path>
              </a:pathLst>
            </a:custGeom>
            <a:solidFill>
              <a:srgbClr val="000000">
                <a:alpha val="18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38" name="Google Shape;9238;p32"/>
            <p:cNvSpPr/>
            <p:nvPr/>
          </p:nvSpPr>
          <p:spPr>
            <a:xfrm>
              <a:off x="-1360665" y="282557"/>
              <a:ext cx="342654" cy="973135"/>
            </a:xfrm>
            <a:custGeom>
              <a:avLst/>
              <a:gdLst/>
              <a:ahLst/>
              <a:cxnLst/>
              <a:rect l="l" t="t" r="r" b="b"/>
              <a:pathLst>
                <a:path w="9987" h="28363" extrusionOk="0">
                  <a:moveTo>
                    <a:pt x="9940" y="1"/>
                  </a:moveTo>
                  <a:cubicBezTo>
                    <a:pt x="8793" y="1808"/>
                    <a:pt x="7743" y="4761"/>
                    <a:pt x="6811" y="7787"/>
                  </a:cubicBezTo>
                  <a:cubicBezTo>
                    <a:pt x="6530" y="8706"/>
                    <a:pt x="6274" y="9637"/>
                    <a:pt x="6024" y="10551"/>
                  </a:cubicBezTo>
                  <a:cubicBezTo>
                    <a:pt x="6043" y="10222"/>
                    <a:pt x="6054" y="9890"/>
                    <a:pt x="6061" y="9576"/>
                  </a:cubicBezTo>
                  <a:cubicBezTo>
                    <a:pt x="6077" y="8904"/>
                    <a:pt x="6081" y="8223"/>
                    <a:pt x="6097" y="7554"/>
                  </a:cubicBezTo>
                  <a:cubicBezTo>
                    <a:pt x="6113" y="6891"/>
                    <a:pt x="6114" y="6197"/>
                    <a:pt x="6167" y="5516"/>
                  </a:cubicBezTo>
                  <a:cubicBezTo>
                    <a:pt x="6218" y="4831"/>
                    <a:pt x="6278" y="4129"/>
                    <a:pt x="6419" y="3363"/>
                  </a:cubicBezTo>
                  <a:cubicBezTo>
                    <a:pt x="6398" y="3358"/>
                    <a:pt x="6388" y="3356"/>
                    <a:pt x="6368" y="3352"/>
                  </a:cubicBezTo>
                  <a:cubicBezTo>
                    <a:pt x="5734" y="4847"/>
                    <a:pt x="5551" y="6383"/>
                    <a:pt x="5528" y="7767"/>
                  </a:cubicBezTo>
                  <a:cubicBezTo>
                    <a:pt x="5508" y="9011"/>
                    <a:pt x="5628" y="10207"/>
                    <a:pt x="5819" y="11314"/>
                  </a:cubicBezTo>
                  <a:cubicBezTo>
                    <a:pt x="5326" y="13153"/>
                    <a:pt x="4873" y="14926"/>
                    <a:pt x="4481" y="16521"/>
                  </a:cubicBezTo>
                  <a:cubicBezTo>
                    <a:pt x="4310" y="17218"/>
                    <a:pt x="4153" y="17883"/>
                    <a:pt x="4011" y="18525"/>
                  </a:cubicBezTo>
                  <a:cubicBezTo>
                    <a:pt x="3923" y="17933"/>
                    <a:pt x="3819" y="17339"/>
                    <a:pt x="3717" y="16771"/>
                  </a:cubicBezTo>
                  <a:cubicBezTo>
                    <a:pt x="3579" y="15994"/>
                    <a:pt x="3433" y="15198"/>
                    <a:pt x="3321" y="14390"/>
                  </a:cubicBezTo>
                  <a:cubicBezTo>
                    <a:pt x="3212" y="13588"/>
                    <a:pt x="3089" y="12744"/>
                    <a:pt x="3045" y="11881"/>
                  </a:cubicBezTo>
                  <a:cubicBezTo>
                    <a:pt x="2999" y="11009"/>
                    <a:pt x="2979" y="10096"/>
                    <a:pt x="3065" y="9083"/>
                  </a:cubicBezTo>
                  <a:lnTo>
                    <a:pt x="3065" y="9083"/>
                  </a:lnTo>
                  <a:cubicBezTo>
                    <a:pt x="3045" y="9084"/>
                    <a:pt x="3034" y="9085"/>
                    <a:pt x="3012" y="9088"/>
                  </a:cubicBezTo>
                  <a:cubicBezTo>
                    <a:pt x="2482" y="11180"/>
                    <a:pt x="2533" y="13061"/>
                    <a:pt x="2760" y="14709"/>
                  </a:cubicBezTo>
                  <a:cubicBezTo>
                    <a:pt x="2874" y="15535"/>
                    <a:pt x="3061" y="16313"/>
                    <a:pt x="3274" y="17056"/>
                  </a:cubicBezTo>
                  <a:cubicBezTo>
                    <a:pt x="3457" y="17694"/>
                    <a:pt x="3680" y="18309"/>
                    <a:pt x="3935" y="18901"/>
                  </a:cubicBezTo>
                  <a:cubicBezTo>
                    <a:pt x="3588" y="20502"/>
                    <a:pt x="3331" y="21941"/>
                    <a:pt x="3192" y="23225"/>
                  </a:cubicBezTo>
                  <a:cubicBezTo>
                    <a:pt x="3103" y="24064"/>
                    <a:pt x="3071" y="24835"/>
                    <a:pt x="3066" y="25587"/>
                  </a:cubicBezTo>
                  <a:cubicBezTo>
                    <a:pt x="2685" y="24668"/>
                    <a:pt x="2504" y="24219"/>
                    <a:pt x="2150" y="23333"/>
                  </a:cubicBezTo>
                  <a:cubicBezTo>
                    <a:pt x="1844" y="22524"/>
                    <a:pt x="1502" y="21757"/>
                    <a:pt x="1297" y="20915"/>
                  </a:cubicBezTo>
                  <a:cubicBezTo>
                    <a:pt x="1016" y="20119"/>
                    <a:pt x="827" y="19273"/>
                    <a:pt x="684" y="18392"/>
                  </a:cubicBezTo>
                  <a:cubicBezTo>
                    <a:pt x="633" y="18180"/>
                    <a:pt x="627" y="17943"/>
                    <a:pt x="594" y="17718"/>
                  </a:cubicBezTo>
                  <a:cubicBezTo>
                    <a:pt x="560" y="17494"/>
                    <a:pt x="546" y="17259"/>
                    <a:pt x="546" y="17014"/>
                  </a:cubicBezTo>
                  <a:cubicBezTo>
                    <a:pt x="478" y="16550"/>
                    <a:pt x="537" y="16037"/>
                    <a:pt x="523" y="15518"/>
                  </a:cubicBezTo>
                  <a:lnTo>
                    <a:pt x="523" y="15518"/>
                  </a:lnTo>
                  <a:cubicBezTo>
                    <a:pt x="502" y="15524"/>
                    <a:pt x="490" y="15525"/>
                    <a:pt x="468" y="15531"/>
                  </a:cubicBezTo>
                  <a:cubicBezTo>
                    <a:pt x="0" y="17758"/>
                    <a:pt x="227" y="19610"/>
                    <a:pt x="718" y="21260"/>
                  </a:cubicBezTo>
                  <a:cubicBezTo>
                    <a:pt x="965" y="22091"/>
                    <a:pt x="1314" y="22872"/>
                    <a:pt x="1707" y="23631"/>
                  </a:cubicBezTo>
                  <a:cubicBezTo>
                    <a:pt x="2088" y="24366"/>
                    <a:pt x="2535" y="25093"/>
                    <a:pt x="3061" y="25791"/>
                  </a:cubicBezTo>
                  <a:cubicBezTo>
                    <a:pt x="3061" y="26664"/>
                    <a:pt x="3096" y="27506"/>
                    <a:pt x="3125" y="28363"/>
                  </a:cubicBezTo>
                  <a:lnTo>
                    <a:pt x="3186" y="28354"/>
                  </a:lnTo>
                  <a:cubicBezTo>
                    <a:pt x="3213" y="26992"/>
                    <a:pt x="3234" y="25658"/>
                    <a:pt x="3403" y="24178"/>
                  </a:cubicBezTo>
                  <a:cubicBezTo>
                    <a:pt x="3813" y="23856"/>
                    <a:pt x="4193" y="23503"/>
                    <a:pt x="4575" y="23148"/>
                  </a:cubicBezTo>
                  <a:cubicBezTo>
                    <a:pt x="4998" y="22716"/>
                    <a:pt x="5406" y="22267"/>
                    <a:pt x="5793" y="21809"/>
                  </a:cubicBezTo>
                  <a:cubicBezTo>
                    <a:pt x="6568" y="20894"/>
                    <a:pt x="7211" y="19897"/>
                    <a:pt x="7801" y="18891"/>
                  </a:cubicBezTo>
                  <a:cubicBezTo>
                    <a:pt x="8328" y="17873"/>
                    <a:pt x="8813" y="16819"/>
                    <a:pt x="9116" y="15788"/>
                  </a:cubicBezTo>
                  <a:cubicBezTo>
                    <a:pt x="9268" y="15269"/>
                    <a:pt x="9384" y="14747"/>
                    <a:pt x="9482" y="14232"/>
                  </a:cubicBezTo>
                  <a:cubicBezTo>
                    <a:pt x="9558" y="13720"/>
                    <a:pt x="9589" y="13213"/>
                    <a:pt x="9596" y="12719"/>
                  </a:cubicBezTo>
                  <a:lnTo>
                    <a:pt x="9596" y="12719"/>
                  </a:lnTo>
                  <a:cubicBezTo>
                    <a:pt x="9573" y="12724"/>
                    <a:pt x="9562" y="12726"/>
                    <a:pt x="9539" y="12731"/>
                  </a:cubicBezTo>
                  <a:cubicBezTo>
                    <a:pt x="9330" y="13754"/>
                    <a:pt x="9068" y="14783"/>
                    <a:pt x="8690" y="15795"/>
                  </a:cubicBezTo>
                  <a:cubicBezTo>
                    <a:pt x="8315" y="16796"/>
                    <a:pt x="7841" y="17822"/>
                    <a:pt x="7299" y="18800"/>
                  </a:cubicBezTo>
                  <a:cubicBezTo>
                    <a:pt x="6759" y="19774"/>
                    <a:pt x="6140" y="20744"/>
                    <a:pt x="5447" y="21669"/>
                  </a:cubicBezTo>
                  <a:cubicBezTo>
                    <a:pt x="4829" y="22495"/>
                    <a:pt x="4153" y="23298"/>
                    <a:pt x="3418" y="24053"/>
                  </a:cubicBezTo>
                  <a:cubicBezTo>
                    <a:pt x="3454" y="23761"/>
                    <a:pt x="3485" y="23473"/>
                    <a:pt x="3532" y="23168"/>
                  </a:cubicBezTo>
                  <a:cubicBezTo>
                    <a:pt x="3810" y="21316"/>
                    <a:pt x="4289" y="19144"/>
                    <a:pt x="4960" y="16625"/>
                  </a:cubicBezTo>
                  <a:cubicBezTo>
                    <a:pt x="5544" y="16115"/>
                    <a:pt x="6075" y="15533"/>
                    <a:pt x="6537" y="14926"/>
                  </a:cubicBezTo>
                  <a:cubicBezTo>
                    <a:pt x="7081" y="14212"/>
                    <a:pt x="7560" y="13442"/>
                    <a:pt x="7942" y="12660"/>
                  </a:cubicBezTo>
                  <a:cubicBezTo>
                    <a:pt x="8321" y="11882"/>
                    <a:pt x="8633" y="11070"/>
                    <a:pt x="8811" y="10272"/>
                  </a:cubicBezTo>
                  <a:cubicBezTo>
                    <a:pt x="9023" y="9474"/>
                    <a:pt x="9062" y="8691"/>
                    <a:pt x="9006" y="7960"/>
                  </a:cubicBezTo>
                  <a:lnTo>
                    <a:pt x="9006" y="7960"/>
                  </a:lnTo>
                  <a:cubicBezTo>
                    <a:pt x="8983" y="7966"/>
                    <a:pt x="8974" y="7967"/>
                    <a:pt x="8949" y="7973"/>
                  </a:cubicBezTo>
                  <a:cubicBezTo>
                    <a:pt x="8699" y="9503"/>
                    <a:pt x="8183" y="11076"/>
                    <a:pt x="7445" y="12575"/>
                  </a:cubicBezTo>
                  <a:cubicBezTo>
                    <a:pt x="6804" y="13880"/>
                    <a:pt x="5993" y="15181"/>
                    <a:pt x="5031" y="16362"/>
                  </a:cubicBezTo>
                  <a:cubicBezTo>
                    <a:pt x="5718" y="13793"/>
                    <a:pt x="6576" y="10844"/>
                    <a:pt x="7382" y="7924"/>
                  </a:cubicBezTo>
                  <a:cubicBezTo>
                    <a:pt x="8201" y="4961"/>
                    <a:pt x="9119" y="2074"/>
                    <a:pt x="9987" y="44"/>
                  </a:cubicBezTo>
                  <a:cubicBezTo>
                    <a:pt x="9968" y="27"/>
                    <a:pt x="9959" y="17"/>
                    <a:pt x="994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39" name="Google Shape;9239;p32"/>
            <p:cNvSpPr/>
            <p:nvPr/>
          </p:nvSpPr>
          <p:spPr>
            <a:xfrm>
              <a:off x="-1496670" y="285130"/>
              <a:ext cx="444589" cy="942256"/>
            </a:xfrm>
            <a:custGeom>
              <a:avLst/>
              <a:gdLst/>
              <a:ahLst/>
              <a:cxnLst/>
              <a:rect l="l" t="t" r="r" b="b"/>
              <a:pathLst>
                <a:path w="12958" h="27463" extrusionOk="0">
                  <a:moveTo>
                    <a:pt x="12957" y="0"/>
                  </a:moveTo>
                  <a:lnTo>
                    <a:pt x="12957" y="0"/>
                  </a:lnTo>
                  <a:cubicBezTo>
                    <a:pt x="11229" y="651"/>
                    <a:pt x="8736" y="3921"/>
                    <a:pt x="5221" y="9436"/>
                  </a:cubicBezTo>
                  <a:cubicBezTo>
                    <a:pt x="0" y="17626"/>
                    <a:pt x="3433" y="24303"/>
                    <a:pt x="5265" y="27070"/>
                  </a:cubicBezTo>
                  <a:cubicBezTo>
                    <a:pt x="5358" y="27212"/>
                    <a:pt x="5460" y="27342"/>
                    <a:pt x="5573" y="27463"/>
                  </a:cubicBezTo>
                  <a:cubicBezTo>
                    <a:pt x="4504" y="25501"/>
                    <a:pt x="3695" y="23130"/>
                    <a:pt x="3487" y="20914"/>
                  </a:cubicBezTo>
                  <a:cubicBezTo>
                    <a:pt x="3015" y="15891"/>
                    <a:pt x="5480" y="10689"/>
                    <a:pt x="8187" y="6013"/>
                  </a:cubicBezTo>
                  <a:cubicBezTo>
                    <a:pt x="10112" y="2690"/>
                    <a:pt x="11996" y="788"/>
                    <a:pt x="12957" y="0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40" name="Google Shape;9240;p32"/>
            <p:cNvSpPr/>
            <p:nvPr/>
          </p:nvSpPr>
          <p:spPr>
            <a:xfrm>
              <a:off x="-1058118" y="2722484"/>
              <a:ext cx="1533760" cy="1526349"/>
            </a:xfrm>
            <a:custGeom>
              <a:avLst/>
              <a:gdLst/>
              <a:ahLst/>
              <a:cxnLst/>
              <a:rect l="l" t="t" r="r" b="b"/>
              <a:pathLst>
                <a:path w="44703" h="44487" extrusionOk="0">
                  <a:moveTo>
                    <a:pt x="44160" y="1"/>
                  </a:moveTo>
                  <a:cubicBezTo>
                    <a:pt x="43764" y="1695"/>
                    <a:pt x="43119" y="3313"/>
                    <a:pt x="42235" y="4814"/>
                  </a:cubicBezTo>
                  <a:cubicBezTo>
                    <a:pt x="41057" y="6814"/>
                    <a:pt x="39495" y="8521"/>
                    <a:pt x="37813" y="9993"/>
                  </a:cubicBezTo>
                  <a:cubicBezTo>
                    <a:pt x="36624" y="9607"/>
                    <a:pt x="35348" y="9413"/>
                    <a:pt x="34024" y="9413"/>
                  </a:cubicBezTo>
                  <a:cubicBezTo>
                    <a:pt x="32775" y="9413"/>
                    <a:pt x="31482" y="9586"/>
                    <a:pt x="30179" y="9931"/>
                  </a:cubicBezTo>
                  <a:cubicBezTo>
                    <a:pt x="27943" y="10526"/>
                    <a:pt x="25669" y="11613"/>
                    <a:pt x="23231" y="13261"/>
                  </a:cubicBezTo>
                  <a:lnTo>
                    <a:pt x="23543" y="13721"/>
                  </a:lnTo>
                  <a:cubicBezTo>
                    <a:pt x="25926" y="12113"/>
                    <a:pt x="28146" y="11047"/>
                    <a:pt x="30320" y="10470"/>
                  </a:cubicBezTo>
                  <a:cubicBezTo>
                    <a:pt x="31572" y="10139"/>
                    <a:pt x="32811" y="9974"/>
                    <a:pt x="34006" y="9974"/>
                  </a:cubicBezTo>
                  <a:cubicBezTo>
                    <a:pt x="35154" y="9974"/>
                    <a:pt x="36262" y="10126"/>
                    <a:pt x="37304" y="10427"/>
                  </a:cubicBezTo>
                  <a:cubicBezTo>
                    <a:pt x="35522" y="11916"/>
                    <a:pt x="33635" y="13149"/>
                    <a:pt x="31950" y="14174"/>
                  </a:cubicBezTo>
                  <a:cubicBezTo>
                    <a:pt x="30861" y="14836"/>
                    <a:pt x="29736" y="15485"/>
                    <a:pt x="28647" y="16112"/>
                  </a:cubicBezTo>
                  <a:cubicBezTo>
                    <a:pt x="25689" y="17819"/>
                    <a:pt x="22632" y="19582"/>
                    <a:pt x="19956" y="21804"/>
                  </a:cubicBezTo>
                  <a:cubicBezTo>
                    <a:pt x="18383" y="23109"/>
                    <a:pt x="16954" y="24577"/>
                    <a:pt x="15603" y="26116"/>
                  </a:cubicBezTo>
                  <a:cubicBezTo>
                    <a:pt x="12259" y="28189"/>
                    <a:pt x="8880" y="29478"/>
                    <a:pt x="5272" y="30058"/>
                  </a:cubicBezTo>
                  <a:lnTo>
                    <a:pt x="5362" y="30608"/>
                  </a:lnTo>
                  <a:cubicBezTo>
                    <a:pt x="8542" y="30098"/>
                    <a:pt x="11547" y="29043"/>
                    <a:pt x="14505" y="27405"/>
                  </a:cubicBezTo>
                  <a:lnTo>
                    <a:pt x="14505" y="27405"/>
                  </a:lnTo>
                  <a:cubicBezTo>
                    <a:pt x="13124" y="29072"/>
                    <a:pt x="11819" y="30799"/>
                    <a:pt x="10537" y="32503"/>
                  </a:cubicBezTo>
                  <a:cubicBezTo>
                    <a:pt x="7419" y="36648"/>
                    <a:pt x="4196" y="40932"/>
                    <a:pt x="0" y="44039"/>
                  </a:cubicBezTo>
                  <a:lnTo>
                    <a:pt x="331" y="44487"/>
                  </a:lnTo>
                  <a:cubicBezTo>
                    <a:pt x="4594" y="41332"/>
                    <a:pt x="7839" y="37014"/>
                    <a:pt x="10981" y="32838"/>
                  </a:cubicBezTo>
                  <a:cubicBezTo>
                    <a:pt x="12869" y="30329"/>
                    <a:pt x="14805" y="27767"/>
                    <a:pt x="16964" y="25442"/>
                  </a:cubicBezTo>
                  <a:lnTo>
                    <a:pt x="16964" y="25442"/>
                  </a:lnTo>
                  <a:cubicBezTo>
                    <a:pt x="18428" y="29427"/>
                    <a:pt x="18270" y="34057"/>
                    <a:pt x="16515" y="37920"/>
                  </a:cubicBezTo>
                  <a:lnTo>
                    <a:pt x="17024" y="38152"/>
                  </a:lnTo>
                  <a:cubicBezTo>
                    <a:pt x="18876" y="34073"/>
                    <a:pt x="19008" y="29166"/>
                    <a:pt x="17391" y="24989"/>
                  </a:cubicBezTo>
                  <a:cubicBezTo>
                    <a:pt x="18319" y="24018"/>
                    <a:pt x="19286" y="23088"/>
                    <a:pt x="20313" y="22233"/>
                  </a:cubicBezTo>
                  <a:cubicBezTo>
                    <a:pt x="22952" y="20040"/>
                    <a:pt x="25988" y="18291"/>
                    <a:pt x="28926" y="16597"/>
                  </a:cubicBezTo>
                  <a:cubicBezTo>
                    <a:pt x="30019" y="15968"/>
                    <a:pt x="31146" y="15317"/>
                    <a:pt x="32240" y="14652"/>
                  </a:cubicBezTo>
                  <a:cubicBezTo>
                    <a:pt x="33634" y="13804"/>
                    <a:pt x="35163" y="12815"/>
                    <a:pt x="36660" y="11658"/>
                  </a:cubicBezTo>
                  <a:lnTo>
                    <a:pt x="36660" y="11658"/>
                  </a:lnTo>
                  <a:cubicBezTo>
                    <a:pt x="36506" y="12062"/>
                    <a:pt x="36311" y="12456"/>
                    <a:pt x="36039" y="12894"/>
                  </a:cubicBezTo>
                  <a:cubicBezTo>
                    <a:pt x="34456" y="15438"/>
                    <a:pt x="33582" y="18369"/>
                    <a:pt x="33513" y="21365"/>
                  </a:cubicBezTo>
                  <a:lnTo>
                    <a:pt x="34071" y="21378"/>
                  </a:lnTo>
                  <a:cubicBezTo>
                    <a:pt x="34137" y="18480"/>
                    <a:pt x="34980" y="15649"/>
                    <a:pt x="36512" y="13187"/>
                  </a:cubicBezTo>
                  <a:cubicBezTo>
                    <a:pt x="36981" y="12435"/>
                    <a:pt x="37250" y="11804"/>
                    <a:pt x="37437" y="11040"/>
                  </a:cubicBezTo>
                  <a:cubicBezTo>
                    <a:pt x="39437" y="9401"/>
                    <a:pt x="41331" y="7445"/>
                    <a:pt x="42715" y="5094"/>
                  </a:cubicBezTo>
                  <a:cubicBezTo>
                    <a:pt x="43626" y="3547"/>
                    <a:pt x="44295" y="1877"/>
                    <a:pt x="44703" y="128"/>
                  </a:cubicBezTo>
                  <a:lnTo>
                    <a:pt x="4416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41" name="Google Shape;9241;p32"/>
            <p:cNvSpPr/>
            <p:nvPr/>
          </p:nvSpPr>
          <p:spPr>
            <a:xfrm>
              <a:off x="-1741129" y="4093172"/>
              <a:ext cx="840629" cy="720201"/>
            </a:xfrm>
            <a:custGeom>
              <a:avLst/>
              <a:gdLst/>
              <a:ahLst/>
              <a:cxnLst/>
              <a:rect l="l" t="t" r="r" b="b"/>
              <a:pathLst>
                <a:path w="24501" h="20991" extrusionOk="0">
                  <a:moveTo>
                    <a:pt x="19753" y="0"/>
                  </a:moveTo>
                  <a:cubicBezTo>
                    <a:pt x="17430" y="0"/>
                    <a:pt x="15118" y="332"/>
                    <a:pt x="12933" y="1107"/>
                  </a:cubicBezTo>
                  <a:cubicBezTo>
                    <a:pt x="9264" y="2408"/>
                    <a:pt x="5986" y="5057"/>
                    <a:pt x="4411" y="8619"/>
                  </a:cubicBezTo>
                  <a:cubicBezTo>
                    <a:pt x="3516" y="10642"/>
                    <a:pt x="3194" y="12859"/>
                    <a:pt x="2703" y="15016"/>
                  </a:cubicBezTo>
                  <a:cubicBezTo>
                    <a:pt x="2211" y="17172"/>
                    <a:pt x="1499" y="19363"/>
                    <a:pt x="0" y="20990"/>
                  </a:cubicBezTo>
                  <a:cubicBezTo>
                    <a:pt x="5580" y="15798"/>
                    <a:pt x="14630" y="15812"/>
                    <a:pt x="20145" y="10554"/>
                  </a:cubicBezTo>
                  <a:cubicBezTo>
                    <a:pt x="22841" y="7983"/>
                    <a:pt x="24501" y="4146"/>
                    <a:pt x="24465" y="423"/>
                  </a:cubicBezTo>
                  <a:cubicBezTo>
                    <a:pt x="22913" y="153"/>
                    <a:pt x="21331" y="0"/>
                    <a:pt x="1975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42" name="Google Shape;9242;p32"/>
            <p:cNvSpPr/>
            <p:nvPr/>
          </p:nvSpPr>
          <p:spPr>
            <a:xfrm>
              <a:off x="-1741129" y="4107583"/>
              <a:ext cx="840629" cy="705688"/>
            </a:xfrm>
            <a:custGeom>
              <a:avLst/>
              <a:gdLst/>
              <a:ahLst/>
              <a:cxnLst/>
              <a:rect l="l" t="t" r="r" b="b"/>
              <a:pathLst>
                <a:path w="24501" h="20568" extrusionOk="0">
                  <a:moveTo>
                    <a:pt x="24465" y="1"/>
                  </a:moveTo>
                  <a:lnTo>
                    <a:pt x="24465" y="1"/>
                  </a:lnTo>
                  <a:cubicBezTo>
                    <a:pt x="21427" y="6439"/>
                    <a:pt x="16479" y="9025"/>
                    <a:pt x="9975" y="11712"/>
                  </a:cubicBezTo>
                  <a:cubicBezTo>
                    <a:pt x="6259" y="13248"/>
                    <a:pt x="2140" y="17949"/>
                    <a:pt x="614" y="19802"/>
                  </a:cubicBezTo>
                  <a:cubicBezTo>
                    <a:pt x="423" y="20067"/>
                    <a:pt x="222" y="20325"/>
                    <a:pt x="0" y="20567"/>
                  </a:cubicBezTo>
                  <a:cubicBezTo>
                    <a:pt x="5580" y="15377"/>
                    <a:pt x="14630" y="15391"/>
                    <a:pt x="20145" y="10131"/>
                  </a:cubicBezTo>
                  <a:cubicBezTo>
                    <a:pt x="22841" y="7562"/>
                    <a:pt x="24501" y="3725"/>
                    <a:pt x="244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43" name="Google Shape;9243;p32"/>
            <p:cNvSpPr/>
            <p:nvPr/>
          </p:nvSpPr>
          <p:spPr>
            <a:xfrm>
              <a:off x="-1609756" y="4416099"/>
              <a:ext cx="596102" cy="306766"/>
            </a:xfrm>
            <a:custGeom>
              <a:avLst/>
              <a:gdLst/>
              <a:ahLst/>
              <a:cxnLst/>
              <a:rect l="l" t="t" r="r" b="b"/>
              <a:pathLst>
                <a:path w="17374" h="8941" extrusionOk="0">
                  <a:moveTo>
                    <a:pt x="17373" y="0"/>
                  </a:moveTo>
                  <a:cubicBezTo>
                    <a:pt x="16556" y="711"/>
                    <a:pt x="15637" y="1300"/>
                    <a:pt x="14689" y="1827"/>
                  </a:cubicBezTo>
                  <a:cubicBezTo>
                    <a:pt x="13149" y="2685"/>
                    <a:pt x="11532" y="3398"/>
                    <a:pt x="9906" y="4079"/>
                  </a:cubicBezTo>
                  <a:cubicBezTo>
                    <a:pt x="7066" y="5269"/>
                    <a:pt x="4161" y="6361"/>
                    <a:pt x="1533" y="7986"/>
                  </a:cubicBezTo>
                  <a:cubicBezTo>
                    <a:pt x="1158" y="8220"/>
                    <a:pt x="440" y="8560"/>
                    <a:pt x="1" y="8941"/>
                  </a:cubicBezTo>
                  <a:cubicBezTo>
                    <a:pt x="5332" y="6168"/>
                    <a:pt x="11939" y="5315"/>
                    <a:pt x="16319" y="1139"/>
                  </a:cubicBezTo>
                  <a:cubicBezTo>
                    <a:pt x="16691" y="783"/>
                    <a:pt x="17041" y="402"/>
                    <a:pt x="17373" y="0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44" name="Google Shape;9244;p32"/>
            <p:cNvSpPr/>
            <p:nvPr/>
          </p:nvSpPr>
          <p:spPr>
            <a:xfrm>
              <a:off x="-1741197" y="4107583"/>
              <a:ext cx="839497" cy="705619"/>
            </a:xfrm>
            <a:custGeom>
              <a:avLst/>
              <a:gdLst/>
              <a:ahLst/>
              <a:cxnLst/>
              <a:rect l="l" t="t" r="r" b="b"/>
              <a:pathLst>
                <a:path w="24468" h="20566" extrusionOk="0">
                  <a:moveTo>
                    <a:pt x="24467" y="1"/>
                  </a:moveTo>
                  <a:cubicBezTo>
                    <a:pt x="23681" y="1477"/>
                    <a:pt x="22752" y="2876"/>
                    <a:pt x="21662" y="4124"/>
                  </a:cubicBezTo>
                  <a:cubicBezTo>
                    <a:pt x="20680" y="3867"/>
                    <a:pt x="19674" y="3634"/>
                    <a:pt x="18647" y="3581"/>
                  </a:cubicBezTo>
                  <a:cubicBezTo>
                    <a:pt x="18504" y="3573"/>
                    <a:pt x="18360" y="3569"/>
                    <a:pt x="18217" y="3569"/>
                  </a:cubicBezTo>
                  <a:cubicBezTo>
                    <a:pt x="17322" y="3569"/>
                    <a:pt x="16422" y="3725"/>
                    <a:pt x="15628" y="4112"/>
                  </a:cubicBezTo>
                  <a:cubicBezTo>
                    <a:pt x="16253" y="3877"/>
                    <a:pt x="16911" y="3780"/>
                    <a:pt x="17568" y="3780"/>
                  </a:cubicBezTo>
                  <a:cubicBezTo>
                    <a:pt x="17921" y="3780"/>
                    <a:pt x="18273" y="3808"/>
                    <a:pt x="18620" y="3857"/>
                  </a:cubicBezTo>
                  <a:cubicBezTo>
                    <a:pt x="19520" y="3987"/>
                    <a:pt x="20389" y="4261"/>
                    <a:pt x="21254" y="4567"/>
                  </a:cubicBezTo>
                  <a:cubicBezTo>
                    <a:pt x="20686" y="5177"/>
                    <a:pt x="20082" y="5750"/>
                    <a:pt x="19430" y="6268"/>
                  </a:cubicBezTo>
                  <a:cubicBezTo>
                    <a:pt x="18625" y="6921"/>
                    <a:pt x="17775" y="7509"/>
                    <a:pt x="16892" y="8053"/>
                  </a:cubicBezTo>
                  <a:cubicBezTo>
                    <a:pt x="15759" y="7536"/>
                    <a:pt x="14583" y="7015"/>
                    <a:pt x="13315" y="6844"/>
                  </a:cubicBezTo>
                  <a:cubicBezTo>
                    <a:pt x="13073" y="6811"/>
                    <a:pt x="12829" y="6794"/>
                    <a:pt x="12585" y="6794"/>
                  </a:cubicBezTo>
                  <a:cubicBezTo>
                    <a:pt x="12180" y="6794"/>
                    <a:pt x="11777" y="6841"/>
                    <a:pt x="11389" y="6939"/>
                  </a:cubicBezTo>
                  <a:cubicBezTo>
                    <a:pt x="10763" y="7100"/>
                    <a:pt x="10185" y="7377"/>
                    <a:pt x="9631" y="7680"/>
                  </a:cubicBezTo>
                  <a:cubicBezTo>
                    <a:pt x="10206" y="7415"/>
                    <a:pt x="10801" y="7186"/>
                    <a:pt x="11419" y="7075"/>
                  </a:cubicBezTo>
                  <a:cubicBezTo>
                    <a:pt x="11685" y="7028"/>
                    <a:pt x="11953" y="7006"/>
                    <a:pt x="12221" y="7006"/>
                  </a:cubicBezTo>
                  <a:cubicBezTo>
                    <a:pt x="12574" y="7006"/>
                    <a:pt x="12926" y="7044"/>
                    <a:pt x="13271" y="7117"/>
                  </a:cubicBezTo>
                  <a:cubicBezTo>
                    <a:pt x="14355" y="7345"/>
                    <a:pt x="15356" y="7847"/>
                    <a:pt x="16340" y="8383"/>
                  </a:cubicBezTo>
                  <a:cubicBezTo>
                    <a:pt x="15096" y="9109"/>
                    <a:pt x="13797" y="9752"/>
                    <a:pt x="12473" y="10333"/>
                  </a:cubicBezTo>
                  <a:cubicBezTo>
                    <a:pt x="11859" y="10614"/>
                    <a:pt x="11241" y="10892"/>
                    <a:pt x="10618" y="11155"/>
                  </a:cubicBezTo>
                  <a:cubicBezTo>
                    <a:pt x="10184" y="11345"/>
                    <a:pt x="9726" y="11533"/>
                    <a:pt x="9282" y="11751"/>
                  </a:cubicBezTo>
                  <a:cubicBezTo>
                    <a:pt x="8589" y="11634"/>
                    <a:pt x="7903" y="11477"/>
                    <a:pt x="7177" y="11423"/>
                  </a:cubicBezTo>
                  <a:cubicBezTo>
                    <a:pt x="7066" y="11415"/>
                    <a:pt x="6954" y="11410"/>
                    <a:pt x="6841" y="11410"/>
                  </a:cubicBezTo>
                  <a:cubicBezTo>
                    <a:pt x="6210" y="11410"/>
                    <a:pt x="5567" y="11551"/>
                    <a:pt x="5077" y="11933"/>
                  </a:cubicBezTo>
                  <a:cubicBezTo>
                    <a:pt x="5472" y="11702"/>
                    <a:pt x="5912" y="11614"/>
                    <a:pt x="6353" y="11614"/>
                  </a:cubicBezTo>
                  <a:cubicBezTo>
                    <a:pt x="6619" y="11614"/>
                    <a:pt x="6885" y="11646"/>
                    <a:pt x="7142" y="11698"/>
                  </a:cubicBezTo>
                  <a:cubicBezTo>
                    <a:pt x="7633" y="11802"/>
                    <a:pt x="8125" y="11960"/>
                    <a:pt x="8616" y="12117"/>
                  </a:cubicBezTo>
                  <a:cubicBezTo>
                    <a:pt x="7464" y="12787"/>
                    <a:pt x="6408" y="13590"/>
                    <a:pt x="5436" y="14476"/>
                  </a:cubicBezTo>
                  <a:cubicBezTo>
                    <a:pt x="3409" y="16313"/>
                    <a:pt x="1598" y="18365"/>
                    <a:pt x="1" y="20566"/>
                  </a:cubicBezTo>
                  <a:cubicBezTo>
                    <a:pt x="890" y="19533"/>
                    <a:pt x="1799" y="18533"/>
                    <a:pt x="2755" y="17568"/>
                  </a:cubicBezTo>
                  <a:cubicBezTo>
                    <a:pt x="3701" y="16598"/>
                    <a:pt x="4681" y="15665"/>
                    <a:pt x="5717" y="14800"/>
                  </a:cubicBezTo>
                  <a:cubicBezTo>
                    <a:pt x="6754" y="13941"/>
                    <a:pt x="7823" y="13113"/>
                    <a:pt x="8995" y="12477"/>
                  </a:cubicBezTo>
                  <a:cubicBezTo>
                    <a:pt x="9572" y="12144"/>
                    <a:pt x="10186" y="11910"/>
                    <a:pt x="10822" y="11644"/>
                  </a:cubicBezTo>
                  <a:cubicBezTo>
                    <a:pt x="11453" y="11385"/>
                    <a:pt x="12079" y="11117"/>
                    <a:pt x="12701" y="10840"/>
                  </a:cubicBezTo>
                  <a:cubicBezTo>
                    <a:pt x="12822" y="10785"/>
                    <a:pt x="12943" y="10726"/>
                    <a:pt x="13065" y="10669"/>
                  </a:cubicBezTo>
                  <a:lnTo>
                    <a:pt x="13065" y="10669"/>
                  </a:lnTo>
                  <a:cubicBezTo>
                    <a:pt x="12915" y="11570"/>
                    <a:pt x="12406" y="12446"/>
                    <a:pt x="11625" y="13036"/>
                  </a:cubicBezTo>
                  <a:cubicBezTo>
                    <a:pt x="12607" y="12524"/>
                    <a:pt x="13384" y="11553"/>
                    <a:pt x="13654" y="10393"/>
                  </a:cubicBezTo>
                  <a:cubicBezTo>
                    <a:pt x="15378" y="9561"/>
                    <a:pt x="17067" y="8623"/>
                    <a:pt x="18607" y="7472"/>
                  </a:cubicBezTo>
                  <a:lnTo>
                    <a:pt x="18607" y="7472"/>
                  </a:lnTo>
                  <a:cubicBezTo>
                    <a:pt x="18819" y="8274"/>
                    <a:pt x="18762" y="9179"/>
                    <a:pt x="18405" y="9988"/>
                  </a:cubicBezTo>
                  <a:cubicBezTo>
                    <a:pt x="18950" y="9189"/>
                    <a:pt x="19200" y="8155"/>
                    <a:pt x="19056" y="7130"/>
                  </a:cubicBezTo>
                  <a:cubicBezTo>
                    <a:pt x="19275" y="6956"/>
                    <a:pt x="19495" y="6781"/>
                    <a:pt x="19705" y="6596"/>
                  </a:cubicBezTo>
                  <a:cubicBezTo>
                    <a:pt x="20744" y="5697"/>
                    <a:pt x="21682" y="4681"/>
                    <a:pt x="22477" y="3567"/>
                  </a:cubicBezTo>
                  <a:cubicBezTo>
                    <a:pt x="23263" y="2447"/>
                    <a:pt x="23934" y="1251"/>
                    <a:pt x="2446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45" name="Google Shape;9245;p32"/>
            <p:cNvSpPr/>
            <p:nvPr/>
          </p:nvSpPr>
          <p:spPr>
            <a:xfrm>
              <a:off x="-1666539" y="4093104"/>
              <a:ext cx="764839" cy="582206"/>
            </a:xfrm>
            <a:custGeom>
              <a:avLst/>
              <a:gdLst/>
              <a:ahLst/>
              <a:cxnLst/>
              <a:rect l="l" t="t" r="r" b="b"/>
              <a:pathLst>
                <a:path w="22292" h="16969" extrusionOk="0">
                  <a:moveTo>
                    <a:pt x="17578" y="0"/>
                  </a:moveTo>
                  <a:cubicBezTo>
                    <a:pt x="15255" y="0"/>
                    <a:pt x="12944" y="331"/>
                    <a:pt x="10759" y="1106"/>
                  </a:cubicBezTo>
                  <a:cubicBezTo>
                    <a:pt x="7090" y="2409"/>
                    <a:pt x="3812" y="5059"/>
                    <a:pt x="2237" y="8619"/>
                  </a:cubicBezTo>
                  <a:cubicBezTo>
                    <a:pt x="1345" y="10644"/>
                    <a:pt x="1022" y="12861"/>
                    <a:pt x="529" y="15017"/>
                  </a:cubicBezTo>
                  <a:cubicBezTo>
                    <a:pt x="379" y="15671"/>
                    <a:pt x="207" y="16323"/>
                    <a:pt x="0" y="16969"/>
                  </a:cubicBezTo>
                  <a:cubicBezTo>
                    <a:pt x="767" y="15366"/>
                    <a:pt x="1404" y="13701"/>
                    <a:pt x="2126" y="12069"/>
                  </a:cubicBezTo>
                  <a:cubicBezTo>
                    <a:pt x="3461" y="9055"/>
                    <a:pt x="5275" y="6519"/>
                    <a:pt x="8072" y="4701"/>
                  </a:cubicBezTo>
                  <a:cubicBezTo>
                    <a:pt x="10720" y="2979"/>
                    <a:pt x="13787" y="2041"/>
                    <a:pt x="16880" y="1517"/>
                  </a:cubicBezTo>
                  <a:cubicBezTo>
                    <a:pt x="18552" y="1233"/>
                    <a:pt x="20541" y="1304"/>
                    <a:pt x="22283" y="866"/>
                  </a:cubicBezTo>
                  <a:cubicBezTo>
                    <a:pt x="22285" y="719"/>
                    <a:pt x="22291" y="571"/>
                    <a:pt x="22291" y="423"/>
                  </a:cubicBezTo>
                  <a:cubicBezTo>
                    <a:pt x="20739" y="153"/>
                    <a:pt x="19156" y="0"/>
                    <a:pt x="17578" y="0"/>
                  </a:cubicBezTo>
                  <a:close/>
                </a:path>
              </a:pathLst>
            </a:custGeom>
            <a:solidFill>
              <a:srgbClr val="000000">
                <a:alpha val="18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46" name="Google Shape;9246;p32"/>
            <p:cNvSpPr/>
            <p:nvPr/>
          </p:nvSpPr>
          <p:spPr>
            <a:xfrm>
              <a:off x="-967506" y="3020467"/>
              <a:ext cx="785184" cy="345570"/>
            </a:xfrm>
            <a:custGeom>
              <a:avLst/>
              <a:gdLst/>
              <a:ahLst/>
              <a:cxnLst/>
              <a:rect l="l" t="t" r="r" b="b"/>
              <a:pathLst>
                <a:path w="22885" h="10072" extrusionOk="0">
                  <a:moveTo>
                    <a:pt x="13342" y="0"/>
                  </a:moveTo>
                  <a:cubicBezTo>
                    <a:pt x="10780" y="0"/>
                    <a:pt x="8258" y="844"/>
                    <a:pt x="6458" y="2617"/>
                  </a:cubicBezTo>
                  <a:cubicBezTo>
                    <a:pt x="5281" y="3778"/>
                    <a:pt x="4455" y="5273"/>
                    <a:pt x="3526" y="6665"/>
                  </a:cubicBezTo>
                  <a:cubicBezTo>
                    <a:pt x="2595" y="8058"/>
                    <a:pt x="1500" y="9402"/>
                    <a:pt x="1" y="10072"/>
                  </a:cubicBezTo>
                  <a:cubicBezTo>
                    <a:pt x="1366" y="9594"/>
                    <a:pt x="2800" y="9438"/>
                    <a:pt x="4268" y="9438"/>
                  </a:cubicBezTo>
                  <a:cubicBezTo>
                    <a:pt x="7046" y="9438"/>
                    <a:pt x="9943" y="9997"/>
                    <a:pt x="12718" y="9997"/>
                  </a:cubicBezTo>
                  <a:cubicBezTo>
                    <a:pt x="14227" y="9997"/>
                    <a:pt x="15699" y="9832"/>
                    <a:pt x="17097" y="9322"/>
                  </a:cubicBezTo>
                  <a:cubicBezTo>
                    <a:pt x="19698" y="8373"/>
                    <a:pt x="21908" y="6159"/>
                    <a:pt x="22884" y="3456"/>
                  </a:cubicBezTo>
                  <a:cubicBezTo>
                    <a:pt x="20342" y="1678"/>
                    <a:pt x="17476" y="357"/>
                    <a:pt x="14522" y="60"/>
                  </a:cubicBezTo>
                  <a:cubicBezTo>
                    <a:pt x="14130" y="20"/>
                    <a:pt x="13736" y="0"/>
                    <a:pt x="13342" y="0"/>
                  </a:cubicBezTo>
                  <a:close/>
                </a:path>
              </a:pathLst>
            </a:custGeom>
            <a:solidFill>
              <a:srgbClr val="B4B5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47" name="Google Shape;9247;p32"/>
            <p:cNvSpPr/>
            <p:nvPr/>
          </p:nvSpPr>
          <p:spPr>
            <a:xfrm>
              <a:off x="-967437" y="3138940"/>
              <a:ext cx="785150" cy="227064"/>
            </a:xfrm>
            <a:custGeom>
              <a:avLst/>
              <a:gdLst/>
              <a:ahLst/>
              <a:cxnLst/>
              <a:rect l="l" t="t" r="r" b="b"/>
              <a:pathLst>
                <a:path w="22884" h="6618" extrusionOk="0">
                  <a:moveTo>
                    <a:pt x="22884" y="0"/>
                  </a:moveTo>
                  <a:cubicBezTo>
                    <a:pt x="19681" y="2993"/>
                    <a:pt x="16261" y="3655"/>
                    <a:pt x="12171" y="3655"/>
                  </a:cubicBezTo>
                  <a:cubicBezTo>
                    <a:pt x="11298" y="3655"/>
                    <a:pt x="10394" y="3625"/>
                    <a:pt x="9455" y="3581"/>
                  </a:cubicBezTo>
                  <a:cubicBezTo>
                    <a:pt x="9352" y="3576"/>
                    <a:pt x="9247" y="3574"/>
                    <a:pt x="9140" y="3574"/>
                  </a:cubicBezTo>
                  <a:cubicBezTo>
                    <a:pt x="6127" y="3574"/>
                    <a:pt x="2168" y="5475"/>
                    <a:pt x="641" y="6272"/>
                  </a:cubicBezTo>
                  <a:cubicBezTo>
                    <a:pt x="435" y="6401"/>
                    <a:pt x="222" y="6517"/>
                    <a:pt x="0" y="6617"/>
                  </a:cubicBezTo>
                  <a:cubicBezTo>
                    <a:pt x="1366" y="6140"/>
                    <a:pt x="2801" y="5983"/>
                    <a:pt x="4269" y="5983"/>
                  </a:cubicBezTo>
                  <a:cubicBezTo>
                    <a:pt x="7047" y="5983"/>
                    <a:pt x="9944" y="6543"/>
                    <a:pt x="12719" y="6543"/>
                  </a:cubicBezTo>
                  <a:cubicBezTo>
                    <a:pt x="14227" y="6543"/>
                    <a:pt x="15699" y="6377"/>
                    <a:pt x="17096" y="5868"/>
                  </a:cubicBezTo>
                  <a:cubicBezTo>
                    <a:pt x="19698" y="4917"/>
                    <a:pt x="21908" y="2705"/>
                    <a:pt x="22884" y="0"/>
                  </a:cubicBezTo>
                  <a:close/>
                </a:path>
              </a:pathLst>
            </a:custGeom>
            <a:solidFill>
              <a:srgbClr val="C4C4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48" name="Google Shape;9248;p32"/>
            <p:cNvSpPr/>
            <p:nvPr/>
          </p:nvSpPr>
          <p:spPr>
            <a:xfrm>
              <a:off x="-849994" y="3324352"/>
              <a:ext cx="505283" cy="39182"/>
            </a:xfrm>
            <a:custGeom>
              <a:avLst/>
              <a:gdLst/>
              <a:ahLst/>
              <a:cxnLst/>
              <a:rect l="l" t="t" r="r" b="b"/>
              <a:pathLst>
                <a:path w="14727" h="1142" extrusionOk="0">
                  <a:moveTo>
                    <a:pt x="14726" y="1"/>
                  </a:moveTo>
                  <a:lnTo>
                    <a:pt x="14726" y="1"/>
                  </a:lnTo>
                  <a:cubicBezTo>
                    <a:pt x="13954" y="239"/>
                    <a:pt x="13143" y="353"/>
                    <a:pt x="12330" y="415"/>
                  </a:cubicBezTo>
                  <a:cubicBezTo>
                    <a:pt x="11700" y="463"/>
                    <a:pt x="11067" y="482"/>
                    <a:pt x="10433" y="482"/>
                  </a:cubicBezTo>
                  <a:cubicBezTo>
                    <a:pt x="9734" y="482"/>
                    <a:pt x="9033" y="459"/>
                    <a:pt x="8332" y="430"/>
                  </a:cubicBezTo>
                  <a:cubicBezTo>
                    <a:pt x="6918" y="370"/>
                    <a:pt x="5496" y="277"/>
                    <a:pt x="4083" y="277"/>
                  </a:cubicBezTo>
                  <a:cubicBezTo>
                    <a:pt x="3164" y="277"/>
                    <a:pt x="2249" y="316"/>
                    <a:pt x="1343" y="430"/>
                  </a:cubicBezTo>
                  <a:cubicBezTo>
                    <a:pt x="1015" y="471"/>
                    <a:pt x="414" y="474"/>
                    <a:pt x="1" y="602"/>
                  </a:cubicBezTo>
                  <a:cubicBezTo>
                    <a:pt x="281" y="589"/>
                    <a:pt x="563" y="583"/>
                    <a:pt x="847" y="583"/>
                  </a:cubicBezTo>
                  <a:cubicBezTo>
                    <a:pt x="3623" y="583"/>
                    <a:pt x="6519" y="1142"/>
                    <a:pt x="9293" y="1142"/>
                  </a:cubicBezTo>
                  <a:cubicBezTo>
                    <a:pt x="10801" y="1142"/>
                    <a:pt x="12274" y="976"/>
                    <a:pt x="13672" y="467"/>
                  </a:cubicBezTo>
                  <a:cubicBezTo>
                    <a:pt x="14031" y="335"/>
                    <a:pt x="14381" y="179"/>
                    <a:pt x="14726" y="1"/>
                  </a:cubicBezTo>
                  <a:close/>
                </a:path>
              </a:pathLst>
            </a:custGeom>
            <a:solidFill>
              <a:srgbClr val="E2E0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49" name="Google Shape;9249;p32"/>
            <p:cNvSpPr/>
            <p:nvPr/>
          </p:nvSpPr>
          <p:spPr>
            <a:xfrm>
              <a:off x="-967608" y="3138769"/>
              <a:ext cx="785184" cy="227269"/>
            </a:xfrm>
            <a:custGeom>
              <a:avLst/>
              <a:gdLst/>
              <a:ahLst/>
              <a:cxnLst/>
              <a:rect l="l" t="t" r="r" b="b"/>
              <a:pathLst>
                <a:path w="22885" h="6624" extrusionOk="0">
                  <a:moveTo>
                    <a:pt x="15570" y="1"/>
                  </a:moveTo>
                  <a:cubicBezTo>
                    <a:pt x="15549" y="1"/>
                    <a:pt x="15529" y="1"/>
                    <a:pt x="15508" y="1"/>
                  </a:cubicBezTo>
                  <a:cubicBezTo>
                    <a:pt x="16286" y="61"/>
                    <a:pt x="17034" y="387"/>
                    <a:pt x="17700" y="825"/>
                  </a:cubicBezTo>
                  <a:cubicBezTo>
                    <a:pt x="18302" y="1224"/>
                    <a:pt x="18847" y="1715"/>
                    <a:pt x="19377" y="2227"/>
                  </a:cubicBezTo>
                  <a:cubicBezTo>
                    <a:pt x="18811" y="2476"/>
                    <a:pt x="18228" y="2687"/>
                    <a:pt x="17626" y="2841"/>
                  </a:cubicBezTo>
                  <a:cubicBezTo>
                    <a:pt x="16880" y="3040"/>
                    <a:pt x="16118" y="3181"/>
                    <a:pt x="15346" y="3275"/>
                  </a:cubicBezTo>
                  <a:cubicBezTo>
                    <a:pt x="14682" y="2520"/>
                    <a:pt x="13990" y="1747"/>
                    <a:pt x="13136" y="1195"/>
                  </a:cubicBezTo>
                  <a:cubicBezTo>
                    <a:pt x="12703" y="916"/>
                    <a:pt x="12230" y="711"/>
                    <a:pt x="11744" y="615"/>
                  </a:cubicBezTo>
                  <a:cubicBezTo>
                    <a:pt x="11450" y="557"/>
                    <a:pt x="11157" y="536"/>
                    <a:pt x="10866" y="536"/>
                  </a:cubicBezTo>
                  <a:cubicBezTo>
                    <a:pt x="10675" y="536"/>
                    <a:pt x="10486" y="545"/>
                    <a:pt x="10298" y="558"/>
                  </a:cubicBezTo>
                  <a:cubicBezTo>
                    <a:pt x="10777" y="561"/>
                    <a:pt x="11261" y="595"/>
                    <a:pt x="11727" y="724"/>
                  </a:cubicBezTo>
                  <a:cubicBezTo>
                    <a:pt x="12194" y="853"/>
                    <a:pt x="12635" y="1081"/>
                    <a:pt x="13029" y="1379"/>
                  </a:cubicBezTo>
                  <a:cubicBezTo>
                    <a:pt x="13736" y="1910"/>
                    <a:pt x="14312" y="2610"/>
                    <a:pt x="14866" y="3328"/>
                  </a:cubicBezTo>
                  <a:cubicBezTo>
                    <a:pt x="14038" y="3410"/>
                    <a:pt x="13199" y="3444"/>
                    <a:pt x="12358" y="3444"/>
                  </a:cubicBezTo>
                  <a:cubicBezTo>
                    <a:pt x="12105" y="3444"/>
                    <a:pt x="11852" y="3441"/>
                    <a:pt x="11599" y="3435"/>
                  </a:cubicBezTo>
                  <a:cubicBezTo>
                    <a:pt x="11090" y="3428"/>
                    <a:pt x="10579" y="3421"/>
                    <a:pt x="10064" y="3399"/>
                  </a:cubicBezTo>
                  <a:cubicBezTo>
                    <a:pt x="9773" y="3390"/>
                    <a:pt x="9471" y="3377"/>
                    <a:pt x="9168" y="3377"/>
                  </a:cubicBezTo>
                  <a:cubicBezTo>
                    <a:pt x="9098" y="3377"/>
                    <a:pt x="9027" y="3378"/>
                    <a:pt x="8957" y="3379"/>
                  </a:cubicBezTo>
                  <a:cubicBezTo>
                    <a:pt x="8496" y="3062"/>
                    <a:pt x="8050" y="2717"/>
                    <a:pt x="7554" y="2432"/>
                  </a:cubicBezTo>
                  <a:cubicBezTo>
                    <a:pt x="7163" y="2209"/>
                    <a:pt x="6721" y="2050"/>
                    <a:pt x="6294" y="2050"/>
                  </a:cubicBezTo>
                  <a:cubicBezTo>
                    <a:pt x="6169" y="2050"/>
                    <a:pt x="6046" y="2063"/>
                    <a:pt x="5925" y="2093"/>
                  </a:cubicBezTo>
                  <a:cubicBezTo>
                    <a:pt x="5977" y="2088"/>
                    <a:pt x="6028" y="2085"/>
                    <a:pt x="6079" y="2085"/>
                  </a:cubicBezTo>
                  <a:cubicBezTo>
                    <a:pt x="6573" y="2085"/>
                    <a:pt x="7048" y="2320"/>
                    <a:pt x="7451" y="2619"/>
                  </a:cubicBezTo>
                  <a:cubicBezTo>
                    <a:pt x="7772" y="2859"/>
                    <a:pt x="8078" y="3139"/>
                    <a:pt x="8384" y="3421"/>
                  </a:cubicBezTo>
                  <a:cubicBezTo>
                    <a:pt x="7387" y="3516"/>
                    <a:pt x="6422" y="3741"/>
                    <a:pt x="5493" y="4055"/>
                  </a:cubicBezTo>
                  <a:cubicBezTo>
                    <a:pt x="3561" y="4697"/>
                    <a:pt x="1726" y="5569"/>
                    <a:pt x="1" y="6624"/>
                  </a:cubicBezTo>
                  <a:cubicBezTo>
                    <a:pt x="910" y="6178"/>
                    <a:pt x="1823" y="5759"/>
                    <a:pt x="2761" y="5387"/>
                  </a:cubicBezTo>
                  <a:cubicBezTo>
                    <a:pt x="3693" y="5004"/>
                    <a:pt x="4639" y="4660"/>
                    <a:pt x="5606" y="4384"/>
                  </a:cubicBezTo>
                  <a:cubicBezTo>
                    <a:pt x="6573" y="4115"/>
                    <a:pt x="7555" y="3874"/>
                    <a:pt x="8557" y="3810"/>
                  </a:cubicBezTo>
                  <a:cubicBezTo>
                    <a:pt x="8727" y="3794"/>
                    <a:pt x="8897" y="3788"/>
                    <a:pt x="9068" y="3788"/>
                  </a:cubicBezTo>
                  <a:cubicBezTo>
                    <a:pt x="9399" y="3788"/>
                    <a:pt x="9733" y="3810"/>
                    <a:pt x="10077" y="3824"/>
                  </a:cubicBezTo>
                  <a:cubicBezTo>
                    <a:pt x="10593" y="3851"/>
                    <a:pt x="11110" y="3867"/>
                    <a:pt x="11626" y="3878"/>
                  </a:cubicBezTo>
                  <a:cubicBezTo>
                    <a:pt x="11727" y="3878"/>
                    <a:pt x="11828" y="3878"/>
                    <a:pt x="11929" y="3877"/>
                  </a:cubicBezTo>
                  <a:lnTo>
                    <a:pt x="11929" y="3877"/>
                  </a:lnTo>
                  <a:cubicBezTo>
                    <a:pt x="11580" y="4476"/>
                    <a:pt x="10983" y="4939"/>
                    <a:pt x="10271" y="5102"/>
                  </a:cubicBezTo>
                  <a:cubicBezTo>
                    <a:pt x="11104" y="5063"/>
                    <a:pt x="11916" y="4622"/>
                    <a:pt x="12421" y="3874"/>
                  </a:cubicBezTo>
                  <a:cubicBezTo>
                    <a:pt x="13867" y="3855"/>
                    <a:pt x="15316" y="3746"/>
                    <a:pt x="16718" y="3432"/>
                  </a:cubicBezTo>
                  <a:lnTo>
                    <a:pt x="16718" y="3432"/>
                  </a:lnTo>
                  <a:cubicBezTo>
                    <a:pt x="16652" y="4085"/>
                    <a:pt x="16369" y="4719"/>
                    <a:pt x="15897" y="5183"/>
                  </a:cubicBezTo>
                  <a:cubicBezTo>
                    <a:pt x="16501" y="4790"/>
                    <a:pt x="16954" y="4126"/>
                    <a:pt x="17128" y="3337"/>
                  </a:cubicBezTo>
                  <a:cubicBezTo>
                    <a:pt x="17331" y="3285"/>
                    <a:pt x="17532" y="3231"/>
                    <a:pt x="17734" y="3171"/>
                  </a:cubicBezTo>
                  <a:cubicBezTo>
                    <a:pt x="18711" y="2872"/>
                    <a:pt x="19650" y="2453"/>
                    <a:pt x="20514" y="1915"/>
                  </a:cubicBezTo>
                  <a:cubicBezTo>
                    <a:pt x="21371" y="1370"/>
                    <a:pt x="22169" y="732"/>
                    <a:pt x="22884" y="8"/>
                  </a:cubicBezTo>
                  <a:lnTo>
                    <a:pt x="22884" y="8"/>
                  </a:lnTo>
                  <a:cubicBezTo>
                    <a:pt x="21930" y="809"/>
                    <a:pt x="20894" y="1507"/>
                    <a:pt x="19786" y="2043"/>
                  </a:cubicBezTo>
                  <a:cubicBezTo>
                    <a:pt x="19159" y="1527"/>
                    <a:pt x="18506" y="1020"/>
                    <a:pt x="17794" y="632"/>
                  </a:cubicBezTo>
                  <a:cubicBezTo>
                    <a:pt x="17095" y="255"/>
                    <a:pt x="16326" y="1"/>
                    <a:pt x="15570" y="1"/>
                  </a:cubicBezTo>
                  <a:close/>
                </a:path>
              </a:pathLst>
            </a:custGeom>
            <a:solidFill>
              <a:srgbClr val="8787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50" name="Google Shape;9250;p32"/>
            <p:cNvSpPr/>
            <p:nvPr/>
          </p:nvSpPr>
          <p:spPr>
            <a:xfrm>
              <a:off x="-877442" y="3020467"/>
              <a:ext cx="695121" cy="270980"/>
            </a:xfrm>
            <a:custGeom>
              <a:avLst/>
              <a:gdLst/>
              <a:ahLst/>
              <a:cxnLst/>
              <a:rect l="l" t="t" r="r" b="b"/>
              <a:pathLst>
                <a:path w="20260" h="7898" extrusionOk="0">
                  <a:moveTo>
                    <a:pt x="10717" y="0"/>
                  </a:moveTo>
                  <a:cubicBezTo>
                    <a:pt x="8154" y="0"/>
                    <a:pt x="5630" y="844"/>
                    <a:pt x="3833" y="2617"/>
                  </a:cubicBezTo>
                  <a:cubicBezTo>
                    <a:pt x="2655" y="3778"/>
                    <a:pt x="1830" y="5273"/>
                    <a:pt x="901" y="6665"/>
                  </a:cubicBezTo>
                  <a:cubicBezTo>
                    <a:pt x="619" y="7087"/>
                    <a:pt x="319" y="7503"/>
                    <a:pt x="0" y="7897"/>
                  </a:cubicBezTo>
                  <a:cubicBezTo>
                    <a:pt x="976" y="6997"/>
                    <a:pt x="1877" y="6010"/>
                    <a:pt x="2827" y="5073"/>
                  </a:cubicBezTo>
                  <a:cubicBezTo>
                    <a:pt x="4585" y="3344"/>
                    <a:pt x="6554" y="2121"/>
                    <a:pt x="9025" y="1751"/>
                  </a:cubicBezTo>
                  <a:cubicBezTo>
                    <a:pt x="9653" y="1657"/>
                    <a:pt x="10288" y="1614"/>
                    <a:pt x="10925" y="1614"/>
                  </a:cubicBezTo>
                  <a:cubicBezTo>
                    <a:pt x="12663" y="1614"/>
                    <a:pt x="14421" y="1935"/>
                    <a:pt x="16129" y="2420"/>
                  </a:cubicBezTo>
                  <a:cubicBezTo>
                    <a:pt x="17393" y="2781"/>
                    <a:pt x="18783" y="3503"/>
                    <a:pt x="20135" y="3773"/>
                  </a:cubicBezTo>
                  <a:cubicBezTo>
                    <a:pt x="20178" y="3667"/>
                    <a:pt x="20221" y="3562"/>
                    <a:pt x="20259" y="3455"/>
                  </a:cubicBezTo>
                  <a:cubicBezTo>
                    <a:pt x="17717" y="1678"/>
                    <a:pt x="14851" y="356"/>
                    <a:pt x="11897" y="60"/>
                  </a:cubicBezTo>
                  <a:cubicBezTo>
                    <a:pt x="11505" y="20"/>
                    <a:pt x="11111" y="0"/>
                    <a:pt x="10717" y="0"/>
                  </a:cubicBezTo>
                  <a:close/>
                </a:path>
              </a:pathLst>
            </a:custGeom>
            <a:solidFill>
              <a:srgbClr val="627D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51" name="Google Shape;9251;p32"/>
            <p:cNvSpPr/>
            <p:nvPr/>
          </p:nvSpPr>
          <p:spPr>
            <a:xfrm>
              <a:off x="-174875" y="3395785"/>
              <a:ext cx="444486" cy="949015"/>
            </a:xfrm>
            <a:custGeom>
              <a:avLst/>
              <a:gdLst/>
              <a:ahLst/>
              <a:cxnLst/>
              <a:rect l="l" t="t" r="r" b="b"/>
              <a:pathLst>
                <a:path w="12955" h="27660" extrusionOk="0">
                  <a:moveTo>
                    <a:pt x="8518" y="0"/>
                  </a:moveTo>
                  <a:cubicBezTo>
                    <a:pt x="5496" y="1412"/>
                    <a:pt x="3059" y="4236"/>
                    <a:pt x="2055" y="7401"/>
                  </a:cubicBezTo>
                  <a:cubicBezTo>
                    <a:pt x="0" y="13878"/>
                    <a:pt x="3608" y="21157"/>
                    <a:pt x="1635" y="27660"/>
                  </a:cubicBezTo>
                  <a:cubicBezTo>
                    <a:pt x="2353" y="25823"/>
                    <a:pt x="3840" y="24400"/>
                    <a:pt x="5383" y="23169"/>
                  </a:cubicBezTo>
                  <a:cubicBezTo>
                    <a:pt x="6929" y="21939"/>
                    <a:pt x="8590" y="20821"/>
                    <a:pt x="9870" y="19317"/>
                  </a:cubicBezTo>
                  <a:cubicBezTo>
                    <a:pt x="12120" y="16670"/>
                    <a:pt x="12954" y="13006"/>
                    <a:pt x="12550" y="9546"/>
                  </a:cubicBezTo>
                  <a:cubicBezTo>
                    <a:pt x="12142" y="6090"/>
                    <a:pt x="10582" y="2828"/>
                    <a:pt x="851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52" name="Google Shape;9252;p32"/>
            <p:cNvSpPr/>
            <p:nvPr/>
          </p:nvSpPr>
          <p:spPr>
            <a:xfrm>
              <a:off x="-174943" y="3395785"/>
              <a:ext cx="292321" cy="949015"/>
            </a:xfrm>
            <a:custGeom>
              <a:avLst/>
              <a:gdLst/>
              <a:ahLst/>
              <a:cxnLst/>
              <a:rect l="l" t="t" r="r" b="b"/>
              <a:pathLst>
                <a:path w="8520" h="27660" extrusionOk="0">
                  <a:moveTo>
                    <a:pt x="8520" y="0"/>
                  </a:moveTo>
                  <a:cubicBezTo>
                    <a:pt x="5498" y="1412"/>
                    <a:pt x="3061" y="4236"/>
                    <a:pt x="2057" y="7401"/>
                  </a:cubicBezTo>
                  <a:cubicBezTo>
                    <a:pt x="1" y="13878"/>
                    <a:pt x="3610" y="21157"/>
                    <a:pt x="1637" y="27660"/>
                  </a:cubicBezTo>
                  <a:cubicBezTo>
                    <a:pt x="1743" y="27386"/>
                    <a:pt x="1872" y="27125"/>
                    <a:pt x="2010" y="26869"/>
                  </a:cubicBezTo>
                  <a:cubicBezTo>
                    <a:pt x="2900" y="24921"/>
                    <a:pt x="5060" y="19785"/>
                    <a:pt x="4822" y="16200"/>
                  </a:cubicBezTo>
                  <a:cubicBezTo>
                    <a:pt x="4408" y="9924"/>
                    <a:pt x="4529" y="4939"/>
                    <a:pt x="852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53" name="Google Shape;9253;p32"/>
            <p:cNvSpPr/>
            <p:nvPr/>
          </p:nvSpPr>
          <p:spPr>
            <a:xfrm>
              <a:off x="-160396" y="3605454"/>
              <a:ext cx="77060" cy="598572"/>
            </a:xfrm>
            <a:custGeom>
              <a:avLst/>
              <a:gdLst/>
              <a:ahLst/>
              <a:cxnLst/>
              <a:rect l="l" t="t" r="r" b="b"/>
              <a:pathLst>
                <a:path w="2246" h="17446" extrusionOk="0">
                  <a:moveTo>
                    <a:pt x="2132" y="0"/>
                  </a:moveTo>
                  <a:lnTo>
                    <a:pt x="2132" y="0"/>
                  </a:lnTo>
                  <a:cubicBezTo>
                    <a:pt x="1941" y="422"/>
                    <a:pt x="1772" y="851"/>
                    <a:pt x="1633" y="1290"/>
                  </a:cubicBezTo>
                  <a:cubicBezTo>
                    <a:pt x="0" y="6432"/>
                    <a:pt x="1938" y="12081"/>
                    <a:pt x="1818" y="17445"/>
                  </a:cubicBezTo>
                  <a:cubicBezTo>
                    <a:pt x="1952" y="16944"/>
                    <a:pt x="1941" y="16236"/>
                    <a:pt x="1978" y="15844"/>
                  </a:cubicBezTo>
                  <a:cubicBezTo>
                    <a:pt x="2246" y="13100"/>
                    <a:pt x="1975" y="10337"/>
                    <a:pt x="1805" y="7590"/>
                  </a:cubicBezTo>
                  <a:cubicBezTo>
                    <a:pt x="1710" y="6018"/>
                    <a:pt x="1641" y="4440"/>
                    <a:pt x="1724" y="2867"/>
                  </a:cubicBezTo>
                  <a:cubicBezTo>
                    <a:pt x="1774" y="1901"/>
                    <a:pt x="1882" y="933"/>
                    <a:pt x="2132" y="0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54" name="Google Shape;9254;p32"/>
            <p:cNvSpPr/>
            <p:nvPr/>
          </p:nvSpPr>
          <p:spPr>
            <a:xfrm>
              <a:off x="-118778" y="3395614"/>
              <a:ext cx="242709" cy="949083"/>
            </a:xfrm>
            <a:custGeom>
              <a:avLst/>
              <a:gdLst/>
              <a:ahLst/>
              <a:cxnLst/>
              <a:rect l="l" t="t" r="r" b="b"/>
              <a:pathLst>
                <a:path w="7074" h="27662" extrusionOk="0">
                  <a:moveTo>
                    <a:pt x="6881" y="1"/>
                  </a:moveTo>
                  <a:lnTo>
                    <a:pt x="6881" y="1"/>
                  </a:lnTo>
                  <a:cubicBezTo>
                    <a:pt x="6083" y="916"/>
                    <a:pt x="5385" y="1917"/>
                    <a:pt x="4793" y="2984"/>
                  </a:cubicBezTo>
                  <a:cubicBezTo>
                    <a:pt x="4210" y="4057"/>
                    <a:pt x="3761" y="5204"/>
                    <a:pt x="3448" y="6388"/>
                  </a:cubicBezTo>
                  <a:cubicBezTo>
                    <a:pt x="3383" y="6631"/>
                    <a:pt x="3328" y="6874"/>
                    <a:pt x="3275" y="7118"/>
                  </a:cubicBezTo>
                  <a:cubicBezTo>
                    <a:pt x="2390" y="7400"/>
                    <a:pt x="1652" y="8000"/>
                    <a:pt x="1225" y="8749"/>
                  </a:cubicBezTo>
                  <a:cubicBezTo>
                    <a:pt x="1738" y="8148"/>
                    <a:pt x="2444" y="7750"/>
                    <a:pt x="3177" y="7612"/>
                  </a:cubicBezTo>
                  <a:lnTo>
                    <a:pt x="3177" y="7612"/>
                  </a:lnTo>
                  <a:cubicBezTo>
                    <a:pt x="2861" y="9298"/>
                    <a:pt x="2772" y="11020"/>
                    <a:pt x="2786" y="12730"/>
                  </a:cubicBezTo>
                  <a:cubicBezTo>
                    <a:pt x="1957" y="13398"/>
                    <a:pt x="1480" y="14398"/>
                    <a:pt x="1459" y="15387"/>
                  </a:cubicBezTo>
                  <a:cubicBezTo>
                    <a:pt x="1624" y="14532"/>
                    <a:pt x="2130" y="13783"/>
                    <a:pt x="2798" y="13313"/>
                  </a:cubicBezTo>
                  <a:cubicBezTo>
                    <a:pt x="2801" y="13432"/>
                    <a:pt x="2801" y="13551"/>
                    <a:pt x="2805" y="13670"/>
                  </a:cubicBezTo>
                  <a:cubicBezTo>
                    <a:pt x="2829" y="14280"/>
                    <a:pt x="2861" y="14887"/>
                    <a:pt x="2903" y="15494"/>
                  </a:cubicBezTo>
                  <a:cubicBezTo>
                    <a:pt x="2940" y="16108"/>
                    <a:pt x="2996" y="16695"/>
                    <a:pt x="2956" y="17288"/>
                  </a:cubicBezTo>
                  <a:cubicBezTo>
                    <a:pt x="2910" y="18478"/>
                    <a:pt x="2664" y="19659"/>
                    <a:pt x="2385" y="20827"/>
                  </a:cubicBezTo>
                  <a:cubicBezTo>
                    <a:pt x="2098" y="21995"/>
                    <a:pt x="1735" y="23148"/>
                    <a:pt x="1326" y="24284"/>
                  </a:cubicBezTo>
                  <a:cubicBezTo>
                    <a:pt x="930" y="25428"/>
                    <a:pt x="483" y="26548"/>
                    <a:pt x="1" y="27662"/>
                  </a:cubicBezTo>
                  <a:cubicBezTo>
                    <a:pt x="1145" y="25525"/>
                    <a:pt x="2081" y="23272"/>
                    <a:pt x="2758" y="20928"/>
                  </a:cubicBezTo>
                  <a:cubicBezTo>
                    <a:pt x="3088" y="19803"/>
                    <a:pt x="3318" y="18641"/>
                    <a:pt x="3399" y="17455"/>
                  </a:cubicBezTo>
                  <a:cubicBezTo>
                    <a:pt x="3723" y="17792"/>
                    <a:pt x="4046" y="18126"/>
                    <a:pt x="4324" y="18482"/>
                  </a:cubicBezTo>
                  <a:cubicBezTo>
                    <a:pt x="4707" y="18976"/>
                    <a:pt x="5002" y="19582"/>
                    <a:pt x="4955" y="20233"/>
                  </a:cubicBezTo>
                  <a:cubicBezTo>
                    <a:pt x="5090" y="19595"/>
                    <a:pt x="4867" y="18912"/>
                    <a:pt x="4532" y="18345"/>
                  </a:cubicBezTo>
                  <a:cubicBezTo>
                    <a:pt x="4197" y="17785"/>
                    <a:pt x="3798" y="17291"/>
                    <a:pt x="3430" y="16778"/>
                  </a:cubicBezTo>
                  <a:cubicBezTo>
                    <a:pt x="3430" y="16338"/>
                    <a:pt x="3399" y="15897"/>
                    <a:pt x="3381" y="15473"/>
                  </a:cubicBezTo>
                  <a:cubicBezTo>
                    <a:pt x="3346" y="14870"/>
                    <a:pt x="3325" y="14264"/>
                    <a:pt x="3302" y="13655"/>
                  </a:cubicBezTo>
                  <a:cubicBezTo>
                    <a:pt x="3247" y="12364"/>
                    <a:pt x="3248" y="11069"/>
                    <a:pt x="3341" y="9786"/>
                  </a:cubicBezTo>
                  <a:cubicBezTo>
                    <a:pt x="4164" y="10372"/>
                    <a:pt x="4966" y="10982"/>
                    <a:pt x="5582" y="11767"/>
                  </a:cubicBezTo>
                  <a:cubicBezTo>
                    <a:pt x="5925" y="12207"/>
                    <a:pt x="6195" y="12703"/>
                    <a:pt x="6351" y="13241"/>
                  </a:cubicBezTo>
                  <a:cubicBezTo>
                    <a:pt x="6508" y="13781"/>
                    <a:pt x="6559" y="14349"/>
                    <a:pt x="6574" y="14916"/>
                  </a:cubicBezTo>
                  <a:cubicBezTo>
                    <a:pt x="6601" y="14351"/>
                    <a:pt x="6593" y="13777"/>
                    <a:pt x="6474" y="13213"/>
                  </a:cubicBezTo>
                  <a:cubicBezTo>
                    <a:pt x="6354" y="12649"/>
                    <a:pt x="6112" y="12107"/>
                    <a:pt x="5786" y="11624"/>
                  </a:cubicBezTo>
                  <a:cubicBezTo>
                    <a:pt x="5144" y="10670"/>
                    <a:pt x="4257" y="9925"/>
                    <a:pt x="3389" y="9215"/>
                  </a:cubicBezTo>
                  <a:cubicBezTo>
                    <a:pt x="3476" y="8293"/>
                    <a:pt x="3616" y="7381"/>
                    <a:pt x="3822" y="6481"/>
                  </a:cubicBezTo>
                  <a:cubicBezTo>
                    <a:pt x="3980" y="5756"/>
                    <a:pt x="4204" y="5048"/>
                    <a:pt x="4471" y="4354"/>
                  </a:cubicBezTo>
                  <a:cubicBezTo>
                    <a:pt x="5059" y="4931"/>
                    <a:pt x="5627" y="5525"/>
                    <a:pt x="6091" y="6199"/>
                  </a:cubicBezTo>
                  <a:cubicBezTo>
                    <a:pt x="6601" y="6943"/>
                    <a:pt x="6987" y="7793"/>
                    <a:pt x="7074" y="8706"/>
                  </a:cubicBezTo>
                  <a:cubicBezTo>
                    <a:pt x="7071" y="7790"/>
                    <a:pt x="6759" y="6881"/>
                    <a:pt x="6304" y="6071"/>
                  </a:cubicBezTo>
                  <a:cubicBezTo>
                    <a:pt x="5854" y="5266"/>
                    <a:pt x="5264" y="4546"/>
                    <a:pt x="4667" y="3855"/>
                  </a:cubicBezTo>
                  <a:cubicBezTo>
                    <a:pt x="5243" y="2494"/>
                    <a:pt x="6002" y="1205"/>
                    <a:pt x="688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55" name="Google Shape;9255;p32"/>
            <p:cNvSpPr/>
            <p:nvPr/>
          </p:nvSpPr>
          <p:spPr>
            <a:xfrm>
              <a:off x="-37017" y="3395717"/>
              <a:ext cx="306731" cy="835517"/>
            </a:xfrm>
            <a:custGeom>
              <a:avLst/>
              <a:gdLst/>
              <a:ahLst/>
              <a:cxnLst/>
              <a:rect l="l" t="t" r="r" b="b"/>
              <a:pathLst>
                <a:path w="8940" h="24352" extrusionOk="0">
                  <a:moveTo>
                    <a:pt x="4500" y="1"/>
                  </a:moveTo>
                  <a:cubicBezTo>
                    <a:pt x="4380" y="55"/>
                    <a:pt x="4263" y="118"/>
                    <a:pt x="4145" y="179"/>
                  </a:cubicBezTo>
                  <a:cubicBezTo>
                    <a:pt x="4484" y="1749"/>
                    <a:pt x="5332" y="3322"/>
                    <a:pt x="5768" y="4778"/>
                  </a:cubicBezTo>
                  <a:cubicBezTo>
                    <a:pt x="6573" y="7471"/>
                    <a:pt x="7036" y="10305"/>
                    <a:pt x="6698" y="13103"/>
                  </a:cubicBezTo>
                  <a:cubicBezTo>
                    <a:pt x="6341" y="16058"/>
                    <a:pt x="5014" y="18499"/>
                    <a:pt x="3111" y="20741"/>
                  </a:cubicBezTo>
                  <a:cubicBezTo>
                    <a:pt x="2080" y="21957"/>
                    <a:pt x="990" y="23114"/>
                    <a:pt x="0" y="24352"/>
                  </a:cubicBezTo>
                  <a:cubicBezTo>
                    <a:pt x="438" y="23939"/>
                    <a:pt x="898" y="23545"/>
                    <a:pt x="1365" y="23171"/>
                  </a:cubicBezTo>
                  <a:cubicBezTo>
                    <a:pt x="2910" y="21940"/>
                    <a:pt x="4574" y="20820"/>
                    <a:pt x="5853" y="19315"/>
                  </a:cubicBezTo>
                  <a:cubicBezTo>
                    <a:pt x="8103" y="16671"/>
                    <a:pt x="8939" y="13005"/>
                    <a:pt x="8532" y="9547"/>
                  </a:cubicBezTo>
                  <a:cubicBezTo>
                    <a:pt x="8124" y="6089"/>
                    <a:pt x="6564" y="2829"/>
                    <a:pt x="4500" y="1"/>
                  </a:cubicBezTo>
                  <a:close/>
                </a:path>
              </a:pathLst>
            </a:custGeom>
            <a:solidFill>
              <a:srgbClr val="000000">
                <a:alpha val="18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56" name="Google Shape;9256;p32"/>
            <p:cNvSpPr/>
            <p:nvPr/>
          </p:nvSpPr>
          <p:spPr>
            <a:xfrm>
              <a:off x="-752347" y="3952295"/>
              <a:ext cx="397962" cy="905853"/>
            </a:xfrm>
            <a:custGeom>
              <a:avLst/>
              <a:gdLst/>
              <a:ahLst/>
              <a:cxnLst/>
              <a:rect l="l" t="t" r="r" b="b"/>
              <a:pathLst>
                <a:path w="11599" h="26402" extrusionOk="0">
                  <a:moveTo>
                    <a:pt x="7915" y="1"/>
                  </a:moveTo>
                  <a:cubicBezTo>
                    <a:pt x="5864" y="1"/>
                    <a:pt x="4072" y="913"/>
                    <a:pt x="2948" y="2194"/>
                  </a:cubicBezTo>
                  <a:cubicBezTo>
                    <a:pt x="1750" y="3558"/>
                    <a:pt x="1224" y="5300"/>
                    <a:pt x="959" y="7065"/>
                  </a:cubicBezTo>
                  <a:cubicBezTo>
                    <a:pt x="0" y="13451"/>
                    <a:pt x="2371" y="20574"/>
                    <a:pt x="7392" y="26401"/>
                  </a:cubicBezTo>
                  <a:cubicBezTo>
                    <a:pt x="6164" y="22610"/>
                    <a:pt x="7245" y="18898"/>
                    <a:pt x="8599" y="15487"/>
                  </a:cubicBezTo>
                  <a:cubicBezTo>
                    <a:pt x="9952" y="12076"/>
                    <a:pt x="11598" y="8680"/>
                    <a:pt x="11495" y="4908"/>
                  </a:cubicBezTo>
                  <a:cubicBezTo>
                    <a:pt x="11448" y="3187"/>
                    <a:pt x="10270" y="942"/>
                    <a:pt x="8325" y="13"/>
                  </a:cubicBezTo>
                  <a:cubicBezTo>
                    <a:pt x="8188" y="5"/>
                    <a:pt x="8051" y="1"/>
                    <a:pt x="791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57" name="Google Shape;9257;p32"/>
            <p:cNvSpPr/>
            <p:nvPr/>
          </p:nvSpPr>
          <p:spPr>
            <a:xfrm>
              <a:off x="-752347" y="3952226"/>
              <a:ext cx="285596" cy="905853"/>
            </a:xfrm>
            <a:custGeom>
              <a:avLst/>
              <a:gdLst/>
              <a:ahLst/>
              <a:cxnLst/>
              <a:rect l="l" t="t" r="r" b="b"/>
              <a:pathLst>
                <a:path w="8324" h="26402" extrusionOk="0">
                  <a:moveTo>
                    <a:pt x="7918" y="0"/>
                  </a:moveTo>
                  <a:cubicBezTo>
                    <a:pt x="5866" y="0"/>
                    <a:pt x="4073" y="912"/>
                    <a:pt x="2948" y="2193"/>
                  </a:cubicBezTo>
                  <a:cubicBezTo>
                    <a:pt x="1748" y="3560"/>
                    <a:pt x="1224" y="5302"/>
                    <a:pt x="959" y="7065"/>
                  </a:cubicBezTo>
                  <a:cubicBezTo>
                    <a:pt x="0" y="13452"/>
                    <a:pt x="2371" y="20573"/>
                    <a:pt x="7392" y="26402"/>
                  </a:cubicBezTo>
                  <a:cubicBezTo>
                    <a:pt x="7392" y="26402"/>
                    <a:pt x="3682" y="20848"/>
                    <a:pt x="3967" y="14152"/>
                  </a:cubicBezTo>
                  <a:cubicBezTo>
                    <a:pt x="4252" y="7455"/>
                    <a:pt x="8324" y="12"/>
                    <a:pt x="8324" y="12"/>
                  </a:cubicBezTo>
                  <a:cubicBezTo>
                    <a:pt x="8188" y="4"/>
                    <a:pt x="8052" y="0"/>
                    <a:pt x="791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58" name="Google Shape;9258;p32"/>
            <p:cNvSpPr/>
            <p:nvPr/>
          </p:nvSpPr>
          <p:spPr>
            <a:xfrm>
              <a:off x="-672130" y="3952604"/>
              <a:ext cx="223049" cy="905475"/>
            </a:xfrm>
            <a:custGeom>
              <a:avLst/>
              <a:gdLst/>
              <a:ahLst/>
              <a:cxnLst/>
              <a:rect l="l" t="t" r="r" b="b"/>
              <a:pathLst>
                <a:path w="6501" h="26391" extrusionOk="0">
                  <a:moveTo>
                    <a:pt x="5984" y="1"/>
                  </a:moveTo>
                  <a:cubicBezTo>
                    <a:pt x="4999" y="1686"/>
                    <a:pt x="4171" y="3462"/>
                    <a:pt x="3455" y="5284"/>
                  </a:cubicBezTo>
                  <a:cubicBezTo>
                    <a:pt x="1991" y="5838"/>
                    <a:pt x="887" y="7115"/>
                    <a:pt x="540" y="8554"/>
                  </a:cubicBezTo>
                  <a:cubicBezTo>
                    <a:pt x="1001" y="7302"/>
                    <a:pt x="2034" y="6324"/>
                    <a:pt x="3220" y="5900"/>
                  </a:cubicBezTo>
                  <a:lnTo>
                    <a:pt x="3220" y="5900"/>
                  </a:lnTo>
                  <a:cubicBezTo>
                    <a:pt x="3169" y="6041"/>
                    <a:pt x="3111" y="6177"/>
                    <a:pt x="3059" y="6318"/>
                  </a:cubicBezTo>
                  <a:cubicBezTo>
                    <a:pt x="2656" y="7410"/>
                    <a:pt x="2323" y="8531"/>
                    <a:pt x="2051" y="9665"/>
                  </a:cubicBezTo>
                  <a:cubicBezTo>
                    <a:pt x="1928" y="10151"/>
                    <a:pt x="1824" y="10641"/>
                    <a:pt x="1734" y="11134"/>
                  </a:cubicBezTo>
                  <a:cubicBezTo>
                    <a:pt x="670" y="12181"/>
                    <a:pt x="0" y="13754"/>
                    <a:pt x="143" y="15151"/>
                  </a:cubicBezTo>
                  <a:cubicBezTo>
                    <a:pt x="168" y="13888"/>
                    <a:pt x="733" y="12684"/>
                    <a:pt x="1609" y="11868"/>
                  </a:cubicBezTo>
                  <a:lnTo>
                    <a:pt x="1609" y="11868"/>
                  </a:lnTo>
                  <a:cubicBezTo>
                    <a:pt x="1545" y="12283"/>
                    <a:pt x="1486" y="12700"/>
                    <a:pt x="1442" y="13119"/>
                  </a:cubicBezTo>
                  <a:cubicBezTo>
                    <a:pt x="1328" y="14287"/>
                    <a:pt x="1360" y="15467"/>
                    <a:pt x="1458" y="16635"/>
                  </a:cubicBezTo>
                  <a:cubicBezTo>
                    <a:pt x="1592" y="17801"/>
                    <a:pt x="1798" y="18956"/>
                    <a:pt x="2123" y="20080"/>
                  </a:cubicBezTo>
                  <a:cubicBezTo>
                    <a:pt x="2782" y="22320"/>
                    <a:pt x="3732" y="24479"/>
                    <a:pt x="5054" y="26391"/>
                  </a:cubicBezTo>
                  <a:cubicBezTo>
                    <a:pt x="4484" y="25381"/>
                    <a:pt x="3988" y="24333"/>
                    <a:pt x="3575" y="23258"/>
                  </a:cubicBezTo>
                  <a:cubicBezTo>
                    <a:pt x="3149" y="22188"/>
                    <a:pt x="2786" y="21092"/>
                    <a:pt x="2514" y="19975"/>
                  </a:cubicBezTo>
                  <a:cubicBezTo>
                    <a:pt x="2254" y="18857"/>
                    <a:pt x="2042" y="17730"/>
                    <a:pt x="1935" y="16590"/>
                  </a:cubicBezTo>
                  <a:cubicBezTo>
                    <a:pt x="1920" y="16367"/>
                    <a:pt x="1908" y="16147"/>
                    <a:pt x="1900" y="15923"/>
                  </a:cubicBezTo>
                  <a:lnTo>
                    <a:pt x="1900" y="15923"/>
                  </a:lnTo>
                  <a:cubicBezTo>
                    <a:pt x="2953" y="16263"/>
                    <a:pt x="3897" y="17053"/>
                    <a:pt x="4413" y="18109"/>
                  </a:cubicBezTo>
                  <a:cubicBezTo>
                    <a:pt x="4025" y="16927"/>
                    <a:pt x="3095" y="15902"/>
                    <a:pt x="1881" y="15386"/>
                  </a:cubicBezTo>
                  <a:cubicBezTo>
                    <a:pt x="1865" y="14645"/>
                    <a:pt x="1884" y="13905"/>
                    <a:pt x="1965" y="13166"/>
                  </a:cubicBezTo>
                  <a:cubicBezTo>
                    <a:pt x="2078" y="11881"/>
                    <a:pt x="2313" y="10606"/>
                    <a:pt x="2621" y="9345"/>
                  </a:cubicBezTo>
                  <a:cubicBezTo>
                    <a:pt x="3926" y="9879"/>
                    <a:pt x="4942" y="11235"/>
                    <a:pt x="5001" y="12753"/>
                  </a:cubicBezTo>
                  <a:cubicBezTo>
                    <a:pt x="5108" y="11210"/>
                    <a:pt x="4213" y="9607"/>
                    <a:pt x="2743" y="8852"/>
                  </a:cubicBezTo>
                  <a:cubicBezTo>
                    <a:pt x="2953" y="8044"/>
                    <a:pt x="3189" y="7243"/>
                    <a:pt x="3444" y="6448"/>
                  </a:cubicBezTo>
                  <a:cubicBezTo>
                    <a:pt x="3786" y="5348"/>
                    <a:pt x="4189" y="4265"/>
                    <a:pt x="4617" y="3191"/>
                  </a:cubicBezTo>
                  <a:cubicBezTo>
                    <a:pt x="4652" y="3097"/>
                    <a:pt x="4694" y="3006"/>
                    <a:pt x="4731" y="2912"/>
                  </a:cubicBezTo>
                  <a:cubicBezTo>
                    <a:pt x="5336" y="3298"/>
                    <a:pt x="5788" y="3953"/>
                    <a:pt x="6044" y="4671"/>
                  </a:cubicBezTo>
                  <a:cubicBezTo>
                    <a:pt x="6322" y="5441"/>
                    <a:pt x="6405" y="6283"/>
                    <a:pt x="6453" y="7116"/>
                  </a:cubicBezTo>
                  <a:cubicBezTo>
                    <a:pt x="6490" y="6283"/>
                    <a:pt x="6500" y="5434"/>
                    <a:pt x="6295" y="4596"/>
                  </a:cubicBezTo>
                  <a:cubicBezTo>
                    <a:pt x="6094" y="3779"/>
                    <a:pt x="5668" y="2963"/>
                    <a:pt x="4930" y="2420"/>
                  </a:cubicBezTo>
                  <a:cubicBezTo>
                    <a:pt x="5264" y="1605"/>
                    <a:pt x="5613" y="799"/>
                    <a:pt x="598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59" name="Google Shape;9259;p32"/>
            <p:cNvSpPr/>
            <p:nvPr/>
          </p:nvSpPr>
          <p:spPr>
            <a:xfrm>
              <a:off x="-598467" y="3952604"/>
              <a:ext cx="244081" cy="905475"/>
            </a:xfrm>
            <a:custGeom>
              <a:avLst/>
              <a:gdLst/>
              <a:ahLst/>
              <a:cxnLst/>
              <a:rect l="l" t="t" r="r" b="b"/>
              <a:pathLst>
                <a:path w="7114" h="26391" extrusionOk="0">
                  <a:moveTo>
                    <a:pt x="3840" y="1"/>
                  </a:moveTo>
                  <a:lnTo>
                    <a:pt x="3840" y="1"/>
                  </a:lnTo>
                  <a:cubicBezTo>
                    <a:pt x="7079" y="4381"/>
                    <a:pt x="4524" y="9191"/>
                    <a:pt x="2262" y="15161"/>
                  </a:cubicBezTo>
                  <a:cubicBezTo>
                    <a:pt x="1" y="21130"/>
                    <a:pt x="2907" y="26391"/>
                    <a:pt x="2907" y="26391"/>
                  </a:cubicBezTo>
                  <a:cubicBezTo>
                    <a:pt x="1679" y="22598"/>
                    <a:pt x="2760" y="18886"/>
                    <a:pt x="4114" y="15477"/>
                  </a:cubicBezTo>
                  <a:cubicBezTo>
                    <a:pt x="5467" y="12066"/>
                    <a:pt x="7113" y="8669"/>
                    <a:pt x="7010" y="4898"/>
                  </a:cubicBezTo>
                  <a:cubicBezTo>
                    <a:pt x="6963" y="3177"/>
                    <a:pt x="5785" y="931"/>
                    <a:pt x="3840" y="1"/>
                  </a:cubicBezTo>
                  <a:close/>
                </a:path>
              </a:pathLst>
            </a:custGeom>
            <a:solidFill>
              <a:srgbClr val="000000">
                <a:alpha val="18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60" name="Google Shape;9260;p32"/>
            <p:cNvSpPr/>
            <p:nvPr/>
          </p:nvSpPr>
          <p:spPr>
            <a:xfrm>
              <a:off x="-734575" y="3952158"/>
              <a:ext cx="267927" cy="553558"/>
            </a:xfrm>
            <a:custGeom>
              <a:avLst/>
              <a:gdLst/>
              <a:ahLst/>
              <a:cxnLst/>
              <a:rect l="l" t="t" r="r" b="b"/>
              <a:pathLst>
                <a:path w="7809" h="16134" extrusionOk="0">
                  <a:moveTo>
                    <a:pt x="7406" y="1"/>
                  </a:moveTo>
                  <a:cubicBezTo>
                    <a:pt x="5351" y="1"/>
                    <a:pt x="3556" y="913"/>
                    <a:pt x="2430" y="2195"/>
                  </a:cubicBezTo>
                  <a:cubicBezTo>
                    <a:pt x="1230" y="3562"/>
                    <a:pt x="706" y="5304"/>
                    <a:pt x="441" y="7067"/>
                  </a:cubicBezTo>
                  <a:cubicBezTo>
                    <a:pt x="1" y="10000"/>
                    <a:pt x="270" y="13086"/>
                    <a:pt x="1169" y="16134"/>
                  </a:cubicBezTo>
                  <a:cubicBezTo>
                    <a:pt x="1101" y="15410"/>
                    <a:pt x="18" y="2705"/>
                    <a:pt x="7809" y="13"/>
                  </a:cubicBezTo>
                  <a:cubicBezTo>
                    <a:pt x="7674" y="5"/>
                    <a:pt x="7539" y="1"/>
                    <a:pt x="7406" y="1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61" name="Google Shape;9261;p32"/>
            <p:cNvSpPr/>
            <p:nvPr/>
          </p:nvSpPr>
          <p:spPr>
            <a:xfrm>
              <a:off x="-1601967" y="3485300"/>
              <a:ext cx="755746" cy="483462"/>
            </a:xfrm>
            <a:custGeom>
              <a:avLst/>
              <a:gdLst/>
              <a:ahLst/>
              <a:cxnLst/>
              <a:rect l="l" t="t" r="r" b="b"/>
              <a:pathLst>
                <a:path w="22027" h="14091" extrusionOk="0">
                  <a:moveTo>
                    <a:pt x="0" y="0"/>
                  </a:moveTo>
                  <a:lnTo>
                    <a:pt x="0" y="0"/>
                  </a:lnTo>
                  <a:cubicBezTo>
                    <a:pt x="3832" y="7697"/>
                    <a:pt x="9256" y="12820"/>
                    <a:pt x="14731" y="13912"/>
                  </a:cubicBezTo>
                  <a:cubicBezTo>
                    <a:pt x="15284" y="14022"/>
                    <a:pt x="15841" y="14091"/>
                    <a:pt x="16393" y="14091"/>
                  </a:cubicBezTo>
                  <a:cubicBezTo>
                    <a:pt x="17350" y="14091"/>
                    <a:pt x="18289" y="13882"/>
                    <a:pt x="19157" y="13315"/>
                  </a:cubicBezTo>
                  <a:cubicBezTo>
                    <a:pt x="20525" y="12421"/>
                    <a:pt x="21694" y="10519"/>
                    <a:pt x="22026" y="7950"/>
                  </a:cubicBezTo>
                  <a:cubicBezTo>
                    <a:pt x="21642" y="5424"/>
                    <a:pt x="20016" y="3317"/>
                    <a:pt x="18601" y="2677"/>
                  </a:cubicBezTo>
                  <a:cubicBezTo>
                    <a:pt x="17209" y="2047"/>
                    <a:pt x="15809" y="1843"/>
                    <a:pt x="14410" y="1843"/>
                  </a:cubicBezTo>
                  <a:cubicBezTo>
                    <a:pt x="12692" y="1843"/>
                    <a:pt x="10975" y="2151"/>
                    <a:pt x="9273" y="2357"/>
                  </a:cubicBezTo>
                  <a:cubicBezTo>
                    <a:pt x="8459" y="2455"/>
                    <a:pt x="7631" y="2524"/>
                    <a:pt x="6800" y="2524"/>
                  </a:cubicBezTo>
                  <a:cubicBezTo>
                    <a:pt x="4478" y="2524"/>
                    <a:pt x="2134" y="1981"/>
                    <a:pt x="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62" name="Google Shape;9262;p32"/>
            <p:cNvSpPr/>
            <p:nvPr/>
          </p:nvSpPr>
          <p:spPr>
            <a:xfrm>
              <a:off x="-1601967" y="3485300"/>
              <a:ext cx="755746" cy="483531"/>
            </a:xfrm>
            <a:custGeom>
              <a:avLst/>
              <a:gdLst/>
              <a:ahLst/>
              <a:cxnLst/>
              <a:rect l="l" t="t" r="r" b="b"/>
              <a:pathLst>
                <a:path w="22027" h="14093" extrusionOk="0">
                  <a:moveTo>
                    <a:pt x="0" y="0"/>
                  </a:moveTo>
                  <a:lnTo>
                    <a:pt x="0" y="0"/>
                  </a:lnTo>
                  <a:cubicBezTo>
                    <a:pt x="3832" y="7697"/>
                    <a:pt x="9256" y="12820"/>
                    <a:pt x="14731" y="13912"/>
                  </a:cubicBezTo>
                  <a:cubicBezTo>
                    <a:pt x="15285" y="14023"/>
                    <a:pt x="15842" y="14093"/>
                    <a:pt x="16394" y="14093"/>
                  </a:cubicBezTo>
                  <a:cubicBezTo>
                    <a:pt x="17351" y="14093"/>
                    <a:pt x="18289" y="13883"/>
                    <a:pt x="19157" y="13315"/>
                  </a:cubicBezTo>
                  <a:cubicBezTo>
                    <a:pt x="20525" y="12418"/>
                    <a:pt x="21694" y="10518"/>
                    <a:pt x="22026" y="7950"/>
                  </a:cubicBezTo>
                  <a:lnTo>
                    <a:pt x="22026" y="7950"/>
                  </a:lnTo>
                  <a:cubicBezTo>
                    <a:pt x="22026" y="7950"/>
                    <a:pt x="18802" y="8916"/>
                    <a:pt x="14978" y="8916"/>
                  </a:cubicBezTo>
                  <a:cubicBezTo>
                    <a:pt x="13180" y="8916"/>
                    <a:pt x="11251" y="8703"/>
                    <a:pt x="9461" y="8076"/>
                  </a:cubicBezTo>
                  <a:cubicBezTo>
                    <a:pt x="3863" y="6112"/>
                    <a:pt x="1" y="1"/>
                    <a:pt x="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63" name="Google Shape;9263;p32"/>
            <p:cNvSpPr/>
            <p:nvPr/>
          </p:nvSpPr>
          <p:spPr>
            <a:xfrm>
              <a:off x="-1602001" y="3485232"/>
              <a:ext cx="755609" cy="385233"/>
            </a:xfrm>
            <a:custGeom>
              <a:avLst/>
              <a:gdLst/>
              <a:ahLst/>
              <a:cxnLst/>
              <a:rect l="l" t="t" r="r" b="b"/>
              <a:pathLst>
                <a:path w="22023" h="11228" extrusionOk="0">
                  <a:moveTo>
                    <a:pt x="0" y="1"/>
                  </a:moveTo>
                  <a:lnTo>
                    <a:pt x="0" y="1"/>
                  </a:lnTo>
                  <a:cubicBezTo>
                    <a:pt x="1319" y="2153"/>
                    <a:pt x="2919" y="3973"/>
                    <a:pt x="4643" y="5485"/>
                  </a:cubicBezTo>
                  <a:cubicBezTo>
                    <a:pt x="5508" y="6238"/>
                    <a:pt x="6426" y="6867"/>
                    <a:pt x="7362" y="7417"/>
                  </a:cubicBezTo>
                  <a:cubicBezTo>
                    <a:pt x="8309" y="7928"/>
                    <a:pt x="9281" y="8367"/>
                    <a:pt x="10271" y="8636"/>
                  </a:cubicBezTo>
                  <a:cubicBezTo>
                    <a:pt x="10628" y="8729"/>
                    <a:pt x="10984" y="8806"/>
                    <a:pt x="11340" y="8874"/>
                  </a:cubicBezTo>
                  <a:cubicBezTo>
                    <a:pt x="10773" y="9354"/>
                    <a:pt x="10088" y="9616"/>
                    <a:pt x="9383" y="9616"/>
                  </a:cubicBezTo>
                  <a:cubicBezTo>
                    <a:pt x="9034" y="9616"/>
                    <a:pt x="8680" y="9552"/>
                    <a:pt x="8334" y="9418"/>
                  </a:cubicBezTo>
                  <a:lnTo>
                    <a:pt x="8334" y="9418"/>
                  </a:lnTo>
                  <a:cubicBezTo>
                    <a:pt x="8774" y="9668"/>
                    <a:pt x="9261" y="9785"/>
                    <a:pt x="9756" y="9785"/>
                  </a:cubicBezTo>
                  <a:cubicBezTo>
                    <a:pt x="10527" y="9785"/>
                    <a:pt x="11315" y="9500"/>
                    <a:pt x="11971" y="8982"/>
                  </a:cubicBezTo>
                  <a:cubicBezTo>
                    <a:pt x="12397" y="9047"/>
                    <a:pt x="12825" y="9096"/>
                    <a:pt x="13251" y="9123"/>
                  </a:cubicBezTo>
                  <a:cubicBezTo>
                    <a:pt x="13749" y="9162"/>
                    <a:pt x="14248" y="9182"/>
                    <a:pt x="14745" y="9182"/>
                  </a:cubicBezTo>
                  <a:cubicBezTo>
                    <a:pt x="15239" y="9182"/>
                    <a:pt x="15730" y="9162"/>
                    <a:pt x="16220" y="9121"/>
                  </a:cubicBezTo>
                  <a:cubicBezTo>
                    <a:pt x="16345" y="9111"/>
                    <a:pt x="16471" y="9092"/>
                    <a:pt x="16597" y="9079"/>
                  </a:cubicBezTo>
                  <a:lnTo>
                    <a:pt x="16597" y="9079"/>
                  </a:lnTo>
                  <a:cubicBezTo>
                    <a:pt x="16012" y="10286"/>
                    <a:pt x="14999" y="11125"/>
                    <a:pt x="13872" y="11219"/>
                  </a:cubicBezTo>
                  <a:cubicBezTo>
                    <a:pt x="13942" y="11225"/>
                    <a:pt x="14011" y="11228"/>
                    <a:pt x="14081" y="11228"/>
                  </a:cubicBezTo>
                  <a:cubicBezTo>
                    <a:pt x="15271" y="11228"/>
                    <a:pt x="16448" y="10420"/>
                    <a:pt x="17153" y="9027"/>
                  </a:cubicBezTo>
                  <a:cubicBezTo>
                    <a:pt x="18802" y="8839"/>
                    <a:pt x="20434" y="8501"/>
                    <a:pt x="22023" y="7957"/>
                  </a:cubicBezTo>
                  <a:lnTo>
                    <a:pt x="22023" y="7957"/>
                  </a:lnTo>
                  <a:cubicBezTo>
                    <a:pt x="21289" y="8108"/>
                    <a:pt x="20553" y="8229"/>
                    <a:pt x="19813" y="8328"/>
                  </a:cubicBezTo>
                  <a:cubicBezTo>
                    <a:pt x="19508" y="7307"/>
                    <a:pt x="18920" y="6546"/>
                    <a:pt x="18281" y="6036"/>
                  </a:cubicBezTo>
                  <a:cubicBezTo>
                    <a:pt x="17628" y="5519"/>
                    <a:pt x="16925" y="5238"/>
                    <a:pt x="16227" y="4996"/>
                  </a:cubicBezTo>
                  <a:lnTo>
                    <a:pt x="16227" y="4996"/>
                  </a:lnTo>
                  <a:cubicBezTo>
                    <a:pt x="16907" y="5336"/>
                    <a:pt x="17588" y="5718"/>
                    <a:pt x="18169" y="6297"/>
                  </a:cubicBezTo>
                  <a:cubicBezTo>
                    <a:pt x="18713" y="6834"/>
                    <a:pt x="19166" y="7568"/>
                    <a:pt x="19366" y="8390"/>
                  </a:cubicBezTo>
                  <a:cubicBezTo>
                    <a:pt x="19283" y="8398"/>
                    <a:pt x="19199" y="8414"/>
                    <a:pt x="19114" y="8423"/>
                  </a:cubicBezTo>
                  <a:cubicBezTo>
                    <a:pt x="18140" y="8542"/>
                    <a:pt x="17164" y="8633"/>
                    <a:pt x="16186" y="8645"/>
                  </a:cubicBezTo>
                  <a:cubicBezTo>
                    <a:pt x="15937" y="8651"/>
                    <a:pt x="15688" y="8654"/>
                    <a:pt x="15438" y="8654"/>
                  </a:cubicBezTo>
                  <a:cubicBezTo>
                    <a:pt x="14979" y="8654"/>
                    <a:pt x="14518" y="8643"/>
                    <a:pt x="14058" y="8619"/>
                  </a:cubicBezTo>
                  <a:cubicBezTo>
                    <a:pt x="13724" y="6691"/>
                    <a:pt x="12574" y="5127"/>
                    <a:pt x="11276" y="4721"/>
                  </a:cubicBezTo>
                  <a:lnTo>
                    <a:pt x="11276" y="4721"/>
                  </a:lnTo>
                  <a:cubicBezTo>
                    <a:pt x="12518" y="5307"/>
                    <a:pt x="13443" y="6924"/>
                    <a:pt x="13627" y="8589"/>
                  </a:cubicBezTo>
                  <a:cubicBezTo>
                    <a:pt x="12522" y="8507"/>
                    <a:pt x="11420" y="8340"/>
                    <a:pt x="10333" y="8028"/>
                  </a:cubicBezTo>
                  <a:cubicBezTo>
                    <a:pt x="9706" y="7870"/>
                    <a:pt x="9090" y="7636"/>
                    <a:pt x="8480" y="7365"/>
                  </a:cubicBezTo>
                  <a:cubicBezTo>
                    <a:pt x="8294" y="5812"/>
                    <a:pt x="7630" y="4403"/>
                    <a:pt x="6728" y="3561"/>
                  </a:cubicBezTo>
                  <a:lnTo>
                    <a:pt x="6728" y="3561"/>
                  </a:lnTo>
                  <a:cubicBezTo>
                    <a:pt x="7500" y="4504"/>
                    <a:pt x="7966" y="5849"/>
                    <a:pt x="8039" y="7162"/>
                  </a:cubicBezTo>
                  <a:cubicBezTo>
                    <a:pt x="7856" y="7075"/>
                    <a:pt x="7674" y="6985"/>
                    <a:pt x="7494" y="6892"/>
                  </a:cubicBezTo>
                  <a:cubicBezTo>
                    <a:pt x="6571" y="6381"/>
                    <a:pt x="5681" y="5755"/>
                    <a:pt x="4807" y="5079"/>
                  </a:cubicBezTo>
                  <a:cubicBezTo>
                    <a:pt x="3938" y="4388"/>
                    <a:pt x="3102" y="3600"/>
                    <a:pt x="2301" y="2750"/>
                  </a:cubicBezTo>
                  <a:cubicBezTo>
                    <a:pt x="1490" y="1911"/>
                    <a:pt x="722" y="992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64" name="Google Shape;9264;p32"/>
            <p:cNvSpPr/>
            <p:nvPr/>
          </p:nvSpPr>
          <p:spPr>
            <a:xfrm>
              <a:off x="-1601933" y="3485300"/>
              <a:ext cx="755746" cy="272799"/>
            </a:xfrm>
            <a:custGeom>
              <a:avLst/>
              <a:gdLst/>
              <a:ahLst/>
              <a:cxnLst/>
              <a:rect l="l" t="t" r="r" b="b"/>
              <a:pathLst>
                <a:path w="22027" h="7951" extrusionOk="0">
                  <a:moveTo>
                    <a:pt x="1" y="0"/>
                  </a:moveTo>
                  <a:cubicBezTo>
                    <a:pt x="1" y="0"/>
                    <a:pt x="3414" y="4605"/>
                    <a:pt x="8378" y="4605"/>
                  </a:cubicBezTo>
                  <a:cubicBezTo>
                    <a:pt x="8637" y="4605"/>
                    <a:pt x="8900" y="4593"/>
                    <a:pt x="9167" y="4566"/>
                  </a:cubicBezTo>
                  <a:cubicBezTo>
                    <a:pt x="11281" y="4358"/>
                    <a:pt x="13257" y="4038"/>
                    <a:pt x="15058" y="4038"/>
                  </a:cubicBezTo>
                  <a:cubicBezTo>
                    <a:pt x="17846" y="4038"/>
                    <a:pt x="20213" y="4806"/>
                    <a:pt x="22027" y="7950"/>
                  </a:cubicBezTo>
                  <a:cubicBezTo>
                    <a:pt x="21643" y="5424"/>
                    <a:pt x="20016" y="3317"/>
                    <a:pt x="18601" y="2677"/>
                  </a:cubicBezTo>
                  <a:cubicBezTo>
                    <a:pt x="17209" y="2047"/>
                    <a:pt x="15810" y="1843"/>
                    <a:pt x="14411" y="1843"/>
                  </a:cubicBezTo>
                  <a:cubicBezTo>
                    <a:pt x="12694" y="1843"/>
                    <a:pt x="10977" y="2151"/>
                    <a:pt x="9273" y="2357"/>
                  </a:cubicBezTo>
                  <a:cubicBezTo>
                    <a:pt x="8459" y="2455"/>
                    <a:pt x="7631" y="2524"/>
                    <a:pt x="6800" y="2524"/>
                  </a:cubicBezTo>
                  <a:cubicBezTo>
                    <a:pt x="4479" y="2524"/>
                    <a:pt x="2134" y="1981"/>
                    <a:pt x="1" y="0"/>
                  </a:cubicBezTo>
                  <a:close/>
                </a:path>
              </a:pathLst>
            </a:custGeom>
            <a:solidFill>
              <a:srgbClr val="000000">
                <a:alpha val="18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65" name="Google Shape;9265;p32"/>
            <p:cNvSpPr/>
            <p:nvPr/>
          </p:nvSpPr>
          <p:spPr>
            <a:xfrm>
              <a:off x="-1349033" y="3757997"/>
              <a:ext cx="502813" cy="210835"/>
            </a:xfrm>
            <a:custGeom>
              <a:avLst/>
              <a:gdLst/>
              <a:ahLst/>
              <a:cxnLst/>
              <a:rect l="l" t="t" r="r" b="b"/>
              <a:pathLst>
                <a:path w="14655" h="6145" extrusionOk="0">
                  <a:moveTo>
                    <a:pt x="14654" y="1"/>
                  </a:moveTo>
                  <a:lnTo>
                    <a:pt x="14654" y="1"/>
                  </a:lnTo>
                  <a:cubicBezTo>
                    <a:pt x="13106" y="3262"/>
                    <a:pt x="10453" y="4241"/>
                    <a:pt x="7825" y="4241"/>
                  </a:cubicBezTo>
                  <a:cubicBezTo>
                    <a:pt x="4060" y="4241"/>
                    <a:pt x="345" y="2231"/>
                    <a:pt x="0" y="2040"/>
                  </a:cubicBezTo>
                  <a:lnTo>
                    <a:pt x="0" y="2040"/>
                  </a:lnTo>
                  <a:cubicBezTo>
                    <a:pt x="2344" y="4101"/>
                    <a:pt x="4845" y="5462"/>
                    <a:pt x="7359" y="5964"/>
                  </a:cubicBezTo>
                  <a:cubicBezTo>
                    <a:pt x="7913" y="6075"/>
                    <a:pt x="8470" y="6145"/>
                    <a:pt x="9022" y="6145"/>
                  </a:cubicBezTo>
                  <a:cubicBezTo>
                    <a:pt x="9979" y="6145"/>
                    <a:pt x="10917" y="5935"/>
                    <a:pt x="11785" y="5367"/>
                  </a:cubicBezTo>
                  <a:cubicBezTo>
                    <a:pt x="13153" y="4470"/>
                    <a:pt x="14322" y="2570"/>
                    <a:pt x="14654" y="1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66" name="Google Shape;9266;p32"/>
            <p:cNvSpPr/>
            <p:nvPr/>
          </p:nvSpPr>
          <p:spPr>
            <a:xfrm>
              <a:off x="377209" y="2410708"/>
              <a:ext cx="1878370" cy="1072839"/>
            </a:xfrm>
            <a:custGeom>
              <a:avLst/>
              <a:gdLst/>
              <a:ahLst/>
              <a:cxnLst/>
              <a:rect l="l" t="t" r="r" b="b"/>
              <a:pathLst>
                <a:path w="54747" h="31269" extrusionOk="0">
                  <a:moveTo>
                    <a:pt x="54546" y="0"/>
                  </a:moveTo>
                  <a:cubicBezTo>
                    <a:pt x="49601" y="1911"/>
                    <a:pt x="45323" y="5215"/>
                    <a:pt x="41189" y="8408"/>
                  </a:cubicBezTo>
                  <a:cubicBezTo>
                    <a:pt x="38704" y="10326"/>
                    <a:pt x="36158" y="12284"/>
                    <a:pt x="33459" y="13952"/>
                  </a:cubicBezTo>
                  <a:cubicBezTo>
                    <a:pt x="33104" y="9720"/>
                    <a:pt x="34485" y="5299"/>
                    <a:pt x="37201" y="2039"/>
                  </a:cubicBezTo>
                  <a:lnTo>
                    <a:pt x="36773" y="1683"/>
                  </a:lnTo>
                  <a:cubicBezTo>
                    <a:pt x="33907" y="5124"/>
                    <a:pt x="32476" y="9820"/>
                    <a:pt x="32926" y="14278"/>
                  </a:cubicBezTo>
                  <a:cubicBezTo>
                    <a:pt x="31774" y="14969"/>
                    <a:pt x="30597" y="15609"/>
                    <a:pt x="29377" y="16160"/>
                  </a:cubicBezTo>
                  <a:cubicBezTo>
                    <a:pt x="26253" y="17575"/>
                    <a:pt x="22859" y="18459"/>
                    <a:pt x="19577" y="19312"/>
                  </a:cubicBezTo>
                  <a:cubicBezTo>
                    <a:pt x="18361" y="19628"/>
                    <a:pt x="17098" y="19956"/>
                    <a:pt x="15869" y="20306"/>
                  </a:cubicBezTo>
                  <a:cubicBezTo>
                    <a:pt x="14299" y="20754"/>
                    <a:pt x="12563" y="21302"/>
                    <a:pt x="10812" y="22020"/>
                  </a:cubicBezTo>
                  <a:cubicBezTo>
                    <a:pt x="11069" y="21671"/>
                    <a:pt x="11361" y="21344"/>
                    <a:pt x="11740" y="20993"/>
                  </a:cubicBezTo>
                  <a:cubicBezTo>
                    <a:pt x="13941" y="18959"/>
                    <a:pt x="15561" y="16366"/>
                    <a:pt x="16422" y="13493"/>
                  </a:cubicBezTo>
                  <a:lnTo>
                    <a:pt x="15887" y="13332"/>
                  </a:lnTo>
                  <a:cubicBezTo>
                    <a:pt x="15054" y="16109"/>
                    <a:pt x="13491" y="18617"/>
                    <a:pt x="11361" y="20583"/>
                  </a:cubicBezTo>
                  <a:cubicBezTo>
                    <a:pt x="10708" y="21186"/>
                    <a:pt x="10281" y="21723"/>
                    <a:pt x="9900" y="22408"/>
                  </a:cubicBezTo>
                  <a:cubicBezTo>
                    <a:pt x="7537" y="23460"/>
                    <a:pt x="5193" y="24842"/>
                    <a:pt x="3234" y="26742"/>
                  </a:cubicBezTo>
                  <a:cubicBezTo>
                    <a:pt x="1946" y="27992"/>
                    <a:pt x="859" y="29428"/>
                    <a:pt x="1" y="31004"/>
                  </a:cubicBezTo>
                  <a:lnTo>
                    <a:pt x="491" y="31269"/>
                  </a:lnTo>
                  <a:cubicBezTo>
                    <a:pt x="1322" y="29741"/>
                    <a:pt x="2376" y="28352"/>
                    <a:pt x="3624" y="27141"/>
                  </a:cubicBezTo>
                  <a:cubicBezTo>
                    <a:pt x="5290" y="25525"/>
                    <a:pt x="7249" y="24292"/>
                    <a:pt x="9261" y="23320"/>
                  </a:cubicBezTo>
                  <a:cubicBezTo>
                    <a:pt x="11289" y="24656"/>
                    <a:pt x="13826" y="25377"/>
                    <a:pt x="16604" y="25404"/>
                  </a:cubicBezTo>
                  <a:cubicBezTo>
                    <a:pt x="16657" y="25405"/>
                    <a:pt x="16709" y="25405"/>
                    <a:pt x="16762" y="25405"/>
                  </a:cubicBezTo>
                  <a:cubicBezTo>
                    <a:pt x="19031" y="25405"/>
                    <a:pt x="21460" y="24957"/>
                    <a:pt x="24185" y="24038"/>
                  </a:cubicBezTo>
                  <a:lnTo>
                    <a:pt x="24007" y="23511"/>
                  </a:lnTo>
                  <a:cubicBezTo>
                    <a:pt x="21342" y="24411"/>
                    <a:pt x="18968" y="24849"/>
                    <a:pt x="16758" y="24849"/>
                  </a:cubicBezTo>
                  <a:cubicBezTo>
                    <a:pt x="16709" y="24849"/>
                    <a:pt x="16660" y="24849"/>
                    <a:pt x="16611" y="24849"/>
                  </a:cubicBezTo>
                  <a:cubicBezTo>
                    <a:pt x="14074" y="24826"/>
                    <a:pt x="11754" y="24196"/>
                    <a:pt x="9865" y="23038"/>
                  </a:cubicBezTo>
                  <a:cubicBezTo>
                    <a:pt x="11979" y="22073"/>
                    <a:pt x="14123" y="21386"/>
                    <a:pt x="16024" y="20844"/>
                  </a:cubicBezTo>
                  <a:cubicBezTo>
                    <a:pt x="17249" y="20495"/>
                    <a:pt x="18505" y="20167"/>
                    <a:pt x="19721" y="19849"/>
                  </a:cubicBezTo>
                  <a:cubicBezTo>
                    <a:pt x="23024" y="18989"/>
                    <a:pt x="26442" y="18101"/>
                    <a:pt x="29609" y="16666"/>
                  </a:cubicBezTo>
                  <a:cubicBezTo>
                    <a:pt x="31472" y="15824"/>
                    <a:pt x="33238" y="14790"/>
                    <a:pt x="34950" y="13664"/>
                  </a:cubicBezTo>
                  <a:cubicBezTo>
                    <a:pt x="37717" y="12848"/>
                    <a:pt x="40391" y="12444"/>
                    <a:pt x="43052" y="12444"/>
                  </a:cubicBezTo>
                  <a:cubicBezTo>
                    <a:pt x="44021" y="12444"/>
                    <a:pt x="44987" y="12497"/>
                    <a:pt x="45956" y="12604"/>
                  </a:cubicBezTo>
                  <a:lnTo>
                    <a:pt x="46017" y="12050"/>
                  </a:lnTo>
                  <a:cubicBezTo>
                    <a:pt x="45032" y="11942"/>
                    <a:pt x="44049" y="11887"/>
                    <a:pt x="43065" y="11887"/>
                  </a:cubicBezTo>
                  <a:cubicBezTo>
                    <a:pt x="40849" y="11887"/>
                    <a:pt x="38626" y="12162"/>
                    <a:pt x="36352" y="12712"/>
                  </a:cubicBezTo>
                  <a:cubicBezTo>
                    <a:pt x="38125" y="11473"/>
                    <a:pt x="39842" y="10153"/>
                    <a:pt x="41529" y="8850"/>
                  </a:cubicBezTo>
                  <a:cubicBezTo>
                    <a:pt x="45634" y="5680"/>
                    <a:pt x="49878" y="2403"/>
                    <a:pt x="54747" y="521"/>
                  </a:cubicBezTo>
                  <a:lnTo>
                    <a:pt x="5454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67" name="Google Shape;9267;p32"/>
            <p:cNvSpPr/>
            <p:nvPr/>
          </p:nvSpPr>
          <p:spPr>
            <a:xfrm>
              <a:off x="2071474" y="2050727"/>
              <a:ext cx="996500" cy="541686"/>
            </a:xfrm>
            <a:custGeom>
              <a:avLst/>
              <a:gdLst/>
              <a:ahLst/>
              <a:cxnLst/>
              <a:rect l="l" t="t" r="r" b="b"/>
              <a:pathLst>
                <a:path w="29044" h="15788" extrusionOk="0">
                  <a:moveTo>
                    <a:pt x="29043" y="0"/>
                  </a:moveTo>
                  <a:lnTo>
                    <a:pt x="29043" y="0"/>
                  </a:lnTo>
                  <a:cubicBezTo>
                    <a:pt x="22285" y="3527"/>
                    <a:pt x="13563" y="1112"/>
                    <a:pt x="6851" y="4721"/>
                  </a:cubicBezTo>
                  <a:cubicBezTo>
                    <a:pt x="3571" y="6483"/>
                    <a:pt x="952" y="9743"/>
                    <a:pt x="0" y="13342"/>
                  </a:cubicBezTo>
                  <a:cubicBezTo>
                    <a:pt x="3130" y="14818"/>
                    <a:pt x="6557" y="15788"/>
                    <a:pt x="10007" y="15788"/>
                  </a:cubicBezTo>
                  <a:cubicBezTo>
                    <a:pt x="10438" y="15788"/>
                    <a:pt x="10869" y="15773"/>
                    <a:pt x="11300" y="15741"/>
                  </a:cubicBezTo>
                  <a:cubicBezTo>
                    <a:pt x="15183" y="15458"/>
                    <a:pt x="19048" y="13772"/>
                    <a:pt x="21509" y="10757"/>
                  </a:cubicBezTo>
                  <a:cubicBezTo>
                    <a:pt x="22908" y="9045"/>
                    <a:pt x="23807" y="6990"/>
                    <a:pt x="24853" y="5043"/>
                  </a:cubicBezTo>
                  <a:cubicBezTo>
                    <a:pt x="25897" y="3094"/>
                    <a:pt x="27168" y="1170"/>
                    <a:pt x="2904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68" name="Google Shape;9268;p32"/>
            <p:cNvSpPr/>
            <p:nvPr/>
          </p:nvSpPr>
          <p:spPr>
            <a:xfrm>
              <a:off x="2071474" y="2050727"/>
              <a:ext cx="996500" cy="457798"/>
            </a:xfrm>
            <a:custGeom>
              <a:avLst/>
              <a:gdLst/>
              <a:ahLst/>
              <a:cxnLst/>
              <a:rect l="l" t="t" r="r" b="b"/>
              <a:pathLst>
                <a:path w="29044" h="13343" extrusionOk="0">
                  <a:moveTo>
                    <a:pt x="29043" y="0"/>
                  </a:moveTo>
                  <a:lnTo>
                    <a:pt x="29043" y="0"/>
                  </a:lnTo>
                  <a:cubicBezTo>
                    <a:pt x="22285" y="3527"/>
                    <a:pt x="13563" y="1112"/>
                    <a:pt x="6851" y="4719"/>
                  </a:cubicBezTo>
                  <a:cubicBezTo>
                    <a:pt x="3571" y="6483"/>
                    <a:pt x="952" y="9742"/>
                    <a:pt x="0" y="13342"/>
                  </a:cubicBezTo>
                  <a:cubicBezTo>
                    <a:pt x="4636" y="7942"/>
                    <a:pt x="10093" y="6760"/>
                    <a:pt x="17076" y="5893"/>
                  </a:cubicBezTo>
                  <a:cubicBezTo>
                    <a:pt x="21066" y="5399"/>
                    <a:pt x="26285" y="1959"/>
                    <a:pt x="28247" y="576"/>
                  </a:cubicBezTo>
                  <a:cubicBezTo>
                    <a:pt x="28502" y="371"/>
                    <a:pt x="28764" y="176"/>
                    <a:pt x="2904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69" name="Google Shape;9269;p32"/>
            <p:cNvSpPr/>
            <p:nvPr/>
          </p:nvSpPr>
          <p:spPr>
            <a:xfrm>
              <a:off x="2261174" y="2103016"/>
              <a:ext cx="656076" cy="137720"/>
            </a:xfrm>
            <a:custGeom>
              <a:avLst/>
              <a:gdLst/>
              <a:ahLst/>
              <a:cxnLst/>
              <a:rect l="l" t="t" r="r" b="b"/>
              <a:pathLst>
                <a:path w="19122" h="4014" extrusionOk="0">
                  <a:moveTo>
                    <a:pt x="19121" y="1"/>
                  </a:moveTo>
                  <a:lnTo>
                    <a:pt x="19121" y="1"/>
                  </a:lnTo>
                  <a:cubicBezTo>
                    <a:pt x="13249" y="1260"/>
                    <a:pt x="6650" y="330"/>
                    <a:pt x="1319" y="3195"/>
                  </a:cubicBezTo>
                  <a:cubicBezTo>
                    <a:pt x="866" y="3440"/>
                    <a:pt x="427" y="3714"/>
                    <a:pt x="1" y="4013"/>
                  </a:cubicBezTo>
                  <a:cubicBezTo>
                    <a:pt x="978" y="3544"/>
                    <a:pt x="2021" y="3222"/>
                    <a:pt x="3074" y="2964"/>
                  </a:cubicBezTo>
                  <a:cubicBezTo>
                    <a:pt x="4787" y="2544"/>
                    <a:pt x="6535" y="2286"/>
                    <a:pt x="8283" y="2061"/>
                  </a:cubicBezTo>
                  <a:cubicBezTo>
                    <a:pt x="11335" y="1668"/>
                    <a:pt x="14427" y="1384"/>
                    <a:pt x="17393" y="515"/>
                  </a:cubicBezTo>
                  <a:cubicBezTo>
                    <a:pt x="17816" y="391"/>
                    <a:pt x="18599" y="252"/>
                    <a:pt x="19121" y="1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70" name="Google Shape;9270;p32"/>
            <p:cNvSpPr/>
            <p:nvPr/>
          </p:nvSpPr>
          <p:spPr>
            <a:xfrm>
              <a:off x="2071474" y="2050658"/>
              <a:ext cx="996431" cy="457661"/>
            </a:xfrm>
            <a:custGeom>
              <a:avLst/>
              <a:gdLst/>
              <a:ahLst/>
              <a:cxnLst/>
              <a:rect l="l" t="t" r="r" b="b"/>
              <a:pathLst>
                <a:path w="29042" h="13339" extrusionOk="0">
                  <a:moveTo>
                    <a:pt x="29042" y="1"/>
                  </a:moveTo>
                  <a:lnTo>
                    <a:pt x="29042" y="1"/>
                  </a:lnTo>
                  <a:cubicBezTo>
                    <a:pt x="27910" y="762"/>
                    <a:pt x="26769" y="1486"/>
                    <a:pt x="25591" y="2159"/>
                  </a:cubicBezTo>
                  <a:cubicBezTo>
                    <a:pt x="24423" y="2845"/>
                    <a:pt x="23227" y="3483"/>
                    <a:pt x="22000" y="4043"/>
                  </a:cubicBezTo>
                  <a:cubicBezTo>
                    <a:pt x="20772" y="4596"/>
                    <a:pt x="19521" y="5112"/>
                    <a:pt x="18223" y="5414"/>
                  </a:cubicBezTo>
                  <a:cubicBezTo>
                    <a:pt x="17578" y="5582"/>
                    <a:pt x="16922" y="5643"/>
                    <a:pt x="16241" y="5731"/>
                  </a:cubicBezTo>
                  <a:cubicBezTo>
                    <a:pt x="15566" y="5814"/>
                    <a:pt x="14889" y="5908"/>
                    <a:pt x="14215" y="6008"/>
                  </a:cubicBezTo>
                  <a:cubicBezTo>
                    <a:pt x="14084" y="6029"/>
                    <a:pt x="13952" y="6055"/>
                    <a:pt x="13821" y="6076"/>
                  </a:cubicBezTo>
                  <a:cubicBezTo>
                    <a:pt x="14204" y="5247"/>
                    <a:pt x="14928" y="4537"/>
                    <a:pt x="15837" y="4176"/>
                  </a:cubicBezTo>
                  <a:lnTo>
                    <a:pt x="15837" y="4176"/>
                  </a:lnTo>
                  <a:cubicBezTo>
                    <a:pt x="14754" y="4406"/>
                    <a:pt x="13748" y="5140"/>
                    <a:pt x="13180" y="6186"/>
                  </a:cubicBezTo>
                  <a:cubicBezTo>
                    <a:pt x="11297" y="6529"/>
                    <a:pt x="9420" y="6988"/>
                    <a:pt x="7630" y="7689"/>
                  </a:cubicBezTo>
                  <a:cubicBezTo>
                    <a:pt x="7637" y="6860"/>
                    <a:pt x="7932" y="6002"/>
                    <a:pt x="8493" y="5317"/>
                  </a:cubicBezTo>
                  <a:lnTo>
                    <a:pt x="8493" y="5317"/>
                  </a:lnTo>
                  <a:cubicBezTo>
                    <a:pt x="7754" y="5942"/>
                    <a:pt x="7240" y="6874"/>
                    <a:pt x="7108" y="7901"/>
                  </a:cubicBezTo>
                  <a:cubicBezTo>
                    <a:pt x="6849" y="8011"/>
                    <a:pt x="6593" y="8122"/>
                    <a:pt x="6339" y="8243"/>
                  </a:cubicBezTo>
                  <a:cubicBezTo>
                    <a:pt x="5100" y="8835"/>
                    <a:pt x="3927" y="9567"/>
                    <a:pt x="2864" y="10429"/>
                  </a:cubicBezTo>
                  <a:cubicBezTo>
                    <a:pt x="1810" y="11301"/>
                    <a:pt x="847" y="12275"/>
                    <a:pt x="0" y="13338"/>
                  </a:cubicBezTo>
                  <a:cubicBezTo>
                    <a:pt x="1149" y="12124"/>
                    <a:pt x="2415" y="11022"/>
                    <a:pt x="3799" y="10105"/>
                  </a:cubicBezTo>
                  <a:cubicBezTo>
                    <a:pt x="4676" y="10614"/>
                    <a:pt x="5585" y="11106"/>
                    <a:pt x="6561" y="11429"/>
                  </a:cubicBezTo>
                  <a:cubicBezTo>
                    <a:pt x="7248" y="11657"/>
                    <a:pt x="7973" y="11799"/>
                    <a:pt x="8692" y="11799"/>
                  </a:cubicBezTo>
                  <a:cubicBezTo>
                    <a:pt x="9001" y="11799"/>
                    <a:pt x="9310" y="11773"/>
                    <a:pt x="9613" y="11716"/>
                  </a:cubicBezTo>
                  <a:lnTo>
                    <a:pt x="9613" y="11716"/>
                  </a:lnTo>
                  <a:cubicBezTo>
                    <a:pt x="9461" y="11730"/>
                    <a:pt x="9310" y="11737"/>
                    <a:pt x="9158" y="11737"/>
                  </a:cubicBezTo>
                  <a:cubicBezTo>
                    <a:pt x="8293" y="11737"/>
                    <a:pt x="7443" y="11511"/>
                    <a:pt x="6661" y="11170"/>
                  </a:cubicBezTo>
                  <a:cubicBezTo>
                    <a:pt x="5828" y="10804"/>
                    <a:pt x="5060" y="10309"/>
                    <a:pt x="4309" y="9785"/>
                  </a:cubicBezTo>
                  <a:cubicBezTo>
                    <a:pt x="5017" y="9349"/>
                    <a:pt x="5751" y="8956"/>
                    <a:pt x="6519" y="8629"/>
                  </a:cubicBezTo>
                  <a:cubicBezTo>
                    <a:pt x="7468" y="8215"/>
                    <a:pt x="8444" y="7871"/>
                    <a:pt x="9438" y="7582"/>
                  </a:cubicBezTo>
                  <a:cubicBezTo>
                    <a:pt x="10393" y="8382"/>
                    <a:pt x="11387" y="9196"/>
                    <a:pt x="12565" y="9697"/>
                  </a:cubicBezTo>
                  <a:cubicBezTo>
                    <a:pt x="13161" y="9952"/>
                    <a:pt x="13805" y="10101"/>
                    <a:pt x="14449" y="10115"/>
                  </a:cubicBezTo>
                  <a:cubicBezTo>
                    <a:pt x="14479" y="10116"/>
                    <a:pt x="14509" y="10116"/>
                    <a:pt x="14538" y="10116"/>
                  </a:cubicBezTo>
                  <a:cubicBezTo>
                    <a:pt x="15153" y="10116"/>
                    <a:pt x="15754" y="10006"/>
                    <a:pt x="16341" y="9868"/>
                  </a:cubicBezTo>
                  <a:lnTo>
                    <a:pt x="16341" y="9868"/>
                  </a:lnTo>
                  <a:cubicBezTo>
                    <a:pt x="15879" y="9943"/>
                    <a:pt x="15412" y="9998"/>
                    <a:pt x="14948" y="9998"/>
                  </a:cubicBezTo>
                  <a:cubicBezTo>
                    <a:pt x="14784" y="9998"/>
                    <a:pt x="14620" y="9991"/>
                    <a:pt x="14456" y="9976"/>
                  </a:cubicBezTo>
                  <a:cubicBezTo>
                    <a:pt x="13833" y="9917"/>
                    <a:pt x="13232" y="9728"/>
                    <a:pt x="12682" y="9443"/>
                  </a:cubicBezTo>
                  <a:cubicBezTo>
                    <a:pt x="11698" y="8936"/>
                    <a:pt x="10866" y="8188"/>
                    <a:pt x="10059" y="7411"/>
                  </a:cubicBezTo>
                  <a:cubicBezTo>
                    <a:pt x="11451" y="7039"/>
                    <a:pt x="12873" y="6764"/>
                    <a:pt x="14305" y="6556"/>
                  </a:cubicBezTo>
                  <a:cubicBezTo>
                    <a:pt x="14972" y="6455"/>
                    <a:pt x="15639" y="6351"/>
                    <a:pt x="16311" y="6263"/>
                  </a:cubicBezTo>
                  <a:cubicBezTo>
                    <a:pt x="16781" y="6194"/>
                    <a:pt x="17270" y="6136"/>
                    <a:pt x="17757" y="6042"/>
                  </a:cubicBezTo>
                  <a:cubicBezTo>
                    <a:pt x="18394" y="6337"/>
                    <a:pt x="19015" y="6670"/>
                    <a:pt x="19698" y="6917"/>
                  </a:cubicBezTo>
                  <a:cubicBezTo>
                    <a:pt x="20095" y="7058"/>
                    <a:pt x="20525" y="7151"/>
                    <a:pt x="20948" y="7151"/>
                  </a:cubicBezTo>
                  <a:cubicBezTo>
                    <a:pt x="21261" y="7151"/>
                    <a:pt x="21570" y="7100"/>
                    <a:pt x="21858" y="6981"/>
                  </a:cubicBezTo>
                  <a:lnTo>
                    <a:pt x="21858" y="6981"/>
                  </a:lnTo>
                  <a:cubicBezTo>
                    <a:pt x="21666" y="7032"/>
                    <a:pt x="21473" y="7055"/>
                    <a:pt x="21281" y="7055"/>
                  </a:cubicBezTo>
                  <a:cubicBezTo>
                    <a:pt x="20765" y="7055"/>
                    <a:pt x="20257" y="6890"/>
                    <a:pt x="19805" y="6660"/>
                  </a:cubicBezTo>
                  <a:cubicBezTo>
                    <a:pt x="19357" y="6430"/>
                    <a:pt x="18927" y="6147"/>
                    <a:pt x="18494" y="5864"/>
                  </a:cubicBezTo>
                  <a:cubicBezTo>
                    <a:pt x="19782" y="5523"/>
                    <a:pt x="21014" y="5029"/>
                    <a:pt x="22186" y="4432"/>
                  </a:cubicBezTo>
                  <a:cubicBezTo>
                    <a:pt x="24628" y="3200"/>
                    <a:pt x="26919" y="1702"/>
                    <a:pt x="2904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71" name="Google Shape;9271;p32"/>
            <p:cNvSpPr/>
            <p:nvPr/>
          </p:nvSpPr>
          <p:spPr>
            <a:xfrm>
              <a:off x="2071508" y="2163950"/>
              <a:ext cx="887943" cy="428395"/>
            </a:xfrm>
            <a:custGeom>
              <a:avLst/>
              <a:gdLst/>
              <a:ahLst/>
              <a:cxnLst/>
              <a:rect l="l" t="t" r="r" b="b"/>
              <a:pathLst>
                <a:path w="25880" h="12486" extrusionOk="0">
                  <a:moveTo>
                    <a:pt x="25879" y="0"/>
                  </a:moveTo>
                  <a:cubicBezTo>
                    <a:pt x="24714" y="1344"/>
                    <a:pt x="23658" y="2777"/>
                    <a:pt x="22529" y="4161"/>
                  </a:cubicBezTo>
                  <a:cubicBezTo>
                    <a:pt x="20444" y="6714"/>
                    <a:pt x="18021" y="8677"/>
                    <a:pt x="14844" y="9687"/>
                  </a:cubicBezTo>
                  <a:cubicBezTo>
                    <a:pt x="12820" y="10332"/>
                    <a:pt x="10707" y="10584"/>
                    <a:pt x="8591" y="10584"/>
                  </a:cubicBezTo>
                  <a:cubicBezTo>
                    <a:pt x="7560" y="10584"/>
                    <a:pt x="6528" y="10524"/>
                    <a:pt x="5506" y="10421"/>
                  </a:cubicBezTo>
                  <a:cubicBezTo>
                    <a:pt x="3818" y="10251"/>
                    <a:pt x="1920" y="9656"/>
                    <a:pt x="126" y="9616"/>
                  </a:cubicBezTo>
                  <a:cubicBezTo>
                    <a:pt x="83" y="9757"/>
                    <a:pt x="39" y="9898"/>
                    <a:pt x="1" y="10041"/>
                  </a:cubicBezTo>
                  <a:cubicBezTo>
                    <a:pt x="3129" y="11515"/>
                    <a:pt x="6554" y="12485"/>
                    <a:pt x="10002" y="12485"/>
                  </a:cubicBezTo>
                  <a:cubicBezTo>
                    <a:pt x="10435" y="12485"/>
                    <a:pt x="10868" y="12470"/>
                    <a:pt x="11301" y="12439"/>
                  </a:cubicBezTo>
                  <a:cubicBezTo>
                    <a:pt x="15185" y="12156"/>
                    <a:pt x="19049" y="10472"/>
                    <a:pt x="21509" y="7456"/>
                  </a:cubicBezTo>
                  <a:cubicBezTo>
                    <a:pt x="22907" y="5745"/>
                    <a:pt x="23806" y="3690"/>
                    <a:pt x="24850" y="1743"/>
                  </a:cubicBezTo>
                  <a:cubicBezTo>
                    <a:pt x="25168" y="1153"/>
                    <a:pt x="25510" y="567"/>
                    <a:pt x="25879" y="0"/>
                  </a:cubicBezTo>
                  <a:close/>
                </a:path>
              </a:pathLst>
            </a:custGeom>
            <a:solidFill>
              <a:srgbClr val="000000">
                <a:alpha val="18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72" name="Google Shape;9272;p32"/>
            <p:cNvSpPr/>
            <p:nvPr/>
          </p:nvSpPr>
          <p:spPr>
            <a:xfrm>
              <a:off x="1120913" y="3109090"/>
              <a:ext cx="817264" cy="357510"/>
            </a:xfrm>
            <a:custGeom>
              <a:avLst/>
              <a:gdLst/>
              <a:ahLst/>
              <a:cxnLst/>
              <a:rect l="l" t="t" r="r" b="b"/>
              <a:pathLst>
                <a:path w="23820" h="10420" extrusionOk="0">
                  <a:moveTo>
                    <a:pt x="7937" y="0"/>
                  </a:moveTo>
                  <a:cubicBezTo>
                    <a:pt x="7671" y="0"/>
                    <a:pt x="7404" y="11"/>
                    <a:pt x="7137" y="33"/>
                  </a:cubicBezTo>
                  <a:cubicBezTo>
                    <a:pt x="4376" y="256"/>
                    <a:pt x="1659" y="1807"/>
                    <a:pt x="0" y="4153"/>
                  </a:cubicBezTo>
                  <a:cubicBezTo>
                    <a:pt x="1979" y="6540"/>
                    <a:pt x="4394" y="8577"/>
                    <a:pt x="7161" y="9646"/>
                  </a:cubicBezTo>
                  <a:cubicBezTo>
                    <a:pt x="8462" y="10148"/>
                    <a:pt x="9846" y="10420"/>
                    <a:pt x="11211" y="10420"/>
                  </a:cubicBezTo>
                  <a:cubicBezTo>
                    <a:pt x="12752" y="10420"/>
                    <a:pt x="14268" y="10073"/>
                    <a:pt x="15616" y="9319"/>
                  </a:cubicBezTo>
                  <a:cubicBezTo>
                    <a:pt x="17061" y="8513"/>
                    <a:pt x="18252" y="7289"/>
                    <a:pt x="19518" y="6195"/>
                  </a:cubicBezTo>
                  <a:cubicBezTo>
                    <a:pt x="20782" y="5099"/>
                    <a:pt x="22196" y="4093"/>
                    <a:pt x="23820" y="3844"/>
                  </a:cubicBezTo>
                  <a:lnTo>
                    <a:pt x="23820" y="3844"/>
                  </a:lnTo>
                  <a:cubicBezTo>
                    <a:pt x="23595" y="3859"/>
                    <a:pt x="23371" y="3867"/>
                    <a:pt x="23146" y="3867"/>
                  </a:cubicBezTo>
                  <a:cubicBezTo>
                    <a:pt x="18000" y="3867"/>
                    <a:pt x="13073" y="0"/>
                    <a:pt x="793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73" name="Google Shape;9273;p32"/>
            <p:cNvSpPr/>
            <p:nvPr/>
          </p:nvSpPr>
          <p:spPr>
            <a:xfrm>
              <a:off x="1120913" y="3109125"/>
              <a:ext cx="817264" cy="161360"/>
            </a:xfrm>
            <a:custGeom>
              <a:avLst/>
              <a:gdLst/>
              <a:ahLst/>
              <a:cxnLst/>
              <a:rect l="l" t="t" r="r" b="b"/>
              <a:pathLst>
                <a:path w="23820" h="4703" extrusionOk="0">
                  <a:moveTo>
                    <a:pt x="7937" y="1"/>
                  </a:moveTo>
                  <a:cubicBezTo>
                    <a:pt x="7671" y="1"/>
                    <a:pt x="7404" y="11"/>
                    <a:pt x="7137" y="33"/>
                  </a:cubicBezTo>
                  <a:cubicBezTo>
                    <a:pt x="4376" y="257"/>
                    <a:pt x="1659" y="1807"/>
                    <a:pt x="0" y="4154"/>
                  </a:cubicBezTo>
                  <a:cubicBezTo>
                    <a:pt x="2072" y="3068"/>
                    <a:pt x="4027" y="2638"/>
                    <a:pt x="5999" y="2638"/>
                  </a:cubicBezTo>
                  <a:cubicBezTo>
                    <a:pt x="8512" y="2638"/>
                    <a:pt x="11052" y="3336"/>
                    <a:pt x="13896" y="4265"/>
                  </a:cubicBezTo>
                  <a:cubicBezTo>
                    <a:pt x="14879" y="4585"/>
                    <a:pt x="16054" y="4702"/>
                    <a:pt x="17245" y="4702"/>
                  </a:cubicBezTo>
                  <a:cubicBezTo>
                    <a:pt x="19569" y="4702"/>
                    <a:pt x="21956" y="4257"/>
                    <a:pt x="23109" y="4008"/>
                  </a:cubicBezTo>
                  <a:cubicBezTo>
                    <a:pt x="23343" y="3940"/>
                    <a:pt x="23578" y="3881"/>
                    <a:pt x="23820" y="3844"/>
                  </a:cubicBezTo>
                  <a:lnTo>
                    <a:pt x="23820" y="3844"/>
                  </a:lnTo>
                  <a:cubicBezTo>
                    <a:pt x="23595" y="3860"/>
                    <a:pt x="23371" y="3867"/>
                    <a:pt x="23146" y="3867"/>
                  </a:cubicBezTo>
                  <a:cubicBezTo>
                    <a:pt x="18000" y="3867"/>
                    <a:pt x="13073" y="1"/>
                    <a:pt x="7937" y="1"/>
                  </a:cubicBezTo>
                  <a:close/>
                </a:path>
              </a:pathLst>
            </a:custGeom>
            <a:solidFill>
              <a:srgbClr val="C4C4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74" name="Google Shape;9274;p32"/>
            <p:cNvSpPr/>
            <p:nvPr/>
          </p:nvSpPr>
          <p:spPr>
            <a:xfrm>
              <a:off x="1326705" y="3109090"/>
              <a:ext cx="492589" cy="121046"/>
            </a:xfrm>
            <a:custGeom>
              <a:avLst/>
              <a:gdLst/>
              <a:ahLst/>
              <a:cxnLst/>
              <a:rect l="l" t="t" r="r" b="b"/>
              <a:pathLst>
                <a:path w="14357" h="3528" extrusionOk="0">
                  <a:moveTo>
                    <a:pt x="1940" y="1"/>
                  </a:moveTo>
                  <a:cubicBezTo>
                    <a:pt x="1674" y="1"/>
                    <a:pt x="1408" y="11"/>
                    <a:pt x="1140" y="33"/>
                  </a:cubicBezTo>
                  <a:cubicBezTo>
                    <a:pt x="760" y="63"/>
                    <a:pt x="378" y="122"/>
                    <a:pt x="1" y="204"/>
                  </a:cubicBezTo>
                  <a:cubicBezTo>
                    <a:pt x="82" y="201"/>
                    <a:pt x="163" y="200"/>
                    <a:pt x="245" y="200"/>
                  </a:cubicBezTo>
                  <a:cubicBezTo>
                    <a:pt x="971" y="200"/>
                    <a:pt x="1699" y="299"/>
                    <a:pt x="2420" y="439"/>
                  </a:cubicBezTo>
                  <a:cubicBezTo>
                    <a:pt x="3724" y="691"/>
                    <a:pt x="5006" y="1076"/>
                    <a:pt x="6278" y="1483"/>
                  </a:cubicBezTo>
                  <a:cubicBezTo>
                    <a:pt x="8501" y="2198"/>
                    <a:pt x="10722" y="3005"/>
                    <a:pt x="13017" y="3338"/>
                  </a:cubicBezTo>
                  <a:cubicBezTo>
                    <a:pt x="13329" y="3383"/>
                    <a:pt x="13875" y="3527"/>
                    <a:pt x="14299" y="3527"/>
                  </a:cubicBezTo>
                  <a:cubicBezTo>
                    <a:pt x="14319" y="3527"/>
                    <a:pt x="14338" y="3527"/>
                    <a:pt x="14357" y="3526"/>
                  </a:cubicBezTo>
                  <a:cubicBezTo>
                    <a:pt x="10202" y="2586"/>
                    <a:pt x="6141" y="1"/>
                    <a:pt x="1940" y="1"/>
                  </a:cubicBezTo>
                  <a:close/>
                </a:path>
              </a:pathLst>
            </a:custGeom>
            <a:solidFill>
              <a:srgbClr val="E2E0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75" name="Google Shape;9275;p32"/>
            <p:cNvSpPr/>
            <p:nvPr/>
          </p:nvSpPr>
          <p:spPr>
            <a:xfrm>
              <a:off x="1120742" y="3143881"/>
              <a:ext cx="817401" cy="204076"/>
            </a:xfrm>
            <a:custGeom>
              <a:avLst/>
              <a:gdLst/>
              <a:ahLst/>
              <a:cxnLst/>
              <a:rect l="l" t="t" r="r" b="b"/>
              <a:pathLst>
                <a:path w="23824" h="5948" extrusionOk="0">
                  <a:moveTo>
                    <a:pt x="8112" y="0"/>
                  </a:moveTo>
                  <a:cubicBezTo>
                    <a:pt x="7427" y="220"/>
                    <a:pt x="6811" y="740"/>
                    <a:pt x="6434" y="1456"/>
                  </a:cubicBezTo>
                  <a:cubicBezTo>
                    <a:pt x="6317" y="1454"/>
                    <a:pt x="6200" y="1452"/>
                    <a:pt x="6083" y="1452"/>
                  </a:cubicBezTo>
                  <a:cubicBezTo>
                    <a:pt x="5991" y="1452"/>
                    <a:pt x="5899" y="1453"/>
                    <a:pt x="5807" y="1456"/>
                  </a:cubicBezTo>
                  <a:cubicBezTo>
                    <a:pt x="4785" y="1486"/>
                    <a:pt x="3769" y="1642"/>
                    <a:pt x="2794" y="1928"/>
                  </a:cubicBezTo>
                  <a:cubicBezTo>
                    <a:pt x="1822" y="2226"/>
                    <a:pt x="883" y="2629"/>
                    <a:pt x="1" y="3138"/>
                  </a:cubicBezTo>
                  <a:cubicBezTo>
                    <a:pt x="1134" y="2618"/>
                    <a:pt x="2316" y="2219"/>
                    <a:pt x="3530" y="1998"/>
                  </a:cubicBezTo>
                  <a:cubicBezTo>
                    <a:pt x="3997" y="2662"/>
                    <a:pt x="4489" y="3324"/>
                    <a:pt x="5076" y="3886"/>
                  </a:cubicBezTo>
                  <a:cubicBezTo>
                    <a:pt x="5666" y="4450"/>
                    <a:pt x="6358" y="4909"/>
                    <a:pt x="7109" y="5101"/>
                  </a:cubicBezTo>
                  <a:cubicBezTo>
                    <a:pt x="6374" y="4836"/>
                    <a:pt x="5741" y="4323"/>
                    <a:pt x="5216" y="3726"/>
                  </a:cubicBezTo>
                  <a:cubicBezTo>
                    <a:pt x="4738" y="3183"/>
                    <a:pt x="4347" y="2564"/>
                    <a:pt x="3972" y="1930"/>
                  </a:cubicBezTo>
                  <a:cubicBezTo>
                    <a:pt x="4533" y="1849"/>
                    <a:pt x="5096" y="1800"/>
                    <a:pt x="5666" y="1800"/>
                  </a:cubicBezTo>
                  <a:cubicBezTo>
                    <a:pt x="5718" y="1800"/>
                    <a:pt x="5771" y="1800"/>
                    <a:pt x="5824" y="1801"/>
                  </a:cubicBezTo>
                  <a:cubicBezTo>
                    <a:pt x="6596" y="1807"/>
                    <a:pt x="7367" y="1875"/>
                    <a:pt x="8136" y="1987"/>
                  </a:cubicBezTo>
                  <a:cubicBezTo>
                    <a:pt x="8577" y="2891"/>
                    <a:pt x="9040" y="3822"/>
                    <a:pt x="9717" y="4580"/>
                  </a:cubicBezTo>
                  <a:cubicBezTo>
                    <a:pt x="10059" y="4964"/>
                    <a:pt x="10463" y="5288"/>
                    <a:pt x="10906" y="5510"/>
                  </a:cubicBezTo>
                  <a:cubicBezTo>
                    <a:pt x="11349" y="5731"/>
                    <a:pt x="11818" y="5855"/>
                    <a:pt x="12287" y="5947"/>
                  </a:cubicBezTo>
                  <a:cubicBezTo>
                    <a:pt x="11825" y="5818"/>
                    <a:pt x="11368" y="5655"/>
                    <a:pt x="10950" y="5409"/>
                  </a:cubicBezTo>
                  <a:cubicBezTo>
                    <a:pt x="10536" y="5159"/>
                    <a:pt x="10172" y="4822"/>
                    <a:pt x="9870" y="4430"/>
                  </a:cubicBezTo>
                  <a:cubicBezTo>
                    <a:pt x="9329" y="3730"/>
                    <a:pt x="8960" y="2904"/>
                    <a:pt x="8617" y="2063"/>
                  </a:cubicBezTo>
                  <a:lnTo>
                    <a:pt x="8617" y="2063"/>
                  </a:lnTo>
                  <a:cubicBezTo>
                    <a:pt x="9682" y="2247"/>
                    <a:pt x="10744" y="2512"/>
                    <a:pt x="11794" y="2827"/>
                  </a:cubicBezTo>
                  <a:cubicBezTo>
                    <a:pt x="12287" y="2972"/>
                    <a:pt x="12778" y="3116"/>
                    <a:pt x="13269" y="3272"/>
                  </a:cubicBezTo>
                  <a:cubicBezTo>
                    <a:pt x="13612" y="3376"/>
                    <a:pt x="13968" y="3494"/>
                    <a:pt x="14330" y="3585"/>
                  </a:cubicBezTo>
                  <a:cubicBezTo>
                    <a:pt x="14689" y="4014"/>
                    <a:pt x="15028" y="4463"/>
                    <a:pt x="15433" y="4870"/>
                  </a:cubicBezTo>
                  <a:cubicBezTo>
                    <a:pt x="15842" y="5281"/>
                    <a:pt x="16363" y="5615"/>
                    <a:pt x="16910" y="5630"/>
                  </a:cubicBezTo>
                  <a:cubicBezTo>
                    <a:pt x="16367" y="5537"/>
                    <a:pt x="15920" y="5154"/>
                    <a:pt x="15578" y="4718"/>
                  </a:cubicBezTo>
                  <a:cubicBezTo>
                    <a:pt x="15333" y="4400"/>
                    <a:pt x="15112" y="4050"/>
                    <a:pt x="14891" y="3696"/>
                  </a:cubicBezTo>
                  <a:lnTo>
                    <a:pt x="14891" y="3696"/>
                  </a:lnTo>
                  <a:cubicBezTo>
                    <a:pt x="15599" y="3821"/>
                    <a:pt x="16310" y="3876"/>
                    <a:pt x="17016" y="3876"/>
                  </a:cubicBezTo>
                  <a:cubicBezTo>
                    <a:pt x="17293" y="3876"/>
                    <a:pt x="17569" y="3868"/>
                    <a:pt x="17845" y="3852"/>
                  </a:cubicBezTo>
                  <a:cubicBezTo>
                    <a:pt x="19880" y="3745"/>
                    <a:pt x="21881" y="3388"/>
                    <a:pt x="23823" y="2831"/>
                  </a:cubicBezTo>
                  <a:lnTo>
                    <a:pt x="23823" y="2831"/>
                  </a:lnTo>
                  <a:cubicBezTo>
                    <a:pt x="22830" y="3022"/>
                    <a:pt x="21839" y="3182"/>
                    <a:pt x="20836" y="3293"/>
                  </a:cubicBezTo>
                  <a:cubicBezTo>
                    <a:pt x="19837" y="3416"/>
                    <a:pt x="18832" y="3494"/>
                    <a:pt x="17825" y="3504"/>
                  </a:cubicBezTo>
                  <a:cubicBezTo>
                    <a:pt x="17767" y="3504"/>
                    <a:pt x="17709" y="3504"/>
                    <a:pt x="17651" y="3504"/>
                  </a:cubicBezTo>
                  <a:cubicBezTo>
                    <a:pt x="16704" y="3504"/>
                    <a:pt x="15756" y="3468"/>
                    <a:pt x="14829" y="3275"/>
                  </a:cubicBezTo>
                  <a:cubicBezTo>
                    <a:pt x="14334" y="3188"/>
                    <a:pt x="13864" y="3017"/>
                    <a:pt x="13365" y="2858"/>
                  </a:cubicBezTo>
                  <a:cubicBezTo>
                    <a:pt x="12877" y="2696"/>
                    <a:pt x="12381" y="2542"/>
                    <a:pt x="11887" y="2397"/>
                  </a:cubicBezTo>
                  <a:cubicBezTo>
                    <a:pt x="11788" y="2370"/>
                    <a:pt x="11691" y="2343"/>
                    <a:pt x="11594" y="2317"/>
                  </a:cubicBezTo>
                  <a:cubicBezTo>
                    <a:pt x="12064" y="1854"/>
                    <a:pt x="12718" y="1571"/>
                    <a:pt x="13409" y="1571"/>
                  </a:cubicBezTo>
                  <a:cubicBezTo>
                    <a:pt x="13446" y="1571"/>
                    <a:pt x="13482" y="1572"/>
                    <a:pt x="13518" y="1573"/>
                  </a:cubicBezTo>
                  <a:cubicBezTo>
                    <a:pt x="13327" y="1530"/>
                    <a:pt x="13131" y="1508"/>
                    <a:pt x="12934" y="1508"/>
                  </a:cubicBezTo>
                  <a:cubicBezTo>
                    <a:pt x="12292" y="1508"/>
                    <a:pt x="11642" y="1738"/>
                    <a:pt x="11119" y="2186"/>
                  </a:cubicBezTo>
                  <a:cubicBezTo>
                    <a:pt x="9718" y="1821"/>
                    <a:pt x="8292" y="1542"/>
                    <a:pt x="6857" y="1472"/>
                  </a:cubicBezTo>
                  <a:cubicBezTo>
                    <a:pt x="7092" y="861"/>
                    <a:pt x="7535" y="325"/>
                    <a:pt x="811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76" name="Google Shape;9276;p32"/>
            <p:cNvSpPr/>
            <p:nvPr/>
          </p:nvSpPr>
          <p:spPr>
            <a:xfrm>
              <a:off x="1120948" y="3242248"/>
              <a:ext cx="710663" cy="224353"/>
            </a:xfrm>
            <a:custGeom>
              <a:avLst/>
              <a:gdLst/>
              <a:ahLst/>
              <a:cxnLst/>
              <a:rect l="l" t="t" r="r" b="b"/>
              <a:pathLst>
                <a:path w="20713" h="6539" extrusionOk="0">
                  <a:moveTo>
                    <a:pt x="206" y="0"/>
                  </a:moveTo>
                  <a:cubicBezTo>
                    <a:pt x="136" y="91"/>
                    <a:pt x="68" y="180"/>
                    <a:pt x="1" y="272"/>
                  </a:cubicBezTo>
                  <a:cubicBezTo>
                    <a:pt x="1980" y="2659"/>
                    <a:pt x="4395" y="4696"/>
                    <a:pt x="7163" y="5765"/>
                  </a:cubicBezTo>
                  <a:cubicBezTo>
                    <a:pt x="8463" y="6267"/>
                    <a:pt x="9846" y="6538"/>
                    <a:pt x="11210" y="6538"/>
                  </a:cubicBezTo>
                  <a:cubicBezTo>
                    <a:pt x="12751" y="6538"/>
                    <a:pt x="14269" y="6192"/>
                    <a:pt x="15616" y="5438"/>
                  </a:cubicBezTo>
                  <a:cubicBezTo>
                    <a:pt x="17060" y="4632"/>
                    <a:pt x="18252" y="3408"/>
                    <a:pt x="19517" y="2314"/>
                  </a:cubicBezTo>
                  <a:cubicBezTo>
                    <a:pt x="19901" y="1982"/>
                    <a:pt x="20300" y="1661"/>
                    <a:pt x="20713" y="1364"/>
                  </a:cubicBezTo>
                  <a:lnTo>
                    <a:pt x="20713" y="1364"/>
                  </a:lnTo>
                  <a:cubicBezTo>
                    <a:pt x="19533" y="1973"/>
                    <a:pt x="18405" y="2687"/>
                    <a:pt x="17238" y="3337"/>
                  </a:cubicBezTo>
                  <a:cubicBezTo>
                    <a:pt x="15433" y="4344"/>
                    <a:pt x="13580" y="4967"/>
                    <a:pt x="11565" y="4967"/>
                  </a:cubicBezTo>
                  <a:cubicBezTo>
                    <a:pt x="11177" y="4967"/>
                    <a:pt x="10782" y="4944"/>
                    <a:pt x="10380" y="4896"/>
                  </a:cubicBezTo>
                  <a:cubicBezTo>
                    <a:pt x="8029" y="4615"/>
                    <a:pt x="5784" y="3626"/>
                    <a:pt x="3709" y="2367"/>
                  </a:cubicBezTo>
                  <a:cubicBezTo>
                    <a:pt x="2587" y="1687"/>
                    <a:pt x="1437" y="620"/>
                    <a:pt x="206" y="0"/>
                  </a:cubicBezTo>
                  <a:close/>
                </a:path>
              </a:pathLst>
            </a:custGeom>
            <a:solidFill>
              <a:srgbClr val="000000">
                <a:alpha val="18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77" name="Google Shape;9277;p32"/>
            <p:cNvSpPr/>
            <p:nvPr/>
          </p:nvSpPr>
          <p:spPr>
            <a:xfrm>
              <a:off x="835557" y="2072239"/>
              <a:ext cx="543882" cy="852363"/>
            </a:xfrm>
            <a:custGeom>
              <a:avLst/>
              <a:gdLst/>
              <a:ahLst/>
              <a:cxnLst/>
              <a:rect l="l" t="t" r="r" b="b"/>
              <a:pathLst>
                <a:path w="15852" h="24843" extrusionOk="0">
                  <a:moveTo>
                    <a:pt x="15851" y="0"/>
                  </a:moveTo>
                  <a:cubicBezTo>
                    <a:pt x="14672" y="1580"/>
                    <a:pt x="12862" y="2556"/>
                    <a:pt x="11046" y="3334"/>
                  </a:cubicBezTo>
                  <a:cubicBezTo>
                    <a:pt x="9230" y="4112"/>
                    <a:pt x="7331" y="4750"/>
                    <a:pt x="5700" y="5860"/>
                  </a:cubicBezTo>
                  <a:cubicBezTo>
                    <a:pt x="2829" y="7814"/>
                    <a:pt x="1051" y="11126"/>
                    <a:pt x="524" y="14569"/>
                  </a:cubicBezTo>
                  <a:cubicBezTo>
                    <a:pt x="1" y="18011"/>
                    <a:pt x="639" y="21569"/>
                    <a:pt x="1879" y="24843"/>
                  </a:cubicBezTo>
                  <a:cubicBezTo>
                    <a:pt x="5167" y="24283"/>
                    <a:pt x="8266" y="22207"/>
                    <a:pt x="10074" y="19421"/>
                  </a:cubicBezTo>
                  <a:cubicBezTo>
                    <a:pt x="13773" y="13722"/>
                    <a:pt x="12223" y="5746"/>
                    <a:pt x="15851" y="0"/>
                  </a:cubicBezTo>
                  <a:close/>
                </a:path>
              </a:pathLst>
            </a:custGeom>
            <a:solidFill>
              <a:srgbClr val="6E76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78" name="Google Shape;9278;p32"/>
            <p:cNvSpPr/>
            <p:nvPr/>
          </p:nvSpPr>
          <p:spPr>
            <a:xfrm>
              <a:off x="900094" y="2072171"/>
              <a:ext cx="479379" cy="852398"/>
            </a:xfrm>
            <a:custGeom>
              <a:avLst/>
              <a:gdLst/>
              <a:ahLst/>
              <a:cxnLst/>
              <a:rect l="l" t="t" r="r" b="b"/>
              <a:pathLst>
                <a:path w="13972" h="24844" extrusionOk="0">
                  <a:moveTo>
                    <a:pt x="13972" y="1"/>
                  </a:moveTo>
                  <a:cubicBezTo>
                    <a:pt x="13797" y="237"/>
                    <a:pt x="13603" y="455"/>
                    <a:pt x="13402" y="665"/>
                  </a:cubicBezTo>
                  <a:cubicBezTo>
                    <a:pt x="12027" y="2308"/>
                    <a:pt x="8585" y="6686"/>
                    <a:pt x="7861" y="10205"/>
                  </a:cubicBezTo>
                  <a:cubicBezTo>
                    <a:pt x="6597" y="16367"/>
                    <a:pt x="5155" y="21140"/>
                    <a:pt x="0" y="24843"/>
                  </a:cubicBezTo>
                  <a:cubicBezTo>
                    <a:pt x="3287" y="24282"/>
                    <a:pt x="6386" y="22208"/>
                    <a:pt x="8194" y="19422"/>
                  </a:cubicBezTo>
                  <a:cubicBezTo>
                    <a:pt x="11893" y="13723"/>
                    <a:pt x="10344" y="5746"/>
                    <a:pt x="13972" y="1"/>
                  </a:cubicBezTo>
                  <a:close/>
                </a:path>
              </a:pathLst>
            </a:custGeom>
            <a:solidFill>
              <a:srgbClr val="7D84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79" name="Google Shape;9279;p32"/>
            <p:cNvSpPr/>
            <p:nvPr/>
          </p:nvSpPr>
          <p:spPr>
            <a:xfrm>
              <a:off x="1152959" y="2202446"/>
              <a:ext cx="169148" cy="574281"/>
            </a:xfrm>
            <a:custGeom>
              <a:avLst/>
              <a:gdLst/>
              <a:ahLst/>
              <a:cxnLst/>
              <a:rect l="l" t="t" r="r" b="b"/>
              <a:pathLst>
                <a:path w="4930" h="16738" extrusionOk="0">
                  <a:moveTo>
                    <a:pt x="4929" y="1"/>
                  </a:moveTo>
                  <a:lnTo>
                    <a:pt x="4929" y="1"/>
                  </a:lnTo>
                  <a:cubicBezTo>
                    <a:pt x="4670" y="448"/>
                    <a:pt x="4489" y="1134"/>
                    <a:pt x="4351" y="1503"/>
                  </a:cubicBezTo>
                  <a:cubicBezTo>
                    <a:pt x="3366" y="4079"/>
                    <a:pt x="2896" y="6814"/>
                    <a:pt x="2329" y="9506"/>
                  </a:cubicBezTo>
                  <a:cubicBezTo>
                    <a:pt x="2006" y="11049"/>
                    <a:pt x="1651" y="12585"/>
                    <a:pt x="1155" y="14081"/>
                  </a:cubicBezTo>
                  <a:cubicBezTo>
                    <a:pt x="851" y="15000"/>
                    <a:pt x="490" y="15904"/>
                    <a:pt x="1" y="16738"/>
                  </a:cubicBezTo>
                  <a:cubicBezTo>
                    <a:pt x="297" y="16382"/>
                    <a:pt x="575" y="16011"/>
                    <a:pt x="824" y="15626"/>
                  </a:cubicBezTo>
                  <a:cubicBezTo>
                    <a:pt x="3761" y="11101"/>
                    <a:pt x="3390" y="5140"/>
                    <a:pt x="4929" y="1"/>
                  </a:cubicBezTo>
                  <a:close/>
                </a:path>
              </a:pathLst>
            </a:custGeom>
            <a:solidFill>
              <a:srgbClr val="9EA5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80" name="Google Shape;9280;p32"/>
            <p:cNvSpPr/>
            <p:nvPr/>
          </p:nvSpPr>
          <p:spPr>
            <a:xfrm>
              <a:off x="899991" y="2072274"/>
              <a:ext cx="479482" cy="852501"/>
            </a:xfrm>
            <a:custGeom>
              <a:avLst/>
              <a:gdLst/>
              <a:ahLst/>
              <a:cxnLst/>
              <a:rect l="l" t="t" r="r" b="b"/>
              <a:pathLst>
                <a:path w="13975" h="24847" extrusionOk="0">
                  <a:moveTo>
                    <a:pt x="13975" y="1"/>
                  </a:moveTo>
                  <a:lnTo>
                    <a:pt x="13975" y="1"/>
                  </a:lnTo>
                  <a:cubicBezTo>
                    <a:pt x="12306" y="1759"/>
                    <a:pt x="10805" y="3682"/>
                    <a:pt x="9531" y="5763"/>
                  </a:cubicBezTo>
                  <a:cubicBezTo>
                    <a:pt x="8913" y="6760"/>
                    <a:pt x="8384" y="7820"/>
                    <a:pt x="7991" y="8941"/>
                  </a:cubicBezTo>
                  <a:cubicBezTo>
                    <a:pt x="7769" y="8532"/>
                    <a:pt x="7545" y="8125"/>
                    <a:pt x="7371" y="7707"/>
                  </a:cubicBezTo>
                  <a:cubicBezTo>
                    <a:pt x="7134" y="7129"/>
                    <a:pt x="7009" y="6466"/>
                    <a:pt x="7229" y="5849"/>
                  </a:cubicBezTo>
                  <a:lnTo>
                    <a:pt x="7229" y="5849"/>
                  </a:lnTo>
                  <a:cubicBezTo>
                    <a:pt x="6929" y="6431"/>
                    <a:pt x="6961" y="7146"/>
                    <a:pt x="7134" y="7783"/>
                  </a:cubicBezTo>
                  <a:cubicBezTo>
                    <a:pt x="7307" y="8411"/>
                    <a:pt x="7562" y="8991"/>
                    <a:pt x="7780" y="9585"/>
                  </a:cubicBezTo>
                  <a:cubicBezTo>
                    <a:pt x="7662" y="10010"/>
                    <a:pt x="7573" y="10443"/>
                    <a:pt x="7481" y="10856"/>
                  </a:cubicBezTo>
                  <a:cubicBezTo>
                    <a:pt x="7355" y="11447"/>
                    <a:pt x="7216" y="12037"/>
                    <a:pt x="7073" y="12629"/>
                  </a:cubicBezTo>
                  <a:cubicBezTo>
                    <a:pt x="6785" y="13888"/>
                    <a:pt x="6439" y="15135"/>
                    <a:pt x="6010" y="16347"/>
                  </a:cubicBezTo>
                  <a:cubicBezTo>
                    <a:pt x="5371" y="15564"/>
                    <a:pt x="4759" y="14761"/>
                    <a:pt x="4375" y="13842"/>
                  </a:cubicBezTo>
                  <a:cubicBezTo>
                    <a:pt x="4160" y="13328"/>
                    <a:pt x="4033" y="12778"/>
                    <a:pt x="4024" y="12217"/>
                  </a:cubicBezTo>
                  <a:cubicBezTo>
                    <a:pt x="4017" y="11655"/>
                    <a:pt x="4118" y="11093"/>
                    <a:pt x="4254" y="10544"/>
                  </a:cubicBezTo>
                  <a:lnTo>
                    <a:pt x="4254" y="10544"/>
                  </a:lnTo>
                  <a:cubicBezTo>
                    <a:pt x="4080" y="11083"/>
                    <a:pt x="3933" y="11638"/>
                    <a:pt x="3900" y="12214"/>
                  </a:cubicBezTo>
                  <a:cubicBezTo>
                    <a:pt x="3866" y="12791"/>
                    <a:pt x="3957" y="13377"/>
                    <a:pt x="4142" y="13928"/>
                  </a:cubicBezTo>
                  <a:cubicBezTo>
                    <a:pt x="4507" y="15018"/>
                    <a:pt x="5165" y="15973"/>
                    <a:pt x="5814" y="16889"/>
                  </a:cubicBezTo>
                  <a:cubicBezTo>
                    <a:pt x="5486" y="17752"/>
                    <a:pt x="5111" y="18594"/>
                    <a:pt x="4672" y="19409"/>
                  </a:cubicBezTo>
                  <a:cubicBezTo>
                    <a:pt x="4325" y="20066"/>
                    <a:pt x="3923" y="20691"/>
                    <a:pt x="3483" y="21287"/>
                  </a:cubicBezTo>
                  <a:cubicBezTo>
                    <a:pt x="3067" y="20573"/>
                    <a:pt x="2676" y="19851"/>
                    <a:pt x="2408" y="19077"/>
                  </a:cubicBezTo>
                  <a:cubicBezTo>
                    <a:pt x="2115" y="18227"/>
                    <a:pt x="1970" y="17303"/>
                    <a:pt x="2126" y="16399"/>
                  </a:cubicBezTo>
                  <a:lnTo>
                    <a:pt x="2126" y="16399"/>
                  </a:lnTo>
                  <a:cubicBezTo>
                    <a:pt x="1886" y="17283"/>
                    <a:pt x="1944" y="18242"/>
                    <a:pt x="2169" y="19146"/>
                  </a:cubicBezTo>
                  <a:cubicBezTo>
                    <a:pt x="2390" y="20043"/>
                    <a:pt x="2768" y="20892"/>
                    <a:pt x="3159" y="21717"/>
                  </a:cubicBezTo>
                  <a:cubicBezTo>
                    <a:pt x="2243" y="22876"/>
                    <a:pt x="1169" y="23919"/>
                    <a:pt x="1" y="24846"/>
                  </a:cubicBezTo>
                  <a:cubicBezTo>
                    <a:pt x="1012" y="24176"/>
                    <a:pt x="1951" y="23394"/>
                    <a:pt x="2806" y="22524"/>
                  </a:cubicBezTo>
                  <a:cubicBezTo>
                    <a:pt x="3652" y="21643"/>
                    <a:pt x="4389" y="20656"/>
                    <a:pt x="5006" y="19597"/>
                  </a:cubicBezTo>
                  <a:cubicBezTo>
                    <a:pt x="5133" y="19381"/>
                    <a:pt x="5249" y="19160"/>
                    <a:pt x="5365" y="18939"/>
                  </a:cubicBezTo>
                  <a:cubicBezTo>
                    <a:pt x="6294" y="18903"/>
                    <a:pt x="7164" y="18519"/>
                    <a:pt x="7776" y="17909"/>
                  </a:cubicBezTo>
                  <a:lnTo>
                    <a:pt x="7776" y="17909"/>
                  </a:lnTo>
                  <a:cubicBezTo>
                    <a:pt x="7197" y="18303"/>
                    <a:pt x="6514" y="18500"/>
                    <a:pt x="5851" y="18500"/>
                  </a:cubicBezTo>
                  <a:cubicBezTo>
                    <a:pt x="5764" y="18500"/>
                    <a:pt x="5677" y="18497"/>
                    <a:pt x="5591" y="18490"/>
                  </a:cubicBezTo>
                  <a:cubicBezTo>
                    <a:pt x="6347" y="16948"/>
                    <a:pt x="6887" y="15310"/>
                    <a:pt x="7327" y="13657"/>
                  </a:cubicBezTo>
                  <a:cubicBezTo>
                    <a:pt x="8303" y="13236"/>
                    <a:pt x="9029" y="12396"/>
                    <a:pt x="9312" y="11449"/>
                  </a:cubicBezTo>
                  <a:lnTo>
                    <a:pt x="9312" y="11449"/>
                  </a:lnTo>
                  <a:cubicBezTo>
                    <a:pt x="8925" y="12231"/>
                    <a:pt x="8239" y="12819"/>
                    <a:pt x="7471" y="13094"/>
                  </a:cubicBezTo>
                  <a:cubicBezTo>
                    <a:pt x="7501" y="12979"/>
                    <a:pt x="7531" y="12864"/>
                    <a:pt x="7559" y="12748"/>
                  </a:cubicBezTo>
                  <a:cubicBezTo>
                    <a:pt x="7699" y="12154"/>
                    <a:pt x="7828" y="11560"/>
                    <a:pt x="7949" y="10963"/>
                  </a:cubicBezTo>
                  <a:cubicBezTo>
                    <a:pt x="8076" y="10362"/>
                    <a:pt x="8177" y="9780"/>
                    <a:pt x="8374" y="9219"/>
                  </a:cubicBezTo>
                  <a:cubicBezTo>
                    <a:pt x="8735" y="8085"/>
                    <a:pt x="9286" y="7011"/>
                    <a:pt x="9864" y="5959"/>
                  </a:cubicBezTo>
                  <a:cubicBezTo>
                    <a:pt x="10451" y="4908"/>
                    <a:pt x="11107" y="3895"/>
                    <a:pt x="11802" y="2906"/>
                  </a:cubicBezTo>
                  <a:cubicBezTo>
                    <a:pt x="12486" y="1908"/>
                    <a:pt x="13215" y="948"/>
                    <a:pt x="13975" y="1"/>
                  </a:cubicBezTo>
                  <a:close/>
                </a:path>
              </a:pathLst>
            </a:custGeom>
            <a:solidFill>
              <a:srgbClr val="555B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81" name="Google Shape;9281;p32"/>
            <p:cNvSpPr/>
            <p:nvPr/>
          </p:nvSpPr>
          <p:spPr>
            <a:xfrm>
              <a:off x="835625" y="2159970"/>
              <a:ext cx="434914" cy="764633"/>
            </a:xfrm>
            <a:custGeom>
              <a:avLst/>
              <a:gdLst/>
              <a:ahLst/>
              <a:cxnLst/>
              <a:rect l="l" t="t" r="r" b="b"/>
              <a:pathLst>
                <a:path w="12676" h="22286" extrusionOk="0">
                  <a:moveTo>
                    <a:pt x="12675" y="1"/>
                  </a:moveTo>
                  <a:cubicBezTo>
                    <a:pt x="12142" y="284"/>
                    <a:pt x="11596" y="542"/>
                    <a:pt x="11045" y="777"/>
                  </a:cubicBezTo>
                  <a:cubicBezTo>
                    <a:pt x="9228" y="1555"/>
                    <a:pt x="7329" y="2193"/>
                    <a:pt x="5698" y="3303"/>
                  </a:cubicBezTo>
                  <a:cubicBezTo>
                    <a:pt x="2827" y="5258"/>
                    <a:pt x="1049" y="8569"/>
                    <a:pt x="523" y="12012"/>
                  </a:cubicBezTo>
                  <a:cubicBezTo>
                    <a:pt x="0" y="15454"/>
                    <a:pt x="640" y="19012"/>
                    <a:pt x="1879" y="22286"/>
                  </a:cubicBezTo>
                  <a:cubicBezTo>
                    <a:pt x="2009" y="22263"/>
                    <a:pt x="2137" y="22234"/>
                    <a:pt x="2267" y="22207"/>
                  </a:cubicBezTo>
                  <a:cubicBezTo>
                    <a:pt x="2358" y="20603"/>
                    <a:pt x="1958" y="18862"/>
                    <a:pt x="1924" y="17342"/>
                  </a:cubicBezTo>
                  <a:cubicBezTo>
                    <a:pt x="1861" y="14532"/>
                    <a:pt x="2166" y="11678"/>
                    <a:pt x="3234" y="9069"/>
                  </a:cubicBezTo>
                  <a:cubicBezTo>
                    <a:pt x="4361" y="6317"/>
                    <a:pt x="6289" y="4312"/>
                    <a:pt x="8718" y="2657"/>
                  </a:cubicBezTo>
                  <a:cubicBezTo>
                    <a:pt x="10033" y="1759"/>
                    <a:pt x="11393" y="933"/>
                    <a:pt x="12675" y="1"/>
                  </a:cubicBezTo>
                  <a:close/>
                </a:path>
              </a:pathLst>
            </a:custGeom>
            <a:solidFill>
              <a:srgbClr val="4750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82" name="Google Shape;9282;p32"/>
            <p:cNvSpPr/>
            <p:nvPr/>
          </p:nvSpPr>
          <p:spPr>
            <a:xfrm>
              <a:off x="1536374" y="1678017"/>
              <a:ext cx="472243" cy="876998"/>
            </a:xfrm>
            <a:custGeom>
              <a:avLst/>
              <a:gdLst/>
              <a:ahLst/>
              <a:cxnLst/>
              <a:rect l="l" t="t" r="r" b="b"/>
              <a:pathLst>
                <a:path w="13764" h="25561" extrusionOk="0">
                  <a:moveTo>
                    <a:pt x="10069" y="1"/>
                  </a:moveTo>
                  <a:cubicBezTo>
                    <a:pt x="10248" y="3983"/>
                    <a:pt x="8222" y="7274"/>
                    <a:pt x="6012" y="10204"/>
                  </a:cubicBezTo>
                  <a:cubicBezTo>
                    <a:pt x="3800" y="13134"/>
                    <a:pt x="1314" y="15973"/>
                    <a:pt x="412" y="19637"/>
                  </a:cubicBezTo>
                  <a:cubicBezTo>
                    <a:pt x="0" y="21307"/>
                    <a:pt x="540" y="23786"/>
                    <a:pt x="2169" y="25197"/>
                  </a:cubicBezTo>
                  <a:cubicBezTo>
                    <a:pt x="2907" y="25447"/>
                    <a:pt x="3649" y="25561"/>
                    <a:pt x="4367" y="25561"/>
                  </a:cubicBezTo>
                  <a:cubicBezTo>
                    <a:pt x="5698" y="25561"/>
                    <a:pt x="6946" y="25168"/>
                    <a:pt x="7932" y="24520"/>
                  </a:cubicBezTo>
                  <a:cubicBezTo>
                    <a:pt x="9454" y="23521"/>
                    <a:pt x="10423" y="21981"/>
                    <a:pt x="11145" y="20351"/>
                  </a:cubicBezTo>
                  <a:cubicBezTo>
                    <a:pt x="13764" y="14447"/>
                    <a:pt x="13366" y="6952"/>
                    <a:pt x="1006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83" name="Google Shape;9283;p32"/>
            <p:cNvSpPr/>
            <p:nvPr/>
          </p:nvSpPr>
          <p:spPr>
            <a:xfrm>
              <a:off x="1610930" y="1678017"/>
              <a:ext cx="397756" cy="877067"/>
            </a:xfrm>
            <a:custGeom>
              <a:avLst/>
              <a:gdLst/>
              <a:ahLst/>
              <a:cxnLst/>
              <a:rect l="l" t="t" r="r" b="b"/>
              <a:pathLst>
                <a:path w="11593" h="25563" extrusionOk="0">
                  <a:moveTo>
                    <a:pt x="7899" y="1"/>
                  </a:moveTo>
                  <a:cubicBezTo>
                    <a:pt x="7900" y="2"/>
                    <a:pt x="10004" y="6340"/>
                    <a:pt x="7952" y="12721"/>
                  </a:cubicBezTo>
                  <a:cubicBezTo>
                    <a:pt x="5902" y="19103"/>
                    <a:pt x="0" y="25198"/>
                    <a:pt x="0" y="25198"/>
                  </a:cubicBezTo>
                  <a:cubicBezTo>
                    <a:pt x="738" y="25449"/>
                    <a:pt x="1480" y="25563"/>
                    <a:pt x="2197" y="25563"/>
                  </a:cubicBezTo>
                  <a:cubicBezTo>
                    <a:pt x="3529" y="25563"/>
                    <a:pt x="4777" y="25169"/>
                    <a:pt x="5764" y="24520"/>
                  </a:cubicBezTo>
                  <a:cubicBezTo>
                    <a:pt x="7281" y="23521"/>
                    <a:pt x="8251" y="21981"/>
                    <a:pt x="8975" y="20351"/>
                  </a:cubicBezTo>
                  <a:cubicBezTo>
                    <a:pt x="11592" y="14447"/>
                    <a:pt x="11195" y="6952"/>
                    <a:pt x="789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84" name="Google Shape;9284;p32"/>
            <p:cNvSpPr/>
            <p:nvPr/>
          </p:nvSpPr>
          <p:spPr>
            <a:xfrm>
              <a:off x="1610827" y="1678119"/>
              <a:ext cx="331263" cy="864475"/>
            </a:xfrm>
            <a:custGeom>
              <a:avLst/>
              <a:gdLst/>
              <a:ahLst/>
              <a:cxnLst/>
              <a:rect l="l" t="t" r="r" b="b"/>
              <a:pathLst>
                <a:path w="9655" h="25196" extrusionOk="0">
                  <a:moveTo>
                    <a:pt x="7901" y="1"/>
                  </a:moveTo>
                  <a:lnTo>
                    <a:pt x="7901" y="1"/>
                  </a:lnTo>
                  <a:cubicBezTo>
                    <a:pt x="8183" y="1123"/>
                    <a:pt x="8382" y="2266"/>
                    <a:pt x="8496" y="3413"/>
                  </a:cubicBezTo>
                  <a:cubicBezTo>
                    <a:pt x="8623" y="4557"/>
                    <a:pt x="8683" y="5710"/>
                    <a:pt x="8649" y="6858"/>
                  </a:cubicBezTo>
                  <a:cubicBezTo>
                    <a:pt x="8603" y="8005"/>
                    <a:pt x="8509" y="9149"/>
                    <a:pt x="8310" y="10276"/>
                  </a:cubicBezTo>
                  <a:cubicBezTo>
                    <a:pt x="8264" y="10494"/>
                    <a:pt x="8217" y="10711"/>
                    <a:pt x="8167" y="10929"/>
                  </a:cubicBezTo>
                  <a:cubicBezTo>
                    <a:pt x="7243" y="10320"/>
                    <a:pt x="6539" y="9309"/>
                    <a:pt x="6324" y="8155"/>
                  </a:cubicBezTo>
                  <a:lnTo>
                    <a:pt x="6324" y="8155"/>
                  </a:lnTo>
                  <a:cubicBezTo>
                    <a:pt x="6383" y="9397"/>
                    <a:pt x="7009" y="10632"/>
                    <a:pt x="8041" y="11452"/>
                  </a:cubicBezTo>
                  <a:cubicBezTo>
                    <a:pt x="7861" y="12170"/>
                    <a:pt x="7647" y="12878"/>
                    <a:pt x="7371" y="13569"/>
                  </a:cubicBezTo>
                  <a:cubicBezTo>
                    <a:pt x="6922" y="14780"/>
                    <a:pt x="6355" y="15947"/>
                    <a:pt x="5725" y="17080"/>
                  </a:cubicBezTo>
                  <a:cubicBezTo>
                    <a:pt x="4608" y="16219"/>
                    <a:pt x="3988" y="14640"/>
                    <a:pt x="4335" y="13161"/>
                  </a:cubicBezTo>
                  <a:lnTo>
                    <a:pt x="4335" y="13161"/>
                  </a:lnTo>
                  <a:cubicBezTo>
                    <a:pt x="3822" y="14622"/>
                    <a:pt x="4261" y="16407"/>
                    <a:pt x="5476" y="17523"/>
                  </a:cubicBezTo>
                  <a:cubicBezTo>
                    <a:pt x="5061" y="18246"/>
                    <a:pt x="4620" y="18957"/>
                    <a:pt x="4165" y="19656"/>
                  </a:cubicBezTo>
                  <a:cubicBezTo>
                    <a:pt x="3544" y="20626"/>
                    <a:pt x="2864" y="21562"/>
                    <a:pt x="2169" y="22484"/>
                  </a:cubicBezTo>
                  <a:cubicBezTo>
                    <a:pt x="2108" y="22564"/>
                    <a:pt x="2045" y="22642"/>
                    <a:pt x="1985" y="22722"/>
                  </a:cubicBezTo>
                  <a:cubicBezTo>
                    <a:pt x="1502" y="22189"/>
                    <a:pt x="1244" y="21438"/>
                    <a:pt x="1186" y="20677"/>
                  </a:cubicBezTo>
                  <a:cubicBezTo>
                    <a:pt x="1122" y="19862"/>
                    <a:pt x="1266" y="19029"/>
                    <a:pt x="1438" y="18211"/>
                  </a:cubicBezTo>
                  <a:lnTo>
                    <a:pt x="1438" y="18211"/>
                  </a:lnTo>
                  <a:cubicBezTo>
                    <a:pt x="1180" y="19004"/>
                    <a:pt x="946" y="19821"/>
                    <a:pt x="922" y="20683"/>
                  </a:cubicBezTo>
                  <a:cubicBezTo>
                    <a:pt x="901" y="21525"/>
                    <a:pt x="1093" y="22424"/>
                    <a:pt x="1659" y="23142"/>
                  </a:cubicBezTo>
                  <a:cubicBezTo>
                    <a:pt x="1123" y="23839"/>
                    <a:pt x="573" y="24524"/>
                    <a:pt x="0" y="25195"/>
                  </a:cubicBezTo>
                  <a:cubicBezTo>
                    <a:pt x="1400" y="23833"/>
                    <a:pt x="2669" y="22341"/>
                    <a:pt x="3840" y="20774"/>
                  </a:cubicBezTo>
                  <a:cubicBezTo>
                    <a:pt x="5405" y="20629"/>
                    <a:pt x="6808" y="19691"/>
                    <a:pt x="7520" y="18395"/>
                  </a:cubicBezTo>
                  <a:lnTo>
                    <a:pt x="7520" y="18395"/>
                  </a:lnTo>
                  <a:cubicBezTo>
                    <a:pt x="6744" y="19480"/>
                    <a:pt x="5490" y="20149"/>
                    <a:pt x="4233" y="20241"/>
                  </a:cubicBezTo>
                  <a:cubicBezTo>
                    <a:pt x="4320" y="20120"/>
                    <a:pt x="4413" y="20002"/>
                    <a:pt x="4500" y="19881"/>
                  </a:cubicBezTo>
                  <a:cubicBezTo>
                    <a:pt x="5178" y="18933"/>
                    <a:pt x="5795" y="17943"/>
                    <a:pt x="6359" y="16921"/>
                  </a:cubicBezTo>
                  <a:cubicBezTo>
                    <a:pt x="6607" y="16485"/>
                    <a:pt x="6837" y="16039"/>
                    <a:pt x="7056" y="15589"/>
                  </a:cubicBezTo>
                  <a:cubicBezTo>
                    <a:pt x="8358" y="14861"/>
                    <a:pt x="9421" y="13522"/>
                    <a:pt x="9655" y="12140"/>
                  </a:cubicBezTo>
                  <a:lnTo>
                    <a:pt x="9655" y="12140"/>
                  </a:lnTo>
                  <a:cubicBezTo>
                    <a:pt x="9296" y="13351"/>
                    <a:pt x="8432" y="14360"/>
                    <a:pt x="7371" y="14915"/>
                  </a:cubicBezTo>
                  <a:cubicBezTo>
                    <a:pt x="7543" y="14533"/>
                    <a:pt x="7710" y="14146"/>
                    <a:pt x="7864" y="13754"/>
                  </a:cubicBezTo>
                  <a:cubicBezTo>
                    <a:pt x="8284" y="12657"/>
                    <a:pt x="8566" y="11510"/>
                    <a:pt x="8781" y="10360"/>
                  </a:cubicBezTo>
                  <a:cubicBezTo>
                    <a:pt x="8961" y="9200"/>
                    <a:pt x="9069" y="8032"/>
                    <a:pt x="9052" y="6862"/>
                  </a:cubicBezTo>
                  <a:cubicBezTo>
                    <a:pt x="9011" y="4527"/>
                    <a:pt x="8667" y="2195"/>
                    <a:pt x="790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85" name="Google Shape;9285;p32"/>
            <p:cNvSpPr/>
            <p:nvPr/>
          </p:nvSpPr>
          <p:spPr>
            <a:xfrm>
              <a:off x="1536477" y="1678017"/>
              <a:ext cx="393776" cy="864509"/>
            </a:xfrm>
            <a:custGeom>
              <a:avLst/>
              <a:gdLst/>
              <a:ahLst/>
              <a:cxnLst/>
              <a:rect l="l" t="t" r="r" b="b"/>
              <a:pathLst>
                <a:path w="11477" h="25197" extrusionOk="0">
                  <a:moveTo>
                    <a:pt x="10069" y="1"/>
                  </a:moveTo>
                  <a:cubicBezTo>
                    <a:pt x="10247" y="3983"/>
                    <a:pt x="8220" y="7274"/>
                    <a:pt x="6012" y="10204"/>
                  </a:cubicBezTo>
                  <a:cubicBezTo>
                    <a:pt x="3802" y="13134"/>
                    <a:pt x="1315" y="15973"/>
                    <a:pt x="412" y="19637"/>
                  </a:cubicBezTo>
                  <a:cubicBezTo>
                    <a:pt x="0" y="21307"/>
                    <a:pt x="540" y="23786"/>
                    <a:pt x="2170" y="25197"/>
                  </a:cubicBezTo>
                  <a:cubicBezTo>
                    <a:pt x="207" y="20116"/>
                    <a:pt x="3947" y="16156"/>
                    <a:pt x="7713" y="10999"/>
                  </a:cubicBezTo>
                  <a:cubicBezTo>
                    <a:pt x="11477" y="5843"/>
                    <a:pt x="10069" y="2"/>
                    <a:pt x="10069" y="1"/>
                  </a:cubicBezTo>
                  <a:close/>
                </a:path>
              </a:pathLst>
            </a:custGeom>
            <a:solidFill>
              <a:srgbClr val="000000">
                <a:alpha val="18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86" name="Google Shape;9286;p32"/>
            <p:cNvSpPr/>
            <p:nvPr/>
          </p:nvSpPr>
          <p:spPr>
            <a:xfrm>
              <a:off x="1610930" y="2069700"/>
              <a:ext cx="368386" cy="485384"/>
            </a:xfrm>
            <a:custGeom>
              <a:avLst/>
              <a:gdLst/>
              <a:ahLst/>
              <a:cxnLst/>
              <a:rect l="l" t="t" r="r" b="b"/>
              <a:pathLst>
                <a:path w="10737" h="14147" extrusionOk="0">
                  <a:moveTo>
                    <a:pt x="10678" y="0"/>
                  </a:moveTo>
                  <a:cubicBezTo>
                    <a:pt x="10551" y="715"/>
                    <a:pt x="8224" y="13254"/>
                    <a:pt x="0" y="13782"/>
                  </a:cubicBezTo>
                  <a:cubicBezTo>
                    <a:pt x="738" y="14033"/>
                    <a:pt x="1480" y="14147"/>
                    <a:pt x="2197" y="14147"/>
                  </a:cubicBezTo>
                  <a:cubicBezTo>
                    <a:pt x="3529" y="14147"/>
                    <a:pt x="4777" y="13753"/>
                    <a:pt x="5764" y="13104"/>
                  </a:cubicBezTo>
                  <a:cubicBezTo>
                    <a:pt x="7281" y="12105"/>
                    <a:pt x="8251" y="10565"/>
                    <a:pt x="8975" y="8935"/>
                  </a:cubicBezTo>
                  <a:cubicBezTo>
                    <a:pt x="10176" y="6224"/>
                    <a:pt x="10736" y="3175"/>
                    <a:pt x="10678" y="0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87" name="Google Shape;9287;p32"/>
            <p:cNvSpPr/>
            <p:nvPr/>
          </p:nvSpPr>
          <p:spPr>
            <a:xfrm>
              <a:off x="1914985" y="2671808"/>
              <a:ext cx="666575" cy="622452"/>
            </a:xfrm>
            <a:custGeom>
              <a:avLst/>
              <a:gdLst/>
              <a:ahLst/>
              <a:cxnLst/>
              <a:rect l="l" t="t" r="r" b="b"/>
              <a:pathLst>
                <a:path w="19428" h="18142" extrusionOk="0">
                  <a:moveTo>
                    <a:pt x="5907" y="0"/>
                  </a:moveTo>
                  <a:cubicBezTo>
                    <a:pt x="5441" y="0"/>
                    <a:pt x="4968" y="68"/>
                    <a:pt x="4489" y="222"/>
                  </a:cubicBezTo>
                  <a:cubicBezTo>
                    <a:pt x="2934" y="723"/>
                    <a:pt x="1300" y="2246"/>
                    <a:pt x="300" y="4635"/>
                  </a:cubicBezTo>
                  <a:cubicBezTo>
                    <a:pt x="0" y="7174"/>
                    <a:pt x="1011" y="9636"/>
                    <a:pt x="2203" y="10628"/>
                  </a:cubicBezTo>
                  <a:cubicBezTo>
                    <a:pt x="4822" y="12803"/>
                    <a:pt x="8035" y="12952"/>
                    <a:pt x="11112" y="13412"/>
                  </a:cubicBezTo>
                  <a:cubicBezTo>
                    <a:pt x="14191" y="13870"/>
                    <a:pt x="17349" y="14781"/>
                    <a:pt x="19427" y="18142"/>
                  </a:cubicBezTo>
                  <a:cubicBezTo>
                    <a:pt x="17776" y="9704"/>
                    <a:pt x="13902" y="3326"/>
                    <a:pt x="8914" y="821"/>
                  </a:cubicBezTo>
                  <a:cubicBezTo>
                    <a:pt x="7961" y="343"/>
                    <a:pt x="6953" y="0"/>
                    <a:pt x="590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88" name="Google Shape;9288;p32"/>
            <p:cNvSpPr/>
            <p:nvPr/>
          </p:nvSpPr>
          <p:spPr>
            <a:xfrm>
              <a:off x="1925244" y="2671808"/>
              <a:ext cx="656316" cy="622452"/>
            </a:xfrm>
            <a:custGeom>
              <a:avLst/>
              <a:gdLst/>
              <a:ahLst/>
              <a:cxnLst/>
              <a:rect l="l" t="t" r="r" b="b"/>
              <a:pathLst>
                <a:path w="19129" h="18142" extrusionOk="0">
                  <a:moveTo>
                    <a:pt x="5609" y="0"/>
                  </a:moveTo>
                  <a:cubicBezTo>
                    <a:pt x="5143" y="0"/>
                    <a:pt x="4669" y="68"/>
                    <a:pt x="4190" y="222"/>
                  </a:cubicBezTo>
                  <a:cubicBezTo>
                    <a:pt x="2635" y="725"/>
                    <a:pt x="1001" y="2249"/>
                    <a:pt x="1" y="4636"/>
                  </a:cubicBezTo>
                  <a:cubicBezTo>
                    <a:pt x="1" y="4636"/>
                    <a:pt x="58" y="4635"/>
                    <a:pt x="167" y="4635"/>
                  </a:cubicBezTo>
                  <a:cubicBezTo>
                    <a:pt x="1278" y="4635"/>
                    <a:pt x="7708" y="4772"/>
                    <a:pt x="12148" y="7848"/>
                  </a:cubicBezTo>
                  <a:cubicBezTo>
                    <a:pt x="17025" y="11225"/>
                    <a:pt x="19128" y="18142"/>
                    <a:pt x="19128" y="18142"/>
                  </a:cubicBezTo>
                  <a:cubicBezTo>
                    <a:pt x="17477" y="9704"/>
                    <a:pt x="13603" y="3326"/>
                    <a:pt x="8615" y="821"/>
                  </a:cubicBezTo>
                  <a:cubicBezTo>
                    <a:pt x="7662" y="342"/>
                    <a:pt x="6654" y="0"/>
                    <a:pt x="560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89" name="Google Shape;9289;p32"/>
            <p:cNvSpPr/>
            <p:nvPr/>
          </p:nvSpPr>
          <p:spPr>
            <a:xfrm>
              <a:off x="1925107" y="2791413"/>
              <a:ext cx="656419" cy="502847"/>
            </a:xfrm>
            <a:custGeom>
              <a:avLst/>
              <a:gdLst/>
              <a:ahLst/>
              <a:cxnLst/>
              <a:rect l="l" t="t" r="r" b="b"/>
              <a:pathLst>
                <a:path w="19132" h="14656" extrusionOk="0">
                  <a:moveTo>
                    <a:pt x="7812" y="1"/>
                  </a:moveTo>
                  <a:cubicBezTo>
                    <a:pt x="6850" y="1"/>
                    <a:pt x="5822" y="485"/>
                    <a:pt x="4983" y="1407"/>
                  </a:cubicBezTo>
                  <a:cubicBezTo>
                    <a:pt x="3759" y="1216"/>
                    <a:pt x="2523" y="1108"/>
                    <a:pt x="1277" y="1108"/>
                  </a:cubicBezTo>
                  <a:cubicBezTo>
                    <a:pt x="852" y="1108"/>
                    <a:pt x="427" y="1120"/>
                    <a:pt x="0" y="1146"/>
                  </a:cubicBezTo>
                  <a:cubicBezTo>
                    <a:pt x="748" y="1196"/>
                    <a:pt x="1492" y="1274"/>
                    <a:pt x="2230" y="1374"/>
                  </a:cubicBezTo>
                  <a:cubicBezTo>
                    <a:pt x="2250" y="2440"/>
                    <a:pt x="2619" y="3332"/>
                    <a:pt x="3098" y="3991"/>
                  </a:cubicBezTo>
                  <a:cubicBezTo>
                    <a:pt x="3589" y="4664"/>
                    <a:pt x="4195" y="5120"/>
                    <a:pt x="4805" y="5539"/>
                  </a:cubicBezTo>
                  <a:cubicBezTo>
                    <a:pt x="4238" y="5032"/>
                    <a:pt x="3683" y="4483"/>
                    <a:pt x="3276" y="3771"/>
                  </a:cubicBezTo>
                  <a:cubicBezTo>
                    <a:pt x="2896" y="3107"/>
                    <a:pt x="2653" y="2279"/>
                    <a:pt x="2678" y="1435"/>
                  </a:cubicBezTo>
                  <a:lnTo>
                    <a:pt x="2678" y="1435"/>
                  </a:lnTo>
                  <a:cubicBezTo>
                    <a:pt x="2762" y="1447"/>
                    <a:pt x="2847" y="1454"/>
                    <a:pt x="2931" y="1468"/>
                  </a:cubicBezTo>
                  <a:cubicBezTo>
                    <a:pt x="3900" y="1614"/>
                    <a:pt x="4865" y="1785"/>
                    <a:pt x="5812" y="2031"/>
                  </a:cubicBezTo>
                  <a:cubicBezTo>
                    <a:pt x="6500" y="2203"/>
                    <a:pt x="7184" y="2397"/>
                    <a:pt x="7857" y="2621"/>
                  </a:cubicBezTo>
                  <a:cubicBezTo>
                    <a:pt x="7669" y="4569"/>
                    <a:pt x="8361" y="6382"/>
                    <a:pt x="9507" y="7119"/>
                  </a:cubicBezTo>
                  <a:cubicBezTo>
                    <a:pt x="8462" y="6224"/>
                    <a:pt x="8003" y="4420"/>
                    <a:pt x="8267" y="2766"/>
                  </a:cubicBezTo>
                  <a:lnTo>
                    <a:pt x="8267" y="2766"/>
                  </a:lnTo>
                  <a:cubicBezTo>
                    <a:pt x="9310" y="3138"/>
                    <a:pt x="10327" y="3590"/>
                    <a:pt x="11292" y="4180"/>
                  </a:cubicBezTo>
                  <a:cubicBezTo>
                    <a:pt x="11855" y="4499"/>
                    <a:pt x="12388" y="4885"/>
                    <a:pt x="12905" y="5308"/>
                  </a:cubicBezTo>
                  <a:cubicBezTo>
                    <a:pt x="12674" y="6857"/>
                    <a:pt x="12942" y="8391"/>
                    <a:pt x="13586" y="9443"/>
                  </a:cubicBezTo>
                  <a:cubicBezTo>
                    <a:pt x="13093" y="8326"/>
                    <a:pt x="13000" y="6907"/>
                    <a:pt x="13278" y="5623"/>
                  </a:cubicBezTo>
                  <a:lnTo>
                    <a:pt x="13278" y="5623"/>
                  </a:lnTo>
                  <a:cubicBezTo>
                    <a:pt x="13432" y="5754"/>
                    <a:pt x="13583" y="5888"/>
                    <a:pt x="13733" y="6025"/>
                  </a:cubicBezTo>
                  <a:cubicBezTo>
                    <a:pt x="14486" y="6763"/>
                    <a:pt x="15179" y="7600"/>
                    <a:pt x="15843" y="8487"/>
                  </a:cubicBezTo>
                  <a:cubicBezTo>
                    <a:pt x="16498" y="9381"/>
                    <a:pt x="17094" y="10362"/>
                    <a:pt x="17642" y="11395"/>
                  </a:cubicBezTo>
                  <a:cubicBezTo>
                    <a:pt x="18199" y="12416"/>
                    <a:pt x="18696" y="13506"/>
                    <a:pt x="19131" y="14656"/>
                  </a:cubicBezTo>
                  <a:cubicBezTo>
                    <a:pt x="18429" y="12230"/>
                    <a:pt x="17369" y="10051"/>
                    <a:pt x="16108" y="8138"/>
                  </a:cubicBezTo>
                  <a:cubicBezTo>
                    <a:pt x="15474" y="7180"/>
                    <a:pt x="14758" y="6331"/>
                    <a:pt x="13999" y="5553"/>
                  </a:cubicBezTo>
                  <a:cubicBezTo>
                    <a:pt x="13221" y="4811"/>
                    <a:pt x="12402" y="4128"/>
                    <a:pt x="11518" y="3607"/>
                  </a:cubicBezTo>
                  <a:cubicBezTo>
                    <a:pt x="11199" y="3423"/>
                    <a:pt x="10877" y="3253"/>
                    <a:pt x="10551" y="3094"/>
                  </a:cubicBezTo>
                  <a:cubicBezTo>
                    <a:pt x="10978" y="2896"/>
                    <a:pt x="11428" y="2795"/>
                    <a:pt x="11873" y="2795"/>
                  </a:cubicBezTo>
                  <a:cubicBezTo>
                    <a:pt x="12478" y="2795"/>
                    <a:pt x="13074" y="2982"/>
                    <a:pt x="13596" y="3366"/>
                  </a:cubicBezTo>
                  <a:cubicBezTo>
                    <a:pt x="13024" y="2797"/>
                    <a:pt x="12248" y="2517"/>
                    <a:pt x="11439" y="2517"/>
                  </a:cubicBezTo>
                  <a:cubicBezTo>
                    <a:pt x="10950" y="2517"/>
                    <a:pt x="10449" y="2619"/>
                    <a:pt x="9973" y="2820"/>
                  </a:cubicBezTo>
                  <a:cubicBezTo>
                    <a:pt x="9579" y="2645"/>
                    <a:pt x="9182" y="2484"/>
                    <a:pt x="8777" y="2346"/>
                  </a:cubicBezTo>
                  <a:cubicBezTo>
                    <a:pt x="7841" y="2007"/>
                    <a:pt x="6885" y="1740"/>
                    <a:pt x="5913" y="1559"/>
                  </a:cubicBezTo>
                  <a:cubicBezTo>
                    <a:pt x="5789" y="1537"/>
                    <a:pt x="5663" y="1521"/>
                    <a:pt x="5539" y="1500"/>
                  </a:cubicBezTo>
                  <a:cubicBezTo>
                    <a:pt x="6296" y="637"/>
                    <a:pt x="7285" y="116"/>
                    <a:pt x="8253" y="116"/>
                  </a:cubicBezTo>
                  <a:cubicBezTo>
                    <a:pt x="8414" y="116"/>
                    <a:pt x="8574" y="131"/>
                    <a:pt x="8733" y="160"/>
                  </a:cubicBezTo>
                  <a:cubicBezTo>
                    <a:pt x="8439" y="53"/>
                    <a:pt x="8129" y="1"/>
                    <a:pt x="781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90" name="Google Shape;9290;p32"/>
            <p:cNvSpPr/>
            <p:nvPr/>
          </p:nvSpPr>
          <p:spPr>
            <a:xfrm>
              <a:off x="1914985" y="2830835"/>
              <a:ext cx="666575" cy="463425"/>
            </a:xfrm>
            <a:custGeom>
              <a:avLst/>
              <a:gdLst/>
              <a:ahLst/>
              <a:cxnLst/>
              <a:rect l="l" t="t" r="r" b="b"/>
              <a:pathLst>
                <a:path w="19428" h="13507" extrusionOk="0">
                  <a:moveTo>
                    <a:pt x="300" y="0"/>
                  </a:moveTo>
                  <a:lnTo>
                    <a:pt x="300" y="0"/>
                  </a:lnTo>
                  <a:cubicBezTo>
                    <a:pt x="0" y="2539"/>
                    <a:pt x="1011" y="5001"/>
                    <a:pt x="2203" y="5993"/>
                  </a:cubicBezTo>
                  <a:cubicBezTo>
                    <a:pt x="4822" y="8168"/>
                    <a:pt x="8032" y="8317"/>
                    <a:pt x="11112" y="8777"/>
                  </a:cubicBezTo>
                  <a:cubicBezTo>
                    <a:pt x="14191" y="9235"/>
                    <a:pt x="17349" y="10146"/>
                    <a:pt x="19427" y="13507"/>
                  </a:cubicBezTo>
                  <a:cubicBezTo>
                    <a:pt x="19427" y="13507"/>
                    <a:pt x="17136" y="7590"/>
                    <a:pt x="11801" y="6672"/>
                  </a:cubicBezTo>
                  <a:cubicBezTo>
                    <a:pt x="6463" y="5756"/>
                    <a:pt x="1803" y="5782"/>
                    <a:pt x="300" y="0"/>
                  </a:cubicBezTo>
                  <a:close/>
                </a:path>
              </a:pathLst>
            </a:custGeom>
            <a:solidFill>
              <a:srgbClr val="000000">
                <a:alpha val="18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91" name="Google Shape;9291;p32"/>
            <p:cNvSpPr/>
            <p:nvPr/>
          </p:nvSpPr>
          <p:spPr>
            <a:xfrm>
              <a:off x="1925244" y="2671808"/>
              <a:ext cx="503362" cy="224936"/>
            </a:xfrm>
            <a:custGeom>
              <a:avLst/>
              <a:gdLst/>
              <a:ahLst/>
              <a:cxnLst/>
              <a:rect l="l" t="t" r="r" b="b"/>
              <a:pathLst>
                <a:path w="14671" h="6556" extrusionOk="0">
                  <a:moveTo>
                    <a:pt x="5609" y="0"/>
                  </a:moveTo>
                  <a:cubicBezTo>
                    <a:pt x="5143" y="0"/>
                    <a:pt x="4669" y="68"/>
                    <a:pt x="4190" y="222"/>
                  </a:cubicBezTo>
                  <a:cubicBezTo>
                    <a:pt x="2635" y="725"/>
                    <a:pt x="1001" y="2249"/>
                    <a:pt x="1" y="4636"/>
                  </a:cubicBezTo>
                  <a:cubicBezTo>
                    <a:pt x="1656" y="2718"/>
                    <a:pt x="3538" y="2028"/>
                    <a:pt x="5389" y="2028"/>
                  </a:cubicBezTo>
                  <a:cubicBezTo>
                    <a:pt x="9953" y="2028"/>
                    <a:pt x="14331" y="6223"/>
                    <a:pt x="14670" y="6556"/>
                  </a:cubicBezTo>
                  <a:cubicBezTo>
                    <a:pt x="12958" y="3947"/>
                    <a:pt x="10907" y="1972"/>
                    <a:pt x="8615" y="821"/>
                  </a:cubicBezTo>
                  <a:cubicBezTo>
                    <a:pt x="7662" y="342"/>
                    <a:pt x="6654" y="0"/>
                    <a:pt x="5609" y="0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92" name="Google Shape;9292;p32"/>
            <p:cNvSpPr/>
            <p:nvPr/>
          </p:nvSpPr>
          <p:spPr>
            <a:xfrm>
              <a:off x="226965" y="540637"/>
              <a:ext cx="862897" cy="1991524"/>
            </a:xfrm>
            <a:custGeom>
              <a:avLst/>
              <a:gdLst/>
              <a:ahLst/>
              <a:cxnLst/>
              <a:rect l="l" t="t" r="r" b="b"/>
              <a:pathLst>
                <a:path w="25150" h="58045" extrusionOk="0">
                  <a:moveTo>
                    <a:pt x="24139" y="0"/>
                  </a:moveTo>
                  <a:cubicBezTo>
                    <a:pt x="21425" y="4554"/>
                    <a:pt x="20097" y="9792"/>
                    <a:pt x="18810" y="14857"/>
                  </a:cubicBezTo>
                  <a:cubicBezTo>
                    <a:pt x="18038" y="17901"/>
                    <a:pt x="17240" y="21010"/>
                    <a:pt x="16144" y="23988"/>
                  </a:cubicBezTo>
                  <a:cubicBezTo>
                    <a:pt x="13258" y="20875"/>
                    <a:pt x="11615" y="16544"/>
                    <a:pt x="11743" y="12302"/>
                  </a:cubicBezTo>
                  <a:lnTo>
                    <a:pt x="11186" y="12283"/>
                  </a:lnTo>
                  <a:lnTo>
                    <a:pt x="11186" y="12283"/>
                  </a:lnTo>
                  <a:cubicBezTo>
                    <a:pt x="11051" y="16762"/>
                    <a:pt x="12820" y="21339"/>
                    <a:pt x="15926" y="24571"/>
                  </a:cubicBezTo>
                  <a:cubicBezTo>
                    <a:pt x="15446" y="25825"/>
                    <a:pt x="14913" y="27056"/>
                    <a:pt x="14294" y="28241"/>
                  </a:cubicBezTo>
                  <a:cubicBezTo>
                    <a:pt x="12706" y="31282"/>
                    <a:pt x="10581" y="34068"/>
                    <a:pt x="8523" y="36765"/>
                  </a:cubicBezTo>
                  <a:cubicBezTo>
                    <a:pt x="7759" y="37766"/>
                    <a:pt x="6970" y="38803"/>
                    <a:pt x="6216" y="39837"/>
                  </a:cubicBezTo>
                  <a:cubicBezTo>
                    <a:pt x="5258" y="41157"/>
                    <a:pt x="4229" y="42660"/>
                    <a:pt x="3293" y="44304"/>
                  </a:cubicBezTo>
                  <a:cubicBezTo>
                    <a:pt x="3279" y="43871"/>
                    <a:pt x="3307" y="43433"/>
                    <a:pt x="3388" y="42923"/>
                  </a:cubicBezTo>
                  <a:cubicBezTo>
                    <a:pt x="3868" y="39964"/>
                    <a:pt x="3542" y="36925"/>
                    <a:pt x="2451" y="34132"/>
                  </a:cubicBezTo>
                  <a:lnTo>
                    <a:pt x="1932" y="34336"/>
                  </a:lnTo>
                  <a:cubicBezTo>
                    <a:pt x="2988" y="37033"/>
                    <a:pt x="3303" y="39974"/>
                    <a:pt x="2840" y="42835"/>
                  </a:cubicBezTo>
                  <a:cubicBezTo>
                    <a:pt x="2697" y="43711"/>
                    <a:pt x="2694" y="44397"/>
                    <a:pt x="2817" y="45173"/>
                  </a:cubicBezTo>
                  <a:cubicBezTo>
                    <a:pt x="1604" y="47456"/>
                    <a:pt x="610" y="49990"/>
                    <a:pt x="242" y="52695"/>
                  </a:cubicBezTo>
                  <a:cubicBezTo>
                    <a:pt x="0" y="54473"/>
                    <a:pt x="26" y="56274"/>
                    <a:pt x="325" y="58045"/>
                  </a:cubicBezTo>
                  <a:lnTo>
                    <a:pt x="873" y="57952"/>
                  </a:lnTo>
                  <a:cubicBezTo>
                    <a:pt x="586" y="56237"/>
                    <a:pt x="557" y="54493"/>
                    <a:pt x="794" y="52770"/>
                  </a:cubicBezTo>
                  <a:cubicBezTo>
                    <a:pt x="1107" y="50472"/>
                    <a:pt x="1891" y="48293"/>
                    <a:pt x="2874" y="46286"/>
                  </a:cubicBezTo>
                  <a:cubicBezTo>
                    <a:pt x="5295" y="46086"/>
                    <a:pt x="7737" y="45091"/>
                    <a:pt x="9939" y="43398"/>
                  </a:cubicBezTo>
                  <a:cubicBezTo>
                    <a:pt x="11773" y="41987"/>
                    <a:pt x="13450" y="40107"/>
                    <a:pt x="15064" y="37646"/>
                  </a:cubicBezTo>
                  <a:lnTo>
                    <a:pt x="14598" y="37340"/>
                  </a:lnTo>
                  <a:cubicBezTo>
                    <a:pt x="13023" y="39746"/>
                    <a:pt x="11387" y="41583"/>
                    <a:pt x="9603" y="42953"/>
                  </a:cubicBezTo>
                  <a:cubicBezTo>
                    <a:pt x="7590" y="44502"/>
                    <a:pt x="5376" y="45437"/>
                    <a:pt x="3175" y="45689"/>
                  </a:cubicBezTo>
                  <a:cubicBezTo>
                    <a:pt x="4246" y="43627"/>
                    <a:pt x="5508" y="41762"/>
                    <a:pt x="6670" y="40165"/>
                  </a:cubicBezTo>
                  <a:cubicBezTo>
                    <a:pt x="7418" y="39135"/>
                    <a:pt x="8204" y="38102"/>
                    <a:pt x="8966" y="37103"/>
                  </a:cubicBezTo>
                  <a:cubicBezTo>
                    <a:pt x="11038" y="34389"/>
                    <a:pt x="13179" y="31581"/>
                    <a:pt x="14787" y="28499"/>
                  </a:cubicBezTo>
                  <a:cubicBezTo>
                    <a:pt x="15733" y="26688"/>
                    <a:pt x="16488" y="24783"/>
                    <a:pt x="17137" y="22841"/>
                  </a:cubicBezTo>
                  <a:cubicBezTo>
                    <a:pt x="19423" y="19637"/>
                    <a:pt x="22043" y="17143"/>
                    <a:pt x="25149" y="15219"/>
                  </a:cubicBezTo>
                  <a:lnTo>
                    <a:pt x="24856" y="14745"/>
                  </a:lnTo>
                  <a:cubicBezTo>
                    <a:pt x="22117" y="16442"/>
                    <a:pt x="19751" y="18574"/>
                    <a:pt x="17656" y="21228"/>
                  </a:cubicBezTo>
                  <a:cubicBezTo>
                    <a:pt x="18287" y="19158"/>
                    <a:pt x="18824" y="17061"/>
                    <a:pt x="19350" y="14995"/>
                  </a:cubicBezTo>
                  <a:cubicBezTo>
                    <a:pt x="20625" y="9968"/>
                    <a:pt x="21946" y="4772"/>
                    <a:pt x="24618" y="285"/>
                  </a:cubicBezTo>
                  <a:lnTo>
                    <a:pt x="24139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93" name="Google Shape;9293;p32"/>
            <p:cNvSpPr/>
            <p:nvPr/>
          </p:nvSpPr>
          <p:spPr>
            <a:xfrm>
              <a:off x="925518" y="-248015"/>
              <a:ext cx="578226" cy="974919"/>
            </a:xfrm>
            <a:custGeom>
              <a:avLst/>
              <a:gdLst/>
              <a:ahLst/>
              <a:cxnLst/>
              <a:rect l="l" t="t" r="r" b="b"/>
              <a:pathLst>
                <a:path w="16853" h="28415" extrusionOk="0">
                  <a:moveTo>
                    <a:pt x="16105" y="0"/>
                  </a:moveTo>
                  <a:cubicBezTo>
                    <a:pt x="12960" y="6943"/>
                    <a:pt x="4605" y="10423"/>
                    <a:pt x="1546" y="17403"/>
                  </a:cubicBezTo>
                  <a:cubicBezTo>
                    <a:pt x="52" y="20814"/>
                    <a:pt x="0" y="24994"/>
                    <a:pt x="1471" y="28415"/>
                  </a:cubicBezTo>
                  <a:cubicBezTo>
                    <a:pt x="5268" y="27549"/>
                    <a:pt x="8964" y="25951"/>
                    <a:pt x="11845" y="23334"/>
                  </a:cubicBezTo>
                  <a:cubicBezTo>
                    <a:pt x="14728" y="20715"/>
                    <a:pt x="16730" y="17008"/>
                    <a:pt x="16809" y="13114"/>
                  </a:cubicBezTo>
                  <a:cubicBezTo>
                    <a:pt x="16853" y="10904"/>
                    <a:pt x="16294" y="8733"/>
                    <a:pt x="15917" y="6554"/>
                  </a:cubicBezTo>
                  <a:cubicBezTo>
                    <a:pt x="15539" y="4377"/>
                    <a:pt x="15350" y="2079"/>
                    <a:pt x="161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94" name="Google Shape;9294;p32"/>
            <p:cNvSpPr/>
            <p:nvPr/>
          </p:nvSpPr>
          <p:spPr>
            <a:xfrm>
              <a:off x="925518" y="-248015"/>
              <a:ext cx="552563" cy="974919"/>
            </a:xfrm>
            <a:custGeom>
              <a:avLst/>
              <a:gdLst/>
              <a:ahLst/>
              <a:cxnLst/>
              <a:rect l="l" t="t" r="r" b="b"/>
              <a:pathLst>
                <a:path w="16105" h="28415" extrusionOk="0">
                  <a:moveTo>
                    <a:pt x="16105" y="0"/>
                  </a:moveTo>
                  <a:lnTo>
                    <a:pt x="16105" y="0"/>
                  </a:lnTo>
                  <a:cubicBezTo>
                    <a:pt x="12960" y="6943"/>
                    <a:pt x="4605" y="10423"/>
                    <a:pt x="1546" y="17403"/>
                  </a:cubicBezTo>
                  <a:cubicBezTo>
                    <a:pt x="52" y="20814"/>
                    <a:pt x="0" y="24994"/>
                    <a:pt x="1471" y="28415"/>
                  </a:cubicBezTo>
                  <a:cubicBezTo>
                    <a:pt x="1790" y="21304"/>
                    <a:pt x="5358" y="17009"/>
                    <a:pt x="10320" y="12018"/>
                  </a:cubicBezTo>
                  <a:cubicBezTo>
                    <a:pt x="13155" y="9169"/>
                    <a:pt x="15142" y="3242"/>
                    <a:pt x="15834" y="945"/>
                  </a:cubicBezTo>
                  <a:cubicBezTo>
                    <a:pt x="15908" y="626"/>
                    <a:pt x="15994" y="311"/>
                    <a:pt x="161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95" name="Google Shape;9295;p32"/>
            <p:cNvSpPr/>
            <p:nvPr/>
          </p:nvSpPr>
          <p:spPr>
            <a:xfrm>
              <a:off x="960205" y="-113931"/>
              <a:ext cx="431551" cy="513037"/>
            </a:xfrm>
            <a:custGeom>
              <a:avLst/>
              <a:gdLst/>
              <a:ahLst/>
              <a:cxnLst/>
              <a:rect l="l" t="t" r="r" b="b"/>
              <a:pathLst>
                <a:path w="12578" h="14953" extrusionOk="0">
                  <a:moveTo>
                    <a:pt x="12578" y="1"/>
                  </a:moveTo>
                  <a:cubicBezTo>
                    <a:pt x="8731" y="4615"/>
                    <a:pt x="2964" y="7951"/>
                    <a:pt x="535" y="13495"/>
                  </a:cubicBezTo>
                  <a:cubicBezTo>
                    <a:pt x="329" y="13966"/>
                    <a:pt x="152" y="14455"/>
                    <a:pt x="1" y="14952"/>
                  </a:cubicBezTo>
                  <a:cubicBezTo>
                    <a:pt x="480" y="13979"/>
                    <a:pt x="1102" y="13083"/>
                    <a:pt x="1772" y="12232"/>
                  </a:cubicBezTo>
                  <a:cubicBezTo>
                    <a:pt x="2862" y="10845"/>
                    <a:pt x="4079" y="9564"/>
                    <a:pt x="5317" y="8308"/>
                  </a:cubicBezTo>
                  <a:cubicBezTo>
                    <a:pt x="7477" y="6116"/>
                    <a:pt x="9735" y="3986"/>
                    <a:pt x="11532" y="1474"/>
                  </a:cubicBezTo>
                  <a:cubicBezTo>
                    <a:pt x="11791" y="1113"/>
                    <a:pt x="12321" y="521"/>
                    <a:pt x="12578" y="1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96" name="Google Shape;9296;p32"/>
            <p:cNvSpPr/>
            <p:nvPr/>
          </p:nvSpPr>
          <p:spPr>
            <a:xfrm>
              <a:off x="976159" y="-248015"/>
              <a:ext cx="502024" cy="974781"/>
            </a:xfrm>
            <a:custGeom>
              <a:avLst/>
              <a:gdLst/>
              <a:ahLst/>
              <a:cxnLst/>
              <a:rect l="l" t="t" r="r" b="b"/>
              <a:pathLst>
                <a:path w="14632" h="28411" extrusionOk="0">
                  <a:moveTo>
                    <a:pt x="14632" y="0"/>
                  </a:moveTo>
                  <a:lnTo>
                    <a:pt x="14632" y="0"/>
                  </a:lnTo>
                  <a:cubicBezTo>
                    <a:pt x="14211" y="1296"/>
                    <a:pt x="13758" y="2571"/>
                    <a:pt x="13247" y="3829"/>
                  </a:cubicBezTo>
                  <a:cubicBezTo>
                    <a:pt x="12751" y="5087"/>
                    <a:pt x="12204" y="6329"/>
                    <a:pt x="11584" y="7526"/>
                  </a:cubicBezTo>
                  <a:cubicBezTo>
                    <a:pt x="10957" y="8717"/>
                    <a:pt x="10290" y="9894"/>
                    <a:pt x="9455" y="10933"/>
                  </a:cubicBezTo>
                  <a:cubicBezTo>
                    <a:pt x="9051" y="11463"/>
                    <a:pt x="8573" y="11916"/>
                    <a:pt x="8092" y="12407"/>
                  </a:cubicBezTo>
                  <a:cubicBezTo>
                    <a:pt x="7610" y="12888"/>
                    <a:pt x="7137" y="13378"/>
                    <a:pt x="6668" y="13875"/>
                  </a:cubicBezTo>
                  <a:cubicBezTo>
                    <a:pt x="6577" y="13973"/>
                    <a:pt x="6490" y="14073"/>
                    <a:pt x="6399" y="14173"/>
                  </a:cubicBezTo>
                  <a:cubicBezTo>
                    <a:pt x="6191" y="13284"/>
                    <a:pt x="6321" y="12278"/>
                    <a:pt x="6814" y="11433"/>
                  </a:cubicBezTo>
                  <a:lnTo>
                    <a:pt x="6814" y="11433"/>
                  </a:lnTo>
                  <a:cubicBezTo>
                    <a:pt x="6106" y="12282"/>
                    <a:pt x="5765" y="13482"/>
                    <a:pt x="5963" y="14654"/>
                  </a:cubicBezTo>
                  <a:cubicBezTo>
                    <a:pt x="4694" y="16086"/>
                    <a:pt x="3498" y="17604"/>
                    <a:pt x="2522" y="19261"/>
                  </a:cubicBezTo>
                  <a:cubicBezTo>
                    <a:pt x="2016" y="18604"/>
                    <a:pt x="1720" y="17745"/>
                    <a:pt x="1739" y="16860"/>
                  </a:cubicBezTo>
                  <a:lnTo>
                    <a:pt x="1739" y="16860"/>
                  </a:lnTo>
                  <a:cubicBezTo>
                    <a:pt x="1542" y="17807"/>
                    <a:pt x="1712" y="18857"/>
                    <a:pt x="2240" y="19748"/>
                  </a:cubicBezTo>
                  <a:cubicBezTo>
                    <a:pt x="2105" y="19994"/>
                    <a:pt x="1972" y="20239"/>
                    <a:pt x="1847" y="20490"/>
                  </a:cubicBezTo>
                  <a:cubicBezTo>
                    <a:pt x="1236" y="21720"/>
                    <a:pt x="764" y="23019"/>
                    <a:pt x="459" y="24354"/>
                  </a:cubicBezTo>
                  <a:cubicBezTo>
                    <a:pt x="167" y="25691"/>
                    <a:pt x="10" y="27053"/>
                    <a:pt x="0" y="28411"/>
                  </a:cubicBezTo>
                  <a:cubicBezTo>
                    <a:pt x="156" y="26746"/>
                    <a:pt x="473" y="25098"/>
                    <a:pt x="998" y="23524"/>
                  </a:cubicBezTo>
                  <a:cubicBezTo>
                    <a:pt x="2002" y="23381"/>
                    <a:pt x="3021" y="23209"/>
                    <a:pt x="3990" y="22861"/>
                  </a:cubicBezTo>
                  <a:cubicBezTo>
                    <a:pt x="4964" y="22512"/>
                    <a:pt x="5892" y="21976"/>
                    <a:pt x="6569" y="21205"/>
                  </a:cubicBezTo>
                  <a:lnTo>
                    <a:pt x="6569" y="21205"/>
                  </a:lnTo>
                  <a:cubicBezTo>
                    <a:pt x="5824" y="21911"/>
                    <a:pt x="4876" y="22345"/>
                    <a:pt x="3907" y="22596"/>
                  </a:cubicBezTo>
                  <a:cubicBezTo>
                    <a:pt x="3027" y="22824"/>
                    <a:pt x="2118" y="22907"/>
                    <a:pt x="1203" y="22958"/>
                  </a:cubicBezTo>
                  <a:cubicBezTo>
                    <a:pt x="1491" y="22177"/>
                    <a:pt x="1827" y="21415"/>
                    <a:pt x="2229" y="20685"/>
                  </a:cubicBezTo>
                  <a:cubicBezTo>
                    <a:pt x="2720" y="19774"/>
                    <a:pt x="3276" y="18900"/>
                    <a:pt x="3882" y="18060"/>
                  </a:cubicBezTo>
                  <a:cubicBezTo>
                    <a:pt x="4263" y="18072"/>
                    <a:pt x="4649" y="18084"/>
                    <a:pt x="5037" y="18084"/>
                  </a:cubicBezTo>
                  <a:cubicBezTo>
                    <a:pt x="5911" y="18084"/>
                    <a:pt x="6792" y="18026"/>
                    <a:pt x="7647" y="17796"/>
                  </a:cubicBezTo>
                  <a:cubicBezTo>
                    <a:pt x="8274" y="17629"/>
                    <a:pt x="8873" y="17351"/>
                    <a:pt x="9388" y="16962"/>
                  </a:cubicBezTo>
                  <a:cubicBezTo>
                    <a:pt x="9903" y="16575"/>
                    <a:pt x="10330" y="16098"/>
                    <a:pt x="10723" y="15600"/>
                  </a:cubicBezTo>
                  <a:lnTo>
                    <a:pt x="10723" y="15600"/>
                  </a:lnTo>
                  <a:cubicBezTo>
                    <a:pt x="10294" y="16066"/>
                    <a:pt x="9834" y="16508"/>
                    <a:pt x="9307" y="16848"/>
                  </a:cubicBezTo>
                  <a:cubicBezTo>
                    <a:pt x="8780" y="17188"/>
                    <a:pt x="8193" y="17408"/>
                    <a:pt x="7583" y="17524"/>
                  </a:cubicBezTo>
                  <a:cubicBezTo>
                    <a:pt x="7088" y="17618"/>
                    <a:pt x="6588" y="17654"/>
                    <a:pt x="6084" y="17654"/>
                  </a:cubicBezTo>
                  <a:cubicBezTo>
                    <a:pt x="5480" y="17654"/>
                    <a:pt x="4872" y="17603"/>
                    <a:pt x="4263" y="17541"/>
                  </a:cubicBezTo>
                  <a:cubicBezTo>
                    <a:pt x="5131" y="16391"/>
                    <a:pt x="6080" y="15297"/>
                    <a:pt x="7077" y="14250"/>
                  </a:cubicBezTo>
                  <a:cubicBezTo>
                    <a:pt x="7532" y="13760"/>
                    <a:pt x="7993" y="13264"/>
                    <a:pt x="8469" y="12779"/>
                  </a:cubicBezTo>
                  <a:cubicBezTo>
                    <a:pt x="8796" y="12437"/>
                    <a:pt x="9148" y="12087"/>
                    <a:pt x="9471" y="11715"/>
                  </a:cubicBezTo>
                  <a:cubicBezTo>
                    <a:pt x="10155" y="11554"/>
                    <a:pt x="10850" y="11433"/>
                    <a:pt x="11540" y="11205"/>
                  </a:cubicBezTo>
                  <a:cubicBezTo>
                    <a:pt x="12235" y="10974"/>
                    <a:pt x="12922" y="10562"/>
                    <a:pt x="13279" y="9923"/>
                  </a:cubicBezTo>
                  <a:lnTo>
                    <a:pt x="13279" y="9923"/>
                  </a:lnTo>
                  <a:cubicBezTo>
                    <a:pt x="12839" y="10508"/>
                    <a:pt x="12148" y="10800"/>
                    <a:pt x="11466" y="10936"/>
                  </a:cubicBezTo>
                  <a:cubicBezTo>
                    <a:pt x="10973" y="11031"/>
                    <a:pt x="10458" y="11075"/>
                    <a:pt x="9944" y="11119"/>
                  </a:cubicBezTo>
                  <a:cubicBezTo>
                    <a:pt x="10746" y="10058"/>
                    <a:pt x="11412" y="8910"/>
                    <a:pt x="11967" y="7716"/>
                  </a:cubicBezTo>
                  <a:cubicBezTo>
                    <a:pt x="13130" y="5241"/>
                    <a:pt x="14007" y="2648"/>
                    <a:pt x="1463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97" name="Google Shape;9297;p32"/>
            <p:cNvSpPr/>
            <p:nvPr/>
          </p:nvSpPr>
          <p:spPr>
            <a:xfrm>
              <a:off x="970395" y="-91938"/>
              <a:ext cx="533349" cy="818808"/>
            </a:xfrm>
            <a:custGeom>
              <a:avLst/>
              <a:gdLst/>
              <a:ahLst/>
              <a:cxnLst/>
              <a:rect l="l" t="t" r="r" b="b"/>
              <a:pathLst>
                <a:path w="15545" h="23865" extrusionOk="0">
                  <a:moveTo>
                    <a:pt x="14344" y="1"/>
                  </a:moveTo>
                  <a:cubicBezTo>
                    <a:pt x="14254" y="1776"/>
                    <a:pt x="14309" y="3556"/>
                    <a:pt x="14272" y="5341"/>
                  </a:cubicBezTo>
                  <a:cubicBezTo>
                    <a:pt x="14204" y="8636"/>
                    <a:pt x="13507" y="11677"/>
                    <a:pt x="11631" y="14432"/>
                  </a:cubicBezTo>
                  <a:cubicBezTo>
                    <a:pt x="9851" y="17043"/>
                    <a:pt x="7384" y="19091"/>
                    <a:pt x="4733" y="20768"/>
                  </a:cubicBezTo>
                  <a:cubicBezTo>
                    <a:pt x="3299" y="21675"/>
                    <a:pt x="1436" y="22377"/>
                    <a:pt x="0" y="23453"/>
                  </a:cubicBezTo>
                  <a:cubicBezTo>
                    <a:pt x="54" y="23589"/>
                    <a:pt x="106" y="23729"/>
                    <a:pt x="164" y="23864"/>
                  </a:cubicBezTo>
                  <a:cubicBezTo>
                    <a:pt x="3961" y="22998"/>
                    <a:pt x="7657" y="21401"/>
                    <a:pt x="10539" y="18782"/>
                  </a:cubicBezTo>
                  <a:cubicBezTo>
                    <a:pt x="13422" y="16165"/>
                    <a:pt x="15424" y="12456"/>
                    <a:pt x="15502" y="8564"/>
                  </a:cubicBezTo>
                  <a:cubicBezTo>
                    <a:pt x="15545" y="6355"/>
                    <a:pt x="14986" y="4184"/>
                    <a:pt x="14609" y="2004"/>
                  </a:cubicBezTo>
                  <a:cubicBezTo>
                    <a:pt x="14495" y="1343"/>
                    <a:pt x="14402" y="672"/>
                    <a:pt x="14344" y="1"/>
                  </a:cubicBezTo>
                  <a:close/>
                </a:path>
              </a:pathLst>
            </a:custGeom>
            <a:solidFill>
              <a:srgbClr val="000000">
                <a:alpha val="18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98" name="Google Shape;9298;p32"/>
            <p:cNvSpPr/>
            <p:nvPr/>
          </p:nvSpPr>
          <p:spPr>
            <a:xfrm>
              <a:off x="681127" y="1385660"/>
              <a:ext cx="641700" cy="530433"/>
            </a:xfrm>
            <a:custGeom>
              <a:avLst/>
              <a:gdLst/>
              <a:ahLst/>
              <a:cxnLst/>
              <a:rect l="l" t="t" r="r" b="b"/>
              <a:pathLst>
                <a:path w="18703" h="15460" extrusionOk="0">
                  <a:moveTo>
                    <a:pt x="18703" y="0"/>
                  </a:moveTo>
                  <a:cubicBezTo>
                    <a:pt x="14485" y="3792"/>
                    <a:pt x="7384" y="3441"/>
                    <a:pt x="3221" y="7288"/>
                  </a:cubicBezTo>
                  <a:cubicBezTo>
                    <a:pt x="1186" y="9167"/>
                    <a:pt x="1" y="12062"/>
                    <a:pt x="145" y="14933"/>
                  </a:cubicBezTo>
                  <a:cubicBezTo>
                    <a:pt x="1669" y="15265"/>
                    <a:pt x="3226" y="15459"/>
                    <a:pt x="4759" y="15459"/>
                  </a:cubicBezTo>
                  <a:cubicBezTo>
                    <a:pt x="6272" y="15459"/>
                    <a:pt x="7760" y="15270"/>
                    <a:pt x="9169" y="14839"/>
                  </a:cubicBezTo>
                  <a:cubicBezTo>
                    <a:pt x="12007" y="13976"/>
                    <a:pt x="14498" y="12055"/>
                    <a:pt x="15624" y="9370"/>
                  </a:cubicBezTo>
                  <a:cubicBezTo>
                    <a:pt x="16263" y="7845"/>
                    <a:pt x="16446" y="6147"/>
                    <a:pt x="16766" y="4503"/>
                  </a:cubicBezTo>
                  <a:cubicBezTo>
                    <a:pt x="17087" y="2858"/>
                    <a:pt x="17578" y="1197"/>
                    <a:pt x="187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99" name="Google Shape;9299;p32"/>
            <p:cNvSpPr/>
            <p:nvPr/>
          </p:nvSpPr>
          <p:spPr>
            <a:xfrm>
              <a:off x="681127" y="1385660"/>
              <a:ext cx="641700" cy="512386"/>
            </a:xfrm>
            <a:custGeom>
              <a:avLst/>
              <a:gdLst/>
              <a:ahLst/>
              <a:cxnLst/>
              <a:rect l="l" t="t" r="r" b="b"/>
              <a:pathLst>
                <a:path w="18703" h="14934" extrusionOk="0">
                  <a:moveTo>
                    <a:pt x="18703" y="0"/>
                  </a:moveTo>
                  <a:lnTo>
                    <a:pt x="18703" y="0"/>
                  </a:lnTo>
                  <a:cubicBezTo>
                    <a:pt x="14485" y="3792"/>
                    <a:pt x="7384" y="3441"/>
                    <a:pt x="3221" y="7288"/>
                  </a:cubicBezTo>
                  <a:cubicBezTo>
                    <a:pt x="1186" y="9167"/>
                    <a:pt x="1" y="12062"/>
                    <a:pt x="145" y="14933"/>
                  </a:cubicBezTo>
                  <a:cubicBezTo>
                    <a:pt x="2330" y="10088"/>
                    <a:pt x="6130" y="8280"/>
                    <a:pt x="11151" y="6452"/>
                  </a:cubicBezTo>
                  <a:cubicBezTo>
                    <a:pt x="14019" y="5407"/>
                    <a:pt x="17105" y="1938"/>
                    <a:pt x="18245" y="567"/>
                  </a:cubicBezTo>
                  <a:cubicBezTo>
                    <a:pt x="18386" y="369"/>
                    <a:pt x="18536" y="178"/>
                    <a:pt x="18703" y="0"/>
                  </a:cubicBezTo>
                  <a:close/>
                </a:path>
              </a:pathLst>
            </a:custGeom>
            <a:solidFill>
              <a:srgbClr val="C4C4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00" name="Google Shape;9300;p32"/>
            <p:cNvSpPr/>
            <p:nvPr/>
          </p:nvSpPr>
          <p:spPr>
            <a:xfrm>
              <a:off x="764432" y="1450438"/>
              <a:ext cx="458141" cy="214094"/>
            </a:xfrm>
            <a:custGeom>
              <a:avLst/>
              <a:gdLst/>
              <a:ahLst/>
              <a:cxnLst/>
              <a:rect l="l" t="t" r="r" b="b"/>
              <a:pathLst>
                <a:path w="13353" h="6240" extrusionOk="0">
                  <a:moveTo>
                    <a:pt x="13352" y="0"/>
                  </a:moveTo>
                  <a:lnTo>
                    <a:pt x="13352" y="0"/>
                  </a:lnTo>
                  <a:cubicBezTo>
                    <a:pt x="9256" y="1938"/>
                    <a:pt x="4100" y="2345"/>
                    <a:pt x="793" y="5401"/>
                  </a:cubicBezTo>
                  <a:cubicBezTo>
                    <a:pt x="511" y="5662"/>
                    <a:pt x="247" y="5943"/>
                    <a:pt x="1" y="6239"/>
                  </a:cubicBezTo>
                  <a:cubicBezTo>
                    <a:pt x="620" y="5721"/>
                    <a:pt x="1323" y="5305"/>
                    <a:pt x="2049" y="4933"/>
                  </a:cubicBezTo>
                  <a:cubicBezTo>
                    <a:pt x="3232" y="4330"/>
                    <a:pt x="4479" y="3840"/>
                    <a:pt x="5733" y="3377"/>
                  </a:cubicBezTo>
                  <a:cubicBezTo>
                    <a:pt x="7924" y="2566"/>
                    <a:pt x="10169" y="1832"/>
                    <a:pt x="12180" y="681"/>
                  </a:cubicBezTo>
                  <a:cubicBezTo>
                    <a:pt x="12468" y="513"/>
                    <a:pt x="13019" y="276"/>
                    <a:pt x="13352" y="0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01" name="Google Shape;9301;p32"/>
            <p:cNvSpPr/>
            <p:nvPr/>
          </p:nvSpPr>
          <p:spPr>
            <a:xfrm>
              <a:off x="686033" y="1385660"/>
              <a:ext cx="636794" cy="512317"/>
            </a:xfrm>
            <a:custGeom>
              <a:avLst/>
              <a:gdLst/>
              <a:ahLst/>
              <a:cxnLst/>
              <a:rect l="l" t="t" r="r" b="b"/>
              <a:pathLst>
                <a:path w="18560" h="14932" extrusionOk="0">
                  <a:moveTo>
                    <a:pt x="18560" y="0"/>
                  </a:moveTo>
                  <a:lnTo>
                    <a:pt x="18560" y="0"/>
                  </a:lnTo>
                  <a:cubicBezTo>
                    <a:pt x="17896" y="762"/>
                    <a:pt x="17213" y="1502"/>
                    <a:pt x="16492" y="2207"/>
                  </a:cubicBezTo>
                  <a:cubicBezTo>
                    <a:pt x="15781" y="2920"/>
                    <a:pt x="15039" y="3601"/>
                    <a:pt x="14254" y="4230"/>
                  </a:cubicBezTo>
                  <a:cubicBezTo>
                    <a:pt x="13465" y="4852"/>
                    <a:pt x="12652" y="5451"/>
                    <a:pt x="11753" y="5897"/>
                  </a:cubicBezTo>
                  <a:cubicBezTo>
                    <a:pt x="11312" y="6132"/>
                    <a:pt x="10836" y="6289"/>
                    <a:pt x="10346" y="6470"/>
                  </a:cubicBezTo>
                  <a:cubicBezTo>
                    <a:pt x="9860" y="6645"/>
                    <a:pt x="9377" y="6831"/>
                    <a:pt x="8897" y="7019"/>
                  </a:cubicBezTo>
                  <a:cubicBezTo>
                    <a:pt x="8804" y="7059"/>
                    <a:pt x="8711" y="7097"/>
                    <a:pt x="8616" y="7137"/>
                  </a:cubicBezTo>
                  <a:cubicBezTo>
                    <a:pt x="8707" y="6447"/>
                    <a:pt x="9079" y="5791"/>
                    <a:pt x="9673" y="5366"/>
                  </a:cubicBezTo>
                  <a:lnTo>
                    <a:pt x="9673" y="5366"/>
                  </a:lnTo>
                  <a:cubicBezTo>
                    <a:pt x="8918" y="5722"/>
                    <a:pt x="8338" y="6444"/>
                    <a:pt x="8163" y="7328"/>
                  </a:cubicBezTo>
                  <a:cubicBezTo>
                    <a:pt x="6835" y="7902"/>
                    <a:pt x="5538" y="8563"/>
                    <a:pt x="4367" y="9394"/>
                  </a:cubicBezTo>
                  <a:cubicBezTo>
                    <a:pt x="4176" y="8768"/>
                    <a:pt x="4192" y="8072"/>
                    <a:pt x="4448" y="7460"/>
                  </a:cubicBezTo>
                  <a:lnTo>
                    <a:pt x="4448" y="7460"/>
                  </a:lnTo>
                  <a:cubicBezTo>
                    <a:pt x="4045" y="8056"/>
                    <a:pt x="3881" y="8845"/>
                    <a:pt x="4025" y="9640"/>
                  </a:cubicBezTo>
                  <a:cubicBezTo>
                    <a:pt x="3857" y="9767"/>
                    <a:pt x="3692" y="9894"/>
                    <a:pt x="3532" y="10028"/>
                  </a:cubicBezTo>
                  <a:cubicBezTo>
                    <a:pt x="2744" y="10680"/>
                    <a:pt x="2041" y="11428"/>
                    <a:pt x="1452" y="12258"/>
                  </a:cubicBezTo>
                  <a:cubicBezTo>
                    <a:pt x="869" y="13093"/>
                    <a:pt x="381" y="13989"/>
                    <a:pt x="0" y="14932"/>
                  </a:cubicBezTo>
                  <a:cubicBezTo>
                    <a:pt x="570" y="13825"/>
                    <a:pt x="1257" y="12780"/>
                    <a:pt x="2073" y="11860"/>
                  </a:cubicBezTo>
                  <a:cubicBezTo>
                    <a:pt x="2851" y="12094"/>
                    <a:pt x="3648" y="12312"/>
                    <a:pt x="4454" y="12393"/>
                  </a:cubicBezTo>
                  <a:cubicBezTo>
                    <a:pt x="4659" y="12413"/>
                    <a:pt x="4865" y="12424"/>
                    <a:pt x="5070" y="12424"/>
                  </a:cubicBezTo>
                  <a:cubicBezTo>
                    <a:pt x="5678" y="12424"/>
                    <a:pt x="6276" y="12328"/>
                    <a:pt x="6805" y="12095"/>
                  </a:cubicBezTo>
                  <a:lnTo>
                    <a:pt x="6805" y="12095"/>
                  </a:lnTo>
                  <a:cubicBezTo>
                    <a:pt x="6399" y="12229"/>
                    <a:pt x="5971" y="12285"/>
                    <a:pt x="5539" y="12285"/>
                  </a:cubicBezTo>
                  <a:cubicBezTo>
                    <a:pt x="5181" y="12285"/>
                    <a:pt x="4821" y="12246"/>
                    <a:pt x="4467" y="12181"/>
                  </a:cubicBezTo>
                  <a:cubicBezTo>
                    <a:pt x="3756" y="12047"/>
                    <a:pt x="3065" y="11803"/>
                    <a:pt x="2378" y="11534"/>
                  </a:cubicBezTo>
                  <a:cubicBezTo>
                    <a:pt x="2803" y="11085"/>
                    <a:pt x="3262" y="10666"/>
                    <a:pt x="3756" y="10291"/>
                  </a:cubicBezTo>
                  <a:cubicBezTo>
                    <a:pt x="4367" y="9818"/>
                    <a:pt x="5017" y="9395"/>
                    <a:pt x="5692" y="9011"/>
                  </a:cubicBezTo>
                  <a:cubicBezTo>
                    <a:pt x="6597" y="9452"/>
                    <a:pt x="7535" y="9897"/>
                    <a:pt x="8535" y="10078"/>
                  </a:cubicBezTo>
                  <a:cubicBezTo>
                    <a:pt x="8790" y="10123"/>
                    <a:pt x="9047" y="10147"/>
                    <a:pt x="9302" y="10147"/>
                  </a:cubicBezTo>
                  <a:cubicBezTo>
                    <a:pt x="9553" y="10147"/>
                    <a:pt x="9802" y="10124"/>
                    <a:pt x="10042" y="10075"/>
                  </a:cubicBezTo>
                  <a:cubicBezTo>
                    <a:pt x="10527" y="9975"/>
                    <a:pt x="10974" y="9784"/>
                    <a:pt x="11400" y="9569"/>
                  </a:cubicBezTo>
                  <a:lnTo>
                    <a:pt x="11400" y="9569"/>
                  </a:lnTo>
                  <a:cubicBezTo>
                    <a:pt x="10957" y="9751"/>
                    <a:pt x="10497" y="9908"/>
                    <a:pt x="10017" y="9968"/>
                  </a:cubicBezTo>
                  <a:cubicBezTo>
                    <a:pt x="9868" y="9987"/>
                    <a:pt x="9718" y="9996"/>
                    <a:pt x="9567" y="9996"/>
                  </a:cubicBezTo>
                  <a:cubicBezTo>
                    <a:pt x="9231" y="9996"/>
                    <a:pt x="8894" y="9950"/>
                    <a:pt x="8563" y="9867"/>
                  </a:cubicBezTo>
                  <a:cubicBezTo>
                    <a:pt x="7704" y="9650"/>
                    <a:pt x="6906" y="9226"/>
                    <a:pt x="6115" y="8777"/>
                  </a:cubicBezTo>
                  <a:cubicBezTo>
                    <a:pt x="7069" y="8263"/>
                    <a:pt x="8067" y="7817"/>
                    <a:pt x="9088" y="7418"/>
                  </a:cubicBezTo>
                  <a:cubicBezTo>
                    <a:pt x="9566" y="7228"/>
                    <a:pt x="10041" y="7037"/>
                    <a:pt x="10522" y="6856"/>
                  </a:cubicBezTo>
                  <a:cubicBezTo>
                    <a:pt x="10857" y="6727"/>
                    <a:pt x="11212" y="6601"/>
                    <a:pt x="11551" y="6447"/>
                  </a:cubicBezTo>
                  <a:cubicBezTo>
                    <a:pt x="12100" y="6563"/>
                    <a:pt x="12644" y="6710"/>
                    <a:pt x="13211" y="6781"/>
                  </a:cubicBezTo>
                  <a:cubicBezTo>
                    <a:pt x="13348" y="6797"/>
                    <a:pt x="13487" y="6806"/>
                    <a:pt x="13626" y="6806"/>
                  </a:cubicBezTo>
                  <a:cubicBezTo>
                    <a:pt x="14070" y="6806"/>
                    <a:pt x="14507" y="6713"/>
                    <a:pt x="14842" y="6464"/>
                  </a:cubicBezTo>
                  <a:lnTo>
                    <a:pt x="14842" y="6464"/>
                  </a:lnTo>
                  <a:cubicBezTo>
                    <a:pt x="14575" y="6609"/>
                    <a:pt x="14277" y="6667"/>
                    <a:pt x="13972" y="6667"/>
                  </a:cubicBezTo>
                  <a:cubicBezTo>
                    <a:pt x="13725" y="6667"/>
                    <a:pt x="13473" y="6629"/>
                    <a:pt x="13231" y="6568"/>
                  </a:cubicBezTo>
                  <a:cubicBezTo>
                    <a:pt x="12840" y="6470"/>
                    <a:pt x="12453" y="6331"/>
                    <a:pt x="12061" y="6189"/>
                  </a:cubicBezTo>
                  <a:cubicBezTo>
                    <a:pt x="12944" y="5716"/>
                    <a:pt x="13748" y="5137"/>
                    <a:pt x="14483" y="4490"/>
                  </a:cubicBezTo>
                  <a:cubicBezTo>
                    <a:pt x="16018" y="3150"/>
                    <a:pt x="17376" y="1637"/>
                    <a:pt x="1856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02" name="Google Shape;9302;p32"/>
            <p:cNvSpPr/>
            <p:nvPr/>
          </p:nvSpPr>
          <p:spPr>
            <a:xfrm>
              <a:off x="685793" y="1489242"/>
              <a:ext cx="582721" cy="426782"/>
            </a:xfrm>
            <a:custGeom>
              <a:avLst/>
              <a:gdLst/>
              <a:ahLst/>
              <a:cxnLst/>
              <a:rect l="l" t="t" r="r" b="b"/>
              <a:pathLst>
                <a:path w="16984" h="12439" extrusionOk="0">
                  <a:moveTo>
                    <a:pt x="16984" y="0"/>
                  </a:moveTo>
                  <a:lnTo>
                    <a:pt x="16984" y="0"/>
                  </a:lnTo>
                  <a:cubicBezTo>
                    <a:pt x="16431" y="1207"/>
                    <a:pt x="15982" y="2465"/>
                    <a:pt x="15466" y="3698"/>
                  </a:cubicBezTo>
                  <a:cubicBezTo>
                    <a:pt x="14512" y="5970"/>
                    <a:pt x="13167" y="7858"/>
                    <a:pt x="11029" y="9153"/>
                  </a:cubicBezTo>
                  <a:cubicBezTo>
                    <a:pt x="9005" y="10380"/>
                    <a:pt x="6627" y="10987"/>
                    <a:pt x="4218" y="11276"/>
                  </a:cubicBezTo>
                  <a:cubicBezTo>
                    <a:pt x="2914" y="11430"/>
                    <a:pt x="1352" y="11302"/>
                    <a:pt x="0" y="11572"/>
                  </a:cubicBezTo>
                  <a:cubicBezTo>
                    <a:pt x="2" y="11686"/>
                    <a:pt x="2" y="11800"/>
                    <a:pt x="7" y="11913"/>
                  </a:cubicBezTo>
                  <a:cubicBezTo>
                    <a:pt x="1532" y="12245"/>
                    <a:pt x="3089" y="12439"/>
                    <a:pt x="4621" y="12439"/>
                  </a:cubicBezTo>
                  <a:cubicBezTo>
                    <a:pt x="6133" y="12439"/>
                    <a:pt x="7621" y="12250"/>
                    <a:pt x="9030" y="11819"/>
                  </a:cubicBezTo>
                  <a:cubicBezTo>
                    <a:pt x="11870" y="10953"/>
                    <a:pt x="14359" y="9033"/>
                    <a:pt x="15485" y="6348"/>
                  </a:cubicBezTo>
                  <a:cubicBezTo>
                    <a:pt x="16124" y="4826"/>
                    <a:pt x="16310" y="3128"/>
                    <a:pt x="16629" y="1484"/>
                  </a:cubicBezTo>
                  <a:cubicBezTo>
                    <a:pt x="16724" y="985"/>
                    <a:pt x="16843" y="488"/>
                    <a:pt x="16984" y="0"/>
                  </a:cubicBezTo>
                  <a:close/>
                </a:path>
              </a:pathLst>
            </a:custGeom>
            <a:solidFill>
              <a:srgbClr val="000000">
                <a:alpha val="18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03" name="Google Shape;9303;p32"/>
            <p:cNvSpPr/>
            <p:nvPr/>
          </p:nvSpPr>
          <p:spPr>
            <a:xfrm>
              <a:off x="-24219" y="810246"/>
              <a:ext cx="451451" cy="966547"/>
            </a:xfrm>
            <a:custGeom>
              <a:avLst/>
              <a:gdLst/>
              <a:ahLst/>
              <a:cxnLst/>
              <a:rect l="l" t="t" r="r" b="b"/>
              <a:pathLst>
                <a:path w="13158" h="28171" extrusionOk="0">
                  <a:moveTo>
                    <a:pt x="5432" y="0"/>
                  </a:moveTo>
                  <a:lnTo>
                    <a:pt x="5432" y="0"/>
                  </a:lnTo>
                  <a:cubicBezTo>
                    <a:pt x="5479" y="1969"/>
                    <a:pt x="4657" y="3856"/>
                    <a:pt x="3706" y="5588"/>
                  </a:cubicBezTo>
                  <a:cubicBezTo>
                    <a:pt x="2757" y="7322"/>
                    <a:pt x="1653" y="8996"/>
                    <a:pt x="1055" y="10874"/>
                  </a:cubicBezTo>
                  <a:cubicBezTo>
                    <a:pt x="1" y="14184"/>
                    <a:pt x="643" y="17888"/>
                    <a:pt x="2353" y="20919"/>
                  </a:cubicBezTo>
                  <a:cubicBezTo>
                    <a:pt x="4063" y="23952"/>
                    <a:pt x="6761" y="26359"/>
                    <a:pt x="9756" y="28171"/>
                  </a:cubicBezTo>
                  <a:cubicBezTo>
                    <a:pt x="11997" y="25703"/>
                    <a:pt x="13157" y="22158"/>
                    <a:pt x="12862" y="18851"/>
                  </a:cubicBezTo>
                  <a:cubicBezTo>
                    <a:pt x="12259" y="12084"/>
                    <a:pt x="6120" y="6761"/>
                    <a:pt x="543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04" name="Google Shape;9304;p32"/>
            <p:cNvSpPr/>
            <p:nvPr/>
          </p:nvSpPr>
          <p:spPr>
            <a:xfrm>
              <a:off x="158105" y="810246"/>
              <a:ext cx="269162" cy="966547"/>
            </a:xfrm>
            <a:custGeom>
              <a:avLst/>
              <a:gdLst/>
              <a:ahLst/>
              <a:cxnLst/>
              <a:rect l="l" t="t" r="r" b="b"/>
              <a:pathLst>
                <a:path w="7845" h="28171" extrusionOk="0">
                  <a:moveTo>
                    <a:pt x="119" y="0"/>
                  </a:moveTo>
                  <a:lnTo>
                    <a:pt x="119" y="0"/>
                  </a:lnTo>
                  <a:cubicBezTo>
                    <a:pt x="126" y="294"/>
                    <a:pt x="108" y="584"/>
                    <a:pt x="79" y="875"/>
                  </a:cubicBezTo>
                  <a:cubicBezTo>
                    <a:pt x="10" y="3013"/>
                    <a:pt x="1" y="8584"/>
                    <a:pt x="1602" y="11800"/>
                  </a:cubicBezTo>
                  <a:cubicBezTo>
                    <a:pt x="4408" y="17432"/>
                    <a:pt x="6219" y="22077"/>
                    <a:pt x="4443" y="28171"/>
                  </a:cubicBezTo>
                  <a:cubicBezTo>
                    <a:pt x="6683" y="25703"/>
                    <a:pt x="7844" y="22158"/>
                    <a:pt x="7550" y="18851"/>
                  </a:cubicBezTo>
                  <a:cubicBezTo>
                    <a:pt x="6945" y="12084"/>
                    <a:pt x="806" y="6761"/>
                    <a:pt x="11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05" name="Google Shape;9305;p32"/>
            <p:cNvSpPr/>
            <p:nvPr/>
          </p:nvSpPr>
          <p:spPr>
            <a:xfrm>
              <a:off x="197321" y="948069"/>
              <a:ext cx="221643" cy="556405"/>
            </a:xfrm>
            <a:custGeom>
              <a:avLst/>
              <a:gdLst/>
              <a:ahLst/>
              <a:cxnLst/>
              <a:rect l="l" t="t" r="r" b="b"/>
              <a:pathLst>
                <a:path w="6460" h="16217" extrusionOk="0">
                  <a:moveTo>
                    <a:pt x="1" y="1"/>
                  </a:moveTo>
                  <a:lnTo>
                    <a:pt x="1" y="1"/>
                  </a:lnTo>
                  <a:cubicBezTo>
                    <a:pt x="70" y="514"/>
                    <a:pt x="354" y="1165"/>
                    <a:pt x="471" y="1541"/>
                  </a:cubicBezTo>
                  <a:cubicBezTo>
                    <a:pt x="1283" y="4176"/>
                    <a:pt x="2601" y="6619"/>
                    <a:pt x="3816" y="9087"/>
                  </a:cubicBezTo>
                  <a:cubicBezTo>
                    <a:pt x="4513" y="10502"/>
                    <a:pt x="5183" y="11932"/>
                    <a:pt x="5715" y="13414"/>
                  </a:cubicBezTo>
                  <a:cubicBezTo>
                    <a:pt x="6040" y="14326"/>
                    <a:pt x="6315" y="15259"/>
                    <a:pt x="6445" y="16216"/>
                  </a:cubicBezTo>
                  <a:cubicBezTo>
                    <a:pt x="6459" y="15753"/>
                    <a:pt x="6448" y="15292"/>
                    <a:pt x="6408" y="14834"/>
                  </a:cubicBezTo>
                  <a:cubicBezTo>
                    <a:pt x="5929" y="9460"/>
                    <a:pt x="1960" y="4996"/>
                    <a:pt x="1" y="1"/>
                  </a:cubicBezTo>
                  <a:close/>
                </a:path>
              </a:pathLst>
            </a:custGeom>
            <a:solidFill>
              <a:srgbClr val="9EA5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06" name="Google Shape;9306;p32"/>
            <p:cNvSpPr/>
            <p:nvPr/>
          </p:nvSpPr>
          <p:spPr>
            <a:xfrm>
              <a:off x="103655" y="810246"/>
              <a:ext cx="269985" cy="966616"/>
            </a:xfrm>
            <a:custGeom>
              <a:avLst/>
              <a:gdLst/>
              <a:ahLst/>
              <a:cxnLst/>
              <a:rect l="l" t="t" r="r" b="b"/>
              <a:pathLst>
                <a:path w="7869" h="28173" extrusionOk="0">
                  <a:moveTo>
                    <a:pt x="1703" y="0"/>
                  </a:moveTo>
                  <a:cubicBezTo>
                    <a:pt x="1474" y="2415"/>
                    <a:pt x="1480" y="4853"/>
                    <a:pt x="1759" y="7276"/>
                  </a:cubicBezTo>
                  <a:cubicBezTo>
                    <a:pt x="1889" y="8442"/>
                    <a:pt x="2127" y="9603"/>
                    <a:pt x="2507" y="10729"/>
                  </a:cubicBezTo>
                  <a:cubicBezTo>
                    <a:pt x="2080" y="10543"/>
                    <a:pt x="1652" y="10360"/>
                    <a:pt x="1259" y="10139"/>
                  </a:cubicBezTo>
                  <a:cubicBezTo>
                    <a:pt x="716" y="9831"/>
                    <a:pt x="210" y="9385"/>
                    <a:pt x="1" y="8765"/>
                  </a:cubicBezTo>
                  <a:lnTo>
                    <a:pt x="1" y="8765"/>
                  </a:lnTo>
                  <a:cubicBezTo>
                    <a:pt x="125" y="9409"/>
                    <a:pt x="592" y="9952"/>
                    <a:pt x="1119" y="10345"/>
                  </a:cubicBezTo>
                  <a:cubicBezTo>
                    <a:pt x="1644" y="10734"/>
                    <a:pt x="2201" y="11035"/>
                    <a:pt x="2741" y="11366"/>
                  </a:cubicBezTo>
                  <a:cubicBezTo>
                    <a:pt x="2912" y="11772"/>
                    <a:pt x="3110" y="12168"/>
                    <a:pt x="3291" y="12551"/>
                  </a:cubicBezTo>
                  <a:cubicBezTo>
                    <a:pt x="3556" y="13095"/>
                    <a:pt x="3809" y="13644"/>
                    <a:pt x="4056" y="14197"/>
                  </a:cubicBezTo>
                  <a:cubicBezTo>
                    <a:pt x="4607" y="15366"/>
                    <a:pt x="5103" y="16559"/>
                    <a:pt x="5513" y="17780"/>
                  </a:cubicBezTo>
                  <a:cubicBezTo>
                    <a:pt x="4527" y="17556"/>
                    <a:pt x="3553" y="17303"/>
                    <a:pt x="2681" y="16815"/>
                  </a:cubicBezTo>
                  <a:cubicBezTo>
                    <a:pt x="2195" y="16543"/>
                    <a:pt x="1755" y="16188"/>
                    <a:pt x="1403" y="15752"/>
                  </a:cubicBezTo>
                  <a:cubicBezTo>
                    <a:pt x="1049" y="15315"/>
                    <a:pt x="783" y="14811"/>
                    <a:pt x="551" y="14294"/>
                  </a:cubicBezTo>
                  <a:lnTo>
                    <a:pt x="551" y="14294"/>
                  </a:lnTo>
                  <a:cubicBezTo>
                    <a:pt x="746" y="14825"/>
                    <a:pt x="974" y="15351"/>
                    <a:pt x="1302" y="15825"/>
                  </a:cubicBezTo>
                  <a:cubicBezTo>
                    <a:pt x="1631" y="16300"/>
                    <a:pt x="2062" y="16706"/>
                    <a:pt x="2550" y="17026"/>
                  </a:cubicBezTo>
                  <a:cubicBezTo>
                    <a:pt x="3510" y="17659"/>
                    <a:pt x="4617" y="18004"/>
                    <a:pt x="5691" y="18324"/>
                  </a:cubicBezTo>
                  <a:cubicBezTo>
                    <a:pt x="5966" y="19208"/>
                    <a:pt x="6190" y="20104"/>
                    <a:pt x="6347" y="21014"/>
                  </a:cubicBezTo>
                  <a:cubicBezTo>
                    <a:pt x="6481" y="21744"/>
                    <a:pt x="6548" y="22485"/>
                    <a:pt x="6569" y="23225"/>
                  </a:cubicBezTo>
                  <a:cubicBezTo>
                    <a:pt x="5804" y="22921"/>
                    <a:pt x="5050" y="22591"/>
                    <a:pt x="4363" y="22148"/>
                  </a:cubicBezTo>
                  <a:cubicBezTo>
                    <a:pt x="3608" y="21658"/>
                    <a:pt x="2922" y="21023"/>
                    <a:pt x="2490" y="20213"/>
                  </a:cubicBezTo>
                  <a:lnTo>
                    <a:pt x="2490" y="20213"/>
                  </a:lnTo>
                  <a:cubicBezTo>
                    <a:pt x="2847" y="21060"/>
                    <a:pt x="3484" y="21778"/>
                    <a:pt x="4217" y="22349"/>
                  </a:cubicBezTo>
                  <a:cubicBezTo>
                    <a:pt x="4943" y="22918"/>
                    <a:pt x="5764" y="23355"/>
                    <a:pt x="6582" y="23761"/>
                  </a:cubicBezTo>
                  <a:cubicBezTo>
                    <a:pt x="6576" y="25240"/>
                    <a:pt x="6374" y="26723"/>
                    <a:pt x="6026" y="28172"/>
                  </a:cubicBezTo>
                  <a:cubicBezTo>
                    <a:pt x="6411" y="27021"/>
                    <a:pt x="6667" y="25827"/>
                    <a:pt x="6803" y="24615"/>
                  </a:cubicBezTo>
                  <a:cubicBezTo>
                    <a:pt x="6928" y="23402"/>
                    <a:pt x="6897" y="22170"/>
                    <a:pt x="6730" y="20956"/>
                  </a:cubicBezTo>
                  <a:cubicBezTo>
                    <a:pt x="6696" y="20706"/>
                    <a:pt x="6652" y="20461"/>
                    <a:pt x="6608" y="20215"/>
                  </a:cubicBezTo>
                  <a:cubicBezTo>
                    <a:pt x="7314" y="19614"/>
                    <a:pt x="7763" y="18774"/>
                    <a:pt x="7868" y="17918"/>
                  </a:cubicBezTo>
                  <a:lnTo>
                    <a:pt x="7868" y="17918"/>
                  </a:lnTo>
                  <a:cubicBezTo>
                    <a:pt x="7629" y="18672"/>
                    <a:pt x="7129" y="19310"/>
                    <a:pt x="6508" y="19722"/>
                  </a:cubicBezTo>
                  <a:cubicBezTo>
                    <a:pt x="6149" y="18045"/>
                    <a:pt x="5565" y="16422"/>
                    <a:pt x="4892" y="14849"/>
                  </a:cubicBezTo>
                  <a:cubicBezTo>
                    <a:pt x="5399" y="13915"/>
                    <a:pt x="5455" y="12806"/>
                    <a:pt x="5093" y="11886"/>
                  </a:cubicBezTo>
                  <a:lnTo>
                    <a:pt x="5093" y="11886"/>
                  </a:lnTo>
                  <a:cubicBezTo>
                    <a:pt x="5271" y="12739"/>
                    <a:pt x="5093" y="13625"/>
                    <a:pt x="4658" y="14316"/>
                  </a:cubicBezTo>
                  <a:cubicBezTo>
                    <a:pt x="4610" y="14208"/>
                    <a:pt x="4563" y="14098"/>
                    <a:pt x="4514" y="13989"/>
                  </a:cubicBezTo>
                  <a:cubicBezTo>
                    <a:pt x="4257" y="13437"/>
                    <a:pt x="3993" y="12887"/>
                    <a:pt x="3719" y="12343"/>
                  </a:cubicBezTo>
                  <a:cubicBezTo>
                    <a:pt x="3449" y="11792"/>
                    <a:pt x="3171" y="11273"/>
                    <a:pt x="2979" y="10710"/>
                  </a:cubicBezTo>
                  <a:cubicBezTo>
                    <a:pt x="2564" y="9596"/>
                    <a:pt x="2335" y="8411"/>
                    <a:pt x="2142" y="7225"/>
                  </a:cubicBezTo>
                  <a:cubicBezTo>
                    <a:pt x="1957" y="6037"/>
                    <a:pt x="1846" y="4833"/>
                    <a:pt x="1785" y="3628"/>
                  </a:cubicBezTo>
                  <a:cubicBezTo>
                    <a:pt x="1709" y="2421"/>
                    <a:pt x="1692" y="1214"/>
                    <a:pt x="170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07" name="Google Shape;9307;p32"/>
            <p:cNvSpPr/>
            <p:nvPr/>
          </p:nvSpPr>
          <p:spPr>
            <a:xfrm>
              <a:off x="-24253" y="946457"/>
              <a:ext cx="343615" cy="830336"/>
            </a:xfrm>
            <a:custGeom>
              <a:avLst/>
              <a:gdLst/>
              <a:ahLst/>
              <a:cxnLst/>
              <a:rect l="l" t="t" r="r" b="b"/>
              <a:pathLst>
                <a:path w="10015" h="24201" extrusionOk="0">
                  <a:moveTo>
                    <a:pt x="4511" y="1"/>
                  </a:moveTo>
                  <a:lnTo>
                    <a:pt x="4511" y="1"/>
                  </a:lnTo>
                  <a:cubicBezTo>
                    <a:pt x="4267" y="554"/>
                    <a:pt x="3997" y="1094"/>
                    <a:pt x="3707" y="1618"/>
                  </a:cubicBezTo>
                  <a:cubicBezTo>
                    <a:pt x="2758" y="3352"/>
                    <a:pt x="1656" y="5023"/>
                    <a:pt x="1054" y="6903"/>
                  </a:cubicBezTo>
                  <a:cubicBezTo>
                    <a:pt x="0" y="10212"/>
                    <a:pt x="643" y="13917"/>
                    <a:pt x="2352" y="16949"/>
                  </a:cubicBezTo>
                  <a:cubicBezTo>
                    <a:pt x="4062" y="19982"/>
                    <a:pt x="6761" y="22389"/>
                    <a:pt x="9756" y="24201"/>
                  </a:cubicBezTo>
                  <a:cubicBezTo>
                    <a:pt x="9845" y="24104"/>
                    <a:pt x="9929" y="24001"/>
                    <a:pt x="10015" y="23900"/>
                  </a:cubicBezTo>
                  <a:cubicBezTo>
                    <a:pt x="9097" y="22582"/>
                    <a:pt x="7707" y="21458"/>
                    <a:pt x="6742" y="20283"/>
                  </a:cubicBezTo>
                  <a:cubicBezTo>
                    <a:pt x="4961" y="18110"/>
                    <a:pt x="3441" y="15676"/>
                    <a:pt x="2673" y="12964"/>
                  </a:cubicBezTo>
                  <a:cubicBezTo>
                    <a:pt x="1862" y="10100"/>
                    <a:pt x="2144" y="7334"/>
                    <a:pt x="3035" y="4532"/>
                  </a:cubicBezTo>
                  <a:cubicBezTo>
                    <a:pt x="3518" y="3013"/>
                    <a:pt x="4076" y="1525"/>
                    <a:pt x="4511" y="1"/>
                  </a:cubicBezTo>
                  <a:close/>
                </a:path>
              </a:pathLst>
            </a:custGeom>
            <a:solidFill>
              <a:srgbClr val="000000">
                <a:alpha val="18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08" name="Google Shape;9308;p32"/>
            <p:cNvSpPr/>
            <p:nvPr/>
          </p:nvSpPr>
          <p:spPr>
            <a:xfrm>
              <a:off x="314593" y="190091"/>
              <a:ext cx="481061" cy="847697"/>
            </a:xfrm>
            <a:custGeom>
              <a:avLst/>
              <a:gdLst/>
              <a:ahLst/>
              <a:cxnLst/>
              <a:rect l="l" t="t" r="r" b="b"/>
              <a:pathLst>
                <a:path w="14021" h="24707" extrusionOk="0">
                  <a:moveTo>
                    <a:pt x="1" y="0"/>
                  </a:moveTo>
                  <a:lnTo>
                    <a:pt x="1" y="0"/>
                  </a:lnTo>
                  <a:cubicBezTo>
                    <a:pt x="2598" y="3024"/>
                    <a:pt x="3033" y="6865"/>
                    <a:pt x="3100" y="10534"/>
                  </a:cubicBezTo>
                  <a:cubicBezTo>
                    <a:pt x="3168" y="14203"/>
                    <a:pt x="2961" y="17971"/>
                    <a:pt x="4510" y="21412"/>
                  </a:cubicBezTo>
                  <a:cubicBezTo>
                    <a:pt x="5218" y="22982"/>
                    <a:pt x="7172" y="24601"/>
                    <a:pt x="9325" y="24706"/>
                  </a:cubicBezTo>
                  <a:cubicBezTo>
                    <a:pt x="11425" y="23968"/>
                    <a:pt x="12865" y="22341"/>
                    <a:pt x="13444" y="20618"/>
                  </a:cubicBezTo>
                  <a:cubicBezTo>
                    <a:pt x="14021" y="18896"/>
                    <a:pt x="13834" y="17085"/>
                    <a:pt x="13398" y="15355"/>
                  </a:cubicBezTo>
                  <a:cubicBezTo>
                    <a:pt x="11818" y="9093"/>
                    <a:pt x="6882" y="3438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09" name="Google Shape;9309;p32"/>
            <p:cNvSpPr/>
            <p:nvPr/>
          </p:nvSpPr>
          <p:spPr>
            <a:xfrm>
              <a:off x="314593" y="190091"/>
              <a:ext cx="481061" cy="847697"/>
            </a:xfrm>
            <a:custGeom>
              <a:avLst/>
              <a:gdLst/>
              <a:ahLst/>
              <a:cxnLst/>
              <a:rect l="l" t="t" r="r" b="b"/>
              <a:pathLst>
                <a:path w="14021" h="24707" extrusionOk="0">
                  <a:moveTo>
                    <a:pt x="1" y="0"/>
                  </a:moveTo>
                  <a:cubicBezTo>
                    <a:pt x="1" y="1"/>
                    <a:pt x="5567" y="3692"/>
                    <a:pt x="7890" y="9978"/>
                  </a:cubicBezTo>
                  <a:cubicBezTo>
                    <a:pt x="10209" y="16266"/>
                    <a:pt x="9325" y="24706"/>
                    <a:pt x="9325" y="24706"/>
                  </a:cubicBezTo>
                  <a:cubicBezTo>
                    <a:pt x="11423" y="23968"/>
                    <a:pt x="12864" y="22341"/>
                    <a:pt x="13442" y="20618"/>
                  </a:cubicBezTo>
                  <a:cubicBezTo>
                    <a:pt x="14021" y="18896"/>
                    <a:pt x="13834" y="17085"/>
                    <a:pt x="13398" y="15355"/>
                  </a:cubicBezTo>
                  <a:cubicBezTo>
                    <a:pt x="11818" y="9093"/>
                    <a:pt x="6882" y="3438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10" name="Google Shape;9310;p32"/>
            <p:cNvSpPr/>
            <p:nvPr/>
          </p:nvSpPr>
          <p:spPr>
            <a:xfrm>
              <a:off x="314593" y="190091"/>
              <a:ext cx="387223" cy="847594"/>
            </a:xfrm>
            <a:custGeom>
              <a:avLst/>
              <a:gdLst/>
              <a:ahLst/>
              <a:cxnLst/>
              <a:rect l="l" t="t" r="r" b="b"/>
              <a:pathLst>
                <a:path w="11286" h="24704" extrusionOk="0">
                  <a:moveTo>
                    <a:pt x="1" y="0"/>
                  </a:moveTo>
                  <a:lnTo>
                    <a:pt x="1" y="0"/>
                  </a:lnTo>
                  <a:cubicBezTo>
                    <a:pt x="917" y="710"/>
                    <a:pt x="1776" y="1486"/>
                    <a:pt x="2572" y="2320"/>
                  </a:cubicBezTo>
                  <a:cubicBezTo>
                    <a:pt x="3379" y="3143"/>
                    <a:pt x="4137" y="4014"/>
                    <a:pt x="4818" y="4939"/>
                  </a:cubicBezTo>
                  <a:cubicBezTo>
                    <a:pt x="5490" y="5870"/>
                    <a:pt x="6120" y="6828"/>
                    <a:pt x="6660" y="7838"/>
                  </a:cubicBezTo>
                  <a:cubicBezTo>
                    <a:pt x="6760" y="8037"/>
                    <a:pt x="6855" y="8237"/>
                    <a:pt x="6951" y="8438"/>
                  </a:cubicBezTo>
                  <a:cubicBezTo>
                    <a:pt x="6838" y="8447"/>
                    <a:pt x="6725" y="8452"/>
                    <a:pt x="6611" y="8452"/>
                  </a:cubicBezTo>
                  <a:cubicBezTo>
                    <a:pt x="5611" y="8452"/>
                    <a:pt x="4581" y="8088"/>
                    <a:pt x="3789" y="7392"/>
                  </a:cubicBezTo>
                  <a:lnTo>
                    <a:pt x="3789" y="7392"/>
                  </a:lnTo>
                  <a:cubicBezTo>
                    <a:pt x="4601" y="8332"/>
                    <a:pt x="5857" y="8919"/>
                    <a:pt x="7175" y="8928"/>
                  </a:cubicBezTo>
                  <a:cubicBezTo>
                    <a:pt x="7475" y="9605"/>
                    <a:pt x="7744" y="10294"/>
                    <a:pt x="7952" y="11007"/>
                  </a:cubicBezTo>
                  <a:cubicBezTo>
                    <a:pt x="8347" y="12236"/>
                    <a:pt x="8621" y="13503"/>
                    <a:pt x="8824" y="14785"/>
                  </a:cubicBezTo>
                  <a:cubicBezTo>
                    <a:pt x="8815" y="14785"/>
                    <a:pt x="8806" y="14785"/>
                    <a:pt x="8797" y="14785"/>
                  </a:cubicBezTo>
                  <a:cubicBezTo>
                    <a:pt x="7395" y="14785"/>
                    <a:pt x="5949" y="13927"/>
                    <a:pt x="5312" y="12560"/>
                  </a:cubicBezTo>
                  <a:lnTo>
                    <a:pt x="5312" y="12560"/>
                  </a:lnTo>
                  <a:cubicBezTo>
                    <a:pt x="5808" y="14024"/>
                    <a:pt x="7254" y="15157"/>
                    <a:pt x="8900" y="15288"/>
                  </a:cubicBezTo>
                  <a:cubicBezTo>
                    <a:pt x="9020" y="16115"/>
                    <a:pt x="9111" y="16944"/>
                    <a:pt x="9183" y="17774"/>
                  </a:cubicBezTo>
                  <a:cubicBezTo>
                    <a:pt x="9292" y="18923"/>
                    <a:pt x="9337" y="20077"/>
                    <a:pt x="9356" y="21232"/>
                  </a:cubicBezTo>
                  <a:cubicBezTo>
                    <a:pt x="9360" y="21332"/>
                    <a:pt x="9356" y="21433"/>
                    <a:pt x="9359" y="21533"/>
                  </a:cubicBezTo>
                  <a:cubicBezTo>
                    <a:pt x="8649" y="21412"/>
                    <a:pt x="7981" y="20980"/>
                    <a:pt x="7468" y="20417"/>
                  </a:cubicBezTo>
                  <a:cubicBezTo>
                    <a:pt x="6915" y="19813"/>
                    <a:pt x="6513" y="19068"/>
                    <a:pt x="6147" y="18319"/>
                  </a:cubicBezTo>
                  <a:lnTo>
                    <a:pt x="6147" y="18319"/>
                  </a:lnTo>
                  <a:cubicBezTo>
                    <a:pt x="6434" y="19102"/>
                    <a:pt x="6753" y="19889"/>
                    <a:pt x="7266" y="20584"/>
                  </a:cubicBezTo>
                  <a:cubicBezTo>
                    <a:pt x="7767" y="21261"/>
                    <a:pt x="8475" y="21848"/>
                    <a:pt x="9363" y="22066"/>
                  </a:cubicBezTo>
                  <a:cubicBezTo>
                    <a:pt x="9370" y="22944"/>
                    <a:pt x="9360" y="23824"/>
                    <a:pt x="9325" y="24703"/>
                  </a:cubicBezTo>
                  <a:cubicBezTo>
                    <a:pt x="9584" y="22770"/>
                    <a:pt x="9665" y="20812"/>
                    <a:pt x="9619" y="18854"/>
                  </a:cubicBezTo>
                  <a:cubicBezTo>
                    <a:pt x="10761" y="17779"/>
                    <a:pt x="11285" y="16174"/>
                    <a:pt x="11047" y="14714"/>
                  </a:cubicBezTo>
                  <a:lnTo>
                    <a:pt x="11047" y="14714"/>
                  </a:lnTo>
                  <a:cubicBezTo>
                    <a:pt x="11106" y="16048"/>
                    <a:pt x="10530" y="17348"/>
                    <a:pt x="9600" y="18196"/>
                  </a:cubicBezTo>
                  <a:cubicBezTo>
                    <a:pt x="9594" y="18047"/>
                    <a:pt x="9594" y="17897"/>
                    <a:pt x="9587" y="17747"/>
                  </a:cubicBezTo>
                  <a:cubicBezTo>
                    <a:pt x="9537" y="16585"/>
                    <a:pt x="9410" y="15424"/>
                    <a:pt x="9225" y="14271"/>
                  </a:cubicBezTo>
                  <a:cubicBezTo>
                    <a:pt x="9151" y="13775"/>
                    <a:pt x="9058" y="13282"/>
                    <a:pt x="8951" y="12792"/>
                  </a:cubicBezTo>
                  <a:cubicBezTo>
                    <a:pt x="9525" y="11416"/>
                    <a:pt x="9538" y="9706"/>
                    <a:pt x="8869" y="8473"/>
                  </a:cubicBezTo>
                  <a:lnTo>
                    <a:pt x="8869" y="8473"/>
                  </a:lnTo>
                  <a:cubicBezTo>
                    <a:pt x="9333" y="9647"/>
                    <a:pt x="9276" y="10975"/>
                    <a:pt x="8783" y="12068"/>
                  </a:cubicBezTo>
                  <a:cubicBezTo>
                    <a:pt x="8682" y="11659"/>
                    <a:pt x="8575" y="11252"/>
                    <a:pt x="8454" y="10850"/>
                  </a:cubicBezTo>
                  <a:cubicBezTo>
                    <a:pt x="8108" y="9727"/>
                    <a:pt x="7622" y="8650"/>
                    <a:pt x="7082" y="7611"/>
                  </a:cubicBezTo>
                  <a:cubicBezTo>
                    <a:pt x="6509" y="6590"/>
                    <a:pt x="5874" y="5601"/>
                    <a:pt x="5139" y="4691"/>
                  </a:cubicBezTo>
                  <a:cubicBezTo>
                    <a:pt x="3668" y="2878"/>
                    <a:pt x="1957" y="1254"/>
                    <a:pt x="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11" name="Google Shape;9311;p32"/>
            <p:cNvSpPr/>
            <p:nvPr/>
          </p:nvSpPr>
          <p:spPr>
            <a:xfrm>
              <a:off x="314593" y="190091"/>
              <a:ext cx="319941" cy="847697"/>
            </a:xfrm>
            <a:custGeom>
              <a:avLst/>
              <a:gdLst/>
              <a:ahLst/>
              <a:cxnLst/>
              <a:rect l="l" t="t" r="r" b="b"/>
              <a:pathLst>
                <a:path w="9325" h="24707" extrusionOk="0">
                  <a:moveTo>
                    <a:pt x="1" y="0"/>
                  </a:moveTo>
                  <a:lnTo>
                    <a:pt x="1" y="0"/>
                  </a:lnTo>
                  <a:cubicBezTo>
                    <a:pt x="2598" y="3024"/>
                    <a:pt x="3033" y="6865"/>
                    <a:pt x="3100" y="10534"/>
                  </a:cubicBezTo>
                  <a:cubicBezTo>
                    <a:pt x="3168" y="14203"/>
                    <a:pt x="2961" y="17971"/>
                    <a:pt x="4510" y="21412"/>
                  </a:cubicBezTo>
                  <a:cubicBezTo>
                    <a:pt x="5218" y="22982"/>
                    <a:pt x="7172" y="24601"/>
                    <a:pt x="9325" y="24706"/>
                  </a:cubicBezTo>
                  <a:cubicBezTo>
                    <a:pt x="4644" y="21916"/>
                    <a:pt x="5147" y="16492"/>
                    <a:pt x="4929" y="10111"/>
                  </a:cubicBezTo>
                  <a:cubicBezTo>
                    <a:pt x="4713" y="3729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000000">
                <a:alpha val="18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12" name="Google Shape;9312;p32"/>
            <p:cNvSpPr/>
            <p:nvPr/>
          </p:nvSpPr>
          <p:spPr>
            <a:xfrm>
              <a:off x="631137" y="439525"/>
              <a:ext cx="214300" cy="598263"/>
            </a:xfrm>
            <a:custGeom>
              <a:avLst/>
              <a:gdLst/>
              <a:ahLst/>
              <a:cxnLst/>
              <a:rect l="l" t="t" r="r" b="b"/>
              <a:pathLst>
                <a:path w="6246" h="17437" extrusionOk="0">
                  <a:moveTo>
                    <a:pt x="0" y="1"/>
                  </a:moveTo>
                  <a:lnTo>
                    <a:pt x="0" y="1"/>
                  </a:lnTo>
                  <a:cubicBezTo>
                    <a:pt x="342" y="642"/>
                    <a:pt x="6245" y="11946"/>
                    <a:pt x="97" y="17436"/>
                  </a:cubicBezTo>
                  <a:cubicBezTo>
                    <a:pt x="2197" y="16698"/>
                    <a:pt x="3638" y="15071"/>
                    <a:pt x="4216" y="13348"/>
                  </a:cubicBezTo>
                  <a:cubicBezTo>
                    <a:pt x="4795" y="11626"/>
                    <a:pt x="4608" y="9815"/>
                    <a:pt x="4172" y="8085"/>
                  </a:cubicBezTo>
                  <a:cubicBezTo>
                    <a:pt x="3445" y="5209"/>
                    <a:pt x="2006" y="2466"/>
                    <a:pt x="0" y="1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13" name="Google Shape;9313;p32"/>
            <p:cNvSpPr/>
            <p:nvPr/>
          </p:nvSpPr>
          <p:spPr>
            <a:xfrm>
              <a:off x="1036099" y="776965"/>
              <a:ext cx="825979" cy="415563"/>
            </a:xfrm>
            <a:custGeom>
              <a:avLst/>
              <a:gdLst/>
              <a:ahLst/>
              <a:cxnLst/>
              <a:rect l="l" t="t" r="r" b="b"/>
              <a:pathLst>
                <a:path w="24074" h="12112" extrusionOk="0">
                  <a:moveTo>
                    <a:pt x="7679" y="1"/>
                  </a:moveTo>
                  <a:cubicBezTo>
                    <a:pt x="6795" y="1"/>
                    <a:pt x="5939" y="83"/>
                    <a:pt x="5117" y="249"/>
                  </a:cubicBezTo>
                  <a:cubicBezTo>
                    <a:pt x="3606" y="555"/>
                    <a:pt x="2180" y="1154"/>
                    <a:pt x="1263" y="2507"/>
                  </a:cubicBezTo>
                  <a:cubicBezTo>
                    <a:pt x="348" y="3861"/>
                    <a:pt x="0" y="6067"/>
                    <a:pt x="686" y="8564"/>
                  </a:cubicBezTo>
                  <a:cubicBezTo>
                    <a:pt x="2016" y="10750"/>
                    <a:pt x="4330" y="12063"/>
                    <a:pt x="5882" y="12108"/>
                  </a:cubicBezTo>
                  <a:cubicBezTo>
                    <a:pt x="5968" y="12110"/>
                    <a:pt x="6054" y="12111"/>
                    <a:pt x="6140" y="12111"/>
                  </a:cubicBezTo>
                  <a:cubicBezTo>
                    <a:pt x="9417" y="12111"/>
                    <a:pt x="11973" y="10302"/>
                    <a:pt x="14611" y="8805"/>
                  </a:cubicBezTo>
                  <a:cubicBezTo>
                    <a:pt x="16498" y="7734"/>
                    <a:pt x="18549" y="6811"/>
                    <a:pt x="20874" y="6811"/>
                  </a:cubicBezTo>
                  <a:cubicBezTo>
                    <a:pt x="21885" y="6811"/>
                    <a:pt x="22949" y="6985"/>
                    <a:pt x="24073" y="7399"/>
                  </a:cubicBezTo>
                  <a:cubicBezTo>
                    <a:pt x="18549" y="2621"/>
                    <a:pt x="12677" y="1"/>
                    <a:pt x="767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14" name="Google Shape;9314;p32"/>
            <p:cNvSpPr/>
            <p:nvPr/>
          </p:nvSpPr>
          <p:spPr>
            <a:xfrm>
              <a:off x="1036236" y="776965"/>
              <a:ext cx="825842" cy="293865"/>
            </a:xfrm>
            <a:custGeom>
              <a:avLst/>
              <a:gdLst/>
              <a:ahLst/>
              <a:cxnLst/>
              <a:rect l="l" t="t" r="r" b="b"/>
              <a:pathLst>
                <a:path w="24070" h="8565" extrusionOk="0">
                  <a:moveTo>
                    <a:pt x="7675" y="1"/>
                  </a:moveTo>
                  <a:cubicBezTo>
                    <a:pt x="6791" y="1"/>
                    <a:pt x="5935" y="83"/>
                    <a:pt x="5113" y="249"/>
                  </a:cubicBezTo>
                  <a:cubicBezTo>
                    <a:pt x="3602" y="553"/>
                    <a:pt x="2176" y="1154"/>
                    <a:pt x="1261" y="2507"/>
                  </a:cubicBezTo>
                  <a:cubicBezTo>
                    <a:pt x="345" y="3862"/>
                    <a:pt x="0" y="6067"/>
                    <a:pt x="684" y="8564"/>
                  </a:cubicBezTo>
                  <a:cubicBezTo>
                    <a:pt x="684" y="8564"/>
                    <a:pt x="6305" y="3949"/>
                    <a:pt x="12227" y="3600"/>
                  </a:cubicBezTo>
                  <a:cubicBezTo>
                    <a:pt x="12466" y="3586"/>
                    <a:pt x="12705" y="3579"/>
                    <a:pt x="12944" y="3579"/>
                  </a:cubicBezTo>
                  <a:cubicBezTo>
                    <a:pt x="18617" y="3579"/>
                    <a:pt x="24069" y="7399"/>
                    <a:pt x="24069" y="7399"/>
                  </a:cubicBezTo>
                  <a:cubicBezTo>
                    <a:pt x="18545" y="2621"/>
                    <a:pt x="12673" y="1"/>
                    <a:pt x="767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15" name="Google Shape;9315;p32"/>
            <p:cNvSpPr/>
            <p:nvPr/>
          </p:nvSpPr>
          <p:spPr>
            <a:xfrm>
              <a:off x="1059704" y="842360"/>
              <a:ext cx="802305" cy="246517"/>
            </a:xfrm>
            <a:custGeom>
              <a:avLst/>
              <a:gdLst/>
              <a:ahLst/>
              <a:cxnLst/>
              <a:rect l="l" t="t" r="r" b="b"/>
              <a:pathLst>
                <a:path w="23384" h="7185" extrusionOk="0">
                  <a:moveTo>
                    <a:pt x="11737" y="1"/>
                  </a:moveTo>
                  <a:cubicBezTo>
                    <a:pt x="10573" y="1"/>
                    <a:pt x="9487" y="730"/>
                    <a:pt x="8878" y="1827"/>
                  </a:cubicBezTo>
                  <a:cubicBezTo>
                    <a:pt x="8459" y="1931"/>
                    <a:pt x="8048" y="2050"/>
                    <a:pt x="7644" y="2190"/>
                  </a:cubicBezTo>
                  <a:cubicBezTo>
                    <a:pt x="6697" y="2501"/>
                    <a:pt x="5779" y="2878"/>
                    <a:pt x="4904" y="3337"/>
                  </a:cubicBezTo>
                  <a:cubicBezTo>
                    <a:pt x="4792" y="3395"/>
                    <a:pt x="4684" y="3461"/>
                    <a:pt x="4571" y="3519"/>
                  </a:cubicBezTo>
                  <a:cubicBezTo>
                    <a:pt x="4647" y="2184"/>
                    <a:pt x="5258" y="1019"/>
                    <a:pt x="6262" y="496"/>
                  </a:cubicBezTo>
                  <a:lnTo>
                    <a:pt x="6262" y="496"/>
                  </a:lnTo>
                  <a:cubicBezTo>
                    <a:pt x="5061" y="889"/>
                    <a:pt x="4201" y="2136"/>
                    <a:pt x="4082" y="3796"/>
                  </a:cubicBezTo>
                  <a:cubicBezTo>
                    <a:pt x="2632" y="4606"/>
                    <a:pt x="1256" y="5547"/>
                    <a:pt x="0" y="6664"/>
                  </a:cubicBezTo>
                  <a:cubicBezTo>
                    <a:pt x="617" y="6239"/>
                    <a:pt x="1251" y="5845"/>
                    <a:pt x="1895" y="5467"/>
                  </a:cubicBezTo>
                  <a:cubicBezTo>
                    <a:pt x="2569" y="6293"/>
                    <a:pt x="3408" y="6766"/>
                    <a:pt x="4192" y="6992"/>
                  </a:cubicBezTo>
                  <a:cubicBezTo>
                    <a:pt x="4722" y="7140"/>
                    <a:pt x="5231" y="7184"/>
                    <a:pt x="5727" y="7184"/>
                  </a:cubicBezTo>
                  <a:cubicBezTo>
                    <a:pt x="5985" y="7184"/>
                    <a:pt x="6239" y="7172"/>
                    <a:pt x="6490" y="7157"/>
                  </a:cubicBezTo>
                  <a:cubicBezTo>
                    <a:pt x="5731" y="7106"/>
                    <a:pt x="4956" y="7014"/>
                    <a:pt x="4196" y="6707"/>
                  </a:cubicBezTo>
                  <a:cubicBezTo>
                    <a:pt x="3487" y="6419"/>
                    <a:pt x="2786" y="5917"/>
                    <a:pt x="2284" y="5236"/>
                  </a:cubicBezTo>
                  <a:cubicBezTo>
                    <a:pt x="2360" y="5193"/>
                    <a:pt x="2431" y="5148"/>
                    <a:pt x="2505" y="5107"/>
                  </a:cubicBezTo>
                  <a:cubicBezTo>
                    <a:pt x="3357" y="4621"/>
                    <a:pt x="4222" y="4161"/>
                    <a:pt x="5120" y="3772"/>
                  </a:cubicBezTo>
                  <a:cubicBezTo>
                    <a:pt x="5766" y="3482"/>
                    <a:pt x="6423" y="3213"/>
                    <a:pt x="7093" y="2975"/>
                  </a:cubicBezTo>
                  <a:cubicBezTo>
                    <a:pt x="8085" y="4528"/>
                    <a:pt x="9623" y="5508"/>
                    <a:pt x="10931" y="5508"/>
                  </a:cubicBezTo>
                  <a:cubicBezTo>
                    <a:pt x="11010" y="5508"/>
                    <a:pt x="11088" y="5504"/>
                    <a:pt x="11165" y="5497"/>
                  </a:cubicBezTo>
                  <a:cubicBezTo>
                    <a:pt x="9793" y="5436"/>
                    <a:pt x="8317" y="4300"/>
                    <a:pt x="7505" y="2834"/>
                  </a:cubicBezTo>
                  <a:cubicBezTo>
                    <a:pt x="8556" y="2484"/>
                    <a:pt x="9635" y="2213"/>
                    <a:pt x="10759" y="2080"/>
                  </a:cubicBezTo>
                  <a:cubicBezTo>
                    <a:pt x="11281" y="2002"/>
                    <a:pt x="11815" y="1972"/>
                    <a:pt x="12358" y="1972"/>
                  </a:cubicBezTo>
                  <a:cubicBezTo>
                    <a:pt x="12479" y="1972"/>
                    <a:pt x="12601" y="1973"/>
                    <a:pt x="12724" y="1976"/>
                  </a:cubicBezTo>
                  <a:cubicBezTo>
                    <a:pt x="13495" y="3337"/>
                    <a:pt x="14651" y="4380"/>
                    <a:pt x="15808" y="4809"/>
                  </a:cubicBezTo>
                  <a:cubicBezTo>
                    <a:pt x="14730" y="4235"/>
                    <a:pt x="13781" y="3175"/>
                    <a:pt x="13208" y="1992"/>
                  </a:cubicBezTo>
                  <a:lnTo>
                    <a:pt x="13208" y="1992"/>
                  </a:lnTo>
                  <a:cubicBezTo>
                    <a:pt x="13409" y="2002"/>
                    <a:pt x="13610" y="2013"/>
                    <a:pt x="13814" y="2029"/>
                  </a:cubicBezTo>
                  <a:cubicBezTo>
                    <a:pt x="14861" y="2144"/>
                    <a:pt x="15924" y="2378"/>
                    <a:pt x="16992" y="2665"/>
                  </a:cubicBezTo>
                  <a:cubicBezTo>
                    <a:pt x="18061" y="2965"/>
                    <a:pt x="19132" y="3368"/>
                    <a:pt x="20201" y="3844"/>
                  </a:cubicBezTo>
                  <a:cubicBezTo>
                    <a:pt x="21270" y="4304"/>
                    <a:pt x="22335" y="4857"/>
                    <a:pt x="23384" y="5493"/>
                  </a:cubicBezTo>
                  <a:cubicBezTo>
                    <a:pt x="21337" y="4017"/>
                    <a:pt x="19160" y="2957"/>
                    <a:pt x="16985" y="2227"/>
                  </a:cubicBezTo>
                  <a:cubicBezTo>
                    <a:pt x="15897" y="1865"/>
                    <a:pt x="14808" y="1639"/>
                    <a:pt x="13731" y="1493"/>
                  </a:cubicBezTo>
                  <a:cubicBezTo>
                    <a:pt x="13157" y="1436"/>
                    <a:pt x="12584" y="1400"/>
                    <a:pt x="12020" y="1400"/>
                  </a:cubicBezTo>
                  <a:cubicBezTo>
                    <a:pt x="11532" y="1400"/>
                    <a:pt x="11050" y="1427"/>
                    <a:pt x="10579" y="1489"/>
                  </a:cubicBezTo>
                  <a:cubicBezTo>
                    <a:pt x="10216" y="1543"/>
                    <a:pt x="9857" y="1609"/>
                    <a:pt x="9501" y="1684"/>
                  </a:cubicBezTo>
                  <a:cubicBezTo>
                    <a:pt x="10010" y="694"/>
                    <a:pt x="10943" y="54"/>
                    <a:pt x="12065" y="20"/>
                  </a:cubicBezTo>
                  <a:cubicBezTo>
                    <a:pt x="11956" y="7"/>
                    <a:pt x="11846" y="1"/>
                    <a:pt x="1173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16" name="Google Shape;9316;p32"/>
            <p:cNvSpPr/>
            <p:nvPr/>
          </p:nvSpPr>
          <p:spPr>
            <a:xfrm>
              <a:off x="1059601" y="973630"/>
              <a:ext cx="802477" cy="218898"/>
            </a:xfrm>
            <a:custGeom>
              <a:avLst/>
              <a:gdLst/>
              <a:ahLst/>
              <a:cxnLst/>
              <a:rect l="l" t="t" r="r" b="b"/>
              <a:pathLst>
                <a:path w="23389" h="6380" extrusionOk="0">
                  <a:moveTo>
                    <a:pt x="17251" y="0"/>
                  </a:moveTo>
                  <a:cubicBezTo>
                    <a:pt x="15929" y="0"/>
                    <a:pt x="14523" y="261"/>
                    <a:pt x="13171" y="990"/>
                  </a:cubicBezTo>
                  <a:cubicBezTo>
                    <a:pt x="10015" y="2692"/>
                    <a:pt x="7347" y="4537"/>
                    <a:pt x="4525" y="4537"/>
                  </a:cubicBezTo>
                  <a:cubicBezTo>
                    <a:pt x="3086" y="4537"/>
                    <a:pt x="1606" y="4057"/>
                    <a:pt x="1" y="2832"/>
                  </a:cubicBezTo>
                  <a:lnTo>
                    <a:pt x="1" y="2832"/>
                  </a:lnTo>
                  <a:cubicBezTo>
                    <a:pt x="1331" y="5018"/>
                    <a:pt x="3645" y="6331"/>
                    <a:pt x="5197" y="6376"/>
                  </a:cubicBezTo>
                  <a:cubicBezTo>
                    <a:pt x="5283" y="6378"/>
                    <a:pt x="5369" y="6379"/>
                    <a:pt x="5455" y="6379"/>
                  </a:cubicBezTo>
                  <a:cubicBezTo>
                    <a:pt x="8732" y="6379"/>
                    <a:pt x="11288" y="4570"/>
                    <a:pt x="13926" y="3073"/>
                  </a:cubicBezTo>
                  <a:cubicBezTo>
                    <a:pt x="15813" y="2002"/>
                    <a:pt x="17864" y="1079"/>
                    <a:pt x="20189" y="1079"/>
                  </a:cubicBezTo>
                  <a:cubicBezTo>
                    <a:pt x="21200" y="1079"/>
                    <a:pt x="22264" y="1253"/>
                    <a:pt x="23388" y="1667"/>
                  </a:cubicBezTo>
                  <a:cubicBezTo>
                    <a:pt x="23388" y="1667"/>
                    <a:pt x="20590" y="0"/>
                    <a:pt x="17251" y="0"/>
                  </a:cubicBezTo>
                  <a:close/>
                </a:path>
              </a:pathLst>
            </a:custGeom>
            <a:solidFill>
              <a:srgbClr val="000000">
                <a:alpha val="18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17" name="Google Shape;9317;p32"/>
            <p:cNvSpPr/>
            <p:nvPr/>
          </p:nvSpPr>
          <p:spPr>
            <a:xfrm>
              <a:off x="1036236" y="777068"/>
              <a:ext cx="460337" cy="293659"/>
            </a:xfrm>
            <a:custGeom>
              <a:avLst/>
              <a:gdLst/>
              <a:ahLst/>
              <a:cxnLst/>
              <a:rect l="l" t="t" r="r" b="b"/>
              <a:pathLst>
                <a:path w="13417" h="8559" extrusionOk="0">
                  <a:moveTo>
                    <a:pt x="7653" y="0"/>
                  </a:moveTo>
                  <a:cubicBezTo>
                    <a:pt x="6777" y="0"/>
                    <a:pt x="5928" y="81"/>
                    <a:pt x="5113" y="246"/>
                  </a:cubicBezTo>
                  <a:cubicBezTo>
                    <a:pt x="3602" y="550"/>
                    <a:pt x="2176" y="1151"/>
                    <a:pt x="1261" y="2504"/>
                  </a:cubicBezTo>
                  <a:cubicBezTo>
                    <a:pt x="345" y="3859"/>
                    <a:pt x="0" y="6064"/>
                    <a:pt x="684" y="8558"/>
                  </a:cubicBezTo>
                  <a:cubicBezTo>
                    <a:pt x="1005" y="1778"/>
                    <a:pt x="8041" y="935"/>
                    <a:pt x="11525" y="935"/>
                  </a:cubicBezTo>
                  <a:cubicBezTo>
                    <a:pt x="12549" y="935"/>
                    <a:pt x="13266" y="1008"/>
                    <a:pt x="13416" y="1024"/>
                  </a:cubicBezTo>
                  <a:cubicBezTo>
                    <a:pt x="11419" y="351"/>
                    <a:pt x="9477" y="0"/>
                    <a:pt x="7653" y="0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18" name="Google Shape;9318;p32"/>
            <p:cNvSpPr/>
            <p:nvPr/>
          </p:nvSpPr>
          <p:spPr>
            <a:xfrm>
              <a:off x="-1539626" y="2630499"/>
              <a:ext cx="1212447" cy="661188"/>
            </a:xfrm>
            <a:custGeom>
              <a:avLst/>
              <a:gdLst/>
              <a:ahLst/>
              <a:cxnLst/>
              <a:rect l="l" t="t" r="r" b="b"/>
              <a:pathLst>
                <a:path w="35338" h="19271" extrusionOk="0">
                  <a:moveTo>
                    <a:pt x="8191" y="0"/>
                  </a:moveTo>
                  <a:lnTo>
                    <a:pt x="8143" y="553"/>
                  </a:lnTo>
                  <a:cubicBezTo>
                    <a:pt x="12874" y="971"/>
                    <a:pt x="17353" y="3264"/>
                    <a:pt x="20464" y="6851"/>
                  </a:cubicBezTo>
                  <a:cubicBezTo>
                    <a:pt x="18659" y="7876"/>
                    <a:pt x="16805" y="8818"/>
                    <a:pt x="14872" y="9459"/>
                  </a:cubicBezTo>
                  <a:cubicBezTo>
                    <a:pt x="11574" y="10552"/>
                    <a:pt x="8042" y="10790"/>
                    <a:pt x="4623" y="11018"/>
                  </a:cubicBezTo>
                  <a:lnTo>
                    <a:pt x="0" y="11326"/>
                  </a:lnTo>
                  <a:lnTo>
                    <a:pt x="37" y="11877"/>
                  </a:lnTo>
                  <a:lnTo>
                    <a:pt x="4661" y="11568"/>
                  </a:lnTo>
                  <a:cubicBezTo>
                    <a:pt x="8113" y="11336"/>
                    <a:pt x="11680" y="11099"/>
                    <a:pt x="15046" y="9982"/>
                  </a:cubicBezTo>
                  <a:cubicBezTo>
                    <a:pt x="18024" y="8995"/>
                    <a:pt x="20792" y="7329"/>
                    <a:pt x="23468" y="5719"/>
                  </a:cubicBezTo>
                  <a:cubicBezTo>
                    <a:pt x="24482" y="5110"/>
                    <a:pt x="25480" y="4510"/>
                    <a:pt x="26478" y="3948"/>
                  </a:cubicBezTo>
                  <a:lnTo>
                    <a:pt x="26478" y="3948"/>
                  </a:lnTo>
                  <a:cubicBezTo>
                    <a:pt x="26820" y="6259"/>
                    <a:pt x="26038" y="8857"/>
                    <a:pt x="25296" y="10672"/>
                  </a:cubicBezTo>
                  <a:cubicBezTo>
                    <a:pt x="24059" y="13697"/>
                    <a:pt x="22207" y="17347"/>
                    <a:pt x="18823" y="18759"/>
                  </a:cubicBezTo>
                  <a:lnTo>
                    <a:pt x="19037" y="19270"/>
                  </a:lnTo>
                  <a:cubicBezTo>
                    <a:pt x="22610" y="17780"/>
                    <a:pt x="24532" y="14004"/>
                    <a:pt x="25809" y="10883"/>
                  </a:cubicBezTo>
                  <a:cubicBezTo>
                    <a:pt x="26599" y="8949"/>
                    <a:pt x="27429" y="6153"/>
                    <a:pt x="26991" y="3663"/>
                  </a:cubicBezTo>
                  <a:cubicBezTo>
                    <a:pt x="29656" y="2203"/>
                    <a:pt x="32343" y="1056"/>
                    <a:pt x="35338" y="797"/>
                  </a:cubicBezTo>
                  <a:lnTo>
                    <a:pt x="35291" y="244"/>
                  </a:lnTo>
                  <a:cubicBezTo>
                    <a:pt x="30850" y="631"/>
                    <a:pt x="26951" y="2977"/>
                    <a:pt x="23183" y="5245"/>
                  </a:cubicBezTo>
                  <a:cubicBezTo>
                    <a:pt x="22448" y="5687"/>
                    <a:pt x="21707" y="6133"/>
                    <a:pt x="20956" y="6567"/>
                  </a:cubicBezTo>
                  <a:cubicBezTo>
                    <a:pt x="17746" y="2827"/>
                    <a:pt x="13101" y="435"/>
                    <a:pt x="819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19" name="Google Shape;9319;p32"/>
            <p:cNvSpPr/>
            <p:nvPr/>
          </p:nvSpPr>
          <p:spPr>
            <a:xfrm>
              <a:off x="-2234919" y="2689409"/>
              <a:ext cx="1079050" cy="474130"/>
            </a:xfrm>
            <a:custGeom>
              <a:avLst/>
              <a:gdLst/>
              <a:ahLst/>
              <a:cxnLst/>
              <a:rect l="l" t="t" r="r" b="b"/>
              <a:pathLst>
                <a:path w="31450" h="13819" extrusionOk="0">
                  <a:moveTo>
                    <a:pt x="17324" y="0"/>
                  </a:moveTo>
                  <a:cubicBezTo>
                    <a:pt x="15495" y="0"/>
                    <a:pt x="13634" y="701"/>
                    <a:pt x="12087" y="1726"/>
                  </a:cubicBezTo>
                  <a:cubicBezTo>
                    <a:pt x="9914" y="3165"/>
                    <a:pt x="8204" y="5185"/>
                    <a:pt x="6380" y="7046"/>
                  </a:cubicBezTo>
                  <a:cubicBezTo>
                    <a:pt x="4555" y="8906"/>
                    <a:pt x="2504" y="10682"/>
                    <a:pt x="0" y="11416"/>
                  </a:cubicBezTo>
                  <a:cubicBezTo>
                    <a:pt x="1916" y="12957"/>
                    <a:pt x="4368" y="13818"/>
                    <a:pt x="6826" y="13818"/>
                  </a:cubicBezTo>
                  <a:cubicBezTo>
                    <a:pt x="6934" y="13818"/>
                    <a:pt x="7043" y="13817"/>
                    <a:pt x="7151" y="13813"/>
                  </a:cubicBezTo>
                  <a:cubicBezTo>
                    <a:pt x="9776" y="13731"/>
                    <a:pt x="12309" y="12703"/>
                    <a:pt x="14935" y="12703"/>
                  </a:cubicBezTo>
                  <a:cubicBezTo>
                    <a:pt x="14942" y="12703"/>
                    <a:pt x="14949" y="12703"/>
                    <a:pt x="14956" y="12704"/>
                  </a:cubicBezTo>
                  <a:cubicBezTo>
                    <a:pt x="17572" y="12709"/>
                    <a:pt x="20101" y="13739"/>
                    <a:pt x="22717" y="13769"/>
                  </a:cubicBezTo>
                  <a:cubicBezTo>
                    <a:pt x="22755" y="13770"/>
                    <a:pt x="22793" y="13770"/>
                    <a:pt x="22831" y="13770"/>
                  </a:cubicBezTo>
                  <a:cubicBezTo>
                    <a:pt x="26246" y="13770"/>
                    <a:pt x="29611" y="11931"/>
                    <a:pt x="31450" y="9053"/>
                  </a:cubicBezTo>
                  <a:cubicBezTo>
                    <a:pt x="31122" y="7517"/>
                    <a:pt x="30397" y="6026"/>
                    <a:pt x="29616" y="4665"/>
                  </a:cubicBezTo>
                  <a:cubicBezTo>
                    <a:pt x="28834" y="3304"/>
                    <a:pt x="27521" y="2152"/>
                    <a:pt x="25963" y="1971"/>
                  </a:cubicBezTo>
                  <a:cubicBezTo>
                    <a:pt x="25773" y="1948"/>
                    <a:pt x="25582" y="1940"/>
                    <a:pt x="25391" y="1940"/>
                  </a:cubicBezTo>
                  <a:cubicBezTo>
                    <a:pt x="24925" y="1940"/>
                    <a:pt x="24455" y="1988"/>
                    <a:pt x="23988" y="1988"/>
                  </a:cubicBezTo>
                  <a:cubicBezTo>
                    <a:pt x="23791" y="1988"/>
                    <a:pt x="23594" y="1979"/>
                    <a:pt x="23398" y="1955"/>
                  </a:cubicBezTo>
                  <a:cubicBezTo>
                    <a:pt x="22000" y="1783"/>
                    <a:pt x="20828" y="842"/>
                    <a:pt x="19503" y="368"/>
                  </a:cubicBezTo>
                  <a:cubicBezTo>
                    <a:pt x="18797" y="114"/>
                    <a:pt x="18063" y="0"/>
                    <a:pt x="17324" y="0"/>
                  </a:cubicBezTo>
                  <a:close/>
                </a:path>
              </a:pathLst>
            </a:custGeom>
            <a:solidFill>
              <a:srgbClr val="C2D2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20" name="Google Shape;9320;p32"/>
            <p:cNvSpPr/>
            <p:nvPr/>
          </p:nvSpPr>
          <p:spPr>
            <a:xfrm>
              <a:off x="-2234816" y="3000019"/>
              <a:ext cx="1079015" cy="163521"/>
            </a:xfrm>
            <a:custGeom>
              <a:avLst/>
              <a:gdLst/>
              <a:ahLst/>
              <a:cxnLst/>
              <a:rect l="l" t="t" r="r" b="b"/>
              <a:pathLst>
                <a:path w="31449" h="4766" extrusionOk="0">
                  <a:moveTo>
                    <a:pt x="31448" y="0"/>
                  </a:moveTo>
                  <a:cubicBezTo>
                    <a:pt x="29430" y="694"/>
                    <a:pt x="27367" y="922"/>
                    <a:pt x="25332" y="922"/>
                  </a:cubicBezTo>
                  <a:cubicBezTo>
                    <a:pt x="21415" y="922"/>
                    <a:pt x="17598" y="77"/>
                    <a:pt x="14386" y="77"/>
                  </a:cubicBezTo>
                  <a:cubicBezTo>
                    <a:pt x="12679" y="77"/>
                    <a:pt x="11143" y="316"/>
                    <a:pt x="9854" y="1047"/>
                  </a:cubicBezTo>
                  <a:cubicBezTo>
                    <a:pt x="7448" y="2413"/>
                    <a:pt x="5065" y="2766"/>
                    <a:pt x="3244" y="2766"/>
                  </a:cubicBezTo>
                  <a:cubicBezTo>
                    <a:pt x="1301" y="2766"/>
                    <a:pt x="0" y="2364"/>
                    <a:pt x="0" y="2364"/>
                  </a:cubicBezTo>
                  <a:lnTo>
                    <a:pt x="0" y="2364"/>
                  </a:lnTo>
                  <a:cubicBezTo>
                    <a:pt x="1916" y="3906"/>
                    <a:pt x="4366" y="4765"/>
                    <a:pt x="6825" y="4765"/>
                  </a:cubicBezTo>
                  <a:cubicBezTo>
                    <a:pt x="6934" y="4765"/>
                    <a:pt x="7042" y="4764"/>
                    <a:pt x="7151" y="4760"/>
                  </a:cubicBezTo>
                  <a:cubicBezTo>
                    <a:pt x="9776" y="4679"/>
                    <a:pt x="12313" y="3651"/>
                    <a:pt x="14938" y="3651"/>
                  </a:cubicBezTo>
                  <a:cubicBezTo>
                    <a:pt x="14944" y="3651"/>
                    <a:pt x="14949" y="3651"/>
                    <a:pt x="14955" y="3651"/>
                  </a:cubicBezTo>
                  <a:cubicBezTo>
                    <a:pt x="17571" y="3656"/>
                    <a:pt x="20100" y="4686"/>
                    <a:pt x="22717" y="4716"/>
                  </a:cubicBezTo>
                  <a:cubicBezTo>
                    <a:pt x="22755" y="4717"/>
                    <a:pt x="22793" y="4717"/>
                    <a:pt x="22830" y="4717"/>
                  </a:cubicBezTo>
                  <a:cubicBezTo>
                    <a:pt x="26244" y="4717"/>
                    <a:pt x="29609" y="2878"/>
                    <a:pt x="31448" y="0"/>
                  </a:cubicBezTo>
                  <a:close/>
                </a:path>
              </a:pathLst>
            </a:custGeom>
            <a:solidFill>
              <a:srgbClr val="D6E2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21" name="Google Shape;9321;p32"/>
            <p:cNvSpPr/>
            <p:nvPr/>
          </p:nvSpPr>
          <p:spPr>
            <a:xfrm>
              <a:off x="-2234885" y="2993534"/>
              <a:ext cx="1079015" cy="105332"/>
            </a:xfrm>
            <a:custGeom>
              <a:avLst/>
              <a:gdLst/>
              <a:ahLst/>
              <a:cxnLst/>
              <a:rect l="l" t="t" r="r" b="b"/>
              <a:pathLst>
                <a:path w="31449" h="3070" extrusionOk="0">
                  <a:moveTo>
                    <a:pt x="14586" y="1"/>
                  </a:moveTo>
                  <a:cubicBezTo>
                    <a:pt x="13558" y="1"/>
                    <a:pt x="12523" y="78"/>
                    <a:pt x="11507" y="335"/>
                  </a:cubicBezTo>
                  <a:lnTo>
                    <a:pt x="11010" y="477"/>
                  </a:lnTo>
                  <a:cubicBezTo>
                    <a:pt x="10843" y="518"/>
                    <a:pt x="10681" y="574"/>
                    <a:pt x="10526" y="655"/>
                  </a:cubicBezTo>
                  <a:cubicBezTo>
                    <a:pt x="10216" y="803"/>
                    <a:pt x="9884" y="947"/>
                    <a:pt x="9594" y="1100"/>
                  </a:cubicBezTo>
                  <a:cubicBezTo>
                    <a:pt x="9020" y="1415"/>
                    <a:pt x="8425" y="1695"/>
                    <a:pt x="7816" y="1940"/>
                  </a:cubicBezTo>
                  <a:cubicBezTo>
                    <a:pt x="6587" y="2415"/>
                    <a:pt x="5287" y="2694"/>
                    <a:pt x="3966" y="2795"/>
                  </a:cubicBezTo>
                  <a:cubicBezTo>
                    <a:pt x="3579" y="2828"/>
                    <a:pt x="3190" y="2844"/>
                    <a:pt x="2801" y="2844"/>
                  </a:cubicBezTo>
                  <a:cubicBezTo>
                    <a:pt x="1863" y="2844"/>
                    <a:pt x="923" y="2748"/>
                    <a:pt x="1" y="2550"/>
                  </a:cubicBezTo>
                  <a:lnTo>
                    <a:pt x="1" y="2550"/>
                  </a:lnTo>
                  <a:cubicBezTo>
                    <a:pt x="1162" y="2900"/>
                    <a:pt x="2377" y="3070"/>
                    <a:pt x="3597" y="3070"/>
                  </a:cubicBezTo>
                  <a:cubicBezTo>
                    <a:pt x="5073" y="3070"/>
                    <a:pt x="6556" y="2821"/>
                    <a:pt x="7961" y="2341"/>
                  </a:cubicBezTo>
                  <a:cubicBezTo>
                    <a:pt x="8282" y="2232"/>
                    <a:pt x="8594" y="2094"/>
                    <a:pt x="8910" y="1972"/>
                  </a:cubicBezTo>
                  <a:cubicBezTo>
                    <a:pt x="9222" y="1836"/>
                    <a:pt x="9520" y="1670"/>
                    <a:pt x="9825" y="1520"/>
                  </a:cubicBezTo>
                  <a:cubicBezTo>
                    <a:pt x="10127" y="1366"/>
                    <a:pt x="10413" y="1251"/>
                    <a:pt x="10708" y="1114"/>
                  </a:cubicBezTo>
                  <a:cubicBezTo>
                    <a:pt x="10850" y="1038"/>
                    <a:pt x="11003" y="989"/>
                    <a:pt x="11161" y="953"/>
                  </a:cubicBezTo>
                  <a:lnTo>
                    <a:pt x="11630" y="825"/>
                  </a:lnTo>
                  <a:cubicBezTo>
                    <a:pt x="12515" y="613"/>
                    <a:pt x="13431" y="543"/>
                    <a:pt x="14355" y="543"/>
                  </a:cubicBezTo>
                  <a:cubicBezTo>
                    <a:pt x="14748" y="543"/>
                    <a:pt x="15142" y="556"/>
                    <a:pt x="15535" y="575"/>
                  </a:cubicBezTo>
                  <a:cubicBezTo>
                    <a:pt x="18181" y="711"/>
                    <a:pt x="20831" y="1161"/>
                    <a:pt x="23518" y="1264"/>
                  </a:cubicBezTo>
                  <a:cubicBezTo>
                    <a:pt x="23936" y="1283"/>
                    <a:pt x="24356" y="1294"/>
                    <a:pt x="24777" y="1294"/>
                  </a:cubicBezTo>
                  <a:cubicBezTo>
                    <a:pt x="27047" y="1294"/>
                    <a:pt x="29332" y="990"/>
                    <a:pt x="31449" y="189"/>
                  </a:cubicBezTo>
                  <a:lnTo>
                    <a:pt x="31449" y="189"/>
                  </a:lnTo>
                  <a:cubicBezTo>
                    <a:pt x="30152" y="517"/>
                    <a:pt x="28853" y="818"/>
                    <a:pt x="27520" y="860"/>
                  </a:cubicBezTo>
                  <a:cubicBezTo>
                    <a:pt x="26859" y="936"/>
                    <a:pt x="26193" y="912"/>
                    <a:pt x="25530" y="930"/>
                  </a:cubicBezTo>
                  <a:cubicBezTo>
                    <a:pt x="24868" y="909"/>
                    <a:pt x="24204" y="894"/>
                    <a:pt x="23541" y="837"/>
                  </a:cubicBezTo>
                  <a:cubicBezTo>
                    <a:pt x="20890" y="647"/>
                    <a:pt x="18255" y="206"/>
                    <a:pt x="15564" y="21"/>
                  </a:cubicBezTo>
                  <a:cubicBezTo>
                    <a:pt x="15239" y="9"/>
                    <a:pt x="14913" y="1"/>
                    <a:pt x="145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22" name="Google Shape;9322;p32"/>
            <p:cNvSpPr/>
            <p:nvPr/>
          </p:nvSpPr>
          <p:spPr>
            <a:xfrm>
              <a:off x="-2165819" y="2689409"/>
              <a:ext cx="1007204" cy="362554"/>
            </a:xfrm>
            <a:custGeom>
              <a:avLst/>
              <a:gdLst/>
              <a:ahLst/>
              <a:cxnLst/>
              <a:rect l="l" t="t" r="r" b="b"/>
              <a:pathLst>
                <a:path w="29356" h="10567" extrusionOk="0">
                  <a:moveTo>
                    <a:pt x="15313" y="1"/>
                  </a:moveTo>
                  <a:cubicBezTo>
                    <a:pt x="13485" y="1"/>
                    <a:pt x="11626" y="702"/>
                    <a:pt x="10078" y="1728"/>
                  </a:cubicBezTo>
                  <a:cubicBezTo>
                    <a:pt x="7900" y="3167"/>
                    <a:pt x="6190" y="5185"/>
                    <a:pt x="4366" y="7047"/>
                  </a:cubicBezTo>
                  <a:cubicBezTo>
                    <a:pt x="3057" y="8384"/>
                    <a:pt x="1628" y="9667"/>
                    <a:pt x="1" y="10562"/>
                  </a:cubicBezTo>
                  <a:lnTo>
                    <a:pt x="4" y="10566"/>
                  </a:lnTo>
                  <a:cubicBezTo>
                    <a:pt x="4" y="10566"/>
                    <a:pt x="6110" y="8106"/>
                    <a:pt x="9168" y="5585"/>
                  </a:cubicBezTo>
                  <a:cubicBezTo>
                    <a:pt x="10339" y="4620"/>
                    <a:pt x="11414" y="4320"/>
                    <a:pt x="12527" y="4320"/>
                  </a:cubicBezTo>
                  <a:cubicBezTo>
                    <a:pt x="14321" y="4320"/>
                    <a:pt x="16216" y="5098"/>
                    <a:pt x="18780" y="5128"/>
                  </a:cubicBezTo>
                  <a:cubicBezTo>
                    <a:pt x="22926" y="5176"/>
                    <a:pt x="27157" y="5471"/>
                    <a:pt x="29356" y="8717"/>
                  </a:cubicBezTo>
                  <a:cubicBezTo>
                    <a:pt x="29000" y="7301"/>
                    <a:pt x="28330" y="5927"/>
                    <a:pt x="27605" y="4666"/>
                  </a:cubicBezTo>
                  <a:cubicBezTo>
                    <a:pt x="26823" y="3306"/>
                    <a:pt x="25510" y="2153"/>
                    <a:pt x="23952" y="1972"/>
                  </a:cubicBezTo>
                  <a:cubicBezTo>
                    <a:pt x="23764" y="1950"/>
                    <a:pt x="23576" y="1942"/>
                    <a:pt x="23387" y="1942"/>
                  </a:cubicBezTo>
                  <a:cubicBezTo>
                    <a:pt x="22918" y="1942"/>
                    <a:pt x="22447" y="1991"/>
                    <a:pt x="21977" y="1991"/>
                  </a:cubicBezTo>
                  <a:cubicBezTo>
                    <a:pt x="21780" y="1991"/>
                    <a:pt x="21583" y="1982"/>
                    <a:pt x="21387" y="1958"/>
                  </a:cubicBezTo>
                  <a:cubicBezTo>
                    <a:pt x="19989" y="1785"/>
                    <a:pt x="18818" y="845"/>
                    <a:pt x="17493" y="369"/>
                  </a:cubicBezTo>
                  <a:cubicBezTo>
                    <a:pt x="16787" y="115"/>
                    <a:pt x="16053" y="1"/>
                    <a:pt x="15313" y="1"/>
                  </a:cubicBezTo>
                  <a:close/>
                </a:path>
              </a:pathLst>
            </a:custGeom>
            <a:solidFill>
              <a:srgbClr val="000000">
                <a:alpha val="18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23" name="Google Shape;9323;p32"/>
            <p:cNvSpPr/>
            <p:nvPr/>
          </p:nvSpPr>
          <p:spPr>
            <a:xfrm>
              <a:off x="-1959855" y="2689375"/>
              <a:ext cx="775680" cy="227167"/>
            </a:xfrm>
            <a:custGeom>
              <a:avLst/>
              <a:gdLst/>
              <a:ahLst/>
              <a:cxnLst/>
              <a:rect l="l" t="t" r="r" b="b"/>
              <a:pathLst>
                <a:path w="22608" h="6621" extrusionOk="0">
                  <a:moveTo>
                    <a:pt x="9312" y="0"/>
                  </a:moveTo>
                  <a:cubicBezTo>
                    <a:pt x="7481" y="0"/>
                    <a:pt x="5619" y="701"/>
                    <a:pt x="4070" y="1727"/>
                  </a:cubicBezTo>
                  <a:cubicBezTo>
                    <a:pt x="2552" y="2734"/>
                    <a:pt x="1263" y="4020"/>
                    <a:pt x="1" y="5340"/>
                  </a:cubicBezTo>
                  <a:lnTo>
                    <a:pt x="3" y="5346"/>
                  </a:lnTo>
                  <a:cubicBezTo>
                    <a:pt x="3" y="5346"/>
                    <a:pt x="4237" y="1614"/>
                    <a:pt x="7943" y="1614"/>
                  </a:cubicBezTo>
                  <a:cubicBezTo>
                    <a:pt x="8444" y="1614"/>
                    <a:pt x="8936" y="1683"/>
                    <a:pt x="9406" y="1838"/>
                  </a:cubicBezTo>
                  <a:cubicBezTo>
                    <a:pt x="13352" y="3137"/>
                    <a:pt x="15509" y="2408"/>
                    <a:pt x="17775" y="2879"/>
                  </a:cubicBezTo>
                  <a:cubicBezTo>
                    <a:pt x="20036" y="3349"/>
                    <a:pt x="22599" y="6612"/>
                    <a:pt x="22608" y="6621"/>
                  </a:cubicBezTo>
                  <a:cubicBezTo>
                    <a:pt x="22307" y="5947"/>
                    <a:pt x="21959" y="5291"/>
                    <a:pt x="21600" y="4664"/>
                  </a:cubicBezTo>
                  <a:cubicBezTo>
                    <a:pt x="20818" y="3304"/>
                    <a:pt x="19506" y="2151"/>
                    <a:pt x="17947" y="1969"/>
                  </a:cubicBezTo>
                  <a:cubicBezTo>
                    <a:pt x="17760" y="1947"/>
                    <a:pt x="17571" y="1939"/>
                    <a:pt x="17383" y="1939"/>
                  </a:cubicBezTo>
                  <a:cubicBezTo>
                    <a:pt x="16913" y="1939"/>
                    <a:pt x="16441" y="1987"/>
                    <a:pt x="15972" y="1987"/>
                  </a:cubicBezTo>
                  <a:cubicBezTo>
                    <a:pt x="15775" y="1987"/>
                    <a:pt x="15578" y="1979"/>
                    <a:pt x="15383" y="1955"/>
                  </a:cubicBezTo>
                  <a:cubicBezTo>
                    <a:pt x="13985" y="1782"/>
                    <a:pt x="12812" y="842"/>
                    <a:pt x="11487" y="366"/>
                  </a:cubicBezTo>
                  <a:cubicBezTo>
                    <a:pt x="10782" y="114"/>
                    <a:pt x="10050" y="0"/>
                    <a:pt x="9312" y="0"/>
                  </a:cubicBezTo>
                  <a:close/>
                </a:path>
              </a:pathLst>
            </a:custGeom>
            <a:solidFill>
              <a:srgbClr val="000000">
                <a:alpha val="18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24" name="Google Shape;9324;p32"/>
            <p:cNvSpPr/>
            <p:nvPr/>
          </p:nvSpPr>
          <p:spPr>
            <a:xfrm>
              <a:off x="-2234816" y="3081196"/>
              <a:ext cx="886982" cy="82344"/>
            </a:xfrm>
            <a:custGeom>
              <a:avLst/>
              <a:gdLst/>
              <a:ahLst/>
              <a:cxnLst/>
              <a:rect l="l" t="t" r="r" b="b"/>
              <a:pathLst>
                <a:path w="25852" h="2400" extrusionOk="0">
                  <a:moveTo>
                    <a:pt x="0" y="1"/>
                  </a:moveTo>
                  <a:lnTo>
                    <a:pt x="0" y="1"/>
                  </a:lnTo>
                  <a:cubicBezTo>
                    <a:pt x="1913" y="1541"/>
                    <a:pt x="4364" y="2399"/>
                    <a:pt x="6822" y="2399"/>
                  </a:cubicBezTo>
                  <a:cubicBezTo>
                    <a:pt x="6931" y="2399"/>
                    <a:pt x="7039" y="2398"/>
                    <a:pt x="7148" y="2394"/>
                  </a:cubicBezTo>
                  <a:cubicBezTo>
                    <a:pt x="9774" y="2313"/>
                    <a:pt x="12310" y="1285"/>
                    <a:pt x="14937" y="1285"/>
                  </a:cubicBezTo>
                  <a:cubicBezTo>
                    <a:pt x="14942" y="1285"/>
                    <a:pt x="14948" y="1285"/>
                    <a:pt x="14953" y="1285"/>
                  </a:cubicBezTo>
                  <a:cubicBezTo>
                    <a:pt x="17569" y="1290"/>
                    <a:pt x="20098" y="2320"/>
                    <a:pt x="22714" y="2350"/>
                  </a:cubicBezTo>
                  <a:cubicBezTo>
                    <a:pt x="22752" y="2351"/>
                    <a:pt x="22790" y="2351"/>
                    <a:pt x="22828" y="2351"/>
                  </a:cubicBezTo>
                  <a:cubicBezTo>
                    <a:pt x="23854" y="2351"/>
                    <a:pt x="24873" y="2184"/>
                    <a:pt x="25851" y="1874"/>
                  </a:cubicBezTo>
                  <a:lnTo>
                    <a:pt x="25851" y="1874"/>
                  </a:lnTo>
                  <a:cubicBezTo>
                    <a:pt x="25532" y="1899"/>
                    <a:pt x="25214" y="1910"/>
                    <a:pt x="24900" y="1910"/>
                  </a:cubicBezTo>
                  <a:cubicBezTo>
                    <a:pt x="23300" y="1910"/>
                    <a:pt x="21792" y="1613"/>
                    <a:pt x="20705" y="1235"/>
                  </a:cubicBezTo>
                  <a:cubicBezTo>
                    <a:pt x="18814" y="576"/>
                    <a:pt x="17211" y="327"/>
                    <a:pt x="15724" y="327"/>
                  </a:cubicBezTo>
                  <a:cubicBezTo>
                    <a:pt x="13214" y="327"/>
                    <a:pt x="11033" y="1036"/>
                    <a:pt x="8357" y="1681"/>
                  </a:cubicBezTo>
                  <a:cubicBezTo>
                    <a:pt x="7676" y="1844"/>
                    <a:pt x="7001" y="1913"/>
                    <a:pt x="6345" y="1913"/>
                  </a:cubicBezTo>
                  <a:cubicBezTo>
                    <a:pt x="2891" y="1913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25" name="Google Shape;9325;p32"/>
            <p:cNvSpPr/>
            <p:nvPr/>
          </p:nvSpPr>
          <p:spPr>
            <a:xfrm>
              <a:off x="-1501130" y="3086171"/>
              <a:ext cx="807314" cy="705105"/>
            </a:xfrm>
            <a:custGeom>
              <a:avLst/>
              <a:gdLst/>
              <a:ahLst/>
              <a:cxnLst/>
              <a:rect l="l" t="t" r="r" b="b"/>
              <a:pathLst>
                <a:path w="23530" h="20551" extrusionOk="0">
                  <a:moveTo>
                    <a:pt x="18256" y="1"/>
                  </a:moveTo>
                  <a:cubicBezTo>
                    <a:pt x="17219" y="1"/>
                    <a:pt x="16276" y="196"/>
                    <a:pt x="15711" y="604"/>
                  </a:cubicBezTo>
                  <a:cubicBezTo>
                    <a:pt x="14244" y="1662"/>
                    <a:pt x="13277" y="3475"/>
                    <a:pt x="12344" y="5241"/>
                  </a:cubicBezTo>
                  <a:cubicBezTo>
                    <a:pt x="11412" y="7008"/>
                    <a:pt x="10440" y="8818"/>
                    <a:pt x="8968" y="9866"/>
                  </a:cubicBezTo>
                  <a:cubicBezTo>
                    <a:pt x="7732" y="10750"/>
                    <a:pt x="6200" y="11042"/>
                    <a:pt x="5039" y="12063"/>
                  </a:cubicBezTo>
                  <a:cubicBezTo>
                    <a:pt x="2879" y="13961"/>
                    <a:pt x="2356" y="18047"/>
                    <a:pt x="1" y="19593"/>
                  </a:cubicBezTo>
                  <a:cubicBezTo>
                    <a:pt x="661" y="19333"/>
                    <a:pt x="1355" y="19231"/>
                    <a:pt x="2073" y="19231"/>
                  </a:cubicBezTo>
                  <a:cubicBezTo>
                    <a:pt x="4653" y="19231"/>
                    <a:pt x="7522" y="20550"/>
                    <a:pt x="10085" y="20550"/>
                  </a:cubicBezTo>
                  <a:cubicBezTo>
                    <a:pt x="10899" y="20550"/>
                    <a:pt x="11681" y="20417"/>
                    <a:pt x="12414" y="20068"/>
                  </a:cubicBezTo>
                  <a:cubicBezTo>
                    <a:pt x="13286" y="19652"/>
                    <a:pt x="14032" y="18945"/>
                    <a:pt x="14930" y="18592"/>
                  </a:cubicBezTo>
                  <a:cubicBezTo>
                    <a:pt x="15985" y="18178"/>
                    <a:pt x="17197" y="18278"/>
                    <a:pt x="18268" y="17902"/>
                  </a:cubicBezTo>
                  <a:cubicBezTo>
                    <a:pt x="20616" y="17079"/>
                    <a:pt x="22946" y="13443"/>
                    <a:pt x="23114" y="10265"/>
                  </a:cubicBezTo>
                  <a:cubicBezTo>
                    <a:pt x="23280" y="7091"/>
                    <a:pt x="23530" y="4674"/>
                    <a:pt x="22785" y="1422"/>
                  </a:cubicBezTo>
                  <a:cubicBezTo>
                    <a:pt x="21802" y="497"/>
                    <a:pt x="19910" y="1"/>
                    <a:pt x="182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26" name="Google Shape;9326;p32"/>
            <p:cNvSpPr/>
            <p:nvPr/>
          </p:nvSpPr>
          <p:spPr>
            <a:xfrm>
              <a:off x="-1501061" y="3086205"/>
              <a:ext cx="781753" cy="672236"/>
            </a:xfrm>
            <a:custGeom>
              <a:avLst/>
              <a:gdLst/>
              <a:ahLst/>
              <a:cxnLst/>
              <a:rect l="l" t="t" r="r" b="b"/>
              <a:pathLst>
                <a:path w="22785" h="19593" extrusionOk="0">
                  <a:moveTo>
                    <a:pt x="18255" y="1"/>
                  </a:moveTo>
                  <a:cubicBezTo>
                    <a:pt x="17218" y="1"/>
                    <a:pt x="16275" y="196"/>
                    <a:pt x="15710" y="603"/>
                  </a:cubicBezTo>
                  <a:cubicBezTo>
                    <a:pt x="14244" y="1661"/>
                    <a:pt x="13278" y="3474"/>
                    <a:pt x="12345" y="5240"/>
                  </a:cubicBezTo>
                  <a:cubicBezTo>
                    <a:pt x="11411" y="7007"/>
                    <a:pt x="10440" y="8817"/>
                    <a:pt x="8969" y="9865"/>
                  </a:cubicBezTo>
                  <a:cubicBezTo>
                    <a:pt x="7730" y="10749"/>
                    <a:pt x="6198" y="11041"/>
                    <a:pt x="5038" y="12062"/>
                  </a:cubicBezTo>
                  <a:cubicBezTo>
                    <a:pt x="2878" y="13960"/>
                    <a:pt x="2358" y="18046"/>
                    <a:pt x="0" y="19592"/>
                  </a:cubicBezTo>
                  <a:cubicBezTo>
                    <a:pt x="0" y="19592"/>
                    <a:pt x="5403" y="17690"/>
                    <a:pt x="6684" y="15304"/>
                  </a:cubicBezTo>
                  <a:cubicBezTo>
                    <a:pt x="7965" y="12917"/>
                    <a:pt x="12035" y="14593"/>
                    <a:pt x="13764" y="11599"/>
                  </a:cubicBezTo>
                  <a:cubicBezTo>
                    <a:pt x="15491" y="8604"/>
                    <a:pt x="17696" y="2193"/>
                    <a:pt x="22784" y="1421"/>
                  </a:cubicBezTo>
                  <a:cubicBezTo>
                    <a:pt x="21802" y="497"/>
                    <a:pt x="19908" y="1"/>
                    <a:pt x="1825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27" name="Google Shape;9327;p32"/>
            <p:cNvSpPr/>
            <p:nvPr/>
          </p:nvSpPr>
          <p:spPr>
            <a:xfrm>
              <a:off x="-1501130" y="3135029"/>
              <a:ext cx="781753" cy="623413"/>
            </a:xfrm>
            <a:custGeom>
              <a:avLst/>
              <a:gdLst/>
              <a:ahLst/>
              <a:cxnLst/>
              <a:rect l="l" t="t" r="r" b="b"/>
              <a:pathLst>
                <a:path w="22785" h="18170" extrusionOk="0">
                  <a:moveTo>
                    <a:pt x="22785" y="0"/>
                  </a:moveTo>
                  <a:lnTo>
                    <a:pt x="22785" y="0"/>
                  </a:lnTo>
                  <a:cubicBezTo>
                    <a:pt x="21511" y="134"/>
                    <a:pt x="20307" y="710"/>
                    <a:pt x="19297" y="1502"/>
                  </a:cubicBezTo>
                  <a:cubicBezTo>
                    <a:pt x="18289" y="2306"/>
                    <a:pt x="17462" y="3310"/>
                    <a:pt x="16738" y="4366"/>
                  </a:cubicBezTo>
                  <a:cubicBezTo>
                    <a:pt x="16010" y="5422"/>
                    <a:pt x="15414" y="6559"/>
                    <a:pt x="14829" y="7690"/>
                  </a:cubicBezTo>
                  <a:lnTo>
                    <a:pt x="13957" y="9381"/>
                  </a:lnTo>
                  <a:cubicBezTo>
                    <a:pt x="13645" y="9937"/>
                    <a:pt x="13374" y="10491"/>
                    <a:pt x="12919" y="10879"/>
                  </a:cubicBezTo>
                  <a:cubicBezTo>
                    <a:pt x="12033" y="11704"/>
                    <a:pt x="10754" y="11926"/>
                    <a:pt x="9513" y="12151"/>
                  </a:cubicBezTo>
                  <a:cubicBezTo>
                    <a:pt x="8887" y="12272"/>
                    <a:pt x="8239" y="12402"/>
                    <a:pt x="7638" y="12714"/>
                  </a:cubicBezTo>
                  <a:cubicBezTo>
                    <a:pt x="7485" y="12786"/>
                    <a:pt x="7348" y="12895"/>
                    <a:pt x="7206" y="12986"/>
                  </a:cubicBezTo>
                  <a:cubicBezTo>
                    <a:pt x="7075" y="13091"/>
                    <a:pt x="6957" y="13221"/>
                    <a:pt x="6834" y="13341"/>
                  </a:cubicBezTo>
                  <a:cubicBezTo>
                    <a:pt x="6729" y="13476"/>
                    <a:pt x="6642" y="13624"/>
                    <a:pt x="6548" y="13767"/>
                  </a:cubicBezTo>
                  <a:lnTo>
                    <a:pt x="6305" y="14153"/>
                  </a:lnTo>
                  <a:cubicBezTo>
                    <a:pt x="5582" y="15143"/>
                    <a:pt x="4497" y="15863"/>
                    <a:pt x="3417" y="16499"/>
                  </a:cubicBezTo>
                  <a:cubicBezTo>
                    <a:pt x="2326" y="17139"/>
                    <a:pt x="1176" y="17685"/>
                    <a:pt x="1" y="18169"/>
                  </a:cubicBezTo>
                  <a:cubicBezTo>
                    <a:pt x="1213" y="17779"/>
                    <a:pt x="2384" y="17273"/>
                    <a:pt x="3520" y="16696"/>
                  </a:cubicBezTo>
                  <a:cubicBezTo>
                    <a:pt x="4634" y="16083"/>
                    <a:pt x="5757" y="15405"/>
                    <a:pt x="6579" y="14358"/>
                  </a:cubicBezTo>
                  <a:lnTo>
                    <a:pt x="6857" y="13945"/>
                  </a:lnTo>
                  <a:cubicBezTo>
                    <a:pt x="6944" y="13827"/>
                    <a:pt x="7022" y="13703"/>
                    <a:pt x="7113" y="13589"/>
                  </a:cubicBezTo>
                  <a:cubicBezTo>
                    <a:pt x="7224" y="13492"/>
                    <a:pt x="7320" y="13382"/>
                    <a:pt x="7435" y="13292"/>
                  </a:cubicBezTo>
                  <a:cubicBezTo>
                    <a:pt x="7562" y="13215"/>
                    <a:pt x="7676" y="13123"/>
                    <a:pt x="7811" y="13059"/>
                  </a:cubicBezTo>
                  <a:cubicBezTo>
                    <a:pt x="8346" y="12788"/>
                    <a:pt x="8963" y="12665"/>
                    <a:pt x="9582" y="12553"/>
                  </a:cubicBezTo>
                  <a:cubicBezTo>
                    <a:pt x="10204" y="12443"/>
                    <a:pt x="10841" y="12343"/>
                    <a:pt x="11470" y="12151"/>
                  </a:cubicBezTo>
                  <a:cubicBezTo>
                    <a:pt x="12097" y="11962"/>
                    <a:pt x="12714" y="11665"/>
                    <a:pt x="13219" y="11209"/>
                  </a:cubicBezTo>
                  <a:lnTo>
                    <a:pt x="13569" y="10842"/>
                  </a:lnTo>
                  <a:cubicBezTo>
                    <a:pt x="13669" y="10706"/>
                    <a:pt x="13761" y="10565"/>
                    <a:pt x="13857" y="10427"/>
                  </a:cubicBezTo>
                  <a:cubicBezTo>
                    <a:pt x="14044" y="10146"/>
                    <a:pt x="14177" y="9864"/>
                    <a:pt x="14331" y="9581"/>
                  </a:cubicBezTo>
                  <a:lnTo>
                    <a:pt x="15190" y="7874"/>
                  </a:lnTo>
                  <a:cubicBezTo>
                    <a:pt x="15755" y="6738"/>
                    <a:pt x="16353" y="5623"/>
                    <a:pt x="17024" y="4557"/>
                  </a:cubicBezTo>
                  <a:cubicBezTo>
                    <a:pt x="17701" y="3495"/>
                    <a:pt x="18480" y="2491"/>
                    <a:pt x="19436" y="1673"/>
                  </a:cubicBezTo>
                  <a:cubicBezTo>
                    <a:pt x="20378" y="844"/>
                    <a:pt x="21529" y="236"/>
                    <a:pt x="2278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28" name="Google Shape;9328;p32"/>
            <p:cNvSpPr/>
            <p:nvPr/>
          </p:nvSpPr>
          <p:spPr>
            <a:xfrm>
              <a:off x="-1501233" y="3134994"/>
              <a:ext cx="807520" cy="656316"/>
            </a:xfrm>
            <a:custGeom>
              <a:avLst/>
              <a:gdLst/>
              <a:ahLst/>
              <a:cxnLst/>
              <a:rect l="l" t="t" r="r" b="b"/>
              <a:pathLst>
                <a:path w="23536" h="19129" extrusionOk="0">
                  <a:moveTo>
                    <a:pt x="22788" y="0"/>
                  </a:moveTo>
                  <a:lnTo>
                    <a:pt x="22788" y="0"/>
                  </a:lnTo>
                  <a:cubicBezTo>
                    <a:pt x="22818" y="13001"/>
                    <a:pt x="16415" y="14383"/>
                    <a:pt x="14005" y="15744"/>
                  </a:cubicBezTo>
                  <a:cubicBezTo>
                    <a:pt x="12157" y="16788"/>
                    <a:pt x="11824" y="17178"/>
                    <a:pt x="9882" y="17178"/>
                  </a:cubicBezTo>
                  <a:cubicBezTo>
                    <a:pt x="9292" y="17178"/>
                    <a:pt x="8554" y="17142"/>
                    <a:pt x="7579" y="17077"/>
                  </a:cubicBezTo>
                  <a:cubicBezTo>
                    <a:pt x="7195" y="17052"/>
                    <a:pt x="6817" y="17040"/>
                    <a:pt x="6448" y="17040"/>
                  </a:cubicBezTo>
                  <a:cubicBezTo>
                    <a:pt x="2802" y="17040"/>
                    <a:pt x="1" y="18172"/>
                    <a:pt x="1" y="18172"/>
                  </a:cubicBezTo>
                  <a:cubicBezTo>
                    <a:pt x="662" y="17911"/>
                    <a:pt x="1358" y="17809"/>
                    <a:pt x="2076" y="17809"/>
                  </a:cubicBezTo>
                  <a:cubicBezTo>
                    <a:pt x="4658" y="17809"/>
                    <a:pt x="7528" y="19129"/>
                    <a:pt x="10092" y="19129"/>
                  </a:cubicBezTo>
                  <a:cubicBezTo>
                    <a:pt x="10904" y="19129"/>
                    <a:pt x="11685" y="18996"/>
                    <a:pt x="12417" y="18648"/>
                  </a:cubicBezTo>
                  <a:cubicBezTo>
                    <a:pt x="13290" y="18230"/>
                    <a:pt x="14035" y="17523"/>
                    <a:pt x="14933" y="17170"/>
                  </a:cubicBezTo>
                  <a:cubicBezTo>
                    <a:pt x="15990" y="16757"/>
                    <a:pt x="17201" y="16857"/>
                    <a:pt x="18271" y="16482"/>
                  </a:cubicBezTo>
                  <a:cubicBezTo>
                    <a:pt x="20620" y="15657"/>
                    <a:pt x="22950" y="12022"/>
                    <a:pt x="23117" y="8845"/>
                  </a:cubicBezTo>
                  <a:cubicBezTo>
                    <a:pt x="23285" y="5668"/>
                    <a:pt x="23536" y="3254"/>
                    <a:pt x="22788" y="0"/>
                  </a:cubicBezTo>
                  <a:close/>
                </a:path>
              </a:pathLst>
            </a:custGeom>
            <a:solidFill>
              <a:srgbClr val="000000">
                <a:alpha val="18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29" name="Google Shape;9329;p32"/>
            <p:cNvSpPr/>
            <p:nvPr/>
          </p:nvSpPr>
          <p:spPr>
            <a:xfrm>
              <a:off x="-1400910" y="3086240"/>
              <a:ext cx="623070" cy="524188"/>
            </a:xfrm>
            <a:custGeom>
              <a:avLst/>
              <a:gdLst/>
              <a:ahLst/>
              <a:cxnLst/>
              <a:rect l="l" t="t" r="r" b="b"/>
              <a:pathLst>
                <a:path w="18160" h="15278" extrusionOk="0">
                  <a:moveTo>
                    <a:pt x="15329" y="0"/>
                  </a:moveTo>
                  <a:cubicBezTo>
                    <a:pt x="14295" y="0"/>
                    <a:pt x="13355" y="195"/>
                    <a:pt x="12791" y="602"/>
                  </a:cubicBezTo>
                  <a:cubicBezTo>
                    <a:pt x="11325" y="1660"/>
                    <a:pt x="10359" y="3473"/>
                    <a:pt x="9426" y="5239"/>
                  </a:cubicBezTo>
                  <a:cubicBezTo>
                    <a:pt x="8492" y="7006"/>
                    <a:pt x="7521" y="8816"/>
                    <a:pt x="6050" y="9864"/>
                  </a:cubicBezTo>
                  <a:cubicBezTo>
                    <a:pt x="4811" y="10748"/>
                    <a:pt x="3279" y="11040"/>
                    <a:pt x="2119" y="12061"/>
                  </a:cubicBezTo>
                  <a:cubicBezTo>
                    <a:pt x="1207" y="12862"/>
                    <a:pt x="589" y="14052"/>
                    <a:pt x="1" y="15277"/>
                  </a:cubicBezTo>
                  <a:cubicBezTo>
                    <a:pt x="609" y="14355"/>
                    <a:pt x="1457" y="13412"/>
                    <a:pt x="2541" y="13017"/>
                  </a:cubicBezTo>
                  <a:cubicBezTo>
                    <a:pt x="4977" y="12128"/>
                    <a:pt x="6972" y="12172"/>
                    <a:pt x="9591" y="7122"/>
                  </a:cubicBezTo>
                  <a:cubicBezTo>
                    <a:pt x="12205" y="2074"/>
                    <a:pt x="12497" y="660"/>
                    <a:pt x="18160" y="465"/>
                  </a:cubicBezTo>
                  <a:cubicBezTo>
                    <a:pt x="17278" y="160"/>
                    <a:pt x="16264" y="0"/>
                    <a:pt x="15329" y="0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30" name="Google Shape;9330;p32"/>
            <p:cNvSpPr/>
            <p:nvPr/>
          </p:nvSpPr>
          <p:spPr>
            <a:xfrm>
              <a:off x="-1819116" y="2310489"/>
              <a:ext cx="803163" cy="441535"/>
            </a:xfrm>
            <a:custGeom>
              <a:avLst/>
              <a:gdLst/>
              <a:ahLst/>
              <a:cxnLst/>
              <a:rect l="l" t="t" r="r" b="b"/>
              <a:pathLst>
                <a:path w="23409" h="12869" extrusionOk="0">
                  <a:moveTo>
                    <a:pt x="9189" y="1"/>
                  </a:moveTo>
                  <a:cubicBezTo>
                    <a:pt x="6303" y="1"/>
                    <a:pt x="3611" y="2243"/>
                    <a:pt x="702" y="2243"/>
                  </a:cubicBezTo>
                  <a:cubicBezTo>
                    <a:pt x="469" y="2243"/>
                    <a:pt x="236" y="2229"/>
                    <a:pt x="1" y="2198"/>
                  </a:cubicBezTo>
                  <a:lnTo>
                    <a:pt x="1" y="2198"/>
                  </a:lnTo>
                  <a:cubicBezTo>
                    <a:pt x="2339" y="2899"/>
                    <a:pt x="3793" y="5574"/>
                    <a:pt x="6056" y="6542"/>
                  </a:cubicBezTo>
                  <a:cubicBezTo>
                    <a:pt x="7271" y="7062"/>
                    <a:pt x="8613" y="7038"/>
                    <a:pt x="9860" y="7454"/>
                  </a:cubicBezTo>
                  <a:cubicBezTo>
                    <a:pt x="11339" y="7947"/>
                    <a:pt x="12597" y="9027"/>
                    <a:pt x="13811" y="10082"/>
                  </a:cubicBezTo>
                  <a:cubicBezTo>
                    <a:pt x="15026" y="11138"/>
                    <a:pt x="16282" y="12220"/>
                    <a:pt x="17761" y="12720"/>
                  </a:cubicBezTo>
                  <a:cubicBezTo>
                    <a:pt x="18060" y="12821"/>
                    <a:pt x="18431" y="12868"/>
                    <a:pt x="18840" y="12868"/>
                  </a:cubicBezTo>
                  <a:cubicBezTo>
                    <a:pt x="20451" y="12868"/>
                    <a:pt x="22655" y="12140"/>
                    <a:pt x="23408" y="11150"/>
                  </a:cubicBezTo>
                  <a:cubicBezTo>
                    <a:pt x="23212" y="8850"/>
                    <a:pt x="22400" y="7260"/>
                    <a:pt x="21465" y="5146"/>
                  </a:cubicBezTo>
                  <a:cubicBezTo>
                    <a:pt x="20529" y="3030"/>
                    <a:pt x="17691" y="918"/>
                    <a:pt x="15541" y="702"/>
                  </a:cubicBezTo>
                  <a:cubicBezTo>
                    <a:pt x="15370" y="685"/>
                    <a:pt x="15199" y="678"/>
                    <a:pt x="15028" y="678"/>
                  </a:cubicBezTo>
                  <a:cubicBezTo>
                    <a:pt x="14432" y="678"/>
                    <a:pt x="13837" y="758"/>
                    <a:pt x="13242" y="758"/>
                  </a:cubicBezTo>
                  <a:cubicBezTo>
                    <a:pt x="13030" y="758"/>
                    <a:pt x="12818" y="748"/>
                    <a:pt x="12606" y="720"/>
                  </a:cubicBezTo>
                  <a:cubicBezTo>
                    <a:pt x="11774" y="613"/>
                    <a:pt x="10980" y="243"/>
                    <a:pt x="10154" y="89"/>
                  </a:cubicBezTo>
                  <a:cubicBezTo>
                    <a:pt x="9829" y="28"/>
                    <a:pt x="9508" y="1"/>
                    <a:pt x="918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31" name="Google Shape;9331;p32"/>
            <p:cNvSpPr/>
            <p:nvPr/>
          </p:nvSpPr>
          <p:spPr>
            <a:xfrm>
              <a:off x="-1819150" y="2385834"/>
              <a:ext cx="803128" cy="366122"/>
            </a:xfrm>
            <a:custGeom>
              <a:avLst/>
              <a:gdLst/>
              <a:ahLst/>
              <a:cxnLst/>
              <a:rect l="l" t="t" r="r" b="b"/>
              <a:pathLst>
                <a:path w="23408" h="10671" extrusionOk="0">
                  <a:moveTo>
                    <a:pt x="0" y="0"/>
                  </a:moveTo>
                  <a:lnTo>
                    <a:pt x="0" y="0"/>
                  </a:lnTo>
                  <a:cubicBezTo>
                    <a:pt x="2338" y="700"/>
                    <a:pt x="3793" y="3377"/>
                    <a:pt x="6057" y="4344"/>
                  </a:cubicBezTo>
                  <a:cubicBezTo>
                    <a:pt x="7272" y="4864"/>
                    <a:pt x="8613" y="4840"/>
                    <a:pt x="9860" y="5256"/>
                  </a:cubicBezTo>
                  <a:cubicBezTo>
                    <a:pt x="11340" y="5751"/>
                    <a:pt x="12598" y="6829"/>
                    <a:pt x="13812" y="7885"/>
                  </a:cubicBezTo>
                  <a:cubicBezTo>
                    <a:pt x="15027" y="8941"/>
                    <a:pt x="16283" y="10022"/>
                    <a:pt x="17762" y="10522"/>
                  </a:cubicBezTo>
                  <a:cubicBezTo>
                    <a:pt x="18060" y="10623"/>
                    <a:pt x="18431" y="10670"/>
                    <a:pt x="18840" y="10670"/>
                  </a:cubicBezTo>
                  <a:cubicBezTo>
                    <a:pt x="20451" y="10670"/>
                    <a:pt x="22654" y="9943"/>
                    <a:pt x="23408" y="8949"/>
                  </a:cubicBezTo>
                  <a:lnTo>
                    <a:pt x="23408" y="8949"/>
                  </a:lnTo>
                  <a:cubicBezTo>
                    <a:pt x="23294" y="8955"/>
                    <a:pt x="23181" y="8958"/>
                    <a:pt x="23068" y="8958"/>
                  </a:cubicBezTo>
                  <a:cubicBezTo>
                    <a:pt x="18827" y="8958"/>
                    <a:pt x="15515" y="5118"/>
                    <a:pt x="13392" y="3397"/>
                  </a:cubicBezTo>
                  <a:cubicBezTo>
                    <a:pt x="12462" y="2643"/>
                    <a:pt x="11391" y="2523"/>
                    <a:pt x="10341" y="2523"/>
                  </a:cubicBezTo>
                  <a:cubicBezTo>
                    <a:pt x="9853" y="2523"/>
                    <a:pt x="9369" y="2549"/>
                    <a:pt x="8906" y="2549"/>
                  </a:cubicBezTo>
                  <a:cubicBezTo>
                    <a:pt x="8031" y="2549"/>
                    <a:pt x="7228" y="2457"/>
                    <a:pt x="6607" y="1924"/>
                  </a:cubicBezTo>
                  <a:cubicBezTo>
                    <a:pt x="4948" y="50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32" name="Google Shape;9332;p32"/>
            <p:cNvSpPr/>
            <p:nvPr/>
          </p:nvSpPr>
          <p:spPr>
            <a:xfrm>
              <a:off x="-1819116" y="2385868"/>
              <a:ext cx="803163" cy="307829"/>
            </a:xfrm>
            <a:custGeom>
              <a:avLst/>
              <a:gdLst/>
              <a:ahLst/>
              <a:cxnLst/>
              <a:rect l="l" t="t" r="r" b="b"/>
              <a:pathLst>
                <a:path w="23409" h="8972" extrusionOk="0">
                  <a:moveTo>
                    <a:pt x="1" y="1"/>
                  </a:moveTo>
                  <a:lnTo>
                    <a:pt x="1" y="1"/>
                  </a:lnTo>
                  <a:cubicBezTo>
                    <a:pt x="1093" y="157"/>
                    <a:pt x="2182" y="360"/>
                    <a:pt x="3246" y="632"/>
                  </a:cubicBezTo>
                  <a:cubicBezTo>
                    <a:pt x="4301" y="905"/>
                    <a:pt x="5376" y="1233"/>
                    <a:pt x="6224" y="1796"/>
                  </a:cubicBezTo>
                  <a:lnTo>
                    <a:pt x="6522" y="2021"/>
                  </a:lnTo>
                  <a:cubicBezTo>
                    <a:pt x="6636" y="2102"/>
                    <a:pt x="6747" y="2191"/>
                    <a:pt x="6865" y="2266"/>
                  </a:cubicBezTo>
                  <a:cubicBezTo>
                    <a:pt x="6998" y="2329"/>
                    <a:pt x="7126" y="2400"/>
                    <a:pt x="7263" y="2451"/>
                  </a:cubicBezTo>
                  <a:cubicBezTo>
                    <a:pt x="7404" y="2493"/>
                    <a:pt x="7545" y="2544"/>
                    <a:pt x="7687" y="2574"/>
                  </a:cubicBezTo>
                  <a:cubicBezTo>
                    <a:pt x="8130" y="2669"/>
                    <a:pt x="8566" y="2687"/>
                    <a:pt x="8993" y="2687"/>
                  </a:cubicBezTo>
                  <a:cubicBezTo>
                    <a:pt x="9123" y="2687"/>
                    <a:pt x="9252" y="2685"/>
                    <a:pt x="9380" y="2684"/>
                  </a:cubicBezTo>
                  <a:cubicBezTo>
                    <a:pt x="9661" y="2676"/>
                    <a:pt x="9944" y="2668"/>
                    <a:pt x="10226" y="2668"/>
                  </a:cubicBezTo>
                  <a:cubicBezTo>
                    <a:pt x="11030" y="2668"/>
                    <a:pt x="11822" y="2732"/>
                    <a:pt x="12519" y="3048"/>
                  </a:cubicBezTo>
                  <a:cubicBezTo>
                    <a:pt x="12992" y="3245"/>
                    <a:pt x="13355" y="3580"/>
                    <a:pt x="13751" y="3907"/>
                  </a:cubicBezTo>
                  <a:lnTo>
                    <a:pt x="14898" y="4920"/>
                  </a:lnTo>
                  <a:cubicBezTo>
                    <a:pt x="15666" y="5597"/>
                    <a:pt x="16444" y="6275"/>
                    <a:pt x="17312" y="6882"/>
                  </a:cubicBezTo>
                  <a:cubicBezTo>
                    <a:pt x="18175" y="7489"/>
                    <a:pt x="19111" y="8045"/>
                    <a:pt x="20147" y="8441"/>
                  </a:cubicBezTo>
                  <a:cubicBezTo>
                    <a:pt x="21018" y="8768"/>
                    <a:pt x="21967" y="8971"/>
                    <a:pt x="22895" y="8971"/>
                  </a:cubicBezTo>
                  <a:cubicBezTo>
                    <a:pt x="23067" y="8971"/>
                    <a:pt x="23238" y="8964"/>
                    <a:pt x="23408" y="8950"/>
                  </a:cubicBezTo>
                  <a:lnTo>
                    <a:pt x="23408" y="8950"/>
                  </a:lnTo>
                  <a:cubicBezTo>
                    <a:pt x="23358" y="8951"/>
                    <a:pt x="23308" y="8951"/>
                    <a:pt x="23258" y="8951"/>
                  </a:cubicBezTo>
                  <a:cubicBezTo>
                    <a:pt x="22210" y="8951"/>
                    <a:pt x="21161" y="8712"/>
                    <a:pt x="20220" y="8307"/>
                  </a:cubicBezTo>
                  <a:cubicBezTo>
                    <a:pt x="19224" y="7894"/>
                    <a:pt x="18326" y="7330"/>
                    <a:pt x="17501" y="6713"/>
                  </a:cubicBezTo>
                  <a:cubicBezTo>
                    <a:pt x="16679" y="6092"/>
                    <a:pt x="15904" y="5428"/>
                    <a:pt x="15152" y="4744"/>
                  </a:cubicBezTo>
                  <a:lnTo>
                    <a:pt x="14015" y="3718"/>
                  </a:lnTo>
                  <a:cubicBezTo>
                    <a:pt x="13815" y="3550"/>
                    <a:pt x="13633" y="3377"/>
                    <a:pt x="13409" y="3218"/>
                  </a:cubicBezTo>
                  <a:cubicBezTo>
                    <a:pt x="13295" y="3137"/>
                    <a:pt x="13184" y="3055"/>
                    <a:pt x="13067" y="2978"/>
                  </a:cubicBezTo>
                  <a:lnTo>
                    <a:pt x="12685" y="2783"/>
                  </a:lnTo>
                  <a:cubicBezTo>
                    <a:pt x="12155" y="2550"/>
                    <a:pt x="11568" y="2437"/>
                    <a:pt x="11003" y="2401"/>
                  </a:cubicBezTo>
                  <a:cubicBezTo>
                    <a:pt x="10778" y="2386"/>
                    <a:pt x="10555" y="2381"/>
                    <a:pt x="10335" y="2381"/>
                  </a:cubicBezTo>
                  <a:cubicBezTo>
                    <a:pt x="9999" y="2381"/>
                    <a:pt x="9667" y="2393"/>
                    <a:pt x="9339" y="2403"/>
                  </a:cubicBezTo>
                  <a:cubicBezTo>
                    <a:pt x="9177" y="2407"/>
                    <a:pt x="9015" y="2411"/>
                    <a:pt x="8855" y="2411"/>
                  </a:cubicBezTo>
                  <a:cubicBezTo>
                    <a:pt x="8477" y="2411"/>
                    <a:pt x="8104" y="2391"/>
                    <a:pt x="7747" y="2317"/>
                  </a:cubicBezTo>
                  <a:cubicBezTo>
                    <a:pt x="7619" y="2293"/>
                    <a:pt x="7501" y="2249"/>
                    <a:pt x="7377" y="2215"/>
                  </a:cubicBezTo>
                  <a:cubicBezTo>
                    <a:pt x="7258" y="2172"/>
                    <a:pt x="7152" y="2109"/>
                    <a:pt x="7036" y="2061"/>
                  </a:cubicBezTo>
                  <a:cubicBezTo>
                    <a:pt x="6934" y="1997"/>
                    <a:pt x="6837" y="1926"/>
                    <a:pt x="6736" y="1859"/>
                  </a:cubicBezTo>
                  <a:lnTo>
                    <a:pt x="6402" y="1619"/>
                  </a:lnTo>
                  <a:cubicBezTo>
                    <a:pt x="5459" y="1034"/>
                    <a:pt x="4362" y="739"/>
                    <a:pt x="3283" y="487"/>
                  </a:cubicBezTo>
                  <a:cubicBezTo>
                    <a:pt x="2198" y="261"/>
                    <a:pt x="1100" y="89"/>
                    <a:pt x="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33" name="Google Shape;9333;p32"/>
            <p:cNvSpPr/>
            <p:nvPr/>
          </p:nvSpPr>
          <p:spPr>
            <a:xfrm>
              <a:off x="-1819116" y="2310386"/>
              <a:ext cx="803094" cy="382454"/>
            </a:xfrm>
            <a:custGeom>
              <a:avLst/>
              <a:gdLst/>
              <a:ahLst/>
              <a:cxnLst/>
              <a:rect l="l" t="t" r="r" b="b"/>
              <a:pathLst>
                <a:path w="23407" h="11147" extrusionOk="0">
                  <a:moveTo>
                    <a:pt x="9193" y="1"/>
                  </a:moveTo>
                  <a:cubicBezTo>
                    <a:pt x="6308" y="1"/>
                    <a:pt x="3616" y="2244"/>
                    <a:pt x="706" y="2244"/>
                  </a:cubicBezTo>
                  <a:cubicBezTo>
                    <a:pt x="472" y="2244"/>
                    <a:pt x="237" y="2229"/>
                    <a:pt x="1" y="2198"/>
                  </a:cubicBezTo>
                  <a:lnTo>
                    <a:pt x="1" y="2198"/>
                  </a:lnTo>
                  <a:cubicBezTo>
                    <a:pt x="1" y="2198"/>
                    <a:pt x="862" y="2316"/>
                    <a:pt x="2168" y="2316"/>
                  </a:cubicBezTo>
                  <a:cubicBezTo>
                    <a:pt x="3361" y="2316"/>
                    <a:pt x="4925" y="2218"/>
                    <a:pt x="6543" y="1840"/>
                  </a:cubicBezTo>
                  <a:cubicBezTo>
                    <a:pt x="8137" y="1469"/>
                    <a:pt x="8965" y="1314"/>
                    <a:pt x="9638" y="1314"/>
                  </a:cubicBezTo>
                  <a:cubicBezTo>
                    <a:pt x="10396" y="1314"/>
                    <a:pt x="10957" y="1510"/>
                    <a:pt x="12194" y="1812"/>
                  </a:cubicBezTo>
                  <a:cubicBezTo>
                    <a:pt x="14529" y="2379"/>
                    <a:pt x="20173" y="2386"/>
                    <a:pt x="23407" y="11147"/>
                  </a:cubicBezTo>
                  <a:cubicBezTo>
                    <a:pt x="23210" y="8847"/>
                    <a:pt x="22398" y="7259"/>
                    <a:pt x="21462" y="5143"/>
                  </a:cubicBezTo>
                  <a:cubicBezTo>
                    <a:pt x="20527" y="3030"/>
                    <a:pt x="17689" y="916"/>
                    <a:pt x="15539" y="700"/>
                  </a:cubicBezTo>
                  <a:cubicBezTo>
                    <a:pt x="15366" y="683"/>
                    <a:pt x="15192" y="676"/>
                    <a:pt x="15019" y="676"/>
                  </a:cubicBezTo>
                  <a:cubicBezTo>
                    <a:pt x="14426" y="676"/>
                    <a:pt x="13833" y="755"/>
                    <a:pt x="13241" y="755"/>
                  </a:cubicBezTo>
                  <a:cubicBezTo>
                    <a:pt x="13029" y="755"/>
                    <a:pt x="12816" y="745"/>
                    <a:pt x="12604" y="717"/>
                  </a:cubicBezTo>
                  <a:cubicBezTo>
                    <a:pt x="11772" y="611"/>
                    <a:pt x="10979" y="242"/>
                    <a:pt x="10152" y="88"/>
                  </a:cubicBezTo>
                  <a:cubicBezTo>
                    <a:pt x="9830" y="28"/>
                    <a:pt x="9510" y="1"/>
                    <a:pt x="9193" y="1"/>
                  </a:cubicBezTo>
                  <a:close/>
                </a:path>
              </a:pathLst>
            </a:custGeom>
            <a:solidFill>
              <a:srgbClr val="000000">
                <a:alpha val="18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34" name="Google Shape;9334;p32"/>
            <p:cNvSpPr/>
            <p:nvPr/>
          </p:nvSpPr>
          <p:spPr>
            <a:xfrm>
              <a:off x="-1699202" y="2471026"/>
              <a:ext cx="643004" cy="280930"/>
            </a:xfrm>
            <a:custGeom>
              <a:avLst/>
              <a:gdLst/>
              <a:ahLst/>
              <a:cxnLst/>
              <a:rect l="l" t="t" r="r" b="b"/>
              <a:pathLst>
                <a:path w="18741" h="8188" extrusionOk="0">
                  <a:moveTo>
                    <a:pt x="1" y="1"/>
                  </a:moveTo>
                  <a:lnTo>
                    <a:pt x="1" y="1"/>
                  </a:lnTo>
                  <a:cubicBezTo>
                    <a:pt x="796" y="742"/>
                    <a:pt x="1606" y="1454"/>
                    <a:pt x="2561" y="1861"/>
                  </a:cubicBezTo>
                  <a:cubicBezTo>
                    <a:pt x="3776" y="2381"/>
                    <a:pt x="5117" y="2357"/>
                    <a:pt x="6364" y="2773"/>
                  </a:cubicBezTo>
                  <a:cubicBezTo>
                    <a:pt x="7844" y="3268"/>
                    <a:pt x="9102" y="4346"/>
                    <a:pt x="10316" y="5402"/>
                  </a:cubicBezTo>
                  <a:cubicBezTo>
                    <a:pt x="11531" y="6458"/>
                    <a:pt x="12787" y="7539"/>
                    <a:pt x="14266" y="8039"/>
                  </a:cubicBezTo>
                  <a:cubicBezTo>
                    <a:pt x="14565" y="8141"/>
                    <a:pt x="14935" y="8188"/>
                    <a:pt x="15343" y="8188"/>
                  </a:cubicBezTo>
                  <a:cubicBezTo>
                    <a:pt x="16414" y="8188"/>
                    <a:pt x="17746" y="7865"/>
                    <a:pt x="18741" y="7357"/>
                  </a:cubicBezTo>
                  <a:lnTo>
                    <a:pt x="18741" y="7357"/>
                  </a:lnTo>
                  <a:cubicBezTo>
                    <a:pt x="17756" y="7500"/>
                    <a:pt x="16950" y="7573"/>
                    <a:pt x="16261" y="7573"/>
                  </a:cubicBezTo>
                  <a:cubicBezTo>
                    <a:pt x="13636" y="7573"/>
                    <a:pt x="12698" y="6504"/>
                    <a:pt x="9980" y="4108"/>
                  </a:cubicBezTo>
                  <a:cubicBezTo>
                    <a:pt x="6547" y="1085"/>
                    <a:pt x="4909" y="1401"/>
                    <a:pt x="2671" y="1156"/>
                  </a:cubicBezTo>
                  <a:cubicBezTo>
                    <a:pt x="1673" y="1045"/>
                    <a:pt x="736" y="535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35" name="Google Shape;9335;p32"/>
            <p:cNvSpPr/>
            <p:nvPr/>
          </p:nvSpPr>
          <p:spPr>
            <a:xfrm>
              <a:off x="101081" y="2973085"/>
              <a:ext cx="513792" cy="233685"/>
            </a:xfrm>
            <a:custGeom>
              <a:avLst/>
              <a:gdLst/>
              <a:ahLst/>
              <a:cxnLst/>
              <a:rect l="l" t="t" r="r" b="b"/>
              <a:pathLst>
                <a:path w="14975" h="6811" extrusionOk="0">
                  <a:moveTo>
                    <a:pt x="413" y="0"/>
                  </a:moveTo>
                  <a:lnTo>
                    <a:pt x="0" y="285"/>
                  </a:lnTo>
                  <a:cubicBezTo>
                    <a:pt x="1622" y="2636"/>
                    <a:pt x="4535" y="3542"/>
                    <a:pt x="7174" y="4121"/>
                  </a:cubicBezTo>
                  <a:cubicBezTo>
                    <a:pt x="7455" y="4180"/>
                    <a:pt x="7738" y="4242"/>
                    <a:pt x="8023" y="4302"/>
                  </a:cubicBezTo>
                  <a:cubicBezTo>
                    <a:pt x="10381" y="4800"/>
                    <a:pt x="12819" y="5317"/>
                    <a:pt x="14657" y="6811"/>
                  </a:cubicBezTo>
                  <a:lnTo>
                    <a:pt x="14975" y="6420"/>
                  </a:lnTo>
                  <a:cubicBezTo>
                    <a:pt x="13040" y="4849"/>
                    <a:pt x="10544" y="4320"/>
                    <a:pt x="8126" y="3809"/>
                  </a:cubicBezTo>
                  <a:cubicBezTo>
                    <a:pt x="7844" y="3749"/>
                    <a:pt x="7560" y="3688"/>
                    <a:pt x="7281" y="3628"/>
                  </a:cubicBezTo>
                  <a:cubicBezTo>
                    <a:pt x="4739" y="3073"/>
                    <a:pt x="1935" y="2209"/>
                    <a:pt x="413" y="0"/>
                  </a:cubicBezTo>
                  <a:close/>
                </a:path>
              </a:pathLst>
            </a:custGeom>
            <a:solidFill>
              <a:srgbClr val="343F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36" name="Google Shape;9336;p32"/>
            <p:cNvSpPr/>
            <p:nvPr/>
          </p:nvSpPr>
          <p:spPr>
            <a:xfrm>
              <a:off x="396422" y="3094817"/>
              <a:ext cx="1031324" cy="1006072"/>
            </a:xfrm>
            <a:custGeom>
              <a:avLst/>
              <a:gdLst/>
              <a:ahLst/>
              <a:cxnLst/>
              <a:rect l="l" t="t" r="r" b="b"/>
              <a:pathLst>
                <a:path w="30059" h="29323" extrusionOk="0">
                  <a:moveTo>
                    <a:pt x="9654" y="1"/>
                  </a:moveTo>
                  <a:cubicBezTo>
                    <a:pt x="9515" y="1"/>
                    <a:pt x="9377" y="4"/>
                    <a:pt x="9239" y="11"/>
                  </a:cubicBezTo>
                  <a:cubicBezTo>
                    <a:pt x="7921" y="81"/>
                    <a:pt x="6656" y="473"/>
                    <a:pt x="5367" y="721"/>
                  </a:cubicBezTo>
                  <a:cubicBezTo>
                    <a:pt x="3939" y="999"/>
                    <a:pt x="3289" y="769"/>
                    <a:pt x="2952" y="2288"/>
                  </a:cubicBezTo>
                  <a:cubicBezTo>
                    <a:pt x="2446" y="4568"/>
                    <a:pt x="1062" y="6523"/>
                    <a:pt x="551" y="8795"/>
                  </a:cubicBezTo>
                  <a:cubicBezTo>
                    <a:pt x="1" y="11236"/>
                    <a:pt x="635" y="13785"/>
                    <a:pt x="1510" y="16126"/>
                  </a:cubicBezTo>
                  <a:cubicBezTo>
                    <a:pt x="2934" y="19943"/>
                    <a:pt x="5234" y="23725"/>
                    <a:pt x="8931" y="25434"/>
                  </a:cubicBezTo>
                  <a:cubicBezTo>
                    <a:pt x="11006" y="26391"/>
                    <a:pt x="13364" y="26618"/>
                    <a:pt x="15417" y="27619"/>
                  </a:cubicBezTo>
                  <a:cubicBezTo>
                    <a:pt x="16677" y="28233"/>
                    <a:pt x="17845" y="29141"/>
                    <a:pt x="19235" y="29298"/>
                  </a:cubicBezTo>
                  <a:cubicBezTo>
                    <a:pt x="19389" y="29315"/>
                    <a:pt x="19542" y="29323"/>
                    <a:pt x="19695" y="29323"/>
                  </a:cubicBezTo>
                  <a:cubicBezTo>
                    <a:pt x="20480" y="29323"/>
                    <a:pt x="21261" y="29120"/>
                    <a:pt x="22035" y="28953"/>
                  </a:cubicBezTo>
                  <a:cubicBezTo>
                    <a:pt x="23783" y="28576"/>
                    <a:pt x="25571" y="28387"/>
                    <a:pt x="27359" y="28387"/>
                  </a:cubicBezTo>
                  <a:cubicBezTo>
                    <a:pt x="28260" y="28387"/>
                    <a:pt x="29162" y="28435"/>
                    <a:pt x="30058" y="28531"/>
                  </a:cubicBezTo>
                  <a:cubicBezTo>
                    <a:pt x="29011" y="26601"/>
                    <a:pt x="28206" y="24537"/>
                    <a:pt x="27670" y="22407"/>
                  </a:cubicBezTo>
                  <a:cubicBezTo>
                    <a:pt x="26862" y="19193"/>
                    <a:pt x="26587" y="15660"/>
                    <a:pt x="24509" y="13077"/>
                  </a:cubicBezTo>
                  <a:cubicBezTo>
                    <a:pt x="23674" y="12041"/>
                    <a:pt x="22597" y="11229"/>
                    <a:pt x="21663" y="10280"/>
                  </a:cubicBezTo>
                  <a:cubicBezTo>
                    <a:pt x="18731" y="7298"/>
                    <a:pt x="17138" y="2899"/>
                    <a:pt x="13444" y="940"/>
                  </a:cubicBezTo>
                  <a:cubicBezTo>
                    <a:pt x="12282" y="324"/>
                    <a:pt x="10969" y="1"/>
                    <a:pt x="965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37" name="Google Shape;9337;p32"/>
            <p:cNvSpPr/>
            <p:nvPr/>
          </p:nvSpPr>
          <p:spPr>
            <a:xfrm>
              <a:off x="510435" y="3094817"/>
              <a:ext cx="917415" cy="978967"/>
            </a:xfrm>
            <a:custGeom>
              <a:avLst/>
              <a:gdLst/>
              <a:ahLst/>
              <a:cxnLst/>
              <a:rect l="l" t="t" r="r" b="b"/>
              <a:pathLst>
                <a:path w="26739" h="28533" extrusionOk="0">
                  <a:moveTo>
                    <a:pt x="6331" y="1"/>
                  </a:moveTo>
                  <a:cubicBezTo>
                    <a:pt x="6192" y="1"/>
                    <a:pt x="6054" y="4"/>
                    <a:pt x="5916" y="11"/>
                  </a:cubicBezTo>
                  <a:cubicBezTo>
                    <a:pt x="4598" y="81"/>
                    <a:pt x="3333" y="473"/>
                    <a:pt x="2045" y="724"/>
                  </a:cubicBezTo>
                  <a:cubicBezTo>
                    <a:pt x="1018" y="923"/>
                    <a:pt x="395" y="865"/>
                    <a:pt x="0" y="1379"/>
                  </a:cubicBezTo>
                  <a:cubicBezTo>
                    <a:pt x="6626" y="3830"/>
                    <a:pt x="13845" y="12816"/>
                    <a:pt x="17182" y="18508"/>
                  </a:cubicBezTo>
                  <a:cubicBezTo>
                    <a:pt x="20593" y="24321"/>
                    <a:pt x="26738" y="28533"/>
                    <a:pt x="26738" y="28533"/>
                  </a:cubicBezTo>
                  <a:cubicBezTo>
                    <a:pt x="25688" y="26602"/>
                    <a:pt x="24886" y="24539"/>
                    <a:pt x="24349" y="22409"/>
                  </a:cubicBezTo>
                  <a:cubicBezTo>
                    <a:pt x="23539" y="19193"/>
                    <a:pt x="23266" y="15660"/>
                    <a:pt x="21186" y="13077"/>
                  </a:cubicBezTo>
                  <a:cubicBezTo>
                    <a:pt x="20351" y="12041"/>
                    <a:pt x="19274" y="11229"/>
                    <a:pt x="18340" y="10280"/>
                  </a:cubicBezTo>
                  <a:cubicBezTo>
                    <a:pt x="15408" y="7298"/>
                    <a:pt x="13815" y="2899"/>
                    <a:pt x="10121" y="940"/>
                  </a:cubicBezTo>
                  <a:cubicBezTo>
                    <a:pt x="8959" y="324"/>
                    <a:pt x="7646" y="1"/>
                    <a:pt x="633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38" name="Google Shape;9338;p32"/>
            <p:cNvSpPr/>
            <p:nvPr/>
          </p:nvSpPr>
          <p:spPr>
            <a:xfrm>
              <a:off x="510400" y="3142131"/>
              <a:ext cx="917381" cy="931619"/>
            </a:xfrm>
            <a:custGeom>
              <a:avLst/>
              <a:gdLst/>
              <a:ahLst/>
              <a:cxnLst/>
              <a:rect l="l" t="t" r="r" b="b"/>
              <a:pathLst>
                <a:path w="26738" h="27153" extrusionOk="0">
                  <a:moveTo>
                    <a:pt x="0" y="0"/>
                  </a:moveTo>
                  <a:lnTo>
                    <a:pt x="0" y="0"/>
                  </a:lnTo>
                  <a:cubicBezTo>
                    <a:pt x="1465" y="675"/>
                    <a:pt x="2813" y="1542"/>
                    <a:pt x="4066" y="2525"/>
                  </a:cubicBezTo>
                  <a:cubicBezTo>
                    <a:pt x="5339" y="3487"/>
                    <a:pt x="6504" y="4578"/>
                    <a:pt x="7635" y="5696"/>
                  </a:cubicBezTo>
                  <a:cubicBezTo>
                    <a:pt x="9885" y="7953"/>
                    <a:pt x="11937" y="10405"/>
                    <a:pt x="13822" y="12976"/>
                  </a:cubicBezTo>
                  <a:cubicBezTo>
                    <a:pt x="14779" y="14251"/>
                    <a:pt x="15668" y="15576"/>
                    <a:pt x="16505" y="16925"/>
                  </a:cubicBezTo>
                  <a:cubicBezTo>
                    <a:pt x="17348" y="18294"/>
                    <a:pt x="18293" y="19666"/>
                    <a:pt x="19376" y="20873"/>
                  </a:cubicBezTo>
                  <a:cubicBezTo>
                    <a:pt x="21520" y="23322"/>
                    <a:pt x="24016" y="25428"/>
                    <a:pt x="26738" y="27152"/>
                  </a:cubicBezTo>
                  <a:cubicBezTo>
                    <a:pt x="25497" y="26128"/>
                    <a:pt x="24294" y="25065"/>
                    <a:pt x="23174" y="23921"/>
                  </a:cubicBezTo>
                  <a:cubicBezTo>
                    <a:pt x="22040" y="22794"/>
                    <a:pt x="20967" y="21611"/>
                    <a:pt x="19977" y="20370"/>
                  </a:cubicBezTo>
                  <a:cubicBezTo>
                    <a:pt x="19725" y="20062"/>
                    <a:pt x="19490" y="19745"/>
                    <a:pt x="19257" y="19424"/>
                  </a:cubicBezTo>
                  <a:cubicBezTo>
                    <a:pt x="19018" y="19108"/>
                    <a:pt x="18790" y="18786"/>
                    <a:pt x="18572" y="18457"/>
                  </a:cubicBezTo>
                  <a:cubicBezTo>
                    <a:pt x="18344" y="18132"/>
                    <a:pt x="18130" y="17801"/>
                    <a:pt x="17934" y="17461"/>
                  </a:cubicBezTo>
                  <a:lnTo>
                    <a:pt x="17318" y="16434"/>
                  </a:lnTo>
                  <a:cubicBezTo>
                    <a:pt x="16488" y="15037"/>
                    <a:pt x="15590" y="13687"/>
                    <a:pt x="14631" y="12380"/>
                  </a:cubicBezTo>
                  <a:cubicBezTo>
                    <a:pt x="12699" y="9781"/>
                    <a:pt x="10578" y="7313"/>
                    <a:pt x="8174" y="5131"/>
                  </a:cubicBezTo>
                  <a:cubicBezTo>
                    <a:pt x="6974" y="4041"/>
                    <a:pt x="5713" y="3011"/>
                    <a:pt x="4350" y="2127"/>
                  </a:cubicBezTo>
                  <a:cubicBezTo>
                    <a:pt x="2981" y="1261"/>
                    <a:pt x="1547" y="466"/>
                    <a:pt x="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39" name="Google Shape;9339;p32"/>
            <p:cNvSpPr/>
            <p:nvPr/>
          </p:nvSpPr>
          <p:spPr>
            <a:xfrm>
              <a:off x="396525" y="3148169"/>
              <a:ext cx="1031290" cy="952789"/>
            </a:xfrm>
            <a:custGeom>
              <a:avLst/>
              <a:gdLst/>
              <a:ahLst/>
              <a:cxnLst/>
              <a:rect l="l" t="t" r="r" b="b"/>
              <a:pathLst>
                <a:path w="30058" h="27770" extrusionOk="0">
                  <a:moveTo>
                    <a:pt x="3205" y="1"/>
                  </a:moveTo>
                  <a:lnTo>
                    <a:pt x="3205" y="1"/>
                  </a:lnTo>
                  <a:cubicBezTo>
                    <a:pt x="3105" y="186"/>
                    <a:pt x="3020" y="421"/>
                    <a:pt x="2951" y="735"/>
                  </a:cubicBezTo>
                  <a:cubicBezTo>
                    <a:pt x="2446" y="3014"/>
                    <a:pt x="1061" y="4969"/>
                    <a:pt x="551" y="7241"/>
                  </a:cubicBezTo>
                  <a:cubicBezTo>
                    <a:pt x="1" y="9681"/>
                    <a:pt x="636" y="12231"/>
                    <a:pt x="1508" y="14572"/>
                  </a:cubicBezTo>
                  <a:cubicBezTo>
                    <a:pt x="2933" y="18388"/>
                    <a:pt x="5232" y="22172"/>
                    <a:pt x="8930" y="23880"/>
                  </a:cubicBezTo>
                  <a:cubicBezTo>
                    <a:pt x="11004" y="24838"/>
                    <a:pt x="13361" y="25066"/>
                    <a:pt x="15414" y="26066"/>
                  </a:cubicBezTo>
                  <a:cubicBezTo>
                    <a:pt x="16672" y="26678"/>
                    <a:pt x="17842" y="27586"/>
                    <a:pt x="19232" y="27744"/>
                  </a:cubicBezTo>
                  <a:cubicBezTo>
                    <a:pt x="19387" y="27762"/>
                    <a:pt x="19541" y="27770"/>
                    <a:pt x="19695" y="27770"/>
                  </a:cubicBezTo>
                  <a:cubicBezTo>
                    <a:pt x="20479" y="27770"/>
                    <a:pt x="21259" y="27566"/>
                    <a:pt x="22032" y="27399"/>
                  </a:cubicBezTo>
                  <a:cubicBezTo>
                    <a:pt x="23781" y="27023"/>
                    <a:pt x="25571" y="26834"/>
                    <a:pt x="27361" y="26834"/>
                  </a:cubicBezTo>
                  <a:cubicBezTo>
                    <a:pt x="28261" y="26834"/>
                    <a:pt x="29161" y="26882"/>
                    <a:pt x="30055" y="26978"/>
                  </a:cubicBezTo>
                  <a:cubicBezTo>
                    <a:pt x="30058" y="26978"/>
                    <a:pt x="26463" y="25309"/>
                    <a:pt x="23030" y="25309"/>
                  </a:cubicBezTo>
                  <a:cubicBezTo>
                    <a:pt x="22464" y="25309"/>
                    <a:pt x="21903" y="25355"/>
                    <a:pt x="21363" y="25460"/>
                  </a:cubicBezTo>
                  <a:cubicBezTo>
                    <a:pt x="20933" y="25544"/>
                    <a:pt x="20540" y="25582"/>
                    <a:pt x="20178" y="25582"/>
                  </a:cubicBezTo>
                  <a:cubicBezTo>
                    <a:pt x="17317" y="25582"/>
                    <a:pt x="16324" y="23239"/>
                    <a:pt x="13912" y="22906"/>
                  </a:cubicBezTo>
                  <a:cubicBezTo>
                    <a:pt x="11197" y="22532"/>
                    <a:pt x="5617" y="20405"/>
                    <a:pt x="4043" y="13750"/>
                  </a:cubicBezTo>
                  <a:cubicBezTo>
                    <a:pt x="2527" y="7345"/>
                    <a:pt x="5321" y="3218"/>
                    <a:pt x="3205" y="1"/>
                  </a:cubicBezTo>
                  <a:close/>
                </a:path>
              </a:pathLst>
            </a:custGeom>
            <a:solidFill>
              <a:srgbClr val="000000">
                <a:alpha val="18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40" name="Google Shape;9340;p32"/>
            <p:cNvSpPr/>
            <p:nvPr/>
          </p:nvSpPr>
          <p:spPr>
            <a:xfrm>
              <a:off x="713413" y="3094886"/>
              <a:ext cx="714334" cy="978899"/>
            </a:xfrm>
            <a:custGeom>
              <a:avLst/>
              <a:gdLst/>
              <a:ahLst/>
              <a:cxnLst/>
              <a:rect l="l" t="t" r="r" b="b"/>
              <a:pathLst>
                <a:path w="20820" h="28531" extrusionOk="0">
                  <a:moveTo>
                    <a:pt x="421" y="1"/>
                  </a:moveTo>
                  <a:cubicBezTo>
                    <a:pt x="281" y="1"/>
                    <a:pt x="140" y="5"/>
                    <a:pt x="0" y="12"/>
                  </a:cubicBezTo>
                  <a:cubicBezTo>
                    <a:pt x="6691" y="2044"/>
                    <a:pt x="7272" y="7449"/>
                    <a:pt x="10147" y="10622"/>
                  </a:cubicBezTo>
                  <a:cubicBezTo>
                    <a:pt x="13024" y="13798"/>
                    <a:pt x="13781" y="13834"/>
                    <a:pt x="15327" y="17555"/>
                  </a:cubicBezTo>
                  <a:cubicBezTo>
                    <a:pt x="16873" y="21277"/>
                    <a:pt x="20819" y="28531"/>
                    <a:pt x="20819" y="28531"/>
                  </a:cubicBezTo>
                  <a:cubicBezTo>
                    <a:pt x="19771" y="26600"/>
                    <a:pt x="18967" y="24537"/>
                    <a:pt x="18431" y="22407"/>
                  </a:cubicBezTo>
                  <a:cubicBezTo>
                    <a:pt x="17623" y="19193"/>
                    <a:pt x="17348" y="15659"/>
                    <a:pt x="15270" y="13077"/>
                  </a:cubicBezTo>
                  <a:cubicBezTo>
                    <a:pt x="14435" y="12040"/>
                    <a:pt x="13358" y="11228"/>
                    <a:pt x="12424" y="10279"/>
                  </a:cubicBezTo>
                  <a:cubicBezTo>
                    <a:pt x="9492" y="7297"/>
                    <a:pt x="7898" y="2899"/>
                    <a:pt x="4205" y="940"/>
                  </a:cubicBezTo>
                  <a:cubicBezTo>
                    <a:pt x="3045" y="324"/>
                    <a:pt x="1733" y="1"/>
                    <a:pt x="421" y="1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41" name="Google Shape;9341;p32"/>
            <p:cNvSpPr/>
            <p:nvPr/>
          </p:nvSpPr>
          <p:spPr>
            <a:xfrm>
              <a:off x="-1361008" y="1966461"/>
              <a:ext cx="553592" cy="79393"/>
            </a:xfrm>
            <a:custGeom>
              <a:avLst/>
              <a:gdLst/>
              <a:ahLst/>
              <a:cxnLst/>
              <a:rect l="l" t="t" r="r" b="b"/>
              <a:pathLst>
                <a:path w="16135" h="2314" extrusionOk="0">
                  <a:moveTo>
                    <a:pt x="12401" y="1"/>
                  </a:moveTo>
                  <a:cubicBezTo>
                    <a:pt x="10914" y="1"/>
                    <a:pt x="9402" y="310"/>
                    <a:pt x="8003" y="668"/>
                  </a:cubicBezTo>
                  <a:cubicBezTo>
                    <a:pt x="7724" y="740"/>
                    <a:pt x="7445" y="814"/>
                    <a:pt x="7163" y="888"/>
                  </a:cubicBezTo>
                  <a:cubicBezTo>
                    <a:pt x="5429" y="1343"/>
                    <a:pt x="3651" y="1809"/>
                    <a:pt x="1902" y="1809"/>
                  </a:cubicBezTo>
                  <a:cubicBezTo>
                    <a:pt x="1300" y="1809"/>
                    <a:pt x="701" y="1754"/>
                    <a:pt x="109" y="1624"/>
                  </a:cubicBezTo>
                  <a:lnTo>
                    <a:pt x="0" y="2116"/>
                  </a:lnTo>
                  <a:cubicBezTo>
                    <a:pt x="632" y="2255"/>
                    <a:pt x="1267" y="2314"/>
                    <a:pt x="1903" y="2314"/>
                  </a:cubicBezTo>
                  <a:cubicBezTo>
                    <a:pt x="3711" y="2314"/>
                    <a:pt x="5523" y="1837"/>
                    <a:pt x="7289" y="1374"/>
                  </a:cubicBezTo>
                  <a:cubicBezTo>
                    <a:pt x="7569" y="1301"/>
                    <a:pt x="7849" y="1228"/>
                    <a:pt x="8127" y="1157"/>
                  </a:cubicBezTo>
                  <a:cubicBezTo>
                    <a:pt x="9490" y="808"/>
                    <a:pt x="10962" y="505"/>
                    <a:pt x="12399" y="505"/>
                  </a:cubicBezTo>
                  <a:cubicBezTo>
                    <a:pt x="13618" y="505"/>
                    <a:pt x="14812" y="723"/>
                    <a:pt x="15892" y="1315"/>
                  </a:cubicBezTo>
                  <a:lnTo>
                    <a:pt x="16135" y="873"/>
                  </a:lnTo>
                  <a:cubicBezTo>
                    <a:pt x="14969" y="235"/>
                    <a:pt x="13694" y="1"/>
                    <a:pt x="12401" y="1"/>
                  </a:cubicBezTo>
                  <a:close/>
                </a:path>
              </a:pathLst>
            </a:custGeom>
            <a:solidFill>
              <a:srgbClr val="343F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42" name="Google Shape;9342;p32"/>
            <p:cNvSpPr/>
            <p:nvPr/>
          </p:nvSpPr>
          <p:spPr>
            <a:xfrm>
              <a:off x="-2482672" y="1386621"/>
              <a:ext cx="1248335" cy="820695"/>
            </a:xfrm>
            <a:custGeom>
              <a:avLst/>
              <a:gdLst/>
              <a:ahLst/>
              <a:cxnLst/>
              <a:rect l="l" t="t" r="r" b="b"/>
              <a:pathLst>
                <a:path w="36384" h="23920" extrusionOk="0">
                  <a:moveTo>
                    <a:pt x="20602" y="1"/>
                  </a:moveTo>
                  <a:cubicBezTo>
                    <a:pt x="20491" y="1"/>
                    <a:pt x="20381" y="3"/>
                    <a:pt x="20269" y="6"/>
                  </a:cubicBezTo>
                  <a:cubicBezTo>
                    <a:pt x="17986" y="80"/>
                    <a:pt x="15777" y="935"/>
                    <a:pt x="13493" y="964"/>
                  </a:cubicBezTo>
                  <a:cubicBezTo>
                    <a:pt x="13452" y="964"/>
                    <a:pt x="13410" y="965"/>
                    <a:pt x="13369" y="965"/>
                  </a:cubicBezTo>
                  <a:cubicBezTo>
                    <a:pt x="12657" y="965"/>
                    <a:pt x="11934" y="894"/>
                    <a:pt x="11223" y="894"/>
                  </a:cubicBezTo>
                  <a:cubicBezTo>
                    <a:pt x="10574" y="894"/>
                    <a:pt x="9935" y="953"/>
                    <a:pt x="9327" y="1178"/>
                  </a:cubicBezTo>
                  <a:cubicBezTo>
                    <a:pt x="8439" y="1504"/>
                    <a:pt x="7716" y="2151"/>
                    <a:pt x="6979" y="2743"/>
                  </a:cubicBezTo>
                  <a:cubicBezTo>
                    <a:pt x="4885" y="4430"/>
                    <a:pt x="2518" y="5778"/>
                    <a:pt x="0" y="6721"/>
                  </a:cubicBezTo>
                  <a:cubicBezTo>
                    <a:pt x="1803" y="7975"/>
                    <a:pt x="3448" y="9458"/>
                    <a:pt x="4883" y="11121"/>
                  </a:cubicBezTo>
                  <a:cubicBezTo>
                    <a:pt x="7050" y="13632"/>
                    <a:pt x="8881" y="16665"/>
                    <a:pt x="11899" y="18040"/>
                  </a:cubicBezTo>
                  <a:cubicBezTo>
                    <a:pt x="13110" y="18593"/>
                    <a:pt x="14436" y="18832"/>
                    <a:pt x="15697" y="19262"/>
                  </a:cubicBezTo>
                  <a:cubicBezTo>
                    <a:pt x="19655" y="20610"/>
                    <a:pt x="23055" y="23826"/>
                    <a:pt x="27235" y="23917"/>
                  </a:cubicBezTo>
                  <a:cubicBezTo>
                    <a:pt x="27295" y="23918"/>
                    <a:pt x="27354" y="23919"/>
                    <a:pt x="27413" y="23919"/>
                  </a:cubicBezTo>
                  <a:cubicBezTo>
                    <a:pt x="28807" y="23919"/>
                    <a:pt x="30198" y="23550"/>
                    <a:pt x="31410" y="22860"/>
                  </a:cubicBezTo>
                  <a:cubicBezTo>
                    <a:pt x="32555" y="22206"/>
                    <a:pt x="33510" y="21288"/>
                    <a:pt x="34550" y="20488"/>
                  </a:cubicBezTo>
                  <a:cubicBezTo>
                    <a:pt x="35700" y="19599"/>
                    <a:pt x="36384" y="19512"/>
                    <a:pt x="36003" y="18003"/>
                  </a:cubicBezTo>
                  <a:cubicBezTo>
                    <a:pt x="35431" y="15739"/>
                    <a:pt x="35790" y="13371"/>
                    <a:pt x="35227" y="11111"/>
                  </a:cubicBezTo>
                  <a:cubicBezTo>
                    <a:pt x="34621" y="8685"/>
                    <a:pt x="32912" y="6691"/>
                    <a:pt x="31078" y="4992"/>
                  </a:cubicBezTo>
                  <a:cubicBezTo>
                    <a:pt x="28174" y="2296"/>
                    <a:pt x="24543" y="1"/>
                    <a:pt x="2060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43" name="Google Shape;9343;p32"/>
            <p:cNvSpPr/>
            <p:nvPr/>
          </p:nvSpPr>
          <p:spPr>
            <a:xfrm>
              <a:off x="-2482706" y="1617219"/>
              <a:ext cx="1237905" cy="590098"/>
            </a:xfrm>
            <a:custGeom>
              <a:avLst/>
              <a:gdLst/>
              <a:ahLst/>
              <a:cxnLst/>
              <a:rect l="l" t="t" r="r" b="b"/>
              <a:pathLst>
                <a:path w="36080" h="17199" extrusionOk="0">
                  <a:moveTo>
                    <a:pt x="0" y="0"/>
                  </a:moveTo>
                  <a:lnTo>
                    <a:pt x="0" y="0"/>
                  </a:lnTo>
                  <a:cubicBezTo>
                    <a:pt x="1804" y="1254"/>
                    <a:pt x="3448" y="2737"/>
                    <a:pt x="4883" y="4400"/>
                  </a:cubicBezTo>
                  <a:cubicBezTo>
                    <a:pt x="7050" y="6911"/>
                    <a:pt x="8881" y="9947"/>
                    <a:pt x="11898" y="11319"/>
                  </a:cubicBezTo>
                  <a:cubicBezTo>
                    <a:pt x="13109" y="11872"/>
                    <a:pt x="14437" y="12111"/>
                    <a:pt x="15697" y="12541"/>
                  </a:cubicBezTo>
                  <a:cubicBezTo>
                    <a:pt x="19656" y="13889"/>
                    <a:pt x="23055" y="17106"/>
                    <a:pt x="27235" y="17196"/>
                  </a:cubicBezTo>
                  <a:cubicBezTo>
                    <a:pt x="27294" y="17197"/>
                    <a:pt x="27353" y="17198"/>
                    <a:pt x="27412" y="17198"/>
                  </a:cubicBezTo>
                  <a:cubicBezTo>
                    <a:pt x="28805" y="17198"/>
                    <a:pt x="30197" y="16829"/>
                    <a:pt x="31409" y="16139"/>
                  </a:cubicBezTo>
                  <a:cubicBezTo>
                    <a:pt x="32554" y="15485"/>
                    <a:pt x="33508" y="14567"/>
                    <a:pt x="34547" y="13765"/>
                  </a:cubicBezTo>
                  <a:cubicBezTo>
                    <a:pt x="35375" y="13125"/>
                    <a:pt x="35959" y="12898"/>
                    <a:pt x="36080" y="12259"/>
                  </a:cubicBezTo>
                  <a:lnTo>
                    <a:pt x="36080" y="12259"/>
                  </a:lnTo>
                  <a:cubicBezTo>
                    <a:pt x="35562" y="12317"/>
                    <a:pt x="35025" y="12345"/>
                    <a:pt x="34472" y="12345"/>
                  </a:cubicBezTo>
                  <a:cubicBezTo>
                    <a:pt x="27539" y="12345"/>
                    <a:pt x="18168" y="7991"/>
                    <a:pt x="13038" y="4669"/>
                  </a:cubicBezTo>
                  <a:cubicBezTo>
                    <a:pt x="7380" y="1006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44" name="Google Shape;9344;p32"/>
            <p:cNvSpPr/>
            <p:nvPr/>
          </p:nvSpPr>
          <p:spPr>
            <a:xfrm>
              <a:off x="-2482672" y="1617356"/>
              <a:ext cx="1237973" cy="427091"/>
            </a:xfrm>
            <a:custGeom>
              <a:avLst/>
              <a:gdLst/>
              <a:ahLst/>
              <a:cxnLst/>
              <a:rect l="l" t="t" r="r" b="b"/>
              <a:pathLst>
                <a:path w="36082" h="12448" extrusionOk="0">
                  <a:moveTo>
                    <a:pt x="0" y="1"/>
                  </a:moveTo>
                  <a:lnTo>
                    <a:pt x="0" y="1"/>
                  </a:lnTo>
                  <a:cubicBezTo>
                    <a:pt x="1569" y="357"/>
                    <a:pt x="3121" y="766"/>
                    <a:pt x="4634" y="1286"/>
                  </a:cubicBezTo>
                  <a:cubicBezTo>
                    <a:pt x="6154" y="1784"/>
                    <a:pt x="7644" y="2360"/>
                    <a:pt x="9085" y="3024"/>
                  </a:cubicBezTo>
                  <a:cubicBezTo>
                    <a:pt x="9448" y="3185"/>
                    <a:pt x="9803" y="3363"/>
                    <a:pt x="10153" y="3547"/>
                  </a:cubicBezTo>
                  <a:cubicBezTo>
                    <a:pt x="10510" y="3719"/>
                    <a:pt x="10859" y="3905"/>
                    <a:pt x="11201" y="4103"/>
                  </a:cubicBezTo>
                  <a:cubicBezTo>
                    <a:pt x="11548" y="4289"/>
                    <a:pt x="11889" y="4489"/>
                    <a:pt x="12218" y="4704"/>
                  </a:cubicBezTo>
                  <a:lnTo>
                    <a:pt x="13228" y="5348"/>
                  </a:lnTo>
                  <a:cubicBezTo>
                    <a:pt x="14597" y="6221"/>
                    <a:pt x="16007" y="7026"/>
                    <a:pt x="17448" y="7764"/>
                  </a:cubicBezTo>
                  <a:cubicBezTo>
                    <a:pt x="20342" y="9219"/>
                    <a:pt x="23347" y="10473"/>
                    <a:pt x="26474" y="11342"/>
                  </a:cubicBezTo>
                  <a:cubicBezTo>
                    <a:pt x="28036" y="11776"/>
                    <a:pt x="29625" y="12133"/>
                    <a:pt x="31240" y="12309"/>
                  </a:cubicBezTo>
                  <a:cubicBezTo>
                    <a:pt x="32063" y="12390"/>
                    <a:pt x="32892" y="12448"/>
                    <a:pt x="33719" y="12448"/>
                  </a:cubicBezTo>
                  <a:cubicBezTo>
                    <a:pt x="34512" y="12448"/>
                    <a:pt x="35302" y="12395"/>
                    <a:pt x="36082" y="12258"/>
                  </a:cubicBezTo>
                  <a:lnTo>
                    <a:pt x="36082" y="12258"/>
                  </a:lnTo>
                  <a:cubicBezTo>
                    <a:pt x="35886" y="12264"/>
                    <a:pt x="35691" y="12268"/>
                    <a:pt x="35497" y="12268"/>
                  </a:cubicBezTo>
                  <a:cubicBezTo>
                    <a:pt x="34084" y="12268"/>
                    <a:pt x="32687" y="12103"/>
                    <a:pt x="31317" y="11826"/>
                  </a:cubicBezTo>
                  <a:cubicBezTo>
                    <a:pt x="29750" y="11540"/>
                    <a:pt x="28218" y="11087"/>
                    <a:pt x="26704" y="10595"/>
                  </a:cubicBezTo>
                  <a:cubicBezTo>
                    <a:pt x="23682" y="9589"/>
                    <a:pt x="20747" y="8320"/>
                    <a:pt x="17909" y="6870"/>
                  </a:cubicBezTo>
                  <a:cubicBezTo>
                    <a:pt x="16480" y="6159"/>
                    <a:pt x="15090" y="5374"/>
                    <a:pt x="13737" y="4544"/>
                  </a:cubicBezTo>
                  <a:cubicBezTo>
                    <a:pt x="12368" y="3699"/>
                    <a:pt x="10907" y="2899"/>
                    <a:pt x="9398" y="2305"/>
                  </a:cubicBezTo>
                  <a:cubicBezTo>
                    <a:pt x="6383" y="1081"/>
                    <a:pt x="3206" y="320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45" name="Google Shape;9345;p32"/>
            <p:cNvSpPr/>
            <p:nvPr/>
          </p:nvSpPr>
          <p:spPr>
            <a:xfrm>
              <a:off x="-2482775" y="1386587"/>
              <a:ext cx="1239106" cy="644136"/>
            </a:xfrm>
            <a:custGeom>
              <a:avLst/>
              <a:gdLst/>
              <a:ahLst/>
              <a:cxnLst/>
              <a:rect l="l" t="t" r="r" b="b"/>
              <a:pathLst>
                <a:path w="36115" h="18774" extrusionOk="0">
                  <a:moveTo>
                    <a:pt x="20603" y="1"/>
                  </a:moveTo>
                  <a:cubicBezTo>
                    <a:pt x="20493" y="1"/>
                    <a:pt x="20382" y="2"/>
                    <a:pt x="20271" y="6"/>
                  </a:cubicBezTo>
                  <a:cubicBezTo>
                    <a:pt x="17987" y="80"/>
                    <a:pt x="15779" y="935"/>
                    <a:pt x="13493" y="963"/>
                  </a:cubicBezTo>
                  <a:cubicBezTo>
                    <a:pt x="13449" y="964"/>
                    <a:pt x="13404" y="964"/>
                    <a:pt x="13359" y="964"/>
                  </a:cubicBezTo>
                  <a:cubicBezTo>
                    <a:pt x="12651" y="964"/>
                    <a:pt x="11931" y="895"/>
                    <a:pt x="11224" y="895"/>
                  </a:cubicBezTo>
                  <a:cubicBezTo>
                    <a:pt x="10575" y="895"/>
                    <a:pt x="9937" y="953"/>
                    <a:pt x="9329" y="1177"/>
                  </a:cubicBezTo>
                  <a:cubicBezTo>
                    <a:pt x="8441" y="1505"/>
                    <a:pt x="7719" y="2150"/>
                    <a:pt x="6981" y="2743"/>
                  </a:cubicBezTo>
                  <a:cubicBezTo>
                    <a:pt x="4886" y="4430"/>
                    <a:pt x="2520" y="5778"/>
                    <a:pt x="1" y="6721"/>
                  </a:cubicBezTo>
                  <a:cubicBezTo>
                    <a:pt x="1" y="6721"/>
                    <a:pt x="1" y="6721"/>
                    <a:pt x="3" y="6721"/>
                  </a:cubicBezTo>
                  <a:cubicBezTo>
                    <a:pt x="128" y="6721"/>
                    <a:pt x="5412" y="6529"/>
                    <a:pt x="8452" y="4175"/>
                  </a:cubicBezTo>
                  <a:cubicBezTo>
                    <a:pt x="9625" y="3267"/>
                    <a:pt x="10662" y="3025"/>
                    <a:pt x="11639" y="3025"/>
                  </a:cubicBezTo>
                  <a:cubicBezTo>
                    <a:pt x="12745" y="3025"/>
                    <a:pt x="13776" y="3335"/>
                    <a:pt x="14843" y="3335"/>
                  </a:cubicBezTo>
                  <a:cubicBezTo>
                    <a:pt x="15304" y="3335"/>
                    <a:pt x="15772" y="3277"/>
                    <a:pt x="16256" y="3112"/>
                  </a:cubicBezTo>
                  <a:cubicBezTo>
                    <a:pt x="17169" y="2800"/>
                    <a:pt x="18494" y="2524"/>
                    <a:pt x="20021" y="2524"/>
                  </a:cubicBezTo>
                  <a:cubicBezTo>
                    <a:pt x="22837" y="2524"/>
                    <a:pt x="26336" y="3465"/>
                    <a:pt x="29186" y="6862"/>
                  </a:cubicBezTo>
                  <a:cubicBezTo>
                    <a:pt x="33415" y="11904"/>
                    <a:pt x="32774" y="16848"/>
                    <a:pt x="36108" y="18773"/>
                  </a:cubicBezTo>
                  <a:cubicBezTo>
                    <a:pt x="36115" y="18564"/>
                    <a:pt x="36083" y="18314"/>
                    <a:pt x="36004" y="18002"/>
                  </a:cubicBezTo>
                  <a:cubicBezTo>
                    <a:pt x="35432" y="15737"/>
                    <a:pt x="35790" y="13370"/>
                    <a:pt x="35227" y="11109"/>
                  </a:cubicBezTo>
                  <a:cubicBezTo>
                    <a:pt x="34623" y="8684"/>
                    <a:pt x="32912" y="6691"/>
                    <a:pt x="31080" y="4990"/>
                  </a:cubicBezTo>
                  <a:cubicBezTo>
                    <a:pt x="28176" y="2297"/>
                    <a:pt x="24544" y="1"/>
                    <a:pt x="20603" y="1"/>
                  </a:cubicBezTo>
                  <a:close/>
                </a:path>
              </a:pathLst>
            </a:custGeom>
            <a:solidFill>
              <a:srgbClr val="000000">
                <a:alpha val="18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46" name="Google Shape;9346;p32"/>
            <p:cNvSpPr/>
            <p:nvPr/>
          </p:nvSpPr>
          <p:spPr>
            <a:xfrm>
              <a:off x="-2482672" y="1617219"/>
              <a:ext cx="1077643" cy="590098"/>
            </a:xfrm>
            <a:custGeom>
              <a:avLst/>
              <a:gdLst/>
              <a:ahLst/>
              <a:cxnLst/>
              <a:rect l="l" t="t" r="r" b="b"/>
              <a:pathLst>
                <a:path w="31409" h="17199" extrusionOk="0">
                  <a:moveTo>
                    <a:pt x="0" y="0"/>
                  </a:moveTo>
                  <a:cubicBezTo>
                    <a:pt x="1804" y="1254"/>
                    <a:pt x="3448" y="2737"/>
                    <a:pt x="4883" y="4400"/>
                  </a:cubicBezTo>
                  <a:cubicBezTo>
                    <a:pt x="7049" y="6909"/>
                    <a:pt x="8880" y="9944"/>
                    <a:pt x="11897" y="11319"/>
                  </a:cubicBezTo>
                  <a:cubicBezTo>
                    <a:pt x="13108" y="11872"/>
                    <a:pt x="14436" y="12111"/>
                    <a:pt x="15696" y="12541"/>
                  </a:cubicBezTo>
                  <a:cubicBezTo>
                    <a:pt x="19655" y="13889"/>
                    <a:pt x="23054" y="17106"/>
                    <a:pt x="27234" y="17196"/>
                  </a:cubicBezTo>
                  <a:cubicBezTo>
                    <a:pt x="27293" y="17197"/>
                    <a:pt x="27352" y="17198"/>
                    <a:pt x="27411" y="17198"/>
                  </a:cubicBezTo>
                  <a:cubicBezTo>
                    <a:pt x="28804" y="17198"/>
                    <a:pt x="30196" y="16829"/>
                    <a:pt x="31408" y="16139"/>
                  </a:cubicBezTo>
                  <a:lnTo>
                    <a:pt x="31408" y="16139"/>
                  </a:lnTo>
                  <a:cubicBezTo>
                    <a:pt x="30632" y="16273"/>
                    <a:pt x="29905" y="16333"/>
                    <a:pt x="29221" y="16333"/>
                  </a:cubicBezTo>
                  <a:cubicBezTo>
                    <a:pt x="23840" y="16333"/>
                    <a:pt x="21121" y="12582"/>
                    <a:pt x="17575" y="11211"/>
                  </a:cubicBezTo>
                  <a:cubicBezTo>
                    <a:pt x="13580" y="9665"/>
                    <a:pt x="12888" y="9971"/>
                    <a:pt x="9834" y="7341"/>
                  </a:cubicBezTo>
                  <a:cubicBezTo>
                    <a:pt x="6783" y="4711"/>
                    <a:pt x="4" y="3"/>
                    <a:pt x="0" y="0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47" name="Google Shape;9347;p32"/>
            <p:cNvSpPr/>
            <p:nvPr/>
          </p:nvSpPr>
          <p:spPr>
            <a:xfrm>
              <a:off x="-1406640" y="1233049"/>
              <a:ext cx="1076373" cy="1026109"/>
            </a:xfrm>
            <a:custGeom>
              <a:avLst/>
              <a:gdLst/>
              <a:ahLst/>
              <a:cxnLst/>
              <a:rect l="l" t="t" r="r" b="b"/>
              <a:pathLst>
                <a:path w="31372" h="29907" extrusionOk="0">
                  <a:moveTo>
                    <a:pt x="26137" y="0"/>
                  </a:moveTo>
                  <a:cubicBezTo>
                    <a:pt x="25153" y="0"/>
                    <a:pt x="24162" y="351"/>
                    <a:pt x="23373" y="1014"/>
                  </a:cubicBezTo>
                  <a:cubicBezTo>
                    <a:pt x="22483" y="1764"/>
                    <a:pt x="21936" y="2716"/>
                    <a:pt x="21589" y="3753"/>
                  </a:cubicBezTo>
                  <a:cubicBezTo>
                    <a:pt x="21400" y="3036"/>
                    <a:pt x="21092" y="2372"/>
                    <a:pt x="20414" y="1864"/>
                  </a:cubicBezTo>
                  <a:cubicBezTo>
                    <a:pt x="19921" y="1496"/>
                    <a:pt x="19360" y="1307"/>
                    <a:pt x="18810" y="1307"/>
                  </a:cubicBezTo>
                  <a:cubicBezTo>
                    <a:pt x="18132" y="1307"/>
                    <a:pt x="17472" y="1594"/>
                    <a:pt x="16977" y="2186"/>
                  </a:cubicBezTo>
                  <a:cubicBezTo>
                    <a:pt x="16048" y="3300"/>
                    <a:pt x="15806" y="5145"/>
                    <a:pt x="15759" y="6580"/>
                  </a:cubicBezTo>
                  <a:cubicBezTo>
                    <a:pt x="15320" y="5990"/>
                    <a:pt x="14847" y="5424"/>
                    <a:pt x="14334" y="4896"/>
                  </a:cubicBezTo>
                  <a:cubicBezTo>
                    <a:pt x="13580" y="4118"/>
                    <a:pt x="12520" y="3338"/>
                    <a:pt x="11421" y="3338"/>
                  </a:cubicBezTo>
                  <a:cubicBezTo>
                    <a:pt x="11045" y="3338"/>
                    <a:pt x="10664" y="3429"/>
                    <a:pt x="10289" y="3643"/>
                  </a:cubicBezTo>
                  <a:cubicBezTo>
                    <a:pt x="8793" y="4497"/>
                    <a:pt x="8833" y="6524"/>
                    <a:pt x="8956" y="8006"/>
                  </a:cubicBezTo>
                  <a:cubicBezTo>
                    <a:pt x="9027" y="8861"/>
                    <a:pt x="9185" y="9718"/>
                    <a:pt x="9446" y="10538"/>
                  </a:cubicBezTo>
                  <a:cubicBezTo>
                    <a:pt x="8196" y="10019"/>
                    <a:pt x="6884" y="9677"/>
                    <a:pt x="5489" y="9671"/>
                  </a:cubicBezTo>
                  <a:cubicBezTo>
                    <a:pt x="5483" y="9671"/>
                    <a:pt x="5476" y="9671"/>
                    <a:pt x="5470" y="9671"/>
                  </a:cubicBezTo>
                  <a:cubicBezTo>
                    <a:pt x="3211" y="9671"/>
                    <a:pt x="707" y="10895"/>
                    <a:pt x="367" y="13342"/>
                  </a:cubicBezTo>
                  <a:cubicBezTo>
                    <a:pt x="1" y="15952"/>
                    <a:pt x="2466" y="17236"/>
                    <a:pt x="4674" y="17528"/>
                  </a:cubicBezTo>
                  <a:cubicBezTo>
                    <a:pt x="5810" y="17677"/>
                    <a:pt x="6930" y="17766"/>
                    <a:pt x="8011" y="17934"/>
                  </a:cubicBezTo>
                  <a:cubicBezTo>
                    <a:pt x="7844" y="18364"/>
                    <a:pt x="7921" y="18881"/>
                    <a:pt x="8382" y="19136"/>
                  </a:cubicBezTo>
                  <a:cubicBezTo>
                    <a:pt x="10378" y="20240"/>
                    <a:pt x="12194" y="21587"/>
                    <a:pt x="13793" y="23213"/>
                  </a:cubicBezTo>
                  <a:cubicBezTo>
                    <a:pt x="15495" y="24942"/>
                    <a:pt x="17113" y="26823"/>
                    <a:pt x="19161" y="28164"/>
                  </a:cubicBezTo>
                  <a:cubicBezTo>
                    <a:pt x="20768" y="29215"/>
                    <a:pt x="22824" y="29906"/>
                    <a:pt x="24798" y="29906"/>
                  </a:cubicBezTo>
                  <a:cubicBezTo>
                    <a:pt x="26880" y="29906"/>
                    <a:pt x="28872" y="29137"/>
                    <a:pt x="30149" y="27208"/>
                  </a:cubicBezTo>
                  <a:cubicBezTo>
                    <a:pt x="31372" y="25361"/>
                    <a:pt x="31037" y="23250"/>
                    <a:pt x="30551" y="21225"/>
                  </a:cubicBezTo>
                  <a:cubicBezTo>
                    <a:pt x="29988" y="18888"/>
                    <a:pt x="29604" y="16518"/>
                    <a:pt x="29443" y="14117"/>
                  </a:cubicBezTo>
                  <a:cubicBezTo>
                    <a:pt x="29276" y="11599"/>
                    <a:pt x="29349" y="9060"/>
                    <a:pt x="29654" y="6557"/>
                  </a:cubicBezTo>
                  <a:cubicBezTo>
                    <a:pt x="29889" y="4582"/>
                    <a:pt x="30416" y="2515"/>
                    <a:pt x="28759" y="1002"/>
                  </a:cubicBezTo>
                  <a:cubicBezTo>
                    <a:pt x="28015" y="323"/>
                    <a:pt x="27080" y="0"/>
                    <a:pt x="26137" y="0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48" name="Google Shape;9348;p32"/>
            <p:cNvSpPr/>
            <p:nvPr/>
          </p:nvSpPr>
          <p:spPr>
            <a:xfrm>
              <a:off x="-1184551" y="1505711"/>
              <a:ext cx="697179" cy="732450"/>
            </a:xfrm>
            <a:custGeom>
              <a:avLst/>
              <a:gdLst/>
              <a:ahLst/>
              <a:cxnLst/>
              <a:rect l="l" t="t" r="r" b="b"/>
              <a:pathLst>
                <a:path w="20320" h="21348" extrusionOk="0">
                  <a:moveTo>
                    <a:pt x="2929" y="1"/>
                  </a:moveTo>
                  <a:cubicBezTo>
                    <a:pt x="773" y="1"/>
                    <a:pt x="1" y="3037"/>
                    <a:pt x="628" y="4966"/>
                  </a:cubicBezTo>
                  <a:cubicBezTo>
                    <a:pt x="1695" y="8243"/>
                    <a:pt x="4630" y="10444"/>
                    <a:pt x="7206" y="12521"/>
                  </a:cubicBezTo>
                  <a:cubicBezTo>
                    <a:pt x="9612" y="14462"/>
                    <a:pt x="12015" y="16489"/>
                    <a:pt x="14592" y="18222"/>
                  </a:cubicBezTo>
                  <a:cubicBezTo>
                    <a:pt x="15747" y="19246"/>
                    <a:pt x="16944" y="20215"/>
                    <a:pt x="18198" y="21123"/>
                  </a:cubicBezTo>
                  <a:cubicBezTo>
                    <a:pt x="18411" y="21277"/>
                    <a:pt x="18668" y="21348"/>
                    <a:pt x="18928" y="21348"/>
                  </a:cubicBezTo>
                  <a:cubicBezTo>
                    <a:pt x="19613" y="21348"/>
                    <a:pt x="20319" y="20856"/>
                    <a:pt x="20295" y="20106"/>
                  </a:cubicBezTo>
                  <a:cubicBezTo>
                    <a:pt x="20193" y="17004"/>
                    <a:pt x="20005" y="13898"/>
                    <a:pt x="19671" y="10812"/>
                  </a:cubicBezTo>
                  <a:cubicBezTo>
                    <a:pt x="19502" y="9249"/>
                    <a:pt x="19223" y="7680"/>
                    <a:pt x="18920" y="6138"/>
                  </a:cubicBezTo>
                  <a:cubicBezTo>
                    <a:pt x="18660" y="4821"/>
                    <a:pt x="18457" y="3265"/>
                    <a:pt x="17892" y="2036"/>
                  </a:cubicBezTo>
                  <a:cubicBezTo>
                    <a:pt x="17424" y="1019"/>
                    <a:pt x="16549" y="499"/>
                    <a:pt x="15639" y="499"/>
                  </a:cubicBezTo>
                  <a:cubicBezTo>
                    <a:pt x="14949" y="499"/>
                    <a:pt x="14239" y="798"/>
                    <a:pt x="13670" y="1404"/>
                  </a:cubicBezTo>
                  <a:cubicBezTo>
                    <a:pt x="13150" y="1958"/>
                    <a:pt x="12902" y="2562"/>
                    <a:pt x="12838" y="3183"/>
                  </a:cubicBezTo>
                  <a:cubicBezTo>
                    <a:pt x="12560" y="2879"/>
                    <a:pt x="12277" y="2578"/>
                    <a:pt x="11986" y="2282"/>
                  </a:cubicBezTo>
                  <a:cubicBezTo>
                    <a:pt x="11454" y="1741"/>
                    <a:pt x="10656" y="633"/>
                    <a:pt x="9766" y="633"/>
                  </a:cubicBezTo>
                  <a:cubicBezTo>
                    <a:pt x="9640" y="633"/>
                    <a:pt x="9512" y="655"/>
                    <a:pt x="9383" y="704"/>
                  </a:cubicBezTo>
                  <a:cubicBezTo>
                    <a:pt x="8398" y="1080"/>
                    <a:pt x="8716" y="2443"/>
                    <a:pt x="8856" y="3215"/>
                  </a:cubicBezTo>
                  <a:cubicBezTo>
                    <a:pt x="8923" y="3595"/>
                    <a:pt x="9000" y="3973"/>
                    <a:pt x="9084" y="4346"/>
                  </a:cubicBezTo>
                  <a:cubicBezTo>
                    <a:pt x="8698" y="4004"/>
                    <a:pt x="8307" y="3666"/>
                    <a:pt x="7914" y="3327"/>
                  </a:cubicBezTo>
                  <a:cubicBezTo>
                    <a:pt x="6754" y="2334"/>
                    <a:pt x="5495" y="838"/>
                    <a:pt x="4060" y="247"/>
                  </a:cubicBezTo>
                  <a:cubicBezTo>
                    <a:pt x="3648" y="77"/>
                    <a:pt x="3271" y="1"/>
                    <a:pt x="292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49" name="Google Shape;9349;p32"/>
            <p:cNvSpPr/>
            <p:nvPr/>
          </p:nvSpPr>
          <p:spPr>
            <a:xfrm>
              <a:off x="-847523" y="1005710"/>
              <a:ext cx="421464" cy="1140087"/>
            </a:xfrm>
            <a:custGeom>
              <a:avLst/>
              <a:gdLst/>
              <a:ahLst/>
              <a:cxnLst/>
              <a:rect l="l" t="t" r="r" b="b"/>
              <a:pathLst>
                <a:path w="12284" h="33229" extrusionOk="0">
                  <a:moveTo>
                    <a:pt x="161" y="0"/>
                  </a:moveTo>
                  <a:cubicBezTo>
                    <a:pt x="92" y="0"/>
                    <a:pt x="22" y="45"/>
                    <a:pt x="22" y="126"/>
                  </a:cubicBezTo>
                  <a:cubicBezTo>
                    <a:pt x="0" y="1403"/>
                    <a:pt x="468" y="2736"/>
                    <a:pt x="772" y="3973"/>
                  </a:cubicBezTo>
                  <a:cubicBezTo>
                    <a:pt x="1143" y="5483"/>
                    <a:pt x="1549" y="6985"/>
                    <a:pt x="1981" y="8480"/>
                  </a:cubicBezTo>
                  <a:cubicBezTo>
                    <a:pt x="2774" y="11238"/>
                    <a:pt x="3662" y="13971"/>
                    <a:pt x="4639" y="16668"/>
                  </a:cubicBezTo>
                  <a:cubicBezTo>
                    <a:pt x="6701" y="22360"/>
                    <a:pt x="9194" y="27865"/>
                    <a:pt x="12091" y="33181"/>
                  </a:cubicBezTo>
                  <a:cubicBezTo>
                    <a:pt x="12109" y="33214"/>
                    <a:pt x="12138" y="33228"/>
                    <a:pt x="12167" y="33228"/>
                  </a:cubicBezTo>
                  <a:cubicBezTo>
                    <a:pt x="12225" y="33228"/>
                    <a:pt x="12283" y="33173"/>
                    <a:pt x="12249" y="33106"/>
                  </a:cubicBezTo>
                  <a:cubicBezTo>
                    <a:pt x="9582" y="27875"/>
                    <a:pt x="7224" y="22478"/>
                    <a:pt x="5231" y="16954"/>
                  </a:cubicBezTo>
                  <a:cubicBezTo>
                    <a:pt x="4212" y="14130"/>
                    <a:pt x="3293" y="11269"/>
                    <a:pt x="2476" y="8381"/>
                  </a:cubicBezTo>
                  <a:cubicBezTo>
                    <a:pt x="2078" y="6969"/>
                    <a:pt x="1706" y="5547"/>
                    <a:pt x="1354" y="4123"/>
                  </a:cubicBezTo>
                  <a:cubicBezTo>
                    <a:pt x="1023" y="2796"/>
                    <a:pt x="872" y="1310"/>
                    <a:pt x="287" y="75"/>
                  </a:cubicBezTo>
                  <a:cubicBezTo>
                    <a:pt x="262" y="24"/>
                    <a:pt x="212" y="0"/>
                    <a:pt x="1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50" name="Google Shape;9350;p32"/>
            <p:cNvSpPr/>
            <p:nvPr/>
          </p:nvSpPr>
          <p:spPr>
            <a:xfrm>
              <a:off x="-962393" y="1292405"/>
              <a:ext cx="515679" cy="837027"/>
            </a:xfrm>
            <a:custGeom>
              <a:avLst/>
              <a:gdLst/>
              <a:ahLst/>
              <a:cxnLst/>
              <a:rect l="l" t="t" r="r" b="b"/>
              <a:pathLst>
                <a:path w="15030" h="24396" extrusionOk="0">
                  <a:moveTo>
                    <a:pt x="248" y="1"/>
                  </a:moveTo>
                  <a:cubicBezTo>
                    <a:pt x="121" y="1"/>
                    <a:pt x="0" y="108"/>
                    <a:pt x="33" y="252"/>
                  </a:cubicBezTo>
                  <a:cubicBezTo>
                    <a:pt x="245" y="1179"/>
                    <a:pt x="865" y="1919"/>
                    <a:pt x="1398" y="2694"/>
                  </a:cubicBezTo>
                  <a:cubicBezTo>
                    <a:pt x="2097" y="3713"/>
                    <a:pt x="2788" y="4739"/>
                    <a:pt x="3471" y="5769"/>
                  </a:cubicBezTo>
                  <a:cubicBezTo>
                    <a:pt x="4861" y="7874"/>
                    <a:pt x="6215" y="10006"/>
                    <a:pt x="7530" y="12159"/>
                  </a:cubicBezTo>
                  <a:cubicBezTo>
                    <a:pt x="8772" y="14196"/>
                    <a:pt x="9995" y="16247"/>
                    <a:pt x="11180" y="18318"/>
                  </a:cubicBezTo>
                  <a:cubicBezTo>
                    <a:pt x="12317" y="20306"/>
                    <a:pt x="13329" y="22477"/>
                    <a:pt x="14680" y="24324"/>
                  </a:cubicBezTo>
                  <a:cubicBezTo>
                    <a:pt x="14717" y="24375"/>
                    <a:pt x="14762" y="24396"/>
                    <a:pt x="14806" y="24396"/>
                  </a:cubicBezTo>
                  <a:cubicBezTo>
                    <a:pt x="14921" y="24396"/>
                    <a:pt x="15030" y="24254"/>
                    <a:pt x="14984" y="24124"/>
                  </a:cubicBezTo>
                  <a:cubicBezTo>
                    <a:pt x="14194" y="21827"/>
                    <a:pt x="12817" y="19619"/>
                    <a:pt x="11642" y="17502"/>
                  </a:cubicBezTo>
                  <a:cubicBezTo>
                    <a:pt x="10484" y="15416"/>
                    <a:pt x="9291" y="13354"/>
                    <a:pt x="8051" y="11317"/>
                  </a:cubicBezTo>
                  <a:cubicBezTo>
                    <a:pt x="6812" y="9279"/>
                    <a:pt x="5538" y="7263"/>
                    <a:pt x="4232" y="5269"/>
                  </a:cubicBezTo>
                  <a:cubicBezTo>
                    <a:pt x="3629" y="4348"/>
                    <a:pt x="3021" y="3432"/>
                    <a:pt x="2404" y="2522"/>
                  </a:cubicBezTo>
                  <a:cubicBezTo>
                    <a:pt x="1805" y="1637"/>
                    <a:pt x="1272" y="622"/>
                    <a:pt x="363" y="34"/>
                  </a:cubicBezTo>
                  <a:cubicBezTo>
                    <a:pt x="327" y="11"/>
                    <a:pt x="287" y="1"/>
                    <a:pt x="2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51" name="Google Shape;9351;p32"/>
            <p:cNvSpPr/>
            <p:nvPr/>
          </p:nvSpPr>
          <p:spPr>
            <a:xfrm>
              <a:off x="-1040037" y="1466804"/>
              <a:ext cx="589377" cy="664688"/>
            </a:xfrm>
            <a:custGeom>
              <a:avLst/>
              <a:gdLst/>
              <a:ahLst/>
              <a:cxnLst/>
              <a:rect l="l" t="t" r="r" b="b"/>
              <a:pathLst>
                <a:path w="17178" h="19373" extrusionOk="0">
                  <a:moveTo>
                    <a:pt x="322" y="0"/>
                  </a:moveTo>
                  <a:cubicBezTo>
                    <a:pt x="142" y="0"/>
                    <a:pt x="1" y="207"/>
                    <a:pt x="84" y="382"/>
                  </a:cubicBezTo>
                  <a:cubicBezTo>
                    <a:pt x="498" y="1253"/>
                    <a:pt x="1290" y="1828"/>
                    <a:pt x="1979" y="2484"/>
                  </a:cubicBezTo>
                  <a:cubicBezTo>
                    <a:pt x="2772" y="3239"/>
                    <a:pt x="3555" y="4004"/>
                    <a:pt x="4326" y="4782"/>
                  </a:cubicBezTo>
                  <a:cubicBezTo>
                    <a:pt x="5811" y="6277"/>
                    <a:pt x="7254" y="7810"/>
                    <a:pt x="8656" y="9383"/>
                  </a:cubicBezTo>
                  <a:cubicBezTo>
                    <a:pt x="11510" y="12581"/>
                    <a:pt x="14228" y="15917"/>
                    <a:pt x="16836" y="19318"/>
                  </a:cubicBezTo>
                  <a:cubicBezTo>
                    <a:pt x="16866" y="19356"/>
                    <a:pt x="16906" y="19372"/>
                    <a:pt x="16948" y="19372"/>
                  </a:cubicBezTo>
                  <a:cubicBezTo>
                    <a:pt x="17060" y="19372"/>
                    <a:pt x="17177" y="19254"/>
                    <a:pt x="17104" y="19141"/>
                  </a:cubicBezTo>
                  <a:cubicBezTo>
                    <a:pt x="14744" y="15516"/>
                    <a:pt x="12151" y="12090"/>
                    <a:pt x="9306" y="8827"/>
                  </a:cubicBezTo>
                  <a:cubicBezTo>
                    <a:pt x="7867" y="7178"/>
                    <a:pt x="6383" y="5568"/>
                    <a:pt x="4856" y="4001"/>
                  </a:cubicBezTo>
                  <a:cubicBezTo>
                    <a:pt x="4091" y="3217"/>
                    <a:pt x="3317" y="2444"/>
                    <a:pt x="2531" y="1682"/>
                  </a:cubicBezTo>
                  <a:cubicBezTo>
                    <a:pt x="1871" y="1042"/>
                    <a:pt x="1278" y="348"/>
                    <a:pt x="408" y="16"/>
                  </a:cubicBezTo>
                  <a:cubicBezTo>
                    <a:pt x="379" y="5"/>
                    <a:pt x="350" y="0"/>
                    <a:pt x="32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52" name="Google Shape;9352;p32"/>
            <p:cNvSpPr/>
            <p:nvPr/>
          </p:nvSpPr>
          <p:spPr>
            <a:xfrm>
              <a:off x="-1110922" y="1521494"/>
              <a:ext cx="610341" cy="590887"/>
            </a:xfrm>
            <a:custGeom>
              <a:avLst/>
              <a:gdLst/>
              <a:ahLst/>
              <a:cxnLst/>
              <a:rect l="l" t="t" r="r" b="b"/>
              <a:pathLst>
                <a:path w="17789" h="17222" extrusionOk="0">
                  <a:moveTo>
                    <a:pt x="548" y="0"/>
                  </a:moveTo>
                  <a:cubicBezTo>
                    <a:pt x="185" y="0"/>
                    <a:pt x="1" y="518"/>
                    <a:pt x="211" y="817"/>
                  </a:cubicBezTo>
                  <a:cubicBezTo>
                    <a:pt x="1254" y="2309"/>
                    <a:pt x="3071" y="3417"/>
                    <a:pt x="4439" y="4611"/>
                  </a:cubicBezTo>
                  <a:cubicBezTo>
                    <a:pt x="5985" y="5958"/>
                    <a:pt x="7501" y="7340"/>
                    <a:pt x="8985" y="8755"/>
                  </a:cubicBezTo>
                  <a:cubicBezTo>
                    <a:pt x="11848" y="11477"/>
                    <a:pt x="14676" y="14244"/>
                    <a:pt x="17349" y="17154"/>
                  </a:cubicBezTo>
                  <a:cubicBezTo>
                    <a:pt x="17393" y="17201"/>
                    <a:pt x="17445" y="17222"/>
                    <a:pt x="17496" y="17222"/>
                  </a:cubicBezTo>
                  <a:cubicBezTo>
                    <a:pt x="17648" y="17222"/>
                    <a:pt x="17788" y="17038"/>
                    <a:pt x="17661" y="16884"/>
                  </a:cubicBezTo>
                  <a:cubicBezTo>
                    <a:pt x="15033" y="13717"/>
                    <a:pt x="12333" y="10625"/>
                    <a:pt x="9415" y="7724"/>
                  </a:cubicBezTo>
                  <a:cubicBezTo>
                    <a:pt x="7988" y="6305"/>
                    <a:pt x="6532" y="4918"/>
                    <a:pt x="5048" y="3558"/>
                  </a:cubicBezTo>
                  <a:cubicBezTo>
                    <a:pt x="3733" y="2357"/>
                    <a:pt x="2370" y="786"/>
                    <a:pt x="738" y="45"/>
                  </a:cubicBezTo>
                  <a:cubicBezTo>
                    <a:pt x="671" y="14"/>
                    <a:pt x="607" y="0"/>
                    <a:pt x="5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53" name="Google Shape;9353;p32"/>
            <p:cNvSpPr/>
            <p:nvPr/>
          </p:nvSpPr>
          <p:spPr>
            <a:xfrm>
              <a:off x="-570984" y="1614131"/>
              <a:ext cx="455980" cy="941020"/>
            </a:xfrm>
            <a:custGeom>
              <a:avLst/>
              <a:gdLst/>
              <a:ahLst/>
              <a:cxnLst/>
              <a:rect l="l" t="t" r="r" b="b"/>
              <a:pathLst>
                <a:path w="13290" h="27427" extrusionOk="0">
                  <a:moveTo>
                    <a:pt x="7500" y="1"/>
                  </a:moveTo>
                  <a:cubicBezTo>
                    <a:pt x="6351" y="1"/>
                    <a:pt x="5204" y="213"/>
                    <a:pt x="4102" y="706"/>
                  </a:cubicBezTo>
                  <a:cubicBezTo>
                    <a:pt x="1566" y="1836"/>
                    <a:pt x="120" y="4212"/>
                    <a:pt x="64" y="6962"/>
                  </a:cubicBezTo>
                  <a:cubicBezTo>
                    <a:pt x="0" y="10198"/>
                    <a:pt x="1124" y="13610"/>
                    <a:pt x="2036" y="16678"/>
                  </a:cubicBezTo>
                  <a:cubicBezTo>
                    <a:pt x="3092" y="20225"/>
                    <a:pt x="4525" y="23579"/>
                    <a:pt x="5922" y="27000"/>
                  </a:cubicBezTo>
                  <a:cubicBezTo>
                    <a:pt x="6023" y="27245"/>
                    <a:pt x="6347" y="27427"/>
                    <a:pt x="6608" y="27427"/>
                  </a:cubicBezTo>
                  <a:cubicBezTo>
                    <a:pt x="6614" y="27427"/>
                    <a:pt x="6620" y="27426"/>
                    <a:pt x="6626" y="27426"/>
                  </a:cubicBezTo>
                  <a:cubicBezTo>
                    <a:pt x="11652" y="27245"/>
                    <a:pt x="12973" y="20539"/>
                    <a:pt x="12631" y="16636"/>
                  </a:cubicBezTo>
                  <a:cubicBezTo>
                    <a:pt x="12403" y="14038"/>
                    <a:pt x="11716" y="11501"/>
                    <a:pt x="11500" y="8907"/>
                  </a:cubicBezTo>
                  <a:cubicBezTo>
                    <a:pt x="11296" y="6444"/>
                    <a:pt x="11632" y="4362"/>
                    <a:pt x="12766" y="2172"/>
                  </a:cubicBezTo>
                  <a:cubicBezTo>
                    <a:pt x="13290" y="1161"/>
                    <a:pt x="12609" y="86"/>
                    <a:pt x="11539" y="86"/>
                  </a:cubicBezTo>
                  <a:cubicBezTo>
                    <a:pt x="11450" y="86"/>
                    <a:pt x="11359" y="93"/>
                    <a:pt x="11265" y="109"/>
                  </a:cubicBezTo>
                  <a:cubicBezTo>
                    <a:pt x="10837" y="180"/>
                    <a:pt x="10421" y="240"/>
                    <a:pt x="10007" y="314"/>
                  </a:cubicBezTo>
                  <a:cubicBezTo>
                    <a:pt x="9180" y="114"/>
                    <a:pt x="8339" y="1"/>
                    <a:pt x="750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54" name="Google Shape;9354;p32"/>
            <p:cNvSpPr/>
            <p:nvPr/>
          </p:nvSpPr>
          <p:spPr>
            <a:xfrm>
              <a:off x="-581071" y="1236789"/>
              <a:ext cx="794997" cy="591264"/>
            </a:xfrm>
            <a:custGeom>
              <a:avLst/>
              <a:gdLst/>
              <a:ahLst/>
              <a:cxnLst/>
              <a:rect l="l" t="t" r="r" b="b"/>
              <a:pathLst>
                <a:path w="23171" h="17233" extrusionOk="0">
                  <a:moveTo>
                    <a:pt x="15727" y="1"/>
                  </a:moveTo>
                  <a:cubicBezTo>
                    <a:pt x="11398" y="1"/>
                    <a:pt x="6738" y="2284"/>
                    <a:pt x="3888" y="5339"/>
                  </a:cubicBezTo>
                  <a:cubicBezTo>
                    <a:pt x="2453" y="6878"/>
                    <a:pt x="1473" y="9101"/>
                    <a:pt x="1076" y="11160"/>
                  </a:cubicBezTo>
                  <a:cubicBezTo>
                    <a:pt x="727" y="12971"/>
                    <a:pt x="1" y="15357"/>
                    <a:pt x="549" y="17174"/>
                  </a:cubicBezTo>
                  <a:cubicBezTo>
                    <a:pt x="561" y="17212"/>
                    <a:pt x="596" y="17233"/>
                    <a:pt x="630" y="17233"/>
                  </a:cubicBezTo>
                  <a:cubicBezTo>
                    <a:pt x="662" y="17233"/>
                    <a:pt x="693" y="17215"/>
                    <a:pt x="705" y="17176"/>
                  </a:cubicBezTo>
                  <a:cubicBezTo>
                    <a:pt x="759" y="16990"/>
                    <a:pt x="800" y="16799"/>
                    <a:pt x="837" y="16608"/>
                  </a:cubicBezTo>
                  <a:cubicBezTo>
                    <a:pt x="2004" y="14348"/>
                    <a:pt x="3898" y="13629"/>
                    <a:pt x="6026" y="13629"/>
                  </a:cubicBezTo>
                  <a:cubicBezTo>
                    <a:pt x="9047" y="13629"/>
                    <a:pt x="12539" y="15078"/>
                    <a:pt x="15095" y="15628"/>
                  </a:cubicBezTo>
                  <a:cubicBezTo>
                    <a:pt x="15942" y="15810"/>
                    <a:pt x="16834" y="15946"/>
                    <a:pt x="17705" y="15946"/>
                  </a:cubicBezTo>
                  <a:cubicBezTo>
                    <a:pt x="19261" y="15946"/>
                    <a:pt x="20749" y="15511"/>
                    <a:pt x="21797" y="14127"/>
                  </a:cubicBezTo>
                  <a:cubicBezTo>
                    <a:pt x="23171" y="12315"/>
                    <a:pt x="22792" y="10050"/>
                    <a:pt x="21056" y="8663"/>
                  </a:cubicBezTo>
                  <a:cubicBezTo>
                    <a:pt x="20957" y="8584"/>
                    <a:pt x="20469" y="8293"/>
                    <a:pt x="20300" y="8101"/>
                  </a:cubicBezTo>
                  <a:cubicBezTo>
                    <a:pt x="20320" y="8089"/>
                    <a:pt x="20342" y="8046"/>
                    <a:pt x="20365" y="7958"/>
                  </a:cubicBezTo>
                  <a:cubicBezTo>
                    <a:pt x="20465" y="7582"/>
                    <a:pt x="20882" y="7194"/>
                    <a:pt x="21082" y="6857"/>
                  </a:cubicBezTo>
                  <a:cubicBezTo>
                    <a:pt x="21572" y="6035"/>
                    <a:pt x="21878" y="5154"/>
                    <a:pt x="21780" y="4190"/>
                  </a:cubicBezTo>
                  <a:cubicBezTo>
                    <a:pt x="21539" y="1812"/>
                    <a:pt x="19365" y="364"/>
                    <a:pt x="17157" y="88"/>
                  </a:cubicBezTo>
                  <a:cubicBezTo>
                    <a:pt x="16686" y="29"/>
                    <a:pt x="16208" y="1"/>
                    <a:pt x="157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55" name="Google Shape;9355;p32"/>
            <p:cNvSpPr/>
            <p:nvPr/>
          </p:nvSpPr>
          <p:spPr>
            <a:xfrm>
              <a:off x="-581106" y="1379038"/>
              <a:ext cx="533967" cy="449015"/>
            </a:xfrm>
            <a:custGeom>
              <a:avLst/>
              <a:gdLst/>
              <a:ahLst/>
              <a:cxnLst/>
              <a:rect l="l" t="t" r="r" b="b"/>
              <a:pathLst>
                <a:path w="15563" h="13087" extrusionOk="0">
                  <a:moveTo>
                    <a:pt x="7271" y="1"/>
                  </a:moveTo>
                  <a:cubicBezTo>
                    <a:pt x="7270" y="1"/>
                    <a:pt x="7268" y="1"/>
                    <a:pt x="7267" y="2"/>
                  </a:cubicBezTo>
                  <a:cubicBezTo>
                    <a:pt x="4439" y="1470"/>
                    <a:pt x="2213" y="3891"/>
                    <a:pt x="1105" y="6893"/>
                  </a:cubicBezTo>
                  <a:cubicBezTo>
                    <a:pt x="1102" y="6897"/>
                    <a:pt x="1102" y="6898"/>
                    <a:pt x="1100" y="6903"/>
                  </a:cubicBezTo>
                  <a:cubicBezTo>
                    <a:pt x="1093" y="6940"/>
                    <a:pt x="1085" y="6977"/>
                    <a:pt x="1077" y="7012"/>
                  </a:cubicBezTo>
                  <a:cubicBezTo>
                    <a:pt x="727" y="8823"/>
                    <a:pt x="0" y="11212"/>
                    <a:pt x="549" y="13026"/>
                  </a:cubicBezTo>
                  <a:cubicBezTo>
                    <a:pt x="561" y="13066"/>
                    <a:pt x="596" y="13087"/>
                    <a:pt x="630" y="13087"/>
                  </a:cubicBezTo>
                  <a:cubicBezTo>
                    <a:pt x="661" y="13087"/>
                    <a:pt x="692" y="13069"/>
                    <a:pt x="703" y="13030"/>
                  </a:cubicBezTo>
                  <a:cubicBezTo>
                    <a:pt x="758" y="12844"/>
                    <a:pt x="800" y="12653"/>
                    <a:pt x="837" y="12462"/>
                  </a:cubicBezTo>
                  <a:cubicBezTo>
                    <a:pt x="1191" y="11775"/>
                    <a:pt x="1613" y="11231"/>
                    <a:pt x="2089" y="10806"/>
                  </a:cubicBezTo>
                  <a:cubicBezTo>
                    <a:pt x="2743" y="9269"/>
                    <a:pt x="3673" y="7861"/>
                    <a:pt x="4977" y="6712"/>
                  </a:cubicBezTo>
                  <a:cubicBezTo>
                    <a:pt x="7035" y="4893"/>
                    <a:pt x="9708" y="3984"/>
                    <a:pt x="12402" y="3984"/>
                  </a:cubicBezTo>
                  <a:cubicBezTo>
                    <a:pt x="13452" y="3984"/>
                    <a:pt x="14505" y="4122"/>
                    <a:pt x="15526" y="4398"/>
                  </a:cubicBezTo>
                  <a:cubicBezTo>
                    <a:pt x="15528" y="4398"/>
                    <a:pt x="15531" y="4399"/>
                    <a:pt x="15533" y="4399"/>
                  </a:cubicBezTo>
                  <a:cubicBezTo>
                    <a:pt x="15555" y="4399"/>
                    <a:pt x="15563" y="4364"/>
                    <a:pt x="15539" y="4355"/>
                  </a:cubicBezTo>
                  <a:cubicBezTo>
                    <a:pt x="14307" y="3936"/>
                    <a:pt x="13020" y="3727"/>
                    <a:pt x="11738" y="3727"/>
                  </a:cubicBezTo>
                  <a:cubicBezTo>
                    <a:pt x="9219" y="3727"/>
                    <a:pt x="6720" y="4532"/>
                    <a:pt x="4695" y="6126"/>
                  </a:cubicBezTo>
                  <a:cubicBezTo>
                    <a:pt x="3920" y="6734"/>
                    <a:pt x="3227" y="7454"/>
                    <a:pt x="2636" y="8249"/>
                  </a:cubicBezTo>
                  <a:cubicBezTo>
                    <a:pt x="2857" y="7652"/>
                    <a:pt x="3128" y="7066"/>
                    <a:pt x="3453" y="6495"/>
                  </a:cubicBezTo>
                  <a:cubicBezTo>
                    <a:pt x="5447" y="2991"/>
                    <a:pt x="9259" y="928"/>
                    <a:pt x="13241" y="832"/>
                  </a:cubicBezTo>
                  <a:cubicBezTo>
                    <a:pt x="13269" y="832"/>
                    <a:pt x="13269" y="789"/>
                    <a:pt x="13241" y="786"/>
                  </a:cubicBezTo>
                  <a:cubicBezTo>
                    <a:pt x="13020" y="774"/>
                    <a:pt x="12800" y="768"/>
                    <a:pt x="12580" y="768"/>
                  </a:cubicBezTo>
                  <a:cubicBezTo>
                    <a:pt x="8703" y="768"/>
                    <a:pt x="4951" y="2598"/>
                    <a:pt x="2665" y="5777"/>
                  </a:cubicBezTo>
                  <a:cubicBezTo>
                    <a:pt x="1881" y="6865"/>
                    <a:pt x="1297" y="8134"/>
                    <a:pt x="959" y="9466"/>
                  </a:cubicBezTo>
                  <a:cubicBezTo>
                    <a:pt x="1015" y="8728"/>
                    <a:pt x="1149" y="7975"/>
                    <a:pt x="1387" y="7197"/>
                  </a:cubicBezTo>
                  <a:cubicBezTo>
                    <a:pt x="2330" y="4120"/>
                    <a:pt x="4490" y="1591"/>
                    <a:pt x="7274" y="15"/>
                  </a:cubicBezTo>
                  <a:cubicBezTo>
                    <a:pt x="7281" y="10"/>
                    <a:pt x="7277" y="1"/>
                    <a:pt x="72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56" name="Google Shape;9356;p32"/>
            <p:cNvSpPr/>
            <p:nvPr/>
          </p:nvSpPr>
          <p:spPr>
            <a:xfrm>
              <a:off x="-500649" y="1635403"/>
              <a:ext cx="296782" cy="107184"/>
            </a:xfrm>
            <a:custGeom>
              <a:avLst/>
              <a:gdLst/>
              <a:ahLst/>
              <a:cxnLst/>
              <a:rect l="l" t="t" r="r" b="b"/>
              <a:pathLst>
                <a:path w="8650" h="3124" extrusionOk="0">
                  <a:moveTo>
                    <a:pt x="8594" y="0"/>
                  </a:moveTo>
                  <a:cubicBezTo>
                    <a:pt x="8593" y="0"/>
                    <a:pt x="8592" y="0"/>
                    <a:pt x="8591" y="0"/>
                  </a:cubicBezTo>
                  <a:cubicBezTo>
                    <a:pt x="6208" y="167"/>
                    <a:pt x="3571" y="301"/>
                    <a:pt x="1539" y="1696"/>
                  </a:cubicBezTo>
                  <a:cubicBezTo>
                    <a:pt x="1058" y="2025"/>
                    <a:pt x="485" y="2532"/>
                    <a:pt x="1" y="3124"/>
                  </a:cubicBezTo>
                  <a:cubicBezTo>
                    <a:pt x="629" y="2635"/>
                    <a:pt x="1338" y="2330"/>
                    <a:pt x="2102" y="2166"/>
                  </a:cubicBezTo>
                  <a:cubicBezTo>
                    <a:pt x="2166" y="2112"/>
                    <a:pt x="2229" y="2059"/>
                    <a:pt x="2294" y="2008"/>
                  </a:cubicBezTo>
                  <a:cubicBezTo>
                    <a:pt x="4090" y="614"/>
                    <a:pt x="6419" y="338"/>
                    <a:pt x="8601" y="87"/>
                  </a:cubicBezTo>
                  <a:cubicBezTo>
                    <a:pt x="8649" y="82"/>
                    <a:pt x="8641" y="0"/>
                    <a:pt x="85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57" name="Google Shape;9357;p32"/>
            <p:cNvSpPr/>
            <p:nvPr/>
          </p:nvSpPr>
          <p:spPr>
            <a:xfrm>
              <a:off x="-1137409" y="1872315"/>
              <a:ext cx="892266" cy="704041"/>
            </a:xfrm>
            <a:custGeom>
              <a:avLst/>
              <a:gdLst/>
              <a:ahLst/>
              <a:cxnLst/>
              <a:rect l="l" t="t" r="r" b="b"/>
              <a:pathLst>
                <a:path w="26006" h="20520" extrusionOk="0">
                  <a:moveTo>
                    <a:pt x="8931" y="1"/>
                  </a:moveTo>
                  <a:cubicBezTo>
                    <a:pt x="7772" y="1"/>
                    <a:pt x="6608" y="308"/>
                    <a:pt x="5523" y="946"/>
                  </a:cubicBezTo>
                  <a:cubicBezTo>
                    <a:pt x="3722" y="2003"/>
                    <a:pt x="2525" y="3653"/>
                    <a:pt x="1771" y="5522"/>
                  </a:cubicBezTo>
                  <a:cubicBezTo>
                    <a:pt x="1471" y="5817"/>
                    <a:pt x="1179" y="6124"/>
                    <a:pt x="874" y="6429"/>
                  </a:cubicBezTo>
                  <a:cubicBezTo>
                    <a:pt x="0" y="7303"/>
                    <a:pt x="459" y="8673"/>
                    <a:pt x="1679" y="8849"/>
                  </a:cubicBezTo>
                  <a:cubicBezTo>
                    <a:pt x="4119" y="9200"/>
                    <a:pt x="6009" y="10137"/>
                    <a:pt x="7895" y="11734"/>
                  </a:cubicBezTo>
                  <a:cubicBezTo>
                    <a:pt x="9883" y="13420"/>
                    <a:pt x="11545" y="15452"/>
                    <a:pt x="13529" y="17147"/>
                  </a:cubicBezTo>
                  <a:cubicBezTo>
                    <a:pt x="15432" y="18776"/>
                    <a:pt x="18667" y="20519"/>
                    <a:pt x="21554" y="20519"/>
                  </a:cubicBezTo>
                  <a:cubicBezTo>
                    <a:pt x="23179" y="20519"/>
                    <a:pt x="24694" y="19967"/>
                    <a:pt x="25799" y="18532"/>
                  </a:cubicBezTo>
                  <a:cubicBezTo>
                    <a:pt x="25960" y="18324"/>
                    <a:pt x="26005" y="17944"/>
                    <a:pt x="25862" y="17713"/>
                  </a:cubicBezTo>
                  <a:cubicBezTo>
                    <a:pt x="23888" y="14584"/>
                    <a:pt x="21995" y="11469"/>
                    <a:pt x="19719" y="8547"/>
                  </a:cubicBezTo>
                  <a:cubicBezTo>
                    <a:pt x="17753" y="6024"/>
                    <a:pt x="15630" y="3126"/>
                    <a:pt x="12960" y="1296"/>
                  </a:cubicBezTo>
                  <a:cubicBezTo>
                    <a:pt x="11720" y="447"/>
                    <a:pt x="10328" y="1"/>
                    <a:pt x="893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58" name="Google Shape;9358;p32"/>
            <p:cNvSpPr/>
            <p:nvPr/>
          </p:nvSpPr>
          <p:spPr>
            <a:xfrm>
              <a:off x="-1566147" y="1761013"/>
              <a:ext cx="849104" cy="677863"/>
            </a:xfrm>
            <a:custGeom>
              <a:avLst/>
              <a:gdLst/>
              <a:ahLst/>
              <a:cxnLst/>
              <a:rect l="l" t="t" r="r" b="b"/>
              <a:pathLst>
                <a:path w="24748" h="19757" extrusionOk="0">
                  <a:moveTo>
                    <a:pt x="14325" y="0"/>
                  </a:moveTo>
                  <a:cubicBezTo>
                    <a:pt x="13921" y="0"/>
                    <a:pt x="13522" y="25"/>
                    <a:pt x="13133" y="75"/>
                  </a:cubicBezTo>
                  <a:cubicBezTo>
                    <a:pt x="8530" y="678"/>
                    <a:pt x="3402" y="3656"/>
                    <a:pt x="1148" y="7819"/>
                  </a:cubicBezTo>
                  <a:cubicBezTo>
                    <a:pt x="88" y="9777"/>
                    <a:pt x="1" y="12390"/>
                    <a:pt x="1797" y="13965"/>
                  </a:cubicBezTo>
                  <a:cubicBezTo>
                    <a:pt x="2526" y="14607"/>
                    <a:pt x="3422" y="14869"/>
                    <a:pt x="4375" y="14947"/>
                  </a:cubicBezTo>
                  <a:cubicBezTo>
                    <a:pt x="4427" y="14951"/>
                    <a:pt x="4483" y="14953"/>
                    <a:pt x="4541" y="14953"/>
                  </a:cubicBezTo>
                  <a:cubicBezTo>
                    <a:pt x="4738" y="14953"/>
                    <a:pt x="4960" y="14934"/>
                    <a:pt x="5173" y="14934"/>
                  </a:cubicBezTo>
                  <a:cubicBezTo>
                    <a:pt x="5360" y="14934"/>
                    <a:pt x="5539" y="14949"/>
                    <a:pt x="5687" y="15004"/>
                  </a:cubicBezTo>
                  <a:cubicBezTo>
                    <a:pt x="5749" y="15027"/>
                    <a:pt x="5792" y="15037"/>
                    <a:pt x="5818" y="15037"/>
                  </a:cubicBezTo>
                  <a:cubicBezTo>
                    <a:pt x="5829" y="15037"/>
                    <a:pt x="5837" y="15035"/>
                    <a:pt x="5842" y="15033"/>
                  </a:cubicBezTo>
                  <a:cubicBezTo>
                    <a:pt x="5899" y="15283"/>
                    <a:pt x="5854" y="15848"/>
                    <a:pt x="5860" y="15976"/>
                  </a:cubicBezTo>
                  <a:cubicBezTo>
                    <a:pt x="5977" y="18152"/>
                    <a:pt x="7541" y="19756"/>
                    <a:pt x="9746" y="19756"/>
                  </a:cubicBezTo>
                  <a:cubicBezTo>
                    <a:pt x="9789" y="19756"/>
                    <a:pt x="9833" y="19756"/>
                    <a:pt x="9876" y="19754"/>
                  </a:cubicBezTo>
                  <a:cubicBezTo>
                    <a:pt x="12583" y="19679"/>
                    <a:pt x="14032" y="17389"/>
                    <a:pt x="14992" y="15171"/>
                  </a:cubicBezTo>
                  <a:cubicBezTo>
                    <a:pt x="16668" y="11297"/>
                    <a:pt x="17856" y="4072"/>
                    <a:pt x="23156" y="4072"/>
                  </a:cubicBezTo>
                  <a:cubicBezTo>
                    <a:pt x="23450" y="4072"/>
                    <a:pt x="23757" y="4094"/>
                    <a:pt x="24077" y="4140"/>
                  </a:cubicBezTo>
                  <a:cubicBezTo>
                    <a:pt x="24254" y="4220"/>
                    <a:pt x="24433" y="4297"/>
                    <a:pt x="24618" y="4362"/>
                  </a:cubicBezTo>
                  <a:cubicBezTo>
                    <a:pt x="24628" y="4366"/>
                    <a:pt x="24637" y="4367"/>
                    <a:pt x="24646" y="4367"/>
                  </a:cubicBezTo>
                  <a:cubicBezTo>
                    <a:pt x="24709" y="4367"/>
                    <a:pt x="24748" y="4288"/>
                    <a:pt x="24707" y="4234"/>
                  </a:cubicBezTo>
                  <a:cubicBezTo>
                    <a:pt x="23547" y="2737"/>
                    <a:pt x="21182" y="1939"/>
                    <a:pt x="19503" y="1171"/>
                  </a:cubicBezTo>
                  <a:cubicBezTo>
                    <a:pt x="17953" y="460"/>
                    <a:pt x="16090" y="0"/>
                    <a:pt x="143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59" name="Google Shape;9359;p32"/>
            <p:cNvSpPr/>
            <p:nvPr/>
          </p:nvSpPr>
          <p:spPr>
            <a:xfrm>
              <a:off x="-1259759" y="1869055"/>
              <a:ext cx="616311" cy="283881"/>
            </a:xfrm>
            <a:custGeom>
              <a:avLst/>
              <a:gdLst/>
              <a:ahLst/>
              <a:cxnLst/>
              <a:rect l="l" t="t" r="r" b="b"/>
              <a:pathLst>
                <a:path w="17963" h="8274" extrusionOk="0">
                  <a:moveTo>
                    <a:pt x="10910" y="1"/>
                  </a:moveTo>
                  <a:cubicBezTo>
                    <a:pt x="9841" y="1"/>
                    <a:pt x="8770" y="152"/>
                    <a:pt x="7751" y="450"/>
                  </a:cubicBezTo>
                  <a:cubicBezTo>
                    <a:pt x="4018" y="1540"/>
                    <a:pt x="1118" y="4552"/>
                    <a:pt x="6" y="8245"/>
                  </a:cubicBezTo>
                  <a:cubicBezTo>
                    <a:pt x="0" y="8262"/>
                    <a:pt x="14" y="8273"/>
                    <a:pt x="27" y="8273"/>
                  </a:cubicBezTo>
                  <a:cubicBezTo>
                    <a:pt x="35" y="8273"/>
                    <a:pt x="43" y="8269"/>
                    <a:pt x="47" y="8259"/>
                  </a:cubicBezTo>
                  <a:cubicBezTo>
                    <a:pt x="1365" y="4721"/>
                    <a:pt x="4344" y="1877"/>
                    <a:pt x="8061" y="1020"/>
                  </a:cubicBezTo>
                  <a:cubicBezTo>
                    <a:pt x="8868" y="833"/>
                    <a:pt x="9672" y="747"/>
                    <a:pt x="10470" y="747"/>
                  </a:cubicBezTo>
                  <a:cubicBezTo>
                    <a:pt x="12986" y="747"/>
                    <a:pt x="15434" y="1603"/>
                    <a:pt x="17646" y="2872"/>
                  </a:cubicBezTo>
                  <a:cubicBezTo>
                    <a:pt x="17671" y="2886"/>
                    <a:pt x="17697" y="2892"/>
                    <a:pt x="17723" y="2892"/>
                  </a:cubicBezTo>
                  <a:cubicBezTo>
                    <a:pt x="17847" y="2892"/>
                    <a:pt x="17963" y="2752"/>
                    <a:pt x="17851" y="2645"/>
                  </a:cubicBezTo>
                  <a:cubicBezTo>
                    <a:pt x="16001" y="859"/>
                    <a:pt x="13457" y="1"/>
                    <a:pt x="109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60" name="Google Shape;9360;p32"/>
            <p:cNvSpPr/>
            <p:nvPr/>
          </p:nvSpPr>
          <p:spPr>
            <a:xfrm>
              <a:off x="-1313728" y="1820781"/>
              <a:ext cx="667981" cy="197008"/>
            </a:xfrm>
            <a:custGeom>
              <a:avLst/>
              <a:gdLst/>
              <a:ahLst/>
              <a:cxnLst/>
              <a:rect l="l" t="t" r="r" b="b"/>
              <a:pathLst>
                <a:path w="19469" h="5742" extrusionOk="0">
                  <a:moveTo>
                    <a:pt x="10251" y="0"/>
                  </a:moveTo>
                  <a:cubicBezTo>
                    <a:pt x="10241" y="0"/>
                    <a:pt x="10230" y="0"/>
                    <a:pt x="10220" y="0"/>
                  </a:cubicBezTo>
                  <a:cubicBezTo>
                    <a:pt x="6082" y="14"/>
                    <a:pt x="2220" y="2236"/>
                    <a:pt x="11" y="5706"/>
                  </a:cubicBezTo>
                  <a:cubicBezTo>
                    <a:pt x="0" y="5724"/>
                    <a:pt x="15" y="5741"/>
                    <a:pt x="31" y="5741"/>
                  </a:cubicBezTo>
                  <a:cubicBezTo>
                    <a:pt x="37" y="5741"/>
                    <a:pt x="43" y="5739"/>
                    <a:pt x="47" y="5732"/>
                  </a:cubicBezTo>
                  <a:cubicBezTo>
                    <a:pt x="2224" y="2839"/>
                    <a:pt x="5640" y="1003"/>
                    <a:pt x="9255" y="1003"/>
                  </a:cubicBezTo>
                  <a:cubicBezTo>
                    <a:pt x="9618" y="1003"/>
                    <a:pt x="9982" y="1021"/>
                    <a:pt x="10347" y="1059"/>
                  </a:cubicBezTo>
                  <a:cubicBezTo>
                    <a:pt x="13816" y="1415"/>
                    <a:pt x="16694" y="3264"/>
                    <a:pt x="19185" y="5580"/>
                  </a:cubicBezTo>
                  <a:cubicBezTo>
                    <a:pt x="19216" y="5609"/>
                    <a:pt x="19254" y="5622"/>
                    <a:pt x="19291" y="5622"/>
                  </a:cubicBezTo>
                  <a:cubicBezTo>
                    <a:pt x="19384" y="5622"/>
                    <a:pt x="19468" y="5539"/>
                    <a:pt x="19417" y="5429"/>
                  </a:cubicBezTo>
                  <a:cubicBezTo>
                    <a:pt x="17834" y="1996"/>
                    <a:pt x="13931" y="0"/>
                    <a:pt x="1025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61" name="Google Shape;9361;p32"/>
            <p:cNvSpPr/>
            <p:nvPr/>
          </p:nvSpPr>
          <p:spPr>
            <a:xfrm>
              <a:off x="-1216356" y="1784549"/>
              <a:ext cx="574075" cy="226000"/>
            </a:xfrm>
            <a:custGeom>
              <a:avLst/>
              <a:gdLst/>
              <a:ahLst/>
              <a:cxnLst/>
              <a:rect l="l" t="t" r="r" b="b"/>
              <a:pathLst>
                <a:path w="16732" h="6587" extrusionOk="0">
                  <a:moveTo>
                    <a:pt x="5937" y="1"/>
                  </a:moveTo>
                  <a:cubicBezTo>
                    <a:pt x="3891" y="1"/>
                    <a:pt x="1859" y="501"/>
                    <a:pt x="9" y="1445"/>
                  </a:cubicBezTo>
                  <a:cubicBezTo>
                    <a:pt x="0" y="1448"/>
                    <a:pt x="4" y="1459"/>
                    <a:pt x="12" y="1459"/>
                  </a:cubicBezTo>
                  <a:cubicBezTo>
                    <a:pt x="13" y="1459"/>
                    <a:pt x="15" y="1459"/>
                    <a:pt x="16" y="1458"/>
                  </a:cubicBezTo>
                  <a:cubicBezTo>
                    <a:pt x="1739" y="656"/>
                    <a:pt x="3609" y="229"/>
                    <a:pt x="5483" y="229"/>
                  </a:cubicBezTo>
                  <a:cubicBezTo>
                    <a:pt x="6762" y="229"/>
                    <a:pt x="8044" y="428"/>
                    <a:pt x="9283" y="842"/>
                  </a:cubicBezTo>
                  <a:cubicBezTo>
                    <a:pt x="12370" y="1878"/>
                    <a:pt x="14157" y="4018"/>
                    <a:pt x="16105" y="6473"/>
                  </a:cubicBezTo>
                  <a:cubicBezTo>
                    <a:pt x="16168" y="6553"/>
                    <a:pt x="16248" y="6587"/>
                    <a:pt x="16327" y="6587"/>
                  </a:cubicBezTo>
                  <a:cubicBezTo>
                    <a:pt x="16532" y="6587"/>
                    <a:pt x="16732" y="6360"/>
                    <a:pt x="16629" y="6128"/>
                  </a:cubicBezTo>
                  <a:cubicBezTo>
                    <a:pt x="15371" y="3289"/>
                    <a:pt x="12111" y="1233"/>
                    <a:pt x="9197" y="436"/>
                  </a:cubicBezTo>
                  <a:cubicBezTo>
                    <a:pt x="8123" y="143"/>
                    <a:pt x="7028" y="1"/>
                    <a:pt x="593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62" name="Google Shape;9362;p32"/>
            <p:cNvSpPr/>
            <p:nvPr/>
          </p:nvSpPr>
          <p:spPr>
            <a:xfrm>
              <a:off x="-1081484" y="1907517"/>
              <a:ext cx="370411" cy="180539"/>
            </a:xfrm>
            <a:custGeom>
              <a:avLst/>
              <a:gdLst/>
              <a:ahLst/>
              <a:cxnLst/>
              <a:rect l="l" t="t" r="r" b="b"/>
              <a:pathLst>
                <a:path w="10796" h="5262" extrusionOk="0">
                  <a:moveTo>
                    <a:pt x="7981" y="0"/>
                  </a:moveTo>
                  <a:cubicBezTo>
                    <a:pt x="7078" y="0"/>
                    <a:pt x="6152" y="202"/>
                    <a:pt x="5503" y="439"/>
                  </a:cubicBezTo>
                  <a:cubicBezTo>
                    <a:pt x="3187" y="1281"/>
                    <a:pt x="1545" y="3349"/>
                    <a:pt x="26" y="5192"/>
                  </a:cubicBezTo>
                  <a:cubicBezTo>
                    <a:pt x="0" y="5220"/>
                    <a:pt x="34" y="5262"/>
                    <a:pt x="65" y="5262"/>
                  </a:cubicBezTo>
                  <a:cubicBezTo>
                    <a:pt x="74" y="5262"/>
                    <a:pt x="83" y="5258"/>
                    <a:pt x="90" y="5250"/>
                  </a:cubicBezTo>
                  <a:cubicBezTo>
                    <a:pt x="1563" y="3620"/>
                    <a:pt x="3140" y="1886"/>
                    <a:pt x="5317" y="1234"/>
                  </a:cubicBezTo>
                  <a:cubicBezTo>
                    <a:pt x="5842" y="1076"/>
                    <a:pt x="6382" y="991"/>
                    <a:pt x="6922" y="991"/>
                  </a:cubicBezTo>
                  <a:cubicBezTo>
                    <a:pt x="7306" y="991"/>
                    <a:pt x="7689" y="1034"/>
                    <a:pt x="8069" y="1124"/>
                  </a:cubicBezTo>
                  <a:cubicBezTo>
                    <a:pt x="8850" y="1311"/>
                    <a:pt x="9459" y="1809"/>
                    <a:pt x="10234" y="1950"/>
                  </a:cubicBezTo>
                  <a:cubicBezTo>
                    <a:pt x="10258" y="1955"/>
                    <a:pt x="10281" y="1957"/>
                    <a:pt x="10303" y="1957"/>
                  </a:cubicBezTo>
                  <a:cubicBezTo>
                    <a:pt x="10613" y="1957"/>
                    <a:pt x="10796" y="1561"/>
                    <a:pt x="10673" y="1298"/>
                  </a:cubicBezTo>
                  <a:cubicBezTo>
                    <a:pt x="10217" y="321"/>
                    <a:pt x="9119" y="0"/>
                    <a:pt x="798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63" name="Google Shape;9363;p32"/>
            <p:cNvSpPr/>
            <p:nvPr/>
          </p:nvSpPr>
          <p:spPr>
            <a:xfrm>
              <a:off x="820700" y="2162098"/>
              <a:ext cx="1076476" cy="1042715"/>
            </a:xfrm>
            <a:custGeom>
              <a:avLst/>
              <a:gdLst/>
              <a:ahLst/>
              <a:cxnLst/>
              <a:rect l="l" t="t" r="r" b="b"/>
              <a:pathLst>
                <a:path w="31375" h="30391" extrusionOk="0">
                  <a:moveTo>
                    <a:pt x="19163" y="0"/>
                  </a:moveTo>
                  <a:cubicBezTo>
                    <a:pt x="17077" y="0"/>
                    <a:pt x="15838" y="2075"/>
                    <a:pt x="15405" y="4016"/>
                  </a:cubicBezTo>
                  <a:cubicBezTo>
                    <a:pt x="15156" y="5134"/>
                    <a:pt x="14969" y="6243"/>
                    <a:pt x="14707" y="7305"/>
                  </a:cubicBezTo>
                  <a:cubicBezTo>
                    <a:pt x="14549" y="7228"/>
                    <a:pt x="14375" y="7185"/>
                    <a:pt x="14205" y="7185"/>
                  </a:cubicBezTo>
                  <a:cubicBezTo>
                    <a:pt x="13928" y="7185"/>
                    <a:pt x="13659" y="7299"/>
                    <a:pt x="13476" y="7568"/>
                  </a:cubicBezTo>
                  <a:cubicBezTo>
                    <a:pt x="12201" y="9459"/>
                    <a:pt x="10701" y="11150"/>
                    <a:pt x="8941" y="12604"/>
                  </a:cubicBezTo>
                  <a:cubicBezTo>
                    <a:pt x="7068" y="14147"/>
                    <a:pt x="5053" y="15591"/>
                    <a:pt x="3537" y="17515"/>
                  </a:cubicBezTo>
                  <a:cubicBezTo>
                    <a:pt x="1093" y="20614"/>
                    <a:pt x="1" y="25737"/>
                    <a:pt x="3525" y="28544"/>
                  </a:cubicBezTo>
                  <a:cubicBezTo>
                    <a:pt x="4614" y="29412"/>
                    <a:pt x="5860" y="29676"/>
                    <a:pt x="7146" y="29676"/>
                  </a:cubicBezTo>
                  <a:cubicBezTo>
                    <a:pt x="7907" y="29676"/>
                    <a:pt x="8683" y="29583"/>
                    <a:pt x="9448" y="29469"/>
                  </a:cubicBezTo>
                  <a:cubicBezTo>
                    <a:pt x="11554" y="29155"/>
                    <a:pt x="13672" y="28981"/>
                    <a:pt x="15800" y="28981"/>
                  </a:cubicBezTo>
                  <a:cubicBezTo>
                    <a:pt x="16075" y="28981"/>
                    <a:pt x="16351" y="28984"/>
                    <a:pt x="16626" y="28990"/>
                  </a:cubicBezTo>
                  <a:cubicBezTo>
                    <a:pt x="19150" y="29043"/>
                    <a:pt x="21670" y="29339"/>
                    <a:pt x="24139" y="29862"/>
                  </a:cubicBezTo>
                  <a:cubicBezTo>
                    <a:pt x="25190" y="30084"/>
                    <a:pt x="26257" y="30390"/>
                    <a:pt x="27277" y="30390"/>
                  </a:cubicBezTo>
                  <a:cubicBezTo>
                    <a:pt x="28152" y="30390"/>
                    <a:pt x="28992" y="30164"/>
                    <a:pt x="29756" y="29465"/>
                  </a:cubicBezTo>
                  <a:cubicBezTo>
                    <a:pt x="31270" y="28073"/>
                    <a:pt x="31374" y="25753"/>
                    <a:pt x="30215" y="24100"/>
                  </a:cubicBezTo>
                  <a:cubicBezTo>
                    <a:pt x="29546" y="23147"/>
                    <a:pt x="28647" y="22519"/>
                    <a:pt x="27643" y="22081"/>
                  </a:cubicBezTo>
                  <a:cubicBezTo>
                    <a:pt x="28375" y="21957"/>
                    <a:pt x="29065" y="21709"/>
                    <a:pt x="29629" y="21075"/>
                  </a:cubicBezTo>
                  <a:cubicBezTo>
                    <a:pt x="30542" y="20054"/>
                    <a:pt x="30599" y="18612"/>
                    <a:pt x="29609" y="17625"/>
                  </a:cubicBezTo>
                  <a:cubicBezTo>
                    <a:pt x="28582" y="16600"/>
                    <a:pt x="26765" y="16197"/>
                    <a:pt x="25339" y="16023"/>
                  </a:cubicBezTo>
                  <a:cubicBezTo>
                    <a:pt x="25963" y="15637"/>
                    <a:pt x="26569" y="15217"/>
                    <a:pt x="27143" y="14751"/>
                  </a:cubicBezTo>
                  <a:cubicBezTo>
                    <a:pt x="28271" y="13835"/>
                    <a:pt x="29451" y="12369"/>
                    <a:pt x="28746" y="10831"/>
                  </a:cubicBezTo>
                  <a:cubicBezTo>
                    <a:pt x="28028" y="9268"/>
                    <a:pt x="26003" y="9127"/>
                    <a:pt x="24515" y="9120"/>
                  </a:cubicBezTo>
                  <a:cubicBezTo>
                    <a:pt x="24494" y="9120"/>
                    <a:pt x="24473" y="9120"/>
                    <a:pt x="24452" y="9120"/>
                  </a:cubicBezTo>
                  <a:cubicBezTo>
                    <a:pt x="23617" y="9120"/>
                    <a:pt x="22771" y="9203"/>
                    <a:pt x="21951" y="9385"/>
                  </a:cubicBezTo>
                  <a:cubicBezTo>
                    <a:pt x="22576" y="8185"/>
                    <a:pt x="23032" y="6909"/>
                    <a:pt x="23161" y="5518"/>
                  </a:cubicBezTo>
                  <a:cubicBezTo>
                    <a:pt x="23367" y="3264"/>
                    <a:pt x="22368" y="651"/>
                    <a:pt x="19952" y="94"/>
                  </a:cubicBezTo>
                  <a:cubicBezTo>
                    <a:pt x="19677" y="30"/>
                    <a:pt x="19414" y="0"/>
                    <a:pt x="19163" y="0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64" name="Google Shape;9364;p32"/>
            <p:cNvSpPr/>
            <p:nvPr/>
          </p:nvSpPr>
          <p:spPr>
            <a:xfrm>
              <a:off x="873058" y="2393245"/>
              <a:ext cx="822136" cy="637720"/>
            </a:xfrm>
            <a:custGeom>
              <a:avLst/>
              <a:gdLst/>
              <a:ahLst/>
              <a:cxnLst/>
              <a:rect l="l" t="t" r="r" b="b"/>
              <a:pathLst>
                <a:path w="23962" h="18587" extrusionOk="0">
                  <a:moveTo>
                    <a:pt x="19246" y="0"/>
                  </a:moveTo>
                  <a:cubicBezTo>
                    <a:pt x="18906" y="0"/>
                    <a:pt x="18574" y="35"/>
                    <a:pt x="18266" y="106"/>
                  </a:cubicBezTo>
                  <a:cubicBezTo>
                    <a:pt x="14908" y="881"/>
                    <a:pt x="12457" y="3614"/>
                    <a:pt x="10161" y="5996"/>
                  </a:cubicBezTo>
                  <a:cubicBezTo>
                    <a:pt x="8016" y="8223"/>
                    <a:pt x="5785" y="10439"/>
                    <a:pt x="3833" y="12854"/>
                  </a:cubicBezTo>
                  <a:cubicBezTo>
                    <a:pt x="2712" y="13915"/>
                    <a:pt x="1640" y="15022"/>
                    <a:pt x="626" y="16192"/>
                  </a:cubicBezTo>
                  <a:cubicBezTo>
                    <a:pt x="1" y="16912"/>
                    <a:pt x="421" y="18314"/>
                    <a:pt x="1454" y="18371"/>
                  </a:cubicBezTo>
                  <a:cubicBezTo>
                    <a:pt x="3885" y="18505"/>
                    <a:pt x="6324" y="18586"/>
                    <a:pt x="8760" y="18586"/>
                  </a:cubicBezTo>
                  <a:cubicBezTo>
                    <a:pt x="9429" y="18586"/>
                    <a:pt x="10098" y="18580"/>
                    <a:pt x="10766" y="18567"/>
                  </a:cubicBezTo>
                  <a:cubicBezTo>
                    <a:pt x="12338" y="18536"/>
                    <a:pt x="13925" y="18396"/>
                    <a:pt x="15488" y="18228"/>
                  </a:cubicBezTo>
                  <a:cubicBezTo>
                    <a:pt x="16824" y="18086"/>
                    <a:pt x="18392" y="18020"/>
                    <a:pt x="19664" y="17564"/>
                  </a:cubicBezTo>
                  <a:cubicBezTo>
                    <a:pt x="21523" y="16897"/>
                    <a:pt x="21955" y="14848"/>
                    <a:pt x="20669" y="13411"/>
                  </a:cubicBezTo>
                  <a:cubicBezTo>
                    <a:pt x="20163" y="12844"/>
                    <a:pt x="19583" y="12545"/>
                    <a:pt x="18970" y="12426"/>
                  </a:cubicBezTo>
                  <a:cubicBezTo>
                    <a:pt x="19298" y="12177"/>
                    <a:pt x="19621" y="11922"/>
                    <a:pt x="19942" y="11658"/>
                  </a:cubicBezTo>
                  <a:cubicBezTo>
                    <a:pt x="20612" y="11106"/>
                    <a:pt x="22048" y="10276"/>
                    <a:pt x="21743" y="9202"/>
                  </a:cubicBezTo>
                  <a:cubicBezTo>
                    <a:pt x="21555" y="8536"/>
                    <a:pt x="20892" y="8393"/>
                    <a:pt x="20238" y="8393"/>
                  </a:cubicBezTo>
                  <a:cubicBezTo>
                    <a:pt x="19896" y="8393"/>
                    <a:pt x="19557" y="8432"/>
                    <a:pt x="19289" y="8455"/>
                  </a:cubicBezTo>
                  <a:cubicBezTo>
                    <a:pt x="18906" y="8490"/>
                    <a:pt x="18523" y="8534"/>
                    <a:pt x="18142" y="8584"/>
                  </a:cubicBezTo>
                  <a:cubicBezTo>
                    <a:pt x="18516" y="8228"/>
                    <a:pt x="18888" y="7870"/>
                    <a:pt x="19258" y="7508"/>
                  </a:cubicBezTo>
                  <a:cubicBezTo>
                    <a:pt x="20351" y="6442"/>
                    <a:pt x="21951" y="5318"/>
                    <a:pt x="22666" y="3939"/>
                  </a:cubicBezTo>
                  <a:cubicBezTo>
                    <a:pt x="23962" y="1441"/>
                    <a:pt x="21434" y="0"/>
                    <a:pt x="1924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65" name="Google Shape;9365;p32"/>
            <p:cNvSpPr/>
            <p:nvPr/>
          </p:nvSpPr>
          <p:spPr>
            <a:xfrm>
              <a:off x="966278" y="2769283"/>
              <a:ext cx="1174534" cy="319769"/>
            </a:xfrm>
            <a:custGeom>
              <a:avLst/>
              <a:gdLst/>
              <a:ahLst/>
              <a:cxnLst/>
              <a:rect l="l" t="t" r="r" b="b"/>
              <a:pathLst>
                <a:path w="34233" h="9320" extrusionOk="0">
                  <a:moveTo>
                    <a:pt x="33485" y="1"/>
                  </a:moveTo>
                  <a:cubicBezTo>
                    <a:pt x="32388" y="1"/>
                    <a:pt x="31244" y="278"/>
                    <a:pt x="30179" y="441"/>
                  </a:cubicBezTo>
                  <a:cubicBezTo>
                    <a:pt x="28642" y="677"/>
                    <a:pt x="27110" y="949"/>
                    <a:pt x="25586" y="1247"/>
                  </a:cubicBezTo>
                  <a:cubicBezTo>
                    <a:pt x="22767" y="1795"/>
                    <a:pt x="19968" y="2439"/>
                    <a:pt x="17195" y="3176"/>
                  </a:cubicBezTo>
                  <a:cubicBezTo>
                    <a:pt x="11343" y="4729"/>
                    <a:pt x="5641" y="6731"/>
                    <a:pt x="92" y="9149"/>
                  </a:cubicBezTo>
                  <a:cubicBezTo>
                    <a:pt x="1" y="9188"/>
                    <a:pt x="37" y="9320"/>
                    <a:pt x="120" y="9320"/>
                  </a:cubicBezTo>
                  <a:cubicBezTo>
                    <a:pt x="131" y="9320"/>
                    <a:pt x="142" y="9318"/>
                    <a:pt x="154" y="9313"/>
                  </a:cubicBezTo>
                  <a:cubicBezTo>
                    <a:pt x="5597" y="7113"/>
                    <a:pt x="11182" y="5239"/>
                    <a:pt x="16859" y="3739"/>
                  </a:cubicBezTo>
                  <a:cubicBezTo>
                    <a:pt x="19761" y="2971"/>
                    <a:pt x="22692" y="2308"/>
                    <a:pt x="25641" y="1748"/>
                  </a:cubicBezTo>
                  <a:cubicBezTo>
                    <a:pt x="27083" y="1475"/>
                    <a:pt x="28529" y="1230"/>
                    <a:pt x="29981" y="1003"/>
                  </a:cubicBezTo>
                  <a:cubicBezTo>
                    <a:pt x="31330" y="791"/>
                    <a:pt x="32823" y="771"/>
                    <a:pt x="34107" y="295"/>
                  </a:cubicBezTo>
                  <a:cubicBezTo>
                    <a:pt x="34233" y="252"/>
                    <a:pt x="34218" y="46"/>
                    <a:pt x="34077" y="30"/>
                  </a:cubicBezTo>
                  <a:cubicBezTo>
                    <a:pt x="33882" y="10"/>
                    <a:pt x="33684" y="1"/>
                    <a:pt x="334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66" name="Google Shape;9366;p32"/>
            <p:cNvSpPr/>
            <p:nvPr/>
          </p:nvSpPr>
          <p:spPr>
            <a:xfrm>
              <a:off x="982781" y="2630705"/>
              <a:ext cx="883002" cy="439305"/>
            </a:xfrm>
            <a:custGeom>
              <a:avLst/>
              <a:gdLst/>
              <a:ahLst/>
              <a:cxnLst/>
              <a:rect l="l" t="t" r="r" b="b"/>
              <a:pathLst>
                <a:path w="25736" h="12804" extrusionOk="0">
                  <a:moveTo>
                    <a:pt x="25474" y="1"/>
                  </a:moveTo>
                  <a:cubicBezTo>
                    <a:pt x="25464" y="1"/>
                    <a:pt x="25455" y="2"/>
                    <a:pt x="25445" y="3"/>
                  </a:cubicBezTo>
                  <a:cubicBezTo>
                    <a:pt x="24500" y="134"/>
                    <a:pt x="23711" y="685"/>
                    <a:pt x="22892" y="1147"/>
                  </a:cubicBezTo>
                  <a:cubicBezTo>
                    <a:pt x="21815" y="1754"/>
                    <a:pt x="20733" y="2352"/>
                    <a:pt x="19646" y="2942"/>
                  </a:cubicBezTo>
                  <a:cubicBezTo>
                    <a:pt x="17426" y="4142"/>
                    <a:pt x="15184" y="5303"/>
                    <a:pt x="12924" y="6424"/>
                  </a:cubicBezTo>
                  <a:cubicBezTo>
                    <a:pt x="10785" y="7483"/>
                    <a:pt x="8635" y="8520"/>
                    <a:pt x="6468" y="9519"/>
                  </a:cubicBezTo>
                  <a:cubicBezTo>
                    <a:pt x="4390" y="10478"/>
                    <a:pt x="2137" y="11293"/>
                    <a:pt x="178" y="12477"/>
                  </a:cubicBezTo>
                  <a:cubicBezTo>
                    <a:pt x="0" y="12585"/>
                    <a:pt x="137" y="12803"/>
                    <a:pt x="303" y="12803"/>
                  </a:cubicBezTo>
                  <a:cubicBezTo>
                    <a:pt x="318" y="12803"/>
                    <a:pt x="333" y="12801"/>
                    <a:pt x="349" y="12797"/>
                  </a:cubicBezTo>
                  <a:cubicBezTo>
                    <a:pt x="2705" y="12213"/>
                    <a:pt x="5025" y="11036"/>
                    <a:pt x="7238" y="10052"/>
                  </a:cubicBezTo>
                  <a:cubicBezTo>
                    <a:pt x="9416" y="9082"/>
                    <a:pt x="11576" y="8074"/>
                    <a:pt x="13715" y="7018"/>
                  </a:cubicBezTo>
                  <a:cubicBezTo>
                    <a:pt x="15853" y="5963"/>
                    <a:pt x="17973" y="4871"/>
                    <a:pt x="20076" y="3746"/>
                  </a:cubicBezTo>
                  <a:cubicBezTo>
                    <a:pt x="21045" y="3226"/>
                    <a:pt x="22011" y="2700"/>
                    <a:pt x="22973" y="2166"/>
                  </a:cubicBezTo>
                  <a:cubicBezTo>
                    <a:pt x="23906" y="1646"/>
                    <a:pt x="24965" y="1205"/>
                    <a:pt x="25632" y="350"/>
                  </a:cubicBezTo>
                  <a:cubicBezTo>
                    <a:pt x="25736" y="217"/>
                    <a:pt x="25645" y="1"/>
                    <a:pt x="254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67" name="Google Shape;9367;p32"/>
            <p:cNvSpPr/>
            <p:nvPr/>
          </p:nvSpPr>
          <p:spPr>
            <a:xfrm>
              <a:off x="981958" y="2538960"/>
              <a:ext cx="716702" cy="526350"/>
            </a:xfrm>
            <a:custGeom>
              <a:avLst/>
              <a:gdLst/>
              <a:ahLst/>
              <a:cxnLst/>
              <a:rect l="l" t="t" r="r" b="b"/>
              <a:pathLst>
                <a:path w="20889" h="15341" extrusionOk="0">
                  <a:moveTo>
                    <a:pt x="20554" y="1"/>
                  </a:moveTo>
                  <a:cubicBezTo>
                    <a:pt x="20525" y="1"/>
                    <a:pt x="20495" y="6"/>
                    <a:pt x="20465" y="17"/>
                  </a:cubicBezTo>
                  <a:cubicBezTo>
                    <a:pt x="19560" y="352"/>
                    <a:pt x="18919" y="1091"/>
                    <a:pt x="18205" y="1719"/>
                  </a:cubicBezTo>
                  <a:cubicBezTo>
                    <a:pt x="17383" y="2442"/>
                    <a:pt x="16551" y="3154"/>
                    <a:pt x="15709" y="3857"/>
                  </a:cubicBezTo>
                  <a:cubicBezTo>
                    <a:pt x="14089" y="5203"/>
                    <a:pt x="12435" y="6507"/>
                    <a:pt x="10747" y="7763"/>
                  </a:cubicBezTo>
                  <a:cubicBezTo>
                    <a:pt x="7310" y="10325"/>
                    <a:pt x="3748" y="12740"/>
                    <a:pt x="132" y="15041"/>
                  </a:cubicBezTo>
                  <a:cubicBezTo>
                    <a:pt x="1" y="15124"/>
                    <a:pt x="88" y="15341"/>
                    <a:pt x="220" y="15341"/>
                  </a:cubicBezTo>
                  <a:cubicBezTo>
                    <a:pt x="240" y="15341"/>
                    <a:pt x="261" y="15336"/>
                    <a:pt x="283" y="15325"/>
                  </a:cubicBezTo>
                  <a:cubicBezTo>
                    <a:pt x="4101" y="13289"/>
                    <a:pt x="7746" y="11008"/>
                    <a:pt x="11244" y="8460"/>
                  </a:cubicBezTo>
                  <a:cubicBezTo>
                    <a:pt x="13014" y="7172"/>
                    <a:pt x="14748" y="5836"/>
                    <a:pt x="16443" y="4449"/>
                  </a:cubicBezTo>
                  <a:cubicBezTo>
                    <a:pt x="17291" y="3757"/>
                    <a:pt x="18127" y="3053"/>
                    <a:pt x="18955" y="2339"/>
                  </a:cubicBezTo>
                  <a:cubicBezTo>
                    <a:pt x="19652" y="1736"/>
                    <a:pt x="20393" y="1209"/>
                    <a:pt x="20800" y="372"/>
                  </a:cubicBezTo>
                  <a:cubicBezTo>
                    <a:pt x="20888" y="190"/>
                    <a:pt x="20733" y="1"/>
                    <a:pt x="205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68" name="Google Shape;9368;p32"/>
            <p:cNvSpPr/>
            <p:nvPr/>
          </p:nvSpPr>
          <p:spPr>
            <a:xfrm>
              <a:off x="1004843" y="2464850"/>
              <a:ext cx="647704" cy="551568"/>
            </a:xfrm>
            <a:custGeom>
              <a:avLst/>
              <a:gdLst/>
              <a:ahLst/>
              <a:cxnLst/>
              <a:rect l="l" t="t" r="r" b="b"/>
              <a:pathLst>
                <a:path w="18878" h="16076" extrusionOk="0">
                  <a:moveTo>
                    <a:pt x="18199" y="0"/>
                  </a:moveTo>
                  <a:cubicBezTo>
                    <a:pt x="18112" y="0"/>
                    <a:pt x="18025" y="20"/>
                    <a:pt x="17949" y="64"/>
                  </a:cubicBezTo>
                  <a:cubicBezTo>
                    <a:pt x="16372" y="973"/>
                    <a:pt x="15105" y="2684"/>
                    <a:pt x="13798" y="3941"/>
                  </a:cubicBezTo>
                  <a:cubicBezTo>
                    <a:pt x="12321" y="5363"/>
                    <a:pt x="10812" y="6750"/>
                    <a:pt x="9273" y="8107"/>
                  </a:cubicBezTo>
                  <a:cubicBezTo>
                    <a:pt x="6310" y="10720"/>
                    <a:pt x="3303" y="13293"/>
                    <a:pt x="172" y="15701"/>
                  </a:cubicBezTo>
                  <a:cubicBezTo>
                    <a:pt x="0" y="15834"/>
                    <a:pt x="124" y="16075"/>
                    <a:pt x="294" y="16075"/>
                  </a:cubicBezTo>
                  <a:cubicBezTo>
                    <a:pt x="331" y="16075"/>
                    <a:pt x="371" y="16063"/>
                    <a:pt x="411" y="16036"/>
                  </a:cubicBezTo>
                  <a:cubicBezTo>
                    <a:pt x="3795" y="13698"/>
                    <a:pt x="7113" y="11278"/>
                    <a:pt x="10259" y="8625"/>
                  </a:cubicBezTo>
                  <a:cubicBezTo>
                    <a:pt x="11798" y="7329"/>
                    <a:pt x="13311" y="6001"/>
                    <a:pt x="14793" y="4642"/>
                  </a:cubicBezTo>
                  <a:cubicBezTo>
                    <a:pt x="16105" y="3438"/>
                    <a:pt x="17789" y="2217"/>
                    <a:pt x="18671" y="658"/>
                  </a:cubicBezTo>
                  <a:cubicBezTo>
                    <a:pt x="18878" y="292"/>
                    <a:pt x="18534" y="0"/>
                    <a:pt x="1819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69" name="Google Shape;9369;p32"/>
            <p:cNvSpPr/>
            <p:nvPr/>
          </p:nvSpPr>
          <p:spPr>
            <a:xfrm>
              <a:off x="543201" y="2970409"/>
              <a:ext cx="953200" cy="459857"/>
            </a:xfrm>
            <a:custGeom>
              <a:avLst/>
              <a:gdLst/>
              <a:ahLst/>
              <a:cxnLst/>
              <a:rect l="l" t="t" r="r" b="b"/>
              <a:pathLst>
                <a:path w="27782" h="13403" extrusionOk="0">
                  <a:moveTo>
                    <a:pt x="19621" y="0"/>
                  </a:moveTo>
                  <a:cubicBezTo>
                    <a:pt x="16868" y="0"/>
                    <a:pt x="13994" y="660"/>
                    <a:pt x="11374" y="1194"/>
                  </a:cubicBezTo>
                  <a:cubicBezTo>
                    <a:pt x="7745" y="1935"/>
                    <a:pt x="4279" y="3070"/>
                    <a:pt x="748" y="4157"/>
                  </a:cubicBezTo>
                  <a:cubicBezTo>
                    <a:pt x="490" y="4239"/>
                    <a:pt x="276" y="4559"/>
                    <a:pt x="262" y="4820"/>
                  </a:cubicBezTo>
                  <a:cubicBezTo>
                    <a:pt x="0" y="9842"/>
                    <a:pt x="6565" y="11749"/>
                    <a:pt x="10484" y="11750"/>
                  </a:cubicBezTo>
                  <a:cubicBezTo>
                    <a:pt x="10488" y="11750"/>
                    <a:pt x="10492" y="11750"/>
                    <a:pt x="10496" y="11750"/>
                  </a:cubicBezTo>
                  <a:cubicBezTo>
                    <a:pt x="13059" y="11750"/>
                    <a:pt x="15604" y="11302"/>
                    <a:pt x="18165" y="11302"/>
                  </a:cubicBezTo>
                  <a:cubicBezTo>
                    <a:pt x="18204" y="11302"/>
                    <a:pt x="18243" y="11302"/>
                    <a:pt x="18283" y="11303"/>
                  </a:cubicBezTo>
                  <a:cubicBezTo>
                    <a:pt x="20755" y="11315"/>
                    <a:pt x="22800" y="11834"/>
                    <a:pt x="24881" y="13155"/>
                  </a:cubicBezTo>
                  <a:cubicBezTo>
                    <a:pt x="25149" y="13325"/>
                    <a:pt x="25429" y="13402"/>
                    <a:pt x="25697" y="13402"/>
                  </a:cubicBezTo>
                  <a:cubicBezTo>
                    <a:pt x="26471" y="13402"/>
                    <a:pt x="27138" y="12758"/>
                    <a:pt x="27067" y="11841"/>
                  </a:cubicBezTo>
                  <a:cubicBezTo>
                    <a:pt x="27033" y="11409"/>
                    <a:pt x="27010" y="10988"/>
                    <a:pt x="26974" y="10569"/>
                  </a:cubicBezTo>
                  <a:cubicBezTo>
                    <a:pt x="27617" y="8660"/>
                    <a:pt x="27782" y="6628"/>
                    <a:pt x="27102" y="4653"/>
                  </a:cubicBezTo>
                  <a:cubicBezTo>
                    <a:pt x="26199" y="2027"/>
                    <a:pt x="23958" y="377"/>
                    <a:pt x="21225" y="82"/>
                  </a:cubicBezTo>
                  <a:cubicBezTo>
                    <a:pt x="20697" y="26"/>
                    <a:pt x="20161" y="0"/>
                    <a:pt x="1962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70" name="Google Shape;9370;p32"/>
            <p:cNvSpPr/>
            <p:nvPr/>
          </p:nvSpPr>
          <p:spPr>
            <a:xfrm>
              <a:off x="1268961" y="2979021"/>
              <a:ext cx="596925" cy="774583"/>
            </a:xfrm>
            <a:custGeom>
              <a:avLst/>
              <a:gdLst/>
              <a:ahLst/>
              <a:cxnLst/>
              <a:rect l="l" t="t" r="r" b="b"/>
              <a:pathLst>
                <a:path w="17398" h="22576" extrusionOk="0">
                  <a:moveTo>
                    <a:pt x="1782" y="0"/>
                  </a:moveTo>
                  <a:cubicBezTo>
                    <a:pt x="1458" y="0"/>
                    <a:pt x="1141" y="28"/>
                    <a:pt x="837" y="91"/>
                  </a:cubicBezTo>
                  <a:cubicBezTo>
                    <a:pt x="762" y="106"/>
                    <a:pt x="743" y="215"/>
                    <a:pt x="820" y="245"/>
                  </a:cubicBezTo>
                  <a:cubicBezTo>
                    <a:pt x="1001" y="316"/>
                    <a:pt x="1189" y="373"/>
                    <a:pt x="1376" y="428"/>
                  </a:cubicBezTo>
                  <a:cubicBezTo>
                    <a:pt x="6575" y="3721"/>
                    <a:pt x="2417" y="10459"/>
                    <a:pt x="1101" y="14716"/>
                  </a:cubicBezTo>
                  <a:cubicBezTo>
                    <a:pt x="387" y="17021"/>
                    <a:pt x="1" y="19706"/>
                    <a:pt x="2006" y="21524"/>
                  </a:cubicBezTo>
                  <a:cubicBezTo>
                    <a:pt x="2790" y="22234"/>
                    <a:pt x="3705" y="22576"/>
                    <a:pt x="4614" y="22576"/>
                  </a:cubicBezTo>
                  <a:cubicBezTo>
                    <a:pt x="5658" y="22576"/>
                    <a:pt x="6695" y="22125"/>
                    <a:pt x="7515" y="21266"/>
                  </a:cubicBezTo>
                  <a:cubicBezTo>
                    <a:pt x="7602" y="21173"/>
                    <a:pt x="7936" y="20714"/>
                    <a:pt x="8144" y="20561"/>
                  </a:cubicBezTo>
                  <a:cubicBezTo>
                    <a:pt x="8152" y="20582"/>
                    <a:pt x="8193" y="20608"/>
                    <a:pt x="8280" y="20639"/>
                  </a:cubicBezTo>
                  <a:cubicBezTo>
                    <a:pt x="8648" y="20773"/>
                    <a:pt x="8997" y="21222"/>
                    <a:pt x="9313" y="21450"/>
                  </a:cubicBezTo>
                  <a:cubicBezTo>
                    <a:pt x="10077" y="21999"/>
                    <a:pt x="10911" y="22379"/>
                    <a:pt x="11863" y="22379"/>
                  </a:cubicBezTo>
                  <a:cubicBezTo>
                    <a:pt x="11879" y="22379"/>
                    <a:pt x="11895" y="22379"/>
                    <a:pt x="11911" y="22379"/>
                  </a:cubicBezTo>
                  <a:cubicBezTo>
                    <a:pt x="14300" y="22349"/>
                    <a:pt x="15933" y="20310"/>
                    <a:pt x="16402" y="18133"/>
                  </a:cubicBezTo>
                  <a:cubicBezTo>
                    <a:pt x="17398" y="13505"/>
                    <a:pt x="15440" y="7909"/>
                    <a:pt x="12335" y="4455"/>
                  </a:cubicBezTo>
                  <a:cubicBezTo>
                    <a:pt x="10929" y="2892"/>
                    <a:pt x="8800" y="1719"/>
                    <a:pt x="6786" y="1142"/>
                  </a:cubicBezTo>
                  <a:cubicBezTo>
                    <a:pt x="5301" y="722"/>
                    <a:pt x="3439" y="0"/>
                    <a:pt x="17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71" name="Google Shape;9371;p32"/>
            <p:cNvSpPr/>
            <p:nvPr/>
          </p:nvSpPr>
          <p:spPr>
            <a:xfrm>
              <a:off x="1294488" y="2979055"/>
              <a:ext cx="428326" cy="542132"/>
            </a:xfrm>
            <a:custGeom>
              <a:avLst/>
              <a:gdLst/>
              <a:ahLst/>
              <a:cxnLst/>
              <a:rect l="l" t="t" r="r" b="b"/>
              <a:pathLst>
                <a:path w="12484" h="15801" extrusionOk="0">
                  <a:moveTo>
                    <a:pt x="1040" y="1"/>
                  </a:moveTo>
                  <a:cubicBezTo>
                    <a:pt x="716" y="1"/>
                    <a:pt x="400" y="28"/>
                    <a:pt x="96" y="91"/>
                  </a:cubicBezTo>
                  <a:cubicBezTo>
                    <a:pt x="19" y="107"/>
                    <a:pt x="1" y="215"/>
                    <a:pt x="78" y="246"/>
                  </a:cubicBezTo>
                  <a:cubicBezTo>
                    <a:pt x="260" y="318"/>
                    <a:pt x="447" y="375"/>
                    <a:pt x="633" y="429"/>
                  </a:cubicBezTo>
                  <a:cubicBezTo>
                    <a:pt x="1287" y="842"/>
                    <a:pt x="1792" y="1311"/>
                    <a:pt x="2173" y="1822"/>
                  </a:cubicBezTo>
                  <a:cubicBezTo>
                    <a:pt x="3648" y="2607"/>
                    <a:pt x="4966" y="3660"/>
                    <a:pt x="5999" y="5058"/>
                  </a:cubicBezTo>
                  <a:cubicBezTo>
                    <a:pt x="8264" y="8127"/>
                    <a:pt x="8678" y="12226"/>
                    <a:pt x="7378" y="15771"/>
                  </a:cubicBezTo>
                  <a:cubicBezTo>
                    <a:pt x="7373" y="15788"/>
                    <a:pt x="7386" y="15801"/>
                    <a:pt x="7400" y="15801"/>
                  </a:cubicBezTo>
                  <a:cubicBezTo>
                    <a:pt x="7408" y="15801"/>
                    <a:pt x="7415" y="15796"/>
                    <a:pt x="7419" y="15787"/>
                  </a:cubicBezTo>
                  <a:cubicBezTo>
                    <a:pt x="8974" y="12253"/>
                    <a:pt x="8730" y="8080"/>
                    <a:pt x="6605" y="4824"/>
                  </a:cubicBezTo>
                  <a:cubicBezTo>
                    <a:pt x="6067" y="4001"/>
                    <a:pt x="5411" y="3247"/>
                    <a:pt x="4671" y="2586"/>
                  </a:cubicBezTo>
                  <a:lnTo>
                    <a:pt x="4671" y="2586"/>
                  </a:lnTo>
                  <a:cubicBezTo>
                    <a:pt x="5247" y="2858"/>
                    <a:pt x="5805" y="3179"/>
                    <a:pt x="6347" y="3555"/>
                  </a:cubicBezTo>
                  <a:cubicBezTo>
                    <a:pt x="9661" y="5850"/>
                    <a:pt x="11380" y="9827"/>
                    <a:pt x="11128" y="13805"/>
                  </a:cubicBezTo>
                  <a:cubicBezTo>
                    <a:pt x="11127" y="13820"/>
                    <a:pt x="11139" y="13828"/>
                    <a:pt x="11151" y="13828"/>
                  </a:cubicBezTo>
                  <a:cubicBezTo>
                    <a:pt x="11161" y="13828"/>
                    <a:pt x="11171" y="13822"/>
                    <a:pt x="11174" y="13810"/>
                  </a:cubicBezTo>
                  <a:cubicBezTo>
                    <a:pt x="11755" y="9737"/>
                    <a:pt x="10265" y="5537"/>
                    <a:pt x="7132" y="2835"/>
                  </a:cubicBezTo>
                  <a:cubicBezTo>
                    <a:pt x="6117" y="1959"/>
                    <a:pt x="4905" y="1267"/>
                    <a:pt x="3608" y="814"/>
                  </a:cubicBezTo>
                  <a:lnTo>
                    <a:pt x="3608" y="814"/>
                  </a:lnTo>
                  <a:cubicBezTo>
                    <a:pt x="4338" y="933"/>
                    <a:pt x="5076" y="1133"/>
                    <a:pt x="5828" y="1439"/>
                  </a:cubicBezTo>
                  <a:cubicBezTo>
                    <a:pt x="8812" y="2649"/>
                    <a:pt x="11141" y="5022"/>
                    <a:pt x="12466" y="7933"/>
                  </a:cubicBezTo>
                  <a:cubicBezTo>
                    <a:pt x="12468" y="7936"/>
                    <a:pt x="12470" y="7937"/>
                    <a:pt x="12473" y="7937"/>
                  </a:cubicBezTo>
                  <a:cubicBezTo>
                    <a:pt x="12478" y="7937"/>
                    <a:pt x="12483" y="7933"/>
                    <a:pt x="12480" y="7927"/>
                  </a:cubicBezTo>
                  <a:cubicBezTo>
                    <a:pt x="11268" y="4981"/>
                    <a:pt x="9052" y="2552"/>
                    <a:pt x="6159" y="1184"/>
                  </a:cubicBezTo>
                  <a:cubicBezTo>
                    <a:pt x="6154" y="1183"/>
                    <a:pt x="6153" y="1183"/>
                    <a:pt x="6149" y="1181"/>
                  </a:cubicBezTo>
                  <a:cubicBezTo>
                    <a:pt x="6113" y="1170"/>
                    <a:pt x="6076" y="1158"/>
                    <a:pt x="6040" y="1147"/>
                  </a:cubicBezTo>
                  <a:cubicBezTo>
                    <a:pt x="4557" y="723"/>
                    <a:pt x="2695" y="1"/>
                    <a:pt x="10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72" name="Google Shape;9372;p32"/>
            <p:cNvSpPr/>
            <p:nvPr/>
          </p:nvSpPr>
          <p:spPr>
            <a:xfrm>
              <a:off x="1375357" y="3050832"/>
              <a:ext cx="85775" cy="304364"/>
            </a:xfrm>
            <a:custGeom>
              <a:avLst/>
              <a:gdLst/>
              <a:ahLst/>
              <a:cxnLst/>
              <a:rect l="l" t="t" r="r" b="b"/>
              <a:pathLst>
                <a:path w="2500" h="8871" extrusionOk="0">
                  <a:moveTo>
                    <a:pt x="0" y="1"/>
                  </a:moveTo>
                  <a:cubicBezTo>
                    <a:pt x="433" y="669"/>
                    <a:pt x="674" y="1403"/>
                    <a:pt x="770" y="2179"/>
                  </a:cubicBezTo>
                  <a:cubicBezTo>
                    <a:pt x="818" y="2246"/>
                    <a:pt x="865" y="2315"/>
                    <a:pt x="911" y="2383"/>
                  </a:cubicBezTo>
                  <a:cubicBezTo>
                    <a:pt x="2142" y="4295"/>
                    <a:pt x="2210" y="6639"/>
                    <a:pt x="2270" y="8835"/>
                  </a:cubicBezTo>
                  <a:cubicBezTo>
                    <a:pt x="2271" y="8859"/>
                    <a:pt x="2291" y="8870"/>
                    <a:pt x="2312" y="8870"/>
                  </a:cubicBezTo>
                  <a:cubicBezTo>
                    <a:pt x="2334" y="8870"/>
                    <a:pt x="2357" y="8857"/>
                    <a:pt x="2357" y="8833"/>
                  </a:cubicBezTo>
                  <a:cubicBezTo>
                    <a:pt x="2400" y="6444"/>
                    <a:pt x="2499" y="3805"/>
                    <a:pt x="1288" y="1659"/>
                  </a:cubicBezTo>
                  <a:cubicBezTo>
                    <a:pt x="1002" y="1151"/>
                    <a:pt x="547" y="535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73" name="Google Shape;9373;p32"/>
            <p:cNvSpPr/>
            <p:nvPr/>
          </p:nvSpPr>
          <p:spPr>
            <a:xfrm>
              <a:off x="464150" y="2396847"/>
              <a:ext cx="829890" cy="840938"/>
            </a:xfrm>
            <a:custGeom>
              <a:avLst/>
              <a:gdLst/>
              <a:ahLst/>
              <a:cxnLst/>
              <a:rect l="l" t="t" r="r" b="b"/>
              <a:pathLst>
                <a:path w="24188" h="24510" extrusionOk="0">
                  <a:moveTo>
                    <a:pt x="16825" y="1"/>
                  </a:moveTo>
                  <a:cubicBezTo>
                    <a:pt x="16216" y="1"/>
                    <a:pt x="15633" y="411"/>
                    <a:pt x="15463" y="1138"/>
                  </a:cubicBezTo>
                  <a:cubicBezTo>
                    <a:pt x="14898" y="3539"/>
                    <a:pt x="13801" y="5337"/>
                    <a:pt x="12044" y="7078"/>
                  </a:cubicBezTo>
                  <a:cubicBezTo>
                    <a:pt x="10192" y="8910"/>
                    <a:pt x="8020" y="10388"/>
                    <a:pt x="6157" y="12214"/>
                  </a:cubicBezTo>
                  <a:cubicBezTo>
                    <a:pt x="3358" y="14954"/>
                    <a:pt x="0" y="20909"/>
                    <a:pt x="3699" y="24315"/>
                  </a:cubicBezTo>
                  <a:cubicBezTo>
                    <a:pt x="3827" y="24434"/>
                    <a:pt x="4038" y="24510"/>
                    <a:pt x="4236" y="24510"/>
                  </a:cubicBezTo>
                  <a:cubicBezTo>
                    <a:pt x="4334" y="24510"/>
                    <a:pt x="4429" y="24491"/>
                    <a:pt x="4510" y="24449"/>
                  </a:cubicBezTo>
                  <a:cubicBezTo>
                    <a:pt x="7795" y="22758"/>
                    <a:pt x="11065" y="21144"/>
                    <a:pt x="14177" y="19135"/>
                  </a:cubicBezTo>
                  <a:cubicBezTo>
                    <a:pt x="16864" y="17398"/>
                    <a:pt x="19937" y="15537"/>
                    <a:pt x="21993" y="13038"/>
                  </a:cubicBezTo>
                  <a:cubicBezTo>
                    <a:pt x="23741" y="10915"/>
                    <a:pt x="24187" y="8170"/>
                    <a:pt x="22996" y="5662"/>
                  </a:cubicBezTo>
                  <a:cubicBezTo>
                    <a:pt x="22100" y="3774"/>
                    <a:pt x="20561" y="2438"/>
                    <a:pt x="18766" y="1523"/>
                  </a:cubicBezTo>
                  <a:cubicBezTo>
                    <a:pt x="18500" y="1198"/>
                    <a:pt x="18222" y="880"/>
                    <a:pt x="17944" y="548"/>
                  </a:cubicBezTo>
                  <a:cubicBezTo>
                    <a:pt x="17630" y="175"/>
                    <a:pt x="17222" y="1"/>
                    <a:pt x="168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74" name="Google Shape;9374;p32"/>
            <p:cNvSpPr/>
            <p:nvPr/>
          </p:nvSpPr>
          <p:spPr>
            <a:xfrm>
              <a:off x="740037" y="1968211"/>
              <a:ext cx="671412" cy="851711"/>
            </a:xfrm>
            <a:custGeom>
              <a:avLst/>
              <a:gdLst/>
              <a:ahLst/>
              <a:cxnLst/>
              <a:rect l="l" t="t" r="r" b="b"/>
              <a:pathLst>
                <a:path w="19569" h="24824" extrusionOk="0">
                  <a:moveTo>
                    <a:pt x="9562" y="1"/>
                  </a:moveTo>
                  <a:cubicBezTo>
                    <a:pt x="8506" y="1"/>
                    <a:pt x="7472" y="340"/>
                    <a:pt x="6639" y="1136"/>
                  </a:cubicBezTo>
                  <a:cubicBezTo>
                    <a:pt x="5936" y="1806"/>
                    <a:pt x="5596" y="2675"/>
                    <a:pt x="5435" y="3616"/>
                  </a:cubicBezTo>
                  <a:cubicBezTo>
                    <a:pt x="5366" y="4003"/>
                    <a:pt x="5431" y="4568"/>
                    <a:pt x="5264" y="4919"/>
                  </a:cubicBezTo>
                  <a:cubicBezTo>
                    <a:pt x="5224" y="5003"/>
                    <a:pt x="5211" y="5048"/>
                    <a:pt x="5221" y="5070"/>
                  </a:cubicBezTo>
                  <a:cubicBezTo>
                    <a:pt x="5181" y="5075"/>
                    <a:pt x="5134" y="5078"/>
                    <a:pt x="5082" y="5078"/>
                  </a:cubicBezTo>
                  <a:cubicBezTo>
                    <a:pt x="4801" y="5078"/>
                    <a:pt x="4386" y="5009"/>
                    <a:pt x="4278" y="5006"/>
                  </a:cubicBezTo>
                  <a:cubicBezTo>
                    <a:pt x="4223" y="5004"/>
                    <a:pt x="4167" y="5003"/>
                    <a:pt x="4113" y="5003"/>
                  </a:cubicBezTo>
                  <a:cubicBezTo>
                    <a:pt x="1973" y="5003"/>
                    <a:pt x="295" y="6460"/>
                    <a:pt x="163" y="8674"/>
                  </a:cubicBezTo>
                  <a:cubicBezTo>
                    <a:pt x="1" y="11376"/>
                    <a:pt x="2154" y="13024"/>
                    <a:pt x="4278" y="14174"/>
                  </a:cubicBezTo>
                  <a:cubicBezTo>
                    <a:pt x="8196" y="16296"/>
                    <a:pt x="15881" y="18203"/>
                    <a:pt x="14469" y="24195"/>
                  </a:cubicBezTo>
                  <a:cubicBezTo>
                    <a:pt x="14373" y="24363"/>
                    <a:pt x="14280" y="24534"/>
                    <a:pt x="14200" y="24712"/>
                  </a:cubicBezTo>
                  <a:cubicBezTo>
                    <a:pt x="14173" y="24771"/>
                    <a:pt x="14222" y="24824"/>
                    <a:pt x="14276" y="24824"/>
                  </a:cubicBezTo>
                  <a:cubicBezTo>
                    <a:pt x="14291" y="24824"/>
                    <a:pt x="14307" y="24819"/>
                    <a:pt x="14321" y="24810"/>
                  </a:cubicBezTo>
                  <a:cubicBezTo>
                    <a:pt x="15917" y="23789"/>
                    <a:pt x="16919" y="21502"/>
                    <a:pt x="17830" y="19899"/>
                  </a:cubicBezTo>
                  <a:cubicBezTo>
                    <a:pt x="18866" y="18077"/>
                    <a:pt x="19569" y="15750"/>
                    <a:pt x="19479" y="13648"/>
                  </a:cubicBezTo>
                  <a:cubicBezTo>
                    <a:pt x="19284" y="9009"/>
                    <a:pt x="16769" y="3642"/>
                    <a:pt x="12818" y="1029"/>
                  </a:cubicBezTo>
                  <a:cubicBezTo>
                    <a:pt x="11856" y="392"/>
                    <a:pt x="10696" y="1"/>
                    <a:pt x="956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75" name="Google Shape;9375;p32"/>
            <p:cNvSpPr/>
            <p:nvPr/>
          </p:nvSpPr>
          <p:spPr>
            <a:xfrm rot="-398101">
              <a:off x="1095208" y="2237460"/>
              <a:ext cx="247697" cy="579531"/>
            </a:xfrm>
            <a:custGeom>
              <a:avLst/>
              <a:gdLst/>
              <a:ahLst/>
              <a:cxnLst/>
              <a:rect l="l" t="t" r="r" b="b"/>
              <a:pathLst>
                <a:path w="7825" h="18308" extrusionOk="0">
                  <a:moveTo>
                    <a:pt x="32" y="0"/>
                  </a:moveTo>
                  <a:cubicBezTo>
                    <a:pt x="11" y="0"/>
                    <a:pt x="1" y="32"/>
                    <a:pt x="23" y="42"/>
                  </a:cubicBezTo>
                  <a:cubicBezTo>
                    <a:pt x="3431" y="1665"/>
                    <a:pt x="6005" y="4883"/>
                    <a:pt x="6532" y="8662"/>
                  </a:cubicBezTo>
                  <a:cubicBezTo>
                    <a:pt x="7006" y="12066"/>
                    <a:pt x="5764" y="15293"/>
                    <a:pt x="3845" y="18048"/>
                  </a:cubicBezTo>
                  <a:cubicBezTo>
                    <a:pt x="3769" y="18152"/>
                    <a:pt x="3853" y="18307"/>
                    <a:pt x="3962" y="18307"/>
                  </a:cubicBezTo>
                  <a:cubicBezTo>
                    <a:pt x="3991" y="18307"/>
                    <a:pt x="4021" y="18296"/>
                    <a:pt x="4051" y="18271"/>
                  </a:cubicBezTo>
                  <a:cubicBezTo>
                    <a:pt x="6808" y="15877"/>
                    <a:pt x="7824" y="11925"/>
                    <a:pt x="7126" y="8403"/>
                  </a:cubicBezTo>
                  <a:cubicBezTo>
                    <a:pt x="6369" y="4588"/>
                    <a:pt x="3624" y="1437"/>
                    <a:pt x="42" y="2"/>
                  </a:cubicBezTo>
                  <a:cubicBezTo>
                    <a:pt x="39" y="1"/>
                    <a:pt x="35" y="0"/>
                    <a:pt x="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76" name="Google Shape;9376;p32"/>
            <p:cNvSpPr/>
            <p:nvPr/>
          </p:nvSpPr>
          <p:spPr>
            <a:xfrm rot="-398101">
              <a:off x="1169845" y="2192008"/>
              <a:ext cx="215092" cy="613180"/>
            </a:xfrm>
            <a:custGeom>
              <a:avLst/>
              <a:gdLst/>
              <a:ahLst/>
              <a:cxnLst/>
              <a:rect l="l" t="t" r="r" b="b"/>
              <a:pathLst>
                <a:path w="6795" h="19371" extrusionOk="0">
                  <a:moveTo>
                    <a:pt x="1644" y="0"/>
                  </a:moveTo>
                  <a:cubicBezTo>
                    <a:pt x="1626" y="0"/>
                    <a:pt x="1612" y="23"/>
                    <a:pt x="1628" y="39"/>
                  </a:cubicBezTo>
                  <a:cubicBezTo>
                    <a:pt x="4589" y="2705"/>
                    <a:pt x="6143" y="6750"/>
                    <a:pt x="5380" y="10710"/>
                  </a:cubicBezTo>
                  <a:cubicBezTo>
                    <a:pt x="4719" y="14132"/>
                    <a:pt x="2624" y="16838"/>
                    <a:pt x="100" y="19117"/>
                  </a:cubicBezTo>
                  <a:cubicBezTo>
                    <a:pt x="1" y="19206"/>
                    <a:pt x="54" y="19371"/>
                    <a:pt x="175" y="19371"/>
                  </a:cubicBezTo>
                  <a:cubicBezTo>
                    <a:pt x="192" y="19371"/>
                    <a:pt x="210" y="19368"/>
                    <a:pt x="229" y="19361"/>
                  </a:cubicBezTo>
                  <a:cubicBezTo>
                    <a:pt x="3798" y="18081"/>
                    <a:pt x="6134" y="14351"/>
                    <a:pt x="6446" y="10675"/>
                  </a:cubicBezTo>
                  <a:cubicBezTo>
                    <a:pt x="6795" y="6552"/>
                    <a:pt x="4921" y="2510"/>
                    <a:pt x="1658" y="5"/>
                  </a:cubicBezTo>
                  <a:cubicBezTo>
                    <a:pt x="1653" y="2"/>
                    <a:pt x="1648" y="0"/>
                    <a:pt x="16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77" name="Google Shape;9377;p32"/>
            <p:cNvSpPr/>
            <p:nvPr/>
          </p:nvSpPr>
          <p:spPr>
            <a:xfrm rot="-398101">
              <a:off x="1176075" y="2293551"/>
              <a:ext cx="253521" cy="511758"/>
            </a:xfrm>
            <a:custGeom>
              <a:avLst/>
              <a:gdLst/>
              <a:ahLst/>
              <a:cxnLst/>
              <a:rect l="l" t="t" r="r" b="b"/>
              <a:pathLst>
                <a:path w="8009" h="16167" extrusionOk="0">
                  <a:moveTo>
                    <a:pt x="6693" y="1"/>
                  </a:moveTo>
                  <a:cubicBezTo>
                    <a:pt x="6687" y="1"/>
                    <a:pt x="6682" y="5"/>
                    <a:pt x="6685" y="11"/>
                  </a:cubicBezTo>
                  <a:cubicBezTo>
                    <a:pt x="7773" y="3017"/>
                    <a:pt x="7769" y="6345"/>
                    <a:pt x="6484" y="9295"/>
                  </a:cubicBezTo>
                  <a:cubicBezTo>
                    <a:pt x="5181" y="12280"/>
                    <a:pt x="2890" y="13872"/>
                    <a:pt x="274" y="15598"/>
                  </a:cubicBezTo>
                  <a:cubicBezTo>
                    <a:pt x="1" y="15779"/>
                    <a:pt x="188" y="16167"/>
                    <a:pt x="468" y="16167"/>
                  </a:cubicBezTo>
                  <a:cubicBezTo>
                    <a:pt x="501" y="16167"/>
                    <a:pt x="536" y="16161"/>
                    <a:pt x="571" y="16149"/>
                  </a:cubicBezTo>
                  <a:cubicBezTo>
                    <a:pt x="3514" y="15148"/>
                    <a:pt x="5848" y="12080"/>
                    <a:pt x="6897" y="9246"/>
                  </a:cubicBezTo>
                  <a:cubicBezTo>
                    <a:pt x="8008" y="6246"/>
                    <a:pt x="7891" y="2957"/>
                    <a:pt x="6699" y="5"/>
                  </a:cubicBezTo>
                  <a:cubicBezTo>
                    <a:pt x="6698" y="2"/>
                    <a:pt x="6695" y="1"/>
                    <a:pt x="66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78" name="Google Shape;9378;p32"/>
            <p:cNvSpPr/>
            <p:nvPr/>
          </p:nvSpPr>
          <p:spPr>
            <a:xfrm rot="-398101">
              <a:off x="1146269" y="2406931"/>
              <a:ext cx="153588" cy="347662"/>
            </a:xfrm>
            <a:custGeom>
              <a:avLst/>
              <a:gdLst/>
              <a:ahLst/>
              <a:cxnLst/>
              <a:rect l="l" t="t" r="r" b="b"/>
              <a:pathLst>
                <a:path w="4852" h="10983" extrusionOk="0">
                  <a:moveTo>
                    <a:pt x="65" y="0"/>
                  </a:moveTo>
                  <a:cubicBezTo>
                    <a:pt x="33" y="0"/>
                    <a:pt x="0" y="41"/>
                    <a:pt x="27" y="69"/>
                  </a:cubicBezTo>
                  <a:cubicBezTo>
                    <a:pt x="1519" y="1679"/>
                    <a:pt x="3109" y="3403"/>
                    <a:pt x="3567" y="5630"/>
                  </a:cubicBezTo>
                  <a:cubicBezTo>
                    <a:pt x="3756" y="6546"/>
                    <a:pt x="3733" y="7490"/>
                    <a:pt x="3435" y="8380"/>
                  </a:cubicBezTo>
                  <a:cubicBezTo>
                    <a:pt x="3180" y="9139"/>
                    <a:pt x="2630" y="9704"/>
                    <a:pt x="2422" y="10463"/>
                  </a:cubicBezTo>
                  <a:cubicBezTo>
                    <a:pt x="2342" y="10755"/>
                    <a:pt x="2626" y="10982"/>
                    <a:pt x="2892" y="10982"/>
                  </a:cubicBezTo>
                  <a:cubicBezTo>
                    <a:pt x="2941" y="10982"/>
                    <a:pt x="2988" y="10975"/>
                    <a:pt x="3033" y="10959"/>
                  </a:cubicBezTo>
                  <a:cubicBezTo>
                    <a:pt x="4851" y="10298"/>
                    <a:pt x="4747" y="7391"/>
                    <a:pt x="4345" y="5884"/>
                  </a:cubicBezTo>
                  <a:cubicBezTo>
                    <a:pt x="3710" y="3503"/>
                    <a:pt x="1791" y="1686"/>
                    <a:pt x="91" y="11"/>
                  </a:cubicBezTo>
                  <a:cubicBezTo>
                    <a:pt x="83" y="3"/>
                    <a:pt x="74" y="0"/>
                    <a:pt x="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79" name="Google Shape;9379;p32"/>
            <p:cNvSpPr/>
            <p:nvPr/>
          </p:nvSpPr>
          <p:spPr>
            <a:xfrm>
              <a:off x="-1023225" y="2076974"/>
              <a:ext cx="2126705" cy="836478"/>
            </a:xfrm>
            <a:custGeom>
              <a:avLst/>
              <a:gdLst/>
              <a:ahLst/>
              <a:cxnLst/>
              <a:rect l="l" t="t" r="r" b="b"/>
              <a:pathLst>
                <a:path w="61985" h="24380" extrusionOk="0">
                  <a:moveTo>
                    <a:pt x="9804" y="0"/>
                  </a:moveTo>
                  <a:cubicBezTo>
                    <a:pt x="8787" y="0"/>
                    <a:pt x="7822" y="438"/>
                    <a:pt x="7048" y="1573"/>
                  </a:cubicBezTo>
                  <a:cubicBezTo>
                    <a:pt x="5873" y="3296"/>
                    <a:pt x="6072" y="4997"/>
                    <a:pt x="6693" y="6664"/>
                  </a:cubicBezTo>
                  <a:cubicBezTo>
                    <a:pt x="5709" y="6145"/>
                    <a:pt x="4694" y="5777"/>
                    <a:pt x="3792" y="5777"/>
                  </a:cubicBezTo>
                  <a:cubicBezTo>
                    <a:pt x="2827" y="5777"/>
                    <a:pt x="1992" y="6198"/>
                    <a:pt x="1464" y="7305"/>
                  </a:cubicBezTo>
                  <a:cubicBezTo>
                    <a:pt x="1" y="10376"/>
                    <a:pt x="2675" y="14620"/>
                    <a:pt x="4822" y="16659"/>
                  </a:cubicBezTo>
                  <a:cubicBezTo>
                    <a:pt x="7717" y="19413"/>
                    <a:pt x="11689" y="20780"/>
                    <a:pt x="15639" y="20948"/>
                  </a:cubicBezTo>
                  <a:cubicBezTo>
                    <a:pt x="16020" y="20964"/>
                    <a:pt x="16402" y="20972"/>
                    <a:pt x="16785" y="20972"/>
                  </a:cubicBezTo>
                  <a:cubicBezTo>
                    <a:pt x="18623" y="20972"/>
                    <a:pt x="20468" y="20791"/>
                    <a:pt x="22277" y="20487"/>
                  </a:cubicBezTo>
                  <a:cubicBezTo>
                    <a:pt x="23994" y="20202"/>
                    <a:pt x="25742" y="19876"/>
                    <a:pt x="27365" y="19234"/>
                  </a:cubicBezTo>
                  <a:cubicBezTo>
                    <a:pt x="28025" y="19582"/>
                    <a:pt x="28681" y="19704"/>
                    <a:pt x="29349" y="19704"/>
                  </a:cubicBezTo>
                  <a:cubicBezTo>
                    <a:pt x="29670" y="19704"/>
                    <a:pt x="29994" y="19676"/>
                    <a:pt x="30323" y="19631"/>
                  </a:cubicBezTo>
                  <a:cubicBezTo>
                    <a:pt x="30769" y="19774"/>
                    <a:pt x="31216" y="19896"/>
                    <a:pt x="31665" y="19993"/>
                  </a:cubicBezTo>
                  <a:cubicBezTo>
                    <a:pt x="31748" y="20011"/>
                    <a:pt x="31830" y="20019"/>
                    <a:pt x="31910" y="20019"/>
                  </a:cubicBezTo>
                  <a:cubicBezTo>
                    <a:pt x="32332" y="20019"/>
                    <a:pt x="32713" y="19790"/>
                    <a:pt x="32966" y="19473"/>
                  </a:cubicBezTo>
                  <a:cubicBezTo>
                    <a:pt x="38029" y="22026"/>
                    <a:pt x="43510" y="24379"/>
                    <a:pt x="49148" y="24379"/>
                  </a:cubicBezTo>
                  <a:cubicBezTo>
                    <a:pt x="50808" y="24379"/>
                    <a:pt x="52483" y="24175"/>
                    <a:pt x="54164" y="23712"/>
                  </a:cubicBezTo>
                  <a:cubicBezTo>
                    <a:pt x="56892" y="22959"/>
                    <a:pt x="61985" y="20943"/>
                    <a:pt x="61903" y="17446"/>
                  </a:cubicBezTo>
                  <a:cubicBezTo>
                    <a:pt x="61851" y="15056"/>
                    <a:pt x="59622" y="14462"/>
                    <a:pt x="57250" y="14462"/>
                  </a:cubicBezTo>
                  <a:cubicBezTo>
                    <a:pt x="56961" y="14462"/>
                    <a:pt x="56669" y="14471"/>
                    <a:pt x="56379" y="14486"/>
                  </a:cubicBezTo>
                  <a:cubicBezTo>
                    <a:pt x="58226" y="11913"/>
                    <a:pt x="59866" y="8716"/>
                    <a:pt x="57978" y="6315"/>
                  </a:cubicBezTo>
                  <a:cubicBezTo>
                    <a:pt x="57159" y="5272"/>
                    <a:pt x="55878" y="4778"/>
                    <a:pt x="54584" y="4778"/>
                  </a:cubicBezTo>
                  <a:cubicBezTo>
                    <a:pt x="54298" y="4778"/>
                    <a:pt x="54011" y="4803"/>
                    <a:pt x="53728" y="4850"/>
                  </a:cubicBezTo>
                  <a:cubicBezTo>
                    <a:pt x="51813" y="5175"/>
                    <a:pt x="50380" y="6536"/>
                    <a:pt x="48948" y="7741"/>
                  </a:cubicBezTo>
                  <a:cubicBezTo>
                    <a:pt x="49030" y="6995"/>
                    <a:pt x="48941" y="6231"/>
                    <a:pt x="48600" y="5469"/>
                  </a:cubicBezTo>
                  <a:cubicBezTo>
                    <a:pt x="47792" y="3660"/>
                    <a:pt x="46261" y="3051"/>
                    <a:pt x="44602" y="3051"/>
                  </a:cubicBezTo>
                  <a:cubicBezTo>
                    <a:pt x="44597" y="3051"/>
                    <a:pt x="44591" y="3051"/>
                    <a:pt x="44585" y="3051"/>
                  </a:cubicBezTo>
                  <a:cubicBezTo>
                    <a:pt x="44585" y="3008"/>
                    <a:pt x="44588" y="2967"/>
                    <a:pt x="44585" y="2924"/>
                  </a:cubicBezTo>
                  <a:cubicBezTo>
                    <a:pt x="44538" y="1663"/>
                    <a:pt x="43841" y="709"/>
                    <a:pt x="42654" y="303"/>
                  </a:cubicBezTo>
                  <a:cubicBezTo>
                    <a:pt x="42324" y="190"/>
                    <a:pt x="42002" y="139"/>
                    <a:pt x="41688" y="139"/>
                  </a:cubicBezTo>
                  <a:cubicBezTo>
                    <a:pt x="39731" y="139"/>
                    <a:pt x="38109" y="2122"/>
                    <a:pt x="37022" y="3568"/>
                  </a:cubicBezTo>
                  <a:cubicBezTo>
                    <a:pt x="34063" y="7506"/>
                    <a:pt x="32684" y="12520"/>
                    <a:pt x="29425" y="16249"/>
                  </a:cubicBezTo>
                  <a:cubicBezTo>
                    <a:pt x="27077" y="15113"/>
                    <a:pt x="24859" y="13851"/>
                    <a:pt x="22841" y="11999"/>
                  </a:cubicBezTo>
                  <a:cubicBezTo>
                    <a:pt x="19963" y="9356"/>
                    <a:pt x="18084" y="5923"/>
                    <a:pt x="15394" y="3125"/>
                  </a:cubicBezTo>
                  <a:cubicBezTo>
                    <a:pt x="14038" y="1715"/>
                    <a:pt x="11819" y="0"/>
                    <a:pt x="98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80" name="Google Shape;9380;p32"/>
            <p:cNvSpPr/>
            <p:nvPr/>
          </p:nvSpPr>
          <p:spPr>
            <a:xfrm>
              <a:off x="-844538" y="1896332"/>
              <a:ext cx="1633774" cy="1717078"/>
            </a:xfrm>
            <a:custGeom>
              <a:avLst/>
              <a:gdLst/>
              <a:ahLst/>
              <a:cxnLst/>
              <a:rect l="l" t="t" r="r" b="b"/>
              <a:pathLst>
                <a:path w="47618" h="50046" extrusionOk="0">
                  <a:moveTo>
                    <a:pt x="18943" y="1"/>
                  </a:moveTo>
                  <a:cubicBezTo>
                    <a:pt x="15927" y="1"/>
                    <a:pt x="15215" y="5789"/>
                    <a:pt x="15070" y="7890"/>
                  </a:cubicBezTo>
                  <a:cubicBezTo>
                    <a:pt x="14825" y="11449"/>
                    <a:pt x="15663" y="15106"/>
                    <a:pt x="17565" y="18138"/>
                  </a:cubicBezTo>
                  <a:cubicBezTo>
                    <a:pt x="18584" y="19761"/>
                    <a:pt x="20120" y="21554"/>
                    <a:pt x="21902" y="22776"/>
                  </a:cubicBezTo>
                  <a:cubicBezTo>
                    <a:pt x="19250" y="23045"/>
                    <a:pt x="16545" y="24014"/>
                    <a:pt x="14279" y="25076"/>
                  </a:cubicBezTo>
                  <a:cubicBezTo>
                    <a:pt x="10796" y="26708"/>
                    <a:pt x="7691" y="29159"/>
                    <a:pt x="5286" y="32158"/>
                  </a:cubicBezTo>
                  <a:cubicBezTo>
                    <a:pt x="3185" y="34778"/>
                    <a:pt x="0" y="39631"/>
                    <a:pt x="3954" y="42179"/>
                  </a:cubicBezTo>
                  <a:cubicBezTo>
                    <a:pt x="4836" y="42747"/>
                    <a:pt x="5699" y="42988"/>
                    <a:pt x="6530" y="42988"/>
                  </a:cubicBezTo>
                  <a:cubicBezTo>
                    <a:pt x="6712" y="42988"/>
                    <a:pt x="6892" y="42976"/>
                    <a:pt x="7071" y="42954"/>
                  </a:cubicBezTo>
                  <a:lnTo>
                    <a:pt x="7071" y="42954"/>
                  </a:lnTo>
                  <a:cubicBezTo>
                    <a:pt x="6718" y="44393"/>
                    <a:pt x="6466" y="45983"/>
                    <a:pt x="6768" y="47346"/>
                  </a:cubicBezTo>
                  <a:cubicBezTo>
                    <a:pt x="7109" y="48891"/>
                    <a:pt x="8362" y="50025"/>
                    <a:pt x="9879" y="50025"/>
                  </a:cubicBezTo>
                  <a:cubicBezTo>
                    <a:pt x="10145" y="50025"/>
                    <a:pt x="10418" y="49990"/>
                    <a:pt x="10696" y="49917"/>
                  </a:cubicBezTo>
                  <a:cubicBezTo>
                    <a:pt x="12562" y="49427"/>
                    <a:pt x="13332" y="47663"/>
                    <a:pt x="13781" y="45964"/>
                  </a:cubicBezTo>
                  <a:cubicBezTo>
                    <a:pt x="14687" y="42536"/>
                    <a:pt x="15630" y="39047"/>
                    <a:pt x="17093" y="35803"/>
                  </a:cubicBezTo>
                  <a:lnTo>
                    <a:pt x="17093" y="35803"/>
                  </a:lnTo>
                  <a:cubicBezTo>
                    <a:pt x="16515" y="38342"/>
                    <a:pt x="16432" y="40978"/>
                    <a:pt x="16838" y="43588"/>
                  </a:cubicBezTo>
                  <a:cubicBezTo>
                    <a:pt x="17153" y="45602"/>
                    <a:pt x="18204" y="50046"/>
                    <a:pt x="20830" y="50046"/>
                  </a:cubicBezTo>
                  <a:cubicBezTo>
                    <a:pt x="21214" y="50046"/>
                    <a:pt x="21631" y="49951"/>
                    <a:pt x="22084" y="49740"/>
                  </a:cubicBezTo>
                  <a:cubicBezTo>
                    <a:pt x="23699" y="48989"/>
                    <a:pt x="24011" y="47175"/>
                    <a:pt x="23894" y="45583"/>
                  </a:cubicBezTo>
                  <a:cubicBezTo>
                    <a:pt x="23858" y="45092"/>
                    <a:pt x="23845" y="44629"/>
                    <a:pt x="23865" y="44181"/>
                  </a:cubicBezTo>
                  <a:lnTo>
                    <a:pt x="23865" y="44181"/>
                  </a:lnTo>
                  <a:cubicBezTo>
                    <a:pt x="23882" y="44230"/>
                    <a:pt x="23898" y="44279"/>
                    <a:pt x="23918" y="44329"/>
                  </a:cubicBezTo>
                  <a:cubicBezTo>
                    <a:pt x="24411" y="45604"/>
                    <a:pt x="25045" y="47165"/>
                    <a:pt x="26216" y="47972"/>
                  </a:cubicBezTo>
                  <a:cubicBezTo>
                    <a:pt x="26702" y="48307"/>
                    <a:pt x="27255" y="48476"/>
                    <a:pt x="27806" y="48476"/>
                  </a:cubicBezTo>
                  <a:cubicBezTo>
                    <a:pt x="28453" y="48476"/>
                    <a:pt x="29095" y="48242"/>
                    <a:pt x="29619" y="47767"/>
                  </a:cubicBezTo>
                  <a:cubicBezTo>
                    <a:pt x="30798" y="46698"/>
                    <a:pt x="30862" y="45031"/>
                    <a:pt x="30919" y="43552"/>
                  </a:cubicBezTo>
                  <a:cubicBezTo>
                    <a:pt x="31001" y="41397"/>
                    <a:pt x="30877" y="39251"/>
                    <a:pt x="30565" y="37136"/>
                  </a:cubicBezTo>
                  <a:lnTo>
                    <a:pt x="30565" y="37136"/>
                  </a:lnTo>
                  <a:cubicBezTo>
                    <a:pt x="31234" y="39692"/>
                    <a:pt x="31756" y="42293"/>
                    <a:pt x="32673" y="44763"/>
                  </a:cubicBezTo>
                  <a:cubicBezTo>
                    <a:pt x="33413" y="46755"/>
                    <a:pt x="35237" y="48619"/>
                    <a:pt x="37244" y="48619"/>
                  </a:cubicBezTo>
                  <a:cubicBezTo>
                    <a:pt x="38004" y="48619"/>
                    <a:pt x="38791" y="48351"/>
                    <a:pt x="39555" y="47721"/>
                  </a:cubicBezTo>
                  <a:cubicBezTo>
                    <a:pt x="40820" y="46680"/>
                    <a:pt x="41279" y="45369"/>
                    <a:pt x="41286" y="43988"/>
                  </a:cubicBezTo>
                  <a:cubicBezTo>
                    <a:pt x="41898" y="44252"/>
                    <a:pt x="42537" y="44407"/>
                    <a:pt x="43190" y="44407"/>
                  </a:cubicBezTo>
                  <a:cubicBezTo>
                    <a:pt x="44019" y="44407"/>
                    <a:pt x="44870" y="44158"/>
                    <a:pt x="45714" y="43569"/>
                  </a:cubicBezTo>
                  <a:cubicBezTo>
                    <a:pt x="47075" y="42626"/>
                    <a:pt x="47618" y="40948"/>
                    <a:pt x="47310" y="39343"/>
                  </a:cubicBezTo>
                  <a:cubicBezTo>
                    <a:pt x="46968" y="37570"/>
                    <a:pt x="45717" y="36182"/>
                    <a:pt x="44523" y="34904"/>
                  </a:cubicBezTo>
                  <a:cubicBezTo>
                    <a:pt x="39461" y="29483"/>
                    <a:pt x="32994" y="25371"/>
                    <a:pt x="25906" y="23162"/>
                  </a:cubicBezTo>
                  <a:cubicBezTo>
                    <a:pt x="25735" y="23023"/>
                    <a:pt x="25528" y="22917"/>
                    <a:pt x="25272" y="22872"/>
                  </a:cubicBezTo>
                  <a:cubicBezTo>
                    <a:pt x="25014" y="22824"/>
                    <a:pt x="24753" y="22790"/>
                    <a:pt x="24489" y="22765"/>
                  </a:cubicBezTo>
                  <a:cubicBezTo>
                    <a:pt x="24365" y="22651"/>
                    <a:pt x="24240" y="22535"/>
                    <a:pt x="24115" y="22420"/>
                  </a:cubicBezTo>
                  <a:cubicBezTo>
                    <a:pt x="25551" y="21501"/>
                    <a:pt x="26182" y="19830"/>
                    <a:pt x="26852" y="18319"/>
                  </a:cubicBezTo>
                  <a:cubicBezTo>
                    <a:pt x="27481" y="16897"/>
                    <a:pt x="28050" y="15444"/>
                    <a:pt x="28479" y="13950"/>
                  </a:cubicBezTo>
                  <a:cubicBezTo>
                    <a:pt x="29337" y="10965"/>
                    <a:pt x="30043" y="7522"/>
                    <a:pt x="29740" y="4402"/>
                  </a:cubicBezTo>
                  <a:cubicBezTo>
                    <a:pt x="29560" y="2559"/>
                    <a:pt x="28341" y="1048"/>
                    <a:pt x="26789" y="1048"/>
                  </a:cubicBezTo>
                  <a:cubicBezTo>
                    <a:pt x="26189" y="1048"/>
                    <a:pt x="25540" y="1274"/>
                    <a:pt x="24881" y="1793"/>
                  </a:cubicBezTo>
                  <a:cubicBezTo>
                    <a:pt x="23788" y="2657"/>
                    <a:pt x="22985" y="3872"/>
                    <a:pt x="22438" y="5211"/>
                  </a:cubicBezTo>
                  <a:cubicBezTo>
                    <a:pt x="22235" y="4602"/>
                    <a:pt x="22034" y="3993"/>
                    <a:pt x="21831" y="3383"/>
                  </a:cubicBezTo>
                  <a:cubicBezTo>
                    <a:pt x="21389" y="2057"/>
                    <a:pt x="20947" y="269"/>
                    <a:pt x="19307" y="28"/>
                  </a:cubicBezTo>
                  <a:cubicBezTo>
                    <a:pt x="19182" y="10"/>
                    <a:pt x="19061" y="1"/>
                    <a:pt x="189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81" name="Google Shape;9381;p32"/>
            <p:cNvSpPr/>
            <p:nvPr/>
          </p:nvSpPr>
          <p:spPr>
            <a:xfrm>
              <a:off x="213035" y="2285751"/>
              <a:ext cx="479139" cy="469395"/>
            </a:xfrm>
            <a:custGeom>
              <a:avLst/>
              <a:gdLst/>
              <a:ahLst/>
              <a:cxnLst/>
              <a:rect l="l" t="t" r="r" b="b"/>
              <a:pathLst>
                <a:path w="13965" h="13681" extrusionOk="0">
                  <a:moveTo>
                    <a:pt x="12790" y="1"/>
                  </a:moveTo>
                  <a:cubicBezTo>
                    <a:pt x="11903" y="1031"/>
                    <a:pt x="11012" y="2061"/>
                    <a:pt x="10142" y="3104"/>
                  </a:cubicBezTo>
                  <a:cubicBezTo>
                    <a:pt x="8542" y="5025"/>
                    <a:pt x="6920" y="6928"/>
                    <a:pt x="5290" y="8824"/>
                  </a:cubicBezTo>
                  <a:cubicBezTo>
                    <a:pt x="3870" y="10480"/>
                    <a:pt x="2446" y="12855"/>
                    <a:pt x="180" y="13394"/>
                  </a:cubicBezTo>
                  <a:cubicBezTo>
                    <a:pt x="1" y="13436"/>
                    <a:pt x="60" y="13680"/>
                    <a:pt x="227" y="13680"/>
                  </a:cubicBezTo>
                  <a:cubicBezTo>
                    <a:pt x="234" y="13680"/>
                    <a:pt x="242" y="13680"/>
                    <a:pt x="249" y="13679"/>
                  </a:cubicBezTo>
                  <a:cubicBezTo>
                    <a:pt x="2211" y="13439"/>
                    <a:pt x="3437" y="11891"/>
                    <a:pt x="4725" y="10546"/>
                  </a:cubicBezTo>
                  <a:cubicBezTo>
                    <a:pt x="6568" y="8618"/>
                    <a:pt x="8366" y="6649"/>
                    <a:pt x="10213" y="4724"/>
                  </a:cubicBezTo>
                  <a:cubicBezTo>
                    <a:pt x="11471" y="3413"/>
                    <a:pt x="12716" y="2089"/>
                    <a:pt x="13964" y="770"/>
                  </a:cubicBezTo>
                  <a:lnTo>
                    <a:pt x="13964" y="770"/>
                  </a:lnTo>
                  <a:cubicBezTo>
                    <a:pt x="13610" y="1064"/>
                    <a:pt x="13265" y="1364"/>
                    <a:pt x="12917" y="1655"/>
                  </a:cubicBezTo>
                  <a:cubicBezTo>
                    <a:pt x="12977" y="1109"/>
                    <a:pt x="12946" y="556"/>
                    <a:pt x="12790" y="1"/>
                  </a:cubicBezTo>
                  <a:close/>
                </a:path>
              </a:pathLst>
            </a:custGeom>
            <a:solidFill>
              <a:srgbClr val="000000">
                <a:alpha val="18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82" name="Google Shape;9382;p32"/>
            <p:cNvSpPr/>
            <p:nvPr/>
          </p:nvSpPr>
          <p:spPr>
            <a:xfrm>
              <a:off x="-678649" y="2077352"/>
              <a:ext cx="400363" cy="562958"/>
            </a:xfrm>
            <a:custGeom>
              <a:avLst/>
              <a:gdLst/>
              <a:ahLst/>
              <a:cxnLst/>
              <a:rect l="l" t="t" r="r" b="b"/>
              <a:pathLst>
                <a:path w="11669" h="16408" extrusionOk="0">
                  <a:moveTo>
                    <a:pt x="1" y="1"/>
                  </a:moveTo>
                  <a:lnTo>
                    <a:pt x="1" y="1"/>
                  </a:lnTo>
                  <a:cubicBezTo>
                    <a:pt x="765" y="2879"/>
                    <a:pt x="2010" y="5626"/>
                    <a:pt x="3614" y="8144"/>
                  </a:cubicBezTo>
                  <a:cubicBezTo>
                    <a:pt x="4696" y="9839"/>
                    <a:pt x="5937" y="11439"/>
                    <a:pt x="7331" y="12887"/>
                  </a:cubicBezTo>
                  <a:cubicBezTo>
                    <a:pt x="8094" y="13679"/>
                    <a:pt x="8913" y="14418"/>
                    <a:pt x="9768" y="15112"/>
                  </a:cubicBezTo>
                  <a:cubicBezTo>
                    <a:pt x="10083" y="15369"/>
                    <a:pt x="10496" y="15607"/>
                    <a:pt x="10774" y="15900"/>
                  </a:cubicBezTo>
                  <a:cubicBezTo>
                    <a:pt x="10824" y="15970"/>
                    <a:pt x="10866" y="16024"/>
                    <a:pt x="10903" y="16070"/>
                  </a:cubicBezTo>
                  <a:lnTo>
                    <a:pt x="10305" y="16005"/>
                  </a:lnTo>
                  <a:cubicBezTo>
                    <a:pt x="10299" y="16005"/>
                    <a:pt x="10294" y="16004"/>
                    <a:pt x="10288" y="16004"/>
                  </a:cubicBezTo>
                  <a:cubicBezTo>
                    <a:pt x="10145" y="16004"/>
                    <a:pt x="10147" y="16236"/>
                    <a:pt x="10299" y="16255"/>
                  </a:cubicBezTo>
                  <a:cubicBezTo>
                    <a:pt x="10702" y="16305"/>
                    <a:pt x="11103" y="16356"/>
                    <a:pt x="11506" y="16406"/>
                  </a:cubicBezTo>
                  <a:cubicBezTo>
                    <a:pt x="11513" y="16407"/>
                    <a:pt x="11520" y="16407"/>
                    <a:pt x="11526" y="16407"/>
                  </a:cubicBezTo>
                  <a:cubicBezTo>
                    <a:pt x="11657" y="16407"/>
                    <a:pt x="11668" y="16223"/>
                    <a:pt x="11579" y="16155"/>
                  </a:cubicBezTo>
                  <a:cubicBezTo>
                    <a:pt x="6135" y="12092"/>
                    <a:pt x="2413" y="6425"/>
                    <a:pt x="440" y="52"/>
                  </a:cubicBezTo>
                  <a:cubicBezTo>
                    <a:pt x="293" y="28"/>
                    <a:pt x="146" y="12"/>
                    <a:pt x="1" y="1"/>
                  </a:cubicBezTo>
                  <a:close/>
                </a:path>
              </a:pathLst>
            </a:custGeom>
            <a:solidFill>
              <a:srgbClr val="000000">
                <a:alpha val="18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83" name="Google Shape;9383;p32"/>
            <p:cNvSpPr/>
            <p:nvPr/>
          </p:nvSpPr>
          <p:spPr>
            <a:xfrm>
              <a:off x="308726" y="2304828"/>
              <a:ext cx="675770" cy="468160"/>
            </a:xfrm>
            <a:custGeom>
              <a:avLst/>
              <a:gdLst/>
              <a:ahLst/>
              <a:cxnLst/>
              <a:rect l="l" t="t" r="r" b="b"/>
              <a:pathLst>
                <a:path w="19696" h="13645" extrusionOk="0">
                  <a:moveTo>
                    <a:pt x="19386" y="0"/>
                  </a:moveTo>
                  <a:cubicBezTo>
                    <a:pt x="18962" y="421"/>
                    <a:pt x="18530" y="830"/>
                    <a:pt x="18086" y="1221"/>
                  </a:cubicBezTo>
                  <a:cubicBezTo>
                    <a:pt x="16347" y="2754"/>
                    <a:pt x="14544" y="4213"/>
                    <a:pt x="12684" y="5600"/>
                  </a:cubicBezTo>
                  <a:cubicBezTo>
                    <a:pt x="10718" y="7067"/>
                    <a:pt x="8692" y="8451"/>
                    <a:pt x="6605" y="9742"/>
                  </a:cubicBezTo>
                  <a:cubicBezTo>
                    <a:pt x="5552" y="10394"/>
                    <a:pt x="4487" y="11021"/>
                    <a:pt x="3406" y="11624"/>
                  </a:cubicBezTo>
                  <a:cubicBezTo>
                    <a:pt x="2866" y="11926"/>
                    <a:pt x="2323" y="12222"/>
                    <a:pt x="1776" y="12511"/>
                  </a:cubicBezTo>
                  <a:cubicBezTo>
                    <a:pt x="1504" y="12655"/>
                    <a:pt x="1230" y="12799"/>
                    <a:pt x="955" y="12940"/>
                  </a:cubicBezTo>
                  <a:cubicBezTo>
                    <a:pt x="750" y="13081"/>
                    <a:pt x="613" y="13151"/>
                    <a:pt x="543" y="13151"/>
                  </a:cubicBezTo>
                  <a:cubicBezTo>
                    <a:pt x="403" y="13151"/>
                    <a:pt x="531" y="12871"/>
                    <a:pt x="928" y="12308"/>
                  </a:cubicBezTo>
                  <a:cubicBezTo>
                    <a:pt x="1057" y="12228"/>
                    <a:pt x="983" y="12042"/>
                    <a:pt x="866" y="12042"/>
                  </a:cubicBezTo>
                  <a:cubicBezTo>
                    <a:pt x="844" y="12042"/>
                    <a:pt x="821" y="12048"/>
                    <a:pt x="797" y="12063"/>
                  </a:cubicBezTo>
                  <a:cubicBezTo>
                    <a:pt x="240" y="12400"/>
                    <a:pt x="1" y="12839"/>
                    <a:pt x="49" y="13490"/>
                  </a:cubicBezTo>
                  <a:cubicBezTo>
                    <a:pt x="56" y="13579"/>
                    <a:pt x="122" y="13645"/>
                    <a:pt x="202" y="13645"/>
                  </a:cubicBezTo>
                  <a:cubicBezTo>
                    <a:pt x="224" y="13645"/>
                    <a:pt x="248" y="13640"/>
                    <a:pt x="271" y="13628"/>
                  </a:cubicBezTo>
                  <a:cubicBezTo>
                    <a:pt x="4730" y="11456"/>
                    <a:pt x="9003" y="8915"/>
                    <a:pt x="13009" y="5993"/>
                  </a:cubicBezTo>
                  <a:cubicBezTo>
                    <a:pt x="14957" y="4574"/>
                    <a:pt x="16839" y="3067"/>
                    <a:pt x="18653" y="1484"/>
                  </a:cubicBezTo>
                  <a:cubicBezTo>
                    <a:pt x="18993" y="1187"/>
                    <a:pt x="19342" y="887"/>
                    <a:pt x="19696" y="585"/>
                  </a:cubicBezTo>
                  <a:cubicBezTo>
                    <a:pt x="19612" y="385"/>
                    <a:pt x="19508" y="190"/>
                    <a:pt x="19386" y="0"/>
                  </a:cubicBezTo>
                  <a:close/>
                </a:path>
              </a:pathLst>
            </a:custGeom>
            <a:solidFill>
              <a:srgbClr val="000000">
                <a:alpha val="18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84" name="Google Shape;9384;p32"/>
            <p:cNvSpPr/>
            <p:nvPr/>
          </p:nvSpPr>
          <p:spPr>
            <a:xfrm>
              <a:off x="-983322" y="2110907"/>
              <a:ext cx="685514" cy="644376"/>
            </a:xfrm>
            <a:custGeom>
              <a:avLst/>
              <a:gdLst/>
              <a:ahLst/>
              <a:cxnLst/>
              <a:rect l="l" t="t" r="r" b="b"/>
              <a:pathLst>
                <a:path w="19980" h="18781" extrusionOk="0">
                  <a:moveTo>
                    <a:pt x="6359" y="0"/>
                  </a:moveTo>
                  <a:cubicBezTo>
                    <a:pt x="6195" y="170"/>
                    <a:pt x="6036" y="364"/>
                    <a:pt x="5886" y="584"/>
                  </a:cubicBezTo>
                  <a:cubicBezTo>
                    <a:pt x="4713" y="2307"/>
                    <a:pt x="4910" y="4008"/>
                    <a:pt x="5533" y="5675"/>
                  </a:cubicBezTo>
                  <a:cubicBezTo>
                    <a:pt x="5228" y="5514"/>
                    <a:pt x="4919" y="5370"/>
                    <a:pt x="4614" y="5245"/>
                  </a:cubicBezTo>
                  <a:lnTo>
                    <a:pt x="4614" y="5245"/>
                  </a:lnTo>
                  <a:cubicBezTo>
                    <a:pt x="5808" y="7468"/>
                    <a:pt x="7218" y="9589"/>
                    <a:pt x="8807" y="11548"/>
                  </a:cubicBezTo>
                  <a:cubicBezTo>
                    <a:pt x="9575" y="12494"/>
                    <a:pt x="12283" y="15622"/>
                    <a:pt x="14825" y="17381"/>
                  </a:cubicBezTo>
                  <a:cubicBezTo>
                    <a:pt x="14259" y="17226"/>
                    <a:pt x="13692" y="17049"/>
                    <a:pt x="13130" y="16840"/>
                  </a:cubicBezTo>
                  <a:cubicBezTo>
                    <a:pt x="10777" y="15962"/>
                    <a:pt x="8562" y="14708"/>
                    <a:pt x="6604" y="13135"/>
                  </a:cubicBezTo>
                  <a:cubicBezTo>
                    <a:pt x="4823" y="11705"/>
                    <a:pt x="3249" y="10009"/>
                    <a:pt x="1968" y="8114"/>
                  </a:cubicBezTo>
                  <a:cubicBezTo>
                    <a:pt x="1469" y="7375"/>
                    <a:pt x="1013" y="6606"/>
                    <a:pt x="603" y="5815"/>
                  </a:cubicBezTo>
                  <a:cubicBezTo>
                    <a:pt x="496" y="5967"/>
                    <a:pt x="392" y="6128"/>
                    <a:pt x="301" y="6318"/>
                  </a:cubicBezTo>
                  <a:cubicBezTo>
                    <a:pt x="168" y="6597"/>
                    <a:pt x="70" y="6889"/>
                    <a:pt x="0" y="7187"/>
                  </a:cubicBezTo>
                  <a:cubicBezTo>
                    <a:pt x="331" y="7753"/>
                    <a:pt x="683" y="8307"/>
                    <a:pt x="1059" y="8845"/>
                  </a:cubicBezTo>
                  <a:cubicBezTo>
                    <a:pt x="2392" y="10752"/>
                    <a:pt x="3984" y="12454"/>
                    <a:pt x="5805" y="13905"/>
                  </a:cubicBezTo>
                  <a:cubicBezTo>
                    <a:pt x="9258" y="16651"/>
                    <a:pt x="14053" y="18780"/>
                    <a:pt x="18595" y="18780"/>
                  </a:cubicBezTo>
                  <a:cubicBezTo>
                    <a:pt x="18974" y="18780"/>
                    <a:pt x="19351" y="18765"/>
                    <a:pt x="19725" y="18735"/>
                  </a:cubicBezTo>
                  <a:cubicBezTo>
                    <a:pt x="19899" y="18720"/>
                    <a:pt x="19980" y="18443"/>
                    <a:pt x="19775" y="18404"/>
                  </a:cubicBezTo>
                  <a:cubicBezTo>
                    <a:pt x="19464" y="18344"/>
                    <a:pt x="19155" y="18290"/>
                    <a:pt x="18847" y="18232"/>
                  </a:cubicBezTo>
                  <a:cubicBezTo>
                    <a:pt x="19048" y="18061"/>
                    <a:pt x="19222" y="17831"/>
                    <a:pt x="19369" y="17529"/>
                  </a:cubicBezTo>
                  <a:cubicBezTo>
                    <a:pt x="19392" y="17480"/>
                    <a:pt x="19376" y="17415"/>
                    <a:pt x="19317" y="17398"/>
                  </a:cubicBezTo>
                  <a:cubicBezTo>
                    <a:pt x="18688" y="17223"/>
                    <a:pt x="17994" y="16083"/>
                    <a:pt x="17538" y="15623"/>
                  </a:cubicBezTo>
                  <a:cubicBezTo>
                    <a:pt x="16734" y="14818"/>
                    <a:pt x="15914" y="14033"/>
                    <a:pt x="15123" y="13215"/>
                  </a:cubicBezTo>
                  <a:cubicBezTo>
                    <a:pt x="13630" y="11674"/>
                    <a:pt x="12196" y="10086"/>
                    <a:pt x="10914" y="8361"/>
                  </a:cubicBezTo>
                  <a:cubicBezTo>
                    <a:pt x="9650" y="6660"/>
                    <a:pt x="8543" y="4832"/>
                    <a:pt x="7587" y="2941"/>
                  </a:cubicBezTo>
                  <a:cubicBezTo>
                    <a:pt x="7107" y="1989"/>
                    <a:pt x="6727" y="996"/>
                    <a:pt x="6359" y="0"/>
                  </a:cubicBezTo>
                  <a:close/>
                </a:path>
              </a:pathLst>
            </a:custGeom>
            <a:solidFill>
              <a:srgbClr val="000000">
                <a:alpha val="18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85" name="Google Shape;9385;p32"/>
            <p:cNvSpPr/>
            <p:nvPr/>
          </p:nvSpPr>
          <p:spPr>
            <a:xfrm>
              <a:off x="300663" y="2580818"/>
              <a:ext cx="752521" cy="231181"/>
            </a:xfrm>
            <a:custGeom>
              <a:avLst/>
              <a:gdLst/>
              <a:ahLst/>
              <a:cxnLst/>
              <a:rect l="l" t="t" r="r" b="b"/>
              <a:pathLst>
                <a:path w="21933" h="6738" extrusionOk="0">
                  <a:moveTo>
                    <a:pt x="20837" y="1"/>
                  </a:moveTo>
                  <a:cubicBezTo>
                    <a:pt x="20388" y="241"/>
                    <a:pt x="19935" y="477"/>
                    <a:pt x="19478" y="705"/>
                  </a:cubicBezTo>
                  <a:cubicBezTo>
                    <a:pt x="17400" y="1740"/>
                    <a:pt x="15253" y="2647"/>
                    <a:pt x="13059" y="3407"/>
                  </a:cubicBezTo>
                  <a:cubicBezTo>
                    <a:pt x="10979" y="4128"/>
                    <a:pt x="8856" y="4738"/>
                    <a:pt x="6707" y="5215"/>
                  </a:cubicBezTo>
                  <a:cubicBezTo>
                    <a:pt x="4559" y="5693"/>
                    <a:pt x="2357" y="5879"/>
                    <a:pt x="214" y="6354"/>
                  </a:cubicBezTo>
                  <a:cubicBezTo>
                    <a:pt x="1" y="6399"/>
                    <a:pt x="39" y="6721"/>
                    <a:pt x="254" y="6729"/>
                  </a:cubicBezTo>
                  <a:cubicBezTo>
                    <a:pt x="420" y="6734"/>
                    <a:pt x="587" y="6737"/>
                    <a:pt x="754" y="6737"/>
                  </a:cubicBezTo>
                  <a:cubicBezTo>
                    <a:pt x="2792" y="6737"/>
                    <a:pt x="4893" y="6314"/>
                    <a:pt x="6872" y="5915"/>
                  </a:cubicBezTo>
                  <a:cubicBezTo>
                    <a:pt x="9109" y="5463"/>
                    <a:pt x="11313" y="4872"/>
                    <a:pt x="13471" y="4131"/>
                  </a:cubicBezTo>
                  <a:cubicBezTo>
                    <a:pt x="15515" y="3429"/>
                    <a:pt x="17518" y="2614"/>
                    <a:pt x="19466" y="1678"/>
                  </a:cubicBezTo>
                  <a:cubicBezTo>
                    <a:pt x="20300" y="1277"/>
                    <a:pt x="21120" y="851"/>
                    <a:pt x="21932" y="410"/>
                  </a:cubicBezTo>
                  <a:cubicBezTo>
                    <a:pt x="21606" y="232"/>
                    <a:pt x="21236" y="99"/>
                    <a:pt x="20837" y="1"/>
                  </a:cubicBezTo>
                  <a:close/>
                </a:path>
              </a:pathLst>
            </a:custGeom>
            <a:solidFill>
              <a:srgbClr val="000000">
                <a:alpha val="18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86" name="Google Shape;9386;p32"/>
            <p:cNvSpPr/>
            <p:nvPr/>
          </p:nvSpPr>
          <p:spPr>
            <a:xfrm>
              <a:off x="-280824" y="2991167"/>
              <a:ext cx="208056" cy="622383"/>
            </a:xfrm>
            <a:custGeom>
              <a:avLst/>
              <a:gdLst/>
              <a:ahLst/>
              <a:cxnLst/>
              <a:rect l="l" t="t" r="r" b="b"/>
              <a:pathLst>
                <a:path w="6064" h="18140" extrusionOk="0">
                  <a:moveTo>
                    <a:pt x="2177" y="0"/>
                  </a:moveTo>
                  <a:cubicBezTo>
                    <a:pt x="2116" y="0"/>
                    <a:pt x="2051" y="29"/>
                    <a:pt x="2003" y="90"/>
                  </a:cubicBezTo>
                  <a:cubicBezTo>
                    <a:pt x="1095" y="1241"/>
                    <a:pt x="670" y="2990"/>
                    <a:pt x="410" y="4486"/>
                  </a:cubicBezTo>
                  <a:cubicBezTo>
                    <a:pt x="492" y="4290"/>
                    <a:pt x="572" y="4092"/>
                    <a:pt x="662" y="3897"/>
                  </a:cubicBezTo>
                  <a:lnTo>
                    <a:pt x="662" y="3897"/>
                  </a:lnTo>
                  <a:cubicBezTo>
                    <a:pt x="83" y="6436"/>
                    <a:pt x="1" y="9072"/>
                    <a:pt x="407" y="11681"/>
                  </a:cubicBezTo>
                  <a:cubicBezTo>
                    <a:pt x="721" y="13695"/>
                    <a:pt x="1773" y="18140"/>
                    <a:pt x="4400" y="18140"/>
                  </a:cubicBezTo>
                  <a:cubicBezTo>
                    <a:pt x="4783" y="18140"/>
                    <a:pt x="5200" y="18045"/>
                    <a:pt x="5653" y="17834"/>
                  </a:cubicBezTo>
                  <a:cubicBezTo>
                    <a:pt x="5803" y="17765"/>
                    <a:pt x="5935" y="17683"/>
                    <a:pt x="6063" y="17598"/>
                  </a:cubicBezTo>
                  <a:cubicBezTo>
                    <a:pt x="5613" y="16913"/>
                    <a:pt x="5198" y="16202"/>
                    <a:pt x="4827" y="15469"/>
                  </a:cubicBezTo>
                  <a:cubicBezTo>
                    <a:pt x="4044" y="13929"/>
                    <a:pt x="3412" y="12262"/>
                    <a:pt x="2986" y="10586"/>
                  </a:cubicBezTo>
                  <a:cubicBezTo>
                    <a:pt x="2564" y="8927"/>
                    <a:pt x="2339" y="7241"/>
                    <a:pt x="2202" y="5537"/>
                  </a:cubicBezTo>
                  <a:cubicBezTo>
                    <a:pt x="2060" y="3749"/>
                    <a:pt x="2508" y="1959"/>
                    <a:pt x="2372" y="197"/>
                  </a:cubicBezTo>
                  <a:cubicBezTo>
                    <a:pt x="2362" y="71"/>
                    <a:pt x="2273" y="0"/>
                    <a:pt x="2177" y="0"/>
                  </a:cubicBezTo>
                  <a:close/>
                </a:path>
              </a:pathLst>
            </a:custGeom>
            <a:solidFill>
              <a:srgbClr val="000000">
                <a:alpha val="18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87" name="Google Shape;9387;p32"/>
            <p:cNvSpPr/>
            <p:nvPr/>
          </p:nvSpPr>
          <p:spPr>
            <a:xfrm>
              <a:off x="167197" y="2973634"/>
              <a:ext cx="389075" cy="524291"/>
            </a:xfrm>
            <a:custGeom>
              <a:avLst/>
              <a:gdLst/>
              <a:ahLst/>
              <a:cxnLst/>
              <a:rect l="l" t="t" r="r" b="b"/>
              <a:pathLst>
                <a:path w="11340" h="15281" extrusionOk="0">
                  <a:moveTo>
                    <a:pt x="194" y="1"/>
                  </a:moveTo>
                  <a:cubicBezTo>
                    <a:pt x="92" y="1"/>
                    <a:pt x="1" y="121"/>
                    <a:pt x="98" y="205"/>
                  </a:cubicBezTo>
                  <a:cubicBezTo>
                    <a:pt x="4858" y="4374"/>
                    <a:pt x="8582" y="9510"/>
                    <a:pt x="11026" y="15281"/>
                  </a:cubicBezTo>
                  <a:cubicBezTo>
                    <a:pt x="11146" y="15101"/>
                    <a:pt x="11248" y="14916"/>
                    <a:pt x="11339" y="14725"/>
                  </a:cubicBezTo>
                  <a:cubicBezTo>
                    <a:pt x="8863" y="9050"/>
                    <a:pt x="5080" y="3975"/>
                    <a:pt x="277" y="31"/>
                  </a:cubicBezTo>
                  <a:cubicBezTo>
                    <a:pt x="251" y="10"/>
                    <a:pt x="222" y="1"/>
                    <a:pt x="194" y="1"/>
                  </a:cubicBezTo>
                  <a:close/>
                </a:path>
              </a:pathLst>
            </a:custGeom>
            <a:solidFill>
              <a:srgbClr val="000000">
                <a:alpha val="18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88" name="Google Shape;9388;p32"/>
            <p:cNvSpPr/>
            <p:nvPr/>
          </p:nvSpPr>
          <p:spPr>
            <a:xfrm>
              <a:off x="-567587" y="2968796"/>
              <a:ext cx="326528" cy="632779"/>
            </a:xfrm>
            <a:custGeom>
              <a:avLst/>
              <a:gdLst/>
              <a:ahLst/>
              <a:cxnLst/>
              <a:rect l="l" t="t" r="r" b="b"/>
              <a:pathLst>
                <a:path w="9517" h="18443" extrusionOk="0">
                  <a:moveTo>
                    <a:pt x="9407" y="1"/>
                  </a:moveTo>
                  <a:cubicBezTo>
                    <a:pt x="9393" y="1"/>
                    <a:pt x="9378" y="5"/>
                    <a:pt x="9362" y="15"/>
                  </a:cubicBezTo>
                  <a:cubicBezTo>
                    <a:pt x="6083" y="2164"/>
                    <a:pt x="3614" y="6182"/>
                    <a:pt x="2093" y="9704"/>
                  </a:cubicBezTo>
                  <a:cubicBezTo>
                    <a:pt x="936" y="12380"/>
                    <a:pt x="205" y="15252"/>
                    <a:pt x="1" y="18160"/>
                  </a:cubicBezTo>
                  <a:cubicBezTo>
                    <a:pt x="143" y="18267"/>
                    <a:pt x="294" y="18362"/>
                    <a:pt x="454" y="18442"/>
                  </a:cubicBezTo>
                  <a:cubicBezTo>
                    <a:pt x="668" y="15635"/>
                    <a:pt x="1275" y="12878"/>
                    <a:pt x="2343" y="10237"/>
                  </a:cubicBezTo>
                  <a:cubicBezTo>
                    <a:pt x="3123" y="8318"/>
                    <a:pt x="4127" y="6484"/>
                    <a:pt x="5331" y="4796"/>
                  </a:cubicBezTo>
                  <a:cubicBezTo>
                    <a:pt x="6559" y="3077"/>
                    <a:pt x="8067" y="1715"/>
                    <a:pt x="9466" y="157"/>
                  </a:cubicBezTo>
                  <a:cubicBezTo>
                    <a:pt x="9516" y="99"/>
                    <a:pt x="9474" y="1"/>
                    <a:pt x="9407" y="1"/>
                  </a:cubicBezTo>
                  <a:close/>
                </a:path>
              </a:pathLst>
            </a:custGeom>
            <a:solidFill>
              <a:srgbClr val="000000">
                <a:alpha val="18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89" name="Google Shape;9389;p32"/>
            <p:cNvSpPr/>
            <p:nvPr/>
          </p:nvSpPr>
          <p:spPr>
            <a:xfrm>
              <a:off x="-188907" y="1920143"/>
              <a:ext cx="66664" cy="622589"/>
            </a:xfrm>
            <a:custGeom>
              <a:avLst/>
              <a:gdLst/>
              <a:ahLst/>
              <a:cxnLst/>
              <a:rect l="l" t="t" r="r" b="b"/>
              <a:pathLst>
                <a:path w="1943" h="18146" extrusionOk="0">
                  <a:moveTo>
                    <a:pt x="1459" y="1"/>
                  </a:moveTo>
                  <a:cubicBezTo>
                    <a:pt x="1103" y="1671"/>
                    <a:pt x="838" y="3356"/>
                    <a:pt x="630" y="4993"/>
                  </a:cubicBezTo>
                  <a:cubicBezTo>
                    <a:pt x="82" y="9299"/>
                    <a:pt x="0" y="13781"/>
                    <a:pt x="756" y="18070"/>
                  </a:cubicBezTo>
                  <a:cubicBezTo>
                    <a:pt x="765" y="18121"/>
                    <a:pt x="811" y="18145"/>
                    <a:pt x="856" y="18145"/>
                  </a:cubicBezTo>
                  <a:cubicBezTo>
                    <a:pt x="910" y="18145"/>
                    <a:pt x="964" y="18111"/>
                    <a:pt x="959" y="18047"/>
                  </a:cubicBezTo>
                  <a:cubicBezTo>
                    <a:pt x="644" y="13841"/>
                    <a:pt x="519" y="9682"/>
                    <a:pt x="1038" y="5485"/>
                  </a:cubicBezTo>
                  <a:cubicBezTo>
                    <a:pt x="1240" y="3836"/>
                    <a:pt x="1558" y="2243"/>
                    <a:pt x="1942" y="672"/>
                  </a:cubicBezTo>
                  <a:cubicBezTo>
                    <a:pt x="1806" y="424"/>
                    <a:pt x="1646" y="196"/>
                    <a:pt x="1459" y="1"/>
                  </a:cubicBezTo>
                  <a:close/>
                </a:path>
              </a:pathLst>
            </a:custGeom>
            <a:solidFill>
              <a:srgbClr val="000000">
                <a:alpha val="18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90" name="Google Shape;9390;p32"/>
            <p:cNvSpPr/>
            <p:nvPr/>
          </p:nvSpPr>
          <p:spPr>
            <a:xfrm>
              <a:off x="-773139" y="2828297"/>
              <a:ext cx="576477" cy="508749"/>
            </a:xfrm>
            <a:custGeom>
              <a:avLst/>
              <a:gdLst/>
              <a:ahLst/>
              <a:cxnLst/>
              <a:rect l="l" t="t" r="r" b="b"/>
              <a:pathLst>
                <a:path w="16802" h="14828" extrusionOk="0">
                  <a:moveTo>
                    <a:pt x="16466" y="0"/>
                  </a:moveTo>
                  <a:cubicBezTo>
                    <a:pt x="16444" y="0"/>
                    <a:pt x="16422" y="4"/>
                    <a:pt x="16400" y="11"/>
                  </a:cubicBezTo>
                  <a:cubicBezTo>
                    <a:pt x="11842" y="1524"/>
                    <a:pt x="7568" y="4522"/>
                    <a:pt x="4063" y="7764"/>
                  </a:cubicBezTo>
                  <a:cubicBezTo>
                    <a:pt x="2624" y="9094"/>
                    <a:pt x="1270" y="10499"/>
                    <a:pt x="1" y="11987"/>
                  </a:cubicBezTo>
                  <a:cubicBezTo>
                    <a:pt x="61" y="13048"/>
                    <a:pt x="522" y="14034"/>
                    <a:pt x="1598" y="14828"/>
                  </a:cubicBezTo>
                  <a:cubicBezTo>
                    <a:pt x="2914" y="13022"/>
                    <a:pt x="4334" y="11283"/>
                    <a:pt x="5878" y="9666"/>
                  </a:cubicBezTo>
                  <a:cubicBezTo>
                    <a:pt x="7502" y="7963"/>
                    <a:pt x="9216" y="6376"/>
                    <a:pt x="10963" y="4806"/>
                  </a:cubicBezTo>
                  <a:cubicBezTo>
                    <a:pt x="12730" y="3217"/>
                    <a:pt x="14767" y="1908"/>
                    <a:pt x="16629" y="435"/>
                  </a:cubicBezTo>
                  <a:cubicBezTo>
                    <a:pt x="16802" y="298"/>
                    <a:pt x="16663" y="0"/>
                    <a:pt x="16466" y="0"/>
                  </a:cubicBezTo>
                  <a:close/>
                </a:path>
              </a:pathLst>
            </a:custGeom>
            <a:solidFill>
              <a:srgbClr val="000000">
                <a:alpha val="18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91" name="Google Shape;9391;p32"/>
            <p:cNvSpPr/>
            <p:nvPr/>
          </p:nvSpPr>
          <p:spPr>
            <a:xfrm>
              <a:off x="304334" y="2916919"/>
              <a:ext cx="408907" cy="489878"/>
            </a:xfrm>
            <a:custGeom>
              <a:avLst/>
              <a:gdLst/>
              <a:ahLst/>
              <a:cxnLst/>
              <a:rect l="l" t="t" r="r" b="b"/>
              <a:pathLst>
                <a:path w="11918" h="14278" extrusionOk="0">
                  <a:moveTo>
                    <a:pt x="33" y="1"/>
                  </a:moveTo>
                  <a:cubicBezTo>
                    <a:pt x="15" y="1"/>
                    <a:pt x="1" y="21"/>
                    <a:pt x="18" y="37"/>
                  </a:cubicBezTo>
                  <a:cubicBezTo>
                    <a:pt x="1311" y="1327"/>
                    <a:pt x="2820" y="2388"/>
                    <a:pt x="4114" y="3690"/>
                  </a:cubicBezTo>
                  <a:cubicBezTo>
                    <a:pt x="5358" y="4941"/>
                    <a:pt x="6526" y="6276"/>
                    <a:pt x="7586" y="7688"/>
                  </a:cubicBezTo>
                  <a:cubicBezTo>
                    <a:pt x="9131" y="9750"/>
                    <a:pt x="10384" y="11961"/>
                    <a:pt x="11440" y="14278"/>
                  </a:cubicBezTo>
                  <a:cubicBezTo>
                    <a:pt x="11598" y="14205"/>
                    <a:pt x="11759" y="14123"/>
                    <a:pt x="11917" y="14027"/>
                  </a:cubicBezTo>
                  <a:cubicBezTo>
                    <a:pt x="10931" y="11857"/>
                    <a:pt x="9700" y="9797"/>
                    <a:pt x="8298" y="7881"/>
                  </a:cubicBezTo>
                  <a:cubicBezTo>
                    <a:pt x="6173" y="4973"/>
                    <a:pt x="3333" y="1633"/>
                    <a:pt x="43" y="3"/>
                  </a:cubicBezTo>
                  <a:cubicBezTo>
                    <a:pt x="40" y="1"/>
                    <a:pt x="37" y="1"/>
                    <a:pt x="33" y="1"/>
                  </a:cubicBezTo>
                  <a:close/>
                </a:path>
              </a:pathLst>
            </a:custGeom>
            <a:solidFill>
              <a:srgbClr val="000000">
                <a:alpha val="18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92" name="Google Shape;9392;p32"/>
            <p:cNvSpPr/>
            <p:nvPr/>
          </p:nvSpPr>
          <p:spPr>
            <a:xfrm>
              <a:off x="-74655" y="1932392"/>
              <a:ext cx="151959" cy="591058"/>
            </a:xfrm>
            <a:custGeom>
              <a:avLst/>
              <a:gdLst/>
              <a:ahLst/>
              <a:cxnLst/>
              <a:rect l="l" t="t" r="r" b="b"/>
              <a:pathLst>
                <a:path w="4429" h="17227" extrusionOk="0">
                  <a:moveTo>
                    <a:pt x="4349" y="0"/>
                  </a:moveTo>
                  <a:cubicBezTo>
                    <a:pt x="4149" y="0"/>
                    <a:pt x="3943" y="24"/>
                    <a:pt x="3732" y="78"/>
                  </a:cubicBezTo>
                  <a:cubicBezTo>
                    <a:pt x="3036" y="1815"/>
                    <a:pt x="2454" y="3598"/>
                    <a:pt x="1948" y="5349"/>
                  </a:cubicBezTo>
                  <a:cubicBezTo>
                    <a:pt x="835" y="9201"/>
                    <a:pt x="197" y="13135"/>
                    <a:pt x="3" y="17140"/>
                  </a:cubicBezTo>
                  <a:cubicBezTo>
                    <a:pt x="0" y="17198"/>
                    <a:pt x="43" y="17226"/>
                    <a:pt x="87" y="17226"/>
                  </a:cubicBezTo>
                  <a:cubicBezTo>
                    <a:pt x="131" y="17226"/>
                    <a:pt x="175" y="17199"/>
                    <a:pt x="180" y="17143"/>
                  </a:cubicBezTo>
                  <a:cubicBezTo>
                    <a:pt x="512" y="13195"/>
                    <a:pt x="1238" y="9268"/>
                    <a:pt x="2382" y="5473"/>
                  </a:cubicBezTo>
                  <a:cubicBezTo>
                    <a:pt x="2951" y="3589"/>
                    <a:pt x="3658" y="1782"/>
                    <a:pt x="4428" y="1"/>
                  </a:cubicBezTo>
                  <a:cubicBezTo>
                    <a:pt x="4402" y="1"/>
                    <a:pt x="4376" y="0"/>
                    <a:pt x="4349" y="0"/>
                  </a:cubicBezTo>
                  <a:close/>
                </a:path>
              </a:pathLst>
            </a:custGeom>
            <a:solidFill>
              <a:srgbClr val="000000">
                <a:alpha val="18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93" name="Google Shape;9393;p32"/>
            <p:cNvSpPr/>
            <p:nvPr/>
          </p:nvSpPr>
          <p:spPr>
            <a:xfrm>
              <a:off x="-555648" y="2258955"/>
              <a:ext cx="1101831" cy="957421"/>
            </a:xfrm>
            <a:custGeom>
              <a:avLst/>
              <a:gdLst/>
              <a:ahLst/>
              <a:cxnLst/>
              <a:rect l="l" t="t" r="r" b="b"/>
              <a:pathLst>
                <a:path w="32114" h="27905" extrusionOk="0">
                  <a:moveTo>
                    <a:pt x="17030" y="0"/>
                  </a:moveTo>
                  <a:cubicBezTo>
                    <a:pt x="16680" y="0"/>
                    <a:pt x="16292" y="76"/>
                    <a:pt x="15861" y="240"/>
                  </a:cubicBezTo>
                  <a:cubicBezTo>
                    <a:pt x="13730" y="1054"/>
                    <a:pt x="12591" y="3091"/>
                    <a:pt x="12198" y="5335"/>
                  </a:cubicBezTo>
                  <a:cubicBezTo>
                    <a:pt x="11113" y="2867"/>
                    <a:pt x="9704" y="494"/>
                    <a:pt x="8269" y="494"/>
                  </a:cubicBezTo>
                  <a:cubicBezTo>
                    <a:pt x="7809" y="494"/>
                    <a:pt x="7346" y="738"/>
                    <a:pt x="6891" y="1302"/>
                  </a:cubicBezTo>
                  <a:cubicBezTo>
                    <a:pt x="5639" y="2851"/>
                    <a:pt x="6315" y="5811"/>
                    <a:pt x="6662" y="7571"/>
                  </a:cubicBezTo>
                  <a:cubicBezTo>
                    <a:pt x="6919" y="8882"/>
                    <a:pt x="7313" y="10153"/>
                    <a:pt x="7823" y="11378"/>
                  </a:cubicBezTo>
                  <a:cubicBezTo>
                    <a:pt x="5728" y="9588"/>
                    <a:pt x="3399" y="8085"/>
                    <a:pt x="885" y="6923"/>
                  </a:cubicBezTo>
                  <a:cubicBezTo>
                    <a:pt x="796" y="6881"/>
                    <a:pt x="696" y="6860"/>
                    <a:pt x="596" y="6860"/>
                  </a:cubicBezTo>
                  <a:cubicBezTo>
                    <a:pt x="296" y="6860"/>
                    <a:pt x="0" y="7045"/>
                    <a:pt x="16" y="7401"/>
                  </a:cubicBezTo>
                  <a:cubicBezTo>
                    <a:pt x="213" y="11842"/>
                    <a:pt x="3501" y="14207"/>
                    <a:pt x="7247" y="15530"/>
                  </a:cubicBezTo>
                  <a:cubicBezTo>
                    <a:pt x="6472" y="15689"/>
                    <a:pt x="5708" y="15907"/>
                    <a:pt x="4962" y="16195"/>
                  </a:cubicBezTo>
                  <a:cubicBezTo>
                    <a:pt x="3714" y="16677"/>
                    <a:pt x="1554" y="17824"/>
                    <a:pt x="2483" y="19523"/>
                  </a:cubicBezTo>
                  <a:cubicBezTo>
                    <a:pt x="2888" y="20265"/>
                    <a:pt x="3627" y="20494"/>
                    <a:pt x="4416" y="20494"/>
                  </a:cubicBezTo>
                  <a:cubicBezTo>
                    <a:pt x="5161" y="20494"/>
                    <a:pt x="5951" y="20290"/>
                    <a:pt x="6550" y="20119"/>
                  </a:cubicBezTo>
                  <a:cubicBezTo>
                    <a:pt x="7203" y="19934"/>
                    <a:pt x="7821" y="19707"/>
                    <a:pt x="8415" y="19456"/>
                  </a:cubicBezTo>
                  <a:lnTo>
                    <a:pt x="8415" y="19456"/>
                  </a:lnTo>
                  <a:cubicBezTo>
                    <a:pt x="7959" y="20006"/>
                    <a:pt x="7558" y="20583"/>
                    <a:pt x="7251" y="21186"/>
                  </a:cubicBezTo>
                  <a:cubicBezTo>
                    <a:pt x="6301" y="23047"/>
                    <a:pt x="6754" y="25420"/>
                    <a:pt x="8878" y="26174"/>
                  </a:cubicBezTo>
                  <a:cubicBezTo>
                    <a:pt x="9324" y="26332"/>
                    <a:pt x="9771" y="26406"/>
                    <a:pt x="10209" y="26406"/>
                  </a:cubicBezTo>
                  <a:cubicBezTo>
                    <a:pt x="11270" y="26406"/>
                    <a:pt x="12279" y="25975"/>
                    <a:pt x="13094" y="25271"/>
                  </a:cubicBezTo>
                  <a:cubicBezTo>
                    <a:pt x="13281" y="26069"/>
                    <a:pt x="13634" y="26795"/>
                    <a:pt x="14261" y="27297"/>
                  </a:cubicBezTo>
                  <a:cubicBezTo>
                    <a:pt x="14788" y="27718"/>
                    <a:pt x="15394" y="27904"/>
                    <a:pt x="16002" y="27904"/>
                  </a:cubicBezTo>
                  <a:cubicBezTo>
                    <a:pt x="16935" y="27904"/>
                    <a:pt x="17875" y="27466"/>
                    <a:pt x="18547" y="26760"/>
                  </a:cubicBezTo>
                  <a:cubicBezTo>
                    <a:pt x="18965" y="26324"/>
                    <a:pt x="19235" y="25834"/>
                    <a:pt x="19402" y="25314"/>
                  </a:cubicBezTo>
                  <a:cubicBezTo>
                    <a:pt x="20734" y="26399"/>
                    <a:pt x="22293" y="27119"/>
                    <a:pt x="23922" y="27119"/>
                  </a:cubicBezTo>
                  <a:cubicBezTo>
                    <a:pt x="24962" y="27119"/>
                    <a:pt x="26031" y="26825"/>
                    <a:pt x="27086" y="26144"/>
                  </a:cubicBezTo>
                  <a:cubicBezTo>
                    <a:pt x="28855" y="25003"/>
                    <a:pt x="29710" y="22984"/>
                    <a:pt x="29262" y="20911"/>
                  </a:cubicBezTo>
                  <a:cubicBezTo>
                    <a:pt x="28979" y="19600"/>
                    <a:pt x="28280" y="18523"/>
                    <a:pt x="27406" y="17580"/>
                  </a:cubicBezTo>
                  <a:cubicBezTo>
                    <a:pt x="28250" y="17389"/>
                    <a:pt x="29055" y="17071"/>
                    <a:pt x="29767" y="16550"/>
                  </a:cubicBezTo>
                  <a:cubicBezTo>
                    <a:pt x="31204" y="15495"/>
                    <a:pt x="32114" y="13714"/>
                    <a:pt x="31681" y="11924"/>
                  </a:cubicBezTo>
                  <a:cubicBezTo>
                    <a:pt x="31282" y="10272"/>
                    <a:pt x="29737" y="9226"/>
                    <a:pt x="28139" y="8961"/>
                  </a:cubicBezTo>
                  <a:cubicBezTo>
                    <a:pt x="27863" y="8915"/>
                    <a:pt x="27590" y="8894"/>
                    <a:pt x="27322" y="8894"/>
                  </a:cubicBezTo>
                  <a:cubicBezTo>
                    <a:pt x="27154" y="8894"/>
                    <a:pt x="26987" y="8902"/>
                    <a:pt x="26822" y="8917"/>
                  </a:cubicBezTo>
                  <a:cubicBezTo>
                    <a:pt x="27072" y="8379"/>
                    <a:pt x="27280" y="7820"/>
                    <a:pt x="27441" y="7239"/>
                  </a:cubicBezTo>
                  <a:cubicBezTo>
                    <a:pt x="27926" y="5476"/>
                    <a:pt x="28046" y="2990"/>
                    <a:pt x="25804" y="2480"/>
                  </a:cubicBezTo>
                  <a:cubicBezTo>
                    <a:pt x="25563" y="2426"/>
                    <a:pt x="25322" y="2401"/>
                    <a:pt x="25082" y="2401"/>
                  </a:cubicBezTo>
                  <a:cubicBezTo>
                    <a:pt x="23492" y="2401"/>
                    <a:pt x="21923" y="3495"/>
                    <a:pt x="20808" y="4495"/>
                  </a:cubicBezTo>
                  <a:cubicBezTo>
                    <a:pt x="20492" y="4775"/>
                    <a:pt x="20204" y="5080"/>
                    <a:pt x="19928" y="5398"/>
                  </a:cubicBezTo>
                  <a:cubicBezTo>
                    <a:pt x="19801" y="2676"/>
                    <a:pt x="19103" y="0"/>
                    <a:pt x="1703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94" name="Google Shape;9394;p32"/>
            <p:cNvSpPr/>
            <p:nvPr/>
          </p:nvSpPr>
          <p:spPr>
            <a:xfrm>
              <a:off x="-404477" y="2425222"/>
              <a:ext cx="948569" cy="675289"/>
            </a:xfrm>
            <a:custGeom>
              <a:avLst/>
              <a:gdLst/>
              <a:ahLst/>
              <a:cxnLst/>
              <a:rect l="l" t="t" r="r" b="b"/>
              <a:pathLst>
                <a:path w="27647" h="19682" extrusionOk="0">
                  <a:moveTo>
                    <a:pt x="1615" y="0"/>
                  </a:moveTo>
                  <a:cubicBezTo>
                    <a:pt x="1421" y="0"/>
                    <a:pt x="1229" y="41"/>
                    <a:pt x="1043" y="139"/>
                  </a:cubicBezTo>
                  <a:cubicBezTo>
                    <a:pt x="0" y="683"/>
                    <a:pt x="681" y="1849"/>
                    <a:pt x="1052" y="2589"/>
                  </a:cubicBezTo>
                  <a:cubicBezTo>
                    <a:pt x="1895" y="4274"/>
                    <a:pt x="2704" y="5976"/>
                    <a:pt x="3524" y="7673"/>
                  </a:cubicBezTo>
                  <a:cubicBezTo>
                    <a:pt x="4056" y="8777"/>
                    <a:pt x="4498" y="10021"/>
                    <a:pt x="5101" y="11120"/>
                  </a:cubicBezTo>
                  <a:cubicBezTo>
                    <a:pt x="4643" y="10875"/>
                    <a:pt x="4182" y="10627"/>
                    <a:pt x="3703" y="10466"/>
                  </a:cubicBezTo>
                  <a:cubicBezTo>
                    <a:pt x="3458" y="10383"/>
                    <a:pt x="3192" y="10334"/>
                    <a:pt x="2935" y="10334"/>
                  </a:cubicBezTo>
                  <a:cubicBezTo>
                    <a:pt x="2340" y="10334"/>
                    <a:pt x="1797" y="10599"/>
                    <a:pt x="1687" y="11325"/>
                  </a:cubicBezTo>
                  <a:cubicBezTo>
                    <a:pt x="1485" y="12670"/>
                    <a:pt x="3156" y="13378"/>
                    <a:pt x="4131" y="13797"/>
                  </a:cubicBezTo>
                  <a:cubicBezTo>
                    <a:pt x="4215" y="13832"/>
                    <a:pt x="4302" y="13864"/>
                    <a:pt x="4387" y="13899"/>
                  </a:cubicBezTo>
                  <a:cubicBezTo>
                    <a:pt x="3280" y="14888"/>
                    <a:pt x="2536" y="16448"/>
                    <a:pt x="2981" y="17914"/>
                  </a:cubicBezTo>
                  <a:cubicBezTo>
                    <a:pt x="3349" y="19135"/>
                    <a:pt x="4343" y="19682"/>
                    <a:pt x="5419" y="19682"/>
                  </a:cubicBezTo>
                  <a:cubicBezTo>
                    <a:pt x="5997" y="19682"/>
                    <a:pt x="6600" y="19524"/>
                    <a:pt x="7141" y="19227"/>
                  </a:cubicBezTo>
                  <a:cubicBezTo>
                    <a:pt x="8312" y="18583"/>
                    <a:pt x="9429" y="17796"/>
                    <a:pt x="10598" y="17115"/>
                  </a:cubicBezTo>
                  <a:cubicBezTo>
                    <a:pt x="11679" y="17864"/>
                    <a:pt x="12869" y="18374"/>
                    <a:pt x="14101" y="18374"/>
                  </a:cubicBezTo>
                  <a:cubicBezTo>
                    <a:pt x="14973" y="18374"/>
                    <a:pt x="15867" y="18118"/>
                    <a:pt x="16757" y="17510"/>
                  </a:cubicBezTo>
                  <a:cubicBezTo>
                    <a:pt x="18132" y="16572"/>
                    <a:pt x="18824" y="15173"/>
                    <a:pt x="20552" y="15173"/>
                  </a:cubicBezTo>
                  <a:cubicBezTo>
                    <a:pt x="20646" y="15173"/>
                    <a:pt x="20742" y="15177"/>
                    <a:pt x="20842" y="15186"/>
                  </a:cubicBezTo>
                  <a:cubicBezTo>
                    <a:pt x="21446" y="15237"/>
                    <a:pt x="22059" y="15313"/>
                    <a:pt x="22651" y="15313"/>
                  </a:cubicBezTo>
                  <a:cubicBezTo>
                    <a:pt x="23616" y="15313"/>
                    <a:pt x="24528" y="15114"/>
                    <a:pt x="25270" y="14291"/>
                  </a:cubicBezTo>
                  <a:cubicBezTo>
                    <a:pt x="27647" y="11662"/>
                    <a:pt x="24441" y="8331"/>
                    <a:pt x="21791" y="7885"/>
                  </a:cubicBezTo>
                  <a:cubicBezTo>
                    <a:pt x="21583" y="7850"/>
                    <a:pt x="21378" y="7827"/>
                    <a:pt x="21172" y="7808"/>
                  </a:cubicBezTo>
                  <a:cubicBezTo>
                    <a:pt x="21898" y="6586"/>
                    <a:pt x="22232" y="5143"/>
                    <a:pt x="21299" y="4021"/>
                  </a:cubicBezTo>
                  <a:cubicBezTo>
                    <a:pt x="20783" y="3400"/>
                    <a:pt x="20167" y="3152"/>
                    <a:pt x="19535" y="3152"/>
                  </a:cubicBezTo>
                  <a:cubicBezTo>
                    <a:pt x="18341" y="3152"/>
                    <a:pt x="17091" y="4036"/>
                    <a:pt x="16347" y="4963"/>
                  </a:cubicBezTo>
                  <a:cubicBezTo>
                    <a:pt x="15828" y="5607"/>
                    <a:pt x="15337" y="6275"/>
                    <a:pt x="14865" y="6959"/>
                  </a:cubicBezTo>
                  <a:cubicBezTo>
                    <a:pt x="14866" y="5640"/>
                    <a:pt x="14644" y="4315"/>
                    <a:pt x="14180" y="3047"/>
                  </a:cubicBezTo>
                  <a:cubicBezTo>
                    <a:pt x="14054" y="2706"/>
                    <a:pt x="13719" y="2476"/>
                    <a:pt x="13392" y="2476"/>
                  </a:cubicBezTo>
                  <a:cubicBezTo>
                    <a:pt x="13170" y="2476"/>
                    <a:pt x="12951" y="2583"/>
                    <a:pt x="12808" y="2835"/>
                  </a:cubicBezTo>
                  <a:cubicBezTo>
                    <a:pt x="11860" y="4487"/>
                    <a:pt x="11337" y="6332"/>
                    <a:pt x="11076" y="8227"/>
                  </a:cubicBezTo>
                  <a:cubicBezTo>
                    <a:pt x="10850" y="7364"/>
                    <a:pt x="10626" y="6498"/>
                    <a:pt x="10400" y="5633"/>
                  </a:cubicBezTo>
                  <a:cubicBezTo>
                    <a:pt x="10051" y="4301"/>
                    <a:pt x="9736" y="2954"/>
                    <a:pt x="9378" y="1625"/>
                  </a:cubicBezTo>
                  <a:cubicBezTo>
                    <a:pt x="9253" y="1165"/>
                    <a:pt x="9132" y="646"/>
                    <a:pt x="8754" y="318"/>
                  </a:cubicBezTo>
                  <a:cubicBezTo>
                    <a:pt x="8498" y="97"/>
                    <a:pt x="8241" y="4"/>
                    <a:pt x="7994" y="4"/>
                  </a:cubicBezTo>
                  <a:cubicBezTo>
                    <a:pt x="7320" y="4"/>
                    <a:pt x="6725" y="701"/>
                    <a:pt x="6460" y="1368"/>
                  </a:cubicBezTo>
                  <a:cubicBezTo>
                    <a:pt x="6253" y="1893"/>
                    <a:pt x="6115" y="2440"/>
                    <a:pt x="6033" y="2998"/>
                  </a:cubicBezTo>
                  <a:cubicBezTo>
                    <a:pt x="5310" y="2208"/>
                    <a:pt x="4470" y="1499"/>
                    <a:pt x="3508" y="847"/>
                  </a:cubicBezTo>
                  <a:cubicBezTo>
                    <a:pt x="3001" y="504"/>
                    <a:pt x="2297" y="0"/>
                    <a:pt x="161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95" name="Google Shape;9395;p32"/>
            <p:cNvSpPr/>
            <p:nvPr/>
          </p:nvSpPr>
          <p:spPr>
            <a:xfrm>
              <a:off x="26011" y="2180282"/>
              <a:ext cx="409696" cy="727235"/>
            </a:xfrm>
            <a:custGeom>
              <a:avLst/>
              <a:gdLst/>
              <a:ahLst/>
              <a:cxnLst/>
              <a:rect l="l" t="t" r="r" b="b"/>
              <a:pathLst>
                <a:path w="11941" h="21196" extrusionOk="0">
                  <a:moveTo>
                    <a:pt x="11417" y="1"/>
                  </a:moveTo>
                  <a:cubicBezTo>
                    <a:pt x="11318" y="1"/>
                    <a:pt x="11218" y="28"/>
                    <a:pt x="11140" y="86"/>
                  </a:cubicBezTo>
                  <a:cubicBezTo>
                    <a:pt x="9695" y="1153"/>
                    <a:pt x="8650" y="3247"/>
                    <a:pt x="7677" y="4742"/>
                  </a:cubicBezTo>
                  <a:cubicBezTo>
                    <a:pt x="6557" y="6461"/>
                    <a:pt x="5502" y="8227"/>
                    <a:pt x="4543" y="10042"/>
                  </a:cubicBezTo>
                  <a:cubicBezTo>
                    <a:pt x="3643" y="11747"/>
                    <a:pt x="2808" y="13490"/>
                    <a:pt x="2047" y="15264"/>
                  </a:cubicBezTo>
                  <a:cubicBezTo>
                    <a:pt x="1255" y="17110"/>
                    <a:pt x="357" y="19065"/>
                    <a:pt x="13" y="21053"/>
                  </a:cubicBezTo>
                  <a:cubicBezTo>
                    <a:pt x="0" y="21129"/>
                    <a:pt x="65" y="21195"/>
                    <a:pt x="128" y="21195"/>
                  </a:cubicBezTo>
                  <a:cubicBezTo>
                    <a:pt x="160" y="21195"/>
                    <a:pt x="190" y="21179"/>
                    <a:pt x="212" y="21141"/>
                  </a:cubicBezTo>
                  <a:cubicBezTo>
                    <a:pt x="1208" y="19371"/>
                    <a:pt x="1861" y="17397"/>
                    <a:pt x="2724" y="15559"/>
                  </a:cubicBezTo>
                  <a:cubicBezTo>
                    <a:pt x="3565" y="13775"/>
                    <a:pt x="4468" y="12020"/>
                    <a:pt x="5441" y="10307"/>
                  </a:cubicBezTo>
                  <a:cubicBezTo>
                    <a:pt x="6417" y="8590"/>
                    <a:pt x="7441" y="6903"/>
                    <a:pt x="8543" y="5263"/>
                  </a:cubicBezTo>
                  <a:cubicBezTo>
                    <a:pt x="9564" y="3739"/>
                    <a:pt x="11140" y="2193"/>
                    <a:pt x="11817" y="499"/>
                  </a:cubicBezTo>
                  <a:cubicBezTo>
                    <a:pt x="11941" y="188"/>
                    <a:pt x="11679" y="1"/>
                    <a:pt x="114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96" name="Google Shape;9396;p32"/>
            <p:cNvSpPr/>
            <p:nvPr/>
          </p:nvSpPr>
          <p:spPr>
            <a:xfrm>
              <a:off x="-33277" y="2377908"/>
              <a:ext cx="98641" cy="526521"/>
            </a:xfrm>
            <a:custGeom>
              <a:avLst/>
              <a:gdLst/>
              <a:ahLst/>
              <a:cxnLst/>
              <a:rect l="l" t="t" r="r" b="b"/>
              <a:pathLst>
                <a:path w="2875" h="15346" extrusionOk="0">
                  <a:moveTo>
                    <a:pt x="696" y="1"/>
                  </a:moveTo>
                  <a:cubicBezTo>
                    <a:pt x="414" y="1"/>
                    <a:pt x="132" y="246"/>
                    <a:pt x="105" y="552"/>
                  </a:cubicBezTo>
                  <a:cubicBezTo>
                    <a:pt x="1" y="1706"/>
                    <a:pt x="621" y="2927"/>
                    <a:pt x="876" y="4055"/>
                  </a:cubicBezTo>
                  <a:cubicBezTo>
                    <a:pt x="1128" y="5174"/>
                    <a:pt x="1320" y="6307"/>
                    <a:pt x="1453" y="7446"/>
                  </a:cubicBezTo>
                  <a:cubicBezTo>
                    <a:pt x="1752" y="10029"/>
                    <a:pt x="1414" y="12583"/>
                    <a:pt x="1567" y="15156"/>
                  </a:cubicBezTo>
                  <a:cubicBezTo>
                    <a:pt x="1573" y="15278"/>
                    <a:pt x="1664" y="15346"/>
                    <a:pt x="1757" y="15346"/>
                  </a:cubicBezTo>
                  <a:cubicBezTo>
                    <a:pt x="1830" y="15346"/>
                    <a:pt x="1905" y="15303"/>
                    <a:pt x="1940" y="15213"/>
                  </a:cubicBezTo>
                  <a:cubicBezTo>
                    <a:pt x="2875" y="12823"/>
                    <a:pt x="2816" y="9841"/>
                    <a:pt x="2655" y="7320"/>
                  </a:cubicBezTo>
                  <a:cubicBezTo>
                    <a:pt x="2578" y="6120"/>
                    <a:pt x="2427" y="4920"/>
                    <a:pt x="2211" y="3738"/>
                  </a:cubicBezTo>
                  <a:cubicBezTo>
                    <a:pt x="1994" y="2547"/>
                    <a:pt x="1869" y="1126"/>
                    <a:pt x="1067" y="180"/>
                  </a:cubicBezTo>
                  <a:cubicBezTo>
                    <a:pt x="960" y="54"/>
                    <a:pt x="828" y="1"/>
                    <a:pt x="69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97" name="Google Shape;9397;p32"/>
            <p:cNvSpPr/>
            <p:nvPr/>
          </p:nvSpPr>
          <p:spPr>
            <a:xfrm>
              <a:off x="-158406" y="2466771"/>
              <a:ext cx="192308" cy="435909"/>
            </a:xfrm>
            <a:custGeom>
              <a:avLst/>
              <a:gdLst/>
              <a:ahLst/>
              <a:cxnLst/>
              <a:rect l="l" t="t" r="r" b="b"/>
              <a:pathLst>
                <a:path w="5605" h="12705" extrusionOk="0">
                  <a:moveTo>
                    <a:pt x="1126" y="0"/>
                  </a:moveTo>
                  <a:cubicBezTo>
                    <a:pt x="568" y="0"/>
                    <a:pt x="1" y="461"/>
                    <a:pt x="112" y="1200"/>
                  </a:cubicBezTo>
                  <a:cubicBezTo>
                    <a:pt x="435" y="3377"/>
                    <a:pt x="1212" y="5536"/>
                    <a:pt x="2058" y="7562"/>
                  </a:cubicBezTo>
                  <a:cubicBezTo>
                    <a:pt x="2794" y="9326"/>
                    <a:pt x="3705" y="11492"/>
                    <a:pt x="5285" y="12673"/>
                  </a:cubicBezTo>
                  <a:cubicBezTo>
                    <a:pt x="5315" y="12695"/>
                    <a:pt x="5349" y="12705"/>
                    <a:pt x="5384" y="12705"/>
                  </a:cubicBezTo>
                  <a:cubicBezTo>
                    <a:pt x="5492" y="12705"/>
                    <a:pt x="5605" y="12613"/>
                    <a:pt x="5597" y="12502"/>
                  </a:cubicBezTo>
                  <a:cubicBezTo>
                    <a:pt x="5442" y="10594"/>
                    <a:pt x="4402" y="8695"/>
                    <a:pt x="3785" y="6904"/>
                  </a:cubicBezTo>
                  <a:cubicBezTo>
                    <a:pt x="3087" y="4878"/>
                    <a:pt x="2626" y="2799"/>
                    <a:pt x="2046" y="740"/>
                  </a:cubicBezTo>
                  <a:cubicBezTo>
                    <a:pt x="1902" y="226"/>
                    <a:pt x="1516" y="0"/>
                    <a:pt x="11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98" name="Google Shape;9398;p32"/>
            <p:cNvSpPr/>
            <p:nvPr/>
          </p:nvSpPr>
          <p:spPr>
            <a:xfrm>
              <a:off x="-275300" y="2622264"/>
              <a:ext cx="315755" cy="269162"/>
            </a:xfrm>
            <a:custGeom>
              <a:avLst/>
              <a:gdLst/>
              <a:ahLst/>
              <a:cxnLst/>
              <a:rect l="l" t="t" r="r" b="b"/>
              <a:pathLst>
                <a:path w="9203" h="7845" extrusionOk="0">
                  <a:moveTo>
                    <a:pt x="782" y="1"/>
                  </a:moveTo>
                  <a:cubicBezTo>
                    <a:pt x="630" y="1"/>
                    <a:pt x="470" y="124"/>
                    <a:pt x="452" y="294"/>
                  </a:cubicBezTo>
                  <a:cubicBezTo>
                    <a:pt x="1" y="4782"/>
                    <a:pt x="5375" y="7138"/>
                    <a:pt x="8950" y="7842"/>
                  </a:cubicBezTo>
                  <a:cubicBezTo>
                    <a:pt x="8962" y="7844"/>
                    <a:pt x="8973" y="7845"/>
                    <a:pt x="8984" y="7845"/>
                  </a:cubicBezTo>
                  <a:cubicBezTo>
                    <a:pt x="9123" y="7845"/>
                    <a:pt x="9203" y="7662"/>
                    <a:pt x="9068" y="7575"/>
                  </a:cubicBezTo>
                  <a:cubicBezTo>
                    <a:pt x="7484" y="6551"/>
                    <a:pt x="5744" y="5713"/>
                    <a:pt x="4269" y="4535"/>
                  </a:cubicBezTo>
                  <a:cubicBezTo>
                    <a:pt x="2806" y="3365"/>
                    <a:pt x="1806" y="1837"/>
                    <a:pt x="1020" y="159"/>
                  </a:cubicBezTo>
                  <a:cubicBezTo>
                    <a:pt x="967" y="48"/>
                    <a:pt x="876" y="1"/>
                    <a:pt x="78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99" name="Google Shape;9399;p32"/>
            <p:cNvSpPr/>
            <p:nvPr/>
          </p:nvSpPr>
          <p:spPr>
            <a:xfrm>
              <a:off x="26731" y="2610599"/>
              <a:ext cx="294345" cy="283504"/>
            </a:xfrm>
            <a:custGeom>
              <a:avLst/>
              <a:gdLst/>
              <a:ahLst/>
              <a:cxnLst/>
              <a:rect l="l" t="t" r="r" b="b"/>
              <a:pathLst>
                <a:path w="8579" h="8263" extrusionOk="0">
                  <a:moveTo>
                    <a:pt x="7214" y="1"/>
                  </a:moveTo>
                  <a:cubicBezTo>
                    <a:pt x="6917" y="1"/>
                    <a:pt x="6620" y="141"/>
                    <a:pt x="6420" y="478"/>
                  </a:cubicBezTo>
                  <a:cubicBezTo>
                    <a:pt x="5534" y="1967"/>
                    <a:pt x="4569" y="3360"/>
                    <a:pt x="3360" y="4607"/>
                  </a:cubicBezTo>
                  <a:cubicBezTo>
                    <a:pt x="2338" y="5661"/>
                    <a:pt x="895" y="6600"/>
                    <a:pt x="106" y="7830"/>
                  </a:cubicBezTo>
                  <a:cubicBezTo>
                    <a:pt x="1" y="7992"/>
                    <a:pt x="119" y="8262"/>
                    <a:pt x="325" y="8262"/>
                  </a:cubicBezTo>
                  <a:cubicBezTo>
                    <a:pt x="331" y="8262"/>
                    <a:pt x="338" y="8262"/>
                    <a:pt x="345" y="8261"/>
                  </a:cubicBezTo>
                  <a:cubicBezTo>
                    <a:pt x="1898" y="8133"/>
                    <a:pt x="3444" y="6879"/>
                    <a:pt x="4562" y="5871"/>
                  </a:cubicBezTo>
                  <a:cubicBezTo>
                    <a:pt x="5959" y="4611"/>
                    <a:pt x="7185" y="3131"/>
                    <a:pt x="8130" y="1504"/>
                  </a:cubicBezTo>
                  <a:cubicBezTo>
                    <a:pt x="8578" y="732"/>
                    <a:pt x="7893" y="1"/>
                    <a:pt x="721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476328279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3">
  <p:cSld name="Background 3">
    <p:spTree>
      <p:nvGrpSpPr>
        <p:cNvPr id="1" name="Shape 94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401" name="Google Shape;9401;p33"/>
          <p:cNvPicPr preferRelativeResize="0"/>
          <p:nvPr/>
        </p:nvPicPr>
        <p:blipFill>
          <a:blip r:embed="rId2">
            <a:alphaModFix amt="22000"/>
          </a:blip>
          <a:stretch>
            <a:fillRect/>
          </a:stretch>
        </p:blipFill>
        <p:spPr>
          <a:xfrm>
            <a:off x="-3" y="1"/>
            <a:ext cx="12192003" cy="6858001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1272919104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Text 2">
  <p:cSld name="Title + Text 2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1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9" name="Google Shape;139;p31"/>
          <p:cNvSpPr txBox="1">
            <a:spLocks noGrp="1"/>
          </p:cNvSpPr>
          <p:nvPr>
            <p:ph type="title"/>
          </p:nvPr>
        </p:nvSpPr>
        <p:spPr>
          <a:xfrm>
            <a:off x="1251333" y="593367"/>
            <a:ext cx="7647600" cy="125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400"/>
              <a:buNone/>
              <a:defRPr sz="3200">
                <a:solidFill>
                  <a:schemeClr val="accen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>
                <a:solidFill>
                  <a:schemeClr val="l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>
                <a:solidFill>
                  <a:schemeClr val="l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>
                <a:solidFill>
                  <a:schemeClr val="l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>
                <a:solidFill>
                  <a:schemeClr val="l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>
                <a:solidFill>
                  <a:schemeClr val="l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>
                <a:solidFill>
                  <a:schemeClr val="l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>
                <a:solidFill>
                  <a:schemeClr val="l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140" name="Google Shape;140;p31"/>
          <p:cNvSpPr txBox="1">
            <a:spLocks noGrp="1"/>
          </p:cNvSpPr>
          <p:nvPr>
            <p:ph type="subTitle" idx="1"/>
          </p:nvPr>
        </p:nvSpPr>
        <p:spPr>
          <a:xfrm>
            <a:off x="7756067" y="3247900"/>
            <a:ext cx="3408400" cy="2731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None/>
              <a:defRPr>
                <a:solidFill>
                  <a:schemeClr val="lt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None/>
              <a:defRPr sz="2400">
                <a:solidFill>
                  <a:schemeClr val="lt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None/>
              <a:defRPr sz="2400">
                <a:solidFill>
                  <a:schemeClr val="lt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None/>
              <a:defRPr sz="2400">
                <a:solidFill>
                  <a:schemeClr val="lt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None/>
              <a:defRPr sz="2400">
                <a:solidFill>
                  <a:schemeClr val="lt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None/>
              <a:defRPr sz="2400">
                <a:solidFill>
                  <a:schemeClr val="lt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None/>
              <a:defRPr sz="2400">
                <a:solidFill>
                  <a:schemeClr val="lt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None/>
              <a:defRPr sz="2400">
                <a:solidFill>
                  <a:schemeClr val="lt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None/>
              <a:defRPr sz="24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600302245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spTree>
      <p:nvGrpSpPr>
        <p:cNvPr id="1" name="Shape 6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74" name="Google Shape;674;p4"/>
          <p:cNvPicPr preferRelativeResize="0"/>
          <p:nvPr/>
        </p:nvPicPr>
        <p:blipFill>
          <a:blip r:embed="rId2">
            <a:alphaModFix amt="22000"/>
          </a:blip>
          <a:stretch>
            <a:fillRect/>
          </a:stretch>
        </p:blipFill>
        <p:spPr>
          <a:xfrm>
            <a:off x="-3" y="1"/>
            <a:ext cx="12192003" cy="6858001"/>
          </a:xfrm>
          <a:prstGeom prst="rect">
            <a:avLst/>
          </a:prstGeom>
          <a:noFill/>
          <a:ln>
            <a:noFill/>
          </a:ln>
        </p:spPr>
      </p:pic>
      <p:sp>
        <p:nvSpPr>
          <p:cNvPr id="675" name="Google Shape;675;p4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5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676" name="Google Shape;676;p4"/>
          <p:cNvSpPr txBox="1">
            <a:spLocks noGrp="1"/>
          </p:cNvSpPr>
          <p:nvPr>
            <p:ph type="body" idx="1"/>
          </p:nvPr>
        </p:nvSpPr>
        <p:spPr>
          <a:xfrm>
            <a:off x="960000" y="1649444"/>
            <a:ext cx="10272000" cy="448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1pPr>
            <a:lvl2pPr marL="1219170" lvl="1" indent="-423323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rtl="0">
              <a:lnSpc>
                <a:spcPct val="115000"/>
              </a:lnSpc>
              <a:spcBef>
                <a:spcPts val="2133"/>
              </a:spcBef>
              <a:spcAft>
                <a:spcPts val="2133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grpSp>
        <p:nvGrpSpPr>
          <p:cNvPr id="677" name="Google Shape;677;p4"/>
          <p:cNvGrpSpPr/>
          <p:nvPr/>
        </p:nvGrpSpPr>
        <p:grpSpPr>
          <a:xfrm>
            <a:off x="8019866" y="-524032"/>
            <a:ext cx="4076140" cy="1989935"/>
            <a:chOff x="6014899" y="-393024"/>
            <a:chExt cx="3057105" cy="1492451"/>
          </a:xfrm>
        </p:grpSpPr>
        <p:sp>
          <p:nvSpPr>
            <p:cNvPr id="678" name="Google Shape;678;p4"/>
            <p:cNvSpPr/>
            <p:nvPr/>
          </p:nvSpPr>
          <p:spPr>
            <a:xfrm rot="8847657">
              <a:off x="7047855" y="-184553"/>
              <a:ext cx="266289" cy="484758"/>
            </a:xfrm>
            <a:custGeom>
              <a:avLst/>
              <a:gdLst/>
              <a:ahLst/>
              <a:cxnLst/>
              <a:rect l="l" t="t" r="r" b="b"/>
              <a:pathLst>
                <a:path w="10820" h="19697" extrusionOk="0">
                  <a:moveTo>
                    <a:pt x="3582" y="1"/>
                  </a:moveTo>
                  <a:cubicBezTo>
                    <a:pt x="3432" y="1"/>
                    <a:pt x="3311" y="39"/>
                    <a:pt x="3228" y="128"/>
                  </a:cubicBezTo>
                  <a:cubicBezTo>
                    <a:pt x="2851" y="536"/>
                    <a:pt x="2873" y="1521"/>
                    <a:pt x="2672" y="2045"/>
                  </a:cubicBezTo>
                  <a:cubicBezTo>
                    <a:pt x="2418" y="2697"/>
                    <a:pt x="2070" y="3309"/>
                    <a:pt x="1707" y="3905"/>
                  </a:cubicBezTo>
                  <a:cubicBezTo>
                    <a:pt x="913" y="5207"/>
                    <a:pt x="29" y="6565"/>
                    <a:pt x="15" y="8091"/>
                  </a:cubicBezTo>
                  <a:cubicBezTo>
                    <a:pt x="1" y="9817"/>
                    <a:pt x="1130" y="11363"/>
                    <a:pt x="2465" y="12459"/>
                  </a:cubicBezTo>
                  <a:cubicBezTo>
                    <a:pt x="3801" y="13556"/>
                    <a:pt x="5369" y="14337"/>
                    <a:pt x="6724" y="15408"/>
                  </a:cubicBezTo>
                  <a:cubicBezTo>
                    <a:pt x="8079" y="16480"/>
                    <a:pt x="9260" y="17971"/>
                    <a:pt x="9342" y="19696"/>
                  </a:cubicBezTo>
                  <a:cubicBezTo>
                    <a:pt x="10394" y="18268"/>
                    <a:pt x="10681" y="16412"/>
                    <a:pt x="10665" y="14640"/>
                  </a:cubicBezTo>
                  <a:cubicBezTo>
                    <a:pt x="10649" y="12865"/>
                    <a:pt x="10361" y="11101"/>
                    <a:pt x="10403" y="9329"/>
                  </a:cubicBezTo>
                  <a:cubicBezTo>
                    <a:pt x="10446" y="7467"/>
                    <a:pt x="10819" y="5455"/>
                    <a:pt x="9872" y="3852"/>
                  </a:cubicBezTo>
                  <a:cubicBezTo>
                    <a:pt x="9166" y="2657"/>
                    <a:pt x="7866" y="1959"/>
                    <a:pt x="6600" y="1388"/>
                  </a:cubicBezTo>
                  <a:cubicBezTo>
                    <a:pt x="6022" y="1126"/>
                    <a:pt x="4393" y="1"/>
                    <a:pt x="358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" name="Google Shape;679;p4"/>
            <p:cNvSpPr/>
            <p:nvPr/>
          </p:nvSpPr>
          <p:spPr>
            <a:xfrm rot="8847657">
              <a:off x="7247983" y="-82019"/>
              <a:ext cx="90075" cy="300571"/>
            </a:xfrm>
            <a:custGeom>
              <a:avLst/>
              <a:gdLst/>
              <a:ahLst/>
              <a:cxnLst/>
              <a:rect l="l" t="t" r="r" b="b"/>
              <a:pathLst>
                <a:path w="3660" h="12213" extrusionOk="0">
                  <a:moveTo>
                    <a:pt x="3177" y="1"/>
                  </a:moveTo>
                  <a:cubicBezTo>
                    <a:pt x="2941" y="454"/>
                    <a:pt x="2922" y="1195"/>
                    <a:pt x="2746" y="1622"/>
                  </a:cubicBezTo>
                  <a:cubicBezTo>
                    <a:pt x="2486" y="2246"/>
                    <a:pt x="2134" y="2832"/>
                    <a:pt x="1765" y="3403"/>
                  </a:cubicBezTo>
                  <a:cubicBezTo>
                    <a:pt x="958" y="4646"/>
                    <a:pt x="63" y="5948"/>
                    <a:pt x="34" y="7398"/>
                  </a:cubicBezTo>
                  <a:cubicBezTo>
                    <a:pt x="1" y="9042"/>
                    <a:pt x="1112" y="10499"/>
                    <a:pt x="2433" y="11527"/>
                  </a:cubicBezTo>
                  <a:cubicBezTo>
                    <a:pt x="2744" y="11769"/>
                    <a:pt x="3068" y="11995"/>
                    <a:pt x="3400" y="12212"/>
                  </a:cubicBezTo>
                  <a:cubicBezTo>
                    <a:pt x="2208" y="10316"/>
                    <a:pt x="1319" y="8119"/>
                    <a:pt x="1790" y="5858"/>
                  </a:cubicBezTo>
                  <a:cubicBezTo>
                    <a:pt x="2195" y="3908"/>
                    <a:pt x="3659" y="1987"/>
                    <a:pt x="3177" y="1"/>
                  </a:cubicBezTo>
                  <a:close/>
                </a:path>
              </a:pathLst>
            </a:custGeom>
            <a:solidFill>
              <a:srgbClr val="000000">
                <a:alpha val="18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" name="Google Shape;680;p4"/>
            <p:cNvSpPr/>
            <p:nvPr/>
          </p:nvSpPr>
          <p:spPr>
            <a:xfrm rot="8847657">
              <a:off x="7278121" y="-13567"/>
              <a:ext cx="86384" cy="242564"/>
            </a:xfrm>
            <a:custGeom>
              <a:avLst/>
              <a:gdLst/>
              <a:ahLst/>
              <a:cxnLst/>
              <a:rect l="l" t="t" r="r" b="b"/>
              <a:pathLst>
                <a:path w="3510" h="9856" extrusionOk="0">
                  <a:moveTo>
                    <a:pt x="3352" y="0"/>
                  </a:moveTo>
                  <a:cubicBezTo>
                    <a:pt x="3301" y="21"/>
                    <a:pt x="3254" y="50"/>
                    <a:pt x="3218" y="89"/>
                  </a:cubicBezTo>
                  <a:cubicBezTo>
                    <a:pt x="2842" y="497"/>
                    <a:pt x="2864" y="1484"/>
                    <a:pt x="2661" y="2008"/>
                  </a:cubicBezTo>
                  <a:cubicBezTo>
                    <a:pt x="2409" y="2660"/>
                    <a:pt x="2062" y="3271"/>
                    <a:pt x="1698" y="3867"/>
                  </a:cubicBezTo>
                  <a:cubicBezTo>
                    <a:pt x="904" y="5170"/>
                    <a:pt x="18" y="6528"/>
                    <a:pt x="5" y="8052"/>
                  </a:cubicBezTo>
                  <a:cubicBezTo>
                    <a:pt x="1" y="8683"/>
                    <a:pt x="148" y="9288"/>
                    <a:pt x="401" y="9856"/>
                  </a:cubicBezTo>
                  <a:cubicBezTo>
                    <a:pt x="231" y="9133"/>
                    <a:pt x="202" y="8380"/>
                    <a:pt x="321" y="7640"/>
                  </a:cubicBezTo>
                  <a:cubicBezTo>
                    <a:pt x="489" y="6594"/>
                    <a:pt x="1002" y="5677"/>
                    <a:pt x="1561" y="4794"/>
                  </a:cubicBezTo>
                  <a:cubicBezTo>
                    <a:pt x="2473" y="3352"/>
                    <a:pt x="3509" y="1721"/>
                    <a:pt x="335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" name="Google Shape;681;p4"/>
            <p:cNvSpPr/>
            <p:nvPr/>
          </p:nvSpPr>
          <p:spPr>
            <a:xfrm rot="8847657">
              <a:off x="7050961" y="-135370"/>
              <a:ext cx="94653" cy="446366"/>
            </a:xfrm>
            <a:custGeom>
              <a:avLst/>
              <a:gdLst/>
              <a:ahLst/>
              <a:cxnLst/>
              <a:rect l="l" t="t" r="r" b="b"/>
              <a:pathLst>
                <a:path w="3846" h="18137" extrusionOk="0">
                  <a:moveTo>
                    <a:pt x="1" y="0"/>
                  </a:moveTo>
                  <a:lnTo>
                    <a:pt x="1" y="0"/>
                  </a:lnTo>
                  <a:cubicBezTo>
                    <a:pt x="327" y="716"/>
                    <a:pt x="925" y="1291"/>
                    <a:pt x="1309" y="2020"/>
                  </a:cubicBezTo>
                  <a:cubicBezTo>
                    <a:pt x="1902" y="3140"/>
                    <a:pt x="1353" y="4406"/>
                    <a:pt x="1133" y="5553"/>
                  </a:cubicBezTo>
                  <a:cubicBezTo>
                    <a:pt x="856" y="6994"/>
                    <a:pt x="1274" y="8282"/>
                    <a:pt x="1790" y="9617"/>
                  </a:cubicBezTo>
                  <a:cubicBezTo>
                    <a:pt x="2288" y="10908"/>
                    <a:pt x="2641" y="12229"/>
                    <a:pt x="2701" y="13621"/>
                  </a:cubicBezTo>
                  <a:cubicBezTo>
                    <a:pt x="2753" y="14884"/>
                    <a:pt x="2603" y="16141"/>
                    <a:pt x="2255" y="17352"/>
                  </a:cubicBezTo>
                  <a:cubicBezTo>
                    <a:pt x="2316" y="17607"/>
                    <a:pt x="2357" y="17869"/>
                    <a:pt x="2368" y="18136"/>
                  </a:cubicBezTo>
                  <a:cubicBezTo>
                    <a:pt x="3420" y="16708"/>
                    <a:pt x="3708" y="14853"/>
                    <a:pt x="3692" y="13080"/>
                  </a:cubicBezTo>
                  <a:cubicBezTo>
                    <a:pt x="3675" y="11307"/>
                    <a:pt x="3387" y="9542"/>
                    <a:pt x="3429" y="7768"/>
                  </a:cubicBezTo>
                  <a:cubicBezTo>
                    <a:pt x="3473" y="5907"/>
                    <a:pt x="3846" y="3895"/>
                    <a:pt x="2899" y="2292"/>
                  </a:cubicBezTo>
                  <a:cubicBezTo>
                    <a:pt x="2262" y="1215"/>
                    <a:pt x="1142" y="544"/>
                    <a:pt x="1" y="0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" name="Google Shape;682;p4"/>
            <p:cNvSpPr/>
            <p:nvPr/>
          </p:nvSpPr>
          <p:spPr>
            <a:xfrm rot="8847657">
              <a:off x="7065249" y="-177842"/>
              <a:ext cx="210471" cy="483872"/>
            </a:xfrm>
            <a:custGeom>
              <a:avLst/>
              <a:gdLst/>
              <a:ahLst/>
              <a:cxnLst/>
              <a:rect l="l" t="t" r="r" b="b"/>
              <a:pathLst>
                <a:path w="8552" h="19661" extrusionOk="0">
                  <a:moveTo>
                    <a:pt x="1749" y="0"/>
                  </a:moveTo>
                  <a:lnTo>
                    <a:pt x="1749" y="0"/>
                  </a:lnTo>
                  <a:cubicBezTo>
                    <a:pt x="1860" y="856"/>
                    <a:pt x="2027" y="1705"/>
                    <a:pt x="2235" y="2544"/>
                  </a:cubicBezTo>
                  <a:cubicBezTo>
                    <a:pt x="2337" y="2946"/>
                    <a:pt x="2448" y="3347"/>
                    <a:pt x="2566" y="3745"/>
                  </a:cubicBezTo>
                  <a:cubicBezTo>
                    <a:pt x="1315" y="4462"/>
                    <a:pt x="385" y="5664"/>
                    <a:pt x="0" y="7052"/>
                  </a:cubicBezTo>
                  <a:lnTo>
                    <a:pt x="69" y="7070"/>
                  </a:lnTo>
                  <a:cubicBezTo>
                    <a:pt x="446" y="5705"/>
                    <a:pt x="1360" y="4521"/>
                    <a:pt x="2582" y="3810"/>
                  </a:cubicBezTo>
                  <a:cubicBezTo>
                    <a:pt x="2706" y="4215"/>
                    <a:pt x="2839" y="4621"/>
                    <a:pt x="2980" y="5023"/>
                  </a:cubicBezTo>
                  <a:cubicBezTo>
                    <a:pt x="3191" y="5627"/>
                    <a:pt x="3421" y="6225"/>
                    <a:pt x="3666" y="6815"/>
                  </a:cubicBezTo>
                  <a:cubicBezTo>
                    <a:pt x="2562" y="8396"/>
                    <a:pt x="1787" y="10232"/>
                    <a:pt x="1424" y="12126"/>
                  </a:cubicBezTo>
                  <a:lnTo>
                    <a:pt x="1494" y="12139"/>
                  </a:lnTo>
                  <a:cubicBezTo>
                    <a:pt x="1852" y="10269"/>
                    <a:pt x="2613" y="8458"/>
                    <a:pt x="3698" y="6894"/>
                  </a:cubicBezTo>
                  <a:cubicBezTo>
                    <a:pt x="3878" y="7325"/>
                    <a:pt x="4061" y="7753"/>
                    <a:pt x="4249" y="8179"/>
                  </a:cubicBezTo>
                  <a:lnTo>
                    <a:pt x="4245" y="8196"/>
                  </a:lnTo>
                  <a:cubicBezTo>
                    <a:pt x="4249" y="8198"/>
                    <a:pt x="4255" y="8198"/>
                    <a:pt x="4258" y="8199"/>
                  </a:cubicBezTo>
                  <a:cubicBezTo>
                    <a:pt x="4488" y="8721"/>
                    <a:pt x="4721" y="9239"/>
                    <a:pt x="4956" y="9758"/>
                  </a:cubicBezTo>
                  <a:cubicBezTo>
                    <a:pt x="4555" y="11147"/>
                    <a:pt x="4420" y="12630"/>
                    <a:pt x="4564" y="14065"/>
                  </a:cubicBezTo>
                  <a:lnTo>
                    <a:pt x="4635" y="14058"/>
                  </a:lnTo>
                  <a:cubicBezTo>
                    <a:pt x="4495" y="12659"/>
                    <a:pt x="4621" y="11214"/>
                    <a:pt x="5001" y="9857"/>
                  </a:cubicBezTo>
                  <a:cubicBezTo>
                    <a:pt x="5712" y="11409"/>
                    <a:pt x="6426" y="12962"/>
                    <a:pt x="6962" y="14579"/>
                  </a:cubicBezTo>
                  <a:cubicBezTo>
                    <a:pt x="7235" y="15397"/>
                    <a:pt x="7453" y="16232"/>
                    <a:pt x="7586" y="17084"/>
                  </a:cubicBezTo>
                  <a:cubicBezTo>
                    <a:pt x="7724" y="17934"/>
                    <a:pt x="7772" y="18799"/>
                    <a:pt x="7717" y="19660"/>
                  </a:cubicBezTo>
                  <a:cubicBezTo>
                    <a:pt x="7804" y="18801"/>
                    <a:pt x="7772" y="17931"/>
                    <a:pt x="7656" y="17072"/>
                  </a:cubicBezTo>
                  <a:cubicBezTo>
                    <a:pt x="7535" y="16214"/>
                    <a:pt x="7325" y="15372"/>
                    <a:pt x="7067" y="14546"/>
                  </a:cubicBezTo>
                  <a:cubicBezTo>
                    <a:pt x="6811" y="13720"/>
                    <a:pt x="6490" y="12914"/>
                    <a:pt x="6155" y="12117"/>
                  </a:cubicBezTo>
                  <a:cubicBezTo>
                    <a:pt x="6089" y="11963"/>
                    <a:pt x="6021" y="11807"/>
                    <a:pt x="5955" y="11652"/>
                  </a:cubicBezTo>
                  <a:lnTo>
                    <a:pt x="5955" y="11652"/>
                  </a:lnTo>
                  <a:cubicBezTo>
                    <a:pt x="7068" y="11989"/>
                    <a:pt x="8007" y="12809"/>
                    <a:pt x="8486" y="13873"/>
                  </a:cubicBezTo>
                  <a:lnTo>
                    <a:pt x="8552" y="13844"/>
                  </a:lnTo>
                  <a:cubicBezTo>
                    <a:pt x="8058" y="12744"/>
                    <a:pt x="7077" y="11900"/>
                    <a:pt x="5922" y="11569"/>
                  </a:cubicBezTo>
                  <a:cubicBezTo>
                    <a:pt x="5657" y="10959"/>
                    <a:pt x="5383" y="10353"/>
                    <a:pt x="5109" y="9748"/>
                  </a:cubicBezTo>
                  <a:cubicBezTo>
                    <a:pt x="5094" y="9714"/>
                    <a:pt x="5078" y="9682"/>
                    <a:pt x="5064" y="9649"/>
                  </a:cubicBezTo>
                  <a:cubicBezTo>
                    <a:pt x="5065" y="9642"/>
                    <a:pt x="5066" y="9634"/>
                    <a:pt x="5069" y="9628"/>
                  </a:cubicBezTo>
                  <a:lnTo>
                    <a:pt x="5050" y="9624"/>
                  </a:lnTo>
                  <a:cubicBezTo>
                    <a:pt x="4841" y="9167"/>
                    <a:pt x="4632" y="8708"/>
                    <a:pt x="4425" y="8247"/>
                  </a:cubicBezTo>
                  <a:lnTo>
                    <a:pt x="4425" y="8247"/>
                  </a:lnTo>
                  <a:cubicBezTo>
                    <a:pt x="5582" y="8587"/>
                    <a:pt x="6661" y="9254"/>
                    <a:pt x="7478" y="10137"/>
                  </a:cubicBezTo>
                  <a:lnTo>
                    <a:pt x="7532" y="10090"/>
                  </a:lnTo>
                  <a:cubicBezTo>
                    <a:pt x="6691" y="9181"/>
                    <a:pt x="5581" y="8502"/>
                    <a:pt x="4389" y="8163"/>
                  </a:cubicBezTo>
                  <a:cubicBezTo>
                    <a:pt x="3971" y="7223"/>
                    <a:pt x="3570" y="6277"/>
                    <a:pt x="3209" y="5316"/>
                  </a:cubicBezTo>
                  <a:lnTo>
                    <a:pt x="3209" y="5316"/>
                  </a:lnTo>
                  <a:cubicBezTo>
                    <a:pt x="4562" y="5368"/>
                    <a:pt x="5890" y="5933"/>
                    <a:pt x="6863" y="6875"/>
                  </a:cubicBezTo>
                  <a:lnTo>
                    <a:pt x="6913" y="6824"/>
                  </a:lnTo>
                  <a:cubicBezTo>
                    <a:pt x="5919" y="5865"/>
                    <a:pt x="4562" y="5291"/>
                    <a:pt x="3183" y="5246"/>
                  </a:cubicBezTo>
                  <a:cubicBezTo>
                    <a:pt x="3149" y="5160"/>
                    <a:pt x="3117" y="5074"/>
                    <a:pt x="3085" y="4988"/>
                  </a:cubicBezTo>
                  <a:cubicBezTo>
                    <a:pt x="2938" y="4584"/>
                    <a:pt x="2796" y="4176"/>
                    <a:pt x="2665" y="3765"/>
                  </a:cubicBezTo>
                  <a:cubicBezTo>
                    <a:pt x="2668" y="3764"/>
                    <a:pt x="2674" y="3761"/>
                    <a:pt x="2677" y="3759"/>
                  </a:cubicBezTo>
                  <a:lnTo>
                    <a:pt x="2645" y="3701"/>
                  </a:lnTo>
                  <a:cubicBezTo>
                    <a:pt x="2595" y="3545"/>
                    <a:pt x="2549" y="3391"/>
                    <a:pt x="2502" y="3236"/>
                  </a:cubicBezTo>
                  <a:cubicBezTo>
                    <a:pt x="2914" y="3168"/>
                    <a:pt x="3332" y="3135"/>
                    <a:pt x="3750" y="3135"/>
                  </a:cubicBezTo>
                  <a:cubicBezTo>
                    <a:pt x="4891" y="3135"/>
                    <a:pt x="6034" y="3386"/>
                    <a:pt x="7066" y="3873"/>
                  </a:cubicBezTo>
                  <a:lnTo>
                    <a:pt x="7096" y="3810"/>
                  </a:lnTo>
                  <a:cubicBezTo>
                    <a:pt x="6056" y="3318"/>
                    <a:pt x="4904" y="3065"/>
                    <a:pt x="3753" y="3065"/>
                  </a:cubicBezTo>
                  <a:cubicBezTo>
                    <a:pt x="3328" y="3065"/>
                    <a:pt x="2903" y="3099"/>
                    <a:pt x="2483" y="3169"/>
                  </a:cubicBezTo>
                  <a:cubicBezTo>
                    <a:pt x="2419" y="2955"/>
                    <a:pt x="2359" y="2742"/>
                    <a:pt x="2302" y="2528"/>
                  </a:cubicBezTo>
                  <a:cubicBezTo>
                    <a:pt x="2075" y="1695"/>
                    <a:pt x="1893" y="853"/>
                    <a:pt x="174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" name="Google Shape;683;p4"/>
            <p:cNvSpPr/>
            <p:nvPr/>
          </p:nvSpPr>
          <p:spPr>
            <a:xfrm rot="8847657">
              <a:off x="6621527" y="198851"/>
              <a:ext cx="386438" cy="212883"/>
            </a:xfrm>
            <a:custGeom>
              <a:avLst/>
              <a:gdLst/>
              <a:ahLst/>
              <a:cxnLst/>
              <a:rect l="l" t="t" r="r" b="b"/>
              <a:pathLst>
                <a:path w="15702" h="8650" extrusionOk="0">
                  <a:moveTo>
                    <a:pt x="5274" y="1"/>
                  </a:moveTo>
                  <a:cubicBezTo>
                    <a:pt x="5236" y="1"/>
                    <a:pt x="5199" y="1"/>
                    <a:pt x="5162" y="3"/>
                  </a:cubicBezTo>
                  <a:cubicBezTo>
                    <a:pt x="4091" y="42"/>
                    <a:pt x="3139" y="669"/>
                    <a:pt x="2287" y="1316"/>
                  </a:cubicBezTo>
                  <a:cubicBezTo>
                    <a:pt x="1825" y="1665"/>
                    <a:pt x="1" y="2569"/>
                    <a:pt x="194" y="3138"/>
                  </a:cubicBezTo>
                  <a:cubicBezTo>
                    <a:pt x="330" y="3543"/>
                    <a:pt x="1009" y="3890"/>
                    <a:pt x="1289" y="4221"/>
                  </a:cubicBezTo>
                  <a:cubicBezTo>
                    <a:pt x="1638" y="4632"/>
                    <a:pt x="1927" y="5092"/>
                    <a:pt x="2195" y="5557"/>
                  </a:cubicBezTo>
                  <a:cubicBezTo>
                    <a:pt x="2785" y="6573"/>
                    <a:pt x="3381" y="7671"/>
                    <a:pt x="4410" y="8242"/>
                  </a:cubicBezTo>
                  <a:cubicBezTo>
                    <a:pt x="4929" y="8530"/>
                    <a:pt x="5508" y="8649"/>
                    <a:pt x="6099" y="8649"/>
                  </a:cubicBezTo>
                  <a:cubicBezTo>
                    <a:pt x="6834" y="8649"/>
                    <a:pt x="7588" y="8465"/>
                    <a:pt x="8271" y="8187"/>
                  </a:cubicBezTo>
                  <a:cubicBezTo>
                    <a:pt x="9505" y="7684"/>
                    <a:pt x="10609" y="6909"/>
                    <a:pt x="11835" y="6385"/>
                  </a:cubicBezTo>
                  <a:cubicBezTo>
                    <a:pt x="12566" y="6070"/>
                    <a:pt x="13376" y="5854"/>
                    <a:pt x="14166" y="5854"/>
                  </a:cubicBezTo>
                  <a:cubicBezTo>
                    <a:pt x="14698" y="5854"/>
                    <a:pt x="15220" y="5952"/>
                    <a:pt x="15702" y="6184"/>
                  </a:cubicBezTo>
                  <a:cubicBezTo>
                    <a:pt x="15122" y="4947"/>
                    <a:pt x="13971" y="4071"/>
                    <a:pt x="12763" y="3430"/>
                  </a:cubicBezTo>
                  <a:cubicBezTo>
                    <a:pt x="11555" y="2789"/>
                    <a:pt x="10254" y="2335"/>
                    <a:pt x="9068" y="1657"/>
                  </a:cubicBezTo>
                  <a:cubicBezTo>
                    <a:pt x="7855" y="961"/>
                    <a:pt x="6659" y="1"/>
                    <a:pt x="52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" name="Google Shape;684;p4"/>
            <p:cNvSpPr/>
            <p:nvPr/>
          </p:nvSpPr>
          <p:spPr>
            <a:xfrm rot="8847657">
              <a:off x="6749281" y="163667"/>
              <a:ext cx="217559" cy="131298"/>
            </a:xfrm>
            <a:custGeom>
              <a:avLst/>
              <a:gdLst/>
              <a:ahLst/>
              <a:cxnLst/>
              <a:rect l="l" t="t" r="r" b="b"/>
              <a:pathLst>
                <a:path w="8840" h="5335" extrusionOk="0">
                  <a:moveTo>
                    <a:pt x="1" y="0"/>
                  </a:moveTo>
                  <a:cubicBezTo>
                    <a:pt x="235" y="331"/>
                    <a:pt x="761" y="625"/>
                    <a:pt x="1000" y="906"/>
                  </a:cubicBezTo>
                  <a:cubicBezTo>
                    <a:pt x="1350" y="1317"/>
                    <a:pt x="1637" y="1778"/>
                    <a:pt x="1907" y="2244"/>
                  </a:cubicBezTo>
                  <a:cubicBezTo>
                    <a:pt x="2500" y="3258"/>
                    <a:pt x="3094" y="4358"/>
                    <a:pt x="4124" y="4926"/>
                  </a:cubicBezTo>
                  <a:cubicBezTo>
                    <a:pt x="4645" y="5215"/>
                    <a:pt x="5224" y="5335"/>
                    <a:pt x="5815" y="5335"/>
                  </a:cubicBezTo>
                  <a:cubicBezTo>
                    <a:pt x="6549" y="5335"/>
                    <a:pt x="7302" y="5150"/>
                    <a:pt x="7985" y="4873"/>
                  </a:cubicBezTo>
                  <a:cubicBezTo>
                    <a:pt x="8277" y="4755"/>
                    <a:pt x="8558" y="4620"/>
                    <a:pt x="8839" y="4479"/>
                  </a:cubicBezTo>
                  <a:lnTo>
                    <a:pt x="8839" y="4479"/>
                  </a:lnTo>
                  <a:cubicBezTo>
                    <a:pt x="8621" y="4490"/>
                    <a:pt x="8401" y="4495"/>
                    <a:pt x="8181" y="4495"/>
                  </a:cubicBezTo>
                  <a:cubicBezTo>
                    <a:pt x="6578" y="4495"/>
                    <a:pt x="4949" y="4191"/>
                    <a:pt x="3677" y="3156"/>
                  </a:cubicBezTo>
                  <a:cubicBezTo>
                    <a:pt x="2431" y="2143"/>
                    <a:pt x="1606" y="427"/>
                    <a:pt x="1" y="0"/>
                  </a:cubicBezTo>
                  <a:close/>
                </a:path>
              </a:pathLst>
            </a:custGeom>
            <a:solidFill>
              <a:srgbClr val="000000">
                <a:alpha val="18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" name="Google Shape;685;p4"/>
            <p:cNvSpPr/>
            <p:nvPr/>
          </p:nvSpPr>
          <p:spPr>
            <a:xfrm rot="8847657">
              <a:off x="6827098" y="140449"/>
              <a:ext cx="137870" cy="138362"/>
            </a:xfrm>
            <a:custGeom>
              <a:avLst/>
              <a:gdLst/>
              <a:ahLst/>
              <a:cxnLst/>
              <a:rect l="l" t="t" r="r" b="b"/>
              <a:pathLst>
                <a:path w="5602" h="5622" extrusionOk="0">
                  <a:moveTo>
                    <a:pt x="6" y="0"/>
                  </a:moveTo>
                  <a:lnTo>
                    <a:pt x="6" y="0"/>
                  </a:lnTo>
                  <a:cubicBezTo>
                    <a:pt x="1" y="43"/>
                    <a:pt x="5" y="85"/>
                    <a:pt x="18" y="124"/>
                  </a:cubicBezTo>
                  <a:cubicBezTo>
                    <a:pt x="156" y="529"/>
                    <a:pt x="831" y="876"/>
                    <a:pt x="1112" y="1205"/>
                  </a:cubicBezTo>
                  <a:cubicBezTo>
                    <a:pt x="1462" y="1616"/>
                    <a:pt x="1749" y="2077"/>
                    <a:pt x="2019" y="2543"/>
                  </a:cubicBezTo>
                  <a:cubicBezTo>
                    <a:pt x="2609" y="3559"/>
                    <a:pt x="3205" y="4659"/>
                    <a:pt x="4233" y="5227"/>
                  </a:cubicBezTo>
                  <a:cubicBezTo>
                    <a:pt x="4660" y="5461"/>
                    <a:pt x="5125" y="5585"/>
                    <a:pt x="5601" y="5622"/>
                  </a:cubicBezTo>
                  <a:cubicBezTo>
                    <a:pt x="5049" y="5470"/>
                    <a:pt x="4529" y="5214"/>
                    <a:pt x="4070" y="4861"/>
                  </a:cubicBezTo>
                  <a:cubicBezTo>
                    <a:pt x="3423" y="4364"/>
                    <a:pt x="2990" y="3678"/>
                    <a:pt x="2598" y="2974"/>
                  </a:cubicBezTo>
                  <a:cubicBezTo>
                    <a:pt x="1957" y="1825"/>
                    <a:pt x="1232" y="525"/>
                    <a:pt x="6" y="0"/>
                  </a:cubicBezTo>
                  <a:close/>
                </a:path>
              </a:pathLst>
            </a:custGeom>
            <a:solidFill>
              <a:srgbClr val="4654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" name="Google Shape;686;p4"/>
            <p:cNvSpPr/>
            <p:nvPr/>
          </p:nvSpPr>
          <p:spPr>
            <a:xfrm rot="8847657">
              <a:off x="6642708" y="271624"/>
              <a:ext cx="323902" cy="152193"/>
            </a:xfrm>
            <a:custGeom>
              <a:avLst/>
              <a:gdLst/>
              <a:ahLst/>
              <a:cxnLst/>
              <a:rect l="l" t="t" r="r" b="b"/>
              <a:pathLst>
                <a:path w="13161" h="6184" extrusionOk="0">
                  <a:moveTo>
                    <a:pt x="2731" y="1"/>
                  </a:moveTo>
                  <a:cubicBezTo>
                    <a:pt x="2694" y="1"/>
                    <a:pt x="2656" y="1"/>
                    <a:pt x="2619" y="3"/>
                  </a:cubicBezTo>
                  <a:cubicBezTo>
                    <a:pt x="1654" y="39"/>
                    <a:pt x="787" y="551"/>
                    <a:pt x="0" y="1125"/>
                  </a:cubicBezTo>
                  <a:cubicBezTo>
                    <a:pt x="58" y="1129"/>
                    <a:pt x="116" y="1130"/>
                    <a:pt x="175" y="1130"/>
                  </a:cubicBezTo>
                  <a:cubicBezTo>
                    <a:pt x="711" y="1130"/>
                    <a:pt x="1253" y="980"/>
                    <a:pt x="1814" y="980"/>
                  </a:cubicBezTo>
                  <a:cubicBezTo>
                    <a:pt x="1826" y="980"/>
                    <a:pt x="1837" y="980"/>
                    <a:pt x="1849" y="980"/>
                  </a:cubicBezTo>
                  <a:cubicBezTo>
                    <a:pt x="2827" y="989"/>
                    <a:pt x="3481" y="1827"/>
                    <a:pt x="4179" y="2400"/>
                  </a:cubicBezTo>
                  <a:cubicBezTo>
                    <a:pt x="5055" y="3116"/>
                    <a:pt x="6081" y="3306"/>
                    <a:pt x="7175" y="3446"/>
                  </a:cubicBezTo>
                  <a:cubicBezTo>
                    <a:pt x="8233" y="3583"/>
                    <a:pt x="9258" y="3830"/>
                    <a:pt x="10221" y="4301"/>
                  </a:cubicBezTo>
                  <a:cubicBezTo>
                    <a:pt x="11099" y="4728"/>
                    <a:pt x="11894" y="5293"/>
                    <a:pt x="12586" y="5972"/>
                  </a:cubicBezTo>
                  <a:cubicBezTo>
                    <a:pt x="12781" y="6023"/>
                    <a:pt x="12974" y="6095"/>
                    <a:pt x="13160" y="6184"/>
                  </a:cubicBezTo>
                  <a:cubicBezTo>
                    <a:pt x="12579" y="4947"/>
                    <a:pt x="11428" y="4069"/>
                    <a:pt x="10220" y="3430"/>
                  </a:cubicBezTo>
                  <a:cubicBezTo>
                    <a:pt x="9012" y="2789"/>
                    <a:pt x="7711" y="2335"/>
                    <a:pt x="6525" y="1657"/>
                  </a:cubicBezTo>
                  <a:cubicBezTo>
                    <a:pt x="5312" y="961"/>
                    <a:pt x="4118" y="1"/>
                    <a:pt x="2731" y="1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" name="Google Shape;687;p4"/>
            <p:cNvSpPr/>
            <p:nvPr/>
          </p:nvSpPr>
          <p:spPr>
            <a:xfrm rot="8847657">
              <a:off x="6623109" y="223566"/>
              <a:ext cx="382181" cy="169839"/>
            </a:xfrm>
            <a:custGeom>
              <a:avLst/>
              <a:gdLst/>
              <a:ahLst/>
              <a:cxnLst/>
              <a:rect l="l" t="t" r="r" b="b"/>
              <a:pathLst>
                <a:path w="15529" h="6901" extrusionOk="0">
                  <a:moveTo>
                    <a:pt x="4549" y="1"/>
                  </a:moveTo>
                  <a:cubicBezTo>
                    <a:pt x="3569" y="719"/>
                    <a:pt x="2816" y="1744"/>
                    <a:pt x="2418" y="2892"/>
                  </a:cubicBezTo>
                  <a:cubicBezTo>
                    <a:pt x="2250" y="2855"/>
                    <a:pt x="2083" y="2819"/>
                    <a:pt x="1917" y="2778"/>
                  </a:cubicBezTo>
                  <a:cubicBezTo>
                    <a:pt x="1268" y="2628"/>
                    <a:pt x="631" y="2440"/>
                    <a:pt x="1" y="2224"/>
                  </a:cubicBezTo>
                  <a:lnTo>
                    <a:pt x="1" y="2224"/>
                  </a:lnTo>
                  <a:cubicBezTo>
                    <a:pt x="623" y="2465"/>
                    <a:pt x="1259" y="2661"/>
                    <a:pt x="1905" y="2832"/>
                  </a:cubicBezTo>
                  <a:cubicBezTo>
                    <a:pt x="2214" y="2912"/>
                    <a:pt x="2527" y="2982"/>
                    <a:pt x="2840" y="3048"/>
                  </a:cubicBezTo>
                  <a:cubicBezTo>
                    <a:pt x="2875" y="4155"/>
                    <a:pt x="3347" y="5229"/>
                    <a:pt x="4146" y="6001"/>
                  </a:cubicBezTo>
                  <a:lnTo>
                    <a:pt x="4185" y="5960"/>
                  </a:lnTo>
                  <a:cubicBezTo>
                    <a:pt x="3398" y="5203"/>
                    <a:pt x="2934" y="4151"/>
                    <a:pt x="2899" y="3059"/>
                  </a:cubicBezTo>
                  <a:lnTo>
                    <a:pt x="2899" y="3059"/>
                  </a:lnTo>
                  <a:cubicBezTo>
                    <a:pt x="3219" y="3125"/>
                    <a:pt x="3541" y="3183"/>
                    <a:pt x="3866" y="3236"/>
                  </a:cubicBezTo>
                  <a:cubicBezTo>
                    <a:pt x="4354" y="3314"/>
                    <a:pt x="4842" y="3375"/>
                    <a:pt x="5333" y="3429"/>
                  </a:cubicBezTo>
                  <a:cubicBezTo>
                    <a:pt x="6001" y="4758"/>
                    <a:pt x="6958" y="5959"/>
                    <a:pt x="8109" y="6900"/>
                  </a:cubicBezTo>
                  <a:lnTo>
                    <a:pt x="8144" y="6858"/>
                  </a:lnTo>
                  <a:cubicBezTo>
                    <a:pt x="7009" y="5928"/>
                    <a:pt x="6060" y="4745"/>
                    <a:pt x="5399" y="3437"/>
                  </a:cubicBezTo>
                  <a:lnTo>
                    <a:pt x="5399" y="3437"/>
                  </a:lnTo>
                  <a:cubicBezTo>
                    <a:pt x="5756" y="3475"/>
                    <a:pt x="6116" y="3507"/>
                    <a:pt x="6474" y="3536"/>
                  </a:cubicBezTo>
                  <a:lnTo>
                    <a:pt x="6483" y="3546"/>
                  </a:lnTo>
                  <a:lnTo>
                    <a:pt x="6490" y="3539"/>
                  </a:lnTo>
                  <a:cubicBezTo>
                    <a:pt x="6927" y="3575"/>
                    <a:pt x="7366" y="3607"/>
                    <a:pt x="7803" y="3638"/>
                  </a:cubicBezTo>
                  <a:cubicBezTo>
                    <a:pt x="8596" y="4420"/>
                    <a:pt x="9554" y="5057"/>
                    <a:pt x="10579" y="5487"/>
                  </a:cubicBezTo>
                  <a:lnTo>
                    <a:pt x="10601" y="5436"/>
                  </a:lnTo>
                  <a:cubicBezTo>
                    <a:pt x="9601" y="5018"/>
                    <a:pt x="8667" y="4400"/>
                    <a:pt x="7888" y="3644"/>
                  </a:cubicBezTo>
                  <a:lnTo>
                    <a:pt x="7888" y="3644"/>
                  </a:lnTo>
                  <a:cubicBezTo>
                    <a:pt x="9200" y="3732"/>
                    <a:pt x="10516" y="3820"/>
                    <a:pt x="11808" y="4050"/>
                  </a:cubicBezTo>
                  <a:cubicBezTo>
                    <a:pt x="12463" y="4167"/>
                    <a:pt x="13110" y="4325"/>
                    <a:pt x="13733" y="4547"/>
                  </a:cubicBezTo>
                  <a:cubicBezTo>
                    <a:pt x="14360" y="4765"/>
                    <a:pt x="14964" y="5051"/>
                    <a:pt x="15528" y="5407"/>
                  </a:cubicBezTo>
                  <a:cubicBezTo>
                    <a:pt x="14978" y="5032"/>
                    <a:pt x="14374" y="4735"/>
                    <a:pt x="13752" y="4497"/>
                  </a:cubicBezTo>
                  <a:cubicBezTo>
                    <a:pt x="13127" y="4264"/>
                    <a:pt x="12479" y="4095"/>
                    <a:pt x="11823" y="3968"/>
                  </a:cubicBezTo>
                  <a:cubicBezTo>
                    <a:pt x="11167" y="3839"/>
                    <a:pt x="10504" y="3760"/>
                    <a:pt x="9841" y="3693"/>
                  </a:cubicBezTo>
                  <a:cubicBezTo>
                    <a:pt x="9712" y="3680"/>
                    <a:pt x="9584" y="3670"/>
                    <a:pt x="9454" y="3657"/>
                  </a:cubicBezTo>
                  <a:cubicBezTo>
                    <a:pt x="10036" y="3080"/>
                    <a:pt x="10840" y="2750"/>
                    <a:pt x="11658" y="2750"/>
                  </a:cubicBezTo>
                  <a:cubicBezTo>
                    <a:pt x="11735" y="2750"/>
                    <a:pt x="11812" y="2753"/>
                    <a:pt x="11889" y="2759"/>
                  </a:cubicBezTo>
                  <a:lnTo>
                    <a:pt x="11893" y="2704"/>
                  </a:lnTo>
                  <a:cubicBezTo>
                    <a:pt x="11817" y="2698"/>
                    <a:pt x="11740" y="2695"/>
                    <a:pt x="11664" y="2695"/>
                  </a:cubicBezTo>
                  <a:cubicBezTo>
                    <a:pt x="10814" y="2695"/>
                    <a:pt x="9982" y="3042"/>
                    <a:pt x="9382" y="3649"/>
                  </a:cubicBezTo>
                  <a:cubicBezTo>
                    <a:pt x="8871" y="3604"/>
                    <a:pt x="8361" y="3568"/>
                    <a:pt x="7850" y="3531"/>
                  </a:cubicBezTo>
                  <a:cubicBezTo>
                    <a:pt x="7822" y="3528"/>
                    <a:pt x="7793" y="3527"/>
                    <a:pt x="7765" y="3526"/>
                  </a:cubicBezTo>
                  <a:lnTo>
                    <a:pt x="7755" y="3514"/>
                  </a:lnTo>
                  <a:lnTo>
                    <a:pt x="7743" y="3526"/>
                  </a:lnTo>
                  <a:cubicBezTo>
                    <a:pt x="7356" y="3499"/>
                    <a:pt x="6968" y="3473"/>
                    <a:pt x="6582" y="3441"/>
                  </a:cubicBezTo>
                  <a:cubicBezTo>
                    <a:pt x="7238" y="2782"/>
                    <a:pt x="8084" y="2296"/>
                    <a:pt x="8983" y="2068"/>
                  </a:cubicBezTo>
                  <a:lnTo>
                    <a:pt x="8972" y="2016"/>
                  </a:lnTo>
                  <a:cubicBezTo>
                    <a:pt x="8048" y="2251"/>
                    <a:pt x="7176" y="2755"/>
                    <a:pt x="6511" y="3437"/>
                  </a:cubicBezTo>
                  <a:cubicBezTo>
                    <a:pt x="5719" y="3374"/>
                    <a:pt x="4931" y="3298"/>
                    <a:pt x="4146" y="3190"/>
                  </a:cubicBezTo>
                  <a:cubicBezTo>
                    <a:pt x="4678" y="2293"/>
                    <a:pt x="5549" y="1601"/>
                    <a:pt x="6546" y="1287"/>
                  </a:cubicBezTo>
                  <a:lnTo>
                    <a:pt x="6528" y="1234"/>
                  </a:lnTo>
                  <a:cubicBezTo>
                    <a:pt x="5513" y="1554"/>
                    <a:pt x="4625" y="2264"/>
                    <a:pt x="4086" y="3182"/>
                  </a:cubicBezTo>
                  <a:cubicBezTo>
                    <a:pt x="4018" y="3171"/>
                    <a:pt x="3946" y="3163"/>
                    <a:pt x="3876" y="3153"/>
                  </a:cubicBezTo>
                  <a:cubicBezTo>
                    <a:pt x="3548" y="3104"/>
                    <a:pt x="3221" y="3051"/>
                    <a:pt x="2893" y="2988"/>
                  </a:cubicBezTo>
                  <a:lnTo>
                    <a:pt x="2893" y="2978"/>
                  </a:lnTo>
                  <a:lnTo>
                    <a:pt x="2840" y="2978"/>
                  </a:lnTo>
                  <a:cubicBezTo>
                    <a:pt x="2718" y="2953"/>
                    <a:pt x="2594" y="2928"/>
                    <a:pt x="2473" y="2902"/>
                  </a:cubicBezTo>
                  <a:cubicBezTo>
                    <a:pt x="2867" y="1767"/>
                    <a:pt x="3613" y="756"/>
                    <a:pt x="4581" y="45"/>
                  </a:cubicBezTo>
                  <a:lnTo>
                    <a:pt x="454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" name="Google Shape;688;p4"/>
            <p:cNvSpPr/>
            <p:nvPr/>
          </p:nvSpPr>
          <p:spPr>
            <a:xfrm rot="8847657">
              <a:off x="6589920" y="-91840"/>
              <a:ext cx="962355" cy="523742"/>
            </a:xfrm>
            <a:custGeom>
              <a:avLst/>
              <a:gdLst/>
              <a:ahLst/>
              <a:cxnLst/>
              <a:rect l="l" t="t" r="r" b="b"/>
              <a:pathLst>
                <a:path w="39103" h="21281" extrusionOk="0">
                  <a:moveTo>
                    <a:pt x="347" y="1"/>
                  </a:moveTo>
                  <a:cubicBezTo>
                    <a:pt x="60" y="1"/>
                    <a:pt x="1" y="495"/>
                    <a:pt x="326" y="601"/>
                  </a:cubicBezTo>
                  <a:cubicBezTo>
                    <a:pt x="4027" y="1812"/>
                    <a:pt x="7886" y="2473"/>
                    <a:pt x="11758" y="2590"/>
                  </a:cubicBezTo>
                  <a:cubicBezTo>
                    <a:pt x="18162" y="5497"/>
                    <a:pt x="23731" y="10124"/>
                    <a:pt x="27774" y="15878"/>
                  </a:cubicBezTo>
                  <a:cubicBezTo>
                    <a:pt x="28940" y="17538"/>
                    <a:pt x="29974" y="19283"/>
                    <a:pt x="30866" y="21103"/>
                  </a:cubicBezTo>
                  <a:cubicBezTo>
                    <a:pt x="30927" y="21228"/>
                    <a:pt x="31041" y="21281"/>
                    <a:pt x="31153" y="21281"/>
                  </a:cubicBezTo>
                  <a:cubicBezTo>
                    <a:pt x="31346" y="21281"/>
                    <a:pt x="31533" y="21123"/>
                    <a:pt x="31427" y="20905"/>
                  </a:cubicBezTo>
                  <a:cubicBezTo>
                    <a:pt x="29511" y="17000"/>
                    <a:pt x="26960" y="13430"/>
                    <a:pt x="23910" y="10348"/>
                  </a:cubicBezTo>
                  <a:cubicBezTo>
                    <a:pt x="27848" y="8601"/>
                    <a:pt x="32120" y="7690"/>
                    <a:pt x="36419" y="7690"/>
                  </a:cubicBezTo>
                  <a:cubicBezTo>
                    <a:pt x="37152" y="7690"/>
                    <a:pt x="37885" y="7716"/>
                    <a:pt x="38618" y="7770"/>
                  </a:cubicBezTo>
                  <a:cubicBezTo>
                    <a:pt x="38626" y="7770"/>
                    <a:pt x="38635" y="7770"/>
                    <a:pt x="38643" y="7770"/>
                  </a:cubicBezTo>
                  <a:cubicBezTo>
                    <a:pt x="39002" y="7770"/>
                    <a:pt x="39103" y="7211"/>
                    <a:pt x="38731" y="7185"/>
                  </a:cubicBezTo>
                  <a:cubicBezTo>
                    <a:pt x="37965" y="7129"/>
                    <a:pt x="37198" y="7101"/>
                    <a:pt x="36431" y="7101"/>
                  </a:cubicBezTo>
                  <a:cubicBezTo>
                    <a:pt x="31968" y="7101"/>
                    <a:pt x="27536" y="8047"/>
                    <a:pt x="23461" y="9900"/>
                  </a:cubicBezTo>
                  <a:cubicBezTo>
                    <a:pt x="21582" y="8057"/>
                    <a:pt x="19520" y="6398"/>
                    <a:pt x="17308" y="4956"/>
                  </a:cubicBezTo>
                  <a:cubicBezTo>
                    <a:pt x="15982" y="4090"/>
                    <a:pt x="14607" y="3309"/>
                    <a:pt x="13189" y="2607"/>
                  </a:cubicBezTo>
                  <a:cubicBezTo>
                    <a:pt x="16839" y="2590"/>
                    <a:pt x="20489" y="2088"/>
                    <a:pt x="24018" y="1099"/>
                  </a:cubicBezTo>
                  <a:cubicBezTo>
                    <a:pt x="24357" y="1004"/>
                    <a:pt x="24217" y="526"/>
                    <a:pt x="23908" y="526"/>
                  </a:cubicBezTo>
                  <a:cubicBezTo>
                    <a:pt x="23880" y="526"/>
                    <a:pt x="23851" y="530"/>
                    <a:pt x="23820" y="538"/>
                  </a:cubicBezTo>
                  <a:cubicBezTo>
                    <a:pt x="20294" y="1525"/>
                    <a:pt x="16650" y="2015"/>
                    <a:pt x="13008" y="2015"/>
                  </a:cubicBezTo>
                  <a:cubicBezTo>
                    <a:pt x="12634" y="2015"/>
                    <a:pt x="12260" y="2010"/>
                    <a:pt x="11887" y="2000"/>
                  </a:cubicBezTo>
                  <a:cubicBezTo>
                    <a:pt x="11857" y="1991"/>
                    <a:pt x="11829" y="1987"/>
                    <a:pt x="11801" y="1987"/>
                  </a:cubicBezTo>
                  <a:cubicBezTo>
                    <a:pt x="11780" y="1987"/>
                    <a:pt x="11760" y="1989"/>
                    <a:pt x="11741" y="1994"/>
                  </a:cubicBezTo>
                  <a:cubicBezTo>
                    <a:pt x="7910" y="1874"/>
                    <a:pt x="4097" y="1214"/>
                    <a:pt x="440" y="17"/>
                  </a:cubicBezTo>
                  <a:cubicBezTo>
                    <a:pt x="407" y="6"/>
                    <a:pt x="375" y="1"/>
                    <a:pt x="34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" name="Google Shape;689;p4"/>
            <p:cNvSpPr/>
            <p:nvPr/>
          </p:nvSpPr>
          <p:spPr>
            <a:xfrm rot="8847657">
              <a:off x="6071257" y="429243"/>
              <a:ext cx="737216" cy="424708"/>
            </a:xfrm>
            <a:custGeom>
              <a:avLst/>
              <a:gdLst/>
              <a:ahLst/>
              <a:cxnLst/>
              <a:rect l="l" t="t" r="r" b="b"/>
              <a:pathLst>
                <a:path w="29955" h="17257" extrusionOk="0">
                  <a:moveTo>
                    <a:pt x="6919" y="0"/>
                  </a:moveTo>
                  <a:cubicBezTo>
                    <a:pt x="6887" y="0"/>
                    <a:pt x="6854" y="1"/>
                    <a:pt x="6822" y="2"/>
                  </a:cubicBezTo>
                  <a:cubicBezTo>
                    <a:pt x="5818" y="44"/>
                    <a:pt x="4969" y="744"/>
                    <a:pt x="4277" y="1471"/>
                  </a:cubicBezTo>
                  <a:cubicBezTo>
                    <a:pt x="2541" y="3292"/>
                    <a:pt x="1262" y="5491"/>
                    <a:pt x="0" y="7665"/>
                  </a:cubicBezTo>
                  <a:cubicBezTo>
                    <a:pt x="1747" y="8304"/>
                    <a:pt x="3115" y="9680"/>
                    <a:pt x="4285" y="11124"/>
                  </a:cubicBezTo>
                  <a:cubicBezTo>
                    <a:pt x="5457" y="12568"/>
                    <a:pt x="6503" y="14133"/>
                    <a:pt x="7896" y="15364"/>
                  </a:cubicBezTo>
                  <a:cubicBezTo>
                    <a:pt x="9118" y="16444"/>
                    <a:pt x="10688" y="17256"/>
                    <a:pt x="12297" y="17256"/>
                  </a:cubicBezTo>
                  <a:cubicBezTo>
                    <a:pt x="12522" y="17256"/>
                    <a:pt x="12748" y="17240"/>
                    <a:pt x="12974" y="17207"/>
                  </a:cubicBezTo>
                  <a:cubicBezTo>
                    <a:pt x="14922" y="16919"/>
                    <a:pt x="16469" y="15428"/>
                    <a:pt x="18321" y="14758"/>
                  </a:cubicBezTo>
                  <a:cubicBezTo>
                    <a:pt x="19204" y="14438"/>
                    <a:pt x="20134" y="14313"/>
                    <a:pt x="21073" y="14313"/>
                  </a:cubicBezTo>
                  <a:cubicBezTo>
                    <a:pt x="22048" y="14313"/>
                    <a:pt x="23035" y="14447"/>
                    <a:pt x="23992" y="14637"/>
                  </a:cubicBezTo>
                  <a:cubicBezTo>
                    <a:pt x="25873" y="15007"/>
                    <a:pt x="28046" y="15482"/>
                    <a:pt x="29954" y="15636"/>
                  </a:cubicBezTo>
                  <a:cubicBezTo>
                    <a:pt x="26453" y="13783"/>
                    <a:pt x="23652" y="10805"/>
                    <a:pt x="21439" y="7519"/>
                  </a:cubicBezTo>
                  <a:cubicBezTo>
                    <a:pt x="20478" y="6091"/>
                    <a:pt x="19513" y="4507"/>
                    <a:pt x="17919" y="3855"/>
                  </a:cubicBezTo>
                  <a:cubicBezTo>
                    <a:pt x="17021" y="3487"/>
                    <a:pt x="16035" y="3467"/>
                    <a:pt x="15047" y="3467"/>
                  </a:cubicBezTo>
                  <a:cubicBezTo>
                    <a:pt x="14929" y="3467"/>
                    <a:pt x="14811" y="3467"/>
                    <a:pt x="14693" y="3467"/>
                  </a:cubicBezTo>
                  <a:cubicBezTo>
                    <a:pt x="13627" y="3467"/>
                    <a:pt x="12570" y="3445"/>
                    <a:pt x="11627" y="2986"/>
                  </a:cubicBezTo>
                  <a:cubicBezTo>
                    <a:pt x="10760" y="2564"/>
                    <a:pt x="10103" y="1822"/>
                    <a:pt x="9384" y="1180"/>
                  </a:cubicBezTo>
                  <a:cubicBezTo>
                    <a:pt x="8689" y="560"/>
                    <a:pt x="7844" y="0"/>
                    <a:pt x="691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" name="Google Shape;690;p4"/>
            <p:cNvSpPr/>
            <p:nvPr/>
          </p:nvSpPr>
          <p:spPr>
            <a:xfrm rot="8847657">
              <a:off x="6318635" y="357143"/>
              <a:ext cx="468737" cy="424684"/>
            </a:xfrm>
            <a:custGeom>
              <a:avLst/>
              <a:gdLst/>
              <a:ahLst/>
              <a:cxnLst/>
              <a:rect l="l" t="t" r="r" b="b"/>
              <a:pathLst>
                <a:path w="19046" h="17256" extrusionOk="0">
                  <a:moveTo>
                    <a:pt x="6920" y="1"/>
                  </a:moveTo>
                  <a:cubicBezTo>
                    <a:pt x="6887" y="1"/>
                    <a:pt x="6854" y="1"/>
                    <a:pt x="6821" y="3"/>
                  </a:cubicBezTo>
                  <a:cubicBezTo>
                    <a:pt x="5817" y="45"/>
                    <a:pt x="4967" y="744"/>
                    <a:pt x="4275" y="1470"/>
                  </a:cubicBezTo>
                  <a:cubicBezTo>
                    <a:pt x="2540" y="3291"/>
                    <a:pt x="1262" y="5490"/>
                    <a:pt x="0" y="7665"/>
                  </a:cubicBezTo>
                  <a:cubicBezTo>
                    <a:pt x="1746" y="8305"/>
                    <a:pt x="3114" y="9679"/>
                    <a:pt x="4285" y="11123"/>
                  </a:cubicBezTo>
                  <a:cubicBezTo>
                    <a:pt x="5455" y="12568"/>
                    <a:pt x="6501" y="14132"/>
                    <a:pt x="7894" y="15364"/>
                  </a:cubicBezTo>
                  <a:cubicBezTo>
                    <a:pt x="9117" y="16444"/>
                    <a:pt x="10686" y="17256"/>
                    <a:pt x="12293" y="17256"/>
                  </a:cubicBezTo>
                  <a:cubicBezTo>
                    <a:pt x="12519" y="17256"/>
                    <a:pt x="12746" y="17240"/>
                    <a:pt x="12972" y="17206"/>
                  </a:cubicBezTo>
                  <a:cubicBezTo>
                    <a:pt x="14922" y="16923"/>
                    <a:pt x="16468" y="15431"/>
                    <a:pt x="18320" y="14760"/>
                  </a:cubicBezTo>
                  <a:cubicBezTo>
                    <a:pt x="18559" y="14674"/>
                    <a:pt x="18800" y="14602"/>
                    <a:pt x="19045" y="14543"/>
                  </a:cubicBezTo>
                  <a:cubicBezTo>
                    <a:pt x="18582" y="14378"/>
                    <a:pt x="18072" y="14306"/>
                    <a:pt x="17576" y="14306"/>
                  </a:cubicBezTo>
                  <a:cubicBezTo>
                    <a:pt x="17473" y="14306"/>
                    <a:pt x="17371" y="14309"/>
                    <a:pt x="17271" y="14315"/>
                  </a:cubicBezTo>
                  <a:cubicBezTo>
                    <a:pt x="16641" y="14353"/>
                    <a:pt x="16013" y="14473"/>
                    <a:pt x="15381" y="14473"/>
                  </a:cubicBezTo>
                  <a:cubicBezTo>
                    <a:pt x="15228" y="14473"/>
                    <a:pt x="15075" y="14466"/>
                    <a:pt x="14922" y="14449"/>
                  </a:cubicBezTo>
                  <a:cubicBezTo>
                    <a:pt x="14109" y="14359"/>
                    <a:pt x="13347" y="14073"/>
                    <a:pt x="12630" y="13683"/>
                  </a:cubicBezTo>
                  <a:cubicBezTo>
                    <a:pt x="9617" y="12032"/>
                    <a:pt x="8015" y="8492"/>
                    <a:pt x="4743" y="7237"/>
                  </a:cubicBezTo>
                  <a:cubicBezTo>
                    <a:pt x="4279" y="7061"/>
                    <a:pt x="3804" y="6932"/>
                    <a:pt x="3324" y="6854"/>
                  </a:cubicBezTo>
                  <a:cubicBezTo>
                    <a:pt x="3455" y="6726"/>
                    <a:pt x="3581" y="6590"/>
                    <a:pt x="3704" y="6456"/>
                  </a:cubicBezTo>
                  <a:cubicBezTo>
                    <a:pt x="4769" y="5270"/>
                    <a:pt x="5656" y="3661"/>
                    <a:pt x="7237" y="3093"/>
                  </a:cubicBezTo>
                  <a:cubicBezTo>
                    <a:pt x="7510" y="2995"/>
                    <a:pt x="7779" y="2954"/>
                    <a:pt x="8045" y="2954"/>
                  </a:cubicBezTo>
                  <a:cubicBezTo>
                    <a:pt x="8665" y="2954"/>
                    <a:pt x="9268" y="3178"/>
                    <a:pt x="9866" y="3425"/>
                  </a:cubicBezTo>
                  <a:cubicBezTo>
                    <a:pt x="10771" y="3798"/>
                    <a:pt x="11671" y="4112"/>
                    <a:pt x="12655" y="4202"/>
                  </a:cubicBezTo>
                  <a:cubicBezTo>
                    <a:pt x="12975" y="4232"/>
                    <a:pt x="13295" y="4246"/>
                    <a:pt x="13614" y="4246"/>
                  </a:cubicBezTo>
                  <a:cubicBezTo>
                    <a:pt x="14943" y="4246"/>
                    <a:pt x="16256" y="4008"/>
                    <a:pt x="17558" y="3727"/>
                  </a:cubicBezTo>
                  <a:cubicBezTo>
                    <a:pt x="16752" y="3481"/>
                    <a:pt x="15888" y="3468"/>
                    <a:pt x="15022" y="3468"/>
                  </a:cubicBezTo>
                  <a:cubicBezTo>
                    <a:pt x="14920" y="3468"/>
                    <a:pt x="14819" y="3468"/>
                    <a:pt x="14717" y="3468"/>
                  </a:cubicBezTo>
                  <a:cubicBezTo>
                    <a:pt x="13642" y="3468"/>
                    <a:pt x="12576" y="3448"/>
                    <a:pt x="11627" y="2985"/>
                  </a:cubicBezTo>
                  <a:cubicBezTo>
                    <a:pt x="10760" y="2563"/>
                    <a:pt x="10102" y="1823"/>
                    <a:pt x="9383" y="1179"/>
                  </a:cubicBezTo>
                  <a:cubicBezTo>
                    <a:pt x="8689" y="560"/>
                    <a:pt x="7844" y="1"/>
                    <a:pt x="69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" name="Google Shape;691;p4"/>
            <p:cNvSpPr/>
            <p:nvPr/>
          </p:nvSpPr>
          <p:spPr>
            <a:xfrm rot="8847657">
              <a:off x="6393449" y="335194"/>
              <a:ext cx="333328" cy="239167"/>
            </a:xfrm>
            <a:custGeom>
              <a:avLst/>
              <a:gdLst/>
              <a:ahLst/>
              <a:cxnLst/>
              <a:rect l="l" t="t" r="r" b="b"/>
              <a:pathLst>
                <a:path w="13544" h="9718" extrusionOk="0">
                  <a:moveTo>
                    <a:pt x="72" y="1"/>
                  </a:moveTo>
                  <a:cubicBezTo>
                    <a:pt x="47" y="40"/>
                    <a:pt x="24" y="83"/>
                    <a:pt x="1" y="123"/>
                  </a:cubicBezTo>
                  <a:cubicBezTo>
                    <a:pt x="1748" y="763"/>
                    <a:pt x="3114" y="2137"/>
                    <a:pt x="4286" y="3581"/>
                  </a:cubicBezTo>
                  <a:cubicBezTo>
                    <a:pt x="5457" y="5026"/>
                    <a:pt x="6502" y="6590"/>
                    <a:pt x="7896" y="7822"/>
                  </a:cubicBezTo>
                  <a:cubicBezTo>
                    <a:pt x="9117" y="8905"/>
                    <a:pt x="10687" y="9718"/>
                    <a:pt x="12295" y="9718"/>
                  </a:cubicBezTo>
                  <a:cubicBezTo>
                    <a:pt x="12520" y="9718"/>
                    <a:pt x="12746" y="9702"/>
                    <a:pt x="12971" y="9668"/>
                  </a:cubicBezTo>
                  <a:cubicBezTo>
                    <a:pt x="13166" y="9639"/>
                    <a:pt x="13356" y="9596"/>
                    <a:pt x="13544" y="9545"/>
                  </a:cubicBezTo>
                  <a:cubicBezTo>
                    <a:pt x="12540" y="9508"/>
                    <a:pt x="11548" y="9233"/>
                    <a:pt x="10659" y="8748"/>
                  </a:cubicBezTo>
                  <a:cubicBezTo>
                    <a:pt x="9193" y="7946"/>
                    <a:pt x="8290" y="6536"/>
                    <a:pt x="7420" y="5160"/>
                  </a:cubicBezTo>
                  <a:cubicBezTo>
                    <a:pt x="6521" y="3738"/>
                    <a:pt x="5580" y="2332"/>
                    <a:pt x="4156" y="1379"/>
                  </a:cubicBezTo>
                  <a:cubicBezTo>
                    <a:pt x="2935" y="562"/>
                    <a:pt x="1526" y="93"/>
                    <a:pt x="72" y="1"/>
                  </a:cubicBezTo>
                  <a:close/>
                </a:path>
              </a:pathLst>
            </a:custGeom>
            <a:solidFill>
              <a:srgbClr val="000000">
                <a:alpha val="18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" name="Google Shape;692;p4"/>
            <p:cNvSpPr/>
            <p:nvPr/>
          </p:nvSpPr>
          <p:spPr>
            <a:xfrm rot="8847657">
              <a:off x="6071264" y="558798"/>
              <a:ext cx="429827" cy="255411"/>
            </a:xfrm>
            <a:custGeom>
              <a:avLst/>
              <a:gdLst/>
              <a:ahLst/>
              <a:cxnLst/>
              <a:rect l="l" t="t" r="r" b="b"/>
              <a:pathLst>
                <a:path w="17465" h="10378" extrusionOk="0">
                  <a:moveTo>
                    <a:pt x="3270" y="1"/>
                  </a:moveTo>
                  <a:cubicBezTo>
                    <a:pt x="2397" y="1"/>
                    <a:pt x="1477" y="127"/>
                    <a:pt x="724" y="512"/>
                  </a:cubicBezTo>
                  <a:cubicBezTo>
                    <a:pt x="258" y="751"/>
                    <a:pt x="0" y="1229"/>
                    <a:pt x="149" y="1749"/>
                  </a:cubicBezTo>
                  <a:cubicBezTo>
                    <a:pt x="329" y="2374"/>
                    <a:pt x="915" y="2589"/>
                    <a:pt x="1496" y="2675"/>
                  </a:cubicBezTo>
                  <a:cubicBezTo>
                    <a:pt x="4201" y="3072"/>
                    <a:pt x="6586" y="4366"/>
                    <a:pt x="8834" y="5862"/>
                  </a:cubicBezTo>
                  <a:cubicBezTo>
                    <a:pt x="11100" y="7371"/>
                    <a:pt x="13293" y="9038"/>
                    <a:pt x="15774" y="10176"/>
                  </a:cubicBezTo>
                  <a:cubicBezTo>
                    <a:pt x="16350" y="10264"/>
                    <a:pt x="16918" y="10334"/>
                    <a:pt x="17464" y="10377"/>
                  </a:cubicBezTo>
                  <a:cubicBezTo>
                    <a:pt x="13963" y="8524"/>
                    <a:pt x="11162" y="5546"/>
                    <a:pt x="8951" y="2260"/>
                  </a:cubicBezTo>
                  <a:cubicBezTo>
                    <a:pt x="8793" y="2024"/>
                    <a:pt x="8633" y="1784"/>
                    <a:pt x="8470" y="1543"/>
                  </a:cubicBezTo>
                  <a:cubicBezTo>
                    <a:pt x="7142" y="727"/>
                    <a:pt x="5687" y="156"/>
                    <a:pt x="4010" y="29"/>
                  </a:cubicBezTo>
                  <a:cubicBezTo>
                    <a:pt x="3771" y="11"/>
                    <a:pt x="3522" y="1"/>
                    <a:pt x="3270" y="1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" name="Google Shape;693;p4"/>
            <p:cNvSpPr/>
            <p:nvPr/>
          </p:nvSpPr>
          <p:spPr>
            <a:xfrm rot="8847657">
              <a:off x="6098329" y="471496"/>
              <a:ext cx="690529" cy="289324"/>
            </a:xfrm>
            <a:custGeom>
              <a:avLst/>
              <a:gdLst/>
              <a:ahLst/>
              <a:cxnLst/>
              <a:rect l="l" t="t" r="r" b="b"/>
              <a:pathLst>
                <a:path w="28058" h="11756" extrusionOk="0">
                  <a:moveTo>
                    <a:pt x="8132" y="1"/>
                  </a:moveTo>
                  <a:cubicBezTo>
                    <a:pt x="8121" y="1"/>
                    <a:pt x="8111" y="4"/>
                    <a:pt x="8102" y="10"/>
                  </a:cubicBezTo>
                  <a:cubicBezTo>
                    <a:pt x="7557" y="422"/>
                    <a:pt x="6994" y="846"/>
                    <a:pt x="6515" y="1355"/>
                  </a:cubicBezTo>
                  <a:cubicBezTo>
                    <a:pt x="6129" y="1764"/>
                    <a:pt x="5836" y="2187"/>
                    <a:pt x="5642" y="2618"/>
                  </a:cubicBezTo>
                  <a:cubicBezTo>
                    <a:pt x="5571" y="2777"/>
                    <a:pt x="5515" y="2937"/>
                    <a:pt x="5469" y="3098"/>
                  </a:cubicBezTo>
                  <a:cubicBezTo>
                    <a:pt x="3636" y="3169"/>
                    <a:pt x="1810" y="3440"/>
                    <a:pt x="40" y="3918"/>
                  </a:cubicBezTo>
                  <a:cubicBezTo>
                    <a:pt x="24" y="3921"/>
                    <a:pt x="12" y="3932"/>
                    <a:pt x="5" y="3947"/>
                  </a:cubicBezTo>
                  <a:cubicBezTo>
                    <a:pt x="0" y="3957"/>
                    <a:pt x="0" y="3970"/>
                    <a:pt x="3" y="3981"/>
                  </a:cubicBezTo>
                  <a:cubicBezTo>
                    <a:pt x="9" y="4004"/>
                    <a:pt x="31" y="4019"/>
                    <a:pt x="54" y="4019"/>
                  </a:cubicBezTo>
                  <a:cubicBezTo>
                    <a:pt x="58" y="4019"/>
                    <a:pt x="63" y="4018"/>
                    <a:pt x="67" y="4017"/>
                  </a:cubicBezTo>
                  <a:cubicBezTo>
                    <a:pt x="1833" y="3541"/>
                    <a:pt x="3655" y="3271"/>
                    <a:pt x="5486" y="3200"/>
                  </a:cubicBezTo>
                  <a:cubicBezTo>
                    <a:pt x="5488" y="3201"/>
                    <a:pt x="5491" y="3204"/>
                    <a:pt x="5493" y="3204"/>
                  </a:cubicBezTo>
                  <a:cubicBezTo>
                    <a:pt x="5498" y="3205"/>
                    <a:pt x="5503" y="3205"/>
                    <a:pt x="5507" y="3205"/>
                  </a:cubicBezTo>
                  <a:cubicBezTo>
                    <a:pt x="5517" y="3205"/>
                    <a:pt x="5526" y="3203"/>
                    <a:pt x="5533" y="3198"/>
                  </a:cubicBezTo>
                  <a:cubicBezTo>
                    <a:pt x="5853" y="3187"/>
                    <a:pt x="6174" y="3181"/>
                    <a:pt x="6495" y="3181"/>
                  </a:cubicBezTo>
                  <a:cubicBezTo>
                    <a:pt x="6643" y="3181"/>
                    <a:pt x="6790" y="3182"/>
                    <a:pt x="6937" y="3185"/>
                  </a:cubicBezTo>
                  <a:cubicBezTo>
                    <a:pt x="6930" y="6344"/>
                    <a:pt x="8269" y="9536"/>
                    <a:pt x="10530" y="11739"/>
                  </a:cubicBezTo>
                  <a:cubicBezTo>
                    <a:pt x="10544" y="11750"/>
                    <a:pt x="10558" y="11756"/>
                    <a:pt x="10572" y="11756"/>
                  </a:cubicBezTo>
                  <a:cubicBezTo>
                    <a:pt x="10586" y="11756"/>
                    <a:pt x="10599" y="11750"/>
                    <a:pt x="10609" y="11739"/>
                  </a:cubicBezTo>
                  <a:cubicBezTo>
                    <a:pt x="10630" y="11720"/>
                    <a:pt x="10630" y="11687"/>
                    <a:pt x="10608" y="11666"/>
                  </a:cubicBezTo>
                  <a:cubicBezTo>
                    <a:pt x="8365" y="9484"/>
                    <a:pt x="7038" y="6319"/>
                    <a:pt x="7045" y="3191"/>
                  </a:cubicBezTo>
                  <a:lnTo>
                    <a:pt x="7045" y="3191"/>
                  </a:lnTo>
                  <a:cubicBezTo>
                    <a:pt x="9107" y="3240"/>
                    <a:pt x="11164" y="3541"/>
                    <a:pt x="13153" y="4087"/>
                  </a:cubicBezTo>
                  <a:lnTo>
                    <a:pt x="13153" y="4088"/>
                  </a:lnTo>
                  <a:cubicBezTo>
                    <a:pt x="13257" y="6374"/>
                    <a:pt x="14485" y="8611"/>
                    <a:pt x="16356" y="9928"/>
                  </a:cubicBezTo>
                  <a:cubicBezTo>
                    <a:pt x="16365" y="9934"/>
                    <a:pt x="16375" y="9937"/>
                    <a:pt x="16385" y="9937"/>
                  </a:cubicBezTo>
                  <a:cubicBezTo>
                    <a:pt x="16401" y="9937"/>
                    <a:pt x="16418" y="9930"/>
                    <a:pt x="16429" y="9915"/>
                  </a:cubicBezTo>
                  <a:cubicBezTo>
                    <a:pt x="16445" y="9892"/>
                    <a:pt x="16439" y="9858"/>
                    <a:pt x="16415" y="9842"/>
                  </a:cubicBezTo>
                  <a:cubicBezTo>
                    <a:pt x="14577" y="8551"/>
                    <a:pt x="13372" y="6360"/>
                    <a:pt x="13260" y="4116"/>
                  </a:cubicBezTo>
                  <a:lnTo>
                    <a:pt x="13260" y="4116"/>
                  </a:lnTo>
                  <a:cubicBezTo>
                    <a:pt x="14836" y="4556"/>
                    <a:pt x="16367" y="5152"/>
                    <a:pt x="17823" y="5901"/>
                  </a:cubicBezTo>
                  <a:cubicBezTo>
                    <a:pt x="19139" y="6577"/>
                    <a:pt x="20417" y="7386"/>
                    <a:pt x="21652" y="8167"/>
                  </a:cubicBezTo>
                  <a:cubicBezTo>
                    <a:pt x="23648" y="9428"/>
                    <a:pt x="25713" y="10734"/>
                    <a:pt x="27983" y="11512"/>
                  </a:cubicBezTo>
                  <a:cubicBezTo>
                    <a:pt x="27988" y="11514"/>
                    <a:pt x="27993" y="11514"/>
                    <a:pt x="27998" y="11514"/>
                  </a:cubicBezTo>
                  <a:cubicBezTo>
                    <a:pt x="28020" y="11514"/>
                    <a:pt x="28040" y="11500"/>
                    <a:pt x="28049" y="11480"/>
                  </a:cubicBezTo>
                  <a:cubicBezTo>
                    <a:pt x="28057" y="11452"/>
                    <a:pt x="28043" y="11423"/>
                    <a:pt x="28015" y="11414"/>
                  </a:cubicBezTo>
                  <a:cubicBezTo>
                    <a:pt x="25757" y="10642"/>
                    <a:pt x="23699" y="9340"/>
                    <a:pt x="21706" y="8079"/>
                  </a:cubicBezTo>
                  <a:cubicBezTo>
                    <a:pt x="20468" y="7295"/>
                    <a:pt x="19190" y="6487"/>
                    <a:pt x="17868" y="5808"/>
                  </a:cubicBezTo>
                  <a:cubicBezTo>
                    <a:pt x="17625" y="5682"/>
                    <a:pt x="17379" y="5564"/>
                    <a:pt x="17131" y="5445"/>
                  </a:cubicBezTo>
                  <a:cubicBezTo>
                    <a:pt x="18040" y="4890"/>
                    <a:pt x="19027" y="4498"/>
                    <a:pt x="20071" y="4285"/>
                  </a:cubicBezTo>
                  <a:cubicBezTo>
                    <a:pt x="20100" y="4279"/>
                    <a:pt x="20118" y="4253"/>
                    <a:pt x="20111" y="4224"/>
                  </a:cubicBezTo>
                  <a:cubicBezTo>
                    <a:pt x="20106" y="4199"/>
                    <a:pt x="20086" y="4182"/>
                    <a:pt x="20062" y="4182"/>
                  </a:cubicBezTo>
                  <a:cubicBezTo>
                    <a:pt x="20058" y="4182"/>
                    <a:pt x="20054" y="4182"/>
                    <a:pt x="20049" y="4183"/>
                  </a:cubicBezTo>
                  <a:cubicBezTo>
                    <a:pt x="18971" y="4403"/>
                    <a:pt x="17951" y="4811"/>
                    <a:pt x="17014" y="5392"/>
                  </a:cubicBezTo>
                  <a:cubicBezTo>
                    <a:pt x="13895" y="3943"/>
                    <a:pt x="10466" y="3163"/>
                    <a:pt x="7025" y="3084"/>
                  </a:cubicBezTo>
                  <a:cubicBezTo>
                    <a:pt x="7016" y="3076"/>
                    <a:pt x="7003" y="3070"/>
                    <a:pt x="6988" y="3070"/>
                  </a:cubicBezTo>
                  <a:cubicBezTo>
                    <a:pt x="6975" y="3070"/>
                    <a:pt x="6965" y="3076"/>
                    <a:pt x="6955" y="3083"/>
                  </a:cubicBezTo>
                  <a:cubicBezTo>
                    <a:pt x="6783" y="3080"/>
                    <a:pt x="6611" y="3078"/>
                    <a:pt x="6438" y="3078"/>
                  </a:cubicBezTo>
                  <a:cubicBezTo>
                    <a:pt x="6152" y="3078"/>
                    <a:pt x="5865" y="3083"/>
                    <a:pt x="5578" y="3092"/>
                  </a:cubicBezTo>
                  <a:cubicBezTo>
                    <a:pt x="5744" y="2522"/>
                    <a:pt x="6084" y="1961"/>
                    <a:pt x="6589" y="1426"/>
                  </a:cubicBezTo>
                  <a:cubicBezTo>
                    <a:pt x="7063" y="925"/>
                    <a:pt x="7622" y="503"/>
                    <a:pt x="8163" y="95"/>
                  </a:cubicBezTo>
                  <a:cubicBezTo>
                    <a:pt x="8186" y="79"/>
                    <a:pt x="8190" y="45"/>
                    <a:pt x="8174" y="22"/>
                  </a:cubicBezTo>
                  <a:cubicBezTo>
                    <a:pt x="8163" y="8"/>
                    <a:pt x="8147" y="1"/>
                    <a:pt x="813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" name="Google Shape;694;p4"/>
            <p:cNvSpPr/>
            <p:nvPr/>
          </p:nvSpPr>
          <p:spPr>
            <a:xfrm rot="8847657">
              <a:off x="6467517" y="-114090"/>
              <a:ext cx="280907" cy="330670"/>
            </a:xfrm>
            <a:custGeom>
              <a:avLst/>
              <a:gdLst/>
              <a:ahLst/>
              <a:cxnLst/>
              <a:rect l="l" t="t" r="r" b="b"/>
              <a:pathLst>
                <a:path w="11414" h="13436" extrusionOk="0">
                  <a:moveTo>
                    <a:pt x="7299" y="1"/>
                  </a:moveTo>
                  <a:cubicBezTo>
                    <a:pt x="7183" y="1"/>
                    <a:pt x="7068" y="3"/>
                    <a:pt x="6953" y="6"/>
                  </a:cubicBezTo>
                  <a:cubicBezTo>
                    <a:pt x="5830" y="39"/>
                    <a:pt x="4697" y="188"/>
                    <a:pt x="3577" y="188"/>
                  </a:cubicBezTo>
                  <a:cubicBezTo>
                    <a:pt x="2955" y="188"/>
                    <a:pt x="2338" y="142"/>
                    <a:pt x="1728" y="5"/>
                  </a:cubicBezTo>
                  <a:lnTo>
                    <a:pt x="1728" y="5"/>
                  </a:lnTo>
                  <a:cubicBezTo>
                    <a:pt x="2081" y="2181"/>
                    <a:pt x="1262" y="4349"/>
                    <a:pt x="725" y="6487"/>
                  </a:cubicBezTo>
                  <a:cubicBezTo>
                    <a:pt x="190" y="8627"/>
                    <a:pt x="0" y="11112"/>
                    <a:pt x="1380" y="12828"/>
                  </a:cubicBezTo>
                  <a:cubicBezTo>
                    <a:pt x="1561" y="13052"/>
                    <a:pt x="1759" y="13253"/>
                    <a:pt x="1970" y="13436"/>
                  </a:cubicBezTo>
                  <a:cubicBezTo>
                    <a:pt x="1162" y="11862"/>
                    <a:pt x="812" y="10060"/>
                    <a:pt x="1010" y="8272"/>
                  </a:cubicBezTo>
                  <a:cubicBezTo>
                    <a:pt x="1300" y="5658"/>
                    <a:pt x="3082" y="3127"/>
                    <a:pt x="2515" y="520"/>
                  </a:cubicBezTo>
                  <a:lnTo>
                    <a:pt x="2515" y="520"/>
                  </a:lnTo>
                  <a:cubicBezTo>
                    <a:pt x="3260" y="634"/>
                    <a:pt x="4011" y="665"/>
                    <a:pt x="4765" y="665"/>
                  </a:cubicBezTo>
                  <a:cubicBezTo>
                    <a:pt x="5718" y="665"/>
                    <a:pt x="6676" y="615"/>
                    <a:pt x="7632" y="615"/>
                  </a:cubicBezTo>
                  <a:cubicBezTo>
                    <a:pt x="7681" y="615"/>
                    <a:pt x="7731" y="615"/>
                    <a:pt x="7781" y="615"/>
                  </a:cubicBezTo>
                  <a:cubicBezTo>
                    <a:pt x="8976" y="621"/>
                    <a:pt x="10297" y="755"/>
                    <a:pt x="11413" y="1256"/>
                  </a:cubicBezTo>
                  <a:cubicBezTo>
                    <a:pt x="10344" y="293"/>
                    <a:pt x="8781" y="1"/>
                    <a:pt x="7299" y="1"/>
                  </a:cubicBezTo>
                  <a:close/>
                </a:path>
              </a:pathLst>
            </a:custGeom>
            <a:solidFill>
              <a:srgbClr val="4968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" name="Google Shape;695;p4"/>
            <p:cNvSpPr/>
            <p:nvPr/>
          </p:nvSpPr>
          <p:spPr>
            <a:xfrm rot="8847657">
              <a:off x="6234292" y="-318044"/>
              <a:ext cx="454684" cy="602669"/>
            </a:xfrm>
            <a:custGeom>
              <a:avLst/>
              <a:gdLst/>
              <a:ahLst/>
              <a:cxnLst/>
              <a:rect l="l" t="t" r="r" b="b"/>
              <a:pathLst>
                <a:path w="18475" h="24488" extrusionOk="0">
                  <a:moveTo>
                    <a:pt x="7298" y="1"/>
                  </a:moveTo>
                  <a:cubicBezTo>
                    <a:pt x="7183" y="1"/>
                    <a:pt x="7068" y="3"/>
                    <a:pt x="6955" y="6"/>
                  </a:cubicBezTo>
                  <a:cubicBezTo>
                    <a:pt x="5832" y="39"/>
                    <a:pt x="4698" y="188"/>
                    <a:pt x="3578" y="188"/>
                  </a:cubicBezTo>
                  <a:cubicBezTo>
                    <a:pt x="2957" y="188"/>
                    <a:pt x="2339" y="142"/>
                    <a:pt x="1730" y="5"/>
                  </a:cubicBezTo>
                  <a:lnTo>
                    <a:pt x="1730" y="5"/>
                  </a:lnTo>
                  <a:cubicBezTo>
                    <a:pt x="2083" y="2181"/>
                    <a:pt x="1264" y="4351"/>
                    <a:pt x="726" y="6487"/>
                  </a:cubicBezTo>
                  <a:cubicBezTo>
                    <a:pt x="188" y="8624"/>
                    <a:pt x="0" y="11107"/>
                    <a:pt x="1382" y="12827"/>
                  </a:cubicBezTo>
                  <a:cubicBezTo>
                    <a:pt x="2775" y="14560"/>
                    <a:pt x="5281" y="14920"/>
                    <a:pt x="7019" y="16309"/>
                  </a:cubicBezTo>
                  <a:cubicBezTo>
                    <a:pt x="8266" y="17306"/>
                    <a:pt x="9041" y="18770"/>
                    <a:pt x="10131" y="19935"/>
                  </a:cubicBezTo>
                  <a:cubicBezTo>
                    <a:pt x="12229" y="22179"/>
                    <a:pt x="15540" y="23591"/>
                    <a:pt x="18474" y="24487"/>
                  </a:cubicBezTo>
                  <a:cubicBezTo>
                    <a:pt x="17004" y="22401"/>
                    <a:pt x="17124" y="19625"/>
                    <a:pt x="17335" y="17083"/>
                  </a:cubicBezTo>
                  <a:cubicBezTo>
                    <a:pt x="17546" y="14540"/>
                    <a:pt x="17740" y="11789"/>
                    <a:pt x="16376" y="9633"/>
                  </a:cubicBezTo>
                  <a:cubicBezTo>
                    <a:pt x="15610" y="8419"/>
                    <a:pt x="14409" y="7514"/>
                    <a:pt x="13719" y="6257"/>
                  </a:cubicBezTo>
                  <a:cubicBezTo>
                    <a:pt x="12904" y="4775"/>
                    <a:pt x="12855" y="2898"/>
                    <a:pt x="11759" y="1609"/>
                  </a:cubicBezTo>
                  <a:cubicBezTo>
                    <a:pt x="10702" y="362"/>
                    <a:pt x="8949" y="1"/>
                    <a:pt x="72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" name="Google Shape;696;p4"/>
            <p:cNvSpPr/>
            <p:nvPr/>
          </p:nvSpPr>
          <p:spPr>
            <a:xfrm rot="8847657">
              <a:off x="6393661" y="-294468"/>
              <a:ext cx="299119" cy="522314"/>
            </a:xfrm>
            <a:custGeom>
              <a:avLst/>
              <a:gdLst/>
              <a:ahLst/>
              <a:cxnLst/>
              <a:rect l="l" t="t" r="r" b="b"/>
              <a:pathLst>
                <a:path w="12154" h="21223" extrusionOk="0">
                  <a:moveTo>
                    <a:pt x="1779" y="0"/>
                  </a:moveTo>
                  <a:lnTo>
                    <a:pt x="1779" y="0"/>
                  </a:lnTo>
                  <a:cubicBezTo>
                    <a:pt x="1978" y="2039"/>
                    <a:pt x="1226" y="4068"/>
                    <a:pt x="723" y="6072"/>
                  </a:cubicBezTo>
                  <a:cubicBezTo>
                    <a:pt x="190" y="8209"/>
                    <a:pt x="0" y="10694"/>
                    <a:pt x="1380" y="12410"/>
                  </a:cubicBezTo>
                  <a:cubicBezTo>
                    <a:pt x="2773" y="14144"/>
                    <a:pt x="5279" y="14505"/>
                    <a:pt x="7018" y="15892"/>
                  </a:cubicBezTo>
                  <a:cubicBezTo>
                    <a:pt x="8265" y="16889"/>
                    <a:pt x="9041" y="18353"/>
                    <a:pt x="10130" y="19519"/>
                  </a:cubicBezTo>
                  <a:cubicBezTo>
                    <a:pt x="10720" y="20150"/>
                    <a:pt x="11406" y="20715"/>
                    <a:pt x="12154" y="21222"/>
                  </a:cubicBezTo>
                  <a:cubicBezTo>
                    <a:pt x="11346" y="20405"/>
                    <a:pt x="10622" y="19517"/>
                    <a:pt x="10092" y="18496"/>
                  </a:cubicBezTo>
                  <a:cubicBezTo>
                    <a:pt x="9583" y="17514"/>
                    <a:pt x="9394" y="16421"/>
                    <a:pt x="8951" y="15416"/>
                  </a:cubicBezTo>
                  <a:cubicBezTo>
                    <a:pt x="8565" y="14537"/>
                    <a:pt x="7927" y="13855"/>
                    <a:pt x="7157" y="13294"/>
                  </a:cubicBezTo>
                  <a:cubicBezTo>
                    <a:pt x="5527" y="12104"/>
                    <a:pt x="3630" y="11425"/>
                    <a:pt x="2536" y="9612"/>
                  </a:cubicBezTo>
                  <a:cubicBezTo>
                    <a:pt x="1628" y="8110"/>
                    <a:pt x="1763" y="6426"/>
                    <a:pt x="1956" y="4752"/>
                  </a:cubicBezTo>
                  <a:cubicBezTo>
                    <a:pt x="2139" y="3146"/>
                    <a:pt x="2319" y="1530"/>
                    <a:pt x="177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" name="Google Shape;697;p4"/>
            <p:cNvSpPr/>
            <p:nvPr/>
          </p:nvSpPr>
          <p:spPr>
            <a:xfrm rot="8847657">
              <a:off x="6243635" y="-239044"/>
              <a:ext cx="175450" cy="554899"/>
            </a:xfrm>
            <a:custGeom>
              <a:avLst/>
              <a:gdLst/>
              <a:ahLst/>
              <a:cxnLst/>
              <a:rect l="l" t="t" r="r" b="b"/>
              <a:pathLst>
                <a:path w="7129" h="22547" extrusionOk="0">
                  <a:moveTo>
                    <a:pt x="665" y="0"/>
                  </a:moveTo>
                  <a:cubicBezTo>
                    <a:pt x="284" y="1309"/>
                    <a:pt x="0" y="2710"/>
                    <a:pt x="478" y="4023"/>
                  </a:cubicBezTo>
                  <a:cubicBezTo>
                    <a:pt x="784" y="4861"/>
                    <a:pt x="1402" y="5552"/>
                    <a:pt x="1615" y="6426"/>
                  </a:cubicBezTo>
                  <a:cubicBezTo>
                    <a:pt x="1801" y="7188"/>
                    <a:pt x="1737" y="8004"/>
                    <a:pt x="1599" y="8766"/>
                  </a:cubicBezTo>
                  <a:cubicBezTo>
                    <a:pt x="1304" y="10379"/>
                    <a:pt x="686" y="11952"/>
                    <a:pt x="777" y="13616"/>
                  </a:cubicBezTo>
                  <a:cubicBezTo>
                    <a:pt x="867" y="15248"/>
                    <a:pt x="1518" y="16800"/>
                    <a:pt x="2457" y="18124"/>
                  </a:cubicBezTo>
                  <a:cubicBezTo>
                    <a:pt x="3640" y="19793"/>
                    <a:pt x="5219" y="21095"/>
                    <a:pt x="6799" y="22373"/>
                  </a:cubicBezTo>
                  <a:cubicBezTo>
                    <a:pt x="6899" y="22456"/>
                    <a:pt x="7012" y="22516"/>
                    <a:pt x="7128" y="22547"/>
                  </a:cubicBezTo>
                  <a:cubicBezTo>
                    <a:pt x="5665" y="20463"/>
                    <a:pt x="5786" y="17693"/>
                    <a:pt x="5997" y="15154"/>
                  </a:cubicBezTo>
                  <a:cubicBezTo>
                    <a:pt x="6209" y="12611"/>
                    <a:pt x="6404" y="9860"/>
                    <a:pt x="5039" y="7704"/>
                  </a:cubicBezTo>
                  <a:cubicBezTo>
                    <a:pt x="4272" y="6490"/>
                    <a:pt x="3072" y="5585"/>
                    <a:pt x="2383" y="4328"/>
                  </a:cubicBezTo>
                  <a:cubicBezTo>
                    <a:pt x="1634" y="2964"/>
                    <a:pt x="1530" y="1268"/>
                    <a:pt x="665" y="0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" name="Google Shape;698;p4"/>
            <p:cNvSpPr/>
            <p:nvPr/>
          </p:nvSpPr>
          <p:spPr>
            <a:xfrm rot="8847657">
              <a:off x="6262711" y="-290188"/>
              <a:ext cx="386586" cy="576409"/>
            </a:xfrm>
            <a:custGeom>
              <a:avLst/>
              <a:gdLst/>
              <a:ahLst/>
              <a:cxnLst/>
              <a:rect l="l" t="t" r="r" b="b"/>
              <a:pathLst>
                <a:path w="15708" h="23421" extrusionOk="0">
                  <a:moveTo>
                    <a:pt x="59" y="1"/>
                  </a:moveTo>
                  <a:cubicBezTo>
                    <a:pt x="50" y="1"/>
                    <a:pt x="41" y="3"/>
                    <a:pt x="33" y="7"/>
                  </a:cubicBezTo>
                  <a:cubicBezTo>
                    <a:pt x="26" y="11"/>
                    <a:pt x="21" y="17"/>
                    <a:pt x="17" y="24"/>
                  </a:cubicBezTo>
                  <a:cubicBezTo>
                    <a:pt x="1" y="48"/>
                    <a:pt x="8" y="80"/>
                    <a:pt x="32" y="97"/>
                  </a:cubicBezTo>
                  <a:cubicBezTo>
                    <a:pt x="3336" y="2292"/>
                    <a:pt x="5488" y="6384"/>
                    <a:pt x="7346" y="10195"/>
                  </a:cubicBezTo>
                  <a:cubicBezTo>
                    <a:pt x="6019" y="11445"/>
                    <a:pt x="5140" y="13193"/>
                    <a:pt x="4935" y="15006"/>
                  </a:cubicBezTo>
                  <a:cubicBezTo>
                    <a:pt x="4932" y="15035"/>
                    <a:pt x="4951" y="15060"/>
                    <a:pt x="4980" y="15064"/>
                  </a:cubicBezTo>
                  <a:cubicBezTo>
                    <a:pt x="5006" y="15064"/>
                    <a:pt x="5031" y="15044"/>
                    <a:pt x="5035" y="15015"/>
                  </a:cubicBezTo>
                  <a:cubicBezTo>
                    <a:pt x="5238" y="13237"/>
                    <a:pt x="6093" y="11522"/>
                    <a:pt x="7391" y="10289"/>
                  </a:cubicBezTo>
                  <a:cubicBezTo>
                    <a:pt x="7530" y="10573"/>
                    <a:pt x="7667" y="10853"/>
                    <a:pt x="7802" y="11132"/>
                  </a:cubicBezTo>
                  <a:cubicBezTo>
                    <a:pt x="7927" y="11392"/>
                    <a:pt x="8053" y="11652"/>
                    <a:pt x="8177" y="11907"/>
                  </a:cubicBezTo>
                  <a:cubicBezTo>
                    <a:pt x="8300" y="12159"/>
                    <a:pt x="8424" y="12414"/>
                    <a:pt x="8547" y="12669"/>
                  </a:cubicBezTo>
                  <a:cubicBezTo>
                    <a:pt x="9354" y="14334"/>
                    <a:pt x="10173" y="16024"/>
                    <a:pt x="11102" y="17636"/>
                  </a:cubicBezTo>
                  <a:cubicBezTo>
                    <a:pt x="11102" y="17637"/>
                    <a:pt x="11099" y="17637"/>
                    <a:pt x="11099" y="17640"/>
                  </a:cubicBezTo>
                  <a:cubicBezTo>
                    <a:pt x="10798" y="18560"/>
                    <a:pt x="10728" y="19550"/>
                    <a:pt x="10897" y="20505"/>
                  </a:cubicBezTo>
                  <a:cubicBezTo>
                    <a:pt x="10902" y="20531"/>
                    <a:pt x="10925" y="20548"/>
                    <a:pt x="10950" y="20548"/>
                  </a:cubicBezTo>
                  <a:cubicBezTo>
                    <a:pt x="10952" y="20548"/>
                    <a:pt x="10955" y="20547"/>
                    <a:pt x="10958" y="20547"/>
                  </a:cubicBezTo>
                  <a:cubicBezTo>
                    <a:pt x="10984" y="20541"/>
                    <a:pt x="11005" y="20513"/>
                    <a:pt x="10999" y="20486"/>
                  </a:cubicBezTo>
                  <a:cubicBezTo>
                    <a:pt x="10837" y="19579"/>
                    <a:pt x="10900" y="18640"/>
                    <a:pt x="11172" y="17760"/>
                  </a:cubicBezTo>
                  <a:cubicBezTo>
                    <a:pt x="12390" y="19855"/>
                    <a:pt x="13799" y="21812"/>
                    <a:pt x="15616" y="23407"/>
                  </a:cubicBezTo>
                  <a:cubicBezTo>
                    <a:pt x="15626" y="23416"/>
                    <a:pt x="15639" y="23420"/>
                    <a:pt x="15651" y="23420"/>
                  </a:cubicBezTo>
                  <a:cubicBezTo>
                    <a:pt x="15666" y="23420"/>
                    <a:pt x="15680" y="23414"/>
                    <a:pt x="15689" y="23403"/>
                  </a:cubicBezTo>
                  <a:cubicBezTo>
                    <a:pt x="15708" y="23381"/>
                    <a:pt x="15705" y="23347"/>
                    <a:pt x="15683" y="23330"/>
                  </a:cubicBezTo>
                  <a:cubicBezTo>
                    <a:pt x="13247" y="21191"/>
                    <a:pt x="11544" y="18391"/>
                    <a:pt x="10050" y="15484"/>
                  </a:cubicBezTo>
                  <a:lnTo>
                    <a:pt x="10050" y="15484"/>
                  </a:lnTo>
                  <a:cubicBezTo>
                    <a:pt x="11512" y="15539"/>
                    <a:pt x="12943" y="15835"/>
                    <a:pt x="14308" y="16362"/>
                  </a:cubicBezTo>
                  <a:cubicBezTo>
                    <a:pt x="14314" y="16365"/>
                    <a:pt x="14320" y="16366"/>
                    <a:pt x="14327" y="16366"/>
                  </a:cubicBezTo>
                  <a:cubicBezTo>
                    <a:pt x="14347" y="16366"/>
                    <a:pt x="14366" y="16353"/>
                    <a:pt x="14375" y="16333"/>
                  </a:cubicBezTo>
                  <a:cubicBezTo>
                    <a:pt x="14385" y="16307"/>
                    <a:pt x="14370" y="16278"/>
                    <a:pt x="14346" y="16266"/>
                  </a:cubicBezTo>
                  <a:cubicBezTo>
                    <a:pt x="12957" y="15729"/>
                    <a:pt x="11499" y="15430"/>
                    <a:pt x="10011" y="15377"/>
                  </a:cubicBezTo>
                  <a:cubicBezTo>
                    <a:pt x="10007" y="15377"/>
                    <a:pt x="10004" y="15379"/>
                    <a:pt x="9999" y="15382"/>
                  </a:cubicBezTo>
                  <a:cubicBezTo>
                    <a:pt x="9532" y="14467"/>
                    <a:pt x="9084" y="13543"/>
                    <a:pt x="8638" y="12628"/>
                  </a:cubicBezTo>
                  <a:cubicBezTo>
                    <a:pt x="8516" y="12373"/>
                    <a:pt x="8391" y="12118"/>
                    <a:pt x="8270" y="11864"/>
                  </a:cubicBezTo>
                  <a:cubicBezTo>
                    <a:pt x="8146" y="11609"/>
                    <a:pt x="8019" y="11353"/>
                    <a:pt x="7894" y="11091"/>
                  </a:cubicBezTo>
                  <a:cubicBezTo>
                    <a:pt x="7754" y="10801"/>
                    <a:pt x="7613" y="10508"/>
                    <a:pt x="7468" y="10212"/>
                  </a:cubicBezTo>
                  <a:cubicBezTo>
                    <a:pt x="7477" y="10195"/>
                    <a:pt x="7476" y="10170"/>
                    <a:pt x="7460" y="10154"/>
                  </a:cubicBezTo>
                  <a:cubicBezTo>
                    <a:pt x="7452" y="10147"/>
                    <a:pt x="7442" y="10141"/>
                    <a:pt x="7432" y="10139"/>
                  </a:cubicBezTo>
                  <a:cubicBezTo>
                    <a:pt x="6550" y="8333"/>
                    <a:pt x="5602" y="6462"/>
                    <a:pt x="4496" y="4760"/>
                  </a:cubicBezTo>
                  <a:cubicBezTo>
                    <a:pt x="4935" y="4719"/>
                    <a:pt x="5379" y="4698"/>
                    <a:pt x="5823" y="4698"/>
                  </a:cubicBezTo>
                  <a:cubicBezTo>
                    <a:pt x="7219" y="4698"/>
                    <a:pt x="8625" y="4899"/>
                    <a:pt x="9954" y="5292"/>
                  </a:cubicBezTo>
                  <a:cubicBezTo>
                    <a:pt x="9959" y="5293"/>
                    <a:pt x="9964" y="5294"/>
                    <a:pt x="9968" y="5294"/>
                  </a:cubicBezTo>
                  <a:cubicBezTo>
                    <a:pt x="9991" y="5294"/>
                    <a:pt x="10012" y="5280"/>
                    <a:pt x="10020" y="5257"/>
                  </a:cubicBezTo>
                  <a:cubicBezTo>
                    <a:pt x="10027" y="5229"/>
                    <a:pt x="10012" y="5200"/>
                    <a:pt x="9985" y="5191"/>
                  </a:cubicBezTo>
                  <a:cubicBezTo>
                    <a:pt x="8647" y="4796"/>
                    <a:pt x="7231" y="4593"/>
                    <a:pt x="5825" y="4593"/>
                  </a:cubicBezTo>
                  <a:cubicBezTo>
                    <a:pt x="5359" y="4593"/>
                    <a:pt x="4894" y="4616"/>
                    <a:pt x="4433" y="4661"/>
                  </a:cubicBezTo>
                  <a:cubicBezTo>
                    <a:pt x="3217" y="2805"/>
                    <a:pt x="1808" y="1154"/>
                    <a:pt x="88" y="10"/>
                  </a:cubicBezTo>
                  <a:cubicBezTo>
                    <a:pt x="80" y="4"/>
                    <a:pt x="70" y="1"/>
                    <a:pt x="5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" name="Google Shape;699;p4"/>
            <p:cNvSpPr/>
            <p:nvPr/>
          </p:nvSpPr>
          <p:spPr>
            <a:xfrm rot="8847657">
              <a:off x="6613740" y="543313"/>
              <a:ext cx="688265" cy="402558"/>
            </a:xfrm>
            <a:custGeom>
              <a:avLst/>
              <a:gdLst/>
              <a:ahLst/>
              <a:cxnLst/>
              <a:rect l="l" t="t" r="r" b="b"/>
              <a:pathLst>
                <a:path w="27966" h="16357" extrusionOk="0">
                  <a:moveTo>
                    <a:pt x="27966" y="1"/>
                  </a:moveTo>
                  <a:lnTo>
                    <a:pt x="27966" y="1"/>
                  </a:lnTo>
                  <a:cubicBezTo>
                    <a:pt x="25767" y="750"/>
                    <a:pt x="23452" y="1061"/>
                    <a:pt x="21125" y="1061"/>
                  </a:cubicBezTo>
                  <a:cubicBezTo>
                    <a:pt x="19484" y="1061"/>
                    <a:pt x="17837" y="906"/>
                    <a:pt x="16220" y="642"/>
                  </a:cubicBezTo>
                  <a:cubicBezTo>
                    <a:pt x="15241" y="481"/>
                    <a:pt x="14224" y="286"/>
                    <a:pt x="13238" y="286"/>
                  </a:cubicBezTo>
                  <a:cubicBezTo>
                    <a:pt x="12512" y="286"/>
                    <a:pt x="11802" y="391"/>
                    <a:pt x="11138" y="694"/>
                  </a:cubicBezTo>
                  <a:cubicBezTo>
                    <a:pt x="9197" y="1579"/>
                    <a:pt x="8192" y="3923"/>
                    <a:pt x="6196" y="4681"/>
                  </a:cubicBezTo>
                  <a:cubicBezTo>
                    <a:pt x="5294" y="5023"/>
                    <a:pt x="4303" y="4994"/>
                    <a:pt x="3341" y="5078"/>
                  </a:cubicBezTo>
                  <a:cubicBezTo>
                    <a:pt x="2381" y="5164"/>
                    <a:pt x="1360" y="5408"/>
                    <a:pt x="729" y="6138"/>
                  </a:cubicBezTo>
                  <a:cubicBezTo>
                    <a:pt x="72" y="6897"/>
                    <a:pt x="0" y="7994"/>
                    <a:pt x="56" y="8998"/>
                  </a:cubicBezTo>
                  <a:cubicBezTo>
                    <a:pt x="194" y="11508"/>
                    <a:pt x="918" y="13946"/>
                    <a:pt x="1638" y="16356"/>
                  </a:cubicBezTo>
                  <a:cubicBezTo>
                    <a:pt x="2875" y="15735"/>
                    <a:pt x="4267" y="15546"/>
                    <a:pt x="5662" y="15546"/>
                  </a:cubicBezTo>
                  <a:cubicBezTo>
                    <a:pt x="6141" y="15546"/>
                    <a:pt x="6621" y="15568"/>
                    <a:pt x="7095" y="15603"/>
                  </a:cubicBezTo>
                  <a:cubicBezTo>
                    <a:pt x="8565" y="15711"/>
                    <a:pt x="10035" y="15929"/>
                    <a:pt x="11504" y="15929"/>
                  </a:cubicBezTo>
                  <a:cubicBezTo>
                    <a:pt x="11889" y="15929"/>
                    <a:pt x="12273" y="15914"/>
                    <a:pt x="12658" y="15878"/>
                  </a:cubicBezTo>
                  <a:cubicBezTo>
                    <a:pt x="14508" y="15708"/>
                    <a:pt x="16414" y="14967"/>
                    <a:pt x="17478" y="13442"/>
                  </a:cubicBezTo>
                  <a:cubicBezTo>
                    <a:pt x="18604" y="11825"/>
                    <a:pt x="18576" y="9677"/>
                    <a:pt x="19356" y="7869"/>
                  </a:cubicBezTo>
                  <a:cubicBezTo>
                    <a:pt x="20115" y="6112"/>
                    <a:pt x="21597" y="4768"/>
                    <a:pt x="23153" y="3653"/>
                  </a:cubicBezTo>
                  <a:cubicBezTo>
                    <a:pt x="24711" y="2542"/>
                    <a:pt x="26545" y="1284"/>
                    <a:pt x="2796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" name="Google Shape;700;p4"/>
            <p:cNvSpPr/>
            <p:nvPr/>
          </p:nvSpPr>
          <p:spPr>
            <a:xfrm rot="8847657">
              <a:off x="6795554" y="490320"/>
              <a:ext cx="484685" cy="381172"/>
            </a:xfrm>
            <a:custGeom>
              <a:avLst/>
              <a:gdLst/>
              <a:ahLst/>
              <a:cxnLst/>
              <a:rect l="l" t="t" r="r" b="b"/>
              <a:pathLst>
                <a:path w="19694" h="15488" extrusionOk="0">
                  <a:moveTo>
                    <a:pt x="10797" y="1"/>
                  </a:moveTo>
                  <a:lnTo>
                    <a:pt x="10797" y="1"/>
                  </a:lnTo>
                  <a:cubicBezTo>
                    <a:pt x="9071" y="986"/>
                    <a:pt x="8070" y="3100"/>
                    <a:pt x="6194" y="3812"/>
                  </a:cubicBezTo>
                  <a:cubicBezTo>
                    <a:pt x="5292" y="4155"/>
                    <a:pt x="4302" y="4126"/>
                    <a:pt x="3340" y="4210"/>
                  </a:cubicBezTo>
                  <a:cubicBezTo>
                    <a:pt x="2380" y="4295"/>
                    <a:pt x="1358" y="4539"/>
                    <a:pt x="729" y="5269"/>
                  </a:cubicBezTo>
                  <a:cubicBezTo>
                    <a:pt x="70" y="6028"/>
                    <a:pt x="0" y="7126"/>
                    <a:pt x="54" y="8129"/>
                  </a:cubicBezTo>
                  <a:cubicBezTo>
                    <a:pt x="193" y="10640"/>
                    <a:pt x="918" y="13078"/>
                    <a:pt x="1637" y="15488"/>
                  </a:cubicBezTo>
                  <a:cubicBezTo>
                    <a:pt x="2873" y="14866"/>
                    <a:pt x="4265" y="14677"/>
                    <a:pt x="5661" y="14677"/>
                  </a:cubicBezTo>
                  <a:cubicBezTo>
                    <a:pt x="6140" y="14677"/>
                    <a:pt x="6620" y="14700"/>
                    <a:pt x="7093" y="14734"/>
                  </a:cubicBezTo>
                  <a:cubicBezTo>
                    <a:pt x="8563" y="14843"/>
                    <a:pt x="10034" y="15060"/>
                    <a:pt x="11503" y="15060"/>
                  </a:cubicBezTo>
                  <a:cubicBezTo>
                    <a:pt x="11888" y="15060"/>
                    <a:pt x="12272" y="15045"/>
                    <a:pt x="12656" y="15010"/>
                  </a:cubicBezTo>
                  <a:cubicBezTo>
                    <a:pt x="14507" y="14839"/>
                    <a:pt x="16413" y="14099"/>
                    <a:pt x="17478" y="12573"/>
                  </a:cubicBezTo>
                  <a:cubicBezTo>
                    <a:pt x="18601" y="10961"/>
                    <a:pt x="18573" y="8811"/>
                    <a:pt x="19354" y="7003"/>
                  </a:cubicBezTo>
                  <a:cubicBezTo>
                    <a:pt x="19455" y="6770"/>
                    <a:pt x="19570" y="6546"/>
                    <a:pt x="19694" y="6326"/>
                  </a:cubicBezTo>
                  <a:lnTo>
                    <a:pt x="19694" y="6326"/>
                  </a:lnTo>
                  <a:cubicBezTo>
                    <a:pt x="19165" y="6597"/>
                    <a:pt x="18690" y="7009"/>
                    <a:pt x="18313" y="7462"/>
                  </a:cubicBezTo>
                  <a:cubicBezTo>
                    <a:pt x="17810" y="8065"/>
                    <a:pt x="17405" y="8753"/>
                    <a:pt x="16803" y="9266"/>
                  </a:cubicBezTo>
                  <a:cubicBezTo>
                    <a:pt x="16181" y="9795"/>
                    <a:pt x="15450" y="10156"/>
                    <a:pt x="14676" y="10410"/>
                  </a:cubicBezTo>
                  <a:cubicBezTo>
                    <a:pt x="11409" y="11475"/>
                    <a:pt x="7733" y="10215"/>
                    <a:pt x="4577" y="11739"/>
                  </a:cubicBezTo>
                  <a:cubicBezTo>
                    <a:pt x="4131" y="11954"/>
                    <a:pt x="3713" y="12214"/>
                    <a:pt x="3325" y="12509"/>
                  </a:cubicBezTo>
                  <a:cubicBezTo>
                    <a:pt x="3322" y="12323"/>
                    <a:pt x="3311" y="12139"/>
                    <a:pt x="3296" y="11959"/>
                  </a:cubicBezTo>
                  <a:cubicBezTo>
                    <a:pt x="3164" y="10370"/>
                    <a:pt x="2598" y="8622"/>
                    <a:pt x="3267" y="7082"/>
                  </a:cubicBezTo>
                  <a:cubicBezTo>
                    <a:pt x="3653" y="6193"/>
                    <a:pt x="4469" y="5776"/>
                    <a:pt x="5308" y="5395"/>
                  </a:cubicBezTo>
                  <a:cubicBezTo>
                    <a:pt x="6202" y="4991"/>
                    <a:pt x="7047" y="4550"/>
                    <a:pt x="7785" y="3898"/>
                  </a:cubicBezTo>
                  <a:cubicBezTo>
                    <a:pt x="9034" y="2797"/>
                    <a:pt x="9946" y="1414"/>
                    <a:pt x="1079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1" name="Google Shape;701;p4"/>
            <p:cNvSpPr/>
            <p:nvPr/>
          </p:nvSpPr>
          <p:spPr>
            <a:xfrm rot="8847657">
              <a:off x="6762152" y="511451"/>
              <a:ext cx="398227" cy="84046"/>
            </a:xfrm>
            <a:custGeom>
              <a:avLst/>
              <a:gdLst/>
              <a:ahLst/>
              <a:cxnLst/>
              <a:rect l="l" t="t" r="r" b="b"/>
              <a:pathLst>
                <a:path w="16181" h="3415" extrusionOk="0">
                  <a:moveTo>
                    <a:pt x="16181" y="0"/>
                  </a:moveTo>
                  <a:lnTo>
                    <a:pt x="16181" y="0"/>
                  </a:lnTo>
                  <a:cubicBezTo>
                    <a:pt x="15467" y="705"/>
                    <a:pt x="14587" y="1242"/>
                    <a:pt x="13624" y="1556"/>
                  </a:cubicBezTo>
                  <a:cubicBezTo>
                    <a:pt x="13005" y="1758"/>
                    <a:pt x="12376" y="1834"/>
                    <a:pt x="11746" y="1834"/>
                  </a:cubicBezTo>
                  <a:cubicBezTo>
                    <a:pt x="10759" y="1834"/>
                    <a:pt x="9767" y="1647"/>
                    <a:pt x="8794" y="1459"/>
                  </a:cubicBezTo>
                  <a:cubicBezTo>
                    <a:pt x="7713" y="1251"/>
                    <a:pt x="6625" y="1059"/>
                    <a:pt x="5534" y="1059"/>
                  </a:cubicBezTo>
                  <a:cubicBezTo>
                    <a:pt x="4957" y="1059"/>
                    <a:pt x="4380" y="1113"/>
                    <a:pt x="3803" y="1246"/>
                  </a:cubicBezTo>
                  <a:cubicBezTo>
                    <a:pt x="2369" y="1577"/>
                    <a:pt x="1063" y="2280"/>
                    <a:pt x="0" y="3277"/>
                  </a:cubicBezTo>
                  <a:cubicBezTo>
                    <a:pt x="13" y="3322"/>
                    <a:pt x="28" y="3369"/>
                    <a:pt x="40" y="3414"/>
                  </a:cubicBezTo>
                  <a:cubicBezTo>
                    <a:pt x="1276" y="2793"/>
                    <a:pt x="2668" y="2604"/>
                    <a:pt x="4064" y="2604"/>
                  </a:cubicBezTo>
                  <a:cubicBezTo>
                    <a:pt x="4543" y="2604"/>
                    <a:pt x="5023" y="2626"/>
                    <a:pt x="5496" y="2661"/>
                  </a:cubicBezTo>
                  <a:cubicBezTo>
                    <a:pt x="6966" y="2769"/>
                    <a:pt x="8437" y="2987"/>
                    <a:pt x="9906" y="2987"/>
                  </a:cubicBezTo>
                  <a:cubicBezTo>
                    <a:pt x="10291" y="2987"/>
                    <a:pt x="10675" y="2972"/>
                    <a:pt x="11059" y="2936"/>
                  </a:cubicBezTo>
                  <a:cubicBezTo>
                    <a:pt x="12910" y="2767"/>
                    <a:pt x="14817" y="2028"/>
                    <a:pt x="15878" y="501"/>
                  </a:cubicBezTo>
                  <a:cubicBezTo>
                    <a:pt x="15991" y="340"/>
                    <a:pt x="16089" y="172"/>
                    <a:pt x="16181" y="0"/>
                  </a:cubicBezTo>
                  <a:close/>
                </a:path>
              </a:pathLst>
            </a:custGeom>
            <a:solidFill>
              <a:srgbClr val="000000">
                <a:alpha val="18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2" name="Google Shape;702;p4"/>
            <p:cNvSpPr/>
            <p:nvPr/>
          </p:nvSpPr>
          <p:spPr>
            <a:xfrm rot="8847657">
              <a:off x="6694457" y="820121"/>
              <a:ext cx="462756" cy="168042"/>
            </a:xfrm>
            <a:custGeom>
              <a:avLst/>
              <a:gdLst/>
              <a:ahLst/>
              <a:cxnLst/>
              <a:rect l="l" t="t" r="r" b="b"/>
              <a:pathLst>
                <a:path w="18803" h="6828" extrusionOk="0">
                  <a:moveTo>
                    <a:pt x="18802" y="0"/>
                  </a:moveTo>
                  <a:cubicBezTo>
                    <a:pt x="16605" y="749"/>
                    <a:pt x="14290" y="1060"/>
                    <a:pt x="11963" y="1060"/>
                  </a:cubicBezTo>
                  <a:cubicBezTo>
                    <a:pt x="10321" y="1060"/>
                    <a:pt x="8673" y="905"/>
                    <a:pt x="7057" y="641"/>
                  </a:cubicBezTo>
                  <a:cubicBezTo>
                    <a:pt x="6776" y="595"/>
                    <a:pt x="6490" y="547"/>
                    <a:pt x="6204" y="499"/>
                  </a:cubicBezTo>
                  <a:cubicBezTo>
                    <a:pt x="4699" y="907"/>
                    <a:pt x="3289" y="1577"/>
                    <a:pt x="2046" y="2712"/>
                  </a:cubicBezTo>
                  <a:cubicBezTo>
                    <a:pt x="1258" y="3433"/>
                    <a:pt x="451" y="4389"/>
                    <a:pt x="146" y="5436"/>
                  </a:cubicBezTo>
                  <a:cubicBezTo>
                    <a:pt x="0" y="5939"/>
                    <a:pt x="172" y="6456"/>
                    <a:pt x="653" y="6703"/>
                  </a:cubicBezTo>
                  <a:cubicBezTo>
                    <a:pt x="823" y="6790"/>
                    <a:pt x="991" y="6827"/>
                    <a:pt x="1156" y="6827"/>
                  </a:cubicBezTo>
                  <a:cubicBezTo>
                    <a:pt x="1552" y="6827"/>
                    <a:pt x="1927" y="6612"/>
                    <a:pt x="2251" y="6354"/>
                  </a:cubicBezTo>
                  <a:cubicBezTo>
                    <a:pt x="4393" y="4657"/>
                    <a:pt x="6969" y="3805"/>
                    <a:pt x="9602" y="3193"/>
                  </a:cubicBezTo>
                  <a:cubicBezTo>
                    <a:pt x="12254" y="2575"/>
                    <a:pt x="14972" y="2122"/>
                    <a:pt x="17498" y="1093"/>
                  </a:cubicBezTo>
                  <a:cubicBezTo>
                    <a:pt x="17956" y="732"/>
                    <a:pt x="18396" y="367"/>
                    <a:pt x="18802" y="0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3" name="Google Shape;703;p4"/>
            <p:cNvSpPr/>
            <p:nvPr/>
          </p:nvSpPr>
          <p:spPr>
            <a:xfrm rot="8847657">
              <a:off x="6649404" y="552298"/>
              <a:ext cx="608231" cy="377086"/>
            </a:xfrm>
            <a:custGeom>
              <a:avLst/>
              <a:gdLst/>
              <a:ahLst/>
              <a:cxnLst/>
              <a:rect l="l" t="t" r="r" b="b"/>
              <a:pathLst>
                <a:path w="24714" h="15322" extrusionOk="0">
                  <a:moveTo>
                    <a:pt x="24655" y="1"/>
                  </a:moveTo>
                  <a:cubicBezTo>
                    <a:pt x="24647" y="1"/>
                    <a:pt x="24639" y="2"/>
                    <a:pt x="24632" y="6"/>
                  </a:cubicBezTo>
                  <a:cubicBezTo>
                    <a:pt x="22522" y="1120"/>
                    <a:pt x="20162" y="1729"/>
                    <a:pt x="17880" y="2318"/>
                  </a:cubicBezTo>
                  <a:cubicBezTo>
                    <a:pt x="16461" y="2684"/>
                    <a:pt x="14995" y="3061"/>
                    <a:pt x="13596" y="3558"/>
                  </a:cubicBezTo>
                  <a:cubicBezTo>
                    <a:pt x="13337" y="3648"/>
                    <a:pt x="13082" y="3747"/>
                    <a:pt x="12827" y="3848"/>
                  </a:cubicBezTo>
                  <a:cubicBezTo>
                    <a:pt x="13046" y="2806"/>
                    <a:pt x="13438" y="1817"/>
                    <a:pt x="13997" y="909"/>
                  </a:cubicBezTo>
                  <a:cubicBezTo>
                    <a:pt x="14012" y="884"/>
                    <a:pt x="14004" y="854"/>
                    <a:pt x="13981" y="839"/>
                  </a:cubicBezTo>
                  <a:cubicBezTo>
                    <a:pt x="13972" y="834"/>
                    <a:pt x="13963" y="832"/>
                    <a:pt x="13953" y="832"/>
                  </a:cubicBezTo>
                  <a:cubicBezTo>
                    <a:pt x="13936" y="832"/>
                    <a:pt x="13919" y="840"/>
                    <a:pt x="13910" y="855"/>
                  </a:cubicBezTo>
                  <a:cubicBezTo>
                    <a:pt x="13333" y="1791"/>
                    <a:pt x="12929" y="2815"/>
                    <a:pt x="12710" y="3893"/>
                  </a:cubicBezTo>
                  <a:cubicBezTo>
                    <a:pt x="9518" y="5171"/>
                    <a:pt x="6601" y="7135"/>
                    <a:pt x="4185" y="9590"/>
                  </a:cubicBezTo>
                  <a:cubicBezTo>
                    <a:pt x="4172" y="9590"/>
                    <a:pt x="4160" y="9596"/>
                    <a:pt x="4150" y="9606"/>
                  </a:cubicBezTo>
                  <a:cubicBezTo>
                    <a:pt x="4142" y="9615"/>
                    <a:pt x="4139" y="9627"/>
                    <a:pt x="4139" y="9640"/>
                  </a:cubicBezTo>
                  <a:cubicBezTo>
                    <a:pt x="3818" y="9968"/>
                    <a:pt x="3505" y="10304"/>
                    <a:pt x="3202" y="10649"/>
                  </a:cubicBezTo>
                  <a:cubicBezTo>
                    <a:pt x="2900" y="10138"/>
                    <a:pt x="2722" y="9509"/>
                    <a:pt x="2682" y="8770"/>
                  </a:cubicBezTo>
                  <a:cubicBezTo>
                    <a:pt x="2641" y="8082"/>
                    <a:pt x="2715" y="7386"/>
                    <a:pt x="2788" y="6711"/>
                  </a:cubicBezTo>
                  <a:cubicBezTo>
                    <a:pt x="2792" y="6682"/>
                    <a:pt x="2770" y="6656"/>
                    <a:pt x="2743" y="6653"/>
                  </a:cubicBezTo>
                  <a:cubicBezTo>
                    <a:pt x="2740" y="6652"/>
                    <a:pt x="2738" y="6652"/>
                    <a:pt x="2735" y="6652"/>
                  </a:cubicBezTo>
                  <a:cubicBezTo>
                    <a:pt x="2709" y="6652"/>
                    <a:pt x="2688" y="6673"/>
                    <a:pt x="2684" y="6698"/>
                  </a:cubicBezTo>
                  <a:cubicBezTo>
                    <a:pt x="2612" y="7377"/>
                    <a:pt x="2536" y="8078"/>
                    <a:pt x="2575" y="8774"/>
                  </a:cubicBezTo>
                  <a:cubicBezTo>
                    <a:pt x="2609" y="9335"/>
                    <a:pt x="2718" y="9839"/>
                    <a:pt x="2897" y="10276"/>
                  </a:cubicBezTo>
                  <a:cubicBezTo>
                    <a:pt x="2966" y="10437"/>
                    <a:pt x="3041" y="10588"/>
                    <a:pt x="3129" y="10730"/>
                  </a:cubicBezTo>
                  <a:cubicBezTo>
                    <a:pt x="1925" y="12114"/>
                    <a:pt x="872" y="13629"/>
                    <a:pt x="8" y="15246"/>
                  </a:cubicBezTo>
                  <a:cubicBezTo>
                    <a:pt x="1" y="15261"/>
                    <a:pt x="1" y="15278"/>
                    <a:pt x="5" y="15290"/>
                  </a:cubicBezTo>
                  <a:cubicBezTo>
                    <a:pt x="9" y="15302"/>
                    <a:pt x="18" y="15311"/>
                    <a:pt x="30" y="15316"/>
                  </a:cubicBezTo>
                  <a:cubicBezTo>
                    <a:pt x="37" y="15320"/>
                    <a:pt x="45" y="15321"/>
                    <a:pt x="53" y="15321"/>
                  </a:cubicBezTo>
                  <a:cubicBezTo>
                    <a:pt x="71" y="15321"/>
                    <a:pt x="89" y="15312"/>
                    <a:pt x="100" y="15294"/>
                  </a:cubicBezTo>
                  <a:cubicBezTo>
                    <a:pt x="964" y="13680"/>
                    <a:pt x="2014" y="12169"/>
                    <a:pt x="3216" y="10788"/>
                  </a:cubicBezTo>
                  <a:cubicBezTo>
                    <a:pt x="3221" y="10786"/>
                    <a:pt x="3222" y="10786"/>
                    <a:pt x="3225" y="10785"/>
                  </a:cubicBezTo>
                  <a:cubicBezTo>
                    <a:pt x="3238" y="10778"/>
                    <a:pt x="3245" y="10765"/>
                    <a:pt x="3250" y="10751"/>
                  </a:cubicBezTo>
                  <a:cubicBezTo>
                    <a:pt x="3557" y="10399"/>
                    <a:pt x="3873" y="10056"/>
                    <a:pt x="4201" y="9721"/>
                  </a:cubicBezTo>
                  <a:cubicBezTo>
                    <a:pt x="6379" y="11780"/>
                    <a:pt x="9411" y="12975"/>
                    <a:pt x="12410" y="12975"/>
                  </a:cubicBezTo>
                  <a:cubicBezTo>
                    <a:pt x="12572" y="12975"/>
                    <a:pt x="12734" y="12972"/>
                    <a:pt x="12895" y="12965"/>
                  </a:cubicBezTo>
                  <a:cubicBezTo>
                    <a:pt x="12896" y="12965"/>
                    <a:pt x="12897" y="12965"/>
                    <a:pt x="12898" y="12965"/>
                  </a:cubicBezTo>
                  <a:cubicBezTo>
                    <a:pt x="12922" y="12965"/>
                    <a:pt x="12942" y="12942"/>
                    <a:pt x="12942" y="12914"/>
                  </a:cubicBezTo>
                  <a:cubicBezTo>
                    <a:pt x="12941" y="12885"/>
                    <a:pt x="12919" y="12864"/>
                    <a:pt x="12891" y="12864"/>
                  </a:cubicBezTo>
                  <a:cubicBezTo>
                    <a:pt x="12890" y="12864"/>
                    <a:pt x="12889" y="12864"/>
                    <a:pt x="12888" y="12864"/>
                  </a:cubicBezTo>
                  <a:cubicBezTo>
                    <a:pt x="12727" y="12871"/>
                    <a:pt x="12566" y="12875"/>
                    <a:pt x="12404" y="12875"/>
                  </a:cubicBezTo>
                  <a:cubicBezTo>
                    <a:pt x="9433" y="12875"/>
                    <a:pt x="6428" y="11690"/>
                    <a:pt x="4273" y="9651"/>
                  </a:cubicBezTo>
                  <a:cubicBezTo>
                    <a:pt x="5721" y="8183"/>
                    <a:pt x="7348" y="6889"/>
                    <a:pt x="9110" y="5816"/>
                  </a:cubicBezTo>
                  <a:cubicBezTo>
                    <a:pt x="9110" y="5816"/>
                    <a:pt x="9110" y="5818"/>
                    <a:pt x="9112" y="5818"/>
                  </a:cubicBezTo>
                  <a:cubicBezTo>
                    <a:pt x="10475" y="6988"/>
                    <a:pt x="12289" y="7633"/>
                    <a:pt x="14090" y="7633"/>
                  </a:cubicBezTo>
                  <a:cubicBezTo>
                    <a:pt x="14584" y="7633"/>
                    <a:pt x="15077" y="7584"/>
                    <a:pt x="15559" y="7485"/>
                  </a:cubicBezTo>
                  <a:cubicBezTo>
                    <a:pt x="15587" y="7479"/>
                    <a:pt x="15606" y="7451"/>
                    <a:pt x="15600" y="7422"/>
                  </a:cubicBezTo>
                  <a:cubicBezTo>
                    <a:pt x="15595" y="7399"/>
                    <a:pt x="15573" y="7382"/>
                    <a:pt x="15548" y="7382"/>
                  </a:cubicBezTo>
                  <a:cubicBezTo>
                    <a:pt x="15544" y="7382"/>
                    <a:pt x="15541" y="7382"/>
                    <a:pt x="15537" y="7383"/>
                  </a:cubicBezTo>
                  <a:cubicBezTo>
                    <a:pt x="15062" y="7481"/>
                    <a:pt x="14576" y="7528"/>
                    <a:pt x="14090" y="7528"/>
                  </a:cubicBezTo>
                  <a:cubicBezTo>
                    <a:pt x="12324" y="7528"/>
                    <a:pt x="10546" y="6900"/>
                    <a:pt x="9205" y="5760"/>
                  </a:cubicBezTo>
                  <a:cubicBezTo>
                    <a:pt x="10608" y="4913"/>
                    <a:pt x="12090" y="4205"/>
                    <a:pt x="13633" y="3656"/>
                  </a:cubicBezTo>
                  <a:cubicBezTo>
                    <a:pt x="15026" y="3160"/>
                    <a:pt x="16490" y="2784"/>
                    <a:pt x="17908" y="2420"/>
                  </a:cubicBezTo>
                  <a:cubicBezTo>
                    <a:pt x="20195" y="1830"/>
                    <a:pt x="22560" y="1221"/>
                    <a:pt x="24680" y="99"/>
                  </a:cubicBezTo>
                  <a:cubicBezTo>
                    <a:pt x="24706" y="86"/>
                    <a:pt x="24714" y="54"/>
                    <a:pt x="24702" y="28"/>
                  </a:cubicBezTo>
                  <a:cubicBezTo>
                    <a:pt x="24694" y="10"/>
                    <a:pt x="24675" y="1"/>
                    <a:pt x="246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4" name="Google Shape;704;p4"/>
            <p:cNvSpPr/>
            <p:nvPr/>
          </p:nvSpPr>
          <p:spPr>
            <a:xfrm rot="-6901252" flipH="1">
              <a:off x="8157354" y="-206062"/>
              <a:ext cx="211886" cy="385722"/>
            </a:xfrm>
            <a:custGeom>
              <a:avLst/>
              <a:gdLst/>
              <a:ahLst/>
              <a:cxnLst/>
              <a:rect l="l" t="t" r="r" b="b"/>
              <a:pathLst>
                <a:path w="10820" h="19697" extrusionOk="0">
                  <a:moveTo>
                    <a:pt x="3582" y="1"/>
                  </a:moveTo>
                  <a:cubicBezTo>
                    <a:pt x="3432" y="1"/>
                    <a:pt x="3311" y="39"/>
                    <a:pt x="3228" y="128"/>
                  </a:cubicBezTo>
                  <a:cubicBezTo>
                    <a:pt x="2851" y="536"/>
                    <a:pt x="2873" y="1521"/>
                    <a:pt x="2672" y="2045"/>
                  </a:cubicBezTo>
                  <a:cubicBezTo>
                    <a:pt x="2418" y="2697"/>
                    <a:pt x="2070" y="3309"/>
                    <a:pt x="1707" y="3905"/>
                  </a:cubicBezTo>
                  <a:cubicBezTo>
                    <a:pt x="913" y="5207"/>
                    <a:pt x="29" y="6565"/>
                    <a:pt x="15" y="8091"/>
                  </a:cubicBezTo>
                  <a:cubicBezTo>
                    <a:pt x="1" y="9817"/>
                    <a:pt x="1130" y="11363"/>
                    <a:pt x="2465" y="12459"/>
                  </a:cubicBezTo>
                  <a:cubicBezTo>
                    <a:pt x="3801" y="13556"/>
                    <a:pt x="5369" y="14337"/>
                    <a:pt x="6724" y="15408"/>
                  </a:cubicBezTo>
                  <a:cubicBezTo>
                    <a:pt x="8079" y="16480"/>
                    <a:pt x="9260" y="17971"/>
                    <a:pt x="9342" y="19696"/>
                  </a:cubicBezTo>
                  <a:cubicBezTo>
                    <a:pt x="10394" y="18268"/>
                    <a:pt x="10681" y="16412"/>
                    <a:pt x="10665" y="14640"/>
                  </a:cubicBezTo>
                  <a:cubicBezTo>
                    <a:pt x="10649" y="12865"/>
                    <a:pt x="10361" y="11101"/>
                    <a:pt x="10403" y="9329"/>
                  </a:cubicBezTo>
                  <a:cubicBezTo>
                    <a:pt x="10446" y="7467"/>
                    <a:pt x="10819" y="5455"/>
                    <a:pt x="9872" y="3852"/>
                  </a:cubicBezTo>
                  <a:cubicBezTo>
                    <a:pt x="9166" y="2657"/>
                    <a:pt x="7866" y="1959"/>
                    <a:pt x="6600" y="1388"/>
                  </a:cubicBezTo>
                  <a:cubicBezTo>
                    <a:pt x="6022" y="1126"/>
                    <a:pt x="4393" y="1"/>
                    <a:pt x="358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5" name="Google Shape;705;p4"/>
            <p:cNvSpPr/>
            <p:nvPr/>
          </p:nvSpPr>
          <p:spPr>
            <a:xfrm rot="-6901252" flipH="1">
              <a:off x="8147778" y="-173588"/>
              <a:ext cx="71673" cy="239164"/>
            </a:xfrm>
            <a:custGeom>
              <a:avLst/>
              <a:gdLst/>
              <a:ahLst/>
              <a:cxnLst/>
              <a:rect l="l" t="t" r="r" b="b"/>
              <a:pathLst>
                <a:path w="3660" h="12213" extrusionOk="0">
                  <a:moveTo>
                    <a:pt x="3177" y="1"/>
                  </a:moveTo>
                  <a:cubicBezTo>
                    <a:pt x="2941" y="454"/>
                    <a:pt x="2922" y="1195"/>
                    <a:pt x="2746" y="1622"/>
                  </a:cubicBezTo>
                  <a:cubicBezTo>
                    <a:pt x="2486" y="2246"/>
                    <a:pt x="2134" y="2832"/>
                    <a:pt x="1765" y="3403"/>
                  </a:cubicBezTo>
                  <a:cubicBezTo>
                    <a:pt x="958" y="4646"/>
                    <a:pt x="63" y="5948"/>
                    <a:pt x="34" y="7398"/>
                  </a:cubicBezTo>
                  <a:cubicBezTo>
                    <a:pt x="1" y="9042"/>
                    <a:pt x="1112" y="10499"/>
                    <a:pt x="2433" y="11527"/>
                  </a:cubicBezTo>
                  <a:cubicBezTo>
                    <a:pt x="2744" y="11769"/>
                    <a:pt x="3068" y="11995"/>
                    <a:pt x="3400" y="12212"/>
                  </a:cubicBezTo>
                  <a:cubicBezTo>
                    <a:pt x="2208" y="10316"/>
                    <a:pt x="1319" y="8119"/>
                    <a:pt x="1790" y="5858"/>
                  </a:cubicBezTo>
                  <a:cubicBezTo>
                    <a:pt x="2195" y="3908"/>
                    <a:pt x="3659" y="1987"/>
                    <a:pt x="3177" y="1"/>
                  </a:cubicBezTo>
                  <a:close/>
                </a:path>
              </a:pathLst>
            </a:custGeom>
            <a:solidFill>
              <a:srgbClr val="000000">
                <a:alpha val="18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6" name="Google Shape;706;p4"/>
            <p:cNvSpPr/>
            <p:nvPr/>
          </p:nvSpPr>
          <p:spPr>
            <a:xfrm rot="-6901252" flipH="1">
              <a:off x="8113410" y="-136093"/>
              <a:ext cx="68736" cy="193008"/>
            </a:xfrm>
            <a:custGeom>
              <a:avLst/>
              <a:gdLst/>
              <a:ahLst/>
              <a:cxnLst/>
              <a:rect l="l" t="t" r="r" b="b"/>
              <a:pathLst>
                <a:path w="3510" h="9856" extrusionOk="0">
                  <a:moveTo>
                    <a:pt x="3352" y="0"/>
                  </a:moveTo>
                  <a:cubicBezTo>
                    <a:pt x="3301" y="21"/>
                    <a:pt x="3254" y="50"/>
                    <a:pt x="3218" y="89"/>
                  </a:cubicBezTo>
                  <a:cubicBezTo>
                    <a:pt x="2842" y="497"/>
                    <a:pt x="2864" y="1484"/>
                    <a:pt x="2661" y="2008"/>
                  </a:cubicBezTo>
                  <a:cubicBezTo>
                    <a:pt x="2409" y="2660"/>
                    <a:pt x="2062" y="3271"/>
                    <a:pt x="1698" y="3867"/>
                  </a:cubicBezTo>
                  <a:cubicBezTo>
                    <a:pt x="904" y="5170"/>
                    <a:pt x="18" y="6528"/>
                    <a:pt x="5" y="8052"/>
                  </a:cubicBezTo>
                  <a:cubicBezTo>
                    <a:pt x="1" y="8683"/>
                    <a:pt x="148" y="9288"/>
                    <a:pt x="401" y="9856"/>
                  </a:cubicBezTo>
                  <a:cubicBezTo>
                    <a:pt x="231" y="9133"/>
                    <a:pt x="202" y="8380"/>
                    <a:pt x="321" y="7640"/>
                  </a:cubicBezTo>
                  <a:cubicBezTo>
                    <a:pt x="489" y="6594"/>
                    <a:pt x="1002" y="5677"/>
                    <a:pt x="1561" y="4794"/>
                  </a:cubicBezTo>
                  <a:cubicBezTo>
                    <a:pt x="2473" y="3352"/>
                    <a:pt x="3509" y="1721"/>
                    <a:pt x="335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7" name="Google Shape;707;p4"/>
            <p:cNvSpPr/>
            <p:nvPr/>
          </p:nvSpPr>
          <p:spPr>
            <a:xfrm rot="-6901252" flipH="1">
              <a:off x="8268395" y="-135347"/>
              <a:ext cx="75315" cy="355173"/>
            </a:xfrm>
            <a:custGeom>
              <a:avLst/>
              <a:gdLst/>
              <a:ahLst/>
              <a:cxnLst/>
              <a:rect l="l" t="t" r="r" b="b"/>
              <a:pathLst>
                <a:path w="3846" h="18137" extrusionOk="0">
                  <a:moveTo>
                    <a:pt x="1" y="0"/>
                  </a:moveTo>
                  <a:lnTo>
                    <a:pt x="1" y="0"/>
                  </a:lnTo>
                  <a:cubicBezTo>
                    <a:pt x="327" y="716"/>
                    <a:pt x="925" y="1291"/>
                    <a:pt x="1309" y="2020"/>
                  </a:cubicBezTo>
                  <a:cubicBezTo>
                    <a:pt x="1902" y="3140"/>
                    <a:pt x="1353" y="4406"/>
                    <a:pt x="1133" y="5553"/>
                  </a:cubicBezTo>
                  <a:cubicBezTo>
                    <a:pt x="856" y="6994"/>
                    <a:pt x="1274" y="8282"/>
                    <a:pt x="1790" y="9617"/>
                  </a:cubicBezTo>
                  <a:cubicBezTo>
                    <a:pt x="2288" y="10908"/>
                    <a:pt x="2641" y="12229"/>
                    <a:pt x="2701" y="13621"/>
                  </a:cubicBezTo>
                  <a:cubicBezTo>
                    <a:pt x="2753" y="14884"/>
                    <a:pt x="2603" y="16141"/>
                    <a:pt x="2255" y="17352"/>
                  </a:cubicBezTo>
                  <a:cubicBezTo>
                    <a:pt x="2316" y="17607"/>
                    <a:pt x="2357" y="17869"/>
                    <a:pt x="2368" y="18136"/>
                  </a:cubicBezTo>
                  <a:cubicBezTo>
                    <a:pt x="3420" y="16708"/>
                    <a:pt x="3708" y="14853"/>
                    <a:pt x="3692" y="13080"/>
                  </a:cubicBezTo>
                  <a:cubicBezTo>
                    <a:pt x="3675" y="11307"/>
                    <a:pt x="3387" y="9542"/>
                    <a:pt x="3429" y="7768"/>
                  </a:cubicBezTo>
                  <a:cubicBezTo>
                    <a:pt x="3473" y="5907"/>
                    <a:pt x="3846" y="3895"/>
                    <a:pt x="2899" y="2292"/>
                  </a:cubicBezTo>
                  <a:cubicBezTo>
                    <a:pt x="2262" y="1215"/>
                    <a:pt x="1142" y="544"/>
                    <a:pt x="1" y="0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8" name="Google Shape;708;p4"/>
            <p:cNvSpPr/>
            <p:nvPr/>
          </p:nvSpPr>
          <p:spPr>
            <a:xfrm rot="-6901252" flipH="1">
              <a:off x="8183949" y="-197012"/>
              <a:ext cx="167472" cy="385017"/>
            </a:xfrm>
            <a:custGeom>
              <a:avLst/>
              <a:gdLst/>
              <a:ahLst/>
              <a:cxnLst/>
              <a:rect l="l" t="t" r="r" b="b"/>
              <a:pathLst>
                <a:path w="8552" h="19661" extrusionOk="0">
                  <a:moveTo>
                    <a:pt x="1749" y="0"/>
                  </a:moveTo>
                  <a:lnTo>
                    <a:pt x="1749" y="0"/>
                  </a:lnTo>
                  <a:cubicBezTo>
                    <a:pt x="1860" y="856"/>
                    <a:pt x="2027" y="1705"/>
                    <a:pt x="2235" y="2544"/>
                  </a:cubicBezTo>
                  <a:cubicBezTo>
                    <a:pt x="2337" y="2946"/>
                    <a:pt x="2448" y="3347"/>
                    <a:pt x="2566" y="3745"/>
                  </a:cubicBezTo>
                  <a:cubicBezTo>
                    <a:pt x="1315" y="4462"/>
                    <a:pt x="385" y="5664"/>
                    <a:pt x="0" y="7052"/>
                  </a:cubicBezTo>
                  <a:lnTo>
                    <a:pt x="69" y="7070"/>
                  </a:lnTo>
                  <a:cubicBezTo>
                    <a:pt x="446" y="5705"/>
                    <a:pt x="1360" y="4521"/>
                    <a:pt x="2582" y="3810"/>
                  </a:cubicBezTo>
                  <a:cubicBezTo>
                    <a:pt x="2706" y="4215"/>
                    <a:pt x="2839" y="4621"/>
                    <a:pt x="2980" y="5023"/>
                  </a:cubicBezTo>
                  <a:cubicBezTo>
                    <a:pt x="3191" y="5627"/>
                    <a:pt x="3421" y="6225"/>
                    <a:pt x="3666" y="6815"/>
                  </a:cubicBezTo>
                  <a:cubicBezTo>
                    <a:pt x="2562" y="8396"/>
                    <a:pt x="1787" y="10232"/>
                    <a:pt x="1424" y="12126"/>
                  </a:cubicBezTo>
                  <a:lnTo>
                    <a:pt x="1494" y="12139"/>
                  </a:lnTo>
                  <a:cubicBezTo>
                    <a:pt x="1852" y="10269"/>
                    <a:pt x="2613" y="8458"/>
                    <a:pt x="3698" y="6894"/>
                  </a:cubicBezTo>
                  <a:cubicBezTo>
                    <a:pt x="3878" y="7325"/>
                    <a:pt x="4061" y="7753"/>
                    <a:pt x="4249" y="8179"/>
                  </a:cubicBezTo>
                  <a:lnTo>
                    <a:pt x="4245" y="8196"/>
                  </a:lnTo>
                  <a:cubicBezTo>
                    <a:pt x="4249" y="8198"/>
                    <a:pt x="4255" y="8198"/>
                    <a:pt x="4258" y="8199"/>
                  </a:cubicBezTo>
                  <a:cubicBezTo>
                    <a:pt x="4488" y="8721"/>
                    <a:pt x="4721" y="9239"/>
                    <a:pt x="4956" y="9758"/>
                  </a:cubicBezTo>
                  <a:cubicBezTo>
                    <a:pt x="4555" y="11147"/>
                    <a:pt x="4420" y="12630"/>
                    <a:pt x="4564" y="14065"/>
                  </a:cubicBezTo>
                  <a:lnTo>
                    <a:pt x="4635" y="14058"/>
                  </a:lnTo>
                  <a:cubicBezTo>
                    <a:pt x="4495" y="12659"/>
                    <a:pt x="4621" y="11214"/>
                    <a:pt x="5001" y="9857"/>
                  </a:cubicBezTo>
                  <a:cubicBezTo>
                    <a:pt x="5712" y="11409"/>
                    <a:pt x="6426" y="12962"/>
                    <a:pt x="6962" y="14579"/>
                  </a:cubicBezTo>
                  <a:cubicBezTo>
                    <a:pt x="7235" y="15397"/>
                    <a:pt x="7453" y="16232"/>
                    <a:pt x="7586" y="17084"/>
                  </a:cubicBezTo>
                  <a:cubicBezTo>
                    <a:pt x="7724" y="17934"/>
                    <a:pt x="7772" y="18799"/>
                    <a:pt x="7717" y="19660"/>
                  </a:cubicBezTo>
                  <a:cubicBezTo>
                    <a:pt x="7804" y="18801"/>
                    <a:pt x="7772" y="17931"/>
                    <a:pt x="7656" y="17072"/>
                  </a:cubicBezTo>
                  <a:cubicBezTo>
                    <a:pt x="7535" y="16214"/>
                    <a:pt x="7325" y="15372"/>
                    <a:pt x="7067" y="14546"/>
                  </a:cubicBezTo>
                  <a:cubicBezTo>
                    <a:pt x="6811" y="13720"/>
                    <a:pt x="6490" y="12914"/>
                    <a:pt x="6155" y="12117"/>
                  </a:cubicBezTo>
                  <a:cubicBezTo>
                    <a:pt x="6089" y="11963"/>
                    <a:pt x="6021" y="11807"/>
                    <a:pt x="5955" y="11652"/>
                  </a:cubicBezTo>
                  <a:lnTo>
                    <a:pt x="5955" y="11652"/>
                  </a:lnTo>
                  <a:cubicBezTo>
                    <a:pt x="7068" y="11989"/>
                    <a:pt x="8007" y="12809"/>
                    <a:pt x="8486" y="13873"/>
                  </a:cubicBezTo>
                  <a:lnTo>
                    <a:pt x="8552" y="13844"/>
                  </a:lnTo>
                  <a:cubicBezTo>
                    <a:pt x="8058" y="12744"/>
                    <a:pt x="7077" y="11900"/>
                    <a:pt x="5922" y="11569"/>
                  </a:cubicBezTo>
                  <a:cubicBezTo>
                    <a:pt x="5657" y="10959"/>
                    <a:pt x="5383" y="10353"/>
                    <a:pt x="5109" y="9748"/>
                  </a:cubicBezTo>
                  <a:cubicBezTo>
                    <a:pt x="5094" y="9714"/>
                    <a:pt x="5078" y="9682"/>
                    <a:pt x="5064" y="9649"/>
                  </a:cubicBezTo>
                  <a:cubicBezTo>
                    <a:pt x="5065" y="9642"/>
                    <a:pt x="5066" y="9634"/>
                    <a:pt x="5069" y="9628"/>
                  </a:cubicBezTo>
                  <a:lnTo>
                    <a:pt x="5050" y="9624"/>
                  </a:lnTo>
                  <a:cubicBezTo>
                    <a:pt x="4841" y="9167"/>
                    <a:pt x="4632" y="8708"/>
                    <a:pt x="4425" y="8247"/>
                  </a:cubicBezTo>
                  <a:lnTo>
                    <a:pt x="4425" y="8247"/>
                  </a:lnTo>
                  <a:cubicBezTo>
                    <a:pt x="5582" y="8587"/>
                    <a:pt x="6661" y="9254"/>
                    <a:pt x="7478" y="10137"/>
                  </a:cubicBezTo>
                  <a:lnTo>
                    <a:pt x="7532" y="10090"/>
                  </a:lnTo>
                  <a:cubicBezTo>
                    <a:pt x="6691" y="9181"/>
                    <a:pt x="5581" y="8502"/>
                    <a:pt x="4389" y="8163"/>
                  </a:cubicBezTo>
                  <a:cubicBezTo>
                    <a:pt x="3971" y="7223"/>
                    <a:pt x="3570" y="6277"/>
                    <a:pt x="3209" y="5316"/>
                  </a:cubicBezTo>
                  <a:lnTo>
                    <a:pt x="3209" y="5316"/>
                  </a:lnTo>
                  <a:cubicBezTo>
                    <a:pt x="4562" y="5368"/>
                    <a:pt x="5890" y="5933"/>
                    <a:pt x="6863" y="6875"/>
                  </a:cubicBezTo>
                  <a:lnTo>
                    <a:pt x="6913" y="6824"/>
                  </a:lnTo>
                  <a:cubicBezTo>
                    <a:pt x="5919" y="5865"/>
                    <a:pt x="4562" y="5291"/>
                    <a:pt x="3183" y="5246"/>
                  </a:cubicBezTo>
                  <a:cubicBezTo>
                    <a:pt x="3149" y="5160"/>
                    <a:pt x="3117" y="5074"/>
                    <a:pt x="3085" y="4988"/>
                  </a:cubicBezTo>
                  <a:cubicBezTo>
                    <a:pt x="2938" y="4584"/>
                    <a:pt x="2796" y="4176"/>
                    <a:pt x="2665" y="3765"/>
                  </a:cubicBezTo>
                  <a:cubicBezTo>
                    <a:pt x="2668" y="3764"/>
                    <a:pt x="2674" y="3761"/>
                    <a:pt x="2677" y="3759"/>
                  </a:cubicBezTo>
                  <a:lnTo>
                    <a:pt x="2645" y="3701"/>
                  </a:lnTo>
                  <a:cubicBezTo>
                    <a:pt x="2595" y="3545"/>
                    <a:pt x="2549" y="3391"/>
                    <a:pt x="2502" y="3236"/>
                  </a:cubicBezTo>
                  <a:cubicBezTo>
                    <a:pt x="2914" y="3168"/>
                    <a:pt x="3332" y="3135"/>
                    <a:pt x="3750" y="3135"/>
                  </a:cubicBezTo>
                  <a:cubicBezTo>
                    <a:pt x="4891" y="3135"/>
                    <a:pt x="6034" y="3386"/>
                    <a:pt x="7066" y="3873"/>
                  </a:cubicBezTo>
                  <a:lnTo>
                    <a:pt x="7096" y="3810"/>
                  </a:lnTo>
                  <a:cubicBezTo>
                    <a:pt x="6056" y="3318"/>
                    <a:pt x="4904" y="3065"/>
                    <a:pt x="3753" y="3065"/>
                  </a:cubicBezTo>
                  <a:cubicBezTo>
                    <a:pt x="3328" y="3065"/>
                    <a:pt x="2903" y="3099"/>
                    <a:pt x="2483" y="3169"/>
                  </a:cubicBezTo>
                  <a:cubicBezTo>
                    <a:pt x="2419" y="2955"/>
                    <a:pt x="2359" y="2742"/>
                    <a:pt x="2302" y="2528"/>
                  </a:cubicBezTo>
                  <a:cubicBezTo>
                    <a:pt x="2075" y="1695"/>
                    <a:pt x="1893" y="853"/>
                    <a:pt x="174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9" name="Google Shape;709;p4"/>
            <p:cNvSpPr/>
            <p:nvPr/>
          </p:nvSpPr>
          <p:spPr>
            <a:xfrm rot="-6901252" flipH="1">
              <a:off x="8249905" y="224610"/>
              <a:ext cx="307489" cy="169391"/>
            </a:xfrm>
            <a:custGeom>
              <a:avLst/>
              <a:gdLst/>
              <a:ahLst/>
              <a:cxnLst/>
              <a:rect l="l" t="t" r="r" b="b"/>
              <a:pathLst>
                <a:path w="15702" h="8650" extrusionOk="0">
                  <a:moveTo>
                    <a:pt x="5274" y="1"/>
                  </a:moveTo>
                  <a:cubicBezTo>
                    <a:pt x="5236" y="1"/>
                    <a:pt x="5199" y="1"/>
                    <a:pt x="5162" y="3"/>
                  </a:cubicBezTo>
                  <a:cubicBezTo>
                    <a:pt x="4091" y="42"/>
                    <a:pt x="3139" y="669"/>
                    <a:pt x="2287" y="1316"/>
                  </a:cubicBezTo>
                  <a:cubicBezTo>
                    <a:pt x="1825" y="1665"/>
                    <a:pt x="1" y="2569"/>
                    <a:pt x="194" y="3138"/>
                  </a:cubicBezTo>
                  <a:cubicBezTo>
                    <a:pt x="330" y="3543"/>
                    <a:pt x="1009" y="3890"/>
                    <a:pt x="1289" y="4221"/>
                  </a:cubicBezTo>
                  <a:cubicBezTo>
                    <a:pt x="1638" y="4632"/>
                    <a:pt x="1927" y="5092"/>
                    <a:pt x="2195" y="5557"/>
                  </a:cubicBezTo>
                  <a:cubicBezTo>
                    <a:pt x="2785" y="6573"/>
                    <a:pt x="3381" y="7671"/>
                    <a:pt x="4410" y="8242"/>
                  </a:cubicBezTo>
                  <a:cubicBezTo>
                    <a:pt x="4929" y="8530"/>
                    <a:pt x="5508" y="8649"/>
                    <a:pt x="6099" y="8649"/>
                  </a:cubicBezTo>
                  <a:cubicBezTo>
                    <a:pt x="6834" y="8649"/>
                    <a:pt x="7588" y="8465"/>
                    <a:pt x="8271" y="8187"/>
                  </a:cubicBezTo>
                  <a:cubicBezTo>
                    <a:pt x="9505" y="7684"/>
                    <a:pt x="10609" y="6909"/>
                    <a:pt x="11835" y="6385"/>
                  </a:cubicBezTo>
                  <a:cubicBezTo>
                    <a:pt x="12566" y="6070"/>
                    <a:pt x="13376" y="5854"/>
                    <a:pt x="14166" y="5854"/>
                  </a:cubicBezTo>
                  <a:cubicBezTo>
                    <a:pt x="14698" y="5854"/>
                    <a:pt x="15220" y="5952"/>
                    <a:pt x="15702" y="6184"/>
                  </a:cubicBezTo>
                  <a:cubicBezTo>
                    <a:pt x="15122" y="4947"/>
                    <a:pt x="13971" y="4071"/>
                    <a:pt x="12763" y="3430"/>
                  </a:cubicBezTo>
                  <a:cubicBezTo>
                    <a:pt x="11555" y="2789"/>
                    <a:pt x="10254" y="2335"/>
                    <a:pt x="9068" y="1657"/>
                  </a:cubicBezTo>
                  <a:cubicBezTo>
                    <a:pt x="7855" y="961"/>
                    <a:pt x="6659" y="1"/>
                    <a:pt x="52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0" name="Google Shape;710;p4"/>
            <p:cNvSpPr/>
            <p:nvPr/>
          </p:nvSpPr>
          <p:spPr>
            <a:xfrm rot="-6901252" flipH="1">
              <a:off x="8320436" y="187555"/>
              <a:ext cx="173112" cy="104474"/>
            </a:xfrm>
            <a:custGeom>
              <a:avLst/>
              <a:gdLst/>
              <a:ahLst/>
              <a:cxnLst/>
              <a:rect l="l" t="t" r="r" b="b"/>
              <a:pathLst>
                <a:path w="8840" h="5335" extrusionOk="0">
                  <a:moveTo>
                    <a:pt x="1" y="0"/>
                  </a:moveTo>
                  <a:cubicBezTo>
                    <a:pt x="235" y="331"/>
                    <a:pt x="761" y="625"/>
                    <a:pt x="1000" y="906"/>
                  </a:cubicBezTo>
                  <a:cubicBezTo>
                    <a:pt x="1350" y="1317"/>
                    <a:pt x="1637" y="1778"/>
                    <a:pt x="1907" y="2244"/>
                  </a:cubicBezTo>
                  <a:cubicBezTo>
                    <a:pt x="2500" y="3258"/>
                    <a:pt x="3094" y="4358"/>
                    <a:pt x="4124" y="4926"/>
                  </a:cubicBezTo>
                  <a:cubicBezTo>
                    <a:pt x="4645" y="5215"/>
                    <a:pt x="5224" y="5335"/>
                    <a:pt x="5815" y="5335"/>
                  </a:cubicBezTo>
                  <a:cubicBezTo>
                    <a:pt x="6549" y="5335"/>
                    <a:pt x="7302" y="5150"/>
                    <a:pt x="7985" y="4873"/>
                  </a:cubicBezTo>
                  <a:cubicBezTo>
                    <a:pt x="8277" y="4755"/>
                    <a:pt x="8558" y="4620"/>
                    <a:pt x="8839" y="4479"/>
                  </a:cubicBezTo>
                  <a:lnTo>
                    <a:pt x="8839" y="4479"/>
                  </a:lnTo>
                  <a:cubicBezTo>
                    <a:pt x="8621" y="4490"/>
                    <a:pt x="8401" y="4495"/>
                    <a:pt x="8181" y="4495"/>
                  </a:cubicBezTo>
                  <a:cubicBezTo>
                    <a:pt x="6578" y="4495"/>
                    <a:pt x="4949" y="4191"/>
                    <a:pt x="3677" y="3156"/>
                  </a:cubicBezTo>
                  <a:cubicBezTo>
                    <a:pt x="2431" y="2143"/>
                    <a:pt x="1606" y="427"/>
                    <a:pt x="1" y="0"/>
                  </a:cubicBezTo>
                  <a:close/>
                </a:path>
              </a:pathLst>
            </a:custGeom>
            <a:solidFill>
              <a:srgbClr val="000000">
                <a:alpha val="18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1" name="Google Shape;711;p4"/>
            <p:cNvSpPr/>
            <p:nvPr/>
          </p:nvSpPr>
          <p:spPr>
            <a:xfrm rot="-6901252" flipH="1">
              <a:off x="8335044" y="155317"/>
              <a:ext cx="109703" cy="110094"/>
            </a:xfrm>
            <a:custGeom>
              <a:avLst/>
              <a:gdLst/>
              <a:ahLst/>
              <a:cxnLst/>
              <a:rect l="l" t="t" r="r" b="b"/>
              <a:pathLst>
                <a:path w="5602" h="5622" extrusionOk="0">
                  <a:moveTo>
                    <a:pt x="6" y="0"/>
                  </a:moveTo>
                  <a:lnTo>
                    <a:pt x="6" y="0"/>
                  </a:lnTo>
                  <a:cubicBezTo>
                    <a:pt x="1" y="43"/>
                    <a:pt x="5" y="85"/>
                    <a:pt x="18" y="124"/>
                  </a:cubicBezTo>
                  <a:cubicBezTo>
                    <a:pt x="156" y="529"/>
                    <a:pt x="831" y="876"/>
                    <a:pt x="1112" y="1205"/>
                  </a:cubicBezTo>
                  <a:cubicBezTo>
                    <a:pt x="1462" y="1616"/>
                    <a:pt x="1749" y="2077"/>
                    <a:pt x="2019" y="2543"/>
                  </a:cubicBezTo>
                  <a:cubicBezTo>
                    <a:pt x="2609" y="3559"/>
                    <a:pt x="3205" y="4659"/>
                    <a:pt x="4233" y="5227"/>
                  </a:cubicBezTo>
                  <a:cubicBezTo>
                    <a:pt x="4660" y="5461"/>
                    <a:pt x="5125" y="5585"/>
                    <a:pt x="5601" y="5622"/>
                  </a:cubicBezTo>
                  <a:cubicBezTo>
                    <a:pt x="5049" y="5470"/>
                    <a:pt x="4529" y="5214"/>
                    <a:pt x="4070" y="4861"/>
                  </a:cubicBezTo>
                  <a:cubicBezTo>
                    <a:pt x="3423" y="4364"/>
                    <a:pt x="2990" y="3678"/>
                    <a:pt x="2598" y="2974"/>
                  </a:cubicBezTo>
                  <a:cubicBezTo>
                    <a:pt x="1957" y="1825"/>
                    <a:pt x="1232" y="525"/>
                    <a:pt x="6" y="0"/>
                  </a:cubicBezTo>
                  <a:close/>
                </a:path>
              </a:pathLst>
            </a:custGeom>
            <a:solidFill>
              <a:srgbClr val="4654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2" name="Google Shape;712;p4"/>
            <p:cNvSpPr/>
            <p:nvPr/>
          </p:nvSpPr>
          <p:spPr>
            <a:xfrm rot="-6901252" flipH="1">
              <a:off x="8263452" y="281553"/>
              <a:ext cx="257729" cy="121100"/>
            </a:xfrm>
            <a:custGeom>
              <a:avLst/>
              <a:gdLst/>
              <a:ahLst/>
              <a:cxnLst/>
              <a:rect l="l" t="t" r="r" b="b"/>
              <a:pathLst>
                <a:path w="13161" h="6184" extrusionOk="0">
                  <a:moveTo>
                    <a:pt x="2731" y="1"/>
                  </a:moveTo>
                  <a:cubicBezTo>
                    <a:pt x="2694" y="1"/>
                    <a:pt x="2656" y="1"/>
                    <a:pt x="2619" y="3"/>
                  </a:cubicBezTo>
                  <a:cubicBezTo>
                    <a:pt x="1654" y="39"/>
                    <a:pt x="787" y="551"/>
                    <a:pt x="0" y="1125"/>
                  </a:cubicBezTo>
                  <a:cubicBezTo>
                    <a:pt x="58" y="1129"/>
                    <a:pt x="116" y="1130"/>
                    <a:pt x="175" y="1130"/>
                  </a:cubicBezTo>
                  <a:cubicBezTo>
                    <a:pt x="711" y="1130"/>
                    <a:pt x="1253" y="980"/>
                    <a:pt x="1814" y="980"/>
                  </a:cubicBezTo>
                  <a:cubicBezTo>
                    <a:pt x="1826" y="980"/>
                    <a:pt x="1837" y="980"/>
                    <a:pt x="1849" y="980"/>
                  </a:cubicBezTo>
                  <a:cubicBezTo>
                    <a:pt x="2827" y="989"/>
                    <a:pt x="3481" y="1827"/>
                    <a:pt x="4179" y="2400"/>
                  </a:cubicBezTo>
                  <a:cubicBezTo>
                    <a:pt x="5055" y="3116"/>
                    <a:pt x="6081" y="3306"/>
                    <a:pt x="7175" y="3446"/>
                  </a:cubicBezTo>
                  <a:cubicBezTo>
                    <a:pt x="8233" y="3583"/>
                    <a:pt x="9258" y="3830"/>
                    <a:pt x="10221" y="4301"/>
                  </a:cubicBezTo>
                  <a:cubicBezTo>
                    <a:pt x="11099" y="4728"/>
                    <a:pt x="11894" y="5293"/>
                    <a:pt x="12586" y="5972"/>
                  </a:cubicBezTo>
                  <a:cubicBezTo>
                    <a:pt x="12781" y="6023"/>
                    <a:pt x="12974" y="6095"/>
                    <a:pt x="13160" y="6184"/>
                  </a:cubicBezTo>
                  <a:cubicBezTo>
                    <a:pt x="12579" y="4947"/>
                    <a:pt x="11428" y="4069"/>
                    <a:pt x="10220" y="3430"/>
                  </a:cubicBezTo>
                  <a:cubicBezTo>
                    <a:pt x="9012" y="2789"/>
                    <a:pt x="7711" y="2335"/>
                    <a:pt x="6525" y="1657"/>
                  </a:cubicBezTo>
                  <a:cubicBezTo>
                    <a:pt x="5312" y="961"/>
                    <a:pt x="4118" y="1"/>
                    <a:pt x="2731" y="1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3" name="Google Shape;713;p4"/>
            <p:cNvSpPr/>
            <p:nvPr/>
          </p:nvSpPr>
          <p:spPr>
            <a:xfrm rot="-6901252" flipH="1">
              <a:off x="8250603" y="244111"/>
              <a:ext cx="304101" cy="135141"/>
            </a:xfrm>
            <a:custGeom>
              <a:avLst/>
              <a:gdLst/>
              <a:ahLst/>
              <a:cxnLst/>
              <a:rect l="l" t="t" r="r" b="b"/>
              <a:pathLst>
                <a:path w="15529" h="6901" extrusionOk="0">
                  <a:moveTo>
                    <a:pt x="4549" y="1"/>
                  </a:moveTo>
                  <a:cubicBezTo>
                    <a:pt x="3569" y="719"/>
                    <a:pt x="2816" y="1744"/>
                    <a:pt x="2418" y="2892"/>
                  </a:cubicBezTo>
                  <a:cubicBezTo>
                    <a:pt x="2250" y="2855"/>
                    <a:pt x="2083" y="2819"/>
                    <a:pt x="1917" y="2778"/>
                  </a:cubicBezTo>
                  <a:cubicBezTo>
                    <a:pt x="1268" y="2628"/>
                    <a:pt x="631" y="2440"/>
                    <a:pt x="1" y="2224"/>
                  </a:cubicBezTo>
                  <a:lnTo>
                    <a:pt x="1" y="2224"/>
                  </a:lnTo>
                  <a:cubicBezTo>
                    <a:pt x="623" y="2465"/>
                    <a:pt x="1259" y="2661"/>
                    <a:pt x="1905" y="2832"/>
                  </a:cubicBezTo>
                  <a:cubicBezTo>
                    <a:pt x="2214" y="2912"/>
                    <a:pt x="2527" y="2982"/>
                    <a:pt x="2840" y="3048"/>
                  </a:cubicBezTo>
                  <a:cubicBezTo>
                    <a:pt x="2875" y="4155"/>
                    <a:pt x="3347" y="5229"/>
                    <a:pt x="4146" y="6001"/>
                  </a:cubicBezTo>
                  <a:lnTo>
                    <a:pt x="4185" y="5960"/>
                  </a:lnTo>
                  <a:cubicBezTo>
                    <a:pt x="3398" y="5203"/>
                    <a:pt x="2934" y="4151"/>
                    <a:pt x="2899" y="3059"/>
                  </a:cubicBezTo>
                  <a:lnTo>
                    <a:pt x="2899" y="3059"/>
                  </a:lnTo>
                  <a:cubicBezTo>
                    <a:pt x="3219" y="3125"/>
                    <a:pt x="3541" y="3183"/>
                    <a:pt x="3866" y="3236"/>
                  </a:cubicBezTo>
                  <a:cubicBezTo>
                    <a:pt x="4354" y="3314"/>
                    <a:pt x="4842" y="3375"/>
                    <a:pt x="5333" y="3429"/>
                  </a:cubicBezTo>
                  <a:cubicBezTo>
                    <a:pt x="6001" y="4758"/>
                    <a:pt x="6958" y="5959"/>
                    <a:pt x="8109" y="6900"/>
                  </a:cubicBezTo>
                  <a:lnTo>
                    <a:pt x="8144" y="6858"/>
                  </a:lnTo>
                  <a:cubicBezTo>
                    <a:pt x="7009" y="5928"/>
                    <a:pt x="6060" y="4745"/>
                    <a:pt x="5399" y="3437"/>
                  </a:cubicBezTo>
                  <a:lnTo>
                    <a:pt x="5399" y="3437"/>
                  </a:lnTo>
                  <a:cubicBezTo>
                    <a:pt x="5756" y="3475"/>
                    <a:pt x="6116" y="3507"/>
                    <a:pt x="6474" y="3536"/>
                  </a:cubicBezTo>
                  <a:lnTo>
                    <a:pt x="6483" y="3546"/>
                  </a:lnTo>
                  <a:lnTo>
                    <a:pt x="6490" y="3539"/>
                  </a:lnTo>
                  <a:cubicBezTo>
                    <a:pt x="6927" y="3575"/>
                    <a:pt x="7366" y="3607"/>
                    <a:pt x="7803" y="3638"/>
                  </a:cubicBezTo>
                  <a:cubicBezTo>
                    <a:pt x="8596" y="4420"/>
                    <a:pt x="9554" y="5057"/>
                    <a:pt x="10579" y="5487"/>
                  </a:cubicBezTo>
                  <a:lnTo>
                    <a:pt x="10601" y="5436"/>
                  </a:lnTo>
                  <a:cubicBezTo>
                    <a:pt x="9601" y="5018"/>
                    <a:pt x="8667" y="4400"/>
                    <a:pt x="7888" y="3644"/>
                  </a:cubicBezTo>
                  <a:lnTo>
                    <a:pt x="7888" y="3644"/>
                  </a:lnTo>
                  <a:cubicBezTo>
                    <a:pt x="9200" y="3732"/>
                    <a:pt x="10516" y="3820"/>
                    <a:pt x="11808" y="4050"/>
                  </a:cubicBezTo>
                  <a:cubicBezTo>
                    <a:pt x="12463" y="4167"/>
                    <a:pt x="13110" y="4325"/>
                    <a:pt x="13733" y="4547"/>
                  </a:cubicBezTo>
                  <a:cubicBezTo>
                    <a:pt x="14360" y="4765"/>
                    <a:pt x="14964" y="5051"/>
                    <a:pt x="15528" y="5407"/>
                  </a:cubicBezTo>
                  <a:cubicBezTo>
                    <a:pt x="14978" y="5032"/>
                    <a:pt x="14374" y="4735"/>
                    <a:pt x="13752" y="4497"/>
                  </a:cubicBezTo>
                  <a:cubicBezTo>
                    <a:pt x="13127" y="4264"/>
                    <a:pt x="12479" y="4095"/>
                    <a:pt x="11823" y="3968"/>
                  </a:cubicBezTo>
                  <a:cubicBezTo>
                    <a:pt x="11167" y="3839"/>
                    <a:pt x="10504" y="3760"/>
                    <a:pt x="9841" y="3693"/>
                  </a:cubicBezTo>
                  <a:cubicBezTo>
                    <a:pt x="9712" y="3680"/>
                    <a:pt x="9584" y="3670"/>
                    <a:pt x="9454" y="3657"/>
                  </a:cubicBezTo>
                  <a:cubicBezTo>
                    <a:pt x="10036" y="3080"/>
                    <a:pt x="10840" y="2750"/>
                    <a:pt x="11658" y="2750"/>
                  </a:cubicBezTo>
                  <a:cubicBezTo>
                    <a:pt x="11735" y="2750"/>
                    <a:pt x="11812" y="2753"/>
                    <a:pt x="11889" y="2759"/>
                  </a:cubicBezTo>
                  <a:lnTo>
                    <a:pt x="11893" y="2704"/>
                  </a:lnTo>
                  <a:cubicBezTo>
                    <a:pt x="11817" y="2698"/>
                    <a:pt x="11740" y="2695"/>
                    <a:pt x="11664" y="2695"/>
                  </a:cubicBezTo>
                  <a:cubicBezTo>
                    <a:pt x="10814" y="2695"/>
                    <a:pt x="9982" y="3042"/>
                    <a:pt x="9382" y="3649"/>
                  </a:cubicBezTo>
                  <a:cubicBezTo>
                    <a:pt x="8871" y="3604"/>
                    <a:pt x="8361" y="3568"/>
                    <a:pt x="7850" y="3531"/>
                  </a:cubicBezTo>
                  <a:cubicBezTo>
                    <a:pt x="7822" y="3528"/>
                    <a:pt x="7793" y="3527"/>
                    <a:pt x="7765" y="3526"/>
                  </a:cubicBezTo>
                  <a:lnTo>
                    <a:pt x="7755" y="3514"/>
                  </a:lnTo>
                  <a:lnTo>
                    <a:pt x="7743" y="3526"/>
                  </a:lnTo>
                  <a:cubicBezTo>
                    <a:pt x="7356" y="3499"/>
                    <a:pt x="6968" y="3473"/>
                    <a:pt x="6582" y="3441"/>
                  </a:cubicBezTo>
                  <a:cubicBezTo>
                    <a:pt x="7238" y="2782"/>
                    <a:pt x="8084" y="2296"/>
                    <a:pt x="8983" y="2068"/>
                  </a:cubicBezTo>
                  <a:lnTo>
                    <a:pt x="8972" y="2016"/>
                  </a:lnTo>
                  <a:cubicBezTo>
                    <a:pt x="8048" y="2251"/>
                    <a:pt x="7176" y="2755"/>
                    <a:pt x="6511" y="3437"/>
                  </a:cubicBezTo>
                  <a:cubicBezTo>
                    <a:pt x="5719" y="3374"/>
                    <a:pt x="4931" y="3298"/>
                    <a:pt x="4146" y="3190"/>
                  </a:cubicBezTo>
                  <a:cubicBezTo>
                    <a:pt x="4678" y="2293"/>
                    <a:pt x="5549" y="1601"/>
                    <a:pt x="6546" y="1287"/>
                  </a:cubicBezTo>
                  <a:lnTo>
                    <a:pt x="6528" y="1234"/>
                  </a:lnTo>
                  <a:cubicBezTo>
                    <a:pt x="5513" y="1554"/>
                    <a:pt x="4625" y="2264"/>
                    <a:pt x="4086" y="3182"/>
                  </a:cubicBezTo>
                  <a:cubicBezTo>
                    <a:pt x="4018" y="3171"/>
                    <a:pt x="3946" y="3163"/>
                    <a:pt x="3876" y="3153"/>
                  </a:cubicBezTo>
                  <a:cubicBezTo>
                    <a:pt x="3548" y="3104"/>
                    <a:pt x="3221" y="3051"/>
                    <a:pt x="2893" y="2988"/>
                  </a:cubicBezTo>
                  <a:lnTo>
                    <a:pt x="2893" y="2978"/>
                  </a:lnTo>
                  <a:lnTo>
                    <a:pt x="2840" y="2978"/>
                  </a:lnTo>
                  <a:cubicBezTo>
                    <a:pt x="2718" y="2953"/>
                    <a:pt x="2594" y="2928"/>
                    <a:pt x="2473" y="2902"/>
                  </a:cubicBezTo>
                  <a:cubicBezTo>
                    <a:pt x="2867" y="1767"/>
                    <a:pt x="3613" y="756"/>
                    <a:pt x="4581" y="45"/>
                  </a:cubicBezTo>
                  <a:lnTo>
                    <a:pt x="454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4" name="Google Shape;714;p4"/>
            <p:cNvSpPr/>
            <p:nvPr/>
          </p:nvSpPr>
          <p:spPr>
            <a:xfrm rot="-6901252" flipH="1">
              <a:off x="7906321" y="-99313"/>
              <a:ext cx="765745" cy="416741"/>
            </a:xfrm>
            <a:custGeom>
              <a:avLst/>
              <a:gdLst/>
              <a:ahLst/>
              <a:cxnLst/>
              <a:rect l="l" t="t" r="r" b="b"/>
              <a:pathLst>
                <a:path w="39103" h="21281" extrusionOk="0">
                  <a:moveTo>
                    <a:pt x="347" y="1"/>
                  </a:moveTo>
                  <a:cubicBezTo>
                    <a:pt x="60" y="1"/>
                    <a:pt x="1" y="495"/>
                    <a:pt x="326" y="601"/>
                  </a:cubicBezTo>
                  <a:cubicBezTo>
                    <a:pt x="4027" y="1812"/>
                    <a:pt x="7886" y="2473"/>
                    <a:pt x="11758" y="2590"/>
                  </a:cubicBezTo>
                  <a:cubicBezTo>
                    <a:pt x="18162" y="5497"/>
                    <a:pt x="23731" y="10124"/>
                    <a:pt x="27774" y="15878"/>
                  </a:cubicBezTo>
                  <a:cubicBezTo>
                    <a:pt x="28940" y="17538"/>
                    <a:pt x="29974" y="19283"/>
                    <a:pt x="30866" y="21103"/>
                  </a:cubicBezTo>
                  <a:cubicBezTo>
                    <a:pt x="30927" y="21228"/>
                    <a:pt x="31041" y="21281"/>
                    <a:pt x="31153" y="21281"/>
                  </a:cubicBezTo>
                  <a:cubicBezTo>
                    <a:pt x="31346" y="21281"/>
                    <a:pt x="31533" y="21123"/>
                    <a:pt x="31427" y="20905"/>
                  </a:cubicBezTo>
                  <a:cubicBezTo>
                    <a:pt x="29511" y="17000"/>
                    <a:pt x="26960" y="13430"/>
                    <a:pt x="23910" y="10348"/>
                  </a:cubicBezTo>
                  <a:cubicBezTo>
                    <a:pt x="27848" y="8601"/>
                    <a:pt x="32120" y="7690"/>
                    <a:pt x="36419" y="7690"/>
                  </a:cubicBezTo>
                  <a:cubicBezTo>
                    <a:pt x="37152" y="7690"/>
                    <a:pt x="37885" y="7716"/>
                    <a:pt x="38618" y="7770"/>
                  </a:cubicBezTo>
                  <a:cubicBezTo>
                    <a:pt x="38626" y="7770"/>
                    <a:pt x="38635" y="7770"/>
                    <a:pt x="38643" y="7770"/>
                  </a:cubicBezTo>
                  <a:cubicBezTo>
                    <a:pt x="39002" y="7770"/>
                    <a:pt x="39103" y="7211"/>
                    <a:pt x="38731" y="7185"/>
                  </a:cubicBezTo>
                  <a:cubicBezTo>
                    <a:pt x="37965" y="7129"/>
                    <a:pt x="37198" y="7101"/>
                    <a:pt x="36431" y="7101"/>
                  </a:cubicBezTo>
                  <a:cubicBezTo>
                    <a:pt x="31968" y="7101"/>
                    <a:pt x="27536" y="8047"/>
                    <a:pt x="23461" y="9900"/>
                  </a:cubicBezTo>
                  <a:cubicBezTo>
                    <a:pt x="21582" y="8057"/>
                    <a:pt x="19520" y="6398"/>
                    <a:pt x="17308" y="4956"/>
                  </a:cubicBezTo>
                  <a:cubicBezTo>
                    <a:pt x="15982" y="4090"/>
                    <a:pt x="14607" y="3309"/>
                    <a:pt x="13189" y="2607"/>
                  </a:cubicBezTo>
                  <a:cubicBezTo>
                    <a:pt x="16839" y="2590"/>
                    <a:pt x="20489" y="2088"/>
                    <a:pt x="24018" y="1099"/>
                  </a:cubicBezTo>
                  <a:cubicBezTo>
                    <a:pt x="24357" y="1004"/>
                    <a:pt x="24217" y="526"/>
                    <a:pt x="23908" y="526"/>
                  </a:cubicBezTo>
                  <a:cubicBezTo>
                    <a:pt x="23880" y="526"/>
                    <a:pt x="23851" y="530"/>
                    <a:pt x="23820" y="538"/>
                  </a:cubicBezTo>
                  <a:cubicBezTo>
                    <a:pt x="20294" y="1525"/>
                    <a:pt x="16650" y="2015"/>
                    <a:pt x="13008" y="2015"/>
                  </a:cubicBezTo>
                  <a:cubicBezTo>
                    <a:pt x="12634" y="2015"/>
                    <a:pt x="12260" y="2010"/>
                    <a:pt x="11887" y="2000"/>
                  </a:cubicBezTo>
                  <a:cubicBezTo>
                    <a:pt x="11857" y="1991"/>
                    <a:pt x="11829" y="1987"/>
                    <a:pt x="11801" y="1987"/>
                  </a:cubicBezTo>
                  <a:cubicBezTo>
                    <a:pt x="11780" y="1987"/>
                    <a:pt x="11760" y="1989"/>
                    <a:pt x="11741" y="1994"/>
                  </a:cubicBezTo>
                  <a:cubicBezTo>
                    <a:pt x="7910" y="1874"/>
                    <a:pt x="4097" y="1214"/>
                    <a:pt x="440" y="17"/>
                  </a:cubicBezTo>
                  <a:cubicBezTo>
                    <a:pt x="407" y="6"/>
                    <a:pt x="375" y="1"/>
                    <a:pt x="34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5" name="Google Shape;715;p4"/>
            <p:cNvSpPr/>
            <p:nvPr/>
          </p:nvSpPr>
          <p:spPr>
            <a:xfrm rot="-6901252" flipH="1">
              <a:off x="8218567" y="526201"/>
              <a:ext cx="586602" cy="337940"/>
            </a:xfrm>
            <a:custGeom>
              <a:avLst/>
              <a:gdLst/>
              <a:ahLst/>
              <a:cxnLst/>
              <a:rect l="l" t="t" r="r" b="b"/>
              <a:pathLst>
                <a:path w="29955" h="17257" extrusionOk="0">
                  <a:moveTo>
                    <a:pt x="6919" y="0"/>
                  </a:moveTo>
                  <a:cubicBezTo>
                    <a:pt x="6887" y="0"/>
                    <a:pt x="6854" y="1"/>
                    <a:pt x="6822" y="2"/>
                  </a:cubicBezTo>
                  <a:cubicBezTo>
                    <a:pt x="5818" y="44"/>
                    <a:pt x="4969" y="744"/>
                    <a:pt x="4277" y="1471"/>
                  </a:cubicBezTo>
                  <a:cubicBezTo>
                    <a:pt x="2541" y="3292"/>
                    <a:pt x="1262" y="5491"/>
                    <a:pt x="0" y="7665"/>
                  </a:cubicBezTo>
                  <a:cubicBezTo>
                    <a:pt x="1747" y="8304"/>
                    <a:pt x="3115" y="9680"/>
                    <a:pt x="4285" y="11124"/>
                  </a:cubicBezTo>
                  <a:cubicBezTo>
                    <a:pt x="5457" y="12568"/>
                    <a:pt x="6503" y="14133"/>
                    <a:pt x="7896" y="15364"/>
                  </a:cubicBezTo>
                  <a:cubicBezTo>
                    <a:pt x="9118" y="16444"/>
                    <a:pt x="10688" y="17256"/>
                    <a:pt x="12297" y="17256"/>
                  </a:cubicBezTo>
                  <a:cubicBezTo>
                    <a:pt x="12522" y="17256"/>
                    <a:pt x="12748" y="17240"/>
                    <a:pt x="12974" y="17207"/>
                  </a:cubicBezTo>
                  <a:cubicBezTo>
                    <a:pt x="14922" y="16919"/>
                    <a:pt x="16469" y="15428"/>
                    <a:pt x="18321" y="14758"/>
                  </a:cubicBezTo>
                  <a:cubicBezTo>
                    <a:pt x="19204" y="14438"/>
                    <a:pt x="20134" y="14313"/>
                    <a:pt x="21073" y="14313"/>
                  </a:cubicBezTo>
                  <a:cubicBezTo>
                    <a:pt x="22048" y="14313"/>
                    <a:pt x="23035" y="14447"/>
                    <a:pt x="23992" y="14637"/>
                  </a:cubicBezTo>
                  <a:cubicBezTo>
                    <a:pt x="25873" y="15007"/>
                    <a:pt x="28046" y="15482"/>
                    <a:pt x="29954" y="15636"/>
                  </a:cubicBezTo>
                  <a:cubicBezTo>
                    <a:pt x="26453" y="13783"/>
                    <a:pt x="23652" y="10805"/>
                    <a:pt x="21439" y="7519"/>
                  </a:cubicBezTo>
                  <a:cubicBezTo>
                    <a:pt x="20478" y="6091"/>
                    <a:pt x="19513" y="4507"/>
                    <a:pt x="17919" y="3855"/>
                  </a:cubicBezTo>
                  <a:cubicBezTo>
                    <a:pt x="17021" y="3487"/>
                    <a:pt x="16035" y="3467"/>
                    <a:pt x="15047" y="3467"/>
                  </a:cubicBezTo>
                  <a:cubicBezTo>
                    <a:pt x="14929" y="3467"/>
                    <a:pt x="14811" y="3467"/>
                    <a:pt x="14693" y="3467"/>
                  </a:cubicBezTo>
                  <a:cubicBezTo>
                    <a:pt x="13627" y="3467"/>
                    <a:pt x="12570" y="3445"/>
                    <a:pt x="11627" y="2986"/>
                  </a:cubicBezTo>
                  <a:cubicBezTo>
                    <a:pt x="10760" y="2564"/>
                    <a:pt x="10103" y="1822"/>
                    <a:pt x="9384" y="1180"/>
                  </a:cubicBezTo>
                  <a:cubicBezTo>
                    <a:pt x="8689" y="560"/>
                    <a:pt x="7844" y="0"/>
                    <a:pt x="691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6" name="Google Shape;716;p4"/>
            <p:cNvSpPr/>
            <p:nvPr/>
          </p:nvSpPr>
          <p:spPr>
            <a:xfrm rot="-6901252" flipH="1">
              <a:off x="8280184" y="429494"/>
              <a:ext cx="372973" cy="337920"/>
            </a:xfrm>
            <a:custGeom>
              <a:avLst/>
              <a:gdLst/>
              <a:ahLst/>
              <a:cxnLst/>
              <a:rect l="l" t="t" r="r" b="b"/>
              <a:pathLst>
                <a:path w="19046" h="17256" extrusionOk="0">
                  <a:moveTo>
                    <a:pt x="6920" y="1"/>
                  </a:moveTo>
                  <a:cubicBezTo>
                    <a:pt x="6887" y="1"/>
                    <a:pt x="6854" y="1"/>
                    <a:pt x="6821" y="3"/>
                  </a:cubicBezTo>
                  <a:cubicBezTo>
                    <a:pt x="5817" y="45"/>
                    <a:pt x="4967" y="744"/>
                    <a:pt x="4275" y="1470"/>
                  </a:cubicBezTo>
                  <a:cubicBezTo>
                    <a:pt x="2540" y="3291"/>
                    <a:pt x="1262" y="5490"/>
                    <a:pt x="0" y="7665"/>
                  </a:cubicBezTo>
                  <a:cubicBezTo>
                    <a:pt x="1746" y="8305"/>
                    <a:pt x="3114" y="9679"/>
                    <a:pt x="4285" y="11123"/>
                  </a:cubicBezTo>
                  <a:cubicBezTo>
                    <a:pt x="5455" y="12568"/>
                    <a:pt x="6501" y="14132"/>
                    <a:pt x="7894" y="15364"/>
                  </a:cubicBezTo>
                  <a:cubicBezTo>
                    <a:pt x="9117" y="16444"/>
                    <a:pt x="10686" y="17256"/>
                    <a:pt x="12293" y="17256"/>
                  </a:cubicBezTo>
                  <a:cubicBezTo>
                    <a:pt x="12519" y="17256"/>
                    <a:pt x="12746" y="17240"/>
                    <a:pt x="12972" y="17206"/>
                  </a:cubicBezTo>
                  <a:cubicBezTo>
                    <a:pt x="14922" y="16923"/>
                    <a:pt x="16468" y="15431"/>
                    <a:pt x="18320" y="14760"/>
                  </a:cubicBezTo>
                  <a:cubicBezTo>
                    <a:pt x="18559" y="14674"/>
                    <a:pt x="18800" y="14602"/>
                    <a:pt x="19045" y="14543"/>
                  </a:cubicBezTo>
                  <a:cubicBezTo>
                    <a:pt x="18582" y="14378"/>
                    <a:pt x="18072" y="14306"/>
                    <a:pt x="17576" y="14306"/>
                  </a:cubicBezTo>
                  <a:cubicBezTo>
                    <a:pt x="17473" y="14306"/>
                    <a:pt x="17371" y="14309"/>
                    <a:pt x="17271" y="14315"/>
                  </a:cubicBezTo>
                  <a:cubicBezTo>
                    <a:pt x="16641" y="14353"/>
                    <a:pt x="16013" y="14473"/>
                    <a:pt x="15381" y="14473"/>
                  </a:cubicBezTo>
                  <a:cubicBezTo>
                    <a:pt x="15228" y="14473"/>
                    <a:pt x="15075" y="14466"/>
                    <a:pt x="14922" y="14449"/>
                  </a:cubicBezTo>
                  <a:cubicBezTo>
                    <a:pt x="14109" y="14359"/>
                    <a:pt x="13347" y="14073"/>
                    <a:pt x="12630" y="13683"/>
                  </a:cubicBezTo>
                  <a:cubicBezTo>
                    <a:pt x="9617" y="12032"/>
                    <a:pt x="8015" y="8492"/>
                    <a:pt x="4743" y="7237"/>
                  </a:cubicBezTo>
                  <a:cubicBezTo>
                    <a:pt x="4279" y="7061"/>
                    <a:pt x="3804" y="6932"/>
                    <a:pt x="3324" y="6854"/>
                  </a:cubicBezTo>
                  <a:cubicBezTo>
                    <a:pt x="3455" y="6726"/>
                    <a:pt x="3581" y="6590"/>
                    <a:pt x="3704" y="6456"/>
                  </a:cubicBezTo>
                  <a:cubicBezTo>
                    <a:pt x="4769" y="5270"/>
                    <a:pt x="5656" y="3661"/>
                    <a:pt x="7237" y="3093"/>
                  </a:cubicBezTo>
                  <a:cubicBezTo>
                    <a:pt x="7510" y="2995"/>
                    <a:pt x="7779" y="2954"/>
                    <a:pt x="8045" y="2954"/>
                  </a:cubicBezTo>
                  <a:cubicBezTo>
                    <a:pt x="8665" y="2954"/>
                    <a:pt x="9268" y="3178"/>
                    <a:pt x="9866" y="3425"/>
                  </a:cubicBezTo>
                  <a:cubicBezTo>
                    <a:pt x="10771" y="3798"/>
                    <a:pt x="11671" y="4112"/>
                    <a:pt x="12655" y="4202"/>
                  </a:cubicBezTo>
                  <a:cubicBezTo>
                    <a:pt x="12975" y="4232"/>
                    <a:pt x="13295" y="4246"/>
                    <a:pt x="13614" y="4246"/>
                  </a:cubicBezTo>
                  <a:cubicBezTo>
                    <a:pt x="14943" y="4246"/>
                    <a:pt x="16256" y="4008"/>
                    <a:pt x="17558" y="3727"/>
                  </a:cubicBezTo>
                  <a:cubicBezTo>
                    <a:pt x="16752" y="3481"/>
                    <a:pt x="15888" y="3468"/>
                    <a:pt x="15022" y="3468"/>
                  </a:cubicBezTo>
                  <a:cubicBezTo>
                    <a:pt x="14920" y="3468"/>
                    <a:pt x="14819" y="3468"/>
                    <a:pt x="14717" y="3468"/>
                  </a:cubicBezTo>
                  <a:cubicBezTo>
                    <a:pt x="13642" y="3468"/>
                    <a:pt x="12576" y="3448"/>
                    <a:pt x="11627" y="2985"/>
                  </a:cubicBezTo>
                  <a:cubicBezTo>
                    <a:pt x="10760" y="2563"/>
                    <a:pt x="10102" y="1823"/>
                    <a:pt x="9383" y="1179"/>
                  </a:cubicBezTo>
                  <a:cubicBezTo>
                    <a:pt x="8689" y="560"/>
                    <a:pt x="7844" y="1"/>
                    <a:pt x="69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7" name="Google Shape;717;p4"/>
            <p:cNvSpPr/>
            <p:nvPr/>
          </p:nvSpPr>
          <p:spPr>
            <a:xfrm rot="-6901252" flipH="1">
              <a:off x="8378245" y="423226"/>
              <a:ext cx="265229" cy="190305"/>
            </a:xfrm>
            <a:custGeom>
              <a:avLst/>
              <a:gdLst/>
              <a:ahLst/>
              <a:cxnLst/>
              <a:rect l="l" t="t" r="r" b="b"/>
              <a:pathLst>
                <a:path w="13544" h="9718" extrusionOk="0">
                  <a:moveTo>
                    <a:pt x="72" y="1"/>
                  </a:moveTo>
                  <a:cubicBezTo>
                    <a:pt x="47" y="40"/>
                    <a:pt x="24" y="83"/>
                    <a:pt x="1" y="123"/>
                  </a:cubicBezTo>
                  <a:cubicBezTo>
                    <a:pt x="1748" y="763"/>
                    <a:pt x="3114" y="2137"/>
                    <a:pt x="4286" y="3581"/>
                  </a:cubicBezTo>
                  <a:cubicBezTo>
                    <a:pt x="5457" y="5026"/>
                    <a:pt x="6502" y="6590"/>
                    <a:pt x="7896" y="7822"/>
                  </a:cubicBezTo>
                  <a:cubicBezTo>
                    <a:pt x="9117" y="8905"/>
                    <a:pt x="10687" y="9718"/>
                    <a:pt x="12295" y="9718"/>
                  </a:cubicBezTo>
                  <a:cubicBezTo>
                    <a:pt x="12520" y="9718"/>
                    <a:pt x="12746" y="9702"/>
                    <a:pt x="12971" y="9668"/>
                  </a:cubicBezTo>
                  <a:cubicBezTo>
                    <a:pt x="13166" y="9639"/>
                    <a:pt x="13356" y="9596"/>
                    <a:pt x="13544" y="9545"/>
                  </a:cubicBezTo>
                  <a:cubicBezTo>
                    <a:pt x="12540" y="9508"/>
                    <a:pt x="11548" y="9233"/>
                    <a:pt x="10659" y="8748"/>
                  </a:cubicBezTo>
                  <a:cubicBezTo>
                    <a:pt x="9193" y="7946"/>
                    <a:pt x="8290" y="6536"/>
                    <a:pt x="7420" y="5160"/>
                  </a:cubicBezTo>
                  <a:cubicBezTo>
                    <a:pt x="6521" y="3738"/>
                    <a:pt x="5580" y="2332"/>
                    <a:pt x="4156" y="1379"/>
                  </a:cubicBezTo>
                  <a:cubicBezTo>
                    <a:pt x="2935" y="562"/>
                    <a:pt x="1526" y="93"/>
                    <a:pt x="72" y="1"/>
                  </a:cubicBezTo>
                  <a:close/>
                </a:path>
              </a:pathLst>
            </a:custGeom>
            <a:solidFill>
              <a:srgbClr val="000000">
                <a:alpha val="18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8" name="Google Shape;718;p4"/>
            <p:cNvSpPr/>
            <p:nvPr/>
          </p:nvSpPr>
          <p:spPr>
            <a:xfrm rot="-6901252" flipH="1">
              <a:off x="8424921" y="689306"/>
              <a:ext cx="342013" cy="203230"/>
            </a:xfrm>
            <a:custGeom>
              <a:avLst/>
              <a:gdLst/>
              <a:ahLst/>
              <a:cxnLst/>
              <a:rect l="l" t="t" r="r" b="b"/>
              <a:pathLst>
                <a:path w="17465" h="10378" extrusionOk="0">
                  <a:moveTo>
                    <a:pt x="3270" y="1"/>
                  </a:moveTo>
                  <a:cubicBezTo>
                    <a:pt x="2397" y="1"/>
                    <a:pt x="1477" y="127"/>
                    <a:pt x="724" y="512"/>
                  </a:cubicBezTo>
                  <a:cubicBezTo>
                    <a:pt x="258" y="751"/>
                    <a:pt x="0" y="1229"/>
                    <a:pt x="149" y="1749"/>
                  </a:cubicBezTo>
                  <a:cubicBezTo>
                    <a:pt x="329" y="2374"/>
                    <a:pt x="915" y="2589"/>
                    <a:pt x="1496" y="2675"/>
                  </a:cubicBezTo>
                  <a:cubicBezTo>
                    <a:pt x="4201" y="3072"/>
                    <a:pt x="6586" y="4366"/>
                    <a:pt x="8834" y="5862"/>
                  </a:cubicBezTo>
                  <a:cubicBezTo>
                    <a:pt x="11100" y="7371"/>
                    <a:pt x="13293" y="9038"/>
                    <a:pt x="15774" y="10176"/>
                  </a:cubicBezTo>
                  <a:cubicBezTo>
                    <a:pt x="16350" y="10264"/>
                    <a:pt x="16918" y="10334"/>
                    <a:pt x="17464" y="10377"/>
                  </a:cubicBezTo>
                  <a:cubicBezTo>
                    <a:pt x="13963" y="8524"/>
                    <a:pt x="11162" y="5546"/>
                    <a:pt x="8951" y="2260"/>
                  </a:cubicBezTo>
                  <a:cubicBezTo>
                    <a:pt x="8793" y="2024"/>
                    <a:pt x="8633" y="1784"/>
                    <a:pt x="8470" y="1543"/>
                  </a:cubicBezTo>
                  <a:cubicBezTo>
                    <a:pt x="7142" y="727"/>
                    <a:pt x="5687" y="156"/>
                    <a:pt x="4010" y="29"/>
                  </a:cubicBezTo>
                  <a:cubicBezTo>
                    <a:pt x="3771" y="11"/>
                    <a:pt x="3522" y="1"/>
                    <a:pt x="3270" y="1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9" name="Google Shape;719;p4"/>
            <p:cNvSpPr/>
            <p:nvPr/>
          </p:nvSpPr>
          <p:spPr>
            <a:xfrm rot="-6901252" flipH="1">
              <a:off x="8245497" y="561383"/>
              <a:ext cx="549453" cy="230215"/>
            </a:xfrm>
            <a:custGeom>
              <a:avLst/>
              <a:gdLst/>
              <a:ahLst/>
              <a:cxnLst/>
              <a:rect l="l" t="t" r="r" b="b"/>
              <a:pathLst>
                <a:path w="28058" h="11756" extrusionOk="0">
                  <a:moveTo>
                    <a:pt x="8132" y="1"/>
                  </a:moveTo>
                  <a:cubicBezTo>
                    <a:pt x="8121" y="1"/>
                    <a:pt x="8111" y="4"/>
                    <a:pt x="8102" y="10"/>
                  </a:cubicBezTo>
                  <a:cubicBezTo>
                    <a:pt x="7557" y="422"/>
                    <a:pt x="6994" y="846"/>
                    <a:pt x="6515" y="1355"/>
                  </a:cubicBezTo>
                  <a:cubicBezTo>
                    <a:pt x="6129" y="1764"/>
                    <a:pt x="5836" y="2187"/>
                    <a:pt x="5642" y="2618"/>
                  </a:cubicBezTo>
                  <a:cubicBezTo>
                    <a:pt x="5571" y="2777"/>
                    <a:pt x="5515" y="2937"/>
                    <a:pt x="5469" y="3098"/>
                  </a:cubicBezTo>
                  <a:cubicBezTo>
                    <a:pt x="3636" y="3169"/>
                    <a:pt x="1810" y="3440"/>
                    <a:pt x="40" y="3918"/>
                  </a:cubicBezTo>
                  <a:cubicBezTo>
                    <a:pt x="24" y="3921"/>
                    <a:pt x="12" y="3932"/>
                    <a:pt x="5" y="3947"/>
                  </a:cubicBezTo>
                  <a:cubicBezTo>
                    <a:pt x="0" y="3957"/>
                    <a:pt x="0" y="3970"/>
                    <a:pt x="3" y="3981"/>
                  </a:cubicBezTo>
                  <a:cubicBezTo>
                    <a:pt x="9" y="4004"/>
                    <a:pt x="31" y="4019"/>
                    <a:pt x="54" y="4019"/>
                  </a:cubicBezTo>
                  <a:cubicBezTo>
                    <a:pt x="58" y="4019"/>
                    <a:pt x="63" y="4018"/>
                    <a:pt x="67" y="4017"/>
                  </a:cubicBezTo>
                  <a:cubicBezTo>
                    <a:pt x="1833" y="3541"/>
                    <a:pt x="3655" y="3271"/>
                    <a:pt x="5486" y="3200"/>
                  </a:cubicBezTo>
                  <a:cubicBezTo>
                    <a:pt x="5488" y="3201"/>
                    <a:pt x="5491" y="3204"/>
                    <a:pt x="5493" y="3204"/>
                  </a:cubicBezTo>
                  <a:cubicBezTo>
                    <a:pt x="5498" y="3205"/>
                    <a:pt x="5503" y="3205"/>
                    <a:pt x="5507" y="3205"/>
                  </a:cubicBezTo>
                  <a:cubicBezTo>
                    <a:pt x="5517" y="3205"/>
                    <a:pt x="5526" y="3203"/>
                    <a:pt x="5533" y="3198"/>
                  </a:cubicBezTo>
                  <a:cubicBezTo>
                    <a:pt x="5853" y="3187"/>
                    <a:pt x="6174" y="3181"/>
                    <a:pt x="6495" y="3181"/>
                  </a:cubicBezTo>
                  <a:cubicBezTo>
                    <a:pt x="6643" y="3181"/>
                    <a:pt x="6790" y="3182"/>
                    <a:pt x="6937" y="3185"/>
                  </a:cubicBezTo>
                  <a:cubicBezTo>
                    <a:pt x="6930" y="6344"/>
                    <a:pt x="8269" y="9536"/>
                    <a:pt x="10530" y="11739"/>
                  </a:cubicBezTo>
                  <a:cubicBezTo>
                    <a:pt x="10544" y="11750"/>
                    <a:pt x="10558" y="11756"/>
                    <a:pt x="10572" y="11756"/>
                  </a:cubicBezTo>
                  <a:cubicBezTo>
                    <a:pt x="10586" y="11756"/>
                    <a:pt x="10599" y="11750"/>
                    <a:pt x="10609" y="11739"/>
                  </a:cubicBezTo>
                  <a:cubicBezTo>
                    <a:pt x="10630" y="11720"/>
                    <a:pt x="10630" y="11687"/>
                    <a:pt x="10608" y="11666"/>
                  </a:cubicBezTo>
                  <a:cubicBezTo>
                    <a:pt x="8365" y="9484"/>
                    <a:pt x="7038" y="6319"/>
                    <a:pt x="7045" y="3191"/>
                  </a:cubicBezTo>
                  <a:lnTo>
                    <a:pt x="7045" y="3191"/>
                  </a:lnTo>
                  <a:cubicBezTo>
                    <a:pt x="9107" y="3240"/>
                    <a:pt x="11164" y="3541"/>
                    <a:pt x="13153" y="4087"/>
                  </a:cubicBezTo>
                  <a:lnTo>
                    <a:pt x="13153" y="4088"/>
                  </a:lnTo>
                  <a:cubicBezTo>
                    <a:pt x="13257" y="6374"/>
                    <a:pt x="14485" y="8611"/>
                    <a:pt x="16356" y="9928"/>
                  </a:cubicBezTo>
                  <a:cubicBezTo>
                    <a:pt x="16365" y="9934"/>
                    <a:pt x="16375" y="9937"/>
                    <a:pt x="16385" y="9937"/>
                  </a:cubicBezTo>
                  <a:cubicBezTo>
                    <a:pt x="16401" y="9937"/>
                    <a:pt x="16418" y="9930"/>
                    <a:pt x="16429" y="9915"/>
                  </a:cubicBezTo>
                  <a:cubicBezTo>
                    <a:pt x="16445" y="9892"/>
                    <a:pt x="16439" y="9858"/>
                    <a:pt x="16415" y="9842"/>
                  </a:cubicBezTo>
                  <a:cubicBezTo>
                    <a:pt x="14577" y="8551"/>
                    <a:pt x="13372" y="6360"/>
                    <a:pt x="13260" y="4116"/>
                  </a:cubicBezTo>
                  <a:lnTo>
                    <a:pt x="13260" y="4116"/>
                  </a:lnTo>
                  <a:cubicBezTo>
                    <a:pt x="14836" y="4556"/>
                    <a:pt x="16367" y="5152"/>
                    <a:pt x="17823" y="5901"/>
                  </a:cubicBezTo>
                  <a:cubicBezTo>
                    <a:pt x="19139" y="6577"/>
                    <a:pt x="20417" y="7386"/>
                    <a:pt x="21652" y="8167"/>
                  </a:cubicBezTo>
                  <a:cubicBezTo>
                    <a:pt x="23648" y="9428"/>
                    <a:pt x="25713" y="10734"/>
                    <a:pt x="27983" y="11512"/>
                  </a:cubicBezTo>
                  <a:cubicBezTo>
                    <a:pt x="27988" y="11514"/>
                    <a:pt x="27993" y="11514"/>
                    <a:pt x="27998" y="11514"/>
                  </a:cubicBezTo>
                  <a:cubicBezTo>
                    <a:pt x="28020" y="11514"/>
                    <a:pt x="28040" y="11500"/>
                    <a:pt x="28049" y="11480"/>
                  </a:cubicBezTo>
                  <a:cubicBezTo>
                    <a:pt x="28057" y="11452"/>
                    <a:pt x="28043" y="11423"/>
                    <a:pt x="28015" y="11414"/>
                  </a:cubicBezTo>
                  <a:cubicBezTo>
                    <a:pt x="25757" y="10642"/>
                    <a:pt x="23699" y="9340"/>
                    <a:pt x="21706" y="8079"/>
                  </a:cubicBezTo>
                  <a:cubicBezTo>
                    <a:pt x="20468" y="7295"/>
                    <a:pt x="19190" y="6487"/>
                    <a:pt x="17868" y="5808"/>
                  </a:cubicBezTo>
                  <a:cubicBezTo>
                    <a:pt x="17625" y="5682"/>
                    <a:pt x="17379" y="5564"/>
                    <a:pt x="17131" y="5445"/>
                  </a:cubicBezTo>
                  <a:cubicBezTo>
                    <a:pt x="18040" y="4890"/>
                    <a:pt x="19027" y="4498"/>
                    <a:pt x="20071" y="4285"/>
                  </a:cubicBezTo>
                  <a:cubicBezTo>
                    <a:pt x="20100" y="4279"/>
                    <a:pt x="20118" y="4253"/>
                    <a:pt x="20111" y="4224"/>
                  </a:cubicBezTo>
                  <a:cubicBezTo>
                    <a:pt x="20106" y="4199"/>
                    <a:pt x="20086" y="4182"/>
                    <a:pt x="20062" y="4182"/>
                  </a:cubicBezTo>
                  <a:cubicBezTo>
                    <a:pt x="20058" y="4182"/>
                    <a:pt x="20054" y="4182"/>
                    <a:pt x="20049" y="4183"/>
                  </a:cubicBezTo>
                  <a:cubicBezTo>
                    <a:pt x="18971" y="4403"/>
                    <a:pt x="17951" y="4811"/>
                    <a:pt x="17014" y="5392"/>
                  </a:cubicBezTo>
                  <a:cubicBezTo>
                    <a:pt x="13895" y="3943"/>
                    <a:pt x="10466" y="3163"/>
                    <a:pt x="7025" y="3084"/>
                  </a:cubicBezTo>
                  <a:cubicBezTo>
                    <a:pt x="7016" y="3076"/>
                    <a:pt x="7003" y="3070"/>
                    <a:pt x="6988" y="3070"/>
                  </a:cubicBezTo>
                  <a:cubicBezTo>
                    <a:pt x="6975" y="3070"/>
                    <a:pt x="6965" y="3076"/>
                    <a:pt x="6955" y="3083"/>
                  </a:cubicBezTo>
                  <a:cubicBezTo>
                    <a:pt x="6783" y="3080"/>
                    <a:pt x="6611" y="3078"/>
                    <a:pt x="6438" y="3078"/>
                  </a:cubicBezTo>
                  <a:cubicBezTo>
                    <a:pt x="6152" y="3078"/>
                    <a:pt x="5865" y="3083"/>
                    <a:pt x="5578" y="3092"/>
                  </a:cubicBezTo>
                  <a:cubicBezTo>
                    <a:pt x="5744" y="2522"/>
                    <a:pt x="6084" y="1961"/>
                    <a:pt x="6589" y="1426"/>
                  </a:cubicBezTo>
                  <a:cubicBezTo>
                    <a:pt x="7063" y="925"/>
                    <a:pt x="7622" y="503"/>
                    <a:pt x="8163" y="95"/>
                  </a:cubicBezTo>
                  <a:cubicBezTo>
                    <a:pt x="8186" y="79"/>
                    <a:pt x="8190" y="45"/>
                    <a:pt x="8174" y="22"/>
                  </a:cubicBezTo>
                  <a:cubicBezTo>
                    <a:pt x="8163" y="8"/>
                    <a:pt x="8147" y="1"/>
                    <a:pt x="813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0" name="Google Shape;720;p4"/>
            <p:cNvSpPr/>
            <p:nvPr/>
          </p:nvSpPr>
          <p:spPr>
            <a:xfrm rot="-6901252" flipH="1">
              <a:off x="8539190" y="95388"/>
              <a:ext cx="223518" cy="263114"/>
            </a:xfrm>
            <a:custGeom>
              <a:avLst/>
              <a:gdLst/>
              <a:ahLst/>
              <a:cxnLst/>
              <a:rect l="l" t="t" r="r" b="b"/>
              <a:pathLst>
                <a:path w="11414" h="13436" extrusionOk="0">
                  <a:moveTo>
                    <a:pt x="7299" y="1"/>
                  </a:moveTo>
                  <a:cubicBezTo>
                    <a:pt x="7183" y="1"/>
                    <a:pt x="7068" y="3"/>
                    <a:pt x="6953" y="6"/>
                  </a:cubicBezTo>
                  <a:cubicBezTo>
                    <a:pt x="5830" y="39"/>
                    <a:pt x="4697" y="188"/>
                    <a:pt x="3577" y="188"/>
                  </a:cubicBezTo>
                  <a:cubicBezTo>
                    <a:pt x="2955" y="188"/>
                    <a:pt x="2338" y="142"/>
                    <a:pt x="1728" y="5"/>
                  </a:cubicBezTo>
                  <a:lnTo>
                    <a:pt x="1728" y="5"/>
                  </a:lnTo>
                  <a:cubicBezTo>
                    <a:pt x="2081" y="2181"/>
                    <a:pt x="1262" y="4349"/>
                    <a:pt x="725" y="6487"/>
                  </a:cubicBezTo>
                  <a:cubicBezTo>
                    <a:pt x="190" y="8627"/>
                    <a:pt x="0" y="11112"/>
                    <a:pt x="1380" y="12828"/>
                  </a:cubicBezTo>
                  <a:cubicBezTo>
                    <a:pt x="1561" y="13052"/>
                    <a:pt x="1759" y="13253"/>
                    <a:pt x="1970" y="13436"/>
                  </a:cubicBezTo>
                  <a:cubicBezTo>
                    <a:pt x="1162" y="11862"/>
                    <a:pt x="812" y="10060"/>
                    <a:pt x="1010" y="8272"/>
                  </a:cubicBezTo>
                  <a:cubicBezTo>
                    <a:pt x="1300" y="5658"/>
                    <a:pt x="3082" y="3127"/>
                    <a:pt x="2515" y="520"/>
                  </a:cubicBezTo>
                  <a:lnTo>
                    <a:pt x="2515" y="520"/>
                  </a:lnTo>
                  <a:cubicBezTo>
                    <a:pt x="3260" y="634"/>
                    <a:pt x="4011" y="665"/>
                    <a:pt x="4765" y="665"/>
                  </a:cubicBezTo>
                  <a:cubicBezTo>
                    <a:pt x="5718" y="665"/>
                    <a:pt x="6676" y="615"/>
                    <a:pt x="7632" y="615"/>
                  </a:cubicBezTo>
                  <a:cubicBezTo>
                    <a:pt x="7681" y="615"/>
                    <a:pt x="7731" y="615"/>
                    <a:pt x="7781" y="615"/>
                  </a:cubicBezTo>
                  <a:cubicBezTo>
                    <a:pt x="8976" y="621"/>
                    <a:pt x="10297" y="755"/>
                    <a:pt x="11413" y="1256"/>
                  </a:cubicBezTo>
                  <a:cubicBezTo>
                    <a:pt x="10344" y="293"/>
                    <a:pt x="8781" y="1"/>
                    <a:pt x="7299" y="1"/>
                  </a:cubicBezTo>
                  <a:close/>
                </a:path>
              </a:pathLst>
            </a:custGeom>
            <a:solidFill>
              <a:srgbClr val="4968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1" name="Google Shape;721;p4"/>
            <p:cNvSpPr/>
            <p:nvPr/>
          </p:nvSpPr>
          <p:spPr>
            <a:xfrm rot="-6901252" flipH="1">
              <a:off x="8597329" y="4000"/>
              <a:ext cx="361792" cy="479543"/>
            </a:xfrm>
            <a:custGeom>
              <a:avLst/>
              <a:gdLst/>
              <a:ahLst/>
              <a:cxnLst/>
              <a:rect l="l" t="t" r="r" b="b"/>
              <a:pathLst>
                <a:path w="18475" h="24488" extrusionOk="0">
                  <a:moveTo>
                    <a:pt x="7298" y="1"/>
                  </a:moveTo>
                  <a:cubicBezTo>
                    <a:pt x="7183" y="1"/>
                    <a:pt x="7068" y="3"/>
                    <a:pt x="6955" y="6"/>
                  </a:cubicBezTo>
                  <a:cubicBezTo>
                    <a:pt x="5832" y="39"/>
                    <a:pt x="4698" y="188"/>
                    <a:pt x="3578" y="188"/>
                  </a:cubicBezTo>
                  <a:cubicBezTo>
                    <a:pt x="2957" y="188"/>
                    <a:pt x="2339" y="142"/>
                    <a:pt x="1730" y="5"/>
                  </a:cubicBezTo>
                  <a:lnTo>
                    <a:pt x="1730" y="5"/>
                  </a:lnTo>
                  <a:cubicBezTo>
                    <a:pt x="2083" y="2181"/>
                    <a:pt x="1264" y="4351"/>
                    <a:pt x="726" y="6487"/>
                  </a:cubicBezTo>
                  <a:cubicBezTo>
                    <a:pt x="188" y="8624"/>
                    <a:pt x="0" y="11107"/>
                    <a:pt x="1382" y="12827"/>
                  </a:cubicBezTo>
                  <a:cubicBezTo>
                    <a:pt x="2775" y="14560"/>
                    <a:pt x="5281" y="14920"/>
                    <a:pt x="7019" y="16309"/>
                  </a:cubicBezTo>
                  <a:cubicBezTo>
                    <a:pt x="8266" y="17306"/>
                    <a:pt x="9041" y="18770"/>
                    <a:pt x="10131" y="19935"/>
                  </a:cubicBezTo>
                  <a:cubicBezTo>
                    <a:pt x="12229" y="22179"/>
                    <a:pt x="15540" y="23591"/>
                    <a:pt x="18474" y="24487"/>
                  </a:cubicBezTo>
                  <a:cubicBezTo>
                    <a:pt x="17004" y="22401"/>
                    <a:pt x="17124" y="19625"/>
                    <a:pt x="17335" y="17083"/>
                  </a:cubicBezTo>
                  <a:cubicBezTo>
                    <a:pt x="17546" y="14540"/>
                    <a:pt x="17740" y="11789"/>
                    <a:pt x="16376" y="9633"/>
                  </a:cubicBezTo>
                  <a:cubicBezTo>
                    <a:pt x="15610" y="8419"/>
                    <a:pt x="14409" y="7514"/>
                    <a:pt x="13719" y="6257"/>
                  </a:cubicBezTo>
                  <a:cubicBezTo>
                    <a:pt x="12904" y="4775"/>
                    <a:pt x="12855" y="2898"/>
                    <a:pt x="11759" y="1609"/>
                  </a:cubicBezTo>
                  <a:cubicBezTo>
                    <a:pt x="10702" y="362"/>
                    <a:pt x="8949" y="1"/>
                    <a:pt x="72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2" name="Google Shape;722;p4"/>
            <p:cNvSpPr/>
            <p:nvPr/>
          </p:nvSpPr>
          <p:spPr>
            <a:xfrm rot="-6901252" flipH="1">
              <a:off x="8611518" y="-10003"/>
              <a:ext cx="238009" cy="415605"/>
            </a:xfrm>
            <a:custGeom>
              <a:avLst/>
              <a:gdLst/>
              <a:ahLst/>
              <a:cxnLst/>
              <a:rect l="l" t="t" r="r" b="b"/>
              <a:pathLst>
                <a:path w="12154" h="21223" extrusionOk="0">
                  <a:moveTo>
                    <a:pt x="1779" y="0"/>
                  </a:moveTo>
                  <a:lnTo>
                    <a:pt x="1779" y="0"/>
                  </a:lnTo>
                  <a:cubicBezTo>
                    <a:pt x="1978" y="2039"/>
                    <a:pt x="1226" y="4068"/>
                    <a:pt x="723" y="6072"/>
                  </a:cubicBezTo>
                  <a:cubicBezTo>
                    <a:pt x="190" y="8209"/>
                    <a:pt x="0" y="10694"/>
                    <a:pt x="1380" y="12410"/>
                  </a:cubicBezTo>
                  <a:cubicBezTo>
                    <a:pt x="2773" y="14144"/>
                    <a:pt x="5279" y="14505"/>
                    <a:pt x="7018" y="15892"/>
                  </a:cubicBezTo>
                  <a:cubicBezTo>
                    <a:pt x="8265" y="16889"/>
                    <a:pt x="9041" y="18353"/>
                    <a:pt x="10130" y="19519"/>
                  </a:cubicBezTo>
                  <a:cubicBezTo>
                    <a:pt x="10720" y="20150"/>
                    <a:pt x="11406" y="20715"/>
                    <a:pt x="12154" y="21222"/>
                  </a:cubicBezTo>
                  <a:cubicBezTo>
                    <a:pt x="11346" y="20405"/>
                    <a:pt x="10622" y="19517"/>
                    <a:pt x="10092" y="18496"/>
                  </a:cubicBezTo>
                  <a:cubicBezTo>
                    <a:pt x="9583" y="17514"/>
                    <a:pt x="9394" y="16421"/>
                    <a:pt x="8951" y="15416"/>
                  </a:cubicBezTo>
                  <a:cubicBezTo>
                    <a:pt x="8565" y="14537"/>
                    <a:pt x="7927" y="13855"/>
                    <a:pt x="7157" y="13294"/>
                  </a:cubicBezTo>
                  <a:cubicBezTo>
                    <a:pt x="5527" y="12104"/>
                    <a:pt x="3630" y="11425"/>
                    <a:pt x="2536" y="9612"/>
                  </a:cubicBezTo>
                  <a:cubicBezTo>
                    <a:pt x="1628" y="8110"/>
                    <a:pt x="1763" y="6426"/>
                    <a:pt x="1956" y="4752"/>
                  </a:cubicBezTo>
                  <a:cubicBezTo>
                    <a:pt x="2139" y="3146"/>
                    <a:pt x="2319" y="1530"/>
                    <a:pt x="177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3" name="Google Shape;723;p4"/>
            <p:cNvSpPr/>
            <p:nvPr/>
          </p:nvSpPr>
          <p:spPr>
            <a:xfrm rot="-6901252" flipH="1">
              <a:off x="8772399" y="115623"/>
              <a:ext cx="139606" cy="441533"/>
            </a:xfrm>
            <a:custGeom>
              <a:avLst/>
              <a:gdLst/>
              <a:ahLst/>
              <a:cxnLst/>
              <a:rect l="l" t="t" r="r" b="b"/>
              <a:pathLst>
                <a:path w="7129" h="22547" extrusionOk="0">
                  <a:moveTo>
                    <a:pt x="665" y="0"/>
                  </a:moveTo>
                  <a:cubicBezTo>
                    <a:pt x="284" y="1309"/>
                    <a:pt x="0" y="2710"/>
                    <a:pt x="478" y="4023"/>
                  </a:cubicBezTo>
                  <a:cubicBezTo>
                    <a:pt x="784" y="4861"/>
                    <a:pt x="1402" y="5552"/>
                    <a:pt x="1615" y="6426"/>
                  </a:cubicBezTo>
                  <a:cubicBezTo>
                    <a:pt x="1801" y="7188"/>
                    <a:pt x="1737" y="8004"/>
                    <a:pt x="1599" y="8766"/>
                  </a:cubicBezTo>
                  <a:cubicBezTo>
                    <a:pt x="1304" y="10379"/>
                    <a:pt x="686" y="11952"/>
                    <a:pt x="777" y="13616"/>
                  </a:cubicBezTo>
                  <a:cubicBezTo>
                    <a:pt x="867" y="15248"/>
                    <a:pt x="1518" y="16800"/>
                    <a:pt x="2457" y="18124"/>
                  </a:cubicBezTo>
                  <a:cubicBezTo>
                    <a:pt x="3640" y="19793"/>
                    <a:pt x="5219" y="21095"/>
                    <a:pt x="6799" y="22373"/>
                  </a:cubicBezTo>
                  <a:cubicBezTo>
                    <a:pt x="6899" y="22456"/>
                    <a:pt x="7012" y="22516"/>
                    <a:pt x="7128" y="22547"/>
                  </a:cubicBezTo>
                  <a:cubicBezTo>
                    <a:pt x="5665" y="20463"/>
                    <a:pt x="5786" y="17693"/>
                    <a:pt x="5997" y="15154"/>
                  </a:cubicBezTo>
                  <a:cubicBezTo>
                    <a:pt x="6209" y="12611"/>
                    <a:pt x="6404" y="9860"/>
                    <a:pt x="5039" y="7704"/>
                  </a:cubicBezTo>
                  <a:cubicBezTo>
                    <a:pt x="4272" y="6490"/>
                    <a:pt x="3072" y="5585"/>
                    <a:pt x="2383" y="4328"/>
                  </a:cubicBezTo>
                  <a:cubicBezTo>
                    <a:pt x="1634" y="2964"/>
                    <a:pt x="1530" y="1268"/>
                    <a:pt x="665" y="0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4" name="Google Shape;724;p4"/>
            <p:cNvSpPr/>
            <p:nvPr/>
          </p:nvSpPr>
          <p:spPr>
            <a:xfrm rot="-6901252" flipH="1">
              <a:off x="8621920" y="26740"/>
              <a:ext cx="307606" cy="458648"/>
            </a:xfrm>
            <a:custGeom>
              <a:avLst/>
              <a:gdLst/>
              <a:ahLst/>
              <a:cxnLst/>
              <a:rect l="l" t="t" r="r" b="b"/>
              <a:pathLst>
                <a:path w="15708" h="23421" extrusionOk="0">
                  <a:moveTo>
                    <a:pt x="59" y="1"/>
                  </a:moveTo>
                  <a:cubicBezTo>
                    <a:pt x="50" y="1"/>
                    <a:pt x="41" y="3"/>
                    <a:pt x="33" y="7"/>
                  </a:cubicBezTo>
                  <a:cubicBezTo>
                    <a:pt x="26" y="11"/>
                    <a:pt x="21" y="17"/>
                    <a:pt x="17" y="24"/>
                  </a:cubicBezTo>
                  <a:cubicBezTo>
                    <a:pt x="1" y="48"/>
                    <a:pt x="8" y="80"/>
                    <a:pt x="32" y="97"/>
                  </a:cubicBezTo>
                  <a:cubicBezTo>
                    <a:pt x="3336" y="2292"/>
                    <a:pt x="5488" y="6384"/>
                    <a:pt x="7346" y="10195"/>
                  </a:cubicBezTo>
                  <a:cubicBezTo>
                    <a:pt x="6019" y="11445"/>
                    <a:pt x="5140" y="13193"/>
                    <a:pt x="4935" y="15006"/>
                  </a:cubicBezTo>
                  <a:cubicBezTo>
                    <a:pt x="4932" y="15035"/>
                    <a:pt x="4951" y="15060"/>
                    <a:pt x="4980" y="15064"/>
                  </a:cubicBezTo>
                  <a:cubicBezTo>
                    <a:pt x="5006" y="15064"/>
                    <a:pt x="5031" y="15044"/>
                    <a:pt x="5035" y="15015"/>
                  </a:cubicBezTo>
                  <a:cubicBezTo>
                    <a:pt x="5238" y="13237"/>
                    <a:pt x="6093" y="11522"/>
                    <a:pt x="7391" y="10289"/>
                  </a:cubicBezTo>
                  <a:cubicBezTo>
                    <a:pt x="7530" y="10573"/>
                    <a:pt x="7667" y="10853"/>
                    <a:pt x="7802" y="11132"/>
                  </a:cubicBezTo>
                  <a:cubicBezTo>
                    <a:pt x="7927" y="11392"/>
                    <a:pt x="8053" y="11652"/>
                    <a:pt x="8177" y="11907"/>
                  </a:cubicBezTo>
                  <a:cubicBezTo>
                    <a:pt x="8300" y="12159"/>
                    <a:pt x="8424" y="12414"/>
                    <a:pt x="8547" y="12669"/>
                  </a:cubicBezTo>
                  <a:cubicBezTo>
                    <a:pt x="9354" y="14334"/>
                    <a:pt x="10173" y="16024"/>
                    <a:pt x="11102" y="17636"/>
                  </a:cubicBezTo>
                  <a:cubicBezTo>
                    <a:pt x="11102" y="17637"/>
                    <a:pt x="11099" y="17637"/>
                    <a:pt x="11099" y="17640"/>
                  </a:cubicBezTo>
                  <a:cubicBezTo>
                    <a:pt x="10798" y="18560"/>
                    <a:pt x="10728" y="19550"/>
                    <a:pt x="10897" y="20505"/>
                  </a:cubicBezTo>
                  <a:cubicBezTo>
                    <a:pt x="10902" y="20531"/>
                    <a:pt x="10925" y="20548"/>
                    <a:pt x="10950" y="20548"/>
                  </a:cubicBezTo>
                  <a:cubicBezTo>
                    <a:pt x="10952" y="20548"/>
                    <a:pt x="10955" y="20547"/>
                    <a:pt x="10958" y="20547"/>
                  </a:cubicBezTo>
                  <a:cubicBezTo>
                    <a:pt x="10984" y="20541"/>
                    <a:pt x="11005" y="20513"/>
                    <a:pt x="10999" y="20486"/>
                  </a:cubicBezTo>
                  <a:cubicBezTo>
                    <a:pt x="10837" y="19579"/>
                    <a:pt x="10900" y="18640"/>
                    <a:pt x="11172" y="17760"/>
                  </a:cubicBezTo>
                  <a:cubicBezTo>
                    <a:pt x="12390" y="19855"/>
                    <a:pt x="13799" y="21812"/>
                    <a:pt x="15616" y="23407"/>
                  </a:cubicBezTo>
                  <a:cubicBezTo>
                    <a:pt x="15626" y="23416"/>
                    <a:pt x="15639" y="23420"/>
                    <a:pt x="15651" y="23420"/>
                  </a:cubicBezTo>
                  <a:cubicBezTo>
                    <a:pt x="15666" y="23420"/>
                    <a:pt x="15680" y="23414"/>
                    <a:pt x="15689" y="23403"/>
                  </a:cubicBezTo>
                  <a:cubicBezTo>
                    <a:pt x="15708" y="23381"/>
                    <a:pt x="15705" y="23347"/>
                    <a:pt x="15683" y="23330"/>
                  </a:cubicBezTo>
                  <a:cubicBezTo>
                    <a:pt x="13247" y="21191"/>
                    <a:pt x="11544" y="18391"/>
                    <a:pt x="10050" y="15484"/>
                  </a:cubicBezTo>
                  <a:lnTo>
                    <a:pt x="10050" y="15484"/>
                  </a:lnTo>
                  <a:cubicBezTo>
                    <a:pt x="11512" y="15539"/>
                    <a:pt x="12943" y="15835"/>
                    <a:pt x="14308" y="16362"/>
                  </a:cubicBezTo>
                  <a:cubicBezTo>
                    <a:pt x="14314" y="16365"/>
                    <a:pt x="14320" y="16366"/>
                    <a:pt x="14327" y="16366"/>
                  </a:cubicBezTo>
                  <a:cubicBezTo>
                    <a:pt x="14347" y="16366"/>
                    <a:pt x="14366" y="16353"/>
                    <a:pt x="14375" y="16333"/>
                  </a:cubicBezTo>
                  <a:cubicBezTo>
                    <a:pt x="14385" y="16307"/>
                    <a:pt x="14370" y="16278"/>
                    <a:pt x="14346" y="16266"/>
                  </a:cubicBezTo>
                  <a:cubicBezTo>
                    <a:pt x="12957" y="15729"/>
                    <a:pt x="11499" y="15430"/>
                    <a:pt x="10011" y="15377"/>
                  </a:cubicBezTo>
                  <a:cubicBezTo>
                    <a:pt x="10007" y="15377"/>
                    <a:pt x="10004" y="15379"/>
                    <a:pt x="9999" y="15382"/>
                  </a:cubicBezTo>
                  <a:cubicBezTo>
                    <a:pt x="9532" y="14467"/>
                    <a:pt x="9084" y="13543"/>
                    <a:pt x="8638" y="12628"/>
                  </a:cubicBezTo>
                  <a:cubicBezTo>
                    <a:pt x="8516" y="12373"/>
                    <a:pt x="8391" y="12118"/>
                    <a:pt x="8270" y="11864"/>
                  </a:cubicBezTo>
                  <a:cubicBezTo>
                    <a:pt x="8146" y="11609"/>
                    <a:pt x="8019" y="11353"/>
                    <a:pt x="7894" y="11091"/>
                  </a:cubicBezTo>
                  <a:cubicBezTo>
                    <a:pt x="7754" y="10801"/>
                    <a:pt x="7613" y="10508"/>
                    <a:pt x="7468" y="10212"/>
                  </a:cubicBezTo>
                  <a:cubicBezTo>
                    <a:pt x="7477" y="10195"/>
                    <a:pt x="7476" y="10170"/>
                    <a:pt x="7460" y="10154"/>
                  </a:cubicBezTo>
                  <a:cubicBezTo>
                    <a:pt x="7452" y="10147"/>
                    <a:pt x="7442" y="10141"/>
                    <a:pt x="7432" y="10139"/>
                  </a:cubicBezTo>
                  <a:cubicBezTo>
                    <a:pt x="6550" y="8333"/>
                    <a:pt x="5602" y="6462"/>
                    <a:pt x="4496" y="4760"/>
                  </a:cubicBezTo>
                  <a:cubicBezTo>
                    <a:pt x="4935" y="4719"/>
                    <a:pt x="5379" y="4698"/>
                    <a:pt x="5823" y="4698"/>
                  </a:cubicBezTo>
                  <a:cubicBezTo>
                    <a:pt x="7219" y="4698"/>
                    <a:pt x="8625" y="4899"/>
                    <a:pt x="9954" y="5292"/>
                  </a:cubicBezTo>
                  <a:cubicBezTo>
                    <a:pt x="9959" y="5293"/>
                    <a:pt x="9964" y="5294"/>
                    <a:pt x="9968" y="5294"/>
                  </a:cubicBezTo>
                  <a:cubicBezTo>
                    <a:pt x="9991" y="5294"/>
                    <a:pt x="10012" y="5280"/>
                    <a:pt x="10020" y="5257"/>
                  </a:cubicBezTo>
                  <a:cubicBezTo>
                    <a:pt x="10027" y="5229"/>
                    <a:pt x="10012" y="5200"/>
                    <a:pt x="9985" y="5191"/>
                  </a:cubicBezTo>
                  <a:cubicBezTo>
                    <a:pt x="8647" y="4796"/>
                    <a:pt x="7231" y="4593"/>
                    <a:pt x="5825" y="4593"/>
                  </a:cubicBezTo>
                  <a:cubicBezTo>
                    <a:pt x="5359" y="4593"/>
                    <a:pt x="4894" y="4616"/>
                    <a:pt x="4433" y="4661"/>
                  </a:cubicBezTo>
                  <a:cubicBezTo>
                    <a:pt x="3217" y="2805"/>
                    <a:pt x="1808" y="1154"/>
                    <a:pt x="88" y="10"/>
                  </a:cubicBezTo>
                  <a:cubicBezTo>
                    <a:pt x="80" y="4"/>
                    <a:pt x="70" y="1"/>
                    <a:pt x="5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5" name="Google Shape;725;p4"/>
            <p:cNvSpPr/>
            <p:nvPr/>
          </p:nvSpPr>
          <p:spPr>
            <a:xfrm rot="-6901252" flipH="1">
              <a:off x="7846193" y="383096"/>
              <a:ext cx="547652" cy="320315"/>
            </a:xfrm>
            <a:custGeom>
              <a:avLst/>
              <a:gdLst/>
              <a:ahLst/>
              <a:cxnLst/>
              <a:rect l="l" t="t" r="r" b="b"/>
              <a:pathLst>
                <a:path w="27966" h="16357" extrusionOk="0">
                  <a:moveTo>
                    <a:pt x="27966" y="1"/>
                  </a:moveTo>
                  <a:lnTo>
                    <a:pt x="27966" y="1"/>
                  </a:lnTo>
                  <a:cubicBezTo>
                    <a:pt x="25767" y="750"/>
                    <a:pt x="23452" y="1061"/>
                    <a:pt x="21125" y="1061"/>
                  </a:cubicBezTo>
                  <a:cubicBezTo>
                    <a:pt x="19484" y="1061"/>
                    <a:pt x="17837" y="906"/>
                    <a:pt x="16220" y="642"/>
                  </a:cubicBezTo>
                  <a:cubicBezTo>
                    <a:pt x="15241" y="481"/>
                    <a:pt x="14224" y="286"/>
                    <a:pt x="13238" y="286"/>
                  </a:cubicBezTo>
                  <a:cubicBezTo>
                    <a:pt x="12512" y="286"/>
                    <a:pt x="11802" y="391"/>
                    <a:pt x="11138" y="694"/>
                  </a:cubicBezTo>
                  <a:cubicBezTo>
                    <a:pt x="9197" y="1579"/>
                    <a:pt x="8192" y="3923"/>
                    <a:pt x="6196" y="4681"/>
                  </a:cubicBezTo>
                  <a:cubicBezTo>
                    <a:pt x="5294" y="5023"/>
                    <a:pt x="4303" y="4994"/>
                    <a:pt x="3341" y="5078"/>
                  </a:cubicBezTo>
                  <a:cubicBezTo>
                    <a:pt x="2381" y="5164"/>
                    <a:pt x="1360" y="5408"/>
                    <a:pt x="729" y="6138"/>
                  </a:cubicBezTo>
                  <a:cubicBezTo>
                    <a:pt x="72" y="6897"/>
                    <a:pt x="0" y="7994"/>
                    <a:pt x="56" y="8998"/>
                  </a:cubicBezTo>
                  <a:cubicBezTo>
                    <a:pt x="194" y="11508"/>
                    <a:pt x="918" y="13946"/>
                    <a:pt x="1638" y="16356"/>
                  </a:cubicBezTo>
                  <a:cubicBezTo>
                    <a:pt x="2875" y="15735"/>
                    <a:pt x="4267" y="15546"/>
                    <a:pt x="5662" y="15546"/>
                  </a:cubicBezTo>
                  <a:cubicBezTo>
                    <a:pt x="6141" y="15546"/>
                    <a:pt x="6621" y="15568"/>
                    <a:pt x="7095" y="15603"/>
                  </a:cubicBezTo>
                  <a:cubicBezTo>
                    <a:pt x="8565" y="15711"/>
                    <a:pt x="10035" y="15929"/>
                    <a:pt x="11504" y="15929"/>
                  </a:cubicBezTo>
                  <a:cubicBezTo>
                    <a:pt x="11889" y="15929"/>
                    <a:pt x="12273" y="15914"/>
                    <a:pt x="12658" y="15878"/>
                  </a:cubicBezTo>
                  <a:cubicBezTo>
                    <a:pt x="14508" y="15708"/>
                    <a:pt x="16414" y="14967"/>
                    <a:pt x="17478" y="13442"/>
                  </a:cubicBezTo>
                  <a:cubicBezTo>
                    <a:pt x="18604" y="11825"/>
                    <a:pt x="18576" y="9677"/>
                    <a:pt x="19356" y="7869"/>
                  </a:cubicBezTo>
                  <a:cubicBezTo>
                    <a:pt x="20115" y="6112"/>
                    <a:pt x="21597" y="4768"/>
                    <a:pt x="23153" y="3653"/>
                  </a:cubicBezTo>
                  <a:cubicBezTo>
                    <a:pt x="24711" y="2542"/>
                    <a:pt x="26545" y="1284"/>
                    <a:pt x="2796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6" name="Google Shape;726;p4"/>
            <p:cNvSpPr/>
            <p:nvPr/>
          </p:nvSpPr>
          <p:spPr>
            <a:xfrm rot="-6901252" flipH="1">
              <a:off x="7900632" y="314679"/>
              <a:ext cx="385663" cy="303298"/>
            </a:xfrm>
            <a:custGeom>
              <a:avLst/>
              <a:gdLst/>
              <a:ahLst/>
              <a:cxnLst/>
              <a:rect l="l" t="t" r="r" b="b"/>
              <a:pathLst>
                <a:path w="19694" h="15488" extrusionOk="0">
                  <a:moveTo>
                    <a:pt x="10797" y="1"/>
                  </a:moveTo>
                  <a:lnTo>
                    <a:pt x="10797" y="1"/>
                  </a:lnTo>
                  <a:cubicBezTo>
                    <a:pt x="9071" y="986"/>
                    <a:pt x="8070" y="3100"/>
                    <a:pt x="6194" y="3812"/>
                  </a:cubicBezTo>
                  <a:cubicBezTo>
                    <a:pt x="5292" y="4155"/>
                    <a:pt x="4302" y="4126"/>
                    <a:pt x="3340" y="4210"/>
                  </a:cubicBezTo>
                  <a:cubicBezTo>
                    <a:pt x="2380" y="4295"/>
                    <a:pt x="1358" y="4539"/>
                    <a:pt x="729" y="5269"/>
                  </a:cubicBezTo>
                  <a:cubicBezTo>
                    <a:pt x="70" y="6028"/>
                    <a:pt x="0" y="7126"/>
                    <a:pt x="54" y="8129"/>
                  </a:cubicBezTo>
                  <a:cubicBezTo>
                    <a:pt x="193" y="10640"/>
                    <a:pt x="918" y="13078"/>
                    <a:pt x="1637" y="15488"/>
                  </a:cubicBezTo>
                  <a:cubicBezTo>
                    <a:pt x="2873" y="14866"/>
                    <a:pt x="4265" y="14677"/>
                    <a:pt x="5661" y="14677"/>
                  </a:cubicBezTo>
                  <a:cubicBezTo>
                    <a:pt x="6140" y="14677"/>
                    <a:pt x="6620" y="14700"/>
                    <a:pt x="7093" y="14734"/>
                  </a:cubicBezTo>
                  <a:cubicBezTo>
                    <a:pt x="8563" y="14843"/>
                    <a:pt x="10034" y="15060"/>
                    <a:pt x="11503" y="15060"/>
                  </a:cubicBezTo>
                  <a:cubicBezTo>
                    <a:pt x="11888" y="15060"/>
                    <a:pt x="12272" y="15045"/>
                    <a:pt x="12656" y="15010"/>
                  </a:cubicBezTo>
                  <a:cubicBezTo>
                    <a:pt x="14507" y="14839"/>
                    <a:pt x="16413" y="14099"/>
                    <a:pt x="17478" y="12573"/>
                  </a:cubicBezTo>
                  <a:cubicBezTo>
                    <a:pt x="18601" y="10961"/>
                    <a:pt x="18573" y="8811"/>
                    <a:pt x="19354" y="7003"/>
                  </a:cubicBezTo>
                  <a:cubicBezTo>
                    <a:pt x="19455" y="6770"/>
                    <a:pt x="19570" y="6546"/>
                    <a:pt x="19694" y="6326"/>
                  </a:cubicBezTo>
                  <a:lnTo>
                    <a:pt x="19694" y="6326"/>
                  </a:lnTo>
                  <a:cubicBezTo>
                    <a:pt x="19165" y="6597"/>
                    <a:pt x="18690" y="7009"/>
                    <a:pt x="18313" y="7462"/>
                  </a:cubicBezTo>
                  <a:cubicBezTo>
                    <a:pt x="17810" y="8065"/>
                    <a:pt x="17405" y="8753"/>
                    <a:pt x="16803" y="9266"/>
                  </a:cubicBezTo>
                  <a:cubicBezTo>
                    <a:pt x="16181" y="9795"/>
                    <a:pt x="15450" y="10156"/>
                    <a:pt x="14676" y="10410"/>
                  </a:cubicBezTo>
                  <a:cubicBezTo>
                    <a:pt x="11409" y="11475"/>
                    <a:pt x="7733" y="10215"/>
                    <a:pt x="4577" y="11739"/>
                  </a:cubicBezTo>
                  <a:cubicBezTo>
                    <a:pt x="4131" y="11954"/>
                    <a:pt x="3713" y="12214"/>
                    <a:pt x="3325" y="12509"/>
                  </a:cubicBezTo>
                  <a:cubicBezTo>
                    <a:pt x="3322" y="12323"/>
                    <a:pt x="3311" y="12139"/>
                    <a:pt x="3296" y="11959"/>
                  </a:cubicBezTo>
                  <a:cubicBezTo>
                    <a:pt x="3164" y="10370"/>
                    <a:pt x="2598" y="8622"/>
                    <a:pt x="3267" y="7082"/>
                  </a:cubicBezTo>
                  <a:cubicBezTo>
                    <a:pt x="3653" y="6193"/>
                    <a:pt x="4469" y="5776"/>
                    <a:pt x="5308" y="5395"/>
                  </a:cubicBezTo>
                  <a:cubicBezTo>
                    <a:pt x="6202" y="4991"/>
                    <a:pt x="7047" y="4550"/>
                    <a:pt x="7785" y="3898"/>
                  </a:cubicBezTo>
                  <a:cubicBezTo>
                    <a:pt x="9034" y="2797"/>
                    <a:pt x="9946" y="1414"/>
                    <a:pt x="1079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7" name="Google Shape;727;p4"/>
            <p:cNvSpPr/>
            <p:nvPr/>
          </p:nvSpPr>
          <p:spPr>
            <a:xfrm rot="-6901252" flipH="1">
              <a:off x="8040888" y="380005"/>
              <a:ext cx="316869" cy="66875"/>
            </a:xfrm>
            <a:custGeom>
              <a:avLst/>
              <a:gdLst/>
              <a:ahLst/>
              <a:cxnLst/>
              <a:rect l="l" t="t" r="r" b="b"/>
              <a:pathLst>
                <a:path w="16181" h="3415" extrusionOk="0">
                  <a:moveTo>
                    <a:pt x="16181" y="0"/>
                  </a:moveTo>
                  <a:lnTo>
                    <a:pt x="16181" y="0"/>
                  </a:lnTo>
                  <a:cubicBezTo>
                    <a:pt x="15467" y="705"/>
                    <a:pt x="14587" y="1242"/>
                    <a:pt x="13624" y="1556"/>
                  </a:cubicBezTo>
                  <a:cubicBezTo>
                    <a:pt x="13005" y="1758"/>
                    <a:pt x="12376" y="1834"/>
                    <a:pt x="11746" y="1834"/>
                  </a:cubicBezTo>
                  <a:cubicBezTo>
                    <a:pt x="10759" y="1834"/>
                    <a:pt x="9767" y="1647"/>
                    <a:pt x="8794" y="1459"/>
                  </a:cubicBezTo>
                  <a:cubicBezTo>
                    <a:pt x="7713" y="1251"/>
                    <a:pt x="6625" y="1059"/>
                    <a:pt x="5534" y="1059"/>
                  </a:cubicBezTo>
                  <a:cubicBezTo>
                    <a:pt x="4957" y="1059"/>
                    <a:pt x="4380" y="1113"/>
                    <a:pt x="3803" y="1246"/>
                  </a:cubicBezTo>
                  <a:cubicBezTo>
                    <a:pt x="2369" y="1577"/>
                    <a:pt x="1063" y="2280"/>
                    <a:pt x="0" y="3277"/>
                  </a:cubicBezTo>
                  <a:cubicBezTo>
                    <a:pt x="13" y="3322"/>
                    <a:pt x="28" y="3369"/>
                    <a:pt x="40" y="3414"/>
                  </a:cubicBezTo>
                  <a:cubicBezTo>
                    <a:pt x="1276" y="2793"/>
                    <a:pt x="2668" y="2604"/>
                    <a:pt x="4064" y="2604"/>
                  </a:cubicBezTo>
                  <a:cubicBezTo>
                    <a:pt x="4543" y="2604"/>
                    <a:pt x="5023" y="2626"/>
                    <a:pt x="5496" y="2661"/>
                  </a:cubicBezTo>
                  <a:cubicBezTo>
                    <a:pt x="6966" y="2769"/>
                    <a:pt x="8437" y="2987"/>
                    <a:pt x="9906" y="2987"/>
                  </a:cubicBezTo>
                  <a:cubicBezTo>
                    <a:pt x="10291" y="2987"/>
                    <a:pt x="10675" y="2972"/>
                    <a:pt x="11059" y="2936"/>
                  </a:cubicBezTo>
                  <a:cubicBezTo>
                    <a:pt x="12910" y="2767"/>
                    <a:pt x="14817" y="2028"/>
                    <a:pt x="15878" y="501"/>
                  </a:cubicBezTo>
                  <a:cubicBezTo>
                    <a:pt x="15991" y="340"/>
                    <a:pt x="16089" y="172"/>
                    <a:pt x="16181" y="0"/>
                  </a:cubicBezTo>
                  <a:close/>
                </a:path>
              </a:pathLst>
            </a:custGeom>
            <a:solidFill>
              <a:srgbClr val="000000">
                <a:alpha val="18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8" name="Google Shape;728;p4"/>
            <p:cNvSpPr/>
            <p:nvPr/>
          </p:nvSpPr>
          <p:spPr>
            <a:xfrm rot="-6901252" flipH="1">
              <a:off x="7889340" y="597218"/>
              <a:ext cx="368215" cy="133711"/>
            </a:xfrm>
            <a:custGeom>
              <a:avLst/>
              <a:gdLst/>
              <a:ahLst/>
              <a:cxnLst/>
              <a:rect l="l" t="t" r="r" b="b"/>
              <a:pathLst>
                <a:path w="18803" h="6828" extrusionOk="0">
                  <a:moveTo>
                    <a:pt x="18802" y="0"/>
                  </a:moveTo>
                  <a:cubicBezTo>
                    <a:pt x="16605" y="749"/>
                    <a:pt x="14290" y="1060"/>
                    <a:pt x="11963" y="1060"/>
                  </a:cubicBezTo>
                  <a:cubicBezTo>
                    <a:pt x="10321" y="1060"/>
                    <a:pt x="8673" y="905"/>
                    <a:pt x="7057" y="641"/>
                  </a:cubicBezTo>
                  <a:cubicBezTo>
                    <a:pt x="6776" y="595"/>
                    <a:pt x="6490" y="547"/>
                    <a:pt x="6204" y="499"/>
                  </a:cubicBezTo>
                  <a:cubicBezTo>
                    <a:pt x="4699" y="907"/>
                    <a:pt x="3289" y="1577"/>
                    <a:pt x="2046" y="2712"/>
                  </a:cubicBezTo>
                  <a:cubicBezTo>
                    <a:pt x="1258" y="3433"/>
                    <a:pt x="451" y="4389"/>
                    <a:pt x="146" y="5436"/>
                  </a:cubicBezTo>
                  <a:cubicBezTo>
                    <a:pt x="0" y="5939"/>
                    <a:pt x="172" y="6456"/>
                    <a:pt x="653" y="6703"/>
                  </a:cubicBezTo>
                  <a:cubicBezTo>
                    <a:pt x="823" y="6790"/>
                    <a:pt x="991" y="6827"/>
                    <a:pt x="1156" y="6827"/>
                  </a:cubicBezTo>
                  <a:cubicBezTo>
                    <a:pt x="1552" y="6827"/>
                    <a:pt x="1927" y="6612"/>
                    <a:pt x="2251" y="6354"/>
                  </a:cubicBezTo>
                  <a:cubicBezTo>
                    <a:pt x="4393" y="4657"/>
                    <a:pt x="6969" y="3805"/>
                    <a:pt x="9602" y="3193"/>
                  </a:cubicBezTo>
                  <a:cubicBezTo>
                    <a:pt x="12254" y="2575"/>
                    <a:pt x="14972" y="2122"/>
                    <a:pt x="17498" y="1093"/>
                  </a:cubicBezTo>
                  <a:cubicBezTo>
                    <a:pt x="17956" y="732"/>
                    <a:pt x="18396" y="367"/>
                    <a:pt x="18802" y="0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9" name="Google Shape;729;p4"/>
            <p:cNvSpPr/>
            <p:nvPr/>
          </p:nvSpPr>
          <p:spPr>
            <a:xfrm rot="-6901252" flipH="1">
              <a:off x="7882562" y="392568"/>
              <a:ext cx="483969" cy="300047"/>
            </a:xfrm>
            <a:custGeom>
              <a:avLst/>
              <a:gdLst/>
              <a:ahLst/>
              <a:cxnLst/>
              <a:rect l="l" t="t" r="r" b="b"/>
              <a:pathLst>
                <a:path w="24714" h="15322" extrusionOk="0">
                  <a:moveTo>
                    <a:pt x="24655" y="1"/>
                  </a:moveTo>
                  <a:cubicBezTo>
                    <a:pt x="24647" y="1"/>
                    <a:pt x="24639" y="2"/>
                    <a:pt x="24632" y="6"/>
                  </a:cubicBezTo>
                  <a:cubicBezTo>
                    <a:pt x="22522" y="1120"/>
                    <a:pt x="20162" y="1729"/>
                    <a:pt x="17880" y="2318"/>
                  </a:cubicBezTo>
                  <a:cubicBezTo>
                    <a:pt x="16461" y="2684"/>
                    <a:pt x="14995" y="3061"/>
                    <a:pt x="13596" y="3558"/>
                  </a:cubicBezTo>
                  <a:cubicBezTo>
                    <a:pt x="13337" y="3648"/>
                    <a:pt x="13082" y="3747"/>
                    <a:pt x="12827" y="3848"/>
                  </a:cubicBezTo>
                  <a:cubicBezTo>
                    <a:pt x="13046" y="2806"/>
                    <a:pt x="13438" y="1817"/>
                    <a:pt x="13997" y="909"/>
                  </a:cubicBezTo>
                  <a:cubicBezTo>
                    <a:pt x="14012" y="884"/>
                    <a:pt x="14004" y="854"/>
                    <a:pt x="13981" y="839"/>
                  </a:cubicBezTo>
                  <a:cubicBezTo>
                    <a:pt x="13972" y="834"/>
                    <a:pt x="13963" y="832"/>
                    <a:pt x="13953" y="832"/>
                  </a:cubicBezTo>
                  <a:cubicBezTo>
                    <a:pt x="13936" y="832"/>
                    <a:pt x="13919" y="840"/>
                    <a:pt x="13910" y="855"/>
                  </a:cubicBezTo>
                  <a:cubicBezTo>
                    <a:pt x="13333" y="1791"/>
                    <a:pt x="12929" y="2815"/>
                    <a:pt x="12710" y="3893"/>
                  </a:cubicBezTo>
                  <a:cubicBezTo>
                    <a:pt x="9518" y="5171"/>
                    <a:pt x="6601" y="7135"/>
                    <a:pt x="4185" y="9590"/>
                  </a:cubicBezTo>
                  <a:cubicBezTo>
                    <a:pt x="4172" y="9590"/>
                    <a:pt x="4160" y="9596"/>
                    <a:pt x="4150" y="9606"/>
                  </a:cubicBezTo>
                  <a:cubicBezTo>
                    <a:pt x="4142" y="9615"/>
                    <a:pt x="4139" y="9627"/>
                    <a:pt x="4139" y="9640"/>
                  </a:cubicBezTo>
                  <a:cubicBezTo>
                    <a:pt x="3818" y="9968"/>
                    <a:pt x="3505" y="10304"/>
                    <a:pt x="3202" y="10649"/>
                  </a:cubicBezTo>
                  <a:cubicBezTo>
                    <a:pt x="2900" y="10138"/>
                    <a:pt x="2722" y="9509"/>
                    <a:pt x="2682" y="8770"/>
                  </a:cubicBezTo>
                  <a:cubicBezTo>
                    <a:pt x="2641" y="8082"/>
                    <a:pt x="2715" y="7386"/>
                    <a:pt x="2788" y="6711"/>
                  </a:cubicBezTo>
                  <a:cubicBezTo>
                    <a:pt x="2792" y="6682"/>
                    <a:pt x="2770" y="6656"/>
                    <a:pt x="2743" y="6653"/>
                  </a:cubicBezTo>
                  <a:cubicBezTo>
                    <a:pt x="2740" y="6652"/>
                    <a:pt x="2738" y="6652"/>
                    <a:pt x="2735" y="6652"/>
                  </a:cubicBezTo>
                  <a:cubicBezTo>
                    <a:pt x="2709" y="6652"/>
                    <a:pt x="2688" y="6673"/>
                    <a:pt x="2684" y="6698"/>
                  </a:cubicBezTo>
                  <a:cubicBezTo>
                    <a:pt x="2612" y="7377"/>
                    <a:pt x="2536" y="8078"/>
                    <a:pt x="2575" y="8774"/>
                  </a:cubicBezTo>
                  <a:cubicBezTo>
                    <a:pt x="2609" y="9335"/>
                    <a:pt x="2718" y="9839"/>
                    <a:pt x="2897" y="10276"/>
                  </a:cubicBezTo>
                  <a:cubicBezTo>
                    <a:pt x="2966" y="10437"/>
                    <a:pt x="3041" y="10588"/>
                    <a:pt x="3129" y="10730"/>
                  </a:cubicBezTo>
                  <a:cubicBezTo>
                    <a:pt x="1925" y="12114"/>
                    <a:pt x="872" y="13629"/>
                    <a:pt x="8" y="15246"/>
                  </a:cubicBezTo>
                  <a:cubicBezTo>
                    <a:pt x="1" y="15261"/>
                    <a:pt x="1" y="15278"/>
                    <a:pt x="5" y="15290"/>
                  </a:cubicBezTo>
                  <a:cubicBezTo>
                    <a:pt x="9" y="15302"/>
                    <a:pt x="18" y="15311"/>
                    <a:pt x="30" y="15316"/>
                  </a:cubicBezTo>
                  <a:cubicBezTo>
                    <a:pt x="37" y="15320"/>
                    <a:pt x="45" y="15321"/>
                    <a:pt x="53" y="15321"/>
                  </a:cubicBezTo>
                  <a:cubicBezTo>
                    <a:pt x="71" y="15321"/>
                    <a:pt x="89" y="15312"/>
                    <a:pt x="100" y="15294"/>
                  </a:cubicBezTo>
                  <a:cubicBezTo>
                    <a:pt x="964" y="13680"/>
                    <a:pt x="2014" y="12169"/>
                    <a:pt x="3216" y="10788"/>
                  </a:cubicBezTo>
                  <a:cubicBezTo>
                    <a:pt x="3221" y="10786"/>
                    <a:pt x="3222" y="10786"/>
                    <a:pt x="3225" y="10785"/>
                  </a:cubicBezTo>
                  <a:cubicBezTo>
                    <a:pt x="3238" y="10778"/>
                    <a:pt x="3245" y="10765"/>
                    <a:pt x="3250" y="10751"/>
                  </a:cubicBezTo>
                  <a:cubicBezTo>
                    <a:pt x="3557" y="10399"/>
                    <a:pt x="3873" y="10056"/>
                    <a:pt x="4201" y="9721"/>
                  </a:cubicBezTo>
                  <a:cubicBezTo>
                    <a:pt x="6379" y="11780"/>
                    <a:pt x="9411" y="12975"/>
                    <a:pt x="12410" y="12975"/>
                  </a:cubicBezTo>
                  <a:cubicBezTo>
                    <a:pt x="12572" y="12975"/>
                    <a:pt x="12734" y="12972"/>
                    <a:pt x="12895" y="12965"/>
                  </a:cubicBezTo>
                  <a:cubicBezTo>
                    <a:pt x="12896" y="12965"/>
                    <a:pt x="12897" y="12965"/>
                    <a:pt x="12898" y="12965"/>
                  </a:cubicBezTo>
                  <a:cubicBezTo>
                    <a:pt x="12922" y="12965"/>
                    <a:pt x="12942" y="12942"/>
                    <a:pt x="12942" y="12914"/>
                  </a:cubicBezTo>
                  <a:cubicBezTo>
                    <a:pt x="12941" y="12885"/>
                    <a:pt x="12919" y="12864"/>
                    <a:pt x="12891" y="12864"/>
                  </a:cubicBezTo>
                  <a:cubicBezTo>
                    <a:pt x="12890" y="12864"/>
                    <a:pt x="12889" y="12864"/>
                    <a:pt x="12888" y="12864"/>
                  </a:cubicBezTo>
                  <a:cubicBezTo>
                    <a:pt x="12727" y="12871"/>
                    <a:pt x="12566" y="12875"/>
                    <a:pt x="12404" y="12875"/>
                  </a:cubicBezTo>
                  <a:cubicBezTo>
                    <a:pt x="9433" y="12875"/>
                    <a:pt x="6428" y="11690"/>
                    <a:pt x="4273" y="9651"/>
                  </a:cubicBezTo>
                  <a:cubicBezTo>
                    <a:pt x="5721" y="8183"/>
                    <a:pt x="7348" y="6889"/>
                    <a:pt x="9110" y="5816"/>
                  </a:cubicBezTo>
                  <a:cubicBezTo>
                    <a:pt x="9110" y="5816"/>
                    <a:pt x="9110" y="5818"/>
                    <a:pt x="9112" y="5818"/>
                  </a:cubicBezTo>
                  <a:cubicBezTo>
                    <a:pt x="10475" y="6988"/>
                    <a:pt x="12289" y="7633"/>
                    <a:pt x="14090" y="7633"/>
                  </a:cubicBezTo>
                  <a:cubicBezTo>
                    <a:pt x="14584" y="7633"/>
                    <a:pt x="15077" y="7584"/>
                    <a:pt x="15559" y="7485"/>
                  </a:cubicBezTo>
                  <a:cubicBezTo>
                    <a:pt x="15587" y="7479"/>
                    <a:pt x="15606" y="7451"/>
                    <a:pt x="15600" y="7422"/>
                  </a:cubicBezTo>
                  <a:cubicBezTo>
                    <a:pt x="15595" y="7399"/>
                    <a:pt x="15573" y="7382"/>
                    <a:pt x="15548" y="7382"/>
                  </a:cubicBezTo>
                  <a:cubicBezTo>
                    <a:pt x="15544" y="7382"/>
                    <a:pt x="15541" y="7382"/>
                    <a:pt x="15537" y="7383"/>
                  </a:cubicBezTo>
                  <a:cubicBezTo>
                    <a:pt x="15062" y="7481"/>
                    <a:pt x="14576" y="7528"/>
                    <a:pt x="14090" y="7528"/>
                  </a:cubicBezTo>
                  <a:cubicBezTo>
                    <a:pt x="12324" y="7528"/>
                    <a:pt x="10546" y="6900"/>
                    <a:pt x="9205" y="5760"/>
                  </a:cubicBezTo>
                  <a:cubicBezTo>
                    <a:pt x="10608" y="4913"/>
                    <a:pt x="12090" y="4205"/>
                    <a:pt x="13633" y="3656"/>
                  </a:cubicBezTo>
                  <a:cubicBezTo>
                    <a:pt x="15026" y="3160"/>
                    <a:pt x="16490" y="2784"/>
                    <a:pt x="17908" y="2420"/>
                  </a:cubicBezTo>
                  <a:cubicBezTo>
                    <a:pt x="20195" y="1830"/>
                    <a:pt x="22560" y="1221"/>
                    <a:pt x="24680" y="99"/>
                  </a:cubicBezTo>
                  <a:cubicBezTo>
                    <a:pt x="24706" y="86"/>
                    <a:pt x="24714" y="54"/>
                    <a:pt x="24702" y="28"/>
                  </a:cubicBezTo>
                  <a:cubicBezTo>
                    <a:pt x="24694" y="10"/>
                    <a:pt x="24675" y="1"/>
                    <a:pt x="246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0" name="Google Shape;730;p4"/>
            <p:cNvSpPr/>
            <p:nvPr/>
          </p:nvSpPr>
          <p:spPr>
            <a:xfrm rot="10800000">
              <a:off x="7054307" y="356134"/>
              <a:ext cx="573166" cy="575646"/>
            </a:xfrm>
            <a:custGeom>
              <a:avLst/>
              <a:gdLst/>
              <a:ahLst/>
              <a:cxnLst/>
              <a:rect l="l" t="t" r="r" b="b"/>
              <a:pathLst>
                <a:path w="14564" h="14627" extrusionOk="0">
                  <a:moveTo>
                    <a:pt x="4225" y="0"/>
                  </a:moveTo>
                  <a:cubicBezTo>
                    <a:pt x="4006" y="0"/>
                    <a:pt x="3778" y="30"/>
                    <a:pt x="3547" y="86"/>
                  </a:cubicBezTo>
                  <a:cubicBezTo>
                    <a:pt x="2921" y="242"/>
                    <a:pt x="2362" y="602"/>
                    <a:pt x="1843" y="957"/>
                  </a:cubicBezTo>
                  <a:lnTo>
                    <a:pt x="1575" y="1145"/>
                  </a:lnTo>
                  <a:cubicBezTo>
                    <a:pt x="1132" y="1454"/>
                    <a:pt x="674" y="1771"/>
                    <a:pt x="174" y="1995"/>
                  </a:cubicBezTo>
                  <a:lnTo>
                    <a:pt x="118" y="2018"/>
                  </a:lnTo>
                  <a:lnTo>
                    <a:pt x="91" y="2030"/>
                  </a:lnTo>
                  <a:cubicBezTo>
                    <a:pt x="32" y="2054"/>
                    <a:pt x="1" y="2106"/>
                    <a:pt x="18" y="2159"/>
                  </a:cubicBezTo>
                  <a:cubicBezTo>
                    <a:pt x="31" y="2204"/>
                    <a:pt x="75" y="2239"/>
                    <a:pt x="118" y="2239"/>
                  </a:cubicBezTo>
                  <a:cubicBezTo>
                    <a:pt x="129" y="2239"/>
                    <a:pt x="139" y="2238"/>
                    <a:pt x="149" y="2234"/>
                  </a:cubicBezTo>
                  <a:cubicBezTo>
                    <a:pt x="670" y="2017"/>
                    <a:pt x="1144" y="1701"/>
                    <a:pt x="1625" y="1371"/>
                  </a:cubicBezTo>
                  <a:lnTo>
                    <a:pt x="1647" y="1353"/>
                  </a:lnTo>
                  <a:lnTo>
                    <a:pt x="1647" y="1353"/>
                  </a:lnTo>
                  <a:cubicBezTo>
                    <a:pt x="1352" y="1830"/>
                    <a:pt x="1138" y="2396"/>
                    <a:pt x="1012" y="3034"/>
                  </a:cubicBezTo>
                  <a:cubicBezTo>
                    <a:pt x="888" y="3661"/>
                    <a:pt x="852" y="4352"/>
                    <a:pt x="903" y="5089"/>
                  </a:cubicBezTo>
                  <a:cubicBezTo>
                    <a:pt x="940" y="5642"/>
                    <a:pt x="1023" y="6194"/>
                    <a:pt x="1148" y="6744"/>
                  </a:cubicBezTo>
                  <a:cubicBezTo>
                    <a:pt x="1410" y="6805"/>
                    <a:pt x="1668" y="6864"/>
                    <a:pt x="1927" y="6933"/>
                  </a:cubicBezTo>
                  <a:cubicBezTo>
                    <a:pt x="2157" y="6991"/>
                    <a:pt x="2460" y="7074"/>
                    <a:pt x="2761" y="7195"/>
                  </a:cubicBezTo>
                  <a:cubicBezTo>
                    <a:pt x="3069" y="7315"/>
                    <a:pt x="3323" y="7443"/>
                    <a:pt x="3540" y="7587"/>
                  </a:cubicBezTo>
                  <a:cubicBezTo>
                    <a:pt x="3795" y="7749"/>
                    <a:pt x="4031" y="7949"/>
                    <a:pt x="4239" y="8171"/>
                  </a:cubicBezTo>
                  <a:cubicBezTo>
                    <a:pt x="4361" y="8305"/>
                    <a:pt x="4466" y="8433"/>
                    <a:pt x="4558" y="8566"/>
                  </a:cubicBezTo>
                  <a:cubicBezTo>
                    <a:pt x="4660" y="8710"/>
                    <a:pt x="4768" y="8861"/>
                    <a:pt x="4857" y="9023"/>
                  </a:cubicBezTo>
                  <a:cubicBezTo>
                    <a:pt x="4924" y="9145"/>
                    <a:pt x="4983" y="9276"/>
                    <a:pt x="5048" y="9448"/>
                  </a:cubicBezTo>
                  <a:cubicBezTo>
                    <a:pt x="5087" y="9542"/>
                    <a:pt x="5127" y="9642"/>
                    <a:pt x="5181" y="9728"/>
                  </a:cubicBezTo>
                  <a:cubicBezTo>
                    <a:pt x="5219" y="9774"/>
                    <a:pt x="5259" y="9817"/>
                    <a:pt x="5302" y="9858"/>
                  </a:cubicBezTo>
                  <a:cubicBezTo>
                    <a:pt x="5377" y="9918"/>
                    <a:pt x="5464" y="9975"/>
                    <a:pt x="5568" y="10030"/>
                  </a:cubicBezTo>
                  <a:cubicBezTo>
                    <a:pt x="5677" y="10074"/>
                    <a:pt x="5790" y="10110"/>
                    <a:pt x="5914" y="10139"/>
                  </a:cubicBezTo>
                  <a:lnTo>
                    <a:pt x="6053" y="10169"/>
                  </a:lnTo>
                  <a:lnTo>
                    <a:pt x="6104" y="10181"/>
                  </a:lnTo>
                  <a:cubicBezTo>
                    <a:pt x="6165" y="10195"/>
                    <a:pt x="6226" y="10211"/>
                    <a:pt x="6287" y="10227"/>
                  </a:cubicBezTo>
                  <a:cubicBezTo>
                    <a:pt x="6434" y="10267"/>
                    <a:pt x="6566" y="10317"/>
                    <a:pt x="6685" y="10382"/>
                  </a:cubicBezTo>
                  <a:cubicBezTo>
                    <a:pt x="6806" y="10446"/>
                    <a:pt x="6918" y="10525"/>
                    <a:pt x="7030" y="10627"/>
                  </a:cubicBezTo>
                  <a:cubicBezTo>
                    <a:pt x="7107" y="10698"/>
                    <a:pt x="7178" y="10765"/>
                    <a:pt x="7241" y="10839"/>
                  </a:cubicBezTo>
                  <a:cubicBezTo>
                    <a:pt x="7176" y="10943"/>
                    <a:pt x="7116" y="11060"/>
                    <a:pt x="7057" y="11205"/>
                  </a:cubicBezTo>
                  <a:cubicBezTo>
                    <a:pt x="7047" y="11234"/>
                    <a:pt x="7034" y="11262"/>
                    <a:pt x="7021" y="11290"/>
                  </a:cubicBezTo>
                  <a:cubicBezTo>
                    <a:pt x="6998" y="11406"/>
                    <a:pt x="6978" y="11525"/>
                    <a:pt x="6964" y="11641"/>
                  </a:cubicBezTo>
                  <a:cubicBezTo>
                    <a:pt x="6937" y="11840"/>
                    <a:pt x="6921" y="12035"/>
                    <a:pt x="6905" y="12235"/>
                  </a:cubicBezTo>
                  <a:cubicBezTo>
                    <a:pt x="6892" y="12373"/>
                    <a:pt x="6882" y="12512"/>
                    <a:pt x="6868" y="12651"/>
                  </a:cubicBezTo>
                  <a:cubicBezTo>
                    <a:pt x="6835" y="12933"/>
                    <a:pt x="6784" y="13262"/>
                    <a:pt x="6664" y="13579"/>
                  </a:cubicBezTo>
                  <a:cubicBezTo>
                    <a:pt x="6606" y="13724"/>
                    <a:pt x="6532" y="13859"/>
                    <a:pt x="6447" y="13983"/>
                  </a:cubicBezTo>
                  <a:cubicBezTo>
                    <a:pt x="6430" y="14006"/>
                    <a:pt x="6409" y="14031"/>
                    <a:pt x="6389" y="14054"/>
                  </a:cubicBezTo>
                  <a:cubicBezTo>
                    <a:pt x="6783" y="14257"/>
                    <a:pt x="7185" y="14408"/>
                    <a:pt x="7590" y="14504"/>
                  </a:cubicBezTo>
                  <a:cubicBezTo>
                    <a:pt x="7928" y="14584"/>
                    <a:pt x="8277" y="14626"/>
                    <a:pt x="8629" y="14626"/>
                  </a:cubicBezTo>
                  <a:cubicBezTo>
                    <a:pt x="8989" y="14626"/>
                    <a:pt x="9351" y="14583"/>
                    <a:pt x="9706" y="14498"/>
                  </a:cubicBezTo>
                  <a:cubicBezTo>
                    <a:pt x="10017" y="14425"/>
                    <a:pt x="10352" y="14297"/>
                    <a:pt x="10727" y="14113"/>
                  </a:cubicBezTo>
                  <a:cubicBezTo>
                    <a:pt x="11030" y="13965"/>
                    <a:pt x="11333" y="13776"/>
                    <a:pt x="11656" y="13539"/>
                  </a:cubicBezTo>
                  <a:cubicBezTo>
                    <a:pt x="11971" y="13308"/>
                    <a:pt x="12270" y="13048"/>
                    <a:pt x="12547" y="12768"/>
                  </a:cubicBezTo>
                  <a:cubicBezTo>
                    <a:pt x="12712" y="12602"/>
                    <a:pt x="12874" y="12421"/>
                    <a:pt x="13039" y="12220"/>
                  </a:cubicBezTo>
                  <a:cubicBezTo>
                    <a:pt x="13002" y="12008"/>
                    <a:pt x="12953" y="11789"/>
                    <a:pt x="12897" y="11567"/>
                  </a:cubicBezTo>
                  <a:lnTo>
                    <a:pt x="12899" y="11564"/>
                  </a:lnTo>
                  <a:cubicBezTo>
                    <a:pt x="12902" y="11564"/>
                    <a:pt x="12906" y="11568"/>
                    <a:pt x="12906" y="11568"/>
                  </a:cubicBezTo>
                  <a:cubicBezTo>
                    <a:pt x="13006" y="11736"/>
                    <a:pt x="13095" y="11899"/>
                    <a:pt x="13169" y="12059"/>
                  </a:cubicBezTo>
                  <a:cubicBezTo>
                    <a:pt x="13215" y="11999"/>
                    <a:pt x="13263" y="11937"/>
                    <a:pt x="13312" y="11873"/>
                  </a:cubicBezTo>
                  <a:cubicBezTo>
                    <a:pt x="13766" y="11268"/>
                    <a:pt x="14102" y="10633"/>
                    <a:pt x="14311" y="9984"/>
                  </a:cubicBezTo>
                  <a:cubicBezTo>
                    <a:pt x="14497" y="9401"/>
                    <a:pt x="14563" y="8759"/>
                    <a:pt x="14503" y="8128"/>
                  </a:cubicBezTo>
                  <a:cubicBezTo>
                    <a:pt x="14441" y="7511"/>
                    <a:pt x="14266" y="6909"/>
                    <a:pt x="13979" y="6346"/>
                  </a:cubicBezTo>
                  <a:cubicBezTo>
                    <a:pt x="13855" y="6103"/>
                    <a:pt x="13696" y="5858"/>
                    <a:pt x="13479" y="5575"/>
                  </a:cubicBezTo>
                  <a:cubicBezTo>
                    <a:pt x="13302" y="5348"/>
                    <a:pt x="13097" y="5135"/>
                    <a:pt x="12868" y="4947"/>
                  </a:cubicBezTo>
                  <a:cubicBezTo>
                    <a:pt x="12383" y="4539"/>
                    <a:pt x="11831" y="4252"/>
                    <a:pt x="11228" y="4091"/>
                  </a:cubicBezTo>
                  <a:cubicBezTo>
                    <a:pt x="10889" y="3999"/>
                    <a:pt x="10499" y="3947"/>
                    <a:pt x="10039" y="3929"/>
                  </a:cubicBezTo>
                  <a:cubicBezTo>
                    <a:pt x="9960" y="3926"/>
                    <a:pt x="9881" y="3926"/>
                    <a:pt x="9802" y="3926"/>
                  </a:cubicBezTo>
                  <a:lnTo>
                    <a:pt x="9638" y="3927"/>
                  </a:lnTo>
                  <a:lnTo>
                    <a:pt x="9548" y="3929"/>
                  </a:lnTo>
                  <a:cubicBezTo>
                    <a:pt x="9497" y="3929"/>
                    <a:pt x="9447" y="3927"/>
                    <a:pt x="9398" y="3923"/>
                  </a:cubicBezTo>
                  <a:cubicBezTo>
                    <a:pt x="9375" y="3920"/>
                    <a:pt x="9354" y="3913"/>
                    <a:pt x="9332" y="3906"/>
                  </a:cubicBezTo>
                  <a:cubicBezTo>
                    <a:pt x="9301" y="3884"/>
                    <a:pt x="9291" y="3873"/>
                    <a:pt x="9282" y="3863"/>
                  </a:cubicBezTo>
                  <a:cubicBezTo>
                    <a:pt x="9236" y="3801"/>
                    <a:pt x="9206" y="3735"/>
                    <a:pt x="9184" y="3684"/>
                  </a:cubicBezTo>
                  <a:cubicBezTo>
                    <a:pt x="9100" y="3482"/>
                    <a:pt x="9026" y="3272"/>
                    <a:pt x="8956" y="3068"/>
                  </a:cubicBezTo>
                  <a:cubicBezTo>
                    <a:pt x="8910" y="2930"/>
                    <a:pt x="8861" y="2794"/>
                    <a:pt x="8810" y="2657"/>
                  </a:cubicBezTo>
                  <a:cubicBezTo>
                    <a:pt x="8708" y="2392"/>
                    <a:pt x="8611" y="2145"/>
                    <a:pt x="8446" y="1946"/>
                  </a:cubicBezTo>
                  <a:cubicBezTo>
                    <a:pt x="8348" y="1832"/>
                    <a:pt x="8208" y="1768"/>
                    <a:pt x="8028" y="1760"/>
                  </a:cubicBezTo>
                  <a:lnTo>
                    <a:pt x="7972" y="1758"/>
                  </a:lnTo>
                  <a:lnTo>
                    <a:pt x="7882" y="1760"/>
                  </a:lnTo>
                  <a:lnTo>
                    <a:pt x="7820" y="1761"/>
                  </a:lnTo>
                  <a:lnTo>
                    <a:pt x="7817" y="1761"/>
                  </a:lnTo>
                  <a:cubicBezTo>
                    <a:pt x="7702" y="1761"/>
                    <a:pt x="7610" y="1757"/>
                    <a:pt x="7523" y="1745"/>
                  </a:cubicBezTo>
                  <a:cubicBezTo>
                    <a:pt x="7323" y="1715"/>
                    <a:pt x="7120" y="1653"/>
                    <a:pt x="6863" y="1550"/>
                  </a:cubicBezTo>
                  <a:cubicBezTo>
                    <a:pt x="6690" y="1474"/>
                    <a:pt x="6550" y="1398"/>
                    <a:pt x="6428" y="1309"/>
                  </a:cubicBezTo>
                  <a:cubicBezTo>
                    <a:pt x="6247" y="1161"/>
                    <a:pt x="6098" y="990"/>
                    <a:pt x="5954" y="825"/>
                  </a:cubicBezTo>
                  <a:lnTo>
                    <a:pt x="5924" y="789"/>
                  </a:lnTo>
                  <a:cubicBezTo>
                    <a:pt x="5727" y="560"/>
                    <a:pt x="5558" y="407"/>
                    <a:pt x="5377" y="289"/>
                  </a:cubicBezTo>
                  <a:cubicBezTo>
                    <a:pt x="5150" y="144"/>
                    <a:pt x="4870" y="55"/>
                    <a:pt x="4518" y="15"/>
                  </a:cubicBezTo>
                  <a:cubicBezTo>
                    <a:pt x="4430" y="5"/>
                    <a:pt x="4343" y="0"/>
                    <a:pt x="4255" y="0"/>
                  </a:cubicBezTo>
                  <a:cubicBezTo>
                    <a:pt x="4245" y="0"/>
                    <a:pt x="4235" y="0"/>
                    <a:pt x="4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1" name="Google Shape;731;p4"/>
            <p:cNvSpPr/>
            <p:nvPr/>
          </p:nvSpPr>
          <p:spPr>
            <a:xfrm rot="10800000">
              <a:off x="7366393" y="400408"/>
              <a:ext cx="152501" cy="117947"/>
            </a:xfrm>
            <a:custGeom>
              <a:avLst/>
              <a:gdLst/>
              <a:ahLst/>
              <a:cxnLst/>
              <a:rect l="l" t="t" r="r" b="b"/>
              <a:pathLst>
                <a:path w="3875" h="2997" extrusionOk="0">
                  <a:moveTo>
                    <a:pt x="3875" y="2122"/>
                  </a:moveTo>
                  <a:cubicBezTo>
                    <a:pt x="3874" y="2125"/>
                    <a:pt x="3873" y="2127"/>
                    <a:pt x="3872" y="2130"/>
                  </a:cubicBezTo>
                  <a:lnTo>
                    <a:pt x="3872" y="2130"/>
                  </a:lnTo>
                  <a:cubicBezTo>
                    <a:pt x="3873" y="2128"/>
                    <a:pt x="3874" y="2125"/>
                    <a:pt x="3875" y="2122"/>
                  </a:cubicBezTo>
                  <a:close/>
                  <a:moveTo>
                    <a:pt x="1" y="0"/>
                  </a:moveTo>
                  <a:lnTo>
                    <a:pt x="1" y="0"/>
                  </a:lnTo>
                  <a:cubicBezTo>
                    <a:pt x="40" y="59"/>
                    <a:pt x="78" y="117"/>
                    <a:pt x="119" y="173"/>
                  </a:cubicBezTo>
                  <a:cubicBezTo>
                    <a:pt x="542" y="783"/>
                    <a:pt x="966" y="1316"/>
                    <a:pt x="1416" y="1800"/>
                  </a:cubicBezTo>
                  <a:cubicBezTo>
                    <a:pt x="1835" y="2254"/>
                    <a:pt x="2282" y="2656"/>
                    <a:pt x="2747" y="2996"/>
                  </a:cubicBezTo>
                  <a:cubicBezTo>
                    <a:pt x="2799" y="2978"/>
                    <a:pt x="2853" y="2958"/>
                    <a:pt x="2914" y="2936"/>
                  </a:cubicBezTo>
                  <a:lnTo>
                    <a:pt x="2952" y="2923"/>
                  </a:lnTo>
                  <a:cubicBezTo>
                    <a:pt x="3041" y="2893"/>
                    <a:pt x="3129" y="2861"/>
                    <a:pt x="3215" y="2826"/>
                  </a:cubicBezTo>
                  <a:cubicBezTo>
                    <a:pt x="3322" y="2780"/>
                    <a:pt x="3413" y="2729"/>
                    <a:pt x="3492" y="2673"/>
                  </a:cubicBezTo>
                  <a:cubicBezTo>
                    <a:pt x="3559" y="2622"/>
                    <a:pt x="3622" y="2558"/>
                    <a:pt x="3682" y="2487"/>
                  </a:cubicBezTo>
                  <a:cubicBezTo>
                    <a:pt x="3745" y="2398"/>
                    <a:pt x="3797" y="2301"/>
                    <a:pt x="3852" y="2186"/>
                  </a:cubicBezTo>
                  <a:cubicBezTo>
                    <a:pt x="3858" y="2168"/>
                    <a:pt x="3865" y="2149"/>
                    <a:pt x="3872" y="2130"/>
                  </a:cubicBezTo>
                  <a:lnTo>
                    <a:pt x="3872" y="2130"/>
                  </a:lnTo>
                  <a:cubicBezTo>
                    <a:pt x="3869" y="2137"/>
                    <a:pt x="3864" y="2143"/>
                    <a:pt x="3860" y="2151"/>
                  </a:cubicBezTo>
                  <a:cubicBezTo>
                    <a:pt x="3864" y="2040"/>
                    <a:pt x="3859" y="1928"/>
                    <a:pt x="3852" y="1817"/>
                  </a:cubicBezTo>
                  <a:cubicBezTo>
                    <a:pt x="3831" y="1553"/>
                    <a:pt x="3765" y="1287"/>
                    <a:pt x="3658" y="1030"/>
                  </a:cubicBezTo>
                  <a:cubicBezTo>
                    <a:pt x="3603" y="911"/>
                    <a:pt x="3537" y="796"/>
                    <a:pt x="3455" y="691"/>
                  </a:cubicBezTo>
                  <a:cubicBezTo>
                    <a:pt x="3386" y="599"/>
                    <a:pt x="3297" y="513"/>
                    <a:pt x="3179" y="426"/>
                  </a:cubicBezTo>
                  <a:cubicBezTo>
                    <a:pt x="3100" y="367"/>
                    <a:pt x="3011" y="316"/>
                    <a:pt x="2885" y="262"/>
                  </a:cubicBezTo>
                  <a:cubicBezTo>
                    <a:pt x="2781" y="219"/>
                    <a:pt x="2665" y="187"/>
                    <a:pt x="2529" y="164"/>
                  </a:cubicBezTo>
                  <a:cubicBezTo>
                    <a:pt x="2343" y="128"/>
                    <a:pt x="2145" y="114"/>
                    <a:pt x="1885" y="114"/>
                  </a:cubicBezTo>
                  <a:lnTo>
                    <a:pt x="1775" y="115"/>
                  </a:lnTo>
                  <a:cubicBezTo>
                    <a:pt x="1654" y="117"/>
                    <a:pt x="1533" y="122"/>
                    <a:pt x="1416" y="125"/>
                  </a:cubicBezTo>
                  <a:cubicBezTo>
                    <a:pt x="1255" y="133"/>
                    <a:pt x="1092" y="138"/>
                    <a:pt x="932" y="138"/>
                  </a:cubicBezTo>
                  <a:cubicBezTo>
                    <a:pt x="693" y="138"/>
                    <a:pt x="498" y="124"/>
                    <a:pt x="314" y="94"/>
                  </a:cubicBezTo>
                  <a:cubicBezTo>
                    <a:pt x="205" y="71"/>
                    <a:pt x="98" y="39"/>
                    <a:pt x="1" y="0"/>
                  </a:cubicBezTo>
                  <a:close/>
                </a:path>
              </a:pathLst>
            </a:custGeom>
            <a:solidFill>
              <a:srgbClr val="EC6A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2" name="Google Shape;732;p4"/>
            <p:cNvSpPr/>
            <p:nvPr/>
          </p:nvSpPr>
          <p:spPr>
            <a:xfrm rot="10800000">
              <a:off x="7255098" y="491909"/>
              <a:ext cx="40181" cy="237232"/>
            </a:xfrm>
            <a:custGeom>
              <a:avLst/>
              <a:gdLst/>
              <a:ahLst/>
              <a:cxnLst/>
              <a:rect l="l" t="t" r="r" b="b"/>
              <a:pathLst>
                <a:path w="1021" h="6028" extrusionOk="0">
                  <a:moveTo>
                    <a:pt x="455" y="4090"/>
                  </a:moveTo>
                  <a:cubicBezTo>
                    <a:pt x="452" y="4104"/>
                    <a:pt x="450" y="4119"/>
                    <a:pt x="449" y="4133"/>
                  </a:cubicBezTo>
                  <a:lnTo>
                    <a:pt x="449" y="4133"/>
                  </a:lnTo>
                  <a:cubicBezTo>
                    <a:pt x="451" y="4118"/>
                    <a:pt x="453" y="4104"/>
                    <a:pt x="455" y="4090"/>
                  </a:cubicBezTo>
                  <a:close/>
                  <a:moveTo>
                    <a:pt x="651" y="0"/>
                  </a:moveTo>
                  <a:cubicBezTo>
                    <a:pt x="593" y="0"/>
                    <a:pt x="528" y="26"/>
                    <a:pt x="483" y="72"/>
                  </a:cubicBezTo>
                  <a:cubicBezTo>
                    <a:pt x="442" y="114"/>
                    <a:pt x="404" y="184"/>
                    <a:pt x="412" y="245"/>
                  </a:cubicBezTo>
                  <a:cubicBezTo>
                    <a:pt x="472" y="889"/>
                    <a:pt x="532" y="1533"/>
                    <a:pt x="547" y="2179"/>
                  </a:cubicBezTo>
                  <a:cubicBezTo>
                    <a:pt x="562" y="2834"/>
                    <a:pt x="535" y="3493"/>
                    <a:pt x="447" y="4144"/>
                  </a:cubicBezTo>
                  <a:cubicBezTo>
                    <a:pt x="448" y="4140"/>
                    <a:pt x="448" y="4137"/>
                    <a:pt x="449" y="4133"/>
                  </a:cubicBezTo>
                  <a:lnTo>
                    <a:pt x="449" y="4133"/>
                  </a:lnTo>
                  <a:cubicBezTo>
                    <a:pt x="410" y="4407"/>
                    <a:pt x="365" y="4683"/>
                    <a:pt x="302" y="4954"/>
                  </a:cubicBezTo>
                  <a:cubicBezTo>
                    <a:pt x="233" y="5249"/>
                    <a:pt x="144" y="5543"/>
                    <a:pt x="32" y="5825"/>
                  </a:cubicBezTo>
                  <a:cubicBezTo>
                    <a:pt x="1" y="5906"/>
                    <a:pt x="67" y="6003"/>
                    <a:pt x="144" y="6023"/>
                  </a:cubicBezTo>
                  <a:cubicBezTo>
                    <a:pt x="158" y="6026"/>
                    <a:pt x="172" y="6028"/>
                    <a:pt x="187" y="6028"/>
                  </a:cubicBezTo>
                  <a:cubicBezTo>
                    <a:pt x="215" y="6028"/>
                    <a:pt x="243" y="6021"/>
                    <a:pt x="268" y="6007"/>
                  </a:cubicBezTo>
                  <a:cubicBezTo>
                    <a:pt x="308" y="5983"/>
                    <a:pt x="325" y="5951"/>
                    <a:pt x="341" y="5911"/>
                  </a:cubicBezTo>
                  <a:cubicBezTo>
                    <a:pt x="519" y="5478"/>
                    <a:pt x="664" y="5035"/>
                    <a:pt x="769" y="4579"/>
                  </a:cubicBezTo>
                  <a:cubicBezTo>
                    <a:pt x="880" y="4100"/>
                    <a:pt x="942" y="3606"/>
                    <a:pt x="979" y="3117"/>
                  </a:cubicBezTo>
                  <a:cubicBezTo>
                    <a:pt x="1015" y="2642"/>
                    <a:pt x="1021" y="2165"/>
                    <a:pt x="1006" y="1687"/>
                  </a:cubicBezTo>
                  <a:cubicBezTo>
                    <a:pt x="993" y="1205"/>
                    <a:pt x="957" y="723"/>
                    <a:pt x="898" y="245"/>
                  </a:cubicBezTo>
                  <a:cubicBezTo>
                    <a:pt x="890" y="179"/>
                    <a:pt x="877" y="123"/>
                    <a:pt x="827" y="72"/>
                  </a:cubicBezTo>
                  <a:cubicBezTo>
                    <a:pt x="779" y="26"/>
                    <a:pt x="716" y="0"/>
                    <a:pt x="6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3" name="Google Shape;733;p4"/>
            <p:cNvSpPr/>
            <p:nvPr/>
          </p:nvSpPr>
          <p:spPr>
            <a:xfrm rot="10800000">
              <a:off x="7246597" y="520598"/>
              <a:ext cx="34160" cy="190242"/>
            </a:xfrm>
            <a:custGeom>
              <a:avLst/>
              <a:gdLst/>
              <a:ahLst/>
              <a:cxnLst/>
              <a:rect l="l" t="t" r="r" b="b"/>
              <a:pathLst>
                <a:path w="868" h="4834" extrusionOk="0">
                  <a:moveTo>
                    <a:pt x="36" y="4617"/>
                  </a:moveTo>
                  <a:cubicBezTo>
                    <a:pt x="34" y="4621"/>
                    <a:pt x="32" y="4626"/>
                    <a:pt x="30" y="4631"/>
                  </a:cubicBezTo>
                  <a:cubicBezTo>
                    <a:pt x="32" y="4626"/>
                    <a:pt x="34" y="4622"/>
                    <a:pt x="36" y="4617"/>
                  </a:cubicBezTo>
                  <a:close/>
                  <a:moveTo>
                    <a:pt x="687" y="1"/>
                  </a:moveTo>
                  <a:cubicBezTo>
                    <a:pt x="616" y="2"/>
                    <a:pt x="545" y="67"/>
                    <a:pt x="547" y="143"/>
                  </a:cubicBezTo>
                  <a:cubicBezTo>
                    <a:pt x="581" y="1079"/>
                    <a:pt x="597" y="2020"/>
                    <a:pt x="473" y="2951"/>
                  </a:cubicBezTo>
                  <a:lnTo>
                    <a:pt x="473" y="2951"/>
                  </a:lnTo>
                  <a:cubicBezTo>
                    <a:pt x="474" y="2942"/>
                    <a:pt x="475" y="2933"/>
                    <a:pt x="476" y="2924"/>
                  </a:cubicBezTo>
                  <a:lnTo>
                    <a:pt x="476" y="2924"/>
                  </a:lnTo>
                  <a:cubicBezTo>
                    <a:pt x="397" y="3504"/>
                    <a:pt x="261" y="4075"/>
                    <a:pt x="36" y="4617"/>
                  </a:cubicBezTo>
                  <a:lnTo>
                    <a:pt x="36" y="4617"/>
                  </a:lnTo>
                  <a:cubicBezTo>
                    <a:pt x="38" y="4612"/>
                    <a:pt x="40" y="4607"/>
                    <a:pt x="43" y="4603"/>
                  </a:cubicBezTo>
                  <a:lnTo>
                    <a:pt x="43" y="4603"/>
                  </a:lnTo>
                  <a:cubicBezTo>
                    <a:pt x="35" y="4617"/>
                    <a:pt x="30" y="4633"/>
                    <a:pt x="22" y="4647"/>
                  </a:cubicBezTo>
                  <a:cubicBezTo>
                    <a:pt x="10" y="4680"/>
                    <a:pt x="1" y="4709"/>
                    <a:pt x="10" y="4742"/>
                  </a:cubicBezTo>
                  <a:cubicBezTo>
                    <a:pt x="20" y="4774"/>
                    <a:pt x="38" y="4799"/>
                    <a:pt x="66" y="4817"/>
                  </a:cubicBezTo>
                  <a:cubicBezTo>
                    <a:pt x="84" y="4828"/>
                    <a:pt x="106" y="4834"/>
                    <a:pt x="127" y="4834"/>
                  </a:cubicBezTo>
                  <a:cubicBezTo>
                    <a:pt x="138" y="4834"/>
                    <a:pt x="150" y="4832"/>
                    <a:pt x="160" y="4828"/>
                  </a:cubicBezTo>
                  <a:cubicBezTo>
                    <a:pt x="189" y="4821"/>
                    <a:pt x="222" y="4798"/>
                    <a:pt x="235" y="4771"/>
                  </a:cubicBezTo>
                  <a:cubicBezTo>
                    <a:pt x="310" y="4597"/>
                    <a:pt x="380" y="4419"/>
                    <a:pt x="440" y="4239"/>
                  </a:cubicBezTo>
                  <a:cubicBezTo>
                    <a:pt x="504" y="4053"/>
                    <a:pt x="554" y="3863"/>
                    <a:pt x="601" y="3672"/>
                  </a:cubicBezTo>
                  <a:cubicBezTo>
                    <a:pt x="690" y="3291"/>
                    <a:pt x="746" y="2902"/>
                    <a:pt x="788" y="2513"/>
                  </a:cubicBezTo>
                  <a:cubicBezTo>
                    <a:pt x="867" y="1726"/>
                    <a:pt x="857" y="932"/>
                    <a:pt x="827" y="142"/>
                  </a:cubicBezTo>
                  <a:cubicBezTo>
                    <a:pt x="824" y="65"/>
                    <a:pt x="764" y="1"/>
                    <a:pt x="6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4" name="Google Shape;734;p4"/>
            <p:cNvSpPr/>
            <p:nvPr/>
          </p:nvSpPr>
          <p:spPr>
            <a:xfrm rot="10800000">
              <a:off x="7233217" y="509815"/>
              <a:ext cx="45022" cy="153642"/>
            </a:xfrm>
            <a:custGeom>
              <a:avLst/>
              <a:gdLst/>
              <a:ahLst/>
              <a:cxnLst/>
              <a:rect l="l" t="t" r="r" b="b"/>
              <a:pathLst>
                <a:path w="1144" h="3904" extrusionOk="0">
                  <a:moveTo>
                    <a:pt x="812" y="901"/>
                  </a:moveTo>
                  <a:cubicBezTo>
                    <a:pt x="812" y="902"/>
                    <a:pt x="811" y="902"/>
                    <a:pt x="811" y="903"/>
                  </a:cubicBezTo>
                  <a:lnTo>
                    <a:pt x="811" y="903"/>
                  </a:lnTo>
                  <a:cubicBezTo>
                    <a:pt x="811" y="902"/>
                    <a:pt x="812" y="902"/>
                    <a:pt x="812" y="901"/>
                  </a:cubicBezTo>
                  <a:close/>
                  <a:moveTo>
                    <a:pt x="974" y="0"/>
                  </a:moveTo>
                  <a:cubicBezTo>
                    <a:pt x="898" y="2"/>
                    <a:pt x="839" y="68"/>
                    <a:pt x="839" y="144"/>
                  </a:cubicBezTo>
                  <a:cubicBezTo>
                    <a:pt x="846" y="407"/>
                    <a:pt x="833" y="671"/>
                    <a:pt x="809" y="934"/>
                  </a:cubicBezTo>
                  <a:lnTo>
                    <a:pt x="809" y="934"/>
                  </a:lnTo>
                  <a:cubicBezTo>
                    <a:pt x="810" y="924"/>
                    <a:pt x="810" y="913"/>
                    <a:pt x="811" y="903"/>
                  </a:cubicBezTo>
                  <a:lnTo>
                    <a:pt x="811" y="903"/>
                  </a:lnTo>
                  <a:cubicBezTo>
                    <a:pt x="737" y="1621"/>
                    <a:pt x="553" y="2322"/>
                    <a:pt x="296" y="2997"/>
                  </a:cubicBezTo>
                  <a:cubicBezTo>
                    <a:pt x="214" y="3206"/>
                    <a:pt x="124" y="3412"/>
                    <a:pt x="30" y="3616"/>
                  </a:cubicBezTo>
                  <a:cubicBezTo>
                    <a:pt x="9" y="3666"/>
                    <a:pt x="0" y="3715"/>
                    <a:pt x="14" y="3765"/>
                  </a:cubicBezTo>
                  <a:cubicBezTo>
                    <a:pt x="29" y="3814"/>
                    <a:pt x="63" y="3854"/>
                    <a:pt x="106" y="3880"/>
                  </a:cubicBezTo>
                  <a:cubicBezTo>
                    <a:pt x="135" y="3895"/>
                    <a:pt x="169" y="3903"/>
                    <a:pt x="203" y="3903"/>
                  </a:cubicBezTo>
                  <a:cubicBezTo>
                    <a:pt x="221" y="3903"/>
                    <a:pt x="239" y="3901"/>
                    <a:pt x="256" y="3896"/>
                  </a:cubicBezTo>
                  <a:cubicBezTo>
                    <a:pt x="300" y="3883"/>
                    <a:pt x="351" y="3847"/>
                    <a:pt x="368" y="3804"/>
                  </a:cubicBezTo>
                  <a:cubicBezTo>
                    <a:pt x="609" y="3232"/>
                    <a:pt x="799" y="2636"/>
                    <a:pt x="935" y="2027"/>
                  </a:cubicBezTo>
                  <a:cubicBezTo>
                    <a:pt x="1074" y="1409"/>
                    <a:pt x="1143" y="770"/>
                    <a:pt x="1115" y="137"/>
                  </a:cubicBezTo>
                  <a:cubicBezTo>
                    <a:pt x="1112" y="62"/>
                    <a:pt x="1050" y="2"/>
                    <a:pt x="977" y="2"/>
                  </a:cubicBezTo>
                  <a:cubicBezTo>
                    <a:pt x="978" y="0"/>
                    <a:pt x="975" y="0"/>
                    <a:pt x="9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5" name="Google Shape;735;p4"/>
            <p:cNvSpPr/>
            <p:nvPr/>
          </p:nvSpPr>
          <p:spPr>
            <a:xfrm rot="10800000">
              <a:off x="7200198" y="472782"/>
              <a:ext cx="86187" cy="231486"/>
            </a:xfrm>
            <a:custGeom>
              <a:avLst/>
              <a:gdLst/>
              <a:ahLst/>
              <a:cxnLst/>
              <a:rect l="l" t="t" r="r" b="b"/>
              <a:pathLst>
                <a:path w="2190" h="5882" extrusionOk="0">
                  <a:moveTo>
                    <a:pt x="1823" y="723"/>
                  </a:moveTo>
                  <a:lnTo>
                    <a:pt x="1823" y="723"/>
                  </a:lnTo>
                  <a:cubicBezTo>
                    <a:pt x="1823" y="723"/>
                    <a:pt x="1823" y="723"/>
                    <a:pt x="1823" y="723"/>
                  </a:cubicBezTo>
                  <a:cubicBezTo>
                    <a:pt x="1823" y="723"/>
                    <a:pt x="1823" y="723"/>
                    <a:pt x="1823" y="723"/>
                  </a:cubicBezTo>
                  <a:close/>
                  <a:moveTo>
                    <a:pt x="2024" y="0"/>
                  </a:moveTo>
                  <a:cubicBezTo>
                    <a:pt x="2023" y="3"/>
                    <a:pt x="2021" y="3"/>
                    <a:pt x="2018" y="3"/>
                  </a:cubicBezTo>
                  <a:cubicBezTo>
                    <a:pt x="1925" y="5"/>
                    <a:pt x="1865" y="82"/>
                    <a:pt x="1860" y="170"/>
                  </a:cubicBezTo>
                  <a:cubicBezTo>
                    <a:pt x="1853" y="355"/>
                    <a:pt x="1842" y="537"/>
                    <a:pt x="1823" y="722"/>
                  </a:cubicBezTo>
                  <a:lnTo>
                    <a:pt x="1823" y="722"/>
                  </a:lnTo>
                  <a:cubicBezTo>
                    <a:pt x="1824" y="710"/>
                    <a:pt x="1827" y="695"/>
                    <a:pt x="1828" y="682"/>
                  </a:cubicBezTo>
                  <a:lnTo>
                    <a:pt x="1828" y="682"/>
                  </a:lnTo>
                  <a:cubicBezTo>
                    <a:pt x="1729" y="1600"/>
                    <a:pt x="1492" y="2493"/>
                    <a:pt x="1160" y="3355"/>
                  </a:cubicBezTo>
                  <a:lnTo>
                    <a:pt x="1160" y="3355"/>
                  </a:lnTo>
                  <a:cubicBezTo>
                    <a:pt x="1009" y="3735"/>
                    <a:pt x="843" y="4106"/>
                    <a:pt x="661" y="4473"/>
                  </a:cubicBezTo>
                  <a:cubicBezTo>
                    <a:pt x="474" y="4848"/>
                    <a:pt x="269" y="5213"/>
                    <a:pt x="58" y="5573"/>
                  </a:cubicBezTo>
                  <a:cubicBezTo>
                    <a:pt x="0" y="5672"/>
                    <a:pt x="42" y="5803"/>
                    <a:pt x="141" y="5856"/>
                  </a:cubicBezTo>
                  <a:cubicBezTo>
                    <a:pt x="172" y="5873"/>
                    <a:pt x="206" y="5881"/>
                    <a:pt x="239" y="5881"/>
                  </a:cubicBezTo>
                  <a:cubicBezTo>
                    <a:pt x="313" y="5881"/>
                    <a:pt x="384" y="5842"/>
                    <a:pt x="424" y="5774"/>
                  </a:cubicBezTo>
                  <a:cubicBezTo>
                    <a:pt x="921" y="4917"/>
                    <a:pt x="1336" y="4006"/>
                    <a:pt x="1652" y="3065"/>
                  </a:cubicBezTo>
                  <a:cubicBezTo>
                    <a:pt x="1967" y="2126"/>
                    <a:pt x="2156" y="1147"/>
                    <a:pt x="2188" y="157"/>
                  </a:cubicBezTo>
                  <a:cubicBezTo>
                    <a:pt x="2189" y="71"/>
                    <a:pt x="2106" y="0"/>
                    <a:pt x="20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6" name="Google Shape;736;p4"/>
            <p:cNvSpPr/>
            <p:nvPr/>
          </p:nvSpPr>
          <p:spPr>
            <a:xfrm rot="10800000">
              <a:off x="7182646" y="468728"/>
              <a:ext cx="93389" cy="232273"/>
            </a:xfrm>
            <a:custGeom>
              <a:avLst/>
              <a:gdLst/>
              <a:ahLst/>
              <a:cxnLst/>
              <a:rect l="l" t="t" r="r" b="b"/>
              <a:pathLst>
                <a:path w="2373" h="5902" extrusionOk="0">
                  <a:moveTo>
                    <a:pt x="997" y="3343"/>
                  </a:moveTo>
                  <a:lnTo>
                    <a:pt x="997" y="3343"/>
                  </a:lnTo>
                  <a:cubicBezTo>
                    <a:pt x="996" y="3346"/>
                    <a:pt x="995" y="3349"/>
                    <a:pt x="993" y="3352"/>
                  </a:cubicBezTo>
                  <a:lnTo>
                    <a:pt x="993" y="3352"/>
                  </a:lnTo>
                  <a:cubicBezTo>
                    <a:pt x="995" y="3349"/>
                    <a:pt x="996" y="3346"/>
                    <a:pt x="997" y="3343"/>
                  </a:cubicBezTo>
                  <a:close/>
                  <a:moveTo>
                    <a:pt x="2264" y="1"/>
                  </a:moveTo>
                  <a:cubicBezTo>
                    <a:pt x="2221" y="2"/>
                    <a:pt x="2186" y="35"/>
                    <a:pt x="2170" y="75"/>
                  </a:cubicBezTo>
                  <a:cubicBezTo>
                    <a:pt x="1796" y="1178"/>
                    <a:pt x="1408" y="2277"/>
                    <a:pt x="990" y="3365"/>
                  </a:cubicBezTo>
                  <a:cubicBezTo>
                    <a:pt x="991" y="3360"/>
                    <a:pt x="992" y="3356"/>
                    <a:pt x="993" y="3352"/>
                  </a:cubicBezTo>
                  <a:lnTo>
                    <a:pt x="993" y="3352"/>
                  </a:lnTo>
                  <a:cubicBezTo>
                    <a:pt x="689" y="4138"/>
                    <a:pt x="367" y="4916"/>
                    <a:pt x="23" y="5687"/>
                  </a:cubicBezTo>
                  <a:cubicBezTo>
                    <a:pt x="7" y="5723"/>
                    <a:pt x="0" y="5759"/>
                    <a:pt x="12" y="5799"/>
                  </a:cubicBezTo>
                  <a:cubicBezTo>
                    <a:pt x="23" y="5835"/>
                    <a:pt x="48" y="5867"/>
                    <a:pt x="81" y="5884"/>
                  </a:cubicBezTo>
                  <a:cubicBezTo>
                    <a:pt x="103" y="5896"/>
                    <a:pt x="128" y="5902"/>
                    <a:pt x="152" y="5902"/>
                  </a:cubicBezTo>
                  <a:cubicBezTo>
                    <a:pt x="166" y="5902"/>
                    <a:pt x="179" y="5900"/>
                    <a:pt x="191" y="5897"/>
                  </a:cubicBezTo>
                  <a:cubicBezTo>
                    <a:pt x="226" y="5885"/>
                    <a:pt x="263" y="5861"/>
                    <a:pt x="277" y="5826"/>
                  </a:cubicBezTo>
                  <a:cubicBezTo>
                    <a:pt x="677" y="4907"/>
                    <a:pt x="1036" y="3972"/>
                    <a:pt x="1373" y="3030"/>
                  </a:cubicBezTo>
                  <a:cubicBezTo>
                    <a:pt x="1719" y="2065"/>
                    <a:pt x="2040" y="1092"/>
                    <a:pt x="2357" y="118"/>
                  </a:cubicBezTo>
                  <a:cubicBezTo>
                    <a:pt x="2373" y="68"/>
                    <a:pt x="2334" y="15"/>
                    <a:pt x="2287" y="4"/>
                  </a:cubicBezTo>
                  <a:cubicBezTo>
                    <a:pt x="2280" y="2"/>
                    <a:pt x="2271" y="1"/>
                    <a:pt x="22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7" name="Google Shape;737;p4"/>
            <p:cNvSpPr/>
            <p:nvPr/>
          </p:nvSpPr>
          <p:spPr>
            <a:xfrm rot="10800000">
              <a:off x="7202677" y="484588"/>
              <a:ext cx="71390" cy="216571"/>
            </a:xfrm>
            <a:custGeom>
              <a:avLst/>
              <a:gdLst/>
              <a:ahLst/>
              <a:cxnLst/>
              <a:rect l="l" t="t" r="r" b="b"/>
              <a:pathLst>
                <a:path w="1814" h="5503" extrusionOk="0">
                  <a:moveTo>
                    <a:pt x="1731" y="0"/>
                  </a:moveTo>
                  <a:cubicBezTo>
                    <a:pt x="1699" y="0"/>
                    <a:pt x="1673" y="23"/>
                    <a:pt x="1665" y="54"/>
                  </a:cubicBezTo>
                  <a:cubicBezTo>
                    <a:pt x="1540" y="499"/>
                    <a:pt x="1408" y="941"/>
                    <a:pt x="1277" y="1384"/>
                  </a:cubicBezTo>
                  <a:cubicBezTo>
                    <a:pt x="1144" y="1823"/>
                    <a:pt x="1007" y="2263"/>
                    <a:pt x="871" y="2701"/>
                  </a:cubicBezTo>
                  <a:cubicBezTo>
                    <a:pt x="591" y="3598"/>
                    <a:pt x="301" y="4493"/>
                    <a:pt x="16" y="5389"/>
                  </a:cubicBezTo>
                  <a:cubicBezTo>
                    <a:pt x="0" y="5437"/>
                    <a:pt x="38" y="5490"/>
                    <a:pt x="84" y="5500"/>
                  </a:cubicBezTo>
                  <a:cubicBezTo>
                    <a:pt x="92" y="5502"/>
                    <a:pt x="99" y="5503"/>
                    <a:pt x="107" y="5503"/>
                  </a:cubicBezTo>
                  <a:cubicBezTo>
                    <a:pt x="149" y="5503"/>
                    <a:pt x="182" y="5473"/>
                    <a:pt x="196" y="5432"/>
                  </a:cubicBezTo>
                  <a:cubicBezTo>
                    <a:pt x="469" y="4552"/>
                    <a:pt x="746" y="3674"/>
                    <a:pt x="1014" y="2793"/>
                  </a:cubicBezTo>
                  <a:cubicBezTo>
                    <a:pt x="1149" y="2353"/>
                    <a:pt x="1282" y="1914"/>
                    <a:pt x="1411" y="1473"/>
                  </a:cubicBezTo>
                  <a:cubicBezTo>
                    <a:pt x="1546" y="1012"/>
                    <a:pt x="1674" y="550"/>
                    <a:pt x="1803" y="87"/>
                  </a:cubicBezTo>
                  <a:cubicBezTo>
                    <a:pt x="1813" y="49"/>
                    <a:pt x="1787" y="12"/>
                    <a:pt x="1751" y="3"/>
                  </a:cubicBezTo>
                  <a:cubicBezTo>
                    <a:pt x="1746" y="0"/>
                    <a:pt x="1740" y="0"/>
                    <a:pt x="1734" y="0"/>
                  </a:cubicBezTo>
                  <a:cubicBezTo>
                    <a:pt x="1733" y="0"/>
                    <a:pt x="1732" y="0"/>
                    <a:pt x="17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8" name="Google Shape;738;p4"/>
            <p:cNvSpPr/>
            <p:nvPr/>
          </p:nvSpPr>
          <p:spPr>
            <a:xfrm rot="10800000">
              <a:off x="7211847" y="492420"/>
              <a:ext cx="50453" cy="212242"/>
            </a:xfrm>
            <a:custGeom>
              <a:avLst/>
              <a:gdLst/>
              <a:ahLst/>
              <a:cxnLst/>
              <a:rect l="l" t="t" r="r" b="b"/>
              <a:pathLst>
                <a:path w="1282" h="5393" extrusionOk="0">
                  <a:moveTo>
                    <a:pt x="1210" y="0"/>
                  </a:moveTo>
                  <a:cubicBezTo>
                    <a:pt x="1211" y="3"/>
                    <a:pt x="1210" y="3"/>
                    <a:pt x="1210" y="3"/>
                  </a:cubicBezTo>
                  <a:cubicBezTo>
                    <a:pt x="1168" y="6"/>
                    <a:pt x="1142" y="39"/>
                    <a:pt x="1141" y="78"/>
                  </a:cubicBezTo>
                  <a:cubicBezTo>
                    <a:pt x="1133" y="309"/>
                    <a:pt x="1118" y="539"/>
                    <a:pt x="1095" y="769"/>
                  </a:cubicBezTo>
                  <a:lnTo>
                    <a:pt x="1095" y="764"/>
                  </a:lnTo>
                  <a:cubicBezTo>
                    <a:pt x="1054" y="1149"/>
                    <a:pt x="996" y="1530"/>
                    <a:pt x="922" y="1906"/>
                  </a:cubicBezTo>
                  <a:cubicBezTo>
                    <a:pt x="846" y="2291"/>
                    <a:pt x="756" y="2672"/>
                    <a:pt x="658" y="3051"/>
                  </a:cubicBezTo>
                  <a:cubicBezTo>
                    <a:pt x="463" y="3808"/>
                    <a:pt x="231" y="4555"/>
                    <a:pt x="12" y="5305"/>
                  </a:cubicBezTo>
                  <a:cubicBezTo>
                    <a:pt x="0" y="5343"/>
                    <a:pt x="27" y="5382"/>
                    <a:pt x="63" y="5389"/>
                  </a:cubicBezTo>
                  <a:cubicBezTo>
                    <a:pt x="69" y="5391"/>
                    <a:pt x="76" y="5392"/>
                    <a:pt x="81" y="5392"/>
                  </a:cubicBezTo>
                  <a:cubicBezTo>
                    <a:pt x="112" y="5392"/>
                    <a:pt x="138" y="5369"/>
                    <a:pt x="148" y="5338"/>
                  </a:cubicBezTo>
                  <a:cubicBezTo>
                    <a:pt x="401" y="4467"/>
                    <a:pt x="671" y="3600"/>
                    <a:pt x="886" y="2718"/>
                  </a:cubicBezTo>
                  <a:cubicBezTo>
                    <a:pt x="1098" y="1849"/>
                    <a:pt x="1250" y="964"/>
                    <a:pt x="1278" y="68"/>
                  </a:cubicBezTo>
                  <a:cubicBezTo>
                    <a:pt x="1281" y="31"/>
                    <a:pt x="1243" y="0"/>
                    <a:pt x="12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9" name="Google Shape;739;p4"/>
            <p:cNvSpPr/>
            <p:nvPr/>
          </p:nvSpPr>
          <p:spPr>
            <a:xfrm rot="10800000">
              <a:off x="7301379" y="502219"/>
              <a:ext cx="32153" cy="169030"/>
            </a:xfrm>
            <a:custGeom>
              <a:avLst/>
              <a:gdLst/>
              <a:ahLst/>
              <a:cxnLst/>
              <a:rect l="l" t="t" r="r" b="b"/>
              <a:pathLst>
                <a:path w="817" h="4295" extrusionOk="0">
                  <a:moveTo>
                    <a:pt x="671" y="0"/>
                  </a:moveTo>
                  <a:cubicBezTo>
                    <a:pt x="608" y="2"/>
                    <a:pt x="558" y="56"/>
                    <a:pt x="559" y="119"/>
                  </a:cubicBezTo>
                  <a:cubicBezTo>
                    <a:pt x="572" y="530"/>
                    <a:pt x="556" y="941"/>
                    <a:pt x="515" y="1350"/>
                  </a:cubicBezTo>
                  <a:cubicBezTo>
                    <a:pt x="416" y="2285"/>
                    <a:pt x="206" y="3203"/>
                    <a:pt x="18" y="4124"/>
                  </a:cubicBezTo>
                  <a:cubicBezTo>
                    <a:pt x="0" y="4197"/>
                    <a:pt x="44" y="4273"/>
                    <a:pt x="121" y="4290"/>
                  </a:cubicBezTo>
                  <a:cubicBezTo>
                    <a:pt x="132" y="4293"/>
                    <a:pt x="143" y="4295"/>
                    <a:pt x="154" y="4295"/>
                  </a:cubicBezTo>
                  <a:cubicBezTo>
                    <a:pt x="216" y="4295"/>
                    <a:pt x="275" y="4252"/>
                    <a:pt x="288" y="4188"/>
                  </a:cubicBezTo>
                  <a:cubicBezTo>
                    <a:pt x="423" y="3521"/>
                    <a:pt x="559" y="2853"/>
                    <a:pt x="660" y="2179"/>
                  </a:cubicBezTo>
                  <a:cubicBezTo>
                    <a:pt x="760" y="1495"/>
                    <a:pt x="816" y="803"/>
                    <a:pt x="789" y="111"/>
                  </a:cubicBezTo>
                  <a:cubicBezTo>
                    <a:pt x="788" y="50"/>
                    <a:pt x="736" y="0"/>
                    <a:pt x="6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0" name="Google Shape;740;p4"/>
            <p:cNvSpPr/>
            <p:nvPr/>
          </p:nvSpPr>
          <p:spPr>
            <a:xfrm rot="10800000">
              <a:off x="7280128" y="467823"/>
              <a:ext cx="41323" cy="179183"/>
            </a:xfrm>
            <a:custGeom>
              <a:avLst/>
              <a:gdLst/>
              <a:ahLst/>
              <a:cxnLst/>
              <a:rect l="l" t="t" r="r" b="b"/>
              <a:pathLst>
                <a:path w="1050" h="4553" extrusionOk="0">
                  <a:moveTo>
                    <a:pt x="762" y="0"/>
                  </a:moveTo>
                  <a:cubicBezTo>
                    <a:pt x="676" y="3"/>
                    <a:pt x="597" y="81"/>
                    <a:pt x="604" y="168"/>
                  </a:cubicBezTo>
                  <a:cubicBezTo>
                    <a:pt x="637" y="595"/>
                    <a:pt x="626" y="1019"/>
                    <a:pt x="587" y="1442"/>
                  </a:cubicBezTo>
                  <a:cubicBezTo>
                    <a:pt x="483" y="2422"/>
                    <a:pt x="232" y="3377"/>
                    <a:pt x="22" y="4339"/>
                  </a:cubicBezTo>
                  <a:cubicBezTo>
                    <a:pt x="1" y="4431"/>
                    <a:pt x="58" y="4526"/>
                    <a:pt x="150" y="4548"/>
                  </a:cubicBezTo>
                  <a:cubicBezTo>
                    <a:pt x="163" y="4551"/>
                    <a:pt x="176" y="4552"/>
                    <a:pt x="189" y="4552"/>
                  </a:cubicBezTo>
                  <a:cubicBezTo>
                    <a:pt x="268" y="4552"/>
                    <a:pt x="341" y="4499"/>
                    <a:pt x="358" y="4420"/>
                  </a:cubicBezTo>
                  <a:cubicBezTo>
                    <a:pt x="667" y="3019"/>
                    <a:pt x="1049" y="1605"/>
                    <a:pt x="933" y="160"/>
                  </a:cubicBezTo>
                  <a:cubicBezTo>
                    <a:pt x="926" y="72"/>
                    <a:pt x="860" y="2"/>
                    <a:pt x="769" y="2"/>
                  </a:cubicBezTo>
                  <a:cubicBezTo>
                    <a:pt x="766" y="0"/>
                    <a:pt x="765" y="0"/>
                    <a:pt x="7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1" name="Google Shape;741;p4"/>
            <p:cNvSpPr/>
            <p:nvPr/>
          </p:nvSpPr>
          <p:spPr>
            <a:xfrm rot="10800000">
              <a:off x="7418066" y="680301"/>
              <a:ext cx="66353" cy="217358"/>
            </a:xfrm>
            <a:custGeom>
              <a:avLst/>
              <a:gdLst/>
              <a:ahLst/>
              <a:cxnLst/>
              <a:rect l="l" t="t" r="r" b="b"/>
              <a:pathLst>
                <a:path w="1686" h="5523" extrusionOk="0">
                  <a:moveTo>
                    <a:pt x="171" y="0"/>
                  </a:moveTo>
                  <a:cubicBezTo>
                    <a:pt x="133" y="0"/>
                    <a:pt x="96" y="16"/>
                    <a:pt x="70" y="44"/>
                  </a:cubicBezTo>
                  <a:cubicBezTo>
                    <a:pt x="12" y="103"/>
                    <a:pt x="17" y="198"/>
                    <a:pt x="74" y="256"/>
                  </a:cubicBezTo>
                  <a:cubicBezTo>
                    <a:pt x="192" y="374"/>
                    <a:pt x="305" y="498"/>
                    <a:pt x="412" y="628"/>
                  </a:cubicBezTo>
                  <a:cubicBezTo>
                    <a:pt x="405" y="618"/>
                    <a:pt x="396" y="610"/>
                    <a:pt x="389" y="598"/>
                  </a:cubicBezTo>
                  <a:lnTo>
                    <a:pt x="389" y="598"/>
                  </a:lnTo>
                  <a:cubicBezTo>
                    <a:pt x="468" y="699"/>
                    <a:pt x="542" y="801"/>
                    <a:pt x="614" y="909"/>
                  </a:cubicBezTo>
                  <a:cubicBezTo>
                    <a:pt x="685" y="1015"/>
                    <a:pt x="742" y="1128"/>
                    <a:pt x="794" y="1245"/>
                  </a:cubicBezTo>
                  <a:cubicBezTo>
                    <a:pt x="870" y="1416"/>
                    <a:pt x="939" y="1588"/>
                    <a:pt x="995" y="1767"/>
                  </a:cubicBezTo>
                  <a:cubicBezTo>
                    <a:pt x="1051" y="1946"/>
                    <a:pt x="1093" y="2127"/>
                    <a:pt x="1124" y="2309"/>
                  </a:cubicBezTo>
                  <a:cubicBezTo>
                    <a:pt x="1164" y="2575"/>
                    <a:pt x="1169" y="2839"/>
                    <a:pt x="1150" y="3106"/>
                  </a:cubicBezTo>
                  <a:cubicBezTo>
                    <a:pt x="1121" y="3366"/>
                    <a:pt x="1064" y="3619"/>
                    <a:pt x="973" y="3863"/>
                  </a:cubicBezTo>
                  <a:cubicBezTo>
                    <a:pt x="884" y="4083"/>
                    <a:pt x="769" y="4290"/>
                    <a:pt x="633" y="4485"/>
                  </a:cubicBezTo>
                  <a:cubicBezTo>
                    <a:pt x="478" y="4690"/>
                    <a:pt x="303" y="4873"/>
                    <a:pt x="113" y="5047"/>
                  </a:cubicBezTo>
                  <a:cubicBezTo>
                    <a:pt x="1" y="5150"/>
                    <a:pt x="18" y="5342"/>
                    <a:pt x="123" y="5444"/>
                  </a:cubicBezTo>
                  <a:cubicBezTo>
                    <a:pt x="175" y="5494"/>
                    <a:pt x="246" y="5522"/>
                    <a:pt x="317" y="5522"/>
                  </a:cubicBezTo>
                  <a:cubicBezTo>
                    <a:pt x="320" y="5522"/>
                    <a:pt x="324" y="5522"/>
                    <a:pt x="327" y="5522"/>
                  </a:cubicBezTo>
                  <a:cubicBezTo>
                    <a:pt x="406" y="5521"/>
                    <a:pt x="462" y="5485"/>
                    <a:pt x="519" y="5436"/>
                  </a:cubicBezTo>
                  <a:cubicBezTo>
                    <a:pt x="932" y="5097"/>
                    <a:pt x="1262" y="4644"/>
                    <a:pt x="1456" y="4146"/>
                  </a:cubicBezTo>
                  <a:cubicBezTo>
                    <a:pt x="1548" y="3915"/>
                    <a:pt x="1614" y="3679"/>
                    <a:pt x="1648" y="3434"/>
                  </a:cubicBezTo>
                  <a:cubicBezTo>
                    <a:pt x="1684" y="3178"/>
                    <a:pt x="1686" y="2925"/>
                    <a:pt x="1660" y="2671"/>
                  </a:cubicBezTo>
                  <a:cubicBezTo>
                    <a:pt x="1633" y="2430"/>
                    <a:pt x="1588" y="2191"/>
                    <a:pt x="1516" y="1961"/>
                  </a:cubicBezTo>
                  <a:cubicBezTo>
                    <a:pt x="1444" y="1719"/>
                    <a:pt x="1332" y="1485"/>
                    <a:pt x="1212" y="1262"/>
                  </a:cubicBezTo>
                  <a:cubicBezTo>
                    <a:pt x="1153" y="1150"/>
                    <a:pt x="1082" y="1042"/>
                    <a:pt x="1009" y="942"/>
                  </a:cubicBezTo>
                  <a:cubicBezTo>
                    <a:pt x="935" y="838"/>
                    <a:pt x="863" y="730"/>
                    <a:pt x="787" y="627"/>
                  </a:cubicBezTo>
                  <a:cubicBezTo>
                    <a:pt x="634" y="419"/>
                    <a:pt x="465" y="223"/>
                    <a:pt x="282" y="42"/>
                  </a:cubicBezTo>
                  <a:cubicBezTo>
                    <a:pt x="254" y="14"/>
                    <a:pt x="218" y="1"/>
                    <a:pt x="180" y="1"/>
                  </a:cubicBezTo>
                  <a:cubicBezTo>
                    <a:pt x="177" y="1"/>
                    <a:pt x="174" y="0"/>
                    <a:pt x="1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2" name="Google Shape;742;p4"/>
            <p:cNvSpPr/>
            <p:nvPr/>
          </p:nvSpPr>
          <p:spPr>
            <a:xfrm rot="10800000">
              <a:off x="7416413" y="691400"/>
              <a:ext cx="33098" cy="194178"/>
            </a:xfrm>
            <a:custGeom>
              <a:avLst/>
              <a:gdLst/>
              <a:ahLst/>
              <a:cxnLst/>
              <a:rect l="l" t="t" r="r" b="b"/>
              <a:pathLst>
                <a:path w="841" h="4934" extrusionOk="0">
                  <a:moveTo>
                    <a:pt x="510" y="971"/>
                  </a:moveTo>
                  <a:lnTo>
                    <a:pt x="510" y="971"/>
                  </a:lnTo>
                  <a:cubicBezTo>
                    <a:pt x="511" y="976"/>
                    <a:pt x="512" y="982"/>
                    <a:pt x="513" y="987"/>
                  </a:cubicBezTo>
                  <a:lnTo>
                    <a:pt x="513" y="987"/>
                  </a:lnTo>
                  <a:cubicBezTo>
                    <a:pt x="512" y="982"/>
                    <a:pt x="511" y="976"/>
                    <a:pt x="510" y="971"/>
                  </a:cubicBezTo>
                  <a:close/>
                  <a:moveTo>
                    <a:pt x="539" y="2422"/>
                  </a:moveTo>
                  <a:lnTo>
                    <a:pt x="539" y="2422"/>
                  </a:lnTo>
                  <a:cubicBezTo>
                    <a:pt x="538" y="2428"/>
                    <a:pt x="537" y="2433"/>
                    <a:pt x="537" y="2439"/>
                  </a:cubicBezTo>
                  <a:cubicBezTo>
                    <a:pt x="538" y="2433"/>
                    <a:pt x="538" y="2428"/>
                    <a:pt x="539" y="2422"/>
                  </a:cubicBezTo>
                  <a:close/>
                  <a:moveTo>
                    <a:pt x="384" y="0"/>
                  </a:moveTo>
                  <a:cubicBezTo>
                    <a:pt x="377" y="0"/>
                    <a:pt x="369" y="2"/>
                    <a:pt x="362" y="4"/>
                  </a:cubicBezTo>
                  <a:cubicBezTo>
                    <a:pt x="308" y="23"/>
                    <a:pt x="267" y="87"/>
                    <a:pt x="287" y="145"/>
                  </a:cubicBezTo>
                  <a:cubicBezTo>
                    <a:pt x="391" y="423"/>
                    <a:pt x="466" y="708"/>
                    <a:pt x="516" y="1001"/>
                  </a:cubicBezTo>
                  <a:cubicBezTo>
                    <a:pt x="514" y="996"/>
                    <a:pt x="513" y="992"/>
                    <a:pt x="513" y="987"/>
                  </a:cubicBezTo>
                  <a:lnTo>
                    <a:pt x="513" y="987"/>
                  </a:lnTo>
                  <a:cubicBezTo>
                    <a:pt x="587" y="1463"/>
                    <a:pt x="583" y="1943"/>
                    <a:pt x="539" y="2422"/>
                  </a:cubicBezTo>
                  <a:lnTo>
                    <a:pt x="539" y="2422"/>
                  </a:lnTo>
                  <a:cubicBezTo>
                    <a:pt x="539" y="2420"/>
                    <a:pt x="540" y="2417"/>
                    <a:pt x="540" y="2414"/>
                  </a:cubicBezTo>
                  <a:lnTo>
                    <a:pt x="540" y="2414"/>
                  </a:lnTo>
                  <a:cubicBezTo>
                    <a:pt x="497" y="2808"/>
                    <a:pt x="424" y="3197"/>
                    <a:pt x="336" y="3582"/>
                  </a:cubicBezTo>
                  <a:cubicBezTo>
                    <a:pt x="246" y="3970"/>
                    <a:pt x="137" y="4350"/>
                    <a:pt x="26" y="4731"/>
                  </a:cubicBezTo>
                  <a:cubicBezTo>
                    <a:pt x="0" y="4817"/>
                    <a:pt x="63" y="4909"/>
                    <a:pt x="145" y="4929"/>
                  </a:cubicBezTo>
                  <a:cubicBezTo>
                    <a:pt x="158" y="4932"/>
                    <a:pt x="171" y="4934"/>
                    <a:pt x="184" y="4934"/>
                  </a:cubicBezTo>
                  <a:cubicBezTo>
                    <a:pt x="259" y="4934"/>
                    <a:pt x="324" y="4881"/>
                    <a:pt x="343" y="4808"/>
                  </a:cubicBezTo>
                  <a:cubicBezTo>
                    <a:pt x="451" y="4426"/>
                    <a:pt x="547" y="4040"/>
                    <a:pt x="632" y="3654"/>
                  </a:cubicBezTo>
                  <a:cubicBezTo>
                    <a:pt x="718" y="3254"/>
                    <a:pt x="776" y="2848"/>
                    <a:pt x="809" y="2443"/>
                  </a:cubicBezTo>
                  <a:cubicBezTo>
                    <a:pt x="840" y="2049"/>
                    <a:pt x="835" y="1657"/>
                    <a:pt x="790" y="1268"/>
                  </a:cubicBezTo>
                  <a:cubicBezTo>
                    <a:pt x="744" y="863"/>
                    <a:pt x="646" y="464"/>
                    <a:pt x="503" y="82"/>
                  </a:cubicBezTo>
                  <a:cubicBezTo>
                    <a:pt x="486" y="34"/>
                    <a:pt x="444" y="3"/>
                    <a:pt x="395" y="3"/>
                  </a:cubicBezTo>
                  <a:cubicBezTo>
                    <a:pt x="391" y="1"/>
                    <a:pt x="388" y="0"/>
                    <a:pt x="3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3" name="Google Shape;743;p4"/>
            <p:cNvSpPr/>
            <p:nvPr/>
          </p:nvSpPr>
          <p:spPr>
            <a:xfrm rot="10800000">
              <a:off x="7400553" y="693052"/>
              <a:ext cx="43527" cy="124795"/>
            </a:xfrm>
            <a:custGeom>
              <a:avLst/>
              <a:gdLst/>
              <a:ahLst/>
              <a:cxnLst/>
              <a:rect l="l" t="t" r="r" b="b"/>
              <a:pathLst>
                <a:path w="1106" h="3171" extrusionOk="0">
                  <a:moveTo>
                    <a:pt x="676" y="964"/>
                  </a:moveTo>
                  <a:lnTo>
                    <a:pt x="676" y="964"/>
                  </a:lnTo>
                  <a:cubicBezTo>
                    <a:pt x="675" y="965"/>
                    <a:pt x="675" y="967"/>
                    <a:pt x="675" y="968"/>
                  </a:cubicBezTo>
                  <a:lnTo>
                    <a:pt x="675" y="968"/>
                  </a:lnTo>
                  <a:cubicBezTo>
                    <a:pt x="675" y="967"/>
                    <a:pt x="676" y="965"/>
                    <a:pt x="676" y="964"/>
                  </a:cubicBezTo>
                  <a:close/>
                  <a:moveTo>
                    <a:pt x="873" y="1"/>
                  </a:moveTo>
                  <a:cubicBezTo>
                    <a:pt x="870" y="4"/>
                    <a:pt x="869" y="4"/>
                    <a:pt x="868" y="4"/>
                  </a:cubicBezTo>
                  <a:cubicBezTo>
                    <a:pt x="768" y="7"/>
                    <a:pt x="688" y="91"/>
                    <a:pt x="694" y="190"/>
                  </a:cubicBezTo>
                  <a:cubicBezTo>
                    <a:pt x="706" y="447"/>
                    <a:pt x="699" y="706"/>
                    <a:pt x="676" y="964"/>
                  </a:cubicBezTo>
                  <a:lnTo>
                    <a:pt x="676" y="964"/>
                  </a:lnTo>
                  <a:cubicBezTo>
                    <a:pt x="676" y="961"/>
                    <a:pt x="677" y="958"/>
                    <a:pt x="678" y="955"/>
                  </a:cubicBezTo>
                  <a:lnTo>
                    <a:pt x="678" y="955"/>
                  </a:lnTo>
                  <a:cubicBezTo>
                    <a:pt x="678" y="962"/>
                    <a:pt x="675" y="969"/>
                    <a:pt x="675" y="976"/>
                  </a:cubicBezTo>
                  <a:cubicBezTo>
                    <a:pt x="675" y="973"/>
                    <a:pt x="675" y="971"/>
                    <a:pt x="675" y="968"/>
                  </a:cubicBezTo>
                  <a:lnTo>
                    <a:pt x="675" y="968"/>
                  </a:lnTo>
                  <a:cubicBezTo>
                    <a:pt x="674" y="979"/>
                    <a:pt x="673" y="990"/>
                    <a:pt x="672" y="1001"/>
                  </a:cubicBezTo>
                  <a:cubicBezTo>
                    <a:pt x="624" y="1419"/>
                    <a:pt x="529" y="1829"/>
                    <a:pt x="379" y="2223"/>
                  </a:cubicBezTo>
                  <a:lnTo>
                    <a:pt x="379" y="2223"/>
                  </a:lnTo>
                  <a:cubicBezTo>
                    <a:pt x="288" y="2446"/>
                    <a:pt x="182" y="2660"/>
                    <a:pt x="57" y="2865"/>
                  </a:cubicBezTo>
                  <a:cubicBezTo>
                    <a:pt x="0" y="2961"/>
                    <a:pt x="43" y="3093"/>
                    <a:pt x="139" y="3145"/>
                  </a:cubicBezTo>
                  <a:cubicBezTo>
                    <a:pt x="171" y="3163"/>
                    <a:pt x="205" y="3171"/>
                    <a:pt x="238" y="3171"/>
                  </a:cubicBezTo>
                  <a:cubicBezTo>
                    <a:pt x="312" y="3171"/>
                    <a:pt x="382" y="3131"/>
                    <a:pt x="421" y="3064"/>
                  </a:cubicBezTo>
                  <a:cubicBezTo>
                    <a:pt x="916" y="2194"/>
                    <a:pt x="1106" y="1173"/>
                    <a:pt x="1053" y="176"/>
                  </a:cubicBezTo>
                  <a:cubicBezTo>
                    <a:pt x="1047" y="81"/>
                    <a:pt x="968" y="1"/>
                    <a:pt x="8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4" name="Google Shape;744;p4"/>
            <p:cNvSpPr/>
            <p:nvPr/>
          </p:nvSpPr>
          <p:spPr>
            <a:xfrm rot="10800000">
              <a:off x="7388944" y="663379"/>
              <a:ext cx="48918" cy="141284"/>
            </a:xfrm>
            <a:custGeom>
              <a:avLst/>
              <a:gdLst/>
              <a:ahLst/>
              <a:cxnLst/>
              <a:rect l="l" t="t" r="r" b="b"/>
              <a:pathLst>
                <a:path w="1243" h="3590" extrusionOk="0">
                  <a:moveTo>
                    <a:pt x="628" y="2146"/>
                  </a:moveTo>
                  <a:cubicBezTo>
                    <a:pt x="628" y="2146"/>
                    <a:pt x="628" y="2146"/>
                    <a:pt x="628" y="2146"/>
                  </a:cubicBezTo>
                  <a:cubicBezTo>
                    <a:pt x="628" y="2146"/>
                    <a:pt x="628" y="2146"/>
                    <a:pt x="628" y="2146"/>
                  </a:cubicBezTo>
                  <a:close/>
                  <a:moveTo>
                    <a:pt x="1112" y="1"/>
                  </a:moveTo>
                  <a:cubicBezTo>
                    <a:pt x="1053" y="2"/>
                    <a:pt x="1005" y="52"/>
                    <a:pt x="1008" y="114"/>
                  </a:cubicBezTo>
                  <a:cubicBezTo>
                    <a:pt x="1011" y="309"/>
                    <a:pt x="1003" y="505"/>
                    <a:pt x="982" y="701"/>
                  </a:cubicBezTo>
                  <a:cubicBezTo>
                    <a:pt x="955" y="938"/>
                    <a:pt x="915" y="1171"/>
                    <a:pt x="860" y="1402"/>
                  </a:cubicBezTo>
                  <a:cubicBezTo>
                    <a:pt x="800" y="1651"/>
                    <a:pt x="722" y="1893"/>
                    <a:pt x="632" y="2132"/>
                  </a:cubicBezTo>
                  <a:lnTo>
                    <a:pt x="632" y="2132"/>
                  </a:lnTo>
                  <a:cubicBezTo>
                    <a:pt x="633" y="2128"/>
                    <a:pt x="637" y="2121"/>
                    <a:pt x="638" y="2118"/>
                  </a:cubicBezTo>
                  <a:lnTo>
                    <a:pt x="638" y="2118"/>
                  </a:lnTo>
                  <a:cubicBezTo>
                    <a:pt x="636" y="2123"/>
                    <a:pt x="633" y="2128"/>
                    <a:pt x="631" y="2133"/>
                  </a:cubicBezTo>
                  <a:lnTo>
                    <a:pt x="631" y="2133"/>
                  </a:lnTo>
                  <a:cubicBezTo>
                    <a:pt x="631" y="2133"/>
                    <a:pt x="631" y="2133"/>
                    <a:pt x="632" y="2132"/>
                  </a:cubicBezTo>
                  <a:lnTo>
                    <a:pt x="632" y="2132"/>
                  </a:lnTo>
                  <a:cubicBezTo>
                    <a:pt x="631" y="2133"/>
                    <a:pt x="631" y="2133"/>
                    <a:pt x="631" y="2134"/>
                  </a:cubicBezTo>
                  <a:lnTo>
                    <a:pt x="631" y="2134"/>
                  </a:lnTo>
                  <a:cubicBezTo>
                    <a:pt x="631" y="2134"/>
                    <a:pt x="631" y="2133"/>
                    <a:pt x="631" y="2133"/>
                  </a:cubicBezTo>
                  <a:lnTo>
                    <a:pt x="631" y="2133"/>
                  </a:lnTo>
                  <a:cubicBezTo>
                    <a:pt x="631" y="2134"/>
                    <a:pt x="631" y="2134"/>
                    <a:pt x="631" y="2135"/>
                  </a:cubicBezTo>
                  <a:cubicBezTo>
                    <a:pt x="631" y="2135"/>
                    <a:pt x="631" y="2134"/>
                    <a:pt x="631" y="2134"/>
                  </a:cubicBezTo>
                  <a:lnTo>
                    <a:pt x="631" y="2134"/>
                  </a:lnTo>
                  <a:cubicBezTo>
                    <a:pt x="630" y="2136"/>
                    <a:pt x="629" y="2139"/>
                    <a:pt x="628" y="2142"/>
                  </a:cubicBezTo>
                  <a:cubicBezTo>
                    <a:pt x="625" y="2146"/>
                    <a:pt x="625" y="2148"/>
                    <a:pt x="623" y="2152"/>
                  </a:cubicBezTo>
                  <a:cubicBezTo>
                    <a:pt x="623" y="2149"/>
                    <a:pt x="625" y="2148"/>
                    <a:pt x="625" y="2146"/>
                  </a:cubicBezTo>
                  <a:lnTo>
                    <a:pt x="625" y="2146"/>
                  </a:lnTo>
                  <a:cubicBezTo>
                    <a:pt x="463" y="2566"/>
                    <a:pt x="263" y="2971"/>
                    <a:pt x="42" y="3363"/>
                  </a:cubicBezTo>
                  <a:cubicBezTo>
                    <a:pt x="0" y="3435"/>
                    <a:pt x="29" y="3532"/>
                    <a:pt x="103" y="3571"/>
                  </a:cubicBezTo>
                  <a:cubicBezTo>
                    <a:pt x="126" y="3584"/>
                    <a:pt x="151" y="3590"/>
                    <a:pt x="176" y="3590"/>
                  </a:cubicBezTo>
                  <a:cubicBezTo>
                    <a:pt x="230" y="3590"/>
                    <a:pt x="284" y="3561"/>
                    <a:pt x="312" y="3511"/>
                  </a:cubicBezTo>
                  <a:cubicBezTo>
                    <a:pt x="587" y="2991"/>
                    <a:pt x="822" y="2449"/>
                    <a:pt x="988" y="1885"/>
                  </a:cubicBezTo>
                  <a:cubicBezTo>
                    <a:pt x="1159" y="1308"/>
                    <a:pt x="1242" y="707"/>
                    <a:pt x="1224" y="104"/>
                  </a:cubicBezTo>
                  <a:cubicBezTo>
                    <a:pt x="1221" y="46"/>
                    <a:pt x="1173" y="1"/>
                    <a:pt x="11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5" name="Google Shape;745;p4"/>
            <p:cNvSpPr/>
            <p:nvPr/>
          </p:nvSpPr>
          <p:spPr>
            <a:xfrm rot="10800000">
              <a:off x="7405158" y="703167"/>
              <a:ext cx="23574" cy="160135"/>
            </a:xfrm>
            <a:custGeom>
              <a:avLst/>
              <a:gdLst/>
              <a:ahLst/>
              <a:cxnLst/>
              <a:rect l="l" t="t" r="r" b="b"/>
              <a:pathLst>
                <a:path w="599" h="4069" extrusionOk="0">
                  <a:moveTo>
                    <a:pt x="413" y="0"/>
                  </a:moveTo>
                  <a:lnTo>
                    <a:pt x="413" y="0"/>
                  </a:lnTo>
                  <a:cubicBezTo>
                    <a:pt x="413" y="0"/>
                    <a:pt x="412" y="1"/>
                    <a:pt x="411" y="1"/>
                  </a:cubicBezTo>
                  <a:cubicBezTo>
                    <a:pt x="386" y="3"/>
                    <a:pt x="361" y="13"/>
                    <a:pt x="344" y="31"/>
                  </a:cubicBezTo>
                  <a:cubicBezTo>
                    <a:pt x="328" y="47"/>
                    <a:pt x="314" y="77"/>
                    <a:pt x="318" y="102"/>
                  </a:cubicBezTo>
                  <a:cubicBezTo>
                    <a:pt x="363" y="400"/>
                    <a:pt x="387" y="705"/>
                    <a:pt x="393" y="1009"/>
                  </a:cubicBezTo>
                  <a:cubicBezTo>
                    <a:pt x="397" y="1316"/>
                    <a:pt x="379" y="1621"/>
                    <a:pt x="349" y="1926"/>
                  </a:cubicBezTo>
                  <a:lnTo>
                    <a:pt x="349" y="1926"/>
                  </a:lnTo>
                  <a:cubicBezTo>
                    <a:pt x="350" y="1920"/>
                    <a:pt x="350" y="1915"/>
                    <a:pt x="350" y="1908"/>
                  </a:cubicBezTo>
                  <a:lnTo>
                    <a:pt x="350" y="1908"/>
                  </a:lnTo>
                  <a:cubicBezTo>
                    <a:pt x="281" y="2591"/>
                    <a:pt x="141" y="3263"/>
                    <a:pt x="11" y="3937"/>
                  </a:cubicBezTo>
                  <a:cubicBezTo>
                    <a:pt x="1" y="3994"/>
                    <a:pt x="32" y="4051"/>
                    <a:pt x="90" y="4066"/>
                  </a:cubicBezTo>
                  <a:cubicBezTo>
                    <a:pt x="98" y="4068"/>
                    <a:pt x="107" y="4069"/>
                    <a:pt x="115" y="4069"/>
                  </a:cubicBezTo>
                  <a:cubicBezTo>
                    <a:pt x="163" y="4069"/>
                    <a:pt x="210" y="4036"/>
                    <a:pt x="219" y="3987"/>
                  </a:cubicBezTo>
                  <a:cubicBezTo>
                    <a:pt x="348" y="3349"/>
                    <a:pt x="478" y="2709"/>
                    <a:pt x="548" y="2062"/>
                  </a:cubicBezTo>
                  <a:cubicBezTo>
                    <a:pt x="582" y="1746"/>
                    <a:pt x="598" y="1426"/>
                    <a:pt x="597" y="1107"/>
                  </a:cubicBezTo>
                  <a:cubicBezTo>
                    <a:pt x="592" y="767"/>
                    <a:pt x="562" y="429"/>
                    <a:pt x="511" y="96"/>
                  </a:cubicBezTo>
                  <a:cubicBezTo>
                    <a:pt x="506" y="69"/>
                    <a:pt x="499" y="47"/>
                    <a:pt x="479" y="30"/>
                  </a:cubicBezTo>
                  <a:cubicBezTo>
                    <a:pt x="462" y="11"/>
                    <a:pt x="436" y="3"/>
                    <a:pt x="411" y="3"/>
                  </a:cubicBezTo>
                  <a:cubicBezTo>
                    <a:pt x="413" y="1"/>
                    <a:pt x="413" y="0"/>
                    <a:pt x="4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6" name="Google Shape;746;p4"/>
            <p:cNvSpPr/>
            <p:nvPr/>
          </p:nvSpPr>
          <p:spPr>
            <a:xfrm rot="10800000">
              <a:off x="7054977" y="565818"/>
              <a:ext cx="392212" cy="365293"/>
            </a:xfrm>
            <a:custGeom>
              <a:avLst/>
              <a:gdLst/>
              <a:ahLst/>
              <a:cxnLst/>
              <a:rect l="l" t="t" r="r" b="b"/>
              <a:pathLst>
                <a:path w="9966" h="9282" extrusionOk="0">
                  <a:moveTo>
                    <a:pt x="4510" y="6564"/>
                  </a:moveTo>
                  <a:cubicBezTo>
                    <a:pt x="4513" y="6565"/>
                    <a:pt x="4517" y="6565"/>
                    <a:pt x="4520" y="6565"/>
                  </a:cubicBezTo>
                  <a:lnTo>
                    <a:pt x="4520" y="6565"/>
                  </a:lnTo>
                  <a:cubicBezTo>
                    <a:pt x="4517" y="6565"/>
                    <a:pt x="4513" y="6564"/>
                    <a:pt x="4510" y="6564"/>
                  </a:cubicBezTo>
                  <a:close/>
                  <a:moveTo>
                    <a:pt x="4520" y="6565"/>
                  </a:moveTo>
                  <a:lnTo>
                    <a:pt x="4520" y="6565"/>
                  </a:lnTo>
                  <a:cubicBezTo>
                    <a:pt x="4522" y="6566"/>
                    <a:pt x="4525" y="6566"/>
                    <a:pt x="4527" y="6566"/>
                  </a:cubicBezTo>
                  <a:cubicBezTo>
                    <a:pt x="4527" y="6566"/>
                    <a:pt x="4527" y="6566"/>
                    <a:pt x="4526" y="6566"/>
                  </a:cubicBezTo>
                  <a:lnTo>
                    <a:pt x="4526" y="6566"/>
                  </a:lnTo>
                  <a:cubicBezTo>
                    <a:pt x="4524" y="6566"/>
                    <a:pt x="4522" y="6565"/>
                    <a:pt x="4520" y="6565"/>
                  </a:cubicBezTo>
                  <a:close/>
                  <a:moveTo>
                    <a:pt x="4543" y="6567"/>
                  </a:moveTo>
                  <a:lnTo>
                    <a:pt x="4543" y="6567"/>
                  </a:lnTo>
                  <a:cubicBezTo>
                    <a:pt x="4543" y="6567"/>
                    <a:pt x="4543" y="6567"/>
                    <a:pt x="4543" y="6567"/>
                  </a:cubicBezTo>
                  <a:lnTo>
                    <a:pt x="4544" y="6567"/>
                  </a:lnTo>
                  <a:cubicBezTo>
                    <a:pt x="4544" y="6567"/>
                    <a:pt x="4543" y="6567"/>
                    <a:pt x="4543" y="6567"/>
                  </a:cubicBezTo>
                  <a:close/>
                  <a:moveTo>
                    <a:pt x="9219" y="8838"/>
                  </a:moveTo>
                  <a:lnTo>
                    <a:pt x="9219" y="8838"/>
                  </a:lnTo>
                  <a:cubicBezTo>
                    <a:pt x="9219" y="8838"/>
                    <a:pt x="9219" y="8838"/>
                    <a:pt x="9219" y="8838"/>
                  </a:cubicBezTo>
                  <a:lnTo>
                    <a:pt x="9219" y="8838"/>
                  </a:lnTo>
                  <a:cubicBezTo>
                    <a:pt x="9219" y="8838"/>
                    <a:pt x="9219" y="8838"/>
                    <a:pt x="9219" y="8838"/>
                  </a:cubicBezTo>
                  <a:close/>
                  <a:moveTo>
                    <a:pt x="0" y="1"/>
                  </a:moveTo>
                  <a:cubicBezTo>
                    <a:pt x="12" y="3"/>
                    <a:pt x="29" y="11"/>
                    <a:pt x="46" y="19"/>
                  </a:cubicBezTo>
                  <a:cubicBezTo>
                    <a:pt x="277" y="140"/>
                    <a:pt x="493" y="296"/>
                    <a:pt x="681" y="477"/>
                  </a:cubicBezTo>
                  <a:cubicBezTo>
                    <a:pt x="1076" y="858"/>
                    <a:pt x="1372" y="1333"/>
                    <a:pt x="1609" y="1826"/>
                  </a:cubicBezTo>
                  <a:cubicBezTo>
                    <a:pt x="1851" y="2330"/>
                    <a:pt x="2042" y="2856"/>
                    <a:pt x="2223" y="3386"/>
                  </a:cubicBezTo>
                  <a:cubicBezTo>
                    <a:pt x="2412" y="3939"/>
                    <a:pt x="2591" y="4498"/>
                    <a:pt x="2819" y="5036"/>
                  </a:cubicBezTo>
                  <a:cubicBezTo>
                    <a:pt x="2815" y="5028"/>
                    <a:pt x="2812" y="5018"/>
                    <a:pt x="2807" y="5009"/>
                  </a:cubicBezTo>
                  <a:lnTo>
                    <a:pt x="2807" y="5009"/>
                  </a:lnTo>
                  <a:cubicBezTo>
                    <a:pt x="2940" y="5318"/>
                    <a:pt x="3091" y="5621"/>
                    <a:pt x="3296" y="5889"/>
                  </a:cubicBezTo>
                  <a:cubicBezTo>
                    <a:pt x="3289" y="5879"/>
                    <a:pt x="3283" y="5871"/>
                    <a:pt x="3278" y="5862"/>
                  </a:cubicBezTo>
                  <a:lnTo>
                    <a:pt x="3278" y="5862"/>
                  </a:lnTo>
                  <a:cubicBezTo>
                    <a:pt x="3375" y="5986"/>
                    <a:pt x="3483" y="6100"/>
                    <a:pt x="3607" y="6200"/>
                  </a:cubicBezTo>
                  <a:cubicBezTo>
                    <a:pt x="3727" y="6292"/>
                    <a:pt x="3857" y="6366"/>
                    <a:pt x="3996" y="6428"/>
                  </a:cubicBezTo>
                  <a:cubicBezTo>
                    <a:pt x="4165" y="6495"/>
                    <a:pt x="4344" y="6537"/>
                    <a:pt x="4526" y="6566"/>
                  </a:cubicBezTo>
                  <a:lnTo>
                    <a:pt x="4526" y="6566"/>
                  </a:lnTo>
                  <a:cubicBezTo>
                    <a:pt x="4530" y="6566"/>
                    <a:pt x="4533" y="6566"/>
                    <a:pt x="4536" y="6566"/>
                  </a:cubicBezTo>
                  <a:lnTo>
                    <a:pt x="4536" y="6566"/>
                  </a:lnTo>
                  <a:cubicBezTo>
                    <a:pt x="4539" y="6567"/>
                    <a:pt x="4541" y="6567"/>
                    <a:pt x="4543" y="6567"/>
                  </a:cubicBezTo>
                  <a:lnTo>
                    <a:pt x="4543" y="6567"/>
                  </a:lnTo>
                  <a:cubicBezTo>
                    <a:pt x="4542" y="6567"/>
                    <a:pt x="4542" y="6567"/>
                    <a:pt x="4541" y="6567"/>
                  </a:cubicBezTo>
                  <a:lnTo>
                    <a:pt x="4541" y="6567"/>
                  </a:lnTo>
                  <a:cubicBezTo>
                    <a:pt x="4543" y="6567"/>
                    <a:pt x="4544" y="6567"/>
                    <a:pt x="4546" y="6567"/>
                  </a:cubicBezTo>
                  <a:cubicBezTo>
                    <a:pt x="4687" y="6583"/>
                    <a:pt x="4829" y="6591"/>
                    <a:pt x="4971" y="6591"/>
                  </a:cubicBezTo>
                  <a:cubicBezTo>
                    <a:pt x="5056" y="6591"/>
                    <a:pt x="5142" y="6588"/>
                    <a:pt x="5227" y="6583"/>
                  </a:cubicBezTo>
                  <a:cubicBezTo>
                    <a:pt x="5398" y="6573"/>
                    <a:pt x="5569" y="6563"/>
                    <a:pt x="5740" y="6563"/>
                  </a:cubicBezTo>
                  <a:cubicBezTo>
                    <a:pt x="5842" y="6563"/>
                    <a:pt x="5944" y="6567"/>
                    <a:pt x="6047" y="6576"/>
                  </a:cubicBezTo>
                  <a:cubicBezTo>
                    <a:pt x="6262" y="6595"/>
                    <a:pt x="6478" y="6629"/>
                    <a:pt x="6683" y="6698"/>
                  </a:cubicBezTo>
                  <a:cubicBezTo>
                    <a:pt x="6861" y="6760"/>
                    <a:pt x="7034" y="6839"/>
                    <a:pt x="7192" y="6945"/>
                  </a:cubicBezTo>
                  <a:cubicBezTo>
                    <a:pt x="7528" y="7168"/>
                    <a:pt x="7806" y="7462"/>
                    <a:pt x="8084" y="7752"/>
                  </a:cubicBezTo>
                  <a:cubicBezTo>
                    <a:pt x="8444" y="8130"/>
                    <a:pt x="8807" y="8514"/>
                    <a:pt x="9219" y="8838"/>
                  </a:cubicBezTo>
                  <a:lnTo>
                    <a:pt x="9219" y="8838"/>
                  </a:lnTo>
                  <a:cubicBezTo>
                    <a:pt x="9219" y="8838"/>
                    <a:pt x="9219" y="8838"/>
                    <a:pt x="9219" y="8838"/>
                  </a:cubicBezTo>
                  <a:lnTo>
                    <a:pt x="9219" y="8838"/>
                  </a:lnTo>
                  <a:cubicBezTo>
                    <a:pt x="9220" y="8840"/>
                    <a:pt x="9222" y="8841"/>
                    <a:pt x="9224" y="8842"/>
                  </a:cubicBezTo>
                  <a:lnTo>
                    <a:pt x="9221" y="8841"/>
                  </a:lnTo>
                  <a:lnTo>
                    <a:pt x="9221" y="8841"/>
                  </a:lnTo>
                  <a:cubicBezTo>
                    <a:pt x="9224" y="8842"/>
                    <a:pt x="9225" y="8844"/>
                    <a:pt x="9228" y="8845"/>
                  </a:cubicBezTo>
                  <a:cubicBezTo>
                    <a:pt x="9231" y="8848"/>
                    <a:pt x="9233" y="8848"/>
                    <a:pt x="9233" y="8850"/>
                  </a:cubicBezTo>
                  <a:lnTo>
                    <a:pt x="9234" y="8851"/>
                  </a:lnTo>
                  <a:cubicBezTo>
                    <a:pt x="9238" y="8852"/>
                    <a:pt x="9241" y="8856"/>
                    <a:pt x="9244" y="8858"/>
                  </a:cubicBezTo>
                  <a:lnTo>
                    <a:pt x="9244" y="8858"/>
                  </a:lnTo>
                  <a:cubicBezTo>
                    <a:pt x="9452" y="9015"/>
                    <a:pt x="9670" y="9158"/>
                    <a:pt x="9895" y="9282"/>
                  </a:cubicBezTo>
                  <a:cubicBezTo>
                    <a:pt x="9954" y="8898"/>
                    <a:pt x="9965" y="8503"/>
                    <a:pt x="9926" y="8111"/>
                  </a:cubicBezTo>
                  <a:cubicBezTo>
                    <a:pt x="9866" y="7494"/>
                    <a:pt x="9689" y="6892"/>
                    <a:pt x="9401" y="6325"/>
                  </a:cubicBezTo>
                  <a:cubicBezTo>
                    <a:pt x="9277" y="6078"/>
                    <a:pt x="9118" y="5832"/>
                    <a:pt x="8902" y="5552"/>
                  </a:cubicBezTo>
                  <a:cubicBezTo>
                    <a:pt x="8721" y="5319"/>
                    <a:pt x="8516" y="5108"/>
                    <a:pt x="8292" y="4923"/>
                  </a:cubicBezTo>
                  <a:cubicBezTo>
                    <a:pt x="7802" y="4513"/>
                    <a:pt x="7249" y="4225"/>
                    <a:pt x="6649" y="4065"/>
                  </a:cubicBezTo>
                  <a:cubicBezTo>
                    <a:pt x="6305" y="3973"/>
                    <a:pt x="5916" y="3919"/>
                    <a:pt x="5457" y="3902"/>
                  </a:cubicBezTo>
                  <a:cubicBezTo>
                    <a:pt x="5378" y="3897"/>
                    <a:pt x="5299" y="3897"/>
                    <a:pt x="5220" y="3897"/>
                  </a:cubicBezTo>
                  <a:lnTo>
                    <a:pt x="5056" y="3900"/>
                  </a:lnTo>
                  <a:lnTo>
                    <a:pt x="4965" y="3902"/>
                  </a:lnTo>
                  <a:cubicBezTo>
                    <a:pt x="4915" y="3902"/>
                    <a:pt x="4863" y="3900"/>
                    <a:pt x="4816" y="3896"/>
                  </a:cubicBezTo>
                  <a:cubicBezTo>
                    <a:pt x="4794" y="3893"/>
                    <a:pt x="4773" y="3887"/>
                    <a:pt x="4751" y="3880"/>
                  </a:cubicBezTo>
                  <a:cubicBezTo>
                    <a:pt x="4723" y="3860"/>
                    <a:pt x="4714" y="3850"/>
                    <a:pt x="4704" y="3838"/>
                  </a:cubicBezTo>
                  <a:cubicBezTo>
                    <a:pt x="4659" y="3778"/>
                    <a:pt x="4629" y="3709"/>
                    <a:pt x="4608" y="3665"/>
                  </a:cubicBezTo>
                  <a:cubicBezTo>
                    <a:pt x="4527" y="3471"/>
                    <a:pt x="4457" y="3271"/>
                    <a:pt x="4386" y="3067"/>
                  </a:cubicBezTo>
                  <a:lnTo>
                    <a:pt x="4374" y="3027"/>
                  </a:lnTo>
                  <a:cubicBezTo>
                    <a:pt x="4325" y="2887"/>
                    <a:pt x="4283" y="2761"/>
                    <a:pt x="4234" y="2639"/>
                  </a:cubicBezTo>
                  <a:cubicBezTo>
                    <a:pt x="4128" y="2360"/>
                    <a:pt x="4033" y="2122"/>
                    <a:pt x="3871" y="1927"/>
                  </a:cubicBezTo>
                  <a:cubicBezTo>
                    <a:pt x="3770" y="1810"/>
                    <a:pt x="3630" y="1746"/>
                    <a:pt x="3447" y="1738"/>
                  </a:cubicBezTo>
                  <a:lnTo>
                    <a:pt x="3391" y="1736"/>
                  </a:lnTo>
                  <a:lnTo>
                    <a:pt x="3301" y="1738"/>
                  </a:lnTo>
                  <a:lnTo>
                    <a:pt x="3239" y="1740"/>
                  </a:lnTo>
                  <a:cubicBezTo>
                    <a:pt x="3121" y="1740"/>
                    <a:pt x="3029" y="1734"/>
                    <a:pt x="2942" y="1724"/>
                  </a:cubicBezTo>
                  <a:cubicBezTo>
                    <a:pt x="2740" y="1692"/>
                    <a:pt x="2537" y="1632"/>
                    <a:pt x="2284" y="1530"/>
                  </a:cubicBezTo>
                  <a:cubicBezTo>
                    <a:pt x="2104" y="1453"/>
                    <a:pt x="1968" y="1375"/>
                    <a:pt x="1851" y="1289"/>
                  </a:cubicBezTo>
                  <a:cubicBezTo>
                    <a:pt x="1666" y="1140"/>
                    <a:pt x="1514" y="963"/>
                    <a:pt x="1380" y="806"/>
                  </a:cubicBezTo>
                  <a:lnTo>
                    <a:pt x="1349" y="769"/>
                  </a:lnTo>
                  <a:cubicBezTo>
                    <a:pt x="1155" y="546"/>
                    <a:pt x="985" y="391"/>
                    <a:pt x="799" y="269"/>
                  </a:cubicBezTo>
                  <a:cubicBezTo>
                    <a:pt x="587" y="131"/>
                    <a:pt x="325" y="41"/>
                    <a:pt x="0" y="1"/>
                  </a:cubicBezTo>
                  <a:close/>
                </a:path>
              </a:pathLst>
            </a:custGeom>
            <a:solidFill>
              <a:srgbClr val="000000">
                <a:alpha val="18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7" name="Google Shape;747;p4"/>
            <p:cNvSpPr/>
            <p:nvPr/>
          </p:nvSpPr>
          <p:spPr>
            <a:xfrm rot="10800000">
              <a:off x="7083984" y="582858"/>
              <a:ext cx="275" cy="275"/>
            </a:xfrm>
            <a:custGeom>
              <a:avLst/>
              <a:gdLst/>
              <a:ahLst/>
              <a:cxnLst/>
              <a:rect l="l" t="t" r="r" b="b"/>
              <a:pathLst>
                <a:path w="7" h="7" extrusionOk="0">
                  <a:moveTo>
                    <a:pt x="1" y="0"/>
                  </a:moveTo>
                  <a:lnTo>
                    <a:pt x="6" y="6"/>
                  </a:lnTo>
                  <a:lnTo>
                    <a:pt x="5" y="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09C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8" name="Google Shape;748;p4"/>
            <p:cNvSpPr/>
            <p:nvPr/>
          </p:nvSpPr>
          <p:spPr>
            <a:xfrm rot="10800000">
              <a:off x="7431680" y="453263"/>
              <a:ext cx="620904" cy="530427"/>
            </a:xfrm>
            <a:custGeom>
              <a:avLst/>
              <a:gdLst/>
              <a:ahLst/>
              <a:cxnLst/>
              <a:rect l="l" t="t" r="r" b="b"/>
              <a:pathLst>
                <a:path w="15777" h="13478" extrusionOk="0">
                  <a:moveTo>
                    <a:pt x="8526" y="1"/>
                  </a:moveTo>
                  <a:cubicBezTo>
                    <a:pt x="8262" y="1"/>
                    <a:pt x="7975" y="30"/>
                    <a:pt x="7624" y="90"/>
                  </a:cubicBezTo>
                  <a:cubicBezTo>
                    <a:pt x="7403" y="127"/>
                    <a:pt x="7188" y="176"/>
                    <a:pt x="6969" y="226"/>
                  </a:cubicBezTo>
                  <a:cubicBezTo>
                    <a:pt x="6703" y="288"/>
                    <a:pt x="6426" y="350"/>
                    <a:pt x="6152" y="389"/>
                  </a:cubicBezTo>
                  <a:cubicBezTo>
                    <a:pt x="5964" y="410"/>
                    <a:pt x="5796" y="420"/>
                    <a:pt x="5638" y="422"/>
                  </a:cubicBezTo>
                  <a:cubicBezTo>
                    <a:pt x="5427" y="422"/>
                    <a:pt x="5227" y="399"/>
                    <a:pt x="5035" y="377"/>
                  </a:cubicBezTo>
                  <a:cubicBezTo>
                    <a:pt x="4737" y="343"/>
                    <a:pt x="4447" y="312"/>
                    <a:pt x="4156" y="312"/>
                  </a:cubicBezTo>
                  <a:lnTo>
                    <a:pt x="4058" y="314"/>
                  </a:lnTo>
                  <a:cubicBezTo>
                    <a:pt x="3796" y="321"/>
                    <a:pt x="3536" y="364"/>
                    <a:pt x="3281" y="443"/>
                  </a:cubicBezTo>
                  <a:cubicBezTo>
                    <a:pt x="2983" y="535"/>
                    <a:pt x="2693" y="676"/>
                    <a:pt x="2425" y="812"/>
                  </a:cubicBezTo>
                  <a:cubicBezTo>
                    <a:pt x="2057" y="995"/>
                    <a:pt x="1760" y="1157"/>
                    <a:pt x="1491" y="1319"/>
                  </a:cubicBezTo>
                  <a:cubicBezTo>
                    <a:pt x="1241" y="1470"/>
                    <a:pt x="1032" y="1621"/>
                    <a:pt x="848" y="1782"/>
                  </a:cubicBezTo>
                  <a:cubicBezTo>
                    <a:pt x="675" y="1930"/>
                    <a:pt x="527" y="2102"/>
                    <a:pt x="407" y="2292"/>
                  </a:cubicBezTo>
                  <a:cubicBezTo>
                    <a:pt x="295" y="2464"/>
                    <a:pt x="209" y="2665"/>
                    <a:pt x="155" y="2891"/>
                  </a:cubicBezTo>
                  <a:cubicBezTo>
                    <a:pt x="89" y="3161"/>
                    <a:pt x="72" y="3458"/>
                    <a:pt x="99" y="3821"/>
                  </a:cubicBezTo>
                  <a:cubicBezTo>
                    <a:pt x="453" y="3974"/>
                    <a:pt x="751" y="4156"/>
                    <a:pt x="997" y="4376"/>
                  </a:cubicBezTo>
                  <a:cubicBezTo>
                    <a:pt x="746" y="4252"/>
                    <a:pt x="467" y="4147"/>
                    <a:pt x="170" y="4066"/>
                  </a:cubicBezTo>
                  <a:cubicBezTo>
                    <a:pt x="155" y="4061"/>
                    <a:pt x="138" y="4058"/>
                    <a:pt x="122" y="4054"/>
                  </a:cubicBezTo>
                  <a:lnTo>
                    <a:pt x="122" y="4054"/>
                  </a:lnTo>
                  <a:cubicBezTo>
                    <a:pt x="148" y="4252"/>
                    <a:pt x="184" y="4463"/>
                    <a:pt x="233" y="4697"/>
                  </a:cubicBezTo>
                  <a:cubicBezTo>
                    <a:pt x="265" y="4855"/>
                    <a:pt x="302" y="5009"/>
                    <a:pt x="345" y="5164"/>
                  </a:cubicBezTo>
                  <a:cubicBezTo>
                    <a:pt x="342" y="5161"/>
                    <a:pt x="338" y="5161"/>
                    <a:pt x="336" y="5161"/>
                  </a:cubicBezTo>
                  <a:cubicBezTo>
                    <a:pt x="318" y="5161"/>
                    <a:pt x="299" y="5166"/>
                    <a:pt x="279" y="5171"/>
                  </a:cubicBezTo>
                  <a:cubicBezTo>
                    <a:pt x="193" y="5194"/>
                    <a:pt x="115" y="5253"/>
                    <a:pt x="71" y="5332"/>
                  </a:cubicBezTo>
                  <a:cubicBezTo>
                    <a:pt x="29" y="5403"/>
                    <a:pt x="0" y="5516"/>
                    <a:pt x="35" y="5602"/>
                  </a:cubicBezTo>
                  <a:cubicBezTo>
                    <a:pt x="98" y="5760"/>
                    <a:pt x="158" y="5920"/>
                    <a:pt x="220" y="6079"/>
                  </a:cubicBezTo>
                  <a:lnTo>
                    <a:pt x="344" y="6399"/>
                  </a:lnTo>
                  <a:cubicBezTo>
                    <a:pt x="450" y="6672"/>
                    <a:pt x="560" y="6941"/>
                    <a:pt x="674" y="7211"/>
                  </a:cubicBezTo>
                  <a:cubicBezTo>
                    <a:pt x="954" y="7875"/>
                    <a:pt x="1194" y="8412"/>
                    <a:pt x="1434" y="8894"/>
                  </a:cubicBezTo>
                  <a:cubicBezTo>
                    <a:pt x="2054" y="10157"/>
                    <a:pt x="2678" y="11076"/>
                    <a:pt x="3396" y="11787"/>
                  </a:cubicBezTo>
                  <a:cubicBezTo>
                    <a:pt x="3818" y="12205"/>
                    <a:pt x="4285" y="12554"/>
                    <a:pt x="4783" y="12817"/>
                  </a:cubicBezTo>
                  <a:cubicBezTo>
                    <a:pt x="5319" y="13103"/>
                    <a:pt x="5905" y="13297"/>
                    <a:pt x="6530" y="13396"/>
                  </a:cubicBezTo>
                  <a:cubicBezTo>
                    <a:pt x="6870" y="13449"/>
                    <a:pt x="7173" y="13476"/>
                    <a:pt x="7459" y="13478"/>
                  </a:cubicBezTo>
                  <a:lnTo>
                    <a:pt x="7460" y="13478"/>
                  </a:lnTo>
                  <a:cubicBezTo>
                    <a:pt x="7713" y="13478"/>
                    <a:pt x="7969" y="13459"/>
                    <a:pt x="8279" y="13416"/>
                  </a:cubicBezTo>
                  <a:cubicBezTo>
                    <a:pt x="8775" y="13347"/>
                    <a:pt x="9290" y="13210"/>
                    <a:pt x="9809" y="13008"/>
                  </a:cubicBezTo>
                  <a:cubicBezTo>
                    <a:pt x="10867" y="12597"/>
                    <a:pt x="11873" y="11974"/>
                    <a:pt x="12802" y="11151"/>
                  </a:cubicBezTo>
                  <a:cubicBezTo>
                    <a:pt x="12716" y="11019"/>
                    <a:pt x="12637" y="10882"/>
                    <a:pt x="12561" y="10747"/>
                  </a:cubicBezTo>
                  <a:lnTo>
                    <a:pt x="12543" y="10717"/>
                  </a:lnTo>
                  <a:cubicBezTo>
                    <a:pt x="12414" y="10490"/>
                    <a:pt x="12296" y="10306"/>
                    <a:pt x="12174" y="10137"/>
                  </a:cubicBezTo>
                  <a:cubicBezTo>
                    <a:pt x="12016" y="9920"/>
                    <a:pt x="11822" y="9719"/>
                    <a:pt x="11600" y="9541"/>
                  </a:cubicBezTo>
                  <a:cubicBezTo>
                    <a:pt x="11384" y="9368"/>
                    <a:pt x="11132" y="9232"/>
                    <a:pt x="10866" y="9147"/>
                  </a:cubicBezTo>
                  <a:cubicBezTo>
                    <a:pt x="10678" y="9090"/>
                    <a:pt x="10471" y="9061"/>
                    <a:pt x="10255" y="9061"/>
                  </a:cubicBezTo>
                  <a:cubicBezTo>
                    <a:pt x="10205" y="9061"/>
                    <a:pt x="10156" y="9064"/>
                    <a:pt x="10109" y="9065"/>
                  </a:cubicBezTo>
                  <a:cubicBezTo>
                    <a:pt x="9868" y="9078"/>
                    <a:pt x="9616" y="9130"/>
                    <a:pt x="9342" y="9225"/>
                  </a:cubicBezTo>
                  <a:cubicBezTo>
                    <a:pt x="9101" y="9309"/>
                    <a:pt x="8855" y="9424"/>
                    <a:pt x="8588" y="9574"/>
                  </a:cubicBezTo>
                  <a:cubicBezTo>
                    <a:pt x="8352" y="9706"/>
                    <a:pt x="8127" y="9858"/>
                    <a:pt x="7897" y="10016"/>
                  </a:cubicBezTo>
                  <a:cubicBezTo>
                    <a:pt x="7712" y="10142"/>
                    <a:pt x="7432" y="10325"/>
                    <a:pt x="7133" y="10433"/>
                  </a:cubicBezTo>
                  <a:cubicBezTo>
                    <a:pt x="7008" y="10479"/>
                    <a:pt x="6887" y="10504"/>
                    <a:pt x="6787" y="10514"/>
                  </a:cubicBezTo>
                  <a:cubicBezTo>
                    <a:pt x="6764" y="10516"/>
                    <a:pt x="6737" y="10516"/>
                    <a:pt x="6714" y="10516"/>
                  </a:cubicBezTo>
                  <a:cubicBezTo>
                    <a:pt x="6669" y="10516"/>
                    <a:pt x="6627" y="10512"/>
                    <a:pt x="6576" y="10502"/>
                  </a:cubicBezTo>
                  <a:cubicBezTo>
                    <a:pt x="6568" y="10469"/>
                    <a:pt x="6563" y="10435"/>
                    <a:pt x="6558" y="10402"/>
                  </a:cubicBezTo>
                  <a:cubicBezTo>
                    <a:pt x="6462" y="9798"/>
                    <a:pt x="6518" y="9304"/>
                    <a:pt x="6726" y="8894"/>
                  </a:cubicBezTo>
                  <a:cubicBezTo>
                    <a:pt x="6903" y="8537"/>
                    <a:pt x="7225" y="8238"/>
                    <a:pt x="7631" y="8051"/>
                  </a:cubicBezTo>
                  <a:cubicBezTo>
                    <a:pt x="7999" y="7876"/>
                    <a:pt x="8440" y="7768"/>
                    <a:pt x="8979" y="7725"/>
                  </a:cubicBezTo>
                  <a:cubicBezTo>
                    <a:pt x="9134" y="7714"/>
                    <a:pt x="9299" y="7708"/>
                    <a:pt x="9470" y="7708"/>
                  </a:cubicBezTo>
                  <a:cubicBezTo>
                    <a:pt x="9767" y="7708"/>
                    <a:pt x="10070" y="7725"/>
                    <a:pt x="10398" y="7765"/>
                  </a:cubicBezTo>
                  <a:cubicBezTo>
                    <a:pt x="10602" y="7788"/>
                    <a:pt x="10830" y="7824"/>
                    <a:pt x="11096" y="7872"/>
                  </a:cubicBezTo>
                  <a:cubicBezTo>
                    <a:pt x="11290" y="7908"/>
                    <a:pt x="11478" y="7952"/>
                    <a:pt x="11669" y="7997"/>
                  </a:cubicBezTo>
                  <a:lnTo>
                    <a:pt x="11789" y="8024"/>
                  </a:lnTo>
                  <a:lnTo>
                    <a:pt x="11916" y="8054"/>
                  </a:lnTo>
                  <a:cubicBezTo>
                    <a:pt x="12187" y="8117"/>
                    <a:pt x="12457" y="8180"/>
                    <a:pt x="12726" y="8252"/>
                  </a:cubicBezTo>
                  <a:cubicBezTo>
                    <a:pt x="12956" y="8310"/>
                    <a:pt x="13259" y="8393"/>
                    <a:pt x="13560" y="8514"/>
                  </a:cubicBezTo>
                  <a:cubicBezTo>
                    <a:pt x="13868" y="8634"/>
                    <a:pt x="14123" y="8762"/>
                    <a:pt x="14340" y="8906"/>
                  </a:cubicBezTo>
                  <a:cubicBezTo>
                    <a:pt x="14421" y="8958"/>
                    <a:pt x="14498" y="9011"/>
                    <a:pt x="14576" y="9068"/>
                  </a:cubicBezTo>
                  <a:cubicBezTo>
                    <a:pt x="14727" y="8831"/>
                    <a:pt x="14860" y="8594"/>
                    <a:pt x="14981" y="8357"/>
                  </a:cubicBezTo>
                  <a:cubicBezTo>
                    <a:pt x="15531" y="7264"/>
                    <a:pt x="15777" y="6135"/>
                    <a:pt x="15692" y="5090"/>
                  </a:cubicBezTo>
                  <a:cubicBezTo>
                    <a:pt x="15669" y="4795"/>
                    <a:pt x="15620" y="4506"/>
                    <a:pt x="15553" y="4234"/>
                  </a:cubicBezTo>
                  <a:cubicBezTo>
                    <a:pt x="15485" y="3975"/>
                    <a:pt x="15392" y="3711"/>
                    <a:pt x="15252" y="3402"/>
                  </a:cubicBezTo>
                  <a:cubicBezTo>
                    <a:pt x="15114" y="3092"/>
                    <a:pt x="14958" y="2823"/>
                    <a:pt x="14787" y="2602"/>
                  </a:cubicBezTo>
                  <a:cubicBezTo>
                    <a:pt x="14669" y="2447"/>
                    <a:pt x="14557" y="2325"/>
                    <a:pt x="14435" y="2223"/>
                  </a:cubicBezTo>
                  <a:cubicBezTo>
                    <a:pt x="14303" y="2109"/>
                    <a:pt x="14161" y="2014"/>
                    <a:pt x="14011" y="1937"/>
                  </a:cubicBezTo>
                  <a:cubicBezTo>
                    <a:pt x="13675" y="1763"/>
                    <a:pt x="13306" y="1677"/>
                    <a:pt x="12926" y="1597"/>
                  </a:cubicBezTo>
                  <a:cubicBezTo>
                    <a:pt x="12515" y="1512"/>
                    <a:pt x="12146" y="1430"/>
                    <a:pt x="11787" y="1286"/>
                  </a:cubicBezTo>
                  <a:lnTo>
                    <a:pt x="11756" y="1276"/>
                  </a:lnTo>
                  <a:lnTo>
                    <a:pt x="11758" y="1275"/>
                  </a:lnTo>
                  <a:cubicBezTo>
                    <a:pt x="11442" y="1135"/>
                    <a:pt x="11136" y="963"/>
                    <a:pt x="10839" y="795"/>
                  </a:cubicBezTo>
                  <a:cubicBezTo>
                    <a:pt x="10320" y="505"/>
                    <a:pt x="9786" y="203"/>
                    <a:pt x="9190" y="70"/>
                  </a:cubicBezTo>
                  <a:cubicBezTo>
                    <a:pt x="8983" y="24"/>
                    <a:pt x="8767" y="1"/>
                    <a:pt x="85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9" name="Google Shape;749;p4"/>
            <p:cNvSpPr/>
            <p:nvPr/>
          </p:nvSpPr>
          <p:spPr>
            <a:xfrm rot="10800000">
              <a:off x="7492680" y="841972"/>
              <a:ext cx="557149" cy="142229"/>
            </a:xfrm>
            <a:custGeom>
              <a:avLst/>
              <a:gdLst/>
              <a:ahLst/>
              <a:cxnLst/>
              <a:rect l="l" t="t" r="r" b="b"/>
              <a:pathLst>
                <a:path w="14157" h="3614" extrusionOk="0">
                  <a:moveTo>
                    <a:pt x="8452" y="1"/>
                  </a:moveTo>
                  <a:cubicBezTo>
                    <a:pt x="8193" y="7"/>
                    <a:pt x="7907" y="35"/>
                    <a:pt x="7553" y="96"/>
                  </a:cubicBezTo>
                  <a:cubicBezTo>
                    <a:pt x="7349" y="132"/>
                    <a:pt x="7145" y="176"/>
                    <a:pt x="6944" y="222"/>
                  </a:cubicBezTo>
                  <a:lnTo>
                    <a:pt x="6896" y="232"/>
                  </a:lnTo>
                  <a:cubicBezTo>
                    <a:pt x="6635" y="294"/>
                    <a:pt x="6355" y="356"/>
                    <a:pt x="6081" y="394"/>
                  </a:cubicBezTo>
                  <a:cubicBezTo>
                    <a:pt x="5888" y="417"/>
                    <a:pt x="5726" y="427"/>
                    <a:pt x="5566" y="427"/>
                  </a:cubicBezTo>
                  <a:cubicBezTo>
                    <a:pt x="5352" y="427"/>
                    <a:pt x="5150" y="406"/>
                    <a:pt x="4965" y="383"/>
                  </a:cubicBezTo>
                  <a:cubicBezTo>
                    <a:pt x="4640" y="347"/>
                    <a:pt x="4368" y="318"/>
                    <a:pt x="4084" y="318"/>
                  </a:cubicBezTo>
                  <a:lnTo>
                    <a:pt x="3985" y="320"/>
                  </a:lnTo>
                  <a:cubicBezTo>
                    <a:pt x="3725" y="327"/>
                    <a:pt x="3464" y="373"/>
                    <a:pt x="3208" y="453"/>
                  </a:cubicBezTo>
                  <a:cubicBezTo>
                    <a:pt x="2908" y="545"/>
                    <a:pt x="2619" y="685"/>
                    <a:pt x="2348" y="820"/>
                  </a:cubicBezTo>
                  <a:cubicBezTo>
                    <a:pt x="1990" y="996"/>
                    <a:pt x="1693" y="1159"/>
                    <a:pt x="1414" y="1327"/>
                  </a:cubicBezTo>
                  <a:cubicBezTo>
                    <a:pt x="1164" y="1476"/>
                    <a:pt x="954" y="1630"/>
                    <a:pt x="771" y="1789"/>
                  </a:cubicBezTo>
                  <a:cubicBezTo>
                    <a:pt x="598" y="1937"/>
                    <a:pt x="452" y="2108"/>
                    <a:pt x="325" y="2302"/>
                  </a:cubicBezTo>
                  <a:cubicBezTo>
                    <a:pt x="215" y="2474"/>
                    <a:pt x="129" y="2675"/>
                    <a:pt x="74" y="2899"/>
                  </a:cubicBezTo>
                  <a:cubicBezTo>
                    <a:pt x="22" y="3113"/>
                    <a:pt x="1" y="3345"/>
                    <a:pt x="8" y="3613"/>
                  </a:cubicBezTo>
                  <a:cubicBezTo>
                    <a:pt x="58" y="3521"/>
                    <a:pt x="114" y="3431"/>
                    <a:pt x="172" y="3343"/>
                  </a:cubicBezTo>
                  <a:cubicBezTo>
                    <a:pt x="321" y="3119"/>
                    <a:pt x="488" y="2905"/>
                    <a:pt x="681" y="2715"/>
                  </a:cubicBezTo>
                  <a:cubicBezTo>
                    <a:pt x="1056" y="2349"/>
                    <a:pt x="1520" y="2063"/>
                    <a:pt x="2039" y="1954"/>
                  </a:cubicBezTo>
                  <a:cubicBezTo>
                    <a:pt x="2222" y="1917"/>
                    <a:pt x="2409" y="1895"/>
                    <a:pt x="2596" y="1895"/>
                  </a:cubicBezTo>
                  <a:cubicBezTo>
                    <a:pt x="2687" y="1895"/>
                    <a:pt x="2779" y="1900"/>
                    <a:pt x="2870" y="1911"/>
                  </a:cubicBezTo>
                  <a:cubicBezTo>
                    <a:pt x="3181" y="1944"/>
                    <a:pt x="3482" y="2020"/>
                    <a:pt x="3770" y="2138"/>
                  </a:cubicBezTo>
                  <a:cubicBezTo>
                    <a:pt x="4034" y="2249"/>
                    <a:pt x="4282" y="2382"/>
                    <a:pt x="4531" y="2524"/>
                  </a:cubicBezTo>
                  <a:cubicBezTo>
                    <a:pt x="4759" y="2658"/>
                    <a:pt x="4989" y="2790"/>
                    <a:pt x="5230" y="2896"/>
                  </a:cubicBezTo>
                  <a:cubicBezTo>
                    <a:pt x="5405" y="2968"/>
                    <a:pt x="5585" y="3021"/>
                    <a:pt x="5769" y="3049"/>
                  </a:cubicBezTo>
                  <a:cubicBezTo>
                    <a:pt x="5849" y="3058"/>
                    <a:pt x="5929" y="3063"/>
                    <a:pt x="6009" y="3063"/>
                  </a:cubicBezTo>
                  <a:cubicBezTo>
                    <a:pt x="6097" y="3063"/>
                    <a:pt x="6185" y="3057"/>
                    <a:pt x="6274" y="3046"/>
                  </a:cubicBezTo>
                  <a:cubicBezTo>
                    <a:pt x="6501" y="3010"/>
                    <a:pt x="6723" y="2945"/>
                    <a:pt x="6938" y="2859"/>
                  </a:cubicBezTo>
                  <a:cubicBezTo>
                    <a:pt x="7145" y="2769"/>
                    <a:pt x="7332" y="2647"/>
                    <a:pt x="7511" y="2510"/>
                  </a:cubicBezTo>
                  <a:cubicBezTo>
                    <a:pt x="7511" y="2510"/>
                    <a:pt x="7513" y="2509"/>
                    <a:pt x="7514" y="2509"/>
                  </a:cubicBezTo>
                  <a:cubicBezTo>
                    <a:pt x="7514" y="2509"/>
                    <a:pt x="7517" y="2509"/>
                    <a:pt x="7517" y="2507"/>
                  </a:cubicBezTo>
                  <a:cubicBezTo>
                    <a:pt x="7517" y="2507"/>
                    <a:pt x="7518" y="2507"/>
                    <a:pt x="7518" y="2504"/>
                  </a:cubicBezTo>
                  <a:lnTo>
                    <a:pt x="7520" y="2503"/>
                  </a:lnTo>
                  <a:cubicBezTo>
                    <a:pt x="7649" y="2402"/>
                    <a:pt x="7775" y="2299"/>
                    <a:pt x="7902" y="2196"/>
                  </a:cubicBezTo>
                  <a:cubicBezTo>
                    <a:pt x="8028" y="2096"/>
                    <a:pt x="8157" y="1997"/>
                    <a:pt x="8295" y="1913"/>
                  </a:cubicBezTo>
                  <a:cubicBezTo>
                    <a:pt x="8436" y="1826"/>
                    <a:pt x="8583" y="1750"/>
                    <a:pt x="8739" y="1699"/>
                  </a:cubicBezTo>
                  <a:cubicBezTo>
                    <a:pt x="8913" y="1641"/>
                    <a:pt x="9092" y="1610"/>
                    <a:pt x="9276" y="1597"/>
                  </a:cubicBezTo>
                  <a:cubicBezTo>
                    <a:pt x="9345" y="1592"/>
                    <a:pt x="9417" y="1589"/>
                    <a:pt x="9487" y="1589"/>
                  </a:cubicBezTo>
                  <a:cubicBezTo>
                    <a:pt x="9822" y="1589"/>
                    <a:pt x="10152" y="1635"/>
                    <a:pt x="10478" y="1699"/>
                  </a:cubicBezTo>
                  <a:cubicBezTo>
                    <a:pt x="10881" y="1772"/>
                    <a:pt x="11277" y="1868"/>
                    <a:pt x="11682" y="1927"/>
                  </a:cubicBezTo>
                  <a:lnTo>
                    <a:pt x="11694" y="1927"/>
                  </a:lnTo>
                  <a:cubicBezTo>
                    <a:pt x="11696" y="1927"/>
                    <a:pt x="11699" y="1927"/>
                    <a:pt x="11704" y="1928"/>
                  </a:cubicBezTo>
                  <a:cubicBezTo>
                    <a:pt x="11706" y="1930"/>
                    <a:pt x="11712" y="1930"/>
                    <a:pt x="11715" y="1930"/>
                  </a:cubicBezTo>
                  <a:lnTo>
                    <a:pt x="11714" y="1930"/>
                  </a:lnTo>
                  <a:cubicBezTo>
                    <a:pt x="11875" y="1950"/>
                    <a:pt x="12037" y="1966"/>
                    <a:pt x="12198" y="1966"/>
                  </a:cubicBezTo>
                  <a:cubicBezTo>
                    <a:pt x="12211" y="1966"/>
                    <a:pt x="12224" y="1966"/>
                    <a:pt x="12236" y="1966"/>
                  </a:cubicBezTo>
                  <a:cubicBezTo>
                    <a:pt x="12373" y="1964"/>
                    <a:pt x="12508" y="1961"/>
                    <a:pt x="12644" y="1959"/>
                  </a:cubicBezTo>
                  <a:cubicBezTo>
                    <a:pt x="12690" y="1958"/>
                    <a:pt x="12736" y="1958"/>
                    <a:pt x="12781" y="1958"/>
                  </a:cubicBezTo>
                  <a:cubicBezTo>
                    <a:pt x="12992" y="1958"/>
                    <a:pt x="13205" y="1962"/>
                    <a:pt x="13417" y="1976"/>
                  </a:cubicBezTo>
                  <a:cubicBezTo>
                    <a:pt x="13653" y="1992"/>
                    <a:pt x="13888" y="2013"/>
                    <a:pt x="14118" y="2059"/>
                  </a:cubicBezTo>
                  <a:cubicBezTo>
                    <a:pt x="14131" y="2062"/>
                    <a:pt x="14142" y="2065"/>
                    <a:pt x="14157" y="2066"/>
                  </a:cubicBezTo>
                  <a:cubicBezTo>
                    <a:pt x="14085" y="2019"/>
                    <a:pt x="14013" y="1976"/>
                    <a:pt x="13940" y="1940"/>
                  </a:cubicBezTo>
                  <a:cubicBezTo>
                    <a:pt x="13602" y="1763"/>
                    <a:pt x="13235" y="1677"/>
                    <a:pt x="12853" y="1597"/>
                  </a:cubicBezTo>
                  <a:cubicBezTo>
                    <a:pt x="12446" y="1513"/>
                    <a:pt x="12081" y="1433"/>
                    <a:pt x="11714" y="1289"/>
                  </a:cubicBezTo>
                  <a:lnTo>
                    <a:pt x="11684" y="1279"/>
                  </a:lnTo>
                  <a:cubicBezTo>
                    <a:pt x="11359" y="1130"/>
                    <a:pt x="11030" y="945"/>
                    <a:pt x="10766" y="798"/>
                  </a:cubicBezTo>
                  <a:cubicBezTo>
                    <a:pt x="10250" y="506"/>
                    <a:pt x="9716" y="205"/>
                    <a:pt x="9115" y="70"/>
                  </a:cubicBezTo>
                  <a:cubicBezTo>
                    <a:pt x="8906" y="24"/>
                    <a:pt x="8689" y="1"/>
                    <a:pt x="8452" y="1"/>
                  </a:cubicBezTo>
                  <a:close/>
                </a:path>
              </a:pathLst>
            </a:custGeom>
            <a:solidFill>
              <a:srgbClr val="000000">
                <a:alpha val="18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0" name="Google Shape;750;p4"/>
            <p:cNvSpPr/>
            <p:nvPr/>
          </p:nvSpPr>
          <p:spPr>
            <a:xfrm rot="10800000">
              <a:off x="7589653" y="908128"/>
              <a:ext cx="157" cy="39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3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3" y="1"/>
                  </a:lnTo>
                  <a:close/>
                </a:path>
              </a:pathLst>
            </a:custGeom>
            <a:solidFill>
              <a:srgbClr val="F09C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1" name="Google Shape;751;p4"/>
            <p:cNvSpPr/>
            <p:nvPr/>
          </p:nvSpPr>
          <p:spPr>
            <a:xfrm rot="10800000">
              <a:off x="7589614" y="908128"/>
              <a:ext cx="157" cy="39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4" y="1"/>
                  </a:lnTo>
                  <a:lnTo>
                    <a:pt x="1" y="1"/>
                  </a:lnTo>
                  <a:lnTo>
                    <a:pt x="4" y="1"/>
                  </a:lnTo>
                  <a:close/>
                </a:path>
              </a:pathLst>
            </a:custGeom>
            <a:solidFill>
              <a:srgbClr val="F09C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2" name="Google Shape;752;p4"/>
            <p:cNvSpPr/>
            <p:nvPr/>
          </p:nvSpPr>
          <p:spPr>
            <a:xfrm rot="10800000">
              <a:off x="7589456" y="908128"/>
              <a:ext cx="197" cy="39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5" y="1"/>
                  </a:moveTo>
                  <a:cubicBezTo>
                    <a:pt x="5" y="1"/>
                    <a:pt x="3" y="1"/>
                    <a:pt x="5" y="1"/>
                  </a:cubicBezTo>
                  <a:lnTo>
                    <a:pt x="1" y="1"/>
                  </a:lnTo>
                  <a:lnTo>
                    <a:pt x="5" y="1"/>
                  </a:lnTo>
                  <a:close/>
                </a:path>
              </a:pathLst>
            </a:custGeom>
            <a:solidFill>
              <a:srgbClr val="F09C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3" name="Google Shape;753;p4"/>
            <p:cNvSpPr/>
            <p:nvPr/>
          </p:nvSpPr>
          <p:spPr>
            <a:xfrm rot="10800000">
              <a:off x="7753802" y="885459"/>
              <a:ext cx="157" cy="79"/>
            </a:xfrm>
            <a:custGeom>
              <a:avLst/>
              <a:gdLst/>
              <a:ahLst/>
              <a:cxnLst/>
              <a:rect l="l" t="t" r="r" b="b"/>
              <a:pathLst>
                <a:path w="4" h="2" extrusionOk="0">
                  <a:moveTo>
                    <a:pt x="2" y="2"/>
                  </a:moveTo>
                  <a:cubicBezTo>
                    <a:pt x="2" y="2"/>
                    <a:pt x="0" y="2"/>
                    <a:pt x="2" y="2"/>
                  </a:cubicBezTo>
                  <a:lnTo>
                    <a:pt x="3" y="0"/>
                  </a:lnTo>
                  <a:lnTo>
                    <a:pt x="2" y="2"/>
                  </a:lnTo>
                  <a:close/>
                </a:path>
              </a:pathLst>
            </a:custGeom>
            <a:solidFill>
              <a:srgbClr val="F09C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4" name="Google Shape;754;p4"/>
            <p:cNvSpPr/>
            <p:nvPr/>
          </p:nvSpPr>
          <p:spPr>
            <a:xfrm rot="10800000">
              <a:off x="7753920" y="885302"/>
              <a:ext cx="236" cy="118"/>
            </a:xfrm>
            <a:custGeom>
              <a:avLst/>
              <a:gdLst/>
              <a:ahLst/>
              <a:cxnLst/>
              <a:rect l="l" t="t" r="r" b="b"/>
              <a:pathLst>
                <a:path w="6" h="3" extrusionOk="0">
                  <a:moveTo>
                    <a:pt x="5" y="0"/>
                  </a:moveTo>
                  <a:lnTo>
                    <a:pt x="5" y="0"/>
                  </a:lnTo>
                  <a:cubicBezTo>
                    <a:pt x="4" y="0"/>
                    <a:pt x="4" y="3"/>
                    <a:pt x="1" y="3"/>
                  </a:cubicBezTo>
                  <a:cubicBezTo>
                    <a:pt x="4" y="3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F09C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5" name="Google Shape;755;p4"/>
            <p:cNvSpPr/>
            <p:nvPr/>
          </p:nvSpPr>
          <p:spPr>
            <a:xfrm rot="10800000">
              <a:off x="7754117" y="885302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6" name="Google Shape;756;p4"/>
            <p:cNvSpPr/>
            <p:nvPr/>
          </p:nvSpPr>
          <p:spPr>
            <a:xfrm rot="10800000">
              <a:off x="7591660" y="670502"/>
              <a:ext cx="61709" cy="192052"/>
            </a:xfrm>
            <a:custGeom>
              <a:avLst/>
              <a:gdLst/>
              <a:ahLst/>
              <a:cxnLst/>
              <a:rect l="l" t="t" r="r" b="b"/>
              <a:pathLst>
                <a:path w="1568" h="4880" extrusionOk="0">
                  <a:moveTo>
                    <a:pt x="674" y="4460"/>
                  </a:moveTo>
                  <a:cubicBezTo>
                    <a:pt x="669" y="4479"/>
                    <a:pt x="662" y="4496"/>
                    <a:pt x="656" y="4514"/>
                  </a:cubicBezTo>
                  <a:cubicBezTo>
                    <a:pt x="662" y="4496"/>
                    <a:pt x="667" y="4479"/>
                    <a:pt x="674" y="4460"/>
                  </a:cubicBezTo>
                  <a:close/>
                  <a:moveTo>
                    <a:pt x="106" y="1"/>
                  </a:moveTo>
                  <a:cubicBezTo>
                    <a:pt x="81" y="1"/>
                    <a:pt x="56" y="12"/>
                    <a:pt x="38" y="32"/>
                  </a:cubicBezTo>
                  <a:cubicBezTo>
                    <a:pt x="1" y="73"/>
                    <a:pt x="11" y="127"/>
                    <a:pt x="45" y="165"/>
                  </a:cubicBezTo>
                  <a:cubicBezTo>
                    <a:pt x="53" y="172"/>
                    <a:pt x="58" y="177"/>
                    <a:pt x="64" y="185"/>
                  </a:cubicBezTo>
                  <a:lnTo>
                    <a:pt x="64" y="183"/>
                  </a:lnTo>
                  <a:cubicBezTo>
                    <a:pt x="182" y="323"/>
                    <a:pt x="277" y="476"/>
                    <a:pt x="359" y="638"/>
                  </a:cubicBezTo>
                  <a:lnTo>
                    <a:pt x="359" y="638"/>
                  </a:lnTo>
                  <a:cubicBezTo>
                    <a:pt x="357" y="635"/>
                    <a:pt x="356" y="633"/>
                    <a:pt x="354" y="630"/>
                  </a:cubicBezTo>
                  <a:lnTo>
                    <a:pt x="354" y="630"/>
                  </a:lnTo>
                  <a:cubicBezTo>
                    <a:pt x="496" y="916"/>
                    <a:pt x="583" y="1232"/>
                    <a:pt x="646" y="1542"/>
                  </a:cubicBezTo>
                  <a:cubicBezTo>
                    <a:pt x="666" y="1657"/>
                    <a:pt x="683" y="1772"/>
                    <a:pt x="705" y="1887"/>
                  </a:cubicBezTo>
                  <a:lnTo>
                    <a:pt x="705" y="1887"/>
                  </a:lnTo>
                  <a:cubicBezTo>
                    <a:pt x="704" y="1883"/>
                    <a:pt x="702" y="1879"/>
                    <a:pt x="700" y="1874"/>
                  </a:cubicBezTo>
                  <a:lnTo>
                    <a:pt x="700" y="1874"/>
                  </a:lnTo>
                  <a:cubicBezTo>
                    <a:pt x="702" y="1884"/>
                    <a:pt x="705" y="1895"/>
                    <a:pt x="707" y="1905"/>
                  </a:cubicBezTo>
                  <a:lnTo>
                    <a:pt x="707" y="1905"/>
                  </a:lnTo>
                  <a:cubicBezTo>
                    <a:pt x="708" y="1912"/>
                    <a:pt x="709" y="1918"/>
                    <a:pt x="710" y="1925"/>
                  </a:cubicBezTo>
                  <a:lnTo>
                    <a:pt x="710" y="1925"/>
                  </a:lnTo>
                  <a:cubicBezTo>
                    <a:pt x="711" y="1931"/>
                    <a:pt x="712" y="1938"/>
                    <a:pt x="713" y="1944"/>
                  </a:cubicBezTo>
                  <a:cubicBezTo>
                    <a:pt x="713" y="1941"/>
                    <a:pt x="713" y="1938"/>
                    <a:pt x="712" y="1935"/>
                  </a:cubicBezTo>
                  <a:lnTo>
                    <a:pt x="712" y="1935"/>
                  </a:lnTo>
                  <a:cubicBezTo>
                    <a:pt x="766" y="2219"/>
                    <a:pt x="813" y="2508"/>
                    <a:pt x="825" y="2799"/>
                  </a:cubicBezTo>
                  <a:cubicBezTo>
                    <a:pt x="832" y="2958"/>
                    <a:pt x="840" y="3118"/>
                    <a:pt x="834" y="3280"/>
                  </a:cubicBezTo>
                  <a:cubicBezTo>
                    <a:pt x="830" y="3418"/>
                    <a:pt x="822" y="3556"/>
                    <a:pt x="814" y="3696"/>
                  </a:cubicBezTo>
                  <a:cubicBezTo>
                    <a:pt x="789" y="3979"/>
                    <a:pt x="736" y="4259"/>
                    <a:pt x="647" y="4532"/>
                  </a:cubicBezTo>
                  <a:cubicBezTo>
                    <a:pt x="621" y="4600"/>
                    <a:pt x="597" y="4666"/>
                    <a:pt x="567" y="4729"/>
                  </a:cubicBezTo>
                  <a:cubicBezTo>
                    <a:pt x="686" y="4746"/>
                    <a:pt x="814" y="4768"/>
                    <a:pt x="952" y="4794"/>
                  </a:cubicBezTo>
                  <a:cubicBezTo>
                    <a:pt x="1088" y="4818"/>
                    <a:pt x="1222" y="4848"/>
                    <a:pt x="1354" y="4880"/>
                  </a:cubicBezTo>
                  <a:cubicBezTo>
                    <a:pt x="1390" y="4789"/>
                    <a:pt x="1418" y="4700"/>
                    <a:pt x="1446" y="4608"/>
                  </a:cubicBezTo>
                  <a:cubicBezTo>
                    <a:pt x="1515" y="4380"/>
                    <a:pt x="1536" y="4142"/>
                    <a:pt x="1552" y="3905"/>
                  </a:cubicBezTo>
                  <a:cubicBezTo>
                    <a:pt x="1568" y="3669"/>
                    <a:pt x="1562" y="3434"/>
                    <a:pt x="1532" y="3201"/>
                  </a:cubicBezTo>
                  <a:cubicBezTo>
                    <a:pt x="1516" y="3079"/>
                    <a:pt x="1497" y="2955"/>
                    <a:pt x="1476" y="2835"/>
                  </a:cubicBezTo>
                  <a:cubicBezTo>
                    <a:pt x="1453" y="2697"/>
                    <a:pt x="1421" y="2560"/>
                    <a:pt x="1390" y="2421"/>
                  </a:cubicBezTo>
                  <a:cubicBezTo>
                    <a:pt x="1338" y="2180"/>
                    <a:pt x="1275" y="1935"/>
                    <a:pt x="1187" y="1703"/>
                  </a:cubicBezTo>
                  <a:cubicBezTo>
                    <a:pt x="1143" y="1588"/>
                    <a:pt x="1087" y="1477"/>
                    <a:pt x="1034" y="1368"/>
                  </a:cubicBezTo>
                  <a:cubicBezTo>
                    <a:pt x="979" y="1256"/>
                    <a:pt x="923" y="1147"/>
                    <a:pt x="864" y="1039"/>
                  </a:cubicBezTo>
                  <a:cubicBezTo>
                    <a:pt x="761" y="847"/>
                    <a:pt x="641" y="660"/>
                    <a:pt x="521" y="478"/>
                  </a:cubicBezTo>
                  <a:cubicBezTo>
                    <a:pt x="416" y="317"/>
                    <a:pt x="297" y="166"/>
                    <a:pt x="167" y="25"/>
                  </a:cubicBezTo>
                  <a:cubicBezTo>
                    <a:pt x="152" y="8"/>
                    <a:pt x="132" y="1"/>
                    <a:pt x="110" y="1"/>
                  </a:cubicBezTo>
                  <a:cubicBezTo>
                    <a:pt x="109" y="1"/>
                    <a:pt x="107" y="1"/>
                    <a:pt x="1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7" name="Google Shape;757;p4"/>
            <p:cNvSpPr/>
            <p:nvPr/>
          </p:nvSpPr>
          <p:spPr>
            <a:xfrm rot="10800000">
              <a:off x="7580680" y="668967"/>
              <a:ext cx="27627" cy="163559"/>
            </a:xfrm>
            <a:custGeom>
              <a:avLst/>
              <a:gdLst/>
              <a:ahLst/>
              <a:cxnLst/>
              <a:rect l="l" t="t" r="r" b="b"/>
              <a:pathLst>
                <a:path w="702" h="4156" extrusionOk="0">
                  <a:moveTo>
                    <a:pt x="411" y="0"/>
                  </a:moveTo>
                  <a:lnTo>
                    <a:pt x="406" y="2"/>
                  </a:lnTo>
                  <a:cubicBezTo>
                    <a:pt x="351" y="5"/>
                    <a:pt x="294" y="56"/>
                    <a:pt x="304" y="114"/>
                  </a:cubicBezTo>
                  <a:cubicBezTo>
                    <a:pt x="414" y="744"/>
                    <a:pt x="426" y="1389"/>
                    <a:pt x="383" y="2023"/>
                  </a:cubicBezTo>
                  <a:cubicBezTo>
                    <a:pt x="358" y="2353"/>
                    <a:pt x="317" y="2682"/>
                    <a:pt x="256" y="3007"/>
                  </a:cubicBezTo>
                  <a:cubicBezTo>
                    <a:pt x="225" y="3166"/>
                    <a:pt x="192" y="3325"/>
                    <a:pt x="151" y="3482"/>
                  </a:cubicBezTo>
                  <a:cubicBezTo>
                    <a:pt x="108" y="3652"/>
                    <a:pt x="57" y="3820"/>
                    <a:pt x="8" y="3986"/>
                  </a:cubicBezTo>
                  <a:cubicBezTo>
                    <a:pt x="1" y="4012"/>
                    <a:pt x="1" y="4041"/>
                    <a:pt x="6" y="4069"/>
                  </a:cubicBezTo>
                  <a:cubicBezTo>
                    <a:pt x="130" y="4097"/>
                    <a:pt x="253" y="4125"/>
                    <a:pt x="378" y="4156"/>
                  </a:cubicBezTo>
                  <a:cubicBezTo>
                    <a:pt x="394" y="4133"/>
                    <a:pt x="407" y="4105"/>
                    <a:pt x="416" y="4072"/>
                  </a:cubicBezTo>
                  <a:cubicBezTo>
                    <a:pt x="506" y="3764"/>
                    <a:pt x="561" y="3446"/>
                    <a:pt x="604" y="3130"/>
                  </a:cubicBezTo>
                  <a:cubicBezTo>
                    <a:pt x="653" y="2787"/>
                    <a:pt x="680" y="2441"/>
                    <a:pt x="690" y="2095"/>
                  </a:cubicBezTo>
                  <a:cubicBezTo>
                    <a:pt x="702" y="1746"/>
                    <a:pt x="689" y="1399"/>
                    <a:pt x="660" y="1053"/>
                  </a:cubicBezTo>
                  <a:cubicBezTo>
                    <a:pt x="631" y="723"/>
                    <a:pt x="579" y="398"/>
                    <a:pt x="515" y="72"/>
                  </a:cubicBezTo>
                  <a:cubicBezTo>
                    <a:pt x="503" y="28"/>
                    <a:pt x="453" y="0"/>
                    <a:pt x="4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8" name="Google Shape;758;p4"/>
            <p:cNvSpPr/>
            <p:nvPr/>
          </p:nvSpPr>
          <p:spPr>
            <a:xfrm rot="10800000">
              <a:off x="7550652" y="669203"/>
              <a:ext cx="69422" cy="203898"/>
            </a:xfrm>
            <a:custGeom>
              <a:avLst/>
              <a:gdLst/>
              <a:ahLst/>
              <a:cxnLst/>
              <a:rect l="l" t="t" r="r" b="b"/>
              <a:pathLst>
                <a:path w="1764" h="5181" extrusionOk="0">
                  <a:moveTo>
                    <a:pt x="1523" y="0"/>
                  </a:moveTo>
                  <a:cubicBezTo>
                    <a:pt x="1520" y="2"/>
                    <a:pt x="1518" y="2"/>
                    <a:pt x="1513" y="2"/>
                  </a:cubicBezTo>
                  <a:cubicBezTo>
                    <a:pt x="1433" y="6"/>
                    <a:pt x="1357" y="82"/>
                    <a:pt x="1368" y="165"/>
                  </a:cubicBezTo>
                  <a:cubicBezTo>
                    <a:pt x="1402" y="438"/>
                    <a:pt x="1400" y="711"/>
                    <a:pt x="1382" y="984"/>
                  </a:cubicBezTo>
                  <a:lnTo>
                    <a:pt x="1382" y="984"/>
                  </a:lnTo>
                  <a:cubicBezTo>
                    <a:pt x="1383" y="974"/>
                    <a:pt x="1383" y="963"/>
                    <a:pt x="1384" y="951"/>
                  </a:cubicBezTo>
                  <a:lnTo>
                    <a:pt x="1384" y="951"/>
                  </a:lnTo>
                  <a:cubicBezTo>
                    <a:pt x="1358" y="1286"/>
                    <a:pt x="1304" y="1615"/>
                    <a:pt x="1237" y="1941"/>
                  </a:cubicBezTo>
                  <a:cubicBezTo>
                    <a:pt x="1180" y="2234"/>
                    <a:pt x="1118" y="2528"/>
                    <a:pt x="1023" y="2810"/>
                  </a:cubicBezTo>
                  <a:cubicBezTo>
                    <a:pt x="738" y="3579"/>
                    <a:pt x="198" y="4236"/>
                    <a:pt x="1" y="5042"/>
                  </a:cubicBezTo>
                  <a:cubicBezTo>
                    <a:pt x="37" y="5047"/>
                    <a:pt x="70" y="5055"/>
                    <a:pt x="109" y="5060"/>
                  </a:cubicBezTo>
                  <a:cubicBezTo>
                    <a:pt x="291" y="5095"/>
                    <a:pt x="471" y="5136"/>
                    <a:pt x="650" y="5181"/>
                  </a:cubicBezTo>
                  <a:cubicBezTo>
                    <a:pt x="676" y="5090"/>
                    <a:pt x="705" y="4998"/>
                    <a:pt x="736" y="4907"/>
                  </a:cubicBezTo>
                  <a:cubicBezTo>
                    <a:pt x="860" y="4569"/>
                    <a:pt x="1018" y="4246"/>
                    <a:pt x="1169" y="3918"/>
                  </a:cubicBezTo>
                  <a:cubicBezTo>
                    <a:pt x="1338" y="3556"/>
                    <a:pt x="1490" y="3184"/>
                    <a:pt x="1576" y="2792"/>
                  </a:cubicBezTo>
                  <a:cubicBezTo>
                    <a:pt x="1620" y="2596"/>
                    <a:pt x="1641" y="2393"/>
                    <a:pt x="1667" y="2193"/>
                  </a:cubicBezTo>
                  <a:cubicBezTo>
                    <a:pt x="1697" y="1966"/>
                    <a:pt x="1717" y="1734"/>
                    <a:pt x="1733" y="1504"/>
                  </a:cubicBezTo>
                  <a:cubicBezTo>
                    <a:pt x="1763" y="1050"/>
                    <a:pt x="1746" y="596"/>
                    <a:pt x="1677" y="145"/>
                  </a:cubicBezTo>
                  <a:cubicBezTo>
                    <a:pt x="1664" y="65"/>
                    <a:pt x="1607" y="0"/>
                    <a:pt x="15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9" name="Google Shape;759;p4"/>
            <p:cNvSpPr/>
            <p:nvPr/>
          </p:nvSpPr>
          <p:spPr>
            <a:xfrm rot="10800000">
              <a:off x="7527079" y="678333"/>
              <a:ext cx="72177" cy="141403"/>
            </a:xfrm>
            <a:custGeom>
              <a:avLst/>
              <a:gdLst/>
              <a:ahLst/>
              <a:cxnLst/>
              <a:rect l="l" t="t" r="r" b="b"/>
              <a:pathLst>
                <a:path w="1834" h="3593" extrusionOk="0">
                  <a:moveTo>
                    <a:pt x="572" y="2697"/>
                  </a:moveTo>
                  <a:lnTo>
                    <a:pt x="572" y="2697"/>
                  </a:lnTo>
                  <a:cubicBezTo>
                    <a:pt x="570" y="2700"/>
                    <a:pt x="568" y="2703"/>
                    <a:pt x="567" y="2706"/>
                  </a:cubicBezTo>
                  <a:lnTo>
                    <a:pt x="567" y="2706"/>
                  </a:lnTo>
                  <a:cubicBezTo>
                    <a:pt x="569" y="2703"/>
                    <a:pt x="571" y="2700"/>
                    <a:pt x="572" y="2697"/>
                  </a:cubicBezTo>
                  <a:close/>
                  <a:moveTo>
                    <a:pt x="1724" y="0"/>
                  </a:moveTo>
                  <a:cubicBezTo>
                    <a:pt x="1677" y="0"/>
                    <a:pt x="1628" y="33"/>
                    <a:pt x="1618" y="83"/>
                  </a:cubicBezTo>
                  <a:cubicBezTo>
                    <a:pt x="1559" y="444"/>
                    <a:pt x="1463" y="799"/>
                    <a:pt x="1342" y="1143"/>
                  </a:cubicBezTo>
                  <a:lnTo>
                    <a:pt x="1353" y="1116"/>
                  </a:lnTo>
                  <a:lnTo>
                    <a:pt x="1353" y="1116"/>
                  </a:lnTo>
                  <a:cubicBezTo>
                    <a:pt x="1156" y="1673"/>
                    <a:pt x="898" y="2206"/>
                    <a:pt x="572" y="2697"/>
                  </a:cubicBezTo>
                  <a:lnTo>
                    <a:pt x="572" y="2697"/>
                  </a:lnTo>
                  <a:cubicBezTo>
                    <a:pt x="573" y="2697"/>
                    <a:pt x="573" y="2696"/>
                    <a:pt x="573" y="2696"/>
                  </a:cubicBezTo>
                  <a:lnTo>
                    <a:pt x="573" y="2696"/>
                  </a:lnTo>
                  <a:cubicBezTo>
                    <a:pt x="572" y="2700"/>
                    <a:pt x="568" y="2703"/>
                    <a:pt x="566" y="2707"/>
                  </a:cubicBezTo>
                  <a:cubicBezTo>
                    <a:pt x="567" y="2707"/>
                    <a:pt x="567" y="2706"/>
                    <a:pt x="567" y="2706"/>
                  </a:cubicBezTo>
                  <a:lnTo>
                    <a:pt x="567" y="2706"/>
                  </a:lnTo>
                  <a:cubicBezTo>
                    <a:pt x="564" y="2710"/>
                    <a:pt x="562" y="2714"/>
                    <a:pt x="559" y="2718"/>
                  </a:cubicBezTo>
                  <a:cubicBezTo>
                    <a:pt x="489" y="2819"/>
                    <a:pt x="415" y="2920"/>
                    <a:pt x="338" y="3019"/>
                  </a:cubicBezTo>
                  <a:cubicBezTo>
                    <a:pt x="250" y="3133"/>
                    <a:pt x="154" y="3235"/>
                    <a:pt x="56" y="3341"/>
                  </a:cubicBezTo>
                  <a:cubicBezTo>
                    <a:pt x="0" y="3401"/>
                    <a:pt x="8" y="3500"/>
                    <a:pt x="69" y="3555"/>
                  </a:cubicBezTo>
                  <a:cubicBezTo>
                    <a:pt x="97" y="3580"/>
                    <a:pt x="134" y="3593"/>
                    <a:pt x="170" y="3593"/>
                  </a:cubicBezTo>
                  <a:cubicBezTo>
                    <a:pt x="212" y="3593"/>
                    <a:pt x="255" y="3576"/>
                    <a:pt x="285" y="3542"/>
                  </a:cubicBezTo>
                  <a:cubicBezTo>
                    <a:pt x="380" y="3436"/>
                    <a:pt x="464" y="3321"/>
                    <a:pt x="549" y="3204"/>
                  </a:cubicBezTo>
                  <a:cubicBezTo>
                    <a:pt x="642" y="3075"/>
                    <a:pt x="731" y="2942"/>
                    <a:pt x="816" y="2805"/>
                  </a:cubicBezTo>
                  <a:cubicBezTo>
                    <a:pt x="989" y="2532"/>
                    <a:pt x="1138" y="2245"/>
                    <a:pt x="1270" y="1951"/>
                  </a:cubicBezTo>
                  <a:cubicBezTo>
                    <a:pt x="1534" y="1372"/>
                    <a:pt x="1725" y="756"/>
                    <a:pt x="1824" y="125"/>
                  </a:cubicBezTo>
                  <a:cubicBezTo>
                    <a:pt x="1833" y="69"/>
                    <a:pt x="1802" y="12"/>
                    <a:pt x="1744" y="1"/>
                  </a:cubicBezTo>
                  <a:cubicBezTo>
                    <a:pt x="1737" y="0"/>
                    <a:pt x="1731" y="0"/>
                    <a:pt x="17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0" name="Google Shape;760;p4"/>
            <p:cNvSpPr/>
            <p:nvPr/>
          </p:nvSpPr>
          <p:spPr>
            <a:xfrm rot="10800000">
              <a:off x="7503820" y="675106"/>
              <a:ext cx="87880" cy="170761"/>
            </a:xfrm>
            <a:custGeom>
              <a:avLst/>
              <a:gdLst/>
              <a:ahLst/>
              <a:cxnLst/>
              <a:rect l="l" t="t" r="r" b="b"/>
              <a:pathLst>
                <a:path w="2233" h="4339" extrusionOk="0">
                  <a:moveTo>
                    <a:pt x="2140" y="0"/>
                  </a:moveTo>
                  <a:cubicBezTo>
                    <a:pt x="2096" y="5"/>
                    <a:pt x="2049" y="34"/>
                    <a:pt x="2045" y="78"/>
                  </a:cubicBezTo>
                  <a:cubicBezTo>
                    <a:pt x="2003" y="515"/>
                    <a:pt x="1890" y="944"/>
                    <a:pt x="1747" y="1356"/>
                  </a:cubicBezTo>
                  <a:cubicBezTo>
                    <a:pt x="1539" y="1945"/>
                    <a:pt x="1256" y="2507"/>
                    <a:pt x="910" y="3028"/>
                  </a:cubicBezTo>
                  <a:cubicBezTo>
                    <a:pt x="911" y="3024"/>
                    <a:pt x="913" y="3022"/>
                    <a:pt x="914" y="3020"/>
                  </a:cubicBezTo>
                  <a:lnTo>
                    <a:pt x="914" y="3020"/>
                  </a:lnTo>
                  <a:cubicBezTo>
                    <a:pt x="791" y="3202"/>
                    <a:pt x="656" y="3379"/>
                    <a:pt x="515" y="3548"/>
                  </a:cubicBezTo>
                  <a:cubicBezTo>
                    <a:pt x="369" y="3720"/>
                    <a:pt x="211" y="3884"/>
                    <a:pt x="48" y="4041"/>
                  </a:cubicBezTo>
                  <a:cubicBezTo>
                    <a:pt x="15" y="4071"/>
                    <a:pt x="1" y="4127"/>
                    <a:pt x="2" y="4170"/>
                  </a:cubicBezTo>
                  <a:cubicBezTo>
                    <a:pt x="5" y="4216"/>
                    <a:pt x="25" y="4262"/>
                    <a:pt x="61" y="4294"/>
                  </a:cubicBezTo>
                  <a:cubicBezTo>
                    <a:pt x="94" y="4322"/>
                    <a:pt x="139" y="4338"/>
                    <a:pt x="183" y="4338"/>
                  </a:cubicBezTo>
                  <a:cubicBezTo>
                    <a:pt x="186" y="4338"/>
                    <a:pt x="190" y="4338"/>
                    <a:pt x="193" y="4338"/>
                  </a:cubicBezTo>
                  <a:cubicBezTo>
                    <a:pt x="244" y="4335"/>
                    <a:pt x="282" y="4312"/>
                    <a:pt x="317" y="4278"/>
                  </a:cubicBezTo>
                  <a:cubicBezTo>
                    <a:pt x="577" y="4012"/>
                    <a:pt x="804" y="3716"/>
                    <a:pt x="1012" y="3407"/>
                  </a:cubicBezTo>
                  <a:cubicBezTo>
                    <a:pt x="1240" y="3070"/>
                    <a:pt x="1439" y="2712"/>
                    <a:pt x="1612" y="2345"/>
                  </a:cubicBezTo>
                  <a:cubicBezTo>
                    <a:pt x="1779" y="1993"/>
                    <a:pt x="1913" y="1628"/>
                    <a:pt x="2022" y="1254"/>
                  </a:cubicBezTo>
                  <a:cubicBezTo>
                    <a:pt x="2129" y="882"/>
                    <a:pt x="2197" y="500"/>
                    <a:pt x="2229" y="114"/>
                  </a:cubicBezTo>
                  <a:cubicBezTo>
                    <a:pt x="2233" y="64"/>
                    <a:pt x="2211" y="13"/>
                    <a:pt x="2157" y="3"/>
                  </a:cubicBezTo>
                  <a:cubicBezTo>
                    <a:pt x="2151" y="0"/>
                    <a:pt x="2144" y="0"/>
                    <a:pt x="21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1" name="Google Shape;761;p4"/>
            <p:cNvSpPr/>
            <p:nvPr/>
          </p:nvSpPr>
          <p:spPr>
            <a:xfrm rot="10800000">
              <a:off x="7637705" y="693013"/>
              <a:ext cx="63637" cy="179577"/>
            </a:xfrm>
            <a:custGeom>
              <a:avLst/>
              <a:gdLst/>
              <a:ahLst/>
              <a:cxnLst/>
              <a:rect l="l" t="t" r="r" b="b"/>
              <a:pathLst>
                <a:path w="1617" h="4563" extrusionOk="0">
                  <a:moveTo>
                    <a:pt x="868" y="2465"/>
                  </a:moveTo>
                  <a:cubicBezTo>
                    <a:pt x="870" y="2473"/>
                    <a:pt x="871" y="2481"/>
                    <a:pt x="873" y="2489"/>
                  </a:cubicBezTo>
                  <a:lnTo>
                    <a:pt x="873" y="2489"/>
                  </a:lnTo>
                  <a:cubicBezTo>
                    <a:pt x="871" y="2481"/>
                    <a:pt x="869" y="2473"/>
                    <a:pt x="868" y="2465"/>
                  </a:cubicBezTo>
                  <a:close/>
                  <a:moveTo>
                    <a:pt x="144" y="0"/>
                  </a:moveTo>
                  <a:cubicBezTo>
                    <a:pt x="117" y="3"/>
                    <a:pt x="94" y="9"/>
                    <a:pt x="72" y="23"/>
                  </a:cubicBezTo>
                  <a:cubicBezTo>
                    <a:pt x="13" y="63"/>
                    <a:pt x="0" y="141"/>
                    <a:pt x="36" y="201"/>
                  </a:cubicBezTo>
                  <a:cubicBezTo>
                    <a:pt x="112" y="323"/>
                    <a:pt x="181" y="447"/>
                    <a:pt x="246" y="575"/>
                  </a:cubicBezTo>
                  <a:cubicBezTo>
                    <a:pt x="548" y="1185"/>
                    <a:pt x="743" y="1835"/>
                    <a:pt x="875" y="2501"/>
                  </a:cubicBezTo>
                  <a:lnTo>
                    <a:pt x="875" y="2501"/>
                  </a:lnTo>
                  <a:cubicBezTo>
                    <a:pt x="991" y="3108"/>
                    <a:pt x="1050" y="3722"/>
                    <a:pt x="1125" y="4335"/>
                  </a:cubicBezTo>
                  <a:cubicBezTo>
                    <a:pt x="1132" y="4402"/>
                    <a:pt x="1155" y="4457"/>
                    <a:pt x="1206" y="4503"/>
                  </a:cubicBezTo>
                  <a:cubicBezTo>
                    <a:pt x="1250" y="4539"/>
                    <a:pt x="1304" y="4563"/>
                    <a:pt x="1361" y="4563"/>
                  </a:cubicBezTo>
                  <a:cubicBezTo>
                    <a:pt x="1367" y="4563"/>
                    <a:pt x="1373" y="4562"/>
                    <a:pt x="1379" y="4562"/>
                  </a:cubicBezTo>
                  <a:cubicBezTo>
                    <a:pt x="1444" y="4557"/>
                    <a:pt x="1503" y="4529"/>
                    <a:pt x="1546" y="4481"/>
                  </a:cubicBezTo>
                  <a:cubicBezTo>
                    <a:pt x="1586" y="4435"/>
                    <a:pt x="1616" y="4365"/>
                    <a:pt x="1608" y="4306"/>
                  </a:cubicBezTo>
                  <a:cubicBezTo>
                    <a:pt x="1503" y="3569"/>
                    <a:pt x="1372" y="2831"/>
                    <a:pt x="1175" y="2110"/>
                  </a:cubicBezTo>
                  <a:cubicBezTo>
                    <a:pt x="1078" y="1757"/>
                    <a:pt x="957" y="1411"/>
                    <a:pt x="812" y="1073"/>
                  </a:cubicBezTo>
                  <a:cubicBezTo>
                    <a:pt x="657" y="715"/>
                    <a:pt x="467" y="381"/>
                    <a:pt x="252" y="55"/>
                  </a:cubicBezTo>
                  <a:cubicBezTo>
                    <a:pt x="226" y="19"/>
                    <a:pt x="186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2" name="Google Shape;762;p4"/>
            <p:cNvSpPr/>
            <p:nvPr/>
          </p:nvSpPr>
          <p:spPr>
            <a:xfrm rot="10800000">
              <a:off x="7620822" y="696712"/>
              <a:ext cx="37978" cy="130973"/>
            </a:xfrm>
            <a:custGeom>
              <a:avLst/>
              <a:gdLst/>
              <a:ahLst/>
              <a:cxnLst/>
              <a:rect l="l" t="t" r="r" b="b"/>
              <a:pathLst>
                <a:path w="965" h="3328" extrusionOk="0">
                  <a:moveTo>
                    <a:pt x="470" y="2744"/>
                  </a:moveTo>
                  <a:lnTo>
                    <a:pt x="470" y="2744"/>
                  </a:lnTo>
                  <a:cubicBezTo>
                    <a:pt x="469" y="2747"/>
                    <a:pt x="469" y="2750"/>
                    <a:pt x="469" y="2754"/>
                  </a:cubicBezTo>
                  <a:cubicBezTo>
                    <a:pt x="469" y="2751"/>
                    <a:pt x="470" y="2747"/>
                    <a:pt x="470" y="2744"/>
                  </a:cubicBezTo>
                  <a:close/>
                  <a:moveTo>
                    <a:pt x="468" y="2767"/>
                  </a:moveTo>
                  <a:cubicBezTo>
                    <a:pt x="468" y="2770"/>
                    <a:pt x="468" y="2774"/>
                    <a:pt x="468" y="2776"/>
                  </a:cubicBezTo>
                  <a:cubicBezTo>
                    <a:pt x="468" y="2773"/>
                    <a:pt x="468" y="2770"/>
                    <a:pt x="468" y="2767"/>
                  </a:cubicBezTo>
                  <a:close/>
                  <a:moveTo>
                    <a:pt x="203" y="1"/>
                  </a:moveTo>
                  <a:cubicBezTo>
                    <a:pt x="189" y="1"/>
                    <a:pt x="175" y="4"/>
                    <a:pt x="160" y="10"/>
                  </a:cubicBezTo>
                  <a:cubicBezTo>
                    <a:pt x="70" y="40"/>
                    <a:pt x="1" y="156"/>
                    <a:pt x="41" y="249"/>
                  </a:cubicBezTo>
                  <a:cubicBezTo>
                    <a:pt x="191" y="583"/>
                    <a:pt x="297" y="930"/>
                    <a:pt x="372" y="1286"/>
                  </a:cubicBezTo>
                  <a:cubicBezTo>
                    <a:pt x="464" y="1766"/>
                    <a:pt x="497" y="2256"/>
                    <a:pt x="470" y="2744"/>
                  </a:cubicBezTo>
                  <a:lnTo>
                    <a:pt x="470" y="2744"/>
                  </a:lnTo>
                  <a:cubicBezTo>
                    <a:pt x="470" y="2743"/>
                    <a:pt x="470" y="2741"/>
                    <a:pt x="471" y="2740"/>
                  </a:cubicBezTo>
                  <a:lnTo>
                    <a:pt x="471" y="2740"/>
                  </a:lnTo>
                  <a:cubicBezTo>
                    <a:pt x="471" y="2747"/>
                    <a:pt x="469" y="2756"/>
                    <a:pt x="469" y="2763"/>
                  </a:cubicBezTo>
                  <a:lnTo>
                    <a:pt x="469" y="2753"/>
                  </a:lnTo>
                  <a:cubicBezTo>
                    <a:pt x="469" y="2758"/>
                    <a:pt x="469" y="2762"/>
                    <a:pt x="468" y="2767"/>
                  </a:cubicBezTo>
                  <a:lnTo>
                    <a:pt x="468" y="2767"/>
                  </a:lnTo>
                  <a:cubicBezTo>
                    <a:pt x="469" y="2765"/>
                    <a:pt x="469" y="2764"/>
                    <a:pt x="469" y="2763"/>
                  </a:cubicBezTo>
                  <a:lnTo>
                    <a:pt x="469" y="2763"/>
                  </a:lnTo>
                  <a:cubicBezTo>
                    <a:pt x="469" y="2776"/>
                    <a:pt x="466" y="2790"/>
                    <a:pt x="466" y="2803"/>
                  </a:cubicBezTo>
                  <a:cubicBezTo>
                    <a:pt x="466" y="2798"/>
                    <a:pt x="468" y="2791"/>
                    <a:pt x="468" y="2785"/>
                  </a:cubicBezTo>
                  <a:lnTo>
                    <a:pt x="468" y="2785"/>
                  </a:lnTo>
                  <a:cubicBezTo>
                    <a:pt x="462" y="2867"/>
                    <a:pt x="455" y="2949"/>
                    <a:pt x="448" y="3032"/>
                  </a:cubicBezTo>
                  <a:cubicBezTo>
                    <a:pt x="440" y="3099"/>
                    <a:pt x="443" y="3158"/>
                    <a:pt x="484" y="3218"/>
                  </a:cubicBezTo>
                  <a:cubicBezTo>
                    <a:pt x="519" y="3270"/>
                    <a:pt x="574" y="3307"/>
                    <a:pt x="636" y="3322"/>
                  </a:cubicBezTo>
                  <a:cubicBezTo>
                    <a:pt x="653" y="3326"/>
                    <a:pt x="671" y="3327"/>
                    <a:pt x="688" y="3327"/>
                  </a:cubicBezTo>
                  <a:cubicBezTo>
                    <a:pt x="736" y="3327"/>
                    <a:pt x="783" y="3313"/>
                    <a:pt x="823" y="3286"/>
                  </a:cubicBezTo>
                  <a:cubicBezTo>
                    <a:pt x="869" y="3256"/>
                    <a:pt x="923" y="3192"/>
                    <a:pt x="926" y="3134"/>
                  </a:cubicBezTo>
                  <a:cubicBezTo>
                    <a:pt x="965" y="2618"/>
                    <a:pt x="936" y="2101"/>
                    <a:pt x="850" y="1591"/>
                  </a:cubicBezTo>
                  <a:cubicBezTo>
                    <a:pt x="765" y="1085"/>
                    <a:pt x="617" y="593"/>
                    <a:pt x="399" y="130"/>
                  </a:cubicBezTo>
                  <a:cubicBezTo>
                    <a:pt x="377" y="83"/>
                    <a:pt x="351" y="45"/>
                    <a:pt x="305" y="23"/>
                  </a:cubicBezTo>
                  <a:cubicBezTo>
                    <a:pt x="278" y="10"/>
                    <a:pt x="249" y="2"/>
                    <a:pt x="219" y="2"/>
                  </a:cubicBezTo>
                  <a:cubicBezTo>
                    <a:pt x="214" y="1"/>
                    <a:pt x="208" y="1"/>
                    <a:pt x="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3" name="Google Shape;763;p4"/>
            <p:cNvSpPr/>
            <p:nvPr/>
          </p:nvSpPr>
          <p:spPr>
            <a:xfrm rot="10800000">
              <a:off x="7924404" y="675539"/>
              <a:ext cx="84849" cy="191069"/>
            </a:xfrm>
            <a:custGeom>
              <a:avLst/>
              <a:gdLst/>
              <a:ahLst/>
              <a:cxnLst/>
              <a:rect l="l" t="t" r="r" b="b"/>
              <a:pathLst>
                <a:path w="2156" h="4855" extrusionOk="0">
                  <a:moveTo>
                    <a:pt x="155" y="0"/>
                  </a:moveTo>
                  <a:cubicBezTo>
                    <a:pt x="146" y="2"/>
                    <a:pt x="145" y="2"/>
                    <a:pt x="142" y="2"/>
                  </a:cubicBezTo>
                  <a:cubicBezTo>
                    <a:pt x="61" y="8"/>
                    <a:pt x="18" y="72"/>
                    <a:pt x="17" y="145"/>
                  </a:cubicBezTo>
                  <a:cubicBezTo>
                    <a:pt x="5" y="346"/>
                    <a:pt x="1" y="548"/>
                    <a:pt x="10" y="749"/>
                  </a:cubicBezTo>
                  <a:cubicBezTo>
                    <a:pt x="17" y="966"/>
                    <a:pt x="43" y="1181"/>
                    <a:pt x="78" y="1396"/>
                  </a:cubicBezTo>
                  <a:cubicBezTo>
                    <a:pt x="149" y="1813"/>
                    <a:pt x="265" y="2222"/>
                    <a:pt x="406" y="2619"/>
                  </a:cubicBezTo>
                  <a:cubicBezTo>
                    <a:pt x="550" y="3021"/>
                    <a:pt x="745" y="3407"/>
                    <a:pt x="960" y="3774"/>
                  </a:cubicBezTo>
                  <a:cubicBezTo>
                    <a:pt x="1176" y="4138"/>
                    <a:pt x="1430" y="4477"/>
                    <a:pt x="1717" y="4790"/>
                  </a:cubicBezTo>
                  <a:cubicBezTo>
                    <a:pt x="1750" y="4821"/>
                    <a:pt x="1791" y="4841"/>
                    <a:pt x="1835" y="4849"/>
                  </a:cubicBezTo>
                  <a:cubicBezTo>
                    <a:pt x="1853" y="4853"/>
                    <a:pt x="1871" y="4855"/>
                    <a:pt x="1888" y="4855"/>
                  </a:cubicBezTo>
                  <a:cubicBezTo>
                    <a:pt x="1940" y="4855"/>
                    <a:pt x="1991" y="4840"/>
                    <a:pt x="2033" y="4812"/>
                  </a:cubicBezTo>
                  <a:cubicBezTo>
                    <a:pt x="2088" y="4773"/>
                    <a:pt x="2128" y="4716"/>
                    <a:pt x="2142" y="4651"/>
                  </a:cubicBezTo>
                  <a:cubicBezTo>
                    <a:pt x="2155" y="4591"/>
                    <a:pt x="2145" y="4505"/>
                    <a:pt x="2105" y="4454"/>
                  </a:cubicBezTo>
                  <a:cubicBezTo>
                    <a:pt x="1872" y="4187"/>
                    <a:pt x="1653" y="3910"/>
                    <a:pt x="1447" y="3620"/>
                  </a:cubicBezTo>
                  <a:cubicBezTo>
                    <a:pt x="1246" y="3334"/>
                    <a:pt x="1065" y="3031"/>
                    <a:pt x="907" y="2718"/>
                  </a:cubicBezTo>
                  <a:cubicBezTo>
                    <a:pt x="792" y="2485"/>
                    <a:pt x="686" y="2250"/>
                    <a:pt x="600" y="2005"/>
                  </a:cubicBezTo>
                  <a:cubicBezTo>
                    <a:pt x="505" y="1741"/>
                    <a:pt x="435" y="1468"/>
                    <a:pt x="379" y="1194"/>
                  </a:cubicBezTo>
                  <a:lnTo>
                    <a:pt x="379" y="1194"/>
                  </a:lnTo>
                  <a:cubicBezTo>
                    <a:pt x="382" y="1208"/>
                    <a:pt x="384" y="1223"/>
                    <a:pt x="386" y="1237"/>
                  </a:cubicBezTo>
                  <a:cubicBezTo>
                    <a:pt x="317" y="872"/>
                    <a:pt x="277" y="499"/>
                    <a:pt x="291" y="127"/>
                  </a:cubicBezTo>
                  <a:cubicBezTo>
                    <a:pt x="293" y="55"/>
                    <a:pt x="221" y="0"/>
                    <a:pt x="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4" name="Google Shape;764;p4"/>
            <p:cNvSpPr/>
            <p:nvPr/>
          </p:nvSpPr>
          <p:spPr>
            <a:xfrm rot="10800000">
              <a:off x="7929599" y="681010"/>
              <a:ext cx="62299" cy="159427"/>
            </a:xfrm>
            <a:custGeom>
              <a:avLst/>
              <a:gdLst/>
              <a:ahLst/>
              <a:cxnLst/>
              <a:rect l="l" t="t" r="r" b="b"/>
              <a:pathLst>
                <a:path w="1583" h="4051" extrusionOk="0">
                  <a:moveTo>
                    <a:pt x="865" y="2562"/>
                  </a:moveTo>
                  <a:lnTo>
                    <a:pt x="865" y="2562"/>
                  </a:lnTo>
                  <a:cubicBezTo>
                    <a:pt x="866" y="2565"/>
                    <a:pt x="868" y="2569"/>
                    <a:pt x="869" y="2572"/>
                  </a:cubicBezTo>
                  <a:lnTo>
                    <a:pt x="869" y="2572"/>
                  </a:lnTo>
                  <a:cubicBezTo>
                    <a:pt x="868" y="2569"/>
                    <a:pt x="866" y="2565"/>
                    <a:pt x="865" y="2562"/>
                  </a:cubicBezTo>
                  <a:close/>
                  <a:moveTo>
                    <a:pt x="67" y="0"/>
                  </a:moveTo>
                  <a:cubicBezTo>
                    <a:pt x="28" y="3"/>
                    <a:pt x="1" y="36"/>
                    <a:pt x="1" y="76"/>
                  </a:cubicBezTo>
                  <a:cubicBezTo>
                    <a:pt x="5" y="242"/>
                    <a:pt x="17" y="405"/>
                    <a:pt x="38" y="569"/>
                  </a:cubicBezTo>
                  <a:cubicBezTo>
                    <a:pt x="60" y="737"/>
                    <a:pt x="93" y="907"/>
                    <a:pt x="129" y="1073"/>
                  </a:cubicBezTo>
                  <a:cubicBezTo>
                    <a:pt x="208" y="1425"/>
                    <a:pt x="325" y="1768"/>
                    <a:pt x="458" y="2103"/>
                  </a:cubicBezTo>
                  <a:cubicBezTo>
                    <a:pt x="583" y="2426"/>
                    <a:pt x="726" y="2741"/>
                    <a:pt x="876" y="3054"/>
                  </a:cubicBezTo>
                  <a:cubicBezTo>
                    <a:pt x="1028" y="3373"/>
                    <a:pt x="1193" y="3686"/>
                    <a:pt x="1358" y="3998"/>
                  </a:cubicBezTo>
                  <a:cubicBezTo>
                    <a:pt x="1373" y="4025"/>
                    <a:pt x="1404" y="4042"/>
                    <a:pt x="1433" y="4048"/>
                  </a:cubicBezTo>
                  <a:cubicBezTo>
                    <a:pt x="1441" y="4050"/>
                    <a:pt x="1450" y="4051"/>
                    <a:pt x="1459" y="4051"/>
                  </a:cubicBezTo>
                  <a:cubicBezTo>
                    <a:pt x="1483" y="4051"/>
                    <a:pt x="1506" y="4043"/>
                    <a:pt x="1525" y="4031"/>
                  </a:cubicBezTo>
                  <a:cubicBezTo>
                    <a:pt x="1551" y="4012"/>
                    <a:pt x="1571" y="3985"/>
                    <a:pt x="1575" y="3954"/>
                  </a:cubicBezTo>
                  <a:cubicBezTo>
                    <a:pt x="1582" y="3920"/>
                    <a:pt x="1574" y="3891"/>
                    <a:pt x="1558" y="3863"/>
                  </a:cubicBezTo>
                  <a:cubicBezTo>
                    <a:pt x="1443" y="3647"/>
                    <a:pt x="1324" y="3432"/>
                    <a:pt x="1209" y="3216"/>
                  </a:cubicBezTo>
                  <a:cubicBezTo>
                    <a:pt x="1096" y="3006"/>
                    <a:pt x="981" y="2797"/>
                    <a:pt x="874" y="2582"/>
                  </a:cubicBezTo>
                  <a:lnTo>
                    <a:pt x="874" y="2582"/>
                  </a:lnTo>
                  <a:cubicBezTo>
                    <a:pt x="875" y="2583"/>
                    <a:pt x="875" y="2583"/>
                    <a:pt x="876" y="2584"/>
                  </a:cubicBezTo>
                  <a:cubicBezTo>
                    <a:pt x="874" y="2580"/>
                    <a:pt x="871" y="2576"/>
                    <a:pt x="869" y="2572"/>
                  </a:cubicBezTo>
                  <a:lnTo>
                    <a:pt x="869" y="2572"/>
                  </a:lnTo>
                  <a:cubicBezTo>
                    <a:pt x="870" y="2573"/>
                    <a:pt x="871" y="2574"/>
                    <a:pt x="871" y="2576"/>
                  </a:cubicBezTo>
                  <a:lnTo>
                    <a:pt x="871" y="2576"/>
                  </a:lnTo>
                  <a:cubicBezTo>
                    <a:pt x="869" y="2571"/>
                    <a:pt x="866" y="2566"/>
                    <a:pt x="864" y="2561"/>
                  </a:cubicBezTo>
                  <a:lnTo>
                    <a:pt x="864" y="2561"/>
                  </a:lnTo>
                  <a:cubicBezTo>
                    <a:pt x="864" y="2562"/>
                    <a:pt x="864" y="2562"/>
                    <a:pt x="865" y="2562"/>
                  </a:cubicBezTo>
                  <a:lnTo>
                    <a:pt x="865" y="2562"/>
                  </a:lnTo>
                  <a:cubicBezTo>
                    <a:pt x="587" y="2000"/>
                    <a:pt x="358" y="1413"/>
                    <a:pt x="229" y="799"/>
                  </a:cubicBezTo>
                  <a:lnTo>
                    <a:pt x="229" y="802"/>
                  </a:lnTo>
                  <a:cubicBezTo>
                    <a:pt x="182" y="559"/>
                    <a:pt x="150" y="315"/>
                    <a:pt x="139" y="68"/>
                  </a:cubicBezTo>
                  <a:cubicBezTo>
                    <a:pt x="137" y="31"/>
                    <a:pt x="104" y="0"/>
                    <a:pt x="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5" name="Google Shape;765;p4"/>
            <p:cNvSpPr/>
            <p:nvPr/>
          </p:nvSpPr>
          <p:spPr>
            <a:xfrm rot="10800000">
              <a:off x="7932905" y="670030"/>
              <a:ext cx="53602" cy="203977"/>
            </a:xfrm>
            <a:custGeom>
              <a:avLst/>
              <a:gdLst/>
              <a:ahLst/>
              <a:cxnLst/>
              <a:rect l="l" t="t" r="r" b="b"/>
              <a:pathLst>
                <a:path w="1362" h="5183" extrusionOk="0">
                  <a:moveTo>
                    <a:pt x="151" y="0"/>
                  </a:moveTo>
                  <a:cubicBezTo>
                    <a:pt x="135" y="0"/>
                    <a:pt x="121" y="2"/>
                    <a:pt x="107" y="7"/>
                  </a:cubicBezTo>
                  <a:cubicBezTo>
                    <a:pt x="42" y="29"/>
                    <a:pt x="0" y="105"/>
                    <a:pt x="28" y="170"/>
                  </a:cubicBezTo>
                  <a:cubicBezTo>
                    <a:pt x="257" y="757"/>
                    <a:pt x="421" y="1365"/>
                    <a:pt x="546" y="1979"/>
                  </a:cubicBezTo>
                  <a:cubicBezTo>
                    <a:pt x="641" y="2459"/>
                    <a:pt x="708" y="2942"/>
                    <a:pt x="757" y="3427"/>
                  </a:cubicBezTo>
                  <a:cubicBezTo>
                    <a:pt x="810" y="3941"/>
                    <a:pt x="848" y="4457"/>
                    <a:pt x="904" y="4973"/>
                  </a:cubicBezTo>
                  <a:cubicBezTo>
                    <a:pt x="916" y="5090"/>
                    <a:pt x="1007" y="5183"/>
                    <a:pt x="1127" y="5183"/>
                  </a:cubicBezTo>
                  <a:cubicBezTo>
                    <a:pt x="1132" y="5183"/>
                    <a:pt x="1136" y="5183"/>
                    <a:pt x="1141" y="5182"/>
                  </a:cubicBezTo>
                  <a:cubicBezTo>
                    <a:pt x="1261" y="5175"/>
                    <a:pt x="1362" y="5067"/>
                    <a:pt x="1352" y="4945"/>
                  </a:cubicBezTo>
                  <a:cubicBezTo>
                    <a:pt x="1286" y="4124"/>
                    <a:pt x="1162" y="3308"/>
                    <a:pt x="1003" y="2498"/>
                  </a:cubicBezTo>
                  <a:cubicBezTo>
                    <a:pt x="921" y="2099"/>
                    <a:pt x="828" y="1701"/>
                    <a:pt x="713" y="1312"/>
                  </a:cubicBezTo>
                  <a:cubicBezTo>
                    <a:pt x="591" y="895"/>
                    <a:pt x="441" y="486"/>
                    <a:pt x="273" y="86"/>
                  </a:cubicBezTo>
                  <a:cubicBezTo>
                    <a:pt x="252" y="33"/>
                    <a:pt x="206" y="0"/>
                    <a:pt x="1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6" name="Google Shape;766;p4"/>
            <p:cNvSpPr/>
            <p:nvPr/>
          </p:nvSpPr>
          <p:spPr>
            <a:xfrm rot="10800000">
              <a:off x="7914802" y="669125"/>
              <a:ext cx="42936" cy="207480"/>
            </a:xfrm>
            <a:custGeom>
              <a:avLst/>
              <a:gdLst/>
              <a:ahLst/>
              <a:cxnLst/>
              <a:rect l="l" t="t" r="r" b="b"/>
              <a:pathLst>
                <a:path w="1091" h="5272" extrusionOk="0">
                  <a:moveTo>
                    <a:pt x="528" y="3602"/>
                  </a:moveTo>
                  <a:cubicBezTo>
                    <a:pt x="526" y="3610"/>
                    <a:pt x="526" y="3617"/>
                    <a:pt x="526" y="3622"/>
                  </a:cubicBezTo>
                  <a:cubicBezTo>
                    <a:pt x="526" y="3617"/>
                    <a:pt x="528" y="3610"/>
                    <a:pt x="528" y="3602"/>
                  </a:cubicBezTo>
                  <a:close/>
                  <a:moveTo>
                    <a:pt x="216" y="0"/>
                  </a:moveTo>
                  <a:cubicBezTo>
                    <a:pt x="194" y="3"/>
                    <a:pt x="173" y="6"/>
                    <a:pt x="154" y="12"/>
                  </a:cubicBezTo>
                  <a:cubicBezTo>
                    <a:pt x="65" y="42"/>
                    <a:pt x="0" y="154"/>
                    <a:pt x="39" y="246"/>
                  </a:cubicBezTo>
                  <a:cubicBezTo>
                    <a:pt x="214" y="642"/>
                    <a:pt x="339" y="1057"/>
                    <a:pt x="426" y="1481"/>
                  </a:cubicBezTo>
                  <a:cubicBezTo>
                    <a:pt x="492" y="1836"/>
                    <a:pt x="533" y="2196"/>
                    <a:pt x="548" y="2560"/>
                  </a:cubicBezTo>
                  <a:cubicBezTo>
                    <a:pt x="561" y="2926"/>
                    <a:pt x="549" y="3292"/>
                    <a:pt x="525" y="3656"/>
                  </a:cubicBezTo>
                  <a:cubicBezTo>
                    <a:pt x="490" y="4078"/>
                    <a:pt x="433" y="4499"/>
                    <a:pt x="367" y="4917"/>
                  </a:cubicBezTo>
                  <a:cubicBezTo>
                    <a:pt x="341" y="5075"/>
                    <a:pt x="431" y="5231"/>
                    <a:pt x="592" y="5266"/>
                  </a:cubicBezTo>
                  <a:cubicBezTo>
                    <a:pt x="612" y="5270"/>
                    <a:pt x="631" y="5272"/>
                    <a:pt x="651" y="5272"/>
                  </a:cubicBezTo>
                  <a:cubicBezTo>
                    <a:pt x="709" y="5272"/>
                    <a:pt x="766" y="5254"/>
                    <a:pt x="815" y="5220"/>
                  </a:cubicBezTo>
                  <a:cubicBezTo>
                    <a:pt x="872" y="5182"/>
                    <a:pt x="930" y="5110"/>
                    <a:pt x="940" y="5037"/>
                  </a:cubicBezTo>
                  <a:cubicBezTo>
                    <a:pt x="1037" y="4206"/>
                    <a:pt x="1091" y="3365"/>
                    <a:pt x="1019" y="2528"/>
                  </a:cubicBezTo>
                  <a:cubicBezTo>
                    <a:pt x="984" y="2123"/>
                    <a:pt x="920" y="1722"/>
                    <a:pt x="825" y="1327"/>
                  </a:cubicBezTo>
                  <a:cubicBezTo>
                    <a:pt x="724" y="911"/>
                    <a:pt x="573" y="510"/>
                    <a:pt x="390" y="125"/>
                  </a:cubicBezTo>
                  <a:cubicBezTo>
                    <a:pt x="368" y="79"/>
                    <a:pt x="345" y="43"/>
                    <a:pt x="298" y="20"/>
                  </a:cubicBezTo>
                  <a:cubicBezTo>
                    <a:pt x="273" y="7"/>
                    <a:pt x="245" y="0"/>
                    <a:pt x="2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7" name="Google Shape;767;p4"/>
            <p:cNvSpPr/>
            <p:nvPr/>
          </p:nvSpPr>
          <p:spPr>
            <a:xfrm rot="10800000">
              <a:off x="7932905" y="692108"/>
              <a:ext cx="26643" cy="151595"/>
            </a:xfrm>
            <a:custGeom>
              <a:avLst/>
              <a:gdLst/>
              <a:ahLst/>
              <a:cxnLst/>
              <a:rect l="l" t="t" r="r" b="b"/>
              <a:pathLst>
                <a:path w="677" h="3852" extrusionOk="0">
                  <a:moveTo>
                    <a:pt x="170" y="784"/>
                  </a:moveTo>
                  <a:lnTo>
                    <a:pt x="170" y="784"/>
                  </a:lnTo>
                  <a:cubicBezTo>
                    <a:pt x="170" y="786"/>
                    <a:pt x="171" y="788"/>
                    <a:pt x="171" y="791"/>
                  </a:cubicBezTo>
                  <a:lnTo>
                    <a:pt x="171" y="791"/>
                  </a:lnTo>
                  <a:cubicBezTo>
                    <a:pt x="171" y="789"/>
                    <a:pt x="170" y="786"/>
                    <a:pt x="170" y="784"/>
                  </a:cubicBezTo>
                  <a:close/>
                  <a:moveTo>
                    <a:pt x="167" y="0"/>
                  </a:moveTo>
                  <a:cubicBezTo>
                    <a:pt x="153" y="0"/>
                    <a:pt x="135" y="3"/>
                    <a:pt x="120" y="7"/>
                  </a:cubicBezTo>
                  <a:cubicBezTo>
                    <a:pt x="39" y="36"/>
                    <a:pt x="0" y="122"/>
                    <a:pt x="25" y="201"/>
                  </a:cubicBezTo>
                  <a:cubicBezTo>
                    <a:pt x="84" y="407"/>
                    <a:pt x="135" y="613"/>
                    <a:pt x="177" y="824"/>
                  </a:cubicBezTo>
                  <a:cubicBezTo>
                    <a:pt x="177" y="820"/>
                    <a:pt x="176" y="816"/>
                    <a:pt x="176" y="814"/>
                  </a:cubicBezTo>
                  <a:lnTo>
                    <a:pt x="176" y="814"/>
                  </a:lnTo>
                  <a:cubicBezTo>
                    <a:pt x="263" y="1281"/>
                    <a:pt x="308" y="1754"/>
                    <a:pt x="326" y="2228"/>
                  </a:cubicBezTo>
                  <a:cubicBezTo>
                    <a:pt x="347" y="2718"/>
                    <a:pt x="341" y="3209"/>
                    <a:pt x="348" y="3699"/>
                  </a:cubicBezTo>
                  <a:cubicBezTo>
                    <a:pt x="349" y="3784"/>
                    <a:pt x="428" y="3851"/>
                    <a:pt x="510" y="3851"/>
                  </a:cubicBezTo>
                  <a:cubicBezTo>
                    <a:pt x="514" y="3851"/>
                    <a:pt x="517" y="3851"/>
                    <a:pt x="520" y="3851"/>
                  </a:cubicBezTo>
                  <a:cubicBezTo>
                    <a:pt x="612" y="3844"/>
                    <a:pt x="673" y="3766"/>
                    <a:pt x="673" y="3678"/>
                  </a:cubicBezTo>
                  <a:cubicBezTo>
                    <a:pt x="677" y="3084"/>
                    <a:pt x="673" y="2492"/>
                    <a:pt x="631" y="1897"/>
                  </a:cubicBezTo>
                  <a:cubicBezTo>
                    <a:pt x="586" y="1291"/>
                    <a:pt x="487" y="688"/>
                    <a:pt x="314" y="102"/>
                  </a:cubicBezTo>
                  <a:cubicBezTo>
                    <a:pt x="293" y="37"/>
                    <a:pt x="232" y="0"/>
                    <a:pt x="1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8" name="Google Shape;768;p4"/>
            <p:cNvSpPr/>
            <p:nvPr/>
          </p:nvSpPr>
          <p:spPr>
            <a:xfrm rot="10800000">
              <a:off x="7944358" y="674083"/>
              <a:ext cx="34081" cy="126802"/>
            </a:xfrm>
            <a:custGeom>
              <a:avLst/>
              <a:gdLst/>
              <a:ahLst/>
              <a:cxnLst/>
              <a:rect l="l" t="t" r="r" b="b"/>
              <a:pathLst>
                <a:path w="866" h="3222" extrusionOk="0">
                  <a:moveTo>
                    <a:pt x="384" y="1895"/>
                  </a:moveTo>
                  <a:cubicBezTo>
                    <a:pt x="384" y="1897"/>
                    <a:pt x="385" y="1899"/>
                    <a:pt x="385" y="1900"/>
                  </a:cubicBezTo>
                  <a:lnTo>
                    <a:pt x="385" y="1900"/>
                  </a:lnTo>
                  <a:cubicBezTo>
                    <a:pt x="385" y="1899"/>
                    <a:pt x="385" y="1897"/>
                    <a:pt x="384" y="1895"/>
                  </a:cubicBezTo>
                  <a:close/>
                  <a:moveTo>
                    <a:pt x="113" y="0"/>
                  </a:moveTo>
                  <a:cubicBezTo>
                    <a:pt x="105" y="0"/>
                    <a:pt x="95" y="2"/>
                    <a:pt x="85" y="5"/>
                  </a:cubicBezTo>
                  <a:cubicBezTo>
                    <a:pt x="55" y="15"/>
                    <a:pt x="31" y="37"/>
                    <a:pt x="17" y="67"/>
                  </a:cubicBezTo>
                  <a:cubicBezTo>
                    <a:pt x="1" y="98"/>
                    <a:pt x="2" y="127"/>
                    <a:pt x="9" y="162"/>
                  </a:cubicBezTo>
                  <a:cubicBezTo>
                    <a:pt x="144" y="738"/>
                    <a:pt x="270" y="1318"/>
                    <a:pt x="385" y="1901"/>
                  </a:cubicBezTo>
                  <a:lnTo>
                    <a:pt x="385" y="1901"/>
                  </a:lnTo>
                  <a:cubicBezTo>
                    <a:pt x="385" y="1901"/>
                    <a:pt x="385" y="1900"/>
                    <a:pt x="385" y="1900"/>
                  </a:cubicBezTo>
                  <a:lnTo>
                    <a:pt x="385" y="1900"/>
                  </a:lnTo>
                  <a:cubicBezTo>
                    <a:pt x="464" y="2298"/>
                    <a:pt x="532" y="2694"/>
                    <a:pt x="591" y="3097"/>
                  </a:cubicBezTo>
                  <a:cubicBezTo>
                    <a:pt x="595" y="3133"/>
                    <a:pt x="607" y="3163"/>
                    <a:pt x="636" y="3188"/>
                  </a:cubicBezTo>
                  <a:cubicBezTo>
                    <a:pt x="660" y="3210"/>
                    <a:pt x="689" y="3221"/>
                    <a:pt x="720" y="3221"/>
                  </a:cubicBezTo>
                  <a:cubicBezTo>
                    <a:pt x="723" y="3221"/>
                    <a:pt x="727" y="3221"/>
                    <a:pt x="730" y="3221"/>
                  </a:cubicBezTo>
                  <a:cubicBezTo>
                    <a:pt x="799" y="3217"/>
                    <a:pt x="865" y="3151"/>
                    <a:pt x="854" y="3080"/>
                  </a:cubicBezTo>
                  <a:cubicBezTo>
                    <a:pt x="782" y="2588"/>
                    <a:pt x="692" y="2096"/>
                    <a:pt x="588" y="1609"/>
                  </a:cubicBezTo>
                  <a:cubicBezTo>
                    <a:pt x="480" y="1100"/>
                    <a:pt x="361" y="593"/>
                    <a:pt x="241" y="84"/>
                  </a:cubicBezTo>
                  <a:cubicBezTo>
                    <a:pt x="228" y="32"/>
                    <a:pt x="175" y="1"/>
                    <a:pt x="121" y="1"/>
                  </a:cubicBezTo>
                  <a:cubicBezTo>
                    <a:pt x="119" y="0"/>
                    <a:pt x="116" y="0"/>
                    <a:pt x="1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9" name="Google Shape;769;p4"/>
            <p:cNvSpPr/>
            <p:nvPr/>
          </p:nvSpPr>
          <p:spPr>
            <a:xfrm rot="10800000">
              <a:off x="7893551" y="713084"/>
              <a:ext cx="24676" cy="133138"/>
            </a:xfrm>
            <a:custGeom>
              <a:avLst/>
              <a:gdLst/>
              <a:ahLst/>
              <a:cxnLst/>
              <a:rect l="l" t="t" r="r" b="b"/>
              <a:pathLst>
                <a:path w="627" h="3383" extrusionOk="0">
                  <a:moveTo>
                    <a:pt x="81" y="1"/>
                  </a:moveTo>
                  <a:cubicBezTo>
                    <a:pt x="39" y="2"/>
                    <a:pt x="0" y="43"/>
                    <a:pt x="5" y="87"/>
                  </a:cubicBezTo>
                  <a:cubicBezTo>
                    <a:pt x="72" y="610"/>
                    <a:pt x="153" y="1128"/>
                    <a:pt x="226" y="1651"/>
                  </a:cubicBezTo>
                  <a:cubicBezTo>
                    <a:pt x="303" y="2190"/>
                    <a:pt x="370" y="2731"/>
                    <a:pt x="401" y="3277"/>
                  </a:cubicBezTo>
                  <a:cubicBezTo>
                    <a:pt x="405" y="3337"/>
                    <a:pt x="455" y="3382"/>
                    <a:pt x="514" y="3382"/>
                  </a:cubicBezTo>
                  <a:cubicBezTo>
                    <a:pt x="515" y="3382"/>
                    <a:pt x="517" y="3382"/>
                    <a:pt x="519" y="3382"/>
                  </a:cubicBezTo>
                  <a:cubicBezTo>
                    <a:pt x="578" y="3378"/>
                    <a:pt x="627" y="3326"/>
                    <a:pt x="622" y="3264"/>
                  </a:cubicBezTo>
                  <a:cubicBezTo>
                    <a:pt x="585" y="2737"/>
                    <a:pt x="512" y="2214"/>
                    <a:pt x="428" y="1694"/>
                  </a:cubicBezTo>
                  <a:cubicBezTo>
                    <a:pt x="342" y="1156"/>
                    <a:pt x="243" y="618"/>
                    <a:pt x="168" y="78"/>
                  </a:cubicBezTo>
                  <a:cubicBezTo>
                    <a:pt x="161" y="37"/>
                    <a:pt x="133" y="2"/>
                    <a:pt x="88" y="2"/>
                  </a:cubicBezTo>
                  <a:cubicBezTo>
                    <a:pt x="84" y="1"/>
                    <a:pt x="82" y="1"/>
                    <a:pt x="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0" name="Google Shape;770;p4"/>
            <p:cNvSpPr/>
            <p:nvPr/>
          </p:nvSpPr>
          <p:spPr>
            <a:xfrm rot="10800000">
              <a:off x="7880997" y="721388"/>
              <a:ext cx="19835" cy="125110"/>
            </a:xfrm>
            <a:custGeom>
              <a:avLst/>
              <a:gdLst/>
              <a:ahLst/>
              <a:cxnLst/>
              <a:rect l="l" t="t" r="r" b="b"/>
              <a:pathLst>
                <a:path w="504" h="3179" extrusionOk="0">
                  <a:moveTo>
                    <a:pt x="231" y="1"/>
                  </a:moveTo>
                  <a:cubicBezTo>
                    <a:pt x="144" y="5"/>
                    <a:pt x="58" y="87"/>
                    <a:pt x="73" y="179"/>
                  </a:cubicBezTo>
                  <a:cubicBezTo>
                    <a:pt x="157" y="745"/>
                    <a:pt x="154" y="1316"/>
                    <a:pt x="114" y="1884"/>
                  </a:cubicBezTo>
                  <a:cubicBezTo>
                    <a:pt x="87" y="2246"/>
                    <a:pt x="48" y="2605"/>
                    <a:pt x="6" y="2964"/>
                  </a:cubicBezTo>
                  <a:cubicBezTo>
                    <a:pt x="1" y="3014"/>
                    <a:pt x="5" y="3057"/>
                    <a:pt x="34" y="3099"/>
                  </a:cubicBezTo>
                  <a:cubicBezTo>
                    <a:pt x="58" y="3138"/>
                    <a:pt x="100" y="3163"/>
                    <a:pt x="144" y="3175"/>
                  </a:cubicBezTo>
                  <a:cubicBezTo>
                    <a:pt x="155" y="3177"/>
                    <a:pt x="166" y="3178"/>
                    <a:pt x="178" y="3178"/>
                  </a:cubicBezTo>
                  <a:cubicBezTo>
                    <a:pt x="259" y="3178"/>
                    <a:pt x="346" y="3121"/>
                    <a:pt x="357" y="3037"/>
                  </a:cubicBezTo>
                  <a:cubicBezTo>
                    <a:pt x="410" y="2569"/>
                    <a:pt x="460" y="2099"/>
                    <a:pt x="482" y="1627"/>
                  </a:cubicBezTo>
                  <a:cubicBezTo>
                    <a:pt x="503" y="1137"/>
                    <a:pt x="485" y="646"/>
                    <a:pt x="410" y="159"/>
                  </a:cubicBezTo>
                  <a:cubicBezTo>
                    <a:pt x="403" y="113"/>
                    <a:pt x="389" y="74"/>
                    <a:pt x="353" y="44"/>
                  </a:cubicBezTo>
                  <a:cubicBezTo>
                    <a:pt x="322" y="16"/>
                    <a:pt x="284" y="1"/>
                    <a:pt x="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1" name="Google Shape;771;p4"/>
            <p:cNvSpPr/>
            <p:nvPr/>
          </p:nvSpPr>
          <p:spPr>
            <a:xfrm rot="10800000">
              <a:off x="7219478" y="132086"/>
              <a:ext cx="738811" cy="697056"/>
            </a:xfrm>
            <a:custGeom>
              <a:avLst/>
              <a:gdLst/>
              <a:ahLst/>
              <a:cxnLst/>
              <a:rect l="l" t="t" r="r" b="b"/>
              <a:pathLst>
                <a:path w="18773" h="17712" extrusionOk="0">
                  <a:moveTo>
                    <a:pt x="15042" y="10019"/>
                  </a:moveTo>
                  <a:cubicBezTo>
                    <a:pt x="15041" y="10022"/>
                    <a:pt x="15040" y="10024"/>
                    <a:pt x="15039" y="10027"/>
                  </a:cubicBezTo>
                  <a:lnTo>
                    <a:pt x="15039" y="10027"/>
                  </a:lnTo>
                  <a:cubicBezTo>
                    <a:pt x="15041" y="10025"/>
                    <a:pt x="15042" y="10022"/>
                    <a:pt x="15042" y="10019"/>
                  </a:cubicBezTo>
                  <a:close/>
                  <a:moveTo>
                    <a:pt x="7075" y="3781"/>
                  </a:moveTo>
                  <a:cubicBezTo>
                    <a:pt x="7373" y="3781"/>
                    <a:pt x="7677" y="3798"/>
                    <a:pt x="8003" y="3838"/>
                  </a:cubicBezTo>
                  <a:cubicBezTo>
                    <a:pt x="8208" y="3861"/>
                    <a:pt x="8437" y="3897"/>
                    <a:pt x="8701" y="3945"/>
                  </a:cubicBezTo>
                  <a:cubicBezTo>
                    <a:pt x="8895" y="3981"/>
                    <a:pt x="9085" y="4025"/>
                    <a:pt x="9274" y="4070"/>
                  </a:cubicBezTo>
                  <a:lnTo>
                    <a:pt x="9395" y="4097"/>
                  </a:lnTo>
                  <a:lnTo>
                    <a:pt x="9523" y="4127"/>
                  </a:lnTo>
                  <a:cubicBezTo>
                    <a:pt x="9794" y="4190"/>
                    <a:pt x="10063" y="4253"/>
                    <a:pt x="10333" y="4325"/>
                  </a:cubicBezTo>
                  <a:cubicBezTo>
                    <a:pt x="10561" y="4383"/>
                    <a:pt x="10866" y="4466"/>
                    <a:pt x="11167" y="4587"/>
                  </a:cubicBezTo>
                  <a:cubicBezTo>
                    <a:pt x="11475" y="4707"/>
                    <a:pt x="11729" y="4835"/>
                    <a:pt x="11946" y="4979"/>
                  </a:cubicBezTo>
                  <a:cubicBezTo>
                    <a:pt x="12201" y="5141"/>
                    <a:pt x="12436" y="5341"/>
                    <a:pt x="12644" y="5563"/>
                  </a:cubicBezTo>
                  <a:cubicBezTo>
                    <a:pt x="12766" y="5697"/>
                    <a:pt x="12872" y="5826"/>
                    <a:pt x="12964" y="5958"/>
                  </a:cubicBezTo>
                  <a:cubicBezTo>
                    <a:pt x="13066" y="6102"/>
                    <a:pt x="13174" y="6253"/>
                    <a:pt x="13261" y="6415"/>
                  </a:cubicBezTo>
                  <a:cubicBezTo>
                    <a:pt x="13330" y="6537"/>
                    <a:pt x="13389" y="6668"/>
                    <a:pt x="13454" y="6840"/>
                  </a:cubicBezTo>
                  <a:cubicBezTo>
                    <a:pt x="13493" y="6934"/>
                    <a:pt x="13533" y="7034"/>
                    <a:pt x="13587" y="7120"/>
                  </a:cubicBezTo>
                  <a:cubicBezTo>
                    <a:pt x="13625" y="7166"/>
                    <a:pt x="13664" y="7209"/>
                    <a:pt x="13708" y="7250"/>
                  </a:cubicBezTo>
                  <a:cubicBezTo>
                    <a:pt x="13783" y="7310"/>
                    <a:pt x="13870" y="7367"/>
                    <a:pt x="13972" y="7422"/>
                  </a:cubicBezTo>
                  <a:cubicBezTo>
                    <a:pt x="14083" y="7466"/>
                    <a:pt x="14195" y="7502"/>
                    <a:pt x="14320" y="7531"/>
                  </a:cubicBezTo>
                  <a:lnTo>
                    <a:pt x="14459" y="7561"/>
                  </a:lnTo>
                  <a:lnTo>
                    <a:pt x="14510" y="7573"/>
                  </a:lnTo>
                  <a:cubicBezTo>
                    <a:pt x="14571" y="7587"/>
                    <a:pt x="14632" y="7603"/>
                    <a:pt x="14693" y="7619"/>
                  </a:cubicBezTo>
                  <a:cubicBezTo>
                    <a:pt x="14840" y="7659"/>
                    <a:pt x="14971" y="7709"/>
                    <a:pt x="15091" y="7774"/>
                  </a:cubicBezTo>
                  <a:cubicBezTo>
                    <a:pt x="15212" y="7838"/>
                    <a:pt x="15322" y="7917"/>
                    <a:pt x="15436" y="8019"/>
                  </a:cubicBezTo>
                  <a:cubicBezTo>
                    <a:pt x="15513" y="8090"/>
                    <a:pt x="15584" y="8157"/>
                    <a:pt x="15647" y="8231"/>
                  </a:cubicBezTo>
                  <a:cubicBezTo>
                    <a:pt x="15582" y="8335"/>
                    <a:pt x="15522" y="8452"/>
                    <a:pt x="15463" y="8598"/>
                  </a:cubicBezTo>
                  <a:cubicBezTo>
                    <a:pt x="15452" y="8626"/>
                    <a:pt x="15440" y="8656"/>
                    <a:pt x="15427" y="8682"/>
                  </a:cubicBezTo>
                  <a:cubicBezTo>
                    <a:pt x="15404" y="8799"/>
                    <a:pt x="15384" y="8917"/>
                    <a:pt x="15370" y="9033"/>
                  </a:cubicBezTo>
                  <a:cubicBezTo>
                    <a:pt x="15343" y="9232"/>
                    <a:pt x="15327" y="9427"/>
                    <a:pt x="15311" y="9627"/>
                  </a:cubicBezTo>
                  <a:cubicBezTo>
                    <a:pt x="15298" y="9765"/>
                    <a:pt x="15288" y="9904"/>
                    <a:pt x="15272" y="10043"/>
                  </a:cubicBezTo>
                  <a:cubicBezTo>
                    <a:pt x="15241" y="10325"/>
                    <a:pt x="15190" y="10654"/>
                    <a:pt x="15070" y="10971"/>
                  </a:cubicBezTo>
                  <a:cubicBezTo>
                    <a:pt x="15012" y="11116"/>
                    <a:pt x="14938" y="11251"/>
                    <a:pt x="14853" y="11375"/>
                  </a:cubicBezTo>
                  <a:cubicBezTo>
                    <a:pt x="14759" y="11500"/>
                    <a:pt x="14650" y="11612"/>
                    <a:pt x="14535" y="11699"/>
                  </a:cubicBezTo>
                  <a:cubicBezTo>
                    <a:pt x="14535" y="11699"/>
                    <a:pt x="14524" y="11709"/>
                    <a:pt x="14525" y="11709"/>
                  </a:cubicBezTo>
                  <a:cubicBezTo>
                    <a:pt x="14528" y="11711"/>
                    <a:pt x="14514" y="11722"/>
                    <a:pt x="14514" y="11722"/>
                  </a:cubicBezTo>
                  <a:cubicBezTo>
                    <a:pt x="14393" y="11811"/>
                    <a:pt x="14262" y="11889"/>
                    <a:pt x="14122" y="11953"/>
                  </a:cubicBezTo>
                  <a:cubicBezTo>
                    <a:pt x="13992" y="12005"/>
                    <a:pt x="13862" y="12041"/>
                    <a:pt x="13725" y="12064"/>
                  </a:cubicBezTo>
                  <a:lnTo>
                    <a:pt x="13760" y="12061"/>
                  </a:lnTo>
                  <a:lnTo>
                    <a:pt x="13760" y="12061"/>
                  </a:lnTo>
                  <a:cubicBezTo>
                    <a:pt x="13662" y="12074"/>
                    <a:pt x="13566" y="12084"/>
                    <a:pt x="13468" y="12093"/>
                  </a:cubicBezTo>
                  <a:lnTo>
                    <a:pt x="13419" y="12099"/>
                  </a:lnTo>
                  <a:cubicBezTo>
                    <a:pt x="13307" y="12109"/>
                    <a:pt x="13194" y="12122"/>
                    <a:pt x="13082" y="12143"/>
                  </a:cubicBezTo>
                  <a:cubicBezTo>
                    <a:pt x="12967" y="12163"/>
                    <a:pt x="12851" y="12199"/>
                    <a:pt x="12723" y="12251"/>
                  </a:cubicBezTo>
                  <a:cubicBezTo>
                    <a:pt x="12654" y="12280"/>
                    <a:pt x="12586" y="12314"/>
                    <a:pt x="12522" y="12350"/>
                  </a:cubicBezTo>
                  <a:cubicBezTo>
                    <a:pt x="12456" y="12387"/>
                    <a:pt x="12391" y="12432"/>
                    <a:pt x="12312" y="12488"/>
                  </a:cubicBezTo>
                  <a:cubicBezTo>
                    <a:pt x="12210" y="12560"/>
                    <a:pt x="12109" y="12637"/>
                    <a:pt x="12007" y="12710"/>
                  </a:cubicBezTo>
                  <a:cubicBezTo>
                    <a:pt x="11914" y="12781"/>
                    <a:pt x="11821" y="12850"/>
                    <a:pt x="11727" y="12917"/>
                  </a:cubicBezTo>
                  <a:cubicBezTo>
                    <a:pt x="11531" y="13059"/>
                    <a:pt x="11348" y="13166"/>
                    <a:pt x="11167" y="13246"/>
                  </a:cubicBezTo>
                  <a:cubicBezTo>
                    <a:pt x="11021" y="13304"/>
                    <a:pt x="10869" y="13347"/>
                    <a:pt x="10690" y="13375"/>
                  </a:cubicBezTo>
                  <a:cubicBezTo>
                    <a:pt x="10547" y="13396"/>
                    <a:pt x="10400" y="13406"/>
                    <a:pt x="10215" y="13406"/>
                  </a:cubicBezTo>
                  <a:lnTo>
                    <a:pt x="10214" y="13406"/>
                  </a:lnTo>
                  <a:cubicBezTo>
                    <a:pt x="10102" y="13406"/>
                    <a:pt x="9992" y="13403"/>
                    <a:pt x="9882" y="13400"/>
                  </a:cubicBezTo>
                  <a:lnTo>
                    <a:pt x="9661" y="13397"/>
                  </a:lnTo>
                  <a:cubicBezTo>
                    <a:pt x="9605" y="13396"/>
                    <a:pt x="9549" y="13396"/>
                    <a:pt x="9494" y="13396"/>
                  </a:cubicBezTo>
                  <a:cubicBezTo>
                    <a:pt x="9345" y="13396"/>
                    <a:pt x="9194" y="13398"/>
                    <a:pt x="9039" y="13407"/>
                  </a:cubicBezTo>
                  <a:cubicBezTo>
                    <a:pt x="9027" y="13312"/>
                    <a:pt x="9007" y="13216"/>
                    <a:pt x="8987" y="13120"/>
                  </a:cubicBezTo>
                  <a:cubicBezTo>
                    <a:pt x="8957" y="12996"/>
                    <a:pt x="8915" y="12868"/>
                    <a:pt x="8859" y="12738"/>
                  </a:cubicBezTo>
                  <a:cubicBezTo>
                    <a:pt x="8927" y="12713"/>
                    <a:pt x="8994" y="12693"/>
                    <a:pt x="9065" y="12677"/>
                  </a:cubicBezTo>
                  <a:cubicBezTo>
                    <a:pt x="9273" y="12634"/>
                    <a:pt x="9497" y="12614"/>
                    <a:pt x="9793" y="12614"/>
                  </a:cubicBezTo>
                  <a:cubicBezTo>
                    <a:pt x="9910" y="12614"/>
                    <a:pt x="10027" y="12616"/>
                    <a:pt x="10142" y="12620"/>
                  </a:cubicBezTo>
                  <a:lnTo>
                    <a:pt x="10249" y="12621"/>
                  </a:lnTo>
                  <a:cubicBezTo>
                    <a:pt x="10399" y="12624"/>
                    <a:pt x="10545" y="12630"/>
                    <a:pt x="10696" y="12630"/>
                  </a:cubicBezTo>
                  <a:cubicBezTo>
                    <a:pt x="10930" y="12630"/>
                    <a:pt x="11113" y="12620"/>
                    <a:pt x="11311" y="12595"/>
                  </a:cubicBezTo>
                  <a:cubicBezTo>
                    <a:pt x="11508" y="12565"/>
                    <a:pt x="11693" y="12515"/>
                    <a:pt x="11864" y="12443"/>
                  </a:cubicBezTo>
                  <a:cubicBezTo>
                    <a:pt x="12018" y="12373"/>
                    <a:pt x="12168" y="12284"/>
                    <a:pt x="12296" y="12183"/>
                  </a:cubicBezTo>
                  <a:cubicBezTo>
                    <a:pt x="12477" y="12038"/>
                    <a:pt x="12642" y="11870"/>
                    <a:pt x="12776" y="11735"/>
                  </a:cubicBezTo>
                  <a:lnTo>
                    <a:pt x="12812" y="11699"/>
                  </a:lnTo>
                  <a:cubicBezTo>
                    <a:pt x="12930" y="11583"/>
                    <a:pt x="13050" y="11465"/>
                    <a:pt x="13175" y="11355"/>
                  </a:cubicBezTo>
                  <a:cubicBezTo>
                    <a:pt x="13332" y="11221"/>
                    <a:pt x="13541" y="11050"/>
                    <a:pt x="13778" y="10949"/>
                  </a:cubicBezTo>
                  <a:cubicBezTo>
                    <a:pt x="13869" y="10908"/>
                    <a:pt x="13964" y="10873"/>
                    <a:pt x="14083" y="10833"/>
                  </a:cubicBezTo>
                  <a:lnTo>
                    <a:pt x="14120" y="10820"/>
                  </a:lnTo>
                  <a:cubicBezTo>
                    <a:pt x="14209" y="10790"/>
                    <a:pt x="14298" y="10758"/>
                    <a:pt x="14385" y="10723"/>
                  </a:cubicBezTo>
                  <a:cubicBezTo>
                    <a:pt x="14489" y="10677"/>
                    <a:pt x="14581" y="10626"/>
                    <a:pt x="14660" y="10570"/>
                  </a:cubicBezTo>
                  <a:cubicBezTo>
                    <a:pt x="14726" y="10519"/>
                    <a:pt x="14790" y="10455"/>
                    <a:pt x="14851" y="10384"/>
                  </a:cubicBezTo>
                  <a:cubicBezTo>
                    <a:pt x="14913" y="10295"/>
                    <a:pt x="14966" y="10198"/>
                    <a:pt x="15019" y="10083"/>
                  </a:cubicBezTo>
                  <a:cubicBezTo>
                    <a:pt x="15026" y="10065"/>
                    <a:pt x="15033" y="10046"/>
                    <a:pt x="15039" y="10027"/>
                  </a:cubicBezTo>
                  <a:lnTo>
                    <a:pt x="15039" y="10027"/>
                  </a:lnTo>
                  <a:cubicBezTo>
                    <a:pt x="15036" y="10034"/>
                    <a:pt x="15032" y="10040"/>
                    <a:pt x="15028" y="10048"/>
                  </a:cubicBezTo>
                  <a:cubicBezTo>
                    <a:pt x="15032" y="9937"/>
                    <a:pt x="15027" y="9825"/>
                    <a:pt x="15019" y="9714"/>
                  </a:cubicBezTo>
                  <a:cubicBezTo>
                    <a:pt x="14999" y="9450"/>
                    <a:pt x="14933" y="9184"/>
                    <a:pt x="14826" y="8927"/>
                  </a:cubicBezTo>
                  <a:cubicBezTo>
                    <a:pt x="14772" y="8808"/>
                    <a:pt x="14705" y="8693"/>
                    <a:pt x="14623" y="8588"/>
                  </a:cubicBezTo>
                  <a:cubicBezTo>
                    <a:pt x="14554" y="8496"/>
                    <a:pt x="14465" y="8410"/>
                    <a:pt x="14349" y="8323"/>
                  </a:cubicBezTo>
                  <a:cubicBezTo>
                    <a:pt x="14270" y="8264"/>
                    <a:pt x="14179" y="8213"/>
                    <a:pt x="14054" y="8159"/>
                  </a:cubicBezTo>
                  <a:cubicBezTo>
                    <a:pt x="13949" y="8116"/>
                    <a:pt x="13833" y="8084"/>
                    <a:pt x="13697" y="8061"/>
                  </a:cubicBezTo>
                  <a:cubicBezTo>
                    <a:pt x="13511" y="8025"/>
                    <a:pt x="13315" y="8011"/>
                    <a:pt x="13055" y="8011"/>
                  </a:cubicBezTo>
                  <a:lnTo>
                    <a:pt x="12943" y="8012"/>
                  </a:lnTo>
                  <a:cubicBezTo>
                    <a:pt x="12822" y="8014"/>
                    <a:pt x="12703" y="8019"/>
                    <a:pt x="12583" y="8022"/>
                  </a:cubicBezTo>
                  <a:cubicBezTo>
                    <a:pt x="12424" y="8030"/>
                    <a:pt x="12260" y="8035"/>
                    <a:pt x="12101" y="8035"/>
                  </a:cubicBezTo>
                  <a:cubicBezTo>
                    <a:pt x="11862" y="8035"/>
                    <a:pt x="11666" y="8021"/>
                    <a:pt x="11483" y="7991"/>
                  </a:cubicBezTo>
                  <a:cubicBezTo>
                    <a:pt x="11332" y="7958"/>
                    <a:pt x="11190" y="7912"/>
                    <a:pt x="11062" y="7850"/>
                  </a:cubicBezTo>
                  <a:cubicBezTo>
                    <a:pt x="10959" y="7798"/>
                    <a:pt x="10861" y="7732"/>
                    <a:pt x="10774" y="7659"/>
                  </a:cubicBezTo>
                  <a:cubicBezTo>
                    <a:pt x="10660" y="7558"/>
                    <a:pt x="10558" y="7438"/>
                    <a:pt x="10456" y="7280"/>
                  </a:cubicBezTo>
                  <a:lnTo>
                    <a:pt x="10456" y="7280"/>
                  </a:lnTo>
                  <a:lnTo>
                    <a:pt x="10471" y="7310"/>
                  </a:lnTo>
                  <a:cubicBezTo>
                    <a:pt x="10363" y="7150"/>
                    <a:pt x="10265" y="6984"/>
                    <a:pt x="10173" y="6820"/>
                  </a:cubicBezTo>
                  <a:lnTo>
                    <a:pt x="10156" y="6790"/>
                  </a:lnTo>
                  <a:cubicBezTo>
                    <a:pt x="10027" y="6563"/>
                    <a:pt x="9910" y="6378"/>
                    <a:pt x="9788" y="6210"/>
                  </a:cubicBezTo>
                  <a:cubicBezTo>
                    <a:pt x="9630" y="5993"/>
                    <a:pt x="9437" y="5792"/>
                    <a:pt x="9214" y="5614"/>
                  </a:cubicBezTo>
                  <a:cubicBezTo>
                    <a:pt x="8998" y="5441"/>
                    <a:pt x="8744" y="5305"/>
                    <a:pt x="8479" y="5220"/>
                  </a:cubicBezTo>
                  <a:cubicBezTo>
                    <a:pt x="8290" y="5163"/>
                    <a:pt x="8084" y="5134"/>
                    <a:pt x="7868" y="5134"/>
                  </a:cubicBezTo>
                  <a:cubicBezTo>
                    <a:pt x="7819" y="5134"/>
                    <a:pt x="7770" y="5135"/>
                    <a:pt x="7722" y="5138"/>
                  </a:cubicBezTo>
                  <a:cubicBezTo>
                    <a:pt x="7480" y="5151"/>
                    <a:pt x="7229" y="5203"/>
                    <a:pt x="6955" y="5298"/>
                  </a:cubicBezTo>
                  <a:cubicBezTo>
                    <a:pt x="6715" y="5382"/>
                    <a:pt x="6468" y="5497"/>
                    <a:pt x="6201" y="5647"/>
                  </a:cubicBezTo>
                  <a:cubicBezTo>
                    <a:pt x="5965" y="5779"/>
                    <a:pt x="5739" y="5931"/>
                    <a:pt x="5510" y="6089"/>
                  </a:cubicBezTo>
                  <a:cubicBezTo>
                    <a:pt x="5324" y="6215"/>
                    <a:pt x="5044" y="6398"/>
                    <a:pt x="4747" y="6506"/>
                  </a:cubicBezTo>
                  <a:cubicBezTo>
                    <a:pt x="4621" y="6552"/>
                    <a:pt x="4500" y="6577"/>
                    <a:pt x="4399" y="6587"/>
                  </a:cubicBezTo>
                  <a:cubicBezTo>
                    <a:pt x="4376" y="6589"/>
                    <a:pt x="4349" y="6589"/>
                    <a:pt x="4326" y="6589"/>
                  </a:cubicBezTo>
                  <a:cubicBezTo>
                    <a:pt x="4274" y="6589"/>
                    <a:pt x="4231" y="6585"/>
                    <a:pt x="4181" y="6575"/>
                  </a:cubicBezTo>
                  <a:cubicBezTo>
                    <a:pt x="4174" y="6542"/>
                    <a:pt x="4168" y="6508"/>
                    <a:pt x="4165" y="6475"/>
                  </a:cubicBezTo>
                  <a:cubicBezTo>
                    <a:pt x="4068" y="5871"/>
                    <a:pt x="4124" y="5377"/>
                    <a:pt x="4332" y="4967"/>
                  </a:cubicBezTo>
                  <a:cubicBezTo>
                    <a:pt x="4510" y="4610"/>
                    <a:pt x="4830" y="4311"/>
                    <a:pt x="5237" y="4124"/>
                  </a:cubicBezTo>
                  <a:cubicBezTo>
                    <a:pt x="5604" y="3949"/>
                    <a:pt x="6047" y="3841"/>
                    <a:pt x="6585" y="3798"/>
                  </a:cubicBezTo>
                  <a:cubicBezTo>
                    <a:pt x="6739" y="3787"/>
                    <a:pt x="6904" y="3781"/>
                    <a:pt x="7075" y="3781"/>
                  </a:cubicBezTo>
                  <a:close/>
                  <a:moveTo>
                    <a:pt x="3306" y="1"/>
                  </a:moveTo>
                  <a:cubicBezTo>
                    <a:pt x="2752" y="5"/>
                    <a:pt x="2199" y="169"/>
                    <a:pt x="1754" y="463"/>
                  </a:cubicBezTo>
                  <a:cubicBezTo>
                    <a:pt x="1531" y="611"/>
                    <a:pt x="1329" y="801"/>
                    <a:pt x="1158" y="1026"/>
                  </a:cubicBezTo>
                  <a:cubicBezTo>
                    <a:pt x="998" y="1240"/>
                    <a:pt x="875" y="1507"/>
                    <a:pt x="770" y="1866"/>
                  </a:cubicBezTo>
                  <a:cubicBezTo>
                    <a:pt x="606" y="2441"/>
                    <a:pt x="599" y="3044"/>
                    <a:pt x="606" y="3614"/>
                  </a:cubicBezTo>
                  <a:cubicBezTo>
                    <a:pt x="609" y="3705"/>
                    <a:pt x="609" y="3797"/>
                    <a:pt x="610" y="3889"/>
                  </a:cubicBezTo>
                  <a:lnTo>
                    <a:pt x="612" y="4028"/>
                  </a:lnTo>
                  <a:cubicBezTo>
                    <a:pt x="609" y="4039"/>
                    <a:pt x="603" y="4050"/>
                    <a:pt x="602" y="4064"/>
                  </a:cubicBezTo>
                  <a:cubicBezTo>
                    <a:pt x="465" y="4730"/>
                    <a:pt x="395" y="5427"/>
                    <a:pt x="395" y="6132"/>
                  </a:cubicBezTo>
                  <a:cubicBezTo>
                    <a:pt x="368" y="6217"/>
                    <a:pt x="338" y="6300"/>
                    <a:pt x="303" y="6382"/>
                  </a:cubicBezTo>
                  <a:cubicBezTo>
                    <a:pt x="230" y="6553"/>
                    <a:pt x="132" y="6731"/>
                    <a:pt x="14" y="6906"/>
                  </a:cubicBezTo>
                  <a:cubicBezTo>
                    <a:pt x="3" y="6922"/>
                    <a:pt x="0" y="6942"/>
                    <a:pt x="4" y="6964"/>
                  </a:cubicBezTo>
                  <a:cubicBezTo>
                    <a:pt x="10" y="6987"/>
                    <a:pt x="24" y="7008"/>
                    <a:pt x="43" y="7020"/>
                  </a:cubicBezTo>
                  <a:cubicBezTo>
                    <a:pt x="56" y="7027"/>
                    <a:pt x="70" y="7033"/>
                    <a:pt x="83" y="7033"/>
                  </a:cubicBezTo>
                  <a:cubicBezTo>
                    <a:pt x="111" y="7033"/>
                    <a:pt x="139" y="7015"/>
                    <a:pt x="155" y="6991"/>
                  </a:cubicBezTo>
                  <a:cubicBezTo>
                    <a:pt x="251" y="6847"/>
                    <a:pt x="333" y="6702"/>
                    <a:pt x="407" y="6546"/>
                  </a:cubicBezTo>
                  <a:lnTo>
                    <a:pt x="407" y="6546"/>
                  </a:lnTo>
                  <a:lnTo>
                    <a:pt x="404" y="6590"/>
                  </a:lnTo>
                  <a:lnTo>
                    <a:pt x="405" y="6635"/>
                  </a:lnTo>
                  <a:cubicBezTo>
                    <a:pt x="424" y="7028"/>
                    <a:pt x="470" y="7449"/>
                    <a:pt x="549" y="7959"/>
                  </a:cubicBezTo>
                  <a:cubicBezTo>
                    <a:pt x="612" y="8358"/>
                    <a:pt x="698" y="8781"/>
                    <a:pt x="807" y="9210"/>
                  </a:cubicBezTo>
                  <a:cubicBezTo>
                    <a:pt x="1005" y="9987"/>
                    <a:pt x="1288" y="10792"/>
                    <a:pt x="1673" y="11666"/>
                  </a:cubicBezTo>
                  <a:cubicBezTo>
                    <a:pt x="1948" y="12291"/>
                    <a:pt x="2262" y="12887"/>
                    <a:pt x="2607" y="13434"/>
                  </a:cubicBezTo>
                  <a:cubicBezTo>
                    <a:pt x="2960" y="13999"/>
                    <a:pt x="3361" y="14527"/>
                    <a:pt x="3799" y="15008"/>
                  </a:cubicBezTo>
                  <a:cubicBezTo>
                    <a:pt x="4220" y="15471"/>
                    <a:pt x="4707" y="15898"/>
                    <a:pt x="5244" y="16278"/>
                  </a:cubicBezTo>
                  <a:cubicBezTo>
                    <a:pt x="5739" y="16630"/>
                    <a:pt x="6314" y="16933"/>
                    <a:pt x="6952" y="17180"/>
                  </a:cubicBezTo>
                  <a:cubicBezTo>
                    <a:pt x="7543" y="17407"/>
                    <a:pt x="8191" y="17562"/>
                    <a:pt x="8934" y="17650"/>
                  </a:cubicBezTo>
                  <a:cubicBezTo>
                    <a:pt x="9274" y="17689"/>
                    <a:pt x="9630" y="17712"/>
                    <a:pt x="9992" y="17712"/>
                  </a:cubicBezTo>
                  <a:cubicBezTo>
                    <a:pt x="10321" y="17712"/>
                    <a:pt x="10660" y="17694"/>
                    <a:pt x="11005" y="17660"/>
                  </a:cubicBezTo>
                  <a:cubicBezTo>
                    <a:pt x="11756" y="17588"/>
                    <a:pt x="12474" y="17444"/>
                    <a:pt x="13139" y="17233"/>
                  </a:cubicBezTo>
                  <a:cubicBezTo>
                    <a:pt x="13461" y="17133"/>
                    <a:pt x="13800" y="16999"/>
                    <a:pt x="14179" y="16831"/>
                  </a:cubicBezTo>
                  <a:cubicBezTo>
                    <a:pt x="14492" y="16690"/>
                    <a:pt x="14803" y="16525"/>
                    <a:pt x="15103" y="16338"/>
                  </a:cubicBezTo>
                  <a:cubicBezTo>
                    <a:pt x="15717" y="15956"/>
                    <a:pt x="16255" y="15497"/>
                    <a:pt x="16697" y="14973"/>
                  </a:cubicBezTo>
                  <a:cubicBezTo>
                    <a:pt x="17114" y="14478"/>
                    <a:pt x="17484" y="13914"/>
                    <a:pt x="17803" y="13291"/>
                  </a:cubicBezTo>
                  <a:cubicBezTo>
                    <a:pt x="18140" y="12626"/>
                    <a:pt x="18395" y="11948"/>
                    <a:pt x="18558" y="11271"/>
                  </a:cubicBezTo>
                  <a:cubicBezTo>
                    <a:pt x="18639" y="10934"/>
                    <a:pt x="18698" y="10579"/>
                    <a:pt x="18737" y="10187"/>
                  </a:cubicBezTo>
                  <a:cubicBezTo>
                    <a:pt x="18768" y="9846"/>
                    <a:pt x="18772" y="9506"/>
                    <a:pt x="18741" y="9170"/>
                  </a:cubicBezTo>
                  <a:cubicBezTo>
                    <a:pt x="18711" y="8817"/>
                    <a:pt x="18646" y="8473"/>
                    <a:pt x="18547" y="8150"/>
                  </a:cubicBezTo>
                  <a:cubicBezTo>
                    <a:pt x="18495" y="7984"/>
                    <a:pt x="18429" y="7820"/>
                    <a:pt x="18363" y="7669"/>
                  </a:cubicBezTo>
                  <a:cubicBezTo>
                    <a:pt x="18291" y="7502"/>
                    <a:pt x="18205" y="7344"/>
                    <a:pt x="18113" y="7204"/>
                  </a:cubicBezTo>
                  <a:cubicBezTo>
                    <a:pt x="17980" y="7001"/>
                    <a:pt x="17822" y="6820"/>
                    <a:pt x="17638" y="6661"/>
                  </a:cubicBezTo>
                  <a:cubicBezTo>
                    <a:pt x="17487" y="6531"/>
                    <a:pt x="17307" y="6404"/>
                    <a:pt x="17089" y="6276"/>
                  </a:cubicBezTo>
                  <a:cubicBezTo>
                    <a:pt x="16971" y="6205"/>
                    <a:pt x="16851" y="6141"/>
                    <a:pt x="16730" y="6079"/>
                  </a:cubicBezTo>
                  <a:cubicBezTo>
                    <a:pt x="16505" y="5958"/>
                    <a:pt x="16269" y="5832"/>
                    <a:pt x="16058" y="5677"/>
                  </a:cubicBezTo>
                  <a:cubicBezTo>
                    <a:pt x="15924" y="5571"/>
                    <a:pt x="15814" y="5461"/>
                    <a:pt x="15717" y="5342"/>
                  </a:cubicBezTo>
                  <a:cubicBezTo>
                    <a:pt x="15634" y="5227"/>
                    <a:pt x="15562" y="5105"/>
                    <a:pt x="15506" y="4983"/>
                  </a:cubicBezTo>
                  <a:cubicBezTo>
                    <a:pt x="15434" y="4802"/>
                    <a:pt x="15384" y="4601"/>
                    <a:pt x="15347" y="4353"/>
                  </a:cubicBezTo>
                  <a:lnTo>
                    <a:pt x="15341" y="4312"/>
                  </a:lnTo>
                  <a:cubicBezTo>
                    <a:pt x="15328" y="4193"/>
                    <a:pt x="15318" y="4062"/>
                    <a:pt x="15305" y="3929"/>
                  </a:cubicBezTo>
                  <a:lnTo>
                    <a:pt x="15285" y="3698"/>
                  </a:lnTo>
                  <a:cubicBezTo>
                    <a:pt x="15264" y="3476"/>
                    <a:pt x="15233" y="3242"/>
                    <a:pt x="15162" y="3023"/>
                  </a:cubicBezTo>
                  <a:cubicBezTo>
                    <a:pt x="15081" y="2786"/>
                    <a:pt x="14955" y="2582"/>
                    <a:pt x="14787" y="2416"/>
                  </a:cubicBezTo>
                  <a:cubicBezTo>
                    <a:pt x="14609" y="2244"/>
                    <a:pt x="14373" y="2108"/>
                    <a:pt x="14043" y="1988"/>
                  </a:cubicBezTo>
                  <a:cubicBezTo>
                    <a:pt x="13740" y="1881"/>
                    <a:pt x="13421" y="1829"/>
                    <a:pt x="13119" y="1789"/>
                  </a:cubicBezTo>
                  <a:cubicBezTo>
                    <a:pt x="12887" y="1759"/>
                    <a:pt x="12645" y="1744"/>
                    <a:pt x="12397" y="1744"/>
                  </a:cubicBezTo>
                  <a:lnTo>
                    <a:pt x="12273" y="1746"/>
                  </a:lnTo>
                  <a:cubicBezTo>
                    <a:pt x="11663" y="1759"/>
                    <a:pt x="11101" y="1871"/>
                    <a:pt x="10606" y="2076"/>
                  </a:cubicBezTo>
                  <a:cubicBezTo>
                    <a:pt x="10162" y="2260"/>
                    <a:pt x="9791" y="2511"/>
                    <a:pt x="9503" y="2822"/>
                  </a:cubicBezTo>
                  <a:cubicBezTo>
                    <a:pt x="9403" y="2928"/>
                    <a:pt x="9314" y="3041"/>
                    <a:pt x="9237" y="3156"/>
                  </a:cubicBezTo>
                  <a:cubicBezTo>
                    <a:pt x="9198" y="2898"/>
                    <a:pt x="9136" y="2669"/>
                    <a:pt x="9056" y="2455"/>
                  </a:cubicBezTo>
                  <a:cubicBezTo>
                    <a:pt x="8950" y="2174"/>
                    <a:pt x="8806" y="1918"/>
                    <a:pt x="8631" y="1695"/>
                  </a:cubicBezTo>
                  <a:cubicBezTo>
                    <a:pt x="8441" y="1458"/>
                    <a:pt x="8200" y="1249"/>
                    <a:pt x="7934" y="1091"/>
                  </a:cubicBezTo>
                  <a:cubicBezTo>
                    <a:pt x="7730" y="970"/>
                    <a:pt x="7505" y="904"/>
                    <a:pt x="7278" y="898"/>
                  </a:cubicBezTo>
                  <a:lnTo>
                    <a:pt x="7276" y="898"/>
                  </a:lnTo>
                  <a:cubicBezTo>
                    <a:pt x="7034" y="898"/>
                    <a:pt x="6821" y="960"/>
                    <a:pt x="6613" y="1019"/>
                  </a:cubicBezTo>
                  <a:cubicBezTo>
                    <a:pt x="6476" y="1059"/>
                    <a:pt x="6350" y="1095"/>
                    <a:pt x="6225" y="1128"/>
                  </a:cubicBezTo>
                  <a:cubicBezTo>
                    <a:pt x="6156" y="1145"/>
                    <a:pt x="6090" y="1161"/>
                    <a:pt x="6021" y="1177"/>
                  </a:cubicBezTo>
                  <a:cubicBezTo>
                    <a:pt x="5953" y="1193"/>
                    <a:pt x="5885" y="1207"/>
                    <a:pt x="5818" y="1226"/>
                  </a:cubicBezTo>
                  <a:cubicBezTo>
                    <a:pt x="5729" y="1249"/>
                    <a:pt x="5638" y="1272"/>
                    <a:pt x="5547" y="1298"/>
                  </a:cubicBezTo>
                  <a:lnTo>
                    <a:pt x="5515" y="1306"/>
                  </a:lnTo>
                  <a:lnTo>
                    <a:pt x="5482" y="1315"/>
                  </a:lnTo>
                  <a:cubicBezTo>
                    <a:pt x="5436" y="1214"/>
                    <a:pt x="5392" y="1138"/>
                    <a:pt x="5343" y="1061"/>
                  </a:cubicBezTo>
                  <a:cubicBezTo>
                    <a:pt x="5273" y="954"/>
                    <a:pt x="5191" y="847"/>
                    <a:pt x="5072" y="707"/>
                  </a:cubicBezTo>
                  <a:cubicBezTo>
                    <a:pt x="4991" y="615"/>
                    <a:pt x="4899" y="529"/>
                    <a:pt x="4770" y="430"/>
                  </a:cubicBezTo>
                  <a:cubicBezTo>
                    <a:pt x="4592" y="295"/>
                    <a:pt x="4365" y="184"/>
                    <a:pt x="4092" y="105"/>
                  </a:cubicBezTo>
                  <a:cubicBezTo>
                    <a:pt x="3865" y="37"/>
                    <a:pt x="3605" y="3"/>
                    <a:pt x="3318" y="3"/>
                  </a:cubicBezTo>
                  <a:lnTo>
                    <a:pt x="3306" y="3"/>
                  </a:lnTo>
                  <a:lnTo>
                    <a:pt x="330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2" name="Google Shape;772;p4"/>
            <p:cNvSpPr/>
            <p:nvPr/>
          </p:nvSpPr>
          <p:spPr>
            <a:xfrm rot="10800000">
              <a:off x="7626369" y="697224"/>
              <a:ext cx="308268" cy="132154"/>
            </a:xfrm>
            <a:custGeom>
              <a:avLst/>
              <a:gdLst/>
              <a:ahLst/>
              <a:cxnLst/>
              <a:rect l="l" t="t" r="r" b="b"/>
              <a:pathLst>
                <a:path w="7833" h="3358" extrusionOk="0">
                  <a:moveTo>
                    <a:pt x="4135" y="2002"/>
                  </a:moveTo>
                  <a:cubicBezTo>
                    <a:pt x="4136" y="2003"/>
                    <a:pt x="4138" y="2004"/>
                    <a:pt x="4139" y="2005"/>
                  </a:cubicBezTo>
                  <a:lnTo>
                    <a:pt x="4139" y="2005"/>
                  </a:lnTo>
                  <a:cubicBezTo>
                    <a:pt x="4138" y="2004"/>
                    <a:pt x="4136" y="2003"/>
                    <a:pt x="4135" y="2002"/>
                  </a:cubicBezTo>
                  <a:close/>
                  <a:moveTo>
                    <a:pt x="2704" y="1"/>
                  </a:moveTo>
                  <a:cubicBezTo>
                    <a:pt x="2150" y="2"/>
                    <a:pt x="1597" y="167"/>
                    <a:pt x="1151" y="463"/>
                  </a:cubicBezTo>
                  <a:cubicBezTo>
                    <a:pt x="929" y="611"/>
                    <a:pt x="726" y="801"/>
                    <a:pt x="554" y="1028"/>
                  </a:cubicBezTo>
                  <a:cubicBezTo>
                    <a:pt x="390" y="1243"/>
                    <a:pt x="268" y="1510"/>
                    <a:pt x="166" y="1869"/>
                  </a:cubicBezTo>
                  <a:cubicBezTo>
                    <a:pt x="25" y="2359"/>
                    <a:pt x="1" y="2868"/>
                    <a:pt x="1" y="3357"/>
                  </a:cubicBezTo>
                  <a:cubicBezTo>
                    <a:pt x="219" y="3149"/>
                    <a:pt x="449" y="2954"/>
                    <a:pt x="673" y="2751"/>
                  </a:cubicBezTo>
                  <a:cubicBezTo>
                    <a:pt x="741" y="2691"/>
                    <a:pt x="807" y="2632"/>
                    <a:pt x="873" y="2572"/>
                  </a:cubicBezTo>
                  <a:cubicBezTo>
                    <a:pt x="927" y="2522"/>
                    <a:pt x="982" y="2471"/>
                    <a:pt x="1032" y="2418"/>
                  </a:cubicBezTo>
                  <a:cubicBezTo>
                    <a:pt x="1131" y="2318"/>
                    <a:pt x="1222" y="2213"/>
                    <a:pt x="1311" y="2106"/>
                  </a:cubicBezTo>
                  <a:cubicBezTo>
                    <a:pt x="1485" y="1894"/>
                    <a:pt x="1657" y="1676"/>
                    <a:pt x="1877" y="1509"/>
                  </a:cubicBezTo>
                  <a:cubicBezTo>
                    <a:pt x="1986" y="1424"/>
                    <a:pt x="2106" y="1354"/>
                    <a:pt x="2237" y="1308"/>
                  </a:cubicBezTo>
                  <a:cubicBezTo>
                    <a:pt x="2371" y="1261"/>
                    <a:pt x="2510" y="1233"/>
                    <a:pt x="2651" y="1232"/>
                  </a:cubicBezTo>
                  <a:lnTo>
                    <a:pt x="2681" y="1232"/>
                  </a:lnTo>
                  <a:cubicBezTo>
                    <a:pt x="2830" y="1232"/>
                    <a:pt x="2981" y="1248"/>
                    <a:pt x="3122" y="1296"/>
                  </a:cubicBezTo>
                  <a:cubicBezTo>
                    <a:pt x="3248" y="1341"/>
                    <a:pt x="3370" y="1401"/>
                    <a:pt x="3481" y="1476"/>
                  </a:cubicBezTo>
                  <a:cubicBezTo>
                    <a:pt x="3718" y="1633"/>
                    <a:pt x="3921" y="1835"/>
                    <a:pt x="4145" y="2010"/>
                  </a:cubicBezTo>
                  <a:lnTo>
                    <a:pt x="4145" y="2010"/>
                  </a:lnTo>
                  <a:cubicBezTo>
                    <a:pt x="4143" y="2008"/>
                    <a:pt x="4141" y="2007"/>
                    <a:pt x="4139" y="2005"/>
                  </a:cubicBezTo>
                  <a:lnTo>
                    <a:pt x="4139" y="2005"/>
                  </a:lnTo>
                  <a:cubicBezTo>
                    <a:pt x="4144" y="2009"/>
                    <a:pt x="4149" y="2013"/>
                    <a:pt x="4153" y="2016"/>
                  </a:cubicBezTo>
                  <a:cubicBezTo>
                    <a:pt x="4151" y="2014"/>
                    <a:pt x="4148" y="2012"/>
                    <a:pt x="4145" y="2010"/>
                  </a:cubicBezTo>
                  <a:lnTo>
                    <a:pt x="4145" y="2010"/>
                  </a:lnTo>
                  <a:cubicBezTo>
                    <a:pt x="4270" y="2104"/>
                    <a:pt x="4400" y="2187"/>
                    <a:pt x="4542" y="2250"/>
                  </a:cubicBezTo>
                  <a:cubicBezTo>
                    <a:pt x="4544" y="2250"/>
                    <a:pt x="4544" y="2252"/>
                    <a:pt x="4547" y="2252"/>
                  </a:cubicBezTo>
                  <a:cubicBezTo>
                    <a:pt x="4548" y="2253"/>
                    <a:pt x="4550" y="2253"/>
                    <a:pt x="4551" y="2253"/>
                  </a:cubicBezTo>
                  <a:cubicBezTo>
                    <a:pt x="4551" y="2253"/>
                    <a:pt x="4551" y="2252"/>
                    <a:pt x="4550" y="2252"/>
                  </a:cubicBezTo>
                  <a:lnTo>
                    <a:pt x="4550" y="2252"/>
                  </a:lnTo>
                  <a:cubicBezTo>
                    <a:pt x="4634" y="2284"/>
                    <a:pt x="4717" y="2309"/>
                    <a:pt x="4805" y="2323"/>
                  </a:cubicBezTo>
                  <a:cubicBezTo>
                    <a:pt x="4848" y="2328"/>
                    <a:pt x="4891" y="2331"/>
                    <a:pt x="4934" y="2331"/>
                  </a:cubicBezTo>
                  <a:cubicBezTo>
                    <a:pt x="5000" y="2331"/>
                    <a:pt x="5065" y="2325"/>
                    <a:pt x="5131" y="2318"/>
                  </a:cubicBezTo>
                  <a:lnTo>
                    <a:pt x="5131" y="2318"/>
                  </a:lnTo>
                  <a:cubicBezTo>
                    <a:pt x="5123" y="2319"/>
                    <a:pt x="5114" y="2319"/>
                    <a:pt x="5104" y="2322"/>
                  </a:cubicBezTo>
                  <a:cubicBezTo>
                    <a:pt x="5265" y="2300"/>
                    <a:pt x="5423" y="2260"/>
                    <a:pt x="5575" y="2213"/>
                  </a:cubicBezTo>
                  <a:cubicBezTo>
                    <a:pt x="5747" y="2158"/>
                    <a:pt x="5918" y="2098"/>
                    <a:pt x="6086" y="2030"/>
                  </a:cubicBezTo>
                  <a:cubicBezTo>
                    <a:pt x="6438" y="1892"/>
                    <a:pt x="6784" y="1742"/>
                    <a:pt x="7146" y="1625"/>
                  </a:cubicBezTo>
                  <a:cubicBezTo>
                    <a:pt x="7312" y="1574"/>
                    <a:pt x="7478" y="1525"/>
                    <a:pt x="7649" y="1496"/>
                  </a:cubicBezTo>
                  <a:cubicBezTo>
                    <a:pt x="7709" y="1485"/>
                    <a:pt x="7773" y="1476"/>
                    <a:pt x="7833" y="1470"/>
                  </a:cubicBezTo>
                  <a:cubicBezTo>
                    <a:pt x="7685" y="1324"/>
                    <a:pt x="7516" y="1194"/>
                    <a:pt x="7337" y="1090"/>
                  </a:cubicBezTo>
                  <a:cubicBezTo>
                    <a:pt x="7134" y="967"/>
                    <a:pt x="6905" y="901"/>
                    <a:pt x="6680" y="896"/>
                  </a:cubicBezTo>
                  <a:cubicBezTo>
                    <a:pt x="6437" y="896"/>
                    <a:pt x="6223" y="957"/>
                    <a:pt x="6016" y="1015"/>
                  </a:cubicBezTo>
                  <a:cubicBezTo>
                    <a:pt x="5864" y="1059"/>
                    <a:pt x="5746" y="1094"/>
                    <a:pt x="5624" y="1125"/>
                  </a:cubicBezTo>
                  <a:cubicBezTo>
                    <a:pt x="5562" y="1143"/>
                    <a:pt x="5502" y="1157"/>
                    <a:pt x="5440" y="1171"/>
                  </a:cubicBezTo>
                  <a:lnTo>
                    <a:pt x="5331" y="1196"/>
                  </a:lnTo>
                  <a:lnTo>
                    <a:pt x="5217" y="1223"/>
                  </a:lnTo>
                  <a:cubicBezTo>
                    <a:pt x="5126" y="1246"/>
                    <a:pt x="5037" y="1269"/>
                    <a:pt x="4946" y="1295"/>
                  </a:cubicBezTo>
                  <a:lnTo>
                    <a:pt x="4916" y="1304"/>
                  </a:lnTo>
                  <a:lnTo>
                    <a:pt x="4884" y="1312"/>
                  </a:lnTo>
                  <a:cubicBezTo>
                    <a:pt x="4851" y="1232"/>
                    <a:pt x="4810" y="1154"/>
                    <a:pt x="4749" y="1061"/>
                  </a:cubicBezTo>
                  <a:cubicBezTo>
                    <a:pt x="4687" y="965"/>
                    <a:pt x="4613" y="866"/>
                    <a:pt x="4479" y="708"/>
                  </a:cubicBezTo>
                  <a:cubicBezTo>
                    <a:pt x="4403" y="620"/>
                    <a:pt x="4311" y="534"/>
                    <a:pt x="4178" y="432"/>
                  </a:cubicBezTo>
                  <a:cubicBezTo>
                    <a:pt x="3995" y="292"/>
                    <a:pt x="3767" y="183"/>
                    <a:pt x="3498" y="106"/>
                  </a:cubicBezTo>
                  <a:cubicBezTo>
                    <a:pt x="3271" y="38"/>
                    <a:pt x="3010" y="2"/>
                    <a:pt x="2720" y="2"/>
                  </a:cubicBezTo>
                  <a:lnTo>
                    <a:pt x="2704" y="2"/>
                  </a:lnTo>
                  <a:lnTo>
                    <a:pt x="270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3" name="Google Shape;773;p4"/>
            <p:cNvSpPr/>
            <p:nvPr/>
          </p:nvSpPr>
          <p:spPr>
            <a:xfrm rot="10800000">
              <a:off x="7219205" y="402770"/>
              <a:ext cx="301263" cy="358012"/>
            </a:xfrm>
            <a:custGeom>
              <a:avLst/>
              <a:gdLst/>
              <a:ahLst/>
              <a:cxnLst/>
              <a:rect l="l" t="t" r="r" b="b"/>
              <a:pathLst>
                <a:path w="7655" h="9097" extrusionOk="0">
                  <a:moveTo>
                    <a:pt x="1374" y="2742"/>
                  </a:moveTo>
                  <a:cubicBezTo>
                    <a:pt x="1376" y="2745"/>
                    <a:pt x="1378" y="2748"/>
                    <a:pt x="1381" y="2751"/>
                  </a:cubicBezTo>
                  <a:lnTo>
                    <a:pt x="1381" y="2751"/>
                  </a:lnTo>
                  <a:cubicBezTo>
                    <a:pt x="1379" y="2748"/>
                    <a:pt x="1376" y="2745"/>
                    <a:pt x="1374" y="2742"/>
                  </a:cubicBezTo>
                  <a:close/>
                  <a:moveTo>
                    <a:pt x="5194" y="6575"/>
                  </a:moveTo>
                  <a:cubicBezTo>
                    <a:pt x="5197" y="6578"/>
                    <a:pt x="5199" y="6583"/>
                    <a:pt x="5199" y="6586"/>
                  </a:cubicBezTo>
                  <a:cubicBezTo>
                    <a:pt x="5197" y="6583"/>
                    <a:pt x="5194" y="6578"/>
                    <a:pt x="5194" y="6575"/>
                  </a:cubicBezTo>
                  <a:close/>
                  <a:moveTo>
                    <a:pt x="1269" y="0"/>
                  </a:moveTo>
                  <a:lnTo>
                    <a:pt x="1151" y="4"/>
                  </a:lnTo>
                  <a:cubicBezTo>
                    <a:pt x="746" y="13"/>
                    <a:pt x="360" y="65"/>
                    <a:pt x="1" y="161"/>
                  </a:cubicBezTo>
                  <a:cubicBezTo>
                    <a:pt x="78" y="216"/>
                    <a:pt x="150" y="280"/>
                    <a:pt x="210" y="352"/>
                  </a:cubicBezTo>
                  <a:cubicBezTo>
                    <a:pt x="419" y="593"/>
                    <a:pt x="555" y="886"/>
                    <a:pt x="676" y="1178"/>
                  </a:cubicBezTo>
                  <a:cubicBezTo>
                    <a:pt x="808" y="1500"/>
                    <a:pt x="918" y="1830"/>
                    <a:pt x="1052" y="2150"/>
                  </a:cubicBezTo>
                  <a:lnTo>
                    <a:pt x="1042" y="2129"/>
                  </a:lnTo>
                  <a:lnTo>
                    <a:pt x="1042" y="2129"/>
                  </a:lnTo>
                  <a:cubicBezTo>
                    <a:pt x="1137" y="2351"/>
                    <a:pt x="1243" y="2570"/>
                    <a:pt x="1389" y="2764"/>
                  </a:cubicBezTo>
                  <a:cubicBezTo>
                    <a:pt x="1389" y="2762"/>
                    <a:pt x="1388" y="2760"/>
                    <a:pt x="1387" y="2759"/>
                  </a:cubicBezTo>
                  <a:lnTo>
                    <a:pt x="1387" y="2759"/>
                  </a:lnTo>
                  <a:cubicBezTo>
                    <a:pt x="1442" y="2828"/>
                    <a:pt x="1503" y="2889"/>
                    <a:pt x="1572" y="2945"/>
                  </a:cubicBezTo>
                  <a:cubicBezTo>
                    <a:pt x="1651" y="3002"/>
                    <a:pt x="1734" y="3049"/>
                    <a:pt x="1823" y="3088"/>
                  </a:cubicBezTo>
                  <a:cubicBezTo>
                    <a:pt x="2027" y="3171"/>
                    <a:pt x="2241" y="3215"/>
                    <a:pt x="2460" y="3250"/>
                  </a:cubicBezTo>
                  <a:cubicBezTo>
                    <a:pt x="2678" y="3285"/>
                    <a:pt x="2898" y="3311"/>
                    <a:pt x="3110" y="3368"/>
                  </a:cubicBezTo>
                  <a:cubicBezTo>
                    <a:pt x="3337" y="3430"/>
                    <a:pt x="3564" y="3516"/>
                    <a:pt x="3751" y="3657"/>
                  </a:cubicBezTo>
                  <a:cubicBezTo>
                    <a:pt x="3840" y="3724"/>
                    <a:pt x="3923" y="3796"/>
                    <a:pt x="4001" y="3877"/>
                  </a:cubicBezTo>
                  <a:cubicBezTo>
                    <a:pt x="4077" y="3954"/>
                    <a:pt x="4144" y="4035"/>
                    <a:pt x="4209" y="4121"/>
                  </a:cubicBezTo>
                  <a:cubicBezTo>
                    <a:pt x="4345" y="4303"/>
                    <a:pt x="4459" y="4503"/>
                    <a:pt x="4548" y="4715"/>
                  </a:cubicBezTo>
                  <a:cubicBezTo>
                    <a:pt x="4634" y="4914"/>
                    <a:pt x="4709" y="5118"/>
                    <a:pt x="4775" y="5326"/>
                  </a:cubicBezTo>
                  <a:cubicBezTo>
                    <a:pt x="4910" y="5747"/>
                    <a:pt x="5025" y="6176"/>
                    <a:pt x="5197" y="6586"/>
                  </a:cubicBezTo>
                  <a:cubicBezTo>
                    <a:pt x="5265" y="6741"/>
                    <a:pt x="5342" y="6893"/>
                    <a:pt x="5430" y="7038"/>
                  </a:cubicBezTo>
                  <a:cubicBezTo>
                    <a:pt x="5513" y="7172"/>
                    <a:pt x="5602" y="7301"/>
                    <a:pt x="5697" y="7426"/>
                  </a:cubicBezTo>
                  <a:cubicBezTo>
                    <a:pt x="6103" y="7944"/>
                    <a:pt x="6612" y="8367"/>
                    <a:pt x="7125" y="8774"/>
                  </a:cubicBezTo>
                  <a:cubicBezTo>
                    <a:pt x="7261" y="8882"/>
                    <a:pt x="7398" y="8988"/>
                    <a:pt x="7533" y="9096"/>
                  </a:cubicBezTo>
                  <a:cubicBezTo>
                    <a:pt x="7568" y="8891"/>
                    <a:pt x="7597" y="8677"/>
                    <a:pt x="7620" y="8447"/>
                  </a:cubicBezTo>
                  <a:cubicBezTo>
                    <a:pt x="7653" y="8109"/>
                    <a:pt x="7655" y="7769"/>
                    <a:pt x="7626" y="7431"/>
                  </a:cubicBezTo>
                  <a:cubicBezTo>
                    <a:pt x="7594" y="7080"/>
                    <a:pt x="7531" y="6736"/>
                    <a:pt x="7431" y="6410"/>
                  </a:cubicBezTo>
                  <a:cubicBezTo>
                    <a:pt x="7376" y="6235"/>
                    <a:pt x="7306" y="6067"/>
                    <a:pt x="7244" y="5929"/>
                  </a:cubicBezTo>
                  <a:cubicBezTo>
                    <a:pt x="7168" y="5757"/>
                    <a:pt x="7086" y="5600"/>
                    <a:pt x="6992" y="5462"/>
                  </a:cubicBezTo>
                  <a:cubicBezTo>
                    <a:pt x="6863" y="5258"/>
                    <a:pt x="6701" y="5076"/>
                    <a:pt x="6519" y="4918"/>
                  </a:cubicBezTo>
                  <a:cubicBezTo>
                    <a:pt x="6371" y="4790"/>
                    <a:pt x="6191" y="4665"/>
                    <a:pt x="5968" y="4533"/>
                  </a:cubicBezTo>
                  <a:cubicBezTo>
                    <a:pt x="5851" y="4464"/>
                    <a:pt x="5730" y="4399"/>
                    <a:pt x="5609" y="4336"/>
                  </a:cubicBezTo>
                  <a:cubicBezTo>
                    <a:pt x="5374" y="4210"/>
                    <a:pt x="5147" y="4088"/>
                    <a:pt x="4939" y="3934"/>
                  </a:cubicBezTo>
                  <a:cubicBezTo>
                    <a:pt x="4804" y="3828"/>
                    <a:pt x="4692" y="3719"/>
                    <a:pt x="4597" y="3599"/>
                  </a:cubicBezTo>
                  <a:cubicBezTo>
                    <a:pt x="4516" y="3490"/>
                    <a:pt x="4445" y="3368"/>
                    <a:pt x="4386" y="3243"/>
                  </a:cubicBezTo>
                  <a:cubicBezTo>
                    <a:pt x="4314" y="3057"/>
                    <a:pt x="4264" y="2855"/>
                    <a:pt x="4228" y="2613"/>
                  </a:cubicBezTo>
                  <a:lnTo>
                    <a:pt x="4220" y="2573"/>
                  </a:lnTo>
                  <a:cubicBezTo>
                    <a:pt x="4208" y="2453"/>
                    <a:pt x="4196" y="2321"/>
                    <a:pt x="4186" y="2190"/>
                  </a:cubicBezTo>
                  <a:lnTo>
                    <a:pt x="4166" y="1959"/>
                  </a:lnTo>
                  <a:cubicBezTo>
                    <a:pt x="4144" y="1747"/>
                    <a:pt x="4114" y="1502"/>
                    <a:pt x="4041" y="1283"/>
                  </a:cubicBezTo>
                  <a:cubicBezTo>
                    <a:pt x="3959" y="1046"/>
                    <a:pt x="3834" y="840"/>
                    <a:pt x="3663" y="674"/>
                  </a:cubicBezTo>
                  <a:cubicBezTo>
                    <a:pt x="3484" y="500"/>
                    <a:pt x="3247" y="363"/>
                    <a:pt x="2918" y="246"/>
                  </a:cubicBezTo>
                  <a:cubicBezTo>
                    <a:pt x="2620" y="141"/>
                    <a:pt x="2297" y="88"/>
                    <a:pt x="1991" y="45"/>
                  </a:cubicBezTo>
                  <a:cubicBezTo>
                    <a:pt x="1759" y="14"/>
                    <a:pt x="1516" y="0"/>
                    <a:pt x="12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4" name="Google Shape;774;p4"/>
            <p:cNvSpPr/>
            <p:nvPr/>
          </p:nvSpPr>
          <p:spPr>
            <a:xfrm rot="10800000">
              <a:off x="7755691" y="740711"/>
              <a:ext cx="197" cy="79"/>
            </a:xfrm>
            <a:custGeom>
              <a:avLst/>
              <a:gdLst/>
              <a:ahLst/>
              <a:cxnLst/>
              <a:rect l="l" t="t" r="r" b="b"/>
              <a:pathLst>
                <a:path w="5" h="2" extrusionOk="0">
                  <a:moveTo>
                    <a:pt x="0" y="1"/>
                  </a:moveTo>
                  <a:cubicBezTo>
                    <a:pt x="1" y="1"/>
                    <a:pt x="3" y="2"/>
                    <a:pt x="3" y="2"/>
                  </a:cubicBezTo>
                  <a:lnTo>
                    <a:pt x="3" y="2"/>
                  </a:lnTo>
                  <a:cubicBezTo>
                    <a:pt x="2" y="2"/>
                    <a:pt x="2" y="1"/>
                    <a:pt x="0" y="1"/>
                  </a:cubicBezTo>
                  <a:close/>
                  <a:moveTo>
                    <a:pt x="3" y="2"/>
                  </a:moveTo>
                  <a:cubicBezTo>
                    <a:pt x="4" y="2"/>
                    <a:pt x="4" y="2"/>
                    <a:pt x="5" y="2"/>
                  </a:cubicBezTo>
                  <a:cubicBezTo>
                    <a:pt x="5" y="2"/>
                    <a:pt x="4" y="2"/>
                    <a:pt x="3" y="2"/>
                  </a:cubicBezTo>
                  <a:close/>
                </a:path>
              </a:pathLst>
            </a:custGeom>
            <a:solidFill>
              <a:srgbClr val="FFD3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5" name="Google Shape;775;p4"/>
            <p:cNvSpPr/>
            <p:nvPr/>
          </p:nvSpPr>
          <p:spPr>
            <a:xfrm rot="10800000">
              <a:off x="7756202" y="472113"/>
              <a:ext cx="99568" cy="250377"/>
            </a:xfrm>
            <a:custGeom>
              <a:avLst/>
              <a:gdLst/>
              <a:ahLst/>
              <a:cxnLst/>
              <a:rect l="l" t="t" r="r" b="b"/>
              <a:pathLst>
                <a:path w="2530" h="6362" extrusionOk="0">
                  <a:moveTo>
                    <a:pt x="130" y="1"/>
                  </a:moveTo>
                  <a:cubicBezTo>
                    <a:pt x="77" y="1"/>
                    <a:pt x="32" y="43"/>
                    <a:pt x="29" y="91"/>
                  </a:cubicBezTo>
                  <a:cubicBezTo>
                    <a:pt x="15" y="360"/>
                    <a:pt x="0" y="626"/>
                    <a:pt x="2" y="893"/>
                  </a:cubicBezTo>
                  <a:cubicBezTo>
                    <a:pt x="3" y="1159"/>
                    <a:pt x="16" y="1426"/>
                    <a:pt x="39" y="1691"/>
                  </a:cubicBezTo>
                  <a:cubicBezTo>
                    <a:pt x="62" y="1961"/>
                    <a:pt x="101" y="2229"/>
                    <a:pt x="144" y="2494"/>
                  </a:cubicBezTo>
                  <a:cubicBezTo>
                    <a:pt x="190" y="2776"/>
                    <a:pt x="253" y="3052"/>
                    <a:pt x="324" y="3327"/>
                  </a:cubicBezTo>
                  <a:cubicBezTo>
                    <a:pt x="393" y="3593"/>
                    <a:pt x="486" y="3853"/>
                    <a:pt x="586" y="4109"/>
                  </a:cubicBezTo>
                  <a:cubicBezTo>
                    <a:pt x="691" y="4374"/>
                    <a:pt x="809" y="4629"/>
                    <a:pt x="938" y="4883"/>
                  </a:cubicBezTo>
                  <a:cubicBezTo>
                    <a:pt x="1195" y="5381"/>
                    <a:pt x="1524" y="5855"/>
                    <a:pt x="1922" y="6252"/>
                  </a:cubicBezTo>
                  <a:cubicBezTo>
                    <a:pt x="1984" y="6313"/>
                    <a:pt x="2056" y="6357"/>
                    <a:pt x="2145" y="6361"/>
                  </a:cubicBezTo>
                  <a:cubicBezTo>
                    <a:pt x="2152" y="6361"/>
                    <a:pt x="2159" y="6362"/>
                    <a:pt x="2166" y="6362"/>
                  </a:cubicBezTo>
                  <a:cubicBezTo>
                    <a:pt x="2244" y="6362"/>
                    <a:pt x="2321" y="6333"/>
                    <a:pt x="2380" y="6280"/>
                  </a:cubicBezTo>
                  <a:cubicBezTo>
                    <a:pt x="2514" y="6165"/>
                    <a:pt x="2530" y="5956"/>
                    <a:pt x="2411" y="5822"/>
                  </a:cubicBezTo>
                  <a:cubicBezTo>
                    <a:pt x="2251" y="5646"/>
                    <a:pt x="2095" y="5463"/>
                    <a:pt x="1947" y="5276"/>
                  </a:cubicBezTo>
                  <a:cubicBezTo>
                    <a:pt x="1792" y="5081"/>
                    <a:pt x="1645" y="4877"/>
                    <a:pt x="1506" y="4670"/>
                  </a:cubicBezTo>
                  <a:cubicBezTo>
                    <a:pt x="1152" y="4127"/>
                    <a:pt x="877" y="3536"/>
                    <a:pt x="664" y="2925"/>
                  </a:cubicBezTo>
                  <a:lnTo>
                    <a:pt x="664" y="2925"/>
                  </a:lnTo>
                  <a:cubicBezTo>
                    <a:pt x="671" y="2942"/>
                    <a:pt x="677" y="2961"/>
                    <a:pt x="683" y="2977"/>
                  </a:cubicBezTo>
                  <a:cubicBezTo>
                    <a:pt x="565" y="2637"/>
                    <a:pt x="464" y="2289"/>
                    <a:pt x="391" y="1936"/>
                  </a:cubicBezTo>
                  <a:cubicBezTo>
                    <a:pt x="318" y="1574"/>
                    <a:pt x="269" y="1207"/>
                    <a:pt x="242" y="838"/>
                  </a:cubicBezTo>
                  <a:lnTo>
                    <a:pt x="242" y="835"/>
                  </a:lnTo>
                  <a:lnTo>
                    <a:pt x="242" y="834"/>
                  </a:lnTo>
                  <a:cubicBezTo>
                    <a:pt x="226" y="591"/>
                    <a:pt x="217" y="347"/>
                    <a:pt x="226" y="104"/>
                  </a:cubicBezTo>
                  <a:cubicBezTo>
                    <a:pt x="227" y="53"/>
                    <a:pt x="189" y="4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6" name="Google Shape;776;p4"/>
            <p:cNvSpPr/>
            <p:nvPr/>
          </p:nvSpPr>
          <p:spPr>
            <a:xfrm rot="10800000">
              <a:off x="7782491" y="498323"/>
              <a:ext cx="53365" cy="178947"/>
            </a:xfrm>
            <a:custGeom>
              <a:avLst/>
              <a:gdLst/>
              <a:ahLst/>
              <a:cxnLst/>
              <a:rect l="l" t="t" r="r" b="b"/>
              <a:pathLst>
                <a:path w="1356" h="4547" extrusionOk="0">
                  <a:moveTo>
                    <a:pt x="155" y="569"/>
                  </a:moveTo>
                  <a:cubicBezTo>
                    <a:pt x="156" y="576"/>
                    <a:pt x="156" y="582"/>
                    <a:pt x="157" y="588"/>
                  </a:cubicBezTo>
                  <a:cubicBezTo>
                    <a:pt x="157" y="582"/>
                    <a:pt x="157" y="576"/>
                    <a:pt x="155" y="569"/>
                  </a:cubicBezTo>
                  <a:close/>
                  <a:moveTo>
                    <a:pt x="72" y="1"/>
                  </a:moveTo>
                  <a:cubicBezTo>
                    <a:pt x="40" y="1"/>
                    <a:pt x="6" y="30"/>
                    <a:pt x="4" y="67"/>
                  </a:cubicBezTo>
                  <a:cubicBezTo>
                    <a:pt x="0" y="255"/>
                    <a:pt x="4" y="442"/>
                    <a:pt x="14" y="631"/>
                  </a:cubicBezTo>
                  <a:cubicBezTo>
                    <a:pt x="26" y="807"/>
                    <a:pt x="45" y="985"/>
                    <a:pt x="66" y="1159"/>
                  </a:cubicBezTo>
                  <a:cubicBezTo>
                    <a:pt x="119" y="1551"/>
                    <a:pt x="207" y="1934"/>
                    <a:pt x="313" y="2313"/>
                  </a:cubicBezTo>
                  <a:cubicBezTo>
                    <a:pt x="417" y="2685"/>
                    <a:pt x="543" y="3049"/>
                    <a:pt x="681" y="3408"/>
                  </a:cubicBezTo>
                  <a:cubicBezTo>
                    <a:pt x="820" y="3774"/>
                    <a:pt x="981" y="4132"/>
                    <a:pt x="1143" y="4489"/>
                  </a:cubicBezTo>
                  <a:cubicBezTo>
                    <a:pt x="1160" y="4526"/>
                    <a:pt x="1198" y="4547"/>
                    <a:pt x="1237" y="4547"/>
                  </a:cubicBezTo>
                  <a:cubicBezTo>
                    <a:pt x="1253" y="4547"/>
                    <a:pt x="1269" y="4543"/>
                    <a:pt x="1284" y="4535"/>
                  </a:cubicBezTo>
                  <a:cubicBezTo>
                    <a:pt x="1336" y="4511"/>
                    <a:pt x="1356" y="4448"/>
                    <a:pt x="1330" y="4396"/>
                  </a:cubicBezTo>
                  <a:cubicBezTo>
                    <a:pt x="1064" y="3849"/>
                    <a:pt x="820" y="3289"/>
                    <a:pt x="619" y="2711"/>
                  </a:cubicBezTo>
                  <a:cubicBezTo>
                    <a:pt x="503" y="2372"/>
                    <a:pt x="402" y="2029"/>
                    <a:pt x="322" y="1681"/>
                  </a:cubicBezTo>
                  <a:cubicBezTo>
                    <a:pt x="237" y="1317"/>
                    <a:pt x="181" y="943"/>
                    <a:pt x="155" y="568"/>
                  </a:cubicBezTo>
                  <a:lnTo>
                    <a:pt x="155" y="568"/>
                  </a:lnTo>
                  <a:cubicBezTo>
                    <a:pt x="155" y="569"/>
                    <a:pt x="155" y="569"/>
                    <a:pt x="155" y="569"/>
                  </a:cubicBezTo>
                  <a:lnTo>
                    <a:pt x="155" y="569"/>
                  </a:lnTo>
                  <a:cubicBezTo>
                    <a:pt x="145" y="405"/>
                    <a:pt x="141" y="240"/>
                    <a:pt x="142" y="76"/>
                  </a:cubicBezTo>
                  <a:cubicBezTo>
                    <a:pt x="142" y="38"/>
                    <a:pt x="116" y="4"/>
                    <a:pt x="7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7" name="Google Shape;777;p4"/>
            <p:cNvSpPr/>
            <p:nvPr/>
          </p:nvSpPr>
          <p:spPr>
            <a:xfrm rot="10800000">
              <a:off x="7783711" y="491358"/>
              <a:ext cx="41638" cy="203151"/>
            </a:xfrm>
            <a:custGeom>
              <a:avLst/>
              <a:gdLst/>
              <a:ahLst/>
              <a:cxnLst/>
              <a:rect l="l" t="t" r="r" b="b"/>
              <a:pathLst>
                <a:path w="1058" h="5162" extrusionOk="0">
                  <a:moveTo>
                    <a:pt x="149" y="1"/>
                  </a:moveTo>
                  <a:cubicBezTo>
                    <a:pt x="106" y="1"/>
                    <a:pt x="77" y="34"/>
                    <a:pt x="72" y="76"/>
                  </a:cubicBezTo>
                  <a:cubicBezTo>
                    <a:pt x="42" y="284"/>
                    <a:pt x="22" y="495"/>
                    <a:pt x="12" y="706"/>
                  </a:cubicBezTo>
                  <a:cubicBezTo>
                    <a:pt x="0" y="916"/>
                    <a:pt x="5" y="1128"/>
                    <a:pt x="15" y="1338"/>
                  </a:cubicBezTo>
                  <a:cubicBezTo>
                    <a:pt x="36" y="1755"/>
                    <a:pt x="92" y="2168"/>
                    <a:pt x="165" y="2579"/>
                  </a:cubicBezTo>
                  <a:cubicBezTo>
                    <a:pt x="319" y="3414"/>
                    <a:pt x="556" y="4229"/>
                    <a:pt x="773" y="5049"/>
                  </a:cubicBezTo>
                  <a:cubicBezTo>
                    <a:pt x="791" y="5114"/>
                    <a:pt x="845" y="5161"/>
                    <a:pt x="911" y="5161"/>
                  </a:cubicBezTo>
                  <a:cubicBezTo>
                    <a:pt x="920" y="5161"/>
                    <a:pt x="930" y="5161"/>
                    <a:pt x="940" y="5159"/>
                  </a:cubicBezTo>
                  <a:cubicBezTo>
                    <a:pt x="975" y="5151"/>
                    <a:pt x="1006" y="5130"/>
                    <a:pt x="1026" y="5101"/>
                  </a:cubicBezTo>
                  <a:cubicBezTo>
                    <a:pt x="1046" y="5072"/>
                    <a:pt x="1057" y="5029"/>
                    <a:pt x="1047" y="4995"/>
                  </a:cubicBezTo>
                  <a:cubicBezTo>
                    <a:pt x="869" y="4384"/>
                    <a:pt x="688" y="3775"/>
                    <a:pt x="535" y="3161"/>
                  </a:cubicBezTo>
                  <a:cubicBezTo>
                    <a:pt x="381" y="2547"/>
                    <a:pt x="263" y="1927"/>
                    <a:pt x="217" y="1296"/>
                  </a:cubicBezTo>
                  <a:lnTo>
                    <a:pt x="217" y="1302"/>
                  </a:lnTo>
                  <a:cubicBezTo>
                    <a:pt x="191" y="899"/>
                    <a:pt x="193" y="494"/>
                    <a:pt x="242" y="90"/>
                  </a:cubicBezTo>
                  <a:cubicBezTo>
                    <a:pt x="246" y="44"/>
                    <a:pt x="207" y="4"/>
                    <a:pt x="163" y="1"/>
                  </a:cubicBezTo>
                  <a:lnTo>
                    <a:pt x="157" y="1"/>
                  </a:lnTo>
                  <a:cubicBezTo>
                    <a:pt x="154" y="1"/>
                    <a:pt x="151" y="1"/>
                    <a:pt x="1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8" name="Google Shape;778;p4"/>
            <p:cNvSpPr/>
            <p:nvPr/>
          </p:nvSpPr>
          <p:spPr>
            <a:xfrm rot="10800000">
              <a:off x="7774384" y="486084"/>
              <a:ext cx="38214" cy="209998"/>
            </a:xfrm>
            <a:custGeom>
              <a:avLst/>
              <a:gdLst/>
              <a:ahLst/>
              <a:cxnLst/>
              <a:rect l="l" t="t" r="r" b="b"/>
              <a:pathLst>
                <a:path w="971" h="5336" extrusionOk="0">
                  <a:moveTo>
                    <a:pt x="847" y="4881"/>
                  </a:moveTo>
                  <a:lnTo>
                    <a:pt x="847" y="4881"/>
                  </a:lnTo>
                  <a:cubicBezTo>
                    <a:pt x="848" y="4885"/>
                    <a:pt x="850" y="4890"/>
                    <a:pt x="851" y="4894"/>
                  </a:cubicBezTo>
                  <a:lnTo>
                    <a:pt x="851" y="4894"/>
                  </a:lnTo>
                  <a:cubicBezTo>
                    <a:pt x="850" y="4890"/>
                    <a:pt x="849" y="4885"/>
                    <a:pt x="847" y="4881"/>
                  </a:cubicBezTo>
                  <a:close/>
                  <a:moveTo>
                    <a:pt x="107" y="1"/>
                  </a:moveTo>
                  <a:cubicBezTo>
                    <a:pt x="73" y="1"/>
                    <a:pt x="41" y="29"/>
                    <a:pt x="40" y="65"/>
                  </a:cubicBezTo>
                  <a:cubicBezTo>
                    <a:pt x="11" y="502"/>
                    <a:pt x="1" y="937"/>
                    <a:pt x="12" y="1372"/>
                  </a:cubicBezTo>
                  <a:cubicBezTo>
                    <a:pt x="24" y="1810"/>
                    <a:pt x="60" y="2248"/>
                    <a:pt x="116" y="2682"/>
                  </a:cubicBezTo>
                  <a:cubicBezTo>
                    <a:pt x="176" y="3127"/>
                    <a:pt x="262" y="3566"/>
                    <a:pt x="367" y="3999"/>
                  </a:cubicBezTo>
                  <a:cubicBezTo>
                    <a:pt x="473" y="4432"/>
                    <a:pt x="610" y="4855"/>
                    <a:pt x="759" y="5275"/>
                  </a:cubicBezTo>
                  <a:cubicBezTo>
                    <a:pt x="768" y="5299"/>
                    <a:pt x="797" y="5321"/>
                    <a:pt x="820" y="5329"/>
                  </a:cubicBezTo>
                  <a:cubicBezTo>
                    <a:pt x="831" y="5334"/>
                    <a:pt x="843" y="5335"/>
                    <a:pt x="855" y="5335"/>
                  </a:cubicBezTo>
                  <a:cubicBezTo>
                    <a:pt x="872" y="5335"/>
                    <a:pt x="888" y="5332"/>
                    <a:pt x="904" y="5325"/>
                  </a:cubicBezTo>
                  <a:cubicBezTo>
                    <a:pt x="930" y="5312"/>
                    <a:pt x="949" y="5289"/>
                    <a:pt x="960" y="5262"/>
                  </a:cubicBezTo>
                  <a:cubicBezTo>
                    <a:pt x="970" y="5232"/>
                    <a:pt x="965" y="5206"/>
                    <a:pt x="955" y="5177"/>
                  </a:cubicBezTo>
                  <a:cubicBezTo>
                    <a:pt x="919" y="5082"/>
                    <a:pt x="884" y="4989"/>
                    <a:pt x="851" y="4894"/>
                  </a:cubicBezTo>
                  <a:lnTo>
                    <a:pt x="851" y="4894"/>
                  </a:lnTo>
                  <a:cubicBezTo>
                    <a:pt x="852" y="4895"/>
                    <a:pt x="852" y="4897"/>
                    <a:pt x="853" y="4898"/>
                  </a:cubicBezTo>
                  <a:cubicBezTo>
                    <a:pt x="673" y="4377"/>
                    <a:pt x="528" y="3846"/>
                    <a:pt x="413" y="3304"/>
                  </a:cubicBezTo>
                  <a:cubicBezTo>
                    <a:pt x="299" y="2756"/>
                    <a:pt x="225" y="2200"/>
                    <a:pt x="185" y="1641"/>
                  </a:cubicBezTo>
                  <a:lnTo>
                    <a:pt x="185" y="1641"/>
                  </a:lnTo>
                  <a:cubicBezTo>
                    <a:pt x="185" y="1641"/>
                    <a:pt x="185" y="1642"/>
                    <a:pt x="185" y="1642"/>
                  </a:cubicBezTo>
                  <a:cubicBezTo>
                    <a:pt x="184" y="1636"/>
                    <a:pt x="184" y="1631"/>
                    <a:pt x="183" y="1625"/>
                  </a:cubicBezTo>
                  <a:lnTo>
                    <a:pt x="183" y="1625"/>
                  </a:lnTo>
                  <a:cubicBezTo>
                    <a:pt x="184" y="1630"/>
                    <a:pt x="184" y="1635"/>
                    <a:pt x="185" y="1641"/>
                  </a:cubicBezTo>
                  <a:lnTo>
                    <a:pt x="185" y="1641"/>
                  </a:lnTo>
                  <a:cubicBezTo>
                    <a:pt x="185" y="1634"/>
                    <a:pt x="185" y="1628"/>
                    <a:pt x="183" y="1621"/>
                  </a:cubicBezTo>
                  <a:lnTo>
                    <a:pt x="183" y="1621"/>
                  </a:lnTo>
                  <a:cubicBezTo>
                    <a:pt x="183" y="1622"/>
                    <a:pt x="183" y="1623"/>
                    <a:pt x="183" y="1625"/>
                  </a:cubicBezTo>
                  <a:lnTo>
                    <a:pt x="183" y="1625"/>
                  </a:lnTo>
                  <a:cubicBezTo>
                    <a:pt x="183" y="1623"/>
                    <a:pt x="183" y="1622"/>
                    <a:pt x="183" y="1621"/>
                  </a:cubicBezTo>
                  <a:lnTo>
                    <a:pt x="183" y="1621"/>
                  </a:lnTo>
                  <a:cubicBezTo>
                    <a:pt x="183" y="1621"/>
                    <a:pt x="183" y="1621"/>
                    <a:pt x="183" y="1621"/>
                  </a:cubicBezTo>
                  <a:lnTo>
                    <a:pt x="183" y="1621"/>
                  </a:lnTo>
                  <a:cubicBezTo>
                    <a:pt x="167" y="1368"/>
                    <a:pt x="157" y="1117"/>
                    <a:pt x="154" y="862"/>
                  </a:cubicBezTo>
                  <a:cubicBezTo>
                    <a:pt x="152" y="601"/>
                    <a:pt x="162" y="338"/>
                    <a:pt x="177" y="77"/>
                  </a:cubicBezTo>
                  <a:cubicBezTo>
                    <a:pt x="179" y="39"/>
                    <a:pt x="150" y="5"/>
                    <a:pt x="1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9" name="Google Shape;779;p4"/>
            <p:cNvSpPr/>
            <p:nvPr/>
          </p:nvSpPr>
          <p:spPr>
            <a:xfrm rot="10800000">
              <a:off x="7785207" y="479512"/>
              <a:ext cx="108895" cy="226527"/>
            </a:xfrm>
            <a:custGeom>
              <a:avLst/>
              <a:gdLst/>
              <a:ahLst/>
              <a:cxnLst/>
              <a:rect l="l" t="t" r="r" b="b"/>
              <a:pathLst>
                <a:path w="2767" h="5756" extrusionOk="0">
                  <a:moveTo>
                    <a:pt x="321" y="315"/>
                  </a:moveTo>
                  <a:lnTo>
                    <a:pt x="321" y="315"/>
                  </a:lnTo>
                  <a:cubicBezTo>
                    <a:pt x="321" y="320"/>
                    <a:pt x="322" y="325"/>
                    <a:pt x="322" y="330"/>
                  </a:cubicBezTo>
                  <a:lnTo>
                    <a:pt x="322" y="330"/>
                  </a:lnTo>
                  <a:cubicBezTo>
                    <a:pt x="322" y="325"/>
                    <a:pt x="321" y="320"/>
                    <a:pt x="321" y="315"/>
                  </a:cubicBezTo>
                  <a:close/>
                  <a:moveTo>
                    <a:pt x="159" y="1"/>
                  </a:moveTo>
                  <a:cubicBezTo>
                    <a:pt x="81" y="2"/>
                    <a:pt x="1" y="67"/>
                    <a:pt x="1" y="150"/>
                  </a:cubicBezTo>
                  <a:cubicBezTo>
                    <a:pt x="5" y="654"/>
                    <a:pt x="64" y="1154"/>
                    <a:pt x="173" y="1645"/>
                  </a:cubicBezTo>
                  <a:cubicBezTo>
                    <a:pt x="285" y="2144"/>
                    <a:pt x="452" y="2629"/>
                    <a:pt x="653" y="3100"/>
                  </a:cubicBezTo>
                  <a:cubicBezTo>
                    <a:pt x="1053" y="4034"/>
                    <a:pt x="1615" y="4900"/>
                    <a:pt x="2277" y="5667"/>
                  </a:cubicBezTo>
                  <a:cubicBezTo>
                    <a:pt x="2328" y="5726"/>
                    <a:pt x="2401" y="5756"/>
                    <a:pt x="2475" y="5756"/>
                  </a:cubicBezTo>
                  <a:cubicBezTo>
                    <a:pt x="2538" y="5756"/>
                    <a:pt x="2600" y="5735"/>
                    <a:pt x="2649" y="5693"/>
                  </a:cubicBezTo>
                  <a:cubicBezTo>
                    <a:pt x="2755" y="5597"/>
                    <a:pt x="2767" y="5429"/>
                    <a:pt x="2672" y="5321"/>
                  </a:cubicBezTo>
                  <a:cubicBezTo>
                    <a:pt x="2333" y="4939"/>
                    <a:pt x="2019" y="4536"/>
                    <a:pt x="1733" y="4115"/>
                  </a:cubicBezTo>
                  <a:lnTo>
                    <a:pt x="1733" y="4115"/>
                  </a:lnTo>
                  <a:cubicBezTo>
                    <a:pt x="1734" y="4116"/>
                    <a:pt x="1735" y="4116"/>
                    <a:pt x="1736" y="4117"/>
                  </a:cubicBezTo>
                  <a:cubicBezTo>
                    <a:pt x="1520" y="3796"/>
                    <a:pt x="1321" y="3464"/>
                    <a:pt x="1144" y="3122"/>
                  </a:cubicBezTo>
                  <a:cubicBezTo>
                    <a:pt x="962" y="2767"/>
                    <a:pt x="805" y="2401"/>
                    <a:pt x="673" y="2023"/>
                  </a:cubicBezTo>
                  <a:lnTo>
                    <a:pt x="673" y="2023"/>
                  </a:lnTo>
                  <a:cubicBezTo>
                    <a:pt x="674" y="2027"/>
                    <a:pt x="676" y="2032"/>
                    <a:pt x="677" y="2036"/>
                  </a:cubicBezTo>
                  <a:cubicBezTo>
                    <a:pt x="584" y="1762"/>
                    <a:pt x="503" y="1486"/>
                    <a:pt x="444" y="1202"/>
                  </a:cubicBezTo>
                  <a:cubicBezTo>
                    <a:pt x="385" y="920"/>
                    <a:pt x="345" y="633"/>
                    <a:pt x="323" y="346"/>
                  </a:cubicBezTo>
                  <a:lnTo>
                    <a:pt x="323" y="346"/>
                  </a:lnTo>
                  <a:cubicBezTo>
                    <a:pt x="320" y="287"/>
                    <a:pt x="317" y="228"/>
                    <a:pt x="315" y="169"/>
                  </a:cubicBezTo>
                  <a:cubicBezTo>
                    <a:pt x="311" y="84"/>
                    <a:pt x="259" y="7"/>
                    <a:pt x="1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0" name="Google Shape;780;p4"/>
            <p:cNvSpPr/>
            <p:nvPr/>
          </p:nvSpPr>
          <p:spPr>
            <a:xfrm rot="10800000">
              <a:off x="7794573" y="487107"/>
              <a:ext cx="77608" cy="181545"/>
            </a:xfrm>
            <a:custGeom>
              <a:avLst/>
              <a:gdLst/>
              <a:ahLst/>
              <a:cxnLst/>
              <a:rect l="l" t="t" r="r" b="b"/>
              <a:pathLst>
                <a:path w="1972" h="4613" extrusionOk="0">
                  <a:moveTo>
                    <a:pt x="474" y="1544"/>
                  </a:moveTo>
                  <a:cubicBezTo>
                    <a:pt x="476" y="1549"/>
                    <a:pt x="476" y="1551"/>
                    <a:pt x="478" y="1556"/>
                  </a:cubicBezTo>
                  <a:cubicBezTo>
                    <a:pt x="478" y="1554"/>
                    <a:pt x="476" y="1551"/>
                    <a:pt x="476" y="1550"/>
                  </a:cubicBezTo>
                  <a:cubicBezTo>
                    <a:pt x="476" y="1550"/>
                    <a:pt x="476" y="1549"/>
                    <a:pt x="474" y="1544"/>
                  </a:cubicBezTo>
                  <a:close/>
                  <a:moveTo>
                    <a:pt x="68" y="0"/>
                  </a:moveTo>
                  <a:cubicBezTo>
                    <a:pt x="67" y="0"/>
                    <a:pt x="63" y="0"/>
                    <a:pt x="58" y="3"/>
                  </a:cubicBezTo>
                  <a:cubicBezTo>
                    <a:pt x="40" y="6"/>
                    <a:pt x="24" y="19"/>
                    <a:pt x="12" y="33"/>
                  </a:cubicBezTo>
                  <a:cubicBezTo>
                    <a:pt x="2" y="51"/>
                    <a:pt x="1" y="68"/>
                    <a:pt x="2" y="86"/>
                  </a:cubicBezTo>
                  <a:cubicBezTo>
                    <a:pt x="18" y="286"/>
                    <a:pt x="40" y="484"/>
                    <a:pt x="74" y="680"/>
                  </a:cubicBezTo>
                  <a:cubicBezTo>
                    <a:pt x="106" y="875"/>
                    <a:pt x="153" y="1070"/>
                    <a:pt x="203" y="1261"/>
                  </a:cubicBezTo>
                  <a:cubicBezTo>
                    <a:pt x="304" y="1641"/>
                    <a:pt x="439" y="2010"/>
                    <a:pt x="590" y="2370"/>
                  </a:cubicBezTo>
                  <a:cubicBezTo>
                    <a:pt x="744" y="2742"/>
                    <a:pt x="920" y="3106"/>
                    <a:pt x="1110" y="3460"/>
                  </a:cubicBezTo>
                  <a:cubicBezTo>
                    <a:pt x="1302" y="3825"/>
                    <a:pt x="1509" y="4184"/>
                    <a:pt x="1713" y="4543"/>
                  </a:cubicBezTo>
                  <a:cubicBezTo>
                    <a:pt x="1737" y="4586"/>
                    <a:pt x="1780" y="4612"/>
                    <a:pt x="1826" y="4612"/>
                  </a:cubicBezTo>
                  <a:cubicBezTo>
                    <a:pt x="1844" y="4612"/>
                    <a:pt x="1862" y="4608"/>
                    <a:pt x="1880" y="4599"/>
                  </a:cubicBezTo>
                  <a:cubicBezTo>
                    <a:pt x="1937" y="4571"/>
                    <a:pt x="1972" y="4489"/>
                    <a:pt x="1936" y="4431"/>
                  </a:cubicBezTo>
                  <a:cubicBezTo>
                    <a:pt x="1801" y="4206"/>
                    <a:pt x="1667" y="3979"/>
                    <a:pt x="1535" y="3749"/>
                  </a:cubicBezTo>
                  <a:cubicBezTo>
                    <a:pt x="1403" y="3518"/>
                    <a:pt x="1275" y="3282"/>
                    <a:pt x="1147" y="3045"/>
                  </a:cubicBezTo>
                  <a:cubicBezTo>
                    <a:pt x="889" y="2565"/>
                    <a:pt x="658" y="2070"/>
                    <a:pt x="476" y="1558"/>
                  </a:cubicBezTo>
                  <a:lnTo>
                    <a:pt x="476" y="1558"/>
                  </a:lnTo>
                  <a:cubicBezTo>
                    <a:pt x="476" y="1558"/>
                    <a:pt x="476" y="1558"/>
                    <a:pt x="476" y="1559"/>
                  </a:cubicBezTo>
                  <a:cubicBezTo>
                    <a:pt x="475" y="1556"/>
                    <a:pt x="475" y="1551"/>
                    <a:pt x="472" y="1550"/>
                  </a:cubicBezTo>
                  <a:cubicBezTo>
                    <a:pt x="472" y="1549"/>
                    <a:pt x="471" y="1547"/>
                    <a:pt x="471" y="1545"/>
                  </a:cubicBezTo>
                  <a:lnTo>
                    <a:pt x="471" y="1545"/>
                  </a:lnTo>
                  <a:cubicBezTo>
                    <a:pt x="471" y="1545"/>
                    <a:pt x="472" y="1546"/>
                    <a:pt x="472" y="1547"/>
                  </a:cubicBezTo>
                  <a:cubicBezTo>
                    <a:pt x="472" y="1546"/>
                    <a:pt x="471" y="1544"/>
                    <a:pt x="471" y="1543"/>
                  </a:cubicBezTo>
                  <a:lnTo>
                    <a:pt x="471" y="1543"/>
                  </a:lnTo>
                  <a:cubicBezTo>
                    <a:pt x="471" y="1543"/>
                    <a:pt x="471" y="1543"/>
                    <a:pt x="471" y="1543"/>
                  </a:cubicBezTo>
                  <a:lnTo>
                    <a:pt x="471" y="1543"/>
                  </a:lnTo>
                  <a:cubicBezTo>
                    <a:pt x="471" y="1543"/>
                    <a:pt x="471" y="1543"/>
                    <a:pt x="471" y="1543"/>
                  </a:cubicBezTo>
                  <a:lnTo>
                    <a:pt x="471" y="1543"/>
                  </a:lnTo>
                  <a:cubicBezTo>
                    <a:pt x="306" y="1060"/>
                    <a:pt x="183" y="565"/>
                    <a:pt x="139" y="56"/>
                  </a:cubicBezTo>
                  <a:cubicBezTo>
                    <a:pt x="135" y="22"/>
                    <a:pt x="99" y="0"/>
                    <a:pt x="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1" name="Google Shape;781;p4"/>
            <p:cNvSpPr/>
            <p:nvPr/>
          </p:nvSpPr>
          <p:spPr>
            <a:xfrm rot="10800000">
              <a:off x="7385402" y="540708"/>
              <a:ext cx="37033" cy="59269"/>
            </a:xfrm>
            <a:custGeom>
              <a:avLst/>
              <a:gdLst/>
              <a:ahLst/>
              <a:cxnLst/>
              <a:rect l="l" t="t" r="r" b="b"/>
              <a:pathLst>
                <a:path w="941" h="1506" extrusionOk="0">
                  <a:moveTo>
                    <a:pt x="793" y="0"/>
                  </a:moveTo>
                  <a:cubicBezTo>
                    <a:pt x="736" y="6"/>
                    <a:pt x="682" y="43"/>
                    <a:pt x="667" y="101"/>
                  </a:cubicBezTo>
                  <a:cubicBezTo>
                    <a:pt x="631" y="229"/>
                    <a:pt x="588" y="351"/>
                    <a:pt x="534" y="471"/>
                  </a:cubicBezTo>
                  <a:cubicBezTo>
                    <a:pt x="534" y="473"/>
                    <a:pt x="533" y="474"/>
                    <a:pt x="533" y="474"/>
                  </a:cubicBezTo>
                  <a:lnTo>
                    <a:pt x="533" y="477"/>
                  </a:lnTo>
                  <a:lnTo>
                    <a:pt x="532" y="479"/>
                  </a:lnTo>
                  <a:lnTo>
                    <a:pt x="532" y="477"/>
                  </a:lnTo>
                  <a:cubicBezTo>
                    <a:pt x="527" y="484"/>
                    <a:pt x="526" y="490"/>
                    <a:pt x="523" y="499"/>
                  </a:cubicBezTo>
                  <a:cubicBezTo>
                    <a:pt x="524" y="490"/>
                    <a:pt x="527" y="486"/>
                    <a:pt x="530" y="477"/>
                  </a:cubicBezTo>
                  <a:lnTo>
                    <a:pt x="530" y="477"/>
                  </a:lnTo>
                  <a:cubicBezTo>
                    <a:pt x="389" y="783"/>
                    <a:pt x="207" y="1063"/>
                    <a:pt x="0" y="1329"/>
                  </a:cubicBezTo>
                  <a:cubicBezTo>
                    <a:pt x="29" y="1363"/>
                    <a:pt x="59" y="1394"/>
                    <a:pt x="92" y="1422"/>
                  </a:cubicBezTo>
                  <a:cubicBezTo>
                    <a:pt x="128" y="1451"/>
                    <a:pt x="165" y="1478"/>
                    <a:pt x="207" y="1506"/>
                  </a:cubicBezTo>
                  <a:cubicBezTo>
                    <a:pt x="310" y="1376"/>
                    <a:pt x="408" y="1241"/>
                    <a:pt x="499" y="1101"/>
                  </a:cubicBezTo>
                  <a:cubicBezTo>
                    <a:pt x="685" y="813"/>
                    <a:pt x="829" y="500"/>
                    <a:pt x="921" y="170"/>
                  </a:cubicBezTo>
                  <a:cubicBezTo>
                    <a:pt x="941" y="99"/>
                    <a:pt x="899" y="26"/>
                    <a:pt x="830" y="6"/>
                  </a:cubicBezTo>
                  <a:cubicBezTo>
                    <a:pt x="819" y="2"/>
                    <a:pt x="806" y="0"/>
                    <a:pt x="7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2" name="Google Shape;782;p4"/>
            <p:cNvSpPr/>
            <p:nvPr/>
          </p:nvSpPr>
          <p:spPr>
            <a:xfrm rot="10800000">
              <a:off x="7377295" y="538150"/>
              <a:ext cx="42031" cy="47541"/>
            </a:xfrm>
            <a:custGeom>
              <a:avLst/>
              <a:gdLst/>
              <a:ahLst/>
              <a:cxnLst/>
              <a:rect l="l" t="t" r="r" b="b"/>
              <a:pathLst>
                <a:path w="1068" h="1208" extrusionOk="0">
                  <a:moveTo>
                    <a:pt x="484" y="544"/>
                  </a:moveTo>
                  <a:cubicBezTo>
                    <a:pt x="484" y="544"/>
                    <a:pt x="483" y="545"/>
                    <a:pt x="483" y="545"/>
                  </a:cubicBezTo>
                  <a:lnTo>
                    <a:pt x="483" y="545"/>
                  </a:lnTo>
                  <a:cubicBezTo>
                    <a:pt x="483" y="545"/>
                    <a:pt x="484" y="544"/>
                    <a:pt x="484" y="544"/>
                  </a:cubicBezTo>
                  <a:close/>
                  <a:moveTo>
                    <a:pt x="483" y="545"/>
                  </a:moveTo>
                  <a:lnTo>
                    <a:pt x="483" y="545"/>
                  </a:lnTo>
                  <a:cubicBezTo>
                    <a:pt x="482" y="547"/>
                    <a:pt x="481" y="548"/>
                    <a:pt x="480" y="549"/>
                  </a:cubicBezTo>
                  <a:cubicBezTo>
                    <a:pt x="481" y="548"/>
                    <a:pt x="482" y="547"/>
                    <a:pt x="483" y="545"/>
                  </a:cubicBezTo>
                  <a:close/>
                  <a:moveTo>
                    <a:pt x="468" y="564"/>
                  </a:moveTo>
                  <a:cubicBezTo>
                    <a:pt x="468" y="564"/>
                    <a:pt x="467" y="564"/>
                    <a:pt x="467" y="565"/>
                  </a:cubicBezTo>
                  <a:lnTo>
                    <a:pt x="467" y="565"/>
                  </a:lnTo>
                  <a:cubicBezTo>
                    <a:pt x="467" y="565"/>
                    <a:pt x="468" y="564"/>
                    <a:pt x="468" y="564"/>
                  </a:cubicBezTo>
                  <a:close/>
                  <a:moveTo>
                    <a:pt x="922" y="1"/>
                  </a:moveTo>
                  <a:cubicBezTo>
                    <a:pt x="876" y="1"/>
                    <a:pt x="833" y="22"/>
                    <a:pt x="810" y="61"/>
                  </a:cubicBezTo>
                  <a:cubicBezTo>
                    <a:pt x="714" y="231"/>
                    <a:pt x="603" y="392"/>
                    <a:pt x="484" y="544"/>
                  </a:cubicBezTo>
                  <a:lnTo>
                    <a:pt x="484" y="544"/>
                  </a:lnTo>
                  <a:cubicBezTo>
                    <a:pt x="485" y="542"/>
                    <a:pt x="487" y="541"/>
                    <a:pt x="488" y="541"/>
                  </a:cubicBezTo>
                  <a:lnTo>
                    <a:pt x="488" y="541"/>
                  </a:lnTo>
                  <a:cubicBezTo>
                    <a:pt x="484" y="545"/>
                    <a:pt x="483" y="548"/>
                    <a:pt x="480" y="549"/>
                  </a:cubicBezTo>
                  <a:cubicBezTo>
                    <a:pt x="476" y="555"/>
                    <a:pt x="470" y="561"/>
                    <a:pt x="467" y="567"/>
                  </a:cubicBezTo>
                  <a:cubicBezTo>
                    <a:pt x="467" y="566"/>
                    <a:pt x="467" y="566"/>
                    <a:pt x="467" y="565"/>
                  </a:cubicBezTo>
                  <a:lnTo>
                    <a:pt x="467" y="565"/>
                  </a:lnTo>
                  <a:cubicBezTo>
                    <a:pt x="324" y="740"/>
                    <a:pt x="166" y="899"/>
                    <a:pt x="0" y="1049"/>
                  </a:cubicBezTo>
                  <a:cubicBezTo>
                    <a:pt x="4" y="1055"/>
                    <a:pt x="10" y="1058"/>
                    <a:pt x="14" y="1064"/>
                  </a:cubicBezTo>
                  <a:cubicBezTo>
                    <a:pt x="76" y="1114"/>
                    <a:pt x="145" y="1160"/>
                    <a:pt x="226" y="1207"/>
                  </a:cubicBezTo>
                  <a:cubicBezTo>
                    <a:pt x="543" y="913"/>
                    <a:pt x="822" y="578"/>
                    <a:pt x="1034" y="198"/>
                  </a:cubicBezTo>
                  <a:cubicBezTo>
                    <a:pt x="1067" y="136"/>
                    <a:pt x="1053" y="57"/>
                    <a:pt x="991" y="18"/>
                  </a:cubicBezTo>
                  <a:cubicBezTo>
                    <a:pt x="970" y="6"/>
                    <a:pt x="945" y="1"/>
                    <a:pt x="9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3" name="Google Shape;783;p4"/>
            <p:cNvSpPr/>
            <p:nvPr/>
          </p:nvSpPr>
          <p:spPr>
            <a:xfrm rot="10800000">
              <a:off x="7367692" y="534726"/>
              <a:ext cx="44314" cy="39552"/>
            </a:xfrm>
            <a:custGeom>
              <a:avLst/>
              <a:gdLst/>
              <a:ahLst/>
              <a:cxnLst/>
              <a:rect l="l" t="t" r="r" b="b"/>
              <a:pathLst>
                <a:path w="1126" h="1005" extrusionOk="0">
                  <a:moveTo>
                    <a:pt x="98" y="823"/>
                  </a:moveTo>
                  <a:cubicBezTo>
                    <a:pt x="92" y="826"/>
                    <a:pt x="87" y="829"/>
                    <a:pt x="83" y="834"/>
                  </a:cubicBezTo>
                  <a:cubicBezTo>
                    <a:pt x="88" y="830"/>
                    <a:pt x="93" y="827"/>
                    <a:pt x="98" y="823"/>
                  </a:cubicBezTo>
                  <a:close/>
                  <a:moveTo>
                    <a:pt x="986" y="1"/>
                  </a:moveTo>
                  <a:cubicBezTo>
                    <a:pt x="973" y="4"/>
                    <a:pt x="965" y="4"/>
                    <a:pt x="956" y="5"/>
                  </a:cubicBezTo>
                  <a:cubicBezTo>
                    <a:pt x="923" y="14"/>
                    <a:pt x="901" y="32"/>
                    <a:pt x="884" y="58"/>
                  </a:cubicBezTo>
                  <a:lnTo>
                    <a:pt x="804" y="166"/>
                  </a:lnTo>
                  <a:cubicBezTo>
                    <a:pt x="597" y="417"/>
                    <a:pt x="358" y="630"/>
                    <a:pt x="98" y="823"/>
                  </a:cubicBezTo>
                  <a:lnTo>
                    <a:pt x="98" y="823"/>
                  </a:lnTo>
                  <a:cubicBezTo>
                    <a:pt x="101" y="821"/>
                    <a:pt x="105" y="819"/>
                    <a:pt x="109" y="817"/>
                  </a:cubicBezTo>
                  <a:lnTo>
                    <a:pt x="109" y="817"/>
                  </a:lnTo>
                  <a:cubicBezTo>
                    <a:pt x="73" y="841"/>
                    <a:pt x="37" y="868"/>
                    <a:pt x="1" y="894"/>
                  </a:cubicBezTo>
                  <a:cubicBezTo>
                    <a:pt x="31" y="911"/>
                    <a:pt x="61" y="930"/>
                    <a:pt x="96" y="947"/>
                  </a:cubicBezTo>
                  <a:cubicBezTo>
                    <a:pt x="147" y="969"/>
                    <a:pt x="199" y="989"/>
                    <a:pt x="254" y="1005"/>
                  </a:cubicBezTo>
                  <a:cubicBezTo>
                    <a:pt x="302" y="969"/>
                    <a:pt x="348" y="934"/>
                    <a:pt x="396" y="897"/>
                  </a:cubicBezTo>
                  <a:cubicBezTo>
                    <a:pt x="657" y="690"/>
                    <a:pt x="891" y="452"/>
                    <a:pt x="1088" y="183"/>
                  </a:cubicBezTo>
                  <a:cubicBezTo>
                    <a:pt x="1125" y="130"/>
                    <a:pt x="1101" y="50"/>
                    <a:pt x="1051" y="20"/>
                  </a:cubicBezTo>
                  <a:cubicBezTo>
                    <a:pt x="1032" y="7"/>
                    <a:pt x="1009" y="1"/>
                    <a:pt x="9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4" name="Google Shape;784;p4"/>
            <p:cNvSpPr/>
            <p:nvPr/>
          </p:nvSpPr>
          <p:spPr>
            <a:xfrm rot="10800000">
              <a:off x="7393037" y="549485"/>
              <a:ext cx="35616" cy="70721"/>
            </a:xfrm>
            <a:custGeom>
              <a:avLst/>
              <a:gdLst/>
              <a:ahLst/>
              <a:cxnLst/>
              <a:rect l="l" t="t" r="r" b="b"/>
              <a:pathLst>
                <a:path w="905" h="1797" extrusionOk="0">
                  <a:moveTo>
                    <a:pt x="781" y="0"/>
                  </a:moveTo>
                  <a:cubicBezTo>
                    <a:pt x="730" y="0"/>
                    <a:pt x="681" y="32"/>
                    <a:pt x="668" y="83"/>
                  </a:cubicBezTo>
                  <a:cubicBezTo>
                    <a:pt x="616" y="320"/>
                    <a:pt x="542" y="550"/>
                    <a:pt x="447" y="776"/>
                  </a:cubicBezTo>
                  <a:cubicBezTo>
                    <a:pt x="445" y="780"/>
                    <a:pt x="443" y="785"/>
                    <a:pt x="441" y="789"/>
                  </a:cubicBezTo>
                  <a:lnTo>
                    <a:pt x="441" y="789"/>
                  </a:lnTo>
                  <a:cubicBezTo>
                    <a:pt x="442" y="787"/>
                    <a:pt x="442" y="785"/>
                    <a:pt x="443" y="783"/>
                  </a:cubicBezTo>
                  <a:lnTo>
                    <a:pt x="443" y="783"/>
                  </a:lnTo>
                  <a:cubicBezTo>
                    <a:pt x="442" y="786"/>
                    <a:pt x="440" y="789"/>
                    <a:pt x="439" y="793"/>
                  </a:cubicBezTo>
                  <a:lnTo>
                    <a:pt x="439" y="793"/>
                  </a:lnTo>
                  <a:cubicBezTo>
                    <a:pt x="440" y="792"/>
                    <a:pt x="440" y="790"/>
                    <a:pt x="441" y="789"/>
                  </a:cubicBezTo>
                  <a:lnTo>
                    <a:pt x="441" y="789"/>
                  </a:lnTo>
                  <a:cubicBezTo>
                    <a:pt x="439" y="793"/>
                    <a:pt x="438" y="796"/>
                    <a:pt x="437" y="800"/>
                  </a:cubicBezTo>
                  <a:cubicBezTo>
                    <a:pt x="437" y="798"/>
                    <a:pt x="438" y="796"/>
                    <a:pt x="439" y="793"/>
                  </a:cubicBezTo>
                  <a:lnTo>
                    <a:pt x="439" y="793"/>
                  </a:lnTo>
                  <a:cubicBezTo>
                    <a:pt x="318" y="1057"/>
                    <a:pt x="170" y="1305"/>
                    <a:pt x="0" y="1537"/>
                  </a:cubicBezTo>
                  <a:cubicBezTo>
                    <a:pt x="36" y="1623"/>
                    <a:pt x="73" y="1714"/>
                    <a:pt x="121" y="1797"/>
                  </a:cubicBezTo>
                  <a:cubicBezTo>
                    <a:pt x="230" y="1656"/>
                    <a:pt x="330" y="1510"/>
                    <a:pt x="424" y="1357"/>
                  </a:cubicBezTo>
                  <a:cubicBezTo>
                    <a:pt x="649" y="985"/>
                    <a:pt x="803" y="575"/>
                    <a:pt x="892" y="148"/>
                  </a:cubicBezTo>
                  <a:cubicBezTo>
                    <a:pt x="905" y="86"/>
                    <a:pt x="876" y="23"/>
                    <a:pt x="812" y="3"/>
                  </a:cubicBezTo>
                  <a:cubicBezTo>
                    <a:pt x="800" y="0"/>
                    <a:pt x="792" y="0"/>
                    <a:pt x="7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5" name="Google Shape;785;p4"/>
            <p:cNvSpPr/>
            <p:nvPr/>
          </p:nvSpPr>
          <p:spPr>
            <a:xfrm rot="10800000">
              <a:off x="7355610" y="527879"/>
              <a:ext cx="33098" cy="32350"/>
            </a:xfrm>
            <a:custGeom>
              <a:avLst/>
              <a:gdLst/>
              <a:ahLst/>
              <a:cxnLst/>
              <a:rect l="l" t="t" r="r" b="b"/>
              <a:pathLst>
                <a:path w="841" h="822" extrusionOk="0">
                  <a:moveTo>
                    <a:pt x="681" y="0"/>
                  </a:moveTo>
                  <a:cubicBezTo>
                    <a:pt x="633" y="3"/>
                    <a:pt x="582" y="27"/>
                    <a:pt x="559" y="72"/>
                  </a:cubicBezTo>
                  <a:cubicBezTo>
                    <a:pt x="500" y="181"/>
                    <a:pt x="433" y="283"/>
                    <a:pt x="358" y="381"/>
                  </a:cubicBezTo>
                  <a:cubicBezTo>
                    <a:pt x="251" y="510"/>
                    <a:pt x="130" y="626"/>
                    <a:pt x="1" y="733"/>
                  </a:cubicBezTo>
                  <a:lnTo>
                    <a:pt x="37" y="740"/>
                  </a:lnTo>
                  <a:cubicBezTo>
                    <a:pt x="98" y="754"/>
                    <a:pt x="159" y="770"/>
                    <a:pt x="220" y="786"/>
                  </a:cubicBezTo>
                  <a:cubicBezTo>
                    <a:pt x="261" y="797"/>
                    <a:pt x="302" y="809"/>
                    <a:pt x="341" y="822"/>
                  </a:cubicBezTo>
                  <a:cubicBezTo>
                    <a:pt x="525" y="648"/>
                    <a:pt x="686" y="447"/>
                    <a:pt x="805" y="221"/>
                  </a:cubicBezTo>
                  <a:cubicBezTo>
                    <a:pt x="841" y="151"/>
                    <a:pt x="826" y="65"/>
                    <a:pt x="756" y="22"/>
                  </a:cubicBezTo>
                  <a:cubicBezTo>
                    <a:pt x="733" y="9"/>
                    <a:pt x="707" y="0"/>
                    <a:pt x="6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6" name="Google Shape;786;p4"/>
            <p:cNvSpPr/>
            <p:nvPr/>
          </p:nvSpPr>
          <p:spPr>
            <a:xfrm rot="10800000">
              <a:off x="7403662" y="500448"/>
              <a:ext cx="19874" cy="11256"/>
            </a:xfrm>
            <a:custGeom>
              <a:avLst/>
              <a:gdLst/>
              <a:ahLst/>
              <a:cxnLst/>
              <a:rect l="l" t="t" r="r" b="b"/>
              <a:pathLst>
                <a:path w="505" h="286" extrusionOk="0">
                  <a:moveTo>
                    <a:pt x="123" y="1"/>
                  </a:moveTo>
                  <a:cubicBezTo>
                    <a:pt x="114" y="2"/>
                    <a:pt x="106" y="8"/>
                    <a:pt x="96" y="12"/>
                  </a:cubicBezTo>
                  <a:cubicBezTo>
                    <a:pt x="27" y="51"/>
                    <a:pt x="1" y="140"/>
                    <a:pt x="38" y="211"/>
                  </a:cubicBezTo>
                  <a:cubicBezTo>
                    <a:pt x="65" y="259"/>
                    <a:pt x="116" y="285"/>
                    <a:pt x="167" y="285"/>
                  </a:cubicBezTo>
                  <a:cubicBezTo>
                    <a:pt x="191" y="285"/>
                    <a:pt x="215" y="280"/>
                    <a:pt x="236" y="268"/>
                  </a:cubicBezTo>
                  <a:cubicBezTo>
                    <a:pt x="325" y="218"/>
                    <a:pt x="417" y="166"/>
                    <a:pt x="505" y="113"/>
                  </a:cubicBezTo>
                  <a:cubicBezTo>
                    <a:pt x="491" y="109"/>
                    <a:pt x="476" y="101"/>
                    <a:pt x="462" y="96"/>
                  </a:cubicBezTo>
                  <a:cubicBezTo>
                    <a:pt x="364" y="54"/>
                    <a:pt x="252" y="22"/>
                    <a:pt x="123" y="1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7" name="Google Shape;787;p4"/>
            <p:cNvSpPr/>
            <p:nvPr/>
          </p:nvSpPr>
          <p:spPr>
            <a:xfrm rot="10800000">
              <a:off x="6834000" y="37791"/>
              <a:ext cx="396502" cy="437431"/>
            </a:xfrm>
            <a:custGeom>
              <a:avLst/>
              <a:gdLst/>
              <a:ahLst/>
              <a:cxnLst/>
              <a:rect l="l" t="t" r="r" b="b"/>
              <a:pathLst>
                <a:path w="10075" h="11115" extrusionOk="0">
                  <a:moveTo>
                    <a:pt x="7724" y="0"/>
                  </a:moveTo>
                  <a:cubicBezTo>
                    <a:pt x="7691" y="3"/>
                    <a:pt x="7655" y="5"/>
                    <a:pt x="7617" y="9"/>
                  </a:cubicBezTo>
                  <a:cubicBezTo>
                    <a:pt x="7330" y="32"/>
                    <a:pt x="7033" y="141"/>
                    <a:pt x="6687" y="352"/>
                  </a:cubicBezTo>
                  <a:cubicBezTo>
                    <a:pt x="6605" y="404"/>
                    <a:pt x="6576" y="512"/>
                    <a:pt x="6622" y="593"/>
                  </a:cubicBezTo>
                  <a:cubicBezTo>
                    <a:pt x="6387" y="783"/>
                    <a:pt x="6127" y="996"/>
                    <a:pt x="5816" y="1280"/>
                  </a:cubicBezTo>
                  <a:cubicBezTo>
                    <a:pt x="5597" y="1477"/>
                    <a:pt x="5385" y="1685"/>
                    <a:pt x="5174" y="1890"/>
                  </a:cubicBezTo>
                  <a:lnTo>
                    <a:pt x="5002" y="2058"/>
                  </a:lnTo>
                  <a:cubicBezTo>
                    <a:pt x="4776" y="2280"/>
                    <a:pt x="4528" y="2509"/>
                    <a:pt x="4251" y="2759"/>
                  </a:cubicBezTo>
                  <a:cubicBezTo>
                    <a:pt x="4055" y="2935"/>
                    <a:pt x="3857" y="3107"/>
                    <a:pt x="3660" y="3279"/>
                  </a:cubicBezTo>
                  <a:cubicBezTo>
                    <a:pt x="3656" y="4019"/>
                    <a:pt x="3553" y="4808"/>
                    <a:pt x="3347" y="5635"/>
                  </a:cubicBezTo>
                  <a:cubicBezTo>
                    <a:pt x="3073" y="6751"/>
                    <a:pt x="2645" y="7864"/>
                    <a:pt x="2042" y="9042"/>
                  </a:cubicBezTo>
                  <a:cubicBezTo>
                    <a:pt x="1826" y="9132"/>
                    <a:pt x="1601" y="9244"/>
                    <a:pt x="1367" y="9374"/>
                  </a:cubicBezTo>
                  <a:cubicBezTo>
                    <a:pt x="1069" y="9542"/>
                    <a:pt x="775" y="9731"/>
                    <a:pt x="526" y="9892"/>
                  </a:cubicBezTo>
                  <a:lnTo>
                    <a:pt x="55" y="10205"/>
                  </a:lnTo>
                  <a:lnTo>
                    <a:pt x="1" y="10241"/>
                  </a:lnTo>
                  <a:cubicBezTo>
                    <a:pt x="96" y="10392"/>
                    <a:pt x="209" y="10524"/>
                    <a:pt x="340" y="10637"/>
                  </a:cubicBezTo>
                  <a:cubicBezTo>
                    <a:pt x="558" y="10820"/>
                    <a:pt x="821" y="10956"/>
                    <a:pt x="1128" y="11038"/>
                  </a:cubicBezTo>
                  <a:cubicBezTo>
                    <a:pt x="1258" y="11074"/>
                    <a:pt x="1403" y="11096"/>
                    <a:pt x="1581" y="11111"/>
                  </a:cubicBezTo>
                  <a:cubicBezTo>
                    <a:pt x="1609" y="11114"/>
                    <a:pt x="1638" y="11114"/>
                    <a:pt x="1668" y="11114"/>
                  </a:cubicBezTo>
                  <a:lnTo>
                    <a:pt x="1714" y="11113"/>
                  </a:lnTo>
                  <a:cubicBezTo>
                    <a:pt x="1983" y="11107"/>
                    <a:pt x="2257" y="11055"/>
                    <a:pt x="2517" y="11002"/>
                  </a:cubicBezTo>
                  <a:cubicBezTo>
                    <a:pt x="2827" y="10939"/>
                    <a:pt x="3159" y="10853"/>
                    <a:pt x="3570" y="10732"/>
                  </a:cubicBezTo>
                  <a:cubicBezTo>
                    <a:pt x="4410" y="10482"/>
                    <a:pt x="5279" y="10162"/>
                    <a:pt x="6150" y="9776"/>
                  </a:cubicBezTo>
                  <a:cubicBezTo>
                    <a:pt x="7122" y="9345"/>
                    <a:pt x="7863" y="8934"/>
                    <a:pt x="8482" y="8479"/>
                  </a:cubicBezTo>
                  <a:cubicBezTo>
                    <a:pt x="8731" y="8298"/>
                    <a:pt x="9049" y="8048"/>
                    <a:pt x="9314" y="7735"/>
                  </a:cubicBezTo>
                  <a:cubicBezTo>
                    <a:pt x="9554" y="7450"/>
                    <a:pt x="9702" y="7182"/>
                    <a:pt x="9765" y="6910"/>
                  </a:cubicBezTo>
                  <a:cubicBezTo>
                    <a:pt x="9811" y="6709"/>
                    <a:pt x="9808" y="6497"/>
                    <a:pt x="9752" y="6296"/>
                  </a:cubicBezTo>
                  <a:cubicBezTo>
                    <a:pt x="9696" y="6093"/>
                    <a:pt x="9577" y="5889"/>
                    <a:pt x="9397" y="5692"/>
                  </a:cubicBezTo>
                  <a:cubicBezTo>
                    <a:pt x="9294" y="5575"/>
                    <a:pt x="9180" y="5484"/>
                    <a:pt x="9067" y="5422"/>
                  </a:cubicBezTo>
                  <a:cubicBezTo>
                    <a:pt x="8929" y="5348"/>
                    <a:pt x="8764" y="5307"/>
                    <a:pt x="8553" y="5293"/>
                  </a:cubicBezTo>
                  <a:cubicBezTo>
                    <a:pt x="8519" y="5290"/>
                    <a:pt x="8489" y="5289"/>
                    <a:pt x="8456" y="5289"/>
                  </a:cubicBezTo>
                  <a:cubicBezTo>
                    <a:pt x="8359" y="5289"/>
                    <a:pt x="8260" y="5300"/>
                    <a:pt x="8163" y="5310"/>
                  </a:cubicBezTo>
                  <a:cubicBezTo>
                    <a:pt x="8211" y="5250"/>
                    <a:pt x="8260" y="5187"/>
                    <a:pt x="8307" y="5125"/>
                  </a:cubicBezTo>
                  <a:lnTo>
                    <a:pt x="8347" y="5073"/>
                  </a:lnTo>
                  <a:lnTo>
                    <a:pt x="8334" y="5086"/>
                  </a:lnTo>
                  <a:cubicBezTo>
                    <a:pt x="8430" y="4977"/>
                    <a:pt x="8535" y="4872"/>
                    <a:pt x="8660" y="4772"/>
                  </a:cubicBezTo>
                  <a:cubicBezTo>
                    <a:pt x="8778" y="4685"/>
                    <a:pt x="8900" y="4605"/>
                    <a:pt x="9022" y="4526"/>
                  </a:cubicBezTo>
                  <a:cubicBezTo>
                    <a:pt x="9101" y="4476"/>
                    <a:pt x="9177" y="4425"/>
                    <a:pt x="9253" y="4374"/>
                  </a:cubicBezTo>
                  <a:cubicBezTo>
                    <a:pt x="9378" y="4288"/>
                    <a:pt x="9488" y="4204"/>
                    <a:pt x="9587" y="4117"/>
                  </a:cubicBezTo>
                  <a:cubicBezTo>
                    <a:pt x="9677" y="4036"/>
                    <a:pt x="9762" y="3939"/>
                    <a:pt x="9852" y="3814"/>
                  </a:cubicBezTo>
                  <a:cubicBezTo>
                    <a:pt x="10005" y="3594"/>
                    <a:pt x="10075" y="3305"/>
                    <a:pt x="10048" y="2998"/>
                  </a:cubicBezTo>
                  <a:cubicBezTo>
                    <a:pt x="10041" y="2917"/>
                    <a:pt x="10033" y="2848"/>
                    <a:pt x="10010" y="2788"/>
                  </a:cubicBezTo>
                  <a:cubicBezTo>
                    <a:pt x="9982" y="2718"/>
                    <a:pt x="9940" y="2655"/>
                    <a:pt x="9875" y="2586"/>
                  </a:cubicBezTo>
                  <a:cubicBezTo>
                    <a:pt x="9834" y="2540"/>
                    <a:pt x="9785" y="2502"/>
                    <a:pt x="9737" y="2465"/>
                  </a:cubicBezTo>
                  <a:cubicBezTo>
                    <a:pt x="9666" y="2407"/>
                    <a:pt x="9598" y="2359"/>
                    <a:pt x="9534" y="2310"/>
                  </a:cubicBezTo>
                  <a:cubicBezTo>
                    <a:pt x="9466" y="2258"/>
                    <a:pt x="9387" y="2195"/>
                    <a:pt x="9321" y="2122"/>
                  </a:cubicBezTo>
                  <a:cubicBezTo>
                    <a:pt x="9308" y="2102"/>
                    <a:pt x="9297" y="2083"/>
                    <a:pt x="9288" y="2061"/>
                  </a:cubicBezTo>
                  <a:cubicBezTo>
                    <a:pt x="9263" y="1992"/>
                    <a:pt x="9246" y="1922"/>
                    <a:pt x="9232" y="1849"/>
                  </a:cubicBezTo>
                  <a:cubicBezTo>
                    <a:pt x="9223" y="1783"/>
                    <a:pt x="9216" y="1714"/>
                    <a:pt x="9210" y="1646"/>
                  </a:cubicBezTo>
                  <a:cubicBezTo>
                    <a:pt x="9200" y="1539"/>
                    <a:pt x="9189" y="1431"/>
                    <a:pt x="9172" y="1323"/>
                  </a:cubicBezTo>
                  <a:cubicBezTo>
                    <a:pt x="9143" y="1156"/>
                    <a:pt x="9070" y="1006"/>
                    <a:pt x="8969" y="830"/>
                  </a:cubicBezTo>
                  <a:cubicBezTo>
                    <a:pt x="8801" y="546"/>
                    <a:pt x="8597" y="323"/>
                    <a:pt x="8360" y="174"/>
                  </a:cubicBezTo>
                  <a:cubicBezTo>
                    <a:pt x="8179" y="61"/>
                    <a:pt x="7958" y="0"/>
                    <a:pt x="77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8" name="Google Shape;788;p4"/>
            <p:cNvSpPr/>
            <p:nvPr/>
          </p:nvSpPr>
          <p:spPr>
            <a:xfrm rot="10800000">
              <a:off x="7120662" y="135981"/>
              <a:ext cx="114011" cy="180285"/>
            </a:xfrm>
            <a:custGeom>
              <a:avLst/>
              <a:gdLst/>
              <a:ahLst/>
              <a:cxnLst/>
              <a:rect l="l" t="t" r="r" b="b"/>
              <a:pathLst>
                <a:path w="2897" h="4581" extrusionOk="0">
                  <a:moveTo>
                    <a:pt x="2896" y="0"/>
                  </a:moveTo>
                  <a:lnTo>
                    <a:pt x="2896" y="0"/>
                  </a:lnTo>
                  <a:cubicBezTo>
                    <a:pt x="2296" y="533"/>
                    <a:pt x="1701" y="1093"/>
                    <a:pt x="1183" y="1715"/>
                  </a:cubicBezTo>
                  <a:cubicBezTo>
                    <a:pt x="674" y="2320"/>
                    <a:pt x="314" y="2903"/>
                    <a:pt x="77" y="3502"/>
                  </a:cubicBezTo>
                  <a:cubicBezTo>
                    <a:pt x="49" y="3569"/>
                    <a:pt x="25" y="3635"/>
                    <a:pt x="1" y="3704"/>
                  </a:cubicBezTo>
                  <a:cubicBezTo>
                    <a:pt x="34" y="3706"/>
                    <a:pt x="64" y="3710"/>
                    <a:pt x="98" y="3714"/>
                  </a:cubicBezTo>
                  <a:cubicBezTo>
                    <a:pt x="137" y="3724"/>
                    <a:pt x="177" y="3734"/>
                    <a:pt x="215" y="3750"/>
                  </a:cubicBezTo>
                  <a:cubicBezTo>
                    <a:pt x="236" y="3763"/>
                    <a:pt x="253" y="3776"/>
                    <a:pt x="275" y="3791"/>
                  </a:cubicBezTo>
                  <a:cubicBezTo>
                    <a:pt x="351" y="3861"/>
                    <a:pt x="408" y="3943"/>
                    <a:pt x="446" y="4000"/>
                  </a:cubicBezTo>
                  <a:lnTo>
                    <a:pt x="532" y="4134"/>
                  </a:lnTo>
                  <a:cubicBezTo>
                    <a:pt x="579" y="4207"/>
                    <a:pt x="627" y="4280"/>
                    <a:pt x="677" y="4351"/>
                  </a:cubicBezTo>
                  <a:cubicBezTo>
                    <a:pt x="763" y="4468"/>
                    <a:pt x="859" y="4540"/>
                    <a:pt x="957" y="4569"/>
                  </a:cubicBezTo>
                  <a:cubicBezTo>
                    <a:pt x="989" y="4576"/>
                    <a:pt x="1017" y="4580"/>
                    <a:pt x="1043" y="4580"/>
                  </a:cubicBezTo>
                  <a:cubicBezTo>
                    <a:pt x="1128" y="4580"/>
                    <a:pt x="1214" y="4552"/>
                    <a:pt x="1290" y="4499"/>
                  </a:cubicBezTo>
                  <a:cubicBezTo>
                    <a:pt x="1395" y="4424"/>
                    <a:pt x="1455" y="4305"/>
                    <a:pt x="1494" y="4208"/>
                  </a:cubicBezTo>
                  <a:cubicBezTo>
                    <a:pt x="1542" y="4089"/>
                    <a:pt x="1565" y="3954"/>
                    <a:pt x="1580" y="3826"/>
                  </a:cubicBezTo>
                  <a:cubicBezTo>
                    <a:pt x="1602" y="3671"/>
                    <a:pt x="1608" y="3512"/>
                    <a:pt x="1608" y="3390"/>
                  </a:cubicBezTo>
                  <a:cubicBezTo>
                    <a:pt x="1609" y="3324"/>
                    <a:pt x="1609" y="3256"/>
                    <a:pt x="1608" y="3190"/>
                  </a:cubicBezTo>
                  <a:lnTo>
                    <a:pt x="1606" y="3058"/>
                  </a:lnTo>
                  <a:cubicBezTo>
                    <a:pt x="1603" y="2894"/>
                    <a:pt x="1618" y="2720"/>
                    <a:pt x="1647" y="2544"/>
                  </a:cubicBezTo>
                  <a:cubicBezTo>
                    <a:pt x="1675" y="2409"/>
                    <a:pt x="1704" y="2298"/>
                    <a:pt x="1743" y="2192"/>
                  </a:cubicBezTo>
                  <a:cubicBezTo>
                    <a:pt x="1783" y="2060"/>
                    <a:pt x="1840" y="1932"/>
                    <a:pt x="1889" y="1827"/>
                  </a:cubicBezTo>
                  <a:cubicBezTo>
                    <a:pt x="1974" y="1659"/>
                    <a:pt x="2076" y="1487"/>
                    <a:pt x="2225" y="1253"/>
                  </a:cubicBezTo>
                  <a:lnTo>
                    <a:pt x="2261" y="1195"/>
                  </a:lnTo>
                  <a:cubicBezTo>
                    <a:pt x="2382" y="1007"/>
                    <a:pt x="2507" y="812"/>
                    <a:pt x="2619" y="612"/>
                  </a:cubicBezTo>
                  <a:cubicBezTo>
                    <a:pt x="2729" y="409"/>
                    <a:pt x="2823" y="204"/>
                    <a:pt x="2896" y="0"/>
                  </a:cubicBezTo>
                  <a:close/>
                </a:path>
              </a:pathLst>
            </a:custGeom>
            <a:solidFill>
              <a:srgbClr val="EC6A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9" name="Google Shape;789;p4"/>
            <p:cNvSpPr/>
            <p:nvPr/>
          </p:nvSpPr>
          <p:spPr>
            <a:xfrm rot="10800000">
              <a:off x="6943132" y="97845"/>
              <a:ext cx="247897" cy="103110"/>
            </a:xfrm>
            <a:custGeom>
              <a:avLst/>
              <a:gdLst/>
              <a:ahLst/>
              <a:cxnLst/>
              <a:rect l="l" t="t" r="r" b="b"/>
              <a:pathLst>
                <a:path w="6299" h="2620" extrusionOk="0">
                  <a:moveTo>
                    <a:pt x="6040" y="0"/>
                  </a:moveTo>
                  <a:cubicBezTo>
                    <a:pt x="6004" y="4"/>
                    <a:pt x="5965" y="12"/>
                    <a:pt x="5932" y="29"/>
                  </a:cubicBezTo>
                  <a:cubicBezTo>
                    <a:pt x="5231" y="387"/>
                    <a:pt x="4509" y="710"/>
                    <a:pt x="3773" y="988"/>
                  </a:cubicBezTo>
                  <a:cubicBezTo>
                    <a:pt x="3796" y="978"/>
                    <a:pt x="3818" y="970"/>
                    <a:pt x="3841" y="961"/>
                  </a:cubicBezTo>
                  <a:lnTo>
                    <a:pt x="3841" y="961"/>
                  </a:lnTo>
                  <a:cubicBezTo>
                    <a:pt x="3544" y="1072"/>
                    <a:pt x="3244" y="1176"/>
                    <a:pt x="2939" y="1266"/>
                  </a:cubicBezTo>
                  <a:cubicBezTo>
                    <a:pt x="2619" y="1362"/>
                    <a:pt x="2296" y="1431"/>
                    <a:pt x="1971" y="1503"/>
                  </a:cubicBezTo>
                  <a:cubicBezTo>
                    <a:pt x="1734" y="1554"/>
                    <a:pt x="1493" y="1600"/>
                    <a:pt x="1253" y="1640"/>
                  </a:cubicBezTo>
                  <a:cubicBezTo>
                    <a:pt x="1185" y="1784"/>
                    <a:pt x="1113" y="1928"/>
                    <a:pt x="1039" y="2071"/>
                  </a:cubicBezTo>
                  <a:cubicBezTo>
                    <a:pt x="823" y="2163"/>
                    <a:pt x="598" y="2275"/>
                    <a:pt x="364" y="2405"/>
                  </a:cubicBezTo>
                  <a:cubicBezTo>
                    <a:pt x="240" y="2473"/>
                    <a:pt x="118" y="2548"/>
                    <a:pt x="0" y="2620"/>
                  </a:cubicBezTo>
                  <a:cubicBezTo>
                    <a:pt x="436" y="2577"/>
                    <a:pt x="872" y="2507"/>
                    <a:pt x="1299" y="2419"/>
                  </a:cubicBezTo>
                  <a:cubicBezTo>
                    <a:pt x="1872" y="2300"/>
                    <a:pt x="2426" y="2114"/>
                    <a:pt x="2971" y="1906"/>
                  </a:cubicBezTo>
                  <a:cubicBezTo>
                    <a:pt x="3489" y="1709"/>
                    <a:pt x="4002" y="1497"/>
                    <a:pt x="4502" y="1263"/>
                  </a:cubicBezTo>
                  <a:cubicBezTo>
                    <a:pt x="5060" y="1001"/>
                    <a:pt x="5602" y="713"/>
                    <a:pt x="6148" y="427"/>
                  </a:cubicBezTo>
                  <a:cubicBezTo>
                    <a:pt x="6257" y="369"/>
                    <a:pt x="6299" y="226"/>
                    <a:pt x="6241" y="118"/>
                  </a:cubicBezTo>
                  <a:cubicBezTo>
                    <a:pt x="6199" y="42"/>
                    <a:pt x="6120" y="0"/>
                    <a:pt x="60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0" name="Google Shape;790;p4"/>
            <p:cNvSpPr/>
            <p:nvPr/>
          </p:nvSpPr>
          <p:spPr>
            <a:xfrm rot="10800000">
              <a:off x="7013262" y="119373"/>
              <a:ext cx="136916" cy="76978"/>
            </a:xfrm>
            <a:custGeom>
              <a:avLst/>
              <a:gdLst/>
              <a:ahLst/>
              <a:cxnLst/>
              <a:rect l="l" t="t" r="r" b="b"/>
              <a:pathLst>
                <a:path w="3479" h="1956" extrusionOk="0">
                  <a:moveTo>
                    <a:pt x="3267" y="1"/>
                  </a:moveTo>
                  <a:cubicBezTo>
                    <a:pt x="3238" y="1"/>
                    <a:pt x="3209" y="7"/>
                    <a:pt x="3181" y="21"/>
                  </a:cubicBezTo>
                  <a:cubicBezTo>
                    <a:pt x="2774" y="226"/>
                    <a:pt x="2366" y="423"/>
                    <a:pt x="1954" y="617"/>
                  </a:cubicBezTo>
                  <a:cubicBezTo>
                    <a:pt x="1556" y="802"/>
                    <a:pt x="1153" y="980"/>
                    <a:pt x="739" y="1138"/>
                  </a:cubicBezTo>
                  <a:lnTo>
                    <a:pt x="740" y="1138"/>
                  </a:lnTo>
                  <a:cubicBezTo>
                    <a:pt x="604" y="1190"/>
                    <a:pt x="466" y="1239"/>
                    <a:pt x="328" y="1285"/>
                  </a:cubicBezTo>
                  <a:cubicBezTo>
                    <a:pt x="225" y="1506"/>
                    <a:pt x="116" y="1729"/>
                    <a:pt x="1" y="1956"/>
                  </a:cubicBezTo>
                  <a:cubicBezTo>
                    <a:pt x="15" y="1950"/>
                    <a:pt x="32" y="1944"/>
                    <a:pt x="45" y="1940"/>
                  </a:cubicBezTo>
                  <a:cubicBezTo>
                    <a:pt x="437" y="1812"/>
                    <a:pt x="819" y="1651"/>
                    <a:pt x="1194" y="1479"/>
                  </a:cubicBezTo>
                  <a:cubicBezTo>
                    <a:pt x="1935" y="1140"/>
                    <a:pt x="2636" y="731"/>
                    <a:pt x="3355" y="350"/>
                  </a:cubicBezTo>
                  <a:cubicBezTo>
                    <a:pt x="3445" y="304"/>
                    <a:pt x="3478" y="189"/>
                    <a:pt x="3431" y="99"/>
                  </a:cubicBezTo>
                  <a:cubicBezTo>
                    <a:pt x="3396" y="35"/>
                    <a:pt x="3332" y="1"/>
                    <a:pt x="32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1" name="Google Shape;791;p4"/>
            <p:cNvSpPr/>
            <p:nvPr/>
          </p:nvSpPr>
          <p:spPr>
            <a:xfrm rot="10800000">
              <a:off x="6956985" y="126103"/>
              <a:ext cx="189849" cy="142977"/>
            </a:xfrm>
            <a:custGeom>
              <a:avLst/>
              <a:gdLst/>
              <a:ahLst/>
              <a:cxnLst/>
              <a:rect l="l" t="t" r="r" b="b"/>
              <a:pathLst>
                <a:path w="4824" h="3633" extrusionOk="0">
                  <a:moveTo>
                    <a:pt x="4674" y="0"/>
                  </a:moveTo>
                  <a:cubicBezTo>
                    <a:pt x="4644" y="2"/>
                    <a:pt x="4612" y="15"/>
                    <a:pt x="4588" y="36"/>
                  </a:cubicBezTo>
                  <a:cubicBezTo>
                    <a:pt x="4342" y="279"/>
                    <a:pt x="4078" y="503"/>
                    <a:pt x="3812" y="726"/>
                  </a:cubicBezTo>
                  <a:cubicBezTo>
                    <a:pt x="3509" y="979"/>
                    <a:pt x="3199" y="1226"/>
                    <a:pt x="2879" y="1455"/>
                  </a:cubicBezTo>
                  <a:cubicBezTo>
                    <a:pt x="2893" y="1444"/>
                    <a:pt x="2908" y="1435"/>
                    <a:pt x="2922" y="1424"/>
                  </a:cubicBezTo>
                  <a:lnTo>
                    <a:pt x="2922" y="1424"/>
                  </a:lnTo>
                  <a:cubicBezTo>
                    <a:pt x="2725" y="1563"/>
                    <a:pt x="2528" y="1700"/>
                    <a:pt x="2324" y="1826"/>
                  </a:cubicBezTo>
                  <a:cubicBezTo>
                    <a:pt x="2109" y="1965"/>
                    <a:pt x="1884" y="2092"/>
                    <a:pt x="1664" y="2220"/>
                  </a:cubicBezTo>
                  <a:cubicBezTo>
                    <a:pt x="1247" y="2461"/>
                    <a:pt x="818" y="2676"/>
                    <a:pt x="371" y="2851"/>
                  </a:cubicBezTo>
                  <a:lnTo>
                    <a:pt x="368" y="2851"/>
                  </a:lnTo>
                  <a:cubicBezTo>
                    <a:pt x="253" y="3110"/>
                    <a:pt x="131" y="3369"/>
                    <a:pt x="1" y="3633"/>
                  </a:cubicBezTo>
                  <a:cubicBezTo>
                    <a:pt x="246" y="3560"/>
                    <a:pt x="487" y="3463"/>
                    <a:pt x="720" y="3361"/>
                  </a:cubicBezTo>
                  <a:cubicBezTo>
                    <a:pt x="1256" y="3126"/>
                    <a:pt x="1766" y="2827"/>
                    <a:pt x="2238" y="2484"/>
                  </a:cubicBezTo>
                  <a:cubicBezTo>
                    <a:pt x="2470" y="2316"/>
                    <a:pt x="2694" y="2136"/>
                    <a:pt x="2915" y="1957"/>
                  </a:cubicBezTo>
                  <a:cubicBezTo>
                    <a:pt x="3146" y="1769"/>
                    <a:pt x="3370" y="1575"/>
                    <a:pt x="3593" y="1378"/>
                  </a:cubicBezTo>
                  <a:cubicBezTo>
                    <a:pt x="3807" y="1190"/>
                    <a:pt x="4014" y="993"/>
                    <a:pt x="4216" y="792"/>
                  </a:cubicBezTo>
                  <a:cubicBezTo>
                    <a:pt x="4403" y="608"/>
                    <a:pt x="4581" y="416"/>
                    <a:pt x="4766" y="229"/>
                  </a:cubicBezTo>
                  <a:cubicBezTo>
                    <a:pt x="4816" y="176"/>
                    <a:pt x="4824" y="95"/>
                    <a:pt x="4773" y="42"/>
                  </a:cubicBezTo>
                  <a:cubicBezTo>
                    <a:pt x="4747" y="15"/>
                    <a:pt x="4712" y="0"/>
                    <a:pt x="46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2" name="Google Shape;792;p4"/>
            <p:cNvSpPr/>
            <p:nvPr/>
          </p:nvSpPr>
          <p:spPr>
            <a:xfrm rot="10800000">
              <a:off x="7179143" y="136098"/>
              <a:ext cx="14443" cy="7989"/>
            </a:xfrm>
            <a:custGeom>
              <a:avLst/>
              <a:gdLst/>
              <a:ahLst/>
              <a:cxnLst/>
              <a:rect l="l" t="t" r="r" b="b"/>
              <a:pathLst>
                <a:path w="367" h="203" extrusionOk="0">
                  <a:moveTo>
                    <a:pt x="367" y="0"/>
                  </a:moveTo>
                  <a:lnTo>
                    <a:pt x="367" y="0"/>
                  </a:lnTo>
                  <a:cubicBezTo>
                    <a:pt x="314" y="7"/>
                    <a:pt x="264" y="14"/>
                    <a:pt x="213" y="20"/>
                  </a:cubicBezTo>
                  <a:cubicBezTo>
                    <a:pt x="139" y="27"/>
                    <a:pt x="62" y="93"/>
                    <a:pt x="25" y="155"/>
                  </a:cubicBezTo>
                  <a:cubicBezTo>
                    <a:pt x="15" y="171"/>
                    <a:pt x="8" y="187"/>
                    <a:pt x="1" y="203"/>
                  </a:cubicBezTo>
                  <a:lnTo>
                    <a:pt x="4" y="203"/>
                  </a:lnTo>
                  <a:cubicBezTo>
                    <a:pt x="88" y="203"/>
                    <a:pt x="175" y="174"/>
                    <a:pt x="249" y="122"/>
                  </a:cubicBezTo>
                  <a:cubicBezTo>
                    <a:pt x="297" y="88"/>
                    <a:pt x="335" y="45"/>
                    <a:pt x="367" y="0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3" name="Google Shape;793;p4"/>
            <p:cNvSpPr/>
            <p:nvPr/>
          </p:nvSpPr>
          <p:spPr>
            <a:xfrm rot="10800000">
              <a:off x="7016293" y="175375"/>
              <a:ext cx="108148" cy="69619"/>
            </a:xfrm>
            <a:custGeom>
              <a:avLst/>
              <a:gdLst/>
              <a:ahLst/>
              <a:cxnLst/>
              <a:rect l="l" t="t" r="r" b="b"/>
              <a:pathLst>
                <a:path w="2748" h="1769" extrusionOk="0">
                  <a:moveTo>
                    <a:pt x="2587" y="0"/>
                  </a:moveTo>
                  <a:cubicBezTo>
                    <a:pt x="2568" y="5"/>
                    <a:pt x="2545" y="10"/>
                    <a:pt x="2525" y="22"/>
                  </a:cubicBezTo>
                  <a:cubicBezTo>
                    <a:pt x="2160" y="263"/>
                    <a:pt x="1787" y="494"/>
                    <a:pt x="1408" y="711"/>
                  </a:cubicBezTo>
                  <a:cubicBezTo>
                    <a:pt x="1034" y="925"/>
                    <a:pt x="648" y="1119"/>
                    <a:pt x="249" y="1277"/>
                  </a:cubicBezTo>
                  <a:cubicBezTo>
                    <a:pt x="246" y="1277"/>
                    <a:pt x="244" y="1279"/>
                    <a:pt x="243" y="1279"/>
                  </a:cubicBezTo>
                  <a:cubicBezTo>
                    <a:pt x="234" y="1283"/>
                    <a:pt x="224" y="1289"/>
                    <a:pt x="214" y="1290"/>
                  </a:cubicBezTo>
                  <a:lnTo>
                    <a:pt x="242" y="1279"/>
                  </a:lnTo>
                  <a:lnTo>
                    <a:pt x="181" y="1300"/>
                  </a:lnTo>
                  <a:cubicBezTo>
                    <a:pt x="124" y="1457"/>
                    <a:pt x="63" y="1613"/>
                    <a:pt x="0" y="1768"/>
                  </a:cubicBezTo>
                  <a:cubicBezTo>
                    <a:pt x="316" y="1658"/>
                    <a:pt x="625" y="1520"/>
                    <a:pt x="921" y="1366"/>
                  </a:cubicBezTo>
                  <a:cubicBezTo>
                    <a:pt x="1531" y="1055"/>
                    <a:pt x="2096" y="667"/>
                    <a:pt x="2663" y="282"/>
                  </a:cubicBezTo>
                  <a:cubicBezTo>
                    <a:pt x="2698" y="259"/>
                    <a:pt x="2722" y="236"/>
                    <a:pt x="2735" y="196"/>
                  </a:cubicBezTo>
                  <a:cubicBezTo>
                    <a:pt x="2748" y="158"/>
                    <a:pt x="2744" y="117"/>
                    <a:pt x="2724" y="81"/>
                  </a:cubicBezTo>
                  <a:cubicBezTo>
                    <a:pt x="2699" y="35"/>
                    <a:pt x="2643" y="0"/>
                    <a:pt x="25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4" name="Google Shape;794;p4"/>
            <p:cNvSpPr/>
            <p:nvPr/>
          </p:nvSpPr>
          <p:spPr>
            <a:xfrm rot="10800000">
              <a:off x="7171312" y="168409"/>
              <a:ext cx="3227" cy="11925"/>
            </a:xfrm>
            <a:custGeom>
              <a:avLst/>
              <a:gdLst/>
              <a:ahLst/>
              <a:cxnLst/>
              <a:rect l="l" t="t" r="r" b="b"/>
              <a:pathLst>
                <a:path w="82" h="303" extrusionOk="0">
                  <a:moveTo>
                    <a:pt x="81" y="0"/>
                  </a:moveTo>
                  <a:lnTo>
                    <a:pt x="81" y="0"/>
                  </a:lnTo>
                  <a:cubicBezTo>
                    <a:pt x="65" y="16"/>
                    <a:pt x="51" y="33"/>
                    <a:pt x="41" y="49"/>
                  </a:cubicBezTo>
                  <a:cubicBezTo>
                    <a:pt x="9" y="95"/>
                    <a:pt x="1" y="156"/>
                    <a:pt x="14" y="209"/>
                  </a:cubicBezTo>
                  <a:cubicBezTo>
                    <a:pt x="22" y="243"/>
                    <a:pt x="41" y="275"/>
                    <a:pt x="64" y="302"/>
                  </a:cubicBezTo>
                  <a:cubicBezTo>
                    <a:pt x="74" y="197"/>
                    <a:pt x="80" y="92"/>
                    <a:pt x="81" y="0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5" name="Google Shape;795;p4"/>
            <p:cNvSpPr/>
            <p:nvPr/>
          </p:nvSpPr>
          <p:spPr>
            <a:xfrm rot="10800000">
              <a:off x="6983431" y="186237"/>
              <a:ext cx="136601" cy="93350"/>
            </a:xfrm>
            <a:custGeom>
              <a:avLst/>
              <a:gdLst/>
              <a:ahLst/>
              <a:cxnLst/>
              <a:rect l="l" t="t" r="r" b="b"/>
              <a:pathLst>
                <a:path w="3471" h="2372" extrusionOk="0">
                  <a:moveTo>
                    <a:pt x="2596" y="444"/>
                  </a:moveTo>
                  <a:lnTo>
                    <a:pt x="2596" y="444"/>
                  </a:lnTo>
                  <a:cubicBezTo>
                    <a:pt x="2591" y="448"/>
                    <a:pt x="2585" y="452"/>
                    <a:pt x="2580" y="456"/>
                  </a:cubicBezTo>
                  <a:cubicBezTo>
                    <a:pt x="2585" y="452"/>
                    <a:pt x="2591" y="448"/>
                    <a:pt x="2596" y="444"/>
                  </a:cubicBezTo>
                  <a:close/>
                  <a:moveTo>
                    <a:pt x="3255" y="0"/>
                  </a:moveTo>
                  <a:cubicBezTo>
                    <a:pt x="3206" y="0"/>
                    <a:pt x="3156" y="20"/>
                    <a:pt x="3116" y="51"/>
                  </a:cubicBezTo>
                  <a:cubicBezTo>
                    <a:pt x="2954" y="179"/>
                    <a:pt x="2788" y="305"/>
                    <a:pt x="2621" y="426"/>
                  </a:cubicBezTo>
                  <a:lnTo>
                    <a:pt x="2621" y="426"/>
                  </a:lnTo>
                  <a:cubicBezTo>
                    <a:pt x="1877" y="954"/>
                    <a:pt x="1086" y="1402"/>
                    <a:pt x="233" y="1727"/>
                  </a:cubicBezTo>
                  <a:lnTo>
                    <a:pt x="232" y="1727"/>
                  </a:lnTo>
                  <a:cubicBezTo>
                    <a:pt x="160" y="1941"/>
                    <a:pt x="82" y="2156"/>
                    <a:pt x="0" y="2372"/>
                  </a:cubicBezTo>
                  <a:cubicBezTo>
                    <a:pt x="410" y="2227"/>
                    <a:pt x="808" y="2041"/>
                    <a:pt x="1188" y="1836"/>
                  </a:cubicBezTo>
                  <a:cubicBezTo>
                    <a:pt x="1969" y="1416"/>
                    <a:pt x="2699" y="899"/>
                    <a:pt x="3386" y="341"/>
                  </a:cubicBezTo>
                  <a:cubicBezTo>
                    <a:pt x="3470" y="273"/>
                    <a:pt x="3468" y="137"/>
                    <a:pt x="3397" y="61"/>
                  </a:cubicBezTo>
                  <a:cubicBezTo>
                    <a:pt x="3356" y="20"/>
                    <a:pt x="3307" y="0"/>
                    <a:pt x="32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6" name="Google Shape;796;p4"/>
            <p:cNvSpPr/>
            <p:nvPr/>
          </p:nvSpPr>
          <p:spPr>
            <a:xfrm rot="10800000">
              <a:off x="7171194" y="173683"/>
              <a:ext cx="14876" cy="22314"/>
            </a:xfrm>
            <a:custGeom>
              <a:avLst/>
              <a:gdLst/>
              <a:ahLst/>
              <a:cxnLst/>
              <a:rect l="l" t="t" r="r" b="b"/>
              <a:pathLst>
                <a:path w="378" h="567" extrusionOk="0">
                  <a:moveTo>
                    <a:pt x="373" y="1"/>
                  </a:moveTo>
                  <a:cubicBezTo>
                    <a:pt x="324" y="9"/>
                    <a:pt x="274" y="16"/>
                    <a:pt x="223" y="22"/>
                  </a:cubicBezTo>
                  <a:cubicBezTo>
                    <a:pt x="157" y="31"/>
                    <a:pt x="90" y="88"/>
                    <a:pt x="54" y="141"/>
                  </a:cubicBezTo>
                  <a:cubicBezTo>
                    <a:pt x="14" y="205"/>
                    <a:pt x="1" y="282"/>
                    <a:pt x="18" y="355"/>
                  </a:cubicBezTo>
                  <a:cubicBezTo>
                    <a:pt x="34" y="426"/>
                    <a:pt x="78" y="489"/>
                    <a:pt x="137" y="526"/>
                  </a:cubicBezTo>
                  <a:cubicBezTo>
                    <a:pt x="186" y="557"/>
                    <a:pt x="232" y="567"/>
                    <a:pt x="282" y="567"/>
                  </a:cubicBezTo>
                  <a:cubicBezTo>
                    <a:pt x="304" y="567"/>
                    <a:pt x="327" y="565"/>
                    <a:pt x="351" y="562"/>
                  </a:cubicBezTo>
                  <a:cubicBezTo>
                    <a:pt x="357" y="562"/>
                    <a:pt x="363" y="561"/>
                    <a:pt x="367" y="561"/>
                  </a:cubicBezTo>
                  <a:cubicBezTo>
                    <a:pt x="373" y="477"/>
                    <a:pt x="374" y="397"/>
                    <a:pt x="374" y="331"/>
                  </a:cubicBezTo>
                  <a:cubicBezTo>
                    <a:pt x="377" y="263"/>
                    <a:pt x="377" y="197"/>
                    <a:pt x="374" y="131"/>
                  </a:cubicBezTo>
                  <a:lnTo>
                    <a:pt x="373" y="1"/>
                  </a:ln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7" name="Google Shape;797;p4"/>
            <p:cNvSpPr/>
            <p:nvPr/>
          </p:nvSpPr>
          <p:spPr>
            <a:xfrm rot="10800000">
              <a:off x="7037702" y="149283"/>
              <a:ext cx="97955" cy="74460"/>
            </a:xfrm>
            <a:custGeom>
              <a:avLst/>
              <a:gdLst/>
              <a:ahLst/>
              <a:cxnLst/>
              <a:rect l="l" t="t" r="r" b="b"/>
              <a:pathLst>
                <a:path w="2489" h="1892" extrusionOk="0">
                  <a:moveTo>
                    <a:pt x="2288" y="0"/>
                  </a:moveTo>
                  <a:cubicBezTo>
                    <a:pt x="2247" y="0"/>
                    <a:pt x="2206" y="17"/>
                    <a:pt x="2173" y="48"/>
                  </a:cubicBezTo>
                  <a:cubicBezTo>
                    <a:pt x="1966" y="240"/>
                    <a:pt x="1744" y="416"/>
                    <a:pt x="1513" y="581"/>
                  </a:cubicBezTo>
                  <a:lnTo>
                    <a:pt x="1513" y="581"/>
                  </a:lnTo>
                  <a:cubicBezTo>
                    <a:pt x="1513" y="581"/>
                    <a:pt x="1513" y="581"/>
                    <a:pt x="1513" y="581"/>
                  </a:cubicBezTo>
                  <a:lnTo>
                    <a:pt x="1513" y="581"/>
                  </a:lnTo>
                  <a:cubicBezTo>
                    <a:pt x="1252" y="766"/>
                    <a:pt x="979" y="934"/>
                    <a:pt x="695" y="1085"/>
                  </a:cubicBezTo>
                  <a:cubicBezTo>
                    <a:pt x="551" y="1162"/>
                    <a:pt x="406" y="1234"/>
                    <a:pt x="257" y="1300"/>
                  </a:cubicBezTo>
                  <a:cubicBezTo>
                    <a:pt x="176" y="1497"/>
                    <a:pt x="90" y="1694"/>
                    <a:pt x="1" y="1892"/>
                  </a:cubicBezTo>
                  <a:cubicBezTo>
                    <a:pt x="303" y="1757"/>
                    <a:pt x="597" y="1600"/>
                    <a:pt x="881" y="1437"/>
                  </a:cubicBezTo>
                  <a:cubicBezTo>
                    <a:pt x="1433" y="1121"/>
                    <a:pt x="1951" y="747"/>
                    <a:pt x="2414" y="308"/>
                  </a:cubicBezTo>
                  <a:cubicBezTo>
                    <a:pt x="2483" y="242"/>
                    <a:pt x="2489" y="128"/>
                    <a:pt x="2424" y="56"/>
                  </a:cubicBezTo>
                  <a:cubicBezTo>
                    <a:pt x="2389" y="20"/>
                    <a:pt x="2342" y="0"/>
                    <a:pt x="2293" y="0"/>
                  </a:cubicBezTo>
                  <a:cubicBezTo>
                    <a:pt x="2292" y="0"/>
                    <a:pt x="2290" y="0"/>
                    <a:pt x="22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8" name="Google Shape;798;p4"/>
            <p:cNvSpPr/>
            <p:nvPr/>
          </p:nvSpPr>
          <p:spPr>
            <a:xfrm rot="10800000">
              <a:off x="7174303" y="141923"/>
              <a:ext cx="8422" cy="13184"/>
            </a:xfrm>
            <a:custGeom>
              <a:avLst/>
              <a:gdLst/>
              <a:ahLst/>
              <a:cxnLst/>
              <a:rect l="l" t="t" r="r" b="b"/>
              <a:pathLst>
                <a:path w="214" h="335" extrusionOk="0">
                  <a:moveTo>
                    <a:pt x="213" y="0"/>
                  </a:moveTo>
                  <a:lnTo>
                    <a:pt x="213" y="0"/>
                  </a:lnTo>
                  <a:cubicBezTo>
                    <a:pt x="210" y="3"/>
                    <a:pt x="209" y="3"/>
                    <a:pt x="207" y="3"/>
                  </a:cubicBezTo>
                  <a:cubicBezTo>
                    <a:pt x="84" y="39"/>
                    <a:pt x="0" y="157"/>
                    <a:pt x="29" y="287"/>
                  </a:cubicBezTo>
                  <a:cubicBezTo>
                    <a:pt x="34" y="304"/>
                    <a:pt x="38" y="320"/>
                    <a:pt x="45" y="335"/>
                  </a:cubicBezTo>
                  <a:cubicBezTo>
                    <a:pt x="107" y="264"/>
                    <a:pt x="146" y="182"/>
                    <a:pt x="177" y="112"/>
                  </a:cubicBezTo>
                  <a:cubicBezTo>
                    <a:pt x="190" y="76"/>
                    <a:pt x="203" y="39"/>
                    <a:pt x="213" y="0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9" name="Google Shape;799;p4"/>
            <p:cNvSpPr/>
            <p:nvPr/>
          </p:nvSpPr>
          <p:spPr>
            <a:xfrm rot="10800000">
              <a:off x="7056238" y="152785"/>
              <a:ext cx="77884" cy="42425"/>
            </a:xfrm>
            <a:custGeom>
              <a:avLst/>
              <a:gdLst/>
              <a:ahLst/>
              <a:cxnLst/>
              <a:rect l="l" t="t" r="r" b="b"/>
              <a:pathLst>
                <a:path w="1979" h="1078" extrusionOk="0">
                  <a:moveTo>
                    <a:pt x="1845" y="1"/>
                  </a:moveTo>
                  <a:cubicBezTo>
                    <a:pt x="1831" y="4"/>
                    <a:pt x="1812" y="6"/>
                    <a:pt x="1795" y="16"/>
                  </a:cubicBezTo>
                  <a:cubicBezTo>
                    <a:pt x="1257" y="295"/>
                    <a:pt x="704" y="542"/>
                    <a:pt x="140" y="760"/>
                  </a:cubicBezTo>
                  <a:cubicBezTo>
                    <a:pt x="95" y="867"/>
                    <a:pt x="50" y="973"/>
                    <a:pt x="1" y="1078"/>
                  </a:cubicBezTo>
                  <a:cubicBezTo>
                    <a:pt x="64" y="1053"/>
                    <a:pt x="127" y="1030"/>
                    <a:pt x="187" y="1005"/>
                  </a:cubicBezTo>
                  <a:cubicBezTo>
                    <a:pt x="771" y="772"/>
                    <a:pt x="1345" y="511"/>
                    <a:pt x="1902" y="219"/>
                  </a:cubicBezTo>
                  <a:cubicBezTo>
                    <a:pt x="1958" y="187"/>
                    <a:pt x="1978" y="118"/>
                    <a:pt x="1948" y="61"/>
                  </a:cubicBezTo>
                  <a:cubicBezTo>
                    <a:pt x="1927" y="22"/>
                    <a:pt x="1888" y="1"/>
                    <a:pt x="18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0" name="Google Shape;800;p4"/>
            <p:cNvSpPr/>
            <p:nvPr/>
          </p:nvSpPr>
          <p:spPr>
            <a:xfrm rot="10800000">
              <a:off x="7177018" y="136138"/>
              <a:ext cx="23219" cy="11807"/>
            </a:xfrm>
            <a:custGeom>
              <a:avLst/>
              <a:gdLst/>
              <a:ahLst/>
              <a:cxnLst/>
              <a:rect l="l" t="t" r="r" b="b"/>
              <a:pathLst>
                <a:path w="590" h="300" extrusionOk="0">
                  <a:moveTo>
                    <a:pt x="589" y="0"/>
                  </a:moveTo>
                  <a:lnTo>
                    <a:pt x="589" y="0"/>
                  </a:lnTo>
                  <a:cubicBezTo>
                    <a:pt x="425" y="55"/>
                    <a:pt x="263" y="110"/>
                    <a:pt x="99" y="161"/>
                  </a:cubicBezTo>
                  <a:cubicBezTo>
                    <a:pt x="65" y="171"/>
                    <a:pt x="36" y="189"/>
                    <a:pt x="16" y="219"/>
                  </a:cubicBezTo>
                  <a:cubicBezTo>
                    <a:pt x="9" y="229"/>
                    <a:pt x="3" y="240"/>
                    <a:pt x="0" y="253"/>
                  </a:cubicBezTo>
                  <a:cubicBezTo>
                    <a:pt x="29" y="269"/>
                    <a:pt x="56" y="282"/>
                    <a:pt x="85" y="289"/>
                  </a:cubicBezTo>
                  <a:cubicBezTo>
                    <a:pt x="115" y="296"/>
                    <a:pt x="144" y="299"/>
                    <a:pt x="171" y="299"/>
                  </a:cubicBezTo>
                  <a:cubicBezTo>
                    <a:pt x="256" y="299"/>
                    <a:pt x="342" y="270"/>
                    <a:pt x="417" y="219"/>
                  </a:cubicBezTo>
                  <a:cubicBezTo>
                    <a:pt x="497" y="161"/>
                    <a:pt x="552" y="78"/>
                    <a:pt x="589" y="0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1" name="Google Shape;801;p4"/>
            <p:cNvSpPr/>
            <p:nvPr/>
          </p:nvSpPr>
          <p:spPr>
            <a:xfrm rot="10800000">
              <a:off x="6941558" y="101230"/>
              <a:ext cx="222985" cy="70721"/>
            </a:xfrm>
            <a:custGeom>
              <a:avLst/>
              <a:gdLst/>
              <a:ahLst/>
              <a:cxnLst/>
              <a:rect l="l" t="t" r="r" b="b"/>
              <a:pathLst>
                <a:path w="5666" h="1797" extrusionOk="0">
                  <a:moveTo>
                    <a:pt x="5372" y="0"/>
                  </a:moveTo>
                  <a:cubicBezTo>
                    <a:pt x="5340" y="0"/>
                    <a:pt x="5305" y="10"/>
                    <a:pt x="5274" y="24"/>
                  </a:cubicBezTo>
                  <a:cubicBezTo>
                    <a:pt x="5009" y="141"/>
                    <a:pt x="4742" y="251"/>
                    <a:pt x="4471" y="353"/>
                  </a:cubicBezTo>
                  <a:cubicBezTo>
                    <a:pt x="4492" y="346"/>
                    <a:pt x="4512" y="338"/>
                    <a:pt x="4534" y="330"/>
                  </a:cubicBezTo>
                  <a:lnTo>
                    <a:pt x="4534" y="330"/>
                  </a:lnTo>
                  <a:cubicBezTo>
                    <a:pt x="3546" y="699"/>
                    <a:pt x="2516" y="988"/>
                    <a:pt x="1463" y="1096"/>
                  </a:cubicBezTo>
                  <a:cubicBezTo>
                    <a:pt x="1133" y="1125"/>
                    <a:pt x="800" y="1139"/>
                    <a:pt x="465" y="1139"/>
                  </a:cubicBezTo>
                  <a:cubicBezTo>
                    <a:pt x="433" y="1205"/>
                    <a:pt x="399" y="1273"/>
                    <a:pt x="364" y="1339"/>
                  </a:cubicBezTo>
                  <a:cubicBezTo>
                    <a:pt x="248" y="1389"/>
                    <a:pt x="126" y="1446"/>
                    <a:pt x="1" y="1508"/>
                  </a:cubicBezTo>
                  <a:cubicBezTo>
                    <a:pt x="21" y="1662"/>
                    <a:pt x="155" y="1785"/>
                    <a:pt x="314" y="1792"/>
                  </a:cubicBezTo>
                  <a:cubicBezTo>
                    <a:pt x="391" y="1795"/>
                    <a:pt x="468" y="1797"/>
                    <a:pt x="544" y="1797"/>
                  </a:cubicBezTo>
                  <a:cubicBezTo>
                    <a:pt x="1361" y="1797"/>
                    <a:pt x="2176" y="1634"/>
                    <a:pt x="2960" y="1418"/>
                  </a:cubicBezTo>
                  <a:cubicBezTo>
                    <a:pt x="3834" y="1175"/>
                    <a:pt x="4679" y="836"/>
                    <a:pt x="5505" y="462"/>
                  </a:cubicBezTo>
                  <a:cubicBezTo>
                    <a:pt x="5627" y="406"/>
                    <a:pt x="5666" y="241"/>
                    <a:pt x="5605" y="129"/>
                  </a:cubicBezTo>
                  <a:cubicBezTo>
                    <a:pt x="5558" y="43"/>
                    <a:pt x="5478" y="1"/>
                    <a:pt x="5390" y="1"/>
                  </a:cubicBezTo>
                  <a:cubicBezTo>
                    <a:pt x="5384" y="1"/>
                    <a:pt x="5378" y="0"/>
                    <a:pt x="53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2" name="Google Shape;802;p4"/>
            <p:cNvSpPr/>
            <p:nvPr/>
          </p:nvSpPr>
          <p:spPr>
            <a:xfrm rot="10800000">
              <a:off x="7911533" y="266169"/>
              <a:ext cx="439044" cy="563918"/>
            </a:xfrm>
            <a:custGeom>
              <a:avLst/>
              <a:gdLst/>
              <a:ahLst/>
              <a:cxnLst/>
              <a:rect l="l" t="t" r="r" b="b"/>
              <a:pathLst>
                <a:path w="11156" h="14329" extrusionOk="0">
                  <a:moveTo>
                    <a:pt x="6526" y="0"/>
                  </a:moveTo>
                  <a:cubicBezTo>
                    <a:pt x="6229" y="0"/>
                    <a:pt x="5933" y="35"/>
                    <a:pt x="5648" y="96"/>
                  </a:cubicBezTo>
                  <a:cubicBezTo>
                    <a:pt x="5508" y="129"/>
                    <a:pt x="5353" y="178"/>
                    <a:pt x="5165" y="246"/>
                  </a:cubicBezTo>
                  <a:cubicBezTo>
                    <a:pt x="5027" y="299"/>
                    <a:pt x="4885" y="365"/>
                    <a:pt x="4747" y="444"/>
                  </a:cubicBezTo>
                  <a:cubicBezTo>
                    <a:pt x="4519" y="578"/>
                    <a:pt x="4295" y="754"/>
                    <a:pt x="4042" y="998"/>
                  </a:cubicBezTo>
                  <a:cubicBezTo>
                    <a:pt x="3910" y="1125"/>
                    <a:pt x="3785" y="1256"/>
                    <a:pt x="3658" y="1386"/>
                  </a:cubicBezTo>
                  <a:cubicBezTo>
                    <a:pt x="3587" y="1464"/>
                    <a:pt x="3513" y="1538"/>
                    <a:pt x="3440" y="1615"/>
                  </a:cubicBezTo>
                  <a:cubicBezTo>
                    <a:pt x="3271" y="1784"/>
                    <a:pt x="3045" y="2004"/>
                    <a:pt x="2788" y="2182"/>
                  </a:cubicBezTo>
                  <a:cubicBezTo>
                    <a:pt x="2617" y="2300"/>
                    <a:pt x="2435" y="2397"/>
                    <a:pt x="2242" y="2466"/>
                  </a:cubicBezTo>
                  <a:cubicBezTo>
                    <a:pt x="2031" y="2538"/>
                    <a:pt x="1808" y="2583"/>
                    <a:pt x="1610" y="2619"/>
                  </a:cubicBezTo>
                  <a:cubicBezTo>
                    <a:pt x="1475" y="2643"/>
                    <a:pt x="1339" y="2669"/>
                    <a:pt x="1205" y="2700"/>
                  </a:cubicBezTo>
                  <a:cubicBezTo>
                    <a:pt x="1052" y="2741"/>
                    <a:pt x="922" y="2789"/>
                    <a:pt x="806" y="2854"/>
                  </a:cubicBezTo>
                  <a:cubicBezTo>
                    <a:pt x="692" y="2922"/>
                    <a:pt x="588" y="3011"/>
                    <a:pt x="483" y="3133"/>
                  </a:cubicBezTo>
                  <a:cubicBezTo>
                    <a:pt x="361" y="3276"/>
                    <a:pt x="276" y="3452"/>
                    <a:pt x="203" y="3618"/>
                  </a:cubicBezTo>
                  <a:cubicBezTo>
                    <a:pt x="104" y="3847"/>
                    <a:pt x="42" y="4101"/>
                    <a:pt x="14" y="4375"/>
                  </a:cubicBezTo>
                  <a:lnTo>
                    <a:pt x="10" y="4408"/>
                  </a:lnTo>
                  <a:cubicBezTo>
                    <a:pt x="9" y="4434"/>
                    <a:pt x="6" y="4461"/>
                    <a:pt x="0" y="4489"/>
                  </a:cubicBezTo>
                  <a:cubicBezTo>
                    <a:pt x="30" y="4604"/>
                    <a:pt x="65" y="4717"/>
                    <a:pt x="104" y="4828"/>
                  </a:cubicBezTo>
                  <a:cubicBezTo>
                    <a:pt x="256" y="5266"/>
                    <a:pt x="484" y="5714"/>
                    <a:pt x="822" y="6238"/>
                  </a:cubicBezTo>
                  <a:cubicBezTo>
                    <a:pt x="815" y="6261"/>
                    <a:pt x="815" y="6288"/>
                    <a:pt x="820" y="6317"/>
                  </a:cubicBezTo>
                  <a:cubicBezTo>
                    <a:pt x="833" y="6369"/>
                    <a:pt x="863" y="6399"/>
                    <a:pt x="894" y="6425"/>
                  </a:cubicBezTo>
                  <a:cubicBezTo>
                    <a:pt x="895" y="6425"/>
                    <a:pt x="908" y="6435"/>
                    <a:pt x="909" y="6435"/>
                  </a:cubicBezTo>
                  <a:cubicBezTo>
                    <a:pt x="912" y="6435"/>
                    <a:pt x="922" y="6442"/>
                    <a:pt x="922" y="6442"/>
                  </a:cubicBezTo>
                  <a:lnTo>
                    <a:pt x="924" y="6442"/>
                  </a:lnTo>
                  <a:lnTo>
                    <a:pt x="951" y="6472"/>
                  </a:lnTo>
                  <a:lnTo>
                    <a:pt x="931" y="6449"/>
                  </a:lnTo>
                  <a:lnTo>
                    <a:pt x="931" y="6449"/>
                  </a:lnTo>
                  <a:cubicBezTo>
                    <a:pt x="958" y="6479"/>
                    <a:pt x="987" y="6507"/>
                    <a:pt x="1017" y="6535"/>
                  </a:cubicBezTo>
                  <a:cubicBezTo>
                    <a:pt x="1189" y="6787"/>
                    <a:pt x="1372" y="7035"/>
                    <a:pt x="1551" y="7282"/>
                  </a:cubicBezTo>
                  <a:cubicBezTo>
                    <a:pt x="1685" y="7467"/>
                    <a:pt x="1820" y="7650"/>
                    <a:pt x="1949" y="7837"/>
                  </a:cubicBezTo>
                  <a:cubicBezTo>
                    <a:pt x="2107" y="8062"/>
                    <a:pt x="2239" y="8259"/>
                    <a:pt x="2351" y="8444"/>
                  </a:cubicBezTo>
                  <a:lnTo>
                    <a:pt x="2466" y="8645"/>
                  </a:lnTo>
                  <a:cubicBezTo>
                    <a:pt x="2540" y="8776"/>
                    <a:pt x="2614" y="8907"/>
                    <a:pt x="2689" y="9036"/>
                  </a:cubicBezTo>
                  <a:cubicBezTo>
                    <a:pt x="2884" y="9373"/>
                    <a:pt x="3047" y="9629"/>
                    <a:pt x="3213" y="9862"/>
                  </a:cubicBezTo>
                  <a:cubicBezTo>
                    <a:pt x="3383" y="10097"/>
                    <a:pt x="3551" y="10331"/>
                    <a:pt x="3720" y="10564"/>
                  </a:cubicBezTo>
                  <a:cubicBezTo>
                    <a:pt x="4470" y="11597"/>
                    <a:pt x="5310" y="12660"/>
                    <a:pt x="6370" y="13450"/>
                  </a:cubicBezTo>
                  <a:cubicBezTo>
                    <a:pt x="6624" y="13638"/>
                    <a:pt x="6890" y="13803"/>
                    <a:pt x="7160" y="13934"/>
                  </a:cubicBezTo>
                  <a:cubicBezTo>
                    <a:pt x="7460" y="14082"/>
                    <a:pt x="7742" y="14185"/>
                    <a:pt x="8020" y="14248"/>
                  </a:cubicBezTo>
                  <a:cubicBezTo>
                    <a:pt x="8257" y="14303"/>
                    <a:pt x="8492" y="14329"/>
                    <a:pt x="8720" y="14329"/>
                  </a:cubicBezTo>
                  <a:cubicBezTo>
                    <a:pt x="8790" y="14329"/>
                    <a:pt x="8858" y="14327"/>
                    <a:pt x="8928" y="14322"/>
                  </a:cubicBezTo>
                  <a:cubicBezTo>
                    <a:pt x="9092" y="14311"/>
                    <a:pt x="9241" y="14290"/>
                    <a:pt x="9385" y="14260"/>
                  </a:cubicBezTo>
                  <a:cubicBezTo>
                    <a:pt x="9516" y="14231"/>
                    <a:pt x="9653" y="14185"/>
                    <a:pt x="9810" y="14120"/>
                  </a:cubicBezTo>
                  <a:cubicBezTo>
                    <a:pt x="9909" y="14080"/>
                    <a:pt x="10011" y="14021"/>
                    <a:pt x="10115" y="13952"/>
                  </a:cubicBezTo>
                  <a:cubicBezTo>
                    <a:pt x="10235" y="13871"/>
                    <a:pt x="10336" y="13789"/>
                    <a:pt x="10422" y="13701"/>
                  </a:cubicBezTo>
                  <a:cubicBezTo>
                    <a:pt x="10501" y="13619"/>
                    <a:pt x="10580" y="13526"/>
                    <a:pt x="10653" y="13418"/>
                  </a:cubicBezTo>
                  <a:cubicBezTo>
                    <a:pt x="10729" y="13310"/>
                    <a:pt x="10787" y="13194"/>
                    <a:pt x="10846" y="13073"/>
                  </a:cubicBezTo>
                  <a:cubicBezTo>
                    <a:pt x="10938" y="12879"/>
                    <a:pt x="11005" y="12663"/>
                    <a:pt x="11060" y="12388"/>
                  </a:cubicBezTo>
                  <a:cubicBezTo>
                    <a:pt x="11108" y="12128"/>
                    <a:pt x="11137" y="11858"/>
                    <a:pt x="11144" y="11587"/>
                  </a:cubicBezTo>
                  <a:cubicBezTo>
                    <a:pt x="11156" y="11126"/>
                    <a:pt x="11120" y="10629"/>
                    <a:pt x="11025" y="9975"/>
                  </a:cubicBezTo>
                  <a:cubicBezTo>
                    <a:pt x="10982" y="9682"/>
                    <a:pt x="10930" y="9389"/>
                    <a:pt x="10880" y="9099"/>
                  </a:cubicBezTo>
                  <a:lnTo>
                    <a:pt x="10853" y="8941"/>
                  </a:lnTo>
                  <a:cubicBezTo>
                    <a:pt x="10787" y="8568"/>
                    <a:pt x="10715" y="8196"/>
                    <a:pt x="10645" y="7822"/>
                  </a:cubicBezTo>
                  <a:lnTo>
                    <a:pt x="10606" y="7607"/>
                  </a:lnTo>
                  <a:lnTo>
                    <a:pt x="10586" y="7509"/>
                  </a:lnTo>
                  <a:cubicBezTo>
                    <a:pt x="10428" y="6673"/>
                    <a:pt x="10264" y="5810"/>
                    <a:pt x="10129" y="4957"/>
                  </a:cubicBezTo>
                  <a:cubicBezTo>
                    <a:pt x="10057" y="4503"/>
                    <a:pt x="9992" y="4051"/>
                    <a:pt x="9942" y="3611"/>
                  </a:cubicBezTo>
                  <a:lnTo>
                    <a:pt x="9916" y="3375"/>
                  </a:lnTo>
                  <a:cubicBezTo>
                    <a:pt x="9902" y="3252"/>
                    <a:pt x="9889" y="3126"/>
                    <a:pt x="9870" y="3002"/>
                  </a:cubicBezTo>
                  <a:cubicBezTo>
                    <a:pt x="9846" y="2821"/>
                    <a:pt x="9809" y="2637"/>
                    <a:pt x="9758" y="2440"/>
                  </a:cubicBezTo>
                  <a:cubicBezTo>
                    <a:pt x="9572" y="1711"/>
                    <a:pt x="9202" y="1069"/>
                    <a:pt x="8693" y="583"/>
                  </a:cubicBezTo>
                  <a:cubicBezTo>
                    <a:pt x="8654" y="546"/>
                    <a:pt x="8612" y="509"/>
                    <a:pt x="8569" y="473"/>
                  </a:cubicBezTo>
                  <a:cubicBezTo>
                    <a:pt x="8318" y="348"/>
                    <a:pt x="8039" y="244"/>
                    <a:pt x="7743" y="163"/>
                  </a:cubicBezTo>
                  <a:cubicBezTo>
                    <a:pt x="7591" y="122"/>
                    <a:pt x="7421" y="86"/>
                    <a:pt x="7230" y="56"/>
                  </a:cubicBezTo>
                  <a:cubicBezTo>
                    <a:pt x="7062" y="29"/>
                    <a:pt x="6889" y="12"/>
                    <a:pt x="6713" y="3"/>
                  </a:cubicBezTo>
                  <a:cubicBezTo>
                    <a:pt x="6657" y="2"/>
                    <a:pt x="6600" y="0"/>
                    <a:pt x="6544" y="0"/>
                  </a:cubicBezTo>
                  <a:cubicBezTo>
                    <a:pt x="6538" y="0"/>
                    <a:pt x="6532" y="0"/>
                    <a:pt x="6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3" name="Google Shape;803;p4"/>
            <p:cNvSpPr/>
            <p:nvPr/>
          </p:nvSpPr>
          <p:spPr>
            <a:xfrm rot="10800000">
              <a:off x="7312357" y="213432"/>
              <a:ext cx="480839" cy="413700"/>
            </a:xfrm>
            <a:custGeom>
              <a:avLst/>
              <a:gdLst/>
              <a:ahLst/>
              <a:cxnLst/>
              <a:rect l="l" t="t" r="r" b="b"/>
              <a:pathLst>
                <a:path w="12218" h="10512" extrusionOk="0">
                  <a:moveTo>
                    <a:pt x="3634" y="0"/>
                  </a:moveTo>
                  <a:cubicBezTo>
                    <a:pt x="3593" y="0"/>
                    <a:pt x="3557" y="2"/>
                    <a:pt x="3519" y="5"/>
                  </a:cubicBezTo>
                  <a:cubicBezTo>
                    <a:pt x="3280" y="18"/>
                    <a:pt x="3028" y="70"/>
                    <a:pt x="2752" y="165"/>
                  </a:cubicBezTo>
                  <a:cubicBezTo>
                    <a:pt x="2513" y="249"/>
                    <a:pt x="2267" y="364"/>
                    <a:pt x="1998" y="514"/>
                  </a:cubicBezTo>
                  <a:cubicBezTo>
                    <a:pt x="1764" y="646"/>
                    <a:pt x="1537" y="798"/>
                    <a:pt x="1307" y="956"/>
                  </a:cubicBezTo>
                  <a:cubicBezTo>
                    <a:pt x="1122" y="1082"/>
                    <a:pt x="842" y="1265"/>
                    <a:pt x="545" y="1373"/>
                  </a:cubicBezTo>
                  <a:cubicBezTo>
                    <a:pt x="418" y="1419"/>
                    <a:pt x="298" y="1444"/>
                    <a:pt x="199" y="1454"/>
                  </a:cubicBezTo>
                  <a:cubicBezTo>
                    <a:pt x="174" y="1456"/>
                    <a:pt x="148" y="1456"/>
                    <a:pt x="124" y="1456"/>
                  </a:cubicBezTo>
                  <a:cubicBezTo>
                    <a:pt x="85" y="1456"/>
                    <a:pt x="45" y="1452"/>
                    <a:pt x="0" y="1443"/>
                  </a:cubicBezTo>
                  <a:lnTo>
                    <a:pt x="0" y="1443"/>
                  </a:lnTo>
                  <a:cubicBezTo>
                    <a:pt x="100" y="2000"/>
                    <a:pt x="288" y="2522"/>
                    <a:pt x="444" y="2921"/>
                  </a:cubicBezTo>
                  <a:cubicBezTo>
                    <a:pt x="472" y="3093"/>
                    <a:pt x="497" y="3266"/>
                    <a:pt x="532" y="3439"/>
                  </a:cubicBezTo>
                  <a:cubicBezTo>
                    <a:pt x="576" y="3671"/>
                    <a:pt x="638" y="3905"/>
                    <a:pt x="699" y="4130"/>
                  </a:cubicBezTo>
                  <a:lnTo>
                    <a:pt x="730" y="4242"/>
                  </a:lnTo>
                  <a:cubicBezTo>
                    <a:pt x="884" y="4823"/>
                    <a:pt x="1022" y="5294"/>
                    <a:pt x="1164" y="5727"/>
                  </a:cubicBezTo>
                  <a:cubicBezTo>
                    <a:pt x="1352" y="6305"/>
                    <a:pt x="1546" y="6813"/>
                    <a:pt x="1757" y="7283"/>
                  </a:cubicBezTo>
                  <a:cubicBezTo>
                    <a:pt x="1797" y="7379"/>
                    <a:pt x="1843" y="7474"/>
                    <a:pt x="1886" y="7569"/>
                  </a:cubicBezTo>
                  <a:cubicBezTo>
                    <a:pt x="1879" y="7724"/>
                    <a:pt x="1862" y="7875"/>
                    <a:pt x="1837" y="8020"/>
                  </a:cubicBezTo>
                  <a:cubicBezTo>
                    <a:pt x="1833" y="8041"/>
                    <a:pt x="1839" y="8066"/>
                    <a:pt x="1855" y="8086"/>
                  </a:cubicBezTo>
                  <a:cubicBezTo>
                    <a:pt x="1873" y="8109"/>
                    <a:pt x="1905" y="8127"/>
                    <a:pt x="1934" y="8129"/>
                  </a:cubicBezTo>
                  <a:cubicBezTo>
                    <a:pt x="2003" y="8129"/>
                    <a:pt x="2034" y="8079"/>
                    <a:pt x="2044" y="8030"/>
                  </a:cubicBezTo>
                  <a:cubicBezTo>
                    <a:pt x="2051" y="7991"/>
                    <a:pt x="2056" y="7951"/>
                    <a:pt x="2062" y="7912"/>
                  </a:cubicBezTo>
                  <a:cubicBezTo>
                    <a:pt x="2198" y="8186"/>
                    <a:pt x="2350" y="8442"/>
                    <a:pt x="2508" y="8675"/>
                  </a:cubicBezTo>
                  <a:cubicBezTo>
                    <a:pt x="2662" y="8902"/>
                    <a:pt x="2823" y="9111"/>
                    <a:pt x="2987" y="9298"/>
                  </a:cubicBezTo>
                  <a:cubicBezTo>
                    <a:pt x="3143" y="9476"/>
                    <a:pt x="3320" y="9643"/>
                    <a:pt x="3532" y="9815"/>
                  </a:cubicBezTo>
                  <a:cubicBezTo>
                    <a:pt x="3906" y="10120"/>
                    <a:pt x="4340" y="10334"/>
                    <a:pt x="4788" y="10436"/>
                  </a:cubicBezTo>
                  <a:cubicBezTo>
                    <a:pt x="5013" y="10486"/>
                    <a:pt x="5243" y="10512"/>
                    <a:pt x="5467" y="10512"/>
                  </a:cubicBezTo>
                  <a:lnTo>
                    <a:pt x="5545" y="10512"/>
                  </a:lnTo>
                  <a:cubicBezTo>
                    <a:pt x="5815" y="10505"/>
                    <a:pt x="6092" y="10463"/>
                    <a:pt x="6378" y="10388"/>
                  </a:cubicBezTo>
                  <a:cubicBezTo>
                    <a:pt x="6612" y="10326"/>
                    <a:pt x="6839" y="10240"/>
                    <a:pt x="7033" y="10161"/>
                  </a:cubicBezTo>
                  <a:cubicBezTo>
                    <a:pt x="7208" y="10091"/>
                    <a:pt x="7387" y="10012"/>
                    <a:pt x="7617" y="9901"/>
                  </a:cubicBezTo>
                  <a:cubicBezTo>
                    <a:pt x="8044" y="9693"/>
                    <a:pt x="8472" y="9450"/>
                    <a:pt x="8921" y="9157"/>
                  </a:cubicBezTo>
                  <a:cubicBezTo>
                    <a:pt x="9413" y="8840"/>
                    <a:pt x="9865" y="8502"/>
                    <a:pt x="10267" y="8152"/>
                  </a:cubicBezTo>
                  <a:cubicBezTo>
                    <a:pt x="10694" y="7783"/>
                    <a:pt x="11073" y="7383"/>
                    <a:pt x="11390" y="6970"/>
                  </a:cubicBezTo>
                  <a:cubicBezTo>
                    <a:pt x="11718" y="6540"/>
                    <a:pt x="11949" y="6104"/>
                    <a:pt x="12081" y="5674"/>
                  </a:cubicBezTo>
                  <a:cubicBezTo>
                    <a:pt x="12179" y="5357"/>
                    <a:pt x="12218" y="5045"/>
                    <a:pt x="12199" y="4746"/>
                  </a:cubicBezTo>
                  <a:cubicBezTo>
                    <a:pt x="12186" y="4567"/>
                    <a:pt x="12160" y="4406"/>
                    <a:pt x="12117" y="4252"/>
                  </a:cubicBezTo>
                  <a:cubicBezTo>
                    <a:pt x="12074" y="4097"/>
                    <a:pt x="12012" y="3936"/>
                    <a:pt x="11927" y="3774"/>
                  </a:cubicBezTo>
                  <a:cubicBezTo>
                    <a:pt x="11856" y="3633"/>
                    <a:pt x="11762" y="3490"/>
                    <a:pt x="11624" y="3310"/>
                  </a:cubicBezTo>
                  <a:cubicBezTo>
                    <a:pt x="11571" y="3243"/>
                    <a:pt x="11514" y="3175"/>
                    <a:pt x="11449" y="3106"/>
                  </a:cubicBezTo>
                  <a:cubicBezTo>
                    <a:pt x="11387" y="3208"/>
                    <a:pt x="11327" y="3322"/>
                    <a:pt x="11273" y="3465"/>
                  </a:cubicBezTo>
                  <a:cubicBezTo>
                    <a:pt x="11261" y="3494"/>
                    <a:pt x="11248" y="3523"/>
                    <a:pt x="11237" y="3549"/>
                  </a:cubicBezTo>
                  <a:cubicBezTo>
                    <a:pt x="11212" y="3666"/>
                    <a:pt x="11194" y="3784"/>
                    <a:pt x="11178" y="3900"/>
                  </a:cubicBezTo>
                  <a:cubicBezTo>
                    <a:pt x="11152" y="4099"/>
                    <a:pt x="11136" y="4294"/>
                    <a:pt x="11119" y="4494"/>
                  </a:cubicBezTo>
                  <a:cubicBezTo>
                    <a:pt x="11106" y="4632"/>
                    <a:pt x="11096" y="4772"/>
                    <a:pt x="11081" y="4910"/>
                  </a:cubicBezTo>
                  <a:cubicBezTo>
                    <a:pt x="11050" y="5192"/>
                    <a:pt x="10998" y="5521"/>
                    <a:pt x="10879" y="5838"/>
                  </a:cubicBezTo>
                  <a:cubicBezTo>
                    <a:pt x="10822" y="5983"/>
                    <a:pt x="10745" y="6118"/>
                    <a:pt x="10662" y="6242"/>
                  </a:cubicBezTo>
                  <a:cubicBezTo>
                    <a:pt x="10567" y="6367"/>
                    <a:pt x="10458" y="6479"/>
                    <a:pt x="10343" y="6568"/>
                  </a:cubicBezTo>
                  <a:cubicBezTo>
                    <a:pt x="10343" y="6568"/>
                    <a:pt x="10333" y="6576"/>
                    <a:pt x="10335" y="6576"/>
                  </a:cubicBezTo>
                  <a:cubicBezTo>
                    <a:pt x="10336" y="6578"/>
                    <a:pt x="10322" y="6589"/>
                    <a:pt x="10322" y="6589"/>
                  </a:cubicBezTo>
                  <a:cubicBezTo>
                    <a:pt x="10201" y="6678"/>
                    <a:pt x="10070" y="6756"/>
                    <a:pt x="9931" y="6820"/>
                  </a:cubicBezTo>
                  <a:cubicBezTo>
                    <a:pt x="9802" y="6872"/>
                    <a:pt x="9670" y="6908"/>
                    <a:pt x="9533" y="6931"/>
                  </a:cubicBezTo>
                  <a:lnTo>
                    <a:pt x="9568" y="6928"/>
                  </a:lnTo>
                  <a:lnTo>
                    <a:pt x="9568" y="6928"/>
                  </a:lnTo>
                  <a:cubicBezTo>
                    <a:pt x="9471" y="6941"/>
                    <a:pt x="9374" y="6951"/>
                    <a:pt x="9278" y="6960"/>
                  </a:cubicBezTo>
                  <a:lnTo>
                    <a:pt x="9229" y="6966"/>
                  </a:lnTo>
                  <a:cubicBezTo>
                    <a:pt x="9115" y="6977"/>
                    <a:pt x="9002" y="6989"/>
                    <a:pt x="8891" y="7010"/>
                  </a:cubicBezTo>
                  <a:cubicBezTo>
                    <a:pt x="8776" y="7030"/>
                    <a:pt x="8660" y="7066"/>
                    <a:pt x="8532" y="7118"/>
                  </a:cubicBezTo>
                  <a:cubicBezTo>
                    <a:pt x="8462" y="7147"/>
                    <a:pt x="8396" y="7181"/>
                    <a:pt x="8331" y="7217"/>
                  </a:cubicBezTo>
                  <a:cubicBezTo>
                    <a:pt x="8265" y="7254"/>
                    <a:pt x="8200" y="7300"/>
                    <a:pt x="8121" y="7355"/>
                  </a:cubicBezTo>
                  <a:cubicBezTo>
                    <a:pt x="8018" y="7427"/>
                    <a:pt x="7917" y="7504"/>
                    <a:pt x="7815" y="7577"/>
                  </a:cubicBezTo>
                  <a:cubicBezTo>
                    <a:pt x="7722" y="7648"/>
                    <a:pt x="7629" y="7717"/>
                    <a:pt x="7535" y="7784"/>
                  </a:cubicBezTo>
                  <a:cubicBezTo>
                    <a:pt x="7340" y="7926"/>
                    <a:pt x="7156" y="8033"/>
                    <a:pt x="6975" y="8113"/>
                  </a:cubicBezTo>
                  <a:cubicBezTo>
                    <a:pt x="6830" y="8171"/>
                    <a:pt x="6678" y="8214"/>
                    <a:pt x="6500" y="8242"/>
                  </a:cubicBezTo>
                  <a:cubicBezTo>
                    <a:pt x="6356" y="8263"/>
                    <a:pt x="6208" y="8273"/>
                    <a:pt x="6024" y="8273"/>
                  </a:cubicBezTo>
                  <a:lnTo>
                    <a:pt x="6021" y="8273"/>
                  </a:lnTo>
                  <a:cubicBezTo>
                    <a:pt x="5911" y="8273"/>
                    <a:pt x="5802" y="8270"/>
                    <a:pt x="5690" y="8267"/>
                  </a:cubicBezTo>
                  <a:lnTo>
                    <a:pt x="5468" y="8264"/>
                  </a:lnTo>
                  <a:cubicBezTo>
                    <a:pt x="5414" y="8263"/>
                    <a:pt x="5358" y="8263"/>
                    <a:pt x="5302" y="8263"/>
                  </a:cubicBezTo>
                  <a:cubicBezTo>
                    <a:pt x="5152" y="8263"/>
                    <a:pt x="5002" y="8265"/>
                    <a:pt x="4848" y="8274"/>
                  </a:cubicBezTo>
                  <a:cubicBezTo>
                    <a:pt x="4835" y="8179"/>
                    <a:pt x="4815" y="8083"/>
                    <a:pt x="4796" y="7987"/>
                  </a:cubicBezTo>
                  <a:cubicBezTo>
                    <a:pt x="4765" y="7863"/>
                    <a:pt x="4724" y="7735"/>
                    <a:pt x="4668" y="7605"/>
                  </a:cubicBezTo>
                  <a:cubicBezTo>
                    <a:pt x="4735" y="7580"/>
                    <a:pt x="4803" y="7560"/>
                    <a:pt x="4872" y="7544"/>
                  </a:cubicBezTo>
                  <a:cubicBezTo>
                    <a:pt x="5081" y="7501"/>
                    <a:pt x="5306" y="7481"/>
                    <a:pt x="5602" y="7481"/>
                  </a:cubicBezTo>
                  <a:cubicBezTo>
                    <a:pt x="5718" y="7481"/>
                    <a:pt x="5835" y="7483"/>
                    <a:pt x="5950" y="7487"/>
                  </a:cubicBezTo>
                  <a:lnTo>
                    <a:pt x="6057" y="7488"/>
                  </a:lnTo>
                  <a:cubicBezTo>
                    <a:pt x="6207" y="7491"/>
                    <a:pt x="6355" y="7497"/>
                    <a:pt x="6505" y="7497"/>
                  </a:cubicBezTo>
                  <a:cubicBezTo>
                    <a:pt x="6738" y="7497"/>
                    <a:pt x="6922" y="7487"/>
                    <a:pt x="7119" y="7462"/>
                  </a:cubicBezTo>
                  <a:cubicBezTo>
                    <a:pt x="7317" y="7432"/>
                    <a:pt x="7501" y="7382"/>
                    <a:pt x="7672" y="7310"/>
                  </a:cubicBezTo>
                  <a:cubicBezTo>
                    <a:pt x="7827" y="7240"/>
                    <a:pt x="7978" y="7151"/>
                    <a:pt x="8104" y="7050"/>
                  </a:cubicBezTo>
                  <a:cubicBezTo>
                    <a:pt x="8286" y="6905"/>
                    <a:pt x="8452" y="6737"/>
                    <a:pt x="8584" y="6604"/>
                  </a:cubicBezTo>
                  <a:lnTo>
                    <a:pt x="8620" y="6568"/>
                  </a:lnTo>
                  <a:cubicBezTo>
                    <a:pt x="8739" y="6450"/>
                    <a:pt x="8858" y="6332"/>
                    <a:pt x="8985" y="6223"/>
                  </a:cubicBezTo>
                  <a:cubicBezTo>
                    <a:pt x="9141" y="6088"/>
                    <a:pt x="9351" y="5917"/>
                    <a:pt x="9588" y="5816"/>
                  </a:cubicBezTo>
                  <a:cubicBezTo>
                    <a:pt x="9677" y="5775"/>
                    <a:pt x="9773" y="5742"/>
                    <a:pt x="9891" y="5700"/>
                  </a:cubicBezTo>
                  <a:lnTo>
                    <a:pt x="9928" y="5687"/>
                  </a:lnTo>
                  <a:cubicBezTo>
                    <a:pt x="10019" y="5657"/>
                    <a:pt x="10106" y="5627"/>
                    <a:pt x="10192" y="5591"/>
                  </a:cubicBezTo>
                  <a:cubicBezTo>
                    <a:pt x="10299" y="5544"/>
                    <a:pt x="10391" y="5493"/>
                    <a:pt x="10470" y="5437"/>
                  </a:cubicBezTo>
                  <a:cubicBezTo>
                    <a:pt x="10536" y="5386"/>
                    <a:pt x="10599" y="5322"/>
                    <a:pt x="10659" y="5251"/>
                  </a:cubicBezTo>
                  <a:cubicBezTo>
                    <a:pt x="10722" y="5162"/>
                    <a:pt x="10774" y="5067"/>
                    <a:pt x="10829" y="4952"/>
                  </a:cubicBezTo>
                  <a:cubicBezTo>
                    <a:pt x="10836" y="4930"/>
                    <a:pt x="10845" y="4909"/>
                    <a:pt x="10852" y="4887"/>
                  </a:cubicBezTo>
                  <a:lnTo>
                    <a:pt x="10852" y="4887"/>
                  </a:lnTo>
                  <a:cubicBezTo>
                    <a:pt x="10847" y="4897"/>
                    <a:pt x="10843" y="4904"/>
                    <a:pt x="10837" y="4916"/>
                  </a:cubicBezTo>
                  <a:cubicBezTo>
                    <a:pt x="10840" y="4804"/>
                    <a:pt x="10836" y="4693"/>
                    <a:pt x="10829" y="4581"/>
                  </a:cubicBezTo>
                  <a:cubicBezTo>
                    <a:pt x="10809" y="4317"/>
                    <a:pt x="10743" y="4051"/>
                    <a:pt x="10635" y="3796"/>
                  </a:cubicBezTo>
                  <a:cubicBezTo>
                    <a:pt x="10580" y="3675"/>
                    <a:pt x="10514" y="3560"/>
                    <a:pt x="10431" y="3455"/>
                  </a:cubicBezTo>
                  <a:cubicBezTo>
                    <a:pt x="10363" y="3365"/>
                    <a:pt x="10274" y="3279"/>
                    <a:pt x="10157" y="3190"/>
                  </a:cubicBezTo>
                  <a:cubicBezTo>
                    <a:pt x="10078" y="3131"/>
                    <a:pt x="9988" y="3080"/>
                    <a:pt x="9862" y="3027"/>
                  </a:cubicBezTo>
                  <a:cubicBezTo>
                    <a:pt x="9759" y="2984"/>
                    <a:pt x="9642" y="2951"/>
                    <a:pt x="9506" y="2928"/>
                  </a:cubicBezTo>
                  <a:cubicBezTo>
                    <a:pt x="9321" y="2892"/>
                    <a:pt x="9122" y="2878"/>
                    <a:pt x="8862" y="2878"/>
                  </a:cubicBezTo>
                  <a:lnTo>
                    <a:pt x="8752" y="2879"/>
                  </a:lnTo>
                  <a:cubicBezTo>
                    <a:pt x="8631" y="2881"/>
                    <a:pt x="8511" y="2886"/>
                    <a:pt x="8393" y="2891"/>
                  </a:cubicBezTo>
                  <a:cubicBezTo>
                    <a:pt x="8232" y="2898"/>
                    <a:pt x="8070" y="2902"/>
                    <a:pt x="7909" y="2902"/>
                  </a:cubicBezTo>
                  <a:cubicBezTo>
                    <a:pt x="7670" y="2902"/>
                    <a:pt x="7475" y="2888"/>
                    <a:pt x="7291" y="2858"/>
                  </a:cubicBezTo>
                  <a:cubicBezTo>
                    <a:pt x="7140" y="2826"/>
                    <a:pt x="7000" y="2779"/>
                    <a:pt x="6872" y="2718"/>
                  </a:cubicBezTo>
                  <a:cubicBezTo>
                    <a:pt x="6767" y="2665"/>
                    <a:pt x="6671" y="2599"/>
                    <a:pt x="6583" y="2526"/>
                  </a:cubicBezTo>
                  <a:cubicBezTo>
                    <a:pt x="6470" y="2425"/>
                    <a:pt x="6368" y="2305"/>
                    <a:pt x="6264" y="2147"/>
                  </a:cubicBezTo>
                  <a:lnTo>
                    <a:pt x="6264" y="2147"/>
                  </a:lnTo>
                  <a:lnTo>
                    <a:pt x="6279" y="2177"/>
                  </a:lnTo>
                  <a:cubicBezTo>
                    <a:pt x="6171" y="2017"/>
                    <a:pt x="6075" y="1851"/>
                    <a:pt x="5983" y="1687"/>
                  </a:cubicBezTo>
                  <a:lnTo>
                    <a:pt x="5965" y="1657"/>
                  </a:lnTo>
                  <a:cubicBezTo>
                    <a:pt x="5835" y="1430"/>
                    <a:pt x="5718" y="1246"/>
                    <a:pt x="5596" y="1077"/>
                  </a:cubicBezTo>
                  <a:cubicBezTo>
                    <a:pt x="5438" y="860"/>
                    <a:pt x="5244" y="659"/>
                    <a:pt x="5022" y="481"/>
                  </a:cubicBezTo>
                  <a:cubicBezTo>
                    <a:pt x="4806" y="308"/>
                    <a:pt x="4554" y="172"/>
                    <a:pt x="4288" y="87"/>
                  </a:cubicBezTo>
                  <a:cubicBezTo>
                    <a:pt x="4100" y="30"/>
                    <a:pt x="3893" y="1"/>
                    <a:pt x="3677" y="1"/>
                  </a:cubicBezTo>
                  <a:cubicBezTo>
                    <a:pt x="3662" y="1"/>
                    <a:pt x="3648" y="0"/>
                    <a:pt x="36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4" name="Google Shape;804;p4"/>
            <p:cNvSpPr/>
            <p:nvPr/>
          </p:nvSpPr>
          <p:spPr>
            <a:xfrm rot="10800000">
              <a:off x="6875519" y="213551"/>
              <a:ext cx="401027" cy="530702"/>
            </a:xfrm>
            <a:custGeom>
              <a:avLst/>
              <a:gdLst/>
              <a:ahLst/>
              <a:cxnLst/>
              <a:rect l="l" t="t" r="r" b="b"/>
              <a:pathLst>
                <a:path w="10190" h="13485" extrusionOk="0">
                  <a:moveTo>
                    <a:pt x="7446" y="1"/>
                  </a:moveTo>
                  <a:cubicBezTo>
                    <a:pt x="7344" y="4"/>
                    <a:pt x="7243" y="25"/>
                    <a:pt x="7167" y="47"/>
                  </a:cubicBezTo>
                  <a:cubicBezTo>
                    <a:pt x="7071" y="73"/>
                    <a:pt x="6978" y="104"/>
                    <a:pt x="6882" y="139"/>
                  </a:cubicBezTo>
                  <a:lnTo>
                    <a:pt x="6778" y="176"/>
                  </a:lnTo>
                  <a:cubicBezTo>
                    <a:pt x="6577" y="247"/>
                    <a:pt x="6410" y="295"/>
                    <a:pt x="6257" y="328"/>
                  </a:cubicBezTo>
                  <a:cubicBezTo>
                    <a:pt x="6097" y="364"/>
                    <a:pt x="5925" y="390"/>
                    <a:pt x="5714" y="410"/>
                  </a:cubicBezTo>
                  <a:cubicBezTo>
                    <a:pt x="5451" y="432"/>
                    <a:pt x="5184" y="439"/>
                    <a:pt x="4925" y="446"/>
                  </a:cubicBezTo>
                  <a:cubicBezTo>
                    <a:pt x="4594" y="453"/>
                    <a:pt x="4250" y="462"/>
                    <a:pt x="3914" y="504"/>
                  </a:cubicBezTo>
                  <a:cubicBezTo>
                    <a:pt x="3628" y="537"/>
                    <a:pt x="3358" y="607"/>
                    <a:pt x="3104" y="709"/>
                  </a:cubicBezTo>
                  <a:cubicBezTo>
                    <a:pt x="2843" y="815"/>
                    <a:pt x="2593" y="986"/>
                    <a:pt x="2363" y="1215"/>
                  </a:cubicBezTo>
                  <a:cubicBezTo>
                    <a:pt x="1989" y="1589"/>
                    <a:pt x="1722" y="2099"/>
                    <a:pt x="1566" y="2733"/>
                  </a:cubicBezTo>
                  <a:cubicBezTo>
                    <a:pt x="1478" y="3089"/>
                    <a:pt x="1426" y="3458"/>
                    <a:pt x="1373" y="3814"/>
                  </a:cubicBezTo>
                  <a:cubicBezTo>
                    <a:pt x="1343" y="4025"/>
                    <a:pt x="1314" y="4235"/>
                    <a:pt x="1277" y="4448"/>
                  </a:cubicBezTo>
                  <a:cubicBezTo>
                    <a:pt x="1221" y="4752"/>
                    <a:pt x="1148" y="5039"/>
                    <a:pt x="1060" y="5312"/>
                  </a:cubicBezTo>
                  <a:cubicBezTo>
                    <a:pt x="961" y="5613"/>
                    <a:pt x="832" y="5933"/>
                    <a:pt x="648" y="6318"/>
                  </a:cubicBezTo>
                  <a:cubicBezTo>
                    <a:pt x="444" y="6744"/>
                    <a:pt x="207" y="7165"/>
                    <a:pt x="23" y="7484"/>
                  </a:cubicBezTo>
                  <a:cubicBezTo>
                    <a:pt x="0" y="7529"/>
                    <a:pt x="12" y="7577"/>
                    <a:pt x="49" y="7602"/>
                  </a:cubicBezTo>
                  <a:cubicBezTo>
                    <a:pt x="62" y="7610"/>
                    <a:pt x="79" y="7616"/>
                    <a:pt x="95" y="7616"/>
                  </a:cubicBezTo>
                  <a:cubicBezTo>
                    <a:pt x="127" y="7616"/>
                    <a:pt x="152" y="7600"/>
                    <a:pt x="165" y="7577"/>
                  </a:cubicBezTo>
                  <a:cubicBezTo>
                    <a:pt x="321" y="7307"/>
                    <a:pt x="473" y="7036"/>
                    <a:pt x="618" y="6762"/>
                  </a:cubicBezTo>
                  <a:lnTo>
                    <a:pt x="618" y="6762"/>
                  </a:lnTo>
                  <a:cubicBezTo>
                    <a:pt x="547" y="6897"/>
                    <a:pt x="489" y="7039"/>
                    <a:pt x="438" y="7180"/>
                  </a:cubicBezTo>
                  <a:cubicBezTo>
                    <a:pt x="338" y="7464"/>
                    <a:pt x="272" y="7776"/>
                    <a:pt x="242" y="8106"/>
                  </a:cubicBezTo>
                  <a:cubicBezTo>
                    <a:pt x="186" y="8686"/>
                    <a:pt x="277" y="9318"/>
                    <a:pt x="503" y="9934"/>
                  </a:cubicBezTo>
                  <a:cubicBezTo>
                    <a:pt x="711" y="10497"/>
                    <a:pt x="1036" y="11035"/>
                    <a:pt x="1465" y="11527"/>
                  </a:cubicBezTo>
                  <a:cubicBezTo>
                    <a:pt x="1665" y="11754"/>
                    <a:pt x="1896" y="11974"/>
                    <a:pt x="2175" y="12198"/>
                  </a:cubicBezTo>
                  <a:cubicBezTo>
                    <a:pt x="2415" y="12392"/>
                    <a:pt x="2676" y="12564"/>
                    <a:pt x="2950" y="12712"/>
                  </a:cubicBezTo>
                  <a:lnTo>
                    <a:pt x="2956" y="12701"/>
                  </a:lnTo>
                  <a:cubicBezTo>
                    <a:pt x="3039" y="12533"/>
                    <a:pt x="3143" y="12360"/>
                    <a:pt x="3291" y="12126"/>
                  </a:cubicBezTo>
                  <a:lnTo>
                    <a:pt x="3327" y="12069"/>
                  </a:lnTo>
                  <a:cubicBezTo>
                    <a:pt x="3447" y="11881"/>
                    <a:pt x="3574" y="11685"/>
                    <a:pt x="3684" y="11486"/>
                  </a:cubicBezTo>
                  <a:cubicBezTo>
                    <a:pt x="3819" y="11240"/>
                    <a:pt x="3928" y="10990"/>
                    <a:pt x="4007" y="10742"/>
                  </a:cubicBezTo>
                  <a:cubicBezTo>
                    <a:pt x="4055" y="10595"/>
                    <a:pt x="4085" y="10443"/>
                    <a:pt x="4112" y="10301"/>
                  </a:cubicBezTo>
                  <a:cubicBezTo>
                    <a:pt x="4145" y="10120"/>
                    <a:pt x="4173" y="9937"/>
                    <a:pt x="4196" y="9755"/>
                  </a:cubicBezTo>
                  <a:cubicBezTo>
                    <a:pt x="4275" y="9100"/>
                    <a:pt x="4266" y="8420"/>
                    <a:pt x="4167" y="7738"/>
                  </a:cubicBezTo>
                  <a:cubicBezTo>
                    <a:pt x="4127" y="7438"/>
                    <a:pt x="4062" y="7126"/>
                    <a:pt x="3980" y="6802"/>
                  </a:cubicBezTo>
                  <a:lnTo>
                    <a:pt x="3983" y="6799"/>
                  </a:lnTo>
                  <a:cubicBezTo>
                    <a:pt x="3985" y="6799"/>
                    <a:pt x="3990" y="6803"/>
                    <a:pt x="3990" y="6803"/>
                  </a:cubicBezTo>
                  <a:cubicBezTo>
                    <a:pt x="4108" y="6999"/>
                    <a:pt x="4206" y="7185"/>
                    <a:pt x="4288" y="7373"/>
                  </a:cubicBezTo>
                  <a:cubicBezTo>
                    <a:pt x="4430" y="7688"/>
                    <a:pt x="4545" y="8018"/>
                    <a:pt x="4627" y="8353"/>
                  </a:cubicBezTo>
                  <a:cubicBezTo>
                    <a:pt x="4932" y="9561"/>
                    <a:pt x="4897" y="10948"/>
                    <a:pt x="4517" y="12472"/>
                  </a:cubicBezTo>
                  <a:cubicBezTo>
                    <a:pt x="4436" y="12810"/>
                    <a:pt x="4338" y="13146"/>
                    <a:pt x="4227" y="13485"/>
                  </a:cubicBezTo>
                  <a:cubicBezTo>
                    <a:pt x="4486" y="13419"/>
                    <a:pt x="4708" y="13353"/>
                    <a:pt x="4917" y="13277"/>
                  </a:cubicBezTo>
                  <a:cubicBezTo>
                    <a:pt x="5250" y="13155"/>
                    <a:pt x="5539" y="13022"/>
                    <a:pt x="5804" y="12867"/>
                  </a:cubicBezTo>
                  <a:cubicBezTo>
                    <a:pt x="6056" y="12724"/>
                    <a:pt x="6303" y="12551"/>
                    <a:pt x="6534" y="12355"/>
                  </a:cubicBezTo>
                  <a:cubicBezTo>
                    <a:pt x="6729" y="12189"/>
                    <a:pt x="6916" y="11997"/>
                    <a:pt x="7123" y="11747"/>
                  </a:cubicBezTo>
                  <a:cubicBezTo>
                    <a:pt x="7684" y="11073"/>
                    <a:pt x="8045" y="10258"/>
                    <a:pt x="8352" y="9475"/>
                  </a:cubicBezTo>
                  <a:cubicBezTo>
                    <a:pt x="8466" y="9186"/>
                    <a:pt x="8573" y="8893"/>
                    <a:pt x="8681" y="8600"/>
                  </a:cubicBezTo>
                  <a:lnTo>
                    <a:pt x="8835" y="8182"/>
                  </a:lnTo>
                  <a:cubicBezTo>
                    <a:pt x="9003" y="7737"/>
                    <a:pt x="9190" y="7233"/>
                    <a:pt x="9417" y="6754"/>
                  </a:cubicBezTo>
                  <a:lnTo>
                    <a:pt x="9417" y="6754"/>
                  </a:lnTo>
                  <a:lnTo>
                    <a:pt x="9405" y="6772"/>
                  </a:lnTo>
                  <a:cubicBezTo>
                    <a:pt x="9465" y="6654"/>
                    <a:pt x="9524" y="6536"/>
                    <a:pt x="9586" y="6420"/>
                  </a:cubicBezTo>
                  <a:cubicBezTo>
                    <a:pt x="9685" y="6223"/>
                    <a:pt x="9783" y="6028"/>
                    <a:pt x="9875" y="5827"/>
                  </a:cubicBezTo>
                  <a:cubicBezTo>
                    <a:pt x="10027" y="5488"/>
                    <a:pt x="10125" y="5149"/>
                    <a:pt x="10156" y="4815"/>
                  </a:cubicBezTo>
                  <a:cubicBezTo>
                    <a:pt x="10189" y="4491"/>
                    <a:pt x="10145" y="4143"/>
                    <a:pt x="10023" y="3751"/>
                  </a:cubicBezTo>
                  <a:cubicBezTo>
                    <a:pt x="9918" y="3419"/>
                    <a:pt x="9774" y="3095"/>
                    <a:pt x="9664" y="2848"/>
                  </a:cubicBezTo>
                  <a:cubicBezTo>
                    <a:pt x="9530" y="2559"/>
                    <a:pt x="9372" y="2249"/>
                    <a:pt x="9177" y="1898"/>
                  </a:cubicBezTo>
                  <a:cubicBezTo>
                    <a:pt x="8999" y="1579"/>
                    <a:pt x="8826" y="1295"/>
                    <a:pt x="8651" y="1035"/>
                  </a:cubicBezTo>
                  <a:cubicBezTo>
                    <a:pt x="8487" y="789"/>
                    <a:pt x="8302" y="531"/>
                    <a:pt x="8081" y="305"/>
                  </a:cubicBezTo>
                  <a:cubicBezTo>
                    <a:pt x="7890" y="114"/>
                    <a:pt x="7693" y="15"/>
                    <a:pt x="7483" y="2"/>
                  </a:cubicBezTo>
                  <a:cubicBezTo>
                    <a:pt x="7470" y="1"/>
                    <a:pt x="7459" y="1"/>
                    <a:pt x="74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5" name="Google Shape;805;p4"/>
            <p:cNvSpPr/>
            <p:nvPr/>
          </p:nvSpPr>
          <p:spPr>
            <a:xfrm rot="10800000">
              <a:off x="7166628" y="196509"/>
              <a:ext cx="131170" cy="40339"/>
            </a:xfrm>
            <a:custGeom>
              <a:avLst/>
              <a:gdLst/>
              <a:ahLst/>
              <a:cxnLst/>
              <a:rect l="l" t="t" r="r" b="b"/>
              <a:pathLst>
                <a:path w="3333" h="1025" extrusionOk="0">
                  <a:moveTo>
                    <a:pt x="366" y="0"/>
                  </a:moveTo>
                  <a:cubicBezTo>
                    <a:pt x="252" y="0"/>
                    <a:pt x="131" y="66"/>
                    <a:pt x="68" y="164"/>
                  </a:cubicBezTo>
                  <a:cubicBezTo>
                    <a:pt x="16" y="243"/>
                    <a:pt x="0" y="342"/>
                    <a:pt x="22" y="432"/>
                  </a:cubicBezTo>
                  <a:cubicBezTo>
                    <a:pt x="43" y="524"/>
                    <a:pt x="102" y="611"/>
                    <a:pt x="174" y="651"/>
                  </a:cubicBezTo>
                  <a:cubicBezTo>
                    <a:pt x="323" y="733"/>
                    <a:pt x="483" y="799"/>
                    <a:pt x="647" y="853"/>
                  </a:cubicBezTo>
                  <a:cubicBezTo>
                    <a:pt x="820" y="906"/>
                    <a:pt x="1000" y="939"/>
                    <a:pt x="1215" y="974"/>
                  </a:cubicBezTo>
                  <a:cubicBezTo>
                    <a:pt x="1436" y="1006"/>
                    <a:pt x="1668" y="1024"/>
                    <a:pt x="1925" y="1024"/>
                  </a:cubicBezTo>
                  <a:cubicBezTo>
                    <a:pt x="2047" y="1024"/>
                    <a:pt x="2169" y="1020"/>
                    <a:pt x="2288" y="1013"/>
                  </a:cubicBezTo>
                  <a:cubicBezTo>
                    <a:pt x="2593" y="997"/>
                    <a:pt x="2901" y="964"/>
                    <a:pt x="3213" y="918"/>
                  </a:cubicBezTo>
                  <a:cubicBezTo>
                    <a:pt x="3219" y="790"/>
                    <a:pt x="3232" y="658"/>
                    <a:pt x="3253" y="523"/>
                  </a:cubicBezTo>
                  <a:cubicBezTo>
                    <a:pt x="3278" y="408"/>
                    <a:pt x="3304" y="310"/>
                    <a:pt x="3332" y="220"/>
                  </a:cubicBezTo>
                  <a:lnTo>
                    <a:pt x="3332" y="220"/>
                  </a:lnTo>
                  <a:cubicBezTo>
                    <a:pt x="3150" y="241"/>
                    <a:pt x="2959" y="260"/>
                    <a:pt x="2751" y="279"/>
                  </a:cubicBezTo>
                  <a:cubicBezTo>
                    <a:pt x="2519" y="296"/>
                    <a:pt x="2305" y="306"/>
                    <a:pt x="2100" y="306"/>
                  </a:cubicBezTo>
                  <a:cubicBezTo>
                    <a:pt x="1768" y="306"/>
                    <a:pt x="1467" y="282"/>
                    <a:pt x="1179" y="236"/>
                  </a:cubicBezTo>
                  <a:cubicBezTo>
                    <a:pt x="944" y="187"/>
                    <a:pt x="714" y="116"/>
                    <a:pt x="473" y="22"/>
                  </a:cubicBezTo>
                  <a:cubicBezTo>
                    <a:pt x="440" y="9"/>
                    <a:pt x="404" y="0"/>
                    <a:pt x="366" y="0"/>
                  </a:cubicBezTo>
                  <a:close/>
                </a:path>
              </a:pathLst>
            </a:custGeom>
            <a:solidFill>
              <a:srgbClr val="EC6A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6" name="Google Shape;806;p4"/>
            <p:cNvSpPr/>
            <p:nvPr/>
          </p:nvSpPr>
          <p:spPr>
            <a:xfrm rot="10800000">
              <a:off x="7312279" y="213078"/>
              <a:ext cx="271825" cy="291935"/>
            </a:xfrm>
            <a:custGeom>
              <a:avLst/>
              <a:gdLst/>
              <a:ahLst/>
              <a:cxnLst/>
              <a:rect l="l" t="t" r="r" b="b"/>
              <a:pathLst>
                <a:path w="6907" h="7418" extrusionOk="0">
                  <a:moveTo>
                    <a:pt x="6135" y="0"/>
                  </a:moveTo>
                  <a:cubicBezTo>
                    <a:pt x="6072" y="104"/>
                    <a:pt x="6013" y="219"/>
                    <a:pt x="5955" y="364"/>
                  </a:cubicBezTo>
                  <a:cubicBezTo>
                    <a:pt x="5944" y="392"/>
                    <a:pt x="5932" y="421"/>
                    <a:pt x="5919" y="448"/>
                  </a:cubicBezTo>
                  <a:cubicBezTo>
                    <a:pt x="5896" y="565"/>
                    <a:pt x="5876" y="683"/>
                    <a:pt x="5862" y="800"/>
                  </a:cubicBezTo>
                  <a:cubicBezTo>
                    <a:pt x="5835" y="997"/>
                    <a:pt x="5819" y="1192"/>
                    <a:pt x="5803" y="1392"/>
                  </a:cubicBezTo>
                  <a:cubicBezTo>
                    <a:pt x="5790" y="1530"/>
                    <a:pt x="5780" y="1671"/>
                    <a:pt x="5764" y="1809"/>
                  </a:cubicBezTo>
                  <a:cubicBezTo>
                    <a:pt x="5733" y="2090"/>
                    <a:pt x="5682" y="2419"/>
                    <a:pt x="5562" y="2736"/>
                  </a:cubicBezTo>
                  <a:cubicBezTo>
                    <a:pt x="5504" y="2883"/>
                    <a:pt x="5430" y="3017"/>
                    <a:pt x="5345" y="3142"/>
                  </a:cubicBezTo>
                  <a:cubicBezTo>
                    <a:pt x="5264" y="3249"/>
                    <a:pt x="5171" y="3350"/>
                    <a:pt x="5072" y="3432"/>
                  </a:cubicBezTo>
                  <a:cubicBezTo>
                    <a:pt x="4908" y="3748"/>
                    <a:pt x="4711" y="4048"/>
                    <a:pt x="4490" y="4328"/>
                  </a:cubicBezTo>
                  <a:cubicBezTo>
                    <a:pt x="4130" y="4788"/>
                    <a:pt x="3717" y="5204"/>
                    <a:pt x="3274" y="5579"/>
                  </a:cubicBezTo>
                  <a:cubicBezTo>
                    <a:pt x="2828" y="5954"/>
                    <a:pt x="2352" y="6294"/>
                    <a:pt x="1850" y="6591"/>
                  </a:cubicBezTo>
                  <a:cubicBezTo>
                    <a:pt x="1402" y="6857"/>
                    <a:pt x="931" y="7096"/>
                    <a:pt x="440" y="7274"/>
                  </a:cubicBezTo>
                  <a:cubicBezTo>
                    <a:pt x="295" y="7325"/>
                    <a:pt x="148" y="7374"/>
                    <a:pt x="0" y="7414"/>
                  </a:cubicBezTo>
                  <a:cubicBezTo>
                    <a:pt x="51" y="7416"/>
                    <a:pt x="101" y="7417"/>
                    <a:pt x="151" y="7417"/>
                  </a:cubicBezTo>
                  <a:lnTo>
                    <a:pt x="227" y="7416"/>
                  </a:lnTo>
                  <a:cubicBezTo>
                    <a:pt x="497" y="7409"/>
                    <a:pt x="777" y="7366"/>
                    <a:pt x="1063" y="7292"/>
                  </a:cubicBezTo>
                  <a:cubicBezTo>
                    <a:pt x="1309" y="7228"/>
                    <a:pt x="1556" y="7132"/>
                    <a:pt x="1718" y="7065"/>
                  </a:cubicBezTo>
                  <a:cubicBezTo>
                    <a:pt x="1893" y="6995"/>
                    <a:pt x="2076" y="6915"/>
                    <a:pt x="2301" y="6806"/>
                  </a:cubicBezTo>
                  <a:cubicBezTo>
                    <a:pt x="2729" y="6597"/>
                    <a:pt x="3156" y="6355"/>
                    <a:pt x="3607" y="6062"/>
                  </a:cubicBezTo>
                  <a:cubicBezTo>
                    <a:pt x="4101" y="5741"/>
                    <a:pt x="4555" y="5404"/>
                    <a:pt x="4953" y="5056"/>
                  </a:cubicBezTo>
                  <a:cubicBezTo>
                    <a:pt x="5379" y="4688"/>
                    <a:pt x="5756" y="4291"/>
                    <a:pt x="6077" y="3874"/>
                  </a:cubicBezTo>
                  <a:cubicBezTo>
                    <a:pt x="6403" y="3445"/>
                    <a:pt x="6636" y="3008"/>
                    <a:pt x="6768" y="2576"/>
                  </a:cubicBezTo>
                  <a:cubicBezTo>
                    <a:pt x="6867" y="2255"/>
                    <a:pt x="6906" y="1944"/>
                    <a:pt x="6887" y="1645"/>
                  </a:cubicBezTo>
                  <a:cubicBezTo>
                    <a:pt x="6874" y="1464"/>
                    <a:pt x="6847" y="1303"/>
                    <a:pt x="6806" y="1152"/>
                  </a:cubicBezTo>
                  <a:cubicBezTo>
                    <a:pt x="6761" y="997"/>
                    <a:pt x="6701" y="836"/>
                    <a:pt x="6616" y="671"/>
                  </a:cubicBezTo>
                  <a:cubicBezTo>
                    <a:pt x="6544" y="529"/>
                    <a:pt x="6449" y="385"/>
                    <a:pt x="6310" y="207"/>
                  </a:cubicBezTo>
                  <a:cubicBezTo>
                    <a:pt x="6258" y="140"/>
                    <a:pt x="6201" y="71"/>
                    <a:pt x="6135" y="0"/>
                  </a:cubicBezTo>
                  <a:close/>
                </a:path>
              </a:pathLst>
            </a:custGeom>
            <a:solidFill>
              <a:srgbClr val="F09C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7" name="Google Shape;807;p4"/>
            <p:cNvSpPr/>
            <p:nvPr/>
          </p:nvSpPr>
          <p:spPr>
            <a:xfrm rot="10800000">
              <a:off x="6875363" y="236259"/>
              <a:ext cx="254233" cy="508270"/>
            </a:xfrm>
            <a:custGeom>
              <a:avLst/>
              <a:gdLst/>
              <a:ahLst/>
              <a:cxnLst/>
              <a:rect l="l" t="t" r="r" b="b"/>
              <a:pathLst>
                <a:path w="6460" h="12915" extrusionOk="0">
                  <a:moveTo>
                    <a:pt x="3869" y="5993"/>
                  </a:moveTo>
                  <a:cubicBezTo>
                    <a:pt x="3866" y="5997"/>
                    <a:pt x="3864" y="6002"/>
                    <a:pt x="3862" y="6006"/>
                  </a:cubicBezTo>
                  <a:lnTo>
                    <a:pt x="3862" y="6006"/>
                  </a:lnTo>
                  <a:cubicBezTo>
                    <a:pt x="3864" y="6002"/>
                    <a:pt x="3867" y="5998"/>
                    <a:pt x="3869" y="5993"/>
                  </a:cubicBezTo>
                  <a:close/>
                  <a:moveTo>
                    <a:pt x="3862" y="6006"/>
                  </a:moveTo>
                  <a:lnTo>
                    <a:pt x="3862" y="6006"/>
                  </a:lnTo>
                  <a:cubicBezTo>
                    <a:pt x="3860" y="6010"/>
                    <a:pt x="3859" y="6013"/>
                    <a:pt x="3857" y="6016"/>
                  </a:cubicBezTo>
                  <a:lnTo>
                    <a:pt x="3857" y="6016"/>
                  </a:lnTo>
                  <a:cubicBezTo>
                    <a:pt x="3859" y="6013"/>
                    <a:pt x="3860" y="6009"/>
                    <a:pt x="3862" y="6006"/>
                  </a:cubicBezTo>
                  <a:close/>
                  <a:moveTo>
                    <a:pt x="3708" y="1"/>
                  </a:moveTo>
                  <a:cubicBezTo>
                    <a:pt x="3606" y="4"/>
                    <a:pt x="3499" y="29"/>
                    <a:pt x="3432" y="50"/>
                  </a:cubicBezTo>
                  <a:cubicBezTo>
                    <a:pt x="3334" y="74"/>
                    <a:pt x="3239" y="107"/>
                    <a:pt x="3146" y="140"/>
                  </a:cubicBezTo>
                  <a:lnTo>
                    <a:pt x="3043" y="176"/>
                  </a:lnTo>
                  <a:cubicBezTo>
                    <a:pt x="2834" y="248"/>
                    <a:pt x="2666" y="297"/>
                    <a:pt x="2521" y="328"/>
                  </a:cubicBezTo>
                  <a:cubicBezTo>
                    <a:pt x="2369" y="364"/>
                    <a:pt x="2198" y="390"/>
                    <a:pt x="1977" y="410"/>
                  </a:cubicBezTo>
                  <a:cubicBezTo>
                    <a:pt x="1723" y="432"/>
                    <a:pt x="1463" y="439"/>
                    <a:pt x="1211" y="446"/>
                  </a:cubicBezTo>
                  <a:lnTo>
                    <a:pt x="1180" y="449"/>
                  </a:lnTo>
                  <a:lnTo>
                    <a:pt x="1180" y="447"/>
                  </a:lnTo>
                  <a:cubicBezTo>
                    <a:pt x="868" y="455"/>
                    <a:pt x="515" y="463"/>
                    <a:pt x="179" y="505"/>
                  </a:cubicBezTo>
                  <a:cubicBezTo>
                    <a:pt x="120" y="512"/>
                    <a:pt x="58" y="521"/>
                    <a:pt x="1" y="532"/>
                  </a:cubicBezTo>
                  <a:cubicBezTo>
                    <a:pt x="440" y="614"/>
                    <a:pt x="885" y="656"/>
                    <a:pt x="1329" y="712"/>
                  </a:cubicBezTo>
                  <a:cubicBezTo>
                    <a:pt x="1819" y="771"/>
                    <a:pt x="2312" y="840"/>
                    <a:pt x="2788" y="972"/>
                  </a:cubicBezTo>
                  <a:cubicBezTo>
                    <a:pt x="3002" y="1031"/>
                    <a:pt x="3215" y="1101"/>
                    <a:pt x="3416" y="1194"/>
                  </a:cubicBezTo>
                  <a:cubicBezTo>
                    <a:pt x="3607" y="1285"/>
                    <a:pt x="3794" y="1387"/>
                    <a:pt x="3959" y="1519"/>
                  </a:cubicBezTo>
                  <a:cubicBezTo>
                    <a:pt x="4044" y="1588"/>
                    <a:pt x="4127" y="1660"/>
                    <a:pt x="4199" y="1740"/>
                  </a:cubicBezTo>
                  <a:cubicBezTo>
                    <a:pt x="4266" y="1816"/>
                    <a:pt x="4328" y="1895"/>
                    <a:pt x="4381" y="1981"/>
                  </a:cubicBezTo>
                  <a:cubicBezTo>
                    <a:pt x="4440" y="2072"/>
                    <a:pt x="4493" y="2168"/>
                    <a:pt x="4534" y="2269"/>
                  </a:cubicBezTo>
                  <a:cubicBezTo>
                    <a:pt x="4595" y="2421"/>
                    <a:pt x="4648" y="2575"/>
                    <a:pt x="4687" y="2733"/>
                  </a:cubicBezTo>
                  <a:cubicBezTo>
                    <a:pt x="4760" y="3033"/>
                    <a:pt x="4795" y="3347"/>
                    <a:pt x="4769" y="3656"/>
                  </a:cubicBezTo>
                  <a:cubicBezTo>
                    <a:pt x="4746" y="3938"/>
                    <a:pt x="4684" y="4216"/>
                    <a:pt x="4591" y="4482"/>
                  </a:cubicBezTo>
                  <a:cubicBezTo>
                    <a:pt x="4400" y="5021"/>
                    <a:pt x="4107" y="5512"/>
                    <a:pt x="3856" y="6020"/>
                  </a:cubicBezTo>
                  <a:cubicBezTo>
                    <a:pt x="3856" y="6019"/>
                    <a:pt x="3857" y="6017"/>
                    <a:pt x="3857" y="6016"/>
                  </a:cubicBezTo>
                  <a:lnTo>
                    <a:pt x="3857" y="6016"/>
                  </a:lnTo>
                  <a:cubicBezTo>
                    <a:pt x="3762" y="6209"/>
                    <a:pt x="3673" y="6406"/>
                    <a:pt x="3599" y="6606"/>
                  </a:cubicBezTo>
                  <a:cubicBezTo>
                    <a:pt x="3524" y="6810"/>
                    <a:pt x="3461" y="7018"/>
                    <a:pt x="3418" y="7232"/>
                  </a:cubicBezTo>
                  <a:lnTo>
                    <a:pt x="3418" y="7231"/>
                  </a:lnTo>
                  <a:cubicBezTo>
                    <a:pt x="3389" y="7383"/>
                    <a:pt x="3369" y="7540"/>
                    <a:pt x="3362" y="7695"/>
                  </a:cubicBezTo>
                  <a:cubicBezTo>
                    <a:pt x="3354" y="7853"/>
                    <a:pt x="3349" y="8010"/>
                    <a:pt x="3344" y="8166"/>
                  </a:cubicBezTo>
                  <a:cubicBezTo>
                    <a:pt x="3331" y="8491"/>
                    <a:pt x="3320" y="8815"/>
                    <a:pt x="3301" y="9138"/>
                  </a:cubicBezTo>
                  <a:cubicBezTo>
                    <a:pt x="3262" y="9746"/>
                    <a:pt x="3202" y="10355"/>
                    <a:pt x="3053" y="10945"/>
                  </a:cubicBezTo>
                  <a:cubicBezTo>
                    <a:pt x="2908" y="11514"/>
                    <a:pt x="2679" y="12073"/>
                    <a:pt x="2322" y="12542"/>
                  </a:cubicBezTo>
                  <a:cubicBezTo>
                    <a:pt x="2224" y="12672"/>
                    <a:pt x="2118" y="12798"/>
                    <a:pt x="2004" y="12914"/>
                  </a:cubicBezTo>
                  <a:cubicBezTo>
                    <a:pt x="2027" y="12902"/>
                    <a:pt x="2052" y="12890"/>
                    <a:pt x="2072" y="12876"/>
                  </a:cubicBezTo>
                  <a:cubicBezTo>
                    <a:pt x="2323" y="12732"/>
                    <a:pt x="2570" y="12560"/>
                    <a:pt x="2801" y="12362"/>
                  </a:cubicBezTo>
                  <a:cubicBezTo>
                    <a:pt x="3004" y="12189"/>
                    <a:pt x="3193" y="11997"/>
                    <a:pt x="3390" y="11755"/>
                  </a:cubicBezTo>
                  <a:cubicBezTo>
                    <a:pt x="3952" y="11080"/>
                    <a:pt x="4315" y="10262"/>
                    <a:pt x="4623" y="9480"/>
                  </a:cubicBezTo>
                  <a:cubicBezTo>
                    <a:pt x="4735" y="9192"/>
                    <a:pt x="4842" y="8899"/>
                    <a:pt x="4950" y="8606"/>
                  </a:cubicBezTo>
                  <a:lnTo>
                    <a:pt x="5105" y="8188"/>
                  </a:lnTo>
                  <a:cubicBezTo>
                    <a:pt x="5262" y="7767"/>
                    <a:pt x="5456" y="7243"/>
                    <a:pt x="5687" y="6760"/>
                  </a:cubicBezTo>
                  <a:cubicBezTo>
                    <a:pt x="5737" y="6659"/>
                    <a:pt x="5796" y="6543"/>
                    <a:pt x="5855" y="6424"/>
                  </a:cubicBezTo>
                  <a:cubicBezTo>
                    <a:pt x="5954" y="6229"/>
                    <a:pt x="6053" y="6033"/>
                    <a:pt x="6144" y="5832"/>
                  </a:cubicBezTo>
                  <a:cubicBezTo>
                    <a:pt x="6297" y="5495"/>
                    <a:pt x="6394" y="5153"/>
                    <a:pt x="6428" y="4821"/>
                  </a:cubicBezTo>
                  <a:cubicBezTo>
                    <a:pt x="6460" y="4496"/>
                    <a:pt x="6415" y="4146"/>
                    <a:pt x="6292" y="3755"/>
                  </a:cubicBezTo>
                  <a:cubicBezTo>
                    <a:pt x="6185" y="3418"/>
                    <a:pt x="6043" y="3096"/>
                    <a:pt x="5933" y="2852"/>
                  </a:cubicBezTo>
                  <a:cubicBezTo>
                    <a:pt x="5799" y="2560"/>
                    <a:pt x="5641" y="2250"/>
                    <a:pt x="5446" y="1902"/>
                  </a:cubicBezTo>
                  <a:cubicBezTo>
                    <a:pt x="5268" y="1584"/>
                    <a:pt x="5098" y="1301"/>
                    <a:pt x="4918" y="1038"/>
                  </a:cubicBezTo>
                  <a:cubicBezTo>
                    <a:pt x="4755" y="791"/>
                    <a:pt x="4569" y="531"/>
                    <a:pt x="4348" y="308"/>
                  </a:cubicBezTo>
                  <a:cubicBezTo>
                    <a:pt x="4154" y="114"/>
                    <a:pt x="3958" y="15"/>
                    <a:pt x="3748" y="2"/>
                  </a:cubicBezTo>
                  <a:cubicBezTo>
                    <a:pt x="3735" y="1"/>
                    <a:pt x="3721" y="1"/>
                    <a:pt x="3708" y="1"/>
                  </a:cubicBezTo>
                  <a:close/>
                </a:path>
              </a:pathLst>
            </a:custGeom>
            <a:solidFill>
              <a:srgbClr val="000000">
                <a:alpha val="18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8" name="Google Shape;808;p4"/>
            <p:cNvSpPr/>
            <p:nvPr/>
          </p:nvSpPr>
          <p:spPr>
            <a:xfrm rot="10800000">
              <a:off x="7129478" y="723513"/>
              <a:ext cx="236" cy="79"/>
            </a:xfrm>
            <a:custGeom>
              <a:avLst/>
              <a:gdLst/>
              <a:ahLst/>
              <a:cxnLst/>
              <a:rect l="l" t="t" r="r" b="b"/>
              <a:pathLst>
                <a:path w="6" h="2" extrusionOk="0">
                  <a:moveTo>
                    <a:pt x="1" y="0"/>
                  </a:moveTo>
                  <a:cubicBezTo>
                    <a:pt x="4" y="0"/>
                    <a:pt x="4" y="2"/>
                    <a:pt x="5" y="2"/>
                  </a:cubicBezTo>
                  <a:cubicBezTo>
                    <a:pt x="4" y="0"/>
                    <a:pt x="2" y="0"/>
                    <a:pt x="1" y="0"/>
                  </a:cubicBezTo>
                  <a:close/>
                </a:path>
              </a:pathLst>
            </a:custGeom>
            <a:solidFill>
              <a:srgbClr val="F09C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9" name="Google Shape;809;p4"/>
            <p:cNvSpPr/>
            <p:nvPr/>
          </p:nvSpPr>
          <p:spPr>
            <a:xfrm rot="10800000">
              <a:off x="8031135" y="386044"/>
              <a:ext cx="100709" cy="332747"/>
            </a:xfrm>
            <a:custGeom>
              <a:avLst/>
              <a:gdLst/>
              <a:ahLst/>
              <a:cxnLst/>
              <a:rect l="l" t="t" r="r" b="b"/>
              <a:pathLst>
                <a:path w="2559" h="8455" extrusionOk="0">
                  <a:moveTo>
                    <a:pt x="624" y="1406"/>
                  </a:moveTo>
                  <a:cubicBezTo>
                    <a:pt x="624" y="1407"/>
                    <a:pt x="624" y="1407"/>
                    <a:pt x="625" y="1408"/>
                  </a:cubicBezTo>
                  <a:lnTo>
                    <a:pt x="625" y="1408"/>
                  </a:lnTo>
                  <a:cubicBezTo>
                    <a:pt x="625" y="1407"/>
                    <a:pt x="624" y="1407"/>
                    <a:pt x="624" y="1406"/>
                  </a:cubicBezTo>
                  <a:close/>
                  <a:moveTo>
                    <a:pt x="625" y="1408"/>
                  </a:moveTo>
                  <a:cubicBezTo>
                    <a:pt x="625" y="1408"/>
                    <a:pt x="625" y="1409"/>
                    <a:pt x="625" y="1409"/>
                  </a:cubicBezTo>
                  <a:cubicBezTo>
                    <a:pt x="625" y="1409"/>
                    <a:pt x="625" y="1408"/>
                    <a:pt x="625" y="1408"/>
                  </a:cubicBezTo>
                  <a:close/>
                  <a:moveTo>
                    <a:pt x="91" y="1"/>
                  </a:moveTo>
                  <a:cubicBezTo>
                    <a:pt x="81" y="1"/>
                    <a:pt x="69" y="4"/>
                    <a:pt x="59" y="10"/>
                  </a:cubicBezTo>
                  <a:cubicBezTo>
                    <a:pt x="14" y="38"/>
                    <a:pt x="1" y="95"/>
                    <a:pt x="24" y="142"/>
                  </a:cubicBezTo>
                  <a:cubicBezTo>
                    <a:pt x="244" y="554"/>
                    <a:pt x="443" y="976"/>
                    <a:pt x="624" y="1406"/>
                  </a:cubicBezTo>
                  <a:lnTo>
                    <a:pt x="624" y="1406"/>
                  </a:lnTo>
                  <a:cubicBezTo>
                    <a:pt x="624" y="1406"/>
                    <a:pt x="624" y="1405"/>
                    <a:pt x="624" y="1405"/>
                  </a:cubicBezTo>
                  <a:lnTo>
                    <a:pt x="624" y="1405"/>
                  </a:lnTo>
                  <a:cubicBezTo>
                    <a:pt x="966" y="2221"/>
                    <a:pt x="1234" y="3065"/>
                    <a:pt x="1453" y="3918"/>
                  </a:cubicBezTo>
                  <a:cubicBezTo>
                    <a:pt x="1507" y="4131"/>
                    <a:pt x="1560" y="4341"/>
                    <a:pt x="1608" y="4555"/>
                  </a:cubicBezTo>
                  <a:cubicBezTo>
                    <a:pt x="1655" y="4766"/>
                    <a:pt x="1698" y="4980"/>
                    <a:pt x="1740" y="5195"/>
                  </a:cubicBezTo>
                  <a:cubicBezTo>
                    <a:pt x="1826" y="5638"/>
                    <a:pt x="1898" y="6082"/>
                    <a:pt x="1960" y="6528"/>
                  </a:cubicBezTo>
                  <a:cubicBezTo>
                    <a:pt x="2034" y="7094"/>
                    <a:pt x="2083" y="7663"/>
                    <a:pt x="2113" y="8233"/>
                  </a:cubicBezTo>
                  <a:cubicBezTo>
                    <a:pt x="2118" y="8293"/>
                    <a:pt x="2135" y="8347"/>
                    <a:pt x="2178" y="8390"/>
                  </a:cubicBezTo>
                  <a:cubicBezTo>
                    <a:pt x="2220" y="8431"/>
                    <a:pt x="2277" y="8454"/>
                    <a:pt x="2335" y="8454"/>
                  </a:cubicBezTo>
                  <a:cubicBezTo>
                    <a:pt x="2452" y="8454"/>
                    <a:pt x="2559" y="8354"/>
                    <a:pt x="2556" y="8233"/>
                  </a:cubicBezTo>
                  <a:cubicBezTo>
                    <a:pt x="2534" y="7525"/>
                    <a:pt x="2455" y="6817"/>
                    <a:pt x="2340" y="6119"/>
                  </a:cubicBezTo>
                  <a:cubicBezTo>
                    <a:pt x="2225" y="5409"/>
                    <a:pt x="2049" y="4713"/>
                    <a:pt x="1848" y="4023"/>
                  </a:cubicBezTo>
                  <a:cubicBezTo>
                    <a:pt x="1749" y="3684"/>
                    <a:pt x="1632" y="3353"/>
                    <a:pt x="1514" y="3022"/>
                  </a:cubicBezTo>
                  <a:cubicBezTo>
                    <a:pt x="1388" y="2675"/>
                    <a:pt x="1252" y="2333"/>
                    <a:pt x="1109" y="1992"/>
                  </a:cubicBezTo>
                  <a:cubicBezTo>
                    <a:pt x="834" y="1332"/>
                    <a:pt x="525" y="683"/>
                    <a:pt x="187" y="51"/>
                  </a:cubicBezTo>
                  <a:cubicBezTo>
                    <a:pt x="172" y="20"/>
                    <a:pt x="137" y="3"/>
                    <a:pt x="104" y="3"/>
                  </a:cubicBezTo>
                  <a:cubicBezTo>
                    <a:pt x="100" y="1"/>
                    <a:pt x="96" y="1"/>
                    <a:pt x="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0" name="Google Shape;810;p4"/>
            <p:cNvSpPr/>
            <p:nvPr/>
          </p:nvSpPr>
          <p:spPr>
            <a:xfrm rot="10800000">
              <a:off x="8030505" y="410640"/>
              <a:ext cx="60449" cy="300712"/>
            </a:xfrm>
            <a:custGeom>
              <a:avLst/>
              <a:gdLst/>
              <a:ahLst/>
              <a:cxnLst/>
              <a:rect l="l" t="t" r="r" b="b"/>
              <a:pathLst>
                <a:path w="1536" h="7641" extrusionOk="0">
                  <a:moveTo>
                    <a:pt x="1033" y="4037"/>
                  </a:moveTo>
                  <a:cubicBezTo>
                    <a:pt x="1033" y="4043"/>
                    <a:pt x="1035" y="4049"/>
                    <a:pt x="1036" y="4058"/>
                  </a:cubicBezTo>
                  <a:lnTo>
                    <a:pt x="1036" y="4058"/>
                  </a:lnTo>
                  <a:cubicBezTo>
                    <a:pt x="1036" y="4051"/>
                    <a:pt x="1035" y="4043"/>
                    <a:pt x="1033" y="4037"/>
                  </a:cubicBezTo>
                  <a:close/>
                  <a:moveTo>
                    <a:pt x="1036" y="4058"/>
                  </a:moveTo>
                  <a:cubicBezTo>
                    <a:pt x="1037" y="4059"/>
                    <a:pt x="1037" y="4060"/>
                    <a:pt x="1037" y="4061"/>
                  </a:cubicBezTo>
                  <a:cubicBezTo>
                    <a:pt x="1037" y="4060"/>
                    <a:pt x="1037" y="4059"/>
                    <a:pt x="1036" y="4058"/>
                  </a:cubicBezTo>
                  <a:close/>
                  <a:moveTo>
                    <a:pt x="112" y="1"/>
                  </a:moveTo>
                  <a:cubicBezTo>
                    <a:pt x="102" y="1"/>
                    <a:pt x="92" y="4"/>
                    <a:pt x="83" y="5"/>
                  </a:cubicBezTo>
                  <a:cubicBezTo>
                    <a:pt x="59" y="12"/>
                    <a:pt x="35" y="28"/>
                    <a:pt x="23" y="51"/>
                  </a:cubicBezTo>
                  <a:cubicBezTo>
                    <a:pt x="10" y="73"/>
                    <a:pt x="0" y="107"/>
                    <a:pt x="12" y="133"/>
                  </a:cubicBezTo>
                  <a:cubicBezTo>
                    <a:pt x="269" y="753"/>
                    <a:pt x="478" y="1393"/>
                    <a:pt x="646" y="2043"/>
                  </a:cubicBezTo>
                  <a:cubicBezTo>
                    <a:pt x="820" y="2708"/>
                    <a:pt x="945" y="3388"/>
                    <a:pt x="1038" y="4070"/>
                  </a:cubicBezTo>
                  <a:lnTo>
                    <a:pt x="1038" y="4066"/>
                  </a:lnTo>
                  <a:cubicBezTo>
                    <a:pt x="1110" y="4619"/>
                    <a:pt x="1162" y="5176"/>
                    <a:pt x="1192" y="5735"/>
                  </a:cubicBezTo>
                  <a:cubicBezTo>
                    <a:pt x="1225" y="6318"/>
                    <a:pt x="1234" y="6902"/>
                    <a:pt x="1232" y="7488"/>
                  </a:cubicBezTo>
                  <a:cubicBezTo>
                    <a:pt x="1231" y="7570"/>
                    <a:pt x="1300" y="7641"/>
                    <a:pt x="1383" y="7641"/>
                  </a:cubicBezTo>
                  <a:cubicBezTo>
                    <a:pt x="1467" y="7641"/>
                    <a:pt x="1535" y="7570"/>
                    <a:pt x="1535" y="7488"/>
                  </a:cubicBezTo>
                  <a:cubicBezTo>
                    <a:pt x="1533" y="6219"/>
                    <a:pt x="1442" y="4949"/>
                    <a:pt x="1238" y="3696"/>
                  </a:cubicBezTo>
                  <a:cubicBezTo>
                    <a:pt x="1135" y="3070"/>
                    <a:pt x="1000" y="2447"/>
                    <a:pt x="826" y="1832"/>
                  </a:cubicBezTo>
                  <a:cubicBezTo>
                    <a:pt x="658" y="1226"/>
                    <a:pt x="448" y="631"/>
                    <a:pt x="204" y="51"/>
                  </a:cubicBezTo>
                  <a:cubicBezTo>
                    <a:pt x="190" y="18"/>
                    <a:pt x="148" y="1"/>
                    <a:pt x="1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1" name="Google Shape;811;p4"/>
            <p:cNvSpPr/>
            <p:nvPr/>
          </p:nvSpPr>
          <p:spPr>
            <a:xfrm rot="10800000">
              <a:off x="8002799" y="373568"/>
              <a:ext cx="151595" cy="284458"/>
            </a:xfrm>
            <a:custGeom>
              <a:avLst/>
              <a:gdLst/>
              <a:ahLst/>
              <a:cxnLst/>
              <a:rect l="l" t="t" r="r" b="b"/>
              <a:pathLst>
                <a:path w="3852" h="7228" extrusionOk="0">
                  <a:moveTo>
                    <a:pt x="2001" y="3414"/>
                  </a:moveTo>
                  <a:cubicBezTo>
                    <a:pt x="2003" y="3418"/>
                    <a:pt x="2004" y="3421"/>
                    <a:pt x="2006" y="3425"/>
                  </a:cubicBezTo>
                  <a:lnTo>
                    <a:pt x="2006" y="3425"/>
                  </a:lnTo>
                  <a:cubicBezTo>
                    <a:pt x="2004" y="3421"/>
                    <a:pt x="2003" y="3418"/>
                    <a:pt x="2001" y="3414"/>
                  </a:cubicBezTo>
                  <a:close/>
                  <a:moveTo>
                    <a:pt x="2006" y="3425"/>
                  </a:moveTo>
                  <a:cubicBezTo>
                    <a:pt x="2011" y="3438"/>
                    <a:pt x="2016" y="3452"/>
                    <a:pt x="2022" y="3464"/>
                  </a:cubicBezTo>
                  <a:lnTo>
                    <a:pt x="2022" y="3464"/>
                  </a:lnTo>
                  <a:cubicBezTo>
                    <a:pt x="2017" y="3451"/>
                    <a:pt x="2011" y="3438"/>
                    <a:pt x="2006" y="3425"/>
                  </a:cubicBezTo>
                  <a:close/>
                  <a:moveTo>
                    <a:pt x="223" y="0"/>
                  </a:moveTo>
                  <a:cubicBezTo>
                    <a:pt x="170" y="0"/>
                    <a:pt x="117" y="20"/>
                    <a:pt x="80" y="59"/>
                  </a:cubicBezTo>
                  <a:cubicBezTo>
                    <a:pt x="1" y="138"/>
                    <a:pt x="6" y="262"/>
                    <a:pt x="80" y="341"/>
                  </a:cubicBezTo>
                  <a:cubicBezTo>
                    <a:pt x="265" y="539"/>
                    <a:pt x="440" y="747"/>
                    <a:pt x="607" y="961"/>
                  </a:cubicBezTo>
                  <a:cubicBezTo>
                    <a:pt x="1193" y="1730"/>
                    <a:pt x="1651" y="2584"/>
                    <a:pt x="2026" y="3472"/>
                  </a:cubicBezTo>
                  <a:cubicBezTo>
                    <a:pt x="2024" y="3469"/>
                    <a:pt x="2023" y="3467"/>
                    <a:pt x="2022" y="3464"/>
                  </a:cubicBezTo>
                  <a:lnTo>
                    <a:pt x="2022" y="3464"/>
                  </a:lnTo>
                  <a:cubicBezTo>
                    <a:pt x="2253" y="4021"/>
                    <a:pt x="2456" y="4592"/>
                    <a:pt x="2645" y="5165"/>
                  </a:cubicBezTo>
                  <a:cubicBezTo>
                    <a:pt x="2846" y="5777"/>
                    <a:pt x="3022" y="6398"/>
                    <a:pt x="3224" y="7008"/>
                  </a:cubicBezTo>
                  <a:cubicBezTo>
                    <a:pt x="3266" y="7136"/>
                    <a:pt x="3379" y="7227"/>
                    <a:pt x="3511" y="7227"/>
                  </a:cubicBezTo>
                  <a:cubicBezTo>
                    <a:pt x="3537" y="7227"/>
                    <a:pt x="3564" y="7224"/>
                    <a:pt x="3591" y="7216"/>
                  </a:cubicBezTo>
                  <a:cubicBezTo>
                    <a:pt x="3744" y="7175"/>
                    <a:pt x="3851" y="7004"/>
                    <a:pt x="3800" y="6847"/>
                  </a:cubicBezTo>
                  <a:cubicBezTo>
                    <a:pt x="3607" y="6250"/>
                    <a:pt x="3399" y="5655"/>
                    <a:pt x="3186" y="5065"/>
                  </a:cubicBezTo>
                  <a:cubicBezTo>
                    <a:pt x="2965" y="4459"/>
                    <a:pt x="2729" y="3857"/>
                    <a:pt x="2465" y="3268"/>
                  </a:cubicBezTo>
                  <a:cubicBezTo>
                    <a:pt x="2204" y="2689"/>
                    <a:pt x="1906" y="2126"/>
                    <a:pt x="1565" y="1590"/>
                  </a:cubicBezTo>
                  <a:cubicBezTo>
                    <a:pt x="1214" y="1043"/>
                    <a:pt x="812" y="526"/>
                    <a:pt x="362" y="58"/>
                  </a:cubicBezTo>
                  <a:cubicBezTo>
                    <a:pt x="325" y="18"/>
                    <a:pt x="275" y="0"/>
                    <a:pt x="2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2" name="Google Shape;812;p4"/>
            <p:cNvSpPr/>
            <p:nvPr/>
          </p:nvSpPr>
          <p:spPr>
            <a:xfrm rot="10800000">
              <a:off x="8014291" y="363257"/>
              <a:ext cx="57419" cy="419603"/>
            </a:xfrm>
            <a:custGeom>
              <a:avLst/>
              <a:gdLst/>
              <a:ahLst/>
              <a:cxnLst/>
              <a:rect l="l" t="t" r="r" b="b"/>
              <a:pathLst>
                <a:path w="1459" h="10662" extrusionOk="0">
                  <a:moveTo>
                    <a:pt x="445" y="2519"/>
                  </a:moveTo>
                  <a:cubicBezTo>
                    <a:pt x="445" y="2520"/>
                    <a:pt x="445" y="2522"/>
                    <a:pt x="445" y="2523"/>
                  </a:cubicBezTo>
                  <a:lnTo>
                    <a:pt x="445" y="2523"/>
                  </a:lnTo>
                  <a:lnTo>
                    <a:pt x="445" y="2519"/>
                  </a:lnTo>
                  <a:close/>
                  <a:moveTo>
                    <a:pt x="448" y="2546"/>
                  </a:moveTo>
                  <a:cubicBezTo>
                    <a:pt x="449" y="2551"/>
                    <a:pt x="450" y="2557"/>
                    <a:pt x="450" y="2562"/>
                  </a:cubicBezTo>
                  <a:lnTo>
                    <a:pt x="448" y="2546"/>
                  </a:lnTo>
                  <a:close/>
                  <a:moveTo>
                    <a:pt x="185" y="1"/>
                  </a:moveTo>
                  <a:cubicBezTo>
                    <a:pt x="169" y="4"/>
                    <a:pt x="155" y="5"/>
                    <a:pt x="140" y="8"/>
                  </a:cubicBezTo>
                  <a:cubicBezTo>
                    <a:pt x="48" y="34"/>
                    <a:pt x="1" y="127"/>
                    <a:pt x="21" y="216"/>
                  </a:cubicBezTo>
                  <a:cubicBezTo>
                    <a:pt x="200" y="982"/>
                    <a:pt x="336" y="1753"/>
                    <a:pt x="447" y="2528"/>
                  </a:cubicBezTo>
                  <a:lnTo>
                    <a:pt x="447" y="2528"/>
                  </a:lnTo>
                  <a:cubicBezTo>
                    <a:pt x="446" y="2527"/>
                    <a:pt x="446" y="2525"/>
                    <a:pt x="445" y="2523"/>
                  </a:cubicBezTo>
                  <a:lnTo>
                    <a:pt x="445" y="2523"/>
                  </a:lnTo>
                  <a:lnTo>
                    <a:pt x="448" y="2546"/>
                  </a:lnTo>
                  <a:lnTo>
                    <a:pt x="448" y="2546"/>
                  </a:lnTo>
                  <a:cubicBezTo>
                    <a:pt x="448" y="2541"/>
                    <a:pt x="448" y="2537"/>
                    <a:pt x="448" y="2533"/>
                  </a:cubicBezTo>
                  <a:lnTo>
                    <a:pt x="448" y="2533"/>
                  </a:lnTo>
                  <a:cubicBezTo>
                    <a:pt x="449" y="2546"/>
                    <a:pt x="450" y="2558"/>
                    <a:pt x="452" y="2569"/>
                  </a:cubicBezTo>
                  <a:lnTo>
                    <a:pt x="452" y="2569"/>
                  </a:lnTo>
                  <a:cubicBezTo>
                    <a:pt x="452" y="2566"/>
                    <a:pt x="450" y="2564"/>
                    <a:pt x="450" y="2562"/>
                  </a:cubicBezTo>
                  <a:lnTo>
                    <a:pt x="450" y="2562"/>
                  </a:lnTo>
                  <a:cubicBezTo>
                    <a:pt x="450" y="2568"/>
                    <a:pt x="452" y="2570"/>
                    <a:pt x="452" y="2576"/>
                  </a:cubicBezTo>
                  <a:lnTo>
                    <a:pt x="452" y="2572"/>
                  </a:lnTo>
                  <a:cubicBezTo>
                    <a:pt x="534" y="3182"/>
                    <a:pt x="607" y="3796"/>
                    <a:pt x="666" y="4409"/>
                  </a:cubicBezTo>
                  <a:cubicBezTo>
                    <a:pt x="729" y="5054"/>
                    <a:pt x="771" y="5700"/>
                    <a:pt x="795" y="6346"/>
                  </a:cubicBezTo>
                  <a:cubicBezTo>
                    <a:pt x="821" y="7001"/>
                    <a:pt x="830" y="7659"/>
                    <a:pt x="828" y="8316"/>
                  </a:cubicBezTo>
                  <a:cubicBezTo>
                    <a:pt x="825" y="8995"/>
                    <a:pt x="807" y="9673"/>
                    <a:pt x="801" y="10352"/>
                  </a:cubicBezTo>
                  <a:cubicBezTo>
                    <a:pt x="799" y="10520"/>
                    <a:pt x="943" y="10661"/>
                    <a:pt x="1110" y="10661"/>
                  </a:cubicBezTo>
                  <a:cubicBezTo>
                    <a:pt x="1283" y="10661"/>
                    <a:pt x="1410" y="10520"/>
                    <a:pt x="1418" y="10352"/>
                  </a:cubicBezTo>
                  <a:cubicBezTo>
                    <a:pt x="1459" y="9483"/>
                    <a:pt x="1446" y="8609"/>
                    <a:pt x="1418" y="7740"/>
                  </a:cubicBezTo>
                  <a:cubicBezTo>
                    <a:pt x="1391" y="6899"/>
                    <a:pt x="1338" y="6059"/>
                    <a:pt x="1259" y="5222"/>
                  </a:cubicBezTo>
                  <a:cubicBezTo>
                    <a:pt x="1179" y="4382"/>
                    <a:pt x="1072" y="3546"/>
                    <a:pt x="920" y="2716"/>
                  </a:cubicBezTo>
                  <a:cubicBezTo>
                    <a:pt x="759" y="1847"/>
                    <a:pt x="561" y="985"/>
                    <a:pt x="350" y="126"/>
                  </a:cubicBezTo>
                  <a:cubicBezTo>
                    <a:pt x="333" y="51"/>
                    <a:pt x="261" y="1"/>
                    <a:pt x="1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3" name="Google Shape;813;p4"/>
            <p:cNvSpPr/>
            <p:nvPr/>
          </p:nvSpPr>
          <p:spPr>
            <a:xfrm rot="10800000">
              <a:off x="8031803" y="420558"/>
              <a:ext cx="162221" cy="242506"/>
            </a:xfrm>
            <a:custGeom>
              <a:avLst/>
              <a:gdLst/>
              <a:ahLst/>
              <a:cxnLst/>
              <a:rect l="l" t="t" r="r" b="b"/>
              <a:pathLst>
                <a:path w="4122" h="6162" extrusionOk="0">
                  <a:moveTo>
                    <a:pt x="1107" y="1409"/>
                  </a:moveTo>
                  <a:cubicBezTo>
                    <a:pt x="1110" y="1414"/>
                    <a:pt x="1114" y="1420"/>
                    <a:pt x="1120" y="1426"/>
                  </a:cubicBezTo>
                  <a:lnTo>
                    <a:pt x="1120" y="1426"/>
                  </a:lnTo>
                  <a:cubicBezTo>
                    <a:pt x="1115" y="1421"/>
                    <a:pt x="1111" y="1415"/>
                    <a:pt x="1107" y="1409"/>
                  </a:cubicBezTo>
                  <a:close/>
                  <a:moveTo>
                    <a:pt x="112" y="0"/>
                  </a:moveTo>
                  <a:cubicBezTo>
                    <a:pt x="85" y="0"/>
                    <a:pt x="60" y="10"/>
                    <a:pt x="42" y="29"/>
                  </a:cubicBezTo>
                  <a:cubicBezTo>
                    <a:pt x="1" y="71"/>
                    <a:pt x="1" y="137"/>
                    <a:pt x="42" y="179"/>
                  </a:cubicBezTo>
                  <a:cubicBezTo>
                    <a:pt x="426" y="575"/>
                    <a:pt x="786" y="996"/>
                    <a:pt x="1124" y="1431"/>
                  </a:cubicBezTo>
                  <a:cubicBezTo>
                    <a:pt x="1122" y="1430"/>
                    <a:pt x="1121" y="1428"/>
                    <a:pt x="1120" y="1426"/>
                  </a:cubicBezTo>
                  <a:lnTo>
                    <a:pt x="1120" y="1426"/>
                  </a:lnTo>
                  <a:cubicBezTo>
                    <a:pt x="1656" y="2128"/>
                    <a:pt x="2131" y="2871"/>
                    <a:pt x="2564" y="3637"/>
                  </a:cubicBezTo>
                  <a:cubicBezTo>
                    <a:pt x="3015" y="4437"/>
                    <a:pt x="3418" y="5263"/>
                    <a:pt x="3821" y="6085"/>
                  </a:cubicBezTo>
                  <a:cubicBezTo>
                    <a:pt x="3846" y="6136"/>
                    <a:pt x="3900" y="6162"/>
                    <a:pt x="3955" y="6162"/>
                  </a:cubicBezTo>
                  <a:cubicBezTo>
                    <a:pt x="3984" y="6162"/>
                    <a:pt x="4012" y="6155"/>
                    <a:pt x="4037" y="6141"/>
                  </a:cubicBezTo>
                  <a:cubicBezTo>
                    <a:pt x="4071" y="6119"/>
                    <a:pt x="4097" y="6085"/>
                    <a:pt x="4108" y="6047"/>
                  </a:cubicBezTo>
                  <a:cubicBezTo>
                    <a:pt x="4121" y="6004"/>
                    <a:pt x="4111" y="5964"/>
                    <a:pt x="4093" y="5927"/>
                  </a:cubicBezTo>
                  <a:cubicBezTo>
                    <a:pt x="3568" y="4864"/>
                    <a:pt x="3004" y="3820"/>
                    <a:pt x="2369" y="2817"/>
                  </a:cubicBezTo>
                  <a:cubicBezTo>
                    <a:pt x="1737" y="1819"/>
                    <a:pt x="1016" y="877"/>
                    <a:pt x="190" y="31"/>
                  </a:cubicBezTo>
                  <a:cubicBezTo>
                    <a:pt x="172" y="9"/>
                    <a:pt x="144" y="0"/>
                    <a:pt x="117" y="0"/>
                  </a:cubicBezTo>
                  <a:cubicBezTo>
                    <a:pt x="115" y="0"/>
                    <a:pt x="113" y="0"/>
                    <a:pt x="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4" name="Google Shape;814;p4"/>
            <p:cNvSpPr/>
            <p:nvPr/>
          </p:nvSpPr>
          <p:spPr>
            <a:xfrm rot="10800000">
              <a:off x="7000394" y="343894"/>
              <a:ext cx="88313" cy="254430"/>
            </a:xfrm>
            <a:custGeom>
              <a:avLst/>
              <a:gdLst/>
              <a:ahLst/>
              <a:cxnLst/>
              <a:rect l="l" t="t" r="r" b="b"/>
              <a:pathLst>
                <a:path w="2244" h="6465" extrusionOk="0">
                  <a:moveTo>
                    <a:pt x="2176" y="0"/>
                  </a:moveTo>
                  <a:cubicBezTo>
                    <a:pt x="2176" y="1"/>
                    <a:pt x="2172" y="1"/>
                    <a:pt x="2170" y="1"/>
                  </a:cubicBezTo>
                  <a:cubicBezTo>
                    <a:pt x="2133" y="1"/>
                    <a:pt x="2104" y="30"/>
                    <a:pt x="2098" y="66"/>
                  </a:cubicBezTo>
                  <a:cubicBezTo>
                    <a:pt x="2062" y="307"/>
                    <a:pt x="2016" y="546"/>
                    <a:pt x="1962" y="783"/>
                  </a:cubicBezTo>
                  <a:lnTo>
                    <a:pt x="1962" y="783"/>
                  </a:lnTo>
                  <a:cubicBezTo>
                    <a:pt x="1962" y="782"/>
                    <a:pt x="1962" y="781"/>
                    <a:pt x="1962" y="780"/>
                  </a:cubicBezTo>
                  <a:lnTo>
                    <a:pt x="1962" y="780"/>
                  </a:lnTo>
                  <a:cubicBezTo>
                    <a:pt x="1716" y="1851"/>
                    <a:pt x="1383" y="2914"/>
                    <a:pt x="866" y="3889"/>
                  </a:cubicBezTo>
                  <a:cubicBezTo>
                    <a:pt x="757" y="4095"/>
                    <a:pt x="648" y="4302"/>
                    <a:pt x="536" y="4507"/>
                  </a:cubicBezTo>
                  <a:cubicBezTo>
                    <a:pt x="531" y="4517"/>
                    <a:pt x="526" y="4529"/>
                    <a:pt x="520" y="4537"/>
                  </a:cubicBezTo>
                  <a:cubicBezTo>
                    <a:pt x="355" y="4845"/>
                    <a:pt x="181" y="5146"/>
                    <a:pt x="0" y="5444"/>
                  </a:cubicBezTo>
                  <a:cubicBezTo>
                    <a:pt x="40" y="5774"/>
                    <a:pt x="59" y="6113"/>
                    <a:pt x="55" y="6465"/>
                  </a:cubicBezTo>
                  <a:cubicBezTo>
                    <a:pt x="170" y="6281"/>
                    <a:pt x="280" y="6094"/>
                    <a:pt x="385" y="5903"/>
                  </a:cubicBezTo>
                  <a:cubicBezTo>
                    <a:pt x="567" y="5580"/>
                    <a:pt x="735" y="5254"/>
                    <a:pt x="895" y="4919"/>
                  </a:cubicBezTo>
                  <a:cubicBezTo>
                    <a:pt x="967" y="4766"/>
                    <a:pt x="1038" y="4609"/>
                    <a:pt x="1106" y="4450"/>
                  </a:cubicBezTo>
                  <a:cubicBezTo>
                    <a:pt x="1178" y="4277"/>
                    <a:pt x="1237" y="4101"/>
                    <a:pt x="1297" y="3923"/>
                  </a:cubicBezTo>
                  <a:cubicBezTo>
                    <a:pt x="1412" y="3581"/>
                    <a:pt x="1530" y="3237"/>
                    <a:pt x="1635" y="2891"/>
                  </a:cubicBezTo>
                  <a:cubicBezTo>
                    <a:pt x="1745" y="2537"/>
                    <a:pt x="1836" y="2180"/>
                    <a:pt x="1922" y="1818"/>
                  </a:cubicBezTo>
                  <a:cubicBezTo>
                    <a:pt x="2058" y="1244"/>
                    <a:pt x="2154" y="662"/>
                    <a:pt x="2238" y="78"/>
                  </a:cubicBezTo>
                  <a:cubicBezTo>
                    <a:pt x="2244" y="40"/>
                    <a:pt x="2212" y="6"/>
                    <a:pt x="21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5" name="Google Shape;815;p4"/>
            <p:cNvSpPr/>
            <p:nvPr/>
          </p:nvSpPr>
          <p:spPr>
            <a:xfrm rot="10800000">
              <a:off x="7113499" y="218626"/>
              <a:ext cx="87840" cy="127156"/>
            </a:xfrm>
            <a:custGeom>
              <a:avLst/>
              <a:gdLst/>
              <a:ahLst/>
              <a:cxnLst/>
              <a:rect l="l" t="t" r="r" b="b"/>
              <a:pathLst>
                <a:path w="2232" h="3231" extrusionOk="0">
                  <a:moveTo>
                    <a:pt x="2232" y="0"/>
                  </a:moveTo>
                  <a:lnTo>
                    <a:pt x="2232" y="0"/>
                  </a:lnTo>
                  <a:cubicBezTo>
                    <a:pt x="1577" y="951"/>
                    <a:pt x="845" y="1850"/>
                    <a:pt x="71" y="2708"/>
                  </a:cubicBezTo>
                  <a:cubicBezTo>
                    <a:pt x="15" y="2768"/>
                    <a:pt x="1" y="2876"/>
                    <a:pt x="14" y="2953"/>
                  </a:cubicBezTo>
                  <a:cubicBezTo>
                    <a:pt x="28" y="3040"/>
                    <a:pt x="77" y="3117"/>
                    <a:pt x="146" y="3169"/>
                  </a:cubicBezTo>
                  <a:cubicBezTo>
                    <a:pt x="202" y="3209"/>
                    <a:pt x="271" y="3231"/>
                    <a:pt x="340" y="3231"/>
                  </a:cubicBezTo>
                  <a:cubicBezTo>
                    <a:pt x="358" y="3231"/>
                    <a:pt x="375" y="3229"/>
                    <a:pt x="393" y="3226"/>
                  </a:cubicBezTo>
                  <a:cubicBezTo>
                    <a:pt x="419" y="3219"/>
                    <a:pt x="446" y="3210"/>
                    <a:pt x="473" y="3203"/>
                  </a:cubicBezTo>
                  <a:cubicBezTo>
                    <a:pt x="527" y="3177"/>
                    <a:pt x="573" y="3142"/>
                    <a:pt x="606" y="3093"/>
                  </a:cubicBezTo>
                  <a:cubicBezTo>
                    <a:pt x="749" y="2930"/>
                    <a:pt x="891" y="2767"/>
                    <a:pt x="1032" y="2602"/>
                  </a:cubicBezTo>
                  <a:cubicBezTo>
                    <a:pt x="1035" y="2593"/>
                    <a:pt x="1039" y="2583"/>
                    <a:pt x="1045" y="2576"/>
                  </a:cubicBezTo>
                  <a:cubicBezTo>
                    <a:pt x="1128" y="2408"/>
                    <a:pt x="1232" y="2235"/>
                    <a:pt x="1380" y="2001"/>
                  </a:cubicBezTo>
                  <a:lnTo>
                    <a:pt x="1416" y="1944"/>
                  </a:lnTo>
                  <a:cubicBezTo>
                    <a:pt x="1536" y="1756"/>
                    <a:pt x="1663" y="1560"/>
                    <a:pt x="1773" y="1361"/>
                  </a:cubicBezTo>
                  <a:cubicBezTo>
                    <a:pt x="1908" y="1115"/>
                    <a:pt x="2017" y="865"/>
                    <a:pt x="2096" y="618"/>
                  </a:cubicBezTo>
                  <a:cubicBezTo>
                    <a:pt x="2144" y="470"/>
                    <a:pt x="2174" y="318"/>
                    <a:pt x="2201" y="176"/>
                  </a:cubicBezTo>
                  <a:cubicBezTo>
                    <a:pt x="2211" y="117"/>
                    <a:pt x="2223" y="59"/>
                    <a:pt x="2232" y="0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6" name="Google Shape;816;p4"/>
            <p:cNvSpPr/>
            <p:nvPr/>
          </p:nvSpPr>
          <p:spPr>
            <a:xfrm rot="10800000">
              <a:off x="7026092" y="320084"/>
              <a:ext cx="61630" cy="109249"/>
            </a:xfrm>
            <a:custGeom>
              <a:avLst/>
              <a:gdLst/>
              <a:ahLst/>
              <a:cxnLst/>
              <a:rect l="l" t="t" r="r" b="b"/>
              <a:pathLst>
                <a:path w="1566" h="2776" extrusionOk="0">
                  <a:moveTo>
                    <a:pt x="1443" y="1"/>
                  </a:moveTo>
                  <a:cubicBezTo>
                    <a:pt x="1397" y="5"/>
                    <a:pt x="1351" y="31"/>
                    <a:pt x="1337" y="77"/>
                  </a:cubicBezTo>
                  <a:cubicBezTo>
                    <a:pt x="1249" y="344"/>
                    <a:pt x="1128" y="597"/>
                    <a:pt x="998" y="845"/>
                  </a:cubicBezTo>
                  <a:cubicBezTo>
                    <a:pt x="834" y="1148"/>
                    <a:pt x="644" y="1433"/>
                    <a:pt x="436" y="1707"/>
                  </a:cubicBezTo>
                  <a:cubicBezTo>
                    <a:pt x="308" y="1873"/>
                    <a:pt x="172" y="2034"/>
                    <a:pt x="30" y="2192"/>
                  </a:cubicBezTo>
                  <a:cubicBezTo>
                    <a:pt x="27" y="2385"/>
                    <a:pt x="18" y="2579"/>
                    <a:pt x="1" y="2775"/>
                  </a:cubicBezTo>
                  <a:cubicBezTo>
                    <a:pt x="116" y="2645"/>
                    <a:pt x="228" y="2513"/>
                    <a:pt x="337" y="2378"/>
                  </a:cubicBezTo>
                  <a:cubicBezTo>
                    <a:pt x="600" y="2053"/>
                    <a:pt x="840" y="1708"/>
                    <a:pt x="1047" y="1345"/>
                  </a:cubicBezTo>
                  <a:cubicBezTo>
                    <a:pt x="1147" y="1167"/>
                    <a:pt x="1239" y="986"/>
                    <a:pt x="1319" y="798"/>
                  </a:cubicBezTo>
                  <a:cubicBezTo>
                    <a:pt x="1411" y="589"/>
                    <a:pt x="1479" y="368"/>
                    <a:pt x="1548" y="151"/>
                  </a:cubicBezTo>
                  <a:cubicBezTo>
                    <a:pt x="1565" y="94"/>
                    <a:pt x="1541" y="29"/>
                    <a:pt x="1480" y="8"/>
                  </a:cubicBezTo>
                  <a:cubicBezTo>
                    <a:pt x="1469" y="3"/>
                    <a:pt x="1454" y="1"/>
                    <a:pt x="14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7" name="Google Shape;817;p4"/>
            <p:cNvSpPr/>
            <p:nvPr/>
          </p:nvSpPr>
          <p:spPr>
            <a:xfrm rot="10800000">
              <a:off x="7126959" y="259988"/>
              <a:ext cx="29634" cy="41323"/>
            </a:xfrm>
            <a:custGeom>
              <a:avLst/>
              <a:gdLst/>
              <a:ahLst/>
              <a:cxnLst/>
              <a:rect l="l" t="t" r="r" b="b"/>
              <a:pathLst>
                <a:path w="753" h="1050" extrusionOk="0">
                  <a:moveTo>
                    <a:pt x="753" y="1"/>
                  </a:moveTo>
                  <a:cubicBezTo>
                    <a:pt x="516" y="236"/>
                    <a:pt x="277" y="472"/>
                    <a:pt x="49" y="717"/>
                  </a:cubicBezTo>
                  <a:cubicBezTo>
                    <a:pt x="12" y="759"/>
                    <a:pt x="0" y="832"/>
                    <a:pt x="10" y="884"/>
                  </a:cubicBezTo>
                  <a:cubicBezTo>
                    <a:pt x="20" y="943"/>
                    <a:pt x="50" y="998"/>
                    <a:pt x="99" y="1032"/>
                  </a:cubicBezTo>
                  <a:cubicBezTo>
                    <a:pt x="108" y="1039"/>
                    <a:pt x="119" y="1043"/>
                    <a:pt x="131" y="1049"/>
                  </a:cubicBezTo>
                  <a:cubicBezTo>
                    <a:pt x="164" y="993"/>
                    <a:pt x="203" y="934"/>
                    <a:pt x="241" y="871"/>
                  </a:cubicBezTo>
                  <a:lnTo>
                    <a:pt x="277" y="814"/>
                  </a:lnTo>
                  <a:cubicBezTo>
                    <a:pt x="398" y="626"/>
                    <a:pt x="523" y="430"/>
                    <a:pt x="635" y="231"/>
                  </a:cubicBezTo>
                  <a:cubicBezTo>
                    <a:pt x="675" y="153"/>
                    <a:pt x="715" y="78"/>
                    <a:pt x="753" y="1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8" name="Google Shape;818;p4"/>
            <p:cNvSpPr/>
            <p:nvPr/>
          </p:nvSpPr>
          <p:spPr>
            <a:xfrm rot="10800000">
              <a:off x="7033412" y="271716"/>
              <a:ext cx="61315" cy="81858"/>
            </a:xfrm>
            <a:custGeom>
              <a:avLst/>
              <a:gdLst/>
              <a:ahLst/>
              <a:cxnLst/>
              <a:rect l="l" t="t" r="r" b="b"/>
              <a:pathLst>
                <a:path w="1558" h="2080" extrusionOk="0">
                  <a:moveTo>
                    <a:pt x="1428" y="0"/>
                  </a:moveTo>
                  <a:cubicBezTo>
                    <a:pt x="1413" y="4"/>
                    <a:pt x="1398" y="7"/>
                    <a:pt x="1385" y="13"/>
                  </a:cubicBezTo>
                  <a:cubicBezTo>
                    <a:pt x="1357" y="26"/>
                    <a:pt x="1341" y="48"/>
                    <a:pt x="1328" y="73"/>
                  </a:cubicBezTo>
                  <a:cubicBezTo>
                    <a:pt x="1318" y="94"/>
                    <a:pt x="1308" y="112"/>
                    <a:pt x="1299" y="129"/>
                  </a:cubicBezTo>
                  <a:lnTo>
                    <a:pt x="1299" y="128"/>
                  </a:lnTo>
                  <a:cubicBezTo>
                    <a:pt x="1071" y="555"/>
                    <a:pt x="782" y="945"/>
                    <a:pt x="452" y="1299"/>
                  </a:cubicBezTo>
                  <a:lnTo>
                    <a:pt x="453" y="1297"/>
                  </a:lnTo>
                  <a:lnTo>
                    <a:pt x="446" y="1304"/>
                  </a:lnTo>
                  <a:lnTo>
                    <a:pt x="436" y="1314"/>
                  </a:lnTo>
                  <a:cubicBezTo>
                    <a:pt x="321" y="1435"/>
                    <a:pt x="200" y="1550"/>
                    <a:pt x="78" y="1661"/>
                  </a:cubicBezTo>
                  <a:cubicBezTo>
                    <a:pt x="55" y="1800"/>
                    <a:pt x="30" y="1939"/>
                    <a:pt x="1" y="2080"/>
                  </a:cubicBezTo>
                  <a:cubicBezTo>
                    <a:pt x="114" y="1982"/>
                    <a:pt x="223" y="1883"/>
                    <a:pt x="330" y="1780"/>
                  </a:cubicBezTo>
                  <a:cubicBezTo>
                    <a:pt x="574" y="1544"/>
                    <a:pt x="798" y="1287"/>
                    <a:pt x="1002" y="1017"/>
                  </a:cubicBezTo>
                  <a:cubicBezTo>
                    <a:pt x="1204" y="746"/>
                    <a:pt x="1380" y="453"/>
                    <a:pt x="1530" y="148"/>
                  </a:cubicBezTo>
                  <a:cubicBezTo>
                    <a:pt x="1558" y="95"/>
                    <a:pt x="1519" y="27"/>
                    <a:pt x="1466" y="7"/>
                  </a:cubicBezTo>
                  <a:cubicBezTo>
                    <a:pt x="1454" y="4"/>
                    <a:pt x="1441" y="0"/>
                    <a:pt x="14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9" name="Google Shape;819;p4"/>
            <p:cNvSpPr/>
            <p:nvPr/>
          </p:nvSpPr>
          <p:spPr>
            <a:xfrm rot="10800000">
              <a:off x="7042740" y="241610"/>
              <a:ext cx="59111" cy="50611"/>
            </a:xfrm>
            <a:custGeom>
              <a:avLst/>
              <a:gdLst/>
              <a:ahLst/>
              <a:cxnLst/>
              <a:rect l="l" t="t" r="r" b="b"/>
              <a:pathLst>
                <a:path w="1502" h="1286" extrusionOk="0">
                  <a:moveTo>
                    <a:pt x="1377" y="1"/>
                  </a:moveTo>
                  <a:cubicBezTo>
                    <a:pt x="1351" y="5"/>
                    <a:pt x="1328" y="12"/>
                    <a:pt x="1311" y="28"/>
                  </a:cubicBezTo>
                  <a:cubicBezTo>
                    <a:pt x="955" y="357"/>
                    <a:pt x="574" y="657"/>
                    <a:pt x="162" y="910"/>
                  </a:cubicBezTo>
                  <a:lnTo>
                    <a:pt x="188" y="893"/>
                  </a:lnTo>
                  <a:lnTo>
                    <a:pt x="188" y="893"/>
                  </a:lnTo>
                  <a:cubicBezTo>
                    <a:pt x="155" y="913"/>
                    <a:pt x="120" y="935"/>
                    <a:pt x="86" y="955"/>
                  </a:cubicBezTo>
                  <a:cubicBezTo>
                    <a:pt x="84" y="965"/>
                    <a:pt x="80" y="975"/>
                    <a:pt x="78" y="985"/>
                  </a:cubicBezTo>
                  <a:cubicBezTo>
                    <a:pt x="54" y="1085"/>
                    <a:pt x="28" y="1186"/>
                    <a:pt x="1" y="1285"/>
                  </a:cubicBezTo>
                  <a:cubicBezTo>
                    <a:pt x="528" y="989"/>
                    <a:pt x="1009" y="607"/>
                    <a:pt x="1447" y="195"/>
                  </a:cubicBezTo>
                  <a:cubicBezTo>
                    <a:pt x="1492" y="155"/>
                    <a:pt x="1502" y="91"/>
                    <a:pt x="1463" y="43"/>
                  </a:cubicBezTo>
                  <a:cubicBezTo>
                    <a:pt x="1443" y="18"/>
                    <a:pt x="1408" y="1"/>
                    <a:pt x="13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0" name="Google Shape;820;p4"/>
            <p:cNvSpPr/>
            <p:nvPr/>
          </p:nvSpPr>
          <p:spPr>
            <a:xfrm rot="10800000">
              <a:off x="7046400" y="279272"/>
              <a:ext cx="46793" cy="76388"/>
            </a:xfrm>
            <a:custGeom>
              <a:avLst/>
              <a:gdLst/>
              <a:ahLst/>
              <a:cxnLst/>
              <a:rect l="l" t="t" r="r" b="b"/>
              <a:pathLst>
                <a:path w="1189" h="1941" extrusionOk="0">
                  <a:moveTo>
                    <a:pt x="1000" y="0"/>
                  </a:moveTo>
                  <a:cubicBezTo>
                    <a:pt x="941" y="0"/>
                    <a:pt x="884" y="23"/>
                    <a:pt x="855" y="73"/>
                  </a:cubicBezTo>
                  <a:cubicBezTo>
                    <a:pt x="631" y="450"/>
                    <a:pt x="383" y="813"/>
                    <a:pt x="117" y="1159"/>
                  </a:cubicBezTo>
                  <a:cubicBezTo>
                    <a:pt x="88" y="1415"/>
                    <a:pt x="51" y="1675"/>
                    <a:pt x="1" y="1940"/>
                  </a:cubicBezTo>
                  <a:cubicBezTo>
                    <a:pt x="424" y="1418"/>
                    <a:pt x="808" y="865"/>
                    <a:pt x="1150" y="284"/>
                  </a:cubicBezTo>
                  <a:cubicBezTo>
                    <a:pt x="1174" y="241"/>
                    <a:pt x="1188" y="201"/>
                    <a:pt x="1181" y="151"/>
                  </a:cubicBezTo>
                  <a:cubicBezTo>
                    <a:pt x="1174" y="103"/>
                    <a:pt x="1147" y="60"/>
                    <a:pt x="1109" y="32"/>
                  </a:cubicBezTo>
                  <a:cubicBezTo>
                    <a:pt x="1079" y="10"/>
                    <a:pt x="1039" y="0"/>
                    <a:pt x="10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1" name="Google Shape;821;p4"/>
            <p:cNvSpPr/>
            <p:nvPr/>
          </p:nvSpPr>
          <p:spPr>
            <a:xfrm rot="10800000">
              <a:off x="7074656" y="345665"/>
              <a:ext cx="143410" cy="310668"/>
            </a:xfrm>
            <a:custGeom>
              <a:avLst/>
              <a:gdLst/>
              <a:ahLst/>
              <a:cxnLst/>
              <a:rect l="l" t="t" r="r" b="b"/>
              <a:pathLst>
                <a:path w="3644" h="7894" extrusionOk="0">
                  <a:moveTo>
                    <a:pt x="1683" y="4743"/>
                  </a:moveTo>
                  <a:cubicBezTo>
                    <a:pt x="1680" y="4749"/>
                    <a:pt x="1675" y="4755"/>
                    <a:pt x="1673" y="4762"/>
                  </a:cubicBezTo>
                  <a:lnTo>
                    <a:pt x="1673" y="4762"/>
                  </a:lnTo>
                  <a:cubicBezTo>
                    <a:pt x="1676" y="4756"/>
                    <a:pt x="1680" y="4749"/>
                    <a:pt x="1683" y="4743"/>
                  </a:cubicBezTo>
                  <a:close/>
                  <a:moveTo>
                    <a:pt x="3533" y="0"/>
                  </a:moveTo>
                  <a:cubicBezTo>
                    <a:pt x="3481" y="0"/>
                    <a:pt x="3445" y="42"/>
                    <a:pt x="3435" y="92"/>
                  </a:cubicBezTo>
                  <a:cubicBezTo>
                    <a:pt x="3413" y="207"/>
                    <a:pt x="3389" y="322"/>
                    <a:pt x="3363" y="437"/>
                  </a:cubicBezTo>
                  <a:cubicBezTo>
                    <a:pt x="3366" y="427"/>
                    <a:pt x="3367" y="418"/>
                    <a:pt x="3370" y="410"/>
                  </a:cubicBezTo>
                  <a:lnTo>
                    <a:pt x="3370" y="410"/>
                  </a:lnTo>
                  <a:cubicBezTo>
                    <a:pt x="3278" y="796"/>
                    <a:pt x="3178" y="1178"/>
                    <a:pt x="3060" y="1557"/>
                  </a:cubicBezTo>
                  <a:cubicBezTo>
                    <a:pt x="2944" y="1932"/>
                    <a:pt x="2810" y="2301"/>
                    <a:pt x="2667" y="2666"/>
                  </a:cubicBezTo>
                  <a:cubicBezTo>
                    <a:pt x="2388" y="3378"/>
                    <a:pt x="2043" y="4064"/>
                    <a:pt x="1685" y="4740"/>
                  </a:cubicBezTo>
                  <a:lnTo>
                    <a:pt x="1685" y="4740"/>
                  </a:lnTo>
                  <a:cubicBezTo>
                    <a:pt x="1684" y="4741"/>
                    <a:pt x="1684" y="4742"/>
                    <a:pt x="1683" y="4743"/>
                  </a:cubicBezTo>
                  <a:lnTo>
                    <a:pt x="1683" y="4743"/>
                  </a:lnTo>
                  <a:cubicBezTo>
                    <a:pt x="1683" y="4743"/>
                    <a:pt x="1684" y="4742"/>
                    <a:pt x="1684" y="4742"/>
                  </a:cubicBezTo>
                  <a:lnTo>
                    <a:pt x="1684" y="4742"/>
                  </a:lnTo>
                  <a:cubicBezTo>
                    <a:pt x="1680" y="4749"/>
                    <a:pt x="1676" y="4756"/>
                    <a:pt x="1673" y="4763"/>
                  </a:cubicBezTo>
                  <a:cubicBezTo>
                    <a:pt x="1673" y="4763"/>
                    <a:pt x="1673" y="4763"/>
                    <a:pt x="1673" y="4762"/>
                  </a:cubicBezTo>
                  <a:lnTo>
                    <a:pt x="1673" y="4762"/>
                  </a:lnTo>
                  <a:cubicBezTo>
                    <a:pt x="1430" y="5215"/>
                    <a:pt x="1173" y="5661"/>
                    <a:pt x="907" y="6103"/>
                  </a:cubicBezTo>
                  <a:cubicBezTo>
                    <a:pt x="627" y="6570"/>
                    <a:pt x="338" y="7031"/>
                    <a:pt x="57" y="7498"/>
                  </a:cubicBezTo>
                  <a:cubicBezTo>
                    <a:pt x="21" y="7555"/>
                    <a:pt x="1" y="7614"/>
                    <a:pt x="12" y="7685"/>
                  </a:cubicBezTo>
                  <a:cubicBezTo>
                    <a:pt x="22" y="7749"/>
                    <a:pt x="58" y="7808"/>
                    <a:pt x="113" y="7848"/>
                  </a:cubicBezTo>
                  <a:cubicBezTo>
                    <a:pt x="155" y="7878"/>
                    <a:pt x="207" y="7893"/>
                    <a:pt x="260" y="7893"/>
                  </a:cubicBezTo>
                  <a:cubicBezTo>
                    <a:pt x="338" y="7893"/>
                    <a:pt x="417" y="7860"/>
                    <a:pt x="460" y="7791"/>
                  </a:cubicBezTo>
                  <a:cubicBezTo>
                    <a:pt x="832" y="7205"/>
                    <a:pt x="1177" y="6602"/>
                    <a:pt x="1506" y="5991"/>
                  </a:cubicBezTo>
                  <a:cubicBezTo>
                    <a:pt x="1839" y="5371"/>
                    <a:pt x="2161" y="4742"/>
                    <a:pt x="2440" y="4094"/>
                  </a:cubicBezTo>
                  <a:cubicBezTo>
                    <a:pt x="2573" y="3779"/>
                    <a:pt x="2695" y="3462"/>
                    <a:pt x="2816" y="3142"/>
                  </a:cubicBezTo>
                  <a:cubicBezTo>
                    <a:pt x="2938" y="2820"/>
                    <a:pt x="3050" y="2497"/>
                    <a:pt x="3152" y="2169"/>
                  </a:cubicBezTo>
                  <a:cubicBezTo>
                    <a:pt x="3254" y="1839"/>
                    <a:pt x="3344" y="1504"/>
                    <a:pt x="3425" y="1168"/>
                  </a:cubicBezTo>
                  <a:cubicBezTo>
                    <a:pt x="3510" y="819"/>
                    <a:pt x="3574" y="464"/>
                    <a:pt x="3633" y="110"/>
                  </a:cubicBezTo>
                  <a:cubicBezTo>
                    <a:pt x="3643" y="55"/>
                    <a:pt x="3596" y="6"/>
                    <a:pt x="35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2" name="Google Shape;822;p4"/>
            <p:cNvSpPr/>
            <p:nvPr/>
          </p:nvSpPr>
          <p:spPr>
            <a:xfrm rot="10800000">
              <a:off x="7092877" y="382895"/>
              <a:ext cx="90398" cy="156475"/>
            </a:xfrm>
            <a:custGeom>
              <a:avLst/>
              <a:gdLst/>
              <a:ahLst/>
              <a:cxnLst/>
              <a:rect l="l" t="t" r="r" b="b"/>
              <a:pathLst>
                <a:path w="2297" h="3976" extrusionOk="0">
                  <a:moveTo>
                    <a:pt x="2190" y="0"/>
                  </a:moveTo>
                  <a:cubicBezTo>
                    <a:pt x="2155" y="3"/>
                    <a:pt x="2119" y="26"/>
                    <a:pt x="2104" y="62"/>
                  </a:cubicBezTo>
                  <a:cubicBezTo>
                    <a:pt x="1844" y="692"/>
                    <a:pt x="1563" y="1311"/>
                    <a:pt x="1243" y="1913"/>
                  </a:cubicBezTo>
                  <a:cubicBezTo>
                    <a:pt x="1247" y="1905"/>
                    <a:pt x="1251" y="1895"/>
                    <a:pt x="1255" y="1886"/>
                  </a:cubicBezTo>
                  <a:lnTo>
                    <a:pt x="1255" y="1886"/>
                  </a:lnTo>
                  <a:cubicBezTo>
                    <a:pt x="1086" y="2206"/>
                    <a:pt x="905" y="2518"/>
                    <a:pt x="711" y="2824"/>
                  </a:cubicBezTo>
                  <a:cubicBezTo>
                    <a:pt x="504" y="3148"/>
                    <a:pt x="280" y="3462"/>
                    <a:pt x="45" y="3766"/>
                  </a:cubicBezTo>
                  <a:cubicBezTo>
                    <a:pt x="0" y="3823"/>
                    <a:pt x="19" y="3910"/>
                    <a:pt x="76" y="3951"/>
                  </a:cubicBezTo>
                  <a:cubicBezTo>
                    <a:pt x="99" y="3968"/>
                    <a:pt x="125" y="3975"/>
                    <a:pt x="150" y="3975"/>
                  </a:cubicBezTo>
                  <a:cubicBezTo>
                    <a:pt x="192" y="3975"/>
                    <a:pt x="233" y="3955"/>
                    <a:pt x="260" y="3920"/>
                  </a:cubicBezTo>
                  <a:cubicBezTo>
                    <a:pt x="688" y="3354"/>
                    <a:pt x="1054" y="2748"/>
                    <a:pt x="1383" y="2120"/>
                  </a:cubicBezTo>
                  <a:cubicBezTo>
                    <a:pt x="1465" y="1962"/>
                    <a:pt x="1544" y="1801"/>
                    <a:pt x="1622" y="1640"/>
                  </a:cubicBezTo>
                  <a:cubicBezTo>
                    <a:pt x="1617" y="1625"/>
                    <a:pt x="1615" y="1607"/>
                    <a:pt x="1609" y="1591"/>
                  </a:cubicBezTo>
                  <a:lnTo>
                    <a:pt x="1610" y="1590"/>
                  </a:lnTo>
                  <a:cubicBezTo>
                    <a:pt x="1613" y="1590"/>
                    <a:pt x="1617" y="1594"/>
                    <a:pt x="1617" y="1594"/>
                  </a:cubicBezTo>
                  <a:cubicBezTo>
                    <a:pt x="1623" y="1603"/>
                    <a:pt x="1627" y="1610"/>
                    <a:pt x="1632" y="1619"/>
                  </a:cubicBezTo>
                  <a:cubicBezTo>
                    <a:pt x="1866" y="1129"/>
                    <a:pt x="2076" y="628"/>
                    <a:pt x="2278" y="125"/>
                  </a:cubicBezTo>
                  <a:cubicBezTo>
                    <a:pt x="2297" y="79"/>
                    <a:pt x="2271" y="23"/>
                    <a:pt x="2222" y="7"/>
                  </a:cubicBezTo>
                  <a:cubicBezTo>
                    <a:pt x="2212" y="3"/>
                    <a:pt x="2201" y="0"/>
                    <a:pt x="21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3" name="Google Shape;823;p4"/>
            <p:cNvSpPr/>
            <p:nvPr/>
          </p:nvSpPr>
          <p:spPr>
            <a:xfrm rot="10800000">
              <a:off x="7031130" y="434056"/>
              <a:ext cx="74735" cy="182489"/>
            </a:xfrm>
            <a:custGeom>
              <a:avLst/>
              <a:gdLst/>
              <a:ahLst/>
              <a:cxnLst/>
              <a:rect l="l" t="t" r="r" b="b"/>
              <a:pathLst>
                <a:path w="1899" h="4637" extrusionOk="0">
                  <a:moveTo>
                    <a:pt x="1790" y="1"/>
                  </a:moveTo>
                  <a:cubicBezTo>
                    <a:pt x="1767" y="2"/>
                    <a:pt x="1747" y="9"/>
                    <a:pt x="1730" y="24"/>
                  </a:cubicBezTo>
                  <a:cubicBezTo>
                    <a:pt x="1709" y="41"/>
                    <a:pt x="1699" y="62"/>
                    <a:pt x="1694" y="90"/>
                  </a:cubicBezTo>
                  <a:cubicBezTo>
                    <a:pt x="1691" y="98"/>
                    <a:pt x="1690" y="105"/>
                    <a:pt x="1688" y="113"/>
                  </a:cubicBezTo>
                  <a:cubicBezTo>
                    <a:pt x="1687" y="117"/>
                    <a:pt x="1687" y="120"/>
                    <a:pt x="1687" y="123"/>
                  </a:cubicBezTo>
                  <a:lnTo>
                    <a:pt x="1687" y="120"/>
                  </a:lnTo>
                  <a:cubicBezTo>
                    <a:pt x="1687" y="123"/>
                    <a:pt x="1684" y="124"/>
                    <a:pt x="1684" y="127"/>
                  </a:cubicBezTo>
                  <a:cubicBezTo>
                    <a:pt x="1538" y="759"/>
                    <a:pt x="1342" y="1379"/>
                    <a:pt x="1108" y="1984"/>
                  </a:cubicBezTo>
                  <a:cubicBezTo>
                    <a:pt x="886" y="2554"/>
                    <a:pt x="624" y="3112"/>
                    <a:pt x="337" y="3650"/>
                  </a:cubicBezTo>
                  <a:cubicBezTo>
                    <a:pt x="229" y="3853"/>
                    <a:pt x="116" y="4052"/>
                    <a:pt x="1" y="4252"/>
                  </a:cubicBezTo>
                  <a:cubicBezTo>
                    <a:pt x="54" y="4377"/>
                    <a:pt x="103" y="4506"/>
                    <a:pt x="147" y="4637"/>
                  </a:cubicBezTo>
                  <a:cubicBezTo>
                    <a:pt x="297" y="4370"/>
                    <a:pt x="440" y="4101"/>
                    <a:pt x="581" y="3825"/>
                  </a:cubicBezTo>
                  <a:cubicBezTo>
                    <a:pt x="868" y="3257"/>
                    <a:pt x="1123" y="2669"/>
                    <a:pt x="1339" y="2069"/>
                  </a:cubicBezTo>
                  <a:cubicBezTo>
                    <a:pt x="1572" y="1430"/>
                    <a:pt x="1747" y="772"/>
                    <a:pt x="1888" y="108"/>
                  </a:cubicBezTo>
                  <a:cubicBezTo>
                    <a:pt x="1898" y="55"/>
                    <a:pt x="1849" y="8"/>
                    <a:pt x="1802" y="2"/>
                  </a:cubicBezTo>
                  <a:cubicBezTo>
                    <a:pt x="1798" y="2"/>
                    <a:pt x="1795" y="1"/>
                    <a:pt x="17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4" name="Google Shape;824;p4"/>
            <p:cNvSpPr/>
            <p:nvPr/>
          </p:nvSpPr>
          <p:spPr>
            <a:xfrm rot="10800000">
              <a:off x="7110036" y="328348"/>
              <a:ext cx="68399" cy="109800"/>
            </a:xfrm>
            <a:custGeom>
              <a:avLst/>
              <a:gdLst/>
              <a:ahLst/>
              <a:cxnLst/>
              <a:rect l="l" t="t" r="r" b="b"/>
              <a:pathLst>
                <a:path w="1738" h="2790" extrusionOk="0">
                  <a:moveTo>
                    <a:pt x="1680" y="0"/>
                  </a:moveTo>
                  <a:cubicBezTo>
                    <a:pt x="1171" y="846"/>
                    <a:pt x="614" y="1659"/>
                    <a:pt x="62" y="2477"/>
                  </a:cubicBezTo>
                  <a:cubicBezTo>
                    <a:pt x="1" y="2566"/>
                    <a:pt x="18" y="2688"/>
                    <a:pt x="107" y="2752"/>
                  </a:cubicBezTo>
                  <a:cubicBezTo>
                    <a:pt x="141" y="2777"/>
                    <a:pt x="183" y="2789"/>
                    <a:pt x="224" y="2789"/>
                  </a:cubicBezTo>
                  <a:cubicBezTo>
                    <a:pt x="286" y="2789"/>
                    <a:pt x="348" y="2761"/>
                    <a:pt x="384" y="2708"/>
                  </a:cubicBezTo>
                  <a:cubicBezTo>
                    <a:pt x="851" y="2000"/>
                    <a:pt x="1311" y="1286"/>
                    <a:pt x="1737" y="553"/>
                  </a:cubicBezTo>
                  <a:cubicBezTo>
                    <a:pt x="1724" y="370"/>
                    <a:pt x="1706" y="186"/>
                    <a:pt x="1680" y="0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5" name="Google Shape;825;p4"/>
            <p:cNvSpPr/>
            <p:nvPr/>
          </p:nvSpPr>
          <p:spPr>
            <a:xfrm rot="10800000">
              <a:off x="7132587" y="418354"/>
              <a:ext cx="57812" cy="131446"/>
            </a:xfrm>
            <a:custGeom>
              <a:avLst/>
              <a:gdLst/>
              <a:ahLst/>
              <a:cxnLst/>
              <a:rect l="l" t="t" r="r" b="b"/>
              <a:pathLst>
                <a:path w="1469" h="3340" extrusionOk="0">
                  <a:moveTo>
                    <a:pt x="1320" y="1"/>
                  </a:moveTo>
                  <a:cubicBezTo>
                    <a:pt x="1264" y="1"/>
                    <a:pt x="1210" y="35"/>
                    <a:pt x="1192" y="90"/>
                  </a:cubicBezTo>
                  <a:cubicBezTo>
                    <a:pt x="1023" y="595"/>
                    <a:pt x="850" y="1098"/>
                    <a:pt x="662" y="1595"/>
                  </a:cubicBezTo>
                  <a:cubicBezTo>
                    <a:pt x="467" y="2108"/>
                    <a:pt x="259" y="2618"/>
                    <a:pt x="17" y="3113"/>
                  </a:cubicBezTo>
                  <a:cubicBezTo>
                    <a:pt x="0" y="3149"/>
                    <a:pt x="6" y="3204"/>
                    <a:pt x="22" y="3240"/>
                  </a:cubicBezTo>
                  <a:cubicBezTo>
                    <a:pt x="39" y="3281"/>
                    <a:pt x="75" y="3313"/>
                    <a:pt x="116" y="3329"/>
                  </a:cubicBezTo>
                  <a:cubicBezTo>
                    <a:pt x="136" y="3336"/>
                    <a:pt x="155" y="3339"/>
                    <a:pt x="174" y="3339"/>
                  </a:cubicBezTo>
                  <a:cubicBezTo>
                    <a:pt x="242" y="3339"/>
                    <a:pt x="303" y="3295"/>
                    <a:pt x="332" y="3231"/>
                  </a:cubicBezTo>
                  <a:cubicBezTo>
                    <a:pt x="547" y="2744"/>
                    <a:pt x="747" y="2250"/>
                    <a:pt x="925" y="1749"/>
                  </a:cubicBezTo>
                  <a:cubicBezTo>
                    <a:pt x="1109" y="1230"/>
                    <a:pt x="1277" y="707"/>
                    <a:pt x="1445" y="183"/>
                  </a:cubicBezTo>
                  <a:cubicBezTo>
                    <a:pt x="1468" y="113"/>
                    <a:pt x="1436" y="37"/>
                    <a:pt x="1365" y="9"/>
                  </a:cubicBezTo>
                  <a:cubicBezTo>
                    <a:pt x="1350" y="4"/>
                    <a:pt x="1334" y="1"/>
                    <a:pt x="13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6" name="Google Shape;826;p4"/>
            <p:cNvSpPr/>
            <p:nvPr/>
          </p:nvSpPr>
          <p:spPr>
            <a:xfrm rot="10800000">
              <a:off x="7458483" y="364673"/>
              <a:ext cx="60016" cy="102520"/>
            </a:xfrm>
            <a:custGeom>
              <a:avLst/>
              <a:gdLst/>
              <a:ahLst/>
              <a:cxnLst/>
              <a:rect l="l" t="t" r="r" b="b"/>
              <a:pathLst>
                <a:path w="1525" h="2605" extrusionOk="0">
                  <a:moveTo>
                    <a:pt x="336" y="2161"/>
                  </a:moveTo>
                  <a:cubicBezTo>
                    <a:pt x="336" y="2161"/>
                    <a:pt x="335" y="2161"/>
                    <a:pt x="335" y="2161"/>
                  </a:cubicBezTo>
                  <a:lnTo>
                    <a:pt x="335" y="2161"/>
                  </a:lnTo>
                  <a:cubicBezTo>
                    <a:pt x="335" y="2161"/>
                    <a:pt x="336" y="2161"/>
                    <a:pt x="336" y="2161"/>
                  </a:cubicBezTo>
                  <a:close/>
                  <a:moveTo>
                    <a:pt x="1427" y="0"/>
                  </a:moveTo>
                  <a:cubicBezTo>
                    <a:pt x="1385" y="0"/>
                    <a:pt x="1349" y="34"/>
                    <a:pt x="1342" y="79"/>
                  </a:cubicBezTo>
                  <a:cubicBezTo>
                    <a:pt x="1324" y="227"/>
                    <a:pt x="1298" y="372"/>
                    <a:pt x="1262" y="516"/>
                  </a:cubicBezTo>
                  <a:cubicBezTo>
                    <a:pt x="1263" y="507"/>
                    <a:pt x="1265" y="500"/>
                    <a:pt x="1266" y="493"/>
                  </a:cubicBezTo>
                  <a:lnTo>
                    <a:pt x="1266" y="493"/>
                  </a:lnTo>
                  <a:cubicBezTo>
                    <a:pt x="1227" y="648"/>
                    <a:pt x="1177" y="802"/>
                    <a:pt x="1118" y="952"/>
                  </a:cubicBezTo>
                  <a:cubicBezTo>
                    <a:pt x="1061" y="1100"/>
                    <a:pt x="989" y="1247"/>
                    <a:pt x="911" y="1386"/>
                  </a:cubicBezTo>
                  <a:lnTo>
                    <a:pt x="922" y="1365"/>
                  </a:lnTo>
                  <a:lnTo>
                    <a:pt x="922" y="1365"/>
                  </a:lnTo>
                  <a:cubicBezTo>
                    <a:pt x="843" y="1505"/>
                    <a:pt x="755" y="1639"/>
                    <a:pt x="662" y="1771"/>
                  </a:cubicBezTo>
                  <a:cubicBezTo>
                    <a:pt x="562" y="1907"/>
                    <a:pt x="452" y="2037"/>
                    <a:pt x="336" y="2161"/>
                  </a:cubicBezTo>
                  <a:lnTo>
                    <a:pt x="336" y="2161"/>
                  </a:lnTo>
                  <a:cubicBezTo>
                    <a:pt x="337" y="2159"/>
                    <a:pt x="338" y="2158"/>
                    <a:pt x="340" y="2156"/>
                  </a:cubicBezTo>
                  <a:lnTo>
                    <a:pt x="340" y="2156"/>
                  </a:lnTo>
                  <a:lnTo>
                    <a:pt x="333" y="2163"/>
                  </a:lnTo>
                  <a:cubicBezTo>
                    <a:pt x="334" y="2163"/>
                    <a:pt x="334" y="2162"/>
                    <a:pt x="335" y="2161"/>
                  </a:cubicBezTo>
                  <a:lnTo>
                    <a:pt x="335" y="2161"/>
                  </a:lnTo>
                  <a:cubicBezTo>
                    <a:pt x="331" y="2166"/>
                    <a:pt x="327" y="2170"/>
                    <a:pt x="323" y="2175"/>
                  </a:cubicBezTo>
                  <a:lnTo>
                    <a:pt x="333" y="2163"/>
                  </a:lnTo>
                  <a:lnTo>
                    <a:pt x="333" y="2163"/>
                  </a:lnTo>
                  <a:cubicBezTo>
                    <a:pt x="244" y="2255"/>
                    <a:pt x="149" y="2346"/>
                    <a:pt x="51" y="2432"/>
                  </a:cubicBezTo>
                  <a:cubicBezTo>
                    <a:pt x="12" y="2468"/>
                    <a:pt x="1" y="2525"/>
                    <a:pt x="35" y="2568"/>
                  </a:cubicBezTo>
                  <a:cubicBezTo>
                    <a:pt x="54" y="2592"/>
                    <a:pt x="83" y="2605"/>
                    <a:pt x="112" y="2605"/>
                  </a:cubicBezTo>
                  <a:cubicBezTo>
                    <a:pt x="134" y="2605"/>
                    <a:pt x="155" y="2598"/>
                    <a:pt x="172" y="2583"/>
                  </a:cubicBezTo>
                  <a:cubicBezTo>
                    <a:pt x="537" y="2271"/>
                    <a:pt x="841" y="1896"/>
                    <a:pt x="1075" y="1478"/>
                  </a:cubicBezTo>
                  <a:cubicBezTo>
                    <a:pt x="1312" y="1050"/>
                    <a:pt x="1463" y="583"/>
                    <a:pt x="1520" y="99"/>
                  </a:cubicBezTo>
                  <a:cubicBezTo>
                    <a:pt x="1525" y="50"/>
                    <a:pt x="1487" y="6"/>
                    <a:pt x="1441" y="0"/>
                  </a:cubicBezTo>
                  <a:lnTo>
                    <a:pt x="1430" y="0"/>
                  </a:lnTo>
                  <a:cubicBezTo>
                    <a:pt x="1429" y="0"/>
                    <a:pt x="1428" y="0"/>
                    <a:pt x="14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7" name="Google Shape;827;p4"/>
            <p:cNvSpPr/>
            <p:nvPr/>
          </p:nvSpPr>
          <p:spPr>
            <a:xfrm rot="10800000">
              <a:off x="7438412" y="357274"/>
              <a:ext cx="81268" cy="122433"/>
            </a:xfrm>
            <a:custGeom>
              <a:avLst/>
              <a:gdLst/>
              <a:ahLst/>
              <a:cxnLst/>
              <a:rect l="l" t="t" r="r" b="b"/>
              <a:pathLst>
                <a:path w="2065" h="3111" extrusionOk="0">
                  <a:moveTo>
                    <a:pt x="1835" y="238"/>
                  </a:moveTo>
                  <a:cubicBezTo>
                    <a:pt x="1835" y="241"/>
                    <a:pt x="1834" y="245"/>
                    <a:pt x="1833" y="248"/>
                  </a:cubicBezTo>
                  <a:lnTo>
                    <a:pt x="1833" y="248"/>
                  </a:lnTo>
                  <a:cubicBezTo>
                    <a:pt x="1834" y="245"/>
                    <a:pt x="1834" y="241"/>
                    <a:pt x="1835" y="238"/>
                  </a:cubicBezTo>
                  <a:close/>
                  <a:moveTo>
                    <a:pt x="1831" y="256"/>
                  </a:moveTo>
                  <a:cubicBezTo>
                    <a:pt x="1831" y="258"/>
                    <a:pt x="1831" y="259"/>
                    <a:pt x="1831" y="261"/>
                  </a:cubicBezTo>
                  <a:cubicBezTo>
                    <a:pt x="1831" y="259"/>
                    <a:pt x="1831" y="258"/>
                    <a:pt x="1831" y="256"/>
                  </a:cubicBezTo>
                  <a:close/>
                  <a:moveTo>
                    <a:pt x="1961" y="1"/>
                  </a:moveTo>
                  <a:cubicBezTo>
                    <a:pt x="1912" y="1"/>
                    <a:pt x="1877" y="38"/>
                    <a:pt x="1868" y="83"/>
                  </a:cubicBezTo>
                  <a:cubicBezTo>
                    <a:pt x="1858" y="136"/>
                    <a:pt x="1846" y="186"/>
                    <a:pt x="1835" y="236"/>
                  </a:cubicBezTo>
                  <a:lnTo>
                    <a:pt x="1835" y="238"/>
                  </a:lnTo>
                  <a:cubicBezTo>
                    <a:pt x="1835" y="238"/>
                    <a:pt x="1835" y="238"/>
                    <a:pt x="1835" y="238"/>
                  </a:cubicBezTo>
                  <a:lnTo>
                    <a:pt x="1835" y="238"/>
                  </a:lnTo>
                  <a:cubicBezTo>
                    <a:pt x="1835" y="238"/>
                    <a:pt x="1835" y="237"/>
                    <a:pt x="1835" y="236"/>
                  </a:cubicBezTo>
                  <a:lnTo>
                    <a:pt x="1835" y="236"/>
                  </a:lnTo>
                  <a:cubicBezTo>
                    <a:pt x="1833" y="241"/>
                    <a:pt x="1833" y="245"/>
                    <a:pt x="1832" y="251"/>
                  </a:cubicBezTo>
                  <a:cubicBezTo>
                    <a:pt x="1832" y="250"/>
                    <a:pt x="1833" y="249"/>
                    <a:pt x="1833" y="248"/>
                  </a:cubicBezTo>
                  <a:lnTo>
                    <a:pt x="1833" y="248"/>
                  </a:lnTo>
                  <a:cubicBezTo>
                    <a:pt x="1833" y="249"/>
                    <a:pt x="1832" y="251"/>
                    <a:pt x="1832" y="253"/>
                  </a:cubicBezTo>
                  <a:lnTo>
                    <a:pt x="1832" y="253"/>
                  </a:lnTo>
                  <a:cubicBezTo>
                    <a:pt x="1832" y="252"/>
                    <a:pt x="1832" y="252"/>
                    <a:pt x="1832" y="252"/>
                  </a:cubicBezTo>
                  <a:lnTo>
                    <a:pt x="1832" y="252"/>
                  </a:lnTo>
                  <a:cubicBezTo>
                    <a:pt x="1734" y="640"/>
                    <a:pt x="1584" y="1009"/>
                    <a:pt x="1392" y="1360"/>
                  </a:cubicBezTo>
                  <a:cubicBezTo>
                    <a:pt x="1395" y="1352"/>
                    <a:pt x="1401" y="1344"/>
                    <a:pt x="1404" y="1337"/>
                  </a:cubicBezTo>
                  <a:lnTo>
                    <a:pt x="1404" y="1337"/>
                  </a:lnTo>
                  <a:cubicBezTo>
                    <a:pt x="1184" y="1730"/>
                    <a:pt x="911" y="2091"/>
                    <a:pt x="600" y="2417"/>
                  </a:cubicBezTo>
                  <a:lnTo>
                    <a:pt x="620" y="2398"/>
                  </a:lnTo>
                  <a:lnTo>
                    <a:pt x="620" y="2398"/>
                  </a:lnTo>
                  <a:cubicBezTo>
                    <a:pt x="442" y="2580"/>
                    <a:pt x="253" y="2750"/>
                    <a:pt x="57" y="2911"/>
                  </a:cubicBezTo>
                  <a:cubicBezTo>
                    <a:pt x="9" y="2948"/>
                    <a:pt x="1" y="3020"/>
                    <a:pt x="39" y="3069"/>
                  </a:cubicBezTo>
                  <a:cubicBezTo>
                    <a:pt x="62" y="3096"/>
                    <a:pt x="94" y="3110"/>
                    <a:pt x="127" y="3110"/>
                  </a:cubicBezTo>
                  <a:cubicBezTo>
                    <a:pt x="152" y="3110"/>
                    <a:pt x="177" y="3102"/>
                    <a:pt x="197" y="3085"/>
                  </a:cubicBezTo>
                  <a:cubicBezTo>
                    <a:pt x="660" y="2714"/>
                    <a:pt x="1064" y="2264"/>
                    <a:pt x="1385" y="1767"/>
                  </a:cubicBezTo>
                  <a:cubicBezTo>
                    <a:pt x="1545" y="1522"/>
                    <a:pt x="1681" y="1259"/>
                    <a:pt x="1795" y="988"/>
                  </a:cubicBezTo>
                  <a:cubicBezTo>
                    <a:pt x="1912" y="705"/>
                    <a:pt x="1997" y="406"/>
                    <a:pt x="2055" y="103"/>
                  </a:cubicBezTo>
                  <a:cubicBezTo>
                    <a:pt x="2065" y="53"/>
                    <a:pt x="2019" y="4"/>
                    <a:pt x="19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8" name="Google Shape;828;p4"/>
            <p:cNvSpPr/>
            <p:nvPr/>
          </p:nvSpPr>
          <p:spPr>
            <a:xfrm rot="10800000">
              <a:off x="7424717" y="362076"/>
              <a:ext cx="81386" cy="104802"/>
            </a:xfrm>
            <a:custGeom>
              <a:avLst/>
              <a:gdLst/>
              <a:ahLst/>
              <a:cxnLst/>
              <a:rect l="l" t="t" r="r" b="b"/>
              <a:pathLst>
                <a:path w="2068" h="2663" extrusionOk="0">
                  <a:moveTo>
                    <a:pt x="818" y="1802"/>
                  </a:moveTo>
                  <a:lnTo>
                    <a:pt x="806" y="1812"/>
                  </a:lnTo>
                  <a:cubicBezTo>
                    <a:pt x="810" y="1811"/>
                    <a:pt x="813" y="1806"/>
                    <a:pt x="818" y="1802"/>
                  </a:cubicBezTo>
                  <a:close/>
                  <a:moveTo>
                    <a:pt x="1961" y="1"/>
                  </a:moveTo>
                  <a:cubicBezTo>
                    <a:pt x="1926" y="1"/>
                    <a:pt x="1890" y="22"/>
                    <a:pt x="1881" y="57"/>
                  </a:cubicBezTo>
                  <a:cubicBezTo>
                    <a:pt x="1797" y="323"/>
                    <a:pt x="1687" y="578"/>
                    <a:pt x="1553" y="822"/>
                  </a:cubicBezTo>
                  <a:cubicBezTo>
                    <a:pt x="1352" y="1177"/>
                    <a:pt x="1105" y="1502"/>
                    <a:pt x="822" y="1801"/>
                  </a:cubicBezTo>
                  <a:lnTo>
                    <a:pt x="826" y="1796"/>
                  </a:lnTo>
                  <a:lnTo>
                    <a:pt x="826" y="1796"/>
                  </a:lnTo>
                  <a:cubicBezTo>
                    <a:pt x="711" y="1915"/>
                    <a:pt x="592" y="2029"/>
                    <a:pt x="469" y="2138"/>
                  </a:cubicBezTo>
                  <a:cubicBezTo>
                    <a:pt x="334" y="2256"/>
                    <a:pt x="194" y="2366"/>
                    <a:pt x="51" y="2476"/>
                  </a:cubicBezTo>
                  <a:cubicBezTo>
                    <a:pt x="3" y="2510"/>
                    <a:pt x="0" y="2579"/>
                    <a:pt x="35" y="2625"/>
                  </a:cubicBezTo>
                  <a:cubicBezTo>
                    <a:pt x="55" y="2650"/>
                    <a:pt x="85" y="2662"/>
                    <a:pt x="116" y="2662"/>
                  </a:cubicBezTo>
                  <a:cubicBezTo>
                    <a:pt x="139" y="2662"/>
                    <a:pt x="163" y="2655"/>
                    <a:pt x="183" y="2641"/>
                  </a:cubicBezTo>
                  <a:cubicBezTo>
                    <a:pt x="607" y="2320"/>
                    <a:pt x="991" y="1950"/>
                    <a:pt x="1318" y="1529"/>
                  </a:cubicBezTo>
                  <a:cubicBezTo>
                    <a:pt x="1644" y="1111"/>
                    <a:pt x="1896" y="636"/>
                    <a:pt x="2053" y="127"/>
                  </a:cubicBezTo>
                  <a:cubicBezTo>
                    <a:pt x="2067" y="78"/>
                    <a:pt x="2049" y="27"/>
                    <a:pt x="2000" y="7"/>
                  </a:cubicBezTo>
                  <a:cubicBezTo>
                    <a:pt x="1990" y="4"/>
                    <a:pt x="1978" y="1"/>
                    <a:pt x="1968" y="1"/>
                  </a:cubicBezTo>
                  <a:cubicBezTo>
                    <a:pt x="1966" y="1"/>
                    <a:pt x="1964" y="1"/>
                    <a:pt x="19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9" name="Google Shape;829;p4"/>
            <p:cNvSpPr/>
            <p:nvPr/>
          </p:nvSpPr>
          <p:spPr>
            <a:xfrm rot="10800000">
              <a:off x="7420821" y="337597"/>
              <a:ext cx="95160" cy="96302"/>
            </a:xfrm>
            <a:custGeom>
              <a:avLst/>
              <a:gdLst/>
              <a:ahLst/>
              <a:cxnLst/>
              <a:rect l="l" t="t" r="r" b="b"/>
              <a:pathLst>
                <a:path w="2418" h="2447" extrusionOk="0">
                  <a:moveTo>
                    <a:pt x="303" y="2074"/>
                  </a:moveTo>
                  <a:lnTo>
                    <a:pt x="303" y="2074"/>
                  </a:lnTo>
                  <a:cubicBezTo>
                    <a:pt x="302" y="2075"/>
                    <a:pt x="302" y="2075"/>
                    <a:pt x="301" y="2076"/>
                  </a:cubicBezTo>
                  <a:lnTo>
                    <a:pt x="301" y="2076"/>
                  </a:lnTo>
                  <a:cubicBezTo>
                    <a:pt x="302" y="2075"/>
                    <a:pt x="302" y="2075"/>
                    <a:pt x="303" y="2074"/>
                  </a:cubicBezTo>
                  <a:close/>
                  <a:moveTo>
                    <a:pt x="2315" y="0"/>
                  </a:moveTo>
                  <a:cubicBezTo>
                    <a:pt x="2282" y="0"/>
                    <a:pt x="2250" y="21"/>
                    <a:pt x="2236" y="53"/>
                  </a:cubicBezTo>
                  <a:cubicBezTo>
                    <a:pt x="2199" y="145"/>
                    <a:pt x="2156" y="236"/>
                    <a:pt x="2107" y="322"/>
                  </a:cubicBezTo>
                  <a:cubicBezTo>
                    <a:pt x="2031" y="460"/>
                    <a:pt x="1942" y="592"/>
                    <a:pt x="1849" y="720"/>
                  </a:cubicBezTo>
                  <a:cubicBezTo>
                    <a:pt x="1747" y="858"/>
                    <a:pt x="1633" y="987"/>
                    <a:pt x="1515" y="1113"/>
                  </a:cubicBezTo>
                  <a:lnTo>
                    <a:pt x="1515" y="1112"/>
                  </a:lnTo>
                  <a:cubicBezTo>
                    <a:pt x="1148" y="1490"/>
                    <a:pt x="727" y="1811"/>
                    <a:pt x="279" y="2090"/>
                  </a:cubicBezTo>
                  <a:cubicBezTo>
                    <a:pt x="286" y="2085"/>
                    <a:pt x="294" y="2080"/>
                    <a:pt x="301" y="2076"/>
                  </a:cubicBezTo>
                  <a:lnTo>
                    <a:pt x="301" y="2076"/>
                  </a:lnTo>
                  <a:cubicBezTo>
                    <a:pt x="228" y="2120"/>
                    <a:pt x="153" y="2162"/>
                    <a:pt x="79" y="2205"/>
                  </a:cubicBezTo>
                  <a:cubicBezTo>
                    <a:pt x="47" y="2221"/>
                    <a:pt x="27" y="2241"/>
                    <a:pt x="12" y="2272"/>
                  </a:cubicBezTo>
                  <a:cubicBezTo>
                    <a:pt x="0" y="2305"/>
                    <a:pt x="2" y="2340"/>
                    <a:pt x="14" y="2372"/>
                  </a:cubicBezTo>
                  <a:cubicBezTo>
                    <a:pt x="27" y="2402"/>
                    <a:pt x="52" y="2426"/>
                    <a:pt x="83" y="2438"/>
                  </a:cubicBezTo>
                  <a:cubicBezTo>
                    <a:pt x="100" y="2443"/>
                    <a:pt x="115" y="2446"/>
                    <a:pt x="132" y="2446"/>
                  </a:cubicBezTo>
                  <a:cubicBezTo>
                    <a:pt x="138" y="2446"/>
                    <a:pt x="144" y="2446"/>
                    <a:pt x="151" y="2445"/>
                  </a:cubicBezTo>
                  <a:cubicBezTo>
                    <a:pt x="172" y="2442"/>
                    <a:pt x="191" y="2433"/>
                    <a:pt x="210" y="2419"/>
                  </a:cubicBezTo>
                  <a:cubicBezTo>
                    <a:pt x="431" y="2275"/>
                    <a:pt x="649" y="2124"/>
                    <a:pt x="862" y="1966"/>
                  </a:cubicBezTo>
                  <a:cubicBezTo>
                    <a:pt x="1079" y="1801"/>
                    <a:pt x="1287" y="1623"/>
                    <a:pt x="1482" y="1432"/>
                  </a:cubicBezTo>
                  <a:cubicBezTo>
                    <a:pt x="1670" y="1248"/>
                    <a:pt x="1846" y="1049"/>
                    <a:pt x="2001" y="835"/>
                  </a:cubicBezTo>
                  <a:cubicBezTo>
                    <a:pt x="2162" y="613"/>
                    <a:pt x="2294" y="372"/>
                    <a:pt x="2400" y="121"/>
                  </a:cubicBezTo>
                  <a:cubicBezTo>
                    <a:pt x="2417" y="75"/>
                    <a:pt x="2394" y="25"/>
                    <a:pt x="2350" y="7"/>
                  </a:cubicBezTo>
                  <a:cubicBezTo>
                    <a:pt x="2338" y="3"/>
                    <a:pt x="2328" y="0"/>
                    <a:pt x="2318" y="0"/>
                  </a:cubicBezTo>
                  <a:cubicBezTo>
                    <a:pt x="2317" y="0"/>
                    <a:pt x="2316" y="0"/>
                    <a:pt x="2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0" name="Google Shape;830;p4"/>
            <p:cNvSpPr/>
            <p:nvPr/>
          </p:nvSpPr>
          <p:spPr>
            <a:xfrm rot="10800000">
              <a:off x="7419797" y="332126"/>
              <a:ext cx="119167" cy="80717"/>
            </a:xfrm>
            <a:custGeom>
              <a:avLst/>
              <a:gdLst/>
              <a:ahLst/>
              <a:cxnLst/>
              <a:rect l="l" t="t" r="r" b="b"/>
              <a:pathLst>
                <a:path w="3028" h="2051" extrusionOk="0">
                  <a:moveTo>
                    <a:pt x="2907" y="1"/>
                  </a:moveTo>
                  <a:cubicBezTo>
                    <a:pt x="2874" y="2"/>
                    <a:pt x="2840" y="17"/>
                    <a:pt x="2819" y="43"/>
                  </a:cubicBezTo>
                  <a:cubicBezTo>
                    <a:pt x="2668" y="247"/>
                    <a:pt x="2509" y="439"/>
                    <a:pt x="2332" y="623"/>
                  </a:cubicBezTo>
                  <a:lnTo>
                    <a:pt x="2335" y="621"/>
                  </a:lnTo>
                  <a:lnTo>
                    <a:pt x="2335" y="621"/>
                  </a:lnTo>
                  <a:cubicBezTo>
                    <a:pt x="2035" y="930"/>
                    <a:pt x="1702" y="1199"/>
                    <a:pt x="1337" y="1427"/>
                  </a:cubicBezTo>
                  <a:cubicBezTo>
                    <a:pt x="952" y="1657"/>
                    <a:pt x="544" y="1834"/>
                    <a:pt x="117" y="1966"/>
                  </a:cubicBezTo>
                  <a:cubicBezTo>
                    <a:pt x="120" y="1966"/>
                    <a:pt x="124" y="1964"/>
                    <a:pt x="127" y="1964"/>
                  </a:cubicBezTo>
                  <a:lnTo>
                    <a:pt x="127" y="1964"/>
                  </a:lnTo>
                  <a:cubicBezTo>
                    <a:pt x="120" y="1966"/>
                    <a:pt x="113" y="1967"/>
                    <a:pt x="109" y="1970"/>
                  </a:cubicBezTo>
                  <a:cubicBezTo>
                    <a:pt x="106" y="1970"/>
                    <a:pt x="106" y="1970"/>
                    <a:pt x="104" y="1972"/>
                  </a:cubicBezTo>
                  <a:lnTo>
                    <a:pt x="106" y="1972"/>
                  </a:lnTo>
                  <a:cubicBezTo>
                    <a:pt x="103" y="1973"/>
                    <a:pt x="97" y="1973"/>
                    <a:pt x="93" y="1974"/>
                  </a:cubicBezTo>
                  <a:cubicBezTo>
                    <a:pt x="61" y="1986"/>
                    <a:pt x="35" y="1996"/>
                    <a:pt x="14" y="2025"/>
                  </a:cubicBezTo>
                  <a:cubicBezTo>
                    <a:pt x="10" y="2032"/>
                    <a:pt x="4" y="2042"/>
                    <a:pt x="1" y="2051"/>
                  </a:cubicBezTo>
                  <a:lnTo>
                    <a:pt x="40" y="2051"/>
                  </a:lnTo>
                  <a:cubicBezTo>
                    <a:pt x="274" y="2051"/>
                    <a:pt x="456" y="2039"/>
                    <a:pt x="654" y="2016"/>
                  </a:cubicBezTo>
                  <a:cubicBezTo>
                    <a:pt x="683" y="2010"/>
                    <a:pt x="712" y="2007"/>
                    <a:pt x="741" y="2002"/>
                  </a:cubicBezTo>
                  <a:cubicBezTo>
                    <a:pt x="831" y="1963"/>
                    <a:pt x="922" y="1923"/>
                    <a:pt x="1011" y="1878"/>
                  </a:cubicBezTo>
                  <a:cubicBezTo>
                    <a:pt x="1269" y="1752"/>
                    <a:pt x="1518" y="1600"/>
                    <a:pt x="1750" y="1431"/>
                  </a:cubicBezTo>
                  <a:cubicBezTo>
                    <a:pt x="2232" y="1085"/>
                    <a:pt x="2644" y="649"/>
                    <a:pt x="2993" y="175"/>
                  </a:cubicBezTo>
                  <a:cubicBezTo>
                    <a:pt x="3027" y="127"/>
                    <a:pt x="3017" y="57"/>
                    <a:pt x="2970" y="22"/>
                  </a:cubicBezTo>
                  <a:cubicBezTo>
                    <a:pt x="2953" y="8"/>
                    <a:pt x="2928" y="1"/>
                    <a:pt x="29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1" name="Google Shape;831;p4"/>
            <p:cNvSpPr/>
            <p:nvPr/>
          </p:nvSpPr>
          <p:spPr>
            <a:xfrm rot="10800000">
              <a:off x="7407046" y="339919"/>
              <a:ext cx="131997" cy="140340"/>
            </a:xfrm>
            <a:custGeom>
              <a:avLst/>
              <a:gdLst/>
              <a:ahLst/>
              <a:cxnLst/>
              <a:rect l="l" t="t" r="r" b="b"/>
              <a:pathLst>
                <a:path w="3354" h="3566" extrusionOk="0">
                  <a:moveTo>
                    <a:pt x="3275" y="0"/>
                  </a:moveTo>
                  <a:cubicBezTo>
                    <a:pt x="3250" y="0"/>
                    <a:pt x="3222" y="18"/>
                    <a:pt x="3212" y="46"/>
                  </a:cubicBezTo>
                  <a:cubicBezTo>
                    <a:pt x="3167" y="180"/>
                    <a:pt x="3114" y="308"/>
                    <a:pt x="3052" y="434"/>
                  </a:cubicBezTo>
                  <a:cubicBezTo>
                    <a:pt x="2985" y="571"/>
                    <a:pt x="2914" y="707"/>
                    <a:pt x="2840" y="841"/>
                  </a:cubicBezTo>
                  <a:cubicBezTo>
                    <a:pt x="2753" y="990"/>
                    <a:pt x="2656" y="1135"/>
                    <a:pt x="2560" y="1279"/>
                  </a:cubicBezTo>
                  <a:cubicBezTo>
                    <a:pt x="2458" y="1431"/>
                    <a:pt x="2354" y="1579"/>
                    <a:pt x="2242" y="1723"/>
                  </a:cubicBezTo>
                  <a:cubicBezTo>
                    <a:pt x="2134" y="1863"/>
                    <a:pt x="2016" y="1999"/>
                    <a:pt x="1898" y="2132"/>
                  </a:cubicBezTo>
                  <a:lnTo>
                    <a:pt x="1898" y="2132"/>
                  </a:lnTo>
                  <a:cubicBezTo>
                    <a:pt x="1906" y="2123"/>
                    <a:pt x="1913" y="2115"/>
                    <a:pt x="1922" y="2105"/>
                  </a:cubicBezTo>
                  <a:lnTo>
                    <a:pt x="1922" y="2105"/>
                  </a:lnTo>
                  <a:cubicBezTo>
                    <a:pt x="1803" y="2235"/>
                    <a:pt x="1679" y="2363"/>
                    <a:pt x="1544" y="2481"/>
                  </a:cubicBezTo>
                  <a:cubicBezTo>
                    <a:pt x="1416" y="2594"/>
                    <a:pt x="1280" y="2699"/>
                    <a:pt x="1139" y="2794"/>
                  </a:cubicBezTo>
                  <a:cubicBezTo>
                    <a:pt x="988" y="2889"/>
                    <a:pt x="830" y="2969"/>
                    <a:pt x="661" y="3030"/>
                  </a:cubicBezTo>
                  <a:cubicBezTo>
                    <a:pt x="546" y="3063"/>
                    <a:pt x="431" y="3088"/>
                    <a:pt x="313" y="3099"/>
                  </a:cubicBezTo>
                  <a:cubicBezTo>
                    <a:pt x="293" y="3099"/>
                    <a:pt x="273" y="3101"/>
                    <a:pt x="251" y="3101"/>
                  </a:cubicBezTo>
                  <a:cubicBezTo>
                    <a:pt x="190" y="3103"/>
                    <a:pt x="134" y="3113"/>
                    <a:pt x="85" y="3156"/>
                  </a:cubicBezTo>
                  <a:cubicBezTo>
                    <a:pt x="39" y="3198"/>
                    <a:pt x="7" y="3255"/>
                    <a:pt x="4" y="3318"/>
                  </a:cubicBezTo>
                  <a:cubicBezTo>
                    <a:pt x="0" y="3379"/>
                    <a:pt x="20" y="3439"/>
                    <a:pt x="60" y="3485"/>
                  </a:cubicBezTo>
                  <a:cubicBezTo>
                    <a:pt x="97" y="3529"/>
                    <a:pt x="159" y="3565"/>
                    <a:pt x="218" y="3565"/>
                  </a:cubicBezTo>
                  <a:cubicBezTo>
                    <a:pt x="219" y="3565"/>
                    <a:pt x="220" y="3565"/>
                    <a:pt x="221" y="3565"/>
                  </a:cubicBezTo>
                  <a:cubicBezTo>
                    <a:pt x="312" y="3564"/>
                    <a:pt x="402" y="3557"/>
                    <a:pt x="493" y="3542"/>
                  </a:cubicBezTo>
                  <a:cubicBezTo>
                    <a:pt x="593" y="3527"/>
                    <a:pt x="692" y="3494"/>
                    <a:pt x="787" y="3462"/>
                  </a:cubicBezTo>
                  <a:cubicBezTo>
                    <a:pt x="970" y="3397"/>
                    <a:pt x="1139" y="3298"/>
                    <a:pt x="1298" y="3190"/>
                  </a:cubicBezTo>
                  <a:cubicBezTo>
                    <a:pt x="1468" y="3077"/>
                    <a:pt x="1620" y="2943"/>
                    <a:pt x="1764" y="2800"/>
                  </a:cubicBezTo>
                  <a:cubicBezTo>
                    <a:pt x="1929" y="2636"/>
                    <a:pt x="2081" y="2459"/>
                    <a:pt x="2225" y="2278"/>
                  </a:cubicBezTo>
                  <a:cubicBezTo>
                    <a:pt x="2361" y="2105"/>
                    <a:pt x="2482" y="1918"/>
                    <a:pt x="2598" y="1730"/>
                  </a:cubicBezTo>
                  <a:cubicBezTo>
                    <a:pt x="2713" y="1546"/>
                    <a:pt x="2815" y="1358"/>
                    <a:pt x="2911" y="1164"/>
                  </a:cubicBezTo>
                  <a:cubicBezTo>
                    <a:pt x="2955" y="1078"/>
                    <a:pt x="2992" y="990"/>
                    <a:pt x="3032" y="900"/>
                  </a:cubicBezTo>
                  <a:cubicBezTo>
                    <a:pt x="3075" y="805"/>
                    <a:pt x="3118" y="711"/>
                    <a:pt x="3157" y="614"/>
                  </a:cubicBezTo>
                  <a:cubicBezTo>
                    <a:pt x="3193" y="525"/>
                    <a:pt x="3223" y="433"/>
                    <a:pt x="3255" y="341"/>
                  </a:cubicBezTo>
                  <a:cubicBezTo>
                    <a:pt x="3286" y="259"/>
                    <a:pt x="3314" y="176"/>
                    <a:pt x="3341" y="94"/>
                  </a:cubicBezTo>
                  <a:cubicBezTo>
                    <a:pt x="3354" y="58"/>
                    <a:pt x="3334" y="18"/>
                    <a:pt x="3296" y="3"/>
                  </a:cubicBezTo>
                  <a:cubicBezTo>
                    <a:pt x="3289" y="2"/>
                    <a:pt x="3282" y="0"/>
                    <a:pt x="32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2" name="Google Shape;832;p4"/>
            <p:cNvSpPr/>
            <p:nvPr/>
          </p:nvSpPr>
          <p:spPr>
            <a:xfrm rot="10800000">
              <a:off x="7683908" y="480377"/>
              <a:ext cx="14168" cy="122197"/>
            </a:xfrm>
            <a:custGeom>
              <a:avLst/>
              <a:gdLst/>
              <a:ahLst/>
              <a:cxnLst/>
              <a:rect l="l" t="t" r="r" b="b"/>
              <a:pathLst>
                <a:path w="360" h="3105" extrusionOk="0">
                  <a:moveTo>
                    <a:pt x="167" y="0"/>
                  </a:moveTo>
                  <a:cubicBezTo>
                    <a:pt x="162" y="0"/>
                    <a:pt x="156" y="0"/>
                    <a:pt x="152" y="2"/>
                  </a:cubicBezTo>
                  <a:cubicBezTo>
                    <a:pt x="108" y="12"/>
                    <a:pt x="80" y="55"/>
                    <a:pt x="87" y="99"/>
                  </a:cubicBezTo>
                  <a:cubicBezTo>
                    <a:pt x="126" y="287"/>
                    <a:pt x="151" y="477"/>
                    <a:pt x="166" y="670"/>
                  </a:cubicBezTo>
                  <a:lnTo>
                    <a:pt x="166" y="670"/>
                  </a:lnTo>
                  <a:cubicBezTo>
                    <a:pt x="166" y="669"/>
                    <a:pt x="166" y="668"/>
                    <a:pt x="166" y="667"/>
                  </a:cubicBezTo>
                  <a:lnTo>
                    <a:pt x="166" y="667"/>
                  </a:lnTo>
                  <a:cubicBezTo>
                    <a:pt x="166" y="671"/>
                    <a:pt x="166" y="676"/>
                    <a:pt x="167" y="680"/>
                  </a:cubicBezTo>
                  <a:lnTo>
                    <a:pt x="167" y="680"/>
                  </a:lnTo>
                  <a:cubicBezTo>
                    <a:pt x="166" y="677"/>
                    <a:pt x="166" y="674"/>
                    <a:pt x="166" y="670"/>
                  </a:cubicBezTo>
                  <a:lnTo>
                    <a:pt x="166" y="670"/>
                  </a:lnTo>
                  <a:cubicBezTo>
                    <a:pt x="166" y="676"/>
                    <a:pt x="166" y="683"/>
                    <a:pt x="167" y="688"/>
                  </a:cubicBezTo>
                  <a:lnTo>
                    <a:pt x="167" y="688"/>
                  </a:lnTo>
                  <a:cubicBezTo>
                    <a:pt x="167" y="686"/>
                    <a:pt x="167" y="683"/>
                    <a:pt x="167" y="680"/>
                  </a:cubicBezTo>
                  <a:lnTo>
                    <a:pt x="167" y="680"/>
                  </a:lnTo>
                  <a:cubicBezTo>
                    <a:pt x="167" y="684"/>
                    <a:pt x="167" y="687"/>
                    <a:pt x="167" y="690"/>
                  </a:cubicBezTo>
                  <a:cubicBezTo>
                    <a:pt x="167" y="689"/>
                    <a:pt x="167" y="689"/>
                    <a:pt x="167" y="688"/>
                  </a:cubicBezTo>
                  <a:lnTo>
                    <a:pt x="167" y="688"/>
                  </a:lnTo>
                  <a:cubicBezTo>
                    <a:pt x="187" y="1060"/>
                    <a:pt x="167" y="1431"/>
                    <a:pt x="131" y="1801"/>
                  </a:cubicBezTo>
                  <a:cubicBezTo>
                    <a:pt x="96" y="2198"/>
                    <a:pt x="40" y="2593"/>
                    <a:pt x="5" y="2988"/>
                  </a:cubicBezTo>
                  <a:cubicBezTo>
                    <a:pt x="1" y="3047"/>
                    <a:pt x="48" y="3100"/>
                    <a:pt x="106" y="3104"/>
                  </a:cubicBezTo>
                  <a:cubicBezTo>
                    <a:pt x="108" y="3104"/>
                    <a:pt x="111" y="3104"/>
                    <a:pt x="113" y="3104"/>
                  </a:cubicBezTo>
                  <a:cubicBezTo>
                    <a:pt x="170" y="3104"/>
                    <a:pt x="219" y="3059"/>
                    <a:pt x="223" y="3002"/>
                  </a:cubicBezTo>
                  <a:cubicBezTo>
                    <a:pt x="255" y="2515"/>
                    <a:pt x="312" y="2030"/>
                    <a:pt x="341" y="1543"/>
                  </a:cubicBezTo>
                  <a:cubicBezTo>
                    <a:pt x="356" y="1292"/>
                    <a:pt x="360" y="1039"/>
                    <a:pt x="345" y="785"/>
                  </a:cubicBezTo>
                  <a:cubicBezTo>
                    <a:pt x="333" y="543"/>
                    <a:pt x="300" y="302"/>
                    <a:pt x="248" y="65"/>
                  </a:cubicBezTo>
                  <a:cubicBezTo>
                    <a:pt x="239" y="26"/>
                    <a:pt x="205" y="0"/>
                    <a:pt x="1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3" name="Google Shape;833;p4"/>
            <p:cNvSpPr/>
            <p:nvPr/>
          </p:nvSpPr>
          <p:spPr>
            <a:xfrm rot="10800000">
              <a:off x="7673282" y="479393"/>
              <a:ext cx="32861" cy="134279"/>
            </a:xfrm>
            <a:custGeom>
              <a:avLst/>
              <a:gdLst/>
              <a:ahLst/>
              <a:cxnLst/>
              <a:rect l="l" t="t" r="r" b="b"/>
              <a:pathLst>
                <a:path w="835" h="3412" extrusionOk="0">
                  <a:moveTo>
                    <a:pt x="569" y="237"/>
                  </a:moveTo>
                  <a:cubicBezTo>
                    <a:pt x="569" y="242"/>
                    <a:pt x="569" y="247"/>
                    <a:pt x="569" y="252"/>
                  </a:cubicBezTo>
                  <a:cubicBezTo>
                    <a:pt x="569" y="247"/>
                    <a:pt x="569" y="242"/>
                    <a:pt x="569" y="237"/>
                  </a:cubicBezTo>
                  <a:close/>
                  <a:moveTo>
                    <a:pt x="456" y="1670"/>
                  </a:moveTo>
                  <a:cubicBezTo>
                    <a:pt x="455" y="1671"/>
                    <a:pt x="455" y="1673"/>
                    <a:pt x="455" y="1674"/>
                  </a:cubicBezTo>
                  <a:lnTo>
                    <a:pt x="455" y="1674"/>
                  </a:lnTo>
                  <a:cubicBezTo>
                    <a:pt x="455" y="1673"/>
                    <a:pt x="455" y="1671"/>
                    <a:pt x="456" y="1670"/>
                  </a:cubicBezTo>
                  <a:close/>
                  <a:moveTo>
                    <a:pt x="452" y="1705"/>
                  </a:moveTo>
                  <a:cubicBezTo>
                    <a:pt x="452" y="1706"/>
                    <a:pt x="452" y="1707"/>
                    <a:pt x="451" y="1709"/>
                  </a:cubicBezTo>
                  <a:cubicBezTo>
                    <a:pt x="452" y="1707"/>
                    <a:pt x="452" y="1706"/>
                    <a:pt x="452" y="1705"/>
                  </a:cubicBezTo>
                  <a:close/>
                  <a:moveTo>
                    <a:pt x="675" y="1"/>
                  </a:moveTo>
                  <a:cubicBezTo>
                    <a:pt x="670" y="2"/>
                    <a:pt x="662" y="4"/>
                    <a:pt x="655" y="4"/>
                  </a:cubicBezTo>
                  <a:cubicBezTo>
                    <a:pt x="625" y="11"/>
                    <a:pt x="598" y="30"/>
                    <a:pt x="581" y="54"/>
                  </a:cubicBezTo>
                  <a:cubicBezTo>
                    <a:pt x="562" y="83"/>
                    <a:pt x="559" y="111"/>
                    <a:pt x="562" y="146"/>
                  </a:cubicBezTo>
                  <a:cubicBezTo>
                    <a:pt x="565" y="171"/>
                    <a:pt x="567" y="196"/>
                    <a:pt x="568" y="221"/>
                  </a:cubicBezTo>
                  <a:lnTo>
                    <a:pt x="568" y="221"/>
                  </a:lnTo>
                  <a:cubicBezTo>
                    <a:pt x="568" y="220"/>
                    <a:pt x="568" y="220"/>
                    <a:pt x="568" y="219"/>
                  </a:cubicBezTo>
                  <a:lnTo>
                    <a:pt x="568" y="219"/>
                  </a:lnTo>
                  <a:cubicBezTo>
                    <a:pt x="568" y="225"/>
                    <a:pt x="568" y="231"/>
                    <a:pt x="569" y="237"/>
                  </a:cubicBezTo>
                  <a:lnTo>
                    <a:pt x="569" y="237"/>
                  </a:lnTo>
                  <a:cubicBezTo>
                    <a:pt x="568" y="232"/>
                    <a:pt x="568" y="226"/>
                    <a:pt x="568" y="221"/>
                  </a:cubicBezTo>
                  <a:lnTo>
                    <a:pt x="568" y="221"/>
                  </a:lnTo>
                  <a:cubicBezTo>
                    <a:pt x="582" y="469"/>
                    <a:pt x="576" y="718"/>
                    <a:pt x="556" y="965"/>
                  </a:cubicBezTo>
                  <a:cubicBezTo>
                    <a:pt x="538" y="1205"/>
                    <a:pt x="500" y="1442"/>
                    <a:pt x="454" y="1677"/>
                  </a:cubicBezTo>
                  <a:lnTo>
                    <a:pt x="454" y="1677"/>
                  </a:lnTo>
                  <a:cubicBezTo>
                    <a:pt x="346" y="2199"/>
                    <a:pt x="191" y="2709"/>
                    <a:pt x="25" y="3214"/>
                  </a:cubicBezTo>
                  <a:cubicBezTo>
                    <a:pt x="0" y="3290"/>
                    <a:pt x="38" y="3376"/>
                    <a:pt x="115" y="3403"/>
                  </a:cubicBezTo>
                  <a:cubicBezTo>
                    <a:pt x="131" y="3409"/>
                    <a:pt x="147" y="3411"/>
                    <a:pt x="163" y="3411"/>
                  </a:cubicBezTo>
                  <a:cubicBezTo>
                    <a:pt x="225" y="3411"/>
                    <a:pt x="284" y="3373"/>
                    <a:pt x="303" y="3311"/>
                  </a:cubicBezTo>
                  <a:cubicBezTo>
                    <a:pt x="473" y="2790"/>
                    <a:pt x="622" y="2263"/>
                    <a:pt x="721" y="1724"/>
                  </a:cubicBezTo>
                  <a:cubicBezTo>
                    <a:pt x="770" y="1461"/>
                    <a:pt x="803" y="1194"/>
                    <a:pt x="819" y="929"/>
                  </a:cubicBezTo>
                  <a:cubicBezTo>
                    <a:pt x="835" y="650"/>
                    <a:pt x="825" y="373"/>
                    <a:pt x="793" y="96"/>
                  </a:cubicBezTo>
                  <a:cubicBezTo>
                    <a:pt x="789" y="38"/>
                    <a:pt x="729" y="1"/>
                    <a:pt x="6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4" name="Google Shape;834;p4"/>
            <p:cNvSpPr/>
            <p:nvPr/>
          </p:nvSpPr>
          <p:spPr>
            <a:xfrm rot="10800000">
              <a:off x="7642073" y="434056"/>
              <a:ext cx="60134" cy="176232"/>
            </a:xfrm>
            <a:custGeom>
              <a:avLst/>
              <a:gdLst/>
              <a:ahLst/>
              <a:cxnLst/>
              <a:rect l="l" t="t" r="r" b="b"/>
              <a:pathLst>
                <a:path w="1528" h="4478" extrusionOk="0">
                  <a:moveTo>
                    <a:pt x="1228" y="1153"/>
                  </a:moveTo>
                  <a:cubicBezTo>
                    <a:pt x="1228" y="1154"/>
                    <a:pt x="1227" y="1155"/>
                    <a:pt x="1227" y="1156"/>
                  </a:cubicBezTo>
                  <a:lnTo>
                    <a:pt x="1227" y="1156"/>
                  </a:lnTo>
                  <a:cubicBezTo>
                    <a:pt x="1227" y="1156"/>
                    <a:pt x="1227" y="1156"/>
                    <a:pt x="1228" y="1156"/>
                  </a:cubicBezTo>
                  <a:lnTo>
                    <a:pt x="1228" y="1153"/>
                  </a:lnTo>
                  <a:close/>
                  <a:moveTo>
                    <a:pt x="1227" y="1156"/>
                  </a:moveTo>
                  <a:cubicBezTo>
                    <a:pt x="1226" y="1159"/>
                    <a:pt x="1226" y="1163"/>
                    <a:pt x="1225" y="1167"/>
                  </a:cubicBezTo>
                  <a:lnTo>
                    <a:pt x="1225" y="1167"/>
                  </a:lnTo>
                  <a:cubicBezTo>
                    <a:pt x="1226" y="1163"/>
                    <a:pt x="1227" y="1160"/>
                    <a:pt x="1227" y="1156"/>
                  </a:cubicBezTo>
                  <a:close/>
                  <a:moveTo>
                    <a:pt x="1225" y="1167"/>
                  </a:moveTo>
                  <a:cubicBezTo>
                    <a:pt x="1225" y="1169"/>
                    <a:pt x="1224" y="1171"/>
                    <a:pt x="1223" y="1173"/>
                  </a:cubicBezTo>
                  <a:cubicBezTo>
                    <a:pt x="1224" y="1171"/>
                    <a:pt x="1225" y="1169"/>
                    <a:pt x="1225" y="1167"/>
                  </a:cubicBezTo>
                  <a:close/>
                  <a:moveTo>
                    <a:pt x="1419" y="1"/>
                  </a:moveTo>
                  <a:cubicBezTo>
                    <a:pt x="1375" y="1"/>
                    <a:pt x="1329" y="38"/>
                    <a:pt x="1329" y="86"/>
                  </a:cubicBezTo>
                  <a:cubicBezTo>
                    <a:pt x="1334" y="445"/>
                    <a:pt x="1295" y="801"/>
                    <a:pt x="1229" y="1153"/>
                  </a:cubicBezTo>
                  <a:lnTo>
                    <a:pt x="1229" y="1156"/>
                  </a:lnTo>
                  <a:cubicBezTo>
                    <a:pt x="1228" y="1164"/>
                    <a:pt x="1225" y="1172"/>
                    <a:pt x="1223" y="1180"/>
                  </a:cubicBezTo>
                  <a:lnTo>
                    <a:pt x="1223" y="1173"/>
                  </a:lnTo>
                  <a:cubicBezTo>
                    <a:pt x="1114" y="1704"/>
                    <a:pt x="936" y="2220"/>
                    <a:pt x="728" y="2723"/>
                  </a:cubicBezTo>
                  <a:cubicBezTo>
                    <a:pt x="619" y="2987"/>
                    <a:pt x="502" y="3247"/>
                    <a:pt x="382" y="3506"/>
                  </a:cubicBezTo>
                  <a:cubicBezTo>
                    <a:pt x="264" y="3763"/>
                    <a:pt x="142" y="4018"/>
                    <a:pt x="20" y="4274"/>
                  </a:cubicBezTo>
                  <a:cubicBezTo>
                    <a:pt x="1" y="4310"/>
                    <a:pt x="8" y="4359"/>
                    <a:pt x="27" y="4392"/>
                  </a:cubicBezTo>
                  <a:cubicBezTo>
                    <a:pt x="44" y="4428"/>
                    <a:pt x="74" y="4456"/>
                    <a:pt x="111" y="4469"/>
                  </a:cubicBezTo>
                  <a:cubicBezTo>
                    <a:pt x="128" y="4475"/>
                    <a:pt x="145" y="4477"/>
                    <a:pt x="162" y="4477"/>
                  </a:cubicBezTo>
                  <a:cubicBezTo>
                    <a:pt x="186" y="4477"/>
                    <a:pt x="210" y="4472"/>
                    <a:pt x="231" y="4462"/>
                  </a:cubicBezTo>
                  <a:cubicBezTo>
                    <a:pt x="268" y="4443"/>
                    <a:pt x="290" y="4412"/>
                    <a:pt x="307" y="4376"/>
                  </a:cubicBezTo>
                  <a:cubicBezTo>
                    <a:pt x="453" y="4040"/>
                    <a:pt x="604" y="3707"/>
                    <a:pt x="748" y="3371"/>
                  </a:cubicBezTo>
                  <a:cubicBezTo>
                    <a:pt x="900" y="3017"/>
                    <a:pt x="1039" y="2655"/>
                    <a:pt x="1161" y="2289"/>
                  </a:cubicBezTo>
                  <a:cubicBezTo>
                    <a:pt x="1273" y="1947"/>
                    <a:pt x="1364" y="1598"/>
                    <a:pt x="1430" y="1245"/>
                  </a:cubicBezTo>
                  <a:cubicBezTo>
                    <a:pt x="1500" y="867"/>
                    <a:pt x="1528" y="485"/>
                    <a:pt x="1513" y="101"/>
                  </a:cubicBezTo>
                  <a:cubicBezTo>
                    <a:pt x="1510" y="48"/>
                    <a:pt x="1480" y="4"/>
                    <a:pt x="1427" y="1"/>
                  </a:cubicBezTo>
                  <a:lnTo>
                    <a:pt x="1421" y="1"/>
                  </a:lnTo>
                  <a:cubicBezTo>
                    <a:pt x="1421" y="1"/>
                    <a:pt x="1420" y="1"/>
                    <a:pt x="14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5" name="Google Shape;835;p4"/>
            <p:cNvSpPr/>
            <p:nvPr/>
          </p:nvSpPr>
          <p:spPr>
            <a:xfrm rot="10800000">
              <a:off x="7623537" y="446768"/>
              <a:ext cx="72767" cy="159034"/>
            </a:xfrm>
            <a:custGeom>
              <a:avLst/>
              <a:gdLst/>
              <a:ahLst/>
              <a:cxnLst/>
              <a:rect l="l" t="t" r="r" b="b"/>
              <a:pathLst>
                <a:path w="1849" h="4041" extrusionOk="0">
                  <a:moveTo>
                    <a:pt x="1638" y="477"/>
                  </a:moveTo>
                  <a:lnTo>
                    <a:pt x="1638" y="477"/>
                  </a:lnTo>
                  <a:cubicBezTo>
                    <a:pt x="1638" y="477"/>
                    <a:pt x="1638" y="478"/>
                    <a:pt x="1638" y="479"/>
                  </a:cubicBezTo>
                  <a:cubicBezTo>
                    <a:pt x="1638" y="478"/>
                    <a:pt x="1638" y="478"/>
                    <a:pt x="1638" y="477"/>
                  </a:cubicBezTo>
                  <a:close/>
                  <a:moveTo>
                    <a:pt x="1636" y="477"/>
                  </a:moveTo>
                  <a:lnTo>
                    <a:pt x="1636" y="477"/>
                  </a:lnTo>
                  <a:cubicBezTo>
                    <a:pt x="1636" y="483"/>
                    <a:pt x="1633" y="486"/>
                    <a:pt x="1633" y="490"/>
                  </a:cubicBezTo>
                  <a:lnTo>
                    <a:pt x="1633" y="493"/>
                  </a:lnTo>
                  <a:cubicBezTo>
                    <a:pt x="1636" y="489"/>
                    <a:pt x="1636" y="483"/>
                    <a:pt x="1636" y="477"/>
                  </a:cubicBezTo>
                  <a:close/>
                  <a:moveTo>
                    <a:pt x="1062" y="2066"/>
                  </a:moveTo>
                  <a:cubicBezTo>
                    <a:pt x="1061" y="2068"/>
                    <a:pt x="1059" y="2070"/>
                    <a:pt x="1058" y="2072"/>
                  </a:cubicBezTo>
                  <a:lnTo>
                    <a:pt x="1058" y="2072"/>
                  </a:lnTo>
                  <a:cubicBezTo>
                    <a:pt x="1060" y="2070"/>
                    <a:pt x="1061" y="2068"/>
                    <a:pt x="1062" y="2066"/>
                  </a:cubicBezTo>
                  <a:close/>
                  <a:moveTo>
                    <a:pt x="1770" y="0"/>
                  </a:moveTo>
                  <a:cubicBezTo>
                    <a:pt x="1731" y="0"/>
                    <a:pt x="1704" y="28"/>
                    <a:pt x="1701" y="66"/>
                  </a:cubicBezTo>
                  <a:cubicBezTo>
                    <a:pt x="1687" y="204"/>
                    <a:pt x="1665" y="341"/>
                    <a:pt x="1638" y="477"/>
                  </a:cubicBezTo>
                  <a:lnTo>
                    <a:pt x="1638" y="477"/>
                  </a:lnTo>
                  <a:cubicBezTo>
                    <a:pt x="1638" y="477"/>
                    <a:pt x="1639" y="476"/>
                    <a:pt x="1639" y="476"/>
                  </a:cubicBezTo>
                  <a:lnTo>
                    <a:pt x="1639" y="476"/>
                  </a:lnTo>
                  <a:cubicBezTo>
                    <a:pt x="1638" y="482"/>
                    <a:pt x="1638" y="486"/>
                    <a:pt x="1636" y="492"/>
                  </a:cubicBezTo>
                  <a:cubicBezTo>
                    <a:pt x="1636" y="493"/>
                    <a:pt x="1636" y="496"/>
                    <a:pt x="1633" y="497"/>
                  </a:cubicBezTo>
                  <a:lnTo>
                    <a:pt x="1633" y="496"/>
                  </a:lnTo>
                  <a:cubicBezTo>
                    <a:pt x="1574" y="770"/>
                    <a:pt x="1495" y="1037"/>
                    <a:pt x="1398" y="1302"/>
                  </a:cubicBezTo>
                  <a:cubicBezTo>
                    <a:pt x="1298" y="1568"/>
                    <a:pt x="1180" y="1828"/>
                    <a:pt x="1054" y="2082"/>
                  </a:cubicBezTo>
                  <a:lnTo>
                    <a:pt x="1054" y="2082"/>
                  </a:lnTo>
                  <a:cubicBezTo>
                    <a:pt x="1056" y="2079"/>
                    <a:pt x="1057" y="2075"/>
                    <a:pt x="1058" y="2072"/>
                  </a:cubicBezTo>
                  <a:lnTo>
                    <a:pt x="1058" y="2072"/>
                  </a:lnTo>
                  <a:cubicBezTo>
                    <a:pt x="906" y="2372"/>
                    <a:pt x="740" y="2662"/>
                    <a:pt x="570" y="2952"/>
                  </a:cubicBezTo>
                  <a:cubicBezTo>
                    <a:pt x="391" y="3254"/>
                    <a:pt x="204" y="3551"/>
                    <a:pt x="25" y="3854"/>
                  </a:cubicBezTo>
                  <a:cubicBezTo>
                    <a:pt x="7" y="3883"/>
                    <a:pt x="0" y="3914"/>
                    <a:pt x="7" y="3946"/>
                  </a:cubicBezTo>
                  <a:cubicBezTo>
                    <a:pt x="15" y="3976"/>
                    <a:pt x="32" y="4003"/>
                    <a:pt x="58" y="4022"/>
                  </a:cubicBezTo>
                  <a:cubicBezTo>
                    <a:pt x="77" y="4035"/>
                    <a:pt x="101" y="4041"/>
                    <a:pt x="126" y="4041"/>
                  </a:cubicBezTo>
                  <a:cubicBezTo>
                    <a:pt x="165" y="4041"/>
                    <a:pt x="205" y="4024"/>
                    <a:pt x="226" y="3989"/>
                  </a:cubicBezTo>
                  <a:cubicBezTo>
                    <a:pt x="583" y="3371"/>
                    <a:pt x="950" y="2758"/>
                    <a:pt x="1257" y="2112"/>
                  </a:cubicBezTo>
                  <a:cubicBezTo>
                    <a:pt x="1408" y="1796"/>
                    <a:pt x="1539" y="1468"/>
                    <a:pt x="1642" y="1132"/>
                  </a:cubicBezTo>
                  <a:cubicBezTo>
                    <a:pt x="1748" y="790"/>
                    <a:pt x="1816" y="434"/>
                    <a:pt x="1846" y="77"/>
                  </a:cubicBezTo>
                  <a:cubicBezTo>
                    <a:pt x="1849" y="38"/>
                    <a:pt x="1817" y="2"/>
                    <a:pt x="1778" y="0"/>
                  </a:cubicBezTo>
                  <a:lnTo>
                    <a:pt x="1776" y="0"/>
                  </a:lnTo>
                  <a:cubicBezTo>
                    <a:pt x="1774" y="0"/>
                    <a:pt x="1772" y="0"/>
                    <a:pt x="17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6" name="Google Shape;836;p4"/>
            <p:cNvSpPr/>
            <p:nvPr/>
          </p:nvSpPr>
          <p:spPr>
            <a:xfrm rot="10800000">
              <a:off x="7620232" y="450703"/>
              <a:ext cx="64778" cy="105078"/>
            </a:xfrm>
            <a:custGeom>
              <a:avLst/>
              <a:gdLst/>
              <a:ahLst/>
              <a:cxnLst/>
              <a:rect l="l" t="t" r="r" b="b"/>
              <a:pathLst>
                <a:path w="1646" h="2670" extrusionOk="0">
                  <a:moveTo>
                    <a:pt x="1519" y="0"/>
                  </a:moveTo>
                  <a:cubicBezTo>
                    <a:pt x="1476" y="0"/>
                    <a:pt x="1438" y="27"/>
                    <a:pt x="1422" y="68"/>
                  </a:cubicBezTo>
                  <a:cubicBezTo>
                    <a:pt x="1345" y="277"/>
                    <a:pt x="1257" y="483"/>
                    <a:pt x="1158" y="682"/>
                  </a:cubicBezTo>
                  <a:lnTo>
                    <a:pt x="1158" y="682"/>
                  </a:lnTo>
                  <a:cubicBezTo>
                    <a:pt x="1158" y="681"/>
                    <a:pt x="1158" y="681"/>
                    <a:pt x="1158" y="680"/>
                  </a:cubicBezTo>
                  <a:lnTo>
                    <a:pt x="1158" y="680"/>
                  </a:lnTo>
                  <a:cubicBezTo>
                    <a:pt x="1158" y="683"/>
                    <a:pt x="1157" y="683"/>
                    <a:pt x="1157" y="684"/>
                  </a:cubicBezTo>
                  <a:cubicBezTo>
                    <a:pt x="1157" y="683"/>
                    <a:pt x="1158" y="683"/>
                    <a:pt x="1158" y="682"/>
                  </a:cubicBezTo>
                  <a:lnTo>
                    <a:pt x="1158" y="682"/>
                  </a:lnTo>
                  <a:cubicBezTo>
                    <a:pt x="1158" y="683"/>
                    <a:pt x="1157" y="685"/>
                    <a:pt x="1157" y="686"/>
                  </a:cubicBezTo>
                  <a:cubicBezTo>
                    <a:pt x="1157" y="686"/>
                    <a:pt x="1157" y="686"/>
                    <a:pt x="1157" y="686"/>
                  </a:cubicBezTo>
                  <a:lnTo>
                    <a:pt x="1157" y="686"/>
                  </a:lnTo>
                  <a:cubicBezTo>
                    <a:pt x="1156" y="687"/>
                    <a:pt x="1155" y="688"/>
                    <a:pt x="1155" y="690"/>
                  </a:cubicBezTo>
                  <a:lnTo>
                    <a:pt x="1155" y="690"/>
                  </a:lnTo>
                  <a:cubicBezTo>
                    <a:pt x="1155" y="690"/>
                    <a:pt x="1155" y="687"/>
                    <a:pt x="1156" y="687"/>
                  </a:cubicBezTo>
                  <a:lnTo>
                    <a:pt x="1156" y="687"/>
                  </a:lnTo>
                  <a:cubicBezTo>
                    <a:pt x="1156" y="689"/>
                    <a:pt x="1155" y="690"/>
                    <a:pt x="1155" y="691"/>
                  </a:cubicBezTo>
                  <a:lnTo>
                    <a:pt x="1155" y="691"/>
                  </a:lnTo>
                  <a:cubicBezTo>
                    <a:pt x="1155" y="691"/>
                    <a:pt x="1155" y="690"/>
                    <a:pt x="1157" y="690"/>
                  </a:cubicBezTo>
                  <a:lnTo>
                    <a:pt x="1157" y="690"/>
                  </a:lnTo>
                  <a:cubicBezTo>
                    <a:pt x="835" y="1319"/>
                    <a:pt x="426" y="1899"/>
                    <a:pt x="36" y="2490"/>
                  </a:cubicBezTo>
                  <a:cubicBezTo>
                    <a:pt x="1" y="2543"/>
                    <a:pt x="15" y="2615"/>
                    <a:pt x="67" y="2651"/>
                  </a:cubicBezTo>
                  <a:cubicBezTo>
                    <a:pt x="85" y="2663"/>
                    <a:pt x="108" y="2669"/>
                    <a:pt x="130" y="2669"/>
                  </a:cubicBezTo>
                  <a:cubicBezTo>
                    <a:pt x="167" y="2669"/>
                    <a:pt x="204" y="2652"/>
                    <a:pt x="226" y="2619"/>
                  </a:cubicBezTo>
                  <a:cubicBezTo>
                    <a:pt x="489" y="2217"/>
                    <a:pt x="760" y="1822"/>
                    <a:pt x="1006" y="1411"/>
                  </a:cubicBezTo>
                  <a:cubicBezTo>
                    <a:pt x="1249" y="1006"/>
                    <a:pt x="1466" y="584"/>
                    <a:pt x="1625" y="140"/>
                  </a:cubicBezTo>
                  <a:cubicBezTo>
                    <a:pt x="1645" y="84"/>
                    <a:pt x="1615" y="24"/>
                    <a:pt x="1560" y="5"/>
                  </a:cubicBezTo>
                  <a:cubicBezTo>
                    <a:pt x="1550" y="2"/>
                    <a:pt x="1537" y="1"/>
                    <a:pt x="1526" y="1"/>
                  </a:cubicBezTo>
                  <a:cubicBezTo>
                    <a:pt x="1524" y="0"/>
                    <a:pt x="1521" y="0"/>
                    <a:pt x="15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7" name="Google Shape;837;p4"/>
            <p:cNvSpPr/>
            <p:nvPr/>
          </p:nvSpPr>
          <p:spPr>
            <a:xfrm rot="10800000">
              <a:off x="7651322" y="461880"/>
              <a:ext cx="39001" cy="115822"/>
            </a:xfrm>
            <a:custGeom>
              <a:avLst/>
              <a:gdLst/>
              <a:ahLst/>
              <a:cxnLst/>
              <a:rect l="l" t="t" r="r" b="b"/>
              <a:pathLst>
                <a:path w="991" h="2943" extrusionOk="0">
                  <a:moveTo>
                    <a:pt x="867" y="0"/>
                  </a:moveTo>
                  <a:cubicBezTo>
                    <a:pt x="815" y="0"/>
                    <a:pt x="775" y="44"/>
                    <a:pt x="766" y="101"/>
                  </a:cubicBezTo>
                  <a:cubicBezTo>
                    <a:pt x="747" y="221"/>
                    <a:pt x="726" y="339"/>
                    <a:pt x="703" y="456"/>
                  </a:cubicBezTo>
                  <a:lnTo>
                    <a:pt x="703" y="456"/>
                  </a:lnTo>
                  <a:cubicBezTo>
                    <a:pt x="704" y="449"/>
                    <a:pt x="704" y="442"/>
                    <a:pt x="706" y="435"/>
                  </a:cubicBezTo>
                  <a:lnTo>
                    <a:pt x="706" y="435"/>
                  </a:lnTo>
                  <a:cubicBezTo>
                    <a:pt x="543" y="1228"/>
                    <a:pt x="266" y="1995"/>
                    <a:pt x="22" y="2767"/>
                  </a:cubicBezTo>
                  <a:cubicBezTo>
                    <a:pt x="1" y="2837"/>
                    <a:pt x="35" y="2910"/>
                    <a:pt x="103" y="2936"/>
                  </a:cubicBezTo>
                  <a:cubicBezTo>
                    <a:pt x="115" y="2940"/>
                    <a:pt x="129" y="2942"/>
                    <a:pt x="143" y="2942"/>
                  </a:cubicBezTo>
                  <a:cubicBezTo>
                    <a:pt x="198" y="2942"/>
                    <a:pt x="255" y="2910"/>
                    <a:pt x="269" y="2856"/>
                  </a:cubicBezTo>
                  <a:cubicBezTo>
                    <a:pt x="401" y="2397"/>
                    <a:pt x="551" y="1945"/>
                    <a:pt x="681" y="1487"/>
                  </a:cubicBezTo>
                  <a:cubicBezTo>
                    <a:pt x="811" y="1039"/>
                    <a:pt x="915" y="581"/>
                    <a:pt x="983" y="117"/>
                  </a:cubicBezTo>
                  <a:cubicBezTo>
                    <a:pt x="990" y="58"/>
                    <a:pt x="936" y="5"/>
                    <a:pt x="878" y="0"/>
                  </a:cubicBezTo>
                  <a:lnTo>
                    <a:pt x="869" y="0"/>
                  </a:lnTo>
                  <a:cubicBezTo>
                    <a:pt x="869" y="0"/>
                    <a:pt x="868" y="0"/>
                    <a:pt x="8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8" name="Google Shape;838;p4"/>
            <p:cNvSpPr/>
            <p:nvPr/>
          </p:nvSpPr>
          <p:spPr>
            <a:xfrm rot="10800000">
              <a:off x="7593273" y="450822"/>
              <a:ext cx="89375" cy="114523"/>
            </a:xfrm>
            <a:custGeom>
              <a:avLst/>
              <a:gdLst/>
              <a:ahLst/>
              <a:cxnLst/>
              <a:rect l="l" t="t" r="r" b="b"/>
              <a:pathLst>
                <a:path w="2271" h="2910" extrusionOk="0">
                  <a:moveTo>
                    <a:pt x="2158" y="1"/>
                  </a:moveTo>
                  <a:cubicBezTo>
                    <a:pt x="2117" y="1"/>
                    <a:pt x="2079" y="26"/>
                    <a:pt x="2066" y="67"/>
                  </a:cubicBezTo>
                  <a:cubicBezTo>
                    <a:pt x="2019" y="212"/>
                    <a:pt x="1958" y="354"/>
                    <a:pt x="1891" y="495"/>
                  </a:cubicBezTo>
                  <a:lnTo>
                    <a:pt x="1891" y="495"/>
                  </a:lnTo>
                  <a:cubicBezTo>
                    <a:pt x="1891" y="494"/>
                    <a:pt x="1892" y="493"/>
                    <a:pt x="1892" y="492"/>
                  </a:cubicBezTo>
                  <a:lnTo>
                    <a:pt x="1892" y="492"/>
                  </a:lnTo>
                  <a:cubicBezTo>
                    <a:pt x="1890" y="497"/>
                    <a:pt x="1887" y="502"/>
                    <a:pt x="1885" y="507"/>
                  </a:cubicBezTo>
                  <a:lnTo>
                    <a:pt x="1885" y="507"/>
                  </a:lnTo>
                  <a:cubicBezTo>
                    <a:pt x="1887" y="503"/>
                    <a:pt x="1889" y="499"/>
                    <a:pt x="1891" y="495"/>
                  </a:cubicBezTo>
                  <a:lnTo>
                    <a:pt x="1891" y="495"/>
                  </a:lnTo>
                  <a:cubicBezTo>
                    <a:pt x="1886" y="502"/>
                    <a:pt x="1883" y="508"/>
                    <a:pt x="1880" y="516"/>
                  </a:cubicBezTo>
                  <a:lnTo>
                    <a:pt x="1880" y="516"/>
                  </a:lnTo>
                  <a:cubicBezTo>
                    <a:pt x="1882" y="513"/>
                    <a:pt x="1883" y="510"/>
                    <a:pt x="1885" y="507"/>
                  </a:cubicBezTo>
                  <a:lnTo>
                    <a:pt x="1885" y="507"/>
                  </a:lnTo>
                  <a:cubicBezTo>
                    <a:pt x="1883" y="511"/>
                    <a:pt x="1881" y="514"/>
                    <a:pt x="1880" y="518"/>
                  </a:cubicBezTo>
                  <a:cubicBezTo>
                    <a:pt x="1880" y="517"/>
                    <a:pt x="1880" y="517"/>
                    <a:pt x="1880" y="516"/>
                  </a:cubicBezTo>
                  <a:lnTo>
                    <a:pt x="1880" y="516"/>
                  </a:lnTo>
                  <a:cubicBezTo>
                    <a:pt x="1669" y="925"/>
                    <a:pt x="1392" y="1293"/>
                    <a:pt x="1090" y="1638"/>
                  </a:cubicBezTo>
                  <a:lnTo>
                    <a:pt x="1091" y="1635"/>
                  </a:lnTo>
                  <a:lnTo>
                    <a:pt x="1091" y="1635"/>
                  </a:lnTo>
                  <a:cubicBezTo>
                    <a:pt x="768" y="1997"/>
                    <a:pt x="416" y="2330"/>
                    <a:pt x="65" y="2667"/>
                  </a:cubicBezTo>
                  <a:cubicBezTo>
                    <a:pt x="11" y="2718"/>
                    <a:pt x="1" y="2804"/>
                    <a:pt x="54" y="2862"/>
                  </a:cubicBezTo>
                  <a:cubicBezTo>
                    <a:pt x="80" y="2892"/>
                    <a:pt x="121" y="2910"/>
                    <a:pt x="161" y="2910"/>
                  </a:cubicBezTo>
                  <a:cubicBezTo>
                    <a:pt x="193" y="2910"/>
                    <a:pt x="224" y="2899"/>
                    <a:pt x="248" y="2875"/>
                  </a:cubicBezTo>
                  <a:cubicBezTo>
                    <a:pt x="445" y="2674"/>
                    <a:pt x="646" y="2477"/>
                    <a:pt x="840" y="2273"/>
                  </a:cubicBezTo>
                  <a:cubicBezTo>
                    <a:pt x="1038" y="2068"/>
                    <a:pt x="1227" y="1855"/>
                    <a:pt x="1408" y="1634"/>
                  </a:cubicBezTo>
                  <a:cubicBezTo>
                    <a:pt x="1592" y="1411"/>
                    <a:pt x="1759" y="1179"/>
                    <a:pt x="1904" y="930"/>
                  </a:cubicBezTo>
                  <a:cubicBezTo>
                    <a:pt x="2053" y="679"/>
                    <a:pt x="2170" y="412"/>
                    <a:pt x="2254" y="133"/>
                  </a:cubicBezTo>
                  <a:cubicBezTo>
                    <a:pt x="2270" y="81"/>
                    <a:pt x="2247" y="24"/>
                    <a:pt x="2194" y="7"/>
                  </a:cubicBezTo>
                  <a:cubicBezTo>
                    <a:pt x="2183" y="2"/>
                    <a:pt x="2173" y="1"/>
                    <a:pt x="2161" y="1"/>
                  </a:cubicBezTo>
                  <a:cubicBezTo>
                    <a:pt x="2160" y="1"/>
                    <a:pt x="2159" y="1"/>
                    <a:pt x="21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9" name="Google Shape;839;p4"/>
            <p:cNvSpPr/>
            <p:nvPr/>
          </p:nvSpPr>
          <p:spPr>
            <a:xfrm rot="10800000">
              <a:off x="7466234" y="227679"/>
              <a:ext cx="390284" cy="348213"/>
            </a:xfrm>
            <a:custGeom>
              <a:avLst/>
              <a:gdLst/>
              <a:ahLst/>
              <a:cxnLst/>
              <a:rect l="l" t="t" r="r" b="b"/>
              <a:pathLst>
                <a:path w="9917" h="8848" extrusionOk="0">
                  <a:moveTo>
                    <a:pt x="3410" y="0"/>
                  </a:moveTo>
                  <a:cubicBezTo>
                    <a:pt x="3316" y="0"/>
                    <a:pt x="3238" y="75"/>
                    <a:pt x="3189" y="138"/>
                  </a:cubicBezTo>
                  <a:cubicBezTo>
                    <a:pt x="3168" y="168"/>
                    <a:pt x="3146" y="206"/>
                    <a:pt x="3129" y="249"/>
                  </a:cubicBezTo>
                  <a:cubicBezTo>
                    <a:pt x="3123" y="221"/>
                    <a:pt x="3112" y="197"/>
                    <a:pt x="3102" y="168"/>
                  </a:cubicBezTo>
                  <a:cubicBezTo>
                    <a:pt x="3079" y="91"/>
                    <a:pt x="3043" y="59"/>
                    <a:pt x="2994" y="55"/>
                  </a:cubicBezTo>
                  <a:lnTo>
                    <a:pt x="2993" y="55"/>
                  </a:lnTo>
                  <a:cubicBezTo>
                    <a:pt x="2935" y="55"/>
                    <a:pt x="2892" y="85"/>
                    <a:pt x="2878" y="128"/>
                  </a:cubicBezTo>
                  <a:cubicBezTo>
                    <a:pt x="2852" y="198"/>
                    <a:pt x="2820" y="267"/>
                    <a:pt x="2787" y="336"/>
                  </a:cubicBezTo>
                  <a:lnTo>
                    <a:pt x="2750" y="417"/>
                  </a:lnTo>
                  <a:cubicBezTo>
                    <a:pt x="2738" y="441"/>
                    <a:pt x="2731" y="464"/>
                    <a:pt x="2723" y="487"/>
                  </a:cubicBezTo>
                  <a:cubicBezTo>
                    <a:pt x="2687" y="440"/>
                    <a:pt x="2658" y="392"/>
                    <a:pt x="2634" y="343"/>
                  </a:cubicBezTo>
                  <a:cubicBezTo>
                    <a:pt x="2615" y="306"/>
                    <a:pt x="2578" y="283"/>
                    <a:pt x="2536" y="283"/>
                  </a:cubicBezTo>
                  <a:cubicBezTo>
                    <a:pt x="2490" y="283"/>
                    <a:pt x="2450" y="309"/>
                    <a:pt x="2430" y="354"/>
                  </a:cubicBezTo>
                  <a:cubicBezTo>
                    <a:pt x="2422" y="371"/>
                    <a:pt x="2415" y="389"/>
                    <a:pt x="2407" y="405"/>
                  </a:cubicBezTo>
                  <a:lnTo>
                    <a:pt x="2379" y="456"/>
                  </a:lnTo>
                  <a:lnTo>
                    <a:pt x="2351" y="506"/>
                  </a:lnTo>
                  <a:lnTo>
                    <a:pt x="2299" y="422"/>
                  </a:lnTo>
                  <a:lnTo>
                    <a:pt x="2263" y="371"/>
                  </a:lnTo>
                  <a:cubicBezTo>
                    <a:pt x="2247" y="348"/>
                    <a:pt x="2234" y="325"/>
                    <a:pt x="2221" y="298"/>
                  </a:cubicBezTo>
                  <a:cubicBezTo>
                    <a:pt x="2204" y="260"/>
                    <a:pt x="2164" y="236"/>
                    <a:pt x="2124" y="236"/>
                  </a:cubicBezTo>
                  <a:cubicBezTo>
                    <a:pt x="2059" y="247"/>
                    <a:pt x="2027" y="279"/>
                    <a:pt x="2017" y="335"/>
                  </a:cubicBezTo>
                  <a:cubicBezTo>
                    <a:pt x="2002" y="398"/>
                    <a:pt x="1981" y="453"/>
                    <a:pt x="1960" y="509"/>
                  </a:cubicBezTo>
                  <a:lnTo>
                    <a:pt x="1918" y="434"/>
                  </a:lnTo>
                  <a:cubicBezTo>
                    <a:pt x="1902" y="411"/>
                    <a:pt x="1888" y="385"/>
                    <a:pt x="1874" y="356"/>
                  </a:cubicBezTo>
                  <a:cubicBezTo>
                    <a:pt x="1855" y="321"/>
                    <a:pt x="1822" y="299"/>
                    <a:pt x="1782" y="299"/>
                  </a:cubicBezTo>
                  <a:cubicBezTo>
                    <a:pt x="1736" y="299"/>
                    <a:pt x="1683" y="332"/>
                    <a:pt x="1676" y="391"/>
                  </a:cubicBezTo>
                  <a:cubicBezTo>
                    <a:pt x="1673" y="415"/>
                    <a:pt x="1668" y="441"/>
                    <a:pt x="1664" y="466"/>
                  </a:cubicBezTo>
                  <a:cubicBezTo>
                    <a:pt x="1657" y="501"/>
                    <a:pt x="1647" y="530"/>
                    <a:pt x="1640" y="560"/>
                  </a:cubicBezTo>
                  <a:lnTo>
                    <a:pt x="1595" y="487"/>
                  </a:lnTo>
                  <a:cubicBezTo>
                    <a:pt x="1574" y="457"/>
                    <a:pt x="1553" y="427"/>
                    <a:pt x="1535" y="397"/>
                  </a:cubicBezTo>
                  <a:cubicBezTo>
                    <a:pt x="1528" y="384"/>
                    <a:pt x="1518" y="369"/>
                    <a:pt x="1513" y="355"/>
                  </a:cubicBezTo>
                  <a:cubicBezTo>
                    <a:pt x="1495" y="321"/>
                    <a:pt x="1460" y="299"/>
                    <a:pt x="1423" y="299"/>
                  </a:cubicBezTo>
                  <a:cubicBezTo>
                    <a:pt x="1362" y="310"/>
                    <a:pt x="1334" y="341"/>
                    <a:pt x="1324" y="389"/>
                  </a:cubicBezTo>
                  <a:cubicBezTo>
                    <a:pt x="1322" y="404"/>
                    <a:pt x="1321" y="415"/>
                    <a:pt x="1316" y="430"/>
                  </a:cubicBezTo>
                  <a:cubicBezTo>
                    <a:pt x="1301" y="494"/>
                    <a:pt x="1281" y="558"/>
                    <a:pt x="1263" y="621"/>
                  </a:cubicBezTo>
                  <a:lnTo>
                    <a:pt x="1230" y="734"/>
                  </a:lnTo>
                  <a:cubicBezTo>
                    <a:pt x="1209" y="687"/>
                    <a:pt x="1180" y="644"/>
                    <a:pt x="1151" y="599"/>
                  </a:cubicBezTo>
                  <a:cubicBezTo>
                    <a:pt x="1111" y="533"/>
                    <a:pt x="1078" y="479"/>
                    <a:pt x="1048" y="422"/>
                  </a:cubicBezTo>
                  <a:cubicBezTo>
                    <a:pt x="1032" y="391"/>
                    <a:pt x="1000" y="371"/>
                    <a:pt x="967" y="371"/>
                  </a:cubicBezTo>
                  <a:cubicBezTo>
                    <a:pt x="896" y="384"/>
                    <a:pt x="874" y="435"/>
                    <a:pt x="877" y="479"/>
                  </a:cubicBezTo>
                  <a:cubicBezTo>
                    <a:pt x="878" y="560"/>
                    <a:pt x="870" y="632"/>
                    <a:pt x="861" y="704"/>
                  </a:cubicBezTo>
                  <a:lnTo>
                    <a:pt x="855" y="754"/>
                  </a:lnTo>
                  <a:cubicBezTo>
                    <a:pt x="838" y="738"/>
                    <a:pt x="814" y="730"/>
                    <a:pt x="789" y="730"/>
                  </a:cubicBezTo>
                  <a:cubicBezTo>
                    <a:pt x="746" y="730"/>
                    <a:pt x="712" y="760"/>
                    <a:pt x="706" y="805"/>
                  </a:cubicBezTo>
                  <a:cubicBezTo>
                    <a:pt x="699" y="865"/>
                    <a:pt x="689" y="922"/>
                    <a:pt x="680" y="980"/>
                  </a:cubicBezTo>
                  <a:cubicBezTo>
                    <a:pt x="667" y="1044"/>
                    <a:pt x="656" y="1110"/>
                    <a:pt x="649" y="1177"/>
                  </a:cubicBezTo>
                  <a:cubicBezTo>
                    <a:pt x="644" y="1233"/>
                    <a:pt x="646" y="1289"/>
                    <a:pt x="651" y="1346"/>
                  </a:cubicBezTo>
                  <a:cubicBezTo>
                    <a:pt x="624" y="1320"/>
                    <a:pt x="594" y="1299"/>
                    <a:pt x="565" y="1274"/>
                  </a:cubicBezTo>
                  <a:cubicBezTo>
                    <a:pt x="552" y="1263"/>
                    <a:pt x="538" y="1257"/>
                    <a:pt x="524" y="1257"/>
                  </a:cubicBezTo>
                  <a:cubicBezTo>
                    <a:pt x="486" y="1257"/>
                    <a:pt x="447" y="1290"/>
                    <a:pt x="445" y="1329"/>
                  </a:cubicBezTo>
                  <a:cubicBezTo>
                    <a:pt x="426" y="1484"/>
                    <a:pt x="429" y="1643"/>
                    <a:pt x="452" y="1820"/>
                  </a:cubicBezTo>
                  <a:cubicBezTo>
                    <a:pt x="410" y="1968"/>
                    <a:pt x="366" y="2119"/>
                    <a:pt x="318" y="2268"/>
                  </a:cubicBezTo>
                  <a:cubicBezTo>
                    <a:pt x="256" y="2474"/>
                    <a:pt x="189" y="2685"/>
                    <a:pt x="142" y="2899"/>
                  </a:cubicBezTo>
                  <a:cubicBezTo>
                    <a:pt x="55" y="3278"/>
                    <a:pt x="8" y="3676"/>
                    <a:pt x="5" y="4085"/>
                  </a:cubicBezTo>
                  <a:cubicBezTo>
                    <a:pt x="1" y="4489"/>
                    <a:pt x="42" y="4895"/>
                    <a:pt x="130" y="5293"/>
                  </a:cubicBezTo>
                  <a:cubicBezTo>
                    <a:pt x="211" y="5656"/>
                    <a:pt x="343" y="6018"/>
                    <a:pt x="522" y="6376"/>
                  </a:cubicBezTo>
                  <a:cubicBezTo>
                    <a:pt x="673" y="6675"/>
                    <a:pt x="855" y="6959"/>
                    <a:pt x="1065" y="7222"/>
                  </a:cubicBezTo>
                  <a:cubicBezTo>
                    <a:pt x="1249" y="7450"/>
                    <a:pt x="1472" y="7667"/>
                    <a:pt x="1726" y="7868"/>
                  </a:cubicBezTo>
                  <a:cubicBezTo>
                    <a:pt x="2167" y="8214"/>
                    <a:pt x="2700" y="8471"/>
                    <a:pt x="3313" y="8631"/>
                  </a:cubicBezTo>
                  <a:cubicBezTo>
                    <a:pt x="3793" y="8757"/>
                    <a:pt x="4308" y="8825"/>
                    <a:pt x="4886" y="8843"/>
                  </a:cubicBezTo>
                  <a:cubicBezTo>
                    <a:pt x="4996" y="8846"/>
                    <a:pt x="5105" y="8848"/>
                    <a:pt x="5215" y="8848"/>
                  </a:cubicBezTo>
                  <a:cubicBezTo>
                    <a:pt x="5743" y="8848"/>
                    <a:pt x="6214" y="8808"/>
                    <a:pt x="6658" y="8719"/>
                  </a:cubicBezTo>
                  <a:cubicBezTo>
                    <a:pt x="6931" y="8667"/>
                    <a:pt x="7210" y="8585"/>
                    <a:pt x="7485" y="8474"/>
                  </a:cubicBezTo>
                  <a:cubicBezTo>
                    <a:pt x="7721" y="8384"/>
                    <a:pt x="7964" y="8252"/>
                    <a:pt x="8229" y="8072"/>
                  </a:cubicBezTo>
                  <a:cubicBezTo>
                    <a:pt x="8326" y="8006"/>
                    <a:pt x="8429" y="7926"/>
                    <a:pt x="8541" y="7827"/>
                  </a:cubicBezTo>
                  <a:cubicBezTo>
                    <a:pt x="8646" y="7738"/>
                    <a:pt x="8749" y="7633"/>
                    <a:pt x="8867" y="7498"/>
                  </a:cubicBezTo>
                  <a:cubicBezTo>
                    <a:pt x="8949" y="7404"/>
                    <a:pt x="9047" y="7294"/>
                    <a:pt x="9137" y="7167"/>
                  </a:cubicBezTo>
                  <a:cubicBezTo>
                    <a:pt x="9219" y="7055"/>
                    <a:pt x="9284" y="6930"/>
                    <a:pt x="9345" y="6808"/>
                  </a:cubicBezTo>
                  <a:cubicBezTo>
                    <a:pt x="9386" y="6736"/>
                    <a:pt x="9414" y="6686"/>
                    <a:pt x="9444" y="6639"/>
                  </a:cubicBezTo>
                  <a:cubicBezTo>
                    <a:pt x="9473" y="6591"/>
                    <a:pt x="9509" y="6550"/>
                    <a:pt x="9544" y="6510"/>
                  </a:cubicBezTo>
                  <a:lnTo>
                    <a:pt x="9565" y="6484"/>
                  </a:lnTo>
                  <a:cubicBezTo>
                    <a:pt x="9582" y="6468"/>
                    <a:pt x="9601" y="6453"/>
                    <a:pt x="9621" y="6439"/>
                  </a:cubicBezTo>
                  <a:cubicBezTo>
                    <a:pt x="9647" y="6426"/>
                    <a:pt x="9676" y="6412"/>
                    <a:pt x="9707" y="6399"/>
                  </a:cubicBezTo>
                  <a:cubicBezTo>
                    <a:pt x="9739" y="6385"/>
                    <a:pt x="9765" y="6359"/>
                    <a:pt x="9779" y="6324"/>
                  </a:cubicBezTo>
                  <a:cubicBezTo>
                    <a:pt x="9793" y="6287"/>
                    <a:pt x="9791" y="6244"/>
                    <a:pt x="9776" y="6209"/>
                  </a:cubicBezTo>
                  <a:lnTo>
                    <a:pt x="9758" y="6168"/>
                  </a:lnTo>
                  <a:cubicBezTo>
                    <a:pt x="9740" y="6136"/>
                    <a:pt x="9726" y="6102"/>
                    <a:pt x="9712" y="6069"/>
                  </a:cubicBezTo>
                  <a:cubicBezTo>
                    <a:pt x="9614" y="6139"/>
                    <a:pt x="9516" y="6211"/>
                    <a:pt x="9420" y="6283"/>
                  </a:cubicBezTo>
                  <a:cubicBezTo>
                    <a:pt x="9327" y="6353"/>
                    <a:pt x="9233" y="6420"/>
                    <a:pt x="9140" y="6489"/>
                  </a:cubicBezTo>
                  <a:cubicBezTo>
                    <a:pt x="8943" y="6632"/>
                    <a:pt x="8761" y="6736"/>
                    <a:pt x="8580" y="6818"/>
                  </a:cubicBezTo>
                  <a:cubicBezTo>
                    <a:pt x="8433" y="6876"/>
                    <a:pt x="8281" y="6919"/>
                    <a:pt x="8103" y="6948"/>
                  </a:cubicBezTo>
                  <a:cubicBezTo>
                    <a:pt x="7959" y="6966"/>
                    <a:pt x="7813" y="6978"/>
                    <a:pt x="7628" y="6978"/>
                  </a:cubicBezTo>
                  <a:lnTo>
                    <a:pt x="7626" y="6978"/>
                  </a:lnTo>
                  <a:cubicBezTo>
                    <a:pt x="7514" y="6978"/>
                    <a:pt x="7405" y="6973"/>
                    <a:pt x="7294" y="6972"/>
                  </a:cubicBezTo>
                  <a:lnTo>
                    <a:pt x="7073" y="6969"/>
                  </a:lnTo>
                  <a:cubicBezTo>
                    <a:pt x="7017" y="6966"/>
                    <a:pt x="6961" y="6966"/>
                    <a:pt x="6907" y="6966"/>
                  </a:cubicBezTo>
                  <a:cubicBezTo>
                    <a:pt x="6757" y="6966"/>
                    <a:pt x="6606" y="6971"/>
                    <a:pt x="6451" y="6979"/>
                  </a:cubicBezTo>
                  <a:cubicBezTo>
                    <a:pt x="6440" y="6884"/>
                    <a:pt x="6420" y="6787"/>
                    <a:pt x="6400" y="6692"/>
                  </a:cubicBezTo>
                  <a:cubicBezTo>
                    <a:pt x="6369" y="6568"/>
                    <a:pt x="6328" y="6441"/>
                    <a:pt x="6272" y="6310"/>
                  </a:cubicBezTo>
                  <a:cubicBezTo>
                    <a:pt x="6339" y="6284"/>
                    <a:pt x="6407" y="6265"/>
                    <a:pt x="6477" y="6248"/>
                  </a:cubicBezTo>
                  <a:cubicBezTo>
                    <a:pt x="6685" y="6205"/>
                    <a:pt x="6909" y="6186"/>
                    <a:pt x="7205" y="6186"/>
                  </a:cubicBezTo>
                  <a:cubicBezTo>
                    <a:pt x="7323" y="6186"/>
                    <a:pt x="7439" y="6188"/>
                    <a:pt x="7554" y="6191"/>
                  </a:cubicBezTo>
                  <a:lnTo>
                    <a:pt x="7662" y="6194"/>
                  </a:lnTo>
                  <a:cubicBezTo>
                    <a:pt x="7811" y="6196"/>
                    <a:pt x="7958" y="6202"/>
                    <a:pt x="8109" y="6202"/>
                  </a:cubicBezTo>
                  <a:cubicBezTo>
                    <a:pt x="8343" y="6202"/>
                    <a:pt x="8525" y="6191"/>
                    <a:pt x="8723" y="6168"/>
                  </a:cubicBezTo>
                  <a:cubicBezTo>
                    <a:pt x="8920" y="6138"/>
                    <a:pt x="9106" y="6087"/>
                    <a:pt x="9276" y="6015"/>
                  </a:cubicBezTo>
                  <a:cubicBezTo>
                    <a:pt x="9430" y="5945"/>
                    <a:pt x="9581" y="5856"/>
                    <a:pt x="9709" y="5755"/>
                  </a:cubicBezTo>
                  <a:cubicBezTo>
                    <a:pt x="9768" y="5707"/>
                    <a:pt x="9827" y="5656"/>
                    <a:pt x="9883" y="5606"/>
                  </a:cubicBezTo>
                  <a:cubicBezTo>
                    <a:pt x="9877" y="5599"/>
                    <a:pt x="9872" y="5593"/>
                    <a:pt x="9867" y="5586"/>
                  </a:cubicBezTo>
                  <a:cubicBezTo>
                    <a:pt x="9841" y="5556"/>
                    <a:pt x="9816" y="5527"/>
                    <a:pt x="9789" y="5500"/>
                  </a:cubicBezTo>
                  <a:cubicBezTo>
                    <a:pt x="9805" y="5491"/>
                    <a:pt x="9829" y="5484"/>
                    <a:pt x="9852" y="5473"/>
                  </a:cubicBezTo>
                  <a:cubicBezTo>
                    <a:pt x="9884" y="5458"/>
                    <a:pt x="9910" y="5425"/>
                    <a:pt x="9913" y="5389"/>
                  </a:cubicBezTo>
                  <a:cubicBezTo>
                    <a:pt x="9917" y="5332"/>
                    <a:pt x="9880" y="5299"/>
                    <a:pt x="9847" y="5283"/>
                  </a:cubicBezTo>
                  <a:cubicBezTo>
                    <a:pt x="9746" y="5221"/>
                    <a:pt x="9664" y="5149"/>
                    <a:pt x="9594" y="5088"/>
                  </a:cubicBezTo>
                  <a:lnTo>
                    <a:pt x="9643" y="5059"/>
                  </a:lnTo>
                  <a:lnTo>
                    <a:pt x="9723" y="5004"/>
                  </a:lnTo>
                  <a:cubicBezTo>
                    <a:pt x="9746" y="4988"/>
                    <a:pt x="9773" y="4976"/>
                    <a:pt x="9798" y="4963"/>
                  </a:cubicBezTo>
                  <a:cubicBezTo>
                    <a:pt x="9834" y="4945"/>
                    <a:pt x="9855" y="4908"/>
                    <a:pt x="9854" y="4865"/>
                  </a:cubicBezTo>
                  <a:cubicBezTo>
                    <a:pt x="9852" y="4825"/>
                    <a:pt x="9827" y="4793"/>
                    <a:pt x="9791" y="4780"/>
                  </a:cubicBezTo>
                  <a:cubicBezTo>
                    <a:pt x="9765" y="4772"/>
                    <a:pt x="9740" y="4760"/>
                    <a:pt x="9717" y="4750"/>
                  </a:cubicBezTo>
                  <a:cubicBezTo>
                    <a:pt x="9687" y="4733"/>
                    <a:pt x="9654" y="4714"/>
                    <a:pt x="9624" y="4695"/>
                  </a:cubicBezTo>
                  <a:lnTo>
                    <a:pt x="9564" y="4660"/>
                  </a:lnTo>
                  <a:cubicBezTo>
                    <a:pt x="9610" y="4644"/>
                    <a:pt x="9654" y="4622"/>
                    <a:pt x="9703" y="4604"/>
                  </a:cubicBezTo>
                  <a:cubicBezTo>
                    <a:pt x="9739" y="4592"/>
                    <a:pt x="9760" y="4550"/>
                    <a:pt x="9765" y="4517"/>
                  </a:cubicBezTo>
                  <a:cubicBezTo>
                    <a:pt x="9768" y="4471"/>
                    <a:pt x="9743" y="4430"/>
                    <a:pt x="9694" y="4408"/>
                  </a:cubicBezTo>
                  <a:lnTo>
                    <a:pt x="9614" y="4371"/>
                  </a:lnTo>
                  <a:cubicBezTo>
                    <a:pt x="9578" y="4355"/>
                    <a:pt x="9544" y="4336"/>
                    <a:pt x="9508" y="4321"/>
                  </a:cubicBezTo>
                  <a:lnTo>
                    <a:pt x="9479" y="4312"/>
                  </a:lnTo>
                  <a:cubicBezTo>
                    <a:pt x="9500" y="4276"/>
                    <a:pt x="9509" y="4234"/>
                    <a:pt x="9502" y="4199"/>
                  </a:cubicBezTo>
                  <a:cubicBezTo>
                    <a:pt x="9499" y="4171"/>
                    <a:pt x="9485" y="4142"/>
                    <a:pt x="9470" y="4125"/>
                  </a:cubicBezTo>
                  <a:cubicBezTo>
                    <a:pt x="9443" y="4091"/>
                    <a:pt x="9394" y="4075"/>
                    <a:pt x="9351" y="4062"/>
                  </a:cubicBezTo>
                  <a:cubicBezTo>
                    <a:pt x="9292" y="4043"/>
                    <a:pt x="9255" y="4036"/>
                    <a:pt x="9216" y="4029"/>
                  </a:cubicBezTo>
                  <a:cubicBezTo>
                    <a:pt x="9233" y="4006"/>
                    <a:pt x="9241" y="3977"/>
                    <a:pt x="9243" y="3949"/>
                  </a:cubicBezTo>
                  <a:cubicBezTo>
                    <a:pt x="9248" y="3913"/>
                    <a:pt x="9238" y="3878"/>
                    <a:pt x="9213" y="3849"/>
                  </a:cubicBezTo>
                  <a:cubicBezTo>
                    <a:pt x="9186" y="3819"/>
                    <a:pt x="9147" y="3799"/>
                    <a:pt x="9107" y="3799"/>
                  </a:cubicBezTo>
                  <a:cubicBezTo>
                    <a:pt x="9070" y="3805"/>
                    <a:pt x="9055" y="3806"/>
                    <a:pt x="9039" y="3811"/>
                  </a:cubicBezTo>
                  <a:cubicBezTo>
                    <a:pt x="9061" y="3795"/>
                    <a:pt x="9083" y="3775"/>
                    <a:pt x="9106" y="3755"/>
                  </a:cubicBezTo>
                  <a:cubicBezTo>
                    <a:pt x="9147" y="3719"/>
                    <a:pt x="9166" y="3666"/>
                    <a:pt x="9157" y="3613"/>
                  </a:cubicBezTo>
                  <a:cubicBezTo>
                    <a:pt x="9144" y="3546"/>
                    <a:pt x="9093" y="3498"/>
                    <a:pt x="9022" y="3489"/>
                  </a:cubicBezTo>
                  <a:cubicBezTo>
                    <a:pt x="9011" y="3488"/>
                    <a:pt x="8996" y="3486"/>
                    <a:pt x="8982" y="3483"/>
                  </a:cubicBezTo>
                  <a:cubicBezTo>
                    <a:pt x="8932" y="3469"/>
                    <a:pt x="8883" y="3453"/>
                    <a:pt x="8833" y="3439"/>
                  </a:cubicBezTo>
                  <a:lnTo>
                    <a:pt x="8742" y="3411"/>
                  </a:lnTo>
                  <a:lnTo>
                    <a:pt x="8683" y="3396"/>
                  </a:lnTo>
                  <a:cubicBezTo>
                    <a:pt x="8703" y="3360"/>
                    <a:pt x="8719" y="3318"/>
                    <a:pt x="8738" y="3278"/>
                  </a:cubicBezTo>
                  <a:cubicBezTo>
                    <a:pt x="8756" y="3229"/>
                    <a:pt x="8777" y="3179"/>
                    <a:pt x="8798" y="3134"/>
                  </a:cubicBezTo>
                  <a:cubicBezTo>
                    <a:pt x="8848" y="3052"/>
                    <a:pt x="8847" y="2972"/>
                    <a:pt x="8798" y="2914"/>
                  </a:cubicBezTo>
                  <a:cubicBezTo>
                    <a:pt x="8781" y="2891"/>
                    <a:pt x="8755" y="2876"/>
                    <a:pt x="8728" y="2864"/>
                  </a:cubicBezTo>
                  <a:cubicBezTo>
                    <a:pt x="8711" y="2857"/>
                    <a:pt x="8692" y="2856"/>
                    <a:pt x="8675" y="2856"/>
                  </a:cubicBezTo>
                  <a:cubicBezTo>
                    <a:pt x="8653" y="2856"/>
                    <a:pt x="8630" y="2858"/>
                    <a:pt x="8601" y="2870"/>
                  </a:cubicBezTo>
                  <a:cubicBezTo>
                    <a:pt x="8554" y="2883"/>
                    <a:pt x="8509" y="2893"/>
                    <a:pt x="8461" y="2902"/>
                  </a:cubicBezTo>
                  <a:lnTo>
                    <a:pt x="8481" y="2857"/>
                  </a:lnTo>
                  <a:cubicBezTo>
                    <a:pt x="8498" y="2801"/>
                    <a:pt x="8517" y="2748"/>
                    <a:pt x="8541" y="2698"/>
                  </a:cubicBezTo>
                  <a:cubicBezTo>
                    <a:pt x="8570" y="2642"/>
                    <a:pt x="8548" y="2567"/>
                    <a:pt x="8511" y="2524"/>
                  </a:cubicBezTo>
                  <a:cubicBezTo>
                    <a:pt x="8479" y="2484"/>
                    <a:pt x="8426" y="2461"/>
                    <a:pt x="8374" y="2461"/>
                  </a:cubicBezTo>
                  <a:cubicBezTo>
                    <a:pt x="8350" y="2461"/>
                    <a:pt x="8324" y="2466"/>
                    <a:pt x="8303" y="2476"/>
                  </a:cubicBezTo>
                  <a:cubicBezTo>
                    <a:pt x="8222" y="2518"/>
                    <a:pt x="8136" y="2547"/>
                    <a:pt x="8057" y="2571"/>
                  </a:cubicBezTo>
                  <a:lnTo>
                    <a:pt x="8063" y="2570"/>
                  </a:lnTo>
                  <a:lnTo>
                    <a:pt x="7965" y="2603"/>
                  </a:lnTo>
                  <a:cubicBezTo>
                    <a:pt x="7978" y="2571"/>
                    <a:pt x="7988" y="2540"/>
                    <a:pt x="8001" y="2507"/>
                  </a:cubicBezTo>
                  <a:cubicBezTo>
                    <a:pt x="8023" y="2452"/>
                    <a:pt x="8012" y="2383"/>
                    <a:pt x="7971" y="2334"/>
                  </a:cubicBezTo>
                  <a:cubicBezTo>
                    <a:pt x="7938" y="2295"/>
                    <a:pt x="7892" y="2274"/>
                    <a:pt x="7840" y="2274"/>
                  </a:cubicBezTo>
                  <a:cubicBezTo>
                    <a:pt x="7814" y="2274"/>
                    <a:pt x="7787" y="2280"/>
                    <a:pt x="7763" y="2290"/>
                  </a:cubicBezTo>
                  <a:cubicBezTo>
                    <a:pt x="7707" y="2305"/>
                    <a:pt x="7656" y="2313"/>
                    <a:pt x="7607" y="2320"/>
                  </a:cubicBezTo>
                  <a:lnTo>
                    <a:pt x="7524" y="2334"/>
                  </a:lnTo>
                  <a:cubicBezTo>
                    <a:pt x="7500" y="2304"/>
                    <a:pt x="7493" y="2265"/>
                    <a:pt x="7485" y="2226"/>
                  </a:cubicBezTo>
                  <a:cubicBezTo>
                    <a:pt x="7478" y="2189"/>
                    <a:pt x="7471" y="2152"/>
                    <a:pt x="7468" y="2114"/>
                  </a:cubicBezTo>
                  <a:cubicBezTo>
                    <a:pt x="7468" y="2103"/>
                    <a:pt x="7468" y="2090"/>
                    <a:pt x="7470" y="2079"/>
                  </a:cubicBezTo>
                  <a:cubicBezTo>
                    <a:pt x="7474" y="2015"/>
                    <a:pt x="7447" y="1958"/>
                    <a:pt x="7398" y="1923"/>
                  </a:cubicBezTo>
                  <a:cubicBezTo>
                    <a:pt x="7369" y="1903"/>
                    <a:pt x="7337" y="1893"/>
                    <a:pt x="7303" y="1893"/>
                  </a:cubicBezTo>
                  <a:cubicBezTo>
                    <a:pt x="7266" y="1893"/>
                    <a:pt x="7225" y="1906"/>
                    <a:pt x="7189" y="1931"/>
                  </a:cubicBezTo>
                  <a:cubicBezTo>
                    <a:pt x="7154" y="1952"/>
                    <a:pt x="7119" y="1968"/>
                    <a:pt x="7088" y="1982"/>
                  </a:cubicBezTo>
                  <a:cubicBezTo>
                    <a:pt x="7089" y="1922"/>
                    <a:pt x="7088" y="1857"/>
                    <a:pt x="7096" y="1793"/>
                  </a:cubicBezTo>
                  <a:cubicBezTo>
                    <a:pt x="7105" y="1722"/>
                    <a:pt x="7059" y="1649"/>
                    <a:pt x="6988" y="1623"/>
                  </a:cubicBezTo>
                  <a:cubicBezTo>
                    <a:pt x="6971" y="1616"/>
                    <a:pt x="6951" y="1613"/>
                    <a:pt x="6931" y="1613"/>
                  </a:cubicBezTo>
                  <a:cubicBezTo>
                    <a:pt x="6921" y="1613"/>
                    <a:pt x="6911" y="1615"/>
                    <a:pt x="6901" y="1616"/>
                  </a:cubicBezTo>
                  <a:cubicBezTo>
                    <a:pt x="6856" y="1626"/>
                    <a:pt x="6829" y="1648"/>
                    <a:pt x="6800" y="1681"/>
                  </a:cubicBezTo>
                  <a:cubicBezTo>
                    <a:pt x="6751" y="1727"/>
                    <a:pt x="6700" y="1767"/>
                    <a:pt x="6648" y="1807"/>
                  </a:cubicBezTo>
                  <a:lnTo>
                    <a:pt x="6615" y="1717"/>
                  </a:lnTo>
                  <a:cubicBezTo>
                    <a:pt x="6602" y="1676"/>
                    <a:pt x="6598" y="1645"/>
                    <a:pt x="6592" y="1615"/>
                  </a:cubicBezTo>
                  <a:cubicBezTo>
                    <a:pt x="6579" y="1530"/>
                    <a:pt x="6501" y="1485"/>
                    <a:pt x="6434" y="1485"/>
                  </a:cubicBezTo>
                  <a:cubicBezTo>
                    <a:pt x="6384" y="1485"/>
                    <a:pt x="6339" y="1508"/>
                    <a:pt x="6310" y="1550"/>
                  </a:cubicBezTo>
                  <a:cubicBezTo>
                    <a:pt x="6293" y="1572"/>
                    <a:pt x="6279" y="1592"/>
                    <a:pt x="6263" y="1612"/>
                  </a:cubicBezTo>
                  <a:cubicBezTo>
                    <a:pt x="6234" y="1507"/>
                    <a:pt x="6177" y="1437"/>
                    <a:pt x="6104" y="1398"/>
                  </a:cubicBezTo>
                  <a:cubicBezTo>
                    <a:pt x="6073" y="1382"/>
                    <a:pt x="6040" y="1375"/>
                    <a:pt x="6005" y="1375"/>
                  </a:cubicBezTo>
                  <a:cubicBezTo>
                    <a:pt x="5966" y="1375"/>
                    <a:pt x="5923" y="1385"/>
                    <a:pt x="5881" y="1405"/>
                  </a:cubicBezTo>
                  <a:cubicBezTo>
                    <a:pt x="5870" y="1347"/>
                    <a:pt x="5859" y="1310"/>
                    <a:pt x="5848" y="1271"/>
                  </a:cubicBezTo>
                  <a:cubicBezTo>
                    <a:pt x="5825" y="1200"/>
                    <a:pt x="5803" y="1126"/>
                    <a:pt x="5793" y="1049"/>
                  </a:cubicBezTo>
                  <a:cubicBezTo>
                    <a:pt x="5786" y="1003"/>
                    <a:pt x="5747" y="958"/>
                    <a:pt x="5701" y="940"/>
                  </a:cubicBezTo>
                  <a:cubicBezTo>
                    <a:pt x="5686" y="934"/>
                    <a:pt x="5668" y="931"/>
                    <a:pt x="5651" y="931"/>
                  </a:cubicBezTo>
                  <a:cubicBezTo>
                    <a:pt x="5607" y="931"/>
                    <a:pt x="5564" y="952"/>
                    <a:pt x="5531" y="991"/>
                  </a:cubicBezTo>
                  <a:cubicBezTo>
                    <a:pt x="5486" y="1042"/>
                    <a:pt x="5449" y="1076"/>
                    <a:pt x="5410" y="1109"/>
                  </a:cubicBezTo>
                  <a:lnTo>
                    <a:pt x="5374" y="1141"/>
                  </a:lnTo>
                  <a:cubicBezTo>
                    <a:pt x="5367" y="1112"/>
                    <a:pt x="5357" y="1085"/>
                    <a:pt x="5342" y="1059"/>
                  </a:cubicBezTo>
                  <a:cubicBezTo>
                    <a:pt x="5321" y="1023"/>
                    <a:pt x="5298" y="1001"/>
                    <a:pt x="5263" y="988"/>
                  </a:cubicBezTo>
                  <a:cubicBezTo>
                    <a:pt x="5248" y="983"/>
                    <a:pt x="5233" y="980"/>
                    <a:pt x="5215" y="980"/>
                  </a:cubicBezTo>
                  <a:cubicBezTo>
                    <a:pt x="5183" y="980"/>
                    <a:pt x="5149" y="991"/>
                    <a:pt x="5126" y="1011"/>
                  </a:cubicBezTo>
                  <a:cubicBezTo>
                    <a:pt x="5075" y="1056"/>
                    <a:pt x="5025" y="1098"/>
                    <a:pt x="4970" y="1141"/>
                  </a:cubicBezTo>
                  <a:cubicBezTo>
                    <a:pt x="4968" y="1096"/>
                    <a:pt x="4957" y="1056"/>
                    <a:pt x="4949" y="1020"/>
                  </a:cubicBezTo>
                  <a:cubicBezTo>
                    <a:pt x="4933" y="955"/>
                    <a:pt x="4878" y="912"/>
                    <a:pt x="4817" y="912"/>
                  </a:cubicBezTo>
                  <a:cubicBezTo>
                    <a:pt x="4785" y="912"/>
                    <a:pt x="4756" y="924"/>
                    <a:pt x="4732" y="941"/>
                  </a:cubicBezTo>
                  <a:cubicBezTo>
                    <a:pt x="4719" y="952"/>
                    <a:pt x="4709" y="960"/>
                    <a:pt x="4696" y="967"/>
                  </a:cubicBezTo>
                  <a:cubicBezTo>
                    <a:pt x="4663" y="988"/>
                    <a:pt x="4630" y="1008"/>
                    <a:pt x="4597" y="1027"/>
                  </a:cubicBezTo>
                  <a:cubicBezTo>
                    <a:pt x="4598" y="1016"/>
                    <a:pt x="4596" y="1001"/>
                    <a:pt x="4594" y="984"/>
                  </a:cubicBezTo>
                  <a:lnTo>
                    <a:pt x="4581" y="918"/>
                  </a:lnTo>
                  <a:cubicBezTo>
                    <a:pt x="4568" y="861"/>
                    <a:pt x="4558" y="803"/>
                    <a:pt x="4551" y="744"/>
                  </a:cubicBezTo>
                  <a:cubicBezTo>
                    <a:pt x="4552" y="680"/>
                    <a:pt x="4534" y="639"/>
                    <a:pt x="4498" y="614"/>
                  </a:cubicBezTo>
                  <a:cubicBezTo>
                    <a:pt x="4476" y="599"/>
                    <a:pt x="4448" y="589"/>
                    <a:pt x="4419" y="589"/>
                  </a:cubicBezTo>
                  <a:cubicBezTo>
                    <a:pt x="4387" y="589"/>
                    <a:pt x="4359" y="601"/>
                    <a:pt x="4340" y="621"/>
                  </a:cubicBezTo>
                  <a:cubicBezTo>
                    <a:pt x="4303" y="661"/>
                    <a:pt x="4258" y="694"/>
                    <a:pt x="4215" y="728"/>
                  </a:cubicBezTo>
                  <a:cubicBezTo>
                    <a:pt x="4188" y="680"/>
                    <a:pt x="4180" y="647"/>
                    <a:pt x="4173" y="614"/>
                  </a:cubicBezTo>
                  <a:cubicBezTo>
                    <a:pt x="4156" y="535"/>
                    <a:pt x="4136" y="456"/>
                    <a:pt x="4132" y="371"/>
                  </a:cubicBezTo>
                  <a:cubicBezTo>
                    <a:pt x="4130" y="329"/>
                    <a:pt x="4091" y="292"/>
                    <a:pt x="4053" y="277"/>
                  </a:cubicBezTo>
                  <a:cubicBezTo>
                    <a:pt x="4041" y="273"/>
                    <a:pt x="4027" y="270"/>
                    <a:pt x="4012" y="270"/>
                  </a:cubicBezTo>
                  <a:cubicBezTo>
                    <a:pt x="3984" y="270"/>
                    <a:pt x="3955" y="280"/>
                    <a:pt x="3933" y="299"/>
                  </a:cubicBezTo>
                  <a:cubicBezTo>
                    <a:pt x="3922" y="309"/>
                    <a:pt x="3912" y="316"/>
                    <a:pt x="3899" y="326"/>
                  </a:cubicBezTo>
                  <a:cubicBezTo>
                    <a:pt x="3869" y="343"/>
                    <a:pt x="3840" y="359"/>
                    <a:pt x="3808" y="377"/>
                  </a:cubicBezTo>
                  <a:lnTo>
                    <a:pt x="3741" y="414"/>
                  </a:lnTo>
                  <a:cubicBezTo>
                    <a:pt x="3732" y="328"/>
                    <a:pt x="3708" y="254"/>
                    <a:pt x="3676" y="184"/>
                  </a:cubicBezTo>
                  <a:cubicBezTo>
                    <a:pt x="3626" y="82"/>
                    <a:pt x="3541" y="15"/>
                    <a:pt x="3445" y="3"/>
                  </a:cubicBezTo>
                  <a:lnTo>
                    <a:pt x="3418" y="0"/>
                  </a:lnTo>
                  <a:cubicBezTo>
                    <a:pt x="3415" y="0"/>
                    <a:pt x="3413" y="0"/>
                    <a:pt x="34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0" name="Google Shape;840;p4"/>
            <p:cNvSpPr/>
            <p:nvPr/>
          </p:nvSpPr>
          <p:spPr>
            <a:xfrm rot="10800000">
              <a:off x="7803113" y="505840"/>
              <a:ext cx="44353" cy="50729"/>
            </a:xfrm>
            <a:custGeom>
              <a:avLst/>
              <a:gdLst/>
              <a:ahLst/>
              <a:cxnLst/>
              <a:rect l="l" t="t" r="r" b="b"/>
              <a:pathLst>
                <a:path w="1127" h="1289" extrusionOk="0">
                  <a:moveTo>
                    <a:pt x="335" y="309"/>
                  </a:moveTo>
                  <a:cubicBezTo>
                    <a:pt x="332" y="309"/>
                    <a:pt x="331" y="311"/>
                    <a:pt x="328" y="311"/>
                  </a:cubicBezTo>
                  <a:cubicBezTo>
                    <a:pt x="330" y="311"/>
                    <a:pt x="331" y="309"/>
                    <a:pt x="335" y="309"/>
                  </a:cubicBezTo>
                  <a:close/>
                  <a:moveTo>
                    <a:pt x="337" y="309"/>
                  </a:moveTo>
                  <a:cubicBezTo>
                    <a:pt x="338" y="309"/>
                    <a:pt x="340" y="311"/>
                    <a:pt x="344" y="311"/>
                  </a:cubicBezTo>
                  <a:cubicBezTo>
                    <a:pt x="340" y="311"/>
                    <a:pt x="338" y="311"/>
                    <a:pt x="335" y="309"/>
                  </a:cubicBezTo>
                  <a:close/>
                  <a:moveTo>
                    <a:pt x="157" y="604"/>
                  </a:moveTo>
                  <a:lnTo>
                    <a:pt x="157" y="604"/>
                  </a:lnTo>
                  <a:cubicBezTo>
                    <a:pt x="157" y="604"/>
                    <a:pt x="157" y="604"/>
                    <a:pt x="157" y="604"/>
                  </a:cubicBezTo>
                  <a:lnTo>
                    <a:pt x="157" y="604"/>
                  </a:lnTo>
                  <a:cubicBezTo>
                    <a:pt x="157" y="604"/>
                    <a:pt x="157" y="604"/>
                    <a:pt x="157" y="604"/>
                  </a:cubicBezTo>
                  <a:close/>
                  <a:moveTo>
                    <a:pt x="693" y="0"/>
                  </a:moveTo>
                  <a:cubicBezTo>
                    <a:pt x="674" y="2"/>
                    <a:pt x="654" y="8"/>
                    <a:pt x="635" y="18"/>
                  </a:cubicBezTo>
                  <a:cubicBezTo>
                    <a:pt x="618" y="29"/>
                    <a:pt x="605" y="44"/>
                    <a:pt x="595" y="61"/>
                  </a:cubicBezTo>
                  <a:cubicBezTo>
                    <a:pt x="582" y="88"/>
                    <a:pt x="582" y="114"/>
                    <a:pt x="588" y="143"/>
                  </a:cubicBezTo>
                  <a:cubicBezTo>
                    <a:pt x="589" y="150"/>
                    <a:pt x="591" y="158"/>
                    <a:pt x="594" y="166"/>
                  </a:cubicBezTo>
                  <a:cubicBezTo>
                    <a:pt x="595" y="189"/>
                    <a:pt x="598" y="214"/>
                    <a:pt x="598" y="237"/>
                  </a:cubicBezTo>
                  <a:cubicBezTo>
                    <a:pt x="545" y="190"/>
                    <a:pt x="480" y="157"/>
                    <a:pt x="411" y="138"/>
                  </a:cubicBezTo>
                  <a:cubicBezTo>
                    <a:pt x="384" y="131"/>
                    <a:pt x="354" y="131"/>
                    <a:pt x="327" y="131"/>
                  </a:cubicBezTo>
                  <a:cubicBezTo>
                    <a:pt x="295" y="133"/>
                    <a:pt x="259" y="144"/>
                    <a:pt x="229" y="158"/>
                  </a:cubicBezTo>
                  <a:cubicBezTo>
                    <a:pt x="203" y="171"/>
                    <a:pt x="182" y="186"/>
                    <a:pt x="161" y="204"/>
                  </a:cubicBezTo>
                  <a:cubicBezTo>
                    <a:pt x="136" y="227"/>
                    <a:pt x="114" y="258"/>
                    <a:pt x="93" y="285"/>
                  </a:cubicBezTo>
                  <a:cubicBezTo>
                    <a:pt x="57" y="338"/>
                    <a:pt x="37" y="404"/>
                    <a:pt x="22" y="464"/>
                  </a:cubicBezTo>
                  <a:cubicBezTo>
                    <a:pt x="2" y="548"/>
                    <a:pt x="1" y="634"/>
                    <a:pt x="6" y="719"/>
                  </a:cubicBezTo>
                  <a:cubicBezTo>
                    <a:pt x="14" y="812"/>
                    <a:pt x="37" y="905"/>
                    <a:pt x="67" y="993"/>
                  </a:cubicBezTo>
                  <a:cubicBezTo>
                    <a:pt x="101" y="1088"/>
                    <a:pt x="153" y="1175"/>
                    <a:pt x="216" y="1254"/>
                  </a:cubicBezTo>
                  <a:cubicBezTo>
                    <a:pt x="229" y="1272"/>
                    <a:pt x="239" y="1282"/>
                    <a:pt x="261" y="1287"/>
                  </a:cubicBezTo>
                  <a:cubicBezTo>
                    <a:pt x="266" y="1288"/>
                    <a:pt x="271" y="1289"/>
                    <a:pt x="277" y="1289"/>
                  </a:cubicBezTo>
                  <a:cubicBezTo>
                    <a:pt x="289" y="1289"/>
                    <a:pt x="301" y="1286"/>
                    <a:pt x="312" y="1279"/>
                  </a:cubicBezTo>
                  <a:cubicBezTo>
                    <a:pt x="344" y="1260"/>
                    <a:pt x="360" y="1211"/>
                    <a:pt x="337" y="1181"/>
                  </a:cubicBezTo>
                  <a:cubicBezTo>
                    <a:pt x="294" y="1128"/>
                    <a:pt x="258" y="1072"/>
                    <a:pt x="229" y="1010"/>
                  </a:cubicBezTo>
                  <a:cubicBezTo>
                    <a:pt x="200" y="944"/>
                    <a:pt x="179" y="877"/>
                    <a:pt x="164" y="806"/>
                  </a:cubicBezTo>
                  <a:cubicBezTo>
                    <a:pt x="154" y="737"/>
                    <a:pt x="151" y="672"/>
                    <a:pt x="157" y="604"/>
                  </a:cubicBezTo>
                  <a:lnTo>
                    <a:pt x="157" y="604"/>
                  </a:lnTo>
                  <a:cubicBezTo>
                    <a:pt x="157" y="607"/>
                    <a:pt x="154" y="608"/>
                    <a:pt x="154" y="612"/>
                  </a:cubicBezTo>
                  <a:lnTo>
                    <a:pt x="154" y="612"/>
                  </a:lnTo>
                  <a:cubicBezTo>
                    <a:pt x="154" y="608"/>
                    <a:pt x="157" y="605"/>
                    <a:pt x="157" y="601"/>
                  </a:cubicBezTo>
                  <a:cubicBezTo>
                    <a:pt x="164" y="551"/>
                    <a:pt x="174" y="505"/>
                    <a:pt x="190" y="457"/>
                  </a:cubicBezTo>
                  <a:cubicBezTo>
                    <a:pt x="203" y="428"/>
                    <a:pt x="216" y="403"/>
                    <a:pt x="233" y="377"/>
                  </a:cubicBezTo>
                  <a:cubicBezTo>
                    <a:pt x="245" y="362"/>
                    <a:pt x="258" y="349"/>
                    <a:pt x="269" y="339"/>
                  </a:cubicBezTo>
                  <a:cubicBezTo>
                    <a:pt x="279" y="332"/>
                    <a:pt x="288" y="326"/>
                    <a:pt x="298" y="321"/>
                  </a:cubicBezTo>
                  <a:cubicBezTo>
                    <a:pt x="308" y="318"/>
                    <a:pt x="317" y="316"/>
                    <a:pt x="325" y="312"/>
                  </a:cubicBezTo>
                  <a:cubicBezTo>
                    <a:pt x="332" y="312"/>
                    <a:pt x="341" y="311"/>
                    <a:pt x="348" y="311"/>
                  </a:cubicBezTo>
                  <a:cubicBezTo>
                    <a:pt x="361" y="312"/>
                    <a:pt x="373" y="316"/>
                    <a:pt x="384" y="318"/>
                  </a:cubicBezTo>
                  <a:cubicBezTo>
                    <a:pt x="409" y="328"/>
                    <a:pt x="430" y="341"/>
                    <a:pt x="453" y="355"/>
                  </a:cubicBezTo>
                  <a:cubicBezTo>
                    <a:pt x="489" y="387"/>
                    <a:pt x="523" y="422"/>
                    <a:pt x="555" y="460"/>
                  </a:cubicBezTo>
                  <a:lnTo>
                    <a:pt x="555" y="460"/>
                  </a:lnTo>
                  <a:cubicBezTo>
                    <a:pt x="587" y="504"/>
                    <a:pt x="616" y="550"/>
                    <a:pt x="646" y="596"/>
                  </a:cubicBezTo>
                  <a:cubicBezTo>
                    <a:pt x="664" y="627"/>
                    <a:pt x="700" y="644"/>
                    <a:pt x="734" y="644"/>
                  </a:cubicBezTo>
                  <a:cubicBezTo>
                    <a:pt x="742" y="644"/>
                    <a:pt x="750" y="643"/>
                    <a:pt x="758" y="641"/>
                  </a:cubicBezTo>
                  <a:cubicBezTo>
                    <a:pt x="776" y="635"/>
                    <a:pt x="791" y="627"/>
                    <a:pt x="804" y="614"/>
                  </a:cubicBezTo>
                  <a:cubicBezTo>
                    <a:pt x="819" y="596"/>
                    <a:pt x="834" y="568"/>
                    <a:pt x="829" y="542"/>
                  </a:cubicBezTo>
                  <a:cubicBezTo>
                    <a:pt x="822" y="496"/>
                    <a:pt x="821" y="447"/>
                    <a:pt x="821" y="400"/>
                  </a:cubicBezTo>
                  <a:lnTo>
                    <a:pt x="821" y="400"/>
                  </a:lnTo>
                  <a:cubicBezTo>
                    <a:pt x="832" y="411"/>
                    <a:pt x="841" y="421"/>
                    <a:pt x="851" y="434"/>
                  </a:cubicBezTo>
                  <a:cubicBezTo>
                    <a:pt x="875" y="464"/>
                    <a:pt x="894" y="497"/>
                    <a:pt x="914" y="532"/>
                  </a:cubicBezTo>
                  <a:cubicBezTo>
                    <a:pt x="932" y="566"/>
                    <a:pt x="971" y="585"/>
                    <a:pt x="1010" y="585"/>
                  </a:cubicBezTo>
                  <a:cubicBezTo>
                    <a:pt x="1020" y="585"/>
                    <a:pt x="1031" y="584"/>
                    <a:pt x="1040" y="581"/>
                  </a:cubicBezTo>
                  <a:cubicBezTo>
                    <a:pt x="1069" y="571"/>
                    <a:pt x="1092" y="552"/>
                    <a:pt x="1107" y="525"/>
                  </a:cubicBezTo>
                  <a:cubicBezTo>
                    <a:pt x="1121" y="496"/>
                    <a:pt x="1119" y="470"/>
                    <a:pt x="1114" y="440"/>
                  </a:cubicBezTo>
                  <a:lnTo>
                    <a:pt x="1114" y="437"/>
                  </a:lnTo>
                  <a:cubicBezTo>
                    <a:pt x="1115" y="441"/>
                    <a:pt x="1115" y="449"/>
                    <a:pt x="1117" y="454"/>
                  </a:cubicBezTo>
                  <a:cubicBezTo>
                    <a:pt x="1112" y="410"/>
                    <a:pt x="1112" y="367"/>
                    <a:pt x="1108" y="321"/>
                  </a:cubicBezTo>
                  <a:cubicBezTo>
                    <a:pt x="1107" y="303"/>
                    <a:pt x="1107" y="283"/>
                    <a:pt x="1107" y="266"/>
                  </a:cubicBezTo>
                  <a:cubicBezTo>
                    <a:pt x="1119" y="247"/>
                    <a:pt x="1127" y="226"/>
                    <a:pt x="1124" y="204"/>
                  </a:cubicBezTo>
                  <a:cubicBezTo>
                    <a:pt x="1121" y="153"/>
                    <a:pt x="1114" y="101"/>
                    <a:pt x="1059" y="74"/>
                  </a:cubicBezTo>
                  <a:cubicBezTo>
                    <a:pt x="1044" y="66"/>
                    <a:pt x="1028" y="62"/>
                    <a:pt x="1012" y="62"/>
                  </a:cubicBezTo>
                  <a:cubicBezTo>
                    <a:pt x="976" y="62"/>
                    <a:pt x="941" y="83"/>
                    <a:pt x="920" y="117"/>
                  </a:cubicBezTo>
                  <a:cubicBezTo>
                    <a:pt x="911" y="133"/>
                    <a:pt x="907" y="150"/>
                    <a:pt x="904" y="167"/>
                  </a:cubicBezTo>
                  <a:cubicBezTo>
                    <a:pt x="857" y="123"/>
                    <a:pt x="811" y="79"/>
                    <a:pt x="769" y="31"/>
                  </a:cubicBezTo>
                  <a:cubicBezTo>
                    <a:pt x="755" y="18"/>
                    <a:pt x="736" y="9"/>
                    <a:pt x="719" y="3"/>
                  </a:cubicBezTo>
                  <a:cubicBezTo>
                    <a:pt x="710" y="2"/>
                    <a:pt x="703" y="0"/>
                    <a:pt x="6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1" name="Google Shape;841;p4"/>
            <p:cNvSpPr/>
            <p:nvPr/>
          </p:nvSpPr>
          <p:spPr>
            <a:xfrm rot="10800000">
              <a:off x="7822909" y="495765"/>
              <a:ext cx="17828" cy="53169"/>
            </a:xfrm>
            <a:custGeom>
              <a:avLst/>
              <a:gdLst/>
              <a:ahLst/>
              <a:cxnLst/>
              <a:rect l="l" t="t" r="r" b="b"/>
              <a:pathLst>
                <a:path w="453" h="1351" extrusionOk="0">
                  <a:moveTo>
                    <a:pt x="180" y="0"/>
                  </a:moveTo>
                  <a:cubicBezTo>
                    <a:pt x="123" y="2"/>
                    <a:pt x="74" y="52"/>
                    <a:pt x="75" y="111"/>
                  </a:cubicBezTo>
                  <a:cubicBezTo>
                    <a:pt x="78" y="176"/>
                    <a:pt x="80" y="239"/>
                    <a:pt x="82" y="303"/>
                  </a:cubicBezTo>
                  <a:cubicBezTo>
                    <a:pt x="1" y="609"/>
                    <a:pt x="22" y="932"/>
                    <a:pt x="94" y="1238"/>
                  </a:cubicBezTo>
                  <a:cubicBezTo>
                    <a:pt x="110" y="1308"/>
                    <a:pt x="180" y="1351"/>
                    <a:pt x="248" y="1351"/>
                  </a:cubicBezTo>
                  <a:cubicBezTo>
                    <a:pt x="262" y="1351"/>
                    <a:pt x="277" y="1349"/>
                    <a:pt x="291" y="1345"/>
                  </a:cubicBezTo>
                  <a:cubicBezTo>
                    <a:pt x="377" y="1320"/>
                    <a:pt x="417" y="1234"/>
                    <a:pt x="397" y="1149"/>
                  </a:cubicBezTo>
                  <a:cubicBezTo>
                    <a:pt x="384" y="1093"/>
                    <a:pt x="373" y="1037"/>
                    <a:pt x="362" y="980"/>
                  </a:cubicBezTo>
                  <a:cubicBezTo>
                    <a:pt x="394" y="961"/>
                    <a:pt x="417" y="931"/>
                    <a:pt x="423" y="894"/>
                  </a:cubicBezTo>
                  <a:cubicBezTo>
                    <a:pt x="453" y="680"/>
                    <a:pt x="429" y="467"/>
                    <a:pt x="408" y="253"/>
                  </a:cubicBezTo>
                  <a:cubicBezTo>
                    <a:pt x="401" y="186"/>
                    <a:pt x="360" y="125"/>
                    <a:pt x="291" y="109"/>
                  </a:cubicBezTo>
                  <a:lnTo>
                    <a:pt x="291" y="104"/>
                  </a:lnTo>
                  <a:cubicBezTo>
                    <a:pt x="289" y="46"/>
                    <a:pt x="240" y="0"/>
                    <a:pt x="1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2" name="Google Shape;842;p4"/>
            <p:cNvSpPr/>
            <p:nvPr/>
          </p:nvSpPr>
          <p:spPr>
            <a:xfrm rot="10800000">
              <a:off x="7642231" y="504895"/>
              <a:ext cx="44078" cy="41480"/>
            </a:xfrm>
            <a:custGeom>
              <a:avLst/>
              <a:gdLst/>
              <a:ahLst/>
              <a:cxnLst/>
              <a:rect l="l" t="t" r="r" b="b"/>
              <a:pathLst>
                <a:path w="1120" h="1054" extrusionOk="0">
                  <a:moveTo>
                    <a:pt x="365" y="292"/>
                  </a:moveTo>
                  <a:lnTo>
                    <a:pt x="365" y="292"/>
                  </a:lnTo>
                  <a:cubicBezTo>
                    <a:pt x="362" y="294"/>
                    <a:pt x="360" y="297"/>
                    <a:pt x="357" y="300"/>
                  </a:cubicBezTo>
                  <a:lnTo>
                    <a:pt x="357" y="300"/>
                  </a:lnTo>
                  <a:cubicBezTo>
                    <a:pt x="360" y="298"/>
                    <a:pt x="362" y="295"/>
                    <a:pt x="365" y="292"/>
                  </a:cubicBezTo>
                  <a:close/>
                  <a:moveTo>
                    <a:pt x="557" y="1"/>
                  </a:moveTo>
                  <a:cubicBezTo>
                    <a:pt x="544" y="1"/>
                    <a:pt x="532" y="4"/>
                    <a:pt x="520" y="10"/>
                  </a:cubicBezTo>
                  <a:cubicBezTo>
                    <a:pt x="410" y="65"/>
                    <a:pt x="315" y="135"/>
                    <a:pt x="229" y="218"/>
                  </a:cubicBezTo>
                  <a:cubicBezTo>
                    <a:pt x="138" y="304"/>
                    <a:pt x="69" y="415"/>
                    <a:pt x="18" y="527"/>
                  </a:cubicBezTo>
                  <a:cubicBezTo>
                    <a:pt x="1" y="563"/>
                    <a:pt x="12" y="603"/>
                    <a:pt x="48" y="623"/>
                  </a:cubicBezTo>
                  <a:cubicBezTo>
                    <a:pt x="57" y="628"/>
                    <a:pt x="68" y="631"/>
                    <a:pt x="79" y="631"/>
                  </a:cubicBezTo>
                  <a:cubicBezTo>
                    <a:pt x="105" y="631"/>
                    <a:pt x="132" y="617"/>
                    <a:pt x="143" y="592"/>
                  </a:cubicBezTo>
                  <a:cubicBezTo>
                    <a:pt x="166" y="543"/>
                    <a:pt x="192" y="498"/>
                    <a:pt x="220" y="452"/>
                  </a:cubicBezTo>
                  <a:cubicBezTo>
                    <a:pt x="261" y="397"/>
                    <a:pt x="306" y="349"/>
                    <a:pt x="357" y="300"/>
                  </a:cubicBezTo>
                  <a:lnTo>
                    <a:pt x="357" y="300"/>
                  </a:lnTo>
                  <a:cubicBezTo>
                    <a:pt x="355" y="301"/>
                    <a:pt x="354" y="301"/>
                    <a:pt x="352" y="302"/>
                  </a:cubicBezTo>
                  <a:cubicBezTo>
                    <a:pt x="358" y="297"/>
                    <a:pt x="361" y="294"/>
                    <a:pt x="367" y="290"/>
                  </a:cubicBezTo>
                  <a:cubicBezTo>
                    <a:pt x="404" y="261"/>
                    <a:pt x="443" y="237"/>
                    <a:pt x="482" y="214"/>
                  </a:cubicBezTo>
                  <a:cubicBezTo>
                    <a:pt x="486" y="276"/>
                    <a:pt x="489" y="339"/>
                    <a:pt x="487" y="401"/>
                  </a:cubicBezTo>
                  <a:cubicBezTo>
                    <a:pt x="483" y="432"/>
                    <a:pt x="476" y="462"/>
                    <a:pt x="467" y="495"/>
                  </a:cubicBezTo>
                  <a:cubicBezTo>
                    <a:pt x="454" y="511"/>
                    <a:pt x="444" y="530"/>
                    <a:pt x="433" y="546"/>
                  </a:cubicBezTo>
                  <a:cubicBezTo>
                    <a:pt x="410" y="580"/>
                    <a:pt x="397" y="619"/>
                    <a:pt x="381" y="656"/>
                  </a:cubicBezTo>
                  <a:cubicBezTo>
                    <a:pt x="354" y="714"/>
                    <a:pt x="371" y="783"/>
                    <a:pt x="430" y="814"/>
                  </a:cubicBezTo>
                  <a:cubicBezTo>
                    <a:pt x="447" y="823"/>
                    <a:pt x="465" y="827"/>
                    <a:pt x="483" y="827"/>
                  </a:cubicBezTo>
                  <a:cubicBezTo>
                    <a:pt x="526" y="827"/>
                    <a:pt x="568" y="804"/>
                    <a:pt x="588" y="764"/>
                  </a:cubicBezTo>
                  <a:cubicBezTo>
                    <a:pt x="591" y="760"/>
                    <a:pt x="595" y="755"/>
                    <a:pt x="597" y="750"/>
                  </a:cubicBezTo>
                  <a:cubicBezTo>
                    <a:pt x="622" y="724"/>
                    <a:pt x="645" y="695"/>
                    <a:pt x="668" y="668"/>
                  </a:cubicBezTo>
                  <a:cubicBezTo>
                    <a:pt x="684" y="649"/>
                    <a:pt x="703" y="632"/>
                    <a:pt x="720" y="616"/>
                  </a:cubicBezTo>
                  <a:cubicBezTo>
                    <a:pt x="737" y="605"/>
                    <a:pt x="752" y="596"/>
                    <a:pt x="769" y="587"/>
                  </a:cubicBezTo>
                  <a:cubicBezTo>
                    <a:pt x="775" y="585"/>
                    <a:pt x="780" y="583"/>
                    <a:pt x="785" y="583"/>
                  </a:cubicBezTo>
                  <a:cubicBezTo>
                    <a:pt x="789" y="589"/>
                    <a:pt x="792" y="595"/>
                    <a:pt x="796" y="602"/>
                  </a:cubicBezTo>
                  <a:cubicBezTo>
                    <a:pt x="802" y="618"/>
                    <a:pt x="805" y="632"/>
                    <a:pt x="809" y="648"/>
                  </a:cubicBezTo>
                  <a:cubicBezTo>
                    <a:pt x="813" y="695"/>
                    <a:pt x="813" y="741"/>
                    <a:pt x="811" y="790"/>
                  </a:cubicBezTo>
                  <a:lnTo>
                    <a:pt x="799" y="865"/>
                  </a:lnTo>
                  <a:cubicBezTo>
                    <a:pt x="792" y="906"/>
                    <a:pt x="796" y="944"/>
                    <a:pt x="818" y="980"/>
                  </a:cubicBezTo>
                  <a:cubicBezTo>
                    <a:pt x="839" y="1015"/>
                    <a:pt x="875" y="1041"/>
                    <a:pt x="914" y="1050"/>
                  </a:cubicBezTo>
                  <a:cubicBezTo>
                    <a:pt x="925" y="1053"/>
                    <a:pt x="936" y="1054"/>
                    <a:pt x="948" y="1054"/>
                  </a:cubicBezTo>
                  <a:cubicBezTo>
                    <a:pt x="1018" y="1054"/>
                    <a:pt x="1088" y="1007"/>
                    <a:pt x="1099" y="935"/>
                  </a:cubicBezTo>
                  <a:cubicBezTo>
                    <a:pt x="1111" y="865"/>
                    <a:pt x="1118" y="797"/>
                    <a:pt x="1118" y="727"/>
                  </a:cubicBezTo>
                  <a:cubicBezTo>
                    <a:pt x="1119" y="661"/>
                    <a:pt x="1105" y="592"/>
                    <a:pt x="1085" y="531"/>
                  </a:cubicBezTo>
                  <a:cubicBezTo>
                    <a:pt x="1053" y="431"/>
                    <a:pt x="981" y="348"/>
                    <a:pt x="881" y="315"/>
                  </a:cubicBezTo>
                  <a:cubicBezTo>
                    <a:pt x="853" y="306"/>
                    <a:pt x="825" y="302"/>
                    <a:pt x="798" y="302"/>
                  </a:cubicBezTo>
                  <a:cubicBezTo>
                    <a:pt x="758" y="302"/>
                    <a:pt x="720" y="310"/>
                    <a:pt x="683" y="323"/>
                  </a:cubicBezTo>
                  <a:cubicBezTo>
                    <a:pt x="677" y="276"/>
                    <a:pt x="670" y="228"/>
                    <a:pt x="663" y="181"/>
                  </a:cubicBezTo>
                  <a:lnTo>
                    <a:pt x="653" y="85"/>
                  </a:lnTo>
                  <a:cubicBezTo>
                    <a:pt x="651" y="53"/>
                    <a:pt x="634" y="27"/>
                    <a:pt x="605" y="10"/>
                  </a:cubicBezTo>
                  <a:cubicBezTo>
                    <a:pt x="594" y="6"/>
                    <a:pt x="581" y="1"/>
                    <a:pt x="568" y="1"/>
                  </a:cubicBezTo>
                  <a:cubicBezTo>
                    <a:pt x="564" y="1"/>
                    <a:pt x="561" y="1"/>
                    <a:pt x="5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3" name="Google Shape;843;p4"/>
            <p:cNvSpPr/>
            <p:nvPr/>
          </p:nvSpPr>
          <p:spPr>
            <a:xfrm rot="10800000">
              <a:off x="7570960" y="419731"/>
              <a:ext cx="315" cy="512"/>
            </a:xfrm>
            <a:custGeom>
              <a:avLst/>
              <a:gdLst/>
              <a:ahLst/>
              <a:cxnLst/>
              <a:rect l="l" t="t" r="r" b="b"/>
              <a:pathLst>
                <a:path w="8" h="13" extrusionOk="0">
                  <a:moveTo>
                    <a:pt x="0" y="1"/>
                  </a:moveTo>
                  <a:cubicBezTo>
                    <a:pt x="5" y="5"/>
                    <a:pt x="6" y="8"/>
                    <a:pt x="8" y="12"/>
                  </a:cubicBezTo>
                  <a:cubicBezTo>
                    <a:pt x="6" y="8"/>
                    <a:pt x="5" y="4"/>
                    <a:pt x="0" y="1"/>
                  </a:cubicBezTo>
                  <a:close/>
                </a:path>
              </a:pathLst>
            </a:custGeom>
            <a:solidFill>
              <a:srgbClr val="FFE5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4" name="Google Shape;844;p4"/>
            <p:cNvSpPr/>
            <p:nvPr/>
          </p:nvSpPr>
          <p:spPr>
            <a:xfrm rot="10800000">
              <a:off x="7570920" y="419809"/>
              <a:ext cx="79" cy="315"/>
            </a:xfrm>
            <a:custGeom>
              <a:avLst/>
              <a:gdLst/>
              <a:ahLst/>
              <a:cxnLst/>
              <a:rect l="l" t="t" r="r" b="b"/>
              <a:pathLst>
                <a:path w="2" h="8" extrusionOk="0">
                  <a:moveTo>
                    <a:pt x="1" y="1"/>
                  </a:moveTo>
                  <a:cubicBezTo>
                    <a:pt x="1" y="2"/>
                    <a:pt x="1" y="5"/>
                    <a:pt x="2" y="8"/>
                  </a:cubicBezTo>
                  <a:cubicBezTo>
                    <a:pt x="2" y="5"/>
                    <a:pt x="1" y="4"/>
                    <a:pt x="1" y="1"/>
                  </a:cubicBezTo>
                  <a:close/>
                </a:path>
              </a:pathLst>
            </a:custGeom>
            <a:solidFill>
              <a:srgbClr val="FFE5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5" name="Google Shape;845;p4"/>
            <p:cNvSpPr/>
            <p:nvPr/>
          </p:nvSpPr>
          <p:spPr>
            <a:xfrm rot="10800000">
              <a:off x="7570960" y="419691"/>
              <a:ext cx="39" cy="79"/>
            </a:xfrm>
            <a:custGeom>
              <a:avLst/>
              <a:gdLst/>
              <a:ahLst/>
              <a:cxnLst/>
              <a:rect l="l" t="t" r="r" b="b"/>
              <a:pathLst>
                <a:path w="1" h="2" extrusionOk="0">
                  <a:moveTo>
                    <a:pt x="1" y="2"/>
                  </a:moveTo>
                  <a:lnTo>
                    <a:pt x="1" y="2"/>
                  </a:lnTo>
                  <a:cubicBezTo>
                    <a:pt x="1" y="0"/>
                    <a:pt x="1" y="0"/>
                    <a:pt x="1" y="2"/>
                  </a:cubicBezTo>
                  <a:close/>
                </a:path>
              </a:pathLst>
            </a:custGeom>
            <a:solidFill>
              <a:srgbClr val="FFE5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6" name="Google Shape;846;p4"/>
            <p:cNvSpPr/>
            <p:nvPr/>
          </p:nvSpPr>
          <p:spPr>
            <a:xfrm rot="10800000">
              <a:off x="7570842" y="419337"/>
              <a:ext cx="157" cy="315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3" y="0"/>
                  </a:moveTo>
                  <a:lnTo>
                    <a:pt x="3" y="0"/>
                  </a:lnTo>
                  <a:cubicBezTo>
                    <a:pt x="1" y="4"/>
                    <a:pt x="1" y="6"/>
                    <a:pt x="1" y="7"/>
                  </a:cubicBezTo>
                  <a:cubicBezTo>
                    <a:pt x="3" y="6"/>
                    <a:pt x="3" y="4"/>
                    <a:pt x="3" y="0"/>
                  </a:cubicBezTo>
                  <a:close/>
                </a:path>
              </a:pathLst>
            </a:custGeom>
            <a:solidFill>
              <a:srgbClr val="FFE5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7" name="Google Shape;847;p4"/>
            <p:cNvSpPr/>
            <p:nvPr/>
          </p:nvSpPr>
          <p:spPr>
            <a:xfrm rot="10800000">
              <a:off x="7609764" y="366680"/>
              <a:ext cx="79" cy="118"/>
            </a:xfrm>
            <a:custGeom>
              <a:avLst/>
              <a:gdLst/>
              <a:ahLst/>
              <a:cxnLst/>
              <a:rect l="l" t="t" r="r" b="b"/>
              <a:pathLst>
                <a:path w="2" h="3" extrusionOk="0">
                  <a:moveTo>
                    <a:pt x="1" y="1"/>
                  </a:moveTo>
                  <a:cubicBezTo>
                    <a:pt x="1" y="1"/>
                    <a:pt x="1" y="2"/>
                    <a:pt x="1" y="3"/>
                  </a:cubicBezTo>
                  <a:cubicBezTo>
                    <a:pt x="2" y="2"/>
                    <a:pt x="2" y="1"/>
                    <a:pt x="1" y="1"/>
                  </a:cubicBezTo>
                  <a:close/>
                </a:path>
              </a:pathLst>
            </a:custGeom>
            <a:solidFill>
              <a:srgbClr val="FFE5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8" name="Google Shape;848;p4"/>
            <p:cNvSpPr/>
            <p:nvPr/>
          </p:nvSpPr>
          <p:spPr>
            <a:xfrm rot="10800000">
              <a:off x="7466038" y="228072"/>
              <a:ext cx="344671" cy="338453"/>
            </a:xfrm>
            <a:custGeom>
              <a:avLst/>
              <a:gdLst/>
              <a:ahLst/>
              <a:cxnLst/>
              <a:rect l="l" t="t" r="r" b="b"/>
              <a:pathLst>
                <a:path w="8758" h="8600" extrusionOk="0">
                  <a:moveTo>
                    <a:pt x="6126" y="2317"/>
                  </a:moveTo>
                  <a:cubicBezTo>
                    <a:pt x="6148" y="2317"/>
                    <a:pt x="6162" y="2323"/>
                    <a:pt x="6173" y="2335"/>
                  </a:cubicBezTo>
                  <a:cubicBezTo>
                    <a:pt x="6185" y="2345"/>
                    <a:pt x="6195" y="2359"/>
                    <a:pt x="6196" y="2379"/>
                  </a:cubicBezTo>
                  <a:cubicBezTo>
                    <a:pt x="6198" y="2396"/>
                    <a:pt x="6189" y="2416"/>
                    <a:pt x="6178" y="2431"/>
                  </a:cubicBezTo>
                  <a:cubicBezTo>
                    <a:pt x="6166" y="2444"/>
                    <a:pt x="6153" y="2450"/>
                    <a:pt x="6139" y="2450"/>
                  </a:cubicBezTo>
                  <a:cubicBezTo>
                    <a:pt x="6117" y="2447"/>
                    <a:pt x="6103" y="2444"/>
                    <a:pt x="6090" y="2432"/>
                  </a:cubicBezTo>
                  <a:cubicBezTo>
                    <a:pt x="6077" y="2422"/>
                    <a:pt x="6069" y="2408"/>
                    <a:pt x="6067" y="2388"/>
                  </a:cubicBezTo>
                  <a:cubicBezTo>
                    <a:pt x="6066" y="2371"/>
                    <a:pt x="6074" y="2350"/>
                    <a:pt x="6087" y="2336"/>
                  </a:cubicBezTo>
                  <a:cubicBezTo>
                    <a:pt x="6097" y="2323"/>
                    <a:pt x="6112" y="2317"/>
                    <a:pt x="6126" y="2317"/>
                  </a:cubicBezTo>
                  <a:close/>
                  <a:moveTo>
                    <a:pt x="6159" y="2554"/>
                  </a:moveTo>
                  <a:cubicBezTo>
                    <a:pt x="6181" y="2554"/>
                    <a:pt x="6195" y="2560"/>
                    <a:pt x="6205" y="2572"/>
                  </a:cubicBezTo>
                  <a:cubicBezTo>
                    <a:pt x="6218" y="2582"/>
                    <a:pt x="6227" y="2596"/>
                    <a:pt x="6228" y="2616"/>
                  </a:cubicBezTo>
                  <a:cubicBezTo>
                    <a:pt x="6231" y="2633"/>
                    <a:pt x="6221" y="2653"/>
                    <a:pt x="6211" y="2668"/>
                  </a:cubicBezTo>
                  <a:cubicBezTo>
                    <a:pt x="6198" y="2681"/>
                    <a:pt x="6185" y="2687"/>
                    <a:pt x="6171" y="2687"/>
                  </a:cubicBezTo>
                  <a:cubicBezTo>
                    <a:pt x="6148" y="2684"/>
                    <a:pt x="6133" y="2679"/>
                    <a:pt x="6123" y="2669"/>
                  </a:cubicBezTo>
                  <a:cubicBezTo>
                    <a:pt x="6110" y="2659"/>
                    <a:pt x="6100" y="2645"/>
                    <a:pt x="6099" y="2625"/>
                  </a:cubicBezTo>
                  <a:cubicBezTo>
                    <a:pt x="6097" y="2608"/>
                    <a:pt x="6106" y="2587"/>
                    <a:pt x="6119" y="2573"/>
                  </a:cubicBezTo>
                  <a:cubicBezTo>
                    <a:pt x="6130" y="2560"/>
                    <a:pt x="6145" y="2554"/>
                    <a:pt x="6159" y="2554"/>
                  </a:cubicBezTo>
                  <a:close/>
                  <a:moveTo>
                    <a:pt x="7022" y="2712"/>
                  </a:moveTo>
                  <a:cubicBezTo>
                    <a:pt x="7044" y="2712"/>
                    <a:pt x="7058" y="2718"/>
                    <a:pt x="7068" y="2730"/>
                  </a:cubicBezTo>
                  <a:cubicBezTo>
                    <a:pt x="7081" y="2740"/>
                    <a:pt x="7090" y="2754"/>
                    <a:pt x="7093" y="2774"/>
                  </a:cubicBezTo>
                  <a:cubicBezTo>
                    <a:pt x="7094" y="2791"/>
                    <a:pt x="7085" y="2811"/>
                    <a:pt x="7074" y="2826"/>
                  </a:cubicBezTo>
                  <a:cubicBezTo>
                    <a:pt x="7061" y="2839"/>
                    <a:pt x="7050" y="2845"/>
                    <a:pt x="7035" y="2845"/>
                  </a:cubicBezTo>
                  <a:cubicBezTo>
                    <a:pt x="7011" y="2842"/>
                    <a:pt x="6996" y="2839"/>
                    <a:pt x="6986" y="2827"/>
                  </a:cubicBezTo>
                  <a:cubicBezTo>
                    <a:pt x="6973" y="2817"/>
                    <a:pt x="6965" y="2803"/>
                    <a:pt x="6963" y="2783"/>
                  </a:cubicBezTo>
                  <a:cubicBezTo>
                    <a:pt x="6961" y="2766"/>
                    <a:pt x="6971" y="2745"/>
                    <a:pt x="6982" y="2731"/>
                  </a:cubicBezTo>
                  <a:cubicBezTo>
                    <a:pt x="6994" y="2718"/>
                    <a:pt x="7008" y="2712"/>
                    <a:pt x="7022" y="2712"/>
                  </a:cubicBezTo>
                  <a:close/>
                  <a:moveTo>
                    <a:pt x="6685" y="3148"/>
                  </a:moveTo>
                  <a:cubicBezTo>
                    <a:pt x="6706" y="3148"/>
                    <a:pt x="6721" y="3153"/>
                    <a:pt x="6731" y="3163"/>
                  </a:cubicBezTo>
                  <a:cubicBezTo>
                    <a:pt x="6744" y="3175"/>
                    <a:pt x="6752" y="3189"/>
                    <a:pt x="6755" y="3208"/>
                  </a:cubicBezTo>
                  <a:cubicBezTo>
                    <a:pt x="6757" y="3227"/>
                    <a:pt x="6748" y="3247"/>
                    <a:pt x="6736" y="3261"/>
                  </a:cubicBezTo>
                  <a:cubicBezTo>
                    <a:pt x="6724" y="3273"/>
                    <a:pt x="6712" y="3278"/>
                    <a:pt x="6698" y="3278"/>
                  </a:cubicBezTo>
                  <a:cubicBezTo>
                    <a:pt x="6673" y="3277"/>
                    <a:pt x="6659" y="3273"/>
                    <a:pt x="6649" y="3262"/>
                  </a:cubicBezTo>
                  <a:cubicBezTo>
                    <a:pt x="6636" y="3251"/>
                    <a:pt x="6627" y="3237"/>
                    <a:pt x="6626" y="3218"/>
                  </a:cubicBezTo>
                  <a:cubicBezTo>
                    <a:pt x="6623" y="3199"/>
                    <a:pt x="6633" y="3179"/>
                    <a:pt x="6645" y="3165"/>
                  </a:cubicBezTo>
                  <a:cubicBezTo>
                    <a:pt x="6656" y="3153"/>
                    <a:pt x="6670" y="3148"/>
                    <a:pt x="6685" y="3148"/>
                  </a:cubicBezTo>
                  <a:close/>
                  <a:moveTo>
                    <a:pt x="7111" y="3594"/>
                  </a:moveTo>
                  <a:cubicBezTo>
                    <a:pt x="7133" y="3594"/>
                    <a:pt x="7147" y="3600"/>
                    <a:pt x="7159" y="3610"/>
                  </a:cubicBezTo>
                  <a:cubicBezTo>
                    <a:pt x="7172" y="3622"/>
                    <a:pt x="7180" y="3636"/>
                    <a:pt x="7182" y="3656"/>
                  </a:cubicBezTo>
                  <a:cubicBezTo>
                    <a:pt x="7183" y="3673"/>
                    <a:pt x="7175" y="3693"/>
                    <a:pt x="7164" y="3708"/>
                  </a:cubicBezTo>
                  <a:cubicBezTo>
                    <a:pt x="7152" y="3721"/>
                    <a:pt x="7139" y="3725"/>
                    <a:pt x="7124" y="3725"/>
                  </a:cubicBezTo>
                  <a:cubicBezTo>
                    <a:pt x="7103" y="3724"/>
                    <a:pt x="7088" y="3718"/>
                    <a:pt x="7075" y="3709"/>
                  </a:cubicBezTo>
                  <a:cubicBezTo>
                    <a:pt x="7062" y="3699"/>
                    <a:pt x="7054" y="3685"/>
                    <a:pt x="7052" y="3665"/>
                  </a:cubicBezTo>
                  <a:cubicBezTo>
                    <a:pt x="7051" y="3646"/>
                    <a:pt x="7060" y="3627"/>
                    <a:pt x="7073" y="3613"/>
                  </a:cubicBezTo>
                  <a:cubicBezTo>
                    <a:pt x="7083" y="3600"/>
                    <a:pt x="7097" y="3594"/>
                    <a:pt x="7111" y="3594"/>
                  </a:cubicBezTo>
                  <a:close/>
                  <a:moveTo>
                    <a:pt x="6721" y="3792"/>
                  </a:moveTo>
                  <a:cubicBezTo>
                    <a:pt x="6742" y="3792"/>
                    <a:pt x="6757" y="3797"/>
                    <a:pt x="6767" y="3808"/>
                  </a:cubicBezTo>
                  <a:cubicBezTo>
                    <a:pt x="6780" y="3818"/>
                    <a:pt x="6788" y="3833"/>
                    <a:pt x="6791" y="3853"/>
                  </a:cubicBezTo>
                  <a:cubicBezTo>
                    <a:pt x="6792" y="3871"/>
                    <a:pt x="6784" y="3890"/>
                    <a:pt x="6772" y="3904"/>
                  </a:cubicBezTo>
                  <a:cubicBezTo>
                    <a:pt x="6759" y="3917"/>
                    <a:pt x="6748" y="3923"/>
                    <a:pt x="6734" y="3923"/>
                  </a:cubicBezTo>
                  <a:cubicBezTo>
                    <a:pt x="6712" y="3922"/>
                    <a:pt x="6698" y="3917"/>
                    <a:pt x="6685" y="3907"/>
                  </a:cubicBezTo>
                  <a:cubicBezTo>
                    <a:pt x="6672" y="3896"/>
                    <a:pt x="6663" y="3882"/>
                    <a:pt x="6662" y="3861"/>
                  </a:cubicBezTo>
                  <a:cubicBezTo>
                    <a:pt x="6659" y="3844"/>
                    <a:pt x="6669" y="3824"/>
                    <a:pt x="6680" y="3810"/>
                  </a:cubicBezTo>
                  <a:cubicBezTo>
                    <a:pt x="6692" y="3797"/>
                    <a:pt x="6706" y="3792"/>
                    <a:pt x="6721" y="3792"/>
                  </a:cubicBezTo>
                  <a:close/>
                  <a:moveTo>
                    <a:pt x="7040" y="3961"/>
                  </a:moveTo>
                  <a:cubicBezTo>
                    <a:pt x="7061" y="3961"/>
                    <a:pt x="7075" y="3966"/>
                    <a:pt x="7087" y="3976"/>
                  </a:cubicBezTo>
                  <a:cubicBezTo>
                    <a:pt x="7100" y="3988"/>
                    <a:pt x="7108" y="4002"/>
                    <a:pt x="7110" y="4022"/>
                  </a:cubicBezTo>
                  <a:cubicBezTo>
                    <a:pt x="7111" y="4040"/>
                    <a:pt x="7103" y="4060"/>
                    <a:pt x="7093" y="4074"/>
                  </a:cubicBezTo>
                  <a:cubicBezTo>
                    <a:pt x="7080" y="4087"/>
                    <a:pt x="7067" y="4091"/>
                    <a:pt x="7052" y="4091"/>
                  </a:cubicBezTo>
                  <a:cubicBezTo>
                    <a:pt x="7029" y="4090"/>
                    <a:pt x="7015" y="4084"/>
                    <a:pt x="7004" y="4075"/>
                  </a:cubicBezTo>
                  <a:cubicBezTo>
                    <a:pt x="6991" y="4065"/>
                    <a:pt x="6982" y="4051"/>
                    <a:pt x="6981" y="4031"/>
                  </a:cubicBezTo>
                  <a:cubicBezTo>
                    <a:pt x="6979" y="4012"/>
                    <a:pt x="6988" y="3994"/>
                    <a:pt x="7001" y="3979"/>
                  </a:cubicBezTo>
                  <a:cubicBezTo>
                    <a:pt x="7011" y="3966"/>
                    <a:pt x="7025" y="3961"/>
                    <a:pt x="7040" y="3961"/>
                  </a:cubicBezTo>
                  <a:close/>
                  <a:moveTo>
                    <a:pt x="7756" y="3982"/>
                  </a:moveTo>
                  <a:cubicBezTo>
                    <a:pt x="7778" y="3982"/>
                    <a:pt x="7792" y="3988"/>
                    <a:pt x="7804" y="3998"/>
                  </a:cubicBezTo>
                  <a:cubicBezTo>
                    <a:pt x="7815" y="4009"/>
                    <a:pt x="7825" y="4024"/>
                    <a:pt x="7827" y="4044"/>
                  </a:cubicBezTo>
                  <a:cubicBezTo>
                    <a:pt x="7828" y="4061"/>
                    <a:pt x="7819" y="4081"/>
                    <a:pt x="7808" y="4096"/>
                  </a:cubicBezTo>
                  <a:cubicBezTo>
                    <a:pt x="7796" y="4108"/>
                    <a:pt x="7784" y="4113"/>
                    <a:pt x="7769" y="4113"/>
                  </a:cubicBezTo>
                  <a:cubicBezTo>
                    <a:pt x="7745" y="4111"/>
                    <a:pt x="7732" y="4106"/>
                    <a:pt x="7720" y="4097"/>
                  </a:cubicBezTo>
                  <a:cubicBezTo>
                    <a:pt x="7707" y="4087"/>
                    <a:pt x="7699" y="4073"/>
                    <a:pt x="7697" y="4052"/>
                  </a:cubicBezTo>
                  <a:cubicBezTo>
                    <a:pt x="7696" y="4034"/>
                    <a:pt x="7705" y="4015"/>
                    <a:pt x="7717" y="4001"/>
                  </a:cubicBezTo>
                  <a:cubicBezTo>
                    <a:pt x="7727" y="3988"/>
                    <a:pt x="7742" y="3982"/>
                    <a:pt x="7756" y="3982"/>
                  </a:cubicBezTo>
                  <a:close/>
                  <a:moveTo>
                    <a:pt x="5926" y="4106"/>
                  </a:moveTo>
                  <a:cubicBezTo>
                    <a:pt x="5949" y="4106"/>
                    <a:pt x="5969" y="4111"/>
                    <a:pt x="5982" y="4124"/>
                  </a:cubicBezTo>
                  <a:cubicBezTo>
                    <a:pt x="6000" y="4140"/>
                    <a:pt x="6010" y="4159"/>
                    <a:pt x="6011" y="4180"/>
                  </a:cubicBezTo>
                  <a:cubicBezTo>
                    <a:pt x="6013" y="4202"/>
                    <a:pt x="6004" y="4226"/>
                    <a:pt x="5990" y="4242"/>
                  </a:cubicBezTo>
                  <a:cubicBezTo>
                    <a:pt x="5977" y="4256"/>
                    <a:pt x="5959" y="4264"/>
                    <a:pt x="5939" y="4264"/>
                  </a:cubicBezTo>
                  <a:cubicBezTo>
                    <a:pt x="5913" y="4264"/>
                    <a:pt x="5896" y="4259"/>
                    <a:pt x="5882" y="4248"/>
                  </a:cubicBezTo>
                  <a:cubicBezTo>
                    <a:pt x="5865" y="4232"/>
                    <a:pt x="5855" y="4212"/>
                    <a:pt x="5853" y="4192"/>
                  </a:cubicBezTo>
                  <a:cubicBezTo>
                    <a:pt x="5852" y="4170"/>
                    <a:pt x="5860" y="4146"/>
                    <a:pt x="5876" y="4130"/>
                  </a:cubicBezTo>
                  <a:cubicBezTo>
                    <a:pt x="5889" y="4116"/>
                    <a:pt x="5908" y="4106"/>
                    <a:pt x="5926" y="4106"/>
                  </a:cubicBezTo>
                  <a:close/>
                  <a:moveTo>
                    <a:pt x="6349" y="4491"/>
                  </a:moveTo>
                  <a:cubicBezTo>
                    <a:pt x="6395" y="4491"/>
                    <a:pt x="6431" y="4521"/>
                    <a:pt x="6435" y="4564"/>
                  </a:cubicBezTo>
                  <a:cubicBezTo>
                    <a:pt x="6436" y="4585"/>
                    <a:pt x="6428" y="4608"/>
                    <a:pt x="6413" y="4627"/>
                  </a:cubicBezTo>
                  <a:cubicBezTo>
                    <a:pt x="6400" y="4643"/>
                    <a:pt x="6383" y="4650"/>
                    <a:pt x="6363" y="4650"/>
                  </a:cubicBezTo>
                  <a:cubicBezTo>
                    <a:pt x="6314" y="4650"/>
                    <a:pt x="6278" y="4620"/>
                    <a:pt x="6275" y="4577"/>
                  </a:cubicBezTo>
                  <a:cubicBezTo>
                    <a:pt x="6273" y="4555"/>
                    <a:pt x="6283" y="4529"/>
                    <a:pt x="6298" y="4513"/>
                  </a:cubicBezTo>
                  <a:cubicBezTo>
                    <a:pt x="6311" y="4498"/>
                    <a:pt x="6329" y="4491"/>
                    <a:pt x="6349" y="4491"/>
                  </a:cubicBezTo>
                  <a:close/>
                  <a:moveTo>
                    <a:pt x="5783" y="4644"/>
                  </a:moveTo>
                  <a:cubicBezTo>
                    <a:pt x="5804" y="4644"/>
                    <a:pt x="5819" y="4650"/>
                    <a:pt x="5830" y="4661"/>
                  </a:cubicBezTo>
                  <a:cubicBezTo>
                    <a:pt x="5843" y="4671"/>
                    <a:pt x="5852" y="4686"/>
                    <a:pt x="5853" y="4706"/>
                  </a:cubicBezTo>
                  <a:cubicBezTo>
                    <a:pt x="5855" y="4723"/>
                    <a:pt x="5846" y="4743"/>
                    <a:pt x="5836" y="4758"/>
                  </a:cubicBezTo>
                  <a:cubicBezTo>
                    <a:pt x="5823" y="4771"/>
                    <a:pt x="5810" y="4776"/>
                    <a:pt x="5796" y="4776"/>
                  </a:cubicBezTo>
                  <a:cubicBezTo>
                    <a:pt x="5774" y="4772"/>
                    <a:pt x="5760" y="4769"/>
                    <a:pt x="5747" y="4759"/>
                  </a:cubicBezTo>
                  <a:cubicBezTo>
                    <a:pt x="5734" y="4749"/>
                    <a:pt x="5725" y="4735"/>
                    <a:pt x="5724" y="4715"/>
                  </a:cubicBezTo>
                  <a:cubicBezTo>
                    <a:pt x="5722" y="4697"/>
                    <a:pt x="5731" y="4677"/>
                    <a:pt x="5744" y="4663"/>
                  </a:cubicBezTo>
                  <a:cubicBezTo>
                    <a:pt x="5754" y="4650"/>
                    <a:pt x="5768" y="4644"/>
                    <a:pt x="5783" y="4644"/>
                  </a:cubicBezTo>
                  <a:close/>
                  <a:moveTo>
                    <a:pt x="7373" y="4748"/>
                  </a:moveTo>
                  <a:cubicBezTo>
                    <a:pt x="7394" y="4748"/>
                    <a:pt x="7409" y="4752"/>
                    <a:pt x="7419" y="4763"/>
                  </a:cubicBezTo>
                  <a:cubicBezTo>
                    <a:pt x="7432" y="4773"/>
                    <a:pt x="7440" y="4788"/>
                    <a:pt x="7442" y="4808"/>
                  </a:cubicBezTo>
                  <a:cubicBezTo>
                    <a:pt x="7445" y="4827"/>
                    <a:pt x="7434" y="4845"/>
                    <a:pt x="7424" y="4860"/>
                  </a:cubicBezTo>
                  <a:cubicBezTo>
                    <a:pt x="7412" y="4873"/>
                    <a:pt x="7399" y="4878"/>
                    <a:pt x="7384" y="4878"/>
                  </a:cubicBezTo>
                  <a:cubicBezTo>
                    <a:pt x="7361" y="4874"/>
                    <a:pt x="7347" y="4871"/>
                    <a:pt x="7337" y="4863"/>
                  </a:cubicBezTo>
                  <a:cubicBezTo>
                    <a:pt x="7324" y="4851"/>
                    <a:pt x="7314" y="4837"/>
                    <a:pt x="7312" y="4817"/>
                  </a:cubicBezTo>
                  <a:cubicBezTo>
                    <a:pt x="7311" y="4799"/>
                    <a:pt x="7320" y="4779"/>
                    <a:pt x="7333" y="4765"/>
                  </a:cubicBezTo>
                  <a:cubicBezTo>
                    <a:pt x="7344" y="4752"/>
                    <a:pt x="7358" y="4748"/>
                    <a:pt x="7373" y="4748"/>
                  </a:cubicBezTo>
                  <a:close/>
                  <a:moveTo>
                    <a:pt x="5934" y="5039"/>
                  </a:moveTo>
                  <a:cubicBezTo>
                    <a:pt x="5955" y="5039"/>
                    <a:pt x="5969" y="5045"/>
                    <a:pt x="5981" y="5056"/>
                  </a:cubicBezTo>
                  <a:cubicBezTo>
                    <a:pt x="5994" y="5066"/>
                    <a:pt x="6002" y="5081"/>
                    <a:pt x="6004" y="5101"/>
                  </a:cubicBezTo>
                  <a:cubicBezTo>
                    <a:pt x="6005" y="5118"/>
                    <a:pt x="5997" y="5138"/>
                    <a:pt x="5987" y="5153"/>
                  </a:cubicBezTo>
                  <a:cubicBezTo>
                    <a:pt x="5974" y="5166"/>
                    <a:pt x="5961" y="5171"/>
                    <a:pt x="5946" y="5171"/>
                  </a:cubicBezTo>
                  <a:cubicBezTo>
                    <a:pt x="5924" y="5168"/>
                    <a:pt x="5909" y="5166"/>
                    <a:pt x="5898" y="5154"/>
                  </a:cubicBezTo>
                  <a:cubicBezTo>
                    <a:pt x="5885" y="5144"/>
                    <a:pt x="5876" y="5130"/>
                    <a:pt x="5875" y="5110"/>
                  </a:cubicBezTo>
                  <a:cubicBezTo>
                    <a:pt x="5873" y="5092"/>
                    <a:pt x="5882" y="5072"/>
                    <a:pt x="5895" y="5058"/>
                  </a:cubicBezTo>
                  <a:cubicBezTo>
                    <a:pt x="5905" y="5045"/>
                    <a:pt x="5919" y="5039"/>
                    <a:pt x="5934" y="5039"/>
                  </a:cubicBezTo>
                  <a:close/>
                  <a:moveTo>
                    <a:pt x="6558" y="5035"/>
                  </a:moveTo>
                  <a:cubicBezTo>
                    <a:pt x="6594" y="5035"/>
                    <a:pt x="6617" y="5042"/>
                    <a:pt x="6637" y="5058"/>
                  </a:cubicBezTo>
                  <a:cubicBezTo>
                    <a:pt x="6660" y="5079"/>
                    <a:pt x="6675" y="5107"/>
                    <a:pt x="6678" y="5133"/>
                  </a:cubicBezTo>
                  <a:cubicBezTo>
                    <a:pt x="6680" y="5164"/>
                    <a:pt x="6670" y="5194"/>
                    <a:pt x="6646" y="5219"/>
                  </a:cubicBezTo>
                  <a:cubicBezTo>
                    <a:pt x="6629" y="5240"/>
                    <a:pt x="6603" y="5252"/>
                    <a:pt x="6577" y="5252"/>
                  </a:cubicBezTo>
                  <a:cubicBezTo>
                    <a:pt x="6541" y="5252"/>
                    <a:pt x="6518" y="5245"/>
                    <a:pt x="6498" y="5229"/>
                  </a:cubicBezTo>
                  <a:cubicBezTo>
                    <a:pt x="6475" y="5207"/>
                    <a:pt x="6459" y="5180"/>
                    <a:pt x="6458" y="5153"/>
                  </a:cubicBezTo>
                  <a:cubicBezTo>
                    <a:pt x="6455" y="5122"/>
                    <a:pt x="6466" y="5092"/>
                    <a:pt x="6488" y="5066"/>
                  </a:cubicBezTo>
                  <a:cubicBezTo>
                    <a:pt x="6507" y="5045"/>
                    <a:pt x="6531" y="5035"/>
                    <a:pt x="6558" y="5035"/>
                  </a:cubicBezTo>
                  <a:close/>
                  <a:moveTo>
                    <a:pt x="7588" y="5164"/>
                  </a:moveTo>
                  <a:cubicBezTo>
                    <a:pt x="7610" y="5164"/>
                    <a:pt x="7624" y="5168"/>
                    <a:pt x="7634" y="5180"/>
                  </a:cubicBezTo>
                  <a:cubicBezTo>
                    <a:pt x="7647" y="5190"/>
                    <a:pt x="7656" y="5204"/>
                    <a:pt x="7657" y="5224"/>
                  </a:cubicBezTo>
                  <a:cubicBezTo>
                    <a:pt x="7660" y="5243"/>
                    <a:pt x="7650" y="5262"/>
                    <a:pt x="7640" y="5276"/>
                  </a:cubicBezTo>
                  <a:cubicBezTo>
                    <a:pt x="7627" y="5289"/>
                    <a:pt x="7614" y="5295"/>
                    <a:pt x="7600" y="5295"/>
                  </a:cubicBezTo>
                  <a:cubicBezTo>
                    <a:pt x="7577" y="5293"/>
                    <a:pt x="7562" y="5289"/>
                    <a:pt x="7552" y="5279"/>
                  </a:cubicBezTo>
                  <a:cubicBezTo>
                    <a:pt x="7539" y="5268"/>
                    <a:pt x="7529" y="5253"/>
                    <a:pt x="7528" y="5233"/>
                  </a:cubicBezTo>
                  <a:cubicBezTo>
                    <a:pt x="7526" y="5216"/>
                    <a:pt x="7535" y="5196"/>
                    <a:pt x="7548" y="5181"/>
                  </a:cubicBezTo>
                  <a:cubicBezTo>
                    <a:pt x="7559" y="5168"/>
                    <a:pt x="7574" y="5164"/>
                    <a:pt x="7588" y="5164"/>
                  </a:cubicBezTo>
                  <a:close/>
                  <a:moveTo>
                    <a:pt x="5480" y="5460"/>
                  </a:moveTo>
                  <a:cubicBezTo>
                    <a:pt x="5500" y="5460"/>
                    <a:pt x="5514" y="5466"/>
                    <a:pt x="5527" y="5476"/>
                  </a:cubicBezTo>
                  <a:cubicBezTo>
                    <a:pt x="5541" y="5487"/>
                    <a:pt x="5549" y="5503"/>
                    <a:pt x="5550" y="5520"/>
                  </a:cubicBezTo>
                  <a:cubicBezTo>
                    <a:pt x="5552" y="5539"/>
                    <a:pt x="5543" y="5559"/>
                    <a:pt x="5531" y="5573"/>
                  </a:cubicBezTo>
                  <a:cubicBezTo>
                    <a:pt x="5518" y="5585"/>
                    <a:pt x="5506" y="5591"/>
                    <a:pt x="5491" y="5591"/>
                  </a:cubicBezTo>
                  <a:cubicBezTo>
                    <a:pt x="5470" y="5589"/>
                    <a:pt x="5455" y="5585"/>
                    <a:pt x="5442" y="5575"/>
                  </a:cubicBezTo>
                  <a:cubicBezTo>
                    <a:pt x="5429" y="5563"/>
                    <a:pt x="5421" y="5548"/>
                    <a:pt x="5419" y="5530"/>
                  </a:cubicBezTo>
                  <a:cubicBezTo>
                    <a:pt x="5416" y="5512"/>
                    <a:pt x="5427" y="5492"/>
                    <a:pt x="5438" y="5477"/>
                  </a:cubicBezTo>
                  <a:cubicBezTo>
                    <a:pt x="5450" y="5466"/>
                    <a:pt x="5464" y="5460"/>
                    <a:pt x="5480" y="5460"/>
                  </a:cubicBezTo>
                  <a:close/>
                  <a:moveTo>
                    <a:pt x="6254" y="5532"/>
                  </a:moveTo>
                  <a:cubicBezTo>
                    <a:pt x="6275" y="5532"/>
                    <a:pt x="6290" y="5538"/>
                    <a:pt x="6300" y="5548"/>
                  </a:cubicBezTo>
                  <a:cubicBezTo>
                    <a:pt x="6313" y="5559"/>
                    <a:pt x="6321" y="5573"/>
                    <a:pt x="6324" y="5592"/>
                  </a:cubicBezTo>
                  <a:cubicBezTo>
                    <a:pt x="6326" y="5611"/>
                    <a:pt x="6317" y="5631"/>
                    <a:pt x="6306" y="5645"/>
                  </a:cubicBezTo>
                  <a:cubicBezTo>
                    <a:pt x="6293" y="5657"/>
                    <a:pt x="6281" y="5663"/>
                    <a:pt x="6267" y="5663"/>
                  </a:cubicBezTo>
                  <a:cubicBezTo>
                    <a:pt x="6245" y="5661"/>
                    <a:pt x="6231" y="5657"/>
                    <a:pt x="6218" y="5647"/>
                  </a:cubicBezTo>
                  <a:cubicBezTo>
                    <a:pt x="6205" y="5635"/>
                    <a:pt x="6196" y="5621"/>
                    <a:pt x="6195" y="5602"/>
                  </a:cubicBezTo>
                  <a:cubicBezTo>
                    <a:pt x="6192" y="5584"/>
                    <a:pt x="6202" y="5563"/>
                    <a:pt x="6214" y="5549"/>
                  </a:cubicBezTo>
                  <a:cubicBezTo>
                    <a:pt x="6225" y="5538"/>
                    <a:pt x="6239" y="5532"/>
                    <a:pt x="6254" y="5532"/>
                  </a:cubicBezTo>
                  <a:close/>
                  <a:moveTo>
                    <a:pt x="2844" y="1"/>
                  </a:moveTo>
                  <a:cubicBezTo>
                    <a:pt x="2810" y="11"/>
                    <a:pt x="2781" y="24"/>
                    <a:pt x="2754" y="45"/>
                  </a:cubicBezTo>
                  <a:cubicBezTo>
                    <a:pt x="2744" y="55"/>
                    <a:pt x="2732" y="62"/>
                    <a:pt x="2721" y="72"/>
                  </a:cubicBezTo>
                  <a:cubicBezTo>
                    <a:pt x="2709" y="80"/>
                    <a:pt x="2698" y="87"/>
                    <a:pt x="2685" y="94"/>
                  </a:cubicBezTo>
                  <a:cubicBezTo>
                    <a:pt x="2663" y="210"/>
                    <a:pt x="2659" y="276"/>
                    <a:pt x="2649" y="335"/>
                  </a:cubicBezTo>
                  <a:cubicBezTo>
                    <a:pt x="2642" y="381"/>
                    <a:pt x="2630" y="426"/>
                    <a:pt x="2617" y="469"/>
                  </a:cubicBezTo>
                  <a:cubicBezTo>
                    <a:pt x="2632" y="477"/>
                    <a:pt x="2644" y="479"/>
                    <a:pt x="2656" y="483"/>
                  </a:cubicBezTo>
                  <a:cubicBezTo>
                    <a:pt x="2721" y="499"/>
                    <a:pt x="2765" y="515"/>
                    <a:pt x="2812" y="539"/>
                  </a:cubicBezTo>
                  <a:cubicBezTo>
                    <a:pt x="2910" y="590"/>
                    <a:pt x="3004" y="651"/>
                    <a:pt x="3093" y="727"/>
                  </a:cubicBezTo>
                  <a:cubicBezTo>
                    <a:pt x="3262" y="871"/>
                    <a:pt x="3410" y="1030"/>
                    <a:pt x="3532" y="1196"/>
                  </a:cubicBezTo>
                  <a:cubicBezTo>
                    <a:pt x="3674" y="1173"/>
                    <a:pt x="3785" y="1160"/>
                    <a:pt x="3884" y="1160"/>
                  </a:cubicBezTo>
                  <a:cubicBezTo>
                    <a:pt x="3944" y="1160"/>
                    <a:pt x="4005" y="1160"/>
                    <a:pt x="4063" y="1168"/>
                  </a:cubicBezTo>
                  <a:cubicBezTo>
                    <a:pt x="4112" y="1176"/>
                    <a:pt x="4167" y="1186"/>
                    <a:pt x="4216" y="1207"/>
                  </a:cubicBezTo>
                  <a:cubicBezTo>
                    <a:pt x="4252" y="1224"/>
                    <a:pt x="4293" y="1247"/>
                    <a:pt x="4322" y="1283"/>
                  </a:cubicBezTo>
                  <a:cubicBezTo>
                    <a:pt x="4352" y="1318"/>
                    <a:pt x="4371" y="1355"/>
                    <a:pt x="4375" y="1395"/>
                  </a:cubicBezTo>
                  <a:cubicBezTo>
                    <a:pt x="4385" y="1450"/>
                    <a:pt x="4378" y="1510"/>
                    <a:pt x="4358" y="1569"/>
                  </a:cubicBezTo>
                  <a:lnTo>
                    <a:pt x="4400" y="1568"/>
                  </a:lnTo>
                  <a:cubicBezTo>
                    <a:pt x="4464" y="1549"/>
                    <a:pt x="4526" y="1532"/>
                    <a:pt x="4588" y="1503"/>
                  </a:cubicBezTo>
                  <a:lnTo>
                    <a:pt x="4595" y="1503"/>
                  </a:lnTo>
                  <a:cubicBezTo>
                    <a:pt x="4635" y="1503"/>
                    <a:pt x="4652" y="1510"/>
                    <a:pt x="4664" y="1526"/>
                  </a:cubicBezTo>
                  <a:cubicBezTo>
                    <a:pt x="4683" y="1552"/>
                    <a:pt x="4691" y="1575"/>
                    <a:pt x="4697" y="1602"/>
                  </a:cubicBezTo>
                  <a:cubicBezTo>
                    <a:pt x="4704" y="1627"/>
                    <a:pt x="4707" y="1654"/>
                    <a:pt x="4707" y="1683"/>
                  </a:cubicBezTo>
                  <a:lnTo>
                    <a:pt x="4750" y="1700"/>
                  </a:lnTo>
                  <a:lnTo>
                    <a:pt x="4792" y="1717"/>
                  </a:lnTo>
                  <a:cubicBezTo>
                    <a:pt x="4815" y="1726"/>
                    <a:pt x="4839" y="1734"/>
                    <a:pt x="4864" y="1743"/>
                  </a:cubicBezTo>
                  <a:cubicBezTo>
                    <a:pt x="4879" y="1750"/>
                    <a:pt x="4894" y="1756"/>
                    <a:pt x="4908" y="1764"/>
                  </a:cubicBezTo>
                  <a:cubicBezTo>
                    <a:pt x="4912" y="1767"/>
                    <a:pt x="4932" y="1776"/>
                    <a:pt x="4943" y="1789"/>
                  </a:cubicBezTo>
                  <a:cubicBezTo>
                    <a:pt x="4964" y="1810"/>
                    <a:pt x="4984" y="1835"/>
                    <a:pt x="5000" y="1871"/>
                  </a:cubicBezTo>
                  <a:lnTo>
                    <a:pt x="5019" y="1911"/>
                  </a:lnTo>
                  <a:lnTo>
                    <a:pt x="5036" y="1951"/>
                  </a:lnTo>
                  <a:lnTo>
                    <a:pt x="5050" y="1986"/>
                  </a:lnTo>
                  <a:cubicBezTo>
                    <a:pt x="5115" y="2016"/>
                    <a:pt x="5148" y="2030"/>
                    <a:pt x="5177" y="2049"/>
                  </a:cubicBezTo>
                  <a:cubicBezTo>
                    <a:pt x="5215" y="2072"/>
                    <a:pt x="5237" y="2085"/>
                    <a:pt x="5257" y="2101"/>
                  </a:cubicBezTo>
                  <a:cubicBezTo>
                    <a:pt x="5287" y="2123"/>
                    <a:pt x="5313" y="2151"/>
                    <a:pt x="5337" y="2178"/>
                  </a:cubicBezTo>
                  <a:lnTo>
                    <a:pt x="5358" y="2200"/>
                  </a:lnTo>
                  <a:cubicBezTo>
                    <a:pt x="5414" y="2227"/>
                    <a:pt x="5457" y="2243"/>
                    <a:pt x="5497" y="2257"/>
                  </a:cubicBezTo>
                  <a:lnTo>
                    <a:pt x="5524" y="2266"/>
                  </a:lnTo>
                  <a:lnTo>
                    <a:pt x="5586" y="2287"/>
                  </a:lnTo>
                  <a:cubicBezTo>
                    <a:pt x="5616" y="2300"/>
                    <a:pt x="5648" y="2315"/>
                    <a:pt x="5666" y="2339"/>
                  </a:cubicBezTo>
                  <a:cubicBezTo>
                    <a:pt x="5682" y="2366"/>
                    <a:pt x="5689" y="2395"/>
                    <a:pt x="5689" y="2435"/>
                  </a:cubicBezTo>
                  <a:cubicBezTo>
                    <a:pt x="5689" y="2464"/>
                    <a:pt x="5688" y="2493"/>
                    <a:pt x="5687" y="2521"/>
                  </a:cubicBezTo>
                  <a:lnTo>
                    <a:pt x="5682" y="2566"/>
                  </a:lnTo>
                  <a:lnTo>
                    <a:pt x="5744" y="2583"/>
                  </a:lnTo>
                  <a:lnTo>
                    <a:pt x="5803" y="2600"/>
                  </a:lnTo>
                  <a:cubicBezTo>
                    <a:pt x="5855" y="2616"/>
                    <a:pt x="5873" y="2619"/>
                    <a:pt x="5890" y="2626"/>
                  </a:cubicBezTo>
                  <a:cubicBezTo>
                    <a:pt x="5935" y="2645"/>
                    <a:pt x="5967" y="2668"/>
                    <a:pt x="5990" y="2697"/>
                  </a:cubicBezTo>
                  <a:cubicBezTo>
                    <a:pt x="6007" y="2727"/>
                    <a:pt x="6014" y="2767"/>
                    <a:pt x="6007" y="2810"/>
                  </a:cubicBezTo>
                  <a:cubicBezTo>
                    <a:pt x="6002" y="2852"/>
                    <a:pt x="5992" y="2892"/>
                    <a:pt x="5984" y="2934"/>
                  </a:cubicBezTo>
                  <a:cubicBezTo>
                    <a:pt x="5984" y="2935"/>
                    <a:pt x="5977" y="2971"/>
                    <a:pt x="5977" y="2971"/>
                  </a:cubicBezTo>
                  <a:cubicBezTo>
                    <a:pt x="6010" y="2997"/>
                    <a:pt x="6040" y="3024"/>
                    <a:pt x="6067" y="3054"/>
                  </a:cubicBezTo>
                  <a:cubicBezTo>
                    <a:pt x="6096" y="3083"/>
                    <a:pt x="6110" y="3097"/>
                    <a:pt x="6122" y="3112"/>
                  </a:cubicBezTo>
                  <a:cubicBezTo>
                    <a:pt x="6142" y="3139"/>
                    <a:pt x="6160" y="3163"/>
                    <a:pt x="6168" y="3191"/>
                  </a:cubicBezTo>
                  <a:cubicBezTo>
                    <a:pt x="6175" y="3214"/>
                    <a:pt x="6176" y="3229"/>
                    <a:pt x="6178" y="3248"/>
                  </a:cubicBezTo>
                  <a:cubicBezTo>
                    <a:pt x="6182" y="3291"/>
                    <a:pt x="6163" y="3341"/>
                    <a:pt x="6132" y="3385"/>
                  </a:cubicBezTo>
                  <a:cubicBezTo>
                    <a:pt x="6099" y="3423"/>
                    <a:pt x="6063" y="3459"/>
                    <a:pt x="6025" y="3494"/>
                  </a:cubicBezTo>
                  <a:cubicBezTo>
                    <a:pt x="6074" y="3530"/>
                    <a:pt x="6125" y="3564"/>
                    <a:pt x="6160" y="3600"/>
                  </a:cubicBezTo>
                  <a:cubicBezTo>
                    <a:pt x="6192" y="3630"/>
                    <a:pt x="6229" y="3679"/>
                    <a:pt x="6225" y="3735"/>
                  </a:cubicBezTo>
                  <a:cubicBezTo>
                    <a:pt x="6214" y="3844"/>
                    <a:pt x="6081" y="3880"/>
                    <a:pt x="5981" y="3897"/>
                  </a:cubicBezTo>
                  <a:cubicBezTo>
                    <a:pt x="5902" y="3912"/>
                    <a:pt x="5817" y="3919"/>
                    <a:pt x="5725" y="3922"/>
                  </a:cubicBezTo>
                  <a:lnTo>
                    <a:pt x="5641" y="3923"/>
                  </a:lnTo>
                  <a:cubicBezTo>
                    <a:pt x="5574" y="3923"/>
                    <a:pt x="5507" y="3922"/>
                    <a:pt x="5439" y="3916"/>
                  </a:cubicBezTo>
                  <a:cubicBezTo>
                    <a:pt x="5382" y="3912"/>
                    <a:pt x="5325" y="3907"/>
                    <a:pt x="5270" y="3900"/>
                  </a:cubicBezTo>
                  <a:lnTo>
                    <a:pt x="5270" y="3900"/>
                  </a:lnTo>
                  <a:cubicBezTo>
                    <a:pt x="5296" y="3948"/>
                    <a:pt x="5317" y="3979"/>
                    <a:pt x="5337" y="4008"/>
                  </a:cubicBezTo>
                  <a:lnTo>
                    <a:pt x="5359" y="4037"/>
                  </a:lnTo>
                  <a:cubicBezTo>
                    <a:pt x="5406" y="4103"/>
                    <a:pt x="5444" y="4154"/>
                    <a:pt x="5487" y="4203"/>
                  </a:cubicBezTo>
                  <a:cubicBezTo>
                    <a:pt x="5504" y="4225"/>
                    <a:pt x="5500" y="4259"/>
                    <a:pt x="5483" y="4281"/>
                  </a:cubicBezTo>
                  <a:cubicBezTo>
                    <a:pt x="5464" y="4311"/>
                    <a:pt x="5445" y="4335"/>
                    <a:pt x="5418" y="4335"/>
                  </a:cubicBezTo>
                  <a:cubicBezTo>
                    <a:pt x="5371" y="4337"/>
                    <a:pt x="5323" y="4337"/>
                    <a:pt x="5274" y="4340"/>
                  </a:cubicBezTo>
                  <a:cubicBezTo>
                    <a:pt x="5263" y="4340"/>
                    <a:pt x="5248" y="4341"/>
                    <a:pt x="5236" y="4341"/>
                  </a:cubicBezTo>
                  <a:cubicBezTo>
                    <a:pt x="5237" y="4357"/>
                    <a:pt x="5244" y="4364"/>
                    <a:pt x="5251" y="4373"/>
                  </a:cubicBezTo>
                  <a:cubicBezTo>
                    <a:pt x="5274" y="4397"/>
                    <a:pt x="5270" y="4440"/>
                    <a:pt x="5253" y="4462"/>
                  </a:cubicBezTo>
                  <a:cubicBezTo>
                    <a:pt x="5260" y="4475"/>
                    <a:pt x="5267" y="4483"/>
                    <a:pt x="5274" y="4492"/>
                  </a:cubicBezTo>
                  <a:lnTo>
                    <a:pt x="5346" y="4568"/>
                  </a:lnTo>
                  <a:lnTo>
                    <a:pt x="5411" y="4634"/>
                  </a:lnTo>
                  <a:cubicBezTo>
                    <a:pt x="5418" y="4641"/>
                    <a:pt x="5450" y="4676"/>
                    <a:pt x="5429" y="4712"/>
                  </a:cubicBezTo>
                  <a:cubicBezTo>
                    <a:pt x="5422" y="4727"/>
                    <a:pt x="5415" y="4739"/>
                    <a:pt x="5401" y="4750"/>
                  </a:cubicBezTo>
                  <a:cubicBezTo>
                    <a:pt x="5402" y="4769"/>
                    <a:pt x="5408" y="4781"/>
                    <a:pt x="5416" y="4792"/>
                  </a:cubicBezTo>
                  <a:cubicBezTo>
                    <a:pt x="5429" y="4809"/>
                    <a:pt x="5438" y="4827"/>
                    <a:pt x="5447" y="4842"/>
                  </a:cubicBezTo>
                  <a:cubicBezTo>
                    <a:pt x="5458" y="4865"/>
                    <a:pt x="5468" y="4888"/>
                    <a:pt x="5475" y="4914"/>
                  </a:cubicBezTo>
                  <a:cubicBezTo>
                    <a:pt x="5483" y="4931"/>
                    <a:pt x="5480" y="4953"/>
                    <a:pt x="5473" y="4972"/>
                  </a:cubicBezTo>
                  <a:cubicBezTo>
                    <a:pt x="5467" y="4982"/>
                    <a:pt x="5457" y="4993"/>
                    <a:pt x="5439" y="4999"/>
                  </a:cubicBezTo>
                  <a:cubicBezTo>
                    <a:pt x="5422" y="5003"/>
                    <a:pt x="5402" y="5009"/>
                    <a:pt x="5382" y="5015"/>
                  </a:cubicBezTo>
                  <a:lnTo>
                    <a:pt x="5330" y="5010"/>
                  </a:lnTo>
                  <a:lnTo>
                    <a:pt x="5302" y="5008"/>
                  </a:lnTo>
                  <a:lnTo>
                    <a:pt x="5303" y="5003"/>
                  </a:lnTo>
                  <a:lnTo>
                    <a:pt x="5256" y="4987"/>
                  </a:lnTo>
                  <a:cubicBezTo>
                    <a:pt x="5248" y="5000"/>
                    <a:pt x="5248" y="5010"/>
                    <a:pt x="5246" y="5022"/>
                  </a:cubicBezTo>
                  <a:cubicBezTo>
                    <a:pt x="5243" y="5059"/>
                    <a:pt x="5241" y="5077"/>
                    <a:pt x="5236" y="5094"/>
                  </a:cubicBezTo>
                  <a:cubicBezTo>
                    <a:pt x="5234" y="5107"/>
                    <a:pt x="5228" y="5121"/>
                    <a:pt x="5221" y="5130"/>
                  </a:cubicBezTo>
                  <a:cubicBezTo>
                    <a:pt x="5213" y="5143"/>
                    <a:pt x="5202" y="5157"/>
                    <a:pt x="5184" y="5166"/>
                  </a:cubicBezTo>
                  <a:lnTo>
                    <a:pt x="5157" y="5168"/>
                  </a:lnTo>
                  <a:lnTo>
                    <a:pt x="5138" y="5164"/>
                  </a:lnTo>
                  <a:lnTo>
                    <a:pt x="5102" y="5153"/>
                  </a:lnTo>
                  <a:cubicBezTo>
                    <a:pt x="5044" y="5135"/>
                    <a:pt x="4990" y="5117"/>
                    <a:pt x="4934" y="5097"/>
                  </a:cubicBezTo>
                  <a:cubicBezTo>
                    <a:pt x="4901" y="5085"/>
                    <a:pt x="4871" y="5072"/>
                    <a:pt x="4841" y="5058"/>
                  </a:cubicBezTo>
                  <a:cubicBezTo>
                    <a:pt x="4833" y="5087"/>
                    <a:pt x="4829" y="5108"/>
                    <a:pt x="4822" y="5124"/>
                  </a:cubicBezTo>
                  <a:cubicBezTo>
                    <a:pt x="4815" y="5137"/>
                    <a:pt x="4806" y="5150"/>
                    <a:pt x="4796" y="5160"/>
                  </a:cubicBezTo>
                  <a:cubicBezTo>
                    <a:pt x="4785" y="5174"/>
                    <a:pt x="4764" y="5183"/>
                    <a:pt x="4747" y="5183"/>
                  </a:cubicBezTo>
                  <a:cubicBezTo>
                    <a:pt x="4717" y="5181"/>
                    <a:pt x="4706" y="5171"/>
                    <a:pt x="4693" y="5157"/>
                  </a:cubicBezTo>
                  <a:lnTo>
                    <a:pt x="4670" y="5131"/>
                  </a:lnTo>
                  <a:cubicBezTo>
                    <a:pt x="4624" y="5089"/>
                    <a:pt x="4560" y="5043"/>
                    <a:pt x="4497" y="4995"/>
                  </a:cubicBezTo>
                  <a:lnTo>
                    <a:pt x="4417" y="4934"/>
                  </a:lnTo>
                  <a:cubicBezTo>
                    <a:pt x="4405" y="4966"/>
                    <a:pt x="4404" y="4996"/>
                    <a:pt x="4404" y="5025"/>
                  </a:cubicBezTo>
                  <a:lnTo>
                    <a:pt x="4402" y="5082"/>
                  </a:lnTo>
                  <a:cubicBezTo>
                    <a:pt x="4401" y="5104"/>
                    <a:pt x="4381" y="5125"/>
                    <a:pt x="4362" y="5133"/>
                  </a:cubicBezTo>
                  <a:cubicBezTo>
                    <a:pt x="4359" y="5134"/>
                    <a:pt x="4355" y="5134"/>
                    <a:pt x="4352" y="5134"/>
                  </a:cubicBezTo>
                  <a:cubicBezTo>
                    <a:pt x="4316" y="5134"/>
                    <a:pt x="4308" y="5131"/>
                    <a:pt x="4298" y="5124"/>
                  </a:cubicBezTo>
                  <a:cubicBezTo>
                    <a:pt x="4280" y="5108"/>
                    <a:pt x="4260" y="5094"/>
                    <a:pt x="4243" y="5087"/>
                  </a:cubicBezTo>
                  <a:cubicBezTo>
                    <a:pt x="4176" y="5045"/>
                    <a:pt x="4122" y="5015"/>
                    <a:pt x="4068" y="4987"/>
                  </a:cubicBezTo>
                  <a:cubicBezTo>
                    <a:pt x="4061" y="5018"/>
                    <a:pt x="4059" y="5046"/>
                    <a:pt x="4059" y="5074"/>
                  </a:cubicBezTo>
                  <a:lnTo>
                    <a:pt x="4056" y="5145"/>
                  </a:lnTo>
                  <a:cubicBezTo>
                    <a:pt x="4058" y="5178"/>
                    <a:pt x="4059" y="5210"/>
                    <a:pt x="4063" y="5245"/>
                  </a:cubicBezTo>
                  <a:cubicBezTo>
                    <a:pt x="4066" y="5273"/>
                    <a:pt x="4049" y="5302"/>
                    <a:pt x="4022" y="5311"/>
                  </a:cubicBezTo>
                  <a:cubicBezTo>
                    <a:pt x="4018" y="5312"/>
                    <a:pt x="4013" y="5312"/>
                    <a:pt x="4009" y="5312"/>
                  </a:cubicBezTo>
                  <a:cubicBezTo>
                    <a:pt x="3977" y="5312"/>
                    <a:pt x="3967" y="5309"/>
                    <a:pt x="3959" y="5302"/>
                  </a:cubicBezTo>
                  <a:cubicBezTo>
                    <a:pt x="3950" y="5293"/>
                    <a:pt x="3937" y="5283"/>
                    <a:pt x="3921" y="5275"/>
                  </a:cubicBezTo>
                  <a:cubicBezTo>
                    <a:pt x="3898" y="5260"/>
                    <a:pt x="3874" y="5247"/>
                    <a:pt x="3851" y="5237"/>
                  </a:cubicBezTo>
                  <a:lnTo>
                    <a:pt x="3824" y="5223"/>
                  </a:lnTo>
                  <a:lnTo>
                    <a:pt x="3745" y="5181"/>
                  </a:lnTo>
                  <a:cubicBezTo>
                    <a:pt x="3735" y="5203"/>
                    <a:pt x="3733" y="5223"/>
                    <a:pt x="3729" y="5239"/>
                  </a:cubicBezTo>
                  <a:cubicBezTo>
                    <a:pt x="3709" y="5326"/>
                    <a:pt x="3697" y="5388"/>
                    <a:pt x="3690" y="5451"/>
                  </a:cubicBezTo>
                  <a:cubicBezTo>
                    <a:pt x="3690" y="5487"/>
                    <a:pt x="3686" y="5512"/>
                    <a:pt x="3664" y="5526"/>
                  </a:cubicBezTo>
                  <a:cubicBezTo>
                    <a:pt x="3654" y="5533"/>
                    <a:pt x="3640" y="5539"/>
                    <a:pt x="3623" y="5539"/>
                  </a:cubicBezTo>
                  <a:cubicBezTo>
                    <a:pt x="3558" y="5509"/>
                    <a:pt x="3513" y="5490"/>
                    <a:pt x="3456" y="5474"/>
                  </a:cubicBezTo>
                  <a:lnTo>
                    <a:pt x="3411" y="5461"/>
                  </a:lnTo>
                  <a:cubicBezTo>
                    <a:pt x="3354" y="5446"/>
                    <a:pt x="3321" y="5437"/>
                    <a:pt x="3288" y="5424"/>
                  </a:cubicBezTo>
                  <a:cubicBezTo>
                    <a:pt x="3276" y="5420"/>
                    <a:pt x="3266" y="5417"/>
                    <a:pt x="3255" y="5411"/>
                  </a:cubicBezTo>
                  <a:cubicBezTo>
                    <a:pt x="3245" y="5516"/>
                    <a:pt x="3232" y="5598"/>
                    <a:pt x="3210" y="5671"/>
                  </a:cubicBezTo>
                  <a:cubicBezTo>
                    <a:pt x="3182" y="5770"/>
                    <a:pt x="3139" y="5846"/>
                    <a:pt x="3081" y="5897"/>
                  </a:cubicBezTo>
                  <a:cubicBezTo>
                    <a:pt x="3044" y="5930"/>
                    <a:pt x="3002" y="5954"/>
                    <a:pt x="2955" y="5966"/>
                  </a:cubicBezTo>
                  <a:cubicBezTo>
                    <a:pt x="2930" y="5973"/>
                    <a:pt x="2904" y="5977"/>
                    <a:pt x="2880" y="5977"/>
                  </a:cubicBezTo>
                  <a:cubicBezTo>
                    <a:pt x="2864" y="5977"/>
                    <a:pt x="2850" y="5976"/>
                    <a:pt x="2838" y="5973"/>
                  </a:cubicBezTo>
                  <a:cubicBezTo>
                    <a:pt x="2801" y="5966"/>
                    <a:pt x="2744" y="5956"/>
                    <a:pt x="2695" y="5928"/>
                  </a:cubicBezTo>
                  <a:lnTo>
                    <a:pt x="2656" y="5905"/>
                  </a:lnTo>
                  <a:cubicBezTo>
                    <a:pt x="2649" y="5930"/>
                    <a:pt x="2646" y="5951"/>
                    <a:pt x="2646" y="5976"/>
                  </a:cubicBezTo>
                  <a:cubicBezTo>
                    <a:pt x="2644" y="6027"/>
                    <a:pt x="2644" y="6079"/>
                    <a:pt x="2653" y="6134"/>
                  </a:cubicBezTo>
                  <a:cubicBezTo>
                    <a:pt x="2657" y="6151"/>
                    <a:pt x="2652" y="6167"/>
                    <a:pt x="2642" y="6180"/>
                  </a:cubicBezTo>
                  <a:cubicBezTo>
                    <a:pt x="2629" y="6195"/>
                    <a:pt x="2609" y="6205"/>
                    <a:pt x="2588" y="6205"/>
                  </a:cubicBezTo>
                  <a:cubicBezTo>
                    <a:pt x="2459" y="6145"/>
                    <a:pt x="2369" y="6105"/>
                    <a:pt x="2277" y="6076"/>
                  </a:cubicBezTo>
                  <a:cubicBezTo>
                    <a:pt x="2219" y="6059"/>
                    <a:pt x="2156" y="6049"/>
                    <a:pt x="2090" y="6045"/>
                  </a:cubicBezTo>
                  <a:cubicBezTo>
                    <a:pt x="2064" y="6047"/>
                    <a:pt x="2040" y="6049"/>
                    <a:pt x="2014" y="6055"/>
                  </a:cubicBezTo>
                  <a:cubicBezTo>
                    <a:pt x="1989" y="6062"/>
                    <a:pt x="1968" y="6070"/>
                    <a:pt x="1945" y="6080"/>
                  </a:cubicBezTo>
                  <a:cubicBezTo>
                    <a:pt x="1923" y="6092"/>
                    <a:pt x="1905" y="6105"/>
                    <a:pt x="1889" y="6121"/>
                  </a:cubicBezTo>
                  <a:cubicBezTo>
                    <a:pt x="1860" y="6151"/>
                    <a:pt x="1842" y="6172"/>
                    <a:pt x="1827" y="6200"/>
                  </a:cubicBezTo>
                  <a:cubicBezTo>
                    <a:pt x="1803" y="6246"/>
                    <a:pt x="1784" y="6292"/>
                    <a:pt x="1770" y="6342"/>
                  </a:cubicBezTo>
                  <a:cubicBezTo>
                    <a:pt x="1758" y="6388"/>
                    <a:pt x="1751" y="6425"/>
                    <a:pt x="1744" y="6464"/>
                  </a:cubicBezTo>
                  <a:cubicBezTo>
                    <a:pt x="1740" y="6496"/>
                    <a:pt x="1711" y="6519"/>
                    <a:pt x="1679" y="6519"/>
                  </a:cubicBezTo>
                  <a:cubicBezTo>
                    <a:pt x="1665" y="6519"/>
                    <a:pt x="1651" y="6516"/>
                    <a:pt x="1638" y="6504"/>
                  </a:cubicBezTo>
                  <a:cubicBezTo>
                    <a:pt x="1625" y="6494"/>
                    <a:pt x="1612" y="6486"/>
                    <a:pt x="1600" y="6475"/>
                  </a:cubicBezTo>
                  <a:cubicBezTo>
                    <a:pt x="1538" y="6440"/>
                    <a:pt x="1472" y="6415"/>
                    <a:pt x="1406" y="6389"/>
                  </a:cubicBezTo>
                  <a:cubicBezTo>
                    <a:pt x="1310" y="6353"/>
                    <a:pt x="1235" y="6325"/>
                    <a:pt x="1166" y="6287"/>
                  </a:cubicBezTo>
                  <a:cubicBezTo>
                    <a:pt x="1128" y="6352"/>
                    <a:pt x="1087" y="6411"/>
                    <a:pt x="1049" y="6468"/>
                  </a:cubicBezTo>
                  <a:lnTo>
                    <a:pt x="1001" y="6540"/>
                  </a:lnTo>
                  <a:cubicBezTo>
                    <a:pt x="978" y="6580"/>
                    <a:pt x="957" y="6619"/>
                    <a:pt x="941" y="6662"/>
                  </a:cubicBezTo>
                  <a:cubicBezTo>
                    <a:pt x="929" y="6687"/>
                    <a:pt x="925" y="6715"/>
                    <a:pt x="921" y="6738"/>
                  </a:cubicBezTo>
                  <a:cubicBezTo>
                    <a:pt x="915" y="6770"/>
                    <a:pt x="889" y="6796"/>
                    <a:pt x="856" y="6799"/>
                  </a:cubicBezTo>
                  <a:cubicBezTo>
                    <a:pt x="825" y="6799"/>
                    <a:pt x="800" y="6789"/>
                    <a:pt x="786" y="6768"/>
                  </a:cubicBezTo>
                  <a:cubicBezTo>
                    <a:pt x="764" y="6737"/>
                    <a:pt x="741" y="6708"/>
                    <a:pt x="714" y="6679"/>
                  </a:cubicBezTo>
                  <a:lnTo>
                    <a:pt x="654" y="6622"/>
                  </a:lnTo>
                  <a:lnTo>
                    <a:pt x="602" y="6569"/>
                  </a:lnTo>
                  <a:lnTo>
                    <a:pt x="569" y="6618"/>
                  </a:lnTo>
                  <a:cubicBezTo>
                    <a:pt x="540" y="6681"/>
                    <a:pt x="512" y="6744"/>
                    <a:pt x="487" y="6810"/>
                  </a:cubicBezTo>
                  <a:cubicBezTo>
                    <a:pt x="483" y="6824"/>
                    <a:pt x="477" y="6840"/>
                    <a:pt x="476" y="6855"/>
                  </a:cubicBezTo>
                  <a:cubicBezTo>
                    <a:pt x="470" y="6888"/>
                    <a:pt x="451" y="6912"/>
                    <a:pt x="424" y="6921"/>
                  </a:cubicBezTo>
                  <a:cubicBezTo>
                    <a:pt x="417" y="6925"/>
                    <a:pt x="408" y="6926"/>
                    <a:pt x="394" y="6926"/>
                  </a:cubicBezTo>
                  <a:cubicBezTo>
                    <a:pt x="362" y="6925"/>
                    <a:pt x="348" y="6918"/>
                    <a:pt x="338" y="6909"/>
                  </a:cubicBezTo>
                  <a:lnTo>
                    <a:pt x="308" y="6892"/>
                  </a:lnTo>
                  <a:cubicBezTo>
                    <a:pt x="266" y="6866"/>
                    <a:pt x="217" y="6840"/>
                    <a:pt x="164" y="6823"/>
                  </a:cubicBezTo>
                  <a:cubicBezTo>
                    <a:pt x="147" y="6819"/>
                    <a:pt x="138" y="6817"/>
                    <a:pt x="128" y="6816"/>
                  </a:cubicBezTo>
                  <a:lnTo>
                    <a:pt x="96" y="6820"/>
                  </a:lnTo>
                  <a:cubicBezTo>
                    <a:pt x="68" y="6866"/>
                    <a:pt x="59" y="6891"/>
                    <a:pt x="50" y="6916"/>
                  </a:cubicBezTo>
                  <a:lnTo>
                    <a:pt x="30" y="6990"/>
                  </a:lnTo>
                  <a:lnTo>
                    <a:pt x="22" y="7026"/>
                  </a:lnTo>
                  <a:cubicBezTo>
                    <a:pt x="15" y="7050"/>
                    <a:pt x="9" y="7076"/>
                    <a:pt x="0" y="7100"/>
                  </a:cubicBezTo>
                  <a:cubicBezTo>
                    <a:pt x="157" y="7283"/>
                    <a:pt x="339" y="7455"/>
                    <a:pt x="549" y="7620"/>
                  </a:cubicBezTo>
                  <a:cubicBezTo>
                    <a:pt x="990" y="7965"/>
                    <a:pt x="1524" y="8221"/>
                    <a:pt x="2140" y="8383"/>
                  </a:cubicBezTo>
                  <a:cubicBezTo>
                    <a:pt x="2607" y="8506"/>
                    <a:pt x="3123" y="8577"/>
                    <a:pt x="3719" y="8597"/>
                  </a:cubicBezTo>
                  <a:cubicBezTo>
                    <a:pt x="3828" y="8600"/>
                    <a:pt x="3936" y="8600"/>
                    <a:pt x="4045" y="8600"/>
                  </a:cubicBezTo>
                  <a:cubicBezTo>
                    <a:pt x="4573" y="8600"/>
                    <a:pt x="5044" y="8558"/>
                    <a:pt x="5490" y="8472"/>
                  </a:cubicBezTo>
                  <a:cubicBezTo>
                    <a:pt x="5776" y="8414"/>
                    <a:pt x="6056" y="8331"/>
                    <a:pt x="6323" y="8225"/>
                  </a:cubicBezTo>
                  <a:cubicBezTo>
                    <a:pt x="6560" y="8133"/>
                    <a:pt x="6804" y="8002"/>
                    <a:pt x="7067" y="7823"/>
                  </a:cubicBezTo>
                  <a:cubicBezTo>
                    <a:pt x="7166" y="7757"/>
                    <a:pt x="7269" y="7675"/>
                    <a:pt x="7383" y="7577"/>
                  </a:cubicBezTo>
                  <a:cubicBezTo>
                    <a:pt x="7493" y="7478"/>
                    <a:pt x="7597" y="7373"/>
                    <a:pt x="7709" y="7248"/>
                  </a:cubicBezTo>
                  <a:cubicBezTo>
                    <a:pt x="7792" y="7153"/>
                    <a:pt x="7887" y="7041"/>
                    <a:pt x="7979" y="6918"/>
                  </a:cubicBezTo>
                  <a:cubicBezTo>
                    <a:pt x="8064" y="6802"/>
                    <a:pt x="8128" y="6675"/>
                    <a:pt x="8189" y="6554"/>
                  </a:cubicBezTo>
                  <a:cubicBezTo>
                    <a:pt x="8226" y="6483"/>
                    <a:pt x="8255" y="6432"/>
                    <a:pt x="8286" y="6385"/>
                  </a:cubicBezTo>
                  <a:cubicBezTo>
                    <a:pt x="8312" y="6346"/>
                    <a:pt x="8344" y="6309"/>
                    <a:pt x="8374" y="6274"/>
                  </a:cubicBezTo>
                  <a:lnTo>
                    <a:pt x="8405" y="6234"/>
                  </a:lnTo>
                  <a:lnTo>
                    <a:pt x="8441" y="6203"/>
                  </a:lnTo>
                  <a:cubicBezTo>
                    <a:pt x="8483" y="6177"/>
                    <a:pt x="8512" y="6162"/>
                    <a:pt x="8542" y="6149"/>
                  </a:cubicBezTo>
                  <a:cubicBezTo>
                    <a:pt x="8576" y="6136"/>
                    <a:pt x="8604" y="6108"/>
                    <a:pt x="8618" y="6069"/>
                  </a:cubicBezTo>
                  <a:cubicBezTo>
                    <a:pt x="8635" y="6027"/>
                    <a:pt x="8634" y="5983"/>
                    <a:pt x="8617" y="5944"/>
                  </a:cubicBezTo>
                  <a:lnTo>
                    <a:pt x="8598" y="5904"/>
                  </a:lnTo>
                  <a:cubicBezTo>
                    <a:pt x="8582" y="5871"/>
                    <a:pt x="8568" y="5836"/>
                    <a:pt x="8553" y="5805"/>
                  </a:cubicBezTo>
                  <a:cubicBezTo>
                    <a:pt x="8454" y="5875"/>
                    <a:pt x="8355" y="5950"/>
                    <a:pt x="8257" y="6022"/>
                  </a:cubicBezTo>
                  <a:cubicBezTo>
                    <a:pt x="8164" y="6092"/>
                    <a:pt x="8071" y="6159"/>
                    <a:pt x="7977" y="6228"/>
                  </a:cubicBezTo>
                  <a:cubicBezTo>
                    <a:pt x="7781" y="6371"/>
                    <a:pt x="7598" y="6475"/>
                    <a:pt x="7417" y="6557"/>
                  </a:cubicBezTo>
                  <a:cubicBezTo>
                    <a:pt x="7271" y="6615"/>
                    <a:pt x="7119" y="6658"/>
                    <a:pt x="6940" y="6687"/>
                  </a:cubicBezTo>
                  <a:cubicBezTo>
                    <a:pt x="6797" y="6705"/>
                    <a:pt x="6650" y="6717"/>
                    <a:pt x="6465" y="6717"/>
                  </a:cubicBezTo>
                  <a:lnTo>
                    <a:pt x="6464" y="6717"/>
                  </a:lnTo>
                  <a:cubicBezTo>
                    <a:pt x="6352" y="6717"/>
                    <a:pt x="6242" y="6712"/>
                    <a:pt x="6132" y="6711"/>
                  </a:cubicBezTo>
                  <a:lnTo>
                    <a:pt x="5911" y="6708"/>
                  </a:lnTo>
                  <a:cubicBezTo>
                    <a:pt x="5855" y="6705"/>
                    <a:pt x="5799" y="6705"/>
                    <a:pt x="5744" y="6705"/>
                  </a:cubicBezTo>
                  <a:cubicBezTo>
                    <a:pt x="5595" y="6705"/>
                    <a:pt x="5444" y="6710"/>
                    <a:pt x="5289" y="6718"/>
                  </a:cubicBezTo>
                  <a:cubicBezTo>
                    <a:pt x="5277" y="6623"/>
                    <a:pt x="5257" y="6526"/>
                    <a:pt x="5237" y="6431"/>
                  </a:cubicBezTo>
                  <a:cubicBezTo>
                    <a:pt x="5207" y="6307"/>
                    <a:pt x="5165" y="6180"/>
                    <a:pt x="5109" y="6049"/>
                  </a:cubicBezTo>
                  <a:cubicBezTo>
                    <a:pt x="5177" y="6023"/>
                    <a:pt x="5244" y="6004"/>
                    <a:pt x="5315" y="5987"/>
                  </a:cubicBezTo>
                  <a:cubicBezTo>
                    <a:pt x="5523" y="5944"/>
                    <a:pt x="5747" y="5925"/>
                    <a:pt x="6043" y="5925"/>
                  </a:cubicBezTo>
                  <a:cubicBezTo>
                    <a:pt x="6160" y="5925"/>
                    <a:pt x="6277" y="5927"/>
                    <a:pt x="6392" y="5930"/>
                  </a:cubicBezTo>
                  <a:lnTo>
                    <a:pt x="6499" y="5933"/>
                  </a:lnTo>
                  <a:cubicBezTo>
                    <a:pt x="6649" y="5935"/>
                    <a:pt x="6795" y="5941"/>
                    <a:pt x="6946" y="5941"/>
                  </a:cubicBezTo>
                  <a:cubicBezTo>
                    <a:pt x="7180" y="5941"/>
                    <a:pt x="7363" y="5930"/>
                    <a:pt x="7561" y="5907"/>
                  </a:cubicBezTo>
                  <a:cubicBezTo>
                    <a:pt x="7758" y="5877"/>
                    <a:pt x="7943" y="5826"/>
                    <a:pt x="8114" y="5754"/>
                  </a:cubicBezTo>
                  <a:cubicBezTo>
                    <a:pt x="8268" y="5684"/>
                    <a:pt x="8418" y="5595"/>
                    <a:pt x="8546" y="5494"/>
                  </a:cubicBezTo>
                  <a:cubicBezTo>
                    <a:pt x="8607" y="5446"/>
                    <a:pt x="8667" y="5394"/>
                    <a:pt x="8724" y="5341"/>
                  </a:cubicBezTo>
                  <a:lnTo>
                    <a:pt x="8720" y="5338"/>
                  </a:lnTo>
                  <a:cubicBezTo>
                    <a:pt x="8681" y="5289"/>
                    <a:pt x="8655" y="5259"/>
                    <a:pt x="8628" y="5232"/>
                  </a:cubicBezTo>
                  <a:lnTo>
                    <a:pt x="8628" y="5232"/>
                  </a:lnTo>
                  <a:lnTo>
                    <a:pt x="8657" y="5236"/>
                  </a:lnTo>
                  <a:lnTo>
                    <a:pt x="8688" y="5223"/>
                  </a:lnTo>
                  <a:cubicBezTo>
                    <a:pt x="8724" y="5210"/>
                    <a:pt x="8750" y="5173"/>
                    <a:pt x="8754" y="5130"/>
                  </a:cubicBezTo>
                  <a:cubicBezTo>
                    <a:pt x="8757" y="5059"/>
                    <a:pt x="8704" y="5025"/>
                    <a:pt x="8678" y="5015"/>
                  </a:cubicBezTo>
                  <a:cubicBezTo>
                    <a:pt x="8584" y="4953"/>
                    <a:pt x="8502" y="4881"/>
                    <a:pt x="8431" y="4817"/>
                  </a:cubicBezTo>
                  <a:lnTo>
                    <a:pt x="8476" y="4806"/>
                  </a:lnTo>
                  <a:lnTo>
                    <a:pt x="8559" y="4750"/>
                  </a:lnTo>
                  <a:cubicBezTo>
                    <a:pt x="8582" y="4735"/>
                    <a:pt x="8607" y="4722"/>
                    <a:pt x="8634" y="4709"/>
                  </a:cubicBezTo>
                  <a:cubicBezTo>
                    <a:pt x="8675" y="4693"/>
                    <a:pt x="8700" y="4650"/>
                    <a:pt x="8697" y="4604"/>
                  </a:cubicBezTo>
                  <a:cubicBezTo>
                    <a:pt x="8696" y="4559"/>
                    <a:pt x="8667" y="4522"/>
                    <a:pt x="8627" y="4511"/>
                  </a:cubicBezTo>
                  <a:cubicBezTo>
                    <a:pt x="8599" y="4501"/>
                    <a:pt x="8576" y="4491"/>
                    <a:pt x="8552" y="4479"/>
                  </a:cubicBezTo>
                  <a:lnTo>
                    <a:pt x="8460" y="4426"/>
                  </a:lnTo>
                  <a:lnTo>
                    <a:pt x="8397" y="4390"/>
                  </a:lnTo>
                  <a:lnTo>
                    <a:pt x="8451" y="4384"/>
                  </a:lnTo>
                  <a:cubicBezTo>
                    <a:pt x="8492" y="4368"/>
                    <a:pt x="8516" y="4358"/>
                    <a:pt x="8538" y="4353"/>
                  </a:cubicBezTo>
                  <a:cubicBezTo>
                    <a:pt x="8575" y="4340"/>
                    <a:pt x="8602" y="4291"/>
                    <a:pt x="8605" y="4254"/>
                  </a:cubicBezTo>
                  <a:cubicBezTo>
                    <a:pt x="8609" y="4203"/>
                    <a:pt x="8581" y="4156"/>
                    <a:pt x="8530" y="4134"/>
                  </a:cubicBezTo>
                  <a:lnTo>
                    <a:pt x="8449" y="4097"/>
                  </a:lnTo>
                  <a:cubicBezTo>
                    <a:pt x="8413" y="4080"/>
                    <a:pt x="8380" y="4062"/>
                    <a:pt x="8344" y="4047"/>
                  </a:cubicBezTo>
                  <a:lnTo>
                    <a:pt x="8312" y="4037"/>
                  </a:lnTo>
                  <a:cubicBezTo>
                    <a:pt x="8339" y="4017"/>
                    <a:pt x="8354" y="3973"/>
                    <a:pt x="8345" y="3932"/>
                  </a:cubicBezTo>
                  <a:cubicBezTo>
                    <a:pt x="8341" y="3907"/>
                    <a:pt x="8326" y="3874"/>
                    <a:pt x="8309" y="3850"/>
                  </a:cubicBezTo>
                  <a:cubicBezTo>
                    <a:pt x="8276" y="3814"/>
                    <a:pt x="8219" y="3797"/>
                    <a:pt x="8189" y="3787"/>
                  </a:cubicBezTo>
                  <a:cubicBezTo>
                    <a:pt x="8125" y="3768"/>
                    <a:pt x="8088" y="3758"/>
                    <a:pt x="8046" y="3751"/>
                  </a:cubicBezTo>
                  <a:cubicBezTo>
                    <a:pt x="8068" y="3749"/>
                    <a:pt x="8079" y="3729"/>
                    <a:pt x="8085" y="3680"/>
                  </a:cubicBezTo>
                  <a:cubicBezTo>
                    <a:pt x="8089" y="3645"/>
                    <a:pt x="8078" y="3607"/>
                    <a:pt x="8052" y="3574"/>
                  </a:cubicBezTo>
                  <a:cubicBezTo>
                    <a:pt x="8022" y="3543"/>
                    <a:pt x="7979" y="3522"/>
                    <a:pt x="7937" y="3522"/>
                  </a:cubicBezTo>
                  <a:lnTo>
                    <a:pt x="7887" y="3530"/>
                  </a:lnTo>
                  <a:lnTo>
                    <a:pt x="7916" y="3522"/>
                  </a:lnTo>
                  <a:cubicBezTo>
                    <a:pt x="7982" y="3465"/>
                    <a:pt x="8009" y="3408"/>
                    <a:pt x="7999" y="3347"/>
                  </a:cubicBezTo>
                  <a:cubicBezTo>
                    <a:pt x="7986" y="3275"/>
                    <a:pt x="7930" y="3222"/>
                    <a:pt x="7851" y="3212"/>
                  </a:cubicBezTo>
                  <a:cubicBezTo>
                    <a:pt x="7838" y="3211"/>
                    <a:pt x="7824" y="3208"/>
                    <a:pt x="7809" y="3206"/>
                  </a:cubicBezTo>
                  <a:cubicBezTo>
                    <a:pt x="7763" y="3196"/>
                    <a:pt x="7713" y="3179"/>
                    <a:pt x="7666" y="3165"/>
                  </a:cubicBezTo>
                  <a:lnTo>
                    <a:pt x="7577" y="3139"/>
                  </a:lnTo>
                  <a:lnTo>
                    <a:pt x="7515" y="3122"/>
                  </a:lnTo>
                  <a:cubicBezTo>
                    <a:pt x="7541" y="3104"/>
                    <a:pt x="7557" y="3067"/>
                    <a:pt x="7571" y="3031"/>
                  </a:cubicBezTo>
                  <a:cubicBezTo>
                    <a:pt x="7594" y="2969"/>
                    <a:pt x="7615" y="2921"/>
                    <a:pt x="7637" y="2875"/>
                  </a:cubicBezTo>
                  <a:cubicBezTo>
                    <a:pt x="7690" y="2794"/>
                    <a:pt x="7690" y="2705"/>
                    <a:pt x="7637" y="2643"/>
                  </a:cubicBezTo>
                  <a:cubicBezTo>
                    <a:pt x="7613" y="2618"/>
                    <a:pt x="7587" y="2602"/>
                    <a:pt x="7562" y="2593"/>
                  </a:cubicBezTo>
                  <a:cubicBezTo>
                    <a:pt x="7539" y="2583"/>
                    <a:pt x="7522" y="2580"/>
                    <a:pt x="7505" y="2580"/>
                  </a:cubicBezTo>
                  <a:cubicBezTo>
                    <a:pt x="7482" y="2580"/>
                    <a:pt x="7457" y="2586"/>
                    <a:pt x="7426" y="2597"/>
                  </a:cubicBezTo>
                  <a:cubicBezTo>
                    <a:pt x="7396" y="2608"/>
                    <a:pt x="7364" y="2615"/>
                    <a:pt x="7334" y="2619"/>
                  </a:cubicBezTo>
                  <a:lnTo>
                    <a:pt x="7321" y="2597"/>
                  </a:lnTo>
                  <a:cubicBezTo>
                    <a:pt x="7340" y="2546"/>
                    <a:pt x="7357" y="2493"/>
                    <a:pt x="7383" y="2439"/>
                  </a:cubicBezTo>
                  <a:cubicBezTo>
                    <a:pt x="7414" y="2379"/>
                    <a:pt x="7390" y="2302"/>
                    <a:pt x="7353" y="2253"/>
                  </a:cubicBezTo>
                  <a:cubicBezTo>
                    <a:pt x="7314" y="2213"/>
                    <a:pt x="7261" y="2187"/>
                    <a:pt x="7206" y="2187"/>
                  </a:cubicBezTo>
                  <a:cubicBezTo>
                    <a:pt x="7182" y="2187"/>
                    <a:pt x="7156" y="2194"/>
                    <a:pt x="7131" y="2208"/>
                  </a:cubicBezTo>
                  <a:cubicBezTo>
                    <a:pt x="7051" y="2246"/>
                    <a:pt x="6965" y="2279"/>
                    <a:pt x="6883" y="2303"/>
                  </a:cubicBezTo>
                  <a:lnTo>
                    <a:pt x="6840" y="2317"/>
                  </a:lnTo>
                  <a:lnTo>
                    <a:pt x="6792" y="2335"/>
                  </a:lnTo>
                  <a:lnTo>
                    <a:pt x="6792" y="2335"/>
                  </a:lnTo>
                  <a:lnTo>
                    <a:pt x="6823" y="2306"/>
                  </a:lnTo>
                  <a:lnTo>
                    <a:pt x="6843" y="2253"/>
                  </a:lnTo>
                  <a:cubicBezTo>
                    <a:pt x="6867" y="2195"/>
                    <a:pt x="6854" y="2121"/>
                    <a:pt x="6811" y="2066"/>
                  </a:cubicBezTo>
                  <a:cubicBezTo>
                    <a:pt x="6775" y="2026"/>
                    <a:pt x="6725" y="2001"/>
                    <a:pt x="6672" y="2001"/>
                  </a:cubicBezTo>
                  <a:cubicBezTo>
                    <a:pt x="6646" y="2001"/>
                    <a:pt x="6622" y="2009"/>
                    <a:pt x="6589" y="2020"/>
                  </a:cubicBezTo>
                  <a:cubicBezTo>
                    <a:pt x="6535" y="2033"/>
                    <a:pt x="6488" y="2040"/>
                    <a:pt x="6438" y="2047"/>
                  </a:cubicBezTo>
                  <a:lnTo>
                    <a:pt x="6354" y="2062"/>
                  </a:lnTo>
                  <a:cubicBezTo>
                    <a:pt x="6341" y="2037"/>
                    <a:pt x="6336" y="2001"/>
                    <a:pt x="6330" y="1965"/>
                  </a:cubicBezTo>
                  <a:cubicBezTo>
                    <a:pt x="6323" y="1928"/>
                    <a:pt x="6316" y="1891"/>
                    <a:pt x="6313" y="1855"/>
                  </a:cubicBezTo>
                  <a:cubicBezTo>
                    <a:pt x="6313" y="1842"/>
                    <a:pt x="6313" y="1832"/>
                    <a:pt x="6314" y="1819"/>
                  </a:cubicBezTo>
                  <a:cubicBezTo>
                    <a:pt x="6318" y="1754"/>
                    <a:pt x="6290" y="1690"/>
                    <a:pt x="6235" y="1655"/>
                  </a:cubicBezTo>
                  <a:cubicBezTo>
                    <a:pt x="6204" y="1632"/>
                    <a:pt x="6169" y="1619"/>
                    <a:pt x="6135" y="1619"/>
                  </a:cubicBezTo>
                  <a:cubicBezTo>
                    <a:pt x="6096" y="1619"/>
                    <a:pt x="6054" y="1635"/>
                    <a:pt x="6017" y="1662"/>
                  </a:cubicBezTo>
                  <a:cubicBezTo>
                    <a:pt x="5982" y="1684"/>
                    <a:pt x="5949" y="1700"/>
                    <a:pt x="5916" y="1714"/>
                  </a:cubicBezTo>
                  <a:lnTo>
                    <a:pt x="5932" y="1683"/>
                  </a:lnTo>
                  <a:cubicBezTo>
                    <a:pt x="5934" y="1619"/>
                    <a:pt x="5934" y="1576"/>
                    <a:pt x="5941" y="1532"/>
                  </a:cubicBezTo>
                  <a:cubicBezTo>
                    <a:pt x="5949" y="1460"/>
                    <a:pt x="5899" y="1379"/>
                    <a:pt x="5826" y="1354"/>
                  </a:cubicBezTo>
                  <a:cubicBezTo>
                    <a:pt x="5809" y="1345"/>
                    <a:pt x="5784" y="1339"/>
                    <a:pt x="5763" y="1339"/>
                  </a:cubicBezTo>
                  <a:cubicBezTo>
                    <a:pt x="5753" y="1339"/>
                    <a:pt x="5744" y="1341"/>
                    <a:pt x="5731" y="1346"/>
                  </a:cubicBezTo>
                  <a:cubicBezTo>
                    <a:pt x="5682" y="1354"/>
                    <a:pt x="5653" y="1382"/>
                    <a:pt x="5625" y="1411"/>
                  </a:cubicBezTo>
                  <a:cubicBezTo>
                    <a:pt x="5579" y="1458"/>
                    <a:pt x="5526" y="1497"/>
                    <a:pt x="5474" y="1537"/>
                  </a:cubicBezTo>
                  <a:lnTo>
                    <a:pt x="5458" y="1451"/>
                  </a:lnTo>
                  <a:cubicBezTo>
                    <a:pt x="5447" y="1415"/>
                    <a:pt x="5442" y="1387"/>
                    <a:pt x="5437" y="1361"/>
                  </a:cubicBezTo>
                  <a:cubicBezTo>
                    <a:pt x="5421" y="1257"/>
                    <a:pt x="5336" y="1211"/>
                    <a:pt x="5266" y="1211"/>
                  </a:cubicBezTo>
                  <a:cubicBezTo>
                    <a:pt x="5210" y="1211"/>
                    <a:pt x="5159" y="1239"/>
                    <a:pt x="5134" y="1286"/>
                  </a:cubicBezTo>
                  <a:lnTo>
                    <a:pt x="5086" y="1341"/>
                  </a:lnTo>
                  <a:cubicBezTo>
                    <a:pt x="5079" y="1252"/>
                    <a:pt x="5022" y="1171"/>
                    <a:pt x="4937" y="1128"/>
                  </a:cubicBezTo>
                  <a:cubicBezTo>
                    <a:pt x="4905" y="1109"/>
                    <a:pt x="4872" y="1101"/>
                    <a:pt x="4836" y="1101"/>
                  </a:cubicBezTo>
                  <a:cubicBezTo>
                    <a:pt x="4796" y="1101"/>
                    <a:pt x="4750" y="1114"/>
                    <a:pt x="4707" y="1135"/>
                  </a:cubicBezTo>
                  <a:cubicBezTo>
                    <a:pt x="4711" y="1085"/>
                    <a:pt x="4700" y="1046"/>
                    <a:pt x="4690" y="1010"/>
                  </a:cubicBezTo>
                  <a:cubicBezTo>
                    <a:pt x="4662" y="923"/>
                    <a:pt x="4645" y="858"/>
                    <a:pt x="4634" y="788"/>
                  </a:cubicBezTo>
                  <a:cubicBezTo>
                    <a:pt x="4627" y="736"/>
                    <a:pt x="4588" y="687"/>
                    <a:pt x="4535" y="670"/>
                  </a:cubicBezTo>
                  <a:cubicBezTo>
                    <a:pt x="4519" y="663"/>
                    <a:pt x="4502" y="657"/>
                    <a:pt x="4481" y="657"/>
                  </a:cubicBezTo>
                  <a:cubicBezTo>
                    <a:pt x="4434" y="657"/>
                    <a:pt x="4390" y="680"/>
                    <a:pt x="4352" y="722"/>
                  </a:cubicBezTo>
                  <a:cubicBezTo>
                    <a:pt x="4305" y="772"/>
                    <a:pt x="4269" y="806"/>
                    <a:pt x="4233" y="839"/>
                  </a:cubicBezTo>
                  <a:lnTo>
                    <a:pt x="4197" y="872"/>
                  </a:lnTo>
                  <a:cubicBezTo>
                    <a:pt x="4210" y="860"/>
                    <a:pt x="4203" y="835"/>
                    <a:pt x="4181" y="795"/>
                  </a:cubicBezTo>
                  <a:cubicBezTo>
                    <a:pt x="4164" y="756"/>
                    <a:pt x="4137" y="732"/>
                    <a:pt x="4101" y="720"/>
                  </a:cubicBezTo>
                  <a:cubicBezTo>
                    <a:pt x="4079" y="713"/>
                    <a:pt x="4063" y="707"/>
                    <a:pt x="4049" y="707"/>
                  </a:cubicBezTo>
                  <a:cubicBezTo>
                    <a:pt x="4013" y="707"/>
                    <a:pt x="3979" y="720"/>
                    <a:pt x="3950" y="743"/>
                  </a:cubicBezTo>
                  <a:lnTo>
                    <a:pt x="3893" y="793"/>
                  </a:lnTo>
                  <a:cubicBezTo>
                    <a:pt x="3880" y="793"/>
                    <a:pt x="3860" y="801"/>
                    <a:pt x="3835" y="809"/>
                  </a:cubicBezTo>
                  <a:cubicBezTo>
                    <a:pt x="3845" y="772"/>
                    <a:pt x="3838" y="727"/>
                    <a:pt x="3834" y="684"/>
                  </a:cubicBezTo>
                  <a:cubicBezTo>
                    <a:pt x="3828" y="646"/>
                    <a:pt x="3824" y="614"/>
                    <a:pt x="3821" y="579"/>
                  </a:cubicBezTo>
                  <a:cubicBezTo>
                    <a:pt x="3816" y="542"/>
                    <a:pt x="3799" y="512"/>
                    <a:pt x="3766" y="498"/>
                  </a:cubicBezTo>
                  <a:cubicBezTo>
                    <a:pt x="3755" y="489"/>
                    <a:pt x="3742" y="485"/>
                    <a:pt x="3726" y="485"/>
                  </a:cubicBezTo>
                  <a:cubicBezTo>
                    <a:pt x="3709" y="485"/>
                    <a:pt x="3691" y="490"/>
                    <a:pt x="3673" y="500"/>
                  </a:cubicBezTo>
                  <a:cubicBezTo>
                    <a:pt x="3587" y="542"/>
                    <a:pt x="3500" y="600"/>
                    <a:pt x="3413" y="677"/>
                  </a:cubicBezTo>
                  <a:lnTo>
                    <a:pt x="3413" y="597"/>
                  </a:lnTo>
                  <a:lnTo>
                    <a:pt x="3406" y="555"/>
                  </a:lnTo>
                  <a:cubicBezTo>
                    <a:pt x="3400" y="519"/>
                    <a:pt x="3398" y="502"/>
                    <a:pt x="3397" y="486"/>
                  </a:cubicBezTo>
                  <a:cubicBezTo>
                    <a:pt x="3398" y="420"/>
                    <a:pt x="3381" y="377"/>
                    <a:pt x="3340" y="347"/>
                  </a:cubicBezTo>
                  <a:cubicBezTo>
                    <a:pt x="3317" y="328"/>
                    <a:pt x="3285" y="320"/>
                    <a:pt x="3253" y="320"/>
                  </a:cubicBezTo>
                  <a:cubicBezTo>
                    <a:pt x="3219" y="320"/>
                    <a:pt x="3187" y="332"/>
                    <a:pt x="3166" y="354"/>
                  </a:cubicBezTo>
                  <a:cubicBezTo>
                    <a:pt x="3127" y="396"/>
                    <a:pt x="3084" y="429"/>
                    <a:pt x="3039" y="462"/>
                  </a:cubicBezTo>
                  <a:cubicBezTo>
                    <a:pt x="3031" y="417"/>
                    <a:pt x="3024" y="384"/>
                    <a:pt x="3016" y="353"/>
                  </a:cubicBezTo>
                  <a:cubicBezTo>
                    <a:pt x="2998" y="281"/>
                    <a:pt x="2979" y="197"/>
                    <a:pt x="2975" y="116"/>
                  </a:cubicBezTo>
                  <a:cubicBezTo>
                    <a:pt x="2973" y="68"/>
                    <a:pt x="2930" y="25"/>
                    <a:pt x="2890" y="11"/>
                  </a:cubicBezTo>
                  <a:cubicBezTo>
                    <a:pt x="2879" y="4"/>
                    <a:pt x="2860" y="1"/>
                    <a:pt x="284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9" name="Google Shape;849;p4"/>
            <p:cNvSpPr/>
            <p:nvPr/>
          </p:nvSpPr>
          <p:spPr>
            <a:xfrm rot="10800000">
              <a:off x="7758956" y="198163"/>
              <a:ext cx="267968" cy="594103"/>
            </a:xfrm>
            <a:custGeom>
              <a:avLst/>
              <a:gdLst/>
              <a:ahLst/>
              <a:cxnLst/>
              <a:rect l="l" t="t" r="r" b="b"/>
              <a:pathLst>
                <a:path w="6809" h="15096" extrusionOk="0">
                  <a:moveTo>
                    <a:pt x="2550" y="0"/>
                  </a:moveTo>
                  <a:cubicBezTo>
                    <a:pt x="2518" y="0"/>
                    <a:pt x="2487" y="9"/>
                    <a:pt x="2464" y="23"/>
                  </a:cubicBezTo>
                  <a:cubicBezTo>
                    <a:pt x="2327" y="105"/>
                    <a:pt x="2204" y="195"/>
                    <a:pt x="2083" y="302"/>
                  </a:cubicBezTo>
                  <a:cubicBezTo>
                    <a:pt x="1967" y="404"/>
                    <a:pt x="1852" y="530"/>
                    <a:pt x="1737" y="685"/>
                  </a:cubicBezTo>
                  <a:cubicBezTo>
                    <a:pt x="1550" y="932"/>
                    <a:pt x="1384" y="1222"/>
                    <a:pt x="1223" y="1574"/>
                  </a:cubicBezTo>
                  <a:cubicBezTo>
                    <a:pt x="1101" y="1841"/>
                    <a:pt x="986" y="2142"/>
                    <a:pt x="861" y="2515"/>
                  </a:cubicBezTo>
                  <a:cubicBezTo>
                    <a:pt x="743" y="2860"/>
                    <a:pt x="638" y="3246"/>
                    <a:pt x="539" y="3697"/>
                  </a:cubicBezTo>
                  <a:cubicBezTo>
                    <a:pt x="229" y="5128"/>
                    <a:pt x="143" y="6594"/>
                    <a:pt x="59" y="8010"/>
                  </a:cubicBezTo>
                  <a:lnTo>
                    <a:pt x="22" y="8649"/>
                  </a:lnTo>
                  <a:cubicBezTo>
                    <a:pt x="6" y="8922"/>
                    <a:pt x="0" y="9119"/>
                    <a:pt x="3" y="9302"/>
                  </a:cubicBezTo>
                  <a:cubicBezTo>
                    <a:pt x="8" y="9508"/>
                    <a:pt x="23" y="9731"/>
                    <a:pt x="56" y="9982"/>
                  </a:cubicBezTo>
                  <a:cubicBezTo>
                    <a:pt x="85" y="10196"/>
                    <a:pt x="128" y="10416"/>
                    <a:pt x="181" y="10637"/>
                  </a:cubicBezTo>
                  <a:cubicBezTo>
                    <a:pt x="158" y="10665"/>
                    <a:pt x="144" y="10703"/>
                    <a:pt x="143" y="10746"/>
                  </a:cubicBezTo>
                  <a:cubicBezTo>
                    <a:pt x="138" y="10893"/>
                    <a:pt x="135" y="11061"/>
                    <a:pt x="144" y="11233"/>
                  </a:cubicBezTo>
                  <a:cubicBezTo>
                    <a:pt x="151" y="11383"/>
                    <a:pt x="171" y="11551"/>
                    <a:pt x="203" y="11750"/>
                  </a:cubicBezTo>
                  <a:cubicBezTo>
                    <a:pt x="253" y="12052"/>
                    <a:pt x="339" y="12351"/>
                    <a:pt x="459" y="12638"/>
                  </a:cubicBezTo>
                  <a:cubicBezTo>
                    <a:pt x="584" y="12941"/>
                    <a:pt x="731" y="13203"/>
                    <a:pt x="908" y="13438"/>
                  </a:cubicBezTo>
                  <a:cubicBezTo>
                    <a:pt x="1102" y="13694"/>
                    <a:pt x="1328" y="13925"/>
                    <a:pt x="1580" y="14129"/>
                  </a:cubicBezTo>
                  <a:cubicBezTo>
                    <a:pt x="1853" y="14346"/>
                    <a:pt x="2156" y="14537"/>
                    <a:pt x="2484" y="14696"/>
                  </a:cubicBezTo>
                  <a:cubicBezTo>
                    <a:pt x="2831" y="14866"/>
                    <a:pt x="3175" y="14982"/>
                    <a:pt x="3504" y="15042"/>
                  </a:cubicBezTo>
                  <a:cubicBezTo>
                    <a:pt x="3676" y="15074"/>
                    <a:pt x="3848" y="15091"/>
                    <a:pt x="4015" y="15096"/>
                  </a:cubicBezTo>
                  <a:lnTo>
                    <a:pt x="4052" y="15096"/>
                  </a:lnTo>
                  <a:cubicBezTo>
                    <a:pt x="4209" y="15096"/>
                    <a:pt x="4374" y="15078"/>
                    <a:pt x="4559" y="15042"/>
                  </a:cubicBezTo>
                  <a:cubicBezTo>
                    <a:pt x="4713" y="15014"/>
                    <a:pt x="4871" y="14962"/>
                    <a:pt x="5043" y="14884"/>
                  </a:cubicBezTo>
                  <a:cubicBezTo>
                    <a:pt x="5210" y="14810"/>
                    <a:pt x="5365" y="14718"/>
                    <a:pt x="5516" y="14604"/>
                  </a:cubicBezTo>
                  <a:cubicBezTo>
                    <a:pt x="5652" y="14499"/>
                    <a:pt x="5776" y="14386"/>
                    <a:pt x="5896" y="14255"/>
                  </a:cubicBezTo>
                  <a:cubicBezTo>
                    <a:pt x="5998" y="14140"/>
                    <a:pt x="6093" y="14020"/>
                    <a:pt x="6197" y="13873"/>
                  </a:cubicBezTo>
                  <a:cubicBezTo>
                    <a:pt x="6356" y="13639"/>
                    <a:pt x="6492" y="13362"/>
                    <a:pt x="6600" y="13052"/>
                  </a:cubicBezTo>
                  <a:cubicBezTo>
                    <a:pt x="6688" y="12802"/>
                    <a:pt x="6745" y="12520"/>
                    <a:pt x="6781" y="12166"/>
                  </a:cubicBezTo>
                  <a:cubicBezTo>
                    <a:pt x="6808" y="11887"/>
                    <a:pt x="6803" y="11595"/>
                    <a:pt x="6765" y="11276"/>
                  </a:cubicBezTo>
                  <a:cubicBezTo>
                    <a:pt x="6729" y="10962"/>
                    <a:pt x="6665" y="10659"/>
                    <a:pt x="6577" y="10373"/>
                  </a:cubicBezTo>
                  <a:cubicBezTo>
                    <a:pt x="6494" y="10103"/>
                    <a:pt x="6383" y="9821"/>
                    <a:pt x="6237" y="9520"/>
                  </a:cubicBezTo>
                  <a:cubicBezTo>
                    <a:pt x="6090" y="9217"/>
                    <a:pt x="5909" y="8934"/>
                    <a:pt x="5751" y="8690"/>
                  </a:cubicBezTo>
                  <a:cubicBezTo>
                    <a:pt x="5530" y="8352"/>
                    <a:pt x="5351" y="8068"/>
                    <a:pt x="5213" y="7745"/>
                  </a:cubicBezTo>
                  <a:cubicBezTo>
                    <a:pt x="5162" y="7607"/>
                    <a:pt x="5124" y="7476"/>
                    <a:pt x="5095" y="7345"/>
                  </a:cubicBezTo>
                  <a:cubicBezTo>
                    <a:pt x="5059" y="7183"/>
                    <a:pt x="5035" y="7016"/>
                    <a:pt x="5012" y="6860"/>
                  </a:cubicBezTo>
                  <a:cubicBezTo>
                    <a:pt x="5004" y="6801"/>
                    <a:pt x="4994" y="6728"/>
                    <a:pt x="4986" y="6653"/>
                  </a:cubicBezTo>
                  <a:cubicBezTo>
                    <a:pt x="4954" y="6392"/>
                    <a:pt x="4920" y="6114"/>
                    <a:pt x="4855" y="5849"/>
                  </a:cubicBezTo>
                  <a:cubicBezTo>
                    <a:pt x="4815" y="5684"/>
                    <a:pt x="4753" y="5508"/>
                    <a:pt x="4661" y="5310"/>
                  </a:cubicBezTo>
                  <a:cubicBezTo>
                    <a:pt x="4584" y="5145"/>
                    <a:pt x="4474" y="4980"/>
                    <a:pt x="4318" y="4790"/>
                  </a:cubicBezTo>
                  <a:cubicBezTo>
                    <a:pt x="4110" y="4537"/>
                    <a:pt x="3857" y="4325"/>
                    <a:pt x="3636" y="4138"/>
                  </a:cubicBezTo>
                  <a:cubicBezTo>
                    <a:pt x="3430" y="3964"/>
                    <a:pt x="3196" y="3766"/>
                    <a:pt x="3012" y="3535"/>
                  </a:cubicBezTo>
                  <a:cubicBezTo>
                    <a:pt x="2930" y="3424"/>
                    <a:pt x="2860" y="3305"/>
                    <a:pt x="2800" y="3174"/>
                  </a:cubicBezTo>
                  <a:cubicBezTo>
                    <a:pt x="2729" y="2998"/>
                    <a:pt x="2679" y="2821"/>
                    <a:pt x="2652" y="2644"/>
                  </a:cubicBezTo>
                  <a:cubicBezTo>
                    <a:pt x="2617" y="2334"/>
                    <a:pt x="2650" y="2020"/>
                    <a:pt x="2682" y="1780"/>
                  </a:cubicBezTo>
                  <a:lnTo>
                    <a:pt x="2714" y="1560"/>
                  </a:lnTo>
                  <a:lnTo>
                    <a:pt x="2721" y="1504"/>
                  </a:lnTo>
                  <a:lnTo>
                    <a:pt x="2728" y="1445"/>
                  </a:lnTo>
                  <a:cubicBezTo>
                    <a:pt x="2749" y="1286"/>
                    <a:pt x="2771" y="1128"/>
                    <a:pt x="2785" y="965"/>
                  </a:cubicBezTo>
                  <a:cubicBezTo>
                    <a:pt x="2813" y="642"/>
                    <a:pt x="2790" y="366"/>
                    <a:pt x="2721" y="124"/>
                  </a:cubicBezTo>
                  <a:cubicBezTo>
                    <a:pt x="2699" y="53"/>
                    <a:pt x="2627" y="0"/>
                    <a:pt x="255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0" name="Google Shape;850;p4"/>
            <p:cNvSpPr/>
            <p:nvPr/>
          </p:nvSpPr>
          <p:spPr>
            <a:xfrm rot="10800000">
              <a:off x="7256434" y="89897"/>
              <a:ext cx="410355" cy="438848"/>
            </a:xfrm>
            <a:custGeom>
              <a:avLst/>
              <a:gdLst/>
              <a:ahLst/>
              <a:cxnLst/>
              <a:rect l="l" t="t" r="r" b="b"/>
              <a:pathLst>
                <a:path w="10427" h="11151" extrusionOk="0">
                  <a:moveTo>
                    <a:pt x="9060" y="0"/>
                  </a:moveTo>
                  <a:cubicBezTo>
                    <a:pt x="8872" y="0"/>
                    <a:pt x="8680" y="96"/>
                    <a:pt x="8486" y="283"/>
                  </a:cubicBezTo>
                  <a:cubicBezTo>
                    <a:pt x="8394" y="372"/>
                    <a:pt x="8309" y="478"/>
                    <a:pt x="8236" y="596"/>
                  </a:cubicBezTo>
                  <a:cubicBezTo>
                    <a:pt x="8237" y="599"/>
                    <a:pt x="8237" y="600"/>
                    <a:pt x="8240" y="600"/>
                  </a:cubicBezTo>
                  <a:cubicBezTo>
                    <a:pt x="8175" y="704"/>
                    <a:pt x="8115" y="822"/>
                    <a:pt x="8056" y="967"/>
                  </a:cubicBezTo>
                  <a:cubicBezTo>
                    <a:pt x="8046" y="995"/>
                    <a:pt x="8033" y="1024"/>
                    <a:pt x="8020" y="1051"/>
                  </a:cubicBezTo>
                  <a:cubicBezTo>
                    <a:pt x="7997" y="1168"/>
                    <a:pt x="7977" y="1286"/>
                    <a:pt x="7963" y="1403"/>
                  </a:cubicBezTo>
                  <a:cubicBezTo>
                    <a:pt x="7936" y="1600"/>
                    <a:pt x="7920" y="1795"/>
                    <a:pt x="7904" y="1995"/>
                  </a:cubicBezTo>
                  <a:cubicBezTo>
                    <a:pt x="7891" y="2133"/>
                    <a:pt x="7881" y="2274"/>
                    <a:pt x="7867" y="2412"/>
                  </a:cubicBezTo>
                  <a:cubicBezTo>
                    <a:pt x="7834" y="2693"/>
                    <a:pt x="7783" y="3022"/>
                    <a:pt x="7663" y="3339"/>
                  </a:cubicBezTo>
                  <a:cubicBezTo>
                    <a:pt x="7605" y="3486"/>
                    <a:pt x="7531" y="3620"/>
                    <a:pt x="7446" y="3745"/>
                  </a:cubicBezTo>
                  <a:cubicBezTo>
                    <a:pt x="7352" y="3868"/>
                    <a:pt x="7243" y="3982"/>
                    <a:pt x="7128" y="4069"/>
                  </a:cubicBezTo>
                  <a:cubicBezTo>
                    <a:pt x="7128" y="4069"/>
                    <a:pt x="7117" y="4078"/>
                    <a:pt x="7120" y="4078"/>
                  </a:cubicBezTo>
                  <a:cubicBezTo>
                    <a:pt x="7121" y="4079"/>
                    <a:pt x="7107" y="4091"/>
                    <a:pt x="7107" y="4091"/>
                  </a:cubicBezTo>
                  <a:cubicBezTo>
                    <a:pt x="6986" y="4180"/>
                    <a:pt x="6855" y="4257"/>
                    <a:pt x="6715" y="4322"/>
                  </a:cubicBezTo>
                  <a:cubicBezTo>
                    <a:pt x="6585" y="4374"/>
                    <a:pt x="6455" y="4410"/>
                    <a:pt x="6318" y="4434"/>
                  </a:cubicBezTo>
                  <a:lnTo>
                    <a:pt x="6353" y="4430"/>
                  </a:lnTo>
                  <a:lnTo>
                    <a:pt x="6353" y="4430"/>
                  </a:lnTo>
                  <a:cubicBezTo>
                    <a:pt x="6255" y="4443"/>
                    <a:pt x="6159" y="4453"/>
                    <a:pt x="6061" y="4463"/>
                  </a:cubicBezTo>
                  <a:lnTo>
                    <a:pt x="6012" y="4467"/>
                  </a:lnTo>
                  <a:cubicBezTo>
                    <a:pt x="5900" y="4478"/>
                    <a:pt x="5787" y="4491"/>
                    <a:pt x="5675" y="4513"/>
                  </a:cubicBezTo>
                  <a:cubicBezTo>
                    <a:pt x="5560" y="4532"/>
                    <a:pt x="5444" y="4568"/>
                    <a:pt x="5316" y="4621"/>
                  </a:cubicBezTo>
                  <a:cubicBezTo>
                    <a:pt x="5247" y="4649"/>
                    <a:pt x="5179" y="4682"/>
                    <a:pt x="5115" y="4718"/>
                  </a:cubicBezTo>
                  <a:cubicBezTo>
                    <a:pt x="5049" y="4757"/>
                    <a:pt x="4984" y="4802"/>
                    <a:pt x="4905" y="4858"/>
                  </a:cubicBezTo>
                  <a:cubicBezTo>
                    <a:pt x="4803" y="4929"/>
                    <a:pt x="4702" y="5006"/>
                    <a:pt x="4600" y="5080"/>
                  </a:cubicBezTo>
                  <a:cubicBezTo>
                    <a:pt x="4507" y="5149"/>
                    <a:pt x="4414" y="5218"/>
                    <a:pt x="4320" y="5286"/>
                  </a:cubicBezTo>
                  <a:cubicBezTo>
                    <a:pt x="4124" y="5428"/>
                    <a:pt x="3941" y="5534"/>
                    <a:pt x="3760" y="5615"/>
                  </a:cubicBezTo>
                  <a:cubicBezTo>
                    <a:pt x="3614" y="5672"/>
                    <a:pt x="3462" y="5715"/>
                    <a:pt x="3283" y="5744"/>
                  </a:cubicBezTo>
                  <a:cubicBezTo>
                    <a:pt x="3140" y="5764"/>
                    <a:pt x="2993" y="5774"/>
                    <a:pt x="2808" y="5774"/>
                  </a:cubicBezTo>
                  <a:lnTo>
                    <a:pt x="2807" y="5774"/>
                  </a:lnTo>
                  <a:cubicBezTo>
                    <a:pt x="2695" y="5774"/>
                    <a:pt x="2585" y="5771"/>
                    <a:pt x="2475" y="5770"/>
                  </a:cubicBezTo>
                  <a:lnTo>
                    <a:pt x="2254" y="5765"/>
                  </a:lnTo>
                  <a:cubicBezTo>
                    <a:pt x="2198" y="5764"/>
                    <a:pt x="2142" y="5764"/>
                    <a:pt x="2087" y="5764"/>
                  </a:cubicBezTo>
                  <a:cubicBezTo>
                    <a:pt x="1938" y="5764"/>
                    <a:pt x="1787" y="5767"/>
                    <a:pt x="1632" y="5777"/>
                  </a:cubicBezTo>
                  <a:cubicBezTo>
                    <a:pt x="1620" y="5681"/>
                    <a:pt x="1600" y="5584"/>
                    <a:pt x="1580" y="5490"/>
                  </a:cubicBezTo>
                  <a:cubicBezTo>
                    <a:pt x="1551" y="5368"/>
                    <a:pt x="1510" y="5243"/>
                    <a:pt x="1456" y="5113"/>
                  </a:cubicBezTo>
                  <a:cubicBezTo>
                    <a:pt x="1379" y="5142"/>
                    <a:pt x="1306" y="5178"/>
                    <a:pt x="1235" y="5221"/>
                  </a:cubicBezTo>
                  <a:cubicBezTo>
                    <a:pt x="1204" y="5241"/>
                    <a:pt x="1171" y="5263"/>
                    <a:pt x="1140" y="5286"/>
                  </a:cubicBezTo>
                  <a:cubicBezTo>
                    <a:pt x="1102" y="5257"/>
                    <a:pt x="1056" y="5243"/>
                    <a:pt x="1005" y="5243"/>
                  </a:cubicBezTo>
                  <a:cubicBezTo>
                    <a:pt x="980" y="5243"/>
                    <a:pt x="959" y="5247"/>
                    <a:pt x="936" y="5254"/>
                  </a:cubicBezTo>
                  <a:cubicBezTo>
                    <a:pt x="872" y="5270"/>
                    <a:pt x="822" y="5307"/>
                    <a:pt x="776" y="5378"/>
                  </a:cubicBezTo>
                  <a:cubicBezTo>
                    <a:pt x="610" y="5615"/>
                    <a:pt x="471" y="5880"/>
                    <a:pt x="348" y="6188"/>
                  </a:cubicBezTo>
                  <a:cubicBezTo>
                    <a:pt x="240" y="6455"/>
                    <a:pt x="158" y="6732"/>
                    <a:pt x="106" y="7012"/>
                  </a:cubicBezTo>
                  <a:cubicBezTo>
                    <a:pt x="0" y="7595"/>
                    <a:pt x="26" y="8193"/>
                    <a:pt x="184" y="8737"/>
                  </a:cubicBezTo>
                  <a:cubicBezTo>
                    <a:pt x="345" y="9297"/>
                    <a:pt x="659" y="9800"/>
                    <a:pt x="1090" y="10191"/>
                  </a:cubicBezTo>
                  <a:cubicBezTo>
                    <a:pt x="1533" y="10593"/>
                    <a:pt x="2103" y="10886"/>
                    <a:pt x="2746" y="11038"/>
                  </a:cubicBezTo>
                  <a:cubicBezTo>
                    <a:pt x="3000" y="11100"/>
                    <a:pt x="3273" y="11137"/>
                    <a:pt x="3558" y="11149"/>
                  </a:cubicBezTo>
                  <a:cubicBezTo>
                    <a:pt x="3595" y="11150"/>
                    <a:pt x="3637" y="11150"/>
                    <a:pt x="3674" y="11150"/>
                  </a:cubicBezTo>
                  <a:cubicBezTo>
                    <a:pt x="3874" y="11150"/>
                    <a:pt x="4091" y="11130"/>
                    <a:pt x="4359" y="11088"/>
                  </a:cubicBezTo>
                  <a:cubicBezTo>
                    <a:pt x="4837" y="11015"/>
                    <a:pt x="5340" y="10843"/>
                    <a:pt x="5853" y="10576"/>
                  </a:cubicBezTo>
                  <a:cubicBezTo>
                    <a:pt x="6304" y="10340"/>
                    <a:pt x="6749" y="10024"/>
                    <a:pt x="7220" y="9609"/>
                  </a:cubicBezTo>
                  <a:cubicBezTo>
                    <a:pt x="7620" y="9256"/>
                    <a:pt x="8007" y="8830"/>
                    <a:pt x="8407" y="8306"/>
                  </a:cubicBezTo>
                  <a:cubicBezTo>
                    <a:pt x="9121" y="7363"/>
                    <a:pt x="9666" y="6321"/>
                    <a:pt x="10025" y="5208"/>
                  </a:cubicBezTo>
                  <a:cubicBezTo>
                    <a:pt x="10109" y="4952"/>
                    <a:pt x="10181" y="4688"/>
                    <a:pt x="10239" y="4418"/>
                  </a:cubicBezTo>
                  <a:cubicBezTo>
                    <a:pt x="10291" y="4177"/>
                    <a:pt x="10334" y="3915"/>
                    <a:pt x="10370" y="3597"/>
                  </a:cubicBezTo>
                  <a:cubicBezTo>
                    <a:pt x="10426" y="3102"/>
                    <a:pt x="10413" y="2606"/>
                    <a:pt x="10333" y="2117"/>
                  </a:cubicBezTo>
                  <a:cubicBezTo>
                    <a:pt x="10297" y="1903"/>
                    <a:pt x="10241" y="1695"/>
                    <a:pt x="10188" y="1501"/>
                  </a:cubicBezTo>
                  <a:cubicBezTo>
                    <a:pt x="10117" y="1255"/>
                    <a:pt x="10035" y="1018"/>
                    <a:pt x="9942" y="799"/>
                  </a:cubicBezTo>
                  <a:cubicBezTo>
                    <a:pt x="9714" y="270"/>
                    <a:pt x="9415" y="0"/>
                    <a:pt x="90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1" name="Google Shape;851;p4"/>
            <p:cNvSpPr/>
            <p:nvPr/>
          </p:nvSpPr>
          <p:spPr>
            <a:xfrm rot="10800000">
              <a:off x="7602601" y="288639"/>
              <a:ext cx="49509" cy="39276"/>
            </a:xfrm>
            <a:custGeom>
              <a:avLst/>
              <a:gdLst/>
              <a:ahLst/>
              <a:cxnLst/>
              <a:rect l="l" t="t" r="r" b="b"/>
              <a:pathLst>
                <a:path w="1258" h="998" extrusionOk="0">
                  <a:moveTo>
                    <a:pt x="1078" y="0"/>
                  </a:moveTo>
                  <a:cubicBezTo>
                    <a:pt x="1002" y="30"/>
                    <a:pt x="927" y="66"/>
                    <a:pt x="859" y="108"/>
                  </a:cubicBezTo>
                  <a:cubicBezTo>
                    <a:pt x="826" y="128"/>
                    <a:pt x="795" y="150"/>
                    <a:pt x="762" y="173"/>
                  </a:cubicBezTo>
                  <a:cubicBezTo>
                    <a:pt x="730" y="144"/>
                    <a:pt x="686" y="130"/>
                    <a:pt x="631" y="130"/>
                  </a:cubicBezTo>
                  <a:cubicBezTo>
                    <a:pt x="601" y="130"/>
                    <a:pt x="581" y="132"/>
                    <a:pt x="561" y="140"/>
                  </a:cubicBezTo>
                  <a:cubicBezTo>
                    <a:pt x="495" y="157"/>
                    <a:pt x="444" y="196"/>
                    <a:pt x="398" y="266"/>
                  </a:cubicBezTo>
                  <a:cubicBezTo>
                    <a:pt x="249" y="477"/>
                    <a:pt x="120" y="718"/>
                    <a:pt x="0" y="997"/>
                  </a:cubicBezTo>
                  <a:cubicBezTo>
                    <a:pt x="273" y="856"/>
                    <a:pt x="563" y="757"/>
                    <a:pt x="867" y="711"/>
                  </a:cubicBezTo>
                  <a:cubicBezTo>
                    <a:pt x="996" y="691"/>
                    <a:pt x="1127" y="677"/>
                    <a:pt x="1257" y="668"/>
                  </a:cubicBezTo>
                  <a:cubicBezTo>
                    <a:pt x="1246" y="572"/>
                    <a:pt x="1226" y="476"/>
                    <a:pt x="1206" y="381"/>
                  </a:cubicBezTo>
                  <a:cubicBezTo>
                    <a:pt x="1177" y="256"/>
                    <a:pt x="1134" y="130"/>
                    <a:pt x="1078" y="0"/>
                  </a:cubicBezTo>
                  <a:close/>
                </a:path>
              </a:pathLst>
            </a:custGeom>
            <a:solidFill>
              <a:srgbClr val="FFD3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2" name="Google Shape;852;p4"/>
            <p:cNvSpPr/>
            <p:nvPr/>
          </p:nvSpPr>
          <p:spPr>
            <a:xfrm rot="10800000">
              <a:off x="7758720" y="303870"/>
              <a:ext cx="192800" cy="423696"/>
            </a:xfrm>
            <a:custGeom>
              <a:avLst/>
              <a:gdLst/>
              <a:ahLst/>
              <a:cxnLst/>
              <a:rect l="l" t="t" r="r" b="b"/>
              <a:pathLst>
                <a:path w="4899" h="10766" extrusionOk="0">
                  <a:moveTo>
                    <a:pt x="21" y="2781"/>
                  </a:moveTo>
                  <a:lnTo>
                    <a:pt x="21" y="2781"/>
                  </a:lnTo>
                  <a:cubicBezTo>
                    <a:pt x="21" y="2787"/>
                    <a:pt x="22" y="2793"/>
                    <a:pt x="22" y="2796"/>
                  </a:cubicBezTo>
                  <a:cubicBezTo>
                    <a:pt x="22" y="2793"/>
                    <a:pt x="21" y="2786"/>
                    <a:pt x="21" y="2781"/>
                  </a:cubicBezTo>
                  <a:close/>
                  <a:moveTo>
                    <a:pt x="793" y="1"/>
                  </a:moveTo>
                  <a:lnTo>
                    <a:pt x="793" y="1"/>
                  </a:lnTo>
                  <a:cubicBezTo>
                    <a:pt x="677" y="253"/>
                    <a:pt x="553" y="499"/>
                    <a:pt x="438" y="750"/>
                  </a:cubicBezTo>
                  <a:cubicBezTo>
                    <a:pt x="438" y="750"/>
                    <a:pt x="438" y="750"/>
                    <a:pt x="438" y="750"/>
                  </a:cubicBezTo>
                  <a:lnTo>
                    <a:pt x="438" y="750"/>
                  </a:lnTo>
                  <a:cubicBezTo>
                    <a:pt x="438" y="750"/>
                    <a:pt x="438" y="751"/>
                    <a:pt x="437" y="753"/>
                  </a:cubicBezTo>
                  <a:lnTo>
                    <a:pt x="437" y="753"/>
                  </a:lnTo>
                  <a:cubicBezTo>
                    <a:pt x="437" y="753"/>
                    <a:pt x="438" y="752"/>
                    <a:pt x="438" y="750"/>
                  </a:cubicBezTo>
                  <a:lnTo>
                    <a:pt x="438" y="750"/>
                  </a:lnTo>
                  <a:cubicBezTo>
                    <a:pt x="438" y="752"/>
                    <a:pt x="438" y="753"/>
                    <a:pt x="437" y="754"/>
                  </a:cubicBezTo>
                  <a:lnTo>
                    <a:pt x="437" y="754"/>
                  </a:lnTo>
                  <a:cubicBezTo>
                    <a:pt x="437" y="754"/>
                    <a:pt x="437" y="754"/>
                    <a:pt x="437" y="753"/>
                  </a:cubicBezTo>
                  <a:lnTo>
                    <a:pt x="437" y="753"/>
                  </a:lnTo>
                  <a:cubicBezTo>
                    <a:pt x="437" y="754"/>
                    <a:pt x="437" y="754"/>
                    <a:pt x="437" y="754"/>
                  </a:cubicBezTo>
                  <a:lnTo>
                    <a:pt x="437" y="754"/>
                  </a:lnTo>
                  <a:cubicBezTo>
                    <a:pt x="437" y="754"/>
                    <a:pt x="437" y="754"/>
                    <a:pt x="437" y="754"/>
                  </a:cubicBezTo>
                  <a:lnTo>
                    <a:pt x="437" y="754"/>
                  </a:lnTo>
                  <a:cubicBezTo>
                    <a:pt x="437" y="755"/>
                    <a:pt x="437" y="755"/>
                    <a:pt x="437" y="755"/>
                  </a:cubicBezTo>
                  <a:cubicBezTo>
                    <a:pt x="437" y="755"/>
                    <a:pt x="437" y="755"/>
                    <a:pt x="437" y="754"/>
                  </a:cubicBezTo>
                  <a:lnTo>
                    <a:pt x="437" y="754"/>
                  </a:lnTo>
                  <a:cubicBezTo>
                    <a:pt x="435" y="759"/>
                    <a:pt x="432" y="763"/>
                    <a:pt x="431" y="768"/>
                  </a:cubicBezTo>
                  <a:lnTo>
                    <a:pt x="431" y="765"/>
                  </a:lnTo>
                  <a:cubicBezTo>
                    <a:pt x="347" y="956"/>
                    <a:pt x="266" y="1148"/>
                    <a:pt x="210" y="1346"/>
                  </a:cubicBezTo>
                  <a:cubicBezTo>
                    <a:pt x="154" y="1550"/>
                    <a:pt x="107" y="1754"/>
                    <a:pt x="71" y="1963"/>
                  </a:cubicBezTo>
                  <a:lnTo>
                    <a:pt x="71" y="1961"/>
                  </a:lnTo>
                  <a:cubicBezTo>
                    <a:pt x="23" y="2233"/>
                    <a:pt x="0" y="2507"/>
                    <a:pt x="22" y="2781"/>
                  </a:cubicBezTo>
                  <a:cubicBezTo>
                    <a:pt x="22" y="2788"/>
                    <a:pt x="22" y="2794"/>
                    <a:pt x="23" y="2799"/>
                  </a:cubicBezTo>
                  <a:lnTo>
                    <a:pt x="23" y="2799"/>
                  </a:lnTo>
                  <a:cubicBezTo>
                    <a:pt x="23" y="2798"/>
                    <a:pt x="22" y="2797"/>
                    <a:pt x="22" y="2796"/>
                  </a:cubicBezTo>
                  <a:lnTo>
                    <a:pt x="22" y="2796"/>
                  </a:lnTo>
                  <a:cubicBezTo>
                    <a:pt x="22" y="2799"/>
                    <a:pt x="23" y="2801"/>
                    <a:pt x="23" y="2802"/>
                  </a:cubicBezTo>
                  <a:lnTo>
                    <a:pt x="23" y="2802"/>
                  </a:lnTo>
                  <a:cubicBezTo>
                    <a:pt x="23" y="2804"/>
                    <a:pt x="23" y="2806"/>
                    <a:pt x="23" y="2809"/>
                  </a:cubicBezTo>
                  <a:lnTo>
                    <a:pt x="23" y="2804"/>
                  </a:lnTo>
                  <a:cubicBezTo>
                    <a:pt x="43" y="2977"/>
                    <a:pt x="81" y="3145"/>
                    <a:pt x="138" y="3307"/>
                  </a:cubicBezTo>
                  <a:cubicBezTo>
                    <a:pt x="196" y="3449"/>
                    <a:pt x="269" y="3583"/>
                    <a:pt x="359" y="3708"/>
                  </a:cubicBezTo>
                  <a:lnTo>
                    <a:pt x="355" y="3705"/>
                  </a:lnTo>
                  <a:lnTo>
                    <a:pt x="355" y="3705"/>
                  </a:lnTo>
                  <a:cubicBezTo>
                    <a:pt x="483" y="3873"/>
                    <a:pt x="632" y="4024"/>
                    <a:pt x="798" y="4159"/>
                  </a:cubicBezTo>
                  <a:cubicBezTo>
                    <a:pt x="915" y="4254"/>
                    <a:pt x="1040" y="4341"/>
                    <a:pt x="1170" y="4423"/>
                  </a:cubicBezTo>
                  <a:cubicBezTo>
                    <a:pt x="1250" y="4473"/>
                    <a:pt x="1329" y="4521"/>
                    <a:pt x="1411" y="4567"/>
                  </a:cubicBezTo>
                  <a:cubicBezTo>
                    <a:pt x="1490" y="4611"/>
                    <a:pt x="1572" y="4656"/>
                    <a:pt x="1646" y="4707"/>
                  </a:cubicBezTo>
                  <a:cubicBezTo>
                    <a:pt x="1784" y="4804"/>
                    <a:pt x="1921" y="4911"/>
                    <a:pt x="2028" y="5038"/>
                  </a:cubicBezTo>
                  <a:cubicBezTo>
                    <a:pt x="2122" y="5150"/>
                    <a:pt x="2207" y="5270"/>
                    <a:pt x="2265" y="5403"/>
                  </a:cubicBezTo>
                  <a:cubicBezTo>
                    <a:pt x="2321" y="5529"/>
                    <a:pt x="2366" y="5660"/>
                    <a:pt x="2393" y="5795"/>
                  </a:cubicBezTo>
                  <a:cubicBezTo>
                    <a:pt x="2421" y="5931"/>
                    <a:pt x="2436" y="6069"/>
                    <a:pt x="2445" y="6207"/>
                  </a:cubicBezTo>
                  <a:cubicBezTo>
                    <a:pt x="2464" y="6480"/>
                    <a:pt x="2464" y="6754"/>
                    <a:pt x="2487" y="7027"/>
                  </a:cubicBezTo>
                  <a:cubicBezTo>
                    <a:pt x="2498" y="7138"/>
                    <a:pt x="2512" y="7247"/>
                    <a:pt x="2535" y="7354"/>
                  </a:cubicBezTo>
                  <a:cubicBezTo>
                    <a:pt x="2560" y="7472"/>
                    <a:pt x="2593" y="7587"/>
                    <a:pt x="2636" y="7702"/>
                  </a:cubicBezTo>
                  <a:cubicBezTo>
                    <a:pt x="2702" y="7864"/>
                    <a:pt x="2788" y="8015"/>
                    <a:pt x="2890" y="8159"/>
                  </a:cubicBezTo>
                  <a:lnTo>
                    <a:pt x="2869" y="8132"/>
                  </a:lnTo>
                  <a:lnTo>
                    <a:pt x="2869" y="8132"/>
                  </a:lnTo>
                  <a:cubicBezTo>
                    <a:pt x="3169" y="8535"/>
                    <a:pt x="3512" y="8906"/>
                    <a:pt x="3837" y="9289"/>
                  </a:cubicBezTo>
                  <a:cubicBezTo>
                    <a:pt x="4147" y="9653"/>
                    <a:pt x="4444" y="10032"/>
                    <a:pt x="4677" y="10450"/>
                  </a:cubicBezTo>
                  <a:cubicBezTo>
                    <a:pt x="4734" y="10553"/>
                    <a:pt x="4790" y="10659"/>
                    <a:pt x="4841" y="10766"/>
                  </a:cubicBezTo>
                  <a:cubicBezTo>
                    <a:pt x="4851" y="10688"/>
                    <a:pt x="4862" y="10608"/>
                    <a:pt x="4871" y="10523"/>
                  </a:cubicBezTo>
                  <a:cubicBezTo>
                    <a:pt x="4898" y="10243"/>
                    <a:pt x="4892" y="9954"/>
                    <a:pt x="4855" y="9632"/>
                  </a:cubicBezTo>
                  <a:cubicBezTo>
                    <a:pt x="4819" y="9322"/>
                    <a:pt x="4755" y="9016"/>
                    <a:pt x="4667" y="8728"/>
                  </a:cubicBezTo>
                  <a:cubicBezTo>
                    <a:pt x="4584" y="8455"/>
                    <a:pt x="4473" y="8175"/>
                    <a:pt x="4327" y="7874"/>
                  </a:cubicBezTo>
                  <a:cubicBezTo>
                    <a:pt x="4183" y="7580"/>
                    <a:pt x="4008" y="7303"/>
                    <a:pt x="3838" y="7044"/>
                  </a:cubicBezTo>
                  <a:cubicBezTo>
                    <a:pt x="3618" y="6704"/>
                    <a:pt x="3439" y="6419"/>
                    <a:pt x="3304" y="6099"/>
                  </a:cubicBezTo>
                  <a:cubicBezTo>
                    <a:pt x="3254" y="5961"/>
                    <a:pt x="3216" y="5831"/>
                    <a:pt x="3185" y="5698"/>
                  </a:cubicBezTo>
                  <a:cubicBezTo>
                    <a:pt x="3149" y="5539"/>
                    <a:pt x="3124" y="5372"/>
                    <a:pt x="3103" y="5217"/>
                  </a:cubicBezTo>
                  <a:cubicBezTo>
                    <a:pt x="3096" y="5158"/>
                    <a:pt x="3087" y="5085"/>
                    <a:pt x="3077" y="5012"/>
                  </a:cubicBezTo>
                  <a:cubicBezTo>
                    <a:pt x="3047" y="4775"/>
                    <a:pt x="3012" y="4478"/>
                    <a:pt x="2945" y="4205"/>
                  </a:cubicBezTo>
                  <a:cubicBezTo>
                    <a:pt x="2905" y="4038"/>
                    <a:pt x="2840" y="3863"/>
                    <a:pt x="2751" y="3666"/>
                  </a:cubicBezTo>
                  <a:cubicBezTo>
                    <a:pt x="2675" y="3504"/>
                    <a:pt x="2566" y="3339"/>
                    <a:pt x="2406" y="3142"/>
                  </a:cubicBezTo>
                  <a:cubicBezTo>
                    <a:pt x="2204" y="2895"/>
                    <a:pt x="1955" y="2687"/>
                    <a:pt x="1740" y="2503"/>
                  </a:cubicBezTo>
                  <a:cubicBezTo>
                    <a:pt x="1531" y="2329"/>
                    <a:pt x="1289" y="2125"/>
                    <a:pt x="1101" y="1888"/>
                  </a:cubicBezTo>
                  <a:cubicBezTo>
                    <a:pt x="1016" y="1773"/>
                    <a:pt x="948" y="1655"/>
                    <a:pt x="889" y="1530"/>
                  </a:cubicBezTo>
                  <a:cubicBezTo>
                    <a:pt x="819" y="1354"/>
                    <a:pt x="769" y="1177"/>
                    <a:pt x="743" y="1002"/>
                  </a:cubicBezTo>
                  <a:cubicBezTo>
                    <a:pt x="707" y="693"/>
                    <a:pt x="742" y="377"/>
                    <a:pt x="775" y="137"/>
                  </a:cubicBezTo>
                  <a:lnTo>
                    <a:pt x="79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3" name="Google Shape;853;p4"/>
            <p:cNvSpPr/>
            <p:nvPr/>
          </p:nvSpPr>
          <p:spPr>
            <a:xfrm rot="10800000">
              <a:off x="7108421" y="-71301"/>
              <a:ext cx="430622" cy="606303"/>
            </a:xfrm>
            <a:custGeom>
              <a:avLst/>
              <a:gdLst/>
              <a:ahLst/>
              <a:cxnLst/>
              <a:rect l="l" t="t" r="r" b="b"/>
              <a:pathLst>
                <a:path w="10942" h="15406" extrusionOk="0">
                  <a:moveTo>
                    <a:pt x="832" y="9508"/>
                  </a:moveTo>
                  <a:lnTo>
                    <a:pt x="832" y="9508"/>
                  </a:lnTo>
                  <a:cubicBezTo>
                    <a:pt x="824" y="9652"/>
                    <a:pt x="814" y="9781"/>
                    <a:pt x="793" y="9904"/>
                  </a:cubicBezTo>
                  <a:cubicBezTo>
                    <a:pt x="780" y="9960"/>
                    <a:pt x="767" y="10015"/>
                    <a:pt x="751" y="10067"/>
                  </a:cubicBezTo>
                  <a:cubicBezTo>
                    <a:pt x="774" y="9880"/>
                    <a:pt x="802" y="9693"/>
                    <a:pt x="832" y="9508"/>
                  </a:cubicBezTo>
                  <a:close/>
                  <a:moveTo>
                    <a:pt x="8701" y="0"/>
                  </a:moveTo>
                  <a:cubicBezTo>
                    <a:pt x="8695" y="0"/>
                    <a:pt x="8689" y="1"/>
                    <a:pt x="8682" y="1"/>
                  </a:cubicBezTo>
                  <a:cubicBezTo>
                    <a:pt x="8486" y="8"/>
                    <a:pt x="8286" y="51"/>
                    <a:pt x="8072" y="133"/>
                  </a:cubicBezTo>
                  <a:cubicBezTo>
                    <a:pt x="7864" y="212"/>
                    <a:pt x="7677" y="327"/>
                    <a:pt x="7509" y="439"/>
                  </a:cubicBezTo>
                  <a:cubicBezTo>
                    <a:pt x="7340" y="551"/>
                    <a:pt x="7170" y="688"/>
                    <a:pt x="6973" y="870"/>
                  </a:cubicBezTo>
                  <a:cubicBezTo>
                    <a:pt x="6567" y="1248"/>
                    <a:pt x="6219" y="1667"/>
                    <a:pt x="5935" y="2029"/>
                  </a:cubicBezTo>
                  <a:cubicBezTo>
                    <a:pt x="5616" y="2433"/>
                    <a:pt x="5327" y="2842"/>
                    <a:pt x="5010" y="3297"/>
                  </a:cubicBezTo>
                  <a:lnTo>
                    <a:pt x="4858" y="3519"/>
                  </a:lnTo>
                  <a:cubicBezTo>
                    <a:pt x="4723" y="3712"/>
                    <a:pt x="4588" y="3906"/>
                    <a:pt x="4451" y="4099"/>
                  </a:cubicBezTo>
                  <a:cubicBezTo>
                    <a:pt x="4299" y="4313"/>
                    <a:pt x="4148" y="4521"/>
                    <a:pt x="3981" y="4715"/>
                  </a:cubicBezTo>
                  <a:cubicBezTo>
                    <a:pt x="3673" y="5057"/>
                    <a:pt x="3293" y="5337"/>
                    <a:pt x="2900" y="5617"/>
                  </a:cubicBezTo>
                  <a:lnTo>
                    <a:pt x="2697" y="5761"/>
                  </a:lnTo>
                  <a:cubicBezTo>
                    <a:pt x="2369" y="5993"/>
                    <a:pt x="2030" y="6232"/>
                    <a:pt x="1719" y="6497"/>
                  </a:cubicBezTo>
                  <a:cubicBezTo>
                    <a:pt x="1604" y="6594"/>
                    <a:pt x="1497" y="6699"/>
                    <a:pt x="1386" y="6813"/>
                  </a:cubicBezTo>
                  <a:cubicBezTo>
                    <a:pt x="1360" y="6821"/>
                    <a:pt x="1334" y="6835"/>
                    <a:pt x="1313" y="6851"/>
                  </a:cubicBezTo>
                  <a:cubicBezTo>
                    <a:pt x="1155" y="6971"/>
                    <a:pt x="1017" y="7141"/>
                    <a:pt x="876" y="7388"/>
                  </a:cubicBezTo>
                  <a:cubicBezTo>
                    <a:pt x="750" y="7611"/>
                    <a:pt x="639" y="7865"/>
                    <a:pt x="542" y="8166"/>
                  </a:cubicBezTo>
                  <a:cubicBezTo>
                    <a:pt x="378" y="8671"/>
                    <a:pt x="257" y="9228"/>
                    <a:pt x="157" y="9969"/>
                  </a:cubicBezTo>
                  <a:cubicBezTo>
                    <a:pt x="119" y="10239"/>
                    <a:pt x="91" y="10508"/>
                    <a:pt x="65" y="10778"/>
                  </a:cubicBezTo>
                  <a:cubicBezTo>
                    <a:pt x="42" y="11053"/>
                    <a:pt x="27" y="11267"/>
                    <a:pt x="19" y="11467"/>
                  </a:cubicBezTo>
                  <a:cubicBezTo>
                    <a:pt x="0" y="12112"/>
                    <a:pt x="108" y="12719"/>
                    <a:pt x="342" y="13277"/>
                  </a:cubicBezTo>
                  <a:cubicBezTo>
                    <a:pt x="442" y="13520"/>
                    <a:pt x="586" y="13767"/>
                    <a:pt x="768" y="14012"/>
                  </a:cubicBezTo>
                  <a:cubicBezTo>
                    <a:pt x="924" y="14220"/>
                    <a:pt x="1115" y="14417"/>
                    <a:pt x="1357" y="14611"/>
                  </a:cubicBezTo>
                  <a:cubicBezTo>
                    <a:pt x="1558" y="14773"/>
                    <a:pt x="1801" y="14917"/>
                    <a:pt x="2097" y="15053"/>
                  </a:cubicBezTo>
                  <a:cubicBezTo>
                    <a:pt x="2346" y="15168"/>
                    <a:pt x="2631" y="15257"/>
                    <a:pt x="2972" y="15323"/>
                  </a:cubicBezTo>
                  <a:cubicBezTo>
                    <a:pt x="3252" y="15377"/>
                    <a:pt x="3535" y="15405"/>
                    <a:pt x="3819" y="15405"/>
                  </a:cubicBezTo>
                  <a:cubicBezTo>
                    <a:pt x="4216" y="15405"/>
                    <a:pt x="4608" y="15352"/>
                    <a:pt x="4984" y="15246"/>
                  </a:cubicBezTo>
                  <a:cubicBezTo>
                    <a:pt x="5648" y="15059"/>
                    <a:pt x="6303" y="14726"/>
                    <a:pt x="6991" y="14225"/>
                  </a:cubicBezTo>
                  <a:cubicBezTo>
                    <a:pt x="7574" y="13800"/>
                    <a:pt x="8112" y="13278"/>
                    <a:pt x="8593" y="12675"/>
                  </a:cubicBezTo>
                  <a:cubicBezTo>
                    <a:pt x="9001" y="12165"/>
                    <a:pt x="9327" y="11579"/>
                    <a:pt x="9629" y="11025"/>
                  </a:cubicBezTo>
                  <a:cubicBezTo>
                    <a:pt x="9712" y="10872"/>
                    <a:pt x="9793" y="10722"/>
                    <a:pt x="9867" y="10571"/>
                  </a:cubicBezTo>
                  <a:lnTo>
                    <a:pt x="9867" y="10571"/>
                  </a:lnTo>
                  <a:cubicBezTo>
                    <a:pt x="9658" y="10663"/>
                    <a:pt x="9435" y="10770"/>
                    <a:pt x="9207" y="10897"/>
                  </a:cubicBezTo>
                  <a:cubicBezTo>
                    <a:pt x="8909" y="11066"/>
                    <a:pt x="8615" y="11254"/>
                    <a:pt x="8366" y="11417"/>
                  </a:cubicBezTo>
                  <a:lnTo>
                    <a:pt x="7895" y="11728"/>
                  </a:lnTo>
                  <a:lnTo>
                    <a:pt x="7839" y="11766"/>
                  </a:lnTo>
                  <a:cubicBezTo>
                    <a:pt x="7610" y="11921"/>
                    <a:pt x="7380" y="12073"/>
                    <a:pt x="7144" y="12223"/>
                  </a:cubicBezTo>
                  <a:cubicBezTo>
                    <a:pt x="6682" y="12516"/>
                    <a:pt x="6258" y="12741"/>
                    <a:pt x="5850" y="12912"/>
                  </a:cubicBezTo>
                  <a:cubicBezTo>
                    <a:pt x="5642" y="12998"/>
                    <a:pt x="5436" y="13070"/>
                    <a:pt x="5238" y="13126"/>
                  </a:cubicBezTo>
                  <a:cubicBezTo>
                    <a:pt x="5006" y="13192"/>
                    <a:pt x="4771" y="13237"/>
                    <a:pt x="4552" y="13274"/>
                  </a:cubicBezTo>
                  <a:lnTo>
                    <a:pt x="4323" y="13301"/>
                  </a:lnTo>
                  <a:cubicBezTo>
                    <a:pt x="4488" y="13135"/>
                    <a:pt x="4648" y="12956"/>
                    <a:pt x="4797" y="12770"/>
                  </a:cubicBezTo>
                  <a:cubicBezTo>
                    <a:pt x="4935" y="12600"/>
                    <a:pt x="5067" y="12421"/>
                    <a:pt x="5189" y="12235"/>
                  </a:cubicBezTo>
                  <a:lnTo>
                    <a:pt x="5356" y="12009"/>
                  </a:lnTo>
                  <a:cubicBezTo>
                    <a:pt x="5681" y="11568"/>
                    <a:pt x="6051" y="11036"/>
                    <a:pt x="6318" y="10459"/>
                  </a:cubicBezTo>
                  <a:cubicBezTo>
                    <a:pt x="6350" y="10390"/>
                    <a:pt x="6379" y="10321"/>
                    <a:pt x="6407" y="10251"/>
                  </a:cubicBezTo>
                  <a:cubicBezTo>
                    <a:pt x="6489" y="10143"/>
                    <a:pt x="6573" y="10038"/>
                    <a:pt x="6677" y="9917"/>
                  </a:cubicBezTo>
                  <a:lnTo>
                    <a:pt x="6778" y="9808"/>
                  </a:lnTo>
                  <a:cubicBezTo>
                    <a:pt x="6899" y="9708"/>
                    <a:pt x="7015" y="9601"/>
                    <a:pt x="7128" y="9494"/>
                  </a:cubicBezTo>
                  <a:lnTo>
                    <a:pt x="7174" y="9461"/>
                  </a:lnTo>
                  <a:cubicBezTo>
                    <a:pt x="7272" y="9396"/>
                    <a:pt x="7363" y="9349"/>
                    <a:pt x="7466" y="9308"/>
                  </a:cubicBezTo>
                  <a:cubicBezTo>
                    <a:pt x="7528" y="9291"/>
                    <a:pt x="7591" y="9274"/>
                    <a:pt x="7658" y="9265"/>
                  </a:cubicBezTo>
                  <a:lnTo>
                    <a:pt x="7703" y="9264"/>
                  </a:lnTo>
                  <a:cubicBezTo>
                    <a:pt x="7743" y="9264"/>
                    <a:pt x="7788" y="9267"/>
                    <a:pt x="7831" y="9274"/>
                  </a:cubicBezTo>
                  <a:cubicBezTo>
                    <a:pt x="7870" y="9284"/>
                    <a:pt x="7910" y="9294"/>
                    <a:pt x="7947" y="9310"/>
                  </a:cubicBezTo>
                  <a:cubicBezTo>
                    <a:pt x="7969" y="9323"/>
                    <a:pt x="7986" y="9336"/>
                    <a:pt x="8007" y="9350"/>
                  </a:cubicBezTo>
                  <a:cubicBezTo>
                    <a:pt x="8084" y="9420"/>
                    <a:pt x="8141" y="9502"/>
                    <a:pt x="8178" y="9560"/>
                  </a:cubicBezTo>
                  <a:lnTo>
                    <a:pt x="8265" y="9693"/>
                  </a:lnTo>
                  <a:cubicBezTo>
                    <a:pt x="8310" y="9766"/>
                    <a:pt x="8359" y="9840"/>
                    <a:pt x="8410" y="9910"/>
                  </a:cubicBezTo>
                  <a:cubicBezTo>
                    <a:pt x="8496" y="10028"/>
                    <a:pt x="8592" y="10100"/>
                    <a:pt x="8690" y="10128"/>
                  </a:cubicBezTo>
                  <a:cubicBezTo>
                    <a:pt x="8721" y="10136"/>
                    <a:pt x="8749" y="10140"/>
                    <a:pt x="8776" y="10140"/>
                  </a:cubicBezTo>
                  <a:cubicBezTo>
                    <a:pt x="8861" y="10140"/>
                    <a:pt x="8947" y="10111"/>
                    <a:pt x="9023" y="10059"/>
                  </a:cubicBezTo>
                  <a:cubicBezTo>
                    <a:pt x="9128" y="9983"/>
                    <a:pt x="9188" y="9866"/>
                    <a:pt x="9227" y="9768"/>
                  </a:cubicBezTo>
                  <a:cubicBezTo>
                    <a:pt x="9274" y="9650"/>
                    <a:pt x="9297" y="9514"/>
                    <a:pt x="9313" y="9386"/>
                  </a:cubicBezTo>
                  <a:cubicBezTo>
                    <a:pt x="9335" y="9231"/>
                    <a:pt x="9340" y="9071"/>
                    <a:pt x="9340" y="8949"/>
                  </a:cubicBezTo>
                  <a:cubicBezTo>
                    <a:pt x="9342" y="8883"/>
                    <a:pt x="9342" y="8817"/>
                    <a:pt x="9340" y="8750"/>
                  </a:cubicBezTo>
                  <a:lnTo>
                    <a:pt x="9337" y="8617"/>
                  </a:lnTo>
                  <a:cubicBezTo>
                    <a:pt x="9336" y="8454"/>
                    <a:pt x="9350" y="8280"/>
                    <a:pt x="9379" y="8103"/>
                  </a:cubicBezTo>
                  <a:cubicBezTo>
                    <a:pt x="9408" y="7970"/>
                    <a:pt x="9437" y="7858"/>
                    <a:pt x="9474" y="7751"/>
                  </a:cubicBezTo>
                  <a:cubicBezTo>
                    <a:pt x="9516" y="7619"/>
                    <a:pt x="9573" y="7491"/>
                    <a:pt x="9622" y="7388"/>
                  </a:cubicBezTo>
                  <a:cubicBezTo>
                    <a:pt x="9707" y="7218"/>
                    <a:pt x="9809" y="7046"/>
                    <a:pt x="9958" y="6813"/>
                  </a:cubicBezTo>
                  <a:lnTo>
                    <a:pt x="9994" y="6756"/>
                  </a:lnTo>
                  <a:cubicBezTo>
                    <a:pt x="10113" y="6566"/>
                    <a:pt x="10239" y="6371"/>
                    <a:pt x="10350" y="6171"/>
                  </a:cubicBezTo>
                  <a:cubicBezTo>
                    <a:pt x="10485" y="5926"/>
                    <a:pt x="10594" y="5676"/>
                    <a:pt x="10673" y="5429"/>
                  </a:cubicBezTo>
                  <a:cubicBezTo>
                    <a:pt x="10721" y="5281"/>
                    <a:pt x="10751" y="5129"/>
                    <a:pt x="10778" y="4986"/>
                  </a:cubicBezTo>
                  <a:cubicBezTo>
                    <a:pt x="10813" y="4806"/>
                    <a:pt x="10838" y="4625"/>
                    <a:pt x="10863" y="4441"/>
                  </a:cubicBezTo>
                  <a:cubicBezTo>
                    <a:pt x="10942" y="3786"/>
                    <a:pt x="10932" y="3108"/>
                    <a:pt x="10834" y="2426"/>
                  </a:cubicBezTo>
                  <a:cubicBezTo>
                    <a:pt x="10792" y="2131"/>
                    <a:pt x="10729" y="1819"/>
                    <a:pt x="10650" y="1502"/>
                  </a:cubicBezTo>
                  <a:cubicBezTo>
                    <a:pt x="10580" y="1386"/>
                    <a:pt x="10505" y="1266"/>
                    <a:pt x="10420" y="1144"/>
                  </a:cubicBezTo>
                  <a:cubicBezTo>
                    <a:pt x="10224" y="856"/>
                    <a:pt x="10034" y="635"/>
                    <a:pt x="9826" y="452"/>
                  </a:cubicBezTo>
                  <a:cubicBezTo>
                    <a:pt x="9653" y="301"/>
                    <a:pt x="9464" y="182"/>
                    <a:pt x="9258" y="103"/>
                  </a:cubicBezTo>
                  <a:cubicBezTo>
                    <a:pt x="9096" y="38"/>
                    <a:pt x="8914" y="5"/>
                    <a:pt x="8734" y="5"/>
                  </a:cubicBezTo>
                  <a:cubicBezTo>
                    <a:pt x="8724" y="2"/>
                    <a:pt x="8712" y="0"/>
                    <a:pt x="870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4" name="Google Shape;854;p4"/>
            <p:cNvSpPr/>
            <p:nvPr/>
          </p:nvSpPr>
          <p:spPr>
            <a:xfrm rot="10800000">
              <a:off x="7600985" y="85056"/>
              <a:ext cx="388867" cy="343490"/>
            </a:xfrm>
            <a:custGeom>
              <a:avLst/>
              <a:gdLst/>
              <a:ahLst/>
              <a:cxnLst/>
              <a:rect l="l" t="t" r="r" b="b"/>
              <a:pathLst>
                <a:path w="9881" h="8728" extrusionOk="0">
                  <a:moveTo>
                    <a:pt x="1753" y="1"/>
                  </a:moveTo>
                  <a:cubicBezTo>
                    <a:pt x="1728" y="1"/>
                    <a:pt x="1703" y="2"/>
                    <a:pt x="1677" y="2"/>
                  </a:cubicBezTo>
                  <a:cubicBezTo>
                    <a:pt x="1443" y="16"/>
                    <a:pt x="1198" y="104"/>
                    <a:pt x="944" y="263"/>
                  </a:cubicBezTo>
                  <a:cubicBezTo>
                    <a:pt x="707" y="413"/>
                    <a:pt x="500" y="610"/>
                    <a:pt x="348" y="829"/>
                  </a:cubicBezTo>
                  <a:cubicBezTo>
                    <a:pt x="213" y="1028"/>
                    <a:pt x="115" y="1253"/>
                    <a:pt x="61" y="1503"/>
                  </a:cubicBezTo>
                  <a:cubicBezTo>
                    <a:pt x="14" y="1718"/>
                    <a:pt x="1" y="1954"/>
                    <a:pt x="22" y="2202"/>
                  </a:cubicBezTo>
                  <a:cubicBezTo>
                    <a:pt x="1" y="2521"/>
                    <a:pt x="6" y="2839"/>
                    <a:pt x="39" y="3149"/>
                  </a:cubicBezTo>
                  <a:cubicBezTo>
                    <a:pt x="72" y="3482"/>
                    <a:pt x="137" y="3841"/>
                    <a:pt x="235" y="4213"/>
                  </a:cubicBezTo>
                  <a:cubicBezTo>
                    <a:pt x="414" y="4910"/>
                    <a:pt x="697" y="5581"/>
                    <a:pt x="1076" y="6201"/>
                  </a:cubicBezTo>
                  <a:cubicBezTo>
                    <a:pt x="1254" y="6493"/>
                    <a:pt x="1464" y="6777"/>
                    <a:pt x="1721" y="7076"/>
                  </a:cubicBezTo>
                  <a:cubicBezTo>
                    <a:pt x="1950" y="7340"/>
                    <a:pt x="2205" y="7587"/>
                    <a:pt x="2484" y="7808"/>
                  </a:cubicBezTo>
                  <a:cubicBezTo>
                    <a:pt x="2755" y="8024"/>
                    <a:pt x="3040" y="8203"/>
                    <a:pt x="3337" y="8343"/>
                  </a:cubicBezTo>
                  <a:cubicBezTo>
                    <a:pt x="3620" y="8476"/>
                    <a:pt x="3926" y="8578"/>
                    <a:pt x="4248" y="8646"/>
                  </a:cubicBezTo>
                  <a:cubicBezTo>
                    <a:pt x="4512" y="8700"/>
                    <a:pt x="4789" y="8728"/>
                    <a:pt x="5066" y="8728"/>
                  </a:cubicBezTo>
                  <a:cubicBezTo>
                    <a:pt x="6013" y="8728"/>
                    <a:pt x="6974" y="8406"/>
                    <a:pt x="7771" y="7821"/>
                  </a:cubicBezTo>
                  <a:cubicBezTo>
                    <a:pt x="8285" y="7444"/>
                    <a:pt x="8716" y="6968"/>
                    <a:pt x="9049" y="6408"/>
                  </a:cubicBezTo>
                  <a:cubicBezTo>
                    <a:pt x="9183" y="6185"/>
                    <a:pt x="9308" y="5925"/>
                    <a:pt x="9443" y="5594"/>
                  </a:cubicBezTo>
                  <a:cubicBezTo>
                    <a:pt x="9565" y="5292"/>
                    <a:pt x="9664" y="4992"/>
                    <a:pt x="9736" y="4705"/>
                  </a:cubicBezTo>
                  <a:cubicBezTo>
                    <a:pt x="9808" y="4419"/>
                    <a:pt x="9851" y="4116"/>
                    <a:pt x="9867" y="3801"/>
                  </a:cubicBezTo>
                  <a:cubicBezTo>
                    <a:pt x="9881" y="3518"/>
                    <a:pt x="9852" y="3227"/>
                    <a:pt x="9783" y="2938"/>
                  </a:cubicBezTo>
                  <a:cubicBezTo>
                    <a:pt x="9721" y="2671"/>
                    <a:pt x="9601" y="2402"/>
                    <a:pt x="9436" y="2168"/>
                  </a:cubicBezTo>
                  <a:cubicBezTo>
                    <a:pt x="9359" y="2057"/>
                    <a:pt x="9268" y="1947"/>
                    <a:pt x="9150" y="1832"/>
                  </a:cubicBezTo>
                  <a:cubicBezTo>
                    <a:pt x="9023" y="1706"/>
                    <a:pt x="8877" y="1604"/>
                    <a:pt x="8752" y="1519"/>
                  </a:cubicBezTo>
                  <a:cubicBezTo>
                    <a:pt x="8518" y="1365"/>
                    <a:pt x="8231" y="1239"/>
                    <a:pt x="7871" y="1137"/>
                  </a:cubicBezTo>
                  <a:cubicBezTo>
                    <a:pt x="7726" y="1095"/>
                    <a:pt x="7567" y="1064"/>
                    <a:pt x="7398" y="1043"/>
                  </a:cubicBezTo>
                  <a:cubicBezTo>
                    <a:pt x="7297" y="1030"/>
                    <a:pt x="7195" y="1026"/>
                    <a:pt x="7094" y="1026"/>
                  </a:cubicBezTo>
                  <a:cubicBezTo>
                    <a:pt x="7015" y="1026"/>
                    <a:pt x="6938" y="1029"/>
                    <a:pt x="6862" y="1038"/>
                  </a:cubicBezTo>
                  <a:cubicBezTo>
                    <a:pt x="6695" y="1056"/>
                    <a:pt x="6546" y="1098"/>
                    <a:pt x="6411" y="1160"/>
                  </a:cubicBezTo>
                  <a:cubicBezTo>
                    <a:pt x="6254" y="1233"/>
                    <a:pt x="6119" y="1335"/>
                    <a:pt x="6007" y="1461"/>
                  </a:cubicBezTo>
                  <a:cubicBezTo>
                    <a:pt x="5833" y="1654"/>
                    <a:pt x="5721" y="1920"/>
                    <a:pt x="5660" y="2273"/>
                  </a:cubicBezTo>
                  <a:cubicBezTo>
                    <a:pt x="5634" y="2428"/>
                    <a:pt x="5621" y="2586"/>
                    <a:pt x="5606" y="2738"/>
                  </a:cubicBezTo>
                  <a:lnTo>
                    <a:pt x="5601" y="2797"/>
                  </a:lnTo>
                  <a:cubicBezTo>
                    <a:pt x="5599" y="2764"/>
                    <a:pt x="5594" y="2730"/>
                    <a:pt x="5585" y="2695"/>
                  </a:cubicBezTo>
                  <a:cubicBezTo>
                    <a:pt x="5552" y="2560"/>
                    <a:pt x="5477" y="2444"/>
                    <a:pt x="5405" y="2346"/>
                  </a:cubicBezTo>
                  <a:cubicBezTo>
                    <a:pt x="5308" y="2213"/>
                    <a:pt x="5147" y="2050"/>
                    <a:pt x="4924" y="2047"/>
                  </a:cubicBezTo>
                  <a:cubicBezTo>
                    <a:pt x="4838" y="2047"/>
                    <a:pt x="4760" y="2072"/>
                    <a:pt x="4686" y="2095"/>
                  </a:cubicBezTo>
                  <a:cubicBezTo>
                    <a:pt x="4651" y="2106"/>
                    <a:pt x="4617" y="2118"/>
                    <a:pt x="4581" y="2126"/>
                  </a:cubicBezTo>
                  <a:cubicBezTo>
                    <a:pt x="4561" y="2128"/>
                    <a:pt x="4544" y="2129"/>
                    <a:pt x="4525" y="2129"/>
                  </a:cubicBezTo>
                  <a:lnTo>
                    <a:pt x="4492" y="2126"/>
                  </a:lnTo>
                  <a:lnTo>
                    <a:pt x="4493" y="2125"/>
                  </a:lnTo>
                  <a:cubicBezTo>
                    <a:pt x="4444" y="2101"/>
                    <a:pt x="4399" y="2072"/>
                    <a:pt x="4353" y="2042"/>
                  </a:cubicBezTo>
                  <a:cubicBezTo>
                    <a:pt x="4179" y="1911"/>
                    <a:pt x="4029" y="1756"/>
                    <a:pt x="3907" y="1622"/>
                  </a:cubicBezTo>
                  <a:cubicBezTo>
                    <a:pt x="3802" y="1507"/>
                    <a:pt x="3702" y="1387"/>
                    <a:pt x="3599" y="1266"/>
                  </a:cubicBezTo>
                  <a:lnTo>
                    <a:pt x="3425" y="1064"/>
                  </a:lnTo>
                  <a:cubicBezTo>
                    <a:pt x="3113" y="703"/>
                    <a:pt x="2771" y="334"/>
                    <a:pt x="2333" y="130"/>
                  </a:cubicBezTo>
                  <a:cubicBezTo>
                    <a:pt x="2145" y="45"/>
                    <a:pt x="1950" y="1"/>
                    <a:pt x="175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5" name="Google Shape;855;p4"/>
            <p:cNvSpPr/>
            <p:nvPr/>
          </p:nvSpPr>
          <p:spPr>
            <a:xfrm rot="10800000">
              <a:off x="7601261" y="248143"/>
              <a:ext cx="348331" cy="180600"/>
            </a:xfrm>
            <a:custGeom>
              <a:avLst/>
              <a:gdLst/>
              <a:ahLst/>
              <a:cxnLst/>
              <a:rect l="l" t="t" r="r" b="b"/>
              <a:pathLst>
                <a:path w="8851" h="4589" extrusionOk="0">
                  <a:moveTo>
                    <a:pt x="3601" y="3835"/>
                  </a:moveTo>
                  <a:cubicBezTo>
                    <a:pt x="3603" y="3839"/>
                    <a:pt x="3606" y="3842"/>
                    <a:pt x="3608" y="3846"/>
                  </a:cubicBezTo>
                  <a:cubicBezTo>
                    <a:pt x="3605" y="3843"/>
                    <a:pt x="3603" y="3839"/>
                    <a:pt x="3601" y="3835"/>
                  </a:cubicBezTo>
                  <a:close/>
                  <a:moveTo>
                    <a:pt x="687" y="0"/>
                  </a:moveTo>
                  <a:cubicBezTo>
                    <a:pt x="678" y="0"/>
                    <a:pt x="670" y="1"/>
                    <a:pt x="661" y="1"/>
                  </a:cubicBezTo>
                  <a:cubicBezTo>
                    <a:pt x="448" y="14"/>
                    <a:pt x="227" y="86"/>
                    <a:pt x="0" y="217"/>
                  </a:cubicBezTo>
                  <a:cubicBezTo>
                    <a:pt x="9" y="215"/>
                    <a:pt x="17" y="215"/>
                    <a:pt x="26" y="215"/>
                  </a:cubicBezTo>
                  <a:cubicBezTo>
                    <a:pt x="45" y="215"/>
                    <a:pt x="65" y="217"/>
                    <a:pt x="84" y="220"/>
                  </a:cubicBezTo>
                  <a:cubicBezTo>
                    <a:pt x="145" y="228"/>
                    <a:pt x="203" y="243"/>
                    <a:pt x="259" y="271"/>
                  </a:cubicBezTo>
                  <a:cubicBezTo>
                    <a:pt x="391" y="337"/>
                    <a:pt x="493" y="452"/>
                    <a:pt x="578" y="572"/>
                  </a:cubicBezTo>
                  <a:cubicBezTo>
                    <a:pt x="678" y="711"/>
                    <a:pt x="766" y="860"/>
                    <a:pt x="862" y="1002"/>
                  </a:cubicBezTo>
                  <a:cubicBezTo>
                    <a:pt x="912" y="1074"/>
                    <a:pt x="963" y="1142"/>
                    <a:pt x="1021" y="1205"/>
                  </a:cubicBezTo>
                  <a:cubicBezTo>
                    <a:pt x="1067" y="1255"/>
                    <a:pt x="1115" y="1300"/>
                    <a:pt x="1164" y="1343"/>
                  </a:cubicBezTo>
                  <a:cubicBezTo>
                    <a:pt x="1405" y="1548"/>
                    <a:pt x="1691" y="1688"/>
                    <a:pt x="1964" y="1850"/>
                  </a:cubicBezTo>
                  <a:cubicBezTo>
                    <a:pt x="2041" y="1894"/>
                    <a:pt x="2119" y="1939"/>
                    <a:pt x="2192" y="1989"/>
                  </a:cubicBezTo>
                  <a:cubicBezTo>
                    <a:pt x="2258" y="2034"/>
                    <a:pt x="2327" y="2080"/>
                    <a:pt x="2389" y="2130"/>
                  </a:cubicBezTo>
                  <a:cubicBezTo>
                    <a:pt x="2494" y="2213"/>
                    <a:pt x="2588" y="2307"/>
                    <a:pt x="2675" y="2410"/>
                  </a:cubicBezTo>
                  <a:cubicBezTo>
                    <a:pt x="3041" y="2843"/>
                    <a:pt x="3285" y="3361"/>
                    <a:pt x="3598" y="3830"/>
                  </a:cubicBezTo>
                  <a:lnTo>
                    <a:pt x="3598" y="3830"/>
                  </a:lnTo>
                  <a:cubicBezTo>
                    <a:pt x="3596" y="3828"/>
                    <a:pt x="3594" y="3826"/>
                    <a:pt x="3592" y="3825"/>
                  </a:cubicBezTo>
                  <a:lnTo>
                    <a:pt x="3592" y="3825"/>
                  </a:lnTo>
                  <a:cubicBezTo>
                    <a:pt x="3714" y="4001"/>
                    <a:pt x="3847" y="4172"/>
                    <a:pt x="4005" y="4317"/>
                  </a:cubicBezTo>
                  <a:cubicBezTo>
                    <a:pt x="4009" y="4320"/>
                    <a:pt x="4012" y="4323"/>
                    <a:pt x="4016" y="4327"/>
                  </a:cubicBezTo>
                  <a:cubicBezTo>
                    <a:pt x="4094" y="4392"/>
                    <a:pt x="4174" y="4445"/>
                    <a:pt x="4266" y="4490"/>
                  </a:cubicBezTo>
                  <a:cubicBezTo>
                    <a:pt x="4349" y="4529"/>
                    <a:pt x="4434" y="4559"/>
                    <a:pt x="4525" y="4579"/>
                  </a:cubicBezTo>
                  <a:cubicBezTo>
                    <a:pt x="4575" y="4586"/>
                    <a:pt x="4625" y="4589"/>
                    <a:pt x="4677" y="4589"/>
                  </a:cubicBezTo>
                  <a:cubicBezTo>
                    <a:pt x="4716" y="4586"/>
                    <a:pt x="4756" y="4576"/>
                    <a:pt x="4795" y="4566"/>
                  </a:cubicBezTo>
                  <a:cubicBezTo>
                    <a:pt x="4829" y="4553"/>
                    <a:pt x="4859" y="4536"/>
                    <a:pt x="4891" y="4518"/>
                  </a:cubicBezTo>
                  <a:cubicBezTo>
                    <a:pt x="4937" y="4485"/>
                    <a:pt x="4980" y="4447"/>
                    <a:pt x="5020" y="4406"/>
                  </a:cubicBezTo>
                  <a:cubicBezTo>
                    <a:pt x="5036" y="4388"/>
                    <a:pt x="5052" y="4368"/>
                    <a:pt x="5067" y="4346"/>
                  </a:cubicBezTo>
                  <a:cubicBezTo>
                    <a:pt x="5218" y="4141"/>
                    <a:pt x="5319" y="3905"/>
                    <a:pt x="5444" y="3683"/>
                  </a:cubicBezTo>
                  <a:cubicBezTo>
                    <a:pt x="5513" y="3555"/>
                    <a:pt x="5590" y="3431"/>
                    <a:pt x="5681" y="3318"/>
                  </a:cubicBezTo>
                  <a:cubicBezTo>
                    <a:pt x="5771" y="3204"/>
                    <a:pt x="5869" y="3097"/>
                    <a:pt x="5980" y="3003"/>
                  </a:cubicBezTo>
                  <a:cubicBezTo>
                    <a:pt x="6185" y="2834"/>
                    <a:pt x="6422" y="2694"/>
                    <a:pt x="6680" y="2628"/>
                  </a:cubicBezTo>
                  <a:cubicBezTo>
                    <a:pt x="6823" y="2591"/>
                    <a:pt x="6968" y="2573"/>
                    <a:pt x="7113" y="2573"/>
                  </a:cubicBezTo>
                  <a:cubicBezTo>
                    <a:pt x="7213" y="2573"/>
                    <a:pt x="7314" y="2581"/>
                    <a:pt x="7413" y="2598"/>
                  </a:cubicBezTo>
                  <a:cubicBezTo>
                    <a:pt x="7660" y="2641"/>
                    <a:pt x="7900" y="2733"/>
                    <a:pt x="8111" y="2867"/>
                  </a:cubicBezTo>
                  <a:cubicBezTo>
                    <a:pt x="8328" y="3003"/>
                    <a:pt x="8526" y="3178"/>
                    <a:pt x="8678" y="3384"/>
                  </a:cubicBezTo>
                  <a:cubicBezTo>
                    <a:pt x="8740" y="3469"/>
                    <a:pt x="8799" y="3556"/>
                    <a:pt x="8851" y="3650"/>
                  </a:cubicBezTo>
                  <a:cubicBezTo>
                    <a:pt x="8849" y="3513"/>
                    <a:pt x="8838" y="3374"/>
                    <a:pt x="8819" y="3233"/>
                  </a:cubicBezTo>
                  <a:lnTo>
                    <a:pt x="8815" y="3233"/>
                  </a:lnTo>
                  <a:cubicBezTo>
                    <a:pt x="8802" y="3138"/>
                    <a:pt x="8783" y="3042"/>
                    <a:pt x="8763" y="2946"/>
                  </a:cubicBezTo>
                  <a:cubicBezTo>
                    <a:pt x="8733" y="2822"/>
                    <a:pt x="8691" y="2694"/>
                    <a:pt x="8635" y="2564"/>
                  </a:cubicBezTo>
                  <a:cubicBezTo>
                    <a:pt x="8576" y="2429"/>
                    <a:pt x="8503" y="2298"/>
                    <a:pt x="8417" y="2174"/>
                  </a:cubicBezTo>
                  <a:cubicBezTo>
                    <a:pt x="8341" y="2062"/>
                    <a:pt x="8247" y="1952"/>
                    <a:pt x="8131" y="1837"/>
                  </a:cubicBezTo>
                  <a:cubicBezTo>
                    <a:pt x="8008" y="1713"/>
                    <a:pt x="7865" y="1614"/>
                    <a:pt x="7732" y="1524"/>
                  </a:cubicBezTo>
                  <a:cubicBezTo>
                    <a:pt x="7499" y="1370"/>
                    <a:pt x="7212" y="1244"/>
                    <a:pt x="6851" y="1142"/>
                  </a:cubicBezTo>
                  <a:cubicBezTo>
                    <a:pt x="6712" y="1100"/>
                    <a:pt x="6553" y="1069"/>
                    <a:pt x="6375" y="1047"/>
                  </a:cubicBezTo>
                  <a:cubicBezTo>
                    <a:pt x="6274" y="1035"/>
                    <a:pt x="6173" y="1028"/>
                    <a:pt x="6071" y="1028"/>
                  </a:cubicBezTo>
                  <a:cubicBezTo>
                    <a:pt x="5991" y="1028"/>
                    <a:pt x="5913" y="1033"/>
                    <a:pt x="5836" y="1041"/>
                  </a:cubicBezTo>
                  <a:cubicBezTo>
                    <a:pt x="5671" y="1060"/>
                    <a:pt x="5520" y="1103"/>
                    <a:pt x="5383" y="1165"/>
                  </a:cubicBezTo>
                  <a:cubicBezTo>
                    <a:pt x="5228" y="1237"/>
                    <a:pt x="5092" y="1340"/>
                    <a:pt x="4978" y="1466"/>
                  </a:cubicBezTo>
                  <a:cubicBezTo>
                    <a:pt x="4805" y="1660"/>
                    <a:pt x="4691" y="1929"/>
                    <a:pt x="4629" y="2282"/>
                  </a:cubicBezTo>
                  <a:cubicBezTo>
                    <a:pt x="4606" y="2421"/>
                    <a:pt x="4592" y="2564"/>
                    <a:pt x="4578" y="2719"/>
                  </a:cubicBezTo>
                  <a:lnTo>
                    <a:pt x="4576" y="2749"/>
                  </a:lnTo>
                  <a:lnTo>
                    <a:pt x="4576" y="2755"/>
                  </a:lnTo>
                  <a:cubicBezTo>
                    <a:pt x="4575" y="2736"/>
                    <a:pt x="4571" y="2719"/>
                    <a:pt x="4565" y="2704"/>
                  </a:cubicBezTo>
                  <a:cubicBezTo>
                    <a:pt x="4533" y="2569"/>
                    <a:pt x="4456" y="2453"/>
                    <a:pt x="4385" y="2354"/>
                  </a:cubicBezTo>
                  <a:cubicBezTo>
                    <a:pt x="4289" y="2219"/>
                    <a:pt x="4125" y="2058"/>
                    <a:pt x="3900" y="2052"/>
                  </a:cubicBezTo>
                  <a:cubicBezTo>
                    <a:pt x="3816" y="2052"/>
                    <a:pt x="3743" y="2075"/>
                    <a:pt x="3671" y="2098"/>
                  </a:cubicBezTo>
                  <a:cubicBezTo>
                    <a:pt x="3624" y="2116"/>
                    <a:pt x="3590" y="2126"/>
                    <a:pt x="3557" y="2134"/>
                  </a:cubicBezTo>
                  <a:cubicBezTo>
                    <a:pt x="3535" y="2137"/>
                    <a:pt x="3518" y="2137"/>
                    <a:pt x="3500" y="2137"/>
                  </a:cubicBezTo>
                  <a:lnTo>
                    <a:pt x="3466" y="2133"/>
                  </a:lnTo>
                  <a:cubicBezTo>
                    <a:pt x="3421" y="2110"/>
                    <a:pt x="3377" y="2081"/>
                    <a:pt x="3332" y="2048"/>
                  </a:cubicBezTo>
                  <a:cubicBezTo>
                    <a:pt x="3149" y="1910"/>
                    <a:pt x="2991" y="1744"/>
                    <a:pt x="2887" y="1630"/>
                  </a:cubicBezTo>
                  <a:cubicBezTo>
                    <a:pt x="2797" y="1531"/>
                    <a:pt x="2709" y="1429"/>
                    <a:pt x="2621" y="1327"/>
                  </a:cubicBezTo>
                  <a:lnTo>
                    <a:pt x="2586" y="1285"/>
                  </a:lnTo>
                  <a:lnTo>
                    <a:pt x="2406" y="1074"/>
                  </a:lnTo>
                  <a:cubicBezTo>
                    <a:pt x="2090" y="711"/>
                    <a:pt x="1747" y="342"/>
                    <a:pt x="1312" y="141"/>
                  </a:cubicBezTo>
                  <a:cubicBezTo>
                    <a:pt x="1121" y="52"/>
                    <a:pt x="924" y="7"/>
                    <a:pt x="730" y="7"/>
                  </a:cubicBezTo>
                  <a:cubicBezTo>
                    <a:pt x="716" y="2"/>
                    <a:pt x="701" y="0"/>
                    <a:pt x="6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6" name="Google Shape;856;p4"/>
            <p:cNvSpPr/>
            <p:nvPr/>
          </p:nvSpPr>
          <p:spPr>
            <a:xfrm rot="10800000">
              <a:off x="7791189" y="258060"/>
              <a:ext cx="708" cy="669"/>
            </a:xfrm>
            <a:custGeom>
              <a:avLst/>
              <a:gdLst/>
              <a:ahLst/>
              <a:cxnLst/>
              <a:rect l="l" t="t" r="r" b="b"/>
              <a:pathLst>
                <a:path w="18" h="17" extrusionOk="0">
                  <a:moveTo>
                    <a:pt x="1" y="0"/>
                  </a:moveTo>
                  <a:lnTo>
                    <a:pt x="1" y="0"/>
                  </a:lnTo>
                  <a:cubicBezTo>
                    <a:pt x="5" y="5"/>
                    <a:pt x="11" y="10"/>
                    <a:pt x="18" y="16"/>
                  </a:cubicBezTo>
                  <a:lnTo>
                    <a:pt x="11" y="9"/>
                  </a:lnTo>
                  <a:cubicBezTo>
                    <a:pt x="8" y="5"/>
                    <a:pt x="3" y="3"/>
                    <a:pt x="1" y="0"/>
                  </a:cubicBezTo>
                  <a:close/>
                </a:path>
              </a:pathLst>
            </a:custGeom>
            <a:solidFill>
              <a:srgbClr val="F09C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7" name="Google Shape;857;p4"/>
            <p:cNvSpPr/>
            <p:nvPr/>
          </p:nvSpPr>
          <p:spPr>
            <a:xfrm rot="10800000">
              <a:off x="7150413" y="-71460"/>
              <a:ext cx="342979" cy="202285"/>
            </a:xfrm>
            <a:custGeom>
              <a:avLst/>
              <a:gdLst/>
              <a:ahLst/>
              <a:cxnLst/>
              <a:rect l="l" t="t" r="r" b="b"/>
              <a:pathLst>
                <a:path w="8715" h="5140" extrusionOk="0">
                  <a:moveTo>
                    <a:pt x="5239" y="1"/>
                  </a:moveTo>
                  <a:lnTo>
                    <a:pt x="5239" y="1"/>
                  </a:lnTo>
                  <a:cubicBezTo>
                    <a:pt x="5072" y="223"/>
                    <a:pt x="4914" y="457"/>
                    <a:pt x="4750" y="687"/>
                  </a:cubicBezTo>
                  <a:cubicBezTo>
                    <a:pt x="4614" y="881"/>
                    <a:pt x="4467" y="1063"/>
                    <a:pt x="4311" y="1242"/>
                  </a:cubicBezTo>
                  <a:cubicBezTo>
                    <a:pt x="4117" y="1464"/>
                    <a:pt x="3913" y="1675"/>
                    <a:pt x="3695" y="1878"/>
                  </a:cubicBezTo>
                  <a:cubicBezTo>
                    <a:pt x="2801" y="2699"/>
                    <a:pt x="1756" y="3337"/>
                    <a:pt x="670" y="3869"/>
                  </a:cubicBezTo>
                  <a:cubicBezTo>
                    <a:pt x="449" y="3978"/>
                    <a:pt x="225" y="4080"/>
                    <a:pt x="1" y="4180"/>
                  </a:cubicBezTo>
                  <a:cubicBezTo>
                    <a:pt x="61" y="4236"/>
                    <a:pt x="126" y="4291"/>
                    <a:pt x="194" y="4345"/>
                  </a:cubicBezTo>
                  <a:cubicBezTo>
                    <a:pt x="398" y="4509"/>
                    <a:pt x="641" y="4654"/>
                    <a:pt x="936" y="4788"/>
                  </a:cubicBezTo>
                  <a:cubicBezTo>
                    <a:pt x="1186" y="4903"/>
                    <a:pt x="1471" y="4990"/>
                    <a:pt x="1812" y="5056"/>
                  </a:cubicBezTo>
                  <a:cubicBezTo>
                    <a:pt x="2093" y="5112"/>
                    <a:pt x="2379" y="5140"/>
                    <a:pt x="2659" y="5140"/>
                  </a:cubicBezTo>
                  <a:cubicBezTo>
                    <a:pt x="3054" y="5140"/>
                    <a:pt x="3448" y="5085"/>
                    <a:pt x="3827" y="4977"/>
                  </a:cubicBezTo>
                  <a:cubicBezTo>
                    <a:pt x="4489" y="4791"/>
                    <a:pt x="5144" y="4459"/>
                    <a:pt x="5833" y="3956"/>
                  </a:cubicBezTo>
                  <a:cubicBezTo>
                    <a:pt x="6417" y="3528"/>
                    <a:pt x="6958" y="3008"/>
                    <a:pt x="7436" y="2405"/>
                  </a:cubicBezTo>
                  <a:cubicBezTo>
                    <a:pt x="7847" y="1889"/>
                    <a:pt x="8175" y="1306"/>
                    <a:pt x="8473" y="755"/>
                  </a:cubicBezTo>
                  <a:cubicBezTo>
                    <a:pt x="8557" y="601"/>
                    <a:pt x="8638" y="446"/>
                    <a:pt x="8715" y="294"/>
                  </a:cubicBezTo>
                  <a:lnTo>
                    <a:pt x="8715" y="294"/>
                  </a:lnTo>
                  <a:cubicBezTo>
                    <a:pt x="8502" y="386"/>
                    <a:pt x="8277" y="496"/>
                    <a:pt x="8047" y="624"/>
                  </a:cubicBezTo>
                  <a:cubicBezTo>
                    <a:pt x="7749" y="793"/>
                    <a:pt x="7455" y="982"/>
                    <a:pt x="7206" y="1142"/>
                  </a:cubicBezTo>
                  <a:lnTo>
                    <a:pt x="6735" y="1456"/>
                  </a:lnTo>
                  <a:lnTo>
                    <a:pt x="6679" y="1493"/>
                  </a:lnTo>
                  <a:cubicBezTo>
                    <a:pt x="6450" y="1648"/>
                    <a:pt x="6220" y="1800"/>
                    <a:pt x="5984" y="1950"/>
                  </a:cubicBezTo>
                  <a:cubicBezTo>
                    <a:pt x="5522" y="2241"/>
                    <a:pt x="5098" y="2468"/>
                    <a:pt x="4690" y="2639"/>
                  </a:cubicBezTo>
                  <a:cubicBezTo>
                    <a:pt x="4482" y="2725"/>
                    <a:pt x="4276" y="2797"/>
                    <a:pt x="4077" y="2852"/>
                  </a:cubicBezTo>
                  <a:cubicBezTo>
                    <a:pt x="3846" y="2919"/>
                    <a:pt x="3610" y="2964"/>
                    <a:pt x="3392" y="3001"/>
                  </a:cubicBezTo>
                  <a:lnTo>
                    <a:pt x="3163" y="3028"/>
                  </a:lnTo>
                  <a:cubicBezTo>
                    <a:pt x="3328" y="2862"/>
                    <a:pt x="3488" y="2684"/>
                    <a:pt x="3637" y="2497"/>
                  </a:cubicBezTo>
                  <a:cubicBezTo>
                    <a:pt x="3775" y="2326"/>
                    <a:pt x="3907" y="2146"/>
                    <a:pt x="4029" y="1961"/>
                  </a:cubicBezTo>
                  <a:lnTo>
                    <a:pt x="4196" y="1736"/>
                  </a:lnTo>
                  <a:cubicBezTo>
                    <a:pt x="4521" y="1293"/>
                    <a:pt x="4891" y="762"/>
                    <a:pt x="5158" y="186"/>
                  </a:cubicBezTo>
                  <a:cubicBezTo>
                    <a:pt x="5187" y="126"/>
                    <a:pt x="5214" y="62"/>
                    <a:pt x="52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8" name="Google Shape;858;p4"/>
            <p:cNvSpPr/>
            <p:nvPr/>
          </p:nvSpPr>
          <p:spPr>
            <a:xfrm rot="10800000">
              <a:off x="7262220" y="191590"/>
              <a:ext cx="225386" cy="239672"/>
            </a:xfrm>
            <a:custGeom>
              <a:avLst/>
              <a:gdLst/>
              <a:ahLst/>
              <a:cxnLst/>
              <a:rect l="l" t="t" r="r" b="b"/>
              <a:pathLst>
                <a:path w="5727" h="6090" extrusionOk="0">
                  <a:moveTo>
                    <a:pt x="2653" y="3849"/>
                  </a:moveTo>
                  <a:lnTo>
                    <a:pt x="2653" y="3849"/>
                  </a:lnTo>
                  <a:cubicBezTo>
                    <a:pt x="2643" y="3856"/>
                    <a:pt x="2636" y="3861"/>
                    <a:pt x="2631" y="3869"/>
                  </a:cubicBezTo>
                  <a:lnTo>
                    <a:pt x="2636" y="3863"/>
                  </a:lnTo>
                  <a:cubicBezTo>
                    <a:pt x="2641" y="3857"/>
                    <a:pt x="2647" y="3853"/>
                    <a:pt x="2653" y="3849"/>
                  </a:cubicBezTo>
                  <a:close/>
                  <a:moveTo>
                    <a:pt x="5642" y="1"/>
                  </a:moveTo>
                  <a:cubicBezTo>
                    <a:pt x="5618" y="1"/>
                    <a:pt x="5594" y="16"/>
                    <a:pt x="5583" y="42"/>
                  </a:cubicBezTo>
                  <a:cubicBezTo>
                    <a:pt x="5468" y="298"/>
                    <a:pt x="5336" y="546"/>
                    <a:pt x="5192" y="788"/>
                  </a:cubicBezTo>
                  <a:cubicBezTo>
                    <a:pt x="5031" y="1052"/>
                    <a:pt x="4861" y="1308"/>
                    <a:pt x="4680" y="1559"/>
                  </a:cubicBezTo>
                  <a:cubicBezTo>
                    <a:pt x="4585" y="1693"/>
                    <a:pt x="4486" y="1820"/>
                    <a:pt x="4385" y="1951"/>
                  </a:cubicBezTo>
                  <a:cubicBezTo>
                    <a:pt x="4273" y="2095"/>
                    <a:pt x="4162" y="2234"/>
                    <a:pt x="4042" y="2373"/>
                  </a:cubicBezTo>
                  <a:cubicBezTo>
                    <a:pt x="3933" y="2498"/>
                    <a:pt x="3818" y="2622"/>
                    <a:pt x="3706" y="2748"/>
                  </a:cubicBezTo>
                  <a:cubicBezTo>
                    <a:pt x="3595" y="2873"/>
                    <a:pt x="3480" y="3000"/>
                    <a:pt x="3367" y="3123"/>
                  </a:cubicBezTo>
                  <a:cubicBezTo>
                    <a:pt x="3136" y="3373"/>
                    <a:pt x="2896" y="3616"/>
                    <a:pt x="2650" y="3850"/>
                  </a:cubicBezTo>
                  <a:cubicBezTo>
                    <a:pt x="2656" y="3846"/>
                    <a:pt x="2662" y="3840"/>
                    <a:pt x="2669" y="3834"/>
                  </a:cubicBezTo>
                  <a:lnTo>
                    <a:pt x="2669" y="3834"/>
                  </a:lnTo>
                  <a:cubicBezTo>
                    <a:pt x="2657" y="3846"/>
                    <a:pt x="2647" y="3856"/>
                    <a:pt x="2636" y="3864"/>
                  </a:cubicBezTo>
                  <a:cubicBezTo>
                    <a:pt x="2633" y="3869"/>
                    <a:pt x="2629" y="3872"/>
                    <a:pt x="2626" y="3874"/>
                  </a:cubicBezTo>
                  <a:lnTo>
                    <a:pt x="2630" y="3869"/>
                  </a:lnTo>
                  <a:lnTo>
                    <a:pt x="2630" y="3869"/>
                  </a:lnTo>
                  <a:cubicBezTo>
                    <a:pt x="1989" y="4473"/>
                    <a:pt x="1294" y="5025"/>
                    <a:pt x="523" y="5454"/>
                  </a:cubicBezTo>
                  <a:cubicBezTo>
                    <a:pt x="401" y="5520"/>
                    <a:pt x="279" y="5588"/>
                    <a:pt x="151" y="5645"/>
                  </a:cubicBezTo>
                  <a:cubicBezTo>
                    <a:pt x="95" y="5671"/>
                    <a:pt x="50" y="5709"/>
                    <a:pt x="26" y="5766"/>
                  </a:cubicBezTo>
                  <a:cubicBezTo>
                    <a:pt x="2" y="5822"/>
                    <a:pt x="0" y="5887"/>
                    <a:pt x="22" y="5943"/>
                  </a:cubicBezTo>
                  <a:cubicBezTo>
                    <a:pt x="56" y="6028"/>
                    <a:pt x="147" y="6089"/>
                    <a:pt x="239" y="6089"/>
                  </a:cubicBezTo>
                  <a:cubicBezTo>
                    <a:pt x="266" y="6089"/>
                    <a:pt x="294" y="6084"/>
                    <a:pt x="320" y="6072"/>
                  </a:cubicBezTo>
                  <a:cubicBezTo>
                    <a:pt x="378" y="6045"/>
                    <a:pt x="437" y="6022"/>
                    <a:pt x="494" y="5996"/>
                  </a:cubicBezTo>
                  <a:cubicBezTo>
                    <a:pt x="565" y="5964"/>
                    <a:pt x="633" y="5928"/>
                    <a:pt x="702" y="5892"/>
                  </a:cubicBezTo>
                  <a:cubicBezTo>
                    <a:pt x="852" y="5815"/>
                    <a:pt x="997" y="5732"/>
                    <a:pt x="1141" y="5644"/>
                  </a:cubicBezTo>
                  <a:cubicBezTo>
                    <a:pt x="1429" y="5469"/>
                    <a:pt x="1704" y="5270"/>
                    <a:pt x="1968" y="5062"/>
                  </a:cubicBezTo>
                  <a:cubicBezTo>
                    <a:pt x="2238" y="4853"/>
                    <a:pt x="2492" y="4628"/>
                    <a:pt x="2741" y="4393"/>
                  </a:cubicBezTo>
                  <a:cubicBezTo>
                    <a:pt x="3009" y="4137"/>
                    <a:pt x="3268" y="3874"/>
                    <a:pt x="3512" y="3596"/>
                  </a:cubicBezTo>
                  <a:cubicBezTo>
                    <a:pt x="3624" y="3468"/>
                    <a:pt x="3733" y="3340"/>
                    <a:pt x="3839" y="3209"/>
                  </a:cubicBezTo>
                  <a:cubicBezTo>
                    <a:pt x="3897" y="3138"/>
                    <a:pt x="3954" y="3066"/>
                    <a:pt x="4010" y="2993"/>
                  </a:cubicBezTo>
                  <a:cubicBezTo>
                    <a:pt x="4065" y="2921"/>
                    <a:pt x="4119" y="2845"/>
                    <a:pt x="4171" y="2770"/>
                  </a:cubicBezTo>
                  <a:cubicBezTo>
                    <a:pt x="4277" y="2621"/>
                    <a:pt x="4378" y="2467"/>
                    <a:pt x="4480" y="2317"/>
                  </a:cubicBezTo>
                  <a:cubicBezTo>
                    <a:pt x="4580" y="2168"/>
                    <a:pt x="4678" y="2016"/>
                    <a:pt x="4774" y="1865"/>
                  </a:cubicBezTo>
                  <a:cubicBezTo>
                    <a:pt x="4958" y="1576"/>
                    <a:pt x="5128" y="1278"/>
                    <a:pt x="5284" y="973"/>
                  </a:cubicBezTo>
                  <a:cubicBezTo>
                    <a:pt x="5434" y="686"/>
                    <a:pt x="5577" y="394"/>
                    <a:pt x="5709" y="98"/>
                  </a:cubicBezTo>
                  <a:cubicBezTo>
                    <a:pt x="5727" y="62"/>
                    <a:pt x="5708" y="21"/>
                    <a:pt x="5673" y="6"/>
                  </a:cubicBezTo>
                  <a:cubicBezTo>
                    <a:pt x="5665" y="4"/>
                    <a:pt x="5656" y="1"/>
                    <a:pt x="5645" y="1"/>
                  </a:cubicBezTo>
                  <a:cubicBezTo>
                    <a:pt x="5644" y="1"/>
                    <a:pt x="5643" y="1"/>
                    <a:pt x="56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9" name="Google Shape;859;p4"/>
            <p:cNvSpPr/>
            <p:nvPr/>
          </p:nvSpPr>
          <p:spPr>
            <a:xfrm rot="10800000">
              <a:off x="7328652" y="201113"/>
              <a:ext cx="120348" cy="98624"/>
            </a:xfrm>
            <a:custGeom>
              <a:avLst/>
              <a:gdLst/>
              <a:ahLst/>
              <a:cxnLst/>
              <a:rect l="l" t="t" r="r" b="b"/>
              <a:pathLst>
                <a:path w="3058" h="2506" extrusionOk="0">
                  <a:moveTo>
                    <a:pt x="2966" y="1"/>
                  </a:moveTo>
                  <a:cubicBezTo>
                    <a:pt x="2939" y="2"/>
                    <a:pt x="2916" y="12"/>
                    <a:pt x="2899" y="33"/>
                  </a:cubicBezTo>
                  <a:cubicBezTo>
                    <a:pt x="2654" y="321"/>
                    <a:pt x="2393" y="593"/>
                    <a:pt x="2119" y="856"/>
                  </a:cubicBezTo>
                  <a:lnTo>
                    <a:pt x="2127" y="846"/>
                  </a:lnTo>
                  <a:lnTo>
                    <a:pt x="2127" y="846"/>
                  </a:lnTo>
                  <a:cubicBezTo>
                    <a:pt x="1629" y="1317"/>
                    <a:pt x="1087" y="1743"/>
                    <a:pt x="487" y="2076"/>
                  </a:cubicBezTo>
                  <a:lnTo>
                    <a:pt x="513" y="2059"/>
                  </a:lnTo>
                  <a:lnTo>
                    <a:pt x="513" y="2059"/>
                  </a:lnTo>
                  <a:cubicBezTo>
                    <a:pt x="376" y="2135"/>
                    <a:pt x="237" y="2203"/>
                    <a:pt x="95" y="2266"/>
                  </a:cubicBezTo>
                  <a:cubicBezTo>
                    <a:pt x="35" y="2295"/>
                    <a:pt x="0" y="2361"/>
                    <a:pt x="24" y="2425"/>
                  </a:cubicBezTo>
                  <a:cubicBezTo>
                    <a:pt x="43" y="2473"/>
                    <a:pt x="91" y="2506"/>
                    <a:pt x="141" y="2506"/>
                  </a:cubicBezTo>
                  <a:cubicBezTo>
                    <a:pt x="156" y="2506"/>
                    <a:pt x="171" y="2503"/>
                    <a:pt x="185" y="2496"/>
                  </a:cubicBezTo>
                  <a:cubicBezTo>
                    <a:pt x="453" y="2372"/>
                    <a:pt x="705" y="2223"/>
                    <a:pt x="951" y="2063"/>
                  </a:cubicBezTo>
                  <a:cubicBezTo>
                    <a:pt x="1227" y="1883"/>
                    <a:pt x="1485" y="1681"/>
                    <a:pt x="1732" y="1467"/>
                  </a:cubicBezTo>
                  <a:cubicBezTo>
                    <a:pt x="1963" y="1269"/>
                    <a:pt x="2185" y="1060"/>
                    <a:pt x="2399" y="843"/>
                  </a:cubicBezTo>
                  <a:cubicBezTo>
                    <a:pt x="2620" y="616"/>
                    <a:pt x="2825" y="377"/>
                    <a:pt x="3029" y="133"/>
                  </a:cubicBezTo>
                  <a:cubicBezTo>
                    <a:pt x="3058" y="99"/>
                    <a:pt x="3052" y="47"/>
                    <a:pt x="3016" y="18"/>
                  </a:cubicBezTo>
                  <a:cubicBezTo>
                    <a:pt x="3002" y="5"/>
                    <a:pt x="2983" y="1"/>
                    <a:pt x="29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0" name="Google Shape;860;p4"/>
            <p:cNvSpPr/>
            <p:nvPr/>
          </p:nvSpPr>
          <p:spPr>
            <a:xfrm rot="10800000">
              <a:off x="7217238" y="178248"/>
              <a:ext cx="245418" cy="235422"/>
            </a:xfrm>
            <a:custGeom>
              <a:avLst/>
              <a:gdLst/>
              <a:ahLst/>
              <a:cxnLst/>
              <a:rect l="l" t="t" r="r" b="b"/>
              <a:pathLst>
                <a:path w="6236" h="5982" extrusionOk="0">
                  <a:moveTo>
                    <a:pt x="5837" y="466"/>
                  </a:moveTo>
                  <a:lnTo>
                    <a:pt x="5837" y="466"/>
                  </a:lnTo>
                  <a:cubicBezTo>
                    <a:pt x="5836" y="466"/>
                    <a:pt x="5835" y="467"/>
                    <a:pt x="5835" y="468"/>
                  </a:cubicBezTo>
                  <a:lnTo>
                    <a:pt x="5835" y="468"/>
                  </a:lnTo>
                  <a:cubicBezTo>
                    <a:pt x="5836" y="467"/>
                    <a:pt x="5836" y="467"/>
                    <a:pt x="5837" y="466"/>
                  </a:cubicBezTo>
                  <a:close/>
                  <a:moveTo>
                    <a:pt x="3737" y="3073"/>
                  </a:moveTo>
                  <a:cubicBezTo>
                    <a:pt x="3732" y="3078"/>
                    <a:pt x="3727" y="3083"/>
                    <a:pt x="3722" y="3087"/>
                  </a:cubicBezTo>
                  <a:cubicBezTo>
                    <a:pt x="3728" y="3083"/>
                    <a:pt x="3732" y="3078"/>
                    <a:pt x="3737" y="3073"/>
                  </a:cubicBezTo>
                  <a:close/>
                  <a:moveTo>
                    <a:pt x="6146" y="0"/>
                  </a:moveTo>
                  <a:cubicBezTo>
                    <a:pt x="6115" y="0"/>
                    <a:pt x="6090" y="20"/>
                    <a:pt x="6076" y="46"/>
                  </a:cubicBezTo>
                  <a:cubicBezTo>
                    <a:pt x="5999" y="190"/>
                    <a:pt x="5920" y="329"/>
                    <a:pt x="5835" y="469"/>
                  </a:cubicBezTo>
                  <a:cubicBezTo>
                    <a:pt x="5835" y="469"/>
                    <a:pt x="5835" y="468"/>
                    <a:pt x="5835" y="468"/>
                  </a:cubicBezTo>
                  <a:lnTo>
                    <a:pt x="5835" y="468"/>
                  </a:lnTo>
                  <a:cubicBezTo>
                    <a:pt x="5245" y="1437"/>
                    <a:pt x="4526" y="2322"/>
                    <a:pt x="3707" y="3104"/>
                  </a:cubicBezTo>
                  <a:lnTo>
                    <a:pt x="3722" y="3087"/>
                  </a:lnTo>
                  <a:lnTo>
                    <a:pt x="3722" y="3087"/>
                  </a:lnTo>
                  <a:cubicBezTo>
                    <a:pt x="3317" y="3468"/>
                    <a:pt x="2894" y="3830"/>
                    <a:pt x="2444" y="4154"/>
                  </a:cubicBezTo>
                  <a:cubicBezTo>
                    <a:pt x="2216" y="4318"/>
                    <a:pt x="1980" y="4473"/>
                    <a:pt x="1743" y="4624"/>
                  </a:cubicBezTo>
                  <a:cubicBezTo>
                    <a:pt x="1506" y="4778"/>
                    <a:pt x="1263" y="4918"/>
                    <a:pt x="1019" y="5055"/>
                  </a:cubicBezTo>
                  <a:cubicBezTo>
                    <a:pt x="1038" y="5045"/>
                    <a:pt x="1058" y="5033"/>
                    <a:pt x="1078" y="5025"/>
                  </a:cubicBezTo>
                  <a:lnTo>
                    <a:pt x="1078" y="5025"/>
                  </a:lnTo>
                  <a:cubicBezTo>
                    <a:pt x="936" y="5104"/>
                    <a:pt x="792" y="5177"/>
                    <a:pt x="647" y="5251"/>
                  </a:cubicBezTo>
                  <a:cubicBezTo>
                    <a:pt x="489" y="5332"/>
                    <a:pt x="327" y="5404"/>
                    <a:pt x="169" y="5484"/>
                  </a:cubicBezTo>
                  <a:cubicBezTo>
                    <a:pt x="106" y="5517"/>
                    <a:pt x="57" y="5555"/>
                    <a:pt x="30" y="5621"/>
                  </a:cubicBezTo>
                  <a:cubicBezTo>
                    <a:pt x="2" y="5682"/>
                    <a:pt x="1" y="5754"/>
                    <a:pt x="25" y="5819"/>
                  </a:cubicBezTo>
                  <a:cubicBezTo>
                    <a:pt x="64" y="5918"/>
                    <a:pt x="164" y="5981"/>
                    <a:pt x="268" y="5981"/>
                  </a:cubicBezTo>
                  <a:cubicBezTo>
                    <a:pt x="299" y="5981"/>
                    <a:pt x="330" y="5976"/>
                    <a:pt x="360" y="5964"/>
                  </a:cubicBezTo>
                  <a:cubicBezTo>
                    <a:pt x="679" y="5832"/>
                    <a:pt x="986" y="5664"/>
                    <a:pt x="1284" y="5491"/>
                  </a:cubicBezTo>
                  <a:cubicBezTo>
                    <a:pt x="1591" y="5315"/>
                    <a:pt x="1890" y="5121"/>
                    <a:pt x="2177" y="4915"/>
                  </a:cubicBezTo>
                  <a:cubicBezTo>
                    <a:pt x="2466" y="4707"/>
                    <a:pt x="2739" y="4479"/>
                    <a:pt x="3007" y="4245"/>
                  </a:cubicBezTo>
                  <a:cubicBezTo>
                    <a:pt x="3277" y="4011"/>
                    <a:pt x="3537" y="3766"/>
                    <a:pt x="3788" y="3511"/>
                  </a:cubicBezTo>
                  <a:cubicBezTo>
                    <a:pt x="4275" y="3014"/>
                    <a:pt x="4718" y="2474"/>
                    <a:pt x="5123" y="1906"/>
                  </a:cubicBezTo>
                  <a:cubicBezTo>
                    <a:pt x="5531" y="1333"/>
                    <a:pt x="5890" y="729"/>
                    <a:pt x="6217" y="108"/>
                  </a:cubicBezTo>
                  <a:cubicBezTo>
                    <a:pt x="6236" y="72"/>
                    <a:pt x="6214" y="25"/>
                    <a:pt x="6178" y="8"/>
                  </a:cubicBezTo>
                  <a:cubicBezTo>
                    <a:pt x="6168" y="5"/>
                    <a:pt x="6158" y="0"/>
                    <a:pt x="6150" y="0"/>
                  </a:cubicBezTo>
                  <a:cubicBezTo>
                    <a:pt x="6149" y="0"/>
                    <a:pt x="6148" y="0"/>
                    <a:pt x="61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1" name="Google Shape;861;p4"/>
            <p:cNvSpPr/>
            <p:nvPr/>
          </p:nvSpPr>
          <p:spPr>
            <a:xfrm rot="10800000">
              <a:off x="7293154" y="197611"/>
              <a:ext cx="112437" cy="81150"/>
            </a:xfrm>
            <a:custGeom>
              <a:avLst/>
              <a:gdLst/>
              <a:ahLst/>
              <a:cxnLst/>
              <a:rect l="l" t="t" r="r" b="b"/>
              <a:pathLst>
                <a:path w="2857" h="2062" extrusionOk="0">
                  <a:moveTo>
                    <a:pt x="2774" y="1"/>
                  </a:moveTo>
                  <a:cubicBezTo>
                    <a:pt x="2759" y="1"/>
                    <a:pt x="2739" y="4"/>
                    <a:pt x="2728" y="15"/>
                  </a:cubicBezTo>
                  <a:cubicBezTo>
                    <a:pt x="2030" y="674"/>
                    <a:pt x="1240" y="1227"/>
                    <a:pt x="401" y="1691"/>
                  </a:cubicBezTo>
                  <a:cubicBezTo>
                    <a:pt x="290" y="1753"/>
                    <a:pt x="178" y="1812"/>
                    <a:pt x="68" y="1871"/>
                  </a:cubicBezTo>
                  <a:cubicBezTo>
                    <a:pt x="45" y="1884"/>
                    <a:pt x="25" y="1898"/>
                    <a:pt x="12" y="1924"/>
                  </a:cubicBezTo>
                  <a:cubicBezTo>
                    <a:pt x="0" y="1947"/>
                    <a:pt x="0" y="1976"/>
                    <a:pt x="10" y="1999"/>
                  </a:cubicBezTo>
                  <a:cubicBezTo>
                    <a:pt x="20" y="2022"/>
                    <a:pt x="39" y="2043"/>
                    <a:pt x="62" y="2053"/>
                  </a:cubicBezTo>
                  <a:cubicBezTo>
                    <a:pt x="73" y="2059"/>
                    <a:pt x="87" y="2062"/>
                    <a:pt x="102" y="2062"/>
                  </a:cubicBezTo>
                  <a:cubicBezTo>
                    <a:pt x="114" y="2062"/>
                    <a:pt x="127" y="2059"/>
                    <a:pt x="138" y="2055"/>
                  </a:cubicBezTo>
                  <a:cubicBezTo>
                    <a:pt x="629" y="1796"/>
                    <a:pt x="1103" y="1507"/>
                    <a:pt x="1557" y="1187"/>
                  </a:cubicBezTo>
                  <a:cubicBezTo>
                    <a:pt x="2010" y="868"/>
                    <a:pt x="2438" y="512"/>
                    <a:pt x="2834" y="129"/>
                  </a:cubicBezTo>
                  <a:cubicBezTo>
                    <a:pt x="2857" y="104"/>
                    <a:pt x="2856" y="58"/>
                    <a:pt x="2835" y="32"/>
                  </a:cubicBezTo>
                  <a:cubicBezTo>
                    <a:pt x="2824" y="15"/>
                    <a:pt x="2805" y="4"/>
                    <a:pt x="2784" y="1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2" name="Google Shape;862;p4"/>
            <p:cNvSpPr/>
            <p:nvPr/>
          </p:nvSpPr>
          <p:spPr>
            <a:xfrm rot="10800000">
              <a:off x="7285165" y="200366"/>
              <a:ext cx="123890" cy="94846"/>
            </a:xfrm>
            <a:custGeom>
              <a:avLst/>
              <a:gdLst/>
              <a:ahLst/>
              <a:cxnLst/>
              <a:rect l="l" t="t" r="r" b="b"/>
              <a:pathLst>
                <a:path w="3148" h="2410" extrusionOk="0">
                  <a:moveTo>
                    <a:pt x="3028" y="1"/>
                  </a:moveTo>
                  <a:cubicBezTo>
                    <a:pt x="3015" y="1"/>
                    <a:pt x="3001" y="7"/>
                    <a:pt x="2988" y="17"/>
                  </a:cubicBezTo>
                  <a:cubicBezTo>
                    <a:pt x="2526" y="392"/>
                    <a:pt x="2066" y="771"/>
                    <a:pt x="1593" y="1136"/>
                  </a:cubicBezTo>
                  <a:cubicBezTo>
                    <a:pt x="1352" y="1322"/>
                    <a:pt x="1106" y="1503"/>
                    <a:pt x="854" y="1674"/>
                  </a:cubicBezTo>
                  <a:cubicBezTo>
                    <a:pt x="727" y="1759"/>
                    <a:pt x="597" y="1844"/>
                    <a:pt x="466" y="1925"/>
                  </a:cubicBezTo>
                  <a:cubicBezTo>
                    <a:pt x="332" y="2007"/>
                    <a:pt x="196" y="2082"/>
                    <a:pt x="62" y="2160"/>
                  </a:cubicBezTo>
                  <a:cubicBezTo>
                    <a:pt x="31" y="2178"/>
                    <a:pt x="12" y="2217"/>
                    <a:pt x="6" y="2252"/>
                  </a:cubicBezTo>
                  <a:cubicBezTo>
                    <a:pt x="1" y="2287"/>
                    <a:pt x="9" y="2323"/>
                    <a:pt x="31" y="2352"/>
                  </a:cubicBezTo>
                  <a:cubicBezTo>
                    <a:pt x="52" y="2382"/>
                    <a:pt x="87" y="2402"/>
                    <a:pt x="123" y="2408"/>
                  </a:cubicBezTo>
                  <a:cubicBezTo>
                    <a:pt x="128" y="2409"/>
                    <a:pt x="134" y="2409"/>
                    <a:pt x="140" y="2409"/>
                  </a:cubicBezTo>
                  <a:cubicBezTo>
                    <a:pt x="170" y="2409"/>
                    <a:pt x="196" y="2399"/>
                    <a:pt x="223" y="2384"/>
                  </a:cubicBezTo>
                  <a:cubicBezTo>
                    <a:pt x="475" y="2236"/>
                    <a:pt x="717" y="2071"/>
                    <a:pt x="956" y="1903"/>
                  </a:cubicBezTo>
                  <a:cubicBezTo>
                    <a:pt x="1206" y="1727"/>
                    <a:pt x="1445" y="1541"/>
                    <a:pt x="1685" y="1350"/>
                  </a:cubicBezTo>
                  <a:cubicBezTo>
                    <a:pt x="2164" y="966"/>
                    <a:pt x="2623" y="558"/>
                    <a:pt x="3096" y="169"/>
                  </a:cubicBezTo>
                  <a:cubicBezTo>
                    <a:pt x="3136" y="136"/>
                    <a:pt x="3147" y="83"/>
                    <a:pt x="3117" y="40"/>
                  </a:cubicBezTo>
                  <a:cubicBezTo>
                    <a:pt x="3100" y="17"/>
                    <a:pt x="3068" y="2"/>
                    <a:pt x="3040" y="2"/>
                  </a:cubicBezTo>
                  <a:cubicBezTo>
                    <a:pt x="3036" y="1"/>
                    <a:pt x="3032" y="1"/>
                    <a:pt x="3028" y="1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3" name="Google Shape;863;p4"/>
            <p:cNvSpPr/>
            <p:nvPr/>
          </p:nvSpPr>
          <p:spPr>
            <a:xfrm rot="10800000">
              <a:off x="7152774" y="49164"/>
              <a:ext cx="289338" cy="326017"/>
            </a:xfrm>
            <a:custGeom>
              <a:avLst/>
              <a:gdLst/>
              <a:ahLst/>
              <a:cxnLst/>
              <a:rect l="l" t="t" r="r" b="b"/>
              <a:pathLst>
                <a:path w="7352" h="8284" extrusionOk="0">
                  <a:moveTo>
                    <a:pt x="1257" y="7185"/>
                  </a:moveTo>
                  <a:cubicBezTo>
                    <a:pt x="1256" y="7186"/>
                    <a:pt x="1254" y="7186"/>
                    <a:pt x="1252" y="7187"/>
                  </a:cubicBezTo>
                  <a:lnTo>
                    <a:pt x="1252" y="7187"/>
                  </a:lnTo>
                  <a:cubicBezTo>
                    <a:pt x="1254" y="7186"/>
                    <a:pt x="1256" y="7186"/>
                    <a:pt x="1257" y="7185"/>
                  </a:cubicBezTo>
                  <a:close/>
                  <a:moveTo>
                    <a:pt x="7239" y="1"/>
                  </a:moveTo>
                  <a:cubicBezTo>
                    <a:pt x="7202" y="1"/>
                    <a:pt x="7167" y="22"/>
                    <a:pt x="7152" y="55"/>
                  </a:cubicBezTo>
                  <a:cubicBezTo>
                    <a:pt x="6843" y="651"/>
                    <a:pt x="6507" y="1236"/>
                    <a:pt x="6161" y="1807"/>
                  </a:cubicBezTo>
                  <a:cubicBezTo>
                    <a:pt x="6168" y="1797"/>
                    <a:pt x="6174" y="1786"/>
                    <a:pt x="6181" y="1777"/>
                  </a:cubicBezTo>
                  <a:lnTo>
                    <a:pt x="6181" y="1777"/>
                  </a:lnTo>
                  <a:cubicBezTo>
                    <a:pt x="5731" y="2517"/>
                    <a:pt x="5249" y="3235"/>
                    <a:pt x="4724" y="3924"/>
                  </a:cubicBezTo>
                  <a:cubicBezTo>
                    <a:pt x="4206" y="4607"/>
                    <a:pt x="3645" y="5259"/>
                    <a:pt x="3027" y="5852"/>
                  </a:cubicBezTo>
                  <a:lnTo>
                    <a:pt x="3027" y="5852"/>
                  </a:lnTo>
                  <a:cubicBezTo>
                    <a:pt x="3032" y="5847"/>
                    <a:pt x="3037" y="5842"/>
                    <a:pt x="3042" y="5838"/>
                  </a:cubicBezTo>
                  <a:lnTo>
                    <a:pt x="3042" y="5838"/>
                  </a:lnTo>
                  <a:cubicBezTo>
                    <a:pt x="3032" y="5847"/>
                    <a:pt x="3022" y="5857"/>
                    <a:pt x="3012" y="5866"/>
                  </a:cubicBezTo>
                  <a:lnTo>
                    <a:pt x="3012" y="5866"/>
                  </a:lnTo>
                  <a:cubicBezTo>
                    <a:pt x="3017" y="5861"/>
                    <a:pt x="3022" y="5856"/>
                    <a:pt x="3027" y="5852"/>
                  </a:cubicBezTo>
                  <a:lnTo>
                    <a:pt x="3027" y="5852"/>
                  </a:lnTo>
                  <a:cubicBezTo>
                    <a:pt x="3016" y="5862"/>
                    <a:pt x="3005" y="5872"/>
                    <a:pt x="2995" y="5883"/>
                  </a:cubicBezTo>
                  <a:lnTo>
                    <a:pt x="2995" y="5883"/>
                  </a:lnTo>
                  <a:cubicBezTo>
                    <a:pt x="3000" y="5877"/>
                    <a:pt x="3006" y="5872"/>
                    <a:pt x="3012" y="5866"/>
                  </a:cubicBezTo>
                  <a:lnTo>
                    <a:pt x="3012" y="5866"/>
                  </a:lnTo>
                  <a:cubicBezTo>
                    <a:pt x="3003" y="5874"/>
                    <a:pt x="2995" y="5883"/>
                    <a:pt x="2986" y="5891"/>
                  </a:cubicBezTo>
                  <a:cubicBezTo>
                    <a:pt x="2989" y="5888"/>
                    <a:pt x="2992" y="5885"/>
                    <a:pt x="2995" y="5883"/>
                  </a:cubicBezTo>
                  <a:lnTo>
                    <a:pt x="2995" y="5883"/>
                  </a:lnTo>
                  <a:cubicBezTo>
                    <a:pt x="2471" y="6374"/>
                    <a:pt x="1904" y="6822"/>
                    <a:pt x="1279" y="7172"/>
                  </a:cubicBezTo>
                  <a:cubicBezTo>
                    <a:pt x="1290" y="7166"/>
                    <a:pt x="1302" y="7159"/>
                    <a:pt x="1315" y="7155"/>
                  </a:cubicBezTo>
                  <a:lnTo>
                    <a:pt x="1315" y="7155"/>
                  </a:lnTo>
                  <a:cubicBezTo>
                    <a:pt x="1299" y="7163"/>
                    <a:pt x="1284" y="7170"/>
                    <a:pt x="1269" y="7179"/>
                  </a:cubicBezTo>
                  <a:cubicBezTo>
                    <a:pt x="1265" y="7181"/>
                    <a:pt x="1261" y="7184"/>
                    <a:pt x="1257" y="7186"/>
                  </a:cubicBezTo>
                  <a:lnTo>
                    <a:pt x="1257" y="7186"/>
                  </a:lnTo>
                  <a:cubicBezTo>
                    <a:pt x="1256" y="7186"/>
                    <a:pt x="1256" y="7186"/>
                    <a:pt x="1256" y="7186"/>
                  </a:cubicBezTo>
                  <a:lnTo>
                    <a:pt x="1256" y="7186"/>
                  </a:lnTo>
                  <a:lnTo>
                    <a:pt x="1256" y="7186"/>
                  </a:lnTo>
                  <a:cubicBezTo>
                    <a:pt x="1251" y="7189"/>
                    <a:pt x="1245" y="7192"/>
                    <a:pt x="1240" y="7195"/>
                  </a:cubicBezTo>
                  <a:cubicBezTo>
                    <a:pt x="1243" y="7193"/>
                    <a:pt x="1248" y="7190"/>
                    <a:pt x="1252" y="7187"/>
                  </a:cubicBezTo>
                  <a:lnTo>
                    <a:pt x="1252" y="7187"/>
                  </a:lnTo>
                  <a:cubicBezTo>
                    <a:pt x="1102" y="7267"/>
                    <a:pt x="948" y="7339"/>
                    <a:pt x="792" y="7406"/>
                  </a:cubicBezTo>
                  <a:cubicBezTo>
                    <a:pt x="618" y="7481"/>
                    <a:pt x="443" y="7553"/>
                    <a:pt x="263" y="7613"/>
                  </a:cubicBezTo>
                  <a:cubicBezTo>
                    <a:pt x="84" y="7672"/>
                    <a:pt x="0" y="7894"/>
                    <a:pt x="65" y="8062"/>
                  </a:cubicBezTo>
                  <a:cubicBezTo>
                    <a:pt x="99" y="8149"/>
                    <a:pt x="165" y="8218"/>
                    <a:pt x="250" y="8255"/>
                  </a:cubicBezTo>
                  <a:cubicBezTo>
                    <a:pt x="295" y="8274"/>
                    <a:pt x="341" y="8283"/>
                    <a:pt x="387" y="8283"/>
                  </a:cubicBezTo>
                  <a:cubicBezTo>
                    <a:pt x="430" y="8283"/>
                    <a:pt x="474" y="8275"/>
                    <a:pt x="516" y="8261"/>
                  </a:cubicBezTo>
                  <a:cubicBezTo>
                    <a:pt x="651" y="8216"/>
                    <a:pt x="785" y="8170"/>
                    <a:pt x="917" y="8116"/>
                  </a:cubicBezTo>
                  <a:cubicBezTo>
                    <a:pt x="1060" y="8052"/>
                    <a:pt x="1198" y="7981"/>
                    <a:pt x="1335" y="7907"/>
                  </a:cubicBezTo>
                  <a:cubicBezTo>
                    <a:pt x="1620" y="7752"/>
                    <a:pt x="1895" y="7580"/>
                    <a:pt x="2159" y="7390"/>
                  </a:cubicBezTo>
                  <a:cubicBezTo>
                    <a:pt x="2693" y="7000"/>
                    <a:pt x="3180" y="6539"/>
                    <a:pt x="3627" y="6050"/>
                  </a:cubicBezTo>
                  <a:cubicBezTo>
                    <a:pt x="4553" y="5035"/>
                    <a:pt x="5305" y="3871"/>
                    <a:pt x="5988" y="2682"/>
                  </a:cubicBezTo>
                  <a:cubicBezTo>
                    <a:pt x="6235" y="2251"/>
                    <a:pt x="6472" y="1817"/>
                    <a:pt x="6701" y="1376"/>
                  </a:cubicBezTo>
                  <a:cubicBezTo>
                    <a:pt x="6916" y="966"/>
                    <a:pt x="7119" y="549"/>
                    <a:pt x="7327" y="134"/>
                  </a:cubicBezTo>
                  <a:cubicBezTo>
                    <a:pt x="7351" y="88"/>
                    <a:pt x="7324" y="29"/>
                    <a:pt x="7277" y="9"/>
                  </a:cubicBezTo>
                  <a:cubicBezTo>
                    <a:pt x="7265" y="3"/>
                    <a:pt x="7252" y="1"/>
                    <a:pt x="72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4" name="Google Shape;864;p4"/>
            <p:cNvSpPr/>
            <p:nvPr/>
          </p:nvSpPr>
          <p:spPr>
            <a:xfrm rot="10800000">
              <a:off x="7180638" y="181082"/>
              <a:ext cx="247622" cy="266669"/>
            </a:xfrm>
            <a:custGeom>
              <a:avLst/>
              <a:gdLst/>
              <a:ahLst/>
              <a:cxnLst/>
              <a:rect l="l" t="t" r="r" b="b"/>
              <a:pathLst>
                <a:path w="6292" h="6776" extrusionOk="0">
                  <a:moveTo>
                    <a:pt x="3518" y="3503"/>
                  </a:moveTo>
                  <a:cubicBezTo>
                    <a:pt x="3513" y="3508"/>
                    <a:pt x="3508" y="3512"/>
                    <a:pt x="3503" y="3518"/>
                  </a:cubicBezTo>
                  <a:cubicBezTo>
                    <a:pt x="3508" y="3513"/>
                    <a:pt x="3513" y="3508"/>
                    <a:pt x="3518" y="3503"/>
                  </a:cubicBezTo>
                  <a:close/>
                  <a:moveTo>
                    <a:pt x="6172" y="0"/>
                  </a:moveTo>
                  <a:cubicBezTo>
                    <a:pt x="6133" y="0"/>
                    <a:pt x="6094" y="23"/>
                    <a:pt x="6076" y="63"/>
                  </a:cubicBezTo>
                  <a:cubicBezTo>
                    <a:pt x="5913" y="410"/>
                    <a:pt x="5728" y="746"/>
                    <a:pt x="5530" y="1072"/>
                  </a:cubicBezTo>
                  <a:cubicBezTo>
                    <a:pt x="5396" y="1289"/>
                    <a:pt x="5254" y="1504"/>
                    <a:pt x="5099" y="1709"/>
                  </a:cubicBezTo>
                  <a:cubicBezTo>
                    <a:pt x="4932" y="1932"/>
                    <a:pt x="4762" y="2150"/>
                    <a:pt x="4586" y="2369"/>
                  </a:cubicBezTo>
                  <a:cubicBezTo>
                    <a:pt x="4503" y="2471"/>
                    <a:pt x="4417" y="2570"/>
                    <a:pt x="4329" y="2668"/>
                  </a:cubicBezTo>
                  <a:cubicBezTo>
                    <a:pt x="4242" y="2767"/>
                    <a:pt x="4144" y="2859"/>
                    <a:pt x="4055" y="2953"/>
                  </a:cubicBezTo>
                  <a:cubicBezTo>
                    <a:pt x="3879" y="3139"/>
                    <a:pt x="3701" y="3324"/>
                    <a:pt x="3518" y="3503"/>
                  </a:cubicBezTo>
                  <a:lnTo>
                    <a:pt x="3518" y="3503"/>
                  </a:lnTo>
                  <a:cubicBezTo>
                    <a:pt x="3522" y="3500"/>
                    <a:pt x="3527" y="3496"/>
                    <a:pt x="3531" y="3492"/>
                  </a:cubicBezTo>
                  <a:lnTo>
                    <a:pt x="3531" y="3492"/>
                  </a:lnTo>
                  <a:cubicBezTo>
                    <a:pt x="3522" y="3501"/>
                    <a:pt x="3511" y="3511"/>
                    <a:pt x="3502" y="3520"/>
                  </a:cubicBezTo>
                  <a:lnTo>
                    <a:pt x="3502" y="3520"/>
                  </a:lnTo>
                  <a:cubicBezTo>
                    <a:pt x="3502" y="3519"/>
                    <a:pt x="3503" y="3518"/>
                    <a:pt x="3503" y="3518"/>
                  </a:cubicBezTo>
                  <a:lnTo>
                    <a:pt x="3503" y="3518"/>
                  </a:lnTo>
                  <a:lnTo>
                    <a:pt x="3487" y="3534"/>
                  </a:lnTo>
                  <a:lnTo>
                    <a:pt x="3487" y="3534"/>
                  </a:lnTo>
                  <a:cubicBezTo>
                    <a:pt x="3485" y="3536"/>
                    <a:pt x="3482" y="3537"/>
                    <a:pt x="3480" y="3539"/>
                  </a:cubicBezTo>
                  <a:lnTo>
                    <a:pt x="3469" y="3549"/>
                  </a:lnTo>
                  <a:lnTo>
                    <a:pt x="3475" y="3544"/>
                  </a:lnTo>
                  <a:lnTo>
                    <a:pt x="3475" y="3544"/>
                  </a:lnTo>
                  <a:cubicBezTo>
                    <a:pt x="3426" y="3591"/>
                    <a:pt x="3378" y="3636"/>
                    <a:pt x="3330" y="3683"/>
                  </a:cubicBezTo>
                  <a:cubicBezTo>
                    <a:pt x="3110" y="3887"/>
                    <a:pt x="2879" y="4079"/>
                    <a:pt x="2650" y="4275"/>
                  </a:cubicBezTo>
                  <a:cubicBezTo>
                    <a:pt x="2396" y="4496"/>
                    <a:pt x="2136" y="4707"/>
                    <a:pt x="1867" y="4914"/>
                  </a:cubicBezTo>
                  <a:cubicBezTo>
                    <a:pt x="1326" y="5329"/>
                    <a:pt x="759" y="5702"/>
                    <a:pt x="175" y="6057"/>
                  </a:cubicBezTo>
                  <a:cubicBezTo>
                    <a:pt x="89" y="6112"/>
                    <a:pt x="29" y="6225"/>
                    <a:pt x="15" y="6323"/>
                  </a:cubicBezTo>
                  <a:cubicBezTo>
                    <a:pt x="0" y="6425"/>
                    <a:pt x="27" y="6531"/>
                    <a:pt x="86" y="6614"/>
                  </a:cubicBezTo>
                  <a:cubicBezTo>
                    <a:pt x="150" y="6701"/>
                    <a:pt x="247" y="6758"/>
                    <a:pt x="352" y="6774"/>
                  </a:cubicBezTo>
                  <a:cubicBezTo>
                    <a:pt x="387" y="6775"/>
                    <a:pt x="421" y="6775"/>
                    <a:pt x="457" y="6775"/>
                  </a:cubicBezTo>
                  <a:cubicBezTo>
                    <a:pt x="527" y="6768"/>
                    <a:pt x="589" y="6744"/>
                    <a:pt x="645" y="6702"/>
                  </a:cubicBezTo>
                  <a:cubicBezTo>
                    <a:pt x="1281" y="6352"/>
                    <a:pt x="1879" y="5935"/>
                    <a:pt x="2440" y="5475"/>
                  </a:cubicBezTo>
                  <a:cubicBezTo>
                    <a:pt x="2739" y="5231"/>
                    <a:pt x="3024" y="4973"/>
                    <a:pt x="3297" y="4703"/>
                  </a:cubicBezTo>
                  <a:cubicBezTo>
                    <a:pt x="3421" y="4578"/>
                    <a:pt x="3533" y="4446"/>
                    <a:pt x="3651" y="4316"/>
                  </a:cubicBezTo>
                  <a:cubicBezTo>
                    <a:pt x="3776" y="4176"/>
                    <a:pt x="3903" y="4035"/>
                    <a:pt x="4022" y="3887"/>
                  </a:cubicBezTo>
                  <a:cubicBezTo>
                    <a:pt x="4132" y="3750"/>
                    <a:pt x="4242" y="3614"/>
                    <a:pt x="4348" y="3475"/>
                  </a:cubicBezTo>
                  <a:cubicBezTo>
                    <a:pt x="4453" y="3334"/>
                    <a:pt x="4552" y="3189"/>
                    <a:pt x="4649" y="3041"/>
                  </a:cubicBezTo>
                  <a:cubicBezTo>
                    <a:pt x="4852" y="2732"/>
                    <a:pt x="5059" y="2426"/>
                    <a:pt x="5250" y="2110"/>
                  </a:cubicBezTo>
                  <a:cubicBezTo>
                    <a:pt x="5340" y="1961"/>
                    <a:pt x="5422" y="1804"/>
                    <a:pt x="5507" y="1652"/>
                  </a:cubicBezTo>
                  <a:cubicBezTo>
                    <a:pt x="5599" y="1485"/>
                    <a:pt x="5688" y="1316"/>
                    <a:pt x="5778" y="1148"/>
                  </a:cubicBezTo>
                  <a:cubicBezTo>
                    <a:pt x="5952" y="819"/>
                    <a:pt x="6112" y="484"/>
                    <a:pt x="6268" y="150"/>
                  </a:cubicBezTo>
                  <a:cubicBezTo>
                    <a:pt x="6291" y="97"/>
                    <a:pt x="6265" y="30"/>
                    <a:pt x="6212" y="9"/>
                  </a:cubicBezTo>
                  <a:cubicBezTo>
                    <a:pt x="6198" y="3"/>
                    <a:pt x="6186" y="0"/>
                    <a:pt x="61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5" name="Google Shape;865;p4"/>
            <p:cNvSpPr/>
            <p:nvPr/>
          </p:nvSpPr>
          <p:spPr>
            <a:xfrm rot="10800000">
              <a:off x="7238687" y="178602"/>
              <a:ext cx="141245" cy="141678"/>
            </a:xfrm>
            <a:custGeom>
              <a:avLst/>
              <a:gdLst/>
              <a:ahLst/>
              <a:cxnLst/>
              <a:rect l="l" t="t" r="r" b="b"/>
              <a:pathLst>
                <a:path w="3589" h="3600" extrusionOk="0">
                  <a:moveTo>
                    <a:pt x="1675" y="2045"/>
                  </a:moveTo>
                  <a:lnTo>
                    <a:pt x="1675" y="2045"/>
                  </a:lnTo>
                  <a:cubicBezTo>
                    <a:pt x="1674" y="2047"/>
                    <a:pt x="1672" y="2048"/>
                    <a:pt x="1671" y="2050"/>
                  </a:cubicBezTo>
                  <a:cubicBezTo>
                    <a:pt x="1672" y="2048"/>
                    <a:pt x="1674" y="2047"/>
                    <a:pt x="1675" y="2045"/>
                  </a:cubicBezTo>
                  <a:close/>
                  <a:moveTo>
                    <a:pt x="1671" y="2048"/>
                  </a:moveTo>
                  <a:lnTo>
                    <a:pt x="1659" y="2060"/>
                  </a:lnTo>
                  <a:cubicBezTo>
                    <a:pt x="1663" y="2057"/>
                    <a:pt x="1666" y="2054"/>
                    <a:pt x="1671" y="2048"/>
                  </a:cubicBezTo>
                  <a:close/>
                  <a:moveTo>
                    <a:pt x="3476" y="0"/>
                  </a:moveTo>
                  <a:cubicBezTo>
                    <a:pt x="3447" y="2"/>
                    <a:pt x="3417" y="13"/>
                    <a:pt x="3400" y="37"/>
                  </a:cubicBezTo>
                  <a:cubicBezTo>
                    <a:pt x="3278" y="211"/>
                    <a:pt x="3143" y="375"/>
                    <a:pt x="3014" y="542"/>
                  </a:cubicBezTo>
                  <a:cubicBezTo>
                    <a:pt x="2879" y="714"/>
                    <a:pt x="2741" y="883"/>
                    <a:pt x="2600" y="1050"/>
                  </a:cubicBezTo>
                  <a:cubicBezTo>
                    <a:pt x="2310" y="1399"/>
                    <a:pt x="2002" y="1731"/>
                    <a:pt x="1675" y="2045"/>
                  </a:cubicBezTo>
                  <a:lnTo>
                    <a:pt x="1675" y="2045"/>
                  </a:lnTo>
                  <a:cubicBezTo>
                    <a:pt x="1681" y="2040"/>
                    <a:pt x="1687" y="2036"/>
                    <a:pt x="1692" y="2031"/>
                  </a:cubicBezTo>
                  <a:lnTo>
                    <a:pt x="1692" y="2031"/>
                  </a:lnTo>
                  <a:cubicBezTo>
                    <a:pt x="1454" y="2258"/>
                    <a:pt x="1204" y="2472"/>
                    <a:pt x="941" y="2672"/>
                  </a:cubicBezTo>
                  <a:cubicBezTo>
                    <a:pt x="807" y="2774"/>
                    <a:pt x="667" y="2868"/>
                    <a:pt x="524" y="2962"/>
                  </a:cubicBezTo>
                  <a:cubicBezTo>
                    <a:pt x="385" y="3052"/>
                    <a:pt x="237" y="3133"/>
                    <a:pt x="92" y="3216"/>
                  </a:cubicBezTo>
                  <a:cubicBezTo>
                    <a:pt x="46" y="3242"/>
                    <a:pt x="15" y="3305"/>
                    <a:pt x="7" y="3357"/>
                  </a:cubicBezTo>
                  <a:cubicBezTo>
                    <a:pt x="0" y="3411"/>
                    <a:pt x="15" y="3469"/>
                    <a:pt x="46" y="3512"/>
                  </a:cubicBezTo>
                  <a:cubicBezTo>
                    <a:pt x="79" y="3558"/>
                    <a:pt x="132" y="3589"/>
                    <a:pt x="187" y="3598"/>
                  </a:cubicBezTo>
                  <a:cubicBezTo>
                    <a:pt x="196" y="3599"/>
                    <a:pt x="204" y="3600"/>
                    <a:pt x="212" y="3600"/>
                  </a:cubicBezTo>
                  <a:cubicBezTo>
                    <a:pt x="260" y="3600"/>
                    <a:pt x="301" y="3582"/>
                    <a:pt x="344" y="3558"/>
                  </a:cubicBezTo>
                  <a:cubicBezTo>
                    <a:pt x="502" y="3469"/>
                    <a:pt x="649" y="3364"/>
                    <a:pt x="796" y="3259"/>
                  </a:cubicBezTo>
                  <a:cubicBezTo>
                    <a:pt x="960" y="3140"/>
                    <a:pt x="1116" y="3015"/>
                    <a:pt x="1268" y="2886"/>
                  </a:cubicBezTo>
                  <a:cubicBezTo>
                    <a:pt x="1569" y="2630"/>
                    <a:pt x="1849" y="2354"/>
                    <a:pt x="2116" y="2064"/>
                  </a:cubicBezTo>
                  <a:cubicBezTo>
                    <a:pt x="2384" y="1774"/>
                    <a:pt x="2636" y="1468"/>
                    <a:pt x="2877" y="1152"/>
                  </a:cubicBezTo>
                  <a:cubicBezTo>
                    <a:pt x="2999" y="993"/>
                    <a:pt x="3117" y="827"/>
                    <a:pt x="3232" y="661"/>
                  </a:cubicBezTo>
                  <a:cubicBezTo>
                    <a:pt x="3345" y="499"/>
                    <a:pt x="3447" y="330"/>
                    <a:pt x="3558" y="167"/>
                  </a:cubicBezTo>
                  <a:cubicBezTo>
                    <a:pt x="3588" y="121"/>
                    <a:pt x="3588" y="60"/>
                    <a:pt x="3544" y="23"/>
                  </a:cubicBezTo>
                  <a:cubicBezTo>
                    <a:pt x="3525" y="9"/>
                    <a:pt x="3500" y="0"/>
                    <a:pt x="34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6" name="Google Shape;866;p4"/>
            <p:cNvSpPr/>
            <p:nvPr/>
          </p:nvSpPr>
          <p:spPr>
            <a:xfrm rot="10800000">
              <a:off x="7202244" y="149362"/>
              <a:ext cx="173792" cy="197169"/>
            </a:xfrm>
            <a:custGeom>
              <a:avLst/>
              <a:gdLst/>
              <a:ahLst/>
              <a:cxnLst/>
              <a:rect l="l" t="t" r="r" b="b"/>
              <a:pathLst>
                <a:path w="4416" h="5010" extrusionOk="0">
                  <a:moveTo>
                    <a:pt x="4321" y="0"/>
                  </a:moveTo>
                  <a:cubicBezTo>
                    <a:pt x="4292" y="0"/>
                    <a:pt x="4267" y="17"/>
                    <a:pt x="4256" y="44"/>
                  </a:cubicBezTo>
                  <a:cubicBezTo>
                    <a:pt x="4065" y="476"/>
                    <a:pt x="3842" y="891"/>
                    <a:pt x="3598" y="1293"/>
                  </a:cubicBezTo>
                  <a:cubicBezTo>
                    <a:pt x="3131" y="2057"/>
                    <a:pt x="2586" y="2779"/>
                    <a:pt x="1938" y="3399"/>
                  </a:cubicBezTo>
                  <a:cubicBezTo>
                    <a:pt x="1941" y="3398"/>
                    <a:pt x="1942" y="3395"/>
                    <a:pt x="1947" y="3392"/>
                  </a:cubicBezTo>
                  <a:lnTo>
                    <a:pt x="1947" y="3392"/>
                  </a:lnTo>
                  <a:cubicBezTo>
                    <a:pt x="1745" y="3580"/>
                    <a:pt x="1536" y="3759"/>
                    <a:pt x="1315" y="3925"/>
                  </a:cubicBezTo>
                  <a:cubicBezTo>
                    <a:pt x="1098" y="4087"/>
                    <a:pt x="869" y="4231"/>
                    <a:pt x="634" y="4361"/>
                  </a:cubicBezTo>
                  <a:cubicBezTo>
                    <a:pt x="481" y="4445"/>
                    <a:pt x="325" y="4518"/>
                    <a:pt x="167" y="4588"/>
                  </a:cubicBezTo>
                  <a:cubicBezTo>
                    <a:pt x="58" y="4634"/>
                    <a:pt x="0" y="4756"/>
                    <a:pt x="43" y="4870"/>
                  </a:cubicBezTo>
                  <a:cubicBezTo>
                    <a:pt x="76" y="4952"/>
                    <a:pt x="161" y="5010"/>
                    <a:pt x="248" y="5010"/>
                  </a:cubicBezTo>
                  <a:cubicBezTo>
                    <a:pt x="274" y="5010"/>
                    <a:pt x="300" y="5004"/>
                    <a:pt x="325" y="4993"/>
                  </a:cubicBezTo>
                  <a:cubicBezTo>
                    <a:pt x="816" y="4771"/>
                    <a:pt x="1259" y="4466"/>
                    <a:pt x="1665" y="4117"/>
                  </a:cubicBezTo>
                  <a:cubicBezTo>
                    <a:pt x="2083" y="3758"/>
                    <a:pt x="2462" y="3353"/>
                    <a:pt x="2803" y="2919"/>
                  </a:cubicBezTo>
                  <a:cubicBezTo>
                    <a:pt x="3144" y="2487"/>
                    <a:pt x="3447" y="2020"/>
                    <a:pt x="3717" y="1540"/>
                  </a:cubicBezTo>
                  <a:cubicBezTo>
                    <a:pt x="3977" y="1079"/>
                    <a:pt x="4199" y="598"/>
                    <a:pt x="4400" y="110"/>
                  </a:cubicBezTo>
                  <a:cubicBezTo>
                    <a:pt x="4416" y="71"/>
                    <a:pt x="4397" y="24"/>
                    <a:pt x="4358" y="8"/>
                  </a:cubicBezTo>
                  <a:cubicBezTo>
                    <a:pt x="4347" y="2"/>
                    <a:pt x="4338" y="1"/>
                    <a:pt x="4328" y="1"/>
                  </a:cubicBezTo>
                  <a:cubicBezTo>
                    <a:pt x="4326" y="0"/>
                    <a:pt x="4323" y="0"/>
                    <a:pt x="43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7" name="Google Shape;867;p4"/>
            <p:cNvSpPr/>
            <p:nvPr/>
          </p:nvSpPr>
          <p:spPr>
            <a:xfrm rot="10800000">
              <a:off x="7361080" y="217918"/>
              <a:ext cx="120111" cy="104684"/>
            </a:xfrm>
            <a:custGeom>
              <a:avLst/>
              <a:gdLst/>
              <a:ahLst/>
              <a:cxnLst/>
              <a:rect l="l" t="t" r="r" b="b"/>
              <a:pathLst>
                <a:path w="3052" h="2660" extrusionOk="0">
                  <a:moveTo>
                    <a:pt x="700" y="1946"/>
                  </a:moveTo>
                  <a:cubicBezTo>
                    <a:pt x="696" y="1948"/>
                    <a:pt x="691" y="1950"/>
                    <a:pt x="686" y="1954"/>
                  </a:cubicBezTo>
                  <a:lnTo>
                    <a:pt x="686" y="1954"/>
                  </a:lnTo>
                  <a:cubicBezTo>
                    <a:pt x="686" y="1954"/>
                    <a:pt x="686" y="1954"/>
                    <a:pt x="686" y="1954"/>
                  </a:cubicBezTo>
                  <a:lnTo>
                    <a:pt x="686" y="1954"/>
                  </a:lnTo>
                  <a:cubicBezTo>
                    <a:pt x="685" y="1954"/>
                    <a:pt x="685" y="1954"/>
                    <a:pt x="685" y="1955"/>
                  </a:cubicBezTo>
                  <a:cubicBezTo>
                    <a:pt x="685" y="1955"/>
                    <a:pt x="685" y="1954"/>
                    <a:pt x="686" y="1954"/>
                  </a:cubicBezTo>
                  <a:lnTo>
                    <a:pt x="686" y="1954"/>
                  </a:lnTo>
                  <a:cubicBezTo>
                    <a:pt x="686" y="1954"/>
                    <a:pt x="686" y="1954"/>
                    <a:pt x="686" y="1954"/>
                  </a:cubicBezTo>
                  <a:lnTo>
                    <a:pt x="686" y="1954"/>
                  </a:lnTo>
                  <a:cubicBezTo>
                    <a:pt x="691" y="1951"/>
                    <a:pt x="696" y="1949"/>
                    <a:pt x="700" y="1946"/>
                  </a:cubicBezTo>
                  <a:close/>
                  <a:moveTo>
                    <a:pt x="686" y="1954"/>
                  </a:moveTo>
                  <a:cubicBezTo>
                    <a:pt x="685" y="1954"/>
                    <a:pt x="685" y="1955"/>
                    <a:pt x="685" y="1955"/>
                  </a:cubicBezTo>
                  <a:cubicBezTo>
                    <a:pt x="685" y="1955"/>
                    <a:pt x="686" y="1954"/>
                    <a:pt x="686" y="1954"/>
                  </a:cubicBezTo>
                  <a:close/>
                  <a:moveTo>
                    <a:pt x="685" y="1956"/>
                  </a:moveTo>
                  <a:lnTo>
                    <a:pt x="685" y="1956"/>
                  </a:lnTo>
                  <a:cubicBezTo>
                    <a:pt x="684" y="1957"/>
                    <a:pt x="683" y="1957"/>
                    <a:pt x="683" y="1957"/>
                  </a:cubicBezTo>
                  <a:lnTo>
                    <a:pt x="683" y="1957"/>
                  </a:lnTo>
                  <a:cubicBezTo>
                    <a:pt x="683" y="1957"/>
                    <a:pt x="684" y="1956"/>
                    <a:pt x="685" y="1956"/>
                  </a:cubicBezTo>
                  <a:close/>
                  <a:moveTo>
                    <a:pt x="2878" y="0"/>
                  </a:moveTo>
                  <a:cubicBezTo>
                    <a:pt x="2824" y="0"/>
                    <a:pt x="2776" y="34"/>
                    <a:pt x="2750" y="84"/>
                  </a:cubicBezTo>
                  <a:cubicBezTo>
                    <a:pt x="2727" y="130"/>
                    <a:pt x="2701" y="173"/>
                    <a:pt x="2675" y="216"/>
                  </a:cubicBezTo>
                  <a:cubicBezTo>
                    <a:pt x="2500" y="497"/>
                    <a:pt x="2283" y="751"/>
                    <a:pt x="2043" y="983"/>
                  </a:cubicBezTo>
                  <a:cubicBezTo>
                    <a:pt x="2038" y="987"/>
                    <a:pt x="2033" y="992"/>
                    <a:pt x="2029" y="996"/>
                  </a:cubicBezTo>
                  <a:lnTo>
                    <a:pt x="2029" y="996"/>
                  </a:lnTo>
                  <a:cubicBezTo>
                    <a:pt x="2029" y="996"/>
                    <a:pt x="2029" y="996"/>
                    <a:pt x="2029" y="996"/>
                  </a:cubicBezTo>
                  <a:lnTo>
                    <a:pt x="2029" y="996"/>
                  </a:lnTo>
                  <a:lnTo>
                    <a:pt x="2027" y="998"/>
                  </a:lnTo>
                  <a:lnTo>
                    <a:pt x="2027" y="998"/>
                  </a:lnTo>
                  <a:cubicBezTo>
                    <a:pt x="1629" y="1370"/>
                    <a:pt x="1178" y="1680"/>
                    <a:pt x="700" y="1945"/>
                  </a:cubicBezTo>
                  <a:cubicBezTo>
                    <a:pt x="710" y="1941"/>
                    <a:pt x="718" y="1936"/>
                    <a:pt x="726" y="1934"/>
                  </a:cubicBezTo>
                  <a:lnTo>
                    <a:pt x="726" y="1934"/>
                  </a:lnTo>
                  <a:cubicBezTo>
                    <a:pt x="713" y="1941"/>
                    <a:pt x="699" y="1948"/>
                    <a:pt x="686" y="1955"/>
                  </a:cubicBezTo>
                  <a:cubicBezTo>
                    <a:pt x="685" y="1956"/>
                    <a:pt x="683" y="1956"/>
                    <a:pt x="682" y="1958"/>
                  </a:cubicBezTo>
                  <a:cubicBezTo>
                    <a:pt x="682" y="1958"/>
                    <a:pt x="682" y="1958"/>
                    <a:pt x="682" y="1958"/>
                  </a:cubicBezTo>
                  <a:lnTo>
                    <a:pt x="682" y="1958"/>
                  </a:lnTo>
                  <a:cubicBezTo>
                    <a:pt x="507" y="2051"/>
                    <a:pt x="329" y="2138"/>
                    <a:pt x="150" y="2222"/>
                  </a:cubicBezTo>
                  <a:cubicBezTo>
                    <a:pt x="94" y="2249"/>
                    <a:pt x="51" y="2284"/>
                    <a:pt x="27" y="2343"/>
                  </a:cubicBezTo>
                  <a:cubicBezTo>
                    <a:pt x="2" y="2397"/>
                    <a:pt x="1" y="2461"/>
                    <a:pt x="22" y="2517"/>
                  </a:cubicBezTo>
                  <a:cubicBezTo>
                    <a:pt x="44" y="2573"/>
                    <a:pt x="87" y="2617"/>
                    <a:pt x="143" y="2640"/>
                  </a:cubicBezTo>
                  <a:cubicBezTo>
                    <a:pt x="173" y="2654"/>
                    <a:pt x="206" y="2660"/>
                    <a:pt x="238" y="2660"/>
                  </a:cubicBezTo>
                  <a:cubicBezTo>
                    <a:pt x="246" y="2660"/>
                    <a:pt x="253" y="2659"/>
                    <a:pt x="261" y="2659"/>
                  </a:cubicBezTo>
                  <a:cubicBezTo>
                    <a:pt x="301" y="2655"/>
                    <a:pt x="337" y="2640"/>
                    <a:pt x="367" y="2617"/>
                  </a:cubicBezTo>
                  <a:cubicBezTo>
                    <a:pt x="618" y="2474"/>
                    <a:pt x="863" y="2321"/>
                    <a:pt x="1104" y="2163"/>
                  </a:cubicBezTo>
                  <a:cubicBezTo>
                    <a:pt x="1364" y="1991"/>
                    <a:pt x="1617" y="1806"/>
                    <a:pt x="1858" y="1609"/>
                  </a:cubicBezTo>
                  <a:cubicBezTo>
                    <a:pt x="2095" y="1411"/>
                    <a:pt x="2318" y="1194"/>
                    <a:pt x="2519" y="957"/>
                  </a:cubicBezTo>
                  <a:cubicBezTo>
                    <a:pt x="2711" y="727"/>
                    <a:pt x="2878" y="471"/>
                    <a:pt x="3016" y="203"/>
                  </a:cubicBezTo>
                  <a:cubicBezTo>
                    <a:pt x="3052" y="132"/>
                    <a:pt x="3010" y="43"/>
                    <a:pt x="2939" y="12"/>
                  </a:cubicBezTo>
                  <a:cubicBezTo>
                    <a:pt x="2922" y="3"/>
                    <a:pt x="2902" y="0"/>
                    <a:pt x="2885" y="0"/>
                  </a:cubicBezTo>
                  <a:cubicBezTo>
                    <a:pt x="2883" y="0"/>
                    <a:pt x="2880" y="0"/>
                    <a:pt x="2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8" name="Google Shape;868;p4"/>
            <p:cNvSpPr/>
            <p:nvPr/>
          </p:nvSpPr>
          <p:spPr>
            <a:xfrm rot="10800000">
              <a:off x="7171311" y="95917"/>
              <a:ext cx="209802" cy="196972"/>
            </a:xfrm>
            <a:custGeom>
              <a:avLst/>
              <a:gdLst/>
              <a:ahLst/>
              <a:cxnLst/>
              <a:rect l="l" t="t" r="r" b="b"/>
              <a:pathLst>
                <a:path w="5331" h="5005" extrusionOk="0">
                  <a:moveTo>
                    <a:pt x="5242" y="0"/>
                  </a:moveTo>
                  <a:cubicBezTo>
                    <a:pt x="5217" y="0"/>
                    <a:pt x="5197" y="17"/>
                    <a:pt x="5185" y="40"/>
                  </a:cubicBezTo>
                  <a:cubicBezTo>
                    <a:pt x="5089" y="226"/>
                    <a:pt x="4985" y="406"/>
                    <a:pt x="4878" y="585"/>
                  </a:cubicBezTo>
                  <a:cubicBezTo>
                    <a:pt x="4759" y="779"/>
                    <a:pt x="4626" y="969"/>
                    <a:pt x="4493" y="1156"/>
                  </a:cubicBezTo>
                  <a:cubicBezTo>
                    <a:pt x="4358" y="1345"/>
                    <a:pt x="4217" y="1533"/>
                    <a:pt x="4073" y="1717"/>
                  </a:cubicBezTo>
                  <a:cubicBezTo>
                    <a:pt x="3792" y="2075"/>
                    <a:pt x="3487" y="2412"/>
                    <a:pt x="3160" y="2728"/>
                  </a:cubicBezTo>
                  <a:cubicBezTo>
                    <a:pt x="3167" y="2723"/>
                    <a:pt x="3173" y="2715"/>
                    <a:pt x="3180" y="2710"/>
                  </a:cubicBezTo>
                  <a:lnTo>
                    <a:pt x="3180" y="2710"/>
                  </a:lnTo>
                  <a:cubicBezTo>
                    <a:pt x="3169" y="2721"/>
                    <a:pt x="3158" y="2730"/>
                    <a:pt x="3147" y="2740"/>
                  </a:cubicBezTo>
                  <a:lnTo>
                    <a:pt x="3140" y="2747"/>
                  </a:lnTo>
                  <a:cubicBezTo>
                    <a:pt x="3143" y="2746"/>
                    <a:pt x="3143" y="2744"/>
                    <a:pt x="3144" y="2744"/>
                  </a:cubicBezTo>
                  <a:lnTo>
                    <a:pt x="3144" y="2744"/>
                  </a:lnTo>
                  <a:cubicBezTo>
                    <a:pt x="2659" y="3198"/>
                    <a:pt x="2126" y="3594"/>
                    <a:pt x="1546" y="3918"/>
                  </a:cubicBezTo>
                  <a:cubicBezTo>
                    <a:pt x="1115" y="4150"/>
                    <a:pt x="665" y="4340"/>
                    <a:pt x="201" y="4495"/>
                  </a:cubicBezTo>
                  <a:cubicBezTo>
                    <a:pt x="63" y="4541"/>
                    <a:pt x="0" y="4707"/>
                    <a:pt x="52" y="4837"/>
                  </a:cubicBezTo>
                  <a:cubicBezTo>
                    <a:pt x="78" y="4901"/>
                    <a:pt x="128" y="4956"/>
                    <a:pt x="193" y="4983"/>
                  </a:cubicBezTo>
                  <a:cubicBezTo>
                    <a:pt x="225" y="4998"/>
                    <a:pt x="258" y="5004"/>
                    <a:pt x="291" y="5004"/>
                  </a:cubicBezTo>
                  <a:cubicBezTo>
                    <a:pt x="326" y="5004"/>
                    <a:pt x="360" y="4997"/>
                    <a:pt x="395" y="4986"/>
                  </a:cubicBezTo>
                  <a:cubicBezTo>
                    <a:pt x="983" y="4799"/>
                    <a:pt x="1535" y="4527"/>
                    <a:pt x="2051" y="4195"/>
                  </a:cubicBezTo>
                  <a:cubicBezTo>
                    <a:pt x="2290" y="4040"/>
                    <a:pt x="2518" y="3872"/>
                    <a:pt x="2736" y="3691"/>
                  </a:cubicBezTo>
                  <a:lnTo>
                    <a:pt x="2769" y="3655"/>
                  </a:lnTo>
                  <a:cubicBezTo>
                    <a:pt x="2888" y="3554"/>
                    <a:pt x="3006" y="3448"/>
                    <a:pt x="3118" y="3340"/>
                  </a:cubicBezTo>
                  <a:lnTo>
                    <a:pt x="3150" y="3319"/>
                  </a:lnTo>
                  <a:cubicBezTo>
                    <a:pt x="3236" y="3235"/>
                    <a:pt x="3322" y="3149"/>
                    <a:pt x="3404" y="3063"/>
                  </a:cubicBezTo>
                  <a:cubicBezTo>
                    <a:pt x="3812" y="2642"/>
                    <a:pt x="4167" y="2171"/>
                    <a:pt x="4481" y="1675"/>
                  </a:cubicBezTo>
                  <a:cubicBezTo>
                    <a:pt x="4553" y="1561"/>
                    <a:pt x="4625" y="1444"/>
                    <a:pt x="4694" y="1325"/>
                  </a:cubicBezTo>
                  <a:cubicBezTo>
                    <a:pt x="4770" y="1194"/>
                    <a:pt x="4838" y="1059"/>
                    <a:pt x="4905" y="923"/>
                  </a:cubicBezTo>
                  <a:cubicBezTo>
                    <a:pt x="4975" y="786"/>
                    <a:pt x="5046" y="653"/>
                    <a:pt x="5113" y="516"/>
                  </a:cubicBezTo>
                  <a:cubicBezTo>
                    <a:pt x="5182" y="377"/>
                    <a:pt x="5248" y="238"/>
                    <a:pt x="5314" y="100"/>
                  </a:cubicBezTo>
                  <a:cubicBezTo>
                    <a:pt x="5330" y="65"/>
                    <a:pt x="5313" y="21"/>
                    <a:pt x="5278" y="8"/>
                  </a:cubicBezTo>
                  <a:cubicBezTo>
                    <a:pt x="5268" y="4"/>
                    <a:pt x="5258" y="1"/>
                    <a:pt x="5250" y="1"/>
                  </a:cubicBezTo>
                  <a:cubicBezTo>
                    <a:pt x="5247" y="0"/>
                    <a:pt x="5244" y="0"/>
                    <a:pt x="52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9" name="Google Shape;869;p4"/>
            <p:cNvSpPr/>
            <p:nvPr/>
          </p:nvSpPr>
          <p:spPr>
            <a:xfrm rot="10800000">
              <a:off x="7795833" y="151172"/>
              <a:ext cx="32192" cy="115074"/>
            </a:xfrm>
            <a:custGeom>
              <a:avLst/>
              <a:gdLst/>
              <a:ahLst/>
              <a:cxnLst/>
              <a:rect l="l" t="t" r="r" b="b"/>
              <a:pathLst>
                <a:path w="818" h="2924" extrusionOk="0">
                  <a:moveTo>
                    <a:pt x="180" y="0"/>
                  </a:moveTo>
                  <a:cubicBezTo>
                    <a:pt x="81" y="5"/>
                    <a:pt x="14" y="86"/>
                    <a:pt x="11" y="181"/>
                  </a:cubicBezTo>
                  <a:cubicBezTo>
                    <a:pt x="1" y="626"/>
                    <a:pt x="6" y="1070"/>
                    <a:pt x="61" y="1513"/>
                  </a:cubicBezTo>
                  <a:cubicBezTo>
                    <a:pt x="90" y="1740"/>
                    <a:pt x="133" y="1965"/>
                    <a:pt x="195" y="2188"/>
                  </a:cubicBezTo>
                  <a:cubicBezTo>
                    <a:pt x="255" y="2410"/>
                    <a:pt x="343" y="2626"/>
                    <a:pt x="446" y="2831"/>
                  </a:cubicBezTo>
                  <a:cubicBezTo>
                    <a:pt x="468" y="2877"/>
                    <a:pt x="521" y="2907"/>
                    <a:pt x="567" y="2917"/>
                  </a:cubicBezTo>
                  <a:cubicBezTo>
                    <a:pt x="582" y="2921"/>
                    <a:pt x="598" y="2923"/>
                    <a:pt x="614" y="2923"/>
                  </a:cubicBezTo>
                  <a:cubicBezTo>
                    <a:pt x="651" y="2923"/>
                    <a:pt x="688" y="2913"/>
                    <a:pt x="719" y="2893"/>
                  </a:cubicBezTo>
                  <a:cubicBezTo>
                    <a:pt x="763" y="2866"/>
                    <a:pt x="794" y="2823"/>
                    <a:pt x="805" y="2772"/>
                  </a:cubicBezTo>
                  <a:cubicBezTo>
                    <a:pt x="818" y="2716"/>
                    <a:pt x="805" y="2672"/>
                    <a:pt x="782" y="2620"/>
                  </a:cubicBezTo>
                  <a:cubicBezTo>
                    <a:pt x="759" y="2576"/>
                    <a:pt x="736" y="2530"/>
                    <a:pt x="716" y="2485"/>
                  </a:cubicBezTo>
                  <a:lnTo>
                    <a:pt x="716" y="2485"/>
                  </a:lnTo>
                  <a:cubicBezTo>
                    <a:pt x="723" y="2501"/>
                    <a:pt x="730" y="2515"/>
                    <a:pt x="739" y="2532"/>
                  </a:cubicBezTo>
                  <a:cubicBezTo>
                    <a:pt x="591" y="2202"/>
                    <a:pt x="490" y="1857"/>
                    <a:pt x="429" y="1500"/>
                  </a:cubicBezTo>
                  <a:lnTo>
                    <a:pt x="429" y="1500"/>
                  </a:lnTo>
                  <a:cubicBezTo>
                    <a:pt x="433" y="1516"/>
                    <a:pt x="434" y="1531"/>
                    <a:pt x="439" y="1550"/>
                  </a:cubicBezTo>
                  <a:cubicBezTo>
                    <a:pt x="364" y="1093"/>
                    <a:pt x="353" y="632"/>
                    <a:pt x="360" y="173"/>
                  </a:cubicBezTo>
                  <a:cubicBezTo>
                    <a:pt x="361" y="78"/>
                    <a:pt x="274" y="5"/>
                    <a:pt x="183" y="5"/>
                  </a:cubicBezTo>
                  <a:cubicBezTo>
                    <a:pt x="182" y="0"/>
                    <a:pt x="182" y="0"/>
                    <a:pt x="1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0" name="Google Shape;870;p4"/>
            <p:cNvSpPr/>
            <p:nvPr/>
          </p:nvSpPr>
          <p:spPr>
            <a:xfrm rot="10800000">
              <a:off x="7792881" y="153415"/>
              <a:ext cx="19756" cy="89100"/>
            </a:xfrm>
            <a:custGeom>
              <a:avLst/>
              <a:gdLst/>
              <a:ahLst/>
              <a:cxnLst/>
              <a:rect l="l" t="t" r="r" b="b"/>
              <a:pathLst>
                <a:path w="502" h="2264" extrusionOk="0">
                  <a:moveTo>
                    <a:pt x="98" y="0"/>
                  </a:moveTo>
                  <a:cubicBezTo>
                    <a:pt x="46" y="2"/>
                    <a:pt x="0" y="48"/>
                    <a:pt x="3" y="101"/>
                  </a:cubicBezTo>
                  <a:cubicBezTo>
                    <a:pt x="26" y="809"/>
                    <a:pt x="158" y="1503"/>
                    <a:pt x="308" y="2195"/>
                  </a:cubicBezTo>
                  <a:cubicBezTo>
                    <a:pt x="317" y="2238"/>
                    <a:pt x="362" y="2264"/>
                    <a:pt x="405" y="2264"/>
                  </a:cubicBezTo>
                  <a:cubicBezTo>
                    <a:pt x="414" y="2264"/>
                    <a:pt x="423" y="2262"/>
                    <a:pt x="431" y="2260"/>
                  </a:cubicBezTo>
                  <a:cubicBezTo>
                    <a:pt x="456" y="2251"/>
                    <a:pt x="477" y="2235"/>
                    <a:pt x="489" y="2212"/>
                  </a:cubicBezTo>
                  <a:cubicBezTo>
                    <a:pt x="502" y="2188"/>
                    <a:pt x="502" y="2162"/>
                    <a:pt x="496" y="2138"/>
                  </a:cubicBezTo>
                  <a:cubicBezTo>
                    <a:pt x="430" y="1829"/>
                    <a:pt x="370" y="1522"/>
                    <a:pt x="315" y="1211"/>
                  </a:cubicBezTo>
                  <a:lnTo>
                    <a:pt x="315" y="1214"/>
                  </a:lnTo>
                  <a:cubicBezTo>
                    <a:pt x="315" y="1208"/>
                    <a:pt x="313" y="1206"/>
                    <a:pt x="313" y="1200"/>
                  </a:cubicBezTo>
                  <a:lnTo>
                    <a:pt x="313" y="1200"/>
                  </a:lnTo>
                  <a:cubicBezTo>
                    <a:pt x="313" y="1203"/>
                    <a:pt x="315" y="1207"/>
                    <a:pt x="315" y="1208"/>
                  </a:cubicBezTo>
                  <a:cubicBezTo>
                    <a:pt x="315" y="1203"/>
                    <a:pt x="314" y="1200"/>
                    <a:pt x="313" y="1196"/>
                  </a:cubicBezTo>
                  <a:lnTo>
                    <a:pt x="313" y="1196"/>
                  </a:lnTo>
                  <a:cubicBezTo>
                    <a:pt x="313" y="1197"/>
                    <a:pt x="313" y="1199"/>
                    <a:pt x="313" y="1200"/>
                  </a:cubicBezTo>
                  <a:cubicBezTo>
                    <a:pt x="313" y="1198"/>
                    <a:pt x="313" y="1195"/>
                    <a:pt x="312" y="1192"/>
                  </a:cubicBezTo>
                  <a:lnTo>
                    <a:pt x="312" y="1192"/>
                  </a:lnTo>
                  <a:cubicBezTo>
                    <a:pt x="313" y="1193"/>
                    <a:pt x="313" y="1195"/>
                    <a:pt x="313" y="1196"/>
                  </a:cubicBezTo>
                  <a:lnTo>
                    <a:pt x="313" y="1196"/>
                  </a:lnTo>
                  <a:cubicBezTo>
                    <a:pt x="313" y="1194"/>
                    <a:pt x="313" y="1193"/>
                    <a:pt x="312" y="1191"/>
                  </a:cubicBezTo>
                  <a:lnTo>
                    <a:pt x="312" y="1191"/>
                  </a:lnTo>
                  <a:cubicBezTo>
                    <a:pt x="312" y="1191"/>
                    <a:pt x="312" y="1191"/>
                    <a:pt x="312" y="1192"/>
                  </a:cubicBezTo>
                  <a:lnTo>
                    <a:pt x="312" y="1192"/>
                  </a:lnTo>
                  <a:cubicBezTo>
                    <a:pt x="312" y="1191"/>
                    <a:pt x="312" y="1190"/>
                    <a:pt x="312" y="1190"/>
                  </a:cubicBezTo>
                  <a:lnTo>
                    <a:pt x="312" y="1190"/>
                  </a:lnTo>
                  <a:cubicBezTo>
                    <a:pt x="312" y="1190"/>
                    <a:pt x="312" y="1190"/>
                    <a:pt x="312" y="1191"/>
                  </a:cubicBezTo>
                  <a:lnTo>
                    <a:pt x="312" y="1191"/>
                  </a:lnTo>
                  <a:cubicBezTo>
                    <a:pt x="312" y="1189"/>
                    <a:pt x="312" y="1188"/>
                    <a:pt x="312" y="1187"/>
                  </a:cubicBezTo>
                  <a:lnTo>
                    <a:pt x="312" y="1191"/>
                  </a:lnTo>
                  <a:cubicBezTo>
                    <a:pt x="252" y="828"/>
                    <a:pt x="212" y="464"/>
                    <a:pt x="199" y="95"/>
                  </a:cubicBezTo>
                  <a:cubicBezTo>
                    <a:pt x="197" y="44"/>
                    <a:pt x="151" y="0"/>
                    <a:pt x="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1" name="Google Shape;871;p4"/>
            <p:cNvSpPr/>
            <p:nvPr/>
          </p:nvSpPr>
          <p:spPr>
            <a:xfrm rot="10800000">
              <a:off x="7790677" y="175257"/>
              <a:ext cx="12003" cy="62811"/>
            </a:xfrm>
            <a:custGeom>
              <a:avLst/>
              <a:gdLst/>
              <a:ahLst/>
              <a:cxnLst/>
              <a:rect l="l" t="t" r="r" b="b"/>
              <a:pathLst>
                <a:path w="305" h="1596" extrusionOk="0">
                  <a:moveTo>
                    <a:pt x="184" y="1"/>
                  </a:moveTo>
                  <a:cubicBezTo>
                    <a:pt x="155" y="2"/>
                    <a:pt x="127" y="14"/>
                    <a:pt x="106" y="37"/>
                  </a:cubicBezTo>
                  <a:cubicBezTo>
                    <a:pt x="85" y="60"/>
                    <a:pt x="78" y="87"/>
                    <a:pt x="76" y="117"/>
                  </a:cubicBezTo>
                  <a:cubicBezTo>
                    <a:pt x="49" y="574"/>
                    <a:pt x="23" y="1028"/>
                    <a:pt x="4" y="1485"/>
                  </a:cubicBezTo>
                  <a:cubicBezTo>
                    <a:pt x="0" y="1545"/>
                    <a:pt x="59" y="1595"/>
                    <a:pt x="119" y="1595"/>
                  </a:cubicBezTo>
                  <a:cubicBezTo>
                    <a:pt x="120" y="1595"/>
                    <a:pt x="122" y="1595"/>
                    <a:pt x="124" y="1595"/>
                  </a:cubicBezTo>
                  <a:cubicBezTo>
                    <a:pt x="188" y="1592"/>
                    <a:pt x="231" y="1539"/>
                    <a:pt x="233" y="1476"/>
                  </a:cubicBezTo>
                  <a:cubicBezTo>
                    <a:pt x="249" y="1021"/>
                    <a:pt x="274" y="564"/>
                    <a:pt x="300" y="109"/>
                  </a:cubicBezTo>
                  <a:cubicBezTo>
                    <a:pt x="305" y="48"/>
                    <a:pt x="246" y="1"/>
                    <a:pt x="1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2" name="Google Shape;872;p4"/>
            <p:cNvSpPr/>
            <p:nvPr/>
          </p:nvSpPr>
          <p:spPr>
            <a:xfrm rot="10800000">
              <a:off x="7706379" y="146646"/>
              <a:ext cx="92760" cy="151163"/>
            </a:xfrm>
            <a:custGeom>
              <a:avLst/>
              <a:gdLst/>
              <a:ahLst/>
              <a:cxnLst/>
              <a:rect l="l" t="t" r="r" b="b"/>
              <a:pathLst>
                <a:path w="2357" h="3841" extrusionOk="0">
                  <a:moveTo>
                    <a:pt x="982" y="2440"/>
                  </a:moveTo>
                  <a:cubicBezTo>
                    <a:pt x="982" y="2441"/>
                    <a:pt x="982" y="2441"/>
                    <a:pt x="982" y="2441"/>
                  </a:cubicBezTo>
                  <a:cubicBezTo>
                    <a:pt x="982" y="2441"/>
                    <a:pt x="982" y="2441"/>
                    <a:pt x="982" y="2440"/>
                  </a:cubicBezTo>
                  <a:close/>
                  <a:moveTo>
                    <a:pt x="2220" y="1"/>
                  </a:moveTo>
                  <a:cubicBezTo>
                    <a:pt x="2159" y="2"/>
                    <a:pt x="2101" y="41"/>
                    <a:pt x="2089" y="100"/>
                  </a:cubicBezTo>
                  <a:cubicBezTo>
                    <a:pt x="2040" y="352"/>
                    <a:pt x="1965" y="601"/>
                    <a:pt x="1874" y="843"/>
                  </a:cubicBezTo>
                  <a:lnTo>
                    <a:pt x="1874" y="843"/>
                  </a:lnTo>
                  <a:cubicBezTo>
                    <a:pt x="1875" y="842"/>
                    <a:pt x="1875" y="841"/>
                    <a:pt x="1875" y="840"/>
                  </a:cubicBezTo>
                  <a:lnTo>
                    <a:pt x="1875" y="840"/>
                  </a:lnTo>
                  <a:cubicBezTo>
                    <a:pt x="1874" y="845"/>
                    <a:pt x="1869" y="853"/>
                    <a:pt x="1868" y="858"/>
                  </a:cubicBezTo>
                  <a:cubicBezTo>
                    <a:pt x="1868" y="858"/>
                    <a:pt x="1869" y="857"/>
                    <a:pt x="1869" y="857"/>
                  </a:cubicBezTo>
                  <a:lnTo>
                    <a:pt x="1869" y="857"/>
                  </a:lnTo>
                  <a:cubicBezTo>
                    <a:pt x="1869" y="858"/>
                    <a:pt x="1868" y="859"/>
                    <a:pt x="1868" y="860"/>
                  </a:cubicBezTo>
                  <a:cubicBezTo>
                    <a:pt x="1866" y="864"/>
                    <a:pt x="1864" y="869"/>
                    <a:pt x="1862" y="873"/>
                  </a:cubicBezTo>
                  <a:lnTo>
                    <a:pt x="1862" y="873"/>
                  </a:lnTo>
                  <a:cubicBezTo>
                    <a:pt x="1862" y="874"/>
                    <a:pt x="1862" y="874"/>
                    <a:pt x="1862" y="874"/>
                  </a:cubicBezTo>
                  <a:cubicBezTo>
                    <a:pt x="1862" y="874"/>
                    <a:pt x="1862" y="874"/>
                    <a:pt x="1862" y="874"/>
                  </a:cubicBezTo>
                  <a:lnTo>
                    <a:pt x="1862" y="874"/>
                  </a:lnTo>
                  <a:cubicBezTo>
                    <a:pt x="1642" y="1429"/>
                    <a:pt x="1337" y="1942"/>
                    <a:pt x="991" y="2428"/>
                  </a:cubicBezTo>
                  <a:lnTo>
                    <a:pt x="991" y="2428"/>
                  </a:lnTo>
                  <a:cubicBezTo>
                    <a:pt x="852" y="2617"/>
                    <a:pt x="708" y="2803"/>
                    <a:pt x="559" y="2984"/>
                  </a:cubicBezTo>
                  <a:cubicBezTo>
                    <a:pt x="400" y="3178"/>
                    <a:pt x="229" y="3366"/>
                    <a:pt x="62" y="3553"/>
                  </a:cubicBezTo>
                  <a:cubicBezTo>
                    <a:pt x="1" y="3623"/>
                    <a:pt x="1" y="3731"/>
                    <a:pt x="70" y="3795"/>
                  </a:cubicBezTo>
                  <a:cubicBezTo>
                    <a:pt x="102" y="3825"/>
                    <a:pt x="145" y="3840"/>
                    <a:pt x="187" y="3840"/>
                  </a:cubicBezTo>
                  <a:cubicBezTo>
                    <a:pt x="233" y="3840"/>
                    <a:pt x="278" y="3823"/>
                    <a:pt x="309" y="3788"/>
                  </a:cubicBezTo>
                  <a:cubicBezTo>
                    <a:pt x="545" y="3527"/>
                    <a:pt x="762" y="3254"/>
                    <a:pt x="974" y="2978"/>
                  </a:cubicBezTo>
                  <a:cubicBezTo>
                    <a:pt x="1187" y="2697"/>
                    <a:pt x="1391" y="2404"/>
                    <a:pt x="1575" y="2102"/>
                  </a:cubicBezTo>
                  <a:cubicBezTo>
                    <a:pt x="1760" y="1799"/>
                    <a:pt x="1921" y="1483"/>
                    <a:pt x="2056" y="1154"/>
                  </a:cubicBezTo>
                  <a:cubicBezTo>
                    <a:pt x="2185" y="834"/>
                    <a:pt x="2283" y="503"/>
                    <a:pt x="2343" y="163"/>
                  </a:cubicBezTo>
                  <a:cubicBezTo>
                    <a:pt x="2356" y="93"/>
                    <a:pt x="2320" y="22"/>
                    <a:pt x="2248" y="5"/>
                  </a:cubicBezTo>
                  <a:cubicBezTo>
                    <a:pt x="2240" y="4"/>
                    <a:pt x="2228" y="1"/>
                    <a:pt x="22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3" name="Google Shape;873;p4"/>
            <p:cNvSpPr/>
            <p:nvPr/>
          </p:nvSpPr>
          <p:spPr>
            <a:xfrm rot="10800000">
              <a:off x="7746757" y="156957"/>
              <a:ext cx="66353" cy="89178"/>
            </a:xfrm>
            <a:custGeom>
              <a:avLst/>
              <a:gdLst/>
              <a:ahLst/>
              <a:cxnLst/>
              <a:rect l="l" t="t" r="r" b="b"/>
              <a:pathLst>
                <a:path w="1686" h="2266" extrusionOk="0">
                  <a:moveTo>
                    <a:pt x="1510" y="1"/>
                  </a:moveTo>
                  <a:cubicBezTo>
                    <a:pt x="1502" y="1"/>
                    <a:pt x="1493" y="3"/>
                    <a:pt x="1483" y="6"/>
                  </a:cubicBezTo>
                  <a:cubicBezTo>
                    <a:pt x="1447" y="18"/>
                    <a:pt x="1406" y="47"/>
                    <a:pt x="1391" y="82"/>
                  </a:cubicBezTo>
                  <a:cubicBezTo>
                    <a:pt x="1240" y="475"/>
                    <a:pt x="1038" y="841"/>
                    <a:pt x="792" y="1184"/>
                  </a:cubicBezTo>
                  <a:cubicBezTo>
                    <a:pt x="577" y="1477"/>
                    <a:pt x="333" y="1746"/>
                    <a:pt x="66" y="1994"/>
                  </a:cubicBezTo>
                  <a:cubicBezTo>
                    <a:pt x="1" y="2053"/>
                    <a:pt x="12" y="2165"/>
                    <a:pt x="73" y="2223"/>
                  </a:cubicBezTo>
                  <a:cubicBezTo>
                    <a:pt x="102" y="2250"/>
                    <a:pt x="141" y="2266"/>
                    <a:pt x="182" y="2266"/>
                  </a:cubicBezTo>
                  <a:cubicBezTo>
                    <a:pt x="184" y="2266"/>
                    <a:pt x="186" y="2266"/>
                    <a:pt x="188" y="2266"/>
                  </a:cubicBezTo>
                  <a:cubicBezTo>
                    <a:pt x="232" y="2263"/>
                    <a:pt x="265" y="2244"/>
                    <a:pt x="298" y="2215"/>
                  </a:cubicBezTo>
                  <a:cubicBezTo>
                    <a:pt x="598" y="1940"/>
                    <a:pt x="860" y="1635"/>
                    <a:pt x="1095" y="1305"/>
                  </a:cubicBezTo>
                  <a:cubicBezTo>
                    <a:pt x="1338" y="961"/>
                    <a:pt x="1528" y="587"/>
                    <a:pt x="1678" y="193"/>
                  </a:cubicBezTo>
                  <a:cubicBezTo>
                    <a:pt x="1686" y="166"/>
                    <a:pt x="1684" y="137"/>
                    <a:pt x="1677" y="111"/>
                  </a:cubicBezTo>
                  <a:cubicBezTo>
                    <a:pt x="1664" y="72"/>
                    <a:pt x="1637" y="39"/>
                    <a:pt x="1601" y="21"/>
                  </a:cubicBezTo>
                  <a:cubicBezTo>
                    <a:pt x="1578" y="8"/>
                    <a:pt x="1554" y="3"/>
                    <a:pt x="1526" y="3"/>
                  </a:cubicBezTo>
                  <a:cubicBezTo>
                    <a:pt x="1521" y="2"/>
                    <a:pt x="1516" y="1"/>
                    <a:pt x="15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4" name="Google Shape;874;p4"/>
            <p:cNvSpPr/>
            <p:nvPr/>
          </p:nvSpPr>
          <p:spPr>
            <a:xfrm rot="10800000">
              <a:off x="7684970" y="145780"/>
              <a:ext cx="103976" cy="148565"/>
            </a:xfrm>
            <a:custGeom>
              <a:avLst/>
              <a:gdLst/>
              <a:ahLst/>
              <a:cxnLst/>
              <a:rect l="l" t="t" r="r" b="b"/>
              <a:pathLst>
                <a:path w="2642" h="3775" extrusionOk="0">
                  <a:moveTo>
                    <a:pt x="2209" y="529"/>
                  </a:moveTo>
                  <a:lnTo>
                    <a:pt x="2198" y="556"/>
                  </a:lnTo>
                  <a:cubicBezTo>
                    <a:pt x="2201" y="546"/>
                    <a:pt x="2205" y="536"/>
                    <a:pt x="2209" y="529"/>
                  </a:cubicBezTo>
                  <a:close/>
                  <a:moveTo>
                    <a:pt x="1401" y="1987"/>
                  </a:moveTo>
                  <a:lnTo>
                    <a:pt x="1401" y="1987"/>
                  </a:lnTo>
                  <a:cubicBezTo>
                    <a:pt x="1400" y="1987"/>
                    <a:pt x="1400" y="1987"/>
                    <a:pt x="1400" y="1988"/>
                  </a:cubicBezTo>
                  <a:lnTo>
                    <a:pt x="1400" y="1988"/>
                  </a:lnTo>
                  <a:cubicBezTo>
                    <a:pt x="1400" y="1987"/>
                    <a:pt x="1400" y="1987"/>
                    <a:pt x="1401" y="1987"/>
                  </a:cubicBezTo>
                  <a:close/>
                  <a:moveTo>
                    <a:pt x="2479" y="0"/>
                  </a:moveTo>
                  <a:cubicBezTo>
                    <a:pt x="2419" y="2"/>
                    <a:pt x="2363" y="46"/>
                    <a:pt x="2344" y="111"/>
                  </a:cubicBezTo>
                  <a:cubicBezTo>
                    <a:pt x="2305" y="253"/>
                    <a:pt x="2259" y="391"/>
                    <a:pt x="2208" y="528"/>
                  </a:cubicBezTo>
                  <a:cubicBezTo>
                    <a:pt x="2005" y="1050"/>
                    <a:pt x="1722" y="1537"/>
                    <a:pt x="1396" y="1993"/>
                  </a:cubicBezTo>
                  <a:cubicBezTo>
                    <a:pt x="1396" y="1993"/>
                    <a:pt x="1396" y="1992"/>
                    <a:pt x="1396" y="1992"/>
                  </a:cubicBezTo>
                  <a:lnTo>
                    <a:pt x="1396" y="1992"/>
                  </a:lnTo>
                  <a:cubicBezTo>
                    <a:pt x="1004" y="2533"/>
                    <a:pt x="553" y="3024"/>
                    <a:pt x="71" y="3481"/>
                  </a:cubicBezTo>
                  <a:cubicBezTo>
                    <a:pt x="0" y="3547"/>
                    <a:pt x="13" y="3667"/>
                    <a:pt x="78" y="3729"/>
                  </a:cubicBezTo>
                  <a:cubicBezTo>
                    <a:pt x="111" y="3760"/>
                    <a:pt x="153" y="3774"/>
                    <a:pt x="195" y="3774"/>
                  </a:cubicBezTo>
                  <a:cubicBezTo>
                    <a:pt x="242" y="3774"/>
                    <a:pt x="290" y="3756"/>
                    <a:pt x="325" y="3720"/>
                  </a:cubicBezTo>
                  <a:cubicBezTo>
                    <a:pt x="839" y="3222"/>
                    <a:pt x="1307" y="2681"/>
                    <a:pt x="1711" y="2093"/>
                  </a:cubicBezTo>
                  <a:cubicBezTo>
                    <a:pt x="2114" y="1509"/>
                    <a:pt x="2435" y="864"/>
                    <a:pt x="2620" y="176"/>
                  </a:cubicBezTo>
                  <a:cubicBezTo>
                    <a:pt x="2642" y="101"/>
                    <a:pt x="2588" y="22"/>
                    <a:pt x="2514" y="3"/>
                  </a:cubicBezTo>
                  <a:cubicBezTo>
                    <a:pt x="2502" y="0"/>
                    <a:pt x="2492" y="0"/>
                    <a:pt x="24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5" name="Google Shape;875;p4"/>
            <p:cNvSpPr/>
            <p:nvPr/>
          </p:nvSpPr>
          <p:spPr>
            <a:xfrm rot="10800000">
              <a:off x="7275717" y="-75749"/>
              <a:ext cx="572694" cy="346875"/>
            </a:xfrm>
            <a:custGeom>
              <a:avLst/>
              <a:gdLst/>
              <a:ahLst/>
              <a:cxnLst/>
              <a:rect l="l" t="t" r="r" b="b"/>
              <a:pathLst>
                <a:path w="14552" h="8814" extrusionOk="0">
                  <a:moveTo>
                    <a:pt x="9086" y="1"/>
                  </a:moveTo>
                  <a:cubicBezTo>
                    <a:pt x="8977" y="11"/>
                    <a:pt x="8859" y="17"/>
                    <a:pt x="8743" y="25"/>
                  </a:cubicBezTo>
                  <a:cubicBezTo>
                    <a:pt x="8532" y="44"/>
                    <a:pt x="8316" y="85"/>
                    <a:pt x="8102" y="150"/>
                  </a:cubicBezTo>
                  <a:cubicBezTo>
                    <a:pt x="8018" y="175"/>
                    <a:pt x="7930" y="209"/>
                    <a:pt x="7825" y="258"/>
                  </a:cubicBezTo>
                  <a:cubicBezTo>
                    <a:pt x="7725" y="304"/>
                    <a:pt x="7644" y="361"/>
                    <a:pt x="7565" y="433"/>
                  </a:cubicBezTo>
                  <a:cubicBezTo>
                    <a:pt x="7380" y="607"/>
                    <a:pt x="7265" y="835"/>
                    <a:pt x="7154" y="1056"/>
                  </a:cubicBezTo>
                  <a:cubicBezTo>
                    <a:pt x="7106" y="1151"/>
                    <a:pt x="7060" y="1249"/>
                    <a:pt x="7005" y="1338"/>
                  </a:cubicBezTo>
                  <a:cubicBezTo>
                    <a:pt x="6973" y="1390"/>
                    <a:pt x="6935" y="1438"/>
                    <a:pt x="6896" y="1482"/>
                  </a:cubicBezTo>
                  <a:cubicBezTo>
                    <a:pt x="6880" y="1496"/>
                    <a:pt x="6863" y="1509"/>
                    <a:pt x="6844" y="1522"/>
                  </a:cubicBezTo>
                  <a:cubicBezTo>
                    <a:pt x="6823" y="1532"/>
                    <a:pt x="6798" y="1539"/>
                    <a:pt x="6774" y="1546"/>
                  </a:cubicBezTo>
                  <a:cubicBezTo>
                    <a:pt x="6758" y="1548"/>
                    <a:pt x="6741" y="1550"/>
                    <a:pt x="6724" y="1552"/>
                  </a:cubicBezTo>
                  <a:cubicBezTo>
                    <a:pt x="6711" y="1550"/>
                    <a:pt x="6701" y="1548"/>
                    <a:pt x="6686" y="1545"/>
                  </a:cubicBezTo>
                  <a:cubicBezTo>
                    <a:pt x="6669" y="1539"/>
                    <a:pt x="6655" y="1532"/>
                    <a:pt x="6640" y="1525"/>
                  </a:cubicBezTo>
                  <a:cubicBezTo>
                    <a:pt x="6611" y="1505"/>
                    <a:pt x="6586" y="1482"/>
                    <a:pt x="6560" y="1457"/>
                  </a:cubicBezTo>
                  <a:cubicBezTo>
                    <a:pt x="6478" y="1364"/>
                    <a:pt x="6408" y="1256"/>
                    <a:pt x="6343" y="1153"/>
                  </a:cubicBezTo>
                  <a:cubicBezTo>
                    <a:pt x="6303" y="1092"/>
                    <a:pt x="6264" y="1029"/>
                    <a:pt x="6222" y="972"/>
                  </a:cubicBezTo>
                  <a:cubicBezTo>
                    <a:pt x="6057" y="743"/>
                    <a:pt x="5879" y="598"/>
                    <a:pt x="5681" y="528"/>
                  </a:cubicBezTo>
                  <a:cubicBezTo>
                    <a:pt x="5585" y="496"/>
                    <a:pt x="5481" y="478"/>
                    <a:pt x="5366" y="478"/>
                  </a:cubicBezTo>
                  <a:cubicBezTo>
                    <a:pt x="5337" y="478"/>
                    <a:pt x="5310" y="480"/>
                    <a:pt x="5281" y="482"/>
                  </a:cubicBezTo>
                  <a:cubicBezTo>
                    <a:pt x="5082" y="495"/>
                    <a:pt x="4888" y="568"/>
                    <a:pt x="4701" y="638"/>
                  </a:cubicBezTo>
                  <a:cubicBezTo>
                    <a:pt x="4543" y="696"/>
                    <a:pt x="4404" y="755"/>
                    <a:pt x="4263" y="814"/>
                  </a:cubicBezTo>
                  <a:cubicBezTo>
                    <a:pt x="4184" y="847"/>
                    <a:pt x="4105" y="880"/>
                    <a:pt x="4026" y="913"/>
                  </a:cubicBezTo>
                  <a:cubicBezTo>
                    <a:pt x="3765" y="1019"/>
                    <a:pt x="3522" y="1098"/>
                    <a:pt x="3286" y="1156"/>
                  </a:cubicBezTo>
                  <a:lnTo>
                    <a:pt x="3288" y="1153"/>
                  </a:lnTo>
                  <a:lnTo>
                    <a:pt x="3288" y="1153"/>
                  </a:lnTo>
                  <a:cubicBezTo>
                    <a:pt x="3236" y="1166"/>
                    <a:pt x="3183" y="1174"/>
                    <a:pt x="3128" y="1186"/>
                  </a:cubicBezTo>
                  <a:cubicBezTo>
                    <a:pt x="2909" y="1230"/>
                    <a:pt x="2680" y="1275"/>
                    <a:pt x="2474" y="1372"/>
                  </a:cubicBezTo>
                  <a:cubicBezTo>
                    <a:pt x="2159" y="1519"/>
                    <a:pt x="1941" y="1789"/>
                    <a:pt x="1786" y="2007"/>
                  </a:cubicBezTo>
                  <a:cubicBezTo>
                    <a:pt x="1419" y="2521"/>
                    <a:pt x="1238" y="3140"/>
                    <a:pt x="1063" y="3737"/>
                  </a:cubicBezTo>
                  <a:lnTo>
                    <a:pt x="1031" y="3843"/>
                  </a:lnTo>
                  <a:cubicBezTo>
                    <a:pt x="858" y="4439"/>
                    <a:pt x="690" y="4963"/>
                    <a:pt x="399" y="5440"/>
                  </a:cubicBezTo>
                  <a:cubicBezTo>
                    <a:pt x="289" y="5618"/>
                    <a:pt x="160" y="5782"/>
                    <a:pt x="17" y="5925"/>
                  </a:cubicBezTo>
                  <a:cubicBezTo>
                    <a:pt x="7" y="5938"/>
                    <a:pt x="0" y="5956"/>
                    <a:pt x="2" y="5974"/>
                  </a:cubicBezTo>
                  <a:cubicBezTo>
                    <a:pt x="3" y="5996"/>
                    <a:pt x="12" y="6014"/>
                    <a:pt x="29" y="6029"/>
                  </a:cubicBezTo>
                  <a:cubicBezTo>
                    <a:pt x="43" y="6040"/>
                    <a:pt x="59" y="6046"/>
                    <a:pt x="73" y="6046"/>
                  </a:cubicBezTo>
                  <a:cubicBezTo>
                    <a:pt x="95" y="6046"/>
                    <a:pt x="117" y="6035"/>
                    <a:pt x="132" y="6019"/>
                  </a:cubicBezTo>
                  <a:cubicBezTo>
                    <a:pt x="343" y="5799"/>
                    <a:pt x="526" y="5541"/>
                    <a:pt x="687" y="5227"/>
                  </a:cubicBezTo>
                  <a:cubicBezTo>
                    <a:pt x="853" y="4907"/>
                    <a:pt x="973" y="4560"/>
                    <a:pt x="1073" y="4258"/>
                  </a:cubicBezTo>
                  <a:lnTo>
                    <a:pt x="1149" y="4022"/>
                  </a:lnTo>
                  <a:lnTo>
                    <a:pt x="1210" y="3831"/>
                  </a:lnTo>
                  <a:lnTo>
                    <a:pt x="1210" y="3831"/>
                  </a:lnTo>
                  <a:cubicBezTo>
                    <a:pt x="1198" y="3936"/>
                    <a:pt x="1198" y="4040"/>
                    <a:pt x="1204" y="4143"/>
                  </a:cubicBezTo>
                  <a:cubicBezTo>
                    <a:pt x="1215" y="4442"/>
                    <a:pt x="1268" y="4765"/>
                    <a:pt x="1368" y="5131"/>
                  </a:cubicBezTo>
                  <a:cubicBezTo>
                    <a:pt x="1451" y="5436"/>
                    <a:pt x="1576" y="5746"/>
                    <a:pt x="1752" y="6078"/>
                  </a:cubicBezTo>
                  <a:cubicBezTo>
                    <a:pt x="1910" y="6374"/>
                    <a:pt x="2094" y="6651"/>
                    <a:pt x="2303" y="6902"/>
                  </a:cubicBezTo>
                  <a:cubicBezTo>
                    <a:pt x="2521" y="7162"/>
                    <a:pt x="2759" y="7393"/>
                    <a:pt x="3012" y="7587"/>
                  </a:cubicBezTo>
                  <a:cubicBezTo>
                    <a:pt x="3147" y="7692"/>
                    <a:pt x="3294" y="7781"/>
                    <a:pt x="3430" y="7866"/>
                  </a:cubicBezTo>
                  <a:cubicBezTo>
                    <a:pt x="3581" y="7959"/>
                    <a:pt x="3736" y="8047"/>
                    <a:pt x="3890" y="8123"/>
                  </a:cubicBezTo>
                  <a:cubicBezTo>
                    <a:pt x="4167" y="8265"/>
                    <a:pt x="4477" y="8390"/>
                    <a:pt x="4809" y="8496"/>
                  </a:cubicBezTo>
                  <a:cubicBezTo>
                    <a:pt x="5131" y="8597"/>
                    <a:pt x="5461" y="8677"/>
                    <a:pt x="5793" y="8732"/>
                  </a:cubicBezTo>
                  <a:cubicBezTo>
                    <a:pt x="6092" y="8778"/>
                    <a:pt x="6420" y="8805"/>
                    <a:pt x="6795" y="8812"/>
                  </a:cubicBezTo>
                  <a:lnTo>
                    <a:pt x="6910" y="8814"/>
                  </a:lnTo>
                  <a:cubicBezTo>
                    <a:pt x="7495" y="8814"/>
                    <a:pt x="8115" y="8729"/>
                    <a:pt x="8752" y="8568"/>
                  </a:cubicBezTo>
                  <a:cubicBezTo>
                    <a:pt x="10037" y="8239"/>
                    <a:pt x="11208" y="7569"/>
                    <a:pt x="12141" y="6625"/>
                  </a:cubicBezTo>
                  <a:lnTo>
                    <a:pt x="12183" y="6585"/>
                  </a:lnTo>
                  <a:lnTo>
                    <a:pt x="12177" y="6585"/>
                  </a:lnTo>
                  <a:cubicBezTo>
                    <a:pt x="12265" y="6496"/>
                    <a:pt x="12352" y="6405"/>
                    <a:pt x="12436" y="6309"/>
                  </a:cubicBezTo>
                  <a:cubicBezTo>
                    <a:pt x="12551" y="6178"/>
                    <a:pt x="12660" y="6042"/>
                    <a:pt x="12766" y="5900"/>
                  </a:cubicBezTo>
                  <a:cubicBezTo>
                    <a:pt x="12835" y="5811"/>
                    <a:pt x="12902" y="5720"/>
                    <a:pt x="12969" y="5630"/>
                  </a:cubicBezTo>
                  <a:cubicBezTo>
                    <a:pt x="12994" y="5594"/>
                    <a:pt x="13019" y="5555"/>
                    <a:pt x="13045" y="5518"/>
                  </a:cubicBezTo>
                  <a:lnTo>
                    <a:pt x="13211" y="5292"/>
                  </a:lnTo>
                  <a:cubicBezTo>
                    <a:pt x="13536" y="4850"/>
                    <a:pt x="13906" y="4318"/>
                    <a:pt x="14174" y="3742"/>
                  </a:cubicBezTo>
                  <a:cubicBezTo>
                    <a:pt x="14207" y="3672"/>
                    <a:pt x="14235" y="3604"/>
                    <a:pt x="14264" y="3534"/>
                  </a:cubicBezTo>
                  <a:cubicBezTo>
                    <a:pt x="14267" y="3528"/>
                    <a:pt x="14273" y="3523"/>
                    <a:pt x="14276" y="3515"/>
                  </a:cubicBezTo>
                  <a:cubicBezTo>
                    <a:pt x="14490" y="2984"/>
                    <a:pt x="14551" y="2520"/>
                    <a:pt x="14467" y="2103"/>
                  </a:cubicBezTo>
                  <a:cubicBezTo>
                    <a:pt x="14411" y="1833"/>
                    <a:pt x="14283" y="1579"/>
                    <a:pt x="14100" y="1365"/>
                  </a:cubicBezTo>
                  <a:cubicBezTo>
                    <a:pt x="14049" y="1303"/>
                    <a:pt x="13991" y="1245"/>
                    <a:pt x="13929" y="1191"/>
                  </a:cubicBezTo>
                  <a:cubicBezTo>
                    <a:pt x="13868" y="1135"/>
                    <a:pt x="13796" y="1091"/>
                    <a:pt x="13725" y="1048"/>
                  </a:cubicBezTo>
                  <a:cubicBezTo>
                    <a:pt x="13580" y="959"/>
                    <a:pt x="13415" y="907"/>
                    <a:pt x="13210" y="877"/>
                  </a:cubicBezTo>
                  <a:cubicBezTo>
                    <a:pt x="13124" y="864"/>
                    <a:pt x="13032" y="858"/>
                    <a:pt x="12928" y="858"/>
                  </a:cubicBezTo>
                  <a:cubicBezTo>
                    <a:pt x="12799" y="858"/>
                    <a:pt x="12671" y="868"/>
                    <a:pt x="12545" y="877"/>
                  </a:cubicBezTo>
                  <a:lnTo>
                    <a:pt x="12420" y="885"/>
                  </a:lnTo>
                  <a:cubicBezTo>
                    <a:pt x="12246" y="900"/>
                    <a:pt x="12062" y="914"/>
                    <a:pt x="11886" y="914"/>
                  </a:cubicBezTo>
                  <a:lnTo>
                    <a:pt x="11838" y="914"/>
                  </a:lnTo>
                  <a:cubicBezTo>
                    <a:pt x="11667" y="907"/>
                    <a:pt x="11519" y="885"/>
                    <a:pt x="11386" y="850"/>
                  </a:cubicBezTo>
                  <a:cubicBezTo>
                    <a:pt x="11267" y="812"/>
                    <a:pt x="11154" y="758"/>
                    <a:pt x="11037" y="686"/>
                  </a:cubicBezTo>
                  <a:cubicBezTo>
                    <a:pt x="10978" y="648"/>
                    <a:pt x="10919" y="607"/>
                    <a:pt x="10860" y="568"/>
                  </a:cubicBezTo>
                  <a:cubicBezTo>
                    <a:pt x="10790" y="521"/>
                    <a:pt x="10718" y="473"/>
                    <a:pt x="10645" y="427"/>
                  </a:cubicBezTo>
                  <a:cubicBezTo>
                    <a:pt x="10433" y="297"/>
                    <a:pt x="10264" y="212"/>
                    <a:pt x="10090" y="153"/>
                  </a:cubicBezTo>
                  <a:cubicBezTo>
                    <a:pt x="9790" y="52"/>
                    <a:pt x="9452" y="1"/>
                    <a:pt x="90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6" name="Google Shape;876;p4"/>
            <p:cNvSpPr/>
            <p:nvPr/>
          </p:nvSpPr>
          <p:spPr>
            <a:xfrm rot="10800000">
              <a:off x="7834712" y="137044"/>
              <a:ext cx="555968" cy="484027"/>
            </a:xfrm>
            <a:custGeom>
              <a:avLst/>
              <a:gdLst/>
              <a:ahLst/>
              <a:cxnLst/>
              <a:rect l="l" t="t" r="r" b="b"/>
              <a:pathLst>
                <a:path w="14127" h="12299" extrusionOk="0">
                  <a:moveTo>
                    <a:pt x="3457" y="1"/>
                  </a:moveTo>
                  <a:cubicBezTo>
                    <a:pt x="3299" y="1"/>
                    <a:pt x="3130" y="18"/>
                    <a:pt x="2931" y="55"/>
                  </a:cubicBezTo>
                  <a:cubicBezTo>
                    <a:pt x="2800" y="81"/>
                    <a:pt x="2665" y="120"/>
                    <a:pt x="2507" y="180"/>
                  </a:cubicBezTo>
                  <a:cubicBezTo>
                    <a:pt x="2427" y="210"/>
                    <a:pt x="2346" y="246"/>
                    <a:pt x="2267" y="282"/>
                  </a:cubicBezTo>
                  <a:cubicBezTo>
                    <a:pt x="2193" y="314"/>
                    <a:pt x="2119" y="350"/>
                    <a:pt x="2052" y="396"/>
                  </a:cubicBezTo>
                  <a:cubicBezTo>
                    <a:pt x="1930" y="475"/>
                    <a:pt x="1838" y="587"/>
                    <a:pt x="1747" y="694"/>
                  </a:cubicBezTo>
                  <a:cubicBezTo>
                    <a:pt x="1680" y="778"/>
                    <a:pt x="1609" y="864"/>
                    <a:pt x="1528" y="934"/>
                  </a:cubicBezTo>
                  <a:cubicBezTo>
                    <a:pt x="1499" y="956"/>
                    <a:pt x="1470" y="972"/>
                    <a:pt x="1437" y="987"/>
                  </a:cubicBezTo>
                  <a:cubicBezTo>
                    <a:pt x="1428" y="992"/>
                    <a:pt x="1417" y="995"/>
                    <a:pt x="1407" y="996"/>
                  </a:cubicBezTo>
                  <a:lnTo>
                    <a:pt x="1372" y="999"/>
                  </a:lnTo>
                  <a:cubicBezTo>
                    <a:pt x="1355" y="999"/>
                    <a:pt x="1337" y="996"/>
                    <a:pt x="1316" y="996"/>
                  </a:cubicBezTo>
                  <a:cubicBezTo>
                    <a:pt x="1255" y="986"/>
                    <a:pt x="1191" y="970"/>
                    <a:pt x="1130" y="956"/>
                  </a:cubicBezTo>
                  <a:cubicBezTo>
                    <a:pt x="1061" y="937"/>
                    <a:pt x="989" y="924"/>
                    <a:pt x="914" y="917"/>
                  </a:cubicBezTo>
                  <a:cubicBezTo>
                    <a:pt x="897" y="916"/>
                    <a:pt x="878" y="914"/>
                    <a:pt x="863" y="914"/>
                  </a:cubicBezTo>
                  <a:cubicBezTo>
                    <a:pt x="817" y="914"/>
                    <a:pt x="763" y="921"/>
                    <a:pt x="709" y="936"/>
                  </a:cubicBezTo>
                  <a:cubicBezTo>
                    <a:pt x="641" y="951"/>
                    <a:pt x="575" y="993"/>
                    <a:pt x="501" y="1061"/>
                  </a:cubicBezTo>
                  <a:cubicBezTo>
                    <a:pt x="360" y="1187"/>
                    <a:pt x="244" y="1351"/>
                    <a:pt x="166" y="1533"/>
                  </a:cubicBezTo>
                  <a:cubicBezTo>
                    <a:pt x="22" y="1871"/>
                    <a:pt x="1" y="2267"/>
                    <a:pt x="100" y="2744"/>
                  </a:cubicBezTo>
                  <a:cubicBezTo>
                    <a:pt x="157" y="3024"/>
                    <a:pt x="256" y="3320"/>
                    <a:pt x="403" y="3650"/>
                  </a:cubicBezTo>
                  <a:cubicBezTo>
                    <a:pt x="333" y="3673"/>
                    <a:pt x="295" y="3746"/>
                    <a:pt x="310" y="3833"/>
                  </a:cubicBezTo>
                  <a:cubicBezTo>
                    <a:pt x="350" y="4047"/>
                    <a:pt x="394" y="4245"/>
                    <a:pt x="447" y="4439"/>
                  </a:cubicBezTo>
                  <a:cubicBezTo>
                    <a:pt x="502" y="4633"/>
                    <a:pt x="558" y="4824"/>
                    <a:pt x="620" y="5016"/>
                  </a:cubicBezTo>
                  <a:cubicBezTo>
                    <a:pt x="720" y="5326"/>
                    <a:pt x="845" y="5650"/>
                    <a:pt x="1015" y="6033"/>
                  </a:cubicBezTo>
                  <a:cubicBezTo>
                    <a:pt x="1302" y="6679"/>
                    <a:pt x="1680" y="7330"/>
                    <a:pt x="2139" y="7972"/>
                  </a:cubicBezTo>
                  <a:cubicBezTo>
                    <a:pt x="3030" y="9219"/>
                    <a:pt x="4156" y="10303"/>
                    <a:pt x="5396" y="11107"/>
                  </a:cubicBezTo>
                  <a:cubicBezTo>
                    <a:pt x="5701" y="11307"/>
                    <a:pt x="6019" y="11488"/>
                    <a:pt x="6339" y="11646"/>
                  </a:cubicBezTo>
                  <a:cubicBezTo>
                    <a:pt x="6595" y="11778"/>
                    <a:pt x="6832" y="11879"/>
                    <a:pt x="7062" y="11959"/>
                  </a:cubicBezTo>
                  <a:cubicBezTo>
                    <a:pt x="7475" y="12101"/>
                    <a:pt x="7931" y="12196"/>
                    <a:pt x="8496" y="12257"/>
                  </a:cubicBezTo>
                  <a:cubicBezTo>
                    <a:pt x="8754" y="12284"/>
                    <a:pt x="9016" y="12298"/>
                    <a:pt x="9281" y="12298"/>
                  </a:cubicBezTo>
                  <a:cubicBezTo>
                    <a:pt x="9544" y="12298"/>
                    <a:pt x="9809" y="12285"/>
                    <a:pt x="10075" y="12259"/>
                  </a:cubicBezTo>
                  <a:cubicBezTo>
                    <a:pt x="10651" y="12202"/>
                    <a:pt x="11184" y="12087"/>
                    <a:pt x="11661" y="11916"/>
                  </a:cubicBezTo>
                  <a:cubicBezTo>
                    <a:pt x="11921" y="11824"/>
                    <a:pt x="12165" y="11715"/>
                    <a:pt x="12390" y="11592"/>
                  </a:cubicBezTo>
                  <a:cubicBezTo>
                    <a:pt x="12606" y="11474"/>
                    <a:pt x="12814" y="11330"/>
                    <a:pt x="13028" y="11155"/>
                  </a:cubicBezTo>
                  <a:cubicBezTo>
                    <a:pt x="13209" y="11004"/>
                    <a:pt x="13378" y="10825"/>
                    <a:pt x="13545" y="10605"/>
                  </a:cubicBezTo>
                  <a:cubicBezTo>
                    <a:pt x="13684" y="10422"/>
                    <a:pt x="13802" y="10210"/>
                    <a:pt x="13913" y="9940"/>
                  </a:cubicBezTo>
                  <a:cubicBezTo>
                    <a:pt x="14005" y="9717"/>
                    <a:pt x="14066" y="9460"/>
                    <a:pt x="14099" y="9153"/>
                  </a:cubicBezTo>
                  <a:cubicBezTo>
                    <a:pt x="14127" y="8920"/>
                    <a:pt x="14110" y="8686"/>
                    <a:pt x="14048" y="8478"/>
                  </a:cubicBezTo>
                  <a:cubicBezTo>
                    <a:pt x="13995" y="8289"/>
                    <a:pt x="13896" y="8113"/>
                    <a:pt x="13752" y="7951"/>
                  </a:cubicBezTo>
                  <a:cubicBezTo>
                    <a:pt x="13640" y="7823"/>
                    <a:pt x="13488" y="7706"/>
                    <a:pt x="13299" y="7606"/>
                  </a:cubicBezTo>
                  <a:cubicBezTo>
                    <a:pt x="13108" y="7501"/>
                    <a:pt x="12889" y="7416"/>
                    <a:pt x="12603" y="7337"/>
                  </a:cubicBezTo>
                  <a:cubicBezTo>
                    <a:pt x="12353" y="7268"/>
                    <a:pt x="12102" y="7218"/>
                    <a:pt x="11847" y="7169"/>
                  </a:cubicBezTo>
                  <a:lnTo>
                    <a:pt x="11676" y="7136"/>
                  </a:lnTo>
                  <a:cubicBezTo>
                    <a:pt x="11478" y="7099"/>
                    <a:pt x="11283" y="7061"/>
                    <a:pt x="11088" y="7017"/>
                  </a:cubicBezTo>
                  <a:cubicBezTo>
                    <a:pt x="10911" y="6977"/>
                    <a:pt x="10681" y="6919"/>
                    <a:pt x="10464" y="6832"/>
                  </a:cubicBezTo>
                  <a:cubicBezTo>
                    <a:pt x="10339" y="6777"/>
                    <a:pt x="10233" y="6718"/>
                    <a:pt x="10141" y="6652"/>
                  </a:cubicBezTo>
                  <a:cubicBezTo>
                    <a:pt x="10016" y="6552"/>
                    <a:pt x="9901" y="6431"/>
                    <a:pt x="9788" y="6287"/>
                  </a:cubicBezTo>
                  <a:cubicBezTo>
                    <a:pt x="9613" y="6052"/>
                    <a:pt x="9460" y="5775"/>
                    <a:pt x="9307" y="5413"/>
                  </a:cubicBezTo>
                  <a:cubicBezTo>
                    <a:pt x="9222" y="5210"/>
                    <a:pt x="9144" y="5002"/>
                    <a:pt x="9068" y="4795"/>
                  </a:cubicBezTo>
                  <a:cubicBezTo>
                    <a:pt x="8917" y="4391"/>
                    <a:pt x="8761" y="3975"/>
                    <a:pt x="8553" y="3591"/>
                  </a:cubicBezTo>
                  <a:cubicBezTo>
                    <a:pt x="8475" y="3445"/>
                    <a:pt x="8383" y="3311"/>
                    <a:pt x="8295" y="3185"/>
                  </a:cubicBezTo>
                  <a:cubicBezTo>
                    <a:pt x="8192" y="3036"/>
                    <a:pt x="8073" y="2876"/>
                    <a:pt x="7929" y="2697"/>
                  </a:cubicBezTo>
                  <a:cubicBezTo>
                    <a:pt x="7701" y="2409"/>
                    <a:pt x="7438" y="2123"/>
                    <a:pt x="7145" y="1846"/>
                  </a:cubicBezTo>
                  <a:cubicBezTo>
                    <a:pt x="6557" y="1289"/>
                    <a:pt x="5918" y="838"/>
                    <a:pt x="5245" y="505"/>
                  </a:cubicBezTo>
                  <a:cubicBezTo>
                    <a:pt x="4840" y="304"/>
                    <a:pt x="4466" y="166"/>
                    <a:pt x="4100" y="82"/>
                  </a:cubicBezTo>
                  <a:cubicBezTo>
                    <a:pt x="3916" y="41"/>
                    <a:pt x="3727" y="18"/>
                    <a:pt x="3536" y="11"/>
                  </a:cubicBezTo>
                  <a:cubicBezTo>
                    <a:pt x="3507" y="1"/>
                    <a:pt x="3482" y="1"/>
                    <a:pt x="34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7" name="Google Shape;877;p4"/>
            <p:cNvSpPr/>
            <p:nvPr/>
          </p:nvSpPr>
          <p:spPr>
            <a:xfrm rot="10800000">
              <a:off x="7920113" y="335079"/>
              <a:ext cx="461044" cy="286032"/>
            </a:xfrm>
            <a:custGeom>
              <a:avLst/>
              <a:gdLst/>
              <a:ahLst/>
              <a:cxnLst/>
              <a:rect l="l" t="t" r="r" b="b"/>
              <a:pathLst>
                <a:path w="11715" h="7268" extrusionOk="0">
                  <a:moveTo>
                    <a:pt x="593" y="1793"/>
                  </a:moveTo>
                  <a:lnTo>
                    <a:pt x="593" y="1793"/>
                  </a:lnTo>
                  <a:cubicBezTo>
                    <a:pt x="595" y="1793"/>
                    <a:pt x="596" y="1794"/>
                    <a:pt x="596" y="1794"/>
                  </a:cubicBezTo>
                  <a:lnTo>
                    <a:pt x="596" y="1794"/>
                  </a:lnTo>
                  <a:cubicBezTo>
                    <a:pt x="596" y="1794"/>
                    <a:pt x="596" y="1794"/>
                    <a:pt x="596" y="1794"/>
                  </a:cubicBezTo>
                  <a:lnTo>
                    <a:pt x="593" y="1793"/>
                  </a:lnTo>
                  <a:close/>
                  <a:moveTo>
                    <a:pt x="597" y="1796"/>
                  </a:moveTo>
                  <a:lnTo>
                    <a:pt x="597" y="1796"/>
                  </a:lnTo>
                  <a:cubicBezTo>
                    <a:pt x="598" y="1796"/>
                    <a:pt x="598" y="1796"/>
                    <a:pt x="598" y="1797"/>
                  </a:cubicBezTo>
                  <a:lnTo>
                    <a:pt x="598" y="1797"/>
                  </a:lnTo>
                  <a:cubicBezTo>
                    <a:pt x="598" y="1797"/>
                    <a:pt x="598" y="1796"/>
                    <a:pt x="597" y="1796"/>
                  </a:cubicBezTo>
                  <a:close/>
                  <a:moveTo>
                    <a:pt x="8428" y="6374"/>
                  </a:moveTo>
                  <a:lnTo>
                    <a:pt x="8428" y="6374"/>
                  </a:lnTo>
                  <a:cubicBezTo>
                    <a:pt x="8428" y="6374"/>
                    <a:pt x="8429" y="6374"/>
                    <a:pt x="8429" y="6375"/>
                  </a:cubicBezTo>
                  <a:lnTo>
                    <a:pt x="8429" y="6375"/>
                  </a:lnTo>
                  <a:cubicBezTo>
                    <a:pt x="8429" y="6375"/>
                    <a:pt x="8428" y="6375"/>
                    <a:pt x="8428" y="6374"/>
                  </a:cubicBezTo>
                  <a:lnTo>
                    <a:pt x="8428" y="6374"/>
                  </a:lnTo>
                  <a:close/>
                  <a:moveTo>
                    <a:pt x="8431" y="6377"/>
                  </a:moveTo>
                  <a:cubicBezTo>
                    <a:pt x="8432" y="6377"/>
                    <a:pt x="8432" y="6377"/>
                    <a:pt x="8433" y="6377"/>
                  </a:cubicBezTo>
                  <a:cubicBezTo>
                    <a:pt x="8432" y="6377"/>
                    <a:pt x="8432" y="6377"/>
                    <a:pt x="8431" y="6377"/>
                  </a:cubicBezTo>
                  <a:close/>
                  <a:moveTo>
                    <a:pt x="8441" y="6385"/>
                  </a:moveTo>
                  <a:cubicBezTo>
                    <a:pt x="8441" y="6385"/>
                    <a:pt x="8442" y="6387"/>
                    <a:pt x="8445" y="6387"/>
                  </a:cubicBezTo>
                  <a:lnTo>
                    <a:pt x="8445" y="6387"/>
                  </a:lnTo>
                  <a:cubicBezTo>
                    <a:pt x="8444" y="6386"/>
                    <a:pt x="8442" y="6385"/>
                    <a:pt x="8441" y="6385"/>
                  </a:cubicBezTo>
                  <a:close/>
                  <a:moveTo>
                    <a:pt x="3147" y="0"/>
                  </a:moveTo>
                  <a:cubicBezTo>
                    <a:pt x="3009" y="0"/>
                    <a:pt x="2861" y="18"/>
                    <a:pt x="2687" y="52"/>
                  </a:cubicBezTo>
                  <a:cubicBezTo>
                    <a:pt x="2557" y="75"/>
                    <a:pt x="2422" y="117"/>
                    <a:pt x="2264" y="175"/>
                  </a:cubicBezTo>
                  <a:cubicBezTo>
                    <a:pt x="2192" y="200"/>
                    <a:pt x="2123" y="233"/>
                    <a:pt x="2051" y="264"/>
                  </a:cubicBezTo>
                  <a:cubicBezTo>
                    <a:pt x="1948" y="312"/>
                    <a:pt x="1876" y="348"/>
                    <a:pt x="1807" y="391"/>
                  </a:cubicBezTo>
                  <a:cubicBezTo>
                    <a:pt x="1688" y="470"/>
                    <a:pt x="1596" y="579"/>
                    <a:pt x="1505" y="687"/>
                  </a:cubicBezTo>
                  <a:cubicBezTo>
                    <a:pt x="1431" y="779"/>
                    <a:pt x="1362" y="863"/>
                    <a:pt x="1283" y="929"/>
                  </a:cubicBezTo>
                  <a:cubicBezTo>
                    <a:pt x="1254" y="947"/>
                    <a:pt x="1225" y="965"/>
                    <a:pt x="1195" y="981"/>
                  </a:cubicBezTo>
                  <a:cubicBezTo>
                    <a:pt x="1188" y="985"/>
                    <a:pt x="1178" y="988"/>
                    <a:pt x="1165" y="988"/>
                  </a:cubicBezTo>
                  <a:lnTo>
                    <a:pt x="1135" y="990"/>
                  </a:lnTo>
                  <a:cubicBezTo>
                    <a:pt x="1116" y="990"/>
                    <a:pt x="1096" y="988"/>
                    <a:pt x="1079" y="988"/>
                  </a:cubicBezTo>
                  <a:cubicBezTo>
                    <a:pt x="1028" y="980"/>
                    <a:pt x="974" y="967"/>
                    <a:pt x="924" y="957"/>
                  </a:cubicBezTo>
                  <a:lnTo>
                    <a:pt x="892" y="950"/>
                  </a:lnTo>
                  <a:cubicBezTo>
                    <a:pt x="822" y="931"/>
                    <a:pt x="748" y="918"/>
                    <a:pt x="677" y="909"/>
                  </a:cubicBezTo>
                  <a:cubicBezTo>
                    <a:pt x="658" y="908"/>
                    <a:pt x="641" y="906"/>
                    <a:pt x="625" y="906"/>
                  </a:cubicBezTo>
                  <a:cubicBezTo>
                    <a:pt x="577" y="906"/>
                    <a:pt x="526" y="914"/>
                    <a:pt x="467" y="929"/>
                  </a:cubicBezTo>
                  <a:cubicBezTo>
                    <a:pt x="397" y="945"/>
                    <a:pt x="332" y="987"/>
                    <a:pt x="256" y="1054"/>
                  </a:cubicBezTo>
                  <a:cubicBezTo>
                    <a:pt x="158" y="1145"/>
                    <a:pt x="69" y="1253"/>
                    <a:pt x="0" y="1370"/>
                  </a:cubicBezTo>
                  <a:cubicBezTo>
                    <a:pt x="9" y="1369"/>
                    <a:pt x="17" y="1369"/>
                    <a:pt x="29" y="1369"/>
                  </a:cubicBezTo>
                  <a:cubicBezTo>
                    <a:pt x="69" y="1369"/>
                    <a:pt x="108" y="1376"/>
                    <a:pt x="145" y="1392"/>
                  </a:cubicBezTo>
                  <a:cubicBezTo>
                    <a:pt x="239" y="1431"/>
                    <a:pt x="313" y="1505"/>
                    <a:pt x="381" y="1577"/>
                  </a:cubicBezTo>
                  <a:cubicBezTo>
                    <a:pt x="447" y="1652"/>
                    <a:pt x="513" y="1727"/>
                    <a:pt x="590" y="1792"/>
                  </a:cubicBezTo>
                  <a:lnTo>
                    <a:pt x="590" y="1792"/>
                  </a:lnTo>
                  <a:cubicBezTo>
                    <a:pt x="590" y="1791"/>
                    <a:pt x="589" y="1791"/>
                    <a:pt x="589" y="1791"/>
                  </a:cubicBezTo>
                  <a:lnTo>
                    <a:pt x="589" y="1791"/>
                  </a:lnTo>
                  <a:lnTo>
                    <a:pt x="596" y="1798"/>
                  </a:lnTo>
                  <a:cubicBezTo>
                    <a:pt x="598" y="1798"/>
                    <a:pt x="598" y="1800"/>
                    <a:pt x="599" y="1800"/>
                  </a:cubicBezTo>
                  <a:lnTo>
                    <a:pt x="598" y="1798"/>
                  </a:lnTo>
                  <a:lnTo>
                    <a:pt x="598" y="1798"/>
                  </a:lnTo>
                  <a:cubicBezTo>
                    <a:pt x="625" y="1816"/>
                    <a:pt x="649" y="1834"/>
                    <a:pt x="678" y="1847"/>
                  </a:cubicBezTo>
                  <a:cubicBezTo>
                    <a:pt x="733" y="1864"/>
                    <a:pt x="787" y="1877"/>
                    <a:pt x="845" y="1885"/>
                  </a:cubicBezTo>
                  <a:cubicBezTo>
                    <a:pt x="837" y="1883"/>
                    <a:pt x="833" y="1883"/>
                    <a:pt x="827" y="1880"/>
                  </a:cubicBezTo>
                  <a:lnTo>
                    <a:pt x="827" y="1880"/>
                  </a:lnTo>
                  <a:cubicBezTo>
                    <a:pt x="857" y="1883"/>
                    <a:pt x="886" y="1885"/>
                    <a:pt x="915" y="1885"/>
                  </a:cubicBezTo>
                  <a:cubicBezTo>
                    <a:pt x="940" y="1885"/>
                    <a:pt x="965" y="1884"/>
                    <a:pt x="991" y="1882"/>
                  </a:cubicBezTo>
                  <a:cubicBezTo>
                    <a:pt x="993" y="1882"/>
                    <a:pt x="994" y="1882"/>
                    <a:pt x="995" y="1880"/>
                  </a:cubicBezTo>
                  <a:lnTo>
                    <a:pt x="1000" y="1880"/>
                  </a:lnTo>
                  <a:cubicBezTo>
                    <a:pt x="1063" y="1867"/>
                    <a:pt x="1120" y="1852"/>
                    <a:pt x="1179" y="1829"/>
                  </a:cubicBezTo>
                  <a:cubicBezTo>
                    <a:pt x="1321" y="1764"/>
                    <a:pt x="1448" y="1673"/>
                    <a:pt x="1570" y="1579"/>
                  </a:cubicBezTo>
                  <a:lnTo>
                    <a:pt x="1570" y="1579"/>
                  </a:lnTo>
                  <a:cubicBezTo>
                    <a:pt x="1567" y="1583"/>
                    <a:pt x="1560" y="1586"/>
                    <a:pt x="1556" y="1592"/>
                  </a:cubicBezTo>
                  <a:cubicBezTo>
                    <a:pt x="1678" y="1497"/>
                    <a:pt x="1798" y="1398"/>
                    <a:pt x="1925" y="1310"/>
                  </a:cubicBezTo>
                  <a:cubicBezTo>
                    <a:pt x="2055" y="1218"/>
                    <a:pt x="2192" y="1135"/>
                    <a:pt x="2341" y="1073"/>
                  </a:cubicBezTo>
                  <a:cubicBezTo>
                    <a:pt x="2482" y="1011"/>
                    <a:pt x="2629" y="960"/>
                    <a:pt x="2781" y="929"/>
                  </a:cubicBezTo>
                  <a:cubicBezTo>
                    <a:pt x="2904" y="905"/>
                    <a:pt x="3032" y="889"/>
                    <a:pt x="3160" y="889"/>
                  </a:cubicBezTo>
                  <a:lnTo>
                    <a:pt x="3204" y="889"/>
                  </a:lnTo>
                  <a:cubicBezTo>
                    <a:pt x="3479" y="898"/>
                    <a:pt x="3750" y="963"/>
                    <a:pt x="4002" y="1080"/>
                  </a:cubicBezTo>
                  <a:cubicBezTo>
                    <a:pt x="4270" y="1207"/>
                    <a:pt x="4519" y="1379"/>
                    <a:pt x="4740" y="1580"/>
                  </a:cubicBezTo>
                  <a:cubicBezTo>
                    <a:pt x="4991" y="1810"/>
                    <a:pt x="5218" y="2067"/>
                    <a:pt x="5416" y="2347"/>
                  </a:cubicBezTo>
                  <a:cubicBezTo>
                    <a:pt x="5613" y="2624"/>
                    <a:pt x="5788" y="2916"/>
                    <a:pt x="5951" y="3216"/>
                  </a:cubicBezTo>
                  <a:cubicBezTo>
                    <a:pt x="6119" y="3516"/>
                    <a:pt x="6274" y="3819"/>
                    <a:pt x="6445" y="4119"/>
                  </a:cubicBezTo>
                  <a:cubicBezTo>
                    <a:pt x="6616" y="4417"/>
                    <a:pt x="6795" y="4708"/>
                    <a:pt x="7005" y="4981"/>
                  </a:cubicBezTo>
                  <a:lnTo>
                    <a:pt x="6989" y="4960"/>
                  </a:lnTo>
                  <a:lnTo>
                    <a:pt x="6989" y="4960"/>
                  </a:lnTo>
                  <a:cubicBezTo>
                    <a:pt x="7192" y="5221"/>
                    <a:pt x="7420" y="5468"/>
                    <a:pt x="7657" y="5699"/>
                  </a:cubicBezTo>
                  <a:cubicBezTo>
                    <a:pt x="7900" y="5938"/>
                    <a:pt x="8154" y="6160"/>
                    <a:pt x="8424" y="6367"/>
                  </a:cubicBezTo>
                  <a:lnTo>
                    <a:pt x="8424" y="6369"/>
                  </a:lnTo>
                  <a:cubicBezTo>
                    <a:pt x="8424" y="6369"/>
                    <a:pt x="8425" y="6369"/>
                    <a:pt x="8425" y="6370"/>
                  </a:cubicBezTo>
                  <a:lnTo>
                    <a:pt x="8428" y="6374"/>
                  </a:lnTo>
                  <a:lnTo>
                    <a:pt x="8428" y="6374"/>
                  </a:lnTo>
                  <a:cubicBezTo>
                    <a:pt x="8427" y="6373"/>
                    <a:pt x="8425" y="6372"/>
                    <a:pt x="8424" y="6370"/>
                  </a:cubicBezTo>
                  <a:lnTo>
                    <a:pt x="8424" y="6370"/>
                  </a:lnTo>
                  <a:lnTo>
                    <a:pt x="8427" y="6374"/>
                  </a:lnTo>
                  <a:cubicBezTo>
                    <a:pt x="8428" y="6376"/>
                    <a:pt x="8430" y="6376"/>
                    <a:pt x="8431" y="6377"/>
                  </a:cubicBezTo>
                  <a:lnTo>
                    <a:pt x="8431" y="6377"/>
                  </a:lnTo>
                  <a:cubicBezTo>
                    <a:pt x="8430" y="6376"/>
                    <a:pt x="8430" y="6375"/>
                    <a:pt x="8429" y="6375"/>
                  </a:cubicBezTo>
                  <a:lnTo>
                    <a:pt x="8429" y="6375"/>
                  </a:lnTo>
                  <a:cubicBezTo>
                    <a:pt x="8433" y="6376"/>
                    <a:pt x="8436" y="6380"/>
                    <a:pt x="8438" y="6382"/>
                  </a:cubicBezTo>
                  <a:cubicBezTo>
                    <a:pt x="8440" y="6383"/>
                    <a:pt x="8443" y="6385"/>
                    <a:pt x="8446" y="6387"/>
                  </a:cubicBezTo>
                  <a:cubicBezTo>
                    <a:pt x="8445" y="6387"/>
                    <a:pt x="8445" y="6387"/>
                    <a:pt x="8445" y="6387"/>
                  </a:cubicBezTo>
                  <a:lnTo>
                    <a:pt x="8445" y="6387"/>
                  </a:lnTo>
                  <a:cubicBezTo>
                    <a:pt x="8819" y="6665"/>
                    <a:pt x="9218" y="6912"/>
                    <a:pt x="9649" y="7091"/>
                  </a:cubicBezTo>
                  <a:cubicBezTo>
                    <a:pt x="9745" y="7129"/>
                    <a:pt x="9842" y="7164"/>
                    <a:pt x="9941" y="7189"/>
                  </a:cubicBezTo>
                  <a:cubicBezTo>
                    <a:pt x="10040" y="7213"/>
                    <a:pt x="10136" y="7235"/>
                    <a:pt x="10237" y="7246"/>
                  </a:cubicBezTo>
                  <a:lnTo>
                    <a:pt x="10235" y="7246"/>
                  </a:lnTo>
                  <a:cubicBezTo>
                    <a:pt x="10357" y="7261"/>
                    <a:pt x="10481" y="7268"/>
                    <a:pt x="10605" y="7268"/>
                  </a:cubicBezTo>
                  <a:cubicBezTo>
                    <a:pt x="10652" y="7268"/>
                    <a:pt x="10698" y="7267"/>
                    <a:pt x="10745" y="7265"/>
                  </a:cubicBezTo>
                  <a:cubicBezTo>
                    <a:pt x="10926" y="7258"/>
                    <a:pt x="11104" y="7242"/>
                    <a:pt x="11284" y="7223"/>
                  </a:cubicBezTo>
                  <a:cubicBezTo>
                    <a:pt x="11427" y="7209"/>
                    <a:pt x="11571" y="7195"/>
                    <a:pt x="11715" y="7182"/>
                  </a:cubicBezTo>
                  <a:cubicBezTo>
                    <a:pt x="11679" y="7174"/>
                    <a:pt x="11641" y="7167"/>
                    <a:pt x="11601" y="7160"/>
                  </a:cubicBezTo>
                  <a:lnTo>
                    <a:pt x="11430" y="7129"/>
                  </a:lnTo>
                  <a:cubicBezTo>
                    <a:pt x="11235" y="7091"/>
                    <a:pt x="11038" y="7052"/>
                    <a:pt x="10841" y="7011"/>
                  </a:cubicBezTo>
                  <a:cubicBezTo>
                    <a:pt x="10667" y="6969"/>
                    <a:pt x="10436" y="6912"/>
                    <a:pt x="10219" y="6825"/>
                  </a:cubicBezTo>
                  <a:cubicBezTo>
                    <a:pt x="10093" y="6771"/>
                    <a:pt x="9987" y="6713"/>
                    <a:pt x="9896" y="6646"/>
                  </a:cubicBezTo>
                  <a:cubicBezTo>
                    <a:pt x="9770" y="6544"/>
                    <a:pt x="9653" y="6425"/>
                    <a:pt x="9546" y="6283"/>
                  </a:cubicBezTo>
                  <a:cubicBezTo>
                    <a:pt x="9372" y="6050"/>
                    <a:pt x="9217" y="5773"/>
                    <a:pt x="9065" y="5411"/>
                  </a:cubicBezTo>
                  <a:cubicBezTo>
                    <a:pt x="8988" y="5230"/>
                    <a:pt x="8921" y="5047"/>
                    <a:pt x="8852" y="4863"/>
                  </a:cubicBezTo>
                  <a:lnTo>
                    <a:pt x="8826" y="4793"/>
                  </a:lnTo>
                  <a:cubicBezTo>
                    <a:pt x="8672" y="4385"/>
                    <a:pt x="8519" y="3967"/>
                    <a:pt x="8311" y="3587"/>
                  </a:cubicBezTo>
                  <a:cubicBezTo>
                    <a:pt x="8230" y="3436"/>
                    <a:pt x="8134" y="3298"/>
                    <a:pt x="8053" y="3180"/>
                  </a:cubicBezTo>
                  <a:cubicBezTo>
                    <a:pt x="7950" y="3029"/>
                    <a:pt x="7829" y="2870"/>
                    <a:pt x="7689" y="2692"/>
                  </a:cubicBezTo>
                  <a:cubicBezTo>
                    <a:pt x="7465" y="2412"/>
                    <a:pt x="7200" y="2124"/>
                    <a:pt x="6903" y="1842"/>
                  </a:cubicBezTo>
                  <a:cubicBezTo>
                    <a:pt x="6314" y="1283"/>
                    <a:pt x="5675" y="830"/>
                    <a:pt x="5003" y="499"/>
                  </a:cubicBezTo>
                  <a:cubicBezTo>
                    <a:pt x="4596" y="297"/>
                    <a:pt x="4220" y="158"/>
                    <a:pt x="3857" y="76"/>
                  </a:cubicBezTo>
                  <a:cubicBezTo>
                    <a:pt x="3670" y="35"/>
                    <a:pt x="3479" y="10"/>
                    <a:pt x="3292" y="3"/>
                  </a:cubicBezTo>
                  <a:lnTo>
                    <a:pt x="3217" y="2"/>
                  </a:lnTo>
                  <a:cubicBezTo>
                    <a:pt x="3194" y="1"/>
                    <a:pt x="3171" y="0"/>
                    <a:pt x="3147" y="0"/>
                  </a:cubicBezTo>
                  <a:close/>
                </a:path>
              </a:pathLst>
            </a:custGeom>
            <a:solidFill>
              <a:srgbClr val="000000">
                <a:alpha val="18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8" name="Google Shape;878;p4"/>
            <p:cNvSpPr/>
            <p:nvPr/>
          </p:nvSpPr>
          <p:spPr>
            <a:xfrm rot="10800000">
              <a:off x="8265493" y="579985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F09C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9" name="Google Shape;879;p4"/>
            <p:cNvSpPr/>
            <p:nvPr/>
          </p:nvSpPr>
          <p:spPr>
            <a:xfrm rot="10800000">
              <a:off x="8341526" y="547163"/>
              <a:ext cx="433" cy="79"/>
            </a:xfrm>
            <a:custGeom>
              <a:avLst/>
              <a:gdLst/>
              <a:ahLst/>
              <a:cxnLst/>
              <a:rect l="l" t="t" r="r" b="b"/>
              <a:pathLst>
                <a:path w="11" h="2" extrusionOk="0">
                  <a:moveTo>
                    <a:pt x="11" y="0"/>
                  </a:moveTo>
                  <a:cubicBezTo>
                    <a:pt x="7" y="2"/>
                    <a:pt x="5" y="2"/>
                    <a:pt x="1" y="2"/>
                  </a:cubicBezTo>
                  <a:lnTo>
                    <a:pt x="5" y="2"/>
                  </a:lnTo>
                  <a:cubicBezTo>
                    <a:pt x="7" y="2"/>
                    <a:pt x="7" y="2"/>
                    <a:pt x="11" y="0"/>
                  </a:cubicBezTo>
                  <a:close/>
                </a:path>
              </a:pathLst>
            </a:custGeom>
            <a:solidFill>
              <a:srgbClr val="F09C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0" name="Google Shape;880;p4"/>
            <p:cNvSpPr/>
            <p:nvPr/>
          </p:nvSpPr>
          <p:spPr>
            <a:xfrm rot="10800000">
              <a:off x="7362731" y="118468"/>
              <a:ext cx="445577" cy="152343"/>
            </a:xfrm>
            <a:custGeom>
              <a:avLst/>
              <a:gdLst/>
              <a:ahLst/>
              <a:cxnLst/>
              <a:rect l="l" t="t" r="r" b="b"/>
              <a:pathLst>
                <a:path w="11322" h="3871" extrusionOk="0">
                  <a:moveTo>
                    <a:pt x="9710" y="998"/>
                  </a:moveTo>
                  <a:lnTo>
                    <a:pt x="9710" y="998"/>
                  </a:lnTo>
                  <a:cubicBezTo>
                    <a:pt x="9716" y="999"/>
                    <a:pt x="9723" y="1001"/>
                    <a:pt x="9729" y="1002"/>
                  </a:cubicBezTo>
                  <a:lnTo>
                    <a:pt x="9729" y="1002"/>
                  </a:lnTo>
                  <a:cubicBezTo>
                    <a:pt x="9722" y="1001"/>
                    <a:pt x="9716" y="1000"/>
                    <a:pt x="9710" y="998"/>
                  </a:cubicBezTo>
                  <a:close/>
                  <a:moveTo>
                    <a:pt x="5445" y="2624"/>
                  </a:moveTo>
                  <a:cubicBezTo>
                    <a:pt x="5445" y="2624"/>
                    <a:pt x="5446" y="2624"/>
                    <a:pt x="5446" y="2625"/>
                  </a:cubicBezTo>
                  <a:cubicBezTo>
                    <a:pt x="5446" y="2625"/>
                    <a:pt x="5445" y="2625"/>
                    <a:pt x="5445" y="2624"/>
                  </a:cubicBezTo>
                  <a:close/>
                  <a:moveTo>
                    <a:pt x="5447" y="2628"/>
                  </a:moveTo>
                  <a:lnTo>
                    <a:pt x="5447" y="2628"/>
                  </a:lnTo>
                  <a:cubicBezTo>
                    <a:pt x="5447" y="2628"/>
                    <a:pt x="5447" y="2628"/>
                    <a:pt x="5447" y="2628"/>
                  </a:cubicBezTo>
                  <a:cubicBezTo>
                    <a:pt x="5447" y="2628"/>
                    <a:pt x="5447" y="2628"/>
                    <a:pt x="5447" y="2628"/>
                  </a:cubicBezTo>
                  <a:close/>
                  <a:moveTo>
                    <a:pt x="7993" y="0"/>
                  </a:moveTo>
                  <a:cubicBezTo>
                    <a:pt x="7902" y="0"/>
                    <a:pt x="7812" y="4"/>
                    <a:pt x="7724" y="13"/>
                  </a:cubicBezTo>
                  <a:cubicBezTo>
                    <a:pt x="7516" y="30"/>
                    <a:pt x="7299" y="72"/>
                    <a:pt x="7083" y="138"/>
                  </a:cubicBezTo>
                  <a:cubicBezTo>
                    <a:pt x="7000" y="161"/>
                    <a:pt x="6914" y="195"/>
                    <a:pt x="6806" y="246"/>
                  </a:cubicBezTo>
                  <a:cubicBezTo>
                    <a:pt x="6706" y="293"/>
                    <a:pt x="6624" y="350"/>
                    <a:pt x="6545" y="424"/>
                  </a:cubicBezTo>
                  <a:cubicBezTo>
                    <a:pt x="6361" y="596"/>
                    <a:pt x="6246" y="824"/>
                    <a:pt x="6135" y="1044"/>
                  </a:cubicBezTo>
                  <a:cubicBezTo>
                    <a:pt x="6085" y="1143"/>
                    <a:pt x="6036" y="1238"/>
                    <a:pt x="5983" y="1330"/>
                  </a:cubicBezTo>
                  <a:cubicBezTo>
                    <a:pt x="5950" y="1384"/>
                    <a:pt x="5913" y="1430"/>
                    <a:pt x="5873" y="1474"/>
                  </a:cubicBezTo>
                  <a:cubicBezTo>
                    <a:pt x="5857" y="1486"/>
                    <a:pt x="5841" y="1499"/>
                    <a:pt x="5821" y="1511"/>
                  </a:cubicBezTo>
                  <a:cubicBezTo>
                    <a:pt x="5801" y="1522"/>
                    <a:pt x="5778" y="1530"/>
                    <a:pt x="5755" y="1537"/>
                  </a:cubicBezTo>
                  <a:lnTo>
                    <a:pt x="5705" y="1540"/>
                  </a:lnTo>
                  <a:cubicBezTo>
                    <a:pt x="5692" y="1538"/>
                    <a:pt x="5682" y="1537"/>
                    <a:pt x="5669" y="1535"/>
                  </a:cubicBezTo>
                  <a:cubicBezTo>
                    <a:pt x="5656" y="1530"/>
                    <a:pt x="5641" y="1522"/>
                    <a:pt x="5627" y="1515"/>
                  </a:cubicBezTo>
                  <a:cubicBezTo>
                    <a:pt x="5598" y="1495"/>
                    <a:pt x="5574" y="1474"/>
                    <a:pt x="5548" y="1449"/>
                  </a:cubicBezTo>
                  <a:cubicBezTo>
                    <a:pt x="5468" y="1357"/>
                    <a:pt x="5399" y="1255"/>
                    <a:pt x="5331" y="1145"/>
                  </a:cubicBezTo>
                  <a:cubicBezTo>
                    <a:pt x="5291" y="1084"/>
                    <a:pt x="5252" y="1021"/>
                    <a:pt x="5210" y="964"/>
                  </a:cubicBezTo>
                  <a:cubicBezTo>
                    <a:pt x="5045" y="734"/>
                    <a:pt x="4867" y="587"/>
                    <a:pt x="4665" y="518"/>
                  </a:cubicBezTo>
                  <a:cubicBezTo>
                    <a:pt x="4566" y="484"/>
                    <a:pt x="4464" y="468"/>
                    <a:pt x="4349" y="468"/>
                  </a:cubicBezTo>
                  <a:cubicBezTo>
                    <a:pt x="4321" y="468"/>
                    <a:pt x="4291" y="470"/>
                    <a:pt x="4264" y="472"/>
                  </a:cubicBezTo>
                  <a:cubicBezTo>
                    <a:pt x="4070" y="484"/>
                    <a:pt x="3882" y="554"/>
                    <a:pt x="3697" y="625"/>
                  </a:cubicBezTo>
                  <a:cubicBezTo>
                    <a:pt x="3543" y="682"/>
                    <a:pt x="3411" y="735"/>
                    <a:pt x="3286" y="788"/>
                  </a:cubicBezTo>
                  <a:lnTo>
                    <a:pt x="3244" y="806"/>
                  </a:lnTo>
                  <a:lnTo>
                    <a:pt x="3165" y="839"/>
                  </a:lnTo>
                  <a:lnTo>
                    <a:pt x="3007" y="905"/>
                  </a:lnTo>
                  <a:cubicBezTo>
                    <a:pt x="2744" y="1011"/>
                    <a:pt x="2502" y="1091"/>
                    <a:pt x="2266" y="1148"/>
                  </a:cubicBezTo>
                  <a:lnTo>
                    <a:pt x="2184" y="1163"/>
                  </a:lnTo>
                  <a:lnTo>
                    <a:pt x="2109" y="1178"/>
                  </a:lnTo>
                  <a:cubicBezTo>
                    <a:pt x="1880" y="1224"/>
                    <a:pt x="1656" y="1270"/>
                    <a:pt x="1455" y="1366"/>
                  </a:cubicBezTo>
                  <a:cubicBezTo>
                    <a:pt x="1139" y="1515"/>
                    <a:pt x="920" y="1784"/>
                    <a:pt x="765" y="2004"/>
                  </a:cubicBezTo>
                  <a:cubicBezTo>
                    <a:pt x="397" y="2519"/>
                    <a:pt x="218" y="3134"/>
                    <a:pt x="41" y="3733"/>
                  </a:cubicBezTo>
                  <a:lnTo>
                    <a:pt x="10" y="3841"/>
                  </a:lnTo>
                  <a:cubicBezTo>
                    <a:pt x="5" y="3851"/>
                    <a:pt x="4" y="3859"/>
                    <a:pt x="1" y="3871"/>
                  </a:cubicBezTo>
                  <a:cubicBezTo>
                    <a:pt x="124" y="3572"/>
                    <a:pt x="290" y="3290"/>
                    <a:pt x="484" y="3033"/>
                  </a:cubicBezTo>
                  <a:cubicBezTo>
                    <a:pt x="721" y="2720"/>
                    <a:pt x="995" y="2427"/>
                    <a:pt x="1312" y="2193"/>
                  </a:cubicBezTo>
                  <a:cubicBezTo>
                    <a:pt x="1459" y="2088"/>
                    <a:pt x="1610" y="1988"/>
                    <a:pt x="1770" y="1909"/>
                  </a:cubicBezTo>
                  <a:cubicBezTo>
                    <a:pt x="1844" y="1873"/>
                    <a:pt x="1918" y="1838"/>
                    <a:pt x="1993" y="1810"/>
                  </a:cubicBezTo>
                  <a:cubicBezTo>
                    <a:pt x="2056" y="1788"/>
                    <a:pt x="2120" y="1767"/>
                    <a:pt x="2186" y="1746"/>
                  </a:cubicBezTo>
                  <a:cubicBezTo>
                    <a:pt x="2523" y="1636"/>
                    <a:pt x="2842" y="1481"/>
                    <a:pt x="3178" y="1366"/>
                  </a:cubicBezTo>
                  <a:cubicBezTo>
                    <a:pt x="3405" y="1287"/>
                    <a:pt x="3645" y="1210"/>
                    <a:pt x="3888" y="1210"/>
                  </a:cubicBezTo>
                  <a:cubicBezTo>
                    <a:pt x="3953" y="1210"/>
                    <a:pt x="4018" y="1215"/>
                    <a:pt x="4083" y="1228"/>
                  </a:cubicBezTo>
                  <a:cubicBezTo>
                    <a:pt x="4221" y="1255"/>
                    <a:pt x="4360" y="1300"/>
                    <a:pt x="4475" y="1386"/>
                  </a:cubicBezTo>
                  <a:cubicBezTo>
                    <a:pt x="4570" y="1456"/>
                    <a:pt x="4652" y="1540"/>
                    <a:pt x="4716" y="1637"/>
                  </a:cubicBezTo>
                  <a:cubicBezTo>
                    <a:pt x="4848" y="1834"/>
                    <a:pt x="4938" y="2054"/>
                    <a:pt x="5060" y="2256"/>
                  </a:cubicBezTo>
                  <a:cubicBezTo>
                    <a:pt x="5116" y="2343"/>
                    <a:pt x="5179" y="2420"/>
                    <a:pt x="5252" y="2492"/>
                  </a:cubicBezTo>
                  <a:cubicBezTo>
                    <a:pt x="5312" y="2543"/>
                    <a:pt x="5377" y="2588"/>
                    <a:pt x="5447" y="2628"/>
                  </a:cubicBezTo>
                  <a:lnTo>
                    <a:pt x="5447" y="2628"/>
                  </a:lnTo>
                  <a:cubicBezTo>
                    <a:pt x="5446" y="2627"/>
                    <a:pt x="5446" y="2627"/>
                    <a:pt x="5446" y="2625"/>
                  </a:cubicBezTo>
                  <a:lnTo>
                    <a:pt x="5446" y="2625"/>
                  </a:lnTo>
                  <a:cubicBezTo>
                    <a:pt x="5505" y="2654"/>
                    <a:pt x="5567" y="2680"/>
                    <a:pt x="5631" y="2696"/>
                  </a:cubicBezTo>
                  <a:cubicBezTo>
                    <a:pt x="5674" y="2706"/>
                    <a:pt x="5716" y="2709"/>
                    <a:pt x="5759" y="2709"/>
                  </a:cubicBezTo>
                  <a:cubicBezTo>
                    <a:pt x="5767" y="2709"/>
                    <a:pt x="5774" y="2709"/>
                    <a:pt x="5782" y="2709"/>
                  </a:cubicBezTo>
                  <a:cubicBezTo>
                    <a:pt x="5827" y="2704"/>
                    <a:pt x="5871" y="2696"/>
                    <a:pt x="5914" y="2683"/>
                  </a:cubicBezTo>
                  <a:cubicBezTo>
                    <a:pt x="5979" y="2660"/>
                    <a:pt x="6041" y="2630"/>
                    <a:pt x="6099" y="2595"/>
                  </a:cubicBezTo>
                  <a:cubicBezTo>
                    <a:pt x="6101" y="2594"/>
                    <a:pt x="6102" y="2594"/>
                    <a:pt x="6102" y="2594"/>
                  </a:cubicBezTo>
                  <a:cubicBezTo>
                    <a:pt x="6226" y="2511"/>
                    <a:pt x="6334" y="2407"/>
                    <a:pt x="6437" y="2299"/>
                  </a:cubicBezTo>
                  <a:lnTo>
                    <a:pt x="6437" y="2299"/>
                  </a:lnTo>
                  <a:cubicBezTo>
                    <a:pt x="6435" y="2301"/>
                    <a:pt x="6433" y="2303"/>
                    <a:pt x="6432" y="2305"/>
                  </a:cubicBezTo>
                  <a:lnTo>
                    <a:pt x="6432" y="2305"/>
                  </a:lnTo>
                  <a:cubicBezTo>
                    <a:pt x="6433" y="2303"/>
                    <a:pt x="6435" y="2301"/>
                    <a:pt x="6437" y="2299"/>
                  </a:cubicBezTo>
                  <a:lnTo>
                    <a:pt x="6437" y="2299"/>
                  </a:lnTo>
                  <a:cubicBezTo>
                    <a:pt x="6439" y="2296"/>
                    <a:pt x="6441" y="2294"/>
                    <a:pt x="6443" y="2292"/>
                  </a:cubicBezTo>
                  <a:lnTo>
                    <a:pt x="6443" y="2292"/>
                  </a:lnTo>
                  <a:cubicBezTo>
                    <a:pt x="6442" y="2293"/>
                    <a:pt x="6441" y="2293"/>
                    <a:pt x="6441" y="2294"/>
                  </a:cubicBezTo>
                  <a:lnTo>
                    <a:pt x="6441" y="2294"/>
                  </a:lnTo>
                  <a:cubicBezTo>
                    <a:pt x="6442" y="2293"/>
                    <a:pt x="6443" y="2292"/>
                    <a:pt x="6444" y="2291"/>
                  </a:cubicBezTo>
                  <a:lnTo>
                    <a:pt x="6450" y="2285"/>
                  </a:lnTo>
                  <a:lnTo>
                    <a:pt x="6451" y="2284"/>
                  </a:lnTo>
                  <a:lnTo>
                    <a:pt x="6454" y="2284"/>
                  </a:lnTo>
                  <a:cubicBezTo>
                    <a:pt x="6641" y="2075"/>
                    <a:pt x="6806" y="1848"/>
                    <a:pt x="6989" y="1633"/>
                  </a:cubicBezTo>
                  <a:cubicBezTo>
                    <a:pt x="7078" y="1527"/>
                    <a:pt x="7170" y="1419"/>
                    <a:pt x="7269" y="1321"/>
                  </a:cubicBezTo>
                  <a:cubicBezTo>
                    <a:pt x="7359" y="1229"/>
                    <a:pt x="7458" y="1139"/>
                    <a:pt x="7567" y="1066"/>
                  </a:cubicBezTo>
                  <a:cubicBezTo>
                    <a:pt x="7629" y="1024"/>
                    <a:pt x="7689" y="985"/>
                    <a:pt x="7757" y="955"/>
                  </a:cubicBezTo>
                  <a:cubicBezTo>
                    <a:pt x="7822" y="923"/>
                    <a:pt x="7886" y="900"/>
                    <a:pt x="7954" y="880"/>
                  </a:cubicBezTo>
                  <a:cubicBezTo>
                    <a:pt x="8142" y="826"/>
                    <a:pt x="8337" y="800"/>
                    <a:pt x="8533" y="800"/>
                  </a:cubicBezTo>
                  <a:cubicBezTo>
                    <a:pt x="8544" y="800"/>
                    <a:pt x="8554" y="800"/>
                    <a:pt x="8564" y="800"/>
                  </a:cubicBezTo>
                  <a:cubicBezTo>
                    <a:pt x="8966" y="811"/>
                    <a:pt x="9354" y="919"/>
                    <a:pt x="9746" y="1007"/>
                  </a:cubicBezTo>
                  <a:cubicBezTo>
                    <a:pt x="9740" y="1005"/>
                    <a:pt x="9735" y="1003"/>
                    <a:pt x="9730" y="1002"/>
                  </a:cubicBezTo>
                  <a:lnTo>
                    <a:pt x="9730" y="1002"/>
                  </a:lnTo>
                  <a:cubicBezTo>
                    <a:pt x="9863" y="1031"/>
                    <a:pt x="9997" y="1059"/>
                    <a:pt x="10134" y="1077"/>
                  </a:cubicBezTo>
                  <a:cubicBezTo>
                    <a:pt x="10255" y="1092"/>
                    <a:pt x="10375" y="1099"/>
                    <a:pt x="10498" y="1099"/>
                  </a:cubicBezTo>
                  <a:cubicBezTo>
                    <a:pt x="10518" y="1099"/>
                    <a:pt x="10539" y="1099"/>
                    <a:pt x="10559" y="1099"/>
                  </a:cubicBezTo>
                  <a:cubicBezTo>
                    <a:pt x="10638" y="1093"/>
                    <a:pt x="10717" y="1086"/>
                    <a:pt x="10795" y="1070"/>
                  </a:cubicBezTo>
                  <a:cubicBezTo>
                    <a:pt x="10871" y="1053"/>
                    <a:pt x="10948" y="1031"/>
                    <a:pt x="11026" y="1008"/>
                  </a:cubicBezTo>
                  <a:cubicBezTo>
                    <a:pt x="11127" y="974"/>
                    <a:pt x="11226" y="935"/>
                    <a:pt x="11322" y="892"/>
                  </a:cubicBezTo>
                  <a:lnTo>
                    <a:pt x="11322" y="892"/>
                  </a:lnTo>
                  <a:cubicBezTo>
                    <a:pt x="11165" y="902"/>
                    <a:pt x="11020" y="913"/>
                    <a:pt x="10878" y="913"/>
                  </a:cubicBezTo>
                  <a:lnTo>
                    <a:pt x="10832" y="913"/>
                  </a:lnTo>
                  <a:cubicBezTo>
                    <a:pt x="10663" y="906"/>
                    <a:pt x="10516" y="885"/>
                    <a:pt x="10380" y="850"/>
                  </a:cubicBezTo>
                  <a:cubicBezTo>
                    <a:pt x="10259" y="809"/>
                    <a:pt x="10144" y="757"/>
                    <a:pt x="10031" y="686"/>
                  </a:cubicBezTo>
                  <a:cubicBezTo>
                    <a:pt x="9972" y="649"/>
                    <a:pt x="9913" y="607"/>
                    <a:pt x="9854" y="569"/>
                  </a:cubicBezTo>
                  <a:lnTo>
                    <a:pt x="9794" y="528"/>
                  </a:lnTo>
                  <a:cubicBezTo>
                    <a:pt x="9735" y="490"/>
                    <a:pt x="9689" y="457"/>
                    <a:pt x="9640" y="428"/>
                  </a:cubicBezTo>
                  <a:cubicBezTo>
                    <a:pt x="9433" y="299"/>
                    <a:pt x="9261" y="215"/>
                    <a:pt x="9083" y="154"/>
                  </a:cubicBezTo>
                  <a:cubicBezTo>
                    <a:pt x="8784" y="53"/>
                    <a:pt x="8446" y="1"/>
                    <a:pt x="8077" y="1"/>
                  </a:cubicBezTo>
                  <a:cubicBezTo>
                    <a:pt x="8049" y="1"/>
                    <a:pt x="8021" y="0"/>
                    <a:pt x="7993" y="0"/>
                  </a:cubicBezTo>
                  <a:close/>
                </a:path>
              </a:pathLst>
            </a:custGeom>
            <a:solidFill>
              <a:srgbClr val="000000">
                <a:alpha val="18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1" name="Google Shape;881;p4"/>
            <p:cNvSpPr/>
            <p:nvPr/>
          </p:nvSpPr>
          <p:spPr>
            <a:xfrm rot="10800000">
              <a:off x="7554391" y="181081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09C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2" name="Google Shape;882;p4"/>
            <p:cNvSpPr/>
            <p:nvPr/>
          </p:nvSpPr>
          <p:spPr>
            <a:xfrm rot="10800000">
              <a:off x="7554391" y="180963"/>
              <a:ext cx="118" cy="157"/>
            </a:xfrm>
            <a:custGeom>
              <a:avLst/>
              <a:gdLst/>
              <a:ahLst/>
              <a:cxnLst/>
              <a:rect l="l" t="t" r="r" b="b"/>
              <a:pathLst>
                <a:path w="3" h="4" extrusionOk="0">
                  <a:moveTo>
                    <a:pt x="1" y="0"/>
                  </a:moveTo>
                  <a:cubicBezTo>
                    <a:pt x="1" y="0"/>
                    <a:pt x="1" y="3"/>
                    <a:pt x="1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2" y="0"/>
                    <a:pt x="2" y="0"/>
                    <a:pt x="1" y="0"/>
                  </a:cubicBezTo>
                  <a:close/>
                </a:path>
              </a:pathLst>
            </a:custGeom>
            <a:solidFill>
              <a:srgbClr val="F09C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3" name="Google Shape;883;p4"/>
            <p:cNvSpPr/>
            <p:nvPr/>
          </p:nvSpPr>
          <p:spPr>
            <a:xfrm rot="10800000">
              <a:off x="7554470" y="180963"/>
              <a:ext cx="118" cy="39"/>
            </a:xfrm>
            <a:custGeom>
              <a:avLst/>
              <a:gdLst/>
              <a:ahLst/>
              <a:cxnLst/>
              <a:rect l="l" t="t" r="r" b="b"/>
              <a:pathLst>
                <a:path w="3" h="1" extrusionOk="0">
                  <a:moveTo>
                    <a:pt x="3" y="0"/>
                  </a:moveTo>
                  <a:cubicBezTo>
                    <a:pt x="3" y="0"/>
                    <a:pt x="0" y="0"/>
                    <a:pt x="3" y="0"/>
                  </a:cubicBezTo>
                  <a:cubicBezTo>
                    <a:pt x="0" y="0"/>
                    <a:pt x="3" y="0"/>
                    <a:pt x="3" y="0"/>
                  </a:cubicBezTo>
                  <a:lnTo>
                    <a:pt x="3" y="0"/>
                  </a:lnTo>
                  <a:close/>
                </a:path>
              </a:pathLst>
            </a:custGeom>
            <a:solidFill>
              <a:srgbClr val="F09C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4" name="Google Shape;884;p4"/>
            <p:cNvSpPr/>
            <p:nvPr/>
          </p:nvSpPr>
          <p:spPr>
            <a:xfrm rot="10800000">
              <a:off x="7568087" y="168842"/>
              <a:ext cx="79" cy="118"/>
            </a:xfrm>
            <a:custGeom>
              <a:avLst/>
              <a:gdLst/>
              <a:ahLst/>
              <a:cxnLst/>
              <a:rect l="l" t="t" r="r" b="b"/>
              <a:pathLst>
                <a:path w="2" h="3" extrusionOk="0">
                  <a:moveTo>
                    <a:pt x="2" y="0"/>
                  </a:moveTo>
                  <a:cubicBezTo>
                    <a:pt x="0" y="3"/>
                    <a:pt x="0" y="3"/>
                    <a:pt x="2" y="0"/>
                  </a:cubicBezTo>
                  <a:cubicBezTo>
                    <a:pt x="0" y="3"/>
                    <a:pt x="2" y="0"/>
                    <a:pt x="2" y="0"/>
                  </a:cubicBezTo>
                  <a:lnTo>
                    <a:pt x="2" y="0"/>
                  </a:lnTo>
                  <a:close/>
                </a:path>
              </a:pathLst>
            </a:custGeom>
            <a:solidFill>
              <a:srgbClr val="F09C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5" name="Google Shape;885;p4"/>
            <p:cNvSpPr/>
            <p:nvPr/>
          </p:nvSpPr>
          <p:spPr>
            <a:xfrm rot="10800000">
              <a:off x="7568126" y="168763"/>
              <a:ext cx="157" cy="118"/>
            </a:xfrm>
            <a:custGeom>
              <a:avLst/>
              <a:gdLst/>
              <a:ahLst/>
              <a:cxnLst/>
              <a:rect l="l" t="t" r="r" b="b"/>
              <a:pathLst>
                <a:path w="4" h="3" extrusionOk="0">
                  <a:moveTo>
                    <a:pt x="3" y="1"/>
                  </a:moveTo>
                  <a:cubicBezTo>
                    <a:pt x="2" y="1"/>
                    <a:pt x="2" y="1"/>
                    <a:pt x="0" y="2"/>
                  </a:cubicBezTo>
                  <a:cubicBezTo>
                    <a:pt x="0" y="2"/>
                    <a:pt x="2" y="1"/>
                    <a:pt x="3" y="1"/>
                  </a:cubicBezTo>
                  <a:close/>
                </a:path>
              </a:pathLst>
            </a:custGeom>
            <a:solidFill>
              <a:srgbClr val="F09C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6" name="Google Shape;886;p4"/>
            <p:cNvSpPr/>
            <p:nvPr/>
          </p:nvSpPr>
          <p:spPr>
            <a:xfrm rot="10800000">
              <a:off x="7815274" y="32831"/>
              <a:ext cx="33255" cy="63007"/>
            </a:xfrm>
            <a:custGeom>
              <a:avLst/>
              <a:gdLst/>
              <a:ahLst/>
              <a:cxnLst/>
              <a:rect l="l" t="t" r="r" b="b"/>
              <a:pathLst>
                <a:path w="845" h="1601" extrusionOk="0">
                  <a:moveTo>
                    <a:pt x="845" y="1"/>
                  </a:moveTo>
                  <a:cubicBezTo>
                    <a:pt x="723" y="355"/>
                    <a:pt x="586" y="684"/>
                    <a:pt x="401" y="989"/>
                  </a:cubicBezTo>
                  <a:cubicBezTo>
                    <a:pt x="288" y="1168"/>
                    <a:pt x="161" y="1331"/>
                    <a:pt x="20" y="1473"/>
                  </a:cubicBezTo>
                  <a:cubicBezTo>
                    <a:pt x="8" y="1489"/>
                    <a:pt x="0" y="1506"/>
                    <a:pt x="3" y="1525"/>
                  </a:cubicBezTo>
                  <a:cubicBezTo>
                    <a:pt x="5" y="1546"/>
                    <a:pt x="15" y="1568"/>
                    <a:pt x="32" y="1582"/>
                  </a:cubicBezTo>
                  <a:cubicBezTo>
                    <a:pt x="48" y="1595"/>
                    <a:pt x="64" y="1601"/>
                    <a:pt x="82" y="1601"/>
                  </a:cubicBezTo>
                  <a:cubicBezTo>
                    <a:pt x="104" y="1601"/>
                    <a:pt x="127" y="1589"/>
                    <a:pt x="144" y="1572"/>
                  </a:cubicBezTo>
                  <a:cubicBezTo>
                    <a:pt x="357" y="1357"/>
                    <a:pt x="538" y="1097"/>
                    <a:pt x="701" y="778"/>
                  </a:cubicBezTo>
                  <a:cubicBezTo>
                    <a:pt x="737" y="710"/>
                    <a:pt x="769" y="640"/>
                    <a:pt x="802" y="569"/>
                  </a:cubicBezTo>
                  <a:cubicBezTo>
                    <a:pt x="793" y="380"/>
                    <a:pt x="806" y="187"/>
                    <a:pt x="845" y="1"/>
                  </a:cubicBezTo>
                  <a:close/>
                </a:path>
              </a:pathLst>
            </a:custGeom>
            <a:solidFill>
              <a:srgbClr val="F09C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7" name="Google Shape;887;p4"/>
            <p:cNvSpPr/>
            <p:nvPr/>
          </p:nvSpPr>
          <p:spPr>
            <a:xfrm rot="10800000">
              <a:off x="7867261" y="124804"/>
              <a:ext cx="113264" cy="215626"/>
            </a:xfrm>
            <a:custGeom>
              <a:avLst/>
              <a:gdLst/>
              <a:ahLst/>
              <a:cxnLst/>
              <a:rect l="l" t="t" r="r" b="b"/>
              <a:pathLst>
                <a:path w="2878" h="5479" extrusionOk="0">
                  <a:moveTo>
                    <a:pt x="1944" y="374"/>
                  </a:moveTo>
                  <a:cubicBezTo>
                    <a:pt x="1945" y="375"/>
                    <a:pt x="1946" y="376"/>
                    <a:pt x="1948" y="376"/>
                  </a:cubicBezTo>
                  <a:lnTo>
                    <a:pt x="1948" y="376"/>
                  </a:lnTo>
                  <a:cubicBezTo>
                    <a:pt x="1946" y="376"/>
                    <a:pt x="1945" y="375"/>
                    <a:pt x="1944" y="374"/>
                  </a:cubicBezTo>
                  <a:close/>
                  <a:moveTo>
                    <a:pt x="2435" y="1051"/>
                  </a:moveTo>
                  <a:cubicBezTo>
                    <a:pt x="2438" y="1057"/>
                    <a:pt x="2438" y="1061"/>
                    <a:pt x="2439" y="1067"/>
                  </a:cubicBezTo>
                  <a:cubicBezTo>
                    <a:pt x="2437" y="1061"/>
                    <a:pt x="2437" y="1057"/>
                    <a:pt x="2435" y="1051"/>
                  </a:cubicBezTo>
                  <a:close/>
                  <a:moveTo>
                    <a:pt x="2441" y="1072"/>
                  </a:moveTo>
                  <a:cubicBezTo>
                    <a:pt x="2442" y="1079"/>
                    <a:pt x="2445" y="1088"/>
                    <a:pt x="2447" y="1095"/>
                  </a:cubicBezTo>
                  <a:cubicBezTo>
                    <a:pt x="2442" y="1088"/>
                    <a:pt x="2441" y="1081"/>
                    <a:pt x="2441" y="1072"/>
                  </a:cubicBezTo>
                  <a:close/>
                  <a:moveTo>
                    <a:pt x="2362" y="1798"/>
                  </a:moveTo>
                  <a:lnTo>
                    <a:pt x="2362" y="1798"/>
                  </a:lnTo>
                  <a:cubicBezTo>
                    <a:pt x="2359" y="1806"/>
                    <a:pt x="2356" y="1815"/>
                    <a:pt x="2353" y="1825"/>
                  </a:cubicBezTo>
                  <a:cubicBezTo>
                    <a:pt x="2355" y="1815"/>
                    <a:pt x="2359" y="1806"/>
                    <a:pt x="2362" y="1798"/>
                  </a:cubicBezTo>
                  <a:close/>
                  <a:moveTo>
                    <a:pt x="1599" y="1"/>
                  </a:moveTo>
                  <a:cubicBezTo>
                    <a:pt x="1572" y="2"/>
                    <a:pt x="1539" y="18"/>
                    <a:pt x="1522" y="53"/>
                  </a:cubicBezTo>
                  <a:cubicBezTo>
                    <a:pt x="1500" y="96"/>
                    <a:pt x="1516" y="160"/>
                    <a:pt x="1563" y="177"/>
                  </a:cubicBezTo>
                  <a:cubicBezTo>
                    <a:pt x="1693" y="232"/>
                    <a:pt x="1815" y="292"/>
                    <a:pt x="1932" y="367"/>
                  </a:cubicBezTo>
                  <a:cubicBezTo>
                    <a:pt x="2033" y="436"/>
                    <a:pt x="2126" y="518"/>
                    <a:pt x="2207" y="608"/>
                  </a:cubicBezTo>
                  <a:cubicBezTo>
                    <a:pt x="2267" y="680"/>
                    <a:pt x="2319" y="758"/>
                    <a:pt x="2360" y="841"/>
                  </a:cubicBezTo>
                  <a:cubicBezTo>
                    <a:pt x="2393" y="914"/>
                    <a:pt x="2419" y="989"/>
                    <a:pt x="2437" y="1068"/>
                  </a:cubicBezTo>
                  <a:cubicBezTo>
                    <a:pt x="2451" y="1158"/>
                    <a:pt x="2457" y="1248"/>
                    <a:pt x="2454" y="1338"/>
                  </a:cubicBezTo>
                  <a:cubicBezTo>
                    <a:pt x="2439" y="1510"/>
                    <a:pt x="2396" y="1681"/>
                    <a:pt x="2340" y="1846"/>
                  </a:cubicBezTo>
                  <a:cubicBezTo>
                    <a:pt x="2218" y="2173"/>
                    <a:pt x="2039" y="2474"/>
                    <a:pt x="1843" y="2761"/>
                  </a:cubicBezTo>
                  <a:cubicBezTo>
                    <a:pt x="1543" y="3197"/>
                    <a:pt x="1206" y="3607"/>
                    <a:pt x="864" y="4008"/>
                  </a:cubicBezTo>
                  <a:cubicBezTo>
                    <a:pt x="598" y="4321"/>
                    <a:pt x="318" y="4626"/>
                    <a:pt x="81" y="4965"/>
                  </a:cubicBezTo>
                  <a:cubicBezTo>
                    <a:pt x="67" y="4986"/>
                    <a:pt x="51" y="5009"/>
                    <a:pt x="36" y="5031"/>
                  </a:cubicBezTo>
                  <a:cubicBezTo>
                    <a:pt x="12" y="5081"/>
                    <a:pt x="1" y="5136"/>
                    <a:pt x="5" y="5190"/>
                  </a:cubicBezTo>
                  <a:cubicBezTo>
                    <a:pt x="8" y="5269"/>
                    <a:pt x="45" y="5345"/>
                    <a:pt x="105" y="5398"/>
                  </a:cubicBezTo>
                  <a:cubicBezTo>
                    <a:pt x="161" y="5450"/>
                    <a:pt x="235" y="5478"/>
                    <a:pt x="310" y="5478"/>
                  </a:cubicBezTo>
                  <a:cubicBezTo>
                    <a:pt x="317" y="5478"/>
                    <a:pt x="324" y="5478"/>
                    <a:pt x="331" y="5477"/>
                  </a:cubicBezTo>
                  <a:cubicBezTo>
                    <a:pt x="403" y="5473"/>
                    <a:pt x="496" y="5437"/>
                    <a:pt x="539" y="5375"/>
                  </a:cubicBezTo>
                  <a:cubicBezTo>
                    <a:pt x="630" y="5246"/>
                    <a:pt x="733" y="5128"/>
                    <a:pt x="834" y="5008"/>
                  </a:cubicBezTo>
                  <a:cubicBezTo>
                    <a:pt x="969" y="4850"/>
                    <a:pt x="1105" y="4692"/>
                    <a:pt x="1240" y="4534"/>
                  </a:cubicBezTo>
                  <a:cubicBezTo>
                    <a:pt x="1568" y="4146"/>
                    <a:pt x="1888" y="3750"/>
                    <a:pt x="2169" y="3326"/>
                  </a:cubicBezTo>
                  <a:cubicBezTo>
                    <a:pt x="2441" y="2918"/>
                    <a:pt x="2669" y="2478"/>
                    <a:pt x="2796" y="2006"/>
                  </a:cubicBezTo>
                  <a:cubicBezTo>
                    <a:pt x="2853" y="1798"/>
                    <a:pt x="2877" y="1578"/>
                    <a:pt x="2859" y="1362"/>
                  </a:cubicBezTo>
                  <a:cubicBezTo>
                    <a:pt x="2842" y="1157"/>
                    <a:pt x="2778" y="959"/>
                    <a:pt x="2676" y="779"/>
                  </a:cubicBezTo>
                  <a:cubicBezTo>
                    <a:pt x="2580" y="611"/>
                    <a:pt x="2437" y="469"/>
                    <a:pt x="2283" y="354"/>
                  </a:cubicBezTo>
                  <a:cubicBezTo>
                    <a:pt x="2088" y="211"/>
                    <a:pt x="1868" y="101"/>
                    <a:pt x="1644" y="9"/>
                  </a:cubicBezTo>
                  <a:cubicBezTo>
                    <a:pt x="1629" y="4"/>
                    <a:pt x="1615" y="1"/>
                    <a:pt x="15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8" name="Google Shape;888;p4"/>
            <p:cNvSpPr/>
            <p:nvPr/>
          </p:nvSpPr>
          <p:spPr>
            <a:xfrm rot="10800000">
              <a:off x="7297207" y="-34190"/>
              <a:ext cx="151635" cy="272730"/>
            </a:xfrm>
            <a:custGeom>
              <a:avLst/>
              <a:gdLst/>
              <a:ahLst/>
              <a:cxnLst/>
              <a:rect l="l" t="t" r="r" b="b"/>
              <a:pathLst>
                <a:path w="3853" h="6930" extrusionOk="0">
                  <a:moveTo>
                    <a:pt x="2760" y="443"/>
                  </a:moveTo>
                  <a:cubicBezTo>
                    <a:pt x="2761" y="444"/>
                    <a:pt x="2763" y="444"/>
                    <a:pt x="2764" y="445"/>
                  </a:cubicBezTo>
                  <a:cubicBezTo>
                    <a:pt x="2763" y="444"/>
                    <a:pt x="2761" y="444"/>
                    <a:pt x="2760" y="443"/>
                  </a:cubicBezTo>
                  <a:close/>
                  <a:moveTo>
                    <a:pt x="3252" y="1000"/>
                  </a:moveTo>
                  <a:cubicBezTo>
                    <a:pt x="3252" y="1004"/>
                    <a:pt x="3256" y="1010"/>
                    <a:pt x="3258" y="1013"/>
                  </a:cubicBezTo>
                  <a:cubicBezTo>
                    <a:pt x="3256" y="1010"/>
                    <a:pt x="3255" y="1004"/>
                    <a:pt x="3252" y="1000"/>
                  </a:cubicBezTo>
                  <a:close/>
                  <a:moveTo>
                    <a:pt x="3248" y="2597"/>
                  </a:moveTo>
                  <a:cubicBezTo>
                    <a:pt x="3241" y="2616"/>
                    <a:pt x="3235" y="2636"/>
                    <a:pt x="3228" y="2656"/>
                  </a:cubicBezTo>
                  <a:cubicBezTo>
                    <a:pt x="3233" y="2637"/>
                    <a:pt x="3241" y="2616"/>
                    <a:pt x="3248" y="2597"/>
                  </a:cubicBezTo>
                  <a:close/>
                  <a:moveTo>
                    <a:pt x="2503" y="4007"/>
                  </a:moveTo>
                  <a:cubicBezTo>
                    <a:pt x="2503" y="4007"/>
                    <a:pt x="2502" y="4008"/>
                    <a:pt x="2502" y="4009"/>
                  </a:cubicBezTo>
                  <a:cubicBezTo>
                    <a:pt x="2503" y="4008"/>
                    <a:pt x="2503" y="4008"/>
                    <a:pt x="2503" y="4007"/>
                  </a:cubicBezTo>
                  <a:close/>
                  <a:moveTo>
                    <a:pt x="2419" y="0"/>
                  </a:moveTo>
                  <a:cubicBezTo>
                    <a:pt x="2373" y="0"/>
                    <a:pt x="2331" y="22"/>
                    <a:pt x="2310" y="65"/>
                  </a:cubicBezTo>
                  <a:cubicBezTo>
                    <a:pt x="2283" y="121"/>
                    <a:pt x="2303" y="200"/>
                    <a:pt x="2365" y="227"/>
                  </a:cubicBezTo>
                  <a:cubicBezTo>
                    <a:pt x="2495" y="283"/>
                    <a:pt x="2622" y="350"/>
                    <a:pt x="2740" y="429"/>
                  </a:cubicBezTo>
                  <a:lnTo>
                    <a:pt x="2740" y="429"/>
                  </a:lnTo>
                  <a:cubicBezTo>
                    <a:pt x="2739" y="429"/>
                    <a:pt x="2739" y="428"/>
                    <a:pt x="2738" y="428"/>
                  </a:cubicBezTo>
                  <a:lnTo>
                    <a:pt x="2738" y="428"/>
                  </a:lnTo>
                  <a:cubicBezTo>
                    <a:pt x="2854" y="510"/>
                    <a:pt x="2962" y="603"/>
                    <a:pt x="3057" y="710"/>
                  </a:cubicBezTo>
                  <a:cubicBezTo>
                    <a:pt x="3137" y="806"/>
                    <a:pt x="3209" y="912"/>
                    <a:pt x="3267" y="1027"/>
                  </a:cubicBezTo>
                  <a:cubicBezTo>
                    <a:pt x="3317" y="1136"/>
                    <a:pt x="3356" y="1250"/>
                    <a:pt x="3380" y="1366"/>
                  </a:cubicBezTo>
                  <a:cubicBezTo>
                    <a:pt x="3407" y="1523"/>
                    <a:pt x="3417" y="1679"/>
                    <a:pt x="3410" y="1837"/>
                  </a:cubicBezTo>
                  <a:cubicBezTo>
                    <a:pt x="3389" y="2094"/>
                    <a:pt x="3330" y="2347"/>
                    <a:pt x="3249" y="2591"/>
                  </a:cubicBezTo>
                  <a:cubicBezTo>
                    <a:pt x="3073" y="3087"/>
                    <a:pt x="2811" y="3548"/>
                    <a:pt x="2518" y="3981"/>
                  </a:cubicBezTo>
                  <a:cubicBezTo>
                    <a:pt x="2518" y="3984"/>
                    <a:pt x="2517" y="3984"/>
                    <a:pt x="2517" y="3986"/>
                  </a:cubicBezTo>
                  <a:lnTo>
                    <a:pt x="2505" y="4002"/>
                  </a:lnTo>
                  <a:cubicBezTo>
                    <a:pt x="2505" y="4003"/>
                    <a:pt x="2504" y="4003"/>
                    <a:pt x="2504" y="4006"/>
                  </a:cubicBezTo>
                  <a:lnTo>
                    <a:pt x="2504" y="4006"/>
                  </a:lnTo>
                  <a:cubicBezTo>
                    <a:pt x="2504" y="4006"/>
                    <a:pt x="2504" y="4003"/>
                    <a:pt x="2505" y="4003"/>
                  </a:cubicBezTo>
                  <a:lnTo>
                    <a:pt x="2505" y="4003"/>
                  </a:lnTo>
                  <a:cubicBezTo>
                    <a:pt x="2504" y="4005"/>
                    <a:pt x="2504" y="4006"/>
                    <a:pt x="2503" y="4007"/>
                  </a:cubicBezTo>
                  <a:lnTo>
                    <a:pt x="2503" y="4007"/>
                  </a:lnTo>
                  <a:cubicBezTo>
                    <a:pt x="2504" y="4007"/>
                    <a:pt x="2504" y="4007"/>
                    <a:pt x="2504" y="4007"/>
                  </a:cubicBezTo>
                  <a:lnTo>
                    <a:pt x="2504" y="4007"/>
                  </a:lnTo>
                  <a:cubicBezTo>
                    <a:pt x="2502" y="4010"/>
                    <a:pt x="2500" y="4013"/>
                    <a:pt x="2497" y="4016"/>
                  </a:cubicBezTo>
                  <a:cubicBezTo>
                    <a:pt x="2491" y="4026"/>
                    <a:pt x="2484" y="4035"/>
                    <a:pt x="2478" y="4043"/>
                  </a:cubicBezTo>
                  <a:cubicBezTo>
                    <a:pt x="2478" y="4043"/>
                    <a:pt x="2478" y="4043"/>
                    <a:pt x="2479" y="4043"/>
                  </a:cubicBezTo>
                  <a:lnTo>
                    <a:pt x="2479" y="4043"/>
                  </a:lnTo>
                  <a:cubicBezTo>
                    <a:pt x="2256" y="4364"/>
                    <a:pt x="2014" y="4675"/>
                    <a:pt x="1760" y="4972"/>
                  </a:cubicBezTo>
                  <a:cubicBezTo>
                    <a:pt x="1523" y="5250"/>
                    <a:pt x="1270" y="5517"/>
                    <a:pt x="997" y="5760"/>
                  </a:cubicBezTo>
                  <a:cubicBezTo>
                    <a:pt x="772" y="5952"/>
                    <a:pt x="530" y="6126"/>
                    <a:pt x="272" y="6271"/>
                  </a:cubicBezTo>
                  <a:cubicBezTo>
                    <a:pt x="259" y="6275"/>
                    <a:pt x="249" y="6282"/>
                    <a:pt x="236" y="6285"/>
                  </a:cubicBezTo>
                  <a:cubicBezTo>
                    <a:pt x="156" y="6318"/>
                    <a:pt x="89" y="6370"/>
                    <a:pt x="48" y="6449"/>
                  </a:cubicBezTo>
                  <a:cubicBezTo>
                    <a:pt x="8" y="6528"/>
                    <a:pt x="0" y="6621"/>
                    <a:pt x="29" y="6703"/>
                  </a:cubicBezTo>
                  <a:cubicBezTo>
                    <a:pt x="74" y="6834"/>
                    <a:pt x="207" y="6930"/>
                    <a:pt x="344" y="6930"/>
                  </a:cubicBezTo>
                  <a:cubicBezTo>
                    <a:pt x="379" y="6930"/>
                    <a:pt x="414" y="6923"/>
                    <a:pt x="449" y="6910"/>
                  </a:cubicBezTo>
                  <a:cubicBezTo>
                    <a:pt x="624" y="6840"/>
                    <a:pt x="796" y="6761"/>
                    <a:pt x="958" y="6663"/>
                  </a:cubicBezTo>
                  <a:cubicBezTo>
                    <a:pt x="1132" y="6557"/>
                    <a:pt x="1296" y="6435"/>
                    <a:pt x="1451" y="6305"/>
                  </a:cubicBezTo>
                  <a:cubicBezTo>
                    <a:pt x="1659" y="6134"/>
                    <a:pt x="1858" y="5955"/>
                    <a:pt x="2044" y="5762"/>
                  </a:cubicBezTo>
                  <a:lnTo>
                    <a:pt x="2044" y="5762"/>
                  </a:lnTo>
                  <a:lnTo>
                    <a:pt x="2036" y="5765"/>
                  </a:lnTo>
                  <a:cubicBezTo>
                    <a:pt x="2201" y="5597"/>
                    <a:pt x="2360" y="5421"/>
                    <a:pt x="2510" y="5234"/>
                  </a:cubicBezTo>
                  <a:cubicBezTo>
                    <a:pt x="2647" y="5063"/>
                    <a:pt x="2778" y="4883"/>
                    <a:pt x="2900" y="4698"/>
                  </a:cubicBezTo>
                  <a:lnTo>
                    <a:pt x="2959" y="4619"/>
                  </a:lnTo>
                  <a:cubicBezTo>
                    <a:pt x="3113" y="4379"/>
                    <a:pt x="3251" y="4129"/>
                    <a:pt x="3373" y="3872"/>
                  </a:cubicBezTo>
                  <a:cubicBezTo>
                    <a:pt x="3488" y="3630"/>
                    <a:pt x="3581" y="3378"/>
                    <a:pt x="3662" y="3124"/>
                  </a:cubicBezTo>
                  <a:cubicBezTo>
                    <a:pt x="3732" y="2901"/>
                    <a:pt x="3785" y="2672"/>
                    <a:pt x="3814" y="2437"/>
                  </a:cubicBezTo>
                  <a:cubicBezTo>
                    <a:pt x="3847" y="2186"/>
                    <a:pt x="3853" y="1928"/>
                    <a:pt x="3818" y="1676"/>
                  </a:cubicBezTo>
                  <a:cubicBezTo>
                    <a:pt x="3785" y="1435"/>
                    <a:pt x="3713" y="1208"/>
                    <a:pt x="3605" y="990"/>
                  </a:cubicBezTo>
                  <a:cubicBezTo>
                    <a:pt x="3376" y="527"/>
                    <a:pt x="2938" y="214"/>
                    <a:pt x="2475" y="13"/>
                  </a:cubicBezTo>
                  <a:cubicBezTo>
                    <a:pt x="2456" y="6"/>
                    <a:pt x="2438" y="0"/>
                    <a:pt x="2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9" name="Google Shape;889;p4"/>
            <p:cNvSpPr/>
            <p:nvPr/>
          </p:nvSpPr>
          <p:spPr>
            <a:xfrm rot="10800000">
              <a:off x="7367810" y="-27500"/>
              <a:ext cx="93232" cy="199530"/>
            </a:xfrm>
            <a:custGeom>
              <a:avLst/>
              <a:gdLst/>
              <a:ahLst/>
              <a:cxnLst/>
              <a:rect l="l" t="t" r="r" b="b"/>
              <a:pathLst>
                <a:path w="2369" h="5070" extrusionOk="0">
                  <a:moveTo>
                    <a:pt x="1856" y="2087"/>
                  </a:moveTo>
                  <a:cubicBezTo>
                    <a:pt x="1854" y="2094"/>
                    <a:pt x="1852" y="2102"/>
                    <a:pt x="1850" y="2109"/>
                  </a:cubicBezTo>
                  <a:cubicBezTo>
                    <a:pt x="1852" y="2101"/>
                    <a:pt x="1854" y="2094"/>
                    <a:pt x="1856" y="2087"/>
                  </a:cubicBezTo>
                  <a:close/>
                  <a:moveTo>
                    <a:pt x="1271" y="3429"/>
                  </a:moveTo>
                  <a:lnTo>
                    <a:pt x="1271" y="3429"/>
                  </a:lnTo>
                  <a:cubicBezTo>
                    <a:pt x="1269" y="3433"/>
                    <a:pt x="1266" y="3437"/>
                    <a:pt x="1264" y="3441"/>
                  </a:cubicBezTo>
                  <a:lnTo>
                    <a:pt x="1264" y="3441"/>
                  </a:lnTo>
                  <a:cubicBezTo>
                    <a:pt x="1266" y="3437"/>
                    <a:pt x="1269" y="3433"/>
                    <a:pt x="1271" y="3429"/>
                  </a:cubicBezTo>
                  <a:close/>
                  <a:moveTo>
                    <a:pt x="2225" y="1"/>
                  </a:moveTo>
                  <a:lnTo>
                    <a:pt x="2209" y="2"/>
                  </a:lnTo>
                  <a:cubicBezTo>
                    <a:pt x="2178" y="5"/>
                    <a:pt x="2150" y="21"/>
                    <a:pt x="2130" y="47"/>
                  </a:cubicBezTo>
                  <a:cubicBezTo>
                    <a:pt x="2109" y="74"/>
                    <a:pt x="2103" y="101"/>
                    <a:pt x="2103" y="136"/>
                  </a:cubicBezTo>
                  <a:cubicBezTo>
                    <a:pt x="2104" y="211"/>
                    <a:pt x="2104" y="288"/>
                    <a:pt x="2104" y="366"/>
                  </a:cubicBezTo>
                  <a:lnTo>
                    <a:pt x="2104" y="366"/>
                  </a:lnTo>
                  <a:cubicBezTo>
                    <a:pt x="2094" y="943"/>
                    <a:pt x="2017" y="1518"/>
                    <a:pt x="1859" y="2077"/>
                  </a:cubicBezTo>
                  <a:lnTo>
                    <a:pt x="1859" y="2077"/>
                  </a:lnTo>
                  <a:cubicBezTo>
                    <a:pt x="1860" y="2076"/>
                    <a:pt x="1860" y="2074"/>
                    <a:pt x="1860" y="2073"/>
                  </a:cubicBezTo>
                  <a:lnTo>
                    <a:pt x="1860" y="2073"/>
                  </a:lnTo>
                  <a:cubicBezTo>
                    <a:pt x="1717" y="2561"/>
                    <a:pt x="1514" y="3028"/>
                    <a:pt x="1250" y="3465"/>
                  </a:cubicBezTo>
                  <a:cubicBezTo>
                    <a:pt x="1254" y="3457"/>
                    <a:pt x="1259" y="3449"/>
                    <a:pt x="1264" y="3441"/>
                  </a:cubicBezTo>
                  <a:lnTo>
                    <a:pt x="1264" y="3441"/>
                  </a:lnTo>
                  <a:cubicBezTo>
                    <a:pt x="1045" y="3792"/>
                    <a:pt x="791" y="4112"/>
                    <a:pt x="496" y="4401"/>
                  </a:cubicBezTo>
                  <a:lnTo>
                    <a:pt x="496" y="4401"/>
                  </a:lnTo>
                  <a:cubicBezTo>
                    <a:pt x="493" y="4404"/>
                    <a:pt x="490" y="4408"/>
                    <a:pt x="486" y="4410"/>
                  </a:cubicBezTo>
                  <a:cubicBezTo>
                    <a:pt x="362" y="4528"/>
                    <a:pt x="233" y="4638"/>
                    <a:pt x="99" y="4745"/>
                  </a:cubicBezTo>
                  <a:cubicBezTo>
                    <a:pt x="22" y="4805"/>
                    <a:pt x="0" y="4916"/>
                    <a:pt x="62" y="4996"/>
                  </a:cubicBezTo>
                  <a:cubicBezTo>
                    <a:pt x="96" y="5042"/>
                    <a:pt x="154" y="5069"/>
                    <a:pt x="211" y="5069"/>
                  </a:cubicBezTo>
                  <a:cubicBezTo>
                    <a:pt x="248" y="5069"/>
                    <a:pt x="284" y="5058"/>
                    <a:pt x="313" y="5033"/>
                  </a:cubicBezTo>
                  <a:cubicBezTo>
                    <a:pt x="672" y="4737"/>
                    <a:pt x="990" y="4396"/>
                    <a:pt x="1261" y="4018"/>
                  </a:cubicBezTo>
                  <a:cubicBezTo>
                    <a:pt x="1523" y="3652"/>
                    <a:pt x="1737" y="3249"/>
                    <a:pt x="1903" y="2830"/>
                  </a:cubicBezTo>
                  <a:cubicBezTo>
                    <a:pt x="2247" y="1967"/>
                    <a:pt x="2369" y="1030"/>
                    <a:pt x="2346" y="107"/>
                  </a:cubicBezTo>
                  <a:cubicBezTo>
                    <a:pt x="2343" y="47"/>
                    <a:pt x="2282" y="1"/>
                    <a:pt x="22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0" name="Google Shape;890;p4"/>
            <p:cNvSpPr/>
            <p:nvPr/>
          </p:nvSpPr>
          <p:spPr>
            <a:xfrm rot="10800000">
              <a:off x="7345299" y="-28366"/>
              <a:ext cx="119836" cy="168794"/>
            </a:xfrm>
            <a:custGeom>
              <a:avLst/>
              <a:gdLst/>
              <a:ahLst/>
              <a:cxnLst/>
              <a:rect l="l" t="t" r="r" b="b"/>
              <a:pathLst>
                <a:path w="3045" h="4289" extrusionOk="0">
                  <a:moveTo>
                    <a:pt x="2732" y="689"/>
                  </a:moveTo>
                  <a:cubicBezTo>
                    <a:pt x="2731" y="690"/>
                    <a:pt x="2731" y="690"/>
                    <a:pt x="2731" y="693"/>
                  </a:cubicBezTo>
                  <a:cubicBezTo>
                    <a:pt x="2731" y="691"/>
                    <a:pt x="2732" y="690"/>
                    <a:pt x="2732" y="689"/>
                  </a:cubicBezTo>
                  <a:close/>
                  <a:moveTo>
                    <a:pt x="2945" y="0"/>
                  </a:moveTo>
                  <a:cubicBezTo>
                    <a:pt x="2901" y="6"/>
                    <a:pt x="2858" y="41"/>
                    <a:pt x="2852" y="87"/>
                  </a:cubicBezTo>
                  <a:cubicBezTo>
                    <a:pt x="2826" y="284"/>
                    <a:pt x="2789" y="478"/>
                    <a:pt x="2738" y="669"/>
                  </a:cubicBezTo>
                  <a:lnTo>
                    <a:pt x="2738" y="669"/>
                  </a:lnTo>
                  <a:cubicBezTo>
                    <a:pt x="2738" y="669"/>
                    <a:pt x="2738" y="668"/>
                    <a:pt x="2738" y="668"/>
                  </a:cubicBezTo>
                  <a:lnTo>
                    <a:pt x="2738" y="668"/>
                  </a:lnTo>
                  <a:cubicBezTo>
                    <a:pt x="2738" y="669"/>
                    <a:pt x="2738" y="670"/>
                    <a:pt x="2738" y="671"/>
                  </a:cubicBezTo>
                  <a:lnTo>
                    <a:pt x="2738" y="671"/>
                  </a:lnTo>
                  <a:cubicBezTo>
                    <a:pt x="2738" y="671"/>
                    <a:pt x="2737" y="672"/>
                    <a:pt x="2737" y="672"/>
                  </a:cubicBezTo>
                  <a:lnTo>
                    <a:pt x="2737" y="672"/>
                  </a:lnTo>
                  <a:cubicBezTo>
                    <a:pt x="2737" y="672"/>
                    <a:pt x="2737" y="672"/>
                    <a:pt x="2737" y="672"/>
                  </a:cubicBezTo>
                  <a:lnTo>
                    <a:pt x="2737" y="672"/>
                  </a:lnTo>
                  <a:cubicBezTo>
                    <a:pt x="2737" y="672"/>
                    <a:pt x="2737" y="672"/>
                    <a:pt x="2737" y="672"/>
                  </a:cubicBezTo>
                  <a:lnTo>
                    <a:pt x="2737" y="672"/>
                  </a:lnTo>
                  <a:cubicBezTo>
                    <a:pt x="2737" y="672"/>
                    <a:pt x="2737" y="672"/>
                    <a:pt x="2737" y="672"/>
                  </a:cubicBezTo>
                  <a:lnTo>
                    <a:pt x="2737" y="672"/>
                  </a:lnTo>
                  <a:cubicBezTo>
                    <a:pt x="2737" y="673"/>
                    <a:pt x="2737" y="673"/>
                    <a:pt x="2737" y="674"/>
                  </a:cubicBezTo>
                  <a:lnTo>
                    <a:pt x="2737" y="674"/>
                  </a:lnTo>
                  <a:cubicBezTo>
                    <a:pt x="2737" y="673"/>
                    <a:pt x="2737" y="673"/>
                    <a:pt x="2737" y="672"/>
                  </a:cubicBezTo>
                  <a:lnTo>
                    <a:pt x="2737" y="672"/>
                  </a:lnTo>
                  <a:cubicBezTo>
                    <a:pt x="2737" y="673"/>
                    <a:pt x="2737" y="674"/>
                    <a:pt x="2737" y="674"/>
                  </a:cubicBezTo>
                  <a:cubicBezTo>
                    <a:pt x="2737" y="674"/>
                    <a:pt x="2737" y="674"/>
                    <a:pt x="2737" y="674"/>
                  </a:cubicBezTo>
                  <a:lnTo>
                    <a:pt x="2737" y="674"/>
                  </a:lnTo>
                  <a:cubicBezTo>
                    <a:pt x="2737" y="674"/>
                    <a:pt x="2737" y="674"/>
                    <a:pt x="2737" y="674"/>
                  </a:cubicBezTo>
                  <a:lnTo>
                    <a:pt x="2737" y="674"/>
                  </a:lnTo>
                  <a:cubicBezTo>
                    <a:pt x="2734" y="679"/>
                    <a:pt x="2733" y="684"/>
                    <a:pt x="2732" y="689"/>
                  </a:cubicBezTo>
                  <a:lnTo>
                    <a:pt x="2732" y="689"/>
                  </a:lnTo>
                  <a:cubicBezTo>
                    <a:pt x="2732" y="689"/>
                    <a:pt x="2732" y="689"/>
                    <a:pt x="2733" y="688"/>
                  </a:cubicBezTo>
                  <a:lnTo>
                    <a:pt x="2733" y="688"/>
                  </a:lnTo>
                  <a:cubicBezTo>
                    <a:pt x="2733" y="690"/>
                    <a:pt x="2731" y="691"/>
                    <a:pt x="2731" y="696"/>
                  </a:cubicBezTo>
                  <a:lnTo>
                    <a:pt x="2731" y="691"/>
                  </a:lnTo>
                  <a:cubicBezTo>
                    <a:pt x="2565" y="1256"/>
                    <a:pt x="2330" y="1800"/>
                    <a:pt x="2026" y="2300"/>
                  </a:cubicBezTo>
                  <a:cubicBezTo>
                    <a:pt x="1819" y="2629"/>
                    <a:pt x="1584" y="2942"/>
                    <a:pt x="1306" y="3211"/>
                  </a:cubicBezTo>
                  <a:lnTo>
                    <a:pt x="1336" y="3180"/>
                  </a:lnTo>
                  <a:lnTo>
                    <a:pt x="1336" y="3180"/>
                  </a:lnTo>
                  <a:cubicBezTo>
                    <a:pt x="1143" y="3366"/>
                    <a:pt x="934" y="3528"/>
                    <a:pt x="700" y="3663"/>
                  </a:cubicBezTo>
                  <a:cubicBezTo>
                    <a:pt x="613" y="3712"/>
                    <a:pt x="524" y="3753"/>
                    <a:pt x="432" y="3792"/>
                  </a:cubicBezTo>
                  <a:cubicBezTo>
                    <a:pt x="337" y="3834"/>
                    <a:pt x="238" y="3864"/>
                    <a:pt x="137" y="3893"/>
                  </a:cubicBezTo>
                  <a:cubicBezTo>
                    <a:pt x="87" y="3907"/>
                    <a:pt x="45" y="3956"/>
                    <a:pt x="24" y="4001"/>
                  </a:cubicBezTo>
                  <a:cubicBezTo>
                    <a:pt x="2" y="4051"/>
                    <a:pt x="1" y="4110"/>
                    <a:pt x="22" y="4160"/>
                  </a:cubicBezTo>
                  <a:cubicBezTo>
                    <a:pt x="42" y="4210"/>
                    <a:pt x="80" y="4250"/>
                    <a:pt x="130" y="4272"/>
                  </a:cubicBezTo>
                  <a:cubicBezTo>
                    <a:pt x="157" y="4283"/>
                    <a:pt x="183" y="4288"/>
                    <a:pt x="210" y="4288"/>
                  </a:cubicBezTo>
                  <a:cubicBezTo>
                    <a:pt x="236" y="4288"/>
                    <a:pt x="263" y="4283"/>
                    <a:pt x="289" y="4275"/>
                  </a:cubicBezTo>
                  <a:cubicBezTo>
                    <a:pt x="482" y="4216"/>
                    <a:pt x="663" y="4124"/>
                    <a:pt x="837" y="4021"/>
                  </a:cubicBezTo>
                  <a:cubicBezTo>
                    <a:pt x="1021" y="3909"/>
                    <a:pt x="1191" y="3775"/>
                    <a:pt x="1349" y="3627"/>
                  </a:cubicBezTo>
                  <a:cubicBezTo>
                    <a:pt x="1677" y="3324"/>
                    <a:pt x="1953" y="2971"/>
                    <a:pt x="2185" y="2590"/>
                  </a:cubicBezTo>
                  <a:cubicBezTo>
                    <a:pt x="2422" y="2202"/>
                    <a:pt x="2616" y="1790"/>
                    <a:pt x="2761" y="1359"/>
                  </a:cubicBezTo>
                  <a:cubicBezTo>
                    <a:pt x="2833" y="1149"/>
                    <a:pt x="2891" y="938"/>
                    <a:pt x="2937" y="720"/>
                  </a:cubicBezTo>
                  <a:cubicBezTo>
                    <a:pt x="2977" y="518"/>
                    <a:pt x="3013" y="314"/>
                    <a:pt x="3039" y="108"/>
                  </a:cubicBezTo>
                  <a:cubicBezTo>
                    <a:pt x="3044" y="58"/>
                    <a:pt x="3011" y="9"/>
                    <a:pt x="2960" y="2"/>
                  </a:cubicBezTo>
                  <a:cubicBezTo>
                    <a:pt x="2954" y="2"/>
                    <a:pt x="2951" y="0"/>
                    <a:pt x="29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1" name="Google Shape;891;p4"/>
            <p:cNvSpPr/>
            <p:nvPr/>
          </p:nvSpPr>
          <p:spPr>
            <a:xfrm rot="10800000">
              <a:off x="7621373" y="74193"/>
              <a:ext cx="22668" cy="122315"/>
            </a:xfrm>
            <a:custGeom>
              <a:avLst/>
              <a:gdLst/>
              <a:ahLst/>
              <a:cxnLst/>
              <a:rect l="l" t="t" r="r" b="b"/>
              <a:pathLst>
                <a:path w="576" h="3108" extrusionOk="0">
                  <a:moveTo>
                    <a:pt x="234" y="1"/>
                  </a:moveTo>
                  <a:cubicBezTo>
                    <a:pt x="216" y="2"/>
                    <a:pt x="200" y="5"/>
                    <a:pt x="183" y="11"/>
                  </a:cubicBezTo>
                  <a:cubicBezTo>
                    <a:pt x="117" y="38"/>
                    <a:pt x="87" y="113"/>
                    <a:pt x="111" y="180"/>
                  </a:cubicBezTo>
                  <a:cubicBezTo>
                    <a:pt x="139" y="253"/>
                    <a:pt x="162" y="327"/>
                    <a:pt x="182" y="403"/>
                  </a:cubicBezTo>
                  <a:cubicBezTo>
                    <a:pt x="249" y="690"/>
                    <a:pt x="275" y="983"/>
                    <a:pt x="274" y="1278"/>
                  </a:cubicBezTo>
                  <a:lnTo>
                    <a:pt x="274" y="1237"/>
                  </a:lnTo>
                  <a:cubicBezTo>
                    <a:pt x="262" y="1810"/>
                    <a:pt x="146" y="2371"/>
                    <a:pt x="18" y="2925"/>
                  </a:cubicBezTo>
                  <a:cubicBezTo>
                    <a:pt x="1" y="3010"/>
                    <a:pt x="70" y="3094"/>
                    <a:pt x="153" y="3106"/>
                  </a:cubicBezTo>
                  <a:cubicBezTo>
                    <a:pt x="162" y="3107"/>
                    <a:pt x="170" y="3108"/>
                    <a:pt x="179" y="3108"/>
                  </a:cubicBezTo>
                  <a:cubicBezTo>
                    <a:pt x="256" y="3108"/>
                    <a:pt x="319" y="3050"/>
                    <a:pt x="337" y="2972"/>
                  </a:cubicBezTo>
                  <a:cubicBezTo>
                    <a:pt x="439" y="2495"/>
                    <a:pt x="532" y="2019"/>
                    <a:pt x="561" y="1532"/>
                  </a:cubicBezTo>
                  <a:cubicBezTo>
                    <a:pt x="575" y="1286"/>
                    <a:pt x="570" y="1038"/>
                    <a:pt x="539" y="793"/>
                  </a:cubicBezTo>
                  <a:cubicBezTo>
                    <a:pt x="508" y="552"/>
                    <a:pt x="440" y="312"/>
                    <a:pt x="356" y="83"/>
                  </a:cubicBezTo>
                  <a:cubicBezTo>
                    <a:pt x="336" y="32"/>
                    <a:pt x="285" y="1"/>
                    <a:pt x="2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2" name="Google Shape;892;p4"/>
            <p:cNvSpPr/>
            <p:nvPr/>
          </p:nvSpPr>
          <p:spPr>
            <a:xfrm rot="10800000">
              <a:off x="7609567" y="60261"/>
              <a:ext cx="31523" cy="84810"/>
            </a:xfrm>
            <a:custGeom>
              <a:avLst/>
              <a:gdLst/>
              <a:ahLst/>
              <a:cxnLst/>
              <a:rect l="l" t="t" r="r" b="b"/>
              <a:pathLst>
                <a:path w="801" h="2155" extrusionOk="0">
                  <a:moveTo>
                    <a:pt x="681" y="1"/>
                  </a:moveTo>
                  <a:cubicBezTo>
                    <a:pt x="678" y="1"/>
                    <a:pt x="673" y="2"/>
                    <a:pt x="667" y="2"/>
                  </a:cubicBezTo>
                  <a:cubicBezTo>
                    <a:pt x="637" y="6"/>
                    <a:pt x="608" y="21"/>
                    <a:pt x="588" y="45"/>
                  </a:cubicBezTo>
                  <a:cubicBezTo>
                    <a:pt x="566" y="72"/>
                    <a:pt x="561" y="101"/>
                    <a:pt x="564" y="136"/>
                  </a:cubicBezTo>
                  <a:cubicBezTo>
                    <a:pt x="564" y="167"/>
                    <a:pt x="564" y="202"/>
                    <a:pt x="561" y="233"/>
                  </a:cubicBezTo>
                  <a:lnTo>
                    <a:pt x="561" y="203"/>
                  </a:lnTo>
                  <a:cubicBezTo>
                    <a:pt x="558" y="337"/>
                    <a:pt x="545" y="466"/>
                    <a:pt x="528" y="598"/>
                  </a:cubicBezTo>
                  <a:cubicBezTo>
                    <a:pt x="508" y="743"/>
                    <a:pt x="472" y="885"/>
                    <a:pt x="431" y="1026"/>
                  </a:cubicBezTo>
                  <a:cubicBezTo>
                    <a:pt x="334" y="1351"/>
                    <a:pt x="197" y="1660"/>
                    <a:pt x="36" y="1957"/>
                  </a:cubicBezTo>
                  <a:cubicBezTo>
                    <a:pt x="1" y="2024"/>
                    <a:pt x="42" y="2112"/>
                    <a:pt x="108" y="2142"/>
                  </a:cubicBezTo>
                  <a:cubicBezTo>
                    <a:pt x="126" y="2150"/>
                    <a:pt x="145" y="2154"/>
                    <a:pt x="164" y="2154"/>
                  </a:cubicBezTo>
                  <a:cubicBezTo>
                    <a:pt x="183" y="2154"/>
                    <a:pt x="201" y="2151"/>
                    <a:pt x="219" y="2144"/>
                  </a:cubicBezTo>
                  <a:cubicBezTo>
                    <a:pt x="255" y="2129"/>
                    <a:pt x="276" y="2105"/>
                    <a:pt x="294" y="2072"/>
                  </a:cubicBezTo>
                  <a:cubicBezTo>
                    <a:pt x="373" y="1925"/>
                    <a:pt x="444" y="1776"/>
                    <a:pt x="508" y="1624"/>
                  </a:cubicBezTo>
                  <a:cubicBezTo>
                    <a:pt x="574" y="1460"/>
                    <a:pt x="628" y="1289"/>
                    <a:pt x="674" y="1120"/>
                  </a:cubicBezTo>
                  <a:cubicBezTo>
                    <a:pt x="765" y="789"/>
                    <a:pt x="801" y="447"/>
                    <a:pt x="801" y="107"/>
                  </a:cubicBezTo>
                  <a:cubicBezTo>
                    <a:pt x="801" y="78"/>
                    <a:pt x="779" y="45"/>
                    <a:pt x="755" y="28"/>
                  </a:cubicBezTo>
                  <a:cubicBezTo>
                    <a:pt x="736" y="11"/>
                    <a:pt x="709" y="1"/>
                    <a:pt x="6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3" name="Google Shape;893;p4"/>
            <p:cNvSpPr/>
            <p:nvPr/>
          </p:nvSpPr>
          <p:spPr>
            <a:xfrm rot="10800000">
              <a:off x="8006774" y="182695"/>
              <a:ext cx="92799" cy="214996"/>
            </a:xfrm>
            <a:custGeom>
              <a:avLst/>
              <a:gdLst/>
              <a:ahLst/>
              <a:cxnLst/>
              <a:rect l="l" t="t" r="r" b="b"/>
              <a:pathLst>
                <a:path w="2358" h="5463" extrusionOk="0">
                  <a:moveTo>
                    <a:pt x="91" y="1"/>
                  </a:moveTo>
                  <a:cubicBezTo>
                    <a:pt x="38" y="7"/>
                    <a:pt x="1" y="55"/>
                    <a:pt x="6" y="107"/>
                  </a:cubicBezTo>
                  <a:cubicBezTo>
                    <a:pt x="60" y="567"/>
                    <a:pt x="131" y="1022"/>
                    <a:pt x="232" y="1477"/>
                  </a:cubicBezTo>
                  <a:cubicBezTo>
                    <a:pt x="337" y="1951"/>
                    <a:pt x="469" y="2415"/>
                    <a:pt x="630" y="2873"/>
                  </a:cubicBezTo>
                  <a:cubicBezTo>
                    <a:pt x="791" y="3333"/>
                    <a:pt x="979" y="3780"/>
                    <a:pt x="1212" y="4208"/>
                  </a:cubicBezTo>
                  <a:cubicBezTo>
                    <a:pt x="1438" y="4630"/>
                    <a:pt x="1700" y="5034"/>
                    <a:pt x="2023" y="5388"/>
                  </a:cubicBezTo>
                  <a:cubicBezTo>
                    <a:pt x="2056" y="5427"/>
                    <a:pt x="2091" y="5453"/>
                    <a:pt x="2142" y="5460"/>
                  </a:cubicBezTo>
                  <a:cubicBezTo>
                    <a:pt x="2152" y="5462"/>
                    <a:pt x="2162" y="5462"/>
                    <a:pt x="2172" y="5462"/>
                  </a:cubicBezTo>
                  <a:cubicBezTo>
                    <a:pt x="2211" y="5462"/>
                    <a:pt x="2248" y="5451"/>
                    <a:pt x="2279" y="5429"/>
                  </a:cubicBezTo>
                  <a:cubicBezTo>
                    <a:pt x="2317" y="5400"/>
                    <a:pt x="2343" y="5357"/>
                    <a:pt x="2351" y="5308"/>
                  </a:cubicBezTo>
                  <a:cubicBezTo>
                    <a:pt x="2358" y="5263"/>
                    <a:pt x="2349" y="5206"/>
                    <a:pt x="2319" y="5172"/>
                  </a:cubicBezTo>
                  <a:cubicBezTo>
                    <a:pt x="2149" y="4986"/>
                    <a:pt x="1994" y="4792"/>
                    <a:pt x="1846" y="4590"/>
                  </a:cubicBezTo>
                  <a:cubicBezTo>
                    <a:pt x="1693" y="4380"/>
                    <a:pt x="1553" y="4159"/>
                    <a:pt x="1427" y="3933"/>
                  </a:cubicBezTo>
                  <a:cubicBezTo>
                    <a:pt x="1212" y="3547"/>
                    <a:pt x="1025" y="3145"/>
                    <a:pt x="864" y="2731"/>
                  </a:cubicBezTo>
                  <a:cubicBezTo>
                    <a:pt x="706" y="2319"/>
                    <a:pt x="575" y="1894"/>
                    <a:pt x="466" y="1463"/>
                  </a:cubicBezTo>
                  <a:lnTo>
                    <a:pt x="466" y="1463"/>
                  </a:lnTo>
                  <a:cubicBezTo>
                    <a:pt x="466" y="1465"/>
                    <a:pt x="467" y="1466"/>
                    <a:pt x="467" y="1468"/>
                  </a:cubicBezTo>
                  <a:lnTo>
                    <a:pt x="467" y="1468"/>
                  </a:lnTo>
                  <a:cubicBezTo>
                    <a:pt x="351" y="1012"/>
                    <a:pt x="258" y="551"/>
                    <a:pt x="199" y="86"/>
                  </a:cubicBezTo>
                  <a:cubicBezTo>
                    <a:pt x="193" y="38"/>
                    <a:pt x="152" y="2"/>
                    <a:pt x="106" y="2"/>
                  </a:cubicBezTo>
                  <a:cubicBezTo>
                    <a:pt x="98" y="1"/>
                    <a:pt x="94" y="1"/>
                    <a:pt x="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4" name="Google Shape;894;p4"/>
            <p:cNvSpPr/>
            <p:nvPr/>
          </p:nvSpPr>
          <p:spPr>
            <a:xfrm rot="10800000">
              <a:off x="8005239" y="183049"/>
              <a:ext cx="49509" cy="119954"/>
            </a:xfrm>
            <a:custGeom>
              <a:avLst/>
              <a:gdLst/>
              <a:ahLst/>
              <a:cxnLst/>
              <a:rect l="l" t="t" r="r" b="b"/>
              <a:pathLst>
                <a:path w="1258" h="3048" extrusionOk="0">
                  <a:moveTo>
                    <a:pt x="422" y="739"/>
                  </a:moveTo>
                  <a:cubicBezTo>
                    <a:pt x="423" y="740"/>
                    <a:pt x="424" y="742"/>
                    <a:pt x="425" y="743"/>
                  </a:cubicBezTo>
                  <a:lnTo>
                    <a:pt x="425" y="743"/>
                  </a:lnTo>
                  <a:cubicBezTo>
                    <a:pt x="424" y="743"/>
                    <a:pt x="424" y="742"/>
                    <a:pt x="424" y="742"/>
                  </a:cubicBezTo>
                  <a:cubicBezTo>
                    <a:pt x="424" y="742"/>
                    <a:pt x="424" y="740"/>
                    <a:pt x="422" y="739"/>
                  </a:cubicBezTo>
                  <a:close/>
                  <a:moveTo>
                    <a:pt x="425" y="743"/>
                  </a:moveTo>
                  <a:cubicBezTo>
                    <a:pt x="425" y="746"/>
                    <a:pt x="426" y="748"/>
                    <a:pt x="426" y="749"/>
                  </a:cubicBezTo>
                  <a:cubicBezTo>
                    <a:pt x="426" y="747"/>
                    <a:pt x="425" y="745"/>
                    <a:pt x="425" y="743"/>
                  </a:cubicBezTo>
                  <a:close/>
                  <a:moveTo>
                    <a:pt x="425" y="751"/>
                  </a:moveTo>
                  <a:lnTo>
                    <a:pt x="425" y="751"/>
                  </a:lnTo>
                  <a:cubicBezTo>
                    <a:pt x="425" y="753"/>
                    <a:pt x="426" y="755"/>
                    <a:pt x="426" y="756"/>
                  </a:cubicBezTo>
                  <a:cubicBezTo>
                    <a:pt x="425" y="754"/>
                    <a:pt x="425" y="753"/>
                    <a:pt x="425" y="751"/>
                  </a:cubicBezTo>
                  <a:close/>
                  <a:moveTo>
                    <a:pt x="149" y="1"/>
                  </a:moveTo>
                  <a:cubicBezTo>
                    <a:pt x="147" y="1"/>
                    <a:pt x="140" y="1"/>
                    <a:pt x="134" y="2"/>
                  </a:cubicBezTo>
                  <a:cubicBezTo>
                    <a:pt x="65" y="12"/>
                    <a:pt x="1" y="81"/>
                    <a:pt x="14" y="156"/>
                  </a:cubicBezTo>
                  <a:cubicBezTo>
                    <a:pt x="103" y="640"/>
                    <a:pt x="220" y="1115"/>
                    <a:pt x="373" y="1582"/>
                  </a:cubicBezTo>
                  <a:cubicBezTo>
                    <a:pt x="528" y="2055"/>
                    <a:pt x="716" y="2516"/>
                    <a:pt x="954" y="2952"/>
                  </a:cubicBezTo>
                  <a:cubicBezTo>
                    <a:pt x="975" y="2988"/>
                    <a:pt x="995" y="3017"/>
                    <a:pt x="1033" y="3034"/>
                  </a:cubicBezTo>
                  <a:cubicBezTo>
                    <a:pt x="1054" y="3043"/>
                    <a:pt x="1076" y="3048"/>
                    <a:pt x="1098" y="3048"/>
                  </a:cubicBezTo>
                  <a:cubicBezTo>
                    <a:pt x="1116" y="3048"/>
                    <a:pt x="1135" y="3044"/>
                    <a:pt x="1153" y="3037"/>
                  </a:cubicBezTo>
                  <a:cubicBezTo>
                    <a:pt x="1189" y="3023"/>
                    <a:pt x="1219" y="2991"/>
                    <a:pt x="1234" y="2958"/>
                  </a:cubicBezTo>
                  <a:cubicBezTo>
                    <a:pt x="1252" y="2924"/>
                    <a:pt x="1257" y="2873"/>
                    <a:pt x="1237" y="2839"/>
                  </a:cubicBezTo>
                  <a:cubicBezTo>
                    <a:pt x="1059" y="2507"/>
                    <a:pt x="901" y="2165"/>
                    <a:pt x="763" y="1816"/>
                  </a:cubicBezTo>
                  <a:cubicBezTo>
                    <a:pt x="627" y="1467"/>
                    <a:pt x="516" y="1109"/>
                    <a:pt x="424" y="749"/>
                  </a:cubicBezTo>
                  <a:lnTo>
                    <a:pt x="424" y="749"/>
                  </a:lnTo>
                  <a:cubicBezTo>
                    <a:pt x="424" y="749"/>
                    <a:pt x="424" y="749"/>
                    <a:pt x="424" y="749"/>
                  </a:cubicBezTo>
                  <a:lnTo>
                    <a:pt x="424" y="749"/>
                  </a:lnTo>
                  <a:cubicBezTo>
                    <a:pt x="424" y="747"/>
                    <a:pt x="423" y="744"/>
                    <a:pt x="422" y="742"/>
                  </a:cubicBezTo>
                  <a:cubicBezTo>
                    <a:pt x="422" y="740"/>
                    <a:pt x="420" y="736"/>
                    <a:pt x="420" y="735"/>
                  </a:cubicBezTo>
                  <a:lnTo>
                    <a:pt x="420" y="739"/>
                  </a:lnTo>
                  <a:cubicBezTo>
                    <a:pt x="370" y="534"/>
                    <a:pt x="324" y="330"/>
                    <a:pt x="285" y="121"/>
                  </a:cubicBezTo>
                  <a:cubicBezTo>
                    <a:pt x="272" y="52"/>
                    <a:pt x="219" y="1"/>
                    <a:pt x="1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5" name="Google Shape;895;p4"/>
            <p:cNvSpPr/>
            <p:nvPr/>
          </p:nvSpPr>
          <p:spPr>
            <a:xfrm rot="10800000">
              <a:off x="7995165" y="174116"/>
              <a:ext cx="35105" cy="111611"/>
            </a:xfrm>
            <a:custGeom>
              <a:avLst/>
              <a:gdLst/>
              <a:ahLst/>
              <a:cxnLst/>
              <a:rect l="l" t="t" r="r" b="b"/>
              <a:pathLst>
                <a:path w="892" h="2836" extrusionOk="0">
                  <a:moveTo>
                    <a:pt x="330" y="1149"/>
                  </a:moveTo>
                  <a:cubicBezTo>
                    <a:pt x="330" y="1153"/>
                    <a:pt x="330" y="1156"/>
                    <a:pt x="331" y="1159"/>
                  </a:cubicBezTo>
                  <a:cubicBezTo>
                    <a:pt x="331" y="1156"/>
                    <a:pt x="330" y="1153"/>
                    <a:pt x="330" y="1149"/>
                  </a:cubicBezTo>
                  <a:close/>
                  <a:moveTo>
                    <a:pt x="128" y="1"/>
                  </a:moveTo>
                  <a:cubicBezTo>
                    <a:pt x="115" y="1"/>
                    <a:pt x="102" y="5"/>
                    <a:pt x="91" y="8"/>
                  </a:cubicBezTo>
                  <a:cubicBezTo>
                    <a:pt x="29" y="33"/>
                    <a:pt x="1" y="102"/>
                    <a:pt x="25" y="163"/>
                  </a:cubicBezTo>
                  <a:cubicBezTo>
                    <a:pt x="146" y="494"/>
                    <a:pt x="248" y="828"/>
                    <a:pt x="335" y="1169"/>
                  </a:cubicBezTo>
                  <a:cubicBezTo>
                    <a:pt x="460" y="1679"/>
                    <a:pt x="551" y="2196"/>
                    <a:pt x="617" y="2716"/>
                  </a:cubicBezTo>
                  <a:cubicBezTo>
                    <a:pt x="625" y="2783"/>
                    <a:pt x="685" y="2836"/>
                    <a:pt x="753" y="2836"/>
                  </a:cubicBezTo>
                  <a:cubicBezTo>
                    <a:pt x="757" y="2836"/>
                    <a:pt x="762" y="2835"/>
                    <a:pt x="766" y="2835"/>
                  </a:cubicBezTo>
                  <a:cubicBezTo>
                    <a:pt x="838" y="2825"/>
                    <a:pt x="891" y="2757"/>
                    <a:pt x="884" y="2686"/>
                  </a:cubicBezTo>
                  <a:cubicBezTo>
                    <a:pt x="769" y="1795"/>
                    <a:pt x="558" y="918"/>
                    <a:pt x="245" y="74"/>
                  </a:cubicBezTo>
                  <a:cubicBezTo>
                    <a:pt x="229" y="28"/>
                    <a:pt x="180" y="1"/>
                    <a:pt x="134" y="1"/>
                  </a:cubicBezTo>
                  <a:cubicBezTo>
                    <a:pt x="132" y="1"/>
                    <a:pt x="130" y="1"/>
                    <a:pt x="1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6" name="Google Shape;896;p4"/>
            <p:cNvSpPr/>
            <p:nvPr/>
          </p:nvSpPr>
          <p:spPr>
            <a:xfrm rot="10800000">
              <a:off x="7961985" y="-52017"/>
              <a:ext cx="608979" cy="619566"/>
            </a:xfrm>
            <a:custGeom>
              <a:avLst/>
              <a:gdLst/>
              <a:ahLst/>
              <a:cxnLst/>
              <a:rect l="l" t="t" r="r" b="b"/>
              <a:pathLst>
                <a:path w="15474" h="15743" extrusionOk="0">
                  <a:moveTo>
                    <a:pt x="1861" y="1"/>
                  </a:moveTo>
                  <a:cubicBezTo>
                    <a:pt x="1587" y="1"/>
                    <a:pt x="1320" y="57"/>
                    <a:pt x="1064" y="167"/>
                  </a:cubicBezTo>
                  <a:cubicBezTo>
                    <a:pt x="948" y="218"/>
                    <a:pt x="827" y="289"/>
                    <a:pt x="688" y="394"/>
                  </a:cubicBezTo>
                  <a:cubicBezTo>
                    <a:pt x="587" y="468"/>
                    <a:pt x="490" y="562"/>
                    <a:pt x="392" y="682"/>
                  </a:cubicBezTo>
                  <a:cubicBezTo>
                    <a:pt x="327" y="762"/>
                    <a:pt x="270" y="854"/>
                    <a:pt x="208" y="982"/>
                  </a:cubicBezTo>
                  <a:cubicBezTo>
                    <a:pt x="158" y="1090"/>
                    <a:pt x="119" y="1199"/>
                    <a:pt x="86" y="1318"/>
                  </a:cubicBezTo>
                  <a:cubicBezTo>
                    <a:pt x="27" y="1552"/>
                    <a:pt x="0" y="1808"/>
                    <a:pt x="7" y="2095"/>
                  </a:cubicBezTo>
                  <a:cubicBezTo>
                    <a:pt x="13" y="2359"/>
                    <a:pt x="43" y="2642"/>
                    <a:pt x="101" y="2954"/>
                  </a:cubicBezTo>
                  <a:cubicBezTo>
                    <a:pt x="207" y="3548"/>
                    <a:pt x="389" y="4139"/>
                    <a:pt x="566" y="4692"/>
                  </a:cubicBezTo>
                  <a:lnTo>
                    <a:pt x="687" y="5064"/>
                  </a:lnTo>
                  <a:lnTo>
                    <a:pt x="806" y="5434"/>
                  </a:lnTo>
                  <a:cubicBezTo>
                    <a:pt x="806" y="5434"/>
                    <a:pt x="790" y="5384"/>
                    <a:pt x="790" y="5381"/>
                  </a:cubicBezTo>
                  <a:lnTo>
                    <a:pt x="790" y="5381"/>
                  </a:lnTo>
                  <a:cubicBezTo>
                    <a:pt x="856" y="5584"/>
                    <a:pt x="924" y="5802"/>
                    <a:pt x="977" y="6020"/>
                  </a:cubicBezTo>
                  <a:cubicBezTo>
                    <a:pt x="1000" y="6118"/>
                    <a:pt x="1021" y="6214"/>
                    <a:pt x="1041" y="6312"/>
                  </a:cubicBezTo>
                  <a:lnTo>
                    <a:pt x="1070" y="6445"/>
                  </a:lnTo>
                  <a:cubicBezTo>
                    <a:pt x="1112" y="6638"/>
                    <a:pt x="1155" y="6829"/>
                    <a:pt x="1199" y="7019"/>
                  </a:cubicBezTo>
                  <a:cubicBezTo>
                    <a:pt x="1393" y="7857"/>
                    <a:pt x="1578" y="8488"/>
                    <a:pt x="1804" y="9064"/>
                  </a:cubicBezTo>
                  <a:cubicBezTo>
                    <a:pt x="2067" y="9730"/>
                    <a:pt x="2422" y="10367"/>
                    <a:pt x="2863" y="10957"/>
                  </a:cubicBezTo>
                  <a:cubicBezTo>
                    <a:pt x="3224" y="11442"/>
                    <a:pt x="3663" y="11911"/>
                    <a:pt x="4201" y="12390"/>
                  </a:cubicBezTo>
                  <a:cubicBezTo>
                    <a:pt x="5163" y="13248"/>
                    <a:pt x="6300" y="13980"/>
                    <a:pt x="7581" y="14572"/>
                  </a:cubicBezTo>
                  <a:cubicBezTo>
                    <a:pt x="8187" y="14852"/>
                    <a:pt x="8845" y="15096"/>
                    <a:pt x="9534" y="15299"/>
                  </a:cubicBezTo>
                  <a:cubicBezTo>
                    <a:pt x="10196" y="15493"/>
                    <a:pt x="10873" y="15628"/>
                    <a:pt x="11542" y="15699"/>
                  </a:cubicBezTo>
                  <a:cubicBezTo>
                    <a:pt x="11815" y="15728"/>
                    <a:pt x="12102" y="15743"/>
                    <a:pt x="12423" y="15743"/>
                  </a:cubicBezTo>
                  <a:lnTo>
                    <a:pt x="12532" y="15743"/>
                  </a:lnTo>
                  <a:cubicBezTo>
                    <a:pt x="12881" y="15741"/>
                    <a:pt x="13218" y="15718"/>
                    <a:pt x="13539" y="15672"/>
                  </a:cubicBezTo>
                  <a:cubicBezTo>
                    <a:pt x="14181" y="15585"/>
                    <a:pt x="14802" y="15409"/>
                    <a:pt x="15387" y="15151"/>
                  </a:cubicBezTo>
                  <a:cubicBezTo>
                    <a:pt x="15419" y="15136"/>
                    <a:pt x="15446" y="15108"/>
                    <a:pt x="15459" y="15072"/>
                  </a:cubicBezTo>
                  <a:cubicBezTo>
                    <a:pt x="15473" y="15036"/>
                    <a:pt x="15470" y="14994"/>
                    <a:pt x="15455" y="14960"/>
                  </a:cubicBezTo>
                  <a:cubicBezTo>
                    <a:pt x="15432" y="14911"/>
                    <a:pt x="15383" y="14881"/>
                    <a:pt x="15325" y="14881"/>
                  </a:cubicBezTo>
                  <a:cubicBezTo>
                    <a:pt x="15312" y="14881"/>
                    <a:pt x="15302" y="14882"/>
                    <a:pt x="15289" y="14885"/>
                  </a:cubicBezTo>
                  <a:cubicBezTo>
                    <a:pt x="15232" y="14710"/>
                    <a:pt x="15172" y="14533"/>
                    <a:pt x="15114" y="14355"/>
                  </a:cubicBezTo>
                  <a:lnTo>
                    <a:pt x="15114" y="14355"/>
                  </a:lnTo>
                  <a:lnTo>
                    <a:pt x="15118" y="14387"/>
                  </a:lnTo>
                  <a:lnTo>
                    <a:pt x="14938" y="13798"/>
                  </a:lnTo>
                  <a:cubicBezTo>
                    <a:pt x="14780" y="13298"/>
                    <a:pt x="14616" y="12778"/>
                    <a:pt x="14441" y="12272"/>
                  </a:cubicBezTo>
                  <a:cubicBezTo>
                    <a:pt x="14149" y="11439"/>
                    <a:pt x="13876" y="10777"/>
                    <a:pt x="13577" y="10184"/>
                  </a:cubicBezTo>
                  <a:cubicBezTo>
                    <a:pt x="13421" y="9875"/>
                    <a:pt x="13235" y="9558"/>
                    <a:pt x="13032" y="9243"/>
                  </a:cubicBezTo>
                  <a:cubicBezTo>
                    <a:pt x="12818" y="8914"/>
                    <a:pt x="12602" y="8642"/>
                    <a:pt x="12374" y="8409"/>
                  </a:cubicBezTo>
                  <a:cubicBezTo>
                    <a:pt x="11848" y="7870"/>
                    <a:pt x="11203" y="7471"/>
                    <a:pt x="10578" y="7086"/>
                  </a:cubicBezTo>
                  <a:cubicBezTo>
                    <a:pt x="10317" y="6922"/>
                    <a:pt x="10012" y="6731"/>
                    <a:pt x="9722" y="6529"/>
                  </a:cubicBezTo>
                  <a:cubicBezTo>
                    <a:pt x="9441" y="6332"/>
                    <a:pt x="9158" y="6104"/>
                    <a:pt x="8830" y="5811"/>
                  </a:cubicBezTo>
                  <a:cubicBezTo>
                    <a:pt x="8006" y="5067"/>
                    <a:pt x="7259" y="4201"/>
                    <a:pt x="6537" y="3363"/>
                  </a:cubicBezTo>
                  <a:cubicBezTo>
                    <a:pt x="6212" y="2987"/>
                    <a:pt x="5874" y="2598"/>
                    <a:pt x="5535" y="2221"/>
                  </a:cubicBezTo>
                  <a:cubicBezTo>
                    <a:pt x="5165" y="1815"/>
                    <a:pt x="4763" y="1434"/>
                    <a:pt x="4339" y="1094"/>
                  </a:cubicBezTo>
                  <a:cubicBezTo>
                    <a:pt x="3792" y="654"/>
                    <a:pt x="3272" y="351"/>
                    <a:pt x="2751" y="166"/>
                  </a:cubicBezTo>
                  <a:cubicBezTo>
                    <a:pt x="2463" y="60"/>
                    <a:pt x="2179" y="7"/>
                    <a:pt x="190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7" name="Google Shape;897;p4"/>
            <p:cNvSpPr/>
            <p:nvPr/>
          </p:nvSpPr>
          <p:spPr>
            <a:xfrm rot="10800000">
              <a:off x="8008857" y="-52490"/>
              <a:ext cx="562344" cy="584343"/>
            </a:xfrm>
            <a:custGeom>
              <a:avLst/>
              <a:gdLst/>
              <a:ahLst/>
              <a:cxnLst/>
              <a:rect l="l" t="t" r="r" b="b"/>
              <a:pathLst>
                <a:path w="14289" h="14848" extrusionOk="0">
                  <a:moveTo>
                    <a:pt x="1569" y="3041"/>
                  </a:moveTo>
                  <a:lnTo>
                    <a:pt x="1569" y="3041"/>
                  </a:lnTo>
                  <a:cubicBezTo>
                    <a:pt x="1572" y="3045"/>
                    <a:pt x="1574" y="3052"/>
                    <a:pt x="1579" y="3058"/>
                  </a:cubicBezTo>
                  <a:cubicBezTo>
                    <a:pt x="1574" y="3051"/>
                    <a:pt x="1572" y="3045"/>
                    <a:pt x="1569" y="3041"/>
                  </a:cubicBezTo>
                  <a:close/>
                  <a:moveTo>
                    <a:pt x="8358" y="8732"/>
                  </a:moveTo>
                  <a:cubicBezTo>
                    <a:pt x="8361" y="8735"/>
                    <a:pt x="8364" y="8737"/>
                    <a:pt x="8367" y="8740"/>
                  </a:cubicBezTo>
                  <a:cubicBezTo>
                    <a:pt x="8364" y="8737"/>
                    <a:pt x="8361" y="8735"/>
                    <a:pt x="8358" y="8732"/>
                  </a:cubicBezTo>
                  <a:close/>
                  <a:moveTo>
                    <a:pt x="244" y="0"/>
                  </a:moveTo>
                  <a:lnTo>
                    <a:pt x="244" y="0"/>
                  </a:lnTo>
                  <a:cubicBezTo>
                    <a:pt x="234" y="20"/>
                    <a:pt x="221" y="46"/>
                    <a:pt x="209" y="75"/>
                  </a:cubicBezTo>
                  <a:cubicBezTo>
                    <a:pt x="157" y="184"/>
                    <a:pt x="118" y="295"/>
                    <a:pt x="86" y="414"/>
                  </a:cubicBezTo>
                  <a:cubicBezTo>
                    <a:pt x="26" y="649"/>
                    <a:pt x="0" y="904"/>
                    <a:pt x="7" y="1191"/>
                  </a:cubicBezTo>
                  <a:cubicBezTo>
                    <a:pt x="13" y="1455"/>
                    <a:pt x="43" y="1737"/>
                    <a:pt x="101" y="2051"/>
                  </a:cubicBezTo>
                  <a:cubicBezTo>
                    <a:pt x="207" y="2641"/>
                    <a:pt x="391" y="3235"/>
                    <a:pt x="568" y="3790"/>
                  </a:cubicBezTo>
                  <a:lnTo>
                    <a:pt x="688" y="4162"/>
                  </a:lnTo>
                  <a:lnTo>
                    <a:pt x="796" y="4496"/>
                  </a:lnTo>
                  <a:lnTo>
                    <a:pt x="807" y="4527"/>
                  </a:lnTo>
                  <a:cubicBezTo>
                    <a:pt x="868" y="4717"/>
                    <a:pt x="930" y="4919"/>
                    <a:pt x="980" y="5120"/>
                  </a:cubicBezTo>
                  <a:cubicBezTo>
                    <a:pt x="997" y="5197"/>
                    <a:pt x="1016" y="5271"/>
                    <a:pt x="1030" y="5349"/>
                  </a:cubicBezTo>
                  <a:lnTo>
                    <a:pt x="1042" y="5412"/>
                  </a:lnTo>
                  <a:lnTo>
                    <a:pt x="1070" y="5547"/>
                  </a:lnTo>
                  <a:cubicBezTo>
                    <a:pt x="1116" y="5738"/>
                    <a:pt x="1156" y="5929"/>
                    <a:pt x="1200" y="6119"/>
                  </a:cubicBezTo>
                  <a:cubicBezTo>
                    <a:pt x="1392" y="6950"/>
                    <a:pt x="1579" y="7581"/>
                    <a:pt x="1807" y="8164"/>
                  </a:cubicBezTo>
                  <a:cubicBezTo>
                    <a:pt x="2069" y="8832"/>
                    <a:pt x="2425" y="9470"/>
                    <a:pt x="2864" y="10060"/>
                  </a:cubicBezTo>
                  <a:cubicBezTo>
                    <a:pt x="3230" y="10550"/>
                    <a:pt x="3670" y="11019"/>
                    <a:pt x="4204" y="11495"/>
                  </a:cubicBezTo>
                  <a:cubicBezTo>
                    <a:pt x="5167" y="12351"/>
                    <a:pt x="6303" y="13085"/>
                    <a:pt x="7584" y="13676"/>
                  </a:cubicBezTo>
                  <a:cubicBezTo>
                    <a:pt x="8194" y="13958"/>
                    <a:pt x="8851" y="14204"/>
                    <a:pt x="9537" y="14402"/>
                  </a:cubicBezTo>
                  <a:cubicBezTo>
                    <a:pt x="10204" y="14597"/>
                    <a:pt x="10880" y="14732"/>
                    <a:pt x="11548" y="14804"/>
                  </a:cubicBezTo>
                  <a:cubicBezTo>
                    <a:pt x="11825" y="14833"/>
                    <a:pt x="12114" y="14847"/>
                    <a:pt x="12429" y="14847"/>
                  </a:cubicBezTo>
                  <a:lnTo>
                    <a:pt x="12538" y="14847"/>
                  </a:lnTo>
                  <a:cubicBezTo>
                    <a:pt x="12877" y="14844"/>
                    <a:pt x="13219" y="14820"/>
                    <a:pt x="13545" y="14777"/>
                  </a:cubicBezTo>
                  <a:cubicBezTo>
                    <a:pt x="13796" y="14741"/>
                    <a:pt x="14044" y="14693"/>
                    <a:pt x="14289" y="14633"/>
                  </a:cubicBezTo>
                  <a:cubicBezTo>
                    <a:pt x="14019" y="14583"/>
                    <a:pt x="13756" y="14507"/>
                    <a:pt x="13501" y="14403"/>
                  </a:cubicBezTo>
                  <a:cubicBezTo>
                    <a:pt x="13164" y="14263"/>
                    <a:pt x="12841" y="14083"/>
                    <a:pt x="12543" y="13873"/>
                  </a:cubicBezTo>
                  <a:cubicBezTo>
                    <a:pt x="12233" y="13656"/>
                    <a:pt x="11946" y="13412"/>
                    <a:pt x="11680" y="13142"/>
                  </a:cubicBezTo>
                  <a:cubicBezTo>
                    <a:pt x="11419" y="12876"/>
                    <a:pt x="11179" y="12594"/>
                    <a:pt x="10955" y="12295"/>
                  </a:cubicBezTo>
                  <a:cubicBezTo>
                    <a:pt x="10500" y="11694"/>
                    <a:pt x="10103" y="11052"/>
                    <a:pt x="9687" y="10426"/>
                  </a:cubicBezTo>
                  <a:cubicBezTo>
                    <a:pt x="9478" y="10116"/>
                    <a:pt x="9267" y="9806"/>
                    <a:pt x="9037" y="9511"/>
                  </a:cubicBezTo>
                  <a:cubicBezTo>
                    <a:pt x="8825" y="9238"/>
                    <a:pt x="8602" y="8969"/>
                    <a:pt x="8353" y="8728"/>
                  </a:cubicBezTo>
                  <a:lnTo>
                    <a:pt x="8353" y="8728"/>
                  </a:lnTo>
                  <a:cubicBezTo>
                    <a:pt x="8355" y="8729"/>
                    <a:pt x="8357" y="8731"/>
                    <a:pt x="8358" y="8732"/>
                  </a:cubicBezTo>
                  <a:lnTo>
                    <a:pt x="8358" y="8732"/>
                  </a:lnTo>
                  <a:cubicBezTo>
                    <a:pt x="8353" y="8727"/>
                    <a:pt x="8348" y="8722"/>
                    <a:pt x="8342" y="8717"/>
                  </a:cubicBezTo>
                  <a:lnTo>
                    <a:pt x="8342" y="8717"/>
                  </a:lnTo>
                  <a:cubicBezTo>
                    <a:pt x="8346" y="8721"/>
                    <a:pt x="8350" y="8724"/>
                    <a:pt x="8353" y="8728"/>
                  </a:cubicBezTo>
                  <a:lnTo>
                    <a:pt x="8353" y="8728"/>
                  </a:lnTo>
                  <a:cubicBezTo>
                    <a:pt x="8212" y="8599"/>
                    <a:pt x="8063" y="8477"/>
                    <a:pt x="7896" y="8379"/>
                  </a:cubicBezTo>
                  <a:cubicBezTo>
                    <a:pt x="7805" y="8333"/>
                    <a:pt x="7713" y="8295"/>
                    <a:pt x="7616" y="8265"/>
                  </a:cubicBezTo>
                  <a:cubicBezTo>
                    <a:pt x="7614" y="8265"/>
                    <a:pt x="7612" y="8265"/>
                    <a:pt x="7611" y="8264"/>
                  </a:cubicBezTo>
                  <a:lnTo>
                    <a:pt x="7611" y="8264"/>
                  </a:lnTo>
                  <a:cubicBezTo>
                    <a:pt x="7611" y="8264"/>
                    <a:pt x="7611" y="8265"/>
                    <a:pt x="7611" y="8265"/>
                  </a:cubicBezTo>
                  <a:cubicBezTo>
                    <a:pt x="7610" y="8265"/>
                    <a:pt x="7608" y="8263"/>
                    <a:pt x="7608" y="8263"/>
                  </a:cubicBezTo>
                  <a:lnTo>
                    <a:pt x="7608" y="8263"/>
                  </a:lnTo>
                  <a:cubicBezTo>
                    <a:pt x="7609" y="8264"/>
                    <a:pt x="7610" y="8264"/>
                    <a:pt x="7611" y="8264"/>
                  </a:cubicBezTo>
                  <a:lnTo>
                    <a:pt x="7611" y="8264"/>
                  </a:lnTo>
                  <a:cubicBezTo>
                    <a:pt x="7610" y="8264"/>
                    <a:pt x="7609" y="8263"/>
                    <a:pt x="7608" y="8263"/>
                  </a:cubicBezTo>
                  <a:lnTo>
                    <a:pt x="7608" y="8263"/>
                  </a:lnTo>
                  <a:cubicBezTo>
                    <a:pt x="7608" y="8263"/>
                    <a:pt x="7608" y="8263"/>
                    <a:pt x="7608" y="8263"/>
                  </a:cubicBezTo>
                  <a:cubicBezTo>
                    <a:pt x="7537" y="8247"/>
                    <a:pt x="7462" y="8237"/>
                    <a:pt x="7387" y="8236"/>
                  </a:cubicBezTo>
                  <a:cubicBezTo>
                    <a:pt x="7308" y="8240"/>
                    <a:pt x="7235" y="8250"/>
                    <a:pt x="7159" y="8270"/>
                  </a:cubicBezTo>
                  <a:cubicBezTo>
                    <a:pt x="7074" y="8299"/>
                    <a:pt x="6995" y="8335"/>
                    <a:pt x="6919" y="8378"/>
                  </a:cubicBezTo>
                  <a:cubicBezTo>
                    <a:pt x="6877" y="8405"/>
                    <a:pt x="6837" y="8435"/>
                    <a:pt x="6804" y="8470"/>
                  </a:cubicBezTo>
                  <a:cubicBezTo>
                    <a:pt x="6777" y="8500"/>
                    <a:pt x="6754" y="8532"/>
                    <a:pt x="6732" y="8566"/>
                  </a:cubicBezTo>
                  <a:cubicBezTo>
                    <a:pt x="6701" y="8628"/>
                    <a:pt x="6679" y="8690"/>
                    <a:pt x="6647" y="8750"/>
                  </a:cubicBezTo>
                  <a:cubicBezTo>
                    <a:pt x="6629" y="8780"/>
                    <a:pt x="6610" y="8818"/>
                    <a:pt x="6579" y="8838"/>
                  </a:cubicBezTo>
                  <a:cubicBezTo>
                    <a:pt x="6548" y="8858"/>
                    <a:pt x="6524" y="8872"/>
                    <a:pt x="6489" y="8879"/>
                  </a:cubicBezTo>
                  <a:cubicBezTo>
                    <a:pt x="6477" y="8882"/>
                    <a:pt x="6464" y="8883"/>
                    <a:pt x="6451" y="8883"/>
                  </a:cubicBezTo>
                  <a:cubicBezTo>
                    <a:pt x="6384" y="8883"/>
                    <a:pt x="6321" y="8851"/>
                    <a:pt x="6265" y="8816"/>
                  </a:cubicBezTo>
                  <a:cubicBezTo>
                    <a:pt x="6209" y="8780"/>
                    <a:pt x="6158" y="8740"/>
                    <a:pt x="6107" y="8700"/>
                  </a:cubicBezTo>
                  <a:cubicBezTo>
                    <a:pt x="6073" y="8672"/>
                    <a:pt x="6040" y="8644"/>
                    <a:pt x="6008" y="8614"/>
                  </a:cubicBezTo>
                  <a:cubicBezTo>
                    <a:pt x="5944" y="8545"/>
                    <a:pt x="5888" y="8467"/>
                    <a:pt x="5836" y="8391"/>
                  </a:cubicBezTo>
                  <a:cubicBezTo>
                    <a:pt x="5778" y="8300"/>
                    <a:pt x="5722" y="8207"/>
                    <a:pt x="5669" y="8115"/>
                  </a:cubicBezTo>
                  <a:cubicBezTo>
                    <a:pt x="5554" y="7913"/>
                    <a:pt x="5444" y="7706"/>
                    <a:pt x="5325" y="7508"/>
                  </a:cubicBezTo>
                  <a:lnTo>
                    <a:pt x="5325" y="7508"/>
                  </a:lnTo>
                  <a:cubicBezTo>
                    <a:pt x="5327" y="7510"/>
                    <a:pt x="5329" y="7516"/>
                    <a:pt x="5333" y="7519"/>
                  </a:cubicBezTo>
                  <a:cubicBezTo>
                    <a:pt x="5306" y="7475"/>
                    <a:pt x="5277" y="7430"/>
                    <a:pt x="5248" y="7387"/>
                  </a:cubicBezTo>
                  <a:cubicBezTo>
                    <a:pt x="5217" y="7340"/>
                    <a:pt x="5182" y="7295"/>
                    <a:pt x="5148" y="7251"/>
                  </a:cubicBezTo>
                  <a:cubicBezTo>
                    <a:pt x="5062" y="7130"/>
                    <a:pt x="4980" y="7009"/>
                    <a:pt x="4894" y="6891"/>
                  </a:cubicBezTo>
                  <a:cubicBezTo>
                    <a:pt x="4750" y="6689"/>
                    <a:pt x="4602" y="6485"/>
                    <a:pt x="4428" y="6310"/>
                  </a:cubicBezTo>
                  <a:cubicBezTo>
                    <a:pt x="4357" y="6244"/>
                    <a:pt x="4280" y="6180"/>
                    <a:pt x="4197" y="6130"/>
                  </a:cubicBezTo>
                  <a:cubicBezTo>
                    <a:pt x="4155" y="6109"/>
                    <a:pt x="4115" y="6093"/>
                    <a:pt x="4072" y="6078"/>
                  </a:cubicBezTo>
                  <a:cubicBezTo>
                    <a:pt x="4036" y="6071"/>
                    <a:pt x="4003" y="6066"/>
                    <a:pt x="3969" y="6066"/>
                  </a:cubicBezTo>
                  <a:cubicBezTo>
                    <a:pt x="3929" y="6067"/>
                    <a:pt x="3890" y="6073"/>
                    <a:pt x="3850" y="6081"/>
                  </a:cubicBezTo>
                  <a:cubicBezTo>
                    <a:pt x="3805" y="6097"/>
                    <a:pt x="3762" y="6117"/>
                    <a:pt x="3720" y="6139"/>
                  </a:cubicBezTo>
                  <a:cubicBezTo>
                    <a:pt x="3634" y="6195"/>
                    <a:pt x="3558" y="6261"/>
                    <a:pt x="3483" y="6337"/>
                  </a:cubicBezTo>
                  <a:cubicBezTo>
                    <a:pt x="3388" y="6440"/>
                    <a:pt x="3301" y="6548"/>
                    <a:pt x="3229" y="6670"/>
                  </a:cubicBezTo>
                  <a:lnTo>
                    <a:pt x="3223" y="6682"/>
                  </a:lnTo>
                  <a:cubicBezTo>
                    <a:pt x="3182" y="6762"/>
                    <a:pt x="3144" y="6843"/>
                    <a:pt x="3103" y="6923"/>
                  </a:cubicBezTo>
                  <a:cubicBezTo>
                    <a:pt x="3067" y="6995"/>
                    <a:pt x="3031" y="7070"/>
                    <a:pt x="2986" y="7136"/>
                  </a:cubicBezTo>
                  <a:cubicBezTo>
                    <a:pt x="2965" y="7166"/>
                    <a:pt x="2943" y="7193"/>
                    <a:pt x="2920" y="7222"/>
                  </a:cubicBezTo>
                  <a:cubicBezTo>
                    <a:pt x="2897" y="7246"/>
                    <a:pt x="2871" y="7273"/>
                    <a:pt x="2843" y="7294"/>
                  </a:cubicBezTo>
                  <a:cubicBezTo>
                    <a:pt x="2815" y="7311"/>
                    <a:pt x="2785" y="7332"/>
                    <a:pt x="2754" y="7344"/>
                  </a:cubicBezTo>
                  <a:cubicBezTo>
                    <a:pt x="2721" y="7354"/>
                    <a:pt x="2686" y="7367"/>
                    <a:pt x="2653" y="7368"/>
                  </a:cubicBezTo>
                  <a:cubicBezTo>
                    <a:pt x="2636" y="7370"/>
                    <a:pt x="2619" y="7371"/>
                    <a:pt x="2602" y="7371"/>
                  </a:cubicBezTo>
                  <a:cubicBezTo>
                    <a:pt x="2582" y="7371"/>
                    <a:pt x="2562" y="7369"/>
                    <a:pt x="2543" y="7365"/>
                  </a:cubicBezTo>
                  <a:cubicBezTo>
                    <a:pt x="2504" y="7357"/>
                    <a:pt x="2462" y="7347"/>
                    <a:pt x="2425" y="7331"/>
                  </a:cubicBezTo>
                  <a:cubicBezTo>
                    <a:pt x="2360" y="7304"/>
                    <a:pt x="2304" y="7271"/>
                    <a:pt x="2254" y="7222"/>
                  </a:cubicBezTo>
                  <a:cubicBezTo>
                    <a:pt x="2150" y="7123"/>
                    <a:pt x="2090" y="6993"/>
                    <a:pt x="2050" y="6858"/>
                  </a:cubicBezTo>
                  <a:cubicBezTo>
                    <a:pt x="2000" y="6690"/>
                    <a:pt x="1979" y="6512"/>
                    <a:pt x="1974" y="6337"/>
                  </a:cubicBezTo>
                  <a:cubicBezTo>
                    <a:pt x="1968" y="6168"/>
                    <a:pt x="1969" y="5999"/>
                    <a:pt x="1981" y="5829"/>
                  </a:cubicBezTo>
                  <a:cubicBezTo>
                    <a:pt x="1990" y="5694"/>
                    <a:pt x="2002" y="5559"/>
                    <a:pt x="2015" y="5426"/>
                  </a:cubicBezTo>
                  <a:cubicBezTo>
                    <a:pt x="2035" y="5217"/>
                    <a:pt x="2047" y="5006"/>
                    <a:pt x="2047" y="4794"/>
                  </a:cubicBezTo>
                  <a:cubicBezTo>
                    <a:pt x="2046" y="4635"/>
                    <a:pt x="2038" y="4474"/>
                    <a:pt x="2017" y="4316"/>
                  </a:cubicBezTo>
                  <a:cubicBezTo>
                    <a:pt x="1995" y="4164"/>
                    <a:pt x="1967" y="4015"/>
                    <a:pt x="1926" y="3867"/>
                  </a:cubicBezTo>
                  <a:cubicBezTo>
                    <a:pt x="1844" y="3584"/>
                    <a:pt x="1722" y="3316"/>
                    <a:pt x="1574" y="3064"/>
                  </a:cubicBezTo>
                  <a:cubicBezTo>
                    <a:pt x="1480" y="2907"/>
                    <a:pt x="1378" y="2758"/>
                    <a:pt x="1270" y="2611"/>
                  </a:cubicBezTo>
                  <a:cubicBezTo>
                    <a:pt x="1164" y="2463"/>
                    <a:pt x="1057" y="2317"/>
                    <a:pt x="961" y="2166"/>
                  </a:cubicBezTo>
                  <a:cubicBezTo>
                    <a:pt x="789" y="1900"/>
                    <a:pt x="629" y="1622"/>
                    <a:pt x="509" y="1329"/>
                  </a:cubicBezTo>
                  <a:cubicBezTo>
                    <a:pt x="387" y="1033"/>
                    <a:pt x="296" y="721"/>
                    <a:pt x="265" y="399"/>
                  </a:cubicBezTo>
                  <a:cubicBezTo>
                    <a:pt x="250" y="266"/>
                    <a:pt x="243" y="134"/>
                    <a:pt x="244" y="0"/>
                  </a:cubicBezTo>
                  <a:close/>
                </a:path>
              </a:pathLst>
            </a:custGeom>
            <a:solidFill>
              <a:srgbClr val="000000">
                <a:alpha val="18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8" name="Google Shape;898;p4"/>
            <p:cNvSpPr/>
            <p:nvPr/>
          </p:nvSpPr>
          <p:spPr>
            <a:xfrm rot="10800000">
              <a:off x="8494852" y="378801"/>
              <a:ext cx="157" cy="74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cubicBezTo>
                    <a:pt x="0" y="7"/>
                    <a:pt x="2" y="12"/>
                    <a:pt x="3" y="18"/>
                  </a:cubicBezTo>
                  <a:cubicBezTo>
                    <a:pt x="2" y="12"/>
                    <a:pt x="0" y="5"/>
                    <a:pt x="0" y="1"/>
                  </a:cubicBezTo>
                  <a:close/>
                </a:path>
              </a:pathLst>
            </a:custGeom>
            <a:solidFill>
              <a:srgbClr val="F09C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9" name="Google Shape;899;p4"/>
            <p:cNvSpPr/>
            <p:nvPr/>
          </p:nvSpPr>
          <p:spPr>
            <a:xfrm rot="10800000">
              <a:off x="8411302" y="293007"/>
              <a:ext cx="630" cy="157"/>
            </a:xfrm>
            <a:custGeom>
              <a:avLst/>
              <a:gdLst/>
              <a:ahLst/>
              <a:cxnLst/>
              <a:rect l="l" t="t" r="r" b="b"/>
              <a:pathLst>
                <a:path w="16" h="4" extrusionOk="0">
                  <a:moveTo>
                    <a:pt x="1" y="1"/>
                  </a:moveTo>
                  <a:lnTo>
                    <a:pt x="1" y="1"/>
                  </a:lnTo>
                  <a:cubicBezTo>
                    <a:pt x="4" y="2"/>
                    <a:pt x="9" y="3"/>
                    <a:pt x="15" y="3"/>
                  </a:cubicBezTo>
                  <a:cubicBezTo>
                    <a:pt x="9" y="2"/>
                    <a:pt x="4" y="1"/>
                    <a:pt x="1" y="1"/>
                  </a:cubicBezTo>
                  <a:close/>
                </a:path>
              </a:pathLst>
            </a:custGeom>
            <a:solidFill>
              <a:srgbClr val="F09C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0" name="Google Shape;900;p4"/>
            <p:cNvSpPr/>
            <p:nvPr/>
          </p:nvSpPr>
          <p:spPr>
            <a:xfrm rot="10800000">
              <a:off x="8444006" y="268686"/>
              <a:ext cx="472" cy="905"/>
            </a:xfrm>
            <a:custGeom>
              <a:avLst/>
              <a:gdLst/>
              <a:ahLst/>
              <a:cxnLst/>
              <a:rect l="l" t="t" r="r" b="b"/>
              <a:pathLst>
                <a:path w="12" h="23" extrusionOk="0">
                  <a:moveTo>
                    <a:pt x="12" y="1"/>
                  </a:moveTo>
                  <a:cubicBezTo>
                    <a:pt x="6" y="8"/>
                    <a:pt x="3" y="15"/>
                    <a:pt x="0" y="22"/>
                  </a:cubicBezTo>
                  <a:cubicBezTo>
                    <a:pt x="2" y="19"/>
                    <a:pt x="5" y="15"/>
                    <a:pt x="6" y="12"/>
                  </a:cubicBezTo>
                  <a:lnTo>
                    <a:pt x="12" y="1"/>
                  </a:lnTo>
                  <a:close/>
                </a:path>
              </a:pathLst>
            </a:custGeom>
            <a:solidFill>
              <a:srgbClr val="F09C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1" name="Google Shape;901;p4"/>
            <p:cNvSpPr/>
            <p:nvPr/>
          </p:nvSpPr>
          <p:spPr>
            <a:xfrm rot="10800000">
              <a:off x="8299102" y="201703"/>
              <a:ext cx="905" cy="433"/>
            </a:xfrm>
            <a:custGeom>
              <a:avLst/>
              <a:gdLst/>
              <a:ahLst/>
              <a:cxnLst/>
              <a:rect l="l" t="t" r="r" b="b"/>
              <a:pathLst>
                <a:path w="23" h="11" extrusionOk="0">
                  <a:moveTo>
                    <a:pt x="1" y="10"/>
                  </a:moveTo>
                  <a:lnTo>
                    <a:pt x="22" y="0"/>
                  </a:lnTo>
                  <a:lnTo>
                    <a:pt x="1" y="10"/>
                  </a:lnTo>
                  <a:close/>
                </a:path>
              </a:pathLst>
            </a:custGeom>
            <a:solidFill>
              <a:srgbClr val="F09C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2" name="Google Shape;902;p4"/>
            <p:cNvSpPr/>
            <p:nvPr/>
          </p:nvSpPr>
          <p:spPr>
            <a:xfrm rot="10800000">
              <a:off x="8316339" y="193321"/>
              <a:ext cx="551" cy="79"/>
            </a:xfrm>
            <a:custGeom>
              <a:avLst/>
              <a:gdLst/>
              <a:ahLst/>
              <a:cxnLst/>
              <a:rect l="l" t="t" r="r" b="b"/>
              <a:pathLst>
                <a:path w="14" h="2" extrusionOk="0">
                  <a:moveTo>
                    <a:pt x="0" y="1"/>
                  </a:moveTo>
                  <a:cubicBezTo>
                    <a:pt x="3" y="1"/>
                    <a:pt x="5" y="2"/>
                    <a:pt x="7" y="2"/>
                  </a:cubicBezTo>
                  <a:cubicBezTo>
                    <a:pt x="9" y="2"/>
                    <a:pt x="11" y="1"/>
                    <a:pt x="13" y="1"/>
                  </a:cubicBezTo>
                  <a:close/>
                </a:path>
              </a:pathLst>
            </a:custGeom>
            <a:solidFill>
              <a:srgbClr val="F09C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3" name="Google Shape;903;p4"/>
            <p:cNvSpPr/>
            <p:nvPr/>
          </p:nvSpPr>
          <p:spPr>
            <a:xfrm rot="10800000">
              <a:off x="7887960" y="54516"/>
              <a:ext cx="499336" cy="406695"/>
            </a:xfrm>
            <a:custGeom>
              <a:avLst/>
              <a:gdLst/>
              <a:ahLst/>
              <a:cxnLst/>
              <a:rect l="l" t="t" r="r" b="b"/>
              <a:pathLst>
                <a:path w="12688" h="10334" extrusionOk="0">
                  <a:moveTo>
                    <a:pt x="875" y="1147"/>
                  </a:moveTo>
                  <a:cubicBezTo>
                    <a:pt x="875" y="1148"/>
                    <a:pt x="876" y="1148"/>
                    <a:pt x="876" y="1148"/>
                  </a:cubicBezTo>
                  <a:cubicBezTo>
                    <a:pt x="875" y="1148"/>
                    <a:pt x="875" y="1148"/>
                    <a:pt x="875" y="1147"/>
                  </a:cubicBezTo>
                  <a:close/>
                  <a:moveTo>
                    <a:pt x="3921" y="5170"/>
                  </a:moveTo>
                  <a:cubicBezTo>
                    <a:pt x="3921" y="5170"/>
                    <a:pt x="3922" y="5171"/>
                    <a:pt x="3922" y="5171"/>
                  </a:cubicBezTo>
                  <a:cubicBezTo>
                    <a:pt x="3922" y="5171"/>
                    <a:pt x="3921" y="5170"/>
                    <a:pt x="3921" y="5170"/>
                  </a:cubicBezTo>
                  <a:close/>
                  <a:moveTo>
                    <a:pt x="3963" y="5219"/>
                  </a:moveTo>
                  <a:cubicBezTo>
                    <a:pt x="3966" y="5222"/>
                    <a:pt x="3968" y="5225"/>
                    <a:pt x="3971" y="5229"/>
                  </a:cubicBezTo>
                  <a:cubicBezTo>
                    <a:pt x="3969" y="5227"/>
                    <a:pt x="3967" y="5224"/>
                    <a:pt x="3965" y="5221"/>
                  </a:cubicBezTo>
                  <a:cubicBezTo>
                    <a:pt x="3964" y="5220"/>
                    <a:pt x="3964" y="5220"/>
                    <a:pt x="3963" y="5219"/>
                  </a:cubicBezTo>
                  <a:close/>
                  <a:moveTo>
                    <a:pt x="7231" y="7446"/>
                  </a:moveTo>
                  <a:cubicBezTo>
                    <a:pt x="7240" y="7453"/>
                    <a:pt x="7247" y="7459"/>
                    <a:pt x="7256" y="7465"/>
                  </a:cubicBezTo>
                  <a:cubicBezTo>
                    <a:pt x="7247" y="7459"/>
                    <a:pt x="7240" y="7452"/>
                    <a:pt x="7231" y="7446"/>
                  </a:cubicBezTo>
                  <a:close/>
                  <a:moveTo>
                    <a:pt x="80" y="0"/>
                  </a:moveTo>
                  <a:cubicBezTo>
                    <a:pt x="64" y="0"/>
                    <a:pt x="44" y="9"/>
                    <a:pt x="31" y="22"/>
                  </a:cubicBezTo>
                  <a:cubicBezTo>
                    <a:pt x="1" y="55"/>
                    <a:pt x="7" y="100"/>
                    <a:pt x="34" y="130"/>
                  </a:cubicBezTo>
                  <a:cubicBezTo>
                    <a:pt x="257" y="384"/>
                    <a:pt x="475" y="642"/>
                    <a:pt x="687" y="909"/>
                  </a:cubicBezTo>
                  <a:lnTo>
                    <a:pt x="687" y="909"/>
                  </a:lnTo>
                  <a:cubicBezTo>
                    <a:pt x="685" y="907"/>
                    <a:pt x="684" y="906"/>
                    <a:pt x="682" y="904"/>
                  </a:cubicBezTo>
                  <a:lnTo>
                    <a:pt x="682" y="904"/>
                  </a:lnTo>
                  <a:cubicBezTo>
                    <a:pt x="745" y="983"/>
                    <a:pt x="809" y="1063"/>
                    <a:pt x="872" y="1144"/>
                  </a:cubicBezTo>
                  <a:lnTo>
                    <a:pt x="872" y="1144"/>
                  </a:lnTo>
                  <a:cubicBezTo>
                    <a:pt x="872" y="1144"/>
                    <a:pt x="872" y="1144"/>
                    <a:pt x="871" y="1144"/>
                  </a:cubicBezTo>
                  <a:lnTo>
                    <a:pt x="871" y="1144"/>
                  </a:lnTo>
                  <a:cubicBezTo>
                    <a:pt x="1127" y="1465"/>
                    <a:pt x="1373" y="1794"/>
                    <a:pt x="1615" y="2125"/>
                  </a:cubicBezTo>
                  <a:cubicBezTo>
                    <a:pt x="1868" y="2468"/>
                    <a:pt x="2120" y="2810"/>
                    <a:pt x="2372" y="3152"/>
                  </a:cubicBezTo>
                  <a:cubicBezTo>
                    <a:pt x="2619" y="3483"/>
                    <a:pt x="2862" y="3815"/>
                    <a:pt x="3112" y="4144"/>
                  </a:cubicBezTo>
                  <a:cubicBezTo>
                    <a:pt x="3360" y="4473"/>
                    <a:pt x="3620" y="4792"/>
                    <a:pt x="3878" y="5114"/>
                  </a:cubicBezTo>
                  <a:lnTo>
                    <a:pt x="3876" y="5112"/>
                  </a:lnTo>
                  <a:lnTo>
                    <a:pt x="3876" y="5112"/>
                  </a:lnTo>
                  <a:cubicBezTo>
                    <a:pt x="3878" y="5115"/>
                    <a:pt x="3880" y="5119"/>
                    <a:pt x="3883" y="5121"/>
                  </a:cubicBezTo>
                  <a:cubicBezTo>
                    <a:pt x="3893" y="5136"/>
                    <a:pt x="3905" y="5150"/>
                    <a:pt x="3917" y="5164"/>
                  </a:cubicBezTo>
                  <a:lnTo>
                    <a:pt x="3917" y="5164"/>
                  </a:lnTo>
                  <a:cubicBezTo>
                    <a:pt x="3917" y="5164"/>
                    <a:pt x="3916" y="5164"/>
                    <a:pt x="3916" y="5164"/>
                  </a:cubicBezTo>
                  <a:lnTo>
                    <a:pt x="3916" y="5164"/>
                  </a:lnTo>
                  <a:cubicBezTo>
                    <a:pt x="3918" y="5166"/>
                    <a:pt x="3920" y="5168"/>
                    <a:pt x="3921" y="5170"/>
                  </a:cubicBezTo>
                  <a:lnTo>
                    <a:pt x="3921" y="5170"/>
                  </a:lnTo>
                  <a:cubicBezTo>
                    <a:pt x="3921" y="5170"/>
                    <a:pt x="3921" y="5170"/>
                    <a:pt x="3921" y="5170"/>
                  </a:cubicBezTo>
                  <a:lnTo>
                    <a:pt x="3921" y="5170"/>
                  </a:lnTo>
                  <a:cubicBezTo>
                    <a:pt x="3921" y="5170"/>
                    <a:pt x="3921" y="5170"/>
                    <a:pt x="3921" y="5170"/>
                  </a:cubicBezTo>
                  <a:lnTo>
                    <a:pt x="3921" y="5170"/>
                  </a:lnTo>
                  <a:cubicBezTo>
                    <a:pt x="3923" y="5173"/>
                    <a:pt x="3926" y="5175"/>
                    <a:pt x="3929" y="5178"/>
                  </a:cubicBezTo>
                  <a:cubicBezTo>
                    <a:pt x="3929" y="5178"/>
                    <a:pt x="3929" y="5178"/>
                    <a:pt x="3928" y="5177"/>
                  </a:cubicBezTo>
                  <a:lnTo>
                    <a:pt x="3928" y="5177"/>
                  </a:lnTo>
                  <a:cubicBezTo>
                    <a:pt x="3940" y="5191"/>
                    <a:pt x="3952" y="5208"/>
                    <a:pt x="3964" y="5221"/>
                  </a:cubicBezTo>
                  <a:cubicBezTo>
                    <a:pt x="3965" y="5225"/>
                    <a:pt x="3968" y="5227"/>
                    <a:pt x="3970" y="5229"/>
                  </a:cubicBezTo>
                  <a:lnTo>
                    <a:pt x="3970" y="5229"/>
                  </a:lnTo>
                  <a:cubicBezTo>
                    <a:pt x="4753" y="6213"/>
                    <a:pt x="5621" y="7132"/>
                    <a:pt x="6601" y="7923"/>
                  </a:cubicBezTo>
                  <a:cubicBezTo>
                    <a:pt x="7102" y="8330"/>
                    <a:pt x="7636" y="8699"/>
                    <a:pt x="8196" y="9022"/>
                  </a:cubicBezTo>
                  <a:cubicBezTo>
                    <a:pt x="8767" y="9351"/>
                    <a:pt x="9366" y="9621"/>
                    <a:pt x="9985" y="9838"/>
                  </a:cubicBezTo>
                  <a:cubicBezTo>
                    <a:pt x="10727" y="10098"/>
                    <a:pt x="11503" y="10269"/>
                    <a:pt x="12286" y="10333"/>
                  </a:cubicBezTo>
                  <a:cubicBezTo>
                    <a:pt x="12355" y="10332"/>
                    <a:pt x="12422" y="10313"/>
                    <a:pt x="12482" y="10277"/>
                  </a:cubicBezTo>
                  <a:cubicBezTo>
                    <a:pt x="12573" y="10225"/>
                    <a:pt x="12638" y="10138"/>
                    <a:pt x="12662" y="10037"/>
                  </a:cubicBezTo>
                  <a:cubicBezTo>
                    <a:pt x="12688" y="9937"/>
                    <a:pt x="12673" y="9829"/>
                    <a:pt x="12617" y="9740"/>
                  </a:cubicBezTo>
                  <a:cubicBezTo>
                    <a:pt x="12569" y="9660"/>
                    <a:pt x="12474" y="9575"/>
                    <a:pt x="12376" y="9560"/>
                  </a:cubicBezTo>
                  <a:cubicBezTo>
                    <a:pt x="11931" y="9496"/>
                    <a:pt x="11488" y="9420"/>
                    <a:pt x="11050" y="9309"/>
                  </a:cubicBezTo>
                  <a:cubicBezTo>
                    <a:pt x="10627" y="9204"/>
                    <a:pt x="10212" y="9071"/>
                    <a:pt x="9804" y="8913"/>
                  </a:cubicBezTo>
                  <a:cubicBezTo>
                    <a:pt x="9360" y="8733"/>
                    <a:pt x="8932" y="8525"/>
                    <a:pt x="8515" y="8289"/>
                  </a:cubicBezTo>
                  <a:cubicBezTo>
                    <a:pt x="8095" y="8051"/>
                    <a:pt x="7691" y="7784"/>
                    <a:pt x="7297" y="7499"/>
                  </a:cubicBezTo>
                  <a:cubicBezTo>
                    <a:pt x="6793" y="7129"/>
                    <a:pt x="6321" y="6722"/>
                    <a:pt x="5860" y="6300"/>
                  </a:cubicBezTo>
                  <a:cubicBezTo>
                    <a:pt x="5389" y="5873"/>
                    <a:pt x="4936" y="5421"/>
                    <a:pt x="4497" y="4961"/>
                  </a:cubicBezTo>
                  <a:cubicBezTo>
                    <a:pt x="4390" y="4849"/>
                    <a:pt x="4281" y="4740"/>
                    <a:pt x="4178" y="4627"/>
                  </a:cubicBezTo>
                  <a:cubicBezTo>
                    <a:pt x="4063" y="4503"/>
                    <a:pt x="3952" y="4380"/>
                    <a:pt x="3840" y="4253"/>
                  </a:cubicBezTo>
                  <a:cubicBezTo>
                    <a:pt x="3625" y="4013"/>
                    <a:pt x="3411" y="3774"/>
                    <a:pt x="3195" y="3532"/>
                  </a:cubicBezTo>
                  <a:cubicBezTo>
                    <a:pt x="2766" y="3051"/>
                    <a:pt x="2349" y="2559"/>
                    <a:pt x="1926" y="2073"/>
                  </a:cubicBezTo>
                  <a:cubicBezTo>
                    <a:pt x="1328" y="1391"/>
                    <a:pt x="735" y="703"/>
                    <a:pt x="135" y="22"/>
                  </a:cubicBezTo>
                  <a:cubicBezTo>
                    <a:pt x="122" y="8"/>
                    <a:pt x="102" y="0"/>
                    <a:pt x="84" y="0"/>
                  </a:cubicBezTo>
                  <a:cubicBezTo>
                    <a:pt x="83" y="0"/>
                    <a:pt x="82" y="0"/>
                    <a:pt x="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4" name="Google Shape;904;p4"/>
            <p:cNvSpPr/>
            <p:nvPr/>
          </p:nvSpPr>
          <p:spPr>
            <a:xfrm rot="10800000">
              <a:off x="7999413" y="78798"/>
              <a:ext cx="300948" cy="232627"/>
            </a:xfrm>
            <a:custGeom>
              <a:avLst/>
              <a:gdLst/>
              <a:ahLst/>
              <a:cxnLst/>
              <a:rect l="l" t="t" r="r" b="b"/>
              <a:pathLst>
                <a:path w="7647" h="5911" extrusionOk="0">
                  <a:moveTo>
                    <a:pt x="873" y="1012"/>
                  </a:moveTo>
                  <a:cubicBezTo>
                    <a:pt x="873" y="1012"/>
                    <a:pt x="874" y="1013"/>
                    <a:pt x="874" y="1013"/>
                  </a:cubicBezTo>
                  <a:lnTo>
                    <a:pt x="874" y="1013"/>
                  </a:lnTo>
                  <a:cubicBezTo>
                    <a:pt x="874" y="1013"/>
                    <a:pt x="873" y="1012"/>
                    <a:pt x="873" y="1012"/>
                  </a:cubicBezTo>
                  <a:close/>
                  <a:moveTo>
                    <a:pt x="93" y="1"/>
                  </a:moveTo>
                  <a:cubicBezTo>
                    <a:pt x="81" y="5"/>
                    <a:pt x="69" y="8"/>
                    <a:pt x="54" y="15"/>
                  </a:cubicBezTo>
                  <a:cubicBezTo>
                    <a:pt x="17" y="37"/>
                    <a:pt x="1" y="91"/>
                    <a:pt x="25" y="128"/>
                  </a:cubicBezTo>
                  <a:cubicBezTo>
                    <a:pt x="221" y="432"/>
                    <a:pt x="425" y="732"/>
                    <a:pt x="637" y="1025"/>
                  </a:cubicBezTo>
                  <a:cubicBezTo>
                    <a:pt x="857" y="1325"/>
                    <a:pt x="1084" y="1614"/>
                    <a:pt x="1322" y="1899"/>
                  </a:cubicBezTo>
                  <a:cubicBezTo>
                    <a:pt x="1568" y="2195"/>
                    <a:pt x="1829" y="2477"/>
                    <a:pt x="2094" y="2755"/>
                  </a:cubicBezTo>
                  <a:cubicBezTo>
                    <a:pt x="2364" y="3036"/>
                    <a:pt x="2644" y="3303"/>
                    <a:pt x="2934" y="3558"/>
                  </a:cubicBezTo>
                  <a:cubicBezTo>
                    <a:pt x="3225" y="3813"/>
                    <a:pt x="3530" y="4051"/>
                    <a:pt x="3843" y="4279"/>
                  </a:cubicBezTo>
                  <a:cubicBezTo>
                    <a:pt x="4152" y="4505"/>
                    <a:pt x="4472" y="4716"/>
                    <a:pt x="4801" y="4910"/>
                  </a:cubicBezTo>
                  <a:cubicBezTo>
                    <a:pt x="5446" y="5291"/>
                    <a:pt x="6141" y="5594"/>
                    <a:pt x="6861" y="5795"/>
                  </a:cubicBezTo>
                  <a:cubicBezTo>
                    <a:pt x="7014" y="5839"/>
                    <a:pt x="7171" y="5874"/>
                    <a:pt x="7329" y="5904"/>
                  </a:cubicBezTo>
                  <a:cubicBezTo>
                    <a:pt x="7349" y="5908"/>
                    <a:pt x="7369" y="5910"/>
                    <a:pt x="7389" y="5910"/>
                  </a:cubicBezTo>
                  <a:cubicBezTo>
                    <a:pt x="7431" y="5910"/>
                    <a:pt x="7471" y="5900"/>
                    <a:pt x="7509" y="5878"/>
                  </a:cubicBezTo>
                  <a:cubicBezTo>
                    <a:pt x="7560" y="5845"/>
                    <a:pt x="7600" y="5793"/>
                    <a:pt x="7616" y="5731"/>
                  </a:cubicBezTo>
                  <a:cubicBezTo>
                    <a:pt x="7646" y="5612"/>
                    <a:pt x="7572" y="5471"/>
                    <a:pt x="7444" y="5444"/>
                  </a:cubicBezTo>
                  <a:cubicBezTo>
                    <a:pt x="6963" y="5344"/>
                    <a:pt x="6490" y="5207"/>
                    <a:pt x="6031" y="5031"/>
                  </a:cubicBezTo>
                  <a:cubicBezTo>
                    <a:pt x="5200" y="4696"/>
                    <a:pt x="4418" y="4251"/>
                    <a:pt x="3694" y="3724"/>
                  </a:cubicBezTo>
                  <a:cubicBezTo>
                    <a:pt x="2641" y="2945"/>
                    <a:pt x="1692" y="2034"/>
                    <a:pt x="874" y="1013"/>
                  </a:cubicBezTo>
                  <a:lnTo>
                    <a:pt x="874" y="1013"/>
                  </a:lnTo>
                  <a:cubicBezTo>
                    <a:pt x="875" y="1015"/>
                    <a:pt x="876" y="1016"/>
                    <a:pt x="876" y="1018"/>
                  </a:cubicBezTo>
                  <a:cubicBezTo>
                    <a:pt x="875" y="1017"/>
                    <a:pt x="874" y="1016"/>
                    <a:pt x="874" y="1015"/>
                  </a:cubicBezTo>
                  <a:lnTo>
                    <a:pt x="874" y="1015"/>
                  </a:lnTo>
                  <a:cubicBezTo>
                    <a:pt x="874" y="1015"/>
                    <a:pt x="874" y="1016"/>
                    <a:pt x="874" y="1016"/>
                  </a:cubicBezTo>
                  <a:cubicBezTo>
                    <a:pt x="874" y="1016"/>
                    <a:pt x="874" y="1015"/>
                    <a:pt x="874" y="1015"/>
                  </a:cubicBezTo>
                  <a:lnTo>
                    <a:pt x="874" y="1015"/>
                  </a:lnTo>
                  <a:cubicBezTo>
                    <a:pt x="874" y="1015"/>
                    <a:pt x="874" y="1015"/>
                    <a:pt x="874" y="1015"/>
                  </a:cubicBezTo>
                  <a:lnTo>
                    <a:pt x="874" y="1015"/>
                  </a:lnTo>
                  <a:cubicBezTo>
                    <a:pt x="873" y="1013"/>
                    <a:pt x="873" y="1012"/>
                    <a:pt x="871" y="1010"/>
                  </a:cubicBezTo>
                  <a:lnTo>
                    <a:pt x="871" y="1010"/>
                  </a:lnTo>
                  <a:cubicBezTo>
                    <a:pt x="871" y="1012"/>
                    <a:pt x="872" y="1013"/>
                    <a:pt x="874" y="1015"/>
                  </a:cubicBezTo>
                  <a:lnTo>
                    <a:pt x="874" y="1015"/>
                  </a:lnTo>
                  <a:cubicBezTo>
                    <a:pt x="626" y="700"/>
                    <a:pt x="385" y="375"/>
                    <a:pt x="165" y="41"/>
                  </a:cubicBezTo>
                  <a:cubicBezTo>
                    <a:pt x="149" y="15"/>
                    <a:pt x="120" y="1"/>
                    <a:pt x="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5" name="Google Shape;905;p4"/>
            <p:cNvSpPr/>
            <p:nvPr/>
          </p:nvSpPr>
          <p:spPr>
            <a:xfrm rot="10800000">
              <a:off x="8035581" y="91116"/>
              <a:ext cx="176232" cy="135972"/>
            </a:xfrm>
            <a:custGeom>
              <a:avLst/>
              <a:gdLst/>
              <a:ahLst/>
              <a:cxnLst/>
              <a:rect l="l" t="t" r="r" b="b"/>
              <a:pathLst>
                <a:path w="4478" h="3455" extrusionOk="0">
                  <a:moveTo>
                    <a:pt x="101" y="1"/>
                  </a:moveTo>
                  <a:cubicBezTo>
                    <a:pt x="82" y="2"/>
                    <a:pt x="65" y="5"/>
                    <a:pt x="51" y="15"/>
                  </a:cubicBezTo>
                  <a:cubicBezTo>
                    <a:pt x="29" y="26"/>
                    <a:pt x="13" y="48"/>
                    <a:pt x="6" y="74"/>
                  </a:cubicBezTo>
                  <a:cubicBezTo>
                    <a:pt x="0" y="95"/>
                    <a:pt x="2" y="127"/>
                    <a:pt x="15" y="147"/>
                  </a:cubicBezTo>
                  <a:cubicBezTo>
                    <a:pt x="286" y="492"/>
                    <a:pt x="581" y="816"/>
                    <a:pt x="899" y="1118"/>
                  </a:cubicBezTo>
                  <a:cubicBezTo>
                    <a:pt x="1227" y="1427"/>
                    <a:pt x="1576" y="1711"/>
                    <a:pt x="1941" y="1977"/>
                  </a:cubicBezTo>
                  <a:cubicBezTo>
                    <a:pt x="2680" y="2518"/>
                    <a:pt x="3469" y="2991"/>
                    <a:pt x="4269" y="3438"/>
                  </a:cubicBezTo>
                  <a:cubicBezTo>
                    <a:pt x="4288" y="3449"/>
                    <a:pt x="4310" y="3454"/>
                    <a:pt x="4331" y="3454"/>
                  </a:cubicBezTo>
                  <a:cubicBezTo>
                    <a:pt x="4377" y="3454"/>
                    <a:pt x="4422" y="3430"/>
                    <a:pt x="4444" y="3387"/>
                  </a:cubicBezTo>
                  <a:cubicBezTo>
                    <a:pt x="4477" y="3327"/>
                    <a:pt x="4454" y="3248"/>
                    <a:pt x="4394" y="3214"/>
                  </a:cubicBezTo>
                  <a:cubicBezTo>
                    <a:pt x="3545" y="2730"/>
                    <a:pt x="2687" y="2254"/>
                    <a:pt x="1899" y="1677"/>
                  </a:cubicBezTo>
                  <a:lnTo>
                    <a:pt x="1899" y="1677"/>
                  </a:lnTo>
                  <a:cubicBezTo>
                    <a:pt x="1899" y="1677"/>
                    <a:pt x="1899" y="1677"/>
                    <a:pt x="1899" y="1677"/>
                  </a:cubicBezTo>
                  <a:cubicBezTo>
                    <a:pt x="1589" y="1447"/>
                    <a:pt x="1289" y="1203"/>
                    <a:pt x="1007" y="941"/>
                  </a:cubicBezTo>
                  <a:cubicBezTo>
                    <a:pt x="720" y="673"/>
                    <a:pt x="453" y="386"/>
                    <a:pt x="209" y="81"/>
                  </a:cubicBezTo>
                  <a:cubicBezTo>
                    <a:pt x="198" y="70"/>
                    <a:pt x="193" y="61"/>
                    <a:pt x="183" y="48"/>
                  </a:cubicBezTo>
                  <a:cubicBezTo>
                    <a:pt x="165" y="26"/>
                    <a:pt x="151" y="11"/>
                    <a:pt x="124" y="3"/>
                  </a:cubicBezTo>
                  <a:cubicBezTo>
                    <a:pt x="117" y="2"/>
                    <a:pt x="108" y="1"/>
                    <a:pt x="101" y="1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6" name="Google Shape;906;p4"/>
            <p:cNvSpPr/>
            <p:nvPr/>
          </p:nvSpPr>
          <p:spPr>
            <a:xfrm rot="10800000">
              <a:off x="8031370" y="80530"/>
              <a:ext cx="263757" cy="341759"/>
            </a:xfrm>
            <a:custGeom>
              <a:avLst/>
              <a:gdLst/>
              <a:ahLst/>
              <a:cxnLst/>
              <a:rect l="l" t="t" r="r" b="b"/>
              <a:pathLst>
                <a:path w="6702" h="8684" extrusionOk="0">
                  <a:moveTo>
                    <a:pt x="2074" y="2411"/>
                  </a:moveTo>
                  <a:cubicBezTo>
                    <a:pt x="2077" y="2415"/>
                    <a:pt x="2083" y="2421"/>
                    <a:pt x="2087" y="2427"/>
                  </a:cubicBezTo>
                  <a:cubicBezTo>
                    <a:pt x="2083" y="2421"/>
                    <a:pt x="2080" y="2415"/>
                    <a:pt x="2074" y="2411"/>
                  </a:cubicBezTo>
                  <a:close/>
                  <a:moveTo>
                    <a:pt x="94" y="1"/>
                  </a:moveTo>
                  <a:cubicBezTo>
                    <a:pt x="72" y="1"/>
                    <a:pt x="50" y="10"/>
                    <a:pt x="35" y="27"/>
                  </a:cubicBezTo>
                  <a:cubicBezTo>
                    <a:pt x="0" y="63"/>
                    <a:pt x="2" y="123"/>
                    <a:pt x="37" y="158"/>
                  </a:cubicBezTo>
                  <a:cubicBezTo>
                    <a:pt x="224" y="331"/>
                    <a:pt x="399" y="517"/>
                    <a:pt x="572" y="705"/>
                  </a:cubicBezTo>
                  <a:cubicBezTo>
                    <a:pt x="744" y="892"/>
                    <a:pt x="921" y="1073"/>
                    <a:pt x="1090" y="1262"/>
                  </a:cubicBezTo>
                  <a:cubicBezTo>
                    <a:pt x="1434" y="1649"/>
                    <a:pt x="1775" y="2039"/>
                    <a:pt x="2101" y="2443"/>
                  </a:cubicBezTo>
                  <a:cubicBezTo>
                    <a:pt x="2485" y="2930"/>
                    <a:pt x="2848" y="3434"/>
                    <a:pt x="3159" y="3970"/>
                  </a:cubicBezTo>
                  <a:cubicBezTo>
                    <a:pt x="3469" y="4502"/>
                    <a:pt x="3775" y="5041"/>
                    <a:pt x="4066" y="5585"/>
                  </a:cubicBezTo>
                  <a:cubicBezTo>
                    <a:pt x="4354" y="6118"/>
                    <a:pt x="4655" y="6645"/>
                    <a:pt x="4990" y="7152"/>
                  </a:cubicBezTo>
                  <a:cubicBezTo>
                    <a:pt x="5329" y="7667"/>
                    <a:pt x="5702" y="8168"/>
                    <a:pt x="6149" y="8594"/>
                  </a:cubicBezTo>
                  <a:cubicBezTo>
                    <a:pt x="6211" y="8654"/>
                    <a:pt x="6291" y="8684"/>
                    <a:pt x="6373" y="8684"/>
                  </a:cubicBezTo>
                  <a:cubicBezTo>
                    <a:pt x="6460" y="8684"/>
                    <a:pt x="6547" y="8650"/>
                    <a:pt x="6611" y="8583"/>
                  </a:cubicBezTo>
                  <a:cubicBezTo>
                    <a:pt x="6669" y="8523"/>
                    <a:pt x="6702" y="8439"/>
                    <a:pt x="6700" y="8355"/>
                  </a:cubicBezTo>
                  <a:cubicBezTo>
                    <a:pt x="6700" y="8264"/>
                    <a:pt x="6662" y="8188"/>
                    <a:pt x="6600" y="8122"/>
                  </a:cubicBezTo>
                  <a:cubicBezTo>
                    <a:pt x="6424" y="7931"/>
                    <a:pt x="6256" y="7735"/>
                    <a:pt x="6093" y="7533"/>
                  </a:cubicBezTo>
                  <a:lnTo>
                    <a:pt x="6093" y="7533"/>
                  </a:lnTo>
                  <a:cubicBezTo>
                    <a:pt x="6096" y="7537"/>
                    <a:pt x="6100" y="7541"/>
                    <a:pt x="6103" y="7546"/>
                  </a:cubicBezTo>
                  <a:cubicBezTo>
                    <a:pt x="6091" y="7533"/>
                    <a:pt x="6079" y="7517"/>
                    <a:pt x="6069" y="7503"/>
                  </a:cubicBezTo>
                  <a:lnTo>
                    <a:pt x="6069" y="7503"/>
                  </a:lnTo>
                  <a:cubicBezTo>
                    <a:pt x="6077" y="7513"/>
                    <a:pt x="6085" y="7523"/>
                    <a:pt x="6093" y="7533"/>
                  </a:cubicBezTo>
                  <a:lnTo>
                    <a:pt x="6093" y="7533"/>
                  </a:lnTo>
                  <a:cubicBezTo>
                    <a:pt x="6085" y="7521"/>
                    <a:pt x="6077" y="7511"/>
                    <a:pt x="6067" y="7500"/>
                  </a:cubicBezTo>
                  <a:lnTo>
                    <a:pt x="6067" y="7500"/>
                  </a:lnTo>
                  <a:cubicBezTo>
                    <a:pt x="6068" y="7501"/>
                    <a:pt x="6068" y="7502"/>
                    <a:pt x="6069" y="7503"/>
                  </a:cubicBezTo>
                  <a:lnTo>
                    <a:pt x="6069" y="7503"/>
                  </a:lnTo>
                  <a:cubicBezTo>
                    <a:pt x="6062" y="7494"/>
                    <a:pt x="6055" y="7486"/>
                    <a:pt x="6048" y="7477"/>
                  </a:cubicBezTo>
                  <a:cubicBezTo>
                    <a:pt x="5593" y="6892"/>
                    <a:pt x="5198" y="6263"/>
                    <a:pt x="4812" y="5631"/>
                  </a:cubicBezTo>
                  <a:cubicBezTo>
                    <a:pt x="4609" y="5300"/>
                    <a:pt x="4404" y="4968"/>
                    <a:pt x="4200" y="4635"/>
                  </a:cubicBezTo>
                  <a:cubicBezTo>
                    <a:pt x="3999" y="4309"/>
                    <a:pt x="3796" y="3984"/>
                    <a:pt x="3575" y="3669"/>
                  </a:cubicBezTo>
                  <a:cubicBezTo>
                    <a:pt x="3100" y="2994"/>
                    <a:pt x="2584" y="2351"/>
                    <a:pt x="2018" y="1752"/>
                  </a:cubicBezTo>
                  <a:cubicBezTo>
                    <a:pt x="1729" y="1446"/>
                    <a:pt x="1428" y="1156"/>
                    <a:pt x="1119" y="870"/>
                  </a:cubicBezTo>
                  <a:cubicBezTo>
                    <a:pt x="970" y="732"/>
                    <a:pt x="820" y="596"/>
                    <a:pt x="667" y="462"/>
                  </a:cubicBezTo>
                  <a:cubicBezTo>
                    <a:pt x="497" y="318"/>
                    <a:pt x="329" y="175"/>
                    <a:pt x="167" y="27"/>
                  </a:cubicBezTo>
                  <a:cubicBezTo>
                    <a:pt x="150" y="8"/>
                    <a:pt x="127" y="1"/>
                    <a:pt x="102" y="1"/>
                  </a:cubicBezTo>
                  <a:cubicBezTo>
                    <a:pt x="99" y="1"/>
                    <a:pt x="97" y="1"/>
                    <a:pt x="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7" name="Google Shape;907;p4"/>
            <p:cNvSpPr/>
            <p:nvPr/>
          </p:nvSpPr>
          <p:spPr>
            <a:xfrm rot="10800000">
              <a:off x="8030268" y="100680"/>
              <a:ext cx="285009" cy="378753"/>
            </a:xfrm>
            <a:custGeom>
              <a:avLst/>
              <a:gdLst/>
              <a:ahLst/>
              <a:cxnLst/>
              <a:rect l="l" t="t" r="r" b="b"/>
              <a:pathLst>
                <a:path w="7242" h="9624" extrusionOk="0">
                  <a:moveTo>
                    <a:pt x="5960" y="8059"/>
                  </a:moveTo>
                  <a:cubicBezTo>
                    <a:pt x="5970" y="8089"/>
                    <a:pt x="5983" y="8117"/>
                    <a:pt x="5997" y="8146"/>
                  </a:cubicBezTo>
                  <a:cubicBezTo>
                    <a:pt x="5984" y="8117"/>
                    <a:pt x="5972" y="8087"/>
                    <a:pt x="5960" y="8059"/>
                  </a:cubicBezTo>
                  <a:close/>
                  <a:moveTo>
                    <a:pt x="152" y="1"/>
                  </a:moveTo>
                  <a:cubicBezTo>
                    <a:pt x="114" y="2"/>
                    <a:pt x="76" y="18"/>
                    <a:pt x="53" y="44"/>
                  </a:cubicBezTo>
                  <a:cubicBezTo>
                    <a:pt x="8" y="89"/>
                    <a:pt x="1" y="183"/>
                    <a:pt x="57" y="225"/>
                  </a:cubicBezTo>
                  <a:cubicBezTo>
                    <a:pt x="1192" y="1058"/>
                    <a:pt x="2193" y="2062"/>
                    <a:pt x="3074" y="3157"/>
                  </a:cubicBezTo>
                  <a:cubicBezTo>
                    <a:pt x="4280" y="4675"/>
                    <a:pt x="5235" y="6370"/>
                    <a:pt x="5999" y="8145"/>
                  </a:cubicBezTo>
                  <a:cubicBezTo>
                    <a:pt x="6079" y="8339"/>
                    <a:pt x="6158" y="8534"/>
                    <a:pt x="6236" y="8728"/>
                  </a:cubicBezTo>
                  <a:cubicBezTo>
                    <a:pt x="6331" y="8969"/>
                    <a:pt x="6417" y="9216"/>
                    <a:pt x="6536" y="9447"/>
                  </a:cubicBezTo>
                  <a:cubicBezTo>
                    <a:pt x="6593" y="9561"/>
                    <a:pt x="6725" y="9623"/>
                    <a:pt x="6851" y="9623"/>
                  </a:cubicBezTo>
                  <a:cubicBezTo>
                    <a:pt x="6883" y="9623"/>
                    <a:pt x="6914" y="9619"/>
                    <a:pt x="6944" y="9611"/>
                  </a:cubicBezTo>
                  <a:cubicBezTo>
                    <a:pt x="7138" y="9557"/>
                    <a:pt x="7241" y="9358"/>
                    <a:pt x="7195" y="9166"/>
                  </a:cubicBezTo>
                  <a:cubicBezTo>
                    <a:pt x="7152" y="8989"/>
                    <a:pt x="7082" y="8821"/>
                    <a:pt x="7016" y="8655"/>
                  </a:cubicBezTo>
                  <a:cubicBezTo>
                    <a:pt x="6934" y="8454"/>
                    <a:pt x="6848" y="8255"/>
                    <a:pt x="6760" y="8060"/>
                  </a:cubicBezTo>
                  <a:cubicBezTo>
                    <a:pt x="6606" y="7714"/>
                    <a:pt x="6444" y="7371"/>
                    <a:pt x="6269" y="7035"/>
                  </a:cubicBezTo>
                  <a:cubicBezTo>
                    <a:pt x="5914" y="6359"/>
                    <a:pt x="5526" y="5703"/>
                    <a:pt x="5101" y="5071"/>
                  </a:cubicBezTo>
                  <a:cubicBezTo>
                    <a:pt x="4248" y="3801"/>
                    <a:pt x="3253" y="2631"/>
                    <a:pt x="2135" y="1588"/>
                  </a:cubicBezTo>
                  <a:cubicBezTo>
                    <a:pt x="1529" y="1021"/>
                    <a:pt x="883" y="501"/>
                    <a:pt x="209" y="17"/>
                  </a:cubicBezTo>
                  <a:cubicBezTo>
                    <a:pt x="193" y="4"/>
                    <a:pt x="173" y="1"/>
                    <a:pt x="1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8" name="Google Shape;908;p4"/>
            <p:cNvSpPr/>
            <p:nvPr/>
          </p:nvSpPr>
          <p:spPr>
            <a:xfrm rot="10800000">
              <a:off x="8068324" y="107606"/>
              <a:ext cx="197365" cy="181190"/>
            </a:xfrm>
            <a:custGeom>
              <a:avLst/>
              <a:gdLst/>
              <a:ahLst/>
              <a:cxnLst/>
              <a:rect l="l" t="t" r="r" b="b"/>
              <a:pathLst>
                <a:path w="5015" h="4604" extrusionOk="0">
                  <a:moveTo>
                    <a:pt x="3400" y="3301"/>
                  </a:moveTo>
                  <a:cubicBezTo>
                    <a:pt x="3402" y="3302"/>
                    <a:pt x="3404" y="3304"/>
                    <a:pt x="3406" y="3305"/>
                  </a:cubicBezTo>
                  <a:lnTo>
                    <a:pt x="3406" y="3305"/>
                  </a:lnTo>
                  <a:cubicBezTo>
                    <a:pt x="3404" y="3304"/>
                    <a:pt x="3402" y="3302"/>
                    <a:pt x="3400" y="3301"/>
                  </a:cubicBezTo>
                  <a:close/>
                  <a:moveTo>
                    <a:pt x="161" y="0"/>
                  </a:moveTo>
                  <a:cubicBezTo>
                    <a:pt x="135" y="0"/>
                    <a:pt x="112" y="7"/>
                    <a:pt x="91" y="20"/>
                  </a:cubicBezTo>
                  <a:cubicBezTo>
                    <a:pt x="29" y="56"/>
                    <a:pt x="0" y="147"/>
                    <a:pt x="44" y="207"/>
                  </a:cubicBezTo>
                  <a:cubicBezTo>
                    <a:pt x="342" y="638"/>
                    <a:pt x="650" y="1062"/>
                    <a:pt x="977" y="1468"/>
                  </a:cubicBezTo>
                  <a:cubicBezTo>
                    <a:pt x="1316" y="1893"/>
                    <a:pt x="1678" y="2298"/>
                    <a:pt x="2062" y="2683"/>
                  </a:cubicBezTo>
                  <a:cubicBezTo>
                    <a:pt x="2444" y="3064"/>
                    <a:pt x="2854" y="3421"/>
                    <a:pt x="3287" y="3742"/>
                  </a:cubicBezTo>
                  <a:cubicBezTo>
                    <a:pt x="3502" y="3903"/>
                    <a:pt x="3722" y="4055"/>
                    <a:pt x="3950" y="4194"/>
                  </a:cubicBezTo>
                  <a:cubicBezTo>
                    <a:pt x="4186" y="4341"/>
                    <a:pt x="4431" y="4464"/>
                    <a:pt x="4683" y="4579"/>
                  </a:cubicBezTo>
                  <a:cubicBezTo>
                    <a:pt x="4716" y="4594"/>
                    <a:pt x="4750" y="4603"/>
                    <a:pt x="4785" y="4603"/>
                  </a:cubicBezTo>
                  <a:cubicBezTo>
                    <a:pt x="4802" y="4603"/>
                    <a:pt x="4820" y="4601"/>
                    <a:pt x="4838" y="4596"/>
                  </a:cubicBezTo>
                  <a:cubicBezTo>
                    <a:pt x="4890" y="4582"/>
                    <a:pt x="4937" y="4546"/>
                    <a:pt x="4963" y="4499"/>
                  </a:cubicBezTo>
                  <a:cubicBezTo>
                    <a:pt x="5015" y="4402"/>
                    <a:pt x="4983" y="4266"/>
                    <a:pt x="4882" y="4216"/>
                  </a:cubicBezTo>
                  <a:cubicBezTo>
                    <a:pt x="4622" y="4086"/>
                    <a:pt x="4371" y="3940"/>
                    <a:pt x="4123" y="3789"/>
                  </a:cubicBezTo>
                  <a:cubicBezTo>
                    <a:pt x="3878" y="3638"/>
                    <a:pt x="3639" y="3476"/>
                    <a:pt x="3406" y="3305"/>
                  </a:cubicBezTo>
                  <a:lnTo>
                    <a:pt x="3406" y="3305"/>
                  </a:lnTo>
                  <a:cubicBezTo>
                    <a:pt x="3414" y="3311"/>
                    <a:pt x="3421" y="3317"/>
                    <a:pt x="3429" y="3324"/>
                  </a:cubicBezTo>
                  <a:cubicBezTo>
                    <a:pt x="2929" y="2952"/>
                    <a:pt x="2459" y="2545"/>
                    <a:pt x="2017" y="2107"/>
                  </a:cubicBezTo>
                  <a:cubicBezTo>
                    <a:pt x="1569" y="1662"/>
                    <a:pt x="1145" y="1191"/>
                    <a:pt x="750" y="697"/>
                  </a:cubicBezTo>
                  <a:lnTo>
                    <a:pt x="750" y="697"/>
                  </a:lnTo>
                  <a:lnTo>
                    <a:pt x="752" y="700"/>
                  </a:lnTo>
                  <a:cubicBezTo>
                    <a:pt x="588" y="493"/>
                    <a:pt x="430" y="283"/>
                    <a:pt x="279" y="68"/>
                  </a:cubicBezTo>
                  <a:cubicBezTo>
                    <a:pt x="250" y="26"/>
                    <a:pt x="207" y="0"/>
                    <a:pt x="16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9" name="Google Shape;909;p4"/>
            <p:cNvSpPr/>
            <p:nvPr/>
          </p:nvSpPr>
          <p:spPr>
            <a:xfrm rot="10800000">
              <a:off x="7986466" y="24684"/>
              <a:ext cx="195398" cy="103700"/>
            </a:xfrm>
            <a:custGeom>
              <a:avLst/>
              <a:gdLst/>
              <a:ahLst/>
              <a:cxnLst/>
              <a:rect l="l" t="t" r="r" b="b"/>
              <a:pathLst>
                <a:path w="4965" h="2635" extrusionOk="0">
                  <a:moveTo>
                    <a:pt x="803" y="516"/>
                  </a:moveTo>
                  <a:cubicBezTo>
                    <a:pt x="804" y="516"/>
                    <a:pt x="805" y="516"/>
                    <a:pt x="805" y="517"/>
                  </a:cubicBezTo>
                  <a:lnTo>
                    <a:pt x="805" y="517"/>
                  </a:lnTo>
                  <a:cubicBezTo>
                    <a:pt x="804" y="517"/>
                    <a:pt x="804" y="516"/>
                    <a:pt x="803" y="516"/>
                  </a:cubicBezTo>
                  <a:close/>
                  <a:moveTo>
                    <a:pt x="819" y="526"/>
                  </a:moveTo>
                  <a:lnTo>
                    <a:pt x="819" y="526"/>
                  </a:lnTo>
                  <a:cubicBezTo>
                    <a:pt x="822" y="528"/>
                    <a:pt x="824" y="529"/>
                    <a:pt x="826" y="531"/>
                  </a:cubicBezTo>
                  <a:lnTo>
                    <a:pt x="826" y="531"/>
                  </a:lnTo>
                  <a:cubicBezTo>
                    <a:pt x="824" y="528"/>
                    <a:pt x="822" y="527"/>
                    <a:pt x="819" y="526"/>
                  </a:cubicBezTo>
                  <a:close/>
                  <a:moveTo>
                    <a:pt x="124" y="0"/>
                  </a:moveTo>
                  <a:cubicBezTo>
                    <a:pt x="95" y="0"/>
                    <a:pt x="67" y="10"/>
                    <a:pt x="44" y="36"/>
                  </a:cubicBezTo>
                  <a:cubicBezTo>
                    <a:pt x="2" y="81"/>
                    <a:pt x="0" y="154"/>
                    <a:pt x="46" y="197"/>
                  </a:cubicBezTo>
                  <a:cubicBezTo>
                    <a:pt x="693" y="786"/>
                    <a:pt x="1411" y="1296"/>
                    <a:pt x="2182" y="1711"/>
                  </a:cubicBezTo>
                  <a:cubicBezTo>
                    <a:pt x="2580" y="1926"/>
                    <a:pt x="2994" y="2110"/>
                    <a:pt x="3417" y="2270"/>
                  </a:cubicBezTo>
                  <a:cubicBezTo>
                    <a:pt x="3831" y="2426"/>
                    <a:pt x="4256" y="2550"/>
                    <a:pt x="4693" y="2629"/>
                  </a:cubicBezTo>
                  <a:cubicBezTo>
                    <a:pt x="4712" y="2632"/>
                    <a:pt x="4730" y="2634"/>
                    <a:pt x="4748" y="2634"/>
                  </a:cubicBezTo>
                  <a:cubicBezTo>
                    <a:pt x="4785" y="2634"/>
                    <a:pt x="4820" y="2626"/>
                    <a:pt x="4854" y="2606"/>
                  </a:cubicBezTo>
                  <a:cubicBezTo>
                    <a:pt x="4901" y="2577"/>
                    <a:pt x="4937" y="2530"/>
                    <a:pt x="4950" y="2474"/>
                  </a:cubicBezTo>
                  <a:cubicBezTo>
                    <a:pt x="4964" y="2421"/>
                    <a:pt x="4956" y="2363"/>
                    <a:pt x="4927" y="2314"/>
                  </a:cubicBezTo>
                  <a:cubicBezTo>
                    <a:pt x="4900" y="2270"/>
                    <a:pt x="4849" y="2227"/>
                    <a:pt x="4796" y="2217"/>
                  </a:cubicBezTo>
                  <a:cubicBezTo>
                    <a:pt x="4485" y="2165"/>
                    <a:pt x="4179" y="2099"/>
                    <a:pt x="3873" y="2017"/>
                  </a:cubicBezTo>
                  <a:cubicBezTo>
                    <a:pt x="3564" y="1932"/>
                    <a:pt x="3259" y="1829"/>
                    <a:pt x="2961" y="1712"/>
                  </a:cubicBezTo>
                  <a:lnTo>
                    <a:pt x="2961" y="1712"/>
                  </a:lnTo>
                  <a:cubicBezTo>
                    <a:pt x="2974" y="1718"/>
                    <a:pt x="2988" y="1724"/>
                    <a:pt x="3002" y="1730"/>
                  </a:cubicBezTo>
                  <a:cubicBezTo>
                    <a:pt x="2229" y="1423"/>
                    <a:pt x="1498" y="1019"/>
                    <a:pt x="826" y="531"/>
                  </a:cubicBezTo>
                  <a:lnTo>
                    <a:pt x="826" y="531"/>
                  </a:lnTo>
                  <a:cubicBezTo>
                    <a:pt x="827" y="532"/>
                    <a:pt x="827" y="532"/>
                    <a:pt x="828" y="533"/>
                  </a:cubicBezTo>
                  <a:cubicBezTo>
                    <a:pt x="824" y="531"/>
                    <a:pt x="821" y="528"/>
                    <a:pt x="817" y="526"/>
                  </a:cubicBezTo>
                  <a:lnTo>
                    <a:pt x="817" y="526"/>
                  </a:lnTo>
                  <a:cubicBezTo>
                    <a:pt x="818" y="526"/>
                    <a:pt x="819" y="526"/>
                    <a:pt x="819" y="526"/>
                  </a:cubicBezTo>
                  <a:cubicBezTo>
                    <a:pt x="815" y="523"/>
                    <a:pt x="809" y="519"/>
                    <a:pt x="806" y="517"/>
                  </a:cubicBezTo>
                  <a:lnTo>
                    <a:pt x="806" y="517"/>
                  </a:lnTo>
                  <a:cubicBezTo>
                    <a:pt x="808" y="519"/>
                    <a:pt x="812" y="520"/>
                    <a:pt x="813" y="523"/>
                  </a:cubicBezTo>
                  <a:cubicBezTo>
                    <a:pt x="811" y="521"/>
                    <a:pt x="808" y="519"/>
                    <a:pt x="806" y="517"/>
                  </a:cubicBezTo>
                  <a:lnTo>
                    <a:pt x="806" y="517"/>
                  </a:lnTo>
                  <a:cubicBezTo>
                    <a:pt x="806" y="517"/>
                    <a:pt x="806" y="517"/>
                    <a:pt x="806" y="517"/>
                  </a:cubicBezTo>
                  <a:cubicBezTo>
                    <a:pt x="599" y="362"/>
                    <a:pt x="398" y="201"/>
                    <a:pt x="204" y="31"/>
                  </a:cubicBezTo>
                  <a:cubicBezTo>
                    <a:pt x="181" y="10"/>
                    <a:pt x="153" y="0"/>
                    <a:pt x="1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0" name="Google Shape;910;p4"/>
            <p:cNvSpPr/>
            <p:nvPr/>
          </p:nvSpPr>
          <p:spPr>
            <a:xfrm rot="10800000">
              <a:off x="7985443" y="26062"/>
              <a:ext cx="216492" cy="147266"/>
            </a:xfrm>
            <a:custGeom>
              <a:avLst/>
              <a:gdLst/>
              <a:ahLst/>
              <a:cxnLst/>
              <a:rect l="l" t="t" r="r" b="b"/>
              <a:pathLst>
                <a:path w="5501" h="3742" extrusionOk="0">
                  <a:moveTo>
                    <a:pt x="2011" y="1691"/>
                  </a:moveTo>
                  <a:cubicBezTo>
                    <a:pt x="2014" y="1694"/>
                    <a:pt x="2017" y="1696"/>
                    <a:pt x="2020" y="1698"/>
                  </a:cubicBezTo>
                  <a:cubicBezTo>
                    <a:pt x="2017" y="1696"/>
                    <a:pt x="2014" y="1693"/>
                    <a:pt x="2011" y="1691"/>
                  </a:cubicBezTo>
                  <a:close/>
                  <a:moveTo>
                    <a:pt x="4322" y="2987"/>
                  </a:moveTo>
                  <a:lnTo>
                    <a:pt x="4322" y="2987"/>
                  </a:lnTo>
                  <a:cubicBezTo>
                    <a:pt x="4327" y="2989"/>
                    <a:pt x="4334" y="2991"/>
                    <a:pt x="4340" y="2994"/>
                  </a:cubicBezTo>
                  <a:cubicBezTo>
                    <a:pt x="4334" y="2991"/>
                    <a:pt x="4328" y="2988"/>
                    <a:pt x="4322" y="2987"/>
                  </a:cubicBezTo>
                  <a:close/>
                  <a:moveTo>
                    <a:pt x="88" y="1"/>
                  </a:moveTo>
                  <a:cubicBezTo>
                    <a:pt x="67" y="1"/>
                    <a:pt x="45" y="8"/>
                    <a:pt x="31" y="23"/>
                  </a:cubicBezTo>
                  <a:cubicBezTo>
                    <a:pt x="1" y="57"/>
                    <a:pt x="6" y="102"/>
                    <a:pt x="32" y="133"/>
                  </a:cubicBezTo>
                  <a:cubicBezTo>
                    <a:pt x="197" y="319"/>
                    <a:pt x="367" y="502"/>
                    <a:pt x="539" y="681"/>
                  </a:cubicBezTo>
                  <a:cubicBezTo>
                    <a:pt x="726" y="875"/>
                    <a:pt x="921" y="1061"/>
                    <a:pt x="1117" y="1247"/>
                  </a:cubicBezTo>
                  <a:cubicBezTo>
                    <a:pt x="1514" y="1622"/>
                    <a:pt x="1934" y="1965"/>
                    <a:pt x="2373" y="2286"/>
                  </a:cubicBezTo>
                  <a:cubicBezTo>
                    <a:pt x="3234" y="2910"/>
                    <a:pt x="4176" y="3450"/>
                    <a:pt x="5209" y="3735"/>
                  </a:cubicBezTo>
                  <a:cubicBezTo>
                    <a:pt x="5226" y="3739"/>
                    <a:pt x="5243" y="3742"/>
                    <a:pt x="5260" y="3742"/>
                  </a:cubicBezTo>
                  <a:cubicBezTo>
                    <a:pt x="5356" y="3742"/>
                    <a:pt x="5447" y="3672"/>
                    <a:pt x="5471" y="3578"/>
                  </a:cubicBezTo>
                  <a:cubicBezTo>
                    <a:pt x="5500" y="3463"/>
                    <a:pt x="5425" y="3349"/>
                    <a:pt x="5315" y="3317"/>
                  </a:cubicBezTo>
                  <a:cubicBezTo>
                    <a:pt x="4977" y="3225"/>
                    <a:pt x="4647" y="3113"/>
                    <a:pt x="4320" y="2987"/>
                  </a:cubicBezTo>
                  <a:cubicBezTo>
                    <a:pt x="3913" y="2823"/>
                    <a:pt x="3512" y="2632"/>
                    <a:pt x="3130" y="2419"/>
                  </a:cubicBezTo>
                  <a:cubicBezTo>
                    <a:pt x="2735" y="2197"/>
                    <a:pt x="2358" y="1947"/>
                    <a:pt x="1993" y="1680"/>
                  </a:cubicBezTo>
                  <a:lnTo>
                    <a:pt x="1993" y="1680"/>
                  </a:lnTo>
                  <a:cubicBezTo>
                    <a:pt x="1999" y="1684"/>
                    <a:pt x="2005" y="1688"/>
                    <a:pt x="2011" y="1691"/>
                  </a:cubicBezTo>
                  <a:lnTo>
                    <a:pt x="2011" y="1691"/>
                  </a:lnTo>
                  <a:cubicBezTo>
                    <a:pt x="1676" y="1445"/>
                    <a:pt x="1351" y="1186"/>
                    <a:pt x="1042" y="911"/>
                  </a:cubicBezTo>
                  <a:cubicBezTo>
                    <a:pt x="727" y="631"/>
                    <a:pt x="426" y="334"/>
                    <a:pt x="140" y="22"/>
                  </a:cubicBezTo>
                  <a:cubicBezTo>
                    <a:pt x="126" y="8"/>
                    <a:pt x="108" y="1"/>
                    <a:pt x="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1" name="Google Shape;911;p4"/>
            <p:cNvSpPr/>
            <p:nvPr/>
          </p:nvSpPr>
          <p:spPr>
            <a:xfrm rot="10800000">
              <a:off x="8004333" y="48848"/>
              <a:ext cx="186818" cy="130344"/>
            </a:xfrm>
            <a:custGeom>
              <a:avLst/>
              <a:gdLst/>
              <a:ahLst/>
              <a:cxnLst/>
              <a:rect l="l" t="t" r="r" b="b"/>
              <a:pathLst>
                <a:path w="4747" h="3312" extrusionOk="0">
                  <a:moveTo>
                    <a:pt x="1615" y="1228"/>
                  </a:moveTo>
                  <a:cubicBezTo>
                    <a:pt x="1621" y="1234"/>
                    <a:pt x="1624" y="1237"/>
                    <a:pt x="1630" y="1240"/>
                  </a:cubicBezTo>
                  <a:cubicBezTo>
                    <a:pt x="1625" y="1235"/>
                    <a:pt x="1621" y="1232"/>
                    <a:pt x="1615" y="1228"/>
                  </a:cubicBezTo>
                  <a:close/>
                  <a:moveTo>
                    <a:pt x="155" y="0"/>
                  </a:moveTo>
                  <a:cubicBezTo>
                    <a:pt x="117" y="0"/>
                    <a:pt x="80" y="15"/>
                    <a:pt x="53" y="42"/>
                  </a:cubicBezTo>
                  <a:cubicBezTo>
                    <a:pt x="1" y="96"/>
                    <a:pt x="4" y="184"/>
                    <a:pt x="57" y="237"/>
                  </a:cubicBezTo>
                  <a:cubicBezTo>
                    <a:pt x="1312" y="1528"/>
                    <a:pt x="2845" y="2529"/>
                    <a:pt x="4472" y="3292"/>
                  </a:cubicBezTo>
                  <a:cubicBezTo>
                    <a:pt x="4499" y="3305"/>
                    <a:pt x="4528" y="3311"/>
                    <a:pt x="4556" y="3311"/>
                  </a:cubicBezTo>
                  <a:cubicBezTo>
                    <a:pt x="4615" y="3311"/>
                    <a:pt x="4671" y="3283"/>
                    <a:pt x="4703" y="3226"/>
                  </a:cubicBezTo>
                  <a:cubicBezTo>
                    <a:pt x="4746" y="3147"/>
                    <a:pt x="4721" y="3035"/>
                    <a:pt x="4636" y="2995"/>
                  </a:cubicBezTo>
                  <a:cubicBezTo>
                    <a:pt x="4110" y="2742"/>
                    <a:pt x="3590" y="2476"/>
                    <a:pt x="3082" y="2185"/>
                  </a:cubicBezTo>
                  <a:cubicBezTo>
                    <a:pt x="2581" y="1897"/>
                    <a:pt x="2094" y="1584"/>
                    <a:pt x="1627" y="1241"/>
                  </a:cubicBezTo>
                  <a:lnTo>
                    <a:pt x="1627" y="1241"/>
                  </a:lnTo>
                  <a:cubicBezTo>
                    <a:pt x="1633" y="1244"/>
                    <a:pt x="1638" y="1250"/>
                    <a:pt x="1645" y="1253"/>
                  </a:cubicBezTo>
                  <a:cubicBezTo>
                    <a:pt x="1150" y="885"/>
                    <a:pt x="682" y="481"/>
                    <a:pt x="248" y="37"/>
                  </a:cubicBezTo>
                  <a:cubicBezTo>
                    <a:pt x="224" y="13"/>
                    <a:pt x="189" y="0"/>
                    <a:pt x="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2" name="Google Shape;912;p4"/>
            <p:cNvSpPr/>
            <p:nvPr/>
          </p:nvSpPr>
          <p:spPr>
            <a:xfrm rot="10800000">
              <a:off x="7875722" y="-52530"/>
              <a:ext cx="262616" cy="128573"/>
            </a:xfrm>
            <a:custGeom>
              <a:avLst/>
              <a:gdLst/>
              <a:ahLst/>
              <a:cxnLst/>
              <a:rect l="l" t="t" r="r" b="b"/>
              <a:pathLst>
                <a:path w="6673" h="3267" extrusionOk="0">
                  <a:moveTo>
                    <a:pt x="3601" y="2162"/>
                  </a:moveTo>
                  <a:cubicBezTo>
                    <a:pt x="3606" y="2163"/>
                    <a:pt x="3611" y="2165"/>
                    <a:pt x="3616" y="2167"/>
                  </a:cubicBezTo>
                  <a:lnTo>
                    <a:pt x="3616" y="2167"/>
                  </a:lnTo>
                  <a:cubicBezTo>
                    <a:pt x="3611" y="2166"/>
                    <a:pt x="3606" y="2164"/>
                    <a:pt x="3601" y="2162"/>
                  </a:cubicBezTo>
                  <a:close/>
                  <a:moveTo>
                    <a:pt x="3627" y="2173"/>
                  </a:moveTo>
                  <a:cubicBezTo>
                    <a:pt x="3632" y="2175"/>
                    <a:pt x="3634" y="2176"/>
                    <a:pt x="3638" y="2177"/>
                  </a:cubicBezTo>
                  <a:lnTo>
                    <a:pt x="3638" y="2177"/>
                  </a:lnTo>
                  <a:lnTo>
                    <a:pt x="3626" y="2173"/>
                  </a:lnTo>
                  <a:close/>
                  <a:moveTo>
                    <a:pt x="3640" y="2176"/>
                  </a:moveTo>
                  <a:cubicBezTo>
                    <a:pt x="3644" y="2178"/>
                    <a:pt x="3649" y="2179"/>
                    <a:pt x="3653" y="2181"/>
                  </a:cubicBezTo>
                  <a:lnTo>
                    <a:pt x="3653" y="2181"/>
                  </a:lnTo>
                  <a:cubicBezTo>
                    <a:pt x="3649" y="2179"/>
                    <a:pt x="3644" y="2178"/>
                    <a:pt x="3640" y="2176"/>
                  </a:cubicBezTo>
                  <a:close/>
                  <a:moveTo>
                    <a:pt x="133" y="0"/>
                  </a:moveTo>
                  <a:cubicBezTo>
                    <a:pt x="102" y="6"/>
                    <a:pt x="68" y="20"/>
                    <a:pt x="45" y="45"/>
                  </a:cubicBezTo>
                  <a:cubicBezTo>
                    <a:pt x="0" y="95"/>
                    <a:pt x="9" y="166"/>
                    <a:pt x="56" y="213"/>
                  </a:cubicBezTo>
                  <a:cubicBezTo>
                    <a:pt x="265" y="426"/>
                    <a:pt x="470" y="640"/>
                    <a:pt x="678" y="854"/>
                  </a:cubicBezTo>
                  <a:cubicBezTo>
                    <a:pt x="887" y="1065"/>
                    <a:pt x="1112" y="1256"/>
                    <a:pt x="1339" y="1442"/>
                  </a:cubicBezTo>
                  <a:cubicBezTo>
                    <a:pt x="1796" y="1819"/>
                    <a:pt x="2297" y="2142"/>
                    <a:pt x="2821" y="2413"/>
                  </a:cubicBezTo>
                  <a:cubicBezTo>
                    <a:pt x="3080" y="2547"/>
                    <a:pt x="3347" y="2665"/>
                    <a:pt x="3618" y="2767"/>
                  </a:cubicBezTo>
                  <a:cubicBezTo>
                    <a:pt x="3901" y="2873"/>
                    <a:pt x="4189" y="2971"/>
                    <a:pt x="4482" y="3045"/>
                  </a:cubicBezTo>
                  <a:cubicBezTo>
                    <a:pt x="5016" y="3184"/>
                    <a:pt x="5573" y="3266"/>
                    <a:pt x="6128" y="3266"/>
                  </a:cubicBezTo>
                  <a:cubicBezTo>
                    <a:pt x="6199" y="3266"/>
                    <a:pt x="6270" y="3265"/>
                    <a:pt x="6342" y="3262"/>
                  </a:cubicBezTo>
                  <a:cubicBezTo>
                    <a:pt x="6524" y="3255"/>
                    <a:pt x="6672" y="3094"/>
                    <a:pt x="6665" y="2910"/>
                  </a:cubicBezTo>
                  <a:cubicBezTo>
                    <a:pt x="6658" y="2722"/>
                    <a:pt x="6495" y="2587"/>
                    <a:pt x="6313" y="2587"/>
                  </a:cubicBezTo>
                  <a:cubicBezTo>
                    <a:pt x="6266" y="2588"/>
                    <a:pt x="6219" y="2588"/>
                    <a:pt x="6172" y="2588"/>
                  </a:cubicBezTo>
                  <a:cubicBezTo>
                    <a:pt x="5908" y="2588"/>
                    <a:pt x="5644" y="2580"/>
                    <a:pt x="5381" y="2558"/>
                  </a:cubicBezTo>
                  <a:cubicBezTo>
                    <a:pt x="4794" y="2500"/>
                    <a:pt x="4218" y="2375"/>
                    <a:pt x="3662" y="2184"/>
                  </a:cubicBezTo>
                  <a:lnTo>
                    <a:pt x="3662" y="2184"/>
                  </a:lnTo>
                  <a:lnTo>
                    <a:pt x="3626" y="2171"/>
                  </a:lnTo>
                  <a:cubicBezTo>
                    <a:pt x="3624" y="2170"/>
                    <a:pt x="3622" y="2169"/>
                    <a:pt x="3619" y="2168"/>
                  </a:cubicBezTo>
                  <a:lnTo>
                    <a:pt x="3619" y="2168"/>
                  </a:lnTo>
                  <a:cubicBezTo>
                    <a:pt x="3620" y="2169"/>
                    <a:pt x="3622" y="2169"/>
                    <a:pt x="3623" y="2169"/>
                  </a:cubicBezTo>
                  <a:cubicBezTo>
                    <a:pt x="2869" y="1891"/>
                    <a:pt x="2161" y="1507"/>
                    <a:pt x="1493" y="1057"/>
                  </a:cubicBezTo>
                  <a:lnTo>
                    <a:pt x="1493" y="1057"/>
                  </a:lnTo>
                  <a:cubicBezTo>
                    <a:pt x="1494" y="1059"/>
                    <a:pt x="1496" y="1059"/>
                    <a:pt x="1497" y="1062"/>
                  </a:cubicBezTo>
                  <a:cubicBezTo>
                    <a:pt x="1277" y="908"/>
                    <a:pt x="1063" y="749"/>
                    <a:pt x="848" y="588"/>
                  </a:cubicBezTo>
                  <a:cubicBezTo>
                    <a:pt x="621" y="417"/>
                    <a:pt x="408" y="230"/>
                    <a:pt x="209" y="31"/>
                  </a:cubicBezTo>
                  <a:cubicBezTo>
                    <a:pt x="189" y="10"/>
                    <a:pt x="160" y="0"/>
                    <a:pt x="1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3" name="Google Shape;913;p4"/>
            <p:cNvSpPr/>
            <p:nvPr/>
          </p:nvSpPr>
          <p:spPr>
            <a:xfrm rot="10800000">
              <a:off x="7950299" y="-37930"/>
              <a:ext cx="187999" cy="131800"/>
            </a:xfrm>
            <a:custGeom>
              <a:avLst/>
              <a:gdLst/>
              <a:ahLst/>
              <a:cxnLst/>
              <a:rect l="l" t="t" r="r" b="b"/>
              <a:pathLst>
                <a:path w="4777" h="3349" extrusionOk="0">
                  <a:moveTo>
                    <a:pt x="2325" y="1825"/>
                  </a:moveTo>
                  <a:lnTo>
                    <a:pt x="2325" y="1825"/>
                  </a:lnTo>
                  <a:cubicBezTo>
                    <a:pt x="2325" y="1825"/>
                    <a:pt x="2326" y="1826"/>
                    <a:pt x="2327" y="1826"/>
                  </a:cubicBezTo>
                  <a:lnTo>
                    <a:pt x="2327" y="1826"/>
                  </a:lnTo>
                  <a:cubicBezTo>
                    <a:pt x="2326" y="1826"/>
                    <a:pt x="2325" y="1825"/>
                    <a:pt x="2325" y="1825"/>
                  </a:cubicBezTo>
                  <a:close/>
                  <a:moveTo>
                    <a:pt x="122" y="1"/>
                  </a:moveTo>
                  <a:cubicBezTo>
                    <a:pt x="93" y="1"/>
                    <a:pt x="64" y="14"/>
                    <a:pt x="44" y="35"/>
                  </a:cubicBezTo>
                  <a:cubicBezTo>
                    <a:pt x="1" y="81"/>
                    <a:pt x="12" y="149"/>
                    <a:pt x="53" y="191"/>
                  </a:cubicBezTo>
                  <a:cubicBezTo>
                    <a:pt x="689" y="863"/>
                    <a:pt x="1385" y="1472"/>
                    <a:pt x="2138" y="2007"/>
                  </a:cubicBezTo>
                  <a:cubicBezTo>
                    <a:pt x="2516" y="2277"/>
                    <a:pt x="2909" y="2527"/>
                    <a:pt x="3313" y="2753"/>
                  </a:cubicBezTo>
                  <a:cubicBezTo>
                    <a:pt x="3711" y="2976"/>
                    <a:pt x="4122" y="3171"/>
                    <a:pt x="4548" y="3332"/>
                  </a:cubicBezTo>
                  <a:cubicBezTo>
                    <a:pt x="4574" y="3342"/>
                    <a:pt x="4597" y="3348"/>
                    <a:pt x="4622" y="3348"/>
                  </a:cubicBezTo>
                  <a:cubicBezTo>
                    <a:pt x="4635" y="3348"/>
                    <a:pt x="4649" y="3346"/>
                    <a:pt x="4663" y="3342"/>
                  </a:cubicBezTo>
                  <a:cubicBezTo>
                    <a:pt x="4702" y="3329"/>
                    <a:pt x="4735" y="3303"/>
                    <a:pt x="4755" y="3264"/>
                  </a:cubicBezTo>
                  <a:cubicBezTo>
                    <a:pt x="4774" y="3228"/>
                    <a:pt x="4777" y="3188"/>
                    <a:pt x="4764" y="3149"/>
                  </a:cubicBezTo>
                  <a:cubicBezTo>
                    <a:pt x="4754" y="3113"/>
                    <a:pt x="4725" y="3073"/>
                    <a:pt x="4688" y="3060"/>
                  </a:cubicBezTo>
                  <a:cubicBezTo>
                    <a:pt x="4275" y="2905"/>
                    <a:pt x="3876" y="2726"/>
                    <a:pt x="3485" y="2525"/>
                  </a:cubicBezTo>
                  <a:cubicBezTo>
                    <a:pt x="3084" y="2317"/>
                    <a:pt x="2699" y="2080"/>
                    <a:pt x="2327" y="1826"/>
                  </a:cubicBezTo>
                  <a:lnTo>
                    <a:pt x="2327" y="1826"/>
                  </a:lnTo>
                  <a:cubicBezTo>
                    <a:pt x="2331" y="1829"/>
                    <a:pt x="2336" y="1833"/>
                    <a:pt x="2342" y="1838"/>
                  </a:cubicBezTo>
                  <a:cubicBezTo>
                    <a:pt x="1571" y="1308"/>
                    <a:pt x="850" y="703"/>
                    <a:pt x="201" y="30"/>
                  </a:cubicBezTo>
                  <a:cubicBezTo>
                    <a:pt x="182" y="10"/>
                    <a:pt x="156" y="1"/>
                    <a:pt x="130" y="1"/>
                  </a:cubicBezTo>
                  <a:cubicBezTo>
                    <a:pt x="127" y="1"/>
                    <a:pt x="125" y="1"/>
                    <a:pt x="1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4" name="Google Shape;914;p4"/>
            <p:cNvSpPr/>
            <p:nvPr/>
          </p:nvSpPr>
          <p:spPr>
            <a:xfrm rot="10800000">
              <a:off x="7988906" y="-15891"/>
              <a:ext cx="181072" cy="198546"/>
            </a:xfrm>
            <a:custGeom>
              <a:avLst/>
              <a:gdLst/>
              <a:ahLst/>
              <a:cxnLst/>
              <a:rect l="l" t="t" r="r" b="b"/>
              <a:pathLst>
                <a:path w="4601" h="5045" extrusionOk="0">
                  <a:moveTo>
                    <a:pt x="2015" y="2553"/>
                  </a:moveTo>
                  <a:cubicBezTo>
                    <a:pt x="2017" y="2555"/>
                    <a:pt x="2019" y="2557"/>
                    <a:pt x="2020" y="2559"/>
                  </a:cubicBezTo>
                  <a:lnTo>
                    <a:pt x="2020" y="2559"/>
                  </a:lnTo>
                  <a:cubicBezTo>
                    <a:pt x="2019" y="2557"/>
                    <a:pt x="2018" y="2555"/>
                    <a:pt x="2015" y="2553"/>
                  </a:cubicBezTo>
                  <a:close/>
                  <a:moveTo>
                    <a:pt x="276" y="1"/>
                  </a:moveTo>
                  <a:cubicBezTo>
                    <a:pt x="246" y="2"/>
                    <a:pt x="221" y="6"/>
                    <a:pt x="195" y="12"/>
                  </a:cubicBezTo>
                  <a:cubicBezTo>
                    <a:pt x="129" y="34"/>
                    <a:pt x="72" y="82"/>
                    <a:pt x="40" y="144"/>
                  </a:cubicBezTo>
                  <a:cubicBezTo>
                    <a:pt x="14" y="200"/>
                    <a:pt x="0" y="281"/>
                    <a:pt x="25" y="339"/>
                  </a:cubicBezTo>
                  <a:cubicBezTo>
                    <a:pt x="204" y="762"/>
                    <a:pt x="415" y="1170"/>
                    <a:pt x="651" y="1562"/>
                  </a:cubicBezTo>
                  <a:cubicBezTo>
                    <a:pt x="898" y="1970"/>
                    <a:pt x="1172" y="2359"/>
                    <a:pt x="1465" y="2735"/>
                  </a:cubicBezTo>
                  <a:cubicBezTo>
                    <a:pt x="1752" y="3103"/>
                    <a:pt x="2058" y="3455"/>
                    <a:pt x="2379" y="3795"/>
                  </a:cubicBezTo>
                  <a:cubicBezTo>
                    <a:pt x="2532" y="3960"/>
                    <a:pt x="2693" y="4123"/>
                    <a:pt x="2854" y="4282"/>
                  </a:cubicBezTo>
                  <a:cubicBezTo>
                    <a:pt x="3025" y="4449"/>
                    <a:pt x="3197" y="4617"/>
                    <a:pt x="3380" y="4769"/>
                  </a:cubicBezTo>
                  <a:cubicBezTo>
                    <a:pt x="3426" y="4810"/>
                    <a:pt x="3486" y="4830"/>
                    <a:pt x="3545" y="4830"/>
                  </a:cubicBezTo>
                  <a:cubicBezTo>
                    <a:pt x="3613" y="4830"/>
                    <a:pt x="3682" y="4803"/>
                    <a:pt x="3729" y="4749"/>
                  </a:cubicBezTo>
                  <a:cubicBezTo>
                    <a:pt x="3772" y="4703"/>
                    <a:pt x="3795" y="4638"/>
                    <a:pt x="3792" y="4575"/>
                  </a:cubicBezTo>
                  <a:lnTo>
                    <a:pt x="3792" y="4562"/>
                  </a:lnTo>
                  <a:cubicBezTo>
                    <a:pt x="3815" y="4581"/>
                    <a:pt x="3838" y="4600"/>
                    <a:pt x="3864" y="4618"/>
                  </a:cubicBezTo>
                  <a:cubicBezTo>
                    <a:pt x="4040" y="4755"/>
                    <a:pt x="4217" y="4890"/>
                    <a:pt x="4399" y="5016"/>
                  </a:cubicBezTo>
                  <a:cubicBezTo>
                    <a:pt x="4424" y="5034"/>
                    <a:pt x="4452" y="5044"/>
                    <a:pt x="4480" y="5044"/>
                  </a:cubicBezTo>
                  <a:cubicBezTo>
                    <a:pt x="4509" y="5044"/>
                    <a:pt x="4537" y="5033"/>
                    <a:pt x="4560" y="5007"/>
                  </a:cubicBezTo>
                  <a:cubicBezTo>
                    <a:pt x="4598" y="4964"/>
                    <a:pt x="4601" y="4882"/>
                    <a:pt x="4550" y="4848"/>
                  </a:cubicBezTo>
                  <a:cubicBezTo>
                    <a:pt x="4326" y="4671"/>
                    <a:pt x="4098" y="4500"/>
                    <a:pt x="3875" y="4324"/>
                  </a:cubicBezTo>
                  <a:cubicBezTo>
                    <a:pt x="3644" y="4137"/>
                    <a:pt x="3418" y="3946"/>
                    <a:pt x="3196" y="3751"/>
                  </a:cubicBezTo>
                  <a:cubicBezTo>
                    <a:pt x="2777" y="3380"/>
                    <a:pt x="2384" y="2985"/>
                    <a:pt x="2020" y="2559"/>
                  </a:cubicBezTo>
                  <a:lnTo>
                    <a:pt x="2020" y="2559"/>
                  </a:lnTo>
                  <a:cubicBezTo>
                    <a:pt x="2021" y="2559"/>
                    <a:pt x="2021" y="2560"/>
                    <a:pt x="2021" y="2560"/>
                  </a:cubicBezTo>
                  <a:cubicBezTo>
                    <a:pt x="2019" y="2557"/>
                    <a:pt x="2015" y="2553"/>
                    <a:pt x="2012" y="2549"/>
                  </a:cubicBezTo>
                  <a:lnTo>
                    <a:pt x="2012" y="2549"/>
                  </a:lnTo>
                  <a:cubicBezTo>
                    <a:pt x="2010" y="2547"/>
                    <a:pt x="2008" y="2545"/>
                    <a:pt x="2006" y="2543"/>
                  </a:cubicBezTo>
                  <a:lnTo>
                    <a:pt x="2006" y="2543"/>
                  </a:lnTo>
                  <a:cubicBezTo>
                    <a:pt x="2006" y="2543"/>
                    <a:pt x="2006" y="2543"/>
                    <a:pt x="2006" y="2543"/>
                  </a:cubicBezTo>
                  <a:lnTo>
                    <a:pt x="2006" y="2543"/>
                  </a:lnTo>
                  <a:cubicBezTo>
                    <a:pt x="2006" y="2543"/>
                    <a:pt x="2006" y="2543"/>
                    <a:pt x="2006" y="2543"/>
                  </a:cubicBezTo>
                  <a:lnTo>
                    <a:pt x="2006" y="2543"/>
                  </a:lnTo>
                  <a:cubicBezTo>
                    <a:pt x="2006" y="2543"/>
                    <a:pt x="2006" y="2543"/>
                    <a:pt x="2006" y="2543"/>
                  </a:cubicBezTo>
                  <a:lnTo>
                    <a:pt x="2006" y="2543"/>
                  </a:lnTo>
                  <a:cubicBezTo>
                    <a:pt x="2006" y="2542"/>
                    <a:pt x="2005" y="2541"/>
                    <a:pt x="2004" y="2540"/>
                  </a:cubicBezTo>
                  <a:lnTo>
                    <a:pt x="2004" y="2540"/>
                  </a:lnTo>
                  <a:cubicBezTo>
                    <a:pt x="2005" y="2541"/>
                    <a:pt x="2005" y="2542"/>
                    <a:pt x="2006" y="2543"/>
                  </a:cubicBezTo>
                  <a:lnTo>
                    <a:pt x="2006" y="2543"/>
                  </a:lnTo>
                  <a:cubicBezTo>
                    <a:pt x="2005" y="2542"/>
                    <a:pt x="2004" y="2540"/>
                    <a:pt x="2002" y="2538"/>
                  </a:cubicBezTo>
                  <a:lnTo>
                    <a:pt x="2002" y="2538"/>
                  </a:lnTo>
                  <a:cubicBezTo>
                    <a:pt x="2003" y="2539"/>
                    <a:pt x="2003" y="2539"/>
                    <a:pt x="2004" y="2540"/>
                  </a:cubicBezTo>
                  <a:lnTo>
                    <a:pt x="2004" y="2540"/>
                  </a:lnTo>
                  <a:cubicBezTo>
                    <a:pt x="2003" y="2539"/>
                    <a:pt x="2002" y="2538"/>
                    <a:pt x="2001" y="2536"/>
                  </a:cubicBezTo>
                  <a:lnTo>
                    <a:pt x="2001" y="2536"/>
                  </a:lnTo>
                  <a:cubicBezTo>
                    <a:pt x="2002" y="2538"/>
                    <a:pt x="2004" y="2540"/>
                    <a:pt x="2005" y="2541"/>
                  </a:cubicBezTo>
                  <a:cubicBezTo>
                    <a:pt x="2004" y="2537"/>
                    <a:pt x="1999" y="2534"/>
                    <a:pt x="1998" y="2531"/>
                  </a:cubicBezTo>
                  <a:lnTo>
                    <a:pt x="1998" y="2531"/>
                  </a:lnTo>
                  <a:cubicBezTo>
                    <a:pt x="1999" y="2533"/>
                    <a:pt x="2000" y="2535"/>
                    <a:pt x="2001" y="2536"/>
                  </a:cubicBezTo>
                  <a:lnTo>
                    <a:pt x="2001" y="2536"/>
                  </a:lnTo>
                  <a:cubicBezTo>
                    <a:pt x="1975" y="2505"/>
                    <a:pt x="1949" y="2475"/>
                    <a:pt x="1925" y="2442"/>
                  </a:cubicBezTo>
                  <a:cubicBezTo>
                    <a:pt x="1897" y="2405"/>
                    <a:pt x="1872" y="2369"/>
                    <a:pt x="1846" y="2330"/>
                  </a:cubicBezTo>
                  <a:cubicBezTo>
                    <a:pt x="1714" y="2146"/>
                    <a:pt x="1587" y="1957"/>
                    <a:pt x="1461" y="1769"/>
                  </a:cubicBezTo>
                  <a:cubicBezTo>
                    <a:pt x="1396" y="1675"/>
                    <a:pt x="1336" y="1580"/>
                    <a:pt x="1273" y="1487"/>
                  </a:cubicBezTo>
                  <a:cubicBezTo>
                    <a:pt x="1245" y="1447"/>
                    <a:pt x="1217" y="1407"/>
                    <a:pt x="1192" y="1366"/>
                  </a:cubicBezTo>
                  <a:cubicBezTo>
                    <a:pt x="1165" y="1328"/>
                    <a:pt x="1136" y="1289"/>
                    <a:pt x="1106" y="1252"/>
                  </a:cubicBezTo>
                  <a:lnTo>
                    <a:pt x="1106" y="1250"/>
                  </a:lnTo>
                  <a:lnTo>
                    <a:pt x="1073" y="1213"/>
                  </a:lnTo>
                  <a:cubicBezTo>
                    <a:pt x="1064" y="1203"/>
                    <a:pt x="1053" y="1196"/>
                    <a:pt x="1043" y="1191"/>
                  </a:cubicBezTo>
                  <a:cubicBezTo>
                    <a:pt x="898" y="944"/>
                    <a:pt x="763" y="691"/>
                    <a:pt x="639" y="433"/>
                  </a:cubicBezTo>
                  <a:cubicBezTo>
                    <a:pt x="600" y="351"/>
                    <a:pt x="563" y="268"/>
                    <a:pt x="527" y="183"/>
                  </a:cubicBezTo>
                  <a:cubicBezTo>
                    <a:pt x="497" y="117"/>
                    <a:pt x="463" y="64"/>
                    <a:pt x="397" y="29"/>
                  </a:cubicBezTo>
                  <a:cubicBezTo>
                    <a:pt x="359" y="11"/>
                    <a:pt x="318" y="1"/>
                    <a:pt x="27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5" name="Google Shape;915;p4"/>
            <p:cNvSpPr/>
            <p:nvPr/>
          </p:nvSpPr>
          <p:spPr>
            <a:xfrm rot="10800000">
              <a:off x="6882326" y="-277798"/>
              <a:ext cx="731019" cy="419406"/>
            </a:xfrm>
            <a:custGeom>
              <a:avLst/>
              <a:gdLst/>
              <a:ahLst/>
              <a:cxnLst/>
              <a:rect l="l" t="t" r="r" b="b"/>
              <a:pathLst>
                <a:path w="18575" h="10657" extrusionOk="0">
                  <a:moveTo>
                    <a:pt x="2914" y="4555"/>
                  </a:moveTo>
                  <a:cubicBezTo>
                    <a:pt x="2741" y="4655"/>
                    <a:pt x="2596" y="4737"/>
                    <a:pt x="2460" y="4803"/>
                  </a:cubicBezTo>
                  <a:cubicBezTo>
                    <a:pt x="2599" y="4720"/>
                    <a:pt x="2750" y="4638"/>
                    <a:pt x="2914" y="4555"/>
                  </a:cubicBezTo>
                  <a:close/>
                  <a:moveTo>
                    <a:pt x="15162" y="0"/>
                  </a:moveTo>
                  <a:cubicBezTo>
                    <a:pt x="14721" y="3"/>
                    <a:pt x="14257" y="33"/>
                    <a:pt x="13692" y="95"/>
                  </a:cubicBezTo>
                  <a:lnTo>
                    <a:pt x="13636" y="102"/>
                  </a:lnTo>
                  <a:cubicBezTo>
                    <a:pt x="13414" y="128"/>
                    <a:pt x="13187" y="153"/>
                    <a:pt x="12966" y="193"/>
                  </a:cubicBezTo>
                  <a:cubicBezTo>
                    <a:pt x="12656" y="246"/>
                    <a:pt x="12329" y="338"/>
                    <a:pt x="11995" y="467"/>
                  </a:cubicBezTo>
                  <a:cubicBezTo>
                    <a:pt x="11921" y="496"/>
                    <a:pt x="11847" y="526"/>
                    <a:pt x="11774" y="558"/>
                  </a:cubicBezTo>
                  <a:cubicBezTo>
                    <a:pt x="11773" y="559"/>
                    <a:pt x="11773" y="562"/>
                    <a:pt x="11770" y="565"/>
                  </a:cubicBezTo>
                  <a:cubicBezTo>
                    <a:pt x="11554" y="655"/>
                    <a:pt x="11329" y="767"/>
                    <a:pt x="11095" y="897"/>
                  </a:cubicBezTo>
                  <a:cubicBezTo>
                    <a:pt x="10797" y="1065"/>
                    <a:pt x="10503" y="1254"/>
                    <a:pt x="10254" y="1415"/>
                  </a:cubicBezTo>
                  <a:lnTo>
                    <a:pt x="9783" y="1728"/>
                  </a:lnTo>
                  <a:lnTo>
                    <a:pt x="9727" y="1765"/>
                  </a:lnTo>
                  <a:cubicBezTo>
                    <a:pt x="9498" y="1919"/>
                    <a:pt x="9268" y="2073"/>
                    <a:pt x="9032" y="2221"/>
                  </a:cubicBezTo>
                  <a:cubicBezTo>
                    <a:pt x="8570" y="2514"/>
                    <a:pt x="8146" y="2741"/>
                    <a:pt x="7738" y="2910"/>
                  </a:cubicBezTo>
                  <a:cubicBezTo>
                    <a:pt x="7530" y="2996"/>
                    <a:pt x="7324" y="3068"/>
                    <a:pt x="7126" y="3124"/>
                  </a:cubicBezTo>
                  <a:cubicBezTo>
                    <a:pt x="6894" y="3190"/>
                    <a:pt x="6659" y="3236"/>
                    <a:pt x="6440" y="3274"/>
                  </a:cubicBezTo>
                  <a:lnTo>
                    <a:pt x="6309" y="3289"/>
                  </a:lnTo>
                  <a:cubicBezTo>
                    <a:pt x="6240" y="3301"/>
                    <a:pt x="6173" y="3311"/>
                    <a:pt x="6104" y="3324"/>
                  </a:cubicBezTo>
                  <a:cubicBezTo>
                    <a:pt x="5950" y="3347"/>
                    <a:pt x="5795" y="3373"/>
                    <a:pt x="5643" y="3401"/>
                  </a:cubicBezTo>
                  <a:cubicBezTo>
                    <a:pt x="5427" y="3442"/>
                    <a:pt x="5144" y="3496"/>
                    <a:pt x="4864" y="3569"/>
                  </a:cubicBezTo>
                  <a:cubicBezTo>
                    <a:pt x="4771" y="3578"/>
                    <a:pt x="4677" y="3590"/>
                    <a:pt x="4585" y="3604"/>
                  </a:cubicBezTo>
                  <a:cubicBezTo>
                    <a:pt x="4402" y="3631"/>
                    <a:pt x="4222" y="3683"/>
                    <a:pt x="4071" y="3729"/>
                  </a:cubicBezTo>
                  <a:cubicBezTo>
                    <a:pt x="3824" y="3806"/>
                    <a:pt x="3571" y="3901"/>
                    <a:pt x="3299" y="4015"/>
                  </a:cubicBezTo>
                  <a:cubicBezTo>
                    <a:pt x="2671" y="4278"/>
                    <a:pt x="2137" y="4568"/>
                    <a:pt x="1657" y="4898"/>
                  </a:cubicBezTo>
                  <a:cubicBezTo>
                    <a:pt x="1084" y="5294"/>
                    <a:pt x="664" y="5710"/>
                    <a:pt x="373" y="6168"/>
                  </a:cubicBezTo>
                  <a:cubicBezTo>
                    <a:pt x="225" y="6403"/>
                    <a:pt x="114" y="6663"/>
                    <a:pt x="57" y="6923"/>
                  </a:cubicBezTo>
                  <a:cubicBezTo>
                    <a:pt x="1" y="7179"/>
                    <a:pt x="5" y="7423"/>
                    <a:pt x="73" y="7649"/>
                  </a:cubicBezTo>
                  <a:cubicBezTo>
                    <a:pt x="134" y="7854"/>
                    <a:pt x="251" y="8051"/>
                    <a:pt x="430" y="8256"/>
                  </a:cubicBezTo>
                  <a:cubicBezTo>
                    <a:pt x="572" y="8418"/>
                    <a:pt x="759" y="8569"/>
                    <a:pt x="1013" y="8734"/>
                  </a:cubicBezTo>
                  <a:cubicBezTo>
                    <a:pt x="1207" y="8861"/>
                    <a:pt x="1436" y="8981"/>
                    <a:pt x="1729" y="9111"/>
                  </a:cubicBezTo>
                  <a:cubicBezTo>
                    <a:pt x="1957" y="9213"/>
                    <a:pt x="2204" y="9307"/>
                    <a:pt x="2510" y="9412"/>
                  </a:cubicBezTo>
                  <a:cubicBezTo>
                    <a:pt x="2748" y="9493"/>
                    <a:pt x="2991" y="9566"/>
                    <a:pt x="3232" y="9639"/>
                  </a:cubicBezTo>
                  <a:lnTo>
                    <a:pt x="3454" y="9707"/>
                  </a:lnTo>
                  <a:cubicBezTo>
                    <a:pt x="3602" y="9751"/>
                    <a:pt x="3747" y="9796"/>
                    <a:pt x="3893" y="9840"/>
                  </a:cubicBezTo>
                  <a:cubicBezTo>
                    <a:pt x="4413" y="9998"/>
                    <a:pt x="4959" y="10135"/>
                    <a:pt x="5559" y="10263"/>
                  </a:cubicBezTo>
                  <a:cubicBezTo>
                    <a:pt x="6761" y="10514"/>
                    <a:pt x="7951" y="10648"/>
                    <a:pt x="9097" y="10655"/>
                  </a:cubicBezTo>
                  <a:lnTo>
                    <a:pt x="9197" y="10656"/>
                  </a:lnTo>
                  <a:cubicBezTo>
                    <a:pt x="10412" y="10656"/>
                    <a:pt x="11544" y="10507"/>
                    <a:pt x="12558" y="10214"/>
                  </a:cubicBezTo>
                  <a:cubicBezTo>
                    <a:pt x="13106" y="10059"/>
                    <a:pt x="13637" y="9850"/>
                    <a:pt x="14141" y="9593"/>
                  </a:cubicBezTo>
                  <a:cubicBezTo>
                    <a:pt x="14635" y="9342"/>
                    <a:pt x="15109" y="9027"/>
                    <a:pt x="15554" y="8658"/>
                  </a:cubicBezTo>
                  <a:cubicBezTo>
                    <a:pt x="15981" y="8304"/>
                    <a:pt x="16380" y="7871"/>
                    <a:pt x="16744" y="7376"/>
                  </a:cubicBezTo>
                  <a:cubicBezTo>
                    <a:pt x="17063" y="6939"/>
                    <a:pt x="17347" y="6436"/>
                    <a:pt x="17607" y="5839"/>
                  </a:cubicBezTo>
                  <a:cubicBezTo>
                    <a:pt x="17873" y="5234"/>
                    <a:pt x="18097" y="4612"/>
                    <a:pt x="18273" y="3997"/>
                  </a:cubicBezTo>
                  <a:cubicBezTo>
                    <a:pt x="18372" y="3650"/>
                    <a:pt x="18446" y="3330"/>
                    <a:pt x="18496" y="3014"/>
                  </a:cubicBezTo>
                  <a:cubicBezTo>
                    <a:pt x="18553" y="2672"/>
                    <a:pt x="18575" y="2376"/>
                    <a:pt x="18566" y="2104"/>
                  </a:cubicBezTo>
                  <a:cubicBezTo>
                    <a:pt x="18562" y="1981"/>
                    <a:pt x="18548" y="1853"/>
                    <a:pt x="18520" y="1714"/>
                  </a:cubicBezTo>
                  <a:cubicBezTo>
                    <a:pt x="18499" y="1596"/>
                    <a:pt x="18460" y="1474"/>
                    <a:pt x="18403" y="1340"/>
                  </a:cubicBezTo>
                  <a:cubicBezTo>
                    <a:pt x="18315" y="1136"/>
                    <a:pt x="18183" y="948"/>
                    <a:pt x="18010" y="782"/>
                  </a:cubicBezTo>
                  <a:cubicBezTo>
                    <a:pt x="17858" y="632"/>
                    <a:pt x="17666" y="503"/>
                    <a:pt x="17439" y="394"/>
                  </a:cubicBezTo>
                  <a:cubicBezTo>
                    <a:pt x="17235" y="295"/>
                    <a:pt x="17005" y="217"/>
                    <a:pt x="16735" y="153"/>
                  </a:cubicBezTo>
                  <a:cubicBezTo>
                    <a:pt x="16508" y="101"/>
                    <a:pt x="16258" y="62"/>
                    <a:pt x="15952" y="33"/>
                  </a:cubicBezTo>
                  <a:cubicBezTo>
                    <a:pt x="15737" y="13"/>
                    <a:pt x="15501" y="2"/>
                    <a:pt x="15214" y="2"/>
                  </a:cubicBezTo>
                  <a:lnTo>
                    <a:pt x="15162" y="2"/>
                  </a:lnTo>
                  <a:lnTo>
                    <a:pt x="1516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6" name="Google Shape;916;p4"/>
            <p:cNvSpPr/>
            <p:nvPr/>
          </p:nvSpPr>
          <p:spPr>
            <a:xfrm rot="10800000">
              <a:off x="6910190" y="-277799"/>
              <a:ext cx="539321" cy="213737"/>
            </a:xfrm>
            <a:custGeom>
              <a:avLst/>
              <a:gdLst/>
              <a:ahLst/>
              <a:cxnLst/>
              <a:rect l="l" t="t" r="r" b="b"/>
              <a:pathLst>
                <a:path w="13704" h="5431" extrusionOk="0">
                  <a:moveTo>
                    <a:pt x="13704" y="1"/>
                  </a:moveTo>
                  <a:lnTo>
                    <a:pt x="13704" y="1"/>
                  </a:lnTo>
                  <a:cubicBezTo>
                    <a:pt x="13642" y="87"/>
                    <a:pt x="13579" y="165"/>
                    <a:pt x="13514" y="239"/>
                  </a:cubicBezTo>
                  <a:cubicBezTo>
                    <a:pt x="13335" y="449"/>
                    <a:pt x="13149" y="653"/>
                    <a:pt x="12954" y="848"/>
                  </a:cubicBezTo>
                  <a:cubicBezTo>
                    <a:pt x="12767" y="1035"/>
                    <a:pt x="12575" y="1213"/>
                    <a:pt x="12375" y="1386"/>
                  </a:cubicBezTo>
                  <a:cubicBezTo>
                    <a:pt x="12286" y="1465"/>
                    <a:pt x="12197" y="1544"/>
                    <a:pt x="12101" y="1612"/>
                  </a:cubicBezTo>
                  <a:cubicBezTo>
                    <a:pt x="11980" y="1702"/>
                    <a:pt x="11855" y="1783"/>
                    <a:pt x="11722" y="1852"/>
                  </a:cubicBezTo>
                  <a:cubicBezTo>
                    <a:pt x="11446" y="1993"/>
                    <a:pt x="11153" y="2094"/>
                    <a:pt x="10861" y="2201"/>
                  </a:cubicBezTo>
                  <a:cubicBezTo>
                    <a:pt x="10728" y="2252"/>
                    <a:pt x="10591" y="2305"/>
                    <a:pt x="10459" y="2367"/>
                  </a:cubicBezTo>
                  <a:cubicBezTo>
                    <a:pt x="10334" y="2428"/>
                    <a:pt x="10211" y="2494"/>
                    <a:pt x="10096" y="2573"/>
                  </a:cubicBezTo>
                  <a:cubicBezTo>
                    <a:pt x="9990" y="2651"/>
                    <a:pt x="9893" y="2737"/>
                    <a:pt x="9804" y="2836"/>
                  </a:cubicBezTo>
                  <a:cubicBezTo>
                    <a:pt x="9718" y="2941"/>
                    <a:pt x="9645" y="3056"/>
                    <a:pt x="9579" y="3175"/>
                  </a:cubicBezTo>
                  <a:cubicBezTo>
                    <a:pt x="9517" y="3286"/>
                    <a:pt x="9460" y="3402"/>
                    <a:pt x="9399" y="3514"/>
                  </a:cubicBezTo>
                  <a:cubicBezTo>
                    <a:pt x="9335" y="3628"/>
                    <a:pt x="9264" y="3735"/>
                    <a:pt x="9177" y="3832"/>
                  </a:cubicBezTo>
                  <a:cubicBezTo>
                    <a:pt x="9082" y="3938"/>
                    <a:pt x="8971" y="4030"/>
                    <a:pt x="8848" y="4102"/>
                  </a:cubicBezTo>
                  <a:cubicBezTo>
                    <a:pt x="8706" y="4182"/>
                    <a:pt x="8552" y="4244"/>
                    <a:pt x="8392" y="4284"/>
                  </a:cubicBezTo>
                  <a:cubicBezTo>
                    <a:pt x="8186" y="4339"/>
                    <a:pt x="7973" y="4376"/>
                    <a:pt x="7763" y="4413"/>
                  </a:cubicBezTo>
                  <a:cubicBezTo>
                    <a:pt x="7309" y="4494"/>
                    <a:pt x="6850" y="4554"/>
                    <a:pt x="6390" y="4594"/>
                  </a:cubicBezTo>
                  <a:cubicBezTo>
                    <a:pt x="5941" y="4633"/>
                    <a:pt x="5491" y="4659"/>
                    <a:pt x="5040" y="4670"/>
                  </a:cubicBezTo>
                  <a:cubicBezTo>
                    <a:pt x="4955" y="4672"/>
                    <a:pt x="4874" y="4673"/>
                    <a:pt x="4789" y="4673"/>
                  </a:cubicBezTo>
                  <a:cubicBezTo>
                    <a:pt x="4690" y="4683"/>
                    <a:pt x="4591" y="4692"/>
                    <a:pt x="4491" y="4699"/>
                  </a:cubicBezTo>
                  <a:cubicBezTo>
                    <a:pt x="4147" y="4726"/>
                    <a:pt x="3801" y="4744"/>
                    <a:pt x="3454" y="4751"/>
                  </a:cubicBezTo>
                  <a:cubicBezTo>
                    <a:pt x="3396" y="4757"/>
                    <a:pt x="3338" y="4759"/>
                    <a:pt x="3279" y="4764"/>
                  </a:cubicBezTo>
                  <a:cubicBezTo>
                    <a:pt x="2822" y="4799"/>
                    <a:pt x="2365" y="4821"/>
                    <a:pt x="1908" y="4821"/>
                  </a:cubicBezTo>
                  <a:cubicBezTo>
                    <a:pt x="1793" y="4821"/>
                    <a:pt x="1679" y="4820"/>
                    <a:pt x="1564" y="4817"/>
                  </a:cubicBezTo>
                  <a:cubicBezTo>
                    <a:pt x="1040" y="4805"/>
                    <a:pt x="517" y="4765"/>
                    <a:pt x="0" y="4692"/>
                  </a:cubicBezTo>
                  <a:lnTo>
                    <a:pt x="0" y="4692"/>
                  </a:lnTo>
                  <a:cubicBezTo>
                    <a:pt x="443" y="4820"/>
                    <a:pt x="904" y="4932"/>
                    <a:pt x="1402" y="5037"/>
                  </a:cubicBezTo>
                  <a:cubicBezTo>
                    <a:pt x="2607" y="5288"/>
                    <a:pt x="3798" y="5420"/>
                    <a:pt x="4940" y="5427"/>
                  </a:cubicBezTo>
                  <a:lnTo>
                    <a:pt x="5040" y="5430"/>
                  </a:lnTo>
                  <a:cubicBezTo>
                    <a:pt x="6255" y="5430"/>
                    <a:pt x="7387" y="5281"/>
                    <a:pt x="8404" y="4985"/>
                  </a:cubicBezTo>
                  <a:cubicBezTo>
                    <a:pt x="8950" y="4830"/>
                    <a:pt x="9481" y="4622"/>
                    <a:pt x="9987" y="4363"/>
                  </a:cubicBezTo>
                  <a:cubicBezTo>
                    <a:pt x="10477" y="4116"/>
                    <a:pt x="10953" y="3801"/>
                    <a:pt x="11403" y="3428"/>
                  </a:cubicBezTo>
                  <a:cubicBezTo>
                    <a:pt x="11828" y="3075"/>
                    <a:pt x="12227" y="2641"/>
                    <a:pt x="12589" y="2145"/>
                  </a:cubicBezTo>
                  <a:cubicBezTo>
                    <a:pt x="12910" y="1710"/>
                    <a:pt x="13193" y="1207"/>
                    <a:pt x="13455" y="607"/>
                  </a:cubicBezTo>
                  <a:cubicBezTo>
                    <a:pt x="13542" y="406"/>
                    <a:pt x="13625" y="205"/>
                    <a:pt x="13704" y="1"/>
                  </a:cubicBezTo>
                  <a:close/>
                </a:path>
              </a:pathLst>
            </a:custGeom>
            <a:solidFill>
              <a:srgbClr val="000000">
                <a:alpha val="18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7" name="Google Shape;917;p4"/>
            <p:cNvSpPr/>
            <p:nvPr/>
          </p:nvSpPr>
          <p:spPr>
            <a:xfrm rot="10800000">
              <a:off x="7332429" y="-212588"/>
              <a:ext cx="283513" cy="61709"/>
            </a:xfrm>
            <a:custGeom>
              <a:avLst/>
              <a:gdLst/>
              <a:ahLst/>
              <a:cxnLst/>
              <a:rect l="l" t="t" r="r" b="b"/>
              <a:pathLst>
                <a:path w="7204" h="1568" extrusionOk="0">
                  <a:moveTo>
                    <a:pt x="1296" y="563"/>
                  </a:moveTo>
                  <a:cubicBezTo>
                    <a:pt x="1298" y="565"/>
                    <a:pt x="1299" y="567"/>
                    <a:pt x="1302" y="567"/>
                  </a:cubicBezTo>
                  <a:lnTo>
                    <a:pt x="1302" y="567"/>
                  </a:lnTo>
                  <a:cubicBezTo>
                    <a:pt x="1300" y="566"/>
                    <a:pt x="1298" y="565"/>
                    <a:pt x="1296" y="563"/>
                  </a:cubicBezTo>
                  <a:close/>
                  <a:moveTo>
                    <a:pt x="1302" y="567"/>
                  </a:moveTo>
                  <a:cubicBezTo>
                    <a:pt x="1305" y="568"/>
                    <a:pt x="1307" y="569"/>
                    <a:pt x="1311" y="570"/>
                  </a:cubicBezTo>
                  <a:cubicBezTo>
                    <a:pt x="1308" y="568"/>
                    <a:pt x="1305" y="568"/>
                    <a:pt x="1303" y="567"/>
                  </a:cubicBezTo>
                  <a:cubicBezTo>
                    <a:pt x="1303" y="567"/>
                    <a:pt x="1302" y="567"/>
                    <a:pt x="1302" y="567"/>
                  </a:cubicBezTo>
                  <a:close/>
                  <a:moveTo>
                    <a:pt x="1311" y="574"/>
                  </a:moveTo>
                  <a:lnTo>
                    <a:pt x="1311" y="574"/>
                  </a:lnTo>
                  <a:cubicBezTo>
                    <a:pt x="1311" y="574"/>
                    <a:pt x="1312" y="575"/>
                    <a:pt x="1313" y="575"/>
                  </a:cubicBezTo>
                  <a:lnTo>
                    <a:pt x="1313" y="575"/>
                  </a:lnTo>
                  <a:cubicBezTo>
                    <a:pt x="1313" y="575"/>
                    <a:pt x="1312" y="575"/>
                    <a:pt x="1311" y="574"/>
                  </a:cubicBezTo>
                  <a:close/>
                  <a:moveTo>
                    <a:pt x="250" y="1"/>
                  </a:moveTo>
                  <a:cubicBezTo>
                    <a:pt x="232" y="1"/>
                    <a:pt x="216" y="2"/>
                    <a:pt x="200" y="7"/>
                  </a:cubicBezTo>
                  <a:cubicBezTo>
                    <a:pt x="136" y="23"/>
                    <a:pt x="83" y="64"/>
                    <a:pt x="48" y="120"/>
                  </a:cubicBezTo>
                  <a:cubicBezTo>
                    <a:pt x="12" y="178"/>
                    <a:pt x="1" y="250"/>
                    <a:pt x="18" y="314"/>
                  </a:cubicBezTo>
                  <a:cubicBezTo>
                    <a:pt x="34" y="383"/>
                    <a:pt x="75" y="426"/>
                    <a:pt x="130" y="468"/>
                  </a:cubicBezTo>
                  <a:cubicBezTo>
                    <a:pt x="590" y="818"/>
                    <a:pt x="1120" y="1064"/>
                    <a:pt x="1670" y="1241"/>
                  </a:cubicBezTo>
                  <a:cubicBezTo>
                    <a:pt x="1964" y="1334"/>
                    <a:pt x="2267" y="1400"/>
                    <a:pt x="2572" y="1452"/>
                  </a:cubicBezTo>
                  <a:cubicBezTo>
                    <a:pt x="2892" y="1508"/>
                    <a:pt x="3214" y="1544"/>
                    <a:pt x="3537" y="1558"/>
                  </a:cubicBezTo>
                  <a:cubicBezTo>
                    <a:pt x="3673" y="1565"/>
                    <a:pt x="3810" y="1568"/>
                    <a:pt x="3946" y="1568"/>
                  </a:cubicBezTo>
                  <a:cubicBezTo>
                    <a:pt x="4430" y="1568"/>
                    <a:pt x="4912" y="1529"/>
                    <a:pt x="5393" y="1472"/>
                  </a:cubicBezTo>
                  <a:cubicBezTo>
                    <a:pt x="5976" y="1401"/>
                    <a:pt x="6555" y="1288"/>
                    <a:pt x="7122" y="1147"/>
                  </a:cubicBezTo>
                  <a:cubicBezTo>
                    <a:pt x="7203" y="1127"/>
                    <a:pt x="7179" y="1009"/>
                    <a:pt x="7106" y="1009"/>
                  </a:cubicBezTo>
                  <a:cubicBezTo>
                    <a:pt x="7100" y="1009"/>
                    <a:pt x="7094" y="1009"/>
                    <a:pt x="7087" y="1011"/>
                  </a:cubicBezTo>
                  <a:cubicBezTo>
                    <a:pt x="6786" y="1086"/>
                    <a:pt x="6481" y="1140"/>
                    <a:pt x="6171" y="1177"/>
                  </a:cubicBezTo>
                  <a:cubicBezTo>
                    <a:pt x="6178" y="1176"/>
                    <a:pt x="6188" y="1176"/>
                    <a:pt x="6195" y="1173"/>
                  </a:cubicBezTo>
                  <a:lnTo>
                    <a:pt x="6195" y="1173"/>
                  </a:lnTo>
                  <a:cubicBezTo>
                    <a:pt x="5810" y="1218"/>
                    <a:pt x="5422" y="1241"/>
                    <a:pt x="5035" y="1241"/>
                  </a:cubicBezTo>
                  <a:cubicBezTo>
                    <a:pt x="4954" y="1241"/>
                    <a:pt x="4872" y="1240"/>
                    <a:pt x="4791" y="1238"/>
                  </a:cubicBezTo>
                  <a:cubicBezTo>
                    <a:pt x="4294" y="1229"/>
                    <a:pt x="3797" y="1183"/>
                    <a:pt x="3304" y="1111"/>
                  </a:cubicBezTo>
                  <a:cubicBezTo>
                    <a:pt x="2954" y="1057"/>
                    <a:pt x="2609" y="991"/>
                    <a:pt x="2267" y="900"/>
                  </a:cubicBezTo>
                  <a:cubicBezTo>
                    <a:pt x="1945" y="815"/>
                    <a:pt x="1629" y="709"/>
                    <a:pt x="1323" y="579"/>
                  </a:cubicBezTo>
                  <a:lnTo>
                    <a:pt x="1323" y="579"/>
                  </a:lnTo>
                  <a:cubicBezTo>
                    <a:pt x="1316" y="576"/>
                    <a:pt x="1309" y="573"/>
                    <a:pt x="1303" y="570"/>
                  </a:cubicBezTo>
                  <a:cubicBezTo>
                    <a:pt x="1300" y="569"/>
                    <a:pt x="1297" y="568"/>
                    <a:pt x="1294" y="567"/>
                  </a:cubicBezTo>
                  <a:lnTo>
                    <a:pt x="1294" y="567"/>
                  </a:lnTo>
                  <a:cubicBezTo>
                    <a:pt x="1294" y="567"/>
                    <a:pt x="1295" y="567"/>
                    <a:pt x="1295" y="567"/>
                  </a:cubicBezTo>
                  <a:cubicBezTo>
                    <a:pt x="1294" y="567"/>
                    <a:pt x="1294" y="566"/>
                    <a:pt x="1293" y="566"/>
                  </a:cubicBezTo>
                  <a:lnTo>
                    <a:pt x="1293" y="566"/>
                  </a:lnTo>
                  <a:cubicBezTo>
                    <a:pt x="1293" y="566"/>
                    <a:pt x="1294" y="566"/>
                    <a:pt x="1294" y="567"/>
                  </a:cubicBezTo>
                  <a:lnTo>
                    <a:pt x="1294" y="567"/>
                  </a:lnTo>
                  <a:cubicBezTo>
                    <a:pt x="1287" y="563"/>
                    <a:pt x="1281" y="560"/>
                    <a:pt x="1274" y="557"/>
                  </a:cubicBezTo>
                  <a:lnTo>
                    <a:pt x="1274" y="557"/>
                  </a:lnTo>
                  <a:cubicBezTo>
                    <a:pt x="1280" y="560"/>
                    <a:pt x="1287" y="563"/>
                    <a:pt x="1293" y="566"/>
                  </a:cubicBezTo>
                  <a:lnTo>
                    <a:pt x="1293" y="566"/>
                  </a:lnTo>
                  <a:cubicBezTo>
                    <a:pt x="1283" y="562"/>
                    <a:pt x="1273" y="558"/>
                    <a:pt x="1263" y="553"/>
                  </a:cubicBezTo>
                  <a:lnTo>
                    <a:pt x="1263" y="553"/>
                  </a:lnTo>
                  <a:cubicBezTo>
                    <a:pt x="1267" y="554"/>
                    <a:pt x="1270" y="556"/>
                    <a:pt x="1274" y="557"/>
                  </a:cubicBezTo>
                  <a:lnTo>
                    <a:pt x="1274" y="557"/>
                  </a:lnTo>
                  <a:cubicBezTo>
                    <a:pt x="964" y="416"/>
                    <a:pt x="668" y="246"/>
                    <a:pt x="396" y="38"/>
                  </a:cubicBezTo>
                  <a:cubicBezTo>
                    <a:pt x="361" y="14"/>
                    <a:pt x="314" y="1"/>
                    <a:pt x="266" y="1"/>
                  </a:cubicBezTo>
                  <a:cubicBezTo>
                    <a:pt x="261" y="1"/>
                    <a:pt x="255" y="1"/>
                    <a:pt x="250" y="1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8" name="Google Shape;918;p4"/>
            <p:cNvSpPr/>
            <p:nvPr/>
          </p:nvSpPr>
          <p:spPr>
            <a:xfrm rot="10800000">
              <a:off x="7420938" y="-186968"/>
              <a:ext cx="148801" cy="18890"/>
            </a:xfrm>
            <a:custGeom>
              <a:avLst/>
              <a:gdLst/>
              <a:ahLst/>
              <a:cxnLst/>
              <a:rect l="l" t="t" r="r" b="b"/>
              <a:pathLst>
                <a:path w="3781" h="480" extrusionOk="0">
                  <a:moveTo>
                    <a:pt x="1151" y="198"/>
                  </a:moveTo>
                  <a:lnTo>
                    <a:pt x="1151" y="198"/>
                  </a:lnTo>
                  <a:cubicBezTo>
                    <a:pt x="1152" y="198"/>
                    <a:pt x="1155" y="198"/>
                    <a:pt x="1158" y="200"/>
                  </a:cubicBezTo>
                  <a:cubicBezTo>
                    <a:pt x="1154" y="198"/>
                    <a:pt x="1152" y="198"/>
                    <a:pt x="1151" y="198"/>
                  </a:cubicBezTo>
                  <a:close/>
                  <a:moveTo>
                    <a:pt x="131" y="1"/>
                  </a:moveTo>
                  <a:cubicBezTo>
                    <a:pt x="81" y="1"/>
                    <a:pt x="32" y="31"/>
                    <a:pt x="16" y="85"/>
                  </a:cubicBezTo>
                  <a:cubicBezTo>
                    <a:pt x="0" y="141"/>
                    <a:pt x="33" y="218"/>
                    <a:pt x="96" y="231"/>
                  </a:cubicBezTo>
                  <a:cubicBezTo>
                    <a:pt x="698" y="356"/>
                    <a:pt x="1304" y="449"/>
                    <a:pt x="1919" y="475"/>
                  </a:cubicBezTo>
                  <a:cubicBezTo>
                    <a:pt x="1999" y="478"/>
                    <a:pt x="2079" y="479"/>
                    <a:pt x="2159" y="479"/>
                  </a:cubicBezTo>
                  <a:cubicBezTo>
                    <a:pt x="2384" y="479"/>
                    <a:pt x="2610" y="467"/>
                    <a:pt x="2834" y="442"/>
                  </a:cubicBezTo>
                  <a:cubicBezTo>
                    <a:pt x="2982" y="426"/>
                    <a:pt x="3128" y="400"/>
                    <a:pt x="3273" y="368"/>
                  </a:cubicBezTo>
                  <a:cubicBezTo>
                    <a:pt x="3424" y="335"/>
                    <a:pt x="3574" y="289"/>
                    <a:pt x="3719" y="239"/>
                  </a:cubicBezTo>
                  <a:cubicBezTo>
                    <a:pt x="3755" y="226"/>
                    <a:pt x="3780" y="193"/>
                    <a:pt x="3772" y="153"/>
                  </a:cubicBezTo>
                  <a:cubicBezTo>
                    <a:pt x="3764" y="123"/>
                    <a:pt x="3735" y="99"/>
                    <a:pt x="3704" y="99"/>
                  </a:cubicBezTo>
                  <a:cubicBezTo>
                    <a:pt x="3698" y="99"/>
                    <a:pt x="3692" y="100"/>
                    <a:pt x="3686" y="103"/>
                  </a:cubicBezTo>
                  <a:cubicBezTo>
                    <a:pt x="3566" y="140"/>
                    <a:pt x="3450" y="173"/>
                    <a:pt x="3328" y="198"/>
                  </a:cubicBezTo>
                  <a:cubicBezTo>
                    <a:pt x="3205" y="225"/>
                    <a:pt x="3081" y="242"/>
                    <a:pt x="2956" y="259"/>
                  </a:cubicBezTo>
                  <a:cubicBezTo>
                    <a:pt x="2963" y="256"/>
                    <a:pt x="2970" y="256"/>
                    <a:pt x="2978" y="255"/>
                  </a:cubicBezTo>
                  <a:lnTo>
                    <a:pt x="2978" y="255"/>
                  </a:lnTo>
                  <a:cubicBezTo>
                    <a:pt x="2763" y="280"/>
                    <a:pt x="2547" y="292"/>
                    <a:pt x="2332" y="292"/>
                  </a:cubicBezTo>
                  <a:cubicBezTo>
                    <a:pt x="1937" y="292"/>
                    <a:pt x="1543" y="254"/>
                    <a:pt x="1153" y="198"/>
                  </a:cubicBezTo>
                  <a:lnTo>
                    <a:pt x="1158" y="198"/>
                  </a:lnTo>
                  <a:cubicBezTo>
                    <a:pt x="1153" y="198"/>
                    <a:pt x="1151" y="196"/>
                    <a:pt x="1146" y="196"/>
                  </a:cubicBezTo>
                  <a:cubicBezTo>
                    <a:pt x="815" y="144"/>
                    <a:pt x="487" y="78"/>
                    <a:pt x="160" y="4"/>
                  </a:cubicBezTo>
                  <a:cubicBezTo>
                    <a:pt x="150" y="2"/>
                    <a:pt x="139" y="1"/>
                    <a:pt x="131" y="1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9" name="Google Shape;919;p4"/>
            <p:cNvSpPr/>
            <p:nvPr/>
          </p:nvSpPr>
          <p:spPr>
            <a:xfrm rot="10800000">
              <a:off x="7203581" y="-168864"/>
              <a:ext cx="366277" cy="76191"/>
            </a:xfrm>
            <a:custGeom>
              <a:avLst/>
              <a:gdLst/>
              <a:ahLst/>
              <a:cxnLst/>
              <a:rect l="l" t="t" r="r" b="b"/>
              <a:pathLst>
                <a:path w="9307" h="1936" extrusionOk="0">
                  <a:moveTo>
                    <a:pt x="4502" y="1312"/>
                  </a:moveTo>
                  <a:cubicBezTo>
                    <a:pt x="4496" y="1312"/>
                    <a:pt x="4493" y="1313"/>
                    <a:pt x="4487" y="1313"/>
                  </a:cubicBezTo>
                  <a:cubicBezTo>
                    <a:pt x="4493" y="1313"/>
                    <a:pt x="4496" y="1313"/>
                    <a:pt x="4502" y="1312"/>
                  </a:cubicBezTo>
                  <a:close/>
                  <a:moveTo>
                    <a:pt x="4534" y="1309"/>
                  </a:moveTo>
                  <a:cubicBezTo>
                    <a:pt x="4522" y="1310"/>
                    <a:pt x="4512" y="1311"/>
                    <a:pt x="4500" y="1313"/>
                  </a:cubicBezTo>
                  <a:cubicBezTo>
                    <a:pt x="4511" y="1312"/>
                    <a:pt x="4523" y="1311"/>
                    <a:pt x="4534" y="1309"/>
                  </a:cubicBezTo>
                  <a:close/>
                  <a:moveTo>
                    <a:pt x="9231" y="1"/>
                  </a:moveTo>
                  <a:cubicBezTo>
                    <a:pt x="9217" y="1"/>
                    <a:pt x="9206" y="5"/>
                    <a:pt x="9193" y="9"/>
                  </a:cubicBezTo>
                  <a:cubicBezTo>
                    <a:pt x="9039" y="76"/>
                    <a:pt x="8883" y="140"/>
                    <a:pt x="8725" y="202"/>
                  </a:cubicBezTo>
                  <a:lnTo>
                    <a:pt x="8725" y="202"/>
                  </a:lnTo>
                  <a:cubicBezTo>
                    <a:pt x="8725" y="202"/>
                    <a:pt x="8726" y="202"/>
                    <a:pt x="8726" y="202"/>
                  </a:cubicBezTo>
                  <a:lnTo>
                    <a:pt x="8726" y="202"/>
                  </a:lnTo>
                  <a:cubicBezTo>
                    <a:pt x="8049" y="466"/>
                    <a:pt x="7358" y="693"/>
                    <a:pt x="6658" y="884"/>
                  </a:cubicBezTo>
                  <a:cubicBezTo>
                    <a:pt x="6310" y="977"/>
                    <a:pt x="5958" y="1058"/>
                    <a:pt x="5602" y="1131"/>
                  </a:cubicBezTo>
                  <a:cubicBezTo>
                    <a:pt x="5250" y="1203"/>
                    <a:pt x="4892" y="1264"/>
                    <a:pt x="4534" y="1309"/>
                  </a:cubicBezTo>
                  <a:lnTo>
                    <a:pt x="4534" y="1309"/>
                  </a:lnTo>
                  <a:cubicBezTo>
                    <a:pt x="4536" y="1309"/>
                    <a:pt x="4537" y="1309"/>
                    <a:pt x="4539" y="1309"/>
                  </a:cubicBezTo>
                  <a:cubicBezTo>
                    <a:pt x="4236" y="1345"/>
                    <a:pt x="3931" y="1374"/>
                    <a:pt x="3625" y="1394"/>
                  </a:cubicBezTo>
                  <a:cubicBezTo>
                    <a:pt x="3321" y="1415"/>
                    <a:pt x="3014" y="1423"/>
                    <a:pt x="2706" y="1423"/>
                  </a:cubicBezTo>
                  <a:cubicBezTo>
                    <a:pt x="2697" y="1423"/>
                    <a:pt x="2687" y="1423"/>
                    <a:pt x="2677" y="1423"/>
                  </a:cubicBezTo>
                  <a:cubicBezTo>
                    <a:pt x="2048" y="1423"/>
                    <a:pt x="1420" y="1377"/>
                    <a:pt x="796" y="1285"/>
                  </a:cubicBezTo>
                  <a:lnTo>
                    <a:pt x="796" y="1285"/>
                  </a:lnTo>
                  <a:cubicBezTo>
                    <a:pt x="819" y="1288"/>
                    <a:pt x="845" y="1292"/>
                    <a:pt x="868" y="1295"/>
                  </a:cubicBezTo>
                  <a:cubicBezTo>
                    <a:pt x="694" y="1268"/>
                    <a:pt x="522" y="1239"/>
                    <a:pt x="348" y="1207"/>
                  </a:cubicBezTo>
                  <a:lnTo>
                    <a:pt x="277" y="1196"/>
                  </a:lnTo>
                  <a:cubicBezTo>
                    <a:pt x="275" y="1196"/>
                    <a:pt x="273" y="1196"/>
                    <a:pt x="270" y="1196"/>
                  </a:cubicBezTo>
                  <a:cubicBezTo>
                    <a:pt x="226" y="1196"/>
                    <a:pt x="185" y="1208"/>
                    <a:pt x="147" y="1229"/>
                  </a:cubicBezTo>
                  <a:cubicBezTo>
                    <a:pt x="85" y="1262"/>
                    <a:pt x="39" y="1319"/>
                    <a:pt x="19" y="1387"/>
                  </a:cubicBezTo>
                  <a:cubicBezTo>
                    <a:pt x="0" y="1453"/>
                    <a:pt x="7" y="1528"/>
                    <a:pt x="42" y="1588"/>
                  </a:cubicBezTo>
                  <a:cubicBezTo>
                    <a:pt x="75" y="1645"/>
                    <a:pt x="134" y="1701"/>
                    <a:pt x="200" y="1714"/>
                  </a:cubicBezTo>
                  <a:cubicBezTo>
                    <a:pt x="902" y="1866"/>
                    <a:pt x="1622" y="1936"/>
                    <a:pt x="2342" y="1936"/>
                  </a:cubicBezTo>
                  <a:cubicBezTo>
                    <a:pt x="2410" y="1936"/>
                    <a:pt x="2478" y="1935"/>
                    <a:pt x="2547" y="1934"/>
                  </a:cubicBezTo>
                  <a:cubicBezTo>
                    <a:pt x="2922" y="1927"/>
                    <a:pt x="3299" y="1897"/>
                    <a:pt x="3673" y="1854"/>
                  </a:cubicBezTo>
                  <a:cubicBezTo>
                    <a:pt x="3861" y="1832"/>
                    <a:pt x="4049" y="1805"/>
                    <a:pt x="4237" y="1776"/>
                  </a:cubicBezTo>
                  <a:cubicBezTo>
                    <a:pt x="4438" y="1744"/>
                    <a:pt x="4640" y="1701"/>
                    <a:pt x="4839" y="1658"/>
                  </a:cubicBezTo>
                  <a:cubicBezTo>
                    <a:pt x="5598" y="1499"/>
                    <a:pt x="6339" y="1279"/>
                    <a:pt x="7070" y="1022"/>
                  </a:cubicBezTo>
                  <a:cubicBezTo>
                    <a:pt x="7814" y="761"/>
                    <a:pt x="8539" y="449"/>
                    <a:pt x="9262" y="131"/>
                  </a:cubicBezTo>
                  <a:cubicBezTo>
                    <a:pt x="9297" y="116"/>
                    <a:pt x="9306" y="67"/>
                    <a:pt x="9290" y="37"/>
                  </a:cubicBezTo>
                  <a:cubicBezTo>
                    <a:pt x="9277" y="11"/>
                    <a:pt x="9254" y="1"/>
                    <a:pt x="92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0" name="Google Shape;920;p4"/>
            <p:cNvSpPr/>
            <p:nvPr/>
          </p:nvSpPr>
          <p:spPr>
            <a:xfrm rot="10800000">
              <a:off x="7181346" y="-41629"/>
              <a:ext cx="271235" cy="80363"/>
            </a:xfrm>
            <a:custGeom>
              <a:avLst/>
              <a:gdLst/>
              <a:ahLst/>
              <a:cxnLst/>
              <a:rect l="l" t="t" r="r" b="b"/>
              <a:pathLst>
                <a:path w="6892" h="2042" extrusionOk="0">
                  <a:moveTo>
                    <a:pt x="2471" y="1585"/>
                  </a:moveTo>
                  <a:cubicBezTo>
                    <a:pt x="2464" y="1586"/>
                    <a:pt x="2457" y="1586"/>
                    <a:pt x="2448" y="1587"/>
                  </a:cubicBezTo>
                  <a:cubicBezTo>
                    <a:pt x="2457" y="1586"/>
                    <a:pt x="2464" y="1585"/>
                    <a:pt x="2471" y="1585"/>
                  </a:cubicBezTo>
                  <a:close/>
                  <a:moveTo>
                    <a:pt x="6807" y="0"/>
                  </a:moveTo>
                  <a:cubicBezTo>
                    <a:pt x="6794" y="6"/>
                    <a:pt x="6784" y="8"/>
                    <a:pt x="6776" y="15"/>
                  </a:cubicBezTo>
                  <a:cubicBezTo>
                    <a:pt x="6498" y="213"/>
                    <a:pt x="6208" y="388"/>
                    <a:pt x="5910" y="548"/>
                  </a:cubicBezTo>
                  <a:cubicBezTo>
                    <a:pt x="5601" y="716"/>
                    <a:pt x="5279" y="856"/>
                    <a:pt x="4953" y="984"/>
                  </a:cubicBezTo>
                  <a:lnTo>
                    <a:pt x="4980" y="974"/>
                  </a:lnTo>
                  <a:lnTo>
                    <a:pt x="4980" y="974"/>
                  </a:lnTo>
                  <a:cubicBezTo>
                    <a:pt x="4582" y="1128"/>
                    <a:pt x="4173" y="1251"/>
                    <a:pt x="3761" y="1352"/>
                  </a:cubicBezTo>
                  <a:cubicBezTo>
                    <a:pt x="3342" y="1453"/>
                    <a:pt x="2919" y="1525"/>
                    <a:pt x="2492" y="1578"/>
                  </a:cubicBezTo>
                  <a:lnTo>
                    <a:pt x="2492" y="1578"/>
                  </a:lnTo>
                  <a:cubicBezTo>
                    <a:pt x="2492" y="1578"/>
                    <a:pt x="2492" y="1578"/>
                    <a:pt x="2493" y="1577"/>
                  </a:cubicBezTo>
                  <a:lnTo>
                    <a:pt x="2493" y="1577"/>
                  </a:lnTo>
                  <a:cubicBezTo>
                    <a:pt x="2115" y="1622"/>
                    <a:pt x="1734" y="1649"/>
                    <a:pt x="1351" y="1659"/>
                  </a:cubicBezTo>
                  <a:cubicBezTo>
                    <a:pt x="1251" y="1662"/>
                    <a:pt x="1151" y="1663"/>
                    <a:pt x="1051" y="1663"/>
                  </a:cubicBezTo>
                  <a:cubicBezTo>
                    <a:pt x="767" y="1663"/>
                    <a:pt x="482" y="1654"/>
                    <a:pt x="197" y="1642"/>
                  </a:cubicBezTo>
                  <a:cubicBezTo>
                    <a:pt x="195" y="1642"/>
                    <a:pt x="193" y="1642"/>
                    <a:pt x="190" y="1642"/>
                  </a:cubicBezTo>
                  <a:cubicBezTo>
                    <a:pt x="89" y="1642"/>
                    <a:pt x="5" y="1731"/>
                    <a:pt x="3" y="1832"/>
                  </a:cubicBezTo>
                  <a:cubicBezTo>
                    <a:pt x="1" y="1939"/>
                    <a:pt x="90" y="2020"/>
                    <a:pt x="193" y="2026"/>
                  </a:cubicBezTo>
                  <a:cubicBezTo>
                    <a:pt x="379" y="2038"/>
                    <a:pt x="565" y="2042"/>
                    <a:pt x="751" y="2042"/>
                  </a:cubicBezTo>
                  <a:cubicBezTo>
                    <a:pt x="854" y="2042"/>
                    <a:pt x="957" y="2040"/>
                    <a:pt x="1059" y="2038"/>
                  </a:cubicBezTo>
                  <a:cubicBezTo>
                    <a:pt x="1362" y="2033"/>
                    <a:pt x="1665" y="2014"/>
                    <a:pt x="1967" y="1984"/>
                  </a:cubicBezTo>
                  <a:cubicBezTo>
                    <a:pt x="2251" y="1957"/>
                    <a:pt x="2534" y="1916"/>
                    <a:pt x="2814" y="1866"/>
                  </a:cubicBezTo>
                  <a:cubicBezTo>
                    <a:pt x="3110" y="1813"/>
                    <a:pt x="3403" y="1744"/>
                    <a:pt x="3692" y="1665"/>
                  </a:cubicBezTo>
                  <a:cubicBezTo>
                    <a:pt x="3968" y="1589"/>
                    <a:pt x="4238" y="1501"/>
                    <a:pt x="4506" y="1402"/>
                  </a:cubicBezTo>
                  <a:cubicBezTo>
                    <a:pt x="4782" y="1300"/>
                    <a:pt x="5055" y="1185"/>
                    <a:pt x="5319" y="1057"/>
                  </a:cubicBezTo>
                  <a:cubicBezTo>
                    <a:pt x="5578" y="932"/>
                    <a:pt x="5829" y="796"/>
                    <a:pt x="6076" y="647"/>
                  </a:cubicBezTo>
                  <a:cubicBezTo>
                    <a:pt x="6340" y="489"/>
                    <a:pt x="6596" y="313"/>
                    <a:pt x="6843" y="134"/>
                  </a:cubicBezTo>
                  <a:cubicBezTo>
                    <a:pt x="6876" y="109"/>
                    <a:pt x="6892" y="74"/>
                    <a:pt x="6872" y="38"/>
                  </a:cubicBezTo>
                  <a:cubicBezTo>
                    <a:pt x="6859" y="16"/>
                    <a:pt x="6833" y="0"/>
                    <a:pt x="680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1" name="Google Shape;921;p4"/>
            <p:cNvSpPr/>
            <p:nvPr/>
          </p:nvSpPr>
          <p:spPr>
            <a:xfrm rot="10800000">
              <a:off x="7312870" y="-56387"/>
              <a:ext cx="138412" cy="18418"/>
            </a:xfrm>
            <a:custGeom>
              <a:avLst/>
              <a:gdLst/>
              <a:ahLst/>
              <a:cxnLst/>
              <a:rect l="l" t="t" r="r" b="b"/>
              <a:pathLst>
                <a:path w="3517" h="468" extrusionOk="0">
                  <a:moveTo>
                    <a:pt x="827" y="131"/>
                  </a:moveTo>
                  <a:cubicBezTo>
                    <a:pt x="829" y="132"/>
                    <a:pt x="831" y="132"/>
                    <a:pt x="834" y="133"/>
                  </a:cubicBezTo>
                  <a:cubicBezTo>
                    <a:pt x="831" y="132"/>
                    <a:pt x="829" y="132"/>
                    <a:pt x="827" y="131"/>
                  </a:cubicBezTo>
                  <a:close/>
                  <a:moveTo>
                    <a:pt x="2954" y="147"/>
                  </a:moveTo>
                  <a:lnTo>
                    <a:pt x="2954" y="147"/>
                  </a:lnTo>
                  <a:cubicBezTo>
                    <a:pt x="2951" y="148"/>
                    <a:pt x="2949" y="148"/>
                    <a:pt x="2946" y="148"/>
                  </a:cubicBezTo>
                  <a:cubicBezTo>
                    <a:pt x="2949" y="148"/>
                    <a:pt x="2951" y="148"/>
                    <a:pt x="2954" y="147"/>
                  </a:cubicBezTo>
                  <a:close/>
                  <a:moveTo>
                    <a:pt x="167" y="0"/>
                  </a:moveTo>
                  <a:cubicBezTo>
                    <a:pt x="101" y="2"/>
                    <a:pt x="42" y="41"/>
                    <a:pt x="22" y="107"/>
                  </a:cubicBezTo>
                  <a:cubicBezTo>
                    <a:pt x="1" y="180"/>
                    <a:pt x="44" y="275"/>
                    <a:pt x="123" y="291"/>
                  </a:cubicBezTo>
                  <a:cubicBezTo>
                    <a:pt x="377" y="348"/>
                    <a:pt x="635" y="392"/>
                    <a:pt x="897" y="423"/>
                  </a:cubicBezTo>
                  <a:cubicBezTo>
                    <a:pt x="1180" y="456"/>
                    <a:pt x="1464" y="467"/>
                    <a:pt x="1747" y="467"/>
                  </a:cubicBezTo>
                  <a:cubicBezTo>
                    <a:pt x="2309" y="467"/>
                    <a:pt x="2869" y="403"/>
                    <a:pt x="3422" y="305"/>
                  </a:cubicBezTo>
                  <a:cubicBezTo>
                    <a:pt x="3481" y="293"/>
                    <a:pt x="3517" y="226"/>
                    <a:pt x="3502" y="170"/>
                  </a:cubicBezTo>
                  <a:cubicBezTo>
                    <a:pt x="3489" y="115"/>
                    <a:pt x="3443" y="87"/>
                    <a:pt x="3392" y="87"/>
                  </a:cubicBezTo>
                  <a:cubicBezTo>
                    <a:pt x="3385" y="87"/>
                    <a:pt x="3377" y="88"/>
                    <a:pt x="3369" y="89"/>
                  </a:cubicBezTo>
                  <a:cubicBezTo>
                    <a:pt x="3230" y="112"/>
                    <a:pt x="3091" y="132"/>
                    <a:pt x="2954" y="147"/>
                  </a:cubicBezTo>
                  <a:lnTo>
                    <a:pt x="2954" y="147"/>
                  </a:lnTo>
                  <a:cubicBezTo>
                    <a:pt x="2959" y="147"/>
                    <a:pt x="2964" y="147"/>
                    <a:pt x="2969" y="146"/>
                  </a:cubicBezTo>
                  <a:lnTo>
                    <a:pt x="2969" y="146"/>
                  </a:lnTo>
                  <a:cubicBezTo>
                    <a:pt x="2618" y="186"/>
                    <a:pt x="2266" y="207"/>
                    <a:pt x="1912" y="210"/>
                  </a:cubicBezTo>
                  <a:cubicBezTo>
                    <a:pt x="1545" y="210"/>
                    <a:pt x="1177" y="183"/>
                    <a:pt x="812" y="128"/>
                  </a:cubicBezTo>
                  <a:lnTo>
                    <a:pt x="812" y="128"/>
                  </a:lnTo>
                  <a:cubicBezTo>
                    <a:pt x="814" y="129"/>
                    <a:pt x="817" y="130"/>
                    <a:pt x="819" y="130"/>
                  </a:cubicBezTo>
                  <a:lnTo>
                    <a:pt x="819" y="130"/>
                  </a:lnTo>
                  <a:cubicBezTo>
                    <a:pt x="612" y="98"/>
                    <a:pt x="408" y="58"/>
                    <a:pt x="207" y="6"/>
                  </a:cubicBezTo>
                  <a:cubicBezTo>
                    <a:pt x="195" y="3"/>
                    <a:pt x="180" y="0"/>
                    <a:pt x="1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2" name="Google Shape;922;p4"/>
            <p:cNvSpPr/>
            <p:nvPr/>
          </p:nvSpPr>
          <p:spPr>
            <a:xfrm rot="10800000">
              <a:off x="7246321" y="-25651"/>
              <a:ext cx="192800" cy="51634"/>
            </a:xfrm>
            <a:custGeom>
              <a:avLst/>
              <a:gdLst/>
              <a:ahLst/>
              <a:cxnLst/>
              <a:rect l="l" t="t" r="r" b="b"/>
              <a:pathLst>
                <a:path w="4899" h="1312" extrusionOk="0">
                  <a:moveTo>
                    <a:pt x="4813" y="1"/>
                  </a:moveTo>
                  <a:cubicBezTo>
                    <a:pt x="4798" y="4"/>
                    <a:pt x="4785" y="7"/>
                    <a:pt x="4775" y="12"/>
                  </a:cubicBezTo>
                  <a:cubicBezTo>
                    <a:pt x="4528" y="135"/>
                    <a:pt x="4274" y="247"/>
                    <a:pt x="4017" y="350"/>
                  </a:cubicBezTo>
                  <a:lnTo>
                    <a:pt x="4017" y="350"/>
                  </a:lnTo>
                  <a:cubicBezTo>
                    <a:pt x="4018" y="350"/>
                    <a:pt x="4018" y="350"/>
                    <a:pt x="4018" y="350"/>
                  </a:cubicBezTo>
                  <a:lnTo>
                    <a:pt x="4018" y="350"/>
                  </a:lnTo>
                  <a:cubicBezTo>
                    <a:pt x="4017" y="350"/>
                    <a:pt x="4016" y="351"/>
                    <a:pt x="4015" y="351"/>
                  </a:cubicBezTo>
                  <a:lnTo>
                    <a:pt x="4015" y="351"/>
                  </a:lnTo>
                  <a:cubicBezTo>
                    <a:pt x="4016" y="351"/>
                    <a:pt x="4017" y="350"/>
                    <a:pt x="4017" y="350"/>
                  </a:cubicBezTo>
                  <a:lnTo>
                    <a:pt x="4017" y="350"/>
                  </a:lnTo>
                  <a:cubicBezTo>
                    <a:pt x="4014" y="351"/>
                    <a:pt x="4010" y="353"/>
                    <a:pt x="4005" y="355"/>
                  </a:cubicBezTo>
                  <a:lnTo>
                    <a:pt x="4005" y="355"/>
                  </a:lnTo>
                  <a:cubicBezTo>
                    <a:pt x="4008" y="354"/>
                    <a:pt x="4012" y="352"/>
                    <a:pt x="4015" y="351"/>
                  </a:cubicBezTo>
                  <a:lnTo>
                    <a:pt x="4015" y="351"/>
                  </a:lnTo>
                  <a:cubicBezTo>
                    <a:pt x="4011" y="352"/>
                    <a:pt x="4007" y="354"/>
                    <a:pt x="4003" y="356"/>
                  </a:cubicBezTo>
                  <a:cubicBezTo>
                    <a:pt x="4004" y="355"/>
                    <a:pt x="4004" y="355"/>
                    <a:pt x="4005" y="355"/>
                  </a:cubicBezTo>
                  <a:lnTo>
                    <a:pt x="4005" y="355"/>
                  </a:lnTo>
                  <a:cubicBezTo>
                    <a:pt x="4004" y="356"/>
                    <a:pt x="4002" y="356"/>
                    <a:pt x="4001" y="356"/>
                  </a:cubicBezTo>
                  <a:lnTo>
                    <a:pt x="4001" y="356"/>
                  </a:lnTo>
                  <a:cubicBezTo>
                    <a:pt x="4001" y="356"/>
                    <a:pt x="4002" y="356"/>
                    <a:pt x="4002" y="356"/>
                  </a:cubicBezTo>
                  <a:lnTo>
                    <a:pt x="4002" y="356"/>
                  </a:lnTo>
                  <a:cubicBezTo>
                    <a:pt x="4001" y="357"/>
                    <a:pt x="3996" y="357"/>
                    <a:pt x="3995" y="359"/>
                  </a:cubicBezTo>
                  <a:cubicBezTo>
                    <a:pt x="3995" y="359"/>
                    <a:pt x="3995" y="359"/>
                    <a:pt x="3996" y="359"/>
                  </a:cubicBezTo>
                  <a:lnTo>
                    <a:pt x="3996" y="359"/>
                  </a:lnTo>
                  <a:cubicBezTo>
                    <a:pt x="3998" y="358"/>
                    <a:pt x="3999" y="357"/>
                    <a:pt x="4001" y="356"/>
                  </a:cubicBezTo>
                  <a:lnTo>
                    <a:pt x="4001" y="356"/>
                  </a:lnTo>
                  <a:cubicBezTo>
                    <a:pt x="4000" y="357"/>
                    <a:pt x="3999" y="358"/>
                    <a:pt x="3996" y="359"/>
                  </a:cubicBezTo>
                  <a:lnTo>
                    <a:pt x="3996" y="359"/>
                  </a:lnTo>
                  <a:cubicBezTo>
                    <a:pt x="3155" y="686"/>
                    <a:pt x="2278" y="914"/>
                    <a:pt x="1381" y="1022"/>
                  </a:cubicBezTo>
                  <a:cubicBezTo>
                    <a:pt x="1042" y="1060"/>
                    <a:pt x="702" y="1082"/>
                    <a:pt x="361" y="1082"/>
                  </a:cubicBezTo>
                  <a:cubicBezTo>
                    <a:pt x="280" y="1082"/>
                    <a:pt x="199" y="1081"/>
                    <a:pt x="118" y="1078"/>
                  </a:cubicBezTo>
                  <a:cubicBezTo>
                    <a:pt x="117" y="1078"/>
                    <a:pt x="117" y="1078"/>
                    <a:pt x="116" y="1078"/>
                  </a:cubicBezTo>
                  <a:cubicBezTo>
                    <a:pt x="55" y="1078"/>
                    <a:pt x="3" y="1131"/>
                    <a:pt x="2" y="1192"/>
                  </a:cubicBezTo>
                  <a:cubicBezTo>
                    <a:pt x="0" y="1256"/>
                    <a:pt x="52" y="1307"/>
                    <a:pt x="115" y="1308"/>
                  </a:cubicBezTo>
                  <a:cubicBezTo>
                    <a:pt x="189" y="1310"/>
                    <a:pt x="263" y="1311"/>
                    <a:pt x="337" y="1311"/>
                  </a:cubicBezTo>
                  <a:cubicBezTo>
                    <a:pt x="1076" y="1311"/>
                    <a:pt x="1813" y="1203"/>
                    <a:pt x="2530" y="1025"/>
                  </a:cubicBezTo>
                  <a:cubicBezTo>
                    <a:pt x="2943" y="923"/>
                    <a:pt x="3348" y="792"/>
                    <a:pt x="3745" y="640"/>
                  </a:cubicBezTo>
                  <a:cubicBezTo>
                    <a:pt x="4123" y="496"/>
                    <a:pt x="4489" y="328"/>
                    <a:pt x="4848" y="143"/>
                  </a:cubicBezTo>
                  <a:cubicBezTo>
                    <a:pt x="4884" y="124"/>
                    <a:pt x="4898" y="77"/>
                    <a:pt x="4878" y="41"/>
                  </a:cubicBezTo>
                  <a:cubicBezTo>
                    <a:pt x="4865" y="15"/>
                    <a:pt x="4841" y="1"/>
                    <a:pt x="48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3" name="Google Shape;923;p4"/>
            <p:cNvSpPr/>
            <p:nvPr/>
          </p:nvSpPr>
          <p:spPr>
            <a:xfrm rot="10800000">
              <a:off x="7239433" y="-95585"/>
              <a:ext cx="285324" cy="48682"/>
            </a:xfrm>
            <a:custGeom>
              <a:avLst/>
              <a:gdLst/>
              <a:ahLst/>
              <a:cxnLst/>
              <a:rect l="l" t="t" r="r" b="b"/>
              <a:pathLst>
                <a:path w="7250" h="1237" extrusionOk="0">
                  <a:moveTo>
                    <a:pt x="7142" y="0"/>
                  </a:moveTo>
                  <a:cubicBezTo>
                    <a:pt x="7133" y="2"/>
                    <a:pt x="7124" y="2"/>
                    <a:pt x="7117" y="6"/>
                  </a:cubicBezTo>
                  <a:cubicBezTo>
                    <a:pt x="6866" y="95"/>
                    <a:pt x="6610" y="174"/>
                    <a:pt x="6355" y="247"/>
                  </a:cubicBezTo>
                  <a:cubicBezTo>
                    <a:pt x="6083" y="325"/>
                    <a:pt x="5812" y="401"/>
                    <a:pt x="5537" y="466"/>
                  </a:cubicBezTo>
                  <a:cubicBezTo>
                    <a:pt x="5015" y="588"/>
                    <a:pt x="4487" y="690"/>
                    <a:pt x="3953" y="754"/>
                  </a:cubicBezTo>
                  <a:cubicBezTo>
                    <a:pt x="3570" y="797"/>
                    <a:pt x="3186" y="820"/>
                    <a:pt x="2803" y="820"/>
                  </a:cubicBezTo>
                  <a:cubicBezTo>
                    <a:pt x="2383" y="820"/>
                    <a:pt x="1963" y="792"/>
                    <a:pt x="1546" y="731"/>
                  </a:cubicBezTo>
                  <a:cubicBezTo>
                    <a:pt x="1128" y="664"/>
                    <a:pt x="716" y="566"/>
                    <a:pt x="311" y="444"/>
                  </a:cubicBezTo>
                  <a:cubicBezTo>
                    <a:pt x="290" y="438"/>
                    <a:pt x="269" y="435"/>
                    <a:pt x="249" y="435"/>
                  </a:cubicBezTo>
                  <a:cubicBezTo>
                    <a:pt x="153" y="435"/>
                    <a:pt x="62" y="500"/>
                    <a:pt x="35" y="596"/>
                  </a:cubicBezTo>
                  <a:cubicBezTo>
                    <a:pt x="0" y="714"/>
                    <a:pt x="71" y="836"/>
                    <a:pt x="187" y="872"/>
                  </a:cubicBezTo>
                  <a:cubicBezTo>
                    <a:pt x="769" y="1059"/>
                    <a:pt x="1372" y="1167"/>
                    <a:pt x="1981" y="1215"/>
                  </a:cubicBezTo>
                  <a:cubicBezTo>
                    <a:pt x="2171" y="1230"/>
                    <a:pt x="2361" y="1237"/>
                    <a:pt x="2551" y="1237"/>
                  </a:cubicBezTo>
                  <a:cubicBezTo>
                    <a:pt x="2946" y="1237"/>
                    <a:pt x="3342" y="1207"/>
                    <a:pt x="3735" y="1158"/>
                  </a:cubicBezTo>
                  <a:cubicBezTo>
                    <a:pt x="4318" y="1086"/>
                    <a:pt x="4897" y="955"/>
                    <a:pt x="5460" y="790"/>
                  </a:cubicBezTo>
                  <a:cubicBezTo>
                    <a:pt x="6039" y="624"/>
                    <a:pt x="6600" y="404"/>
                    <a:pt x="7166" y="194"/>
                  </a:cubicBezTo>
                  <a:cubicBezTo>
                    <a:pt x="7216" y="176"/>
                    <a:pt x="7249" y="131"/>
                    <a:pt x="7235" y="76"/>
                  </a:cubicBezTo>
                  <a:cubicBezTo>
                    <a:pt x="7225" y="36"/>
                    <a:pt x="7185" y="0"/>
                    <a:pt x="71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4" name="Google Shape;924;p4"/>
            <p:cNvSpPr/>
            <p:nvPr/>
          </p:nvSpPr>
          <p:spPr>
            <a:xfrm rot="10800000">
              <a:off x="7299411" y="-72641"/>
              <a:ext cx="128573" cy="19363"/>
            </a:xfrm>
            <a:custGeom>
              <a:avLst/>
              <a:gdLst/>
              <a:ahLst/>
              <a:cxnLst/>
              <a:rect l="l" t="t" r="r" b="b"/>
              <a:pathLst>
                <a:path w="3267" h="492" extrusionOk="0">
                  <a:moveTo>
                    <a:pt x="1919" y="198"/>
                  </a:moveTo>
                  <a:cubicBezTo>
                    <a:pt x="1916" y="198"/>
                    <a:pt x="1913" y="198"/>
                    <a:pt x="1911" y="199"/>
                  </a:cubicBezTo>
                  <a:cubicBezTo>
                    <a:pt x="1913" y="199"/>
                    <a:pt x="1916" y="198"/>
                    <a:pt x="1919" y="198"/>
                  </a:cubicBezTo>
                  <a:close/>
                  <a:moveTo>
                    <a:pt x="3162" y="1"/>
                  </a:moveTo>
                  <a:cubicBezTo>
                    <a:pt x="3154" y="1"/>
                    <a:pt x="3149" y="1"/>
                    <a:pt x="3139" y="2"/>
                  </a:cubicBezTo>
                  <a:cubicBezTo>
                    <a:pt x="2736" y="83"/>
                    <a:pt x="2330" y="151"/>
                    <a:pt x="1919" y="198"/>
                  </a:cubicBezTo>
                  <a:lnTo>
                    <a:pt x="1919" y="198"/>
                  </a:lnTo>
                  <a:cubicBezTo>
                    <a:pt x="1920" y="198"/>
                    <a:pt x="1921" y="198"/>
                    <a:pt x="1922" y="198"/>
                  </a:cubicBezTo>
                  <a:lnTo>
                    <a:pt x="1922" y="198"/>
                  </a:lnTo>
                  <a:cubicBezTo>
                    <a:pt x="1373" y="260"/>
                    <a:pt x="824" y="292"/>
                    <a:pt x="272" y="292"/>
                  </a:cubicBezTo>
                  <a:cubicBezTo>
                    <a:pt x="215" y="292"/>
                    <a:pt x="158" y="291"/>
                    <a:pt x="101" y="291"/>
                  </a:cubicBezTo>
                  <a:cubicBezTo>
                    <a:pt x="100" y="291"/>
                    <a:pt x="99" y="291"/>
                    <a:pt x="98" y="291"/>
                  </a:cubicBezTo>
                  <a:cubicBezTo>
                    <a:pt x="46" y="291"/>
                    <a:pt x="0" y="336"/>
                    <a:pt x="0" y="390"/>
                  </a:cubicBezTo>
                  <a:cubicBezTo>
                    <a:pt x="0" y="446"/>
                    <a:pt x="45" y="490"/>
                    <a:pt x="99" y="490"/>
                  </a:cubicBezTo>
                  <a:cubicBezTo>
                    <a:pt x="160" y="491"/>
                    <a:pt x="221" y="492"/>
                    <a:pt x="281" y="492"/>
                  </a:cubicBezTo>
                  <a:cubicBezTo>
                    <a:pt x="1256" y="492"/>
                    <a:pt x="2229" y="383"/>
                    <a:pt x="3186" y="184"/>
                  </a:cubicBezTo>
                  <a:cubicBezTo>
                    <a:pt x="3236" y="174"/>
                    <a:pt x="3267" y="118"/>
                    <a:pt x="3254" y="70"/>
                  </a:cubicBezTo>
                  <a:cubicBezTo>
                    <a:pt x="3244" y="25"/>
                    <a:pt x="3203" y="1"/>
                    <a:pt x="31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5" name="Google Shape;925;p4"/>
            <p:cNvSpPr/>
            <p:nvPr/>
          </p:nvSpPr>
          <p:spPr>
            <a:xfrm rot="10800000">
              <a:off x="7086933" y="-110697"/>
              <a:ext cx="388040" cy="105668"/>
            </a:xfrm>
            <a:custGeom>
              <a:avLst/>
              <a:gdLst/>
              <a:ahLst/>
              <a:cxnLst/>
              <a:rect l="l" t="t" r="r" b="b"/>
              <a:pathLst>
                <a:path w="9860" h="2685" extrusionOk="0">
                  <a:moveTo>
                    <a:pt x="839" y="1828"/>
                  </a:moveTo>
                  <a:lnTo>
                    <a:pt x="839" y="1828"/>
                  </a:lnTo>
                  <a:cubicBezTo>
                    <a:pt x="840" y="1828"/>
                    <a:pt x="841" y="1828"/>
                    <a:pt x="842" y="1828"/>
                  </a:cubicBezTo>
                  <a:cubicBezTo>
                    <a:pt x="841" y="1828"/>
                    <a:pt x="840" y="1828"/>
                    <a:pt x="839" y="1828"/>
                  </a:cubicBezTo>
                  <a:close/>
                  <a:moveTo>
                    <a:pt x="4433" y="1905"/>
                  </a:moveTo>
                  <a:lnTo>
                    <a:pt x="4433" y="1905"/>
                  </a:lnTo>
                  <a:cubicBezTo>
                    <a:pt x="4432" y="1905"/>
                    <a:pt x="4430" y="1905"/>
                    <a:pt x="4429" y="1905"/>
                  </a:cubicBezTo>
                  <a:lnTo>
                    <a:pt x="4429" y="1905"/>
                  </a:lnTo>
                  <a:cubicBezTo>
                    <a:pt x="4430" y="1905"/>
                    <a:pt x="4432" y="1905"/>
                    <a:pt x="4433" y="1905"/>
                  </a:cubicBezTo>
                  <a:close/>
                  <a:moveTo>
                    <a:pt x="9746" y="0"/>
                  </a:moveTo>
                  <a:cubicBezTo>
                    <a:pt x="9726" y="1"/>
                    <a:pt x="9712" y="6"/>
                    <a:pt x="9699" y="14"/>
                  </a:cubicBezTo>
                  <a:cubicBezTo>
                    <a:pt x="9363" y="244"/>
                    <a:pt x="9008" y="447"/>
                    <a:pt x="8649" y="638"/>
                  </a:cubicBezTo>
                  <a:cubicBezTo>
                    <a:pt x="8298" y="824"/>
                    <a:pt x="7936" y="988"/>
                    <a:pt x="7569" y="1136"/>
                  </a:cubicBezTo>
                  <a:cubicBezTo>
                    <a:pt x="7062" y="1330"/>
                    <a:pt x="6546" y="1502"/>
                    <a:pt x="6020" y="1624"/>
                  </a:cubicBezTo>
                  <a:cubicBezTo>
                    <a:pt x="5760" y="1686"/>
                    <a:pt x="5500" y="1742"/>
                    <a:pt x="5235" y="1788"/>
                  </a:cubicBezTo>
                  <a:cubicBezTo>
                    <a:pt x="4957" y="1834"/>
                    <a:pt x="4677" y="1876"/>
                    <a:pt x="4399" y="1909"/>
                  </a:cubicBezTo>
                  <a:lnTo>
                    <a:pt x="4399" y="1909"/>
                  </a:lnTo>
                  <a:cubicBezTo>
                    <a:pt x="4409" y="1908"/>
                    <a:pt x="4419" y="1906"/>
                    <a:pt x="4429" y="1905"/>
                  </a:cubicBezTo>
                  <a:lnTo>
                    <a:pt x="4429" y="1905"/>
                  </a:lnTo>
                  <a:cubicBezTo>
                    <a:pt x="3925" y="1960"/>
                    <a:pt x="3418" y="1989"/>
                    <a:pt x="2911" y="1989"/>
                  </a:cubicBezTo>
                  <a:cubicBezTo>
                    <a:pt x="2817" y="1989"/>
                    <a:pt x="2722" y="1988"/>
                    <a:pt x="2628" y="1986"/>
                  </a:cubicBezTo>
                  <a:cubicBezTo>
                    <a:pt x="2023" y="1975"/>
                    <a:pt x="1422" y="1914"/>
                    <a:pt x="827" y="1827"/>
                  </a:cubicBezTo>
                  <a:lnTo>
                    <a:pt x="827" y="1827"/>
                  </a:lnTo>
                  <a:cubicBezTo>
                    <a:pt x="831" y="1827"/>
                    <a:pt x="834" y="1827"/>
                    <a:pt x="839" y="1828"/>
                  </a:cubicBezTo>
                  <a:lnTo>
                    <a:pt x="839" y="1828"/>
                  </a:lnTo>
                  <a:cubicBezTo>
                    <a:pt x="693" y="1806"/>
                    <a:pt x="548" y="1784"/>
                    <a:pt x="403" y="1764"/>
                  </a:cubicBezTo>
                  <a:cubicBezTo>
                    <a:pt x="340" y="1764"/>
                    <a:pt x="281" y="1778"/>
                    <a:pt x="225" y="1810"/>
                  </a:cubicBezTo>
                  <a:cubicBezTo>
                    <a:pt x="143" y="1854"/>
                    <a:pt x="80" y="1933"/>
                    <a:pt x="53" y="2022"/>
                  </a:cubicBezTo>
                  <a:cubicBezTo>
                    <a:pt x="1" y="2205"/>
                    <a:pt x="107" y="2422"/>
                    <a:pt x="297" y="2469"/>
                  </a:cubicBezTo>
                  <a:cubicBezTo>
                    <a:pt x="505" y="2519"/>
                    <a:pt x="718" y="2549"/>
                    <a:pt x="929" y="2578"/>
                  </a:cubicBezTo>
                  <a:cubicBezTo>
                    <a:pt x="1137" y="2608"/>
                    <a:pt x="1347" y="2628"/>
                    <a:pt x="1559" y="2646"/>
                  </a:cubicBezTo>
                  <a:cubicBezTo>
                    <a:pt x="1871" y="2671"/>
                    <a:pt x="2184" y="2685"/>
                    <a:pt x="2495" y="2685"/>
                  </a:cubicBezTo>
                  <a:cubicBezTo>
                    <a:pt x="2584" y="2685"/>
                    <a:pt x="2673" y="2684"/>
                    <a:pt x="2761" y="2682"/>
                  </a:cubicBezTo>
                  <a:cubicBezTo>
                    <a:pt x="3563" y="2664"/>
                    <a:pt x="4363" y="2565"/>
                    <a:pt x="5143" y="2379"/>
                  </a:cubicBezTo>
                  <a:cubicBezTo>
                    <a:pt x="5525" y="2289"/>
                    <a:pt x="5904" y="2173"/>
                    <a:pt x="6272" y="2038"/>
                  </a:cubicBezTo>
                  <a:cubicBezTo>
                    <a:pt x="6645" y="1902"/>
                    <a:pt x="7016" y="1759"/>
                    <a:pt x="7376" y="1594"/>
                  </a:cubicBezTo>
                  <a:cubicBezTo>
                    <a:pt x="7738" y="1429"/>
                    <a:pt x="8090" y="1241"/>
                    <a:pt x="8438" y="1047"/>
                  </a:cubicBezTo>
                  <a:cubicBezTo>
                    <a:pt x="8791" y="846"/>
                    <a:pt x="9136" y="631"/>
                    <a:pt x="9469" y="401"/>
                  </a:cubicBezTo>
                  <a:cubicBezTo>
                    <a:pt x="9577" y="325"/>
                    <a:pt x="9687" y="251"/>
                    <a:pt x="9795" y="175"/>
                  </a:cubicBezTo>
                  <a:cubicBezTo>
                    <a:pt x="9835" y="147"/>
                    <a:pt x="9860" y="96"/>
                    <a:pt x="9832" y="49"/>
                  </a:cubicBezTo>
                  <a:cubicBezTo>
                    <a:pt x="9816" y="20"/>
                    <a:pt x="9781" y="0"/>
                    <a:pt x="97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6" name="Google Shape;926;p4"/>
            <p:cNvSpPr/>
            <p:nvPr/>
          </p:nvSpPr>
          <p:spPr>
            <a:xfrm rot="10800000">
              <a:off x="7306140" y="-133248"/>
              <a:ext cx="168479" cy="26132"/>
            </a:xfrm>
            <a:custGeom>
              <a:avLst/>
              <a:gdLst/>
              <a:ahLst/>
              <a:cxnLst/>
              <a:rect l="l" t="t" r="r" b="b"/>
              <a:pathLst>
                <a:path w="4281" h="664" extrusionOk="0">
                  <a:moveTo>
                    <a:pt x="775" y="266"/>
                  </a:moveTo>
                  <a:lnTo>
                    <a:pt x="775" y="266"/>
                  </a:lnTo>
                  <a:cubicBezTo>
                    <a:pt x="776" y="266"/>
                    <a:pt x="778" y="266"/>
                    <a:pt x="780" y="266"/>
                  </a:cubicBezTo>
                  <a:lnTo>
                    <a:pt x="780" y="266"/>
                  </a:lnTo>
                  <a:cubicBezTo>
                    <a:pt x="778" y="266"/>
                    <a:pt x="777" y="266"/>
                    <a:pt x="775" y="266"/>
                  </a:cubicBezTo>
                  <a:close/>
                  <a:moveTo>
                    <a:pt x="2762" y="302"/>
                  </a:moveTo>
                  <a:cubicBezTo>
                    <a:pt x="2760" y="302"/>
                    <a:pt x="2757" y="302"/>
                    <a:pt x="2755" y="303"/>
                  </a:cubicBezTo>
                  <a:lnTo>
                    <a:pt x="2755" y="303"/>
                  </a:lnTo>
                  <a:cubicBezTo>
                    <a:pt x="2757" y="302"/>
                    <a:pt x="2759" y="302"/>
                    <a:pt x="2762" y="302"/>
                  </a:cubicBezTo>
                  <a:close/>
                  <a:moveTo>
                    <a:pt x="4144" y="1"/>
                  </a:moveTo>
                  <a:cubicBezTo>
                    <a:pt x="4137" y="1"/>
                    <a:pt x="4131" y="2"/>
                    <a:pt x="4124" y="4"/>
                  </a:cubicBezTo>
                  <a:cubicBezTo>
                    <a:pt x="3681" y="148"/>
                    <a:pt x="3224" y="243"/>
                    <a:pt x="2762" y="302"/>
                  </a:cubicBezTo>
                  <a:lnTo>
                    <a:pt x="2762" y="302"/>
                  </a:lnTo>
                  <a:cubicBezTo>
                    <a:pt x="2759" y="302"/>
                    <a:pt x="2756" y="302"/>
                    <a:pt x="2754" y="303"/>
                  </a:cubicBezTo>
                  <a:lnTo>
                    <a:pt x="2754" y="303"/>
                  </a:lnTo>
                  <a:cubicBezTo>
                    <a:pt x="2753" y="303"/>
                    <a:pt x="2752" y="303"/>
                    <a:pt x="2751" y="303"/>
                  </a:cubicBezTo>
                  <a:cubicBezTo>
                    <a:pt x="2470" y="335"/>
                    <a:pt x="2188" y="352"/>
                    <a:pt x="1907" y="352"/>
                  </a:cubicBezTo>
                  <a:cubicBezTo>
                    <a:pt x="1530" y="352"/>
                    <a:pt x="1154" y="323"/>
                    <a:pt x="780" y="266"/>
                  </a:cubicBezTo>
                  <a:lnTo>
                    <a:pt x="780" y="266"/>
                  </a:lnTo>
                  <a:cubicBezTo>
                    <a:pt x="780" y="267"/>
                    <a:pt x="780" y="267"/>
                    <a:pt x="780" y="267"/>
                  </a:cubicBezTo>
                  <a:lnTo>
                    <a:pt x="780" y="267"/>
                  </a:lnTo>
                  <a:cubicBezTo>
                    <a:pt x="600" y="238"/>
                    <a:pt x="420" y="202"/>
                    <a:pt x="242" y="164"/>
                  </a:cubicBezTo>
                  <a:cubicBezTo>
                    <a:pt x="227" y="160"/>
                    <a:pt x="212" y="159"/>
                    <a:pt x="197" y="159"/>
                  </a:cubicBezTo>
                  <a:cubicBezTo>
                    <a:pt x="120" y="159"/>
                    <a:pt x="48" y="202"/>
                    <a:pt x="23" y="283"/>
                  </a:cubicBezTo>
                  <a:cubicBezTo>
                    <a:pt x="0" y="369"/>
                    <a:pt x="51" y="481"/>
                    <a:pt x="144" y="501"/>
                  </a:cubicBezTo>
                  <a:cubicBezTo>
                    <a:pt x="473" y="567"/>
                    <a:pt x="805" y="616"/>
                    <a:pt x="1139" y="642"/>
                  </a:cubicBezTo>
                  <a:cubicBezTo>
                    <a:pt x="1321" y="656"/>
                    <a:pt x="1503" y="663"/>
                    <a:pt x="1686" y="663"/>
                  </a:cubicBezTo>
                  <a:cubicBezTo>
                    <a:pt x="1853" y="663"/>
                    <a:pt x="2021" y="657"/>
                    <a:pt x="2188" y="646"/>
                  </a:cubicBezTo>
                  <a:cubicBezTo>
                    <a:pt x="2513" y="625"/>
                    <a:pt x="2837" y="577"/>
                    <a:pt x="3157" y="513"/>
                  </a:cubicBezTo>
                  <a:cubicBezTo>
                    <a:pt x="3506" y="444"/>
                    <a:pt x="3847" y="339"/>
                    <a:pt x="4181" y="224"/>
                  </a:cubicBezTo>
                  <a:cubicBezTo>
                    <a:pt x="4239" y="204"/>
                    <a:pt x="4281" y="151"/>
                    <a:pt x="4265" y="88"/>
                  </a:cubicBezTo>
                  <a:cubicBezTo>
                    <a:pt x="4252" y="39"/>
                    <a:pt x="4206" y="1"/>
                    <a:pt x="4156" y="1"/>
                  </a:cubicBezTo>
                  <a:cubicBezTo>
                    <a:pt x="4151" y="1"/>
                    <a:pt x="4148" y="1"/>
                    <a:pt x="4144" y="1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7" name="Google Shape;927;p4"/>
            <p:cNvSpPr/>
            <p:nvPr/>
          </p:nvSpPr>
          <p:spPr>
            <a:xfrm rot="10800000">
              <a:off x="7254152" y="-188817"/>
              <a:ext cx="319838" cy="48525"/>
            </a:xfrm>
            <a:custGeom>
              <a:avLst/>
              <a:gdLst/>
              <a:ahLst/>
              <a:cxnLst/>
              <a:rect l="l" t="t" r="r" b="b"/>
              <a:pathLst>
                <a:path w="8127" h="1233" extrusionOk="0">
                  <a:moveTo>
                    <a:pt x="1904" y="622"/>
                  </a:moveTo>
                  <a:cubicBezTo>
                    <a:pt x="1904" y="622"/>
                    <a:pt x="1905" y="622"/>
                    <a:pt x="1905" y="622"/>
                  </a:cubicBezTo>
                  <a:lnTo>
                    <a:pt x="1905" y="622"/>
                  </a:lnTo>
                  <a:cubicBezTo>
                    <a:pt x="1905" y="622"/>
                    <a:pt x="1904" y="622"/>
                    <a:pt x="1904" y="622"/>
                  </a:cubicBezTo>
                  <a:close/>
                  <a:moveTo>
                    <a:pt x="1931" y="625"/>
                  </a:moveTo>
                  <a:lnTo>
                    <a:pt x="1931" y="625"/>
                  </a:lnTo>
                  <a:cubicBezTo>
                    <a:pt x="1935" y="625"/>
                    <a:pt x="1939" y="626"/>
                    <a:pt x="1944" y="628"/>
                  </a:cubicBezTo>
                  <a:cubicBezTo>
                    <a:pt x="1940" y="627"/>
                    <a:pt x="1935" y="626"/>
                    <a:pt x="1931" y="625"/>
                  </a:cubicBezTo>
                  <a:close/>
                  <a:moveTo>
                    <a:pt x="8016" y="0"/>
                  </a:moveTo>
                  <a:cubicBezTo>
                    <a:pt x="8012" y="4"/>
                    <a:pt x="8003" y="6"/>
                    <a:pt x="7995" y="9"/>
                  </a:cubicBezTo>
                  <a:cubicBezTo>
                    <a:pt x="7567" y="152"/>
                    <a:pt x="7132" y="264"/>
                    <a:pt x="6686" y="352"/>
                  </a:cubicBezTo>
                  <a:cubicBezTo>
                    <a:pt x="6199" y="449"/>
                    <a:pt x="5709" y="530"/>
                    <a:pt x="5217" y="590"/>
                  </a:cubicBezTo>
                  <a:lnTo>
                    <a:pt x="5217" y="590"/>
                  </a:lnTo>
                  <a:cubicBezTo>
                    <a:pt x="5221" y="589"/>
                    <a:pt x="5225" y="589"/>
                    <a:pt x="5229" y="588"/>
                  </a:cubicBezTo>
                  <a:lnTo>
                    <a:pt x="5229" y="588"/>
                  </a:lnTo>
                  <a:cubicBezTo>
                    <a:pt x="4666" y="652"/>
                    <a:pt x="4101" y="697"/>
                    <a:pt x="3535" y="708"/>
                  </a:cubicBezTo>
                  <a:cubicBezTo>
                    <a:pt x="3439" y="710"/>
                    <a:pt x="3343" y="712"/>
                    <a:pt x="3247" y="712"/>
                  </a:cubicBezTo>
                  <a:cubicBezTo>
                    <a:pt x="2806" y="712"/>
                    <a:pt x="2364" y="686"/>
                    <a:pt x="1929" y="625"/>
                  </a:cubicBezTo>
                  <a:lnTo>
                    <a:pt x="1929" y="625"/>
                  </a:lnTo>
                  <a:cubicBezTo>
                    <a:pt x="1922" y="624"/>
                    <a:pt x="1916" y="623"/>
                    <a:pt x="1911" y="622"/>
                  </a:cubicBezTo>
                  <a:cubicBezTo>
                    <a:pt x="1907" y="622"/>
                    <a:pt x="1903" y="621"/>
                    <a:pt x="1899" y="621"/>
                  </a:cubicBezTo>
                  <a:lnTo>
                    <a:pt x="1899" y="621"/>
                  </a:lnTo>
                  <a:cubicBezTo>
                    <a:pt x="1899" y="621"/>
                    <a:pt x="1899" y="621"/>
                    <a:pt x="1899" y="621"/>
                  </a:cubicBezTo>
                  <a:cubicBezTo>
                    <a:pt x="1899" y="621"/>
                    <a:pt x="1899" y="621"/>
                    <a:pt x="1899" y="621"/>
                  </a:cubicBezTo>
                  <a:lnTo>
                    <a:pt x="1899" y="621"/>
                  </a:lnTo>
                  <a:cubicBezTo>
                    <a:pt x="1899" y="621"/>
                    <a:pt x="1899" y="621"/>
                    <a:pt x="1899" y="621"/>
                  </a:cubicBezTo>
                  <a:lnTo>
                    <a:pt x="1899" y="621"/>
                  </a:lnTo>
                  <a:cubicBezTo>
                    <a:pt x="1893" y="619"/>
                    <a:pt x="1887" y="618"/>
                    <a:pt x="1881" y="618"/>
                  </a:cubicBezTo>
                  <a:lnTo>
                    <a:pt x="1881" y="618"/>
                  </a:lnTo>
                  <a:cubicBezTo>
                    <a:pt x="1887" y="619"/>
                    <a:pt x="1893" y="620"/>
                    <a:pt x="1899" y="621"/>
                  </a:cubicBezTo>
                  <a:lnTo>
                    <a:pt x="1899" y="621"/>
                  </a:lnTo>
                  <a:cubicBezTo>
                    <a:pt x="1891" y="619"/>
                    <a:pt x="1884" y="618"/>
                    <a:pt x="1876" y="617"/>
                  </a:cubicBezTo>
                  <a:lnTo>
                    <a:pt x="1876" y="617"/>
                  </a:lnTo>
                  <a:cubicBezTo>
                    <a:pt x="1878" y="617"/>
                    <a:pt x="1879" y="617"/>
                    <a:pt x="1881" y="618"/>
                  </a:cubicBezTo>
                  <a:lnTo>
                    <a:pt x="1881" y="618"/>
                  </a:lnTo>
                  <a:cubicBezTo>
                    <a:pt x="1642" y="578"/>
                    <a:pt x="1405" y="528"/>
                    <a:pt x="1172" y="464"/>
                  </a:cubicBezTo>
                  <a:cubicBezTo>
                    <a:pt x="935" y="399"/>
                    <a:pt x="706" y="309"/>
                    <a:pt x="482" y="213"/>
                  </a:cubicBezTo>
                  <a:cubicBezTo>
                    <a:pt x="476" y="208"/>
                    <a:pt x="469" y="207"/>
                    <a:pt x="463" y="204"/>
                  </a:cubicBezTo>
                  <a:cubicBezTo>
                    <a:pt x="410" y="178"/>
                    <a:pt x="357" y="160"/>
                    <a:pt x="300" y="160"/>
                  </a:cubicBezTo>
                  <a:cubicBezTo>
                    <a:pt x="279" y="160"/>
                    <a:pt x="257" y="163"/>
                    <a:pt x="235" y="168"/>
                  </a:cubicBezTo>
                  <a:cubicBezTo>
                    <a:pt x="160" y="185"/>
                    <a:pt x="95" y="234"/>
                    <a:pt x="55" y="300"/>
                  </a:cubicBezTo>
                  <a:cubicBezTo>
                    <a:pt x="15" y="366"/>
                    <a:pt x="0" y="451"/>
                    <a:pt x="19" y="529"/>
                  </a:cubicBezTo>
                  <a:cubicBezTo>
                    <a:pt x="36" y="596"/>
                    <a:pt x="87" y="678"/>
                    <a:pt x="153" y="710"/>
                  </a:cubicBezTo>
                  <a:cubicBezTo>
                    <a:pt x="289" y="776"/>
                    <a:pt x="427" y="840"/>
                    <a:pt x="569" y="893"/>
                  </a:cubicBezTo>
                  <a:cubicBezTo>
                    <a:pt x="714" y="947"/>
                    <a:pt x="862" y="990"/>
                    <a:pt x="1010" y="1027"/>
                  </a:cubicBezTo>
                  <a:cubicBezTo>
                    <a:pt x="1326" y="1109"/>
                    <a:pt x="1654" y="1156"/>
                    <a:pt x="1978" y="1191"/>
                  </a:cubicBezTo>
                  <a:cubicBezTo>
                    <a:pt x="2259" y="1220"/>
                    <a:pt x="2541" y="1232"/>
                    <a:pt x="2823" y="1232"/>
                  </a:cubicBezTo>
                  <a:cubicBezTo>
                    <a:pt x="3229" y="1232"/>
                    <a:pt x="3635" y="1206"/>
                    <a:pt x="4038" y="1163"/>
                  </a:cubicBezTo>
                  <a:cubicBezTo>
                    <a:pt x="4397" y="1128"/>
                    <a:pt x="4755" y="1074"/>
                    <a:pt x="5108" y="1005"/>
                  </a:cubicBezTo>
                  <a:cubicBezTo>
                    <a:pt x="5451" y="939"/>
                    <a:pt x="5792" y="868"/>
                    <a:pt x="6129" y="781"/>
                  </a:cubicBezTo>
                  <a:cubicBezTo>
                    <a:pt x="6287" y="740"/>
                    <a:pt x="6444" y="701"/>
                    <a:pt x="6600" y="658"/>
                  </a:cubicBezTo>
                  <a:cubicBezTo>
                    <a:pt x="6763" y="613"/>
                    <a:pt x="6925" y="559"/>
                    <a:pt x="7086" y="509"/>
                  </a:cubicBezTo>
                  <a:cubicBezTo>
                    <a:pt x="7373" y="419"/>
                    <a:pt x="7663" y="328"/>
                    <a:pt x="7946" y="233"/>
                  </a:cubicBezTo>
                  <a:cubicBezTo>
                    <a:pt x="7979" y="221"/>
                    <a:pt x="8011" y="211"/>
                    <a:pt x="8041" y="200"/>
                  </a:cubicBezTo>
                  <a:cubicBezTo>
                    <a:pt x="8094" y="182"/>
                    <a:pt x="8127" y="135"/>
                    <a:pt x="8113" y="78"/>
                  </a:cubicBezTo>
                  <a:cubicBezTo>
                    <a:pt x="8103" y="36"/>
                    <a:pt x="8061" y="0"/>
                    <a:pt x="80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8" name="Google Shape;928;p4"/>
            <p:cNvSpPr/>
            <p:nvPr/>
          </p:nvSpPr>
          <p:spPr>
            <a:xfrm rot="10800000">
              <a:off x="7269501" y="-134074"/>
              <a:ext cx="162615" cy="47265"/>
            </a:xfrm>
            <a:custGeom>
              <a:avLst/>
              <a:gdLst/>
              <a:ahLst/>
              <a:cxnLst/>
              <a:rect l="l" t="t" r="r" b="b"/>
              <a:pathLst>
                <a:path w="4132" h="1201" extrusionOk="0">
                  <a:moveTo>
                    <a:pt x="4034" y="0"/>
                  </a:moveTo>
                  <a:cubicBezTo>
                    <a:pt x="4022" y="3"/>
                    <a:pt x="4011" y="5"/>
                    <a:pt x="4001" y="10"/>
                  </a:cubicBezTo>
                  <a:cubicBezTo>
                    <a:pt x="3563" y="237"/>
                    <a:pt x="3093" y="392"/>
                    <a:pt x="2613" y="509"/>
                  </a:cubicBezTo>
                  <a:lnTo>
                    <a:pt x="2640" y="503"/>
                  </a:lnTo>
                  <a:lnTo>
                    <a:pt x="2640" y="503"/>
                  </a:lnTo>
                  <a:cubicBezTo>
                    <a:pt x="2233" y="602"/>
                    <a:pt x="1820" y="674"/>
                    <a:pt x="1405" y="739"/>
                  </a:cubicBezTo>
                  <a:cubicBezTo>
                    <a:pt x="980" y="805"/>
                    <a:pt x="555" y="858"/>
                    <a:pt x="131" y="925"/>
                  </a:cubicBezTo>
                  <a:cubicBezTo>
                    <a:pt x="58" y="937"/>
                    <a:pt x="1" y="999"/>
                    <a:pt x="9" y="1076"/>
                  </a:cubicBezTo>
                  <a:cubicBezTo>
                    <a:pt x="12" y="1113"/>
                    <a:pt x="32" y="1148"/>
                    <a:pt x="61" y="1169"/>
                  </a:cubicBezTo>
                  <a:cubicBezTo>
                    <a:pt x="83" y="1187"/>
                    <a:pt x="114" y="1200"/>
                    <a:pt x="143" y="1200"/>
                  </a:cubicBezTo>
                  <a:cubicBezTo>
                    <a:pt x="149" y="1200"/>
                    <a:pt x="155" y="1199"/>
                    <a:pt x="161" y="1198"/>
                  </a:cubicBezTo>
                  <a:cubicBezTo>
                    <a:pt x="489" y="1132"/>
                    <a:pt x="816" y="1073"/>
                    <a:pt x="1145" y="1017"/>
                  </a:cubicBezTo>
                  <a:cubicBezTo>
                    <a:pt x="1480" y="960"/>
                    <a:pt x="1815" y="901"/>
                    <a:pt x="2146" y="831"/>
                  </a:cubicBezTo>
                  <a:cubicBezTo>
                    <a:pt x="2470" y="762"/>
                    <a:pt x="2790" y="681"/>
                    <a:pt x="3106" y="581"/>
                  </a:cubicBezTo>
                  <a:cubicBezTo>
                    <a:pt x="3436" y="476"/>
                    <a:pt x="3761" y="342"/>
                    <a:pt x="4068" y="178"/>
                  </a:cubicBezTo>
                  <a:cubicBezTo>
                    <a:pt x="4091" y="166"/>
                    <a:pt x="4110" y="155"/>
                    <a:pt x="4120" y="130"/>
                  </a:cubicBezTo>
                  <a:cubicBezTo>
                    <a:pt x="4128" y="108"/>
                    <a:pt x="4131" y="84"/>
                    <a:pt x="4121" y="59"/>
                  </a:cubicBezTo>
                  <a:cubicBezTo>
                    <a:pt x="4110" y="26"/>
                    <a:pt x="4072" y="0"/>
                    <a:pt x="40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9" name="Google Shape;929;p4"/>
            <p:cNvSpPr/>
            <p:nvPr/>
          </p:nvSpPr>
          <p:spPr>
            <a:xfrm rot="10800000">
              <a:off x="7264700" y="-127463"/>
              <a:ext cx="169226" cy="42189"/>
            </a:xfrm>
            <a:custGeom>
              <a:avLst/>
              <a:gdLst/>
              <a:ahLst/>
              <a:cxnLst/>
              <a:rect l="l" t="t" r="r" b="b"/>
              <a:pathLst>
                <a:path w="4300" h="1072" extrusionOk="0">
                  <a:moveTo>
                    <a:pt x="4162" y="1"/>
                  </a:moveTo>
                  <a:cubicBezTo>
                    <a:pt x="4144" y="1"/>
                    <a:pt x="4130" y="3"/>
                    <a:pt x="4116" y="8"/>
                  </a:cubicBezTo>
                  <a:cubicBezTo>
                    <a:pt x="3754" y="126"/>
                    <a:pt x="3387" y="230"/>
                    <a:pt x="3017" y="319"/>
                  </a:cubicBezTo>
                  <a:lnTo>
                    <a:pt x="3021" y="319"/>
                  </a:lnTo>
                  <a:cubicBezTo>
                    <a:pt x="3016" y="322"/>
                    <a:pt x="3013" y="322"/>
                    <a:pt x="3008" y="324"/>
                  </a:cubicBezTo>
                  <a:lnTo>
                    <a:pt x="3008" y="324"/>
                  </a:lnTo>
                  <a:cubicBezTo>
                    <a:pt x="3010" y="323"/>
                    <a:pt x="3013" y="322"/>
                    <a:pt x="3015" y="322"/>
                  </a:cubicBezTo>
                  <a:lnTo>
                    <a:pt x="3015" y="322"/>
                  </a:lnTo>
                  <a:cubicBezTo>
                    <a:pt x="3012" y="323"/>
                    <a:pt x="3008" y="324"/>
                    <a:pt x="3004" y="324"/>
                  </a:cubicBezTo>
                  <a:lnTo>
                    <a:pt x="3004" y="324"/>
                  </a:lnTo>
                  <a:cubicBezTo>
                    <a:pt x="3005" y="324"/>
                    <a:pt x="3006" y="324"/>
                    <a:pt x="3007" y="324"/>
                  </a:cubicBezTo>
                  <a:cubicBezTo>
                    <a:pt x="3007" y="324"/>
                    <a:pt x="3007" y="324"/>
                    <a:pt x="3008" y="324"/>
                  </a:cubicBezTo>
                  <a:lnTo>
                    <a:pt x="3008" y="324"/>
                  </a:lnTo>
                  <a:cubicBezTo>
                    <a:pt x="3007" y="324"/>
                    <a:pt x="3006" y="324"/>
                    <a:pt x="3005" y="324"/>
                  </a:cubicBezTo>
                  <a:cubicBezTo>
                    <a:pt x="3001" y="325"/>
                    <a:pt x="2995" y="325"/>
                    <a:pt x="2991" y="327"/>
                  </a:cubicBezTo>
                  <a:cubicBezTo>
                    <a:pt x="2995" y="326"/>
                    <a:pt x="3000" y="325"/>
                    <a:pt x="3004" y="324"/>
                  </a:cubicBezTo>
                  <a:lnTo>
                    <a:pt x="3004" y="324"/>
                  </a:lnTo>
                  <a:cubicBezTo>
                    <a:pt x="2999" y="326"/>
                    <a:pt x="2993" y="327"/>
                    <a:pt x="2988" y="329"/>
                  </a:cubicBezTo>
                  <a:lnTo>
                    <a:pt x="2992" y="329"/>
                  </a:lnTo>
                  <a:cubicBezTo>
                    <a:pt x="2534" y="437"/>
                    <a:pt x="2076" y="526"/>
                    <a:pt x="1614" y="600"/>
                  </a:cubicBezTo>
                  <a:cubicBezTo>
                    <a:pt x="1124" y="678"/>
                    <a:pt x="630" y="737"/>
                    <a:pt x="134" y="792"/>
                  </a:cubicBezTo>
                  <a:cubicBezTo>
                    <a:pt x="58" y="801"/>
                    <a:pt x="1" y="871"/>
                    <a:pt x="11" y="946"/>
                  </a:cubicBezTo>
                  <a:cubicBezTo>
                    <a:pt x="19" y="1017"/>
                    <a:pt x="80" y="1071"/>
                    <a:pt x="149" y="1071"/>
                  </a:cubicBezTo>
                  <a:cubicBezTo>
                    <a:pt x="154" y="1071"/>
                    <a:pt x="159" y="1071"/>
                    <a:pt x="164" y="1071"/>
                  </a:cubicBezTo>
                  <a:cubicBezTo>
                    <a:pt x="1533" y="914"/>
                    <a:pt x="2898" y="671"/>
                    <a:pt x="4206" y="235"/>
                  </a:cubicBezTo>
                  <a:cubicBezTo>
                    <a:pt x="4271" y="215"/>
                    <a:pt x="4299" y="137"/>
                    <a:pt x="4276" y="77"/>
                  </a:cubicBezTo>
                  <a:cubicBezTo>
                    <a:pt x="4258" y="26"/>
                    <a:pt x="4212" y="1"/>
                    <a:pt x="41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0" name="Google Shape;930;p4"/>
            <p:cNvSpPr/>
            <p:nvPr/>
          </p:nvSpPr>
          <p:spPr>
            <a:xfrm rot="10800000">
              <a:off x="7272059" y="-131005"/>
              <a:ext cx="174185" cy="46163"/>
            </a:xfrm>
            <a:custGeom>
              <a:avLst/>
              <a:gdLst/>
              <a:ahLst/>
              <a:cxnLst/>
              <a:rect l="l" t="t" r="r" b="b"/>
              <a:pathLst>
                <a:path w="4426" h="1173" extrusionOk="0">
                  <a:moveTo>
                    <a:pt x="4292" y="0"/>
                  </a:moveTo>
                  <a:cubicBezTo>
                    <a:pt x="4276" y="0"/>
                    <a:pt x="4262" y="4"/>
                    <a:pt x="4249" y="7"/>
                  </a:cubicBezTo>
                  <a:cubicBezTo>
                    <a:pt x="3919" y="122"/>
                    <a:pt x="3580" y="217"/>
                    <a:pt x="3241" y="300"/>
                  </a:cubicBezTo>
                  <a:cubicBezTo>
                    <a:pt x="3241" y="300"/>
                    <a:pt x="3241" y="300"/>
                    <a:pt x="3241" y="300"/>
                  </a:cubicBezTo>
                  <a:lnTo>
                    <a:pt x="3241" y="300"/>
                  </a:lnTo>
                  <a:cubicBezTo>
                    <a:pt x="2210" y="547"/>
                    <a:pt x="1157" y="683"/>
                    <a:pt x="123" y="909"/>
                  </a:cubicBezTo>
                  <a:cubicBezTo>
                    <a:pt x="87" y="916"/>
                    <a:pt x="55" y="929"/>
                    <a:pt x="32" y="960"/>
                  </a:cubicBezTo>
                  <a:cubicBezTo>
                    <a:pt x="11" y="987"/>
                    <a:pt x="0" y="1020"/>
                    <a:pt x="5" y="1054"/>
                  </a:cubicBezTo>
                  <a:cubicBezTo>
                    <a:pt x="9" y="1090"/>
                    <a:pt x="26" y="1123"/>
                    <a:pt x="55" y="1145"/>
                  </a:cubicBezTo>
                  <a:cubicBezTo>
                    <a:pt x="74" y="1160"/>
                    <a:pt x="105" y="1173"/>
                    <a:pt x="133" y="1173"/>
                  </a:cubicBezTo>
                  <a:cubicBezTo>
                    <a:pt x="139" y="1173"/>
                    <a:pt x="144" y="1172"/>
                    <a:pt x="150" y="1171"/>
                  </a:cubicBezTo>
                  <a:cubicBezTo>
                    <a:pt x="854" y="1017"/>
                    <a:pt x="1563" y="896"/>
                    <a:pt x="2268" y="758"/>
                  </a:cubicBezTo>
                  <a:cubicBezTo>
                    <a:pt x="2968" y="622"/>
                    <a:pt x="3662" y="458"/>
                    <a:pt x="4335" y="226"/>
                  </a:cubicBezTo>
                  <a:cubicBezTo>
                    <a:pt x="4394" y="204"/>
                    <a:pt x="4426" y="134"/>
                    <a:pt x="4403" y="75"/>
                  </a:cubicBezTo>
                  <a:cubicBezTo>
                    <a:pt x="4384" y="27"/>
                    <a:pt x="4340" y="0"/>
                    <a:pt x="42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1" name="Google Shape;931;p4"/>
            <p:cNvSpPr/>
            <p:nvPr/>
          </p:nvSpPr>
          <p:spPr>
            <a:xfrm rot="10800000">
              <a:off x="7155096" y="-145133"/>
              <a:ext cx="300987" cy="102520"/>
            </a:xfrm>
            <a:custGeom>
              <a:avLst/>
              <a:gdLst/>
              <a:ahLst/>
              <a:cxnLst/>
              <a:rect l="l" t="t" r="r" b="b"/>
              <a:pathLst>
                <a:path w="7648" h="2605" extrusionOk="0">
                  <a:moveTo>
                    <a:pt x="6873" y="389"/>
                  </a:moveTo>
                  <a:cubicBezTo>
                    <a:pt x="6869" y="391"/>
                    <a:pt x="6865" y="394"/>
                    <a:pt x="6860" y="397"/>
                  </a:cubicBezTo>
                  <a:lnTo>
                    <a:pt x="6860" y="397"/>
                  </a:lnTo>
                  <a:cubicBezTo>
                    <a:pt x="6865" y="394"/>
                    <a:pt x="6869" y="392"/>
                    <a:pt x="6873" y="389"/>
                  </a:cubicBezTo>
                  <a:close/>
                  <a:moveTo>
                    <a:pt x="7554" y="0"/>
                  </a:moveTo>
                  <a:cubicBezTo>
                    <a:pt x="7537" y="0"/>
                    <a:pt x="7520" y="6"/>
                    <a:pt x="7501" y="16"/>
                  </a:cubicBezTo>
                  <a:cubicBezTo>
                    <a:pt x="7290" y="154"/>
                    <a:pt x="7070" y="282"/>
                    <a:pt x="6850" y="404"/>
                  </a:cubicBezTo>
                  <a:cubicBezTo>
                    <a:pt x="6853" y="401"/>
                    <a:pt x="6857" y="399"/>
                    <a:pt x="6860" y="397"/>
                  </a:cubicBezTo>
                  <a:lnTo>
                    <a:pt x="6860" y="397"/>
                  </a:lnTo>
                  <a:cubicBezTo>
                    <a:pt x="6586" y="546"/>
                    <a:pt x="6303" y="682"/>
                    <a:pt x="6019" y="815"/>
                  </a:cubicBezTo>
                  <a:cubicBezTo>
                    <a:pt x="5727" y="950"/>
                    <a:pt x="5430" y="1075"/>
                    <a:pt x="5130" y="1189"/>
                  </a:cubicBezTo>
                  <a:cubicBezTo>
                    <a:pt x="4526" y="1422"/>
                    <a:pt x="3903" y="1612"/>
                    <a:pt x="3275" y="1764"/>
                  </a:cubicBezTo>
                  <a:cubicBezTo>
                    <a:pt x="3276" y="1764"/>
                    <a:pt x="3277" y="1764"/>
                    <a:pt x="3278" y="1763"/>
                  </a:cubicBezTo>
                  <a:lnTo>
                    <a:pt x="3278" y="1763"/>
                  </a:lnTo>
                  <a:cubicBezTo>
                    <a:pt x="2777" y="1882"/>
                    <a:pt x="2270" y="1977"/>
                    <a:pt x="1760" y="2047"/>
                  </a:cubicBezTo>
                  <a:cubicBezTo>
                    <a:pt x="1243" y="2119"/>
                    <a:pt x="722" y="2160"/>
                    <a:pt x="200" y="2183"/>
                  </a:cubicBezTo>
                  <a:cubicBezTo>
                    <a:pt x="85" y="2188"/>
                    <a:pt x="1" y="2307"/>
                    <a:pt x="11" y="2416"/>
                  </a:cubicBezTo>
                  <a:cubicBezTo>
                    <a:pt x="18" y="2472"/>
                    <a:pt x="47" y="2525"/>
                    <a:pt x="92" y="2560"/>
                  </a:cubicBezTo>
                  <a:cubicBezTo>
                    <a:pt x="138" y="2597"/>
                    <a:pt x="187" y="2604"/>
                    <a:pt x="245" y="2604"/>
                  </a:cubicBezTo>
                  <a:cubicBezTo>
                    <a:pt x="897" y="2594"/>
                    <a:pt x="1545" y="2518"/>
                    <a:pt x="2184" y="2403"/>
                  </a:cubicBezTo>
                  <a:cubicBezTo>
                    <a:pt x="2836" y="2287"/>
                    <a:pt x="3478" y="2119"/>
                    <a:pt x="4107" y="1910"/>
                  </a:cubicBezTo>
                  <a:cubicBezTo>
                    <a:pt x="4735" y="1702"/>
                    <a:pt x="5349" y="1447"/>
                    <a:pt x="5941" y="1151"/>
                  </a:cubicBezTo>
                  <a:cubicBezTo>
                    <a:pt x="6223" y="1010"/>
                    <a:pt x="6500" y="859"/>
                    <a:pt x="6768" y="694"/>
                  </a:cubicBezTo>
                  <a:cubicBezTo>
                    <a:pt x="6903" y="612"/>
                    <a:pt x="7038" y="529"/>
                    <a:pt x="7171" y="443"/>
                  </a:cubicBezTo>
                  <a:cubicBezTo>
                    <a:pt x="7317" y="349"/>
                    <a:pt x="7461" y="252"/>
                    <a:pt x="7601" y="154"/>
                  </a:cubicBezTo>
                  <a:cubicBezTo>
                    <a:pt x="7640" y="127"/>
                    <a:pt x="7647" y="69"/>
                    <a:pt x="7620" y="33"/>
                  </a:cubicBezTo>
                  <a:cubicBezTo>
                    <a:pt x="7604" y="10"/>
                    <a:pt x="7578" y="0"/>
                    <a:pt x="75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2" name="Google Shape;932;p4"/>
            <p:cNvSpPr/>
            <p:nvPr/>
          </p:nvSpPr>
          <p:spPr>
            <a:xfrm rot="10800000">
              <a:off x="7087838" y="-155719"/>
              <a:ext cx="375643" cy="145338"/>
            </a:xfrm>
            <a:custGeom>
              <a:avLst/>
              <a:gdLst/>
              <a:ahLst/>
              <a:cxnLst/>
              <a:rect l="l" t="t" r="r" b="b"/>
              <a:pathLst>
                <a:path w="9545" h="3693" extrusionOk="0">
                  <a:moveTo>
                    <a:pt x="2756" y="2659"/>
                  </a:moveTo>
                  <a:lnTo>
                    <a:pt x="2756" y="2659"/>
                  </a:lnTo>
                  <a:cubicBezTo>
                    <a:pt x="2755" y="2659"/>
                    <a:pt x="2755" y="2659"/>
                    <a:pt x="2755" y="2659"/>
                  </a:cubicBezTo>
                  <a:cubicBezTo>
                    <a:pt x="2755" y="2659"/>
                    <a:pt x="2755" y="2659"/>
                    <a:pt x="2756" y="2659"/>
                  </a:cubicBezTo>
                  <a:close/>
                  <a:moveTo>
                    <a:pt x="9427" y="0"/>
                  </a:moveTo>
                  <a:cubicBezTo>
                    <a:pt x="9410" y="3"/>
                    <a:pt x="9397" y="6"/>
                    <a:pt x="9387" y="13"/>
                  </a:cubicBezTo>
                  <a:cubicBezTo>
                    <a:pt x="9124" y="157"/>
                    <a:pt x="8858" y="289"/>
                    <a:pt x="8589" y="418"/>
                  </a:cubicBezTo>
                  <a:cubicBezTo>
                    <a:pt x="8321" y="548"/>
                    <a:pt x="8055" y="681"/>
                    <a:pt x="7787" y="806"/>
                  </a:cubicBezTo>
                  <a:cubicBezTo>
                    <a:pt x="7248" y="1052"/>
                    <a:pt x="6709" y="1296"/>
                    <a:pt x="6162" y="1522"/>
                  </a:cubicBezTo>
                  <a:cubicBezTo>
                    <a:pt x="5052" y="1977"/>
                    <a:pt x="3922" y="2376"/>
                    <a:pt x="2756" y="2659"/>
                  </a:cubicBezTo>
                  <a:lnTo>
                    <a:pt x="2756" y="2659"/>
                  </a:lnTo>
                  <a:cubicBezTo>
                    <a:pt x="2761" y="2658"/>
                    <a:pt x="2768" y="2658"/>
                    <a:pt x="2773" y="2656"/>
                  </a:cubicBezTo>
                  <a:lnTo>
                    <a:pt x="2773" y="2656"/>
                  </a:lnTo>
                  <a:cubicBezTo>
                    <a:pt x="2374" y="2751"/>
                    <a:pt x="1972" y="2833"/>
                    <a:pt x="1569" y="2903"/>
                  </a:cubicBezTo>
                  <a:cubicBezTo>
                    <a:pt x="1353" y="2939"/>
                    <a:pt x="1139" y="2972"/>
                    <a:pt x="924" y="3002"/>
                  </a:cubicBezTo>
                  <a:cubicBezTo>
                    <a:pt x="707" y="3034"/>
                    <a:pt x="489" y="3058"/>
                    <a:pt x="273" y="3097"/>
                  </a:cubicBezTo>
                  <a:cubicBezTo>
                    <a:pt x="191" y="3113"/>
                    <a:pt x="122" y="3145"/>
                    <a:pt x="69" y="3211"/>
                  </a:cubicBezTo>
                  <a:cubicBezTo>
                    <a:pt x="23" y="3271"/>
                    <a:pt x="0" y="3350"/>
                    <a:pt x="9" y="3427"/>
                  </a:cubicBezTo>
                  <a:cubicBezTo>
                    <a:pt x="18" y="3508"/>
                    <a:pt x="59" y="3583"/>
                    <a:pt x="122" y="3630"/>
                  </a:cubicBezTo>
                  <a:cubicBezTo>
                    <a:pt x="181" y="3678"/>
                    <a:pt x="246" y="3692"/>
                    <a:pt x="317" y="3692"/>
                  </a:cubicBezTo>
                  <a:cubicBezTo>
                    <a:pt x="325" y="3692"/>
                    <a:pt x="332" y="3692"/>
                    <a:pt x="339" y="3692"/>
                  </a:cubicBezTo>
                  <a:cubicBezTo>
                    <a:pt x="542" y="3690"/>
                    <a:pt x="743" y="3664"/>
                    <a:pt x="944" y="3637"/>
                  </a:cubicBezTo>
                  <a:cubicBezTo>
                    <a:pt x="1144" y="3611"/>
                    <a:pt x="1340" y="3578"/>
                    <a:pt x="1540" y="3542"/>
                  </a:cubicBezTo>
                  <a:cubicBezTo>
                    <a:pt x="1957" y="3465"/>
                    <a:pt x="2370" y="3369"/>
                    <a:pt x="2780" y="3259"/>
                  </a:cubicBezTo>
                  <a:cubicBezTo>
                    <a:pt x="3571" y="3048"/>
                    <a:pt x="4347" y="2778"/>
                    <a:pt x="5106" y="2467"/>
                  </a:cubicBezTo>
                  <a:cubicBezTo>
                    <a:pt x="5869" y="2156"/>
                    <a:pt x="6609" y="1796"/>
                    <a:pt x="7337" y="1411"/>
                  </a:cubicBezTo>
                  <a:cubicBezTo>
                    <a:pt x="7700" y="1220"/>
                    <a:pt x="8058" y="1019"/>
                    <a:pt x="8417" y="815"/>
                  </a:cubicBezTo>
                  <a:cubicBezTo>
                    <a:pt x="8778" y="612"/>
                    <a:pt x="9131" y="397"/>
                    <a:pt x="9491" y="194"/>
                  </a:cubicBezTo>
                  <a:cubicBezTo>
                    <a:pt x="9533" y="171"/>
                    <a:pt x="9545" y="110"/>
                    <a:pt x="9527" y="71"/>
                  </a:cubicBezTo>
                  <a:cubicBezTo>
                    <a:pt x="9513" y="32"/>
                    <a:pt x="9470" y="0"/>
                    <a:pt x="94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3" name="Google Shape;933;p4"/>
            <p:cNvSpPr/>
            <p:nvPr/>
          </p:nvSpPr>
          <p:spPr>
            <a:xfrm rot="10800000">
              <a:off x="7047381" y="-166896"/>
              <a:ext cx="436329" cy="185480"/>
            </a:xfrm>
            <a:custGeom>
              <a:avLst/>
              <a:gdLst/>
              <a:ahLst/>
              <a:cxnLst/>
              <a:rect l="l" t="t" r="r" b="b"/>
              <a:pathLst>
                <a:path w="11087" h="4713" extrusionOk="0">
                  <a:moveTo>
                    <a:pt x="10895" y="1"/>
                  </a:moveTo>
                  <a:cubicBezTo>
                    <a:pt x="10866" y="1"/>
                    <a:pt x="10836" y="12"/>
                    <a:pt x="10810" y="33"/>
                  </a:cubicBezTo>
                  <a:cubicBezTo>
                    <a:pt x="10215" y="514"/>
                    <a:pt x="9575" y="932"/>
                    <a:pt x="8905" y="1301"/>
                  </a:cubicBezTo>
                  <a:cubicBezTo>
                    <a:pt x="8921" y="1292"/>
                    <a:pt x="8937" y="1284"/>
                    <a:pt x="8956" y="1275"/>
                  </a:cubicBezTo>
                  <a:lnTo>
                    <a:pt x="8956" y="1275"/>
                  </a:lnTo>
                  <a:cubicBezTo>
                    <a:pt x="8513" y="1516"/>
                    <a:pt x="8059" y="1736"/>
                    <a:pt x="7597" y="1936"/>
                  </a:cubicBezTo>
                  <a:cubicBezTo>
                    <a:pt x="7353" y="2039"/>
                    <a:pt x="7104" y="2137"/>
                    <a:pt x="6860" y="2240"/>
                  </a:cubicBezTo>
                  <a:cubicBezTo>
                    <a:pt x="6614" y="2345"/>
                    <a:pt x="6366" y="2447"/>
                    <a:pt x="6117" y="2542"/>
                  </a:cubicBezTo>
                  <a:cubicBezTo>
                    <a:pt x="5867" y="2640"/>
                    <a:pt x="5616" y="2736"/>
                    <a:pt x="5365" y="2825"/>
                  </a:cubicBezTo>
                  <a:cubicBezTo>
                    <a:pt x="5113" y="2914"/>
                    <a:pt x="4856" y="2994"/>
                    <a:pt x="4604" y="3076"/>
                  </a:cubicBezTo>
                  <a:cubicBezTo>
                    <a:pt x="4142" y="3224"/>
                    <a:pt x="3671" y="3358"/>
                    <a:pt x="3202" y="3475"/>
                  </a:cubicBezTo>
                  <a:cubicBezTo>
                    <a:pt x="2725" y="3590"/>
                    <a:pt x="2248" y="3687"/>
                    <a:pt x="1765" y="3758"/>
                  </a:cubicBezTo>
                  <a:cubicBezTo>
                    <a:pt x="1526" y="3794"/>
                    <a:pt x="1287" y="3825"/>
                    <a:pt x="1049" y="3853"/>
                  </a:cubicBezTo>
                  <a:cubicBezTo>
                    <a:pt x="940" y="3866"/>
                    <a:pt x="828" y="3875"/>
                    <a:pt x="718" y="3888"/>
                  </a:cubicBezTo>
                  <a:cubicBezTo>
                    <a:pt x="598" y="3899"/>
                    <a:pt x="476" y="3924"/>
                    <a:pt x="355" y="3925"/>
                  </a:cubicBezTo>
                  <a:cubicBezTo>
                    <a:pt x="254" y="3928"/>
                    <a:pt x="152" y="3995"/>
                    <a:pt x="92" y="4070"/>
                  </a:cubicBezTo>
                  <a:cubicBezTo>
                    <a:pt x="30" y="4149"/>
                    <a:pt x="0" y="4251"/>
                    <a:pt x="10" y="4352"/>
                  </a:cubicBezTo>
                  <a:cubicBezTo>
                    <a:pt x="22" y="4454"/>
                    <a:pt x="75" y="4551"/>
                    <a:pt x="158" y="4614"/>
                  </a:cubicBezTo>
                  <a:cubicBezTo>
                    <a:pt x="230" y="4672"/>
                    <a:pt x="308" y="4689"/>
                    <a:pt x="391" y="4693"/>
                  </a:cubicBezTo>
                  <a:cubicBezTo>
                    <a:pt x="522" y="4707"/>
                    <a:pt x="655" y="4712"/>
                    <a:pt x="787" y="4712"/>
                  </a:cubicBezTo>
                  <a:cubicBezTo>
                    <a:pt x="1017" y="4712"/>
                    <a:pt x="1248" y="4696"/>
                    <a:pt x="1475" y="4675"/>
                  </a:cubicBezTo>
                  <a:cubicBezTo>
                    <a:pt x="1837" y="4643"/>
                    <a:pt x="2193" y="4584"/>
                    <a:pt x="2550" y="4515"/>
                  </a:cubicBezTo>
                  <a:cubicBezTo>
                    <a:pt x="3319" y="4369"/>
                    <a:pt x="4079" y="4158"/>
                    <a:pt x="4819" y="3898"/>
                  </a:cubicBezTo>
                  <a:cubicBezTo>
                    <a:pt x="5191" y="3768"/>
                    <a:pt x="5553" y="3618"/>
                    <a:pt x="5913" y="3467"/>
                  </a:cubicBezTo>
                  <a:cubicBezTo>
                    <a:pt x="6278" y="3312"/>
                    <a:pt x="6637" y="3147"/>
                    <a:pt x="6988" y="2966"/>
                  </a:cubicBezTo>
                  <a:cubicBezTo>
                    <a:pt x="7686" y="2607"/>
                    <a:pt x="8354" y="2183"/>
                    <a:pt x="9007" y="1745"/>
                  </a:cubicBezTo>
                  <a:cubicBezTo>
                    <a:pt x="9691" y="1285"/>
                    <a:pt x="10359" y="808"/>
                    <a:pt x="10998" y="288"/>
                  </a:cubicBezTo>
                  <a:cubicBezTo>
                    <a:pt x="11067" y="234"/>
                    <a:pt x="11087" y="138"/>
                    <a:pt x="11032" y="66"/>
                  </a:cubicBezTo>
                  <a:cubicBezTo>
                    <a:pt x="11002" y="26"/>
                    <a:pt x="10951" y="1"/>
                    <a:pt x="10900" y="1"/>
                  </a:cubicBezTo>
                  <a:cubicBezTo>
                    <a:pt x="10899" y="1"/>
                    <a:pt x="10897" y="1"/>
                    <a:pt x="108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4" name="Google Shape;934;p4"/>
            <p:cNvSpPr/>
            <p:nvPr/>
          </p:nvSpPr>
          <p:spPr>
            <a:xfrm rot="10800000">
              <a:off x="7192404" y="-186810"/>
              <a:ext cx="323774" cy="72020"/>
            </a:xfrm>
            <a:custGeom>
              <a:avLst/>
              <a:gdLst/>
              <a:ahLst/>
              <a:cxnLst/>
              <a:rect l="l" t="t" r="r" b="b"/>
              <a:pathLst>
                <a:path w="8227" h="1830" extrusionOk="0">
                  <a:moveTo>
                    <a:pt x="8091" y="0"/>
                  </a:moveTo>
                  <a:cubicBezTo>
                    <a:pt x="8067" y="0"/>
                    <a:pt x="8045" y="7"/>
                    <a:pt x="8027" y="22"/>
                  </a:cubicBezTo>
                  <a:cubicBezTo>
                    <a:pt x="7923" y="92"/>
                    <a:pt x="7818" y="159"/>
                    <a:pt x="7711" y="220"/>
                  </a:cubicBezTo>
                  <a:lnTo>
                    <a:pt x="7711" y="220"/>
                  </a:lnTo>
                  <a:cubicBezTo>
                    <a:pt x="7712" y="219"/>
                    <a:pt x="7713" y="219"/>
                    <a:pt x="7714" y="219"/>
                  </a:cubicBezTo>
                  <a:lnTo>
                    <a:pt x="7714" y="219"/>
                  </a:lnTo>
                  <a:cubicBezTo>
                    <a:pt x="7710" y="221"/>
                    <a:pt x="7706" y="223"/>
                    <a:pt x="7702" y="225"/>
                  </a:cubicBezTo>
                  <a:lnTo>
                    <a:pt x="7702" y="225"/>
                  </a:lnTo>
                  <a:cubicBezTo>
                    <a:pt x="7705" y="223"/>
                    <a:pt x="7708" y="222"/>
                    <a:pt x="7711" y="220"/>
                  </a:cubicBezTo>
                  <a:lnTo>
                    <a:pt x="7711" y="220"/>
                  </a:lnTo>
                  <a:cubicBezTo>
                    <a:pt x="7703" y="223"/>
                    <a:pt x="7696" y="228"/>
                    <a:pt x="7689" y="232"/>
                  </a:cubicBezTo>
                  <a:lnTo>
                    <a:pt x="7689" y="232"/>
                  </a:lnTo>
                  <a:cubicBezTo>
                    <a:pt x="7693" y="230"/>
                    <a:pt x="7697" y="227"/>
                    <a:pt x="7702" y="225"/>
                  </a:cubicBezTo>
                  <a:lnTo>
                    <a:pt x="7702" y="225"/>
                  </a:lnTo>
                  <a:cubicBezTo>
                    <a:pt x="7696" y="228"/>
                    <a:pt x="7690" y="231"/>
                    <a:pt x="7685" y="234"/>
                  </a:cubicBezTo>
                  <a:cubicBezTo>
                    <a:pt x="7686" y="234"/>
                    <a:pt x="7687" y="233"/>
                    <a:pt x="7689" y="232"/>
                  </a:cubicBezTo>
                  <a:lnTo>
                    <a:pt x="7689" y="232"/>
                  </a:lnTo>
                  <a:cubicBezTo>
                    <a:pt x="7221" y="480"/>
                    <a:pt x="6711" y="649"/>
                    <a:pt x="6198" y="776"/>
                  </a:cubicBezTo>
                  <a:lnTo>
                    <a:pt x="6247" y="766"/>
                  </a:lnTo>
                  <a:lnTo>
                    <a:pt x="6247" y="766"/>
                  </a:lnTo>
                  <a:cubicBezTo>
                    <a:pt x="5778" y="879"/>
                    <a:pt x="5296" y="951"/>
                    <a:pt x="4812" y="993"/>
                  </a:cubicBezTo>
                  <a:cubicBezTo>
                    <a:pt x="4307" y="1039"/>
                    <a:pt x="3797" y="1055"/>
                    <a:pt x="3288" y="1060"/>
                  </a:cubicBezTo>
                  <a:cubicBezTo>
                    <a:pt x="2783" y="1063"/>
                    <a:pt x="2274" y="1067"/>
                    <a:pt x="1766" y="1079"/>
                  </a:cubicBezTo>
                  <a:cubicBezTo>
                    <a:pt x="1519" y="1086"/>
                    <a:pt x="1270" y="1093"/>
                    <a:pt x="1023" y="1108"/>
                  </a:cubicBezTo>
                  <a:cubicBezTo>
                    <a:pt x="781" y="1122"/>
                    <a:pt x="538" y="1139"/>
                    <a:pt x="300" y="1182"/>
                  </a:cubicBezTo>
                  <a:cubicBezTo>
                    <a:pt x="212" y="1198"/>
                    <a:pt x="136" y="1233"/>
                    <a:pt x="78" y="1306"/>
                  </a:cubicBezTo>
                  <a:cubicBezTo>
                    <a:pt x="27" y="1372"/>
                    <a:pt x="1" y="1458"/>
                    <a:pt x="12" y="1541"/>
                  </a:cubicBezTo>
                  <a:cubicBezTo>
                    <a:pt x="21" y="1628"/>
                    <a:pt x="65" y="1708"/>
                    <a:pt x="134" y="1761"/>
                  </a:cubicBezTo>
                  <a:cubicBezTo>
                    <a:pt x="198" y="1812"/>
                    <a:pt x="268" y="1829"/>
                    <a:pt x="345" y="1829"/>
                  </a:cubicBezTo>
                  <a:cubicBezTo>
                    <a:pt x="354" y="1829"/>
                    <a:pt x="362" y="1829"/>
                    <a:pt x="371" y="1829"/>
                  </a:cubicBezTo>
                  <a:cubicBezTo>
                    <a:pt x="686" y="1816"/>
                    <a:pt x="998" y="1781"/>
                    <a:pt x="1312" y="1760"/>
                  </a:cubicBezTo>
                  <a:cubicBezTo>
                    <a:pt x="1650" y="1738"/>
                    <a:pt x="1987" y="1718"/>
                    <a:pt x="2325" y="1702"/>
                  </a:cubicBezTo>
                  <a:cubicBezTo>
                    <a:pt x="3010" y="1668"/>
                    <a:pt x="3696" y="1622"/>
                    <a:pt x="4379" y="1539"/>
                  </a:cubicBezTo>
                  <a:cubicBezTo>
                    <a:pt x="5054" y="1457"/>
                    <a:pt x="5729" y="1327"/>
                    <a:pt x="6376" y="1121"/>
                  </a:cubicBezTo>
                  <a:cubicBezTo>
                    <a:pt x="6697" y="1019"/>
                    <a:pt x="7006" y="889"/>
                    <a:pt x="7304" y="737"/>
                  </a:cubicBezTo>
                  <a:cubicBezTo>
                    <a:pt x="7603" y="582"/>
                    <a:pt x="7889" y="400"/>
                    <a:pt x="8165" y="209"/>
                  </a:cubicBezTo>
                  <a:cubicBezTo>
                    <a:pt x="8216" y="173"/>
                    <a:pt x="8226" y="95"/>
                    <a:pt x="8188" y="48"/>
                  </a:cubicBezTo>
                  <a:cubicBezTo>
                    <a:pt x="8165" y="16"/>
                    <a:pt x="8130" y="0"/>
                    <a:pt x="8097" y="0"/>
                  </a:cubicBezTo>
                  <a:cubicBezTo>
                    <a:pt x="8095" y="0"/>
                    <a:pt x="8093" y="0"/>
                    <a:pt x="80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5" name="Google Shape;935;p4"/>
            <p:cNvSpPr/>
            <p:nvPr/>
          </p:nvSpPr>
          <p:spPr>
            <a:xfrm rot="10800000">
              <a:off x="7327903" y="-215146"/>
              <a:ext cx="238176" cy="36443"/>
            </a:xfrm>
            <a:custGeom>
              <a:avLst/>
              <a:gdLst/>
              <a:ahLst/>
              <a:cxnLst/>
              <a:rect l="l" t="t" r="r" b="b"/>
              <a:pathLst>
                <a:path w="6052" h="926" extrusionOk="0">
                  <a:moveTo>
                    <a:pt x="3038" y="474"/>
                  </a:moveTo>
                  <a:cubicBezTo>
                    <a:pt x="3041" y="474"/>
                    <a:pt x="3045" y="475"/>
                    <a:pt x="3048" y="476"/>
                  </a:cubicBezTo>
                  <a:lnTo>
                    <a:pt x="3031" y="476"/>
                  </a:lnTo>
                  <a:cubicBezTo>
                    <a:pt x="3033" y="475"/>
                    <a:pt x="3035" y="474"/>
                    <a:pt x="3038" y="474"/>
                  </a:cubicBezTo>
                  <a:close/>
                  <a:moveTo>
                    <a:pt x="350" y="1"/>
                  </a:moveTo>
                  <a:cubicBezTo>
                    <a:pt x="312" y="4"/>
                    <a:pt x="278" y="9"/>
                    <a:pt x="242" y="22"/>
                  </a:cubicBezTo>
                  <a:cubicBezTo>
                    <a:pt x="163" y="54"/>
                    <a:pt x="98" y="114"/>
                    <a:pt x="65" y="193"/>
                  </a:cubicBezTo>
                  <a:cubicBezTo>
                    <a:pt x="1" y="345"/>
                    <a:pt x="69" y="547"/>
                    <a:pt x="232" y="608"/>
                  </a:cubicBezTo>
                  <a:cubicBezTo>
                    <a:pt x="680" y="779"/>
                    <a:pt x="1165" y="850"/>
                    <a:pt x="1641" y="890"/>
                  </a:cubicBezTo>
                  <a:cubicBezTo>
                    <a:pt x="1914" y="914"/>
                    <a:pt x="2188" y="925"/>
                    <a:pt x="2462" y="925"/>
                  </a:cubicBezTo>
                  <a:cubicBezTo>
                    <a:pt x="2677" y="925"/>
                    <a:pt x="2893" y="918"/>
                    <a:pt x="3107" y="906"/>
                  </a:cubicBezTo>
                  <a:cubicBezTo>
                    <a:pt x="3594" y="878"/>
                    <a:pt x="4080" y="801"/>
                    <a:pt x="4562" y="722"/>
                  </a:cubicBezTo>
                  <a:cubicBezTo>
                    <a:pt x="5029" y="646"/>
                    <a:pt x="5490" y="551"/>
                    <a:pt x="5954" y="460"/>
                  </a:cubicBezTo>
                  <a:cubicBezTo>
                    <a:pt x="6009" y="450"/>
                    <a:pt x="6052" y="406"/>
                    <a:pt x="6044" y="345"/>
                  </a:cubicBezTo>
                  <a:cubicBezTo>
                    <a:pt x="6041" y="297"/>
                    <a:pt x="5995" y="251"/>
                    <a:pt x="5944" y="251"/>
                  </a:cubicBezTo>
                  <a:cubicBezTo>
                    <a:pt x="5939" y="251"/>
                    <a:pt x="5934" y="251"/>
                    <a:pt x="5930" y="252"/>
                  </a:cubicBezTo>
                  <a:cubicBezTo>
                    <a:pt x="5468" y="337"/>
                    <a:pt x="4999" y="393"/>
                    <a:pt x="4529" y="435"/>
                  </a:cubicBezTo>
                  <a:cubicBezTo>
                    <a:pt x="4170" y="466"/>
                    <a:pt x="3809" y="477"/>
                    <a:pt x="3449" y="477"/>
                  </a:cubicBezTo>
                  <a:cubicBezTo>
                    <a:pt x="3320" y="477"/>
                    <a:pt x="3190" y="476"/>
                    <a:pt x="3061" y="473"/>
                  </a:cubicBezTo>
                  <a:lnTo>
                    <a:pt x="3031" y="473"/>
                  </a:lnTo>
                  <a:cubicBezTo>
                    <a:pt x="2688" y="465"/>
                    <a:pt x="2346" y="443"/>
                    <a:pt x="2007" y="400"/>
                  </a:cubicBezTo>
                  <a:cubicBezTo>
                    <a:pt x="1669" y="357"/>
                    <a:pt x="1336" y="288"/>
                    <a:pt x="1007" y="195"/>
                  </a:cubicBezTo>
                  <a:cubicBezTo>
                    <a:pt x="831" y="142"/>
                    <a:pt x="657" y="83"/>
                    <a:pt x="483" y="27"/>
                  </a:cubicBezTo>
                  <a:cubicBezTo>
                    <a:pt x="439" y="12"/>
                    <a:pt x="395" y="1"/>
                    <a:pt x="3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6" name="Google Shape;936;p4"/>
            <p:cNvSpPr/>
            <p:nvPr/>
          </p:nvSpPr>
          <p:spPr>
            <a:xfrm rot="10800000">
              <a:off x="7355803" y="-217703"/>
              <a:ext cx="779308" cy="431960"/>
            </a:xfrm>
            <a:custGeom>
              <a:avLst/>
              <a:gdLst/>
              <a:ahLst/>
              <a:cxnLst/>
              <a:rect l="l" t="t" r="r" b="b"/>
              <a:pathLst>
                <a:path w="19802" h="10976" extrusionOk="0">
                  <a:moveTo>
                    <a:pt x="117" y="645"/>
                  </a:moveTo>
                  <a:cubicBezTo>
                    <a:pt x="117" y="645"/>
                    <a:pt x="117" y="646"/>
                    <a:pt x="117" y="646"/>
                  </a:cubicBezTo>
                  <a:cubicBezTo>
                    <a:pt x="117" y="645"/>
                    <a:pt x="117" y="645"/>
                    <a:pt x="117" y="645"/>
                  </a:cubicBezTo>
                  <a:close/>
                  <a:moveTo>
                    <a:pt x="1817" y="1"/>
                  </a:moveTo>
                  <a:lnTo>
                    <a:pt x="1817" y="2"/>
                  </a:lnTo>
                  <a:cubicBezTo>
                    <a:pt x="1628" y="5"/>
                    <a:pt x="1439" y="9"/>
                    <a:pt x="1250" y="24"/>
                  </a:cubicBezTo>
                  <a:cubicBezTo>
                    <a:pt x="1085" y="35"/>
                    <a:pt x="941" y="55"/>
                    <a:pt x="810" y="85"/>
                  </a:cubicBezTo>
                  <a:cubicBezTo>
                    <a:pt x="629" y="127"/>
                    <a:pt x="473" y="200"/>
                    <a:pt x="351" y="302"/>
                  </a:cubicBezTo>
                  <a:cubicBezTo>
                    <a:pt x="316" y="345"/>
                    <a:pt x="285" y="388"/>
                    <a:pt x="252" y="436"/>
                  </a:cubicBezTo>
                  <a:cubicBezTo>
                    <a:pt x="206" y="504"/>
                    <a:pt x="160" y="575"/>
                    <a:pt x="117" y="645"/>
                  </a:cubicBezTo>
                  <a:lnTo>
                    <a:pt x="117" y="645"/>
                  </a:lnTo>
                  <a:cubicBezTo>
                    <a:pt x="118" y="644"/>
                    <a:pt x="118" y="644"/>
                    <a:pt x="120" y="644"/>
                  </a:cubicBezTo>
                  <a:lnTo>
                    <a:pt x="120" y="644"/>
                  </a:lnTo>
                  <a:cubicBezTo>
                    <a:pt x="115" y="648"/>
                    <a:pt x="112" y="654"/>
                    <a:pt x="111" y="660"/>
                  </a:cubicBezTo>
                  <a:cubicBezTo>
                    <a:pt x="92" y="697"/>
                    <a:pt x="76" y="739"/>
                    <a:pt x="62" y="778"/>
                  </a:cubicBezTo>
                  <a:cubicBezTo>
                    <a:pt x="59" y="779"/>
                    <a:pt x="59" y="783"/>
                    <a:pt x="58" y="788"/>
                  </a:cubicBezTo>
                  <a:cubicBezTo>
                    <a:pt x="19" y="931"/>
                    <a:pt x="0" y="1094"/>
                    <a:pt x="6" y="1275"/>
                  </a:cubicBezTo>
                  <a:cubicBezTo>
                    <a:pt x="13" y="1473"/>
                    <a:pt x="56" y="1683"/>
                    <a:pt x="138" y="1912"/>
                  </a:cubicBezTo>
                  <a:cubicBezTo>
                    <a:pt x="165" y="2022"/>
                    <a:pt x="201" y="2139"/>
                    <a:pt x="244" y="2256"/>
                  </a:cubicBezTo>
                  <a:cubicBezTo>
                    <a:pt x="423" y="2724"/>
                    <a:pt x="711" y="3171"/>
                    <a:pt x="1184" y="3706"/>
                  </a:cubicBezTo>
                  <a:cubicBezTo>
                    <a:pt x="1435" y="3992"/>
                    <a:pt x="1708" y="4265"/>
                    <a:pt x="1972" y="4531"/>
                  </a:cubicBezTo>
                  <a:cubicBezTo>
                    <a:pt x="2132" y="4690"/>
                    <a:pt x="2291" y="4852"/>
                    <a:pt x="2449" y="5015"/>
                  </a:cubicBezTo>
                  <a:cubicBezTo>
                    <a:pt x="2686" y="5265"/>
                    <a:pt x="2874" y="5476"/>
                    <a:pt x="3038" y="5685"/>
                  </a:cubicBezTo>
                  <a:cubicBezTo>
                    <a:pt x="3111" y="5779"/>
                    <a:pt x="3182" y="5874"/>
                    <a:pt x="3254" y="5968"/>
                  </a:cubicBezTo>
                  <a:lnTo>
                    <a:pt x="3330" y="6070"/>
                  </a:lnTo>
                  <a:lnTo>
                    <a:pt x="3491" y="6284"/>
                  </a:lnTo>
                  <a:lnTo>
                    <a:pt x="3653" y="6498"/>
                  </a:lnTo>
                  <a:cubicBezTo>
                    <a:pt x="3976" y="6924"/>
                    <a:pt x="4404" y="7477"/>
                    <a:pt x="4874" y="7995"/>
                  </a:cubicBezTo>
                  <a:cubicBezTo>
                    <a:pt x="5294" y="8468"/>
                    <a:pt x="5740" y="8886"/>
                    <a:pt x="6191" y="9237"/>
                  </a:cubicBezTo>
                  <a:cubicBezTo>
                    <a:pt x="6568" y="9532"/>
                    <a:pt x="6978" y="9790"/>
                    <a:pt x="7412" y="10010"/>
                  </a:cubicBezTo>
                  <a:cubicBezTo>
                    <a:pt x="7481" y="10040"/>
                    <a:pt x="7549" y="10071"/>
                    <a:pt x="7618" y="10099"/>
                  </a:cubicBezTo>
                  <a:cubicBezTo>
                    <a:pt x="7621" y="10102"/>
                    <a:pt x="7626" y="10104"/>
                    <a:pt x="7631" y="10105"/>
                  </a:cubicBezTo>
                  <a:cubicBezTo>
                    <a:pt x="7906" y="10224"/>
                    <a:pt x="8184" y="10336"/>
                    <a:pt x="8462" y="10447"/>
                  </a:cubicBezTo>
                  <a:cubicBezTo>
                    <a:pt x="8545" y="10473"/>
                    <a:pt x="8630" y="10500"/>
                    <a:pt x="8713" y="10526"/>
                  </a:cubicBezTo>
                  <a:cubicBezTo>
                    <a:pt x="9033" y="10621"/>
                    <a:pt x="9381" y="10702"/>
                    <a:pt x="9812" y="10781"/>
                  </a:cubicBezTo>
                  <a:cubicBezTo>
                    <a:pt x="10523" y="10911"/>
                    <a:pt x="11238" y="10975"/>
                    <a:pt x="11936" y="10975"/>
                  </a:cubicBezTo>
                  <a:cubicBezTo>
                    <a:pt x="12042" y="10975"/>
                    <a:pt x="12149" y="10974"/>
                    <a:pt x="12252" y="10972"/>
                  </a:cubicBezTo>
                  <a:cubicBezTo>
                    <a:pt x="13028" y="10950"/>
                    <a:pt x="13816" y="10837"/>
                    <a:pt x="14595" y="10642"/>
                  </a:cubicBezTo>
                  <a:cubicBezTo>
                    <a:pt x="15340" y="10454"/>
                    <a:pt x="16113" y="10170"/>
                    <a:pt x="16885" y="9802"/>
                  </a:cubicBezTo>
                  <a:cubicBezTo>
                    <a:pt x="17130" y="9683"/>
                    <a:pt x="17371" y="9558"/>
                    <a:pt x="17611" y="9430"/>
                  </a:cubicBezTo>
                  <a:lnTo>
                    <a:pt x="17731" y="9367"/>
                  </a:lnTo>
                  <a:cubicBezTo>
                    <a:pt x="18009" y="9222"/>
                    <a:pt x="18231" y="9098"/>
                    <a:pt x="18434" y="8976"/>
                  </a:cubicBezTo>
                  <a:cubicBezTo>
                    <a:pt x="18679" y="8827"/>
                    <a:pt x="18895" y="8682"/>
                    <a:pt x="19090" y="8525"/>
                  </a:cubicBezTo>
                  <a:cubicBezTo>
                    <a:pt x="19303" y="8358"/>
                    <a:pt x="19468" y="8188"/>
                    <a:pt x="19597" y="8007"/>
                  </a:cubicBezTo>
                  <a:cubicBezTo>
                    <a:pt x="19689" y="7877"/>
                    <a:pt x="19798" y="7672"/>
                    <a:pt x="19800" y="7426"/>
                  </a:cubicBezTo>
                  <a:cubicBezTo>
                    <a:pt x="19801" y="7288"/>
                    <a:pt x="19764" y="7153"/>
                    <a:pt x="19693" y="7050"/>
                  </a:cubicBezTo>
                  <a:cubicBezTo>
                    <a:pt x="19663" y="7004"/>
                    <a:pt x="19629" y="6964"/>
                    <a:pt x="19586" y="6924"/>
                  </a:cubicBezTo>
                  <a:cubicBezTo>
                    <a:pt x="19553" y="6892"/>
                    <a:pt x="19514" y="6860"/>
                    <a:pt x="19475" y="6832"/>
                  </a:cubicBezTo>
                  <a:cubicBezTo>
                    <a:pt x="19410" y="6780"/>
                    <a:pt x="19366" y="6737"/>
                    <a:pt x="19326" y="6688"/>
                  </a:cubicBezTo>
                  <a:cubicBezTo>
                    <a:pt x="19222" y="6530"/>
                    <a:pt x="19139" y="6355"/>
                    <a:pt x="19059" y="6184"/>
                  </a:cubicBezTo>
                  <a:cubicBezTo>
                    <a:pt x="18988" y="6035"/>
                    <a:pt x="18916" y="5882"/>
                    <a:pt x="18829" y="5739"/>
                  </a:cubicBezTo>
                  <a:cubicBezTo>
                    <a:pt x="18743" y="5596"/>
                    <a:pt x="18636" y="5459"/>
                    <a:pt x="18518" y="5329"/>
                  </a:cubicBezTo>
                  <a:cubicBezTo>
                    <a:pt x="18391" y="5187"/>
                    <a:pt x="18241" y="5069"/>
                    <a:pt x="18126" y="4982"/>
                  </a:cubicBezTo>
                  <a:cubicBezTo>
                    <a:pt x="17875" y="4792"/>
                    <a:pt x="17595" y="4653"/>
                    <a:pt x="17255" y="4502"/>
                  </a:cubicBezTo>
                  <a:cubicBezTo>
                    <a:pt x="17095" y="4432"/>
                    <a:pt x="16933" y="4366"/>
                    <a:pt x="16772" y="4299"/>
                  </a:cubicBezTo>
                  <a:cubicBezTo>
                    <a:pt x="16611" y="4232"/>
                    <a:pt x="16450" y="4166"/>
                    <a:pt x="16291" y="4096"/>
                  </a:cubicBezTo>
                  <a:lnTo>
                    <a:pt x="16291" y="4096"/>
                  </a:lnTo>
                  <a:lnTo>
                    <a:pt x="16317" y="4114"/>
                  </a:lnTo>
                  <a:cubicBezTo>
                    <a:pt x="16173" y="4044"/>
                    <a:pt x="16029" y="3976"/>
                    <a:pt x="15889" y="3902"/>
                  </a:cubicBezTo>
                  <a:cubicBezTo>
                    <a:pt x="15749" y="3830"/>
                    <a:pt x="15606" y="3746"/>
                    <a:pt x="15446" y="3642"/>
                  </a:cubicBezTo>
                  <a:cubicBezTo>
                    <a:pt x="15149" y="3452"/>
                    <a:pt x="14823" y="3254"/>
                    <a:pt x="14461" y="3104"/>
                  </a:cubicBezTo>
                  <a:cubicBezTo>
                    <a:pt x="14155" y="2980"/>
                    <a:pt x="13835" y="2916"/>
                    <a:pt x="13507" y="2916"/>
                  </a:cubicBezTo>
                  <a:cubicBezTo>
                    <a:pt x="13470" y="2916"/>
                    <a:pt x="13433" y="2916"/>
                    <a:pt x="13397" y="2918"/>
                  </a:cubicBezTo>
                  <a:cubicBezTo>
                    <a:pt x="13211" y="2926"/>
                    <a:pt x="13039" y="2955"/>
                    <a:pt x="12882" y="3004"/>
                  </a:cubicBezTo>
                  <a:cubicBezTo>
                    <a:pt x="12768" y="3040"/>
                    <a:pt x="12657" y="3086"/>
                    <a:pt x="12545" y="3130"/>
                  </a:cubicBezTo>
                  <a:cubicBezTo>
                    <a:pt x="12489" y="3152"/>
                    <a:pt x="12434" y="3175"/>
                    <a:pt x="12378" y="3196"/>
                  </a:cubicBezTo>
                  <a:lnTo>
                    <a:pt x="12380" y="3196"/>
                  </a:lnTo>
                  <a:cubicBezTo>
                    <a:pt x="12269" y="3235"/>
                    <a:pt x="12141" y="3277"/>
                    <a:pt x="12006" y="3291"/>
                  </a:cubicBezTo>
                  <a:cubicBezTo>
                    <a:pt x="11991" y="3293"/>
                    <a:pt x="11976" y="3293"/>
                    <a:pt x="11960" y="3293"/>
                  </a:cubicBezTo>
                  <a:cubicBezTo>
                    <a:pt x="11926" y="3293"/>
                    <a:pt x="11890" y="3291"/>
                    <a:pt x="11855" y="3285"/>
                  </a:cubicBezTo>
                  <a:cubicBezTo>
                    <a:pt x="11968" y="3106"/>
                    <a:pt x="12087" y="2911"/>
                    <a:pt x="12151" y="2694"/>
                  </a:cubicBezTo>
                  <a:cubicBezTo>
                    <a:pt x="12186" y="2580"/>
                    <a:pt x="12197" y="2460"/>
                    <a:pt x="12180" y="2343"/>
                  </a:cubicBezTo>
                  <a:cubicBezTo>
                    <a:pt x="12164" y="2230"/>
                    <a:pt x="12121" y="2116"/>
                    <a:pt x="12051" y="2003"/>
                  </a:cubicBezTo>
                  <a:cubicBezTo>
                    <a:pt x="11960" y="1852"/>
                    <a:pt x="11831" y="1724"/>
                    <a:pt x="11728" y="1631"/>
                  </a:cubicBezTo>
                  <a:cubicBezTo>
                    <a:pt x="11590" y="1502"/>
                    <a:pt x="11438" y="1388"/>
                    <a:pt x="11278" y="1293"/>
                  </a:cubicBezTo>
                  <a:cubicBezTo>
                    <a:pt x="11120" y="1201"/>
                    <a:pt x="10948" y="1127"/>
                    <a:pt x="10783" y="1055"/>
                  </a:cubicBezTo>
                  <a:lnTo>
                    <a:pt x="10639" y="995"/>
                  </a:lnTo>
                  <a:cubicBezTo>
                    <a:pt x="10531" y="950"/>
                    <a:pt x="10424" y="906"/>
                    <a:pt x="10316" y="858"/>
                  </a:cubicBezTo>
                  <a:cubicBezTo>
                    <a:pt x="10232" y="821"/>
                    <a:pt x="10152" y="783"/>
                    <a:pt x="10069" y="743"/>
                  </a:cubicBezTo>
                  <a:cubicBezTo>
                    <a:pt x="9974" y="699"/>
                    <a:pt x="9881" y="654"/>
                    <a:pt x="9786" y="611"/>
                  </a:cubicBezTo>
                  <a:cubicBezTo>
                    <a:pt x="9598" y="528"/>
                    <a:pt x="9399" y="452"/>
                    <a:pt x="9197" y="383"/>
                  </a:cubicBezTo>
                  <a:cubicBezTo>
                    <a:pt x="8858" y="266"/>
                    <a:pt x="8487" y="176"/>
                    <a:pt x="8100" y="117"/>
                  </a:cubicBezTo>
                  <a:cubicBezTo>
                    <a:pt x="7710" y="58"/>
                    <a:pt x="7292" y="28"/>
                    <a:pt x="6823" y="28"/>
                  </a:cubicBezTo>
                  <a:cubicBezTo>
                    <a:pt x="6528" y="28"/>
                    <a:pt x="6212" y="38"/>
                    <a:pt x="5830" y="64"/>
                  </a:cubicBezTo>
                  <a:cubicBezTo>
                    <a:pt x="5738" y="68"/>
                    <a:pt x="5645" y="75"/>
                    <a:pt x="5554" y="83"/>
                  </a:cubicBezTo>
                  <a:cubicBezTo>
                    <a:pt x="5441" y="93"/>
                    <a:pt x="5329" y="101"/>
                    <a:pt x="5217" y="107"/>
                  </a:cubicBezTo>
                  <a:cubicBezTo>
                    <a:pt x="5049" y="117"/>
                    <a:pt x="4882" y="118"/>
                    <a:pt x="4716" y="118"/>
                  </a:cubicBezTo>
                  <a:cubicBezTo>
                    <a:pt x="4645" y="118"/>
                    <a:pt x="4578" y="118"/>
                    <a:pt x="4509" y="117"/>
                  </a:cubicBezTo>
                  <a:cubicBezTo>
                    <a:pt x="4078" y="111"/>
                    <a:pt x="3641" y="85"/>
                    <a:pt x="3220" y="57"/>
                  </a:cubicBezTo>
                  <a:lnTo>
                    <a:pt x="3159" y="52"/>
                  </a:lnTo>
                  <a:cubicBezTo>
                    <a:pt x="2762" y="28"/>
                    <a:pt x="2298" y="1"/>
                    <a:pt x="18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7" name="Google Shape;937;p4"/>
            <p:cNvSpPr/>
            <p:nvPr/>
          </p:nvSpPr>
          <p:spPr>
            <a:xfrm rot="10800000">
              <a:off x="7355606" y="-101645"/>
              <a:ext cx="779741" cy="316139"/>
            </a:xfrm>
            <a:custGeom>
              <a:avLst/>
              <a:gdLst/>
              <a:ahLst/>
              <a:cxnLst/>
              <a:rect l="l" t="t" r="r" b="b"/>
              <a:pathLst>
                <a:path w="19813" h="8033" extrusionOk="0">
                  <a:moveTo>
                    <a:pt x="1823" y="1"/>
                  </a:moveTo>
                  <a:cubicBezTo>
                    <a:pt x="1634" y="4"/>
                    <a:pt x="1445" y="8"/>
                    <a:pt x="1256" y="22"/>
                  </a:cubicBezTo>
                  <a:cubicBezTo>
                    <a:pt x="1089" y="35"/>
                    <a:pt x="946" y="55"/>
                    <a:pt x="815" y="86"/>
                  </a:cubicBezTo>
                  <a:cubicBezTo>
                    <a:pt x="635" y="126"/>
                    <a:pt x="476" y="201"/>
                    <a:pt x="352" y="303"/>
                  </a:cubicBezTo>
                  <a:cubicBezTo>
                    <a:pt x="319" y="346"/>
                    <a:pt x="286" y="393"/>
                    <a:pt x="255" y="438"/>
                  </a:cubicBezTo>
                  <a:cubicBezTo>
                    <a:pt x="207" y="508"/>
                    <a:pt x="163" y="578"/>
                    <a:pt x="120" y="647"/>
                  </a:cubicBezTo>
                  <a:cubicBezTo>
                    <a:pt x="92" y="702"/>
                    <a:pt x="75" y="741"/>
                    <a:pt x="62" y="781"/>
                  </a:cubicBezTo>
                  <a:cubicBezTo>
                    <a:pt x="19" y="934"/>
                    <a:pt x="1" y="1097"/>
                    <a:pt x="5" y="1279"/>
                  </a:cubicBezTo>
                  <a:cubicBezTo>
                    <a:pt x="12" y="1477"/>
                    <a:pt x="55" y="1686"/>
                    <a:pt x="140" y="1918"/>
                  </a:cubicBezTo>
                  <a:cubicBezTo>
                    <a:pt x="170" y="2043"/>
                    <a:pt x="206" y="2160"/>
                    <a:pt x="245" y="2262"/>
                  </a:cubicBezTo>
                  <a:cubicBezTo>
                    <a:pt x="377" y="2608"/>
                    <a:pt x="568" y="2944"/>
                    <a:pt x="848" y="3309"/>
                  </a:cubicBezTo>
                  <a:cubicBezTo>
                    <a:pt x="829" y="3230"/>
                    <a:pt x="816" y="3149"/>
                    <a:pt x="812" y="3066"/>
                  </a:cubicBezTo>
                  <a:cubicBezTo>
                    <a:pt x="803" y="2858"/>
                    <a:pt x="852" y="2644"/>
                    <a:pt x="969" y="2468"/>
                  </a:cubicBezTo>
                  <a:cubicBezTo>
                    <a:pt x="1114" y="2246"/>
                    <a:pt x="1329" y="2079"/>
                    <a:pt x="1563" y="1954"/>
                  </a:cubicBezTo>
                  <a:cubicBezTo>
                    <a:pt x="1853" y="1801"/>
                    <a:pt x="2169" y="1699"/>
                    <a:pt x="2491" y="1631"/>
                  </a:cubicBezTo>
                  <a:cubicBezTo>
                    <a:pt x="2833" y="1562"/>
                    <a:pt x="3178" y="1522"/>
                    <a:pt x="3524" y="1499"/>
                  </a:cubicBezTo>
                  <a:cubicBezTo>
                    <a:pt x="4249" y="1452"/>
                    <a:pt x="4980" y="1470"/>
                    <a:pt x="5707" y="1456"/>
                  </a:cubicBezTo>
                  <a:cubicBezTo>
                    <a:pt x="5874" y="1452"/>
                    <a:pt x="6042" y="1449"/>
                    <a:pt x="6208" y="1437"/>
                  </a:cubicBezTo>
                  <a:cubicBezTo>
                    <a:pt x="6371" y="1427"/>
                    <a:pt x="6534" y="1420"/>
                    <a:pt x="6698" y="1419"/>
                  </a:cubicBezTo>
                  <a:lnTo>
                    <a:pt x="6735" y="1419"/>
                  </a:lnTo>
                  <a:cubicBezTo>
                    <a:pt x="6984" y="1419"/>
                    <a:pt x="7235" y="1429"/>
                    <a:pt x="7474" y="1490"/>
                  </a:cubicBezTo>
                  <a:cubicBezTo>
                    <a:pt x="7662" y="1538"/>
                    <a:pt x="7841" y="1620"/>
                    <a:pt x="7992" y="1745"/>
                  </a:cubicBezTo>
                  <a:cubicBezTo>
                    <a:pt x="8149" y="1875"/>
                    <a:pt x="8266" y="2040"/>
                    <a:pt x="8363" y="2220"/>
                  </a:cubicBezTo>
                  <a:cubicBezTo>
                    <a:pt x="8420" y="2329"/>
                    <a:pt x="8472" y="2441"/>
                    <a:pt x="8519" y="2556"/>
                  </a:cubicBezTo>
                  <a:cubicBezTo>
                    <a:pt x="8571" y="2685"/>
                    <a:pt x="8617" y="2816"/>
                    <a:pt x="8667" y="2944"/>
                  </a:cubicBezTo>
                  <a:cubicBezTo>
                    <a:pt x="8773" y="3218"/>
                    <a:pt x="8897" y="3488"/>
                    <a:pt x="9061" y="3732"/>
                  </a:cubicBezTo>
                  <a:lnTo>
                    <a:pt x="9061" y="3734"/>
                  </a:lnTo>
                  <a:cubicBezTo>
                    <a:pt x="9153" y="3863"/>
                    <a:pt x="9255" y="3981"/>
                    <a:pt x="9375" y="4087"/>
                  </a:cubicBezTo>
                  <a:cubicBezTo>
                    <a:pt x="9470" y="4165"/>
                    <a:pt x="9572" y="4231"/>
                    <a:pt x="9684" y="4285"/>
                  </a:cubicBezTo>
                  <a:cubicBezTo>
                    <a:pt x="9813" y="4343"/>
                    <a:pt x="9945" y="4382"/>
                    <a:pt x="10083" y="4409"/>
                  </a:cubicBezTo>
                  <a:cubicBezTo>
                    <a:pt x="10172" y="4425"/>
                    <a:pt x="10260" y="4436"/>
                    <a:pt x="10349" y="4440"/>
                  </a:cubicBezTo>
                  <a:cubicBezTo>
                    <a:pt x="10453" y="4448"/>
                    <a:pt x="10557" y="4451"/>
                    <a:pt x="10661" y="4451"/>
                  </a:cubicBezTo>
                  <a:cubicBezTo>
                    <a:pt x="10796" y="4451"/>
                    <a:pt x="10931" y="4446"/>
                    <a:pt x="11066" y="4438"/>
                  </a:cubicBezTo>
                  <a:cubicBezTo>
                    <a:pt x="11347" y="4422"/>
                    <a:pt x="11627" y="4396"/>
                    <a:pt x="11910" y="4376"/>
                  </a:cubicBezTo>
                  <a:cubicBezTo>
                    <a:pt x="12275" y="4349"/>
                    <a:pt x="12641" y="4326"/>
                    <a:pt x="13007" y="4326"/>
                  </a:cubicBezTo>
                  <a:cubicBezTo>
                    <a:pt x="13336" y="4326"/>
                    <a:pt x="13663" y="4344"/>
                    <a:pt x="13989" y="4393"/>
                  </a:cubicBezTo>
                  <a:cubicBezTo>
                    <a:pt x="14290" y="4438"/>
                    <a:pt x="14589" y="4501"/>
                    <a:pt x="14878" y="4596"/>
                  </a:cubicBezTo>
                  <a:cubicBezTo>
                    <a:pt x="15166" y="4690"/>
                    <a:pt x="15448" y="4811"/>
                    <a:pt x="15719" y="4949"/>
                  </a:cubicBezTo>
                  <a:cubicBezTo>
                    <a:pt x="16025" y="5104"/>
                    <a:pt x="16317" y="5274"/>
                    <a:pt x="16607" y="5457"/>
                  </a:cubicBezTo>
                  <a:cubicBezTo>
                    <a:pt x="16696" y="5513"/>
                    <a:pt x="16787" y="5572"/>
                    <a:pt x="16876" y="5630"/>
                  </a:cubicBezTo>
                  <a:cubicBezTo>
                    <a:pt x="16940" y="5673"/>
                    <a:pt x="17005" y="5716"/>
                    <a:pt x="17071" y="5758"/>
                  </a:cubicBezTo>
                  <a:cubicBezTo>
                    <a:pt x="17190" y="5829"/>
                    <a:pt x="17311" y="5894"/>
                    <a:pt x="17434" y="5956"/>
                  </a:cubicBezTo>
                  <a:cubicBezTo>
                    <a:pt x="17727" y="6105"/>
                    <a:pt x="18026" y="6246"/>
                    <a:pt x="18318" y="6398"/>
                  </a:cubicBezTo>
                  <a:cubicBezTo>
                    <a:pt x="18592" y="6542"/>
                    <a:pt x="18863" y="6694"/>
                    <a:pt x="19096" y="6899"/>
                  </a:cubicBezTo>
                  <a:cubicBezTo>
                    <a:pt x="19152" y="6945"/>
                    <a:pt x="19207" y="6996"/>
                    <a:pt x="19251" y="7052"/>
                  </a:cubicBezTo>
                  <a:cubicBezTo>
                    <a:pt x="19294" y="7102"/>
                    <a:pt x="19332" y="7154"/>
                    <a:pt x="19368" y="7210"/>
                  </a:cubicBezTo>
                  <a:cubicBezTo>
                    <a:pt x="19441" y="7325"/>
                    <a:pt x="19501" y="7447"/>
                    <a:pt x="19540" y="7576"/>
                  </a:cubicBezTo>
                  <a:cubicBezTo>
                    <a:pt x="19584" y="7724"/>
                    <a:pt x="19603" y="7879"/>
                    <a:pt x="19596" y="8033"/>
                  </a:cubicBezTo>
                  <a:cubicBezTo>
                    <a:pt x="19599" y="8027"/>
                    <a:pt x="19603" y="8021"/>
                    <a:pt x="19606" y="8018"/>
                  </a:cubicBezTo>
                  <a:cubicBezTo>
                    <a:pt x="19698" y="7890"/>
                    <a:pt x="19810" y="7684"/>
                    <a:pt x="19811" y="7437"/>
                  </a:cubicBezTo>
                  <a:cubicBezTo>
                    <a:pt x="19813" y="7296"/>
                    <a:pt x="19775" y="7161"/>
                    <a:pt x="19705" y="7057"/>
                  </a:cubicBezTo>
                  <a:cubicBezTo>
                    <a:pt x="19675" y="7010"/>
                    <a:pt x="19640" y="6971"/>
                    <a:pt x="19597" y="6928"/>
                  </a:cubicBezTo>
                  <a:cubicBezTo>
                    <a:pt x="19561" y="6895"/>
                    <a:pt x="19524" y="6865"/>
                    <a:pt x="19487" y="6836"/>
                  </a:cubicBezTo>
                  <a:cubicBezTo>
                    <a:pt x="19422" y="6785"/>
                    <a:pt x="19379" y="6741"/>
                    <a:pt x="19339" y="6693"/>
                  </a:cubicBezTo>
                  <a:cubicBezTo>
                    <a:pt x="19240" y="6546"/>
                    <a:pt x="19164" y="6382"/>
                    <a:pt x="19088" y="6223"/>
                  </a:cubicBezTo>
                  <a:lnTo>
                    <a:pt x="19060" y="6173"/>
                  </a:lnTo>
                  <a:cubicBezTo>
                    <a:pt x="18996" y="6029"/>
                    <a:pt x="18928" y="5883"/>
                    <a:pt x="18843" y="5746"/>
                  </a:cubicBezTo>
                  <a:cubicBezTo>
                    <a:pt x="18757" y="5602"/>
                    <a:pt x="18651" y="5466"/>
                    <a:pt x="18533" y="5335"/>
                  </a:cubicBezTo>
                  <a:cubicBezTo>
                    <a:pt x="18405" y="5193"/>
                    <a:pt x="18256" y="5075"/>
                    <a:pt x="18140" y="4988"/>
                  </a:cubicBezTo>
                  <a:cubicBezTo>
                    <a:pt x="17885" y="4798"/>
                    <a:pt x="17607" y="4659"/>
                    <a:pt x="17265" y="4508"/>
                  </a:cubicBezTo>
                  <a:cubicBezTo>
                    <a:pt x="17133" y="4451"/>
                    <a:pt x="16999" y="4393"/>
                    <a:pt x="16867" y="4339"/>
                  </a:cubicBezTo>
                  <a:lnTo>
                    <a:pt x="16782" y="4305"/>
                  </a:lnTo>
                  <a:cubicBezTo>
                    <a:pt x="16623" y="4238"/>
                    <a:pt x="16461" y="4172"/>
                    <a:pt x="16301" y="4102"/>
                  </a:cubicBezTo>
                  <a:lnTo>
                    <a:pt x="16301" y="4102"/>
                  </a:lnTo>
                  <a:lnTo>
                    <a:pt x="16323" y="4129"/>
                  </a:lnTo>
                  <a:lnTo>
                    <a:pt x="16198" y="4057"/>
                  </a:lnTo>
                  <a:lnTo>
                    <a:pt x="16162" y="4040"/>
                  </a:lnTo>
                  <a:cubicBezTo>
                    <a:pt x="16076" y="3997"/>
                    <a:pt x="15987" y="3954"/>
                    <a:pt x="15899" y="3908"/>
                  </a:cubicBezTo>
                  <a:cubicBezTo>
                    <a:pt x="15755" y="3830"/>
                    <a:pt x="15610" y="3747"/>
                    <a:pt x="15458" y="3648"/>
                  </a:cubicBezTo>
                  <a:cubicBezTo>
                    <a:pt x="15175" y="3467"/>
                    <a:pt x="14845" y="3263"/>
                    <a:pt x="14471" y="3110"/>
                  </a:cubicBezTo>
                  <a:cubicBezTo>
                    <a:pt x="14167" y="2986"/>
                    <a:pt x="13845" y="2921"/>
                    <a:pt x="13515" y="2921"/>
                  </a:cubicBezTo>
                  <a:cubicBezTo>
                    <a:pt x="13477" y="2921"/>
                    <a:pt x="13440" y="2921"/>
                    <a:pt x="13404" y="2922"/>
                  </a:cubicBezTo>
                  <a:cubicBezTo>
                    <a:pt x="13220" y="2931"/>
                    <a:pt x="13046" y="2960"/>
                    <a:pt x="12888" y="3011"/>
                  </a:cubicBezTo>
                  <a:cubicBezTo>
                    <a:pt x="12774" y="3047"/>
                    <a:pt x="12662" y="3093"/>
                    <a:pt x="12551" y="3138"/>
                  </a:cubicBezTo>
                  <a:lnTo>
                    <a:pt x="12489" y="3161"/>
                  </a:lnTo>
                  <a:cubicBezTo>
                    <a:pt x="12453" y="3175"/>
                    <a:pt x="12420" y="3189"/>
                    <a:pt x="12384" y="3202"/>
                  </a:cubicBezTo>
                  <a:cubicBezTo>
                    <a:pt x="12285" y="3238"/>
                    <a:pt x="12155" y="3281"/>
                    <a:pt x="12012" y="3296"/>
                  </a:cubicBezTo>
                  <a:cubicBezTo>
                    <a:pt x="11998" y="3297"/>
                    <a:pt x="11982" y="3297"/>
                    <a:pt x="11965" y="3297"/>
                  </a:cubicBezTo>
                  <a:cubicBezTo>
                    <a:pt x="11932" y="3297"/>
                    <a:pt x="11896" y="3296"/>
                    <a:pt x="11861" y="3290"/>
                  </a:cubicBezTo>
                  <a:cubicBezTo>
                    <a:pt x="11975" y="3125"/>
                    <a:pt x="12098" y="2925"/>
                    <a:pt x="12163" y="2707"/>
                  </a:cubicBezTo>
                  <a:cubicBezTo>
                    <a:pt x="12199" y="2593"/>
                    <a:pt x="12208" y="2471"/>
                    <a:pt x="12193" y="2355"/>
                  </a:cubicBezTo>
                  <a:cubicBezTo>
                    <a:pt x="12176" y="2237"/>
                    <a:pt x="12133" y="2122"/>
                    <a:pt x="12064" y="2012"/>
                  </a:cubicBezTo>
                  <a:cubicBezTo>
                    <a:pt x="11972" y="1859"/>
                    <a:pt x="11843" y="1732"/>
                    <a:pt x="11741" y="1638"/>
                  </a:cubicBezTo>
                  <a:cubicBezTo>
                    <a:pt x="11603" y="1509"/>
                    <a:pt x="11451" y="1396"/>
                    <a:pt x="11290" y="1301"/>
                  </a:cubicBezTo>
                  <a:cubicBezTo>
                    <a:pt x="11123" y="1202"/>
                    <a:pt x="10934" y="1120"/>
                    <a:pt x="10794" y="1062"/>
                  </a:cubicBezTo>
                  <a:lnTo>
                    <a:pt x="10651" y="1003"/>
                  </a:lnTo>
                  <a:cubicBezTo>
                    <a:pt x="10543" y="957"/>
                    <a:pt x="10435" y="913"/>
                    <a:pt x="10328" y="867"/>
                  </a:cubicBezTo>
                  <a:cubicBezTo>
                    <a:pt x="10246" y="828"/>
                    <a:pt x="10165" y="791"/>
                    <a:pt x="10082" y="752"/>
                  </a:cubicBezTo>
                  <a:cubicBezTo>
                    <a:pt x="9987" y="706"/>
                    <a:pt x="9894" y="662"/>
                    <a:pt x="9799" y="618"/>
                  </a:cubicBezTo>
                  <a:cubicBezTo>
                    <a:pt x="9609" y="537"/>
                    <a:pt x="9411" y="459"/>
                    <a:pt x="9210" y="390"/>
                  </a:cubicBezTo>
                  <a:cubicBezTo>
                    <a:pt x="8867" y="272"/>
                    <a:pt x="8496" y="182"/>
                    <a:pt x="8111" y="123"/>
                  </a:cubicBezTo>
                  <a:cubicBezTo>
                    <a:pt x="7713" y="64"/>
                    <a:pt x="7297" y="34"/>
                    <a:pt x="6834" y="34"/>
                  </a:cubicBezTo>
                  <a:cubicBezTo>
                    <a:pt x="6547" y="34"/>
                    <a:pt x="6240" y="44"/>
                    <a:pt x="5842" y="70"/>
                  </a:cubicBezTo>
                  <a:lnTo>
                    <a:pt x="5667" y="81"/>
                  </a:lnTo>
                  <a:lnTo>
                    <a:pt x="5563" y="89"/>
                  </a:lnTo>
                  <a:cubicBezTo>
                    <a:pt x="5450" y="99"/>
                    <a:pt x="5336" y="107"/>
                    <a:pt x="5226" y="113"/>
                  </a:cubicBezTo>
                  <a:cubicBezTo>
                    <a:pt x="5059" y="123"/>
                    <a:pt x="4891" y="124"/>
                    <a:pt x="4725" y="124"/>
                  </a:cubicBezTo>
                  <a:cubicBezTo>
                    <a:pt x="4654" y="124"/>
                    <a:pt x="4587" y="124"/>
                    <a:pt x="4518" y="123"/>
                  </a:cubicBezTo>
                  <a:cubicBezTo>
                    <a:pt x="4093" y="120"/>
                    <a:pt x="3667" y="93"/>
                    <a:pt x="3229" y="63"/>
                  </a:cubicBezTo>
                  <a:lnTo>
                    <a:pt x="3168" y="58"/>
                  </a:lnTo>
                  <a:cubicBezTo>
                    <a:pt x="2770" y="35"/>
                    <a:pt x="2306" y="7"/>
                    <a:pt x="1858" y="7"/>
                  </a:cubicBezTo>
                  <a:lnTo>
                    <a:pt x="1823" y="7"/>
                  </a:lnTo>
                  <a:lnTo>
                    <a:pt x="1823" y="1"/>
                  </a:lnTo>
                  <a:close/>
                </a:path>
              </a:pathLst>
            </a:custGeom>
            <a:solidFill>
              <a:srgbClr val="000000">
                <a:alpha val="18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8" name="Google Shape;938;p4"/>
            <p:cNvSpPr/>
            <p:nvPr/>
          </p:nvSpPr>
          <p:spPr>
            <a:xfrm rot="10800000">
              <a:off x="7778753" y="67581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09C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9" name="Google Shape;939;p4"/>
            <p:cNvSpPr/>
            <p:nvPr/>
          </p:nvSpPr>
          <p:spPr>
            <a:xfrm rot="10800000">
              <a:off x="7778753" y="67542"/>
              <a:ext cx="39" cy="79"/>
            </a:xfrm>
            <a:custGeom>
              <a:avLst/>
              <a:gdLst/>
              <a:ahLst/>
              <a:cxnLst/>
              <a:rect l="l" t="t" r="r" b="b"/>
              <a:pathLst>
                <a:path w="1" h="2" extrusionOk="0">
                  <a:moveTo>
                    <a:pt x="1" y="2"/>
                  </a:moveTo>
                  <a:cubicBezTo>
                    <a:pt x="1" y="0"/>
                    <a:pt x="1" y="0"/>
                    <a:pt x="1" y="2"/>
                  </a:cubicBezTo>
                  <a:cubicBezTo>
                    <a:pt x="1" y="0"/>
                    <a:pt x="1" y="0"/>
                    <a:pt x="1" y="2"/>
                  </a:cubicBezTo>
                  <a:cubicBezTo>
                    <a:pt x="1" y="0"/>
                    <a:pt x="1" y="0"/>
                    <a:pt x="1" y="2"/>
                  </a:cubicBezTo>
                  <a:close/>
                </a:path>
              </a:pathLst>
            </a:custGeom>
            <a:solidFill>
              <a:srgbClr val="F09C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0" name="Google Shape;940;p4"/>
            <p:cNvSpPr/>
            <p:nvPr/>
          </p:nvSpPr>
          <p:spPr>
            <a:xfrm rot="10800000">
              <a:off x="7766435" y="53728"/>
              <a:ext cx="708" cy="551"/>
            </a:xfrm>
            <a:custGeom>
              <a:avLst/>
              <a:gdLst/>
              <a:ahLst/>
              <a:cxnLst/>
              <a:rect l="l" t="t" r="r" b="b"/>
              <a:pathLst>
                <a:path w="18" h="14" extrusionOk="0">
                  <a:moveTo>
                    <a:pt x="1" y="0"/>
                  </a:moveTo>
                  <a:lnTo>
                    <a:pt x="1" y="0"/>
                  </a:lnTo>
                  <a:cubicBezTo>
                    <a:pt x="6" y="5"/>
                    <a:pt x="12" y="9"/>
                    <a:pt x="18" y="13"/>
                  </a:cubicBezTo>
                  <a:cubicBezTo>
                    <a:pt x="14" y="9"/>
                    <a:pt x="6" y="5"/>
                    <a:pt x="1" y="0"/>
                  </a:cubicBezTo>
                  <a:close/>
                </a:path>
              </a:pathLst>
            </a:custGeom>
            <a:solidFill>
              <a:srgbClr val="F09C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1" name="Google Shape;941;p4"/>
            <p:cNvSpPr/>
            <p:nvPr/>
          </p:nvSpPr>
          <p:spPr>
            <a:xfrm rot="10800000">
              <a:off x="7787843" y="-200781"/>
              <a:ext cx="218696" cy="223694"/>
            </a:xfrm>
            <a:custGeom>
              <a:avLst/>
              <a:gdLst/>
              <a:ahLst/>
              <a:cxnLst/>
              <a:rect l="l" t="t" r="r" b="b"/>
              <a:pathLst>
                <a:path w="5557" h="5684" extrusionOk="0">
                  <a:moveTo>
                    <a:pt x="4485" y="4992"/>
                  </a:moveTo>
                  <a:lnTo>
                    <a:pt x="4485" y="4992"/>
                  </a:lnTo>
                  <a:cubicBezTo>
                    <a:pt x="4486" y="4993"/>
                    <a:pt x="4489" y="4996"/>
                    <a:pt x="4492" y="4997"/>
                  </a:cubicBezTo>
                  <a:cubicBezTo>
                    <a:pt x="4489" y="4995"/>
                    <a:pt x="4486" y="4993"/>
                    <a:pt x="4485" y="4992"/>
                  </a:cubicBezTo>
                  <a:close/>
                  <a:moveTo>
                    <a:pt x="74" y="0"/>
                  </a:moveTo>
                  <a:cubicBezTo>
                    <a:pt x="64" y="0"/>
                    <a:pt x="52" y="3"/>
                    <a:pt x="41" y="11"/>
                  </a:cubicBezTo>
                  <a:cubicBezTo>
                    <a:pt x="9" y="32"/>
                    <a:pt x="1" y="81"/>
                    <a:pt x="27" y="110"/>
                  </a:cubicBezTo>
                  <a:cubicBezTo>
                    <a:pt x="439" y="611"/>
                    <a:pt x="810" y="1145"/>
                    <a:pt x="1174" y="1682"/>
                  </a:cubicBezTo>
                  <a:cubicBezTo>
                    <a:pt x="1548" y="2230"/>
                    <a:pt x="1917" y="2778"/>
                    <a:pt x="2320" y="3304"/>
                  </a:cubicBezTo>
                  <a:cubicBezTo>
                    <a:pt x="2519" y="3563"/>
                    <a:pt x="2728" y="3812"/>
                    <a:pt x="2951" y="4052"/>
                  </a:cubicBezTo>
                  <a:cubicBezTo>
                    <a:pt x="3168" y="4288"/>
                    <a:pt x="3398" y="4512"/>
                    <a:pt x="3642" y="4719"/>
                  </a:cubicBezTo>
                  <a:cubicBezTo>
                    <a:pt x="3899" y="4934"/>
                    <a:pt x="4176" y="5127"/>
                    <a:pt x="4468" y="5288"/>
                  </a:cubicBezTo>
                  <a:cubicBezTo>
                    <a:pt x="4795" y="5425"/>
                    <a:pt x="5126" y="5558"/>
                    <a:pt x="5456" y="5684"/>
                  </a:cubicBezTo>
                  <a:cubicBezTo>
                    <a:pt x="5459" y="5682"/>
                    <a:pt x="5463" y="5682"/>
                    <a:pt x="5466" y="5681"/>
                  </a:cubicBezTo>
                  <a:cubicBezTo>
                    <a:pt x="5498" y="5670"/>
                    <a:pt x="5519" y="5648"/>
                    <a:pt x="5531" y="5619"/>
                  </a:cubicBezTo>
                  <a:cubicBezTo>
                    <a:pt x="5556" y="5565"/>
                    <a:pt x="5531" y="5487"/>
                    <a:pt x="5472" y="5466"/>
                  </a:cubicBezTo>
                  <a:cubicBezTo>
                    <a:pt x="5297" y="5401"/>
                    <a:pt x="5121" y="5331"/>
                    <a:pt x="4953" y="5249"/>
                  </a:cubicBezTo>
                  <a:cubicBezTo>
                    <a:pt x="4795" y="5173"/>
                    <a:pt x="4640" y="5088"/>
                    <a:pt x="4492" y="4999"/>
                  </a:cubicBezTo>
                  <a:cubicBezTo>
                    <a:pt x="4489" y="4997"/>
                    <a:pt x="4486" y="4994"/>
                    <a:pt x="4485" y="4993"/>
                  </a:cubicBezTo>
                  <a:cubicBezTo>
                    <a:pt x="4482" y="4992"/>
                    <a:pt x="4479" y="4990"/>
                    <a:pt x="4478" y="4990"/>
                  </a:cubicBezTo>
                  <a:cubicBezTo>
                    <a:pt x="4231" y="4837"/>
                    <a:pt x="3998" y="4670"/>
                    <a:pt x="3775" y="4490"/>
                  </a:cubicBezTo>
                  <a:cubicBezTo>
                    <a:pt x="3534" y="4296"/>
                    <a:pt x="3309" y="4082"/>
                    <a:pt x="3092" y="3863"/>
                  </a:cubicBezTo>
                  <a:lnTo>
                    <a:pt x="3092" y="3863"/>
                  </a:lnTo>
                  <a:lnTo>
                    <a:pt x="3113" y="3884"/>
                  </a:lnTo>
                  <a:cubicBezTo>
                    <a:pt x="2543" y="3297"/>
                    <a:pt x="2058" y="2638"/>
                    <a:pt x="1584" y="1975"/>
                  </a:cubicBezTo>
                  <a:cubicBezTo>
                    <a:pt x="1113" y="1318"/>
                    <a:pt x="654" y="653"/>
                    <a:pt x="137" y="28"/>
                  </a:cubicBezTo>
                  <a:cubicBezTo>
                    <a:pt x="122" y="9"/>
                    <a:pt x="101" y="0"/>
                    <a:pt x="80" y="0"/>
                  </a:cubicBezTo>
                  <a:cubicBezTo>
                    <a:pt x="78" y="0"/>
                    <a:pt x="76" y="0"/>
                    <a:pt x="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2" name="Google Shape;942;p4"/>
            <p:cNvSpPr/>
            <p:nvPr/>
          </p:nvSpPr>
          <p:spPr>
            <a:xfrm rot="10800000">
              <a:off x="7786151" y="-201096"/>
              <a:ext cx="129084" cy="138412"/>
            </a:xfrm>
            <a:custGeom>
              <a:avLst/>
              <a:gdLst/>
              <a:ahLst/>
              <a:cxnLst/>
              <a:rect l="l" t="t" r="r" b="b"/>
              <a:pathLst>
                <a:path w="3280" h="3517" extrusionOk="0">
                  <a:moveTo>
                    <a:pt x="84" y="0"/>
                  </a:moveTo>
                  <a:cubicBezTo>
                    <a:pt x="64" y="3"/>
                    <a:pt x="48" y="9"/>
                    <a:pt x="35" y="17"/>
                  </a:cubicBezTo>
                  <a:cubicBezTo>
                    <a:pt x="0" y="43"/>
                    <a:pt x="3" y="82"/>
                    <a:pt x="21" y="116"/>
                  </a:cubicBezTo>
                  <a:cubicBezTo>
                    <a:pt x="207" y="442"/>
                    <a:pt x="394" y="771"/>
                    <a:pt x="602" y="1084"/>
                  </a:cubicBezTo>
                  <a:cubicBezTo>
                    <a:pt x="711" y="1247"/>
                    <a:pt x="819" y="1409"/>
                    <a:pt x="937" y="1566"/>
                  </a:cubicBezTo>
                  <a:cubicBezTo>
                    <a:pt x="1052" y="1724"/>
                    <a:pt x="1170" y="1876"/>
                    <a:pt x="1292" y="2027"/>
                  </a:cubicBezTo>
                  <a:cubicBezTo>
                    <a:pt x="1415" y="2176"/>
                    <a:pt x="1547" y="2317"/>
                    <a:pt x="1680" y="2458"/>
                  </a:cubicBezTo>
                  <a:cubicBezTo>
                    <a:pt x="1813" y="2595"/>
                    <a:pt x="1950" y="2730"/>
                    <a:pt x="2095" y="2855"/>
                  </a:cubicBezTo>
                  <a:cubicBezTo>
                    <a:pt x="2241" y="2983"/>
                    <a:pt x="2398" y="3098"/>
                    <a:pt x="2560" y="3210"/>
                  </a:cubicBezTo>
                  <a:cubicBezTo>
                    <a:pt x="2656" y="3276"/>
                    <a:pt x="2755" y="3339"/>
                    <a:pt x="2857" y="3398"/>
                  </a:cubicBezTo>
                  <a:lnTo>
                    <a:pt x="3159" y="3516"/>
                  </a:lnTo>
                  <a:cubicBezTo>
                    <a:pt x="3191" y="3507"/>
                    <a:pt x="3222" y="3490"/>
                    <a:pt x="3244" y="3463"/>
                  </a:cubicBezTo>
                  <a:cubicBezTo>
                    <a:pt x="3267" y="3433"/>
                    <a:pt x="3280" y="3393"/>
                    <a:pt x="3275" y="3354"/>
                  </a:cubicBezTo>
                  <a:cubicBezTo>
                    <a:pt x="3272" y="3315"/>
                    <a:pt x="3252" y="3269"/>
                    <a:pt x="3218" y="3249"/>
                  </a:cubicBezTo>
                  <a:cubicBezTo>
                    <a:pt x="3078" y="3160"/>
                    <a:pt x="2938" y="3074"/>
                    <a:pt x="2800" y="2980"/>
                  </a:cubicBezTo>
                  <a:cubicBezTo>
                    <a:pt x="2650" y="2881"/>
                    <a:pt x="2505" y="2774"/>
                    <a:pt x="2365" y="2662"/>
                  </a:cubicBezTo>
                  <a:cubicBezTo>
                    <a:pt x="2100" y="2453"/>
                    <a:pt x="1840" y="2231"/>
                    <a:pt x="1603" y="1991"/>
                  </a:cubicBezTo>
                  <a:lnTo>
                    <a:pt x="1603" y="1991"/>
                  </a:lnTo>
                  <a:lnTo>
                    <a:pt x="1621" y="2007"/>
                  </a:lnTo>
                  <a:cubicBezTo>
                    <a:pt x="1486" y="1867"/>
                    <a:pt x="1351" y="1725"/>
                    <a:pt x="1223" y="1576"/>
                  </a:cubicBezTo>
                  <a:cubicBezTo>
                    <a:pt x="1085" y="1418"/>
                    <a:pt x="954" y="1252"/>
                    <a:pt x="828" y="1084"/>
                  </a:cubicBezTo>
                  <a:cubicBezTo>
                    <a:pt x="703" y="915"/>
                    <a:pt x="584" y="741"/>
                    <a:pt x="467" y="565"/>
                  </a:cubicBezTo>
                  <a:cubicBezTo>
                    <a:pt x="351" y="391"/>
                    <a:pt x="243" y="210"/>
                    <a:pt x="138" y="26"/>
                  </a:cubicBezTo>
                  <a:cubicBezTo>
                    <a:pt x="128" y="9"/>
                    <a:pt x="107" y="0"/>
                    <a:pt x="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3" name="Google Shape;943;p4"/>
            <p:cNvSpPr/>
            <p:nvPr/>
          </p:nvSpPr>
          <p:spPr>
            <a:xfrm rot="10800000">
              <a:off x="7852228" y="-141119"/>
              <a:ext cx="315" cy="315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0"/>
                  </a:moveTo>
                  <a:cubicBezTo>
                    <a:pt x="5" y="3"/>
                    <a:pt x="6" y="6"/>
                    <a:pt x="8" y="7"/>
                  </a:cubicBezTo>
                  <a:cubicBezTo>
                    <a:pt x="6" y="6"/>
                    <a:pt x="5" y="1"/>
                    <a:pt x="0" y="0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4" name="Google Shape;944;p4"/>
            <p:cNvSpPr/>
            <p:nvPr/>
          </p:nvSpPr>
          <p:spPr>
            <a:xfrm rot="10800000">
              <a:off x="7676075" y="-217703"/>
              <a:ext cx="281388" cy="273006"/>
            </a:xfrm>
            <a:custGeom>
              <a:avLst/>
              <a:gdLst/>
              <a:ahLst/>
              <a:cxnLst/>
              <a:rect l="l" t="t" r="r" b="b"/>
              <a:pathLst>
                <a:path w="7150" h="6937" extrusionOk="0">
                  <a:moveTo>
                    <a:pt x="5629" y="6218"/>
                  </a:moveTo>
                  <a:lnTo>
                    <a:pt x="5629" y="6218"/>
                  </a:lnTo>
                  <a:cubicBezTo>
                    <a:pt x="5630" y="6218"/>
                    <a:pt x="5630" y="6218"/>
                    <a:pt x="5630" y="6218"/>
                  </a:cubicBezTo>
                  <a:lnTo>
                    <a:pt x="5630" y="6218"/>
                  </a:lnTo>
                  <a:cubicBezTo>
                    <a:pt x="5630" y="6218"/>
                    <a:pt x="5630" y="6218"/>
                    <a:pt x="5629" y="6218"/>
                  </a:cubicBezTo>
                  <a:close/>
                  <a:moveTo>
                    <a:pt x="108" y="1"/>
                  </a:moveTo>
                  <a:cubicBezTo>
                    <a:pt x="80" y="2"/>
                    <a:pt x="49" y="16"/>
                    <a:pt x="31" y="39"/>
                  </a:cubicBezTo>
                  <a:cubicBezTo>
                    <a:pt x="1" y="81"/>
                    <a:pt x="15" y="133"/>
                    <a:pt x="51" y="164"/>
                  </a:cubicBezTo>
                  <a:cubicBezTo>
                    <a:pt x="100" y="206"/>
                    <a:pt x="147" y="249"/>
                    <a:pt x="194" y="292"/>
                  </a:cubicBezTo>
                  <a:cubicBezTo>
                    <a:pt x="474" y="560"/>
                    <a:pt x="707" y="866"/>
                    <a:pt x="909" y="1194"/>
                  </a:cubicBezTo>
                  <a:lnTo>
                    <a:pt x="909" y="1194"/>
                  </a:lnTo>
                  <a:cubicBezTo>
                    <a:pt x="908" y="1193"/>
                    <a:pt x="907" y="1192"/>
                    <a:pt x="907" y="1191"/>
                  </a:cubicBezTo>
                  <a:lnTo>
                    <a:pt x="907" y="1191"/>
                  </a:lnTo>
                  <a:cubicBezTo>
                    <a:pt x="908" y="1192"/>
                    <a:pt x="909" y="1194"/>
                    <a:pt x="911" y="1196"/>
                  </a:cubicBezTo>
                  <a:lnTo>
                    <a:pt x="911" y="1196"/>
                  </a:lnTo>
                  <a:cubicBezTo>
                    <a:pt x="910" y="1195"/>
                    <a:pt x="910" y="1194"/>
                    <a:pt x="909" y="1194"/>
                  </a:cubicBezTo>
                  <a:lnTo>
                    <a:pt x="909" y="1194"/>
                  </a:lnTo>
                  <a:cubicBezTo>
                    <a:pt x="910" y="1195"/>
                    <a:pt x="912" y="1197"/>
                    <a:pt x="913" y="1198"/>
                  </a:cubicBezTo>
                  <a:cubicBezTo>
                    <a:pt x="912" y="1198"/>
                    <a:pt x="911" y="1197"/>
                    <a:pt x="911" y="1196"/>
                  </a:cubicBezTo>
                  <a:lnTo>
                    <a:pt x="911" y="1196"/>
                  </a:lnTo>
                  <a:cubicBezTo>
                    <a:pt x="915" y="1202"/>
                    <a:pt x="919" y="1209"/>
                    <a:pt x="923" y="1216"/>
                  </a:cubicBezTo>
                  <a:lnTo>
                    <a:pt x="913" y="1198"/>
                  </a:lnTo>
                  <a:lnTo>
                    <a:pt x="913" y="1198"/>
                  </a:lnTo>
                  <a:cubicBezTo>
                    <a:pt x="1088" y="1491"/>
                    <a:pt x="1240" y="1797"/>
                    <a:pt x="1381" y="2106"/>
                  </a:cubicBezTo>
                  <a:cubicBezTo>
                    <a:pt x="1526" y="2424"/>
                    <a:pt x="1651" y="2752"/>
                    <a:pt x="1780" y="3076"/>
                  </a:cubicBezTo>
                  <a:cubicBezTo>
                    <a:pt x="1911" y="3399"/>
                    <a:pt x="2036" y="3722"/>
                    <a:pt x="2179" y="4038"/>
                  </a:cubicBezTo>
                  <a:cubicBezTo>
                    <a:pt x="2319" y="4345"/>
                    <a:pt x="2474" y="4650"/>
                    <a:pt x="2646" y="4940"/>
                  </a:cubicBezTo>
                  <a:cubicBezTo>
                    <a:pt x="2742" y="5095"/>
                    <a:pt x="2839" y="5247"/>
                    <a:pt x="2952" y="5391"/>
                  </a:cubicBezTo>
                  <a:cubicBezTo>
                    <a:pt x="3070" y="5542"/>
                    <a:pt x="3204" y="5677"/>
                    <a:pt x="3343" y="5806"/>
                  </a:cubicBezTo>
                  <a:cubicBezTo>
                    <a:pt x="3599" y="6044"/>
                    <a:pt x="3897" y="6228"/>
                    <a:pt x="4210" y="6382"/>
                  </a:cubicBezTo>
                  <a:cubicBezTo>
                    <a:pt x="4525" y="6536"/>
                    <a:pt x="4858" y="6642"/>
                    <a:pt x="5197" y="6727"/>
                  </a:cubicBezTo>
                  <a:cubicBezTo>
                    <a:pt x="5535" y="6811"/>
                    <a:pt x="5878" y="6860"/>
                    <a:pt x="6223" y="6896"/>
                  </a:cubicBezTo>
                  <a:cubicBezTo>
                    <a:pt x="6435" y="6916"/>
                    <a:pt x="6649" y="6928"/>
                    <a:pt x="6860" y="6936"/>
                  </a:cubicBezTo>
                  <a:cubicBezTo>
                    <a:pt x="6866" y="6937"/>
                    <a:pt x="6872" y="6937"/>
                    <a:pt x="6878" y="6937"/>
                  </a:cubicBezTo>
                  <a:cubicBezTo>
                    <a:pt x="6939" y="6937"/>
                    <a:pt x="6994" y="6923"/>
                    <a:pt x="7044" y="6883"/>
                  </a:cubicBezTo>
                  <a:cubicBezTo>
                    <a:pt x="7093" y="6843"/>
                    <a:pt x="7126" y="6784"/>
                    <a:pt x="7133" y="6719"/>
                  </a:cubicBezTo>
                  <a:cubicBezTo>
                    <a:pt x="7149" y="6584"/>
                    <a:pt x="7048" y="6465"/>
                    <a:pt x="6918" y="6447"/>
                  </a:cubicBezTo>
                  <a:cubicBezTo>
                    <a:pt x="6486" y="6391"/>
                    <a:pt x="6052" y="6323"/>
                    <a:pt x="5630" y="6218"/>
                  </a:cubicBezTo>
                  <a:lnTo>
                    <a:pt x="5630" y="6218"/>
                  </a:lnTo>
                  <a:cubicBezTo>
                    <a:pt x="5631" y="6219"/>
                    <a:pt x="5632" y="6220"/>
                    <a:pt x="5633" y="6221"/>
                  </a:cubicBezTo>
                  <a:lnTo>
                    <a:pt x="5633" y="6221"/>
                  </a:lnTo>
                  <a:cubicBezTo>
                    <a:pt x="5405" y="6161"/>
                    <a:pt x="5180" y="6095"/>
                    <a:pt x="4957" y="6016"/>
                  </a:cubicBezTo>
                  <a:cubicBezTo>
                    <a:pt x="4730" y="5934"/>
                    <a:pt x="4511" y="5836"/>
                    <a:pt x="4298" y="5723"/>
                  </a:cubicBezTo>
                  <a:cubicBezTo>
                    <a:pt x="4001" y="5556"/>
                    <a:pt x="3722" y="5358"/>
                    <a:pt x="3469" y="5130"/>
                  </a:cubicBezTo>
                  <a:cubicBezTo>
                    <a:pt x="3336" y="5002"/>
                    <a:pt x="3212" y="4865"/>
                    <a:pt x="3097" y="4720"/>
                  </a:cubicBezTo>
                  <a:cubicBezTo>
                    <a:pt x="2981" y="4571"/>
                    <a:pt x="2875" y="4411"/>
                    <a:pt x="2774" y="4249"/>
                  </a:cubicBezTo>
                  <a:cubicBezTo>
                    <a:pt x="2564" y="3899"/>
                    <a:pt x="2379" y="3532"/>
                    <a:pt x="2200" y="3166"/>
                  </a:cubicBezTo>
                  <a:cubicBezTo>
                    <a:pt x="2011" y="2777"/>
                    <a:pt x="1822" y="2388"/>
                    <a:pt x="1626" y="2000"/>
                  </a:cubicBezTo>
                  <a:cubicBezTo>
                    <a:pt x="1440" y="1635"/>
                    <a:pt x="1233" y="1280"/>
                    <a:pt x="999" y="944"/>
                  </a:cubicBezTo>
                  <a:cubicBezTo>
                    <a:pt x="758" y="601"/>
                    <a:pt x="477" y="288"/>
                    <a:pt x="159" y="19"/>
                  </a:cubicBezTo>
                  <a:cubicBezTo>
                    <a:pt x="144" y="6"/>
                    <a:pt x="126" y="1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5" name="Google Shape;945;p4"/>
            <p:cNvSpPr/>
            <p:nvPr/>
          </p:nvSpPr>
          <p:spPr>
            <a:xfrm rot="10800000">
              <a:off x="7690794" y="-195979"/>
              <a:ext cx="119010" cy="213737"/>
            </a:xfrm>
            <a:custGeom>
              <a:avLst/>
              <a:gdLst/>
              <a:ahLst/>
              <a:cxnLst/>
              <a:rect l="l" t="t" r="r" b="b"/>
              <a:pathLst>
                <a:path w="3024" h="5431" extrusionOk="0">
                  <a:moveTo>
                    <a:pt x="2789" y="355"/>
                  </a:moveTo>
                  <a:cubicBezTo>
                    <a:pt x="2787" y="358"/>
                    <a:pt x="2784" y="362"/>
                    <a:pt x="2779" y="366"/>
                  </a:cubicBezTo>
                  <a:cubicBezTo>
                    <a:pt x="2784" y="364"/>
                    <a:pt x="2787" y="358"/>
                    <a:pt x="2789" y="355"/>
                  </a:cubicBezTo>
                  <a:close/>
                  <a:moveTo>
                    <a:pt x="1844" y="1814"/>
                  </a:moveTo>
                  <a:cubicBezTo>
                    <a:pt x="1843" y="1815"/>
                    <a:pt x="1843" y="1817"/>
                    <a:pt x="1842" y="1820"/>
                  </a:cubicBezTo>
                  <a:lnTo>
                    <a:pt x="1842" y="1820"/>
                  </a:lnTo>
                  <a:cubicBezTo>
                    <a:pt x="1843" y="1818"/>
                    <a:pt x="1844" y="1816"/>
                    <a:pt x="1844" y="1814"/>
                  </a:cubicBezTo>
                  <a:close/>
                  <a:moveTo>
                    <a:pt x="1584" y="2514"/>
                  </a:moveTo>
                  <a:lnTo>
                    <a:pt x="1584" y="2514"/>
                  </a:lnTo>
                  <a:cubicBezTo>
                    <a:pt x="1582" y="2517"/>
                    <a:pt x="1582" y="2517"/>
                    <a:pt x="1582" y="2518"/>
                  </a:cubicBezTo>
                  <a:lnTo>
                    <a:pt x="1577" y="2534"/>
                  </a:lnTo>
                  <a:cubicBezTo>
                    <a:pt x="1580" y="2528"/>
                    <a:pt x="1582" y="2521"/>
                    <a:pt x="1584" y="2514"/>
                  </a:cubicBezTo>
                  <a:close/>
                  <a:moveTo>
                    <a:pt x="1579" y="2534"/>
                  </a:moveTo>
                  <a:lnTo>
                    <a:pt x="1579" y="2534"/>
                  </a:lnTo>
                  <a:cubicBezTo>
                    <a:pt x="1578" y="2536"/>
                    <a:pt x="1577" y="2538"/>
                    <a:pt x="1576" y="2540"/>
                  </a:cubicBezTo>
                  <a:lnTo>
                    <a:pt x="1576" y="2540"/>
                  </a:lnTo>
                  <a:cubicBezTo>
                    <a:pt x="1577" y="2538"/>
                    <a:pt x="1578" y="2535"/>
                    <a:pt x="1579" y="2534"/>
                  </a:cubicBezTo>
                  <a:close/>
                  <a:moveTo>
                    <a:pt x="2919" y="0"/>
                  </a:moveTo>
                  <a:cubicBezTo>
                    <a:pt x="2904" y="0"/>
                    <a:pt x="2886" y="7"/>
                    <a:pt x="2870" y="23"/>
                  </a:cubicBezTo>
                  <a:cubicBezTo>
                    <a:pt x="2746" y="158"/>
                    <a:pt x="2631" y="300"/>
                    <a:pt x="2524" y="450"/>
                  </a:cubicBezTo>
                  <a:cubicBezTo>
                    <a:pt x="2423" y="589"/>
                    <a:pt x="2334" y="738"/>
                    <a:pt x="2252" y="889"/>
                  </a:cubicBezTo>
                  <a:cubicBezTo>
                    <a:pt x="2089" y="1189"/>
                    <a:pt x="1959" y="1503"/>
                    <a:pt x="1842" y="1823"/>
                  </a:cubicBezTo>
                  <a:cubicBezTo>
                    <a:pt x="1842" y="1822"/>
                    <a:pt x="1842" y="1821"/>
                    <a:pt x="1842" y="1820"/>
                  </a:cubicBezTo>
                  <a:lnTo>
                    <a:pt x="1842" y="1820"/>
                  </a:lnTo>
                  <a:cubicBezTo>
                    <a:pt x="1783" y="1986"/>
                    <a:pt x="1720" y="2149"/>
                    <a:pt x="1659" y="2317"/>
                  </a:cubicBezTo>
                  <a:cubicBezTo>
                    <a:pt x="1660" y="2316"/>
                    <a:pt x="1660" y="2314"/>
                    <a:pt x="1661" y="2313"/>
                  </a:cubicBezTo>
                  <a:lnTo>
                    <a:pt x="1661" y="2313"/>
                  </a:lnTo>
                  <a:cubicBezTo>
                    <a:pt x="1637" y="2380"/>
                    <a:pt x="1611" y="2448"/>
                    <a:pt x="1586" y="2515"/>
                  </a:cubicBezTo>
                  <a:lnTo>
                    <a:pt x="1586" y="2514"/>
                  </a:lnTo>
                  <a:cubicBezTo>
                    <a:pt x="1586" y="2515"/>
                    <a:pt x="1584" y="2518"/>
                    <a:pt x="1584" y="2518"/>
                  </a:cubicBezTo>
                  <a:cubicBezTo>
                    <a:pt x="1580" y="2528"/>
                    <a:pt x="1577" y="2537"/>
                    <a:pt x="1573" y="2548"/>
                  </a:cubicBezTo>
                  <a:cubicBezTo>
                    <a:pt x="1574" y="2547"/>
                    <a:pt x="1574" y="2545"/>
                    <a:pt x="1575" y="2544"/>
                  </a:cubicBezTo>
                  <a:lnTo>
                    <a:pt x="1575" y="2544"/>
                  </a:lnTo>
                  <a:cubicBezTo>
                    <a:pt x="1526" y="2673"/>
                    <a:pt x="1477" y="2803"/>
                    <a:pt x="1422" y="2930"/>
                  </a:cubicBezTo>
                  <a:cubicBezTo>
                    <a:pt x="1360" y="3080"/>
                    <a:pt x="1290" y="3225"/>
                    <a:pt x="1222" y="3373"/>
                  </a:cubicBezTo>
                  <a:cubicBezTo>
                    <a:pt x="1096" y="3656"/>
                    <a:pt x="945" y="3928"/>
                    <a:pt x="769" y="4184"/>
                  </a:cubicBezTo>
                  <a:cubicBezTo>
                    <a:pt x="681" y="4302"/>
                    <a:pt x="588" y="4417"/>
                    <a:pt x="489" y="4525"/>
                  </a:cubicBezTo>
                  <a:cubicBezTo>
                    <a:pt x="365" y="4660"/>
                    <a:pt x="230" y="4782"/>
                    <a:pt x="96" y="4904"/>
                  </a:cubicBezTo>
                  <a:cubicBezTo>
                    <a:pt x="58" y="4945"/>
                    <a:pt x="32" y="4993"/>
                    <a:pt x="19" y="5049"/>
                  </a:cubicBezTo>
                  <a:cubicBezTo>
                    <a:pt x="0" y="5128"/>
                    <a:pt x="15" y="5213"/>
                    <a:pt x="56" y="5280"/>
                  </a:cubicBezTo>
                  <a:cubicBezTo>
                    <a:pt x="114" y="5374"/>
                    <a:pt x="222" y="5430"/>
                    <a:pt x="331" y="5430"/>
                  </a:cubicBezTo>
                  <a:cubicBezTo>
                    <a:pt x="385" y="5430"/>
                    <a:pt x="440" y="5416"/>
                    <a:pt x="487" y="5385"/>
                  </a:cubicBezTo>
                  <a:cubicBezTo>
                    <a:pt x="852" y="5139"/>
                    <a:pt x="1142" y="4805"/>
                    <a:pt x="1376" y="4435"/>
                  </a:cubicBezTo>
                  <a:cubicBezTo>
                    <a:pt x="1477" y="4275"/>
                    <a:pt x="1559" y="4101"/>
                    <a:pt x="1633" y="3927"/>
                  </a:cubicBezTo>
                  <a:cubicBezTo>
                    <a:pt x="1709" y="3742"/>
                    <a:pt x="1777" y="3552"/>
                    <a:pt x="1824" y="3358"/>
                  </a:cubicBezTo>
                  <a:cubicBezTo>
                    <a:pt x="1918" y="2993"/>
                    <a:pt x="1985" y="2621"/>
                    <a:pt x="2061" y="2254"/>
                  </a:cubicBezTo>
                  <a:cubicBezTo>
                    <a:pt x="2138" y="1896"/>
                    <a:pt x="2226" y="1539"/>
                    <a:pt x="2349" y="1195"/>
                  </a:cubicBezTo>
                  <a:lnTo>
                    <a:pt x="2349" y="1195"/>
                  </a:lnTo>
                  <a:cubicBezTo>
                    <a:pt x="2349" y="1196"/>
                    <a:pt x="2349" y="1197"/>
                    <a:pt x="2349" y="1198"/>
                  </a:cubicBezTo>
                  <a:cubicBezTo>
                    <a:pt x="2459" y="907"/>
                    <a:pt x="2598" y="626"/>
                    <a:pt x="2775" y="372"/>
                  </a:cubicBezTo>
                  <a:cubicBezTo>
                    <a:pt x="2837" y="286"/>
                    <a:pt x="2904" y="203"/>
                    <a:pt x="2976" y="127"/>
                  </a:cubicBezTo>
                  <a:cubicBezTo>
                    <a:pt x="3024" y="72"/>
                    <a:pt x="2973" y="0"/>
                    <a:pt x="29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6" name="Google Shape;946;p4"/>
            <p:cNvSpPr/>
            <p:nvPr/>
          </p:nvSpPr>
          <p:spPr>
            <a:xfrm rot="10800000">
              <a:off x="7715431" y="-192556"/>
              <a:ext cx="68320" cy="74538"/>
            </a:xfrm>
            <a:custGeom>
              <a:avLst/>
              <a:gdLst/>
              <a:ahLst/>
              <a:cxnLst/>
              <a:rect l="l" t="t" r="r" b="b"/>
              <a:pathLst>
                <a:path w="1736" h="1894" extrusionOk="0">
                  <a:moveTo>
                    <a:pt x="1599" y="0"/>
                  </a:moveTo>
                  <a:cubicBezTo>
                    <a:pt x="1549" y="0"/>
                    <a:pt x="1500" y="25"/>
                    <a:pt x="1481" y="69"/>
                  </a:cubicBezTo>
                  <a:cubicBezTo>
                    <a:pt x="1419" y="213"/>
                    <a:pt x="1340" y="342"/>
                    <a:pt x="1253" y="470"/>
                  </a:cubicBezTo>
                  <a:cubicBezTo>
                    <a:pt x="1059" y="734"/>
                    <a:pt x="826" y="958"/>
                    <a:pt x="578" y="1166"/>
                  </a:cubicBezTo>
                  <a:cubicBezTo>
                    <a:pt x="421" y="1293"/>
                    <a:pt x="262" y="1411"/>
                    <a:pt x="101" y="1531"/>
                  </a:cubicBezTo>
                  <a:cubicBezTo>
                    <a:pt x="56" y="1563"/>
                    <a:pt x="26" y="1602"/>
                    <a:pt x="13" y="1655"/>
                  </a:cubicBezTo>
                  <a:cubicBezTo>
                    <a:pt x="0" y="1704"/>
                    <a:pt x="10" y="1755"/>
                    <a:pt x="36" y="1798"/>
                  </a:cubicBezTo>
                  <a:cubicBezTo>
                    <a:pt x="64" y="1843"/>
                    <a:pt x="108" y="1876"/>
                    <a:pt x="161" y="1889"/>
                  </a:cubicBezTo>
                  <a:cubicBezTo>
                    <a:pt x="174" y="1892"/>
                    <a:pt x="190" y="1894"/>
                    <a:pt x="205" y="1894"/>
                  </a:cubicBezTo>
                  <a:cubicBezTo>
                    <a:pt x="242" y="1894"/>
                    <a:pt x="281" y="1885"/>
                    <a:pt x="306" y="1864"/>
                  </a:cubicBezTo>
                  <a:cubicBezTo>
                    <a:pt x="589" y="1638"/>
                    <a:pt x="866" y="1398"/>
                    <a:pt x="1113" y="1132"/>
                  </a:cubicBezTo>
                  <a:cubicBezTo>
                    <a:pt x="1234" y="1000"/>
                    <a:pt x="1346" y="859"/>
                    <a:pt x="1447" y="713"/>
                  </a:cubicBezTo>
                  <a:cubicBezTo>
                    <a:pt x="1559" y="550"/>
                    <a:pt x="1642" y="374"/>
                    <a:pt x="1714" y="191"/>
                  </a:cubicBezTo>
                  <a:cubicBezTo>
                    <a:pt x="1727" y="160"/>
                    <a:pt x="1735" y="127"/>
                    <a:pt x="1724" y="94"/>
                  </a:cubicBezTo>
                  <a:cubicBezTo>
                    <a:pt x="1714" y="61"/>
                    <a:pt x="1691" y="32"/>
                    <a:pt x="1659" y="15"/>
                  </a:cubicBezTo>
                  <a:cubicBezTo>
                    <a:pt x="1642" y="3"/>
                    <a:pt x="1620" y="0"/>
                    <a:pt x="15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7" name="Google Shape;947;p4"/>
            <p:cNvSpPr/>
            <p:nvPr/>
          </p:nvSpPr>
          <p:spPr>
            <a:xfrm rot="10800000">
              <a:off x="7542190" y="-202749"/>
              <a:ext cx="259074" cy="147935"/>
            </a:xfrm>
            <a:custGeom>
              <a:avLst/>
              <a:gdLst/>
              <a:ahLst/>
              <a:cxnLst/>
              <a:rect l="l" t="t" r="r" b="b"/>
              <a:pathLst>
                <a:path w="6583" h="3759" extrusionOk="0">
                  <a:moveTo>
                    <a:pt x="5663" y="655"/>
                  </a:moveTo>
                  <a:cubicBezTo>
                    <a:pt x="5653" y="663"/>
                    <a:pt x="5644" y="670"/>
                    <a:pt x="5633" y="680"/>
                  </a:cubicBezTo>
                  <a:cubicBezTo>
                    <a:pt x="5643" y="672"/>
                    <a:pt x="5653" y="663"/>
                    <a:pt x="5663" y="655"/>
                  </a:cubicBezTo>
                  <a:close/>
                  <a:moveTo>
                    <a:pt x="6416" y="0"/>
                  </a:moveTo>
                  <a:cubicBezTo>
                    <a:pt x="6374" y="5"/>
                    <a:pt x="6333" y="21"/>
                    <a:pt x="6304" y="52"/>
                  </a:cubicBezTo>
                  <a:cubicBezTo>
                    <a:pt x="6104" y="268"/>
                    <a:pt x="5889" y="468"/>
                    <a:pt x="5663" y="655"/>
                  </a:cubicBezTo>
                  <a:lnTo>
                    <a:pt x="5663" y="655"/>
                  </a:lnTo>
                  <a:cubicBezTo>
                    <a:pt x="5665" y="654"/>
                    <a:pt x="5667" y="652"/>
                    <a:pt x="5669" y="651"/>
                  </a:cubicBezTo>
                  <a:lnTo>
                    <a:pt x="5669" y="651"/>
                  </a:lnTo>
                  <a:cubicBezTo>
                    <a:pt x="5057" y="1149"/>
                    <a:pt x="4375" y="1546"/>
                    <a:pt x="3657" y="1872"/>
                  </a:cubicBezTo>
                  <a:cubicBezTo>
                    <a:pt x="3393" y="1987"/>
                    <a:pt x="3123" y="2090"/>
                    <a:pt x="2854" y="2191"/>
                  </a:cubicBezTo>
                  <a:cubicBezTo>
                    <a:pt x="2571" y="2297"/>
                    <a:pt x="2287" y="2398"/>
                    <a:pt x="1999" y="2491"/>
                  </a:cubicBezTo>
                  <a:cubicBezTo>
                    <a:pt x="1712" y="2584"/>
                    <a:pt x="1422" y="2672"/>
                    <a:pt x="1133" y="2760"/>
                  </a:cubicBezTo>
                  <a:cubicBezTo>
                    <a:pt x="846" y="2849"/>
                    <a:pt x="552" y="2929"/>
                    <a:pt x="273" y="3042"/>
                  </a:cubicBezTo>
                  <a:cubicBezTo>
                    <a:pt x="178" y="3080"/>
                    <a:pt x="103" y="3129"/>
                    <a:pt x="53" y="3223"/>
                  </a:cubicBezTo>
                  <a:cubicBezTo>
                    <a:pt x="7" y="3307"/>
                    <a:pt x="0" y="3409"/>
                    <a:pt x="26" y="3499"/>
                  </a:cubicBezTo>
                  <a:cubicBezTo>
                    <a:pt x="46" y="3568"/>
                    <a:pt x="83" y="3624"/>
                    <a:pt x="132" y="3664"/>
                  </a:cubicBezTo>
                  <a:cubicBezTo>
                    <a:pt x="213" y="3695"/>
                    <a:pt x="292" y="3728"/>
                    <a:pt x="372" y="3758"/>
                  </a:cubicBezTo>
                  <a:cubicBezTo>
                    <a:pt x="377" y="3758"/>
                    <a:pt x="381" y="3758"/>
                    <a:pt x="386" y="3758"/>
                  </a:cubicBezTo>
                  <a:cubicBezTo>
                    <a:pt x="417" y="3758"/>
                    <a:pt x="450" y="3754"/>
                    <a:pt x="484" y="3745"/>
                  </a:cubicBezTo>
                  <a:cubicBezTo>
                    <a:pt x="760" y="3676"/>
                    <a:pt x="1031" y="3574"/>
                    <a:pt x="1298" y="3475"/>
                  </a:cubicBezTo>
                  <a:cubicBezTo>
                    <a:pt x="1570" y="3374"/>
                    <a:pt x="1837" y="3268"/>
                    <a:pt x="2103" y="3157"/>
                  </a:cubicBezTo>
                  <a:cubicBezTo>
                    <a:pt x="2377" y="3038"/>
                    <a:pt x="2654" y="2922"/>
                    <a:pt x="2926" y="2798"/>
                  </a:cubicBezTo>
                  <a:cubicBezTo>
                    <a:pt x="3200" y="2673"/>
                    <a:pt x="3466" y="2535"/>
                    <a:pt x="3730" y="2392"/>
                  </a:cubicBezTo>
                  <a:cubicBezTo>
                    <a:pt x="4244" y="2116"/>
                    <a:pt x="4746" y="1809"/>
                    <a:pt x="5214" y="1457"/>
                  </a:cubicBezTo>
                  <a:cubicBezTo>
                    <a:pt x="5691" y="1101"/>
                    <a:pt x="6129" y="701"/>
                    <a:pt x="6527" y="259"/>
                  </a:cubicBezTo>
                  <a:cubicBezTo>
                    <a:pt x="6583" y="196"/>
                    <a:pt x="6583" y="100"/>
                    <a:pt x="6519" y="42"/>
                  </a:cubicBezTo>
                  <a:cubicBezTo>
                    <a:pt x="6491" y="15"/>
                    <a:pt x="6453" y="0"/>
                    <a:pt x="64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8" name="Google Shape;948;p4"/>
            <p:cNvSpPr/>
            <p:nvPr/>
          </p:nvSpPr>
          <p:spPr>
            <a:xfrm rot="10800000">
              <a:off x="7632982" y="-197278"/>
              <a:ext cx="167574" cy="120938"/>
            </a:xfrm>
            <a:custGeom>
              <a:avLst/>
              <a:gdLst/>
              <a:ahLst/>
              <a:cxnLst/>
              <a:rect l="l" t="t" r="r" b="b"/>
              <a:pathLst>
                <a:path w="4258" h="3073" extrusionOk="0">
                  <a:moveTo>
                    <a:pt x="2982" y="1013"/>
                  </a:moveTo>
                  <a:cubicBezTo>
                    <a:pt x="2981" y="1013"/>
                    <a:pt x="2981" y="1013"/>
                    <a:pt x="2980" y="1015"/>
                  </a:cubicBezTo>
                  <a:lnTo>
                    <a:pt x="2980" y="1015"/>
                  </a:lnTo>
                  <a:cubicBezTo>
                    <a:pt x="2981" y="1015"/>
                    <a:pt x="2982" y="1014"/>
                    <a:pt x="2982" y="1013"/>
                  </a:cubicBezTo>
                  <a:close/>
                  <a:moveTo>
                    <a:pt x="954" y="2316"/>
                  </a:moveTo>
                  <a:cubicBezTo>
                    <a:pt x="951" y="2317"/>
                    <a:pt x="949" y="2318"/>
                    <a:pt x="947" y="2319"/>
                  </a:cubicBezTo>
                  <a:lnTo>
                    <a:pt x="947" y="2319"/>
                  </a:lnTo>
                  <a:cubicBezTo>
                    <a:pt x="950" y="2318"/>
                    <a:pt x="952" y="2317"/>
                    <a:pt x="954" y="2316"/>
                  </a:cubicBezTo>
                  <a:close/>
                  <a:moveTo>
                    <a:pt x="4119" y="0"/>
                  </a:moveTo>
                  <a:cubicBezTo>
                    <a:pt x="4093" y="0"/>
                    <a:pt x="4063" y="13"/>
                    <a:pt x="4042" y="35"/>
                  </a:cubicBezTo>
                  <a:cubicBezTo>
                    <a:pt x="3708" y="384"/>
                    <a:pt x="3352" y="707"/>
                    <a:pt x="2980" y="1016"/>
                  </a:cubicBezTo>
                  <a:cubicBezTo>
                    <a:pt x="2980" y="1016"/>
                    <a:pt x="2980" y="1015"/>
                    <a:pt x="2980" y="1015"/>
                  </a:cubicBezTo>
                  <a:lnTo>
                    <a:pt x="2980" y="1015"/>
                  </a:lnTo>
                  <a:cubicBezTo>
                    <a:pt x="2357" y="1523"/>
                    <a:pt x="1689" y="1980"/>
                    <a:pt x="957" y="2313"/>
                  </a:cubicBezTo>
                  <a:cubicBezTo>
                    <a:pt x="959" y="2313"/>
                    <a:pt x="960" y="2312"/>
                    <a:pt x="962" y="2312"/>
                  </a:cubicBezTo>
                  <a:lnTo>
                    <a:pt x="962" y="2312"/>
                  </a:lnTo>
                  <a:cubicBezTo>
                    <a:pt x="960" y="2313"/>
                    <a:pt x="958" y="2314"/>
                    <a:pt x="956" y="2316"/>
                  </a:cubicBezTo>
                  <a:cubicBezTo>
                    <a:pt x="950" y="2317"/>
                    <a:pt x="946" y="2320"/>
                    <a:pt x="940" y="2323"/>
                  </a:cubicBezTo>
                  <a:cubicBezTo>
                    <a:pt x="943" y="2322"/>
                    <a:pt x="945" y="2320"/>
                    <a:pt x="947" y="2319"/>
                  </a:cubicBezTo>
                  <a:lnTo>
                    <a:pt x="947" y="2319"/>
                  </a:lnTo>
                  <a:cubicBezTo>
                    <a:pt x="705" y="2423"/>
                    <a:pt x="458" y="2511"/>
                    <a:pt x="206" y="2586"/>
                  </a:cubicBezTo>
                  <a:cubicBezTo>
                    <a:pt x="77" y="2626"/>
                    <a:pt x="1" y="2764"/>
                    <a:pt x="38" y="2895"/>
                  </a:cubicBezTo>
                  <a:cubicBezTo>
                    <a:pt x="70" y="3002"/>
                    <a:pt x="172" y="3072"/>
                    <a:pt x="280" y="3072"/>
                  </a:cubicBezTo>
                  <a:cubicBezTo>
                    <a:pt x="302" y="3072"/>
                    <a:pt x="325" y="3069"/>
                    <a:pt x="347" y="3063"/>
                  </a:cubicBezTo>
                  <a:cubicBezTo>
                    <a:pt x="716" y="2949"/>
                    <a:pt x="1065" y="2778"/>
                    <a:pt x="1400" y="2587"/>
                  </a:cubicBezTo>
                  <a:cubicBezTo>
                    <a:pt x="1765" y="2382"/>
                    <a:pt x="2106" y="2141"/>
                    <a:pt x="2435" y="1885"/>
                  </a:cubicBezTo>
                  <a:cubicBezTo>
                    <a:pt x="2766" y="1627"/>
                    <a:pt x="3082" y="1349"/>
                    <a:pt x="3385" y="1059"/>
                  </a:cubicBezTo>
                  <a:cubicBezTo>
                    <a:pt x="3675" y="783"/>
                    <a:pt x="3945" y="495"/>
                    <a:pt x="4213" y="200"/>
                  </a:cubicBezTo>
                  <a:cubicBezTo>
                    <a:pt x="4258" y="151"/>
                    <a:pt x="4254" y="77"/>
                    <a:pt x="4208" y="31"/>
                  </a:cubicBezTo>
                  <a:cubicBezTo>
                    <a:pt x="4185" y="11"/>
                    <a:pt x="4156" y="1"/>
                    <a:pt x="4127" y="1"/>
                  </a:cubicBezTo>
                  <a:cubicBezTo>
                    <a:pt x="4125" y="0"/>
                    <a:pt x="4122" y="0"/>
                    <a:pt x="4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9" name="Google Shape;949;p4"/>
            <p:cNvSpPr/>
            <p:nvPr/>
          </p:nvSpPr>
          <p:spPr>
            <a:xfrm rot="10800000">
              <a:off x="7443566" y="-207078"/>
              <a:ext cx="351086" cy="117042"/>
            </a:xfrm>
            <a:custGeom>
              <a:avLst/>
              <a:gdLst/>
              <a:ahLst/>
              <a:cxnLst/>
              <a:rect l="l" t="t" r="r" b="b"/>
              <a:pathLst>
                <a:path w="8921" h="2974" extrusionOk="0">
                  <a:moveTo>
                    <a:pt x="8786" y="0"/>
                  </a:moveTo>
                  <a:cubicBezTo>
                    <a:pt x="8770" y="3"/>
                    <a:pt x="8753" y="9"/>
                    <a:pt x="8736" y="19"/>
                  </a:cubicBezTo>
                  <a:cubicBezTo>
                    <a:pt x="8456" y="246"/>
                    <a:pt x="8151" y="444"/>
                    <a:pt x="7842" y="632"/>
                  </a:cubicBezTo>
                  <a:cubicBezTo>
                    <a:pt x="7515" y="829"/>
                    <a:pt x="7173" y="1000"/>
                    <a:pt x="6825" y="1155"/>
                  </a:cubicBezTo>
                  <a:cubicBezTo>
                    <a:pt x="6837" y="1152"/>
                    <a:pt x="6844" y="1146"/>
                    <a:pt x="6854" y="1144"/>
                  </a:cubicBezTo>
                  <a:lnTo>
                    <a:pt x="6854" y="1144"/>
                  </a:lnTo>
                  <a:cubicBezTo>
                    <a:pt x="6343" y="1369"/>
                    <a:pt x="5810" y="1556"/>
                    <a:pt x="5273" y="1707"/>
                  </a:cubicBezTo>
                  <a:cubicBezTo>
                    <a:pt x="4710" y="1865"/>
                    <a:pt x="4132" y="1982"/>
                    <a:pt x="3555" y="2077"/>
                  </a:cubicBezTo>
                  <a:cubicBezTo>
                    <a:pt x="3578" y="2073"/>
                    <a:pt x="3601" y="2070"/>
                    <a:pt x="3625" y="2064"/>
                  </a:cubicBezTo>
                  <a:lnTo>
                    <a:pt x="3625" y="2064"/>
                  </a:lnTo>
                  <a:cubicBezTo>
                    <a:pt x="3069" y="2155"/>
                    <a:pt x="2509" y="2222"/>
                    <a:pt x="1949" y="2267"/>
                  </a:cubicBezTo>
                  <a:cubicBezTo>
                    <a:pt x="1406" y="2313"/>
                    <a:pt x="863" y="2324"/>
                    <a:pt x="318" y="2328"/>
                  </a:cubicBezTo>
                  <a:cubicBezTo>
                    <a:pt x="142" y="2330"/>
                    <a:pt x="0" y="2489"/>
                    <a:pt x="6" y="2662"/>
                  </a:cubicBezTo>
                  <a:cubicBezTo>
                    <a:pt x="7" y="2715"/>
                    <a:pt x="22" y="2761"/>
                    <a:pt x="43" y="2802"/>
                  </a:cubicBezTo>
                  <a:cubicBezTo>
                    <a:pt x="194" y="2860"/>
                    <a:pt x="343" y="2917"/>
                    <a:pt x="494" y="2973"/>
                  </a:cubicBezTo>
                  <a:cubicBezTo>
                    <a:pt x="1164" y="2966"/>
                    <a:pt x="1833" y="2910"/>
                    <a:pt x="2495" y="2820"/>
                  </a:cubicBezTo>
                  <a:cubicBezTo>
                    <a:pt x="3246" y="2718"/>
                    <a:pt x="3986" y="2558"/>
                    <a:pt x="4711" y="2341"/>
                  </a:cubicBezTo>
                  <a:cubicBezTo>
                    <a:pt x="5428" y="2127"/>
                    <a:pt x="6126" y="1856"/>
                    <a:pt x="6795" y="1527"/>
                  </a:cubicBezTo>
                  <a:cubicBezTo>
                    <a:pt x="7450" y="1208"/>
                    <a:pt x="8081" y="828"/>
                    <a:pt x="8648" y="369"/>
                  </a:cubicBezTo>
                  <a:cubicBezTo>
                    <a:pt x="8714" y="313"/>
                    <a:pt x="8783" y="260"/>
                    <a:pt x="8849" y="206"/>
                  </a:cubicBezTo>
                  <a:cubicBezTo>
                    <a:pt x="8897" y="168"/>
                    <a:pt x="8921" y="111"/>
                    <a:pt x="8885" y="53"/>
                  </a:cubicBezTo>
                  <a:cubicBezTo>
                    <a:pt x="8868" y="23"/>
                    <a:pt x="8826" y="0"/>
                    <a:pt x="87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0" name="Google Shape;950;p4"/>
            <p:cNvSpPr/>
            <p:nvPr/>
          </p:nvSpPr>
          <p:spPr>
            <a:xfrm rot="10800000">
              <a:off x="7524442" y="-135058"/>
              <a:ext cx="472" cy="197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0" y="5"/>
                  </a:moveTo>
                  <a:cubicBezTo>
                    <a:pt x="4" y="3"/>
                    <a:pt x="7" y="0"/>
                    <a:pt x="12" y="0"/>
                  </a:cubicBezTo>
                  <a:cubicBezTo>
                    <a:pt x="7" y="0"/>
                    <a:pt x="4" y="3"/>
                    <a:pt x="0" y="5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1" name="Google Shape;951;p4"/>
            <p:cNvSpPr/>
            <p:nvPr/>
          </p:nvSpPr>
          <p:spPr>
            <a:xfrm rot="10800000">
              <a:off x="7499923" y="-213532"/>
              <a:ext cx="253525" cy="61158"/>
            </a:xfrm>
            <a:custGeom>
              <a:avLst/>
              <a:gdLst/>
              <a:ahLst/>
              <a:cxnLst/>
              <a:rect l="l" t="t" r="r" b="b"/>
              <a:pathLst>
                <a:path w="6442" h="1554" extrusionOk="0">
                  <a:moveTo>
                    <a:pt x="6323" y="0"/>
                  </a:moveTo>
                  <a:cubicBezTo>
                    <a:pt x="6301" y="3"/>
                    <a:pt x="6281" y="8"/>
                    <a:pt x="6264" y="18"/>
                  </a:cubicBezTo>
                  <a:cubicBezTo>
                    <a:pt x="6143" y="81"/>
                    <a:pt x="6021" y="143"/>
                    <a:pt x="5898" y="199"/>
                  </a:cubicBezTo>
                  <a:lnTo>
                    <a:pt x="5925" y="187"/>
                  </a:lnTo>
                  <a:lnTo>
                    <a:pt x="5925" y="187"/>
                  </a:lnTo>
                  <a:cubicBezTo>
                    <a:pt x="5566" y="348"/>
                    <a:pt x="5192" y="473"/>
                    <a:pt x="4813" y="581"/>
                  </a:cubicBezTo>
                  <a:cubicBezTo>
                    <a:pt x="4615" y="637"/>
                    <a:pt x="4414" y="680"/>
                    <a:pt x="4216" y="727"/>
                  </a:cubicBezTo>
                  <a:cubicBezTo>
                    <a:pt x="4007" y="779"/>
                    <a:pt x="3802" y="828"/>
                    <a:pt x="3592" y="864"/>
                  </a:cubicBezTo>
                  <a:cubicBezTo>
                    <a:pt x="3608" y="862"/>
                    <a:pt x="3624" y="859"/>
                    <a:pt x="3643" y="856"/>
                  </a:cubicBezTo>
                  <a:lnTo>
                    <a:pt x="3643" y="856"/>
                  </a:lnTo>
                  <a:cubicBezTo>
                    <a:pt x="3237" y="922"/>
                    <a:pt x="2830" y="938"/>
                    <a:pt x="2422" y="938"/>
                  </a:cubicBezTo>
                  <a:cubicBezTo>
                    <a:pt x="2265" y="938"/>
                    <a:pt x="2108" y="935"/>
                    <a:pt x="1951" y="933"/>
                  </a:cubicBezTo>
                  <a:cubicBezTo>
                    <a:pt x="1789" y="929"/>
                    <a:pt x="1628" y="926"/>
                    <a:pt x="1466" y="926"/>
                  </a:cubicBezTo>
                  <a:cubicBezTo>
                    <a:pt x="1348" y="926"/>
                    <a:pt x="1229" y="928"/>
                    <a:pt x="1110" y="933"/>
                  </a:cubicBezTo>
                  <a:cubicBezTo>
                    <a:pt x="802" y="943"/>
                    <a:pt x="499" y="977"/>
                    <a:pt x="196" y="1035"/>
                  </a:cubicBezTo>
                  <a:cubicBezTo>
                    <a:pt x="128" y="1048"/>
                    <a:pt x="66" y="1108"/>
                    <a:pt x="38" y="1165"/>
                  </a:cubicBezTo>
                  <a:cubicBezTo>
                    <a:pt x="4" y="1227"/>
                    <a:pt x="0" y="1299"/>
                    <a:pt x="17" y="1365"/>
                  </a:cubicBezTo>
                  <a:cubicBezTo>
                    <a:pt x="39" y="1434"/>
                    <a:pt x="85" y="1491"/>
                    <a:pt x="150" y="1523"/>
                  </a:cubicBezTo>
                  <a:cubicBezTo>
                    <a:pt x="173" y="1530"/>
                    <a:pt x="193" y="1539"/>
                    <a:pt x="216" y="1547"/>
                  </a:cubicBezTo>
                  <a:cubicBezTo>
                    <a:pt x="234" y="1552"/>
                    <a:pt x="253" y="1553"/>
                    <a:pt x="271" y="1553"/>
                  </a:cubicBezTo>
                  <a:cubicBezTo>
                    <a:pt x="297" y="1553"/>
                    <a:pt x="323" y="1550"/>
                    <a:pt x="349" y="1543"/>
                  </a:cubicBezTo>
                  <a:cubicBezTo>
                    <a:pt x="362" y="1542"/>
                    <a:pt x="375" y="1537"/>
                    <a:pt x="388" y="1536"/>
                  </a:cubicBezTo>
                  <a:cubicBezTo>
                    <a:pt x="894" y="1458"/>
                    <a:pt x="1405" y="1441"/>
                    <a:pt x="1918" y="1427"/>
                  </a:cubicBezTo>
                  <a:cubicBezTo>
                    <a:pt x="2179" y="1420"/>
                    <a:pt x="2442" y="1411"/>
                    <a:pt x="2703" y="1392"/>
                  </a:cubicBezTo>
                  <a:cubicBezTo>
                    <a:pt x="2969" y="1374"/>
                    <a:pt x="3233" y="1341"/>
                    <a:pt x="3495" y="1292"/>
                  </a:cubicBezTo>
                  <a:cubicBezTo>
                    <a:pt x="3759" y="1246"/>
                    <a:pt x="4016" y="1168"/>
                    <a:pt x="4269" y="1083"/>
                  </a:cubicBezTo>
                  <a:cubicBezTo>
                    <a:pt x="4513" y="1003"/>
                    <a:pt x="4754" y="915"/>
                    <a:pt x="4994" y="823"/>
                  </a:cubicBezTo>
                  <a:cubicBezTo>
                    <a:pt x="5470" y="647"/>
                    <a:pt x="5934" y="446"/>
                    <a:pt x="6377" y="199"/>
                  </a:cubicBezTo>
                  <a:cubicBezTo>
                    <a:pt x="6428" y="170"/>
                    <a:pt x="6442" y="100"/>
                    <a:pt x="6413" y="51"/>
                  </a:cubicBezTo>
                  <a:cubicBezTo>
                    <a:pt x="6392" y="18"/>
                    <a:pt x="6359" y="0"/>
                    <a:pt x="63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2" name="Google Shape;952;p4"/>
            <p:cNvSpPr/>
            <p:nvPr/>
          </p:nvSpPr>
          <p:spPr>
            <a:xfrm rot="10800000">
              <a:off x="7428611" y="-220892"/>
              <a:ext cx="421177" cy="95633"/>
            </a:xfrm>
            <a:custGeom>
              <a:avLst/>
              <a:gdLst/>
              <a:ahLst/>
              <a:cxnLst/>
              <a:rect l="l" t="t" r="r" b="b"/>
              <a:pathLst>
                <a:path w="10702" h="2430" extrusionOk="0">
                  <a:moveTo>
                    <a:pt x="8727" y="1002"/>
                  </a:moveTo>
                  <a:cubicBezTo>
                    <a:pt x="8721" y="1005"/>
                    <a:pt x="8714" y="1008"/>
                    <a:pt x="8708" y="1011"/>
                  </a:cubicBezTo>
                  <a:cubicBezTo>
                    <a:pt x="8714" y="1008"/>
                    <a:pt x="8721" y="1005"/>
                    <a:pt x="8727" y="1002"/>
                  </a:cubicBezTo>
                  <a:close/>
                  <a:moveTo>
                    <a:pt x="378" y="1474"/>
                  </a:moveTo>
                  <a:lnTo>
                    <a:pt x="378" y="1474"/>
                  </a:lnTo>
                  <a:cubicBezTo>
                    <a:pt x="378" y="1475"/>
                    <a:pt x="380" y="1475"/>
                    <a:pt x="381" y="1475"/>
                  </a:cubicBezTo>
                  <a:cubicBezTo>
                    <a:pt x="380" y="1475"/>
                    <a:pt x="379" y="1475"/>
                    <a:pt x="378" y="1474"/>
                  </a:cubicBezTo>
                  <a:close/>
                  <a:moveTo>
                    <a:pt x="381" y="1475"/>
                  </a:moveTo>
                  <a:cubicBezTo>
                    <a:pt x="382" y="1476"/>
                    <a:pt x="383" y="1476"/>
                    <a:pt x="384" y="1476"/>
                  </a:cubicBezTo>
                  <a:lnTo>
                    <a:pt x="384" y="1476"/>
                  </a:lnTo>
                  <a:cubicBezTo>
                    <a:pt x="383" y="1476"/>
                    <a:pt x="382" y="1475"/>
                    <a:pt x="381" y="1475"/>
                  </a:cubicBezTo>
                  <a:close/>
                  <a:moveTo>
                    <a:pt x="1059" y="1511"/>
                  </a:moveTo>
                  <a:cubicBezTo>
                    <a:pt x="1059" y="1511"/>
                    <a:pt x="1060" y="1511"/>
                    <a:pt x="1061" y="1512"/>
                  </a:cubicBezTo>
                  <a:lnTo>
                    <a:pt x="1061" y="1512"/>
                  </a:lnTo>
                  <a:cubicBezTo>
                    <a:pt x="1060" y="1511"/>
                    <a:pt x="1059" y="1511"/>
                    <a:pt x="1059" y="1511"/>
                  </a:cubicBezTo>
                  <a:close/>
                  <a:moveTo>
                    <a:pt x="5897" y="1916"/>
                  </a:moveTo>
                  <a:cubicBezTo>
                    <a:pt x="5892" y="1917"/>
                    <a:pt x="5887" y="1918"/>
                    <a:pt x="5883" y="1919"/>
                  </a:cubicBezTo>
                  <a:lnTo>
                    <a:pt x="5883" y="1919"/>
                  </a:lnTo>
                  <a:cubicBezTo>
                    <a:pt x="5887" y="1918"/>
                    <a:pt x="5892" y="1917"/>
                    <a:pt x="5897" y="1916"/>
                  </a:cubicBezTo>
                  <a:close/>
                  <a:moveTo>
                    <a:pt x="3401" y="2044"/>
                  </a:moveTo>
                  <a:lnTo>
                    <a:pt x="3401" y="2044"/>
                  </a:lnTo>
                  <a:cubicBezTo>
                    <a:pt x="3402" y="2044"/>
                    <a:pt x="3403" y="2044"/>
                    <a:pt x="3405" y="2044"/>
                  </a:cubicBezTo>
                  <a:cubicBezTo>
                    <a:pt x="3403" y="2044"/>
                    <a:pt x="3402" y="2044"/>
                    <a:pt x="3401" y="2044"/>
                  </a:cubicBezTo>
                  <a:close/>
                  <a:moveTo>
                    <a:pt x="10539" y="0"/>
                  </a:moveTo>
                  <a:cubicBezTo>
                    <a:pt x="10509" y="3"/>
                    <a:pt x="10484" y="7"/>
                    <a:pt x="10461" y="24"/>
                  </a:cubicBezTo>
                  <a:cubicBezTo>
                    <a:pt x="9907" y="391"/>
                    <a:pt x="9329" y="720"/>
                    <a:pt x="8727" y="1002"/>
                  </a:cubicBezTo>
                  <a:lnTo>
                    <a:pt x="8727" y="1002"/>
                  </a:lnTo>
                  <a:cubicBezTo>
                    <a:pt x="8734" y="999"/>
                    <a:pt x="8742" y="996"/>
                    <a:pt x="8749" y="994"/>
                  </a:cubicBezTo>
                  <a:lnTo>
                    <a:pt x="8749" y="994"/>
                  </a:lnTo>
                  <a:cubicBezTo>
                    <a:pt x="7823" y="1421"/>
                    <a:pt x="6849" y="1744"/>
                    <a:pt x="5844" y="1928"/>
                  </a:cubicBezTo>
                  <a:cubicBezTo>
                    <a:pt x="5857" y="1924"/>
                    <a:pt x="5870" y="1921"/>
                    <a:pt x="5883" y="1919"/>
                  </a:cubicBezTo>
                  <a:lnTo>
                    <a:pt x="5883" y="1919"/>
                  </a:lnTo>
                  <a:cubicBezTo>
                    <a:pt x="5311" y="2020"/>
                    <a:pt x="4731" y="2074"/>
                    <a:pt x="4152" y="2074"/>
                  </a:cubicBezTo>
                  <a:cubicBezTo>
                    <a:pt x="3888" y="2074"/>
                    <a:pt x="3625" y="2063"/>
                    <a:pt x="3362" y="2040"/>
                  </a:cubicBezTo>
                  <a:lnTo>
                    <a:pt x="3362" y="2040"/>
                  </a:lnTo>
                  <a:cubicBezTo>
                    <a:pt x="3363" y="2040"/>
                    <a:pt x="3364" y="2040"/>
                    <a:pt x="3365" y="2040"/>
                  </a:cubicBezTo>
                  <a:lnTo>
                    <a:pt x="3365" y="2040"/>
                  </a:lnTo>
                  <a:cubicBezTo>
                    <a:pt x="2986" y="2004"/>
                    <a:pt x="2612" y="1945"/>
                    <a:pt x="2241" y="1864"/>
                  </a:cubicBezTo>
                  <a:cubicBezTo>
                    <a:pt x="1841" y="1775"/>
                    <a:pt x="1450" y="1655"/>
                    <a:pt x="1067" y="1513"/>
                  </a:cubicBezTo>
                  <a:lnTo>
                    <a:pt x="1067" y="1513"/>
                  </a:lnTo>
                  <a:cubicBezTo>
                    <a:pt x="1066" y="1512"/>
                    <a:pt x="1065" y="1512"/>
                    <a:pt x="1065" y="1512"/>
                  </a:cubicBezTo>
                  <a:lnTo>
                    <a:pt x="1065" y="1512"/>
                  </a:lnTo>
                  <a:cubicBezTo>
                    <a:pt x="1065" y="1512"/>
                    <a:pt x="1065" y="1512"/>
                    <a:pt x="1065" y="1512"/>
                  </a:cubicBezTo>
                  <a:lnTo>
                    <a:pt x="1064" y="1512"/>
                  </a:lnTo>
                  <a:cubicBezTo>
                    <a:pt x="1062" y="1512"/>
                    <a:pt x="1061" y="1512"/>
                    <a:pt x="1061" y="1512"/>
                  </a:cubicBezTo>
                  <a:lnTo>
                    <a:pt x="1061" y="1512"/>
                  </a:lnTo>
                  <a:cubicBezTo>
                    <a:pt x="1061" y="1512"/>
                    <a:pt x="1061" y="1512"/>
                    <a:pt x="1061" y="1512"/>
                  </a:cubicBezTo>
                  <a:cubicBezTo>
                    <a:pt x="766" y="1400"/>
                    <a:pt x="478" y="1275"/>
                    <a:pt x="196" y="1138"/>
                  </a:cubicBezTo>
                  <a:cubicBezTo>
                    <a:pt x="176" y="1128"/>
                    <a:pt x="155" y="1123"/>
                    <a:pt x="134" y="1123"/>
                  </a:cubicBezTo>
                  <a:cubicBezTo>
                    <a:pt x="89" y="1123"/>
                    <a:pt x="45" y="1146"/>
                    <a:pt x="22" y="1189"/>
                  </a:cubicBezTo>
                  <a:cubicBezTo>
                    <a:pt x="1" y="1231"/>
                    <a:pt x="4" y="1281"/>
                    <a:pt x="27" y="1320"/>
                  </a:cubicBezTo>
                  <a:cubicBezTo>
                    <a:pt x="141" y="1372"/>
                    <a:pt x="256" y="1422"/>
                    <a:pt x="371" y="1471"/>
                  </a:cubicBezTo>
                  <a:lnTo>
                    <a:pt x="370" y="1471"/>
                  </a:lnTo>
                  <a:cubicBezTo>
                    <a:pt x="373" y="1472"/>
                    <a:pt x="375" y="1473"/>
                    <a:pt x="378" y="1474"/>
                  </a:cubicBezTo>
                  <a:lnTo>
                    <a:pt x="378" y="1474"/>
                  </a:lnTo>
                  <a:cubicBezTo>
                    <a:pt x="377" y="1474"/>
                    <a:pt x="377" y="1473"/>
                    <a:pt x="377" y="1472"/>
                  </a:cubicBezTo>
                  <a:lnTo>
                    <a:pt x="377" y="1472"/>
                  </a:lnTo>
                  <a:lnTo>
                    <a:pt x="389" y="1478"/>
                  </a:lnTo>
                  <a:cubicBezTo>
                    <a:pt x="387" y="1477"/>
                    <a:pt x="385" y="1477"/>
                    <a:pt x="384" y="1476"/>
                  </a:cubicBezTo>
                  <a:lnTo>
                    <a:pt x="384" y="1476"/>
                  </a:lnTo>
                  <a:cubicBezTo>
                    <a:pt x="847" y="1674"/>
                    <a:pt x="1317" y="1859"/>
                    <a:pt x="1789" y="2037"/>
                  </a:cubicBezTo>
                  <a:cubicBezTo>
                    <a:pt x="1979" y="2093"/>
                    <a:pt x="2171" y="2140"/>
                    <a:pt x="2365" y="2188"/>
                  </a:cubicBezTo>
                  <a:cubicBezTo>
                    <a:pt x="3062" y="2349"/>
                    <a:pt x="3782" y="2429"/>
                    <a:pt x="4498" y="2429"/>
                  </a:cubicBezTo>
                  <a:cubicBezTo>
                    <a:pt x="4558" y="2429"/>
                    <a:pt x="4618" y="2428"/>
                    <a:pt x="4677" y="2427"/>
                  </a:cubicBezTo>
                  <a:cubicBezTo>
                    <a:pt x="5451" y="2413"/>
                    <a:pt x="6223" y="2294"/>
                    <a:pt x="6968" y="2087"/>
                  </a:cubicBezTo>
                  <a:cubicBezTo>
                    <a:pt x="7735" y="1874"/>
                    <a:pt x="8463" y="1561"/>
                    <a:pt x="9161" y="1184"/>
                  </a:cubicBezTo>
                  <a:cubicBezTo>
                    <a:pt x="9668" y="911"/>
                    <a:pt x="10152" y="596"/>
                    <a:pt x="10615" y="256"/>
                  </a:cubicBezTo>
                  <a:cubicBezTo>
                    <a:pt x="10675" y="211"/>
                    <a:pt x="10701" y="132"/>
                    <a:pt x="10658" y="65"/>
                  </a:cubicBezTo>
                  <a:cubicBezTo>
                    <a:pt x="10632" y="24"/>
                    <a:pt x="10586" y="0"/>
                    <a:pt x="105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3" name="Google Shape;953;p4"/>
            <p:cNvSpPr/>
            <p:nvPr/>
          </p:nvSpPr>
          <p:spPr>
            <a:xfrm rot="10800000">
              <a:off x="7808308" y="-184764"/>
              <a:ext cx="157" cy="157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1" y="0"/>
                  </a:moveTo>
                  <a:cubicBezTo>
                    <a:pt x="2" y="2"/>
                    <a:pt x="2" y="3"/>
                    <a:pt x="3" y="3"/>
                  </a:cubicBezTo>
                  <a:lnTo>
                    <a:pt x="3" y="3"/>
                  </a:lnTo>
                  <a:cubicBezTo>
                    <a:pt x="2" y="2"/>
                    <a:pt x="2" y="0"/>
                    <a:pt x="1" y="0"/>
                  </a:cubicBezTo>
                  <a:close/>
                  <a:moveTo>
                    <a:pt x="3" y="3"/>
                  </a:moveTo>
                  <a:cubicBezTo>
                    <a:pt x="3" y="3"/>
                    <a:pt x="3" y="3"/>
                    <a:pt x="4" y="3"/>
                  </a:cubicBezTo>
                  <a:cubicBezTo>
                    <a:pt x="4" y="3"/>
                    <a:pt x="3" y="3"/>
                    <a:pt x="3" y="3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4" name="Google Shape;954;p4"/>
            <p:cNvSpPr/>
            <p:nvPr/>
          </p:nvSpPr>
          <p:spPr>
            <a:xfrm rot="10800000">
              <a:off x="7342463" y="301824"/>
              <a:ext cx="455810" cy="378556"/>
            </a:xfrm>
            <a:custGeom>
              <a:avLst/>
              <a:gdLst/>
              <a:ahLst/>
              <a:cxnLst/>
              <a:rect l="l" t="t" r="r" b="b"/>
              <a:pathLst>
                <a:path w="11582" h="9619" extrusionOk="0">
                  <a:moveTo>
                    <a:pt x="3008" y="1"/>
                  </a:moveTo>
                  <a:cubicBezTo>
                    <a:pt x="2837" y="1"/>
                    <a:pt x="2672" y="8"/>
                    <a:pt x="2518" y="18"/>
                  </a:cubicBezTo>
                  <a:cubicBezTo>
                    <a:pt x="1979" y="61"/>
                    <a:pt x="1538" y="168"/>
                    <a:pt x="1169" y="341"/>
                  </a:cubicBezTo>
                  <a:cubicBezTo>
                    <a:pt x="763" y="528"/>
                    <a:pt x="443" y="828"/>
                    <a:pt x="264" y="1186"/>
                  </a:cubicBezTo>
                  <a:cubicBezTo>
                    <a:pt x="56" y="1595"/>
                    <a:pt x="0" y="2089"/>
                    <a:pt x="98" y="2694"/>
                  </a:cubicBezTo>
                  <a:cubicBezTo>
                    <a:pt x="101" y="2726"/>
                    <a:pt x="108" y="2760"/>
                    <a:pt x="114" y="2793"/>
                  </a:cubicBezTo>
                  <a:cubicBezTo>
                    <a:pt x="164" y="2803"/>
                    <a:pt x="207" y="2805"/>
                    <a:pt x="250" y="2805"/>
                  </a:cubicBezTo>
                  <a:cubicBezTo>
                    <a:pt x="273" y="2805"/>
                    <a:pt x="300" y="2803"/>
                    <a:pt x="323" y="2803"/>
                  </a:cubicBezTo>
                  <a:cubicBezTo>
                    <a:pt x="424" y="2795"/>
                    <a:pt x="545" y="2766"/>
                    <a:pt x="670" y="2723"/>
                  </a:cubicBezTo>
                  <a:cubicBezTo>
                    <a:pt x="968" y="2615"/>
                    <a:pt x="1248" y="2434"/>
                    <a:pt x="1435" y="2306"/>
                  </a:cubicBezTo>
                  <a:cubicBezTo>
                    <a:pt x="1665" y="2148"/>
                    <a:pt x="1890" y="1996"/>
                    <a:pt x="2126" y="1862"/>
                  </a:cubicBezTo>
                  <a:cubicBezTo>
                    <a:pt x="2392" y="1712"/>
                    <a:pt x="2640" y="1598"/>
                    <a:pt x="2880" y="1515"/>
                  </a:cubicBezTo>
                  <a:cubicBezTo>
                    <a:pt x="3154" y="1419"/>
                    <a:pt x="3406" y="1367"/>
                    <a:pt x="3647" y="1354"/>
                  </a:cubicBezTo>
                  <a:cubicBezTo>
                    <a:pt x="3697" y="1351"/>
                    <a:pt x="3743" y="1351"/>
                    <a:pt x="3793" y="1351"/>
                  </a:cubicBezTo>
                  <a:cubicBezTo>
                    <a:pt x="4009" y="1351"/>
                    <a:pt x="4216" y="1380"/>
                    <a:pt x="4404" y="1439"/>
                  </a:cubicBezTo>
                  <a:cubicBezTo>
                    <a:pt x="4670" y="1521"/>
                    <a:pt x="4925" y="1658"/>
                    <a:pt x="5139" y="1829"/>
                  </a:cubicBezTo>
                  <a:cubicBezTo>
                    <a:pt x="5362" y="2007"/>
                    <a:pt x="5553" y="2209"/>
                    <a:pt x="5714" y="2425"/>
                  </a:cubicBezTo>
                  <a:cubicBezTo>
                    <a:pt x="5836" y="2595"/>
                    <a:pt x="5952" y="2780"/>
                    <a:pt x="6081" y="3006"/>
                  </a:cubicBezTo>
                  <a:lnTo>
                    <a:pt x="6099" y="3036"/>
                  </a:lnTo>
                  <a:cubicBezTo>
                    <a:pt x="6192" y="3198"/>
                    <a:pt x="6290" y="3368"/>
                    <a:pt x="6397" y="3527"/>
                  </a:cubicBezTo>
                  <a:lnTo>
                    <a:pt x="6383" y="3494"/>
                  </a:lnTo>
                  <a:lnTo>
                    <a:pt x="6383" y="3494"/>
                  </a:lnTo>
                  <a:cubicBezTo>
                    <a:pt x="6485" y="3655"/>
                    <a:pt x="6590" y="3773"/>
                    <a:pt x="6701" y="3875"/>
                  </a:cubicBezTo>
                  <a:cubicBezTo>
                    <a:pt x="6791" y="3948"/>
                    <a:pt x="6887" y="4015"/>
                    <a:pt x="6989" y="4067"/>
                  </a:cubicBezTo>
                  <a:cubicBezTo>
                    <a:pt x="7117" y="4129"/>
                    <a:pt x="7259" y="4175"/>
                    <a:pt x="7411" y="4205"/>
                  </a:cubicBezTo>
                  <a:cubicBezTo>
                    <a:pt x="7592" y="4237"/>
                    <a:pt x="7789" y="4251"/>
                    <a:pt x="8029" y="4251"/>
                  </a:cubicBezTo>
                  <a:cubicBezTo>
                    <a:pt x="8189" y="4251"/>
                    <a:pt x="8352" y="4244"/>
                    <a:pt x="8512" y="4238"/>
                  </a:cubicBezTo>
                  <a:cubicBezTo>
                    <a:pt x="8632" y="4234"/>
                    <a:pt x="8753" y="4229"/>
                    <a:pt x="8871" y="4227"/>
                  </a:cubicBezTo>
                  <a:lnTo>
                    <a:pt x="8983" y="4225"/>
                  </a:lnTo>
                  <a:cubicBezTo>
                    <a:pt x="9243" y="4225"/>
                    <a:pt x="9441" y="4239"/>
                    <a:pt x="9625" y="4275"/>
                  </a:cubicBezTo>
                  <a:cubicBezTo>
                    <a:pt x="9764" y="4298"/>
                    <a:pt x="9880" y="4333"/>
                    <a:pt x="9982" y="4376"/>
                  </a:cubicBezTo>
                  <a:cubicBezTo>
                    <a:pt x="10109" y="4430"/>
                    <a:pt x="10198" y="4481"/>
                    <a:pt x="10278" y="4540"/>
                  </a:cubicBezTo>
                  <a:cubicBezTo>
                    <a:pt x="10396" y="4626"/>
                    <a:pt x="10485" y="4712"/>
                    <a:pt x="10551" y="4804"/>
                  </a:cubicBezTo>
                  <a:cubicBezTo>
                    <a:pt x="10633" y="4909"/>
                    <a:pt x="10701" y="5022"/>
                    <a:pt x="10755" y="5143"/>
                  </a:cubicBezTo>
                  <a:cubicBezTo>
                    <a:pt x="10864" y="5400"/>
                    <a:pt x="10929" y="5666"/>
                    <a:pt x="10951" y="5929"/>
                  </a:cubicBezTo>
                  <a:cubicBezTo>
                    <a:pt x="10959" y="6041"/>
                    <a:pt x="10963" y="6151"/>
                    <a:pt x="10961" y="6263"/>
                  </a:cubicBezTo>
                  <a:cubicBezTo>
                    <a:pt x="10966" y="6255"/>
                    <a:pt x="10971" y="6243"/>
                    <a:pt x="10975" y="6234"/>
                  </a:cubicBezTo>
                  <a:lnTo>
                    <a:pt x="10975" y="6234"/>
                  </a:lnTo>
                  <a:cubicBezTo>
                    <a:pt x="10966" y="6256"/>
                    <a:pt x="10959" y="6278"/>
                    <a:pt x="10951" y="6299"/>
                  </a:cubicBezTo>
                  <a:cubicBezTo>
                    <a:pt x="10899" y="6414"/>
                    <a:pt x="10844" y="6509"/>
                    <a:pt x="10781" y="6599"/>
                  </a:cubicBezTo>
                  <a:cubicBezTo>
                    <a:pt x="10721" y="6673"/>
                    <a:pt x="10658" y="6733"/>
                    <a:pt x="10591" y="6786"/>
                  </a:cubicBezTo>
                  <a:cubicBezTo>
                    <a:pt x="10512" y="6841"/>
                    <a:pt x="10421" y="6891"/>
                    <a:pt x="10314" y="6938"/>
                  </a:cubicBezTo>
                  <a:cubicBezTo>
                    <a:pt x="10228" y="6974"/>
                    <a:pt x="10140" y="7004"/>
                    <a:pt x="10051" y="7034"/>
                  </a:cubicBezTo>
                  <a:lnTo>
                    <a:pt x="10013" y="7047"/>
                  </a:lnTo>
                  <a:cubicBezTo>
                    <a:pt x="9895" y="7089"/>
                    <a:pt x="9800" y="7124"/>
                    <a:pt x="9710" y="7164"/>
                  </a:cubicBezTo>
                  <a:cubicBezTo>
                    <a:pt x="9473" y="7264"/>
                    <a:pt x="9263" y="7434"/>
                    <a:pt x="9106" y="7570"/>
                  </a:cubicBezTo>
                  <a:cubicBezTo>
                    <a:pt x="8981" y="7679"/>
                    <a:pt x="8861" y="7799"/>
                    <a:pt x="8742" y="7915"/>
                  </a:cubicBezTo>
                  <a:lnTo>
                    <a:pt x="8706" y="7951"/>
                  </a:lnTo>
                  <a:cubicBezTo>
                    <a:pt x="8573" y="8086"/>
                    <a:pt x="8408" y="8252"/>
                    <a:pt x="8227" y="8398"/>
                  </a:cubicBezTo>
                  <a:cubicBezTo>
                    <a:pt x="8099" y="8497"/>
                    <a:pt x="7949" y="8586"/>
                    <a:pt x="7794" y="8656"/>
                  </a:cubicBezTo>
                  <a:cubicBezTo>
                    <a:pt x="7626" y="8726"/>
                    <a:pt x="7439" y="8778"/>
                    <a:pt x="7241" y="8808"/>
                  </a:cubicBezTo>
                  <a:cubicBezTo>
                    <a:pt x="7045" y="8833"/>
                    <a:pt x="6860" y="8843"/>
                    <a:pt x="6627" y="8843"/>
                  </a:cubicBezTo>
                  <a:cubicBezTo>
                    <a:pt x="6478" y="8843"/>
                    <a:pt x="6329" y="8840"/>
                    <a:pt x="6181" y="8834"/>
                  </a:cubicBezTo>
                  <a:lnTo>
                    <a:pt x="6073" y="8833"/>
                  </a:lnTo>
                  <a:cubicBezTo>
                    <a:pt x="5958" y="8828"/>
                    <a:pt x="5840" y="8827"/>
                    <a:pt x="5724" y="8827"/>
                  </a:cubicBezTo>
                  <a:cubicBezTo>
                    <a:pt x="5429" y="8827"/>
                    <a:pt x="5205" y="8847"/>
                    <a:pt x="4997" y="8890"/>
                  </a:cubicBezTo>
                  <a:cubicBezTo>
                    <a:pt x="4927" y="8905"/>
                    <a:pt x="4859" y="8923"/>
                    <a:pt x="4792" y="8949"/>
                  </a:cubicBezTo>
                  <a:cubicBezTo>
                    <a:pt x="4848" y="9080"/>
                    <a:pt x="4891" y="9208"/>
                    <a:pt x="4920" y="9331"/>
                  </a:cubicBezTo>
                  <a:cubicBezTo>
                    <a:pt x="4941" y="9429"/>
                    <a:pt x="4961" y="9524"/>
                    <a:pt x="4974" y="9618"/>
                  </a:cubicBezTo>
                  <a:cubicBezTo>
                    <a:pt x="5126" y="9611"/>
                    <a:pt x="5277" y="9605"/>
                    <a:pt x="5428" y="9605"/>
                  </a:cubicBezTo>
                  <a:cubicBezTo>
                    <a:pt x="5484" y="9605"/>
                    <a:pt x="5539" y="9605"/>
                    <a:pt x="5595" y="9608"/>
                  </a:cubicBezTo>
                  <a:lnTo>
                    <a:pt x="5816" y="9611"/>
                  </a:lnTo>
                  <a:cubicBezTo>
                    <a:pt x="5926" y="9613"/>
                    <a:pt x="6037" y="9617"/>
                    <a:pt x="6148" y="9617"/>
                  </a:cubicBezTo>
                  <a:lnTo>
                    <a:pt x="6149" y="9617"/>
                  </a:lnTo>
                  <a:cubicBezTo>
                    <a:pt x="6334" y="9617"/>
                    <a:pt x="6482" y="9608"/>
                    <a:pt x="6626" y="9587"/>
                  </a:cubicBezTo>
                  <a:cubicBezTo>
                    <a:pt x="6801" y="9558"/>
                    <a:pt x="6956" y="9515"/>
                    <a:pt x="7100" y="9458"/>
                  </a:cubicBezTo>
                  <a:cubicBezTo>
                    <a:pt x="7281" y="9379"/>
                    <a:pt x="7463" y="9271"/>
                    <a:pt x="7660" y="9129"/>
                  </a:cubicBezTo>
                  <a:cubicBezTo>
                    <a:pt x="7753" y="9063"/>
                    <a:pt x="7847" y="8992"/>
                    <a:pt x="7940" y="8923"/>
                  </a:cubicBezTo>
                  <a:cubicBezTo>
                    <a:pt x="8041" y="8849"/>
                    <a:pt x="8143" y="8772"/>
                    <a:pt x="8245" y="8699"/>
                  </a:cubicBezTo>
                  <a:cubicBezTo>
                    <a:pt x="8324" y="8643"/>
                    <a:pt x="8387" y="8599"/>
                    <a:pt x="8454" y="8561"/>
                  </a:cubicBezTo>
                  <a:cubicBezTo>
                    <a:pt x="8519" y="8525"/>
                    <a:pt x="8586" y="8491"/>
                    <a:pt x="8655" y="8462"/>
                  </a:cubicBezTo>
                  <a:cubicBezTo>
                    <a:pt x="8783" y="8410"/>
                    <a:pt x="8899" y="8375"/>
                    <a:pt x="9017" y="8353"/>
                  </a:cubicBezTo>
                  <a:cubicBezTo>
                    <a:pt x="9128" y="8333"/>
                    <a:pt x="9241" y="8319"/>
                    <a:pt x="9355" y="8310"/>
                  </a:cubicBezTo>
                  <a:lnTo>
                    <a:pt x="9402" y="8304"/>
                  </a:lnTo>
                  <a:cubicBezTo>
                    <a:pt x="9500" y="8296"/>
                    <a:pt x="9596" y="8287"/>
                    <a:pt x="9694" y="8273"/>
                  </a:cubicBezTo>
                  <a:lnTo>
                    <a:pt x="9694" y="8273"/>
                  </a:lnTo>
                  <a:lnTo>
                    <a:pt x="9659" y="8275"/>
                  </a:lnTo>
                  <a:cubicBezTo>
                    <a:pt x="9797" y="8254"/>
                    <a:pt x="9926" y="8218"/>
                    <a:pt x="10056" y="8166"/>
                  </a:cubicBezTo>
                  <a:cubicBezTo>
                    <a:pt x="10196" y="8102"/>
                    <a:pt x="10327" y="8024"/>
                    <a:pt x="10446" y="7935"/>
                  </a:cubicBezTo>
                  <a:cubicBezTo>
                    <a:pt x="10448" y="7932"/>
                    <a:pt x="10458" y="7924"/>
                    <a:pt x="10458" y="7922"/>
                  </a:cubicBezTo>
                  <a:cubicBezTo>
                    <a:pt x="10456" y="7921"/>
                    <a:pt x="10468" y="7913"/>
                    <a:pt x="10468" y="7913"/>
                  </a:cubicBezTo>
                  <a:cubicBezTo>
                    <a:pt x="10583" y="7824"/>
                    <a:pt x="10693" y="7712"/>
                    <a:pt x="10785" y="7586"/>
                  </a:cubicBezTo>
                  <a:cubicBezTo>
                    <a:pt x="10870" y="7464"/>
                    <a:pt x="10943" y="7327"/>
                    <a:pt x="11002" y="7182"/>
                  </a:cubicBezTo>
                  <a:cubicBezTo>
                    <a:pt x="11123" y="6866"/>
                    <a:pt x="11173" y="6536"/>
                    <a:pt x="11205" y="6256"/>
                  </a:cubicBezTo>
                  <a:cubicBezTo>
                    <a:pt x="11219" y="6118"/>
                    <a:pt x="11231" y="5977"/>
                    <a:pt x="11244" y="5839"/>
                  </a:cubicBezTo>
                  <a:cubicBezTo>
                    <a:pt x="11259" y="5641"/>
                    <a:pt x="11277" y="5445"/>
                    <a:pt x="11302" y="5249"/>
                  </a:cubicBezTo>
                  <a:cubicBezTo>
                    <a:pt x="11318" y="5130"/>
                    <a:pt x="11337" y="5014"/>
                    <a:pt x="11361" y="4894"/>
                  </a:cubicBezTo>
                  <a:cubicBezTo>
                    <a:pt x="11376" y="4870"/>
                    <a:pt x="11387" y="4841"/>
                    <a:pt x="11397" y="4811"/>
                  </a:cubicBezTo>
                  <a:cubicBezTo>
                    <a:pt x="11456" y="4665"/>
                    <a:pt x="11516" y="4550"/>
                    <a:pt x="11581" y="4445"/>
                  </a:cubicBezTo>
                  <a:cubicBezTo>
                    <a:pt x="11516" y="4370"/>
                    <a:pt x="11447" y="4303"/>
                    <a:pt x="11370" y="4232"/>
                  </a:cubicBezTo>
                  <a:cubicBezTo>
                    <a:pt x="11259" y="4130"/>
                    <a:pt x="11146" y="4051"/>
                    <a:pt x="11025" y="3987"/>
                  </a:cubicBezTo>
                  <a:cubicBezTo>
                    <a:pt x="10906" y="3922"/>
                    <a:pt x="10774" y="3872"/>
                    <a:pt x="10627" y="3832"/>
                  </a:cubicBezTo>
                  <a:cubicBezTo>
                    <a:pt x="10566" y="3814"/>
                    <a:pt x="10505" y="3800"/>
                    <a:pt x="10444" y="3786"/>
                  </a:cubicBezTo>
                  <a:lnTo>
                    <a:pt x="10393" y="3774"/>
                  </a:lnTo>
                  <a:lnTo>
                    <a:pt x="10254" y="3744"/>
                  </a:lnTo>
                  <a:cubicBezTo>
                    <a:pt x="10130" y="3715"/>
                    <a:pt x="10017" y="3679"/>
                    <a:pt x="9908" y="3635"/>
                  </a:cubicBezTo>
                  <a:cubicBezTo>
                    <a:pt x="9804" y="3580"/>
                    <a:pt x="9717" y="3523"/>
                    <a:pt x="9642" y="3462"/>
                  </a:cubicBezTo>
                  <a:cubicBezTo>
                    <a:pt x="9599" y="3422"/>
                    <a:pt x="9559" y="3379"/>
                    <a:pt x="9521" y="3333"/>
                  </a:cubicBezTo>
                  <a:cubicBezTo>
                    <a:pt x="9470" y="3246"/>
                    <a:pt x="9428" y="3146"/>
                    <a:pt x="9391" y="3053"/>
                  </a:cubicBezTo>
                  <a:cubicBezTo>
                    <a:pt x="9326" y="2881"/>
                    <a:pt x="9264" y="2750"/>
                    <a:pt x="9198" y="2628"/>
                  </a:cubicBezTo>
                  <a:cubicBezTo>
                    <a:pt x="9111" y="2467"/>
                    <a:pt x="9003" y="2315"/>
                    <a:pt x="8899" y="2173"/>
                  </a:cubicBezTo>
                  <a:cubicBezTo>
                    <a:pt x="8806" y="2040"/>
                    <a:pt x="8703" y="1911"/>
                    <a:pt x="8581" y="1778"/>
                  </a:cubicBezTo>
                  <a:cubicBezTo>
                    <a:pt x="8372" y="1554"/>
                    <a:pt x="8137" y="1357"/>
                    <a:pt x="7883" y="1193"/>
                  </a:cubicBezTo>
                  <a:cubicBezTo>
                    <a:pt x="7664" y="1049"/>
                    <a:pt x="7410" y="922"/>
                    <a:pt x="7103" y="801"/>
                  </a:cubicBezTo>
                  <a:cubicBezTo>
                    <a:pt x="6801" y="683"/>
                    <a:pt x="6498" y="598"/>
                    <a:pt x="6268" y="540"/>
                  </a:cubicBezTo>
                  <a:cubicBezTo>
                    <a:pt x="5998" y="468"/>
                    <a:pt x="5730" y="405"/>
                    <a:pt x="5458" y="341"/>
                  </a:cubicBezTo>
                  <a:lnTo>
                    <a:pt x="5330" y="311"/>
                  </a:lnTo>
                  <a:lnTo>
                    <a:pt x="5211" y="284"/>
                  </a:lnTo>
                  <a:cubicBezTo>
                    <a:pt x="5021" y="238"/>
                    <a:pt x="4832" y="195"/>
                    <a:pt x="4639" y="159"/>
                  </a:cubicBezTo>
                  <a:cubicBezTo>
                    <a:pt x="4374" y="110"/>
                    <a:pt x="4145" y="76"/>
                    <a:pt x="3941" y="53"/>
                  </a:cubicBezTo>
                  <a:cubicBezTo>
                    <a:pt x="3611" y="21"/>
                    <a:pt x="3305" y="1"/>
                    <a:pt x="30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5" name="Google Shape;955;p4"/>
            <p:cNvSpPr/>
            <p:nvPr/>
          </p:nvSpPr>
          <p:spPr>
            <a:xfrm rot="10800000">
              <a:off x="8013424" y="652556"/>
              <a:ext cx="344120" cy="198782"/>
            </a:xfrm>
            <a:custGeom>
              <a:avLst/>
              <a:gdLst/>
              <a:ahLst/>
              <a:cxnLst/>
              <a:rect l="l" t="t" r="r" b="b"/>
              <a:pathLst>
                <a:path w="8744" h="5051" extrusionOk="0">
                  <a:moveTo>
                    <a:pt x="5537" y="0"/>
                  </a:moveTo>
                  <a:lnTo>
                    <a:pt x="5493" y="2"/>
                  </a:lnTo>
                  <a:cubicBezTo>
                    <a:pt x="4841" y="12"/>
                    <a:pt x="4263" y="134"/>
                    <a:pt x="3774" y="364"/>
                  </a:cubicBezTo>
                  <a:cubicBezTo>
                    <a:pt x="3652" y="420"/>
                    <a:pt x="3534" y="496"/>
                    <a:pt x="3439" y="555"/>
                  </a:cubicBezTo>
                  <a:cubicBezTo>
                    <a:pt x="3314" y="634"/>
                    <a:pt x="3186" y="708"/>
                    <a:pt x="3057" y="780"/>
                  </a:cubicBezTo>
                  <a:cubicBezTo>
                    <a:pt x="2830" y="908"/>
                    <a:pt x="2599" y="1029"/>
                    <a:pt x="2367" y="1151"/>
                  </a:cubicBezTo>
                  <a:lnTo>
                    <a:pt x="2297" y="1187"/>
                  </a:lnTo>
                  <a:cubicBezTo>
                    <a:pt x="1794" y="1451"/>
                    <a:pt x="1310" y="1717"/>
                    <a:pt x="902" y="2071"/>
                  </a:cubicBezTo>
                  <a:cubicBezTo>
                    <a:pt x="697" y="2251"/>
                    <a:pt x="525" y="2446"/>
                    <a:pt x="391" y="2654"/>
                  </a:cubicBezTo>
                  <a:cubicBezTo>
                    <a:pt x="248" y="2873"/>
                    <a:pt x="144" y="3120"/>
                    <a:pt x="84" y="3390"/>
                  </a:cubicBezTo>
                  <a:cubicBezTo>
                    <a:pt x="18" y="3670"/>
                    <a:pt x="0" y="3974"/>
                    <a:pt x="34" y="4323"/>
                  </a:cubicBezTo>
                  <a:cubicBezTo>
                    <a:pt x="56" y="4568"/>
                    <a:pt x="101" y="4812"/>
                    <a:pt x="166" y="5050"/>
                  </a:cubicBezTo>
                  <a:cubicBezTo>
                    <a:pt x="177" y="5016"/>
                    <a:pt x="180" y="4981"/>
                    <a:pt x="183" y="4950"/>
                  </a:cubicBezTo>
                  <a:lnTo>
                    <a:pt x="186" y="4917"/>
                  </a:lnTo>
                  <a:cubicBezTo>
                    <a:pt x="213" y="4642"/>
                    <a:pt x="278" y="4388"/>
                    <a:pt x="377" y="4160"/>
                  </a:cubicBezTo>
                  <a:cubicBezTo>
                    <a:pt x="450" y="3993"/>
                    <a:pt x="535" y="3818"/>
                    <a:pt x="657" y="3674"/>
                  </a:cubicBezTo>
                  <a:cubicBezTo>
                    <a:pt x="759" y="3552"/>
                    <a:pt x="865" y="3463"/>
                    <a:pt x="980" y="3397"/>
                  </a:cubicBezTo>
                  <a:cubicBezTo>
                    <a:pt x="1096" y="3332"/>
                    <a:pt x="1227" y="3282"/>
                    <a:pt x="1378" y="3242"/>
                  </a:cubicBezTo>
                  <a:cubicBezTo>
                    <a:pt x="1513" y="3210"/>
                    <a:pt x="1649" y="3184"/>
                    <a:pt x="1786" y="3157"/>
                  </a:cubicBezTo>
                  <a:cubicBezTo>
                    <a:pt x="1981" y="3121"/>
                    <a:pt x="2204" y="3081"/>
                    <a:pt x="2416" y="3009"/>
                  </a:cubicBezTo>
                  <a:cubicBezTo>
                    <a:pt x="2607" y="2939"/>
                    <a:pt x="2791" y="2841"/>
                    <a:pt x="2962" y="2723"/>
                  </a:cubicBezTo>
                  <a:cubicBezTo>
                    <a:pt x="3218" y="2544"/>
                    <a:pt x="3445" y="2327"/>
                    <a:pt x="3611" y="2156"/>
                  </a:cubicBezTo>
                  <a:cubicBezTo>
                    <a:pt x="3685" y="2080"/>
                    <a:pt x="3759" y="2005"/>
                    <a:pt x="3831" y="1928"/>
                  </a:cubicBezTo>
                  <a:cubicBezTo>
                    <a:pt x="3956" y="1797"/>
                    <a:pt x="4082" y="1666"/>
                    <a:pt x="4213" y="1540"/>
                  </a:cubicBezTo>
                  <a:cubicBezTo>
                    <a:pt x="4466" y="1296"/>
                    <a:pt x="4690" y="1118"/>
                    <a:pt x="4918" y="985"/>
                  </a:cubicBezTo>
                  <a:cubicBezTo>
                    <a:pt x="5059" y="906"/>
                    <a:pt x="5198" y="840"/>
                    <a:pt x="5336" y="787"/>
                  </a:cubicBezTo>
                  <a:cubicBezTo>
                    <a:pt x="5526" y="720"/>
                    <a:pt x="5680" y="671"/>
                    <a:pt x="5820" y="639"/>
                  </a:cubicBezTo>
                  <a:cubicBezTo>
                    <a:pt x="6110" y="572"/>
                    <a:pt x="6412" y="539"/>
                    <a:pt x="6715" y="539"/>
                  </a:cubicBezTo>
                  <a:cubicBezTo>
                    <a:pt x="6771" y="539"/>
                    <a:pt x="6827" y="540"/>
                    <a:pt x="6885" y="542"/>
                  </a:cubicBezTo>
                  <a:cubicBezTo>
                    <a:pt x="7060" y="549"/>
                    <a:pt x="7235" y="567"/>
                    <a:pt x="7402" y="595"/>
                  </a:cubicBezTo>
                  <a:cubicBezTo>
                    <a:pt x="7594" y="626"/>
                    <a:pt x="7762" y="661"/>
                    <a:pt x="7914" y="700"/>
                  </a:cubicBezTo>
                  <a:cubicBezTo>
                    <a:pt x="8213" y="783"/>
                    <a:pt x="8492" y="886"/>
                    <a:pt x="8743" y="1011"/>
                  </a:cubicBezTo>
                  <a:cubicBezTo>
                    <a:pt x="8391" y="698"/>
                    <a:pt x="7936" y="458"/>
                    <a:pt x="7357" y="274"/>
                  </a:cubicBezTo>
                  <a:cubicBezTo>
                    <a:pt x="7079" y="183"/>
                    <a:pt x="6777" y="115"/>
                    <a:pt x="6431" y="63"/>
                  </a:cubicBezTo>
                  <a:cubicBezTo>
                    <a:pt x="6154" y="20"/>
                    <a:pt x="5866" y="0"/>
                    <a:pt x="558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6" name="Google Shape;956;p4"/>
            <p:cNvSpPr/>
            <p:nvPr/>
          </p:nvSpPr>
          <p:spPr>
            <a:xfrm rot="10800000">
              <a:off x="7082408" y="11698"/>
              <a:ext cx="286347" cy="464940"/>
            </a:xfrm>
            <a:custGeom>
              <a:avLst/>
              <a:gdLst/>
              <a:ahLst/>
              <a:cxnLst/>
              <a:rect l="l" t="t" r="r" b="b"/>
              <a:pathLst>
                <a:path w="7276" h="11814" extrusionOk="0">
                  <a:moveTo>
                    <a:pt x="6323" y="0"/>
                  </a:moveTo>
                  <a:cubicBezTo>
                    <a:pt x="6402" y="325"/>
                    <a:pt x="6467" y="637"/>
                    <a:pt x="6510" y="937"/>
                  </a:cubicBezTo>
                  <a:cubicBezTo>
                    <a:pt x="6609" y="1619"/>
                    <a:pt x="6618" y="2298"/>
                    <a:pt x="6539" y="2953"/>
                  </a:cubicBezTo>
                  <a:cubicBezTo>
                    <a:pt x="6517" y="3136"/>
                    <a:pt x="6488" y="3318"/>
                    <a:pt x="6455" y="3499"/>
                  </a:cubicBezTo>
                  <a:cubicBezTo>
                    <a:pt x="6428" y="3641"/>
                    <a:pt x="6396" y="3794"/>
                    <a:pt x="6350" y="3940"/>
                  </a:cubicBezTo>
                  <a:cubicBezTo>
                    <a:pt x="6271" y="4189"/>
                    <a:pt x="6162" y="4440"/>
                    <a:pt x="6027" y="4684"/>
                  </a:cubicBezTo>
                  <a:cubicBezTo>
                    <a:pt x="5917" y="4885"/>
                    <a:pt x="5790" y="5079"/>
                    <a:pt x="5670" y="5267"/>
                  </a:cubicBezTo>
                  <a:lnTo>
                    <a:pt x="5634" y="5325"/>
                  </a:lnTo>
                  <a:cubicBezTo>
                    <a:pt x="5483" y="5559"/>
                    <a:pt x="5385" y="5731"/>
                    <a:pt x="5299" y="5899"/>
                  </a:cubicBezTo>
                  <a:cubicBezTo>
                    <a:pt x="5250" y="6004"/>
                    <a:pt x="5193" y="6130"/>
                    <a:pt x="5151" y="6264"/>
                  </a:cubicBezTo>
                  <a:cubicBezTo>
                    <a:pt x="5115" y="6370"/>
                    <a:pt x="5085" y="6481"/>
                    <a:pt x="5058" y="6616"/>
                  </a:cubicBezTo>
                  <a:cubicBezTo>
                    <a:pt x="5029" y="6791"/>
                    <a:pt x="5016" y="6966"/>
                    <a:pt x="5016" y="7129"/>
                  </a:cubicBezTo>
                  <a:lnTo>
                    <a:pt x="5019" y="7262"/>
                  </a:lnTo>
                  <a:cubicBezTo>
                    <a:pt x="5020" y="7328"/>
                    <a:pt x="5020" y="7394"/>
                    <a:pt x="5019" y="7462"/>
                  </a:cubicBezTo>
                  <a:cubicBezTo>
                    <a:pt x="5016" y="7584"/>
                    <a:pt x="5013" y="7745"/>
                    <a:pt x="4992" y="7897"/>
                  </a:cubicBezTo>
                  <a:cubicBezTo>
                    <a:pt x="4976" y="8026"/>
                    <a:pt x="4952" y="8161"/>
                    <a:pt x="4906" y="8281"/>
                  </a:cubicBezTo>
                  <a:cubicBezTo>
                    <a:pt x="4865" y="8375"/>
                    <a:pt x="4806" y="8493"/>
                    <a:pt x="4700" y="8571"/>
                  </a:cubicBezTo>
                  <a:cubicBezTo>
                    <a:pt x="4627" y="8622"/>
                    <a:pt x="4539" y="8651"/>
                    <a:pt x="4456" y="8651"/>
                  </a:cubicBezTo>
                  <a:cubicBezTo>
                    <a:pt x="4430" y="8651"/>
                    <a:pt x="4399" y="8648"/>
                    <a:pt x="4368" y="8641"/>
                  </a:cubicBezTo>
                  <a:cubicBezTo>
                    <a:pt x="4269" y="8614"/>
                    <a:pt x="4175" y="8541"/>
                    <a:pt x="4088" y="8424"/>
                  </a:cubicBezTo>
                  <a:cubicBezTo>
                    <a:pt x="4037" y="8354"/>
                    <a:pt x="3989" y="8281"/>
                    <a:pt x="3942" y="8206"/>
                  </a:cubicBezTo>
                  <a:lnTo>
                    <a:pt x="3856" y="8074"/>
                  </a:lnTo>
                  <a:cubicBezTo>
                    <a:pt x="3817" y="8018"/>
                    <a:pt x="3758" y="7933"/>
                    <a:pt x="3685" y="7864"/>
                  </a:cubicBezTo>
                  <a:cubicBezTo>
                    <a:pt x="3665" y="7850"/>
                    <a:pt x="3645" y="7835"/>
                    <a:pt x="3626" y="7824"/>
                  </a:cubicBezTo>
                  <a:cubicBezTo>
                    <a:pt x="3587" y="7808"/>
                    <a:pt x="3548" y="7797"/>
                    <a:pt x="3508" y="7788"/>
                  </a:cubicBezTo>
                  <a:cubicBezTo>
                    <a:pt x="3465" y="7781"/>
                    <a:pt x="3425" y="7778"/>
                    <a:pt x="3382" y="7778"/>
                  </a:cubicBezTo>
                  <a:lnTo>
                    <a:pt x="3336" y="7779"/>
                  </a:lnTo>
                  <a:cubicBezTo>
                    <a:pt x="3271" y="7788"/>
                    <a:pt x="3209" y="7802"/>
                    <a:pt x="3146" y="7821"/>
                  </a:cubicBezTo>
                  <a:cubicBezTo>
                    <a:pt x="3044" y="7860"/>
                    <a:pt x="2951" y="7909"/>
                    <a:pt x="2853" y="7973"/>
                  </a:cubicBezTo>
                  <a:lnTo>
                    <a:pt x="2807" y="8005"/>
                  </a:lnTo>
                  <a:cubicBezTo>
                    <a:pt x="2694" y="8113"/>
                    <a:pt x="2577" y="8217"/>
                    <a:pt x="2457" y="8319"/>
                  </a:cubicBezTo>
                  <a:lnTo>
                    <a:pt x="2355" y="8429"/>
                  </a:lnTo>
                  <a:cubicBezTo>
                    <a:pt x="2250" y="8549"/>
                    <a:pt x="2168" y="8655"/>
                    <a:pt x="2085" y="8763"/>
                  </a:cubicBezTo>
                  <a:cubicBezTo>
                    <a:pt x="2056" y="8831"/>
                    <a:pt x="2026" y="8901"/>
                    <a:pt x="1996" y="8971"/>
                  </a:cubicBezTo>
                  <a:cubicBezTo>
                    <a:pt x="1727" y="9547"/>
                    <a:pt x="1359" y="10077"/>
                    <a:pt x="1033" y="10521"/>
                  </a:cubicBezTo>
                  <a:lnTo>
                    <a:pt x="865" y="10747"/>
                  </a:lnTo>
                  <a:cubicBezTo>
                    <a:pt x="743" y="10931"/>
                    <a:pt x="612" y="11112"/>
                    <a:pt x="475" y="11282"/>
                  </a:cubicBezTo>
                  <a:cubicBezTo>
                    <a:pt x="325" y="11466"/>
                    <a:pt x="166" y="11646"/>
                    <a:pt x="1" y="11814"/>
                  </a:cubicBezTo>
                  <a:lnTo>
                    <a:pt x="230" y="11785"/>
                  </a:lnTo>
                  <a:cubicBezTo>
                    <a:pt x="449" y="11746"/>
                    <a:pt x="684" y="11703"/>
                    <a:pt x="916" y="11637"/>
                  </a:cubicBezTo>
                  <a:cubicBezTo>
                    <a:pt x="1114" y="11581"/>
                    <a:pt x="1321" y="11509"/>
                    <a:pt x="1529" y="11423"/>
                  </a:cubicBezTo>
                  <a:cubicBezTo>
                    <a:pt x="1935" y="11254"/>
                    <a:pt x="2359" y="11027"/>
                    <a:pt x="2823" y="10734"/>
                  </a:cubicBezTo>
                  <a:cubicBezTo>
                    <a:pt x="3059" y="10586"/>
                    <a:pt x="3288" y="10432"/>
                    <a:pt x="3518" y="10278"/>
                  </a:cubicBezTo>
                  <a:lnTo>
                    <a:pt x="3573" y="10241"/>
                  </a:lnTo>
                  <a:lnTo>
                    <a:pt x="4045" y="9928"/>
                  </a:lnTo>
                  <a:cubicBezTo>
                    <a:pt x="4294" y="9767"/>
                    <a:pt x="4585" y="9578"/>
                    <a:pt x="4884" y="9410"/>
                  </a:cubicBezTo>
                  <a:cubicBezTo>
                    <a:pt x="5117" y="9280"/>
                    <a:pt x="5344" y="9168"/>
                    <a:pt x="5558" y="9078"/>
                  </a:cubicBezTo>
                  <a:cubicBezTo>
                    <a:pt x="6161" y="7900"/>
                    <a:pt x="6587" y="6787"/>
                    <a:pt x="6862" y="5671"/>
                  </a:cubicBezTo>
                  <a:cubicBezTo>
                    <a:pt x="7240" y="4147"/>
                    <a:pt x="7275" y="2761"/>
                    <a:pt x="6972" y="1552"/>
                  </a:cubicBezTo>
                  <a:cubicBezTo>
                    <a:pt x="6888" y="1217"/>
                    <a:pt x="6773" y="887"/>
                    <a:pt x="6632" y="572"/>
                  </a:cubicBezTo>
                  <a:cubicBezTo>
                    <a:pt x="6550" y="384"/>
                    <a:pt x="6452" y="197"/>
                    <a:pt x="6335" y="2"/>
                  </a:cubicBezTo>
                  <a:cubicBezTo>
                    <a:pt x="6334" y="2"/>
                    <a:pt x="6333" y="2"/>
                    <a:pt x="6332" y="2"/>
                  </a:cubicBezTo>
                  <a:cubicBezTo>
                    <a:pt x="6328" y="2"/>
                    <a:pt x="6326" y="0"/>
                    <a:pt x="63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cxnSp>
        <p:nvCxnSpPr>
          <p:cNvPr id="957" name="Google Shape;957;p4"/>
          <p:cNvCxnSpPr/>
          <p:nvPr/>
        </p:nvCxnSpPr>
        <p:spPr>
          <a:xfrm rot="10800000">
            <a:off x="1089600" y="1472400"/>
            <a:ext cx="627600" cy="0"/>
          </a:xfrm>
          <a:prstGeom prst="straightConnector1">
            <a:avLst/>
          </a:prstGeom>
          <a:noFill/>
          <a:ln w="19050" cap="flat" cmpd="sng">
            <a:solidFill>
              <a:schemeClr val="lt1"/>
            </a:solidFill>
            <a:prstDash val="lgDash"/>
            <a:round/>
            <a:headEnd type="none" w="med" len="med"/>
            <a:tailEnd type="none" w="med" len="med"/>
          </a:ln>
        </p:spPr>
      </p:cxnSp>
    </p:spTree>
    <p:extLst>
      <p:ext uri="{BB962C8B-B14F-4D97-AF65-F5344CB8AC3E}">
        <p14:creationId xmlns:p14="http://schemas.microsoft.com/office/powerpoint/2010/main" val="1654636158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Google Shape;12;p3"/>
          <p:cNvSpPr txBox="1">
            <a:spLocks noGrp="1"/>
          </p:cNvSpPr>
          <p:nvPr>
            <p:ph type="title"/>
          </p:nvPr>
        </p:nvSpPr>
        <p:spPr>
          <a:xfrm>
            <a:off x="5016893" y="4237000"/>
            <a:ext cx="4091600" cy="798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4800">
                <a:solidFill>
                  <a:schemeClr val="lt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4800">
                <a:solidFill>
                  <a:schemeClr val="lt1"/>
                </a:solidFill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4800">
                <a:solidFill>
                  <a:schemeClr val="lt1"/>
                </a:solidFill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4800">
                <a:solidFill>
                  <a:schemeClr val="lt1"/>
                </a:solidFill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4800">
                <a:solidFill>
                  <a:schemeClr val="lt1"/>
                </a:solidFill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4800">
                <a:solidFill>
                  <a:schemeClr val="lt1"/>
                </a:solidFill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4800">
                <a:solidFill>
                  <a:schemeClr val="lt1"/>
                </a:solidFill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4800">
                <a:solidFill>
                  <a:schemeClr val="lt1"/>
                </a:solidFill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48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13" name="Google Shape;13;p3"/>
          <p:cNvSpPr txBox="1">
            <a:spLocks noGrp="1"/>
          </p:cNvSpPr>
          <p:nvPr>
            <p:ph type="title" idx="2" hasCustomPrompt="1"/>
          </p:nvPr>
        </p:nvSpPr>
        <p:spPr>
          <a:xfrm>
            <a:off x="1397693" y="4383333"/>
            <a:ext cx="3217200" cy="1242000"/>
          </a:xfrm>
          <a:prstGeom prst="rect">
            <a:avLst/>
          </a:prstGeom>
          <a:effectLst>
            <a:outerShdw blurRad="114300" dist="28575" dir="6360000" algn="bl" rotWithShape="0">
              <a:schemeClr val="accent1">
                <a:alpha val="50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7200"/>
              <a:buNone/>
              <a:defRPr sz="9600">
                <a:solidFill>
                  <a:schemeClr val="l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7200"/>
              <a:buNone/>
              <a:defRPr sz="9600">
                <a:solidFill>
                  <a:schemeClr val="l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7200"/>
              <a:buNone/>
              <a:defRPr sz="9600">
                <a:solidFill>
                  <a:schemeClr val="l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7200"/>
              <a:buNone/>
              <a:defRPr sz="9600">
                <a:solidFill>
                  <a:schemeClr val="l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7200"/>
              <a:buNone/>
              <a:defRPr sz="9600">
                <a:solidFill>
                  <a:schemeClr val="l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7200"/>
              <a:buNone/>
              <a:defRPr sz="9600">
                <a:solidFill>
                  <a:schemeClr val="l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7200"/>
              <a:buNone/>
              <a:defRPr sz="9600">
                <a:solidFill>
                  <a:schemeClr val="l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7200"/>
              <a:buNone/>
              <a:defRPr sz="9600">
                <a:solidFill>
                  <a:schemeClr val="l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14" name="Google Shape;14;p3"/>
          <p:cNvSpPr txBox="1">
            <a:spLocks noGrp="1"/>
          </p:cNvSpPr>
          <p:nvPr>
            <p:ph type="subTitle" idx="1"/>
          </p:nvPr>
        </p:nvSpPr>
        <p:spPr>
          <a:xfrm>
            <a:off x="5016893" y="4960867"/>
            <a:ext cx="4091600" cy="61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 sz="1867">
                <a:solidFill>
                  <a:schemeClr val="accent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378563957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Google Shape;16;p4"/>
          <p:cNvSpPr txBox="1">
            <a:spLocks noGrp="1"/>
          </p:cNvSpPr>
          <p:nvPr>
            <p:ph type="title"/>
          </p:nvPr>
        </p:nvSpPr>
        <p:spPr>
          <a:xfrm>
            <a:off x="1251333" y="593367"/>
            <a:ext cx="6172400" cy="125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400"/>
              <a:buNone/>
              <a:defRPr sz="3200">
                <a:solidFill>
                  <a:schemeClr val="accent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>
                <a:solidFill>
                  <a:schemeClr val="lt1"/>
                </a:solidFill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>
                <a:solidFill>
                  <a:schemeClr val="lt1"/>
                </a:solidFill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>
                <a:solidFill>
                  <a:schemeClr val="lt1"/>
                </a:solidFill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>
                <a:solidFill>
                  <a:schemeClr val="lt1"/>
                </a:solidFill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>
                <a:solidFill>
                  <a:schemeClr val="lt1"/>
                </a:solidFill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>
                <a:solidFill>
                  <a:schemeClr val="lt1"/>
                </a:solidFill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>
                <a:solidFill>
                  <a:schemeClr val="lt1"/>
                </a:solidFill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17" name="Google Shape;17;p4"/>
          <p:cNvSpPr txBox="1">
            <a:spLocks noGrp="1"/>
          </p:cNvSpPr>
          <p:nvPr>
            <p:ph type="body" idx="1"/>
          </p:nvPr>
        </p:nvSpPr>
        <p:spPr>
          <a:xfrm>
            <a:off x="1251333" y="2212367"/>
            <a:ext cx="6595200" cy="3681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Char char="●"/>
              <a:defRPr sz="1867">
                <a:solidFill>
                  <a:schemeClr val="lt1"/>
                </a:solidFill>
              </a:defRPr>
            </a:lvl1pPr>
            <a:lvl2pPr marL="1219170" lvl="1" indent="-423323">
              <a:spcBef>
                <a:spcPts val="2133"/>
              </a:spcBef>
              <a:spcAft>
                <a:spcPts val="0"/>
              </a:spcAft>
              <a:buClr>
                <a:schemeClr val="lt1"/>
              </a:buClr>
              <a:buSzPts val="1400"/>
              <a:buChar char="○"/>
              <a:defRPr>
                <a:solidFill>
                  <a:schemeClr val="lt1"/>
                </a:solidFill>
              </a:defRPr>
            </a:lvl2pPr>
            <a:lvl3pPr marL="1828754" lvl="2" indent="-423323">
              <a:spcBef>
                <a:spcPts val="2133"/>
              </a:spcBef>
              <a:spcAft>
                <a:spcPts val="0"/>
              </a:spcAft>
              <a:buClr>
                <a:schemeClr val="lt1"/>
              </a:buClr>
              <a:buSzPts val="1400"/>
              <a:buChar char="■"/>
              <a:defRPr>
                <a:solidFill>
                  <a:schemeClr val="lt1"/>
                </a:solidFill>
              </a:defRPr>
            </a:lvl3pPr>
            <a:lvl4pPr marL="2438339" lvl="3" indent="-423323">
              <a:spcBef>
                <a:spcPts val="2133"/>
              </a:spcBef>
              <a:spcAft>
                <a:spcPts val="0"/>
              </a:spcAft>
              <a:buClr>
                <a:schemeClr val="lt1"/>
              </a:buClr>
              <a:buSzPts val="1400"/>
              <a:buChar char="●"/>
              <a:defRPr>
                <a:solidFill>
                  <a:schemeClr val="lt1"/>
                </a:solidFill>
              </a:defRPr>
            </a:lvl4pPr>
            <a:lvl5pPr marL="3047924" lvl="4" indent="-423323">
              <a:spcBef>
                <a:spcPts val="2133"/>
              </a:spcBef>
              <a:spcAft>
                <a:spcPts val="0"/>
              </a:spcAft>
              <a:buClr>
                <a:schemeClr val="lt1"/>
              </a:buClr>
              <a:buSzPts val="1400"/>
              <a:buChar char="○"/>
              <a:defRPr>
                <a:solidFill>
                  <a:schemeClr val="lt1"/>
                </a:solidFill>
              </a:defRPr>
            </a:lvl5pPr>
            <a:lvl6pPr marL="3657509" lvl="5" indent="-423323">
              <a:spcBef>
                <a:spcPts val="2133"/>
              </a:spcBef>
              <a:spcAft>
                <a:spcPts val="0"/>
              </a:spcAft>
              <a:buClr>
                <a:schemeClr val="lt1"/>
              </a:buClr>
              <a:buSzPts val="1400"/>
              <a:buChar char="■"/>
              <a:defRPr>
                <a:solidFill>
                  <a:schemeClr val="lt1"/>
                </a:solidFill>
              </a:defRPr>
            </a:lvl6pPr>
            <a:lvl7pPr marL="4267093" lvl="6" indent="-423323">
              <a:spcBef>
                <a:spcPts val="2133"/>
              </a:spcBef>
              <a:spcAft>
                <a:spcPts val="0"/>
              </a:spcAft>
              <a:buClr>
                <a:schemeClr val="lt1"/>
              </a:buClr>
              <a:buSzPts val="1400"/>
              <a:buChar char="●"/>
              <a:defRPr>
                <a:solidFill>
                  <a:schemeClr val="lt1"/>
                </a:solidFill>
              </a:defRPr>
            </a:lvl7pPr>
            <a:lvl8pPr marL="4876678" lvl="7" indent="-423323">
              <a:spcBef>
                <a:spcPts val="2133"/>
              </a:spcBef>
              <a:spcAft>
                <a:spcPts val="0"/>
              </a:spcAft>
              <a:buClr>
                <a:schemeClr val="lt1"/>
              </a:buClr>
              <a:buSzPts val="1400"/>
              <a:buChar char="○"/>
              <a:defRPr>
                <a:solidFill>
                  <a:schemeClr val="lt1"/>
                </a:solidFill>
              </a:defRPr>
            </a:lvl8pPr>
            <a:lvl9pPr marL="5486263" lvl="8" indent="-423323">
              <a:spcBef>
                <a:spcPts val="2133"/>
              </a:spcBef>
              <a:spcAft>
                <a:spcPts val="2133"/>
              </a:spcAft>
              <a:buClr>
                <a:schemeClr val="lt1"/>
              </a:buClr>
              <a:buSzPts val="1400"/>
              <a:buChar char="■"/>
              <a:defRPr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818023869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Google Shape;19;p5"/>
          <p:cNvSpPr txBox="1">
            <a:spLocks noGrp="1"/>
          </p:cNvSpPr>
          <p:nvPr>
            <p:ph type="title"/>
          </p:nvPr>
        </p:nvSpPr>
        <p:spPr>
          <a:xfrm>
            <a:off x="1251333" y="593367"/>
            <a:ext cx="6172400" cy="125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400"/>
              <a:buNone/>
              <a:defRPr sz="3200">
                <a:solidFill>
                  <a:schemeClr val="accen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>
                <a:solidFill>
                  <a:schemeClr val="l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>
                <a:solidFill>
                  <a:schemeClr val="l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>
                <a:solidFill>
                  <a:schemeClr val="l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>
                <a:solidFill>
                  <a:schemeClr val="l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>
                <a:solidFill>
                  <a:schemeClr val="l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>
                <a:solidFill>
                  <a:schemeClr val="l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>
                <a:solidFill>
                  <a:schemeClr val="l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20" name="Google Shape;20;p5"/>
          <p:cNvSpPr txBox="1">
            <a:spLocks noGrp="1"/>
          </p:cNvSpPr>
          <p:nvPr>
            <p:ph type="body" idx="1"/>
          </p:nvPr>
        </p:nvSpPr>
        <p:spPr>
          <a:xfrm>
            <a:off x="1251333" y="2212367"/>
            <a:ext cx="4249200" cy="3681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Char char="●"/>
              <a:defRPr sz="1867">
                <a:solidFill>
                  <a:schemeClr val="lt1"/>
                </a:solidFill>
              </a:defRPr>
            </a:lvl1pPr>
            <a:lvl2pPr marL="1219170" lvl="1" indent="-423323" rtl="0">
              <a:spcBef>
                <a:spcPts val="2133"/>
              </a:spcBef>
              <a:spcAft>
                <a:spcPts val="0"/>
              </a:spcAft>
              <a:buClr>
                <a:schemeClr val="lt1"/>
              </a:buClr>
              <a:buSzPts val="1400"/>
              <a:buChar char="○"/>
              <a:defRPr>
                <a:solidFill>
                  <a:schemeClr val="lt1"/>
                </a:solidFill>
              </a:defRPr>
            </a:lvl2pPr>
            <a:lvl3pPr marL="1828754" lvl="2" indent="-423323" rtl="0">
              <a:spcBef>
                <a:spcPts val="2133"/>
              </a:spcBef>
              <a:spcAft>
                <a:spcPts val="0"/>
              </a:spcAft>
              <a:buClr>
                <a:schemeClr val="lt1"/>
              </a:buClr>
              <a:buSzPts val="1400"/>
              <a:buChar char="■"/>
              <a:defRPr>
                <a:solidFill>
                  <a:schemeClr val="lt1"/>
                </a:solidFill>
              </a:defRPr>
            </a:lvl3pPr>
            <a:lvl4pPr marL="2438339" lvl="3" indent="-423323" rtl="0">
              <a:spcBef>
                <a:spcPts val="2133"/>
              </a:spcBef>
              <a:spcAft>
                <a:spcPts val="0"/>
              </a:spcAft>
              <a:buClr>
                <a:schemeClr val="lt1"/>
              </a:buClr>
              <a:buSzPts val="1400"/>
              <a:buChar char="●"/>
              <a:defRPr>
                <a:solidFill>
                  <a:schemeClr val="lt1"/>
                </a:solidFill>
              </a:defRPr>
            </a:lvl4pPr>
            <a:lvl5pPr marL="3047924" lvl="4" indent="-423323" rtl="0">
              <a:spcBef>
                <a:spcPts val="2133"/>
              </a:spcBef>
              <a:spcAft>
                <a:spcPts val="0"/>
              </a:spcAft>
              <a:buClr>
                <a:schemeClr val="lt1"/>
              </a:buClr>
              <a:buSzPts val="1400"/>
              <a:buChar char="○"/>
              <a:defRPr>
                <a:solidFill>
                  <a:schemeClr val="lt1"/>
                </a:solidFill>
              </a:defRPr>
            </a:lvl5pPr>
            <a:lvl6pPr marL="3657509" lvl="5" indent="-423323" rtl="0">
              <a:spcBef>
                <a:spcPts val="2133"/>
              </a:spcBef>
              <a:spcAft>
                <a:spcPts val="0"/>
              </a:spcAft>
              <a:buClr>
                <a:schemeClr val="lt1"/>
              </a:buClr>
              <a:buSzPts val="1400"/>
              <a:buChar char="■"/>
              <a:defRPr>
                <a:solidFill>
                  <a:schemeClr val="lt1"/>
                </a:solidFill>
              </a:defRPr>
            </a:lvl6pPr>
            <a:lvl7pPr marL="4267093" lvl="6" indent="-423323" rtl="0">
              <a:spcBef>
                <a:spcPts val="2133"/>
              </a:spcBef>
              <a:spcAft>
                <a:spcPts val="0"/>
              </a:spcAft>
              <a:buClr>
                <a:schemeClr val="lt1"/>
              </a:buClr>
              <a:buSzPts val="1400"/>
              <a:buChar char="●"/>
              <a:defRPr>
                <a:solidFill>
                  <a:schemeClr val="lt1"/>
                </a:solidFill>
              </a:defRPr>
            </a:lvl7pPr>
            <a:lvl8pPr marL="4876678" lvl="7" indent="-423323" rtl="0">
              <a:spcBef>
                <a:spcPts val="2133"/>
              </a:spcBef>
              <a:spcAft>
                <a:spcPts val="0"/>
              </a:spcAft>
              <a:buClr>
                <a:schemeClr val="lt1"/>
              </a:buClr>
              <a:buSzPts val="1400"/>
              <a:buChar char="○"/>
              <a:defRPr>
                <a:solidFill>
                  <a:schemeClr val="lt1"/>
                </a:solidFill>
              </a:defRPr>
            </a:lvl8pPr>
            <a:lvl9pPr marL="5486263" lvl="8" indent="-423323" rtl="0">
              <a:spcBef>
                <a:spcPts val="2133"/>
              </a:spcBef>
              <a:spcAft>
                <a:spcPts val="2133"/>
              </a:spcAft>
              <a:buClr>
                <a:schemeClr val="lt1"/>
              </a:buClr>
              <a:buSzPts val="1400"/>
              <a:buChar char="■"/>
              <a:defRPr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21" name="Google Shape;21;p5"/>
          <p:cNvSpPr txBox="1">
            <a:spLocks noGrp="1"/>
          </p:cNvSpPr>
          <p:nvPr>
            <p:ph type="body" idx="2"/>
          </p:nvPr>
        </p:nvSpPr>
        <p:spPr>
          <a:xfrm>
            <a:off x="6716700" y="2212367"/>
            <a:ext cx="4249200" cy="3681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Char char="●"/>
              <a:defRPr sz="1867">
                <a:solidFill>
                  <a:schemeClr val="lt1"/>
                </a:solidFill>
              </a:defRPr>
            </a:lvl1pPr>
            <a:lvl2pPr marL="1219170" lvl="1" indent="-423323" rtl="0">
              <a:spcBef>
                <a:spcPts val="2133"/>
              </a:spcBef>
              <a:spcAft>
                <a:spcPts val="0"/>
              </a:spcAft>
              <a:buClr>
                <a:schemeClr val="lt1"/>
              </a:buClr>
              <a:buSzPts val="1400"/>
              <a:buChar char="○"/>
              <a:defRPr>
                <a:solidFill>
                  <a:schemeClr val="lt1"/>
                </a:solidFill>
              </a:defRPr>
            </a:lvl2pPr>
            <a:lvl3pPr marL="1828754" lvl="2" indent="-423323" rtl="0">
              <a:spcBef>
                <a:spcPts val="2133"/>
              </a:spcBef>
              <a:spcAft>
                <a:spcPts val="0"/>
              </a:spcAft>
              <a:buClr>
                <a:schemeClr val="lt1"/>
              </a:buClr>
              <a:buSzPts val="1400"/>
              <a:buChar char="■"/>
              <a:defRPr>
                <a:solidFill>
                  <a:schemeClr val="lt1"/>
                </a:solidFill>
              </a:defRPr>
            </a:lvl3pPr>
            <a:lvl4pPr marL="2438339" lvl="3" indent="-423323" rtl="0">
              <a:spcBef>
                <a:spcPts val="2133"/>
              </a:spcBef>
              <a:spcAft>
                <a:spcPts val="0"/>
              </a:spcAft>
              <a:buClr>
                <a:schemeClr val="lt1"/>
              </a:buClr>
              <a:buSzPts val="1400"/>
              <a:buChar char="●"/>
              <a:defRPr>
                <a:solidFill>
                  <a:schemeClr val="lt1"/>
                </a:solidFill>
              </a:defRPr>
            </a:lvl4pPr>
            <a:lvl5pPr marL="3047924" lvl="4" indent="-423323" rtl="0">
              <a:spcBef>
                <a:spcPts val="2133"/>
              </a:spcBef>
              <a:spcAft>
                <a:spcPts val="0"/>
              </a:spcAft>
              <a:buClr>
                <a:schemeClr val="lt1"/>
              </a:buClr>
              <a:buSzPts val="1400"/>
              <a:buChar char="○"/>
              <a:defRPr>
                <a:solidFill>
                  <a:schemeClr val="lt1"/>
                </a:solidFill>
              </a:defRPr>
            </a:lvl5pPr>
            <a:lvl6pPr marL="3657509" lvl="5" indent="-423323" rtl="0">
              <a:spcBef>
                <a:spcPts val="2133"/>
              </a:spcBef>
              <a:spcAft>
                <a:spcPts val="0"/>
              </a:spcAft>
              <a:buClr>
                <a:schemeClr val="lt1"/>
              </a:buClr>
              <a:buSzPts val="1400"/>
              <a:buChar char="■"/>
              <a:defRPr>
                <a:solidFill>
                  <a:schemeClr val="lt1"/>
                </a:solidFill>
              </a:defRPr>
            </a:lvl6pPr>
            <a:lvl7pPr marL="4267093" lvl="6" indent="-423323" rtl="0">
              <a:spcBef>
                <a:spcPts val="2133"/>
              </a:spcBef>
              <a:spcAft>
                <a:spcPts val="0"/>
              </a:spcAft>
              <a:buClr>
                <a:schemeClr val="lt1"/>
              </a:buClr>
              <a:buSzPts val="1400"/>
              <a:buChar char="●"/>
              <a:defRPr>
                <a:solidFill>
                  <a:schemeClr val="lt1"/>
                </a:solidFill>
              </a:defRPr>
            </a:lvl7pPr>
            <a:lvl8pPr marL="4876678" lvl="7" indent="-423323" rtl="0">
              <a:spcBef>
                <a:spcPts val="2133"/>
              </a:spcBef>
              <a:spcAft>
                <a:spcPts val="0"/>
              </a:spcAft>
              <a:buClr>
                <a:schemeClr val="lt1"/>
              </a:buClr>
              <a:buSzPts val="1400"/>
              <a:buChar char="○"/>
              <a:defRPr>
                <a:solidFill>
                  <a:schemeClr val="lt1"/>
                </a:solidFill>
              </a:defRPr>
            </a:lvl8pPr>
            <a:lvl9pPr marL="5486263" lvl="8" indent="-423323" rtl="0">
              <a:spcBef>
                <a:spcPts val="2133"/>
              </a:spcBef>
              <a:spcAft>
                <a:spcPts val="2133"/>
              </a:spcAft>
              <a:buClr>
                <a:schemeClr val="lt1"/>
              </a:buClr>
              <a:buSzPts val="1400"/>
              <a:buChar char="■"/>
              <a:defRPr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584489424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Google Shape;23;p6"/>
          <p:cNvSpPr txBox="1">
            <a:spLocks noGrp="1"/>
          </p:cNvSpPr>
          <p:nvPr>
            <p:ph type="title"/>
          </p:nvPr>
        </p:nvSpPr>
        <p:spPr>
          <a:xfrm>
            <a:off x="1251333" y="593367"/>
            <a:ext cx="6172400" cy="125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400"/>
              <a:buNone/>
              <a:defRPr sz="3200">
                <a:solidFill>
                  <a:schemeClr val="accen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>
                <a:solidFill>
                  <a:schemeClr val="l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>
                <a:solidFill>
                  <a:schemeClr val="l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>
                <a:solidFill>
                  <a:schemeClr val="l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>
                <a:solidFill>
                  <a:schemeClr val="l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>
                <a:solidFill>
                  <a:schemeClr val="l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>
                <a:solidFill>
                  <a:schemeClr val="l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>
                <a:solidFill>
                  <a:schemeClr val="l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641591325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Google Shape;25;p7"/>
          <p:cNvSpPr txBox="1">
            <a:spLocks noGrp="1"/>
          </p:cNvSpPr>
          <p:nvPr>
            <p:ph type="title"/>
          </p:nvPr>
        </p:nvSpPr>
        <p:spPr>
          <a:xfrm>
            <a:off x="7116233" y="1729500"/>
            <a:ext cx="3783200" cy="1670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400"/>
              <a:buNone/>
              <a:defRPr sz="3200">
                <a:solidFill>
                  <a:schemeClr val="accen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>
                <a:solidFill>
                  <a:schemeClr val="l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>
                <a:solidFill>
                  <a:schemeClr val="l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>
                <a:solidFill>
                  <a:schemeClr val="l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>
                <a:solidFill>
                  <a:schemeClr val="l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>
                <a:solidFill>
                  <a:schemeClr val="l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>
                <a:solidFill>
                  <a:schemeClr val="l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>
                <a:solidFill>
                  <a:schemeClr val="l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26" name="Google Shape;26;p7"/>
          <p:cNvSpPr txBox="1">
            <a:spLocks noGrp="1"/>
          </p:cNvSpPr>
          <p:nvPr>
            <p:ph type="body" idx="1"/>
          </p:nvPr>
        </p:nvSpPr>
        <p:spPr>
          <a:xfrm>
            <a:off x="7116233" y="3458500"/>
            <a:ext cx="3783200" cy="167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40256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●"/>
              <a:defRPr sz="2133">
                <a:solidFill>
                  <a:schemeClr val="lt1"/>
                </a:solidFill>
              </a:defRPr>
            </a:lvl1pPr>
            <a:lvl2pPr marL="1219170" lvl="1" indent="-440256" rtl="0">
              <a:spcBef>
                <a:spcPts val="2133"/>
              </a:spcBef>
              <a:spcAft>
                <a:spcPts val="0"/>
              </a:spcAft>
              <a:buClr>
                <a:schemeClr val="lt1"/>
              </a:buClr>
              <a:buSzPts val="1600"/>
              <a:buChar char="○"/>
              <a:defRPr sz="2133">
                <a:solidFill>
                  <a:schemeClr val="lt1"/>
                </a:solidFill>
              </a:defRPr>
            </a:lvl2pPr>
            <a:lvl3pPr marL="1828754" lvl="2" indent="-440256" rtl="0">
              <a:spcBef>
                <a:spcPts val="2133"/>
              </a:spcBef>
              <a:spcAft>
                <a:spcPts val="0"/>
              </a:spcAft>
              <a:buClr>
                <a:schemeClr val="lt1"/>
              </a:buClr>
              <a:buSzPts val="1600"/>
              <a:buChar char="■"/>
              <a:defRPr sz="2133">
                <a:solidFill>
                  <a:schemeClr val="lt1"/>
                </a:solidFill>
              </a:defRPr>
            </a:lvl3pPr>
            <a:lvl4pPr marL="2438339" lvl="3" indent="-440256" rtl="0">
              <a:spcBef>
                <a:spcPts val="2133"/>
              </a:spcBef>
              <a:spcAft>
                <a:spcPts val="0"/>
              </a:spcAft>
              <a:buClr>
                <a:schemeClr val="lt1"/>
              </a:buClr>
              <a:buSzPts val="1600"/>
              <a:buChar char="●"/>
              <a:defRPr sz="2133">
                <a:solidFill>
                  <a:schemeClr val="lt1"/>
                </a:solidFill>
              </a:defRPr>
            </a:lvl4pPr>
            <a:lvl5pPr marL="3047924" lvl="4" indent="-440256" rtl="0">
              <a:spcBef>
                <a:spcPts val="2133"/>
              </a:spcBef>
              <a:spcAft>
                <a:spcPts val="0"/>
              </a:spcAft>
              <a:buClr>
                <a:schemeClr val="lt1"/>
              </a:buClr>
              <a:buSzPts val="1600"/>
              <a:buChar char="○"/>
              <a:defRPr sz="2133">
                <a:solidFill>
                  <a:schemeClr val="lt1"/>
                </a:solidFill>
              </a:defRPr>
            </a:lvl5pPr>
            <a:lvl6pPr marL="3657509" lvl="5" indent="-440256" rtl="0">
              <a:spcBef>
                <a:spcPts val="2133"/>
              </a:spcBef>
              <a:spcAft>
                <a:spcPts val="0"/>
              </a:spcAft>
              <a:buClr>
                <a:schemeClr val="lt1"/>
              </a:buClr>
              <a:buSzPts val="1600"/>
              <a:buChar char="■"/>
              <a:defRPr sz="2133">
                <a:solidFill>
                  <a:schemeClr val="lt1"/>
                </a:solidFill>
              </a:defRPr>
            </a:lvl6pPr>
            <a:lvl7pPr marL="4267093" lvl="6" indent="-440256" rtl="0">
              <a:spcBef>
                <a:spcPts val="2133"/>
              </a:spcBef>
              <a:spcAft>
                <a:spcPts val="0"/>
              </a:spcAft>
              <a:buClr>
                <a:schemeClr val="lt1"/>
              </a:buClr>
              <a:buSzPts val="1600"/>
              <a:buChar char="●"/>
              <a:defRPr sz="2133">
                <a:solidFill>
                  <a:schemeClr val="lt1"/>
                </a:solidFill>
              </a:defRPr>
            </a:lvl7pPr>
            <a:lvl8pPr marL="4876678" lvl="7" indent="-440256" rtl="0">
              <a:spcBef>
                <a:spcPts val="2133"/>
              </a:spcBef>
              <a:spcAft>
                <a:spcPts val="0"/>
              </a:spcAft>
              <a:buClr>
                <a:schemeClr val="lt1"/>
              </a:buClr>
              <a:buSzPts val="1600"/>
              <a:buChar char="○"/>
              <a:defRPr sz="2133">
                <a:solidFill>
                  <a:schemeClr val="lt1"/>
                </a:solidFill>
              </a:defRPr>
            </a:lvl8pPr>
            <a:lvl9pPr marL="5486263" lvl="8" indent="-440256" rtl="0">
              <a:spcBef>
                <a:spcPts val="2133"/>
              </a:spcBef>
              <a:spcAft>
                <a:spcPts val="2133"/>
              </a:spcAft>
              <a:buClr>
                <a:schemeClr val="lt1"/>
              </a:buClr>
              <a:buSzPts val="1600"/>
              <a:buChar char="■"/>
              <a:defRPr sz="2133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29470391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" name="Google Shape;28;p8"/>
          <p:cNvSpPr txBox="1">
            <a:spLocks noGrp="1"/>
          </p:cNvSpPr>
          <p:nvPr>
            <p:ph type="title"/>
          </p:nvPr>
        </p:nvSpPr>
        <p:spPr>
          <a:xfrm>
            <a:off x="1239303" y="581577"/>
            <a:ext cx="3662000" cy="545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000"/>
              <a:buNone/>
              <a:defRPr sz="4000">
                <a:solidFill>
                  <a:schemeClr val="accent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800"/>
              <a:buNone/>
              <a:defRPr sz="6400">
                <a:solidFill>
                  <a:schemeClr val="accent1"/>
                </a:solidFill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800"/>
              <a:buNone/>
              <a:defRPr sz="6400">
                <a:solidFill>
                  <a:schemeClr val="accent1"/>
                </a:solidFill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800"/>
              <a:buNone/>
              <a:defRPr sz="6400">
                <a:solidFill>
                  <a:schemeClr val="accent1"/>
                </a:solidFill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800"/>
              <a:buNone/>
              <a:defRPr sz="6400">
                <a:solidFill>
                  <a:schemeClr val="accent1"/>
                </a:solidFill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800"/>
              <a:buNone/>
              <a:defRPr sz="6400">
                <a:solidFill>
                  <a:schemeClr val="accent1"/>
                </a:solidFill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800"/>
              <a:buNone/>
              <a:defRPr sz="6400">
                <a:solidFill>
                  <a:schemeClr val="accent1"/>
                </a:solidFill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800"/>
              <a:buNone/>
              <a:defRPr sz="6400">
                <a:solidFill>
                  <a:schemeClr val="accent1"/>
                </a:solidFill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800"/>
              <a:buNone/>
              <a:defRPr sz="6400"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pic>
        <p:nvPicPr>
          <p:cNvPr id="29" name="Google Shape;29;p8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 rot="5400000">
            <a:off x="4371899" y="552068"/>
            <a:ext cx="10168735" cy="3845065"/>
          </a:xfrm>
          <a:prstGeom prst="rect">
            <a:avLst/>
          </a:prstGeom>
          <a:noFill/>
          <a:ln>
            <a:noFill/>
          </a:ln>
        </p:spPr>
      </p:pic>
      <p:pic>
        <p:nvPicPr>
          <p:cNvPr id="30" name="Google Shape;30;p8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 rot="5400000" flipH="1">
            <a:off x="6429886" y="-469214"/>
            <a:ext cx="12413063" cy="4693700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2557808805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" name="Google Shape;32;p9"/>
          <p:cNvSpPr txBox="1">
            <a:spLocks noGrp="1"/>
          </p:cNvSpPr>
          <p:nvPr>
            <p:ph type="subTitle" idx="1"/>
          </p:nvPr>
        </p:nvSpPr>
        <p:spPr>
          <a:xfrm>
            <a:off x="1251333" y="2359433"/>
            <a:ext cx="3828800" cy="164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600"/>
              <a:buNone/>
              <a:defRPr sz="2133">
                <a:solidFill>
                  <a:schemeClr val="lt2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33" name="Google Shape;33;p9"/>
          <p:cNvSpPr txBox="1">
            <a:spLocks noGrp="1"/>
          </p:cNvSpPr>
          <p:nvPr>
            <p:ph type="body" idx="2"/>
          </p:nvPr>
        </p:nvSpPr>
        <p:spPr>
          <a:xfrm>
            <a:off x="6271167" y="1212800"/>
            <a:ext cx="4625200" cy="443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Char char="●"/>
              <a:defRPr sz="1867">
                <a:solidFill>
                  <a:schemeClr val="lt1"/>
                </a:solidFill>
              </a:defRPr>
            </a:lvl1pPr>
            <a:lvl2pPr marL="1219170" lvl="1" indent="-423323">
              <a:spcBef>
                <a:spcPts val="2133"/>
              </a:spcBef>
              <a:spcAft>
                <a:spcPts val="0"/>
              </a:spcAft>
              <a:buClr>
                <a:schemeClr val="lt1"/>
              </a:buClr>
              <a:buSzPts val="1400"/>
              <a:buChar char="○"/>
              <a:defRPr>
                <a:solidFill>
                  <a:schemeClr val="lt1"/>
                </a:solidFill>
              </a:defRPr>
            </a:lvl2pPr>
            <a:lvl3pPr marL="1828754" lvl="2" indent="-423323">
              <a:spcBef>
                <a:spcPts val="2133"/>
              </a:spcBef>
              <a:spcAft>
                <a:spcPts val="0"/>
              </a:spcAft>
              <a:buClr>
                <a:schemeClr val="lt1"/>
              </a:buClr>
              <a:buSzPts val="1400"/>
              <a:buChar char="■"/>
              <a:defRPr>
                <a:solidFill>
                  <a:schemeClr val="lt1"/>
                </a:solidFill>
              </a:defRPr>
            </a:lvl3pPr>
            <a:lvl4pPr marL="2438339" lvl="3" indent="-423323">
              <a:spcBef>
                <a:spcPts val="2133"/>
              </a:spcBef>
              <a:spcAft>
                <a:spcPts val="0"/>
              </a:spcAft>
              <a:buClr>
                <a:schemeClr val="lt1"/>
              </a:buClr>
              <a:buSzPts val="1400"/>
              <a:buChar char="●"/>
              <a:defRPr>
                <a:solidFill>
                  <a:schemeClr val="lt1"/>
                </a:solidFill>
              </a:defRPr>
            </a:lvl4pPr>
            <a:lvl5pPr marL="3047924" lvl="4" indent="-423323">
              <a:spcBef>
                <a:spcPts val="2133"/>
              </a:spcBef>
              <a:spcAft>
                <a:spcPts val="0"/>
              </a:spcAft>
              <a:buClr>
                <a:schemeClr val="lt1"/>
              </a:buClr>
              <a:buSzPts val="1400"/>
              <a:buChar char="○"/>
              <a:defRPr>
                <a:solidFill>
                  <a:schemeClr val="lt1"/>
                </a:solidFill>
              </a:defRPr>
            </a:lvl5pPr>
            <a:lvl6pPr marL="3657509" lvl="5" indent="-423323">
              <a:spcBef>
                <a:spcPts val="2133"/>
              </a:spcBef>
              <a:spcAft>
                <a:spcPts val="0"/>
              </a:spcAft>
              <a:buClr>
                <a:schemeClr val="lt1"/>
              </a:buClr>
              <a:buSzPts val="1400"/>
              <a:buChar char="■"/>
              <a:defRPr>
                <a:solidFill>
                  <a:schemeClr val="lt1"/>
                </a:solidFill>
              </a:defRPr>
            </a:lvl6pPr>
            <a:lvl7pPr marL="4267093" lvl="6" indent="-423323">
              <a:spcBef>
                <a:spcPts val="2133"/>
              </a:spcBef>
              <a:spcAft>
                <a:spcPts val="0"/>
              </a:spcAft>
              <a:buClr>
                <a:schemeClr val="lt1"/>
              </a:buClr>
              <a:buSzPts val="1400"/>
              <a:buChar char="●"/>
              <a:defRPr>
                <a:solidFill>
                  <a:schemeClr val="lt1"/>
                </a:solidFill>
              </a:defRPr>
            </a:lvl7pPr>
            <a:lvl8pPr marL="4876678" lvl="7" indent="-423323">
              <a:spcBef>
                <a:spcPts val="2133"/>
              </a:spcBef>
              <a:spcAft>
                <a:spcPts val="0"/>
              </a:spcAft>
              <a:buClr>
                <a:schemeClr val="lt1"/>
              </a:buClr>
              <a:buSzPts val="1400"/>
              <a:buChar char="○"/>
              <a:defRPr>
                <a:solidFill>
                  <a:schemeClr val="lt1"/>
                </a:solidFill>
              </a:defRPr>
            </a:lvl8pPr>
            <a:lvl9pPr marL="5486263" lvl="8" indent="-423323">
              <a:spcBef>
                <a:spcPts val="2133"/>
              </a:spcBef>
              <a:spcAft>
                <a:spcPts val="2133"/>
              </a:spcAft>
              <a:buClr>
                <a:schemeClr val="lt1"/>
              </a:buClr>
              <a:buSzPts val="1400"/>
              <a:buChar char="■"/>
              <a:defRPr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34" name="Google Shape;34;p9"/>
          <p:cNvSpPr txBox="1">
            <a:spLocks noGrp="1"/>
          </p:cNvSpPr>
          <p:nvPr>
            <p:ph type="title"/>
          </p:nvPr>
        </p:nvSpPr>
        <p:spPr>
          <a:xfrm>
            <a:off x="1251333" y="593367"/>
            <a:ext cx="4298400" cy="125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400"/>
              <a:buNone/>
              <a:defRPr sz="3200">
                <a:solidFill>
                  <a:schemeClr val="accen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>
                <a:solidFill>
                  <a:schemeClr val="l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>
                <a:solidFill>
                  <a:schemeClr val="l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>
                <a:solidFill>
                  <a:schemeClr val="l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>
                <a:solidFill>
                  <a:schemeClr val="l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>
                <a:solidFill>
                  <a:schemeClr val="l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>
                <a:solidFill>
                  <a:schemeClr val="l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>
                <a:solidFill>
                  <a:schemeClr val="l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137726884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" name="Google Shape;36;p10"/>
          <p:cNvSpPr txBox="1">
            <a:spLocks noGrp="1"/>
          </p:cNvSpPr>
          <p:nvPr>
            <p:ph type="title"/>
          </p:nvPr>
        </p:nvSpPr>
        <p:spPr>
          <a:xfrm>
            <a:off x="1251333" y="593367"/>
            <a:ext cx="7647600" cy="125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400"/>
              <a:buNone/>
              <a:defRPr sz="3200">
                <a:solidFill>
                  <a:schemeClr val="accen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>
                <a:solidFill>
                  <a:schemeClr val="l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>
                <a:solidFill>
                  <a:schemeClr val="l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>
                <a:solidFill>
                  <a:schemeClr val="l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>
                <a:solidFill>
                  <a:schemeClr val="l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>
                <a:solidFill>
                  <a:schemeClr val="l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>
                <a:solidFill>
                  <a:schemeClr val="l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>
                <a:solidFill>
                  <a:schemeClr val="l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226675485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" name="Google Shape;38;p11"/>
          <p:cNvSpPr txBox="1">
            <a:spLocks noGrp="1"/>
          </p:cNvSpPr>
          <p:nvPr>
            <p:ph type="title" hasCustomPrompt="1"/>
          </p:nvPr>
        </p:nvSpPr>
        <p:spPr>
          <a:xfrm>
            <a:off x="2561000" y="2179233"/>
            <a:ext cx="7070000" cy="1488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7200"/>
              <a:buNone/>
              <a:defRPr sz="9600">
                <a:solidFill>
                  <a:schemeClr val="lt1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7200"/>
              <a:buNone/>
              <a:defRPr sz="9600">
                <a:solidFill>
                  <a:schemeClr val="lt1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7200"/>
              <a:buNone/>
              <a:defRPr sz="9600">
                <a:solidFill>
                  <a:schemeClr val="lt1"/>
                </a:solidFill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7200"/>
              <a:buNone/>
              <a:defRPr sz="9600">
                <a:solidFill>
                  <a:schemeClr val="lt1"/>
                </a:solidFill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7200"/>
              <a:buNone/>
              <a:defRPr sz="9600">
                <a:solidFill>
                  <a:schemeClr val="lt1"/>
                </a:solidFill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7200"/>
              <a:buNone/>
              <a:defRPr sz="9600">
                <a:solidFill>
                  <a:schemeClr val="lt1"/>
                </a:solidFill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7200"/>
              <a:buNone/>
              <a:defRPr sz="9600">
                <a:solidFill>
                  <a:schemeClr val="lt1"/>
                </a:solidFill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7200"/>
              <a:buNone/>
              <a:defRPr sz="9600">
                <a:solidFill>
                  <a:schemeClr val="lt1"/>
                </a:solidFill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7200"/>
              <a:buNone/>
              <a:defRPr sz="9600">
                <a:solidFill>
                  <a:schemeClr val="l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39" name="Google Shape;39;p11"/>
          <p:cNvSpPr txBox="1">
            <a:spLocks noGrp="1"/>
          </p:cNvSpPr>
          <p:nvPr>
            <p:ph type="body" idx="1"/>
          </p:nvPr>
        </p:nvSpPr>
        <p:spPr>
          <a:xfrm>
            <a:off x="3715400" y="4125967"/>
            <a:ext cx="4761200" cy="75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57189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Char char="●"/>
              <a:defRPr>
                <a:solidFill>
                  <a:schemeClr val="accent1"/>
                </a:solidFill>
              </a:defRPr>
            </a:lvl1pPr>
            <a:lvl2pPr marL="1219170" lvl="1" indent="-457189" algn="ctr">
              <a:spcBef>
                <a:spcPts val="2133"/>
              </a:spcBef>
              <a:spcAft>
                <a:spcPts val="0"/>
              </a:spcAft>
              <a:buClr>
                <a:schemeClr val="accent1"/>
              </a:buClr>
              <a:buSzPts val="1800"/>
              <a:buChar char="○"/>
              <a:defRPr sz="2400">
                <a:solidFill>
                  <a:schemeClr val="accent1"/>
                </a:solidFill>
              </a:defRPr>
            </a:lvl2pPr>
            <a:lvl3pPr marL="1828754" lvl="2" indent="-457189" algn="ctr">
              <a:spcBef>
                <a:spcPts val="2133"/>
              </a:spcBef>
              <a:spcAft>
                <a:spcPts val="0"/>
              </a:spcAft>
              <a:buClr>
                <a:schemeClr val="accent1"/>
              </a:buClr>
              <a:buSzPts val="1800"/>
              <a:buChar char="■"/>
              <a:defRPr sz="2400">
                <a:solidFill>
                  <a:schemeClr val="accent1"/>
                </a:solidFill>
              </a:defRPr>
            </a:lvl3pPr>
            <a:lvl4pPr marL="2438339" lvl="3" indent="-457189" algn="ctr">
              <a:spcBef>
                <a:spcPts val="2133"/>
              </a:spcBef>
              <a:spcAft>
                <a:spcPts val="0"/>
              </a:spcAft>
              <a:buClr>
                <a:schemeClr val="accent1"/>
              </a:buClr>
              <a:buSzPts val="1800"/>
              <a:buChar char="●"/>
              <a:defRPr sz="2400">
                <a:solidFill>
                  <a:schemeClr val="accent1"/>
                </a:solidFill>
              </a:defRPr>
            </a:lvl4pPr>
            <a:lvl5pPr marL="3047924" lvl="4" indent="-457189" algn="ctr">
              <a:spcBef>
                <a:spcPts val="2133"/>
              </a:spcBef>
              <a:spcAft>
                <a:spcPts val="0"/>
              </a:spcAft>
              <a:buClr>
                <a:schemeClr val="accent1"/>
              </a:buClr>
              <a:buSzPts val="1800"/>
              <a:buChar char="○"/>
              <a:defRPr sz="2400">
                <a:solidFill>
                  <a:schemeClr val="accent1"/>
                </a:solidFill>
              </a:defRPr>
            </a:lvl5pPr>
            <a:lvl6pPr marL="3657509" lvl="5" indent="-457189" algn="ctr">
              <a:spcBef>
                <a:spcPts val="2133"/>
              </a:spcBef>
              <a:spcAft>
                <a:spcPts val="0"/>
              </a:spcAft>
              <a:buClr>
                <a:schemeClr val="accent1"/>
              </a:buClr>
              <a:buSzPts val="1800"/>
              <a:buChar char="■"/>
              <a:defRPr sz="2400">
                <a:solidFill>
                  <a:schemeClr val="accent1"/>
                </a:solidFill>
              </a:defRPr>
            </a:lvl6pPr>
            <a:lvl7pPr marL="4267093" lvl="6" indent="-457189" algn="ctr">
              <a:spcBef>
                <a:spcPts val="2133"/>
              </a:spcBef>
              <a:spcAft>
                <a:spcPts val="0"/>
              </a:spcAft>
              <a:buClr>
                <a:schemeClr val="accent1"/>
              </a:buClr>
              <a:buSzPts val="1800"/>
              <a:buChar char="●"/>
              <a:defRPr sz="2400">
                <a:solidFill>
                  <a:schemeClr val="accent1"/>
                </a:solidFill>
              </a:defRPr>
            </a:lvl7pPr>
            <a:lvl8pPr marL="4876678" lvl="7" indent="-457189" algn="ctr">
              <a:spcBef>
                <a:spcPts val="2133"/>
              </a:spcBef>
              <a:spcAft>
                <a:spcPts val="0"/>
              </a:spcAft>
              <a:buClr>
                <a:schemeClr val="accent1"/>
              </a:buClr>
              <a:buSzPts val="1800"/>
              <a:buChar char="○"/>
              <a:defRPr sz="2400">
                <a:solidFill>
                  <a:schemeClr val="accent1"/>
                </a:solidFill>
              </a:defRPr>
            </a:lvl8pPr>
            <a:lvl9pPr marL="5486263" lvl="8" indent="-457189" algn="ctr">
              <a:spcBef>
                <a:spcPts val="2133"/>
              </a:spcBef>
              <a:spcAft>
                <a:spcPts val="2133"/>
              </a:spcAft>
              <a:buClr>
                <a:schemeClr val="accent1"/>
              </a:buClr>
              <a:buSzPts val="1800"/>
              <a:buChar char="■"/>
              <a:defRPr sz="2400"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739018856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solidFill>
          <a:srgbClr val="FFFFFF"/>
        </a:solidFill>
        <a:effectLst/>
      </p:bgPr>
    </p:bg>
    <p:spTree>
      <p:nvGrpSpPr>
        <p:cNvPr id="1" name="Shape 40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503263685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10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46" name="Google Shape;1046;p6"/>
          <p:cNvPicPr preferRelativeResize="0"/>
          <p:nvPr/>
        </p:nvPicPr>
        <p:blipFill>
          <a:blip r:embed="rId2">
            <a:alphaModFix amt="22000"/>
          </a:blip>
          <a:stretch>
            <a:fillRect/>
          </a:stretch>
        </p:blipFill>
        <p:spPr>
          <a:xfrm>
            <a:off x="-3" y="1"/>
            <a:ext cx="12192003" cy="6858001"/>
          </a:xfrm>
          <a:prstGeom prst="rect">
            <a:avLst/>
          </a:prstGeom>
          <a:noFill/>
          <a:ln>
            <a:noFill/>
          </a:ln>
        </p:spPr>
      </p:pic>
      <p:sp>
        <p:nvSpPr>
          <p:cNvPr id="1047" name="Google Shape;1047;p6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5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cxnSp>
        <p:nvCxnSpPr>
          <p:cNvPr id="1048" name="Google Shape;1048;p6"/>
          <p:cNvCxnSpPr/>
          <p:nvPr/>
        </p:nvCxnSpPr>
        <p:spPr>
          <a:xfrm rot="10800000">
            <a:off x="1089600" y="1472400"/>
            <a:ext cx="627600" cy="0"/>
          </a:xfrm>
          <a:prstGeom prst="straightConnector1">
            <a:avLst/>
          </a:prstGeom>
          <a:noFill/>
          <a:ln w="19050" cap="flat" cmpd="sng">
            <a:solidFill>
              <a:schemeClr val="lt2"/>
            </a:solidFill>
            <a:prstDash val="lgDash"/>
            <a:round/>
            <a:headEnd type="none" w="med" len="med"/>
            <a:tailEnd type="none" w="med" len="med"/>
          </a:ln>
        </p:spPr>
      </p:cxnSp>
      <p:grpSp>
        <p:nvGrpSpPr>
          <p:cNvPr id="1049" name="Google Shape;1049;p6"/>
          <p:cNvGrpSpPr/>
          <p:nvPr/>
        </p:nvGrpSpPr>
        <p:grpSpPr>
          <a:xfrm>
            <a:off x="9861025" y="-40947"/>
            <a:ext cx="1221129" cy="1299885"/>
            <a:chOff x="7395768" y="-30710"/>
            <a:chExt cx="915847" cy="974914"/>
          </a:xfrm>
        </p:grpSpPr>
        <p:sp>
          <p:nvSpPr>
            <p:cNvPr id="1050" name="Google Shape;1050;p6"/>
            <p:cNvSpPr/>
            <p:nvPr/>
          </p:nvSpPr>
          <p:spPr>
            <a:xfrm rot="5025587">
              <a:off x="7447116" y="134790"/>
              <a:ext cx="516313" cy="204480"/>
            </a:xfrm>
            <a:custGeom>
              <a:avLst/>
              <a:gdLst/>
              <a:ahLst/>
              <a:cxnLst/>
              <a:rect l="l" t="t" r="r" b="b"/>
              <a:pathLst>
                <a:path w="20652" h="8179" extrusionOk="0">
                  <a:moveTo>
                    <a:pt x="15895" y="1"/>
                  </a:moveTo>
                  <a:cubicBezTo>
                    <a:pt x="15821" y="42"/>
                    <a:pt x="9896" y="3246"/>
                    <a:pt x="4420" y="3246"/>
                  </a:cubicBezTo>
                  <a:cubicBezTo>
                    <a:pt x="3113" y="3246"/>
                    <a:pt x="1832" y="3064"/>
                    <a:pt x="662" y="2612"/>
                  </a:cubicBezTo>
                  <a:cubicBezTo>
                    <a:pt x="608" y="2591"/>
                    <a:pt x="552" y="2581"/>
                    <a:pt x="497" y="2581"/>
                  </a:cubicBezTo>
                  <a:cubicBezTo>
                    <a:pt x="331" y="2581"/>
                    <a:pt x="174" y="2674"/>
                    <a:pt x="101" y="2835"/>
                  </a:cubicBezTo>
                  <a:cubicBezTo>
                    <a:pt x="0" y="3058"/>
                    <a:pt x="102" y="3327"/>
                    <a:pt x="330" y="3415"/>
                  </a:cubicBezTo>
                  <a:cubicBezTo>
                    <a:pt x="1624" y="3918"/>
                    <a:pt x="3027" y="4120"/>
                    <a:pt x="4446" y="4120"/>
                  </a:cubicBezTo>
                  <a:cubicBezTo>
                    <a:pt x="4769" y="4120"/>
                    <a:pt x="5092" y="4109"/>
                    <a:pt x="5416" y="4089"/>
                  </a:cubicBezTo>
                  <a:cubicBezTo>
                    <a:pt x="15034" y="4337"/>
                    <a:pt x="20069" y="8139"/>
                    <a:pt x="20120" y="8178"/>
                  </a:cubicBezTo>
                  <a:lnTo>
                    <a:pt x="20652" y="7492"/>
                  </a:lnTo>
                  <a:cubicBezTo>
                    <a:pt x="20468" y="7351"/>
                    <a:pt x="16632" y="4443"/>
                    <a:pt x="9161" y="3502"/>
                  </a:cubicBezTo>
                  <a:cubicBezTo>
                    <a:pt x="12982" y="2564"/>
                    <a:pt x="16086" y="886"/>
                    <a:pt x="16313" y="762"/>
                  </a:cubicBezTo>
                  <a:lnTo>
                    <a:pt x="15895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1" name="Google Shape;1051;p6"/>
            <p:cNvSpPr/>
            <p:nvPr/>
          </p:nvSpPr>
          <p:spPr>
            <a:xfrm rot="5025587">
              <a:off x="7717573" y="316073"/>
              <a:ext cx="617166" cy="506738"/>
            </a:xfrm>
            <a:custGeom>
              <a:avLst/>
              <a:gdLst/>
              <a:ahLst/>
              <a:cxnLst/>
              <a:rect l="l" t="t" r="r" b="b"/>
              <a:pathLst>
                <a:path w="24686" h="20269" extrusionOk="0">
                  <a:moveTo>
                    <a:pt x="16753" y="0"/>
                  </a:moveTo>
                  <a:cubicBezTo>
                    <a:pt x="12794" y="0"/>
                    <a:pt x="8751" y="650"/>
                    <a:pt x="8323" y="3234"/>
                  </a:cubicBezTo>
                  <a:cubicBezTo>
                    <a:pt x="7032" y="11019"/>
                    <a:pt x="0" y="9585"/>
                    <a:pt x="1340" y="18535"/>
                  </a:cubicBezTo>
                  <a:cubicBezTo>
                    <a:pt x="1408" y="18990"/>
                    <a:pt x="3437" y="20268"/>
                    <a:pt x="6878" y="20268"/>
                  </a:cubicBezTo>
                  <a:cubicBezTo>
                    <a:pt x="9246" y="20268"/>
                    <a:pt x="12283" y="19662"/>
                    <a:pt x="15809" y="17764"/>
                  </a:cubicBezTo>
                  <a:cubicBezTo>
                    <a:pt x="22267" y="14290"/>
                    <a:pt x="20553" y="4262"/>
                    <a:pt x="24685" y="667"/>
                  </a:cubicBezTo>
                  <a:cubicBezTo>
                    <a:pt x="24685" y="667"/>
                    <a:pt x="20762" y="0"/>
                    <a:pt x="1675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2" name="Google Shape;1052;p6"/>
            <p:cNvSpPr/>
            <p:nvPr/>
          </p:nvSpPr>
          <p:spPr>
            <a:xfrm rot="5025587">
              <a:off x="7727836" y="341879"/>
              <a:ext cx="583715" cy="490087"/>
            </a:xfrm>
            <a:custGeom>
              <a:avLst/>
              <a:gdLst/>
              <a:ahLst/>
              <a:cxnLst/>
              <a:rect l="l" t="t" r="r" b="b"/>
              <a:pathLst>
                <a:path w="23348" h="19603" extrusionOk="0">
                  <a:moveTo>
                    <a:pt x="23348" y="1"/>
                  </a:moveTo>
                  <a:cubicBezTo>
                    <a:pt x="23347" y="1"/>
                    <a:pt x="16988" y="880"/>
                    <a:pt x="14923" y="8243"/>
                  </a:cubicBezTo>
                  <a:cubicBezTo>
                    <a:pt x="12857" y="15607"/>
                    <a:pt x="1" y="17871"/>
                    <a:pt x="1" y="17871"/>
                  </a:cubicBezTo>
                  <a:cubicBezTo>
                    <a:pt x="70" y="18324"/>
                    <a:pt x="2099" y="19602"/>
                    <a:pt x="5539" y="19602"/>
                  </a:cubicBezTo>
                  <a:cubicBezTo>
                    <a:pt x="7908" y="19602"/>
                    <a:pt x="10945" y="18996"/>
                    <a:pt x="14471" y="17098"/>
                  </a:cubicBezTo>
                  <a:cubicBezTo>
                    <a:pt x="20930" y="13624"/>
                    <a:pt x="19214" y="3596"/>
                    <a:pt x="2334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3" name="Google Shape;1053;p6"/>
            <p:cNvSpPr/>
            <p:nvPr/>
          </p:nvSpPr>
          <p:spPr>
            <a:xfrm rot="5025587">
              <a:off x="7749355" y="361179"/>
              <a:ext cx="583665" cy="446736"/>
            </a:xfrm>
            <a:custGeom>
              <a:avLst/>
              <a:gdLst/>
              <a:ahLst/>
              <a:cxnLst/>
              <a:rect l="l" t="t" r="r" b="b"/>
              <a:pathLst>
                <a:path w="23346" h="17869" extrusionOk="0">
                  <a:moveTo>
                    <a:pt x="23345" y="0"/>
                  </a:moveTo>
                  <a:lnTo>
                    <a:pt x="23345" y="0"/>
                  </a:lnTo>
                  <a:cubicBezTo>
                    <a:pt x="22706" y="89"/>
                    <a:pt x="22077" y="269"/>
                    <a:pt x="21473" y="504"/>
                  </a:cubicBezTo>
                  <a:cubicBezTo>
                    <a:pt x="21165" y="610"/>
                    <a:pt x="20875" y="758"/>
                    <a:pt x="20578" y="889"/>
                  </a:cubicBezTo>
                  <a:cubicBezTo>
                    <a:pt x="20292" y="1041"/>
                    <a:pt x="19998" y="1186"/>
                    <a:pt x="19722" y="1358"/>
                  </a:cubicBezTo>
                  <a:cubicBezTo>
                    <a:pt x="18613" y="2043"/>
                    <a:pt x="17626" y="2933"/>
                    <a:pt x="16821" y="3966"/>
                  </a:cubicBezTo>
                  <a:cubicBezTo>
                    <a:pt x="16036" y="4938"/>
                    <a:pt x="15476" y="6071"/>
                    <a:pt x="15054" y="7241"/>
                  </a:cubicBezTo>
                  <a:cubicBezTo>
                    <a:pt x="14875" y="6906"/>
                    <a:pt x="14719" y="6543"/>
                    <a:pt x="14587" y="6181"/>
                  </a:cubicBezTo>
                  <a:cubicBezTo>
                    <a:pt x="14411" y="5680"/>
                    <a:pt x="14268" y="5165"/>
                    <a:pt x="14181" y="4639"/>
                  </a:cubicBezTo>
                  <a:cubicBezTo>
                    <a:pt x="14097" y="4111"/>
                    <a:pt x="14034" y="3578"/>
                    <a:pt x="14040" y="3040"/>
                  </a:cubicBezTo>
                  <a:cubicBezTo>
                    <a:pt x="14029" y="2503"/>
                    <a:pt x="14082" y="1965"/>
                    <a:pt x="14153" y="1429"/>
                  </a:cubicBezTo>
                  <a:lnTo>
                    <a:pt x="14153" y="1429"/>
                  </a:lnTo>
                  <a:cubicBezTo>
                    <a:pt x="14048" y="1958"/>
                    <a:pt x="13957" y="2494"/>
                    <a:pt x="13932" y="3036"/>
                  </a:cubicBezTo>
                  <a:cubicBezTo>
                    <a:pt x="13890" y="3579"/>
                    <a:pt x="13915" y="4124"/>
                    <a:pt x="13965" y="4669"/>
                  </a:cubicBezTo>
                  <a:cubicBezTo>
                    <a:pt x="13976" y="4781"/>
                    <a:pt x="13999" y="4890"/>
                    <a:pt x="14015" y="5000"/>
                  </a:cubicBezTo>
                  <a:cubicBezTo>
                    <a:pt x="13994" y="5001"/>
                    <a:pt x="13973" y="5002"/>
                    <a:pt x="13951" y="5002"/>
                  </a:cubicBezTo>
                  <a:cubicBezTo>
                    <a:pt x="13831" y="5002"/>
                    <a:pt x="13688" y="4979"/>
                    <a:pt x="13567" y="4935"/>
                  </a:cubicBezTo>
                  <a:cubicBezTo>
                    <a:pt x="13375" y="4866"/>
                    <a:pt x="13197" y="4741"/>
                    <a:pt x="13037" y="4595"/>
                  </a:cubicBezTo>
                  <a:cubicBezTo>
                    <a:pt x="12873" y="4450"/>
                    <a:pt x="12738" y="4271"/>
                    <a:pt x="12610" y="4086"/>
                  </a:cubicBezTo>
                  <a:cubicBezTo>
                    <a:pt x="12485" y="3896"/>
                    <a:pt x="12379" y="3694"/>
                    <a:pt x="12279" y="3487"/>
                  </a:cubicBezTo>
                  <a:lnTo>
                    <a:pt x="12279" y="3487"/>
                  </a:lnTo>
                  <a:cubicBezTo>
                    <a:pt x="12345" y="3707"/>
                    <a:pt x="12420" y="3925"/>
                    <a:pt x="12513" y="4137"/>
                  </a:cubicBezTo>
                  <a:cubicBezTo>
                    <a:pt x="12614" y="4345"/>
                    <a:pt x="12726" y="4554"/>
                    <a:pt x="12877" y="4741"/>
                  </a:cubicBezTo>
                  <a:cubicBezTo>
                    <a:pt x="13024" y="4929"/>
                    <a:pt x="13205" y="5105"/>
                    <a:pt x="13430" y="5228"/>
                  </a:cubicBezTo>
                  <a:cubicBezTo>
                    <a:pt x="13624" y="5331"/>
                    <a:pt x="13828" y="5405"/>
                    <a:pt x="14077" y="5409"/>
                  </a:cubicBezTo>
                  <a:cubicBezTo>
                    <a:pt x="14132" y="5702"/>
                    <a:pt x="14198" y="5993"/>
                    <a:pt x="14279" y="6282"/>
                  </a:cubicBezTo>
                  <a:cubicBezTo>
                    <a:pt x="14426" y="6792"/>
                    <a:pt x="14606" y="7283"/>
                    <a:pt x="14868" y="7771"/>
                  </a:cubicBezTo>
                  <a:lnTo>
                    <a:pt x="14672" y="8344"/>
                  </a:lnTo>
                  <a:lnTo>
                    <a:pt x="14522" y="8790"/>
                  </a:lnTo>
                  <a:cubicBezTo>
                    <a:pt x="14469" y="8936"/>
                    <a:pt x="14397" y="9077"/>
                    <a:pt x="14334" y="9223"/>
                  </a:cubicBezTo>
                  <a:cubicBezTo>
                    <a:pt x="14220" y="9516"/>
                    <a:pt x="14044" y="9782"/>
                    <a:pt x="13900" y="10059"/>
                  </a:cubicBezTo>
                  <a:cubicBezTo>
                    <a:pt x="13722" y="10318"/>
                    <a:pt x="13566" y="10594"/>
                    <a:pt x="13362" y="10836"/>
                  </a:cubicBezTo>
                  <a:cubicBezTo>
                    <a:pt x="12740" y="11671"/>
                    <a:pt x="11977" y="12395"/>
                    <a:pt x="11148" y="13042"/>
                  </a:cubicBezTo>
                  <a:cubicBezTo>
                    <a:pt x="10773" y="12518"/>
                    <a:pt x="10451" y="11924"/>
                    <a:pt x="10193" y="11317"/>
                  </a:cubicBezTo>
                  <a:cubicBezTo>
                    <a:pt x="9906" y="10641"/>
                    <a:pt x="9680" y="9936"/>
                    <a:pt x="9545" y="9209"/>
                  </a:cubicBezTo>
                  <a:cubicBezTo>
                    <a:pt x="9409" y="8483"/>
                    <a:pt x="9326" y="7743"/>
                    <a:pt x="9351" y="7002"/>
                  </a:cubicBezTo>
                  <a:cubicBezTo>
                    <a:pt x="9350" y="6256"/>
                    <a:pt x="9465" y="5519"/>
                    <a:pt x="9606" y="4788"/>
                  </a:cubicBezTo>
                  <a:lnTo>
                    <a:pt x="9606" y="4788"/>
                  </a:lnTo>
                  <a:cubicBezTo>
                    <a:pt x="9431" y="5511"/>
                    <a:pt x="9279" y="6248"/>
                    <a:pt x="9244" y="6998"/>
                  </a:cubicBezTo>
                  <a:cubicBezTo>
                    <a:pt x="9182" y="7746"/>
                    <a:pt x="9230" y="8502"/>
                    <a:pt x="9332" y="9246"/>
                  </a:cubicBezTo>
                  <a:cubicBezTo>
                    <a:pt x="9347" y="9359"/>
                    <a:pt x="9368" y="9472"/>
                    <a:pt x="9388" y="9587"/>
                  </a:cubicBezTo>
                  <a:cubicBezTo>
                    <a:pt x="9224" y="9418"/>
                    <a:pt x="9092" y="9232"/>
                    <a:pt x="8913" y="9036"/>
                  </a:cubicBezTo>
                  <a:cubicBezTo>
                    <a:pt x="8661" y="8767"/>
                    <a:pt x="8432" y="8477"/>
                    <a:pt x="8227" y="8172"/>
                  </a:cubicBezTo>
                  <a:cubicBezTo>
                    <a:pt x="8019" y="7868"/>
                    <a:pt x="7833" y="7542"/>
                    <a:pt x="7683" y="7203"/>
                  </a:cubicBezTo>
                  <a:cubicBezTo>
                    <a:pt x="7522" y="6867"/>
                    <a:pt x="7414" y="6508"/>
                    <a:pt x="7315" y="6146"/>
                  </a:cubicBezTo>
                  <a:lnTo>
                    <a:pt x="7315" y="6146"/>
                  </a:lnTo>
                  <a:cubicBezTo>
                    <a:pt x="7378" y="6515"/>
                    <a:pt x="7453" y="6886"/>
                    <a:pt x="7583" y="7244"/>
                  </a:cubicBezTo>
                  <a:cubicBezTo>
                    <a:pt x="7703" y="7603"/>
                    <a:pt x="7857" y="7951"/>
                    <a:pt x="8041" y="8285"/>
                  </a:cubicBezTo>
                  <a:cubicBezTo>
                    <a:pt x="8222" y="8619"/>
                    <a:pt x="8430" y="8943"/>
                    <a:pt x="8665" y="9247"/>
                  </a:cubicBezTo>
                  <a:cubicBezTo>
                    <a:pt x="8900" y="9553"/>
                    <a:pt x="9231" y="9998"/>
                    <a:pt x="9531" y="10271"/>
                  </a:cubicBezTo>
                  <a:lnTo>
                    <a:pt x="9531" y="10266"/>
                  </a:lnTo>
                  <a:cubicBezTo>
                    <a:pt x="9630" y="10662"/>
                    <a:pt x="9750" y="11055"/>
                    <a:pt x="9892" y="11439"/>
                  </a:cubicBezTo>
                  <a:cubicBezTo>
                    <a:pt x="10132" y="12085"/>
                    <a:pt x="10427" y="12705"/>
                    <a:pt x="10811" y="13298"/>
                  </a:cubicBezTo>
                  <a:cubicBezTo>
                    <a:pt x="10745" y="13347"/>
                    <a:pt x="10681" y="13400"/>
                    <a:pt x="10613" y="13448"/>
                  </a:cubicBezTo>
                  <a:cubicBezTo>
                    <a:pt x="9579" y="14197"/>
                    <a:pt x="8444" y="14799"/>
                    <a:pt x="7294" y="15366"/>
                  </a:cubicBezTo>
                  <a:cubicBezTo>
                    <a:pt x="6737" y="15632"/>
                    <a:pt x="6174" y="15877"/>
                    <a:pt x="5601" y="16107"/>
                  </a:cubicBezTo>
                  <a:cubicBezTo>
                    <a:pt x="5452" y="15775"/>
                    <a:pt x="5325" y="15413"/>
                    <a:pt x="5227" y="15049"/>
                  </a:cubicBezTo>
                  <a:cubicBezTo>
                    <a:pt x="5117" y="14643"/>
                    <a:pt x="5043" y="14224"/>
                    <a:pt x="5001" y="13803"/>
                  </a:cubicBezTo>
                  <a:cubicBezTo>
                    <a:pt x="4954" y="13380"/>
                    <a:pt x="4950" y="12954"/>
                    <a:pt x="4985" y="12528"/>
                  </a:cubicBezTo>
                  <a:cubicBezTo>
                    <a:pt x="5009" y="12099"/>
                    <a:pt x="5103" y="11681"/>
                    <a:pt x="5209" y="11263"/>
                  </a:cubicBezTo>
                  <a:lnTo>
                    <a:pt x="5209" y="11263"/>
                  </a:lnTo>
                  <a:cubicBezTo>
                    <a:pt x="5067" y="11668"/>
                    <a:pt x="4937" y="12084"/>
                    <a:pt x="4876" y="12514"/>
                  </a:cubicBezTo>
                  <a:cubicBezTo>
                    <a:pt x="4804" y="12943"/>
                    <a:pt x="4773" y="13378"/>
                    <a:pt x="4783" y="13814"/>
                  </a:cubicBezTo>
                  <a:cubicBezTo>
                    <a:pt x="4787" y="13980"/>
                    <a:pt x="4800" y="14145"/>
                    <a:pt x="4811" y="14311"/>
                  </a:cubicBezTo>
                  <a:cubicBezTo>
                    <a:pt x="4743" y="14261"/>
                    <a:pt x="4674" y="14206"/>
                    <a:pt x="4612" y="14148"/>
                  </a:cubicBezTo>
                  <a:cubicBezTo>
                    <a:pt x="4467" y="14012"/>
                    <a:pt x="4342" y="13851"/>
                    <a:pt x="4230" y="13677"/>
                  </a:cubicBezTo>
                  <a:cubicBezTo>
                    <a:pt x="4117" y="13504"/>
                    <a:pt x="4030" y="13313"/>
                    <a:pt x="3951" y="13118"/>
                  </a:cubicBezTo>
                  <a:cubicBezTo>
                    <a:pt x="3873" y="12923"/>
                    <a:pt x="3814" y="12718"/>
                    <a:pt x="3763" y="12508"/>
                  </a:cubicBezTo>
                  <a:lnTo>
                    <a:pt x="3763" y="12508"/>
                  </a:lnTo>
                  <a:cubicBezTo>
                    <a:pt x="3778" y="12722"/>
                    <a:pt x="3803" y="12937"/>
                    <a:pt x="3846" y="13149"/>
                  </a:cubicBezTo>
                  <a:cubicBezTo>
                    <a:pt x="3894" y="13361"/>
                    <a:pt x="3951" y="13574"/>
                    <a:pt x="4037" y="13776"/>
                  </a:cubicBezTo>
                  <a:cubicBezTo>
                    <a:pt x="4124" y="13980"/>
                    <a:pt x="4230" y="14179"/>
                    <a:pt x="4368" y="14364"/>
                  </a:cubicBezTo>
                  <a:cubicBezTo>
                    <a:pt x="4507" y="14541"/>
                    <a:pt x="4646" y="14698"/>
                    <a:pt x="4871" y="14836"/>
                  </a:cubicBezTo>
                  <a:cubicBezTo>
                    <a:pt x="4885" y="14930"/>
                    <a:pt x="4892" y="15025"/>
                    <a:pt x="4909" y="15118"/>
                  </a:cubicBezTo>
                  <a:cubicBezTo>
                    <a:pt x="4980" y="15505"/>
                    <a:pt x="5076" y="15880"/>
                    <a:pt x="5206" y="16260"/>
                  </a:cubicBezTo>
                  <a:cubicBezTo>
                    <a:pt x="4715" y="16451"/>
                    <a:pt x="4217" y="16632"/>
                    <a:pt x="3718" y="16801"/>
                  </a:cubicBezTo>
                  <a:cubicBezTo>
                    <a:pt x="2501" y="17222"/>
                    <a:pt x="1259" y="17577"/>
                    <a:pt x="1" y="17869"/>
                  </a:cubicBezTo>
                  <a:cubicBezTo>
                    <a:pt x="2552" y="17453"/>
                    <a:pt x="5055" y="16709"/>
                    <a:pt x="7434" y="15667"/>
                  </a:cubicBezTo>
                  <a:cubicBezTo>
                    <a:pt x="7523" y="15628"/>
                    <a:pt x="7607" y="15585"/>
                    <a:pt x="7695" y="15546"/>
                  </a:cubicBezTo>
                  <a:cubicBezTo>
                    <a:pt x="8016" y="15782"/>
                    <a:pt x="8348" y="15924"/>
                    <a:pt x="8701" y="16035"/>
                  </a:cubicBezTo>
                  <a:cubicBezTo>
                    <a:pt x="8935" y="16106"/>
                    <a:pt x="9175" y="16148"/>
                    <a:pt x="9415" y="16180"/>
                  </a:cubicBezTo>
                  <a:cubicBezTo>
                    <a:pt x="9521" y="16395"/>
                    <a:pt x="9656" y="16529"/>
                    <a:pt x="9815" y="16656"/>
                  </a:cubicBezTo>
                  <a:cubicBezTo>
                    <a:pt x="9980" y="16781"/>
                    <a:pt x="10165" y="16870"/>
                    <a:pt x="10353" y="16927"/>
                  </a:cubicBezTo>
                  <a:cubicBezTo>
                    <a:pt x="10540" y="16986"/>
                    <a:pt x="10735" y="17004"/>
                    <a:pt x="10922" y="17014"/>
                  </a:cubicBezTo>
                  <a:cubicBezTo>
                    <a:pt x="10944" y="17015"/>
                    <a:pt x="10966" y="17015"/>
                    <a:pt x="10988" y="17015"/>
                  </a:cubicBezTo>
                  <a:cubicBezTo>
                    <a:pt x="11155" y="17015"/>
                    <a:pt x="11319" y="16997"/>
                    <a:pt x="11481" y="16976"/>
                  </a:cubicBezTo>
                  <a:cubicBezTo>
                    <a:pt x="11297" y="16963"/>
                    <a:pt x="11113" y="16944"/>
                    <a:pt x="10936" y="16905"/>
                  </a:cubicBezTo>
                  <a:cubicBezTo>
                    <a:pt x="10760" y="16862"/>
                    <a:pt x="10588" y="16809"/>
                    <a:pt x="10434" y="16723"/>
                  </a:cubicBezTo>
                  <a:cubicBezTo>
                    <a:pt x="10279" y="16639"/>
                    <a:pt x="10144" y="16538"/>
                    <a:pt x="10035" y="16413"/>
                  </a:cubicBezTo>
                  <a:cubicBezTo>
                    <a:pt x="9982" y="16356"/>
                    <a:pt x="9936" y="16289"/>
                    <a:pt x="9896" y="16221"/>
                  </a:cubicBezTo>
                  <a:lnTo>
                    <a:pt x="9896" y="16221"/>
                  </a:lnTo>
                  <a:cubicBezTo>
                    <a:pt x="9945" y="16222"/>
                    <a:pt x="9993" y="16223"/>
                    <a:pt x="10042" y="16223"/>
                  </a:cubicBezTo>
                  <a:cubicBezTo>
                    <a:pt x="10373" y="16223"/>
                    <a:pt x="10700" y="16190"/>
                    <a:pt x="11022" y="16136"/>
                  </a:cubicBezTo>
                  <a:cubicBezTo>
                    <a:pt x="11213" y="16106"/>
                    <a:pt x="11400" y="16055"/>
                    <a:pt x="11587" y="16015"/>
                  </a:cubicBezTo>
                  <a:lnTo>
                    <a:pt x="12137" y="15850"/>
                  </a:lnTo>
                  <a:lnTo>
                    <a:pt x="11577" y="15963"/>
                  </a:lnTo>
                  <a:cubicBezTo>
                    <a:pt x="11387" y="15984"/>
                    <a:pt x="11199" y="16017"/>
                    <a:pt x="11011" y="16030"/>
                  </a:cubicBezTo>
                  <a:cubicBezTo>
                    <a:pt x="10852" y="16041"/>
                    <a:pt x="10694" y="16047"/>
                    <a:pt x="10536" y="16047"/>
                  </a:cubicBezTo>
                  <a:cubicBezTo>
                    <a:pt x="10317" y="16047"/>
                    <a:pt x="10098" y="16035"/>
                    <a:pt x="9882" y="16007"/>
                  </a:cubicBezTo>
                  <a:cubicBezTo>
                    <a:pt x="9513" y="15956"/>
                    <a:pt x="9148" y="15867"/>
                    <a:pt x="8811" y="15730"/>
                  </a:cubicBezTo>
                  <a:cubicBezTo>
                    <a:pt x="8568" y="15631"/>
                    <a:pt x="8323" y="15498"/>
                    <a:pt x="8119" y="15348"/>
                  </a:cubicBezTo>
                  <a:cubicBezTo>
                    <a:pt x="9063" y="14891"/>
                    <a:pt x="9980" y="14374"/>
                    <a:pt x="10843" y="13770"/>
                  </a:cubicBezTo>
                  <a:cubicBezTo>
                    <a:pt x="11605" y="13237"/>
                    <a:pt x="12327" y="12638"/>
                    <a:pt x="12970" y="11959"/>
                  </a:cubicBezTo>
                  <a:cubicBezTo>
                    <a:pt x="13300" y="12136"/>
                    <a:pt x="13631" y="12222"/>
                    <a:pt x="13978" y="12278"/>
                  </a:cubicBezTo>
                  <a:cubicBezTo>
                    <a:pt x="13985" y="12279"/>
                    <a:pt x="13990" y="12279"/>
                    <a:pt x="13998" y="12279"/>
                  </a:cubicBezTo>
                  <a:cubicBezTo>
                    <a:pt x="14121" y="12484"/>
                    <a:pt x="14261" y="12643"/>
                    <a:pt x="14428" y="12787"/>
                  </a:cubicBezTo>
                  <a:cubicBezTo>
                    <a:pt x="14607" y="12938"/>
                    <a:pt x="14811" y="13064"/>
                    <a:pt x="15029" y="13143"/>
                  </a:cubicBezTo>
                  <a:cubicBezTo>
                    <a:pt x="15245" y="13221"/>
                    <a:pt x="15470" y="13272"/>
                    <a:pt x="15697" y="13272"/>
                  </a:cubicBezTo>
                  <a:cubicBezTo>
                    <a:pt x="15725" y="13274"/>
                    <a:pt x="15752" y="13274"/>
                    <a:pt x="15780" y="13274"/>
                  </a:cubicBezTo>
                  <a:cubicBezTo>
                    <a:pt x="15976" y="13274"/>
                    <a:pt x="16167" y="13241"/>
                    <a:pt x="16355" y="13201"/>
                  </a:cubicBezTo>
                  <a:lnTo>
                    <a:pt x="16355" y="13201"/>
                  </a:lnTo>
                  <a:cubicBezTo>
                    <a:pt x="16290" y="13204"/>
                    <a:pt x="16226" y="13206"/>
                    <a:pt x="16162" y="13206"/>
                  </a:cubicBezTo>
                  <a:cubicBezTo>
                    <a:pt x="16008" y="13206"/>
                    <a:pt x="15856" y="13196"/>
                    <a:pt x="15709" y="13165"/>
                  </a:cubicBezTo>
                  <a:cubicBezTo>
                    <a:pt x="15499" y="13131"/>
                    <a:pt x="15301" y="13046"/>
                    <a:pt x="15122" y="12947"/>
                  </a:cubicBezTo>
                  <a:cubicBezTo>
                    <a:pt x="14941" y="12846"/>
                    <a:pt x="14788" y="12711"/>
                    <a:pt x="14657" y="12556"/>
                  </a:cubicBezTo>
                  <a:cubicBezTo>
                    <a:pt x="14593" y="12483"/>
                    <a:pt x="14534" y="12398"/>
                    <a:pt x="14484" y="12313"/>
                  </a:cubicBezTo>
                  <a:lnTo>
                    <a:pt x="14484" y="12313"/>
                  </a:lnTo>
                  <a:cubicBezTo>
                    <a:pt x="14494" y="12313"/>
                    <a:pt x="14504" y="12313"/>
                    <a:pt x="14513" y="12313"/>
                  </a:cubicBezTo>
                  <a:cubicBezTo>
                    <a:pt x="14737" y="12313"/>
                    <a:pt x="14956" y="12297"/>
                    <a:pt x="15175" y="12266"/>
                  </a:cubicBezTo>
                  <a:cubicBezTo>
                    <a:pt x="15569" y="12214"/>
                    <a:pt x="15946" y="12095"/>
                    <a:pt x="16312" y="11964"/>
                  </a:cubicBezTo>
                  <a:cubicBezTo>
                    <a:pt x="16495" y="11896"/>
                    <a:pt x="16671" y="11811"/>
                    <a:pt x="16850" y="11734"/>
                  </a:cubicBezTo>
                  <a:lnTo>
                    <a:pt x="17365" y="11461"/>
                  </a:lnTo>
                  <a:lnTo>
                    <a:pt x="16829" y="11685"/>
                  </a:lnTo>
                  <a:cubicBezTo>
                    <a:pt x="16645" y="11743"/>
                    <a:pt x="16465" y="11811"/>
                    <a:pt x="16278" y="11862"/>
                  </a:cubicBezTo>
                  <a:cubicBezTo>
                    <a:pt x="15908" y="11956"/>
                    <a:pt x="15533" y="12037"/>
                    <a:pt x="15152" y="12051"/>
                  </a:cubicBezTo>
                  <a:cubicBezTo>
                    <a:pt x="15076" y="12055"/>
                    <a:pt x="15000" y="12056"/>
                    <a:pt x="14924" y="12056"/>
                  </a:cubicBezTo>
                  <a:cubicBezTo>
                    <a:pt x="14623" y="12056"/>
                    <a:pt x="14324" y="12028"/>
                    <a:pt x="14039" y="11959"/>
                  </a:cubicBezTo>
                  <a:cubicBezTo>
                    <a:pt x="13763" y="11893"/>
                    <a:pt x="13481" y="11785"/>
                    <a:pt x="13249" y="11645"/>
                  </a:cubicBezTo>
                  <a:cubicBezTo>
                    <a:pt x="13406" y="11465"/>
                    <a:pt x="13566" y="11287"/>
                    <a:pt x="13710" y="11096"/>
                  </a:cubicBezTo>
                  <a:cubicBezTo>
                    <a:pt x="13921" y="10842"/>
                    <a:pt x="14082" y="10549"/>
                    <a:pt x="14266" y="10276"/>
                  </a:cubicBezTo>
                  <a:cubicBezTo>
                    <a:pt x="14418" y="9981"/>
                    <a:pt x="14597" y="9700"/>
                    <a:pt x="14718" y="9391"/>
                  </a:cubicBezTo>
                  <a:cubicBezTo>
                    <a:pt x="14781" y="9239"/>
                    <a:pt x="14853" y="9089"/>
                    <a:pt x="14910" y="8933"/>
                  </a:cubicBezTo>
                  <a:lnTo>
                    <a:pt x="15064" y="8460"/>
                  </a:lnTo>
                  <a:lnTo>
                    <a:pt x="15363" y="7547"/>
                  </a:lnTo>
                  <a:cubicBezTo>
                    <a:pt x="15460" y="7242"/>
                    <a:pt x="15555" y="6940"/>
                    <a:pt x="15695" y="6654"/>
                  </a:cubicBezTo>
                  <a:cubicBezTo>
                    <a:pt x="15758" y="6517"/>
                    <a:pt x="15816" y="6379"/>
                    <a:pt x="15875" y="6241"/>
                  </a:cubicBezTo>
                  <a:cubicBezTo>
                    <a:pt x="16092" y="6274"/>
                    <a:pt x="16301" y="6288"/>
                    <a:pt x="16510" y="6288"/>
                  </a:cubicBezTo>
                  <a:cubicBezTo>
                    <a:pt x="16593" y="6288"/>
                    <a:pt x="16676" y="6286"/>
                    <a:pt x="16759" y="6282"/>
                  </a:cubicBezTo>
                  <a:cubicBezTo>
                    <a:pt x="16915" y="6275"/>
                    <a:pt x="17069" y="6258"/>
                    <a:pt x="17223" y="6234"/>
                  </a:cubicBezTo>
                  <a:lnTo>
                    <a:pt x="17223" y="6234"/>
                  </a:lnTo>
                  <a:lnTo>
                    <a:pt x="17219" y="6238"/>
                  </a:lnTo>
                  <a:cubicBezTo>
                    <a:pt x="17353" y="6338"/>
                    <a:pt x="17481" y="6408"/>
                    <a:pt x="17618" y="6477"/>
                  </a:cubicBezTo>
                  <a:cubicBezTo>
                    <a:pt x="17754" y="6543"/>
                    <a:pt x="17894" y="6599"/>
                    <a:pt x="18038" y="6642"/>
                  </a:cubicBezTo>
                  <a:cubicBezTo>
                    <a:pt x="18200" y="6690"/>
                    <a:pt x="18368" y="6717"/>
                    <a:pt x="18533" y="6717"/>
                  </a:cubicBezTo>
                  <a:cubicBezTo>
                    <a:pt x="18663" y="6717"/>
                    <a:pt x="18791" y="6700"/>
                    <a:pt x="18913" y="6664"/>
                  </a:cubicBezTo>
                  <a:lnTo>
                    <a:pt x="18913" y="6664"/>
                  </a:lnTo>
                  <a:cubicBezTo>
                    <a:pt x="18897" y="6664"/>
                    <a:pt x="18881" y="6665"/>
                    <a:pt x="18866" y="6665"/>
                  </a:cubicBezTo>
                  <a:cubicBezTo>
                    <a:pt x="18595" y="6665"/>
                    <a:pt x="18344" y="6573"/>
                    <a:pt x="18123" y="6443"/>
                  </a:cubicBezTo>
                  <a:cubicBezTo>
                    <a:pt x="18006" y="6372"/>
                    <a:pt x="17897" y="6293"/>
                    <a:pt x="17796" y="6204"/>
                  </a:cubicBezTo>
                  <a:cubicBezTo>
                    <a:pt x="17769" y="6181"/>
                    <a:pt x="17745" y="6156"/>
                    <a:pt x="17718" y="6132"/>
                  </a:cubicBezTo>
                  <a:cubicBezTo>
                    <a:pt x="17740" y="6126"/>
                    <a:pt x="17761" y="6123"/>
                    <a:pt x="17782" y="6118"/>
                  </a:cubicBezTo>
                  <a:cubicBezTo>
                    <a:pt x="18113" y="6026"/>
                    <a:pt x="18434" y="5901"/>
                    <a:pt x="18731" y="5736"/>
                  </a:cubicBezTo>
                  <a:cubicBezTo>
                    <a:pt x="19034" y="5580"/>
                    <a:pt x="19304" y="5373"/>
                    <a:pt x="19563" y="5158"/>
                  </a:cubicBezTo>
                  <a:lnTo>
                    <a:pt x="19563" y="5158"/>
                  </a:lnTo>
                  <a:cubicBezTo>
                    <a:pt x="19282" y="5342"/>
                    <a:pt x="18995" y="5518"/>
                    <a:pt x="18683" y="5637"/>
                  </a:cubicBezTo>
                  <a:cubicBezTo>
                    <a:pt x="18379" y="5767"/>
                    <a:pt x="18058" y="5852"/>
                    <a:pt x="17734" y="5905"/>
                  </a:cubicBezTo>
                  <a:cubicBezTo>
                    <a:pt x="17665" y="5918"/>
                    <a:pt x="17594" y="5920"/>
                    <a:pt x="17523" y="5928"/>
                  </a:cubicBezTo>
                  <a:lnTo>
                    <a:pt x="17520" y="5925"/>
                  </a:lnTo>
                  <a:lnTo>
                    <a:pt x="17515" y="5929"/>
                  </a:lnTo>
                  <a:cubicBezTo>
                    <a:pt x="17334" y="5952"/>
                    <a:pt x="17154" y="5964"/>
                    <a:pt x="16974" y="5964"/>
                  </a:cubicBezTo>
                  <a:cubicBezTo>
                    <a:pt x="16902" y="5964"/>
                    <a:pt x="16830" y="5962"/>
                    <a:pt x="16758" y="5958"/>
                  </a:cubicBezTo>
                  <a:cubicBezTo>
                    <a:pt x="16519" y="5946"/>
                    <a:pt x="16281" y="5905"/>
                    <a:pt x="16055" y="5852"/>
                  </a:cubicBezTo>
                  <a:cubicBezTo>
                    <a:pt x="16065" y="5829"/>
                    <a:pt x="16073" y="5806"/>
                    <a:pt x="16086" y="5785"/>
                  </a:cubicBezTo>
                  <a:lnTo>
                    <a:pt x="16554" y="4956"/>
                  </a:lnTo>
                  <a:cubicBezTo>
                    <a:pt x="16714" y="4682"/>
                    <a:pt x="16911" y="4430"/>
                    <a:pt x="17087" y="4165"/>
                  </a:cubicBezTo>
                  <a:cubicBezTo>
                    <a:pt x="18587" y="2117"/>
                    <a:pt x="20831" y="587"/>
                    <a:pt x="2334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4" name="Google Shape;1054;p6"/>
            <p:cNvSpPr/>
            <p:nvPr/>
          </p:nvSpPr>
          <p:spPr>
            <a:xfrm rot="5025587">
              <a:off x="7739132" y="335354"/>
              <a:ext cx="617166" cy="463462"/>
            </a:xfrm>
            <a:custGeom>
              <a:avLst/>
              <a:gdLst/>
              <a:ahLst/>
              <a:cxnLst/>
              <a:rect l="l" t="t" r="r" b="b"/>
              <a:pathLst>
                <a:path w="24686" h="18538" extrusionOk="0">
                  <a:moveTo>
                    <a:pt x="16751" y="0"/>
                  </a:moveTo>
                  <a:cubicBezTo>
                    <a:pt x="12793" y="0"/>
                    <a:pt x="8751" y="650"/>
                    <a:pt x="8323" y="3235"/>
                  </a:cubicBezTo>
                  <a:cubicBezTo>
                    <a:pt x="7032" y="11021"/>
                    <a:pt x="0" y="9587"/>
                    <a:pt x="1340" y="18537"/>
                  </a:cubicBezTo>
                  <a:cubicBezTo>
                    <a:pt x="1510" y="17065"/>
                    <a:pt x="2497" y="13397"/>
                    <a:pt x="6061" y="11295"/>
                  </a:cubicBezTo>
                  <a:cubicBezTo>
                    <a:pt x="9625" y="9194"/>
                    <a:pt x="9653" y="4364"/>
                    <a:pt x="12986" y="2153"/>
                  </a:cubicBezTo>
                  <a:cubicBezTo>
                    <a:pt x="14997" y="817"/>
                    <a:pt x="18837" y="552"/>
                    <a:pt x="21569" y="552"/>
                  </a:cubicBezTo>
                  <a:cubicBezTo>
                    <a:pt x="23367" y="552"/>
                    <a:pt x="24685" y="667"/>
                    <a:pt x="24685" y="667"/>
                  </a:cubicBezTo>
                  <a:cubicBezTo>
                    <a:pt x="24685" y="667"/>
                    <a:pt x="20761" y="0"/>
                    <a:pt x="16751" y="0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5" name="Google Shape;1055;p6"/>
            <p:cNvSpPr/>
            <p:nvPr/>
          </p:nvSpPr>
          <p:spPr>
            <a:xfrm rot="5025587">
              <a:off x="7739971" y="352737"/>
              <a:ext cx="561864" cy="490037"/>
            </a:xfrm>
            <a:custGeom>
              <a:avLst/>
              <a:gdLst/>
              <a:ahLst/>
              <a:cxnLst/>
              <a:rect l="l" t="t" r="r" b="b"/>
              <a:pathLst>
                <a:path w="22474" h="19601" extrusionOk="0">
                  <a:moveTo>
                    <a:pt x="22473" y="1"/>
                  </a:moveTo>
                  <a:cubicBezTo>
                    <a:pt x="22473" y="1"/>
                    <a:pt x="22473" y="1"/>
                    <a:pt x="22473" y="1"/>
                  </a:cubicBezTo>
                  <a:lnTo>
                    <a:pt x="22473" y="1"/>
                  </a:lnTo>
                  <a:cubicBezTo>
                    <a:pt x="22473" y="1"/>
                    <a:pt x="22473" y="1"/>
                    <a:pt x="22473" y="1"/>
                  </a:cubicBezTo>
                  <a:close/>
                  <a:moveTo>
                    <a:pt x="22473" y="1"/>
                  </a:moveTo>
                  <a:cubicBezTo>
                    <a:pt x="22468" y="3"/>
                    <a:pt x="20137" y="702"/>
                    <a:pt x="17335" y="9736"/>
                  </a:cubicBezTo>
                  <a:cubicBezTo>
                    <a:pt x="15066" y="17053"/>
                    <a:pt x="9850" y="18871"/>
                    <a:pt x="4125" y="18871"/>
                  </a:cubicBezTo>
                  <a:cubicBezTo>
                    <a:pt x="2768" y="18871"/>
                    <a:pt x="1383" y="18769"/>
                    <a:pt x="1" y="18614"/>
                  </a:cubicBezTo>
                  <a:lnTo>
                    <a:pt x="1" y="18614"/>
                  </a:lnTo>
                  <a:cubicBezTo>
                    <a:pt x="913" y="19099"/>
                    <a:pt x="2514" y="19600"/>
                    <a:pt x="4668" y="19600"/>
                  </a:cubicBezTo>
                  <a:cubicBezTo>
                    <a:pt x="7036" y="19600"/>
                    <a:pt x="10073" y="18995"/>
                    <a:pt x="13598" y="17098"/>
                  </a:cubicBezTo>
                  <a:cubicBezTo>
                    <a:pt x="20057" y="13624"/>
                    <a:pt x="18341" y="3596"/>
                    <a:pt x="22473" y="1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6" name="Google Shape;1056;p6"/>
            <p:cNvSpPr/>
            <p:nvPr/>
          </p:nvSpPr>
          <p:spPr>
            <a:xfrm rot="5025587">
              <a:off x="7315289" y="525679"/>
              <a:ext cx="511338" cy="296507"/>
            </a:xfrm>
            <a:custGeom>
              <a:avLst/>
              <a:gdLst/>
              <a:ahLst/>
              <a:cxnLst/>
              <a:rect l="l" t="t" r="r" b="b"/>
              <a:pathLst>
                <a:path w="20453" h="11860" extrusionOk="0">
                  <a:moveTo>
                    <a:pt x="4724" y="0"/>
                  </a:moveTo>
                  <a:cubicBezTo>
                    <a:pt x="2643" y="0"/>
                    <a:pt x="1167" y="624"/>
                    <a:pt x="920" y="1134"/>
                  </a:cubicBezTo>
                  <a:cubicBezTo>
                    <a:pt x="0" y="3034"/>
                    <a:pt x="170" y="8106"/>
                    <a:pt x="6599" y="10674"/>
                  </a:cubicBezTo>
                  <a:cubicBezTo>
                    <a:pt x="8852" y="11574"/>
                    <a:pt x="11306" y="11859"/>
                    <a:pt x="13514" y="11859"/>
                  </a:cubicBezTo>
                  <a:cubicBezTo>
                    <a:pt x="17355" y="11859"/>
                    <a:pt x="20453" y="10995"/>
                    <a:pt x="20453" y="10995"/>
                  </a:cubicBezTo>
                  <a:cubicBezTo>
                    <a:pt x="16936" y="8934"/>
                    <a:pt x="14571" y="3347"/>
                    <a:pt x="9600" y="1092"/>
                  </a:cubicBezTo>
                  <a:cubicBezTo>
                    <a:pt x="7826" y="287"/>
                    <a:pt x="6136" y="0"/>
                    <a:pt x="472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7" name="Google Shape;1057;p6"/>
            <p:cNvSpPr/>
            <p:nvPr/>
          </p:nvSpPr>
          <p:spPr>
            <a:xfrm rot="5025587">
              <a:off x="7338776" y="546736"/>
              <a:ext cx="488337" cy="274907"/>
            </a:xfrm>
            <a:custGeom>
              <a:avLst/>
              <a:gdLst/>
              <a:ahLst/>
              <a:cxnLst/>
              <a:rect l="l" t="t" r="r" b="b"/>
              <a:pathLst>
                <a:path w="19533" h="10996" extrusionOk="0">
                  <a:moveTo>
                    <a:pt x="3803" y="0"/>
                  </a:moveTo>
                  <a:cubicBezTo>
                    <a:pt x="1722" y="0"/>
                    <a:pt x="247" y="624"/>
                    <a:pt x="0" y="1134"/>
                  </a:cubicBezTo>
                  <a:cubicBezTo>
                    <a:pt x="0" y="1134"/>
                    <a:pt x="2997" y="1710"/>
                    <a:pt x="8777" y="6079"/>
                  </a:cubicBezTo>
                  <a:cubicBezTo>
                    <a:pt x="15215" y="10946"/>
                    <a:pt x="19533" y="10995"/>
                    <a:pt x="19533" y="10995"/>
                  </a:cubicBezTo>
                  <a:cubicBezTo>
                    <a:pt x="16016" y="8934"/>
                    <a:pt x="13653" y="3347"/>
                    <a:pt x="8680" y="1092"/>
                  </a:cubicBezTo>
                  <a:cubicBezTo>
                    <a:pt x="6905" y="287"/>
                    <a:pt x="5215" y="0"/>
                    <a:pt x="380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8" name="Google Shape;1058;p6"/>
            <p:cNvSpPr/>
            <p:nvPr/>
          </p:nvSpPr>
          <p:spPr>
            <a:xfrm rot="5025587">
              <a:off x="7328278" y="558584"/>
              <a:ext cx="488362" cy="253781"/>
            </a:xfrm>
            <a:custGeom>
              <a:avLst/>
              <a:gdLst/>
              <a:ahLst/>
              <a:cxnLst/>
              <a:rect l="l" t="t" r="r" b="b"/>
              <a:pathLst>
                <a:path w="19534" h="10151" extrusionOk="0">
                  <a:moveTo>
                    <a:pt x="5152" y="1"/>
                  </a:moveTo>
                  <a:cubicBezTo>
                    <a:pt x="4941" y="91"/>
                    <a:pt x="4753" y="267"/>
                    <a:pt x="4633" y="486"/>
                  </a:cubicBezTo>
                  <a:cubicBezTo>
                    <a:pt x="4572" y="595"/>
                    <a:pt x="4524" y="712"/>
                    <a:pt x="4491" y="833"/>
                  </a:cubicBezTo>
                  <a:cubicBezTo>
                    <a:pt x="4463" y="934"/>
                    <a:pt x="4445" y="1033"/>
                    <a:pt x="4435" y="1147"/>
                  </a:cubicBezTo>
                  <a:cubicBezTo>
                    <a:pt x="4394" y="1171"/>
                    <a:pt x="4351" y="1186"/>
                    <a:pt x="4312" y="1210"/>
                  </a:cubicBezTo>
                  <a:cubicBezTo>
                    <a:pt x="4082" y="1355"/>
                    <a:pt x="3876" y="1514"/>
                    <a:pt x="3681" y="1727"/>
                  </a:cubicBezTo>
                  <a:cubicBezTo>
                    <a:pt x="2508" y="1114"/>
                    <a:pt x="1294" y="578"/>
                    <a:pt x="1" y="293"/>
                  </a:cubicBezTo>
                  <a:lnTo>
                    <a:pt x="1" y="293"/>
                  </a:lnTo>
                  <a:cubicBezTo>
                    <a:pt x="881" y="564"/>
                    <a:pt x="1713" y="960"/>
                    <a:pt x="2522" y="1391"/>
                  </a:cubicBezTo>
                  <a:cubicBezTo>
                    <a:pt x="3335" y="1814"/>
                    <a:pt x="4125" y="2283"/>
                    <a:pt x="4897" y="2774"/>
                  </a:cubicBezTo>
                  <a:cubicBezTo>
                    <a:pt x="5173" y="2958"/>
                    <a:pt x="5451" y="3140"/>
                    <a:pt x="5729" y="3323"/>
                  </a:cubicBezTo>
                  <a:cubicBezTo>
                    <a:pt x="5575" y="3627"/>
                    <a:pt x="5453" y="3934"/>
                    <a:pt x="5356" y="4251"/>
                  </a:cubicBezTo>
                  <a:cubicBezTo>
                    <a:pt x="5159" y="4330"/>
                    <a:pt x="5023" y="4439"/>
                    <a:pt x="4890" y="4563"/>
                  </a:cubicBezTo>
                  <a:cubicBezTo>
                    <a:pt x="4747" y="4708"/>
                    <a:pt x="4636" y="4873"/>
                    <a:pt x="4548" y="5043"/>
                  </a:cubicBezTo>
                  <a:cubicBezTo>
                    <a:pt x="4456" y="5213"/>
                    <a:pt x="4401" y="5397"/>
                    <a:pt x="4351" y="5576"/>
                  </a:cubicBezTo>
                  <a:cubicBezTo>
                    <a:pt x="4307" y="5757"/>
                    <a:pt x="4281" y="5940"/>
                    <a:pt x="4262" y="6124"/>
                  </a:cubicBezTo>
                  <a:cubicBezTo>
                    <a:pt x="4316" y="5947"/>
                    <a:pt x="4375" y="5776"/>
                    <a:pt x="4453" y="5613"/>
                  </a:cubicBezTo>
                  <a:cubicBezTo>
                    <a:pt x="4535" y="5452"/>
                    <a:pt x="4620" y="5295"/>
                    <a:pt x="4732" y="5160"/>
                  </a:cubicBezTo>
                  <a:cubicBezTo>
                    <a:pt x="4839" y="5023"/>
                    <a:pt x="4962" y="4904"/>
                    <a:pt x="5101" y="4814"/>
                  </a:cubicBezTo>
                  <a:cubicBezTo>
                    <a:pt x="5139" y="4787"/>
                    <a:pt x="5182" y="4764"/>
                    <a:pt x="5227" y="4740"/>
                  </a:cubicBezTo>
                  <a:lnTo>
                    <a:pt x="5227" y="4740"/>
                  </a:lnTo>
                  <a:cubicBezTo>
                    <a:pt x="5135" y="5152"/>
                    <a:pt x="5086" y="5572"/>
                    <a:pt x="5090" y="5991"/>
                  </a:cubicBezTo>
                  <a:cubicBezTo>
                    <a:pt x="5088" y="6482"/>
                    <a:pt x="5194" y="6967"/>
                    <a:pt x="5366" y="7418"/>
                  </a:cubicBezTo>
                  <a:cubicBezTo>
                    <a:pt x="5526" y="7880"/>
                    <a:pt x="5821" y="8273"/>
                    <a:pt x="6120" y="8642"/>
                  </a:cubicBezTo>
                  <a:cubicBezTo>
                    <a:pt x="5850" y="8250"/>
                    <a:pt x="5589" y="7843"/>
                    <a:pt x="5469" y="7383"/>
                  </a:cubicBezTo>
                  <a:cubicBezTo>
                    <a:pt x="5327" y="6930"/>
                    <a:pt x="5262" y="6461"/>
                    <a:pt x="5299" y="5994"/>
                  </a:cubicBezTo>
                  <a:cubicBezTo>
                    <a:pt x="5327" y="5528"/>
                    <a:pt x="5425" y="5068"/>
                    <a:pt x="5576" y="4627"/>
                  </a:cubicBezTo>
                  <a:cubicBezTo>
                    <a:pt x="5705" y="4255"/>
                    <a:pt x="5881" y="3888"/>
                    <a:pt x="6079" y="3556"/>
                  </a:cubicBezTo>
                  <a:cubicBezTo>
                    <a:pt x="6447" y="3802"/>
                    <a:pt x="6813" y="4051"/>
                    <a:pt x="7170" y="4313"/>
                  </a:cubicBezTo>
                  <a:cubicBezTo>
                    <a:pt x="7919" y="4842"/>
                    <a:pt x="8638" y="5408"/>
                    <a:pt x="9391" y="5950"/>
                  </a:cubicBezTo>
                  <a:cubicBezTo>
                    <a:pt x="9904" y="6311"/>
                    <a:pt x="10429" y="6654"/>
                    <a:pt x="10960" y="6990"/>
                  </a:cubicBezTo>
                  <a:cubicBezTo>
                    <a:pt x="10944" y="7215"/>
                    <a:pt x="10950" y="7427"/>
                    <a:pt x="10978" y="7643"/>
                  </a:cubicBezTo>
                  <a:cubicBezTo>
                    <a:pt x="11014" y="7898"/>
                    <a:pt x="11079" y="8148"/>
                    <a:pt x="11178" y="8383"/>
                  </a:cubicBezTo>
                  <a:cubicBezTo>
                    <a:pt x="11272" y="8621"/>
                    <a:pt x="11407" y="8840"/>
                    <a:pt x="11570" y="9030"/>
                  </a:cubicBezTo>
                  <a:cubicBezTo>
                    <a:pt x="11725" y="9225"/>
                    <a:pt x="11929" y="9376"/>
                    <a:pt x="12128" y="9514"/>
                  </a:cubicBezTo>
                  <a:cubicBezTo>
                    <a:pt x="11950" y="9348"/>
                    <a:pt x="11777" y="9174"/>
                    <a:pt x="11659" y="8966"/>
                  </a:cubicBezTo>
                  <a:cubicBezTo>
                    <a:pt x="11531" y="8764"/>
                    <a:pt x="11438" y="8543"/>
                    <a:pt x="11384" y="8315"/>
                  </a:cubicBezTo>
                  <a:cubicBezTo>
                    <a:pt x="11328" y="8086"/>
                    <a:pt x="11301" y="7853"/>
                    <a:pt x="11305" y="7622"/>
                  </a:cubicBezTo>
                  <a:cubicBezTo>
                    <a:pt x="11306" y="7489"/>
                    <a:pt x="11321" y="7355"/>
                    <a:pt x="11340" y="7223"/>
                  </a:cubicBezTo>
                  <a:cubicBezTo>
                    <a:pt x="12260" y="7786"/>
                    <a:pt x="13206" y="8305"/>
                    <a:pt x="14193" y="8744"/>
                  </a:cubicBezTo>
                  <a:cubicBezTo>
                    <a:pt x="15887" y="9477"/>
                    <a:pt x="17679" y="10092"/>
                    <a:pt x="19533" y="10150"/>
                  </a:cubicBezTo>
                  <a:cubicBezTo>
                    <a:pt x="18618" y="10046"/>
                    <a:pt x="17730" y="9798"/>
                    <a:pt x="16867" y="9498"/>
                  </a:cubicBezTo>
                  <a:cubicBezTo>
                    <a:pt x="16001" y="9201"/>
                    <a:pt x="15155" y="8849"/>
                    <a:pt x="14335" y="8443"/>
                  </a:cubicBezTo>
                  <a:cubicBezTo>
                    <a:pt x="14150" y="8352"/>
                    <a:pt x="13972" y="8252"/>
                    <a:pt x="13788" y="8157"/>
                  </a:cubicBezTo>
                  <a:cubicBezTo>
                    <a:pt x="13836" y="8127"/>
                    <a:pt x="13887" y="8096"/>
                    <a:pt x="13942" y="8069"/>
                  </a:cubicBezTo>
                  <a:cubicBezTo>
                    <a:pt x="14092" y="8000"/>
                    <a:pt x="14260" y="7950"/>
                    <a:pt x="14430" y="7908"/>
                  </a:cubicBezTo>
                  <a:cubicBezTo>
                    <a:pt x="14771" y="7827"/>
                    <a:pt x="15131" y="7782"/>
                    <a:pt x="15488" y="7754"/>
                  </a:cubicBezTo>
                  <a:cubicBezTo>
                    <a:pt x="15190" y="7717"/>
                    <a:pt x="14888" y="7691"/>
                    <a:pt x="14582" y="7691"/>
                  </a:cubicBezTo>
                  <a:cubicBezTo>
                    <a:pt x="14522" y="7691"/>
                    <a:pt x="14462" y="7692"/>
                    <a:pt x="14402" y="7694"/>
                  </a:cubicBezTo>
                  <a:cubicBezTo>
                    <a:pt x="14218" y="7703"/>
                    <a:pt x="14030" y="7718"/>
                    <a:pt x="13840" y="7761"/>
                  </a:cubicBezTo>
                  <a:cubicBezTo>
                    <a:pt x="13745" y="7786"/>
                    <a:pt x="13649" y="7810"/>
                    <a:pt x="13553" y="7857"/>
                  </a:cubicBezTo>
                  <a:cubicBezTo>
                    <a:pt x="13504" y="7878"/>
                    <a:pt x="13455" y="7905"/>
                    <a:pt x="13406" y="7938"/>
                  </a:cubicBezTo>
                  <a:cubicBezTo>
                    <a:pt x="13400" y="7943"/>
                    <a:pt x="13395" y="7947"/>
                    <a:pt x="13388" y="7950"/>
                  </a:cubicBezTo>
                  <a:cubicBezTo>
                    <a:pt x="12090" y="7256"/>
                    <a:pt x="10841" y="6469"/>
                    <a:pt x="9651" y="5600"/>
                  </a:cubicBezTo>
                  <a:cubicBezTo>
                    <a:pt x="9466" y="5467"/>
                    <a:pt x="9280" y="5333"/>
                    <a:pt x="9096" y="5200"/>
                  </a:cubicBezTo>
                  <a:cubicBezTo>
                    <a:pt x="9214" y="5075"/>
                    <a:pt x="9358" y="4951"/>
                    <a:pt x="9503" y="4849"/>
                  </a:cubicBezTo>
                  <a:cubicBezTo>
                    <a:pt x="9716" y="4696"/>
                    <a:pt x="9954" y="4569"/>
                    <a:pt x="10203" y="4470"/>
                  </a:cubicBezTo>
                  <a:cubicBezTo>
                    <a:pt x="10455" y="4378"/>
                    <a:pt x="10716" y="4299"/>
                    <a:pt x="10987" y="4259"/>
                  </a:cubicBezTo>
                  <a:cubicBezTo>
                    <a:pt x="11231" y="4218"/>
                    <a:pt x="11481" y="4205"/>
                    <a:pt x="11732" y="4205"/>
                  </a:cubicBezTo>
                  <a:cubicBezTo>
                    <a:pt x="11758" y="4205"/>
                    <a:pt x="11784" y="4205"/>
                    <a:pt x="11810" y="4205"/>
                  </a:cubicBezTo>
                  <a:cubicBezTo>
                    <a:pt x="11577" y="4173"/>
                    <a:pt x="11339" y="4149"/>
                    <a:pt x="11101" y="4149"/>
                  </a:cubicBezTo>
                  <a:cubicBezTo>
                    <a:pt x="11060" y="4149"/>
                    <a:pt x="11019" y="4150"/>
                    <a:pt x="10978" y="4152"/>
                  </a:cubicBezTo>
                  <a:cubicBezTo>
                    <a:pt x="10697" y="4156"/>
                    <a:pt x="10415" y="4200"/>
                    <a:pt x="10138" y="4263"/>
                  </a:cubicBezTo>
                  <a:cubicBezTo>
                    <a:pt x="9999" y="4299"/>
                    <a:pt x="9862" y="4341"/>
                    <a:pt x="9727" y="4392"/>
                  </a:cubicBezTo>
                  <a:cubicBezTo>
                    <a:pt x="9705" y="4319"/>
                    <a:pt x="9684" y="4241"/>
                    <a:pt x="9671" y="4164"/>
                  </a:cubicBezTo>
                  <a:cubicBezTo>
                    <a:pt x="9648" y="4029"/>
                    <a:pt x="9643" y="3888"/>
                    <a:pt x="9658" y="3750"/>
                  </a:cubicBezTo>
                  <a:cubicBezTo>
                    <a:pt x="9672" y="3611"/>
                    <a:pt x="9722" y="3477"/>
                    <a:pt x="9793" y="3352"/>
                  </a:cubicBezTo>
                  <a:cubicBezTo>
                    <a:pt x="9862" y="3224"/>
                    <a:pt x="9971" y="3120"/>
                    <a:pt x="10088" y="3024"/>
                  </a:cubicBezTo>
                  <a:lnTo>
                    <a:pt x="10088" y="3024"/>
                  </a:lnTo>
                  <a:cubicBezTo>
                    <a:pt x="9954" y="3091"/>
                    <a:pt x="9814" y="3167"/>
                    <a:pt x="9706" y="3287"/>
                  </a:cubicBezTo>
                  <a:cubicBezTo>
                    <a:pt x="9596" y="3402"/>
                    <a:pt x="9503" y="3542"/>
                    <a:pt x="9447" y="3696"/>
                  </a:cubicBezTo>
                  <a:cubicBezTo>
                    <a:pt x="9389" y="3849"/>
                    <a:pt x="9355" y="4014"/>
                    <a:pt x="9344" y="4178"/>
                  </a:cubicBezTo>
                  <a:cubicBezTo>
                    <a:pt x="9337" y="4306"/>
                    <a:pt x="9340" y="4432"/>
                    <a:pt x="9355" y="4562"/>
                  </a:cubicBezTo>
                  <a:cubicBezTo>
                    <a:pt x="9347" y="4566"/>
                    <a:pt x="9338" y="4569"/>
                    <a:pt x="9330" y="4575"/>
                  </a:cubicBezTo>
                  <a:cubicBezTo>
                    <a:pt x="9128" y="4684"/>
                    <a:pt x="8938" y="4804"/>
                    <a:pt x="8758" y="4964"/>
                  </a:cubicBezTo>
                  <a:cubicBezTo>
                    <a:pt x="7563" y="4101"/>
                    <a:pt x="6352" y="3238"/>
                    <a:pt x="5071" y="2493"/>
                  </a:cubicBezTo>
                  <a:cubicBezTo>
                    <a:pt x="4735" y="2302"/>
                    <a:pt x="4397" y="2113"/>
                    <a:pt x="4056" y="1929"/>
                  </a:cubicBezTo>
                  <a:cubicBezTo>
                    <a:pt x="4177" y="1769"/>
                    <a:pt x="4333" y="1611"/>
                    <a:pt x="4498" y="1479"/>
                  </a:cubicBezTo>
                  <a:cubicBezTo>
                    <a:pt x="4711" y="1312"/>
                    <a:pt x="4945" y="1166"/>
                    <a:pt x="5202" y="1067"/>
                  </a:cubicBezTo>
                  <a:cubicBezTo>
                    <a:pt x="5458" y="970"/>
                    <a:pt x="5731" y="891"/>
                    <a:pt x="6009" y="869"/>
                  </a:cubicBezTo>
                  <a:cubicBezTo>
                    <a:pt x="6118" y="856"/>
                    <a:pt x="6226" y="851"/>
                    <a:pt x="6335" y="851"/>
                  </a:cubicBezTo>
                  <a:cubicBezTo>
                    <a:pt x="6509" y="851"/>
                    <a:pt x="6684" y="865"/>
                    <a:pt x="6861" y="882"/>
                  </a:cubicBezTo>
                  <a:cubicBezTo>
                    <a:pt x="6582" y="817"/>
                    <a:pt x="6298" y="763"/>
                    <a:pt x="6007" y="762"/>
                  </a:cubicBezTo>
                  <a:cubicBezTo>
                    <a:pt x="5970" y="760"/>
                    <a:pt x="5933" y="759"/>
                    <a:pt x="5896" y="759"/>
                  </a:cubicBezTo>
                  <a:cubicBezTo>
                    <a:pt x="5641" y="759"/>
                    <a:pt x="5385" y="800"/>
                    <a:pt x="5135" y="861"/>
                  </a:cubicBezTo>
                  <a:cubicBezTo>
                    <a:pt x="5029" y="888"/>
                    <a:pt x="4924" y="927"/>
                    <a:pt x="4821" y="967"/>
                  </a:cubicBezTo>
                  <a:cubicBezTo>
                    <a:pt x="4818" y="937"/>
                    <a:pt x="4814" y="906"/>
                    <a:pt x="4812" y="876"/>
                  </a:cubicBezTo>
                  <a:cubicBezTo>
                    <a:pt x="4810" y="772"/>
                    <a:pt x="4814" y="668"/>
                    <a:pt x="4835" y="564"/>
                  </a:cubicBezTo>
                  <a:cubicBezTo>
                    <a:pt x="4875" y="357"/>
                    <a:pt x="4979" y="156"/>
                    <a:pt x="515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9" name="Google Shape;1059;p6"/>
            <p:cNvSpPr/>
            <p:nvPr/>
          </p:nvSpPr>
          <p:spPr>
            <a:xfrm rot="5025587">
              <a:off x="7301186" y="541384"/>
              <a:ext cx="511338" cy="268182"/>
            </a:xfrm>
            <a:custGeom>
              <a:avLst/>
              <a:gdLst/>
              <a:ahLst/>
              <a:cxnLst/>
              <a:rect l="l" t="t" r="r" b="b"/>
              <a:pathLst>
                <a:path w="20453" h="10727" extrusionOk="0">
                  <a:moveTo>
                    <a:pt x="920" y="0"/>
                  </a:moveTo>
                  <a:cubicBezTo>
                    <a:pt x="0" y="1897"/>
                    <a:pt x="172" y="6971"/>
                    <a:pt x="6599" y="9540"/>
                  </a:cubicBezTo>
                  <a:cubicBezTo>
                    <a:pt x="8852" y="10440"/>
                    <a:pt x="11307" y="10726"/>
                    <a:pt x="13516" y="10726"/>
                  </a:cubicBezTo>
                  <a:cubicBezTo>
                    <a:pt x="17354" y="10726"/>
                    <a:pt x="20450" y="9863"/>
                    <a:pt x="20453" y="9861"/>
                  </a:cubicBezTo>
                  <a:lnTo>
                    <a:pt x="20453" y="9861"/>
                  </a:lnTo>
                  <a:cubicBezTo>
                    <a:pt x="20451" y="9861"/>
                    <a:pt x="17779" y="10224"/>
                    <a:pt x="14791" y="10224"/>
                  </a:cubicBezTo>
                  <a:cubicBezTo>
                    <a:pt x="13010" y="10224"/>
                    <a:pt x="11117" y="10095"/>
                    <a:pt x="9608" y="9684"/>
                  </a:cubicBezTo>
                  <a:cubicBezTo>
                    <a:pt x="5568" y="8585"/>
                    <a:pt x="1151" y="5398"/>
                    <a:pt x="920" y="0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0" name="Google Shape;1060;p6"/>
            <p:cNvSpPr/>
            <p:nvPr/>
          </p:nvSpPr>
          <p:spPr>
            <a:xfrm rot="5025587">
              <a:off x="7472603" y="940815"/>
              <a:ext cx="1175" cy="800"/>
            </a:xfrm>
            <a:custGeom>
              <a:avLst/>
              <a:gdLst/>
              <a:ahLst/>
              <a:cxnLst/>
              <a:rect l="l" t="t" r="r" b="b"/>
              <a:pathLst>
                <a:path w="47" h="32" extrusionOk="0">
                  <a:moveTo>
                    <a:pt x="0" y="0"/>
                  </a:moveTo>
                  <a:lnTo>
                    <a:pt x="0" y="0"/>
                  </a:lnTo>
                  <a:cubicBezTo>
                    <a:pt x="3" y="2"/>
                    <a:pt x="6" y="4"/>
                    <a:pt x="9" y="6"/>
                  </a:cubicBezTo>
                  <a:lnTo>
                    <a:pt x="9" y="6"/>
                  </a:lnTo>
                  <a:cubicBezTo>
                    <a:pt x="6" y="4"/>
                    <a:pt x="3" y="2"/>
                    <a:pt x="0" y="0"/>
                  </a:cubicBezTo>
                  <a:close/>
                  <a:moveTo>
                    <a:pt x="9" y="6"/>
                  </a:moveTo>
                  <a:lnTo>
                    <a:pt x="9" y="6"/>
                  </a:lnTo>
                  <a:cubicBezTo>
                    <a:pt x="22" y="15"/>
                    <a:pt x="34" y="25"/>
                    <a:pt x="47" y="31"/>
                  </a:cubicBezTo>
                  <a:cubicBezTo>
                    <a:pt x="47" y="31"/>
                    <a:pt x="33" y="22"/>
                    <a:pt x="9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1" name="Google Shape;1061;p6"/>
            <p:cNvSpPr/>
            <p:nvPr/>
          </p:nvSpPr>
          <p:spPr>
            <a:xfrm rot="5025587">
              <a:off x="7374714" y="554416"/>
              <a:ext cx="435686" cy="255281"/>
            </a:xfrm>
            <a:custGeom>
              <a:avLst/>
              <a:gdLst/>
              <a:ahLst/>
              <a:cxnLst/>
              <a:rect l="l" t="t" r="r" b="b"/>
              <a:pathLst>
                <a:path w="17427" h="10211" extrusionOk="0">
                  <a:moveTo>
                    <a:pt x="2801" y="0"/>
                  </a:moveTo>
                  <a:cubicBezTo>
                    <a:pt x="1646" y="0"/>
                    <a:pt x="677" y="193"/>
                    <a:pt x="0" y="451"/>
                  </a:cubicBezTo>
                  <a:cubicBezTo>
                    <a:pt x="533" y="381"/>
                    <a:pt x="1067" y="347"/>
                    <a:pt x="1599" y="347"/>
                  </a:cubicBezTo>
                  <a:cubicBezTo>
                    <a:pt x="5780" y="347"/>
                    <a:pt x="9867" y="2446"/>
                    <a:pt x="12408" y="5474"/>
                  </a:cubicBezTo>
                  <a:cubicBezTo>
                    <a:pt x="14243" y="7661"/>
                    <a:pt x="16234" y="9308"/>
                    <a:pt x="17426" y="10211"/>
                  </a:cubicBezTo>
                  <a:cubicBezTo>
                    <a:pt x="14469" y="7766"/>
                    <a:pt x="12107" y="3104"/>
                    <a:pt x="7670" y="1091"/>
                  </a:cubicBezTo>
                  <a:cubicBezTo>
                    <a:pt x="5897" y="287"/>
                    <a:pt x="4211" y="0"/>
                    <a:pt x="2801" y="0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2505409490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Bullet Points">
  <p:cSld name="Title + Bullet Points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" name="Google Shape;42;p13"/>
          <p:cNvSpPr txBox="1">
            <a:spLocks noGrp="1"/>
          </p:cNvSpPr>
          <p:nvPr>
            <p:ph type="title"/>
          </p:nvPr>
        </p:nvSpPr>
        <p:spPr>
          <a:xfrm>
            <a:off x="1251333" y="593367"/>
            <a:ext cx="7647600" cy="125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400"/>
              <a:buNone/>
              <a:defRPr sz="3200">
                <a:solidFill>
                  <a:schemeClr val="accen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>
                <a:solidFill>
                  <a:schemeClr val="l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>
                <a:solidFill>
                  <a:schemeClr val="l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>
                <a:solidFill>
                  <a:schemeClr val="l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>
                <a:solidFill>
                  <a:schemeClr val="l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>
                <a:solidFill>
                  <a:schemeClr val="l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>
                <a:solidFill>
                  <a:schemeClr val="l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>
                <a:solidFill>
                  <a:schemeClr val="l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43" name="Google Shape;43;p13"/>
          <p:cNvSpPr txBox="1">
            <a:spLocks noGrp="1"/>
          </p:cNvSpPr>
          <p:nvPr>
            <p:ph type="body" idx="1"/>
          </p:nvPr>
        </p:nvSpPr>
        <p:spPr>
          <a:xfrm>
            <a:off x="1251333" y="1661367"/>
            <a:ext cx="9562800" cy="405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02157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150"/>
              <a:buChar char="●"/>
              <a:defRPr sz="1533">
                <a:solidFill>
                  <a:schemeClr val="lt1"/>
                </a:solidFill>
              </a:defRPr>
            </a:lvl1pPr>
            <a:lvl2pPr marL="1219170" lvl="1" indent="-402157" rtl="0">
              <a:spcBef>
                <a:spcPts val="2133"/>
              </a:spcBef>
              <a:spcAft>
                <a:spcPts val="0"/>
              </a:spcAft>
              <a:buClr>
                <a:schemeClr val="lt1"/>
              </a:buClr>
              <a:buSzPts val="1150"/>
              <a:buChar char="○"/>
              <a:defRPr sz="1533">
                <a:solidFill>
                  <a:schemeClr val="lt1"/>
                </a:solidFill>
              </a:defRPr>
            </a:lvl2pPr>
            <a:lvl3pPr marL="1828754" lvl="2" indent="-402157" rtl="0">
              <a:spcBef>
                <a:spcPts val="2133"/>
              </a:spcBef>
              <a:spcAft>
                <a:spcPts val="0"/>
              </a:spcAft>
              <a:buClr>
                <a:schemeClr val="lt1"/>
              </a:buClr>
              <a:buSzPts val="1150"/>
              <a:buChar char="■"/>
              <a:defRPr sz="1533">
                <a:solidFill>
                  <a:schemeClr val="lt1"/>
                </a:solidFill>
              </a:defRPr>
            </a:lvl3pPr>
            <a:lvl4pPr marL="2438339" lvl="3" indent="-402157" rtl="0">
              <a:spcBef>
                <a:spcPts val="2133"/>
              </a:spcBef>
              <a:spcAft>
                <a:spcPts val="0"/>
              </a:spcAft>
              <a:buClr>
                <a:schemeClr val="lt1"/>
              </a:buClr>
              <a:buSzPts val="1150"/>
              <a:buChar char="●"/>
              <a:defRPr sz="1533">
                <a:solidFill>
                  <a:schemeClr val="lt1"/>
                </a:solidFill>
              </a:defRPr>
            </a:lvl4pPr>
            <a:lvl5pPr marL="3047924" lvl="4" indent="-402157" rtl="0">
              <a:spcBef>
                <a:spcPts val="2133"/>
              </a:spcBef>
              <a:spcAft>
                <a:spcPts val="0"/>
              </a:spcAft>
              <a:buClr>
                <a:schemeClr val="lt1"/>
              </a:buClr>
              <a:buSzPts val="1150"/>
              <a:buChar char="○"/>
              <a:defRPr sz="1533">
                <a:solidFill>
                  <a:schemeClr val="lt1"/>
                </a:solidFill>
              </a:defRPr>
            </a:lvl5pPr>
            <a:lvl6pPr marL="3657509" lvl="5" indent="-402157" rtl="0">
              <a:spcBef>
                <a:spcPts val="2133"/>
              </a:spcBef>
              <a:spcAft>
                <a:spcPts val="0"/>
              </a:spcAft>
              <a:buClr>
                <a:schemeClr val="lt1"/>
              </a:buClr>
              <a:buSzPts val="1150"/>
              <a:buChar char="■"/>
              <a:defRPr sz="1533">
                <a:solidFill>
                  <a:schemeClr val="lt1"/>
                </a:solidFill>
              </a:defRPr>
            </a:lvl6pPr>
            <a:lvl7pPr marL="4267093" lvl="6" indent="-402157" rtl="0">
              <a:spcBef>
                <a:spcPts val="2133"/>
              </a:spcBef>
              <a:spcAft>
                <a:spcPts val="0"/>
              </a:spcAft>
              <a:buClr>
                <a:schemeClr val="lt1"/>
              </a:buClr>
              <a:buSzPts val="1150"/>
              <a:buChar char="●"/>
              <a:defRPr sz="1533">
                <a:solidFill>
                  <a:schemeClr val="lt1"/>
                </a:solidFill>
              </a:defRPr>
            </a:lvl7pPr>
            <a:lvl8pPr marL="4876678" lvl="7" indent="-402157" rtl="0">
              <a:spcBef>
                <a:spcPts val="2133"/>
              </a:spcBef>
              <a:spcAft>
                <a:spcPts val="0"/>
              </a:spcAft>
              <a:buClr>
                <a:schemeClr val="lt1"/>
              </a:buClr>
              <a:buSzPts val="1150"/>
              <a:buChar char="○"/>
              <a:defRPr sz="1533">
                <a:solidFill>
                  <a:schemeClr val="lt1"/>
                </a:solidFill>
              </a:defRPr>
            </a:lvl8pPr>
            <a:lvl9pPr marL="5486263" lvl="8" indent="-402157" rtl="0">
              <a:spcBef>
                <a:spcPts val="2133"/>
              </a:spcBef>
              <a:spcAft>
                <a:spcPts val="2133"/>
              </a:spcAft>
              <a:buClr>
                <a:schemeClr val="lt1"/>
              </a:buClr>
              <a:buSzPts val="1150"/>
              <a:buChar char="■"/>
              <a:defRPr sz="1533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265223426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" name="Google Shape;45;p14"/>
          <p:cNvSpPr txBox="1">
            <a:spLocks noGrp="1"/>
          </p:cNvSpPr>
          <p:nvPr>
            <p:ph type="title"/>
          </p:nvPr>
        </p:nvSpPr>
        <p:spPr>
          <a:xfrm>
            <a:off x="4717996" y="3487433"/>
            <a:ext cx="2756000" cy="731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None/>
              <a:defRPr sz="2400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200"/>
              <a:buNone/>
              <a:defRPr sz="5600">
                <a:solidFill>
                  <a:schemeClr val="l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200"/>
              <a:buNone/>
              <a:defRPr sz="5600">
                <a:solidFill>
                  <a:schemeClr val="l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200"/>
              <a:buNone/>
              <a:defRPr sz="5600">
                <a:solidFill>
                  <a:schemeClr val="l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200"/>
              <a:buNone/>
              <a:defRPr sz="5600">
                <a:solidFill>
                  <a:schemeClr val="l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200"/>
              <a:buNone/>
              <a:defRPr sz="5600">
                <a:solidFill>
                  <a:schemeClr val="l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200"/>
              <a:buNone/>
              <a:defRPr sz="5600">
                <a:solidFill>
                  <a:schemeClr val="l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200"/>
              <a:buNone/>
              <a:defRPr sz="5600">
                <a:solidFill>
                  <a:schemeClr val="l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200"/>
              <a:buNone/>
              <a:defRPr sz="56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46" name="Google Shape;46;p14"/>
          <p:cNvSpPr txBox="1">
            <a:spLocks noGrp="1"/>
          </p:cNvSpPr>
          <p:nvPr>
            <p:ph type="subTitle" idx="1"/>
          </p:nvPr>
        </p:nvSpPr>
        <p:spPr>
          <a:xfrm>
            <a:off x="4717996" y="4197433"/>
            <a:ext cx="2756000" cy="164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None/>
              <a:defRPr sz="1867">
                <a:solidFill>
                  <a:schemeClr val="lt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800">
                <a:solidFill>
                  <a:schemeClr val="lt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800">
                <a:solidFill>
                  <a:schemeClr val="lt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800">
                <a:solidFill>
                  <a:schemeClr val="lt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800">
                <a:solidFill>
                  <a:schemeClr val="lt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800">
                <a:solidFill>
                  <a:schemeClr val="lt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800">
                <a:solidFill>
                  <a:schemeClr val="lt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800">
                <a:solidFill>
                  <a:schemeClr val="lt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8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47" name="Google Shape;47;p14"/>
          <p:cNvSpPr txBox="1">
            <a:spLocks noGrp="1"/>
          </p:cNvSpPr>
          <p:nvPr>
            <p:ph type="title" idx="2"/>
          </p:nvPr>
        </p:nvSpPr>
        <p:spPr>
          <a:xfrm>
            <a:off x="8038071" y="3487433"/>
            <a:ext cx="2756000" cy="731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None/>
              <a:defRPr sz="2400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200"/>
              <a:buNone/>
              <a:defRPr sz="5600">
                <a:solidFill>
                  <a:schemeClr val="l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200"/>
              <a:buNone/>
              <a:defRPr sz="5600">
                <a:solidFill>
                  <a:schemeClr val="l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200"/>
              <a:buNone/>
              <a:defRPr sz="5600">
                <a:solidFill>
                  <a:schemeClr val="l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200"/>
              <a:buNone/>
              <a:defRPr sz="5600">
                <a:solidFill>
                  <a:schemeClr val="l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200"/>
              <a:buNone/>
              <a:defRPr sz="5600">
                <a:solidFill>
                  <a:schemeClr val="l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200"/>
              <a:buNone/>
              <a:defRPr sz="5600">
                <a:solidFill>
                  <a:schemeClr val="l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200"/>
              <a:buNone/>
              <a:defRPr sz="5600">
                <a:solidFill>
                  <a:schemeClr val="l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200"/>
              <a:buNone/>
              <a:defRPr sz="56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48" name="Google Shape;48;p14"/>
          <p:cNvSpPr txBox="1">
            <a:spLocks noGrp="1"/>
          </p:cNvSpPr>
          <p:nvPr>
            <p:ph type="subTitle" idx="3"/>
          </p:nvPr>
        </p:nvSpPr>
        <p:spPr>
          <a:xfrm>
            <a:off x="8038071" y="4197433"/>
            <a:ext cx="2756000" cy="164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None/>
              <a:defRPr sz="1867">
                <a:solidFill>
                  <a:schemeClr val="lt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800">
                <a:solidFill>
                  <a:schemeClr val="lt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800">
                <a:solidFill>
                  <a:schemeClr val="lt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800">
                <a:solidFill>
                  <a:schemeClr val="lt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800">
                <a:solidFill>
                  <a:schemeClr val="lt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800">
                <a:solidFill>
                  <a:schemeClr val="lt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800">
                <a:solidFill>
                  <a:schemeClr val="lt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800">
                <a:solidFill>
                  <a:schemeClr val="lt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8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49" name="Google Shape;49;p14"/>
          <p:cNvSpPr txBox="1">
            <a:spLocks noGrp="1"/>
          </p:cNvSpPr>
          <p:nvPr>
            <p:ph type="title" idx="4"/>
          </p:nvPr>
        </p:nvSpPr>
        <p:spPr>
          <a:xfrm>
            <a:off x="1397929" y="3487433"/>
            <a:ext cx="2756000" cy="731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None/>
              <a:defRPr sz="2400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200"/>
              <a:buNone/>
              <a:defRPr sz="5600">
                <a:solidFill>
                  <a:schemeClr val="l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200"/>
              <a:buNone/>
              <a:defRPr sz="5600">
                <a:solidFill>
                  <a:schemeClr val="l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200"/>
              <a:buNone/>
              <a:defRPr sz="5600">
                <a:solidFill>
                  <a:schemeClr val="l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200"/>
              <a:buNone/>
              <a:defRPr sz="5600">
                <a:solidFill>
                  <a:schemeClr val="l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200"/>
              <a:buNone/>
              <a:defRPr sz="5600">
                <a:solidFill>
                  <a:schemeClr val="l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200"/>
              <a:buNone/>
              <a:defRPr sz="5600">
                <a:solidFill>
                  <a:schemeClr val="l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200"/>
              <a:buNone/>
              <a:defRPr sz="5600">
                <a:solidFill>
                  <a:schemeClr val="l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200"/>
              <a:buNone/>
              <a:defRPr sz="56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50" name="Google Shape;50;p14"/>
          <p:cNvSpPr txBox="1">
            <a:spLocks noGrp="1"/>
          </p:cNvSpPr>
          <p:nvPr>
            <p:ph type="subTitle" idx="5"/>
          </p:nvPr>
        </p:nvSpPr>
        <p:spPr>
          <a:xfrm>
            <a:off x="1397929" y="4197433"/>
            <a:ext cx="2756000" cy="164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None/>
              <a:defRPr sz="1867">
                <a:solidFill>
                  <a:schemeClr val="lt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800">
                <a:solidFill>
                  <a:schemeClr val="lt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800">
                <a:solidFill>
                  <a:schemeClr val="lt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800">
                <a:solidFill>
                  <a:schemeClr val="lt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800">
                <a:solidFill>
                  <a:schemeClr val="lt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800">
                <a:solidFill>
                  <a:schemeClr val="lt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800">
                <a:solidFill>
                  <a:schemeClr val="lt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800">
                <a:solidFill>
                  <a:schemeClr val="lt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8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51" name="Google Shape;51;p14"/>
          <p:cNvSpPr txBox="1">
            <a:spLocks noGrp="1"/>
          </p:cNvSpPr>
          <p:nvPr>
            <p:ph type="title" idx="6" hasCustomPrompt="1"/>
          </p:nvPr>
        </p:nvSpPr>
        <p:spPr>
          <a:xfrm>
            <a:off x="1397933" y="2360933"/>
            <a:ext cx="2756000" cy="965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600"/>
              <a:buNone/>
              <a:defRPr sz="480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600"/>
              <a:buNone/>
              <a:defRPr sz="4800">
                <a:solidFill>
                  <a:schemeClr val="lt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600"/>
              <a:buNone/>
              <a:defRPr sz="4800">
                <a:solidFill>
                  <a:schemeClr val="lt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600"/>
              <a:buNone/>
              <a:defRPr sz="4800">
                <a:solidFill>
                  <a:schemeClr val="lt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600"/>
              <a:buNone/>
              <a:defRPr sz="4800">
                <a:solidFill>
                  <a:schemeClr val="lt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600"/>
              <a:buNone/>
              <a:defRPr sz="4800">
                <a:solidFill>
                  <a:schemeClr val="lt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600"/>
              <a:buNone/>
              <a:defRPr sz="4800">
                <a:solidFill>
                  <a:schemeClr val="lt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600"/>
              <a:buNone/>
              <a:defRPr sz="4800">
                <a:solidFill>
                  <a:schemeClr val="lt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600"/>
              <a:buNone/>
              <a:defRPr sz="4800">
                <a:solidFill>
                  <a:schemeClr val="lt2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52" name="Google Shape;52;p14"/>
          <p:cNvSpPr txBox="1">
            <a:spLocks noGrp="1"/>
          </p:cNvSpPr>
          <p:nvPr>
            <p:ph type="title" idx="7" hasCustomPrompt="1"/>
          </p:nvPr>
        </p:nvSpPr>
        <p:spPr>
          <a:xfrm>
            <a:off x="4718000" y="2360933"/>
            <a:ext cx="2756000" cy="965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600"/>
              <a:buNone/>
              <a:defRPr sz="480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600"/>
              <a:buNone/>
              <a:defRPr sz="4800">
                <a:solidFill>
                  <a:schemeClr val="lt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600"/>
              <a:buNone/>
              <a:defRPr sz="4800">
                <a:solidFill>
                  <a:schemeClr val="lt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600"/>
              <a:buNone/>
              <a:defRPr sz="4800">
                <a:solidFill>
                  <a:schemeClr val="lt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600"/>
              <a:buNone/>
              <a:defRPr sz="4800">
                <a:solidFill>
                  <a:schemeClr val="lt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600"/>
              <a:buNone/>
              <a:defRPr sz="4800">
                <a:solidFill>
                  <a:schemeClr val="lt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600"/>
              <a:buNone/>
              <a:defRPr sz="4800">
                <a:solidFill>
                  <a:schemeClr val="lt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600"/>
              <a:buNone/>
              <a:defRPr sz="4800">
                <a:solidFill>
                  <a:schemeClr val="lt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600"/>
              <a:buNone/>
              <a:defRPr sz="4800">
                <a:solidFill>
                  <a:schemeClr val="lt2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53" name="Google Shape;53;p14"/>
          <p:cNvSpPr txBox="1">
            <a:spLocks noGrp="1"/>
          </p:cNvSpPr>
          <p:nvPr>
            <p:ph type="title" idx="8" hasCustomPrompt="1"/>
          </p:nvPr>
        </p:nvSpPr>
        <p:spPr>
          <a:xfrm>
            <a:off x="8038067" y="2360933"/>
            <a:ext cx="2756000" cy="965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600"/>
              <a:buNone/>
              <a:defRPr sz="480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600"/>
              <a:buNone/>
              <a:defRPr sz="4800">
                <a:solidFill>
                  <a:schemeClr val="lt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600"/>
              <a:buNone/>
              <a:defRPr sz="4800">
                <a:solidFill>
                  <a:schemeClr val="lt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600"/>
              <a:buNone/>
              <a:defRPr sz="4800">
                <a:solidFill>
                  <a:schemeClr val="lt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600"/>
              <a:buNone/>
              <a:defRPr sz="4800">
                <a:solidFill>
                  <a:schemeClr val="lt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600"/>
              <a:buNone/>
              <a:defRPr sz="4800">
                <a:solidFill>
                  <a:schemeClr val="lt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600"/>
              <a:buNone/>
              <a:defRPr sz="4800">
                <a:solidFill>
                  <a:schemeClr val="lt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600"/>
              <a:buNone/>
              <a:defRPr sz="4800">
                <a:solidFill>
                  <a:schemeClr val="lt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600"/>
              <a:buNone/>
              <a:defRPr sz="4800">
                <a:solidFill>
                  <a:schemeClr val="lt2"/>
                </a:solidFill>
              </a:defRPr>
            </a:lvl9pPr>
          </a:lstStyle>
          <a:p>
            <a:r>
              <a:t>xx%</a:t>
            </a:r>
          </a:p>
        </p:txBody>
      </p:sp>
    </p:spTree>
    <p:extLst>
      <p:ext uri="{BB962C8B-B14F-4D97-AF65-F5344CB8AC3E}">
        <p14:creationId xmlns:p14="http://schemas.microsoft.com/office/powerpoint/2010/main" val="2869391597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Text">
  <p:cSld name="Big Text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" name="Google Shape;55;p15"/>
          <p:cNvSpPr txBox="1">
            <a:spLocks noGrp="1"/>
          </p:cNvSpPr>
          <p:nvPr>
            <p:ph type="ctrTitle"/>
          </p:nvPr>
        </p:nvSpPr>
        <p:spPr>
          <a:xfrm>
            <a:off x="5714000" y="3777167"/>
            <a:ext cx="4876400" cy="859600"/>
          </a:xfrm>
          <a:prstGeom prst="rect">
            <a:avLst/>
          </a:prstGeom>
          <a:effectLst>
            <a:outerShdw blurRad="57150" dist="19050" dir="5400000" algn="bl" rotWithShape="0">
              <a:srgbClr val="76A5AF">
                <a:alpha val="88000"/>
              </a:srgbClr>
            </a:outerShdw>
          </a:effectLst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 b="1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4800" b="1">
                <a:solidFill>
                  <a:schemeClr val="l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4800" b="1">
                <a:solidFill>
                  <a:schemeClr val="l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4800" b="1">
                <a:solidFill>
                  <a:schemeClr val="l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4800" b="1">
                <a:solidFill>
                  <a:schemeClr val="l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4800" b="1">
                <a:solidFill>
                  <a:schemeClr val="l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4800" b="1">
                <a:solidFill>
                  <a:schemeClr val="l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4800" b="1">
                <a:solidFill>
                  <a:schemeClr val="l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4800" b="1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56" name="Google Shape;56;p15"/>
          <p:cNvSpPr txBox="1">
            <a:spLocks noGrp="1"/>
          </p:cNvSpPr>
          <p:nvPr>
            <p:ph type="subTitle" idx="1"/>
          </p:nvPr>
        </p:nvSpPr>
        <p:spPr>
          <a:xfrm>
            <a:off x="5525400" y="4733133"/>
            <a:ext cx="5253600" cy="61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 sz="1867">
                <a:solidFill>
                  <a:schemeClr val="accent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None/>
              <a:defRPr sz="2400">
                <a:solidFill>
                  <a:schemeClr val="lt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None/>
              <a:defRPr sz="2400">
                <a:solidFill>
                  <a:schemeClr val="lt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None/>
              <a:defRPr sz="2400">
                <a:solidFill>
                  <a:schemeClr val="lt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None/>
              <a:defRPr sz="2400">
                <a:solidFill>
                  <a:schemeClr val="lt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None/>
              <a:defRPr sz="2400">
                <a:solidFill>
                  <a:schemeClr val="lt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None/>
              <a:defRPr sz="2400">
                <a:solidFill>
                  <a:schemeClr val="lt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None/>
              <a:defRPr sz="2400">
                <a:solidFill>
                  <a:schemeClr val="lt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None/>
              <a:defRPr sz="24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092625122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Quote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" name="Google Shape;58;p16"/>
          <p:cNvSpPr txBox="1">
            <a:spLocks noGrp="1"/>
          </p:cNvSpPr>
          <p:nvPr>
            <p:ph type="ctrTitle"/>
          </p:nvPr>
        </p:nvSpPr>
        <p:spPr>
          <a:xfrm>
            <a:off x="2467367" y="1543900"/>
            <a:ext cx="7257200" cy="347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None/>
              <a:defRPr sz="4000" b="1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None/>
              <a:defRPr sz="4000" b="1">
                <a:solidFill>
                  <a:schemeClr val="l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None/>
              <a:defRPr sz="4000" b="1">
                <a:solidFill>
                  <a:schemeClr val="l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None/>
              <a:defRPr sz="4000" b="1">
                <a:solidFill>
                  <a:schemeClr val="l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None/>
              <a:defRPr sz="4000" b="1">
                <a:solidFill>
                  <a:schemeClr val="l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None/>
              <a:defRPr sz="4000" b="1">
                <a:solidFill>
                  <a:schemeClr val="l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None/>
              <a:defRPr sz="4000" b="1">
                <a:solidFill>
                  <a:schemeClr val="l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None/>
              <a:defRPr sz="4000" b="1">
                <a:solidFill>
                  <a:schemeClr val="l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None/>
              <a:defRPr sz="4000" b="1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59" name="Google Shape;59;p16"/>
          <p:cNvSpPr txBox="1">
            <a:spLocks noGrp="1"/>
          </p:cNvSpPr>
          <p:nvPr>
            <p:ph type="subTitle" idx="1"/>
          </p:nvPr>
        </p:nvSpPr>
        <p:spPr>
          <a:xfrm>
            <a:off x="3309200" y="5260800"/>
            <a:ext cx="5573600" cy="61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 sz="1867">
                <a:solidFill>
                  <a:schemeClr val="accent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7905641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Two Columns">
  <p:cSld name="Title + Two Columns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" name="Google Shape;61;p17"/>
          <p:cNvSpPr txBox="1">
            <a:spLocks noGrp="1"/>
          </p:cNvSpPr>
          <p:nvPr>
            <p:ph type="title"/>
          </p:nvPr>
        </p:nvSpPr>
        <p:spPr>
          <a:xfrm>
            <a:off x="2583117" y="3284233"/>
            <a:ext cx="3186800" cy="731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None/>
              <a:defRPr sz="2400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200"/>
              <a:buNone/>
              <a:defRPr sz="5600">
                <a:solidFill>
                  <a:schemeClr val="l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200"/>
              <a:buNone/>
              <a:defRPr sz="5600">
                <a:solidFill>
                  <a:schemeClr val="l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200"/>
              <a:buNone/>
              <a:defRPr sz="5600">
                <a:solidFill>
                  <a:schemeClr val="l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200"/>
              <a:buNone/>
              <a:defRPr sz="5600">
                <a:solidFill>
                  <a:schemeClr val="l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200"/>
              <a:buNone/>
              <a:defRPr sz="5600">
                <a:solidFill>
                  <a:schemeClr val="l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200"/>
              <a:buNone/>
              <a:defRPr sz="5600">
                <a:solidFill>
                  <a:schemeClr val="l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200"/>
              <a:buNone/>
              <a:defRPr sz="5600">
                <a:solidFill>
                  <a:schemeClr val="l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200"/>
              <a:buNone/>
              <a:defRPr sz="56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62" name="Google Shape;62;p17"/>
          <p:cNvSpPr txBox="1">
            <a:spLocks noGrp="1"/>
          </p:cNvSpPr>
          <p:nvPr>
            <p:ph type="subTitle" idx="1"/>
          </p:nvPr>
        </p:nvSpPr>
        <p:spPr>
          <a:xfrm>
            <a:off x="2583117" y="4197433"/>
            <a:ext cx="3186800" cy="164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None/>
              <a:defRPr sz="1867">
                <a:solidFill>
                  <a:schemeClr val="lt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800">
                <a:solidFill>
                  <a:schemeClr val="lt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800">
                <a:solidFill>
                  <a:schemeClr val="lt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800">
                <a:solidFill>
                  <a:schemeClr val="lt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800">
                <a:solidFill>
                  <a:schemeClr val="lt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800">
                <a:solidFill>
                  <a:schemeClr val="lt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800">
                <a:solidFill>
                  <a:schemeClr val="lt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800">
                <a:solidFill>
                  <a:schemeClr val="lt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8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63" name="Google Shape;63;p17"/>
          <p:cNvSpPr txBox="1">
            <a:spLocks noGrp="1"/>
          </p:cNvSpPr>
          <p:nvPr>
            <p:ph type="title" idx="2"/>
          </p:nvPr>
        </p:nvSpPr>
        <p:spPr>
          <a:xfrm>
            <a:off x="6422084" y="3284233"/>
            <a:ext cx="3186800" cy="731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None/>
              <a:defRPr sz="2400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200"/>
              <a:buNone/>
              <a:defRPr sz="5600">
                <a:solidFill>
                  <a:schemeClr val="l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200"/>
              <a:buNone/>
              <a:defRPr sz="5600">
                <a:solidFill>
                  <a:schemeClr val="l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200"/>
              <a:buNone/>
              <a:defRPr sz="5600">
                <a:solidFill>
                  <a:schemeClr val="l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200"/>
              <a:buNone/>
              <a:defRPr sz="5600">
                <a:solidFill>
                  <a:schemeClr val="l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200"/>
              <a:buNone/>
              <a:defRPr sz="5600">
                <a:solidFill>
                  <a:schemeClr val="l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200"/>
              <a:buNone/>
              <a:defRPr sz="5600">
                <a:solidFill>
                  <a:schemeClr val="l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200"/>
              <a:buNone/>
              <a:defRPr sz="5600">
                <a:solidFill>
                  <a:schemeClr val="l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200"/>
              <a:buNone/>
              <a:defRPr sz="56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64" name="Google Shape;64;p17"/>
          <p:cNvSpPr txBox="1">
            <a:spLocks noGrp="1"/>
          </p:cNvSpPr>
          <p:nvPr>
            <p:ph type="subTitle" idx="3"/>
          </p:nvPr>
        </p:nvSpPr>
        <p:spPr>
          <a:xfrm>
            <a:off x="6422084" y="4197433"/>
            <a:ext cx="3186800" cy="164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None/>
              <a:defRPr sz="1867">
                <a:solidFill>
                  <a:schemeClr val="lt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800">
                <a:solidFill>
                  <a:schemeClr val="lt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800">
                <a:solidFill>
                  <a:schemeClr val="lt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800">
                <a:solidFill>
                  <a:schemeClr val="lt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800">
                <a:solidFill>
                  <a:schemeClr val="lt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800">
                <a:solidFill>
                  <a:schemeClr val="lt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800">
                <a:solidFill>
                  <a:schemeClr val="lt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800">
                <a:solidFill>
                  <a:schemeClr val="lt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8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65" name="Google Shape;65;p17"/>
          <p:cNvSpPr txBox="1">
            <a:spLocks noGrp="1"/>
          </p:cNvSpPr>
          <p:nvPr>
            <p:ph type="title" idx="4"/>
          </p:nvPr>
        </p:nvSpPr>
        <p:spPr>
          <a:xfrm>
            <a:off x="1251333" y="593367"/>
            <a:ext cx="6172400" cy="125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400"/>
              <a:buNone/>
              <a:defRPr sz="3200">
                <a:solidFill>
                  <a:schemeClr val="accen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>
                <a:solidFill>
                  <a:schemeClr val="l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>
                <a:solidFill>
                  <a:schemeClr val="l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>
                <a:solidFill>
                  <a:schemeClr val="l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>
                <a:solidFill>
                  <a:schemeClr val="l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>
                <a:solidFill>
                  <a:schemeClr val="l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>
                <a:solidFill>
                  <a:schemeClr val="l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>
                <a:solidFill>
                  <a:schemeClr val="l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027830712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Three Columns ">
  <p:cSld name="Title + Three Columns 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" name="Google Shape;67;p18"/>
          <p:cNvSpPr txBox="1">
            <a:spLocks noGrp="1"/>
          </p:cNvSpPr>
          <p:nvPr>
            <p:ph type="title"/>
          </p:nvPr>
        </p:nvSpPr>
        <p:spPr>
          <a:xfrm>
            <a:off x="4717996" y="3690633"/>
            <a:ext cx="2756000" cy="731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None/>
              <a:defRPr sz="2400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200"/>
              <a:buNone/>
              <a:defRPr sz="5600">
                <a:solidFill>
                  <a:schemeClr val="l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200"/>
              <a:buNone/>
              <a:defRPr sz="5600">
                <a:solidFill>
                  <a:schemeClr val="l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200"/>
              <a:buNone/>
              <a:defRPr sz="5600">
                <a:solidFill>
                  <a:schemeClr val="l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200"/>
              <a:buNone/>
              <a:defRPr sz="5600">
                <a:solidFill>
                  <a:schemeClr val="l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200"/>
              <a:buNone/>
              <a:defRPr sz="5600">
                <a:solidFill>
                  <a:schemeClr val="l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200"/>
              <a:buNone/>
              <a:defRPr sz="5600">
                <a:solidFill>
                  <a:schemeClr val="l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200"/>
              <a:buNone/>
              <a:defRPr sz="5600">
                <a:solidFill>
                  <a:schemeClr val="l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200"/>
              <a:buNone/>
              <a:defRPr sz="56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68" name="Google Shape;68;p18"/>
          <p:cNvSpPr txBox="1">
            <a:spLocks noGrp="1"/>
          </p:cNvSpPr>
          <p:nvPr>
            <p:ph type="subTitle" idx="1"/>
          </p:nvPr>
        </p:nvSpPr>
        <p:spPr>
          <a:xfrm>
            <a:off x="4717996" y="4603833"/>
            <a:ext cx="2756000" cy="164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None/>
              <a:defRPr sz="1867">
                <a:solidFill>
                  <a:schemeClr val="lt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800">
                <a:solidFill>
                  <a:schemeClr val="lt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800">
                <a:solidFill>
                  <a:schemeClr val="lt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800">
                <a:solidFill>
                  <a:schemeClr val="lt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800">
                <a:solidFill>
                  <a:schemeClr val="lt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800">
                <a:solidFill>
                  <a:schemeClr val="lt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800">
                <a:solidFill>
                  <a:schemeClr val="lt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800">
                <a:solidFill>
                  <a:schemeClr val="lt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8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69" name="Google Shape;69;p18"/>
          <p:cNvSpPr txBox="1">
            <a:spLocks noGrp="1"/>
          </p:cNvSpPr>
          <p:nvPr>
            <p:ph type="title" idx="2"/>
          </p:nvPr>
        </p:nvSpPr>
        <p:spPr>
          <a:xfrm>
            <a:off x="8038071" y="3690633"/>
            <a:ext cx="2756000" cy="731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None/>
              <a:defRPr sz="2400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200"/>
              <a:buNone/>
              <a:defRPr sz="5600">
                <a:solidFill>
                  <a:schemeClr val="l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200"/>
              <a:buNone/>
              <a:defRPr sz="5600">
                <a:solidFill>
                  <a:schemeClr val="l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200"/>
              <a:buNone/>
              <a:defRPr sz="5600">
                <a:solidFill>
                  <a:schemeClr val="l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200"/>
              <a:buNone/>
              <a:defRPr sz="5600">
                <a:solidFill>
                  <a:schemeClr val="l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200"/>
              <a:buNone/>
              <a:defRPr sz="5600">
                <a:solidFill>
                  <a:schemeClr val="l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200"/>
              <a:buNone/>
              <a:defRPr sz="5600">
                <a:solidFill>
                  <a:schemeClr val="l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200"/>
              <a:buNone/>
              <a:defRPr sz="5600">
                <a:solidFill>
                  <a:schemeClr val="l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200"/>
              <a:buNone/>
              <a:defRPr sz="56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70" name="Google Shape;70;p18"/>
          <p:cNvSpPr txBox="1">
            <a:spLocks noGrp="1"/>
          </p:cNvSpPr>
          <p:nvPr>
            <p:ph type="subTitle" idx="3"/>
          </p:nvPr>
        </p:nvSpPr>
        <p:spPr>
          <a:xfrm>
            <a:off x="8038071" y="4603833"/>
            <a:ext cx="2756000" cy="164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None/>
              <a:defRPr sz="1867">
                <a:solidFill>
                  <a:schemeClr val="lt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800">
                <a:solidFill>
                  <a:schemeClr val="lt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800">
                <a:solidFill>
                  <a:schemeClr val="lt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800">
                <a:solidFill>
                  <a:schemeClr val="lt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800">
                <a:solidFill>
                  <a:schemeClr val="lt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800">
                <a:solidFill>
                  <a:schemeClr val="lt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800">
                <a:solidFill>
                  <a:schemeClr val="lt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800">
                <a:solidFill>
                  <a:schemeClr val="lt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8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71" name="Google Shape;71;p18"/>
          <p:cNvSpPr txBox="1">
            <a:spLocks noGrp="1"/>
          </p:cNvSpPr>
          <p:nvPr>
            <p:ph type="title" idx="4"/>
          </p:nvPr>
        </p:nvSpPr>
        <p:spPr>
          <a:xfrm>
            <a:off x="1251333" y="593367"/>
            <a:ext cx="6172400" cy="125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400"/>
              <a:buNone/>
              <a:defRPr sz="3200">
                <a:solidFill>
                  <a:schemeClr val="accen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>
                <a:solidFill>
                  <a:schemeClr val="l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>
                <a:solidFill>
                  <a:schemeClr val="l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>
                <a:solidFill>
                  <a:schemeClr val="l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>
                <a:solidFill>
                  <a:schemeClr val="l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>
                <a:solidFill>
                  <a:schemeClr val="l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>
                <a:solidFill>
                  <a:schemeClr val="l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>
                <a:solidFill>
                  <a:schemeClr val="l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72" name="Google Shape;72;p18"/>
          <p:cNvSpPr txBox="1">
            <a:spLocks noGrp="1"/>
          </p:cNvSpPr>
          <p:nvPr>
            <p:ph type="title" idx="5"/>
          </p:nvPr>
        </p:nvSpPr>
        <p:spPr>
          <a:xfrm>
            <a:off x="1397929" y="3690633"/>
            <a:ext cx="2756000" cy="731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None/>
              <a:defRPr sz="2400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200"/>
              <a:buNone/>
              <a:defRPr sz="5600">
                <a:solidFill>
                  <a:schemeClr val="l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200"/>
              <a:buNone/>
              <a:defRPr sz="5600">
                <a:solidFill>
                  <a:schemeClr val="l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200"/>
              <a:buNone/>
              <a:defRPr sz="5600">
                <a:solidFill>
                  <a:schemeClr val="l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200"/>
              <a:buNone/>
              <a:defRPr sz="5600">
                <a:solidFill>
                  <a:schemeClr val="l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200"/>
              <a:buNone/>
              <a:defRPr sz="5600">
                <a:solidFill>
                  <a:schemeClr val="l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200"/>
              <a:buNone/>
              <a:defRPr sz="5600">
                <a:solidFill>
                  <a:schemeClr val="l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200"/>
              <a:buNone/>
              <a:defRPr sz="5600">
                <a:solidFill>
                  <a:schemeClr val="l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200"/>
              <a:buNone/>
              <a:defRPr sz="56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73" name="Google Shape;73;p18"/>
          <p:cNvSpPr txBox="1">
            <a:spLocks noGrp="1"/>
          </p:cNvSpPr>
          <p:nvPr>
            <p:ph type="subTitle" idx="6"/>
          </p:nvPr>
        </p:nvSpPr>
        <p:spPr>
          <a:xfrm>
            <a:off x="1397929" y="4603833"/>
            <a:ext cx="2756000" cy="164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None/>
              <a:defRPr sz="1867">
                <a:solidFill>
                  <a:schemeClr val="lt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800">
                <a:solidFill>
                  <a:schemeClr val="lt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800">
                <a:solidFill>
                  <a:schemeClr val="lt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800">
                <a:solidFill>
                  <a:schemeClr val="lt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800">
                <a:solidFill>
                  <a:schemeClr val="lt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800">
                <a:solidFill>
                  <a:schemeClr val="lt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800">
                <a:solidFill>
                  <a:schemeClr val="lt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800">
                <a:solidFill>
                  <a:schemeClr val="lt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8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291393127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text">
  <p:cSld name="1_Big text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" name="Google Shape;75;p19"/>
          <p:cNvSpPr txBox="1">
            <a:spLocks noGrp="1"/>
          </p:cNvSpPr>
          <p:nvPr>
            <p:ph type="ctrTitle"/>
          </p:nvPr>
        </p:nvSpPr>
        <p:spPr>
          <a:xfrm>
            <a:off x="1698000" y="1825333"/>
            <a:ext cx="8796000" cy="281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500"/>
              <a:buNone/>
              <a:defRPr sz="6000" b="1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4800" b="1">
                <a:solidFill>
                  <a:schemeClr val="l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4800" b="1">
                <a:solidFill>
                  <a:schemeClr val="l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4800" b="1">
                <a:solidFill>
                  <a:schemeClr val="l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4800" b="1">
                <a:solidFill>
                  <a:schemeClr val="l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4800" b="1">
                <a:solidFill>
                  <a:schemeClr val="l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4800" b="1">
                <a:solidFill>
                  <a:schemeClr val="l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4800" b="1">
                <a:solidFill>
                  <a:schemeClr val="l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4800" b="1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76" name="Google Shape;76;p19"/>
          <p:cNvSpPr txBox="1">
            <a:spLocks noGrp="1"/>
          </p:cNvSpPr>
          <p:nvPr>
            <p:ph type="subTitle" idx="1"/>
          </p:nvPr>
        </p:nvSpPr>
        <p:spPr>
          <a:xfrm>
            <a:off x="3309200" y="3359367"/>
            <a:ext cx="5573600" cy="61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 sz="1867">
                <a:solidFill>
                  <a:schemeClr val="accent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287657151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Design">
  <p:cSld name="Title + Design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" name="Google Shape;78;p20"/>
          <p:cNvSpPr txBox="1">
            <a:spLocks noGrp="1"/>
          </p:cNvSpPr>
          <p:nvPr>
            <p:ph type="title"/>
          </p:nvPr>
        </p:nvSpPr>
        <p:spPr>
          <a:xfrm>
            <a:off x="1251333" y="593367"/>
            <a:ext cx="6269600" cy="125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400"/>
              <a:buNone/>
              <a:defRPr sz="3200">
                <a:solidFill>
                  <a:schemeClr val="accen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>
                <a:solidFill>
                  <a:schemeClr val="l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>
                <a:solidFill>
                  <a:schemeClr val="l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>
                <a:solidFill>
                  <a:schemeClr val="l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>
                <a:solidFill>
                  <a:schemeClr val="l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>
                <a:solidFill>
                  <a:schemeClr val="l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>
                <a:solidFill>
                  <a:schemeClr val="l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>
                <a:solidFill>
                  <a:schemeClr val="l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693357297"/>
      </p:ext>
    </p:extLst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Design 1">
  <p:cSld name="Title + Design 1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" name="Google Shape;80;p21"/>
          <p:cNvSpPr txBox="1">
            <a:spLocks noGrp="1"/>
          </p:cNvSpPr>
          <p:nvPr>
            <p:ph type="title"/>
          </p:nvPr>
        </p:nvSpPr>
        <p:spPr>
          <a:xfrm>
            <a:off x="1251333" y="593367"/>
            <a:ext cx="6269600" cy="125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400"/>
              <a:buNone/>
              <a:defRPr sz="3200">
                <a:solidFill>
                  <a:schemeClr val="accen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>
                <a:solidFill>
                  <a:schemeClr val="l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>
                <a:solidFill>
                  <a:schemeClr val="l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>
                <a:solidFill>
                  <a:schemeClr val="l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>
                <a:solidFill>
                  <a:schemeClr val="l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>
                <a:solidFill>
                  <a:schemeClr val="l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>
                <a:solidFill>
                  <a:schemeClr val="l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>
                <a:solidFill>
                  <a:schemeClr val="l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154896038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Design 2">
  <p:cSld name="Title + Design 2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" name="Google Shape;82;p22"/>
          <p:cNvSpPr txBox="1">
            <a:spLocks noGrp="1"/>
          </p:cNvSpPr>
          <p:nvPr>
            <p:ph type="title"/>
          </p:nvPr>
        </p:nvSpPr>
        <p:spPr>
          <a:xfrm>
            <a:off x="1251333" y="593367"/>
            <a:ext cx="6269600" cy="125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400"/>
              <a:buNone/>
              <a:defRPr sz="3200">
                <a:solidFill>
                  <a:schemeClr val="accen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>
                <a:solidFill>
                  <a:schemeClr val="l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>
                <a:solidFill>
                  <a:schemeClr val="l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>
                <a:solidFill>
                  <a:schemeClr val="l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>
                <a:solidFill>
                  <a:schemeClr val="l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>
                <a:solidFill>
                  <a:schemeClr val="l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>
                <a:solidFill>
                  <a:schemeClr val="l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>
                <a:solidFill>
                  <a:schemeClr val="l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261813039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spTree>
      <p:nvGrpSpPr>
        <p:cNvPr id="1" name="Shape 10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99" name="Google Shape;1099;p9"/>
          <p:cNvPicPr preferRelativeResize="0"/>
          <p:nvPr/>
        </p:nvPicPr>
        <p:blipFill>
          <a:blip r:embed="rId2">
            <a:alphaModFix amt="20000"/>
          </a:blip>
          <a:stretch>
            <a:fillRect/>
          </a:stretch>
        </p:blipFill>
        <p:spPr>
          <a:xfrm>
            <a:off x="-3" y="1"/>
            <a:ext cx="12192003" cy="6858001"/>
          </a:xfrm>
          <a:prstGeom prst="rect">
            <a:avLst/>
          </a:prstGeom>
          <a:noFill/>
          <a:ln>
            <a:noFill/>
          </a:ln>
        </p:spPr>
      </p:pic>
      <p:sp>
        <p:nvSpPr>
          <p:cNvPr id="1100" name="Google Shape;1100;p9"/>
          <p:cNvSpPr txBox="1">
            <a:spLocks noGrp="1"/>
          </p:cNvSpPr>
          <p:nvPr>
            <p:ph type="title"/>
          </p:nvPr>
        </p:nvSpPr>
        <p:spPr>
          <a:xfrm>
            <a:off x="960000" y="4425200"/>
            <a:ext cx="6376000" cy="1712800"/>
          </a:xfrm>
          <a:prstGeom prst="rect">
            <a:avLst/>
          </a:prstGeom>
          <a:solidFill>
            <a:schemeClr val="dk1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109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1101" name="Google Shape;1101;p9"/>
          <p:cNvSpPr txBox="1">
            <a:spLocks noGrp="1"/>
          </p:cNvSpPr>
          <p:nvPr>
            <p:ph type="subTitle" idx="1"/>
          </p:nvPr>
        </p:nvSpPr>
        <p:spPr>
          <a:xfrm>
            <a:off x="7783200" y="4425200"/>
            <a:ext cx="3448800" cy="1712800"/>
          </a:xfrm>
          <a:prstGeom prst="rect">
            <a:avLst/>
          </a:prstGeom>
          <a:solidFill>
            <a:schemeClr val="dk2"/>
          </a:solidFill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532391416"/>
      </p:ext>
    </p:extLst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Design 3">
  <p:cSld name="Title + Design 3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" name="Google Shape;84;p23"/>
          <p:cNvSpPr txBox="1">
            <a:spLocks noGrp="1"/>
          </p:cNvSpPr>
          <p:nvPr>
            <p:ph type="title"/>
          </p:nvPr>
        </p:nvSpPr>
        <p:spPr>
          <a:xfrm>
            <a:off x="1251333" y="593367"/>
            <a:ext cx="6269600" cy="125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400"/>
              <a:buNone/>
              <a:defRPr sz="3200">
                <a:solidFill>
                  <a:schemeClr val="accen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>
                <a:solidFill>
                  <a:schemeClr val="l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>
                <a:solidFill>
                  <a:schemeClr val="l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>
                <a:solidFill>
                  <a:schemeClr val="l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>
                <a:solidFill>
                  <a:schemeClr val="l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>
                <a:solidFill>
                  <a:schemeClr val="l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>
                <a:solidFill>
                  <a:schemeClr val="l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>
                <a:solidFill>
                  <a:schemeClr val="l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081131870"/>
      </p:ext>
    </p:extLst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Two Lists">
  <p:cSld name="Title + Two Lists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" name="Google Shape;86;p24"/>
          <p:cNvSpPr txBox="1">
            <a:spLocks noGrp="1"/>
          </p:cNvSpPr>
          <p:nvPr>
            <p:ph type="title"/>
          </p:nvPr>
        </p:nvSpPr>
        <p:spPr>
          <a:xfrm>
            <a:off x="1251333" y="593367"/>
            <a:ext cx="6619600" cy="125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400"/>
              <a:buNone/>
              <a:defRPr sz="3200">
                <a:solidFill>
                  <a:schemeClr val="accen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>
                <a:solidFill>
                  <a:schemeClr val="l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>
                <a:solidFill>
                  <a:schemeClr val="l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>
                <a:solidFill>
                  <a:schemeClr val="l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>
                <a:solidFill>
                  <a:schemeClr val="l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>
                <a:solidFill>
                  <a:schemeClr val="l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>
                <a:solidFill>
                  <a:schemeClr val="l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>
                <a:solidFill>
                  <a:schemeClr val="l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87" name="Google Shape;87;p24"/>
          <p:cNvSpPr txBox="1">
            <a:spLocks noGrp="1"/>
          </p:cNvSpPr>
          <p:nvPr>
            <p:ph type="body" idx="1"/>
          </p:nvPr>
        </p:nvSpPr>
        <p:spPr>
          <a:xfrm>
            <a:off x="1422988" y="3535700"/>
            <a:ext cx="4345200" cy="2394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Char char="●"/>
              <a:defRPr sz="1867">
                <a:solidFill>
                  <a:schemeClr val="lt1"/>
                </a:solidFill>
              </a:defRPr>
            </a:lvl1pPr>
            <a:lvl2pPr marL="1219170" lvl="1" indent="-423323" rtl="0">
              <a:spcBef>
                <a:spcPts val="1333"/>
              </a:spcBef>
              <a:spcAft>
                <a:spcPts val="0"/>
              </a:spcAft>
              <a:buClr>
                <a:schemeClr val="lt1"/>
              </a:buClr>
              <a:buSzPts val="1400"/>
              <a:buChar char="○"/>
              <a:defRPr>
                <a:solidFill>
                  <a:schemeClr val="lt1"/>
                </a:solidFill>
              </a:defRPr>
            </a:lvl2pPr>
            <a:lvl3pPr marL="1828754" lvl="2" indent="-423323" rtl="0">
              <a:spcBef>
                <a:spcPts val="2133"/>
              </a:spcBef>
              <a:spcAft>
                <a:spcPts val="0"/>
              </a:spcAft>
              <a:buClr>
                <a:schemeClr val="lt1"/>
              </a:buClr>
              <a:buSzPts val="1400"/>
              <a:buChar char="■"/>
              <a:defRPr>
                <a:solidFill>
                  <a:schemeClr val="lt1"/>
                </a:solidFill>
              </a:defRPr>
            </a:lvl3pPr>
            <a:lvl4pPr marL="2438339" lvl="3" indent="-423323" rtl="0">
              <a:spcBef>
                <a:spcPts val="2133"/>
              </a:spcBef>
              <a:spcAft>
                <a:spcPts val="0"/>
              </a:spcAft>
              <a:buClr>
                <a:schemeClr val="lt1"/>
              </a:buClr>
              <a:buSzPts val="1400"/>
              <a:buChar char="●"/>
              <a:defRPr>
                <a:solidFill>
                  <a:schemeClr val="lt1"/>
                </a:solidFill>
              </a:defRPr>
            </a:lvl4pPr>
            <a:lvl5pPr marL="3047924" lvl="4" indent="-423323" rtl="0">
              <a:spcBef>
                <a:spcPts val="2133"/>
              </a:spcBef>
              <a:spcAft>
                <a:spcPts val="0"/>
              </a:spcAft>
              <a:buClr>
                <a:schemeClr val="lt1"/>
              </a:buClr>
              <a:buSzPts val="1400"/>
              <a:buChar char="○"/>
              <a:defRPr>
                <a:solidFill>
                  <a:schemeClr val="lt1"/>
                </a:solidFill>
              </a:defRPr>
            </a:lvl5pPr>
            <a:lvl6pPr marL="3657509" lvl="5" indent="-423323" rtl="0">
              <a:spcBef>
                <a:spcPts val="2133"/>
              </a:spcBef>
              <a:spcAft>
                <a:spcPts val="0"/>
              </a:spcAft>
              <a:buClr>
                <a:schemeClr val="lt1"/>
              </a:buClr>
              <a:buSzPts val="1400"/>
              <a:buChar char="■"/>
              <a:defRPr>
                <a:solidFill>
                  <a:schemeClr val="lt1"/>
                </a:solidFill>
              </a:defRPr>
            </a:lvl6pPr>
            <a:lvl7pPr marL="4267093" lvl="6" indent="-423323" rtl="0">
              <a:spcBef>
                <a:spcPts val="2133"/>
              </a:spcBef>
              <a:spcAft>
                <a:spcPts val="0"/>
              </a:spcAft>
              <a:buClr>
                <a:schemeClr val="lt1"/>
              </a:buClr>
              <a:buSzPts val="1400"/>
              <a:buChar char="●"/>
              <a:defRPr>
                <a:solidFill>
                  <a:schemeClr val="lt1"/>
                </a:solidFill>
              </a:defRPr>
            </a:lvl7pPr>
            <a:lvl8pPr marL="4876678" lvl="7" indent="-423323" rtl="0">
              <a:spcBef>
                <a:spcPts val="2133"/>
              </a:spcBef>
              <a:spcAft>
                <a:spcPts val="0"/>
              </a:spcAft>
              <a:buClr>
                <a:schemeClr val="lt1"/>
              </a:buClr>
              <a:buSzPts val="1400"/>
              <a:buChar char="○"/>
              <a:defRPr>
                <a:solidFill>
                  <a:schemeClr val="lt1"/>
                </a:solidFill>
              </a:defRPr>
            </a:lvl8pPr>
            <a:lvl9pPr marL="5486263" lvl="8" indent="-423323" rtl="0">
              <a:spcBef>
                <a:spcPts val="2133"/>
              </a:spcBef>
              <a:spcAft>
                <a:spcPts val="2133"/>
              </a:spcAft>
              <a:buClr>
                <a:schemeClr val="lt1"/>
              </a:buClr>
              <a:buSzPts val="1400"/>
              <a:buChar char="■"/>
              <a:defRPr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88" name="Google Shape;88;p24"/>
          <p:cNvSpPr txBox="1">
            <a:spLocks noGrp="1"/>
          </p:cNvSpPr>
          <p:nvPr>
            <p:ph type="body" idx="2"/>
          </p:nvPr>
        </p:nvSpPr>
        <p:spPr>
          <a:xfrm>
            <a:off x="6231803" y="3535700"/>
            <a:ext cx="4345200" cy="2394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Char char="●"/>
              <a:defRPr sz="1867">
                <a:solidFill>
                  <a:schemeClr val="lt1"/>
                </a:solidFill>
              </a:defRPr>
            </a:lvl1pPr>
            <a:lvl2pPr marL="1219170" lvl="1" indent="-423323" rtl="0">
              <a:spcBef>
                <a:spcPts val="1333"/>
              </a:spcBef>
              <a:spcAft>
                <a:spcPts val="0"/>
              </a:spcAft>
              <a:buClr>
                <a:schemeClr val="lt1"/>
              </a:buClr>
              <a:buSzPts val="1400"/>
              <a:buChar char="○"/>
              <a:defRPr>
                <a:solidFill>
                  <a:schemeClr val="lt1"/>
                </a:solidFill>
              </a:defRPr>
            </a:lvl2pPr>
            <a:lvl3pPr marL="1828754" lvl="2" indent="-423323" rtl="0">
              <a:spcBef>
                <a:spcPts val="2133"/>
              </a:spcBef>
              <a:spcAft>
                <a:spcPts val="0"/>
              </a:spcAft>
              <a:buClr>
                <a:schemeClr val="lt1"/>
              </a:buClr>
              <a:buSzPts val="1400"/>
              <a:buChar char="■"/>
              <a:defRPr>
                <a:solidFill>
                  <a:schemeClr val="lt1"/>
                </a:solidFill>
              </a:defRPr>
            </a:lvl3pPr>
            <a:lvl4pPr marL="2438339" lvl="3" indent="-423323" rtl="0">
              <a:spcBef>
                <a:spcPts val="2133"/>
              </a:spcBef>
              <a:spcAft>
                <a:spcPts val="0"/>
              </a:spcAft>
              <a:buClr>
                <a:schemeClr val="lt1"/>
              </a:buClr>
              <a:buSzPts val="1400"/>
              <a:buChar char="●"/>
              <a:defRPr>
                <a:solidFill>
                  <a:schemeClr val="lt1"/>
                </a:solidFill>
              </a:defRPr>
            </a:lvl4pPr>
            <a:lvl5pPr marL="3047924" lvl="4" indent="-423323" rtl="0">
              <a:spcBef>
                <a:spcPts val="2133"/>
              </a:spcBef>
              <a:spcAft>
                <a:spcPts val="0"/>
              </a:spcAft>
              <a:buClr>
                <a:schemeClr val="lt1"/>
              </a:buClr>
              <a:buSzPts val="1400"/>
              <a:buChar char="○"/>
              <a:defRPr>
                <a:solidFill>
                  <a:schemeClr val="lt1"/>
                </a:solidFill>
              </a:defRPr>
            </a:lvl5pPr>
            <a:lvl6pPr marL="3657509" lvl="5" indent="-423323" rtl="0">
              <a:spcBef>
                <a:spcPts val="2133"/>
              </a:spcBef>
              <a:spcAft>
                <a:spcPts val="0"/>
              </a:spcAft>
              <a:buClr>
                <a:schemeClr val="lt1"/>
              </a:buClr>
              <a:buSzPts val="1400"/>
              <a:buChar char="■"/>
              <a:defRPr>
                <a:solidFill>
                  <a:schemeClr val="lt1"/>
                </a:solidFill>
              </a:defRPr>
            </a:lvl6pPr>
            <a:lvl7pPr marL="4267093" lvl="6" indent="-423323" rtl="0">
              <a:spcBef>
                <a:spcPts val="2133"/>
              </a:spcBef>
              <a:spcAft>
                <a:spcPts val="0"/>
              </a:spcAft>
              <a:buClr>
                <a:schemeClr val="lt1"/>
              </a:buClr>
              <a:buSzPts val="1400"/>
              <a:buChar char="●"/>
              <a:defRPr>
                <a:solidFill>
                  <a:schemeClr val="lt1"/>
                </a:solidFill>
              </a:defRPr>
            </a:lvl7pPr>
            <a:lvl8pPr marL="4876678" lvl="7" indent="-423323" rtl="0">
              <a:spcBef>
                <a:spcPts val="2133"/>
              </a:spcBef>
              <a:spcAft>
                <a:spcPts val="0"/>
              </a:spcAft>
              <a:buClr>
                <a:schemeClr val="lt1"/>
              </a:buClr>
              <a:buSzPts val="1400"/>
              <a:buChar char="○"/>
              <a:defRPr>
                <a:solidFill>
                  <a:schemeClr val="lt1"/>
                </a:solidFill>
              </a:defRPr>
            </a:lvl8pPr>
            <a:lvl9pPr marL="5486263" lvl="8" indent="-423323" rtl="0">
              <a:spcBef>
                <a:spcPts val="2133"/>
              </a:spcBef>
              <a:spcAft>
                <a:spcPts val="2133"/>
              </a:spcAft>
              <a:buClr>
                <a:schemeClr val="lt1"/>
              </a:buClr>
              <a:buSzPts val="1400"/>
              <a:buChar char="■"/>
              <a:defRPr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89" name="Google Shape;89;p24"/>
          <p:cNvSpPr txBox="1">
            <a:spLocks noGrp="1"/>
          </p:cNvSpPr>
          <p:nvPr>
            <p:ph type="title" idx="3"/>
          </p:nvPr>
        </p:nvSpPr>
        <p:spPr>
          <a:xfrm>
            <a:off x="1617999" y="2606833"/>
            <a:ext cx="4345200" cy="731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None/>
              <a:defRPr sz="2400"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200"/>
              <a:buNone/>
              <a:defRPr sz="5600">
                <a:solidFill>
                  <a:schemeClr val="l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200"/>
              <a:buNone/>
              <a:defRPr sz="5600">
                <a:solidFill>
                  <a:schemeClr val="l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200"/>
              <a:buNone/>
              <a:defRPr sz="5600">
                <a:solidFill>
                  <a:schemeClr val="l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200"/>
              <a:buNone/>
              <a:defRPr sz="5600">
                <a:solidFill>
                  <a:schemeClr val="l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200"/>
              <a:buNone/>
              <a:defRPr sz="5600">
                <a:solidFill>
                  <a:schemeClr val="l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200"/>
              <a:buNone/>
              <a:defRPr sz="5600">
                <a:solidFill>
                  <a:schemeClr val="l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200"/>
              <a:buNone/>
              <a:defRPr sz="5600">
                <a:solidFill>
                  <a:schemeClr val="l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200"/>
              <a:buNone/>
              <a:defRPr sz="56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90" name="Google Shape;90;p24"/>
          <p:cNvSpPr txBox="1">
            <a:spLocks noGrp="1"/>
          </p:cNvSpPr>
          <p:nvPr>
            <p:ph type="title" idx="4"/>
          </p:nvPr>
        </p:nvSpPr>
        <p:spPr>
          <a:xfrm>
            <a:off x="6426799" y="2606833"/>
            <a:ext cx="4345200" cy="731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None/>
              <a:defRPr sz="2400"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200"/>
              <a:buNone/>
              <a:defRPr sz="5600">
                <a:solidFill>
                  <a:schemeClr val="l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200"/>
              <a:buNone/>
              <a:defRPr sz="5600">
                <a:solidFill>
                  <a:schemeClr val="l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200"/>
              <a:buNone/>
              <a:defRPr sz="5600">
                <a:solidFill>
                  <a:schemeClr val="l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200"/>
              <a:buNone/>
              <a:defRPr sz="5600">
                <a:solidFill>
                  <a:schemeClr val="l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200"/>
              <a:buNone/>
              <a:defRPr sz="5600">
                <a:solidFill>
                  <a:schemeClr val="l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200"/>
              <a:buNone/>
              <a:defRPr sz="5600">
                <a:solidFill>
                  <a:schemeClr val="l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200"/>
              <a:buNone/>
              <a:defRPr sz="5600">
                <a:solidFill>
                  <a:schemeClr val="l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200"/>
              <a:buNone/>
              <a:defRPr sz="56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630569813"/>
      </p:ext>
    </p:extLst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Four Columns">
  <p:cSld name="Title + Four Columns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" name="Google Shape;92;p25"/>
          <p:cNvSpPr txBox="1">
            <a:spLocks noGrp="1"/>
          </p:cNvSpPr>
          <p:nvPr>
            <p:ph type="title"/>
          </p:nvPr>
        </p:nvSpPr>
        <p:spPr>
          <a:xfrm>
            <a:off x="1251333" y="593367"/>
            <a:ext cx="6172400" cy="125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400"/>
              <a:buNone/>
              <a:defRPr sz="3200">
                <a:solidFill>
                  <a:schemeClr val="accen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>
                <a:solidFill>
                  <a:schemeClr val="l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>
                <a:solidFill>
                  <a:schemeClr val="l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>
                <a:solidFill>
                  <a:schemeClr val="l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>
                <a:solidFill>
                  <a:schemeClr val="l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>
                <a:solidFill>
                  <a:schemeClr val="l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>
                <a:solidFill>
                  <a:schemeClr val="l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>
                <a:solidFill>
                  <a:schemeClr val="l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93" name="Google Shape;93;p25"/>
          <p:cNvSpPr txBox="1">
            <a:spLocks noGrp="1"/>
          </p:cNvSpPr>
          <p:nvPr>
            <p:ph type="title" idx="2"/>
          </p:nvPr>
        </p:nvSpPr>
        <p:spPr>
          <a:xfrm>
            <a:off x="1197848" y="4070167"/>
            <a:ext cx="2228800" cy="731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None/>
              <a:defRPr sz="2400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200"/>
              <a:buNone/>
              <a:defRPr sz="5600">
                <a:solidFill>
                  <a:schemeClr val="l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200"/>
              <a:buNone/>
              <a:defRPr sz="5600">
                <a:solidFill>
                  <a:schemeClr val="l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200"/>
              <a:buNone/>
              <a:defRPr sz="5600">
                <a:solidFill>
                  <a:schemeClr val="l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200"/>
              <a:buNone/>
              <a:defRPr sz="5600">
                <a:solidFill>
                  <a:schemeClr val="l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200"/>
              <a:buNone/>
              <a:defRPr sz="5600">
                <a:solidFill>
                  <a:schemeClr val="l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200"/>
              <a:buNone/>
              <a:defRPr sz="5600">
                <a:solidFill>
                  <a:schemeClr val="l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200"/>
              <a:buNone/>
              <a:defRPr sz="5600">
                <a:solidFill>
                  <a:schemeClr val="l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200"/>
              <a:buNone/>
              <a:defRPr sz="56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94" name="Google Shape;94;p25"/>
          <p:cNvSpPr txBox="1">
            <a:spLocks noGrp="1"/>
          </p:cNvSpPr>
          <p:nvPr>
            <p:ph type="subTitle" idx="1"/>
          </p:nvPr>
        </p:nvSpPr>
        <p:spPr>
          <a:xfrm>
            <a:off x="1197852" y="4745116"/>
            <a:ext cx="2228800" cy="154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None/>
              <a:defRPr sz="1867">
                <a:solidFill>
                  <a:schemeClr val="lt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800">
                <a:solidFill>
                  <a:schemeClr val="lt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800">
                <a:solidFill>
                  <a:schemeClr val="lt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800">
                <a:solidFill>
                  <a:schemeClr val="lt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800">
                <a:solidFill>
                  <a:schemeClr val="lt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800">
                <a:solidFill>
                  <a:schemeClr val="lt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800">
                <a:solidFill>
                  <a:schemeClr val="lt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800">
                <a:solidFill>
                  <a:schemeClr val="lt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8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95" name="Google Shape;95;p25"/>
          <p:cNvSpPr txBox="1">
            <a:spLocks noGrp="1"/>
          </p:cNvSpPr>
          <p:nvPr>
            <p:ph type="title" idx="3"/>
          </p:nvPr>
        </p:nvSpPr>
        <p:spPr>
          <a:xfrm>
            <a:off x="3720348" y="4070167"/>
            <a:ext cx="2228800" cy="731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None/>
              <a:defRPr sz="2400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200"/>
              <a:buNone/>
              <a:defRPr sz="5600">
                <a:solidFill>
                  <a:schemeClr val="l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200"/>
              <a:buNone/>
              <a:defRPr sz="5600">
                <a:solidFill>
                  <a:schemeClr val="l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200"/>
              <a:buNone/>
              <a:defRPr sz="5600">
                <a:solidFill>
                  <a:schemeClr val="l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200"/>
              <a:buNone/>
              <a:defRPr sz="5600">
                <a:solidFill>
                  <a:schemeClr val="l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200"/>
              <a:buNone/>
              <a:defRPr sz="5600">
                <a:solidFill>
                  <a:schemeClr val="l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200"/>
              <a:buNone/>
              <a:defRPr sz="5600">
                <a:solidFill>
                  <a:schemeClr val="l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200"/>
              <a:buNone/>
              <a:defRPr sz="5600">
                <a:solidFill>
                  <a:schemeClr val="l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200"/>
              <a:buNone/>
              <a:defRPr sz="56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96" name="Google Shape;96;p25"/>
          <p:cNvSpPr txBox="1">
            <a:spLocks noGrp="1"/>
          </p:cNvSpPr>
          <p:nvPr>
            <p:ph type="subTitle" idx="4"/>
          </p:nvPr>
        </p:nvSpPr>
        <p:spPr>
          <a:xfrm>
            <a:off x="3720352" y="4745116"/>
            <a:ext cx="2228800" cy="154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None/>
              <a:defRPr sz="1867">
                <a:solidFill>
                  <a:schemeClr val="lt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800">
                <a:solidFill>
                  <a:schemeClr val="lt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800">
                <a:solidFill>
                  <a:schemeClr val="lt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800">
                <a:solidFill>
                  <a:schemeClr val="lt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800">
                <a:solidFill>
                  <a:schemeClr val="lt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800">
                <a:solidFill>
                  <a:schemeClr val="lt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800">
                <a:solidFill>
                  <a:schemeClr val="lt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800">
                <a:solidFill>
                  <a:schemeClr val="lt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8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97" name="Google Shape;97;p25"/>
          <p:cNvSpPr txBox="1">
            <a:spLocks noGrp="1"/>
          </p:cNvSpPr>
          <p:nvPr>
            <p:ph type="title" idx="5"/>
          </p:nvPr>
        </p:nvSpPr>
        <p:spPr>
          <a:xfrm>
            <a:off x="6242848" y="4070167"/>
            <a:ext cx="2228800" cy="731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None/>
              <a:defRPr sz="2400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200"/>
              <a:buNone/>
              <a:defRPr sz="5600">
                <a:solidFill>
                  <a:schemeClr val="l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200"/>
              <a:buNone/>
              <a:defRPr sz="5600">
                <a:solidFill>
                  <a:schemeClr val="l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200"/>
              <a:buNone/>
              <a:defRPr sz="5600">
                <a:solidFill>
                  <a:schemeClr val="l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200"/>
              <a:buNone/>
              <a:defRPr sz="5600">
                <a:solidFill>
                  <a:schemeClr val="l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200"/>
              <a:buNone/>
              <a:defRPr sz="5600">
                <a:solidFill>
                  <a:schemeClr val="l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200"/>
              <a:buNone/>
              <a:defRPr sz="5600">
                <a:solidFill>
                  <a:schemeClr val="l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200"/>
              <a:buNone/>
              <a:defRPr sz="5600">
                <a:solidFill>
                  <a:schemeClr val="l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200"/>
              <a:buNone/>
              <a:defRPr sz="56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98" name="Google Shape;98;p25"/>
          <p:cNvSpPr txBox="1">
            <a:spLocks noGrp="1"/>
          </p:cNvSpPr>
          <p:nvPr>
            <p:ph type="subTitle" idx="6"/>
          </p:nvPr>
        </p:nvSpPr>
        <p:spPr>
          <a:xfrm>
            <a:off x="6242852" y="4745116"/>
            <a:ext cx="2228800" cy="154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None/>
              <a:defRPr sz="1867">
                <a:solidFill>
                  <a:schemeClr val="lt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800">
                <a:solidFill>
                  <a:schemeClr val="lt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800">
                <a:solidFill>
                  <a:schemeClr val="lt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800">
                <a:solidFill>
                  <a:schemeClr val="lt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800">
                <a:solidFill>
                  <a:schemeClr val="lt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800">
                <a:solidFill>
                  <a:schemeClr val="lt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800">
                <a:solidFill>
                  <a:schemeClr val="lt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800">
                <a:solidFill>
                  <a:schemeClr val="lt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8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99" name="Google Shape;99;p25"/>
          <p:cNvSpPr txBox="1">
            <a:spLocks noGrp="1"/>
          </p:cNvSpPr>
          <p:nvPr>
            <p:ph type="title" idx="7"/>
          </p:nvPr>
        </p:nvSpPr>
        <p:spPr>
          <a:xfrm>
            <a:off x="8765348" y="4070167"/>
            <a:ext cx="2228800" cy="731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None/>
              <a:defRPr sz="2400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200"/>
              <a:buNone/>
              <a:defRPr sz="5600">
                <a:solidFill>
                  <a:schemeClr val="l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200"/>
              <a:buNone/>
              <a:defRPr sz="5600">
                <a:solidFill>
                  <a:schemeClr val="l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200"/>
              <a:buNone/>
              <a:defRPr sz="5600">
                <a:solidFill>
                  <a:schemeClr val="l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200"/>
              <a:buNone/>
              <a:defRPr sz="5600">
                <a:solidFill>
                  <a:schemeClr val="l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200"/>
              <a:buNone/>
              <a:defRPr sz="5600">
                <a:solidFill>
                  <a:schemeClr val="l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200"/>
              <a:buNone/>
              <a:defRPr sz="5600">
                <a:solidFill>
                  <a:schemeClr val="l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200"/>
              <a:buNone/>
              <a:defRPr sz="5600">
                <a:solidFill>
                  <a:schemeClr val="l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200"/>
              <a:buNone/>
              <a:defRPr sz="56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100" name="Google Shape;100;p25"/>
          <p:cNvSpPr txBox="1">
            <a:spLocks noGrp="1"/>
          </p:cNvSpPr>
          <p:nvPr>
            <p:ph type="subTitle" idx="8"/>
          </p:nvPr>
        </p:nvSpPr>
        <p:spPr>
          <a:xfrm>
            <a:off x="8765352" y="4745116"/>
            <a:ext cx="2228800" cy="154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None/>
              <a:defRPr sz="1867">
                <a:solidFill>
                  <a:schemeClr val="lt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800">
                <a:solidFill>
                  <a:schemeClr val="lt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800">
                <a:solidFill>
                  <a:schemeClr val="lt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800">
                <a:solidFill>
                  <a:schemeClr val="lt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800">
                <a:solidFill>
                  <a:schemeClr val="lt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800">
                <a:solidFill>
                  <a:schemeClr val="lt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800">
                <a:solidFill>
                  <a:schemeClr val="lt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800">
                <a:solidFill>
                  <a:schemeClr val="lt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8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532948205"/>
      </p:ext>
    </p:extLst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ree Numbers">
  <p:cSld name="Three Numbers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1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" name="Google Shape;102;p26"/>
          <p:cNvSpPr txBox="1">
            <a:spLocks noGrp="1"/>
          </p:cNvSpPr>
          <p:nvPr>
            <p:ph type="title" hasCustomPrompt="1"/>
          </p:nvPr>
        </p:nvSpPr>
        <p:spPr>
          <a:xfrm>
            <a:off x="6662400" y="882457"/>
            <a:ext cx="4212400" cy="965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6400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103" name="Google Shape;103;p26"/>
          <p:cNvSpPr txBox="1">
            <a:spLocks noGrp="1"/>
          </p:cNvSpPr>
          <p:nvPr>
            <p:ph type="subTitle" idx="1"/>
          </p:nvPr>
        </p:nvSpPr>
        <p:spPr>
          <a:xfrm>
            <a:off x="6548000" y="1687800"/>
            <a:ext cx="4441200" cy="55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 sz="1867">
                <a:solidFill>
                  <a:schemeClr val="accent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100"/>
              <a:buNone/>
              <a:defRPr sz="2800">
                <a:solidFill>
                  <a:schemeClr val="accent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100"/>
              <a:buNone/>
              <a:defRPr sz="2800">
                <a:solidFill>
                  <a:schemeClr val="accent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100"/>
              <a:buNone/>
              <a:defRPr sz="2800">
                <a:solidFill>
                  <a:schemeClr val="accent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100"/>
              <a:buNone/>
              <a:defRPr sz="2800">
                <a:solidFill>
                  <a:schemeClr val="accent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100"/>
              <a:buNone/>
              <a:defRPr sz="2800">
                <a:solidFill>
                  <a:schemeClr val="accent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100"/>
              <a:buNone/>
              <a:defRPr sz="2800">
                <a:solidFill>
                  <a:schemeClr val="accent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100"/>
              <a:buNone/>
              <a:defRPr sz="2800">
                <a:solidFill>
                  <a:schemeClr val="accent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100"/>
              <a:buNone/>
              <a:defRPr sz="2800"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104" name="Google Shape;104;p26"/>
          <p:cNvSpPr txBox="1">
            <a:spLocks noGrp="1"/>
          </p:cNvSpPr>
          <p:nvPr>
            <p:ph type="title" idx="2" hasCustomPrompt="1"/>
          </p:nvPr>
        </p:nvSpPr>
        <p:spPr>
          <a:xfrm>
            <a:off x="6662400" y="2798924"/>
            <a:ext cx="4212400" cy="965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6400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105" name="Google Shape;105;p26"/>
          <p:cNvSpPr txBox="1">
            <a:spLocks noGrp="1"/>
          </p:cNvSpPr>
          <p:nvPr>
            <p:ph type="subTitle" idx="3"/>
          </p:nvPr>
        </p:nvSpPr>
        <p:spPr>
          <a:xfrm>
            <a:off x="6548000" y="3604267"/>
            <a:ext cx="4441200" cy="55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 sz="1867">
                <a:solidFill>
                  <a:schemeClr val="accent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100"/>
              <a:buNone/>
              <a:defRPr sz="2800">
                <a:solidFill>
                  <a:schemeClr val="accent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100"/>
              <a:buNone/>
              <a:defRPr sz="2800">
                <a:solidFill>
                  <a:schemeClr val="accent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100"/>
              <a:buNone/>
              <a:defRPr sz="2800">
                <a:solidFill>
                  <a:schemeClr val="accent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100"/>
              <a:buNone/>
              <a:defRPr sz="2800">
                <a:solidFill>
                  <a:schemeClr val="accent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100"/>
              <a:buNone/>
              <a:defRPr sz="2800">
                <a:solidFill>
                  <a:schemeClr val="accent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100"/>
              <a:buNone/>
              <a:defRPr sz="2800">
                <a:solidFill>
                  <a:schemeClr val="accent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100"/>
              <a:buNone/>
              <a:defRPr sz="2800">
                <a:solidFill>
                  <a:schemeClr val="accent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100"/>
              <a:buNone/>
              <a:defRPr sz="2800"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106" name="Google Shape;106;p26"/>
          <p:cNvSpPr txBox="1">
            <a:spLocks noGrp="1"/>
          </p:cNvSpPr>
          <p:nvPr>
            <p:ph type="title" idx="4" hasCustomPrompt="1"/>
          </p:nvPr>
        </p:nvSpPr>
        <p:spPr>
          <a:xfrm>
            <a:off x="6662400" y="4715391"/>
            <a:ext cx="4212400" cy="965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6400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107" name="Google Shape;107;p26"/>
          <p:cNvSpPr txBox="1">
            <a:spLocks noGrp="1"/>
          </p:cNvSpPr>
          <p:nvPr>
            <p:ph type="subTitle" idx="5"/>
          </p:nvPr>
        </p:nvSpPr>
        <p:spPr>
          <a:xfrm>
            <a:off x="6548000" y="5520733"/>
            <a:ext cx="4441200" cy="55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 sz="1867">
                <a:solidFill>
                  <a:schemeClr val="accent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100"/>
              <a:buNone/>
              <a:defRPr sz="2800">
                <a:solidFill>
                  <a:schemeClr val="accent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100"/>
              <a:buNone/>
              <a:defRPr sz="2800">
                <a:solidFill>
                  <a:schemeClr val="accent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100"/>
              <a:buNone/>
              <a:defRPr sz="2800">
                <a:solidFill>
                  <a:schemeClr val="accent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100"/>
              <a:buNone/>
              <a:defRPr sz="2800">
                <a:solidFill>
                  <a:schemeClr val="accent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100"/>
              <a:buNone/>
              <a:defRPr sz="2800">
                <a:solidFill>
                  <a:schemeClr val="accent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100"/>
              <a:buNone/>
              <a:defRPr sz="2800">
                <a:solidFill>
                  <a:schemeClr val="accent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100"/>
              <a:buNone/>
              <a:defRPr sz="2800">
                <a:solidFill>
                  <a:schemeClr val="accent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100"/>
              <a:buNone/>
              <a:defRPr sz="2800"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337057807"/>
      </p:ext>
    </p:extLst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Six Columns  ">
  <p:cSld name="Title + Six Columns  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1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" name="Google Shape;109;p27"/>
          <p:cNvSpPr txBox="1">
            <a:spLocks noGrp="1"/>
          </p:cNvSpPr>
          <p:nvPr>
            <p:ph type="title"/>
          </p:nvPr>
        </p:nvSpPr>
        <p:spPr>
          <a:xfrm>
            <a:off x="4717996" y="2424721"/>
            <a:ext cx="2756000" cy="731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None/>
              <a:defRPr sz="2400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200"/>
              <a:buNone/>
              <a:defRPr sz="5600">
                <a:solidFill>
                  <a:schemeClr val="l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200"/>
              <a:buNone/>
              <a:defRPr sz="5600">
                <a:solidFill>
                  <a:schemeClr val="l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200"/>
              <a:buNone/>
              <a:defRPr sz="5600">
                <a:solidFill>
                  <a:schemeClr val="l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200"/>
              <a:buNone/>
              <a:defRPr sz="5600">
                <a:solidFill>
                  <a:schemeClr val="l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200"/>
              <a:buNone/>
              <a:defRPr sz="5600">
                <a:solidFill>
                  <a:schemeClr val="l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200"/>
              <a:buNone/>
              <a:defRPr sz="5600">
                <a:solidFill>
                  <a:schemeClr val="l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200"/>
              <a:buNone/>
              <a:defRPr sz="5600">
                <a:solidFill>
                  <a:schemeClr val="l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200"/>
              <a:buNone/>
              <a:defRPr sz="56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110" name="Google Shape;110;p27"/>
          <p:cNvSpPr txBox="1">
            <a:spLocks noGrp="1"/>
          </p:cNvSpPr>
          <p:nvPr>
            <p:ph type="subTitle" idx="1"/>
          </p:nvPr>
        </p:nvSpPr>
        <p:spPr>
          <a:xfrm>
            <a:off x="4717997" y="3099687"/>
            <a:ext cx="2756000" cy="85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None/>
              <a:defRPr sz="1867">
                <a:solidFill>
                  <a:schemeClr val="lt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800">
                <a:solidFill>
                  <a:schemeClr val="lt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800">
                <a:solidFill>
                  <a:schemeClr val="lt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800">
                <a:solidFill>
                  <a:schemeClr val="lt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800">
                <a:solidFill>
                  <a:schemeClr val="lt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800">
                <a:solidFill>
                  <a:schemeClr val="lt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800">
                <a:solidFill>
                  <a:schemeClr val="lt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800">
                <a:solidFill>
                  <a:schemeClr val="lt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8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111" name="Google Shape;111;p27"/>
          <p:cNvSpPr txBox="1">
            <a:spLocks noGrp="1"/>
          </p:cNvSpPr>
          <p:nvPr>
            <p:ph type="title" idx="2"/>
          </p:nvPr>
        </p:nvSpPr>
        <p:spPr>
          <a:xfrm>
            <a:off x="8038071" y="2424721"/>
            <a:ext cx="2756000" cy="731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None/>
              <a:defRPr sz="2400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200"/>
              <a:buNone/>
              <a:defRPr sz="5600">
                <a:solidFill>
                  <a:schemeClr val="l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200"/>
              <a:buNone/>
              <a:defRPr sz="5600">
                <a:solidFill>
                  <a:schemeClr val="l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200"/>
              <a:buNone/>
              <a:defRPr sz="5600">
                <a:solidFill>
                  <a:schemeClr val="l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200"/>
              <a:buNone/>
              <a:defRPr sz="5600">
                <a:solidFill>
                  <a:schemeClr val="l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200"/>
              <a:buNone/>
              <a:defRPr sz="5600">
                <a:solidFill>
                  <a:schemeClr val="l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200"/>
              <a:buNone/>
              <a:defRPr sz="5600">
                <a:solidFill>
                  <a:schemeClr val="l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200"/>
              <a:buNone/>
              <a:defRPr sz="5600">
                <a:solidFill>
                  <a:schemeClr val="l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200"/>
              <a:buNone/>
              <a:defRPr sz="56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112" name="Google Shape;112;p27"/>
          <p:cNvSpPr txBox="1">
            <a:spLocks noGrp="1"/>
          </p:cNvSpPr>
          <p:nvPr>
            <p:ph type="subTitle" idx="3"/>
          </p:nvPr>
        </p:nvSpPr>
        <p:spPr>
          <a:xfrm>
            <a:off x="8038069" y="3099687"/>
            <a:ext cx="2756000" cy="85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None/>
              <a:defRPr sz="1867">
                <a:solidFill>
                  <a:schemeClr val="lt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800">
                <a:solidFill>
                  <a:schemeClr val="lt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800">
                <a:solidFill>
                  <a:schemeClr val="lt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800">
                <a:solidFill>
                  <a:schemeClr val="lt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800">
                <a:solidFill>
                  <a:schemeClr val="lt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800">
                <a:solidFill>
                  <a:schemeClr val="lt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800">
                <a:solidFill>
                  <a:schemeClr val="lt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800">
                <a:solidFill>
                  <a:schemeClr val="lt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8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113" name="Google Shape;113;p27"/>
          <p:cNvSpPr txBox="1">
            <a:spLocks noGrp="1"/>
          </p:cNvSpPr>
          <p:nvPr>
            <p:ph type="title" idx="4"/>
          </p:nvPr>
        </p:nvSpPr>
        <p:spPr>
          <a:xfrm>
            <a:off x="1251333" y="593367"/>
            <a:ext cx="6172400" cy="125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400"/>
              <a:buNone/>
              <a:defRPr sz="3200">
                <a:solidFill>
                  <a:schemeClr val="accen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>
                <a:solidFill>
                  <a:schemeClr val="l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>
                <a:solidFill>
                  <a:schemeClr val="l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>
                <a:solidFill>
                  <a:schemeClr val="l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>
                <a:solidFill>
                  <a:schemeClr val="l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>
                <a:solidFill>
                  <a:schemeClr val="l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>
                <a:solidFill>
                  <a:schemeClr val="l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>
                <a:solidFill>
                  <a:schemeClr val="l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114" name="Google Shape;114;p27"/>
          <p:cNvSpPr txBox="1">
            <a:spLocks noGrp="1"/>
          </p:cNvSpPr>
          <p:nvPr>
            <p:ph type="title" idx="5"/>
          </p:nvPr>
        </p:nvSpPr>
        <p:spPr>
          <a:xfrm>
            <a:off x="1397929" y="2424721"/>
            <a:ext cx="2756000" cy="731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None/>
              <a:defRPr sz="2400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200"/>
              <a:buNone/>
              <a:defRPr sz="5600">
                <a:solidFill>
                  <a:schemeClr val="l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200"/>
              <a:buNone/>
              <a:defRPr sz="5600">
                <a:solidFill>
                  <a:schemeClr val="l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200"/>
              <a:buNone/>
              <a:defRPr sz="5600">
                <a:solidFill>
                  <a:schemeClr val="l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200"/>
              <a:buNone/>
              <a:defRPr sz="5600">
                <a:solidFill>
                  <a:schemeClr val="l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200"/>
              <a:buNone/>
              <a:defRPr sz="5600">
                <a:solidFill>
                  <a:schemeClr val="l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200"/>
              <a:buNone/>
              <a:defRPr sz="5600">
                <a:solidFill>
                  <a:schemeClr val="l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200"/>
              <a:buNone/>
              <a:defRPr sz="5600">
                <a:solidFill>
                  <a:schemeClr val="l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200"/>
              <a:buNone/>
              <a:defRPr sz="56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115" name="Google Shape;115;p27"/>
          <p:cNvSpPr txBox="1">
            <a:spLocks noGrp="1"/>
          </p:cNvSpPr>
          <p:nvPr>
            <p:ph type="subTitle" idx="6"/>
          </p:nvPr>
        </p:nvSpPr>
        <p:spPr>
          <a:xfrm>
            <a:off x="1397933" y="3099687"/>
            <a:ext cx="2756000" cy="85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None/>
              <a:defRPr sz="1867">
                <a:solidFill>
                  <a:schemeClr val="lt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800">
                <a:solidFill>
                  <a:schemeClr val="lt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800">
                <a:solidFill>
                  <a:schemeClr val="lt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800">
                <a:solidFill>
                  <a:schemeClr val="lt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800">
                <a:solidFill>
                  <a:schemeClr val="lt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800">
                <a:solidFill>
                  <a:schemeClr val="lt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800">
                <a:solidFill>
                  <a:schemeClr val="lt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800">
                <a:solidFill>
                  <a:schemeClr val="lt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8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116" name="Google Shape;116;p27"/>
          <p:cNvSpPr txBox="1">
            <a:spLocks noGrp="1"/>
          </p:cNvSpPr>
          <p:nvPr>
            <p:ph type="title" idx="7"/>
          </p:nvPr>
        </p:nvSpPr>
        <p:spPr>
          <a:xfrm>
            <a:off x="4717996" y="4433380"/>
            <a:ext cx="2756000" cy="731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None/>
              <a:defRPr sz="2400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200"/>
              <a:buNone/>
              <a:defRPr sz="5600">
                <a:solidFill>
                  <a:schemeClr val="l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200"/>
              <a:buNone/>
              <a:defRPr sz="5600">
                <a:solidFill>
                  <a:schemeClr val="l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200"/>
              <a:buNone/>
              <a:defRPr sz="5600">
                <a:solidFill>
                  <a:schemeClr val="l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200"/>
              <a:buNone/>
              <a:defRPr sz="5600">
                <a:solidFill>
                  <a:schemeClr val="l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200"/>
              <a:buNone/>
              <a:defRPr sz="5600">
                <a:solidFill>
                  <a:schemeClr val="l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200"/>
              <a:buNone/>
              <a:defRPr sz="5600">
                <a:solidFill>
                  <a:schemeClr val="l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200"/>
              <a:buNone/>
              <a:defRPr sz="5600">
                <a:solidFill>
                  <a:schemeClr val="l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200"/>
              <a:buNone/>
              <a:defRPr sz="56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117" name="Google Shape;117;p27"/>
          <p:cNvSpPr txBox="1">
            <a:spLocks noGrp="1"/>
          </p:cNvSpPr>
          <p:nvPr>
            <p:ph type="subTitle" idx="8"/>
          </p:nvPr>
        </p:nvSpPr>
        <p:spPr>
          <a:xfrm>
            <a:off x="4717997" y="5108345"/>
            <a:ext cx="2756000" cy="85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None/>
              <a:defRPr sz="1867">
                <a:solidFill>
                  <a:schemeClr val="lt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800">
                <a:solidFill>
                  <a:schemeClr val="lt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800">
                <a:solidFill>
                  <a:schemeClr val="lt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800">
                <a:solidFill>
                  <a:schemeClr val="lt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800">
                <a:solidFill>
                  <a:schemeClr val="lt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800">
                <a:solidFill>
                  <a:schemeClr val="lt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800">
                <a:solidFill>
                  <a:schemeClr val="lt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800">
                <a:solidFill>
                  <a:schemeClr val="lt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8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118" name="Google Shape;118;p27"/>
          <p:cNvSpPr txBox="1">
            <a:spLocks noGrp="1"/>
          </p:cNvSpPr>
          <p:nvPr>
            <p:ph type="title" idx="9"/>
          </p:nvPr>
        </p:nvSpPr>
        <p:spPr>
          <a:xfrm>
            <a:off x="8038071" y="4433380"/>
            <a:ext cx="2756000" cy="731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None/>
              <a:defRPr sz="2400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200"/>
              <a:buNone/>
              <a:defRPr sz="5600">
                <a:solidFill>
                  <a:schemeClr val="l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200"/>
              <a:buNone/>
              <a:defRPr sz="5600">
                <a:solidFill>
                  <a:schemeClr val="l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200"/>
              <a:buNone/>
              <a:defRPr sz="5600">
                <a:solidFill>
                  <a:schemeClr val="l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200"/>
              <a:buNone/>
              <a:defRPr sz="5600">
                <a:solidFill>
                  <a:schemeClr val="l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200"/>
              <a:buNone/>
              <a:defRPr sz="5600">
                <a:solidFill>
                  <a:schemeClr val="l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200"/>
              <a:buNone/>
              <a:defRPr sz="5600">
                <a:solidFill>
                  <a:schemeClr val="l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200"/>
              <a:buNone/>
              <a:defRPr sz="5600">
                <a:solidFill>
                  <a:schemeClr val="l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200"/>
              <a:buNone/>
              <a:defRPr sz="56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119" name="Google Shape;119;p27"/>
          <p:cNvSpPr txBox="1">
            <a:spLocks noGrp="1"/>
          </p:cNvSpPr>
          <p:nvPr>
            <p:ph type="subTitle" idx="13"/>
          </p:nvPr>
        </p:nvSpPr>
        <p:spPr>
          <a:xfrm>
            <a:off x="8038069" y="5108345"/>
            <a:ext cx="2756000" cy="85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None/>
              <a:defRPr sz="1867">
                <a:solidFill>
                  <a:schemeClr val="lt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800">
                <a:solidFill>
                  <a:schemeClr val="lt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800">
                <a:solidFill>
                  <a:schemeClr val="lt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800">
                <a:solidFill>
                  <a:schemeClr val="lt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800">
                <a:solidFill>
                  <a:schemeClr val="lt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800">
                <a:solidFill>
                  <a:schemeClr val="lt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800">
                <a:solidFill>
                  <a:schemeClr val="lt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800">
                <a:solidFill>
                  <a:schemeClr val="lt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8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120" name="Google Shape;120;p27"/>
          <p:cNvSpPr txBox="1">
            <a:spLocks noGrp="1"/>
          </p:cNvSpPr>
          <p:nvPr>
            <p:ph type="title" idx="14"/>
          </p:nvPr>
        </p:nvSpPr>
        <p:spPr>
          <a:xfrm>
            <a:off x="1397929" y="4433380"/>
            <a:ext cx="2756000" cy="731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None/>
              <a:defRPr sz="2400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200"/>
              <a:buNone/>
              <a:defRPr sz="5600">
                <a:solidFill>
                  <a:schemeClr val="l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200"/>
              <a:buNone/>
              <a:defRPr sz="5600">
                <a:solidFill>
                  <a:schemeClr val="l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200"/>
              <a:buNone/>
              <a:defRPr sz="5600">
                <a:solidFill>
                  <a:schemeClr val="l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200"/>
              <a:buNone/>
              <a:defRPr sz="5600">
                <a:solidFill>
                  <a:schemeClr val="l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200"/>
              <a:buNone/>
              <a:defRPr sz="5600">
                <a:solidFill>
                  <a:schemeClr val="l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200"/>
              <a:buNone/>
              <a:defRPr sz="5600">
                <a:solidFill>
                  <a:schemeClr val="l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200"/>
              <a:buNone/>
              <a:defRPr sz="5600">
                <a:solidFill>
                  <a:schemeClr val="l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200"/>
              <a:buNone/>
              <a:defRPr sz="56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121" name="Google Shape;121;p27"/>
          <p:cNvSpPr txBox="1">
            <a:spLocks noGrp="1"/>
          </p:cNvSpPr>
          <p:nvPr>
            <p:ph type="subTitle" idx="15"/>
          </p:nvPr>
        </p:nvSpPr>
        <p:spPr>
          <a:xfrm>
            <a:off x="1397933" y="5108345"/>
            <a:ext cx="2756000" cy="85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None/>
              <a:defRPr sz="1867">
                <a:solidFill>
                  <a:schemeClr val="lt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800">
                <a:solidFill>
                  <a:schemeClr val="lt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800">
                <a:solidFill>
                  <a:schemeClr val="lt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800">
                <a:solidFill>
                  <a:schemeClr val="lt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800">
                <a:solidFill>
                  <a:schemeClr val="lt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800">
                <a:solidFill>
                  <a:schemeClr val="lt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800">
                <a:solidFill>
                  <a:schemeClr val="lt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800">
                <a:solidFill>
                  <a:schemeClr val="lt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8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075797972"/>
      </p:ext>
    </p:extLst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Four Columns 1">
  <p:cSld name="Title + Four Columns 1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1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" name="Google Shape;123;p28"/>
          <p:cNvSpPr txBox="1">
            <a:spLocks noGrp="1"/>
          </p:cNvSpPr>
          <p:nvPr>
            <p:ph type="title"/>
          </p:nvPr>
        </p:nvSpPr>
        <p:spPr>
          <a:xfrm>
            <a:off x="1251333" y="593367"/>
            <a:ext cx="6724800" cy="125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400"/>
              <a:buNone/>
              <a:defRPr sz="3200">
                <a:solidFill>
                  <a:schemeClr val="accen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>
                <a:solidFill>
                  <a:schemeClr val="l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>
                <a:solidFill>
                  <a:schemeClr val="l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>
                <a:solidFill>
                  <a:schemeClr val="l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>
                <a:solidFill>
                  <a:schemeClr val="l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>
                <a:solidFill>
                  <a:schemeClr val="l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>
                <a:solidFill>
                  <a:schemeClr val="l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>
                <a:solidFill>
                  <a:schemeClr val="l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124" name="Google Shape;124;p28"/>
          <p:cNvSpPr txBox="1">
            <a:spLocks noGrp="1"/>
          </p:cNvSpPr>
          <p:nvPr>
            <p:ph type="title" idx="2"/>
          </p:nvPr>
        </p:nvSpPr>
        <p:spPr>
          <a:xfrm>
            <a:off x="1784317" y="3146433"/>
            <a:ext cx="3636800" cy="50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None/>
              <a:defRPr sz="1867">
                <a:solidFill>
                  <a:schemeClr val="lt1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200"/>
              <a:buNone/>
              <a:defRPr sz="5600">
                <a:solidFill>
                  <a:schemeClr val="lt1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200"/>
              <a:buNone/>
              <a:defRPr sz="5600">
                <a:solidFill>
                  <a:schemeClr val="lt1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200"/>
              <a:buNone/>
              <a:defRPr sz="5600">
                <a:solidFill>
                  <a:schemeClr val="lt1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200"/>
              <a:buNone/>
              <a:defRPr sz="5600">
                <a:solidFill>
                  <a:schemeClr val="lt1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200"/>
              <a:buNone/>
              <a:defRPr sz="5600">
                <a:solidFill>
                  <a:schemeClr val="lt1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200"/>
              <a:buNone/>
              <a:defRPr sz="5600">
                <a:solidFill>
                  <a:schemeClr val="lt1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200"/>
              <a:buNone/>
              <a:defRPr sz="5600">
                <a:solidFill>
                  <a:schemeClr val="lt1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200"/>
              <a:buNone/>
              <a:defRPr sz="56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125" name="Google Shape;125;p28"/>
          <p:cNvSpPr txBox="1">
            <a:spLocks noGrp="1"/>
          </p:cNvSpPr>
          <p:nvPr>
            <p:ph type="subTitle" idx="1"/>
          </p:nvPr>
        </p:nvSpPr>
        <p:spPr>
          <a:xfrm>
            <a:off x="1784317" y="2284068"/>
            <a:ext cx="3636800" cy="80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2133">
                <a:solidFill>
                  <a:schemeClr val="lt1"/>
                </a:solidFill>
              </a:defRPr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2133">
                <a:solidFill>
                  <a:schemeClr val="lt1"/>
                </a:solidFill>
              </a:defRPr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2133">
                <a:solidFill>
                  <a:schemeClr val="lt1"/>
                </a:solidFill>
              </a:defRPr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2133">
                <a:solidFill>
                  <a:schemeClr val="lt1"/>
                </a:solidFill>
              </a:defRPr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2133">
                <a:solidFill>
                  <a:schemeClr val="lt1"/>
                </a:solidFill>
              </a:defRPr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2133">
                <a:solidFill>
                  <a:schemeClr val="lt1"/>
                </a:solidFill>
              </a:defRPr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2133">
                <a:solidFill>
                  <a:schemeClr val="lt1"/>
                </a:solidFill>
              </a:defRPr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2133">
                <a:solidFill>
                  <a:schemeClr val="lt1"/>
                </a:solidFill>
              </a:defRPr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2133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126" name="Google Shape;126;p28"/>
          <p:cNvSpPr txBox="1">
            <a:spLocks noGrp="1"/>
          </p:cNvSpPr>
          <p:nvPr>
            <p:ph type="title" idx="3"/>
          </p:nvPr>
        </p:nvSpPr>
        <p:spPr>
          <a:xfrm>
            <a:off x="1784317" y="5318600"/>
            <a:ext cx="3636800" cy="50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None/>
              <a:defRPr sz="1867">
                <a:solidFill>
                  <a:schemeClr val="lt1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200"/>
              <a:buNone/>
              <a:defRPr sz="5600">
                <a:solidFill>
                  <a:schemeClr val="lt1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200"/>
              <a:buNone/>
              <a:defRPr sz="5600">
                <a:solidFill>
                  <a:schemeClr val="lt1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200"/>
              <a:buNone/>
              <a:defRPr sz="5600">
                <a:solidFill>
                  <a:schemeClr val="lt1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200"/>
              <a:buNone/>
              <a:defRPr sz="5600">
                <a:solidFill>
                  <a:schemeClr val="lt1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200"/>
              <a:buNone/>
              <a:defRPr sz="5600">
                <a:solidFill>
                  <a:schemeClr val="lt1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200"/>
              <a:buNone/>
              <a:defRPr sz="5600">
                <a:solidFill>
                  <a:schemeClr val="lt1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200"/>
              <a:buNone/>
              <a:defRPr sz="5600">
                <a:solidFill>
                  <a:schemeClr val="lt1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200"/>
              <a:buNone/>
              <a:defRPr sz="56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127" name="Google Shape;127;p28"/>
          <p:cNvSpPr txBox="1">
            <a:spLocks noGrp="1"/>
          </p:cNvSpPr>
          <p:nvPr>
            <p:ph type="subTitle" idx="4"/>
          </p:nvPr>
        </p:nvSpPr>
        <p:spPr>
          <a:xfrm>
            <a:off x="1784317" y="4456235"/>
            <a:ext cx="3636800" cy="80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2133">
                <a:solidFill>
                  <a:schemeClr val="lt1"/>
                </a:solidFill>
              </a:defRPr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2133">
                <a:solidFill>
                  <a:schemeClr val="lt1"/>
                </a:solidFill>
              </a:defRPr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2133">
                <a:solidFill>
                  <a:schemeClr val="lt1"/>
                </a:solidFill>
              </a:defRPr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2133">
                <a:solidFill>
                  <a:schemeClr val="lt1"/>
                </a:solidFill>
              </a:defRPr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2133">
                <a:solidFill>
                  <a:schemeClr val="lt1"/>
                </a:solidFill>
              </a:defRPr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2133">
                <a:solidFill>
                  <a:schemeClr val="lt1"/>
                </a:solidFill>
              </a:defRPr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2133">
                <a:solidFill>
                  <a:schemeClr val="lt1"/>
                </a:solidFill>
              </a:defRPr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2133">
                <a:solidFill>
                  <a:schemeClr val="lt1"/>
                </a:solidFill>
              </a:defRPr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2133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128" name="Google Shape;128;p28"/>
          <p:cNvSpPr txBox="1">
            <a:spLocks noGrp="1"/>
          </p:cNvSpPr>
          <p:nvPr>
            <p:ph type="title" idx="5"/>
          </p:nvPr>
        </p:nvSpPr>
        <p:spPr>
          <a:xfrm>
            <a:off x="6770884" y="3146433"/>
            <a:ext cx="3636800" cy="50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None/>
              <a:defRPr sz="1867"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200"/>
              <a:buNone/>
              <a:defRPr sz="5600">
                <a:solidFill>
                  <a:schemeClr val="l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200"/>
              <a:buNone/>
              <a:defRPr sz="5600">
                <a:solidFill>
                  <a:schemeClr val="l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200"/>
              <a:buNone/>
              <a:defRPr sz="5600">
                <a:solidFill>
                  <a:schemeClr val="l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200"/>
              <a:buNone/>
              <a:defRPr sz="5600">
                <a:solidFill>
                  <a:schemeClr val="l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200"/>
              <a:buNone/>
              <a:defRPr sz="5600">
                <a:solidFill>
                  <a:schemeClr val="l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200"/>
              <a:buNone/>
              <a:defRPr sz="5600">
                <a:solidFill>
                  <a:schemeClr val="l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200"/>
              <a:buNone/>
              <a:defRPr sz="5600">
                <a:solidFill>
                  <a:schemeClr val="l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200"/>
              <a:buNone/>
              <a:defRPr sz="56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129" name="Google Shape;129;p28"/>
          <p:cNvSpPr txBox="1">
            <a:spLocks noGrp="1"/>
          </p:cNvSpPr>
          <p:nvPr>
            <p:ph type="subTitle" idx="6"/>
          </p:nvPr>
        </p:nvSpPr>
        <p:spPr>
          <a:xfrm>
            <a:off x="6770884" y="2284068"/>
            <a:ext cx="3636800" cy="80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2133">
                <a:solidFill>
                  <a:schemeClr val="lt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2133">
                <a:solidFill>
                  <a:schemeClr val="lt1"/>
                </a:solidFill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2133">
                <a:solidFill>
                  <a:schemeClr val="lt1"/>
                </a:solidFill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2133">
                <a:solidFill>
                  <a:schemeClr val="lt1"/>
                </a:solidFill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2133">
                <a:solidFill>
                  <a:schemeClr val="lt1"/>
                </a:solidFill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2133">
                <a:solidFill>
                  <a:schemeClr val="lt1"/>
                </a:solidFill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2133">
                <a:solidFill>
                  <a:schemeClr val="lt1"/>
                </a:solidFill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2133">
                <a:solidFill>
                  <a:schemeClr val="lt1"/>
                </a:solidFill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2133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130" name="Google Shape;130;p28"/>
          <p:cNvSpPr txBox="1">
            <a:spLocks noGrp="1"/>
          </p:cNvSpPr>
          <p:nvPr>
            <p:ph type="title" idx="7"/>
          </p:nvPr>
        </p:nvSpPr>
        <p:spPr>
          <a:xfrm>
            <a:off x="6770884" y="5318600"/>
            <a:ext cx="3636800" cy="50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None/>
              <a:defRPr sz="1867"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200"/>
              <a:buNone/>
              <a:defRPr sz="5600">
                <a:solidFill>
                  <a:schemeClr val="l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200"/>
              <a:buNone/>
              <a:defRPr sz="5600">
                <a:solidFill>
                  <a:schemeClr val="l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200"/>
              <a:buNone/>
              <a:defRPr sz="5600">
                <a:solidFill>
                  <a:schemeClr val="l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200"/>
              <a:buNone/>
              <a:defRPr sz="5600">
                <a:solidFill>
                  <a:schemeClr val="l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200"/>
              <a:buNone/>
              <a:defRPr sz="5600">
                <a:solidFill>
                  <a:schemeClr val="l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200"/>
              <a:buNone/>
              <a:defRPr sz="5600">
                <a:solidFill>
                  <a:schemeClr val="l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200"/>
              <a:buNone/>
              <a:defRPr sz="5600">
                <a:solidFill>
                  <a:schemeClr val="l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200"/>
              <a:buNone/>
              <a:defRPr sz="56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131" name="Google Shape;131;p28"/>
          <p:cNvSpPr txBox="1">
            <a:spLocks noGrp="1"/>
          </p:cNvSpPr>
          <p:nvPr>
            <p:ph type="subTitle" idx="8"/>
          </p:nvPr>
        </p:nvSpPr>
        <p:spPr>
          <a:xfrm>
            <a:off x="6770884" y="4456235"/>
            <a:ext cx="3636800" cy="80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2133">
                <a:solidFill>
                  <a:schemeClr val="lt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2133">
                <a:solidFill>
                  <a:schemeClr val="lt1"/>
                </a:solidFill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2133">
                <a:solidFill>
                  <a:schemeClr val="lt1"/>
                </a:solidFill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2133">
                <a:solidFill>
                  <a:schemeClr val="lt1"/>
                </a:solidFill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2133">
                <a:solidFill>
                  <a:schemeClr val="lt1"/>
                </a:solidFill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2133">
                <a:solidFill>
                  <a:schemeClr val="lt1"/>
                </a:solidFill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2133">
                <a:solidFill>
                  <a:schemeClr val="lt1"/>
                </a:solidFill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2133">
                <a:solidFill>
                  <a:schemeClr val="lt1"/>
                </a:solidFill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2133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892701923"/>
      </p:ext>
    </p:extLst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Text">
  <p:cSld name="Title + Text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1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" name="Google Shape;133;p29"/>
          <p:cNvSpPr txBox="1">
            <a:spLocks noGrp="1"/>
          </p:cNvSpPr>
          <p:nvPr>
            <p:ph type="subTitle" idx="1"/>
          </p:nvPr>
        </p:nvSpPr>
        <p:spPr>
          <a:xfrm>
            <a:off x="7756067" y="3247900"/>
            <a:ext cx="3408400" cy="2731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None/>
              <a:defRPr>
                <a:solidFill>
                  <a:schemeClr val="lt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None/>
              <a:defRPr sz="2400">
                <a:solidFill>
                  <a:schemeClr val="lt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None/>
              <a:defRPr sz="2400">
                <a:solidFill>
                  <a:schemeClr val="lt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None/>
              <a:defRPr sz="2400">
                <a:solidFill>
                  <a:schemeClr val="lt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None/>
              <a:defRPr sz="2400">
                <a:solidFill>
                  <a:schemeClr val="lt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None/>
              <a:defRPr sz="2400">
                <a:solidFill>
                  <a:schemeClr val="lt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None/>
              <a:defRPr sz="2400">
                <a:solidFill>
                  <a:schemeClr val="lt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None/>
              <a:defRPr sz="2400">
                <a:solidFill>
                  <a:schemeClr val="lt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None/>
              <a:defRPr sz="24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134" name="Google Shape;134;p29"/>
          <p:cNvSpPr txBox="1">
            <a:spLocks noGrp="1"/>
          </p:cNvSpPr>
          <p:nvPr>
            <p:ph type="title"/>
          </p:nvPr>
        </p:nvSpPr>
        <p:spPr>
          <a:xfrm>
            <a:off x="1251333" y="593367"/>
            <a:ext cx="6172400" cy="125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400"/>
              <a:buNone/>
              <a:defRPr sz="3200">
                <a:solidFill>
                  <a:schemeClr val="accen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>
                <a:solidFill>
                  <a:schemeClr val="l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>
                <a:solidFill>
                  <a:schemeClr val="l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>
                <a:solidFill>
                  <a:schemeClr val="l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>
                <a:solidFill>
                  <a:schemeClr val="l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>
                <a:solidFill>
                  <a:schemeClr val="l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>
                <a:solidFill>
                  <a:schemeClr val="l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>
                <a:solidFill>
                  <a:schemeClr val="l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584525133"/>
      </p:ext>
    </p:extLst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Text 1">
  <p:cSld name="Title + Text 1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1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" name="Google Shape;136;p30"/>
          <p:cNvSpPr txBox="1">
            <a:spLocks noGrp="1"/>
          </p:cNvSpPr>
          <p:nvPr>
            <p:ph type="title"/>
          </p:nvPr>
        </p:nvSpPr>
        <p:spPr>
          <a:xfrm>
            <a:off x="1251333" y="593367"/>
            <a:ext cx="6172400" cy="125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400"/>
              <a:buNone/>
              <a:defRPr sz="3200">
                <a:solidFill>
                  <a:schemeClr val="accen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>
                <a:solidFill>
                  <a:schemeClr val="l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>
                <a:solidFill>
                  <a:schemeClr val="l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>
                <a:solidFill>
                  <a:schemeClr val="l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>
                <a:solidFill>
                  <a:schemeClr val="l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>
                <a:solidFill>
                  <a:schemeClr val="l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>
                <a:solidFill>
                  <a:schemeClr val="l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>
                <a:solidFill>
                  <a:schemeClr val="l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137" name="Google Shape;137;p30"/>
          <p:cNvSpPr txBox="1">
            <a:spLocks noGrp="1"/>
          </p:cNvSpPr>
          <p:nvPr>
            <p:ph type="subTitle" idx="1"/>
          </p:nvPr>
        </p:nvSpPr>
        <p:spPr>
          <a:xfrm>
            <a:off x="1251333" y="3247900"/>
            <a:ext cx="3408400" cy="2731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None/>
              <a:defRPr>
                <a:solidFill>
                  <a:schemeClr val="lt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None/>
              <a:defRPr sz="2400">
                <a:solidFill>
                  <a:schemeClr val="lt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None/>
              <a:defRPr sz="2400">
                <a:solidFill>
                  <a:schemeClr val="lt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None/>
              <a:defRPr sz="2400">
                <a:solidFill>
                  <a:schemeClr val="lt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None/>
              <a:defRPr sz="2400">
                <a:solidFill>
                  <a:schemeClr val="lt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None/>
              <a:defRPr sz="2400">
                <a:solidFill>
                  <a:schemeClr val="lt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None/>
              <a:defRPr sz="2400">
                <a:solidFill>
                  <a:schemeClr val="lt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None/>
              <a:defRPr sz="2400">
                <a:solidFill>
                  <a:schemeClr val="lt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None/>
              <a:defRPr sz="24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291978159"/>
      </p:ext>
    </p:extLst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Text 2">
  <p:cSld name="Title + Text 2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1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9" name="Google Shape;139;p31"/>
          <p:cNvSpPr txBox="1">
            <a:spLocks noGrp="1"/>
          </p:cNvSpPr>
          <p:nvPr>
            <p:ph type="title"/>
          </p:nvPr>
        </p:nvSpPr>
        <p:spPr>
          <a:xfrm>
            <a:off x="1251333" y="593367"/>
            <a:ext cx="7647600" cy="125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400"/>
              <a:buNone/>
              <a:defRPr sz="3200">
                <a:solidFill>
                  <a:schemeClr val="accen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>
                <a:solidFill>
                  <a:schemeClr val="l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>
                <a:solidFill>
                  <a:schemeClr val="l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>
                <a:solidFill>
                  <a:schemeClr val="l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>
                <a:solidFill>
                  <a:schemeClr val="l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>
                <a:solidFill>
                  <a:schemeClr val="l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>
                <a:solidFill>
                  <a:schemeClr val="l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>
                <a:solidFill>
                  <a:schemeClr val="l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140" name="Google Shape;140;p31"/>
          <p:cNvSpPr txBox="1">
            <a:spLocks noGrp="1"/>
          </p:cNvSpPr>
          <p:nvPr>
            <p:ph type="subTitle" idx="1"/>
          </p:nvPr>
        </p:nvSpPr>
        <p:spPr>
          <a:xfrm>
            <a:off x="7756067" y="3247900"/>
            <a:ext cx="3408400" cy="2731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None/>
              <a:defRPr>
                <a:solidFill>
                  <a:schemeClr val="lt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None/>
              <a:defRPr sz="2400">
                <a:solidFill>
                  <a:schemeClr val="lt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None/>
              <a:defRPr sz="2400">
                <a:solidFill>
                  <a:schemeClr val="lt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None/>
              <a:defRPr sz="2400">
                <a:solidFill>
                  <a:schemeClr val="lt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None/>
              <a:defRPr sz="2400">
                <a:solidFill>
                  <a:schemeClr val="lt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None/>
              <a:defRPr sz="2400">
                <a:solidFill>
                  <a:schemeClr val="lt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None/>
              <a:defRPr sz="2400">
                <a:solidFill>
                  <a:schemeClr val="lt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None/>
              <a:defRPr sz="2400">
                <a:solidFill>
                  <a:schemeClr val="lt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None/>
              <a:defRPr sz="24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116467265"/>
      </p:ext>
    </p:extLst>
  </p:cSld>
  <p:clrMapOvr>
    <a:masterClrMapping/>
  </p:clrMapOvr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">
  <p:cSld name="One Column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1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2" name="Google Shape;142;p32"/>
          <p:cNvSpPr txBox="1">
            <a:spLocks noGrp="1"/>
          </p:cNvSpPr>
          <p:nvPr>
            <p:ph type="title"/>
          </p:nvPr>
        </p:nvSpPr>
        <p:spPr>
          <a:xfrm>
            <a:off x="2750400" y="3256067"/>
            <a:ext cx="6691200" cy="798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400"/>
              <a:buNone/>
              <a:defRPr sz="3200">
                <a:solidFill>
                  <a:schemeClr val="accen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4800">
                <a:solidFill>
                  <a:schemeClr val="l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4800">
                <a:solidFill>
                  <a:schemeClr val="l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4800">
                <a:solidFill>
                  <a:schemeClr val="l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4800">
                <a:solidFill>
                  <a:schemeClr val="l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4800">
                <a:solidFill>
                  <a:schemeClr val="l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4800">
                <a:solidFill>
                  <a:schemeClr val="l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4800">
                <a:solidFill>
                  <a:schemeClr val="l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48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143" name="Google Shape;143;p32"/>
          <p:cNvSpPr txBox="1">
            <a:spLocks noGrp="1"/>
          </p:cNvSpPr>
          <p:nvPr>
            <p:ph type="subTitle" idx="1"/>
          </p:nvPr>
        </p:nvSpPr>
        <p:spPr>
          <a:xfrm>
            <a:off x="3862000" y="4521767"/>
            <a:ext cx="4468000" cy="159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None/>
              <a:defRPr sz="1867">
                <a:solidFill>
                  <a:schemeClr val="lt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None/>
              <a:defRPr>
                <a:solidFill>
                  <a:schemeClr val="lt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None/>
              <a:defRPr>
                <a:solidFill>
                  <a:schemeClr val="lt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None/>
              <a:defRPr>
                <a:solidFill>
                  <a:schemeClr val="lt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None/>
              <a:defRPr>
                <a:solidFill>
                  <a:schemeClr val="lt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None/>
              <a:defRPr>
                <a:solidFill>
                  <a:schemeClr val="lt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None/>
              <a:defRPr>
                <a:solidFill>
                  <a:schemeClr val="lt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None/>
              <a:defRPr>
                <a:solidFill>
                  <a:schemeClr val="lt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None/>
              <a:defRPr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359770470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spTree>
      <p:nvGrpSpPr>
        <p:cNvPr id="1" name="Shape 11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03" name="Google Shape;1103;p10"/>
          <p:cNvPicPr preferRelativeResize="0"/>
          <p:nvPr/>
        </p:nvPicPr>
        <p:blipFill>
          <a:blip r:embed="rId2">
            <a:alphaModFix amt="20000"/>
          </a:blip>
          <a:stretch>
            <a:fillRect/>
          </a:stretch>
        </p:blipFill>
        <p:spPr>
          <a:xfrm>
            <a:off x="-3" y="1"/>
            <a:ext cx="12192003" cy="6858001"/>
          </a:xfrm>
          <a:prstGeom prst="rect">
            <a:avLst/>
          </a:prstGeom>
          <a:noFill/>
          <a:ln>
            <a:noFill/>
          </a:ln>
        </p:spPr>
      </p:pic>
      <p:sp>
        <p:nvSpPr>
          <p:cNvPr id="1104" name="Google Shape;1104;p10"/>
          <p:cNvSpPr txBox="1">
            <a:spLocks noGrp="1"/>
          </p:cNvSpPr>
          <p:nvPr>
            <p:ph type="title"/>
          </p:nvPr>
        </p:nvSpPr>
        <p:spPr>
          <a:xfrm>
            <a:off x="960000" y="1878200"/>
            <a:ext cx="5756000" cy="3101600"/>
          </a:xfrm>
          <a:prstGeom prst="rect">
            <a:avLst/>
          </a:prstGeom>
          <a:solidFill>
            <a:schemeClr val="accent1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5733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973086734"/>
      </p:ext>
    </p:extLst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 + Credits">
  <p:cSld name="Thanks + Credits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1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5" name="Google Shape;145;p33"/>
          <p:cNvSpPr txBox="1">
            <a:spLocks noGrp="1"/>
          </p:cNvSpPr>
          <p:nvPr>
            <p:ph type="title"/>
          </p:nvPr>
        </p:nvSpPr>
        <p:spPr>
          <a:xfrm>
            <a:off x="1233160" y="1013833"/>
            <a:ext cx="4091600" cy="798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4800"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4800">
                <a:solidFill>
                  <a:schemeClr val="l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4800">
                <a:solidFill>
                  <a:schemeClr val="l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4800">
                <a:solidFill>
                  <a:schemeClr val="l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4800">
                <a:solidFill>
                  <a:schemeClr val="l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4800">
                <a:solidFill>
                  <a:schemeClr val="l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4800">
                <a:solidFill>
                  <a:schemeClr val="l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4800">
                <a:solidFill>
                  <a:schemeClr val="l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48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146" name="Google Shape;146;p33"/>
          <p:cNvSpPr txBox="1">
            <a:spLocks noGrp="1"/>
          </p:cNvSpPr>
          <p:nvPr>
            <p:ph type="subTitle" idx="1"/>
          </p:nvPr>
        </p:nvSpPr>
        <p:spPr>
          <a:xfrm>
            <a:off x="1233167" y="2245700"/>
            <a:ext cx="4407200" cy="145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 sz="1867">
                <a:solidFill>
                  <a:schemeClr val="accent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147" name="Google Shape;147;p33"/>
          <p:cNvSpPr txBox="1"/>
          <p:nvPr/>
        </p:nvSpPr>
        <p:spPr>
          <a:xfrm>
            <a:off x="1233167" y="4760000"/>
            <a:ext cx="4407200" cy="88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lvl="0" indent="0" algn="l" rtl="0">
              <a:spcBef>
                <a:spcPts val="400"/>
              </a:spcBef>
              <a:spcAft>
                <a:spcPts val="0"/>
              </a:spcAft>
              <a:buNone/>
            </a:pPr>
            <a:r>
              <a:rPr lang="en" sz="1333">
                <a:solidFill>
                  <a:schemeClr val="accent1"/>
                </a:solidFill>
                <a:latin typeface="Montserrat Medium"/>
                <a:ea typeface="Montserrat Medium"/>
                <a:cs typeface="Montserrat Medium"/>
                <a:sym typeface="Montserrat Medium"/>
              </a:rPr>
              <a:t>CREDITS: This presentation template was created by </a:t>
            </a:r>
            <a:r>
              <a:rPr lang="en" sz="1333">
                <a:solidFill>
                  <a:schemeClr val="accent1"/>
                </a:solidFill>
                <a:uFill>
                  <a:noFill/>
                </a:uFill>
                <a:latin typeface="Montserrat Medium"/>
                <a:ea typeface="Montserrat Medium"/>
                <a:cs typeface="Montserrat Medium"/>
                <a:sym typeface="Montserrat Medium"/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Slidesgo</a:t>
            </a:r>
            <a:r>
              <a:rPr lang="en" sz="1333">
                <a:solidFill>
                  <a:schemeClr val="accent1"/>
                </a:solidFill>
                <a:latin typeface="Montserrat Medium"/>
                <a:ea typeface="Montserrat Medium"/>
                <a:cs typeface="Montserrat Medium"/>
                <a:sym typeface="Montserrat Medium"/>
              </a:rPr>
              <a:t>, including icons by </a:t>
            </a:r>
            <a:r>
              <a:rPr lang="en" sz="1333">
                <a:solidFill>
                  <a:schemeClr val="accent1"/>
                </a:solidFill>
                <a:uFill>
                  <a:noFill/>
                </a:uFill>
                <a:latin typeface="Montserrat Medium"/>
                <a:ea typeface="Montserrat Medium"/>
                <a:cs typeface="Montserrat Medium"/>
                <a:sym typeface="Montserrat Medium"/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Flaticon</a:t>
            </a:r>
            <a:r>
              <a:rPr lang="en" sz="1333">
                <a:solidFill>
                  <a:schemeClr val="accent1"/>
                </a:solidFill>
                <a:latin typeface="Montserrat Medium"/>
                <a:ea typeface="Montserrat Medium"/>
                <a:cs typeface="Montserrat Medium"/>
                <a:sym typeface="Montserrat Medium"/>
              </a:rPr>
              <a:t>, and infographics &amp; images by </a:t>
            </a:r>
            <a:r>
              <a:rPr lang="en" sz="1333">
                <a:solidFill>
                  <a:schemeClr val="accent1"/>
                </a:solidFill>
                <a:uFill>
                  <a:noFill/>
                </a:uFill>
                <a:latin typeface="Montserrat Medium"/>
                <a:ea typeface="Montserrat Medium"/>
                <a:cs typeface="Montserrat Medium"/>
                <a:sym typeface="Montserrat Medium"/>
                <a:hlinkClick r:id="rId5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Freepik</a:t>
            </a:r>
            <a:r>
              <a:rPr lang="en" sz="1333">
                <a:solidFill>
                  <a:schemeClr val="accent1"/>
                </a:solidFill>
                <a:latin typeface="Montserrat Medium"/>
                <a:ea typeface="Montserrat Medium"/>
                <a:cs typeface="Montserrat Medium"/>
                <a:sym typeface="Montserrat Medium"/>
              </a:rPr>
              <a:t>. </a:t>
            </a:r>
            <a:endParaRPr sz="1333">
              <a:solidFill>
                <a:schemeClr val="accent1"/>
              </a:solidFill>
              <a:latin typeface="Montserrat Medium"/>
              <a:ea typeface="Montserrat Medium"/>
              <a:cs typeface="Montserrat Medium"/>
              <a:sym typeface="Montserrat Medium"/>
            </a:endParaRPr>
          </a:p>
          <a:p>
            <a:pPr marL="0" lvl="0" indent="0" algn="l" rtl="0">
              <a:spcBef>
                <a:spcPts val="400"/>
              </a:spcBef>
              <a:spcAft>
                <a:spcPts val="0"/>
              </a:spcAft>
              <a:buNone/>
            </a:pPr>
            <a:endParaRPr sz="1333">
              <a:solidFill>
                <a:schemeClr val="accent1"/>
              </a:solidFill>
              <a:latin typeface="Montserrat Medium"/>
              <a:ea typeface="Montserrat Medium"/>
              <a:cs typeface="Montserrat Medium"/>
              <a:sym typeface="Montserrat Medium"/>
            </a:endParaRPr>
          </a:p>
        </p:txBody>
      </p:sp>
    </p:spTree>
    <p:extLst>
      <p:ext uri="{BB962C8B-B14F-4D97-AF65-F5344CB8AC3E}">
        <p14:creationId xmlns:p14="http://schemas.microsoft.com/office/powerpoint/2010/main" val="4284352974"/>
      </p:ext>
    </p:extLst>
  </p:cSld>
  <p:clrMapOvr>
    <a:masterClrMapping/>
  </p:clrMapOvr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Bullet points 1">
  <p:cSld name="Title + Bullet points 1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1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9" name="Google Shape;149;p34"/>
          <p:cNvSpPr txBox="1">
            <a:spLocks noGrp="1"/>
          </p:cNvSpPr>
          <p:nvPr>
            <p:ph type="title"/>
          </p:nvPr>
        </p:nvSpPr>
        <p:spPr>
          <a:xfrm>
            <a:off x="1251333" y="593367"/>
            <a:ext cx="6172400" cy="125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400"/>
              <a:buNone/>
              <a:defRPr sz="3200">
                <a:solidFill>
                  <a:schemeClr val="accen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>
                <a:solidFill>
                  <a:schemeClr val="l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>
                <a:solidFill>
                  <a:schemeClr val="l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>
                <a:solidFill>
                  <a:schemeClr val="l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>
                <a:solidFill>
                  <a:schemeClr val="l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>
                <a:solidFill>
                  <a:schemeClr val="l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>
                <a:solidFill>
                  <a:schemeClr val="l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>
                <a:solidFill>
                  <a:schemeClr val="l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150" name="Google Shape;150;p34"/>
          <p:cNvSpPr txBox="1">
            <a:spLocks noGrp="1"/>
          </p:cNvSpPr>
          <p:nvPr>
            <p:ph type="body" idx="1"/>
          </p:nvPr>
        </p:nvSpPr>
        <p:spPr>
          <a:xfrm>
            <a:off x="1251333" y="2212367"/>
            <a:ext cx="6595200" cy="3681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Char char="●"/>
              <a:defRPr sz="1867">
                <a:solidFill>
                  <a:schemeClr val="lt1"/>
                </a:solidFill>
              </a:defRPr>
            </a:lvl1pPr>
            <a:lvl2pPr marL="1219170" lvl="1" indent="-423323" rtl="0">
              <a:spcBef>
                <a:spcPts val="2133"/>
              </a:spcBef>
              <a:spcAft>
                <a:spcPts val="0"/>
              </a:spcAft>
              <a:buClr>
                <a:schemeClr val="lt1"/>
              </a:buClr>
              <a:buSzPts val="1400"/>
              <a:buChar char="○"/>
              <a:defRPr>
                <a:solidFill>
                  <a:schemeClr val="lt1"/>
                </a:solidFill>
              </a:defRPr>
            </a:lvl2pPr>
            <a:lvl3pPr marL="1828754" lvl="2" indent="-423323" rtl="0">
              <a:spcBef>
                <a:spcPts val="2133"/>
              </a:spcBef>
              <a:spcAft>
                <a:spcPts val="0"/>
              </a:spcAft>
              <a:buClr>
                <a:schemeClr val="lt1"/>
              </a:buClr>
              <a:buSzPts val="1400"/>
              <a:buChar char="■"/>
              <a:defRPr>
                <a:solidFill>
                  <a:schemeClr val="lt1"/>
                </a:solidFill>
              </a:defRPr>
            </a:lvl3pPr>
            <a:lvl4pPr marL="2438339" lvl="3" indent="-423323" rtl="0">
              <a:spcBef>
                <a:spcPts val="2133"/>
              </a:spcBef>
              <a:spcAft>
                <a:spcPts val="0"/>
              </a:spcAft>
              <a:buClr>
                <a:schemeClr val="lt1"/>
              </a:buClr>
              <a:buSzPts val="1400"/>
              <a:buChar char="●"/>
              <a:defRPr>
                <a:solidFill>
                  <a:schemeClr val="lt1"/>
                </a:solidFill>
              </a:defRPr>
            </a:lvl4pPr>
            <a:lvl5pPr marL="3047924" lvl="4" indent="-423323" rtl="0">
              <a:spcBef>
                <a:spcPts val="2133"/>
              </a:spcBef>
              <a:spcAft>
                <a:spcPts val="0"/>
              </a:spcAft>
              <a:buClr>
                <a:schemeClr val="lt1"/>
              </a:buClr>
              <a:buSzPts val="1400"/>
              <a:buChar char="○"/>
              <a:defRPr>
                <a:solidFill>
                  <a:schemeClr val="lt1"/>
                </a:solidFill>
              </a:defRPr>
            </a:lvl5pPr>
            <a:lvl6pPr marL="3657509" lvl="5" indent="-423323" rtl="0">
              <a:spcBef>
                <a:spcPts val="2133"/>
              </a:spcBef>
              <a:spcAft>
                <a:spcPts val="0"/>
              </a:spcAft>
              <a:buClr>
                <a:schemeClr val="lt1"/>
              </a:buClr>
              <a:buSzPts val="1400"/>
              <a:buChar char="■"/>
              <a:defRPr>
                <a:solidFill>
                  <a:schemeClr val="lt1"/>
                </a:solidFill>
              </a:defRPr>
            </a:lvl6pPr>
            <a:lvl7pPr marL="4267093" lvl="6" indent="-423323" rtl="0">
              <a:spcBef>
                <a:spcPts val="2133"/>
              </a:spcBef>
              <a:spcAft>
                <a:spcPts val="0"/>
              </a:spcAft>
              <a:buClr>
                <a:schemeClr val="lt1"/>
              </a:buClr>
              <a:buSzPts val="1400"/>
              <a:buChar char="●"/>
              <a:defRPr>
                <a:solidFill>
                  <a:schemeClr val="lt1"/>
                </a:solidFill>
              </a:defRPr>
            </a:lvl7pPr>
            <a:lvl8pPr marL="4876678" lvl="7" indent="-423323" rtl="0">
              <a:spcBef>
                <a:spcPts val="2133"/>
              </a:spcBef>
              <a:spcAft>
                <a:spcPts val="0"/>
              </a:spcAft>
              <a:buClr>
                <a:schemeClr val="lt1"/>
              </a:buClr>
              <a:buSzPts val="1400"/>
              <a:buChar char="○"/>
              <a:defRPr>
                <a:solidFill>
                  <a:schemeClr val="lt1"/>
                </a:solidFill>
              </a:defRPr>
            </a:lvl8pPr>
            <a:lvl9pPr marL="5486263" lvl="8" indent="-423323" rtl="0">
              <a:spcBef>
                <a:spcPts val="2133"/>
              </a:spcBef>
              <a:spcAft>
                <a:spcPts val="2133"/>
              </a:spcAft>
              <a:buClr>
                <a:schemeClr val="lt1"/>
              </a:buClr>
              <a:buSzPts val="1400"/>
              <a:buChar char="■"/>
              <a:defRPr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015842881"/>
      </p:ext>
    </p:extLst>
  </p:cSld>
  <p:clrMapOvr>
    <a:masterClrMapping/>
  </p:clrMapOvr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list">
  <p:cSld name="Title + list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1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2" name="Google Shape;152;p35"/>
          <p:cNvSpPr txBox="1">
            <a:spLocks noGrp="1"/>
          </p:cNvSpPr>
          <p:nvPr>
            <p:ph type="title"/>
          </p:nvPr>
        </p:nvSpPr>
        <p:spPr>
          <a:xfrm>
            <a:off x="1251333" y="593367"/>
            <a:ext cx="6172400" cy="125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400"/>
              <a:buNone/>
              <a:defRPr sz="3200">
                <a:solidFill>
                  <a:schemeClr val="accen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>
                <a:solidFill>
                  <a:schemeClr val="l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>
                <a:solidFill>
                  <a:schemeClr val="l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>
                <a:solidFill>
                  <a:schemeClr val="l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>
                <a:solidFill>
                  <a:schemeClr val="l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>
                <a:solidFill>
                  <a:schemeClr val="l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>
                <a:solidFill>
                  <a:schemeClr val="l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>
                <a:solidFill>
                  <a:schemeClr val="l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153" name="Google Shape;153;p35"/>
          <p:cNvSpPr txBox="1">
            <a:spLocks noGrp="1"/>
          </p:cNvSpPr>
          <p:nvPr>
            <p:ph type="body" idx="1"/>
          </p:nvPr>
        </p:nvSpPr>
        <p:spPr>
          <a:xfrm>
            <a:off x="6716700" y="2212367"/>
            <a:ext cx="4249200" cy="3681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Char char="●"/>
              <a:defRPr sz="1867">
                <a:solidFill>
                  <a:schemeClr val="lt1"/>
                </a:solidFill>
              </a:defRPr>
            </a:lvl1pPr>
            <a:lvl2pPr marL="1219170" lvl="1" indent="-423323" rtl="0">
              <a:spcBef>
                <a:spcPts val="2133"/>
              </a:spcBef>
              <a:spcAft>
                <a:spcPts val="0"/>
              </a:spcAft>
              <a:buClr>
                <a:schemeClr val="lt1"/>
              </a:buClr>
              <a:buSzPts val="1400"/>
              <a:buChar char="○"/>
              <a:defRPr>
                <a:solidFill>
                  <a:schemeClr val="lt1"/>
                </a:solidFill>
              </a:defRPr>
            </a:lvl2pPr>
            <a:lvl3pPr marL="1828754" lvl="2" indent="-423323" rtl="0">
              <a:spcBef>
                <a:spcPts val="2133"/>
              </a:spcBef>
              <a:spcAft>
                <a:spcPts val="0"/>
              </a:spcAft>
              <a:buClr>
                <a:schemeClr val="lt1"/>
              </a:buClr>
              <a:buSzPts val="1400"/>
              <a:buChar char="■"/>
              <a:defRPr>
                <a:solidFill>
                  <a:schemeClr val="lt1"/>
                </a:solidFill>
              </a:defRPr>
            </a:lvl3pPr>
            <a:lvl4pPr marL="2438339" lvl="3" indent="-423323" rtl="0">
              <a:spcBef>
                <a:spcPts val="2133"/>
              </a:spcBef>
              <a:spcAft>
                <a:spcPts val="0"/>
              </a:spcAft>
              <a:buClr>
                <a:schemeClr val="lt1"/>
              </a:buClr>
              <a:buSzPts val="1400"/>
              <a:buChar char="●"/>
              <a:defRPr>
                <a:solidFill>
                  <a:schemeClr val="lt1"/>
                </a:solidFill>
              </a:defRPr>
            </a:lvl4pPr>
            <a:lvl5pPr marL="3047924" lvl="4" indent="-423323" rtl="0">
              <a:spcBef>
                <a:spcPts val="2133"/>
              </a:spcBef>
              <a:spcAft>
                <a:spcPts val="0"/>
              </a:spcAft>
              <a:buClr>
                <a:schemeClr val="lt1"/>
              </a:buClr>
              <a:buSzPts val="1400"/>
              <a:buChar char="○"/>
              <a:defRPr>
                <a:solidFill>
                  <a:schemeClr val="lt1"/>
                </a:solidFill>
              </a:defRPr>
            </a:lvl5pPr>
            <a:lvl6pPr marL="3657509" lvl="5" indent="-423323" rtl="0">
              <a:spcBef>
                <a:spcPts val="2133"/>
              </a:spcBef>
              <a:spcAft>
                <a:spcPts val="0"/>
              </a:spcAft>
              <a:buClr>
                <a:schemeClr val="lt1"/>
              </a:buClr>
              <a:buSzPts val="1400"/>
              <a:buChar char="■"/>
              <a:defRPr>
                <a:solidFill>
                  <a:schemeClr val="lt1"/>
                </a:solidFill>
              </a:defRPr>
            </a:lvl6pPr>
            <a:lvl7pPr marL="4267093" lvl="6" indent="-423323" rtl="0">
              <a:spcBef>
                <a:spcPts val="2133"/>
              </a:spcBef>
              <a:spcAft>
                <a:spcPts val="0"/>
              </a:spcAft>
              <a:buClr>
                <a:schemeClr val="lt1"/>
              </a:buClr>
              <a:buSzPts val="1400"/>
              <a:buChar char="●"/>
              <a:defRPr>
                <a:solidFill>
                  <a:schemeClr val="lt1"/>
                </a:solidFill>
              </a:defRPr>
            </a:lvl7pPr>
            <a:lvl8pPr marL="4876678" lvl="7" indent="-423323" rtl="0">
              <a:spcBef>
                <a:spcPts val="2133"/>
              </a:spcBef>
              <a:spcAft>
                <a:spcPts val="0"/>
              </a:spcAft>
              <a:buClr>
                <a:schemeClr val="lt1"/>
              </a:buClr>
              <a:buSzPts val="1400"/>
              <a:buChar char="○"/>
              <a:defRPr>
                <a:solidFill>
                  <a:schemeClr val="lt1"/>
                </a:solidFill>
              </a:defRPr>
            </a:lvl8pPr>
            <a:lvl9pPr marL="5486263" lvl="8" indent="-423323" rtl="0">
              <a:spcBef>
                <a:spcPts val="2133"/>
              </a:spcBef>
              <a:spcAft>
                <a:spcPts val="2133"/>
              </a:spcAft>
              <a:buClr>
                <a:schemeClr val="lt1"/>
              </a:buClr>
              <a:buSzPts val="1400"/>
              <a:buChar char="■"/>
              <a:defRPr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634419652"/>
      </p:ext>
    </p:extLst>
  </p:cSld>
  <p:clrMapOvr>
    <a:masterClrMapping/>
  </p:clrMapOvr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7"/>
            <a:ext cx="9144000" cy="1655763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189" indent="0" algn="ctr">
              <a:buNone/>
              <a:defRPr sz="2000"/>
            </a:lvl2pPr>
            <a:lvl3pPr marL="914377" indent="0" algn="ctr">
              <a:buNone/>
              <a:defRPr sz="1800"/>
            </a:lvl3pPr>
            <a:lvl4pPr marL="1371566" indent="0" algn="ctr">
              <a:buNone/>
              <a:defRPr sz="1600"/>
            </a:lvl4pPr>
            <a:lvl5pPr marL="1828754" indent="0" algn="ctr">
              <a:buNone/>
              <a:defRPr sz="1600"/>
            </a:lvl5pPr>
            <a:lvl6pPr marL="2285943" indent="0" algn="ctr">
              <a:buNone/>
              <a:defRPr sz="1600"/>
            </a:lvl6pPr>
            <a:lvl7pPr marL="2743131" indent="0" algn="ctr">
              <a:buNone/>
              <a:defRPr sz="1600"/>
            </a:lvl7pPr>
            <a:lvl8pPr marL="3200320" indent="0" algn="ctr">
              <a:buNone/>
              <a:defRPr sz="1600"/>
            </a:lvl8pPr>
            <a:lvl9pPr marL="3657509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C492BA4-FC2E-445A-8B82-22519FEA6964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7/12/2024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5D9F750F-C846-4E93-BFBB-876DF330E81D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519846226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spTree>
      <p:nvGrpSpPr>
        <p:cNvPr id="1" name="Shape 11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06" name="Google Shape;1106;p11"/>
          <p:cNvPicPr preferRelativeResize="0"/>
          <p:nvPr/>
        </p:nvPicPr>
        <p:blipFill>
          <a:blip r:embed="rId2">
            <a:alphaModFix amt="20000"/>
          </a:blip>
          <a:stretch>
            <a:fillRect/>
          </a:stretch>
        </p:blipFill>
        <p:spPr>
          <a:xfrm>
            <a:off x="-3" y="1"/>
            <a:ext cx="12192003" cy="6858001"/>
          </a:xfrm>
          <a:prstGeom prst="rect">
            <a:avLst/>
          </a:prstGeom>
          <a:noFill/>
          <a:ln>
            <a:noFill/>
          </a:ln>
        </p:spPr>
      </p:pic>
      <p:sp>
        <p:nvSpPr>
          <p:cNvPr id="1107" name="Google Shape;1107;p11"/>
          <p:cNvSpPr txBox="1">
            <a:spLocks noGrp="1"/>
          </p:cNvSpPr>
          <p:nvPr>
            <p:ph type="title" hasCustomPrompt="1"/>
          </p:nvPr>
        </p:nvSpPr>
        <p:spPr>
          <a:xfrm>
            <a:off x="3167200" y="3512733"/>
            <a:ext cx="5857600" cy="2014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1pPr>
            <a:lvl2pPr lvl="1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2pPr>
            <a:lvl3pPr lvl="2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3pPr>
            <a:lvl4pPr lvl="3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4pPr>
            <a:lvl5pPr lvl="4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5pPr>
            <a:lvl6pPr lvl="5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6pPr>
            <a:lvl7pPr lvl="6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7pPr>
            <a:lvl8pPr lvl="7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8pPr>
            <a:lvl9pPr lvl="8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9pPr>
          </a:lstStyle>
          <a:p>
            <a:r>
              <a:t>xx%</a:t>
            </a:r>
          </a:p>
        </p:txBody>
      </p:sp>
      <p:sp>
        <p:nvSpPr>
          <p:cNvPr id="1108" name="Google Shape;1108;p11"/>
          <p:cNvSpPr txBox="1">
            <a:spLocks noGrp="1"/>
          </p:cNvSpPr>
          <p:nvPr>
            <p:ph type="subTitle" idx="1"/>
          </p:nvPr>
        </p:nvSpPr>
        <p:spPr>
          <a:xfrm>
            <a:off x="3167233" y="5527600"/>
            <a:ext cx="5857600" cy="610400"/>
          </a:xfrm>
          <a:prstGeom prst="rect">
            <a:avLst/>
          </a:prstGeom>
          <a:solidFill>
            <a:schemeClr val="dk2"/>
          </a:solidFill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grpSp>
        <p:nvGrpSpPr>
          <p:cNvPr id="1109" name="Google Shape;1109;p11"/>
          <p:cNvGrpSpPr/>
          <p:nvPr/>
        </p:nvGrpSpPr>
        <p:grpSpPr>
          <a:xfrm>
            <a:off x="-2530267" y="-3781999"/>
            <a:ext cx="8177907" cy="8737204"/>
            <a:chOff x="-1897700" y="-2836500"/>
            <a:chExt cx="6133430" cy="6552903"/>
          </a:xfrm>
        </p:grpSpPr>
        <p:sp>
          <p:nvSpPr>
            <p:cNvPr id="1110" name="Google Shape;1110;p11"/>
            <p:cNvSpPr/>
            <p:nvPr/>
          </p:nvSpPr>
          <p:spPr>
            <a:xfrm>
              <a:off x="-1849557" y="228835"/>
              <a:ext cx="624494" cy="367997"/>
            </a:xfrm>
            <a:custGeom>
              <a:avLst/>
              <a:gdLst/>
              <a:ahLst/>
              <a:cxnLst/>
              <a:rect l="l" t="t" r="r" b="b"/>
              <a:pathLst>
                <a:path w="15475" h="9119" extrusionOk="0">
                  <a:moveTo>
                    <a:pt x="9754" y="0"/>
                  </a:moveTo>
                  <a:cubicBezTo>
                    <a:pt x="9667" y="0"/>
                    <a:pt x="9579" y="1"/>
                    <a:pt x="9490" y="3"/>
                  </a:cubicBezTo>
                  <a:cubicBezTo>
                    <a:pt x="9050" y="16"/>
                    <a:pt x="8606" y="64"/>
                    <a:pt x="8168" y="146"/>
                  </a:cubicBezTo>
                  <a:cubicBezTo>
                    <a:pt x="7281" y="311"/>
                    <a:pt x="6458" y="611"/>
                    <a:pt x="5724" y="1042"/>
                  </a:cubicBezTo>
                  <a:cubicBezTo>
                    <a:pt x="5465" y="1193"/>
                    <a:pt x="5220" y="1359"/>
                    <a:pt x="4993" y="1537"/>
                  </a:cubicBezTo>
                  <a:cubicBezTo>
                    <a:pt x="4948" y="1565"/>
                    <a:pt x="4908" y="1596"/>
                    <a:pt x="4869" y="1629"/>
                  </a:cubicBezTo>
                  <a:cubicBezTo>
                    <a:pt x="4697" y="1773"/>
                    <a:pt x="4523" y="1935"/>
                    <a:pt x="4338" y="2128"/>
                  </a:cubicBezTo>
                  <a:cubicBezTo>
                    <a:pt x="4079" y="2395"/>
                    <a:pt x="3849" y="2686"/>
                    <a:pt x="3677" y="2909"/>
                  </a:cubicBezTo>
                  <a:cubicBezTo>
                    <a:pt x="3485" y="3160"/>
                    <a:pt x="3289" y="3439"/>
                    <a:pt x="3078" y="3762"/>
                  </a:cubicBezTo>
                  <a:cubicBezTo>
                    <a:pt x="2623" y="4462"/>
                    <a:pt x="2216" y="5207"/>
                    <a:pt x="1824" y="5927"/>
                  </a:cubicBezTo>
                  <a:cubicBezTo>
                    <a:pt x="1563" y="6402"/>
                    <a:pt x="1294" y="6896"/>
                    <a:pt x="1014" y="7372"/>
                  </a:cubicBezTo>
                  <a:lnTo>
                    <a:pt x="1043" y="7334"/>
                  </a:lnTo>
                  <a:lnTo>
                    <a:pt x="1043" y="7334"/>
                  </a:lnTo>
                  <a:cubicBezTo>
                    <a:pt x="711" y="7880"/>
                    <a:pt x="389" y="8367"/>
                    <a:pt x="52" y="8819"/>
                  </a:cubicBezTo>
                  <a:cubicBezTo>
                    <a:pt x="2" y="8887"/>
                    <a:pt x="0" y="8979"/>
                    <a:pt x="50" y="9045"/>
                  </a:cubicBezTo>
                  <a:cubicBezTo>
                    <a:pt x="82" y="9088"/>
                    <a:pt x="139" y="9118"/>
                    <a:pt x="197" y="9118"/>
                  </a:cubicBezTo>
                  <a:cubicBezTo>
                    <a:pt x="221" y="9118"/>
                    <a:pt x="245" y="9113"/>
                    <a:pt x="267" y="9102"/>
                  </a:cubicBezTo>
                  <a:cubicBezTo>
                    <a:pt x="964" y="8763"/>
                    <a:pt x="1701" y="8488"/>
                    <a:pt x="2459" y="8279"/>
                  </a:cubicBezTo>
                  <a:cubicBezTo>
                    <a:pt x="2980" y="8139"/>
                    <a:pt x="3516" y="8037"/>
                    <a:pt x="4055" y="7972"/>
                  </a:cubicBezTo>
                  <a:cubicBezTo>
                    <a:pt x="4466" y="7923"/>
                    <a:pt x="4917" y="7898"/>
                    <a:pt x="5436" y="7898"/>
                  </a:cubicBezTo>
                  <a:cubicBezTo>
                    <a:pt x="5464" y="7898"/>
                    <a:pt x="5493" y="7899"/>
                    <a:pt x="5523" y="7899"/>
                  </a:cubicBezTo>
                  <a:lnTo>
                    <a:pt x="5511" y="7896"/>
                  </a:lnTo>
                  <a:lnTo>
                    <a:pt x="5511" y="7896"/>
                  </a:lnTo>
                  <a:cubicBezTo>
                    <a:pt x="6076" y="7900"/>
                    <a:pt x="6647" y="7925"/>
                    <a:pt x="7203" y="7952"/>
                  </a:cubicBezTo>
                  <a:cubicBezTo>
                    <a:pt x="7794" y="7980"/>
                    <a:pt x="8396" y="8008"/>
                    <a:pt x="8999" y="8008"/>
                  </a:cubicBezTo>
                  <a:cubicBezTo>
                    <a:pt x="9587" y="8008"/>
                    <a:pt x="10176" y="7981"/>
                    <a:pt x="10758" y="7900"/>
                  </a:cubicBezTo>
                  <a:cubicBezTo>
                    <a:pt x="11634" y="7778"/>
                    <a:pt x="12417" y="7528"/>
                    <a:pt x="13091" y="7155"/>
                  </a:cubicBezTo>
                  <a:cubicBezTo>
                    <a:pt x="13418" y="6972"/>
                    <a:pt x="13727" y="6761"/>
                    <a:pt x="14010" y="6527"/>
                  </a:cubicBezTo>
                  <a:cubicBezTo>
                    <a:pt x="14255" y="6322"/>
                    <a:pt x="14479" y="6099"/>
                    <a:pt x="14678" y="5863"/>
                  </a:cubicBezTo>
                  <a:cubicBezTo>
                    <a:pt x="14837" y="5674"/>
                    <a:pt x="14984" y="5460"/>
                    <a:pt x="15113" y="5229"/>
                  </a:cubicBezTo>
                  <a:cubicBezTo>
                    <a:pt x="15228" y="5022"/>
                    <a:pt x="15320" y="4796"/>
                    <a:pt x="15390" y="4538"/>
                  </a:cubicBezTo>
                  <a:cubicBezTo>
                    <a:pt x="15449" y="4311"/>
                    <a:pt x="15475" y="4065"/>
                    <a:pt x="15462" y="3807"/>
                  </a:cubicBezTo>
                  <a:cubicBezTo>
                    <a:pt x="15450" y="3570"/>
                    <a:pt x="15390" y="3314"/>
                    <a:pt x="15282" y="3047"/>
                  </a:cubicBezTo>
                  <a:cubicBezTo>
                    <a:pt x="15289" y="3025"/>
                    <a:pt x="15289" y="3002"/>
                    <a:pt x="15285" y="2981"/>
                  </a:cubicBezTo>
                  <a:cubicBezTo>
                    <a:pt x="15239" y="2752"/>
                    <a:pt x="15160" y="2530"/>
                    <a:pt x="15052" y="2319"/>
                  </a:cubicBezTo>
                  <a:cubicBezTo>
                    <a:pt x="14948" y="2110"/>
                    <a:pt x="14804" y="1906"/>
                    <a:pt x="14614" y="1698"/>
                  </a:cubicBezTo>
                  <a:cubicBezTo>
                    <a:pt x="14308" y="1366"/>
                    <a:pt x="13918" y="1078"/>
                    <a:pt x="13418" y="815"/>
                  </a:cubicBezTo>
                  <a:cubicBezTo>
                    <a:pt x="13065" y="631"/>
                    <a:pt x="12654" y="475"/>
                    <a:pt x="12128" y="327"/>
                  </a:cubicBezTo>
                  <a:cubicBezTo>
                    <a:pt x="11707" y="209"/>
                    <a:pt x="11268" y="121"/>
                    <a:pt x="10824" y="64"/>
                  </a:cubicBezTo>
                  <a:cubicBezTo>
                    <a:pt x="10481" y="21"/>
                    <a:pt x="10130" y="0"/>
                    <a:pt x="975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1" name="Google Shape;1111;p11"/>
            <p:cNvSpPr/>
            <p:nvPr/>
          </p:nvSpPr>
          <p:spPr>
            <a:xfrm>
              <a:off x="-1149000" y="-797019"/>
              <a:ext cx="370499" cy="820740"/>
            </a:xfrm>
            <a:custGeom>
              <a:avLst/>
              <a:gdLst/>
              <a:ahLst/>
              <a:cxnLst/>
              <a:rect l="l" t="t" r="r" b="b"/>
              <a:pathLst>
                <a:path w="9181" h="20338" extrusionOk="0">
                  <a:moveTo>
                    <a:pt x="4020" y="1"/>
                  </a:moveTo>
                  <a:cubicBezTo>
                    <a:pt x="3975" y="1"/>
                    <a:pt x="3929" y="16"/>
                    <a:pt x="3896" y="44"/>
                  </a:cubicBezTo>
                  <a:cubicBezTo>
                    <a:pt x="3879" y="58"/>
                    <a:pt x="3864" y="74"/>
                    <a:pt x="3856" y="92"/>
                  </a:cubicBezTo>
                  <a:cubicBezTo>
                    <a:pt x="3636" y="531"/>
                    <a:pt x="3443" y="1000"/>
                    <a:pt x="3261" y="1529"/>
                  </a:cubicBezTo>
                  <a:cubicBezTo>
                    <a:pt x="3106" y="1990"/>
                    <a:pt x="2969" y="2465"/>
                    <a:pt x="2837" y="2928"/>
                  </a:cubicBezTo>
                  <a:lnTo>
                    <a:pt x="2797" y="3071"/>
                  </a:lnTo>
                  <a:cubicBezTo>
                    <a:pt x="2678" y="3478"/>
                    <a:pt x="2550" y="3913"/>
                    <a:pt x="2405" y="4348"/>
                  </a:cubicBezTo>
                  <a:cubicBezTo>
                    <a:pt x="2274" y="4739"/>
                    <a:pt x="2134" y="5127"/>
                    <a:pt x="1993" y="5510"/>
                  </a:cubicBezTo>
                  <a:cubicBezTo>
                    <a:pt x="1885" y="5799"/>
                    <a:pt x="1774" y="6090"/>
                    <a:pt x="1664" y="6379"/>
                  </a:cubicBezTo>
                  <a:cubicBezTo>
                    <a:pt x="1167" y="7690"/>
                    <a:pt x="651" y="9046"/>
                    <a:pt x="322" y="10434"/>
                  </a:cubicBezTo>
                  <a:cubicBezTo>
                    <a:pt x="118" y="11298"/>
                    <a:pt x="15" y="12080"/>
                    <a:pt x="8" y="12822"/>
                  </a:cubicBezTo>
                  <a:cubicBezTo>
                    <a:pt x="1" y="13730"/>
                    <a:pt x="172" y="14636"/>
                    <a:pt x="518" y="15515"/>
                  </a:cubicBezTo>
                  <a:cubicBezTo>
                    <a:pt x="1091" y="16970"/>
                    <a:pt x="2122" y="18173"/>
                    <a:pt x="3117" y="19337"/>
                  </a:cubicBezTo>
                  <a:cubicBezTo>
                    <a:pt x="3369" y="19630"/>
                    <a:pt x="3620" y="19923"/>
                    <a:pt x="3864" y="20222"/>
                  </a:cubicBezTo>
                  <a:cubicBezTo>
                    <a:pt x="3889" y="20251"/>
                    <a:pt x="3924" y="20263"/>
                    <a:pt x="3959" y="20263"/>
                  </a:cubicBezTo>
                  <a:cubicBezTo>
                    <a:pt x="3995" y="20263"/>
                    <a:pt x="4031" y="20251"/>
                    <a:pt x="4057" y="20229"/>
                  </a:cubicBezTo>
                  <a:lnTo>
                    <a:pt x="4077" y="20202"/>
                  </a:lnTo>
                  <a:cubicBezTo>
                    <a:pt x="4085" y="20231"/>
                    <a:pt x="4104" y="20258"/>
                    <a:pt x="4123" y="20280"/>
                  </a:cubicBezTo>
                  <a:cubicBezTo>
                    <a:pt x="4152" y="20307"/>
                    <a:pt x="4203" y="20338"/>
                    <a:pt x="4250" y="20338"/>
                  </a:cubicBezTo>
                  <a:cubicBezTo>
                    <a:pt x="4254" y="20338"/>
                    <a:pt x="4258" y="20337"/>
                    <a:pt x="4262" y="20337"/>
                  </a:cubicBezTo>
                  <a:cubicBezTo>
                    <a:pt x="4506" y="20310"/>
                    <a:pt x="4732" y="20262"/>
                    <a:pt x="4954" y="20193"/>
                  </a:cubicBezTo>
                  <a:cubicBezTo>
                    <a:pt x="5163" y="20129"/>
                    <a:pt x="5377" y="20037"/>
                    <a:pt x="5628" y="19903"/>
                  </a:cubicBezTo>
                  <a:cubicBezTo>
                    <a:pt x="5846" y="19787"/>
                    <a:pt x="6057" y="19650"/>
                    <a:pt x="6215" y="19543"/>
                  </a:cubicBezTo>
                  <a:cubicBezTo>
                    <a:pt x="6384" y="19428"/>
                    <a:pt x="6553" y="19310"/>
                    <a:pt x="6714" y="19185"/>
                  </a:cubicBezTo>
                  <a:cubicBezTo>
                    <a:pt x="6791" y="19126"/>
                    <a:pt x="6866" y="19066"/>
                    <a:pt x="6942" y="19003"/>
                  </a:cubicBezTo>
                  <a:cubicBezTo>
                    <a:pt x="7103" y="18868"/>
                    <a:pt x="7258" y="18727"/>
                    <a:pt x="7405" y="18580"/>
                  </a:cubicBezTo>
                  <a:cubicBezTo>
                    <a:pt x="7596" y="18391"/>
                    <a:pt x="7785" y="18171"/>
                    <a:pt x="7984" y="17911"/>
                  </a:cubicBezTo>
                  <a:cubicBezTo>
                    <a:pt x="8294" y="17502"/>
                    <a:pt x="8557" y="17021"/>
                    <a:pt x="8765" y="16481"/>
                  </a:cubicBezTo>
                  <a:cubicBezTo>
                    <a:pt x="8944" y="16009"/>
                    <a:pt x="9062" y="15500"/>
                    <a:pt x="9125" y="14921"/>
                  </a:cubicBezTo>
                  <a:cubicBezTo>
                    <a:pt x="9180" y="14422"/>
                    <a:pt x="9179" y="13894"/>
                    <a:pt x="9121" y="13299"/>
                  </a:cubicBezTo>
                  <a:cubicBezTo>
                    <a:pt x="9071" y="12751"/>
                    <a:pt x="8973" y="12186"/>
                    <a:pt x="8824" y="11571"/>
                  </a:cubicBezTo>
                  <a:cubicBezTo>
                    <a:pt x="8504" y="10254"/>
                    <a:pt x="8007" y="9005"/>
                    <a:pt x="7610" y="8064"/>
                  </a:cubicBezTo>
                  <a:cubicBezTo>
                    <a:pt x="7196" y="7083"/>
                    <a:pt x="6735" y="6105"/>
                    <a:pt x="6289" y="5158"/>
                  </a:cubicBezTo>
                  <a:lnTo>
                    <a:pt x="6215" y="5005"/>
                  </a:lnTo>
                  <a:lnTo>
                    <a:pt x="6088" y="4736"/>
                  </a:lnTo>
                  <a:cubicBezTo>
                    <a:pt x="5688" y="3894"/>
                    <a:pt x="5276" y="3023"/>
                    <a:pt x="4911" y="2148"/>
                  </a:cubicBezTo>
                  <a:lnTo>
                    <a:pt x="4911" y="2148"/>
                  </a:lnTo>
                  <a:lnTo>
                    <a:pt x="4913" y="2156"/>
                  </a:lnTo>
                  <a:cubicBezTo>
                    <a:pt x="4768" y="1807"/>
                    <a:pt x="4638" y="1471"/>
                    <a:pt x="4518" y="1134"/>
                  </a:cubicBezTo>
                  <a:cubicBezTo>
                    <a:pt x="4400" y="803"/>
                    <a:pt x="4298" y="462"/>
                    <a:pt x="4205" y="140"/>
                  </a:cubicBezTo>
                  <a:cubicBezTo>
                    <a:pt x="4185" y="74"/>
                    <a:pt x="4134" y="24"/>
                    <a:pt x="4071" y="8"/>
                  </a:cubicBezTo>
                  <a:cubicBezTo>
                    <a:pt x="4055" y="3"/>
                    <a:pt x="4038" y="1"/>
                    <a:pt x="40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2" name="Google Shape;1112;p11"/>
            <p:cNvSpPr/>
            <p:nvPr/>
          </p:nvSpPr>
          <p:spPr>
            <a:xfrm>
              <a:off x="-631532" y="-553116"/>
              <a:ext cx="380870" cy="688658"/>
            </a:xfrm>
            <a:custGeom>
              <a:avLst/>
              <a:gdLst/>
              <a:ahLst/>
              <a:cxnLst/>
              <a:rect l="l" t="t" r="r" b="b"/>
              <a:pathLst>
                <a:path w="9438" h="17065" extrusionOk="0">
                  <a:moveTo>
                    <a:pt x="7266" y="1"/>
                  </a:moveTo>
                  <a:cubicBezTo>
                    <a:pt x="7231" y="1"/>
                    <a:pt x="7193" y="15"/>
                    <a:pt x="7164" y="38"/>
                  </a:cubicBezTo>
                  <a:cubicBezTo>
                    <a:pt x="7152" y="48"/>
                    <a:pt x="7141" y="61"/>
                    <a:pt x="7131" y="77"/>
                  </a:cubicBezTo>
                  <a:cubicBezTo>
                    <a:pt x="6848" y="532"/>
                    <a:pt x="6529" y="973"/>
                    <a:pt x="6252" y="1345"/>
                  </a:cubicBezTo>
                  <a:cubicBezTo>
                    <a:pt x="5911" y="1806"/>
                    <a:pt x="5561" y="2260"/>
                    <a:pt x="5209" y="2712"/>
                  </a:cubicBezTo>
                  <a:cubicBezTo>
                    <a:pt x="4909" y="3097"/>
                    <a:pt x="4607" y="3482"/>
                    <a:pt x="4310" y="3868"/>
                  </a:cubicBezTo>
                  <a:cubicBezTo>
                    <a:pt x="3921" y="4373"/>
                    <a:pt x="3434" y="5010"/>
                    <a:pt x="2960" y="5677"/>
                  </a:cubicBezTo>
                  <a:cubicBezTo>
                    <a:pt x="2115" y="6862"/>
                    <a:pt x="1503" y="7866"/>
                    <a:pt x="1034" y="8837"/>
                  </a:cubicBezTo>
                  <a:cubicBezTo>
                    <a:pt x="478" y="9981"/>
                    <a:pt x="166" y="11033"/>
                    <a:pt x="76" y="12047"/>
                  </a:cubicBezTo>
                  <a:cubicBezTo>
                    <a:pt x="1" y="12903"/>
                    <a:pt x="116" y="13763"/>
                    <a:pt x="406" y="14534"/>
                  </a:cubicBezTo>
                  <a:cubicBezTo>
                    <a:pt x="726" y="15377"/>
                    <a:pt x="1278" y="16183"/>
                    <a:pt x="2048" y="16929"/>
                  </a:cubicBezTo>
                  <a:cubicBezTo>
                    <a:pt x="2067" y="16948"/>
                    <a:pt x="2093" y="16957"/>
                    <a:pt x="2119" y="16957"/>
                  </a:cubicBezTo>
                  <a:cubicBezTo>
                    <a:pt x="2141" y="16957"/>
                    <a:pt x="2164" y="16950"/>
                    <a:pt x="2183" y="16934"/>
                  </a:cubicBezTo>
                  <a:cubicBezTo>
                    <a:pt x="2211" y="16973"/>
                    <a:pt x="2254" y="17012"/>
                    <a:pt x="2306" y="17025"/>
                  </a:cubicBezTo>
                  <a:cubicBezTo>
                    <a:pt x="2452" y="17057"/>
                    <a:pt x="2601" y="17065"/>
                    <a:pt x="2749" y="17065"/>
                  </a:cubicBezTo>
                  <a:cubicBezTo>
                    <a:pt x="2822" y="17065"/>
                    <a:pt x="2895" y="17063"/>
                    <a:pt x="2967" y="17061"/>
                  </a:cubicBezTo>
                  <a:lnTo>
                    <a:pt x="3013" y="17059"/>
                  </a:lnTo>
                  <a:cubicBezTo>
                    <a:pt x="3241" y="17054"/>
                    <a:pt x="3491" y="17028"/>
                    <a:pt x="3778" y="16975"/>
                  </a:cubicBezTo>
                  <a:cubicBezTo>
                    <a:pt x="4145" y="16910"/>
                    <a:pt x="4538" y="16788"/>
                    <a:pt x="4979" y="16607"/>
                  </a:cubicBezTo>
                  <a:cubicBezTo>
                    <a:pt x="5322" y="16465"/>
                    <a:pt x="5648" y="16300"/>
                    <a:pt x="5950" y="16113"/>
                  </a:cubicBezTo>
                  <a:cubicBezTo>
                    <a:pt x="6191" y="15965"/>
                    <a:pt x="6436" y="15788"/>
                    <a:pt x="6675" y="15587"/>
                  </a:cubicBezTo>
                  <a:lnTo>
                    <a:pt x="6789" y="15491"/>
                  </a:lnTo>
                  <a:cubicBezTo>
                    <a:pt x="7738" y="14665"/>
                    <a:pt x="8475" y="13473"/>
                    <a:pt x="8916" y="12045"/>
                  </a:cubicBezTo>
                  <a:cubicBezTo>
                    <a:pt x="9114" y="11406"/>
                    <a:pt x="9251" y="10715"/>
                    <a:pt x="9337" y="9928"/>
                  </a:cubicBezTo>
                  <a:cubicBezTo>
                    <a:pt x="9414" y="9224"/>
                    <a:pt x="9437" y="8475"/>
                    <a:pt x="9404" y="7693"/>
                  </a:cubicBezTo>
                  <a:cubicBezTo>
                    <a:pt x="9376" y="6978"/>
                    <a:pt x="9295" y="6220"/>
                    <a:pt x="9164" y="5440"/>
                  </a:cubicBezTo>
                  <a:cubicBezTo>
                    <a:pt x="9045" y="4723"/>
                    <a:pt x="8880" y="3996"/>
                    <a:pt x="8676" y="3277"/>
                  </a:cubicBezTo>
                  <a:cubicBezTo>
                    <a:pt x="8510" y="2694"/>
                    <a:pt x="8313" y="2119"/>
                    <a:pt x="8093" y="1570"/>
                  </a:cubicBezTo>
                  <a:cubicBezTo>
                    <a:pt x="7857" y="980"/>
                    <a:pt x="7635" y="506"/>
                    <a:pt x="7394" y="77"/>
                  </a:cubicBezTo>
                  <a:cubicBezTo>
                    <a:pt x="7372" y="38"/>
                    <a:pt x="7335" y="11"/>
                    <a:pt x="7290" y="3"/>
                  </a:cubicBezTo>
                  <a:cubicBezTo>
                    <a:pt x="7282" y="2"/>
                    <a:pt x="7274" y="1"/>
                    <a:pt x="726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3" name="Google Shape;1113;p11"/>
            <p:cNvSpPr/>
            <p:nvPr/>
          </p:nvSpPr>
          <p:spPr>
            <a:xfrm>
              <a:off x="-1127087" y="967485"/>
              <a:ext cx="371629" cy="396407"/>
            </a:xfrm>
            <a:custGeom>
              <a:avLst/>
              <a:gdLst/>
              <a:ahLst/>
              <a:cxnLst/>
              <a:rect l="l" t="t" r="r" b="b"/>
              <a:pathLst>
                <a:path w="9209" h="9823" extrusionOk="0">
                  <a:moveTo>
                    <a:pt x="6912" y="1"/>
                  </a:moveTo>
                  <a:cubicBezTo>
                    <a:pt x="6866" y="1"/>
                    <a:pt x="6818" y="2"/>
                    <a:pt x="6770" y="4"/>
                  </a:cubicBezTo>
                  <a:cubicBezTo>
                    <a:pt x="6093" y="27"/>
                    <a:pt x="5388" y="210"/>
                    <a:pt x="4614" y="562"/>
                  </a:cubicBezTo>
                  <a:cubicBezTo>
                    <a:pt x="4302" y="704"/>
                    <a:pt x="3981" y="881"/>
                    <a:pt x="3632" y="1104"/>
                  </a:cubicBezTo>
                  <a:cubicBezTo>
                    <a:pt x="3415" y="1246"/>
                    <a:pt x="3205" y="1401"/>
                    <a:pt x="3010" y="1563"/>
                  </a:cubicBezTo>
                  <a:cubicBezTo>
                    <a:pt x="2948" y="1614"/>
                    <a:pt x="2889" y="1664"/>
                    <a:pt x="2831" y="1718"/>
                  </a:cubicBezTo>
                  <a:cubicBezTo>
                    <a:pt x="2294" y="2201"/>
                    <a:pt x="1849" y="2855"/>
                    <a:pt x="1471" y="3715"/>
                  </a:cubicBezTo>
                  <a:cubicBezTo>
                    <a:pt x="1076" y="4613"/>
                    <a:pt x="847" y="5553"/>
                    <a:pt x="656" y="6438"/>
                  </a:cubicBezTo>
                  <a:cubicBezTo>
                    <a:pt x="558" y="6885"/>
                    <a:pt x="475" y="7336"/>
                    <a:pt x="388" y="7787"/>
                  </a:cubicBezTo>
                  <a:cubicBezTo>
                    <a:pt x="299" y="8255"/>
                    <a:pt x="210" y="8722"/>
                    <a:pt x="110" y="9187"/>
                  </a:cubicBezTo>
                  <a:cubicBezTo>
                    <a:pt x="80" y="9327"/>
                    <a:pt x="45" y="9473"/>
                    <a:pt x="11" y="9614"/>
                  </a:cubicBezTo>
                  <a:cubicBezTo>
                    <a:pt x="2" y="9640"/>
                    <a:pt x="1" y="9667"/>
                    <a:pt x="3" y="9693"/>
                  </a:cubicBezTo>
                  <a:cubicBezTo>
                    <a:pt x="11" y="9734"/>
                    <a:pt x="34" y="9770"/>
                    <a:pt x="68" y="9796"/>
                  </a:cubicBezTo>
                  <a:cubicBezTo>
                    <a:pt x="90" y="9812"/>
                    <a:pt x="115" y="9819"/>
                    <a:pt x="144" y="9822"/>
                  </a:cubicBezTo>
                  <a:cubicBezTo>
                    <a:pt x="149" y="9822"/>
                    <a:pt x="153" y="9823"/>
                    <a:pt x="157" y="9823"/>
                  </a:cubicBezTo>
                  <a:cubicBezTo>
                    <a:pt x="197" y="9823"/>
                    <a:pt x="229" y="9806"/>
                    <a:pt x="256" y="9786"/>
                  </a:cubicBezTo>
                  <a:cubicBezTo>
                    <a:pt x="282" y="9769"/>
                    <a:pt x="306" y="9755"/>
                    <a:pt x="331" y="9739"/>
                  </a:cubicBezTo>
                  <a:cubicBezTo>
                    <a:pt x="802" y="9444"/>
                    <a:pt x="1290" y="9190"/>
                    <a:pt x="1753" y="8957"/>
                  </a:cubicBezTo>
                  <a:cubicBezTo>
                    <a:pt x="2065" y="8799"/>
                    <a:pt x="2380" y="8643"/>
                    <a:pt x="2695" y="8489"/>
                  </a:cubicBezTo>
                  <a:cubicBezTo>
                    <a:pt x="2942" y="8367"/>
                    <a:pt x="3189" y="8244"/>
                    <a:pt x="3435" y="8123"/>
                  </a:cubicBezTo>
                  <a:cubicBezTo>
                    <a:pt x="4117" y="7781"/>
                    <a:pt x="4671" y="7487"/>
                    <a:pt x="5181" y="7194"/>
                  </a:cubicBezTo>
                  <a:cubicBezTo>
                    <a:pt x="5803" y="6837"/>
                    <a:pt x="6335" y="6493"/>
                    <a:pt x="6806" y="6137"/>
                  </a:cubicBezTo>
                  <a:cubicBezTo>
                    <a:pt x="6942" y="6035"/>
                    <a:pt x="7076" y="5930"/>
                    <a:pt x="7206" y="5821"/>
                  </a:cubicBezTo>
                  <a:cubicBezTo>
                    <a:pt x="8031" y="5135"/>
                    <a:pt x="8587" y="4426"/>
                    <a:pt x="8908" y="3656"/>
                  </a:cubicBezTo>
                  <a:cubicBezTo>
                    <a:pt x="9108" y="3176"/>
                    <a:pt x="9209" y="2641"/>
                    <a:pt x="9197" y="2108"/>
                  </a:cubicBezTo>
                  <a:cubicBezTo>
                    <a:pt x="9186" y="1535"/>
                    <a:pt x="9043" y="921"/>
                    <a:pt x="8773" y="288"/>
                  </a:cubicBezTo>
                  <a:cubicBezTo>
                    <a:pt x="8762" y="256"/>
                    <a:pt x="8738" y="233"/>
                    <a:pt x="8706" y="220"/>
                  </a:cubicBezTo>
                  <a:cubicBezTo>
                    <a:pt x="8690" y="215"/>
                    <a:pt x="8674" y="212"/>
                    <a:pt x="8658" y="212"/>
                  </a:cubicBezTo>
                  <a:cubicBezTo>
                    <a:pt x="8640" y="212"/>
                    <a:pt x="8623" y="216"/>
                    <a:pt x="8607" y="223"/>
                  </a:cubicBezTo>
                  <a:cubicBezTo>
                    <a:pt x="8604" y="226"/>
                    <a:pt x="8598" y="228"/>
                    <a:pt x="8594" y="232"/>
                  </a:cubicBezTo>
                  <a:cubicBezTo>
                    <a:pt x="8534" y="284"/>
                    <a:pt x="8521" y="341"/>
                    <a:pt x="8542" y="390"/>
                  </a:cubicBezTo>
                  <a:cubicBezTo>
                    <a:pt x="8580" y="478"/>
                    <a:pt x="8614" y="568"/>
                    <a:pt x="8648" y="656"/>
                  </a:cubicBezTo>
                  <a:cubicBezTo>
                    <a:pt x="8613" y="604"/>
                    <a:pt x="8570" y="557"/>
                    <a:pt x="8521" y="513"/>
                  </a:cubicBezTo>
                  <a:cubicBezTo>
                    <a:pt x="8455" y="456"/>
                    <a:pt x="8377" y="403"/>
                    <a:pt x="8288" y="348"/>
                  </a:cubicBezTo>
                  <a:cubicBezTo>
                    <a:pt x="8127" y="255"/>
                    <a:pt x="7958" y="177"/>
                    <a:pt x="7780" y="124"/>
                  </a:cubicBezTo>
                  <a:cubicBezTo>
                    <a:pt x="7522" y="43"/>
                    <a:pt x="7230" y="1"/>
                    <a:pt x="6912" y="1"/>
                  </a:cubicBezTo>
                  <a:close/>
                </a:path>
              </a:pathLst>
            </a:custGeom>
            <a:solidFill>
              <a:srgbClr val="B3B4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4" name="Google Shape;1114;p11"/>
            <p:cNvSpPr/>
            <p:nvPr/>
          </p:nvSpPr>
          <p:spPr>
            <a:xfrm>
              <a:off x="-631814" y="-535158"/>
              <a:ext cx="278369" cy="670539"/>
            </a:xfrm>
            <a:custGeom>
              <a:avLst/>
              <a:gdLst/>
              <a:ahLst/>
              <a:cxnLst/>
              <a:rect l="l" t="t" r="r" b="b"/>
              <a:pathLst>
                <a:path w="6898" h="16616" extrusionOk="0">
                  <a:moveTo>
                    <a:pt x="3747" y="10903"/>
                  </a:moveTo>
                  <a:cubicBezTo>
                    <a:pt x="3747" y="10903"/>
                    <a:pt x="3747" y="10903"/>
                    <a:pt x="3747" y="10904"/>
                  </a:cubicBezTo>
                  <a:cubicBezTo>
                    <a:pt x="3747" y="10903"/>
                    <a:pt x="3747" y="10903"/>
                    <a:pt x="3747" y="10903"/>
                  </a:cubicBezTo>
                  <a:close/>
                  <a:moveTo>
                    <a:pt x="3746" y="10903"/>
                  </a:moveTo>
                  <a:lnTo>
                    <a:pt x="3746" y="10903"/>
                  </a:lnTo>
                  <a:cubicBezTo>
                    <a:pt x="3746" y="10905"/>
                    <a:pt x="3745" y="10906"/>
                    <a:pt x="3745" y="10906"/>
                  </a:cubicBezTo>
                  <a:lnTo>
                    <a:pt x="3745" y="10906"/>
                  </a:lnTo>
                  <a:cubicBezTo>
                    <a:pt x="3745" y="10905"/>
                    <a:pt x="3746" y="10904"/>
                    <a:pt x="3746" y="10903"/>
                  </a:cubicBezTo>
                  <a:close/>
                  <a:moveTo>
                    <a:pt x="2208" y="15724"/>
                  </a:moveTo>
                  <a:cubicBezTo>
                    <a:pt x="2209" y="15725"/>
                    <a:pt x="2210" y="15726"/>
                    <a:pt x="2211" y="15728"/>
                  </a:cubicBezTo>
                  <a:lnTo>
                    <a:pt x="2211" y="15728"/>
                  </a:lnTo>
                  <a:cubicBezTo>
                    <a:pt x="2210" y="15727"/>
                    <a:pt x="2209" y="15725"/>
                    <a:pt x="2208" y="15724"/>
                  </a:cubicBezTo>
                  <a:close/>
                  <a:moveTo>
                    <a:pt x="6898" y="1"/>
                  </a:moveTo>
                  <a:lnTo>
                    <a:pt x="6898" y="1"/>
                  </a:lnTo>
                  <a:cubicBezTo>
                    <a:pt x="6687" y="310"/>
                    <a:pt x="6465" y="611"/>
                    <a:pt x="6254" y="896"/>
                  </a:cubicBezTo>
                  <a:cubicBezTo>
                    <a:pt x="5913" y="1358"/>
                    <a:pt x="5562" y="1812"/>
                    <a:pt x="5210" y="2263"/>
                  </a:cubicBezTo>
                  <a:cubicBezTo>
                    <a:pt x="4911" y="2646"/>
                    <a:pt x="4610" y="3033"/>
                    <a:pt x="4312" y="3421"/>
                  </a:cubicBezTo>
                  <a:cubicBezTo>
                    <a:pt x="3971" y="3861"/>
                    <a:pt x="3461" y="4528"/>
                    <a:pt x="2962" y="5229"/>
                  </a:cubicBezTo>
                  <a:cubicBezTo>
                    <a:pt x="2119" y="6414"/>
                    <a:pt x="1505" y="7416"/>
                    <a:pt x="1035" y="8389"/>
                  </a:cubicBezTo>
                  <a:cubicBezTo>
                    <a:pt x="482" y="9533"/>
                    <a:pt x="167" y="10583"/>
                    <a:pt x="78" y="11600"/>
                  </a:cubicBezTo>
                  <a:cubicBezTo>
                    <a:pt x="1" y="12456"/>
                    <a:pt x="116" y="13317"/>
                    <a:pt x="410" y="14089"/>
                  </a:cubicBezTo>
                  <a:cubicBezTo>
                    <a:pt x="727" y="14934"/>
                    <a:pt x="1280" y="15740"/>
                    <a:pt x="2053" y="16487"/>
                  </a:cubicBezTo>
                  <a:cubicBezTo>
                    <a:pt x="2074" y="16508"/>
                    <a:pt x="2102" y="16518"/>
                    <a:pt x="2130" y="16518"/>
                  </a:cubicBezTo>
                  <a:cubicBezTo>
                    <a:pt x="2154" y="16518"/>
                    <a:pt x="2179" y="16510"/>
                    <a:pt x="2198" y="16494"/>
                  </a:cubicBezTo>
                  <a:cubicBezTo>
                    <a:pt x="2208" y="16522"/>
                    <a:pt x="2257" y="16571"/>
                    <a:pt x="2316" y="16587"/>
                  </a:cubicBezTo>
                  <a:cubicBezTo>
                    <a:pt x="2381" y="16601"/>
                    <a:pt x="2448" y="16610"/>
                    <a:pt x="2514" y="16616"/>
                  </a:cubicBezTo>
                  <a:cubicBezTo>
                    <a:pt x="2503" y="16580"/>
                    <a:pt x="2494" y="16544"/>
                    <a:pt x="2484" y="16511"/>
                  </a:cubicBezTo>
                  <a:cubicBezTo>
                    <a:pt x="2405" y="16250"/>
                    <a:pt x="2312" y="15994"/>
                    <a:pt x="2219" y="15740"/>
                  </a:cubicBezTo>
                  <a:lnTo>
                    <a:pt x="2219" y="15740"/>
                  </a:lnTo>
                  <a:cubicBezTo>
                    <a:pt x="2220" y="15741"/>
                    <a:pt x="2220" y="15742"/>
                    <a:pt x="2221" y="15744"/>
                  </a:cubicBezTo>
                  <a:cubicBezTo>
                    <a:pt x="2211" y="15714"/>
                    <a:pt x="2198" y="15682"/>
                    <a:pt x="2187" y="15652"/>
                  </a:cubicBezTo>
                  <a:cubicBezTo>
                    <a:pt x="2184" y="15645"/>
                    <a:pt x="2182" y="15638"/>
                    <a:pt x="2178" y="15629"/>
                  </a:cubicBezTo>
                  <a:cubicBezTo>
                    <a:pt x="2056" y="15302"/>
                    <a:pt x="1934" y="14976"/>
                    <a:pt x="1854" y="14638"/>
                  </a:cubicBezTo>
                  <a:cubicBezTo>
                    <a:pt x="1773" y="14302"/>
                    <a:pt x="1720" y="13946"/>
                    <a:pt x="1770" y="13602"/>
                  </a:cubicBezTo>
                  <a:cubicBezTo>
                    <a:pt x="1803" y="13383"/>
                    <a:pt x="1845" y="13160"/>
                    <a:pt x="1934" y="12956"/>
                  </a:cubicBezTo>
                  <a:cubicBezTo>
                    <a:pt x="1964" y="12886"/>
                    <a:pt x="1997" y="12815"/>
                    <a:pt x="2039" y="12751"/>
                  </a:cubicBezTo>
                  <a:cubicBezTo>
                    <a:pt x="2076" y="12692"/>
                    <a:pt x="2115" y="12634"/>
                    <a:pt x="2162" y="12580"/>
                  </a:cubicBezTo>
                  <a:cubicBezTo>
                    <a:pt x="2254" y="12475"/>
                    <a:pt x="2358" y="12382"/>
                    <a:pt x="2473" y="12298"/>
                  </a:cubicBezTo>
                  <a:cubicBezTo>
                    <a:pt x="2579" y="12222"/>
                    <a:pt x="2690" y="12148"/>
                    <a:pt x="2799" y="12073"/>
                  </a:cubicBezTo>
                  <a:lnTo>
                    <a:pt x="2799" y="12073"/>
                  </a:lnTo>
                  <a:cubicBezTo>
                    <a:pt x="2798" y="12073"/>
                    <a:pt x="2798" y="12074"/>
                    <a:pt x="2797" y="12074"/>
                  </a:cubicBezTo>
                  <a:cubicBezTo>
                    <a:pt x="2798" y="12073"/>
                    <a:pt x="2800" y="12073"/>
                    <a:pt x="2801" y="12072"/>
                  </a:cubicBezTo>
                  <a:lnTo>
                    <a:pt x="2801" y="12072"/>
                  </a:lnTo>
                  <a:cubicBezTo>
                    <a:pt x="2806" y="12068"/>
                    <a:pt x="2811" y="12065"/>
                    <a:pt x="2816" y="12061"/>
                  </a:cubicBezTo>
                  <a:lnTo>
                    <a:pt x="2816" y="12061"/>
                  </a:lnTo>
                  <a:cubicBezTo>
                    <a:pt x="2814" y="12062"/>
                    <a:pt x="2812" y="12064"/>
                    <a:pt x="2811" y="12065"/>
                  </a:cubicBezTo>
                  <a:lnTo>
                    <a:pt x="2811" y="12065"/>
                  </a:lnTo>
                  <a:cubicBezTo>
                    <a:pt x="2902" y="11999"/>
                    <a:pt x="2992" y="11933"/>
                    <a:pt x="3076" y="11857"/>
                  </a:cubicBezTo>
                  <a:cubicBezTo>
                    <a:pt x="3161" y="11781"/>
                    <a:pt x="3240" y="11701"/>
                    <a:pt x="3311" y="11615"/>
                  </a:cubicBezTo>
                  <a:cubicBezTo>
                    <a:pt x="3410" y="11494"/>
                    <a:pt x="3498" y="11365"/>
                    <a:pt x="3576" y="11230"/>
                  </a:cubicBezTo>
                  <a:cubicBezTo>
                    <a:pt x="3636" y="11122"/>
                    <a:pt x="3693" y="11013"/>
                    <a:pt x="3747" y="10902"/>
                  </a:cubicBezTo>
                  <a:lnTo>
                    <a:pt x="3747" y="10902"/>
                  </a:lnTo>
                  <a:cubicBezTo>
                    <a:pt x="3747" y="10903"/>
                    <a:pt x="3747" y="10903"/>
                    <a:pt x="3746" y="10903"/>
                  </a:cubicBezTo>
                  <a:lnTo>
                    <a:pt x="3746" y="10903"/>
                  </a:lnTo>
                  <a:cubicBezTo>
                    <a:pt x="3747" y="10902"/>
                    <a:pt x="3747" y="10902"/>
                    <a:pt x="3748" y="10901"/>
                  </a:cubicBezTo>
                  <a:lnTo>
                    <a:pt x="3748" y="10901"/>
                  </a:lnTo>
                  <a:cubicBezTo>
                    <a:pt x="3748" y="10901"/>
                    <a:pt x="3747" y="10902"/>
                    <a:pt x="3747" y="10903"/>
                  </a:cubicBezTo>
                  <a:lnTo>
                    <a:pt x="3747" y="10903"/>
                  </a:lnTo>
                  <a:cubicBezTo>
                    <a:pt x="3748" y="10902"/>
                    <a:pt x="3749" y="10901"/>
                    <a:pt x="3749" y="10899"/>
                  </a:cubicBezTo>
                  <a:lnTo>
                    <a:pt x="3749" y="10899"/>
                  </a:lnTo>
                  <a:cubicBezTo>
                    <a:pt x="3749" y="10900"/>
                    <a:pt x="3749" y="10900"/>
                    <a:pt x="3748" y="10901"/>
                  </a:cubicBezTo>
                  <a:lnTo>
                    <a:pt x="3748" y="10901"/>
                  </a:lnTo>
                  <a:cubicBezTo>
                    <a:pt x="3750" y="10897"/>
                    <a:pt x="3752" y="10895"/>
                    <a:pt x="3752" y="10891"/>
                  </a:cubicBezTo>
                  <a:lnTo>
                    <a:pt x="3752" y="10891"/>
                  </a:lnTo>
                  <a:cubicBezTo>
                    <a:pt x="3753" y="10890"/>
                    <a:pt x="3754" y="10889"/>
                    <a:pt x="3755" y="10888"/>
                  </a:cubicBezTo>
                  <a:cubicBezTo>
                    <a:pt x="3754" y="10888"/>
                    <a:pt x="3753" y="10888"/>
                    <a:pt x="3753" y="10888"/>
                  </a:cubicBezTo>
                  <a:lnTo>
                    <a:pt x="3753" y="10888"/>
                  </a:lnTo>
                  <a:cubicBezTo>
                    <a:pt x="3865" y="10651"/>
                    <a:pt x="3956" y="10408"/>
                    <a:pt x="4030" y="10157"/>
                  </a:cubicBezTo>
                  <a:cubicBezTo>
                    <a:pt x="4097" y="9918"/>
                    <a:pt x="4153" y="9677"/>
                    <a:pt x="4198" y="9431"/>
                  </a:cubicBezTo>
                  <a:cubicBezTo>
                    <a:pt x="4396" y="8320"/>
                    <a:pt x="4384" y="7179"/>
                    <a:pt x="4613" y="6073"/>
                  </a:cubicBezTo>
                  <a:cubicBezTo>
                    <a:pt x="4732" y="5499"/>
                    <a:pt x="4909" y="4934"/>
                    <a:pt x="5186" y="4413"/>
                  </a:cubicBezTo>
                  <a:cubicBezTo>
                    <a:pt x="5260" y="4269"/>
                    <a:pt x="5342" y="4130"/>
                    <a:pt x="5421" y="3989"/>
                  </a:cubicBezTo>
                  <a:cubicBezTo>
                    <a:pt x="5496" y="3851"/>
                    <a:pt x="5574" y="3714"/>
                    <a:pt x="5645" y="3573"/>
                  </a:cubicBezTo>
                  <a:cubicBezTo>
                    <a:pt x="5775" y="3327"/>
                    <a:pt x="5902" y="3082"/>
                    <a:pt x="6020" y="2830"/>
                  </a:cubicBezTo>
                  <a:cubicBezTo>
                    <a:pt x="6211" y="2431"/>
                    <a:pt x="6381" y="2023"/>
                    <a:pt x="6522" y="1605"/>
                  </a:cubicBezTo>
                  <a:cubicBezTo>
                    <a:pt x="6661" y="1189"/>
                    <a:pt x="6767" y="765"/>
                    <a:pt x="6846" y="334"/>
                  </a:cubicBezTo>
                  <a:cubicBezTo>
                    <a:pt x="6866" y="223"/>
                    <a:pt x="6882" y="111"/>
                    <a:pt x="6898" y="1"/>
                  </a:cubicBezTo>
                  <a:close/>
                </a:path>
              </a:pathLst>
            </a:custGeom>
            <a:solidFill>
              <a:srgbClr val="000000">
                <a:alpha val="18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5" name="Google Shape;1115;p11"/>
            <p:cNvSpPr/>
            <p:nvPr/>
          </p:nvSpPr>
          <p:spPr>
            <a:xfrm>
              <a:off x="-1007395" y="-720749"/>
              <a:ext cx="229055" cy="744832"/>
            </a:xfrm>
            <a:custGeom>
              <a:avLst/>
              <a:gdLst/>
              <a:ahLst/>
              <a:cxnLst/>
              <a:rect l="l" t="t" r="r" b="b"/>
              <a:pathLst>
                <a:path w="5676" h="18457" extrusionOk="0">
                  <a:moveTo>
                    <a:pt x="1316" y="130"/>
                  </a:moveTo>
                  <a:lnTo>
                    <a:pt x="1316" y="130"/>
                  </a:lnTo>
                  <a:cubicBezTo>
                    <a:pt x="1318" y="136"/>
                    <a:pt x="1318" y="141"/>
                    <a:pt x="1318" y="147"/>
                  </a:cubicBezTo>
                  <a:cubicBezTo>
                    <a:pt x="1316" y="143"/>
                    <a:pt x="1318" y="137"/>
                    <a:pt x="1316" y="130"/>
                  </a:cubicBezTo>
                  <a:close/>
                  <a:moveTo>
                    <a:pt x="1303" y="1"/>
                  </a:moveTo>
                  <a:lnTo>
                    <a:pt x="1303" y="1"/>
                  </a:lnTo>
                  <a:cubicBezTo>
                    <a:pt x="1309" y="51"/>
                    <a:pt x="1313" y="104"/>
                    <a:pt x="1318" y="154"/>
                  </a:cubicBezTo>
                  <a:lnTo>
                    <a:pt x="1318" y="152"/>
                  </a:lnTo>
                  <a:cubicBezTo>
                    <a:pt x="1338" y="350"/>
                    <a:pt x="1359" y="545"/>
                    <a:pt x="1382" y="740"/>
                  </a:cubicBezTo>
                  <a:cubicBezTo>
                    <a:pt x="1497" y="1621"/>
                    <a:pt x="1682" y="2488"/>
                    <a:pt x="1911" y="3344"/>
                  </a:cubicBezTo>
                  <a:cubicBezTo>
                    <a:pt x="2136" y="4198"/>
                    <a:pt x="2398" y="5042"/>
                    <a:pt x="2649" y="5890"/>
                  </a:cubicBezTo>
                  <a:cubicBezTo>
                    <a:pt x="2919" y="6812"/>
                    <a:pt x="3176" y="7739"/>
                    <a:pt x="3383" y="8676"/>
                  </a:cubicBezTo>
                  <a:cubicBezTo>
                    <a:pt x="3478" y="9111"/>
                    <a:pt x="3561" y="9548"/>
                    <a:pt x="3616" y="9987"/>
                  </a:cubicBezTo>
                  <a:cubicBezTo>
                    <a:pt x="3662" y="10342"/>
                    <a:pt x="3695" y="10701"/>
                    <a:pt x="3698" y="11060"/>
                  </a:cubicBezTo>
                  <a:cubicBezTo>
                    <a:pt x="3700" y="11640"/>
                    <a:pt x="3630" y="12226"/>
                    <a:pt x="3439" y="12775"/>
                  </a:cubicBezTo>
                  <a:cubicBezTo>
                    <a:pt x="3262" y="13279"/>
                    <a:pt x="2997" y="13745"/>
                    <a:pt x="2689" y="14181"/>
                  </a:cubicBezTo>
                  <a:cubicBezTo>
                    <a:pt x="2327" y="14693"/>
                    <a:pt x="1918" y="15172"/>
                    <a:pt x="1516" y="15653"/>
                  </a:cubicBezTo>
                  <a:cubicBezTo>
                    <a:pt x="1394" y="15800"/>
                    <a:pt x="1273" y="15948"/>
                    <a:pt x="1151" y="16094"/>
                  </a:cubicBezTo>
                  <a:cubicBezTo>
                    <a:pt x="1029" y="16244"/>
                    <a:pt x="905" y="16393"/>
                    <a:pt x="788" y="16544"/>
                  </a:cubicBezTo>
                  <a:cubicBezTo>
                    <a:pt x="548" y="16856"/>
                    <a:pt x="327" y="17182"/>
                    <a:pt x="154" y="17536"/>
                  </a:cubicBezTo>
                  <a:cubicBezTo>
                    <a:pt x="97" y="17663"/>
                    <a:pt x="44" y="17789"/>
                    <a:pt x="1" y="17923"/>
                  </a:cubicBezTo>
                  <a:cubicBezTo>
                    <a:pt x="117" y="18061"/>
                    <a:pt x="233" y="18199"/>
                    <a:pt x="347" y="18338"/>
                  </a:cubicBezTo>
                  <a:cubicBezTo>
                    <a:pt x="373" y="18369"/>
                    <a:pt x="410" y="18382"/>
                    <a:pt x="448" y="18382"/>
                  </a:cubicBezTo>
                  <a:cubicBezTo>
                    <a:pt x="486" y="18382"/>
                    <a:pt x="524" y="18369"/>
                    <a:pt x="552" y="18347"/>
                  </a:cubicBezTo>
                  <a:cubicBezTo>
                    <a:pt x="566" y="18347"/>
                    <a:pt x="578" y="18362"/>
                    <a:pt x="595" y="18381"/>
                  </a:cubicBezTo>
                  <a:cubicBezTo>
                    <a:pt x="639" y="18425"/>
                    <a:pt x="691" y="18456"/>
                    <a:pt x="739" y="18456"/>
                  </a:cubicBezTo>
                  <a:cubicBezTo>
                    <a:pt x="743" y="18456"/>
                    <a:pt x="746" y="18456"/>
                    <a:pt x="750" y="18456"/>
                  </a:cubicBezTo>
                  <a:cubicBezTo>
                    <a:pt x="990" y="18431"/>
                    <a:pt x="1216" y="18384"/>
                    <a:pt x="1445" y="18311"/>
                  </a:cubicBezTo>
                  <a:cubicBezTo>
                    <a:pt x="1652" y="18246"/>
                    <a:pt x="1866" y="18155"/>
                    <a:pt x="2119" y="18023"/>
                  </a:cubicBezTo>
                  <a:cubicBezTo>
                    <a:pt x="2343" y="17903"/>
                    <a:pt x="2551" y="17766"/>
                    <a:pt x="2708" y="17660"/>
                  </a:cubicBezTo>
                  <a:cubicBezTo>
                    <a:pt x="2876" y="17545"/>
                    <a:pt x="3045" y="17427"/>
                    <a:pt x="3206" y="17304"/>
                  </a:cubicBezTo>
                  <a:cubicBezTo>
                    <a:pt x="3284" y="17243"/>
                    <a:pt x="3360" y="17183"/>
                    <a:pt x="3436" y="17120"/>
                  </a:cubicBezTo>
                  <a:cubicBezTo>
                    <a:pt x="3591" y="16992"/>
                    <a:pt x="3748" y="16848"/>
                    <a:pt x="3900" y="16698"/>
                  </a:cubicBezTo>
                  <a:cubicBezTo>
                    <a:pt x="4090" y="16508"/>
                    <a:pt x="4279" y="16288"/>
                    <a:pt x="4477" y="16027"/>
                  </a:cubicBezTo>
                  <a:cubicBezTo>
                    <a:pt x="4786" y="15619"/>
                    <a:pt x="5049" y="15138"/>
                    <a:pt x="5259" y="14596"/>
                  </a:cubicBezTo>
                  <a:cubicBezTo>
                    <a:pt x="5440" y="14124"/>
                    <a:pt x="5559" y="13612"/>
                    <a:pt x="5619" y="13032"/>
                  </a:cubicBezTo>
                  <a:cubicBezTo>
                    <a:pt x="5675" y="12531"/>
                    <a:pt x="5675" y="12000"/>
                    <a:pt x="5618" y="11409"/>
                  </a:cubicBezTo>
                  <a:cubicBezTo>
                    <a:pt x="5566" y="10856"/>
                    <a:pt x="5468" y="10290"/>
                    <a:pt x="5321" y="9681"/>
                  </a:cubicBezTo>
                  <a:cubicBezTo>
                    <a:pt x="5002" y="8370"/>
                    <a:pt x="4505" y="7118"/>
                    <a:pt x="4107" y="6174"/>
                  </a:cubicBezTo>
                  <a:cubicBezTo>
                    <a:pt x="3686" y="5177"/>
                    <a:pt x="3228" y="4206"/>
                    <a:pt x="2785" y="3268"/>
                  </a:cubicBezTo>
                  <a:lnTo>
                    <a:pt x="2711" y="3115"/>
                  </a:lnTo>
                  <a:lnTo>
                    <a:pt x="2584" y="2847"/>
                  </a:lnTo>
                  <a:cubicBezTo>
                    <a:pt x="2187" y="2009"/>
                    <a:pt x="1777" y="1141"/>
                    <a:pt x="1408" y="258"/>
                  </a:cubicBezTo>
                  <a:cubicBezTo>
                    <a:pt x="1372" y="170"/>
                    <a:pt x="1338" y="85"/>
                    <a:pt x="1303" y="1"/>
                  </a:cubicBezTo>
                  <a:close/>
                </a:path>
              </a:pathLst>
            </a:custGeom>
            <a:solidFill>
              <a:srgbClr val="000000">
                <a:alpha val="18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6" name="Google Shape;1116;p11"/>
            <p:cNvSpPr/>
            <p:nvPr/>
          </p:nvSpPr>
          <p:spPr>
            <a:xfrm>
              <a:off x="-1763803" y="320480"/>
              <a:ext cx="538739" cy="246327"/>
            </a:xfrm>
            <a:custGeom>
              <a:avLst/>
              <a:gdLst/>
              <a:ahLst/>
              <a:cxnLst/>
              <a:rect l="l" t="t" r="r" b="b"/>
              <a:pathLst>
                <a:path w="13350" h="6104" extrusionOk="0">
                  <a:moveTo>
                    <a:pt x="11234" y="151"/>
                  </a:moveTo>
                  <a:cubicBezTo>
                    <a:pt x="11231" y="153"/>
                    <a:pt x="11228" y="153"/>
                    <a:pt x="11224" y="155"/>
                  </a:cubicBezTo>
                  <a:cubicBezTo>
                    <a:pt x="11227" y="153"/>
                    <a:pt x="11231" y="153"/>
                    <a:pt x="11234" y="151"/>
                  </a:cubicBezTo>
                  <a:close/>
                  <a:moveTo>
                    <a:pt x="12193" y="0"/>
                  </a:moveTo>
                  <a:cubicBezTo>
                    <a:pt x="12179" y="0"/>
                    <a:pt x="12165" y="0"/>
                    <a:pt x="12150" y="0"/>
                  </a:cubicBezTo>
                  <a:lnTo>
                    <a:pt x="12173" y="0"/>
                  </a:lnTo>
                  <a:cubicBezTo>
                    <a:pt x="12010" y="6"/>
                    <a:pt x="11845" y="16"/>
                    <a:pt x="11681" y="45"/>
                  </a:cubicBezTo>
                  <a:cubicBezTo>
                    <a:pt x="11521" y="72"/>
                    <a:pt x="11363" y="108"/>
                    <a:pt x="11207" y="153"/>
                  </a:cubicBezTo>
                  <a:cubicBezTo>
                    <a:pt x="11211" y="153"/>
                    <a:pt x="11214" y="151"/>
                    <a:pt x="11218" y="151"/>
                  </a:cubicBezTo>
                  <a:cubicBezTo>
                    <a:pt x="11030" y="209"/>
                    <a:pt x="10845" y="279"/>
                    <a:pt x="10667" y="361"/>
                  </a:cubicBezTo>
                  <a:cubicBezTo>
                    <a:pt x="10480" y="448"/>
                    <a:pt x="10299" y="548"/>
                    <a:pt x="10122" y="655"/>
                  </a:cubicBezTo>
                  <a:cubicBezTo>
                    <a:pt x="10128" y="652"/>
                    <a:pt x="10135" y="648"/>
                    <a:pt x="10143" y="645"/>
                  </a:cubicBezTo>
                  <a:lnTo>
                    <a:pt x="10143" y="645"/>
                  </a:lnTo>
                  <a:cubicBezTo>
                    <a:pt x="9559" y="1006"/>
                    <a:pt x="9037" y="1452"/>
                    <a:pt x="8538" y="1918"/>
                  </a:cubicBezTo>
                  <a:cubicBezTo>
                    <a:pt x="8234" y="2201"/>
                    <a:pt x="7939" y="2492"/>
                    <a:pt x="7642" y="2780"/>
                  </a:cubicBezTo>
                  <a:cubicBezTo>
                    <a:pt x="7365" y="3045"/>
                    <a:pt x="7089" y="3311"/>
                    <a:pt x="6790" y="3551"/>
                  </a:cubicBezTo>
                  <a:cubicBezTo>
                    <a:pt x="6543" y="3752"/>
                    <a:pt x="6280" y="3937"/>
                    <a:pt x="6000" y="4092"/>
                  </a:cubicBezTo>
                  <a:cubicBezTo>
                    <a:pt x="5694" y="4259"/>
                    <a:pt x="5367" y="4391"/>
                    <a:pt x="5034" y="4497"/>
                  </a:cubicBezTo>
                  <a:cubicBezTo>
                    <a:pt x="4607" y="4632"/>
                    <a:pt x="4172" y="4736"/>
                    <a:pt x="3735" y="4826"/>
                  </a:cubicBezTo>
                  <a:cubicBezTo>
                    <a:pt x="3485" y="4877"/>
                    <a:pt x="3238" y="4930"/>
                    <a:pt x="2991" y="4993"/>
                  </a:cubicBezTo>
                  <a:cubicBezTo>
                    <a:pt x="2774" y="5049"/>
                    <a:pt x="2557" y="5108"/>
                    <a:pt x="2343" y="5172"/>
                  </a:cubicBezTo>
                  <a:cubicBezTo>
                    <a:pt x="2344" y="5172"/>
                    <a:pt x="2344" y="5172"/>
                    <a:pt x="2345" y="5172"/>
                  </a:cubicBezTo>
                  <a:lnTo>
                    <a:pt x="2345" y="5172"/>
                  </a:lnTo>
                  <a:cubicBezTo>
                    <a:pt x="1598" y="5402"/>
                    <a:pt x="871" y="5687"/>
                    <a:pt x="165" y="6024"/>
                  </a:cubicBezTo>
                  <a:cubicBezTo>
                    <a:pt x="110" y="6050"/>
                    <a:pt x="54" y="6076"/>
                    <a:pt x="1" y="6103"/>
                  </a:cubicBezTo>
                  <a:cubicBezTo>
                    <a:pt x="116" y="6074"/>
                    <a:pt x="225" y="6041"/>
                    <a:pt x="334" y="6011"/>
                  </a:cubicBezTo>
                  <a:cubicBezTo>
                    <a:pt x="864" y="5869"/>
                    <a:pt x="1401" y="5767"/>
                    <a:pt x="1928" y="5704"/>
                  </a:cubicBezTo>
                  <a:cubicBezTo>
                    <a:pt x="2342" y="5654"/>
                    <a:pt x="2805" y="5631"/>
                    <a:pt x="3343" y="5631"/>
                  </a:cubicBezTo>
                  <a:cubicBezTo>
                    <a:pt x="3359" y="5631"/>
                    <a:pt x="3376" y="5631"/>
                    <a:pt x="3392" y="5631"/>
                  </a:cubicBezTo>
                  <a:cubicBezTo>
                    <a:pt x="3952" y="5632"/>
                    <a:pt x="4521" y="5659"/>
                    <a:pt x="5071" y="5684"/>
                  </a:cubicBezTo>
                  <a:cubicBezTo>
                    <a:pt x="5665" y="5711"/>
                    <a:pt x="6261" y="5738"/>
                    <a:pt x="6856" y="5738"/>
                  </a:cubicBezTo>
                  <a:cubicBezTo>
                    <a:pt x="7450" y="5738"/>
                    <a:pt x="8043" y="5711"/>
                    <a:pt x="8629" y="5631"/>
                  </a:cubicBezTo>
                  <a:cubicBezTo>
                    <a:pt x="9502" y="5510"/>
                    <a:pt x="10286" y="5259"/>
                    <a:pt x="10963" y="4885"/>
                  </a:cubicBezTo>
                  <a:cubicBezTo>
                    <a:pt x="11292" y="4703"/>
                    <a:pt x="11602" y="4490"/>
                    <a:pt x="11882" y="4257"/>
                  </a:cubicBezTo>
                  <a:cubicBezTo>
                    <a:pt x="12126" y="4054"/>
                    <a:pt x="12352" y="3831"/>
                    <a:pt x="12550" y="3594"/>
                  </a:cubicBezTo>
                  <a:cubicBezTo>
                    <a:pt x="12712" y="3400"/>
                    <a:pt x="12859" y="3185"/>
                    <a:pt x="12988" y="2955"/>
                  </a:cubicBezTo>
                  <a:cubicBezTo>
                    <a:pt x="13106" y="2745"/>
                    <a:pt x="13195" y="2520"/>
                    <a:pt x="13264" y="2264"/>
                  </a:cubicBezTo>
                  <a:cubicBezTo>
                    <a:pt x="13324" y="2028"/>
                    <a:pt x="13350" y="1783"/>
                    <a:pt x="13335" y="1530"/>
                  </a:cubicBezTo>
                  <a:cubicBezTo>
                    <a:pt x="13324" y="1292"/>
                    <a:pt x="13261" y="1034"/>
                    <a:pt x="13153" y="769"/>
                  </a:cubicBezTo>
                  <a:cubicBezTo>
                    <a:pt x="13163" y="750"/>
                    <a:pt x="13163" y="726"/>
                    <a:pt x="13159" y="704"/>
                  </a:cubicBezTo>
                  <a:cubicBezTo>
                    <a:pt x="13114" y="484"/>
                    <a:pt x="13038" y="269"/>
                    <a:pt x="12936" y="64"/>
                  </a:cubicBezTo>
                  <a:cubicBezTo>
                    <a:pt x="12847" y="48"/>
                    <a:pt x="12757" y="32"/>
                    <a:pt x="12665" y="23"/>
                  </a:cubicBezTo>
                  <a:cubicBezTo>
                    <a:pt x="12507" y="7"/>
                    <a:pt x="12351" y="0"/>
                    <a:pt x="12193" y="0"/>
                  </a:cubicBezTo>
                  <a:close/>
                </a:path>
              </a:pathLst>
            </a:custGeom>
            <a:solidFill>
              <a:srgbClr val="000000">
                <a:alpha val="18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7" name="Google Shape;1117;p11"/>
            <p:cNvSpPr/>
            <p:nvPr/>
          </p:nvSpPr>
          <p:spPr>
            <a:xfrm>
              <a:off x="-993473" y="967324"/>
              <a:ext cx="238498" cy="330951"/>
            </a:xfrm>
            <a:custGeom>
              <a:avLst/>
              <a:gdLst/>
              <a:ahLst/>
              <a:cxnLst/>
              <a:rect l="l" t="t" r="r" b="b"/>
              <a:pathLst>
                <a:path w="5910" h="8201" extrusionOk="0">
                  <a:moveTo>
                    <a:pt x="359" y="7715"/>
                  </a:moveTo>
                  <a:lnTo>
                    <a:pt x="359" y="7715"/>
                  </a:lnTo>
                  <a:cubicBezTo>
                    <a:pt x="358" y="7715"/>
                    <a:pt x="358" y="7716"/>
                    <a:pt x="357" y="7716"/>
                  </a:cubicBezTo>
                  <a:lnTo>
                    <a:pt x="357" y="7716"/>
                  </a:lnTo>
                  <a:cubicBezTo>
                    <a:pt x="358" y="7716"/>
                    <a:pt x="358" y="7715"/>
                    <a:pt x="359" y="7715"/>
                  </a:cubicBezTo>
                  <a:close/>
                  <a:moveTo>
                    <a:pt x="357" y="7716"/>
                  </a:moveTo>
                  <a:cubicBezTo>
                    <a:pt x="354" y="7719"/>
                    <a:pt x="353" y="7722"/>
                    <a:pt x="352" y="7725"/>
                  </a:cubicBezTo>
                  <a:cubicBezTo>
                    <a:pt x="354" y="7721"/>
                    <a:pt x="355" y="7719"/>
                    <a:pt x="357" y="7716"/>
                  </a:cubicBezTo>
                  <a:close/>
                  <a:moveTo>
                    <a:pt x="349" y="7731"/>
                  </a:moveTo>
                  <a:cubicBezTo>
                    <a:pt x="348" y="7733"/>
                    <a:pt x="347" y="7734"/>
                    <a:pt x="346" y="7735"/>
                  </a:cubicBezTo>
                  <a:lnTo>
                    <a:pt x="346" y="7735"/>
                  </a:lnTo>
                  <a:cubicBezTo>
                    <a:pt x="347" y="7734"/>
                    <a:pt x="348" y="7733"/>
                    <a:pt x="349" y="7731"/>
                  </a:cubicBezTo>
                  <a:close/>
                  <a:moveTo>
                    <a:pt x="346" y="7735"/>
                  </a:moveTo>
                  <a:cubicBezTo>
                    <a:pt x="345" y="7736"/>
                    <a:pt x="345" y="7736"/>
                    <a:pt x="345" y="7736"/>
                  </a:cubicBezTo>
                  <a:cubicBezTo>
                    <a:pt x="345" y="7736"/>
                    <a:pt x="345" y="7736"/>
                    <a:pt x="346" y="7735"/>
                  </a:cubicBezTo>
                  <a:close/>
                  <a:moveTo>
                    <a:pt x="3686" y="0"/>
                  </a:moveTo>
                  <a:cubicBezTo>
                    <a:pt x="3605" y="124"/>
                    <a:pt x="3529" y="253"/>
                    <a:pt x="3462" y="387"/>
                  </a:cubicBezTo>
                  <a:cubicBezTo>
                    <a:pt x="3462" y="384"/>
                    <a:pt x="3463" y="382"/>
                    <a:pt x="3463" y="381"/>
                  </a:cubicBezTo>
                  <a:lnTo>
                    <a:pt x="3463" y="381"/>
                  </a:lnTo>
                  <a:cubicBezTo>
                    <a:pt x="3407" y="494"/>
                    <a:pt x="3355" y="609"/>
                    <a:pt x="3314" y="729"/>
                  </a:cubicBezTo>
                  <a:cubicBezTo>
                    <a:pt x="3276" y="839"/>
                    <a:pt x="3246" y="951"/>
                    <a:pt x="3223" y="1065"/>
                  </a:cubicBezTo>
                  <a:cubicBezTo>
                    <a:pt x="3205" y="1164"/>
                    <a:pt x="3190" y="1264"/>
                    <a:pt x="3189" y="1363"/>
                  </a:cubicBezTo>
                  <a:cubicBezTo>
                    <a:pt x="3183" y="1444"/>
                    <a:pt x="3187" y="1526"/>
                    <a:pt x="3190" y="1607"/>
                  </a:cubicBezTo>
                  <a:lnTo>
                    <a:pt x="3190" y="1607"/>
                  </a:lnTo>
                  <a:cubicBezTo>
                    <a:pt x="3190" y="1605"/>
                    <a:pt x="3190" y="1604"/>
                    <a:pt x="3189" y="1603"/>
                  </a:cubicBezTo>
                  <a:lnTo>
                    <a:pt x="3189" y="1603"/>
                  </a:lnTo>
                  <a:cubicBezTo>
                    <a:pt x="3189" y="1608"/>
                    <a:pt x="3189" y="1610"/>
                    <a:pt x="3190" y="1615"/>
                  </a:cubicBezTo>
                  <a:lnTo>
                    <a:pt x="3190" y="1618"/>
                  </a:lnTo>
                  <a:lnTo>
                    <a:pt x="3190" y="1621"/>
                  </a:lnTo>
                  <a:lnTo>
                    <a:pt x="3190" y="1623"/>
                  </a:lnTo>
                  <a:lnTo>
                    <a:pt x="3190" y="1629"/>
                  </a:lnTo>
                  <a:lnTo>
                    <a:pt x="3190" y="1631"/>
                  </a:lnTo>
                  <a:cubicBezTo>
                    <a:pt x="3203" y="1789"/>
                    <a:pt x="3229" y="1947"/>
                    <a:pt x="3269" y="2103"/>
                  </a:cubicBezTo>
                  <a:cubicBezTo>
                    <a:pt x="3305" y="2247"/>
                    <a:pt x="3348" y="2386"/>
                    <a:pt x="3396" y="2525"/>
                  </a:cubicBezTo>
                  <a:cubicBezTo>
                    <a:pt x="3440" y="2658"/>
                    <a:pt x="3486" y="2788"/>
                    <a:pt x="3531" y="2922"/>
                  </a:cubicBezTo>
                  <a:cubicBezTo>
                    <a:pt x="3572" y="3044"/>
                    <a:pt x="3614" y="3169"/>
                    <a:pt x="3641" y="3297"/>
                  </a:cubicBezTo>
                  <a:cubicBezTo>
                    <a:pt x="3666" y="3412"/>
                    <a:pt x="3686" y="3528"/>
                    <a:pt x="3687" y="3647"/>
                  </a:cubicBezTo>
                  <a:cubicBezTo>
                    <a:pt x="3689" y="3786"/>
                    <a:pt x="3671" y="3927"/>
                    <a:pt x="3644" y="4062"/>
                  </a:cubicBezTo>
                  <a:cubicBezTo>
                    <a:pt x="3581" y="4364"/>
                    <a:pt x="3463" y="4651"/>
                    <a:pt x="3298" y="4910"/>
                  </a:cubicBezTo>
                  <a:cubicBezTo>
                    <a:pt x="2935" y="5481"/>
                    <a:pt x="2413" y="5929"/>
                    <a:pt x="1892" y="6355"/>
                  </a:cubicBezTo>
                  <a:cubicBezTo>
                    <a:pt x="1356" y="6791"/>
                    <a:pt x="805" y="7214"/>
                    <a:pt x="349" y="7731"/>
                  </a:cubicBezTo>
                  <a:lnTo>
                    <a:pt x="349" y="7731"/>
                  </a:lnTo>
                  <a:cubicBezTo>
                    <a:pt x="350" y="7731"/>
                    <a:pt x="351" y="7730"/>
                    <a:pt x="352" y="7729"/>
                  </a:cubicBezTo>
                  <a:lnTo>
                    <a:pt x="352" y="7729"/>
                  </a:lnTo>
                  <a:cubicBezTo>
                    <a:pt x="256" y="7841"/>
                    <a:pt x="163" y="7955"/>
                    <a:pt x="81" y="8077"/>
                  </a:cubicBezTo>
                  <a:cubicBezTo>
                    <a:pt x="53" y="8117"/>
                    <a:pt x="26" y="8157"/>
                    <a:pt x="0" y="8200"/>
                  </a:cubicBezTo>
                  <a:cubicBezTo>
                    <a:pt x="43" y="8179"/>
                    <a:pt x="84" y="8159"/>
                    <a:pt x="127" y="8137"/>
                  </a:cubicBezTo>
                  <a:cubicBezTo>
                    <a:pt x="794" y="7805"/>
                    <a:pt x="1350" y="7509"/>
                    <a:pt x="1876" y="7209"/>
                  </a:cubicBezTo>
                  <a:cubicBezTo>
                    <a:pt x="2489" y="6857"/>
                    <a:pt x="3021" y="6511"/>
                    <a:pt x="3500" y="6152"/>
                  </a:cubicBezTo>
                  <a:cubicBezTo>
                    <a:pt x="3637" y="6047"/>
                    <a:pt x="3772" y="5944"/>
                    <a:pt x="3903" y="5833"/>
                  </a:cubicBezTo>
                  <a:cubicBezTo>
                    <a:pt x="4726" y="5148"/>
                    <a:pt x="5284" y="4439"/>
                    <a:pt x="5609" y="3664"/>
                  </a:cubicBezTo>
                  <a:cubicBezTo>
                    <a:pt x="5807" y="3188"/>
                    <a:pt x="5909" y="2650"/>
                    <a:pt x="5898" y="2116"/>
                  </a:cubicBezTo>
                  <a:cubicBezTo>
                    <a:pt x="5885" y="1539"/>
                    <a:pt x="5743" y="927"/>
                    <a:pt x="5473" y="292"/>
                  </a:cubicBezTo>
                  <a:cubicBezTo>
                    <a:pt x="5460" y="260"/>
                    <a:pt x="5434" y="236"/>
                    <a:pt x="5401" y="223"/>
                  </a:cubicBezTo>
                  <a:cubicBezTo>
                    <a:pt x="5385" y="216"/>
                    <a:pt x="5367" y="212"/>
                    <a:pt x="5350" y="212"/>
                  </a:cubicBezTo>
                  <a:cubicBezTo>
                    <a:pt x="5332" y="212"/>
                    <a:pt x="5313" y="216"/>
                    <a:pt x="5296" y="224"/>
                  </a:cubicBezTo>
                  <a:cubicBezTo>
                    <a:pt x="5225" y="285"/>
                    <a:pt x="5202" y="344"/>
                    <a:pt x="5228" y="401"/>
                  </a:cubicBezTo>
                  <a:cubicBezTo>
                    <a:pt x="5266" y="489"/>
                    <a:pt x="5300" y="579"/>
                    <a:pt x="5335" y="667"/>
                  </a:cubicBezTo>
                  <a:cubicBezTo>
                    <a:pt x="5312" y="612"/>
                    <a:pt x="5273" y="566"/>
                    <a:pt x="5217" y="516"/>
                  </a:cubicBezTo>
                  <a:cubicBezTo>
                    <a:pt x="5152" y="459"/>
                    <a:pt x="5075" y="404"/>
                    <a:pt x="4983" y="351"/>
                  </a:cubicBezTo>
                  <a:cubicBezTo>
                    <a:pt x="4820" y="253"/>
                    <a:pt x="4650" y="178"/>
                    <a:pt x="4473" y="124"/>
                  </a:cubicBezTo>
                  <a:cubicBezTo>
                    <a:pt x="4233" y="51"/>
                    <a:pt x="3970" y="8"/>
                    <a:pt x="3686" y="0"/>
                  </a:cubicBezTo>
                  <a:close/>
                </a:path>
              </a:pathLst>
            </a:custGeom>
            <a:solidFill>
              <a:srgbClr val="7279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8" name="Google Shape;1118;p11"/>
            <p:cNvSpPr/>
            <p:nvPr/>
          </p:nvSpPr>
          <p:spPr>
            <a:xfrm>
              <a:off x="-864742" y="1032577"/>
              <a:ext cx="40" cy="161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cubicBezTo>
                    <a:pt x="0" y="1"/>
                    <a:pt x="0" y="1"/>
                    <a:pt x="0" y="4"/>
                  </a:cubicBezTo>
                  <a:lnTo>
                    <a:pt x="0" y="1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7279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9" name="Google Shape;1119;p11"/>
            <p:cNvSpPr/>
            <p:nvPr/>
          </p:nvSpPr>
          <p:spPr>
            <a:xfrm>
              <a:off x="-701547" y="-371238"/>
              <a:ext cx="332364" cy="1098746"/>
            </a:xfrm>
            <a:custGeom>
              <a:avLst/>
              <a:gdLst/>
              <a:ahLst/>
              <a:cxnLst/>
              <a:rect l="l" t="t" r="r" b="b"/>
              <a:pathLst>
                <a:path w="8236" h="27227" extrusionOk="0">
                  <a:moveTo>
                    <a:pt x="6578" y="5743"/>
                  </a:moveTo>
                  <a:lnTo>
                    <a:pt x="6578" y="5743"/>
                  </a:lnTo>
                  <a:cubicBezTo>
                    <a:pt x="6577" y="5744"/>
                    <a:pt x="6577" y="5745"/>
                    <a:pt x="6576" y="5747"/>
                  </a:cubicBezTo>
                  <a:lnTo>
                    <a:pt x="6576" y="5747"/>
                  </a:lnTo>
                  <a:cubicBezTo>
                    <a:pt x="6577" y="5745"/>
                    <a:pt x="6577" y="5744"/>
                    <a:pt x="6578" y="5743"/>
                  </a:cubicBezTo>
                  <a:close/>
                  <a:moveTo>
                    <a:pt x="8141" y="1"/>
                  </a:moveTo>
                  <a:cubicBezTo>
                    <a:pt x="8119" y="1"/>
                    <a:pt x="8098" y="8"/>
                    <a:pt x="8083" y="22"/>
                  </a:cubicBezTo>
                  <a:cubicBezTo>
                    <a:pt x="8066" y="28"/>
                    <a:pt x="8056" y="44"/>
                    <a:pt x="8051" y="65"/>
                  </a:cubicBezTo>
                  <a:cubicBezTo>
                    <a:pt x="7699" y="1994"/>
                    <a:pt x="7201" y="3896"/>
                    <a:pt x="6573" y="5751"/>
                  </a:cubicBezTo>
                  <a:cubicBezTo>
                    <a:pt x="6574" y="5751"/>
                    <a:pt x="6575" y="5750"/>
                    <a:pt x="6576" y="5749"/>
                  </a:cubicBezTo>
                  <a:lnTo>
                    <a:pt x="6576" y="5749"/>
                  </a:lnTo>
                  <a:cubicBezTo>
                    <a:pt x="6252" y="6700"/>
                    <a:pt x="5896" y="7642"/>
                    <a:pt x="5510" y="8572"/>
                  </a:cubicBezTo>
                  <a:cubicBezTo>
                    <a:pt x="5126" y="9502"/>
                    <a:pt x="4709" y="10419"/>
                    <a:pt x="4272" y="11329"/>
                  </a:cubicBezTo>
                  <a:cubicBezTo>
                    <a:pt x="3396" y="13161"/>
                    <a:pt x="2430" y="14950"/>
                    <a:pt x="1424" y="16715"/>
                  </a:cubicBezTo>
                  <a:cubicBezTo>
                    <a:pt x="1302" y="16924"/>
                    <a:pt x="1183" y="17134"/>
                    <a:pt x="1064" y="17347"/>
                  </a:cubicBezTo>
                  <a:cubicBezTo>
                    <a:pt x="957" y="17535"/>
                    <a:pt x="861" y="17730"/>
                    <a:pt x="771" y="17926"/>
                  </a:cubicBezTo>
                  <a:cubicBezTo>
                    <a:pt x="604" y="18290"/>
                    <a:pt x="469" y="18672"/>
                    <a:pt x="366" y="19060"/>
                  </a:cubicBezTo>
                  <a:cubicBezTo>
                    <a:pt x="170" y="19771"/>
                    <a:pt x="100" y="20511"/>
                    <a:pt x="88" y="21246"/>
                  </a:cubicBezTo>
                  <a:cubicBezTo>
                    <a:pt x="80" y="21959"/>
                    <a:pt x="134" y="22668"/>
                    <a:pt x="178" y="23379"/>
                  </a:cubicBezTo>
                  <a:cubicBezTo>
                    <a:pt x="222" y="24112"/>
                    <a:pt x="251" y="24844"/>
                    <a:pt x="211" y="25577"/>
                  </a:cubicBezTo>
                  <a:cubicBezTo>
                    <a:pt x="196" y="25801"/>
                    <a:pt x="175" y="26023"/>
                    <a:pt x="147" y="26245"/>
                  </a:cubicBezTo>
                  <a:cubicBezTo>
                    <a:pt x="114" y="26486"/>
                    <a:pt x="73" y="26727"/>
                    <a:pt x="25" y="26967"/>
                  </a:cubicBezTo>
                  <a:cubicBezTo>
                    <a:pt x="1" y="27085"/>
                    <a:pt x="80" y="27198"/>
                    <a:pt x="195" y="27223"/>
                  </a:cubicBezTo>
                  <a:cubicBezTo>
                    <a:pt x="207" y="27225"/>
                    <a:pt x="220" y="27226"/>
                    <a:pt x="233" y="27226"/>
                  </a:cubicBezTo>
                  <a:cubicBezTo>
                    <a:pt x="277" y="27226"/>
                    <a:pt x="320" y="27213"/>
                    <a:pt x="357" y="27190"/>
                  </a:cubicBezTo>
                  <a:cubicBezTo>
                    <a:pt x="407" y="27157"/>
                    <a:pt x="435" y="27108"/>
                    <a:pt x="448" y="27052"/>
                  </a:cubicBezTo>
                  <a:cubicBezTo>
                    <a:pt x="732" y="25993"/>
                    <a:pt x="738" y="24880"/>
                    <a:pt x="669" y="23791"/>
                  </a:cubicBezTo>
                  <a:cubicBezTo>
                    <a:pt x="604" y="22749"/>
                    <a:pt x="483" y="21704"/>
                    <a:pt x="538" y="20656"/>
                  </a:cubicBezTo>
                  <a:cubicBezTo>
                    <a:pt x="558" y="20336"/>
                    <a:pt x="595" y="20014"/>
                    <a:pt x="651" y="19696"/>
                  </a:cubicBezTo>
                  <a:cubicBezTo>
                    <a:pt x="710" y="19363"/>
                    <a:pt x="795" y="19036"/>
                    <a:pt x="901" y="18714"/>
                  </a:cubicBezTo>
                  <a:cubicBezTo>
                    <a:pt x="1042" y="18305"/>
                    <a:pt x="1219" y="17911"/>
                    <a:pt x="1426" y="17529"/>
                  </a:cubicBezTo>
                  <a:cubicBezTo>
                    <a:pt x="1542" y="17315"/>
                    <a:pt x="1664" y="17105"/>
                    <a:pt x="1780" y="16893"/>
                  </a:cubicBezTo>
                  <a:cubicBezTo>
                    <a:pt x="1911" y="16662"/>
                    <a:pt x="2039" y="16429"/>
                    <a:pt x="2167" y="16196"/>
                  </a:cubicBezTo>
                  <a:cubicBezTo>
                    <a:pt x="2657" y="15304"/>
                    <a:pt x="3128" y="14404"/>
                    <a:pt x="3580" y="13493"/>
                  </a:cubicBezTo>
                  <a:cubicBezTo>
                    <a:pt x="4030" y="12588"/>
                    <a:pt x="4462" y="11676"/>
                    <a:pt x="4870" y="10751"/>
                  </a:cubicBezTo>
                  <a:cubicBezTo>
                    <a:pt x="5276" y="9829"/>
                    <a:pt x="5657" y="8896"/>
                    <a:pt x="6013" y="7952"/>
                  </a:cubicBezTo>
                  <a:cubicBezTo>
                    <a:pt x="6490" y="6694"/>
                    <a:pt x="6917" y="5420"/>
                    <a:pt x="7287" y="4127"/>
                  </a:cubicBezTo>
                  <a:cubicBezTo>
                    <a:pt x="7665" y="2803"/>
                    <a:pt x="7978" y="1460"/>
                    <a:pt x="8227" y="105"/>
                  </a:cubicBezTo>
                  <a:cubicBezTo>
                    <a:pt x="8235" y="58"/>
                    <a:pt x="8202" y="12"/>
                    <a:pt x="8156" y="2"/>
                  </a:cubicBezTo>
                  <a:cubicBezTo>
                    <a:pt x="8151" y="1"/>
                    <a:pt x="8146" y="1"/>
                    <a:pt x="814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0" name="Google Shape;1120;p11"/>
            <p:cNvSpPr/>
            <p:nvPr/>
          </p:nvSpPr>
          <p:spPr>
            <a:xfrm>
              <a:off x="-1680632" y="331497"/>
              <a:ext cx="594389" cy="149273"/>
            </a:xfrm>
            <a:custGeom>
              <a:avLst/>
              <a:gdLst/>
              <a:ahLst/>
              <a:cxnLst/>
              <a:rect l="l" t="t" r="r" b="b"/>
              <a:pathLst>
                <a:path w="14729" h="3699" extrusionOk="0">
                  <a:moveTo>
                    <a:pt x="10078" y="1242"/>
                  </a:moveTo>
                  <a:lnTo>
                    <a:pt x="10078" y="1242"/>
                  </a:lnTo>
                  <a:cubicBezTo>
                    <a:pt x="10085" y="1243"/>
                    <a:pt x="10091" y="1244"/>
                    <a:pt x="10098" y="1244"/>
                  </a:cubicBezTo>
                  <a:cubicBezTo>
                    <a:pt x="10091" y="1243"/>
                    <a:pt x="10085" y="1243"/>
                    <a:pt x="10078" y="1242"/>
                  </a:cubicBezTo>
                  <a:close/>
                  <a:moveTo>
                    <a:pt x="5205" y="1410"/>
                  </a:moveTo>
                  <a:lnTo>
                    <a:pt x="5205" y="1410"/>
                  </a:lnTo>
                  <a:cubicBezTo>
                    <a:pt x="5198" y="1411"/>
                    <a:pt x="5192" y="1412"/>
                    <a:pt x="5185" y="1413"/>
                  </a:cubicBezTo>
                  <a:lnTo>
                    <a:pt x="5185" y="1413"/>
                  </a:lnTo>
                  <a:cubicBezTo>
                    <a:pt x="5191" y="1412"/>
                    <a:pt x="5199" y="1412"/>
                    <a:pt x="5205" y="1410"/>
                  </a:cubicBezTo>
                  <a:close/>
                  <a:moveTo>
                    <a:pt x="5185" y="1413"/>
                  </a:moveTo>
                  <a:lnTo>
                    <a:pt x="5185" y="1413"/>
                  </a:lnTo>
                  <a:cubicBezTo>
                    <a:pt x="5184" y="1413"/>
                    <a:pt x="5183" y="1413"/>
                    <a:pt x="5182" y="1414"/>
                  </a:cubicBezTo>
                  <a:cubicBezTo>
                    <a:pt x="5183" y="1413"/>
                    <a:pt x="5184" y="1413"/>
                    <a:pt x="5185" y="1413"/>
                  </a:cubicBezTo>
                  <a:close/>
                  <a:moveTo>
                    <a:pt x="2144" y="2290"/>
                  </a:moveTo>
                  <a:lnTo>
                    <a:pt x="2144" y="2290"/>
                  </a:lnTo>
                  <a:cubicBezTo>
                    <a:pt x="2142" y="2290"/>
                    <a:pt x="2141" y="2291"/>
                    <a:pt x="2140" y="2292"/>
                  </a:cubicBezTo>
                  <a:lnTo>
                    <a:pt x="2140" y="2292"/>
                  </a:lnTo>
                  <a:cubicBezTo>
                    <a:pt x="2142" y="2291"/>
                    <a:pt x="2143" y="2291"/>
                    <a:pt x="2144" y="2290"/>
                  </a:cubicBezTo>
                  <a:close/>
                  <a:moveTo>
                    <a:pt x="14551" y="0"/>
                  </a:moveTo>
                  <a:cubicBezTo>
                    <a:pt x="14520" y="0"/>
                    <a:pt x="14490" y="9"/>
                    <a:pt x="14464" y="28"/>
                  </a:cubicBezTo>
                  <a:cubicBezTo>
                    <a:pt x="14252" y="180"/>
                    <a:pt x="14046" y="342"/>
                    <a:pt x="13834" y="494"/>
                  </a:cubicBezTo>
                  <a:cubicBezTo>
                    <a:pt x="13660" y="618"/>
                    <a:pt x="13473" y="727"/>
                    <a:pt x="13278" y="817"/>
                  </a:cubicBezTo>
                  <a:cubicBezTo>
                    <a:pt x="13051" y="914"/>
                    <a:pt x="12818" y="984"/>
                    <a:pt x="12576" y="1029"/>
                  </a:cubicBezTo>
                  <a:cubicBezTo>
                    <a:pt x="12320" y="1069"/>
                    <a:pt x="12062" y="1083"/>
                    <a:pt x="11803" y="1083"/>
                  </a:cubicBezTo>
                  <a:cubicBezTo>
                    <a:pt x="11699" y="1083"/>
                    <a:pt x="11594" y="1081"/>
                    <a:pt x="11490" y="1077"/>
                  </a:cubicBezTo>
                  <a:cubicBezTo>
                    <a:pt x="11066" y="1065"/>
                    <a:pt x="10642" y="1021"/>
                    <a:pt x="10219" y="986"/>
                  </a:cubicBezTo>
                  <a:cubicBezTo>
                    <a:pt x="9725" y="943"/>
                    <a:pt x="9229" y="925"/>
                    <a:pt x="8733" y="925"/>
                  </a:cubicBezTo>
                  <a:cubicBezTo>
                    <a:pt x="8463" y="925"/>
                    <a:pt x="8194" y="930"/>
                    <a:pt x="7925" y="940"/>
                  </a:cubicBezTo>
                  <a:cubicBezTo>
                    <a:pt x="7055" y="970"/>
                    <a:pt x="6187" y="1054"/>
                    <a:pt x="5328" y="1197"/>
                  </a:cubicBezTo>
                  <a:cubicBezTo>
                    <a:pt x="4476" y="1335"/>
                    <a:pt x="3633" y="1536"/>
                    <a:pt x="2822" y="1824"/>
                  </a:cubicBezTo>
                  <a:cubicBezTo>
                    <a:pt x="2277" y="2018"/>
                    <a:pt x="1752" y="2257"/>
                    <a:pt x="1258" y="2554"/>
                  </a:cubicBezTo>
                  <a:cubicBezTo>
                    <a:pt x="1008" y="2705"/>
                    <a:pt x="768" y="2871"/>
                    <a:pt x="542" y="3058"/>
                  </a:cubicBezTo>
                  <a:cubicBezTo>
                    <a:pt x="363" y="3210"/>
                    <a:pt x="190" y="3374"/>
                    <a:pt x="33" y="3549"/>
                  </a:cubicBezTo>
                  <a:cubicBezTo>
                    <a:pt x="1" y="3585"/>
                    <a:pt x="1" y="3641"/>
                    <a:pt x="37" y="3674"/>
                  </a:cubicBezTo>
                  <a:cubicBezTo>
                    <a:pt x="53" y="3690"/>
                    <a:pt x="76" y="3698"/>
                    <a:pt x="99" y="3698"/>
                  </a:cubicBezTo>
                  <a:cubicBezTo>
                    <a:pt x="123" y="3698"/>
                    <a:pt x="146" y="3690"/>
                    <a:pt x="162" y="3671"/>
                  </a:cubicBezTo>
                  <a:cubicBezTo>
                    <a:pt x="334" y="3479"/>
                    <a:pt x="522" y="3302"/>
                    <a:pt x="724" y="3139"/>
                  </a:cubicBezTo>
                  <a:lnTo>
                    <a:pt x="724" y="3139"/>
                  </a:lnTo>
                  <a:cubicBezTo>
                    <a:pt x="721" y="3141"/>
                    <a:pt x="720" y="3143"/>
                    <a:pt x="718" y="3146"/>
                  </a:cubicBezTo>
                  <a:cubicBezTo>
                    <a:pt x="1152" y="2801"/>
                    <a:pt x="1635" y="2523"/>
                    <a:pt x="2140" y="2292"/>
                  </a:cubicBezTo>
                  <a:lnTo>
                    <a:pt x="2140" y="2292"/>
                  </a:lnTo>
                  <a:cubicBezTo>
                    <a:pt x="2139" y="2292"/>
                    <a:pt x="2138" y="2292"/>
                    <a:pt x="2137" y="2293"/>
                  </a:cubicBezTo>
                  <a:cubicBezTo>
                    <a:pt x="3112" y="1854"/>
                    <a:pt x="4153" y="1587"/>
                    <a:pt x="5206" y="1409"/>
                  </a:cubicBezTo>
                  <a:lnTo>
                    <a:pt x="5206" y="1409"/>
                  </a:lnTo>
                  <a:cubicBezTo>
                    <a:pt x="5206" y="1409"/>
                    <a:pt x="5205" y="1410"/>
                    <a:pt x="5205" y="1410"/>
                  </a:cubicBezTo>
                  <a:lnTo>
                    <a:pt x="5205" y="1410"/>
                  </a:lnTo>
                  <a:cubicBezTo>
                    <a:pt x="6059" y="1270"/>
                    <a:pt x="6920" y="1192"/>
                    <a:pt x="7786" y="1166"/>
                  </a:cubicBezTo>
                  <a:cubicBezTo>
                    <a:pt x="7962" y="1162"/>
                    <a:pt x="8138" y="1160"/>
                    <a:pt x="8314" y="1160"/>
                  </a:cubicBezTo>
                  <a:cubicBezTo>
                    <a:pt x="8902" y="1160"/>
                    <a:pt x="9491" y="1186"/>
                    <a:pt x="10078" y="1242"/>
                  </a:cubicBezTo>
                  <a:lnTo>
                    <a:pt x="10078" y="1242"/>
                  </a:lnTo>
                  <a:cubicBezTo>
                    <a:pt x="10076" y="1242"/>
                    <a:pt x="10074" y="1241"/>
                    <a:pt x="10072" y="1241"/>
                  </a:cubicBezTo>
                  <a:lnTo>
                    <a:pt x="10072" y="1241"/>
                  </a:lnTo>
                  <a:cubicBezTo>
                    <a:pt x="10503" y="1284"/>
                    <a:pt x="10928" y="1345"/>
                    <a:pt x="11358" y="1386"/>
                  </a:cubicBezTo>
                  <a:cubicBezTo>
                    <a:pt x="11605" y="1411"/>
                    <a:pt x="11853" y="1427"/>
                    <a:pt x="12100" y="1427"/>
                  </a:cubicBezTo>
                  <a:cubicBezTo>
                    <a:pt x="12259" y="1427"/>
                    <a:pt x="12418" y="1420"/>
                    <a:pt x="12577" y="1405"/>
                  </a:cubicBezTo>
                  <a:cubicBezTo>
                    <a:pt x="12764" y="1386"/>
                    <a:pt x="12946" y="1352"/>
                    <a:pt x="13129" y="1307"/>
                  </a:cubicBezTo>
                  <a:cubicBezTo>
                    <a:pt x="13315" y="1261"/>
                    <a:pt x="13492" y="1189"/>
                    <a:pt x="13669" y="1110"/>
                  </a:cubicBezTo>
                  <a:cubicBezTo>
                    <a:pt x="13855" y="1024"/>
                    <a:pt x="14029" y="917"/>
                    <a:pt x="14193" y="794"/>
                  </a:cubicBezTo>
                  <a:cubicBezTo>
                    <a:pt x="14292" y="720"/>
                    <a:pt x="14383" y="639"/>
                    <a:pt x="14470" y="552"/>
                  </a:cubicBezTo>
                  <a:cubicBezTo>
                    <a:pt x="14558" y="461"/>
                    <a:pt x="14632" y="359"/>
                    <a:pt x="14707" y="257"/>
                  </a:cubicBezTo>
                  <a:cubicBezTo>
                    <a:pt x="14722" y="230"/>
                    <a:pt x="14729" y="200"/>
                    <a:pt x="14729" y="167"/>
                  </a:cubicBezTo>
                  <a:cubicBezTo>
                    <a:pt x="14726" y="122"/>
                    <a:pt x="14707" y="79"/>
                    <a:pt x="14674" y="49"/>
                  </a:cubicBezTo>
                  <a:cubicBezTo>
                    <a:pt x="14643" y="19"/>
                    <a:pt x="14597" y="0"/>
                    <a:pt x="1455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1" name="Google Shape;1121;p11"/>
            <p:cNvSpPr/>
            <p:nvPr/>
          </p:nvSpPr>
          <p:spPr>
            <a:xfrm>
              <a:off x="-1025313" y="889682"/>
              <a:ext cx="508473" cy="332081"/>
            </a:xfrm>
            <a:custGeom>
              <a:avLst/>
              <a:gdLst/>
              <a:ahLst/>
              <a:cxnLst/>
              <a:rect l="l" t="t" r="r" b="b"/>
              <a:pathLst>
                <a:path w="12600" h="8229" extrusionOk="0">
                  <a:moveTo>
                    <a:pt x="10071" y="201"/>
                  </a:moveTo>
                  <a:lnTo>
                    <a:pt x="10071" y="201"/>
                  </a:lnTo>
                  <a:cubicBezTo>
                    <a:pt x="10075" y="202"/>
                    <a:pt x="10078" y="202"/>
                    <a:pt x="10081" y="202"/>
                  </a:cubicBezTo>
                  <a:cubicBezTo>
                    <a:pt x="10077" y="202"/>
                    <a:pt x="10075" y="202"/>
                    <a:pt x="10071" y="201"/>
                  </a:cubicBezTo>
                  <a:close/>
                  <a:moveTo>
                    <a:pt x="8172" y="580"/>
                  </a:moveTo>
                  <a:cubicBezTo>
                    <a:pt x="8171" y="580"/>
                    <a:pt x="8171" y="580"/>
                    <a:pt x="8171" y="580"/>
                  </a:cubicBezTo>
                  <a:lnTo>
                    <a:pt x="8171" y="580"/>
                  </a:lnTo>
                  <a:cubicBezTo>
                    <a:pt x="8171" y="580"/>
                    <a:pt x="8172" y="580"/>
                    <a:pt x="8172" y="580"/>
                  </a:cubicBezTo>
                  <a:close/>
                  <a:moveTo>
                    <a:pt x="5088" y="2513"/>
                  </a:moveTo>
                  <a:lnTo>
                    <a:pt x="5088" y="2513"/>
                  </a:lnTo>
                  <a:cubicBezTo>
                    <a:pt x="5088" y="2514"/>
                    <a:pt x="5087" y="2514"/>
                    <a:pt x="5086" y="2515"/>
                  </a:cubicBezTo>
                  <a:lnTo>
                    <a:pt x="5086" y="2515"/>
                  </a:lnTo>
                  <a:cubicBezTo>
                    <a:pt x="5087" y="2514"/>
                    <a:pt x="5088" y="2514"/>
                    <a:pt x="5088" y="2513"/>
                  </a:cubicBezTo>
                  <a:close/>
                  <a:moveTo>
                    <a:pt x="9864" y="0"/>
                  </a:moveTo>
                  <a:cubicBezTo>
                    <a:pt x="9628" y="0"/>
                    <a:pt x="9394" y="21"/>
                    <a:pt x="9160" y="63"/>
                  </a:cubicBezTo>
                  <a:cubicBezTo>
                    <a:pt x="8805" y="126"/>
                    <a:pt x="8462" y="238"/>
                    <a:pt x="8130" y="375"/>
                  </a:cubicBezTo>
                  <a:cubicBezTo>
                    <a:pt x="7439" y="660"/>
                    <a:pt x="6803" y="1064"/>
                    <a:pt x="6183" y="1479"/>
                  </a:cubicBezTo>
                  <a:cubicBezTo>
                    <a:pt x="5819" y="1723"/>
                    <a:pt x="5453" y="1967"/>
                    <a:pt x="5110" y="2242"/>
                  </a:cubicBezTo>
                  <a:cubicBezTo>
                    <a:pt x="5056" y="2285"/>
                    <a:pt x="5000" y="2331"/>
                    <a:pt x="4947" y="2375"/>
                  </a:cubicBezTo>
                  <a:cubicBezTo>
                    <a:pt x="4610" y="2654"/>
                    <a:pt x="4289" y="2957"/>
                    <a:pt x="3985" y="3273"/>
                  </a:cubicBezTo>
                  <a:cubicBezTo>
                    <a:pt x="3268" y="4013"/>
                    <a:pt x="2631" y="4827"/>
                    <a:pt x="2003" y="5643"/>
                  </a:cubicBezTo>
                  <a:cubicBezTo>
                    <a:pt x="1364" y="6469"/>
                    <a:pt x="733" y="7303"/>
                    <a:pt x="32" y="8079"/>
                  </a:cubicBezTo>
                  <a:cubicBezTo>
                    <a:pt x="1" y="8115"/>
                    <a:pt x="1" y="8171"/>
                    <a:pt x="35" y="8205"/>
                  </a:cubicBezTo>
                  <a:cubicBezTo>
                    <a:pt x="51" y="8221"/>
                    <a:pt x="74" y="8229"/>
                    <a:pt x="97" y="8229"/>
                  </a:cubicBezTo>
                  <a:cubicBezTo>
                    <a:pt x="120" y="8229"/>
                    <a:pt x="144" y="8220"/>
                    <a:pt x="160" y="8202"/>
                  </a:cubicBezTo>
                  <a:cubicBezTo>
                    <a:pt x="1006" y="7266"/>
                    <a:pt x="1752" y="6243"/>
                    <a:pt x="2529" y="5252"/>
                  </a:cubicBezTo>
                  <a:cubicBezTo>
                    <a:pt x="3299" y="4268"/>
                    <a:pt x="4112" y="3306"/>
                    <a:pt x="5084" y="2516"/>
                  </a:cubicBezTo>
                  <a:lnTo>
                    <a:pt x="5084" y="2516"/>
                  </a:lnTo>
                  <a:cubicBezTo>
                    <a:pt x="5225" y="2405"/>
                    <a:pt x="5368" y="2297"/>
                    <a:pt x="5515" y="2196"/>
                  </a:cubicBezTo>
                  <a:cubicBezTo>
                    <a:pt x="5660" y="2092"/>
                    <a:pt x="5811" y="1998"/>
                    <a:pt x="5957" y="1901"/>
                  </a:cubicBezTo>
                  <a:cubicBezTo>
                    <a:pt x="6200" y="1743"/>
                    <a:pt x="6441" y="1584"/>
                    <a:pt x="6681" y="1426"/>
                  </a:cubicBezTo>
                  <a:cubicBezTo>
                    <a:pt x="7153" y="1119"/>
                    <a:pt x="7636" y="826"/>
                    <a:pt x="8147" y="590"/>
                  </a:cubicBezTo>
                  <a:lnTo>
                    <a:pt x="8146" y="590"/>
                  </a:lnTo>
                  <a:cubicBezTo>
                    <a:pt x="8147" y="589"/>
                    <a:pt x="8150" y="589"/>
                    <a:pt x="8153" y="587"/>
                  </a:cubicBezTo>
                  <a:cubicBezTo>
                    <a:pt x="8158" y="585"/>
                    <a:pt x="8163" y="582"/>
                    <a:pt x="8170" y="580"/>
                  </a:cubicBezTo>
                  <a:lnTo>
                    <a:pt x="8170" y="580"/>
                  </a:lnTo>
                  <a:cubicBezTo>
                    <a:pt x="8169" y="581"/>
                    <a:pt x="8168" y="581"/>
                    <a:pt x="8167" y="581"/>
                  </a:cubicBezTo>
                  <a:cubicBezTo>
                    <a:pt x="8170" y="581"/>
                    <a:pt x="8170" y="581"/>
                    <a:pt x="8171" y="580"/>
                  </a:cubicBezTo>
                  <a:lnTo>
                    <a:pt x="8171" y="580"/>
                  </a:lnTo>
                  <a:cubicBezTo>
                    <a:pt x="8171" y="580"/>
                    <a:pt x="8170" y="580"/>
                    <a:pt x="8170" y="580"/>
                  </a:cubicBezTo>
                  <a:lnTo>
                    <a:pt x="8170" y="580"/>
                  </a:lnTo>
                  <a:cubicBezTo>
                    <a:pt x="8512" y="430"/>
                    <a:pt x="8865" y="310"/>
                    <a:pt x="9235" y="242"/>
                  </a:cubicBezTo>
                  <a:cubicBezTo>
                    <a:pt x="9429" y="211"/>
                    <a:pt x="9626" y="193"/>
                    <a:pt x="9822" y="193"/>
                  </a:cubicBezTo>
                  <a:cubicBezTo>
                    <a:pt x="9902" y="193"/>
                    <a:pt x="9982" y="196"/>
                    <a:pt x="10062" y="202"/>
                  </a:cubicBezTo>
                  <a:lnTo>
                    <a:pt x="10058" y="202"/>
                  </a:lnTo>
                  <a:cubicBezTo>
                    <a:pt x="10062" y="202"/>
                    <a:pt x="10065" y="202"/>
                    <a:pt x="10069" y="205"/>
                  </a:cubicBezTo>
                  <a:cubicBezTo>
                    <a:pt x="10075" y="205"/>
                    <a:pt x="10079" y="205"/>
                    <a:pt x="10085" y="207"/>
                  </a:cubicBezTo>
                  <a:lnTo>
                    <a:pt x="10079" y="207"/>
                  </a:lnTo>
                  <a:cubicBezTo>
                    <a:pt x="10319" y="234"/>
                    <a:pt x="10550" y="286"/>
                    <a:pt x="10776" y="367"/>
                  </a:cubicBezTo>
                  <a:cubicBezTo>
                    <a:pt x="11027" y="468"/>
                    <a:pt x="11263" y="594"/>
                    <a:pt x="11485" y="745"/>
                  </a:cubicBezTo>
                  <a:cubicBezTo>
                    <a:pt x="11705" y="906"/>
                    <a:pt x="11889" y="1100"/>
                    <a:pt x="12061" y="1308"/>
                  </a:cubicBezTo>
                  <a:cubicBezTo>
                    <a:pt x="12068" y="1320"/>
                    <a:pt x="12079" y="1328"/>
                    <a:pt x="12086" y="1340"/>
                  </a:cubicBezTo>
                  <a:cubicBezTo>
                    <a:pt x="12100" y="1357"/>
                    <a:pt x="12114" y="1373"/>
                    <a:pt x="12130" y="1392"/>
                  </a:cubicBezTo>
                  <a:cubicBezTo>
                    <a:pt x="12165" y="1426"/>
                    <a:pt x="12205" y="1449"/>
                    <a:pt x="12254" y="1459"/>
                  </a:cubicBezTo>
                  <a:cubicBezTo>
                    <a:pt x="12274" y="1464"/>
                    <a:pt x="12295" y="1467"/>
                    <a:pt x="12316" y="1467"/>
                  </a:cubicBezTo>
                  <a:cubicBezTo>
                    <a:pt x="12366" y="1467"/>
                    <a:pt x="12416" y="1453"/>
                    <a:pt x="12459" y="1427"/>
                  </a:cubicBezTo>
                  <a:cubicBezTo>
                    <a:pt x="12518" y="1390"/>
                    <a:pt x="12563" y="1330"/>
                    <a:pt x="12578" y="1258"/>
                  </a:cubicBezTo>
                  <a:cubicBezTo>
                    <a:pt x="12600" y="1172"/>
                    <a:pt x="12575" y="1060"/>
                    <a:pt x="12504" y="1002"/>
                  </a:cubicBezTo>
                  <a:cubicBezTo>
                    <a:pt x="12323" y="854"/>
                    <a:pt x="12136" y="715"/>
                    <a:pt x="11939" y="587"/>
                  </a:cubicBezTo>
                  <a:cubicBezTo>
                    <a:pt x="11745" y="461"/>
                    <a:pt x="11534" y="365"/>
                    <a:pt x="11319" y="281"/>
                  </a:cubicBezTo>
                  <a:cubicBezTo>
                    <a:pt x="10963" y="145"/>
                    <a:pt x="10592" y="51"/>
                    <a:pt x="10211" y="16"/>
                  </a:cubicBezTo>
                  <a:cubicBezTo>
                    <a:pt x="10095" y="5"/>
                    <a:pt x="9979" y="0"/>
                    <a:pt x="986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2" name="Google Shape;1122;p11"/>
            <p:cNvSpPr/>
            <p:nvPr/>
          </p:nvSpPr>
          <p:spPr>
            <a:xfrm>
              <a:off x="-1475953" y="-824783"/>
              <a:ext cx="430467" cy="800119"/>
            </a:xfrm>
            <a:custGeom>
              <a:avLst/>
              <a:gdLst/>
              <a:ahLst/>
              <a:cxnLst/>
              <a:rect l="l" t="t" r="r" b="b"/>
              <a:pathLst>
                <a:path w="10667" h="19827" extrusionOk="0">
                  <a:moveTo>
                    <a:pt x="1879" y="1"/>
                  </a:moveTo>
                  <a:cubicBezTo>
                    <a:pt x="1860" y="1"/>
                    <a:pt x="1842" y="3"/>
                    <a:pt x="1826" y="8"/>
                  </a:cubicBezTo>
                  <a:cubicBezTo>
                    <a:pt x="1802" y="13"/>
                    <a:pt x="1780" y="25"/>
                    <a:pt x="1761" y="41"/>
                  </a:cubicBezTo>
                  <a:cubicBezTo>
                    <a:pt x="1723" y="72"/>
                    <a:pt x="1700" y="123"/>
                    <a:pt x="1695" y="183"/>
                  </a:cubicBezTo>
                  <a:cubicBezTo>
                    <a:pt x="1675" y="701"/>
                    <a:pt x="1632" y="1263"/>
                    <a:pt x="1557" y="1950"/>
                  </a:cubicBezTo>
                  <a:lnTo>
                    <a:pt x="1567" y="1908"/>
                  </a:lnTo>
                  <a:lnTo>
                    <a:pt x="1567" y="1908"/>
                  </a:lnTo>
                  <a:cubicBezTo>
                    <a:pt x="1395" y="3340"/>
                    <a:pt x="1134" y="4782"/>
                    <a:pt x="881" y="6175"/>
                  </a:cubicBezTo>
                  <a:cubicBezTo>
                    <a:pt x="756" y="6850"/>
                    <a:pt x="634" y="7527"/>
                    <a:pt x="522" y="8205"/>
                  </a:cubicBezTo>
                  <a:cubicBezTo>
                    <a:pt x="351" y="9235"/>
                    <a:pt x="230" y="10080"/>
                    <a:pt x="143" y="10860"/>
                  </a:cubicBezTo>
                  <a:cubicBezTo>
                    <a:pt x="34" y="11856"/>
                    <a:pt x="0" y="12683"/>
                    <a:pt x="38" y="13463"/>
                  </a:cubicBezTo>
                  <a:cubicBezTo>
                    <a:pt x="81" y="14365"/>
                    <a:pt x="242" y="15197"/>
                    <a:pt x="510" y="15935"/>
                  </a:cubicBezTo>
                  <a:cubicBezTo>
                    <a:pt x="653" y="16323"/>
                    <a:pt x="835" y="16702"/>
                    <a:pt x="1056" y="17061"/>
                  </a:cubicBezTo>
                  <a:cubicBezTo>
                    <a:pt x="1273" y="17414"/>
                    <a:pt x="1544" y="17757"/>
                    <a:pt x="1859" y="18078"/>
                  </a:cubicBezTo>
                  <a:cubicBezTo>
                    <a:pt x="2126" y="18354"/>
                    <a:pt x="2439" y="18614"/>
                    <a:pt x="2814" y="18872"/>
                  </a:cubicBezTo>
                  <a:cubicBezTo>
                    <a:pt x="3150" y="19103"/>
                    <a:pt x="3512" y="19301"/>
                    <a:pt x="3893" y="19457"/>
                  </a:cubicBezTo>
                  <a:cubicBezTo>
                    <a:pt x="4479" y="19701"/>
                    <a:pt x="5085" y="19826"/>
                    <a:pt x="5669" y="19826"/>
                  </a:cubicBezTo>
                  <a:cubicBezTo>
                    <a:pt x="5857" y="19826"/>
                    <a:pt x="6043" y="19813"/>
                    <a:pt x="6225" y="19787"/>
                  </a:cubicBezTo>
                  <a:cubicBezTo>
                    <a:pt x="6609" y="19734"/>
                    <a:pt x="6995" y="19613"/>
                    <a:pt x="7376" y="19426"/>
                  </a:cubicBezTo>
                  <a:cubicBezTo>
                    <a:pt x="7383" y="19421"/>
                    <a:pt x="7390" y="19416"/>
                    <a:pt x="7396" y="19412"/>
                  </a:cubicBezTo>
                  <a:cubicBezTo>
                    <a:pt x="7418" y="19395"/>
                    <a:pt x="7426" y="19380"/>
                    <a:pt x="7432" y="19363"/>
                  </a:cubicBezTo>
                  <a:cubicBezTo>
                    <a:pt x="7693" y="19333"/>
                    <a:pt x="7966" y="19233"/>
                    <a:pt x="8266" y="19065"/>
                  </a:cubicBezTo>
                  <a:cubicBezTo>
                    <a:pt x="8414" y="18981"/>
                    <a:pt x="8559" y="18881"/>
                    <a:pt x="8699" y="18764"/>
                  </a:cubicBezTo>
                  <a:cubicBezTo>
                    <a:pt x="8835" y="18651"/>
                    <a:pt x="8969" y="18520"/>
                    <a:pt x="9098" y="18377"/>
                  </a:cubicBezTo>
                  <a:cubicBezTo>
                    <a:pt x="9328" y="18117"/>
                    <a:pt x="9539" y="17803"/>
                    <a:pt x="9743" y="17421"/>
                  </a:cubicBezTo>
                  <a:cubicBezTo>
                    <a:pt x="9917" y="17094"/>
                    <a:pt x="10069" y="16731"/>
                    <a:pt x="10210" y="16308"/>
                  </a:cubicBezTo>
                  <a:cubicBezTo>
                    <a:pt x="10447" y="15600"/>
                    <a:pt x="10593" y="14846"/>
                    <a:pt x="10643" y="14069"/>
                  </a:cubicBezTo>
                  <a:cubicBezTo>
                    <a:pt x="10666" y="13717"/>
                    <a:pt x="10658" y="13344"/>
                    <a:pt x="10616" y="12891"/>
                  </a:cubicBezTo>
                  <a:cubicBezTo>
                    <a:pt x="10573" y="12432"/>
                    <a:pt x="10494" y="11969"/>
                    <a:pt x="10378" y="11518"/>
                  </a:cubicBezTo>
                  <a:cubicBezTo>
                    <a:pt x="10175" y="10730"/>
                    <a:pt x="9822" y="9915"/>
                    <a:pt x="9328" y="9094"/>
                  </a:cubicBezTo>
                  <a:cubicBezTo>
                    <a:pt x="8838" y="8279"/>
                    <a:pt x="8236" y="7525"/>
                    <a:pt x="7657" y="6834"/>
                  </a:cubicBezTo>
                  <a:cubicBezTo>
                    <a:pt x="6988" y="6033"/>
                    <a:pt x="6326" y="5229"/>
                    <a:pt x="5661" y="4423"/>
                  </a:cubicBezTo>
                  <a:cubicBezTo>
                    <a:pt x="4861" y="3449"/>
                    <a:pt x="4058" y="2478"/>
                    <a:pt x="3248" y="1514"/>
                  </a:cubicBezTo>
                  <a:cubicBezTo>
                    <a:pt x="3043" y="1269"/>
                    <a:pt x="2836" y="1022"/>
                    <a:pt x="2626" y="778"/>
                  </a:cubicBezTo>
                  <a:lnTo>
                    <a:pt x="2536" y="673"/>
                  </a:lnTo>
                  <a:cubicBezTo>
                    <a:pt x="2360" y="464"/>
                    <a:pt x="2182" y="256"/>
                    <a:pt x="2001" y="49"/>
                  </a:cubicBezTo>
                  <a:cubicBezTo>
                    <a:pt x="1971" y="15"/>
                    <a:pt x="1923" y="1"/>
                    <a:pt x="18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3" name="Google Shape;1123;p11"/>
            <p:cNvSpPr/>
            <p:nvPr/>
          </p:nvSpPr>
          <p:spPr>
            <a:xfrm>
              <a:off x="-1897700" y="41549"/>
              <a:ext cx="726713" cy="382888"/>
            </a:xfrm>
            <a:custGeom>
              <a:avLst/>
              <a:gdLst/>
              <a:ahLst/>
              <a:cxnLst/>
              <a:rect l="l" t="t" r="r" b="b"/>
              <a:pathLst>
                <a:path w="18008" h="9488" extrusionOk="0">
                  <a:moveTo>
                    <a:pt x="11377" y="1"/>
                  </a:moveTo>
                  <a:cubicBezTo>
                    <a:pt x="10383" y="1"/>
                    <a:pt x="9290" y="173"/>
                    <a:pt x="8037" y="522"/>
                  </a:cubicBezTo>
                  <a:cubicBezTo>
                    <a:pt x="7155" y="771"/>
                    <a:pt x="6260" y="1059"/>
                    <a:pt x="5380" y="1383"/>
                  </a:cubicBezTo>
                  <a:cubicBezTo>
                    <a:pt x="4383" y="1749"/>
                    <a:pt x="3493" y="2124"/>
                    <a:pt x="2655" y="2530"/>
                  </a:cubicBezTo>
                  <a:cubicBezTo>
                    <a:pt x="2178" y="2761"/>
                    <a:pt x="1722" y="3004"/>
                    <a:pt x="1301" y="3254"/>
                  </a:cubicBezTo>
                  <a:cubicBezTo>
                    <a:pt x="887" y="3501"/>
                    <a:pt x="475" y="3775"/>
                    <a:pt x="73" y="4071"/>
                  </a:cubicBezTo>
                  <a:lnTo>
                    <a:pt x="66" y="4077"/>
                  </a:lnTo>
                  <a:cubicBezTo>
                    <a:pt x="15" y="4120"/>
                    <a:pt x="1" y="4203"/>
                    <a:pt x="14" y="4259"/>
                  </a:cubicBezTo>
                  <a:cubicBezTo>
                    <a:pt x="30" y="4327"/>
                    <a:pt x="81" y="4386"/>
                    <a:pt x="145" y="4403"/>
                  </a:cubicBezTo>
                  <a:cubicBezTo>
                    <a:pt x="330" y="4449"/>
                    <a:pt x="514" y="4491"/>
                    <a:pt x="700" y="4532"/>
                  </a:cubicBezTo>
                  <a:lnTo>
                    <a:pt x="1024" y="4606"/>
                  </a:lnTo>
                  <a:cubicBezTo>
                    <a:pt x="1335" y="4679"/>
                    <a:pt x="1617" y="4756"/>
                    <a:pt x="1883" y="4843"/>
                  </a:cubicBezTo>
                  <a:cubicBezTo>
                    <a:pt x="2349" y="4995"/>
                    <a:pt x="2839" y="5195"/>
                    <a:pt x="3379" y="5449"/>
                  </a:cubicBezTo>
                  <a:lnTo>
                    <a:pt x="3391" y="5454"/>
                  </a:lnTo>
                  <a:lnTo>
                    <a:pt x="3391" y="5454"/>
                  </a:lnTo>
                  <a:lnTo>
                    <a:pt x="3389" y="5453"/>
                  </a:lnTo>
                  <a:lnTo>
                    <a:pt x="3389" y="5453"/>
                  </a:lnTo>
                  <a:cubicBezTo>
                    <a:pt x="3401" y="5459"/>
                    <a:pt x="3414" y="5463"/>
                    <a:pt x="3427" y="5470"/>
                  </a:cubicBezTo>
                  <a:lnTo>
                    <a:pt x="3394" y="5447"/>
                  </a:lnTo>
                  <a:lnTo>
                    <a:pt x="3394" y="5447"/>
                  </a:lnTo>
                  <a:cubicBezTo>
                    <a:pt x="4274" y="5878"/>
                    <a:pt x="5113" y="6375"/>
                    <a:pt x="5897" y="6848"/>
                  </a:cubicBezTo>
                  <a:lnTo>
                    <a:pt x="6133" y="6990"/>
                  </a:lnTo>
                  <a:cubicBezTo>
                    <a:pt x="6861" y="7429"/>
                    <a:pt x="7613" y="7883"/>
                    <a:pt x="8383" y="8283"/>
                  </a:cubicBezTo>
                  <a:cubicBezTo>
                    <a:pt x="9324" y="8769"/>
                    <a:pt x="10180" y="9106"/>
                    <a:pt x="11004" y="9317"/>
                  </a:cubicBezTo>
                  <a:cubicBezTo>
                    <a:pt x="11285" y="9387"/>
                    <a:pt x="11586" y="9434"/>
                    <a:pt x="11958" y="9466"/>
                  </a:cubicBezTo>
                  <a:cubicBezTo>
                    <a:pt x="12137" y="9480"/>
                    <a:pt x="12324" y="9487"/>
                    <a:pt x="12522" y="9487"/>
                  </a:cubicBezTo>
                  <a:cubicBezTo>
                    <a:pt x="12693" y="9487"/>
                    <a:pt x="12873" y="9482"/>
                    <a:pt x="13063" y="9470"/>
                  </a:cubicBezTo>
                  <a:cubicBezTo>
                    <a:pt x="13561" y="9442"/>
                    <a:pt x="14062" y="9367"/>
                    <a:pt x="14549" y="9248"/>
                  </a:cubicBezTo>
                  <a:cubicBezTo>
                    <a:pt x="15069" y="9121"/>
                    <a:pt x="15550" y="8945"/>
                    <a:pt x="15980" y="8722"/>
                  </a:cubicBezTo>
                  <a:cubicBezTo>
                    <a:pt x="16248" y="8584"/>
                    <a:pt x="16497" y="8420"/>
                    <a:pt x="16715" y="8235"/>
                  </a:cubicBezTo>
                  <a:cubicBezTo>
                    <a:pt x="16856" y="8119"/>
                    <a:pt x="16987" y="7994"/>
                    <a:pt x="17102" y="7860"/>
                  </a:cubicBezTo>
                  <a:cubicBezTo>
                    <a:pt x="17389" y="7536"/>
                    <a:pt x="17597" y="7141"/>
                    <a:pt x="17705" y="6717"/>
                  </a:cubicBezTo>
                  <a:cubicBezTo>
                    <a:pt x="17718" y="6711"/>
                    <a:pt x="17732" y="6704"/>
                    <a:pt x="17742" y="6694"/>
                  </a:cubicBezTo>
                  <a:cubicBezTo>
                    <a:pt x="17758" y="6681"/>
                    <a:pt x="17769" y="6667"/>
                    <a:pt x="17778" y="6651"/>
                  </a:cubicBezTo>
                  <a:cubicBezTo>
                    <a:pt x="17814" y="6579"/>
                    <a:pt x="17848" y="6507"/>
                    <a:pt x="17879" y="6431"/>
                  </a:cubicBezTo>
                  <a:cubicBezTo>
                    <a:pt x="17904" y="6361"/>
                    <a:pt x="17926" y="6288"/>
                    <a:pt x="17943" y="6214"/>
                  </a:cubicBezTo>
                  <a:cubicBezTo>
                    <a:pt x="17981" y="6059"/>
                    <a:pt x="18002" y="5884"/>
                    <a:pt x="18006" y="5696"/>
                  </a:cubicBezTo>
                  <a:cubicBezTo>
                    <a:pt x="18008" y="5542"/>
                    <a:pt x="17993" y="5375"/>
                    <a:pt x="17963" y="5187"/>
                  </a:cubicBezTo>
                  <a:cubicBezTo>
                    <a:pt x="17937" y="5025"/>
                    <a:pt x="17894" y="4857"/>
                    <a:pt x="17833" y="4656"/>
                  </a:cubicBezTo>
                  <a:cubicBezTo>
                    <a:pt x="17632" y="4025"/>
                    <a:pt x="17277" y="3376"/>
                    <a:pt x="16750" y="2670"/>
                  </a:cubicBezTo>
                  <a:cubicBezTo>
                    <a:pt x="16299" y="2071"/>
                    <a:pt x="15787" y="1559"/>
                    <a:pt x="15233" y="1153"/>
                  </a:cubicBezTo>
                  <a:cubicBezTo>
                    <a:pt x="14598" y="690"/>
                    <a:pt x="13822" y="348"/>
                    <a:pt x="12987" y="167"/>
                  </a:cubicBezTo>
                  <a:cubicBezTo>
                    <a:pt x="12475" y="57"/>
                    <a:pt x="11942" y="1"/>
                    <a:pt x="113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4" name="Google Shape;1124;p11"/>
            <p:cNvSpPr/>
            <p:nvPr/>
          </p:nvSpPr>
          <p:spPr>
            <a:xfrm>
              <a:off x="-502478" y="-232136"/>
              <a:ext cx="365697" cy="592936"/>
            </a:xfrm>
            <a:custGeom>
              <a:avLst/>
              <a:gdLst/>
              <a:ahLst/>
              <a:cxnLst/>
              <a:rect l="l" t="t" r="r" b="b"/>
              <a:pathLst>
                <a:path w="9062" h="14693" extrusionOk="0">
                  <a:moveTo>
                    <a:pt x="162" y="0"/>
                  </a:moveTo>
                  <a:cubicBezTo>
                    <a:pt x="139" y="0"/>
                    <a:pt x="117" y="5"/>
                    <a:pt x="95" y="14"/>
                  </a:cubicBezTo>
                  <a:cubicBezTo>
                    <a:pt x="81" y="14"/>
                    <a:pt x="70" y="21"/>
                    <a:pt x="58" y="32"/>
                  </a:cubicBezTo>
                  <a:cubicBezTo>
                    <a:pt x="22" y="61"/>
                    <a:pt x="0" y="101"/>
                    <a:pt x="0" y="140"/>
                  </a:cubicBezTo>
                  <a:cubicBezTo>
                    <a:pt x="2" y="226"/>
                    <a:pt x="9" y="312"/>
                    <a:pt x="22" y="399"/>
                  </a:cubicBezTo>
                  <a:lnTo>
                    <a:pt x="39" y="508"/>
                  </a:lnTo>
                  <a:cubicBezTo>
                    <a:pt x="55" y="582"/>
                    <a:pt x="66" y="659"/>
                    <a:pt x="73" y="736"/>
                  </a:cubicBezTo>
                  <a:lnTo>
                    <a:pt x="75" y="804"/>
                  </a:lnTo>
                  <a:cubicBezTo>
                    <a:pt x="78" y="877"/>
                    <a:pt x="78" y="949"/>
                    <a:pt x="83" y="1025"/>
                  </a:cubicBezTo>
                  <a:cubicBezTo>
                    <a:pt x="88" y="1161"/>
                    <a:pt x="98" y="1298"/>
                    <a:pt x="111" y="1434"/>
                  </a:cubicBezTo>
                  <a:cubicBezTo>
                    <a:pt x="137" y="1693"/>
                    <a:pt x="175" y="1950"/>
                    <a:pt x="216" y="2205"/>
                  </a:cubicBezTo>
                  <a:lnTo>
                    <a:pt x="246" y="2404"/>
                  </a:lnTo>
                  <a:cubicBezTo>
                    <a:pt x="316" y="2856"/>
                    <a:pt x="388" y="3323"/>
                    <a:pt x="411" y="3790"/>
                  </a:cubicBezTo>
                  <a:cubicBezTo>
                    <a:pt x="434" y="4571"/>
                    <a:pt x="398" y="5339"/>
                    <a:pt x="365" y="6081"/>
                  </a:cubicBezTo>
                  <a:cubicBezTo>
                    <a:pt x="351" y="6404"/>
                    <a:pt x="335" y="6725"/>
                    <a:pt x="323" y="7049"/>
                  </a:cubicBezTo>
                  <a:cubicBezTo>
                    <a:pt x="307" y="7541"/>
                    <a:pt x="302" y="8030"/>
                    <a:pt x="305" y="8504"/>
                  </a:cubicBezTo>
                  <a:cubicBezTo>
                    <a:pt x="310" y="8996"/>
                    <a:pt x="338" y="9429"/>
                    <a:pt x="386" y="9824"/>
                  </a:cubicBezTo>
                  <a:cubicBezTo>
                    <a:pt x="438" y="10249"/>
                    <a:pt x="533" y="10672"/>
                    <a:pt x="669" y="11082"/>
                  </a:cubicBezTo>
                  <a:cubicBezTo>
                    <a:pt x="803" y="11484"/>
                    <a:pt x="997" y="11883"/>
                    <a:pt x="1258" y="12295"/>
                  </a:cubicBezTo>
                  <a:cubicBezTo>
                    <a:pt x="1408" y="12531"/>
                    <a:pt x="1581" y="12748"/>
                    <a:pt x="1790" y="12963"/>
                  </a:cubicBezTo>
                  <a:cubicBezTo>
                    <a:pt x="1971" y="13153"/>
                    <a:pt x="2183" y="13342"/>
                    <a:pt x="2442" y="13548"/>
                  </a:cubicBezTo>
                  <a:cubicBezTo>
                    <a:pt x="2732" y="13779"/>
                    <a:pt x="3046" y="13987"/>
                    <a:pt x="3374" y="14168"/>
                  </a:cubicBezTo>
                  <a:cubicBezTo>
                    <a:pt x="3739" y="14371"/>
                    <a:pt x="4081" y="14513"/>
                    <a:pt x="4418" y="14601"/>
                  </a:cubicBezTo>
                  <a:cubicBezTo>
                    <a:pt x="4648" y="14662"/>
                    <a:pt x="4870" y="14693"/>
                    <a:pt x="5082" y="14693"/>
                  </a:cubicBezTo>
                  <a:cubicBezTo>
                    <a:pt x="5189" y="14693"/>
                    <a:pt x="5292" y="14685"/>
                    <a:pt x="5393" y="14670"/>
                  </a:cubicBezTo>
                  <a:cubicBezTo>
                    <a:pt x="5672" y="14628"/>
                    <a:pt x="5939" y="14507"/>
                    <a:pt x="6163" y="14321"/>
                  </a:cubicBezTo>
                  <a:cubicBezTo>
                    <a:pt x="6196" y="14295"/>
                    <a:pt x="6226" y="14267"/>
                    <a:pt x="6257" y="14239"/>
                  </a:cubicBezTo>
                  <a:cubicBezTo>
                    <a:pt x="6280" y="14243"/>
                    <a:pt x="6303" y="14245"/>
                    <a:pt x="6326" y="14245"/>
                  </a:cubicBezTo>
                  <a:cubicBezTo>
                    <a:pt x="6359" y="14245"/>
                    <a:pt x="6390" y="14240"/>
                    <a:pt x="6420" y="14227"/>
                  </a:cubicBezTo>
                  <a:cubicBezTo>
                    <a:pt x="6639" y="14127"/>
                    <a:pt x="6848" y="13995"/>
                    <a:pt x="7058" y="13818"/>
                  </a:cubicBezTo>
                  <a:cubicBezTo>
                    <a:pt x="7210" y="13691"/>
                    <a:pt x="7363" y="13544"/>
                    <a:pt x="7521" y="13368"/>
                  </a:cubicBezTo>
                  <a:cubicBezTo>
                    <a:pt x="7805" y="13052"/>
                    <a:pt x="8062" y="12657"/>
                    <a:pt x="8303" y="12162"/>
                  </a:cubicBezTo>
                  <a:cubicBezTo>
                    <a:pt x="8504" y="11750"/>
                    <a:pt x="8672" y="11290"/>
                    <a:pt x="8800" y="10794"/>
                  </a:cubicBezTo>
                  <a:cubicBezTo>
                    <a:pt x="8921" y="10331"/>
                    <a:pt x="8999" y="9865"/>
                    <a:pt x="9032" y="9416"/>
                  </a:cubicBezTo>
                  <a:cubicBezTo>
                    <a:pt x="9062" y="8989"/>
                    <a:pt x="9046" y="8557"/>
                    <a:pt x="8980" y="8130"/>
                  </a:cubicBezTo>
                  <a:cubicBezTo>
                    <a:pt x="8925" y="7755"/>
                    <a:pt x="8816" y="7365"/>
                    <a:pt x="8655" y="6967"/>
                  </a:cubicBezTo>
                  <a:cubicBezTo>
                    <a:pt x="8379" y="6284"/>
                    <a:pt x="7914" y="5607"/>
                    <a:pt x="7275" y="4949"/>
                  </a:cubicBezTo>
                  <a:cubicBezTo>
                    <a:pt x="6779" y="4443"/>
                    <a:pt x="6211" y="3998"/>
                    <a:pt x="5659" y="3568"/>
                  </a:cubicBezTo>
                  <a:lnTo>
                    <a:pt x="5629" y="3545"/>
                  </a:lnTo>
                  <a:cubicBezTo>
                    <a:pt x="4906" y="2981"/>
                    <a:pt x="4250" y="2511"/>
                    <a:pt x="3618" y="2108"/>
                  </a:cubicBezTo>
                  <a:cubicBezTo>
                    <a:pt x="3528" y="2050"/>
                    <a:pt x="3439" y="1994"/>
                    <a:pt x="3347" y="1938"/>
                  </a:cubicBezTo>
                  <a:lnTo>
                    <a:pt x="3153" y="1818"/>
                  </a:lnTo>
                  <a:cubicBezTo>
                    <a:pt x="3025" y="1737"/>
                    <a:pt x="2900" y="1651"/>
                    <a:pt x="2774" y="1565"/>
                  </a:cubicBezTo>
                  <a:cubicBezTo>
                    <a:pt x="2611" y="1451"/>
                    <a:pt x="2449" y="1335"/>
                    <a:pt x="2285" y="1219"/>
                  </a:cubicBezTo>
                  <a:cubicBezTo>
                    <a:pt x="2167" y="1134"/>
                    <a:pt x="2051" y="1049"/>
                    <a:pt x="1932" y="966"/>
                  </a:cubicBezTo>
                  <a:cubicBezTo>
                    <a:pt x="1699" y="801"/>
                    <a:pt x="1388" y="588"/>
                    <a:pt x="1064" y="400"/>
                  </a:cubicBezTo>
                  <a:cubicBezTo>
                    <a:pt x="761" y="222"/>
                    <a:pt x="483" y="94"/>
                    <a:pt x="216" y="8"/>
                  </a:cubicBezTo>
                  <a:cubicBezTo>
                    <a:pt x="197" y="3"/>
                    <a:pt x="180" y="0"/>
                    <a:pt x="162" y="0"/>
                  </a:cubicBezTo>
                  <a:close/>
                </a:path>
              </a:pathLst>
            </a:custGeom>
            <a:solidFill>
              <a:srgbClr val="A3BE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5" name="Google Shape;1125;p11"/>
            <p:cNvSpPr/>
            <p:nvPr/>
          </p:nvSpPr>
          <p:spPr>
            <a:xfrm>
              <a:off x="-1303760" y="829917"/>
              <a:ext cx="550281" cy="279943"/>
            </a:xfrm>
            <a:custGeom>
              <a:avLst/>
              <a:gdLst/>
              <a:ahLst/>
              <a:cxnLst/>
              <a:rect l="l" t="t" r="r" b="b"/>
              <a:pathLst>
                <a:path w="13636" h="6937" extrusionOk="0">
                  <a:moveTo>
                    <a:pt x="9054" y="1"/>
                  </a:moveTo>
                  <a:cubicBezTo>
                    <a:pt x="8672" y="1"/>
                    <a:pt x="8277" y="35"/>
                    <a:pt x="7872" y="105"/>
                  </a:cubicBezTo>
                  <a:cubicBezTo>
                    <a:pt x="7238" y="215"/>
                    <a:pt x="6590" y="405"/>
                    <a:pt x="5895" y="691"/>
                  </a:cubicBezTo>
                  <a:cubicBezTo>
                    <a:pt x="5387" y="899"/>
                    <a:pt x="4861" y="1159"/>
                    <a:pt x="4289" y="1484"/>
                  </a:cubicBezTo>
                  <a:cubicBezTo>
                    <a:pt x="3778" y="1777"/>
                    <a:pt x="3255" y="2107"/>
                    <a:pt x="2734" y="2467"/>
                  </a:cubicBezTo>
                  <a:cubicBezTo>
                    <a:pt x="2283" y="2782"/>
                    <a:pt x="1825" y="3124"/>
                    <a:pt x="1336" y="3512"/>
                  </a:cubicBezTo>
                  <a:cubicBezTo>
                    <a:pt x="1154" y="3661"/>
                    <a:pt x="970" y="3809"/>
                    <a:pt x="788" y="3963"/>
                  </a:cubicBezTo>
                  <a:cubicBezTo>
                    <a:pt x="549" y="4161"/>
                    <a:pt x="314" y="4362"/>
                    <a:pt x="77" y="4566"/>
                  </a:cubicBezTo>
                  <a:cubicBezTo>
                    <a:pt x="25" y="4610"/>
                    <a:pt x="1" y="4666"/>
                    <a:pt x="11" y="4725"/>
                  </a:cubicBezTo>
                  <a:cubicBezTo>
                    <a:pt x="19" y="4800"/>
                    <a:pt x="77" y="4860"/>
                    <a:pt x="156" y="4876"/>
                  </a:cubicBezTo>
                  <a:cubicBezTo>
                    <a:pt x="515" y="4951"/>
                    <a:pt x="890" y="5044"/>
                    <a:pt x="1298" y="5161"/>
                  </a:cubicBezTo>
                  <a:lnTo>
                    <a:pt x="1293" y="5159"/>
                  </a:lnTo>
                  <a:lnTo>
                    <a:pt x="1293" y="5159"/>
                  </a:lnTo>
                  <a:cubicBezTo>
                    <a:pt x="1941" y="5347"/>
                    <a:pt x="2592" y="5570"/>
                    <a:pt x="3219" y="5784"/>
                  </a:cubicBezTo>
                  <a:cubicBezTo>
                    <a:pt x="4244" y="6133"/>
                    <a:pt x="5301" y="6493"/>
                    <a:pt x="6378" y="6722"/>
                  </a:cubicBezTo>
                  <a:cubicBezTo>
                    <a:pt x="7054" y="6865"/>
                    <a:pt x="7674" y="6937"/>
                    <a:pt x="8254" y="6937"/>
                  </a:cubicBezTo>
                  <a:cubicBezTo>
                    <a:pt x="8475" y="6937"/>
                    <a:pt x="8691" y="6926"/>
                    <a:pt x="8901" y="6906"/>
                  </a:cubicBezTo>
                  <a:cubicBezTo>
                    <a:pt x="9256" y="6873"/>
                    <a:pt x="9628" y="6795"/>
                    <a:pt x="10038" y="6672"/>
                  </a:cubicBezTo>
                  <a:cubicBezTo>
                    <a:pt x="10411" y="6558"/>
                    <a:pt x="10786" y="6400"/>
                    <a:pt x="11156" y="6202"/>
                  </a:cubicBezTo>
                  <a:cubicBezTo>
                    <a:pt x="11511" y="6014"/>
                    <a:pt x="11840" y="5792"/>
                    <a:pt x="12133" y="5548"/>
                  </a:cubicBezTo>
                  <a:cubicBezTo>
                    <a:pt x="12374" y="5346"/>
                    <a:pt x="12596" y="5125"/>
                    <a:pt x="12790" y="4892"/>
                  </a:cubicBezTo>
                  <a:cubicBezTo>
                    <a:pt x="13005" y="4629"/>
                    <a:pt x="13186" y="4338"/>
                    <a:pt x="13332" y="4024"/>
                  </a:cubicBezTo>
                  <a:cubicBezTo>
                    <a:pt x="13479" y="3706"/>
                    <a:pt x="13578" y="3357"/>
                    <a:pt x="13624" y="2987"/>
                  </a:cubicBezTo>
                  <a:cubicBezTo>
                    <a:pt x="13635" y="2910"/>
                    <a:pt x="13587" y="2838"/>
                    <a:pt x="13513" y="2822"/>
                  </a:cubicBezTo>
                  <a:lnTo>
                    <a:pt x="13513" y="2822"/>
                  </a:lnTo>
                  <a:cubicBezTo>
                    <a:pt x="13515" y="2822"/>
                    <a:pt x="13516" y="2822"/>
                    <a:pt x="13517" y="2822"/>
                  </a:cubicBezTo>
                  <a:cubicBezTo>
                    <a:pt x="13528" y="2822"/>
                    <a:pt x="13537" y="2816"/>
                    <a:pt x="13545" y="2808"/>
                  </a:cubicBezTo>
                  <a:cubicBezTo>
                    <a:pt x="13588" y="2772"/>
                    <a:pt x="13611" y="2716"/>
                    <a:pt x="13604" y="2660"/>
                  </a:cubicBezTo>
                  <a:cubicBezTo>
                    <a:pt x="13535" y="2149"/>
                    <a:pt x="13163" y="1757"/>
                    <a:pt x="12847" y="1472"/>
                  </a:cubicBezTo>
                  <a:cubicBezTo>
                    <a:pt x="12692" y="1333"/>
                    <a:pt x="12512" y="1192"/>
                    <a:pt x="12281" y="1028"/>
                  </a:cubicBezTo>
                  <a:cubicBezTo>
                    <a:pt x="12125" y="915"/>
                    <a:pt x="11956" y="807"/>
                    <a:pt x="11765" y="699"/>
                  </a:cubicBezTo>
                  <a:cubicBezTo>
                    <a:pt x="11195" y="370"/>
                    <a:pt x="10550" y="154"/>
                    <a:pt x="9854" y="54"/>
                  </a:cubicBezTo>
                  <a:cubicBezTo>
                    <a:pt x="9595" y="18"/>
                    <a:pt x="9328" y="1"/>
                    <a:pt x="90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6" name="Google Shape;1126;p11"/>
            <p:cNvSpPr/>
            <p:nvPr/>
          </p:nvSpPr>
          <p:spPr>
            <a:xfrm>
              <a:off x="-152805" y="94696"/>
              <a:ext cx="271912" cy="433937"/>
            </a:xfrm>
            <a:custGeom>
              <a:avLst/>
              <a:gdLst/>
              <a:ahLst/>
              <a:cxnLst/>
              <a:rect l="l" t="t" r="r" b="b"/>
              <a:pathLst>
                <a:path w="6738" h="10753" extrusionOk="0">
                  <a:moveTo>
                    <a:pt x="5586" y="0"/>
                  </a:moveTo>
                  <a:cubicBezTo>
                    <a:pt x="5556" y="0"/>
                    <a:pt x="5525" y="12"/>
                    <a:pt x="5503" y="31"/>
                  </a:cubicBezTo>
                  <a:cubicBezTo>
                    <a:pt x="5491" y="41"/>
                    <a:pt x="5483" y="51"/>
                    <a:pt x="5475" y="64"/>
                  </a:cubicBezTo>
                  <a:cubicBezTo>
                    <a:pt x="5395" y="236"/>
                    <a:pt x="5289" y="415"/>
                    <a:pt x="5142" y="620"/>
                  </a:cubicBezTo>
                  <a:cubicBezTo>
                    <a:pt x="4970" y="864"/>
                    <a:pt x="4783" y="1094"/>
                    <a:pt x="4625" y="1288"/>
                  </a:cubicBezTo>
                  <a:cubicBezTo>
                    <a:pt x="4273" y="1712"/>
                    <a:pt x="3880" y="2154"/>
                    <a:pt x="3501" y="2583"/>
                  </a:cubicBezTo>
                  <a:cubicBezTo>
                    <a:pt x="3190" y="2932"/>
                    <a:pt x="2881" y="3281"/>
                    <a:pt x="2580" y="3639"/>
                  </a:cubicBezTo>
                  <a:cubicBezTo>
                    <a:pt x="1892" y="4446"/>
                    <a:pt x="1185" y="5328"/>
                    <a:pt x="655" y="6292"/>
                  </a:cubicBezTo>
                  <a:cubicBezTo>
                    <a:pt x="415" y="6727"/>
                    <a:pt x="246" y="7129"/>
                    <a:pt x="132" y="7521"/>
                  </a:cubicBezTo>
                  <a:cubicBezTo>
                    <a:pt x="79" y="7707"/>
                    <a:pt x="40" y="7905"/>
                    <a:pt x="19" y="8106"/>
                  </a:cubicBezTo>
                  <a:cubicBezTo>
                    <a:pt x="0" y="8294"/>
                    <a:pt x="2" y="8494"/>
                    <a:pt x="25" y="8695"/>
                  </a:cubicBezTo>
                  <a:cubicBezTo>
                    <a:pt x="43" y="8863"/>
                    <a:pt x="88" y="9040"/>
                    <a:pt x="161" y="9233"/>
                  </a:cubicBezTo>
                  <a:cubicBezTo>
                    <a:pt x="227" y="9406"/>
                    <a:pt x="323" y="9575"/>
                    <a:pt x="454" y="9753"/>
                  </a:cubicBezTo>
                  <a:cubicBezTo>
                    <a:pt x="700" y="10092"/>
                    <a:pt x="1057" y="10387"/>
                    <a:pt x="1549" y="10655"/>
                  </a:cubicBezTo>
                  <a:cubicBezTo>
                    <a:pt x="1574" y="10668"/>
                    <a:pt x="1601" y="10675"/>
                    <a:pt x="1629" y="10675"/>
                  </a:cubicBezTo>
                  <a:cubicBezTo>
                    <a:pt x="1642" y="10675"/>
                    <a:pt x="1654" y="10674"/>
                    <a:pt x="1666" y="10671"/>
                  </a:cubicBezTo>
                  <a:cubicBezTo>
                    <a:pt x="1754" y="10701"/>
                    <a:pt x="1829" y="10729"/>
                    <a:pt x="1911" y="10742"/>
                  </a:cubicBezTo>
                  <a:cubicBezTo>
                    <a:pt x="1962" y="10749"/>
                    <a:pt x="2016" y="10753"/>
                    <a:pt x="2074" y="10753"/>
                  </a:cubicBezTo>
                  <a:cubicBezTo>
                    <a:pt x="2108" y="10753"/>
                    <a:pt x="2143" y="10751"/>
                    <a:pt x="2181" y="10749"/>
                  </a:cubicBezTo>
                  <a:cubicBezTo>
                    <a:pt x="2344" y="10737"/>
                    <a:pt x="2507" y="10703"/>
                    <a:pt x="2660" y="10673"/>
                  </a:cubicBezTo>
                  <a:lnTo>
                    <a:pt x="2788" y="10648"/>
                  </a:lnTo>
                  <a:cubicBezTo>
                    <a:pt x="2971" y="10609"/>
                    <a:pt x="3164" y="10569"/>
                    <a:pt x="3353" y="10512"/>
                  </a:cubicBezTo>
                  <a:cubicBezTo>
                    <a:pt x="3528" y="10459"/>
                    <a:pt x="3709" y="10390"/>
                    <a:pt x="3908" y="10298"/>
                  </a:cubicBezTo>
                  <a:cubicBezTo>
                    <a:pt x="4220" y="10156"/>
                    <a:pt x="4527" y="9960"/>
                    <a:pt x="4820" y="9716"/>
                  </a:cubicBezTo>
                  <a:cubicBezTo>
                    <a:pt x="5072" y="9506"/>
                    <a:pt x="5316" y="9244"/>
                    <a:pt x="5544" y="8936"/>
                  </a:cubicBezTo>
                  <a:cubicBezTo>
                    <a:pt x="5738" y="8673"/>
                    <a:pt x="5915" y="8366"/>
                    <a:pt x="6084" y="7998"/>
                  </a:cubicBezTo>
                  <a:cubicBezTo>
                    <a:pt x="6230" y="7682"/>
                    <a:pt x="6350" y="7338"/>
                    <a:pt x="6454" y="6944"/>
                  </a:cubicBezTo>
                  <a:cubicBezTo>
                    <a:pt x="6640" y="6242"/>
                    <a:pt x="6737" y="5463"/>
                    <a:pt x="6737" y="4627"/>
                  </a:cubicBezTo>
                  <a:cubicBezTo>
                    <a:pt x="6738" y="4244"/>
                    <a:pt x="6715" y="3842"/>
                    <a:pt x="6666" y="3399"/>
                  </a:cubicBezTo>
                  <a:cubicBezTo>
                    <a:pt x="6620" y="2996"/>
                    <a:pt x="6551" y="2581"/>
                    <a:pt x="6461" y="2170"/>
                  </a:cubicBezTo>
                  <a:cubicBezTo>
                    <a:pt x="6377" y="1791"/>
                    <a:pt x="6271" y="1423"/>
                    <a:pt x="6149" y="1075"/>
                  </a:cubicBezTo>
                  <a:cubicBezTo>
                    <a:pt x="6014" y="690"/>
                    <a:pt x="5878" y="366"/>
                    <a:pt x="5728" y="79"/>
                  </a:cubicBezTo>
                  <a:cubicBezTo>
                    <a:pt x="5705" y="34"/>
                    <a:pt x="5658" y="5"/>
                    <a:pt x="5608" y="2"/>
                  </a:cubicBezTo>
                  <a:cubicBezTo>
                    <a:pt x="5601" y="1"/>
                    <a:pt x="5593" y="0"/>
                    <a:pt x="5586" y="0"/>
                  </a:cubicBezTo>
                  <a:close/>
                </a:path>
              </a:pathLst>
            </a:custGeom>
            <a:solidFill>
              <a:srgbClr val="A3BE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7" name="Google Shape;1127;p11"/>
            <p:cNvSpPr/>
            <p:nvPr/>
          </p:nvSpPr>
          <p:spPr>
            <a:xfrm>
              <a:off x="-1825062" y="41509"/>
              <a:ext cx="642371" cy="174899"/>
            </a:xfrm>
            <a:custGeom>
              <a:avLst/>
              <a:gdLst/>
              <a:ahLst/>
              <a:cxnLst/>
              <a:rect l="l" t="t" r="r" b="b"/>
              <a:pathLst>
                <a:path w="15918" h="4334" extrusionOk="0">
                  <a:moveTo>
                    <a:pt x="9573" y="0"/>
                  </a:moveTo>
                  <a:cubicBezTo>
                    <a:pt x="8578" y="0"/>
                    <a:pt x="7483" y="173"/>
                    <a:pt x="6228" y="523"/>
                  </a:cubicBezTo>
                  <a:cubicBezTo>
                    <a:pt x="5354" y="770"/>
                    <a:pt x="4459" y="1059"/>
                    <a:pt x="3571" y="1385"/>
                  </a:cubicBezTo>
                  <a:cubicBezTo>
                    <a:pt x="2560" y="1757"/>
                    <a:pt x="1668" y="2135"/>
                    <a:pt x="847" y="2533"/>
                  </a:cubicBezTo>
                  <a:cubicBezTo>
                    <a:pt x="562" y="2671"/>
                    <a:pt x="278" y="2817"/>
                    <a:pt x="1" y="2968"/>
                  </a:cubicBezTo>
                  <a:cubicBezTo>
                    <a:pt x="197" y="2939"/>
                    <a:pt x="387" y="2910"/>
                    <a:pt x="577" y="2877"/>
                  </a:cubicBezTo>
                  <a:cubicBezTo>
                    <a:pt x="782" y="2841"/>
                    <a:pt x="989" y="2803"/>
                    <a:pt x="1194" y="2748"/>
                  </a:cubicBezTo>
                  <a:cubicBezTo>
                    <a:pt x="1199" y="2747"/>
                    <a:pt x="1204" y="2747"/>
                    <a:pt x="1210" y="2745"/>
                  </a:cubicBezTo>
                  <a:cubicBezTo>
                    <a:pt x="1211" y="2745"/>
                    <a:pt x="1213" y="2742"/>
                    <a:pt x="1216" y="2742"/>
                  </a:cubicBezTo>
                  <a:cubicBezTo>
                    <a:pt x="1510" y="2655"/>
                    <a:pt x="1792" y="2538"/>
                    <a:pt x="2067" y="2403"/>
                  </a:cubicBezTo>
                  <a:cubicBezTo>
                    <a:pt x="2346" y="2271"/>
                    <a:pt x="2618" y="2125"/>
                    <a:pt x="2898" y="1995"/>
                  </a:cubicBezTo>
                  <a:cubicBezTo>
                    <a:pt x="3169" y="1872"/>
                    <a:pt x="3445" y="1758"/>
                    <a:pt x="3734" y="1684"/>
                  </a:cubicBezTo>
                  <a:cubicBezTo>
                    <a:pt x="3957" y="1626"/>
                    <a:pt x="4185" y="1577"/>
                    <a:pt x="4417" y="1577"/>
                  </a:cubicBezTo>
                  <a:cubicBezTo>
                    <a:pt x="4421" y="1577"/>
                    <a:pt x="4424" y="1577"/>
                    <a:pt x="4427" y="1577"/>
                  </a:cubicBezTo>
                  <a:cubicBezTo>
                    <a:pt x="4592" y="1579"/>
                    <a:pt x="4763" y="1600"/>
                    <a:pt x="4917" y="1664"/>
                  </a:cubicBezTo>
                  <a:cubicBezTo>
                    <a:pt x="5056" y="1721"/>
                    <a:pt x="5187" y="1799"/>
                    <a:pt x="5306" y="1891"/>
                  </a:cubicBezTo>
                  <a:cubicBezTo>
                    <a:pt x="5441" y="1993"/>
                    <a:pt x="5569" y="2103"/>
                    <a:pt x="5700" y="2207"/>
                  </a:cubicBezTo>
                  <a:cubicBezTo>
                    <a:pt x="5848" y="2319"/>
                    <a:pt x="5999" y="2425"/>
                    <a:pt x="6157" y="2517"/>
                  </a:cubicBezTo>
                  <a:cubicBezTo>
                    <a:pt x="6345" y="2620"/>
                    <a:pt x="6540" y="2704"/>
                    <a:pt x="6747" y="2760"/>
                  </a:cubicBezTo>
                  <a:cubicBezTo>
                    <a:pt x="6922" y="2801"/>
                    <a:pt x="7098" y="2822"/>
                    <a:pt x="7277" y="2822"/>
                  </a:cubicBezTo>
                  <a:cubicBezTo>
                    <a:pt x="7289" y="2822"/>
                    <a:pt x="7301" y="2821"/>
                    <a:pt x="7313" y="2821"/>
                  </a:cubicBezTo>
                  <a:cubicBezTo>
                    <a:pt x="7311" y="2821"/>
                    <a:pt x="7311" y="2821"/>
                    <a:pt x="7310" y="2821"/>
                  </a:cubicBezTo>
                  <a:cubicBezTo>
                    <a:pt x="7310" y="2821"/>
                    <a:pt x="7309" y="2821"/>
                    <a:pt x="7309" y="2820"/>
                  </a:cubicBezTo>
                  <a:cubicBezTo>
                    <a:pt x="7573" y="2813"/>
                    <a:pt x="7831" y="2764"/>
                    <a:pt x="8084" y="2695"/>
                  </a:cubicBezTo>
                  <a:cubicBezTo>
                    <a:pt x="8452" y="2587"/>
                    <a:pt x="8804" y="2439"/>
                    <a:pt x="9161" y="2296"/>
                  </a:cubicBezTo>
                  <a:cubicBezTo>
                    <a:pt x="9508" y="2153"/>
                    <a:pt x="9858" y="2020"/>
                    <a:pt x="10221" y="1926"/>
                  </a:cubicBezTo>
                  <a:cubicBezTo>
                    <a:pt x="10595" y="1831"/>
                    <a:pt x="10980" y="1779"/>
                    <a:pt x="11365" y="1779"/>
                  </a:cubicBezTo>
                  <a:cubicBezTo>
                    <a:pt x="11394" y="1779"/>
                    <a:pt x="11424" y="1779"/>
                    <a:pt x="11454" y="1780"/>
                  </a:cubicBezTo>
                  <a:cubicBezTo>
                    <a:pt x="11860" y="1790"/>
                    <a:pt x="12262" y="1852"/>
                    <a:pt x="12650" y="1967"/>
                  </a:cubicBezTo>
                  <a:cubicBezTo>
                    <a:pt x="13039" y="2084"/>
                    <a:pt x="13413" y="2245"/>
                    <a:pt x="13766" y="2444"/>
                  </a:cubicBezTo>
                  <a:cubicBezTo>
                    <a:pt x="14132" y="2648"/>
                    <a:pt x="14476" y="2889"/>
                    <a:pt x="14793" y="3162"/>
                  </a:cubicBezTo>
                  <a:cubicBezTo>
                    <a:pt x="14961" y="3302"/>
                    <a:pt x="15121" y="3450"/>
                    <a:pt x="15274" y="3607"/>
                  </a:cubicBezTo>
                  <a:cubicBezTo>
                    <a:pt x="15425" y="3758"/>
                    <a:pt x="15573" y="3910"/>
                    <a:pt x="15709" y="4071"/>
                  </a:cubicBezTo>
                  <a:cubicBezTo>
                    <a:pt x="15781" y="4156"/>
                    <a:pt x="15852" y="4243"/>
                    <a:pt x="15918" y="4334"/>
                  </a:cubicBezTo>
                  <a:cubicBezTo>
                    <a:pt x="15707" y="3804"/>
                    <a:pt x="15389" y="3258"/>
                    <a:pt x="14951" y="2673"/>
                  </a:cubicBezTo>
                  <a:cubicBezTo>
                    <a:pt x="14497" y="2072"/>
                    <a:pt x="13987" y="1560"/>
                    <a:pt x="13430" y="1154"/>
                  </a:cubicBezTo>
                  <a:cubicBezTo>
                    <a:pt x="12798" y="691"/>
                    <a:pt x="12021" y="348"/>
                    <a:pt x="11181" y="167"/>
                  </a:cubicBezTo>
                  <a:cubicBezTo>
                    <a:pt x="10670" y="56"/>
                    <a:pt x="10137" y="0"/>
                    <a:pt x="9573" y="0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8" name="Google Shape;1128;p11"/>
            <p:cNvSpPr/>
            <p:nvPr/>
          </p:nvSpPr>
          <p:spPr>
            <a:xfrm>
              <a:off x="-1776475" y="152161"/>
              <a:ext cx="323" cy="202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0"/>
                  </a:moveTo>
                  <a:cubicBezTo>
                    <a:pt x="7" y="0"/>
                    <a:pt x="6" y="0"/>
                    <a:pt x="5" y="1"/>
                  </a:cubicBezTo>
                  <a:lnTo>
                    <a:pt x="5" y="1"/>
                  </a:lnTo>
                  <a:cubicBezTo>
                    <a:pt x="6" y="0"/>
                    <a:pt x="7" y="0"/>
                    <a:pt x="7" y="0"/>
                  </a:cubicBezTo>
                  <a:close/>
                  <a:moveTo>
                    <a:pt x="5" y="1"/>
                  </a:moveTo>
                  <a:cubicBezTo>
                    <a:pt x="4" y="1"/>
                    <a:pt x="1" y="3"/>
                    <a:pt x="0" y="5"/>
                  </a:cubicBezTo>
                  <a:cubicBezTo>
                    <a:pt x="2" y="3"/>
                    <a:pt x="2" y="3"/>
                    <a:pt x="5" y="3"/>
                  </a:cubicBezTo>
                  <a:cubicBezTo>
                    <a:pt x="5" y="2"/>
                    <a:pt x="5" y="1"/>
                    <a:pt x="5" y="1"/>
                  </a:cubicBezTo>
                  <a:close/>
                </a:path>
              </a:pathLst>
            </a:custGeom>
            <a:solidFill>
              <a:srgbClr val="C0DD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9" name="Google Shape;1129;p11"/>
            <p:cNvSpPr/>
            <p:nvPr/>
          </p:nvSpPr>
          <p:spPr>
            <a:xfrm>
              <a:off x="-1776192" y="152161"/>
              <a:ext cx="81" cy="40"/>
            </a:xfrm>
            <a:custGeom>
              <a:avLst/>
              <a:gdLst/>
              <a:ahLst/>
              <a:cxnLst/>
              <a:rect l="l" t="t" r="r" b="b"/>
              <a:pathLst>
                <a:path w="2" h="1" extrusionOk="0">
                  <a:moveTo>
                    <a:pt x="2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C0DD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0" name="Google Shape;1130;p11"/>
            <p:cNvSpPr/>
            <p:nvPr/>
          </p:nvSpPr>
          <p:spPr>
            <a:xfrm>
              <a:off x="-1476236" y="-730313"/>
              <a:ext cx="363276" cy="705769"/>
            </a:xfrm>
            <a:custGeom>
              <a:avLst/>
              <a:gdLst/>
              <a:ahLst/>
              <a:cxnLst/>
              <a:rect l="l" t="t" r="r" b="b"/>
              <a:pathLst>
                <a:path w="9002" h="17489" extrusionOk="0">
                  <a:moveTo>
                    <a:pt x="1518" y="1"/>
                  </a:moveTo>
                  <a:cubicBezTo>
                    <a:pt x="1343" y="1283"/>
                    <a:pt x="1111" y="2562"/>
                    <a:pt x="885" y="3804"/>
                  </a:cubicBezTo>
                  <a:lnTo>
                    <a:pt x="852" y="3986"/>
                  </a:lnTo>
                  <a:cubicBezTo>
                    <a:pt x="737" y="4611"/>
                    <a:pt x="624" y="5235"/>
                    <a:pt x="522" y="5861"/>
                  </a:cubicBezTo>
                  <a:cubicBezTo>
                    <a:pt x="349" y="6905"/>
                    <a:pt x="229" y="7748"/>
                    <a:pt x="141" y="8518"/>
                  </a:cubicBezTo>
                  <a:cubicBezTo>
                    <a:pt x="30" y="9509"/>
                    <a:pt x="0" y="10335"/>
                    <a:pt x="36" y="11118"/>
                  </a:cubicBezTo>
                  <a:cubicBezTo>
                    <a:pt x="81" y="12025"/>
                    <a:pt x="242" y="12856"/>
                    <a:pt x="510" y="13592"/>
                  </a:cubicBezTo>
                  <a:cubicBezTo>
                    <a:pt x="652" y="13983"/>
                    <a:pt x="835" y="14364"/>
                    <a:pt x="1056" y="14718"/>
                  </a:cubicBezTo>
                  <a:cubicBezTo>
                    <a:pt x="1271" y="15072"/>
                    <a:pt x="1543" y="15415"/>
                    <a:pt x="1859" y="15740"/>
                  </a:cubicBezTo>
                  <a:cubicBezTo>
                    <a:pt x="2126" y="16013"/>
                    <a:pt x="2439" y="16273"/>
                    <a:pt x="2815" y="16531"/>
                  </a:cubicBezTo>
                  <a:cubicBezTo>
                    <a:pt x="3146" y="16762"/>
                    <a:pt x="3511" y="16960"/>
                    <a:pt x="3894" y="17118"/>
                  </a:cubicBezTo>
                  <a:cubicBezTo>
                    <a:pt x="4484" y="17364"/>
                    <a:pt x="5091" y="17489"/>
                    <a:pt x="5675" y="17489"/>
                  </a:cubicBezTo>
                  <a:cubicBezTo>
                    <a:pt x="5863" y="17489"/>
                    <a:pt x="6049" y="17476"/>
                    <a:pt x="6231" y="17450"/>
                  </a:cubicBezTo>
                  <a:cubicBezTo>
                    <a:pt x="6613" y="17399"/>
                    <a:pt x="6999" y="17276"/>
                    <a:pt x="7381" y="17090"/>
                  </a:cubicBezTo>
                  <a:cubicBezTo>
                    <a:pt x="7386" y="17085"/>
                    <a:pt x="7390" y="17083"/>
                    <a:pt x="7396" y="17078"/>
                  </a:cubicBezTo>
                  <a:cubicBezTo>
                    <a:pt x="7432" y="17048"/>
                    <a:pt x="7436" y="17037"/>
                    <a:pt x="7442" y="17025"/>
                  </a:cubicBezTo>
                  <a:cubicBezTo>
                    <a:pt x="7699" y="16998"/>
                    <a:pt x="7972" y="16899"/>
                    <a:pt x="8276" y="16726"/>
                  </a:cubicBezTo>
                  <a:cubicBezTo>
                    <a:pt x="8430" y="16640"/>
                    <a:pt x="8575" y="16540"/>
                    <a:pt x="8710" y="16426"/>
                  </a:cubicBezTo>
                  <a:cubicBezTo>
                    <a:pt x="8808" y="16344"/>
                    <a:pt x="8905" y="16252"/>
                    <a:pt x="9002" y="16152"/>
                  </a:cubicBezTo>
                  <a:cubicBezTo>
                    <a:pt x="8999" y="16143"/>
                    <a:pt x="8994" y="16135"/>
                    <a:pt x="8990" y="16127"/>
                  </a:cubicBezTo>
                  <a:cubicBezTo>
                    <a:pt x="8944" y="16041"/>
                    <a:pt x="8897" y="15952"/>
                    <a:pt x="8839" y="15873"/>
                  </a:cubicBezTo>
                  <a:cubicBezTo>
                    <a:pt x="8793" y="15811"/>
                    <a:pt x="8749" y="15750"/>
                    <a:pt x="8699" y="15692"/>
                  </a:cubicBezTo>
                  <a:cubicBezTo>
                    <a:pt x="8621" y="15612"/>
                    <a:pt x="8541" y="15540"/>
                    <a:pt x="8447" y="15475"/>
                  </a:cubicBezTo>
                  <a:cubicBezTo>
                    <a:pt x="8365" y="15425"/>
                    <a:pt x="8279" y="15383"/>
                    <a:pt x="8187" y="15349"/>
                  </a:cubicBezTo>
                  <a:cubicBezTo>
                    <a:pt x="8107" y="15326"/>
                    <a:pt x="8025" y="15310"/>
                    <a:pt x="7942" y="15299"/>
                  </a:cubicBezTo>
                  <a:cubicBezTo>
                    <a:pt x="7927" y="15298"/>
                    <a:pt x="7913" y="15298"/>
                    <a:pt x="7900" y="15298"/>
                  </a:cubicBezTo>
                  <a:cubicBezTo>
                    <a:pt x="7817" y="15298"/>
                    <a:pt x="7737" y="15305"/>
                    <a:pt x="7656" y="15319"/>
                  </a:cubicBezTo>
                  <a:cubicBezTo>
                    <a:pt x="7463" y="15366"/>
                    <a:pt x="7282" y="15441"/>
                    <a:pt x="7103" y="15529"/>
                  </a:cubicBezTo>
                  <a:cubicBezTo>
                    <a:pt x="6919" y="15618"/>
                    <a:pt x="6738" y="15714"/>
                    <a:pt x="6544" y="15783"/>
                  </a:cubicBezTo>
                  <a:cubicBezTo>
                    <a:pt x="6449" y="15816"/>
                    <a:pt x="6354" y="15843"/>
                    <a:pt x="6254" y="15862"/>
                  </a:cubicBezTo>
                  <a:cubicBezTo>
                    <a:pt x="6171" y="15876"/>
                    <a:pt x="6088" y="15884"/>
                    <a:pt x="6005" y="15884"/>
                  </a:cubicBezTo>
                  <a:cubicBezTo>
                    <a:pt x="5987" y="15884"/>
                    <a:pt x="5970" y="15884"/>
                    <a:pt x="5952" y="15883"/>
                  </a:cubicBezTo>
                  <a:cubicBezTo>
                    <a:pt x="5846" y="15879"/>
                    <a:pt x="5738" y="15865"/>
                    <a:pt x="5636" y="15834"/>
                  </a:cubicBezTo>
                  <a:cubicBezTo>
                    <a:pt x="5536" y="15806"/>
                    <a:pt x="5435" y="15771"/>
                    <a:pt x="5342" y="15722"/>
                  </a:cubicBezTo>
                  <a:cubicBezTo>
                    <a:pt x="5164" y="15633"/>
                    <a:pt x="5001" y="15514"/>
                    <a:pt x="4865" y="15371"/>
                  </a:cubicBezTo>
                  <a:cubicBezTo>
                    <a:pt x="4729" y="15227"/>
                    <a:pt x="4606" y="15073"/>
                    <a:pt x="4499" y="14907"/>
                  </a:cubicBezTo>
                  <a:cubicBezTo>
                    <a:pt x="4394" y="14739"/>
                    <a:pt x="4293" y="14566"/>
                    <a:pt x="4187" y="14400"/>
                  </a:cubicBezTo>
                  <a:cubicBezTo>
                    <a:pt x="4092" y="14243"/>
                    <a:pt x="3989" y="14091"/>
                    <a:pt x="3870" y="13953"/>
                  </a:cubicBezTo>
                  <a:lnTo>
                    <a:pt x="3870" y="13953"/>
                  </a:lnTo>
                  <a:cubicBezTo>
                    <a:pt x="3874" y="13956"/>
                    <a:pt x="3877" y="13960"/>
                    <a:pt x="3880" y="13963"/>
                  </a:cubicBezTo>
                  <a:cubicBezTo>
                    <a:pt x="3874" y="13956"/>
                    <a:pt x="3870" y="13949"/>
                    <a:pt x="3862" y="13944"/>
                  </a:cubicBezTo>
                  <a:cubicBezTo>
                    <a:pt x="3862" y="13942"/>
                    <a:pt x="3861" y="13941"/>
                    <a:pt x="3860" y="13941"/>
                  </a:cubicBezTo>
                  <a:lnTo>
                    <a:pt x="3860" y="13941"/>
                  </a:lnTo>
                  <a:cubicBezTo>
                    <a:pt x="3783" y="13858"/>
                    <a:pt x="3699" y="13783"/>
                    <a:pt x="3607" y="13722"/>
                  </a:cubicBezTo>
                  <a:cubicBezTo>
                    <a:pt x="3541" y="13681"/>
                    <a:pt x="3475" y="13647"/>
                    <a:pt x="3403" y="13621"/>
                  </a:cubicBezTo>
                  <a:cubicBezTo>
                    <a:pt x="3311" y="13594"/>
                    <a:pt x="3223" y="13575"/>
                    <a:pt x="3127" y="13568"/>
                  </a:cubicBezTo>
                  <a:cubicBezTo>
                    <a:pt x="3104" y="13567"/>
                    <a:pt x="3081" y="13567"/>
                    <a:pt x="3057" y="13567"/>
                  </a:cubicBezTo>
                  <a:cubicBezTo>
                    <a:pt x="2990" y="13567"/>
                    <a:pt x="2921" y="13571"/>
                    <a:pt x="2854" y="13582"/>
                  </a:cubicBezTo>
                  <a:cubicBezTo>
                    <a:pt x="2844" y="13585"/>
                    <a:pt x="2836" y="13588"/>
                    <a:pt x="2825" y="13592"/>
                  </a:cubicBezTo>
                  <a:cubicBezTo>
                    <a:pt x="2818" y="13597"/>
                    <a:pt x="2811" y="13601"/>
                    <a:pt x="2807" y="13607"/>
                  </a:cubicBezTo>
                  <a:cubicBezTo>
                    <a:pt x="2803" y="13608"/>
                    <a:pt x="2800" y="13614"/>
                    <a:pt x="2797" y="13618"/>
                  </a:cubicBezTo>
                  <a:cubicBezTo>
                    <a:pt x="2790" y="13631"/>
                    <a:pt x="2785" y="13644"/>
                    <a:pt x="2778" y="13658"/>
                  </a:cubicBezTo>
                  <a:cubicBezTo>
                    <a:pt x="2765" y="13703"/>
                    <a:pt x="2758" y="13750"/>
                    <a:pt x="2749" y="13796"/>
                  </a:cubicBezTo>
                  <a:cubicBezTo>
                    <a:pt x="2744" y="13819"/>
                    <a:pt x="2738" y="13845"/>
                    <a:pt x="2731" y="13868"/>
                  </a:cubicBezTo>
                  <a:cubicBezTo>
                    <a:pt x="2724" y="13888"/>
                    <a:pt x="2716" y="13913"/>
                    <a:pt x="2706" y="13933"/>
                  </a:cubicBezTo>
                  <a:cubicBezTo>
                    <a:pt x="2693" y="13951"/>
                    <a:pt x="2682" y="13969"/>
                    <a:pt x="2666" y="13987"/>
                  </a:cubicBezTo>
                  <a:cubicBezTo>
                    <a:pt x="2652" y="14003"/>
                    <a:pt x="2632" y="14018"/>
                    <a:pt x="2613" y="14028"/>
                  </a:cubicBezTo>
                  <a:cubicBezTo>
                    <a:pt x="2571" y="14051"/>
                    <a:pt x="2525" y="14058"/>
                    <a:pt x="2479" y="14058"/>
                  </a:cubicBezTo>
                  <a:cubicBezTo>
                    <a:pt x="2471" y="14058"/>
                    <a:pt x="2463" y="14058"/>
                    <a:pt x="2455" y="14058"/>
                  </a:cubicBezTo>
                  <a:cubicBezTo>
                    <a:pt x="2343" y="14052"/>
                    <a:pt x="2222" y="14010"/>
                    <a:pt x="2135" y="13939"/>
                  </a:cubicBezTo>
                  <a:cubicBezTo>
                    <a:pt x="2057" y="13875"/>
                    <a:pt x="1991" y="13796"/>
                    <a:pt x="1941" y="13710"/>
                  </a:cubicBezTo>
                  <a:cubicBezTo>
                    <a:pt x="1787" y="13447"/>
                    <a:pt x="1702" y="13147"/>
                    <a:pt x="1639" y="12851"/>
                  </a:cubicBezTo>
                  <a:cubicBezTo>
                    <a:pt x="1572" y="12531"/>
                    <a:pt x="1523" y="12209"/>
                    <a:pt x="1487" y="11885"/>
                  </a:cubicBezTo>
                  <a:cubicBezTo>
                    <a:pt x="1471" y="11752"/>
                    <a:pt x="1458" y="11620"/>
                    <a:pt x="1444" y="11488"/>
                  </a:cubicBezTo>
                  <a:cubicBezTo>
                    <a:pt x="1431" y="11352"/>
                    <a:pt x="1411" y="11217"/>
                    <a:pt x="1396" y="11082"/>
                  </a:cubicBezTo>
                  <a:cubicBezTo>
                    <a:pt x="1343" y="10579"/>
                    <a:pt x="1320" y="10073"/>
                    <a:pt x="1325" y="9568"/>
                  </a:cubicBezTo>
                  <a:cubicBezTo>
                    <a:pt x="1342" y="8570"/>
                    <a:pt x="1457" y="7576"/>
                    <a:pt x="1632" y="6593"/>
                  </a:cubicBezTo>
                  <a:cubicBezTo>
                    <a:pt x="1783" y="5750"/>
                    <a:pt x="1990" y="4913"/>
                    <a:pt x="2047" y="4057"/>
                  </a:cubicBezTo>
                  <a:lnTo>
                    <a:pt x="2047" y="4060"/>
                  </a:lnTo>
                  <a:cubicBezTo>
                    <a:pt x="2061" y="3807"/>
                    <a:pt x="2063" y="3553"/>
                    <a:pt x="2046" y="3298"/>
                  </a:cubicBezTo>
                  <a:cubicBezTo>
                    <a:pt x="2025" y="3043"/>
                    <a:pt x="1988" y="2787"/>
                    <a:pt x="1938" y="2534"/>
                  </a:cubicBezTo>
                  <a:lnTo>
                    <a:pt x="1938" y="2534"/>
                  </a:lnTo>
                  <a:cubicBezTo>
                    <a:pt x="1939" y="2543"/>
                    <a:pt x="1941" y="2550"/>
                    <a:pt x="1942" y="2557"/>
                  </a:cubicBezTo>
                  <a:cubicBezTo>
                    <a:pt x="1911" y="2408"/>
                    <a:pt x="1876" y="2261"/>
                    <a:pt x="1837" y="2118"/>
                  </a:cubicBezTo>
                  <a:cubicBezTo>
                    <a:pt x="1797" y="1974"/>
                    <a:pt x="1753" y="1836"/>
                    <a:pt x="1712" y="1693"/>
                  </a:cubicBezTo>
                  <a:cubicBezTo>
                    <a:pt x="1626" y="1391"/>
                    <a:pt x="1573" y="1078"/>
                    <a:pt x="1550" y="766"/>
                  </a:cubicBezTo>
                  <a:cubicBezTo>
                    <a:pt x="1530" y="511"/>
                    <a:pt x="1523" y="256"/>
                    <a:pt x="1518" y="1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1" name="Google Shape;1131;p11"/>
            <p:cNvSpPr/>
            <p:nvPr/>
          </p:nvSpPr>
          <p:spPr>
            <a:xfrm>
              <a:off x="-1363041" y="-181491"/>
              <a:ext cx="484" cy="363"/>
            </a:xfrm>
            <a:custGeom>
              <a:avLst/>
              <a:gdLst/>
              <a:ahLst/>
              <a:cxnLst/>
              <a:rect l="l" t="t" r="r" b="b"/>
              <a:pathLst>
                <a:path w="12" h="9" extrusionOk="0">
                  <a:moveTo>
                    <a:pt x="12" y="1"/>
                  </a:moveTo>
                  <a:lnTo>
                    <a:pt x="12" y="1"/>
                  </a:lnTo>
                  <a:cubicBezTo>
                    <a:pt x="9" y="2"/>
                    <a:pt x="3" y="5"/>
                    <a:pt x="0" y="8"/>
                  </a:cubicBezTo>
                  <a:cubicBezTo>
                    <a:pt x="3" y="5"/>
                    <a:pt x="9" y="2"/>
                    <a:pt x="12" y="1"/>
                  </a:cubicBezTo>
                  <a:close/>
                </a:path>
              </a:pathLst>
            </a:custGeom>
            <a:solidFill>
              <a:srgbClr val="C0DD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2" name="Google Shape;1132;p11"/>
            <p:cNvSpPr/>
            <p:nvPr/>
          </p:nvSpPr>
          <p:spPr>
            <a:xfrm>
              <a:off x="-1362476" y="-181692"/>
              <a:ext cx="242" cy="202"/>
            </a:xfrm>
            <a:custGeom>
              <a:avLst/>
              <a:gdLst/>
              <a:ahLst/>
              <a:cxnLst/>
              <a:rect l="l" t="t" r="r" b="b"/>
              <a:pathLst>
                <a:path w="6" h="5" extrusionOk="0">
                  <a:moveTo>
                    <a:pt x="5" y="0"/>
                  </a:moveTo>
                  <a:cubicBezTo>
                    <a:pt x="4" y="1"/>
                    <a:pt x="3" y="2"/>
                    <a:pt x="2" y="3"/>
                  </a:cubicBezTo>
                  <a:lnTo>
                    <a:pt x="2" y="3"/>
                  </a:lnTo>
                  <a:cubicBezTo>
                    <a:pt x="4" y="3"/>
                    <a:pt x="5" y="2"/>
                    <a:pt x="5" y="0"/>
                  </a:cubicBezTo>
                  <a:close/>
                  <a:moveTo>
                    <a:pt x="2" y="3"/>
                  </a:moveTo>
                  <a:cubicBezTo>
                    <a:pt x="2" y="4"/>
                    <a:pt x="1" y="4"/>
                    <a:pt x="1" y="5"/>
                  </a:cubicBezTo>
                  <a:cubicBezTo>
                    <a:pt x="1" y="5"/>
                    <a:pt x="2" y="4"/>
                    <a:pt x="2" y="3"/>
                  </a:cubicBezTo>
                  <a:close/>
                </a:path>
              </a:pathLst>
            </a:custGeom>
            <a:solidFill>
              <a:srgbClr val="C0DD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3" name="Google Shape;1133;p11"/>
            <p:cNvSpPr/>
            <p:nvPr/>
          </p:nvSpPr>
          <p:spPr>
            <a:xfrm>
              <a:off x="-1339756" y="-180966"/>
              <a:ext cx="404" cy="161"/>
            </a:xfrm>
            <a:custGeom>
              <a:avLst/>
              <a:gdLst/>
              <a:ahLst/>
              <a:cxnLst/>
              <a:rect l="l" t="t" r="r" b="b"/>
              <a:pathLst>
                <a:path w="10" h="4" extrusionOk="0">
                  <a:moveTo>
                    <a:pt x="1" y="1"/>
                  </a:moveTo>
                  <a:lnTo>
                    <a:pt x="1" y="1"/>
                  </a:lnTo>
                  <a:cubicBezTo>
                    <a:pt x="2" y="2"/>
                    <a:pt x="7" y="4"/>
                    <a:pt x="9" y="4"/>
                  </a:cubicBezTo>
                  <a:cubicBezTo>
                    <a:pt x="7" y="2"/>
                    <a:pt x="5" y="2"/>
                    <a:pt x="1" y="1"/>
                  </a:cubicBezTo>
                  <a:close/>
                </a:path>
              </a:pathLst>
            </a:custGeom>
            <a:solidFill>
              <a:srgbClr val="C0DD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4" name="Google Shape;1134;p11"/>
            <p:cNvSpPr/>
            <p:nvPr/>
          </p:nvSpPr>
          <p:spPr>
            <a:xfrm>
              <a:off x="-1168532" y="-112161"/>
              <a:ext cx="1009" cy="282"/>
            </a:xfrm>
            <a:custGeom>
              <a:avLst/>
              <a:gdLst/>
              <a:ahLst/>
              <a:cxnLst/>
              <a:rect l="l" t="t" r="r" b="b"/>
              <a:pathLst>
                <a:path w="25" h="7" extrusionOk="0">
                  <a:moveTo>
                    <a:pt x="25" y="1"/>
                  </a:moveTo>
                  <a:lnTo>
                    <a:pt x="25" y="1"/>
                  </a:lnTo>
                  <a:cubicBezTo>
                    <a:pt x="16" y="4"/>
                    <a:pt x="9" y="5"/>
                    <a:pt x="1" y="7"/>
                  </a:cubicBezTo>
                  <a:cubicBezTo>
                    <a:pt x="8" y="7"/>
                    <a:pt x="16" y="4"/>
                    <a:pt x="25" y="1"/>
                  </a:cubicBezTo>
                  <a:close/>
                </a:path>
              </a:pathLst>
            </a:custGeom>
            <a:solidFill>
              <a:srgbClr val="C0DD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5" name="Google Shape;1135;p11"/>
            <p:cNvSpPr/>
            <p:nvPr/>
          </p:nvSpPr>
          <p:spPr>
            <a:xfrm>
              <a:off x="-1113407" y="-79515"/>
              <a:ext cx="525" cy="969"/>
            </a:xfrm>
            <a:custGeom>
              <a:avLst/>
              <a:gdLst/>
              <a:ahLst/>
              <a:cxnLst/>
              <a:rect l="l" t="t" r="r" b="b"/>
              <a:pathLst>
                <a:path w="13" h="24" extrusionOk="0">
                  <a:moveTo>
                    <a:pt x="1" y="0"/>
                  </a:moveTo>
                  <a:cubicBezTo>
                    <a:pt x="5" y="9"/>
                    <a:pt x="8" y="16"/>
                    <a:pt x="12" y="23"/>
                  </a:cubicBezTo>
                  <a:cubicBezTo>
                    <a:pt x="8" y="15"/>
                    <a:pt x="5" y="8"/>
                    <a:pt x="1" y="0"/>
                  </a:cubicBezTo>
                  <a:close/>
                </a:path>
              </a:pathLst>
            </a:custGeom>
            <a:solidFill>
              <a:srgbClr val="C0DD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6" name="Google Shape;1136;p11"/>
            <p:cNvSpPr/>
            <p:nvPr/>
          </p:nvSpPr>
          <p:spPr>
            <a:xfrm>
              <a:off x="-502801" y="-232378"/>
              <a:ext cx="300524" cy="593622"/>
            </a:xfrm>
            <a:custGeom>
              <a:avLst/>
              <a:gdLst/>
              <a:ahLst/>
              <a:cxnLst/>
              <a:rect l="l" t="t" r="r" b="b"/>
              <a:pathLst>
                <a:path w="7447" h="14710" extrusionOk="0">
                  <a:moveTo>
                    <a:pt x="1581" y="5048"/>
                  </a:moveTo>
                  <a:lnTo>
                    <a:pt x="1581" y="5062"/>
                  </a:lnTo>
                  <a:cubicBezTo>
                    <a:pt x="1579" y="5060"/>
                    <a:pt x="1581" y="5054"/>
                    <a:pt x="1581" y="5048"/>
                  </a:cubicBezTo>
                  <a:close/>
                  <a:moveTo>
                    <a:pt x="168" y="0"/>
                  </a:moveTo>
                  <a:cubicBezTo>
                    <a:pt x="145" y="0"/>
                    <a:pt x="122" y="5"/>
                    <a:pt x="100" y="14"/>
                  </a:cubicBezTo>
                  <a:cubicBezTo>
                    <a:pt x="86" y="21"/>
                    <a:pt x="73" y="27"/>
                    <a:pt x="60" y="38"/>
                  </a:cubicBezTo>
                  <a:cubicBezTo>
                    <a:pt x="24" y="61"/>
                    <a:pt x="1" y="106"/>
                    <a:pt x="1" y="146"/>
                  </a:cubicBezTo>
                  <a:cubicBezTo>
                    <a:pt x="1" y="232"/>
                    <a:pt x="10" y="318"/>
                    <a:pt x="22" y="406"/>
                  </a:cubicBezTo>
                  <a:lnTo>
                    <a:pt x="43" y="515"/>
                  </a:lnTo>
                  <a:cubicBezTo>
                    <a:pt x="57" y="591"/>
                    <a:pt x="68" y="666"/>
                    <a:pt x="76" y="743"/>
                  </a:cubicBezTo>
                  <a:lnTo>
                    <a:pt x="76" y="811"/>
                  </a:lnTo>
                  <a:cubicBezTo>
                    <a:pt x="76" y="886"/>
                    <a:pt x="78" y="959"/>
                    <a:pt x="83" y="1032"/>
                  </a:cubicBezTo>
                  <a:cubicBezTo>
                    <a:pt x="89" y="1169"/>
                    <a:pt x="100" y="1307"/>
                    <a:pt x="112" y="1443"/>
                  </a:cubicBezTo>
                  <a:cubicBezTo>
                    <a:pt x="137" y="1702"/>
                    <a:pt x="175" y="1959"/>
                    <a:pt x="215" y="2217"/>
                  </a:cubicBezTo>
                  <a:lnTo>
                    <a:pt x="245" y="2412"/>
                  </a:lnTo>
                  <a:cubicBezTo>
                    <a:pt x="315" y="2865"/>
                    <a:pt x="387" y="3332"/>
                    <a:pt x="410" y="3798"/>
                  </a:cubicBezTo>
                  <a:cubicBezTo>
                    <a:pt x="433" y="4591"/>
                    <a:pt x="397" y="5364"/>
                    <a:pt x="366" y="6051"/>
                  </a:cubicBezTo>
                  <a:lnTo>
                    <a:pt x="363" y="6089"/>
                  </a:lnTo>
                  <a:cubicBezTo>
                    <a:pt x="347" y="6413"/>
                    <a:pt x="333" y="6734"/>
                    <a:pt x="323" y="7057"/>
                  </a:cubicBezTo>
                  <a:cubicBezTo>
                    <a:pt x="305" y="7533"/>
                    <a:pt x="303" y="8023"/>
                    <a:pt x="304" y="8514"/>
                  </a:cubicBezTo>
                  <a:cubicBezTo>
                    <a:pt x="310" y="9004"/>
                    <a:pt x="337" y="9436"/>
                    <a:pt x="384" y="9834"/>
                  </a:cubicBezTo>
                  <a:cubicBezTo>
                    <a:pt x="435" y="10252"/>
                    <a:pt x="532" y="10677"/>
                    <a:pt x="669" y="11095"/>
                  </a:cubicBezTo>
                  <a:cubicBezTo>
                    <a:pt x="799" y="11494"/>
                    <a:pt x="992" y="11891"/>
                    <a:pt x="1258" y="12311"/>
                  </a:cubicBezTo>
                  <a:cubicBezTo>
                    <a:pt x="1407" y="12546"/>
                    <a:pt x="1581" y="12765"/>
                    <a:pt x="1789" y="12978"/>
                  </a:cubicBezTo>
                  <a:cubicBezTo>
                    <a:pt x="1972" y="13165"/>
                    <a:pt x="2186" y="13357"/>
                    <a:pt x="2441" y="13564"/>
                  </a:cubicBezTo>
                  <a:cubicBezTo>
                    <a:pt x="2736" y="13798"/>
                    <a:pt x="3049" y="14006"/>
                    <a:pt x="3375" y="14186"/>
                  </a:cubicBezTo>
                  <a:cubicBezTo>
                    <a:pt x="3742" y="14390"/>
                    <a:pt x="4086" y="14532"/>
                    <a:pt x="4419" y="14617"/>
                  </a:cubicBezTo>
                  <a:cubicBezTo>
                    <a:pt x="4648" y="14679"/>
                    <a:pt x="4869" y="14710"/>
                    <a:pt x="5082" y="14710"/>
                  </a:cubicBezTo>
                  <a:cubicBezTo>
                    <a:pt x="5189" y="14710"/>
                    <a:pt x="5295" y="14702"/>
                    <a:pt x="5397" y="14686"/>
                  </a:cubicBezTo>
                  <a:cubicBezTo>
                    <a:pt x="5677" y="14645"/>
                    <a:pt x="5946" y="14525"/>
                    <a:pt x="6171" y="14338"/>
                  </a:cubicBezTo>
                  <a:cubicBezTo>
                    <a:pt x="6204" y="14311"/>
                    <a:pt x="6234" y="14282"/>
                    <a:pt x="6265" y="14253"/>
                  </a:cubicBezTo>
                  <a:cubicBezTo>
                    <a:pt x="6290" y="14258"/>
                    <a:pt x="6313" y="14261"/>
                    <a:pt x="6335" y="14261"/>
                  </a:cubicBezTo>
                  <a:cubicBezTo>
                    <a:pt x="6370" y="14261"/>
                    <a:pt x="6401" y="14255"/>
                    <a:pt x="6427" y="14243"/>
                  </a:cubicBezTo>
                  <a:cubicBezTo>
                    <a:pt x="6650" y="14143"/>
                    <a:pt x="6858" y="14008"/>
                    <a:pt x="7067" y="13831"/>
                  </a:cubicBezTo>
                  <a:cubicBezTo>
                    <a:pt x="7191" y="13729"/>
                    <a:pt x="7315" y="13608"/>
                    <a:pt x="7447" y="13472"/>
                  </a:cubicBezTo>
                  <a:cubicBezTo>
                    <a:pt x="7414" y="13458"/>
                    <a:pt x="7379" y="13446"/>
                    <a:pt x="7346" y="13435"/>
                  </a:cubicBezTo>
                  <a:cubicBezTo>
                    <a:pt x="7197" y="13393"/>
                    <a:pt x="7045" y="13377"/>
                    <a:pt x="6891" y="13374"/>
                  </a:cubicBezTo>
                  <a:lnTo>
                    <a:pt x="6908" y="13374"/>
                  </a:lnTo>
                  <a:cubicBezTo>
                    <a:pt x="6888" y="13374"/>
                    <a:pt x="6869" y="13374"/>
                    <a:pt x="6849" y="13374"/>
                  </a:cubicBezTo>
                  <a:cubicBezTo>
                    <a:pt x="6503" y="13374"/>
                    <a:pt x="6159" y="13419"/>
                    <a:pt x="5812" y="13426"/>
                  </a:cubicBezTo>
                  <a:cubicBezTo>
                    <a:pt x="5772" y="13427"/>
                    <a:pt x="5732" y="13427"/>
                    <a:pt x="5691" y="13427"/>
                  </a:cubicBezTo>
                  <a:cubicBezTo>
                    <a:pt x="5542" y="13427"/>
                    <a:pt x="5393" y="13421"/>
                    <a:pt x="5245" y="13399"/>
                  </a:cubicBezTo>
                  <a:cubicBezTo>
                    <a:pt x="5070" y="13371"/>
                    <a:pt x="4890" y="13328"/>
                    <a:pt x="4729" y="13249"/>
                  </a:cubicBezTo>
                  <a:cubicBezTo>
                    <a:pt x="4564" y="13167"/>
                    <a:pt x="4416" y="13060"/>
                    <a:pt x="4291" y="12922"/>
                  </a:cubicBezTo>
                  <a:cubicBezTo>
                    <a:pt x="4219" y="12840"/>
                    <a:pt x="4159" y="12751"/>
                    <a:pt x="4104" y="12655"/>
                  </a:cubicBezTo>
                  <a:cubicBezTo>
                    <a:pt x="4028" y="12518"/>
                    <a:pt x="3959" y="12375"/>
                    <a:pt x="3900" y="12231"/>
                  </a:cubicBezTo>
                  <a:cubicBezTo>
                    <a:pt x="3764" y="11906"/>
                    <a:pt x="3655" y="11570"/>
                    <a:pt x="3537" y="11240"/>
                  </a:cubicBezTo>
                  <a:cubicBezTo>
                    <a:pt x="3432" y="10938"/>
                    <a:pt x="3314" y="10642"/>
                    <a:pt x="3164" y="10361"/>
                  </a:cubicBezTo>
                  <a:lnTo>
                    <a:pt x="3164" y="10362"/>
                  </a:lnTo>
                  <a:cubicBezTo>
                    <a:pt x="3164" y="10362"/>
                    <a:pt x="3164" y="10361"/>
                    <a:pt x="3162" y="10359"/>
                  </a:cubicBezTo>
                  <a:cubicBezTo>
                    <a:pt x="3162" y="10359"/>
                    <a:pt x="3162" y="10357"/>
                    <a:pt x="3161" y="10357"/>
                  </a:cubicBezTo>
                  <a:cubicBezTo>
                    <a:pt x="3161" y="10357"/>
                    <a:pt x="3159" y="10355"/>
                    <a:pt x="3159" y="10354"/>
                  </a:cubicBezTo>
                  <a:lnTo>
                    <a:pt x="3156" y="10352"/>
                  </a:lnTo>
                  <a:cubicBezTo>
                    <a:pt x="3156" y="10349"/>
                    <a:pt x="3155" y="10349"/>
                    <a:pt x="3155" y="10348"/>
                  </a:cubicBezTo>
                  <a:cubicBezTo>
                    <a:pt x="3083" y="10220"/>
                    <a:pt x="3006" y="10100"/>
                    <a:pt x="2917" y="9983"/>
                  </a:cubicBezTo>
                  <a:cubicBezTo>
                    <a:pt x="2832" y="9875"/>
                    <a:pt x="2743" y="9773"/>
                    <a:pt x="2645" y="9674"/>
                  </a:cubicBezTo>
                  <a:cubicBezTo>
                    <a:pt x="2489" y="9514"/>
                    <a:pt x="2331" y="9351"/>
                    <a:pt x="2187" y="9182"/>
                  </a:cubicBezTo>
                  <a:cubicBezTo>
                    <a:pt x="2069" y="9040"/>
                    <a:pt x="1961" y="8894"/>
                    <a:pt x="1871" y="8735"/>
                  </a:cubicBezTo>
                  <a:cubicBezTo>
                    <a:pt x="1785" y="8580"/>
                    <a:pt x="1719" y="8413"/>
                    <a:pt x="1676" y="8238"/>
                  </a:cubicBezTo>
                  <a:cubicBezTo>
                    <a:pt x="1617" y="8007"/>
                    <a:pt x="1582" y="7770"/>
                    <a:pt x="1565" y="7533"/>
                  </a:cubicBezTo>
                  <a:cubicBezTo>
                    <a:pt x="1543" y="7248"/>
                    <a:pt x="1536" y="6964"/>
                    <a:pt x="1538" y="6678"/>
                  </a:cubicBezTo>
                  <a:cubicBezTo>
                    <a:pt x="1538" y="6134"/>
                    <a:pt x="1566" y="5591"/>
                    <a:pt x="1582" y="5048"/>
                  </a:cubicBezTo>
                  <a:lnTo>
                    <a:pt x="1582" y="5055"/>
                  </a:lnTo>
                  <a:cubicBezTo>
                    <a:pt x="1604" y="4241"/>
                    <a:pt x="1591" y="3418"/>
                    <a:pt x="1400" y="2622"/>
                  </a:cubicBezTo>
                  <a:lnTo>
                    <a:pt x="1400" y="2625"/>
                  </a:lnTo>
                  <a:cubicBezTo>
                    <a:pt x="1325" y="2342"/>
                    <a:pt x="1232" y="2068"/>
                    <a:pt x="1117" y="1801"/>
                  </a:cubicBezTo>
                  <a:cubicBezTo>
                    <a:pt x="1012" y="1551"/>
                    <a:pt x="894" y="1308"/>
                    <a:pt x="774" y="1067"/>
                  </a:cubicBezTo>
                  <a:cubicBezTo>
                    <a:pt x="603" y="723"/>
                    <a:pt x="426" y="380"/>
                    <a:pt x="275" y="27"/>
                  </a:cubicBezTo>
                  <a:cubicBezTo>
                    <a:pt x="258" y="21"/>
                    <a:pt x="242" y="15"/>
                    <a:pt x="224" y="10"/>
                  </a:cubicBezTo>
                  <a:cubicBezTo>
                    <a:pt x="205" y="3"/>
                    <a:pt x="187" y="0"/>
                    <a:pt x="168" y="0"/>
                  </a:cubicBezTo>
                  <a:close/>
                </a:path>
              </a:pathLst>
            </a:custGeom>
            <a:solidFill>
              <a:srgbClr val="C0DD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7" name="Google Shape;1137;p11"/>
            <p:cNvSpPr/>
            <p:nvPr/>
          </p:nvSpPr>
          <p:spPr>
            <a:xfrm>
              <a:off x="-446264" y="-126447"/>
              <a:ext cx="202" cy="484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0" y="0"/>
                  </a:moveTo>
                  <a:cubicBezTo>
                    <a:pt x="2" y="6"/>
                    <a:pt x="2" y="9"/>
                    <a:pt x="5" y="12"/>
                  </a:cubicBezTo>
                  <a:cubicBezTo>
                    <a:pt x="5" y="7"/>
                    <a:pt x="2" y="6"/>
                    <a:pt x="0" y="0"/>
                  </a:cubicBezTo>
                  <a:close/>
                </a:path>
              </a:pathLst>
            </a:custGeom>
            <a:solidFill>
              <a:srgbClr val="C0DD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8" name="Google Shape;1138;p11"/>
            <p:cNvSpPr/>
            <p:nvPr/>
          </p:nvSpPr>
          <p:spPr>
            <a:xfrm>
              <a:off x="-375603" y="184848"/>
              <a:ext cx="40" cy="4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0DD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9" name="Google Shape;1139;p11"/>
            <p:cNvSpPr/>
            <p:nvPr/>
          </p:nvSpPr>
          <p:spPr>
            <a:xfrm>
              <a:off x="-375562" y="185010"/>
              <a:ext cx="81" cy="81"/>
            </a:xfrm>
            <a:custGeom>
              <a:avLst/>
              <a:gdLst/>
              <a:ahLst/>
              <a:cxnLst/>
              <a:rect l="l" t="t" r="r" b="b"/>
              <a:pathLst>
                <a:path w="2" h="2" extrusionOk="0">
                  <a:moveTo>
                    <a:pt x="1" y="1"/>
                  </a:moveTo>
                  <a:cubicBezTo>
                    <a:pt x="1" y="1"/>
                    <a:pt x="1" y="2"/>
                    <a:pt x="1" y="2"/>
                  </a:cubicBezTo>
                  <a:cubicBezTo>
                    <a:pt x="1" y="2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C0DD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0" name="Google Shape;1140;p11"/>
            <p:cNvSpPr/>
            <p:nvPr/>
          </p:nvSpPr>
          <p:spPr>
            <a:xfrm>
              <a:off x="-375482" y="185091"/>
              <a:ext cx="40" cy="81"/>
            </a:xfrm>
            <a:custGeom>
              <a:avLst/>
              <a:gdLst/>
              <a:ahLst/>
              <a:cxnLst/>
              <a:rect l="l" t="t" r="r" b="b"/>
              <a:pathLst>
                <a:path w="1" h="2" extrusionOk="0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cubicBezTo>
                    <a:pt x="0" y="0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C0DD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1" name="Google Shape;1141;p11"/>
            <p:cNvSpPr/>
            <p:nvPr/>
          </p:nvSpPr>
          <p:spPr>
            <a:xfrm>
              <a:off x="-375482" y="185131"/>
              <a:ext cx="121" cy="81"/>
            </a:xfrm>
            <a:custGeom>
              <a:avLst/>
              <a:gdLst/>
              <a:ahLst/>
              <a:cxnLst/>
              <a:rect l="l" t="t" r="r" b="b"/>
              <a:pathLst>
                <a:path w="3" h="2" extrusionOk="0">
                  <a:moveTo>
                    <a:pt x="3" y="1"/>
                  </a:moveTo>
                  <a:cubicBezTo>
                    <a:pt x="0" y="2"/>
                    <a:pt x="3" y="2"/>
                    <a:pt x="3" y="2"/>
                  </a:cubicBezTo>
                  <a:lnTo>
                    <a:pt x="3" y="1"/>
                  </a:lnTo>
                  <a:close/>
                </a:path>
              </a:pathLst>
            </a:custGeom>
            <a:solidFill>
              <a:srgbClr val="C0DD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2" name="Google Shape;1142;p11"/>
            <p:cNvSpPr/>
            <p:nvPr/>
          </p:nvSpPr>
          <p:spPr>
            <a:xfrm>
              <a:off x="-375401" y="185212"/>
              <a:ext cx="40" cy="121"/>
            </a:xfrm>
            <a:custGeom>
              <a:avLst/>
              <a:gdLst/>
              <a:ahLst/>
              <a:cxnLst/>
              <a:rect l="l" t="t" r="r" b="b"/>
              <a:pathLst>
                <a:path w="1" h="3" extrusionOk="0">
                  <a:moveTo>
                    <a:pt x="1" y="3"/>
                  </a:moveTo>
                  <a:lnTo>
                    <a:pt x="1" y="3"/>
                  </a:lnTo>
                  <a:lnTo>
                    <a:pt x="1" y="3"/>
                  </a:lnTo>
                  <a:cubicBezTo>
                    <a:pt x="1" y="0"/>
                    <a:pt x="1" y="0"/>
                    <a:pt x="1" y="3"/>
                  </a:cubicBezTo>
                  <a:close/>
                </a:path>
              </a:pathLst>
            </a:custGeom>
            <a:solidFill>
              <a:srgbClr val="C0DD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3" name="Google Shape;1143;p11"/>
            <p:cNvSpPr/>
            <p:nvPr/>
          </p:nvSpPr>
          <p:spPr>
            <a:xfrm>
              <a:off x="-375361" y="185333"/>
              <a:ext cx="81" cy="81"/>
            </a:xfrm>
            <a:custGeom>
              <a:avLst/>
              <a:gdLst/>
              <a:ahLst/>
              <a:cxnLst/>
              <a:rect l="l" t="t" r="r" b="b"/>
              <a:pathLst>
                <a:path w="2" h="2" extrusionOk="0">
                  <a:moveTo>
                    <a:pt x="1" y="0"/>
                  </a:moveTo>
                  <a:cubicBezTo>
                    <a:pt x="1" y="0"/>
                    <a:pt x="1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0DD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4" name="Google Shape;1144;p11"/>
            <p:cNvSpPr/>
            <p:nvPr/>
          </p:nvSpPr>
          <p:spPr>
            <a:xfrm>
              <a:off x="-207687" y="309060"/>
              <a:ext cx="1049" cy="363"/>
            </a:xfrm>
            <a:custGeom>
              <a:avLst/>
              <a:gdLst/>
              <a:ahLst/>
              <a:cxnLst/>
              <a:rect l="l" t="t" r="r" b="b"/>
              <a:pathLst>
                <a:path w="26" h="9" extrusionOk="0">
                  <a:moveTo>
                    <a:pt x="0" y="0"/>
                  </a:moveTo>
                  <a:lnTo>
                    <a:pt x="0" y="0"/>
                  </a:lnTo>
                  <a:cubicBezTo>
                    <a:pt x="10" y="3"/>
                    <a:pt x="19" y="8"/>
                    <a:pt x="26" y="9"/>
                  </a:cubicBezTo>
                  <a:cubicBezTo>
                    <a:pt x="19" y="8"/>
                    <a:pt x="10" y="2"/>
                    <a:pt x="0" y="0"/>
                  </a:cubicBezTo>
                  <a:close/>
                </a:path>
              </a:pathLst>
            </a:custGeom>
            <a:solidFill>
              <a:srgbClr val="C0DD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5" name="Google Shape;1145;p11"/>
            <p:cNvSpPr/>
            <p:nvPr/>
          </p:nvSpPr>
          <p:spPr>
            <a:xfrm>
              <a:off x="-1259410" y="985847"/>
              <a:ext cx="496931" cy="124334"/>
            </a:xfrm>
            <a:custGeom>
              <a:avLst/>
              <a:gdLst/>
              <a:ahLst/>
              <a:cxnLst/>
              <a:rect l="l" t="t" r="r" b="b"/>
              <a:pathLst>
                <a:path w="12314" h="3081" extrusionOk="0">
                  <a:moveTo>
                    <a:pt x="7275" y="991"/>
                  </a:moveTo>
                  <a:cubicBezTo>
                    <a:pt x="7268" y="992"/>
                    <a:pt x="7260" y="992"/>
                    <a:pt x="7252" y="993"/>
                  </a:cubicBezTo>
                  <a:cubicBezTo>
                    <a:pt x="7260" y="993"/>
                    <a:pt x="7265" y="992"/>
                    <a:pt x="7272" y="992"/>
                  </a:cubicBezTo>
                  <a:cubicBezTo>
                    <a:pt x="7274" y="992"/>
                    <a:pt x="7275" y="992"/>
                    <a:pt x="7275" y="991"/>
                  </a:cubicBezTo>
                  <a:close/>
                  <a:moveTo>
                    <a:pt x="12314" y="1"/>
                  </a:moveTo>
                  <a:lnTo>
                    <a:pt x="12314" y="1"/>
                  </a:lnTo>
                  <a:cubicBezTo>
                    <a:pt x="12258" y="7"/>
                    <a:pt x="12205" y="12"/>
                    <a:pt x="12149" y="20"/>
                  </a:cubicBezTo>
                  <a:cubicBezTo>
                    <a:pt x="12144" y="20"/>
                    <a:pt x="12140" y="21"/>
                    <a:pt x="12136" y="21"/>
                  </a:cubicBezTo>
                  <a:cubicBezTo>
                    <a:pt x="12137" y="21"/>
                    <a:pt x="12142" y="20"/>
                    <a:pt x="12143" y="20"/>
                  </a:cubicBezTo>
                  <a:cubicBezTo>
                    <a:pt x="12140" y="20"/>
                    <a:pt x="12136" y="20"/>
                    <a:pt x="12133" y="21"/>
                  </a:cubicBezTo>
                  <a:cubicBezTo>
                    <a:pt x="11728" y="86"/>
                    <a:pt x="11339" y="204"/>
                    <a:pt x="10952" y="343"/>
                  </a:cubicBezTo>
                  <a:cubicBezTo>
                    <a:pt x="10553" y="484"/>
                    <a:pt x="10154" y="639"/>
                    <a:pt x="9743" y="755"/>
                  </a:cubicBezTo>
                  <a:cubicBezTo>
                    <a:pt x="9540" y="814"/>
                    <a:pt x="9335" y="864"/>
                    <a:pt x="9125" y="891"/>
                  </a:cubicBezTo>
                  <a:cubicBezTo>
                    <a:pt x="8923" y="917"/>
                    <a:pt x="8717" y="929"/>
                    <a:pt x="8513" y="935"/>
                  </a:cubicBezTo>
                  <a:cubicBezTo>
                    <a:pt x="8101" y="946"/>
                    <a:pt x="7689" y="939"/>
                    <a:pt x="7280" y="992"/>
                  </a:cubicBezTo>
                  <a:lnTo>
                    <a:pt x="7281" y="991"/>
                  </a:lnTo>
                  <a:lnTo>
                    <a:pt x="7278" y="991"/>
                  </a:lnTo>
                  <a:lnTo>
                    <a:pt x="7278" y="992"/>
                  </a:lnTo>
                  <a:lnTo>
                    <a:pt x="7272" y="992"/>
                  </a:lnTo>
                  <a:cubicBezTo>
                    <a:pt x="7091" y="1019"/>
                    <a:pt x="6915" y="1058"/>
                    <a:pt x="6742" y="1123"/>
                  </a:cubicBezTo>
                  <a:lnTo>
                    <a:pt x="6744" y="1123"/>
                  </a:lnTo>
                  <a:cubicBezTo>
                    <a:pt x="6669" y="1153"/>
                    <a:pt x="6596" y="1192"/>
                    <a:pt x="6524" y="1235"/>
                  </a:cubicBezTo>
                  <a:lnTo>
                    <a:pt x="6524" y="1238"/>
                  </a:lnTo>
                  <a:cubicBezTo>
                    <a:pt x="6606" y="1397"/>
                    <a:pt x="6755" y="1519"/>
                    <a:pt x="6798" y="1699"/>
                  </a:cubicBezTo>
                  <a:cubicBezTo>
                    <a:pt x="6806" y="1732"/>
                    <a:pt x="6809" y="1781"/>
                    <a:pt x="6797" y="1811"/>
                  </a:cubicBezTo>
                  <a:cubicBezTo>
                    <a:pt x="6790" y="1832"/>
                    <a:pt x="6780" y="1852"/>
                    <a:pt x="6770" y="1870"/>
                  </a:cubicBezTo>
                  <a:cubicBezTo>
                    <a:pt x="6758" y="1884"/>
                    <a:pt x="6750" y="1895"/>
                    <a:pt x="6737" y="1907"/>
                  </a:cubicBezTo>
                  <a:cubicBezTo>
                    <a:pt x="6718" y="1927"/>
                    <a:pt x="6682" y="1949"/>
                    <a:pt x="6658" y="1962"/>
                  </a:cubicBezTo>
                  <a:lnTo>
                    <a:pt x="6577" y="2005"/>
                  </a:lnTo>
                  <a:cubicBezTo>
                    <a:pt x="6513" y="2033"/>
                    <a:pt x="6448" y="2062"/>
                    <a:pt x="6382" y="2082"/>
                  </a:cubicBezTo>
                  <a:cubicBezTo>
                    <a:pt x="6152" y="2152"/>
                    <a:pt x="5912" y="2177"/>
                    <a:pt x="5673" y="2177"/>
                  </a:cubicBezTo>
                  <a:cubicBezTo>
                    <a:pt x="5587" y="2177"/>
                    <a:pt x="5501" y="2174"/>
                    <a:pt x="5415" y="2168"/>
                  </a:cubicBezTo>
                  <a:cubicBezTo>
                    <a:pt x="5085" y="2144"/>
                    <a:pt x="4756" y="2092"/>
                    <a:pt x="4430" y="2041"/>
                  </a:cubicBezTo>
                  <a:cubicBezTo>
                    <a:pt x="4289" y="2018"/>
                    <a:pt x="4149" y="2000"/>
                    <a:pt x="4008" y="1976"/>
                  </a:cubicBezTo>
                  <a:cubicBezTo>
                    <a:pt x="3871" y="1954"/>
                    <a:pt x="3739" y="1927"/>
                    <a:pt x="3604" y="1897"/>
                  </a:cubicBezTo>
                  <a:cubicBezTo>
                    <a:pt x="3305" y="1828"/>
                    <a:pt x="3010" y="1748"/>
                    <a:pt x="2714" y="1667"/>
                  </a:cubicBezTo>
                  <a:cubicBezTo>
                    <a:pt x="2109" y="1503"/>
                    <a:pt x="1499" y="1338"/>
                    <a:pt x="875" y="1261"/>
                  </a:cubicBezTo>
                  <a:lnTo>
                    <a:pt x="875" y="1261"/>
                  </a:lnTo>
                  <a:cubicBezTo>
                    <a:pt x="878" y="1262"/>
                    <a:pt x="880" y="1262"/>
                    <a:pt x="882" y="1262"/>
                  </a:cubicBezTo>
                  <a:cubicBezTo>
                    <a:pt x="885" y="1262"/>
                    <a:pt x="887" y="1262"/>
                    <a:pt x="890" y="1263"/>
                  </a:cubicBezTo>
                  <a:cubicBezTo>
                    <a:pt x="720" y="1244"/>
                    <a:pt x="550" y="1232"/>
                    <a:pt x="379" y="1232"/>
                  </a:cubicBezTo>
                  <a:cubicBezTo>
                    <a:pt x="253" y="1232"/>
                    <a:pt x="126" y="1239"/>
                    <a:pt x="0" y="1252"/>
                  </a:cubicBezTo>
                  <a:cubicBezTo>
                    <a:pt x="69" y="1266"/>
                    <a:pt x="131" y="1285"/>
                    <a:pt x="197" y="1302"/>
                  </a:cubicBezTo>
                  <a:cubicBezTo>
                    <a:pt x="841" y="1489"/>
                    <a:pt x="1501" y="1716"/>
                    <a:pt x="2086" y="1916"/>
                  </a:cubicBezTo>
                  <a:lnTo>
                    <a:pt x="2123" y="1927"/>
                  </a:lnTo>
                  <a:cubicBezTo>
                    <a:pt x="3145" y="2276"/>
                    <a:pt x="4202" y="2637"/>
                    <a:pt x="5283" y="2866"/>
                  </a:cubicBezTo>
                  <a:cubicBezTo>
                    <a:pt x="5960" y="3010"/>
                    <a:pt x="6579" y="3081"/>
                    <a:pt x="7160" y="3081"/>
                  </a:cubicBezTo>
                  <a:cubicBezTo>
                    <a:pt x="7381" y="3081"/>
                    <a:pt x="7596" y="3070"/>
                    <a:pt x="7807" y="3050"/>
                  </a:cubicBezTo>
                  <a:cubicBezTo>
                    <a:pt x="8164" y="3016"/>
                    <a:pt x="8538" y="2940"/>
                    <a:pt x="8944" y="2816"/>
                  </a:cubicBezTo>
                  <a:cubicBezTo>
                    <a:pt x="9315" y="2703"/>
                    <a:pt x="9693" y="2545"/>
                    <a:pt x="10065" y="2349"/>
                  </a:cubicBezTo>
                  <a:cubicBezTo>
                    <a:pt x="10419" y="2160"/>
                    <a:pt x="10750" y="1939"/>
                    <a:pt x="11041" y="1694"/>
                  </a:cubicBezTo>
                  <a:cubicBezTo>
                    <a:pt x="11280" y="1495"/>
                    <a:pt x="11501" y="1274"/>
                    <a:pt x="11699" y="1037"/>
                  </a:cubicBezTo>
                  <a:cubicBezTo>
                    <a:pt x="11917" y="768"/>
                    <a:pt x="12100" y="475"/>
                    <a:pt x="12242" y="166"/>
                  </a:cubicBezTo>
                  <a:cubicBezTo>
                    <a:pt x="12266" y="113"/>
                    <a:pt x="12291" y="57"/>
                    <a:pt x="12314" y="1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6" name="Google Shape;1146;p11"/>
            <p:cNvSpPr/>
            <p:nvPr/>
          </p:nvSpPr>
          <p:spPr>
            <a:xfrm>
              <a:off x="-769424" y="986371"/>
              <a:ext cx="969" cy="161"/>
            </a:xfrm>
            <a:custGeom>
              <a:avLst/>
              <a:gdLst/>
              <a:ahLst/>
              <a:cxnLst/>
              <a:rect l="l" t="t" r="r" b="b"/>
              <a:pathLst>
                <a:path w="24" h="4" extrusionOk="0">
                  <a:moveTo>
                    <a:pt x="24" y="1"/>
                  </a:moveTo>
                  <a:cubicBezTo>
                    <a:pt x="17" y="1"/>
                    <a:pt x="8" y="2"/>
                    <a:pt x="1" y="4"/>
                  </a:cubicBezTo>
                  <a:lnTo>
                    <a:pt x="5" y="4"/>
                  </a:lnTo>
                  <a:cubicBezTo>
                    <a:pt x="12" y="2"/>
                    <a:pt x="17" y="2"/>
                    <a:pt x="24" y="1"/>
                  </a:cubicBezTo>
                  <a:close/>
                </a:path>
              </a:pathLst>
            </a:custGeom>
            <a:solidFill>
              <a:srgbClr val="C0DD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7" name="Google Shape;1147;p11"/>
            <p:cNvSpPr/>
            <p:nvPr/>
          </p:nvSpPr>
          <p:spPr>
            <a:xfrm>
              <a:off x="-153208" y="220845"/>
              <a:ext cx="121912" cy="306012"/>
            </a:xfrm>
            <a:custGeom>
              <a:avLst/>
              <a:gdLst/>
              <a:ahLst/>
              <a:cxnLst/>
              <a:rect l="l" t="t" r="r" b="b"/>
              <a:pathLst>
                <a:path w="3021" h="7583" extrusionOk="0">
                  <a:moveTo>
                    <a:pt x="3021" y="0"/>
                  </a:moveTo>
                  <a:cubicBezTo>
                    <a:pt x="2871" y="171"/>
                    <a:pt x="2728" y="338"/>
                    <a:pt x="2584" y="507"/>
                  </a:cubicBezTo>
                  <a:cubicBezTo>
                    <a:pt x="1900" y="1313"/>
                    <a:pt x="1192" y="2194"/>
                    <a:pt x="658" y="3163"/>
                  </a:cubicBezTo>
                  <a:cubicBezTo>
                    <a:pt x="418" y="3597"/>
                    <a:pt x="246" y="3998"/>
                    <a:pt x="135" y="4393"/>
                  </a:cubicBezTo>
                  <a:cubicBezTo>
                    <a:pt x="84" y="4578"/>
                    <a:pt x="43" y="4775"/>
                    <a:pt x="22" y="4977"/>
                  </a:cubicBezTo>
                  <a:cubicBezTo>
                    <a:pt x="0" y="5164"/>
                    <a:pt x="5" y="5363"/>
                    <a:pt x="28" y="5570"/>
                  </a:cubicBezTo>
                  <a:cubicBezTo>
                    <a:pt x="48" y="5738"/>
                    <a:pt x="92" y="5915"/>
                    <a:pt x="165" y="6109"/>
                  </a:cubicBezTo>
                  <a:cubicBezTo>
                    <a:pt x="230" y="6281"/>
                    <a:pt x="328" y="6454"/>
                    <a:pt x="458" y="6632"/>
                  </a:cubicBezTo>
                  <a:cubicBezTo>
                    <a:pt x="707" y="6971"/>
                    <a:pt x="1063" y="7265"/>
                    <a:pt x="1556" y="7534"/>
                  </a:cubicBezTo>
                  <a:cubicBezTo>
                    <a:pt x="1582" y="7549"/>
                    <a:pt x="1612" y="7557"/>
                    <a:pt x="1640" y="7557"/>
                  </a:cubicBezTo>
                  <a:cubicBezTo>
                    <a:pt x="1652" y="7557"/>
                    <a:pt x="1664" y="7555"/>
                    <a:pt x="1675" y="7552"/>
                  </a:cubicBezTo>
                  <a:cubicBezTo>
                    <a:pt x="1708" y="7562"/>
                    <a:pt x="1737" y="7574"/>
                    <a:pt x="1767" y="7583"/>
                  </a:cubicBezTo>
                  <a:cubicBezTo>
                    <a:pt x="1686" y="7501"/>
                    <a:pt x="1609" y="7412"/>
                    <a:pt x="1537" y="7321"/>
                  </a:cubicBezTo>
                  <a:cubicBezTo>
                    <a:pt x="1431" y="7182"/>
                    <a:pt x="1330" y="7042"/>
                    <a:pt x="1251" y="6886"/>
                  </a:cubicBezTo>
                  <a:cubicBezTo>
                    <a:pt x="1182" y="6751"/>
                    <a:pt x="1119" y="6613"/>
                    <a:pt x="1070" y="6469"/>
                  </a:cubicBezTo>
                  <a:cubicBezTo>
                    <a:pt x="967" y="6155"/>
                    <a:pt x="918" y="5823"/>
                    <a:pt x="907" y="5493"/>
                  </a:cubicBezTo>
                  <a:cubicBezTo>
                    <a:pt x="896" y="5132"/>
                    <a:pt x="918" y="4772"/>
                    <a:pt x="963" y="4413"/>
                  </a:cubicBezTo>
                  <a:cubicBezTo>
                    <a:pt x="975" y="4306"/>
                    <a:pt x="990" y="4201"/>
                    <a:pt x="1004" y="4098"/>
                  </a:cubicBezTo>
                  <a:cubicBezTo>
                    <a:pt x="1019" y="4008"/>
                    <a:pt x="1031" y="3917"/>
                    <a:pt x="1050" y="3827"/>
                  </a:cubicBezTo>
                  <a:cubicBezTo>
                    <a:pt x="1089" y="3649"/>
                    <a:pt x="1139" y="3473"/>
                    <a:pt x="1204" y="3302"/>
                  </a:cubicBezTo>
                  <a:cubicBezTo>
                    <a:pt x="1333" y="2969"/>
                    <a:pt x="1498" y="2653"/>
                    <a:pt x="1682" y="2347"/>
                  </a:cubicBezTo>
                  <a:cubicBezTo>
                    <a:pt x="2081" y="1691"/>
                    <a:pt x="2548" y="1075"/>
                    <a:pt x="2871" y="374"/>
                  </a:cubicBezTo>
                  <a:lnTo>
                    <a:pt x="2871" y="377"/>
                  </a:lnTo>
                  <a:cubicBezTo>
                    <a:pt x="2925" y="255"/>
                    <a:pt x="2978" y="128"/>
                    <a:pt x="3021" y="0"/>
                  </a:cubicBezTo>
                  <a:close/>
                </a:path>
              </a:pathLst>
            </a:custGeom>
            <a:solidFill>
              <a:srgbClr val="C0DD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8" name="Google Shape;1148;p11"/>
            <p:cNvSpPr/>
            <p:nvPr/>
          </p:nvSpPr>
          <p:spPr>
            <a:xfrm>
              <a:off x="-1463847" y="-825146"/>
              <a:ext cx="418280" cy="800522"/>
            </a:xfrm>
            <a:custGeom>
              <a:avLst/>
              <a:gdLst/>
              <a:ahLst/>
              <a:cxnLst/>
              <a:rect l="l" t="t" r="r" b="b"/>
              <a:pathLst>
                <a:path w="10365" h="19837" extrusionOk="0">
                  <a:moveTo>
                    <a:pt x="1186" y="6927"/>
                  </a:moveTo>
                  <a:cubicBezTo>
                    <a:pt x="1186" y="6928"/>
                    <a:pt x="1186" y="6929"/>
                    <a:pt x="1186" y="6930"/>
                  </a:cubicBezTo>
                  <a:cubicBezTo>
                    <a:pt x="1186" y="6929"/>
                    <a:pt x="1186" y="6928"/>
                    <a:pt x="1186" y="6927"/>
                  </a:cubicBezTo>
                  <a:close/>
                  <a:moveTo>
                    <a:pt x="1186" y="6933"/>
                  </a:moveTo>
                  <a:cubicBezTo>
                    <a:pt x="1186" y="6934"/>
                    <a:pt x="1185" y="6936"/>
                    <a:pt x="1184" y="6937"/>
                  </a:cubicBezTo>
                  <a:lnTo>
                    <a:pt x="1184" y="6937"/>
                  </a:lnTo>
                  <a:cubicBezTo>
                    <a:pt x="1186" y="6935"/>
                    <a:pt x="1186" y="6934"/>
                    <a:pt x="1186" y="6933"/>
                  </a:cubicBezTo>
                  <a:close/>
                  <a:moveTo>
                    <a:pt x="5632" y="19776"/>
                  </a:moveTo>
                  <a:lnTo>
                    <a:pt x="5632" y="19776"/>
                  </a:lnTo>
                  <a:cubicBezTo>
                    <a:pt x="5632" y="19776"/>
                    <a:pt x="5632" y="19776"/>
                    <a:pt x="5632" y="19776"/>
                  </a:cubicBezTo>
                  <a:lnTo>
                    <a:pt x="5632" y="19776"/>
                  </a:lnTo>
                  <a:cubicBezTo>
                    <a:pt x="5632" y="19776"/>
                    <a:pt x="5632" y="19776"/>
                    <a:pt x="5632" y="19776"/>
                  </a:cubicBezTo>
                  <a:close/>
                  <a:moveTo>
                    <a:pt x="1567" y="1"/>
                  </a:moveTo>
                  <a:cubicBezTo>
                    <a:pt x="1549" y="1"/>
                    <a:pt x="1531" y="3"/>
                    <a:pt x="1515" y="8"/>
                  </a:cubicBezTo>
                  <a:cubicBezTo>
                    <a:pt x="1487" y="17"/>
                    <a:pt x="1464" y="30"/>
                    <a:pt x="1446" y="43"/>
                  </a:cubicBezTo>
                  <a:cubicBezTo>
                    <a:pt x="1417" y="77"/>
                    <a:pt x="1394" y="129"/>
                    <a:pt x="1388" y="189"/>
                  </a:cubicBezTo>
                  <a:cubicBezTo>
                    <a:pt x="1368" y="733"/>
                    <a:pt x="1323" y="1294"/>
                    <a:pt x="1250" y="1956"/>
                  </a:cubicBezTo>
                  <a:lnTo>
                    <a:pt x="1275" y="1916"/>
                  </a:lnTo>
                  <a:lnTo>
                    <a:pt x="1275" y="1916"/>
                  </a:lnTo>
                  <a:cubicBezTo>
                    <a:pt x="1088" y="3339"/>
                    <a:pt x="829" y="4769"/>
                    <a:pt x="578" y="6154"/>
                  </a:cubicBezTo>
                  <a:lnTo>
                    <a:pt x="545" y="6336"/>
                  </a:lnTo>
                  <a:cubicBezTo>
                    <a:pt x="430" y="6961"/>
                    <a:pt x="317" y="7585"/>
                    <a:pt x="215" y="8211"/>
                  </a:cubicBezTo>
                  <a:cubicBezTo>
                    <a:pt x="131" y="8711"/>
                    <a:pt x="60" y="9163"/>
                    <a:pt x="1" y="9582"/>
                  </a:cubicBezTo>
                  <a:cubicBezTo>
                    <a:pt x="111" y="9315"/>
                    <a:pt x="236" y="9052"/>
                    <a:pt x="365" y="8793"/>
                  </a:cubicBezTo>
                  <a:cubicBezTo>
                    <a:pt x="521" y="8482"/>
                    <a:pt x="683" y="8173"/>
                    <a:pt x="828" y="7859"/>
                  </a:cubicBezTo>
                  <a:cubicBezTo>
                    <a:pt x="966" y="7559"/>
                    <a:pt x="1088" y="7256"/>
                    <a:pt x="1183" y="6941"/>
                  </a:cubicBezTo>
                  <a:cubicBezTo>
                    <a:pt x="1183" y="6940"/>
                    <a:pt x="1184" y="6938"/>
                    <a:pt x="1184" y="6937"/>
                  </a:cubicBezTo>
                  <a:lnTo>
                    <a:pt x="1184" y="6937"/>
                  </a:lnTo>
                  <a:cubicBezTo>
                    <a:pt x="1184" y="6937"/>
                    <a:pt x="1183" y="6938"/>
                    <a:pt x="1183" y="6938"/>
                  </a:cubicBezTo>
                  <a:cubicBezTo>
                    <a:pt x="1186" y="6935"/>
                    <a:pt x="1186" y="6930"/>
                    <a:pt x="1187" y="6925"/>
                  </a:cubicBezTo>
                  <a:cubicBezTo>
                    <a:pt x="1187" y="6925"/>
                    <a:pt x="1187" y="6925"/>
                    <a:pt x="1187" y="6925"/>
                  </a:cubicBezTo>
                  <a:lnTo>
                    <a:pt x="1187" y="6925"/>
                  </a:lnTo>
                  <a:cubicBezTo>
                    <a:pt x="1322" y="6454"/>
                    <a:pt x="1391" y="5967"/>
                    <a:pt x="1433" y="5479"/>
                  </a:cubicBezTo>
                  <a:cubicBezTo>
                    <a:pt x="1470" y="5014"/>
                    <a:pt x="1484" y="4548"/>
                    <a:pt x="1509" y="4084"/>
                  </a:cubicBezTo>
                  <a:cubicBezTo>
                    <a:pt x="1533" y="3622"/>
                    <a:pt x="1566" y="3158"/>
                    <a:pt x="1652" y="2703"/>
                  </a:cubicBezTo>
                  <a:cubicBezTo>
                    <a:pt x="1695" y="2473"/>
                    <a:pt x="1749" y="2247"/>
                    <a:pt x="1820" y="2025"/>
                  </a:cubicBezTo>
                  <a:cubicBezTo>
                    <a:pt x="1891" y="1802"/>
                    <a:pt x="1977" y="1587"/>
                    <a:pt x="2076" y="1375"/>
                  </a:cubicBezTo>
                  <a:cubicBezTo>
                    <a:pt x="2080" y="1364"/>
                    <a:pt x="2090" y="1352"/>
                    <a:pt x="2101" y="1344"/>
                  </a:cubicBezTo>
                  <a:cubicBezTo>
                    <a:pt x="2113" y="1332"/>
                    <a:pt x="2129" y="1325"/>
                    <a:pt x="2148" y="1324"/>
                  </a:cubicBezTo>
                  <a:cubicBezTo>
                    <a:pt x="2151" y="1323"/>
                    <a:pt x="2154" y="1323"/>
                    <a:pt x="2158" y="1323"/>
                  </a:cubicBezTo>
                  <a:cubicBezTo>
                    <a:pt x="2178" y="1323"/>
                    <a:pt x="2200" y="1330"/>
                    <a:pt x="2211" y="1342"/>
                  </a:cubicBezTo>
                  <a:cubicBezTo>
                    <a:pt x="2625" y="1769"/>
                    <a:pt x="3003" y="2229"/>
                    <a:pt x="3349" y="2711"/>
                  </a:cubicBezTo>
                  <a:cubicBezTo>
                    <a:pt x="3958" y="3556"/>
                    <a:pt x="4492" y="4446"/>
                    <a:pt x="5029" y="5335"/>
                  </a:cubicBezTo>
                  <a:cubicBezTo>
                    <a:pt x="5301" y="5782"/>
                    <a:pt x="5571" y="6230"/>
                    <a:pt x="5854" y="6673"/>
                  </a:cubicBezTo>
                  <a:cubicBezTo>
                    <a:pt x="6128" y="7102"/>
                    <a:pt x="6409" y="7526"/>
                    <a:pt x="6714" y="7932"/>
                  </a:cubicBezTo>
                  <a:cubicBezTo>
                    <a:pt x="6797" y="8044"/>
                    <a:pt x="6881" y="8153"/>
                    <a:pt x="6965" y="8263"/>
                  </a:cubicBezTo>
                  <a:cubicBezTo>
                    <a:pt x="7033" y="8347"/>
                    <a:pt x="7099" y="8432"/>
                    <a:pt x="7163" y="8518"/>
                  </a:cubicBezTo>
                  <a:cubicBezTo>
                    <a:pt x="7288" y="8682"/>
                    <a:pt x="7412" y="8847"/>
                    <a:pt x="7528" y="9015"/>
                  </a:cubicBezTo>
                  <a:cubicBezTo>
                    <a:pt x="7758" y="9345"/>
                    <a:pt x="7972" y="9687"/>
                    <a:pt x="8165" y="10042"/>
                  </a:cubicBezTo>
                  <a:cubicBezTo>
                    <a:pt x="8511" y="10686"/>
                    <a:pt x="8776" y="11375"/>
                    <a:pt x="8910" y="12093"/>
                  </a:cubicBezTo>
                  <a:cubicBezTo>
                    <a:pt x="8979" y="12456"/>
                    <a:pt x="9016" y="12828"/>
                    <a:pt x="9022" y="13199"/>
                  </a:cubicBezTo>
                  <a:cubicBezTo>
                    <a:pt x="9026" y="13583"/>
                    <a:pt x="9002" y="13969"/>
                    <a:pt x="8944" y="14350"/>
                  </a:cubicBezTo>
                  <a:cubicBezTo>
                    <a:pt x="8884" y="14776"/>
                    <a:pt x="8792" y="15200"/>
                    <a:pt x="8672" y="15615"/>
                  </a:cubicBezTo>
                  <a:cubicBezTo>
                    <a:pt x="8618" y="15799"/>
                    <a:pt x="8560" y="15977"/>
                    <a:pt x="8482" y="16151"/>
                  </a:cubicBezTo>
                  <a:cubicBezTo>
                    <a:pt x="8410" y="16310"/>
                    <a:pt x="8333" y="16467"/>
                    <a:pt x="8244" y="16617"/>
                  </a:cubicBezTo>
                  <a:cubicBezTo>
                    <a:pt x="8065" y="16916"/>
                    <a:pt x="7863" y="17198"/>
                    <a:pt x="7636" y="17465"/>
                  </a:cubicBezTo>
                  <a:cubicBezTo>
                    <a:pt x="7411" y="17732"/>
                    <a:pt x="7169" y="17985"/>
                    <a:pt x="6926" y="18236"/>
                  </a:cubicBezTo>
                  <a:cubicBezTo>
                    <a:pt x="6459" y="18717"/>
                    <a:pt x="5987" y="19202"/>
                    <a:pt x="5632" y="19776"/>
                  </a:cubicBezTo>
                  <a:lnTo>
                    <a:pt x="5632" y="19776"/>
                  </a:lnTo>
                  <a:cubicBezTo>
                    <a:pt x="5632" y="19776"/>
                    <a:pt x="5632" y="19776"/>
                    <a:pt x="5632" y="19776"/>
                  </a:cubicBezTo>
                  <a:lnTo>
                    <a:pt x="5632" y="19776"/>
                  </a:lnTo>
                  <a:cubicBezTo>
                    <a:pt x="5631" y="19777"/>
                    <a:pt x="5630" y="19779"/>
                    <a:pt x="5630" y="19780"/>
                  </a:cubicBezTo>
                  <a:cubicBezTo>
                    <a:pt x="5630" y="19783"/>
                    <a:pt x="5627" y="19783"/>
                    <a:pt x="5627" y="19784"/>
                  </a:cubicBezTo>
                  <a:cubicBezTo>
                    <a:pt x="5617" y="19802"/>
                    <a:pt x="5608" y="19818"/>
                    <a:pt x="5596" y="19836"/>
                  </a:cubicBezTo>
                  <a:cubicBezTo>
                    <a:pt x="5704" y="19830"/>
                    <a:pt x="5812" y="19820"/>
                    <a:pt x="5918" y="19803"/>
                  </a:cubicBezTo>
                  <a:cubicBezTo>
                    <a:pt x="6300" y="19751"/>
                    <a:pt x="6688" y="19629"/>
                    <a:pt x="7069" y="19441"/>
                  </a:cubicBezTo>
                  <a:cubicBezTo>
                    <a:pt x="7074" y="19437"/>
                    <a:pt x="7077" y="19434"/>
                    <a:pt x="7082" y="19430"/>
                  </a:cubicBezTo>
                  <a:cubicBezTo>
                    <a:pt x="7118" y="19400"/>
                    <a:pt x="7123" y="19389"/>
                    <a:pt x="7128" y="19375"/>
                  </a:cubicBezTo>
                  <a:cubicBezTo>
                    <a:pt x="7385" y="19348"/>
                    <a:pt x="7658" y="19249"/>
                    <a:pt x="7961" y="19076"/>
                  </a:cubicBezTo>
                  <a:cubicBezTo>
                    <a:pt x="8116" y="18989"/>
                    <a:pt x="8261" y="18888"/>
                    <a:pt x="8394" y="18776"/>
                  </a:cubicBezTo>
                  <a:cubicBezTo>
                    <a:pt x="8527" y="18666"/>
                    <a:pt x="8662" y="18535"/>
                    <a:pt x="8792" y="18387"/>
                  </a:cubicBezTo>
                  <a:cubicBezTo>
                    <a:pt x="9023" y="18126"/>
                    <a:pt x="9235" y="17811"/>
                    <a:pt x="9439" y="17430"/>
                  </a:cubicBezTo>
                  <a:cubicBezTo>
                    <a:pt x="9609" y="17109"/>
                    <a:pt x="9763" y="16744"/>
                    <a:pt x="9907" y="16316"/>
                  </a:cubicBezTo>
                  <a:cubicBezTo>
                    <a:pt x="10147" y="15605"/>
                    <a:pt x="10292" y="14851"/>
                    <a:pt x="10342" y="14072"/>
                  </a:cubicBezTo>
                  <a:cubicBezTo>
                    <a:pt x="10365" y="13719"/>
                    <a:pt x="10356" y="13344"/>
                    <a:pt x="10315" y="12895"/>
                  </a:cubicBezTo>
                  <a:cubicBezTo>
                    <a:pt x="10273" y="12439"/>
                    <a:pt x="10194" y="11975"/>
                    <a:pt x="10076" y="11521"/>
                  </a:cubicBezTo>
                  <a:cubicBezTo>
                    <a:pt x="9874" y="10737"/>
                    <a:pt x="9519" y="9920"/>
                    <a:pt x="9023" y="9094"/>
                  </a:cubicBezTo>
                  <a:cubicBezTo>
                    <a:pt x="8528" y="8273"/>
                    <a:pt x="7929" y="7521"/>
                    <a:pt x="7355" y="6833"/>
                  </a:cubicBezTo>
                  <a:cubicBezTo>
                    <a:pt x="6685" y="6033"/>
                    <a:pt x="6020" y="5228"/>
                    <a:pt x="5358" y="4423"/>
                  </a:cubicBezTo>
                  <a:cubicBezTo>
                    <a:pt x="4557" y="3451"/>
                    <a:pt x="3755" y="2479"/>
                    <a:pt x="2945" y="1515"/>
                  </a:cubicBezTo>
                  <a:cubicBezTo>
                    <a:pt x="2737" y="1266"/>
                    <a:pt x="2530" y="1021"/>
                    <a:pt x="2322" y="777"/>
                  </a:cubicBezTo>
                  <a:lnTo>
                    <a:pt x="2233" y="672"/>
                  </a:lnTo>
                  <a:lnTo>
                    <a:pt x="2142" y="568"/>
                  </a:lnTo>
                  <a:lnTo>
                    <a:pt x="2053" y="463"/>
                  </a:lnTo>
                  <a:cubicBezTo>
                    <a:pt x="1934" y="324"/>
                    <a:pt x="1816" y="186"/>
                    <a:pt x="1695" y="51"/>
                  </a:cubicBezTo>
                  <a:cubicBezTo>
                    <a:pt x="1662" y="16"/>
                    <a:pt x="1613" y="1"/>
                    <a:pt x="1567" y="1"/>
                  </a:cubicBezTo>
                  <a:close/>
                </a:path>
              </a:pathLst>
            </a:custGeom>
            <a:solidFill>
              <a:srgbClr val="000000">
                <a:alpha val="18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9" name="Google Shape;1149;p11"/>
            <p:cNvSpPr/>
            <p:nvPr/>
          </p:nvSpPr>
          <p:spPr>
            <a:xfrm>
              <a:off x="-1416067" y="-545166"/>
              <a:ext cx="81" cy="363"/>
            </a:xfrm>
            <a:custGeom>
              <a:avLst/>
              <a:gdLst/>
              <a:ahLst/>
              <a:cxnLst/>
              <a:rect l="l" t="t" r="r" b="b"/>
              <a:pathLst>
                <a:path w="2" h="9" extrusionOk="0">
                  <a:moveTo>
                    <a:pt x="2" y="0"/>
                  </a:moveTo>
                  <a:lnTo>
                    <a:pt x="2" y="0"/>
                  </a:lnTo>
                  <a:cubicBezTo>
                    <a:pt x="2" y="0"/>
                    <a:pt x="0" y="2"/>
                    <a:pt x="0" y="5"/>
                  </a:cubicBezTo>
                  <a:lnTo>
                    <a:pt x="0" y="9"/>
                  </a:lnTo>
                  <a:cubicBezTo>
                    <a:pt x="0" y="6"/>
                    <a:pt x="2" y="5"/>
                    <a:pt x="2" y="0"/>
                  </a:cubicBezTo>
                  <a:close/>
                </a:path>
              </a:pathLst>
            </a:custGeom>
            <a:solidFill>
              <a:srgbClr val="739F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0" name="Google Shape;1150;p11"/>
            <p:cNvSpPr/>
            <p:nvPr/>
          </p:nvSpPr>
          <p:spPr>
            <a:xfrm>
              <a:off x="-1803028" y="159748"/>
              <a:ext cx="632363" cy="265011"/>
            </a:xfrm>
            <a:custGeom>
              <a:avLst/>
              <a:gdLst/>
              <a:ahLst/>
              <a:cxnLst/>
              <a:rect l="l" t="t" r="r" b="b"/>
              <a:pathLst>
                <a:path w="15670" h="6567" extrusionOk="0">
                  <a:moveTo>
                    <a:pt x="14302" y="661"/>
                  </a:moveTo>
                  <a:lnTo>
                    <a:pt x="14302" y="661"/>
                  </a:lnTo>
                  <a:cubicBezTo>
                    <a:pt x="14301" y="665"/>
                    <a:pt x="14301" y="670"/>
                    <a:pt x="14300" y="674"/>
                  </a:cubicBezTo>
                  <a:lnTo>
                    <a:pt x="14300" y="674"/>
                  </a:lnTo>
                  <a:cubicBezTo>
                    <a:pt x="14301" y="670"/>
                    <a:pt x="14302" y="666"/>
                    <a:pt x="14302" y="661"/>
                  </a:cubicBezTo>
                  <a:close/>
                  <a:moveTo>
                    <a:pt x="14599" y="0"/>
                  </a:moveTo>
                  <a:cubicBezTo>
                    <a:pt x="14560" y="35"/>
                    <a:pt x="14524" y="72"/>
                    <a:pt x="14491" y="114"/>
                  </a:cubicBezTo>
                  <a:cubicBezTo>
                    <a:pt x="14455" y="164"/>
                    <a:pt x="14424" y="219"/>
                    <a:pt x="14398" y="278"/>
                  </a:cubicBezTo>
                  <a:cubicBezTo>
                    <a:pt x="14347" y="407"/>
                    <a:pt x="14318" y="541"/>
                    <a:pt x="14300" y="680"/>
                  </a:cubicBezTo>
                  <a:lnTo>
                    <a:pt x="14300" y="680"/>
                  </a:lnTo>
                  <a:cubicBezTo>
                    <a:pt x="14300" y="678"/>
                    <a:pt x="14300" y="676"/>
                    <a:pt x="14300" y="674"/>
                  </a:cubicBezTo>
                  <a:lnTo>
                    <a:pt x="14300" y="674"/>
                  </a:lnTo>
                  <a:cubicBezTo>
                    <a:pt x="14299" y="678"/>
                    <a:pt x="14299" y="682"/>
                    <a:pt x="14299" y="686"/>
                  </a:cubicBezTo>
                  <a:cubicBezTo>
                    <a:pt x="14299" y="684"/>
                    <a:pt x="14299" y="682"/>
                    <a:pt x="14300" y="680"/>
                  </a:cubicBezTo>
                  <a:lnTo>
                    <a:pt x="14300" y="680"/>
                  </a:lnTo>
                  <a:cubicBezTo>
                    <a:pt x="14256" y="1082"/>
                    <a:pt x="14296" y="1490"/>
                    <a:pt x="14323" y="1894"/>
                  </a:cubicBezTo>
                  <a:cubicBezTo>
                    <a:pt x="14335" y="2087"/>
                    <a:pt x="14346" y="2281"/>
                    <a:pt x="14339" y="2474"/>
                  </a:cubicBezTo>
                  <a:cubicBezTo>
                    <a:pt x="14335" y="2560"/>
                    <a:pt x="14330" y="2648"/>
                    <a:pt x="14316" y="2734"/>
                  </a:cubicBezTo>
                  <a:cubicBezTo>
                    <a:pt x="14305" y="2803"/>
                    <a:pt x="14290" y="2870"/>
                    <a:pt x="14266" y="2935"/>
                  </a:cubicBezTo>
                  <a:cubicBezTo>
                    <a:pt x="14230" y="3027"/>
                    <a:pt x="14181" y="3114"/>
                    <a:pt x="14126" y="3195"/>
                  </a:cubicBezTo>
                  <a:cubicBezTo>
                    <a:pt x="14065" y="3288"/>
                    <a:pt x="13996" y="3379"/>
                    <a:pt x="13918" y="3462"/>
                  </a:cubicBezTo>
                  <a:cubicBezTo>
                    <a:pt x="13742" y="3659"/>
                    <a:pt x="13535" y="3831"/>
                    <a:pt x="13315" y="3982"/>
                  </a:cubicBezTo>
                  <a:cubicBezTo>
                    <a:pt x="13068" y="4151"/>
                    <a:pt x="12804" y="4301"/>
                    <a:pt x="12532" y="4430"/>
                  </a:cubicBezTo>
                  <a:cubicBezTo>
                    <a:pt x="12258" y="4559"/>
                    <a:pt x="11975" y="4676"/>
                    <a:pt x="11685" y="4773"/>
                  </a:cubicBezTo>
                  <a:cubicBezTo>
                    <a:pt x="11308" y="4901"/>
                    <a:pt x="10922" y="5006"/>
                    <a:pt x="10531" y="5078"/>
                  </a:cubicBezTo>
                  <a:cubicBezTo>
                    <a:pt x="10215" y="5136"/>
                    <a:pt x="9894" y="5180"/>
                    <a:pt x="9572" y="5180"/>
                  </a:cubicBezTo>
                  <a:cubicBezTo>
                    <a:pt x="9562" y="5180"/>
                    <a:pt x="9552" y="5180"/>
                    <a:pt x="9542" y="5180"/>
                  </a:cubicBezTo>
                  <a:cubicBezTo>
                    <a:pt x="9329" y="5177"/>
                    <a:pt x="9114" y="5163"/>
                    <a:pt x="8904" y="5141"/>
                  </a:cubicBezTo>
                  <a:cubicBezTo>
                    <a:pt x="8702" y="5121"/>
                    <a:pt x="8500" y="5096"/>
                    <a:pt x="8299" y="5063"/>
                  </a:cubicBezTo>
                  <a:cubicBezTo>
                    <a:pt x="7863" y="4990"/>
                    <a:pt x="7430" y="4894"/>
                    <a:pt x="7005" y="4772"/>
                  </a:cubicBezTo>
                  <a:cubicBezTo>
                    <a:pt x="5289" y="4281"/>
                    <a:pt x="3687" y="3473"/>
                    <a:pt x="2040" y="2800"/>
                  </a:cubicBezTo>
                  <a:cubicBezTo>
                    <a:pt x="1563" y="2606"/>
                    <a:pt x="1083" y="2424"/>
                    <a:pt x="594" y="2263"/>
                  </a:cubicBezTo>
                  <a:cubicBezTo>
                    <a:pt x="398" y="2198"/>
                    <a:pt x="200" y="2139"/>
                    <a:pt x="0" y="2083"/>
                  </a:cubicBezTo>
                  <a:lnTo>
                    <a:pt x="0" y="2083"/>
                  </a:lnTo>
                  <a:cubicBezTo>
                    <a:pt x="329" y="2214"/>
                    <a:pt x="671" y="2359"/>
                    <a:pt x="1029" y="2530"/>
                  </a:cubicBezTo>
                  <a:cubicBezTo>
                    <a:pt x="1030" y="2530"/>
                    <a:pt x="1047" y="2535"/>
                    <a:pt x="1055" y="2535"/>
                  </a:cubicBezTo>
                  <a:cubicBezTo>
                    <a:pt x="1057" y="2535"/>
                    <a:pt x="1058" y="2535"/>
                    <a:pt x="1059" y="2534"/>
                  </a:cubicBezTo>
                  <a:cubicBezTo>
                    <a:pt x="1060" y="2534"/>
                    <a:pt x="1082" y="2538"/>
                    <a:pt x="1082" y="2538"/>
                  </a:cubicBezTo>
                  <a:lnTo>
                    <a:pt x="1050" y="2515"/>
                  </a:lnTo>
                  <a:lnTo>
                    <a:pt x="1050" y="2515"/>
                  </a:lnTo>
                  <a:cubicBezTo>
                    <a:pt x="1929" y="2964"/>
                    <a:pt x="2767" y="3458"/>
                    <a:pt x="3545" y="3927"/>
                  </a:cubicBezTo>
                  <a:lnTo>
                    <a:pt x="3781" y="4069"/>
                  </a:lnTo>
                  <a:lnTo>
                    <a:pt x="3841" y="4105"/>
                  </a:lnTo>
                  <a:cubicBezTo>
                    <a:pt x="4549" y="4533"/>
                    <a:pt x="5282" y="4974"/>
                    <a:pt x="6031" y="5361"/>
                  </a:cubicBezTo>
                  <a:cubicBezTo>
                    <a:pt x="6972" y="5848"/>
                    <a:pt x="7831" y="6187"/>
                    <a:pt x="8657" y="6396"/>
                  </a:cubicBezTo>
                  <a:cubicBezTo>
                    <a:pt x="8933" y="6467"/>
                    <a:pt x="9236" y="6513"/>
                    <a:pt x="9612" y="6546"/>
                  </a:cubicBezTo>
                  <a:cubicBezTo>
                    <a:pt x="9788" y="6560"/>
                    <a:pt x="9974" y="6567"/>
                    <a:pt x="10176" y="6567"/>
                  </a:cubicBezTo>
                  <a:cubicBezTo>
                    <a:pt x="10345" y="6567"/>
                    <a:pt x="10524" y="6562"/>
                    <a:pt x="10717" y="6551"/>
                  </a:cubicBezTo>
                  <a:cubicBezTo>
                    <a:pt x="11214" y="6521"/>
                    <a:pt x="11715" y="6447"/>
                    <a:pt x="12205" y="6326"/>
                  </a:cubicBezTo>
                  <a:cubicBezTo>
                    <a:pt x="12722" y="6202"/>
                    <a:pt x="13203" y="6024"/>
                    <a:pt x="13635" y="5800"/>
                  </a:cubicBezTo>
                  <a:cubicBezTo>
                    <a:pt x="13907" y="5659"/>
                    <a:pt x="14154" y="5497"/>
                    <a:pt x="14375" y="5312"/>
                  </a:cubicBezTo>
                  <a:cubicBezTo>
                    <a:pt x="14511" y="5197"/>
                    <a:pt x="14641" y="5072"/>
                    <a:pt x="14761" y="4938"/>
                  </a:cubicBezTo>
                  <a:cubicBezTo>
                    <a:pt x="15049" y="4610"/>
                    <a:pt x="15258" y="4213"/>
                    <a:pt x="15365" y="3789"/>
                  </a:cubicBezTo>
                  <a:cubicBezTo>
                    <a:pt x="15365" y="3790"/>
                    <a:pt x="15366" y="3790"/>
                    <a:pt x="15366" y="3790"/>
                  </a:cubicBezTo>
                  <a:cubicBezTo>
                    <a:pt x="15375" y="3790"/>
                    <a:pt x="15390" y="3780"/>
                    <a:pt x="15400" y="3771"/>
                  </a:cubicBezTo>
                  <a:cubicBezTo>
                    <a:pt x="15416" y="3756"/>
                    <a:pt x="15429" y="3742"/>
                    <a:pt x="15436" y="3726"/>
                  </a:cubicBezTo>
                  <a:cubicBezTo>
                    <a:pt x="15474" y="3654"/>
                    <a:pt x="15508" y="3583"/>
                    <a:pt x="15538" y="3508"/>
                  </a:cubicBezTo>
                  <a:cubicBezTo>
                    <a:pt x="15564" y="3438"/>
                    <a:pt x="15584" y="3364"/>
                    <a:pt x="15603" y="3288"/>
                  </a:cubicBezTo>
                  <a:cubicBezTo>
                    <a:pt x="15642" y="3137"/>
                    <a:pt x="15663" y="2962"/>
                    <a:pt x="15668" y="2768"/>
                  </a:cubicBezTo>
                  <a:cubicBezTo>
                    <a:pt x="15669" y="2612"/>
                    <a:pt x="15655" y="2448"/>
                    <a:pt x="15624" y="2255"/>
                  </a:cubicBezTo>
                  <a:cubicBezTo>
                    <a:pt x="15597" y="2095"/>
                    <a:pt x="15556" y="1927"/>
                    <a:pt x="15491" y="1724"/>
                  </a:cubicBezTo>
                  <a:cubicBezTo>
                    <a:pt x="15316" y="1171"/>
                    <a:pt x="15023" y="607"/>
                    <a:pt x="14599" y="0"/>
                  </a:cubicBezTo>
                  <a:close/>
                </a:path>
              </a:pathLst>
            </a:custGeom>
            <a:solidFill>
              <a:srgbClr val="000000">
                <a:alpha val="18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1" name="Google Shape;1151;p11"/>
            <p:cNvSpPr/>
            <p:nvPr/>
          </p:nvSpPr>
          <p:spPr>
            <a:xfrm>
              <a:off x="-1391572" y="359826"/>
              <a:ext cx="40" cy="4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739F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2" name="Google Shape;1152;p11"/>
            <p:cNvSpPr/>
            <p:nvPr/>
          </p:nvSpPr>
          <p:spPr>
            <a:xfrm>
              <a:off x="-1240565" y="829876"/>
              <a:ext cx="487448" cy="134463"/>
            </a:xfrm>
            <a:custGeom>
              <a:avLst/>
              <a:gdLst/>
              <a:ahLst/>
              <a:cxnLst/>
              <a:rect l="l" t="t" r="r" b="b"/>
              <a:pathLst>
                <a:path w="12079" h="3332" extrusionOk="0">
                  <a:moveTo>
                    <a:pt x="7492" y="1"/>
                  </a:moveTo>
                  <a:cubicBezTo>
                    <a:pt x="7107" y="1"/>
                    <a:pt x="6710" y="36"/>
                    <a:pt x="6306" y="107"/>
                  </a:cubicBezTo>
                  <a:cubicBezTo>
                    <a:pt x="5674" y="215"/>
                    <a:pt x="5026" y="406"/>
                    <a:pt x="4329" y="692"/>
                  </a:cubicBezTo>
                  <a:cubicBezTo>
                    <a:pt x="3819" y="899"/>
                    <a:pt x="3294" y="1157"/>
                    <a:pt x="2722" y="1483"/>
                  </a:cubicBezTo>
                  <a:cubicBezTo>
                    <a:pt x="2208" y="1778"/>
                    <a:pt x="1685" y="2111"/>
                    <a:pt x="1167" y="2470"/>
                  </a:cubicBezTo>
                  <a:cubicBezTo>
                    <a:pt x="793" y="2730"/>
                    <a:pt x="410" y="3011"/>
                    <a:pt x="0" y="3332"/>
                  </a:cubicBezTo>
                  <a:cubicBezTo>
                    <a:pt x="35" y="3313"/>
                    <a:pt x="69" y="3297"/>
                    <a:pt x="104" y="3283"/>
                  </a:cubicBezTo>
                  <a:lnTo>
                    <a:pt x="104" y="3283"/>
                  </a:lnTo>
                  <a:cubicBezTo>
                    <a:pt x="95" y="3284"/>
                    <a:pt x="91" y="3289"/>
                    <a:pt x="84" y="3290"/>
                  </a:cubicBezTo>
                  <a:cubicBezTo>
                    <a:pt x="708" y="3013"/>
                    <a:pt x="1300" y="2672"/>
                    <a:pt x="1908" y="2359"/>
                  </a:cubicBezTo>
                  <a:cubicBezTo>
                    <a:pt x="2201" y="2209"/>
                    <a:pt x="2497" y="2063"/>
                    <a:pt x="2801" y="1936"/>
                  </a:cubicBezTo>
                  <a:cubicBezTo>
                    <a:pt x="3094" y="1814"/>
                    <a:pt x="3390" y="1706"/>
                    <a:pt x="3697" y="1631"/>
                  </a:cubicBezTo>
                  <a:cubicBezTo>
                    <a:pt x="4015" y="1552"/>
                    <a:pt x="4338" y="1503"/>
                    <a:pt x="4665" y="1498"/>
                  </a:cubicBezTo>
                  <a:cubicBezTo>
                    <a:pt x="4706" y="1497"/>
                    <a:pt x="4747" y="1496"/>
                    <a:pt x="4788" y="1496"/>
                  </a:cubicBezTo>
                  <a:cubicBezTo>
                    <a:pt x="5077" y="1496"/>
                    <a:pt x="5367" y="1515"/>
                    <a:pt x="5655" y="1554"/>
                  </a:cubicBezTo>
                  <a:cubicBezTo>
                    <a:pt x="5972" y="1597"/>
                    <a:pt x="6284" y="1660"/>
                    <a:pt x="6600" y="1720"/>
                  </a:cubicBezTo>
                  <a:cubicBezTo>
                    <a:pt x="6906" y="1778"/>
                    <a:pt x="7210" y="1828"/>
                    <a:pt x="7519" y="1861"/>
                  </a:cubicBezTo>
                  <a:cubicBezTo>
                    <a:pt x="7716" y="1878"/>
                    <a:pt x="7913" y="1887"/>
                    <a:pt x="8110" y="1887"/>
                  </a:cubicBezTo>
                  <a:cubicBezTo>
                    <a:pt x="8235" y="1887"/>
                    <a:pt x="8360" y="1883"/>
                    <a:pt x="8484" y="1875"/>
                  </a:cubicBezTo>
                  <a:cubicBezTo>
                    <a:pt x="8640" y="1865"/>
                    <a:pt x="8796" y="1859"/>
                    <a:pt x="8953" y="1859"/>
                  </a:cubicBezTo>
                  <a:cubicBezTo>
                    <a:pt x="9077" y="1859"/>
                    <a:pt x="9201" y="1863"/>
                    <a:pt x="9326" y="1871"/>
                  </a:cubicBezTo>
                  <a:cubicBezTo>
                    <a:pt x="9600" y="1890"/>
                    <a:pt x="9873" y="1924"/>
                    <a:pt x="10141" y="1989"/>
                  </a:cubicBezTo>
                  <a:cubicBezTo>
                    <a:pt x="10382" y="2048"/>
                    <a:pt x="10620" y="2125"/>
                    <a:pt x="10847" y="2233"/>
                  </a:cubicBezTo>
                  <a:cubicBezTo>
                    <a:pt x="11304" y="2448"/>
                    <a:pt x="11719" y="2764"/>
                    <a:pt x="12018" y="3177"/>
                  </a:cubicBezTo>
                  <a:cubicBezTo>
                    <a:pt x="12025" y="3185"/>
                    <a:pt x="12029" y="3195"/>
                    <a:pt x="12036" y="3205"/>
                  </a:cubicBezTo>
                  <a:cubicBezTo>
                    <a:pt x="12049" y="3135"/>
                    <a:pt x="12061" y="3063"/>
                    <a:pt x="12069" y="2991"/>
                  </a:cubicBezTo>
                  <a:cubicBezTo>
                    <a:pt x="12078" y="2918"/>
                    <a:pt x="12035" y="2845"/>
                    <a:pt x="11963" y="2823"/>
                  </a:cubicBezTo>
                  <a:cubicBezTo>
                    <a:pt x="11975" y="2816"/>
                    <a:pt x="11983" y="2810"/>
                    <a:pt x="11992" y="2803"/>
                  </a:cubicBezTo>
                  <a:cubicBezTo>
                    <a:pt x="12041" y="2761"/>
                    <a:pt x="12057" y="2711"/>
                    <a:pt x="12049" y="2665"/>
                  </a:cubicBezTo>
                  <a:cubicBezTo>
                    <a:pt x="11979" y="2151"/>
                    <a:pt x="11608" y="1759"/>
                    <a:pt x="11290" y="1473"/>
                  </a:cubicBezTo>
                  <a:cubicBezTo>
                    <a:pt x="11122" y="1324"/>
                    <a:pt x="10942" y="1182"/>
                    <a:pt x="10721" y="1029"/>
                  </a:cubicBezTo>
                  <a:cubicBezTo>
                    <a:pt x="10560" y="913"/>
                    <a:pt x="10390" y="805"/>
                    <a:pt x="10204" y="699"/>
                  </a:cubicBezTo>
                  <a:cubicBezTo>
                    <a:pt x="9634" y="373"/>
                    <a:pt x="8989" y="155"/>
                    <a:pt x="8288" y="54"/>
                  </a:cubicBezTo>
                  <a:cubicBezTo>
                    <a:pt x="8029" y="18"/>
                    <a:pt x="7763" y="1"/>
                    <a:pt x="7492" y="1"/>
                  </a:cubicBezTo>
                  <a:close/>
                </a:path>
              </a:pathLst>
            </a:custGeom>
            <a:solidFill>
              <a:srgbClr val="000000">
                <a:alpha val="18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3" name="Google Shape;1153;p11"/>
            <p:cNvSpPr/>
            <p:nvPr/>
          </p:nvSpPr>
          <p:spPr>
            <a:xfrm>
              <a:off x="-502841" y="-232458"/>
              <a:ext cx="366423" cy="476108"/>
            </a:xfrm>
            <a:custGeom>
              <a:avLst/>
              <a:gdLst/>
              <a:ahLst/>
              <a:cxnLst/>
              <a:rect l="l" t="t" r="r" b="b"/>
              <a:pathLst>
                <a:path w="9080" h="11798" extrusionOk="0">
                  <a:moveTo>
                    <a:pt x="174" y="1"/>
                  </a:moveTo>
                  <a:cubicBezTo>
                    <a:pt x="150" y="1"/>
                    <a:pt x="128" y="6"/>
                    <a:pt x="107" y="14"/>
                  </a:cubicBezTo>
                  <a:cubicBezTo>
                    <a:pt x="92" y="22"/>
                    <a:pt x="81" y="27"/>
                    <a:pt x="67" y="39"/>
                  </a:cubicBezTo>
                  <a:cubicBezTo>
                    <a:pt x="25" y="63"/>
                    <a:pt x="0" y="108"/>
                    <a:pt x="2" y="148"/>
                  </a:cubicBezTo>
                  <a:cubicBezTo>
                    <a:pt x="2" y="234"/>
                    <a:pt x="11" y="320"/>
                    <a:pt x="23" y="407"/>
                  </a:cubicBezTo>
                  <a:lnTo>
                    <a:pt x="44" y="516"/>
                  </a:lnTo>
                  <a:cubicBezTo>
                    <a:pt x="58" y="600"/>
                    <a:pt x="69" y="669"/>
                    <a:pt x="75" y="744"/>
                  </a:cubicBezTo>
                  <a:lnTo>
                    <a:pt x="75" y="812"/>
                  </a:lnTo>
                  <a:lnTo>
                    <a:pt x="77" y="889"/>
                  </a:lnTo>
                  <a:cubicBezTo>
                    <a:pt x="79" y="939"/>
                    <a:pt x="79" y="985"/>
                    <a:pt x="82" y="1033"/>
                  </a:cubicBezTo>
                  <a:cubicBezTo>
                    <a:pt x="88" y="1169"/>
                    <a:pt x="100" y="1307"/>
                    <a:pt x="111" y="1444"/>
                  </a:cubicBezTo>
                  <a:cubicBezTo>
                    <a:pt x="137" y="1702"/>
                    <a:pt x="176" y="1959"/>
                    <a:pt x="216" y="2216"/>
                  </a:cubicBezTo>
                  <a:lnTo>
                    <a:pt x="246" y="2413"/>
                  </a:lnTo>
                  <a:cubicBezTo>
                    <a:pt x="309" y="2817"/>
                    <a:pt x="388" y="3316"/>
                    <a:pt x="411" y="3799"/>
                  </a:cubicBezTo>
                  <a:cubicBezTo>
                    <a:pt x="434" y="4555"/>
                    <a:pt x="403" y="5299"/>
                    <a:pt x="368" y="6017"/>
                  </a:cubicBezTo>
                  <a:lnTo>
                    <a:pt x="364" y="6089"/>
                  </a:lnTo>
                  <a:lnTo>
                    <a:pt x="357" y="6259"/>
                  </a:lnTo>
                  <a:cubicBezTo>
                    <a:pt x="345" y="6525"/>
                    <a:pt x="332" y="6791"/>
                    <a:pt x="324" y="7058"/>
                  </a:cubicBezTo>
                  <a:cubicBezTo>
                    <a:pt x="309" y="7585"/>
                    <a:pt x="302" y="8076"/>
                    <a:pt x="305" y="8514"/>
                  </a:cubicBezTo>
                  <a:cubicBezTo>
                    <a:pt x="306" y="8622"/>
                    <a:pt x="309" y="8727"/>
                    <a:pt x="312" y="8828"/>
                  </a:cubicBezTo>
                  <a:cubicBezTo>
                    <a:pt x="357" y="8335"/>
                    <a:pt x="434" y="7842"/>
                    <a:pt x="519" y="7354"/>
                  </a:cubicBezTo>
                  <a:cubicBezTo>
                    <a:pt x="605" y="6845"/>
                    <a:pt x="699" y="6337"/>
                    <a:pt x="766" y="5829"/>
                  </a:cubicBezTo>
                  <a:cubicBezTo>
                    <a:pt x="834" y="5337"/>
                    <a:pt x="878" y="4849"/>
                    <a:pt x="879" y="4356"/>
                  </a:cubicBezTo>
                  <a:cubicBezTo>
                    <a:pt x="878" y="4170"/>
                    <a:pt x="872" y="3983"/>
                    <a:pt x="858" y="3798"/>
                  </a:cubicBezTo>
                  <a:cubicBezTo>
                    <a:pt x="842" y="3585"/>
                    <a:pt x="828" y="3374"/>
                    <a:pt x="821" y="3163"/>
                  </a:cubicBezTo>
                  <a:cubicBezTo>
                    <a:pt x="815" y="3002"/>
                    <a:pt x="813" y="2838"/>
                    <a:pt x="818" y="2677"/>
                  </a:cubicBezTo>
                  <a:cubicBezTo>
                    <a:pt x="821" y="2542"/>
                    <a:pt x="828" y="2409"/>
                    <a:pt x="848" y="2275"/>
                  </a:cubicBezTo>
                  <a:cubicBezTo>
                    <a:pt x="862" y="2177"/>
                    <a:pt x="878" y="2081"/>
                    <a:pt x="908" y="1985"/>
                  </a:cubicBezTo>
                  <a:cubicBezTo>
                    <a:pt x="933" y="1913"/>
                    <a:pt x="961" y="1844"/>
                    <a:pt x="1004" y="1783"/>
                  </a:cubicBezTo>
                  <a:cubicBezTo>
                    <a:pt x="1029" y="1748"/>
                    <a:pt x="1056" y="1715"/>
                    <a:pt x="1091" y="1688"/>
                  </a:cubicBezTo>
                  <a:cubicBezTo>
                    <a:pt x="1142" y="1643"/>
                    <a:pt x="1206" y="1614"/>
                    <a:pt x="1277" y="1607"/>
                  </a:cubicBezTo>
                  <a:cubicBezTo>
                    <a:pt x="1293" y="1606"/>
                    <a:pt x="1309" y="1605"/>
                    <a:pt x="1324" y="1605"/>
                  </a:cubicBezTo>
                  <a:cubicBezTo>
                    <a:pt x="1484" y="1605"/>
                    <a:pt x="1635" y="1682"/>
                    <a:pt x="1769" y="1765"/>
                  </a:cubicBezTo>
                  <a:cubicBezTo>
                    <a:pt x="2010" y="1913"/>
                    <a:pt x="2225" y="2100"/>
                    <a:pt x="2436" y="2287"/>
                  </a:cubicBezTo>
                  <a:cubicBezTo>
                    <a:pt x="2724" y="2544"/>
                    <a:pt x="3004" y="2809"/>
                    <a:pt x="3288" y="3069"/>
                  </a:cubicBezTo>
                  <a:cubicBezTo>
                    <a:pt x="3565" y="3327"/>
                    <a:pt x="3850" y="3582"/>
                    <a:pt x="4131" y="3839"/>
                  </a:cubicBezTo>
                  <a:cubicBezTo>
                    <a:pt x="4647" y="4312"/>
                    <a:pt x="5157" y="4793"/>
                    <a:pt x="5645" y="5296"/>
                  </a:cubicBezTo>
                  <a:cubicBezTo>
                    <a:pt x="6129" y="5798"/>
                    <a:pt x="6595" y="6321"/>
                    <a:pt x="7010" y="6881"/>
                  </a:cubicBezTo>
                  <a:cubicBezTo>
                    <a:pt x="7403" y="7413"/>
                    <a:pt x="7758" y="7977"/>
                    <a:pt x="8028" y="8582"/>
                  </a:cubicBezTo>
                  <a:cubicBezTo>
                    <a:pt x="8284" y="9164"/>
                    <a:pt x="8470" y="9783"/>
                    <a:pt x="8534" y="10419"/>
                  </a:cubicBezTo>
                  <a:cubicBezTo>
                    <a:pt x="8564" y="10739"/>
                    <a:pt x="8569" y="11065"/>
                    <a:pt x="8541" y="11386"/>
                  </a:cubicBezTo>
                  <a:cubicBezTo>
                    <a:pt x="8528" y="11525"/>
                    <a:pt x="8511" y="11661"/>
                    <a:pt x="8488" y="11798"/>
                  </a:cubicBezTo>
                  <a:cubicBezTo>
                    <a:pt x="8617" y="11486"/>
                    <a:pt x="8726" y="11153"/>
                    <a:pt x="8818" y="10804"/>
                  </a:cubicBezTo>
                  <a:cubicBezTo>
                    <a:pt x="8937" y="10344"/>
                    <a:pt x="9013" y="9882"/>
                    <a:pt x="9049" y="9425"/>
                  </a:cubicBezTo>
                  <a:cubicBezTo>
                    <a:pt x="9079" y="8994"/>
                    <a:pt x="9064" y="8562"/>
                    <a:pt x="8997" y="8138"/>
                  </a:cubicBezTo>
                  <a:cubicBezTo>
                    <a:pt x="8943" y="7762"/>
                    <a:pt x="8832" y="7370"/>
                    <a:pt x="8674" y="6973"/>
                  </a:cubicBezTo>
                  <a:cubicBezTo>
                    <a:pt x="8397" y="6291"/>
                    <a:pt x="7932" y="5612"/>
                    <a:pt x="7291" y="4954"/>
                  </a:cubicBezTo>
                  <a:cubicBezTo>
                    <a:pt x="6793" y="4444"/>
                    <a:pt x="6214" y="3993"/>
                    <a:pt x="5704" y="3597"/>
                  </a:cubicBezTo>
                  <a:lnTo>
                    <a:pt x="5674" y="3571"/>
                  </a:lnTo>
                  <a:lnTo>
                    <a:pt x="5644" y="3546"/>
                  </a:lnTo>
                  <a:cubicBezTo>
                    <a:pt x="4928" y="2989"/>
                    <a:pt x="4272" y="2519"/>
                    <a:pt x="3633" y="2110"/>
                  </a:cubicBezTo>
                  <a:cubicBezTo>
                    <a:pt x="3542" y="2053"/>
                    <a:pt x="3450" y="1997"/>
                    <a:pt x="3361" y="1940"/>
                  </a:cubicBezTo>
                  <a:lnTo>
                    <a:pt x="3169" y="1821"/>
                  </a:lnTo>
                  <a:cubicBezTo>
                    <a:pt x="3041" y="1739"/>
                    <a:pt x="2916" y="1653"/>
                    <a:pt x="2790" y="1567"/>
                  </a:cubicBezTo>
                  <a:cubicBezTo>
                    <a:pt x="2679" y="1489"/>
                    <a:pt x="2567" y="1412"/>
                    <a:pt x="2457" y="1332"/>
                  </a:cubicBezTo>
                  <a:lnTo>
                    <a:pt x="2337" y="1245"/>
                  </a:lnTo>
                  <a:lnTo>
                    <a:pt x="2301" y="1221"/>
                  </a:lnTo>
                  <a:lnTo>
                    <a:pt x="2126" y="1095"/>
                  </a:lnTo>
                  <a:lnTo>
                    <a:pt x="1948" y="968"/>
                  </a:lnTo>
                  <a:cubicBezTo>
                    <a:pt x="1713" y="803"/>
                    <a:pt x="1402" y="589"/>
                    <a:pt x="1081" y="402"/>
                  </a:cubicBezTo>
                  <a:cubicBezTo>
                    <a:pt x="772" y="223"/>
                    <a:pt x="495" y="93"/>
                    <a:pt x="230" y="10"/>
                  </a:cubicBezTo>
                  <a:cubicBezTo>
                    <a:pt x="211" y="4"/>
                    <a:pt x="192" y="1"/>
                    <a:pt x="174" y="1"/>
                  </a:cubicBezTo>
                  <a:close/>
                </a:path>
              </a:pathLst>
            </a:custGeom>
            <a:solidFill>
              <a:srgbClr val="000000">
                <a:alpha val="18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4" name="Google Shape;1154;p11"/>
            <p:cNvSpPr/>
            <p:nvPr/>
          </p:nvSpPr>
          <p:spPr>
            <a:xfrm>
              <a:off x="-97277" y="94051"/>
              <a:ext cx="216706" cy="434623"/>
            </a:xfrm>
            <a:custGeom>
              <a:avLst/>
              <a:gdLst/>
              <a:ahLst/>
              <a:cxnLst/>
              <a:rect l="l" t="t" r="r" b="b"/>
              <a:pathLst>
                <a:path w="5370" h="10770" extrusionOk="0">
                  <a:moveTo>
                    <a:pt x="4224" y="1"/>
                  </a:moveTo>
                  <a:cubicBezTo>
                    <a:pt x="4189" y="1"/>
                    <a:pt x="4151" y="14"/>
                    <a:pt x="4125" y="37"/>
                  </a:cubicBezTo>
                  <a:cubicBezTo>
                    <a:pt x="4112" y="50"/>
                    <a:pt x="4101" y="61"/>
                    <a:pt x="4094" y="76"/>
                  </a:cubicBezTo>
                  <a:cubicBezTo>
                    <a:pt x="4015" y="244"/>
                    <a:pt x="3911" y="421"/>
                    <a:pt x="3762" y="633"/>
                  </a:cubicBezTo>
                  <a:cubicBezTo>
                    <a:pt x="3594" y="872"/>
                    <a:pt x="3414" y="1094"/>
                    <a:pt x="3245" y="1297"/>
                  </a:cubicBezTo>
                  <a:cubicBezTo>
                    <a:pt x="2985" y="1611"/>
                    <a:pt x="2700" y="1936"/>
                    <a:pt x="2418" y="2258"/>
                  </a:cubicBezTo>
                  <a:cubicBezTo>
                    <a:pt x="2498" y="2226"/>
                    <a:pt x="2584" y="2206"/>
                    <a:pt x="2675" y="2206"/>
                  </a:cubicBezTo>
                  <a:cubicBezTo>
                    <a:pt x="2785" y="2206"/>
                    <a:pt x="2897" y="2237"/>
                    <a:pt x="2992" y="2299"/>
                  </a:cubicBezTo>
                  <a:cubicBezTo>
                    <a:pt x="3088" y="2364"/>
                    <a:pt x="3166" y="2449"/>
                    <a:pt x="3232" y="2539"/>
                  </a:cubicBezTo>
                  <a:cubicBezTo>
                    <a:pt x="3318" y="2380"/>
                    <a:pt x="3429" y="2230"/>
                    <a:pt x="3536" y="2084"/>
                  </a:cubicBezTo>
                  <a:cubicBezTo>
                    <a:pt x="3676" y="1896"/>
                    <a:pt x="3818" y="1706"/>
                    <a:pt x="3936" y="1505"/>
                  </a:cubicBezTo>
                  <a:lnTo>
                    <a:pt x="3936" y="1505"/>
                  </a:lnTo>
                  <a:cubicBezTo>
                    <a:pt x="3933" y="1512"/>
                    <a:pt x="3929" y="1518"/>
                    <a:pt x="3926" y="1525"/>
                  </a:cubicBezTo>
                  <a:cubicBezTo>
                    <a:pt x="3967" y="1450"/>
                    <a:pt x="4006" y="1373"/>
                    <a:pt x="4035" y="1292"/>
                  </a:cubicBezTo>
                  <a:cubicBezTo>
                    <a:pt x="4049" y="1256"/>
                    <a:pt x="4082" y="1239"/>
                    <a:pt x="4116" y="1239"/>
                  </a:cubicBezTo>
                  <a:cubicBezTo>
                    <a:pt x="4150" y="1239"/>
                    <a:pt x="4184" y="1256"/>
                    <a:pt x="4199" y="1290"/>
                  </a:cubicBezTo>
                  <a:cubicBezTo>
                    <a:pt x="4621" y="2255"/>
                    <a:pt x="4894" y="3296"/>
                    <a:pt x="4920" y="4353"/>
                  </a:cubicBezTo>
                  <a:cubicBezTo>
                    <a:pt x="4931" y="4722"/>
                    <a:pt x="4917" y="5096"/>
                    <a:pt x="4865" y="5465"/>
                  </a:cubicBezTo>
                  <a:cubicBezTo>
                    <a:pt x="4815" y="5821"/>
                    <a:pt x="4737" y="6176"/>
                    <a:pt x="4625" y="6520"/>
                  </a:cubicBezTo>
                  <a:cubicBezTo>
                    <a:pt x="4405" y="7206"/>
                    <a:pt x="4064" y="7853"/>
                    <a:pt x="3605" y="8412"/>
                  </a:cubicBezTo>
                  <a:cubicBezTo>
                    <a:pt x="3373" y="8696"/>
                    <a:pt x="3114" y="8959"/>
                    <a:pt x="2830" y="9195"/>
                  </a:cubicBezTo>
                  <a:cubicBezTo>
                    <a:pt x="2531" y="9440"/>
                    <a:pt x="2209" y="9660"/>
                    <a:pt x="1867" y="9846"/>
                  </a:cubicBezTo>
                  <a:cubicBezTo>
                    <a:pt x="1679" y="9947"/>
                    <a:pt x="1485" y="10044"/>
                    <a:pt x="1290" y="10127"/>
                  </a:cubicBezTo>
                  <a:cubicBezTo>
                    <a:pt x="1085" y="10213"/>
                    <a:pt x="876" y="10288"/>
                    <a:pt x="668" y="10360"/>
                  </a:cubicBezTo>
                  <a:cubicBezTo>
                    <a:pt x="448" y="10436"/>
                    <a:pt x="226" y="10508"/>
                    <a:pt x="0" y="10574"/>
                  </a:cubicBezTo>
                  <a:cubicBezTo>
                    <a:pt x="56" y="10607"/>
                    <a:pt x="114" y="10640"/>
                    <a:pt x="171" y="10671"/>
                  </a:cubicBezTo>
                  <a:cubicBezTo>
                    <a:pt x="197" y="10686"/>
                    <a:pt x="226" y="10694"/>
                    <a:pt x="254" y="10694"/>
                  </a:cubicBezTo>
                  <a:cubicBezTo>
                    <a:pt x="267" y="10694"/>
                    <a:pt x="280" y="10692"/>
                    <a:pt x="292" y="10689"/>
                  </a:cubicBezTo>
                  <a:cubicBezTo>
                    <a:pt x="378" y="10719"/>
                    <a:pt x="451" y="10746"/>
                    <a:pt x="535" y="10758"/>
                  </a:cubicBezTo>
                  <a:cubicBezTo>
                    <a:pt x="585" y="10766"/>
                    <a:pt x="636" y="10769"/>
                    <a:pt x="689" y="10769"/>
                  </a:cubicBezTo>
                  <a:cubicBezTo>
                    <a:pt x="727" y="10769"/>
                    <a:pt x="766" y="10768"/>
                    <a:pt x="807" y="10765"/>
                  </a:cubicBezTo>
                  <a:cubicBezTo>
                    <a:pt x="961" y="10755"/>
                    <a:pt x="1109" y="10725"/>
                    <a:pt x="1286" y="10687"/>
                  </a:cubicBezTo>
                  <a:lnTo>
                    <a:pt x="1414" y="10661"/>
                  </a:lnTo>
                  <a:cubicBezTo>
                    <a:pt x="1586" y="10628"/>
                    <a:pt x="1786" y="10587"/>
                    <a:pt x="1979" y="10528"/>
                  </a:cubicBezTo>
                  <a:cubicBezTo>
                    <a:pt x="2165" y="10470"/>
                    <a:pt x="2346" y="10400"/>
                    <a:pt x="2534" y="10314"/>
                  </a:cubicBezTo>
                  <a:cubicBezTo>
                    <a:pt x="2850" y="10170"/>
                    <a:pt x="3157" y="9975"/>
                    <a:pt x="3450" y="9732"/>
                  </a:cubicBezTo>
                  <a:cubicBezTo>
                    <a:pt x="3699" y="9524"/>
                    <a:pt x="3941" y="9261"/>
                    <a:pt x="4176" y="8949"/>
                  </a:cubicBezTo>
                  <a:cubicBezTo>
                    <a:pt x="4369" y="8686"/>
                    <a:pt x="4545" y="8380"/>
                    <a:pt x="4716" y="8010"/>
                  </a:cubicBezTo>
                  <a:cubicBezTo>
                    <a:pt x="4859" y="7695"/>
                    <a:pt x="4981" y="7351"/>
                    <a:pt x="5085" y="6954"/>
                  </a:cubicBezTo>
                  <a:cubicBezTo>
                    <a:pt x="5271" y="6252"/>
                    <a:pt x="5368" y="5473"/>
                    <a:pt x="5369" y="4635"/>
                  </a:cubicBezTo>
                  <a:cubicBezTo>
                    <a:pt x="5369" y="4253"/>
                    <a:pt x="5348" y="3848"/>
                    <a:pt x="5299" y="3405"/>
                  </a:cubicBezTo>
                  <a:cubicBezTo>
                    <a:pt x="5253" y="2997"/>
                    <a:pt x="5184" y="2585"/>
                    <a:pt x="5092" y="2176"/>
                  </a:cubicBezTo>
                  <a:cubicBezTo>
                    <a:pt x="5004" y="1786"/>
                    <a:pt x="4901" y="1417"/>
                    <a:pt x="4780" y="1078"/>
                  </a:cubicBezTo>
                  <a:cubicBezTo>
                    <a:pt x="4647" y="695"/>
                    <a:pt x="4510" y="370"/>
                    <a:pt x="4359" y="82"/>
                  </a:cubicBezTo>
                  <a:cubicBezTo>
                    <a:pt x="4335" y="34"/>
                    <a:pt x="4286" y="4"/>
                    <a:pt x="4234" y="1"/>
                  </a:cubicBezTo>
                  <a:cubicBezTo>
                    <a:pt x="4231" y="1"/>
                    <a:pt x="4228" y="1"/>
                    <a:pt x="4224" y="1"/>
                  </a:cubicBezTo>
                  <a:close/>
                </a:path>
              </a:pathLst>
            </a:custGeom>
            <a:solidFill>
              <a:srgbClr val="739F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5" name="Google Shape;1155;p11"/>
            <p:cNvSpPr/>
            <p:nvPr/>
          </p:nvSpPr>
          <p:spPr>
            <a:xfrm>
              <a:off x="-1351742" y="-392949"/>
              <a:ext cx="1588817" cy="1714845"/>
            </a:xfrm>
            <a:custGeom>
              <a:avLst/>
              <a:gdLst/>
              <a:ahLst/>
              <a:cxnLst/>
              <a:rect l="l" t="t" r="r" b="b"/>
              <a:pathLst>
                <a:path w="39371" h="42494" extrusionOk="0">
                  <a:moveTo>
                    <a:pt x="512" y="1350"/>
                  </a:moveTo>
                  <a:cubicBezTo>
                    <a:pt x="512" y="1351"/>
                    <a:pt x="512" y="1351"/>
                    <a:pt x="512" y="1352"/>
                  </a:cubicBezTo>
                  <a:lnTo>
                    <a:pt x="512" y="1352"/>
                  </a:lnTo>
                  <a:cubicBezTo>
                    <a:pt x="512" y="1351"/>
                    <a:pt x="512" y="1351"/>
                    <a:pt x="512" y="1350"/>
                  </a:cubicBezTo>
                  <a:close/>
                  <a:moveTo>
                    <a:pt x="2738" y="6129"/>
                  </a:moveTo>
                  <a:lnTo>
                    <a:pt x="2738" y="6129"/>
                  </a:lnTo>
                  <a:cubicBezTo>
                    <a:pt x="2742" y="6135"/>
                    <a:pt x="2746" y="6141"/>
                    <a:pt x="2750" y="6147"/>
                  </a:cubicBezTo>
                  <a:lnTo>
                    <a:pt x="2750" y="6147"/>
                  </a:lnTo>
                  <a:cubicBezTo>
                    <a:pt x="2746" y="6141"/>
                    <a:pt x="2743" y="6135"/>
                    <a:pt x="2738" y="6129"/>
                  </a:cubicBezTo>
                  <a:close/>
                  <a:moveTo>
                    <a:pt x="91" y="1"/>
                  </a:moveTo>
                  <a:cubicBezTo>
                    <a:pt x="69" y="1"/>
                    <a:pt x="47" y="8"/>
                    <a:pt x="31" y="22"/>
                  </a:cubicBezTo>
                  <a:cubicBezTo>
                    <a:pt x="11" y="40"/>
                    <a:pt x="0" y="65"/>
                    <a:pt x="8" y="99"/>
                  </a:cubicBezTo>
                  <a:cubicBezTo>
                    <a:pt x="191" y="938"/>
                    <a:pt x="431" y="1762"/>
                    <a:pt x="723" y="2569"/>
                  </a:cubicBezTo>
                  <a:cubicBezTo>
                    <a:pt x="1030" y="3418"/>
                    <a:pt x="1405" y="4243"/>
                    <a:pt x="1822" y="5044"/>
                  </a:cubicBezTo>
                  <a:cubicBezTo>
                    <a:pt x="2215" y="5801"/>
                    <a:pt x="2659" y="6531"/>
                    <a:pt x="3129" y="7243"/>
                  </a:cubicBezTo>
                  <a:cubicBezTo>
                    <a:pt x="3641" y="8020"/>
                    <a:pt x="4216" y="8757"/>
                    <a:pt x="4714" y="9543"/>
                  </a:cubicBezTo>
                  <a:cubicBezTo>
                    <a:pt x="4706" y="9530"/>
                    <a:pt x="4699" y="9518"/>
                    <a:pt x="4690" y="9505"/>
                  </a:cubicBezTo>
                  <a:lnTo>
                    <a:pt x="4690" y="9505"/>
                  </a:lnTo>
                  <a:cubicBezTo>
                    <a:pt x="5118" y="10189"/>
                    <a:pt x="5501" y="10894"/>
                    <a:pt x="5846" y="11624"/>
                  </a:cubicBezTo>
                  <a:cubicBezTo>
                    <a:pt x="6179" y="12331"/>
                    <a:pt x="6472" y="13054"/>
                    <a:pt x="6754" y="13781"/>
                  </a:cubicBezTo>
                  <a:cubicBezTo>
                    <a:pt x="7350" y="15324"/>
                    <a:pt x="7864" y="16902"/>
                    <a:pt x="8591" y="18389"/>
                  </a:cubicBezTo>
                  <a:cubicBezTo>
                    <a:pt x="10049" y="21365"/>
                    <a:pt x="12219" y="23939"/>
                    <a:pt x="14576" y="26241"/>
                  </a:cubicBezTo>
                  <a:cubicBezTo>
                    <a:pt x="17011" y="28621"/>
                    <a:pt x="19686" y="30734"/>
                    <a:pt x="22366" y="32825"/>
                  </a:cubicBezTo>
                  <a:cubicBezTo>
                    <a:pt x="23020" y="33335"/>
                    <a:pt x="23675" y="33843"/>
                    <a:pt x="24327" y="34356"/>
                  </a:cubicBezTo>
                  <a:cubicBezTo>
                    <a:pt x="24975" y="34866"/>
                    <a:pt x="25611" y="35390"/>
                    <a:pt x="26275" y="35883"/>
                  </a:cubicBezTo>
                  <a:cubicBezTo>
                    <a:pt x="27580" y="36848"/>
                    <a:pt x="28973" y="37684"/>
                    <a:pt x="30387" y="38478"/>
                  </a:cubicBezTo>
                  <a:cubicBezTo>
                    <a:pt x="31714" y="39225"/>
                    <a:pt x="33067" y="39920"/>
                    <a:pt x="34443" y="40574"/>
                  </a:cubicBezTo>
                  <a:cubicBezTo>
                    <a:pt x="35142" y="40904"/>
                    <a:pt x="35850" y="41222"/>
                    <a:pt x="36561" y="41528"/>
                  </a:cubicBezTo>
                  <a:cubicBezTo>
                    <a:pt x="36922" y="41684"/>
                    <a:pt x="37280" y="41844"/>
                    <a:pt x="37636" y="42002"/>
                  </a:cubicBezTo>
                  <a:cubicBezTo>
                    <a:pt x="37998" y="42161"/>
                    <a:pt x="38357" y="42323"/>
                    <a:pt x="38726" y="42464"/>
                  </a:cubicBezTo>
                  <a:cubicBezTo>
                    <a:pt x="38777" y="42484"/>
                    <a:pt x="38831" y="42493"/>
                    <a:pt x="38884" y="42493"/>
                  </a:cubicBezTo>
                  <a:cubicBezTo>
                    <a:pt x="39036" y="42493"/>
                    <a:pt x="39186" y="42417"/>
                    <a:pt x="39273" y="42290"/>
                  </a:cubicBezTo>
                  <a:cubicBezTo>
                    <a:pt x="39342" y="42190"/>
                    <a:pt x="39371" y="42065"/>
                    <a:pt x="39351" y="41944"/>
                  </a:cubicBezTo>
                  <a:cubicBezTo>
                    <a:pt x="39329" y="41815"/>
                    <a:pt x="39257" y="41714"/>
                    <a:pt x="39155" y="41635"/>
                  </a:cubicBezTo>
                  <a:cubicBezTo>
                    <a:pt x="38816" y="41368"/>
                    <a:pt x="38454" y="41134"/>
                    <a:pt x="38090" y="40910"/>
                  </a:cubicBezTo>
                  <a:cubicBezTo>
                    <a:pt x="37703" y="40669"/>
                    <a:pt x="37304" y="40445"/>
                    <a:pt x="36908" y="40226"/>
                  </a:cubicBezTo>
                  <a:cubicBezTo>
                    <a:pt x="36092" y="39777"/>
                    <a:pt x="35249" y="39382"/>
                    <a:pt x="34395" y="39014"/>
                  </a:cubicBezTo>
                  <a:cubicBezTo>
                    <a:pt x="32797" y="38321"/>
                    <a:pt x="31161" y="37709"/>
                    <a:pt x="29607" y="36920"/>
                  </a:cubicBezTo>
                  <a:lnTo>
                    <a:pt x="29607" y="36920"/>
                  </a:lnTo>
                  <a:cubicBezTo>
                    <a:pt x="29608" y="36921"/>
                    <a:pt x="29610" y="36922"/>
                    <a:pt x="29611" y="36923"/>
                  </a:cubicBezTo>
                  <a:cubicBezTo>
                    <a:pt x="29604" y="36919"/>
                    <a:pt x="29597" y="36915"/>
                    <a:pt x="29589" y="36911"/>
                  </a:cubicBezTo>
                  <a:lnTo>
                    <a:pt x="29589" y="36911"/>
                  </a:lnTo>
                  <a:cubicBezTo>
                    <a:pt x="29595" y="36914"/>
                    <a:pt x="29601" y="36917"/>
                    <a:pt x="29607" y="36920"/>
                  </a:cubicBezTo>
                  <a:lnTo>
                    <a:pt x="29607" y="36920"/>
                  </a:lnTo>
                  <a:cubicBezTo>
                    <a:pt x="29583" y="36907"/>
                    <a:pt x="29557" y="36894"/>
                    <a:pt x="29531" y="36881"/>
                  </a:cubicBezTo>
                  <a:lnTo>
                    <a:pt x="29531" y="36881"/>
                  </a:lnTo>
                  <a:cubicBezTo>
                    <a:pt x="29551" y="36891"/>
                    <a:pt x="29570" y="36901"/>
                    <a:pt x="29589" y="36911"/>
                  </a:cubicBezTo>
                  <a:lnTo>
                    <a:pt x="29589" y="36911"/>
                  </a:lnTo>
                  <a:cubicBezTo>
                    <a:pt x="29559" y="36896"/>
                    <a:pt x="29529" y="36881"/>
                    <a:pt x="29499" y="36865"/>
                  </a:cubicBezTo>
                  <a:lnTo>
                    <a:pt x="29499" y="36865"/>
                  </a:lnTo>
                  <a:cubicBezTo>
                    <a:pt x="29510" y="36871"/>
                    <a:pt x="29520" y="36876"/>
                    <a:pt x="29531" y="36881"/>
                  </a:cubicBezTo>
                  <a:lnTo>
                    <a:pt x="29531" y="36881"/>
                  </a:lnTo>
                  <a:cubicBezTo>
                    <a:pt x="28923" y="36564"/>
                    <a:pt x="28329" y="36224"/>
                    <a:pt x="27748" y="35854"/>
                  </a:cubicBezTo>
                  <a:cubicBezTo>
                    <a:pt x="27101" y="35443"/>
                    <a:pt x="26481" y="34988"/>
                    <a:pt x="25880" y="34507"/>
                  </a:cubicBezTo>
                  <a:cubicBezTo>
                    <a:pt x="24721" y="33579"/>
                    <a:pt x="23537" y="32683"/>
                    <a:pt x="22355" y="31785"/>
                  </a:cubicBezTo>
                  <a:cubicBezTo>
                    <a:pt x="19906" y="29925"/>
                    <a:pt x="17449" y="28071"/>
                    <a:pt x="15176" y="25995"/>
                  </a:cubicBezTo>
                  <a:lnTo>
                    <a:pt x="15176" y="25995"/>
                  </a:lnTo>
                  <a:lnTo>
                    <a:pt x="15181" y="26001"/>
                  </a:lnTo>
                  <a:cubicBezTo>
                    <a:pt x="13224" y="24202"/>
                    <a:pt x="11422" y="22224"/>
                    <a:pt x="9993" y="19975"/>
                  </a:cubicBezTo>
                  <a:cubicBezTo>
                    <a:pt x="9651" y="19429"/>
                    <a:pt x="9332" y="18866"/>
                    <a:pt x="9039" y="18291"/>
                  </a:cubicBezTo>
                  <a:cubicBezTo>
                    <a:pt x="8742" y="17705"/>
                    <a:pt x="8479" y="17099"/>
                    <a:pt x="8243" y="16484"/>
                  </a:cubicBezTo>
                  <a:cubicBezTo>
                    <a:pt x="7775" y="15261"/>
                    <a:pt x="7330" y="14028"/>
                    <a:pt x="6820" y="12822"/>
                  </a:cubicBezTo>
                  <a:cubicBezTo>
                    <a:pt x="6330" y="11667"/>
                    <a:pt x="5761" y="10550"/>
                    <a:pt x="5086" y="9492"/>
                  </a:cubicBezTo>
                  <a:cubicBezTo>
                    <a:pt x="4901" y="9204"/>
                    <a:pt x="4707" y="8922"/>
                    <a:pt x="4508" y="8644"/>
                  </a:cubicBezTo>
                  <a:cubicBezTo>
                    <a:pt x="4305" y="8358"/>
                    <a:pt x="4090" y="8083"/>
                    <a:pt x="3883" y="7803"/>
                  </a:cubicBezTo>
                  <a:cubicBezTo>
                    <a:pt x="3483" y="7265"/>
                    <a:pt x="3107" y="6712"/>
                    <a:pt x="2750" y="6147"/>
                  </a:cubicBezTo>
                  <a:lnTo>
                    <a:pt x="2750" y="6147"/>
                  </a:lnTo>
                  <a:cubicBezTo>
                    <a:pt x="2752" y="6151"/>
                    <a:pt x="2754" y="6154"/>
                    <a:pt x="2757" y="6159"/>
                  </a:cubicBezTo>
                  <a:cubicBezTo>
                    <a:pt x="2294" y="5421"/>
                    <a:pt x="1871" y="4659"/>
                    <a:pt x="1491" y="3874"/>
                  </a:cubicBezTo>
                  <a:cubicBezTo>
                    <a:pt x="1102" y="3058"/>
                    <a:pt x="778" y="2213"/>
                    <a:pt x="512" y="1352"/>
                  </a:cubicBezTo>
                  <a:lnTo>
                    <a:pt x="512" y="1352"/>
                  </a:lnTo>
                  <a:cubicBezTo>
                    <a:pt x="513" y="1354"/>
                    <a:pt x="513" y="1357"/>
                    <a:pt x="514" y="1360"/>
                  </a:cubicBezTo>
                  <a:lnTo>
                    <a:pt x="514" y="1360"/>
                  </a:lnTo>
                  <a:cubicBezTo>
                    <a:pt x="512" y="1354"/>
                    <a:pt x="510" y="1348"/>
                    <a:pt x="509" y="1341"/>
                  </a:cubicBezTo>
                  <a:lnTo>
                    <a:pt x="509" y="1341"/>
                  </a:lnTo>
                  <a:cubicBezTo>
                    <a:pt x="510" y="1344"/>
                    <a:pt x="511" y="1348"/>
                    <a:pt x="512" y="1350"/>
                  </a:cubicBezTo>
                  <a:cubicBezTo>
                    <a:pt x="512" y="1348"/>
                    <a:pt x="511" y="1344"/>
                    <a:pt x="509" y="1341"/>
                  </a:cubicBezTo>
                  <a:lnTo>
                    <a:pt x="509" y="1341"/>
                  </a:lnTo>
                  <a:cubicBezTo>
                    <a:pt x="509" y="1341"/>
                    <a:pt x="509" y="1341"/>
                    <a:pt x="509" y="1341"/>
                  </a:cubicBezTo>
                  <a:lnTo>
                    <a:pt x="509" y="1341"/>
                  </a:lnTo>
                  <a:cubicBezTo>
                    <a:pt x="508" y="1341"/>
                    <a:pt x="508" y="1340"/>
                    <a:pt x="507" y="1340"/>
                  </a:cubicBezTo>
                  <a:lnTo>
                    <a:pt x="507" y="1340"/>
                  </a:lnTo>
                  <a:cubicBezTo>
                    <a:pt x="508" y="1340"/>
                    <a:pt x="508" y="1341"/>
                    <a:pt x="509" y="1341"/>
                  </a:cubicBezTo>
                  <a:lnTo>
                    <a:pt x="509" y="1341"/>
                  </a:lnTo>
                  <a:cubicBezTo>
                    <a:pt x="383" y="923"/>
                    <a:pt x="275" y="499"/>
                    <a:pt x="179" y="70"/>
                  </a:cubicBezTo>
                  <a:cubicBezTo>
                    <a:pt x="168" y="23"/>
                    <a:pt x="129" y="1"/>
                    <a:pt x="9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6" name="Google Shape;1156;p11"/>
            <p:cNvSpPr/>
            <p:nvPr/>
          </p:nvSpPr>
          <p:spPr>
            <a:xfrm>
              <a:off x="-1090203" y="931207"/>
              <a:ext cx="769005" cy="75545"/>
            </a:xfrm>
            <a:custGeom>
              <a:avLst/>
              <a:gdLst/>
              <a:ahLst/>
              <a:cxnLst/>
              <a:rect l="l" t="t" r="r" b="b"/>
              <a:pathLst>
                <a:path w="19056" h="1872" extrusionOk="0">
                  <a:moveTo>
                    <a:pt x="13263" y="0"/>
                  </a:moveTo>
                  <a:cubicBezTo>
                    <a:pt x="12898" y="0"/>
                    <a:pt x="12532" y="10"/>
                    <a:pt x="12168" y="24"/>
                  </a:cubicBezTo>
                  <a:cubicBezTo>
                    <a:pt x="11384" y="52"/>
                    <a:pt x="10601" y="104"/>
                    <a:pt x="9819" y="134"/>
                  </a:cubicBezTo>
                  <a:lnTo>
                    <a:pt x="9834" y="134"/>
                  </a:lnTo>
                  <a:cubicBezTo>
                    <a:pt x="9493" y="147"/>
                    <a:pt x="9148" y="154"/>
                    <a:pt x="8806" y="156"/>
                  </a:cubicBezTo>
                  <a:cubicBezTo>
                    <a:pt x="8793" y="156"/>
                    <a:pt x="8779" y="156"/>
                    <a:pt x="8766" y="156"/>
                  </a:cubicBezTo>
                  <a:cubicBezTo>
                    <a:pt x="8477" y="156"/>
                    <a:pt x="8192" y="144"/>
                    <a:pt x="7904" y="144"/>
                  </a:cubicBezTo>
                  <a:cubicBezTo>
                    <a:pt x="7846" y="144"/>
                    <a:pt x="7787" y="144"/>
                    <a:pt x="7729" y="146"/>
                  </a:cubicBezTo>
                  <a:cubicBezTo>
                    <a:pt x="7034" y="154"/>
                    <a:pt x="6343" y="243"/>
                    <a:pt x="5660" y="364"/>
                  </a:cubicBezTo>
                  <a:cubicBezTo>
                    <a:pt x="5000" y="480"/>
                    <a:pt x="4346" y="624"/>
                    <a:pt x="3687" y="750"/>
                  </a:cubicBezTo>
                  <a:cubicBezTo>
                    <a:pt x="3005" y="878"/>
                    <a:pt x="2320" y="977"/>
                    <a:pt x="1624" y="1005"/>
                  </a:cubicBezTo>
                  <a:cubicBezTo>
                    <a:pt x="1628" y="1004"/>
                    <a:pt x="1632" y="1004"/>
                    <a:pt x="1636" y="1004"/>
                  </a:cubicBezTo>
                  <a:cubicBezTo>
                    <a:pt x="1640" y="1004"/>
                    <a:pt x="1644" y="1004"/>
                    <a:pt x="1647" y="1003"/>
                  </a:cubicBezTo>
                  <a:lnTo>
                    <a:pt x="1647" y="1003"/>
                  </a:lnTo>
                  <a:cubicBezTo>
                    <a:pt x="1549" y="1006"/>
                    <a:pt x="1451" y="1008"/>
                    <a:pt x="1352" y="1008"/>
                  </a:cubicBezTo>
                  <a:cubicBezTo>
                    <a:pt x="936" y="1008"/>
                    <a:pt x="520" y="980"/>
                    <a:pt x="106" y="918"/>
                  </a:cubicBezTo>
                  <a:cubicBezTo>
                    <a:pt x="103" y="918"/>
                    <a:pt x="99" y="918"/>
                    <a:pt x="96" y="918"/>
                  </a:cubicBezTo>
                  <a:cubicBezTo>
                    <a:pt x="76" y="918"/>
                    <a:pt x="58" y="925"/>
                    <a:pt x="43" y="938"/>
                  </a:cubicBezTo>
                  <a:cubicBezTo>
                    <a:pt x="20" y="957"/>
                    <a:pt x="7" y="980"/>
                    <a:pt x="6" y="1002"/>
                  </a:cubicBezTo>
                  <a:cubicBezTo>
                    <a:pt x="0" y="1052"/>
                    <a:pt x="37" y="1091"/>
                    <a:pt x="86" y="1096"/>
                  </a:cubicBezTo>
                  <a:cubicBezTo>
                    <a:pt x="525" y="1161"/>
                    <a:pt x="965" y="1190"/>
                    <a:pt x="1407" y="1190"/>
                  </a:cubicBezTo>
                  <a:cubicBezTo>
                    <a:pt x="1562" y="1190"/>
                    <a:pt x="1717" y="1186"/>
                    <a:pt x="1873" y="1180"/>
                  </a:cubicBezTo>
                  <a:cubicBezTo>
                    <a:pt x="2475" y="1154"/>
                    <a:pt x="3074" y="1075"/>
                    <a:pt x="3668" y="982"/>
                  </a:cubicBezTo>
                  <a:cubicBezTo>
                    <a:pt x="4257" y="888"/>
                    <a:pt x="4846" y="779"/>
                    <a:pt x="5435" y="684"/>
                  </a:cubicBezTo>
                  <a:cubicBezTo>
                    <a:pt x="6024" y="591"/>
                    <a:pt x="6618" y="519"/>
                    <a:pt x="7215" y="495"/>
                  </a:cubicBezTo>
                  <a:lnTo>
                    <a:pt x="7194" y="495"/>
                  </a:lnTo>
                  <a:cubicBezTo>
                    <a:pt x="7207" y="495"/>
                    <a:pt x="7222" y="495"/>
                    <a:pt x="7233" y="493"/>
                  </a:cubicBezTo>
                  <a:cubicBezTo>
                    <a:pt x="7323" y="491"/>
                    <a:pt x="7413" y="490"/>
                    <a:pt x="7503" y="490"/>
                  </a:cubicBezTo>
                  <a:cubicBezTo>
                    <a:pt x="7738" y="490"/>
                    <a:pt x="7972" y="498"/>
                    <a:pt x="8206" y="513"/>
                  </a:cubicBezTo>
                  <a:cubicBezTo>
                    <a:pt x="8546" y="535"/>
                    <a:pt x="8888" y="545"/>
                    <a:pt x="9228" y="548"/>
                  </a:cubicBezTo>
                  <a:cubicBezTo>
                    <a:pt x="9318" y="549"/>
                    <a:pt x="9407" y="549"/>
                    <a:pt x="9496" y="549"/>
                  </a:cubicBezTo>
                  <a:cubicBezTo>
                    <a:pt x="10134" y="549"/>
                    <a:pt x="10774" y="528"/>
                    <a:pt x="11411" y="513"/>
                  </a:cubicBezTo>
                  <a:cubicBezTo>
                    <a:pt x="11879" y="501"/>
                    <a:pt x="12346" y="492"/>
                    <a:pt x="12814" y="492"/>
                  </a:cubicBezTo>
                  <a:cubicBezTo>
                    <a:pt x="13075" y="492"/>
                    <a:pt x="13336" y="495"/>
                    <a:pt x="13597" y="502"/>
                  </a:cubicBezTo>
                  <a:cubicBezTo>
                    <a:pt x="13941" y="512"/>
                    <a:pt x="14284" y="531"/>
                    <a:pt x="14624" y="564"/>
                  </a:cubicBezTo>
                  <a:cubicBezTo>
                    <a:pt x="14962" y="594"/>
                    <a:pt x="15302" y="635"/>
                    <a:pt x="15634" y="703"/>
                  </a:cubicBezTo>
                  <a:cubicBezTo>
                    <a:pt x="16710" y="953"/>
                    <a:pt x="17652" y="1563"/>
                    <a:pt x="18711" y="1859"/>
                  </a:cubicBezTo>
                  <a:cubicBezTo>
                    <a:pt x="18739" y="1867"/>
                    <a:pt x="18767" y="1871"/>
                    <a:pt x="18795" y="1871"/>
                  </a:cubicBezTo>
                  <a:cubicBezTo>
                    <a:pt x="18826" y="1871"/>
                    <a:pt x="18856" y="1866"/>
                    <a:pt x="18887" y="1852"/>
                  </a:cubicBezTo>
                  <a:cubicBezTo>
                    <a:pt x="18945" y="1826"/>
                    <a:pt x="18989" y="1777"/>
                    <a:pt x="19011" y="1720"/>
                  </a:cubicBezTo>
                  <a:cubicBezTo>
                    <a:pt x="19055" y="1596"/>
                    <a:pt x="18988" y="1467"/>
                    <a:pt x="18869" y="1420"/>
                  </a:cubicBezTo>
                  <a:cubicBezTo>
                    <a:pt x="18149" y="1127"/>
                    <a:pt x="17445" y="796"/>
                    <a:pt x="16717" y="529"/>
                  </a:cubicBezTo>
                  <a:cubicBezTo>
                    <a:pt x="16354" y="397"/>
                    <a:pt x="15985" y="286"/>
                    <a:pt x="15605" y="203"/>
                  </a:cubicBezTo>
                  <a:cubicBezTo>
                    <a:pt x="15245" y="124"/>
                    <a:pt x="14873" y="81"/>
                    <a:pt x="14502" y="48"/>
                  </a:cubicBezTo>
                  <a:cubicBezTo>
                    <a:pt x="14091" y="13"/>
                    <a:pt x="13677" y="0"/>
                    <a:pt x="1326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7" name="Google Shape;1157;p11"/>
            <p:cNvSpPr/>
            <p:nvPr/>
          </p:nvSpPr>
          <p:spPr>
            <a:xfrm>
              <a:off x="-396587" y="-28708"/>
              <a:ext cx="236117" cy="1150037"/>
            </a:xfrm>
            <a:custGeom>
              <a:avLst/>
              <a:gdLst/>
              <a:ahLst/>
              <a:cxnLst/>
              <a:rect l="l" t="t" r="r" b="b"/>
              <a:pathLst>
                <a:path w="5851" h="28498" extrusionOk="0">
                  <a:moveTo>
                    <a:pt x="94" y="1"/>
                  </a:moveTo>
                  <a:cubicBezTo>
                    <a:pt x="78" y="1"/>
                    <a:pt x="63" y="5"/>
                    <a:pt x="49" y="13"/>
                  </a:cubicBezTo>
                  <a:cubicBezTo>
                    <a:pt x="45" y="15"/>
                    <a:pt x="39" y="17"/>
                    <a:pt x="35" y="21"/>
                  </a:cubicBezTo>
                  <a:cubicBezTo>
                    <a:pt x="6" y="47"/>
                    <a:pt x="0" y="92"/>
                    <a:pt x="19" y="130"/>
                  </a:cubicBezTo>
                  <a:cubicBezTo>
                    <a:pt x="817" y="1827"/>
                    <a:pt x="1681" y="3498"/>
                    <a:pt x="2361" y="5251"/>
                  </a:cubicBezTo>
                  <a:lnTo>
                    <a:pt x="2361" y="5249"/>
                  </a:lnTo>
                  <a:cubicBezTo>
                    <a:pt x="2630" y="5947"/>
                    <a:pt x="2866" y="6655"/>
                    <a:pt x="3057" y="7376"/>
                  </a:cubicBezTo>
                  <a:cubicBezTo>
                    <a:pt x="3245" y="8096"/>
                    <a:pt x="3373" y="8834"/>
                    <a:pt x="3452" y="9575"/>
                  </a:cubicBezTo>
                  <a:cubicBezTo>
                    <a:pt x="3498" y="10068"/>
                    <a:pt x="3511" y="10559"/>
                    <a:pt x="3512" y="11053"/>
                  </a:cubicBezTo>
                  <a:cubicBezTo>
                    <a:pt x="3515" y="11560"/>
                    <a:pt x="3495" y="12065"/>
                    <a:pt x="3460" y="12569"/>
                  </a:cubicBezTo>
                  <a:cubicBezTo>
                    <a:pt x="3394" y="13576"/>
                    <a:pt x="3286" y="14581"/>
                    <a:pt x="3157" y="15582"/>
                  </a:cubicBezTo>
                  <a:cubicBezTo>
                    <a:pt x="2900" y="17573"/>
                    <a:pt x="2591" y="19572"/>
                    <a:pt x="2626" y="21587"/>
                  </a:cubicBezTo>
                  <a:cubicBezTo>
                    <a:pt x="2636" y="22215"/>
                    <a:pt x="2703" y="22842"/>
                    <a:pt x="2820" y="23457"/>
                  </a:cubicBezTo>
                  <a:cubicBezTo>
                    <a:pt x="2940" y="24086"/>
                    <a:pt x="3130" y="24697"/>
                    <a:pt x="3365" y="25288"/>
                  </a:cubicBezTo>
                  <a:cubicBezTo>
                    <a:pt x="3591" y="25856"/>
                    <a:pt x="3877" y="26400"/>
                    <a:pt x="4211" y="26912"/>
                  </a:cubicBezTo>
                  <a:cubicBezTo>
                    <a:pt x="4384" y="27177"/>
                    <a:pt x="4572" y="27433"/>
                    <a:pt x="4767" y="27683"/>
                  </a:cubicBezTo>
                  <a:cubicBezTo>
                    <a:pt x="4973" y="27943"/>
                    <a:pt x="5190" y="28193"/>
                    <a:pt x="5427" y="28424"/>
                  </a:cubicBezTo>
                  <a:cubicBezTo>
                    <a:pt x="5474" y="28472"/>
                    <a:pt x="5538" y="28497"/>
                    <a:pt x="5601" y="28497"/>
                  </a:cubicBezTo>
                  <a:cubicBezTo>
                    <a:pt x="5641" y="28497"/>
                    <a:pt x="5680" y="28487"/>
                    <a:pt x="5717" y="28467"/>
                  </a:cubicBezTo>
                  <a:cubicBezTo>
                    <a:pt x="5773" y="28437"/>
                    <a:pt x="5816" y="28382"/>
                    <a:pt x="5834" y="28322"/>
                  </a:cubicBezTo>
                  <a:cubicBezTo>
                    <a:pt x="5850" y="28267"/>
                    <a:pt x="5849" y="28187"/>
                    <a:pt x="5813" y="28137"/>
                  </a:cubicBezTo>
                  <a:cubicBezTo>
                    <a:pt x="5619" y="27871"/>
                    <a:pt x="5425" y="27605"/>
                    <a:pt x="5238" y="27334"/>
                  </a:cubicBezTo>
                  <a:cubicBezTo>
                    <a:pt x="5042" y="27048"/>
                    <a:pt x="4859" y="26754"/>
                    <a:pt x="4683" y="26456"/>
                  </a:cubicBezTo>
                  <a:cubicBezTo>
                    <a:pt x="4358" y="25903"/>
                    <a:pt x="4075" y="25324"/>
                    <a:pt x="3838" y="24727"/>
                  </a:cubicBezTo>
                  <a:cubicBezTo>
                    <a:pt x="3538" y="23938"/>
                    <a:pt x="3331" y="23123"/>
                    <a:pt x="3239" y="22282"/>
                  </a:cubicBezTo>
                  <a:cubicBezTo>
                    <a:pt x="3195" y="21795"/>
                    <a:pt x="3193" y="21309"/>
                    <a:pt x="3200" y="20822"/>
                  </a:cubicBezTo>
                  <a:cubicBezTo>
                    <a:pt x="3209" y="20322"/>
                    <a:pt x="3236" y="19819"/>
                    <a:pt x="3271" y="19319"/>
                  </a:cubicBezTo>
                  <a:cubicBezTo>
                    <a:pt x="3338" y="18315"/>
                    <a:pt x="3447" y="17316"/>
                    <a:pt x="3555" y="16316"/>
                  </a:cubicBezTo>
                  <a:cubicBezTo>
                    <a:pt x="3773" y="14311"/>
                    <a:pt x="4005" y="12293"/>
                    <a:pt x="3867" y="10272"/>
                  </a:cubicBezTo>
                  <a:cubicBezTo>
                    <a:pt x="3837" y="9820"/>
                    <a:pt x="3782" y="9367"/>
                    <a:pt x="3707" y="8920"/>
                  </a:cubicBezTo>
                  <a:cubicBezTo>
                    <a:pt x="3630" y="8475"/>
                    <a:pt x="3523" y="8034"/>
                    <a:pt x="3404" y="7598"/>
                  </a:cubicBezTo>
                  <a:cubicBezTo>
                    <a:pt x="3169" y="6732"/>
                    <a:pt x="2864" y="5888"/>
                    <a:pt x="2524" y="5058"/>
                  </a:cubicBezTo>
                  <a:cubicBezTo>
                    <a:pt x="1820" y="3352"/>
                    <a:pt x="955" y="1715"/>
                    <a:pt x="170" y="46"/>
                  </a:cubicBezTo>
                  <a:cubicBezTo>
                    <a:pt x="156" y="17"/>
                    <a:pt x="125" y="1"/>
                    <a:pt x="9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8" name="Google Shape;1158;p11"/>
            <p:cNvSpPr/>
            <p:nvPr/>
          </p:nvSpPr>
          <p:spPr>
            <a:xfrm>
              <a:off x="-280567" y="289488"/>
              <a:ext cx="303470" cy="474696"/>
            </a:xfrm>
            <a:custGeom>
              <a:avLst/>
              <a:gdLst/>
              <a:ahLst/>
              <a:cxnLst/>
              <a:rect l="l" t="t" r="r" b="b"/>
              <a:pathLst>
                <a:path w="7520" h="11763" extrusionOk="0">
                  <a:moveTo>
                    <a:pt x="5496" y="4605"/>
                  </a:moveTo>
                  <a:lnTo>
                    <a:pt x="5496" y="4605"/>
                  </a:lnTo>
                  <a:cubicBezTo>
                    <a:pt x="5495" y="4605"/>
                    <a:pt x="5495" y="4606"/>
                    <a:pt x="5495" y="4608"/>
                  </a:cubicBezTo>
                  <a:cubicBezTo>
                    <a:pt x="5495" y="4607"/>
                    <a:pt x="5496" y="4606"/>
                    <a:pt x="5496" y="4605"/>
                  </a:cubicBezTo>
                  <a:close/>
                  <a:moveTo>
                    <a:pt x="4165" y="6819"/>
                  </a:moveTo>
                  <a:cubicBezTo>
                    <a:pt x="4163" y="6823"/>
                    <a:pt x="4161" y="6827"/>
                    <a:pt x="4159" y="6831"/>
                  </a:cubicBezTo>
                  <a:cubicBezTo>
                    <a:pt x="4161" y="6827"/>
                    <a:pt x="4163" y="6823"/>
                    <a:pt x="4165" y="6819"/>
                  </a:cubicBezTo>
                  <a:close/>
                  <a:moveTo>
                    <a:pt x="2722" y="9096"/>
                  </a:moveTo>
                  <a:lnTo>
                    <a:pt x="2711" y="9118"/>
                  </a:lnTo>
                  <a:cubicBezTo>
                    <a:pt x="2714" y="9110"/>
                    <a:pt x="2718" y="9103"/>
                    <a:pt x="2722" y="9096"/>
                  </a:cubicBezTo>
                  <a:close/>
                  <a:moveTo>
                    <a:pt x="7422" y="1"/>
                  </a:moveTo>
                  <a:cubicBezTo>
                    <a:pt x="7402" y="1"/>
                    <a:pt x="7381" y="8"/>
                    <a:pt x="7365" y="21"/>
                  </a:cubicBezTo>
                  <a:cubicBezTo>
                    <a:pt x="7356" y="23"/>
                    <a:pt x="7350" y="29"/>
                    <a:pt x="7347" y="36"/>
                  </a:cubicBezTo>
                  <a:cubicBezTo>
                    <a:pt x="7109" y="379"/>
                    <a:pt x="6905" y="741"/>
                    <a:pt x="6731" y="1120"/>
                  </a:cubicBezTo>
                  <a:cubicBezTo>
                    <a:pt x="6570" y="1479"/>
                    <a:pt x="6442" y="1851"/>
                    <a:pt x="6323" y="2228"/>
                  </a:cubicBezTo>
                  <a:cubicBezTo>
                    <a:pt x="6205" y="2602"/>
                    <a:pt x="6099" y="2985"/>
                    <a:pt x="5983" y="3359"/>
                  </a:cubicBezTo>
                  <a:cubicBezTo>
                    <a:pt x="5921" y="3555"/>
                    <a:pt x="5855" y="3750"/>
                    <a:pt x="5782" y="3943"/>
                  </a:cubicBezTo>
                  <a:cubicBezTo>
                    <a:pt x="5702" y="4164"/>
                    <a:pt x="5613" y="4383"/>
                    <a:pt x="5503" y="4590"/>
                  </a:cubicBezTo>
                  <a:lnTo>
                    <a:pt x="5503" y="4590"/>
                  </a:lnTo>
                  <a:cubicBezTo>
                    <a:pt x="5503" y="4590"/>
                    <a:pt x="5503" y="4590"/>
                    <a:pt x="5503" y="4590"/>
                  </a:cubicBezTo>
                  <a:lnTo>
                    <a:pt x="5503" y="4590"/>
                  </a:lnTo>
                  <a:cubicBezTo>
                    <a:pt x="5502" y="4590"/>
                    <a:pt x="5502" y="4593"/>
                    <a:pt x="5502" y="4593"/>
                  </a:cubicBezTo>
                  <a:cubicBezTo>
                    <a:pt x="5502" y="4592"/>
                    <a:pt x="5503" y="4591"/>
                    <a:pt x="5503" y="4590"/>
                  </a:cubicBezTo>
                  <a:lnTo>
                    <a:pt x="5503" y="4590"/>
                  </a:lnTo>
                  <a:cubicBezTo>
                    <a:pt x="5503" y="4593"/>
                    <a:pt x="5502" y="4593"/>
                    <a:pt x="5502" y="4595"/>
                  </a:cubicBezTo>
                  <a:lnTo>
                    <a:pt x="5502" y="4595"/>
                  </a:lnTo>
                  <a:cubicBezTo>
                    <a:pt x="5502" y="4595"/>
                    <a:pt x="5502" y="4593"/>
                    <a:pt x="5503" y="4593"/>
                  </a:cubicBezTo>
                  <a:cubicBezTo>
                    <a:pt x="5503" y="4594"/>
                    <a:pt x="5502" y="4594"/>
                    <a:pt x="5502" y="4595"/>
                  </a:cubicBezTo>
                  <a:lnTo>
                    <a:pt x="5502" y="4595"/>
                  </a:lnTo>
                  <a:cubicBezTo>
                    <a:pt x="5502" y="4595"/>
                    <a:pt x="5502" y="4595"/>
                    <a:pt x="5502" y="4595"/>
                  </a:cubicBezTo>
                  <a:lnTo>
                    <a:pt x="5502" y="4595"/>
                  </a:lnTo>
                  <a:cubicBezTo>
                    <a:pt x="5501" y="4595"/>
                    <a:pt x="5501" y="4595"/>
                    <a:pt x="5501" y="4596"/>
                  </a:cubicBezTo>
                  <a:lnTo>
                    <a:pt x="5501" y="4596"/>
                  </a:lnTo>
                  <a:cubicBezTo>
                    <a:pt x="5499" y="4598"/>
                    <a:pt x="5498" y="4601"/>
                    <a:pt x="5496" y="4605"/>
                  </a:cubicBezTo>
                  <a:lnTo>
                    <a:pt x="5496" y="4605"/>
                  </a:lnTo>
                  <a:cubicBezTo>
                    <a:pt x="5496" y="4604"/>
                    <a:pt x="5497" y="4603"/>
                    <a:pt x="5497" y="4603"/>
                  </a:cubicBezTo>
                  <a:lnTo>
                    <a:pt x="5497" y="4603"/>
                  </a:lnTo>
                  <a:cubicBezTo>
                    <a:pt x="5495" y="4607"/>
                    <a:pt x="5492" y="4612"/>
                    <a:pt x="5489" y="4618"/>
                  </a:cubicBezTo>
                  <a:lnTo>
                    <a:pt x="5495" y="4606"/>
                  </a:lnTo>
                  <a:lnTo>
                    <a:pt x="5495" y="4606"/>
                  </a:lnTo>
                  <a:cubicBezTo>
                    <a:pt x="5375" y="4810"/>
                    <a:pt x="5239" y="4998"/>
                    <a:pt x="5087" y="5176"/>
                  </a:cubicBezTo>
                  <a:cubicBezTo>
                    <a:pt x="4926" y="5367"/>
                    <a:pt x="4748" y="5547"/>
                    <a:pt x="4577" y="5731"/>
                  </a:cubicBezTo>
                  <a:cubicBezTo>
                    <a:pt x="4399" y="5925"/>
                    <a:pt x="4229" y="6126"/>
                    <a:pt x="4075" y="6343"/>
                  </a:cubicBezTo>
                  <a:cubicBezTo>
                    <a:pt x="3938" y="6538"/>
                    <a:pt x="3817" y="6746"/>
                    <a:pt x="3705" y="6957"/>
                  </a:cubicBezTo>
                  <a:cubicBezTo>
                    <a:pt x="3511" y="7318"/>
                    <a:pt x="3346" y="7691"/>
                    <a:pt x="3189" y="8068"/>
                  </a:cubicBezTo>
                  <a:cubicBezTo>
                    <a:pt x="3047" y="8408"/>
                    <a:pt x="2908" y="8747"/>
                    <a:pt x="2735" y="9072"/>
                  </a:cubicBezTo>
                  <a:cubicBezTo>
                    <a:pt x="2567" y="9372"/>
                    <a:pt x="2372" y="9650"/>
                    <a:pt x="2141" y="9903"/>
                  </a:cubicBezTo>
                  <a:cubicBezTo>
                    <a:pt x="1891" y="10160"/>
                    <a:pt x="1612" y="10384"/>
                    <a:pt x="1316" y="10585"/>
                  </a:cubicBezTo>
                  <a:cubicBezTo>
                    <a:pt x="916" y="10854"/>
                    <a:pt x="495" y="11095"/>
                    <a:pt x="100" y="11374"/>
                  </a:cubicBezTo>
                  <a:cubicBezTo>
                    <a:pt x="18" y="11429"/>
                    <a:pt x="1" y="11549"/>
                    <a:pt x="38" y="11634"/>
                  </a:cubicBezTo>
                  <a:cubicBezTo>
                    <a:pt x="61" y="11686"/>
                    <a:pt x="107" y="11726"/>
                    <a:pt x="159" y="11747"/>
                  </a:cubicBezTo>
                  <a:cubicBezTo>
                    <a:pt x="183" y="11757"/>
                    <a:pt x="212" y="11762"/>
                    <a:pt x="241" y="11762"/>
                  </a:cubicBezTo>
                  <a:cubicBezTo>
                    <a:pt x="271" y="11762"/>
                    <a:pt x="301" y="11756"/>
                    <a:pt x="327" y="11742"/>
                  </a:cubicBezTo>
                  <a:cubicBezTo>
                    <a:pt x="624" y="11571"/>
                    <a:pt x="914" y="11393"/>
                    <a:pt x="1206" y="11210"/>
                  </a:cubicBezTo>
                  <a:cubicBezTo>
                    <a:pt x="1490" y="11029"/>
                    <a:pt x="1773" y="10844"/>
                    <a:pt x="2034" y="10630"/>
                  </a:cubicBezTo>
                  <a:cubicBezTo>
                    <a:pt x="2422" y="10308"/>
                    <a:pt x="2745" y="9912"/>
                    <a:pt x="2991" y="9474"/>
                  </a:cubicBezTo>
                  <a:cubicBezTo>
                    <a:pt x="3219" y="9072"/>
                    <a:pt x="3385" y="8639"/>
                    <a:pt x="3550" y="8208"/>
                  </a:cubicBezTo>
                  <a:cubicBezTo>
                    <a:pt x="3635" y="7986"/>
                    <a:pt x="3721" y="7765"/>
                    <a:pt x="3814" y="7546"/>
                  </a:cubicBezTo>
                  <a:cubicBezTo>
                    <a:pt x="3922" y="7293"/>
                    <a:pt x="4043" y="7043"/>
                    <a:pt x="4174" y="6802"/>
                  </a:cubicBezTo>
                  <a:lnTo>
                    <a:pt x="4174" y="6802"/>
                  </a:lnTo>
                  <a:cubicBezTo>
                    <a:pt x="4171" y="6808"/>
                    <a:pt x="4168" y="6813"/>
                    <a:pt x="4165" y="6819"/>
                  </a:cubicBezTo>
                  <a:lnTo>
                    <a:pt x="4165" y="6819"/>
                  </a:lnTo>
                  <a:cubicBezTo>
                    <a:pt x="4229" y="6701"/>
                    <a:pt x="4298" y="6587"/>
                    <a:pt x="4368" y="6473"/>
                  </a:cubicBezTo>
                  <a:cubicBezTo>
                    <a:pt x="4456" y="6335"/>
                    <a:pt x="4557" y="6206"/>
                    <a:pt x="4657" y="6078"/>
                  </a:cubicBezTo>
                  <a:cubicBezTo>
                    <a:pt x="4840" y="5853"/>
                    <a:pt x="5038" y="5640"/>
                    <a:pt x="5223" y="5416"/>
                  </a:cubicBezTo>
                  <a:cubicBezTo>
                    <a:pt x="5408" y="5194"/>
                    <a:pt x="5569" y="4957"/>
                    <a:pt x="5706" y="4702"/>
                  </a:cubicBezTo>
                  <a:cubicBezTo>
                    <a:pt x="5776" y="4570"/>
                    <a:pt x="5831" y="4432"/>
                    <a:pt x="5882" y="4294"/>
                  </a:cubicBezTo>
                  <a:cubicBezTo>
                    <a:pt x="5938" y="4151"/>
                    <a:pt x="5989" y="4006"/>
                    <a:pt x="6036" y="3859"/>
                  </a:cubicBezTo>
                  <a:cubicBezTo>
                    <a:pt x="6208" y="3345"/>
                    <a:pt x="6343" y="2818"/>
                    <a:pt x="6500" y="2298"/>
                  </a:cubicBezTo>
                  <a:cubicBezTo>
                    <a:pt x="6661" y="1758"/>
                    <a:pt x="6858" y="1229"/>
                    <a:pt x="7123" y="732"/>
                  </a:cubicBezTo>
                  <a:lnTo>
                    <a:pt x="7123" y="732"/>
                  </a:lnTo>
                  <a:cubicBezTo>
                    <a:pt x="7122" y="734"/>
                    <a:pt x="7121" y="736"/>
                    <a:pt x="7120" y="738"/>
                  </a:cubicBezTo>
                  <a:lnTo>
                    <a:pt x="7120" y="738"/>
                  </a:lnTo>
                  <a:cubicBezTo>
                    <a:pt x="7233" y="533"/>
                    <a:pt x="7358" y="333"/>
                    <a:pt x="7492" y="139"/>
                  </a:cubicBezTo>
                  <a:cubicBezTo>
                    <a:pt x="7520" y="102"/>
                    <a:pt x="7513" y="46"/>
                    <a:pt x="7472" y="17"/>
                  </a:cubicBezTo>
                  <a:cubicBezTo>
                    <a:pt x="7457" y="6"/>
                    <a:pt x="7440" y="1"/>
                    <a:pt x="7422" y="1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9" name="Google Shape;1159;p11"/>
            <p:cNvSpPr/>
            <p:nvPr/>
          </p:nvSpPr>
          <p:spPr>
            <a:xfrm>
              <a:off x="-1055054" y="-434433"/>
              <a:ext cx="132889" cy="655284"/>
            </a:xfrm>
            <a:custGeom>
              <a:avLst/>
              <a:gdLst/>
              <a:ahLst/>
              <a:cxnLst/>
              <a:rect l="l" t="t" r="r" b="b"/>
              <a:pathLst>
                <a:path w="3293" h="16238" extrusionOk="0">
                  <a:moveTo>
                    <a:pt x="1992" y="0"/>
                  </a:moveTo>
                  <a:cubicBezTo>
                    <a:pt x="1989" y="0"/>
                    <a:pt x="1986" y="1"/>
                    <a:pt x="1983" y="1"/>
                  </a:cubicBezTo>
                  <a:cubicBezTo>
                    <a:pt x="1964" y="1"/>
                    <a:pt x="1947" y="8"/>
                    <a:pt x="1936" y="20"/>
                  </a:cubicBezTo>
                  <a:cubicBezTo>
                    <a:pt x="1913" y="37"/>
                    <a:pt x="1900" y="64"/>
                    <a:pt x="1900" y="94"/>
                  </a:cubicBezTo>
                  <a:cubicBezTo>
                    <a:pt x="1905" y="525"/>
                    <a:pt x="1943" y="956"/>
                    <a:pt x="2009" y="1384"/>
                  </a:cubicBezTo>
                  <a:cubicBezTo>
                    <a:pt x="2071" y="1786"/>
                    <a:pt x="2157" y="2183"/>
                    <a:pt x="2250" y="2576"/>
                  </a:cubicBezTo>
                  <a:cubicBezTo>
                    <a:pt x="2440" y="3368"/>
                    <a:pt x="2671" y="4146"/>
                    <a:pt x="2835" y="4946"/>
                  </a:cubicBezTo>
                  <a:lnTo>
                    <a:pt x="2835" y="4942"/>
                  </a:lnTo>
                  <a:cubicBezTo>
                    <a:pt x="2964" y="5587"/>
                    <a:pt x="3037" y="6240"/>
                    <a:pt x="3000" y="6900"/>
                  </a:cubicBezTo>
                  <a:cubicBezTo>
                    <a:pt x="3000" y="6888"/>
                    <a:pt x="3001" y="6878"/>
                    <a:pt x="3001" y="6866"/>
                  </a:cubicBezTo>
                  <a:lnTo>
                    <a:pt x="3001" y="6866"/>
                  </a:lnTo>
                  <a:cubicBezTo>
                    <a:pt x="2970" y="7362"/>
                    <a:pt x="2872" y="7847"/>
                    <a:pt x="2718" y="8316"/>
                  </a:cubicBezTo>
                  <a:cubicBezTo>
                    <a:pt x="2718" y="8314"/>
                    <a:pt x="2720" y="8311"/>
                    <a:pt x="2720" y="8309"/>
                  </a:cubicBezTo>
                  <a:lnTo>
                    <a:pt x="2720" y="8309"/>
                  </a:lnTo>
                  <a:cubicBezTo>
                    <a:pt x="2719" y="8312"/>
                    <a:pt x="2718" y="8315"/>
                    <a:pt x="2717" y="8318"/>
                  </a:cubicBezTo>
                  <a:lnTo>
                    <a:pt x="2717" y="8318"/>
                  </a:lnTo>
                  <a:cubicBezTo>
                    <a:pt x="2717" y="8317"/>
                    <a:pt x="2717" y="8316"/>
                    <a:pt x="2717" y="8314"/>
                  </a:cubicBezTo>
                  <a:lnTo>
                    <a:pt x="2717" y="8314"/>
                  </a:lnTo>
                  <a:cubicBezTo>
                    <a:pt x="2715" y="8318"/>
                    <a:pt x="2714" y="8322"/>
                    <a:pt x="2713" y="8327"/>
                  </a:cubicBezTo>
                  <a:lnTo>
                    <a:pt x="2713" y="8327"/>
                  </a:lnTo>
                  <a:cubicBezTo>
                    <a:pt x="2713" y="8327"/>
                    <a:pt x="2713" y="8327"/>
                    <a:pt x="2713" y="8327"/>
                  </a:cubicBezTo>
                  <a:lnTo>
                    <a:pt x="2713" y="8327"/>
                  </a:lnTo>
                  <a:cubicBezTo>
                    <a:pt x="2713" y="8328"/>
                    <a:pt x="2713" y="8328"/>
                    <a:pt x="2712" y="8329"/>
                  </a:cubicBezTo>
                  <a:lnTo>
                    <a:pt x="2712" y="8329"/>
                  </a:lnTo>
                  <a:cubicBezTo>
                    <a:pt x="2713" y="8329"/>
                    <a:pt x="2713" y="8329"/>
                    <a:pt x="2713" y="8329"/>
                  </a:cubicBezTo>
                  <a:lnTo>
                    <a:pt x="2713" y="8329"/>
                  </a:lnTo>
                  <a:cubicBezTo>
                    <a:pt x="2712" y="8330"/>
                    <a:pt x="2712" y="8331"/>
                    <a:pt x="2711" y="8332"/>
                  </a:cubicBezTo>
                  <a:lnTo>
                    <a:pt x="2711" y="8332"/>
                  </a:lnTo>
                  <a:cubicBezTo>
                    <a:pt x="2712" y="8331"/>
                    <a:pt x="2712" y="8330"/>
                    <a:pt x="2712" y="8329"/>
                  </a:cubicBezTo>
                  <a:lnTo>
                    <a:pt x="2712" y="8329"/>
                  </a:lnTo>
                  <a:cubicBezTo>
                    <a:pt x="2712" y="8330"/>
                    <a:pt x="2711" y="8332"/>
                    <a:pt x="2711" y="8334"/>
                  </a:cubicBezTo>
                  <a:lnTo>
                    <a:pt x="2711" y="8334"/>
                  </a:lnTo>
                  <a:cubicBezTo>
                    <a:pt x="2711" y="8333"/>
                    <a:pt x="2711" y="8333"/>
                    <a:pt x="2711" y="8332"/>
                  </a:cubicBezTo>
                  <a:lnTo>
                    <a:pt x="2711" y="8332"/>
                  </a:lnTo>
                  <a:cubicBezTo>
                    <a:pt x="2711" y="8333"/>
                    <a:pt x="2711" y="8334"/>
                    <a:pt x="2710" y="8335"/>
                  </a:cubicBezTo>
                  <a:lnTo>
                    <a:pt x="2710" y="8335"/>
                  </a:lnTo>
                  <a:cubicBezTo>
                    <a:pt x="2711" y="8335"/>
                    <a:pt x="2711" y="8334"/>
                    <a:pt x="2711" y="8334"/>
                  </a:cubicBezTo>
                  <a:lnTo>
                    <a:pt x="2711" y="8334"/>
                  </a:lnTo>
                  <a:cubicBezTo>
                    <a:pt x="2709" y="8337"/>
                    <a:pt x="2708" y="8340"/>
                    <a:pt x="2707" y="8343"/>
                  </a:cubicBezTo>
                  <a:cubicBezTo>
                    <a:pt x="2707" y="8342"/>
                    <a:pt x="2708" y="8339"/>
                    <a:pt x="2708" y="8337"/>
                  </a:cubicBezTo>
                  <a:lnTo>
                    <a:pt x="2708" y="8337"/>
                  </a:lnTo>
                  <a:cubicBezTo>
                    <a:pt x="2529" y="8841"/>
                    <a:pt x="2282" y="9318"/>
                    <a:pt x="2061" y="9804"/>
                  </a:cubicBezTo>
                  <a:cubicBezTo>
                    <a:pt x="1836" y="10299"/>
                    <a:pt x="1634" y="10803"/>
                    <a:pt x="1487" y="11328"/>
                  </a:cubicBezTo>
                  <a:cubicBezTo>
                    <a:pt x="1408" y="11609"/>
                    <a:pt x="1354" y="11896"/>
                    <a:pt x="1311" y="12185"/>
                  </a:cubicBezTo>
                  <a:cubicBezTo>
                    <a:pt x="1271" y="12459"/>
                    <a:pt x="1248" y="12735"/>
                    <a:pt x="1222" y="13012"/>
                  </a:cubicBezTo>
                  <a:cubicBezTo>
                    <a:pt x="1174" y="13531"/>
                    <a:pt x="1117" y="14051"/>
                    <a:pt x="953" y="14549"/>
                  </a:cubicBezTo>
                  <a:cubicBezTo>
                    <a:pt x="863" y="14798"/>
                    <a:pt x="748" y="15030"/>
                    <a:pt x="607" y="15253"/>
                  </a:cubicBezTo>
                  <a:cubicBezTo>
                    <a:pt x="452" y="15474"/>
                    <a:pt x="278" y="15678"/>
                    <a:pt x="87" y="15871"/>
                  </a:cubicBezTo>
                  <a:cubicBezTo>
                    <a:pt x="1" y="15957"/>
                    <a:pt x="22" y="16108"/>
                    <a:pt x="109" y="16182"/>
                  </a:cubicBezTo>
                  <a:cubicBezTo>
                    <a:pt x="151" y="16218"/>
                    <a:pt x="204" y="16237"/>
                    <a:pt x="259" y="16237"/>
                  </a:cubicBezTo>
                  <a:cubicBezTo>
                    <a:pt x="263" y="16237"/>
                    <a:pt x="267" y="16237"/>
                    <a:pt x="271" y="16237"/>
                  </a:cubicBezTo>
                  <a:cubicBezTo>
                    <a:pt x="331" y="16233"/>
                    <a:pt x="380" y="16204"/>
                    <a:pt x="423" y="16161"/>
                  </a:cubicBezTo>
                  <a:cubicBezTo>
                    <a:pt x="603" y="15986"/>
                    <a:pt x="769" y="15799"/>
                    <a:pt x="917" y="15593"/>
                  </a:cubicBezTo>
                  <a:cubicBezTo>
                    <a:pt x="1064" y="15391"/>
                    <a:pt x="1184" y="15170"/>
                    <a:pt x="1282" y="14940"/>
                  </a:cubicBezTo>
                  <a:cubicBezTo>
                    <a:pt x="1463" y="14508"/>
                    <a:pt x="1543" y="14047"/>
                    <a:pt x="1592" y="13581"/>
                  </a:cubicBezTo>
                  <a:cubicBezTo>
                    <a:pt x="1641" y="13104"/>
                    <a:pt x="1660" y="12623"/>
                    <a:pt x="1723" y="12145"/>
                  </a:cubicBezTo>
                  <a:cubicBezTo>
                    <a:pt x="1786" y="11671"/>
                    <a:pt x="1907" y="11204"/>
                    <a:pt x="2061" y="10752"/>
                  </a:cubicBezTo>
                  <a:lnTo>
                    <a:pt x="2061" y="10752"/>
                  </a:lnTo>
                  <a:cubicBezTo>
                    <a:pt x="2058" y="10758"/>
                    <a:pt x="2056" y="10765"/>
                    <a:pt x="2053" y="10772"/>
                  </a:cubicBezTo>
                  <a:cubicBezTo>
                    <a:pt x="2058" y="10757"/>
                    <a:pt x="2064" y="10743"/>
                    <a:pt x="2069" y="10728"/>
                  </a:cubicBezTo>
                  <a:lnTo>
                    <a:pt x="2069" y="10728"/>
                  </a:lnTo>
                  <a:cubicBezTo>
                    <a:pt x="2066" y="10736"/>
                    <a:pt x="2063" y="10744"/>
                    <a:pt x="2061" y="10752"/>
                  </a:cubicBezTo>
                  <a:lnTo>
                    <a:pt x="2061" y="10752"/>
                  </a:lnTo>
                  <a:cubicBezTo>
                    <a:pt x="2064" y="10744"/>
                    <a:pt x="2067" y="10736"/>
                    <a:pt x="2069" y="10728"/>
                  </a:cubicBezTo>
                  <a:lnTo>
                    <a:pt x="2069" y="10728"/>
                  </a:lnTo>
                  <a:cubicBezTo>
                    <a:pt x="2069" y="10728"/>
                    <a:pt x="2069" y="10728"/>
                    <a:pt x="2069" y="10728"/>
                  </a:cubicBezTo>
                  <a:lnTo>
                    <a:pt x="2069" y="10728"/>
                  </a:lnTo>
                  <a:cubicBezTo>
                    <a:pt x="2069" y="10728"/>
                    <a:pt x="2069" y="10728"/>
                    <a:pt x="2069" y="10727"/>
                  </a:cubicBezTo>
                  <a:lnTo>
                    <a:pt x="2069" y="10727"/>
                  </a:lnTo>
                  <a:cubicBezTo>
                    <a:pt x="2069" y="10727"/>
                    <a:pt x="2069" y="10727"/>
                    <a:pt x="2069" y="10728"/>
                  </a:cubicBezTo>
                  <a:lnTo>
                    <a:pt x="2069" y="10728"/>
                  </a:lnTo>
                  <a:cubicBezTo>
                    <a:pt x="2206" y="10344"/>
                    <a:pt x="2367" y="9969"/>
                    <a:pt x="2524" y="9594"/>
                  </a:cubicBezTo>
                  <a:cubicBezTo>
                    <a:pt x="2618" y="9377"/>
                    <a:pt x="2711" y="9162"/>
                    <a:pt x="2799" y="8942"/>
                  </a:cubicBezTo>
                  <a:cubicBezTo>
                    <a:pt x="2879" y="8748"/>
                    <a:pt x="2945" y="8551"/>
                    <a:pt x="3007" y="8350"/>
                  </a:cubicBezTo>
                  <a:cubicBezTo>
                    <a:pt x="3225" y="7625"/>
                    <a:pt x="3293" y="6859"/>
                    <a:pt x="3235" y="6104"/>
                  </a:cubicBezTo>
                  <a:cubicBezTo>
                    <a:pt x="3182" y="5403"/>
                    <a:pt x="3020" y="4712"/>
                    <a:pt x="2840" y="4036"/>
                  </a:cubicBezTo>
                  <a:cubicBezTo>
                    <a:pt x="2649" y="3323"/>
                    <a:pt x="2435" y="2614"/>
                    <a:pt x="2285" y="1890"/>
                  </a:cubicBezTo>
                  <a:lnTo>
                    <a:pt x="2285" y="1891"/>
                  </a:lnTo>
                  <a:cubicBezTo>
                    <a:pt x="2285" y="1890"/>
                    <a:pt x="2285" y="1888"/>
                    <a:pt x="2283" y="1887"/>
                  </a:cubicBezTo>
                  <a:cubicBezTo>
                    <a:pt x="2282" y="1881"/>
                    <a:pt x="2282" y="1875"/>
                    <a:pt x="2280" y="1868"/>
                  </a:cubicBezTo>
                  <a:lnTo>
                    <a:pt x="2280" y="1870"/>
                  </a:lnTo>
                  <a:cubicBezTo>
                    <a:pt x="2161" y="1281"/>
                    <a:pt x="2084" y="683"/>
                    <a:pt x="2076" y="81"/>
                  </a:cubicBezTo>
                  <a:cubicBezTo>
                    <a:pt x="2076" y="37"/>
                    <a:pt x="2035" y="0"/>
                    <a:pt x="199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0" name="Google Shape;1160;p11"/>
            <p:cNvSpPr/>
            <p:nvPr/>
          </p:nvSpPr>
          <p:spPr>
            <a:xfrm>
              <a:off x="-1621714" y="208900"/>
              <a:ext cx="625946" cy="142130"/>
            </a:xfrm>
            <a:custGeom>
              <a:avLst/>
              <a:gdLst/>
              <a:ahLst/>
              <a:cxnLst/>
              <a:rect l="l" t="t" r="r" b="b"/>
              <a:pathLst>
                <a:path w="15511" h="3522" extrusionOk="0">
                  <a:moveTo>
                    <a:pt x="1637" y="1"/>
                  </a:moveTo>
                  <a:cubicBezTo>
                    <a:pt x="1466" y="1"/>
                    <a:pt x="1294" y="4"/>
                    <a:pt x="1122" y="9"/>
                  </a:cubicBezTo>
                  <a:cubicBezTo>
                    <a:pt x="774" y="21"/>
                    <a:pt x="425" y="48"/>
                    <a:pt x="79" y="84"/>
                  </a:cubicBezTo>
                  <a:cubicBezTo>
                    <a:pt x="61" y="85"/>
                    <a:pt x="45" y="92"/>
                    <a:pt x="32" y="102"/>
                  </a:cubicBezTo>
                  <a:cubicBezTo>
                    <a:pt x="13" y="127"/>
                    <a:pt x="0" y="153"/>
                    <a:pt x="2" y="184"/>
                  </a:cubicBezTo>
                  <a:cubicBezTo>
                    <a:pt x="7" y="229"/>
                    <a:pt x="47" y="263"/>
                    <a:pt x="94" y="263"/>
                  </a:cubicBezTo>
                  <a:cubicBezTo>
                    <a:pt x="96" y="263"/>
                    <a:pt x="97" y="263"/>
                    <a:pt x="99" y="263"/>
                  </a:cubicBezTo>
                  <a:cubicBezTo>
                    <a:pt x="554" y="214"/>
                    <a:pt x="1009" y="193"/>
                    <a:pt x="1466" y="193"/>
                  </a:cubicBezTo>
                  <a:cubicBezTo>
                    <a:pt x="1623" y="193"/>
                    <a:pt x="1780" y="195"/>
                    <a:pt x="1938" y="200"/>
                  </a:cubicBezTo>
                  <a:lnTo>
                    <a:pt x="1931" y="200"/>
                  </a:lnTo>
                  <a:cubicBezTo>
                    <a:pt x="2742" y="229"/>
                    <a:pt x="3551" y="322"/>
                    <a:pt x="4348" y="473"/>
                  </a:cubicBezTo>
                  <a:cubicBezTo>
                    <a:pt x="5147" y="623"/>
                    <a:pt x="5935" y="830"/>
                    <a:pt x="6714" y="1067"/>
                  </a:cubicBezTo>
                  <a:lnTo>
                    <a:pt x="6714" y="1067"/>
                  </a:lnTo>
                  <a:cubicBezTo>
                    <a:pt x="6713" y="1067"/>
                    <a:pt x="6713" y="1067"/>
                    <a:pt x="6712" y="1067"/>
                  </a:cubicBezTo>
                  <a:lnTo>
                    <a:pt x="6712" y="1067"/>
                  </a:lnTo>
                  <a:cubicBezTo>
                    <a:pt x="6715" y="1068"/>
                    <a:pt x="6717" y="1069"/>
                    <a:pt x="6720" y="1069"/>
                  </a:cubicBezTo>
                  <a:lnTo>
                    <a:pt x="6720" y="1069"/>
                  </a:lnTo>
                  <a:cubicBezTo>
                    <a:pt x="6718" y="1069"/>
                    <a:pt x="6716" y="1068"/>
                    <a:pt x="6714" y="1067"/>
                  </a:cubicBezTo>
                  <a:lnTo>
                    <a:pt x="6714" y="1067"/>
                  </a:lnTo>
                  <a:cubicBezTo>
                    <a:pt x="6717" y="1069"/>
                    <a:pt x="6720" y="1070"/>
                    <a:pt x="6723" y="1070"/>
                  </a:cubicBezTo>
                  <a:lnTo>
                    <a:pt x="6723" y="1070"/>
                  </a:lnTo>
                  <a:cubicBezTo>
                    <a:pt x="6722" y="1070"/>
                    <a:pt x="6721" y="1070"/>
                    <a:pt x="6720" y="1069"/>
                  </a:cubicBezTo>
                  <a:lnTo>
                    <a:pt x="6720" y="1069"/>
                  </a:lnTo>
                  <a:cubicBezTo>
                    <a:pt x="6721" y="1070"/>
                    <a:pt x="6722" y="1070"/>
                    <a:pt x="6723" y="1070"/>
                  </a:cubicBezTo>
                  <a:cubicBezTo>
                    <a:pt x="6723" y="1070"/>
                    <a:pt x="6723" y="1070"/>
                    <a:pt x="6723" y="1070"/>
                  </a:cubicBezTo>
                  <a:lnTo>
                    <a:pt x="6723" y="1070"/>
                  </a:lnTo>
                  <a:cubicBezTo>
                    <a:pt x="7485" y="1310"/>
                    <a:pt x="8233" y="1583"/>
                    <a:pt x="8973" y="1882"/>
                  </a:cubicBezTo>
                  <a:cubicBezTo>
                    <a:pt x="9346" y="2034"/>
                    <a:pt x="9715" y="2192"/>
                    <a:pt x="10083" y="2357"/>
                  </a:cubicBezTo>
                  <a:cubicBezTo>
                    <a:pt x="10442" y="2518"/>
                    <a:pt x="10800" y="2683"/>
                    <a:pt x="11160" y="2836"/>
                  </a:cubicBezTo>
                  <a:cubicBezTo>
                    <a:pt x="11801" y="3107"/>
                    <a:pt x="12466" y="3341"/>
                    <a:pt x="13157" y="3455"/>
                  </a:cubicBezTo>
                  <a:cubicBezTo>
                    <a:pt x="13436" y="3500"/>
                    <a:pt x="13721" y="3522"/>
                    <a:pt x="14004" y="3522"/>
                  </a:cubicBezTo>
                  <a:cubicBezTo>
                    <a:pt x="14072" y="3522"/>
                    <a:pt x="14140" y="3520"/>
                    <a:pt x="14208" y="3518"/>
                  </a:cubicBezTo>
                  <a:cubicBezTo>
                    <a:pt x="14398" y="3511"/>
                    <a:pt x="14584" y="3488"/>
                    <a:pt x="14768" y="3453"/>
                  </a:cubicBezTo>
                  <a:cubicBezTo>
                    <a:pt x="14968" y="3413"/>
                    <a:pt x="15163" y="3361"/>
                    <a:pt x="15353" y="3284"/>
                  </a:cubicBezTo>
                  <a:cubicBezTo>
                    <a:pt x="15448" y="3245"/>
                    <a:pt x="15511" y="3153"/>
                    <a:pt x="15501" y="3047"/>
                  </a:cubicBezTo>
                  <a:cubicBezTo>
                    <a:pt x="15490" y="2929"/>
                    <a:pt x="15388" y="2840"/>
                    <a:pt x="15271" y="2840"/>
                  </a:cubicBezTo>
                  <a:cubicBezTo>
                    <a:pt x="15264" y="2840"/>
                    <a:pt x="15257" y="2841"/>
                    <a:pt x="15249" y="2841"/>
                  </a:cubicBezTo>
                  <a:cubicBezTo>
                    <a:pt x="15002" y="2860"/>
                    <a:pt x="14754" y="2892"/>
                    <a:pt x="14507" y="2909"/>
                  </a:cubicBezTo>
                  <a:cubicBezTo>
                    <a:pt x="14332" y="2922"/>
                    <a:pt x="14155" y="2929"/>
                    <a:pt x="13980" y="2929"/>
                  </a:cubicBezTo>
                  <a:cubicBezTo>
                    <a:pt x="13938" y="2929"/>
                    <a:pt x="13896" y="2928"/>
                    <a:pt x="13855" y="2928"/>
                  </a:cubicBezTo>
                  <a:cubicBezTo>
                    <a:pt x="13557" y="2916"/>
                    <a:pt x="13260" y="2882"/>
                    <a:pt x="12966" y="2829"/>
                  </a:cubicBezTo>
                  <a:cubicBezTo>
                    <a:pt x="12660" y="2773"/>
                    <a:pt x="12359" y="2693"/>
                    <a:pt x="12061" y="2602"/>
                  </a:cubicBezTo>
                  <a:lnTo>
                    <a:pt x="12061" y="2602"/>
                  </a:lnTo>
                  <a:cubicBezTo>
                    <a:pt x="12072" y="2605"/>
                    <a:pt x="12083" y="2609"/>
                    <a:pt x="12094" y="2612"/>
                  </a:cubicBezTo>
                  <a:cubicBezTo>
                    <a:pt x="11686" y="2484"/>
                    <a:pt x="11288" y="2334"/>
                    <a:pt x="10889" y="2176"/>
                  </a:cubicBezTo>
                  <a:cubicBezTo>
                    <a:pt x="10452" y="2004"/>
                    <a:pt x="10020" y="1825"/>
                    <a:pt x="9582" y="1658"/>
                  </a:cubicBezTo>
                  <a:cubicBezTo>
                    <a:pt x="8678" y="1315"/>
                    <a:pt x="7763" y="1012"/>
                    <a:pt x="6831" y="752"/>
                  </a:cubicBezTo>
                  <a:cubicBezTo>
                    <a:pt x="5142" y="283"/>
                    <a:pt x="3392" y="1"/>
                    <a:pt x="163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1" name="Google Shape;1161;p11"/>
            <p:cNvSpPr/>
            <p:nvPr/>
          </p:nvSpPr>
          <p:spPr>
            <a:xfrm>
              <a:off x="-1177853" y="-134881"/>
              <a:ext cx="100444" cy="101533"/>
            </a:xfrm>
            <a:custGeom>
              <a:avLst/>
              <a:gdLst/>
              <a:ahLst/>
              <a:cxnLst/>
              <a:rect l="l" t="t" r="r" b="b"/>
              <a:pathLst>
                <a:path w="2489" h="2516" extrusionOk="0">
                  <a:moveTo>
                    <a:pt x="1886" y="739"/>
                  </a:moveTo>
                  <a:cubicBezTo>
                    <a:pt x="1886" y="739"/>
                    <a:pt x="1885" y="740"/>
                    <a:pt x="1885" y="740"/>
                  </a:cubicBezTo>
                  <a:lnTo>
                    <a:pt x="1885" y="740"/>
                  </a:lnTo>
                  <a:cubicBezTo>
                    <a:pt x="1885" y="740"/>
                    <a:pt x="1886" y="739"/>
                    <a:pt x="1886" y="739"/>
                  </a:cubicBezTo>
                  <a:close/>
                  <a:moveTo>
                    <a:pt x="1219" y="1246"/>
                  </a:moveTo>
                  <a:cubicBezTo>
                    <a:pt x="1217" y="1248"/>
                    <a:pt x="1215" y="1249"/>
                    <a:pt x="1213" y="1250"/>
                  </a:cubicBezTo>
                  <a:cubicBezTo>
                    <a:pt x="1215" y="1249"/>
                    <a:pt x="1217" y="1248"/>
                    <a:pt x="1219" y="1246"/>
                  </a:cubicBezTo>
                  <a:close/>
                  <a:moveTo>
                    <a:pt x="2390" y="0"/>
                  </a:moveTo>
                  <a:cubicBezTo>
                    <a:pt x="2369" y="0"/>
                    <a:pt x="2348" y="8"/>
                    <a:pt x="2331" y="21"/>
                  </a:cubicBezTo>
                  <a:cubicBezTo>
                    <a:pt x="2321" y="31"/>
                    <a:pt x="2311" y="41"/>
                    <a:pt x="2307" y="57"/>
                  </a:cubicBezTo>
                  <a:cubicBezTo>
                    <a:pt x="2267" y="159"/>
                    <a:pt x="2222" y="255"/>
                    <a:pt x="2172" y="354"/>
                  </a:cubicBezTo>
                  <a:cubicBezTo>
                    <a:pt x="2087" y="500"/>
                    <a:pt x="1987" y="631"/>
                    <a:pt x="1872" y="755"/>
                  </a:cubicBezTo>
                  <a:lnTo>
                    <a:pt x="1872" y="755"/>
                  </a:lnTo>
                  <a:cubicBezTo>
                    <a:pt x="1877" y="750"/>
                    <a:pt x="1880" y="745"/>
                    <a:pt x="1885" y="740"/>
                  </a:cubicBezTo>
                  <a:lnTo>
                    <a:pt x="1885" y="740"/>
                  </a:lnTo>
                  <a:cubicBezTo>
                    <a:pt x="1694" y="935"/>
                    <a:pt x="1469" y="1092"/>
                    <a:pt x="1237" y="1235"/>
                  </a:cubicBezTo>
                  <a:lnTo>
                    <a:pt x="1237" y="1235"/>
                  </a:lnTo>
                  <a:cubicBezTo>
                    <a:pt x="1241" y="1233"/>
                    <a:pt x="1245" y="1230"/>
                    <a:pt x="1248" y="1227"/>
                  </a:cubicBezTo>
                  <a:lnTo>
                    <a:pt x="1248" y="1227"/>
                  </a:lnTo>
                  <a:cubicBezTo>
                    <a:pt x="806" y="1493"/>
                    <a:pt x="321" y="1747"/>
                    <a:pt x="42" y="2201"/>
                  </a:cubicBezTo>
                  <a:cubicBezTo>
                    <a:pt x="20" y="2230"/>
                    <a:pt x="9" y="2263"/>
                    <a:pt x="5" y="2297"/>
                  </a:cubicBezTo>
                  <a:cubicBezTo>
                    <a:pt x="0" y="2349"/>
                    <a:pt x="13" y="2401"/>
                    <a:pt x="46" y="2441"/>
                  </a:cubicBezTo>
                  <a:cubicBezTo>
                    <a:pt x="78" y="2480"/>
                    <a:pt x="125" y="2507"/>
                    <a:pt x="177" y="2514"/>
                  </a:cubicBezTo>
                  <a:cubicBezTo>
                    <a:pt x="184" y="2515"/>
                    <a:pt x="192" y="2516"/>
                    <a:pt x="199" y="2516"/>
                  </a:cubicBezTo>
                  <a:cubicBezTo>
                    <a:pt x="243" y="2516"/>
                    <a:pt x="291" y="2502"/>
                    <a:pt x="321" y="2473"/>
                  </a:cubicBezTo>
                  <a:cubicBezTo>
                    <a:pt x="415" y="2379"/>
                    <a:pt x="509" y="2284"/>
                    <a:pt x="606" y="2193"/>
                  </a:cubicBezTo>
                  <a:cubicBezTo>
                    <a:pt x="698" y="2105"/>
                    <a:pt x="795" y="2025"/>
                    <a:pt x="892" y="1941"/>
                  </a:cubicBezTo>
                  <a:cubicBezTo>
                    <a:pt x="1093" y="1773"/>
                    <a:pt x="1300" y="1611"/>
                    <a:pt x="1503" y="1444"/>
                  </a:cubicBezTo>
                  <a:cubicBezTo>
                    <a:pt x="1704" y="1281"/>
                    <a:pt x="1889" y="1098"/>
                    <a:pt x="2049" y="893"/>
                  </a:cubicBezTo>
                  <a:cubicBezTo>
                    <a:pt x="2229" y="661"/>
                    <a:pt x="2364" y="394"/>
                    <a:pt x="2471" y="121"/>
                  </a:cubicBezTo>
                  <a:cubicBezTo>
                    <a:pt x="2488" y="75"/>
                    <a:pt x="2466" y="24"/>
                    <a:pt x="2422" y="7"/>
                  </a:cubicBezTo>
                  <a:cubicBezTo>
                    <a:pt x="2412" y="2"/>
                    <a:pt x="2401" y="0"/>
                    <a:pt x="239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2" name="Google Shape;1162;p11"/>
            <p:cNvSpPr/>
            <p:nvPr/>
          </p:nvSpPr>
          <p:spPr>
            <a:xfrm>
              <a:off x="-1368570" y="-69829"/>
              <a:ext cx="206577" cy="53067"/>
            </a:xfrm>
            <a:custGeom>
              <a:avLst/>
              <a:gdLst/>
              <a:ahLst/>
              <a:cxnLst/>
              <a:rect l="l" t="t" r="r" b="b"/>
              <a:pathLst>
                <a:path w="5119" h="1315" extrusionOk="0">
                  <a:moveTo>
                    <a:pt x="106" y="0"/>
                  </a:moveTo>
                  <a:cubicBezTo>
                    <a:pt x="85" y="0"/>
                    <a:pt x="63" y="8"/>
                    <a:pt x="47" y="22"/>
                  </a:cubicBezTo>
                  <a:cubicBezTo>
                    <a:pt x="38" y="26"/>
                    <a:pt x="31" y="35"/>
                    <a:pt x="25" y="43"/>
                  </a:cubicBezTo>
                  <a:cubicBezTo>
                    <a:pt x="1" y="86"/>
                    <a:pt x="18" y="137"/>
                    <a:pt x="58" y="163"/>
                  </a:cubicBezTo>
                  <a:cubicBezTo>
                    <a:pt x="232" y="279"/>
                    <a:pt x="406" y="392"/>
                    <a:pt x="584" y="500"/>
                  </a:cubicBezTo>
                  <a:cubicBezTo>
                    <a:pt x="778" y="616"/>
                    <a:pt x="979" y="724"/>
                    <a:pt x="1180" y="823"/>
                  </a:cubicBezTo>
                  <a:cubicBezTo>
                    <a:pt x="1562" y="1011"/>
                    <a:pt x="1964" y="1154"/>
                    <a:pt x="2382" y="1243"/>
                  </a:cubicBezTo>
                  <a:cubicBezTo>
                    <a:pt x="2582" y="1284"/>
                    <a:pt x="2789" y="1310"/>
                    <a:pt x="2991" y="1315"/>
                  </a:cubicBezTo>
                  <a:cubicBezTo>
                    <a:pt x="3002" y="1315"/>
                    <a:pt x="3014" y="1315"/>
                    <a:pt x="3025" y="1315"/>
                  </a:cubicBezTo>
                  <a:cubicBezTo>
                    <a:pt x="3119" y="1315"/>
                    <a:pt x="3211" y="1305"/>
                    <a:pt x="3304" y="1293"/>
                  </a:cubicBezTo>
                  <a:cubicBezTo>
                    <a:pt x="3409" y="1279"/>
                    <a:pt x="3516" y="1260"/>
                    <a:pt x="3620" y="1238"/>
                  </a:cubicBezTo>
                  <a:cubicBezTo>
                    <a:pt x="3826" y="1195"/>
                    <a:pt x="4025" y="1132"/>
                    <a:pt x="4227" y="1078"/>
                  </a:cubicBezTo>
                  <a:cubicBezTo>
                    <a:pt x="4413" y="1026"/>
                    <a:pt x="4604" y="983"/>
                    <a:pt x="4794" y="953"/>
                  </a:cubicBezTo>
                  <a:cubicBezTo>
                    <a:pt x="4836" y="947"/>
                    <a:pt x="4876" y="945"/>
                    <a:pt x="4917" y="941"/>
                  </a:cubicBezTo>
                  <a:cubicBezTo>
                    <a:pt x="5001" y="937"/>
                    <a:pt x="5073" y="888"/>
                    <a:pt x="5094" y="805"/>
                  </a:cubicBezTo>
                  <a:cubicBezTo>
                    <a:pt x="5118" y="708"/>
                    <a:pt x="5058" y="609"/>
                    <a:pt x="4963" y="583"/>
                  </a:cubicBezTo>
                  <a:cubicBezTo>
                    <a:pt x="4830" y="549"/>
                    <a:pt x="4694" y="531"/>
                    <a:pt x="4557" y="531"/>
                  </a:cubicBezTo>
                  <a:cubicBezTo>
                    <a:pt x="4541" y="531"/>
                    <a:pt x="4526" y="531"/>
                    <a:pt x="4511" y="532"/>
                  </a:cubicBezTo>
                  <a:cubicBezTo>
                    <a:pt x="4420" y="535"/>
                    <a:pt x="4334" y="550"/>
                    <a:pt x="4247" y="565"/>
                  </a:cubicBezTo>
                  <a:cubicBezTo>
                    <a:pt x="4162" y="579"/>
                    <a:pt x="4077" y="601"/>
                    <a:pt x="3995" y="622"/>
                  </a:cubicBezTo>
                  <a:cubicBezTo>
                    <a:pt x="3844" y="661"/>
                    <a:pt x="3694" y="711"/>
                    <a:pt x="3544" y="759"/>
                  </a:cubicBezTo>
                  <a:cubicBezTo>
                    <a:pt x="3381" y="809"/>
                    <a:pt x="3215" y="852"/>
                    <a:pt x="3046" y="879"/>
                  </a:cubicBezTo>
                  <a:cubicBezTo>
                    <a:pt x="2936" y="893"/>
                    <a:pt x="2826" y="898"/>
                    <a:pt x="2716" y="898"/>
                  </a:cubicBezTo>
                  <a:cubicBezTo>
                    <a:pt x="2575" y="898"/>
                    <a:pt x="2434" y="889"/>
                    <a:pt x="2295" y="874"/>
                  </a:cubicBezTo>
                  <a:cubicBezTo>
                    <a:pt x="1926" y="825"/>
                    <a:pt x="1566" y="724"/>
                    <a:pt x="1219" y="588"/>
                  </a:cubicBezTo>
                  <a:lnTo>
                    <a:pt x="1219" y="588"/>
                  </a:lnTo>
                  <a:cubicBezTo>
                    <a:pt x="1229" y="592"/>
                    <a:pt x="1238" y="595"/>
                    <a:pt x="1248" y="601"/>
                  </a:cubicBezTo>
                  <a:cubicBezTo>
                    <a:pt x="863" y="443"/>
                    <a:pt x="496" y="243"/>
                    <a:pt x="147" y="12"/>
                  </a:cubicBezTo>
                  <a:cubicBezTo>
                    <a:pt x="135" y="4"/>
                    <a:pt x="120" y="0"/>
                    <a:pt x="1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3" name="Google Shape;1163;p11"/>
            <p:cNvSpPr/>
            <p:nvPr/>
          </p:nvSpPr>
          <p:spPr>
            <a:xfrm>
              <a:off x="-1274019" y="-54131"/>
              <a:ext cx="111097" cy="19532"/>
            </a:xfrm>
            <a:custGeom>
              <a:avLst/>
              <a:gdLst/>
              <a:ahLst/>
              <a:cxnLst/>
              <a:rect l="l" t="t" r="r" b="b"/>
              <a:pathLst>
                <a:path w="2753" h="484" extrusionOk="0">
                  <a:moveTo>
                    <a:pt x="993" y="155"/>
                  </a:moveTo>
                  <a:lnTo>
                    <a:pt x="993" y="155"/>
                  </a:lnTo>
                  <a:cubicBezTo>
                    <a:pt x="985" y="156"/>
                    <a:pt x="977" y="157"/>
                    <a:pt x="969" y="159"/>
                  </a:cubicBezTo>
                  <a:cubicBezTo>
                    <a:pt x="976" y="157"/>
                    <a:pt x="984" y="156"/>
                    <a:pt x="993" y="155"/>
                  </a:cubicBezTo>
                  <a:close/>
                  <a:moveTo>
                    <a:pt x="102" y="1"/>
                  </a:moveTo>
                  <a:cubicBezTo>
                    <a:pt x="81" y="1"/>
                    <a:pt x="61" y="8"/>
                    <a:pt x="44" y="22"/>
                  </a:cubicBezTo>
                  <a:cubicBezTo>
                    <a:pt x="38" y="31"/>
                    <a:pt x="31" y="38"/>
                    <a:pt x="25" y="47"/>
                  </a:cubicBezTo>
                  <a:cubicBezTo>
                    <a:pt x="1" y="88"/>
                    <a:pt x="16" y="141"/>
                    <a:pt x="58" y="164"/>
                  </a:cubicBezTo>
                  <a:cubicBezTo>
                    <a:pt x="202" y="250"/>
                    <a:pt x="354" y="311"/>
                    <a:pt x="519" y="348"/>
                  </a:cubicBezTo>
                  <a:cubicBezTo>
                    <a:pt x="690" y="385"/>
                    <a:pt x="868" y="393"/>
                    <a:pt x="1043" y="394"/>
                  </a:cubicBezTo>
                  <a:cubicBezTo>
                    <a:pt x="1057" y="394"/>
                    <a:pt x="1071" y="394"/>
                    <a:pt x="1085" y="394"/>
                  </a:cubicBezTo>
                  <a:cubicBezTo>
                    <a:pt x="1255" y="394"/>
                    <a:pt x="1424" y="379"/>
                    <a:pt x="1595" y="371"/>
                  </a:cubicBezTo>
                  <a:cubicBezTo>
                    <a:pt x="1663" y="368"/>
                    <a:pt x="1732" y="366"/>
                    <a:pt x="1799" y="366"/>
                  </a:cubicBezTo>
                  <a:cubicBezTo>
                    <a:pt x="1915" y="366"/>
                    <a:pt x="2031" y="371"/>
                    <a:pt x="2146" y="384"/>
                  </a:cubicBezTo>
                  <a:cubicBezTo>
                    <a:pt x="2273" y="401"/>
                    <a:pt x="2395" y="433"/>
                    <a:pt x="2517" y="477"/>
                  </a:cubicBezTo>
                  <a:cubicBezTo>
                    <a:pt x="2533" y="481"/>
                    <a:pt x="2549" y="483"/>
                    <a:pt x="2565" y="483"/>
                  </a:cubicBezTo>
                  <a:cubicBezTo>
                    <a:pt x="2580" y="483"/>
                    <a:pt x="2595" y="481"/>
                    <a:pt x="2610" y="476"/>
                  </a:cubicBezTo>
                  <a:cubicBezTo>
                    <a:pt x="2658" y="463"/>
                    <a:pt x="2696" y="433"/>
                    <a:pt x="2722" y="390"/>
                  </a:cubicBezTo>
                  <a:cubicBezTo>
                    <a:pt x="2745" y="348"/>
                    <a:pt x="2752" y="296"/>
                    <a:pt x="2738" y="250"/>
                  </a:cubicBezTo>
                  <a:cubicBezTo>
                    <a:pt x="2728" y="207"/>
                    <a:pt x="2695" y="157"/>
                    <a:pt x="2652" y="140"/>
                  </a:cubicBezTo>
                  <a:cubicBezTo>
                    <a:pt x="2582" y="110"/>
                    <a:pt x="2514" y="84"/>
                    <a:pt x="2441" y="62"/>
                  </a:cubicBezTo>
                  <a:cubicBezTo>
                    <a:pt x="2372" y="41"/>
                    <a:pt x="2301" y="32"/>
                    <a:pt x="2233" y="21"/>
                  </a:cubicBezTo>
                  <a:cubicBezTo>
                    <a:pt x="2159" y="13"/>
                    <a:pt x="2088" y="9"/>
                    <a:pt x="2017" y="9"/>
                  </a:cubicBezTo>
                  <a:cubicBezTo>
                    <a:pt x="1946" y="9"/>
                    <a:pt x="1875" y="13"/>
                    <a:pt x="1803" y="21"/>
                  </a:cubicBezTo>
                  <a:cubicBezTo>
                    <a:pt x="1530" y="48"/>
                    <a:pt x="1265" y="114"/>
                    <a:pt x="994" y="155"/>
                  </a:cubicBezTo>
                  <a:lnTo>
                    <a:pt x="994" y="155"/>
                  </a:lnTo>
                  <a:cubicBezTo>
                    <a:pt x="909" y="165"/>
                    <a:pt x="825" y="171"/>
                    <a:pt x="740" y="171"/>
                  </a:cubicBezTo>
                  <a:cubicBezTo>
                    <a:pt x="696" y="171"/>
                    <a:pt x="651" y="170"/>
                    <a:pt x="607" y="166"/>
                  </a:cubicBezTo>
                  <a:lnTo>
                    <a:pt x="605" y="166"/>
                  </a:lnTo>
                  <a:cubicBezTo>
                    <a:pt x="603" y="166"/>
                    <a:pt x="602" y="166"/>
                    <a:pt x="600" y="166"/>
                  </a:cubicBezTo>
                  <a:lnTo>
                    <a:pt x="600" y="166"/>
                  </a:lnTo>
                  <a:cubicBezTo>
                    <a:pt x="598" y="165"/>
                    <a:pt x="596" y="164"/>
                    <a:pt x="594" y="164"/>
                  </a:cubicBezTo>
                  <a:lnTo>
                    <a:pt x="594" y="164"/>
                  </a:lnTo>
                  <a:cubicBezTo>
                    <a:pt x="596" y="164"/>
                    <a:pt x="597" y="165"/>
                    <a:pt x="599" y="165"/>
                  </a:cubicBezTo>
                  <a:lnTo>
                    <a:pt x="599" y="165"/>
                  </a:lnTo>
                  <a:cubicBezTo>
                    <a:pt x="594" y="165"/>
                    <a:pt x="589" y="164"/>
                    <a:pt x="584" y="164"/>
                  </a:cubicBezTo>
                  <a:lnTo>
                    <a:pt x="592" y="164"/>
                  </a:lnTo>
                  <a:cubicBezTo>
                    <a:pt x="485" y="150"/>
                    <a:pt x="384" y="125"/>
                    <a:pt x="282" y="84"/>
                  </a:cubicBezTo>
                  <a:cubicBezTo>
                    <a:pt x="236" y="62"/>
                    <a:pt x="189" y="36"/>
                    <a:pt x="144" y="12"/>
                  </a:cubicBezTo>
                  <a:cubicBezTo>
                    <a:pt x="131" y="4"/>
                    <a:pt x="116" y="1"/>
                    <a:pt x="10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4" name="Google Shape;1164;p11"/>
            <p:cNvSpPr/>
            <p:nvPr/>
          </p:nvSpPr>
          <p:spPr>
            <a:xfrm>
              <a:off x="-1184996" y="-183912"/>
              <a:ext cx="90718" cy="149798"/>
            </a:xfrm>
            <a:custGeom>
              <a:avLst/>
              <a:gdLst/>
              <a:ahLst/>
              <a:cxnLst/>
              <a:rect l="l" t="t" r="r" b="b"/>
              <a:pathLst>
                <a:path w="2248" h="3712" extrusionOk="0">
                  <a:moveTo>
                    <a:pt x="1602" y="1185"/>
                  </a:moveTo>
                  <a:lnTo>
                    <a:pt x="1602" y="1185"/>
                  </a:lnTo>
                  <a:cubicBezTo>
                    <a:pt x="1602" y="1186"/>
                    <a:pt x="1601" y="1186"/>
                    <a:pt x="1601" y="1187"/>
                  </a:cubicBezTo>
                  <a:lnTo>
                    <a:pt x="1601" y="1187"/>
                  </a:lnTo>
                  <a:cubicBezTo>
                    <a:pt x="1601" y="1186"/>
                    <a:pt x="1602" y="1186"/>
                    <a:pt x="1602" y="1185"/>
                  </a:cubicBezTo>
                  <a:close/>
                  <a:moveTo>
                    <a:pt x="2151" y="0"/>
                  </a:moveTo>
                  <a:cubicBezTo>
                    <a:pt x="2130" y="0"/>
                    <a:pt x="2111" y="8"/>
                    <a:pt x="2096" y="22"/>
                  </a:cubicBezTo>
                  <a:cubicBezTo>
                    <a:pt x="2083" y="38"/>
                    <a:pt x="2073" y="54"/>
                    <a:pt x="2068" y="74"/>
                  </a:cubicBezTo>
                  <a:cubicBezTo>
                    <a:pt x="2042" y="206"/>
                    <a:pt x="2012" y="335"/>
                    <a:pt x="1970" y="465"/>
                  </a:cubicBezTo>
                  <a:cubicBezTo>
                    <a:pt x="1970" y="463"/>
                    <a:pt x="1971" y="460"/>
                    <a:pt x="1971" y="457"/>
                  </a:cubicBezTo>
                  <a:lnTo>
                    <a:pt x="1971" y="457"/>
                  </a:lnTo>
                  <a:cubicBezTo>
                    <a:pt x="1882" y="713"/>
                    <a:pt x="1756" y="952"/>
                    <a:pt x="1608" y="1176"/>
                  </a:cubicBezTo>
                  <a:cubicBezTo>
                    <a:pt x="1608" y="1174"/>
                    <a:pt x="1609" y="1174"/>
                    <a:pt x="1609" y="1173"/>
                  </a:cubicBezTo>
                  <a:lnTo>
                    <a:pt x="1609" y="1173"/>
                  </a:lnTo>
                  <a:cubicBezTo>
                    <a:pt x="1608" y="1174"/>
                    <a:pt x="1605" y="1176"/>
                    <a:pt x="1605" y="1180"/>
                  </a:cubicBezTo>
                  <a:cubicBezTo>
                    <a:pt x="1605" y="1180"/>
                    <a:pt x="1605" y="1180"/>
                    <a:pt x="1605" y="1180"/>
                  </a:cubicBezTo>
                  <a:lnTo>
                    <a:pt x="1605" y="1180"/>
                  </a:lnTo>
                  <a:lnTo>
                    <a:pt x="1596" y="1193"/>
                  </a:lnTo>
                  <a:cubicBezTo>
                    <a:pt x="1598" y="1192"/>
                    <a:pt x="1599" y="1190"/>
                    <a:pt x="1600" y="1189"/>
                  </a:cubicBezTo>
                  <a:lnTo>
                    <a:pt x="1600" y="1189"/>
                  </a:lnTo>
                  <a:cubicBezTo>
                    <a:pt x="1597" y="1193"/>
                    <a:pt x="1594" y="1197"/>
                    <a:pt x="1591" y="1201"/>
                  </a:cubicBezTo>
                  <a:cubicBezTo>
                    <a:pt x="1594" y="1197"/>
                    <a:pt x="1595" y="1196"/>
                    <a:pt x="1596" y="1193"/>
                  </a:cubicBezTo>
                  <a:lnTo>
                    <a:pt x="1596" y="1193"/>
                  </a:lnTo>
                  <a:cubicBezTo>
                    <a:pt x="1476" y="1362"/>
                    <a:pt x="1346" y="1525"/>
                    <a:pt x="1210" y="1681"/>
                  </a:cubicBezTo>
                  <a:cubicBezTo>
                    <a:pt x="1056" y="1858"/>
                    <a:pt x="891" y="2026"/>
                    <a:pt x="742" y="2205"/>
                  </a:cubicBezTo>
                  <a:cubicBezTo>
                    <a:pt x="432" y="2576"/>
                    <a:pt x="159" y="2992"/>
                    <a:pt x="25" y="3464"/>
                  </a:cubicBezTo>
                  <a:cubicBezTo>
                    <a:pt x="1" y="3551"/>
                    <a:pt x="58" y="3650"/>
                    <a:pt x="136" y="3689"/>
                  </a:cubicBezTo>
                  <a:cubicBezTo>
                    <a:pt x="165" y="3704"/>
                    <a:pt x="196" y="3711"/>
                    <a:pt x="227" y="3711"/>
                  </a:cubicBezTo>
                  <a:cubicBezTo>
                    <a:pt x="303" y="3711"/>
                    <a:pt x="375" y="3667"/>
                    <a:pt x="413" y="3596"/>
                  </a:cubicBezTo>
                  <a:cubicBezTo>
                    <a:pt x="496" y="3448"/>
                    <a:pt x="577" y="3297"/>
                    <a:pt x="664" y="3149"/>
                  </a:cubicBezTo>
                  <a:cubicBezTo>
                    <a:pt x="749" y="3007"/>
                    <a:pt x="842" y="2869"/>
                    <a:pt x="934" y="2731"/>
                  </a:cubicBezTo>
                  <a:cubicBezTo>
                    <a:pt x="1023" y="2596"/>
                    <a:pt x="1117" y="2461"/>
                    <a:pt x="1206" y="2325"/>
                  </a:cubicBezTo>
                  <a:cubicBezTo>
                    <a:pt x="1295" y="2191"/>
                    <a:pt x="1380" y="2055"/>
                    <a:pt x="1467" y="1920"/>
                  </a:cubicBezTo>
                  <a:cubicBezTo>
                    <a:pt x="1644" y="1645"/>
                    <a:pt x="1806" y="1367"/>
                    <a:pt x="1943" y="1071"/>
                  </a:cubicBezTo>
                  <a:cubicBezTo>
                    <a:pt x="2085" y="765"/>
                    <a:pt x="2180" y="436"/>
                    <a:pt x="2237" y="106"/>
                  </a:cubicBezTo>
                  <a:cubicBezTo>
                    <a:pt x="2247" y="58"/>
                    <a:pt x="2215" y="12"/>
                    <a:pt x="2169" y="2"/>
                  </a:cubicBezTo>
                  <a:cubicBezTo>
                    <a:pt x="2163" y="1"/>
                    <a:pt x="2157" y="0"/>
                    <a:pt x="215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5" name="Google Shape;1165;p11"/>
            <p:cNvSpPr/>
            <p:nvPr/>
          </p:nvSpPr>
          <p:spPr>
            <a:xfrm>
              <a:off x="-1283341" y="305307"/>
              <a:ext cx="114043" cy="100968"/>
            </a:xfrm>
            <a:custGeom>
              <a:avLst/>
              <a:gdLst/>
              <a:ahLst/>
              <a:cxnLst/>
              <a:rect l="l" t="t" r="r" b="b"/>
              <a:pathLst>
                <a:path w="2826" h="2502" extrusionOk="0">
                  <a:moveTo>
                    <a:pt x="2087" y="1049"/>
                  </a:moveTo>
                  <a:cubicBezTo>
                    <a:pt x="2083" y="1053"/>
                    <a:pt x="2077" y="1060"/>
                    <a:pt x="2071" y="1066"/>
                  </a:cubicBezTo>
                  <a:cubicBezTo>
                    <a:pt x="2077" y="1060"/>
                    <a:pt x="2081" y="1053"/>
                    <a:pt x="2087" y="1049"/>
                  </a:cubicBezTo>
                  <a:close/>
                  <a:moveTo>
                    <a:pt x="1056" y="1711"/>
                  </a:moveTo>
                  <a:cubicBezTo>
                    <a:pt x="1054" y="1712"/>
                    <a:pt x="1053" y="1714"/>
                    <a:pt x="1052" y="1716"/>
                  </a:cubicBezTo>
                  <a:cubicBezTo>
                    <a:pt x="1052" y="1716"/>
                    <a:pt x="1052" y="1716"/>
                    <a:pt x="1052" y="1716"/>
                  </a:cubicBezTo>
                  <a:lnTo>
                    <a:pt x="1052" y="1716"/>
                  </a:lnTo>
                  <a:cubicBezTo>
                    <a:pt x="1053" y="1714"/>
                    <a:pt x="1055" y="1713"/>
                    <a:pt x="1056" y="1711"/>
                  </a:cubicBezTo>
                  <a:close/>
                  <a:moveTo>
                    <a:pt x="199" y="2288"/>
                  </a:moveTo>
                  <a:cubicBezTo>
                    <a:pt x="197" y="2288"/>
                    <a:pt x="197" y="2288"/>
                    <a:pt x="196" y="2291"/>
                  </a:cubicBezTo>
                  <a:cubicBezTo>
                    <a:pt x="197" y="2288"/>
                    <a:pt x="199" y="2288"/>
                    <a:pt x="199" y="2288"/>
                  </a:cubicBezTo>
                  <a:close/>
                  <a:moveTo>
                    <a:pt x="2588" y="1"/>
                  </a:moveTo>
                  <a:cubicBezTo>
                    <a:pt x="2557" y="1"/>
                    <a:pt x="2525" y="8"/>
                    <a:pt x="2497" y="24"/>
                  </a:cubicBezTo>
                  <a:cubicBezTo>
                    <a:pt x="2393" y="83"/>
                    <a:pt x="2295" y="152"/>
                    <a:pt x="2205" y="227"/>
                  </a:cubicBezTo>
                  <a:cubicBezTo>
                    <a:pt x="1992" y="396"/>
                    <a:pt x="1817" y="612"/>
                    <a:pt x="1658" y="837"/>
                  </a:cubicBezTo>
                  <a:cubicBezTo>
                    <a:pt x="1554" y="988"/>
                    <a:pt x="1460" y="1146"/>
                    <a:pt x="1359" y="1301"/>
                  </a:cubicBezTo>
                  <a:cubicBezTo>
                    <a:pt x="1266" y="1443"/>
                    <a:pt x="1165" y="1580"/>
                    <a:pt x="1056" y="1711"/>
                  </a:cubicBezTo>
                  <a:lnTo>
                    <a:pt x="1056" y="1711"/>
                  </a:lnTo>
                  <a:cubicBezTo>
                    <a:pt x="1057" y="1710"/>
                    <a:pt x="1058" y="1710"/>
                    <a:pt x="1059" y="1709"/>
                  </a:cubicBezTo>
                  <a:lnTo>
                    <a:pt x="1059" y="1709"/>
                  </a:lnTo>
                  <a:cubicBezTo>
                    <a:pt x="1057" y="1711"/>
                    <a:pt x="1056" y="1713"/>
                    <a:pt x="1052" y="1716"/>
                  </a:cubicBezTo>
                  <a:lnTo>
                    <a:pt x="1052" y="1716"/>
                  </a:lnTo>
                  <a:cubicBezTo>
                    <a:pt x="1049" y="1719"/>
                    <a:pt x="1047" y="1722"/>
                    <a:pt x="1044" y="1725"/>
                  </a:cubicBezTo>
                  <a:cubicBezTo>
                    <a:pt x="932" y="1846"/>
                    <a:pt x="813" y="1955"/>
                    <a:pt x="680" y="2050"/>
                  </a:cubicBezTo>
                  <a:cubicBezTo>
                    <a:pt x="608" y="2098"/>
                    <a:pt x="535" y="2142"/>
                    <a:pt x="460" y="2180"/>
                  </a:cubicBezTo>
                  <a:cubicBezTo>
                    <a:pt x="377" y="2226"/>
                    <a:pt x="289" y="2258"/>
                    <a:pt x="200" y="2291"/>
                  </a:cubicBezTo>
                  <a:cubicBezTo>
                    <a:pt x="194" y="2292"/>
                    <a:pt x="191" y="2294"/>
                    <a:pt x="186" y="2296"/>
                  </a:cubicBezTo>
                  <a:lnTo>
                    <a:pt x="186" y="2296"/>
                  </a:lnTo>
                  <a:cubicBezTo>
                    <a:pt x="152" y="2307"/>
                    <a:pt x="116" y="2316"/>
                    <a:pt x="79" y="2327"/>
                  </a:cubicBezTo>
                  <a:cubicBezTo>
                    <a:pt x="32" y="2338"/>
                    <a:pt x="0" y="2380"/>
                    <a:pt x="10" y="2430"/>
                  </a:cubicBezTo>
                  <a:cubicBezTo>
                    <a:pt x="17" y="2468"/>
                    <a:pt x="56" y="2501"/>
                    <a:pt x="96" y="2501"/>
                  </a:cubicBezTo>
                  <a:cubicBezTo>
                    <a:pt x="101" y="2501"/>
                    <a:pt x="107" y="2501"/>
                    <a:pt x="112" y="2499"/>
                  </a:cubicBezTo>
                  <a:cubicBezTo>
                    <a:pt x="331" y="2439"/>
                    <a:pt x="543" y="2363"/>
                    <a:pt x="747" y="2258"/>
                  </a:cubicBezTo>
                  <a:cubicBezTo>
                    <a:pt x="927" y="2169"/>
                    <a:pt x="1089" y="2050"/>
                    <a:pt x="1247" y="1926"/>
                  </a:cubicBezTo>
                  <a:cubicBezTo>
                    <a:pt x="1402" y="1803"/>
                    <a:pt x="1540" y="1660"/>
                    <a:pt x="1675" y="1517"/>
                  </a:cubicBezTo>
                  <a:cubicBezTo>
                    <a:pt x="1819" y="1362"/>
                    <a:pt x="1955" y="1206"/>
                    <a:pt x="2093" y="1049"/>
                  </a:cubicBezTo>
                  <a:lnTo>
                    <a:pt x="2093" y="1049"/>
                  </a:lnTo>
                  <a:lnTo>
                    <a:pt x="2087" y="1053"/>
                  </a:lnTo>
                  <a:cubicBezTo>
                    <a:pt x="2185" y="942"/>
                    <a:pt x="2284" y="833"/>
                    <a:pt x="2385" y="725"/>
                  </a:cubicBezTo>
                  <a:cubicBezTo>
                    <a:pt x="2497" y="603"/>
                    <a:pt x="2616" y="490"/>
                    <a:pt x="2732" y="373"/>
                  </a:cubicBezTo>
                  <a:cubicBezTo>
                    <a:pt x="2798" y="305"/>
                    <a:pt x="2825" y="210"/>
                    <a:pt x="2782" y="119"/>
                  </a:cubicBezTo>
                  <a:cubicBezTo>
                    <a:pt x="2746" y="47"/>
                    <a:pt x="2667" y="1"/>
                    <a:pt x="258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6" name="Google Shape;1166;p11"/>
            <p:cNvSpPr/>
            <p:nvPr/>
          </p:nvSpPr>
          <p:spPr>
            <a:xfrm>
              <a:off x="-1232171" y="139530"/>
              <a:ext cx="68321" cy="177441"/>
            </a:xfrm>
            <a:custGeom>
              <a:avLst/>
              <a:gdLst/>
              <a:ahLst/>
              <a:cxnLst/>
              <a:rect l="l" t="t" r="r" b="b"/>
              <a:pathLst>
                <a:path w="1693" h="4397" extrusionOk="0">
                  <a:moveTo>
                    <a:pt x="638" y="1063"/>
                  </a:moveTo>
                  <a:cubicBezTo>
                    <a:pt x="641" y="1072"/>
                    <a:pt x="645" y="1079"/>
                    <a:pt x="650" y="1087"/>
                  </a:cubicBezTo>
                  <a:cubicBezTo>
                    <a:pt x="645" y="1079"/>
                    <a:pt x="643" y="1072"/>
                    <a:pt x="638" y="1063"/>
                  </a:cubicBezTo>
                  <a:close/>
                  <a:moveTo>
                    <a:pt x="999" y="2237"/>
                  </a:moveTo>
                  <a:lnTo>
                    <a:pt x="999" y="2237"/>
                  </a:lnTo>
                  <a:cubicBezTo>
                    <a:pt x="999" y="2240"/>
                    <a:pt x="1000" y="2244"/>
                    <a:pt x="1001" y="2247"/>
                  </a:cubicBezTo>
                  <a:lnTo>
                    <a:pt x="1001" y="2247"/>
                  </a:lnTo>
                  <a:cubicBezTo>
                    <a:pt x="1000" y="2244"/>
                    <a:pt x="999" y="2240"/>
                    <a:pt x="999" y="2237"/>
                  </a:cubicBezTo>
                  <a:close/>
                  <a:moveTo>
                    <a:pt x="108" y="1"/>
                  </a:moveTo>
                  <a:cubicBezTo>
                    <a:pt x="89" y="1"/>
                    <a:pt x="71" y="6"/>
                    <a:pt x="58" y="15"/>
                  </a:cubicBezTo>
                  <a:cubicBezTo>
                    <a:pt x="57" y="16"/>
                    <a:pt x="52" y="17"/>
                    <a:pt x="51" y="19"/>
                  </a:cubicBezTo>
                  <a:cubicBezTo>
                    <a:pt x="18" y="45"/>
                    <a:pt x="1" y="102"/>
                    <a:pt x="31" y="134"/>
                  </a:cubicBezTo>
                  <a:cubicBezTo>
                    <a:pt x="278" y="425"/>
                    <a:pt x="486" y="744"/>
                    <a:pt x="651" y="1089"/>
                  </a:cubicBezTo>
                  <a:cubicBezTo>
                    <a:pt x="820" y="1461"/>
                    <a:pt x="931" y="1858"/>
                    <a:pt x="1004" y="2263"/>
                  </a:cubicBezTo>
                  <a:lnTo>
                    <a:pt x="1004" y="2263"/>
                  </a:lnTo>
                  <a:cubicBezTo>
                    <a:pt x="1003" y="2258"/>
                    <a:pt x="1002" y="2253"/>
                    <a:pt x="1001" y="2247"/>
                  </a:cubicBezTo>
                  <a:lnTo>
                    <a:pt x="1001" y="2247"/>
                  </a:lnTo>
                  <a:cubicBezTo>
                    <a:pt x="1054" y="2557"/>
                    <a:pt x="1085" y="2866"/>
                    <a:pt x="1121" y="3177"/>
                  </a:cubicBezTo>
                  <a:cubicBezTo>
                    <a:pt x="1161" y="3541"/>
                    <a:pt x="1219" y="3901"/>
                    <a:pt x="1299" y="4256"/>
                  </a:cubicBezTo>
                  <a:cubicBezTo>
                    <a:pt x="1319" y="4340"/>
                    <a:pt x="1408" y="4397"/>
                    <a:pt x="1490" y="4397"/>
                  </a:cubicBezTo>
                  <a:cubicBezTo>
                    <a:pt x="1492" y="4397"/>
                    <a:pt x="1494" y="4397"/>
                    <a:pt x="1496" y="4397"/>
                  </a:cubicBezTo>
                  <a:cubicBezTo>
                    <a:pt x="1606" y="4391"/>
                    <a:pt x="1693" y="4298"/>
                    <a:pt x="1687" y="4190"/>
                  </a:cubicBezTo>
                  <a:cubicBezTo>
                    <a:pt x="1678" y="4003"/>
                    <a:pt x="1667" y="3821"/>
                    <a:pt x="1649" y="3635"/>
                  </a:cubicBezTo>
                  <a:cubicBezTo>
                    <a:pt x="1629" y="3437"/>
                    <a:pt x="1601" y="3242"/>
                    <a:pt x="1566" y="3048"/>
                  </a:cubicBezTo>
                  <a:cubicBezTo>
                    <a:pt x="1500" y="2683"/>
                    <a:pt x="1415" y="2323"/>
                    <a:pt x="1299" y="1971"/>
                  </a:cubicBezTo>
                  <a:cubicBezTo>
                    <a:pt x="1190" y="1638"/>
                    <a:pt x="1046" y="1317"/>
                    <a:pt x="874" y="1010"/>
                  </a:cubicBezTo>
                  <a:cubicBezTo>
                    <a:pt x="676" y="655"/>
                    <a:pt x="429" y="331"/>
                    <a:pt x="164" y="23"/>
                  </a:cubicBezTo>
                  <a:cubicBezTo>
                    <a:pt x="150" y="8"/>
                    <a:pt x="129" y="1"/>
                    <a:pt x="10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7" name="Google Shape;1167;p11"/>
            <p:cNvSpPr/>
            <p:nvPr/>
          </p:nvSpPr>
          <p:spPr>
            <a:xfrm>
              <a:off x="-1217401" y="202241"/>
              <a:ext cx="51735" cy="111662"/>
            </a:xfrm>
            <a:custGeom>
              <a:avLst/>
              <a:gdLst/>
              <a:ahLst/>
              <a:cxnLst/>
              <a:rect l="l" t="t" r="r" b="b"/>
              <a:pathLst>
                <a:path w="1282" h="2767" extrusionOk="0">
                  <a:moveTo>
                    <a:pt x="200" y="437"/>
                  </a:moveTo>
                  <a:lnTo>
                    <a:pt x="200" y="437"/>
                  </a:lnTo>
                  <a:cubicBezTo>
                    <a:pt x="202" y="440"/>
                    <a:pt x="203" y="443"/>
                    <a:pt x="205" y="446"/>
                  </a:cubicBezTo>
                  <a:lnTo>
                    <a:pt x="205" y="446"/>
                  </a:lnTo>
                  <a:cubicBezTo>
                    <a:pt x="203" y="443"/>
                    <a:pt x="202" y="440"/>
                    <a:pt x="200" y="437"/>
                  </a:cubicBezTo>
                  <a:close/>
                  <a:moveTo>
                    <a:pt x="102" y="1"/>
                  </a:moveTo>
                  <a:cubicBezTo>
                    <a:pt x="86" y="1"/>
                    <a:pt x="70" y="5"/>
                    <a:pt x="55" y="15"/>
                  </a:cubicBezTo>
                  <a:cubicBezTo>
                    <a:pt x="51" y="16"/>
                    <a:pt x="50" y="18"/>
                    <a:pt x="48" y="20"/>
                  </a:cubicBezTo>
                  <a:cubicBezTo>
                    <a:pt x="11" y="52"/>
                    <a:pt x="1" y="102"/>
                    <a:pt x="27" y="141"/>
                  </a:cubicBezTo>
                  <a:cubicBezTo>
                    <a:pt x="97" y="243"/>
                    <a:pt x="157" y="346"/>
                    <a:pt x="212" y="460"/>
                  </a:cubicBezTo>
                  <a:cubicBezTo>
                    <a:pt x="209" y="456"/>
                    <a:pt x="207" y="451"/>
                    <a:pt x="205" y="446"/>
                  </a:cubicBezTo>
                  <a:lnTo>
                    <a:pt x="205" y="446"/>
                  </a:lnTo>
                  <a:cubicBezTo>
                    <a:pt x="282" y="620"/>
                    <a:pt x="339" y="799"/>
                    <a:pt x="387" y="981"/>
                  </a:cubicBezTo>
                  <a:cubicBezTo>
                    <a:pt x="442" y="1187"/>
                    <a:pt x="485" y="1395"/>
                    <a:pt x="537" y="1600"/>
                  </a:cubicBezTo>
                  <a:cubicBezTo>
                    <a:pt x="582" y="1790"/>
                    <a:pt x="640" y="1977"/>
                    <a:pt x="712" y="2160"/>
                  </a:cubicBezTo>
                  <a:cubicBezTo>
                    <a:pt x="791" y="2356"/>
                    <a:pt x="894" y="2541"/>
                    <a:pt x="1023" y="2708"/>
                  </a:cubicBezTo>
                  <a:cubicBezTo>
                    <a:pt x="1045" y="2736"/>
                    <a:pt x="1068" y="2757"/>
                    <a:pt x="1104" y="2764"/>
                  </a:cubicBezTo>
                  <a:cubicBezTo>
                    <a:pt x="1113" y="2766"/>
                    <a:pt x="1123" y="2767"/>
                    <a:pt x="1132" y="2767"/>
                  </a:cubicBezTo>
                  <a:cubicBezTo>
                    <a:pt x="1156" y="2767"/>
                    <a:pt x="1180" y="2760"/>
                    <a:pt x="1203" y="2745"/>
                  </a:cubicBezTo>
                  <a:cubicBezTo>
                    <a:pt x="1260" y="2709"/>
                    <a:pt x="1282" y="2623"/>
                    <a:pt x="1242" y="2565"/>
                  </a:cubicBezTo>
                  <a:cubicBezTo>
                    <a:pt x="1147" y="2433"/>
                    <a:pt x="1068" y="2295"/>
                    <a:pt x="998" y="2148"/>
                  </a:cubicBezTo>
                  <a:cubicBezTo>
                    <a:pt x="845" y="1800"/>
                    <a:pt x="751" y="1429"/>
                    <a:pt x="640" y="1067"/>
                  </a:cubicBezTo>
                  <a:cubicBezTo>
                    <a:pt x="532" y="705"/>
                    <a:pt x="393" y="352"/>
                    <a:pt x="177" y="42"/>
                  </a:cubicBezTo>
                  <a:cubicBezTo>
                    <a:pt x="160" y="16"/>
                    <a:pt x="131" y="1"/>
                    <a:pt x="10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8" name="Google Shape;1168;p11"/>
            <p:cNvSpPr/>
            <p:nvPr/>
          </p:nvSpPr>
          <p:spPr>
            <a:xfrm>
              <a:off x="-1313485" y="313176"/>
              <a:ext cx="130105" cy="75101"/>
            </a:xfrm>
            <a:custGeom>
              <a:avLst/>
              <a:gdLst/>
              <a:ahLst/>
              <a:cxnLst/>
              <a:rect l="l" t="t" r="r" b="b"/>
              <a:pathLst>
                <a:path w="3224" h="1861" extrusionOk="0">
                  <a:moveTo>
                    <a:pt x="3108" y="1"/>
                  </a:moveTo>
                  <a:cubicBezTo>
                    <a:pt x="3095" y="1"/>
                    <a:pt x="3082" y="4"/>
                    <a:pt x="3070" y="10"/>
                  </a:cubicBezTo>
                  <a:cubicBezTo>
                    <a:pt x="2992" y="51"/>
                    <a:pt x="2913" y="89"/>
                    <a:pt x="2839" y="134"/>
                  </a:cubicBezTo>
                  <a:cubicBezTo>
                    <a:pt x="2738" y="191"/>
                    <a:pt x="2645" y="255"/>
                    <a:pt x="2548" y="319"/>
                  </a:cubicBezTo>
                  <a:cubicBezTo>
                    <a:pt x="2382" y="436"/>
                    <a:pt x="2224" y="563"/>
                    <a:pt x="2066" y="691"/>
                  </a:cubicBezTo>
                  <a:cubicBezTo>
                    <a:pt x="1767" y="934"/>
                    <a:pt x="1473" y="1185"/>
                    <a:pt x="1141" y="1380"/>
                  </a:cubicBezTo>
                  <a:lnTo>
                    <a:pt x="1141" y="1380"/>
                  </a:lnTo>
                  <a:cubicBezTo>
                    <a:pt x="1143" y="1379"/>
                    <a:pt x="1145" y="1378"/>
                    <a:pt x="1147" y="1376"/>
                  </a:cubicBezTo>
                  <a:lnTo>
                    <a:pt x="1147" y="1376"/>
                  </a:lnTo>
                  <a:cubicBezTo>
                    <a:pt x="1052" y="1429"/>
                    <a:pt x="957" y="1477"/>
                    <a:pt x="858" y="1519"/>
                  </a:cubicBezTo>
                  <a:cubicBezTo>
                    <a:pt x="753" y="1562"/>
                    <a:pt x="648" y="1595"/>
                    <a:pt x="540" y="1620"/>
                  </a:cubicBezTo>
                  <a:lnTo>
                    <a:pt x="542" y="1620"/>
                  </a:lnTo>
                  <a:cubicBezTo>
                    <a:pt x="472" y="1638"/>
                    <a:pt x="404" y="1649"/>
                    <a:pt x="332" y="1662"/>
                  </a:cubicBezTo>
                  <a:cubicBezTo>
                    <a:pt x="249" y="1675"/>
                    <a:pt x="167" y="1678"/>
                    <a:pt x="84" y="1684"/>
                  </a:cubicBezTo>
                  <a:cubicBezTo>
                    <a:pt x="68" y="1684"/>
                    <a:pt x="52" y="1691"/>
                    <a:pt x="39" y="1702"/>
                  </a:cubicBezTo>
                  <a:cubicBezTo>
                    <a:pt x="12" y="1722"/>
                    <a:pt x="0" y="1753"/>
                    <a:pt x="2" y="1781"/>
                  </a:cubicBezTo>
                  <a:cubicBezTo>
                    <a:pt x="7" y="1830"/>
                    <a:pt x="49" y="1860"/>
                    <a:pt x="95" y="1860"/>
                  </a:cubicBezTo>
                  <a:cubicBezTo>
                    <a:pt x="96" y="1860"/>
                    <a:pt x="97" y="1860"/>
                    <a:pt x="98" y="1860"/>
                  </a:cubicBezTo>
                  <a:cubicBezTo>
                    <a:pt x="260" y="1853"/>
                    <a:pt x="420" y="1833"/>
                    <a:pt x="579" y="1800"/>
                  </a:cubicBezTo>
                  <a:cubicBezTo>
                    <a:pt x="716" y="1774"/>
                    <a:pt x="849" y="1731"/>
                    <a:pt x="979" y="1682"/>
                  </a:cubicBezTo>
                  <a:cubicBezTo>
                    <a:pt x="1234" y="1585"/>
                    <a:pt x="1477" y="1444"/>
                    <a:pt x="1704" y="1289"/>
                  </a:cubicBezTo>
                  <a:cubicBezTo>
                    <a:pt x="1942" y="1125"/>
                    <a:pt x="2163" y="938"/>
                    <a:pt x="2388" y="757"/>
                  </a:cubicBezTo>
                  <a:cubicBezTo>
                    <a:pt x="2639" y="556"/>
                    <a:pt x="2896" y="359"/>
                    <a:pt x="3173" y="194"/>
                  </a:cubicBezTo>
                  <a:cubicBezTo>
                    <a:pt x="3213" y="170"/>
                    <a:pt x="3223" y="110"/>
                    <a:pt x="3208" y="69"/>
                  </a:cubicBezTo>
                  <a:cubicBezTo>
                    <a:pt x="3193" y="31"/>
                    <a:pt x="3151" y="1"/>
                    <a:pt x="310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9" name="Google Shape;1169;p11"/>
            <p:cNvSpPr/>
            <p:nvPr/>
          </p:nvSpPr>
          <p:spPr>
            <a:xfrm>
              <a:off x="-1223575" y="307567"/>
              <a:ext cx="40960" cy="15093"/>
            </a:xfrm>
            <a:custGeom>
              <a:avLst/>
              <a:gdLst/>
              <a:ahLst/>
              <a:cxnLst/>
              <a:rect l="l" t="t" r="r" b="b"/>
              <a:pathLst>
                <a:path w="1015" h="374" extrusionOk="0">
                  <a:moveTo>
                    <a:pt x="910" y="1"/>
                  </a:moveTo>
                  <a:cubicBezTo>
                    <a:pt x="906" y="1"/>
                    <a:pt x="902" y="1"/>
                    <a:pt x="898" y="1"/>
                  </a:cubicBezTo>
                  <a:cubicBezTo>
                    <a:pt x="748" y="19"/>
                    <a:pt x="602" y="47"/>
                    <a:pt x="454" y="85"/>
                  </a:cubicBezTo>
                  <a:cubicBezTo>
                    <a:pt x="322" y="118"/>
                    <a:pt x="190" y="162"/>
                    <a:pt x="60" y="207"/>
                  </a:cubicBezTo>
                  <a:cubicBezTo>
                    <a:pt x="52" y="211"/>
                    <a:pt x="43" y="214"/>
                    <a:pt x="37" y="220"/>
                  </a:cubicBezTo>
                  <a:cubicBezTo>
                    <a:pt x="10" y="241"/>
                    <a:pt x="0" y="284"/>
                    <a:pt x="14" y="319"/>
                  </a:cubicBezTo>
                  <a:cubicBezTo>
                    <a:pt x="28" y="355"/>
                    <a:pt x="61" y="374"/>
                    <a:pt x="98" y="374"/>
                  </a:cubicBezTo>
                  <a:cubicBezTo>
                    <a:pt x="108" y="374"/>
                    <a:pt x="119" y="372"/>
                    <a:pt x="129" y="369"/>
                  </a:cubicBezTo>
                  <a:cubicBezTo>
                    <a:pt x="208" y="342"/>
                    <a:pt x="289" y="317"/>
                    <a:pt x="369" y="297"/>
                  </a:cubicBezTo>
                  <a:cubicBezTo>
                    <a:pt x="553" y="254"/>
                    <a:pt x="735" y="221"/>
                    <a:pt x="921" y="200"/>
                  </a:cubicBezTo>
                  <a:cubicBezTo>
                    <a:pt x="975" y="195"/>
                    <a:pt x="1014" y="142"/>
                    <a:pt x="1008" y="89"/>
                  </a:cubicBezTo>
                  <a:cubicBezTo>
                    <a:pt x="1004" y="39"/>
                    <a:pt x="959" y="1"/>
                    <a:pt x="91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0" name="Google Shape;1170;p11"/>
            <p:cNvSpPr/>
            <p:nvPr/>
          </p:nvSpPr>
          <p:spPr>
            <a:xfrm>
              <a:off x="-834395" y="935847"/>
              <a:ext cx="86642" cy="134624"/>
            </a:xfrm>
            <a:custGeom>
              <a:avLst/>
              <a:gdLst/>
              <a:ahLst/>
              <a:cxnLst/>
              <a:rect l="l" t="t" r="r" b="b"/>
              <a:pathLst>
                <a:path w="2147" h="3336" extrusionOk="0">
                  <a:moveTo>
                    <a:pt x="1953" y="0"/>
                  </a:moveTo>
                  <a:cubicBezTo>
                    <a:pt x="1908" y="0"/>
                    <a:pt x="1866" y="17"/>
                    <a:pt x="1832" y="46"/>
                  </a:cubicBezTo>
                  <a:cubicBezTo>
                    <a:pt x="1805" y="68"/>
                    <a:pt x="1783" y="97"/>
                    <a:pt x="1770" y="128"/>
                  </a:cubicBezTo>
                  <a:cubicBezTo>
                    <a:pt x="1648" y="423"/>
                    <a:pt x="1569" y="734"/>
                    <a:pt x="1479" y="1040"/>
                  </a:cubicBezTo>
                  <a:cubicBezTo>
                    <a:pt x="1394" y="1327"/>
                    <a:pt x="1291" y="1607"/>
                    <a:pt x="1157" y="1872"/>
                  </a:cubicBezTo>
                  <a:lnTo>
                    <a:pt x="1157" y="1872"/>
                  </a:lnTo>
                  <a:cubicBezTo>
                    <a:pt x="1157" y="1872"/>
                    <a:pt x="1157" y="1872"/>
                    <a:pt x="1157" y="1872"/>
                  </a:cubicBezTo>
                  <a:lnTo>
                    <a:pt x="1157" y="1872"/>
                  </a:lnTo>
                  <a:cubicBezTo>
                    <a:pt x="1088" y="2003"/>
                    <a:pt x="1015" y="2129"/>
                    <a:pt x="933" y="2251"/>
                  </a:cubicBezTo>
                  <a:cubicBezTo>
                    <a:pt x="830" y="2401"/>
                    <a:pt x="713" y="2540"/>
                    <a:pt x="591" y="2675"/>
                  </a:cubicBezTo>
                  <a:cubicBezTo>
                    <a:pt x="597" y="2668"/>
                    <a:pt x="604" y="2660"/>
                    <a:pt x="610" y="2653"/>
                  </a:cubicBezTo>
                  <a:lnTo>
                    <a:pt x="610" y="2653"/>
                  </a:lnTo>
                  <a:cubicBezTo>
                    <a:pt x="432" y="2841"/>
                    <a:pt x="244" y="3018"/>
                    <a:pt x="43" y="3180"/>
                  </a:cubicBezTo>
                  <a:cubicBezTo>
                    <a:pt x="4" y="3212"/>
                    <a:pt x="1" y="3267"/>
                    <a:pt x="31" y="3305"/>
                  </a:cubicBezTo>
                  <a:cubicBezTo>
                    <a:pt x="48" y="3326"/>
                    <a:pt x="72" y="3336"/>
                    <a:pt x="97" y="3336"/>
                  </a:cubicBezTo>
                  <a:cubicBezTo>
                    <a:pt x="117" y="3336"/>
                    <a:pt x="138" y="3329"/>
                    <a:pt x="155" y="3315"/>
                  </a:cubicBezTo>
                  <a:cubicBezTo>
                    <a:pt x="410" y="3111"/>
                    <a:pt x="657" y="2903"/>
                    <a:pt x="891" y="2673"/>
                  </a:cubicBezTo>
                  <a:cubicBezTo>
                    <a:pt x="1102" y="2462"/>
                    <a:pt x="1304" y="2237"/>
                    <a:pt x="1476" y="1994"/>
                  </a:cubicBezTo>
                  <a:cubicBezTo>
                    <a:pt x="1653" y="1747"/>
                    <a:pt x="1799" y="1478"/>
                    <a:pt x="1918" y="1197"/>
                  </a:cubicBezTo>
                  <a:cubicBezTo>
                    <a:pt x="1977" y="1055"/>
                    <a:pt x="2025" y="908"/>
                    <a:pt x="2062" y="759"/>
                  </a:cubicBezTo>
                  <a:cubicBezTo>
                    <a:pt x="2106" y="579"/>
                    <a:pt x="2135" y="394"/>
                    <a:pt x="2142" y="210"/>
                  </a:cubicBezTo>
                  <a:cubicBezTo>
                    <a:pt x="2147" y="124"/>
                    <a:pt x="2101" y="42"/>
                    <a:pt x="2017" y="12"/>
                  </a:cubicBezTo>
                  <a:cubicBezTo>
                    <a:pt x="1995" y="4"/>
                    <a:pt x="1974" y="0"/>
                    <a:pt x="19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1" name="Google Shape;1171;p11"/>
            <p:cNvSpPr/>
            <p:nvPr/>
          </p:nvSpPr>
          <p:spPr>
            <a:xfrm>
              <a:off x="-872691" y="837302"/>
              <a:ext cx="130589" cy="114084"/>
            </a:xfrm>
            <a:custGeom>
              <a:avLst/>
              <a:gdLst/>
              <a:ahLst/>
              <a:cxnLst/>
              <a:rect l="l" t="t" r="r" b="b"/>
              <a:pathLst>
                <a:path w="3236" h="2827" extrusionOk="0">
                  <a:moveTo>
                    <a:pt x="2300" y="1850"/>
                  </a:moveTo>
                  <a:lnTo>
                    <a:pt x="2300" y="1850"/>
                  </a:lnTo>
                  <a:cubicBezTo>
                    <a:pt x="2300" y="1851"/>
                    <a:pt x="2301" y="1851"/>
                    <a:pt x="2301" y="1852"/>
                  </a:cubicBezTo>
                  <a:cubicBezTo>
                    <a:pt x="2301" y="1851"/>
                    <a:pt x="2300" y="1851"/>
                    <a:pt x="2300" y="1850"/>
                  </a:cubicBezTo>
                  <a:close/>
                  <a:moveTo>
                    <a:pt x="100" y="1"/>
                  </a:moveTo>
                  <a:cubicBezTo>
                    <a:pt x="79" y="1"/>
                    <a:pt x="59" y="8"/>
                    <a:pt x="44" y="21"/>
                  </a:cubicBezTo>
                  <a:cubicBezTo>
                    <a:pt x="29" y="31"/>
                    <a:pt x="18" y="47"/>
                    <a:pt x="12" y="64"/>
                  </a:cubicBezTo>
                  <a:cubicBezTo>
                    <a:pt x="0" y="113"/>
                    <a:pt x="29" y="157"/>
                    <a:pt x="75" y="172"/>
                  </a:cubicBezTo>
                  <a:cubicBezTo>
                    <a:pt x="170" y="199"/>
                    <a:pt x="262" y="232"/>
                    <a:pt x="354" y="268"/>
                  </a:cubicBezTo>
                  <a:cubicBezTo>
                    <a:pt x="664" y="397"/>
                    <a:pt x="956" y="570"/>
                    <a:pt x="1226" y="768"/>
                  </a:cubicBezTo>
                  <a:cubicBezTo>
                    <a:pt x="1631" y="1079"/>
                    <a:pt x="1986" y="1449"/>
                    <a:pt x="2300" y="1850"/>
                  </a:cubicBezTo>
                  <a:lnTo>
                    <a:pt x="2300" y="1850"/>
                  </a:lnTo>
                  <a:cubicBezTo>
                    <a:pt x="2297" y="1847"/>
                    <a:pt x="2295" y="1843"/>
                    <a:pt x="2293" y="1840"/>
                  </a:cubicBezTo>
                  <a:lnTo>
                    <a:pt x="2293" y="1840"/>
                  </a:lnTo>
                  <a:cubicBezTo>
                    <a:pt x="2300" y="1850"/>
                    <a:pt x="2308" y="1859"/>
                    <a:pt x="2314" y="1868"/>
                  </a:cubicBezTo>
                  <a:cubicBezTo>
                    <a:pt x="2315" y="1869"/>
                    <a:pt x="2315" y="1869"/>
                    <a:pt x="2316" y="1870"/>
                  </a:cubicBezTo>
                  <a:lnTo>
                    <a:pt x="2316" y="1870"/>
                  </a:lnTo>
                  <a:cubicBezTo>
                    <a:pt x="2316" y="1870"/>
                    <a:pt x="2316" y="1870"/>
                    <a:pt x="2316" y="1870"/>
                  </a:cubicBezTo>
                  <a:lnTo>
                    <a:pt x="2316" y="1870"/>
                  </a:lnTo>
                  <a:cubicBezTo>
                    <a:pt x="2316" y="1870"/>
                    <a:pt x="2316" y="1870"/>
                    <a:pt x="2316" y="1870"/>
                  </a:cubicBezTo>
                  <a:lnTo>
                    <a:pt x="2316" y="1870"/>
                  </a:lnTo>
                  <a:cubicBezTo>
                    <a:pt x="2316" y="1870"/>
                    <a:pt x="2316" y="1870"/>
                    <a:pt x="2316" y="1870"/>
                  </a:cubicBezTo>
                  <a:lnTo>
                    <a:pt x="2316" y="1870"/>
                  </a:lnTo>
                  <a:cubicBezTo>
                    <a:pt x="2316" y="1871"/>
                    <a:pt x="2317" y="1872"/>
                    <a:pt x="2317" y="1872"/>
                  </a:cubicBezTo>
                  <a:cubicBezTo>
                    <a:pt x="2317" y="1872"/>
                    <a:pt x="2316" y="1871"/>
                    <a:pt x="2316" y="1870"/>
                  </a:cubicBezTo>
                  <a:lnTo>
                    <a:pt x="2316" y="1870"/>
                  </a:lnTo>
                  <a:cubicBezTo>
                    <a:pt x="2318" y="1873"/>
                    <a:pt x="2321" y="1876"/>
                    <a:pt x="2323" y="1879"/>
                  </a:cubicBezTo>
                  <a:lnTo>
                    <a:pt x="2317" y="1874"/>
                  </a:lnTo>
                  <a:lnTo>
                    <a:pt x="2317" y="1874"/>
                  </a:lnTo>
                  <a:cubicBezTo>
                    <a:pt x="2413" y="2002"/>
                    <a:pt x="2502" y="2131"/>
                    <a:pt x="2590" y="2263"/>
                  </a:cubicBezTo>
                  <a:cubicBezTo>
                    <a:pt x="2695" y="2417"/>
                    <a:pt x="2795" y="2572"/>
                    <a:pt x="2885" y="2734"/>
                  </a:cubicBezTo>
                  <a:cubicBezTo>
                    <a:pt x="2917" y="2793"/>
                    <a:pt x="2979" y="2827"/>
                    <a:pt x="3043" y="2827"/>
                  </a:cubicBezTo>
                  <a:cubicBezTo>
                    <a:pt x="3059" y="2827"/>
                    <a:pt x="3075" y="2824"/>
                    <a:pt x="3090" y="2820"/>
                  </a:cubicBezTo>
                  <a:cubicBezTo>
                    <a:pt x="3136" y="2807"/>
                    <a:pt x="3178" y="2777"/>
                    <a:pt x="3201" y="2734"/>
                  </a:cubicBezTo>
                  <a:cubicBezTo>
                    <a:pt x="3222" y="2697"/>
                    <a:pt x="3235" y="2639"/>
                    <a:pt x="3219" y="2598"/>
                  </a:cubicBezTo>
                  <a:cubicBezTo>
                    <a:pt x="3162" y="2440"/>
                    <a:pt x="3100" y="2284"/>
                    <a:pt x="3021" y="2137"/>
                  </a:cubicBezTo>
                  <a:cubicBezTo>
                    <a:pt x="2939" y="1980"/>
                    <a:pt x="2834" y="1838"/>
                    <a:pt x="2727" y="1698"/>
                  </a:cubicBezTo>
                  <a:cubicBezTo>
                    <a:pt x="2508" y="1413"/>
                    <a:pt x="2243" y="1164"/>
                    <a:pt x="1958" y="944"/>
                  </a:cubicBezTo>
                  <a:cubicBezTo>
                    <a:pt x="1412" y="518"/>
                    <a:pt x="788" y="195"/>
                    <a:pt x="123" y="4"/>
                  </a:cubicBezTo>
                  <a:cubicBezTo>
                    <a:pt x="115" y="2"/>
                    <a:pt x="108" y="1"/>
                    <a:pt x="1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2" name="Google Shape;1172;p11"/>
            <p:cNvSpPr/>
            <p:nvPr/>
          </p:nvSpPr>
          <p:spPr>
            <a:xfrm>
              <a:off x="-823661" y="884637"/>
              <a:ext cx="80952" cy="67998"/>
            </a:xfrm>
            <a:custGeom>
              <a:avLst/>
              <a:gdLst/>
              <a:ahLst/>
              <a:cxnLst/>
              <a:rect l="l" t="t" r="r" b="b"/>
              <a:pathLst>
                <a:path w="2006" h="1685" extrusionOk="0">
                  <a:moveTo>
                    <a:pt x="99" y="1"/>
                  </a:moveTo>
                  <a:cubicBezTo>
                    <a:pt x="79" y="1"/>
                    <a:pt x="59" y="7"/>
                    <a:pt x="44" y="21"/>
                  </a:cubicBezTo>
                  <a:cubicBezTo>
                    <a:pt x="36" y="31"/>
                    <a:pt x="29" y="39"/>
                    <a:pt x="24" y="47"/>
                  </a:cubicBezTo>
                  <a:cubicBezTo>
                    <a:pt x="1" y="89"/>
                    <a:pt x="15" y="146"/>
                    <a:pt x="57" y="168"/>
                  </a:cubicBezTo>
                  <a:cubicBezTo>
                    <a:pt x="115" y="198"/>
                    <a:pt x="173" y="228"/>
                    <a:pt x="230" y="263"/>
                  </a:cubicBezTo>
                  <a:cubicBezTo>
                    <a:pt x="304" y="309"/>
                    <a:pt x="374" y="359"/>
                    <a:pt x="442" y="411"/>
                  </a:cubicBezTo>
                  <a:cubicBezTo>
                    <a:pt x="684" y="602"/>
                    <a:pt x="901" y="821"/>
                    <a:pt x="1119" y="1041"/>
                  </a:cubicBezTo>
                  <a:cubicBezTo>
                    <a:pt x="1223" y="1149"/>
                    <a:pt x="1328" y="1252"/>
                    <a:pt x="1437" y="1354"/>
                  </a:cubicBezTo>
                  <a:cubicBezTo>
                    <a:pt x="1555" y="1466"/>
                    <a:pt x="1680" y="1570"/>
                    <a:pt x="1810" y="1669"/>
                  </a:cubicBezTo>
                  <a:cubicBezTo>
                    <a:pt x="1828" y="1680"/>
                    <a:pt x="1848" y="1685"/>
                    <a:pt x="1869" y="1685"/>
                  </a:cubicBezTo>
                  <a:cubicBezTo>
                    <a:pt x="1902" y="1685"/>
                    <a:pt x="1932" y="1670"/>
                    <a:pt x="1955" y="1649"/>
                  </a:cubicBezTo>
                  <a:cubicBezTo>
                    <a:pt x="2000" y="1604"/>
                    <a:pt x="2006" y="1521"/>
                    <a:pt x="1957" y="1476"/>
                  </a:cubicBezTo>
                  <a:cubicBezTo>
                    <a:pt x="1810" y="1348"/>
                    <a:pt x="1667" y="1218"/>
                    <a:pt x="1526" y="1084"/>
                  </a:cubicBezTo>
                  <a:cubicBezTo>
                    <a:pt x="1388" y="952"/>
                    <a:pt x="1252" y="820"/>
                    <a:pt x="1112" y="691"/>
                  </a:cubicBezTo>
                  <a:cubicBezTo>
                    <a:pt x="980" y="570"/>
                    <a:pt x="842" y="455"/>
                    <a:pt x="699" y="349"/>
                  </a:cubicBezTo>
                  <a:cubicBezTo>
                    <a:pt x="525" y="220"/>
                    <a:pt x="338" y="110"/>
                    <a:pt x="144" y="11"/>
                  </a:cubicBezTo>
                  <a:cubicBezTo>
                    <a:pt x="129" y="5"/>
                    <a:pt x="114" y="1"/>
                    <a:pt x="9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3" name="Google Shape;1173;p11"/>
            <p:cNvSpPr/>
            <p:nvPr/>
          </p:nvSpPr>
          <p:spPr>
            <a:xfrm>
              <a:off x="-861796" y="959172"/>
              <a:ext cx="104883" cy="89265"/>
            </a:xfrm>
            <a:custGeom>
              <a:avLst/>
              <a:gdLst/>
              <a:ahLst/>
              <a:cxnLst/>
              <a:rect l="l" t="t" r="r" b="b"/>
              <a:pathLst>
                <a:path w="2599" h="2212" extrusionOk="0">
                  <a:moveTo>
                    <a:pt x="374" y="1906"/>
                  </a:moveTo>
                  <a:cubicBezTo>
                    <a:pt x="373" y="1906"/>
                    <a:pt x="373" y="1907"/>
                    <a:pt x="372" y="1908"/>
                  </a:cubicBezTo>
                  <a:lnTo>
                    <a:pt x="372" y="1908"/>
                  </a:lnTo>
                  <a:cubicBezTo>
                    <a:pt x="373" y="1907"/>
                    <a:pt x="373" y="1907"/>
                    <a:pt x="374" y="1906"/>
                  </a:cubicBezTo>
                  <a:close/>
                  <a:moveTo>
                    <a:pt x="360" y="1913"/>
                  </a:moveTo>
                  <a:cubicBezTo>
                    <a:pt x="359" y="1913"/>
                    <a:pt x="359" y="1913"/>
                    <a:pt x="359" y="1913"/>
                  </a:cubicBezTo>
                  <a:lnTo>
                    <a:pt x="359" y="1913"/>
                  </a:lnTo>
                  <a:cubicBezTo>
                    <a:pt x="359" y="1913"/>
                    <a:pt x="359" y="1913"/>
                    <a:pt x="360" y="1913"/>
                  </a:cubicBezTo>
                  <a:close/>
                  <a:moveTo>
                    <a:pt x="359" y="1913"/>
                  </a:moveTo>
                  <a:lnTo>
                    <a:pt x="359" y="1913"/>
                  </a:lnTo>
                  <a:cubicBezTo>
                    <a:pt x="357" y="1914"/>
                    <a:pt x="355" y="1914"/>
                    <a:pt x="353" y="1916"/>
                  </a:cubicBezTo>
                  <a:lnTo>
                    <a:pt x="353" y="1916"/>
                  </a:lnTo>
                  <a:cubicBezTo>
                    <a:pt x="355" y="1915"/>
                    <a:pt x="357" y="1914"/>
                    <a:pt x="359" y="1913"/>
                  </a:cubicBezTo>
                  <a:close/>
                  <a:moveTo>
                    <a:pt x="2482" y="0"/>
                  </a:moveTo>
                  <a:cubicBezTo>
                    <a:pt x="2461" y="0"/>
                    <a:pt x="2438" y="4"/>
                    <a:pt x="2424" y="17"/>
                  </a:cubicBezTo>
                  <a:cubicBezTo>
                    <a:pt x="2425" y="20"/>
                    <a:pt x="2425" y="20"/>
                    <a:pt x="2425" y="21"/>
                  </a:cubicBezTo>
                  <a:cubicBezTo>
                    <a:pt x="2184" y="237"/>
                    <a:pt x="1973" y="480"/>
                    <a:pt x="1757" y="718"/>
                  </a:cubicBezTo>
                  <a:cubicBezTo>
                    <a:pt x="1543" y="956"/>
                    <a:pt x="1330" y="1192"/>
                    <a:pt x="1094" y="1409"/>
                  </a:cubicBezTo>
                  <a:cubicBezTo>
                    <a:pt x="1091" y="1412"/>
                    <a:pt x="1088" y="1414"/>
                    <a:pt x="1085" y="1417"/>
                  </a:cubicBezTo>
                  <a:lnTo>
                    <a:pt x="1085" y="1417"/>
                  </a:lnTo>
                  <a:cubicBezTo>
                    <a:pt x="1089" y="1415"/>
                    <a:pt x="1091" y="1413"/>
                    <a:pt x="1095" y="1409"/>
                  </a:cubicBezTo>
                  <a:lnTo>
                    <a:pt x="1095" y="1409"/>
                  </a:lnTo>
                  <a:cubicBezTo>
                    <a:pt x="1091" y="1413"/>
                    <a:pt x="1088" y="1416"/>
                    <a:pt x="1084" y="1417"/>
                  </a:cubicBezTo>
                  <a:lnTo>
                    <a:pt x="1084" y="1417"/>
                  </a:lnTo>
                  <a:cubicBezTo>
                    <a:pt x="1084" y="1417"/>
                    <a:pt x="1084" y="1417"/>
                    <a:pt x="1085" y="1417"/>
                  </a:cubicBezTo>
                  <a:lnTo>
                    <a:pt x="1085" y="1417"/>
                  </a:lnTo>
                  <a:cubicBezTo>
                    <a:pt x="1084" y="1417"/>
                    <a:pt x="1084" y="1417"/>
                    <a:pt x="1083" y="1417"/>
                  </a:cubicBezTo>
                  <a:cubicBezTo>
                    <a:pt x="1084" y="1417"/>
                    <a:pt x="1084" y="1417"/>
                    <a:pt x="1084" y="1417"/>
                  </a:cubicBezTo>
                  <a:lnTo>
                    <a:pt x="1084" y="1417"/>
                  </a:lnTo>
                  <a:cubicBezTo>
                    <a:pt x="985" y="1506"/>
                    <a:pt x="883" y="1588"/>
                    <a:pt x="775" y="1665"/>
                  </a:cubicBezTo>
                  <a:cubicBezTo>
                    <a:pt x="647" y="1755"/>
                    <a:pt x="509" y="1837"/>
                    <a:pt x="372" y="1908"/>
                  </a:cubicBezTo>
                  <a:lnTo>
                    <a:pt x="372" y="1908"/>
                  </a:lnTo>
                  <a:cubicBezTo>
                    <a:pt x="372" y="1908"/>
                    <a:pt x="372" y="1908"/>
                    <a:pt x="372" y="1908"/>
                  </a:cubicBezTo>
                  <a:lnTo>
                    <a:pt x="372" y="1908"/>
                  </a:lnTo>
                  <a:cubicBezTo>
                    <a:pt x="371" y="1909"/>
                    <a:pt x="369" y="1909"/>
                    <a:pt x="367" y="1910"/>
                  </a:cubicBezTo>
                  <a:cubicBezTo>
                    <a:pt x="367" y="1910"/>
                    <a:pt x="367" y="1910"/>
                    <a:pt x="367" y="1910"/>
                  </a:cubicBezTo>
                  <a:lnTo>
                    <a:pt x="367" y="1910"/>
                  </a:lnTo>
                  <a:lnTo>
                    <a:pt x="366" y="1910"/>
                  </a:lnTo>
                  <a:lnTo>
                    <a:pt x="366" y="1910"/>
                  </a:lnTo>
                  <a:cubicBezTo>
                    <a:pt x="367" y="1910"/>
                    <a:pt x="367" y="1910"/>
                    <a:pt x="367" y="1910"/>
                  </a:cubicBezTo>
                  <a:lnTo>
                    <a:pt x="367" y="1910"/>
                  </a:lnTo>
                  <a:cubicBezTo>
                    <a:pt x="366" y="1910"/>
                    <a:pt x="366" y="1910"/>
                    <a:pt x="366" y="1911"/>
                  </a:cubicBezTo>
                  <a:lnTo>
                    <a:pt x="366" y="1911"/>
                  </a:lnTo>
                  <a:lnTo>
                    <a:pt x="360" y="1913"/>
                  </a:lnTo>
                  <a:cubicBezTo>
                    <a:pt x="361" y="1913"/>
                    <a:pt x="362" y="1913"/>
                    <a:pt x="363" y="1912"/>
                  </a:cubicBezTo>
                  <a:lnTo>
                    <a:pt x="363" y="1912"/>
                  </a:lnTo>
                  <a:cubicBezTo>
                    <a:pt x="360" y="1914"/>
                    <a:pt x="356" y="1916"/>
                    <a:pt x="352" y="1917"/>
                  </a:cubicBezTo>
                  <a:cubicBezTo>
                    <a:pt x="353" y="1917"/>
                    <a:pt x="353" y="1916"/>
                    <a:pt x="353" y="1916"/>
                  </a:cubicBezTo>
                  <a:lnTo>
                    <a:pt x="353" y="1916"/>
                  </a:lnTo>
                  <a:cubicBezTo>
                    <a:pt x="261" y="1961"/>
                    <a:pt x="168" y="2000"/>
                    <a:pt x="71" y="2039"/>
                  </a:cubicBezTo>
                  <a:cubicBezTo>
                    <a:pt x="26" y="2057"/>
                    <a:pt x="0" y="2105"/>
                    <a:pt x="18" y="2153"/>
                  </a:cubicBezTo>
                  <a:cubicBezTo>
                    <a:pt x="29" y="2187"/>
                    <a:pt x="63" y="2212"/>
                    <a:pt x="99" y="2212"/>
                  </a:cubicBezTo>
                  <a:cubicBezTo>
                    <a:pt x="109" y="2212"/>
                    <a:pt x="119" y="2210"/>
                    <a:pt x="128" y="2206"/>
                  </a:cubicBezTo>
                  <a:cubicBezTo>
                    <a:pt x="250" y="2157"/>
                    <a:pt x="372" y="2105"/>
                    <a:pt x="492" y="2048"/>
                  </a:cubicBezTo>
                  <a:cubicBezTo>
                    <a:pt x="609" y="1991"/>
                    <a:pt x="723" y="1926"/>
                    <a:pt x="836" y="1858"/>
                  </a:cubicBezTo>
                  <a:cubicBezTo>
                    <a:pt x="1059" y="1721"/>
                    <a:pt x="1267" y="1558"/>
                    <a:pt x="1458" y="1380"/>
                  </a:cubicBezTo>
                  <a:cubicBezTo>
                    <a:pt x="1645" y="1209"/>
                    <a:pt x="1820" y="1024"/>
                    <a:pt x="1988" y="836"/>
                  </a:cubicBezTo>
                  <a:cubicBezTo>
                    <a:pt x="2086" y="729"/>
                    <a:pt x="2179" y="625"/>
                    <a:pt x="2273" y="518"/>
                  </a:cubicBezTo>
                  <a:cubicBezTo>
                    <a:pt x="2370" y="405"/>
                    <a:pt x="2469" y="294"/>
                    <a:pt x="2564" y="179"/>
                  </a:cubicBezTo>
                  <a:cubicBezTo>
                    <a:pt x="2597" y="141"/>
                    <a:pt x="2599" y="86"/>
                    <a:pt x="2570" y="46"/>
                  </a:cubicBezTo>
                  <a:cubicBezTo>
                    <a:pt x="2554" y="23"/>
                    <a:pt x="2531" y="7"/>
                    <a:pt x="2503" y="1"/>
                  </a:cubicBezTo>
                  <a:cubicBezTo>
                    <a:pt x="2496" y="1"/>
                    <a:pt x="2490" y="0"/>
                    <a:pt x="248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4" name="Google Shape;1174;p11"/>
            <p:cNvSpPr/>
            <p:nvPr/>
          </p:nvSpPr>
          <p:spPr>
            <a:xfrm>
              <a:off x="-791538" y="948317"/>
              <a:ext cx="31235" cy="26392"/>
            </a:xfrm>
            <a:custGeom>
              <a:avLst/>
              <a:gdLst/>
              <a:ahLst/>
              <a:cxnLst/>
              <a:rect l="l" t="t" r="r" b="b"/>
              <a:pathLst>
                <a:path w="774" h="654" extrusionOk="0">
                  <a:moveTo>
                    <a:pt x="262" y="526"/>
                  </a:moveTo>
                  <a:lnTo>
                    <a:pt x="256" y="531"/>
                  </a:lnTo>
                  <a:lnTo>
                    <a:pt x="256" y="531"/>
                  </a:lnTo>
                  <a:cubicBezTo>
                    <a:pt x="259" y="530"/>
                    <a:pt x="260" y="527"/>
                    <a:pt x="262" y="526"/>
                  </a:cubicBezTo>
                  <a:close/>
                  <a:moveTo>
                    <a:pt x="665" y="0"/>
                  </a:moveTo>
                  <a:cubicBezTo>
                    <a:pt x="645" y="0"/>
                    <a:pt x="628" y="6"/>
                    <a:pt x="611" y="18"/>
                  </a:cubicBezTo>
                  <a:cubicBezTo>
                    <a:pt x="550" y="51"/>
                    <a:pt x="496" y="85"/>
                    <a:pt x="440" y="125"/>
                  </a:cubicBezTo>
                  <a:cubicBezTo>
                    <a:pt x="420" y="140"/>
                    <a:pt x="400" y="155"/>
                    <a:pt x="381" y="171"/>
                  </a:cubicBezTo>
                  <a:cubicBezTo>
                    <a:pt x="348" y="198"/>
                    <a:pt x="316" y="227"/>
                    <a:pt x="285" y="256"/>
                  </a:cubicBezTo>
                  <a:cubicBezTo>
                    <a:pt x="197" y="335"/>
                    <a:pt x="115" y="423"/>
                    <a:pt x="32" y="509"/>
                  </a:cubicBezTo>
                  <a:cubicBezTo>
                    <a:pt x="0" y="543"/>
                    <a:pt x="9" y="602"/>
                    <a:pt x="43" y="634"/>
                  </a:cubicBezTo>
                  <a:cubicBezTo>
                    <a:pt x="60" y="647"/>
                    <a:pt x="79" y="653"/>
                    <a:pt x="97" y="653"/>
                  </a:cubicBezTo>
                  <a:cubicBezTo>
                    <a:pt x="123" y="653"/>
                    <a:pt x="148" y="642"/>
                    <a:pt x="167" y="622"/>
                  </a:cubicBezTo>
                  <a:cubicBezTo>
                    <a:pt x="194" y="594"/>
                    <a:pt x="219" y="567"/>
                    <a:pt x="246" y="540"/>
                  </a:cubicBezTo>
                  <a:lnTo>
                    <a:pt x="246" y="540"/>
                  </a:lnTo>
                  <a:cubicBezTo>
                    <a:pt x="246" y="541"/>
                    <a:pt x="246" y="542"/>
                    <a:pt x="246" y="542"/>
                  </a:cubicBezTo>
                  <a:lnTo>
                    <a:pt x="249" y="537"/>
                  </a:lnTo>
                  <a:lnTo>
                    <a:pt x="256" y="531"/>
                  </a:lnTo>
                  <a:lnTo>
                    <a:pt x="256" y="531"/>
                  </a:lnTo>
                  <a:cubicBezTo>
                    <a:pt x="255" y="531"/>
                    <a:pt x="255" y="532"/>
                    <a:pt x="255" y="532"/>
                  </a:cubicBezTo>
                  <a:cubicBezTo>
                    <a:pt x="402" y="404"/>
                    <a:pt x="562" y="292"/>
                    <a:pt x="718" y="175"/>
                  </a:cubicBezTo>
                  <a:cubicBezTo>
                    <a:pt x="762" y="142"/>
                    <a:pt x="773" y="85"/>
                    <a:pt x="743" y="40"/>
                  </a:cubicBezTo>
                  <a:cubicBezTo>
                    <a:pt x="728" y="20"/>
                    <a:pt x="707" y="5"/>
                    <a:pt x="683" y="2"/>
                  </a:cubicBezTo>
                  <a:cubicBezTo>
                    <a:pt x="677" y="1"/>
                    <a:pt x="671" y="0"/>
                    <a:pt x="665" y="0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5" name="Google Shape;1175;p11"/>
            <p:cNvSpPr/>
            <p:nvPr/>
          </p:nvSpPr>
          <p:spPr>
            <a:xfrm>
              <a:off x="-406393" y="310876"/>
              <a:ext cx="157828" cy="56295"/>
            </a:xfrm>
            <a:custGeom>
              <a:avLst/>
              <a:gdLst/>
              <a:ahLst/>
              <a:cxnLst/>
              <a:rect l="l" t="t" r="r" b="b"/>
              <a:pathLst>
                <a:path w="3911" h="1395" extrusionOk="0">
                  <a:moveTo>
                    <a:pt x="110" y="1"/>
                  </a:moveTo>
                  <a:cubicBezTo>
                    <a:pt x="88" y="1"/>
                    <a:pt x="66" y="9"/>
                    <a:pt x="49" y="23"/>
                  </a:cubicBezTo>
                  <a:cubicBezTo>
                    <a:pt x="38" y="31"/>
                    <a:pt x="32" y="39"/>
                    <a:pt x="26" y="46"/>
                  </a:cubicBezTo>
                  <a:cubicBezTo>
                    <a:pt x="0" y="89"/>
                    <a:pt x="19" y="138"/>
                    <a:pt x="56" y="168"/>
                  </a:cubicBezTo>
                  <a:cubicBezTo>
                    <a:pt x="329" y="376"/>
                    <a:pt x="595" y="596"/>
                    <a:pt x="878" y="794"/>
                  </a:cubicBezTo>
                  <a:cubicBezTo>
                    <a:pt x="940" y="840"/>
                    <a:pt x="1004" y="880"/>
                    <a:pt x="1069" y="922"/>
                  </a:cubicBezTo>
                  <a:cubicBezTo>
                    <a:pt x="1148" y="974"/>
                    <a:pt x="1230" y="1024"/>
                    <a:pt x="1313" y="1070"/>
                  </a:cubicBezTo>
                  <a:cubicBezTo>
                    <a:pt x="1463" y="1147"/>
                    <a:pt x="1619" y="1214"/>
                    <a:pt x="1777" y="1270"/>
                  </a:cubicBezTo>
                  <a:cubicBezTo>
                    <a:pt x="1944" y="1328"/>
                    <a:pt x="2116" y="1364"/>
                    <a:pt x="2290" y="1386"/>
                  </a:cubicBezTo>
                  <a:cubicBezTo>
                    <a:pt x="2338" y="1392"/>
                    <a:pt x="2386" y="1394"/>
                    <a:pt x="2433" y="1394"/>
                  </a:cubicBezTo>
                  <a:cubicBezTo>
                    <a:pt x="2553" y="1394"/>
                    <a:pt x="2672" y="1379"/>
                    <a:pt x="2790" y="1360"/>
                  </a:cubicBezTo>
                  <a:cubicBezTo>
                    <a:pt x="2948" y="1336"/>
                    <a:pt x="3099" y="1287"/>
                    <a:pt x="3249" y="1235"/>
                  </a:cubicBezTo>
                  <a:cubicBezTo>
                    <a:pt x="3425" y="1173"/>
                    <a:pt x="3603" y="1116"/>
                    <a:pt x="3777" y="1050"/>
                  </a:cubicBezTo>
                  <a:cubicBezTo>
                    <a:pt x="3805" y="1041"/>
                    <a:pt x="3831" y="1028"/>
                    <a:pt x="3854" y="1007"/>
                  </a:cubicBezTo>
                  <a:cubicBezTo>
                    <a:pt x="3889" y="975"/>
                    <a:pt x="3906" y="929"/>
                    <a:pt x="3909" y="882"/>
                  </a:cubicBezTo>
                  <a:cubicBezTo>
                    <a:pt x="3910" y="836"/>
                    <a:pt x="3891" y="793"/>
                    <a:pt x="3861" y="760"/>
                  </a:cubicBezTo>
                  <a:cubicBezTo>
                    <a:pt x="3827" y="721"/>
                    <a:pt x="3787" y="711"/>
                    <a:pt x="3738" y="705"/>
                  </a:cubicBezTo>
                  <a:cubicBezTo>
                    <a:pt x="3691" y="700"/>
                    <a:pt x="3643" y="698"/>
                    <a:pt x="3596" y="698"/>
                  </a:cubicBezTo>
                  <a:cubicBezTo>
                    <a:pt x="3422" y="698"/>
                    <a:pt x="3247" y="730"/>
                    <a:pt x="3077" y="767"/>
                  </a:cubicBezTo>
                  <a:cubicBezTo>
                    <a:pt x="2972" y="788"/>
                    <a:pt x="2872" y="817"/>
                    <a:pt x="2768" y="840"/>
                  </a:cubicBezTo>
                  <a:cubicBezTo>
                    <a:pt x="2659" y="869"/>
                    <a:pt x="2551" y="889"/>
                    <a:pt x="2439" y="905"/>
                  </a:cubicBezTo>
                  <a:cubicBezTo>
                    <a:pt x="2373" y="912"/>
                    <a:pt x="2307" y="915"/>
                    <a:pt x="2240" y="918"/>
                  </a:cubicBezTo>
                  <a:cubicBezTo>
                    <a:pt x="2159" y="918"/>
                    <a:pt x="2079" y="911"/>
                    <a:pt x="2000" y="899"/>
                  </a:cubicBezTo>
                  <a:cubicBezTo>
                    <a:pt x="1869" y="876"/>
                    <a:pt x="1743" y="847"/>
                    <a:pt x="1615" y="810"/>
                  </a:cubicBezTo>
                  <a:cubicBezTo>
                    <a:pt x="1543" y="788"/>
                    <a:pt x="1471" y="760"/>
                    <a:pt x="1402" y="732"/>
                  </a:cubicBezTo>
                  <a:cubicBezTo>
                    <a:pt x="1338" y="709"/>
                    <a:pt x="1270" y="682"/>
                    <a:pt x="1206" y="655"/>
                  </a:cubicBezTo>
                  <a:cubicBezTo>
                    <a:pt x="831" y="484"/>
                    <a:pt x="483" y="264"/>
                    <a:pt x="153" y="14"/>
                  </a:cubicBezTo>
                  <a:cubicBezTo>
                    <a:pt x="140" y="5"/>
                    <a:pt x="125" y="1"/>
                    <a:pt x="110" y="1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6" name="Google Shape;1176;p11"/>
            <p:cNvSpPr/>
            <p:nvPr/>
          </p:nvSpPr>
          <p:spPr>
            <a:xfrm>
              <a:off x="-263982" y="191991"/>
              <a:ext cx="119895" cy="160694"/>
            </a:xfrm>
            <a:custGeom>
              <a:avLst/>
              <a:gdLst/>
              <a:ahLst/>
              <a:cxnLst/>
              <a:rect l="l" t="t" r="r" b="b"/>
              <a:pathLst>
                <a:path w="2971" h="3982" extrusionOk="0">
                  <a:moveTo>
                    <a:pt x="2513" y="944"/>
                  </a:moveTo>
                  <a:cubicBezTo>
                    <a:pt x="2513" y="945"/>
                    <a:pt x="2513" y="945"/>
                    <a:pt x="2513" y="945"/>
                  </a:cubicBezTo>
                  <a:cubicBezTo>
                    <a:pt x="2513" y="945"/>
                    <a:pt x="2513" y="944"/>
                    <a:pt x="2513" y="944"/>
                  </a:cubicBezTo>
                  <a:close/>
                  <a:moveTo>
                    <a:pt x="2513" y="944"/>
                  </a:moveTo>
                  <a:cubicBezTo>
                    <a:pt x="2511" y="945"/>
                    <a:pt x="2511" y="945"/>
                    <a:pt x="2511" y="948"/>
                  </a:cubicBezTo>
                  <a:cubicBezTo>
                    <a:pt x="2508" y="952"/>
                    <a:pt x="2507" y="957"/>
                    <a:pt x="2505" y="962"/>
                  </a:cubicBezTo>
                  <a:cubicBezTo>
                    <a:pt x="2507" y="957"/>
                    <a:pt x="2511" y="951"/>
                    <a:pt x="2513" y="944"/>
                  </a:cubicBezTo>
                  <a:close/>
                  <a:moveTo>
                    <a:pt x="1792" y="2255"/>
                  </a:moveTo>
                  <a:cubicBezTo>
                    <a:pt x="1792" y="2255"/>
                    <a:pt x="1792" y="2255"/>
                    <a:pt x="1792" y="2255"/>
                  </a:cubicBezTo>
                  <a:lnTo>
                    <a:pt x="1792" y="2255"/>
                  </a:lnTo>
                  <a:cubicBezTo>
                    <a:pt x="1792" y="2255"/>
                    <a:pt x="1792" y="2255"/>
                    <a:pt x="1792" y="2255"/>
                  </a:cubicBezTo>
                  <a:close/>
                  <a:moveTo>
                    <a:pt x="1779" y="2272"/>
                  </a:moveTo>
                  <a:lnTo>
                    <a:pt x="1779" y="2272"/>
                  </a:lnTo>
                  <a:cubicBezTo>
                    <a:pt x="1778" y="2272"/>
                    <a:pt x="1778" y="2273"/>
                    <a:pt x="1777" y="2274"/>
                  </a:cubicBezTo>
                  <a:cubicBezTo>
                    <a:pt x="1778" y="2273"/>
                    <a:pt x="1778" y="2272"/>
                    <a:pt x="1779" y="2272"/>
                  </a:cubicBezTo>
                  <a:close/>
                  <a:moveTo>
                    <a:pt x="2874" y="0"/>
                  </a:moveTo>
                  <a:cubicBezTo>
                    <a:pt x="2853" y="0"/>
                    <a:pt x="2833" y="9"/>
                    <a:pt x="2817" y="22"/>
                  </a:cubicBezTo>
                  <a:cubicBezTo>
                    <a:pt x="2810" y="33"/>
                    <a:pt x="2800" y="47"/>
                    <a:pt x="2794" y="68"/>
                  </a:cubicBezTo>
                  <a:cubicBezTo>
                    <a:pt x="2717" y="366"/>
                    <a:pt x="2622" y="657"/>
                    <a:pt x="2513" y="944"/>
                  </a:cubicBezTo>
                  <a:lnTo>
                    <a:pt x="2513" y="944"/>
                  </a:lnTo>
                  <a:cubicBezTo>
                    <a:pt x="2513" y="944"/>
                    <a:pt x="2513" y="944"/>
                    <a:pt x="2514" y="944"/>
                  </a:cubicBezTo>
                  <a:cubicBezTo>
                    <a:pt x="2514" y="945"/>
                    <a:pt x="2513" y="947"/>
                    <a:pt x="2513" y="949"/>
                  </a:cubicBezTo>
                  <a:cubicBezTo>
                    <a:pt x="2508" y="957"/>
                    <a:pt x="2507" y="964"/>
                    <a:pt x="2504" y="971"/>
                  </a:cubicBezTo>
                  <a:cubicBezTo>
                    <a:pt x="2504" y="968"/>
                    <a:pt x="2505" y="967"/>
                    <a:pt x="2505" y="964"/>
                  </a:cubicBezTo>
                  <a:lnTo>
                    <a:pt x="2505" y="964"/>
                  </a:lnTo>
                  <a:cubicBezTo>
                    <a:pt x="2461" y="1074"/>
                    <a:pt x="2413" y="1185"/>
                    <a:pt x="2362" y="1294"/>
                  </a:cubicBezTo>
                  <a:cubicBezTo>
                    <a:pt x="2307" y="1410"/>
                    <a:pt x="2247" y="1521"/>
                    <a:pt x="2185" y="1633"/>
                  </a:cubicBezTo>
                  <a:cubicBezTo>
                    <a:pt x="2070" y="1842"/>
                    <a:pt x="1944" y="2045"/>
                    <a:pt x="1805" y="2238"/>
                  </a:cubicBezTo>
                  <a:lnTo>
                    <a:pt x="1805" y="2238"/>
                  </a:lnTo>
                  <a:cubicBezTo>
                    <a:pt x="1806" y="2237"/>
                    <a:pt x="1807" y="2237"/>
                    <a:pt x="1807" y="2236"/>
                  </a:cubicBezTo>
                  <a:lnTo>
                    <a:pt x="1807" y="2236"/>
                  </a:lnTo>
                  <a:cubicBezTo>
                    <a:pt x="1805" y="2238"/>
                    <a:pt x="1803" y="2241"/>
                    <a:pt x="1802" y="2243"/>
                  </a:cubicBezTo>
                  <a:lnTo>
                    <a:pt x="1802" y="2243"/>
                  </a:lnTo>
                  <a:cubicBezTo>
                    <a:pt x="1803" y="2241"/>
                    <a:pt x="1804" y="2239"/>
                    <a:pt x="1805" y="2238"/>
                  </a:cubicBezTo>
                  <a:lnTo>
                    <a:pt x="1805" y="2238"/>
                  </a:lnTo>
                  <a:cubicBezTo>
                    <a:pt x="1803" y="2240"/>
                    <a:pt x="1802" y="2242"/>
                    <a:pt x="1800" y="2244"/>
                  </a:cubicBezTo>
                  <a:lnTo>
                    <a:pt x="1800" y="2244"/>
                  </a:lnTo>
                  <a:cubicBezTo>
                    <a:pt x="1801" y="2244"/>
                    <a:pt x="1801" y="2243"/>
                    <a:pt x="1802" y="2243"/>
                  </a:cubicBezTo>
                  <a:lnTo>
                    <a:pt x="1802" y="2243"/>
                  </a:lnTo>
                  <a:cubicBezTo>
                    <a:pt x="1801" y="2243"/>
                    <a:pt x="1801" y="2244"/>
                    <a:pt x="1800" y="2245"/>
                  </a:cubicBezTo>
                  <a:cubicBezTo>
                    <a:pt x="1800" y="2245"/>
                    <a:pt x="1800" y="2245"/>
                    <a:pt x="1800" y="2244"/>
                  </a:cubicBezTo>
                  <a:lnTo>
                    <a:pt x="1800" y="2244"/>
                  </a:lnTo>
                  <a:cubicBezTo>
                    <a:pt x="1798" y="2248"/>
                    <a:pt x="1796" y="2251"/>
                    <a:pt x="1793" y="2253"/>
                  </a:cubicBezTo>
                  <a:lnTo>
                    <a:pt x="1793" y="2253"/>
                  </a:lnTo>
                  <a:cubicBezTo>
                    <a:pt x="1796" y="2250"/>
                    <a:pt x="1798" y="2247"/>
                    <a:pt x="1800" y="2244"/>
                  </a:cubicBezTo>
                  <a:lnTo>
                    <a:pt x="1800" y="2244"/>
                  </a:lnTo>
                  <a:cubicBezTo>
                    <a:pt x="1796" y="2246"/>
                    <a:pt x="1794" y="2249"/>
                    <a:pt x="1793" y="2252"/>
                  </a:cubicBezTo>
                  <a:cubicBezTo>
                    <a:pt x="1793" y="2253"/>
                    <a:pt x="1793" y="2254"/>
                    <a:pt x="1792" y="2255"/>
                  </a:cubicBezTo>
                  <a:lnTo>
                    <a:pt x="1792" y="2255"/>
                  </a:lnTo>
                  <a:cubicBezTo>
                    <a:pt x="1792" y="2254"/>
                    <a:pt x="1793" y="2254"/>
                    <a:pt x="1793" y="2254"/>
                  </a:cubicBezTo>
                  <a:cubicBezTo>
                    <a:pt x="1793" y="2253"/>
                    <a:pt x="1793" y="2253"/>
                    <a:pt x="1793" y="2253"/>
                  </a:cubicBezTo>
                  <a:lnTo>
                    <a:pt x="1793" y="2253"/>
                  </a:lnTo>
                  <a:cubicBezTo>
                    <a:pt x="1793" y="2254"/>
                    <a:pt x="1792" y="2255"/>
                    <a:pt x="1792" y="2255"/>
                  </a:cubicBezTo>
                  <a:lnTo>
                    <a:pt x="1792" y="2255"/>
                  </a:lnTo>
                  <a:cubicBezTo>
                    <a:pt x="1792" y="2255"/>
                    <a:pt x="1792" y="2255"/>
                    <a:pt x="1792" y="2255"/>
                  </a:cubicBezTo>
                  <a:lnTo>
                    <a:pt x="1792" y="2255"/>
                  </a:lnTo>
                  <a:cubicBezTo>
                    <a:pt x="1791" y="2256"/>
                    <a:pt x="1789" y="2257"/>
                    <a:pt x="1789" y="2258"/>
                  </a:cubicBezTo>
                  <a:cubicBezTo>
                    <a:pt x="1790" y="2257"/>
                    <a:pt x="1791" y="2256"/>
                    <a:pt x="1792" y="2255"/>
                  </a:cubicBezTo>
                  <a:lnTo>
                    <a:pt x="1792" y="2255"/>
                  </a:lnTo>
                  <a:cubicBezTo>
                    <a:pt x="1790" y="2258"/>
                    <a:pt x="1788" y="2260"/>
                    <a:pt x="1786" y="2262"/>
                  </a:cubicBezTo>
                  <a:lnTo>
                    <a:pt x="1786" y="2262"/>
                  </a:lnTo>
                  <a:cubicBezTo>
                    <a:pt x="1787" y="2261"/>
                    <a:pt x="1787" y="2260"/>
                    <a:pt x="1787" y="2259"/>
                  </a:cubicBezTo>
                  <a:lnTo>
                    <a:pt x="1787" y="2259"/>
                  </a:lnTo>
                  <a:cubicBezTo>
                    <a:pt x="1727" y="2338"/>
                    <a:pt x="1665" y="2414"/>
                    <a:pt x="1598" y="2486"/>
                  </a:cubicBezTo>
                  <a:cubicBezTo>
                    <a:pt x="1517" y="2572"/>
                    <a:pt x="1428" y="2651"/>
                    <a:pt x="1338" y="2726"/>
                  </a:cubicBezTo>
                  <a:cubicBezTo>
                    <a:pt x="1139" y="2877"/>
                    <a:pt x="927" y="3008"/>
                    <a:pt x="716" y="3144"/>
                  </a:cubicBezTo>
                  <a:cubicBezTo>
                    <a:pt x="489" y="3291"/>
                    <a:pt x="273" y="3449"/>
                    <a:pt x="77" y="3632"/>
                  </a:cubicBezTo>
                  <a:cubicBezTo>
                    <a:pt x="9" y="3696"/>
                    <a:pt x="0" y="3803"/>
                    <a:pt x="45" y="3881"/>
                  </a:cubicBezTo>
                  <a:cubicBezTo>
                    <a:pt x="74" y="3928"/>
                    <a:pt x="121" y="3961"/>
                    <a:pt x="173" y="3974"/>
                  </a:cubicBezTo>
                  <a:cubicBezTo>
                    <a:pt x="190" y="3979"/>
                    <a:pt x="208" y="3981"/>
                    <a:pt x="227" y="3981"/>
                  </a:cubicBezTo>
                  <a:cubicBezTo>
                    <a:pt x="263" y="3981"/>
                    <a:pt x="300" y="3972"/>
                    <a:pt x="325" y="3953"/>
                  </a:cubicBezTo>
                  <a:cubicBezTo>
                    <a:pt x="638" y="3721"/>
                    <a:pt x="976" y="3525"/>
                    <a:pt x="1287" y="3292"/>
                  </a:cubicBezTo>
                  <a:cubicBezTo>
                    <a:pt x="1450" y="3171"/>
                    <a:pt x="1599" y="3039"/>
                    <a:pt x="1737" y="2893"/>
                  </a:cubicBezTo>
                  <a:cubicBezTo>
                    <a:pt x="1882" y="2741"/>
                    <a:pt x="2003" y="2565"/>
                    <a:pt x="2110" y="2387"/>
                  </a:cubicBezTo>
                  <a:cubicBezTo>
                    <a:pt x="2209" y="2228"/>
                    <a:pt x="2296" y="2058"/>
                    <a:pt x="2376" y="1886"/>
                  </a:cubicBezTo>
                  <a:cubicBezTo>
                    <a:pt x="2462" y="1703"/>
                    <a:pt x="2533" y="1511"/>
                    <a:pt x="2600" y="1319"/>
                  </a:cubicBezTo>
                  <a:cubicBezTo>
                    <a:pt x="2742" y="922"/>
                    <a:pt x="2856" y="517"/>
                    <a:pt x="2959" y="109"/>
                  </a:cubicBezTo>
                  <a:cubicBezTo>
                    <a:pt x="2971" y="62"/>
                    <a:pt x="2942" y="14"/>
                    <a:pt x="2895" y="3"/>
                  </a:cubicBezTo>
                  <a:cubicBezTo>
                    <a:pt x="2888" y="1"/>
                    <a:pt x="2881" y="0"/>
                    <a:pt x="2874" y="0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7" name="Google Shape;1177;p11"/>
            <p:cNvSpPr/>
            <p:nvPr/>
          </p:nvSpPr>
          <p:spPr>
            <a:xfrm>
              <a:off x="-256435" y="231983"/>
              <a:ext cx="83494" cy="116343"/>
            </a:xfrm>
            <a:custGeom>
              <a:avLst/>
              <a:gdLst/>
              <a:ahLst/>
              <a:cxnLst/>
              <a:rect l="l" t="t" r="r" b="b"/>
              <a:pathLst>
                <a:path w="2069" h="2883" extrusionOk="0">
                  <a:moveTo>
                    <a:pt x="1472" y="971"/>
                  </a:moveTo>
                  <a:cubicBezTo>
                    <a:pt x="1469" y="975"/>
                    <a:pt x="1466" y="979"/>
                    <a:pt x="1464" y="982"/>
                  </a:cubicBezTo>
                  <a:lnTo>
                    <a:pt x="1464" y="982"/>
                  </a:lnTo>
                  <a:cubicBezTo>
                    <a:pt x="1467" y="979"/>
                    <a:pt x="1469" y="975"/>
                    <a:pt x="1472" y="971"/>
                  </a:cubicBezTo>
                  <a:close/>
                  <a:moveTo>
                    <a:pt x="1972" y="0"/>
                  </a:moveTo>
                  <a:cubicBezTo>
                    <a:pt x="1952" y="0"/>
                    <a:pt x="1931" y="8"/>
                    <a:pt x="1916" y="22"/>
                  </a:cubicBezTo>
                  <a:cubicBezTo>
                    <a:pt x="1903" y="37"/>
                    <a:pt x="1893" y="53"/>
                    <a:pt x="1889" y="70"/>
                  </a:cubicBezTo>
                  <a:cubicBezTo>
                    <a:pt x="1862" y="188"/>
                    <a:pt x="1830" y="302"/>
                    <a:pt x="1788" y="412"/>
                  </a:cubicBezTo>
                  <a:cubicBezTo>
                    <a:pt x="1745" y="519"/>
                    <a:pt x="1695" y="621"/>
                    <a:pt x="1638" y="720"/>
                  </a:cubicBezTo>
                  <a:cubicBezTo>
                    <a:pt x="1582" y="816"/>
                    <a:pt x="1520" y="908"/>
                    <a:pt x="1452" y="998"/>
                  </a:cubicBezTo>
                  <a:cubicBezTo>
                    <a:pt x="1456" y="993"/>
                    <a:pt x="1460" y="987"/>
                    <a:pt x="1464" y="982"/>
                  </a:cubicBezTo>
                  <a:lnTo>
                    <a:pt x="1464" y="982"/>
                  </a:lnTo>
                  <a:cubicBezTo>
                    <a:pt x="1355" y="1122"/>
                    <a:pt x="1238" y="1250"/>
                    <a:pt x="1113" y="1376"/>
                  </a:cubicBezTo>
                  <a:cubicBezTo>
                    <a:pt x="984" y="1505"/>
                    <a:pt x="852" y="1627"/>
                    <a:pt x="721" y="1757"/>
                  </a:cubicBezTo>
                  <a:cubicBezTo>
                    <a:pt x="441" y="2035"/>
                    <a:pt x="194" y="2348"/>
                    <a:pt x="23" y="2703"/>
                  </a:cubicBezTo>
                  <a:cubicBezTo>
                    <a:pt x="0" y="2752"/>
                    <a:pt x="3" y="2809"/>
                    <a:pt x="45" y="2847"/>
                  </a:cubicBezTo>
                  <a:cubicBezTo>
                    <a:pt x="66" y="2870"/>
                    <a:pt x="99" y="2883"/>
                    <a:pt x="131" y="2883"/>
                  </a:cubicBezTo>
                  <a:cubicBezTo>
                    <a:pt x="160" y="2881"/>
                    <a:pt x="197" y="2868"/>
                    <a:pt x="214" y="2845"/>
                  </a:cubicBezTo>
                  <a:cubicBezTo>
                    <a:pt x="297" y="2741"/>
                    <a:pt x="384" y="2637"/>
                    <a:pt x="476" y="2534"/>
                  </a:cubicBezTo>
                  <a:cubicBezTo>
                    <a:pt x="576" y="2423"/>
                    <a:pt x="681" y="2314"/>
                    <a:pt x="782" y="2205"/>
                  </a:cubicBezTo>
                  <a:cubicBezTo>
                    <a:pt x="970" y="2004"/>
                    <a:pt x="1152" y="1798"/>
                    <a:pt x="1324" y="1584"/>
                  </a:cubicBezTo>
                  <a:cubicBezTo>
                    <a:pt x="1492" y="1376"/>
                    <a:pt x="1645" y="1158"/>
                    <a:pt x="1773" y="921"/>
                  </a:cubicBezTo>
                  <a:cubicBezTo>
                    <a:pt x="1909" y="669"/>
                    <a:pt x="1997" y="389"/>
                    <a:pt x="2057" y="109"/>
                  </a:cubicBezTo>
                  <a:cubicBezTo>
                    <a:pt x="2068" y="62"/>
                    <a:pt x="2041" y="14"/>
                    <a:pt x="1994" y="3"/>
                  </a:cubicBezTo>
                  <a:cubicBezTo>
                    <a:pt x="1987" y="1"/>
                    <a:pt x="1980" y="0"/>
                    <a:pt x="1972" y="0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8" name="Google Shape;1178;p11"/>
            <p:cNvSpPr/>
            <p:nvPr/>
          </p:nvSpPr>
          <p:spPr>
            <a:xfrm>
              <a:off x="-340736" y="306961"/>
              <a:ext cx="91444" cy="43099"/>
            </a:xfrm>
            <a:custGeom>
              <a:avLst/>
              <a:gdLst/>
              <a:ahLst/>
              <a:cxnLst/>
              <a:rect l="l" t="t" r="r" b="b"/>
              <a:pathLst>
                <a:path w="2266" h="1068" extrusionOk="0">
                  <a:moveTo>
                    <a:pt x="1097" y="534"/>
                  </a:moveTo>
                  <a:cubicBezTo>
                    <a:pt x="1100" y="535"/>
                    <a:pt x="1104" y="535"/>
                    <a:pt x="1110" y="536"/>
                  </a:cubicBezTo>
                  <a:cubicBezTo>
                    <a:pt x="1104" y="536"/>
                    <a:pt x="1100" y="535"/>
                    <a:pt x="1097" y="534"/>
                  </a:cubicBezTo>
                  <a:close/>
                  <a:moveTo>
                    <a:pt x="97" y="0"/>
                  </a:moveTo>
                  <a:cubicBezTo>
                    <a:pt x="75" y="0"/>
                    <a:pt x="52" y="9"/>
                    <a:pt x="35" y="24"/>
                  </a:cubicBezTo>
                  <a:cubicBezTo>
                    <a:pt x="28" y="28"/>
                    <a:pt x="25" y="32"/>
                    <a:pt x="21" y="35"/>
                  </a:cubicBezTo>
                  <a:cubicBezTo>
                    <a:pt x="8" y="54"/>
                    <a:pt x="1" y="77"/>
                    <a:pt x="4" y="98"/>
                  </a:cubicBezTo>
                  <a:cubicBezTo>
                    <a:pt x="7" y="123"/>
                    <a:pt x="18" y="141"/>
                    <a:pt x="35" y="159"/>
                  </a:cubicBezTo>
                  <a:cubicBezTo>
                    <a:pt x="90" y="209"/>
                    <a:pt x="144" y="258"/>
                    <a:pt x="200" y="305"/>
                  </a:cubicBezTo>
                  <a:cubicBezTo>
                    <a:pt x="255" y="348"/>
                    <a:pt x="314" y="387"/>
                    <a:pt x="373" y="424"/>
                  </a:cubicBezTo>
                  <a:cubicBezTo>
                    <a:pt x="493" y="502"/>
                    <a:pt x="621" y="564"/>
                    <a:pt x="752" y="618"/>
                  </a:cubicBezTo>
                  <a:cubicBezTo>
                    <a:pt x="1012" y="730"/>
                    <a:pt x="1291" y="798"/>
                    <a:pt x="1563" y="877"/>
                  </a:cubicBezTo>
                  <a:lnTo>
                    <a:pt x="1561" y="877"/>
                  </a:lnTo>
                  <a:cubicBezTo>
                    <a:pt x="1744" y="930"/>
                    <a:pt x="1925" y="989"/>
                    <a:pt x="2105" y="1059"/>
                  </a:cubicBezTo>
                  <a:cubicBezTo>
                    <a:pt x="2119" y="1065"/>
                    <a:pt x="2133" y="1067"/>
                    <a:pt x="2147" y="1067"/>
                  </a:cubicBezTo>
                  <a:cubicBezTo>
                    <a:pt x="2186" y="1067"/>
                    <a:pt x="2223" y="1045"/>
                    <a:pt x="2241" y="1005"/>
                  </a:cubicBezTo>
                  <a:cubicBezTo>
                    <a:pt x="2266" y="953"/>
                    <a:pt x="2240" y="891"/>
                    <a:pt x="2188" y="868"/>
                  </a:cubicBezTo>
                  <a:cubicBezTo>
                    <a:pt x="2020" y="793"/>
                    <a:pt x="1846" y="736"/>
                    <a:pt x="1671" y="686"/>
                  </a:cubicBezTo>
                  <a:cubicBezTo>
                    <a:pt x="1477" y="631"/>
                    <a:pt x="1283" y="582"/>
                    <a:pt x="1090" y="528"/>
                  </a:cubicBezTo>
                  <a:cubicBezTo>
                    <a:pt x="986" y="496"/>
                    <a:pt x="884" y="463"/>
                    <a:pt x="784" y="424"/>
                  </a:cubicBezTo>
                  <a:cubicBezTo>
                    <a:pt x="674" y="383"/>
                    <a:pt x="568" y="328"/>
                    <a:pt x="468" y="269"/>
                  </a:cubicBezTo>
                  <a:lnTo>
                    <a:pt x="468" y="269"/>
                  </a:lnTo>
                  <a:cubicBezTo>
                    <a:pt x="475" y="272"/>
                    <a:pt x="482" y="278"/>
                    <a:pt x="488" y="279"/>
                  </a:cubicBezTo>
                  <a:cubicBezTo>
                    <a:pt x="429" y="243"/>
                    <a:pt x="371" y="205"/>
                    <a:pt x="315" y="163"/>
                  </a:cubicBezTo>
                  <a:cubicBezTo>
                    <a:pt x="256" y="120"/>
                    <a:pt x="202" y="70"/>
                    <a:pt x="149" y="19"/>
                  </a:cubicBezTo>
                  <a:cubicBezTo>
                    <a:pt x="134" y="6"/>
                    <a:pt x="116" y="0"/>
                    <a:pt x="97" y="0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9" name="Google Shape;1179;p11"/>
            <p:cNvSpPr/>
            <p:nvPr/>
          </p:nvSpPr>
          <p:spPr>
            <a:xfrm>
              <a:off x="-332827" y="338680"/>
              <a:ext cx="54964" cy="14689"/>
            </a:xfrm>
            <a:custGeom>
              <a:avLst/>
              <a:gdLst/>
              <a:ahLst/>
              <a:cxnLst/>
              <a:rect l="l" t="t" r="r" b="b"/>
              <a:pathLst>
                <a:path w="1362" h="364" extrusionOk="0">
                  <a:moveTo>
                    <a:pt x="94" y="0"/>
                  </a:moveTo>
                  <a:cubicBezTo>
                    <a:pt x="74" y="0"/>
                    <a:pt x="54" y="9"/>
                    <a:pt x="40" y="22"/>
                  </a:cubicBezTo>
                  <a:cubicBezTo>
                    <a:pt x="25" y="35"/>
                    <a:pt x="12" y="52"/>
                    <a:pt x="9" y="74"/>
                  </a:cubicBezTo>
                  <a:cubicBezTo>
                    <a:pt x="0" y="122"/>
                    <a:pt x="33" y="165"/>
                    <a:pt x="82" y="174"/>
                  </a:cubicBezTo>
                  <a:cubicBezTo>
                    <a:pt x="276" y="214"/>
                    <a:pt x="470" y="247"/>
                    <a:pt x="664" y="279"/>
                  </a:cubicBezTo>
                  <a:cubicBezTo>
                    <a:pt x="859" y="309"/>
                    <a:pt x="1053" y="334"/>
                    <a:pt x="1248" y="362"/>
                  </a:cubicBezTo>
                  <a:cubicBezTo>
                    <a:pt x="1253" y="363"/>
                    <a:pt x="1257" y="363"/>
                    <a:pt x="1262" y="363"/>
                  </a:cubicBezTo>
                  <a:cubicBezTo>
                    <a:pt x="1306" y="363"/>
                    <a:pt x="1347" y="332"/>
                    <a:pt x="1355" y="286"/>
                  </a:cubicBezTo>
                  <a:cubicBezTo>
                    <a:pt x="1362" y="236"/>
                    <a:pt x="1326" y="187"/>
                    <a:pt x="1276" y="181"/>
                  </a:cubicBezTo>
                  <a:cubicBezTo>
                    <a:pt x="888" y="118"/>
                    <a:pt x="494" y="79"/>
                    <a:pt x="108" y="2"/>
                  </a:cubicBezTo>
                  <a:cubicBezTo>
                    <a:pt x="103" y="1"/>
                    <a:pt x="98" y="0"/>
                    <a:pt x="94" y="0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0" name="Google Shape;1180;p11"/>
            <p:cNvSpPr/>
            <p:nvPr/>
          </p:nvSpPr>
          <p:spPr>
            <a:xfrm>
              <a:off x="-154661" y="412933"/>
              <a:ext cx="63922" cy="115052"/>
            </a:xfrm>
            <a:custGeom>
              <a:avLst/>
              <a:gdLst/>
              <a:ahLst/>
              <a:cxnLst/>
              <a:rect l="l" t="t" r="r" b="b"/>
              <a:pathLst>
                <a:path w="1584" h="2851" extrusionOk="0">
                  <a:moveTo>
                    <a:pt x="207" y="529"/>
                  </a:moveTo>
                  <a:cubicBezTo>
                    <a:pt x="207" y="530"/>
                    <a:pt x="208" y="531"/>
                    <a:pt x="208" y="532"/>
                  </a:cubicBezTo>
                  <a:lnTo>
                    <a:pt x="208" y="532"/>
                  </a:lnTo>
                  <a:cubicBezTo>
                    <a:pt x="208" y="531"/>
                    <a:pt x="207" y="530"/>
                    <a:pt x="207" y="529"/>
                  </a:cubicBezTo>
                  <a:close/>
                  <a:moveTo>
                    <a:pt x="93" y="0"/>
                  </a:moveTo>
                  <a:cubicBezTo>
                    <a:pt x="92" y="0"/>
                    <a:pt x="92" y="0"/>
                    <a:pt x="91" y="0"/>
                  </a:cubicBezTo>
                  <a:cubicBezTo>
                    <a:pt x="71" y="0"/>
                    <a:pt x="51" y="7"/>
                    <a:pt x="36" y="20"/>
                  </a:cubicBezTo>
                  <a:cubicBezTo>
                    <a:pt x="15" y="40"/>
                    <a:pt x="2" y="65"/>
                    <a:pt x="0" y="92"/>
                  </a:cubicBezTo>
                  <a:cubicBezTo>
                    <a:pt x="0" y="249"/>
                    <a:pt x="6" y="404"/>
                    <a:pt x="22" y="559"/>
                  </a:cubicBezTo>
                  <a:cubicBezTo>
                    <a:pt x="35" y="682"/>
                    <a:pt x="58" y="806"/>
                    <a:pt x="86" y="927"/>
                  </a:cubicBezTo>
                  <a:cubicBezTo>
                    <a:pt x="143" y="1161"/>
                    <a:pt x="242" y="1385"/>
                    <a:pt x="364" y="1593"/>
                  </a:cubicBezTo>
                  <a:cubicBezTo>
                    <a:pt x="479" y="1790"/>
                    <a:pt x="622" y="1972"/>
                    <a:pt x="764" y="2152"/>
                  </a:cubicBezTo>
                  <a:cubicBezTo>
                    <a:pt x="843" y="2252"/>
                    <a:pt x="924" y="2349"/>
                    <a:pt x="1004" y="2448"/>
                  </a:cubicBezTo>
                  <a:cubicBezTo>
                    <a:pt x="1105" y="2570"/>
                    <a:pt x="1205" y="2692"/>
                    <a:pt x="1312" y="2808"/>
                  </a:cubicBezTo>
                  <a:cubicBezTo>
                    <a:pt x="1336" y="2837"/>
                    <a:pt x="1375" y="2851"/>
                    <a:pt x="1413" y="2851"/>
                  </a:cubicBezTo>
                  <a:cubicBezTo>
                    <a:pt x="1441" y="2851"/>
                    <a:pt x="1470" y="2843"/>
                    <a:pt x="1493" y="2828"/>
                  </a:cubicBezTo>
                  <a:cubicBezTo>
                    <a:pt x="1564" y="2785"/>
                    <a:pt x="1583" y="2693"/>
                    <a:pt x="1543" y="2623"/>
                  </a:cubicBezTo>
                  <a:cubicBezTo>
                    <a:pt x="1418" y="2403"/>
                    <a:pt x="1256" y="2206"/>
                    <a:pt x="1089" y="2015"/>
                  </a:cubicBezTo>
                  <a:cubicBezTo>
                    <a:pt x="940" y="1844"/>
                    <a:pt x="780" y="1681"/>
                    <a:pt x="637" y="1503"/>
                  </a:cubicBezTo>
                  <a:lnTo>
                    <a:pt x="637" y="1503"/>
                  </a:lnTo>
                  <a:cubicBezTo>
                    <a:pt x="639" y="1507"/>
                    <a:pt x="644" y="1513"/>
                    <a:pt x="647" y="1517"/>
                  </a:cubicBezTo>
                  <a:cubicBezTo>
                    <a:pt x="641" y="1510"/>
                    <a:pt x="635" y="1501"/>
                    <a:pt x="629" y="1494"/>
                  </a:cubicBezTo>
                  <a:cubicBezTo>
                    <a:pt x="628" y="1493"/>
                    <a:pt x="628" y="1491"/>
                    <a:pt x="625" y="1488"/>
                  </a:cubicBezTo>
                  <a:lnTo>
                    <a:pt x="625" y="1488"/>
                  </a:lnTo>
                  <a:lnTo>
                    <a:pt x="629" y="1493"/>
                  </a:lnTo>
                  <a:cubicBezTo>
                    <a:pt x="575" y="1422"/>
                    <a:pt x="523" y="1350"/>
                    <a:pt x="477" y="1277"/>
                  </a:cubicBezTo>
                  <a:cubicBezTo>
                    <a:pt x="426" y="1200"/>
                    <a:pt x="385" y="1118"/>
                    <a:pt x="346" y="1034"/>
                  </a:cubicBezTo>
                  <a:lnTo>
                    <a:pt x="346" y="1034"/>
                  </a:lnTo>
                  <a:cubicBezTo>
                    <a:pt x="347" y="1035"/>
                    <a:pt x="348" y="1037"/>
                    <a:pt x="349" y="1039"/>
                  </a:cubicBezTo>
                  <a:cubicBezTo>
                    <a:pt x="281" y="876"/>
                    <a:pt x="236" y="706"/>
                    <a:pt x="208" y="532"/>
                  </a:cubicBezTo>
                  <a:lnTo>
                    <a:pt x="208" y="532"/>
                  </a:lnTo>
                  <a:cubicBezTo>
                    <a:pt x="209" y="539"/>
                    <a:pt x="209" y="546"/>
                    <a:pt x="209" y="553"/>
                  </a:cubicBezTo>
                  <a:cubicBezTo>
                    <a:pt x="187" y="399"/>
                    <a:pt x="178" y="243"/>
                    <a:pt x="178" y="86"/>
                  </a:cubicBezTo>
                  <a:cubicBezTo>
                    <a:pt x="178" y="38"/>
                    <a:pt x="138" y="0"/>
                    <a:pt x="93" y="0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1" name="Google Shape;1181;p11"/>
            <p:cNvSpPr/>
            <p:nvPr/>
          </p:nvSpPr>
          <p:spPr>
            <a:xfrm>
              <a:off x="-105791" y="479760"/>
              <a:ext cx="14931" cy="42413"/>
            </a:xfrm>
            <a:custGeom>
              <a:avLst/>
              <a:gdLst/>
              <a:ahLst/>
              <a:cxnLst/>
              <a:rect l="l" t="t" r="r" b="b"/>
              <a:pathLst>
                <a:path w="370" h="1051" extrusionOk="0">
                  <a:moveTo>
                    <a:pt x="93" y="1"/>
                  </a:moveTo>
                  <a:cubicBezTo>
                    <a:pt x="85" y="1"/>
                    <a:pt x="76" y="2"/>
                    <a:pt x="68" y="5"/>
                  </a:cubicBezTo>
                  <a:cubicBezTo>
                    <a:pt x="58" y="9"/>
                    <a:pt x="46" y="15"/>
                    <a:pt x="37" y="22"/>
                  </a:cubicBezTo>
                  <a:cubicBezTo>
                    <a:pt x="14" y="43"/>
                    <a:pt x="0" y="79"/>
                    <a:pt x="10" y="112"/>
                  </a:cubicBezTo>
                  <a:cubicBezTo>
                    <a:pt x="36" y="194"/>
                    <a:pt x="59" y="273"/>
                    <a:pt x="79" y="354"/>
                  </a:cubicBezTo>
                  <a:cubicBezTo>
                    <a:pt x="104" y="456"/>
                    <a:pt x="122" y="560"/>
                    <a:pt x="138" y="664"/>
                  </a:cubicBezTo>
                  <a:cubicBezTo>
                    <a:pt x="138" y="655"/>
                    <a:pt x="137" y="647"/>
                    <a:pt x="137" y="637"/>
                  </a:cubicBezTo>
                  <a:lnTo>
                    <a:pt x="137" y="637"/>
                  </a:lnTo>
                  <a:cubicBezTo>
                    <a:pt x="151" y="741"/>
                    <a:pt x="160" y="843"/>
                    <a:pt x="164" y="950"/>
                  </a:cubicBezTo>
                  <a:cubicBezTo>
                    <a:pt x="167" y="1005"/>
                    <a:pt x="209" y="1050"/>
                    <a:pt x="265" y="1050"/>
                  </a:cubicBezTo>
                  <a:cubicBezTo>
                    <a:pt x="266" y="1050"/>
                    <a:pt x="266" y="1050"/>
                    <a:pt x="267" y="1050"/>
                  </a:cubicBezTo>
                  <a:cubicBezTo>
                    <a:pt x="322" y="1047"/>
                    <a:pt x="369" y="1001"/>
                    <a:pt x="368" y="948"/>
                  </a:cubicBezTo>
                  <a:cubicBezTo>
                    <a:pt x="362" y="813"/>
                    <a:pt x="345" y="680"/>
                    <a:pt x="318" y="547"/>
                  </a:cubicBezTo>
                  <a:cubicBezTo>
                    <a:pt x="286" y="382"/>
                    <a:pt x="230" y="224"/>
                    <a:pt x="178" y="65"/>
                  </a:cubicBezTo>
                  <a:cubicBezTo>
                    <a:pt x="166" y="27"/>
                    <a:pt x="132" y="1"/>
                    <a:pt x="93" y="1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2" name="Google Shape;1182;p11"/>
            <p:cNvSpPr/>
            <p:nvPr/>
          </p:nvSpPr>
          <p:spPr>
            <a:xfrm>
              <a:off x="-94210" y="449292"/>
              <a:ext cx="15860" cy="74132"/>
            </a:xfrm>
            <a:custGeom>
              <a:avLst/>
              <a:gdLst/>
              <a:ahLst/>
              <a:cxnLst/>
              <a:rect l="l" t="t" r="r" b="b"/>
              <a:pathLst>
                <a:path w="393" h="1837" extrusionOk="0">
                  <a:moveTo>
                    <a:pt x="176" y="1070"/>
                  </a:moveTo>
                  <a:lnTo>
                    <a:pt x="176" y="1070"/>
                  </a:lnTo>
                  <a:cubicBezTo>
                    <a:pt x="176" y="1071"/>
                    <a:pt x="176" y="1073"/>
                    <a:pt x="176" y="1074"/>
                  </a:cubicBezTo>
                  <a:cubicBezTo>
                    <a:pt x="176" y="1073"/>
                    <a:pt x="176" y="1071"/>
                    <a:pt x="176" y="1070"/>
                  </a:cubicBezTo>
                  <a:close/>
                  <a:moveTo>
                    <a:pt x="219" y="0"/>
                  </a:moveTo>
                  <a:cubicBezTo>
                    <a:pt x="211" y="0"/>
                    <a:pt x="202" y="1"/>
                    <a:pt x="194" y="4"/>
                  </a:cubicBezTo>
                  <a:cubicBezTo>
                    <a:pt x="181" y="8"/>
                    <a:pt x="170" y="13"/>
                    <a:pt x="163" y="20"/>
                  </a:cubicBezTo>
                  <a:cubicBezTo>
                    <a:pt x="138" y="40"/>
                    <a:pt x="128" y="76"/>
                    <a:pt x="135" y="112"/>
                  </a:cubicBezTo>
                  <a:cubicBezTo>
                    <a:pt x="151" y="181"/>
                    <a:pt x="164" y="247"/>
                    <a:pt x="174" y="314"/>
                  </a:cubicBezTo>
                  <a:cubicBezTo>
                    <a:pt x="189" y="429"/>
                    <a:pt x="196" y="543"/>
                    <a:pt x="200" y="658"/>
                  </a:cubicBezTo>
                  <a:cubicBezTo>
                    <a:pt x="203" y="792"/>
                    <a:pt x="193" y="929"/>
                    <a:pt x="177" y="1063"/>
                  </a:cubicBezTo>
                  <a:lnTo>
                    <a:pt x="177" y="1063"/>
                  </a:lnTo>
                  <a:cubicBezTo>
                    <a:pt x="177" y="1062"/>
                    <a:pt x="177" y="1062"/>
                    <a:pt x="177" y="1061"/>
                  </a:cubicBezTo>
                  <a:lnTo>
                    <a:pt x="177" y="1061"/>
                  </a:lnTo>
                  <a:cubicBezTo>
                    <a:pt x="163" y="1175"/>
                    <a:pt x="141" y="1288"/>
                    <a:pt x="117" y="1399"/>
                  </a:cubicBezTo>
                  <a:cubicBezTo>
                    <a:pt x="91" y="1511"/>
                    <a:pt x="58" y="1618"/>
                    <a:pt x="18" y="1726"/>
                  </a:cubicBezTo>
                  <a:cubicBezTo>
                    <a:pt x="0" y="1771"/>
                    <a:pt x="38" y="1822"/>
                    <a:pt x="81" y="1834"/>
                  </a:cubicBezTo>
                  <a:cubicBezTo>
                    <a:pt x="88" y="1836"/>
                    <a:pt x="95" y="1836"/>
                    <a:pt x="102" y="1836"/>
                  </a:cubicBezTo>
                  <a:cubicBezTo>
                    <a:pt x="118" y="1836"/>
                    <a:pt x="133" y="1832"/>
                    <a:pt x="147" y="1825"/>
                  </a:cubicBezTo>
                  <a:cubicBezTo>
                    <a:pt x="168" y="1812"/>
                    <a:pt x="177" y="1794"/>
                    <a:pt x="187" y="1771"/>
                  </a:cubicBezTo>
                  <a:cubicBezTo>
                    <a:pt x="232" y="1646"/>
                    <a:pt x="269" y="1518"/>
                    <a:pt x="299" y="1387"/>
                  </a:cubicBezTo>
                  <a:cubicBezTo>
                    <a:pt x="332" y="1244"/>
                    <a:pt x="349" y="1097"/>
                    <a:pt x="364" y="952"/>
                  </a:cubicBezTo>
                  <a:cubicBezTo>
                    <a:pt x="392" y="656"/>
                    <a:pt x="370" y="355"/>
                    <a:pt x="303" y="63"/>
                  </a:cubicBezTo>
                  <a:cubicBezTo>
                    <a:pt x="294" y="25"/>
                    <a:pt x="257" y="0"/>
                    <a:pt x="219" y="0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3" name="Google Shape;1183;p11"/>
            <p:cNvSpPr/>
            <p:nvPr/>
          </p:nvSpPr>
          <p:spPr>
            <a:xfrm>
              <a:off x="-94694" y="489445"/>
              <a:ext cx="131154" cy="43947"/>
            </a:xfrm>
            <a:custGeom>
              <a:avLst/>
              <a:gdLst/>
              <a:ahLst/>
              <a:cxnLst/>
              <a:rect l="l" t="t" r="r" b="b"/>
              <a:pathLst>
                <a:path w="3250" h="1089" extrusionOk="0">
                  <a:moveTo>
                    <a:pt x="2406" y="365"/>
                  </a:moveTo>
                  <a:cubicBezTo>
                    <a:pt x="2401" y="366"/>
                    <a:pt x="2397" y="368"/>
                    <a:pt x="2392" y="370"/>
                  </a:cubicBezTo>
                  <a:lnTo>
                    <a:pt x="2392" y="370"/>
                  </a:lnTo>
                  <a:cubicBezTo>
                    <a:pt x="2397" y="368"/>
                    <a:pt x="2401" y="367"/>
                    <a:pt x="2406" y="365"/>
                  </a:cubicBezTo>
                  <a:close/>
                  <a:moveTo>
                    <a:pt x="3145" y="0"/>
                  </a:moveTo>
                  <a:cubicBezTo>
                    <a:pt x="3130" y="0"/>
                    <a:pt x="3116" y="4"/>
                    <a:pt x="3103" y="12"/>
                  </a:cubicBezTo>
                  <a:cubicBezTo>
                    <a:pt x="2883" y="151"/>
                    <a:pt x="2649" y="267"/>
                    <a:pt x="2406" y="365"/>
                  </a:cubicBezTo>
                  <a:lnTo>
                    <a:pt x="2406" y="365"/>
                  </a:lnTo>
                  <a:cubicBezTo>
                    <a:pt x="2408" y="364"/>
                    <a:pt x="2409" y="364"/>
                    <a:pt x="2411" y="364"/>
                  </a:cubicBezTo>
                  <a:lnTo>
                    <a:pt x="2411" y="364"/>
                  </a:lnTo>
                  <a:cubicBezTo>
                    <a:pt x="2404" y="366"/>
                    <a:pt x="2398" y="368"/>
                    <a:pt x="2391" y="371"/>
                  </a:cubicBezTo>
                  <a:lnTo>
                    <a:pt x="2391" y="371"/>
                  </a:lnTo>
                  <a:cubicBezTo>
                    <a:pt x="2391" y="371"/>
                    <a:pt x="2392" y="370"/>
                    <a:pt x="2392" y="370"/>
                  </a:cubicBezTo>
                  <a:lnTo>
                    <a:pt x="2392" y="370"/>
                  </a:lnTo>
                  <a:cubicBezTo>
                    <a:pt x="2392" y="370"/>
                    <a:pt x="2391" y="371"/>
                    <a:pt x="2390" y="371"/>
                  </a:cubicBezTo>
                  <a:lnTo>
                    <a:pt x="2390" y="371"/>
                  </a:lnTo>
                  <a:cubicBezTo>
                    <a:pt x="2309" y="400"/>
                    <a:pt x="2225" y="431"/>
                    <a:pt x="2141" y="458"/>
                  </a:cubicBezTo>
                  <a:cubicBezTo>
                    <a:pt x="2032" y="494"/>
                    <a:pt x="1921" y="521"/>
                    <a:pt x="1808" y="546"/>
                  </a:cubicBezTo>
                  <a:cubicBezTo>
                    <a:pt x="1581" y="596"/>
                    <a:pt x="1354" y="634"/>
                    <a:pt x="1121" y="659"/>
                  </a:cubicBezTo>
                  <a:cubicBezTo>
                    <a:pt x="1138" y="658"/>
                    <a:pt x="1154" y="655"/>
                    <a:pt x="1170" y="655"/>
                  </a:cubicBezTo>
                  <a:cubicBezTo>
                    <a:pt x="1019" y="672"/>
                    <a:pt x="866" y="681"/>
                    <a:pt x="712" y="688"/>
                  </a:cubicBezTo>
                  <a:cubicBezTo>
                    <a:pt x="539" y="695"/>
                    <a:pt x="366" y="694"/>
                    <a:pt x="193" y="698"/>
                  </a:cubicBezTo>
                  <a:cubicBezTo>
                    <a:pt x="147" y="701"/>
                    <a:pt x="106" y="713"/>
                    <a:pt x="71" y="741"/>
                  </a:cubicBezTo>
                  <a:cubicBezTo>
                    <a:pt x="64" y="744"/>
                    <a:pt x="61" y="746"/>
                    <a:pt x="57" y="748"/>
                  </a:cubicBezTo>
                  <a:cubicBezTo>
                    <a:pt x="22" y="783"/>
                    <a:pt x="1" y="827"/>
                    <a:pt x="1" y="876"/>
                  </a:cubicBezTo>
                  <a:cubicBezTo>
                    <a:pt x="1" y="925"/>
                    <a:pt x="20" y="974"/>
                    <a:pt x="54" y="1010"/>
                  </a:cubicBezTo>
                  <a:cubicBezTo>
                    <a:pt x="66" y="1018"/>
                    <a:pt x="78" y="1029"/>
                    <a:pt x="91" y="1039"/>
                  </a:cubicBezTo>
                  <a:cubicBezTo>
                    <a:pt x="119" y="1054"/>
                    <a:pt x="149" y="1063"/>
                    <a:pt x="180" y="1063"/>
                  </a:cubicBezTo>
                  <a:cubicBezTo>
                    <a:pt x="295" y="1081"/>
                    <a:pt x="410" y="1088"/>
                    <a:pt x="526" y="1088"/>
                  </a:cubicBezTo>
                  <a:cubicBezTo>
                    <a:pt x="677" y="1088"/>
                    <a:pt x="829" y="1075"/>
                    <a:pt x="980" y="1056"/>
                  </a:cubicBezTo>
                  <a:cubicBezTo>
                    <a:pt x="1248" y="1021"/>
                    <a:pt x="1512" y="957"/>
                    <a:pt x="1765" y="871"/>
                  </a:cubicBezTo>
                  <a:cubicBezTo>
                    <a:pt x="2269" y="701"/>
                    <a:pt x="2743" y="451"/>
                    <a:pt x="3189" y="165"/>
                  </a:cubicBezTo>
                  <a:cubicBezTo>
                    <a:pt x="3231" y="138"/>
                    <a:pt x="3250" y="91"/>
                    <a:pt x="3224" y="45"/>
                  </a:cubicBezTo>
                  <a:cubicBezTo>
                    <a:pt x="3208" y="18"/>
                    <a:pt x="3176" y="0"/>
                    <a:pt x="3145" y="0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4" name="Google Shape;1184;p11"/>
            <p:cNvSpPr/>
            <p:nvPr/>
          </p:nvSpPr>
          <p:spPr>
            <a:xfrm>
              <a:off x="-81458" y="502439"/>
              <a:ext cx="49233" cy="20097"/>
            </a:xfrm>
            <a:custGeom>
              <a:avLst/>
              <a:gdLst/>
              <a:ahLst/>
              <a:cxnLst/>
              <a:rect l="l" t="t" r="r" b="b"/>
              <a:pathLst>
                <a:path w="1220" h="498" extrusionOk="0">
                  <a:moveTo>
                    <a:pt x="1120" y="1"/>
                  </a:moveTo>
                  <a:cubicBezTo>
                    <a:pt x="1106" y="1"/>
                    <a:pt x="1090" y="5"/>
                    <a:pt x="1076" y="13"/>
                  </a:cubicBezTo>
                  <a:cubicBezTo>
                    <a:pt x="1006" y="49"/>
                    <a:pt x="935" y="80"/>
                    <a:pt x="864" y="113"/>
                  </a:cubicBezTo>
                  <a:cubicBezTo>
                    <a:pt x="747" y="158"/>
                    <a:pt x="627" y="194"/>
                    <a:pt x="506" y="224"/>
                  </a:cubicBezTo>
                  <a:cubicBezTo>
                    <a:pt x="362" y="261"/>
                    <a:pt x="217" y="293"/>
                    <a:pt x="74" y="324"/>
                  </a:cubicBezTo>
                  <a:cubicBezTo>
                    <a:pt x="61" y="329"/>
                    <a:pt x="49" y="333"/>
                    <a:pt x="38" y="343"/>
                  </a:cubicBezTo>
                  <a:cubicBezTo>
                    <a:pt x="15" y="365"/>
                    <a:pt x="0" y="398"/>
                    <a:pt x="9" y="431"/>
                  </a:cubicBezTo>
                  <a:cubicBezTo>
                    <a:pt x="19" y="471"/>
                    <a:pt x="56" y="497"/>
                    <a:pt x="96" y="497"/>
                  </a:cubicBezTo>
                  <a:cubicBezTo>
                    <a:pt x="103" y="497"/>
                    <a:pt x="109" y="497"/>
                    <a:pt x="115" y="495"/>
                  </a:cubicBezTo>
                  <a:cubicBezTo>
                    <a:pt x="301" y="454"/>
                    <a:pt x="487" y="412"/>
                    <a:pt x="670" y="362"/>
                  </a:cubicBezTo>
                  <a:cubicBezTo>
                    <a:pt x="841" y="314"/>
                    <a:pt x="1006" y="250"/>
                    <a:pt x="1162" y="166"/>
                  </a:cubicBezTo>
                  <a:cubicBezTo>
                    <a:pt x="1203" y="143"/>
                    <a:pt x="1220" y="89"/>
                    <a:pt x="1195" y="46"/>
                  </a:cubicBezTo>
                  <a:cubicBezTo>
                    <a:pt x="1180" y="17"/>
                    <a:pt x="1151" y="1"/>
                    <a:pt x="1120" y="1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5" name="Google Shape;1185;p11"/>
            <p:cNvSpPr/>
            <p:nvPr/>
          </p:nvSpPr>
          <p:spPr>
            <a:xfrm>
              <a:off x="-53653" y="501188"/>
              <a:ext cx="47821" cy="22518"/>
            </a:xfrm>
            <a:custGeom>
              <a:avLst/>
              <a:gdLst/>
              <a:ahLst/>
              <a:cxnLst/>
              <a:rect l="l" t="t" r="r" b="b"/>
              <a:pathLst>
                <a:path w="1185" h="558" extrusionOk="0">
                  <a:moveTo>
                    <a:pt x="1082" y="1"/>
                  </a:moveTo>
                  <a:cubicBezTo>
                    <a:pt x="1067" y="1"/>
                    <a:pt x="1053" y="5"/>
                    <a:pt x="1041" y="12"/>
                  </a:cubicBezTo>
                  <a:cubicBezTo>
                    <a:pt x="969" y="55"/>
                    <a:pt x="894" y="94"/>
                    <a:pt x="821" y="133"/>
                  </a:cubicBezTo>
                  <a:cubicBezTo>
                    <a:pt x="746" y="170"/>
                    <a:pt x="670" y="202"/>
                    <a:pt x="591" y="233"/>
                  </a:cubicBezTo>
                  <a:cubicBezTo>
                    <a:pt x="598" y="232"/>
                    <a:pt x="605" y="228"/>
                    <a:pt x="613" y="226"/>
                  </a:cubicBezTo>
                  <a:lnTo>
                    <a:pt x="613" y="226"/>
                  </a:lnTo>
                  <a:cubicBezTo>
                    <a:pt x="535" y="255"/>
                    <a:pt x="456" y="284"/>
                    <a:pt x="377" y="309"/>
                  </a:cubicBezTo>
                  <a:cubicBezTo>
                    <a:pt x="279" y="340"/>
                    <a:pt x="175" y="364"/>
                    <a:pt x="73" y="386"/>
                  </a:cubicBezTo>
                  <a:cubicBezTo>
                    <a:pt x="60" y="390"/>
                    <a:pt x="47" y="396"/>
                    <a:pt x="37" y="404"/>
                  </a:cubicBezTo>
                  <a:cubicBezTo>
                    <a:pt x="14" y="422"/>
                    <a:pt x="1" y="457"/>
                    <a:pt x="8" y="490"/>
                  </a:cubicBezTo>
                  <a:cubicBezTo>
                    <a:pt x="19" y="530"/>
                    <a:pt x="55" y="557"/>
                    <a:pt x="95" y="557"/>
                  </a:cubicBezTo>
                  <a:cubicBezTo>
                    <a:pt x="102" y="557"/>
                    <a:pt x="108" y="556"/>
                    <a:pt x="114" y="555"/>
                  </a:cubicBezTo>
                  <a:cubicBezTo>
                    <a:pt x="195" y="536"/>
                    <a:pt x="277" y="518"/>
                    <a:pt x="358" y="496"/>
                  </a:cubicBezTo>
                  <a:cubicBezTo>
                    <a:pt x="459" y="469"/>
                    <a:pt x="557" y="433"/>
                    <a:pt x="654" y="397"/>
                  </a:cubicBezTo>
                  <a:cubicBezTo>
                    <a:pt x="818" y="334"/>
                    <a:pt x="973" y="255"/>
                    <a:pt x="1124" y="166"/>
                  </a:cubicBezTo>
                  <a:cubicBezTo>
                    <a:pt x="1166" y="141"/>
                    <a:pt x="1184" y="90"/>
                    <a:pt x="1160" y="47"/>
                  </a:cubicBezTo>
                  <a:cubicBezTo>
                    <a:pt x="1144" y="18"/>
                    <a:pt x="1113" y="1"/>
                    <a:pt x="1082" y="1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6" name="Google Shape;1186;p11"/>
            <p:cNvSpPr/>
            <p:nvPr/>
          </p:nvSpPr>
          <p:spPr>
            <a:xfrm>
              <a:off x="-1285318" y="376533"/>
              <a:ext cx="60048" cy="113761"/>
            </a:xfrm>
            <a:custGeom>
              <a:avLst/>
              <a:gdLst/>
              <a:ahLst/>
              <a:cxnLst/>
              <a:rect l="l" t="t" r="r" b="b"/>
              <a:pathLst>
                <a:path w="1488" h="2819" extrusionOk="0">
                  <a:moveTo>
                    <a:pt x="1106" y="853"/>
                  </a:moveTo>
                  <a:lnTo>
                    <a:pt x="1106" y="853"/>
                  </a:lnTo>
                  <a:cubicBezTo>
                    <a:pt x="1105" y="861"/>
                    <a:pt x="1105" y="871"/>
                    <a:pt x="1102" y="878"/>
                  </a:cubicBezTo>
                  <a:cubicBezTo>
                    <a:pt x="1102" y="868"/>
                    <a:pt x="1105" y="861"/>
                    <a:pt x="1106" y="853"/>
                  </a:cubicBezTo>
                  <a:close/>
                  <a:moveTo>
                    <a:pt x="1232" y="1"/>
                  </a:moveTo>
                  <a:cubicBezTo>
                    <a:pt x="1221" y="1"/>
                    <a:pt x="1210" y="2"/>
                    <a:pt x="1200" y="5"/>
                  </a:cubicBezTo>
                  <a:cubicBezTo>
                    <a:pt x="1178" y="10"/>
                    <a:pt x="1157" y="20"/>
                    <a:pt x="1138" y="35"/>
                  </a:cubicBezTo>
                  <a:cubicBezTo>
                    <a:pt x="1128" y="49"/>
                    <a:pt x="1116" y="62"/>
                    <a:pt x="1108" y="76"/>
                  </a:cubicBezTo>
                  <a:cubicBezTo>
                    <a:pt x="1086" y="112"/>
                    <a:pt x="1085" y="150"/>
                    <a:pt x="1091" y="191"/>
                  </a:cubicBezTo>
                  <a:cubicBezTo>
                    <a:pt x="1098" y="247"/>
                    <a:pt x="1106" y="305"/>
                    <a:pt x="1109" y="362"/>
                  </a:cubicBezTo>
                  <a:cubicBezTo>
                    <a:pt x="1124" y="536"/>
                    <a:pt x="1122" y="710"/>
                    <a:pt x="1099" y="882"/>
                  </a:cubicBezTo>
                  <a:cubicBezTo>
                    <a:pt x="1063" y="1095"/>
                    <a:pt x="999" y="1297"/>
                    <a:pt x="915" y="1495"/>
                  </a:cubicBezTo>
                  <a:cubicBezTo>
                    <a:pt x="796" y="1757"/>
                    <a:pt x="640" y="1998"/>
                    <a:pt x="460" y="2222"/>
                  </a:cubicBezTo>
                  <a:lnTo>
                    <a:pt x="460" y="2221"/>
                  </a:lnTo>
                  <a:cubicBezTo>
                    <a:pt x="329" y="2379"/>
                    <a:pt x="189" y="2528"/>
                    <a:pt x="36" y="2667"/>
                  </a:cubicBezTo>
                  <a:cubicBezTo>
                    <a:pt x="2" y="2699"/>
                    <a:pt x="0" y="2756"/>
                    <a:pt x="32" y="2791"/>
                  </a:cubicBezTo>
                  <a:cubicBezTo>
                    <a:pt x="49" y="2809"/>
                    <a:pt x="72" y="2818"/>
                    <a:pt x="95" y="2818"/>
                  </a:cubicBezTo>
                  <a:cubicBezTo>
                    <a:pt x="117" y="2818"/>
                    <a:pt x="139" y="2810"/>
                    <a:pt x="156" y="2794"/>
                  </a:cubicBezTo>
                  <a:cubicBezTo>
                    <a:pt x="543" y="2445"/>
                    <a:pt x="905" y="2060"/>
                    <a:pt x="1174" y="1609"/>
                  </a:cubicBezTo>
                  <a:cubicBezTo>
                    <a:pt x="1310" y="1382"/>
                    <a:pt x="1415" y="1126"/>
                    <a:pt x="1458" y="862"/>
                  </a:cubicBezTo>
                  <a:cubicBezTo>
                    <a:pt x="1480" y="730"/>
                    <a:pt x="1487" y="599"/>
                    <a:pt x="1473" y="466"/>
                  </a:cubicBezTo>
                  <a:cubicBezTo>
                    <a:pt x="1467" y="407"/>
                    <a:pt x="1455" y="349"/>
                    <a:pt x="1444" y="290"/>
                  </a:cubicBezTo>
                  <a:cubicBezTo>
                    <a:pt x="1427" y="219"/>
                    <a:pt x="1398" y="148"/>
                    <a:pt x="1368" y="82"/>
                  </a:cubicBezTo>
                  <a:cubicBezTo>
                    <a:pt x="1345" y="30"/>
                    <a:pt x="1287" y="1"/>
                    <a:pt x="123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7" name="Google Shape;1187;p11"/>
            <p:cNvSpPr/>
            <p:nvPr/>
          </p:nvSpPr>
          <p:spPr>
            <a:xfrm>
              <a:off x="-1258119" y="386581"/>
              <a:ext cx="24939" cy="44673"/>
            </a:xfrm>
            <a:custGeom>
              <a:avLst/>
              <a:gdLst/>
              <a:ahLst/>
              <a:cxnLst/>
              <a:rect l="l" t="t" r="r" b="b"/>
              <a:pathLst>
                <a:path w="618" h="1107" extrusionOk="0">
                  <a:moveTo>
                    <a:pt x="504" y="1"/>
                  </a:moveTo>
                  <a:cubicBezTo>
                    <a:pt x="479" y="1"/>
                    <a:pt x="456" y="11"/>
                    <a:pt x="438" y="27"/>
                  </a:cubicBezTo>
                  <a:cubicBezTo>
                    <a:pt x="422" y="41"/>
                    <a:pt x="411" y="59"/>
                    <a:pt x="404" y="79"/>
                  </a:cubicBezTo>
                  <a:cubicBezTo>
                    <a:pt x="371" y="176"/>
                    <a:pt x="339" y="277"/>
                    <a:pt x="305" y="373"/>
                  </a:cubicBezTo>
                  <a:cubicBezTo>
                    <a:pt x="274" y="463"/>
                    <a:pt x="240" y="549"/>
                    <a:pt x="202" y="636"/>
                  </a:cubicBezTo>
                  <a:lnTo>
                    <a:pt x="202" y="636"/>
                  </a:lnTo>
                  <a:cubicBezTo>
                    <a:pt x="203" y="636"/>
                    <a:pt x="203" y="635"/>
                    <a:pt x="203" y="635"/>
                  </a:cubicBezTo>
                  <a:lnTo>
                    <a:pt x="203" y="635"/>
                  </a:lnTo>
                  <a:cubicBezTo>
                    <a:pt x="152" y="748"/>
                    <a:pt x="93" y="856"/>
                    <a:pt x="26" y="963"/>
                  </a:cubicBezTo>
                  <a:cubicBezTo>
                    <a:pt x="0" y="1007"/>
                    <a:pt x="16" y="1065"/>
                    <a:pt x="59" y="1093"/>
                  </a:cubicBezTo>
                  <a:cubicBezTo>
                    <a:pt x="74" y="1102"/>
                    <a:pt x="91" y="1107"/>
                    <a:pt x="108" y="1107"/>
                  </a:cubicBezTo>
                  <a:cubicBezTo>
                    <a:pt x="139" y="1107"/>
                    <a:pt x="169" y="1091"/>
                    <a:pt x="188" y="1063"/>
                  </a:cubicBezTo>
                  <a:cubicBezTo>
                    <a:pt x="276" y="922"/>
                    <a:pt x="359" y="778"/>
                    <a:pt x="431" y="632"/>
                  </a:cubicBezTo>
                  <a:cubicBezTo>
                    <a:pt x="463" y="567"/>
                    <a:pt x="490" y="502"/>
                    <a:pt x="517" y="433"/>
                  </a:cubicBezTo>
                  <a:cubicBezTo>
                    <a:pt x="556" y="339"/>
                    <a:pt x="585" y="238"/>
                    <a:pt x="605" y="136"/>
                  </a:cubicBezTo>
                  <a:cubicBezTo>
                    <a:pt x="618" y="80"/>
                    <a:pt x="590" y="23"/>
                    <a:pt x="533" y="5"/>
                  </a:cubicBezTo>
                  <a:cubicBezTo>
                    <a:pt x="523" y="2"/>
                    <a:pt x="514" y="1"/>
                    <a:pt x="50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8" name="Google Shape;1188;p11"/>
            <p:cNvSpPr/>
            <p:nvPr/>
          </p:nvSpPr>
          <p:spPr>
            <a:xfrm>
              <a:off x="-777858" y="998316"/>
              <a:ext cx="28208" cy="95883"/>
            </a:xfrm>
            <a:custGeom>
              <a:avLst/>
              <a:gdLst/>
              <a:ahLst/>
              <a:cxnLst/>
              <a:rect l="l" t="t" r="r" b="b"/>
              <a:pathLst>
                <a:path w="699" h="2376" extrusionOk="0">
                  <a:moveTo>
                    <a:pt x="159" y="1"/>
                  </a:moveTo>
                  <a:cubicBezTo>
                    <a:pt x="134" y="1"/>
                    <a:pt x="110" y="6"/>
                    <a:pt x="89" y="17"/>
                  </a:cubicBezTo>
                  <a:cubicBezTo>
                    <a:pt x="81" y="22"/>
                    <a:pt x="73" y="28"/>
                    <a:pt x="66" y="34"/>
                  </a:cubicBezTo>
                  <a:cubicBezTo>
                    <a:pt x="51" y="42"/>
                    <a:pt x="39" y="55"/>
                    <a:pt x="30" y="71"/>
                  </a:cubicBezTo>
                  <a:cubicBezTo>
                    <a:pt x="13" y="100"/>
                    <a:pt x="0" y="149"/>
                    <a:pt x="15" y="185"/>
                  </a:cubicBezTo>
                  <a:cubicBezTo>
                    <a:pt x="184" y="644"/>
                    <a:pt x="375" y="1105"/>
                    <a:pt x="433" y="1597"/>
                  </a:cubicBezTo>
                  <a:cubicBezTo>
                    <a:pt x="445" y="1755"/>
                    <a:pt x="441" y="1911"/>
                    <a:pt x="420" y="2068"/>
                  </a:cubicBezTo>
                  <a:cubicBezTo>
                    <a:pt x="407" y="2134"/>
                    <a:pt x="392" y="2198"/>
                    <a:pt x="377" y="2263"/>
                  </a:cubicBezTo>
                  <a:cubicBezTo>
                    <a:pt x="367" y="2310"/>
                    <a:pt x="391" y="2358"/>
                    <a:pt x="438" y="2372"/>
                  </a:cubicBezTo>
                  <a:cubicBezTo>
                    <a:pt x="446" y="2374"/>
                    <a:pt x="454" y="2375"/>
                    <a:pt x="462" y="2375"/>
                  </a:cubicBezTo>
                  <a:cubicBezTo>
                    <a:pt x="500" y="2375"/>
                    <a:pt x="537" y="2350"/>
                    <a:pt x="547" y="2312"/>
                  </a:cubicBezTo>
                  <a:cubicBezTo>
                    <a:pt x="649" y="1931"/>
                    <a:pt x="698" y="1530"/>
                    <a:pt x="677" y="1135"/>
                  </a:cubicBezTo>
                  <a:cubicBezTo>
                    <a:pt x="665" y="934"/>
                    <a:pt x="625" y="738"/>
                    <a:pt x="558" y="547"/>
                  </a:cubicBezTo>
                  <a:cubicBezTo>
                    <a:pt x="530" y="462"/>
                    <a:pt x="491" y="380"/>
                    <a:pt x="450" y="301"/>
                  </a:cubicBezTo>
                  <a:cubicBezTo>
                    <a:pt x="402" y="210"/>
                    <a:pt x="338" y="124"/>
                    <a:pt x="269" y="48"/>
                  </a:cubicBezTo>
                  <a:cubicBezTo>
                    <a:pt x="242" y="16"/>
                    <a:pt x="200" y="1"/>
                    <a:pt x="15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9" name="Google Shape;1189;p11"/>
            <p:cNvSpPr/>
            <p:nvPr/>
          </p:nvSpPr>
          <p:spPr>
            <a:xfrm>
              <a:off x="-780521" y="1007033"/>
              <a:ext cx="12550" cy="50847"/>
            </a:xfrm>
            <a:custGeom>
              <a:avLst/>
              <a:gdLst/>
              <a:ahLst/>
              <a:cxnLst/>
              <a:rect l="l" t="t" r="r" b="b"/>
              <a:pathLst>
                <a:path w="311" h="1260" extrusionOk="0">
                  <a:moveTo>
                    <a:pt x="189" y="0"/>
                  </a:moveTo>
                  <a:cubicBezTo>
                    <a:pt x="184" y="0"/>
                    <a:pt x="178" y="1"/>
                    <a:pt x="173" y="2"/>
                  </a:cubicBezTo>
                  <a:cubicBezTo>
                    <a:pt x="158" y="6"/>
                    <a:pt x="147" y="12"/>
                    <a:pt x="137" y="20"/>
                  </a:cubicBezTo>
                  <a:cubicBezTo>
                    <a:pt x="131" y="26"/>
                    <a:pt x="124" y="33"/>
                    <a:pt x="118" y="42"/>
                  </a:cubicBezTo>
                  <a:cubicBezTo>
                    <a:pt x="104" y="63"/>
                    <a:pt x="104" y="84"/>
                    <a:pt x="108" y="108"/>
                  </a:cubicBezTo>
                  <a:cubicBezTo>
                    <a:pt x="109" y="127"/>
                    <a:pt x="111" y="141"/>
                    <a:pt x="112" y="158"/>
                  </a:cubicBezTo>
                  <a:cubicBezTo>
                    <a:pt x="119" y="249"/>
                    <a:pt x="125" y="339"/>
                    <a:pt x="125" y="431"/>
                  </a:cubicBezTo>
                  <a:cubicBezTo>
                    <a:pt x="127" y="540"/>
                    <a:pt x="117" y="648"/>
                    <a:pt x="102" y="756"/>
                  </a:cubicBezTo>
                  <a:cubicBezTo>
                    <a:pt x="101" y="760"/>
                    <a:pt x="101" y="765"/>
                    <a:pt x="100" y="770"/>
                  </a:cubicBezTo>
                  <a:lnTo>
                    <a:pt x="100" y="770"/>
                  </a:lnTo>
                  <a:cubicBezTo>
                    <a:pt x="100" y="769"/>
                    <a:pt x="101" y="768"/>
                    <a:pt x="101" y="767"/>
                  </a:cubicBezTo>
                  <a:lnTo>
                    <a:pt x="101" y="767"/>
                  </a:lnTo>
                  <a:cubicBezTo>
                    <a:pt x="101" y="770"/>
                    <a:pt x="101" y="772"/>
                    <a:pt x="99" y="774"/>
                  </a:cubicBezTo>
                  <a:lnTo>
                    <a:pt x="99" y="774"/>
                  </a:lnTo>
                  <a:cubicBezTo>
                    <a:pt x="99" y="773"/>
                    <a:pt x="100" y="771"/>
                    <a:pt x="100" y="770"/>
                  </a:cubicBezTo>
                  <a:lnTo>
                    <a:pt x="100" y="770"/>
                  </a:lnTo>
                  <a:cubicBezTo>
                    <a:pt x="99" y="772"/>
                    <a:pt x="98" y="774"/>
                    <a:pt x="98" y="776"/>
                  </a:cubicBezTo>
                  <a:cubicBezTo>
                    <a:pt x="98" y="775"/>
                    <a:pt x="99" y="775"/>
                    <a:pt x="99" y="774"/>
                  </a:cubicBezTo>
                  <a:lnTo>
                    <a:pt x="99" y="774"/>
                  </a:lnTo>
                  <a:cubicBezTo>
                    <a:pt x="78" y="901"/>
                    <a:pt x="50" y="1025"/>
                    <a:pt x="15" y="1148"/>
                  </a:cubicBezTo>
                  <a:cubicBezTo>
                    <a:pt x="0" y="1192"/>
                    <a:pt x="29" y="1243"/>
                    <a:pt x="73" y="1256"/>
                  </a:cubicBezTo>
                  <a:cubicBezTo>
                    <a:pt x="82" y="1258"/>
                    <a:pt x="90" y="1259"/>
                    <a:pt x="98" y="1259"/>
                  </a:cubicBezTo>
                  <a:cubicBezTo>
                    <a:pt x="136" y="1259"/>
                    <a:pt x="171" y="1233"/>
                    <a:pt x="183" y="1197"/>
                  </a:cubicBezTo>
                  <a:cubicBezTo>
                    <a:pt x="211" y="1103"/>
                    <a:pt x="233" y="1010"/>
                    <a:pt x="253" y="917"/>
                  </a:cubicBezTo>
                  <a:cubicBezTo>
                    <a:pt x="269" y="833"/>
                    <a:pt x="280" y="749"/>
                    <a:pt x="289" y="667"/>
                  </a:cubicBezTo>
                  <a:cubicBezTo>
                    <a:pt x="310" y="467"/>
                    <a:pt x="302" y="266"/>
                    <a:pt x="277" y="66"/>
                  </a:cubicBezTo>
                  <a:cubicBezTo>
                    <a:pt x="275" y="45"/>
                    <a:pt x="256" y="23"/>
                    <a:pt x="239" y="13"/>
                  </a:cubicBezTo>
                  <a:cubicBezTo>
                    <a:pt x="224" y="5"/>
                    <a:pt x="206" y="0"/>
                    <a:pt x="18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0" name="Google Shape;1190;p11"/>
            <p:cNvSpPr/>
            <p:nvPr/>
          </p:nvSpPr>
          <p:spPr>
            <a:xfrm>
              <a:off x="-794081" y="1010988"/>
              <a:ext cx="21025" cy="38943"/>
            </a:xfrm>
            <a:custGeom>
              <a:avLst/>
              <a:gdLst/>
              <a:ahLst/>
              <a:cxnLst/>
              <a:rect l="l" t="t" r="r" b="b"/>
              <a:pathLst>
                <a:path w="521" h="965" extrusionOk="0">
                  <a:moveTo>
                    <a:pt x="148" y="535"/>
                  </a:moveTo>
                  <a:lnTo>
                    <a:pt x="148" y="535"/>
                  </a:lnTo>
                  <a:cubicBezTo>
                    <a:pt x="147" y="537"/>
                    <a:pt x="147" y="538"/>
                    <a:pt x="146" y="539"/>
                  </a:cubicBezTo>
                  <a:lnTo>
                    <a:pt x="146" y="539"/>
                  </a:lnTo>
                  <a:cubicBezTo>
                    <a:pt x="147" y="538"/>
                    <a:pt x="147" y="536"/>
                    <a:pt x="148" y="535"/>
                  </a:cubicBezTo>
                  <a:close/>
                  <a:moveTo>
                    <a:pt x="419" y="1"/>
                  </a:moveTo>
                  <a:cubicBezTo>
                    <a:pt x="399" y="1"/>
                    <a:pt x="380" y="8"/>
                    <a:pt x="366" y="20"/>
                  </a:cubicBezTo>
                  <a:cubicBezTo>
                    <a:pt x="353" y="33"/>
                    <a:pt x="345" y="47"/>
                    <a:pt x="338" y="66"/>
                  </a:cubicBezTo>
                  <a:cubicBezTo>
                    <a:pt x="280" y="223"/>
                    <a:pt x="217" y="376"/>
                    <a:pt x="151" y="528"/>
                  </a:cubicBezTo>
                  <a:lnTo>
                    <a:pt x="151" y="527"/>
                  </a:lnTo>
                  <a:cubicBezTo>
                    <a:pt x="149" y="528"/>
                    <a:pt x="149" y="533"/>
                    <a:pt x="147" y="534"/>
                  </a:cubicBezTo>
                  <a:cubicBezTo>
                    <a:pt x="145" y="539"/>
                    <a:pt x="144" y="543"/>
                    <a:pt x="142" y="547"/>
                  </a:cubicBezTo>
                  <a:lnTo>
                    <a:pt x="142" y="547"/>
                  </a:lnTo>
                  <a:cubicBezTo>
                    <a:pt x="143" y="545"/>
                    <a:pt x="143" y="544"/>
                    <a:pt x="144" y="543"/>
                  </a:cubicBezTo>
                  <a:lnTo>
                    <a:pt x="144" y="543"/>
                  </a:lnTo>
                  <a:cubicBezTo>
                    <a:pt x="141" y="544"/>
                    <a:pt x="141" y="547"/>
                    <a:pt x="139" y="550"/>
                  </a:cubicBezTo>
                  <a:cubicBezTo>
                    <a:pt x="140" y="549"/>
                    <a:pt x="141" y="548"/>
                    <a:pt x="142" y="547"/>
                  </a:cubicBezTo>
                  <a:lnTo>
                    <a:pt x="142" y="547"/>
                  </a:lnTo>
                  <a:cubicBezTo>
                    <a:pt x="101" y="642"/>
                    <a:pt x="58" y="734"/>
                    <a:pt x="16" y="826"/>
                  </a:cubicBezTo>
                  <a:cubicBezTo>
                    <a:pt x="6" y="849"/>
                    <a:pt x="0" y="870"/>
                    <a:pt x="6" y="895"/>
                  </a:cubicBezTo>
                  <a:cubicBezTo>
                    <a:pt x="10" y="918"/>
                    <a:pt x="24" y="938"/>
                    <a:pt x="46" y="951"/>
                  </a:cubicBezTo>
                  <a:cubicBezTo>
                    <a:pt x="61" y="960"/>
                    <a:pt x="79" y="964"/>
                    <a:pt x="96" y="964"/>
                  </a:cubicBezTo>
                  <a:cubicBezTo>
                    <a:pt x="103" y="964"/>
                    <a:pt x="110" y="963"/>
                    <a:pt x="116" y="962"/>
                  </a:cubicBezTo>
                  <a:cubicBezTo>
                    <a:pt x="138" y="956"/>
                    <a:pt x="164" y="941"/>
                    <a:pt x="172" y="921"/>
                  </a:cubicBezTo>
                  <a:cubicBezTo>
                    <a:pt x="297" y="658"/>
                    <a:pt x="405" y="389"/>
                    <a:pt x="504" y="115"/>
                  </a:cubicBezTo>
                  <a:cubicBezTo>
                    <a:pt x="520" y="69"/>
                    <a:pt x="488" y="17"/>
                    <a:pt x="442" y="4"/>
                  </a:cubicBezTo>
                  <a:cubicBezTo>
                    <a:pt x="435" y="2"/>
                    <a:pt x="427" y="1"/>
                    <a:pt x="41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1" name="Google Shape;1191;p11"/>
            <p:cNvSpPr/>
            <p:nvPr/>
          </p:nvSpPr>
          <p:spPr>
            <a:xfrm>
              <a:off x="-1075191" y="-79353"/>
              <a:ext cx="90153" cy="104802"/>
            </a:xfrm>
            <a:custGeom>
              <a:avLst/>
              <a:gdLst/>
              <a:ahLst/>
              <a:cxnLst/>
              <a:rect l="l" t="t" r="r" b="b"/>
              <a:pathLst>
                <a:path w="2234" h="2597" extrusionOk="0">
                  <a:moveTo>
                    <a:pt x="100" y="0"/>
                  </a:moveTo>
                  <a:cubicBezTo>
                    <a:pt x="84" y="0"/>
                    <a:pt x="67" y="5"/>
                    <a:pt x="52" y="17"/>
                  </a:cubicBezTo>
                  <a:cubicBezTo>
                    <a:pt x="50" y="18"/>
                    <a:pt x="49" y="18"/>
                    <a:pt x="46" y="19"/>
                  </a:cubicBezTo>
                  <a:cubicBezTo>
                    <a:pt x="14" y="47"/>
                    <a:pt x="0" y="104"/>
                    <a:pt x="30" y="137"/>
                  </a:cubicBezTo>
                  <a:cubicBezTo>
                    <a:pt x="386" y="542"/>
                    <a:pt x="656" y="1010"/>
                    <a:pt x="955" y="1457"/>
                  </a:cubicBezTo>
                  <a:cubicBezTo>
                    <a:pt x="1099" y="1673"/>
                    <a:pt x="1251" y="1885"/>
                    <a:pt x="1423" y="2081"/>
                  </a:cubicBezTo>
                  <a:cubicBezTo>
                    <a:pt x="1510" y="2180"/>
                    <a:pt x="1600" y="2272"/>
                    <a:pt x="1696" y="2359"/>
                  </a:cubicBezTo>
                  <a:cubicBezTo>
                    <a:pt x="1790" y="2442"/>
                    <a:pt x="1895" y="2517"/>
                    <a:pt x="2002" y="2582"/>
                  </a:cubicBezTo>
                  <a:cubicBezTo>
                    <a:pt x="2023" y="2591"/>
                    <a:pt x="2045" y="2596"/>
                    <a:pt x="2069" y="2596"/>
                  </a:cubicBezTo>
                  <a:cubicBezTo>
                    <a:pt x="2071" y="2596"/>
                    <a:pt x="2074" y="2596"/>
                    <a:pt x="2077" y="2596"/>
                  </a:cubicBezTo>
                  <a:cubicBezTo>
                    <a:pt x="2117" y="2592"/>
                    <a:pt x="2156" y="2575"/>
                    <a:pt x="2182" y="2543"/>
                  </a:cubicBezTo>
                  <a:cubicBezTo>
                    <a:pt x="2233" y="2481"/>
                    <a:pt x="2226" y="2385"/>
                    <a:pt x="2163" y="2332"/>
                  </a:cubicBezTo>
                  <a:cubicBezTo>
                    <a:pt x="2061" y="2246"/>
                    <a:pt x="1961" y="2164"/>
                    <a:pt x="1863" y="2072"/>
                  </a:cubicBezTo>
                  <a:cubicBezTo>
                    <a:pt x="1762" y="1980"/>
                    <a:pt x="1669" y="1881"/>
                    <a:pt x="1579" y="1780"/>
                  </a:cubicBezTo>
                  <a:lnTo>
                    <a:pt x="1579" y="1780"/>
                  </a:lnTo>
                  <a:cubicBezTo>
                    <a:pt x="1587" y="1792"/>
                    <a:pt x="1596" y="1800"/>
                    <a:pt x="1604" y="1810"/>
                  </a:cubicBezTo>
                  <a:cubicBezTo>
                    <a:pt x="1344" y="1526"/>
                    <a:pt x="1109" y="1220"/>
                    <a:pt x="876" y="916"/>
                  </a:cubicBezTo>
                  <a:cubicBezTo>
                    <a:pt x="649" y="617"/>
                    <a:pt x="424" y="317"/>
                    <a:pt x="174" y="38"/>
                  </a:cubicBezTo>
                  <a:cubicBezTo>
                    <a:pt x="154" y="15"/>
                    <a:pt x="127" y="0"/>
                    <a:pt x="10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2" name="Google Shape;1192;p11"/>
            <p:cNvSpPr/>
            <p:nvPr/>
          </p:nvSpPr>
          <p:spPr>
            <a:xfrm>
              <a:off x="-990567" y="-98400"/>
              <a:ext cx="181840" cy="132203"/>
            </a:xfrm>
            <a:custGeom>
              <a:avLst/>
              <a:gdLst/>
              <a:ahLst/>
              <a:cxnLst/>
              <a:rect l="l" t="t" r="r" b="b"/>
              <a:pathLst>
                <a:path w="4506" h="3276" extrusionOk="0">
                  <a:moveTo>
                    <a:pt x="4404" y="0"/>
                  </a:moveTo>
                  <a:cubicBezTo>
                    <a:pt x="4374" y="0"/>
                    <a:pt x="4346" y="15"/>
                    <a:pt x="4329" y="40"/>
                  </a:cubicBezTo>
                  <a:cubicBezTo>
                    <a:pt x="4214" y="206"/>
                    <a:pt x="4089" y="366"/>
                    <a:pt x="3957" y="520"/>
                  </a:cubicBezTo>
                  <a:cubicBezTo>
                    <a:pt x="3579" y="951"/>
                    <a:pt x="3151" y="1340"/>
                    <a:pt x="2680" y="1669"/>
                  </a:cubicBezTo>
                  <a:cubicBezTo>
                    <a:pt x="2495" y="1796"/>
                    <a:pt x="2308" y="1913"/>
                    <a:pt x="2114" y="2025"/>
                  </a:cubicBezTo>
                  <a:cubicBezTo>
                    <a:pt x="1899" y="2147"/>
                    <a:pt x="1679" y="2262"/>
                    <a:pt x="1452" y="2367"/>
                  </a:cubicBezTo>
                  <a:cubicBezTo>
                    <a:pt x="1230" y="2472"/>
                    <a:pt x="1004" y="2567"/>
                    <a:pt x="776" y="2657"/>
                  </a:cubicBezTo>
                  <a:cubicBezTo>
                    <a:pt x="554" y="2745"/>
                    <a:pt x="332" y="2824"/>
                    <a:pt x="111" y="2912"/>
                  </a:cubicBezTo>
                  <a:cubicBezTo>
                    <a:pt x="96" y="2917"/>
                    <a:pt x="85" y="2926"/>
                    <a:pt x="73" y="2935"/>
                  </a:cubicBezTo>
                  <a:cubicBezTo>
                    <a:pt x="24" y="2978"/>
                    <a:pt x="0" y="3057"/>
                    <a:pt x="14" y="3121"/>
                  </a:cubicBezTo>
                  <a:cubicBezTo>
                    <a:pt x="22" y="3156"/>
                    <a:pt x="37" y="3184"/>
                    <a:pt x="59" y="3212"/>
                  </a:cubicBezTo>
                  <a:cubicBezTo>
                    <a:pt x="88" y="3246"/>
                    <a:pt x="139" y="3275"/>
                    <a:pt x="183" y="3275"/>
                  </a:cubicBezTo>
                  <a:cubicBezTo>
                    <a:pt x="186" y="3275"/>
                    <a:pt x="188" y="3275"/>
                    <a:pt x="190" y="3275"/>
                  </a:cubicBezTo>
                  <a:cubicBezTo>
                    <a:pt x="299" y="3268"/>
                    <a:pt x="407" y="3258"/>
                    <a:pt x="514" y="3239"/>
                  </a:cubicBezTo>
                  <a:cubicBezTo>
                    <a:pt x="625" y="3219"/>
                    <a:pt x="730" y="3190"/>
                    <a:pt x="836" y="3160"/>
                  </a:cubicBezTo>
                  <a:cubicBezTo>
                    <a:pt x="1056" y="3095"/>
                    <a:pt x="1267" y="3009"/>
                    <a:pt x="1472" y="2910"/>
                  </a:cubicBezTo>
                  <a:cubicBezTo>
                    <a:pt x="1887" y="2709"/>
                    <a:pt x="2268" y="2445"/>
                    <a:pt x="2628" y="2162"/>
                  </a:cubicBezTo>
                  <a:cubicBezTo>
                    <a:pt x="2809" y="2018"/>
                    <a:pt x="2980" y="1863"/>
                    <a:pt x="3148" y="1705"/>
                  </a:cubicBezTo>
                  <a:cubicBezTo>
                    <a:pt x="3316" y="1547"/>
                    <a:pt x="3479" y="1382"/>
                    <a:pt x="3632" y="1211"/>
                  </a:cubicBezTo>
                  <a:cubicBezTo>
                    <a:pt x="3777" y="1050"/>
                    <a:pt x="3917" y="884"/>
                    <a:pt x="4053" y="714"/>
                  </a:cubicBezTo>
                  <a:cubicBezTo>
                    <a:pt x="4203" y="529"/>
                    <a:pt x="4343" y="333"/>
                    <a:pt x="4477" y="137"/>
                  </a:cubicBezTo>
                  <a:cubicBezTo>
                    <a:pt x="4506" y="96"/>
                    <a:pt x="4490" y="39"/>
                    <a:pt x="4451" y="15"/>
                  </a:cubicBezTo>
                  <a:cubicBezTo>
                    <a:pt x="4436" y="5"/>
                    <a:pt x="4420" y="0"/>
                    <a:pt x="440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3" name="Google Shape;1193;p11"/>
            <p:cNvSpPr/>
            <p:nvPr/>
          </p:nvSpPr>
          <p:spPr>
            <a:xfrm>
              <a:off x="-983707" y="-19588"/>
              <a:ext cx="55286" cy="39588"/>
            </a:xfrm>
            <a:custGeom>
              <a:avLst/>
              <a:gdLst/>
              <a:ahLst/>
              <a:cxnLst/>
              <a:rect l="l" t="t" r="r" b="b"/>
              <a:pathLst>
                <a:path w="1370" h="981" extrusionOk="0">
                  <a:moveTo>
                    <a:pt x="1271" y="0"/>
                  </a:moveTo>
                  <a:cubicBezTo>
                    <a:pt x="1250" y="0"/>
                    <a:pt x="1230" y="7"/>
                    <a:pt x="1215" y="22"/>
                  </a:cubicBezTo>
                  <a:cubicBezTo>
                    <a:pt x="1150" y="84"/>
                    <a:pt x="1081" y="146"/>
                    <a:pt x="1011" y="203"/>
                  </a:cubicBezTo>
                  <a:cubicBezTo>
                    <a:pt x="923" y="275"/>
                    <a:pt x="831" y="340"/>
                    <a:pt x="738" y="404"/>
                  </a:cubicBezTo>
                  <a:cubicBezTo>
                    <a:pt x="745" y="398"/>
                    <a:pt x="751" y="396"/>
                    <a:pt x="756" y="390"/>
                  </a:cubicBezTo>
                  <a:lnTo>
                    <a:pt x="756" y="390"/>
                  </a:lnTo>
                  <a:cubicBezTo>
                    <a:pt x="532" y="541"/>
                    <a:pt x="294" y="676"/>
                    <a:pt x="61" y="814"/>
                  </a:cubicBezTo>
                  <a:cubicBezTo>
                    <a:pt x="56" y="816"/>
                    <a:pt x="53" y="819"/>
                    <a:pt x="48" y="822"/>
                  </a:cubicBezTo>
                  <a:cubicBezTo>
                    <a:pt x="17" y="849"/>
                    <a:pt x="1" y="893"/>
                    <a:pt x="22" y="931"/>
                  </a:cubicBezTo>
                  <a:cubicBezTo>
                    <a:pt x="36" y="961"/>
                    <a:pt x="69" y="981"/>
                    <a:pt x="102" y="981"/>
                  </a:cubicBezTo>
                  <a:cubicBezTo>
                    <a:pt x="115" y="981"/>
                    <a:pt x="128" y="978"/>
                    <a:pt x="140" y="972"/>
                  </a:cubicBezTo>
                  <a:cubicBezTo>
                    <a:pt x="354" y="845"/>
                    <a:pt x="570" y="720"/>
                    <a:pt x="779" y="585"/>
                  </a:cubicBezTo>
                  <a:cubicBezTo>
                    <a:pt x="861" y="532"/>
                    <a:pt x="940" y="476"/>
                    <a:pt x="1021" y="417"/>
                  </a:cubicBezTo>
                  <a:cubicBezTo>
                    <a:pt x="1130" y="335"/>
                    <a:pt x="1232" y="246"/>
                    <a:pt x="1331" y="153"/>
                  </a:cubicBezTo>
                  <a:cubicBezTo>
                    <a:pt x="1367" y="120"/>
                    <a:pt x="1370" y="67"/>
                    <a:pt x="1338" y="29"/>
                  </a:cubicBezTo>
                  <a:cubicBezTo>
                    <a:pt x="1322" y="10"/>
                    <a:pt x="1296" y="0"/>
                    <a:pt x="127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4" name="Google Shape;1194;p11"/>
            <p:cNvSpPr/>
            <p:nvPr/>
          </p:nvSpPr>
          <p:spPr>
            <a:xfrm>
              <a:off x="-942142" y="-50056"/>
              <a:ext cx="69007" cy="60411"/>
            </a:xfrm>
            <a:custGeom>
              <a:avLst/>
              <a:gdLst/>
              <a:ahLst/>
              <a:cxnLst/>
              <a:rect l="l" t="t" r="r" b="b"/>
              <a:pathLst>
                <a:path w="1710" h="1497" extrusionOk="0">
                  <a:moveTo>
                    <a:pt x="1608" y="0"/>
                  </a:moveTo>
                  <a:cubicBezTo>
                    <a:pt x="1590" y="0"/>
                    <a:pt x="1572" y="6"/>
                    <a:pt x="1558" y="17"/>
                  </a:cubicBezTo>
                  <a:cubicBezTo>
                    <a:pt x="1558" y="19"/>
                    <a:pt x="1556" y="20"/>
                    <a:pt x="1553" y="22"/>
                  </a:cubicBezTo>
                  <a:cubicBezTo>
                    <a:pt x="1085" y="504"/>
                    <a:pt x="574" y="938"/>
                    <a:pt x="38" y="1342"/>
                  </a:cubicBezTo>
                  <a:cubicBezTo>
                    <a:pt x="1" y="1372"/>
                    <a:pt x="2" y="1434"/>
                    <a:pt x="31" y="1468"/>
                  </a:cubicBezTo>
                  <a:cubicBezTo>
                    <a:pt x="45" y="1484"/>
                    <a:pt x="68" y="1494"/>
                    <a:pt x="93" y="1497"/>
                  </a:cubicBezTo>
                  <a:cubicBezTo>
                    <a:pt x="94" y="1497"/>
                    <a:pt x="96" y="1497"/>
                    <a:pt x="98" y="1497"/>
                  </a:cubicBezTo>
                  <a:cubicBezTo>
                    <a:pt x="120" y="1497"/>
                    <a:pt x="137" y="1488"/>
                    <a:pt x="156" y="1474"/>
                  </a:cubicBezTo>
                  <a:cubicBezTo>
                    <a:pt x="692" y="1069"/>
                    <a:pt x="1202" y="635"/>
                    <a:pt x="1671" y="154"/>
                  </a:cubicBezTo>
                  <a:cubicBezTo>
                    <a:pt x="1704" y="119"/>
                    <a:pt x="1710" y="68"/>
                    <a:pt x="1678" y="30"/>
                  </a:cubicBezTo>
                  <a:cubicBezTo>
                    <a:pt x="1661" y="12"/>
                    <a:pt x="1635" y="0"/>
                    <a:pt x="160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5" name="Google Shape;1195;p11"/>
            <p:cNvSpPr/>
            <p:nvPr/>
          </p:nvSpPr>
          <p:spPr>
            <a:xfrm>
              <a:off x="-1036370" y="-52921"/>
              <a:ext cx="58394" cy="73365"/>
            </a:xfrm>
            <a:custGeom>
              <a:avLst/>
              <a:gdLst/>
              <a:ahLst/>
              <a:cxnLst/>
              <a:rect l="l" t="t" r="r" b="b"/>
              <a:pathLst>
                <a:path w="1447" h="1818" extrusionOk="0">
                  <a:moveTo>
                    <a:pt x="103" y="1"/>
                  </a:moveTo>
                  <a:cubicBezTo>
                    <a:pt x="90" y="1"/>
                    <a:pt x="76" y="4"/>
                    <a:pt x="64" y="11"/>
                  </a:cubicBezTo>
                  <a:cubicBezTo>
                    <a:pt x="58" y="12"/>
                    <a:pt x="52" y="17"/>
                    <a:pt x="49" y="21"/>
                  </a:cubicBezTo>
                  <a:cubicBezTo>
                    <a:pt x="18" y="47"/>
                    <a:pt x="0" y="95"/>
                    <a:pt x="23" y="129"/>
                  </a:cubicBezTo>
                  <a:cubicBezTo>
                    <a:pt x="71" y="203"/>
                    <a:pt x="115" y="275"/>
                    <a:pt x="157" y="351"/>
                  </a:cubicBezTo>
                  <a:cubicBezTo>
                    <a:pt x="200" y="427"/>
                    <a:pt x="233" y="506"/>
                    <a:pt x="272" y="584"/>
                  </a:cubicBezTo>
                  <a:cubicBezTo>
                    <a:pt x="344" y="739"/>
                    <a:pt x="413" y="894"/>
                    <a:pt x="494" y="1045"/>
                  </a:cubicBezTo>
                  <a:cubicBezTo>
                    <a:pt x="571" y="1187"/>
                    <a:pt x="661" y="1319"/>
                    <a:pt x="763" y="1446"/>
                  </a:cubicBezTo>
                  <a:cubicBezTo>
                    <a:pt x="818" y="1510"/>
                    <a:pt x="879" y="1569"/>
                    <a:pt x="947" y="1622"/>
                  </a:cubicBezTo>
                  <a:cubicBezTo>
                    <a:pt x="973" y="1647"/>
                    <a:pt x="1000" y="1670"/>
                    <a:pt x="1029" y="1690"/>
                  </a:cubicBezTo>
                  <a:cubicBezTo>
                    <a:pt x="1080" y="1730"/>
                    <a:pt x="1142" y="1763"/>
                    <a:pt x="1201" y="1795"/>
                  </a:cubicBezTo>
                  <a:cubicBezTo>
                    <a:pt x="1227" y="1809"/>
                    <a:pt x="1254" y="1817"/>
                    <a:pt x="1282" y="1817"/>
                  </a:cubicBezTo>
                  <a:cubicBezTo>
                    <a:pt x="1291" y="1817"/>
                    <a:pt x="1300" y="1816"/>
                    <a:pt x="1309" y="1815"/>
                  </a:cubicBezTo>
                  <a:cubicBezTo>
                    <a:pt x="1346" y="1806"/>
                    <a:pt x="1381" y="1783"/>
                    <a:pt x="1402" y="1750"/>
                  </a:cubicBezTo>
                  <a:cubicBezTo>
                    <a:pt x="1447" y="1683"/>
                    <a:pt x="1424" y="1598"/>
                    <a:pt x="1359" y="1550"/>
                  </a:cubicBezTo>
                  <a:cubicBezTo>
                    <a:pt x="1293" y="1505"/>
                    <a:pt x="1230" y="1456"/>
                    <a:pt x="1170" y="1405"/>
                  </a:cubicBezTo>
                  <a:cubicBezTo>
                    <a:pt x="1093" y="1338"/>
                    <a:pt x="1022" y="1268"/>
                    <a:pt x="955" y="1190"/>
                  </a:cubicBezTo>
                  <a:cubicBezTo>
                    <a:pt x="871" y="1097"/>
                    <a:pt x="796" y="995"/>
                    <a:pt x="724" y="890"/>
                  </a:cubicBezTo>
                  <a:lnTo>
                    <a:pt x="724" y="890"/>
                  </a:lnTo>
                  <a:cubicBezTo>
                    <a:pt x="731" y="901"/>
                    <a:pt x="739" y="911"/>
                    <a:pt x="743" y="921"/>
                  </a:cubicBezTo>
                  <a:cubicBezTo>
                    <a:pt x="549" y="634"/>
                    <a:pt x="374" y="337"/>
                    <a:pt x="181" y="50"/>
                  </a:cubicBezTo>
                  <a:cubicBezTo>
                    <a:pt x="167" y="28"/>
                    <a:pt x="154" y="14"/>
                    <a:pt x="130" y="5"/>
                  </a:cubicBezTo>
                  <a:cubicBezTo>
                    <a:pt x="121" y="2"/>
                    <a:pt x="112" y="1"/>
                    <a:pt x="10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6" name="Google Shape;1196;p11"/>
            <p:cNvSpPr/>
            <p:nvPr/>
          </p:nvSpPr>
          <p:spPr>
            <a:xfrm>
              <a:off x="-632622" y="-44325"/>
              <a:ext cx="95561" cy="177360"/>
            </a:xfrm>
            <a:custGeom>
              <a:avLst/>
              <a:gdLst/>
              <a:ahLst/>
              <a:cxnLst/>
              <a:rect l="l" t="t" r="r" b="b"/>
              <a:pathLst>
                <a:path w="2368" h="4395" extrusionOk="0">
                  <a:moveTo>
                    <a:pt x="532" y="1615"/>
                  </a:moveTo>
                  <a:cubicBezTo>
                    <a:pt x="533" y="1619"/>
                    <a:pt x="533" y="1622"/>
                    <a:pt x="536" y="1623"/>
                  </a:cubicBezTo>
                  <a:cubicBezTo>
                    <a:pt x="538" y="1628"/>
                    <a:pt x="538" y="1630"/>
                    <a:pt x="539" y="1633"/>
                  </a:cubicBezTo>
                  <a:cubicBezTo>
                    <a:pt x="538" y="1628"/>
                    <a:pt x="536" y="1620"/>
                    <a:pt x="532" y="1615"/>
                  </a:cubicBezTo>
                  <a:close/>
                  <a:moveTo>
                    <a:pt x="539" y="1635"/>
                  </a:moveTo>
                  <a:cubicBezTo>
                    <a:pt x="539" y="1635"/>
                    <a:pt x="539" y="1636"/>
                    <a:pt x="539" y="1636"/>
                  </a:cubicBezTo>
                  <a:cubicBezTo>
                    <a:pt x="539" y="1636"/>
                    <a:pt x="539" y="1635"/>
                    <a:pt x="539" y="1635"/>
                  </a:cubicBezTo>
                  <a:close/>
                  <a:moveTo>
                    <a:pt x="93" y="0"/>
                  </a:moveTo>
                  <a:cubicBezTo>
                    <a:pt x="71" y="0"/>
                    <a:pt x="49" y="10"/>
                    <a:pt x="31" y="25"/>
                  </a:cubicBezTo>
                  <a:cubicBezTo>
                    <a:pt x="14" y="42"/>
                    <a:pt x="1" y="63"/>
                    <a:pt x="2" y="89"/>
                  </a:cubicBezTo>
                  <a:cubicBezTo>
                    <a:pt x="19" y="277"/>
                    <a:pt x="42" y="466"/>
                    <a:pt x="71" y="652"/>
                  </a:cubicBezTo>
                  <a:cubicBezTo>
                    <a:pt x="103" y="868"/>
                    <a:pt x="150" y="1083"/>
                    <a:pt x="206" y="1296"/>
                  </a:cubicBezTo>
                  <a:cubicBezTo>
                    <a:pt x="308" y="1688"/>
                    <a:pt x="452" y="2069"/>
                    <a:pt x="624" y="2435"/>
                  </a:cubicBezTo>
                  <a:cubicBezTo>
                    <a:pt x="709" y="2613"/>
                    <a:pt x="803" y="2787"/>
                    <a:pt x="904" y="2956"/>
                  </a:cubicBezTo>
                  <a:cubicBezTo>
                    <a:pt x="1012" y="3137"/>
                    <a:pt x="1134" y="3311"/>
                    <a:pt x="1262" y="3480"/>
                  </a:cubicBezTo>
                  <a:cubicBezTo>
                    <a:pt x="1392" y="3654"/>
                    <a:pt x="1537" y="3819"/>
                    <a:pt x="1693" y="3976"/>
                  </a:cubicBezTo>
                  <a:cubicBezTo>
                    <a:pt x="1762" y="4048"/>
                    <a:pt x="1839" y="4112"/>
                    <a:pt x="1915" y="4178"/>
                  </a:cubicBezTo>
                  <a:cubicBezTo>
                    <a:pt x="1955" y="4213"/>
                    <a:pt x="1996" y="4247"/>
                    <a:pt x="2039" y="4278"/>
                  </a:cubicBezTo>
                  <a:cubicBezTo>
                    <a:pt x="2088" y="4313"/>
                    <a:pt x="2135" y="4345"/>
                    <a:pt x="2185" y="4378"/>
                  </a:cubicBezTo>
                  <a:cubicBezTo>
                    <a:pt x="2204" y="4389"/>
                    <a:pt x="2225" y="4394"/>
                    <a:pt x="2246" y="4394"/>
                  </a:cubicBezTo>
                  <a:cubicBezTo>
                    <a:pt x="2278" y="4394"/>
                    <a:pt x="2309" y="4383"/>
                    <a:pt x="2332" y="4359"/>
                  </a:cubicBezTo>
                  <a:cubicBezTo>
                    <a:pt x="2353" y="4338"/>
                    <a:pt x="2368" y="4308"/>
                    <a:pt x="2368" y="4278"/>
                  </a:cubicBezTo>
                  <a:cubicBezTo>
                    <a:pt x="2368" y="4243"/>
                    <a:pt x="2355" y="4216"/>
                    <a:pt x="2333" y="4191"/>
                  </a:cubicBezTo>
                  <a:cubicBezTo>
                    <a:pt x="2296" y="4143"/>
                    <a:pt x="2256" y="4098"/>
                    <a:pt x="2214" y="4053"/>
                  </a:cubicBezTo>
                  <a:cubicBezTo>
                    <a:pt x="2174" y="4008"/>
                    <a:pt x="2131" y="3964"/>
                    <a:pt x="2090" y="3920"/>
                  </a:cubicBezTo>
                  <a:cubicBezTo>
                    <a:pt x="1996" y="3818"/>
                    <a:pt x="1901" y="3716"/>
                    <a:pt x="1807" y="3611"/>
                  </a:cubicBezTo>
                  <a:cubicBezTo>
                    <a:pt x="1638" y="3422"/>
                    <a:pt x="1475" y="3226"/>
                    <a:pt x="1320" y="3024"/>
                  </a:cubicBezTo>
                  <a:lnTo>
                    <a:pt x="1320" y="3024"/>
                  </a:lnTo>
                  <a:cubicBezTo>
                    <a:pt x="1162" y="2806"/>
                    <a:pt x="1016" y="2584"/>
                    <a:pt x="884" y="2354"/>
                  </a:cubicBezTo>
                  <a:cubicBezTo>
                    <a:pt x="752" y="2123"/>
                    <a:pt x="638" y="1880"/>
                    <a:pt x="538" y="1630"/>
                  </a:cubicBezTo>
                  <a:lnTo>
                    <a:pt x="538" y="1630"/>
                  </a:lnTo>
                  <a:cubicBezTo>
                    <a:pt x="538" y="1631"/>
                    <a:pt x="538" y="1631"/>
                    <a:pt x="538" y="1632"/>
                  </a:cubicBezTo>
                  <a:lnTo>
                    <a:pt x="538" y="1632"/>
                  </a:lnTo>
                  <a:cubicBezTo>
                    <a:pt x="537" y="1628"/>
                    <a:pt x="535" y="1626"/>
                    <a:pt x="533" y="1622"/>
                  </a:cubicBezTo>
                  <a:cubicBezTo>
                    <a:pt x="532" y="1616"/>
                    <a:pt x="531" y="1613"/>
                    <a:pt x="529" y="1607"/>
                  </a:cubicBezTo>
                  <a:lnTo>
                    <a:pt x="529" y="1607"/>
                  </a:lnTo>
                  <a:cubicBezTo>
                    <a:pt x="529" y="1609"/>
                    <a:pt x="531" y="1612"/>
                    <a:pt x="531" y="1613"/>
                  </a:cubicBezTo>
                  <a:cubicBezTo>
                    <a:pt x="450" y="1398"/>
                    <a:pt x="378" y="1178"/>
                    <a:pt x="321" y="955"/>
                  </a:cubicBezTo>
                  <a:cubicBezTo>
                    <a:pt x="261" y="724"/>
                    <a:pt x="220" y="487"/>
                    <a:pt x="192" y="249"/>
                  </a:cubicBezTo>
                  <a:lnTo>
                    <a:pt x="192" y="249"/>
                  </a:lnTo>
                  <a:cubicBezTo>
                    <a:pt x="192" y="257"/>
                    <a:pt x="193" y="265"/>
                    <a:pt x="193" y="272"/>
                  </a:cubicBezTo>
                  <a:cubicBezTo>
                    <a:pt x="187" y="213"/>
                    <a:pt x="180" y="151"/>
                    <a:pt x="176" y="91"/>
                  </a:cubicBezTo>
                  <a:cubicBezTo>
                    <a:pt x="174" y="65"/>
                    <a:pt x="169" y="46"/>
                    <a:pt x="151" y="28"/>
                  </a:cubicBezTo>
                  <a:cubicBezTo>
                    <a:pt x="136" y="12"/>
                    <a:pt x="114" y="3"/>
                    <a:pt x="9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7" name="Google Shape;1197;p11"/>
            <p:cNvSpPr/>
            <p:nvPr/>
          </p:nvSpPr>
          <p:spPr>
            <a:xfrm>
              <a:off x="-544810" y="127585"/>
              <a:ext cx="52946" cy="9403"/>
            </a:xfrm>
            <a:custGeom>
              <a:avLst/>
              <a:gdLst/>
              <a:ahLst/>
              <a:cxnLst/>
              <a:rect l="l" t="t" r="r" b="b"/>
              <a:pathLst>
                <a:path w="1312" h="233" extrusionOk="0">
                  <a:moveTo>
                    <a:pt x="102" y="1"/>
                  </a:moveTo>
                  <a:cubicBezTo>
                    <a:pt x="80" y="1"/>
                    <a:pt x="59" y="9"/>
                    <a:pt x="42" y="25"/>
                  </a:cubicBezTo>
                  <a:cubicBezTo>
                    <a:pt x="24" y="42"/>
                    <a:pt x="9" y="66"/>
                    <a:pt x="6" y="92"/>
                  </a:cubicBezTo>
                  <a:cubicBezTo>
                    <a:pt x="1" y="148"/>
                    <a:pt x="44" y="196"/>
                    <a:pt x="98" y="203"/>
                  </a:cubicBezTo>
                  <a:cubicBezTo>
                    <a:pt x="266" y="224"/>
                    <a:pt x="435" y="232"/>
                    <a:pt x="604" y="232"/>
                  </a:cubicBezTo>
                  <a:cubicBezTo>
                    <a:pt x="813" y="232"/>
                    <a:pt x="1023" y="220"/>
                    <a:pt x="1230" y="203"/>
                  </a:cubicBezTo>
                  <a:cubicBezTo>
                    <a:pt x="1279" y="199"/>
                    <a:pt x="1312" y="145"/>
                    <a:pt x="1302" y="99"/>
                  </a:cubicBezTo>
                  <a:cubicBezTo>
                    <a:pt x="1294" y="52"/>
                    <a:pt x="1253" y="27"/>
                    <a:pt x="1208" y="27"/>
                  </a:cubicBezTo>
                  <a:cubicBezTo>
                    <a:pt x="1205" y="27"/>
                    <a:pt x="1202" y="27"/>
                    <a:pt x="1200" y="28"/>
                  </a:cubicBezTo>
                  <a:cubicBezTo>
                    <a:pt x="1125" y="35"/>
                    <a:pt x="1046" y="39"/>
                    <a:pt x="970" y="42"/>
                  </a:cubicBezTo>
                  <a:cubicBezTo>
                    <a:pt x="917" y="44"/>
                    <a:pt x="863" y="44"/>
                    <a:pt x="810" y="44"/>
                  </a:cubicBezTo>
                  <a:cubicBezTo>
                    <a:pt x="721" y="44"/>
                    <a:pt x="633" y="42"/>
                    <a:pt x="545" y="38"/>
                  </a:cubicBezTo>
                  <a:cubicBezTo>
                    <a:pt x="401" y="32"/>
                    <a:pt x="258" y="18"/>
                    <a:pt x="116" y="2"/>
                  </a:cubicBezTo>
                  <a:cubicBezTo>
                    <a:pt x="111" y="1"/>
                    <a:pt x="106" y="1"/>
                    <a:pt x="102" y="1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8" name="Google Shape;1198;p11"/>
            <p:cNvSpPr/>
            <p:nvPr/>
          </p:nvSpPr>
          <p:spPr>
            <a:xfrm>
              <a:off x="-584156" y="48167"/>
              <a:ext cx="52663" cy="83737"/>
            </a:xfrm>
            <a:custGeom>
              <a:avLst/>
              <a:gdLst/>
              <a:ahLst/>
              <a:cxnLst/>
              <a:rect l="l" t="t" r="r" b="b"/>
              <a:pathLst>
                <a:path w="1305" h="2075" extrusionOk="0">
                  <a:moveTo>
                    <a:pt x="94" y="0"/>
                  </a:moveTo>
                  <a:cubicBezTo>
                    <a:pt x="79" y="0"/>
                    <a:pt x="65" y="4"/>
                    <a:pt x="52" y="11"/>
                  </a:cubicBezTo>
                  <a:cubicBezTo>
                    <a:pt x="48" y="14"/>
                    <a:pt x="42" y="16"/>
                    <a:pt x="39" y="19"/>
                  </a:cubicBezTo>
                  <a:cubicBezTo>
                    <a:pt x="8" y="49"/>
                    <a:pt x="0" y="95"/>
                    <a:pt x="19" y="133"/>
                  </a:cubicBezTo>
                  <a:cubicBezTo>
                    <a:pt x="176" y="454"/>
                    <a:pt x="344" y="768"/>
                    <a:pt x="523" y="1076"/>
                  </a:cubicBezTo>
                  <a:cubicBezTo>
                    <a:pt x="701" y="1388"/>
                    <a:pt x="882" y="1697"/>
                    <a:pt x="1057" y="2007"/>
                  </a:cubicBezTo>
                  <a:cubicBezTo>
                    <a:pt x="1081" y="2049"/>
                    <a:pt x="1126" y="2074"/>
                    <a:pt x="1172" y="2074"/>
                  </a:cubicBezTo>
                  <a:cubicBezTo>
                    <a:pt x="1193" y="2074"/>
                    <a:pt x="1213" y="2069"/>
                    <a:pt x="1233" y="2059"/>
                  </a:cubicBezTo>
                  <a:cubicBezTo>
                    <a:pt x="1263" y="2043"/>
                    <a:pt x="1286" y="2014"/>
                    <a:pt x="1294" y="1980"/>
                  </a:cubicBezTo>
                  <a:cubicBezTo>
                    <a:pt x="1305" y="1945"/>
                    <a:pt x="1299" y="1915"/>
                    <a:pt x="1284" y="1884"/>
                  </a:cubicBezTo>
                  <a:cubicBezTo>
                    <a:pt x="1139" y="1555"/>
                    <a:pt x="940" y="1254"/>
                    <a:pt x="737" y="959"/>
                  </a:cubicBezTo>
                  <a:cubicBezTo>
                    <a:pt x="637" y="809"/>
                    <a:pt x="533" y="663"/>
                    <a:pt x="438" y="512"/>
                  </a:cubicBezTo>
                  <a:cubicBezTo>
                    <a:pt x="339" y="361"/>
                    <a:pt x="250" y="206"/>
                    <a:pt x="171" y="47"/>
                  </a:cubicBezTo>
                  <a:cubicBezTo>
                    <a:pt x="157" y="17"/>
                    <a:pt x="126" y="0"/>
                    <a:pt x="9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9" name="Google Shape;1199;p11"/>
            <p:cNvSpPr/>
            <p:nvPr/>
          </p:nvSpPr>
          <p:spPr>
            <a:xfrm>
              <a:off x="-542994" y="113058"/>
              <a:ext cx="37288" cy="16182"/>
            </a:xfrm>
            <a:custGeom>
              <a:avLst/>
              <a:gdLst/>
              <a:ahLst/>
              <a:cxnLst/>
              <a:rect l="l" t="t" r="r" b="b"/>
              <a:pathLst>
                <a:path w="924" h="401" extrusionOk="0">
                  <a:moveTo>
                    <a:pt x="789" y="1"/>
                  </a:moveTo>
                  <a:cubicBezTo>
                    <a:pt x="770" y="1"/>
                    <a:pt x="751" y="5"/>
                    <a:pt x="733" y="14"/>
                  </a:cubicBezTo>
                  <a:cubicBezTo>
                    <a:pt x="687" y="39"/>
                    <a:pt x="638" y="60"/>
                    <a:pt x="589" y="82"/>
                  </a:cubicBezTo>
                  <a:cubicBezTo>
                    <a:pt x="539" y="99"/>
                    <a:pt x="490" y="115"/>
                    <a:pt x="438" y="128"/>
                  </a:cubicBezTo>
                  <a:cubicBezTo>
                    <a:pt x="386" y="142"/>
                    <a:pt x="332" y="151"/>
                    <a:pt x="279" y="158"/>
                  </a:cubicBezTo>
                  <a:cubicBezTo>
                    <a:pt x="228" y="162"/>
                    <a:pt x="177" y="164"/>
                    <a:pt x="124" y="164"/>
                  </a:cubicBezTo>
                  <a:cubicBezTo>
                    <a:pt x="95" y="164"/>
                    <a:pt x="69" y="175"/>
                    <a:pt x="48" y="192"/>
                  </a:cubicBezTo>
                  <a:cubicBezTo>
                    <a:pt x="20" y="215"/>
                    <a:pt x="3" y="247"/>
                    <a:pt x="3" y="283"/>
                  </a:cubicBezTo>
                  <a:cubicBezTo>
                    <a:pt x="0" y="344"/>
                    <a:pt x="53" y="401"/>
                    <a:pt x="116" y="401"/>
                  </a:cubicBezTo>
                  <a:cubicBezTo>
                    <a:pt x="116" y="401"/>
                    <a:pt x="117" y="401"/>
                    <a:pt x="118" y="401"/>
                  </a:cubicBezTo>
                  <a:cubicBezTo>
                    <a:pt x="244" y="401"/>
                    <a:pt x="369" y="388"/>
                    <a:pt x="493" y="362"/>
                  </a:cubicBezTo>
                  <a:cubicBezTo>
                    <a:pt x="616" y="334"/>
                    <a:pt x="736" y="280"/>
                    <a:pt x="846" y="221"/>
                  </a:cubicBezTo>
                  <a:cubicBezTo>
                    <a:pt x="902" y="191"/>
                    <a:pt x="924" y="119"/>
                    <a:pt x="892" y="63"/>
                  </a:cubicBezTo>
                  <a:cubicBezTo>
                    <a:pt x="871" y="22"/>
                    <a:pt x="831" y="1"/>
                    <a:pt x="789" y="1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0" name="Google Shape;1200;p11"/>
            <p:cNvSpPr/>
            <p:nvPr/>
          </p:nvSpPr>
          <p:spPr>
            <a:xfrm>
              <a:off x="-603122" y="-2524317"/>
              <a:ext cx="368966" cy="388134"/>
            </a:xfrm>
            <a:custGeom>
              <a:avLst/>
              <a:gdLst/>
              <a:ahLst/>
              <a:cxnLst/>
              <a:rect l="l" t="t" r="r" b="b"/>
              <a:pathLst>
                <a:path w="9143" h="9618" extrusionOk="0">
                  <a:moveTo>
                    <a:pt x="2947" y="1"/>
                  </a:moveTo>
                  <a:cubicBezTo>
                    <a:pt x="2808" y="1"/>
                    <a:pt x="2671" y="8"/>
                    <a:pt x="2534" y="22"/>
                  </a:cubicBezTo>
                  <a:cubicBezTo>
                    <a:pt x="2134" y="65"/>
                    <a:pt x="1753" y="181"/>
                    <a:pt x="1403" y="370"/>
                  </a:cubicBezTo>
                  <a:cubicBezTo>
                    <a:pt x="1382" y="381"/>
                    <a:pt x="1367" y="391"/>
                    <a:pt x="1349" y="401"/>
                  </a:cubicBezTo>
                  <a:cubicBezTo>
                    <a:pt x="1048" y="575"/>
                    <a:pt x="778" y="826"/>
                    <a:pt x="567" y="1128"/>
                  </a:cubicBezTo>
                  <a:cubicBezTo>
                    <a:pt x="337" y="1454"/>
                    <a:pt x="174" y="1840"/>
                    <a:pt x="85" y="2271"/>
                  </a:cubicBezTo>
                  <a:cubicBezTo>
                    <a:pt x="25" y="2560"/>
                    <a:pt x="1" y="2875"/>
                    <a:pt x="6" y="3259"/>
                  </a:cubicBezTo>
                  <a:cubicBezTo>
                    <a:pt x="11" y="3577"/>
                    <a:pt x="50" y="3922"/>
                    <a:pt x="121" y="4311"/>
                  </a:cubicBezTo>
                  <a:cubicBezTo>
                    <a:pt x="245" y="4969"/>
                    <a:pt x="492" y="5651"/>
                    <a:pt x="861" y="6336"/>
                  </a:cubicBezTo>
                  <a:cubicBezTo>
                    <a:pt x="1163" y="6902"/>
                    <a:pt x="1559" y="7465"/>
                    <a:pt x="2076" y="8064"/>
                  </a:cubicBezTo>
                  <a:cubicBezTo>
                    <a:pt x="2520" y="8578"/>
                    <a:pt x="3033" y="9076"/>
                    <a:pt x="3642" y="9579"/>
                  </a:cubicBezTo>
                  <a:cubicBezTo>
                    <a:pt x="3672" y="9604"/>
                    <a:pt x="3708" y="9617"/>
                    <a:pt x="3744" y="9617"/>
                  </a:cubicBezTo>
                  <a:cubicBezTo>
                    <a:pt x="3769" y="9617"/>
                    <a:pt x="3794" y="9611"/>
                    <a:pt x="3815" y="9598"/>
                  </a:cubicBezTo>
                  <a:cubicBezTo>
                    <a:pt x="3828" y="9591"/>
                    <a:pt x="3841" y="9581"/>
                    <a:pt x="3851" y="9569"/>
                  </a:cubicBezTo>
                  <a:cubicBezTo>
                    <a:pt x="4144" y="9552"/>
                    <a:pt x="4420" y="9469"/>
                    <a:pt x="4627" y="9400"/>
                  </a:cubicBezTo>
                  <a:cubicBezTo>
                    <a:pt x="4900" y="9306"/>
                    <a:pt x="5164" y="9191"/>
                    <a:pt x="5454" y="9059"/>
                  </a:cubicBezTo>
                  <a:cubicBezTo>
                    <a:pt x="5776" y="8913"/>
                    <a:pt x="6063" y="8765"/>
                    <a:pt x="6329" y="8613"/>
                  </a:cubicBezTo>
                  <a:lnTo>
                    <a:pt x="6471" y="8531"/>
                  </a:lnTo>
                  <a:cubicBezTo>
                    <a:pt x="6816" y="8320"/>
                    <a:pt x="7141" y="8090"/>
                    <a:pt x="7438" y="7843"/>
                  </a:cubicBezTo>
                  <a:cubicBezTo>
                    <a:pt x="7785" y="7557"/>
                    <a:pt x="8068" y="7277"/>
                    <a:pt x="8307" y="6987"/>
                  </a:cubicBezTo>
                  <a:cubicBezTo>
                    <a:pt x="8574" y="6661"/>
                    <a:pt x="8778" y="6327"/>
                    <a:pt x="8916" y="5991"/>
                  </a:cubicBezTo>
                  <a:cubicBezTo>
                    <a:pt x="9067" y="5624"/>
                    <a:pt x="9143" y="5246"/>
                    <a:pt x="9137" y="4868"/>
                  </a:cubicBezTo>
                  <a:cubicBezTo>
                    <a:pt x="9136" y="4703"/>
                    <a:pt x="9110" y="4523"/>
                    <a:pt x="9062" y="4319"/>
                  </a:cubicBezTo>
                  <a:cubicBezTo>
                    <a:pt x="9019" y="4133"/>
                    <a:pt x="8945" y="3959"/>
                    <a:pt x="8850" y="3756"/>
                  </a:cubicBezTo>
                  <a:cubicBezTo>
                    <a:pt x="8664" y="3361"/>
                    <a:pt x="8392" y="3020"/>
                    <a:pt x="8147" y="2740"/>
                  </a:cubicBezTo>
                  <a:cubicBezTo>
                    <a:pt x="7882" y="2438"/>
                    <a:pt x="7564" y="2142"/>
                    <a:pt x="7176" y="1830"/>
                  </a:cubicBezTo>
                  <a:cubicBezTo>
                    <a:pt x="6845" y="1565"/>
                    <a:pt x="6481" y="1310"/>
                    <a:pt x="6070" y="1059"/>
                  </a:cubicBezTo>
                  <a:cubicBezTo>
                    <a:pt x="5268" y="568"/>
                    <a:pt x="4539" y="253"/>
                    <a:pt x="3838" y="98"/>
                  </a:cubicBezTo>
                  <a:cubicBezTo>
                    <a:pt x="3539" y="33"/>
                    <a:pt x="3241" y="1"/>
                    <a:pt x="294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1" name="Google Shape;1201;p11"/>
            <p:cNvSpPr/>
            <p:nvPr/>
          </p:nvSpPr>
          <p:spPr>
            <a:xfrm>
              <a:off x="17694" y="-2114355"/>
              <a:ext cx="452985" cy="509522"/>
            </a:xfrm>
            <a:custGeom>
              <a:avLst/>
              <a:gdLst/>
              <a:ahLst/>
              <a:cxnLst/>
              <a:rect l="l" t="t" r="r" b="b"/>
              <a:pathLst>
                <a:path w="11225" h="12626" extrusionOk="0">
                  <a:moveTo>
                    <a:pt x="6416" y="0"/>
                  </a:moveTo>
                  <a:cubicBezTo>
                    <a:pt x="6367" y="0"/>
                    <a:pt x="6319" y="1"/>
                    <a:pt x="6270" y="2"/>
                  </a:cubicBezTo>
                  <a:cubicBezTo>
                    <a:pt x="5898" y="10"/>
                    <a:pt x="5509" y="59"/>
                    <a:pt x="5077" y="154"/>
                  </a:cubicBezTo>
                  <a:cubicBezTo>
                    <a:pt x="4699" y="239"/>
                    <a:pt x="4311" y="362"/>
                    <a:pt x="3925" y="523"/>
                  </a:cubicBezTo>
                  <a:cubicBezTo>
                    <a:pt x="3642" y="642"/>
                    <a:pt x="3362" y="782"/>
                    <a:pt x="3093" y="937"/>
                  </a:cubicBezTo>
                  <a:cubicBezTo>
                    <a:pt x="3004" y="987"/>
                    <a:pt x="2918" y="1040"/>
                    <a:pt x="2830" y="1095"/>
                  </a:cubicBezTo>
                  <a:cubicBezTo>
                    <a:pt x="2506" y="1302"/>
                    <a:pt x="2178" y="1550"/>
                    <a:pt x="1859" y="1840"/>
                  </a:cubicBezTo>
                  <a:cubicBezTo>
                    <a:pt x="1255" y="2386"/>
                    <a:pt x="766" y="3041"/>
                    <a:pt x="448" y="3733"/>
                  </a:cubicBezTo>
                  <a:cubicBezTo>
                    <a:pt x="285" y="4084"/>
                    <a:pt x="165" y="4457"/>
                    <a:pt x="88" y="4844"/>
                  </a:cubicBezTo>
                  <a:cubicBezTo>
                    <a:pt x="17" y="5218"/>
                    <a:pt x="1" y="5621"/>
                    <a:pt x="41" y="6039"/>
                  </a:cubicBezTo>
                  <a:cubicBezTo>
                    <a:pt x="99" y="6615"/>
                    <a:pt x="275" y="7235"/>
                    <a:pt x="573" y="7877"/>
                  </a:cubicBezTo>
                  <a:cubicBezTo>
                    <a:pt x="845" y="8472"/>
                    <a:pt x="1200" y="9061"/>
                    <a:pt x="1660" y="9680"/>
                  </a:cubicBezTo>
                  <a:cubicBezTo>
                    <a:pt x="2039" y="10188"/>
                    <a:pt x="2478" y="10698"/>
                    <a:pt x="3008" y="11237"/>
                  </a:cubicBezTo>
                  <a:cubicBezTo>
                    <a:pt x="3449" y="11688"/>
                    <a:pt x="3931" y="12123"/>
                    <a:pt x="4436" y="12531"/>
                  </a:cubicBezTo>
                  <a:cubicBezTo>
                    <a:pt x="4466" y="12555"/>
                    <a:pt x="4501" y="12568"/>
                    <a:pt x="4537" y="12568"/>
                  </a:cubicBezTo>
                  <a:cubicBezTo>
                    <a:pt x="4555" y="12568"/>
                    <a:pt x="4574" y="12565"/>
                    <a:pt x="4591" y="12558"/>
                  </a:cubicBezTo>
                  <a:cubicBezTo>
                    <a:pt x="4617" y="12588"/>
                    <a:pt x="4657" y="12610"/>
                    <a:pt x="4702" y="12621"/>
                  </a:cubicBezTo>
                  <a:cubicBezTo>
                    <a:pt x="4717" y="12624"/>
                    <a:pt x="4733" y="12626"/>
                    <a:pt x="4749" y="12626"/>
                  </a:cubicBezTo>
                  <a:cubicBezTo>
                    <a:pt x="4790" y="12626"/>
                    <a:pt x="4834" y="12615"/>
                    <a:pt x="4879" y="12590"/>
                  </a:cubicBezTo>
                  <a:cubicBezTo>
                    <a:pt x="4949" y="12552"/>
                    <a:pt x="5015" y="12516"/>
                    <a:pt x="5087" y="12482"/>
                  </a:cubicBezTo>
                  <a:cubicBezTo>
                    <a:pt x="5286" y="12391"/>
                    <a:pt x="5493" y="12314"/>
                    <a:pt x="5697" y="12239"/>
                  </a:cubicBezTo>
                  <a:lnTo>
                    <a:pt x="5875" y="12172"/>
                  </a:lnTo>
                  <a:cubicBezTo>
                    <a:pt x="6092" y="12090"/>
                    <a:pt x="6312" y="11989"/>
                    <a:pt x="6527" y="11876"/>
                  </a:cubicBezTo>
                  <a:cubicBezTo>
                    <a:pt x="6578" y="11848"/>
                    <a:pt x="6628" y="11820"/>
                    <a:pt x="6678" y="11791"/>
                  </a:cubicBezTo>
                  <a:cubicBezTo>
                    <a:pt x="6902" y="11662"/>
                    <a:pt x="7126" y="11511"/>
                    <a:pt x="7362" y="11334"/>
                  </a:cubicBezTo>
                  <a:cubicBezTo>
                    <a:pt x="7912" y="10921"/>
                    <a:pt x="8445" y="10405"/>
                    <a:pt x="8942" y="9800"/>
                  </a:cubicBezTo>
                  <a:cubicBezTo>
                    <a:pt x="9427" y="9213"/>
                    <a:pt x="9858" y="8562"/>
                    <a:pt x="10220" y="7867"/>
                  </a:cubicBezTo>
                  <a:cubicBezTo>
                    <a:pt x="10582" y="7169"/>
                    <a:pt x="10849" y="6455"/>
                    <a:pt x="11012" y="5751"/>
                  </a:cubicBezTo>
                  <a:cubicBezTo>
                    <a:pt x="11182" y="5023"/>
                    <a:pt x="11224" y="4325"/>
                    <a:pt x="11136" y="3676"/>
                  </a:cubicBezTo>
                  <a:cubicBezTo>
                    <a:pt x="11045" y="2991"/>
                    <a:pt x="10792" y="2353"/>
                    <a:pt x="10403" y="1835"/>
                  </a:cubicBezTo>
                  <a:cubicBezTo>
                    <a:pt x="9983" y="1270"/>
                    <a:pt x="9393" y="816"/>
                    <a:pt x="8646" y="484"/>
                  </a:cubicBezTo>
                  <a:cubicBezTo>
                    <a:pt x="8245" y="306"/>
                    <a:pt x="7842" y="176"/>
                    <a:pt x="7444" y="97"/>
                  </a:cubicBezTo>
                  <a:cubicBezTo>
                    <a:pt x="7123" y="33"/>
                    <a:pt x="6778" y="0"/>
                    <a:pt x="641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2" name="Google Shape;1202;p11"/>
            <p:cNvSpPr/>
            <p:nvPr/>
          </p:nvSpPr>
          <p:spPr>
            <a:xfrm>
              <a:off x="-360712" y="-1079259"/>
              <a:ext cx="360370" cy="270338"/>
            </a:xfrm>
            <a:custGeom>
              <a:avLst/>
              <a:gdLst/>
              <a:ahLst/>
              <a:cxnLst/>
              <a:rect l="l" t="t" r="r" b="b"/>
              <a:pathLst>
                <a:path w="8930" h="6699" extrusionOk="0">
                  <a:moveTo>
                    <a:pt x="2833" y="1"/>
                  </a:moveTo>
                  <a:cubicBezTo>
                    <a:pt x="2431" y="1"/>
                    <a:pt x="1992" y="63"/>
                    <a:pt x="1557" y="238"/>
                  </a:cubicBezTo>
                  <a:cubicBezTo>
                    <a:pt x="1448" y="280"/>
                    <a:pt x="1343" y="332"/>
                    <a:pt x="1241" y="392"/>
                  </a:cubicBezTo>
                  <a:cubicBezTo>
                    <a:pt x="1063" y="494"/>
                    <a:pt x="901" y="617"/>
                    <a:pt x="753" y="758"/>
                  </a:cubicBezTo>
                  <a:cubicBezTo>
                    <a:pt x="532" y="969"/>
                    <a:pt x="352" y="1225"/>
                    <a:pt x="221" y="1515"/>
                  </a:cubicBezTo>
                  <a:cubicBezTo>
                    <a:pt x="99" y="1788"/>
                    <a:pt x="26" y="2108"/>
                    <a:pt x="13" y="2440"/>
                  </a:cubicBezTo>
                  <a:cubicBezTo>
                    <a:pt x="0" y="2766"/>
                    <a:pt x="49" y="3108"/>
                    <a:pt x="161" y="3483"/>
                  </a:cubicBezTo>
                  <a:cubicBezTo>
                    <a:pt x="265" y="3829"/>
                    <a:pt x="441" y="4187"/>
                    <a:pt x="695" y="4574"/>
                  </a:cubicBezTo>
                  <a:cubicBezTo>
                    <a:pt x="925" y="4921"/>
                    <a:pt x="1220" y="5261"/>
                    <a:pt x="1570" y="5586"/>
                  </a:cubicBezTo>
                  <a:cubicBezTo>
                    <a:pt x="1852" y="5846"/>
                    <a:pt x="2176" y="6072"/>
                    <a:pt x="2535" y="6262"/>
                  </a:cubicBezTo>
                  <a:cubicBezTo>
                    <a:pt x="2841" y="6424"/>
                    <a:pt x="3182" y="6544"/>
                    <a:pt x="3551" y="6623"/>
                  </a:cubicBezTo>
                  <a:cubicBezTo>
                    <a:pt x="3783" y="6674"/>
                    <a:pt x="4035" y="6699"/>
                    <a:pt x="4302" y="6699"/>
                  </a:cubicBezTo>
                  <a:cubicBezTo>
                    <a:pt x="4394" y="6699"/>
                    <a:pt x="4487" y="6696"/>
                    <a:pt x="4582" y="6690"/>
                  </a:cubicBezTo>
                  <a:cubicBezTo>
                    <a:pt x="4897" y="6671"/>
                    <a:pt x="5228" y="6607"/>
                    <a:pt x="5599" y="6490"/>
                  </a:cubicBezTo>
                  <a:cubicBezTo>
                    <a:pt x="5908" y="6391"/>
                    <a:pt x="6217" y="6255"/>
                    <a:pt x="6517" y="6081"/>
                  </a:cubicBezTo>
                  <a:cubicBezTo>
                    <a:pt x="6844" y="5893"/>
                    <a:pt x="7163" y="5659"/>
                    <a:pt x="7466" y="5390"/>
                  </a:cubicBezTo>
                  <a:cubicBezTo>
                    <a:pt x="8029" y="4889"/>
                    <a:pt x="8516" y="4264"/>
                    <a:pt x="8910" y="3532"/>
                  </a:cubicBezTo>
                  <a:cubicBezTo>
                    <a:pt x="8927" y="3496"/>
                    <a:pt x="8930" y="3454"/>
                    <a:pt x="8915" y="3412"/>
                  </a:cubicBezTo>
                  <a:cubicBezTo>
                    <a:pt x="8898" y="3365"/>
                    <a:pt x="8861" y="3323"/>
                    <a:pt x="8816" y="3303"/>
                  </a:cubicBezTo>
                  <a:cubicBezTo>
                    <a:pt x="8795" y="3295"/>
                    <a:pt x="8769" y="3289"/>
                    <a:pt x="8747" y="3289"/>
                  </a:cubicBezTo>
                  <a:cubicBezTo>
                    <a:pt x="8746" y="3252"/>
                    <a:pt x="8732" y="3211"/>
                    <a:pt x="8709" y="3178"/>
                  </a:cubicBezTo>
                  <a:cubicBezTo>
                    <a:pt x="8473" y="2829"/>
                    <a:pt x="8163" y="2489"/>
                    <a:pt x="7759" y="2138"/>
                  </a:cubicBezTo>
                  <a:cubicBezTo>
                    <a:pt x="7412" y="1838"/>
                    <a:pt x="7009" y="1557"/>
                    <a:pt x="6495" y="1251"/>
                  </a:cubicBezTo>
                  <a:cubicBezTo>
                    <a:pt x="6054" y="992"/>
                    <a:pt x="5600" y="761"/>
                    <a:pt x="5141" y="567"/>
                  </a:cubicBezTo>
                  <a:cubicBezTo>
                    <a:pt x="4685" y="372"/>
                    <a:pt x="4259" y="227"/>
                    <a:pt x="3838" y="123"/>
                  </a:cubicBezTo>
                  <a:cubicBezTo>
                    <a:pt x="3559" y="56"/>
                    <a:pt x="3213" y="1"/>
                    <a:pt x="283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3" name="Google Shape;1203;p11"/>
            <p:cNvSpPr/>
            <p:nvPr/>
          </p:nvSpPr>
          <p:spPr>
            <a:xfrm>
              <a:off x="361960" y="-1040156"/>
              <a:ext cx="399958" cy="441040"/>
            </a:xfrm>
            <a:custGeom>
              <a:avLst/>
              <a:gdLst/>
              <a:ahLst/>
              <a:cxnLst/>
              <a:rect l="l" t="t" r="r" b="b"/>
              <a:pathLst>
                <a:path w="9911" h="10929" extrusionOk="0">
                  <a:moveTo>
                    <a:pt x="5758" y="0"/>
                  </a:moveTo>
                  <a:cubicBezTo>
                    <a:pt x="4816" y="0"/>
                    <a:pt x="3848" y="267"/>
                    <a:pt x="2973" y="773"/>
                  </a:cubicBezTo>
                  <a:cubicBezTo>
                    <a:pt x="2601" y="988"/>
                    <a:pt x="2248" y="1244"/>
                    <a:pt x="1925" y="1536"/>
                  </a:cubicBezTo>
                  <a:cubicBezTo>
                    <a:pt x="1366" y="2040"/>
                    <a:pt x="928" y="2620"/>
                    <a:pt x="626" y="3261"/>
                  </a:cubicBezTo>
                  <a:cubicBezTo>
                    <a:pt x="467" y="3592"/>
                    <a:pt x="338" y="3969"/>
                    <a:pt x="218" y="4438"/>
                  </a:cubicBezTo>
                  <a:cubicBezTo>
                    <a:pt x="115" y="4841"/>
                    <a:pt x="50" y="5280"/>
                    <a:pt x="23" y="5745"/>
                  </a:cubicBezTo>
                  <a:cubicBezTo>
                    <a:pt x="0" y="6176"/>
                    <a:pt x="13" y="6620"/>
                    <a:pt x="60" y="7064"/>
                  </a:cubicBezTo>
                  <a:cubicBezTo>
                    <a:pt x="105" y="7463"/>
                    <a:pt x="184" y="7880"/>
                    <a:pt x="305" y="8338"/>
                  </a:cubicBezTo>
                  <a:cubicBezTo>
                    <a:pt x="510" y="9122"/>
                    <a:pt x="835" y="9947"/>
                    <a:pt x="1301" y="10857"/>
                  </a:cubicBezTo>
                  <a:cubicBezTo>
                    <a:pt x="1314" y="10885"/>
                    <a:pt x="1326" y="10903"/>
                    <a:pt x="1357" y="10918"/>
                  </a:cubicBezTo>
                  <a:cubicBezTo>
                    <a:pt x="1372" y="10925"/>
                    <a:pt x="1389" y="10929"/>
                    <a:pt x="1407" y="10929"/>
                  </a:cubicBezTo>
                  <a:cubicBezTo>
                    <a:pt x="1419" y="10929"/>
                    <a:pt x="1432" y="10927"/>
                    <a:pt x="1444" y="10923"/>
                  </a:cubicBezTo>
                  <a:cubicBezTo>
                    <a:pt x="1445" y="10923"/>
                    <a:pt x="1445" y="10922"/>
                    <a:pt x="1446" y="10922"/>
                  </a:cubicBezTo>
                  <a:cubicBezTo>
                    <a:pt x="1504" y="10887"/>
                    <a:pt x="1534" y="10829"/>
                    <a:pt x="1510" y="10780"/>
                  </a:cubicBezTo>
                  <a:cubicBezTo>
                    <a:pt x="1510" y="10780"/>
                    <a:pt x="1511" y="10778"/>
                    <a:pt x="1512" y="10778"/>
                  </a:cubicBezTo>
                  <a:cubicBezTo>
                    <a:pt x="1523" y="10772"/>
                    <a:pt x="1540" y="10772"/>
                    <a:pt x="1560" y="10767"/>
                  </a:cubicBezTo>
                  <a:lnTo>
                    <a:pt x="1639" y="10742"/>
                  </a:lnTo>
                  <a:cubicBezTo>
                    <a:pt x="1673" y="10799"/>
                    <a:pt x="1736" y="10832"/>
                    <a:pt x="1805" y="10832"/>
                  </a:cubicBezTo>
                  <a:cubicBezTo>
                    <a:pt x="1825" y="10832"/>
                    <a:pt x="1846" y="10829"/>
                    <a:pt x="1867" y="10823"/>
                  </a:cubicBezTo>
                  <a:lnTo>
                    <a:pt x="1936" y="10801"/>
                  </a:lnTo>
                  <a:cubicBezTo>
                    <a:pt x="2140" y="10737"/>
                    <a:pt x="2343" y="10672"/>
                    <a:pt x="2542" y="10597"/>
                  </a:cubicBezTo>
                  <a:cubicBezTo>
                    <a:pt x="2753" y="10514"/>
                    <a:pt x="2962" y="10422"/>
                    <a:pt x="3167" y="10324"/>
                  </a:cubicBezTo>
                  <a:cubicBezTo>
                    <a:pt x="3486" y="10171"/>
                    <a:pt x="3822" y="9995"/>
                    <a:pt x="4161" y="9797"/>
                  </a:cubicBezTo>
                  <a:cubicBezTo>
                    <a:pt x="4305" y="9715"/>
                    <a:pt x="4445" y="9631"/>
                    <a:pt x="4586" y="9544"/>
                  </a:cubicBezTo>
                  <a:cubicBezTo>
                    <a:pt x="5646" y="8892"/>
                    <a:pt x="6629" y="8141"/>
                    <a:pt x="7505" y="7311"/>
                  </a:cubicBezTo>
                  <a:cubicBezTo>
                    <a:pt x="7969" y="6872"/>
                    <a:pt x="8364" y="6441"/>
                    <a:pt x="8708" y="5995"/>
                  </a:cubicBezTo>
                  <a:cubicBezTo>
                    <a:pt x="9075" y="5524"/>
                    <a:pt x="9353" y="5075"/>
                    <a:pt x="9560" y="4622"/>
                  </a:cubicBezTo>
                  <a:cubicBezTo>
                    <a:pt x="9662" y="4392"/>
                    <a:pt x="9745" y="4158"/>
                    <a:pt x="9806" y="3926"/>
                  </a:cubicBezTo>
                  <a:cubicBezTo>
                    <a:pt x="9862" y="3712"/>
                    <a:pt x="9893" y="3480"/>
                    <a:pt x="9903" y="3238"/>
                  </a:cubicBezTo>
                  <a:cubicBezTo>
                    <a:pt x="9910" y="3032"/>
                    <a:pt x="9886" y="2814"/>
                    <a:pt x="9831" y="2571"/>
                  </a:cubicBezTo>
                  <a:cubicBezTo>
                    <a:pt x="9786" y="2372"/>
                    <a:pt x="9704" y="2166"/>
                    <a:pt x="9580" y="1941"/>
                  </a:cubicBezTo>
                  <a:cubicBezTo>
                    <a:pt x="9472" y="1750"/>
                    <a:pt x="9324" y="1557"/>
                    <a:pt x="9129" y="1355"/>
                  </a:cubicBezTo>
                  <a:cubicBezTo>
                    <a:pt x="8955" y="1175"/>
                    <a:pt x="8737" y="1000"/>
                    <a:pt x="8467" y="823"/>
                  </a:cubicBezTo>
                  <a:cubicBezTo>
                    <a:pt x="8173" y="631"/>
                    <a:pt x="7861" y="467"/>
                    <a:pt x="7542" y="339"/>
                  </a:cubicBezTo>
                  <a:cubicBezTo>
                    <a:pt x="7170" y="188"/>
                    <a:pt x="6772" y="86"/>
                    <a:pt x="6360" y="38"/>
                  </a:cubicBezTo>
                  <a:cubicBezTo>
                    <a:pt x="6161" y="13"/>
                    <a:pt x="5960" y="0"/>
                    <a:pt x="5758" y="0"/>
                  </a:cubicBezTo>
                  <a:close/>
                </a:path>
              </a:pathLst>
            </a:custGeom>
            <a:solidFill>
              <a:srgbClr val="82A3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4" name="Google Shape;1204;p11"/>
            <p:cNvSpPr/>
            <p:nvPr/>
          </p:nvSpPr>
          <p:spPr>
            <a:xfrm>
              <a:off x="419263" y="-621033"/>
              <a:ext cx="35109" cy="19895"/>
            </a:xfrm>
            <a:custGeom>
              <a:avLst/>
              <a:gdLst/>
              <a:ahLst/>
              <a:cxnLst/>
              <a:rect l="l" t="t" r="r" b="b"/>
              <a:pathLst>
                <a:path w="870" h="493" extrusionOk="0">
                  <a:moveTo>
                    <a:pt x="343" y="201"/>
                  </a:moveTo>
                  <a:cubicBezTo>
                    <a:pt x="343" y="201"/>
                    <a:pt x="343" y="201"/>
                    <a:pt x="342" y="201"/>
                  </a:cubicBezTo>
                  <a:cubicBezTo>
                    <a:pt x="343" y="201"/>
                    <a:pt x="343" y="201"/>
                    <a:pt x="343" y="201"/>
                  </a:cubicBezTo>
                  <a:close/>
                  <a:moveTo>
                    <a:pt x="333" y="207"/>
                  </a:moveTo>
                  <a:cubicBezTo>
                    <a:pt x="332" y="207"/>
                    <a:pt x="332" y="207"/>
                    <a:pt x="331" y="207"/>
                  </a:cubicBezTo>
                  <a:cubicBezTo>
                    <a:pt x="332" y="207"/>
                    <a:pt x="333" y="207"/>
                    <a:pt x="333" y="207"/>
                  </a:cubicBezTo>
                  <a:close/>
                  <a:moveTo>
                    <a:pt x="757" y="1"/>
                  </a:moveTo>
                  <a:cubicBezTo>
                    <a:pt x="741" y="1"/>
                    <a:pt x="726" y="5"/>
                    <a:pt x="712" y="13"/>
                  </a:cubicBezTo>
                  <a:cubicBezTo>
                    <a:pt x="593" y="83"/>
                    <a:pt x="469" y="144"/>
                    <a:pt x="343" y="201"/>
                  </a:cubicBezTo>
                  <a:lnTo>
                    <a:pt x="343" y="201"/>
                  </a:lnTo>
                  <a:cubicBezTo>
                    <a:pt x="346" y="200"/>
                    <a:pt x="348" y="200"/>
                    <a:pt x="350" y="200"/>
                  </a:cubicBezTo>
                  <a:cubicBezTo>
                    <a:pt x="347" y="201"/>
                    <a:pt x="344" y="202"/>
                    <a:pt x="340" y="204"/>
                  </a:cubicBezTo>
                  <a:lnTo>
                    <a:pt x="340" y="204"/>
                  </a:lnTo>
                  <a:cubicBezTo>
                    <a:pt x="340" y="204"/>
                    <a:pt x="341" y="204"/>
                    <a:pt x="341" y="204"/>
                  </a:cubicBezTo>
                  <a:cubicBezTo>
                    <a:pt x="340" y="204"/>
                    <a:pt x="340" y="205"/>
                    <a:pt x="339" y="205"/>
                  </a:cubicBezTo>
                  <a:lnTo>
                    <a:pt x="339" y="205"/>
                  </a:lnTo>
                  <a:cubicBezTo>
                    <a:pt x="339" y="205"/>
                    <a:pt x="340" y="204"/>
                    <a:pt x="340" y="204"/>
                  </a:cubicBezTo>
                  <a:lnTo>
                    <a:pt x="340" y="204"/>
                  </a:lnTo>
                  <a:cubicBezTo>
                    <a:pt x="339" y="205"/>
                    <a:pt x="338" y="206"/>
                    <a:pt x="335" y="206"/>
                  </a:cubicBezTo>
                  <a:cubicBezTo>
                    <a:pt x="335" y="206"/>
                    <a:pt x="334" y="207"/>
                    <a:pt x="333" y="207"/>
                  </a:cubicBezTo>
                  <a:lnTo>
                    <a:pt x="333" y="207"/>
                  </a:lnTo>
                  <a:cubicBezTo>
                    <a:pt x="335" y="206"/>
                    <a:pt x="337" y="206"/>
                    <a:pt x="339" y="205"/>
                  </a:cubicBezTo>
                  <a:lnTo>
                    <a:pt x="339" y="205"/>
                  </a:lnTo>
                  <a:cubicBezTo>
                    <a:pt x="339" y="205"/>
                    <a:pt x="338" y="205"/>
                    <a:pt x="338" y="206"/>
                  </a:cubicBezTo>
                  <a:lnTo>
                    <a:pt x="332" y="208"/>
                  </a:lnTo>
                  <a:lnTo>
                    <a:pt x="332" y="208"/>
                  </a:lnTo>
                  <a:cubicBezTo>
                    <a:pt x="332" y="208"/>
                    <a:pt x="331" y="209"/>
                    <a:pt x="331" y="209"/>
                  </a:cubicBezTo>
                  <a:lnTo>
                    <a:pt x="331" y="209"/>
                  </a:lnTo>
                  <a:cubicBezTo>
                    <a:pt x="331" y="209"/>
                    <a:pt x="332" y="209"/>
                    <a:pt x="332" y="208"/>
                  </a:cubicBezTo>
                  <a:lnTo>
                    <a:pt x="332" y="208"/>
                  </a:lnTo>
                  <a:lnTo>
                    <a:pt x="329" y="210"/>
                  </a:lnTo>
                  <a:lnTo>
                    <a:pt x="329" y="210"/>
                  </a:lnTo>
                  <a:cubicBezTo>
                    <a:pt x="330" y="210"/>
                    <a:pt x="330" y="209"/>
                    <a:pt x="331" y="209"/>
                  </a:cubicBezTo>
                  <a:lnTo>
                    <a:pt x="331" y="209"/>
                  </a:lnTo>
                  <a:cubicBezTo>
                    <a:pt x="248" y="242"/>
                    <a:pt x="167" y="273"/>
                    <a:pt x="81" y="305"/>
                  </a:cubicBezTo>
                  <a:cubicBezTo>
                    <a:pt x="74" y="306"/>
                    <a:pt x="67" y="309"/>
                    <a:pt x="59" y="313"/>
                  </a:cubicBezTo>
                  <a:cubicBezTo>
                    <a:pt x="22" y="333"/>
                    <a:pt x="1" y="376"/>
                    <a:pt x="12" y="421"/>
                  </a:cubicBezTo>
                  <a:cubicBezTo>
                    <a:pt x="23" y="461"/>
                    <a:pt x="62" y="492"/>
                    <a:pt x="103" y="492"/>
                  </a:cubicBezTo>
                  <a:cubicBezTo>
                    <a:pt x="113" y="492"/>
                    <a:pt x="122" y="490"/>
                    <a:pt x="131" y="487"/>
                  </a:cubicBezTo>
                  <a:cubicBezTo>
                    <a:pt x="230" y="453"/>
                    <a:pt x="327" y="417"/>
                    <a:pt x="424" y="376"/>
                  </a:cubicBezTo>
                  <a:cubicBezTo>
                    <a:pt x="555" y="319"/>
                    <a:pt x="683" y="254"/>
                    <a:pt x="808" y="180"/>
                  </a:cubicBezTo>
                  <a:cubicBezTo>
                    <a:pt x="852" y="154"/>
                    <a:pt x="870" y="93"/>
                    <a:pt x="842" y="49"/>
                  </a:cubicBezTo>
                  <a:cubicBezTo>
                    <a:pt x="824" y="19"/>
                    <a:pt x="790" y="1"/>
                    <a:pt x="757" y="1"/>
                  </a:cubicBezTo>
                  <a:close/>
                </a:path>
              </a:pathLst>
            </a:custGeom>
            <a:solidFill>
              <a:srgbClr val="82A3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5" name="Google Shape;1205;p11"/>
            <p:cNvSpPr/>
            <p:nvPr/>
          </p:nvSpPr>
          <p:spPr>
            <a:xfrm>
              <a:off x="419263" y="-619459"/>
              <a:ext cx="32324" cy="17030"/>
            </a:xfrm>
            <a:custGeom>
              <a:avLst/>
              <a:gdLst/>
              <a:ahLst/>
              <a:cxnLst/>
              <a:rect l="l" t="t" r="r" b="b"/>
              <a:pathLst>
                <a:path w="801" h="422" extrusionOk="0">
                  <a:moveTo>
                    <a:pt x="691" y="1"/>
                  </a:moveTo>
                  <a:cubicBezTo>
                    <a:pt x="674" y="1"/>
                    <a:pt x="658" y="5"/>
                    <a:pt x="643" y="14"/>
                  </a:cubicBezTo>
                  <a:cubicBezTo>
                    <a:pt x="601" y="39"/>
                    <a:pt x="559" y="62"/>
                    <a:pt x="519" y="86"/>
                  </a:cubicBezTo>
                  <a:cubicBezTo>
                    <a:pt x="484" y="104"/>
                    <a:pt x="449" y="121"/>
                    <a:pt x="411" y="137"/>
                  </a:cubicBezTo>
                  <a:lnTo>
                    <a:pt x="411" y="137"/>
                  </a:lnTo>
                  <a:cubicBezTo>
                    <a:pt x="410" y="137"/>
                    <a:pt x="408" y="138"/>
                    <a:pt x="408" y="138"/>
                  </a:cubicBezTo>
                  <a:cubicBezTo>
                    <a:pt x="408" y="138"/>
                    <a:pt x="407" y="138"/>
                    <a:pt x="407" y="138"/>
                  </a:cubicBezTo>
                  <a:lnTo>
                    <a:pt x="407" y="138"/>
                  </a:lnTo>
                  <a:cubicBezTo>
                    <a:pt x="407" y="138"/>
                    <a:pt x="407" y="138"/>
                    <a:pt x="407" y="138"/>
                  </a:cubicBezTo>
                  <a:lnTo>
                    <a:pt x="407" y="138"/>
                  </a:lnTo>
                  <a:cubicBezTo>
                    <a:pt x="365" y="154"/>
                    <a:pt x="324" y="169"/>
                    <a:pt x="281" y="182"/>
                  </a:cubicBezTo>
                  <a:cubicBezTo>
                    <a:pt x="213" y="205"/>
                    <a:pt x="144" y="218"/>
                    <a:pt x="74" y="231"/>
                  </a:cubicBezTo>
                  <a:cubicBezTo>
                    <a:pt x="65" y="233"/>
                    <a:pt x="57" y="237"/>
                    <a:pt x="48" y="240"/>
                  </a:cubicBezTo>
                  <a:cubicBezTo>
                    <a:pt x="16" y="263"/>
                    <a:pt x="1" y="312"/>
                    <a:pt x="11" y="352"/>
                  </a:cubicBezTo>
                  <a:cubicBezTo>
                    <a:pt x="18" y="375"/>
                    <a:pt x="32" y="396"/>
                    <a:pt x="54" y="409"/>
                  </a:cubicBezTo>
                  <a:cubicBezTo>
                    <a:pt x="68" y="418"/>
                    <a:pt x="83" y="421"/>
                    <a:pt x="98" y="421"/>
                  </a:cubicBezTo>
                  <a:cubicBezTo>
                    <a:pt x="108" y="421"/>
                    <a:pt x="117" y="420"/>
                    <a:pt x="127" y="418"/>
                  </a:cubicBezTo>
                  <a:cubicBezTo>
                    <a:pt x="174" y="411"/>
                    <a:pt x="219" y="402"/>
                    <a:pt x="266" y="388"/>
                  </a:cubicBezTo>
                  <a:cubicBezTo>
                    <a:pt x="334" y="370"/>
                    <a:pt x="400" y="346"/>
                    <a:pt x="467" y="320"/>
                  </a:cubicBezTo>
                  <a:cubicBezTo>
                    <a:pt x="564" y="284"/>
                    <a:pt x="654" y="233"/>
                    <a:pt x="739" y="181"/>
                  </a:cubicBezTo>
                  <a:cubicBezTo>
                    <a:pt x="785" y="154"/>
                    <a:pt x="801" y="95"/>
                    <a:pt x="773" y="47"/>
                  </a:cubicBezTo>
                  <a:cubicBezTo>
                    <a:pt x="757" y="18"/>
                    <a:pt x="724" y="1"/>
                    <a:pt x="691" y="1"/>
                  </a:cubicBezTo>
                  <a:close/>
                </a:path>
              </a:pathLst>
            </a:custGeom>
            <a:solidFill>
              <a:srgbClr val="82A3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6" name="Google Shape;1206;p11"/>
            <p:cNvSpPr/>
            <p:nvPr/>
          </p:nvSpPr>
          <p:spPr>
            <a:xfrm>
              <a:off x="418295" y="-619176"/>
              <a:ext cx="35633" cy="18079"/>
            </a:xfrm>
            <a:custGeom>
              <a:avLst/>
              <a:gdLst/>
              <a:ahLst/>
              <a:cxnLst/>
              <a:rect l="l" t="t" r="r" b="b"/>
              <a:pathLst>
                <a:path w="883" h="448" extrusionOk="0">
                  <a:moveTo>
                    <a:pt x="773" y="0"/>
                  </a:moveTo>
                  <a:cubicBezTo>
                    <a:pt x="757" y="0"/>
                    <a:pt x="741" y="4"/>
                    <a:pt x="725" y="12"/>
                  </a:cubicBezTo>
                  <a:cubicBezTo>
                    <a:pt x="646" y="55"/>
                    <a:pt x="566" y="95"/>
                    <a:pt x="484" y="132"/>
                  </a:cubicBezTo>
                  <a:cubicBezTo>
                    <a:pt x="420" y="157"/>
                    <a:pt x="355" y="183"/>
                    <a:pt x="287" y="204"/>
                  </a:cubicBezTo>
                  <a:cubicBezTo>
                    <a:pt x="220" y="227"/>
                    <a:pt x="149" y="241"/>
                    <a:pt x="79" y="257"/>
                  </a:cubicBezTo>
                  <a:cubicBezTo>
                    <a:pt x="71" y="260"/>
                    <a:pt x="63" y="263"/>
                    <a:pt x="55" y="267"/>
                  </a:cubicBezTo>
                  <a:cubicBezTo>
                    <a:pt x="19" y="290"/>
                    <a:pt x="0" y="338"/>
                    <a:pt x="13" y="376"/>
                  </a:cubicBezTo>
                  <a:cubicBezTo>
                    <a:pt x="27" y="423"/>
                    <a:pt x="65" y="448"/>
                    <a:pt x="107" y="448"/>
                  </a:cubicBezTo>
                  <a:cubicBezTo>
                    <a:pt x="115" y="448"/>
                    <a:pt x="122" y="447"/>
                    <a:pt x="129" y="445"/>
                  </a:cubicBezTo>
                  <a:cubicBezTo>
                    <a:pt x="178" y="434"/>
                    <a:pt x="223" y="424"/>
                    <a:pt x="270" y="411"/>
                  </a:cubicBezTo>
                  <a:cubicBezTo>
                    <a:pt x="341" y="392"/>
                    <a:pt x="408" y="368"/>
                    <a:pt x="474" y="342"/>
                  </a:cubicBezTo>
                  <a:cubicBezTo>
                    <a:pt x="595" y="299"/>
                    <a:pt x="710" y="241"/>
                    <a:pt x="823" y="180"/>
                  </a:cubicBezTo>
                  <a:cubicBezTo>
                    <a:pt x="868" y="155"/>
                    <a:pt x="882" y="93"/>
                    <a:pt x="858" y="47"/>
                  </a:cubicBezTo>
                  <a:cubicBezTo>
                    <a:pt x="839" y="16"/>
                    <a:pt x="807" y="0"/>
                    <a:pt x="773" y="0"/>
                  </a:cubicBezTo>
                  <a:close/>
                </a:path>
              </a:pathLst>
            </a:custGeom>
            <a:solidFill>
              <a:srgbClr val="82A3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7" name="Google Shape;1207;p11"/>
            <p:cNvSpPr/>
            <p:nvPr/>
          </p:nvSpPr>
          <p:spPr>
            <a:xfrm>
              <a:off x="417124" y="-617441"/>
              <a:ext cx="37530" cy="18644"/>
            </a:xfrm>
            <a:custGeom>
              <a:avLst/>
              <a:gdLst/>
              <a:ahLst/>
              <a:cxnLst/>
              <a:rect l="l" t="t" r="r" b="b"/>
              <a:pathLst>
                <a:path w="930" h="462" extrusionOk="0">
                  <a:moveTo>
                    <a:pt x="815" y="0"/>
                  </a:moveTo>
                  <a:cubicBezTo>
                    <a:pt x="799" y="0"/>
                    <a:pt x="783" y="4"/>
                    <a:pt x="769" y="12"/>
                  </a:cubicBezTo>
                  <a:cubicBezTo>
                    <a:pt x="693" y="59"/>
                    <a:pt x="611" y="101"/>
                    <a:pt x="528" y="138"/>
                  </a:cubicBezTo>
                  <a:cubicBezTo>
                    <a:pt x="467" y="161"/>
                    <a:pt x="408" y="184"/>
                    <a:pt x="348" y="206"/>
                  </a:cubicBezTo>
                  <a:cubicBezTo>
                    <a:pt x="259" y="237"/>
                    <a:pt x="166" y="254"/>
                    <a:pt x="77" y="273"/>
                  </a:cubicBezTo>
                  <a:cubicBezTo>
                    <a:pt x="68" y="275"/>
                    <a:pt x="61" y="277"/>
                    <a:pt x="54" y="282"/>
                  </a:cubicBezTo>
                  <a:cubicBezTo>
                    <a:pt x="19" y="302"/>
                    <a:pt x="0" y="349"/>
                    <a:pt x="12" y="391"/>
                  </a:cubicBezTo>
                  <a:cubicBezTo>
                    <a:pt x="24" y="438"/>
                    <a:pt x="65" y="462"/>
                    <a:pt x="108" y="462"/>
                  </a:cubicBezTo>
                  <a:cubicBezTo>
                    <a:pt x="114" y="462"/>
                    <a:pt x="121" y="461"/>
                    <a:pt x="128" y="460"/>
                  </a:cubicBezTo>
                  <a:cubicBezTo>
                    <a:pt x="199" y="445"/>
                    <a:pt x="265" y="431"/>
                    <a:pt x="334" y="412"/>
                  </a:cubicBezTo>
                  <a:cubicBezTo>
                    <a:pt x="401" y="395"/>
                    <a:pt x="467" y="369"/>
                    <a:pt x="532" y="345"/>
                  </a:cubicBezTo>
                  <a:cubicBezTo>
                    <a:pt x="650" y="299"/>
                    <a:pt x="760" y="241"/>
                    <a:pt x="868" y="180"/>
                  </a:cubicBezTo>
                  <a:cubicBezTo>
                    <a:pt x="912" y="152"/>
                    <a:pt x="930" y="94"/>
                    <a:pt x="901" y="48"/>
                  </a:cubicBezTo>
                  <a:cubicBezTo>
                    <a:pt x="882" y="17"/>
                    <a:pt x="849" y="0"/>
                    <a:pt x="815" y="0"/>
                  </a:cubicBezTo>
                  <a:close/>
                </a:path>
              </a:pathLst>
            </a:custGeom>
            <a:solidFill>
              <a:srgbClr val="82A3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8" name="Google Shape;1208;p11"/>
            <p:cNvSpPr/>
            <p:nvPr/>
          </p:nvSpPr>
          <p:spPr>
            <a:xfrm>
              <a:off x="27581" y="-380600"/>
              <a:ext cx="317876" cy="179217"/>
            </a:xfrm>
            <a:custGeom>
              <a:avLst/>
              <a:gdLst/>
              <a:ahLst/>
              <a:cxnLst/>
              <a:rect l="l" t="t" r="r" b="b"/>
              <a:pathLst>
                <a:path w="7877" h="4441" extrusionOk="0">
                  <a:moveTo>
                    <a:pt x="1521" y="0"/>
                  </a:moveTo>
                  <a:cubicBezTo>
                    <a:pt x="1479" y="0"/>
                    <a:pt x="1436" y="1"/>
                    <a:pt x="1390" y="3"/>
                  </a:cubicBezTo>
                  <a:cubicBezTo>
                    <a:pt x="1146" y="9"/>
                    <a:pt x="918" y="62"/>
                    <a:pt x="727" y="155"/>
                  </a:cubicBezTo>
                  <a:cubicBezTo>
                    <a:pt x="697" y="168"/>
                    <a:pt x="675" y="179"/>
                    <a:pt x="654" y="192"/>
                  </a:cubicBezTo>
                  <a:cubicBezTo>
                    <a:pt x="487" y="289"/>
                    <a:pt x="343" y="426"/>
                    <a:pt x="237" y="595"/>
                  </a:cubicBezTo>
                  <a:cubicBezTo>
                    <a:pt x="83" y="834"/>
                    <a:pt x="0" y="1120"/>
                    <a:pt x="0" y="1418"/>
                  </a:cubicBezTo>
                  <a:cubicBezTo>
                    <a:pt x="0" y="1725"/>
                    <a:pt x="85" y="2057"/>
                    <a:pt x="251" y="2401"/>
                  </a:cubicBezTo>
                  <a:cubicBezTo>
                    <a:pt x="323" y="2548"/>
                    <a:pt x="411" y="2696"/>
                    <a:pt x="521" y="2858"/>
                  </a:cubicBezTo>
                  <a:cubicBezTo>
                    <a:pt x="625" y="3010"/>
                    <a:pt x="748" y="3163"/>
                    <a:pt x="896" y="3325"/>
                  </a:cubicBezTo>
                  <a:cubicBezTo>
                    <a:pt x="1156" y="3606"/>
                    <a:pt x="1448" y="3848"/>
                    <a:pt x="1761" y="4043"/>
                  </a:cubicBezTo>
                  <a:cubicBezTo>
                    <a:pt x="2068" y="4231"/>
                    <a:pt x="2376" y="4356"/>
                    <a:pt x="2673" y="4414"/>
                  </a:cubicBezTo>
                  <a:cubicBezTo>
                    <a:pt x="2777" y="4434"/>
                    <a:pt x="2880" y="4440"/>
                    <a:pt x="2983" y="4440"/>
                  </a:cubicBezTo>
                  <a:cubicBezTo>
                    <a:pt x="3047" y="4440"/>
                    <a:pt x="3110" y="4438"/>
                    <a:pt x="3174" y="4435"/>
                  </a:cubicBezTo>
                  <a:cubicBezTo>
                    <a:pt x="3388" y="4427"/>
                    <a:pt x="3618" y="4392"/>
                    <a:pt x="3904" y="4326"/>
                  </a:cubicBezTo>
                  <a:cubicBezTo>
                    <a:pt x="4394" y="4211"/>
                    <a:pt x="4868" y="4017"/>
                    <a:pt x="5266" y="3843"/>
                  </a:cubicBezTo>
                  <a:cubicBezTo>
                    <a:pt x="5501" y="3741"/>
                    <a:pt x="5732" y="3631"/>
                    <a:pt x="5966" y="3523"/>
                  </a:cubicBezTo>
                  <a:cubicBezTo>
                    <a:pt x="6501" y="3272"/>
                    <a:pt x="7057" y="3013"/>
                    <a:pt x="7633" y="2838"/>
                  </a:cubicBezTo>
                  <a:lnTo>
                    <a:pt x="7719" y="2815"/>
                  </a:lnTo>
                  <a:lnTo>
                    <a:pt x="7789" y="2796"/>
                  </a:lnTo>
                  <a:cubicBezTo>
                    <a:pt x="7793" y="2793"/>
                    <a:pt x="7801" y="2791"/>
                    <a:pt x="7805" y="2788"/>
                  </a:cubicBezTo>
                  <a:cubicBezTo>
                    <a:pt x="7861" y="2755"/>
                    <a:pt x="7877" y="2722"/>
                    <a:pt x="7871" y="2681"/>
                  </a:cubicBezTo>
                  <a:cubicBezTo>
                    <a:pt x="7865" y="2654"/>
                    <a:pt x="7848" y="2628"/>
                    <a:pt x="7822" y="2611"/>
                  </a:cubicBezTo>
                  <a:cubicBezTo>
                    <a:pt x="7807" y="2603"/>
                    <a:pt x="7791" y="2598"/>
                    <a:pt x="7776" y="2598"/>
                  </a:cubicBezTo>
                  <a:cubicBezTo>
                    <a:pt x="7769" y="2598"/>
                    <a:pt x="7763" y="2599"/>
                    <a:pt x="7756" y="2601"/>
                  </a:cubicBezTo>
                  <a:lnTo>
                    <a:pt x="7578" y="2650"/>
                  </a:lnTo>
                  <a:cubicBezTo>
                    <a:pt x="7591" y="2607"/>
                    <a:pt x="7582" y="2571"/>
                    <a:pt x="7561" y="2544"/>
                  </a:cubicBezTo>
                  <a:cubicBezTo>
                    <a:pt x="7539" y="2519"/>
                    <a:pt x="7512" y="2503"/>
                    <a:pt x="7475" y="2495"/>
                  </a:cubicBezTo>
                  <a:lnTo>
                    <a:pt x="7406" y="2480"/>
                  </a:lnTo>
                  <a:cubicBezTo>
                    <a:pt x="7404" y="2480"/>
                    <a:pt x="7387" y="2473"/>
                    <a:pt x="7368" y="2467"/>
                  </a:cubicBezTo>
                  <a:lnTo>
                    <a:pt x="7317" y="2439"/>
                  </a:lnTo>
                  <a:lnTo>
                    <a:pt x="7250" y="2402"/>
                  </a:lnTo>
                  <a:lnTo>
                    <a:pt x="7250" y="2402"/>
                  </a:lnTo>
                  <a:cubicBezTo>
                    <a:pt x="7169" y="2356"/>
                    <a:pt x="7090" y="2305"/>
                    <a:pt x="7011" y="2256"/>
                  </a:cubicBezTo>
                  <a:cubicBezTo>
                    <a:pt x="6901" y="2187"/>
                    <a:pt x="6791" y="2124"/>
                    <a:pt x="6679" y="2061"/>
                  </a:cubicBezTo>
                  <a:lnTo>
                    <a:pt x="6461" y="1937"/>
                  </a:lnTo>
                  <a:cubicBezTo>
                    <a:pt x="6268" y="1827"/>
                    <a:pt x="6076" y="1719"/>
                    <a:pt x="5883" y="1611"/>
                  </a:cubicBezTo>
                  <a:cubicBezTo>
                    <a:pt x="5395" y="1344"/>
                    <a:pt x="4747" y="1000"/>
                    <a:pt x="4063" y="699"/>
                  </a:cubicBezTo>
                  <a:cubicBezTo>
                    <a:pt x="3381" y="403"/>
                    <a:pt x="2772" y="201"/>
                    <a:pt x="2202" y="80"/>
                  </a:cubicBezTo>
                  <a:cubicBezTo>
                    <a:pt x="2070" y="52"/>
                    <a:pt x="1938" y="30"/>
                    <a:pt x="1807" y="16"/>
                  </a:cubicBezTo>
                  <a:cubicBezTo>
                    <a:pt x="1718" y="5"/>
                    <a:pt x="1625" y="0"/>
                    <a:pt x="1521" y="0"/>
                  </a:cubicBezTo>
                  <a:close/>
                </a:path>
              </a:pathLst>
            </a:custGeom>
            <a:solidFill>
              <a:srgbClr val="82A3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9" name="Google Shape;1209;p11"/>
            <p:cNvSpPr/>
            <p:nvPr/>
          </p:nvSpPr>
          <p:spPr>
            <a:xfrm>
              <a:off x="-761918" y="-2234167"/>
              <a:ext cx="265899" cy="240919"/>
            </a:xfrm>
            <a:custGeom>
              <a:avLst/>
              <a:gdLst/>
              <a:ahLst/>
              <a:cxnLst/>
              <a:rect l="l" t="t" r="r" b="b"/>
              <a:pathLst>
                <a:path w="6589" h="5970" extrusionOk="0">
                  <a:moveTo>
                    <a:pt x="2353" y="0"/>
                  </a:moveTo>
                  <a:cubicBezTo>
                    <a:pt x="2344" y="0"/>
                    <a:pt x="2336" y="0"/>
                    <a:pt x="2327" y="1"/>
                  </a:cubicBezTo>
                  <a:cubicBezTo>
                    <a:pt x="2081" y="2"/>
                    <a:pt x="1833" y="57"/>
                    <a:pt x="1590" y="160"/>
                  </a:cubicBezTo>
                  <a:cubicBezTo>
                    <a:pt x="1518" y="199"/>
                    <a:pt x="1445" y="235"/>
                    <a:pt x="1375" y="275"/>
                  </a:cubicBezTo>
                  <a:cubicBezTo>
                    <a:pt x="1214" y="368"/>
                    <a:pt x="1059" y="486"/>
                    <a:pt x="899" y="631"/>
                  </a:cubicBezTo>
                  <a:cubicBezTo>
                    <a:pt x="635" y="877"/>
                    <a:pt x="425" y="1178"/>
                    <a:pt x="275" y="1527"/>
                  </a:cubicBezTo>
                  <a:cubicBezTo>
                    <a:pt x="128" y="1866"/>
                    <a:pt x="43" y="2246"/>
                    <a:pt x="22" y="2652"/>
                  </a:cubicBezTo>
                  <a:cubicBezTo>
                    <a:pt x="0" y="3030"/>
                    <a:pt x="52" y="3425"/>
                    <a:pt x="174" y="3794"/>
                  </a:cubicBezTo>
                  <a:cubicBezTo>
                    <a:pt x="293" y="4151"/>
                    <a:pt x="489" y="4479"/>
                    <a:pt x="741" y="4742"/>
                  </a:cubicBezTo>
                  <a:cubicBezTo>
                    <a:pt x="851" y="4857"/>
                    <a:pt x="987" y="4963"/>
                    <a:pt x="1158" y="5068"/>
                  </a:cubicBezTo>
                  <a:cubicBezTo>
                    <a:pt x="1310" y="5163"/>
                    <a:pt x="1493" y="5236"/>
                    <a:pt x="1709" y="5298"/>
                  </a:cubicBezTo>
                  <a:cubicBezTo>
                    <a:pt x="1840" y="5334"/>
                    <a:pt x="1977" y="5357"/>
                    <a:pt x="2112" y="5378"/>
                  </a:cubicBezTo>
                  <a:cubicBezTo>
                    <a:pt x="2255" y="5401"/>
                    <a:pt x="2400" y="5417"/>
                    <a:pt x="2545" y="5433"/>
                  </a:cubicBezTo>
                  <a:cubicBezTo>
                    <a:pt x="2850" y="5464"/>
                    <a:pt x="3154" y="5471"/>
                    <a:pt x="3386" y="5474"/>
                  </a:cubicBezTo>
                  <a:cubicBezTo>
                    <a:pt x="3513" y="5476"/>
                    <a:pt x="3640" y="5479"/>
                    <a:pt x="3766" y="5479"/>
                  </a:cubicBezTo>
                  <a:cubicBezTo>
                    <a:pt x="3914" y="5480"/>
                    <a:pt x="4061" y="5480"/>
                    <a:pt x="4210" y="5483"/>
                  </a:cubicBezTo>
                  <a:cubicBezTo>
                    <a:pt x="4502" y="5493"/>
                    <a:pt x="4767" y="5512"/>
                    <a:pt x="5026" y="5545"/>
                  </a:cubicBezTo>
                  <a:cubicBezTo>
                    <a:pt x="5210" y="5572"/>
                    <a:pt x="5395" y="5606"/>
                    <a:pt x="5579" y="5651"/>
                  </a:cubicBezTo>
                  <a:cubicBezTo>
                    <a:pt x="5783" y="5701"/>
                    <a:pt x="5995" y="5769"/>
                    <a:pt x="6221" y="5861"/>
                  </a:cubicBezTo>
                  <a:cubicBezTo>
                    <a:pt x="6278" y="5884"/>
                    <a:pt x="6357" y="5922"/>
                    <a:pt x="6438" y="5958"/>
                  </a:cubicBezTo>
                  <a:cubicBezTo>
                    <a:pt x="6454" y="5966"/>
                    <a:pt x="6471" y="5969"/>
                    <a:pt x="6487" y="5969"/>
                  </a:cubicBezTo>
                  <a:cubicBezTo>
                    <a:pt x="6505" y="5969"/>
                    <a:pt x="6523" y="5965"/>
                    <a:pt x="6538" y="5955"/>
                  </a:cubicBezTo>
                  <a:cubicBezTo>
                    <a:pt x="6553" y="5947"/>
                    <a:pt x="6566" y="5937"/>
                    <a:pt x="6573" y="5920"/>
                  </a:cubicBezTo>
                  <a:cubicBezTo>
                    <a:pt x="6587" y="5897"/>
                    <a:pt x="6589" y="5865"/>
                    <a:pt x="6580" y="5838"/>
                  </a:cubicBezTo>
                  <a:cubicBezTo>
                    <a:pt x="6573" y="5812"/>
                    <a:pt x="6557" y="5793"/>
                    <a:pt x="6535" y="5783"/>
                  </a:cubicBezTo>
                  <a:cubicBezTo>
                    <a:pt x="6476" y="5754"/>
                    <a:pt x="6415" y="5729"/>
                    <a:pt x="6354" y="5703"/>
                  </a:cubicBezTo>
                  <a:lnTo>
                    <a:pt x="6413" y="5673"/>
                  </a:lnTo>
                  <a:lnTo>
                    <a:pt x="6412" y="5675"/>
                  </a:lnTo>
                  <a:cubicBezTo>
                    <a:pt x="6419" y="5676"/>
                    <a:pt x="6425" y="5677"/>
                    <a:pt x="6431" y="5677"/>
                  </a:cubicBezTo>
                  <a:cubicBezTo>
                    <a:pt x="6451" y="5677"/>
                    <a:pt x="6466" y="5672"/>
                    <a:pt x="6478" y="5665"/>
                  </a:cubicBezTo>
                  <a:cubicBezTo>
                    <a:pt x="6507" y="5650"/>
                    <a:pt x="6524" y="5618"/>
                    <a:pt x="6528" y="5586"/>
                  </a:cubicBezTo>
                  <a:cubicBezTo>
                    <a:pt x="6538" y="5448"/>
                    <a:pt x="6538" y="5331"/>
                    <a:pt x="6528" y="5222"/>
                  </a:cubicBezTo>
                  <a:cubicBezTo>
                    <a:pt x="6524" y="5180"/>
                    <a:pt x="6521" y="5137"/>
                    <a:pt x="6514" y="5097"/>
                  </a:cubicBezTo>
                  <a:cubicBezTo>
                    <a:pt x="6514" y="5026"/>
                    <a:pt x="6510" y="4953"/>
                    <a:pt x="6505" y="4881"/>
                  </a:cubicBezTo>
                  <a:cubicBezTo>
                    <a:pt x="6485" y="4630"/>
                    <a:pt x="6435" y="4364"/>
                    <a:pt x="6357" y="4091"/>
                  </a:cubicBezTo>
                  <a:cubicBezTo>
                    <a:pt x="6287" y="3837"/>
                    <a:pt x="6191" y="3571"/>
                    <a:pt x="6053" y="3258"/>
                  </a:cubicBezTo>
                  <a:cubicBezTo>
                    <a:pt x="5935" y="2995"/>
                    <a:pt x="5796" y="2728"/>
                    <a:pt x="5623" y="2441"/>
                  </a:cubicBezTo>
                  <a:cubicBezTo>
                    <a:pt x="5471" y="2188"/>
                    <a:pt x="5293" y="1934"/>
                    <a:pt x="5080" y="1665"/>
                  </a:cubicBezTo>
                  <a:cubicBezTo>
                    <a:pt x="4892" y="1427"/>
                    <a:pt x="4685" y="1200"/>
                    <a:pt x="4466" y="993"/>
                  </a:cubicBezTo>
                  <a:cubicBezTo>
                    <a:pt x="4015" y="575"/>
                    <a:pt x="3542" y="279"/>
                    <a:pt x="3061" y="116"/>
                  </a:cubicBezTo>
                  <a:cubicBezTo>
                    <a:pt x="2831" y="39"/>
                    <a:pt x="2594" y="0"/>
                    <a:pt x="235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0" name="Google Shape;1210;p11"/>
            <p:cNvSpPr/>
            <p:nvPr/>
          </p:nvSpPr>
          <p:spPr>
            <a:xfrm>
              <a:off x="-210673" y="-1900919"/>
              <a:ext cx="224253" cy="238337"/>
            </a:xfrm>
            <a:custGeom>
              <a:avLst/>
              <a:gdLst/>
              <a:ahLst/>
              <a:cxnLst/>
              <a:rect l="l" t="t" r="r" b="b"/>
              <a:pathLst>
                <a:path w="5557" h="5906" extrusionOk="0">
                  <a:moveTo>
                    <a:pt x="3493" y="1"/>
                  </a:moveTo>
                  <a:cubicBezTo>
                    <a:pt x="3404" y="1"/>
                    <a:pt x="3309" y="6"/>
                    <a:pt x="3207" y="16"/>
                  </a:cubicBezTo>
                  <a:cubicBezTo>
                    <a:pt x="3043" y="34"/>
                    <a:pt x="2866" y="73"/>
                    <a:pt x="2665" y="136"/>
                  </a:cubicBezTo>
                  <a:cubicBezTo>
                    <a:pt x="2477" y="195"/>
                    <a:pt x="2286" y="279"/>
                    <a:pt x="2083" y="393"/>
                  </a:cubicBezTo>
                  <a:cubicBezTo>
                    <a:pt x="2069" y="401"/>
                    <a:pt x="2056" y="406"/>
                    <a:pt x="2042" y="416"/>
                  </a:cubicBezTo>
                  <a:cubicBezTo>
                    <a:pt x="1710" y="607"/>
                    <a:pt x="1388" y="873"/>
                    <a:pt x="1087" y="1202"/>
                  </a:cubicBezTo>
                  <a:cubicBezTo>
                    <a:pt x="831" y="1481"/>
                    <a:pt x="611" y="1812"/>
                    <a:pt x="436" y="2190"/>
                  </a:cubicBezTo>
                  <a:cubicBezTo>
                    <a:pt x="279" y="2525"/>
                    <a:pt x="167" y="2916"/>
                    <a:pt x="107" y="3346"/>
                  </a:cubicBezTo>
                  <a:cubicBezTo>
                    <a:pt x="1" y="4113"/>
                    <a:pt x="97" y="4946"/>
                    <a:pt x="393" y="5823"/>
                  </a:cubicBezTo>
                  <a:cubicBezTo>
                    <a:pt x="402" y="5853"/>
                    <a:pt x="425" y="5877"/>
                    <a:pt x="455" y="5892"/>
                  </a:cubicBezTo>
                  <a:cubicBezTo>
                    <a:pt x="474" y="5901"/>
                    <a:pt x="494" y="5906"/>
                    <a:pt x="514" y="5906"/>
                  </a:cubicBezTo>
                  <a:cubicBezTo>
                    <a:pt x="530" y="5906"/>
                    <a:pt x="547" y="5902"/>
                    <a:pt x="562" y="5896"/>
                  </a:cubicBezTo>
                  <a:cubicBezTo>
                    <a:pt x="564" y="5896"/>
                    <a:pt x="564" y="5894"/>
                    <a:pt x="567" y="5894"/>
                  </a:cubicBezTo>
                  <a:cubicBezTo>
                    <a:pt x="636" y="5853"/>
                    <a:pt x="657" y="5788"/>
                    <a:pt x="636" y="5725"/>
                  </a:cubicBezTo>
                  <a:lnTo>
                    <a:pt x="597" y="5601"/>
                  </a:lnTo>
                  <a:lnTo>
                    <a:pt x="597" y="5601"/>
                  </a:lnTo>
                  <a:cubicBezTo>
                    <a:pt x="628" y="5631"/>
                    <a:pt x="667" y="5647"/>
                    <a:pt x="706" y="5647"/>
                  </a:cubicBezTo>
                  <a:cubicBezTo>
                    <a:pt x="727" y="5647"/>
                    <a:pt x="748" y="5642"/>
                    <a:pt x="768" y="5633"/>
                  </a:cubicBezTo>
                  <a:cubicBezTo>
                    <a:pt x="975" y="5538"/>
                    <a:pt x="1186" y="5456"/>
                    <a:pt x="1400" y="5374"/>
                  </a:cubicBezTo>
                  <a:lnTo>
                    <a:pt x="1525" y="5327"/>
                  </a:lnTo>
                  <a:cubicBezTo>
                    <a:pt x="1829" y="5212"/>
                    <a:pt x="2129" y="5097"/>
                    <a:pt x="2433" y="4975"/>
                  </a:cubicBezTo>
                  <a:cubicBezTo>
                    <a:pt x="3031" y="4732"/>
                    <a:pt x="3477" y="4523"/>
                    <a:pt x="3872" y="4293"/>
                  </a:cubicBezTo>
                  <a:cubicBezTo>
                    <a:pt x="4002" y="4217"/>
                    <a:pt x="4130" y="4138"/>
                    <a:pt x="4257" y="4053"/>
                  </a:cubicBezTo>
                  <a:cubicBezTo>
                    <a:pt x="4857" y="3654"/>
                    <a:pt x="5238" y="3224"/>
                    <a:pt x="5423" y="2739"/>
                  </a:cubicBezTo>
                  <a:cubicBezTo>
                    <a:pt x="5522" y="2480"/>
                    <a:pt x="5556" y="2189"/>
                    <a:pt x="5521" y="1890"/>
                  </a:cubicBezTo>
                  <a:cubicBezTo>
                    <a:pt x="5505" y="1759"/>
                    <a:pt x="5469" y="1617"/>
                    <a:pt x="5410" y="1439"/>
                  </a:cubicBezTo>
                  <a:cubicBezTo>
                    <a:pt x="5348" y="1252"/>
                    <a:pt x="5251" y="1058"/>
                    <a:pt x="5126" y="867"/>
                  </a:cubicBezTo>
                  <a:cubicBezTo>
                    <a:pt x="4926" y="561"/>
                    <a:pt x="4637" y="317"/>
                    <a:pt x="4290" y="161"/>
                  </a:cubicBezTo>
                  <a:cubicBezTo>
                    <a:pt x="4149" y="96"/>
                    <a:pt x="3984" y="52"/>
                    <a:pt x="3787" y="23"/>
                  </a:cubicBezTo>
                  <a:cubicBezTo>
                    <a:pt x="3696" y="8"/>
                    <a:pt x="3599" y="1"/>
                    <a:pt x="349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1" name="Google Shape;1211;p11"/>
            <p:cNvSpPr/>
            <p:nvPr/>
          </p:nvSpPr>
          <p:spPr>
            <a:xfrm>
              <a:off x="-670595" y="-1789218"/>
              <a:ext cx="282324" cy="185835"/>
            </a:xfrm>
            <a:custGeom>
              <a:avLst/>
              <a:gdLst/>
              <a:ahLst/>
              <a:cxnLst/>
              <a:rect l="l" t="t" r="r" b="b"/>
              <a:pathLst>
                <a:path w="6996" h="4605" extrusionOk="0">
                  <a:moveTo>
                    <a:pt x="2634" y="0"/>
                  </a:moveTo>
                  <a:cubicBezTo>
                    <a:pt x="2258" y="0"/>
                    <a:pt x="1884" y="52"/>
                    <a:pt x="1522" y="155"/>
                  </a:cubicBezTo>
                  <a:cubicBezTo>
                    <a:pt x="1263" y="228"/>
                    <a:pt x="1049" y="316"/>
                    <a:pt x="867" y="422"/>
                  </a:cubicBezTo>
                  <a:cubicBezTo>
                    <a:pt x="748" y="491"/>
                    <a:pt x="640" y="567"/>
                    <a:pt x="545" y="653"/>
                  </a:cubicBezTo>
                  <a:cubicBezTo>
                    <a:pt x="324" y="850"/>
                    <a:pt x="163" y="1104"/>
                    <a:pt x="81" y="1388"/>
                  </a:cubicBezTo>
                  <a:cubicBezTo>
                    <a:pt x="8" y="1643"/>
                    <a:pt x="1" y="1931"/>
                    <a:pt x="58" y="2246"/>
                  </a:cubicBezTo>
                  <a:cubicBezTo>
                    <a:pt x="106" y="2490"/>
                    <a:pt x="199" y="2747"/>
                    <a:pt x="337" y="3006"/>
                  </a:cubicBezTo>
                  <a:cubicBezTo>
                    <a:pt x="473" y="3259"/>
                    <a:pt x="651" y="3501"/>
                    <a:pt x="864" y="3722"/>
                  </a:cubicBezTo>
                  <a:cubicBezTo>
                    <a:pt x="1062" y="3928"/>
                    <a:pt x="1286" y="4107"/>
                    <a:pt x="1532" y="4255"/>
                  </a:cubicBezTo>
                  <a:cubicBezTo>
                    <a:pt x="1644" y="4321"/>
                    <a:pt x="1769" y="4385"/>
                    <a:pt x="1904" y="4441"/>
                  </a:cubicBezTo>
                  <a:cubicBezTo>
                    <a:pt x="2069" y="4508"/>
                    <a:pt x="2256" y="4558"/>
                    <a:pt x="2457" y="4586"/>
                  </a:cubicBezTo>
                  <a:cubicBezTo>
                    <a:pt x="2545" y="4598"/>
                    <a:pt x="2636" y="4604"/>
                    <a:pt x="2729" y="4604"/>
                  </a:cubicBezTo>
                  <a:cubicBezTo>
                    <a:pt x="2955" y="4604"/>
                    <a:pt x="3197" y="4568"/>
                    <a:pt x="3462" y="4494"/>
                  </a:cubicBezTo>
                  <a:cubicBezTo>
                    <a:pt x="3856" y="4386"/>
                    <a:pt x="4221" y="4211"/>
                    <a:pt x="4495" y="4069"/>
                  </a:cubicBezTo>
                  <a:cubicBezTo>
                    <a:pt x="4692" y="3968"/>
                    <a:pt x="4886" y="3860"/>
                    <a:pt x="5080" y="3753"/>
                  </a:cubicBezTo>
                  <a:cubicBezTo>
                    <a:pt x="5554" y="3490"/>
                    <a:pt x="6046" y="3217"/>
                    <a:pt x="6572" y="3050"/>
                  </a:cubicBezTo>
                  <a:cubicBezTo>
                    <a:pt x="6671" y="3022"/>
                    <a:pt x="6772" y="2997"/>
                    <a:pt x="6875" y="2976"/>
                  </a:cubicBezTo>
                  <a:cubicBezTo>
                    <a:pt x="6885" y="2971"/>
                    <a:pt x="6892" y="2966"/>
                    <a:pt x="6899" y="2963"/>
                  </a:cubicBezTo>
                  <a:cubicBezTo>
                    <a:pt x="6942" y="2937"/>
                    <a:pt x="6957" y="2912"/>
                    <a:pt x="6958" y="2885"/>
                  </a:cubicBezTo>
                  <a:cubicBezTo>
                    <a:pt x="6990" y="2839"/>
                    <a:pt x="6996" y="2779"/>
                    <a:pt x="6973" y="2731"/>
                  </a:cubicBezTo>
                  <a:cubicBezTo>
                    <a:pt x="6629" y="1986"/>
                    <a:pt x="6038" y="1324"/>
                    <a:pt x="5263" y="815"/>
                  </a:cubicBezTo>
                  <a:cubicBezTo>
                    <a:pt x="4511" y="321"/>
                    <a:pt x="3662" y="40"/>
                    <a:pt x="2810" y="4"/>
                  </a:cubicBezTo>
                  <a:cubicBezTo>
                    <a:pt x="2751" y="1"/>
                    <a:pt x="2692" y="0"/>
                    <a:pt x="263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2" name="Google Shape;1212;p11"/>
            <p:cNvSpPr/>
            <p:nvPr/>
          </p:nvSpPr>
          <p:spPr>
            <a:xfrm>
              <a:off x="-487062" y="-1611052"/>
              <a:ext cx="226351" cy="196771"/>
            </a:xfrm>
            <a:custGeom>
              <a:avLst/>
              <a:gdLst/>
              <a:ahLst/>
              <a:cxnLst/>
              <a:rect l="l" t="t" r="r" b="b"/>
              <a:pathLst>
                <a:path w="5609" h="4876" extrusionOk="0">
                  <a:moveTo>
                    <a:pt x="1548" y="1"/>
                  </a:moveTo>
                  <a:cubicBezTo>
                    <a:pt x="1480" y="1"/>
                    <a:pt x="1410" y="4"/>
                    <a:pt x="1339" y="11"/>
                  </a:cubicBezTo>
                  <a:cubicBezTo>
                    <a:pt x="1128" y="28"/>
                    <a:pt x="925" y="93"/>
                    <a:pt x="746" y="198"/>
                  </a:cubicBezTo>
                  <a:cubicBezTo>
                    <a:pt x="668" y="243"/>
                    <a:pt x="596" y="294"/>
                    <a:pt x="530" y="352"/>
                  </a:cubicBezTo>
                  <a:cubicBezTo>
                    <a:pt x="243" y="603"/>
                    <a:pt x="118" y="949"/>
                    <a:pt x="62" y="1193"/>
                  </a:cubicBezTo>
                  <a:cubicBezTo>
                    <a:pt x="20" y="1377"/>
                    <a:pt x="0" y="1574"/>
                    <a:pt x="3" y="1795"/>
                  </a:cubicBezTo>
                  <a:cubicBezTo>
                    <a:pt x="4" y="2031"/>
                    <a:pt x="29" y="2278"/>
                    <a:pt x="82" y="2528"/>
                  </a:cubicBezTo>
                  <a:cubicBezTo>
                    <a:pt x="190" y="3075"/>
                    <a:pt x="445" y="3560"/>
                    <a:pt x="823" y="3927"/>
                  </a:cubicBezTo>
                  <a:cubicBezTo>
                    <a:pt x="1164" y="4258"/>
                    <a:pt x="1620" y="4508"/>
                    <a:pt x="2180" y="4669"/>
                  </a:cubicBezTo>
                  <a:cubicBezTo>
                    <a:pt x="2662" y="4808"/>
                    <a:pt x="3209" y="4876"/>
                    <a:pt x="3854" y="4876"/>
                  </a:cubicBezTo>
                  <a:cubicBezTo>
                    <a:pt x="4374" y="4876"/>
                    <a:pt x="4917" y="4831"/>
                    <a:pt x="5514" y="4740"/>
                  </a:cubicBezTo>
                  <a:cubicBezTo>
                    <a:pt x="5521" y="4737"/>
                    <a:pt x="5527" y="4732"/>
                    <a:pt x="5534" y="4729"/>
                  </a:cubicBezTo>
                  <a:cubicBezTo>
                    <a:pt x="5592" y="4695"/>
                    <a:pt x="5609" y="4653"/>
                    <a:pt x="5602" y="4615"/>
                  </a:cubicBezTo>
                  <a:cubicBezTo>
                    <a:pt x="5599" y="4583"/>
                    <a:pt x="5580" y="4557"/>
                    <a:pt x="5554" y="4540"/>
                  </a:cubicBezTo>
                  <a:cubicBezTo>
                    <a:pt x="5583" y="4510"/>
                    <a:pt x="5602" y="4459"/>
                    <a:pt x="5590" y="4414"/>
                  </a:cubicBezTo>
                  <a:cubicBezTo>
                    <a:pt x="5457" y="3906"/>
                    <a:pt x="5225" y="3430"/>
                    <a:pt x="5019" y="3029"/>
                  </a:cubicBezTo>
                  <a:cubicBezTo>
                    <a:pt x="4772" y="2558"/>
                    <a:pt x="4494" y="2110"/>
                    <a:pt x="4197" y="1692"/>
                  </a:cubicBezTo>
                  <a:cubicBezTo>
                    <a:pt x="4058" y="1499"/>
                    <a:pt x="3914" y="1315"/>
                    <a:pt x="3766" y="1147"/>
                  </a:cubicBezTo>
                  <a:cubicBezTo>
                    <a:pt x="3631" y="995"/>
                    <a:pt x="3476" y="846"/>
                    <a:pt x="3307" y="708"/>
                  </a:cubicBezTo>
                  <a:cubicBezTo>
                    <a:pt x="3014" y="467"/>
                    <a:pt x="2672" y="273"/>
                    <a:pt x="2318" y="145"/>
                  </a:cubicBezTo>
                  <a:cubicBezTo>
                    <a:pt x="2175" y="93"/>
                    <a:pt x="2017" y="54"/>
                    <a:pt x="1836" y="23"/>
                  </a:cubicBezTo>
                  <a:cubicBezTo>
                    <a:pt x="1745" y="8"/>
                    <a:pt x="1649" y="1"/>
                    <a:pt x="154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3" name="Google Shape;1213;p11"/>
            <p:cNvSpPr/>
            <p:nvPr/>
          </p:nvSpPr>
          <p:spPr>
            <a:xfrm>
              <a:off x="290007" y="-1509318"/>
              <a:ext cx="291081" cy="298102"/>
            </a:xfrm>
            <a:custGeom>
              <a:avLst/>
              <a:gdLst/>
              <a:ahLst/>
              <a:cxnLst/>
              <a:rect l="l" t="t" r="r" b="b"/>
              <a:pathLst>
                <a:path w="7213" h="7387" extrusionOk="0">
                  <a:moveTo>
                    <a:pt x="4046" y="1"/>
                  </a:moveTo>
                  <a:cubicBezTo>
                    <a:pt x="3915" y="1"/>
                    <a:pt x="3782" y="6"/>
                    <a:pt x="3649" y="17"/>
                  </a:cubicBezTo>
                  <a:cubicBezTo>
                    <a:pt x="3171" y="55"/>
                    <a:pt x="2717" y="152"/>
                    <a:pt x="2296" y="307"/>
                  </a:cubicBezTo>
                  <a:cubicBezTo>
                    <a:pt x="2100" y="376"/>
                    <a:pt x="1914" y="459"/>
                    <a:pt x="1741" y="552"/>
                  </a:cubicBezTo>
                  <a:cubicBezTo>
                    <a:pt x="1711" y="568"/>
                    <a:pt x="1681" y="587"/>
                    <a:pt x="1648" y="604"/>
                  </a:cubicBezTo>
                  <a:cubicBezTo>
                    <a:pt x="1523" y="676"/>
                    <a:pt x="1395" y="765"/>
                    <a:pt x="1254" y="873"/>
                  </a:cubicBezTo>
                  <a:cubicBezTo>
                    <a:pt x="993" y="1075"/>
                    <a:pt x="756" y="1342"/>
                    <a:pt x="571" y="1641"/>
                  </a:cubicBezTo>
                  <a:cubicBezTo>
                    <a:pt x="253" y="2154"/>
                    <a:pt x="77" y="2802"/>
                    <a:pt x="34" y="3618"/>
                  </a:cubicBezTo>
                  <a:cubicBezTo>
                    <a:pt x="1" y="4257"/>
                    <a:pt x="59" y="4897"/>
                    <a:pt x="123" y="5442"/>
                  </a:cubicBezTo>
                  <a:cubicBezTo>
                    <a:pt x="170" y="5851"/>
                    <a:pt x="230" y="6256"/>
                    <a:pt x="289" y="6664"/>
                  </a:cubicBezTo>
                  <a:cubicBezTo>
                    <a:pt x="319" y="6874"/>
                    <a:pt x="350" y="7085"/>
                    <a:pt x="378" y="7294"/>
                  </a:cubicBezTo>
                  <a:cubicBezTo>
                    <a:pt x="383" y="7322"/>
                    <a:pt x="398" y="7346"/>
                    <a:pt x="426" y="7365"/>
                  </a:cubicBezTo>
                  <a:cubicBezTo>
                    <a:pt x="447" y="7379"/>
                    <a:pt x="472" y="7386"/>
                    <a:pt x="496" y="7386"/>
                  </a:cubicBezTo>
                  <a:cubicBezTo>
                    <a:pt x="505" y="7386"/>
                    <a:pt x="513" y="7385"/>
                    <a:pt x="521" y="7383"/>
                  </a:cubicBezTo>
                  <a:cubicBezTo>
                    <a:pt x="529" y="7381"/>
                    <a:pt x="536" y="7376"/>
                    <a:pt x="544" y="7372"/>
                  </a:cubicBezTo>
                  <a:cubicBezTo>
                    <a:pt x="592" y="7343"/>
                    <a:pt x="611" y="7310"/>
                    <a:pt x="612" y="7274"/>
                  </a:cubicBezTo>
                  <a:cubicBezTo>
                    <a:pt x="627" y="7286"/>
                    <a:pt x="644" y="7289"/>
                    <a:pt x="663" y="7289"/>
                  </a:cubicBezTo>
                  <a:cubicBezTo>
                    <a:pt x="1068" y="7276"/>
                    <a:pt x="1431" y="7246"/>
                    <a:pt x="1772" y="7194"/>
                  </a:cubicBezTo>
                  <a:cubicBezTo>
                    <a:pt x="2158" y="7132"/>
                    <a:pt x="2560" y="7037"/>
                    <a:pt x="2969" y="6909"/>
                  </a:cubicBezTo>
                  <a:cubicBezTo>
                    <a:pt x="3372" y="6785"/>
                    <a:pt x="3771" y="6624"/>
                    <a:pt x="4159" y="6437"/>
                  </a:cubicBezTo>
                  <a:cubicBezTo>
                    <a:pt x="4317" y="6362"/>
                    <a:pt x="4472" y="6279"/>
                    <a:pt x="4623" y="6191"/>
                  </a:cubicBezTo>
                  <a:cubicBezTo>
                    <a:pt x="4831" y="6072"/>
                    <a:pt x="5038" y="5939"/>
                    <a:pt x="5255" y="5786"/>
                  </a:cubicBezTo>
                  <a:cubicBezTo>
                    <a:pt x="5604" y="5541"/>
                    <a:pt x="5914" y="5269"/>
                    <a:pt x="6180" y="4982"/>
                  </a:cubicBezTo>
                  <a:cubicBezTo>
                    <a:pt x="6457" y="4683"/>
                    <a:pt x="6679" y="4367"/>
                    <a:pt x="6840" y="4044"/>
                  </a:cubicBezTo>
                  <a:cubicBezTo>
                    <a:pt x="6921" y="3882"/>
                    <a:pt x="6988" y="3719"/>
                    <a:pt x="7040" y="3551"/>
                  </a:cubicBezTo>
                  <a:cubicBezTo>
                    <a:pt x="7115" y="3309"/>
                    <a:pt x="7168" y="3043"/>
                    <a:pt x="7192" y="2761"/>
                  </a:cubicBezTo>
                  <a:cubicBezTo>
                    <a:pt x="7212" y="2549"/>
                    <a:pt x="7205" y="2326"/>
                    <a:pt x="7169" y="2081"/>
                  </a:cubicBezTo>
                  <a:cubicBezTo>
                    <a:pt x="7139" y="1881"/>
                    <a:pt x="7070" y="1668"/>
                    <a:pt x="6968" y="1453"/>
                  </a:cubicBezTo>
                  <a:cubicBezTo>
                    <a:pt x="6891" y="1295"/>
                    <a:pt x="6783" y="1136"/>
                    <a:pt x="6646" y="978"/>
                  </a:cubicBezTo>
                  <a:cubicBezTo>
                    <a:pt x="6523" y="835"/>
                    <a:pt x="6368" y="703"/>
                    <a:pt x="6174" y="573"/>
                  </a:cubicBezTo>
                  <a:cubicBezTo>
                    <a:pt x="6030" y="473"/>
                    <a:pt x="5864" y="387"/>
                    <a:pt x="5652" y="295"/>
                  </a:cubicBezTo>
                  <a:cubicBezTo>
                    <a:pt x="5460" y="215"/>
                    <a:pt x="5246" y="150"/>
                    <a:pt x="4996" y="99"/>
                  </a:cubicBezTo>
                  <a:cubicBezTo>
                    <a:pt x="4692" y="34"/>
                    <a:pt x="4374" y="1"/>
                    <a:pt x="404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4" name="Google Shape;1214;p11"/>
            <p:cNvSpPr/>
            <p:nvPr/>
          </p:nvSpPr>
          <p:spPr>
            <a:xfrm>
              <a:off x="-603445" y="-2524277"/>
              <a:ext cx="369652" cy="381234"/>
            </a:xfrm>
            <a:custGeom>
              <a:avLst/>
              <a:gdLst/>
              <a:ahLst/>
              <a:cxnLst/>
              <a:rect l="l" t="t" r="r" b="b"/>
              <a:pathLst>
                <a:path w="9160" h="9447" extrusionOk="0">
                  <a:moveTo>
                    <a:pt x="2960" y="0"/>
                  </a:moveTo>
                  <a:cubicBezTo>
                    <a:pt x="2819" y="0"/>
                    <a:pt x="2679" y="8"/>
                    <a:pt x="2541" y="22"/>
                  </a:cubicBezTo>
                  <a:cubicBezTo>
                    <a:pt x="2139" y="66"/>
                    <a:pt x="1757" y="185"/>
                    <a:pt x="1406" y="372"/>
                  </a:cubicBezTo>
                  <a:cubicBezTo>
                    <a:pt x="1389" y="380"/>
                    <a:pt x="1370" y="390"/>
                    <a:pt x="1353" y="400"/>
                  </a:cubicBezTo>
                  <a:cubicBezTo>
                    <a:pt x="1051" y="567"/>
                    <a:pt x="780" y="818"/>
                    <a:pt x="567" y="1123"/>
                  </a:cubicBezTo>
                  <a:cubicBezTo>
                    <a:pt x="339" y="1449"/>
                    <a:pt x="175" y="1837"/>
                    <a:pt x="83" y="2270"/>
                  </a:cubicBezTo>
                  <a:cubicBezTo>
                    <a:pt x="24" y="2565"/>
                    <a:pt x="0" y="2878"/>
                    <a:pt x="4" y="3260"/>
                  </a:cubicBezTo>
                  <a:cubicBezTo>
                    <a:pt x="10" y="3579"/>
                    <a:pt x="47" y="3923"/>
                    <a:pt x="122" y="4314"/>
                  </a:cubicBezTo>
                  <a:cubicBezTo>
                    <a:pt x="243" y="4971"/>
                    <a:pt x="491" y="5653"/>
                    <a:pt x="862" y="6341"/>
                  </a:cubicBezTo>
                  <a:cubicBezTo>
                    <a:pt x="1161" y="6907"/>
                    <a:pt x="1560" y="7470"/>
                    <a:pt x="2077" y="8070"/>
                  </a:cubicBezTo>
                  <a:cubicBezTo>
                    <a:pt x="2482" y="8541"/>
                    <a:pt x="2942" y="8992"/>
                    <a:pt x="3477" y="9446"/>
                  </a:cubicBezTo>
                  <a:cubicBezTo>
                    <a:pt x="3385" y="9291"/>
                    <a:pt x="3292" y="9134"/>
                    <a:pt x="3202" y="8978"/>
                  </a:cubicBezTo>
                  <a:cubicBezTo>
                    <a:pt x="2907" y="8474"/>
                    <a:pt x="2617" y="7965"/>
                    <a:pt x="2354" y="7445"/>
                  </a:cubicBezTo>
                  <a:cubicBezTo>
                    <a:pt x="2100" y="6937"/>
                    <a:pt x="1863" y="6420"/>
                    <a:pt x="1675" y="5883"/>
                  </a:cubicBezTo>
                  <a:cubicBezTo>
                    <a:pt x="1478" y="5330"/>
                    <a:pt x="1320" y="4761"/>
                    <a:pt x="1240" y="4179"/>
                  </a:cubicBezTo>
                  <a:cubicBezTo>
                    <a:pt x="1211" y="3979"/>
                    <a:pt x="1184" y="3778"/>
                    <a:pt x="1172" y="3576"/>
                  </a:cubicBezTo>
                  <a:cubicBezTo>
                    <a:pt x="1158" y="3382"/>
                    <a:pt x="1152" y="3182"/>
                    <a:pt x="1169" y="2987"/>
                  </a:cubicBezTo>
                  <a:cubicBezTo>
                    <a:pt x="1202" y="2622"/>
                    <a:pt x="1290" y="2240"/>
                    <a:pt x="1538" y="1959"/>
                  </a:cubicBezTo>
                  <a:cubicBezTo>
                    <a:pt x="1606" y="1881"/>
                    <a:pt x="1679" y="1809"/>
                    <a:pt x="1765" y="1750"/>
                  </a:cubicBezTo>
                  <a:cubicBezTo>
                    <a:pt x="1805" y="1724"/>
                    <a:pt x="1841" y="1700"/>
                    <a:pt x="1883" y="1676"/>
                  </a:cubicBezTo>
                  <a:cubicBezTo>
                    <a:pt x="1930" y="1647"/>
                    <a:pt x="1984" y="1621"/>
                    <a:pt x="2037" y="1600"/>
                  </a:cubicBezTo>
                  <a:cubicBezTo>
                    <a:pt x="2186" y="1536"/>
                    <a:pt x="2338" y="1482"/>
                    <a:pt x="2502" y="1475"/>
                  </a:cubicBezTo>
                  <a:cubicBezTo>
                    <a:pt x="2513" y="1474"/>
                    <a:pt x="2525" y="1474"/>
                    <a:pt x="2536" y="1474"/>
                  </a:cubicBezTo>
                  <a:cubicBezTo>
                    <a:pt x="2669" y="1474"/>
                    <a:pt x="2801" y="1498"/>
                    <a:pt x="2921" y="1554"/>
                  </a:cubicBezTo>
                  <a:cubicBezTo>
                    <a:pt x="3044" y="1610"/>
                    <a:pt x="3156" y="1689"/>
                    <a:pt x="3252" y="1782"/>
                  </a:cubicBezTo>
                  <a:cubicBezTo>
                    <a:pt x="3480" y="2002"/>
                    <a:pt x="3657" y="2267"/>
                    <a:pt x="3848" y="2519"/>
                  </a:cubicBezTo>
                  <a:cubicBezTo>
                    <a:pt x="3918" y="2608"/>
                    <a:pt x="3990" y="2698"/>
                    <a:pt x="4068" y="2780"/>
                  </a:cubicBezTo>
                  <a:cubicBezTo>
                    <a:pt x="4150" y="2866"/>
                    <a:pt x="4239" y="2947"/>
                    <a:pt x="4332" y="3021"/>
                  </a:cubicBezTo>
                  <a:cubicBezTo>
                    <a:pt x="4466" y="3118"/>
                    <a:pt x="4606" y="3197"/>
                    <a:pt x="4759" y="3261"/>
                  </a:cubicBezTo>
                  <a:cubicBezTo>
                    <a:pt x="4915" y="3325"/>
                    <a:pt x="5073" y="3375"/>
                    <a:pt x="5237" y="3411"/>
                  </a:cubicBezTo>
                  <a:cubicBezTo>
                    <a:pt x="5399" y="3447"/>
                    <a:pt x="5564" y="3474"/>
                    <a:pt x="5732" y="3495"/>
                  </a:cubicBezTo>
                  <a:cubicBezTo>
                    <a:pt x="6043" y="3534"/>
                    <a:pt x="6357" y="3563"/>
                    <a:pt x="6666" y="3620"/>
                  </a:cubicBezTo>
                  <a:cubicBezTo>
                    <a:pt x="6811" y="3648"/>
                    <a:pt x="6956" y="3679"/>
                    <a:pt x="7094" y="3728"/>
                  </a:cubicBezTo>
                  <a:cubicBezTo>
                    <a:pt x="7228" y="3776"/>
                    <a:pt x="7357" y="3827"/>
                    <a:pt x="7477" y="3900"/>
                  </a:cubicBezTo>
                  <a:cubicBezTo>
                    <a:pt x="7608" y="3981"/>
                    <a:pt x="7737" y="4079"/>
                    <a:pt x="7839" y="4193"/>
                  </a:cubicBezTo>
                  <a:cubicBezTo>
                    <a:pt x="7947" y="4311"/>
                    <a:pt x="8042" y="4441"/>
                    <a:pt x="8114" y="4584"/>
                  </a:cubicBezTo>
                  <a:cubicBezTo>
                    <a:pt x="8196" y="4742"/>
                    <a:pt x="8267" y="4910"/>
                    <a:pt x="8308" y="5084"/>
                  </a:cubicBezTo>
                  <a:cubicBezTo>
                    <a:pt x="8348" y="5252"/>
                    <a:pt x="8371" y="5429"/>
                    <a:pt x="8369" y="5602"/>
                  </a:cubicBezTo>
                  <a:cubicBezTo>
                    <a:pt x="8368" y="5999"/>
                    <a:pt x="8283" y="6392"/>
                    <a:pt x="8147" y="6764"/>
                  </a:cubicBezTo>
                  <a:cubicBezTo>
                    <a:pt x="8042" y="7045"/>
                    <a:pt x="7916" y="7317"/>
                    <a:pt x="7768" y="7579"/>
                  </a:cubicBezTo>
                  <a:cubicBezTo>
                    <a:pt x="7977" y="7385"/>
                    <a:pt x="8161" y="7191"/>
                    <a:pt x="8322" y="6994"/>
                  </a:cubicBezTo>
                  <a:cubicBezTo>
                    <a:pt x="8586" y="6671"/>
                    <a:pt x="8793" y="6336"/>
                    <a:pt x="8932" y="5997"/>
                  </a:cubicBezTo>
                  <a:cubicBezTo>
                    <a:pt x="9086" y="5630"/>
                    <a:pt x="9159" y="5251"/>
                    <a:pt x="9154" y="4871"/>
                  </a:cubicBezTo>
                  <a:cubicBezTo>
                    <a:pt x="9152" y="4706"/>
                    <a:pt x="9128" y="4527"/>
                    <a:pt x="9079" y="4323"/>
                  </a:cubicBezTo>
                  <a:cubicBezTo>
                    <a:pt x="9036" y="4142"/>
                    <a:pt x="8965" y="3972"/>
                    <a:pt x="8866" y="3758"/>
                  </a:cubicBezTo>
                  <a:cubicBezTo>
                    <a:pt x="8681" y="3366"/>
                    <a:pt x="8407" y="3024"/>
                    <a:pt x="8165" y="2741"/>
                  </a:cubicBezTo>
                  <a:cubicBezTo>
                    <a:pt x="7887" y="2427"/>
                    <a:pt x="7565" y="2128"/>
                    <a:pt x="7190" y="1831"/>
                  </a:cubicBezTo>
                  <a:cubicBezTo>
                    <a:pt x="6854" y="1564"/>
                    <a:pt x="6494" y="1312"/>
                    <a:pt x="6084" y="1061"/>
                  </a:cubicBezTo>
                  <a:cubicBezTo>
                    <a:pt x="5280" y="567"/>
                    <a:pt x="4549" y="252"/>
                    <a:pt x="3851" y="99"/>
                  </a:cubicBezTo>
                  <a:cubicBezTo>
                    <a:pt x="3551" y="33"/>
                    <a:pt x="3253" y="0"/>
                    <a:pt x="2960" y="0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5" name="Google Shape;1215;p11"/>
            <p:cNvSpPr/>
            <p:nvPr/>
          </p:nvSpPr>
          <p:spPr>
            <a:xfrm>
              <a:off x="-762200" y="-2234409"/>
              <a:ext cx="223446" cy="228248"/>
            </a:xfrm>
            <a:custGeom>
              <a:avLst/>
              <a:gdLst/>
              <a:ahLst/>
              <a:cxnLst/>
              <a:rect l="l" t="t" r="r" b="b"/>
              <a:pathLst>
                <a:path w="5537" h="5656" extrusionOk="0">
                  <a:moveTo>
                    <a:pt x="2368" y="1"/>
                  </a:moveTo>
                  <a:cubicBezTo>
                    <a:pt x="2359" y="1"/>
                    <a:pt x="2350" y="1"/>
                    <a:pt x="2341" y="1"/>
                  </a:cubicBezTo>
                  <a:cubicBezTo>
                    <a:pt x="2093" y="4"/>
                    <a:pt x="1844" y="57"/>
                    <a:pt x="1602" y="162"/>
                  </a:cubicBezTo>
                  <a:cubicBezTo>
                    <a:pt x="1525" y="195"/>
                    <a:pt x="1454" y="231"/>
                    <a:pt x="1382" y="272"/>
                  </a:cubicBezTo>
                  <a:cubicBezTo>
                    <a:pt x="1222" y="363"/>
                    <a:pt x="1066" y="479"/>
                    <a:pt x="899" y="631"/>
                  </a:cubicBezTo>
                  <a:cubicBezTo>
                    <a:pt x="635" y="883"/>
                    <a:pt x="424" y="1186"/>
                    <a:pt x="274" y="1533"/>
                  </a:cubicBezTo>
                  <a:cubicBezTo>
                    <a:pt x="129" y="1874"/>
                    <a:pt x="43" y="2252"/>
                    <a:pt x="22" y="2658"/>
                  </a:cubicBezTo>
                  <a:cubicBezTo>
                    <a:pt x="0" y="3037"/>
                    <a:pt x="52" y="3434"/>
                    <a:pt x="171" y="3804"/>
                  </a:cubicBezTo>
                  <a:cubicBezTo>
                    <a:pt x="293" y="4165"/>
                    <a:pt x="490" y="4494"/>
                    <a:pt x="741" y="4754"/>
                  </a:cubicBezTo>
                  <a:cubicBezTo>
                    <a:pt x="847" y="4867"/>
                    <a:pt x="984" y="4973"/>
                    <a:pt x="1159" y="5078"/>
                  </a:cubicBezTo>
                  <a:cubicBezTo>
                    <a:pt x="1309" y="5170"/>
                    <a:pt x="1488" y="5248"/>
                    <a:pt x="1712" y="5311"/>
                  </a:cubicBezTo>
                  <a:cubicBezTo>
                    <a:pt x="1843" y="5347"/>
                    <a:pt x="1981" y="5370"/>
                    <a:pt x="2114" y="5393"/>
                  </a:cubicBezTo>
                  <a:cubicBezTo>
                    <a:pt x="2258" y="5416"/>
                    <a:pt x="2404" y="5433"/>
                    <a:pt x="2552" y="5447"/>
                  </a:cubicBezTo>
                  <a:cubicBezTo>
                    <a:pt x="2865" y="5479"/>
                    <a:pt x="3181" y="5485"/>
                    <a:pt x="3395" y="5486"/>
                  </a:cubicBezTo>
                  <a:cubicBezTo>
                    <a:pt x="3520" y="5490"/>
                    <a:pt x="3648" y="5490"/>
                    <a:pt x="3776" y="5492"/>
                  </a:cubicBezTo>
                  <a:lnTo>
                    <a:pt x="3887" y="5493"/>
                  </a:lnTo>
                  <a:lnTo>
                    <a:pt x="3963" y="5493"/>
                  </a:lnTo>
                  <a:cubicBezTo>
                    <a:pt x="4046" y="5495"/>
                    <a:pt x="4132" y="5495"/>
                    <a:pt x="4221" y="5498"/>
                  </a:cubicBezTo>
                  <a:cubicBezTo>
                    <a:pt x="4503" y="5506"/>
                    <a:pt x="4769" y="5526"/>
                    <a:pt x="5033" y="5562"/>
                  </a:cubicBezTo>
                  <a:cubicBezTo>
                    <a:pt x="5201" y="5587"/>
                    <a:pt x="5370" y="5617"/>
                    <a:pt x="5537" y="5656"/>
                  </a:cubicBezTo>
                  <a:cubicBezTo>
                    <a:pt x="5495" y="5635"/>
                    <a:pt x="5454" y="5617"/>
                    <a:pt x="5411" y="5600"/>
                  </a:cubicBezTo>
                  <a:cubicBezTo>
                    <a:pt x="5041" y="5450"/>
                    <a:pt x="4654" y="5357"/>
                    <a:pt x="4264" y="5282"/>
                  </a:cubicBezTo>
                  <a:cubicBezTo>
                    <a:pt x="4071" y="5246"/>
                    <a:pt x="3877" y="5210"/>
                    <a:pt x="3684" y="5172"/>
                  </a:cubicBezTo>
                  <a:cubicBezTo>
                    <a:pt x="3513" y="5138"/>
                    <a:pt x="3342" y="5103"/>
                    <a:pt x="3176" y="5054"/>
                  </a:cubicBezTo>
                  <a:cubicBezTo>
                    <a:pt x="3023" y="5011"/>
                    <a:pt x="2871" y="4960"/>
                    <a:pt x="2728" y="4891"/>
                  </a:cubicBezTo>
                  <a:cubicBezTo>
                    <a:pt x="2593" y="4831"/>
                    <a:pt x="2469" y="4759"/>
                    <a:pt x="2350" y="4672"/>
                  </a:cubicBezTo>
                  <a:cubicBezTo>
                    <a:pt x="2228" y="4580"/>
                    <a:pt x="2117" y="4472"/>
                    <a:pt x="2025" y="4350"/>
                  </a:cubicBezTo>
                  <a:cubicBezTo>
                    <a:pt x="1978" y="4287"/>
                    <a:pt x="1928" y="4222"/>
                    <a:pt x="1892" y="4150"/>
                  </a:cubicBezTo>
                  <a:cubicBezTo>
                    <a:pt x="1877" y="4126"/>
                    <a:pt x="1869" y="4097"/>
                    <a:pt x="1860" y="4068"/>
                  </a:cubicBezTo>
                  <a:cubicBezTo>
                    <a:pt x="1833" y="3965"/>
                    <a:pt x="1817" y="3862"/>
                    <a:pt x="1803" y="3757"/>
                  </a:cubicBezTo>
                  <a:cubicBezTo>
                    <a:pt x="1784" y="3619"/>
                    <a:pt x="1768" y="3480"/>
                    <a:pt x="1755" y="3339"/>
                  </a:cubicBezTo>
                  <a:cubicBezTo>
                    <a:pt x="1725" y="2998"/>
                    <a:pt x="1703" y="2655"/>
                    <a:pt x="1698" y="2312"/>
                  </a:cubicBezTo>
                  <a:cubicBezTo>
                    <a:pt x="1696" y="2165"/>
                    <a:pt x="1695" y="2016"/>
                    <a:pt x="1705" y="1868"/>
                  </a:cubicBezTo>
                  <a:cubicBezTo>
                    <a:pt x="1709" y="1821"/>
                    <a:pt x="1712" y="1770"/>
                    <a:pt x="1718" y="1722"/>
                  </a:cubicBezTo>
                  <a:cubicBezTo>
                    <a:pt x="1724" y="1684"/>
                    <a:pt x="1726" y="1644"/>
                    <a:pt x="1739" y="1608"/>
                  </a:cubicBezTo>
                  <a:cubicBezTo>
                    <a:pt x="1745" y="1588"/>
                    <a:pt x="1752" y="1571"/>
                    <a:pt x="1762" y="1552"/>
                  </a:cubicBezTo>
                  <a:cubicBezTo>
                    <a:pt x="1795" y="1492"/>
                    <a:pt x="1827" y="1433"/>
                    <a:pt x="1861" y="1373"/>
                  </a:cubicBezTo>
                  <a:cubicBezTo>
                    <a:pt x="1918" y="1278"/>
                    <a:pt x="1976" y="1189"/>
                    <a:pt x="2042" y="1098"/>
                  </a:cubicBezTo>
                  <a:cubicBezTo>
                    <a:pt x="2086" y="1038"/>
                    <a:pt x="2136" y="975"/>
                    <a:pt x="2193" y="924"/>
                  </a:cubicBezTo>
                  <a:cubicBezTo>
                    <a:pt x="2235" y="887"/>
                    <a:pt x="2277" y="851"/>
                    <a:pt x="2323" y="824"/>
                  </a:cubicBezTo>
                  <a:cubicBezTo>
                    <a:pt x="2328" y="820"/>
                    <a:pt x="2334" y="817"/>
                    <a:pt x="2340" y="815"/>
                  </a:cubicBezTo>
                  <a:cubicBezTo>
                    <a:pt x="2394" y="788"/>
                    <a:pt x="2449" y="768"/>
                    <a:pt x="2509" y="759"/>
                  </a:cubicBezTo>
                  <a:cubicBezTo>
                    <a:pt x="2528" y="757"/>
                    <a:pt x="2546" y="756"/>
                    <a:pt x="2564" y="756"/>
                  </a:cubicBezTo>
                  <a:cubicBezTo>
                    <a:pt x="2594" y="756"/>
                    <a:pt x="2623" y="759"/>
                    <a:pt x="2651" y="765"/>
                  </a:cubicBezTo>
                  <a:cubicBezTo>
                    <a:pt x="2753" y="787"/>
                    <a:pt x="2851" y="837"/>
                    <a:pt x="2937" y="896"/>
                  </a:cubicBezTo>
                  <a:cubicBezTo>
                    <a:pt x="3059" y="978"/>
                    <a:pt x="3174" y="1069"/>
                    <a:pt x="3295" y="1153"/>
                  </a:cubicBezTo>
                  <a:cubicBezTo>
                    <a:pt x="3421" y="1242"/>
                    <a:pt x="3553" y="1319"/>
                    <a:pt x="3694" y="1378"/>
                  </a:cubicBezTo>
                  <a:cubicBezTo>
                    <a:pt x="3788" y="1416"/>
                    <a:pt x="3885" y="1443"/>
                    <a:pt x="3981" y="1476"/>
                  </a:cubicBezTo>
                  <a:cubicBezTo>
                    <a:pt x="4093" y="1512"/>
                    <a:pt x="4203" y="1549"/>
                    <a:pt x="4312" y="1588"/>
                  </a:cubicBezTo>
                  <a:cubicBezTo>
                    <a:pt x="4497" y="1657"/>
                    <a:pt x="4681" y="1727"/>
                    <a:pt x="4860" y="1806"/>
                  </a:cubicBezTo>
                  <a:cubicBezTo>
                    <a:pt x="5044" y="1887"/>
                    <a:pt x="5228" y="1976"/>
                    <a:pt x="5403" y="2075"/>
                  </a:cubicBezTo>
                  <a:cubicBezTo>
                    <a:pt x="5313" y="1943"/>
                    <a:pt x="5212" y="1808"/>
                    <a:pt x="5100" y="1666"/>
                  </a:cubicBezTo>
                  <a:cubicBezTo>
                    <a:pt x="4914" y="1429"/>
                    <a:pt x="4705" y="1203"/>
                    <a:pt x="4481" y="995"/>
                  </a:cubicBezTo>
                  <a:cubicBezTo>
                    <a:pt x="4032" y="575"/>
                    <a:pt x="3561" y="278"/>
                    <a:pt x="3077" y="114"/>
                  </a:cubicBezTo>
                  <a:cubicBezTo>
                    <a:pt x="2845" y="38"/>
                    <a:pt x="2605" y="1"/>
                    <a:pt x="2368" y="1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6" name="Google Shape;1216;p11"/>
            <p:cNvSpPr/>
            <p:nvPr/>
          </p:nvSpPr>
          <p:spPr>
            <a:xfrm>
              <a:off x="-669829" y="-1710849"/>
              <a:ext cx="278248" cy="107788"/>
            </a:xfrm>
            <a:custGeom>
              <a:avLst/>
              <a:gdLst/>
              <a:ahLst/>
              <a:cxnLst/>
              <a:rect l="l" t="t" r="r" b="b"/>
              <a:pathLst>
                <a:path w="6895" h="2671" extrusionOk="0">
                  <a:moveTo>
                    <a:pt x="1930" y="1292"/>
                  </a:moveTo>
                  <a:cubicBezTo>
                    <a:pt x="1932" y="1296"/>
                    <a:pt x="1933" y="1300"/>
                    <a:pt x="1935" y="1304"/>
                  </a:cubicBezTo>
                  <a:lnTo>
                    <a:pt x="1935" y="1304"/>
                  </a:lnTo>
                  <a:cubicBezTo>
                    <a:pt x="1933" y="1300"/>
                    <a:pt x="1932" y="1296"/>
                    <a:pt x="1930" y="1292"/>
                  </a:cubicBezTo>
                  <a:close/>
                  <a:moveTo>
                    <a:pt x="2" y="1"/>
                  </a:moveTo>
                  <a:cubicBezTo>
                    <a:pt x="1" y="94"/>
                    <a:pt x="12" y="198"/>
                    <a:pt x="32" y="304"/>
                  </a:cubicBezTo>
                  <a:cubicBezTo>
                    <a:pt x="80" y="548"/>
                    <a:pt x="173" y="807"/>
                    <a:pt x="311" y="1067"/>
                  </a:cubicBezTo>
                  <a:cubicBezTo>
                    <a:pt x="449" y="1322"/>
                    <a:pt x="628" y="1562"/>
                    <a:pt x="842" y="1783"/>
                  </a:cubicBezTo>
                  <a:cubicBezTo>
                    <a:pt x="1038" y="1992"/>
                    <a:pt x="1264" y="2171"/>
                    <a:pt x="1511" y="2319"/>
                  </a:cubicBezTo>
                  <a:cubicBezTo>
                    <a:pt x="1618" y="2381"/>
                    <a:pt x="1743" y="2445"/>
                    <a:pt x="1883" y="2506"/>
                  </a:cubicBezTo>
                  <a:cubicBezTo>
                    <a:pt x="2052" y="2573"/>
                    <a:pt x="2237" y="2624"/>
                    <a:pt x="2438" y="2652"/>
                  </a:cubicBezTo>
                  <a:cubicBezTo>
                    <a:pt x="2525" y="2664"/>
                    <a:pt x="2615" y="2670"/>
                    <a:pt x="2707" y="2670"/>
                  </a:cubicBezTo>
                  <a:cubicBezTo>
                    <a:pt x="2935" y="2670"/>
                    <a:pt x="3180" y="2634"/>
                    <a:pt x="3448" y="2559"/>
                  </a:cubicBezTo>
                  <a:cubicBezTo>
                    <a:pt x="3844" y="2451"/>
                    <a:pt x="4209" y="2276"/>
                    <a:pt x="4482" y="2134"/>
                  </a:cubicBezTo>
                  <a:cubicBezTo>
                    <a:pt x="4679" y="2033"/>
                    <a:pt x="4872" y="1926"/>
                    <a:pt x="5066" y="1818"/>
                  </a:cubicBezTo>
                  <a:cubicBezTo>
                    <a:pt x="5546" y="1554"/>
                    <a:pt x="6036" y="1282"/>
                    <a:pt x="6556" y="1115"/>
                  </a:cubicBezTo>
                  <a:cubicBezTo>
                    <a:pt x="6655" y="1087"/>
                    <a:pt x="6755" y="1059"/>
                    <a:pt x="6859" y="1041"/>
                  </a:cubicBezTo>
                  <a:cubicBezTo>
                    <a:pt x="6862" y="1038"/>
                    <a:pt x="6866" y="1035"/>
                    <a:pt x="6870" y="1034"/>
                  </a:cubicBezTo>
                  <a:cubicBezTo>
                    <a:pt x="6879" y="1028"/>
                    <a:pt x="6888" y="1022"/>
                    <a:pt x="6895" y="1019"/>
                  </a:cubicBezTo>
                  <a:cubicBezTo>
                    <a:pt x="6842" y="995"/>
                    <a:pt x="6790" y="973"/>
                    <a:pt x="6735" y="956"/>
                  </a:cubicBezTo>
                  <a:cubicBezTo>
                    <a:pt x="6625" y="922"/>
                    <a:pt x="6510" y="899"/>
                    <a:pt x="6395" y="886"/>
                  </a:cubicBezTo>
                  <a:cubicBezTo>
                    <a:pt x="6353" y="883"/>
                    <a:pt x="6311" y="882"/>
                    <a:pt x="6269" y="882"/>
                  </a:cubicBezTo>
                  <a:cubicBezTo>
                    <a:pt x="6160" y="882"/>
                    <a:pt x="6050" y="891"/>
                    <a:pt x="5942" y="907"/>
                  </a:cubicBezTo>
                  <a:lnTo>
                    <a:pt x="5940" y="907"/>
                  </a:lnTo>
                  <a:cubicBezTo>
                    <a:pt x="5560" y="978"/>
                    <a:pt x="5204" y="1128"/>
                    <a:pt x="4858" y="1288"/>
                  </a:cubicBezTo>
                  <a:cubicBezTo>
                    <a:pt x="4508" y="1452"/>
                    <a:pt x="4163" y="1627"/>
                    <a:pt x="3800" y="1755"/>
                  </a:cubicBezTo>
                  <a:cubicBezTo>
                    <a:pt x="3513" y="1854"/>
                    <a:pt x="3214" y="1929"/>
                    <a:pt x="2912" y="1929"/>
                  </a:cubicBezTo>
                  <a:cubicBezTo>
                    <a:pt x="2847" y="1929"/>
                    <a:pt x="2783" y="1926"/>
                    <a:pt x="2718" y="1918"/>
                  </a:cubicBezTo>
                  <a:cubicBezTo>
                    <a:pt x="2619" y="1907"/>
                    <a:pt x="2523" y="1893"/>
                    <a:pt x="2428" y="1867"/>
                  </a:cubicBezTo>
                  <a:cubicBezTo>
                    <a:pt x="2356" y="1845"/>
                    <a:pt x="2280" y="1825"/>
                    <a:pt x="2220" y="1778"/>
                  </a:cubicBezTo>
                  <a:cubicBezTo>
                    <a:pt x="2179" y="1745"/>
                    <a:pt x="2138" y="1706"/>
                    <a:pt x="2109" y="1661"/>
                  </a:cubicBezTo>
                  <a:cubicBezTo>
                    <a:pt x="2083" y="1622"/>
                    <a:pt x="2062" y="1581"/>
                    <a:pt x="2040" y="1538"/>
                  </a:cubicBezTo>
                  <a:cubicBezTo>
                    <a:pt x="2001" y="1461"/>
                    <a:pt x="1970" y="1383"/>
                    <a:pt x="1936" y="1306"/>
                  </a:cubicBezTo>
                  <a:lnTo>
                    <a:pt x="1936" y="1306"/>
                  </a:lnTo>
                  <a:cubicBezTo>
                    <a:pt x="1936" y="1307"/>
                    <a:pt x="1936" y="1307"/>
                    <a:pt x="1937" y="1308"/>
                  </a:cubicBezTo>
                  <a:cubicBezTo>
                    <a:pt x="1936" y="1307"/>
                    <a:pt x="1936" y="1305"/>
                    <a:pt x="1935" y="1304"/>
                  </a:cubicBezTo>
                  <a:lnTo>
                    <a:pt x="1935" y="1304"/>
                  </a:lnTo>
                  <a:cubicBezTo>
                    <a:pt x="1935" y="1305"/>
                    <a:pt x="1936" y="1305"/>
                    <a:pt x="1936" y="1306"/>
                  </a:cubicBezTo>
                  <a:lnTo>
                    <a:pt x="1936" y="1306"/>
                  </a:lnTo>
                  <a:cubicBezTo>
                    <a:pt x="1933" y="1299"/>
                    <a:pt x="1932" y="1291"/>
                    <a:pt x="1927" y="1285"/>
                  </a:cubicBezTo>
                  <a:lnTo>
                    <a:pt x="1927" y="1285"/>
                  </a:lnTo>
                  <a:cubicBezTo>
                    <a:pt x="1928" y="1287"/>
                    <a:pt x="1929" y="1290"/>
                    <a:pt x="1930" y="1292"/>
                  </a:cubicBezTo>
                  <a:lnTo>
                    <a:pt x="1930" y="1292"/>
                  </a:lnTo>
                  <a:cubicBezTo>
                    <a:pt x="1919" y="1269"/>
                    <a:pt x="1905" y="1245"/>
                    <a:pt x="1892" y="1222"/>
                  </a:cubicBezTo>
                  <a:cubicBezTo>
                    <a:pt x="1876" y="1194"/>
                    <a:pt x="1861" y="1170"/>
                    <a:pt x="1842" y="1146"/>
                  </a:cubicBezTo>
                  <a:cubicBezTo>
                    <a:pt x="1827" y="1128"/>
                    <a:pt x="1812" y="1114"/>
                    <a:pt x="1793" y="1100"/>
                  </a:cubicBezTo>
                  <a:cubicBezTo>
                    <a:pt x="1786" y="1094"/>
                    <a:pt x="1782" y="1088"/>
                    <a:pt x="1774" y="1085"/>
                  </a:cubicBezTo>
                  <a:cubicBezTo>
                    <a:pt x="1753" y="1072"/>
                    <a:pt x="1731" y="1065"/>
                    <a:pt x="1710" y="1058"/>
                  </a:cubicBezTo>
                  <a:lnTo>
                    <a:pt x="1710" y="1058"/>
                  </a:lnTo>
                  <a:cubicBezTo>
                    <a:pt x="1717" y="1062"/>
                    <a:pt x="1724" y="1064"/>
                    <a:pt x="1731" y="1067"/>
                  </a:cubicBezTo>
                  <a:cubicBezTo>
                    <a:pt x="1700" y="1058"/>
                    <a:pt x="1669" y="1055"/>
                    <a:pt x="1638" y="1051"/>
                  </a:cubicBezTo>
                  <a:cubicBezTo>
                    <a:pt x="1619" y="1050"/>
                    <a:pt x="1601" y="1050"/>
                    <a:pt x="1582" y="1050"/>
                  </a:cubicBezTo>
                  <a:cubicBezTo>
                    <a:pt x="1528" y="1050"/>
                    <a:pt x="1473" y="1053"/>
                    <a:pt x="1420" y="1058"/>
                  </a:cubicBezTo>
                  <a:cubicBezTo>
                    <a:pt x="1355" y="1063"/>
                    <a:pt x="1291" y="1071"/>
                    <a:pt x="1226" y="1071"/>
                  </a:cubicBezTo>
                  <a:cubicBezTo>
                    <a:pt x="1218" y="1071"/>
                    <a:pt x="1209" y="1071"/>
                    <a:pt x="1200" y="1071"/>
                  </a:cubicBezTo>
                  <a:cubicBezTo>
                    <a:pt x="1138" y="1070"/>
                    <a:pt x="1079" y="1065"/>
                    <a:pt x="1017" y="1049"/>
                  </a:cubicBezTo>
                  <a:cubicBezTo>
                    <a:pt x="986" y="1042"/>
                    <a:pt x="956" y="1028"/>
                    <a:pt x="928" y="1013"/>
                  </a:cubicBezTo>
                  <a:cubicBezTo>
                    <a:pt x="910" y="1001"/>
                    <a:pt x="894" y="991"/>
                    <a:pt x="878" y="979"/>
                  </a:cubicBezTo>
                  <a:cubicBezTo>
                    <a:pt x="740" y="868"/>
                    <a:pt x="604" y="755"/>
                    <a:pt x="479" y="631"/>
                  </a:cubicBezTo>
                  <a:cubicBezTo>
                    <a:pt x="362" y="512"/>
                    <a:pt x="248" y="389"/>
                    <a:pt x="153" y="251"/>
                  </a:cubicBezTo>
                  <a:cubicBezTo>
                    <a:pt x="104" y="180"/>
                    <a:pt x="58" y="109"/>
                    <a:pt x="18" y="31"/>
                  </a:cubicBezTo>
                  <a:cubicBezTo>
                    <a:pt x="12" y="21"/>
                    <a:pt x="8" y="10"/>
                    <a:pt x="2" y="1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7" name="Google Shape;1217;p11"/>
            <p:cNvSpPr/>
            <p:nvPr/>
          </p:nvSpPr>
          <p:spPr>
            <a:xfrm>
              <a:off x="-487385" y="-1611254"/>
              <a:ext cx="208999" cy="197215"/>
            </a:xfrm>
            <a:custGeom>
              <a:avLst/>
              <a:gdLst/>
              <a:ahLst/>
              <a:cxnLst/>
              <a:rect l="l" t="t" r="r" b="b"/>
              <a:pathLst>
                <a:path w="5179" h="4887" extrusionOk="0">
                  <a:moveTo>
                    <a:pt x="1555" y="0"/>
                  </a:moveTo>
                  <a:cubicBezTo>
                    <a:pt x="1485" y="0"/>
                    <a:pt x="1415" y="4"/>
                    <a:pt x="1344" y="12"/>
                  </a:cubicBezTo>
                  <a:cubicBezTo>
                    <a:pt x="1134" y="29"/>
                    <a:pt x="927" y="92"/>
                    <a:pt x="749" y="197"/>
                  </a:cubicBezTo>
                  <a:cubicBezTo>
                    <a:pt x="673" y="239"/>
                    <a:pt x="598" y="291"/>
                    <a:pt x="532" y="348"/>
                  </a:cubicBezTo>
                  <a:cubicBezTo>
                    <a:pt x="245" y="601"/>
                    <a:pt x="119" y="948"/>
                    <a:pt x="60" y="1197"/>
                  </a:cubicBezTo>
                  <a:cubicBezTo>
                    <a:pt x="20" y="1384"/>
                    <a:pt x="1" y="1582"/>
                    <a:pt x="1" y="1802"/>
                  </a:cubicBezTo>
                  <a:cubicBezTo>
                    <a:pt x="1" y="2036"/>
                    <a:pt x="28" y="2281"/>
                    <a:pt x="80" y="2533"/>
                  </a:cubicBezTo>
                  <a:cubicBezTo>
                    <a:pt x="189" y="3084"/>
                    <a:pt x="448" y="3568"/>
                    <a:pt x="825" y="3936"/>
                  </a:cubicBezTo>
                  <a:cubicBezTo>
                    <a:pt x="1169" y="4269"/>
                    <a:pt x="1624" y="4522"/>
                    <a:pt x="2184" y="4681"/>
                  </a:cubicBezTo>
                  <a:cubicBezTo>
                    <a:pt x="2665" y="4819"/>
                    <a:pt x="3213" y="4887"/>
                    <a:pt x="3859" y="4887"/>
                  </a:cubicBezTo>
                  <a:cubicBezTo>
                    <a:pt x="3868" y="4887"/>
                    <a:pt x="3878" y="4887"/>
                    <a:pt x="3888" y="4887"/>
                  </a:cubicBezTo>
                  <a:cubicBezTo>
                    <a:pt x="4301" y="4887"/>
                    <a:pt x="4727" y="4857"/>
                    <a:pt x="5179" y="4798"/>
                  </a:cubicBezTo>
                  <a:cubicBezTo>
                    <a:pt x="5139" y="4789"/>
                    <a:pt x="5100" y="4781"/>
                    <a:pt x="5060" y="4774"/>
                  </a:cubicBezTo>
                  <a:lnTo>
                    <a:pt x="5060" y="4774"/>
                  </a:lnTo>
                  <a:cubicBezTo>
                    <a:pt x="5063" y="4774"/>
                    <a:pt x="5067" y="4775"/>
                    <a:pt x="5071" y="4775"/>
                  </a:cubicBezTo>
                  <a:cubicBezTo>
                    <a:pt x="4856" y="4743"/>
                    <a:pt x="4639" y="4736"/>
                    <a:pt x="4423" y="4733"/>
                  </a:cubicBezTo>
                  <a:cubicBezTo>
                    <a:pt x="4206" y="4732"/>
                    <a:pt x="3985" y="4733"/>
                    <a:pt x="3771" y="4707"/>
                  </a:cubicBezTo>
                  <a:cubicBezTo>
                    <a:pt x="3664" y="4693"/>
                    <a:pt x="3554" y="4676"/>
                    <a:pt x="3448" y="4647"/>
                  </a:cubicBezTo>
                  <a:cubicBezTo>
                    <a:pt x="3409" y="4637"/>
                    <a:pt x="3371" y="4625"/>
                    <a:pt x="3333" y="4611"/>
                  </a:cubicBezTo>
                  <a:cubicBezTo>
                    <a:pt x="3313" y="4604"/>
                    <a:pt x="3296" y="4595"/>
                    <a:pt x="3274" y="4588"/>
                  </a:cubicBezTo>
                  <a:cubicBezTo>
                    <a:pt x="3233" y="4571"/>
                    <a:pt x="3190" y="4549"/>
                    <a:pt x="3152" y="4523"/>
                  </a:cubicBezTo>
                  <a:cubicBezTo>
                    <a:pt x="3108" y="4489"/>
                    <a:pt x="3059" y="4456"/>
                    <a:pt x="3019" y="4414"/>
                  </a:cubicBezTo>
                  <a:cubicBezTo>
                    <a:pt x="2987" y="4380"/>
                    <a:pt x="2958" y="4345"/>
                    <a:pt x="2930" y="4309"/>
                  </a:cubicBezTo>
                  <a:cubicBezTo>
                    <a:pt x="2901" y="4273"/>
                    <a:pt x="2872" y="4238"/>
                    <a:pt x="2842" y="4206"/>
                  </a:cubicBezTo>
                  <a:cubicBezTo>
                    <a:pt x="2815" y="4173"/>
                    <a:pt x="2785" y="4147"/>
                    <a:pt x="2753" y="4120"/>
                  </a:cubicBezTo>
                  <a:cubicBezTo>
                    <a:pt x="2713" y="4090"/>
                    <a:pt x="2667" y="4062"/>
                    <a:pt x="2619" y="4036"/>
                  </a:cubicBezTo>
                  <a:cubicBezTo>
                    <a:pt x="2569" y="4015"/>
                    <a:pt x="2513" y="3996"/>
                    <a:pt x="2458" y="3985"/>
                  </a:cubicBezTo>
                  <a:cubicBezTo>
                    <a:pt x="2408" y="3975"/>
                    <a:pt x="2361" y="3963"/>
                    <a:pt x="2312" y="3956"/>
                  </a:cubicBezTo>
                  <a:lnTo>
                    <a:pt x="2313" y="3956"/>
                  </a:lnTo>
                  <a:cubicBezTo>
                    <a:pt x="2236" y="3946"/>
                    <a:pt x="2160" y="3934"/>
                    <a:pt x="2081" y="3926"/>
                  </a:cubicBezTo>
                  <a:cubicBezTo>
                    <a:pt x="2003" y="3917"/>
                    <a:pt x="1926" y="3906"/>
                    <a:pt x="1852" y="3890"/>
                  </a:cubicBezTo>
                  <a:cubicBezTo>
                    <a:pt x="1700" y="3855"/>
                    <a:pt x="1545" y="3805"/>
                    <a:pt x="1423" y="3705"/>
                  </a:cubicBezTo>
                  <a:cubicBezTo>
                    <a:pt x="1319" y="3623"/>
                    <a:pt x="1222" y="3529"/>
                    <a:pt x="1137" y="3425"/>
                  </a:cubicBezTo>
                  <a:cubicBezTo>
                    <a:pt x="1039" y="3303"/>
                    <a:pt x="949" y="3178"/>
                    <a:pt x="868" y="3044"/>
                  </a:cubicBezTo>
                  <a:cubicBezTo>
                    <a:pt x="785" y="2902"/>
                    <a:pt x="712" y="2755"/>
                    <a:pt x="653" y="2603"/>
                  </a:cubicBezTo>
                  <a:cubicBezTo>
                    <a:pt x="604" y="2475"/>
                    <a:pt x="567" y="2344"/>
                    <a:pt x="554" y="2209"/>
                  </a:cubicBezTo>
                  <a:cubicBezTo>
                    <a:pt x="544" y="2100"/>
                    <a:pt x="551" y="1980"/>
                    <a:pt x="603" y="1881"/>
                  </a:cubicBezTo>
                  <a:cubicBezTo>
                    <a:pt x="624" y="1837"/>
                    <a:pt x="649" y="1800"/>
                    <a:pt x="677" y="1763"/>
                  </a:cubicBezTo>
                  <a:cubicBezTo>
                    <a:pt x="696" y="1737"/>
                    <a:pt x="716" y="1710"/>
                    <a:pt x="733" y="1685"/>
                  </a:cubicBezTo>
                  <a:cubicBezTo>
                    <a:pt x="754" y="1659"/>
                    <a:pt x="771" y="1634"/>
                    <a:pt x="788" y="1606"/>
                  </a:cubicBezTo>
                  <a:cubicBezTo>
                    <a:pt x="805" y="1578"/>
                    <a:pt x="820" y="1549"/>
                    <a:pt x="833" y="1519"/>
                  </a:cubicBezTo>
                  <a:lnTo>
                    <a:pt x="833" y="1519"/>
                  </a:lnTo>
                  <a:lnTo>
                    <a:pt x="821" y="1540"/>
                  </a:lnTo>
                  <a:cubicBezTo>
                    <a:pt x="834" y="1507"/>
                    <a:pt x="843" y="1473"/>
                    <a:pt x="847" y="1441"/>
                  </a:cubicBezTo>
                  <a:lnTo>
                    <a:pt x="847" y="1441"/>
                  </a:lnTo>
                  <a:cubicBezTo>
                    <a:pt x="846" y="1450"/>
                    <a:pt x="843" y="1457"/>
                    <a:pt x="841" y="1465"/>
                  </a:cubicBezTo>
                  <a:cubicBezTo>
                    <a:pt x="841" y="1455"/>
                    <a:pt x="841" y="1444"/>
                    <a:pt x="843" y="1435"/>
                  </a:cubicBezTo>
                  <a:cubicBezTo>
                    <a:pt x="841" y="1427"/>
                    <a:pt x="838" y="1418"/>
                    <a:pt x="835" y="1408"/>
                  </a:cubicBezTo>
                  <a:cubicBezTo>
                    <a:pt x="820" y="1369"/>
                    <a:pt x="802" y="1333"/>
                    <a:pt x="778" y="1297"/>
                  </a:cubicBezTo>
                  <a:cubicBezTo>
                    <a:pt x="762" y="1270"/>
                    <a:pt x="746" y="1243"/>
                    <a:pt x="732" y="1214"/>
                  </a:cubicBezTo>
                  <a:cubicBezTo>
                    <a:pt x="713" y="1177"/>
                    <a:pt x="695" y="1134"/>
                    <a:pt x="695" y="1091"/>
                  </a:cubicBezTo>
                  <a:cubicBezTo>
                    <a:pt x="695" y="1032"/>
                    <a:pt x="709" y="970"/>
                    <a:pt x="728" y="913"/>
                  </a:cubicBezTo>
                  <a:cubicBezTo>
                    <a:pt x="749" y="855"/>
                    <a:pt x="769" y="795"/>
                    <a:pt x="804" y="744"/>
                  </a:cubicBezTo>
                  <a:cubicBezTo>
                    <a:pt x="833" y="700"/>
                    <a:pt x="864" y="650"/>
                    <a:pt x="907" y="615"/>
                  </a:cubicBezTo>
                  <a:cubicBezTo>
                    <a:pt x="940" y="588"/>
                    <a:pt x="976" y="559"/>
                    <a:pt x="1014" y="536"/>
                  </a:cubicBezTo>
                  <a:cubicBezTo>
                    <a:pt x="1022" y="530"/>
                    <a:pt x="1029" y="528"/>
                    <a:pt x="1039" y="523"/>
                  </a:cubicBezTo>
                  <a:cubicBezTo>
                    <a:pt x="1090" y="500"/>
                    <a:pt x="1143" y="477"/>
                    <a:pt x="1197" y="463"/>
                  </a:cubicBezTo>
                  <a:cubicBezTo>
                    <a:pt x="1269" y="444"/>
                    <a:pt x="1338" y="436"/>
                    <a:pt x="1413" y="428"/>
                  </a:cubicBezTo>
                  <a:cubicBezTo>
                    <a:pt x="1476" y="422"/>
                    <a:pt x="1543" y="417"/>
                    <a:pt x="1608" y="417"/>
                  </a:cubicBezTo>
                  <a:cubicBezTo>
                    <a:pt x="1634" y="417"/>
                    <a:pt x="1660" y="418"/>
                    <a:pt x="1686" y="420"/>
                  </a:cubicBezTo>
                  <a:cubicBezTo>
                    <a:pt x="1748" y="424"/>
                    <a:pt x="1815" y="430"/>
                    <a:pt x="1875" y="446"/>
                  </a:cubicBezTo>
                  <a:cubicBezTo>
                    <a:pt x="1995" y="474"/>
                    <a:pt x="2111" y="520"/>
                    <a:pt x="2214" y="586"/>
                  </a:cubicBezTo>
                  <a:cubicBezTo>
                    <a:pt x="2418" y="719"/>
                    <a:pt x="2585" y="898"/>
                    <a:pt x="2772" y="1053"/>
                  </a:cubicBezTo>
                  <a:cubicBezTo>
                    <a:pt x="2773" y="1055"/>
                    <a:pt x="2774" y="1056"/>
                    <a:pt x="2777" y="1056"/>
                  </a:cubicBezTo>
                  <a:lnTo>
                    <a:pt x="2777" y="1056"/>
                  </a:lnTo>
                  <a:cubicBezTo>
                    <a:pt x="2778" y="1057"/>
                    <a:pt x="2779" y="1058"/>
                    <a:pt x="2780" y="1059"/>
                  </a:cubicBezTo>
                  <a:cubicBezTo>
                    <a:pt x="2832" y="1098"/>
                    <a:pt x="2886" y="1139"/>
                    <a:pt x="2943" y="1171"/>
                  </a:cubicBezTo>
                  <a:cubicBezTo>
                    <a:pt x="2990" y="1203"/>
                    <a:pt x="3040" y="1227"/>
                    <a:pt x="3089" y="1253"/>
                  </a:cubicBezTo>
                  <a:cubicBezTo>
                    <a:pt x="3122" y="1267"/>
                    <a:pt x="3154" y="1279"/>
                    <a:pt x="3188" y="1289"/>
                  </a:cubicBezTo>
                  <a:cubicBezTo>
                    <a:pt x="3217" y="1296"/>
                    <a:pt x="3246" y="1300"/>
                    <a:pt x="3274" y="1307"/>
                  </a:cubicBezTo>
                  <a:cubicBezTo>
                    <a:pt x="3313" y="1311"/>
                    <a:pt x="3352" y="1313"/>
                    <a:pt x="3391" y="1313"/>
                  </a:cubicBezTo>
                  <a:cubicBezTo>
                    <a:pt x="3424" y="1313"/>
                    <a:pt x="3458" y="1312"/>
                    <a:pt x="3491" y="1310"/>
                  </a:cubicBezTo>
                  <a:cubicBezTo>
                    <a:pt x="3539" y="1308"/>
                    <a:pt x="3589" y="1304"/>
                    <a:pt x="3638" y="1304"/>
                  </a:cubicBezTo>
                  <a:cubicBezTo>
                    <a:pt x="3671" y="1304"/>
                    <a:pt x="3704" y="1306"/>
                    <a:pt x="3737" y="1310"/>
                  </a:cubicBezTo>
                  <a:cubicBezTo>
                    <a:pt x="3806" y="1318"/>
                    <a:pt x="3873" y="1326"/>
                    <a:pt x="3942" y="1343"/>
                  </a:cubicBezTo>
                  <a:cubicBezTo>
                    <a:pt x="3888" y="1276"/>
                    <a:pt x="3833" y="1211"/>
                    <a:pt x="3778" y="1148"/>
                  </a:cubicBezTo>
                  <a:cubicBezTo>
                    <a:pt x="3636" y="989"/>
                    <a:pt x="3481" y="841"/>
                    <a:pt x="3316" y="709"/>
                  </a:cubicBezTo>
                  <a:cubicBezTo>
                    <a:pt x="3023" y="466"/>
                    <a:pt x="2680" y="270"/>
                    <a:pt x="2326" y="143"/>
                  </a:cubicBezTo>
                  <a:cubicBezTo>
                    <a:pt x="2184" y="92"/>
                    <a:pt x="2026" y="54"/>
                    <a:pt x="1844" y="22"/>
                  </a:cubicBezTo>
                  <a:cubicBezTo>
                    <a:pt x="1749" y="8"/>
                    <a:pt x="1653" y="0"/>
                    <a:pt x="1555" y="0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8" name="Google Shape;1218;p11"/>
            <p:cNvSpPr/>
            <p:nvPr/>
          </p:nvSpPr>
          <p:spPr>
            <a:xfrm>
              <a:off x="-375320" y="-1568720"/>
              <a:ext cx="484" cy="444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0" y="1"/>
                  </a:moveTo>
                  <a:cubicBezTo>
                    <a:pt x="4" y="3"/>
                    <a:pt x="6" y="5"/>
                    <a:pt x="8" y="6"/>
                  </a:cubicBezTo>
                  <a:lnTo>
                    <a:pt x="8" y="6"/>
                  </a:lnTo>
                  <a:cubicBezTo>
                    <a:pt x="7" y="5"/>
                    <a:pt x="6" y="4"/>
                    <a:pt x="3" y="2"/>
                  </a:cubicBezTo>
                  <a:cubicBezTo>
                    <a:pt x="2" y="2"/>
                    <a:pt x="2" y="1"/>
                    <a:pt x="0" y="1"/>
                  </a:cubicBezTo>
                  <a:close/>
                  <a:moveTo>
                    <a:pt x="8" y="6"/>
                  </a:moveTo>
                  <a:cubicBezTo>
                    <a:pt x="10" y="7"/>
                    <a:pt x="11" y="9"/>
                    <a:pt x="12" y="11"/>
                  </a:cubicBezTo>
                  <a:cubicBezTo>
                    <a:pt x="11" y="9"/>
                    <a:pt x="10" y="8"/>
                    <a:pt x="8" y="6"/>
                  </a:cubicBezTo>
                  <a:close/>
                </a:path>
              </a:pathLst>
            </a:custGeom>
            <a:solidFill>
              <a:srgbClr val="A6C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9" name="Google Shape;1219;p11"/>
            <p:cNvSpPr/>
            <p:nvPr/>
          </p:nvSpPr>
          <p:spPr>
            <a:xfrm>
              <a:off x="-361075" y="-1079784"/>
              <a:ext cx="354357" cy="271065"/>
            </a:xfrm>
            <a:custGeom>
              <a:avLst/>
              <a:gdLst/>
              <a:ahLst/>
              <a:cxnLst/>
              <a:rect l="l" t="t" r="r" b="b"/>
              <a:pathLst>
                <a:path w="8781" h="6717" extrusionOk="0">
                  <a:moveTo>
                    <a:pt x="2835" y="1"/>
                  </a:moveTo>
                  <a:cubicBezTo>
                    <a:pt x="2434" y="1"/>
                    <a:pt x="1995" y="63"/>
                    <a:pt x="1558" y="240"/>
                  </a:cubicBezTo>
                  <a:cubicBezTo>
                    <a:pt x="1450" y="283"/>
                    <a:pt x="1345" y="335"/>
                    <a:pt x="1243" y="393"/>
                  </a:cubicBezTo>
                  <a:cubicBezTo>
                    <a:pt x="1069" y="498"/>
                    <a:pt x="906" y="622"/>
                    <a:pt x="756" y="765"/>
                  </a:cubicBezTo>
                  <a:cubicBezTo>
                    <a:pt x="538" y="975"/>
                    <a:pt x="358" y="1231"/>
                    <a:pt x="223" y="1525"/>
                  </a:cubicBezTo>
                  <a:cubicBezTo>
                    <a:pt x="100" y="1798"/>
                    <a:pt x="27" y="2117"/>
                    <a:pt x="14" y="2453"/>
                  </a:cubicBezTo>
                  <a:cubicBezTo>
                    <a:pt x="1" y="2785"/>
                    <a:pt x="49" y="3127"/>
                    <a:pt x="159" y="3496"/>
                  </a:cubicBezTo>
                  <a:cubicBezTo>
                    <a:pt x="265" y="3845"/>
                    <a:pt x="439" y="4201"/>
                    <a:pt x="694" y="4592"/>
                  </a:cubicBezTo>
                  <a:cubicBezTo>
                    <a:pt x="931" y="4945"/>
                    <a:pt x="1227" y="5285"/>
                    <a:pt x="1572" y="5604"/>
                  </a:cubicBezTo>
                  <a:cubicBezTo>
                    <a:pt x="1858" y="5866"/>
                    <a:pt x="2182" y="6093"/>
                    <a:pt x="2537" y="6279"/>
                  </a:cubicBezTo>
                  <a:cubicBezTo>
                    <a:pt x="2842" y="6439"/>
                    <a:pt x="3183" y="6561"/>
                    <a:pt x="3555" y="6641"/>
                  </a:cubicBezTo>
                  <a:cubicBezTo>
                    <a:pt x="3786" y="6690"/>
                    <a:pt x="4035" y="6716"/>
                    <a:pt x="4300" y="6716"/>
                  </a:cubicBezTo>
                  <a:cubicBezTo>
                    <a:pt x="4394" y="6716"/>
                    <a:pt x="4491" y="6713"/>
                    <a:pt x="4590" y="6706"/>
                  </a:cubicBezTo>
                  <a:cubicBezTo>
                    <a:pt x="4903" y="6690"/>
                    <a:pt x="5235" y="6624"/>
                    <a:pt x="5607" y="6508"/>
                  </a:cubicBezTo>
                  <a:cubicBezTo>
                    <a:pt x="5912" y="6411"/>
                    <a:pt x="6224" y="6275"/>
                    <a:pt x="6526" y="6098"/>
                  </a:cubicBezTo>
                  <a:cubicBezTo>
                    <a:pt x="6852" y="5910"/>
                    <a:pt x="7172" y="5678"/>
                    <a:pt x="7477" y="5406"/>
                  </a:cubicBezTo>
                  <a:cubicBezTo>
                    <a:pt x="7979" y="4959"/>
                    <a:pt x="8416" y="4416"/>
                    <a:pt x="8781" y="3793"/>
                  </a:cubicBezTo>
                  <a:lnTo>
                    <a:pt x="8781" y="3793"/>
                  </a:lnTo>
                  <a:cubicBezTo>
                    <a:pt x="8646" y="3815"/>
                    <a:pt x="8512" y="3842"/>
                    <a:pt x="8381" y="3876"/>
                  </a:cubicBezTo>
                  <a:cubicBezTo>
                    <a:pt x="8238" y="3916"/>
                    <a:pt x="8101" y="3963"/>
                    <a:pt x="7961" y="4017"/>
                  </a:cubicBezTo>
                  <a:lnTo>
                    <a:pt x="7961" y="4017"/>
                  </a:lnTo>
                  <a:cubicBezTo>
                    <a:pt x="7962" y="4017"/>
                    <a:pt x="7963" y="4016"/>
                    <a:pt x="7963" y="4016"/>
                  </a:cubicBezTo>
                  <a:lnTo>
                    <a:pt x="7963" y="4016"/>
                  </a:lnTo>
                  <a:cubicBezTo>
                    <a:pt x="7955" y="4019"/>
                    <a:pt x="7948" y="4021"/>
                    <a:pt x="7938" y="4026"/>
                  </a:cubicBezTo>
                  <a:cubicBezTo>
                    <a:pt x="7945" y="4023"/>
                    <a:pt x="7953" y="4020"/>
                    <a:pt x="7961" y="4017"/>
                  </a:cubicBezTo>
                  <a:lnTo>
                    <a:pt x="7961" y="4017"/>
                  </a:lnTo>
                  <a:cubicBezTo>
                    <a:pt x="7580" y="4173"/>
                    <a:pt x="7226" y="4385"/>
                    <a:pt x="6885" y="4615"/>
                  </a:cubicBezTo>
                  <a:cubicBezTo>
                    <a:pt x="6576" y="4823"/>
                    <a:pt x="6272" y="5041"/>
                    <a:pt x="5944" y="5219"/>
                  </a:cubicBezTo>
                  <a:cubicBezTo>
                    <a:pt x="5617" y="5399"/>
                    <a:pt x="5265" y="5543"/>
                    <a:pt x="4896" y="5601"/>
                  </a:cubicBezTo>
                  <a:cubicBezTo>
                    <a:pt x="4719" y="5632"/>
                    <a:pt x="4537" y="5650"/>
                    <a:pt x="4358" y="5650"/>
                  </a:cubicBezTo>
                  <a:cubicBezTo>
                    <a:pt x="4334" y="5650"/>
                    <a:pt x="4309" y="5649"/>
                    <a:pt x="4285" y="5649"/>
                  </a:cubicBezTo>
                  <a:cubicBezTo>
                    <a:pt x="4152" y="5644"/>
                    <a:pt x="4021" y="5634"/>
                    <a:pt x="3887" y="5619"/>
                  </a:cubicBezTo>
                  <a:cubicBezTo>
                    <a:pt x="3813" y="5610"/>
                    <a:pt x="3737" y="5596"/>
                    <a:pt x="3664" y="5586"/>
                  </a:cubicBezTo>
                  <a:lnTo>
                    <a:pt x="3664" y="5586"/>
                  </a:lnTo>
                  <a:cubicBezTo>
                    <a:pt x="3664" y="5586"/>
                    <a:pt x="3664" y="5586"/>
                    <a:pt x="3665" y="5586"/>
                  </a:cubicBezTo>
                  <a:cubicBezTo>
                    <a:pt x="3511" y="5566"/>
                    <a:pt x="3360" y="5557"/>
                    <a:pt x="3205" y="5557"/>
                  </a:cubicBezTo>
                  <a:cubicBezTo>
                    <a:pt x="3193" y="5557"/>
                    <a:pt x="3181" y="5557"/>
                    <a:pt x="3169" y="5557"/>
                  </a:cubicBezTo>
                  <a:cubicBezTo>
                    <a:pt x="3094" y="5558"/>
                    <a:pt x="3020" y="5562"/>
                    <a:pt x="2945" y="5562"/>
                  </a:cubicBezTo>
                  <a:cubicBezTo>
                    <a:pt x="2903" y="5562"/>
                    <a:pt x="2862" y="5560"/>
                    <a:pt x="2820" y="5557"/>
                  </a:cubicBezTo>
                  <a:cubicBezTo>
                    <a:pt x="2717" y="5550"/>
                    <a:pt x="2615" y="5528"/>
                    <a:pt x="2520" y="5482"/>
                  </a:cubicBezTo>
                  <a:cubicBezTo>
                    <a:pt x="2415" y="5428"/>
                    <a:pt x="2320" y="5350"/>
                    <a:pt x="2241" y="5264"/>
                  </a:cubicBezTo>
                  <a:cubicBezTo>
                    <a:pt x="2105" y="5117"/>
                    <a:pt x="1987" y="4954"/>
                    <a:pt x="1876" y="4787"/>
                  </a:cubicBezTo>
                  <a:cubicBezTo>
                    <a:pt x="1721" y="4550"/>
                    <a:pt x="1578" y="4306"/>
                    <a:pt x="1428" y="4065"/>
                  </a:cubicBezTo>
                  <a:cubicBezTo>
                    <a:pt x="1312" y="3871"/>
                    <a:pt x="1191" y="3680"/>
                    <a:pt x="1097" y="3474"/>
                  </a:cubicBezTo>
                  <a:cubicBezTo>
                    <a:pt x="1022" y="3322"/>
                    <a:pt x="956" y="3160"/>
                    <a:pt x="931" y="2992"/>
                  </a:cubicBezTo>
                  <a:cubicBezTo>
                    <a:pt x="910" y="2848"/>
                    <a:pt x="907" y="2703"/>
                    <a:pt x="941" y="2561"/>
                  </a:cubicBezTo>
                  <a:cubicBezTo>
                    <a:pt x="976" y="2411"/>
                    <a:pt x="1036" y="2266"/>
                    <a:pt x="1121" y="2137"/>
                  </a:cubicBezTo>
                  <a:cubicBezTo>
                    <a:pt x="1335" y="1801"/>
                    <a:pt x="1631" y="1508"/>
                    <a:pt x="1961" y="1285"/>
                  </a:cubicBezTo>
                  <a:cubicBezTo>
                    <a:pt x="2023" y="1245"/>
                    <a:pt x="2085" y="1205"/>
                    <a:pt x="2149" y="1169"/>
                  </a:cubicBezTo>
                  <a:cubicBezTo>
                    <a:pt x="2419" y="1012"/>
                    <a:pt x="2714" y="896"/>
                    <a:pt x="3017" y="826"/>
                  </a:cubicBezTo>
                  <a:cubicBezTo>
                    <a:pt x="3310" y="759"/>
                    <a:pt x="3611" y="726"/>
                    <a:pt x="3911" y="726"/>
                  </a:cubicBezTo>
                  <a:cubicBezTo>
                    <a:pt x="4001" y="726"/>
                    <a:pt x="4091" y="729"/>
                    <a:pt x="4180" y="735"/>
                  </a:cubicBezTo>
                  <a:cubicBezTo>
                    <a:pt x="4588" y="764"/>
                    <a:pt x="4990" y="837"/>
                    <a:pt x="5384" y="952"/>
                  </a:cubicBezTo>
                  <a:cubicBezTo>
                    <a:pt x="5783" y="1068"/>
                    <a:pt x="6174" y="1218"/>
                    <a:pt x="6549" y="1399"/>
                  </a:cubicBezTo>
                  <a:cubicBezTo>
                    <a:pt x="6911" y="1575"/>
                    <a:pt x="7260" y="1777"/>
                    <a:pt x="7590" y="2008"/>
                  </a:cubicBezTo>
                  <a:cubicBezTo>
                    <a:pt x="7635" y="2038"/>
                    <a:pt x="7678" y="2071"/>
                    <a:pt x="7721" y="2103"/>
                  </a:cubicBezTo>
                  <a:cubicBezTo>
                    <a:pt x="7388" y="1820"/>
                    <a:pt x="7000" y="1550"/>
                    <a:pt x="6504" y="1255"/>
                  </a:cubicBezTo>
                  <a:cubicBezTo>
                    <a:pt x="6066" y="998"/>
                    <a:pt x="5611" y="767"/>
                    <a:pt x="5148" y="567"/>
                  </a:cubicBezTo>
                  <a:cubicBezTo>
                    <a:pt x="4696" y="373"/>
                    <a:pt x="4266" y="228"/>
                    <a:pt x="3843" y="125"/>
                  </a:cubicBezTo>
                  <a:cubicBezTo>
                    <a:pt x="3564" y="57"/>
                    <a:pt x="3216" y="1"/>
                    <a:pt x="2835" y="1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0" name="Google Shape;1220;p11"/>
            <p:cNvSpPr/>
            <p:nvPr/>
          </p:nvSpPr>
          <p:spPr>
            <a:xfrm>
              <a:off x="-178914" y="-1896884"/>
              <a:ext cx="193058" cy="223486"/>
            </a:xfrm>
            <a:custGeom>
              <a:avLst/>
              <a:gdLst/>
              <a:ahLst/>
              <a:cxnLst/>
              <a:rect l="l" t="t" r="r" b="b"/>
              <a:pathLst>
                <a:path w="4784" h="5538" extrusionOk="0">
                  <a:moveTo>
                    <a:pt x="3712" y="1816"/>
                  </a:moveTo>
                  <a:cubicBezTo>
                    <a:pt x="3711" y="1817"/>
                    <a:pt x="3711" y="1817"/>
                    <a:pt x="3711" y="1819"/>
                  </a:cubicBezTo>
                  <a:cubicBezTo>
                    <a:pt x="3711" y="1819"/>
                    <a:pt x="3711" y="1819"/>
                    <a:pt x="3711" y="1818"/>
                  </a:cubicBezTo>
                  <a:lnTo>
                    <a:pt x="3711" y="1818"/>
                  </a:lnTo>
                  <a:cubicBezTo>
                    <a:pt x="3711" y="1818"/>
                    <a:pt x="3712" y="1817"/>
                    <a:pt x="3712" y="1816"/>
                  </a:cubicBezTo>
                  <a:close/>
                  <a:moveTo>
                    <a:pt x="377" y="5026"/>
                  </a:moveTo>
                  <a:cubicBezTo>
                    <a:pt x="376" y="5026"/>
                    <a:pt x="374" y="5029"/>
                    <a:pt x="370" y="5033"/>
                  </a:cubicBezTo>
                  <a:lnTo>
                    <a:pt x="377" y="5026"/>
                  </a:lnTo>
                  <a:close/>
                  <a:moveTo>
                    <a:pt x="3383" y="0"/>
                  </a:moveTo>
                  <a:lnTo>
                    <a:pt x="3383" y="0"/>
                  </a:lnTo>
                  <a:cubicBezTo>
                    <a:pt x="3514" y="94"/>
                    <a:pt x="3642" y="203"/>
                    <a:pt x="3750" y="326"/>
                  </a:cubicBezTo>
                  <a:cubicBezTo>
                    <a:pt x="3797" y="384"/>
                    <a:pt x="3843" y="440"/>
                    <a:pt x="3886" y="503"/>
                  </a:cubicBezTo>
                  <a:cubicBezTo>
                    <a:pt x="3905" y="533"/>
                    <a:pt x="3926" y="566"/>
                    <a:pt x="3944" y="599"/>
                  </a:cubicBezTo>
                  <a:cubicBezTo>
                    <a:pt x="3969" y="661"/>
                    <a:pt x="3997" y="727"/>
                    <a:pt x="4002" y="796"/>
                  </a:cubicBezTo>
                  <a:cubicBezTo>
                    <a:pt x="4008" y="875"/>
                    <a:pt x="4005" y="951"/>
                    <a:pt x="3994" y="1030"/>
                  </a:cubicBezTo>
                  <a:cubicBezTo>
                    <a:pt x="3977" y="1137"/>
                    <a:pt x="3955" y="1243"/>
                    <a:pt x="3945" y="1351"/>
                  </a:cubicBezTo>
                  <a:cubicBezTo>
                    <a:pt x="3941" y="1382"/>
                    <a:pt x="3938" y="1417"/>
                    <a:pt x="3931" y="1450"/>
                  </a:cubicBezTo>
                  <a:cubicBezTo>
                    <a:pt x="3926" y="1473"/>
                    <a:pt x="3919" y="1494"/>
                    <a:pt x="3912" y="1516"/>
                  </a:cubicBezTo>
                  <a:cubicBezTo>
                    <a:pt x="3896" y="1547"/>
                    <a:pt x="3882" y="1582"/>
                    <a:pt x="3860" y="1610"/>
                  </a:cubicBezTo>
                  <a:cubicBezTo>
                    <a:pt x="3810" y="1681"/>
                    <a:pt x="3754" y="1745"/>
                    <a:pt x="3711" y="1818"/>
                  </a:cubicBezTo>
                  <a:lnTo>
                    <a:pt x="3711" y="1818"/>
                  </a:lnTo>
                  <a:cubicBezTo>
                    <a:pt x="3703" y="1835"/>
                    <a:pt x="3698" y="1853"/>
                    <a:pt x="3694" y="1869"/>
                  </a:cubicBezTo>
                  <a:cubicBezTo>
                    <a:pt x="3689" y="1881"/>
                    <a:pt x="3689" y="1888"/>
                    <a:pt x="3688" y="1896"/>
                  </a:cubicBezTo>
                  <a:cubicBezTo>
                    <a:pt x="3757" y="1918"/>
                    <a:pt x="3826" y="1931"/>
                    <a:pt x="3896" y="1954"/>
                  </a:cubicBezTo>
                  <a:cubicBezTo>
                    <a:pt x="3919" y="1962"/>
                    <a:pt x="3945" y="1971"/>
                    <a:pt x="3968" y="1982"/>
                  </a:cubicBezTo>
                  <a:cubicBezTo>
                    <a:pt x="3988" y="1991"/>
                    <a:pt x="4005" y="2003"/>
                    <a:pt x="4024" y="2013"/>
                  </a:cubicBezTo>
                  <a:cubicBezTo>
                    <a:pt x="4041" y="2024"/>
                    <a:pt x="4057" y="2036"/>
                    <a:pt x="4071" y="2050"/>
                  </a:cubicBezTo>
                  <a:lnTo>
                    <a:pt x="4096" y="2074"/>
                  </a:lnTo>
                  <a:lnTo>
                    <a:pt x="4127" y="2122"/>
                  </a:lnTo>
                  <a:cubicBezTo>
                    <a:pt x="4136" y="2140"/>
                    <a:pt x="4143" y="2158"/>
                    <a:pt x="4148" y="2178"/>
                  </a:cubicBezTo>
                  <a:cubicBezTo>
                    <a:pt x="4153" y="2211"/>
                    <a:pt x="4155" y="2242"/>
                    <a:pt x="4155" y="2277"/>
                  </a:cubicBezTo>
                  <a:cubicBezTo>
                    <a:pt x="4149" y="2347"/>
                    <a:pt x="4136" y="2422"/>
                    <a:pt x="4110" y="2488"/>
                  </a:cubicBezTo>
                  <a:cubicBezTo>
                    <a:pt x="4077" y="2571"/>
                    <a:pt x="4034" y="2652"/>
                    <a:pt x="3981" y="2722"/>
                  </a:cubicBezTo>
                  <a:cubicBezTo>
                    <a:pt x="3921" y="2797"/>
                    <a:pt x="3859" y="2872"/>
                    <a:pt x="3788" y="2936"/>
                  </a:cubicBezTo>
                  <a:cubicBezTo>
                    <a:pt x="3639" y="3073"/>
                    <a:pt x="3477" y="3190"/>
                    <a:pt x="3307" y="3298"/>
                  </a:cubicBezTo>
                  <a:cubicBezTo>
                    <a:pt x="3154" y="3397"/>
                    <a:pt x="2994" y="3486"/>
                    <a:pt x="2839" y="3584"/>
                  </a:cubicBezTo>
                  <a:cubicBezTo>
                    <a:pt x="2625" y="3715"/>
                    <a:pt x="2410" y="3837"/>
                    <a:pt x="2186" y="3946"/>
                  </a:cubicBezTo>
                  <a:cubicBezTo>
                    <a:pt x="1765" y="4154"/>
                    <a:pt x="1333" y="4333"/>
                    <a:pt x="935" y="4580"/>
                  </a:cubicBezTo>
                  <a:lnTo>
                    <a:pt x="935" y="4580"/>
                  </a:lnTo>
                  <a:cubicBezTo>
                    <a:pt x="936" y="4579"/>
                    <a:pt x="936" y="4576"/>
                    <a:pt x="936" y="4576"/>
                  </a:cubicBezTo>
                  <a:lnTo>
                    <a:pt x="936" y="4576"/>
                  </a:lnTo>
                  <a:cubicBezTo>
                    <a:pt x="831" y="4645"/>
                    <a:pt x="726" y="4714"/>
                    <a:pt x="630" y="4796"/>
                  </a:cubicBezTo>
                  <a:cubicBezTo>
                    <a:pt x="540" y="4871"/>
                    <a:pt x="452" y="4950"/>
                    <a:pt x="370" y="5036"/>
                  </a:cubicBezTo>
                  <a:cubicBezTo>
                    <a:pt x="290" y="5128"/>
                    <a:pt x="206" y="5221"/>
                    <a:pt x="139" y="5323"/>
                  </a:cubicBezTo>
                  <a:cubicBezTo>
                    <a:pt x="90" y="5394"/>
                    <a:pt x="43" y="5466"/>
                    <a:pt x="1" y="5537"/>
                  </a:cubicBezTo>
                  <a:cubicBezTo>
                    <a:pt x="172" y="5457"/>
                    <a:pt x="350" y="5387"/>
                    <a:pt x="528" y="5318"/>
                  </a:cubicBezTo>
                  <a:lnTo>
                    <a:pt x="573" y="5300"/>
                  </a:lnTo>
                  <a:lnTo>
                    <a:pt x="623" y="5280"/>
                  </a:lnTo>
                  <a:lnTo>
                    <a:pt x="749" y="5231"/>
                  </a:lnTo>
                  <a:cubicBezTo>
                    <a:pt x="1052" y="5116"/>
                    <a:pt x="1354" y="5002"/>
                    <a:pt x="1656" y="4879"/>
                  </a:cubicBezTo>
                  <a:cubicBezTo>
                    <a:pt x="2259" y="4634"/>
                    <a:pt x="2704" y="4424"/>
                    <a:pt x="3098" y="4197"/>
                  </a:cubicBezTo>
                  <a:cubicBezTo>
                    <a:pt x="3228" y="4123"/>
                    <a:pt x="3356" y="4044"/>
                    <a:pt x="3481" y="3959"/>
                  </a:cubicBezTo>
                  <a:cubicBezTo>
                    <a:pt x="4083" y="3557"/>
                    <a:pt x="4465" y="3127"/>
                    <a:pt x="4650" y="2642"/>
                  </a:cubicBezTo>
                  <a:cubicBezTo>
                    <a:pt x="4749" y="2379"/>
                    <a:pt x="4784" y="2083"/>
                    <a:pt x="4748" y="1789"/>
                  </a:cubicBezTo>
                  <a:cubicBezTo>
                    <a:pt x="4731" y="1654"/>
                    <a:pt x="4698" y="1510"/>
                    <a:pt x="4637" y="1335"/>
                  </a:cubicBezTo>
                  <a:cubicBezTo>
                    <a:pt x="4573" y="1145"/>
                    <a:pt x="4478" y="951"/>
                    <a:pt x="4353" y="762"/>
                  </a:cubicBezTo>
                  <a:cubicBezTo>
                    <a:pt x="4152" y="454"/>
                    <a:pt x="3860" y="209"/>
                    <a:pt x="3514" y="52"/>
                  </a:cubicBezTo>
                  <a:cubicBezTo>
                    <a:pt x="3472" y="35"/>
                    <a:pt x="3428" y="16"/>
                    <a:pt x="3383" y="0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1" name="Google Shape;1221;p11"/>
            <p:cNvSpPr/>
            <p:nvPr/>
          </p:nvSpPr>
          <p:spPr>
            <a:xfrm>
              <a:off x="-37874" y="-1883203"/>
              <a:ext cx="40" cy="4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6C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2" name="Google Shape;1222;p11"/>
            <p:cNvSpPr/>
            <p:nvPr/>
          </p:nvSpPr>
          <p:spPr>
            <a:xfrm>
              <a:off x="-26575" y="-1429941"/>
              <a:ext cx="202" cy="242"/>
            </a:xfrm>
            <a:custGeom>
              <a:avLst/>
              <a:gdLst/>
              <a:ahLst/>
              <a:cxnLst/>
              <a:rect l="l" t="t" r="r" b="b"/>
              <a:pathLst>
                <a:path w="5" h="6" extrusionOk="0">
                  <a:moveTo>
                    <a:pt x="5" y="0"/>
                  </a:moveTo>
                  <a:cubicBezTo>
                    <a:pt x="3" y="0"/>
                    <a:pt x="1" y="5"/>
                    <a:pt x="1" y="6"/>
                  </a:cubicBezTo>
                  <a:cubicBezTo>
                    <a:pt x="1" y="5"/>
                    <a:pt x="5" y="2"/>
                    <a:pt x="5" y="0"/>
                  </a:cubicBezTo>
                  <a:close/>
                </a:path>
              </a:pathLst>
            </a:custGeom>
            <a:solidFill>
              <a:srgbClr val="A6C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3" name="Google Shape;1223;p11"/>
            <p:cNvSpPr/>
            <p:nvPr/>
          </p:nvSpPr>
          <p:spPr>
            <a:xfrm>
              <a:off x="17371" y="-2114677"/>
              <a:ext cx="303591" cy="500644"/>
            </a:xfrm>
            <a:custGeom>
              <a:avLst/>
              <a:gdLst/>
              <a:ahLst/>
              <a:cxnLst/>
              <a:rect l="l" t="t" r="r" b="b"/>
              <a:pathLst>
                <a:path w="7523" h="12406" extrusionOk="0">
                  <a:moveTo>
                    <a:pt x="4934" y="1891"/>
                  </a:moveTo>
                  <a:lnTo>
                    <a:pt x="4934" y="1891"/>
                  </a:lnTo>
                  <a:cubicBezTo>
                    <a:pt x="4933" y="1891"/>
                    <a:pt x="4933" y="1891"/>
                    <a:pt x="4932" y="1891"/>
                  </a:cubicBezTo>
                  <a:lnTo>
                    <a:pt x="4934" y="1891"/>
                  </a:lnTo>
                  <a:cubicBezTo>
                    <a:pt x="4934" y="1891"/>
                    <a:pt x="4934" y="1891"/>
                    <a:pt x="4934" y="1891"/>
                  </a:cubicBezTo>
                  <a:close/>
                  <a:moveTo>
                    <a:pt x="6443" y="0"/>
                  </a:moveTo>
                  <a:cubicBezTo>
                    <a:pt x="6388" y="0"/>
                    <a:pt x="6332" y="1"/>
                    <a:pt x="6275" y="3"/>
                  </a:cubicBezTo>
                  <a:cubicBezTo>
                    <a:pt x="5892" y="11"/>
                    <a:pt x="5503" y="62"/>
                    <a:pt x="5079" y="156"/>
                  </a:cubicBezTo>
                  <a:cubicBezTo>
                    <a:pt x="4707" y="237"/>
                    <a:pt x="4319" y="362"/>
                    <a:pt x="3927" y="524"/>
                  </a:cubicBezTo>
                  <a:cubicBezTo>
                    <a:pt x="3636" y="650"/>
                    <a:pt x="3354" y="788"/>
                    <a:pt x="3094" y="939"/>
                  </a:cubicBezTo>
                  <a:cubicBezTo>
                    <a:pt x="3009" y="988"/>
                    <a:pt x="2923" y="1041"/>
                    <a:pt x="2836" y="1096"/>
                  </a:cubicBezTo>
                  <a:cubicBezTo>
                    <a:pt x="2514" y="1298"/>
                    <a:pt x="2186" y="1550"/>
                    <a:pt x="1862" y="1841"/>
                  </a:cubicBezTo>
                  <a:cubicBezTo>
                    <a:pt x="1258" y="2384"/>
                    <a:pt x="770" y="3040"/>
                    <a:pt x="448" y="3738"/>
                  </a:cubicBezTo>
                  <a:cubicBezTo>
                    <a:pt x="286" y="4085"/>
                    <a:pt x="165" y="4459"/>
                    <a:pt x="88" y="4847"/>
                  </a:cubicBezTo>
                  <a:cubicBezTo>
                    <a:pt x="16" y="5228"/>
                    <a:pt x="0" y="5630"/>
                    <a:pt x="39" y="6047"/>
                  </a:cubicBezTo>
                  <a:cubicBezTo>
                    <a:pt x="95" y="6620"/>
                    <a:pt x="275" y="7242"/>
                    <a:pt x="570" y="7889"/>
                  </a:cubicBezTo>
                  <a:cubicBezTo>
                    <a:pt x="842" y="8480"/>
                    <a:pt x="1198" y="9070"/>
                    <a:pt x="1659" y="9692"/>
                  </a:cubicBezTo>
                  <a:cubicBezTo>
                    <a:pt x="2038" y="10200"/>
                    <a:pt x="2479" y="10710"/>
                    <a:pt x="3009" y="11252"/>
                  </a:cubicBezTo>
                  <a:cubicBezTo>
                    <a:pt x="3403" y="11652"/>
                    <a:pt x="3824" y="12040"/>
                    <a:pt x="4265" y="12405"/>
                  </a:cubicBezTo>
                  <a:cubicBezTo>
                    <a:pt x="4239" y="12335"/>
                    <a:pt x="4212" y="12267"/>
                    <a:pt x="4183" y="12200"/>
                  </a:cubicBezTo>
                  <a:lnTo>
                    <a:pt x="4183" y="12200"/>
                  </a:lnTo>
                  <a:cubicBezTo>
                    <a:pt x="4184" y="12200"/>
                    <a:pt x="4184" y="12200"/>
                    <a:pt x="4186" y="12200"/>
                  </a:cubicBezTo>
                  <a:cubicBezTo>
                    <a:pt x="3982" y="11710"/>
                    <a:pt x="3733" y="11239"/>
                    <a:pt x="3455" y="10789"/>
                  </a:cubicBezTo>
                  <a:cubicBezTo>
                    <a:pt x="3202" y="10374"/>
                    <a:pt x="2926" y="9972"/>
                    <a:pt x="2673" y="9557"/>
                  </a:cubicBezTo>
                  <a:cubicBezTo>
                    <a:pt x="2464" y="9214"/>
                    <a:pt x="2268" y="8860"/>
                    <a:pt x="2112" y="8487"/>
                  </a:cubicBezTo>
                  <a:cubicBezTo>
                    <a:pt x="1949" y="8105"/>
                    <a:pt x="1833" y="7703"/>
                    <a:pt x="1777" y="7292"/>
                  </a:cubicBezTo>
                  <a:cubicBezTo>
                    <a:pt x="1745" y="7058"/>
                    <a:pt x="1725" y="6821"/>
                    <a:pt x="1725" y="6585"/>
                  </a:cubicBezTo>
                  <a:cubicBezTo>
                    <a:pt x="1725" y="6331"/>
                    <a:pt x="1738" y="6075"/>
                    <a:pt x="1770" y="5821"/>
                  </a:cubicBezTo>
                  <a:cubicBezTo>
                    <a:pt x="1784" y="5698"/>
                    <a:pt x="1803" y="5571"/>
                    <a:pt x="1816" y="5446"/>
                  </a:cubicBezTo>
                  <a:cubicBezTo>
                    <a:pt x="1826" y="5346"/>
                    <a:pt x="1834" y="5242"/>
                    <a:pt x="1844" y="5140"/>
                  </a:cubicBezTo>
                  <a:cubicBezTo>
                    <a:pt x="1863" y="4925"/>
                    <a:pt x="1880" y="4709"/>
                    <a:pt x="1903" y="4495"/>
                  </a:cubicBezTo>
                  <a:cubicBezTo>
                    <a:pt x="1952" y="4057"/>
                    <a:pt x="2018" y="3619"/>
                    <a:pt x="2179" y="3207"/>
                  </a:cubicBezTo>
                  <a:cubicBezTo>
                    <a:pt x="2254" y="3019"/>
                    <a:pt x="2349" y="2836"/>
                    <a:pt x="2472" y="2677"/>
                  </a:cubicBezTo>
                  <a:cubicBezTo>
                    <a:pt x="2603" y="2510"/>
                    <a:pt x="2757" y="2354"/>
                    <a:pt x="2929" y="2229"/>
                  </a:cubicBezTo>
                  <a:cubicBezTo>
                    <a:pt x="2982" y="2189"/>
                    <a:pt x="3038" y="2153"/>
                    <a:pt x="3097" y="2118"/>
                  </a:cubicBezTo>
                  <a:cubicBezTo>
                    <a:pt x="3203" y="2058"/>
                    <a:pt x="3312" y="2008"/>
                    <a:pt x="3429" y="1975"/>
                  </a:cubicBezTo>
                  <a:cubicBezTo>
                    <a:pt x="3578" y="1934"/>
                    <a:pt x="3733" y="1910"/>
                    <a:pt x="3887" y="1906"/>
                  </a:cubicBezTo>
                  <a:cubicBezTo>
                    <a:pt x="3938" y="1904"/>
                    <a:pt x="3988" y="1903"/>
                    <a:pt x="4039" y="1903"/>
                  </a:cubicBezTo>
                  <a:cubicBezTo>
                    <a:pt x="4164" y="1903"/>
                    <a:pt x="4288" y="1908"/>
                    <a:pt x="4413" y="1909"/>
                  </a:cubicBezTo>
                  <a:cubicBezTo>
                    <a:pt x="4453" y="1910"/>
                    <a:pt x="4492" y="1910"/>
                    <a:pt x="4532" y="1910"/>
                  </a:cubicBezTo>
                  <a:cubicBezTo>
                    <a:pt x="4661" y="1910"/>
                    <a:pt x="4790" y="1905"/>
                    <a:pt x="4920" y="1891"/>
                  </a:cubicBezTo>
                  <a:lnTo>
                    <a:pt x="4920" y="1891"/>
                  </a:lnTo>
                  <a:cubicBezTo>
                    <a:pt x="4914" y="1893"/>
                    <a:pt x="4911" y="1893"/>
                    <a:pt x="4905" y="1894"/>
                  </a:cubicBezTo>
                  <a:cubicBezTo>
                    <a:pt x="4914" y="1893"/>
                    <a:pt x="4922" y="1893"/>
                    <a:pt x="4932" y="1891"/>
                  </a:cubicBezTo>
                  <a:lnTo>
                    <a:pt x="4921" y="1891"/>
                  </a:lnTo>
                  <a:cubicBezTo>
                    <a:pt x="4924" y="1891"/>
                    <a:pt x="4926" y="1890"/>
                    <a:pt x="4929" y="1890"/>
                  </a:cubicBezTo>
                  <a:cubicBezTo>
                    <a:pt x="4930" y="1890"/>
                    <a:pt x="4932" y="1890"/>
                    <a:pt x="4934" y="1891"/>
                  </a:cubicBezTo>
                  <a:lnTo>
                    <a:pt x="4934" y="1891"/>
                  </a:lnTo>
                  <a:cubicBezTo>
                    <a:pt x="5015" y="1878"/>
                    <a:pt x="5099" y="1867"/>
                    <a:pt x="5180" y="1844"/>
                  </a:cubicBezTo>
                  <a:cubicBezTo>
                    <a:pt x="5282" y="1817"/>
                    <a:pt x="5381" y="1787"/>
                    <a:pt x="5478" y="1749"/>
                  </a:cubicBezTo>
                  <a:lnTo>
                    <a:pt x="5478" y="1749"/>
                  </a:lnTo>
                  <a:lnTo>
                    <a:pt x="5451" y="1759"/>
                  </a:lnTo>
                  <a:cubicBezTo>
                    <a:pt x="5543" y="1720"/>
                    <a:pt x="5632" y="1677"/>
                    <a:pt x="5717" y="1626"/>
                  </a:cubicBezTo>
                  <a:cubicBezTo>
                    <a:pt x="5797" y="1575"/>
                    <a:pt x="5876" y="1519"/>
                    <a:pt x="5954" y="1461"/>
                  </a:cubicBezTo>
                  <a:cubicBezTo>
                    <a:pt x="6107" y="1334"/>
                    <a:pt x="6251" y="1202"/>
                    <a:pt x="6392" y="1060"/>
                  </a:cubicBezTo>
                  <a:cubicBezTo>
                    <a:pt x="6522" y="931"/>
                    <a:pt x="6650" y="796"/>
                    <a:pt x="6782" y="668"/>
                  </a:cubicBezTo>
                  <a:cubicBezTo>
                    <a:pt x="6905" y="550"/>
                    <a:pt x="7031" y="435"/>
                    <a:pt x="7166" y="333"/>
                  </a:cubicBezTo>
                  <a:cubicBezTo>
                    <a:pt x="7242" y="277"/>
                    <a:pt x="7318" y="220"/>
                    <a:pt x="7400" y="175"/>
                  </a:cubicBezTo>
                  <a:cubicBezTo>
                    <a:pt x="7440" y="151"/>
                    <a:pt x="7482" y="129"/>
                    <a:pt x="7522" y="110"/>
                  </a:cubicBezTo>
                  <a:cubicBezTo>
                    <a:pt x="7499" y="105"/>
                    <a:pt x="7475" y="99"/>
                    <a:pt x="7450" y="96"/>
                  </a:cubicBezTo>
                  <a:cubicBezTo>
                    <a:pt x="7131" y="32"/>
                    <a:pt x="6793" y="0"/>
                    <a:pt x="6443" y="0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4" name="Google Shape;1224;p11"/>
            <p:cNvSpPr/>
            <p:nvPr/>
          </p:nvSpPr>
          <p:spPr>
            <a:xfrm>
              <a:off x="231291" y="-1953743"/>
              <a:ext cx="239023" cy="339870"/>
            </a:xfrm>
            <a:custGeom>
              <a:avLst/>
              <a:gdLst/>
              <a:ahLst/>
              <a:cxnLst/>
              <a:rect l="l" t="t" r="r" b="b"/>
              <a:pathLst>
                <a:path w="5923" h="8422" extrusionOk="0">
                  <a:moveTo>
                    <a:pt x="4235" y="3835"/>
                  </a:moveTo>
                  <a:cubicBezTo>
                    <a:pt x="4235" y="3836"/>
                    <a:pt x="4235" y="3836"/>
                    <a:pt x="4235" y="3837"/>
                  </a:cubicBezTo>
                  <a:cubicBezTo>
                    <a:pt x="4235" y="3836"/>
                    <a:pt x="4235" y="3836"/>
                    <a:pt x="4235" y="3835"/>
                  </a:cubicBezTo>
                  <a:close/>
                  <a:moveTo>
                    <a:pt x="364" y="7519"/>
                  </a:moveTo>
                  <a:lnTo>
                    <a:pt x="364" y="7519"/>
                  </a:lnTo>
                  <a:cubicBezTo>
                    <a:pt x="357" y="7526"/>
                    <a:pt x="352" y="7532"/>
                    <a:pt x="347" y="7541"/>
                  </a:cubicBezTo>
                  <a:cubicBezTo>
                    <a:pt x="352" y="7534"/>
                    <a:pt x="358" y="7526"/>
                    <a:pt x="364" y="7519"/>
                  </a:cubicBezTo>
                  <a:close/>
                  <a:moveTo>
                    <a:pt x="5881" y="0"/>
                  </a:moveTo>
                  <a:lnTo>
                    <a:pt x="5881" y="0"/>
                  </a:lnTo>
                  <a:cubicBezTo>
                    <a:pt x="5783" y="312"/>
                    <a:pt x="5665" y="619"/>
                    <a:pt x="5543" y="921"/>
                  </a:cubicBezTo>
                  <a:cubicBezTo>
                    <a:pt x="5322" y="1455"/>
                    <a:pt x="5084" y="1982"/>
                    <a:pt x="4840" y="2507"/>
                  </a:cubicBezTo>
                  <a:cubicBezTo>
                    <a:pt x="4635" y="2942"/>
                    <a:pt x="4426" y="3377"/>
                    <a:pt x="4240" y="3823"/>
                  </a:cubicBezTo>
                  <a:lnTo>
                    <a:pt x="4240" y="3823"/>
                  </a:lnTo>
                  <a:cubicBezTo>
                    <a:pt x="4242" y="3821"/>
                    <a:pt x="4244" y="3818"/>
                    <a:pt x="4245" y="3814"/>
                  </a:cubicBezTo>
                  <a:lnTo>
                    <a:pt x="4245" y="3814"/>
                  </a:lnTo>
                  <a:cubicBezTo>
                    <a:pt x="4244" y="3818"/>
                    <a:pt x="4243" y="3821"/>
                    <a:pt x="4240" y="3824"/>
                  </a:cubicBezTo>
                  <a:lnTo>
                    <a:pt x="4240" y="3824"/>
                  </a:lnTo>
                  <a:cubicBezTo>
                    <a:pt x="4240" y="3824"/>
                    <a:pt x="4240" y="3824"/>
                    <a:pt x="4240" y="3823"/>
                  </a:cubicBezTo>
                  <a:lnTo>
                    <a:pt x="4240" y="3823"/>
                  </a:lnTo>
                  <a:cubicBezTo>
                    <a:pt x="4240" y="3824"/>
                    <a:pt x="4240" y="3825"/>
                    <a:pt x="4239" y="3825"/>
                  </a:cubicBezTo>
                  <a:cubicBezTo>
                    <a:pt x="4239" y="3825"/>
                    <a:pt x="4240" y="3825"/>
                    <a:pt x="4240" y="3824"/>
                  </a:cubicBezTo>
                  <a:lnTo>
                    <a:pt x="4240" y="3824"/>
                  </a:lnTo>
                  <a:cubicBezTo>
                    <a:pt x="4240" y="3825"/>
                    <a:pt x="4239" y="3826"/>
                    <a:pt x="4239" y="3827"/>
                  </a:cubicBezTo>
                  <a:lnTo>
                    <a:pt x="4239" y="3827"/>
                  </a:lnTo>
                  <a:cubicBezTo>
                    <a:pt x="4239" y="3829"/>
                    <a:pt x="4238" y="3830"/>
                    <a:pt x="4237" y="3832"/>
                  </a:cubicBezTo>
                  <a:lnTo>
                    <a:pt x="4237" y="3832"/>
                  </a:lnTo>
                  <a:cubicBezTo>
                    <a:pt x="4238" y="3830"/>
                    <a:pt x="4238" y="3828"/>
                    <a:pt x="4239" y="3827"/>
                  </a:cubicBezTo>
                  <a:lnTo>
                    <a:pt x="4239" y="3827"/>
                  </a:lnTo>
                  <a:cubicBezTo>
                    <a:pt x="4239" y="3826"/>
                    <a:pt x="4239" y="3826"/>
                    <a:pt x="4239" y="3825"/>
                  </a:cubicBezTo>
                  <a:lnTo>
                    <a:pt x="4239" y="3825"/>
                  </a:lnTo>
                  <a:cubicBezTo>
                    <a:pt x="4238" y="3828"/>
                    <a:pt x="4238" y="3831"/>
                    <a:pt x="4236" y="3832"/>
                  </a:cubicBezTo>
                  <a:cubicBezTo>
                    <a:pt x="4236" y="3832"/>
                    <a:pt x="4237" y="3832"/>
                    <a:pt x="4237" y="3832"/>
                  </a:cubicBezTo>
                  <a:lnTo>
                    <a:pt x="4237" y="3832"/>
                  </a:lnTo>
                  <a:cubicBezTo>
                    <a:pt x="4237" y="3832"/>
                    <a:pt x="4236" y="3833"/>
                    <a:pt x="4236" y="3833"/>
                  </a:cubicBezTo>
                  <a:lnTo>
                    <a:pt x="4236" y="3833"/>
                  </a:lnTo>
                  <a:cubicBezTo>
                    <a:pt x="4236" y="3833"/>
                    <a:pt x="4236" y="3833"/>
                    <a:pt x="4236" y="3832"/>
                  </a:cubicBezTo>
                  <a:lnTo>
                    <a:pt x="4236" y="3832"/>
                  </a:lnTo>
                  <a:cubicBezTo>
                    <a:pt x="4215" y="3888"/>
                    <a:pt x="4192" y="3944"/>
                    <a:pt x="4170" y="4000"/>
                  </a:cubicBezTo>
                  <a:cubicBezTo>
                    <a:pt x="4134" y="4095"/>
                    <a:pt x="4103" y="4190"/>
                    <a:pt x="4065" y="4283"/>
                  </a:cubicBezTo>
                  <a:cubicBezTo>
                    <a:pt x="3972" y="4513"/>
                    <a:pt x="3870" y="4742"/>
                    <a:pt x="3739" y="4951"/>
                  </a:cubicBezTo>
                  <a:cubicBezTo>
                    <a:pt x="3619" y="5142"/>
                    <a:pt x="3485" y="5326"/>
                    <a:pt x="3327" y="5487"/>
                  </a:cubicBezTo>
                  <a:cubicBezTo>
                    <a:pt x="3196" y="5619"/>
                    <a:pt x="3057" y="5740"/>
                    <a:pt x="2903" y="5848"/>
                  </a:cubicBezTo>
                  <a:cubicBezTo>
                    <a:pt x="2595" y="6064"/>
                    <a:pt x="2256" y="6227"/>
                    <a:pt x="1917" y="6389"/>
                  </a:cubicBezTo>
                  <a:cubicBezTo>
                    <a:pt x="1747" y="6472"/>
                    <a:pt x="1581" y="6554"/>
                    <a:pt x="1420" y="6650"/>
                  </a:cubicBezTo>
                  <a:cubicBezTo>
                    <a:pt x="1250" y="6747"/>
                    <a:pt x="1091" y="6853"/>
                    <a:pt x="936" y="6968"/>
                  </a:cubicBezTo>
                  <a:cubicBezTo>
                    <a:pt x="727" y="7130"/>
                    <a:pt x="529" y="7310"/>
                    <a:pt x="364" y="7519"/>
                  </a:cubicBezTo>
                  <a:lnTo>
                    <a:pt x="364" y="7519"/>
                  </a:lnTo>
                  <a:cubicBezTo>
                    <a:pt x="366" y="7517"/>
                    <a:pt x="369" y="7514"/>
                    <a:pt x="371" y="7512"/>
                  </a:cubicBezTo>
                  <a:lnTo>
                    <a:pt x="371" y="7512"/>
                  </a:lnTo>
                  <a:cubicBezTo>
                    <a:pt x="317" y="7585"/>
                    <a:pt x="266" y="7660"/>
                    <a:pt x="225" y="7742"/>
                  </a:cubicBezTo>
                  <a:cubicBezTo>
                    <a:pt x="195" y="7801"/>
                    <a:pt x="167" y="7858"/>
                    <a:pt x="143" y="7917"/>
                  </a:cubicBezTo>
                  <a:cubicBezTo>
                    <a:pt x="98" y="8038"/>
                    <a:pt x="57" y="8161"/>
                    <a:pt x="28" y="8288"/>
                  </a:cubicBezTo>
                  <a:lnTo>
                    <a:pt x="1" y="8421"/>
                  </a:lnTo>
                  <a:cubicBezTo>
                    <a:pt x="136" y="8367"/>
                    <a:pt x="272" y="8314"/>
                    <a:pt x="409" y="8263"/>
                  </a:cubicBezTo>
                  <a:lnTo>
                    <a:pt x="587" y="8197"/>
                  </a:lnTo>
                  <a:cubicBezTo>
                    <a:pt x="814" y="8108"/>
                    <a:pt x="1033" y="8009"/>
                    <a:pt x="1236" y="7901"/>
                  </a:cubicBezTo>
                  <a:cubicBezTo>
                    <a:pt x="1288" y="7873"/>
                    <a:pt x="1338" y="7844"/>
                    <a:pt x="1387" y="7815"/>
                  </a:cubicBezTo>
                  <a:cubicBezTo>
                    <a:pt x="1609" y="7686"/>
                    <a:pt x="1833" y="7535"/>
                    <a:pt x="2073" y="7359"/>
                  </a:cubicBezTo>
                  <a:cubicBezTo>
                    <a:pt x="2626" y="6939"/>
                    <a:pt x="3158" y="6422"/>
                    <a:pt x="3650" y="5822"/>
                  </a:cubicBezTo>
                  <a:cubicBezTo>
                    <a:pt x="4139" y="5236"/>
                    <a:pt x="4568" y="4585"/>
                    <a:pt x="4931" y="3887"/>
                  </a:cubicBezTo>
                  <a:cubicBezTo>
                    <a:pt x="5293" y="3192"/>
                    <a:pt x="5561" y="2479"/>
                    <a:pt x="5724" y="1771"/>
                  </a:cubicBezTo>
                  <a:cubicBezTo>
                    <a:pt x="5868" y="1154"/>
                    <a:pt x="5922" y="561"/>
                    <a:pt x="5881" y="0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5" name="Google Shape;1225;p11"/>
            <p:cNvSpPr/>
            <p:nvPr/>
          </p:nvSpPr>
          <p:spPr>
            <a:xfrm>
              <a:off x="289604" y="-1509480"/>
              <a:ext cx="291888" cy="298183"/>
            </a:xfrm>
            <a:custGeom>
              <a:avLst/>
              <a:gdLst/>
              <a:ahLst/>
              <a:cxnLst/>
              <a:rect l="l" t="t" r="r" b="b"/>
              <a:pathLst>
                <a:path w="7233" h="7389" extrusionOk="0">
                  <a:moveTo>
                    <a:pt x="4065" y="1"/>
                  </a:moveTo>
                  <a:cubicBezTo>
                    <a:pt x="3931" y="1"/>
                    <a:pt x="3796" y="7"/>
                    <a:pt x="3660" y="18"/>
                  </a:cubicBezTo>
                  <a:cubicBezTo>
                    <a:pt x="3181" y="54"/>
                    <a:pt x="2725" y="151"/>
                    <a:pt x="2304" y="305"/>
                  </a:cubicBezTo>
                  <a:cubicBezTo>
                    <a:pt x="2100" y="383"/>
                    <a:pt x="1914" y="463"/>
                    <a:pt x="1750" y="551"/>
                  </a:cubicBezTo>
                  <a:cubicBezTo>
                    <a:pt x="1717" y="568"/>
                    <a:pt x="1687" y="585"/>
                    <a:pt x="1657" y="604"/>
                  </a:cubicBezTo>
                  <a:cubicBezTo>
                    <a:pt x="1537" y="668"/>
                    <a:pt x="1411" y="756"/>
                    <a:pt x="1262" y="867"/>
                  </a:cubicBezTo>
                  <a:cubicBezTo>
                    <a:pt x="997" y="1075"/>
                    <a:pt x="759" y="1344"/>
                    <a:pt x="578" y="1641"/>
                  </a:cubicBezTo>
                  <a:cubicBezTo>
                    <a:pt x="256" y="2155"/>
                    <a:pt x="82" y="2803"/>
                    <a:pt x="36" y="3619"/>
                  </a:cubicBezTo>
                  <a:cubicBezTo>
                    <a:pt x="1" y="4248"/>
                    <a:pt x="62" y="4894"/>
                    <a:pt x="127" y="5446"/>
                  </a:cubicBezTo>
                  <a:cubicBezTo>
                    <a:pt x="173" y="5855"/>
                    <a:pt x="233" y="6260"/>
                    <a:pt x="294" y="6668"/>
                  </a:cubicBezTo>
                  <a:lnTo>
                    <a:pt x="327" y="6899"/>
                  </a:lnTo>
                  <a:cubicBezTo>
                    <a:pt x="345" y="7033"/>
                    <a:pt x="365" y="7163"/>
                    <a:pt x="384" y="7298"/>
                  </a:cubicBezTo>
                  <a:cubicBezTo>
                    <a:pt x="387" y="7327"/>
                    <a:pt x="407" y="7353"/>
                    <a:pt x="434" y="7373"/>
                  </a:cubicBezTo>
                  <a:cubicBezTo>
                    <a:pt x="443" y="7380"/>
                    <a:pt x="452" y="7385"/>
                    <a:pt x="463" y="7389"/>
                  </a:cubicBezTo>
                  <a:cubicBezTo>
                    <a:pt x="473" y="7336"/>
                    <a:pt x="485" y="7280"/>
                    <a:pt x="493" y="7224"/>
                  </a:cubicBezTo>
                  <a:lnTo>
                    <a:pt x="493" y="7229"/>
                  </a:lnTo>
                  <a:cubicBezTo>
                    <a:pt x="654" y="6215"/>
                    <a:pt x="582" y="5183"/>
                    <a:pt x="707" y="4166"/>
                  </a:cubicBezTo>
                  <a:cubicBezTo>
                    <a:pt x="768" y="3678"/>
                    <a:pt x="862" y="3185"/>
                    <a:pt x="1062" y="2732"/>
                  </a:cubicBezTo>
                  <a:cubicBezTo>
                    <a:pt x="1164" y="2501"/>
                    <a:pt x="1282" y="2276"/>
                    <a:pt x="1430" y="2072"/>
                  </a:cubicBezTo>
                  <a:cubicBezTo>
                    <a:pt x="1556" y="1898"/>
                    <a:pt x="1694" y="1726"/>
                    <a:pt x="1863" y="1592"/>
                  </a:cubicBezTo>
                  <a:cubicBezTo>
                    <a:pt x="1971" y="1506"/>
                    <a:pt x="2086" y="1428"/>
                    <a:pt x="2204" y="1361"/>
                  </a:cubicBezTo>
                  <a:cubicBezTo>
                    <a:pt x="2392" y="1253"/>
                    <a:pt x="2592" y="1165"/>
                    <a:pt x="2797" y="1091"/>
                  </a:cubicBezTo>
                  <a:cubicBezTo>
                    <a:pt x="3178" y="959"/>
                    <a:pt x="3574" y="872"/>
                    <a:pt x="3976" y="837"/>
                  </a:cubicBezTo>
                  <a:cubicBezTo>
                    <a:pt x="4117" y="824"/>
                    <a:pt x="4259" y="817"/>
                    <a:pt x="4401" y="817"/>
                  </a:cubicBezTo>
                  <a:cubicBezTo>
                    <a:pt x="4648" y="817"/>
                    <a:pt x="4895" y="839"/>
                    <a:pt x="5135" y="893"/>
                  </a:cubicBezTo>
                  <a:cubicBezTo>
                    <a:pt x="5308" y="930"/>
                    <a:pt x="5479" y="982"/>
                    <a:pt x="5638" y="1059"/>
                  </a:cubicBezTo>
                  <a:cubicBezTo>
                    <a:pt x="5708" y="1094"/>
                    <a:pt x="5779" y="1131"/>
                    <a:pt x="5843" y="1174"/>
                  </a:cubicBezTo>
                  <a:cubicBezTo>
                    <a:pt x="5899" y="1213"/>
                    <a:pt x="5951" y="1253"/>
                    <a:pt x="6004" y="1298"/>
                  </a:cubicBezTo>
                  <a:cubicBezTo>
                    <a:pt x="6197" y="1456"/>
                    <a:pt x="6369" y="1647"/>
                    <a:pt x="6491" y="1865"/>
                  </a:cubicBezTo>
                  <a:cubicBezTo>
                    <a:pt x="6597" y="2062"/>
                    <a:pt x="6671" y="2277"/>
                    <a:pt x="6692" y="2497"/>
                  </a:cubicBezTo>
                  <a:cubicBezTo>
                    <a:pt x="6705" y="2613"/>
                    <a:pt x="6708" y="2731"/>
                    <a:pt x="6701" y="2847"/>
                  </a:cubicBezTo>
                  <a:cubicBezTo>
                    <a:pt x="6691" y="2958"/>
                    <a:pt x="6676" y="3071"/>
                    <a:pt x="6653" y="3179"/>
                  </a:cubicBezTo>
                  <a:cubicBezTo>
                    <a:pt x="6597" y="3425"/>
                    <a:pt x="6507" y="3663"/>
                    <a:pt x="6398" y="3890"/>
                  </a:cubicBezTo>
                  <a:cubicBezTo>
                    <a:pt x="6144" y="4414"/>
                    <a:pt x="5789" y="4887"/>
                    <a:pt x="5400" y="5318"/>
                  </a:cubicBezTo>
                  <a:cubicBezTo>
                    <a:pt x="5041" y="5716"/>
                    <a:pt x="4647" y="6085"/>
                    <a:pt x="4229" y="6422"/>
                  </a:cubicBezTo>
                  <a:cubicBezTo>
                    <a:pt x="4370" y="6353"/>
                    <a:pt x="4506" y="6282"/>
                    <a:pt x="4638" y="6204"/>
                  </a:cubicBezTo>
                  <a:cubicBezTo>
                    <a:pt x="4844" y="6086"/>
                    <a:pt x="5052" y="5955"/>
                    <a:pt x="5272" y="5797"/>
                  </a:cubicBezTo>
                  <a:cubicBezTo>
                    <a:pt x="5628" y="5545"/>
                    <a:pt x="5940" y="5273"/>
                    <a:pt x="6198" y="4992"/>
                  </a:cubicBezTo>
                  <a:cubicBezTo>
                    <a:pt x="6477" y="4692"/>
                    <a:pt x="6699" y="4377"/>
                    <a:pt x="6859" y="4054"/>
                  </a:cubicBezTo>
                  <a:cubicBezTo>
                    <a:pt x="6942" y="3887"/>
                    <a:pt x="7008" y="3723"/>
                    <a:pt x="7063" y="3560"/>
                  </a:cubicBezTo>
                  <a:cubicBezTo>
                    <a:pt x="7136" y="3320"/>
                    <a:pt x="7186" y="3054"/>
                    <a:pt x="7214" y="2767"/>
                  </a:cubicBezTo>
                  <a:cubicBezTo>
                    <a:pt x="7232" y="2551"/>
                    <a:pt x="7225" y="2329"/>
                    <a:pt x="7189" y="2086"/>
                  </a:cubicBezTo>
                  <a:cubicBezTo>
                    <a:pt x="7159" y="1891"/>
                    <a:pt x="7093" y="1677"/>
                    <a:pt x="6988" y="1456"/>
                  </a:cubicBezTo>
                  <a:cubicBezTo>
                    <a:pt x="6912" y="1296"/>
                    <a:pt x="6804" y="1137"/>
                    <a:pt x="6665" y="979"/>
                  </a:cubicBezTo>
                  <a:cubicBezTo>
                    <a:pt x="6543" y="838"/>
                    <a:pt x="6388" y="706"/>
                    <a:pt x="6191" y="572"/>
                  </a:cubicBezTo>
                  <a:cubicBezTo>
                    <a:pt x="6052" y="476"/>
                    <a:pt x="5885" y="388"/>
                    <a:pt x="5665" y="295"/>
                  </a:cubicBezTo>
                  <a:cubicBezTo>
                    <a:pt x="5479" y="217"/>
                    <a:pt x="5265" y="153"/>
                    <a:pt x="5012" y="97"/>
                  </a:cubicBezTo>
                  <a:cubicBezTo>
                    <a:pt x="4707" y="34"/>
                    <a:pt x="4389" y="1"/>
                    <a:pt x="4065" y="1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6" name="Google Shape;1226;p11"/>
            <p:cNvSpPr/>
            <p:nvPr/>
          </p:nvSpPr>
          <p:spPr>
            <a:xfrm>
              <a:off x="450457" y="-1468035"/>
              <a:ext cx="40" cy="4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6C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7" name="Google Shape;1227;p11"/>
            <p:cNvSpPr/>
            <p:nvPr/>
          </p:nvSpPr>
          <p:spPr>
            <a:xfrm>
              <a:off x="27218" y="-354006"/>
              <a:ext cx="263316" cy="152905"/>
            </a:xfrm>
            <a:custGeom>
              <a:avLst/>
              <a:gdLst/>
              <a:ahLst/>
              <a:cxnLst/>
              <a:rect l="l" t="t" r="r" b="b"/>
              <a:pathLst>
                <a:path w="6525" h="3789" extrusionOk="0">
                  <a:moveTo>
                    <a:pt x="194" y="0"/>
                  </a:moveTo>
                  <a:cubicBezTo>
                    <a:pt x="68" y="233"/>
                    <a:pt x="2" y="490"/>
                    <a:pt x="2" y="759"/>
                  </a:cubicBezTo>
                  <a:cubicBezTo>
                    <a:pt x="0" y="1067"/>
                    <a:pt x="85" y="1399"/>
                    <a:pt x="252" y="1747"/>
                  </a:cubicBezTo>
                  <a:cubicBezTo>
                    <a:pt x="319" y="1886"/>
                    <a:pt x="408" y="2035"/>
                    <a:pt x="520" y="2201"/>
                  </a:cubicBezTo>
                  <a:cubicBezTo>
                    <a:pt x="627" y="2353"/>
                    <a:pt x="749" y="2506"/>
                    <a:pt x="898" y="2669"/>
                  </a:cubicBezTo>
                  <a:cubicBezTo>
                    <a:pt x="1162" y="2953"/>
                    <a:pt x="1454" y="3193"/>
                    <a:pt x="1766" y="3387"/>
                  </a:cubicBezTo>
                  <a:cubicBezTo>
                    <a:pt x="2069" y="3577"/>
                    <a:pt x="2376" y="3701"/>
                    <a:pt x="2679" y="3763"/>
                  </a:cubicBezTo>
                  <a:cubicBezTo>
                    <a:pt x="2785" y="3782"/>
                    <a:pt x="2888" y="3789"/>
                    <a:pt x="2988" y="3789"/>
                  </a:cubicBezTo>
                  <a:cubicBezTo>
                    <a:pt x="3054" y="3789"/>
                    <a:pt x="3119" y="3786"/>
                    <a:pt x="3182" y="3782"/>
                  </a:cubicBezTo>
                  <a:cubicBezTo>
                    <a:pt x="3390" y="3775"/>
                    <a:pt x="3623" y="3742"/>
                    <a:pt x="3910" y="3673"/>
                  </a:cubicBezTo>
                  <a:cubicBezTo>
                    <a:pt x="4411" y="3556"/>
                    <a:pt x="4904" y="3352"/>
                    <a:pt x="5275" y="3192"/>
                  </a:cubicBezTo>
                  <a:cubicBezTo>
                    <a:pt x="5478" y="3104"/>
                    <a:pt x="5681" y="3011"/>
                    <a:pt x="5882" y="2916"/>
                  </a:cubicBezTo>
                  <a:lnTo>
                    <a:pt x="5975" y="2873"/>
                  </a:lnTo>
                  <a:cubicBezTo>
                    <a:pt x="6156" y="2788"/>
                    <a:pt x="6340" y="2702"/>
                    <a:pt x="6524" y="2617"/>
                  </a:cubicBezTo>
                  <a:lnTo>
                    <a:pt x="6524" y="2617"/>
                  </a:lnTo>
                  <a:cubicBezTo>
                    <a:pt x="6199" y="2705"/>
                    <a:pt x="5881" y="2817"/>
                    <a:pt x="5565" y="2920"/>
                  </a:cubicBezTo>
                  <a:cubicBezTo>
                    <a:pt x="5259" y="3024"/>
                    <a:pt x="4954" y="3126"/>
                    <a:pt x="4641" y="3205"/>
                  </a:cubicBezTo>
                  <a:cubicBezTo>
                    <a:pt x="4361" y="3276"/>
                    <a:pt x="4075" y="3337"/>
                    <a:pt x="3785" y="3354"/>
                  </a:cubicBezTo>
                  <a:cubicBezTo>
                    <a:pt x="3728" y="3357"/>
                    <a:pt x="3671" y="3359"/>
                    <a:pt x="3614" y="3359"/>
                  </a:cubicBezTo>
                  <a:cubicBezTo>
                    <a:pt x="3527" y="3359"/>
                    <a:pt x="3440" y="3355"/>
                    <a:pt x="3354" y="3342"/>
                  </a:cubicBezTo>
                  <a:cubicBezTo>
                    <a:pt x="3235" y="3328"/>
                    <a:pt x="3119" y="3307"/>
                    <a:pt x="3004" y="3268"/>
                  </a:cubicBezTo>
                  <a:cubicBezTo>
                    <a:pt x="2929" y="3242"/>
                    <a:pt x="2857" y="3212"/>
                    <a:pt x="2783" y="3179"/>
                  </a:cubicBezTo>
                  <a:cubicBezTo>
                    <a:pt x="2701" y="3141"/>
                    <a:pt x="2616" y="3104"/>
                    <a:pt x="2541" y="3055"/>
                  </a:cubicBezTo>
                  <a:cubicBezTo>
                    <a:pt x="2484" y="3019"/>
                    <a:pt x="2428" y="2982"/>
                    <a:pt x="2376" y="2937"/>
                  </a:cubicBezTo>
                  <a:cubicBezTo>
                    <a:pt x="2340" y="2906"/>
                    <a:pt x="2300" y="2873"/>
                    <a:pt x="2270" y="2834"/>
                  </a:cubicBezTo>
                  <a:cubicBezTo>
                    <a:pt x="2208" y="2758"/>
                    <a:pt x="2156" y="2673"/>
                    <a:pt x="2132" y="2580"/>
                  </a:cubicBezTo>
                  <a:cubicBezTo>
                    <a:pt x="2113" y="2502"/>
                    <a:pt x="2105" y="2422"/>
                    <a:pt x="2110" y="2341"/>
                  </a:cubicBezTo>
                  <a:cubicBezTo>
                    <a:pt x="2125" y="2178"/>
                    <a:pt x="2175" y="2022"/>
                    <a:pt x="2205" y="1863"/>
                  </a:cubicBezTo>
                  <a:cubicBezTo>
                    <a:pt x="2214" y="1803"/>
                    <a:pt x="2220" y="1741"/>
                    <a:pt x="2215" y="1678"/>
                  </a:cubicBezTo>
                  <a:cubicBezTo>
                    <a:pt x="2211" y="1648"/>
                    <a:pt x="2204" y="1617"/>
                    <a:pt x="2194" y="1589"/>
                  </a:cubicBezTo>
                  <a:cubicBezTo>
                    <a:pt x="2179" y="1559"/>
                    <a:pt x="2165" y="1531"/>
                    <a:pt x="2148" y="1504"/>
                  </a:cubicBezTo>
                  <a:cubicBezTo>
                    <a:pt x="2120" y="1468"/>
                    <a:pt x="2093" y="1432"/>
                    <a:pt x="2062" y="1398"/>
                  </a:cubicBezTo>
                  <a:cubicBezTo>
                    <a:pt x="2031" y="1368"/>
                    <a:pt x="1998" y="1336"/>
                    <a:pt x="1964" y="1309"/>
                  </a:cubicBezTo>
                  <a:cubicBezTo>
                    <a:pt x="1914" y="1273"/>
                    <a:pt x="1863" y="1240"/>
                    <a:pt x="1809" y="1214"/>
                  </a:cubicBezTo>
                  <a:cubicBezTo>
                    <a:pt x="1695" y="1166"/>
                    <a:pt x="1579" y="1139"/>
                    <a:pt x="1460" y="1118"/>
                  </a:cubicBezTo>
                  <a:cubicBezTo>
                    <a:pt x="1332" y="1095"/>
                    <a:pt x="1201" y="1077"/>
                    <a:pt x="1079" y="1036"/>
                  </a:cubicBezTo>
                  <a:cubicBezTo>
                    <a:pt x="1019" y="1014"/>
                    <a:pt x="957" y="991"/>
                    <a:pt x="901" y="960"/>
                  </a:cubicBezTo>
                  <a:cubicBezTo>
                    <a:pt x="833" y="922"/>
                    <a:pt x="770" y="881"/>
                    <a:pt x="711" y="833"/>
                  </a:cubicBezTo>
                  <a:cubicBezTo>
                    <a:pt x="591" y="736"/>
                    <a:pt x="487" y="615"/>
                    <a:pt x="403" y="488"/>
                  </a:cubicBezTo>
                  <a:cubicBezTo>
                    <a:pt x="322" y="366"/>
                    <a:pt x="250" y="231"/>
                    <a:pt x="214" y="89"/>
                  </a:cubicBezTo>
                  <a:cubicBezTo>
                    <a:pt x="207" y="59"/>
                    <a:pt x="200" y="30"/>
                    <a:pt x="194" y="0"/>
                  </a:cubicBezTo>
                  <a:close/>
                </a:path>
              </a:pathLst>
            </a:custGeom>
            <a:solidFill>
              <a:srgbClr val="A6C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8" name="Google Shape;1228;p11"/>
            <p:cNvSpPr/>
            <p:nvPr/>
          </p:nvSpPr>
          <p:spPr>
            <a:xfrm>
              <a:off x="361596" y="-1040478"/>
              <a:ext cx="236561" cy="438215"/>
            </a:xfrm>
            <a:custGeom>
              <a:avLst/>
              <a:gdLst/>
              <a:ahLst/>
              <a:cxnLst/>
              <a:rect l="l" t="t" r="r" b="b"/>
              <a:pathLst>
                <a:path w="5862" h="10859" extrusionOk="0">
                  <a:moveTo>
                    <a:pt x="1468" y="6345"/>
                  </a:moveTo>
                  <a:lnTo>
                    <a:pt x="1468" y="6345"/>
                  </a:lnTo>
                  <a:cubicBezTo>
                    <a:pt x="1465" y="6353"/>
                    <a:pt x="1462" y="6361"/>
                    <a:pt x="1460" y="6370"/>
                  </a:cubicBezTo>
                  <a:cubicBezTo>
                    <a:pt x="1462" y="6362"/>
                    <a:pt x="1466" y="6353"/>
                    <a:pt x="1468" y="6345"/>
                  </a:cubicBezTo>
                  <a:close/>
                  <a:moveTo>
                    <a:pt x="5766" y="0"/>
                  </a:moveTo>
                  <a:cubicBezTo>
                    <a:pt x="4823" y="0"/>
                    <a:pt x="3853" y="265"/>
                    <a:pt x="2975" y="775"/>
                  </a:cubicBezTo>
                  <a:cubicBezTo>
                    <a:pt x="2604" y="986"/>
                    <a:pt x="2251" y="1245"/>
                    <a:pt x="1928" y="1538"/>
                  </a:cubicBezTo>
                  <a:cubicBezTo>
                    <a:pt x="1369" y="2041"/>
                    <a:pt x="931" y="2622"/>
                    <a:pt x="628" y="3266"/>
                  </a:cubicBezTo>
                  <a:cubicBezTo>
                    <a:pt x="469" y="3596"/>
                    <a:pt x="338" y="3971"/>
                    <a:pt x="217" y="4444"/>
                  </a:cubicBezTo>
                  <a:cubicBezTo>
                    <a:pt x="115" y="4847"/>
                    <a:pt x="49" y="5287"/>
                    <a:pt x="25" y="5753"/>
                  </a:cubicBezTo>
                  <a:cubicBezTo>
                    <a:pt x="0" y="6177"/>
                    <a:pt x="12" y="6621"/>
                    <a:pt x="62" y="7072"/>
                  </a:cubicBezTo>
                  <a:cubicBezTo>
                    <a:pt x="108" y="7483"/>
                    <a:pt x="187" y="7901"/>
                    <a:pt x="305" y="8346"/>
                  </a:cubicBezTo>
                  <a:cubicBezTo>
                    <a:pt x="510" y="9133"/>
                    <a:pt x="833" y="9953"/>
                    <a:pt x="1296" y="10858"/>
                  </a:cubicBezTo>
                  <a:cubicBezTo>
                    <a:pt x="1259" y="10585"/>
                    <a:pt x="1208" y="10312"/>
                    <a:pt x="1158" y="10041"/>
                  </a:cubicBezTo>
                  <a:cubicBezTo>
                    <a:pt x="1075" y="9601"/>
                    <a:pt x="987" y="9156"/>
                    <a:pt x="964" y="8709"/>
                  </a:cubicBezTo>
                  <a:cubicBezTo>
                    <a:pt x="953" y="8503"/>
                    <a:pt x="951" y="8293"/>
                    <a:pt x="971" y="8085"/>
                  </a:cubicBezTo>
                  <a:cubicBezTo>
                    <a:pt x="994" y="7869"/>
                    <a:pt x="1032" y="7657"/>
                    <a:pt x="1089" y="7448"/>
                  </a:cubicBezTo>
                  <a:cubicBezTo>
                    <a:pt x="1195" y="7073"/>
                    <a:pt x="1345" y="6713"/>
                    <a:pt x="1468" y="6342"/>
                  </a:cubicBezTo>
                  <a:lnTo>
                    <a:pt x="1468" y="6342"/>
                  </a:lnTo>
                  <a:cubicBezTo>
                    <a:pt x="1468" y="6343"/>
                    <a:pt x="1468" y="6344"/>
                    <a:pt x="1468" y="6345"/>
                  </a:cubicBezTo>
                  <a:lnTo>
                    <a:pt x="1468" y="6345"/>
                  </a:lnTo>
                  <a:cubicBezTo>
                    <a:pt x="1515" y="6201"/>
                    <a:pt x="1558" y="6054"/>
                    <a:pt x="1586" y="5904"/>
                  </a:cubicBezTo>
                  <a:cubicBezTo>
                    <a:pt x="1615" y="5762"/>
                    <a:pt x="1633" y="5621"/>
                    <a:pt x="1642" y="5478"/>
                  </a:cubicBezTo>
                  <a:cubicBezTo>
                    <a:pt x="1651" y="5238"/>
                    <a:pt x="1629" y="5004"/>
                    <a:pt x="1583" y="4770"/>
                  </a:cubicBezTo>
                  <a:cubicBezTo>
                    <a:pt x="1547" y="4619"/>
                    <a:pt x="1503" y="4469"/>
                    <a:pt x="1460" y="4321"/>
                  </a:cubicBezTo>
                  <a:cubicBezTo>
                    <a:pt x="1425" y="4204"/>
                    <a:pt x="1392" y="4082"/>
                    <a:pt x="1385" y="3960"/>
                  </a:cubicBezTo>
                  <a:cubicBezTo>
                    <a:pt x="1376" y="3823"/>
                    <a:pt x="1392" y="3690"/>
                    <a:pt x="1440" y="3559"/>
                  </a:cubicBezTo>
                  <a:cubicBezTo>
                    <a:pt x="1496" y="3405"/>
                    <a:pt x="1582" y="3263"/>
                    <a:pt x="1679" y="3132"/>
                  </a:cubicBezTo>
                  <a:cubicBezTo>
                    <a:pt x="1836" y="2924"/>
                    <a:pt x="2013" y="2731"/>
                    <a:pt x="2221" y="2572"/>
                  </a:cubicBezTo>
                  <a:cubicBezTo>
                    <a:pt x="2436" y="2408"/>
                    <a:pt x="2669" y="2275"/>
                    <a:pt x="2907" y="2148"/>
                  </a:cubicBezTo>
                  <a:cubicBezTo>
                    <a:pt x="3169" y="2010"/>
                    <a:pt x="3432" y="1883"/>
                    <a:pt x="3679" y="1720"/>
                  </a:cubicBezTo>
                  <a:cubicBezTo>
                    <a:pt x="3781" y="1653"/>
                    <a:pt x="3881" y="1582"/>
                    <a:pt x="3978" y="1503"/>
                  </a:cubicBezTo>
                  <a:cubicBezTo>
                    <a:pt x="4042" y="1452"/>
                    <a:pt x="4105" y="1400"/>
                    <a:pt x="4169" y="1345"/>
                  </a:cubicBezTo>
                  <a:cubicBezTo>
                    <a:pt x="4443" y="1113"/>
                    <a:pt x="4709" y="869"/>
                    <a:pt x="4986" y="639"/>
                  </a:cubicBezTo>
                  <a:cubicBezTo>
                    <a:pt x="5260" y="409"/>
                    <a:pt x="5543" y="184"/>
                    <a:pt x="5852" y="7"/>
                  </a:cubicBezTo>
                  <a:cubicBezTo>
                    <a:pt x="5856" y="4"/>
                    <a:pt x="5858" y="3"/>
                    <a:pt x="5862" y="1"/>
                  </a:cubicBezTo>
                  <a:cubicBezTo>
                    <a:pt x="5830" y="0"/>
                    <a:pt x="5798" y="0"/>
                    <a:pt x="5766" y="0"/>
                  </a:cubicBezTo>
                  <a:close/>
                </a:path>
              </a:pathLst>
            </a:custGeom>
            <a:solidFill>
              <a:srgbClr val="A6C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9" name="Google Shape;1229;p11"/>
            <p:cNvSpPr/>
            <p:nvPr/>
          </p:nvSpPr>
          <p:spPr>
            <a:xfrm>
              <a:off x="527817" y="-868891"/>
              <a:ext cx="226270" cy="225504"/>
            </a:xfrm>
            <a:custGeom>
              <a:avLst/>
              <a:gdLst/>
              <a:ahLst/>
              <a:cxnLst/>
              <a:rect l="l" t="t" r="r" b="b"/>
              <a:pathLst>
                <a:path w="5607" h="5588" extrusionOk="0">
                  <a:moveTo>
                    <a:pt x="4054" y="1474"/>
                  </a:moveTo>
                  <a:cubicBezTo>
                    <a:pt x="4052" y="1474"/>
                    <a:pt x="4051" y="1476"/>
                    <a:pt x="4051" y="1477"/>
                  </a:cubicBezTo>
                  <a:lnTo>
                    <a:pt x="4051" y="1477"/>
                  </a:lnTo>
                  <a:cubicBezTo>
                    <a:pt x="4052" y="1476"/>
                    <a:pt x="4053" y="1475"/>
                    <a:pt x="4054" y="1474"/>
                  </a:cubicBezTo>
                  <a:close/>
                  <a:moveTo>
                    <a:pt x="5607" y="1"/>
                  </a:moveTo>
                  <a:cubicBezTo>
                    <a:pt x="5411" y="249"/>
                    <a:pt x="5190" y="469"/>
                    <a:pt x="4962" y="680"/>
                  </a:cubicBezTo>
                  <a:cubicBezTo>
                    <a:pt x="4666" y="953"/>
                    <a:pt x="4353" y="1211"/>
                    <a:pt x="4050" y="1478"/>
                  </a:cubicBezTo>
                  <a:cubicBezTo>
                    <a:pt x="4050" y="1478"/>
                    <a:pt x="4050" y="1478"/>
                    <a:pt x="4051" y="1477"/>
                  </a:cubicBezTo>
                  <a:lnTo>
                    <a:pt x="4051" y="1477"/>
                  </a:lnTo>
                  <a:cubicBezTo>
                    <a:pt x="3841" y="1663"/>
                    <a:pt x="3634" y="1856"/>
                    <a:pt x="3446" y="2066"/>
                  </a:cubicBezTo>
                  <a:cubicBezTo>
                    <a:pt x="3333" y="2191"/>
                    <a:pt x="3228" y="2324"/>
                    <a:pt x="3107" y="2444"/>
                  </a:cubicBezTo>
                  <a:cubicBezTo>
                    <a:pt x="2990" y="2557"/>
                    <a:pt x="2872" y="2666"/>
                    <a:pt x="2748" y="2771"/>
                  </a:cubicBezTo>
                  <a:cubicBezTo>
                    <a:pt x="2181" y="3251"/>
                    <a:pt x="1549" y="3649"/>
                    <a:pt x="992" y="4143"/>
                  </a:cubicBezTo>
                  <a:lnTo>
                    <a:pt x="1005" y="4130"/>
                  </a:lnTo>
                  <a:lnTo>
                    <a:pt x="1005" y="4130"/>
                  </a:lnTo>
                  <a:cubicBezTo>
                    <a:pt x="878" y="4245"/>
                    <a:pt x="755" y="4360"/>
                    <a:pt x="644" y="4486"/>
                  </a:cubicBezTo>
                  <a:cubicBezTo>
                    <a:pt x="531" y="4611"/>
                    <a:pt x="424" y="4745"/>
                    <a:pt x="328" y="4883"/>
                  </a:cubicBezTo>
                  <a:lnTo>
                    <a:pt x="344" y="4861"/>
                  </a:lnTo>
                  <a:lnTo>
                    <a:pt x="344" y="4861"/>
                  </a:lnTo>
                  <a:cubicBezTo>
                    <a:pt x="279" y="4957"/>
                    <a:pt x="218" y="5058"/>
                    <a:pt x="164" y="5164"/>
                  </a:cubicBezTo>
                  <a:cubicBezTo>
                    <a:pt x="116" y="5264"/>
                    <a:pt x="73" y="5365"/>
                    <a:pt x="36" y="5470"/>
                  </a:cubicBezTo>
                  <a:lnTo>
                    <a:pt x="36" y="5470"/>
                  </a:lnTo>
                  <a:cubicBezTo>
                    <a:pt x="36" y="5469"/>
                    <a:pt x="37" y="5468"/>
                    <a:pt x="37" y="5467"/>
                  </a:cubicBezTo>
                  <a:lnTo>
                    <a:pt x="37" y="5467"/>
                  </a:lnTo>
                  <a:cubicBezTo>
                    <a:pt x="37" y="5470"/>
                    <a:pt x="35" y="5471"/>
                    <a:pt x="35" y="5473"/>
                  </a:cubicBezTo>
                  <a:cubicBezTo>
                    <a:pt x="36" y="5472"/>
                    <a:pt x="36" y="5471"/>
                    <a:pt x="36" y="5470"/>
                  </a:cubicBezTo>
                  <a:lnTo>
                    <a:pt x="36" y="5470"/>
                  </a:lnTo>
                  <a:cubicBezTo>
                    <a:pt x="36" y="5471"/>
                    <a:pt x="36" y="5472"/>
                    <a:pt x="35" y="5473"/>
                  </a:cubicBezTo>
                  <a:lnTo>
                    <a:pt x="35" y="5473"/>
                  </a:lnTo>
                  <a:cubicBezTo>
                    <a:pt x="35" y="5473"/>
                    <a:pt x="35" y="5473"/>
                    <a:pt x="35" y="5473"/>
                  </a:cubicBezTo>
                  <a:lnTo>
                    <a:pt x="35" y="5473"/>
                  </a:lnTo>
                  <a:cubicBezTo>
                    <a:pt x="35" y="5473"/>
                    <a:pt x="34" y="5474"/>
                    <a:pt x="34" y="5475"/>
                  </a:cubicBezTo>
                  <a:lnTo>
                    <a:pt x="34" y="5475"/>
                  </a:lnTo>
                  <a:cubicBezTo>
                    <a:pt x="35" y="5474"/>
                    <a:pt x="35" y="5474"/>
                    <a:pt x="35" y="5473"/>
                  </a:cubicBezTo>
                  <a:lnTo>
                    <a:pt x="35" y="5473"/>
                  </a:lnTo>
                  <a:cubicBezTo>
                    <a:pt x="35" y="5474"/>
                    <a:pt x="35" y="5475"/>
                    <a:pt x="34" y="5476"/>
                  </a:cubicBezTo>
                  <a:lnTo>
                    <a:pt x="34" y="5476"/>
                  </a:lnTo>
                  <a:cubicBezTo>
                    <a:pt x="34" y="5475"/>
                    <a:pt x="34" y="5475"/>
                    <a:pt x="34" y="5475"/>
                  </a:cubicBezTo>
                  <a:lnTo>
                    <a:pt x="34" y="5475"/>
                  </a:lnTo>
                  <a:cubicBezTo>
                    <a:pt x="34" y="5476"/>
                    <a:pt x="34" y="5476"/>
                    <a:pt x="34" y="5477"/>
                  </a:cubicBezTo>
                  <a:cubicBezTo>
                    <a:pt x="34" y="5477"/>
                    <a:pt x="34" y="5477"/>
                    <a:pt x="34" y="5477"/>
                  </a:cubicBezTo>
                  <a:lnTo>
                    <a:pt x="34" y="5477"/>
                  </a:lnTo>
                  <a:cubicBezTo>
                    <a:pt x="34" y="5478"/>
                    <a:pt x="34" y="5478"/>
                    <a:pt x="34" y="5479"/>
                  </a:cubicBezTo>
                  <a:lnTo>
                    <a:pt x="34" y="5474"/>
                  </a:lnTo>
                  <a:cubicBezTo>
                    <a:pt x="32" y="5480"/>
                    <a:pt x="29" y="5487"/>
                    <a:pt x="28" y="5494"/>
                  </a:cubicBezTo>
                  <a:cubicBezTo>
                    <a:pt x="29" y="5489"/>
                    <a:pt x="31" y="5486"/>
                    <a:pt x="34" y="5480"/>
                  </a:cubicBezTo>
                  <a:lnTo>
                    <a:pt x="34" y="5480"/>
                  </a:lnTo>
                  <a:cubicBezTo>
                    <a:pt x="22" y="5516"/>
                    <a:pt x="9" y="5552"/>
                    <a:pt x="1" y="5588"/>
                  </a:cubicBezTo>
                  <a:cubicBezTo>
                    <a:pt x="19" y="5578"/>
                    <a:pt x="38" y="5566"/>
                    <a:pt x="57" y="5556"/>
                  </a:cubicBezTo>
                  <a:cubicBezTo>
                    <a:pt x="199" y="5473"/>
                    <a:pt x="343" y="5388"/>
                    <a:pt x="482" y="5302"/>
                  </a:cubicBezTo>
                  <a:cubicBezTo>
                    <a:pt x="1552" y="4640"/>
                    <a:pt x="2534" y="3887"/>
                    <a:pt x="3402" y="3067"/>
                  </a:cubicBezTo>
                  <a:cubicBezTo>
                    <a:pt x="3857" y="2636"/>
                    <a:pt x="4252" y="2205"/>
                    <a:pt x="4605" y="1747"/>
                  </a:cubicBezTo>
                  <a:cubicBezTo>
                    <a:pt x="4972" y="1277"/>
                    <a:pt x="5250" y="828"/>
                    <a:pt x="5457" y="374"/>
                  </a:cubicBezTo>
                  <a:cubicBezTo>
                    <a:pt x="5513" y="252"/>
                    <a:pt x="5564" y="127"/>
                    <a:pt x="5607" y="1"/>
                  </a:cubicBezTo>
                  <a:close/>
                </a:path>
              </a:pathLst>
            </a:custGeom>
            <a:solidFill>
              <a:srgbClr val="A6C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0" name="Google Shape;1230;p11"/>
            <p:cNvSpPr/>
            <p:nvPr/>
          </p:nvSpPr>
          <p:spPr>
            <a:xfrm>
              <a:off x="-640854" y="-1774811"/>
              <a:ext cx="217756" cy="65738"/>
            </a:xfrm>
            <a:custGeom>
              <a:avLst/>
              <a:gdLst/>
              <a:ahLst/>
              <a:cxnLst/>
              <a:rect l="l" t="t" r="r" b="b"/>
              <a:pathLst>
                <a:path w="5396" h="1629" extrusionOk="0">
                  <a:moveTo>
                    <a:pt x="2224" y="0"/>
                  </a:moveTo>
                  <a:cubicBezTo>
                    <a:pt x="1937" y="0"/>
                    <a:pt x="1648" y="25"/>
                    <a:pt x="1359" y="73"/>
                  </a:cubicBezTo>
                  <a:cubicBezTo>
                    <a:pt x="908" y="148"/>
                    <a:pt x="505" y="287"/>
                    <a:pt x="163" y="486"/>
                  </a:cubicBezTo>
                  <a:cubicBezTo>
                    <a:pt x="124" y="509"/>
                    <a:pt x="84" y="532"/>
                    <a:pt x="47" y="555"/>
                  </a:cubicBezTo>
                  <a:cubicBezTo>
                    <a:pt x="25" y="569"/>
                    <a:pt x="11" y="593"/>
                    <a:pt x="5" y="618"/>
                  </a:cubicBezTo>
                  <a:cubicBezTo>
                    <a:pt x="1" y="645"/>
                    <a:pt x="5" y="672"/>
                    <a:pt x="22" y="693"/>
                  </a:cubicBezTo>
                  <a:cubicBezTo>
                    <a:pt x="40" y="720"/>
                    <a:pt x="70" y="736"/>
                    <a:pt x="102" y="736"/>
                  </a:cubicBezTo>
                  <a:cubicBezTo>
                    <a:pt x="115" y="736"/>
                    <a:pt x="127" y="733"/>
                    <a:pt x="140" y="728"/>
                  </a:cubicBezTo>
                  <a:cubicBezTo>
                    <a:pt x="170" y="759"/>
                    <a:pt x="201" y="775"/>
                    <a:pt x="228" y="775"/>
                  </a:cubicBezTo>
                  <a:cubicBezTo>
                    <a:pt x="232" y="775"/>
                    <a:pt x="235" y="775"/>
                    <a:pt x="239" y="774"/>
                  </a:cubicBezTo>
                  <a:cubicBezTo>
                    <a:pt x="263" y="770"/>
                    <a:pt x="288" y="764"/>
                    <a:pt x="312" y="760"/>
                  </a:cubicBezTo>
                  <a:cubicBezTo>
                    <a:pt x="340" y="749"/>
                    <a:pt x="367" y="740"/>
                    <a:pt x="393" y="731"/>
                  </a:cubicBezTo>
                  <a:lnTo>
                    <a:pt x="433" y="717"/>
                  </a:lnTo>
                  <a:cubicBezTo>
                    <a:pt x="515" y="688"/>
                    <a:pt x="601" y="664"/>
                    <a:pt x="686" y="642"/>
                  </a:cubicBezTo>
                  <a:cubicBezTo>
                    <a:pt x="778" y="624"/>
                    <a:pt x="857" y="612"/>
                    <a:pt x="933" y="603"/>
                  </a:cubicBezTo>
                  <a:cubicBezTo>
                    <a:pt x="985" y="598"/>
                    <a:pt x="1038" y="597"/>
                    <a:pt x="1090" y="597"/>
                  </a:cubicBezTo>
                  <a:cubicBezTo>
                    <a:pt x="1122" y="597"/>
                    <a:pt x="1153" y="597"/>
                    <a:pt x="1184" y="598"/>
                  </a:cubicBezTo>
                  <a:cubicBezTo>
                    <a:pt x="1336" y="609"/>
                    <a:pt x="1492" y="635"/>
                    <a:pt x="1671" y="682"/>
                  </a:cubicBezTo>
                  <a:cubicBezTo>
                    <a:pt x="1786" y="711"/>
                    <a:pt x="1899" y="746"/>
                    <a:pt x="2013" y="782"/>
                  </a:cubicBezTo>
                  <a:lnTo>
                    <a:pt x="2167" y="828"/>
                  </a:lnTo>
                  <a:cubicBezTo>
                    <a:pt x="2323" y="875"/>
                    <a:pt x="2530" y="930"/>
                    <a:pt x="2740" y="955"/>
                  </a:cubicBezTo>
                  <a:cubicBezTo>
                    <a:pt x="2810" y="964"/>
                    <a:pt x="2881" y="967"/>
                    <a:pt x="2952" y="967"/>
                  </a:cubicBezTo>
                  <a:cubicBezTo>
                    <a:pt x="2994" y="967"/>
                    <a:pt x="3035" y="966"/>
                    <a:pt x="3076" y="964"/>
                  </a:cubicBezTo>
                  <a:lnTo>
                    <a:pt x="3150" y="963"/>
                  </a:lnTo>
                  <a:cubicBezTo>
                    <a:pt x="3214" y="962"/>
                    <a:pt x="3277" y="959"/>
                    <a:pt x="3341" y="959"/>
                  </a:cubicBezTo>
                  <a:cubicBezTo>
                    <a:pt x="3370" y="959"/>
                    <a:pt x="3400" y="960"/>
                    <a:pt x="3429" y="961"/>
                  </a:cubicBezTo>
                  <a:cubicBezTo>
                    <a:pt x="3511" y="965"/>
                    <a:pt x="3596" y="977"/>
                    <a:pt x="3675" y="991"/>
                  </a:cubicBezTo>
                  <a:cubicBezTo>
                    <a:pt x="3754" y="1006"/>
                    <a:pt x="3830" y="1029"/>
                    <a:pt x="3903" y="1054"/>
                  </a:cubicBezTo>
                  <a:cubicBezTo>
                    <a:pt x="4150" y="1142"/>
                    <a:pt x="4370" y="1243"/>
                    <a:pt x="4555" y="1330"/>
                  </a:cubicBezTo>
                  <a:cubicBezTo>
                    <a:pt x="4766" y="1431"/>
                    <a:pt x="4980" y="1530"/>
                    <a:pt x="5197" y="1618"/>
                  </a:cubicBezTo>
                  <a:cubicBezTo>
                    <a:pt x="5217" y="1625"/>
                    <a:pt x="5236" y="1628"/>
                    <a:pt x="5254" y="1628"/>
                  </a:cubicBezTo>
                  <a:cubicBezTo>
                    <a:pt x="5276" y="1628"/>
                    <a:pt x="5297" y="1623"/>
                    <a:pt x="5316" y="1612"/>
                  </a:cubicBezTo>
                  <a:cubicBezTo>
                    <a:pt x="5367" y="1579"/>
                    <a:pt x="5395" y="1511"/>
                    <a:pt x="5370" y="1460"/>
                  </a:cubicBezTo>
                  <a:lnTo>
                    <a:pt x="5352" y="1424"/>
                  </a:lnTo>
                  <a:cubicBezTo>
                    <a:pt x="5339" y="1401"/>
                    <a:pt x="5326" y="1375"/>
                    <a:pt x="5314" y="1352"/>
                  </a:cubicBezTo>
                  <a:cubicBezTo>
                    <a:pt x="5283" y="1299"/>
                    <a:pt x="5246" y="1250"/>
                    <a:pt x="5210" y="1202"/>
                  </a:cubicBezTo>
                  <a:cubicBezTo>
                    <a:pt x="5134" y="1102"/>
                    <a:pt x="5046" y="1011"/>
                    <a:pt x="4972" y="937"/>
                  </a:cubicBezTo>
                  <a:cubicBezTo>
                    <a:pt x="4824" y="792"/>
                    <a:pt x="4637" y="657"/>
                    <a:pt x="4400" y="523"/>
                  </a:cubicBezTo>
                  <a:cubicBezTo>
                    <a:pt x="4205" y="410"/>
                    <a:pt x="3982" y="315"/>
                    <a:pt x="3718" y="230"/>
                  </a:cubicBezTo>
                  <a:cubicBezTo>
                    <a:pt x="3454" y="145"/>
                    <a:pt x="3179" y="85"/>
                    <a:pt x="2903" y="46"/>
                  </a:cubicBezTo>
                  <a:cubicBezTo>
                    <a:pt x="2679" y="16"/>
                    <a:pt x="2452" y="0"/>
                    <a:pt x="2224" y="0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1" name="Google Shape;1231;p11"/>
            <p:cNvSpPr/>
            <p:nvPr/>
          </p:nvSpPr>
          <p:spPr>
            <a:xfrm>
              <a:off x="325439" y="-2085340"/>
              <a:ext cx="119249" cy="282767"/>
            </a:xfrm>
            <a:custGeom>
              <a:avLst/>
              <a:gdLst/>
              <a:ahLst/>
              <a:cxnLst/>
              <a:rect l="l" t="t" r="r" b="b"/>
              <a:pathLst>
                <a:path w="2955" h="7007" extrusionOk="0">
                  <a:moveTo>
                    <a:pt x="175" y="0"/>
                  </a:moveTo>
                  <a:cubicBezTo>
                    <a:pt x="158" y="0"/>
                    <a:pt x="140" y="5"/>
                    <a:pt x="125" y="14"/>
                  </a:cubicBezTo>
                  <a:cubicBezTo>
                    <a:pt x="89" y="33"/>
                    <a:pt x="78" y="37"/>
                    <a:pt x="65" y="46"/>
                  </a:cubicBezTo>
                  <a:cubicBezTo>
                    <a:pt x="27" y="67"/>
                    <a:pt x="0" y="113"/>
                    <a:pt x="20" y="163"/>
                  </a:cubicBezTo>
                  <a:cubicBezTo>
                    <a:pt x="36" y="211"/>
                    <a:pt x="58" y="255"/>
                    <a:pt x="79" y="300"/>
                  </a:cubicBezTo>
                  <a:cubicBezTo>
                    <a:pt x="96" y="343"/>
                    <a:pt x="122" y="383"/>
                    <a:pt x="145" y="425"/>
                  </a:cubicBezTo>
                  <a:cubicBezTo>
                    <a:pt x="217" y="550"/>
                    <a:pt x="293" y="642"/>
                    <a:pt x="365" y="731"/>
                  </a:cubicBezTo>
                  <a:lnTo>
                    <a:pt x="473" y="870"/>
                  </a:lnTo>
                  <a:lnTo>
                    <a:pt x="589" y="1018"/>
                  </a:lnTo>
                  <a:cubicBezTo>
                    <a:pt x="678" y="1134"/>
                    <a:pt x="767" y="1255"/>
                    <a:pt x="850" y="1376"/>
                  </a:cubicBezTo>
                  <a:cubicBezTo>
                    <a:pt x="1148" y="1789"/>
                    <a:pt x="1409" y="2217"/>
                    <a:pt x="1630" y="2652"/>
                  </a:cubicBezTo>
                  <a:cubicBezTo>
                    <a:pt x="1701" y="2790"/>
                    <a:pt x="1765" y="2930"/>
                    <a:pt x="1826" y="3072"/>
                  </a:cubicBezTo>
                  <a:cubicBezTo>
                    <a:pt x="1854" y="3136"/>
                    <a:pt x="1880" y="3201"/>
                    <a:pt x="1903" y="3269"/>
                  </a:cubicBezTo>
                  <a:cubicBezTo>
                    <a:pt x="1921" y="3320"/>
                    <a:pt x="1933" y="3372"/>
                    <a:pt x="1946" y="3427"/>
                  </a:cubicBezTo>
                  <a:cubicBezTo>
                    <a:pt x="1956" y="3494"/>
                    <a:pt x="1969" y="3566"/>
                    <a:pt x="1975" y="3643"/>
                  </a:cubicBezTo>
                  <a:cubicBezTo>
                    <a:pt x="1981" y="3724"/>
                    <a:pt x="1982" y="3807"/>
                    <a:pt x="1978" y="3890"/>
                  </a:cubicBezTo>
                  <a:cubicBezTo>
                    <a:pt x="1948" y="4271"/>
                    <a:pt x="1846" y="4614"/>
                    <a:pt x="1751" y="4903"/>
                  </a:cubicBezTo>
                  <a:cubicBezTo>
                    <a:pt x="1708" y="5029"/>
                    <a:pt x="1655" y="5176"/>
                    <a:pt x="1602" y="5325"/>
                  </a:cubicBezTo>
                  <a:cubicBezTo>
                    <a:pt x="1536" y="5511"/>
                    <a:pt x="1468" y="5696"/>
                    <a:pt x="1408" y="5883"/>
                  </a:cubicBezTo>
                  <a:cubicBezTo>
                    <a:pt x="1352" y="6055"/>
                    <a:pt x="1306" y="6224"/>
                    <a:pt x="1271" y="6388"/>
                  </a:cubicBezTo>
                  <a:cubicBezTo>
                    <a:pt x="1235" y="6555"/>
                    <a:pt x="1215" y="6731"/>
                    <a:pt x="1214" y="6912"/>
                  </a:cubicBezTo>
                  <a:cubicBezTo>
                    <a:pt x="1214" y="6945"/>
                    <a:pt x="1238" y="6983"/>
                    <a:pt x="1270" y="6997"/>
                  </a:cubicBezTo>
                  <a:cubicBezTo>
                    <a:pt x="1283" y="7004"/>
                    <a:pt x="1297" y="7007"/>
                    <a:pt x="1311" y="7007"/>
                  </a:cubicBezTo>
                  <a:cubicBezTo>
                    <a:pt x="1330" y="7007"/>
                    <a:pt x="1349" y="7002"/>
                    <a:pt x="1365" y="6993"/>
                  </a:cubicBezTo>
                  <a:cubicBezTo>
                    <a:pt x="1596" y="6717"/>
                    <a:pt x="1775" y="6421"/>
                    <a:pt x="1955" y="6042"/>
                  </a:cubicBezTo>
                  <a:cubicBezTo>
                    <a:pt x="2041" y="5863"/>
                    <a:pt x="2119" y="5677"/>
                    <a:pt x="2191" y="5492"/>
                  </a:cubicBezTo>
                  <a:cubicBezTo>
                    <a:pt x="2249" y="5344"/>
                    <a:pt x="2307" y="5193"/>
                    <a:pt x="2370" y="5045"/>
                  </a:cubicBezTo>
                  <a:lnTo>
                    <a:pt x="2445" y="4866"/>
                  </a:lnTo>
                  <a:cubicBezTo>
                    <a:pt x="2667" y="4346"/>
                    <a:pt x="2897" y="3807"/>
                    <a:pt x="2945" y="3234"/>
                  </a:cubicBezTo>
                  <a:cubicBezTo>
                    <a:pt x="2955" y="3109"/>
                    <a:pt x="2953" y="2984"/>
                    <a:pt x="2943" y="2846"/>
                  </a:cubicBezTo>
                  <a:cubicBezTo>
                    <a:pt x="2930" y="2710"/>
                    <a:pt x="2897" y="2566"/>
                    <a:pt x="2845" y="2408"/>
                  </a:cubicBezTo>
                  <a:cubicBezTo>
                    <a:pt x="2800" y="2267"/>
                    <a:pt x="2729" y="2121"/>
                    <a:pt x="2627" y="1941"/>
                  </a:cubicBezTo>
                  <a:cubicBezTo>
                    <a:pt x="2551" y="1814"/>
                    <a:pt x="2455" y="1686"/>
                    <a:pt x="2330" y="1548"/>
                  </a:cubicBezTo>
                  <a:cubicBezTo>
                    <a:pt x="2218" y="1424"/>
                    <a:pt x="2093" y="1305"/>
                    <a:pt x="1954" y="1187"/>
                  </a:cubicBezTo>
                  <a:cubicBezTo>
                    <a:pt x="1817" y="1075"/>
                    <a:pt x="1673" y="973"/>
                    <a:pt x="1528" y="873"/>
                  </a:cubicBezTo>
                  <a:cubicBezTo>
                    <a:pt x="1346" y="749"/>
                    <a:pt x="1159" y="632"/>
                    <a:pt x="975" y="515"/>
                  </a:cubicBezTo>
                  <a:lnTo>
                    <a:pt x="677" y="327"/>
                  </a:lnTo>
                  <a:cubicBezTo>
                    <a:pt x="527" y="229"/>
                    <a:pt x="382" y="129"/>
                    <a:pt x="243" y="24"/>
                  </a:cubicBezTo>
                  <a:cubicBezTo>
                    <a:pt x="223" y="8"/>
                    <a:pt x="199" y="0"/>
                    <a:pt x="175" y="0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2" name="Google Shape;1232;p11"/>
            <p:cNvSpPr/>
            <p:nvPr/>
          </p:nvSpPr>
          <p:spPr>
            <a:xfrm>
              <a:off x="-199979" y="-1889539"/>
              <a:ext cx="142534" cy="164527"/>
            </a:xfrm>
            <a:custGeom>
              <a:avLst/>
              <a:gdLst/>
              <a:ahLst/>
              <a:cxnLst/>
              <a:rect l="l" t="t" r="r" b="b"/>
              <a:pathLst>
                <a:path w="3532" h="4077" extrusionOk="0">
                  <a:moveTo>
                    <a:pt x="3100" y="0"/>
                  </a:moveTo>
                  <a:cubicBezTo>
                    <a:pt x="3086" y="0"/>
                    <a:pt x="3073" y="1"/>
                    <a:pt x="3059" y="1"/>
                  </a:cubicBezTo>
                  <a:cubicBezTo>
                    <a:pt x="2871" y="12"/>
                    <a:pt x="2692" y="88"/>
                    <a:pt x="2538" y="160"/>
                  </a:cubicBezTo>
                  <a:cubicBezTo>
                    <a:pt x="2509" y="177"/>
                    <a:pt x="2479" y="192"/>
                    <a:pt x="2450" y="208"/>
                  </a:cubicBezTo>
                  <a:lnTo>
                    <a:pt x="2364" y="242"/>
                  </a:lnTo>
                  <a:cubicBezTo>
                    <a:pt x="2262" y="287"/>
                    <a:pt x="2162" y="338"/>
                    <a:pt x="2064" y="394"/>
                  </a:cubicBezTo>
                  <a:cubicBezTo>
                    <a:pt x="1959" y="456"/>
                    <a:pt x="1860" y="522"/>
                    <a:pt x="1760" y="594"/>
                  </a:cubicBezTo>
                  <a:cubicBezTo>
                    <a:pt x="1439" y="824"/>
                    <a:pt x="1152" y="1125"/>
                    <a:pt x="878" y="1516"/>
                  </a:cubicBezTo>
                  <a:cubicBezTo>
                    <a:pt x="642" y="1854"/>
                    <a:pt x="447" y="2246"/>
                    <a:pt x="283" y="2710"/>
                  </a:cubicBezTo>
                  <a:cubicBezTo>
                    <a:pt x="144" y="3102"/>
                    <a:pt x="50" y="3527"/>
                    <a:pt x="6" y="3976"/>
                  </a:cubicBezTo>
                  <a:cubicBezTo>
                    <a:pt x="0" y="4021"/>
                    <a:pt x="39" y="4063"/>
                    <a:pt x="78" y="4073"/>
                  </a:cubicBezTo>
                  <a:cubicBezTo>
                    <a:pt x="87" y="4075"/>
                    <a:pt x="96" y="4076"/>
                    <a:pt x="105" y="4076"/>
                  </a:cubicBezTo>
                  <a:cubicBezTo>
                    <a:pt x="123" y="4076"/>
                    <a:pt x="141" y="4072"/>
                    <a:pt x="157" y="4063"/>
                  </a:cubicBezTo>
                  <a:cubicBezTo>
                    <a:pt x="171" y="4054"/>
                    <a:pt x="183" y="4041"/>
                    <a:pt x="193" y="4027"/>
                  </a:cubicBezTo>
                  <a:cubicBezTo>
                    <a:pt x="264" y="3890"/>
                    <a:pt x="316" y="3747"/>
                    <a:pt x="352" y="3635"/>
                  </a:cubicBezTo>
                  <a:lnTo>
                    <a:pt x="391" y="3511"/>
                  </a:lnTo>
                  <a:cubicBezTo>
                    <a:pt x="425" y="3405"/>
                    <a:pt x="460" y="3299"/>
                    <a:pt x="503" y="3197"/>
                  </a:cubicBezTo>
                  <a:cubicBezTo>
                    <a:pt x="509" y="3185"/>
                    <a:pt x="524" y="3152"/>
                    <a:pt x="542" y="3116"/>
                  </a:cubicBezTo>
                  <a:cubicBezTo>
                    <a:pt x="569" y="3062"/>
                    <a:pt x="605" y="3011"/>
                    <a:pt x="641" y="2964"/>
                  </a:cubicBezTo>
                  <a:cubicBezTo>
                    <a:pt x="664" y="2931"/>
                    <a:pt x="710" y="2881"/>
                    <a:pt x="754" y="2832"/>
                  </a:cubicBezTo>
                  <a:cubicBezTo>
                    <a:pt x="807" y="2774"/>
                    <a:pt x="865" y="2723"/>
                    <a:pt x="922" y="2671"/>
                  </a:cubicBezTo>
                  <a:lnTo>
                    <a:pt x="1072" y="2540"/>
                  </a:lnTo>
                  <a:cubicBezTo>
                    <a:pt x="1149" y="2471"/>
                    <a:pt x="1227" y="2405"/>
                    <a:pt x="1301" y="2332"/>
                  </a:cubicBezTo>
                  <a:cubicBezTo>
                    <a:pt x="1406" y="2231"/>
                    <a:pt x="1494" y="2112"/>
                    <a:pt x="1580" y="1996"/>
                  </a:cubicBezTo>
                  <a:lnTo>
                    <a:pt x="1662" y="1881"/>
                  </a:lnTo>
                  <a:cubicBezTo>
                    <a:pt x="1729" y="1788"/>
                    <a:pt x="1794" y="1696"/>
                    <a:pt x="1863" y="1607"/>
                  </a:cubicBezTo>
                  <a:cubicBezTo>
                    <a:pt x="1923" y="1530"/>
                    <a:pt x="1998" y="1439"/>
                    <a:pt x="2083" y="1351"/>
                  </a:cubicBezTo>
                  <a:cubicBezTo>
                    <a:pt x="2143" y="1288"/>
                    <a:pt x="2206" y="1227"/>
                    <a:pt x="2272" y="1173"/>
                  </a:cubicBezTo>
                  <a:cubicBezTo>
                    <a:pt x="2359" y="1113"/>
                    <a:pt x="2448" y="1055"/>
                    <a:pt x="2535" y="999"/>
                  </a:cubicBezTo>
                  <a:lnTo>
                    <a:pt x="2700" y="897"/>
                  </a:lnTo>
                  <a:cubicBezTo>
                    <a:pt x="2781" y="847"/>
                    <a:pt x="2863" y="797"/>
                    <a:pt x="2945" y="745"/>
                  </a:cubicBezTo>
                  <a:cubicBezTo>
                    <a:pt x="3052" y="676"/>
                    <a:pt x="3160" y="607"/>
                    <a:pt x="3263" y="531"/>
                  </a:cubicBezTo>
                  <a:cubicBezTo>
                    <a:pt x="3332" y="482"/>
                    <a:pt x="3401" y="432"/>
                    <a:pt x="3440" y="361"/>
                  </a:cubicBezTo>
                  <a:lnTo>
                    <a:pt x="3490" y="321"/>
                  </a:lnTo>
                  <a:cubicBezTo>
                    <a:pt x="3512" y="302"/>
                    <a:pt x="3519" y="275"/>
                    <a:pt x="3526" y="249"/>
                  </a:cubicBezTo>
                  <a:cubicBezTo>
                    <a:pt x="3532" y="228"/>
                    <a:pt x="3532" y="208"/>
                    <a:pt x="3526" y="188"/>
                  </a:cubicBezTo>
                  <a:cubicBezTo>
                    <a:pt x="3518" y="153"/>
                    <a:pt x="3498" y="134"/>
                    <a:pt x="3469" y="114"/>
                  </a:cubicBezTo>
                  <a:cubicBezTo>
                    <a:pt x="3442" y="94"/>
                    <a:pt x="3417" y="77"/>
                    <a:pt x="3384" y="60"/>
                  </a:cubicBezTo>
                  <a:cubicBezTo>
                    <a:pt x="3361" y="48"/>
                    <a:pt x="3334" y="38"/>
                    <a:pt x="3306" y="30"/>
                  </a:cubicBezTo>
                  <a:cubicBezTo>
                    <a:pt x="3233" y="5"/>
                    <a:pt x="3163" y="0"/>
                    <a:pt x="3100" y="0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3" name="Google Shape;1233;p11"/>
            <p:cNvSpPr/>
            <p:nvPr/>
          </p:nvSpPr>
          <p:spPr>
            <a:xfrm>
              <a:off x="600738" y="-1016467"/>
              <a:ext cx="136360" cy="260895"/>
            </a:xfrm>
            <a:custGeom>
              <a:avLst/>
              <a:gdLst/>
              <a:ahLst/>
              <a:cxnLst/>
              <a:rect l="l" t="t" r="r" b="b"/>
              <a:pathLst>
                <a:path w="3379" h="6465" extrusionOk="0">
                  <a:moveTo>
                    <a:pt x="844" y="0"/>
                  </a:moveTo>
                  <a:cubicBezTo>
                    <a:pt x="827" y="0"/>
                    <a:pt x="812" y="5"/>
                    <a:pt x="798" y="14"/>
                  </a:cubicBezTo>
                  <a:cubicBezTo>
                    <a:pt x="736" y="14"/>
                    <a:pt x="683" y="14"/>
                    <a:pt x="628" y="17"/>
                  </a:cubicBezTo>
                  <a:cubicBezTo>
                    <a:pt x="568" y="17"/>
                    <a:pt x="506" y="38"/>
                    <a:pt x="439" y="78"/>
                  </a:cubicBezTo>
                  <a:cubicBezTo>
                    <a:pt x="423" y="87"/>
                    <a:pt x="406" y="97"/>
                    <a:pt x="391" y="107"/>
                  </a:cubicBezTo>
                  <a:cubicBezTo>
                    <a:pt x="361" y="126"/>
                    <a:pt x="337" y="159"/>
                    <a:pt x="315" y="186"/>
                  </a:cubicBezTo>
                  <a:cubicBezTo>
                    <a:pt x="275" y="233"/>
                    <a:pt x="253" y="287"/>
                    <a:pt x="236" y="333"/>
                  </a:cubicBezTo>
                  <a:cubicBezTo>
                    <a:pt x="196" y="439"/>
                    <a:pt x="196" y="551"/>
                    <a:pt x="197" y="657"/>
                  </a:cubicBezTo>
                  <a:cubicBezTo>
                    <a:pt x="202" y="773"/>
                    <a:pt x="226" y="903"/>
                    <a:pt x="279" y="1061"/>
                  </a:cubicBezTo>
                  <a:cubicBezTo>
                    <a:pt x="331" y="1222"/>
                    <a:pt x="397" y="1381"/>
                    <a:pt x="487" y="1549"/>
                  </a:cubicBezTo>
                  <a:cubicBezTo>
                    <a:pt x="549" y="1670"/>
                    <a:pt x="631" y="1806"/>
                    <a:pt x="756" y="1915"/>
                  </a:cubicBezTo>
                  <a:cubicBezTo>
                    <a:pt x="848" y="1997"/>
                    <a:pt x="956" y="2065"/>
                    <a:pt x="1101" y="2138"/>
                  </a:cubicBezTo>
                  <a:cubicBezTo>
                    <a:pt x="1157" y="2167"/>
                    <a:pt x="1214" y="2193"/>
                    <a:pt x="1269" y="2218"/>
                  </a:cubicBezTo>
                  <a:cubicBezTo>
                    <a:pt x="1326" y="2244"/>
                    <a:pt x="1385" y="2270"/>
                    <a:pt x="1441" y="2299"/>
                  </a:cubicBezTo>
                  <a:cubicBezTo>
                    <a:pt x="1496" y="2329"/>
                    <a:pt x="1545" y="2359"/>
                    <a:pt x="1591" y="2399"/>
                  </a:cubicBezTo>
                  <a:cubicBezTo>
                    <a:pt x="1619" y="2431"/>
                    <a:pt x="1645" y="2464"/>
                    <a:pt x="1670" y="2500"/>
                  </a:cubicBezTo>
                  <a:cubicBezTo>
                    <a:pt x="1695" y="2543"/>
                    <a:pt x="1717" y="2587"/>
                    <a:pt x="1734" y="2633"/>
                  </a:cubicBezTo>
                  <a:cubicBezTo>
                    <a:pt x="1739" y="2651"/>
                    <a:pt x="1741" y="2666"/>
                    <a:pt x="1741" y="2682"/>
                  </a:cubicBezTo>
                  <a:cubicBezTo>
                    <a:pt x="1734" y="2718"/>
                    <a:pt x="1727" y="2737"/>
                    <a:pt x="1720" y="2753"/>
                  </a:cubicBezTo>
                  <a:cubicBezTo>
                    <a:pt x="1677" y="2816"/>
                    <a:pt x="1625" y="2873"/>
                    <a:pt x="1573" y="2928"/>
                  </a:cubicBezTo>
                  <a:lnTo>
                    <a:pt x="1517" y="2990"/>
                  </a:lnTo>
                  <a:cubicBezTo>
                    <a:pt x="1467" y="3047"/>
                    <a:pt x="1425" y="3106"/>
                    <a:pt x="1387" y="3172"/>
                  </a:cubicBezTo>
                  <a:cubicBezTo>
                    <a:pt x="1345" y="3244"/>
                    <a:pt x="1316" y="3321"/>
                    <a:pt x="1289" y="3403"/>
                  </a:cubicBezTo>
                  <a:cubicBezTo>
                    <a:pt x="1223" y="3597"/>
                    <a:pt x="1196" y="3805"/>
                    <a:pt x="1171" y="4004"/>
                  </a:cubicBezTo>
                  <a:cubicBezTo>
                    <a:pt x="1152" y="4144"/>
                    <a:pt x="1135" y="4284"/>
                    <a:pt x="1105" y="4420"/>
                  </a:cubicBezTo>
                  <a:cubicBezTo>
                    <a:pt x="1074" y="4539"/>
                    <a:pt x="1030" y="4654"/>
                    <a:pt x="970" y="4774"/>
                  </a:cubicBezTo>
                  <a:cubicBezTo>
                    <a:pt x="943" y="4819"/>
                    <a:pt x="914" y="4863"/>
                    <a:pt x="884" y="4907"/>
                  </a:cubicBezTo>
                  <a:cubicBezTo>
                    <a:pt x="848" y="4957"/>
                    <a:pt x="803" y="5006"/>
                    <a:pt x="758" y="5052"/>
                  </a:cubicBezTo>
                  <a:cubicBezTo>
                    <a:pt x="699" y="5114"/>
                    <a:pt x="643" y="5167"/>
                    <a:pt x="589" y="5222"/>
                  </a:cubicBezTo>
                  <a:cubicBezTo>
                    <a:pt x="459" y="5351"/>
                    <a:pt x="324" y="5483"/>
                    <a:pt x="209" y="5632"/>
                  </a:cubicBezTo>
                  <a:cubicBezTo>
                    <a:pt x="126" y="5737"/>
                    <a:pt x="65" y="5857"/>
                    <a:pt x="32" y="5976"/>
                  </a:cubicBezTo>
                  <a:cubicBezTo>
                    <a:pt x="1" y="6099"/>
                    <a:pt x="2" y="6224"/>
                    <a:pt x="39" y="6351"/>
                  </a:cubicBezTo>
                  <a:cubicBezTo>
                    <a:pt x="51" y="6388"/>
                    <a:pt x="64" y="6415"/>
                    <a:pt x="94" y="6438"/>
                  </a:cubicBezTo>
                  <a:cubicBezTo>
                    <a:pt x="116" y="6454"/>
                    <a:pt x="147" y="6465"/>
                    <a:pt x="178" y="6465"/>
                  </a:cubicBezTo>
                  <a:cubicBezTo>
                    <a:pt x="196" y="6465"/>
                    <a:pt x="214" y="6461"/>
                    <a:pt x="230" y="6453"/>
                  </a:cubicBezTo>
                  <a:cubicBezTo>
                    <a:pt x="312" y="6407"/>
                    <a:pt x="390" y="6356"/>
                    <a:pt x="469" y="6302"/>
                  </a:cubicBezTo>
                  <a:cubicBezTo>
                    <a:pt x="555" y="6241"/>
                    <a:pt x="634" y="6171"/>
                    <a:pt x="713" y="6104"/>
                  </a:cubicBezTo>
                  <a:cubicBezTo>
                    <a:pt x="891" y="5943"/>
                    <a:pt x="1051" y="5759"/>
                    <a:pt x="1184" y="5597"/>
                  </a:cubicBezTo>
                  <a:cubicBezTo>
                    <a:pt x="1308" y="5450"/>
                    <a:pt x="1424" y="5296"/>
                    <a:pt x="1543" y="5146"/>
                  </a:cubicBezTo>
                  <a:cubicBezTo>
                    <a:pt x="1718" y="4920"/>
                    <a:pt x="1899" y="4684"/>
                    <a:pt x="2098" y="4470"/>
                  </a:cubicBezTo>
                  <a:cubicBezTo>
                    <a:pt x="2205" y="4358"/>
                    <a:pt x="2319" y="4248"/>
                    <a:pt x="2431" y="4140"/>
                  </a:cubicBezTo>
                  <a:cubicBezTo>
                    <a:pt x="2625" y="3952"/>
                    <a:pt x="2826" y="3758"/>
                    <a:pt x="3001" y="3547"/>
                  </a:cubicBezTo>
                  <a:cubicBezTo>
                    <a:pt x="3132" y="3389"/>
                    <a:pt x="3235" y="3211"/>
                    <a:pt x="3300" y="3031"/>
                  </a:cubicBezTo>
                  <a:cubicBezTo>
                    <a:pt x="3318" y="2984"/>
                    <a:pt x="3334" y="2937"/>
                    <a:pt x="3343" y="2886"/>
                  </a:cubicBezTo>
                  <a:lnTo>
                    <a:pt x="3350" y="2846"/>
                  </a:lnTo>
                  <a:cubicBezTo>
                    <a:pt x="3376" y="2721"/>
                    <a:pt x="3379" y="2582"/>
                    <a:pt x="3362" y="2441"/>
                  </a:cubicBezTo>
                  <a:cubicBezTo>
                    <a:pt x="3349" y="2335"/>
                    <a:pt x="3316" y="2227"/>
                    <a:pt x="3285" y="2134"/>
                  </a:cubicBezTo>
                  <a:cubicBezTo>
                    <a:pt x="3234" y="1979"/>
                    <a:pt x="3153" y="1835"/>
                    <a:pt x="3089" y="1727"/>
                  </a:cubicBezTo>
                  <a:cubicBezTo>
                    <a:pt x="3041" y="1648"/>
                    <a:pt x="2988" y="1575"/>
                    <a:pt x="2931" y="1505"/>
                  </a:cubicBezTo>
                  <a:cubicBezTo>
                    <a:pt x="2898" y="1454"/>
                    <a:pt x="2865" y="1407"/>
                    <a:pt x="2826" y="1361"/>
                  </a:cubicBezTo>
                  <a:cubicBezTo>
                    <a:pt x="2712" y="1213"/>
                    <a:pt x="2573" y="1087"/>
                    <a:pt x="2429" y="959"/>
                  </a:cubicBezTo>
                  <a:cubicBezTo>
                    <a:pt x="2175" y="736"/>
                    <a:pt x="1884" y="555"/>
                    <a:pt x="1601" y="380"/>
                  </a:cubicBezTo>
                  <a:lnTo>
                    <a:pt x="1444" y="282"/>
                  </a:lnTo>
                  <a:cubicBezTo>
                    <a:pt x="1286" y="182"/>
                    <a:pt x="1135" y="110"/>
                    <a:pt x="980" y="60"/>
                  </a:cubicBezTo>
                  <a:lnTo>
                    <a:pt x="926" y="31"/>
                  </a:lnTo>
                  <a:cubicBezTo>
                    <a:pt x="895" y="10"/>
                    <a:pt x="868" y="0"/>
                    <a:pt x="844" y="0"/>
                  </a:cubicBezTo>
                  <a:close/>
                </a:path>
              </a:pathLst>
            </a:custGeom>
            <a:solidFill>
              <a:srgbClr val="A4BF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4" name="Google Shape;1234;p11"/>
            <p:cNvSpPr/>
            <p:nvPr/>
          </p:nvSpPr>
          <p:spPr>
            <a:xfrm>
              <a:off x="354938" y="-1283373"/>
              <a:ext cx="89709" cy="52300"/>
            </a:xfrm>
            <a:custGeom>
              <a:avLst/>
              <a:gdLst/>
              <a:ahLst/>
              <a:cxnLst/>
              <a:rect l="l" t="t" r="r" b="b"/>
              <a:pathLst>
                <a:path w="2223" h="1296" extrusionOk="0">
                  <a:moveTo>
                    <a:pt x="1979" y="253"/>
                  </a:moveTo>
                  <a:lnTo>
                    <a:pt x="1979" y="253"/>
                  </a:lnTo>
                  <a:cubicBezTo>
                    <a:pt x="1977" y="262"/>
                    <a:pt x="1972" y="269"/>
                    <a:pt x="1969" y="278"/>
                  </a:cubicBezTo>
                  <a:cubicBezTo>
                    <a:pt x="1969" y="273"/>
                    <a:pt x="1968" y="269"/>
                    <a:pt x="1965" y="265"/>
                  </a:cubicBezTo>
                  <a:cubicBezTo>
                    <a:pt x="1965" y="262"/>
                    <a:pt x="1964" y="261"/>
                    <a:pt x="1962" y="259"/>
                  </a:cubicBezTo>
                  <a:cubicBezTo>
                    <a:pt x="1968" y="258"/>
                    <a:pt x="1975" y="255"/>
                    <a:pt x="1979" y="253"/>
                  </a:cubicBezTo>
                  <a:close/>
                  <a:moveTo>
                    <a:pt x="709" y="396"/>
                  </a:moveTo>
                  <a:cubicBezTo>
                    <a:pt x="710" y="398"/>
                    <a:pt x="711" y="401"/>
                    <a:pt x="713" y="403"/>
                  </a:cubicBezTo>
                  <a:cubicBezTo>
                    <a:pt x="711" y="401"/>
                    <a:pt x="710" y="398"/>
                    <a:pt x="709" y="396"/>
                  </a:cubicBezTo>
                  <a:close/>
                  <a:moveTo>
                    <a:pt x="720" y="419"/>
                  </a:moveTo>
                  <a:cubicBezTo>
                    <a:pt x="722" y="420"/>
                    <a:pt x="726" y="423"/>
                    <a:pt x="730" y="425"/>
                  </a:cubicBezTo>
                  <a:lnTo>
                    <a:pt x="730" y="425"/>
                  </a:lnTo>
                  <a:cubicBezTo>
                    <a:pt x="727" y="424"/>
                    <a:pt x="722" y="422"/>
                    <a:pt x="720" y="419"/>
                  </a:cubicBezTo>
                  <a:close/>
                  <a:moveTo>
                    <a:pt x="700" y="627"/>
                  </a:moveTo>
                  <a:cubicBezTo>
                    <a:pt x="704" y="627"/>
                    <a:pt x="705" y="628"/>
                    <a:pt x="708" y="628"/>
                  </a:cubicBezTo>
                  <a:cubicBezTo>
                    <a:pt x="707" y="631"/>
                    <a:pt x="704" y="631"/>
                    <a:pt x="701" y="633"/>
                  </a:cubicBezTo>
                  <a:cubicBezTo>
                    <a:pt x="701" y="631"/>
                    <a:pt x="700" y="628"/>
                    <a:pt x="700" y="627"/>
                  </a:cubicBezTo>
                  <a:close/>
                  <a:moveTo>
                    <a:pt x="2118" y="1"/>
                  </a:moveTo>
                  <a:cubicBezTo>
                    <a:pt x="2112" y="1"/>
                    <a:pt x="2107" y="1"/>
                    <a:pt x="2102" y="2"/>
                  </a:cubicBezTo>
                  <a:cubicBezTo>
                    <a:pt x="1918" y="35"/>
                    <a:pt x="1741" y="115"/>
                    <a:pt x="1569" y="193"/>
                  </a:cubicBezTo>
                  <a:cubicBezTo>
                    <a:pt x="1373" y="279"/>
                    <a:pt x="1178" y="370"/>
                    <a:pt x="971" y="427"/>
                  </a:cubicBezTo>
                  <a:cubicBezTo>
                    <a:pt x="917" y="440"/>
                    <a:pt x="865" y="447"/>
                    <a:pt x="809" y="449"/>
                  </a:cubicBezTo>
                  <a:cubicBezTo>
                    <a:pt x="793" y="447"/>
                    <a:pt x="779" y="446"/>
                    <a:pt x="763" y="442"/>
                  </a:cubicBezTo>
                  <a:cubicBezTo>
                    <a:pt x="754" y="439"/>
                    <a:pt x="747" y="434"/>
                    <a:pt x="740" y="431"/>
                  </a:cubicBezTo>
                  <a:cubicBezTo>
                    <a:pt x="737" y="429"/>
                    <a:pt x="734" y="427"/>
                    <a:pt x="731" y="425"/>
                  </a:cubicBezTo>
                  <a:lnTo>
                    <a:pt x="731" y="425"/>
                  </a:lnTo>
                  <a:cubicBezTo>
                    <a:pt x="731" y="425"/>
                    <a:pt x="732" y="426"/>
                    <a:pt x="733" y="426"/>
                  </a:cubicBezTo>
                  <a:cubicBezTo>
                    <a:pt x="732" y="425"/>
                    <a:pt x="731" y="425"/>
                    <a:pt x="731" y="425"/>
                  </a:cubicBezTo>
                  <a:lnTo>
                    <a:pt x="731" y="425"/>
                  </a:lnTo>
                  <a:cubicBezTo>
                    <a:pt x="728" y="423"/>
                    <a:pt x="725" y="421"/>
                    <a:pt x="723" y="419"/>
                  </a:cubicBezTo>
                  <a:cubicBezTo>
                    <a:pt x="714" y="408"/>
                    <a:pt x="705" y="396"/>
                    <a:pt x="700" y="381"/>
                  </a:cubicBezTo>
                  <a:lnTo>
                    <a:pt x="700" y="381"/>
                  </a:lnTo>
                  <a:cubicBezTo>
                    <a:pt x="703" y="386"/>
                    <a:pt x="706" y="391"/>
                    <a:pt x="709" y="396"/>
                  </a:cubicBezTo>
                  <a:lnTo>
                    <a:pt x="709" y="396"/>
                  </a:lnTo>
                  <a:cubicBezTo>
                    <a:pt x="706" y="390"/>
                    <a:pt x="704" y="383"/>
                    <a:pt x="701" y="378"/>
                  </a:cubicBezTo>
                  <a:cubicBezTo>
                    <a:pt x="684" y="341"/>
                    <a:pt x="647" y="318"/>
                    <a:pt x="609" y="318"/>
                  </a:cubicBezTo>
                  <a:cubicBezTo>
                    <a:pt x="593" y="318"/>
                    <a:pt x="577" y="322"/>
                    <a:pt x="562" y="331"/>
                  </a:cubicBezTo>
                  <a:cubicBezTo>
                    <a:pt x="560" y="332"/>
                    <a:pt x="556" y="334"/>
                    <a:pt x="555" y="337"/>
                  </a:cubicBezTo>
                  <a:cubicBezTo>
                    <a:pt x="497" y="375"/>
                    <a:pt x="443" y="419"/>
                    <a:pt x="395" y="467"/>
                  </a:cubicBezTo>
                  <a:cubicBezTo>
                    <a:pt x="339" y="526"/>
                    <a:pt x="289" y="588"/>
                    <a:pt x="242" y="654"/>
                  </a:cubicBezTo>
                  <a:cubicBezTo>
                    <a:pt x="144" y="798"/>
                    <a:pt x="76" y="963"/>
                    <a:pt x="17" y="1127"/>
                  </a:cubicBezTo>
                  <a:cubicBezTo>
                    <a:pt x="0" y="1174"/>
                    <a:pt x="17" y="1230"/>
                    <a:pt x="68" y="1252"/>
                  </a:cubicBezTo>
                  <a:cubicBezTo>
                    <a:pt x="81" y="1257"/>
                    <a:pt x="95" y="1259"/>
                    <a:pt x="109" y="1259"/>
                  </a:cubicBezTo>
                  <a:cubicBezTo>
                    <a:pt x="133" y="1281"/>
                    <a:pt x="164" y="1296"/>
                    <a:pt x="199" y="1296"/>
                  </a:cubicBezTo>
                  <a:cubicBezTo>
                    <a:pt x="204" y="1296"/>
                    <a:pt x="210" y="1295"/>
                    <a:pt x="216" y="1295"/>
                  </a:cubicBezTo>
                  <a:cubicBezTo>
                    <a:pt x="411" y="1279"/>
                    <a:pt x="603" y="1239"/>
                    <a:pt x="795" y="1194"/>
                  </a:cubicBezTo>
                  <a:cubicBezTo>
                    <a:pt x="1027" y="1137"/>
                    <a:pt x="1251" y="1062"/>
                    <a:pt x="1468" y="964"/>
                  </a:cubicBezTo>
                  <a:cubicBezTo>
                    <a:pt x="1810" y="811"/>
                    <a:pt x="2216" y="542"/>
                    <a:pt x="2222" y="124"/>
                  </a:cubicBezTo>
                  <a:cubicBezTo>
                    <a:pt x="2222" y="95"/>
                    <a:pt x="2221" y="71"/>
                    <a:pt x="2202" y="45"/>
                  </a:cubicBezTo>
                  <a:cubicBezTo>
                    <a:pt x="2182" y="19"/>
                    <a:pt x="2151" y="1"/>
                    <a:pt x="2118" y="1"/>
                  </a:cubicBezTo>
                  <a:close/>
                </a:path>
              </a:pathLst>
            </a:custGeom>
            <a:solidFill>
              <a:srgbClr val="A4BF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5" name="Google Shape;1235;p11"/>
            <p:cNvSpPr/>
            <p:nvPr/>
          </p:nvSpPr>
          <p:spPr>
            <a:xfrm>
              <a:off x="473500" y="-1346770"/>
              <a:ext cx="29540" cy="53067"/>
            </a:xfrm>
            <a:custGeom>
              <a:avLst/>
              <a:gdLst/>
              <a:ahLst/>
              <a:cxnLst/>
              <a:rect l="l" t="t" r="r" b="b"/>
              <a:pathLst>
                <a:path w="732" h="1315" extrusionOk="0">
                  <a:moveTo>
                    <a:pt x="392" y="0"/>
                  </a:moveTo>
                  <a:cubicBezTo>
                    <a:pt x="383" y="0"/>
                    <a:pt x="374" y="1"/>
                    <a:pt x="364" y="2"/>
                  </a:cubicBezTo>
                  <a:cubicBezTo>
                    <a:pt x="338" y="6"/>
                    <a:pt x="310" y="15"/>
                    <a:pt x="284" y="29"/>
                  </a:cubicBezTo>
                  <a:cubicBezTo>
                    <a:pt x="267" y="40"/>
                    <a:pt x="248" y="56"/>
                    <a:pt x="234" y="74"/>
                  </a:cubicBezTo>
                  <a:cubicBezTo>
                    <a:pt x="189" y="137"/>
                    <a:pt x="152" y="201"/>
                    <a:pt x="117" y="272"/>
                  </a:cubicBezTo>
                  <a:cubicBezTo>
                    <a:pt x="86" y="339"/>
                    <a:pt x="67" y="418"/>
                    <a:pt x="47" y="493"/>
                  </a:cubicBezTo>
                  <a:cubicBezTo>
                    <a:pt x="28" y="569"/>
                    <a:pt x="18" y="651"/>
                    <a:pt x="11" y="731"/>
                  </a:cubicBezTo>
                  <a:cubicBezTo>
                    <a:pt x="2" y="828"/>
                    <a:pt x="1" y="925"/>
                    <a:pt x="2" y="1021"/>
                  </a:cubicBezTo>
                  <a:cubicBezTo>
                    <a:pt x="4" y="1060"/>
                    <a:pt x="24" y="1098"/>
                    <a:pt x="53" y="1125"/>
                  </a:cubicBezTo>
                  <a:cubicBezTo>
                    <a:pt x="50" y="1128"/>
                    <a:pt x="45" y="1134"/>
                    <a:pt x="43" y="1136"/>
                  </a:cubicBezTo>
                  <a:cubicBezTo>
                    <a:pt x="4" y="1184"/>
                    <a:pt x="14" y="1254"/>
                    <a:pt x="58" y="1292"/>
                  </a:cubicBezTo>
                  <a:cubicBezTo>
                    <a:pt x="79" y="1307"/>
                    <a:pt x="103" y="1315"/>
                    <a:pt x="126" y="1315"/>
                  </a:cubicBezTo>
                  <a:cubicBezTo>
                    <a:pt x="158" y="1315"/>
                    <a:pt x="190" y="1301"/>
                    <a:pt x="212" y="1274"/>
                  </a:cubicBezTo>
                  <a:cubicBezTo>
                    <a:pt x="275" y="1211"/>
                    <a:pt x="337" y="1144"/>
                    <a:pt x="394" y="1075"/>
                  </a:cubicBezTo>
                  <a:cubicBezTo>
                    <a:pt x="410" y="1056"/>
                    <a:pt x="426" y="1039"/>
                    <a:pt x="442" y="1019"/>
                  </a:cubicBezTo>
                  <a:cubicBezTo>
                    <a:pt x="534" y="914"/>
                    <a:pt x="619" y="806"/>
                    <a:pt x="700" y="694"/>
                  </a:cubicBezTo>
                  <a:cubicBezTo>
                    <a:pt x="732" y="652"/>
                    <a:pt x="729" y="593"/>
                    <a:pt x="686" y="559"/>
                  </a:cubicBezTo>
                  <a:cubicBezTo>
                    <a:pt x="686" y="559"/>
                    <a:pt x="685" y="559"/>
                    <a:pt x="685" y="558"/>
                  </a:cubicBezTo>
                  <a:cubicBezTo>
                    <a:pt x="676" y="537"/>
                    <a:pt x="663" y="517"/>
                    <a:pt x="643" y="503"/>
                  </a:cubicBezTo>
                  <a:cubicBezTo>
                    <a:pt x="640" y="502"/>
                    <a:pt x="637" y="497"/>
                    <a:pt x="634" y="496"/>
                  </a:cubicBezTo>
                  <a:cubicBezTo>
                    <a:pt x="637" y="392"/>
                    <a:pt x="631" y="288"/>
                    <a:pt x="613" y="186"/>
                  </a:cubicBezTo>
                  <a:cubicBezTo>
                    <a:pt x="603" y="119"/>
                    <a:pt x="561" y="49"/>
                    <a:pt x="495" y="23"/>
                  </a:cubicBezTo>
                  <a:cubicBezTo>
                    <a:pt x="485" y="22"/>
                    <a:pt x="481" y="18"/>
                    <a:pt x="471" y="16"/>
                  </a:cubicBezTo>
                  <a:cubicBezTo>
                    <a:pt x="445" y="5"/>
                    <a:pt x="419" y="0"/>
                    <a:pt x="392" y="0"/>
                  </a:cubicBezTo>
                  <a:close/>
                </a:path>
              </a:pathLst>
            </a:custGeom>
            <a:solidFill>
              <a:srgbClr val="A4BF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6" name="Google Shape;1236;p11"/>
            <p:cNvSpPr/>
            <p:nvPr/>
          </p:nvSpPr>
          <p:spPr>
            <a:xfrm>
              <a:off x="62931" y="-367525"/>
              <a:ext cx="180589" cy="73930"/>
            </a:xfrm>
            <a:custGeom>
              <a:avLst/>
              <a:gdLst/>
              <a:ahLst/>
              <a:cxnLst/>
              <a:rect l="l" t="t" r="r" b="b"/>
              <a:pathLst>
                <a:path w="4475" h="1832" extrusionOk="0">
                  <a:moveTo>
                    <a:pt x="1189" y="295"/>
                  </a:moveTo>
                  <a:cubicBezTo>
                    <a:pt x="1191" y="295"/>
                    <a:pt x="1192" y="295"/>
                    <a:pt x="1193" y="296"/>
                  </a:cubicBezTo>
                  <a:lnTo>
                    <a:pt x="1193" y="296"/>
                  </a:lnTo>
                  <a:cubicBezTo>
                    <a:pt x="1192" y="296"/>
                    <a:pt x="1191" y="295"/>
                    <a:pt x="1189" y="295"/>
                  </a:cubicBezTo>
                  <a:close/>
                  <a:moveTo>
                    <a:pt x="332" y="397"/>
                  </a:moveTo>
                  <a:cubicBezTo>
                    <a:pt x="331" y="400"/>
                    <a:pt x="328" y="401"/>
                    <a:pt x="325" y="403"/>
                  </a:cubicBezTo>
                  <a:cubicBezTo>
                    <a:pt x="316" y="408"/>
                    <a:pt x="308" y="414"/>
                    <a:pt x="300" y="420"/>
                  </a:cubicBezTo>
                  <a:cubicBezTo>
                    <a:pt x="299" y="418"/>
                    <a:pt x="296" y="417"/>
                    <a:pt x="295" y="417"/>
                  </a:cubicBezTo>
                  <a:cubicBezTo>
                    <a:pt x="308" y="410"/>
                    <a:pt x="320" y="403"/>
                    <a:pt x="332" y="397"/>
                  </a:cubicBezTo>
                  <a:close/>
                  <a:moveTo>
                    <a:pt x="1216" y="302"/>
                  </a:moveTo>
                  <a:cubicBezTo>
                    <a:pt x="1366" y="341"/>
                    <a:pt x="1514" y="391"/>
                    <a:pt x="1658" y="450"/>
                  </a:cubicBezTo>
                  <a:cubicBezTo>
                    <a:pt x="1653" y="453"/>
                    <a:pt x="1652" y="457"/>
                    <a:pt x="1649" y="460"/>
                  </a:cubicBezTo>
                  <a:cubicBezTo>
                    <a:pt x="1646" y="464"/>
                    <a:pt x="1645" y="467"/>
                    <a:pt x="1642" y="469"/>
                  </a:cubicBezTo>
                  <a:cubicBezTo>
                    <a:pt x="1566" y="436"/>
                    <a:pt x="1492" y="401"/>
                    <a:pt x="1416" y="371"/>
                  </a:cubicBezTo>
                  <a:cubicBezTo>
                    <a:pt x="1352" y="343"/>
                    <a:pt x="1283" y="321"/>
                    <a:pt x="1216" y="302"/>
                  </a:cubicBezTo>
                  <a:close/>
                  <a:moveTo>
                    <a:pt x="2563" y="653"/>
                  </a:moveTo>
                  <a:lnTo>
                    <a:pt x="2563" y="653"/>
                  </a:lnTo>
                  <a:cubicBezTo>
                    <a:pt x="2563" y="653"/>
                    <a:pt x="2563" y="653"/>
                    <a:pt x="2564" y="653"/>
                  </a:cubicBezTo>
                  <a:lnTo>
                    <a:pt x="2564" y="653"/>
                  </a:lnTo>
                  <a:cubicBezTo>
                    <a:pt x="2564" y="653"/>
                    <a:pt x="2563" y="653"/>
                    <a:pt x="2563" y="653"/>
                  </a:cubicBezTo>
                  <a:close/>
                  <a:moveTo>
                    <a:pt x="1903" y="981"/>
                  </a:moveTo>
                  <a:cubicBezTo>
                    <a:pt x="1975" y="1025"/>
                    <a:pt x="2045" y="1069"/>
                    <a:pt x="2117" y="1112"/>
                  </a:cubicBezTo>
                  <a:cubicBezTo>
                    <a:pt x="2159" y="1137"/>
                    <a:pt x="2202" y="1162"/>
                    <a:pt x="2245" y="1187"/>
                  </a:cubicBezTo>
                  <a:cubicBezTo>
                    <a:pt x="2247" y="1193"/>
                    <a:pt x="2248" y="1197"/>
                    <a:pt x="2249" y="1201"/>
                  </a:cubicBezTo>
                  <a:cubicBezTo>
                    <a:pt x="2130" y="1134"/>
                    <a:pt x="2017" y="1058"/>
                    <a:pt x="1903" y="981"/>
                  </a:cubicBezTo>
                  <a:close/>
                  <a:moveTo>
                    <a:pt x="840" y="0"/>
                  </a:moveTo>
                  <a:cubicBezTo>
                    <a:pt x="833" y="0"/>
                    <a:pt x="827" y="0"/>
                    <a:pt x="820" y="0"/>
                  </a:cubicBezTo>
                  <a:cubicBezTo>
                    <a:pt x="761" y="2"/>
                    <a:pt x="704" y="9"/>
                    <a:pt x="647" y="19"/>
                  </a:cubicBezTo>
                  <a:cubicBezTo>
                    <a:pt x="576" y="31"/>
                    <a:pt x="506" y="57"/>
                    <a:pt x="438" y="77"/>
                  </a:cubicBezTo>
                  <a:cubicBezTo>
                    <a:pt x="352" y="102"/>
                    <a:pt x="267" y="136"/>
                    <a:pt x="190" y="180"/>
                  </a:cubicBezTo>
                  <a:cubicBezTo>
                    <a:pt x="181" y="181"/>
                    <a:pt x="178" y="184"/>
                    <a:pt x="174" y="187"/>
                  </a:cubicBezTo>
                  <a:cubicBezTo>
                    <a:pt x="112" y="223"/>
                    <a:pt x="63" y="266"/>
                    <a:pt x="29" y="331"/>
                  </a:cubicBezTo>
                  <a:cubicBezTo>
                    <a:pt x="0" y="384"/>
                    <a:pt x="6" y="447"/>
                    <a:pt x="29" y="505"/>
                  </a:cubicBezTo>
                  <a:cubicBezTo>
                    <a:pt x="50" y="556"/>
                    <a:pt x="99" y="598"/>
                    <a:pt x="145" y="628"/>
                  </a:cubicBezTo>
                  <a:cubicBezTo>
                    <a:pt x="206" y="668"/>
                    <a:pt x="272" y="696"/>
                    <a:pt x="338" y="717"/>
                  </a:cubicBezTo>
                  <a:cubicBezTo>
                    <a:pt x="364" y="726"/>
                    <a:pt x="389" y="734"/>
                    <a:pt x="415" y="743"/>
                  </a:cubicBezTo>
                  <a:cubicBezTo>
                    <a:pt x="415" y="756"/>
                    <a:pt x="417" y="770"/>
                    <a:pt x="424" y="785"/>
                  </a:cubicBezTo>
                  <a:cubicBezTo>
                    <a:pt x="439" y="817"/>
                    <a:pt x="478" y="842"/>
                    <a:pt x="515" y="842"/>
                  </a:cubicBezTo>
                  <a:cubicBezTo>
                    <a:pt x="528" y="842"/>
                    <a:pt x="540" y="839"/>
                    <a:pt x="552" y="832"/>
                  </a:cubicBezTo>
                  <a:cubicBezTo>
                    <a:pt x="573" y="819"/>
                    <a:pt x="595" y="808"/>
                    <a:pt x="618" y="798"/>
                  </a:cubicBezTo>
                  <a:cubicBezTo>
                    <a:pt x="708" y="819"/>
                    <a:pt x="797" y="835"/>
                    <a:pt x="888" y="851"/>
                  </a:cubicBezTo>
                  <a:cubicBezTo>
                    <a:pt x="1090" y="890"/>
                    <a:pt x="1294" y="917"/>
                    <a:pt x="1498" y="940"/>
                  </a:cubicBezTo>
                  <a:cubicBezTo>
                    <a:pt x="1626" y="1019"/>
                    <a:pt x="1751" y="1108"/>
                    <a:pt x="1877" y="1194"/>
                  </a:cubicBezTo>
                  <a:cubicBezTo>
                    <a:pt x="1969" y="1257"/>
                    <a:pt x="2063" y="1318"/>
                    <a:pt x="2160" y="1371"/>
                  </a:cubicBezTo>
                  <a:cubicBezTo>
                    <a:pt x="2261" y="1425"/>
                    <a:pt x="2366" y="1468"/>
                    <a:pt x="2473" y="1504"/>
                  </a:cubicBezTo>
                  <a:cubicBezTo>
                    <a:pt x="2600" y="1547"/>
                    <a:pt x="2729" y="1576"/>
                    <a:pt x="2857" y="1605"/>
                  </a:cubicBezTo>
                  <a:cubicBezTo>
                    <a:pt x="3022" y="1641"/>
                    <a:pt x="3189" y="1665"/>
                    <a:pt x="3357" y="1684"/>
                  </a:cubicBezTo>
                  <a:cubicBezTo>
                    <a:pt x="3690" y="1730"/>
                    <a:pt x="4023" y="1760"/>
                    <a:pt x="4352" y="1830"/>
                  </a:cubicBezTo>
                  <a:cubicBezTo>
                    <a:pt x="4357" y="1831"/>
                    <a:pt x="4361" y="1832"/>
                    <a:pt x="4365" y="1832"/>
                  </a:cubicBezTo>
                  <a:cubicBezTo>
                    <a:pt x="4405" y="1832"/>
                    <a:pt x="4444" y="1799"/>
                    <a:pt x="4458" y="1764"/>
                  </a:cubicBezTo>
                  <a:cubicBezTo>
                    <a:pt x="4474" y="1723"/>
                    <a:pt x="4458" y="1672"/>
                    <a:pt x="4421" y="1645"/>
                  </a:cubicBezTo>
                  <a:cubicBezTo>
                    <a:pt x="4138" y="1445"/>
                    <a:pt x="3835" y="1282"/>
                    <a:pt x="3526" y="1129"/>
                  </a:cubicBezTo>
                  <a:cubicBezTo>
                    <a:pt x="3207" y="969"/>
                    <a:pt x="2882" y="820"/>
                    <a:pt x="2565" y="654"/>
                  </a:cubicBezTo>
                  <a:lnTo>
                    <a:pt x="2565" y="654"/>
                  </a:lnTo>
                  <a:cubicBezTo>
                    <a:pt x="2565" y="654"/>
                    <a:pt x="2565" y="654"/>
                    <a:pt x="2565" y="654"/>
                  </a:cubicBezTo>
                  <a:cubicBezTo>
                    <a:pt x="2565" y="654"/>
                    <a:pt x="2564" y="653"/>
                    <a:pt x="2564" y="653"/>
                  </a:cubicBezTo>
                  <a:lnTo>
                    <a:pt x="2564" y="653"/>
                  </a:lnTo>
                  <a:cubicBezTo>
                    <a:pt x="2564" y="653"/>
                    <a:pt x="2564" y="653"/>
                    <a:pt x="2564" y="653"/>
                  </a:cubicBezTo>
                  <a:lnTo>
                    <a:pt x="2564" y="653"/>
                  </a:lnTo>
                  <a:cubicBezTo>
                    <a:pt x="2564" y="653"/>
                    <a:pt x="2563" y="653"/>
                    <a:pt x="2563" y="653"/>
                  </a:cubicBezTo>
                  <a:cubicBezTo>
                    <a:pt x="2563" y="653"/>
                    <a:pt x="2563" y="653"/>
                    <a:pt x="2563" y="653"/>
                  </a:cubicBezTo>
                  <a:lnTo>
                    <a:pt x="2563" y="653"/>
                  </a:lnTo>
                  <a:cubicBezTo>
                    <a:pt x="2424" y="578"/>
                    <a:pt x="2287" y="498"/>
                    <a:pt x="2147" y="426"/>
                  </a:cubicBezTo>
                  <a:cubicBezTo>
                    <a:pt x="2011" y="352"/>
                    <a:pt x="1875" y="285"/>
                    <a:pt x="1732" y="223"/>
                  </a:cubicBezTo>
                  <a:cubicBezTo>
                    <a:pt x="1455" y="99"/>
                    <a:pt x="1148" y="0"/>
                    <a:pt x="840" y="0"/>
                  </a:cubicBezTo>
                  <a:close/>
                </a:path>
              </a:pathLst>
            </a:custGeom>
            <a:solidFill>
              <a:srgbClr val="A4BF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7" name="Google Shape;1237;p11"/>
            <p:cNvSpPr/>
            <p:nvPr/>
          </p:nvSpPr>
          <p:spPr>
            <a:xfrm>
              <a:off x="67330" y="-355863"/>
              <a:ext cx="70863" cy="27724"/>
            </a:xfrm>
            <a:custGeom>
              <a:avLst/>
              <a:gdLst/>
              <a:ahLst/>
              <a:cxnLst/>
              <a:rect l="l" t="t" r="r" b="b"/>
              <a:pathLst>
                <a:path w="1756" h="687" extrusionOk="0">
                  <a:moveTo>
                    <a:pt x="453" y="394"/>
                  </a:moveTo>
                  <a:cubicBezTo>
                    <a:pt x="456" y="395"/>
                    <a:pt x="460" y="395"/>
                    <a:pt x="464" y="396"/>
                  </a:cubicBezTo>
                  <a:lnTo>
                    <a:pt x="464" y="396"/>
                  </a:lnTo>
                  <a:cubicBezTo>
                    <a:pt x="460" y="395"/>
                    <a:pt x="457" y="394"/>
                    <a:pt x="453" y="394"/>
                  </a:cubicBezTo>
                  <a:close/>
                  <a:moveTo>
                    <a:pt x="306" y="0"/>
                  </a:moveTo>
                  <a:cubicBezTo>
                    <a:pt x="281" y="0"/>
                    <a:pt x="256" y="1"/>
                    <a:pt x="230" y="3"/>
                  </a:cubicBezTo>
                  <a:cubicBezTo>
                    <a:pt x="211" y="6"/>
                    <a:pt x="190" y="10"/>
                    <a:pt x="170" y="17"/>
                  </a:cubicBezTo>
                  <a:cubicBezTo>
                    <a:pt x="158" y="19"/>
                    <a:pt x="148" y="25"/>
                    <a:pt x="137" y="27"/>
                  </a:cubicBezTo>
                  <a:cubicBezTo>
                    <a:pt x="121" y="39"/>
                    <a:pt x="104" y="49"/>
                    <a:pt x="87" y="58"/>
                  </a:cubicBezTo>
                  <a:cubicBezTo>
                    <a:pt x="75" y="71"/>
                    <a:pt x="62" y="85"/>
                    <a:pt x="48" y="98"/>
                  </a:cubicBezTo>
                  <a:cubicBezTo>
                    <a:pt x="42" y="106"/>
                    <a:pt x="36" y="118"/>
                    <a:pt x="32" y="127"/>
                  </a:cubicBezTo>
                  <a:cubicBezTo>
                    <a:pt x="20" y="142"/>
                    <a:pt x="13" y="162"/>
                    <a:pt x="12" y="184"/>
                  </a:cubicBezTo>
                  <a:cubicBezTo>
                    <a:pt x="0" y="233"/>
                    <a:pt x="8" y="276"/>
                    <a:pt x="18" y="323"/>
                  </a:cubicBezTo>
                  <a:cubicBezTo>
                    <a:pt x="22" y="358"/>
                    <a:pt x="42" y="387"/>
                    <a:pt x="62" y="415"/>
                  </a:cubicBezTo>
                  <a:cubicBezTo>
                    <a:pt x="85" y="445"/>
                    <a:pt x="120" y="470"/>
                    <a:pt x="151" y="487"/>
                  </a:cubicBezTo>
                  <a:cubicBezTo>
                    <a:pt x="191" y="510"/>
                    <a:pt x="236" y="529"/>
                    <a:pt x="279" y="545"/>
                  </a:cubicBezTo>
                  <a:cubicBezTo>
                    <a:pt x="380" y="580"/>
                    <a:pt x="486" y="599"/>
                    <a:pt x="589" y="616"/>
                  </a:cubicBezTo>
                  <a:cubicBezTo>
                    <a:pt x="731" y="639"/>
                    <a:pt x="875" y="652"/>
                    <a:pt x="1017" y="664"/>
                  </a:cubicBezTo>
                  <a:cubicBezTo>
                    <a:pt x="1227" y="680"/>
                    <a:pt x="1437" y="682"/>
                    <a:pt x="1648" y="687"/>
                  </a:cubicBezTo>
                  <a:cubicBezTo>
                    <a:pt x="1649" y="687"/>
                    <a:pt x="1650" y="687"/>
                    <a:pt x="1651" y="687"/>
                  </a:cubicBezTo>
                  <a:cubicBezTo>
                    <a:pt x="1700" y="687"/>
                    <a:pt x="1746" y="653"/>
                    <a:pt x="1751" y="601"/>
                  </a:cubicBezTo>
                  <a:cubicBezTo>
                    <a:pt x="1755" y="552"/>
                    <a:pt x="1715" y="499"/>
                    <a:pt x="1665" y="496"/>
                  </a:cubicBezTo>
                  <a:cubicBezTo>
                    <a:pt x="1497" y="493"/>
                    <a:pt x="1332" y="489"/>
                    <a:pt x="1162" y="480"/>
                  </a:cubicBezTo>
                  <a:cubicBezTo>
                    <a:pt x="929" y="467"/>
                    <a:pt x="694" y="445"/>
                    <a:pt x="464" y="396"/>
                  </a:cubicBezTo>
                  <a:lnTo>
                    <a:pt x="464" y="396"/>
                  </a:lnTo>
                  <a:cubicBezTo>
                    <a:pt x="469" y="398"/>
                    <a:pt x="474" y="399"/>
                    <a:pt x="479" y="401"/>
                  </a:cubicBezTo>
                  <a:cubicBezTo>
                    <a:pt x="400" y="381"/>
                    <a:pt x="322" y="359"/>
                    <a:pt x="249" y="323"/>
                  </a:cubicBezTo>
                  <a:cubicBezTo>
                    <a:pt x="236" y="315"/>
                    <a:pt x="223" y="306"/>
                    <a:pt x="211" y="295"/>
                  </a:cubicBezTo>
                  <a:cubicBezTo>
                    <a:pt x="207" y="292"/>
                    <a:pt x="206" y="287"/>
                    <a:pt x="204" y="286"/>
                  </a:cubicBezTo>
                  <a:cubicBezTo>
                    <a:pt x="201" y="273"/>
                    <a:pt x="199" y="262"/>
                    <a:pt x="197" y="249"/>
                  </a:cubicBezTo>
                  <a:lnTo>
                    <a:pt x="197" y="224"/>
                  </a:lnTo>
                  <a:cubicBezTo>
                    <a:pt x="194" y="234"/>
                    <a:pt x="193" y="241"/>
                    <a:pt x="190" y="250"/>
                  </a:cubicBezTo>
                  <a:cubicBezTo>
                    <a:pt x="192" y="240"/>
                    <a:pt x="193" y="233"/>
                    <a:pt x="196" y="225"/>
                  </a:cubicBezTo>
                  <a:lnTo>
                    <a:pt x="196" y="225"/>
                  </a:lnTo>
                  <a:cubicBezTo>
                    <a:pt x="196" y="224"/>
                    <a:pt x="197" y="223"/>
                    <a:pt x="197" y="223"/>
                  </a:cubicBezTo>
                  <a:lnTo>
                    <a:pt x="197" y="223"/>
                  </a:lnTo>
                  <a:cubicBezTo>
                    <a:pt x="197" y="223"/>
                    <a:pt x="196" y="224"/>
                    <a:pt x="196" y="225"/>
                  </a:cubicBezTo>
                  <a:lnTo>
                    <a:pt x="196" y="225"/>
                  </a:lnTo>
                  <a:cubicBezTo>
                    <a:pt x="197" y="222"/>
                    <a:pt x="197" y="219"/>
                    <a:pt x="199" y="216"/>
                  </a:cubicBezTo>
                  <a:lnTo>
                    <a:pt x="200" y="214"/>
                  </a:lnTo>
                  <a:cubicBezTo>
                    <a:pt x="201" y="213"/>
                    <a:pt x="204" y="210"/>
                    <a:pt x="206" y="207"/>
                  </a:cubicBezTo>
                  <a:cubicBezTo>
                    <a:pt x="213" y="203"/>
                    <a:pt x="220" y="201"/>
                    <a:pt x="227" y="198"/>
                  </a:cubicBezTo>
                  <a:cubicBezTo>
                    <a:pt x="233" y="197"/>
                    <a:pt x="239" y="196"/>
                    <a:pt x="245" y="195"/>
                  </a:cubicBezTo>
                  <a:lnTo>
                    <a:pt x="245" y="195"/>
                  </a:lnTo>
                  <a:cubicBezTo>
                    <a:pt x="240" y="196"/>
                    <a:pt x="234" y="199"/>
                    <a:pt x="229" y="200"/>
                  </a:cubicBezTo>
                  <a:cubicBezTo>
                    <a:pt x="236" y="198"/>
                    <a:pt x="242" y="197"/>
                    <a:pt x="249" y="194"/>
                  </a:cubicBezTo>
                  <a:cubicBezTo>
                    <a:pt x="248" y="194"/>
                    <a:pt x="248" y="194"/>
                    <a:pt x="248" y="194"/>
                  </a:cubicBezTo>
                  <a:lnTo>
                    <a:pt x="248" y="194"/>
                  </a:lnTo>
                  <a:cubicBezTo>
                    <a:pt x="259" y="192"/>
                    <a:pt x="270" y="191"/>
                    <a:pt x="280" y="191"/>
                  </a:cubicBezTo>
                  <a:lnTo>
                    <a:pt x="293" y="191"/>
                  </a:lnTo>
                  <a:cubicBezTo>
                    <a:pt x="392" y="194"/>
                    <a:pt x="489" y="213"/>
                    <a:pt x="585" y="236"/>
                  </a:cubicBezTo>
                  <a:cubicBezTo>
                    <a:pt x="589" y="237"/>
                    <a:pt x="593" y="237"/>
                    <a:pt x="597" y="237"/>
                  </a:cubicBezTo>
                  <a:cubicBezTo>
                    <a:pt x="617" y="237"/>
                    <a:pt x="639" y="226"/>
                    <a:pt x="654" y="214"/>
                  </a:cubicBezTo>
                  <a:cubicBezTo>
                    <a:pt x="674" y="198"/>
                    <a:pt x="687" y="175"/>
                    <a:pt x="688" y="150"/>
                  </a:cubicBezTo>
                  <a:cubicBezTo>
                    <a:pt x="690" y="125"/>
                    <a:pt x="683" y="99"/>
                    <a:pt x="667" y="79"/>
                  </a:cubicBezTo>
                  <a:cubicBezTo>
                    <a:pt x="650" y="58"/>
                    <a:pt x="628" y="50"/>
                    <a:pt x="602" y="43"/>
                  </a:cubicBezTo>
                  <a:cubicBezTo>
                    <a:pt x="545" y="32"/>
                    <a:pt x="486" y="19"/>
                    <a:pt x="428" y="10"/>
                  </a:cubicBezTo>
                  <a:cubicBezTo>
                    <a:pt x="387" y="3"/>
                    <a:pt x="347" y="0"/>
                    <a:pt x="306" y="0"/>
                  </a:cubicBezTo>
                  <a:close/>
                </a:path>
              </a:pathLst>
            </a:custGeom>
            <a:solidFill>
              <a:srgbClr val="A4BF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8" name="Google Shape;1238;p11"/>
            <p:cNvSpPr/>
            <p:nvPr/>
          </p:nvSpPr>
          <p:spPr>
            <a:xfrm>
              <a:off x="105869" y="-341981"/>
              <a:ext cx="50403" cy="25827"/>
            </a:xfrm>
            <a:custGeom>
              <a:avLst/>
              <a:gdLst/>
              <a:ahLst/>
              <a:cxnLst/>
              <a:rect l="l" t="t" r="r" b="b"/>
              <a:pathLst>
                <a:path w="1249" h="640" extrusionOk="0">
                  <a:moveTo>
                    <a:pt x="244" y="1"/>
                  </a:moveTo>
                  <a:cubicBezTo>
                    <a:pt x="238" y="1"/>
                    <a:pt x="232" y="1"/>
                    <a:pt x="226" y="2"/>
                  </a:cubicBezTo>
                  <a:cubicBezTo>
                    <a:pt x="204" y="7"/>
                    <a:pt x="184" y="18"/>
                    <a:pt x="170" y="34"/>
                  </a:cubicBezTo>
                  <a:cubicBezTo>
                    <a:pt x="150" y="30"/>
                    <a:pt x="133" y="24"/>
                    <a:pt x="113" y="21"/>
                  </a:cubicBezTo>
                  <a:cubicBezTo>
                    <a:pt x="108" y="20"/>
                    <a:pt x="104" y="20"/>
                    <a:pt x="99" y="20"/>
                  </a:cubicBezTo>
                  <a:cubicBezTo>
                    <a:pt x="85" y="20"/>
                    <a:pt x="71" y="24"/>
                    <a:pt x="58" y="32"/>
                  </a:cubicBezTo>
                  <a:cubicBezTo>
                    <a:pt x="36" y="44"/>
                    <a:pt x="21" y="64"/>
                    <a:pt x="13" y="84"/>
                  </a:cubicBezTo>
                  <a:cubicBezTo>
                    <a:pt x="0" y="122"/>
                    <a:pt x="12" y="173"/>
                    <a:pt x="48" y="195"/>
                  </a:cubicBezTo>
                  <a:cubicBezTo>
                    <a:pt x="192" y="278"/>
                    <a:pt x="338" y="351"/>
                    <a:pt x="492" y="419"/>
                  </a:cubicBezTo>
                  <a:cubicBezTo>
                    <a:pt x="658" y="494"/>
                    <a:pt x="832" y="554"/>
                    <a:pt x="1003" y="611"/>
                  </a:cubicBezTo>
                  <a:cubicBezTo>
                    <a:pt x="1014" y="615"/>
                    <a:pt x="1025" y="617"/>
                    <a:pt x="1036" y="617"/>
                  </a:cubicBezTo>
                  <a:cubicBezTo>
                    <a:pt x="1047" y="617"/>
                    <a:pt x="1058" y="615"/>
                    <a:pt x="1068" y="611"/>
                  </a:cubicBezTo>
                  <a:cubicBezTo>
                    <a:pt x="1083" y="619"/>
                    <a:pt x="1102" y="626"/>
                    <a:pt x="1118" y="633"/>
                  </a:cubicBezTo>
                  <a:cubicBezTo>
                    <a:pt x="1128" y="637"/>
                    <a:pt x="1139" y="639"/>
                    <a:pt x="1150" y="639"/>
                  </a:cubicBezTo>
                  <a:cubicBezTo>
                    <a:pt x="1180" y="639"/>
                    <a:pt x="1211" y="624"/>
                    <a:pt x="1229" y="598"/>
                  </a:cubicBezTo>
                  <a:cubicBezTo>
                    <a:pt x="1243" y="580"/>
                    <a:pt x="1249" y="552"/>
                    <a:pt x="1246" y="527"/>
                  </a:cubicBezTo>
                  <a:cubicBezTo>
                    <a:pt x="1240" y="501"/>
                    <a:pt x="1227" y="482"/>
                    <a:pt x="1206" y="465"/>
                  </a:cubicBezTo>
                  <a:cubicBezTo>
                    <a:pt x="1085" y="360"/>
                    <a:pt x="956" y="272"/>
                    <a:pt x="815" y="199"/>
                  </a:cubicBezTo>
                  <a:cubicBezTo>
                    <a:pt x="737" y="160"/>
                    <a:pt x="660" y="124"/>
                    <a:pt x="579" y="94"/>
                  </a:cubicBezTo>
                  <a:cubicBezTo>
                    <a:pt x="480" y="57"/>
                    <a:pt x="378" y="30"/>
                    <a:pt x="273" y="7"/>
                  </a:cubicBezTo>
                  <a:cubicBezTo>
                    <a:pt x="264" y="2"/>
                    <a:pt x="254" y="1"/>
                    <a:pt x="244" y="1"/>
                  </a:cubicBezTo>
                  <a:close/>
                </a:path>
              </a:pathLst>
            </a:custGeom>
            <a:solidFill>
              <a:srgbClr val="A4BF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9" name="Google Shape;1239;p11"/>
            <p:cNvSpPr/>
            <p:nvPr/>
          </p:nvSpPr>
          <p:spPr>
            <a:xfrm>
              <a:off x="87023" y="-344483"/>
              <a:ext cx="63801" cy="28813"/>
            </a:xfrm>
            <a:custGeom>
              <a:avLst/>
              <a:gdLst/>
              <a:ahLst/>
              <a:cxnLst/>
              <a:rect l="l" t="t" r="r" b="b"/>
              <a:pathLst>
                <a:path w="1581" h="714" extrusionOk="0">
                  <a:moveTo>
                    <a:pt x="98" y="0"/>
                  </a:moveTo>
                  <a:cubicBezTo>
                    <a:pt x="83" y="0"/>
                    <a:pt x="68" y="5"/>
                    <a:pt x="55" y="13"/>
                  </a:cubicBezTo>
                  <a:cubicBezTo>
                    <a:pt x="35" y="24"/>
                    <a:pt x="18" y="41"/>
                    <a:pt x="11" y="63"/>
                  </a:cubicBezTo>
                  <a:cubicBezTo>
                    <a:pt x="1" y="84"/>
                    <a:pt x="4" y="113"/>
                    <a:pt x="14" y="135"/>
                  </a:cubicBezTo>
                  <a:cubicBezTo>
                    <a:pt x="24" y="161"/>
                    <a:pt x="44" y="175"/>
                    <a:pt x="67" y="188"/>
                  </a:cubicBezTo>
                  <a:cubicBezTo>
                    <a:pt x="279" y="286"/>
                    <a:pt x="495" y="372"/>
                    <a:pt x="713" y="454"/>
                  </a:cubicBezTo>
                  <a:cubicBezTo>
                    <a:pt x="956" y="541"/>
                    <a:pt x="1199" y="622"/>
                    <a:pt x="1440" y="708"/>
                  </a:cubicBezTo>
                  <a:cubicBezTo>
                    <a:pt x="1451" y="712"/>
                    <a:pt x="1462" y="714"/>
                    <a:pt x="1473" y="714"/>
                  </a:cubicBezTo>
                  <a:cubicBezTo>
                    <a:pt x="1513" y="714"/>
                    <a:pt x="1549" y="690"/>
                    <a:pt x="1563" y="652"/>
                  </a:cubicBezTo>
                  <a:cubicBezTo>
                    <a:pt x="1581" y="603"/>
                    <a:pt x="1555" y="547"/>
                    <a:pt x="1506" y="530"/>
                  </a:cubicBezTo>
                  <a:cubicBezTo>
                    <a:pt x="1285" y="451"/>
                    <a:pt x="1064" y="377"/>
                    <a:pt x="845" y="298"/>
                  </a:cubicBezTo>
                  <a:cubicBezTo>
                    <a:pt x="602" y="212"/>
                    <a:pt x="365" y="117"/>
                    <a:pt x="133" y="8"/>
                  </a:cubicBezTo>
                  <a:cubicBezTo>
                    <a:pt x="122" y="3"/>
                    <a:pt x="110" y="0"/>
                    <a:pt x="98" y="0"/>
                  </a:cubicBezTo>
                  <a:close/>
                </a:path>
              </a:pathLst>
            </a:custGeom>
            <a:solidFill>
              <a:srgbClr val="A4BF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0" name="Google Shape;1240;p11"/>
            <p:cNvSpPr/>
            <p:nvPr/>
          </p:nvSpPr>
          <p:spPr>
            <a:xfrm>
              <a:off x="84077" y="-342263"/>
              <a:ext cx="72679" cy="27966"/>
            </a:xfrm>
            <a:custGeom>
              <a:avLst/>
              <a:gdLst/>
              <a:ahLst/>
              <a:cxnLst/>
              <a:rect l="l" t="t" r="r" b="b"/>
              <a:pathLst>
                <a:path w="1801" h="693" extrusionOk="0">
                  <a:moveTo>
                    <a:pt x="109" y="0"/>
                  </a:moveTo>
                  <a:cubicBezTo>
                    <a:pt x="91" y="0"/>
                    <a:pt x="74" y="5"/>
                    <a:pt x="58" y="14"/>
                  </a:cubicBezTo>
                  <a:cubicBezTo>
                    <a:pt x="42" y="25"/>
                    <a:pt x="28" y="41"/>
                    <a:pt x="19" y="62"/>
                  </a:cubicBezTo>
                  <a:cubicBezTo>
                    <a:pt x="0" y="108"/>
                    <a:pt x="23" y="172"/>
                    <a:pt x="74" y="186"/>
                  </a:cubicBezTo>
                  <a:cubicBezTo>
                    <a:pt x="607" y="343"/>
                    <a:pt x="1141" y="489"/>
                    <a:pt x="1659" y="687"/>
                  </a:cubicBezTo>
                  <a:cubicBezTo>
                    <a:pt x="1669" y="691"/>
                    <a:pt x="1680" y="692"/>
                    <a:pt x="1690" y="692"/>
                  </a:cubicBezTo>
                  <a:cubicBezTo>
                    <a:pt x="1730" y="692"/>
                    <a:pt x="1769" y="667"/>
                    <a:pt x="1781" y="630"/>
                  </a:cubicBezTo>
                  <a:cubicBezTo>
                    <a:pt x="1800" y="581"/>
                    <a:pt x="1774" y="525"/>
                    <a:pt x="1725" y="506"/>
                  </a:cubicBezTo>
                  <a:cubicBezTo>
                    <a:pt x="1207" y="308"/>
                    <a:pt x="673" y="162"/>
                    <a:pt x="141" y="5"/>
                  </a:cubicBezTo>
                  <a:cubicBezTo>
                    <a:pt x="130" y="2"/>
                    <a:pt x="120" y="0"/>
                    <a:pt x="109" y="0"/>
                  </a:cubicBezTo>
                  <a:close/>
                </a:path>
              </a:pathLst>
            </a:custGeom>
            <a:solidFill>
              <a:srgbClr val="A4BF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1" name="Google Shape;1241;p11"/>
            <p:cNvSpPr/>
            <p:nvPr/>
          </p:nvSpPr>
          <p:spPr>
            <a:xfrm>
              <a:off x="67774" y="-357437"/>
              <a:ext cx="60976" cy="31961"/>
            </a:xfrm>
            <a:custGeom>
              <a:avLst/>
              <a:gdLst/>
              <a:ahLst/>
              <a:cxnLst/>
              <a:rect l="l" t="t" r="r" b="b"/>
              <a:pathLst>
                <a:path w="1511" h="792" extrusionOk="0">
                  <a:moveTo>
                    <a:pt x="568" y="469"/>
                  </a:moveTo>
                  <a:lnTo>
                    <a:pt x="568" y="469"/>
                  </a:lnTo>
                  <a:cubicBezTo>
                    <a:pt x="570" y="469"/>
                    <a:pt x="571" y="470"/>
                    <a:pt x="575" y="470"/>
                  </a:cubicBezTo>
                  <a:cubicBezTo>
                    <a:pt x="574" y="470"/>
                    <a:pt x="570" y="469"/>
                    <a:pt x="568" y="469"/>
                  </a:cubicBezTo>
                  <a:close/>
                  <a:moveTo>
                    <a:pt x="1364" y="780"/>
                  </a:moveTo>
                  <a:cubicBezTo>
                    <a:pt x="1367" y="780"/>
                    <a:pt x="1371" y="783"/>
                    <a:pt x="1372" y="783"/>
                  </a:cubicBezTo>
                  <a:lnTo>
                    <a:pt x="1368" y="783"/>
                  </a:lnTo>
                  <a:cubicBezTo>
                    <a:pt x="1367" y="783"/>
                    <a:pt x="1365" y="783"/>
                    <a:pt x="1364" y="780"/>
                  </a:cubicBezTo>
                  <a:close/>
                  <a:moveTo>
                    <a:pt x="1374" y="785"/>
                  </a:moveTo>
                  <a:cubicBezTo>
                    <a:pt x="1375" y="786"/>
                    <a:pt x="1376" y="786"/>
                    <a:pt x="1378" y="786"/>
                  </a:cubicBezTo>
                  <a:cubicBezTo>
                    <a:pt x="1376" y="786"/>
                    <a:pt x="1375" y="786"/>
                    <a:pt x="1374" y="785"/>
                  </a:cubicBezTo>
                  <a:close/>
                  <a:moveTo>
                    <a:pt x="160" y="0"/>
                  </a:moveTo>
                  <a:cubicBezTo>
                    <a:pt x="143" y="0"/>
                    <a:pt x="125" y="5"/>
                    <a:pt x="110" y="13"/>
                  </a:cubicBezTo>
                  <a:cubicBezTo>
                    <a:pt x="100" y="18"/>
                    <a:pt x="88" y="26"/>
                    <a:pt x="81" y="39"/>
                  </a:cubicBezTo>
                  <a:cubicBezTo>
                    <a:pt x="65" y="68"/>
                    <a:pt x="50" y="95"/>
                    <a:pt x="35" y="124"/>
                  </a:cubicBezTo>
                  <a:cubicBezTo>
                    <a:pt x="18" y="158"/>
                    <a:pt x="11" y="194"/>
                    <a:pt x="4" y="232"/>
                  </a:cubicBezTo>
                  <a:cubicBezTo>
                    <a:pt x="1" y="255"/>
                    <a:pt x="7" y="282"/>
                    <a:pt x="7" y="305"/>
                  </a:cubicBezTo>
                  <a:cubicBezTo>
                    <a:pt x="8" y="336"/>
                    <a:pt x="24" y="368"/>
                    <a:pt x="37" y="395"/>
                  </a:cubicBezTo>
                  <a:cubicBezTo>
                    <a:pt x="64" y="449"/>
                    <a:pt x="111" y="489"/>
                    <a:pt x="160" y="523"/>
                  </a:cubicBezTo>
                  <a:cubicBezTo>
                    <a:pt x="183" y="539"/>
                    <a:pt x="211" y="552"/>
                    <a:pt x="234" y="563"/>
                  </a:cubicBezTo>
                  <a:cubicBezTo>
                    <a:pt x="274" y="584"/>
                    <a:pt x="317" y="599"/>
                    <a:pt x="360" y="614"/>
                  </a:cubicBezTo>
                  <a:cubicBezTo>
                    <a:pt x="440" y="640"/>
                    <a:pt x="525" y="660"/>
                    <a:pt x="610" y="674"/>
                  </a:cubicBezTo>
                  <a:cubicBezTo>
                    <a:pt x="705" y="693"/>
                    <a:pt x="799" y="706"/>
                    <a:pt x="894" y="719"/>
                  </a:cubicBezTo>
                  <a:cubicBezTo>
                    <a:pt x="1051" y="739"/>
                    <a:pt x="1209" y="753"/>
                    <a:pt x="1364" y="783"/>
                  </a:cubicBezTo>
                  <a:cubicBezTo>
                    <a:pt x="1360" y="783"/>
                    <a:pt x="1357" y="782"/>
                    <a:pt x="1354" y="782"/>
                  </a:cubicBezTo>
                  <a:cubicBezTo>
                    <a:pt x="1360" y="783"/>
                    <a:pt x="1365" y="783"/>
                    <a:pt x="1368" y="785"/>
                  </a:cubicBezTo>
                  <a:cubicBezTo>
                    <a:pt x="1371" y="785"/>
                    <a:pt x="1372" y="785"/>
                    <a:pt x="1374" y="785"/>
                  </a:cubicBezTo>
                  <a:lnTo>
                    <a:pt x="1374" y="785"/>
                  </a:lnTo>
                  <a:cubicBezTo>
                    <a:pt x="1373" y="785"/>
                    <a:pt x="1373" y="785"/>
                    <a:pt x="1372" y="785"/>
                  </a:cubicBezTo>
                  <a:cubicBezTo>
                    <a:pt x="1374" y="785"/>
                    <a:pt x="1375" y="786"/>
                    <a:pt x="1378" y="786"/>
                  </a:cubicBezTo>
                  <a:cubicBezTo>
                    <a:pt x="1391" y="789"/>
                    <a:pt x="1404" y="792"/>
                    <a:pt x="1417" y="792"/>
                  </a:cubicBezTo>
                  <a:cubicBezTo>
                    <a:pt x="1428" y="792"/>
                    <a:pt x="1440" y="790"/>
                    <a:pt x="1451" y="785"/>
                  </a:cubicBezTo>
                  <a:cubicBezTo>
                    <a:pt x="1474" y="775"/>
                    <a:pt x="1493" y="754"/>
                    <a:pt x="1502" y="731"/>
                  </a:cubicBezTo>
                  <a:cubicBezTo>
                    <a:pt x="1510" y="707"/>
                    <a:pt x="1509" y="681"/>
                    <a:pt x="1500" y="660"/>
                  </a:cubicBezTo>
                  <a:cubicBezTo>
                    <a:pt x="1490" y="638"/>
                    <a:pt x="1467" y="614"/>
                    <a:pt x="1446" y="607"/>
                  </a:cubicBezTo>
                  <a:cubicBezTo>
                    <a:pt x="1324" y="578"/>
                    <a:pt x="1200" y="563"/>
                    <a:pt x="1077" y="549"/>
                  </a:cubicBezTo>
                  <a:cubicBezTo>
                    <a:pt x="904" y="528"/>
                    <a:pt x="732" y="506"/>
                    <a:pt x="561" y="470"/>
                  </a:cubicBezTo>
                  <a:cubicBezTo>
                    <a:pt x="469" y="449"/>
                    <a:pt x="380" y="423"/>
                    <a:pt x="295" y="381"/>
                  </a:cubicBezTo>
                  <a:cubicBezTo>
                    <a:pt x="274" y="368"/>
                    <a:pt x="254" y="354"/>
                    <a:pt x="234" y="339"/>
                  </a:cubicBezTo>
                  <a:cubicBezTo>
                    <a:pt x="223" y="329"/>
                    <a:pt x="215" y="316"/>
                    <a:pt x="205" y="303"/>
                  </a:cubicBezTo>
                  <a:cubicBezTo>
                    <a:pt x="203" y="298"/>
                    <a:pt x="200" y="293"/>
                    <a:pt x="198" y="286"/>
                  </a:cubicBezTo>
                  <a:cubicBezTo>
                    <a:pt x="196" y="280"/>
                    <a:pt x="196" y="275"/>
                    <a:pt x="195" y="269"/>
                  </a:cubicBezTo>
                  <a:cubicBezTo>
                    <a:pt x="195" y="262"/>
                    <a:pt x="195" y="253"/>
                    <a:pt x="196" y="246"/>
                  </a:cubicBezTo>
                  <a:cubicBezTo>
                    <a:pt x="197" y="244"/>
                    <a:pt x="197" y="243"/>
                    <a:pt x="198" y="241"/>
                  </a:cubicBezTo>
                  <a:lnTo>
                    <a:pt x="198" y="241"/>
                  </a:lnTo>
                  <a:cubicBezTo>
                    <a:pt x="198" y="242"/>
                    <a:pt x="198" y="242"/>
                    <a:pt x="198" y="242"/>
                  </a:cubicBezTo>
                  <a:cubicBezTo>
                    <a:pt x="199" y="239"/>
                    <a:pt x="200" y="235"/>
                    <a:pt x="201" y="231"/>
                  </a:cubicBezTo>
                  <a:lnTo>
                    <a:pt x="201" y="231"/>
                  </a:lnTo>
                  <a:cubicBezTo>
                    <a:pt x="200" y="235"/>
                    <a:pt x="199" y="238"/>
                    <a:pt x="198" y="241"/>
                  </a:cubicBezTo>
                  <a:lnTo>
                    <a:pt x="198" y="241"/>
                  </a:lnTo>
                  <a:cubicBezTo>
                    <a:pt x="198" y="236"/>
                    <a:pt x="200" y="229"/>
                    <a:pt x="202" y="222"/>
                  </a:cubicBezTo>
                  <a:lnTo>
                    <a:pt x="202" y="222"/>
                  </a:lnTo>
                  <a:cubicBezTo>
                    <a:pt x="202" y="224"/>
                    <a:pt x="202" y="228"/>
                    <a:pt x="201" y="231"/>
                  </a:cubicBezTo>
                  <a:lnTo>
                    <a:pt x="201" y="231"/>
                  </a:lnTo>
                  <a:cubicBezTo>
                    <a:pt x="207" y="214"/>
                    <a:pt x="212" y="198"/>
                    <a:pt x="219" y="181"/>
                  </a:cubicBezTo>
                  <a:lnTo>
                    <a:pt x="219" y="183"/>
                  </a:lnTo>
                  <a:cubicBezTo>
                    <a:pt x="225" y="173"/>
                    <a:pt x="232" y="161"/>
                    <a:pt x="238" y="153"/>
                  </a:cubicBezTo>
                  <a:cubicBezTo>
                    <a:pt x="265" y="108"/>
                    <a:pt x="261" y="52"/>
                    <a:pt x="216" y="18"/>
                  </a:cubicBezTo>
                  <a:cubicBezTo>
                    <a:pt x="200" y="6"/>
                    <a:pt x="180" y="0"/>
                    <a:pt x="160" y="0"/>
                  </a:cubicBezTo>
                  <a:close/>
                </a:path>
              </a:pathLst>
            </a:custGeom>
            <a:solidFill>
              <a:srgbClr val="A4BF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2" name="Google Shape;1242;p11"/>
            <p:cNvSpPr/>
            <p:nvPr/>
          </p:nvSpPr>
          <p:spPr>
            <a:xfrm>
              <a:off x="110348" y="-344321"/>
              <a:ext cx="76836" cy="37006"/>
            </a:xfrm>
            <a:custGeom>
              <a:avLst/>
              <a:gdLst/>
              <a:ahLst/>
              <a:cxnLst/>
              <a:rect l="l" t="t" r="r" b="b"/>
              <a:pathLst>
                <a:path w="1904" h="917" extrusionOk="0">
                  <a:moveTo>
                    <a:pt x="97" y="0"/>
                  </a:moveTo>
                  <a:cubicBezTo>
                    <a:pt x="93" y="0"/>
                    <a:pt x="88" y="1"/>
                    <a:pt x="83" y="1"/>
                  </a:cubicBezTo>
                  <a:cubicBezTo>
                    <a:pt x="72" y="4"/>
                    <a:pt x="60" y="7"/>
                    <a:pt x="50" y="14"/>
                  </a:cubicBezTo>
                  <a:cubicBezTo>
                    <a:pt x="39" y="16"/>
                    <a:pt x="29" y="24"/>
                    <a:pt x="22" y="36"/>
                  </a:cubicBezTo>
                  <a:cubicBezTo>
                    <a:pt x="4" y="57"/>
                    <a:pt x="0" y="83"/>
                    <a:pt x="3" y="108"/>
                  </a:cubicBezTo>
                  <a:cubicBezTo>
                    <a:pt x="7" y="129"/>
                    <a:pt x="22" y="158"/>
                    <a:pt x="43" y="171"/>
                  </a:cubicBezTo>
                  <a:cubicBezTo>
                    <a:pt x="310" y="320"/>
                    <a:pt x="583" y="451"/>
                    <a:pt x="865" y="572"/>
                  </a:cubicBezTo>
                  <a:cubicBezTo>
                    <a:pt x="1159" y="697"/>
                    <a:pt x="1459" y="806"/>
                    <a:pt x="1761" y="911"/>
                  </a:cubicBezTo>
                  <a:cubicBezTo>
                    <a:pt x="1772" y="914"/>
                    <a:pt x="1783" y="916"/>
                    <a:pt x="1794" y="916"/>
                  </a:cubicBezTo>
                  <a:cubicBezTo>
                    <a:pt x="1833" y="916"/>
                    <a:pt x="1869" y="893"/>
                    <a:pt x="1884" y="855"/>
                  </a:cubicBezTo>
                  <a:cubicBezTo>
                    <a:pt x="1903" y="806"/>
                    <a:pt x="1877" y="747"/>
                    <a:pt x="1828" y="731"/>
                  </a:cubicBezTo>
                  <a:cubicBezTo>
                    <a:pt x="1569" y="643"/>
                    <a:pt x="1311" y="549"/>
                    <a:pt x="1057" y="447"/>
                  </a:cubicBezTo>
                  <a:cubicBezTo>
                    <a:pt x="783" y="336"/>
                    <a:pt x="514" y="210"/>
                    <a:pt x="253" y="72"/>
                  </a:cubicBezTo>
                  <a:lnTo>
                    <a:pt x="253" y="72"/>
                  </a:lnTo>
                  <a:cubicBezTo>
                    <a:pt x="260" y="76"/>
                    <a:pt x="269" y="80"/>
                    <a:pt x="276" y="85"/>
                  </a:cubicBezTo>
                  <a:cubicBezTo>
                    <a:pt x="237" y="63"/>
                    <a:pt x="195" y="40"/>
                    <a:pt x="154" y="19"/>
                  </a:cubicBezTo>
                  <a:cubicBezTo>
                    <a:pt x="135" y="8"/>
                    <a:pt x="118" y="0"/>
                    <a:pt x="97" y="0"/>
                  </a:cubicBezTo>
                  <a:close/>
                </a:path>
              </a:pathLst>
            </a:custGeom>
            <a:solidFill>
              <a:srgbClr val="A4BF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3" name="Google Shape;1243;p11"/>
            <p:cNvSpPr/>
            <p:nvPr/>
          </p:nvSpPr>
          <p:spPr>
            <a:xfrm>
              <a:off x="185852" y="-310504"/>
              <a:ext cx="37934" cy="13559"/>
            </a:xfrm>
            <a:custGeom>
              <a:avLst/>
              <a:gdLst/>
              <a:ahLst/>
              <a:cxnLst/>
              <a:rect l="l" t="t" r="r" b="b"/>
              <a:pathLst>
                <a:path w="940" h="336" extrusionOk="0">
                  <a:moveTo>
                    <a:pt x="95" y="1"/>
                  </a:moveTo>
                  <a:cubicBezTo>
                    <a:pt x="79" y="1"/>
                    <a:pt x="62" y="7"/>
                    <a:pt x="49" y="15"/>
                  </a:cubicBezTo>
                  <a:cubicBezTo>
                    <a:pt x="47" y="18"/>
                    <a:pt x="42" y="21"/>
                    <a:pt x="39" y="24"/>
                  </a:cubicBezTo>
                  <a:cubicBezTo>
                    <a:pt x="19" y="40"/>
                    <a:pt x="6" y="65"/>
                    <a:pt x="5" y="90"/>
                  </a:cubicBezTo>
                  <a:cubicBezTo>
                    <a:pt x="1" y="116"/>
                    <a:pt x="8" y="140"/>
                    <a:pt x="26" y="160"/>
                  </a:cubicBezTo>
                  <a:cubicBezTo>
                    <a:pt x="44" y="182"/>
                    <a:pt x="65" y="189"/>
                    <a:pt x="91" y="195"/>
                  </a:cubicBezTo>
                  <a:cubicBezTo>
                    <a:pt x="335" y="248"/>
                    <a:pt x="582" y="297"/>
                    <a:pt x="831" y="334"/>
                  </a:cubicBezTo>
                  <a:cubicBezTo>
                    <a:pt x="835" y="335"/>
                    <a:pt x="839" y="335"/>
                    <a:pt x="843" y="335"/>
                  </a:cubicBezTo>
                  <a:cubicBezTo>
                    <a:pt x="890" y="335"/>
                    <a:pt x="932" y="293"/>
                    <a:pt x="934" y="248"/>
                  </a:cubicBezTo>
                  <a:cubicBezTo>
                    <a:pt x="940" y="195"/>
                    <a:pt x="898" y="152"/>
                    <a:pt x="848" y="144"/>
                  </a:cubicBezTo>
                  <a:cubicBezTo>
                    <a:pt x="598" y="104"/>
                    <a:pt x="352" y="58"/>
                    <a:pt x="107" y="2"/>
                  </a:cubicBezTo>
                  <a:cubicBezTo>
                    <a:pt x="103" y="1"/>
                    <a:pt x="99" y="1"/>
                    <a:pt x="95" y="1"/>
                  </a:cubicBezTo>
                  <a:close/>
                </a:path>
              </a:pathLst>
            </a:custGeom>
            <a:solidFill>
              <a:srgbClr val="A4BF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4" name="Google Shape;1244;p11"/>
            <p:cNvSpPr/>
            <p:nvPr/>
          </p:nvSpPr>
          <p:spPr>
            <a:xfrm>
              <a:off x="-478265" y="-2253416"/>
              <a:ext cx="975663" cy="2276385"/>
            </a:xfrm>
            <a:custGeom>
              <a:avLst/>
              <a:gdLst/>
              <a:ahLst/>
              <a:cxnLst/>
              <a:rect l="l" t="t" r="r" b="b"/>
              <a:pathLst>
                <a:path w="24177" h="56409" extrusionOk="0">
                  <a:moveTo>
                    <a:pt x="3959" y="12718"/>
                  </a:moveTo>
                  <a:lnTo>
                    <a:pt x="3960" y="12722"/>
                  </a:lnTo>
                  <a:cubicBezTo>
                    <a:pt x="3960" y="12721"/>
                    <a:pt x="3959" y="12719"/>
                    <a:pt x="3959" y="12718"/>
                  </a:cubicBezTo>
                  <a:close/>
                  <a:moveTo>
                    <a:pt x="23129" y="51361"/>
                  </a:moveTo>
                  <a:cubicBezTo>
                    <a:pt x="23130" y="51375"/>
                    <a:pt x="23132" y="51389"/>
                    <a:pt x="23134" y="51404"/>
                  </a:cubicBezTo>
                  <a:lnTo>
                    <a:pt x="23134" y="51404"/>
                  </a:lnTo>
                  <a:cubicBezTo>
                    <a:pt x="23132" y="51390"/>
                    <a:pt x="23131" y="51375"/>
                    <a:pt x="23129" y="51361"/>
                  </a:cubicBezTo>
                  <a:close/>
                  <a:moveTo>
                    <a:pt x="23134" y="51404"/>
                  </a:moveTo>
                  <a:lnTo>
                    <a:pt x="23134" y="51404"/>
                  </a:lnTo>
                  <a:cubicBezTo>
                    <a:pt x="23135" y="51409"/>
                    <a:pt x="23136" y="51415"/>
                    <a:pt x="23136" y="51420"/>
                  </a:cubicBezTo>
                  <a:cubicBezTo>
                    <a:pt x="23136" y="51415"/>
                    <a:pt x="23135" y="51409"/>
                    <a:pt x="23134" y="51404"/>
                  </a:cubicBezTo>
                  <a:close/>
                  <a:moveTo>
                    <a:pt x="192" y="0"/>
                  </a:moveTo>
                  <a:cubicBezTo>
                    <a:pt x="177" y="0"/>
                    <a:pt x="162" y="2"/>
                    <a:pt x="148" y="5"/>
                  </a:cubicBezTo>
                  <a:cubicBezTo>
                    <a:pt x="133" y="9"/>
                    <a:pt x="117" y="17"/>
                    <a:pt x="102" y="25"/>
                  </a:cubicBezTo>
                  <a:cubicBezTo>
                    <a:pt x="69" y="38"/>
                    <a:pt x="44" y="65"/>
                    <a:pt x="26" y="96"/>
                  </a:cubicBezTo>
                  <a:cubicBezTo>
                    <a:pt x="0" y="144"/>
                    <a:pt x="2" y="189"/>
                    <a:pt x="8" y="241"/>
                  </a:cubicBezTo>
                  <a:cubicBezTo>
                    <a:pt x="240" y="2070"/>
                    <a:pt x="578" y="3877"/>
                    <a:pt x="1007" y="5671"/>
                  </a:cubicBezTo>
                  <a:cubicBezTo>
                    <a:pt x="1432" y="7451"/>
                    <a:pt x="1980" y="9202"/>
                    <a:pt x="2596" y="10925"/>
                  </a:cubicBezTo>
                  <a:cubicBezTo>
                    <a:pt x="3212" y="12649"/>
                    <a:pt x="3914" y="14342"/>
                    <a:pt x="4657" y="16013"/>
                  </a:cubicBezTo>
                  <a:cubicBezTo>
                    <a:pt x="5405" y="17700"/>
                    <a:pt x="6210" y="19365"/>
                    <a:pt x="7043" y="21017"/>
                  </a:cubicBezTo>
                  <a:cubicBezTo>
                    <a:pt x="7874" y="22663"/>
                    <a:pt x="8737" y="24299"/>
                    <a:pt x="9611" y="25926"/>
                  </a:cubicBezTo>
                  <a:cubicBezTo>
                    <a:pt x="10411" y="27420"/>
                    <a:pt x="11316" y="28859"/>
                    <a:pt x="12252" y="30272"/>
                  </a:cubicBezTo>
                  <a:cubicBezTo>
                    <a:pt x="14193" y="33211"/>
                    <a:pt x="16288" y="36046"/>
                    <a:pt x="18165" y="39028"/>
                  </a:cubicBezTo>
                  <a:cubicBezTo>
                    <a:pt x="19415" y="41013"/>
                    <a:pt x="20563" y="43068"/>
                    <a:pt x="21469" y="45234"/>
                  </a:cubicBezTo>
                  <a:cubicBezTo>
                    <a:pt x="21864" y="46202"/>
                    <a:pt x="22210" y="47187"/>
                    <a:pt x="22493" y="48193"/>
                  </a:cubicBezTo>
                  <a:cubicBezTo>
                    <a:pt x="22783" y="49232"/>
                    <a:pt x="22988" y="50291"/>
                    <a:pt x="23129" y="51361"/>
                  </a:cubicBezTo>
                  <a:lnTo>
                    <a:pt x="23129" y="51361"/>
                  </a:lnTo>
                  <a:cubicBezTo>
                    <a:pt x="23128" y="51357"/>
                    <a:pt x="23128" y="51353"/>
                    <a:pt x="23128" y="51350"/>
                  </a:cubicBezTo>
                  <a:lnTo>
                    <a:pt x="23128" y="51350"/>
                  </a:lnTo>
                  <a:cubicBezTo>
                    <a:pt x="23223" y="52111"/>
                    <a:pt x="23286" y="52878"/>
                    <a:pt x="23320" y="53646"/>
                  </a:cubicBezTo>
                  <a:cubicBezTo>
                    <a:pt x="23355" y="54446"/>
                    <a:pt x="23345" y="55245"/>
                    <a:pt x="23340" y="56046"/>
                  </a:cubicBezTo>
                  <a:cubicBezTo>
                    <a:pt x="23337" y="56243"/>
                    <a:pt x="23503" y="56408"/>
                    <a:pt x="23701" y="56408"/>
                  </a:cubicBezTo>
                  <a:cubicBezTo>
                    <a:pt x="23704" y="56408"/>
                    <a:pt x="23707" y="56409"/>
                    <a:pt x="23710" y="56409"/>
                  </a:cubicBezTo>
                  <a:cubicBezTo>
                    <a:pt x="23802" y="56409"/>
                    <a:pt x="23893" y="56369"/>
                    <a:pt x="23961" y="56301"/>
                  </a:cubicBezTo>
                  <a:cubicBezTo>
                    <a:pt x="24033" y="56227"/>
                    <a:pt x="24051" y="56147"/>
                    <a:pt x="24066" y="56049"/>
                  </a:cubicBezTo>
                  <a:cubicBezTo>
                    <a:pt x="24176" y="55144"/>
                    <a:pt x="24163" y="54230"/>
                    <a:pt x="24110" y="53319"/>
                  </a:cubicBezTo>
                  <a:cubicBezTo>
                    <a:pt x="24056" y="52410"/>
                    <a:pt x="23945" y="51505"/>
                    <a:pt x="23809" y="50606"/>
                  </a:cubicBezTo>
                  <a:cubicBezTo>
                    <a:pt x="23551" y="48912"/>
                    <a:pt x="23076" y="47265"/>
                    <a:pt x="22457" y="45672"/>
                  </a:cubicBezTo>
                  <a:cubicBezTo>
                    <a:pt x="21193" y="42417"/>
                    <a:pt x="19342" y="39426"/>
                    <a:pt x="17395" y="36542"/>
                  </a:cubicBezTo>
                  <a:cubicBezTo>
                    <a:pt x="15439" y="33640"/>
                    <a:pt x="13361" y="30822"/>
                    <a:pt x="11537" y="27835"/>
                  </a:cubicBezTo>
                  <a:cubicBezTo>
                    <a:pt x="11100" y="27119"/>
                    <a:pt x="10682" y="26390"/>
                    <a:pt x="10283" y="25652"/>
                  </a:cubicBezTo>
                  <a:cubicBezTo>
                    <a:pt x="9849" y="24844"/>
                    <a:pt x="9425" y="24031"/>
                    <a:pt x="9002" y="23217"/>
                  </a:cubicBezTo>
                  <a:cubicBezTo>
                    <a:pt x="8141" y="21580"/>
                    <a:pt x="7298" y="19934"/>
                    <a:pt x="6482" y="18275"/>
                  </a:cubicBezTo>
                  <a:cubicBezTo>
                    <a:pt x="5577" y="16428"/>
                    <a:pt x="4719" y="14559"/>
                    <a:pt x="3934" y="12657"/>
                  </a:cubicBezTo>
                  <a:lnTo>
                    <a:pt x="3934" y="12657"/>
                  </a:lnTo>
                  <a:cubicBezTo>
                    <a:pt x="3122" y="10675"/>
                    <a:pt x="2395" y="8662"/>
                    <a:pt x="1783" y="6609"/>
                  </a:cubicBezTo>
                  <a:cubicBezTo>
                    <a:pt x="1152" y="4493"/>
                    <a:pt x="667" y="2336"/>
                    <a:pt x="387" y="146"/>
                  </a:cubicBezTo>
                  <a:cubicBezTo>
                    <a:pt x="377" y="55"/>
                    <a:pt x="278" y="0"/>
                    <a:pt x="19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5" name="Google Shape;1245;p11"/>
            <p:cNvSpPr/>
            <p:nvPr/>
          </p:nvSpPr>
          <p:spPr>
            <a:xfrm>
              <a:off x="-192393" y="-965822"/>
              <a:ext cx="341645" cy="108595"/>
            </a:xfrm>
            <a:custGeom>
              <a:avLst/>
              <a:gdLst/>
              <a:ahLst/>
              <a:cxnLst/>
              <a:rect l="l" t="t" r="r" b="b"/>
              <a:pathLst>
                <a:path w="8466" h="2691" extrusionOk="0">
                  <a:moveTo>
                    <a:pt x="4658" y="896"/>
                  </a:moveTo>
                  <a:cubicBezTo>
                    <a:pt x="4665" y="900"/>
                    <a:pt x="4670" y="902"/>
                    <a:pt x="4677" y="906"/>
                  </a:cubicBezTo>
                  <a:cubicBezTo>
                    <a:pt x="4670" y="903"/>
                    <a:pt x="4665" y="900"/>
                    <a:pt x="4658" y="896"/>
                  </a:cubicBezTo>
                  <a:close/>
                  <a:moveTo>
                    <a:pt x="112" y="1"/>
                  </a:moveTo>
                  <a:cubicBezTo>
                    <a:pt x="95" y="1"/>
                    <a:pt x="78" y="6"/>
                    <a:pt x="63" y="13"/>
                  </a:cubicBezTo>
                  <a:cubicBezTo>
                    <a:pt x="38" y="30"/>
                    <a:pt x="20" y="48"/>
                    <a:pt x="13" y="74"/>
                  </a:cubicBezTo>
                  <a:cubicBezTo>
                    <a:pt x="0" y="126"/>
                    <a:pt x="32" y="176"/>
                    <a:pt x="81" y="192"/>
                  </a:cubicBezTo>
                  <a:cubicBezTo>
                    <a:pt x="648" y="367"/>
                    <a:pt x="1233" y="446"/>
                    <a:pt x="1823" y="491"/>
                  </a:cubicBezTo>
                  <a:cubicBezTo>
                    <a:pt x="2393" y="534"/>
                    <a:pt x="2968" y="557"/>
                    <a:pt x="3538" y="629"/>
                  </a:cubicBezTo>
                  <a:cubicBezTo>
                    <a:pt x="3525" y="627"/>
                    <a:pt x="3512" y="626"/>
                    <a:pt x="3502" y="626"/>
                  </a:cubicBezTo>
                  <a:cubicBezTo>
                    <a:pt x="3908" y="680"/>
                    <a:pt x="4321" y="765"/>
                    <a:pt x="4704" y="917"/>
                  </a:cubicBezTo>
                  <a:cubicBezTo>
                    <a:pt x="4996" y="1050"/>
                    <a:pt x="5257" y="1225"/>
                    <a:pt x="5508" y="1419"/>
                  </a:cubicBezTo>
                  <a:cubicBezTo>
                    <a:pt x="5513" y="1423"/>
                    <a:pt x="5518" y="1426"/>
                    <a:pt x="5523" y="1430"/>
                  </a:cubicBezTo>
                  <a:lnTo>
                    <a:pt x="5523" y="1430"/>
                  </a:lnTo>
                  <a:cubicBezTo>
                    <a:pt x="5523" y="1430"/>
                    <a:pt x="5523" y="1430"/>
                    <a:pt x="5523" y="1430"/>
                  </a:cubicBezTo>
                  <a:lnTo>
                    <a:pt x="5523" y="1430"/>
                  </a:lnTo>
                  <a:cubicBezTo>
                    <a:pt x="5525" y="1432"/>
                    <a:pt x="5526" y="1433"/>
                    <a:pt x="5528" y="1434"/>
                  </a:cubicBezTo>
                  <a:lnTo>
                    <a:pt x="5528" y="1434"/>
                  </a:lnTo>
                  <a:cubicBezTo>
                    <a:pt x="5526" y="1433"/>
                    <a:pt x="5525" y="1432"/>
                    <a:pt x="5523" y="1430"/>
                  </a:cubicBezTo>
                  <a:lnTo>
                    <a:pt x="5523" y="1430"/>
                  </a:lnTo>
                  <a:cubicBezTo>
                    <a:pt x="5530" y="1435"/>
                    <a:pt x="5539" y="1442"/>
                    <a:pt x="5546" y="1447"/>
                  </a:cubicBezTo>
                  <a:cubicBezTo>
                    <a:pt x="5540" y="1443"/>
                    <a:pt x="5535" y="1439"/>
                    <a:pt x="5528" y="1434"/>
                  </a:cubicBezTo>
                  <a:lnTo>
                    <a:pt x="5528" y="1434"/>
                  </a:lnTo>
                  <a:cubicBezTo>
                    <a:pt x="5917" y="1746"/>
                    <a:pt x="6290" y="2084"/>
                    <a:pt x="6721" y="2338"/>
                  </a:cubicBezTo>
                  <a:cubicBezTo>
                    <a:pt x="6943" y="2471"/>
                    <a:pt x="7190" y="2573"/>
                    <a:pt x="7445" y="2634"/>
                  </a:cubicBezTo>
                  <a:cubicBezTo>
                    <a:pt x="7577" y="2667"/>
                    <a:pt x="7718" y="2683"/>
                    <a:pt x="7855" y="2690"/>
                  </a:cubicBezTo>
                  <a:cubicBezTo>
                    <a:pt x="7874" y="2691"/>
                    <a:pt x="7894" y="2691"/>
                    <a:pt x="7913" y="2691"/>
                  </a:cubicBezTo>
                  <a:cubicBezTo>
                    <a:pt x="8036" y="2691"/>
                    <a:pt x="8161" y="2675"/>
                    <a:pt x="8281" y="2644"/>
                  </a:cubicBezTo>
                  <a:cubicBezTo>
                    <a:pt x="8388" y="2617"/>
                    <a:pt x="8466" y="2516"/>
                    <a:pt x="8466" y="2404"/>
                  </a:cubicBezTo>
                  <a:cubicBezTo>
                    <a:pt x="8466" y="2361"/>
                    <a:pt x="8457" y="2322"/>
                    <a:pt x="8433" y="2285"/>
                  </a:cubicBezTo>
                  <a:cubicBezTo>
                    <a:pt x="8404" y="2232"/>
                    <a:pt x="8344" y="2174"/>
                    <a:pt x="8282" y="2166"/>
                  </a:cubicBezTo>
                  <a:cubicBezTo>
                    <a:pt x="8209" y="2155"/>
                    <a:pt x="8135" y="2145"/>
                    <a:pt x="8062" y="2137"/>
                  </a:cubicBezTo>
                  <a:cubicBezTo>
                    <a:pt x="7848" y="2107"/>
                    <a:pt x="7643" y="2058"/>
                    <a:pt x="7442" y="1983"/>
                  </a:cubicBezTo>
                  <a:cubicBezTo>
                    <a:pt x="6988" y="1782"/>
                    <a:pt x="6604" y="1468"/>
                    <a:pt x="6211" y="1167"/>
                  </a:cubicBezTo>
                  <a:cubicBezTo>
                    <a:pt x="6010" y="1014"/>
                    <a:pt x="5804" y="863"/>
                    <a:pt x="5587" y="729"/>
                  </a:cubicBezTo>
                  <a:cubicBezTo>
                    <a:pt x="5350" y="583"/>
                    <a:pt x="5092" y="465"/>
                    <a:pt x="4825" y="383"/>
                  </a:cubicBezTo>
                  <a:cubicBezTo>
                    <a:pt x="4681" y="341"/>
                    <a:pt x="4533" y="317"/>
                    <a:pt x="4387" y="293"/>
                  </a:cubicBezTo>
                  <a:cubicBezTo>
                    <a:pt x="4229" y="268"/>
                    <a:pt x="4069" y="254"/>
                    <a:pt x="3911" y="241"/>
                  </a:cubicBezTo>
                  <a:cubicBezTo>
                    <a:pt x="3703" y="226"/>
                    <a:pt x="3494" y="221"/>
                    <a:pt x="3285" y="221"/>
                  </a:cubicBezTo>
                  <a:cubicBezTo>
                    <a:pt x="3158" y="221"/>
                    <a:pt x="3032" y="222"/>
                    <a:pt x="2906" y="225"/>
                  </a:cubicBezTo>
                  <a:cubicBezTo>
                    <a:pt x="2601" y="232"/>
                    <a:pt x="2298" y="245"/>
                    <a:pt x="1993" y="245"/>
                  </a:cubicBezTo>
                  <a:cubicBezTo>
                    <a:pt x="1978" y="245"/>
                    <a:pt x="1963" y="245"/>
                    <a:pt x="1948" y="245"/>
                  </a:cubicBezTo>
                  <a:cubicBezTo>
                    <a:pt x="1603" y="245"/>
                    <a:pt x="1263" y="225"/>
                    <a:pt x="921" y="181"/>
                  </a:cubicBezTo>
                  <a:cubicBezTo>
                    <a:pt x="655" y="140"/>
                    <a:pt x="394" y="83"/>
                    <a:pt x="135" y="4"/>
                  </a:cubicBezTo>
                  <a:cubicBezTo>
                    <a:pt x="127" y="2"/>
                    <a:pt x="119" y="1"/>
                    <a:pt x="11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6" name="Google Shape;1246;p11"/>
            <p:cNvSpPr/>
            <p:nvPr/>
          </p:nvSpPr>
          <p:spPr>
            <a:xfrm>
              <a:off x="208975" y="-280682"/>
              <a:ext cx="267998" cy="101493"/>
            </a:xfrm>
            <a:custGeom>
              <a:avLst/>
              <a:gdLst/>
              <a:ahLst/>
              <a:cxnLst/>
              <a:rect l="l" t="t" r="r" b="b"/>
              <a:pathLst>
                <a:path w="6641" h="2515" extrusionOk="0">
                  <a:moveTo>
                    <a:pt x="4094" y="562"/>
                  </a:moveTo>
                  <a:cubicBezTo>
                    <a:pt x="4107" y="567"/>
                    <a:pt x="4117" y="572"/>
                    <a:pt x="4130" y="577"/>
                  </a:cubicBezTo>
                  <a:cubicBezTo>
                    <a:pt x="4117" y="572"/>
                    <a:pt x="4107" y="566"/>
                    <a:pt x="4094" y="562"/>
                  </a:cubicBezTo>
                  <a:close/>
                  <a:moveTo>
                    <a:pt x="112" y="0"/>
                  </a:moveTo>
                  <a:cubicBezTo>
                    <a:pt x="96" y="0"/>
                    <a:pt x="80" y="6"/>
                    <a:pt x="65" y="14"/>
                  </a:cubicBezTo>
                  <a:cubicBezTo>
                    <a:pt x="38" y="30"/>
                    <a:pt x="21" y="52"/>
                    <a:pt x="15" y="76"/>
                  </a:cubicBezTo>
                  <a:cubicBezTo>
                    <a:pt x="1" y="131"/>
                    <a:pt x="35" y="175"/>
                    <a:pt x="84" y="194"/>
                  </a:cubicBezTo>
                  <a:cubicBezTo>
                    <a:pt x="215" y="241"/>
                    <a:pt x="350" y="282"/>
                    <a:pt x="486" y="312"/>
                  </a:cubicBezTo>
                  <a:cubicBezTo>
                    <a:pt x="624" y="345"/>
                    <a:pt x="763" y="363"/>
                    <a:pt x="906" y="381"/>
                  </a:cubicBezTo>
                  <a:cubicBezTo>
                    <a:pt x="1060" y="397"/>
                    <a:pt x="1215" y="403"/>
                    <a:pt x="1369" y="403"/>
                  </a:cubicBezTo>
                  <a:cubicBezTo>
                    <a:pt x="1492" y="403"/>
                    <a:pt x="1615" y="400"/>
                    <a:pt x="1737" y="395"/>
                  </a:cubicBezTo>
                  <a:cubicBezTo>
                    <a:pt x="2013" y="384"/>
                    <a:pt x="2286" y="361"/>
                    <a:pt x="2563" y="349"/>
                  </a:cubicBezTo>
                  <a:cubicBezTo>
                    <a:pt x="2642" y="346"/>
                    <a:pt x="2722" y="345"/>
                    <a:pt x="2802" y="345"/>
                  </a:cubicBezTo>
                  <a:cubicBezTo>
                    <a:pt x="2995" y="345"/>
                    <a:pt x="3189" y="354"/>
                    <a:pt x="3382" y="376"/>
                  </a:cubicBezTo>
                  <a:cubicBezTo>
                    <a:pt x="3640" y="414"/>
                    <a:pt x="3892" y="478"/>
                    <a:pt x="4134" y="577"/>
                  </a:cubicBezTo>
                  <a:cubicBezTo>
                    <a:pt x="4393" y="692"/>
                    <a:pt x="4631" y="837"/>
                    <a:pt x="4857" y="1008"/>
                  </a:cubicBezTo>
                  <a:cubicBezTo>
                    <a:pt x="5120" y="1217"/>
                    <a:pt x="5358" y="1448"/>
                    <a:pt x="5586" y="1691"/>
                  </a:cubicBezTo>
                  <a:cubicBezTo>
                    <a:pt x="5816" y="1936"/>
                    <a:pt x="6033" y="2195"/>
                    <a:pt x="6257" y="2446"/>
                  </a:cubicBezTo>
                  <a:cubicBezTo>
                    <a:pt x="6298" y="2492"/>
                    <a:pt x="6357" y="2515"/>
                    <a:pt x="6416" y="2515"/>
                  </a:cubicBezTo>
                  <a:cubicBezTo>
                    <a:pt x="6474" y="2515"/>
                    <a:pt x="6532" y="2493"/>
                    <a:pt x="6573" y="2452"/>
                  </a:cubicBezTo>
                  <a:cubicBezTo>
                    <a:pt x="6616" y="2410"/>
                    <a:pt x="6641" y="2351"/>
                    <a:pt x="6641" y="2292"/>
                  </a:cubicBezTo>
                  <a:cubicBezTo>
                    <a:pt x="6641" y="2229"/>
                    <a:pt x="6615" y="2183"/>
                    <a:pt x="6577" y="2134"/>
                  </a:cubicBezTo>
                  <a:cubicBezTo>
                    <a:pt x="6231" y="1702"/>
                    <a:pt x="5862" y="1281"/>
                    <a:pt x="5441" y="921"/>
                  </a:cubicBezTo>
                  <a:cubicBezTo>
                    <a:pt x="5233" y="743"/>
                    <a:pt x="5010" y="583"/>
                    <a:pt x="4771" y="448"/>
                  </a:cubicBezTo>
                  <a:cubicBezTo>
                    <a:pt x="4516" y="305"/>
                    <a:pt x="4236" y="201"/>
                    <a:pt x="3950" y="134"/>
                  </a:cubicBezTo>
                  <a:cubicBezTo>
                    <a:pt x="3696" y="73"/>
                    <a:pt x="3432" y="53"/>
                    <a:pt x="3172" y="50"/>
                  </a:cubicBezTo>
                  <a:cubicBezTo>
                    <a:pt x="3153" y="50"/>
                    <a:pt x="3135" y="50"/>
                    <a:pt x="3116" y="50"/>
                  </a:cubicBezTo>
                  <a:cubicBezTo>
                    <a:pt x="2858" y="50"/>
                    <a:pt x="2600" y="77"/>
                    <a:pt x="2343" y="103"/>
                  </a:cubicBezTo>
                  <a:cubicBezTo>
                    <a:pt x="2088" y="132"/>
                    <a:pt x="1832" y="162"/>
                    <a:pt x="1573" y="181"/>
                  </a:cubicBezTo>
                  <a:cubicBezTo>
                    <a:pt x="1468" y="189"/>
                    <a:pt x="1362" y="193"/>
                    <a:pt x="1257" y="193"/>
                  </a:cubicBezTo>
                  <a:cubicBezTo>
                    <a:pt x="1087" y="193"/>
                    <a:pt x="918" y="182"/>
                    <a:pt x="750" y="161"/>
                  </a:cubicBezTo>
                  <a:lnTo>
                    <a:pt x="750" y="161"/>
                  </a:lnTo>
                  <a:cubicBezTo>
                    <a:pt x="751" y="161"/>
                    <a:pt x="751" y="161"/>
                    <a:pt x="752" y="161"/>
                  </a:cubicBezTo>
                  <a:cubicBezTo>
                    <a:pt x="541" y="129"/>
                    <a:pt x="337" y="79"/>
                    <a:pt x="136" y="4"/>
                  </a:cubicBezTo>
                  <a:cubicBezTo>
                    <a:pt x="128" y="2"/>
                    <a:pt x="120" y="0"/>
                    <a:pt x="112" y="0"/>
                  </a:cubicBezTo>
                  <a:close/>
                </a:path>
              </a:pathLst>
            </a:custGeom>
            <a:solidFill>
              <a:srgbClr val="2E3E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7" name="Google Shape;1247;p11"/>
            <p:cNvSpPr/>
            <p:nvPr/>
          </p:nvSpPr>
          <p:spPr>
            <a:xfrm>
              <a:off x="141462" y="-1892283"/>
              <a:ext cx="104358" cy="1037608"/>
            </a:xfrm>
            <a:custGeom>
              <a:avLst/>
              <a:gdLst/>
              <a:ahLst/>
              <a:cxnLst/>
              <a:rect l="l" t="t" r="r" b="b"/>
              <a:pathLst>
                <a:path w="2586" h="25712" extrusionOk="0">
                  <a:moveTo>
                    <a:pt x="2466" y="1"/>
                  </a:moveTo>
                  <a:cubicBezTo>
                    <a:pt x="2463" y="1"/>
                    <a:pt x="2460" y="1"/>
                    <a:pt x="2456" y="1"/>
                  </a:cubicBezTo>
                  <a:cubicBezTo>
                    <a:pt x="2442" y="3"/>
                    <a:pt x="2429" y="6"/>
                    <a:pt x="2418" y="13"/>
                  </a:cubicBezTo>
                  <a:cubicBezTo>
                    <a:pt x="2386" y="29"/>
                    <a:pt x="2369" y="65"/>
                    <a:pt x="2370" y="102"/>
                  </a:cubicBezTo>
                  <a:cubicBezTo>
                    <a:pt x="2389" y="514"/>
                    <a:pt x="2386" y="929"/>
                    <a:pt x="2369" y="1341"/>
                  </a:cubicBezTo>
                  <a:lnTo>
                    <a:pt x="2369" y="1316"/>
                  </a:lnTo>
                  <a:cubicBezTo>
                    <a:pt x="2278" y="3277"/>
                    <a:pt x="1817" y="5192"/>
                    <a:pt x="1320" y="7082"/>
                  </a:cubicBezTo>
                  <a:cubicBezTo>
                    <a:pt x="1070" y="8032"/>
                    <a:pt x="819" y="8980"/>
                    <a:pt x="604" y="9936"/>
                  </a:cubicBezTo>
                  <a:cubicBezTo>
                    <a:pt x="390" y="10888"/>
                    <a:pt x="214" y="11848"/>
                    <a:pt x="108" y="12817"/>
                  </a:cubicBezTo>
                  <a:cubicBezTo>
                    <a:pt x="29" y="13540"/>
                    <a:pt x="0" y="14267"/>
                    <a:pt x="23" y="14993"/>
                  </a:cubicBezTo>
                  <a:cubicBezTo>
                    <a:pt x="49" y="15803"/>
                    <a:pt x="131" y="16612"/>
                    <a:pt x="232" y="17414"/>
                  </a:cubicBezTo>
                  <a:cubicBezTo>
                    <a:pt x="431" y="19003"/>
                    <a:pt x="681" y="20595"/>
                    <a:pt x="615" y="22205"/>
                  </a:cubicBezTo>
                  <a:cubicBezTo>
                    <a:pt x="586" y="22722"/>
                    <a:pt x="525" y="23233"/>
                    <a:pt x="438" y="23743"/>
                  </a:cubicBezTo>
                  <a:cubicBezTo>
                    <a:pt x="392" y="24009"/>
                    <a:pt x="335" y="24272"/>
                    <a:pt x="270" y="24536"/>
                  </a:cubicBezTo>
                  <a:cubicBezTo>
                    <a:pt x="200" y="24822"/>
                    <a:pt x="102" y="25098"/>
                    <a:pt x="23" y="25378"/>
                  </a:cubicBezTo>
                  <a:cubicBezTo>
                    <a:pt x="15" y="25429"/>
                    <a:pt x="19" y="25477"/>
                    <a:pt x="36" y="25527"/>
                  </a:cubicBezTo>
                  <a:cubicBezTo>
                    <a:pt x="62" y="25596"/>
                    <a:pt x="114" y="25654"/>
                    <a:pt x="180" y="25684"/>
                  </a:cubicBezTo>
                  <a:cubicBezTo>
                    <a:pt x="219" y="25703"/>
                    <a:pt x="259" y="25712"/>
                    <a:pt x="299" y="25712"/>
                  </a:cubicBezTo>
                  <a:cubicBezTo>
                    <a:pt x="404" y="25712"/>
                    <a:pt x="503" y="25648"/>
                    <a:pt x="558" y="25550"/>
                  </a:cubicBezTo>
                  <a:cubicBezTo>
                    <a:pt x="675" y="25326"/>
                    <a:pt x="760" y="25082"/>
                    <a:pt x="835" y="24842"/>
                  </a:cubicBezTo>
                  <a:cubicBezTo>
                    <a:pt x="918" y="24584"/>
                    <a:pt x="984" y="24321"/>
                    <a:pt x="1043" y="24056"/>
                  </a:cubicBezTo>
                  <a:cubicBezTo>
                    <a:pt x="1162" y="23528"/>
                    <a:pt x="1251" y="22991"/>
                    <a:pt x="1302" y="22451"/>
                  </a:cubicBezTo>
                  <a:cubicBezTo>
                    <a:pt x="1399" y="21392"/>
                    <a:pt x="1326" y="20334"/>
                    <a:pt x="1182" y="19285"/>
                  </a:cubicBezTo>
                  <a:cubicBezTo>
                    <a:pt x="1042" y="18271"/>
                    <a:pt x="841" y="17266"/>
                    <a:pt x="691" y="16253"/>
                  </a:cubicBezTo>
                  <a:cubicBezTo>
                    <a:pt x="617" y="15740"/>
                    <a:pt x="553" y="15227"/>
                    <a:pt x="523" y="14710"/>
                  </a:cubicBezTo>
                  <a:cubicBezTo>
                    <a:pt x="497" y="14261"/>
                    <a:pt x="494" y="13811"/>
                    <a:pt x="512" y="13360"/>
                  </a:cubicBezTo>
                  <a:lnTo>
                    <a:pt x="512" y="13360"/>
                  </a:lnTo>
                  <a:lnTo>
                    <a:pt x="512" y="13366"/>
                  </a:lnTo>
                  <a:cubicBezTo>
                    <a:pt x="512" y="13353"/>
                    <a:pt x="513" y="13341"/>
                    <a:pt x="513" y="13328"/>
                  </a:cubicBezTo>
                  <a:lnTo>
                    <a:pt x="513" y="13328"/>
                  </a:lnTo>
                  <a:cubicBezTo>
                    <a:pt x="513" y="13331"/>
                    <a:pt x="512" y="13334"/>
                    <a:pt x="512" y="13337"/>
                  </a:cubicBezTo>
                  <a:cubicBezTo>
                    <a:pt x="512" y="13334"/>
                    <a:pt x="513" y="13331"/>
                    <a:pt x="513" y="13327"/>
                  </a:cubicBezTo>
                  <a:lnTo>
                    <a:pt x="513" y="13327"/>
                  </a:lnTo>
                  <a:cubicBezTo>
                    <a:pt x="513" y="13328"/>
                    <a:pt x="513" y="13328"/>
                    <a:pt x="513" y="13328"/>
                  </a:cubicBezTo>
                  <a:lnTo>
                    <a:pt x="513" y="13328"/>
                  </a:lnTo>
                  <a:cubicBezTo>
                    <a:pt x="514" y="13320"/>
                    <a:pt x="515" y="13312"/>
                    <a:pt x="515" y="13305"/>
                  </a:cubicBezTo>
                  <a:lnTo>
                    <a:pt x="515" y="13305"/>
                  </a:lnTo>
                  <a:cubicBezTo>
                    <a:pt x="515" y="13312"/>
                    <a:pt x="514" y="13319"/>
                    <a:pt x="513" y="13327"/>
                  </a:cubicBezTo>
                  <a:lnTo>
                    <a:pt x="513" y="13327"/>
                  </a:lnTo>
                  <a:cubicBezTo>
                    <a:pt x="558" y="12364"/>
                    <a:pt x="685" y="11409"/>
                    <a:pt x="864" y="10463"/>
                  </a:cubicBezTo>
                  <a:cubicBezTo>
                    <a:pt x="1046" y="9501"/>
                    <a:pt x="1269" y="8544"/>
                    <a:pt x="1493" y="7594"/>
                  </a:cubicBezTo>
                  <a:cubicBezTo>
                    <a:pt x="1941" y="5690"/>
                    <a:pt x="2400" y="3776"/>
                    <a:pt x="2537" y="1821"/>
                  </a:cubicBezTo>
                  <a:cubicBezTo>
                    <a:pt x="2577" y="1245"/>
                    <a:pt x="2586" y="665"/>
                    <a:pt x="2561" y="87"/>
                  </a:cubicBezTo>
                  <a:cubicBezTo>
                    <a:pt x="2559" y="38"/>
                    <a:pt x="2513" y="1"/>
                    <a:pt x="246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8" name="Google Shape;1248;p11"/>
            <p:cNvSpPr/>
            <p:nvPr/>
          </p:nvSpPr>
          <p:spPr>
            <a:xfrm>
              <a:off x="170678" y="-1314567"/>
              <a:ext cx="195641" cy="244995"/>
            </a:xfrm>
            <a:custGeom>
              <a:avLst/>
              <a:gdLst/>
              <a:ahLst/>
              <a:cxnLst/>
              <a:rect l="l" t="t" r="r" b="b"/>
              <a:pathLst>
                <a:path w="4848" h="6071" extrusionOk="0">
                  <a:moveTo>
                    <a:pt x="4737" y="1"/>
                  </a:moveTo>
                  <a:cubicBezTo>
                    <a:pt x="4720" y="1"/>
                    <a:pt x="4704" y="6"/>
                    <a:pt x="4690" y="14"/>
                  </a:cubicBezTo>
                  <a:cubicBezTo>
                    <a:pt x="4675" y="21"/>
                    <a:pt x="4661" y="37"/>
                    <a:pt x="4650" y="55"/>
                  </a:cubicBezTo>
                  <a:cubicBezTo>
                    <a:pt x="4352" y="565"/>
                    <a:pt x="4075" y="1084"/>
                    <a:pt x="3795" y="1605"/>
                  </a:cubicBezTo>
                  <a:cubicBezTo>
                    <a:pt x="3544" y="2072"/>
                    <a:pt x="3288" y="2536"/>
                    <a:pt x="3001" y="2981"/>
                  </a:cubicBezTo>
                  <a:cubicBezTo>
                    <a:pt x="2823" y="3250"/>
                    <a:pt x="2634" y="3508"/>
                    <a:pt x="2433" y="3755"/>
                  </a:cubicBezTo>
                  <a:cubicBezTo>
                    <a:pt x="2218" y="4020"/>
                    <a:pt x="1977" y="4264"/>
                    <a:pt x="1727" y="4494"/>
                  </a:cubicBezTo>
                  <a:lnTo>
                    <a:pt x="1727" y="4494"/>
                  </a:lnTo>
                  <a:cubicBezTo>
                    <a:pt x="1741" y="4479"/>
                    <a:pt x="1755" y="4466"/>
                    <a:pt x="1770" y="4452"/>
                  </a:cubicBezTo>
                  <a:lnTo>
                    <a:pt x="1770" y="4452"/>
                  </a:lnTo>
                  <a:cubicBezTo>
                    <a:pt x="1543" y="4659"/>
                    <a:pt x="1303" y="4847"/>
                    <a:pt x="1052" y="5024"/>
                  </a:cubicBezTo>
                  <a:cubicBezTo>
                    <a:pt x="754" y="5233"/>
                    <a:pt x="441" y="5414"/>
                    <a:pt x="131" y="5605"/>
                  </a:cubicBezTo>
                  <a:cubicBezTo>
                    <a:pt x="33" y="5664"/>
                    <a:pt x="0" y="5801"/>
                    <a:pt x="38" y="5903"/>
                  </a:cubicBezTo>
                  <a:cubicBezTo>
                    <a:pt x="61" y="5966"/>
                    <a:pt x="108" y="6016"/>
                    <a:pt x="168" y="6045"/>
                  </a:cubicBezTo>
                  <a:cubicBezTo>
                    <a:pt x="202" y="6061"/>
                    <a:pt x="244" y="6071"/>
                    <a:pt x="286" y="6071"/>
                  </a:cubicBezTo>
                  <a:cubicBezTo>
                    <a:pt x="314" y="6071"/>
                    <a:pt x="342" y="6066"/>
                    <a:pt x="367" y="6055"/>
                  </a:cubicBezTo>
                  <a:cubicBezTo>
                    <a:pt x="983" y="5768"/>
                    <a:pt x="1530" y="5355"/>
                    <a:pt x="2010" y="4880"/>
                  </a:cubicBezTo>
                  <a:cubicBezTo>
                    <a:pt x="2426" y="4466"/>
                    <a:pt x="2768" y="3985"/>
                    <a:pt x="3068" y="3482"/>
                  </a:cubicBezTo>
                  <a:cubicBezTo>
                    <a:pt x="3371" y="2971"/>
                    <a:pt x="3633" y="2435"/>
                    <a:pt x="3895" y="1904"/>
                  </a:cubicBezTo>
                  <a:cubicBezTo>
                    <a:pt x="4189" y="1308"/>
                    <a:pt x="4489" y="713"/>
                    <a:pt x="4820" y="137"/>
                  </a:cubicBezTo>
                  <a:cubicBezTo>
                    <a:pt x="4848" y="93"/>
                    <a:pt x="4819" y="31"/>
                    <a:pt x="4776" y="9"/>
                  </a:cubicBezTo>
                  <a:cubicBezTo>
                    <a:pt x="4763" y="3"/>
                    <a:pt x="4750" y="1"/>
                    <a:pt x="4737" y="1"/>
                  </a:cubicBezTo>
                  <a:close/>
                </a:path>
              </a:pathLst>
            </a:custGeom>
            <a:solidFill>
              <a:srgbClr val="2E3E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9" name="Google Shape;1249;p11"/>
            <p:cNvSpPr/>
            <p:nvPr/>
          </p:nvSpPr>
          <p:spPr>
            <a:xfrm>
              <a:off x="407076" y="-814775"/>
              <a:ext cx="127401" cy="407182"/>
            </a:xfrm>
            <a:custGeom>
              <a:avLst/>
              <a:gdLst/>
              <a:ahLst/>
              <a:cxnLst/>
              <a:rect l="l" t="t" r="r" b="b"/>
              <a:pathLst>
                <a:path w="3157" h="10090" extrusionOk="0">
                  <a:moveTo>
                    <a:pt x="2566" y="657"/>
                  </a:moveTo>
                  <a:cubicBezTo>
                    <a:pt x="2563" y="661"/>
                    <a:pt x="2560" y="666"/>
                    <a:pt x="2558" y="670"/>
                  </a:cubicBezTo>
                  <a:cubicBezTo>
                    <a:pt x="2561" y="666"/>
                    <a:pt x="2563" y="661"/>
                    <a:pt x="2566" y="657"/>
                  </a:cubicBezTo>
                  <a:close/>
                  <a:moveTo>
                    <a:pt x="659" y="4712"/>
                  </a:moveTo>
                  <a:cubicBezTo>
                    <a:pt x="657" y="4715"/>
                    <a:pt x="657" y="4719"/>
                    <a:pt x="656" y="4722"/>
                  </a:cubicBezTo>
                  <a:cubicBezTo>
                    <a:pt x="656" y="4718"/>
                    <a:pt x="657" y="4715"/>
                    <a:pt x="659" y="4712"/>
                  </a:cubicBezTo>
                  <a:close/>
                  <a:moveTo>
                    <a:pt x="3046" y="1"/>
                  </a:moveTo>
                  <a:cubicBezTo>
                    <a:pt x="3029" y="1"/>
                    <a:pt x="3013" y="6"/>
                    <a:pt x="2998" y="14"/>
                  </a:cubicBezTo>
                  <a:cubicBezTo>
                    <a:pt x="2978" y="23"/>
                    <a:pt x="2964" y="37"/>
                    <a:pt x="2954" y="54"/>
                  </a:cubicBezTo>
                  <a:cubicBezTo>
                    <a:pt x="2826" y="256"/>
                    <a:pt x="2696" y="457"/>
                    <a:pt x="2566" y="657"/>
                  </a:cubicBezTo>
                  <a:lnTo>
                    <a:pt x="2566" y="657"/>
                  </a:lnTo>
                  <a:cubicBezTo>
                    <a:pt x="2568" y="654"/>
                    <a:pt x="2570" y="652"/>
                    <a:pt x="2572" y="650"/>
                  </a:cubicBezTo>
                  <a:lnTo>
                    <a:pt x="2572" y="650"/>
                  </a:lnTo>
                  <a:cubicBezTo>
                    <a:pt x="2171" y="1265"/>
                    <a:pt x="1772" y="1878"/>
                    <a:pt x="1403" y="2510"/>
                  </a:cubicBezTo>
                  <a:cubicBezTo>
                    <a:pt x="1014" y="3178"/>
                    <a:pt x="657" y="3866"/>
                    <a:pt x="392" y="4596"/>
                  </a:cubicBezTo>
                  <a:cubicBezTo>
                    <a:pt x="268" y="4933"/>
                    <a:pt x="169" y="5281"/>
                    <a:pt x="99" y="5634"/>
                  </a:cubicBezTo>
                  <a:cubicBezTo>
                    <a:pt x="27" y="5993"/>
                    <a:pt x="1" y="6360"/>
                    <a:pt x="12" y="6724"/>
                  </a:cubicBezTo>
                  <a:cubicBezTo>
                    <a:pt x="25" y="7092"/>
                    <a:pt x="87" y="7457"/>
                    <a:pt x="140" y="7820"/>
                  </a:cubicBezTo>
                  <a:cubicBezTo>
                    <a:pt x="193" y="8160"/>
                    <a:pt x="234" y="8499"/>
                    <a:pt x="228" y="8846"/>
                  </a:cubicBezTo>
                  <a:lnTo>
                    <a:pt x="228" y="8846"/>
                  </a:lnTo>
                  <a:cubicBezTo>
                    <a:pt x="228" y="8845"/>
                    <a:pt x="228" y="8844"/>
                    <a:pt x="228" y="8843"/>
                  </a:cubicBezTo>
                  <a:lnTo>
                    <a:pt x="228" y="8843"/>
                  </a:lnTo>
                  <a:cubicBezTo>
                    <a:pt x="228" y="8849"/>
                    <a:pt x="228" y="8854"/>
                    <a:pt x="227" y="8859"/>
                  </a:cubicBezTo>
                  <a:lnTo>
                    <a:pt x="227" y="8859"/>
                  </a:lnTo>
                  <a:cubicBezTo>
                    <a:pt x="227" y="8855"/>
                    <a:pt x="227" y="8850"/>
                    <a:pt x="228" y="8846"/>
                  </a:cubicBezTo>
                  <a:lnTo>
                    <a:pt x="228" y="8846"/>
                  </a:lnTo>
                  <a:cubicBezTo>
                    <a:pt x="226" y="8858"/>
                    <a:pt x="226" y="8870"/>
                    <a:pt x="226" y="8880"/>
                  </a:cubicBezTo>
                  <a:cubicBezTo>
                    <a:pt x="226" y="8873"/>
                    <a:pt x="227" y="8866"/>
                    <a:pt x="227" y="8859"/>
                  </a:cubicBezTo>
                  <a:lnTo>
                    <a:pt x="227" y="8859"/>
                  </a:lnTo>
                  <a:cubicBezTo>
                    <a:pt x="227" y="8870"/>
                    <a:pt x="227" y="8880"/>
                    <a:pt x="226" y="8890"/>
                  </a:cubicBezTo>
                  <a:cubicBezTo>
                    <a:pt x="211" y="9144"/>
                    <a:pt x="163" y="9396"/>
                    <a:pt x="89" y="9640"/>
                  </a:cubicBezTo>
                  <a:cubicBezTo>
                    <a:pt x="73" y="9685"/>
                    <a:pt x="55" y="9732"/>
                    <a:pt x="40" y="9776"/>
                  </a:cubicBezTo>
                  <a:cubicBezTo>
                    <a:pt x="20" y="9834"/>
                    <a:pt x="11" y="9888"/>
                    <a:pt x="33" y="9947"/>
                  </a:cubicBezTo>
                  <a:cubicBezTo>
                    <a:pt x="51" y="10001"/>
                    <a:pt x="94" y="10046"/>
                    <a:pt x="145" y="10069"/>
                  </a:cubicBezTo>
                  <a:cubicBezTo>
                    <a:pt x="173" y="10083"/>
                    <a:pt x="205" y="10090"/>
                    <a:pt x="237" y="10090"/>
                  </a:cubicBezTo>
                  <a:cubicBezTo>
                    <a:pt x="320" y="10090"/>
                    <a:pt x="403" y="10045"/>
                    <a:pt x="436" y="9965"/>
                  </a:cubicBezTo>
                  <a:cubicBezTo>
                    <a:pt x="501" y="9811"/>
                    <a:pt x="551" y="9653"/>
                    <a:pt x="594" y="9491"/>
                  </a:cubicBezTo>
                  <a:cubicBezTo>
                    <a:pt x="637" y="9323"/>
                    <a:pt x="657" y="9150"/>
                    <a:pt x="669" y="8978"/>
                  </a:cubicBezTo>
                  <a:cubicBezTo>
                    <a:pt x="686" y="8665"/>
                    <a:pt x="659" y="8355"/>
                    <a:pt x="611" y="8047"/>
                  </a:cubicBezTo>
                  <a:cubicBezTo>
                    <a:pt x="564" y="7741"/>
                    <a:pt x="494" y="7440"/>
                    <a:pt x="442" y="7134"/>
                  </a:cubicBezTo>
                  <a:cubicBezTo>
                    <a:pt x="389" y="6816"/>
                    <a:pt x="356" y="6499"/>
                    <a:pt x="369" y="6176"/>
                  </a:cubicBezTo>
                  <a:cubicBezTo>
                    <a:pt x="400" y="5673"/>
                    <a:pt x="512" y="5180"/>
                    <a:pt x="663" y="4701"/>
                  </a:cubicBezTo>
                  <a:cubicBezTo>
                    <a:pt x="942" y="3860"/>
                    <a:pt x="1341" y="3069"/>
                    <a:pt x="1782" y="2302"/>
                  </a:cubicBezTo>
                  <a:cubicBezTo>
                    <a:pt x="2203" y="1565"/>
                    <a:pt x="2672" y="856"/>
                    <a:pt x="3128" y="137"/>
                  </a:cubicBezTo>
                  <a:cubicBezTo>
                    <a:pt x="3156" y="94"/>
                    <a:pt x="3126" y="31"/>
                    <a:pt x="3083" y="10"/>
                  </a:cubicBezTo>
                  <a:cubicBezTo>
                    <a:pt x="3070" y="4"/>
                    <a:pt x="3058" y="1"/>
                    <a:pt x="3046" y="1"/>
                  </a:cubicBezTo>
                  <a:close/>
                </a:path>
              </a:pathLst>
            </a:custGeom>
            <a:solidFill>
              <a:srgbClr val="2E3E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0" name="Google Shape;1250;p11"/>
            <p:cNvSpPr/>
            <p:nvPr/>
          </p:nvSpPr>
          <p:spPr>
            <a:xfrm>
              <a:off x="-542267" y="-1699953"/>
              <a:ext cx="268764" cy="91444"/>
            </a:xfrm>
            <a:custGeom>
              <a:avLst/>
              <a:gdLst/>
              <a:ahLst/>
              <a:cxnLst/>
              <a:rect l="l" t="t" r="r" b="b"/>
              <a:pathLst>
                <a:path w="6660" h="2266" extrusionOk="0">
                  <a:moveTo>
                    <a:pt x="95" y="1"/>
                  </a:moveTo>
                  <a:cubicBezTo>
                    <a:pt x="79" y="1"/>
                    <a:pt x="64" y="6"/>
                    <a:pt x="51" y="12"/>
                  </a:cubicBezTo>
                  <a:cubicBezTo>
                    <a:pt x="31" y="31"/>
                    <a:pt x="11" y="57"/>
                    <a:pt x="8" y="86"/>
                  </a:cubicBezTo>
                  <a:cubicBezTo>
                    <a:pt x="1" y="139"/>
                    <a:pt x="37" y="185"/>
                    <a:pt x="88" y="193"/>
                  </a:cubicBezTo>
                  <a:cubicBezTo>
                    <a:pt x="728" y="310"/>
                    <a:pt x="1374" y="384"/>
                    <a:pt x="2019" y="466"/>
                  </a:cubicBezTo>
                  <a:cubicBezTo>
                    <a:pt x="2615" y="542"/>
                    <a:pt x="3210" y="627"/>
                    <a:pt x="3790" y="785"/>
                  </a:cubicBezTo>
                  <a:lnTo>
                    <a:pt x="3790" y="785"/>
                  </a:lnTo>
                  <a:cubicBezTo>
                    <a:pt x="3790" y="785"/>
                    <a:pt x="3790" y="785"/>
                    <a:pt x="3790" y="785"/>
                  </a:cubicBezTo>
                  <a:lnTo>
                    <a:pt x="3790" y="785"/>
                  </a:lnTo>
                  <a:cubicBezTo>
                    <a:pt x="3791" y="786"/>
                    <a:pt x="3793" y="786"/>
                    <a:pt x="3794" y="786"/>
                  </a:cubicBezTo>
                  <a:lnTo>
                    <a:pt x="3794" y="786"/>
                  </a:lnTo>
                  <a:cubicBezTo>
                    <a:pt x="3793" y="786"/>
                    <a:pt x="3791" y="786"/>
                    <a:pt x="3790" y="785"/>
                  </a:cubicBezTo>
                  <a:lnTo>
                    <a:pt x="3790" y="785"/>
                  </a:lnTo>
                  <a:cubicBezTo>
                    <a:pt x="3802" y="789"/>
                    <a:pt x="3815" y="793"/>
                    <a:pt x="3829" y="796"/>
                  </a:cubicBezTo>
                  <a:lnTo>
                    <a:pt x="3829" y="796"/>
                  </a:lnTo>
                  <a:cubicBezTo>
                    <a:pt x="3817" y="793"/>
                    <a:pt x="3806" y="790"/>
                    <a:pt x="3794" y="786"/>
                  </a:cubicBezTo>
                  <a:lnTo>
                    <a:pt x="3794" y="786"/>
                  </a:lnTo>
                  <a:cubicBezTo>
                    <a:pt x="3807" y="790"/>
                    <a:pt x="3819" y="793"/>
                    <a:pt x="3831" y="797"/>
                  </a:cubicBezTo>
                  <a:cubicBezTo>
                    <a:pt x="3830" y="796"/>
                    <a:pt x="3830" y="796"/>
                    <a:pt x="3829" y="796"/>
                  </a:cubicBezTo>
                  <a:lnTo>
                    <a:pt x="3829" y="796"/>
                  </a:lnTo>
                  <a:cubicBezTo>
                    <a:pt x="4058" y="861"/>
                    <a:pt x="4282" y="935"/>
                    <a:pt x="4501" y="1024"/>
                  </a:cubicBezTo>
                  <a:cubicBezTo>
                    <a:pt x="4759" y="1126"/>
                    <a:pt x="5008" y="1249"/>
                    <a:pt x="5246" y="1390"/>
                  </a:cubicBezTo>
                  <a:cubicBezTo>
                    <a:pt x="5239" y="1386"/>
                    <a:pt x="5232" y="1381"/>
                    <a:pt x="5223" y="1375"/>
                  </a:cubicBezTo>
                  <a:lnTo>
                    <a:pt x="5223" y="1375"/>
                  </a:lnTo>
                  <a:cubicBezTo>
                    <a:pt x="5404" y="1485"/>
                    <a:pt x="5581" y="1605"/>
                    <a:pt x="5750" y="1730"/>
                  </a:cubicBezTo>
                  <a:cubicBezTo>
                    <a:pt x="5961" y="1885"/>
                    <a:pt x="6163" y="2056"/>
                    <a:pt x="6359" y="2229"/>
                  </a:cubicBezTo>
                  <a:cubicBezTo>
                    <a:pt x="6390" y="2254"/>
                    <a:pt x="6429" y="2266"/>
                    <a:pt x="6468" y="2266"/>
                  </a:cubicBezTo>
                  <a:cubicBezTo>
                    <a:pt x="6509" y="2266"/>
                    <a:pt x="6549" y="2253"/>
                    <a:pt x="6580" y="2230"/>
                  </a:cubicBezTo>
                  <a:cubicBezTo>
                    <a:pt x="6618" y="2201"/>
                    <a:pt x="6645" y="2158"/>
                    <a:pt x="6652" y="2109"/>
                  </a:cubicBezTo>
                  <a:cubicBezTo>
                    <a:pt x="6659" y="2065"/>
                    <a:pt x="6649" y="2007"/>
                    <a:pt x="6618" y="1973"/>
                  </a:cubicBezTo>
                  <a:cubicBezTo>
                    <a:pt x="6404" y="1735"/>
                    <a:pt x="6173" y="1521"/>
                    <a:pt x="5914" y="1331"/>
                  </a:cubicBezTo>
                  <a:cubicBezTo>
                    <a:pt x="5683" y="1156"/>
                    <a:pt x="5430" y="1011"/>
                    <a:pt x="5171" y="883"/>
                  </a:cubicBezTo>
                  <a:cubicBezTo>
                    <a:pt x="4672" y="637"/>
                    <a:pt x="4130" y="489"/>
                    <a:pt x="3583" y="399"/>
                  </a:cubicBezTo>
                  <a:cubicBezTo>
                    <a:pt x="3040" y="307"/>
                    <a:pt x="2490" y="270"/>
                    <a:pt x="1941" y="225"/>
                  </a:cubicBezTo>
                  <a:cubicBezTo>
                    <a:pt x="1329" y="175"/>
                    <a:pt x="715" y="113"/>
                    <a:pt x="110" y="2"/>
                  </a:cubicBezTo>
                  <a:cubicBezTo>
                    <a:pt x="105" y="1"/>
                    <a:pt x="100" y="1"/>
                    <a:pt x="9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1" name="Google Shape;1251;p11"/>
            <p:cNvSpPr/>
            <p:nvPr/>
          </p:nvSpPr>
          <p:spPr>
            <a:xfrm>
              <a:off x="-418701" y="-1507986"/>
              <a:ext cx="264810" cy="147901"/>
            </a:xfrm>
            <a:custGeom>
              <a:avLst/>
              <a:gdLst/>
              <a:ahLst/>
              <a:cxnLst/>
              <a:rect l="l" t="t" r="r" b="b"/>
              <a:pathLst>
                <a:path w="6562" h="3665" extrusionOk="0">
                  <a:moveTo>
                    <a:pt x="114" y="1"/>
                  </a:moveTo>
                  <a:cubicBezTo>
                    <a:pt x="96" y="1"/>
                    <a:pt x="78" y="6"/>
                    <a:pt x="63" y="15"/>
                  </a:cubicBezTo>
                  <a:cubicBezTo>
                    <a:pt x="51" y="15"/>
                    <a:pt x="43" y="22"/>
                    <a:pt x="35" y="31"/>
                  </a:cubicBezTo>
                  <a:cubicBezTo>
                    <a:pt x="1" y="76"/>
                    <a:pt x="14" y="130"/>
                    <a:pt x="51" y="168"/>
                  </a:cubicBezTo>
                  <a:cubicBezTo>
                    <a:pt x="229" y="333"/>
                    <a:pt x="418" y="485"/>
                    <a:pt x="614" y="629"/>
                  </a:cubicBezTo>
                  <a:cubicBezTo>
                    <a:pt x="810" y="771"/>
                    <a:pt x="1018" y="897"/>
                    <a:pt x="1229" y="1016"/>
                  </a:cubicBezTo>
                  <a:cubicBezTo>
                    <a:pt x="1657" y="1259"/>
                    <a:pt x="2109" y="1454"/>
                    <a:pt x="2563" y="1640"/>
                  </a:cubicBezTo>
                  <a:cubicBezTo>
                    <a:pt x="2996" y="1815"/>
                    <a:pt x="3434" y="1977"/>
                    <a:pt x="3867" y="2155"/>
                  </a:cubicBezTo>
                  <a:cubicBezTo>
                    <a:pt x="4300" y="2332"/>
                    <a:pt x="4725" y="2530"/>
                    <a:pt x="5131" y="2766"/>
                  </a:cubicBezTo>
                  <a:lnTo>
                    <a:pt x="5120" y="2760"/>
                  </a:lnTo>
                  <a:lnTo>
                    <a:pt x="5120" y="2760"/>
                  </a:lnTo>
                  <a:cubicBezTo>
                    <a:pt x="5315" y="2875"/>
                    <a:pt x="5505" y="3000"/>
                    <a:pt x="5692" y="3136"/>
                  </a:cubicBezTo>
                  <a:cubicBezTo>
                    <a:pt x="5897" y="3286"/>
                    <a:pt x="6089" y="3455"/>
                    <a:pt x="6275" y="3630"/>
                  </a:cubicBezTo>
                  <a:cubicBezTo>
                    <a:pt x="6300" y="3654"/>
                    <a:pt x="6334" y="3665"/>
                    <a:pt x="6369" y="3665"/>
                  </a:cubicBezTo>
                  <a:cubicBezTo>
                    <a:pt x="6406" y="3665"/>
                    <a:pt x="6444" y="3653"/>
                    <a:pt x="6472" y="3632"/>
                  </a:cubicBezTo>
                  <a:cubicBezTo>
                    <a:pt x="6540" y="3580"/>
                    <a:pt x="6562" y="3472"/>
                    <a:pt x="6506" y="3405"/>
                  </a:cubicBezTo>
                  <a:cubicBezTo>
                    <a:pt x="6347" y="3208"/>
                    <a:pt x="6167" y="3027"/>
                    <a:pt x="5975" y="2861"/>
                  </a:cubicBezTo>
                  <a:cubicBezTo>
                    <a:pt x="5775" y="2688"/>
                    <a:pt x="5557" y="2540"/>
                    <a:pt x="5328" y="2407"/>
                  </a:cubicBezTo>
                  <a:cubicBezTo>
                    <a:pt x="4882" y="2145"/>
                    <a:pt x="4402" y="1951"/>
                    <a:pt x="3913" y="1785"/>
                  </a:cubicBezTo>
                  <a:cubicBezTo>
                    <a:pt x="3437" y="1621"/>
                    <a:pt x="2953" y="1480"/>
                    <a:pt x="2476" y="1317"/>
                  </a:cubicBezTo>
                  <a:cubicBezTo>
                    <a:pt x="1982" y="1146"/>
                    <a:pt x="1499" y="943"/>
                    <a:pt x="1047" y="677"/>
                  </a:cubicBezTo>
                  <a:cubicBezTo>
                    <a:pt x="732" y="486"/>
                    <a:pt x="439" y="271"/>
                    <a:pt x="170" y="22"/>
                  </a:cubicBezTo>
                  <a:cubicBezTo>
                    <a:pt x="155" y="7"/>
                    <a:pt x="135" y="1"/>
                    <a:pt x="11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2" name="Google Shape;1252;p11"/>
            <p:cNvSpPr/>
            <p:nvPr/>
          </p:nvSpPr>
          <p:spPr>
            <a:xfrm>
              <a:off x="-701668" y="-2118309"/>
              <a:ext cx="316181" cy="243502"/>
            </a:xfrm>
            <a:custGeom>
              <a:avLst/>
              <a:gdLst/>
              <a:ahLst/>
              <a:cxnLst/>
              <a:rect l="l" t="t" r="r" b="b"/>
              <a:pathLst>
                <a:path w="7835" h="6034" extrusionOk="0">
                  <a:moveTo>
                    <a:pt x="1447" y="455"/>
                  </a:moveTo>
                  <a:cubicBezTo>
                    <a:pt x="1450" y="456"/>
                    <a:pt x="1451" y="456"/>
                    <a:pt x="1452" y="456"/>
                  </a:cubicBezTo>
                  <a:lnTo>
                    <a:pt x="1452" y="456"/>
                  </a:lnTo>
                  <a:cubicBezTo>
                    <a:pt x="1451" y="456"/>
                    <a:pt x="1449" y="455"/>
                    <a:pt x="1447" y="455"/>
                  </a:cubicBezTo>
                  <a:close/>
                  <a:moveTo>
                    <a:pt x="2762" y="1007"/>
                  </a:moveTo>
                  <a:cubicBezTo>
                    <a:pt x="2766" y="1009"/>
                    <a:pt x="2769" y="1011"/>
                    <a:pt x="2773" y="1013"/>
                  </a:cubicBezTo>
                  <a:cubicBezTo>
                    <a:pt x="2769" y="1011"/>
                    <a:pt x="2766" y="1009"/>
                    <a:pt x="2762" y="1007"/>
                  </a:cubicBezTo>
                  <a:close/>
                  <a:moveTo>
                    <a:pt x="5203" y="3732"/>
                  </a:moveTo>
                  <a:lnTo>
                    <a:pt x="5203" y="3732"/>
                  </a:lnTo>
                  <a:cubicBezTo>
                    <a:pt x="5204" y="3734"/>
                    <a:pt x="5205" y="3736"/>
                    <a:pt x="5206" y="3738"/>
                  </a:cubicBezTo>
                  <a:cubicBezTo>
                    <a:pt x="5205" y="3736"/>
                    <a:pt x="5204" y="3734"/>
                    <a:pt x="5203" y="3732"/>
                  </a:cubicBezTo>
                  <a:close/>
                  <a:moveTo>
                    <a:pt x="102" y="1"/>
                  </a:moveTo>
                  <a:cubicBezTo>
                    <a:pt x="86" y="1"/>
                    <a:pt x="70" y="6"/>
                    <a:pt x="56" y="12"/>
                  </a:cubicBezTo>
                  <a:cubicBezTo>
                    <a:pt x="31" y="24"/>
                    <a:pt x="14" y="50"/>
                    <a:pt x="8" y="80"/>
                  </a:cubicBezTo>
                  <a:cubicBezTo>
                    <a:pt x="1" y="130"/>
                    <a:pt x="38" y="182"/>
                    <a:pt x="90" y="187"/>
                  </a:cubicBezTo>
                  <a:cubicBezTo>
                    <a:pt x="550" y="252"/>
                    <a:pt x="1006" y="333"/>
                    <a:pt x="1453" y="456"/>
                  </a:cubicBezTo>
                  <a:cubicBezTo>
                    <a:pt x="1453" y="456"/>
                    <a:pt x="1453" y="456"/>
                    <a:pt x="1452" y="456"/>
                  </a:cubicBezTo>
                  <a:lnTo>
                    <a:pt x="1452" y="456"/>
                  </a:lnTo>
                  <a:cubicBezTo>
                    <a:pt x="1910" y="586"/>
                    <a:pt x="2352" y="767"/>
                    <a:pt x="2762" y="1007"/>
                  </a:cubicBezTo>
                  <a:lnTo>
                    <a:pt x="2762" y="1007"/>
                  </a:lnTo>
                  <a:cubicBezTo>
                    <a:pt x="2755" y="1002"/>
                    <a:pt x="2748" y="997"/>
                    <a:pt x="2740" y="992"/>
                  </a:cubicBezTo>
                  <a:lnTo>
                    <a:pt x="2740" y="992"/>
                  </a:lnTo>
                  <a:cubicBezTo>
                    <a:pt x="2934" y="1108"/>
                    <a:pt x="3119" y="1235"/>
                    <a:pt x="3297" y="1372"/>
                  </a:cubicBezTo>
                  <a:cubicBezTo>
                    <a:pt x="3485" y="1517"/>
                    <a:pt x="3659" y="1680"/>
                    <a:pt x="3829" y="1846"/>
                  </a:cubicBezTo>
                  <a:cubicBezTo>
                    <a:pt x="4086" y="2111"/>
                    <a:pt x="4320" y="2392"/>
                    <a:pt x="4540" y="2688"/>
                  </a:cubicBezTo>
                  <a:cubicBezTo>
                    <a:pt x="4665" y="2858"/>
                    <a:pt x="4787" y="3031"/>
                    <a:pt x="4899" y="3211"/>
                  </a:cubicBezTo>
                  <a:cubicBezTo>
                    <a:pt x="5004" y="3379"/>
                    <a:pt x="5102" y="3552"/>
                    <a:pt x="5198" y="3724"/>
                  </a:cubicBezTo>
                  <a:lnTo>
                    <a:pt x="5198" y="3724"/>
                  </a:lnTo>
                  <a:cubicBezTo>
                    <a:pt x="5197" y="3722"/>
                    <a:pt x="5196" y="3721"/>
                    <a:pt x="5195" y="3719"/>
                  </a:cubicBezTo>
                  <a:lnTo>
                    <a:pt x="5195" y="3719"/>
                  </a:lnTo>
                  <a:cubicBezTo>
                    <a:pt x="5468" y="4211"/>
                    <a:pt x="5733" y="4715"/>
                    <a:pt x="6097" y="5150"/>
                  </a:cubicBezTo>
                  <a:cubicBezTo>
                    <a:pt x="6463" y="5589"/>
                    <a:pt x="6956" y="5963"/>
                    <a:pt x="7540" y="6032"/>
                  </a:cubicBezTo>
                  <a:cubicBezTo>
                    <a:pt x="7550" y="6033"/>
                    <a:pt x="7559" y="6033"/>
                    <a:pt x="7568" y="6033"/>
                  </a:cubicBezTo>
                  <a:cubicBezTo>
                    <a:pt x="7660" y="6033"/>
                    <a:pt x="7746" y="5983"/>
                    <a:pt x="7784" y="5897"/>
                  </a:cubicBezTo>
                  <a:cubicBezTo>
                    <a:pt x="7835" y="5776"/>
                    <a:pt x="7774" y="5651"/>
                    <a:pt x="7664" y="5595"/>
                  </a:cubicBezTo>
                  <a:cubicBezTo>
                    <a:pt x="7537" y="5532"/>
                    <a:pt x="7411" y="5470"/>
                    <a:pt x="7289" y="5401"/>
                  </a:cubicBezTo>
                  <a:cubicBezTo>
                    <a:pt x="7185" y="5338"/>
                    <a:pt x="7085" y="5269"/>
                    <a:pt x="6989" y="5197"/>
                  </a:cubicBezTo>
                  <a:cubicBezTo>
                    <a:pt x="6884" y="5118"/>
                    <a:pt x="6787" y="5029"/>
                    <a:pt x="6696" y="4937"/>
                  </a:cubicBezTo>
                  <a:cubicBezTo>
                    <a:pt x="6170" y="4377"/>
                    <a:pt x="5831" y="3681"/>
                    <a:pt x="5401" y="3049"/>
                  </a:cubicBezTo>
                  <a:cubicBezTo>
                    <a:pt x="5177" y="2720"/>
                    <a:pt x="4916" y="2417"/>
                    <a:pt x="4649" y="2122"/>
                  </a:cubicBezTo>
                  <a:cubicBezTo>
                    <a:pt x="4410" y="1861"/>
                    <a:pt x="4155" y="1611"/>
                    <a:pt x="3882" y="1384"/>
                  </a:cubicBezTo>
                  <a:cubicBezTo>
                    <a:pt x="3635" y="1180"/>
                    <a:pt x="3368" y="1000"/>
                    <a:pt x="3089" y="844"/>
                  </a:cubicBezTo>
                  <a:cubicBezTo>
                    <a:pt x="2815" y="687"/>
                    <a:pt x="2522" y="565"/>
                    <a:pt x="2221" y="462"/>
                  </a:cubicBezTo>
                  <a:cubicBezTo>
                    <a:pt x="1907" y="353"/>
                    <a:pt x="1582" y="269"/>
                    <a:pt x="1258" y="198"/>
                  </a:cubicBezTo>
                  <a:cubicBezTo>
                    <a:pt x="881" y="116"/>
                    <a:pt x="499" y="54"/>
                    <a:pt x="117" y="2"/>
                  </a:cubicBezTo>
                  <a:cubicBezTo>
                    <a:pt x="112" y="1"/>
                    <a:pt x="107" y="1"/>
                    <a:pt x="10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3" name="Google Shape;1253;p11"/>
            <p:cNvSpPr/>
            <p:nvPr/>
          </p:nvSpPr>
          <p:spPr>
            <a:xfrm>
              <a:off x="-241383" y="-1811211"/>
              <a:ext cx="135674" cy="301976"/>
            </a:xfrm>
            <a:custGeom>
              <a:avLst/>
              <a:gdLst/>
              <a:ahLst/>
              <a:cxnLst/>
              <a:rect l="l" t="t" r="r" b="b"/>
              <a:pathLst>
                <a:path w="3362" h="7483" extrusionOk="0">
                  <a:moveTo>
                    <a:pt x="3257" y="1"/>
                  </a:moveTo>
                  <a:cubicBezTo>
                    <a:pt x="3239" y="1"/>
                    <a:pt x="3222" y="5"/>
                    <a:pt x="3208" y="13"/>
                  </a:cubicBezTo>
                  <a:cubicBezTo>
                    <a:pt x="3202" y="15"/>
                    <a:pt x="3194" y="23"/>
                    <a:pt x="3186" y="32"/>
                  </a:cubicBezTo>
                  <a:cubicBezTo>
                    <a:pt x="2753" y="573"/>
                    <a:pt x="2350" y="1138"/>
                    <a:pt x="1990" y="1728"/>
                  </a:cubicBezTo>
                  <a:cubicBezTo>
                    <a:pt x="1660" y="2272"/>
                    <a:pt x="1381" y="2847"/>
                    <a:pt x="1142" y="3436"/>
                  </a:cubicBezTo>
                  <a:cubicBezTo>
                    <a:pt x="911" y="4010"/>
                    <a:pt x="719" y="4602"/>
                    <a:pt x="539" y="5195"/>
                  </a:cubicBezTo>
                  <a:cubicBezTo>
                    <a:pt x="440" y="5520"/>
                    <a:pt x="350" y="5850"/>
                    <a:pt x="259" y="6181"/>
                  </a:cubicBezTo>
                  <a:cubicBezTo>
                    <a:pt x="166" y="6537"/>
                    <a:pt x="67" y="6892"/>
                    <a:pt x="14" y="7258"/>
                  </a:cubicBezTo>
                  <a:cubicBezTo>
                    <a:pt x="1" y="7341"/>
                    <a:pt x="41" y="7424"/>
                    <a:pt x="117" y="7465"/>
                  </a:cubicBezTo>
                  <a:cubicBezTo>
                    <a:pt x="142" y="7477"/>
                    <a:pt x="170" y="7482"/>
                    <a:pt x="198" y="7482"/>
                  </a:cubicBezTo>
                  <a:cubicBezTo>
                    <a:pt x="270" y="7482"/>
                    <a:pt x="343" y="7444"/>
                    <a:pt x="373" y="7374"/>
                  </a:cubicBezTo>
                  <a:cubicBezTo>
                    <a:pt x="502" y="7071"/>
                    <a:pt x="591" y="6754"/>
                    <a:pt x="680" y="6438"/>
                  </a:cubicBezTo>
                  <a:cubicBezTo>
                    <a:pt x="763" y="6142"/>
                    <a:pt x="841" y="5843"/>
                    <a:pt x="918" y="5546"/>
                  </a:cubicBezTo>
                  <a:cubicBezTo>
                    <a:pt x="1064" y="4991"/>
                    <a:pt x="1206" y="4436"/>
                    <a:pt x="1379" y="3891"/>
                  </a:cubicBezTo>
                  <a:lnTo>
                    <a:pt x="1379" y="3891"/>
                  </a:lnTo>
                  <a:cubicBezTo>
                    <a:pt x="1379" y="3892"/>
                    <a:pt x="1378" y="3893"/>
                    <a:pt x="1378" y="3894"/>
                  </a:cubicBezTo>
                  <a:cubicBezTo>
                    <a:pt x="1381" y="3884"/>
                    <a:pt x="1384" y="3875"/>
                    <a:pt x="1387" y="3865"/>
                  </a:cubicBezTo>
                  <a:lnTo>
                    <a:pt x="1387" y="3865"/>
                  </a:lnTo>
                  <a:cubicBezTo>
                    <a:pt x="1385" y="3874"/>
                    <a:pt x="1382" y="3882"/>
                    <a:pt x="1379" y="3891"/>
                  </a:cubicBezTo>
                  <a:lnTo>
                    <a:pt x="1379" y="3891"/>
                  </a:lnTo>
                  <a:cubicBezTo>
                    <a:pt x="1383" y="3881"/>
                    <a:pt x="1386" y="3870"/>
                    <a:pt x="1389" y="3859"/>
                  </a:cubicBezTo>
                  <a:lnTo>
                    <a:pt x="1389" y="3859"/>
                  </a:lnTo>
                  <a:cubicBezTo>
                    <a:pt x="1389" y="3861"/>
                    <a:pt x="1388" y="3863"/>
                    <a:pt x="1387" y="3865"/>
                  </a:cubicBezTo>
                  <a:lnTo>
                    <a:pt x="1387" y="3865"/>
                  </a:lnTo>
                  <a:cubicBezTo>
                    <a:pt x="1388" y="3862"/>
                    <a:pt x="1390" y="3858"/>
                    <a:pt x="1391" y="3855"/>
                  </a:cubicBezTo>
                  <a:lnTo>
                    <a:pt x="1391" y="3855"/>
                  </a:lnTo>
                  <a:cubicBezTo>
                    <a:pt x="1390" y="3856"/>
                    <a:pt x="1390" y="3858"/>
                    <a:pt x="1389" y="3859"/>
                  </a:cubicBezTo>
                  <a:lnTo>
                    <a:pt x="1389" y="3859"/>
                  </a:lnTo>
                  <a:cubicBezTo>
                    <a:pt x="1543" y="3390"/>
                    <a:pt x="1715" y="2925"/>
                    <a:pt x="1915" y="2475"/>
                  </a:cubicBezTo>
                  <a:cubicBezTo>
                    <a:pt x="2142" y="1965"/>
                    <a:pt x="2412" y="1474"/>
                    <a:pt x="2715" y="1003"/>
                  </a:cubicBezTo>
                  <a:cubicBezTo>
                    <a:pt x="2908" y="713"/>
                    <a:pt x="3112" y="433"/>
                    <a:pt x="3330" y="157"/>
                  </a:cubicBezTo>
                  <a:cubicBezTo>
                    <a:pt x="3362" y="117"/>
                    <a:pt x="3360" y="56"/>
                    <a:pt x="3318" y="23"/>
                  </a:cubicBezTo>
                  <a:cubicBezTo>
                    <a:pt x="3301" y="8"/>
                    <a:pt x="3279" y="1"/>
                    <a:pt x="325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4" name="Google Shape;1254;p11"/>
            <p:cNvSpPr/>
            <p:nvPr/>
          </p:nvSpPr>
          <p:spPr>
            <a:xfrm>
              <a:off x="1778449" y="-185930"/>
              <a:ext cx="215536" cy="212066"/>
            </a:xfrm>
            <a:custGeom>
              <a:avLst/>
              <a:gdLst/>
              <a:ahLst/>
              <a:cxnLst/>
              <a:rect l="l" t="t" r="r" b="b"/>
              <a:pathLst>
                <a:path w="5341" h="5255" extrusionOk="0">
                  <a:moveTo>
                    <a:pt x="3497" y="1"/>
                  </a:moveTo>
                  <a:cubicBezTo>
                    <a:pt x="3434" y="1"/>
                    <a:pt x="3367" y="15"/>
                    <a:pt x="3297" y="43"/>
                  </a:cubicBezTo>
                  <a:cubicBezTo>
                    <a:pt x="3225" y="75"/>
                    <a:pt x="3153" y="125"/>
                    <a:pt x="3079" y="201"/>
                  </a:cubicBezTo>
                  <a:cubicBezTo>
                    <a:pt x="2919" y="352"/>
                    <a:pt x="2797" y="543"/>
                    <a:pt x="2688" y="713"/>
                  </a:cubicBezTo>
                  <a:lnTo>
                    <a:pt x="2662" y="750"/>
                  </a:lnTo>
                  <a:lnTo>
                    <a:pt x="2608" y="835"/>
                  </a:lnTo>
                  <a:lnTo>
                    <a:pt x="2582" y="874"/>
                  </a:lnTo>
                  <a:cubicBezTo>
                    <a:pt x="2415" y="1131"/>
                    <a:pt x="2257" y="1372"/>
                    <a:pt x="2073" y="1582"/>
                  </a:cubicBezTo>
                  <a:cubicBezTo>
                    <a:pt x="1984" y="1674"/>
                    <a:pt x="1879" y="1761"/>
                    <a:pt x="1756" y="1855"/>
                  </a:cubicBezTo>
                  <a:cubicBezTo>
                    <a:pt x="1638" y="1942"/>
                    <a:pt x="1516" y="2023"/>
                    <a:pt x="1394" y="2102"/>
                  </a:cubicBezTo>
                  <a:lnTo>
                    <a:pt x="1240" y="2201"/>
                  </a:lnTo>
                  <a:cubicBezTo>
                    <a:pt x="907" y="2423"/>
                    <a:pt x="528" y="2675"/>
                    <a:pt x="259" y="3014"/>
                  </a:cubicBezTo>
                  <a:cubicBezTo>
                    <a:pt x="156" y="3140"/>
                    <a:pt x="80" y="3292"/>
                    <a:pt x="44" y="3448"/>
                  </a:cubicBezTo>
                  <a:cubicBezTo>
                    <a:pt x="1" y="3624"/>
                    <a:pt x="11" y="3811"/>
                    <a:pt x="73" y="4002"/>
                  </a:cubicBezTo>
                  <a:cubicBezTo>
                    <a:pt x="94" y="4067"/>
                    <a:pt x="120" y="4131"/>
                    <a:pt x="152" y="4192"/>
                  </a:cubicBezTo>
                  <a:cubicBezTo>
                    <a:pt x="206" y="4305"/>
                    <a:pt x="281" y="4418"/>
                    <a:pt x="371" y="4535"/>
                  </a:cubicBezTo>
                  <a:cubicBezTo>
                    <a:pt x="475" y="4663"/>
                    <a:pt x="607" y="4780"/>
                    <a:pt x="769" y="4887"/>
                  </a:cubicBezTo>
                  <a:cubicBezTo>
                    <a:pt x="1031" y="5058"/>
                    <a:pt x="1358" y="5167"/>
                    <a:pt x="1769" y="5224"/>
                  </a:cubicBezTo>
                  <a:cubicBezTo>
                    <a:pt x="1914" y="5245"/>
                    <a:pt x="2067" y="5255"/>
                    <a:pt x="2229" y="5255"/>
                  </a:cubicBezTo>
                  <a:cubicBezTo>
                    <a:pt x="2445" y="5255"/>
                    <a:pt x="2678" y="5237"/>
                    <a:pt x="2931" y="5200"/>
                  </a:cubicBezTo>
                  <a:cubicBezTo>
                    <a:pt x="3298" y="5150"/>
                    <a:pt x="3688" y="5049"/>
                    <a:pt x="4087" y="4901"/>
                  </a:cubicBezTo>
                  <a:cubicBezTo>
                    <a:pt x="4435" y="4770"/>
                    <a:pt x="4752" y="4605"/>
                    <a:pt x="5029" y="4410"/>
                  </a:cubicBezTo>
                  <a:cubicBezTo>
                    <a:pt x="5107" y="4357"/>
                    <a:pt x="5179" y="4295"/>
                    <a:pt x="5248" y="4233"/>
                  </a:cubicBezTo>
                  <a:cubicBezTo>
                    <a:pt x="5319" y="4170"/>
                    <a:pt x="5341" y="4074"/>
                    <a:pt x="5301" y="3993"/>
                  </a:cubicBezTo>
                  <a:cubicBezTo>
                    <a:pt x="5293" y="3979"/>
                    <a:pt x="5283" y="3966"/>
                    <a:pt x="5273" y="3955"/>
                  </a:cubicBezTo>
                  <a:cubicBezTo>
                    <a:pt x="5266" y="3944"/>
                    <a:pt x="5253" y="3933"/>
                    <a:pt x="5236" y="3921"/>
                  </a:cubicBezTo>
                  <a:cubicBezTo>
                    <a:pt x="5276" y="3742"/>
                    <a:pt x="5289" y="3528"/>
                    <a:pt x="5279" y="3271"/>
                  </a:cubicBezTo>
                  <a:cubicBezTo>
                    <a:pt x="5260" y="2903"/>
                    <a:pt x="5193" y="2528"/>
                    <a:pt x="5071" y="2123"/>
                  </a:cubicBezTo>
                  <a:cubicBezTo>
                    <a:pt x="4993" y="1843"/>
                    <a:pt x="4887" y="1577"/>
                    <a:pt x="4765" y="1332"/>
                  </a:cubicBezTo>
                  <a:cubicBezTo>
                    <a:pt x="4738" y="1279"/>
                    <a:pt x="4712" y="1226"/>
                    <a:pt x="4680" y="1172"/>
                  </a:cubicBezTo>
                  <a:cubicBezTo>
                    <a:pt x="4591" y="1009"/>
                    <a:pt x="4485" y="856"/>
                    <a:pt x="4386" y="714"/>
                  </a:cubicBezTo>
                  <a:cubicBezTo>
                    <a:pt x="4267" y="548"/>
                    <a:pt x="4156" y="413"/>
                    <a:pt x="4053" y="305"/>
                  </a:cubicBezTo>
                  <a:cubicBezTo>
                    <a:pt x="3972" y="223"/>
                    <a:pt x="3889" y="153"/>
                    <a:pt x="3807" y="101"/>
                  </a:cubicBezTo>
                  <a:cubicBezTo>
                    <a:pt x="3728" y="51"/>
                    <a:pt x="3639" y="16"/>
                    <a:pt x="3543" y="3"/>
                  </a:cubicBezTo>
                  <a:cubicBezTo>
                    <a:pt x="3528" y="2"/>
                    <a:pt x="3512" y="1"/>
                    <a:pt x="3497" y="1"/>
                  </a:cubicBezTo>
                  <a:close/>
                </a:path>
              </a:pathLst>
            </a:custGeom>
            <a:solidFill>
              <a:srgbClr val="EB93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5" name="Google Shape;1255;p11"/>
            <p:cNvSpPr/>
            <p:nvPr/>
          </p:nvSpPr>
          <p:spPr>
            <a:xfrm>
              <a:off x="2464559" y="-265912"/>
              <a:ext cx="198910" cy="217070"/>
            </a:xfrm>
            <a:custGeom>
              <a:avLst/>
              <a:gdLst/>
              <a:ahLst/>
              <a:cxnLst/>
              <a:rect l="l" t="t" r="r" b="b"/>
              <a:pathLst>
                <a:path w="4929" h="5379" extrusionOk="0">
                  <a:moveTo>
                    <a:pt x="2676" y="0"/>
                  </a:moveTo>
                  <a:cubicBezTo>
                    <a:pt x="2581" y="0"/>
                    <a:pt x="2493" y="25"/>
                    <a:pt x="2435" y="46"/>
                  </a:cubicBezTo>
                  <a:cubicBezTo>
                    <a:pt x="2349" y="81"/>
                    <a:pt x="2261" y="131"/>
                    <a:pt x="2140" y="211"/>
                  </a:cubicBezTo>
                  <a:cubicBezTo>
                    <a:pt x="2010" y="303"/>
                    <a:pt x="1889" y="407"/>
                    <a:pt x="1780" y="506"/>
                  </a:cubicBezTo>
                  <a:cubicBezTo>
                    <a:pt x="1607" y="661"/>
                    <a:pt x="1474" y="795"/>
                    <a:pt x="1357" y="934"/>
                  </a:cubicBezTo>
                  <a:cubicBezTo>
                    <a:pt x="1253" y="1052"/>
                    <a:pt x="1155" y="1200"/>
                    <a:pt x="1046" y="1398"/>
                  </a:cubicBezTo>
                  <a:cubicBezTo>
                    <a:pt x="904" y="1653"/>
                    <a:pt x="794" y="1929"/>
                    <a:pt x="690" y="2196"/>
                  </a:cubicBezTo>
                  <a:lnTo>
                    <a:pt x="616" y="2383"/>
                  </a:lnTo>
                  <a:cubicBezTo>
                    <a:pt x="493" y="2698"/>
                    <a:pt x="333" y="3062"/>
                    <a:pt x="108" y="3380"/>
                  </a:cubicBezTo>
                  <a:lnTo>
                    <a:pt x="65" y="3436"/>
                  </a:lnTo>
                  <a:cubicBezTo>
                    <a:pt x="13" y="3501"/>
                    <a:pt x="0" y="3564"/>
                    <a:pt x="27" y="3618"/>
                  </a:cubicBezTo>
                  <a:cubicBezTo>
                    <a:pt x="36" y="3636"/>
                    <a:pt x="45" y="3647"/>
                    <a:pt x="58" y="3659"/>
                  </a:cubicBezTo>
                  <a:cubicBezTo>
                    <a:pt x="59" y="3693"/>
                    <a:pt x="66" y="3722"/>
                    <a:pt x="78" y="3743"/>
                  </a:cubicBezTo>
                  <a:cubicBezTo>
                    <a:pt x="88" y="3762"/>
                    <a:pt x="102" y="3782"/>
                    <a:pt x="122" y="3796"/>
                  </a:cubicBezTo>
                  <a:lnTo>
                    <a:pt x="381" y="4009"/>
                  </a:lnTo>
                  <a:cubicBezTo>
                    <a:pt x="647" y="4229"/>
                    <a:pt x="885" y="4426"/>
                    <a:pt x="1135" y="4607"/>
                  </a:cubicBezTo>
                  <a:cubicBezTo>
                    <a:pt x="1314" y="4739"/>
                    <a:pt x="1492" y="4856"/>
                    <a:pt x="1676" y="4961"/>
                  </a:cubicBezTo>
                  <a:cubicBezTo>
                    <a:pt x="1867" y="5073"/>
                    <a:pt x="2071" y="5167"/>
                    <a:pt x="2300" y="5247"/>
                  </a:cubicBezTo>
                  <a:cubicBezTo>
                    <a:pt x="2478" y="5310"/>
                    <a:pt x="2672" y="5349"/>
                    <a:pt x="2907" y="5371"/>
                  </a:cubicBezTo>
                  <a:cubicBezTo>
                    <a:pt x="2960" y="5376"/>
                    <a:pt x="3015" y="5379"/>
                    <a:pt x="3071" y="5379"/>
                  </a:cubicBezTo>
                  <a:cubicBezTo>
                    <a:pt x="3228" y="5379"/>
                    <a:pt x="3396" y="5357"/>
                    <a:pt x="3579" y="5312"/>
                  </a:cubicBezTo>
                  <a:cubicBezTo>
                    <a:pt x="3747" y="5274"/>
                    <a:pt x="3924" y="5205"/>
                    <a:pt x="4121" y="5108"/>
                  </a:cubicBezTo>
                  <a:cubicBezTo>
                    <a:pt x="4267" y="5030"/>
                    <a:pt x="4405" y="4925"/>
                    <a:pt x="4532" y="4796"/>
                  </a:cubicBezTo>
                  <a:cubicBezTo>
                    <a:pt x="4736" y="4591"/>
                    <a:pt x="4865" y="4299"/>
                    <a:pt x="4899" y="3977"/>
                  </a:cubicBezTo>
                  <a:cubicBezTo>
                    <a:pt x="4928" y="3710"/>
                    <a:pt x="4894" y="3416"/>
                    <a:pt x="4796" y="3075"/>
                  </a:cubicBezTo>
                  <a:cubicBezTo>
                    <a:pt x="4726" y="2856"/>
                    <a:pt x="4634" y="2630"/>
                    <a:pt x="4514" y="2387"/>
                  </a:cubicBezTo>
                  <a:cubicBezTo>
                    <a:pt x="4476" y="2313"/>
                    <a:pt x="4437" y="2235"/>
                    <a:pt x="4397" y="2159"/>
                  </a:cubicBezTo>
                  <a:cubicBezTo>
                    <a:pt x="4249" y="1890"/>
                    <a:pt x="4078" y="1620"/>
                    <a:pt x="3875" y="1339"/>
                  </a:cubicBezTo>
                  <a:cubicBezTo>
                    <a:pt x="3815" y="1254"/>
                    <a:pt x="3750" y="1171"/>
                    <a:pt x="3686" y="1088"/>
                  </a:cubicBezTo>
                  <a:lnTo>
                    <a:pt x="3610" y="993"/>
                  </a:lnTo>
                  <a:cubicBezTo>
                    <a:pt x="3561" y="928"/>
                    <a:pt x="3535" y="895"/>
                    <a:pt x="3512" y="864"/>
                  </a:cubicBezTo>
                  <a:cubicBezTo>
                    <a:pt x="3447" y="779"/>
                    <a:pt x="3394" y="690"/>
                    <a:pt x="3340" y="599"/>
                  </a:cubicBezTo>
                  <a:lnTo>
                    <a:pt x="3223" y="398"/>
                  </a:lnTo>
                  <a:cubicBezTo>
                    <a:pt x="3161" y="299"/>
                    <a:pt x="3064" y="155"/>
                    <a:pt x="2916" y="65"/>
                  </a:cubicBezTo>
                  <a:cubicBezTo>
                    <a:pt x="2838" y="17"/>
                    <a:pt x="2754" y="0"/>
                    <a:pt x="2676" y="0"/>
                  </a:cubicBezTo>
                  <a:close/>
                </a:path>
              </a:pathLst>
            </a:custGeom>
            <a:solidFill>
              <a:srgbClr val="EB93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6" name="Google Shape;1256;p11"/>
            <p:cNvSpPr/>
            <p:nvPr/>
          </p:nvSpPr>
          <p:spPr>
            <a:xfrm>
              <a:off x="2311171" y="-773008"/>
              <a:ext cx="150928" cy="149435"/>
            </a:xfrm>
            <a:custGeom>
              <a:avLst/>
              <a:gdLst/>
              <a:ahLst/>
              <a:cxnLst/>
              <a:rect l="l" t="t" r="r" b="b"/>
              <a:pathLst>
                <a:path w="3740" h="3703" extrusionOk="0">
                  <a:moveTo>
                    <a:pt x="772" y="0"/>
                  </a:moveTo>
                  <a:cubicBezTo>
                    <a:pt x="754" y="0"/>
                    <a:pt x="736" y="2"/>
                    <a:pt x="717" y="6"/>
                  </a:cubicBezTo>
                  <a:cubicBezTo>
                    <a:pt x="656" y="16"/>
                    <a:pt x="598" y="45"/>
                    <a:pt x="539" y="95"/>
                  </a:cubicBezTo>
                  <a:cubicBezTo>
                    <a:pt x="468" y="150"/>
                    <a:pt x="413" y="221"/>
                    <a:pt x="351" y="309"/>
                  </a:cubicBezTo>
                  <a:cubicBezTo>
                    <a:pt x="282" y="405"/>
                    <a:pt x="222" y="510"/>
                    <a:pt x="164" y="613"/>
                  </a:cubicBezTo>
                  <a:cubicBezTo>
                    <a:pt x="131" y="669"/>
                    <a:pt x="104" y="725"/>
                    <a:pt x="81" y="784"/>
                  </a:cubicBezTo>
                  <a:cubicBezTo>
                    <a:pt x="61" y="832"/>
                    <a:pt x="50" y="883"/>
                    <a:pt x="37" y="934"/>
                  </a:cubicBezTo>
                  <a:cubicBezTo>
                    <a:pt x="6" y="1057"/>
                    <a:pt x="2" y="1184"/>
                    <a:pt x="2" y="1280"/>
                  </a:cubicBezTo>
                  <a:cubicBezTo>
                    <a:pt x="1" y="1411"/>
                    <a:pt x="11" y="1544"/>
                    <a:pt x="25" y="1676"/>
                  </a:cubicBezTo>
                  <a:cubicBezTo>
                    <a:pt x="50" y="1880"/>
                    <a:pt x="83" y="2078"/>
                    <a:pt x="121" y="2280"/>
                  </a:cubicBezTo>
                  <a:cubicBezTo>
                    <a:pt x="180" y="2606"/>
                    <a:pt x="241" y="2943"/>
                    <a:pt x="238" y="3271"/>
                  </a:cubicBezTo>
                  <a:cubicBezTo>
                    <a:pt x="236" y="3317"/>
                    <a:pt x="229" y="3390"/>
                    <a:pt x="218" y="3462"/>
                  </a:cubicBezTo>
                  <a:cubicBezTo>
                    <a:pt x="187" y="3486"/>
                    <a:pt x="173" y="3528"/>
                    <a:pt x="180" y="3575"/>
                  </a:cubicBezTo>
                  <a:cubicBezTo>
                    <a:pt x="182" y="3589"/>
                    <a:pt x="186" y="3607"/>
                    <a:pt x="193" y="3623"/>
                  </a:cubicBezTo>
                  <a:cubicBezTo>
                    <a:pt x="217" y="3672"/>
                    <a:pt x="269" y="3703"/>
                    <a:pt x="324" y="3703"/>
                  </a:cubicBezTo>
                  <a:cubicBezTo>
                    <a:pt x="330" y="3703"/>
                    <a:pt x="335" y="3702"/>
                    <a:pt x="341" y="3702"/>
                  </a:cubicBezTo>
                  <a:cubicBezTo>
                    <a:pt x="778" y="3666"/>
                    <a:pt x="1210" y="3598"/>
                    <a:pt x="1627" y="3499"/>
                  </a:cubicBezTo>
                  <a:cubicBezTo>
                    <a:pt x="1877" y="3443"/>
                    <a:pt x="2099" y="3386"/>
                    <a:pt x="2307" y="3321"/>
                  </a:cubicBezTo>
                  <a:cubicBezTo>
                    <a:pt x="2577" y="3238"/>
                    <a:pt x="2836" y="3130"/>
                    <a:pt x="3074" y="2998"/>
                  </a:cubicBezTo>
                  <a:cubicBezTo>
                    <a:pt x="3181" y="2939"/>
                    <a:pt x="3283" y="2867"/>
                    <a:pt x="3377" y="2782"/>
                  </a:cubicBezTo>
                  <a:cubicBezTo>
                    <a:pt x="3482" y="2693"/>
                    <a:pt x="3563" y="2594"/>
                    <a:pt x="3620" y="2488"/>
                  </a:cubicBezTo>
                  <a:cubicBezTo>
                    <a:pt x="3673" y="2393"/>
                    <a:pt x="3708" y="2290"/>
                    <a:pt x="3724" y="2172"/>
                  </a:cubicBezTo>
                  <a:cubicBezTo>
                    <a:pt x="3739" y="2048"/>
                    <a:pt x="3715" y="1928"/>
                    <a:pt x="3692" y="1824"/>
                  </a:cubicBezTo>
                  <a:cubicBezTo>
                    <a:pt x="3679" y="1787"/>
                    <a:pt x="3663" y="1752"/>
                    <a:pt x="3649" y="1724"/>
                  </a:cubicBezTo>
                  <a:lnTo>
                    <a:pt x="3629" y="1684"/>
                  </a:lnTo>
                  <a:cubicBezTo>
                    <a:pt x="3599" y="1630"/>
                    <a:pt x="3563" y="1582"/>
                    <a:pt x="3518" y="1537"/>
                  </a:cubicBezTo>
                  <a:cubicBezTo>
                    <a:pt x="3439" y="1454"/>
                    <a:pt x="3339" y="1388"/>
                    <a:pt x="3211" y="1336"/>
                  </a:cubicBezTo>
                  <a:cubicBezTo>
                    <a:pt x="3096" y="1286"/>
                    <a:pt x="2970" y="1263"/>
                    <a:pt x="2860" y="1243"/>
                  </a:cubicBezTo>
                  <a:cubicBezTo>
                    <a:pt x="2715" y="1217"/>
                    <a:pt x="2567" y="1207"/>
                    <a:pt x="2421" y="1198"/>
                  </a:cubicBezTo>
                  <a:lnTo>
                    <a:pt x="2249" y="1187"/>
                  </a:lnTo>
                  <a:cubicBezTo>
                    <a:pt x="2055" y="1176"/>
                    <a:pt x="1855" y="1165"/>
                    <a:pt x="1671" y="1119"/>
                  </a:cubicBezTo>
                  <a:cubicBezTo>
                    <a:pt x="1624" y="1105"/>
                    <a:pt x="1582" y="1087"/>
                    <a:pt x="1545" y="1069"/>
                  </a:cubicBezTo>
                  <a:cubicBezTo>
                    <a:pt x="1523" y="1054"/>
                    <a:pt x="1503" y="1037"/>
                    <a:pt x="1483" y="1020"/>
                  </a:cubicBezTo>
                  <a:cubicBezTo>
                    <a:pt x="1440" y="968"/>
                    <a:pt x="1408" y="921"/>
                    <a:pt x="1381" y="869"/>
                  </a:cubicBezTo>
                  <a:lnTo>
                    <a:pt x="1352" y="813"/>
                  </a:lnTo>
                  <a:cubicBezTo>
                    <a:pt x="1311" y="731"/>
                    <a:pt x="1275" y="645"/>
                    <a:pt x="1240" y="560"/>
                  </a:cubicBezTo>
                  <a:lnTo>
                    <a:pt x="1197" y="460"/>
                  </a:lnTo>
                  <a:cubicBezTo>
                    <a:pt x="1176" y="411"/>
                    <a:pt x="1154" y="361"/>
                    <a:pt x="1131" y="310"/>
                  </a:cubicBezTo>
                  <a:cubicBezTo>
                    <a:pt x="1094" y="233"/>
                    <a:pt x="1054" y="174"/>
                    <a:pt x="1008" y="122"/>
                  </a:cubicBezTo>
                  <a:cubicBezTo>
                    <a:pt x="939" y="42"/>
                    <a:pt x="857" y="0"/>
                    <a:pt x="772" y="0"/>
                  </a:cubicBezTo>
                  <a:close/>
                </a:path>
              </a:pathLst>
            </a:custGeom>
            <a:solidFill>
              <a:srgbClr val="EB93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7" name="Google Shape;1257;p11"/>
            <p:cNvSpPr/>
            <p:nvPr/>
          </p:nvSpPr>
          <p:spPr>
            <a:xfrm>
              <a:off x="2545268" y="-653034"/>
              <a:ext cx="138700" cy="147336"/>
            </a:xfrm>
            <a:custGeom>
              <a:avLst/>
              <a:gdLst/>
              <a:ahLst/>
              <a:cxnLst/>
              <a:rect l="l" t="t" r="r" b="b"/>
              <a:pathLst>
                <a:path w="3437" h="3651" extrusionOk="0">
                  <a:moveTo>
                    <a:pt x="1288" y="0"/>
                  </a:moveTo>
                  <a:cubicBezTo>
                    <a:pt x="1150" y="0"/>
                    <a:pt x="996" y="13"/>
                    <a:pt x="873" y="82"/>
                  </a:cubicBezTo>
                  <a:cubicBezTo>
                    <a:pt x="821" y="114"/>
                    <a:pt x="779" y="153"/>
                    <a:pt x="745" y="203"/>
                  </a:cubicBezTo>
                  <a:cubicBezTo>
                    <a:pt x="713" y="246"/>
                    <a:pt x="693" y="303"/>
                    <a:pt x="686" y="379"/>
                  </a:cubicBezTo>
                  <a:cubicBezTo>
                    <a:pt x="679" y="418"/>
                    <a:pt x="685" y="463"/>
                    <a:pt x="692" y="504"/>
                  </a:cubicBezTo>
                  <a:cubicBezTo>
                    <a:pt x="706" y="578"/>
                    <a:pt x="723" y="627"/>
                    <a:pt x="742" y="677"/>
                  </a:cubicBezTo>
                  <a:lnTo>
                    <a:pt x="756" y="720"/>
                  </a:lnTo>
                  <a:lnTo>
                    <a:pt x="815" y="869"/>
                  </a:lnTo>
                  <a:cubicBezTo>
                    <a:pt x="843" y="934"/>
                    <a:pt x="870" y="1000"/>
                    <a:pt x="894" y="1066"/>
                  </a:cubicBezTo>
                  <a:cubicBezTo>
                    <a:pt x="923" y="1152"/>
                    <a:pt x="942" y="1237"/>
                    <a:pt x="950" y="1327"/>
                  </a:cubicBezTo>
                  <a:cubicBezTo>
                    <a:pt x="952" y="1373"/>
                    <a:pt x="950" y="1421"/>
                    <a:pt x="943" y="1467"/>
                  </a:cubicBezTo>
                  <a:lnTo>
                    <a:pt x="913" y="1547"/>
                  </a:lnTo>
                  <a:cubicBezTo>
                    <a:pt x="838" y="1688"/>
                    <a:pt x="729" y="1816"/>
                    <a:pt x="642" y="1919"/>
                  </a:cubicBezTo>
                  <a:lnTo>
                    <a:pt x="594" y="1975"/>
                  </a:lnTo>
                  <a:cubicBezTo>
                    <a:pt x="451" y="2139"/>
                    <a:pt x="328" y="2278"/>
                    <a:pt x="226" y="2423"/>
                  </a:cubicBezTo>
                  <a:cubicBezTo>
                    <a:pt x="83" y="2622"/>
                    <a:pt x="10" y="2810"/>
                    <a:pt x="5" y="2983"/>
                  </a:cubicBezTo>
                  <a:cubicBezTo>
                    <a:pt x="1" y="3068"/>
                    <a:pt x="20" y="3156"/>
                    <a:pt x="67" y="3264"/>
                  </a:cubicBezTo>
                  <a:cubicBezTo>
                    <a:pt x="90" y="3311"/>
                    <a:pt x="117" y="3347"/>
                    <a:pt x="142" y="3378"/>
                  </a:cubicBezTo>
                  <a:cubicBezTo>
                    <a:pt x="191" y="3442"/>
                    <a:pt x="242" y="3483"/>
                    <a:pt x="297" y="3522"/>
                  </a:cubicBezTo>
                  <a:cubicBezTo>
                    <a:pt x="405" y="3608"/>
                    <a:pt x="541" y="3651"/>
                    <a:pt x="702" y="3651"/>
                  </a:cubicBezTo>
                  <a:cubicBezTo>
                    <a:pt x="757" y="3651"/>
                    <a:pt x="816" y="3646"/>
                    <a:pt x="877" y="3636"/>
                  </a:cubicBezTo>
                  <a:cubicBezTo>
                    <a:pt x="982" y="3620"/>
                    <a:pt x="1085" y="3580"/>
                    <a:pt x="1182" y="3544"/>
                  </a:cubicBezTo>
                  <a:cubicBezTo>
                    <a:pt x="1298" y="3499"/>
                    <a:pt x="1409" y="3439"/>
                    <a:pt x="1513" y="3381"/>
                  </a:cubicBezTo>
                  <a:cubicBezTo>
                    <a:pt x="1782" y="3228"/>
                    <a:pt x="2012" y="3058"/>
                    <a:pt x="2200" y="2912"/>
                  </a:cubicBezTo>
                  <a:cubicBezTo>
                    <a:pt x="2637" y="2567"/>
                    <a:pt x="3011" y="2186"/>
                    <a:pt x="3314" y="1780"/>
                  </a:cubicBezTo>
                  <a:cubicBezTo>
                    <a:pt x="3323" y="1768"/>
                    <a:pt x="3330" y="1754"/>
                    <a:pt x="3340" y="1734"/>
                  </a:cubicBezTo>
                  <a:cubicBezTo>
                    <a:pt x="3392" y="1705"/>
                    <a:pt x="3437" y="1633"/>
                    <a:pt x="3414" y="1560"/>
                  </a:cubicBezTo>
                  <a:cubicBezTo>
                    <a:pt x="3370" y="1415"/>
                    <a:pt x="3319" y="1281"/>
                    <a:pt x="3258" y="1159"/>
                  </a:cubicBezTo>
                  <a:cubicBezTo>
                    <a:pt x="3227" y="1093"/>
                    <a:pt x="3190" y="1027"/>
                    <a:pt x="3148" y="963"/>
                  </a:cubicBezTo>
                  <a:cubicBezTo>
                    <a:pt x="3024" y="762"/>
                    <a:pt x="2862" y="576"/>
                    <a:pt x="2681" y="430"/>
                  </a:cubicBezTo>
                  <a:cubicBezTo>
                    <a:pt x="2486" y="272"/>
                    <a:pt x="2275" y="154"/>
                    <a:pt x="2055" y="86"/>
                  </a:cubicBezTo>
                  <a:cubicBezTo>
                    <a:pt x="1959" y="58"/>
                    <a:pt x="1848" y="38"/>
                    <a:pt x="1714" y="25"/>
                  </a:cubicBezTo>
                  <a:cubicBezTo>
                    <a:pt x="1582" y="9"/>
                    <a:pt x="1447" y="0"/>
                    <a:pt x="1312" y="0"/>
                  </a:cubicBezTo>
                  <a:cubicBezTo>
                    <a:pt x="1304" y="0"/>
                    <a:pt x="1296" y="0"/>
                    <a:pt x="128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8" name="Google Shape;1258;p11"/>
            <p:cNvSpPr/>
            <p:nvPr/>
          </p:nvSpPr>
          <p:spPr>
            <a:xfrm>
              <a:off x="2382316" y="-602066"/>
              <a:ext cx="145157" cy="119612"/>
            </a:xfrm>
            <a:custGeom>
              <a:avLst/>
              <a:gdLst/>
              <a:ahLst/>
              <a:cxnLst/>
              <a:rect l="l" t="t" r="r" b="b"/>
              <a:pathLst>
                <a:path w="3597" h="2964" extrusionOk="0">
                  <a:moveTo>
                    <a:pt x="1822" y="1"/>
                  </a:moveTo>
                  <a:cubicBezTo>
                    <a:pt x="1516" y="1"/>
                    <a:pt x="1228" y="16"/>
                    <a:pt x="948" y="50"/>
                  </a:cubicBezTo>
                  <a:cubicBezTo>
                    <a:pt x="858" y="60"/>
                    <a:pt x="767" y="76"/>
                    <a:pt x="678" y="97"/>
                  </a:cubicBezTo>
                  <a:cubicBezTo>
                    <a:pt x="639" y="109"/>
                    <a:pt x="610" y="116"/>
                    <a:pt x="580" y="131"/>
                  </a:cubicBezTo>
                  <a:cubicBezTo>
                    <a:pt x="542" y="146"/>
                    <a:pt x="513" y="169"/>
                    <a:pt x="473" y="198"/>
                  </a:cubicBezTo>
                  <a:cubicBezTo>
                    <a:pt x="358" y="294"/>
                    <a:pt x="264" y="403"/>
                    <a:pt x="197" y="520"/>
                  </a:cubicBezTo>
                  <a:cubicBezTo>
                    <a:pt x="155" y="589"/>
                    <a:pt x="121" y="655"/>
                    <a:pt x="92" y="728"/>
                  </a:cubicBezTo>
                  <a:cubicBezTo>
                    <a:pt x="65" y="794"/>
                    <a:pt x="47" y="866"/>
                    <a:pt x="33" y="938"/>
                  </a:cubicBezTo>
                  <a:cubicBezTo>
                    <a:pt x="0" y="1081"/>
                    <a:pt x="0" y="1228"/>
                    <a:pt x="4" y="1350"/>
                  </a:cubicBezTo>
                  <a:cubicBezTo>
                    <a:pt x="7" y="1537"/>
                    <a:pt x="42" y="1726"/>
                    <a:pt x="65" y="1853"/>
                  </a:cubicBezTo>
                  <a:cubicBezTo>
                    <a:pt x="109" y="2084"/>
                    <a:pt x="172" y="2321"/>
                    <a:pt x="236" y="2542"/>
                  </a:cubicBezTo>
                  <a:lnTo>
                    <a:pt x="287" y="2732"/>
                  </a:lnTo>
                  <a:cubicBezTo>
                    <a:pt x="279" y="2780"/>
                    <a:pt x="282" y="2819"/>
                    <a:pt x="302" y="2858"/>
                  </a:cubicBezTo>
                  <a:cubicBezTo>
                    <a:pt x="332" y="2918"/>
                    <a:pt x="385" y="2956"/>
                    <a:pt x="444" y="2959"/>
                  </a:cubicBezTo>
                  <a:cubicBezTo>
                    <a:pt x="489" y="2962"/>
                    <a:pt x="535" y="2964"/>
                    <a:pt x="582" y="2964"/>
                  </a:cubicBezTo>
                  <a:cubicBezTo>
                    <a:pt x="753" y="2964"/>
                    <a:pt x="940" y="2941"/>
                    <a:pt x="1172" y="2894"/>
                  </a:cubicBezTo>
                  <a:cubicBezTo>
                    <a:pt x="1485" y="2831"/>
                    <a:pt x="1794" y="2737"/>
                    <a:pt x="2090" y="2614"/>
                  </a:cubicBezTo>
                  <a:cubicBezTo>
                    <a:pt x="2244" y="2549"/>
                    <a:pt x="2390" y="2477"/>
                    <a:pt x="2534" y="2398"/>
                  </a:cubicBezTo>
                  <a:cubicBezTo>
                    <a:pt x="2692" y="2308"/>
                    <a:pt x="2824" y="2222"/>
                    <a:pt x="2940" y="2134"/>
                  </a:cubicBezTo>
                  <a:cubicBezTo>
                    <a:pt x="3052" y="2049"/>
                    <a:pt x="3157" y="1953"/>
                    <a:pt x="3263" y="1835"/>
                  </a:cubicBezTo>
                  <a:cubicBezTo>
                    <a:pt x="3354" y="1739"/>
                    <a:pt x="3436" y="1619"/>
                    <a:pt x="3502" y="1481"/>
                  </a:cubicBezTo>
                  <a:cubicBezTo>
                    <a:pt x="3530" y="1422"/>
                    <a:pt x="3546" y="1360"/>
                    <a:pt x="3562" y="1301"/>
                  </a:cubicBezTo>
                  <a:cubicBezTo>
                    <a:pt x="3578" y="1236"/>
                    <a:pt x="3587" y="1182"/>
                    <a:pt x="3589" y="1117"/>
                  </a:cubicBezTo>
                  <a:cubicBezTo>
                    <a:pt x="3597" y="971"/>
                    <a:pt x="3572" y="826"/>
                    <a:pt x="3515" y="683"/>
                  </a:cubicBezTo>
                  <a:cubicBezTo>
                    <a:pt x="3508" y="663"/>
                    <a:pt x="3497" y="643"/>
                    <a:pt x="3489" y="625"/>
                  </a:cubicBezTo>
                  <a:cubicBezTo>
                    <a:pt x="3466" y="576"/>
                    <a:pt x="3437" y="531"/>
                    <a:pt x="3410" y="485"/>
                  </a:cubicBezTo>
                  <a:cubicBezTo>
                    <a:pt x="3368" y="419"/>
                    <a:pt x="3316" y="360"/>
                    <a:pt x="3266" y="304"/>
                  </a:cubicBezTo>
                  <a:cubicBezTo>
                    <a:pt x="3236" y="268"/>
                    <a:pt x="3203" y="237"/>
                    <a:pt x="3171" y="204"/>
                  </a:cubicBezTo>
                  <a:cubicBezTo>
                    <a:pt x="3157" y="189"/>
                    <a:pt x="3136" y="175"/>
                    <a:pt x="3105" y="159"/>
                  </a:cubicBezTo>
                  <a:cubicBezTo>
                    <a:pt x="3051" y="126"/>
                    <a:pt x="2995" y="112"/>
                    <a:pt x="2943" y="97"/>
                  </a:cubicBezTo>
                  <a:cubicBezTo>
                    <a:pt x="2807" y="59"/>
                    <a:pt x="2676" y="44"/>
                    <a:pt x="2557" y="33"/>
                  </a:cubicBezTo>
                  <a:cubicBezTo>
                    <a:pt x="2374" y="16"/>
                    <a:pt x="2189" y="7"/>
                    <a:pt x="2004" y="3"/>
                  </a:cubicBezTo>
                  <a:cubicBezTo>
                    <a:pt x="1942" y="1"/>
                    <a:pt x="1882" y="1"/>
                    <a:pt x="1822" y="1"/>
                  </a:cubicBezTo>
                  <a:close/>
                </a:path>
              </a:pathLst>
            </a:custGeom>
            <a:solidFill>
              <a:srgbClr val="EB93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9" name="Google Shape;1259;p11"/>
            <p:cNvSpPr/>
            <p:nvPr/>
          </p:nvSpPr>
          <p:spPr>
            <a:xfrm>
              <a:off x="2688527" y="-920141"/>
              <a:ext cx="246367" cy="218563"/>
            </a:xfrm>
            <a:custGeom>
              <a:avLst/>
              <a:gdLst/>
              <a:ahLst/>
              <a:cxnLst/>
              <a:rect l="l" t="t" r="r" b="b"/>
              <a:pathLst>
                <a:path w="6105" h="5416" extrusionOk="0">
                  <a:moveTo>
                    <a:pt x="1089" y="1"/>
                  </a:moveTo>
                  <a:cubicBezTo>
                    <a:pt x="1050" y="1"/>
                    <a:pt x="1008" y="8"/>
                    <a:pt x="964" y="22"/>
                  </a:cubicBezTo>
                  <a:cubicBezTo>
                    <a:pt x="886" y="48"/>
                    <a:pt x="823" y="109"/>
                    <a:pt x="770" y="165"/>
                  </a:cubicBezTo>
                  <a:cubicBezTo>
                    <a:pt x="692" y="242"/>
                    <a:pt x="633" y="341"/>
                    <a:pt x="582" y="429"/>
                  </a:cubicBezTo>
                  <a:cubicBezTo>
                    <a:pt x="474" y="606"/>
                    <a:pt x="395" y="769"/>
                    <a:pt x="313" y="943"/>
                  </a:cubicBezTo>
                  <a:cubicBezTo>
                    <a:pt x="226" y="1133"/>
                    <a:pt x="164" y="1308"/>
                    <a:pt x="109" y="1500"/>
                  </a:cubicBezTo>
                  <a:cubicBezTo>
                    <a:pt x="30" y="1788"/>
                    <a:pt x="0" y="2109"/>
                    <a:pt x="20" y="2480"/>
                  </a:cubicBezTo>
                  <a:cubicBezTo>
                    <a:pt x="36" y="2799"/>
                    <a:pt x="101" y="3138"/>
                    <a:pt x="221" y="3518"/>
                  </a:cubicBezTo>
                  <a:cubicBezTo>
                    <a:pt x="296" y="3751"/>
                    <a:pt x="391" y="3985"/>
                    <a:pt x="513" y="4229"/>
                  </a:cubicBezTo>
                  <a:cubicBezTo>
                    <a:pt x="556" y="4317"/>
                    <a:pt x="600" y="4403"/>
                    <a:pt x="648" y="4489"/>
                  </a:cubicBezTo>
                  <a:cubicBezTo>
                    <a:pt x="804" y="4774"/>
                    <a:pt x="1004" y="5068"/>
                    <a:pt x="1242" y="5365"/>
                  </a:cubicBezTo>
                  <a:cubicBezTo>
                    <a:pt x="1269" y="5398"/>
                    <a:pt x="1308" y="5416"/>
                    <a:pt x="1346" y="5416"/>
                  </a:cubicBezTo>
                  <a:cubicBezTo>
                    <a:pt x="1371" y="5416"/>
                    <a:pt x="1396" y="5408"/>
                    <a:pt x="1418" y="5393"/>
                  </a:cubicBezTo>
                  <a:cubicBezTo>
                    <a:pt x="1418" y="5393"/>
                    <a:pt x="1458" y="5381"/>
                    <a:pt x="1459" y="5381"/>
                  </a:cubicBezTo>
                  <a:cubicBezTo>
                    <a:pt x="1466" y="5383"/>
                    <a:pt x="1474" y="5384"/>
                    <a:pt x="1483" y="5384"/>
                  </a:cubicBezTo>
                  <a:cubicBezTo>
                    <a:pt x="1510" y="5384"/>
                    <a:pt x="1544" y="5375"/>
                    <a:pt x="1566" y="5355"/>
                  </a:cubicBezTo>
                  <a:cubicBezTo>
                    <a:pt x="1719" y="5212"/>
                    <a:pt x="1895" y="5087"/>
                    <a:pt x="2098" y="4975"/>
                  </a:cubicBezTo>
                  <a:cubicBezTo>
                    <a:pt x="2509" y="4758"/>
                    <a:pt x="2962" y="4610"/>
                    <a:pt x="3361" y="4481"/>
                  </a:cubicBezTo>
                  <a:lnTo>
                    <a:pt x="3454" y="4450"/>
                  </a:lnTo>
                  <a:cubicBezTo>
                    <a:pt x="3683" y="4377"/>
                    <a:pt x="3910" y="4300"/>
                    <a:pt x="4135" y="4215"/>
                  </a:cubicBezTo>
                  <a:cubicBezTo>
                    <a:pt x="4362" y="4129"/>
                    <a:pt x="4583" y="4025"/>
                    <a:pt x="4813" y="3900"/>
                  </a:cubicBezTo>
                  <a:cubicBezTo>
                    <a:pt x="5008" y="3796"/>
                    <a:pt x="5192" y="3663"/>
                    <a:pt x="5359" y="3510"/>
                  </a:cubicBezTo>
                  <a:cubicBezTo>
                    <a:pt x="5439" y="3436"/>
                    <a:pt x="5514" y="3357"/>
                    <a:pt x="5583" y="3273"/>
                  </a:cubicBezTo>
                  <a:cubicBezTo>
                    <a:pt x="5666" y="3175"/>
                    <a:pt x="5731" y="3067"/>
                    <a:pt x="5798" y="2948"/>
                  </a:cubicBezTo>
                  <a:cubicBezTo>
                    <a:pt x="5853" y="2855"/>
                    <a:pt x="5896" y="2754"/>
                    <a:pt x="5939" y="2654"/>
                  </a:cubicBezTo>
                  <a:cubicBezTo>
                    <a:pt x="5972" y="2570"/>
                    <a:pt x="6002" y="2484"/>
                    <a:pt x="6028" y="2398"/>
                  </a:cubicBezTo>
                  <a:cubicBezTo>
                    <a:pt x="6053" y="2320"/>
                    <a:pt x="6070" y="2240"/>
                    <a:pt x="6086" y="2160"/>
                  </a:cubicBezTo>
                  <a:cubicBezTo>
                    <a:pt x="6100" y="2075"/>
                    <a:pt x="6101" y="1990"/>
                    <a:pt x="6101" y="1908"/>
                  </a:cubicBezTo>
                  <a:cubicBezTo>
                    <a:pt x="6104" y="1796"/>
                    <a:pt x="6078" y="1674"/>
                    <a:pt x="6032" y="1564"/>
                  </a:cubicBezTo>
                  <a:cubicBezTo>
                    <a:pt x="6032" y="1564"/>
                    <a:pt x="6032" y="1564"/>
                    <a:pt x="6032" y="1564"/>
                  </a:cubicBezTo>
                  <a:cubicBezTo>
                    <a:pt x="6028" y="1564"/>
                    <a:pt x="6014" y="1533"/>
                    <a:pt x="6014" y="1533"/>
                  </a:cubicBezTo>
                  <a:cubicBezTo>
                    <a:pt x="5971" y="1444"/>
                    <a:pt x="5903" y="1361"/>
                    <a:pt x="5804" y="1275"/>
                  </a:cubicBezTo>
                  <a:cubicBezTo>
                    <a:pt x="5729" y="1210"/>
                    <a:pt x="5630" y="1151"/>
                    <a:pt x="5511" y="1105"/>
                  </a:cubicBezTo>
                  <a:cubicBezTo>
                    <a:pt x="5401" y="1062"/>
                    <a:pt x="5277" y="1032"/>
                    <a:pt x="5113" y="1005"/>
                  </a:cubicBezTo>
                  <a:cubicBezTo>
                    <a:pt x="4909" y="973"/>
                    <a:pt x="4701" y="964"/>
                    <a:pt x="4489" y="964"/>
                  </a:cubicBezTo>
                  <a:cubicBezTo>
                    <a:pt x="4398" y="964"/>
                    <a:pt x="4307" y="965"/>
                    <a:pt x="4214" y="967"/>
                  </a:cubicBezTo>
                  <a:cubicBezTo>
                    <a:pt x="4030" y="973"/>
                    <a:pt x="3849" y="980"/>
                    <a:pt x="3665" y="989"/>
                  </a:cubicBezTo>
                  <a:lnTo>
                    <a:pt x="3548" y="995"/>
                  </a:lnTo>
                  <a:lnTo>
                    <a:pt x="3262" y="1006"/>
                  </a:lnTo>
                  <a:cubicBezTo>
                    <a:pt x="3168" y="1009"/>
                    <a:pt x="3074" y="1011"/>
                    <a:pt x="2978" y="1011"/>
                  </a:cubicBezTo>
                  <a:cubicBezTo>
                    <a:pt x="2946" y="1011"/>
                    <a:pt x="2914" y="1011"/>
                    <a:pt x="2881" y="1011"/>
                  </a:cubicBezTo>
                  <a:cubicBezTo>
                    <a:pt x="2713" y="1005"/>
                    <a:pt x="2519" y="993"/>
                    <a:pt x="2330" y="942"/>
                  </a:cubicBezTo>
                  <a:cubicBezTo>
                    <a:pt x="2285" y="927"/>
                    <a:pt x="2200" y="891"/>
                    <a:pt x="2096" y="834"/>
                  </a:cubicBezTo>
                  <a:cubicBezTo>
                    <a:pt x="1976" y="756"/>
                    <a:pt x="1860" y="662"/>
                    <a:pt x="1744" y="544"/>
                  </a:cubicBezTo>
                  <a:cubicBezTo>
                    <a:pt x="1693" y="491"/>
                    <a:pt x="1646" y="436"/>
                    <a:pt x="1600" y="380"/>
                  </a:cubicBezTo>
                  <a:lnTo>
                    <a:pt x="1568" y="344"/>
                  </a:lnTo>
                  <a:lnTo>
                    <a:pt x="1537" y="308"/>
                  </a:lnTo>
                  <a:cubicBezTo>
                    <a:pt x="1482" y="249"/>
                    <a:pt x="1431" y="190"/>
                    <a:pt x="1372" y="134"/>
                  </a:cubicBezTo>
                  <a:cubicBezTo>
                    <a:pt x="1320" y="84"/>
                    <a:pt x="1258" y="43"/>
                    <a:pt x="1199" y="21"/>
                  </a:cubicBezTo>
                  <a:cubicBezTo>
                    <a:pt x="1164" y="7"/>
                    <a:pt x="1127" y="1"/>
                    <a:pt x="10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0" name="Google Shape;1260;p11"/>
            <p:cNvSpPr/>
            <p:nvPr/>
          </p:nvSpPr>
          <p:spPr>
            <a:xfrm>
              <a:off x="3065157" y="-902587"/>
              <a:ext cx="290596" cy="269450"/>
            </a:xfrm>
            <a:custGeom>
              <a:avLst/>
              <a:gdLst/>
              <a:ahLst/>
              <a:cxnLst/>
              <a:rect l="l" t="t" r="r" b="b"/>
              <a:pathLst>
                <a:path w="7201" h="6677" extrusionOk="0">
                  <a:moveTo>
                    <a:pt x="5749" y="0"/>
                  </a:moveTo>
                  <a:cubicBezTo>
                    <a:pt x="5685" y="0"/>
                    <a:pt x="5619" y="3"/>
                    <a:pt x="5550" y="8"/>
                  </a:cubicBezTo>
                  <a:cubicBezTo>
                    <a:pt x="5373" y="18"/>
                    <a:pt x="5210" y="57"/>
                    <a:pt x="5063" y="123"/>
                  </a:cubicBezTo>
                  <a:cubicBezTo>
                    <a:pt x="4868" y="209"/>
                    <a:pt x="4718" y="346"/>
                    <a:pt x="4593" y="466"/>
                  </a:cubicBezTo>
                  <a:cubicBezTo>
                    <a:pt x="4457" y="593"/>
                    <a:pt x="4342" y="742"/>
                    <a:pt x="4216" y="909"/>
                  </a:cubicBezTo>
                  <a:cubicBezTo>
                    <a:pt x="4105" y="1052"/>
                    <a:pt x="3976" y="1216"/>
                    <a:pt x="3832" y="1366"/>
                  </a:cubicBezTo>
                  <a:cubicBezTo>
                    <a:pt x="3763" y="1424"/>
                    <a:pt x="3694" y="1479"/>
                    <a:pt x="3614" y="1525"/>
                  </a:cubicBezTo>
                  <a:cubicBezTo>
                    <a:pt x="3566" y="1547"/>
                    <a:pt x="3522" y="1562"/>
                    <a:pt x="3473" y="1580"/>
                  </a:cubicBezTo>
                  <a:cubicBezTo>
                    <a:pt x="3420" y="1591"/>
                    <a:pt x="3362" y="1597"/>
                    <a:pt x="3302" y="1601"/>
                  </a:cubicBezTo>
                  <a:cubicBezTo>
                    <a:pt x="3220" y="1597"/>
                    <a:pt x="3134" y="1582"/>
                    <a:pt x="3035" y="1555"/>
                  </a:cubicBezTo>
                  <a:cubicBezTo>
                    <a:pt x="2759" y="1473"/>
                    <a:pt x="2495" y="1330"/>
                    <a:pt x="2261" y="1202"/>
                  </a:cubicBezTo>
                  <a:cubicBezTo>
                    <a:pt x="1952" y="1034"/>
                    <a:pt x="1650" y="869"/>
                    <a:pt x="1326" y="791"/>
                  </a:cubicBezTo>
                  <a:cubicBezTo>
                    <a:pt x="1248" y="774"/>
                    <a:pt x="1168" y="766"/>
                    <a:pt x="1091" y="766"/>
                  </a:cubicBezTo>
                  <a:cubicBezTo>
                    <a:pt x="1037" y="766"/>
                    <a:pt x="984" y="770"/>
                    <a:pt x="934" y="778"/>
                  </a:cubicBezTo>
                  <a:cubicBezTo>
                    <a:pt x="796" y="800"/>
                    <a:pt x="658" y="863"/>
                    <a:pt x="534" y="959"/>
                  </a:cubicBezTo>
                  <a:cubicBezTo>
                    <a:pt x="398" y="1065"/>
                    <a:pt x="306" y="1206"/>
                    <a:pt x="226" y="1340"/>
                  </a:cubicBezTo>
                  <a:cubicBezTo>
                    <a:pt x="157" y="1450"/>
                    <a:pt x="101" y="1582"/>
                    <a:pt x="58" y="1745"/>
                  </a:cubicBezTo>
                  <a:cubicBezTo>
                    <a:pt x="0" y="1969"/>
                    <a:pt x="22" y="2219"/>
                    <a:pt x="115" y="2446"/>
                  </a:cubicBezTo>
                  <a:cubicBezTo>
                    <a:pt x="126" y="2471"/>
                    <a:pt x="139" y="2499"/>
                    <a:pt x="151" y="2522"/>
                  </a:cubicBezTo>
                  <a:cubicBezTo>
                    <a:pt x="236" y="2690"/>
                    <a:pt x="369" y="2859"/>
                    <a:pt x="567" y="3047"/>
                  </a:cubicBezTo>
                  <a:cubicBezTo>
                    <a:pt x="793" y="3260"/>
                    <a:pt x="1054" y="3437"/>
                    <a:pt x="1283" y="3580"/>
                  </a:cubicBezTo>
                  <a:cubicBezTo>
                    <a:pt x="1484" y="3710"/>
                    <a:pt x="1691" y="3832"/>
                    <a:pt x="1895" y="3954"/>
                  </a:cubicBezTo>
                  <a:lnTo>
                    <a:pt x="2004" y="4018"/>
                  </a:lnTo>
                  <a:lnTo>
                    <a:pt x="2133" y="4094"/>
                  </a:lnTo>
                  <a:lnTo>
                    <a:pt x="2554" y="4343"/>
                  </a:lnTo>
                  <a:cubicBezTo>
                    <a:pt x="2950" y="4586"/>
                    <a:pt x="3361" y="4861"/>
                    <a:pt x="3697" y="5213"/>
                  </a:cubicBezTo>
                  <a:cubicBezTo>
                    <a:pt x="3819" y="5347"/>
                    <a:pt x="3913" y="5479"/>
                    <a:pt x="3986" y="5616"/>
                  </a:cubicBezTo>
                  <a:cubicBezTo>
                    <a:pt x="4042" y="5728"/>
                    <a:pt x="4076" y="5814"/>
                    <a:pt x="4098" y="5904"/>
                  </a:cubicBezTo>
                  <a:cubicBezTo>
                    <a:pt x="4119" y="5993"/>
                    <a:pt x="4129" y="6082"/>
                    <a:pt x="4134" y="6180"/>
                  </a:cubicBezTo>
                  <a:cubicBezTo>
                    <a:pt x="4132" y="6242"/>
                    <a:pt x="4128" y="6305"/>
                    <a:pt x="4119" y="6367"/>
                  </a:cubicBezTo>
                  <a:cubicBezTo>
                    <a:pt x="4114" y="6388"/>
                    <a:pt x="4118" y="6410"/>
                    <a:pt x="4127" y="6430"/>
                  </a:cubicBezTo>
                  <a:cubicBezTo>
                    <a:pt x="4114" y="6473"/>
                    <a:pt x="4114" y="6520"/>
                    <a:pt x="4129" y="6563"/>
                  </a:cubicBezTo>
                  <a:cubicBezTo>
                    <a:pt x="4162" y="6627"/>
                    <a:pt x="4228" y="6677"/>
                    <a:pt x="4299" y="6677"/>
                  </a:cubicBezTo>
                  <a:cubicBezTo>
                    <a:pt x="4319" y="6677"/>
                    <a:pt x="4339" y="6673"/>
                    <a:pt x="4359" y="6664"/>
                  </a:cubicBezTo>
                  <a:cubicBezTo>
                    <a:pt x="4565" y="6566"/>
                    <a:pt x="4764" y="6430"/>
                    <a:pt x="4967" y="6245"/>
                  </a:cubicBezTo>
                  <a:cubicBezTo>
                    <a:pt x="5175" y="6058"/>
                    <a:pt x="5375" y="5838"/>
                    <a:pt x="5576" y="5574"/>
                  </a:cubicBezTo>
                  <a:cubicBezTo>
                    <a:pt x="5770" y="5328"/>
                    <a:pt x="5956" y="5047"/>
                    <a:pt x="6146" y="4722"/>
                  </a:cubicBezTo>
                  <a:cubicBezTo>
                    <a:pt x="6318" y="4433"/>
                    <a:pt x="6482" y="4112"/>
                    <a:pt x="6636" y="3768"/>
                  </a:cubicBezTo>
                  <a:cubicBezTo>
                    <a:pt x="6778" y="3442"/>
                    <a:pt x="6899" y="3112"/>
                    <a:pt x="6992" y="2785"/>
                  </a:cubicBezTo>
                  <a:cubicBezTo>
                    <a:pt x="7088" y="2451"/>
                    <a:pt x="7149" y="2148"/>
                    <a:pt x="7172" y="1858"/>
                  </a:cubicBezTo>
                  <a:cubicBezTo>
                    <a:pt x="7200" y="1562"/>
                    <a:pt x="7187" y="1291"/>
                    <a:pt x="7130" y="1052"/>
                  </a:cubicBezTo>
                  <a:cubicBezTo>
                    <a:pt x="7105" y="915"/>
                    <a:pt x="7065" y="797"/>
                    <a:pt x="7012" y="690"/>
                  </a:cubicBezTo>
                  <a:cubicBezTo>
                    <a:pt x="6962" y="588"/>
                    <a:pt x="6896" y="492"/>
                    <a:pt x="6818" y="410"/>
                  </a:cubicBezTo>
                  <a:cubicBezTo>
                    <a:pt x="6741" y="330"/>
                    <a:pt x="6670" y="268"/>
                    <a:pt x="6600" y="225"/>
                  </a:cubicBezTo>
                  <a:cubicBezTo>
                    <a:pt x="6504" y="162"/>
                    <a:pt x="6405" y="116"/>
                    <a:pt x="6298" y="80"/>
                  </a:cubicBezTo>
                  <a:cubicBezTo>
                    <a:pt x="6132" y="27"/>
                    <a:pt x="5952" y="0"/>
                    <a:pt x="574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1" name="Google Shape;1261;p11"/>
            <p:cNvSpPr/>
            <p:nvPr/>
          </p:nvSpPr>
          <p:spPr>
            <a:xfrm>
              <a:off x="3516726" y="-731322"/>
              <a:ext cx="196246" cy="158514"/>
            </a:xfrm>
            <a:custGeom>
              <a:avLst/>
              <a:gdLst/>
              <a:ahLst/>
              <a:cxnLst/>
              <a:rect l="l" t="t" r="r" b="b"/>
              <a:pathLst>
                <a:path w="4863" h="3928" extrusionOk="0">
                  <a:moveTo>
                    <a:pt x="941" y="1"/>
                  </a:moveTo>
                  <a:cubicBezTo>
                    <a:pt x="916" y="1"/>
                    <a:pt x="894" y="2"/>
                    <a:pt x="871" y="3"/>
                  </a:cubicBezTo>
                  <a:cubicBezTo>
                    <a:pt x="730" y="11"/>
                    <a:pt x="634" y="72"/>
                    <a:pt x="553" y="123"/>
                  </a:cubicBezTo>
                  <a:cubicBezTo>
                    <a:pt x="477" y="177"/>
                    <a:pt x="413" y="253"/>
                    <a:pt x="348" y="360"/>
                  </a:cubicBezTo>
                  <a:cubicBezTo>
                    <a:pt x="209" y="584"/>
                    <a:pt x="151" y="847"/>
                    <a:pt x="104" y="1099"/>
                  </a:cubicBezTo>
                  <a:cubicBezTo>
                    <a:pt x="58" y="1361"/>
                    <a:pt x="26" y="1666"/>
                    <a:pt x="15" y="2022"/>
                  </a:cubicBezTo>
                  <a:cubicBezTo>
                    <a:pt x="2" y="2321"/>
                    <a:pt x="0" y="2618"/>
                    <a:pt x="3" y="2917"/>
                  </a:cubicBezTo>
                  <a:lnTo>
                    <a:pt x="5" y="3092"/>
                  </a:lnTo>
                  <a:cubicBezTo>
                    <a:pt x="7" y="3262"/>
                    <a:pt x="7" y="3398"/>
                    <a:pt x="2" y="3536"/>
                  </a:cubicBezTo>
                  <a:cubicBezTo>
                    <a:pt x="2" y="3566"/>
                    <a:pt x="7" y="3593"/>
                    <a:pt x="19" y="3619"/>
                  </a:cubicBezTo>
                  <a:cubicBezTo>
                    <a:pt x="30" y="3638"/>
                    <a:pt x="45" y="3658"/>
                    <a:pt x="61" y="3671"/>
                  </a:cubicBezTo>
                  <a:cubicBezTo>
                    <a:pt x="61" y="3671"/>
                    <a:pt x="61" y="3672"/>
                    <a:pt x="62" y="3672"/>
                  </a:cubicBezTo>
                  <a:cubicBezTo>
                    <a:pt x="94" y="3736"/>
                    <a:pt x="130" y="3770"/>
                    <a:pt x="177" y="3787"/>
                  </a:cubicBezTo>
                  <a:cubicBezTo>
                    <a:pt x="454" y="3882"/>
                    <a:pt x="737" y="3908"/>
                    <a:pt x="978" y="3921"/>
                  </a:cubicBezTo>
                  <a:cubicBezTo>
                    <a:pt x="1061" y="3925"/>
                    <a:pt x="1144" y="3927"/>
                    <a:pt x="1230" y="3927"/>
                  </a:cubicBezTo>
                  <a:cubicBezTo>
                    <a:pt x="1476" y="3927"/>
                    <a:pt x="1739" y="3910"/>
                    <a:pt x="2027" y="3875"/>
                  </a:cubicBezTo>
                  <a:cubicBezTo>
                    <a:pt x="2399" y="3836"/>
                    <a:pt x="2769" y="3764"/>
                    <a:pt x="3131" y="3662"/>
                  </a:cubicBezTo>
                  <a:cubicBezTo>
                    <a:pt x="3502" y="3556"/>
                    <a:pt x="3814" y="3425"/>
                    <a:pt x="4081" y="3260"/>
                  </a:cubicBezTo>
                  <a:cubicBezTo>
                    <a:pt x="4364" y="3082"/>
                    <a:pt x="4572" y="2877"/>
                    <a:pt x="4701" y="2650"/>
                  </a:cubicBezTo>
                  <a:cubicBezTo>
                    <a:pt x="4763" y="2538"/>
                    <a:pt x="4808" y="2413"/>
                    <a:pt x="4836" y="2269"/>
                  </a:cubicBezTo>
                  <a:cubicBezTo>
                    <a:pt x="4862" y="2133"/>
                    <a:pt x="4855" y="1976"/>
                    <a:pt x="4815" y="1789"/>
                  </a:cubicBezTo>
                  <a:cubicBezTo>
                    <a:pt x="4795" y="1690"/>
                    <a:pt x="4762" y="1590"/>
                    <a:pt x="4716" y="1498"/>
                  </a:cubicBezTo>
                  <a:cubicBezTo>
                    <a:pt x="4678" y="1425"/>
                    <a:pt x="4641" y="1364"/>
                    <a:pt x="4594" y="1307"/>
                  </a:cubicBezTo>
                  <a:cubicBezTo>
                    <a:pt x="4555" y="1258"/>
                    <a:pt x="4500" y="1209"/>
                    <a:pt x="4433" y="1165"/>
                  </a:cubicBezTo>
                  <a:cubicBezTo>
                    <a:pt x="4377" y="1124"/>
                    <a:pt x="4303" y="1094"/>
                    <a:pt x="4210" y="1071"/>
                  </a:cubicBezTo>
                  <a:cubicBezTo>
                    <a:pt x="4135" y="1054"/>
                    <a:pt x="4060" y="1047"/>
                    <a:pt x="3985" y="1047"/>
                  </a:cubicBezTo>
                  <a:cubicBezTo>
                    <a:pt x="3756" y="1047"/>
                    <a:pt x="3531" y="1116"/>
                    <a:pt x="3312" y="1182"/>
                  </a:cubicBezTo>
                  <a:lnTo>
                    <a:pt x="3249" y="1201"/>
                  </a:lnTo>
                  <a:cubicBezTo>
                    <a:pt x="3074" y="1254"/>
                    <a:pt x="2927" y="1297"/>
                    <a:pt x="2775" y="1316"/>
                  </a:cubicBezTo>
                  <a:cubicBezTo>
                    <a:pt x="2643" y="1321"/>
                    <a:pt x="2507" y="1326"/>
                    <a:pt x="2372" y="1330"/>
                  </a:cubicBezTo>
                  <a:lnTo>
                    <a:pt x="2321" y="1331"/>
                  </a:lnTo>
                  <a:lnTo>
                    <a:pt x="2273" y="1331"/>
                  </a:lnTo>
                  <a:cubicBezTo>
                    <a:pt x="2295" y="1254"/>
                    <a:pt x="2284" y="1150"/>
                    <a:pt x="2237" y="1024"/>
                  </a:cubicBezTo>
                  <a:cubicBezTo>
                    <a:pt x="2228" y="1000"/>
                    <a:pt x="2215" y="972"/>
                    <a:pt x="2202" y="945"/>
                  </a:cubicBezTo>
                  <a:cubicBezTo>
                    <a:pt x="2156" y="852"/>
                    <a:pt x="2086" y="754"/>
                    <a:pt x="1984" y="636"/>
                  </a:cubicBezTo>
                  <a:cubicBezTo>
                    <a:pt x="1870" y="505"/>
                    <a:pt x="1727" y="376"/>
                    <a:pt x="1546" y="241"/>
                  </a:cubicBezTo>
                  <a:cubicBezTo>
                    <a:pt x="1437" y="161"/>
                    <a:pt x="1316" y="95"/>
                    <a:pt x="1195" y="50"/>
                  </a:cubicBezTo>
                  <a:cubicBezTo>
                    <a:pt x="1142" y="30"/>
                    <a:pt x="1086" y="19"/>
                    <a:pt x="1030" y="8"/>
                  </a:cubicBezTo>
                  <a:cubicBezTo>
                    <a:pt x="997" y="2"/>
                    <a:pt x="968" y="1"/>
                    <a:pt x="94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2" name="Google Shape;1262;p11"/>
            <p:cNvSpPr/>
            <p:nvPr/>
          </p:nvSpPr>
          <p:spPr>
            <a:xfrm>
              <a:off x="3652761" y="-505740"/>
              <a:ext cx="325503" cy="286601"/>
            </a:xfrm>
            <a:custGeom>
              <a:avLst/>
              <a:gdLst/>
              <a:ahLst/>
              <a:cxnLst/>
              <a:rect l="l" t="t" r="r" b="b"/>
              <a:pathLst>
                <a:path w="8066" h="7102" extrusionOk="0">
                  <a:moveTo>
                    <a:pt x="5101" y="1"/>
                  </a:moveTo>
                  <a:cubicBezTo>
                    <a:pt x="5086" y="1"/>
                    <a:pt x="5071" y="1"/>
                    <a:pt x="5056" y="1"/>
                  </a:cubicBezTo>
                  <a:cubicBezTo>
                    <a:pt x="4835" y="11"/>
                    <a:pt x="4617" y="57"/>
                    <a:pt x="4347" y="155"/>
                  </a:cubicBezTo>
                  <a:cubicBezTo>
                    <a:pt x="4128" y="234"/>
                    <a:pt x="3898" y="345"/>
                    <a:pt x="3626" y="507"/>
                  </a:cubicBezTo>
                  <a:cubicBezTo>
                    <a:pt x="3137" y="796"/>
                    <a:pt x="2643" y="1179"/>
                    <a:pt x="2117" y="1679"/>
                  </a:cubicBezTo>
                  <a:cubicBezTo>
                    <a:pt x="1606" y="2163"/>
                    <a:pt x="1149" y="2684"/>
                    <a:pt x="763" y="3224"/>
                  </a:cubicBezTo>
                  <a:cubicBezTo>
                    <a:pt x="586" y="3470"/>
                    <a:pt x="430" y="3718"/>
                    <a:pt x="296" y="3961"/>
                  </a:cubicBezTo>
                  <a:cubicBezTo>
                    <a:pt x="158" y="4217"/>
                    <a:pt x="66" y="4432"/>
                    <a:pt x="9" y="4639"/>
                  </a:cubicBezTo>
                  <a:cubicBezTo>
                    <a:pt x="0" y="4675"/>
                    <a:pt x="5" y="4712"/>
                    <a:pt x="19" y="4744"/>
                  </a:cubicBezTo>
                  <a:lnTo>
                    <a:pt x="63" y="4806"/>
                  </a:lnTo>
                  <a:cubicBezTo>
                    <a:pt x="394" y="5169"/>
                    <a:pt x="780" y="5502"/>
                    <a:pt x="1244" y="5831"/>
                  </a:cubicBezTo>
                  <a:cubicBezTo>
                    <a:pt x="1652" y="6120"/>
                    <a:pt x="2109" y="6376"/>
                    <a:pt x="2599" y="6590"/>
                  </a:cubicBezTo>
                  <a:cubicBezTo>
                    <a:pt x="3050" y="6786"/>
                    <a:pt x="3548" y="6934"/>
                    <a:pt x="4085" y="7028"/>
                  </a:cubicBezTo>
                  <a:cubicBezTo>
                    <a:pt x="4316" y="7065"/>
                    <a:pt x="4555" y="7089"/>
                    <a:pt x="4796" y="7100"/>
                  </a:cubicBezTo>
                  <a:cubicBezTo>
                    <a:pt x="4833" y="7101"/>
                    <a:pt x="4872" y="7101"/>
                    <a:pt x="4911" y="7101"/>
                  </a:cubicBezTo>
                  <a:cubicBezTo>
                    <a:pt x="5041" y="7101"/>
                    <a:pt x="5184" y="7095"/>
                    <a:pt x="5352" y="7081"/>
                  </a:cubicBezTo>
                  <a:cubicBezTo>
                    <a:pt x="5744" y="7052"/>
                    <a:pt x="6130" y="6973"/>
                    <a:pt x="6504" y="6844"/>
                  </a:cubicBezTo>
                  <a:cubicBezTo>
                    <a:pt x="6907" y="6706"/>
                    <a:pt x="7232" y="6525"/>
                    <a:pt x="7498" y="6288"/>
                  </a:cubicBezTo>
                  <a:cubicBezTo>
                    <a:pt x="7624" y="6177"/>
                    <a:pt x="7739" y="6038"/>
                    <a:pt x="7832" y="5883"/>
                  </a:cubicBezTo>
                  <a:cubicBezTo>
                    <a:pt x="7878" y="5804"/>
                    <a:pt x="7916" y="5721"/>
                    <a:pt x="7952" y="5637"/>
                  </a:cubicBezTo>
                  <a:cubicBezTo>
                    <a:pt x="7993" y="5534"/>
                    <a:pt x="8013" y="5426"/>
                    <a:pt x="8031" y="5323"/>
                  </a:cubicBezTo>
                  <a:cubicBezTo>
                    <a:pt x="8065" y="5139"/>
                    <a:pt x="8059" y="4925"/>
                    <a:pt x="8015" y="4708"/>
                  </a:cubicBezTo>
                  <a:cubicBezTo>
                    <a:pt x="7998" y="4612"/>
                    <a:pt x="7959" y="4510"/>
                    <a:pt x="7898" y="4388"/>
                  </a:cubicBezTo>
                  <a:cubicBezTo>
                    <a:pt x="7814" y="4227"/>
                    <a:pt x="7715" y="4112"/>
                    <a:pt x="7631" y="4016"/>
                  </a:cubicBezTo>
                  <a:cubicBezTo>
                    <a:pt x="7547" y="3922"/>
                    <a:pt x="7449" y="3841"/>
                    <a:pt x="7354" y="3760"/>
                  </a:cubicBezTo>
                  <a:lnTo>
                    <a:pt x="7219" y="3647"/>
                  </a:lnTo>
                  <a:lnTo>
                    <a:pt x="7150" y="3588"/>
                  </a:lnTo>
                  <a:lnTo>
                    <a:pt x="7109" y="3553"/>
                  </a:lnTo>
                  <a:lnTo>
                    <a:pt x="7004" y="3469"/>
                  </a:lnTo>
                  <a:cubicBezTo>
                    <a:pt x="6942" y="3415"/>
                    <a:pt x="6880" y="3358"/>
                    <a:pt x="6823" y="3298"/>
                  </a:cubicBezTo>
                  <a:cubicBezTo>
                    <a:pt x="6758" y="3233"/>
                    <a:pt x="6702" y="3161"/>
                    <a:pt x="6650" y="3087"/>
                  </a:cubicBezTo>
                  <a:cubicBezTo>
                    <a:pt x="6593" y="3000"/>
                    <a:pt x="6541" y="2913"/>
                    <a:pt x="6494" y="2821"/>
                  </a:cubicBezTo>
                  <a:cubicBezTo>
                    <a:pt x="6472" y="2778"/>
                    <a:pt x="6454" y="2733"/>
                    <a:pt x="6435" y="2687"/>
                  </a:cubicBezTo>
                  <a:cubicBezTo>
                    <a:pt x="6413" y="2627"/>
                    <a:pt x="6399" y="2558"/>
                    <a:pt x="6390" y="2475"/>
                  </a:cubicBezTo>
                  <a:cubicBezTo>
                    <a:pt x="6385" y="2368"/>
                    <a:pt x="6392" y="2261"/>
                    <a:pt x="6398" y="2151"/>
                  </a:cubicBezTo>
                  <a:lnTo>
                    <a:pt x="6406" y="2015"/>
                  </a:lnTo>
                  <a:cubicBezTo>
                    <a:pt x="6419" y="1807"/>
                    <a:pt x="6410" y="1591"/>
                    <a:pt x="6377" y="1356"/>
                  </a:cubicBezTo>
                  <a:cubicBezTo>
                    <a:pt x="6342" y="1089"/>
                    <a:pt x="6277" y="862"/>
                    <a:pt x="6184" y="675"/>
                  </a:cubicBezTo>
                  <a:cubicBezTo>
                    <a:pt x="6168" y="643"/>
                    <a:pt x="6152" y="612"/>
                    <a:pt x="6133" y="583"/>
                  </a:cubicBezTo>
                  <a:cubicBezTo>
                    <a:pt x="6013" y="381"/>
                    <a:pt x="5853" y="224"/>
                    <a:pt x="5672" y="131"/>
                  </a:cubicBezTo>
                  <a:cubicBezTo>
                    <a:pt x="5504" y="46"/>
                    <a:pt x="5306" y="1"/>
                    <a:pt x="510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3" name="Google Shape;1263;p11"/>
            <p:cNvSpPr/>
            <p:nvPr/>
          </p:nvSpPr>
          <p:spPr>
            <a:xfrm>
              <a:off x="3509301" y="-58893"/>
              <a:ext cx="260572" cy="280508"/>
            </a:xfrm>
            <a:custGeom>
              <a:avLst/>
              <a:gdLst/>
              <a:ahLst/>
              <a:cxnLst/>
              <a:rect l="l" t="t" r="r" b="b"/>
              <a:pathLst>
                <a:path w="6457" h="6951" extrusionOk="0">
                  <a:moveTo>
                    <a:pt x="4850" y="1"/>
                  </a:moveTo>
                  <a:cubicBezTo>
                    <a:pt x="4435" y="1"/>
                    <a:pt x="3981" y="130"/>
                    <a:pt x="3471" y="390"/>
                  </a:cubicBezTo>
                  <a:cubicBezTo>
                    <a:pt x="3153" y="552"/>
                    <a:pt x="2830" y="755"/>
                    <a:pt x="2457" y="1029"/>
                  </a:cubicBezTo>
                  <a:cubicBezTo>
                    <a:pt x="2148" y="1258"/>
                    <a:pt x="1826" y="1525"/>
                    <a:pt x="1477" y="1846"/>
                  </a:cubicBezTo>
                  <a:cubicBezTo>
                    <a:pt x="1055" y="2231"/>
                    <a:pt x="625" y="2665"/>
                    <a:pt x="167" y="3172"/>
                  </a:cubicBezTo>
                  <a:cubicBezTo>
                    <a:pt x="123" y="3181"/>
                    <a:pt x="74" y="3215"/>
                    <a:pt x="42" y="3261"/>
                  </a:cubicBezTo>
                  <a:cubicBezTo>
                    <a:pt x="12" y="3309"/>
                    <a:pt x="0" y="3360"/>
                    <a:pt x="8" y="3426"/>
                  </a:cubicBezTo>
                  <a:cubicBezTo>
                    <a:pt x="42" y="3741"/>
                    <a:pt x="112" y="4078"/>
                    <a:pt x="220" y="4459"/>
                  </a:cubicBezTo>
                  <a:cubicBezTo>
                    <a:pt x="321" y="4797"/>
                    <a:pt x="440" y="5105"/>
                    <a:pt x="576" y="5377"/>
                  </a:cubicBezTo>
                  <a:cubicBezTo>
                    <a:pt x="608" y="5437"/>
                    <a:pt x="640" y="5499"/>
                    <a:pt x="674" y="5558"/>
                  </a:cubicBezTo>
                  <a:cubicBezTo>
                    <a:pt x="766" y="5717"/>
                    <a:pt x="874" y="5880"/>
                    <a:pt x="1003" y="6048"/>
                  </a:cubicBezTo>
                  <a:cubicBezTo>
                    <a:pt x="1104" y="6175"/>
                    <a:pt x="1227" y="6297"/>
                    <a:pt x="1405" y="6448"/>
                  </a:cubicBezTo>
                  <a:cubicBezTo>
                    <a:pt x="1543" y="6565"/>
                    <a:pt x="1715" y="6671"/>
                    <a:pt x="1931" y="6771"/>
                  </a:cubicBezTo>
                  <a:cubicBezTo>
                    <a:pt x="2004" y="6807"/>
                    <a:pt x="2077" y="6839"/>
                    <a:pt x="2155" y="6866"/>
                  </a:cubicBezTo>
                  <a:cubicBezTo>
                    <a:pt x="2235" y="6895"/>
                    <a:pt x="2317" y="6911"/>
                    <a:pt x="2401" y="6929"/>
                  </a:cubicBezTo>
                  <a:cubicBezTo>
                    <a:pt x="2476" y="6943"/>
                    <a:pt x="2546" y="6950"/>
                    <a:pt x="2617" y="6950"/>
                  </a:cubicBezTo>
                  <a:cubicBezTo>
                    <a:pt x="2685" y="6950"/>
                    <a:pt x="2754" y="6944"/>
                    <a:pt x="2830" y="6932"/>
                  </a:cubicBezTo>
                  <a:cubicBezTo>
                    <a:pt x="2896" y="6924"/>
                    <a:pt x="2962" y="6902"/>
                    <a:pt x="3025" y="6881"/>
                  </a:cubicBezTo>
                  <a:cubicBezTo>
                    <a:pt x="3091" y="6858"/>
                    <a:pt x="3152" y="6829"/>
                    <a:pt x="3211" y="6794"/>
                  </a:cubicBezTo>
                  <a:cubicBezTo>
                    <a:pt x="3427" y="6667"/>
                    <a:pt x="3617" y="6461"/>
                    <a:pt x="3785" y="6167"/>
                  </a:cubicBezTo>
                  <a:cubicBezTo>
                    <a:pt x="3940" y="5903"/>
                    <a:pt x="4039" y="5632"/>
                    <a:pt x="4167" y="5281"/>
                  </a:cubicBezTo>
                  <a:cubicBezTo>
                    <a:pt x="4207" y="5166"/>
                    <a:pt x="4248" y="5049"/>
                    <a:pt x="4286" y="4932"/>
                  </a:cubicBezTo>
                  <a:lnTo>
                    <a:pt x="4325" y="4814"/>
                  </a:lnTo>
                  <a:lnTo>
                    <a:pt x="4345" y="4756"/>
                  </a:lnTo>
                  <a:cubicBezTo>
                    <a:pt x="4373" y="4670"/>
                    <a:pt x="4401" y="4587"/>
                    <a:pt x="4437" y="4504"/>
                  </a:cubicBezTo>
                  <a:cubicBezTo>
                    <a:pt x="4562" y="4271"/>
                    <a:pt x="4720" y="4071"/>
                    <a:pt x="4928" y="3816"/>
                  </a:cubicBezTo>
                  <a:lnTo>
                    <a:pt x="5132" y="3574"/>
                  </a:lnTo>
                  <a:lnTo>
                    <a:pt x="5237" y="3448"/>
                  </a:lnTo>
                  <a:cubicBezTo>
                    <a:pt x="5377" y="3288"/>
                    <a:pt x="5513" y="3126"/>
                    <a:pt x="5645" y="2964"/>
                  </a:cubicBezTo>
                  <a:cubicBezTo>
                    <a:pt x="5843" y="2721"/>
                    <a:pt x="6067" y="2427"/>
                    <a:pt x="6240" y="2088"/>
                  </a:cubicBezTo>
                  <a:cubicBezTo>
                    <a:pt x="6320" y="1927"/>
                    <a:pt x="6372" y="1793"/>
                    <a:pt x="6406" y="1661"/>
                  </a:cubicBezTo>
                  <a:cubicBezTo>
                    <a:pt x="6425" y="1592"/>
                    <a:pt x="6436" y="1517"/>
                    <a:pt x="6447" y="1446"/>
                  </a:cubicBezTo>
                  <a:cubicBezTo>
                    <a:pt x="6457" y="1371"/>
                    <a:pt x="6454" y="1298"/>
                    <a:pt x="6448" y="1227"/>
                  </a:cubicBezTo>
                  <a:cubicBezTo>
                    <a:pt x="6444" y="1092"/>
                    <a:pt x="6414" y="982"/>
                    <a:pt x="6360" y="874"/>
                  </a:cubicBezTo>
                  <a:cubicBezTo>
                    <a:pt x="6289" y="730"/>
                    <a:pt x="6177" y="590"/>
                    <a:pt x="6017" y="445"/>
                  </a:cubicBezTo>
                  <a:cubicBezTo>
                    <a:pt x="5799" y="243"/>
                    <a:pt x="5535" y="106"/>
                    <a:pt x="5247" y="42"/>
                  </a:cubicBezTo>
                  <a:cubicBezTo>
                    <a:pt x="5119" y="15"/>
                    <a:pt x="4986" y="1"/>
                    <a:pt x="485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4" name="Google Shape;1264;p11"/>
            <p:cNvSpPr/>
            <p:nvPr/>
          </p:nvSpPr>
          <p:spPr>
            <a:xfrm>
              <a:off x="3285332" y="330327"/>
              <a:ext cx="308070" cy="344309"/>
            </a:xfrm>
            <a:custGeom>
              <a:avLst/>
              <a:gdLst/>
              <a:ahLst/>
              <a:cxnLst/>
              <a:rect l="l" t="t" r="r" b="b"/>
              <a:pathLst>
                <a:path w="7634" h="8532" extrusionOk="0">
                  <a:moveTo>
                    <a:pt x="5091" y="0"/>
                  </a:moveTo>
                  <a:cubicBezTo>
                    <a:pt x="4884" y="0"/>
                    <a:pt x="4666" y="29"/>
                    <a:pt x="4401" y="90"/>
                  </a:cubicBezTo>
                  <a:cubicBezTo>
                    <a:pt x="4018" y="174"/>
                    <a:pt x="3611" y="347"/>
                    <a:pt x="3125" y="631"/>
                  </a:cubicBezTo>
                  <a:cubicBezTo>
                    <a:pt x="2821" y="805"/>
                    <a:pt x="2531" y="1006"/>
                    <a:pt x="2251" y="1201"/>
                  </a:cubicBezTo>
                  <a:lnTo>
                    <a:pt x="2179" y="1250"/>
                  </a:lnTo>
                  <a:lnTo>
                    <a:pt x="1918" y="1431"/>
                  </a:lnTo>
                  <a:cubicBezTo>
                    <a:pt x="1576" y="1668"/>
                    <a:pt x="1164" y="1938"/>
                    <a:pt x="719" y="2149"/>
                  </a:cubicBezTo>
                  <a:cubicBezTo>
                    <a:pt x="516" y="2240"/>
                    <a:pt x="334" y="2306"/>
                    <a:pt x="144" y="2357"/>
                  </a:cubicBezTo>
                  <a:cubicBezTo>
                    <a:pt x="57" y="2383"/>
                    <a:pt x="1" y="2484"/>
                    <a:pt x="25" y="2573"/>
                  </a:cubicBezTo>
                  <a:cubicBezTo>
                    <a:pt x="19" y="2597"/>
                    <a:pt x="25" y="2629"/>
                    <a:pt x="39" y="2659"/>
                  </a:cubicBezTo>
                  <a:cubicBezTo>
                    <a:pt x="156" y="2866"/>
                    <a:pt x="262" y="3068"/>
                    <a:pt x="365" y="3274"/>
                  </a:cubicBezTo>
                  <a:lnTo>
                    <a:pt x="488" y="3506"/>
                  </a:lnTo>
                  <a:cubicBezTo>
                    <a:pt x="559" y="3646"/>
                    <a:pt x="631" y="3782"/>
                    <a:pt x="704" y="3919"/>
                  </a:cubicBezTo>
                  <a:lnTo>
                    <a:pt x="887" y="4256"/>
                  </a:lnTo>
                  <a:lnTo>
                    <a:pt x="924" y="4328"/>
                  </a:lnTo>
                  <a:cubicBezTo>
                    <a:pt x="1193" y="4835"/>
                    <a:pt x="1421" y="5257"/>
                    <a:pt x="1670" y="5668"/>
                  </a:cubicBezTo>
                  <a:cubicBezTo>
                    <a:pt x="1964" y="6159"/>
                    <a:pt x="2281" y="6605"/>
                    <a:pt x="2613" y="6988"/>
                  </a:cubicBezTo>
                  <a:cubicBezTo>
                    <a:pt x="2962" y="7395"/>
                    <a:pt x="3359" y="7735"/>
                    <a:pt x="3797" y="8001"/>
                  </a:cubicBezTo>
                  <a:cubicBezTo>
                    <a:pt x="4216" y="8253"/>
                    <a:pt x="4673" y="8426"/>
                    <a:pt x="5118" y="8498"/>
                  </a:cubicBezTo>
                  <a:cubicBezTo>
                    <a:pt x="5261" y="8521"/>
                    <a:pt x="5404" y="8532"/>
                    <a:pt x="5545" y="8532"/>
                  </a:cubicBezTo>
                  <a:cubicBezTo>
                    <a:pt x="5792" y="8532"/>
                    <a:pt x="6032" y="8497"/>
                    <a:pt x="6256" y="8429"/>
                  </a:cubicBezTo>
                  <a:cubicBezTo>
                    <a:pt x="6576" y="8327"/>
                    <a:pt x="6870" y="8141"/>
                    <a:pt x="7107" y="7886"/>
                  </a:cubicBezTo>
                  <a:cubicBezTo>
                    <a:pt x="7329" y="7643"/>
                    <a:pt x="7488" y="7327"/>
                    <a:pt x="7570" y="6972"/>
                  </a:cubicBezTo>
                  <a:cubicBezTo>
                    <a:pt x="7616" y="6777"/>
                    <a:pt x="7633" y="6549"/>
                    <a:pt x="7620" y="6297"/>
                  </a:cubicBezTo>
                  <a:cubicBezTo>
                    <a:pt x="7609" y="6066"/>
                    <a:pt x="7561" y="5816"/>
                    <a:pt x="7482" y="5556"/>
                  </a:cubicBezTo>
                  <a:cubicBezTo>
                    <a:pt x="7409" y="5316"/>
                    <a:pt x="7303" y="5091"/>
                    <a:pt x="7199" y="4882"/>
                  </a:cubicBezTo>
                  <a:lnTo>
                    <a:pt x="7129" y="4742"/>
                  </a:lnTo>
                  <a:lnTo>
                    <a:pt x="7017" y="4526"/>
                  </a:lnTo>
                  <a:cubicBezTo>
                    <a:pt x="6959" y="4416"/>
                    <a:pt x="6915" y="4327"/>
                    <a:pt x="6870" y="4238"/>
                  </a:cubicBezTo>
                  <a:cubicBezTo>
                    <a:pt x="6837" y="4171"/>
                    <a:pt x="6807" y="4107"/>
                    <a:pt x="6777" y="4042"/>
                  </a:cubicBezTo>
                  <a:cubicBezTo>
                    <a:pt x="6689" y="3841"/>
                    <a:pt x="6641" y="3695"/>
                    <a:pt x="6612" y="3554"/>
                  </a:cubicBezTo>
                  <a:cubicBezTo>
                    <a:pt x="6589" y="3405"/>
                    <a:pt x="6583" y="3248"/>
                    <a:pt x="6598" y="3078"/>
                  </a:cubicBezTo>
                  <a:cubicBezTo>
                    <a:pt x="6633" y="2751"/>
                    <a:pt x="6707" y="2408"/>
                    <a:pt x="6823" y="2031"/>
                  </a:cubicBezTo>
                  <a:lnTo>
                    <a:pt x="6886" y="1839"/>
                  </a:lnTo>
                  <a:cubicBezTo>
                    <a:pt x="6951" y="1642"/>
                    <a:pt x="7023" y="1417"/>
                    <a:pt x="7049" y="1190"/>
                  </a:cubicBezTo>
                  <a:cubicBezTo>
                    <a:pt x="7063" y="1060"/>
                    <a:pt x="7057" y="936"/>
                    <a:pt x="7027" y="811"/>
                  </a:cubicBezTo>
                  <a:cubicBezTo>
                    <a:pt x="7020" y="773"/>
                    <a:pt x="7005" y="734"/>
                    <a:pt x="6985" y="696"/>
                  </a:cubicBezTo>
                  <a:cubicBezTo>
                    <a:pt x="6952" y="631"/>
                    <a:pt x="6902" y="561"/>
                    <a:pt x="6836" y="487"/>
                  </a:cubicBezTo>
                  <a:cubicBezTo>
                    <a:pt x="6791" y="439"/>
                    <a:pt x="6734" y="398"/>
                    <a:pt x="6687" y="365"/>
                  </a:cubicBezTo>
                  <a:cubicBezTo>
                    <a:pt x="6613" y="319"/>
                    <a:pt x="6541" y="281"/>
                    <a:pt x="6462" y="248"/>
                  </a:cubicBezTo>
                  <a:cubicBezTo>
                    <a:pt x="6254" y="157"/>
                    <a:pt x="6039" y="110"/>
                    <a:pt x="5852" y="74"/>
                  </a:cubicBezTo>
                  <a:cubicBezTo>
                    <a:pt x="5588" y="23"/>
                    <a:pt x="5334" y="0"/>
                    <a:pt x="509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5" name="Google Shape;1265;p11"/>
            <p:cNvSpPr/>
            <p:nvPr/>
          </p:nvSpPr>
          <p:spPr>
            <a:xfrm>
              <a:off x="2729447" y="628789"/>
              <a:ext cx="225423" cy="264204"/>
            </a:xfrm>
            <a:custGeom>
              <a:avLst/>
              <a:gdLst/>
              <a:ahLst/>
              <a:cxnLst/>
              <a:rect l="l" t="t" r="r" b="b"/>
              <a:pathLst>
                <a:path w="5586" h="6547" extrusionOk="0">
                  <a:moveTo>
                    <a:pt x="4486" y="1"/>
                  </a:moveTo>
                  <a:cubicBezTo>
                    <a:pt x="4362" y="1"/>
                    <a:pt x="4227" y="11"/>
                    <a:pt x="4071" y="32"/>
                  </a:cubicBezTo>
                  <a:cubicBezTo>
                    <a:pt x="3825" y="63"/>
                    <a:pt x="3545" y="122"/>
                    <a:pt x="3219" y="215"/>
                  </a:cubicBezTo>
                  <a:cubicBezTo>
                    <a:pt x="2676" y="375"/>
                    <a:pt x="2101" y="602"/>
                    <a:pt x="1464" y="908"/>
                  </a:cubicBezTo>
                  <a:cubicBezTo>
                    <a:pt x="1161" y="1056"/>
                    <a:pt x="883" y="1205"/>
                    <a:pt x="618" y="1363"/>
                  </a:cubicBezTo>
                  <a:cubicBezTo>
                    <a:pt x="394" y="1502"/>
                    <a:pt x="208" y="1622"/>
                    <a:pt x="43" y="1780"/>
                  </a:cubicBezTo>
                  <a:cubicBezTo>
                    <a:pt x="9" y="1813"/>
                    <a:pt x="0" y="1869"/>
                    <a:pt x="22" y="1912"/>
                  </a:cubicBezTo>
                  <a:cubicBezTo>
                    <a:pt x="14" y="2157"/>
                    <a:pt x="59" y="2380"/>
                    <a:pt x="106" y="2565"/>
                  </a:cubicBezTo>
                  <a:cubicBezTo>
                    <a:pt x="180" y="2838"/>
                    <a:pt x="295" y="3107"/>
                    <a:pt x="395" y="3336"/>
                  </a:cubicBezTo>
                  <a:cubicBezTo>
                    <a:pt x="431" y="3418"/>
                    <a:pt x="471" y="3499"/>
                    <a:pt x="510" y="3578"/>
                  </a:cubicBezTo>
                  <a:cubicBezTo>
                    <a:pt x="738" y="4037"/>
                    <a:pt x="1036" y="4506"/>
                    <a:pt x="1393" y="4971"/>
                  </a:cubicBezTo>
                  <a:cubicBezTo>
                    <a:pt x="1840" y="5548"/>
                    <a:pt x="2256" y="5949"/>
                    <a:pt x="2706" y="6235"/>
                  </a:cubicBezTo>
                  <a:cubicBezTo>
                    <a:pt x="2908" y="6366"/>
                    <a:pt x="3255" y="6546"/>
                    <a:pt x="3630" y="6546"/>
                  </a:cubicBezTo>
                  <a:cubicBezTo>
                    <a:pt x="3763" y="6546"/>
                    <a:pt x="3900" y="6523"/>
                    <a:pt x="4036" y="6468"/>
                  </a:cubicBezTo>
                  <a:cubicBezTo>
                    <a:pt x="4206" y="6396"/>
                    <a:pt x="4356" y="6287"/>
                    <a:pt x="4487" y="6143"/>
                  </a:cubicBezTo>
                  <a:cubicBezTo>
                    <a:pt x="4634" y="5982"/>
                    <a:pt x="4759" y="5777"/>
                    <a:pt x="4873" y="5501"/>
                  </a:cubicBezTo>
                  <a:cubicBezTo>
                    <a:pt x="4902" y="5429"/>
                    <a:pt x="4924" y="5340"/>
                    <a:pt x="4935" y="5232"/>
                  </a:cubicBezTo>
                  <a:cubicBezTo>
                    <a:pt x="4948" y="5143"/>
                    <a:pt x="4952" y="5053"/>
                    <a:pt x="4950" y="4964"/>
                  </a:cubicBezTo>
                  <a:cubicBezTo>
                    <a:pt x="4947" y="4876"/>
                    <a:pt x="4934" y="4786"/>
                    <a:pt x="4919" y="4700"/>
                  </a:cubicBezTo>
                  <a:cubicBezTo>
                    <a:pt x="4906" y="4603"/>
                    <a:pt x="4885" y="4519"/>
                    <a:pt x="4863" y="4434"/>
                  </a:cubicBezTo>
                  <a:cubicBezTo>
                    <a:pt x="4823" y="4282"/>
                    <a:pt x="4780" y="4151"/>
                    <a:pt x="4737" y="4017"/>
                  </a:cubicBezTo>
                  <a:cubicBezTo>
                    <a:pt x="4662" y="3793"/>
                    <a:pt x="4593" y="3581"/>
                    <a:pt x="4555" y="3368"/>
                  </a:cubicBezTo>
                  <a:cubicBezTo>
                    <a:pt x="4540" y="3232"/>
                    <a:pt x="4540" y="3095"/>
                    <a:pt x="4555" y="2939"/>
                  </a:cubicBezTo>
                  <a:cubicBezTo>
                    <a:pt x="4569" y="2854"/>
                    <a:pt x="4590" y="2772"/>
                    <a:pt x="4619" y="2689"/>
                  </a:cubicBezTo>
                  <a:cubicBezTo>
                    <a:pt x="4648" y="2624"/>
                    <a:pt x="4687" y="2559"/>
                    <a:pt x="4733" y="2495"/>
                  </a:cubicBezTo>
                  <a:cubicBezTo>
                    <a:pt x="4790" y="2426"/>
                    <a:pt x="4855" y="2363"/>
                    <a:pt x="4919" y="2299"/>
                  </a:cubicBezTo>
                  <a:lnTo>
                    <a:pt x="5043" y="2177"/>
                  </a:lnTo>
                  <a:cubicBezTo>
                    <a:pt x="5208" y="2017"/>
                    <a:pt x="5326" y="1854"/>
                    <a:pt x="5405" y="1688"/>
                  </a:cubicBezTo>
                  <a:cubicBezTo>
                    <a:pt x="5472" y="1545"/>
                    <a:pt x="5521" y="1379"/>
                    <a:pt x="5553" y="1181"/>
                  </a:cubicBezTo>
                  <a:cubicBezTo>
                    <a:pt x="5579" y="1037"/>
                    <a:pt x="5586" y="912"/>
                    <a:pt x="5571" y="796"/>
                  </a:cubicBezTo>
                  <a:cubicBezTo>
                    <a:pt x="5563" y="676"/>
                    <a:pt x="5534" y="567"/>
                    <a:pt x="5485" y="474"/>
                  </a:cubicBezTo>
                  <a:cubicBezTo>
                    <a:pt x="5442" y="388"/>
                    <a:pt x="5388" y="316"/>
                    <a:pt x="5323" y="260"/>
                  </a:cubicBezTo>
                  <a:cubicBezTo>
                    <a:pt x="5197" y="136"/>
                    <a:pt x="5017" y="57"/>
                    <a:pt x="4792" y="24"/>
                  </a:cubicBezTo>
                  <a:cubicBezTo>
                    <a:pt x="4696" y="9"/>
                    <a:pt x="4596" y="1"/>
                    <a:pt x="4486" y="1"/>
                  </a:cubicBezTo>
                  <a:close/>
                </a:path>
              </a:pathLst>
            </a:custGeom>
            <a:solidFill>
              <a:srgbClr val="EB93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6" name="Google Shape;1266;p11"/>
            <p:cNvSpPr/>
            <p:nvPr/>
          </p:nvSpPr>
          <p:spPr>
            <a:xfrm>
              <a:off x="2985174" y="820635"/>
              <a:ext cx="148506" cy="152784"/>
            </a:xfrm>
            <a:custGeom>
              <a:avLst/>
              <a:gdLst/>
              <a:ahLst/>
              <a:cxnLst/>
              <a:rect l="l" t="t" r="r" b="b"/>
              <a:pathLst>
                <a:path w="3680" h="3786" extrusionOk="0">
                  <a:moveTo>
                    <a:pt x="2297" y="1"/>
                  </a:moveTo>
                  <a:cubicBezTo>
                    <a:pt x="2276" y="1"/>
                    <a:pt x="2256" y="6"/>
                    <a:pt x="2239" y="16"/>
                  </a:cubicBezTo>
                  <a:cubicBezTo>
                    <a:pt x="2232" y="14"/>
                    <a:pt x="2224" y="14"/>
                    <a:pt x="2215" y="14"/>
                  </a:cubicBezTo>
                  <a:cubicBezTo>
                    <a:pt x="2190" y="14"/>
                    <a:pt x="2160" y="20"/>
                    <a:pt x="2139" y="35"/>
                  </a:cubicBezTo>
                  <a:cubicBezTo>
                    <a:pt x="1903" y="214"/>
                    <a:pt x="1691" y="375"/>
                    <a:pt x="1481" y="544"/>
                  </a:cubicBezTo>
                  <a:cubicBezTo>
                    <a:pt x="1352" y="648"/>
                    <a:pt x="1225" y="753"/>
                    <a:pt x="1107" y="882"/>
                  </a:cubicBezTo>
                  <a:cubicBezTo>
                    <a:pt x="932" y="1064"/>
                    <a:pt x="763" y="1287"/>
                    <a:pt x="590" y="1564"/>
                  </a:cubicBezTo>
                  <a:cubicBezTo>
                    <a:pt x="427" y="1820"/>
                    <a:pt x="290" y="2088"/>
                    <a:pt x="184" y="2363"/>
                  </a:cubicBezTo>
                  <a:cubicBezTo>
                    <a:pt x="75" y="2644"/>
                    <a:pt x="19" y="2878"/>
                    <a:pt x="7" y="3097"/>
                  </a:cubicBezTo>
                  <a:cubicBezTo>
                    <a:pt x="0" y="3189"/>
                    <a:pt x="10" y="3285"/>
                    <a:pt x="36" y="3393"/>
                  </a:cubicBezTo>
                  <a:cubicBezTo>
                    <a:pt x="46" y="3427"/>
                    <a:pt x="57" y="3460"/>
                    <a:pt x="75" y="3490"/>
                  </a:cubicBezTo>
                  <a:cubicBezTo>
                    <a:pt x="98" y="3536"/>
                    <a:pt x="128" y="3582"/>
                    <a:pt x="169" y="3628"/>
                  </a:cubicBezTo>
                  <a:cubicBezTo>
                    <a:pt x="221" y="3684"/>
                    <a:pt x="303" y="3730"/>
                    <a:pt x="408" y="3765"/>
                  </a:cubicBezTo>
                  <a:cubicBezTo>
                    <a:pt x="451" y="3776"/>
                    <a:pt x="501" y="3780"/>
                    <a:pt x="544" y="3785"/>
                  </a:cubicBezTo>
                  <a:cubicBezTo>
                    <a:pt x="559" y="3785"/>
                    <a:pt x="573" y="3786"/>
                    <a:pt x="587" y="3786"/>
                  </a:cubicBezTo>
                  <a:cubicBezTo>
                    <a:pt x="642" y="3786"/>
                    <a:pt x="694" y="3781"/>
                    <a:pt x="744" y="3773"/>
                  </a:cubicBezTo>
                  <a:cubicBezTo>
                    <a:pt x="879" y="3757"/>
                    <a:pt x="1023" y="3717"/>
                    <a:pt x="1195" y="3651"/>
                  </a:cubicBezTo>
                  <a:cubicBezTo>
                    <a:pt x="1255" y="3628"/>
                    <a:pt x="1319" y="3599"/>
                    <a:pt x="1380" y="3571"/>
                  </a:cubicBezTo>
                  <a:lnTo>
                    <a:pt x="1426" y="3551"/>
                  </a:lnTo>
                  <a:cubicBezTo>
                    <a:pt x="1531" y="3502"/>
                    <a:pt x="1640" y="3452"/>
                    <a:pt x="1735" y="3384"/>
                  </a:cubicBezTo>
                  <a:cubicBezTo>
                    <a:pt x="1884" y="3276"/>
                    <a:pt x="1973" y="3121"/>
                    <a:pt x="2048" y="2970"/>
                  </a:cubicBezTo>
                  <a:cubicBezTo>
                    <a:pt x="2073" y="2919"/>
                    <a:pt x="2096" y="2867"/>
                    <a:pt x="2117" y="2812"/>
                  </a:cubicBezTo>
                  <a:lnTo>
                    <a:pt x="2152" y="2733"/>
                  </a:lnTo>
                  <a:cubicBezTo>
                    <a:pt x="2189" y="2650"/>
                    <a:pt x="2231" y="2567"/>
                    <a:pt x="2285" y="2489"/>
                  </a:cubicBezTo>
                  <a:cubicBezTo>
                    <a:pt x="2317" y="2446"/>
                    <a:pt x="2351" y="2413"/>
                    <a:pt x="2390" y="2377"/>
                  </a:cubicBezTo>
                  <a:lnTo>
                    <a:pt x="2437" y="2348"/>
                  </a:lnTo>
                  <a:cubicBezTo>
                    <a:pt x="2554" y="2305"/>
                    <a:pt x="2684" y="2274"/>
                    <a:pt x="2782" y="2252"/>
                  </a:cubicBezTo>
                  <a:lnTo>
                    <a:pt x="3015" y="2201"/>
                  </a:lnTo>
                  <a:lnTo>
                    <a:pt x="3227" y="2155"/>
                  </a:lnTo>
                  <a:cubicBezTo>
                    <a:pt x="3278" y="2144"/>
                    <a:pt x="3329" y="2130"/>
                    <a:pt x="3377" y="2114"/>
                  </a:cubicBezTo>
                  <a:cubicBezTo>
                    <a:pt x="3421" y="2100"/>
                    <a:pt x="3451" y="2083"/>
                    <a:pt x="3473" y="2058"/>
                  </a:cubicBezTo>
                  <a:cubicBezTo>
                    <a:pt x="3515" y="2015"/>
                    <a:pt x="3542" y="1956"/>
                    <a:pt x="3563" y="1906"/>
                  </a:cubicBezTo>
                  <a:cubicBezTo>
                    <a:pt x="3618" y="1784"/>
                    <a:pt x="3645" y="1689"/>
                    <a:pt x="3658" y="1581"/>
                  </a:cubicBezTo>
                  <a:cubicBezTo>
                    <a:pt x="3680" y="1448"/>
                    <a:pt x="3661" y="1300"/>
                    <a:pt x="3607" y="1138"/>
                  </a:cubicBezTo>
                  <a:cubicBezTo>
                    <a:pt x="3599" y="1100"/>
                    <a:pt x="3585" y="1064"/>
                    <a:pt x="3568" y="1030"/>
                  </a:cubicBezTo>
                  <a:cubicBezTo>
                    <a:pt x="3509" y="911"/>
                    <a:pt x="3427" y="807"/>
                    <a:pt x="3371" y="741"/>
                  </a:cubicBezTo>
                  <a:cubicBezTo>
                    <a:pt x="3256" y="599"/>
                    <a:pt x="3108" y="483"/>
                    <a:pt x="2965" y="376"/>
                  </a:cubicBezTo>
                  <a:cubicBezTo>
                    <a:pt x="2765" y="228"/>
                    <a:pt x="2547" y="111"/>
                    <a:pt x="2357" y="14"/>
                  </a:cubicBezTo>
                  <a:cubicBezTo>
                    <a:pt x="2337" y="5"/>
                    <a:pt x="2316" y="1"/>
                    <a:pt x="229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7" name="Google Shape;1267;p11"/>
            <p:cNvSpPr/>
            <p:nvPr/>
          </p:nvSpPr>
          <p:spPr>
            <a:xfrm>
              <a:off x="3193646" y="707440"/>
              <a:ext cx="201008" cy="213155"/>
            </a:xfrm>
            <a:custGeom>
              <a:avLst/>
              <a:gdLst/>
              <a:ahLst/>
              <a:cxnLst/>
              <a:rect l="l" t="t" r="r" b="b"/>
              <a:pathLst>
                <a:path w="4981" h="5282" extrusionOk="0">
                  <a:moveTo>
                    <a:pt x="2932" y="1"/>
                  </a:moveTo>
                  <a:cubicBezTo>
                    <a:pt x="2761" y="1"/>
                    <a:pt x="2575" y="10"/>
                    <a:pt x="2359" y="29"/>
                  </a:cubicBezTo>
                  <a:cubicBezTo>
                    <a:pt x="2194" y="43"/>
                    <a:pt x="2028" y="62"/>
                    <a:pt x="1863" y="79"/>
                  </a:cubicBezTo>
                  <a:cubicBezTo>
                    <a:pt x="1535" y="114"/>
                    <a:pt x="1196" y="150"/>
                    <a:pt x="862" y="150"/>
                  </a:cubicBezTo>
                  <a:cubicBezTo>
                    <a:pt x="762" y="150"/>
                    <a:pt x="662" y="147"/>
                    <a:pt x="563" y="139"/>
                  </a:cubicBezTo>
                  <a:lnTo>
                    <a:pt x="516" y="132"/>
                  </a:lnTo>
                  <a:lnTo>
                    <a:pt x="397" y="115"/>
                  </a:lnTo>
                  <a:cubicBezTo>
                    <a:pt x="372" y="85"/>
                    <a:pt x="334" y="62"/>
                    <a:pt x="296" y="53"/>
                  </a:cubicBezTo>
                  <a:cubicBezTo>
                    <a:pt x="282" y="50"/>
                    <a:pt x="267" y="48"/>
                    <a:pt x="252" y="48"/>
                  </a:cubicBezTo>
                  <a:cubicBezTo>
                    <a:pt x="216" y="48"/>
                    <a:pt x="181" y="58"/>
                    <a:pt x="147" y="78"/>
                  </a:cubicBezTo>
                  <a:cubicBezTo>
                    <a:pt x="108" y="103"/>
                    <a:pt x="65" y="154"/>
                    <a:pt x="58" y="207"/>
                  </a:cubicBezTo>
                  <a:cubicBezTo>
                    <a:pt x="28" y="463"/>
                    <a:pt x="10" y="665"/>
                    <a:pt x="8" y="845"/>
                  </a:cubicBezTo>
                  <a:cubicBezTo>
                    <a:pt x="0" y="1069"/>
                    <a:pt x="8" y="1313"/>
                    <a:pt x="32" y="1587"/>
                  </a:cubicBezTo>
                  <a:cubicBezTo>
                    <a:pt x="75" y="2104"/>
                    <a:pt x="183" y="2600"/>
                    <a:pt x="348" y="3059"/>
                  </a:cubicBezTo>
                  <a:cubicBezTo>
                    <a:pt x="398" y="3202"/>
                    <a:pt x="460" y="3339"/>
                    <a:pt x="526" y="3474"/>
                  </a:cubicBezTo>
                  <a:cubicBezTo>
                    <a:pt x="568" y="3559"/>
                    <a:pt x="612" y="3640"/>
                    <a:pt x="658" y="3720"/>
                  </a:cubicBezTo>
                  <a:cubicBezTo>
                    <a:pt x="776" y="3921"/>
                    <a:pt x="915" y="4111"/>
                    <a:pt x="1088" y="4297"/>
                  </a:cubicBezTo>
                  <a:cubicBezTo>
                    <a:pt x="1384" y="4631"/>
                    <a:pt x="1812" y="4909"/>
                    <a:pt x="2357" y="5128"/>
                  </a:cubicBezTo>
                  <a:cubicBezTo>
                    <a:pt x="2538" y="5199"/>
                    <a:pt x="2785" y="5282"/>
                    <a:pt x="3044" y="5282"/>
                  </a:cubicBezTo>
                  <a:cubicBezTo>
                    <a:pt x="3134" y="5282"/>
                    <a:pt x="3225" y="5272"/>
                    <a:pt x="3315" y="5248"/>
                  </a:cubicBezTo>
                  <a:cubicBezTo>
                    <a:pt x="3537" y="5189"/>
                    <a:pt x="3728" y="5004"/>
                    <a:pt x="3840" y="4743"/>
                  </a:cubicBezTo>
                  <a:cubicBezTo>
                    <a:pt x="3952" y="4480"/>
                    <a:pt x="3979" y="4204"/>
                    <a:pt x="4005" y="3868"/>
                  </a:cubicBezTo>
                  <a:cubicBezTo>
                    <a:pt x="4015" y="3752"/>
                    <a:pt x="4019" y="3637"/>
                    <a:pt x="4025" y="3519"/>
                  </a:cubicBezTo>
                  <a:lnTo>
                    <a:pt x="4029" y="3451"/>
                  </a:lnTo>
                  <a:lnTo>
                    <a:pt x="4029" y="3410"/>
                  </a:lnTo>
                  <a:cubicBezTo>
                    <a:pt x="4036" y="3235"/>
                    <a:pt x="4044" y="3058"/>
                    <a:pt x="4058" y="2883"/>
                  </a:cubicBezTo>
                  <a:cubicBezTo>
                    <a:pt x="4074" y="2713"/>
                    <a:pt x="4101" y="2512"/>
                    <a:pt x="4166" y="2320"/>
                  </a:cubicBezTo>
                  <a:cubicBezTo>
                    <a:pt x="4210" y="2205"/>
                    <a:pt x="4270" y="2094"/>
                    <a:pt x="4348" y="1981"/>
                  </a:cubicBezTo>
                  <a:cubicBezTo>
                    <a:pt x="4457" y="1836"/>
                    <a:pt x="4591" y="1699"/>
                    <a:pt x="4707" y="1579"/>
                  </a:cubicBezTo>
                  <a:cubicBezTo>
                    <a:pt x="4819" y="1461"/>
                    <a:pt x="4931" y="1331"/>
                    <a:pt x="4967" y="1173"/>
                  </a:cubicBezTo>
                  <a:cubicBezTo>
                    <a:pt x="4980" y="1112"/>
                    <a:pt x="4977" y="1046"/>
                    <a:pt x="4956" y="968"/>
                  </a:cubicBezTo>
                  <a:cubicBezTo>
                    <a:pt x="4947" y="941"/>
                    <a:pt x="4935" y="918"/>
                    <a:pt x="4925" y="895"/>
                  </a:cubicBezTo>
                  <a:cubicBezTo>
                    <a:pt x="4900" y="843"/>
                    <a:pt x="4861" y="796"/>
                    <a:pt x="4819" y="747"/>
                  </a:cubicBezTo>
                  <a:cubicBezTo>
                    <a:pt x="4724" y="635"/>
                    <a:pt x="4614" y="556"/>
                    <a:pt x="4535" y="498"/>
                  </a:cubicBezTo>
                  <a:cubicBezTo>
                    <a:pt x="4368" y="376"/>
                    <a:pt x="4226" y="287"/>
                    <a:pt x="4088" y="220"/>
                  </a:cubicBezTo>
                  <a:cubicBezTo>
                    <a:pt x="3860" y="105"/>
                    <a:pt x="3582" y="36"/>
                    <a:pt x="3262" y="13"/>
                  </a:cubicBezTo>
                  <a:cubicBezTo>
                    <a:pt x="3156" y="5"/>
                    <a:pt x="3048" y="1"/>
                    <a:pt x="293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8" name="Google Shape;1268;p11"/>
            <p:cNvSpPr/>
            <p:nvPr/>
          </p:nvSpPr>
          <p:spPr>
            <a:xfrm>
              <a:off x="3334767" y="187633"/>
              <a:ext cx="103470" cy="131678"/>
            </a:xfrm>
            <a:custGeom>
              <a:avLst/>
              <a:gdLst/>
              <a:ahLst/>
              <a:cxnLst/>
              <a:rect l="l" t="t" r="r" b="b"/>
              <a:pathLst>
                <a:path w="2564" h="3263" extrusionOk="0">
                  <a:moveTo>
                    <a:pt x="1663" y="0"/>
                  </a:moveTo>
                  <a:cubicBezTo>
                    <a:pt x="1472" y="0"/>
                    <a:pt x="1261" y="55"/>
                    <a:pt x="1023" y="164"/>
                  </a:cubicBezTo>
                  <a:cubicBezTo>
                    <a:pt x="740" y="296"/>
                    <a:pt x="485" y="484"/>
                    <a:pt x="239" y="665"/>
                  </a:cubicBezTo>
                  <a:lnTo>
                    <a:pt x="80" y="780"/>
                  </a:lnTo>
                  <a:cubicBezTo>
                    <a:pt x="8" y="832"/>
                    <a:pt x="1" y="931"/>
                    <a:pt x="32" y="997"/>
                  </a:cubicBezTo>
                  <a:cubicBezTo>
                    <a:pt x="75" y="1059"/>
                    <a:pt x="104" y="1076"/>
                    <a:pt x="139" y="1088"/>
                  </a:cubicBezTo>
                  <a:cubicBezTo>
                    <a:pt x="179" y="1246"/>
                    <a:pt x="252" y="1405"/>
                    <a:pt x="305" y="1511"/>
                  </a:cubicBezTo>
                  <a:cubicBezTo>
                    <a:pt x="396" y="1692"/>
                    <a:pt x="499" y="1868"/>
                    <a:pt x="653" y="2093"/>
                  </a:cubicBezTo>
                  <a:cubicBezTo>
                    <a:pt x="794" y="2297"/>
                    <a:pt x="942" y="2488"/>
                    <a:pt x="1092" y="2656"/>
                  </a:cubicBezTo>
                  <a:cubicBezTo>
                    <a:pt x="1259" y="2840"/>
                    <a:pt x="1418" y="2984"/>
                    <a:pt x="1582" y="3097"/>
                  </a:cubicBezTo>
                  <a:cubicBezTo>
                    <a:pt x="1742" y="3206"/>
                    <a:pt x="1891" y="3262"/>
                    <a:pt x="2026" y="3262"/>
                  </a:cubicBezTo>
                  <a:cubicBezTo>
                    <a:pt x="2029" y="3262"/>
                    <a:pt x="2032" y="3262"/>
                    <a:pt x="2035" y="3262"/>
                  </a:cubicBezTo>
                  <a:cubicBezTo>
                    <a:pt x="2102" y="3262"/>
                    <a:pt x="2171" y="3246"/>
                    <a:pt x="2236" y="3215"/>
                  </a:cubicBezTo>
                  <a:cubicBezTo>
                    <a:pt x="2300" y="3183"/>
                    <a:pt x="2362" y="3123"/>
                    <a:pt x="2415" y="3040"/>
                  </a:cubicBezTo>
                  <a:cubicBezTo>
                    <a:pt x="2467" y="2956"/>
                    <a:pt x="2496" y="2857"/>
                    <a:pt x="2516" y="2782"/>
                  </a:cubicBezTo>
                  <a:cubicBezTo>
                    <a:pt x="2542" y="2675"/>
                    <a:pt x="2556" y="2548"/>
                    <a:pt x="2559" y="2409"/>
                  </a:cubicBezTo>
                  <a:cubicBezTo>
                    <a:pt x="2563" y="2329"/>
                    <a:pt x="2549" y="2254"/>
                    <a:pt x="2513" y="2185"/>
                  </a:cubicBezTo>
                  <a:cubicBezTo>
                    <a:pt x="2438" y="2036"/>
                    <a:pt x="2292" y="1921"/>
                    <a:pt x="2161" y="1819"/>
                  </a:cubicBezTo>
                  <a:lnTo>
                    <a:pt x="2085" y="1758"/>
                  </a:lnTo>
                  <a:lnTo>
                    <a:pt x="2036" y="1711"/>
                  </a:lnTo>
                  <a:cubicBezTo>
                    <a:pt x="2072" y="1687"/>
                    <a:pt x="2105" y="1651"/>
                    <a:pt x="2139" y="1613"/>
                  </a:cubicBezTo>
                  <a:cubicBezTo>
                    <a:pt x="2279" y="1462"/>
                    <a:pt x="2386" y="1290"/>
                    <a:pt x="2458" y="1105"/>
                  </a:cubicBezTo>
                  <a:cubicBezTo>
                    <a:pt x="2530" y="915"/>
                    <a:pt x="2536" y="708"/>
                    <a:pt x="2474" y="536"/>
                  </a:cubicBezTo>
                  <a:cubicBezTo>
                    <a:pt x="2465" y="512"/>
                    <a:pt x="2455" y="484"/>
                    <a:pt x="2442" y="460"/>
                  </a:cubicBezTo>
                  <a:cubicBezTo>
                    <a:pt x="2369" y="312"/>
                    <a:pt x="2240" y="187"/>
                    <a:pt x="2069" y="98"/>
                  </a:cubicBezTo>
                  <a:cubicBezTo>
                    <a:pt x="1945" y="33"/>
                    <a:pt x="1810" y="0"/>
                    <a:pt x="16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9" name="Google Shape;1269;p11"/>
            <p:cNvSpPr/>
            <p:nvPr/>
          </p:nvSpPr>
          <p:spPr>
            <a:xfrm>
              <a:off x="1989261" y="-672485"/>
              <a:ext cx="157021" cy="104197"/>
            </a:xfrm>
            <a:custGeom>
              <a:avLst/>
              <a:gdLst/>
              <a:ahLst/>
              <a:cxnLst/>
              <a:rect l="l" t="t" r="r" b="b"/>
              <a:pathLst>
                <a:path w="3891" h="2582" extrusionOk="0">
                  <a:moveTo>
                    <a:pt x="3098" y="1"/>
                  </a:moveTo>
                  <a:cubicBezTo>
                    <a:pt x="3059" y="1"/>
                    <a:pt x="3018" y="9"/>
                    <a:pt x="2965" y="23"/>
                  </a:cubicBezTo>
                  <a:cubicBezTo>
                    <a:pt x="2929" y="33"/>
                    <a:pt x="2889" y="50"/>
                    <a:pt x="2853" y="66"/>
                  </a:cubicBezTo>
                  <a:cubicBezTo>
                    <a:pt x="2742" y="117"/>
                    <a:pt x="2663" y="184"/>
                    <a:pt x="2615" y="230"/>
                  </a:cubicBezTo>
                  <a:cubicBezTo>
                    <a:pt x="2528" y="303"/>
                    <a:pt x="2451" y="383"/>
                    <a:pt x="2376" y="465"/>
                  </a:cubicBezTo>
                  <a:lnTo>
                    <a:pt x="2256" y="600"/>
                  </a:lnTo>
                  <a:cubicBezTo>
                    <a:pt x="2131" y="741"/>
                    <a:pt x="2030" y="856"/>
                    <a:pt x="1917" y="952"/>
                  </a:cubicBezTo>
                  <a:cubicBezTo>
                    <a:pt x="1869" y="988"/>
                    <a:pt x="1825" y="1017"/>
                    <a:pt x="1776" y="1042"/>
                  </a:cubicBezTo>
                  <a:cubicBezTo>
                    <a:pt x="1757" y="1051"/>
                    <a:pt x="1737" y="1058"/>
                    <a:pt x="1718" y="1064"/>
                  </a:cubicBezTo>
                  <a:cubicBezTo>
                    <a:pt x="1595" y="1047"/>
                    <a:pt x="1506" y="1017"/>
                    <a:pt x="1402" y="979"/>
                  </a:cubicBezTo>
                  <a:lnTo>
                    <a:pt x="1283" y="932"/>
                  </a:lnTo>
                  <a:cubicBezTo>
                    <a:pt x="1142" y="879"/>
                    <a:pt x="1039" y="840"/>
                    <a:pt x="933" y="801"/>
                  </a:cubicBezTo>
                  <a:cubicBezTo>
                    <a:pt x="746" y="738"/>
                    <a:pt x="602" y="706"/>
                    <a:pt x="464" y="699"/>
                  </a:cubicBezTo>
                  <a:cubicBezTo>
                    <a:pt x="455" y="699"/>
                    <a:pt x="446" y="698"/>
                    <a:pt x="437" y="698"/>
                  </a:cubicBezTo>
                  <a:cubicBezTo>
                    <a:pt x="387" y="698"/>
                    <a:pt x="332" y="705"/>
                    <a:pt x="271" y="722"/>
                  </a:cubicBezTo>
                  <a:cubicBezTo>
                    <a:pt x="217" y="737"/>
                    <a:pt x="167" y="768"/>
                    <a:pt x="114" y="820"/>
                  </a:cubicBezTo>
                  <a:cubicBezTo>
                    <a:pt x="101" y="834"/>
                    <a:pt x="80" y="859"/>
                    <a:pt x="65" y="884"/>
                  </a:cubicBezTo>
                  <a:cubicBezTo>
                    <a:pt x="48" y="913"/>
                    <a:pt x="34" y="945"/>
                    <a:pt x="21" y="986"/>
                  </a:cubicBezTo>
                  <a:cubicBezTo>
                    <a:pt x="9" y="1021"/>
                    <a:pt x="8" y="1053"/>
                    <a:pt x="5" y="1086"/>
                  </a:cubicBezTo>
                  <a:cubicBezTo>
                    <a:pt x="1" y="1133"/>
                    <a:pt x="1" y="1180"/>
                    <a:pt x="2" y="1232"/>
                  </a:cubicBezTo>
                  <a:cubicBezTo>
                    <a:pt x="5" y="1272"/>
                    <a:pt x="9" y="1312"/>
                    <a:pt x="16" y="1354"/>
                  </a:cubicBezTo>
                  <a:cubicBezTo>
                    <a:pt x="22" y="1394"/>
                    <a:pt x="31" y="1445"/>
                    <a:pt x="55" y="1498"/>
                  </a:cubicBezTo>
                  <a:cubicBezTo>
                    <a:pt x="98" y="1584"/>
                    <a:pt x="141" y="1634"/>
                    <a:pt x="192" y="1693"/>
                  </a:cubicBezTo>
                  <a:cubicBezTo>
                    <a:pt x="245" y="1751"/>
                    <a:pt x="309" y="1798"/>
                    <a:pt x="374" y="1841"/>
                  </a:cubicBezTo>
                  <a:cubicBezTo>
                    <a:pt x="500" y="1926"/>
                    <a:pt x="598" y="1976"/>
                    <a:pt x="699" y="2026"/>
                  </a:cubicBezTo>
                  <a:cubicBezTo>
                    <a:pt x="884" y="2115"/>
                    <a:pt x="1082" y="2191"/>
                    <a:pt x="1272" y="2266"/>
                  </a:cubicBezTo>
                  <a:lnTo>
                    <a:pt x="1315" y="2283"/>
                  </a:lnTo>
                  <a:lnTo>
                    <a:pt x="1405" y="2316"/>
                  </a:lnTo>
                  <a:cubicBezTo>
                    <a:pt x="1543" y="2370"/>
                    <a:pt x="1681" y="2421"/>
                    <a:pt x="1812" y="2489"/>
                  </a:cubicBezTo>
                  <a:cubicBezTo>
                    <a:pt x="1812" y="2489"/>
                    <a:pt x="1812" y="2492"/>
                    <a:pt x="1815" y="2492"/>
                  </a:cubicBezTo>
                  <a:cubicBezTo>
                    <a:pt x="1843" y="2551"/>
                    <a:pt x="1887" y="2582"/>
                    <a:pt x="1942" y="2582"/>
                  </a:cubicBezTo>
                  <a:cubicBezTo>
                    <a:pt x="1951" y="2582"/>
                    <a:pt x="1960" y="2581"/>
                    <a:pt x="1970" y="2579"/>
                  </a:cubicBezTo>
                  <a:cubicBezTo>
                    <a:pt x="2284" y="2516"/>
                    <a:pt x="2605" y="2364"/>
                    <a:pt x="2951" y="2112"/>
                  </a:cubicBezTo>
                  <a:cubicBezTo>
                    <a:pt x="3114" y="1993"/>
                    <a:pt x="3272" y="1853"/>
                    <a:pt x="3423" y="1693"/>
                  </a:cubicBezTo>
                  <a:cubicBezTo>
                    <a:pt x="3591" y="1516"/>
                    <a:pt x="3719" y="1331"/>
                    <a:pt x="3804" y="1143"/>
                  </a:cubicBezTo>
                  <a:cubicBezTo>
                    <a:pt x="3847" y="1045"/>
                    <a:pt x="3873" y="943"/>
                    <a:pt x="3883" y="834"/>
                  </a:cubicBezTo>
                  <a:cubicBezTo>
                    <a:pt x="3890" y="729"/>
                    <a:pt x="3877" y="627"/>
                    <a:pt x="3843" y="527"/>
                  </a:cubicBezTo>
                  <a:cubicBezTo>
                    <a:pt x="3833" y="510"/>
                    <a:pt x="3823" y="488"/>
                    <a:pt x="3812" y="467"/>
                  </a:cubicBezTo>
                  <a:cubicBezTo>
                    <a:pt x="3785" y="410"/>
                    <a:pt x="3744" y="352"/>
                    <a:pt x="3686" y="284"/>
                  </a:cubicBezTo>
                  <a:cubicBezTo>
                    <a:pt x="3646" y="232"/>
                    <a:pt x="3591" y="189"/>
                    <a:pt x="3538" y="151"/>
                  </a:cubicBezTo>
                  <a:cubicBezTo>
                    <a:pt x="3491" y="116"/>
                    <a:pt x="3446" y="87"/>
                    <a:pt x="3395" y="60"/>
                  </a:cubicBezTo>
                  <a:cubicBezTo>
                    <a:pt x="3316" y="20"/>
                    <a:pt x="3223" y="1"/>
                    <a:pt x="3119" y="1"/>
                  </a:cubicBezTo>
                  <a:cubicBezTo>
                    <a:pt x="3115" y="1"/>
                    <a:pt x="3111" y="1"/>
                    <a:pt x="3107" y="1"/>
                  </a:cubicBezTo>
                  <a:cubicBezTo>
                    <a:pt x="3104" y="1"/>
                    <a:pt x="3101" y="1"/>
                    <a:pt x="3098" y="1"/>
                  </a:cubicBezTo>
                  <a:close/>
                </a:path>
              </a:pathLst>
            </a:custGeom>
            <a:solidFill>
              <a:srgbClr val="EB93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0" name="Google Shape;1270;p11"/>
            <p:cNvSpPr/>
            <p:nvPr/>
          </p:nvSpPr>
          <p:spPr>
            <a:xfrm>
              <a:off x="2982188" y="-539597"/>
              <a:ext cx="137530" cy="102542"/>
            </a:xfrm>
            <a:custGeom>
              <a:avLst/>
              <a:gdLst/>
              <a:ahLst/>
              <a:cxnLst/>
              <a:rect l="l" t="t" r="r" b="b"/>
              <a:pathLst>
                <a:path w="3408" h="2541" extrusionOk="0">
                  <a:moveTo>
                    <a:pt x="1588" y="0"/>
                  </a:moveTo>
                  <a:cubicBezTo>
                    <a:pt x="1499" y="0"/>
                    <a:pt x="1415" y="8"/>
                    <a:pt x="1334" y="22"/>
                  </a:cubicBezTo>
                  <a:cubicBezTo>
                    <a:pt x="1153" y="56"/>
                    <a:pt x="975" y="141"/>
                    <a:pt x="808" y="277"/>
                  </a:cubicBezTo>
                  <a:cubicBezTo>
                    <a:pt x="669" y="388"/>
                    <a:pt x="544" y="539"/>
                    <a:pt x="422" y="743"/>
                  </a:cubicBezTo>
                  <a:cubicBezTo>
                    <a:pt x="292" y="960"/>
                    <a:pt x="183" y="1201"/>
                    <a:pt x="80" y="1504"/>
                  </a:cubicBezTo>
                  <a:cubicBezTo>
                    <a:pt x="18" y="1577"/>
                    <a:pt x="1" y="1662"/>
                    <a:pt x="37" y="1735"/>
                  </a:cubicBezTo>
                  <a:cubicBezTo>
                    <a:pt x="50" y="1760"/>
                    <a:pt x="68" y="1780"/>
                    <a:pt x="91" y="1798"/>
                  </a:cubicBezTo>
                  <a:cubicBezTo>
                    <a:pt x="292" y="1953"/>
                    <a:pt x="521" y="2067"/>
                    <a:pt x="717" y="2157"/>
                  </a:cubicBezTo>
                  <a:cubicBezTo>
                    <a:pt x="977" y="2275"/>
                    <a:pt x="1263" y="2373"/>
                    <a:pt x="1588" y="2453"/>
                  </a:cubicBezTo>
                  <a:cubicBezTo>
                    <a:pt x="1826" y="2511"/>
                    <a:pt x="2058" y="2541"/>
                    <a:pt x="2281" y="2541"/>
                  </a:cubicBezTo>
                  <a:cubicBezTo>
                    <a:pt x="2344" y="2541"/>
                    <a:pt x="2407" y="2539"/>
                    <a:pt x="2468" y="2534"/>
                  </a:cubicBezTo>
                  <a:cubicBezTo>
                    <a:pt x="2605" y="2524"/>
                    <a:pt x="2741" y="2491"/>
                    <a:pt x="2863" y="2442"/>
                  </a:cubicBezTo>
                  <a:cubicBezTo>
                    <a:pt x="2919" y="2420"/>
                    <a:pt x="2971" y="2389"/>
                    <a:pt x="3023" y="2359"/>
                  </a:cubicBezTo>
                  <a:cubicBezTo>
                    <a:pt x="3077" y="2325"/>
                    <a:pt x="3122" y="2282"/>
                    <a:pt x="3171" y="2234"/>
                  </a:cubicBezTo>
                  <a:cubicBezTo>
                    <a:pt x="3222" y="2183"/>
                    <a:pt x="3254" y="2132"/>
                    <a:pt x="3281" y="2087"/>
                  </a:cubicBezTo>
                  <a:cubicBezTo>
                    <a:pt x="3311" y="2037"/>
                    <a:pt x="3332" y="1989"/>
                    <a:pt x="3353" y="1925"/>
                  </a:cubicBezTo>
                  <a:cubicBezTo>
                    <a:pt x="3396" y="1793"/>
                    <a:pt x="3408" y="1649"/>
                    <a:pt x="3393" y="1471"/>
                  </a:cubicBezTo>
                  <a:cubicBezTo>
                    <a:pt x="3389" y="1428"/>
                    <a:pt x="3386" y="1401"/>
                    <a:pt x="3382" y="1378"/>
                  </a:cubicBezTo>
                  <a:lnTo>
                    <a:pt x="3369" y="1327"/>
                  </a:lnTo>
                  <a:cubicBezTo>
                    <a:pt x="3372" y="1297"/>
                    <a:pt x="3365" y="1264"/>
                    <a:pt x="3355" y="1228"/>
                  </a:cubicBezTo>
                  <a:lnTo>
                    <a:pt x="3347" y="1214"/>
                  </a:lnTo>
                  <a:cubicBezTo>
                    <a:pt x="3337" y="1192"/>
                    <a:pt x="3323" y="1174"/>
                    <a:pt x="3300" y="1148"/>
                  </a:cubicBezTo>
                  <a:cubicBezTo>
                    <a:pt x="3242" y="1085"/>
                    <a:pt x="3178" y="1027"/>
                    <a:pt x="3110" y="970"/>
                  </a:cubicBezTo>
                  <a:cubicBezTo>
                    <a:pt x="2942" y="822"/>
                    <a:pt x="2791" y="702"/>
                    <a:pt x="2641" y="585"/>
                  </a:cubicBezTo>
                  <a:lnTo>
                    <a:pt x="2450" y="434"/>
                  </a:lnTo>
                  <a:lnTo>
                    <a:pt x="2342" y="345"/>
                  </a:lnTo>
                  <a:lnTo>
                    <a:pt x="2266" y="285"/>
                  </a:lnTo>
                  <a:lnTo>
                    <a:pt x="2154" y="195"/>
                  </a:lnTo>
                  <a:lnTo>
                    <a:pt x="2111" y="162"/>
                  </a:lnTo>
                  <a:cubicBezTo>
                    <a:pt x="2082" y="138"/>
                    <a:pt x="2052" y="115"/>
                    <a:pt x="2025" y="91"/>
                  </a:cubicBezTo>
                  <a:cubicBezTo>
                    <a:pt x="2010" y="63"/>
                    <a:pt x="1979" y="43"/>
                    <a:pt x="1938" y="35"/>
                  </a:cubicBezTo>
                  <a:cubicBezTo>
                    <a:pt x="1814" y="12"/>
                    <a:pt x="1698" y="0"/>
                    <a:pt x="158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1" name="Google Shape;1271;p11"/>
            <p:cNvSpPr/>
            <p:nvPr/>
          </p:nvSpPr>
          <p:spPr>
            <a:xfrm>
              <a:off x="3441828" y="-516958"/>
              <a:ext cx="154802" cy="148345"/>
            </a:xfrm>
            <a:custGeom>
              <a:avLst/>
              <a:gdLst/>
              <a:ahLst/>
              <a:cxnLst/>
              <a:rect l="l" t="t" r="r" b="b"/>
              <a:pathLst>
                <a:path w="3836" h="3676" extrusionOk="0">
                  <a:moveTo>
                    <a:pt x="2653" y="1"/>
                  </a:moveTo>
                  <a:cubicBezTo>
                    <a:pt x="2476" y="1"/>
                    <a:pt x="2287" y="30"/>
                    <a:pt x="2082" y="90"/>
                  </a:cubicBezTo>
                  <a:cubicBezTo>
                    <a:pt x="1828" y="163"/>
                    <a:pt x="1555" y="285"/>
                    <a:pt x="1249" y="466"/>
                  </a:cubicBezTo>
                  <a:cubicBezTo>
                    <a:pt x="1003" y="613"/>
                    <a:pt x="759" y="794"/>
                    <a:pt x="523" y="1003"/>
                  </a:cubicBezTo>
                  <a:cubicBezTo>
                    <a:pt x="321" y="1181"/>
                    <a:pt x="161" y="1359"/>
                    <a:pt x="35" y="1548"/>
                  </a:cubicBezTo>
                  <a:cubicBezTo>
                    <a:pt x="5" y="1592"/>
                    <a:pt x="1" y="1651"/>
                    <a:pt x="26" y="1704"/>
                  </a:cubicBezTo>
                  <a:cubicBezTo>
                    <a:pt x="113" y="1991"/>
                    <a:pt x="192" y="2215"/>
                    <a:pt x="279" y="2431"/>
                  </a:cubicBezTo>
                  <a:cubicBezTo>
                    <a:pt x="307" y="2497"/>
                    <a:pt x="337" y="2562"/>
                    <a:pt x="370" y="2626"/>
                  </a:cubicBezTo>
                  <a:cubicBezTo>
                    <a:pt x="475" y="2839"/>
                    <a:pt x="600" y="3020"/>
                    <a:pt x="740" y="3166"/>
                  </a:cubicBezTo>
                  <a:cubicBezTo>
                    <a:pt x="775" y="3202"/>
                    <a:pt x="812" y="3235"/>
                    <a:pt x="851" y="3267"/>
                  </a:cubicBezTo>
                  <a:lnTo>
                    <a:pt x="882" y="3294"/>
                  </a:lnTo>
                  <a:cubicBezTo>
                    <a:pt x="940" y="3343"/>
                    <a:pt x="997" y="3389"/>
                    <a:pt x="1056" y="3436"/>
                  </a:cubicBezTo>
                  <a:cubicBezTo>
                    <a:pt x="1150" y="3507"/>
                    <a:pt x="1246" y="3561"/>
                    <a:pt x="1342" y="3604"/>
                  </a:cubicBezTo>
                  <a:cubicBezTo>
                    <a:pt x="1450" y="3652"/>
                    <a:pt x="1551" y="3676"/>
                    <a:pt x="1643" y="3676"/>
                  </a:cubicBezTo>
                  <a:cubicBezTo>
                    <a:pt x="1696" y="3676"/>
                    <a:pt x="1745" y="3668"/>
                    <a:pt x="1792" y="3653"/>
                  </a:cubicBezTo>
                  <a:cubicBezTo>
                    <a:pt x="1863" y="3630"/>
                    <a:pt x="1924" y="3594"/>
                    <a:pt x="1983" y="3543"/>
                  </a:cubicBezTo>
                  <a:cubicBezTo>
                    <a:pt x="2030" y="3502"/>
                    <a:pt x="2073" y="3446"/>
                    <a:pt x="2112" y="3377"/>
                  </a:cubicBezTo>
                  <a:cubicBezTo>
                    <a:pt x="2188" y="3250"/>
                    <a:pt x="2233" y="3107"/>
                    <a:pt x="2280" y="2921"/>
                  </a:cubicBezTo>
                  <a:cubicBezTo>
                    <a:pt x="2299" y="2832"/>
                    <a:pt x="2317" y="2743"/>
                    <a:pt x="2335" y="2654"/>
                  </a:cubicBezTo>
                  <a:cubicBezTo>
                    <a:pt x="2389" y="2375"/>
                    <a:pt x="2439" y="2118"/>
                    <a:pt x="2543" y="1884"/>
                  </a:cubicBezTo>
                  <a:cubicBezTo>
                    <a:pt x="2572" y="1826"/>
                    <a:pt x="2600" y="1783"/>
                    <a:pt x="2632" y="1742"/>
                  </a:cubicBezTo>
                  <a:cubicBezTo>
                    <a:pt x="2679" y="1691"/>
                    <a:pt x="2730" y="1648"/>
                    <a:pt x="2787" y="1608"/>
                  </a:cubicBezTo>
                  <a:cubicBezTo>
                    <a:pt x="2913" y="1526"/>
                    <a:pt x="3046" y="1457"/>
                    <a:pt x="3179" y="1390"/>
                  </a:cubicBezTo>
                  <a:cubicBezTo>
                    <a:pt x="3239" y="1359"/>
                    <a:pt x="3301" y="1328"/>
                    <a:pt x="3360" y="1296"/>
                  </a:cubicBezTo>
                  <a:cubicBezTo>
                    <a:pt x="3451" y="1249"/>
                    <a:pt x="3537" y="1196"/>
                    <a:pt x="3617" y="1137"/>
                  </a:cubicBezTo>
                  <a:cubicBezTo>
                    <a:pt x="3702" y="1074"/>
                    <a:pt x="3767" y="996"/>
                    <a:pt x="3800" y="916"/>
                  </a:cubicBezTo>
                  <a:cubicBezTo>
                    <a:pt x="3831" y="840"/>
                    <a:pt x="3836" y="759"/>
                    <a:pt x="3818" y="682"/>
                  </a:cubicBezTo>
                  <a:cubicBezTo>
                    <a:pt x="3811" y="663"/>
                    <a:pt x="3802" y="628"/>
                    <a:pt x="3788" y="598"/>
                  </a:cubicBezTo>
                  <a:cubicBezTo>
                    <a:pt x="3755" y="534"/>
                    <a:pt x="3703" y="469"/>
                    <a:pt x="3632" y="404"/>
                  </a:cubicBezTo>
                  <a:cubicBezTo>
                    <a:pt x="3518" y="294"/>
                    <a:pt x="3379" y="209"/>
                    <a:pt x="3271" y="149"/>
                  </a:cubicBezTo>
                  <a:cubicBezTo>
                    <a:pt x="3160" y="85"/>
                    <a:pt x="3030" y="41"/>
                    <a:pt x="2893" y="19"/>
                  </a:cubicBezTo>
                  <a:cubicBezTo>
                    <a:pt x="2816" y="7"/>
                    <a:pt x="2736" y="1"/>
                    <a:pt x="265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2" name="Google Shape;1272;p11"/>
            <p:cNvSpPr/>
            <p:nvPr/>
          </p:nvSpPr>
          <p:spPr>
            <a:xfrm>
              <a:off x="3455629" y="-212160"/>
              <a:ext cx="173970" cy="119975"/>
            </a:xfrm>
            <a:custGeom>
              <a:avLst/>
              <a:gdLst/>
              <a:ahLst/>
              <a:cxnLst/>
              <a:rect l="l" t="t" r="r" b="b"/>
              <a:pathLst>
                <a:path w="4311" h="2973" extrusionOk="0">
                  <a:moveTo>
                    <a:pt x="1410" y="0"/>
                  </a:moveTo>
                  <a:cubicBezTo>
                    <a:pt x="1279" y="0"/>
                    <a:pt x="1153" y="15"/>
                    <a:pt x="1035" y="44"/>
                  </a:cubicBezTo>
                  <a:cubicBezTo>
                    <a:pt x="592" y="164"/>
                    <a:pt x="285" y="524"/>
                    <a:pt x="33" y="853"/>
                  </a:cubicBezTo>
                  <a:cubicBezTo>
                    <a:pt x="5" y="886"/>
                    <a:pt x="0" y="936"/>
                    <a:pt x="22" y="984"/>
                  </a:cubicBezTo>
                  <a:cubicBezTo>
                    <a:pt x="18" y="1012"/>
                    <a:pt x="23" y="1044"/>
                    <a:pt x="39" y="1076"/>
                  </a:cubicBezTo>
                  <a:cubicBezTo>
                    <a:pt x="260" y="1502"/>
                    <a:pt x="513" y="1952"/>
                    <a:pt x="878" y="2335"/>
                  </a:cubicBezTo>
                  <a:cubicBezTo>
                    <a:pt x="1046" y="2512"/>
                    <a:pt x="1236" y="2657"/>
                    <a:pt x="1438" y="2769"/>
                  </a:cubicBezTo>
                  <a:cubicBezTo>
                    <a:pt x="1520" y="2815"/>
                    <a:pt x="1616" y="2858"/>
                    <a:pt x="1731" y="2900"/>
                  </a:cubicBezTo>
                  <a:cubicBezTo>
                    <a:pt x="1806" y="2924"/>
                    <a:pt x="1885" y="2938"/>
                    <a:pt x="1964" y="2953"/>
                  </a:cubicBezTo>
                  <a:cubicBezTo>
                    <a:pt x="2040" y="2966"/>
                    <a:pt x="2122" y="2972"/>
                    <a:pt x="2212" y="2972"/>
                  </a:cubicBezTo>
                  <a:cubicBezTo>
                    <a:pt x="2271" y="2972"/>
                    <a:pt x="2333" y="2969"/>
                    <a:pt x="2399" y="2964"/>
                  </a:cubicBezTo>
                  <a:cubicBezTo>
                    <a:pt x="2561" y="2951"/>
                    <a:pt x="2729" y="2923"/>
                    <a:pt x="2895" y="2878"/>
                  </a:cubicBezTo>
                  <a:cubicBezTo>
                    <a:pt x="3223" y="2788"/>
                    <a:pt x="3521" y="2643"/>
                    <a:pt x="3779" y="2443"/>
                  </a:cubicBezTo>
                  <a:cubicBezTo>
                    <a:pt x="4032" y="2252"/>
                    <a:pt x="4210" y="2002"/>
                    <a:pt x="4276" y="1736"/>
                  </a:cubicBezTo>
                  <a:cubicBezTo>
                    <a:pt x="4306" y="1606"/>
                    <a:pt x="4311" y="1465"/>
                    <a:pt x="4288" y="1318"/>
                  </a:cubicBezTo>
                  <a:cubicBezTo>
                    <a:pt x="4275" y="1249"/>
                    <a:pt x="4249" y="1183"/>
                    <a:pt x="4226" y="1117"/>
                  </a:cubicBezTo>
                  <a:cubicBezTo>
                    <a:pt x="4215" y="1071"/>
                    <a:pt x="4203" y="1045"/>
                    <a:pt x="4189" y="1018"/>
                  </a:cubicBezTo>
                  <a:cubicBezTo>
                    <a:pt x="4160" y="959"/>
                    <a:pt x="4124" y="903"/>
                    <a:pt x="4085" y="846"/>
                  </a:cubicBezTo>
                  <a:cubicBezTo>
                    <a:pt x="4065" y="817"/>
                    <a:pt x="4045" y="794"/>
                    <a:pt x="4022" y="768"/>
                  </a:cubicBezTo>
                  <a:cubicBezTo>
                    <a:pt x="4011" y="755"/>
                    <a:pt x="3998" y="745"/>
                    <a:pt x="3983" y="732"/>
                  </a:cubicBezTo>
                  <a:cubicBezTo>
                    <a:pt x="3896" y="655"/>
                    <a:pt x="3831" y="623"/>
                    <a:pt x="3775" y="592"/>
                  </a:cubicBezTo>
                  <a:cubicBezTo>
                    <a:pt x="3570" y="484"/>
                    <a:pt x="3361" y="409"/>
                    <a:pt x="3201" y="357"/>
                  </a:cubicBezTo>
                  <a:cubicBezTo>
                    <a:pt x="2869" y="245"/>
                    <a:pt x="2518" y="156"/>
                    <a:pt x="2156" y="87"/>
                  </a:cubicBezTo>
                  <a:cubicBezTo>
                    <a:pt x="1942" y="46"/>
                    <a:pt x="1753" y="21"/>
                    <a:pt x="1570" y="7"/>
                  </a:cubicBezTo>
                  <a:cubicBezTo>
                    <a:pt x="1516" y="2"/>
                    <a:pt x="1463" y="0"/>
                    <a:pt x="14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3" name="Google Shape;1273;p11"/>
            <p:cNvSpPr/>
            <p:nvPr/>
          </p:nvSpPr>
          <p:spPr>
            <a:xfrm>
              <a:off x="2948774" y="-98279"/>
              <a:ext cx="132768" cy="122477"/>
            </a:xfrm>
            <a:custGeom>
              <a:avLst/>
              <a:gdLst/>
              <a:ahLst/>
              <a:cxnLst/>
              <a:rect l="l" t="t" r="r" b="b"/>
              <a:pathLst>
                <a:path w="3290" h="3035" extrusionOk="0">
                  <a:moveTo>
                    <a:pt x="1635" y="1"/>
                  </a:moveTo>
                  <a:cubicBezTo>
                    <a:pt x="1570" y="1"/>
                    <a:pt x="1507" y="34"/>
                    <a:pt x="1472" y="89"/>
                  </a:cubicBezTo>
                  <a:lnTo>
                    <a:pt x="1321" y="152"/>
                  </a:lnTo>
                  <a:cubicBezTo>
                    <a:pt x="1169" y="217"/>
                    <a:pt x="1015" y="283"/>
                    <a:pt x="855" y="361"/>
                  </a:cubicBezTo>
                  <a:cubicBezTo>
                    <a:pt x="714" y="431"/>
                    <a:pt x="570" y="517"/>
                    <a:pt x="429" y="616"/>
                  </a:cubicBezTo>
                  <a:cubicBezTo>
                    <a:pt x="286" y="720"/>
                    <a:pt x="174" y="835"/>
                    <a:pt x="101" y="954"/>
                  </a:cubicBezTo>
                  <a:cubicBezTo>
                    <a:pt x="30" y="1057"/>
                    <a:pt x="0" y="1185"/>
                    <a:pt x="13" y="1310"/>
                  </a:cubicBezTo>
                  <a:cubicBezTo>
                    <a:pt x="23" y="1412"/>
                    <a:pt x="39" y="1488"/>
                    <a:pt x="66" y="1561"/>
                  </a:cubicBezTo>
                  <a:cubicBezTo>
                    <a:pt x="102" y="1633"/>
                    <a:pt x="144" y="1683"/>
                    <a:pt x="187" y="1708"/>
                  </a:cubicBezTo>
                  <a:cubicBezTo>
                    <a:pt x="247" y="1746"/>
                    <a:pt x="308" y="1761"/>
                    <a:pt x="369" y="1761"/>
                  </a:cubicBezTo>
                  <a:cubicBezTo>
                    <a:pt x="482" y="1761"/>
                    <a:pt x="595" y="1711"/>
                    <a:pt x="705" y="1660"/>
                  </a:cubicBezTo>
                  <a:cubicBezTo>
                    <a:pt x="750" y="1640"/>
                    <a:pt x="786" y="1625"/>
                    <a:pt x="822" y="1610"/>
                  </a:cubicBezTo>
                  <a:cubicBezTo>
                    <a:pt x="846" y="1602"/>
                    <a:pt x="872" y="1596"/>
                    <a:pt x="898" y="1593"/>
                  </a:cubicBezTo>
                  <a:cubicBezTo>
                    <a:pt x="959" y="1645"/>
                    <a:pt x="1005" y="1704"/>
                    <a:pt x="1053" y="1768"/>
                  </a:cubicBezTo>
                  <a:lnTo>
                    <a:pt x="1181" y="1942"/>
                  </a:lnTo>
                  <a:lnTo>
                    <a:pt x="1357" y="2179"/>
                  </a:lnTo>
                  <a:cubicBezTo>
                    <a:pt x="1534" y="2409"/>
                    <a:pt x="1752" y="2672"/>
                    <a:pt x="2015" y="2861"/>
                  </a:cubicBezTo>
                  <a:cubicBezTo>
                    <a:pt x="2126" y="2943"/>
                    <a:pt x="2242" y="2996"/>
                    <a:pt x="2351" y="3019"/>
                  </a:cubicBezTo>
                  <a:cubicBezTo>
                    <a:pt x="2400" y="3029"/>
                    <a:pt x="2444" y="3034"/>
                    <a:pt x="2489" y="3034"/>
                  </a:cubicBezTo>
                  <a:cubicBezTo>
                    <a:pt x="2510" y="3034"/>
                    <a:pt x="2531" y="3033"/>
                    <a:pt x="2552" y="3031"/>
                  </a:cubicBezTo>
                  <a:cubicBezTo>
                    <a:pt x="2626" y="3022"/>
                    <a:pt x="2693" y="3001"/>
                    <a:pt x="2759" y="2976"/>
                  </a:cubicBezTo>
                  <a:cubicBezTo>
                    <a:pt x="2992" y="2894"/>
                    <a:pt x="3170" y="2705"/>
                    <a:pt x="3235" y="2468"/>
                  </a:cubicBezTo>
                  <a:cubicBezTo>
                    <a:pt x="3289" y="2257"/>
                    <a:pt x="3268" y="2027"/>
                    <a:pt x="3167" y="1744"/>
                  </a:cubicBezTo>
                  <a:cubicBezTo>
                    <a:pt x="3134" y="1643"/>
                    <a:pt x="3094" y="1546"/>
                    <a:pt x="3046" y="1451"/>
                  </a:cubicBezTo>
                  <a:cubicBezTo>
                    <a:pt x="2979" y="1313"/>
                    <a:pt x="2896" y="1175"/>
                    <a:pt x="2785" y="1011"/>
                  </a:cubicBezTo>
                  <a:cubicBezTo>
                    <a:pt x="2620" y="774"/>
                    <a:pt x="2446" y="570"/>
                    <a:pt x="2256" y="394"/>
                  </a:cubicBezTo>
                  <a:cubicBezTo>
                    <a:pt x="2117" y="259"/>
                    <a:pt x="1926" y="93"/>
                    <a:pt x="1698" y="12"/>
                  </a:cubicBezTo>
                  <a:cubicBezTo>
                    <a:pt x="1677" y="4"/>
                    <a:pt x="1656" y="1"/>
                    <a:pt x="1635" y="1"/>
                  </a:cubicBezTo>
                  <a:close/>
                </a:path>
              </a:pathLst>
            </a:custGeom>
            <a:solidFill>
              <a:srgbClr val="EB93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4" name="Google Shape;1274;p11"/>
            <p:cNvSpPr/>
            <p:nvPr/>
          </p:nvSpPr>
          <p:spPr>
            <a:xfrm>
              <a:off x="2582152" y="269432"/>
              <a:ext cx="127804" cy="119733"/>
            </a:xfrm>
            <a:custGeom>
              <a:avLst/>
              <a:gdLst/>
              <a:ahLst/>
              <a:cxnLst/>
              <a:rect l="l" t="t" r="r" b="b"/>
              <a:pathLst>
                <a:path w="3167" h="2967" extrusionOk="0">
                  <a:moveTo>
                    <a:pt x="957" y="1"/>
                  </a:moveTo>
                  <a:cubicBezTo>
                    <a:pt x="948" y="1"/>
                    <a:pt x="939" y="1"/>
                    <a:pt x="930" y="1"/>
                  </a:cubicBezTo>
                  <a:cubicBezTo>
                    <a:pt x="800" y="7"/>
                    <a:pt x="668" y="63"/>
                    <a:pt x="566" y="154"/>
                  </a:cubicBezTo>
                  <a:cubicBezTo>
                    <a:pt x="470" y="235"/>
                    <a:pt x="390" y="346"/>
                    <a:pt x="305" y="511"/>
                  </a:cubicBezTo>
                  <a:cubicBezTo>
                    <a:pt x="243" y="642"/>
                    <a:pt x="190" y="799"/>
                    <a:pt x="143" y="990"/>
                  </a:cubicBezTo>
                  <a:cubicBezTo>
                    <a:pt x="64" y="1308"/>
                    <a:pt x="31" y="1624"/>
                    <a:pt x="3" y="1923"/>
                  </a:cubicBezTo>
                  <a:cubicBezTo>
                    <a:pt x="0" y="1939"/>
                    <a:pt x="3" y="1956"/>
                    <a:pt x="13" y="1976"/>
                  </a:cubicBezTo>
                  <a:cubicBezTo>
                    <a:pt x="23" y="1998"/>
                    <a:pt x="42" y="2016"/>
                    <a:pt x="66" y="2028"/>
                  </a:cubicBezTo>
                  <a:cubicBezTo>
                    <a:pt x="75" y="2081"/>
                    <a:pt x="97" y="2140"/>
                    <a:pt x="130" y="2203"/>
                  </a:cubicBezTo>
                  <a:cubicBezTo>
                    <a:pt x="144" y="2233"/>
                    <a:pt x="161" y="2262"/>
                    <a:pt x="179" y="2291"/>
                  </a:cubicBezTo>
                  <a:cubicBezTo>
                    <a:pt x="236" y="2374"/>
                    <a:pt x="309" y="2457"/>
                    <a:pt x="397" y="2534"/>
                  </a:cubicBezTo>
                  <a:cubicBezTo>
                    <a:pt x="555" y="2671"/>
                    <a:pt x="757" y="2778"/>
                    <a:pt x="1019" y="2860"/>
                  </a:cubicBezTo>
                  <a:cubicBezTo>
                    <a:pt x="1231" y="2929"/>
                    <a:pt x="1478" y="2964"/>
                    <a:pt x="1748" y="2966"/>
                  </a:cubicBezTo>
                  <a:cubicBezTo>
                    <a:pt x="1757" y="2966"/>
                    <a:pt x="1765" y="2966"/>
                    <a:pt x="1774" y="2966"/>
                  </a:cubicBezTo>
                  <a:cubicBezTo>
                    <a:pt x="1883" y="2966"/>
                    <a:pt x="1991" y="2957"/>
                    <a:pt x="2099" y="2941"/>
                  </a:cubicBezTo>
                  <a:cubicBezTo>
                    <a:pt x="2215" y="2926"/>
                    <a:pt x="2329" y="2904"/>
                    <a:pt x="2442" y="2870"/>
                  </a:cubicBezTo>
                  <a:cubicBezTo>
                    <a:pt x="2656" y="2808"/>
                    <a:pt x="2837" y="2703"/>
                    <a:pt x="2962" y="2567"/>
                  </a:cubicBezTo>
                  <a:cubicBezTo>
                    <a:pt x="3096" y="2430"/>
                    <a:pt x="3166" y="2243"/>
                    <a:pt x="3153" y="2055"/>
                  </a:cubicBezTo>
                  <a:cubicBezTo>
                    <a:pt x="3155" y="1952"/>
                    <a:pt x="3124" y="1844"/>
                    <a:pt x="3067" y="1728"/>
                  </a:cubicBezTo>
                  <a:cubicBezTo>
                    <a:pt x="3017" y="1627"/>
                    <a:pt x="2946" y="1528"/>
                    <a:pt x="2853" y="1423"/>
                  </a:cubicBezTo>
                  <a:cubicBezTo>
                    <a:pt x="2831" y="1402"/>
                    <a:pt x="2808" y="1382"/>
                    <a:pt x="2783" y="1366"/>
                  </a:cubicBezTo>
                  <a:cubicBezTo>
                    <a:pt x="2747" y="1339"/>
                    <a:pt x="2714" y="1316"/>
                    <a:pt x="2673" y="1294"/>
                  </a:cubicBezTo>
                  <a:cubicBezTo>
                    <a:pt x="2616" y="1264"/>
                    <a:pt x="2550" y="1242"/>
                    <a:pt x="2464" y="1224"/>
                  </a:cubicBezTo>
                  <a:cubicBezTo>
                    <a:pt x="2390" y="1208"/>
                    <a:pt x="2314" y="1201"/>
                    <a:pt x="2241" y="1194"/>
                  </a:cubicBezTo>
                  <a:lnTo>
                    <a:pt x="2126" y="1183"/>
                  </a:lnTo>
                  <a:lnTo>
                    <a:pt x="1991" y="1172"/>
                  </a:lnTo>
                  <a:cubicBezTo>
                    <a:pt x="1924" y="1160"/>
                    <a:pt x="1860" y="1148"/>
                    <a:pt x="1794" y="1123"/>
                  </a:cubicBezTo>
                  <a:cubicBezTo>
                    <a:pt x="1773" y="1115"/>
                    <a:pt x="1748" y="1100"/>
                    <a:pt x="1727" y="1087"/>
                  </a:cubicBezTo>
                  <a:cubicBezTo>
                    <a:pt x="1682" y="1031"/>
                    <a:pt x="1662" y="998"/>
                    <a:pt x="1645" y="964"/>
                  </a:cubicBezTo>
                  <a:cubicBezTo>
                    <a:pt x="1633" y="941"/>
                    <a:pt x="1622" y="919"/>
                    <a:pt x="1611" y="893"/>
                  </a:cubicBezTo>
                  <a:cubicBezTo>
                    <a:pt x="1572" y="790"/>
                    <a:pt x="1537" y="689"/>
                    <a:pt x="1504" y="592"/>
                  </a:cubicBezTo>
                  <a:lnTo>
                    <a:pt x="1453" y="444"/>
                  </a:lnTo>
                  <a:cubicBezTo>
                    <a:pt x="1431" y="381"/>
                    <a:pt x="1408" y="317"/>
                    <a:pt x="1381" y="258"/>
                  </a:cubicBezTo>
                  <a:lnTo>
                    <a:pt x="1356" y="201"/>
                  </a:lnTo>
                  <a:cubicBezTo>
                    <a:pt x="1336" y="159"/>
                    <a:pt x="1313" y="128"/>
                    <a:pt x="1284" y="99"/>
                  </a:cubicBezTo>
                  <a:cubicBezTo>
                    <a:pt x="1250" y="60"/>
                    <a:pt x="1214" y="37"/>
                    <a:pt x="1180" y="29"/>
                  </a:cubicBezTo>
                  <a:cubicBezTo>
                    <a:pt x="1090" y="10"/>
                    <a:pt x="1023" y="1"/>
                    <a:pt x="957" y="1"/>
                  </a:cubicBezTo>
                  <a:close/>
                </a:path>
              </a:pathLst>
            </a:custGeom>
            <a:solidFill>
              <a:srgbClr val="EB93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5" name="Google Shape;1275;p11"/>
            <p:cNvSpPr/>
            <p:nvPr/>
          </p:nvSpPr>
          <p:spPr>
            <a:xfrm>
              <a:off x="2677914" y="417694"/>
              <a:ext cx="139386" cy="154963"/>
            </a:xfrm>
            <a:custGeom>
              <a:avLst/>
              <a:gdLst/>
              <a:ahLst/>
              <a:cxnLst/>
              <a:rect l="l" t="t" r="r" b="b"/>
              <a:pathLst>
                <a:path w="3454" h="3840" extrusionOk="0">
                  <a:moveTo>
                    <a:pt x="2480" y="1"/>
                  </a:moveTo>
                  <a:cubicBezTo>
                    <a:pt x="2450" y="1"/>
                    <a:pt x="2420" y="2"/>
                    <a:pt x="2389" y="4"/>
                  </a:cubicBezTo>
                  <a:cubicBezTo>
                    <a:pt x="2304" y="10"/>
                    <a:pt x="2259" y="26"/>
                    <a:pt x="2224" y="63"/>
                  </a:cubicBezTo>
                  <a:lnTo>
                    <a:pt x="2043" y="67"/>
                  </a:lnTo>
                  <a:lnTo>
                    <a:pt x="1982" y="62"/>
                  </a:lnTo>
                  <a:cubicBezTo>
                    <a:pt x="1777" y="46"/>
                    <a:pt x="1594" y="33"/>
                    <a:pt x="1414" y="30"/>
                  </a:cubicBezTo>
                  <a:cubicBezTo>
                    <a:pt x="1380" y="29"/>
                    <a:pt x="1344" y="29"/>
                    <a:pt x="1307" y="29"/>
                  </a:cubicBezTo>
                  <a:cubicBezTo>
                    <a:pt x="1042" y="29"/>
                    <a:pt x="699" y="59"/>
                    <a:pt x="417" y="236"/>
                  </a:cubicBezTo>
                  <a:cubicBezTo>
                    <a:pt x="309" y="304"/>
                    <a:pt x="220" y="399"/>
                    <a:pt x="141" y="529"/>
                  </a:cubicBezTo>
                  <a:cubicBezTo>
                    <a:pt x="94" y="602"/>
                    <a:pt x="63" y="687"/>
                    <a:pt x="39" y="763"/>
                  </a:cubicBezTo>
                  <a:cubicBezTo>
                    <a:pt x="12" y="846"/>
                    <a:pt x="0" y="916"/>
                    <a:pt x="6" y="975"/>
                  </a:cubicBezTo>
                  <a:cubicBezTo>
                    <a:pt x="6" y="1036"/>
                    <a:pt x="27" y="1096"/>
                    <a:pt x="48" y="1153"/>
                  </a:cubicBezTo>
                  <a:cubicBezTo>
                    <a:pt x="68" y="1201"/>
                    <a:pt x="86" y="1244"/>
                    <a:pt x="108" y="1287"/>
                  </a:cubicBezTo>
                  <a:lnTo>
                    <a:pt x="141" y="1352"/>
                  </a:lnTo>
                  <a:lnTo>
                    <a:pt x="227" y="1514"/>
                  </a:lnTo>
                  <a:cubicBezTo>
                    <a:pt x="263" y="1577"/>
                    <a:pt x="295" y="1642"/>
                    <a:pt x="328" y="1706"/>
                  </a:cubicBezTo>
                  <a:lnTo>
                    <a:pt x="371" y="1797"/>
                  </a:lnTo>
                  <a:cubicBezTo>
                    <a:pt x="398" y="1866"/>
                    <a:pt x="415" y="1922"/>
                    <a:pt x="427" y="1984"/>
                  </a:cubicBezTo>
                  <a:cubicBezTo>
                    <a:pt x="430" y="2012"/>
                    <a:pt x="427" y="2041"/>
                    <a:pt x="422" y="2070"/>
                  </a:cubicBezTo>
                  <a:cubicBezTo>
                    <a:pt x="407" y="2127"/>
                    <a:pt x="394" y="2166"/>
                    <a:pt x="378" y="2206"/>
                  </a:cubicBezTo>
                  <a:cubicBezTo>
                    <a:pt x="345" y="2279"/>
                    <a:pt x="306" y="2351"/>
                    <a:pt x="266" y="2423"/>
                  </a:cubicBezTo>
                  <a:cubicBezTo>
                    <a:pt x="207" y="2526"/>
                    <a:pt x="157" y="2618"/>
                    <a:pt x="115" y="2717"/>
                  </a:cubicBezTo>
                  <a:cubicBezTo>
                    <a:pt x="98" y="2759"/>
                    <a:pt x="85" y="2799"/>
                    <a:pt x="71" y="2841"/>
                  </a:cubicBezTo>
                  <a:cubicBezTo>
                    <a:pt x="65" y="2861"/>
                    <a:pt x="62" y="2881"/>
                    <a:pt x="61" y="2900"/>
                  </a:cubicBezTo>
                  <a:cubicBezTo>
                    <a:pt x="50" y="2986"/>
                    <a:pt x="53" y="3025"/>
                    <a:pt x="62" y="3068"/>
                  </a:cubicBezTo>
                  <a:cubicBezTo>
                    <a:pt x="72" y="3118"/>
                    <a:pt x="83" y="3168"/>
                    <a:pt x="98" y="3220"/>
                  </a:cubicBezTo>
                  <a:cubicBezTo>
                    <a:pt x="118" y="3285"/>
                    <a:pt x="147" y="3349"/>
                    <a:pt x="177" y="3410"/>
                  </a:cubicBezTo>
                  <a:cubicBezTo>
                    <a:pt x="204" y="3464"/>
                    <a:pt x="241" y="3513"/>
                    <a:pt x="276" y="3559"/>
                  </a:cubicBezTo>
                  <a:cubicBezTo>
                    <a:pt x="356" y="3660"/>
                    <a:pt x="464" y="3736"/>
                    <a:pt x="586" y="3782"/>
                  </a:cubicBezTo>
                  <a:cubicBezTo>
                    <a:pt x="686" y="3820"/>
                    <a:pt x="795" y="3840"/>
                    <a:pt x="915" y="3840"/>
                  </a:cubicBezTo>
                  <a:cubicBezTo>
                    <a:pt x="1044" y="3840"/>
                    <a:pt x="1187" y="3817"/>
                    <a:pt x="1343" y="3772"/>
                  </a:cubicBezTo>
                  <a:cubicBezTo>
                    <a:pt x="1462" y="3736"/>
                    <a:pt x="1590" y="3683"/>
                    <a:pt x="1745" y="3604"/>
                  </a:cubicBezTo>
                  <a:cubicBezTo>
                    <a:pt x="1877" y="3538"/>
                    <a:pt x="2014" y="3453"/>
                    <a:pt x="2179" y="3338"/>
                  </a:cubicBezTo>
                  <a:cubicBezTo>
                    <a:pt x="2448" y="3147"/>
                    <a:pt x="2693" y="2920"/>
                    <a:pt x="2907" y="2663"/>
                  </a:cubicBezTo>
                  <a:cubicBezTo>
                    <a:pt x="3120" y="2412"/>
                    <a:pt x="3259" y="2172"/>
                    <a:pt x="3338" y="1925"/>
                  </a:cubicBezTo>
                  <a:cubicBezTo>
                    <a:pt x="3397" y="1735"/>
                    <a:pt x="3419" y="1537"/>
                    <a:pt x="3436" y="1354"/>
                  </a:cubicBezTo>
                  <a:cubicBezTo>
                    <a:pt x="3453" y="1140"/>
                    <a:pt x="3436" y="925"/>
                    <a:pt x="3381" y="717"/>
                  </a:cubicBezTo>
                  <a:cubicBezTo>
                    <a:pt x="3367" y="648"/>
                    <a:pt x="3342" y="583"/>
                    <a:pt x="3311" y="520"/>
                  </a:cubicBezTo>
                  <a:cubicBezTo>
                    <a:pt x="3261" y="418"/>
                    <a:pt x="3193" y="325"/>
                    <a:pt x="3113" y="241"/>
                  </a:cubicBezTo>
                  <a:cubicBezTo>
                    <a:pt x="3080" y="210"/>
                    <a:pt x="3038" y="178"/>
                    <a:pt x="3002" y="154"/>
                  </a:cubicBezTo>
                  <a:cubicBezTo>
                    <a:pt x="2962" y="126"/>
                    <a:pt x="2923" y="103"/>
                    <a:pt x="2880" y="83"/>
                  </a:cubicBezTo>
                  <a:cubicBezTo>
                    <a:pt x="2752" y="24"/>
                    <a:pt x="2620" y="10"/>
                    <a:pt x="2532" y="3"/>
                  </a:cubicBezTo>
                  <a:cubicBezTo>
                    <a:pt x="2515" y="1"/>
                    <a:pt x="2498" y="1"/>
                    <a:pt x="2480" y="1"/>
                  </a:cubicBezTo>
                  <a:close/>
                </a:path>
              </a:pathLst>
            </a:custGeom>
            <a:solidFill>
              <a:srgbClr val="EB93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6" name="Google Shape;1276;p11"/>
            <p:cNvSpPr/>
            <p:nvPr/>
          </p:nvSpPr>
          <p:spPr>
            <a:xfrm>
              <a:off x="2597204" y="834113"/>
              <a:ext cx="124979" cy="182284"/>
            </a:xfrm>
            <a:custGeom>
              <a:avLst/>
              <a:gdLst/>
              <a:ahLst/>
              <a:cxnLst/>
              <a:rect l="l" t="t" r="r" b="b"/>
              <a:pathLst>
                <a:path w="3097" h="4517" extrusionOk="0">
                  <a:moveTo>
                    <a:pt x="1744" y="0"/>
                  </a:moveTo>
                  <a:cubicBezTo>
                    <a:pt x="1645" y="0"/>
                    <a:pt x="1533" y="20"/>
                    <a:pt x="1400" y="60"/>
                  </a:cubicBezTo>
                  <a:cubicBezTo>
                    <a:pt x="1321" y="83"/>
                    <a:pt x="1245" y="117"/>
                    <a:pt x="1170" y="153"/>
                  </a:cubicBezTo>
                  <a:cubicBezTo>
                    <a:pt x="1091" y="189"/>
                    <a:pt x="1015" y="232"/>
                    <a:pt x="942" y="275"/>
                  </a:cubicBezTo>
                  <a:cubicBezTo>
                    <a:pt x="677" y="435"/>
                    <a:pt x="453" y="610"/>
                    <a:pt x="229" y="794"/>
                  </a:cubicBezTo>
                  <a:lnTo>
                    <a:pt x="51" y="931"/>
                  </a:lnTo>
                  <a:cubicBezTo>
                    <a:pt x="25" y="953"/>
                    <a:pt x="15" y="988"/>
                    <a:pt x="21" y="1023"/>
                  </a:cubicBezTo>
                  <a:cubicBezTo>
                    <a:pt x="9" y="1038"/>
                    <a:pt x="4" y="1059"/>
                    <a:pt x="4" y="1082"/>
                  </a:cubicBezTo>
                  <a:cubicBezTo>
                    <a:pt x="1" y="1281"/>
                    <a:pt x="1" y="1492"/>
                    <a:pt x="31" y="1693"/>
                  </a:cubicBezTo>
                  <a:cubicBezTo>
                    <a:pt x="47" y="1793"/>
                    <a:pt x="73" y="1894"/>
                    <a:pt x="103" y="1991"/>
                  </a:cubicBezTo>
                  <a:cubicBezTo>
                    <a:pt x="172" y="2218"/>
                    <a:pt x="267" y="2455"/>
                    <a:pt x="403" y="2740"/>
                  </a:cubicBezTo>
                  <a:lnTo>
                    <a:pt x="442" y="2820"/>
                  </a:lnTo>
                  <a:cubicBezTo>
                    <a:pt x="561" y="3059"/>
                    <a:pt x="700" y="3296"/>
                    <a:pt x="858" y="3528"/>
                  </a:cubicBezTo>
                  <a:cubicBezTo>
                    <a:pt x="1045" y="3795"/>
                    <a:pt x="1229" y="4005"/>
                    <a:pt x="1416" y="4170"/>
                  </a:cubicBezTo>
                  <a:cubicBezTo>
                    <a:pt x="1617" y="4351"/>
                    <a:pt x="1812" y="4459"/>
                    <a:pt x="2015" y="4502"/>
                  </a:cubicBezTo>
                  <a:cubicBezTo>
                    <a:pt x="2063" y="4512"/>
                    <a:pt x="2113" y="4516"/>
                    <a:pt x="2162" y="4516"/>
                  </a:cubicBezTo>
                  <a:cubicBezTo>
                    <a:pt x="2218" y="4516"/>
                    <a:pt x="2273" y="4510"/>
                    <a:pt x="2328" y="4498"/>
                  </a:cubicBezTo>
                  <a:cubicBezTo>
                    <a:pt x="2422" y="4481"/>
                    <a:pt x="2517" y="4433"/>
                    <a:pt x="2622" y="4351"/>
                  </a:cubicBezTo>
                  <a:cubicBezTo>
                    <a:pt x="2715" y="4278"/>
                    <a:pt x="2796" y="4186"/>
                    <a:pt x="2881" y="4063"/>
                  </a:cubicBezTo>
                  <a:cubicBezTo>
                    <a:pt x="2925" y="3998"/>
                    <a:pt x="2963" y="3926"/>
                    <a:pt x="3000" y="3853"/>
                  </a:cubicBezTo>
                  <a:cubicBezTo>
                    <a:pt x="3047" y="3760"/>
                    <a:pt x="3077" y="3662"/>
                    <a:pt x="3089" y="3563"/>
                  </a:cubicBezTo>
                  <a:cubicBezTo>
                    <a:pt x="3093" y="3508"/>
                    <a:pt x="3096" y="3458"/>
                    <a:pt x="3093" y="3402"/>
                  </a:cubicBezTo>
                  <a:cubicBezTo>
                    <a:pt x="3093" y="3360"/>
                    <a:pt x="3086" y="3317"/>
                    <a:pt x="3077" y="3276"/>
                  </a:cubicBezTo>
                  <a:cubicBezTo>
                    <a:pt x="3057" y="3152"/>
                    <a:pt x="3014" y="3050"/>
                    <a:pt x="2978" y="2977"/>
                  </a:cubicBezTo>
                  <a:lnTo>
                    <a:pt x="2947" y="2908"/>
                  </a:lnTo>
                  <a:cubicBezTo>
                    <a:pt x="2918" y="2850"/>
                    <a:pt x="2888" y="2791"/>
                    <a:pt x="2855" y="2735"/>
                  </a:cubicBezTo>
                  <a:lnTo>
                    <a:pt x="2830" y="2691"/>
                  </a:lnTo>
                  <a:lnTo>
                    <a:pt x="2809" y="2646"/>
                  </a:lnTo>
                  <a:cubicBezTo>
                    <a:pt x="2776" y="2590"/>
                    <a:pt x="2747" y="2533"/>
                    <a:pt x="2718" y="2476"/>
                  </a:cubicBezTo>
                  <a:lnTo>
                    <a:pt x="2695" y="2428"/>
                  </a:lnTo>
                  <a:lnTo>
                    <a:pt x="2674" y="2381"/>
                  </a:lnTo>
                  <a:cubicBezTo>
                    <a:pt x="2595" y="2174"/>
                    <a:pt x="2537" y="1953"/>
                    <a:pt x="2504" y="1723"/>
                  </a:cubicBezTo>
                  <a:cubicBezTo>
                    <a:pt x="2496" y="1634"/>
                    <a:pt x="2487" y="1509"/>
                    <a:pt x="2478" y="1390"/>
                  </a:cubicBezTo>
                  <a:lnTo>
                    <a:pt x="2468" y="1282"/>
                  </a:lnTo>
                  <a:cubicBezTo>
                    <a:pt x="2457" y="1141"/>
                    <a:pt x="2437" y="1005"/>
                    <a:pt x="2415" y="868"/>
                  </a:cubicBezTo>
                  <a:lnTo>
                    <a:pt x="2407" y="808"/>
                  </a:lnTo>
                  <a:cubicBezTo>
                    <a:pt x="2401" y="753"/>
                    <a:pt x="2401" y="700"/>
                    <a:pt x="2407" y="646"/>
                  </a:cubicBezTo>
                  <a:cubicBezTo>
                    <a:pt x="2421" y="565"/>
                    <a:pt x="2445" y="489"/>
                    <a:pt x="2476" y="410"/>
                  </a:cubicBezTo>
                  <a:cubicBezTo>
                    <a:pt x="2506" y="328"/>
                    <a:pt x="2507" y="262"/>
                    <a:pt x="2480" y="210"/>
                  </a:cubicBezTo>
                  <a:lnTo>
                    <a:pt x="2477" y="205"/>
                  </a:lnTo>
                  <a:cubicBezTo>
                    <a:pt x="2441" y="136"/>
                    <a:pt x="2381" y="107"/>
                    <a:pt x="2313" y="81"/>
                  </a:cubicBezTo>
                  <a:cubicBezTo>
                    <a:pt x="2259" y="60"/>
                    <a:pt x="2201" y="52"/>
                    <a:pt x="2144" y="45"/>
                  </a:cubicBezTo>
                  <a:cubicBezTo>
                    <a:pt x="2076" y="34"/>
                    <a:pt x="2025" y="27"/>
                    <a:pt x="1977" y="21"/>
                  </a:cubicBezTo>
                  <a:lnTo>
                    <a:pt x="1904" y="14"/>
                  </a:lnTo>
                  <a:lnTo>
                    <a:pt x="1825" y="5"/>
                  </a:lnTo>
                  <a:cubicBezTo>
                    <a:pt x="1799" y="2"/>
                    <a:pt x="1772" y="0"/>
                    <a:pt x="1744" y="0"/>
                  </a:cubicBezTo>
                  <a:close/>
                </a:path>
              </a:pathLst>
            </a:custGeom>
            <a:solidFill>
              <a:srgbClr val="EB93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7" name="Google Shape;1277;p11"/>
            <p:cNvSpPr/>
            <p:nvPr/>
          </p:nvSpPr>
          <p:spPr>
            <a:xfrm>
              <a:off x="2872827" y="-810336"/>
              <a:ext cx="444" cy="323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cubicBezTo>
                    <a:pt x="9" y="1"/>
                    <a:pt x="8" y="2"/>
                    <a:pt x="7" y="3"/>
                  </a:cubicBezTo>
                  <a:lnTo>
                    <a:pt x="7" y="3"/>
                  </a:lnTo>
                  <a:cubicBezTo>
                    <a:pt x="8" y="2"/>
                    <a:pt x="10" y="1"/>
                    <a:pt x="11" y="0"/>
                  </a:cubicBezTo>
                  <a:close/>
                  <a:moveTo>
                    <a:pt x="7" y="3"/>
                  </a:moveTo>
                  <a:lnTo>
                    <a:pt x="7" y="3"/>
                  </a:lnTo>
                  <a:cubicBezTo>
                    <a:pt x="5" y="4"/>
                    <a:pt x="2" y="6"/>
                    <a:pt x="0" y="7"/>
                  </a:cubicBezTo>
                  <a:cubicBezTo>
                    <a:pt x="2" y="6"/>
                    <a:pt x="5" y="5"/>
                    <a:pt x="7" y="3"/>
                  </a:cubicBezTo>
                  <a:close/>
                </a:path>
              </a:pathLst>
            </a:custGeom>
            <a:solidFill>
              <a:srgbClr val="FFF5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8" name="Google Shape;1278;p11"/>
            <p:cNvSpPr/>
            <p:nvPr/>
          </p:nvSpPr>
          <p:spPr>
            <a:xfrm>
              <a:off x="2871495" y="-808682"/>
              <a:ext cx="161" cy="40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cubicBezTo>
                    <a:pt x="0" y="1"/>
                    <a:pt x="3" y="1"/>
                    <a:pt x="0" y="1"/>
                  </a:cubicBezTo>
                  <a:cubicBezTo>
                    <a:pt x="3" y="1"/>
                    <a:pt x="3" y="1"/>
                    <a:pt x="0" y="1"/>
                  </a:cubicBezTo>
                  <a:cubicBezTo>
                    <a:pt x="3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FF5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9" name="Google Shape;1279;p11"/>
            <p:cNvSpPr/>
            <p:nvPr/>
          </p:nvSpPr>
          <p:spPr>
            <a:xfrm>
              <a:off x="2871414" y="-808601"/>
              <a:ext cx="121" cy="81"/>
            </a:xfrm>
            <a:custGeom>
              <a:avLst/>
              <a:gdLst/>
              <a:ahLst/>
              <a:cxnLst/>
              <a:rect l="l" t="t" r="r" b="b"/>
              <a:pathLst>
                <a:path w="3" h="2" extrusionOk="0">
                  <a:moveTo>
                    <a:pt x="2" y="0"/>
                  </a:moveTo>
                  <a:cubicBezTo>
                    <a:pt x="2" y="0"/>
                    <a:pt x="1" y="0"/>
                    <a:pt x="1" y="2"/>
                  </a:cubicBezTo>
                  <a:cubicBezTo>
                    <a:pt x="2" y="2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FFF5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0" name="Google Shape;1280;p11"/>
            <p:cNvSpPr/>
            <p:nvPr/>
          </p:nvSpPr>
          <p:spPr>
            <a:xfrm>
              <a:off x="2870607" y="-807108"/>
              <a:ext cx="121" cy="161"/>
            </a:xfrm>
            <a:custGeom>
              <a:avLst/>
              <a:gdLst/>
              <a:ahLst/>
              <a:cxnLst/>
              <a:rect l="l" t="t" r="r" b="b"/>
              <a:pathLst>
                <a:path w="3" h="4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2" y="2"/>
                    <a:pt x="2" y="2"/>
                  </a:cubicBezTo>
                  <a:lnTo>
                    <a:pt x="2" y="2"/>
                  </a:lnTo>
                  <a:cubicBezTo>
                    <a:pt x="2" y="1"/>
                    <a:pt x="2" y="1"/>
                    <a:pt x="1" y="1"/>
                  </a:cubicBezTo>
                  <a:close/>
                  <a:moveTo>
                    <a:pt x="2" y="2"/>
                  </a:moveTo>
                  <a:cubicBezTo>
                    <a:pt x="2" y="3"/>
                    <a:pt x="1" y="4"/>
                    <a:pt x="1" y="4"/>
                  </a:cubicBezTo>
                  <a:cubicBezTo>
                    <a:pt x="1" y="4"/>
                    <a:pt x="3" y="4"/>
                    <a:pt x="2" y="2"/>
                  </a:cubicBezTo>
                  <a:close/>
                </a:path>
              </a:pathLst>
            </a:custGeom>
            <a:solidFill>
              <a:srgbClr val="FFF5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1" name="Google Shape;1281;p11"/>
            <p:cNvSpPr/>
            <p:nvPr/>
          </p:nvSpPr>
          <p:spPr>
            <a:xfrm>
              <a:off x="1823484" y="-54253"/>
              <a:ext cx="121" cy="525"/>
            </a:xfrm>
            <a:custGeom>
              <a:avLst/>
              <a:gdLst/>
              <a:ahLst/>
              <a:cxnLst/>
              <a:rect l="l" t="t" r="r" b="b"/>
              <a:pathLst>
                <a:path w="3" h="13" extrusionOk="0">
                  <a:moveTo>
                    <a:pt x="2" y="12"/>
                  </a:moveTo>
                  <a:cubicBezTo>
                    <a:pt x="2" y="8"/>
                    <a:pt x="2" y="5"/>
                    <a:pt x="1" y="1"/>
                  </a:cubicBezTo>
                  <a:cubicBezTo>
                    <a:pt x="2" y="5"/>
                    <a:pt x="2" y="8"/>
                    <a:pt x="2" y="12"/>
                  </a:cubicBezTo>
                  <a:close/>
                </a:path>
              </a:pathLst>
            </a:custGeom>
            <a:solidFill>
              <a:srgbClr val="FFF5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2" name="Google Shape;1282;p11"/>
            <p:cNvSpPr/>
            <p:nvPr/>
          </p:nvSpPr>
          <p:spPr>
            <a:xfrm>
              <a:off x="3231378" y="-651662"/>
              <a:ext cx="4157" cy="17595"/>
            </a:xfrm>
            <a:custGeom>
              <a:avLst/>
              <a:gdLst/>
              <a:ahLst/>
              <a:cxnLst/>
              <a:rect l="l" t="t" r="r" b="b"/>
              <a:pathLst>
                <a:path w="103" h="436" extrusionOk="0">
                  <a:moveTo>
                    <a:pt x="19" y="1"/>
                  </a:moveTo>
                  <a:cubicBezTo>
                    <a:pt x="16" y="48"/>
                    <a:pt x="13" y="98"/>
                    <a:pt x="6" y="149"/>
                  </a:cubicBezTo>
                  <a:cubicBezTo>
                    <a:pt x="0" y="170"/>
                    <a:pt x="2" y="192"/>
                    <a:pt x="13" y="212"/>
                  </a:cubicBezTo>
                  <a:cubicBezTo>
                    <a:pt x="0" y="255"/>
                    <a:pt x="2" y="302"/>
                    <a:pt x="16" y="345"/>
                  </a:cubicBezTo>
                  <a:cubicBezTo>
                    <a:pt x="35" y="383"/>
                    <a:pt x="66" y="414"/>
                    <a:pt x="102" y="436"/>
                  </a:cubicBezTo>
                  <a:cubicBezTo>
                    <a:pt x="81" y="289"/>
                    <a:pt x="52" y="144"/>
                    <a:pt x="19" y="1"/>
                  </a:cubicBezTo>
                  <a:close/>
                </a:path>
              </a:pathLst>
            </a:custGeom>
            <a:solidFill>
              <a:srgbClr val="FFF5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3" name="Google Shape;1283;p11"/>
            <p:cNvSpPr/>
            <p:nvPr/>
          </p:nvSpPr>
          <p:spPr>
            <a:xfrm>
              <a:off x="3081501" y="825478"/>
              <a:ext cx="40" cy="4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F5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4" name="Google Shape;1284;p11"/>
            <p:cNvSpPr/>
            <p:nvPr/>
          </p:nvSpPr>
          <p:spPr>
            <a:xfrm>
              <a:off x="3100952" y="-902910"/>
              <a:ext cx="255326" cy="266787"/>
            </a:xfrm>
            <a:custGeom>
              <a:avLst/>
              <a:gdLst/>
              <a:ahLst/>
              <a:cxnLst/>
              <a:rect l="l" t="t" r="r" b="b"/>
              <a:pathLst>
                <a:path w="6327" h="6611" extrusionOk="0">
                  <a:moveTo>
                    <a:pt x="4873" y="0"/>
                  </a:moveTo>
                  <a:cubicBezTo>
                    <a:pt x="4806" y="0"/>
                    <a:pt x="4738" y="3"/>
                    <a:pt x="4667" y="9"/>
                  </a:cubicBezTo>
                  <a:cubicBezTo>
                    <a:pt x="4489" y="18"/>
                    <a:pt x="4324" y="56"/>
                    <a:pt x="4176" y="123"/>
                  </a:cubicBezTo>
                  <a:cubicBezTo>
                    <a:pt x="3988" y="206"/>
                    <a:pt x="3839" y="339"/>
                    <a:pt x="3706" y="470"/>
                  </a:cubicBezTo>
                  <a:cubicBezTo>
                    <a:pt x="3563" y="607"/>
                    <a:pt x="3435" y="769"/>
                    <a:pt x="3329" y="910"/>
                  </a:cubicBezTo>
                  <a:cubicBezTo>
                    <a:pt x="3228" y="1042"/>
                    <a:pt x="3095" y="1214"/>
                    <a:pt x="2945" y="1369"/>
                  </a:cubicBezTo>
                  <a:cubicBezTo>
                    <a:pt x="2879" y="1425"/>
                    <a:pt x="2809" y="1478"/>
                    <a:pt x="2728" y="1526"/>
                  </a:cubicBezTo>
                  <a:cubicBezTo>
                    <a:pt x="2681" y="1547"/>
                    <a:pt x="2636" y="1563"/>
                    <a:pt x="2588" y="1579"/>
                  </a:cubicBezTo>
                  <a:cubicBezTo>
                    <a:pt x="2549" y="1590"/>
                    <a:pt x="2498" y="1598"/>
                    <a:pt x="2421" y="1603"/>
                  </a:cubicBezTo>
                  <a:cubicBezTo>
                    <a:pt x="2333" y="1598"/>
                    <a:pt x="2249" y="1582"/>
                    <a:pt x="2157" y="1559"/>
                  </a:cubicBezTo>
                  <a:cubicBezTo>
                    <a:pt x="1884" y="1478"/>
                    <a:pt x="1617" y="1332"/>
                    <a:pt x="1401" y="1216"/>
                  </a:cubicBezTo>
                  <a:cubicBezTo>
                    <a:pt x="1064" y="1032"/>
                    <a:pt x="768" y="871"/>
                    <a:pt x="447" y="793"/>
                  </a:cubicBezTo>
                  <a:lnTo>
                    <a:pt x="403" y="785"/>
                  </a:lnTo>
                  <a:cubicBezTo>
                    <a:pt x="353" y="808"/>
                    <a:pt x="310" y="829"/>
                    <a:pt x="266" y="855"/>
                  </a:cubicBezTo>
                  <a:cubicBezTo>
                    <a:pt x="216" y="891"/>
                    <a:pt x="173" y="930"/>
                    <a:pt x="129" y="973"/>
                  </a:cubicBezTo>
                  <a:cubicBezTo>
                    <a:pt x="100" y="1007"/>
                    <a:pt x="74" y="1042"/>
                    <a:pt x="52" y="1079"/>
                  </a:cubicBezTo>
                  <a:cubicBezTo>
                    <a:pt x="32" y="1122"/>
                    <a:pt x="21" y="1158"/>
                    <a:pt x="8" y="1201"/>
                  </a:cubicBezTo>
                  <a:cubicBezTo>
                    <a:pt x="2" y="1246"/>
                    <a:pt x="1" y="1286"/>
                    <a:pt x="1" y="1329"/>
                  </a:cubicBezTo>
                  <a:cubicBezTo>
                    <a:pt x="4" y="1386"/>
                    <a:pt x="17" y="1441"/>
                    <a:pt x="38" y="1510"/>
                  </a:cubicBezTo>
                  <a:cubicBezTo>
                    <a:pt x="45" y="1533"/>
                    <a:pt x="57" y="1559"/>
                    <a:pt x="67" y="1583"/>
                  </a:cubicBezTo>
                  <a:lnTo>
                    <a:pt x="100" y="1631"/>
                  </a:lnTo>
                  <a:cubicBezTo>
                    <a:pt x="114" y="1658"/>
                    <a:pt x="129" y="1677"/>
                    <a:pt x="152" y="1702"/>
                  </a:cubicBezTo>
                  <a:cubicBezTo>
                    <a:pt x="175" y="1727"/>
                    <a:pt x="199" y="1748"/>
                    <a:pt x="223" y="1770"/>
                  </a:cubicBezTo>
                  <a:cubicBezTo>
                    <a:pt x="271" y="1804"/>
                    <a:pt x="320" y="1842"/>
                    <a:pt x="373" y="1875"/>
                  </a:cubicBezTo>
                  <a:lnTo>
                    <a:pt x="452" y="1927"/>
                  </a:lnTo>
                  <a:lnTo>
                    <a:pt x="531" y="1978"/>
                  </a:lnTo>
                  <a:cubicBezTo>
                    <a:pt x="581" y="2013"/>
                    <a:pt x="628" y="2049"/>
                    <a:pt x="679" y="2086"/>
                  </a:cubicBezTo>
                  <a:cubicBezTo>
                    <a:pt x="719" y="2119"/>
                    <a:pt x="755" y="2148"/>
                    <a:pt x="782" y="2184"/>
                  </a:cubicBezTo>
                  <a:cubicBezTo>
                    <a:pt x="848" y="2263"/>
                    <a:pt x="908" y="2353"/>
                    <a:pt x="966" y="2465"/>
                  </a:cubicBezTo>
                  <a:lnTo>
                    <a:pt x="998" y="2524"/>
                  </a:lnTo>
                  <a:cubicBezTo>
                    <a:pt x="1041" y="2612"/>
                    <a:pt x="1087" y="2701"/>
                    <a:pt x="1138" y="2784"/>
                  </a:cubicBezTo>
                  <a:cubicBezTo>
                    <a:pt x="1173" y="2830"/>
                    <a:pt x="1196" y="2856"/>
                    <a:pt x="1220" y="2880"/>
                  </a:cubicBezTo>
                  <a:lnTo>
                    <a:pt x="1259" y="2916"/>
                  </a:lnTo>
                  <a:cubicBezTo>
                    <a:pt x="1286" y="2938"/>
                    <a:pt x="1315" y="2955"/>
                    <a:pt x="1345" y="2971"/>
                  </a:cubicBezTo>
                  <a:cubicBezTo>
                    <a:pt x="1421" y="3005"/>
                    <a:pt x="1467" y="3021"/>
                    <a:pt x="1516" y="3032"/>
                  </a:cubicBezTo>
                  <a:cubicBezTo>
                    <a:pt x="1558" y="3040"/>
                    <a:pt x="1596" y="3043"/>
                    <a:pt x="1638" y="3043"/>
                  </a:cubicBezTo>
                  <a:cubicBezTo>
                    <a:pt x="1670" y="3043"/>
                    <a:pt x="1703" y="3043"/>
                    <a:pt x="1737" y="3041"/>
                  </a:cubicBezTo>
                  <a:cubicBezTo>
                    <a:pt x="1798" y="3038"/>
                    <a:pt x="1878" y="3027"/>
                    <a:pt x="1960" y="3014"/>
                  </a:cubicBezTo>
                  <a:lnTo>
                    <a:pt x="2049" y="2999"/>
                  </a:lnTo>
                  <a:cubicBezTo>
                    <a:pt x="2106" y="2992"/>
                    <a:pt x="2164" y="2985"/>
                    <a:pt x="2221" y="2982"/>
                  </a:cubicBezTo>
                  <a:cubicBezTo>
                    <a:pt x="2250" y="2980"/>
                    <a:pt x="2278" y="2978"/>
                    <a:pt x="2306" y="2978"/>
                  </a:cubicBezTo>
                  <a:cubicBezTo>
                    <a:pt x="2326" y="2978"/>
                    <a:pt x="2346" y="2979"/>
                    <a:pt x="2366" y="2981"/>
                  </a:cubicBezTo>
                  <a:cubicBezTo>
                    <a:pt x="2424" y="2985"/>
                    <a:pt x="2484" y="2991"/>
                    <a:pt x="2537" y="3007"/>
                  </a:cubicBezTo>
                  <a:cubicBezTo>
                    <a:pt x="2589" y="3021"/>
                    <a:pt x="2636" y="3038"/>
                    <a:pt x="2685" y="3060"/>
                  </a:cubicBezTo>
                  <a:cubicBezTo>
                    <a:pt x="2725" y="3077"/>
                    <a:pt x="2773" y="3103"/>
                    <a:pt x="2822" y="3136"/>
                  </a:cubicBezTo>
                  <a:cubicBezTo>
                    <a:pt x="2865" y="3167"/>
                    <a:pt x="2909" y="3198"/>
                    <a:pt x="2947" y="3234"/>
                  </a:cubicBezTo>
                  <a:cubicBezTo>
                    <a:pt x="2990" y="3277"/>
                    <a:pt x="3034" y="3320"/>
                    <a:pt x="3063" y="3376"/>
                  </a:cubicBezTo>
                  <a:lnTo>
                    <a:pt x="3092" y="3420"/>
                  </a:lnTo>
                  <a:cubicBezTo>
                    <a:pt x="3097" y="3440"/>
                    <a:pt x="3105" y="3462"/>
                    <a:pt x="3112" y="3481"/>
                  </a:cubicBezTo>
                  <a:cubicBezTo>
                    <a:pt x="3128" y="3534"/>
                    <a:pt x="3138" y="3580"/>
                    <a:pt x="3139" y="3631"/>
                  </a:cubicBezTo>
                  <a:cubicBezTo>
                    <a:pt x="3139" y="3677"/>
                    <a:pt x="3140" y="3720"/>
                    <a:pt x="3136" y="3765"/>
                  </a:cubicBezTo>
                  <a:lnTo>
                    <a:pt x="3116" y="3893"/>
                  </a:lnTo>
                  <a:cubicBezTo>
                    <a:pt x="3103" y="3966"/>
                    <a:pt x="3090" y="4038"/>
                    <a:pt x="3089" y="4111"/>
                  </a:cubicBezTo>
                  <a:cubicBezTo>
                    <a:pt x="3082" y="4225"/>
                    <a:pt x="3086" y="4335"/>
                    <a:pt x="3092" y="4449"/>
                  </a:cubicBezTo>
                  <a:cubicBezTo>
                    <a:pt x="3112" y="4750"/>
                    <a:pt x="3174" y="5096"/>
                    <a:pt x="3284" y="5542"/>
                  </a:cubicBezTo>
                  <a:lnTo>
                    <a:pt x="3340" y="5769"/>
                  </a:lnTo>
                  <a:cubicBezTo>
                    <a:pt x="3415" y="6066"/>
                    <a:pt x="3484" y="6336"/>
                    <a:pt x="3527" y="6610"/>
                  </a:cubicBezTo>
                  <a:cubicBezTo>
                    <a:pt x="3669" y="6589"/>
                    <a:pt x="3795" y="6501"/>
                    <a:pt x="3915" y="6409"/>
                  </a:cubicBezTo>
                  <a:cubicBezTo>
                    <a:pt x="4042" y="6112"/>
                    <a:pt x="4155" y="5815"/>
                    <a:pt x="4271" y="5517"/>
                  </a:cubicBezTo>
                  <a:lnTo>
                    <a:pt x="4321" y="5389"/>
                  </a:lnTo>
                  <a:cubicBezTo>
                    <a:pt x="4511" y="4895"/>
                    <a:pt x="4687" y="4453"/>
                    <a:pt x="4920" y="4029"/>
                  </a:cubicBezTo>
                  <a:cubicBezTo>
                    <a:pt x="5067" y="3768"/>
                    <a:pt x="5193" y="3577"/>
                    <a:pt x="5328" y="3404"/>
                  </a:cubicBezTo>
                  <a:cubicBezTo>
                    <a:pt x="5436" y="3265"/>
                    <a:pt x="5549" y="3133"/>
                    <a:pt x="5660" y="2998"/>
                  </a:cubicBezTo>
                  <a:lnTo>
                    <a:pt x="5717" y="2930"/>
                  </a:lnTo>
                  <a:lnTo>
                    <a:pt x="5775" y="2862"/>
                  </a:lnTo>
                  <a:cubicBezTo>
                    <a:pt x="5913" y="2696"/>
                    <a:pt x="6053" y="2533"/>
                    <a:pt x="6177" y="2357"/>
                  </a:cubicBezTo>
                  <a:lnTo>
                    <a:pt x="6211" y="2309"/>
                  </a:lnTo>
                  <a:lnTo>
                    <a:pt x="6243" y="2260"/>
                  </a:lnTo>
                  <a:cubicBezTo>
                    <a:pt x="6269" y="2123"/>
                    <a:pt x="6285" y="1997"/>
                    <a:pt x="6297" y="1869"/>
                  </a:cubicBezTo>
                  <a:cubicBezTo>
                    <a:pt x="6326" y="1566"/>
                    <a:pt x="6313" y="1293"/>
                    <a:pt x="6256" y="1060"/>
                  </a:cubicBezTo>
                  <a:cubicBezTo>
                    <a:pt x="6226" y="915"/>
                    <a:pt x="6184" y="795"/>
                    <a:pt x="6134" y="694"/>
                  </a:cubicBezTo>
                  <a:cubicBezTo>
                    <a:pt x="6083" y="594"/>
                    <a:pt x="6017" y="500"/>
                    <a:pt x="5937" y="413"/>
                  </a:cubicBezTo>
                  <a:cubicBezTo>
                    <a:pt x="5859" y="328"/>
                    <a:pt x="5789" y="269"/>
                    <a:pt x="5719" y="227"/>
                  </a:cubicBezTo>
                  <a:cubicBezTo>
                    <a:pt x="5615" y="160"/>
                    <a:pt x="5516" y="111"/>
                    <a:pt x="5417" y="78"/>
                  </a:cubicBezTo>
                  <a:cubicBezTo>
                    <a:pt x="5251" y="26"/>
                    <a:pt x="5071" y="0"/>
                    <a:pt x="4873" y="0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5" name="Google Shape;1285;p11"/>
            <p:cNvSpPr/>
            <p:nvPr/>
          </p:nvSpPr>
          <p:spPr>
            <a:xfrm>
              <a:off x="3516887" y="-731443"/>
              <a:ext cx="196206" cy="138498"/>
            </a:xfrm>
            <a:custGeom>
              <a:avLst/>
              <a:gdLst/>
              <a:ahLst/>
              <a:cxnLst/>
              <a:rect l="l" t="t" r="r" b="b"/>
              <a:pathLst>
                <a:path w="4862" h="3432" extrusionOk="0">
                  <a:moveTo>
                    <a:pt x="929" y="1"/>
                  </a:moveTo>
                  <a:cubicBezTo>
                    <a:pt x="910" y="1"/>
                    <a:pt x="894" y="2"/>
                    <a:pt x="880" y="3"/>
                  </a:cubicBezTo>
                  <a:cubicBezTo>
                    <a:pt x="730" y="13"/>
                    <a:pt x="631" y="70"/>
                    <a:pt x="551" y="125"/>
                  </a:cubicBezTo>
                  <a:cubicBezTo>
                    <a:pt x="472" y="180"/>
                    <a:pt x="406" y="257"/>
                    <a:pt x="344" y="365"/>
                  </a:cubicBezTo>
                  <a:cubicBezTo>
                    <a:pt x="202" y="592"/>
                    <a:pt x="144" y="855"/>
                    <a:pt x="98" y="1106"/>
                  </a:cubicBezTo>
                  <a:cubicBezTo>
                    <a:pt x="49" y="1385"/>
                    <a:pt x="19" y="1686"/>
                    <a:pt x="11" y="2032"/>
                  </a:cubicBezTo>
                  <a:cubicBezTo>
                    <a:pt x="6" y="2119"/>
                    <a:pt x="3" y="2205"/>
                    <a:pt x="1" y="2294"/>
                  </a:cubicBezTo>
                  <a:cubicBezTo>
                    <a:pt x="32" y="2310"/>
                    <a:pt x="49" y="2325"/>
                    <a:pt x="61" y="2347"/>
                  </a:cubicBezTo>
                  <a:cubicBezTo>
                    <a:pt x="90" y="2478"/>
                    <a:pt x="107" y="2590"/>
                    <a:pt x="116" y="2699"/>
                  </a:cubicBezTo>
                  <a:lnTo>
                    <a:pt x="123" y="2808"/>
                  </a:lnTo>
                  <a:lnTo>
                    <a:pt x="128" y="2901"/>
                  </a:lnTo>
                  <a:cubicBezTo>
                    <a:pt x="133" y="2950"/>
                    <a:pt x="137" y="3002"/>
                    <a:pt x="154" y="3058"/>
                  </a:cubicBezTo>
                  <a:cubicBezTo>
                    <a:pt x="156" y="3059"/>
                    <a:pt x="166" y="3075"/>
                    <a:pt x="169" y="3078"/>
                  </a:cubicBezTo>
                  <a:cubicBezTo>
                    <a:pt x="170" y="3078"/>
                    <a:pt x="183" y="3094"/>
                    <a:pt x="184" y="3094"/>
                  </a:cubicBezTo>
                  <a:lnTo>
                    <a:pt x="222" y="3128"/>
                  </a:lnTo>
                  <a:cubicBezTo>
                    <a:pt x="298" y="3163"/>
                    <a:pt x="373" y="3180"/>
                    <a:pt x="452" y="3199"/>
                  </a:cubicBezTo>
                  <a:cubicBezTo>
                    <a:pt x="460" y="3201"/>
                    <a:pt x="495" y="3206"/>
                    <a:pt x="528" y="3207"/>
                  </a:cubicBezTo>
                  <a:cubicBezTo>
                    <a:pt x="621" y="3194"/>
                    <a:pt x="681" y="3180"/>
                    <a:pt x="747" y="3158"/>
                  </a:cubicBezTo>
                  <a:lnTo>
                    <a:pt x="809" y="3138"/>
                  </a:lnTo>
                  <a:cubicBezTo>
                    <a:pt x="841" y="3128"/>
                    <a:pt x="874" y="3117"/>
                    <a:pt x="904" y="3110"/>
                  </a:cubicBezTo>
                  <a:cubicBezTo>
                    <a:pt x="987" y="3091"/>
                    <a:pt x="1039" y="3079"/>
                    <a:pt x="1091" y="3078"/>
                  </a:cubicBezTo>
                  <a:cubicBezTo>
                    <a:pt x="1109" y="3076"/>
                    <a:pt x="1128" y="3075"/>
                    <a:pt x="1146" y="3075"/>
                  </a:cubicBezTo>
                  <a:cubicBezTo>
                    <a:pt x="1171" y="3075"/>
                    <a:pt x="1195" y="3077"/>
                    <a:pt x="1219" y="3084"/>
                  </a:cubicBezTo>
                  <a:cubicBezTo>
                    <a:pt x="1246" y="3087"/>
                    <a:pt x="1267" y="3095"/>
                    <a:pt x="1285" y="3105"/>
                  </a:cubicBezTo>
                  <a:cubicBezTo>
                    <a:pt x="1303" y="3115"/>
                    <a:pt x="1319" y="3128"/>
                    <a:pt x="1335" y="3143"/>
                  </a:cubicBezTo>
                  <a:lnTo>
                    <a:pt x="1369" y="3190"/>
                  </a:lnTo>
                  <a:cubicBezTo>
                    <a:pt x="1397" y="3258"/>
                    <a:pt x="1404" y="3293"/>
                    <a:pt x="1408" y="3331"/>
                  </a:cubicBezTo>
                  <a:lnTo>
                    <a:pt x="1415" y="3378"/>
                  </a:lnTo>
                  <a:cubicBezTo>
                    <a:pt x="1552" y="3408"/>
                    <a:pt x="1672" y="3423"/>
                    <a:pt x="1787" y="3428"/>
                  </a:cubicBezTo>
                  <a:cubicBezTo>
                    <a:pt x="1850" y="3430"/>
                    <a:pt x="1913" y="3431"/>
                    <a:pt x="1975" y="3431"/>
                  </a:cubicBezTo>
                  <a:cubicBezTo>
                    <a:pt x="2056" y="3431"/>
                    <a:pt x="2137" y="3430"/>
                    <a:pt x="2218" y="3426"/>
                  </a:cubicBezTo>
                  <a:cubicBezTo>
                    <a:pt x="2412" y="3410"/>
                    <a:pt x="2564" y="3388"/>
                    <a:pt x="2698" y="3359"/>
                  </a:cubicBezTo>
                  <a:cubicBezTo>
                    <a:pt x="2857" y="3325"/>
                    <a:pt x="3017" y="3285"/>
                    <a:pt x="3175" y="3236"/>
                  </a:cubicBezTo>
                  <a:cubicBezTo>
                    <a:pt x="3314" y="3187"/>
                    <a:pt x="3475" y="3128"/>
                    <a:pt x="3632" y="3051"/>
                  </a:cubicBezTo>
                  <a:cubicBezTo>
                    <a:pt x="3768" y="2983"/>
                    <a:pt x="3903" y="2907"/>
                    <a:pt x="4029" y="2822"/>
                  </a:cubicBezTo>
                  <a:cubicBezTo>
                    <a:pt x="4180" y="2719"/>
                    <a:pt x="4285" y="2634"/>
                    <a:pt x="4374" y="2542"/>
                  </a:cubicBezTo>
                  <a:cubicBezTo>
                    <a:pt x="4413" y="2506"/>
                    <a:pt x="4449" y="2469"/>
                    <a:pt x="4486" y="2432"/>
                  </a:cubicBezTo>
                  <a:lnTo>
                    <a:pt x="4539" y="2376"/>
                  </a:lnTo>
                  <a:cubicBezTo>
                    <a:pt x="4581" y="2333"/>
                    <a:pt x="4623" y="2289"/>
                    <a:pt x="4666" y="2248"/>
                  </a:cubicBezTo>
                  <a:cubicBezTo>
                    <a:pt x="4729" y="2187"/>
                    <a:pt x="4791" y="2126"/>
                    <a:pt x="4861" y="2078"/>
                  </a:cubicBezTo>
                  <a:cubicBezTo>
                    <a:pt x="4861" y="1985"/>
                    <a:pt x="4851" y="1896"/>
                    <a:pt x="4829" y="1800"/>
                  </a:cubicBezTo>
                  <a:cubicBezTo>
                    <a:pt x="4801" y="1691"/>
                    <a:pt x="4766" y="1587"/>
                    <a:pt x="4722" y="1498"/>
                  </a:cubicBezTo>
                  <a:cubicBezTo>
                    <a:pt x="4683" y="1425"/>
                    <a:pt x="4646" y="1364"/>
                    <a:pt x="4597" y="1306"/>
                  </a:cubicBezTo>
                  <a:cubicBezTo>
                    <a:pt x="4561" y="1260"/>
                    <a:pt x="4506" y="1211"/>
                    <a:pt x="4432" y="1163"/>
                  </a:cubicBezTo>
                  <a:cubicBezTo>
                    <a:pt x="4374" y="1123"/>
                    <a:pt x="4301" y="1092"/>
                    <a:pt x="4208" y="1069"/>
                  </a:cubicBezTo>
                  <a:cubicBezTo>
                    <a:pt x="4132" y="1052"/>
                    <a:pt x="4056" y="1045"/>
                    <a:pt x="3981" y="1045"/>
                  </a:cubicBezTo>
                  <a:cubicBezTo>
                    <a:pt x="3742" y="1045"/>
                    <a:pt x="3507" y="1118"/>
                    <a:pt x="3294" y="1184"/>
                  </a:cubicBezTo>
                  <a:lnTo>
                    <a:pt x="3242" y="1198"/>
                  </a:lnTo>
                  <a:cubicBezTo>
                    <a:pt x="3094" y="1242"/>
                    <a:pt x="2928" y="1296"/>
                    <a:pt x="2770" y="1311"/>
                  </a:cubicBezTo>
                  <a:cubicBezTo>
                    <a:pt x="2636" y="1319"/>
                    <a:pt x="2500" y="1324"/>
                    <a:pt x="2368" y="1327"/>
                  </a:cubicBezTo>
                  <a:lnTo>
                    <a:pt x="2317" y="1329"/>
                  </a:lnTo>
                  <a:lnTo>
                    <a:pt x="2269" y="1329"/>
                  </a:lnTo>
                  <a:cubicBezTo>
                    <a:pt x="2299" y="1264"/>
                    <a:pt x="2289" y="1161"/>
                    <a:pt x="2244" y="1027"/>
                  </a:cubicBezTo>
                  <a:cubicBezTo>
                    <a:pt x="2233" y="998"/>
                    <a:pt x="2223" y="974"/>
                    <a:pt x="2210" y="947"/>
                  </a:cubicBezTo>
                  <a:cubicBezTo>
                    <a:pt x="2165" y="857"/>
                    <a:pt x="2095" y="758"/>
                    <a:pt x="1988" y="638"/>
                  </a:cubicBezTo>
                  <a:cubicBezTo>
                    <a:pt x="1868" y="500"/>
                    <a:pt x="1724" y="371"/>
                    <a:pt x="1549" y="243"/>
                  </a:cubicBezTo>
                  <a:cubicBezTo>
                    <a:pt x="1444" y="164"/>
                    <a:pt x="1325" y="98"/>
                    <a:pt x="1198" y="49"/>
                  </a:cubicBezTo>
                  <a:cubicBezTo>
                    <a:pt x="1161" y="34"/>
                    <a:pt x="1124" y="26"/>
                    <a:pt x="1084" y="17"/>
                  </a:cubicBezTo>
                  <a:cubicBezTo>
                    <a:pt x="1012" y="4"/>
                    <a:pt x="965" y="1"/>
                    <a:pt x="929" y="1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6" name="Google Shape;1286;p11"/>
            <p:cNvSpPr/>
            <p:nvPr/>
          </p:nvSpPr>
          <p:spPr>
            <a:xfrm>
              <a:off x="3679638" y="-506184"/>
              <a:ext cx="299031" cy="267392"/>
            </a:xfrm>
            <a:custGeom>
              <a:avLst/>
              <a:gdLst/>
              <a:ahLst/>
              <a:cxnLst/>
              <a:rect l="l" t="t" r="r" b="b"/>
              <a:pathLst>
                <a:path w="7410" h="6626" extrusionOk="0">
                  <a:moveTo>
                    <a:pt x="4458" y="1"/>
                  </a:moveTo>
                  <a:cubicBezTo>
                    <a:pt x="4436" y="1"/>
                    <a:pt x="4414" y="1"/>
                    <a:pt x="4391" y="2"/>
                  </a:cubicBezTo>
                  <a:cubicBezTo>
                    <a:pt x="4176" y="9"/>
                    <a:pt x="3958" y="55"/>
                    <a:pt x="3679" y="155"/>
                  </a:cubicBezTo>
                  <a:cubicBezTo>
                    <a:pt x="3458" y="235"/>
                    <a:pt x="3228" y="347"/>
                    <a:pt x="2958" y="506"/>
                  </a:cubicBezTo>
                  <a:cubicBezTo>
                    <a:pt x="2689" y="664"/>
                    <a:pt x="2424" y="850"/>
                    <a:pt x="2144" y="1072"/>
                  </a:cubicBezTo>
                  <a:cubicBezTo>
                    <a:pt x="2058" y="1183"/>
                    <a:pt x="1976" y="1301"/>
                    <a:pt x="1902" y="1417"/>
                  </a:cubicBezTo>
                  <a:cubicBezTo>
                    <a:pt x="1798" y="1584"/>
                    <a:pt x="1703" y="1756"/>
                    <a:pt x="1609" y="1943"/>
                  </a:cubicBezTo>
                  <a:cubicBezTo>
                    <a:pt x="1530" y="2108"/>
                    <a:pt x="1454" y="2277"/>
                    <a:pt x="1390" y="2447"/>
                  </a:cubicBezTo>
                  <a:cubicBezTo>
                    <a:pt x="1361" y="2529"/>
                    <a:pt x="1328" y="2605"/>
                    <a:pt x="1286" y="2680"/>
                  </a:cubicBezTo>
                  <a:cubicBezTo>
                    <a:pt x="1177" y="2866"/>
                    <a:pt x="1045" y="3042"/>
                    <a:pt x="919" y="3211"/>
                  </a:cubicBezTo>
                  <a:lnTo>
                    <a:pt x="779" y="3393"/>
                  </a:lnTo>
                  <a:cubicBezTo>
                    <a:pt x="660" y="3551"/>
                    <a:pt x="539" y="3708"/>
                    <a:pt x="424" y="3869"/>
                  </a:cubicBezTo>
                  <a:cubicBezTo>
                    <a:pt x="295" y="4047"/>
                    <a:pt x="172" y="4225"/>
                    <a:pt x="71" y="4420"/>
                  </a:cubicBezTo>
                  <a:cubicBezTo>
                    <a:pt x="45" y="4475"/>
                    <a:pt x="22" y="4532"/>
                    <a:pt x="6" y="4590"/>
                  </a:cubicBezTo>
                  <a:cubicBezTo>
                    <a:pt x="2" y="4609"/>
                    <a:pt x="1" y="4629"/>
                    <a:pt x="1" y="4652"/>
                  </a:cubicBezTo>
                  <a:lnTo>
                    <a:pt x="31" y="4686"/>
                  </a:lnTo>
                  <a:cubicBezTo>
                    <a:pt x="111" y="4752"/>
                    <a:pt x="195" y="4814"/>
                    <a:pt x="279" y="4874"/>
                  </a:cubicBezTo>
                  <a:cubicBezTo>
                    <a:pt x="389" y="4950"/>
                    <a:pt x="498" y="5025"/>
                    <a:pt x="610" y="5101"/>
                  </a:cubicBezTo>
                  <a:lnTo>
                    <a:pt x="703" y="5164"/>
                  </a:lnTo>
                  <a:cubicBezTo>
                    <a:pt x="864" y="5269"/>
                    <a:pt x="1022" y="5373"/>
                    <a:pt x="1184" y="5456"/>
                  </a:cubicBezTo>
                  <a:cubicBezTo>
                    <a:pt x="1275" y="5502"/>
                    <a:pt x="1367" y="5539"/>
                    <a:pt x="1466" y="5569"/>
                  </a:cubicBezTo>
                  <a:cubicBezTo>
                    <a:pt x="1562" y="5598"/>
                    <a:pt x="1658" y="5624"/>
                    <a:pt x="1756" y="5646"/>
                  </a:cubicBezTo>
                  <a:cubicBezTo>
                    <a:pt x="2022" y="5693"/>
                    <a:pt x="2286" y="5712"/>
                    <a:pt x="2534" y="5727"/>
                  </a:cubicBezTo>
                  <a:lnTo>
                    <a:pt x="2616" y="5733"/>
                  </a:lnTo>
                  <a:cubicBezTo>
                    <a:pt x="2715" y="5740"/>
                    <a:pt x="2814" y="5746"/>
                    <a:pt x="2912" y="5756"/>
                  </a:cubicBezTo>
                  <a:cubicBezTo>
                    <a:pt x="3053" y="5772"/>
                    <a:pt x="3162" y="5785"/>
                    <a:pt x="3270" y="5808"/>
                  </a:cubicBezTo>
                  <a:cubicBezTo>
                    <a:pt x="3426" y="5841"/>
                    <a:pt x="3568" y="5885"/>
                    <a:pt x="3702" y="5943"/>
                  </a:cubicBezTo>
                  <a:cubicBezTo>
                    <a:pt x="3803" y="5987"/>
                    <a:pt x="3903" y="6035"/>
                    <a:pt x="4001" y="6085"/>
                  </a:cubicBezTo>
                  <a:cubicBezTo>
                    <a:pt x="4086" y="6130"/>
                    <a:pt x="4167" y="6174"/>
                    <a:pt x="4251" y="6221"/>
                  </a:cubicBezTo>
                  <a:lnTo>
                    <a:pt x="4290" y="6243"/>
                  </a:lnTo>
                  <a:cubicBezTo>
                    <a:pt x="4397" y="6303"/>
                    <a:pt x="4506" y="6367"/>
                    <a:pt x="4618" y="6424"/>
                  </a:cubicBezTo>
                  <a:cubicBezTo>
                    <a:pt x="4735" y="6480"/>
                    <a:pt x="4822" y="6517"/>
                    <a:pt x="4914" y="6548"/>
                  </a:cubicBezTo>
                  <a:cubicBezTo>
                    <a:pt x="4979" y="6569"/>
                    <a:pt x="5044" y="6586"/>
                    <a:pt x="5110" y="6602"/>
                  </a:cubicBezTo>
                  <a:cubicBezTo>
                    <a:pt x="5177" y="6612"/>
                    <a:pt x="5242" y="6622"/>
                    <a:pt x="5304" y="6624"/>
                  </a:cubicBezTo>
                  <a:cubicBezTo>
                    <a:pt x="5351" y="6625"/>
                    <a:pt x="5394" y="6625"/>
                    <a:pt x="5439" y="6625"/>
                  </a:cubicBezTo>
                  <a:cubicBezTo>
                    <a:pt x="5543" y="6618"/>
                    <a:pt x="5648" y="6605"/>
                    <a:pt x="5752" y="6581"/>
                  </a:cubicBezTo>
                  <a:cubicBezTo>
                    <a:pt x="5838" y="6560"/>
                    <a:pt x="5918" y="6539"/>
                    <a:pt x="5999" y="6510"/>
                  </a:cubicBezTo>
                  <a:cubicBezTo>
                    <a:pt x="6150" y="6453"/>
                    <a:pt x="6277" y="6397"/>
                    <a:pt x="6401" y="6332"/>
                  </a:cubicBezTo>
                  <a:cubicBezTo>
                    <a:pt x="6529" y="6265"/>
                    <a:pt x="6652" y="6191"/>
                    <a:pt x="6773" y="6112"/>
                  </a:cubicBezTo>
                  <a:cubicBezTo>
                    <a:pt x="6960" y="5979"/>
                    <a:pt x="7113" y="5862"/>
                    <a:pt x="7254" y="5740"/>
                  </a:cubicBezTo>
                  <a:lnTo>
                    <a:pt x="7277" y="5691"/>
                  </a:lnTo>
                  <a:lnTo>
                    <a:pt x="7297" y="5646"/>
                  </a:lnTo>
                  <a:cubicBezTo>
                    <a:pt x="7337" y="5538"/>
                    <a:pt x="7359" y="5427"/>
                    <a:pt x="7376" y="5331"/>
                  </a:cubicBezTo>
                  <a:cubicBezTo>
                    <a:pt x="7409" y="5144"/>
                    <a:pt x="7405" y="4930"/>
                    <a:pt x="7357" y="4712"/>
                  </a:cubicBezTo>
                  <a:cubicBezTo>
                    <a:pt x="7342" y="4613"/>
                    <a:pt x="7304" y="4511"/>
                    <a:pt x="7243" y="4386"/>
                  </a:cubicBezTo>
                  <a:cubicBezTo>
                    <a:pt x="7158" y="4224"/>
                    <a:pt x="7059" y="4109"/>
                    <a:pt x="6971" y="4015"/>
                  </a:cubicBezTo>
                  <a:cubicBezTo>
                    <a:pt x="6889" y="3923"/>
                    <a:pt x="6796" y="3843"/>
                    <a:pt x="6702" y="3761"/>
                  </a:cubicBezTo>
                  <a:lnTo>
                    <a:pt x="6668" y="3732"/>
                  </a:lnTo>
                  <a:cubicBezTo>
                    <a:pt x="6586" y="3663"/>
                    <a:pt x="6517" y="3605"/>
                    <a:pt x="6448" y="3549"/>
                  </a:cubicBezTo>
                  <a:lnTo>
                    <a:pt x="6343" y="3461"/>
                  </a:lnTo>
                  <a:cubicBezTo>
                    <a:pt x="6280" y="3408"/>
                    <a:pt x="6220" y="3350"/>
                    <a:pt x="6162" y="3293"/>
                  </a:cubicBezTo>
                  <a:cubicBezTo>
                    <a:pt x="6099" y="3230"/>
                    <a:pt x="6048" y="3158"/>
                    <a:pt x="5996" y="3086"/>
                  </a:cubicBezTo>
                  <a:cubicBezTo>
                    <a:pt x="5936" y="2997"/>
                    <a:pt x="5882" y="2909"/>
                    <a:pt x="5838" y="2817"/>
                  </a:cubicBezTo>
                  <a:cubicBezTo>
                    <a:pt x="5816" y="2773"/>
                    <a:pt x="5796" y="2730"/>
                    <a:pt x="5778" y="2687"/>
                  </a:cubicBezTo>
                  <a:cubicBezTo>
                    <a:pt x="5756" y="2618"/>
                    <a:pt x="5739" y="2549"/>
                    <a:pt x="5730" y="2474"/>
                  </a:cubicBezTo>
                  <a:cubicBezTo>
                    <a:pt x="5726" y="2368"/>
                    <a:pt x="5732" y="2262"/>
                    <a:pt x="5740" y="2157"/>
                  </a:cubicBezTo>
                  <a:lnTo>
                    <a:pt x="5749" y="2019"/>
                  </a:lnTo>
                  <a:cubicBezTo>
                    <a:pt x="5762" y="1806"/>
                    <a:pt x="5753" y="1591"/>
                    <a:pt x="5720" y="1358"/>
                  </a:cubicBezTo>
                  <a:cubicBezTo>
                    <a:pt x="5687" y="1097"/>
                    <a:pt x="5622" y="870"/>
                    <a:pt x="5526" y="679"/>
                  </a:cubicBezTo>
                  <a:cubicBezTo>
                    <a:pt x="5510" y="647"/>
                    <a:pt x="5496" y="616"/>
                    <a:pt x="5479" y="587"/>
                  </a:cubicBezTo>
                  <a:cubicBezTo>
                    <a:pt x="5352" y="381"/>
                    <a:pt x="5192" y="223"/>
                    <a:pt x="5012" y="132"/>
                  </a:cubicBezTo>
                  <a:cubicBezTo>
                    <a:pt x="4844" y="46"/>
                    <a:pt x="4654" y="1"/>
                    <a:pt x="4458" y="1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7" name="Google Shape;1287;p11"/>
            <p:cNvSpPr/>
            <p:nvPr/>
          </p:nvSpPr>
          <p:spPr>
            <a:xfrm>
              <a:off x="3544409" y="-59297"/>
              <a:ext cx="225988" cy="240758"/>
            </a:xfrm>
            <a:custGeom>
              <a:avLst/>
              <a:gdLst/>
              <a:ahLst/>
              <a:cxnLst/>
              <a:rect l="l" t="t" r="r" b="b"/>
              <a:pathLst>
                <a:path w="5600" h="5966" extrusionOk="0">
                  <a:moveTo>
                    <a:pt x="3983" y="0"/>
                  </a:moveTo>
                  <a:cubicBezTo>
                    <a:pt x="3566" y="0"/>
                    <a:pt x="3109" y="129"/>
                    <a:pt x="2598" y="391"/>
                  </a:cubicBezTo>
                  <a:lnTo>
                    <a:pt x="2549" y="419"/>
                  </a:lnTo>
                  <a:cubicBezTo>
                    <a:pt x="2319" y="663"/>
                    <a:pt x="2060" y="901"/>
                    <a:pt x="1734" y="1168"/>
                  </a:cubicBezTo>
                  <a:cubicBezTo>
                    <a:pt x="1674" y="1220"/>
                    <a:pt x="1615" y="1275"/>
                    <a:pt x="1556" y="1325"/>
                  </a:cubicBezTo>
                  <a:lnTo>
                    <a:pt x="1523" y="1352"/>
                  </a:lnTo>
                  <a:lnTo>
                    <a:pt x="1361" y="1490"/>
                  </a:lnTo>
                  <a:cubicBezTo>
                    <a:pt x="1375" y="1517"/>
                    <a:pt x="1384" y="1535"/>
                    <a:pt x="1394" y="1553"/>
                  </a:cubicBezTo>
                  <a:cubicBezTo>
                    <a:pt x="1413" y="1589"/>
                    <a:pt x="1421" y="1628"/>
                    <a:pt x="1423" y="1671"/>
                  </a:cubicBezTo>
                  <a:cubicBezTo>
                    <a:pt x="1423" y="1742"/>
                    <a:pt x="1398" y="1820"/>
                    <a:pt x="1354" y="1898"/>
                  </a:cubicBezTo>
                  <a:cubicBezTo>
                    <a:pt x="1305" y="1984"/>
                    <a:pt x="1243" y="2059"/>
                    <a:pt x="1184" y="2128"/>
                  </a:cubicBezTo>
                  <a:cubicBezTo>
                    <a:pt x="1011" y="2325"/>
                    <a:pt x="809" y="2503"/>
                    <a:pt x="614" y="2675"/>
                  </a:cubicBezTo>
                  <a:lnTo>
                    <a:pt x="516" y="2761"/>
                  </a:lnTo>
                  <a:cubicBezTo>
                    <a:pt x="445" y="2824"/>
                    <a:pt x="374" y="2885"/>
                    <a:pt x="307" y="2952"/>
                  </a:cubicBezTo>
                  <a:cubicBezTo>
                    <a:pt x="236" y="3014"/>
                    <a:pt x="169" y="3079"/>
                    <a:pt x="107" y="3151"/>
                  </a:cubicBezTo>
                  <a:cubicBezTo>
                    <a:pt x="93" y="3168"/>
                    <a:pt x="73" y="3194"/>
                    <a:pt x="55" y="3227"/>
                  </a:cubicBezTo>
                  <a:cubicBezTo>
                    <a:pt x="41" y="3258"/>
                    <a:pt x="32" y="3294"/>
                    <a:pt x="22" y="3327"/>
                  </a:cubicBezTo>
                  <a:cubicBezTo>
                    <a:pt x="5" y="3428"/>
                    <a:pt x="1" y="3530"/>
                    <a:pt x="8" y="3639"/>
                  </a:cubicBezTo>
                  <a:cubicBezTo>
                    <a:pt x="28" y="3879"/>
                    <a:pt x="86" y="4131"/>
                    <a:pt x="183" y="4414"/>
                  </a:cubicBezTo>
                  <a:cubicBezTo>
                    <a:pt x="249" y="4598"/>
                    <a:pt x="324" y="4771"/>
                    <a:pt x="402" y="4929"/>
                  </a:cubicBezTo>
                  <a:cubicBezTo>
                    <a:pt x="473" y="5074"/>
                    <a:pt x="552" y="5212"/>
                    <a:pt x="637" y="5344"/>
                  </a:cubicBezTo>
                  <a:cubicBezTo>
                    <a:pt x="758" y="5516"/>
                    <a:pt x="870" y="5648"/>
                    <a:pt x="995" y="5757"/>
                  </a:cubicBezTo>
                  <a:cubicBezTo>
                    <a:pt x="1054" y="5808"/>
                    <a:pt x="1113" y="5849"/>
                    <a:pt x="1174" y="5882"/>
                  </a:cubicBezTo>
                  <a:cubicBezTo>
                    <a:pt x="1239" y="5913"/>
                    <a:pt x="1314" y="5937"/>
                    <a:pt x="1408" y="5957"/>
                  </a:cubicBezTo>
                  <a:cubicBezTo>
                    <a:pt x="1447" y="5964"/>
                    <a:pt x="1485" y="5966"/>
                    <a:pt x="1520" y="5966"/>
                  </a:cubicBezTo>
                  <a:cubicBezTo>
                    <a:pt x="1585" y="5961"/>
                    <a:pt x="1620" y="5956"/>
                    <a:pt x="1657" y="5944"/>
                  </a:cubicBezTo>
                  <a:cubicBezTo>
                    <a:pt x="1720" y="5921"/>
                    <a:pt x="1753" y="5901"/>
                    <a:pt x="1792" y="5879"/>
                  </a:cubicBezTo>
                  <a:cubicBezTo>
                    <a:pt x="1845" y="5836"/>
                    <a:pt x="1888" y="5798"/>
                    <a:pt x="1925" y="5755"/>
                  </a:cubicBezTo>
                  <a:cubicBezTo>
                    <a:pt x="1996" y="5670"/>
                    <a:pt x="2059" y="5582"/>
                    <a:pt x="2115" y="5490"/>
                  </a:cubicBezTo>
                  <a:lnTo>
                    <a:pt x="2165" y="5410"/>
                  </a:lnTo>
                  <a:lnTo>
                    <a:pt x="2263" y="5247"/>
                  </a:lnTo>
                  <a:cubicBezTo>
                    <a:pt x="2313" y="5171"/>
                    <a:pt x="2366" y="5100"/>
                    <a:pt x="2424" y="5028"/>
                  </a:cubicBezTo>
                  <a:lnTo>
                    <a:pt x="2519" y="4921"/>
                  </a:lnTo>
                  <a:cubicBezTo>
                    <a:pt x="2799" y="4608"/>
                    <a:pt x="3030" y="4383"/>
                    <a:pt x="3271" y="4189"/>
                  </a:cubicBezTo>
                  <a:cubicBezTo>
                    <a:pt x="3412" y="4070"/>
                    <a:pt x="3551" y="3968"/>
                    <a:pt x="3696" y="3874"/>
                  </a:cubicBezTo>
                  <a:cubicBezTo>
                    <a:pt x="3842" y="3782"/>
                    <a:pt x="4001" y="3688"/>
                    <a:pt x="4178" y="3623"/>
                  </a:cubicBezTo>
                  <a:cubicBezTo>
                    <a:pt x="4206" y="3613"/>
                    <a:pt x="4235" y="3602"/>
                    <a:pt x="4264" y="3593"/>
                  </a:cubicBezTo>
                  <a:lnTo>
                    <a:pt x="4377" y="3458"/>
                  </a:lnTo>
                  <a:cubicBezTo>
                    <a:pt x="4515" y="3298"/>
                    <a:pt x="4652" y="3136"/>
                    <a:pt x="4784" y="2974"/>
                  </a:cubicBezTo>
                  <a:cubicBezTo>
                    <a:pt x="4983" y="2725"/>
                    <a:pt x="5210" y="2428"/>
                    <a:pt x="5378" y="2093"/>
                  </a:cubicBezTo>
                  <a:cubicBezTo>
                    <a:pt x="5456" y="1944"/>
                    <a:pt x="5508" y="1810"/>
                    <a:pt x="5548" y="1670"/>
                  </a:cubicBezTo>
                  <a:cubicBezTo>
                    <a:pt x="5566" y="1599"/>
                    <a:pt x="5579" y="1526"/>
                    <a:pt x="5588" y="1451"/>
                  </a:cubicBezTo>
                  <a:cubicBezTo>
                    <a:pt x="5600" y="1380"/>
                    <a:pt x="5595" y="1311"/>
                    <a:pt x="5591" y="1230"/>
                  </a:cubicBezTo>
                  <a:cubicBezTo>
                    <a:pt x="5581" y="1102"/>
                    <a:pt x="5552" y="989"/>
                    <a:pt x="5498" y="880"/>
                  </a:cubicBezTo>
                  <a:cubicBezTo>
                    <a:pt x="5427" y="739"/>
                    <a:pt x="5314" y="598"/>
                    <a:pt x="5150" y="446"/>
                  </a:cubicBezTo>
                  <a:cubicBezTo>
                    <a:pt x="4930" y="242"/>
                    <a:pt x="4662" y="103"/>
                    <a:pt x="4379" y="41"/>
                  </a:cubicBezTo>
                  <a:cubicBezTo>
                    <a:pt x="4251" y="14"/>
                    <a:pt x="4119" y="0"/>
                    <a:pt x="3983" y="0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8" name="Google Shape;1288;p11"/>
            <p:cNvSpPr/>
            <p:nvPr/>
          </p:nvSpPr>
          <p:spPr>
            <a:xfrm>
              <a:off x="3458575" y="-212402"/>
              <a:ext cx="171307" cy="104923"/>
            </a:xfrm>
            <a:custGeom>
              <a:avLst/>
              <a:gdLst/>
              <a:ahLst/>
              <a:cxnLst/>
              <a:rect l="l" t="t" r="r" b="b"/>
              <a:pathLst>
                <a:path w="4245" h="2600" extrusionOk="0">
                  <a:moveTo>
                    <a:pt x="1348" y="1"/>
                  </a:moveTo>
                  <a:cubicBezTo>
                    <a:pt x="1215" y="1"/>
                    <a:pt x="1086" y="16"/>
                    <a:pt x="963" y="46"/>
                  </a:cubicBezTo>
                  <a:cubicBezTo>
                    <a:pt x="548" y="155"/>
                    <a:pt x="256" y="471"/>
                    <a:pt x="1" y="797"/>
                  </a:cubicBezTo>
                  <a:lnTo>
                    <a:pt x="60" y="857"/>
                  </a:lnTo>
                  <a:cubicBezTo>
                    <a:pt x="166" y="952"/>
                    <a:pt x="261" y="1054"/>
                    <a:pt x="343" y="1159"/>
                  </a:cubicBezTo>
                  <a:lnTo>
                    <a:pt x="432" y="1275"/>
                  </a:lnTo>
                  <a:cubicBezTo>
                    <a:pt x="490" y="1353"/>
                    <a:pt x="541" y="1419"/>
                    <a:pt x="595" y="1484"/>
                  </a:cubicBezTo>
                  <a:cubicBezTo>
                    <a:pt x="648" y="1548"/>
                    <a:pt x="684" y="1587"/>
                    <a:pt x="725" y="1626"/>
                  </a:cubicBezTo>
                  <a:cubicBezTo>
                    <a:pt x="771" y="1673"/>
                    <a:pt x="819" y="1721"/>
                    <a:pt x="874" y="1765"/>
                  </a:cubicBezTo>
                  <a:cubicBezTo>
                    <a:pt x="934" y="1817"/>
                    <a:pt x="1000" y="1866"/>
                    <a:pt x="1071" y="1906"/>
                  </a:cubicBezTo>
                  <a:cubicBezTo>
                    <a:pt x="1094" y="1917"/>
                    <a:pt x="1118" y="1928"/>
                    <a:pt x="1144" y="1935"/>
                  </a:cubicBezTo>
                  <a:lnTo>
                    <a:pt x="1193" y="1938"/>
                  </a:lnTo>
                  <a:lnTo>
                    <a:pt x="1245" y="1916"/>
                  </a:lnTo>
                  <a:cubicBezTo>
                    <a:pt x="1278" y="1892"/>
                    <a:pt x="1306" y="1864"/>
                    <a:pt x="1334" y="1837"/>
                  </a:cubicBezTo>
                  <a:cubicBezTo>
                    <a:pt x="1384" y="1788"/>
                    <a:pt x="1421" y="1752"/>
                    <a:pt x="1471" y="1722"/>
                  </a:cubicBezTo>
                  <a:cubicBezTo>
                    <a:pt x="1523" y="1685"/>
                    <a:pt x="1579" y="1658"/>
                    <a:pt x="1635" y="1645"/>
                  </a:cubicBezTo>
                  <a:cubicBezTo>
                    <a:pt x="1693" y="1633"/>
                    <a:pt x="1748" y="1626"/>
                    <a:pt x="1798" y="1626"/>
                  </a:cubicBezTo>
                  <a:cubicBezTo>
                    <a:pt x="1821" y="1626"/>
                    <a:pt x="1842" y="1628"/>
                    <a:pt x="1862" y="1630"/>
                  </a:cubicBezTo>
                  <a:cubicBezTo>
                    <a:pt x="1934" y="1642"/>
                    <a:pt x="1963" y="1647"/>
                    <a:pt x="1984" y="1656"/>
                  </a:cubicBezTo>
                  <a:cubicBezTo>
                    <a:pt x="2037" y="1676"/>
                    <a:pt x="2068" y="1688"/>
                    <a:pt x="2091" y="1705"/>
                  </a:cubicBezTo>
                  <a:cubicBezTo>
                    <a:pt x="2128" y="1734"/>
                    <a:pt x="2154" y="1752"/>
                    <a:pt x="2177" y="1778"/>
                  </a:cubicBezTo>
                  <a:cubicBezTo>
                    <a:pt x="2213" y="1823"/>
                    <a:pt x="2228" y="1844"/>
                    <a:pt x="2241" y="1870"/>
                  </a:cubicBezTo>
                  <a:cubicBezTo>
                    <a:pt x="2254" y="1892"/>
                    <a:pt x="2267" y="1910"/>
                    <a:pt x="2277" y="1932"/>
                  </a:cubicBezTo>
                  <a:cubicBezTo>
                    <a:pt x="2307" y="1995"/>
                    <a:pt x="2335" y="2064"/>
                    <a:pt x="2361" y="2131"/>
                  </a:cubicBezTo>
                  <a:lnTo>
                    <a:pt x="2376" y="2173"/>
                  </a:lnTo>
                  <a:cubicBezTo>
                    <a:pt x="2392" y="2216"/>
                    <a:pt x="2405" y="2245"/>
                    <a:pt x="2418" y="2274"/>
                  </a:cubicBezTo>
                  <a:cubicBezTo>
                    <a:pt x="2455" y="2351"/>
                    <a:pt x="2471" y="2377"/>
                    <a:pt x="2490" y="2404"/>
                  </a:cubicBezTo>
                  <a:cubicBezTo>
                    <a:pt x="2504" y="2424"/>
                    <a:pt x="2523" y="2446"/>
                    <a:pt x="2541" y="2463"/>
                  </a:cubicBezTo>
                  <a:cubicBezTo>
                    <a:pt x="2595" y="2512"/>
                    <a:pt x="2620" y="2531"/>
                    <a:pt x="2648" y="2545"/>
                  </a:cubicBezTo>
                  <a:cubicBezTo>
                    <a:pt x="2656" y="2549"/>
                    <a:pt x="2689" y="2564"/>
                    <a:pt x="2722" y="2575"/>
                  </a:cubicBezTo>
                  <a:cubicBezTo>
                    <a:pt x="2753" y="2584"/>
                    <a:pt x="2781" y="2593"/>
                    <a:pt x="2814" y="2597"/>
                  </a:cubicBezTo>
                  <a:cubicBezTo>
                    <a:pt x="2837" y="2598"/>
                    <a:pt x="2882" y="2600"/>
                    <a:pt x="2931" y="2600"/>
                  </a:cubicBezTo>
                  <a:cubicBezTo>
                    <a:pt x="2951" y="2600"/>
                    <a:pt x="3000" y="2597"/>
                    <a:pt x="3047" y="2585"/>
                  </a:cubicBezTo>
                  <a:cubicBezTo>
                    <a:pt x="3097" y="2577"/>
                    <a:pt x="3145" y="2562"/>
                    <a:pt x="3191" y="2547"/>
                  </a:cubicBezTo>
                  <a:cubicBezTo>
                    <a:pt x="3251" y="2525"/>
                    <a:pt x="3308" y="2502"/>
                    <a:pt x="3363" y="2470"/>
                  </a:cubicBezTo>
                  <a:cubicBezTo>
                    <a:pt x="3428" y="2437"/>
                    <a:pt x="3488" y="2399"/>
                    <a:pt x="3548" y="2360"/>
                  </a:cubicBezTo>
                  <a:cubicBezTo>
                    <a:pt x="3712" y="2251"/>
                    <a:pt x="3876" y="2101"/>
                    <a:pt x="4024" y="1932"/>
                  </a:cubicBezTo>
                  <a:cubicBezTo>
                    <a:pt x="4071" y="1874"/>
                    <a:pt x="4101" y="1834"/>
                    <a:pt x="4129" y="1791"/>
                  </a:cubicBezTo>
                  <a:cubicBezTo>
                    <a:pt x="4166" y="1729"/>
                    <a:pt x="4202" y="1669"/>
                    <a:pt x="4236" y="1604"/>
                  </a:cubicBezTo>
                  <a:cubicBezTo>
                    <a:pt x="4245" y="1508"/>
                    <a:pt x="4244" y="1418"/>
                    <a:pt x="4228" y="1321"/>
                  </a:cubicBezTo>
                  <a:cubicBezTo>
                    <a:pt x="4216" y="1254"/>
                    <a:pt x="4192" y="1184"/>
                    <a:pt x="4166" y="1119"/>
                  </a:cubicBezTo>
                  <a:cubicBezTo>
                    <a:pt x="4150" y="1074"/>
                    <a:pt x="4139" y="1047"/>
                    <a:pt x="4124" y="1020"/>
                  </a:cubicBezTo>
                  <a:cubicBezTo>
                    <a:pt x="4096" y="961"/>
                    <a:pt x="4060" y="905"/>
                    <a:pt x="4022" y="849"/>
                  </a:cubicBezTo>
                  <a:cubicBezTo>
                    <a:pt x="4002" y="819"/>
                    <a:pt x="3981" y="794"/>
                    <a:pt x="3956" y="768"/>
                  </a:cubicBezTo>
                  <a:lnTo>
                    <a:pt x="3919" y="733"/>
                  </a:lnTo>
                  <a:cubicBezTo>
                    <a:pt x="3836" y="661"/>
                    <a:pt x="3775" y="628"/>
                    <a:pt x="3721" y="598"/>
                  </a:cubicBezTo>
                  <a:cubicBezTo>
                    <a:pt x="3494" y="481"/>
                    <a:pt x="3277" y="404"/>
                    <a:pt x="3133" y="356"/>
                  </a:cubicBezTo>
                  <a:cubicBezTo>
                    <a:pt x="2803" y="244"/>
                    <a:pt x="2454" y="155"/>
                    <a:pt x="2089" y="86"/>
                  </a:cubicBezTo>
                  <a:cubicBezTo>
                    <a:pt x="1875" y="47"/>
                    <a:pt x="1683" y="20"/>
                    <a:pt x="1502" y="7"/>
                  </a:cubicBezTo>
                  <a:cubicBezTo>
                    <a:pt x="1450" y="3"/>
                    <a:pt x="1399" y="1"/>
                    <a:pt x="1348" y="1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9" name="Google Shape;1289;p11"/>
            <p:cNvSpPr/>
            <p:nvPr/>
          </p:nvSpPr>
          <p:spPr>
            <a:xfrm>
              <a:off x="3459059" y="-517241"/>
              <a:ext cx="137812" cy="128248"/>
            </a:xfrm>
            <a:custGeom>
              <a:avLst/>
              <a:gdLst/>
              <a:ahLst/>
              <a:cxnLst/>
              <a:rect l="l" t="t" r="r" b="b"/>
              <a:pathLst>
                <a:path w="3415" h="3178" extrusionOk="0">
                  <a:moveTo>
                    <a:pt x="2226" y="1"/>
                  </a:moveTo>
                  <a:cubicBezTo>
                    <a:pt x="2047" y="1"/>
                    <a:pt x="1856" y="30"/>
                    <a:pt x="1648" y="90"/>
                  </a:cubicBezTo>
                  <a:cubicBezTo>
                    <a:pt x="1393" y="163"/>
                    <a:pt x="1120" y="285"/>
                    <a:pt x="815" y="466"/>
                  </a:cubicBezTo>
                  <a:cubicBezTo>
                    <a:pt x="568" y="614"/>
                    <a:pt x="323" y="795"/>
                    <a:pt x="88" y="1007"/>
                  </a:cubicBezTo>
                  <a:lnTo>
                    <a:pt x="30" y="1058"/>
                  </a:lnTo>
                  <a:lnTo>
                    <a:pt x="12" y="1125"/>
                  </a:lnTo>
                  <a:cubicBezTo>
                    <a:pt x="2" y="1188"/>
                    <a:pt x="0" y="1252"/>
                    <a:pt x="3" y="1318"/>
                  </a:cubicBezTo>
                  <a:cubicBezTo>
                    <a:pt x="15" y="1420"/>
                    <a:pt x="36" y="1519"/>
                    <a:pt x="73" y="1626"/>
                  </a:cubicBezTo>
                  <a:cubicBezTo>
                    <a:pt x="105" y="1708"/>
                    <a:pt x="141" y="1792"/>
                    <a:pt x="181" y="1871"/>
                  </a:cubicBezTo>
                  <a:cubicBezTo>
                    <a:pt x="283" y="2077"/>
                    <a:pt x="410" y="2266"/>
                    <a:pt x="500" y="2403"/>
                  </a:cubicBezTo>
                  <a:cubicBezTo>
                    <a:pt x="565" y="2498"/>
                    <a:pt x="649" y="2616"/>
                    <a:pt x="733" y="2732"/>
                  </a:cubicBezTo>
                  <a:cubicBezTo>
                    <a:pt x="769" y="2783"/>
                    <a:pt x="802" y="2834"/>
                    <a:pt x="836" y="2885"/>
                  </a:cubicBezTo>
                  <a:lnTo>
                    <a:pt x="892" y="2965"/>
                  </a:lnTo>
                  <a:lnTo>
                    <a:pt x="931" y="3027"/>
                  </a:lnTo>
                  <a:cubicBezTo>
                    <a:pt x="960" y="3070"/>
                    <a:pt x="980" y="3091"/>
                    <a:pt x="998" y="3112"/>
                  </a:cubicBezTo>
                  <a:cubicBezTo>
                    <a:pt x="1037" y="3128"/>
                    <a:pt x="1042" y="3129"/>
                    <a:pt x="1044" y="3129"/>
                  </a:cubicBezTo>
                  <a:cubicBezTo>
                    <a:pt x="1044" y="3129"/>
                    <a:pt x="1044" y="3129"/>
                    <a:pt x="1044" y="3129"/>
                  </a:cubicBezTo>
                  <a:cubicBezTo>
                    <a:pt x="1086" y="3136"/>
                    <a:pt x="1129" y="3142"/>
                    <a:pt x="1172" y="3147"/>
                  </a:cubicBezTo>
                  <a:lnTo>
                    <a:pt x="1224" y="3152"/>
                  </a:lnTo>
                  <a:lnTo>
                    <a:pt x="1281" y="3162"/>
                  </a:lnTo>
                  <a:lnTo>
                    <a:pt x="1376" y="3173"/>
                  </a:lnTo>
                  <a:cubicBezTo>
                    <a:pt x="1411" y="3178"/>
                    <a:pt x="1445" y="3178"/>
                    <a:pt x="1480" y="3178"/>
                  </a:cubicBezTo>
                  <a:cubicBezTo>
                    <a:pt x="1527" y="3170"/>
                    <a:pt x="1576" y="3159"/>
                    <a:pt x="1626" y="3147"/>
                  </a:cubicBezTo>
                  <a:lnTo>
                    <a:pt x="1704" y="3123"/>
                  </a:lnTo>
                  <a:lnTo>
                    <a:pt x="1775" y="3102"/>
                  </a:lnTo>
                  <a:lnTo>
                    <a:pt x="1814" y="3087"/>
                  </a:lnTo>
                  <a:cubicBezTo>
                    <a:pt x="1830" y="3040"/>
                    <a:pt x="1846" y="2991"/>
                    <a:pt x="1857" y="2936"/>
                  </a:cubicBezTo>
                  <a:lnTo>
                    <a:pt x="1883" y="2817"/>
                  </a:lnTo>
                  <a:lnTo>
                    <a:pt x="1908" y="2696"/>
                  </a:lnTo>
                  <a:lnTo>
                    <a:pt x="1916" y="2646"/>
                  </a:lnTo>
                  <a:cubicBezTo>
                    <a:pt x="1969" y="2380"/>
                    <a:pt x="2017" y="2129"/>
                    <a:pt x="2122" y="1899"/>
                  </a:cubicBezTo>
                  <a:cubicBezTo>
                    <a:pt x="2146" y="1848"/>
                    <a:pt x="2173" y="1802"/>
                    <a:pt x="2208" y="1759"/>
                  </a:cubicBezTo>
                  <a:cubicBezTo>
                    <a:pt x="2259" y="1705"/>
                    <a:pt x="2310" y="1662"/>
                    <a:pt x="2361" y="1628"/>
                  </a:cubicBezTo>
                  <a:cubicBezTo>
                    <a:pt x="2488" y="1545"/>
                    <a:pt x="2620" y="1477"/>
                    <a:pt x="2754" y="1410"/>
                  </a:cubicBezTo>
                  <a:cubicBezTo>
                    <a:pt x="2814" y="1378"/>
                    <a:pt x="2876" y="1348"/>
                    <a:pt x="2935" y="1316"/>
                  </a:cubicBezTo>
                  <a:cubicBezTo>
                    <a:pt x="3025" y="1269"/>
                    <a:pt x="3111" y="1216"/>
                    <a:pt x="3192" y="1155"/>
                  </a:cubicBezTo>
                  <a:cubicBezTo>
                    <a:pt x="3279" y="1088"/>
                    <a:pt x="3344" y="1010"/>
                    <a:pt x="3378" y="930"/>
                  </a:cubicBezTo>
                  <a:cubicBezTo>
                    <a:pt x="3407" y="852"/>
                    <a:pt x="3414" y="770"/>
                    <a:pt x="3394" y="693"/>
                  </a:cubicBezTo>
                  <a:cubicBezTo>
                    <a:pt x="3391" y="667"/>
                    <a:pt x="3384" y="634"/>
                    <a:pt x="3368" y="601"/>
                  </a:cubicBezTo>
                  <a:cubicBezTo>
                    <a:pt x="3335" y="536"/>
                    <a:pt x="3284" y="472"/>
                    <a:pt x="3206" y="406"/>
                  </a:cubicBezTo>
                  <a:cubicBezTo>
                    <a:pt x="3093" y="296"/>
                    <a:pt x="2953" y="212"/>
                    <a:pt x="2845" y="150"/>
                  </a:cubicBezTo>
                  <a:cubicBezTo>
                    <a:pt x="2739" y="85"/>
                    <a:pt x="2606" y="41"/>
                    <a:pt x="2462" y="19"/>
                  </a:cubicBezTo>
                  <a:cubicBezTo>
                    <a:pt x="2386" y="7"/>
                    <a:pt x="2307" y="1"/>
                    <a:pt x="2226" y="1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0" name="Google Shape;1290;p11"/>
            <p:cNvSpPr/>
            <p:nvPr/>
          </p:nvSpPr>
          <p:spPr>
            <a:xfrm>
              <a:off x="2982793" y="-539839"/>
              <a:ext cx="123002" cy="81759"/>
            </a:xfrm>
            <a:custGeom>
              <a:avLst/>
              <a:gdLst/>
              <a:ahLst/>
              <a:cxnLst/>
              <a:rect l="l" t="t" r="r" b="b"/>
              <a:pathLst>
                <a:path w="3048" h="2026" extrusionOk="0">
                  <a:moveTo>
                    <a:pt x="1566" y="0"/>
                  </a:moveTo>
                  <a:cubicBezTo>
                    <a:pt x="1478" y="0"/>
                    <a:pt x="1396" y="7"/>
                    <a:pt x="1320" y="22"/>
                  </a:cubicBezTo>
                  <a:cubicBezTo>
                    <a:pt x="1135" y="58"/>
                    <a:pt x="955" y="145"/>
                    <a:pt x="789" y="278"/>
                  </a:cubicBezTo>
                  <a:cubicBezTo>
                    <a:pt x="652" y="387"/>
                    <a:pt x="527" y="539"/>
                    <a:pt x="405" y="744"/>
                  </a:cubicBezTo>
                  <a:cubicBezTo>
                    <a:pt x="273" y="963"/>
                    <a:pt x="164" y="1205"/>
                    <a:pt x="62" y="1508"/>
                  </a:cubicBezTo>
                  <a:cubicBezTo>
                    <a:pt x="22" y="1554"/>
                    <a:pt x="3" y="1605"/>
                    <a:pt x="0" y="1651"/>
                  </a:cubicBezTo>
                  <a:lnTo>
                    <a:pt x="76" y="1664"/>
                  </a:lnTo>
                  <a:cubicBezTo>
                    <a:pt x="135" y="1671"/>
                    <a:pt x="191" y="1677"/>
                    <a:pt x="249" y="1685"/>
                  </a:cubicBezTo>
                  <a:cubicBezTo>
                    <a:pt x="427" y="1714"/>
                    <a:pt x="603" y="1750"/>
                    <a:pt x="779" y="1796"/>
                  </a:cubicBezTo>
                  <a:lnTo>
                    <a:pt x="947" y="1842"/>
                  </a:lnTo>
                  <a:lnTo>
                    <a:pt x="1017" y="1859"/>
                  </a:lnTo>
                  <a:cubicBezTo>
                    <a:pt x="1106" y="1882"/>
                    <a:pt x="1198" y="1908"/>
                    <a:pt x="1288" y="1928"/>
                  </a:cubicBezTo>
                  <a:cubicBezTo>
                    <a:pt x="1482" y="1972"/>
                    <a:pt x="1671" y="2004"/>
                    <a:pt x="1849" y="2023"/>
                  </a:cubicBezTo>
                  <a:cubicBezTo>
                    <a:pt x="1869" y="2025"/>
                    <a:pt x="1891" y="2026"/>
                    <a:pt x="1915" y="2026"/>
                  </a:cubicBezTo>
                  <a:cubicBezTo>
                    <a:pt x="1980" y="2026"/>
                    <a:pt x="2054" y="2019"/>
                    <a:pt x="2123" y="2008"/>
                  </a:cubicBezTo>
                  <a:cubicBezTo>
                    <a:pt x="2241" y="1982"/>
                    <a:pt x="2346" y="1949"/>
                    <a:pt x="2446" y="1903"/>
                  </a:cubicBezTo>
                  <a:cubicBezTo>
                    <a:pt x="2534" y="1865"/>
                    <a:pt x="2634" y="1800"/>
                    <a:pt x="2729" y="1721"/>
                  </a:cubicBezTo>
                  <a:cubicBezTo>
                    <a:pt x="2804" y="1656"/>
                    <a:pt x="2861" y="1592"/>
                    <a:pt x="2913" y="1521"/>
                  </a:cubicBezTo>
                  <a:cubicBezTo>
                    <a:pt x="2950" y="1461"/>
                    <a:pt x="2985" y="1399"/>
                    <a:pt x="3012" y="1333"/>
                  </a:cubicBezTo>
                  <a:cubicBezTo>
                    <a:pt x="3028" y="1279"/>
                    <a:pt x="3038" y="1227"/>
                    <a:pt x="3045" y="1174"/>
                  </a:cubicBezTo>
                  <a:cubicBezTo>
                    <a:pt x="3048" y="1112"/>
                    <a:pt x="3048" y="1055"/>
                    <a:pt x="3041" y="997"/>
                  </a:cubicBezTo>
                  <a:lnTo>
                    <a:pt x="3015" y="901"/>
                  </a:lnTo>
                  <a:cubicBezTo>
                    <a:pt x="3016" y="901"/>
                    <a:pt x="3016" y="897"/>
                    <a:pt x="3016" y="897"/>
                  </a:cubicBezTo>
                  <a:lnTo>
                    <a:pt x="3013" y="895"/>
                  </a:lnTo>
                  <a:cubicBezTo>
                    <a:pt x="2887" y="789"/>
                    <a:pt x="2758" y="685"/>
                    <a:pt x="2629" y="584"/>
                  </a:cubicBezTo>
                  <a:lnTo>
                    <a:pt x="2440" y="434"/>
                  </a:lnTo>
                  <a:cubicBezTo>
                    <a:pt x="2380" y="385"/>
                    <a:pt x="2317" y="335"/>
                    <a:pt x="2255" y="285"/>
                  </a:cubicBezTo>
                  <a:lnTo>
                    <a:pt x="2145" y="197"/>
                  </a:lnTo>
                  <a:lnTo>
                    <a:pt x="2101" y="163"/>
                  </a:lnTo>
                  <a:cubicBezTo>
                    <a:pt x="2073" y="140"/>
                    <a:pt x="2043" y="115"/>
                    <a:pt x="2017" y="92"/>
                  </a:cubicBezTo>
                  <a:cubicBezTo>
                    <a:pt x="2004" y="65"/>
                    <a:pt x="1972" y="46"/>
                    <a:pt x="1929" y="35"/>
                  </a:cubicBezTo>
                  <a:cubicBezTo>
                    <a:pt x="1797" y="12"/>
                    <a:pt x="1676" y="0"/>
                    <a:pt x="1566" y="0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1" name="Google Shape;1291;p11"/>
            <p:cNvSpPr/>
            <p:nvPr/>
          </p:nvSpPr>
          <p:spPr>
            <a:xfrm>
              <a:off x="2697607" y="-920383"/>
              <a:ext cx="224011" cy="180306"/>
            </a:xfrm>
            <a:custGeom>
              <a:avLst/>
              <a:gdLst/>
              <a:ahLst/>
              <a:cxnLst/>
              <a:rect l="l" t="t" r="r" b="b"/>
              <a:pathLst>
                <a:path w="5551" h="4468" extrusionOk="0">
                  <a:moveTo>
                    <a:pt x="864" y="0"/>
                  </a:moveTo>
                  <a:cubicBezTo>
                    <a:pt x="824" y="0"/>
                    <a:pt x="783" y="7"/>
                    <a:pt x="737" y="20"/>
                  </a:cubicBezTo>
                  <a:cubicBezTo>
                    <a:pt x="660" y="47"/>
                    <a:pt x="597" y="107"/>
                    <a:pt x="539" y="166"/>
                  </a:cubicBezTo>
                  <a:cubicBezTo>
                    <a:pt x="464" y="241"/>
                    <a:pt x="408" y="334"/>
                    <a:pt x="358" y="416"/>
                  </a:cubicBezTo>
                  <a:cubicBezTo>
                    <a:pt x="245" y="603"/>
                    <a:pt x="170" y="761"/>
                    <a:pt x="91" y="928"/>
                  </a:cubicBezTo>
                  <a:lnTo>
                    <a:pt x="72" y="968"/>
                  </a:lnTo>
                  <a:cubicBezTo>
                    <a:pt x="48" y="1024"/>
                    <a:pt x="22" y="1081"/>
                    <a:pt x="1" y="1136"/>
                  </a:cubicBezTo>
                  <a:lnTo>
                    <a:pt x="12" y="1249"/>
                  </a:lnTo>
                  <a:lnTo>
                    <a:pt x="19" y="1304"/>
                  </a:lnTo>
                  <a:cubicBezTo>
                    <a:pt x="44" y="1430"/>
                    <a:pt x="71" y="1537"/>
                    <a:pt x="108" y="1638"/>
                  </a:cubicBezTo>
                  <a:cubicBezTo>
                    <a:pt x="144" y="1738"/>
                    <a:pt x="184" y="1832"/>
                    <a:pt x="227" y="1930"/>
                  </a:cubicBezTo>
                  <a:lnTo>
                    <a:pt x="271" y="2015"/>
                  </a:lnTo>
                  <a:lnTo>
                    <a:pt x="311" y="2104"/>
                  </a:lnTo>
                  <a:cubicBezTo>
                    <a:pt x="335" y="2151"/>
                    <a:pt x="358" y="2196"/>
                    <a:pt x="378" y="2242"/>
                  </a:cubicBezTo>
                  <a:cubicBezTo>
                    <a:pt x="439" y="2382"/>
                    <a:pt x="480" y="2505"/>
                    <a:pt x="508" y="2625"/>
                  </a:cubicBezTo>
                  <a:cubicBezTo>
                    <a:pt x="545" y="2786"/>
                    <a:pt x="566" y="2948"/>
                    <a:pt x="589" y="3111"/>
                  </a:cubicBezTo>
                  <a:lnTo>
                    <a:pt x="597" y="3167"/>
                  </a:lnTo>
                  <a:cubicBezTo>
                    <a:pt x="608" y="3247"/>
                    <a:pt x="618" y="3330"/>
                    <a:pt x="631" y="3409"/>
                  </a:cubicBezTo>
                  <a:cubicBezTo>
                    <a:pt x="668" y="3635"/>
                    <a:pt x="719" y="3817"/>
                    <a:pt x="785" y="3980"/>
                  </a:cubicBezTo>
                  <a:cubicBezTo>
                    <a:pt x="834" y="4077"/>
                    <a:pt x="871" y="4138"/>
                    <a:pt x="913" y="4195"/>
                  </a:cubicBezTo>
                  <a:cubicBezTo>
                    <a:pt x="963" y="4257"/>
                    <a:pt x="1013" y="4303"/>
                    <a:pt x="1068" y="4343"/>
                  </a:cubicBezTo>
                  <a:cubicBezTo>
                    <a:pt x="1111" y="4372"/>
                    <a:pt x="1157" y="4395"/>
                    <a:pt x="1206" y="4416"/>
                  </a:cubicBezTo>
                  <a:cubicBezTo>
                    <a:pt x="1280" y="4442"/>
                    <a:pt x="1361" y="4458"/>
                    <a:pt x="1443" y="4467"/>
                  </a:cubicBezTo>
                  <a:cubicBezTo>
                    <a:pt x="1464" y="4467"/>
                    <a:pt x="1485" y="4468"/>
                    <a:pt x="1506" y="4468"/>
                  </a:cubicBezTo>
                  <a:cubicBezTo>
                    <a:pt x="1592" y="4468"/>
                    <a:pt x="1677" y="4461"/>
                    <a:pt x="1761" y="4451"/>
                  </a:cubicBezTo>
                  <a:cubicBezTo>
                    <a:pt x="2070" y="4396"/>
                    <a:pt x="2350" y="4300"/>
                    <a:pt x="2622" y="4205"/>
                  </a:cubicBezTo>
                  <a:lnTo>
                    <a:pt x="2882" y="4115"/>
                  </a:lnTo>
                  <a:lnTo>
                    <a:pt x="2939" y="4095"/>
                  </a:lnTo>
                  <a:cubicBezTo>
                    <a:pt x="3023" y="4069"/>
                    <a:pt x="3096" y="4043"/>
                    <a:pt x="3172" y="4023"/>
                  </a:cubicBezTo>
                  <a:cubicBezTo>
                    <a:pt x="3254" y="4000"/>
                    <a:pt x="3341" y="3983"/>
                    <a:pt x="3430" y="3962"/>
                  </a:cubicBezTo>
                  <a:cubicBezTo>
                    <a:pt x="3639" y="3915"/>
                    <a:pt x="3841" y="3869"/>
                    <a:pt x="4037" y="3786"/>
                  </a:cubicBezTo>
                  <a:cubicBezTo>
                    <a:pt x="4094" y="3757"/>
                    <a:pt x="4146" y="3727"/>
                    <a:pt x="4195" y="3692"/>
                  </a:cubicBezTo>
                  <a:cubicBezTo>
                    <a:pt x="4229" y="3662"/>
                    <a:pt x="4256" y="3635"/>
                    <a:pt x="4285" y="3602"/>
                  </a:cubicBezTo>
                  <a:lnTo>
                    <a:pt x="4308" y="3562"/>
                  </a:lnTo>
                  <a:lnTo>
                    <a:pt x="4322" y="3519"/>
                  </a:lnTo>
                  <a:cubicBezTo>
                    <a:pt x="4337" y="3484"/>
                    <a:pt x="4342" y="3455"/>
                    <a:pt x="4342" y="3430"/>
                  </a:cubicBezTo>
                  <a:cubicBezTo>
                    <a:pt x="4342" y="3417"/>
                    <a:pt x="4338" y="3386"/>
                    <a:pt x="4332" y="3359"/>
                  </a:cubicBezTo>
                  <a:lnTo>
                    <a:pt x="4302" y="3276"/>
                  </a:lnTo>
                  <a:cubicBezTo>
                    <a:pt x="4282" y="3239"/>
                    <a:pt x="4259" y="3203"/>
                    <a:pt x="4238" y="3167"/>
                  </a:cubicBezTo>
                  <a:lnTo>
                    <a:pt x="4193" y="3093"/>
                  </a:lnTo>
                  <a:cubicBezTo>
                    <a:pt x="4172" y="3059"/>
                    <a:pt x="4153" y="3025"/>
                    <a:pt x="4136" y="2989"/>
                  </a:cubicBezTo>
                  <a:cubicBezTo>
                    <a:pt x="4127" y="2971"/>
                    <a:pt x="4117" y="2951"/>
                    <a:pt x="4110" y="2931"/>
                  </a:cubicBezTo>
                  <a:cubicBezTo>
                    <a:pt x="4098" y="2887"/>
                    <a:pt x="4085" y="2835"/>
                    <a:pt x="4095" y="2786"/>
                  </a:cubicBezTo>
                  <a:cubicBezTo>
                    <a:pt x="4113" y="2719"/>
                    <a:pt x="4131" y="2675"/>
                    <a:pt x="4163" y="2640"/>
                  </a:cubicBezTo>
                  <a:cubicBezTo>
                    <a:pt x="4196" y="2602"/>
                    <a:pt x="4229" y="2568"/>
                    <a:pt x="4275" y="2553"/>
                  </a:cubicBezTo>
                  <a:cubicBezTo>
                    <a:pt x="4316" y="2537"/>
                    <a:pt x="4357" y="2528"/>
                    <a:pt x="4393" y="2528"/>
                  </a:cubicBezTo>
                  <a:cubicBezTo>
                    <a:pt x="4398" y="2528"/>
                    <a:pt x="4403" y="2529"/>
                    <a:pt x="4409" y="2529"/>
                  </a:cubicBezTo>
                  <a:cubicBezTo>
                    <a:pt x="4490" y="2532"/>
                    <a:pt x="4569" y="2542"/>
                    <a:pt x="4648" y="2555"/>
                  </a:cubicBezTo>
                  <a:lnTo>
                    <a:pt x="4759" y="2569"/>
                  </a:lnTo>
                  <a:cubicBezTo>
                    <a:pt x="4799" y="2572"/>
                    <a:pt x="4841" y="2575"/>
                    <a:pt x="4881" y="2575"/>
                  </a:cubicBezTo>
                  <a:cubicBezTo>
                    <a:pt x="4918" y="2575"/>
                    <a:pt x="4954" y="2569"/>
                    <a:pt x="4989" y="2563"/>
                  </a:cubicBezTo>
                  <a:cubicBezTo>
                    <a:pt x="5036" y="2553"/>
                    <a:pt x="5072" y="2542"/>
                    <a:pt x="5107" y="2526"/>
                  </a:cubicBezTo>
                  <a:cubicBezTo>
                    <a:pt x="5131" y="2516"/>
                    <a:pt x="5151" y="2499"/>
                    <a:pt x="5171" y="2487"/>
                  </a:cubicBezTo>
                  <a:cubicBezTo>
                    <a:pt x="5181" y="2483"/>
                    <a:pt x="5204" y="2459"/>
                    <a:pt x="5229" y="2433"/>
                  </a:cubicBezTo>
                  <a:cubicBezTo>
                    <a:pt x="5255" y="2405"/>
                    <a:pt x="5275" y="2380"/>
                    <a:pt x="5293" y="2351"/>
                  </a:cubicBezTo>
                  <a:lnTo>
                    <a:pt x="5326" y="2289"/>
                  </a:lnTo>
                  <a:cubicBezTo>
                    <a:pt x="5341" y="2260"/>
                    <a:pt x="5354" y="2230"/>
                    <a:pt x="5364" y="2202"/>
                  </a:cubicBezTo>
                  <a:cubicBezTo>
                    <a:pt x="5378" y="2150"/>
                    <a:pt x="5397" y="2072"/>
                    <a:pt x="5407" y="1992"/>
                  </a:cubicBezTo>
                  <a:lnTo>
                    <a:pt x="5427" y="1834"/>
                  </a:lnTo>
                  <a:lnTo>
                    <a:pt x="5430" y="1792"/>
                  </a:lnTo>
                  <a:cubicBezTo>
                    <a:pt x="5448" y="1627"/>
                    <a:pt x="5461" y="1506"/>
                    <a:pt x="5497" y="1393"/>
                  </a:cubicBezTo>
                  <a:cubicBezTo>
                    <a:pt x="5513" y="1347"/>
                    <a:pt x="5529" y="1300"/>
                    <a:pt x="5548" y="1255"/>
                  </a:cubicBezTo>
                  <a:cubicBezTo>
                    <a:pt x="5550" y="1254"/>
                    <a:pt x="5550" y="1248"/>
                    <a:pt x="5550" y="1246"/>
                  </a:cubicBezTo>
                  <a:lnTo>
                    <a:pt x="5549" y="1245"/>
                  </a:lnTo>
                  <a:cubicBezTo>
                    <a:pt x="5473" y="1189"/>
                    <a:pt x="5385" y="1140"/>
                    <a:pt x="5289" y="1103"/>
                  </a:cubicBezTo>
                  <a:cubicBezTo>
                    <a:pt x="5176" y="1058"/>
                    <a:pt x="5048" y="1027"/>
                    <a:pt x="4890" y="1002"/>
                  </a:cubicBezTo>
                  <a:cubicBezTo>
                    <a:pt x="4693" y="970"/>
                    <a:pt x="4494" y="961"/>
                    <a:pt x="4292" y="961"/>
                  </a:cubicBezTo>
                  <a:cubicBezTo>
                    <a:pt x="4192" y="961"/>
                    <a:pt x="4092" y="963"/>
                    <a:pt x="3991" y="966"/>
                  </a:cubicBezTo>
                  <a:cubicBezTo>
                    <a:pt x="3807" y="972"/>
                    <a:pt x="3624" y="981"/>
                    <a:pt x="3440" y="988"/>
                  </a:cubicBezTo>
                  <a:lnTo>
                    <a:pt x="3333" y="994"/>
                  </a:lnTo>
                  <a:lnTo>
                    <a:pt x="3037" y="1005"/>
                  </a:lnTo>
                  <a:cubicBezTo>
                    <a:pt x="2936" y="1007"/>
                    <a:pt x="2832" y="1010"/>
                    <a:pt x="2728" y="1010"/>
                  </a:cubicBezTo>
                  <a:cubicBezTo>
                    <a:pt x="2705" y="1010"/>
                    <a:pt x="2681" y="1010"/>
                    <a:pt x="2658" y="1009"/>
                  </a:cubicBezTo>
                  <a:cubicBezTo>
                    <a:pt x="2480" y="1002"/>
                    <a:pt x="2290" y="989"/>
                    <a:pt x="2109" y="940"/>
                  </a:cubicBezTo>
                  <a:cubicBezTo>
                    <a:pt x="2070" y="930"/>
                    <a:pt x="1987" y="896"/>
                    <a:pt x="1876" y="834"/>
                  </a:cubicBezTo>
                  <a:cubicBezTo>
                    <a:pt x="1759" y="758"/>
                    <a:pt x="1644" y="663"/>
                    <a:pt x="1527" y="544"/>
                  </a:cubicBezTo>
                  <a:cubicBezTo>
                    <a:pt x="1477" y="492"/>
                    <a:pt x="1428" y="436"/>
                    <a:pt x="1381" y="383"/>
                  </a:cubicBezTo>
                  <a:cubicBezTo>
                    <a:pt x="1309" y="298"/>
                    <a:pt x="1234" y="214"/>
                    <a:pt x="1154" y="135"/>
                  </a:cubicBezTo>
                  <a:cubicBezTo>
                    <a:pt x="1106" y="89"/>
                    <a:pt x="1042" y="44"/>
                    <a:pt x="977" y="20"/>
                  </a:cubicBezTo>
                  <a:cubicBezTo>
                    <a:pt x="941" y="7"/>
                    <a:pt x="903" y="0"/>
                    <a:pt x="864" y="0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2" name="Google Shape;1292;p11"/>
            <p:cNvSpPr/>
            <p:nvPr/>
          </p:nvSpPr>
          <p:spPr>
            <a:xfrm>
              <a:off x="2329371" y="-768085"/>
              <a:ext cx="132768" cy="125262"/>
            </a:xfrm>
            <a:custGeom>
              <a:avLst/>
              <a:gdLst/>
              <a:ahLst/>
              <a:cxnLst/>
              <a:rect l="l" t="t" r="r" b="b"/>
              <a:pathLst>
                <a:path w="3290" h="3104" extrusionOk="0">
                  <a:moveTo>
                    <a:pt x="558" y="0"/>
                  </a:moveTo>
                  <a:cubicBezTo>
                    <a:pt x="466" y="38"/>
                    <a:pt x="387" y="86"/>
                    <a:pt x="301" y="154"/>
                  </a:cubicBezTo>
                  <a:cubicBezTo>
                    <a:pt x="258" y="200"/>
                    <a:pt x="206" y="253"/>
                    <a:pt x="160" y="310"/>
                  </a:cubicBezTo>
                  <a:cubicBezTo>
                    <a:pt x="133" y="348"/>
                    <a:pt x="117" y="375"/>
                    <a:pt x="100" y="402"/>
                  </a:cubicBezTo>
                  <a:cubicBezTo>
                    <a:pt x="84" y="437"/>
                    <a:pt x="70" y="473"/>
                    <a:pt x="57" y="504"/>
                  </a:cubicBezTo>
                  <a:cubicBezTo>
                    <a:pt x="38" y="576"/>
                    <a:pt x="21" y="647"/>
                    <a:pt x="15" y="721"/>
                  </a:cubicBezTo>
                  <a:cubicBezTo>
                    <a:pt x="1" y="918"/>
                    <a:pt x="24" y="1111"/>
                    <a:pt x="52" y="1309"/>
                  </a:cubicBezTo>
                  <a:lnTo>
                    <a:pt x="62" y="1386"/>
                  </a:lnTo>
                  <a:cubicBezTo>
                    <a:pt x="74" y="1441"/>
                    <a:pt x="83" y="1501"/>
                    <a:pt x="87" y="1557"/>
                  </a:cubicBezTo>
                  <a:cubicBezTo>
                    <a:pt x="91" y="1625"/>
                    <a:pt x="94" y="1689"/>
                    <a:pt x="96" y="1755"/>
                  </a:cubicBezTo>
                  <a:lnTo>
                    <a:pt x="98" y="1992"/>
                  </a:lnTo>
                  <a:lnTo>
                    <a:pt x="101" y="2097"/>
                  </a:lnTo>
                  <a:cubicBezTo>
                    <a:pt x="101" y="2168"/>
                    <a:pt x="103" y="2237"/>
                    <a:pt x="104" y="2307"/>
                  </a:cubicBezTo>
                  <a:cubicBezTo>
                    <a:pt x="110" y="2472"/>
                    <a:pt x="117" y="2647"/>
                    <a:pt x="144" y="2820"/>
                  </a:cubicBezTo>
                  <a:cubicBezTo>
                    <a:pt x="156" y="2884"/>
                    <a:pt x="167" y="2939"/>
                    <a:pt x="189" y="2985"/>
                  </a:cubicBezTo>
                  <a:cubicBezTo>
                    <a:pt x="255" y="3021"/>
                    <a:pt x="314" y="3031"/>
                    <a:pt x="370" y="3035"/>
                  </a:cubicBezTo>
                  <a:cubicBezTo>
                    <a:pt x="453" y="3048"/>
                    <a:pt x="536" y="3057"/>
                    <a:pt x="621" y="3062"/>
                  </a:cubicBezTo>
                  <a:cubicBezTo>
                    <a:pt x="809" y="3081"/>
                    <a:pt x="1025" y="3097"/>
                    <a:pt x="1240" y="3103"/>
                  </a:cubicBezTo>
                  <a:cubicBezTo>
                    <a:pt x="1263" y="3103"/>
                    <a:pt x="1286" y="3103"/>
                    <a:pt x="1308" y="3103"/>
                  </a:cubicBezTo>
                  <a:cubicBezTo>
                    <a:pt x="1591" y="3103"/>
                    <a:pt x="1866" y="3063"/>
                    <a:pt x="2145" y="3016"/>
                  </a:cubicBezTo>
                  <a:lnTo>
                    <a:pt x="2243" y="2999"/>
                  </a:lnTo>
                  <a:lnTo>
                    <a:pt x="2475" y="2960"/>
                  </a:lnTo>
                  <a:cubicBezTo>
                    <a:pt x="2526" y="2937"/>
                    <a:pt x="2575" y="2912"/>
                    <a:pt x="2622" y="2887"/>
                  </a:cubicBezTo>
                  <a:cubicBezTo>
                    <a:pt x="2725" y="2830"/>
                    <a:pt x="2827" y="2755"/>
                    <a:pt x="2926" y="2667"/>
                  </a:cubicBezTo>
                  <a:cubicBezTo>
                    <a:pt x="3033" y="2574"/>
                    <a:pt x="3115" y="2475"/>
                    <a:pt x="3171" y="2372"/>
                  </a:cubicBezTo>
                  <a:cubicBezTo>
                    <a:pt x="3227" y="2274"/>
                    <a:pt x="3263" y="2170"/>
                    <a:pt x="3277" y="2054"/>
                  </a:cubicBezTo>
                  <a:cubicBezTo>
                    <a:pt x="3290" y="1952"/>
                    <a:pt x="3278" y="1839"/>
                    <a:pt x="3242" y="1704"/>
                  </a:cubicBezTo>
                  <a:cubicBezTo>
                    <a:pt x="3235" y="1661"/>
                    <a:pt x="3219" y="1625"/>
                    <a:pt x="3205" y="1597"/>
                  </a:cubicBezTo>
                  <a:lnTo>
                    <a:pt x="3185" y="1559"/>
                  </a:lnTo>
                  <a:cubicBezTo>
                    <a:pt x="3155" y="1504"/>
                    <a:pt x="3117" y="1457"/>
                    <a:pt x="3070" y="1409"/>
                  </a:cubicBezTo>
                  <a:cubicBezTo>
                    <a:pt x="2995" y="1329"/>
                    <a:pt x="2895" y="1263"/>
                    <a:pt x="2763" y="1208"/>
                  </a:cubicBezTo>
                  <a:cubicBezTo>
                    <a:pt x="2639" y="1158"/>
                    <a:pt x="2516" y="1133"/>
                    <a:pt x="2411" y="1115"/>
                  </a:cubicBezTo>
                  <a:cubicBezTo>
                    <a:pt x="2264" y="1092"/>
                    <a:pt x="2116" y="1079"/>
                    <a:pt x="1970" y="1070"/>
                  </a:cubicBezTo>
                  <a:lnTo>
                    <a:pt x="1798" y="1059"/>
                  </a:lnTo>
                  <a:cubicBezTo>
                    <a:pt x="1571" y="1044"/>
                    <a:pt x="1391" y="1036"/>
                    <a:pt x="1223" y="991"/>
                  </a:cubicBezTo>
                  <a:cubicBezTo>
                    <a:pt x="1176" y="977"/>
                    <a:pt x="1134" y="963"/>
                    <a:pt x="1097" y="941"/>
                  </a:cubicBezTo>
                  <a:cubicBezTo>
                    <a:pt x="1077" y="928"/>
                    <a:pt x="1055" y="912"/>
                    <a:pt x="1036" y="894"/>
                  </a:cubicBezTo>
                  <a:cubicBezTo>
                    <a:pt x="996" y="846"/>
                    <a:pt x="964" y="799"/>
                    <a:pt x="936" y="747"/>
                  </a:cubicBezTo>
                  <a:lnTo>
                    <a:pt x="907" y="691"/>
                  </a:lnTo>
                  <a:cubicBezTo>
                    <a:pt x="865" y="609"/>
                    <a:pt x="829" y="525"/>
                    <a:pt x="794" y="440"/>
                  </a:cubicBezTo>
                  <a:lnTo>
                    <a:pt x="750" y="339"/>
                  </a:lnTo>
                  <a:cubicBezTo>
                    <a:pt x="729" y="290"/>
                    <a:pt x="707" y="240"/>
                    <a:pt x="684" y="190"/>
                  </a:cubicBezTo>
                  <a:cubicBezTo>
                    <a:pt x="649" y="117"/>
                    <a:pt x="607" y="56"/>
                    <a:pt x="558" y="0"/>
                  </a:cubicBezTo>
                  <a:close/>
                </a:path>
              </a:pathLst>
            </a:custGeom>
            <a:solidFill>
              <a:srgbClr val="FFE5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3" name="Google Shape;1293;p11"/>
            <p:cNvSpPr/>
            <p:nvPr/>
          </p:nvSpPr>
          <p:spPr>
            <a:xfrm>
              <a:off x="2546842" y="-653357"/>
              <a:ext cx="132042" cy="128248"/>
            </a:xfrm>
            <a:custGeom>
              <a:avLst/>
              <a:gdLst/>
              <a:ahLst/>
              <a:cxnLst/>
              <a:rect l="l" t="t" r="r" b="b"/>
              <a:pathLst>
                <a:path w="3272" h="3178" extrusionOk="0">
                  <a:moveTo>
                    <a:pt x="1247" y="1"/>
                  </a:moveTo>
                  <a:cubicBezTo>
                    <a:pt x="1108" y="1"/>
                    <a:pt x="953" y="14"/>
                    <a:pt x="827" y="83"/>
                  </a:cubicBezTo>
                  <a:cubicBezTo>
                    <a:pt x="775" y="117"/>
                    <a:pt x="733" y="158"/>
                    <a:pt x="697" y="205"/>
                  </a:cubicBezTo>
                  <a:cubicBezTo>
                    <a:pt x="666" y="248"/>
                    <a:pt x="646" y="308"/>
                    <a:pt x="637" y="387"/>
                  </a:cubicBezTo>
                  <a:cubicBezTo>
                    <a:pt x="630" y="428"/>
                    <a:pt x="637" y="474"/>
                    <a:pt x="641" y="514"/>
                  </a:cubicBezTo>
                  <a:cubicBezTo>
                    <a:pt x="654" y="589"/>
                    <a:pt x="673" y="639"/>
                    <a:pt x="690" y="686"/>
                  </a:cubicBezTo>
                  <a:lnTo>
                    <a:pt x="705" y="732"/>
                  </a:lnTo>
                  <a:lnTo>
                    <a:pt x="766" y="879"/>
                  </a:lnTo>
                  <a:lnTo>
                    <a:pt x="792" y="943"/>
                  </a:lnTo>
                  <a:lnTo>
                    <a:pt x="811" y="988"/>
                  </a:lnTo>
                  <a:lnTo>
                    <a:pt x="842" y="1075"/>
                  </a:lnTo>
                  <a:cubicBezTo>
                    <a:pt x="874" y="1160"/>
                    <a:pt x="891" y="1245"/>
                    <a:pt x="900" y="1333"/>
                  </a:cubicBezTo>
                  <a:cubicBezTo>
                    <a:pt x="900" y="1380"/>
                    <a:pt x="898" y="1424"/>
                    <a:pt x="891" y="1473"/>
                  </a:cubicBezTo>
                  <a:lnTo>
                    <a:pt x="861" y="1552"/>
                  </a:lnTo>
                  <a:cubicBezTo>
                    <a:pt x="791" y="1684"/>
                    <a:pt x="689" y="1807"/>
                    <a:pt x="590" y="1920"/>
                  </a:cubicBezTo>
                  <a:lnTo>
                    <a:pt x="544" y="1977"/>
                  </a:lnTo>
                  <a:cubicBezTo>
                    <a:pt x="419" y="2118"/>
                    <a:pt x="288" y="2269"/>
                    <a:pt x="175" y="2427"/>
                  </a:cubicBezTo>
                  <a:cubicBezTo>
                    <a:pt x="98" y="2535"/>
                    <a:pt x="38" y="2642"/>
                    <a:pt x="1" y="2750"/>
                  </a:cubicBezTo>
                  <a:lnTo>
                    <a:pt x="51" y="2882"/>
                  </a:lnTo>
                  <a:lnTo>
                    <a:pt x="85" y="2951"/>
                  </a:lnTo>
                  <a:cubicBezTo>
                    <a:pt x="98" y="2976"/>
                    <a:pt x="108" y="2999"/>
                    <a:pt x="123" y="3019"/>
                  </a:cubicBezTo>
                  <a:cubicBezTo>
                    <a:pt x="136" y="3040"/>
                    <a:pt x="152" y="3059"/>
                    <a:pt x="164" y="3073"/>
                  </a:cubicBezTo>
                  <a:cubicBezTo>
                    <a:pt x="187" y="3098"/>
                    <a:pt x="209" y="3118"/>
                    <a:pt x="235" y="3135"/>
                  </a:cubicBezTo>
                  <a:cubicBezTo>
                    <a:pt x="264" y="3152"/>
                    <a:pt x="274" y="3157"/>
                    <a:pt x="287" y="3162"/>
                  </a:cubicBezTo>
                  <a:cubicBezTo>
                    <a:pt x="307" y="3170"/>
                    <a:pt x="324" y="3174"/>
                    <a:pt x="345" y="3177"/>
                  </a:cubicBezTo>
                  <a:cubicBezTo>
                    <a:pt x="355" y="3177"/>
                    <a:pt x="365" y="3177"/>
                    <a:pt x="375" y="3177"/>
                  </a:cubicBezTo>
                  <a:cubicBezTo>
                    <a:pt x="400" y="3177"/>
                    <a:pt x="424" y="3176"/>
                    <a:pt x="447" y="3174"/>
                  </a:cubicBezTo>
                  <a:cubicBezTo>
                    <a:pt x="552" y="3152"/>
                    <a:pt x="644" y="3119"/>
                    <a:pt x="733" y="3083"/>
                  </a:cubicBezTo>
                  <a:cubicBezTo>
                    <a:pt x="841" y="3039"/>
                    <a:pt x="949" y="2994"/>
                    <a:pt x="1056" y="2951"/>
                  </a:cubicBezTo>
                  <a:cubicBezTo>
                    <a:pt x="1313" y="2848"/>
                    <a:pt x="1571" y="2743"/>
                    <a:pt x="1823" y="2631"/>
                  </a:cubicBezTo>
                  <a:cubicBezTo>
                    <a:pt x="1881" y="2604"/>
                    <a:pt x="1938" y="2575"/>
                    <a:pt x="1991" y="2542"/>
                  </a:cubicBezTo>
                  <a:cubicBezTo>
                    <a:pt x="2053" y="2502"/>
                    <a:pt x="2111" y="2460"/>
                    <a:pt x="2168" y="2416"/>
                  </a:cubicBezTo>
                  <a:cubicBezTo>
                    <a:pt x="2320" y="2285"/>
                    <a:pt x="2458" y="2130"/>
                    <a:pt x="2585" y="1983"/>
                  </a:cubicBezTo>
                  <a:lnTo>
                    <a:pt x="2635" y="1924"/>
                  </a:lnTo>
                  <a:cubicBezTo>
                    <a:pt x="2737" y="1798"/>
                    <a:pt x="2840" y="1674"/>
                    <a:pt x="2954" y="1559"/>
                  </a:cubicBezTo>
                  <a:cubicBezTo>
                    <a:pt x="3018" y="1493"/>
                    <a:pt x="3087" y="1430"/>
                    <a:pt x="3158" y="1371"/>
                  </a:cubicBezTo>
                  <a:cubicBezTo>
                    <a:pt x="3195" y="1343"/>
                    <a:pt x="3232" y="1311"/>
                    <a:pt x="3271" y="1285"/>
                  </a:cubicBezTo>
                  <a:cubicBezTo>
                    <a:pt x="3263" y="1235"/>
                    <a:pt x="3245" y="1199"/>
                    <a:pt x="3227" y="1165"/>
                  </a:cubicBezTo>
                  <a:cubicBezTo>
                    <a:pt x="3194" y="1096"/>
                    <a:pt x="3158" y="1030"/>
                    <a:pt x="3116" y="966"/>
                  </a:cubicBezTo>
                  <a:cubicBezTo>
                    <a:pt x="2994" y="770"/>
                    <a:pt x="2832" y="584"/>
                    <a:pt x="2644" y="432"/>
                  </a:cubicBezTo>
                  <a:cubicBezTo>
                    <a:pt x="2444" y="270"/>
                    <a:pt x="2233" y="155"/>
                    <a:pt x="2016" y="89"/>
                  </a:cubicBezTo>
                  <a:cubicBezTo>
                    <a:pt x="1912" y="59"/>
                    <a:pt x="1802" y="38"/>
                    <a:pt x="1674" y="26"/>
                  </a:cubicBezTo>
                  <a:cubicBezTo>
                    <a:pt x="1542" y="10"/>
                    <a:pt x="1407" y="1"/>
                    <a:pt x="1272" y="1"/>
                  </a:cubicBezTo>
                  <a:cubicBezTo>
                    <a:pt x="1264" y="1"/>
                    <a:pt x="1256" y="1"/>
                    <a:pt x="1247" y="1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4" name="Google Shape;1294;p11"/>
            <p:cNvSpPr/>
            <p:nvPr/>
          </p:nvSpPr>
          <p:spPr>
            <a:xfrm>
              <a:off x="2404834" y="-602308"/>
              <a:ext cx="123163" cy="116545"/>
            </a:xfrm>
            <a:custGeom>
              <a:avLst/>
              <a:gdLst/>
              <a:ahLst/>
              <a:cxnLst/>
              <a:rect l="l" t="t" r="r" b="b"/>
              <a:pathLst>
                <a:path w="3052" h="2888" extrusionOk="0">
                  <a:moveTo>
                    <a:pt x="1259" y="1"/>
                  </a:moveTo>
                  <a:cubicBezTo>
                    <a:pt x="1000" y="1"/>
                    <a:pt x="750" y="13"/>
                    <a:pt x="502" y="37"/>
                  </a:cubicBezTo>
                  <a:cubicBezTo>
                    <a:pt x="525" y="106"/>
                    <a:pt x="515" y="158"/>
                    <a:pt x="472" y="188"/>
                  </a:cubicBezTo>
                  <a:cubicBezTo>
                    <a:pt x="432" y="214"/>
                    <a:pt x="396" y="240"/>
                    <a:pt x="361" y="267"/>
                  </a:cubicBezTo>
                  <a:cubicBezTo>
                    <a:pt x="285" y="333"/>
                    <a:pt x="221" y="398"/>
                    <a:pt x="162" y="473"/>
                  </a:cubicBezTo>
                  <a:cubicBezTo>
                    <a:pt x="107" y="554"/>
                    <a:pt x="75" y="613"/>
                    <a:pt x="51" y="677"/>
                  </a:cubicBezTo>
                  <a:cubicBezTo>
                    <a:pt x="31" y="733"/>
                    <a:pt x="15" y="812"/>
                    <a:pt x="7" y="892"/>
                  </a:cubicBezTo>
                  <a:cubicBezTo>
                    <a:pt x="1" y="978"/>
                    <a:pt x="4" y="1070"/>
                    <a:pt x="21" y="1174"/>
                  </a:cubicBezTo>
                  <a:cubicBezTo>
                    <a:pt x="67" y="1431"/>
                    <a:pt x="162" y="1665"/>
                    <a:pt x="267" y="1897"/>
                  </a:cubicBezTo>
                  <a:lnTo>
                    <a:pt x="368" y="2117"/>
                  </a:lnTo>
                  <a:cubicBezTo>
                    <a:pt x="445" y="2277"/>
                    <a:pt x="519" y="2437"/>
                    <a:pt x="587" y="2603"/>
                  </a:cubicBezTo>
                  <a:cubicBezTo>
                    <a:pt x="624" y="2696"/>
                    <a:pt x="660" y="2789"/>
                    <a:pt x="689" y="2887"/>
                  </a:cubicBezTo>
                  <a:cubicBezTo>
                    <a:pt x="979" y="2831"/>
                    <a:pt x="1263" y="2743"/>
                    <a:pt x="1542" y="2627"/>
                  </a:cubicBezTo>
                  <a:cubicBezTo>
                    <a:pt x="1694" y="2564"/>
                    <a:pt x="1839" y="2491"/>
                    <a:pt x="1983" y="2413"/>
                  </a:cubicBezTo>
                  <a:cubicBezTo>
                    <a:pt x="2124" y="2334"/>
                    <a:pt x="2257" y="2248"/>
                    <a:pt x="2391" y="2149"/>
                  </a:cubicBezTo>
                  <a:cubicBezTo>
                    <a:pt x="2500" y="2067"/>
                    <a:pt x="2606" y="1968"/>
                    <a:pt x="2714" y="1849"/>
                  </a:cubicBezTo>
                  <a:cubicBezTo>
                    <a:pt x="2807" y="1752"/>
                    <a:pt x="2888" y="1630"/>
                    <a:pt x="2954" y="1489"/>
                  </a:cubicBezTo>
                  <a:cubicBezTo>
                    <a:pt x="2983" y="1431"/>
                    <a:pt x="2998" y="1370"/>
                    <a:pt x="3016" y="1310"/>
                  </a:cubicBezTo>
                  <a:cubicBezTo>
                    <a:pt x="3031" y="1245"/>
                    <a:pt x="3039" y="1191"/>
                    <a:pt x="3041" y="1126"/>
                  </a:cubicBezTo>
                  <a:cubicBezTo>
                    <a:pt x="3051" y="975"/>
                    <a:pt x="3026" y="827"/>
                    <a:pt x="2968" y="688"/>
                  </a:cubicBezTo>
                  <a:cubicBezTo>
                    <a:pt x="2958" y="666"/>
                    <a:pt x="2950" y="645"/>
                    <a:pt x="2939" y="626"/>
                  </a:cubicBezTo>
                  <a:cubicBezTo>
                    <a:pt x="2916" y="577"/>
                    <a:pt x="2888" y="533"/>
                    <a:pt x="2860" y="488"/>
                  </a:cubicBezTo>
                  <a:cubicBezTo>
                    <a:pt x="2820" y="422"/>
                    <a:pt x="2767" y="362"/>
                    <a:pt x="2715" y="307"/>
                  </a:cubicBezTo>
                  <a:cubicBezTo>
                    <a:pt x="2685" y="272"/>
                    <a:pt x="2652" y="238"/>
                    <a:pt x="2621" y="207"/>
                  </a:cubicBezTo>
                  <a:cubicBezTo>
                    <a:pt x="2608" y="193"/>
                    <a:pt x="2588" y="180"/>
                    <a:pt x="2562" y="165"/>
                  </a:cubicBezTo>
                  <a:cubicBezTo>
                    <a:pt x="2506" y="131"/>
                    <a:pt x="2455" y="116"/>
                    <a:pt x="2412" y="102"/>
                  </a:cubicBezTo>
                  <a:cubicBezTo>
                    <a:pt x="2247" y="58"/>
                    <a:pt x="2114" y="43"/>
                    <a:pt x="2002" y="32"/>
                  </a:cubicBezTo>
                  <a:cubicBezTo>
                    <a:pt x="1818" y="14"/>
                    <a:pt x="1631" y="7"/>
                    <a:pt x="1446" y="3"/>
                  </a:cubicBezTo>
                  <a:cubicBezTo>
                    <a:pt x="1383" y="2"/>
                    <a:pt x="1320" y="1"/>
                    <a:pt x="1259" y="1"/>
                  </a:cubicBezTo>
                  <a:close/>
                </a:path>
              </a:pathLst>
            </a:custGeom>
            <a:solidFill>
              <a:srgbClr val="FFE5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5" name="Google Shape;1295;p11"/>
            <p:cNvSpPr/>
            <p:nvPr/>
          </p:nvSpPr>
          <p:spPr>
            <a:xfrm>
              <a:off x="2013555" y="-672727"/>
              <a:ext cx="133010" cy="103591"/>
            </a:xfrm>
            <a:custGeom>
              <a:avLst/>
              <a:gdLst/>
              <a:ahLst/>
              <a:cxnLst/>
              <a:rect l="l" t="t" r="r" b="b"/>
              <a:pathLst>
                <a:path w="3296" h="2567" extrusionOk="0">
                  <a:moveTo>
                    <a:pt x="2491" y="1"/>
                  </a:moveTo>
                  <a:cubicBezTo>
                    <a:pt x="2451" y="1"/>
                    <a:pt x="2410" y="10"/>
                    <a:pt x="2370" y="22"/>
                  </a:cubicBezTo>
                  <a:cubicBezTo>
                    <a:pt x="2337" y="30"/>
                    <a:pt x="2308" y="42"/>
                    <a:pt x="2283" y="52"/>
                  </a:cubicBezTo>
                  <a:cubicBezTo>
                    <a:pt x="2146" y="113"/>
                    <a:pt x="2070" y="178"/>
                    <a:pt x="2010" y="233"/>
                  </a:cubicBezTo>
                  <a:cubicBezTo>
                    <a:pt x="1924" y="307"/>
                    <a:pt x="1846" y="388"/>
                    <a:pt x="1770" y="470"/>
                  </a:cubicBezTo>
                  <a:lnTo>
                    <a:pt x="1651" y="605"/>
                  </a:lnTo>
                  <a:lnTo>
                    <a:pt x="1616" y="641"/>
                  </a:lnTo>
                  <a:cubicBezTo>
                    <a:pt x="1500" y="770"/>
                    <a:pt x="1409" y="870"/>
                    <a:pt x="1310" y="957"/>
                  </a:cubicBezTo>
                  <a:cubicBezTo>
                    <a:pt x="1266" y="991"/>
                    <a:pt x="1221" y="1020"/>
                    <a:pt x="1171" y="1044"/>
                  </a:cubicBezTo>
                  <a:cubicBezTo>
                    <a:pt x="1151" y="1051"/>
                    <a:pt x="1134" y="1061"/>
                    <a:pt x="1115" y="1064"/>
                  </a:cubicBezTo>
                  <a:cubicBezTo>
                    <a:pt x="977" y="1046"/>
                    <a:pt x="876" y="1007"/>
                    <a:pt x="803" y="980"/>
                  </a:cubicBezTo>
                  <a:lnTo>
                    <a:pt x="684" y="935"/>
                  </a:lnTo>
                  <a:cubicBezTo>
                    <a:pt x="561" y="886"/>
                    <a:pt x="447" y="846"/>
                    <a:pt x="332" y="801"/>
                  </a:cubicBezTo>
                  <a:cubicBezTo>
                    <a:pt x="204" y="758"/>
                    <a:pt x="101" y="730"/>
                    <a:pt x="3" y="715"/>
                  </a:cubicBezTo>
                  <a:lnTo>
                    <a:pt x="0" y="787"/>
                  </a:lnTo>
                  <a:cubicBezTo>
                    <a:pt x="10" y="837"/>
                    <a:pt x="28" y="886"/>
                    <a:pt x="53" y="951"/>
                  </a:cubicBezTo>
                  <a:cubicBezTo>
                    <a:pt x="111" y="1063"/>
                    <a:pt x="187" y="1171"/>
                    <a:pt x="308" y="1311"/>
                  </a:cubicBezTo>
                  <a:cubicBezTo>
                    <a:pt x="454" y="1482"/>
                    <a:pt x="617" y="1642"/>
                    <a:pt x="776" y="1804"/>
                  </a:cubicBezTo>
                  <a:cubicBezTo>
                    <a:pt x="964" y="1992"/>
                    <a:pt x="1134" y="2163"/>
                    <a:pt x="1293" y="2348"/>
                  </a:cubicBezTo>
                  <a:cubicBezTo>
                    <a:pt x="1352" y="2416"/>
                    <a:pt x="1409" y="2492"/>
                    <a:pt x="1465" y="2567"/>
                  </a:cubicBezTo>
                  <a:cubicBezTo>
                    <a:pt x="1748" y="2499"/>
                    <a:pt x="2038" y="2355"/>
                    <a:pt x="2350" y="2130"/>
                  </a:cubicBezTo>
                  <a:cubicBezTo>
                    <a:pt x="2510" y="2011"/>
                    <a:pt x="2670" y="1869"/>
                    <a:pt x="2824" y="1711"/>
                  </a:cubicBezTo>
                  <a:cubicBezTo>
                    <a:pt x="2994" y="1531"/>
                    <a:pt x="3123" y="1344"/>
                    <a:pt x="3206" y="1158"/>
                  </a:cubicBezTo>
                  <a:cubicBezTo>
                    <a:pt x="3252" y="1056"/>
                    <a:pt x="3278" y="951"/>
                    <a:pt x="3285" y="845"/>
                  </a:cubicBezTo>
                  <a:cubicBezTo>
                    <a:pt x="3295" y="741"/>
                    <a:pt x="3282" y="636"/>
                    <a:pt x="3248" y="534"/>
                  </a:cubicBezTo>
                  <a:cubicBezTo>
                    <a:pt x="3239" y="511"/>
                    <a:pt x="3231" y="488"/>
                    <a:pt x="3219" y="468"/>
                  </a:cubicBezTo>
                  <a:cubicBezTo>
                    <a:pt x="3183" y="396"/>
                    <a:pt x="3133" y="337"/>
                    <a:pt x="3090" y="287"/>
                  </a:cubicBezTo>
                  <a:cubicBezTo>
                    <a:pt x="3047" y="233"/>
                    <a:pt x="2991" y="188"/>
                    <a:pt x="2940" y="151"/>
                  </a:cubicBezTo>
                  <a:cubicBezTo>
                    <a:pt x="2894" y="116"/>
                    <a:pt x="2850" y="88"/>
                    <a:pt x="2797" y="60"/>
                  </a:cubicBezTo>
                  <a:cubicBezTo>
                    <a:pt x="2719" y="20"/>
                    <a:pt x="2633" y="1"/>
                    <a:pt x="2529" y="1"/>
                  </a:cubicBezTo>
                  <a:cubicBezTo>
                    <a:pt x="2522" y="1"/>
                    <a:pt x="2514" y="1"/>
                    <a:pt x="2507" y="1"/>
                  </a:cubicBezTo>
                  <a:cubicBezTo>
                    <a:pt x="2502" y="1"/>
                    <a:pt x="2496" y="1"/>
                    <a:pt x="2491" y="1"/>
                  </a:cubicBezTo>
                  <a:close/>
                </a:path>
              </a:pathLst>
            </a:custGeom>
            <a:solidFill>
              <a:srgbClr val="FFE5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6" name="Google Shape;1296;p11"/>
            <p:cNvSpPr/>
            <p:nvPr/>
          </p:nvSpPr>
          <p:spPr>
            <a:xfrm>
              <a:off x="1823202" y="-186172"/>
              <a:ext cx="151573" cy="189225"/>
            </a:xfrm>
            <a:custGeom>
              <a:avLst/>
              <a:gdLst/>
              <a:ahLst/>
              <a:cxnLst/>
              <a:rect l="l" t="t" r="r" b="b"/>
              <a:pathLst>
                <a:path w="3756" h="4689" extrusionOk="0">
                  <a:moveTo>
                    <a:pt x="2388" y="1"/>
                  </a:moveTo>
                  <a:cubicBezTo>
                    <a:pt x="2324" y="1"/>
                    <a:pt x="2257" y="15"/>
                    <a:pt x="2185" y="44"/>
                  </a:cubicBezTo>
                  <a:cubicBezTo>
                    <a:pt x="2116" y="74"/>
                    <a:pt x="2044" y="126"/>
                    <a:pt x="1965" y="202"/>
                  </a:cubicBezTo>
                  <a:cubicBezTo>
                    <a:pt x="1816" y="342"/>
                    <a:pt x="1700" y="518"/>
                    <a:pt x="1573" y="714"/>
                  </a:cubicBezTo>
                  <a:lnTo>
                    <a:pt x="1549" y="753"/>
                  </a:lnTo>
                  <a:lnTo>
                    <a:pt x="1493" y="837"/>
                  </a:lnTo>
                  <a:cubicBezTo>
                    <a:pt x="1328" y="1092"/>
                    <a:pt x="1178" y="1321"/>
                    <a:pt x="1002" y="1529"/>
                  </a:cubicBezTo>
                  <a:cubicBezTo>
                    <a:pt x="984" y="1581"/>
                    <a:pt x="966" y="1627"/>
                    <a:pt x="943" y="1674"/>
                  </a:cubicBezTo>
                  <a:cubicBezTo>
                    <a:pt x="914" y="1734"/>
                    <a:pt x="880" y="1795"/>
                    <a:pt x="842" y="1852"/>
                  </a:cubicBezTo>
                  <a:cubicBezTo>
                    <a:pt x="772" y="1955"/>
                    <a:pt x="696" y="2053"/>
                    <a:pt x="618" y="2151"/>
                  </a:cubicBezTo>
                  <a:lnTo>
                    <a:pt x="578" y="2204"/>
                  </a:lnTo>
                  <a:cubicBezTo>
                    <a:pt x="510" y="2290"/>
                    <a:pt x="441" y="2376"/>
                    <a:pt x="377" y="2465"/>
                  </a:cubicBezTo>
                  <a:cubicBezTo>
                    <a:pt x="275" y="2616"/>
                    <a:pt x="203" y="2722"/>
                    <a:pt x="115" y="2822"/>
                  </a:cubicBezTo>
                  <a:lnTo>
                    <a:pt x="64" y="2879"/>
                  </a:lnTo>
                  <a:lnTo>
                    <a:pt x="9" y="2938"/>
                  </a:lnTo>
                  <a:cubicBezTo>
                    <a:pt x="1" y="2987"/>
                    <a:pt x="1" y="3013"/>
                    <a:pt x="1" y="3038"/>
                  </a:cubicBezTo>
                  <a:lnTo>
                    <a:pt x="1" y="3094"/>
                  </a:lnTo>
                  <a:cubicBezTo>
                    <a:pt x="2" y="3138"/>
                    <a:pt x="2" y="3181"/>
                    <a:pt x="2" y="3224"/>
                  </a:cubicBezTo>
                  <a:cubicBezTo>
                    <a:pt x="12" y="3304"/>
                    <a:pt x="26" y="3343"/>
                    <a:pt x="42" y="3382"/>
                  </a:cubicBezTo>
                  <a:lnTo>
                    <a:pt x="57" y="3425"/>
                  </a:lnTo>
                  <a:cubicBezTo>
                    <a:pt x="94" y="3522"/>
                    <a:pt x="131" y="3620"/>
                    <a:pt x="171" y="3716"/>
                  </a:cubicBezTo>
                  <a:cubicBezTo>
                    <a:pt x="258" y="3939"/>
                    <a:pt x="337" y="4137"/>
                    <a:pt x="426" y="4331"/>
                  </a:cubicBezTo>
                  <a:cubicBezTo>
                    <a:pt x="434" y="4348"/>
                    <a:pt x="446" y="4367"/>
                    <a:pt x="456" y="4384"/>
                  </a:cubicBezTo>
                  <a:cubicBezTo>
                    <a:pt x="492" y="4419"/>
                    <a:pt x="531" y="4452"/>
                    <a:pt x="568" y="4480"/>
                  </a:cubicBezTo>
                  <a:cubicBezTo>
                    <a:pt x="635" y="4521"/>
                    <a:pt x="703" y="4557"/>
                    <a:pt x="775" y="4585"/>
                  </a:cubicBezTo>
                  <a:cubicBezTo>
                    <a:pt x="842" y="4611"/>
                    <a:pt x="914" y="4633"/>
                    <a:pt x="986" y="4647"/>
                  </a:cubicBezTo>
                  <a:cubicBezTo>
                    <a:pt x="1063" y="4661"/>
                    <a:pt x="1137" y="4671"/>
                    <a:pt x="1214" y="4682"/>
                  </a:cubicBezTo>
                  <a:cubicBezTo>
                    <a:pt x="1283" y="4686"/>
                    <a:pt x="1352" y="4688"/>
                    <a:pt x="1421" y="4688"/>
                  </a:cubicBezTo>
                  <a:cubicBezTo>
                    <a:pt x="1586" y="4688"/>
                    <a:pt x="1750" y="4675"/>
                    <a:pt x="1912" y="4650"/>
                  </a:cubicBezTo>
                  <a:cubicBezTo>
                    <a:pt x="2139" y="4610"/>
                    <a:pt x="2320" y="4555"/>
                    <a:pt x="2487" y="4483"/>
                  </a:cubicBezTo>
                  <a:cubicBezTo>
                    <a:pt x="2538" y="4459"/>
                    <a:pt x="2599" y="4432"/>
                    <a:pt x="2653" y="4394"/>
                  </a:cubicBezTo>
                  <a:cubicBezTo>
                    <a:pt x="2715" y="4353"/>
                    <a:pt x="2771" y="4308"/>
                    <a:pt x="2829" y="4261"/>
                  </a:cubicBezTo>
                  <a:cubicBezTo>
                    <a:pt x="2888" y="4209"/>
                    <a:pt x="2939" y="4154"/>
                    <a:pt x="2988" y="4093"/>
                  </a:cubicBezTo>
                  <a:cubicBezTo>
                    <a:pt x="3020" y="4044"/>
                    <a:pt x="3041" y="4004"/>
                    <a:pt x="3058" y="3963"/>
                  </a:cubicBezTo>
                  <a:cubicBezTo>
                    <a:pt x="3070" y="3923"/>
                    <a:pt x="3080" y="3886"/>
                    <a:pt x="3083" y="3843"/>
                  </a:cubicBezTo>
                  <a:cubicBezTo>
                    <a:pt x="3084" y="3767"/>
                    <a:pt x="3080" y="3698"/>
                    <a:pt x="3067" y="3623"/>
                  </a:cubicBezTo>
                  <a:lnTo>
                    <a:pt x="3048" y="3528"/>
                  </a:lnTo>
                  <a:cubicBezTo>
                    <a:pt x="3031" y="3441"/>
                    <a:pt x="3015" y="3354"/>
                    <a:pt x="3002" y="3267"/>
                  </a:cubicBezTo>
                  <a:cubicBezTo>
                    <a:pt x="2988" y="3102"/>
                    <a:pt x="2995" y="2958"/>
                    <a:pt x="3025" y="2836"/>
                  </a:cubicBezTo>
                  <a:cubicBezTo>
                    <a:pt x="3038" y="2781"/>
                    <a:pt x="3048" y="2744"/>
                    <a:pt x="3063" y="2708"/>
                  </a:cubicBezTo>
                  <a:cubicBezTo>
                    <a:pt x="3070" y="2682"/>
                    <a:pt x="3083" y="2658"/>
                    <a:pt x="3099" y="2631"/>
                  </a:cubicBezTo>
                  <a:cubicBezTo>
                    <a:pt x="3140" y="2563"/>
                    <a:pt x="3203" y="2513"/>
                    <a:pt x="3228" y="2494"/>
                  </a:cubicBezTo>
                  <a:cubicBezTo>
                    <a:pt x="3282" y="2452"/>
                    <a:pt x="3336" y="2419"/>
                    <a:pt x="3390" y="2385"/>
                  </a:cubicBezTo>
                  <a:lnTo>
                    <a:pt x="3443" y="2350"/>
                  </a:lnTo>
                  <a:cubicBezTo>
                    <a:pt x="3501" y="2315"/>
                    <a:pt x="3557" y="2276"/>
                    <a:pt x="3611" y="2231"/>
                  </a:cubicBezTo>
                  <a:cubicBezTo>
                    <a:pt x="3633" y="2213"/>
                    <a:pt x="3650" y="2192"/>
                    <a:pt x="3669" y="2169"/>
                  </a:cubicBezTo>
                  <a:cubicBezTo>
                    <a:pt x="3708" y="2112"/>
                    <a:pt x="3721" y="2083"/>
                    <a:pt x="3729" y="2055"/>
                  </a:cubicBezTo>
                  <a:cubicBezTo>
                    <a:pt x="3738" y="2006"/>
                    <a:pt x="3745" y="1971"/>
                    <a:pt x="3749" y="1935"/>
                  </a:cubicBezTo>
                  <a:cubicBezTo>
                    <a:pt x="3752" y="1885"/>
                    <a:pt x="3755" y="1835"/>
                    <a:pt x="3751" y="1785"/>
                  </a:cubicBezTo>
                  <a:cubicBezTo>
                    <a:pt x="3748" y="1737"/>
                    <a:pt x="3742" y="1687"/>
                    <a:pt x="3735" y="1639"/>
                  </a:cubicBezTo>
                  <a:cubicBezTo>
                    <a:pt x="3722" y="1539"/>
                    <a:pt x="3698" y="1444"/>
                    <a:pt x="3670" y="1346"/>
                  </a:cubicBezTo>
                  <a:lnTo>
                    <a:pt x="3665" y="1336"/>
                  </a:lnTo>
                  <a:cubicBezTo>
                    <a:pt x="3639" y="1282"/>
                    <a:pt x="3609" y="1229"/>
                    <a:pt x="3578" y="1177"/>
                  </a:cubicBezTo>
                  <a:cubicBezTo>
                    <a:pt x="3491" y="1016"/>
                    <a:pt x="3390" y="870"/>
                    <a:pt x="3288" y="722"/>
                  </a:cubicBezTo>
                  <a:cubicBezTo>
                    <a:pt x="3166" y="555"/>
                    <a:pt x="3057" y="420"/>
                    <a:pt x="2949" y="309"/>
                  </a:cubicBezTo>
                  <a:cubicBezTo>
                    <a:pt x="2870" y="229"/>
                    <a:pt x="2787" y="159"/>
                    <a:pt x="2701" y="101"/>
                  </a:cubicBezTo>
                  <a:cubicBezTo>
                    <a:pt x="2626" y="51"/>
                    <a:pt x="2536" y="18"/>
                    <a:pt x="2435" y="4"/>
                  </a:cubicBezTo>
                  <a:cubicBezTo>
                    <a:pt x="2420" y="2"/>
                    <a:pt x="2404" y="1"/>
                    <a:pt x="2388" y="1"/>
                  </a:cubicBezTo>
                  <a:close/>
                </a:path>
              </a:pathLst>
            </a:custGeom>
            <a:solidFill>
              <a:srgbClr val="FFE5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7" name="Google Shape;1297;p11"/>
            <p:cNvSpPr/>
            <p:nvPr/>
          </p:nvSpPr>
          <p:spPr>
            <a:xfrm>
              <a:off x="2465164" y="-204493"/>
              <a:ext cx="197901" cy="156295"/>
            </a:xfrm>
            <a:custGeom>
              <a:avLst/>
              <a:gdLst/>
              <a:ahLst/>
              <a:cxnLst/>
              <a:rect l="l" t="t" r="r" b="b"/>
              <a:pathLst>
                <a:path w="4904" h="3873" extrusionOk="0">
                  <a:moveTo>
                    <a:pt x="3095" y="1"/>
                  </a:moveTo>
                  <a:lnTo>
                    <a:pt x="3042" y="17"/>
                  </a:lnTo>
                  <a:cubicBezTo>
                    <a:pt x="2963" y="37"/>
                    <a:pt x="2878" y="47"/>
                    <a:pt x="2795" y="55"/>
                  </a:cubicBezTo>
                  <a:cubicBezTo>
                    <a:pt x="2697" y="67"/>
                    <a:pt x="2598" y="75"/>
                    <a:pt x="2499" y="81"/>
                  </a:cubicBezTo>
                  <a:cubicBezTo>
                    <a:pt x="2397" y="88"/>
                    <a:pt x="2292" y="91"/>
                    <a:pt x="2190" y="91"/>
                  </a:cubicBezTo>
                  <a:cubicBezTo>
                    <a:pt x="2154" y="91"/>
                    <a:pt x="2117" y="91"/>
                    <a:pt x="2081" y="88"/>
                  </a:cubicBezTo>
                  <a:lnTo>
                    <a:pt x="2010" y="80"/>
                  </a:lnTo>
                  <a:lnTo>
                    <a:pt x="1872" y="123"/>
                  </a:lnTo>
                  <a:cubicBezTo>
                    <a:pt x="1821" y="146"/>
                    <a:pt x="1745" y="185"/>
                    <a:pt x="1674" y="233"/>
                  </a:cubicBezTo>
                  <a:cubicBezTo>
                    <a:pt x="1613" y="275"/>
                    <a:pt x="1551" y="321"/>
                    <a:pt x="1493" y="371"/>
                  </a:cubicBezTo>
                  <a:cubicBezTo>
                    <a:pt x="1376" y="476"/>
                    <a:pt x="1268" y="591"/>
                    <a:pt x="1172" y="713"/>
                  </a:cubicBezTo>
                  <a:cubicBezTo>
                    <a:pt x="1085" y="822"/>
                    <a:pt x="1006" y="936"/>
                    <a:pt x="927" y="1051"/>
                  </a:cubicBezTo>
                  <a:lnTo>
                    <a:pt x="867" y="1138"/>
                  </a:lnTo>
                  <a:cubicBezTo>
                    <a:pt x="696" y="1384"/>
                    <a:pt x="537" y="1614"/>
                    <a:pt x="341" y="1808"/>
                  </a:cubicBezTo>
                  <a:cubicBezTo>
                    <a:pt x="212" y="1934"/>
                    <a:pt x="107" y="2022"/>
                    <a:pt x="1" y="2092"/>
                  </a:cubicBezTo>
                  <a:lnTo>
                    <a:pt x="35" y="2145"/>
                  </a:lnTo>
                  <a:lnTo>
                    <a:pt x="33" y="2145"/>
                  </a:lnTo>
                  <a:cubicBezTo>
                    <a:pt x="33" y="2178"/>
                    <a:pt x="40" y="2208"/>
                    <a:pt x="51" y="2231"/>
                  </a:cubicBezTo>
                  <a:cubicBezTo>
                    <a:pt x="58" y="2249"/>
                    <a:pt x="76" y="2270"/>
                    <a:pt x="100" y="2287"/>
                  </a:cubicBezTo>
                  <a:lnTo>
                    <a:pt x="359" y="2500"/>
                  </a:lnTo>
                  <a:cubicBezTo>
                    <a:pt x="653" y="2744"/>
                    <a:pt x="880" y="2931"/>
                    <a:pt x="1113" y="3097"/>
                  </a:cubicBezTo>
                  <a:cubicBezTo>
                    <a:pt x="1305" y="3237"/>
                    <a:pt x="1480" y="3355"/>
                    <a:pt x="1656" y="3452"/>
                  </a:cubicBezTo>
                  <a:cubicBezTo>
                    <a:pt x="1851" y="3567"/>
                    <a:pt x="2055" y="3660"/>
                    <a:pt x="2282" y="3739"/>
                  </a:cubicBezTo>
                  <a:cubicBezTo>
                    <a:pt x="2461" y="3804"/>
                    <a:pt x="2655" y="3844"/>
                    <a:pt x="2891" y="3864"/>
                  </a:cubicBezTo>
                  <a:cubicBezTo>
                    <a:pt x="2943" y="3870"/>
                    <a:pt x="2996" y="3873"/>
                    <a:pt x="3051" y="3873"/>
                  </a:cubicBezTo>
                  <a:cubicBezTo>
                    <a:pt x="3207" y="3873"/>
                    <a:pt x="3378" y="3850"/>
                    <a:pt x="3567" y="3807"/>
                  </a:cubicBezTo>
                  <a:cubicBezTo>
                    <a:pt x="3743" y="3764"/>
                    <a:pt x="3921" y="3696"/>
                    <a:pt x="4109" y="3602"/>
                  </a:cubicBezTo>
                  <a:cubicBezTo>
                    <a:pt x="4260" y="3523"/>
                    <a:pt x="4399" y="3419"/>
                    <a:pt x="4522" y="3287"/>
                  </a:cubicBezTo>
                  <a:cubicBezTo>
                    <a:pt x="4729" y="3079"/>
                    <a:pt x="4860" y="2787"/>
                    <a:pt x="4894" y="2464"/>
                  </a:cubicBezTo>
                  <a:cubicBezTo>
                    <a:pt x="4899" y="2414"/>
                    <a:pt x="4903" y="2358"/>
                    <a:pt x="4903" y="2302"/>
                  </a:cubicBezTo>
                  <a:lnTo>
                    <a:pt x="4903" y="2293"/>
                  </a:lnTo>
                  <a:lnTo>
                    <a:pt x="4902" y="2290"/>
                  </a:lnTo>
                  <a:lnTo>
                    <a:pt x="4899" y="2290"/>
                  </a:lnTo>
                  <a:cubicBezTo>
                    <a:pt x="4797" y="2260"/>
                    <a:pt x="4680" y="2221"/>
                    <a:pt x="4571" y="2160"/>
                  </a:cubicBezTo>
                  <a:cubicBezTo>
                    <a:pt x="4458" y="2096"/>
                    <a:pt x="4372" y="2037"/>
                    <a:pt x="4301" y="1977"/>
                  </a:cubicBezTo>
                  <a:cubicBezTo>
                    <a:pt x="4149" y="1842"/>
                    <a:pt x="4014" y="1683"/>
                    <a:pt x="3899" y="1503"/>
                  </a:cubicBezTo>
                  <a:cubicBezTo>
                    <a:pt x="3833" y="1397"/>
                    <a:pt x="3764" y="1288"/>
                    <a:pt x="3707" y="1176"/>
                  </a:cubicBezTo>
                  <a:cubicBezTo>
                    <a:pt x="3666" y="1094"/>
                    <a:pt x="3626" y="1009"/>
                    <a:pt x="3596" y="921"/>
                  </a:cubicBezTo>
                  <a:cubicBezTo>
                    <a:pt x="3570" y="851"/>
                    <a:pt x="3549" y="778"/>
                    <a:pt x="3527" y="706"/>
                  </a:cubicBezTo>
                  <a:cubicBezTo>
                    <a:pt x="3488" y="571"/>
                    <a:pt x="3447" y="433"/>
                    <a:pt x="3388" y="304"/>
                  </a:cubicBezTo>
                  <a:cubicBezTo>
                    <a:pt x="3375" y="277"/>
                    <a:pt x="3359" y="252"/>
                    <a:pt x="3345" y="225"/>
                  </a:cubicBezTo>
                  <a:cubicBezTo>
                    <a:pt x="3333" y="209"/>
                    <a:pt x="3323" y="195"/>
                    <a:pt x="3312" y="182"/>
                  </a:cubicBezTo>
                  <a:lnTo>
                    <a:pt x="3312" y="180"/>
                  </a:lnTo>
                  <a:cubicBezTo>
                    <a:pt x="3310" y="176"/>
                    <a:pt x="3302" y="166"/>
                    <a:pt x="3300" y="163"/>
                  </a:cubicBezTo>
                  <a:cubicBezTo>
                    <a:pt x="3297" y="162"/>
                    <a:pt x="3283" y="146"/>
                    <a:pt x="3281" y="146"/>
                  </a:cubicBezTo>
                  <a:cubicBezTo>
                    <a:pt x="3251" y="111"/>
                    <a:pt x="3230" y="90"/>
                    <a:pt x="3207" y="73"/>
                  </a:cubicBezTo>
                  <a:lnTo>
                    <a:pt x="3171" y="45"/>
                  </a:lnTo>
                  <a:cubicBezTo>
                    <a:pt x="3138" y="22"/>
                    <a:pt x="3116" y="11"/>
                    <a:pt x="3095" y="1"/>
                  </a:cubicBezTo>
                  <a:close/>
                </a:path>
              </a:pathLst>
            </a:custGeom>
            <a:solidFill>
              <a:srgbClr val="FFE5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8" name="Google Shape;1298;p11"/>
            <p:cNvSpPr/>
            <p:nvPr/>
          </p:nvSpPr>
          <p:spPr>
            <a:xfrm>
              <a:off x="2984972" y="-98078"/>
              <a:ext cx="97175" cy="122800"/>
            </a:xfrm>
            <a:custGeom>
              <a:avLst/>
              <a:gdLst/>
              <a:ahLst/>
              <a:cxnLst/>
              <a:rect l="l" t="t" r="r" b="b"/>
              <a:pathLst>
                <a:path w="2408" h="3043" extrusionOk="0">
                  <a:moveTo>
                    <a:pt x="806" y="1"/>
                  </a:moveTo>
                  <a:cubicBezTo>
                    <a:pt x="762" y="53"/>
                    <a:pt x="742" y="78"/>
                    <a:pt x="713" y="86"/>
                  </a:cubicBezTo>
                  <a:cubicBezTo>
                    <a:pt x="643" y="103"/>
                    <a:pt x="577" y="124"/>
                    <a:pt x="516" y="152"/>
                  </a:cubicBezTo>
                  <a:cubicBezTo>
                    <a:pt x="463" y="179"/>
                    <a:pt x="417" y="211"/>
                    <a:pt x="370" y="246"/>
                  </a:cubicBezTo>
                  <a:cubicBezTo>
                    <a:pt x="308" y="305"/>
                    <a:pt x="272" y="347"/>
                    <a:pt x="242" y="390"/>
                  </a:cubicBezTo>
                  <a:cubicBezTo>
                    <a:pt x="202" y="456"/>
                    <a:pt x="167" y="524"/>
                    <a:pt x="139" y="595"/>
                  </a:cubicBezTo>
                  <a:cubicBezTo>
                    <a:pt x="75" y="785"/>
                    <a:pt x="51" y="973"/>
                    <a:pt x="37" y="1117"/>
                  </a:cubicBezTo>
                  <a:lnTo>
                    <a:pt x="21" y="1328"/>
                  </a:lnTo>
                  <a:lnTo>
                    <a:pt x="1" y="1594"/>
                  </a:lnTo>
                  <a:cubicBezTo>
                    <a:pt x="68" y="1654"/>
                    <a:pt x="113" y="1716"/>
                    <a:pt x="156" y="1775"/>
                  </a:cubicBezTo>
                  <a:lnTo>
                    <a:pt x="284" y="1948"/>
                  </a:lnTo>
                  <a:lnTo>
                    <a:pt x="460" y="2185"/>
                  </a:lnTo>
                  <a:cubicBezTo>
                    <a:pt x="637" y="2415"/>
                    <a:pt x="850" y="2675"/>
                    <a:pt x="1122" y="2869"/>
                  </a:cubicBezTo>
                  <a:cubicBezTo>
                    <a:pt x="1232" y="2952"/>
                    <a:pt x="1349" y="3006"/>
                    <a:pt x="1461" y="3030"/>
                  </a:cubicBezTo>
                  <a:cubicBezTo>
                    <a:pt x="1502" y="3039"/>
                    <a:pt x="1542" y="3043"/>
                    <a:pt x="1584" y="3043"/>
                  </a:cubicBezTo>
                  <a:cubicBezTo>
                    <a:pt x="1609" y="3043"/>
                    <a:pt x="1635" y="3041"/>
                    <a:pt x="1662" y="3039"/>
                  </a:cubicBezTo>
                  <a:cubicBezTo>
                    <a:pt x="1739" y="3031"/>
                    <a:pt x="1806" y="3008"/>
                    <a:pt x="1872" y="2984"/>
                  </a:cubicBezTo>
                  <a:cubicBezTo>
                    <a:pt x="2108" y="2902"/>
                    <a:pt x="2287" y="2710"/>
                    <a:pt x="2353" y="2471"/>
                  </a:cubicBezTo>
                  <a:cubicBezTo>
                    <a:pt x="2408" y="2257"/>
                    <a:pt x="2386" y="2025"/>
                    <a:pt x="2286" y="1740"/>
                  </a:cubicBezTo>
                  <a:cubicBezTo>
                    <a:pt x="2247" y="1634"/>
                    <a:pt x="2205" y="1538"/>
                    <a:pt x="2158" y="1444"/>
                  </a:cubicBezTo>
                  <a:cubicBezTo>
                    <a:pt x="2092" y="1314"/>
                    <a:pt x="2012" y="1177"/>
                    <a:pt x="1897" y="1005"/>
                  </a:cubicBezTo>
                  <a:cubicBezTo>
                    <a:pt x="1720" y="755"/>
                    <a:pt x="1546" y="552"/>
                    <a:pt x="1367" y="384"/>
                  </a:cubicBezTo>
                  <a:cubicBezTo>
                    <a:pt x="1226" y="251"/>
                    <a:pt x="1036" y="86"/>
                    <a:pt x="806" y="1"/>
                  </a:cubicBezTo>
                  <a:close/>
                </a:path>
              </a:pathLst>
            </a:custGeom>
            <a:solidFill>
              <a:srgbClr val="FFE5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9" name="Google Shape;1299;p11"/>
            <p:cNvSpPr/>
            <p:nvPr/>
          </p:nvSpPr>
          <p:spPr>
            <a:xfrm>
              <a:off x="3341546" y="187391"/>
              <a:ext cx="97013" cy="105488"/>
            </a:xfrm>
            <a:custGeom>
              <a:avLst/>
              <a:gdLst/>
              <a:ahLst/>
              <a:cxnLst/>
              <a:rect l="l" t="t" r="r" b="b"/>
              <a:pathLst>
                <a:path w="2404" h="2614" extrusionOk="0">
                  <a:moveTo>
                    <a:pt x="1498" y="0"/>
                  </a:moveTo>
                  <a:cubicBezTo>
                    <a:pt x="1306" y="0"/>
                    <a:pt x="1093" y="55"/>
                    <a:pt x="854" y="164"/>
                  </a:cubicBezTo>
                  <a:cubicBezTo>
                    <a:pt x="572" y="294"/>
                    <a:pt x="312" y="485"/>
                    <a:pt x="83" y="654"/>
                  </a:cubicBezTo>
                  <a:lnTo>
                    <a:pt x="1" y="713"/>
                  </a:lnTo>
                  <a:lnTo>
                    <a:pt x="42" y="778"/>
                  </a:lnTo>
                  <a:lnTo>
                    <a:pt x="78" y="821"/>
                  </a:lnTo>
                  <a:cubicBezTo>
                    <a:pt x="206" y="980"/>
                    <a:pt x="330" y="1144"/>
                    <a:pt x="453" y="1309"/>
                  </a:cubicBezTo>
                  <a:cubicBezTo>
                    <a:pt x="616" y="1522"/>
                    <a:pt x="776" y="1733"/>
                    <a:pt x="949" y="1940"/>
                  </a:cubicBezTo>
                  <a:cubicBezTo>
                    <a:pt x="1104" y="2115"/>
                    <a:pt x="1275" y="2300"/>
                    <a:pt x="1483" y="2451"/>
                  </a:cubicBezTo>
                  <a:cubicBezTo>
                    <a:pt x="1558" y="2500"/>
                    <a:pt x="1634" y="2544"/>
                    <a:pt x="1714" y="2577"/>
                  </a:cubicBezTo>
                  <a:cubicBezTo>
                    <a:pt x="1770" y="2593"/>
                    <a:pt x="1825" y="2607"/>
                    <a:pt x="1882" y="2613"/>
                  </a:cubicBezTo>
                  <a:cubicBezTo>
                    <a:pt x="1893" y="2614"/>
                    <a:pt x="1903" y="2614"/>
                    <a:pt x="1914" y="2614"/>
                  </a:cubicBezTo>
                  <a:cubicBezTo>
                    <a:pt x="1949" y="2614"/>
                    <a:pt x="1983" y="2612"/>
                    <a:pt x="2019" y="2606"/>
                  </a:cubicBezTo>
                  <a:cubicBezTo>
                    <a:pt x="2076" y="2593"/>
                    <a:pt x="2121" y="2579"/>
                    <a:pt x="2167" y="2557"/>
                  </a:cubicBezTo>
                  <a:cubicBezTo>
                    <a:pt x="2218" y="2528"/>
                    <a:pt x="2270" y="2495"/>
                    <a:pt x="2319" y="2458"/>
                  </a:cubicBezTo>
                  <a:cubicBezTo>
                    <a:pt x="2331" y="2448"/>
                    <a:pt x="2348" y="2442"/>
                    <a:pt x="2366" y="2442"/>
                  </a:cubicBezTo>
                  <a:cubicBezTo>
                    <a:pt x="2373" y="2442"/>
                    <a:pt x="2381" y="2443"/>
                    <a:pt x="2388" y="2445"/>
                  </a:cubicBezTo>
                  <a:cubicBezTo>
                    <a:pt x="2404" y="2342"/>
                    <a:pt x="2391" y="2264"/>
                    <a:pt x="2352" y="2187"/>
                  </a:cubicBezTo>
                  <a:cubicBezTo>
                    <a:pt x="2277" y="2039"/>
                    <a:pt x="2131" y="1925"/>
                    <a:pt x="2003" y="1826"/>
                  </a:cubicBezTo>
                  <a:lnTo>
                    <a:pt x="1921" y="1763"/>
                  </a:lnTo>
                  <a:lnTo>
                    <a:pt x="1872" y="1716"/>
                  </a:lnTo>
                  <a:cubicBezTo>
                    <a:pt x="1905" y="1705"/>
                    <a:pt x="1940" y="1670"/>
                    <a:pt x="1971" y="1637"/>
                  </a:cubicBezTo>
                  <a:cubicBezTo>
                    <a:pt x="2112" y="1483"/>
                    <a:pt x="2224" y="1309"/>
                    <a:pt x="2299" y="1121"/>
                  </a:cubicBezTo>
                  <a:cubicBezTo>
                    <a:pt x="2371" y="930"/>
                    <a:pt x="2376" y="720"/>
                    <a:pt x="2316" y="546"/>
                  </a:cubicBezTo>
                  <a:cubicBezTo>
                    <a:pt x="2306" y="512"/>
                    <a:pt x="2296" y="487"/>
                    <a:pt x="2283" y="460"/>
                  </a:cubicBezTo>
                  <a:cubicBezTo>
                    <a:pt x="2210" y="314"/>
                    <a:pt x="2081" y="189"/>
                    <a:pt x="1907" y="97"/>
                  </a:cubicBezTo>
                  <a:cubicBezTo>
                    <a:pt x="1782" y="32"/>
                    <a:pt x="1646" y="0"/>
                    <a:pt x="1498" y="0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0" name="Google Shape;1300;p11"/>
            <p:cNvSpPr/>
            <p:nvPr/>
          </p:nvSpPr>
          <p:spPr>
            <a:xfrm>
              <a:off x="3349617" y="331618"/>
              <a:ext cx="242897" cy="328449"/>
            </a:xfrm>
            <a:custGeom>
              <a:avLst/>
              <a:gdLst/>
              <a:ahLst/>
              <a:cxnLst/>
              <a:rect l="l" t="t" r="r" b="b"/>
              <a:pathLst>
                <a:path w="6019" h="8139" extrusionOk="0">
                  <a:moveTo>
                    <a:pt x="4065" y="0"/>
                  </a:moveTo>
                  <a:cubicBezTo>
                    <a:pt x="3980" y="26"/>
                    <a:pt x="3899" y="49"/>
                    <a:pt x="3818" y="72"/>
                  </a:cubicBezTo>
                  <a:lnTo>
                    <a:pt x="3705" y="105"/>
                  </a:lnTo>
                  <a:lnTo>
                    <a:pt x="3525" y="155"/>
                  </a:lnTo>
                  <a:lnTo>
                    <a:pt x="3466" y="172"/>
                  </a:lnTo>
                  <a:cubicBezTo>
                    <a:pt x="3366" y="204"/>
                    <a:pt x="3267" y="233"/>
                    <a:pt x="3166" y="269"/>
                  </a:cubicBezTo>
                  <a:cubicBezTo>
                    <a:pt x="3047" y="310"/>
                    <a:pt x="2935" y="355"/>
                    <a:pt x="2820" y="407"/>
                  </a:cubicBezTo>
                  <a:cubicBezTo>
                    <a:pt x="2755" y="437"/>
                    <a:pt x="2665" y="481"/>
                    <a:pt x="2583" y="536"/>
                  </a:cubicBezTo>
                  <a:cubicBezTo>
                    <a:pt x="2501" y="589"/>
                    <a:pt x="2425" y="645"/>
                    <a:pt x="2349" y="708"/>
                  </a:cubicBezTo>
                  <a:cubicBezTo>
                    <a:pt x="2307" y="744"/>
                    <a:pt x="2268" y="781"/>
                    <a:pt x="2232" y="825"/>
                  </a:cubicBezTo>
                  <a:cubicBezTo>
                    <a:pt x="2209" y="853"/>
                    <a:pt x="2185" y="882"/>
                    <a:pt x="2166" y="915"/>
                  </a:cubicBezTo>
                  <a:cubicBezTo>
                    <a:pt x="2138" y="960"/>
                    <a:pt x="2109" y="1007"/>
                    <a:pt x="2080" y="1053"/>
                  </a:cubicBezTo>
                  <a:lnTo>
                    <a:pt x="2006" y="1174"/>
                  </a:lnTo>
                  <a:cubicBezTo>
                    <a:pt x="1941" y="1270"/>
                    <a:pt x="1886" y="1353"/>
                    <a:pt x="1817" y="1419"/>
                  </a:cubicBezTo>
                  <a:lnTo>
                    <a:pt x="1787" y="1448"/>
                  </a:lnTo>
                  <a:cubicBezTo>
                    <a:pt x="1753" y="1481"/>
                    <a:pt x="1731" y="1502"/>
                    <a:pt x="1707" y="1518"/>
                  </a:cubicBezTo>
                  <a:cubicBezTo>
                    <a:pt x="1658" y="1554"/>
                    <a:pt x="1611" y="1590"/>
                    <a:pt x="1560" y="1620"/>
                  </a:cubicBezTo>
                  <a:cubicBezTo>
                    <a:pt x="1464" y="1683"/>
                    <a:pt x="1369" y="1742"/>
                    <a:pt x="1269" y="1798"/>
                  </a:cubicBezTo>
                  <a:cubicBezTo>
                    <a:pt x="862" y="2021"/>
                    <a:pt x="437" y="2190"/>
                    <a:pt x="0" y="2304"/>
                  </a:cubicBezTo>
                  <a:lnTo>
                    <a:pt x="18" y="2360"/>
                  </a:lnTo>
                  <a:cubicBezTo>
                    <a:pt x="143" y="2607"/>
                    <a:pt x="230" y="2870"/>
                    <a:pt x="281" y="3138"/>
                  </a:cubicBezTo>
                  <a:cubicBezTo>
                    <a:pt x="311" y="3311"/>
                    <a:pt x="338" y="3496"/>
                    <a:pt x="337" y="3684"/>
                  </a:cubicBezTo>
                  <a:lnTo>
                    <a:pt x="332" y="3852"/>
                  </a:lnTo>
                  <a:cubicBezTo>
                    <a:pt x="331" y="3969"/>
                    <a:pt x="329" y="4046"/>
                    <a:pt x="331" y="4122"/>
                  </a:cubicBezTo>
                  <a:cubicBezTo>
                    <a:pt x="332" y="4240"/>
                    <a:pt x="342" y="4359"/>
                    <a:pt x="357" y="4480"/>
                  </a:cubicBezTo>
                  <a:cubicBezTo>
                    <a:pt x="377" y="4589"/>
                    <a:pt x="403" y="4671"/>
                    <a:pt x="437" y="4750"/>
                  </a:cubicBezTo>
                  <a:cubicBezTo>
                    <a:pt x="470" y="4816"/>
                    <a:pt x="512" y="4876"/>
                    <a:pt x="562" y="4938"/>
                  </a:cubicBezTo>
                  <a:cubicBezTo>
                    <a:pt x="700" y="5089"/>
                    <a:pt x="865" y="5218"/>
                    <a:pt x="1027" y="5342"/>
                  </a:cubicBezTo>
                  <a:lnTo>
                    <a:pt x="1147" y="5432"/>
                  </a:lnTo>
                  <a:lnTo>
                    <a:pt x="1197" y="5472"/>
                  </a:lnTo>
                  <a:cubicBezTo>
                    <a:pt x="1257" y="5520"/>
                    <a:pt x="1316" y="5569"/>
                    <a:pt x="1376" y="5615"/>
                  </a:cubicBezTo>
                  <a:cubicBezTo>
                    <a:pt x="1430" y="5658"/>
                    <a:pt x="1481" y="5705"/>
                    <a:pt x="1529" y="5752"/>
                  </a:cubicBezTo>
                  <a:cubicBezTo>
                    <a:pt x="1608" y="5837"/>
                    <a:pt x="1682" y="5928"/>
                    <a:pt x="1751" y="6018"/>
                  </a:cubicBezTo>
                  <a:cubicBezTo>
                    <a:pt x="1892" y="6209"/>
                    <a:pt x="2017" y="6417"/>
                    <a:pt x="2136" y="6619"/>
                  </a:cubicBezTo>
                  <a:lnTo>
                    <a:pt x="2168" y="6669"/>
                  </a:lnTo>
                  <a:lnTo>
                    <a:pt x="2208" y="6741"/>
                  </a:lnTo>
                  <a:cubicBezTo>
                    <a:pt x="2383" y="7031"/>
                    <a:pt x="2527" y="7252"/>
                    <a:pt x="2699" y="7459"/>
                  </a:cubicBezTo>
                  <a:cubicBezTo>
                    <a:pt x="2758" y="7526"/>
                    <a:pt x="2821" y="7595"/>
                    <a:pt x="2887" y="7656"/>
                  </a:cubicBezTo>
                  <a:cubicBezTo>
                    <a:pt x="2958" y="7720"/>
                    <a:pt x="3031" y="7780"/>
                    <a:pt x="3111" y="7835"/>
                  </a:cubicBezTo>
                  <a:cubicBezTo>
                    <a:pt x="3178" y="7881"/>
                    <a:pt x="3234" y="7914"/>
                    <a:pt x="3294" y="7943"/>
                  </a:cubicBezTo>
                  <a:cubicBezTo>
                    <a:pt x="3366" y="7977"/>
                    <a:pt x="3439" y="8010"/>
                    <a:pt x="3514" y="8036"/>
                  </a:cubicBezTo>
                  <a:cubicBezTo>
                    <a:pt x="3585" y="8061"/>
                    <a:pt x="3667" y="8086"/>
                    <a:pt x="3749" y="8104"/>
                  </a:cubicBezTo>
                  <a:cubicBezTo>
                    <a:pt x="3825" y="8119"/>
                    <a:pt x="3901" y="8130"/>
                    <a:pt x="3979" y="8137"/>
                  </a:cubicBezTo>
                  <a:cubicBezTo>
                    <a:pt x="4008" y="8138"/>
                    <a:pt x="4036" y="8139"/>
                    <a:pt x="4065" y="8139"/>
                  </a:cubicBezTo>
                  <a:cubicBezTo>
                    <a:pt x="4122" y="8139"/>
                    <a:pt x="4178" y="8136"/>
                    <a:pt x="4235" y="8128"/>
                  </a:cubicBezTo>
                  <a:cubicBezTo>
                    <a:pt x="4332" y="8108"/>
                    <a:pt x="4421" y="8082"/>
                    <a:pt x="4502" y="8046"/>
                  </a:cubicBezTo>
                  <a:cubicBezTo>
                    <a:pt x="4581" y="8005"/>
                    <a:pt x="4658" y="7953"/>
                    <a:pt x="4730" y="7893"/>
                  </a:cubicBezTo>
                  <a:cubicBezTo>
                    <a:pt x="4849" y="7783"/>
                    <a:pt x="4946" y="7674"/>
                    <a:pt x="5040" y="7536"/>
                  </a:cubicBezTo>
                  <a:cubicBezTo>
                    <a:pt x="5154" y="7368"/>
                    <a:pt x="5252" y="7189"/>
                    <a:pt x="5352" y="7005"/>
                  </a:cubicBezTo>
                  <a:cubicBezTo>
                    <a:pt x="5451" y="6820"/>
                    <a:pt x="5536" y="6667"/>
                    <a:pt x="5639" y="6518"/>
                  </a:cubicBezTo>
                  <a:cubicBezTo>
                    <a:pt x="5687" y="6452"/>
                    <a:pt x="5733" y="6384"/>
                    <a:pt x="5790" y="6327"/>
                  </a:cubicBezTo>
                  <a:cubicBezTo>
                    <a:pt x="5825" y="6294"/>
                    <a:pt x="5888" y="6229"/>
                    <a:pt x="5960" y="6182"/>
                  </a:cubicBezTo>
                  <a:cubicBezTo>
                    <a:pt x="5978" y="6169"/>
                    <a:pt x="5998" y="6157"/>
                    <a:pt x="6019" y="6146"/>
                  </a:cubicBezTo>
                  <a:cubicBezTo>
                    <a:pt x="6013" y="5959"/>
                    <a:pt x="5974" y="5758"/>
                    <a:pt x="5904" y="5521"/>
                  </a:cubicBezTo>
                  <a:cubicBezTo>
                    <a:pt x="5830" y="5283"/>
                    <a:pt x="5724" y="5059"/>
                    <a:pt x="5622" y="4850"/>
                  </a:cubicBezTo>
                  <a:lnTo>
                    <a:pt x="5552" y="4710"/>
                  </a:lnTo>
                  <a:lnTo>
                    <a:pt x="5441" y="4493"/>
                  </a:lnTo>
                  <a:cubicBezTo>
                    <a:pt x="5384" y="4384"/>
                    <a:pt x="5338" y="4293"/>
                    <a:pt x="5293" y="4204"/>
                  </a:cubicBezTo>
                  <a:cubicBezTo>
                    <a:pt x="5262" y="4139"/>
                    <a:pt x="5230" y="4075"/>
                    <a:pt x="5200" y="4007"/>
                  </a:cubicBezTo>
                  <a:cubicBezTo>
                    <a:pt x="5111" y="3803"/>
                    <a:pt x="5062" y="3658"/>
                    <a:pt x="5033" y="3523"/>
                  </a:cubicBezTo>
                  <a:cubicBezTo>
                    <a:pt x="5012" y="3381"/>
                    <a:pt x="5006" y="3225"/>
                    <a:pt x="5019" y="3048"/>
                  </a:cubicBezTo>
                  <a:cubicBezTo>
                    <a:pt x="5056" y="2713"/>
                    <a:pt x="5132" y="2370"/>
                    <a:pt x="5247" y="2002"/>
                  </a:cubicBezTo>
                  <a:lnTo>
                    <a:pt x="5308" y="1808"/>
                  </a:lnTo>
                  <a:cubicBezTo>
                    <a:pt x="5365" y="1635"/>
                    <a:pt x="5443" y="1398"/>
                    <a:pt x="5470" y="1156"/>
                  </a:cubicBezTo>
                  <a:cubicBezTo>
                    <a:pt x="5486" y="1030"/>
                    <a:pt x="5478" y="905"/>
                    <a:pt x="5448" y="779"/>
                  </a:cubicBezTo>
                  <a:cubicBezTo>
                    <a:pt x="5434" y="737"/>
                    <a:pt x="5421" y="701"/>
                    <a:pt x="5399" y="659"/>
                  </a:cubicBezTo>
                  <a:cubicBezTo>
                    <a:pt x="5364" y="586"/>
                    <a:pt x="5315" y="521"/>
                    <a:pt x="5247" y="448"/>
                  </a:cubicBezTo>
                  <a:cubicBezTo>
                    <a:pt x="5208" y="408"/>
                    <a:pt x="5163" y="374"/>
                    <a:pt x="5121" y="342"/>
                  </a:cubicBezTo>
                  <a:cubicBezTo>
                    <a:pt x="5025" y="282"/>
                    <a:pt x="4950" y="240"/>
                    <a:pt x="4871" y="205"/>
                  </a:cubicBezTo>
                  <a:cubicBezTo>
                    <a:pt x="4666" y="115"/>
                    <a:pt x="4446" y="69"/>
                    <a:pt x="4261" y="33"/>
                  </a:cubicBezTo>
                  <a:cubicBezTo>
                    <a:pt x="4196" y="20"/>
                    <a:pt x="4130" y="10"/>
                    <a:pt x="4065" y="0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1" name="Google Shape;1301;p11"/>
            <p:cNvSpPr/>
            <p:nvPr/>
          </p:nvSpPr>
          <p:spPr>
            <a:xfrm>
              <a:off x="3213017" y="707158"/>
              <a:ext cx="181840" cy="187409"/>
            </a:xfrm>
            <a:custGeom>
              <a:avLst/>
              <a:gdLst/>
              <a:ahLst/>
              <a:cxnLst/>
              <a:rect l="l" t="t" r="r" b="b"/>
              <a:pathLst>
                <a:path w="4506" h="4644" extrusionOk="0">
                  <a:moveTo>
                    <a:pt x="2462" y="0"/>
                  </a:moveTo>
                  <a:cubicBezTo>
                    <a:pt x="2288" y="0"/>
                    <a:pt x="2099" y="10"/>
                    <a:pt x="1879" y="31"/>
                  </a:cubicBezTo>
                  <a:cubicBezTo>
                    <a:pt x="1714" y="43"/>
                    <a:pt x="1548" y="62"/>
                    <a:pt x="1383" y="79"/>
                  </a:cubicBezTo>
                  <a:cubicBezTo>
                    <a:pt x="1092" y="110"/>
                    <a:pt x="733" y="150"/>
                    <a:pt x="384" y="150"/>
                  </a:cubicBezTo>
                  <a:cubicBezTo>
                    <a:pt x="366" y="150"/>
                    <a:pt x="348" y="149"/>
                    <a:pt x="330" y="149"/>
                  </a:cubicBezTo>
                  <a:lnTo>
                    <a:pt x="330" y="149"/>
                  </a:lnTo>
                  <a:cubicBezTo>
                    <a:pt x="335" y="300"/>
                    <a:pt x="319" y="442"/>
                    <a:pt x="276" y="574"/>
                  </a:cubicBezTo>
                  <a:cubicBezTo>
                    <a:pt x="247" y="666"/>
                    <a:pt x="213" y="757"/>
                    <a:pt x="181" y="846"/>
                  </a:cubicBezTo>
                  <a:lnTo>
                    <a:pt x="134" y="972"/>
                  </a:lnTo>
                  <a:cubicBezTo>
                    <a:pt x="112" y="1031"/>
                    <a:pt x="83" y="1116"/>
                    <a:pt x="62" y="1203"/>
                  </a:cubicBezTo>
                  <a:cubicBezTo>
                    <a:pt x="39" y="1301"/>
                    <a:pt x="25" y="1403"/>
                    <a:pt x="12" y="1502"/>
                  </a:cubicBezTo>
                  <a:cubicBezTo>
                    <a:pt x="4" y="1591"/>
                    <a:pt x="0" y="1679"/>
                    <a:pt x="3" y="1768"/>
                  </a:cubicBezTo>
                  <a:cubicBezTo>
                    <a:pt x="3" y="1817"/>
                    <a:pt x="9" y="1867"/>
                    <a:pt x="16" y="1914"/>
                  </a:cubicBezTo>
                  <a:cubicBezTo>
                    <a:pt x="23" y="1958"/>
                    <a:pt x="32" y="2002"/>
                    <a:pt x="47" y="2044"/>
                  </a:cubicBezTo>
                  <a:cubicBezTo>
                    <a:pt x="55" y="2064"/>
                    <a:pt x="62" y="2085"/>
                    <a:pt x="73" y="2104"/>
                  </a:cubicBezTo>
                  <a:cubicBezTo>
                    <a:pt x="104" y="2163"/>
                    <a:pt x="138" y="2215"/>
                    <a:pt x="178" y="2268"/>
                  </a:cubicBezTo>
                  <a:cubicBezTo>
                    <a:pt x="270" y="2367"/>
                    <a:pt x="362" y="2447"/>
                    <a:pt x="455" y="2532"/>
                  </a:cubicBezTo>
                  <a:lnTo>
                    <a:pt x="494" y="2565"/>
                  </a:lnTo>
                  <a:cubicBezTo>
                    <a:pt x="537" y="2604"/>
                    <a:pt x="580" y="2643"/>
                    <a:pt x="622" y="2683"/>
                  </a:cubicBezTo>
                  <a:cubicBezTo>
                    <a:pt x="687" y="2745"/>
                    <a:pt x="751" y="2809"/>
                    <a:pt x="814" y="2878"/>
                  </a:cubicBezTo>
                  <a:lnTo>
                    <a:pt x="945" y="3025"/>
                  </a:lnTo>
                  <a:cubicBezTo>
                    <a:pt x="1033" y="3124"/>
                    <a:pt x="1122" y="3221"/>
                    <a:pt x="1211" y="3316"/>
                  </a:cubicBezTo>
                  <a:cubicBezTo>
                    <a:pt x="1405" y="3527"/>
                    <a:pt x="1584" y="3711"/>
                    <a:pt x="1761" y="3878"/>
                  </a:cubicBezTo>
                  <a:cubicBezTo>
                    <a:pt x="1974" y="4083"/>
                    <a:pt x="2163" y="4241"/>
                    <a:pt x="2356" y="4375"/>
                  </a:cubicBezTo>
                  <a:cubicBezTo>
                    <a:pt x="2499" y="4474"/>
                    <a:pt x="2630" y="4546"/>
                    <a:pt x="2755" y="4596"/>
                  </a:cubicBezTo>
                  <a:cubicBezTo>
                    <a:pt x="2838" y="4623"/>
                    <a:pt x="2904" y="4639"/>
                    <a:pt x="2969" y="4643"/>
                  </a:cubicBezTo>
                  <a:cubicBezTo>
                    <a:pt x="2977" y="4644"/>
                    <a:pt x="2985" y="4644"/>
                    <a:pt x="2993" y="4644"/>
                  </a:cubicBezTo>
                  <a:cubicBezTo>
                    <a:pt x="3018" y="4644"/>
                    <a:pt x="3043" y="4642"/>
                    <a:pt x="3069" y="4638"/>
                  </a:cubicBezTo>
                  <a:cubicBezTo>
                    <a:pt x="3098" y="4633"/>
                    <a:pt x="3127" y="4623"/>
                    <a:pt x="3154" y="4615"/>
                  </a:cubicBezTo>
                  <a:lnTo>
                    <a:pt x="3199" y="4586"/>
                  </a:lnTo>
                  <a:cubicBezTo>
                    <a:pt x="3248" y="4544"/>
                    <a:pt x="3275" y="4516"/>
                    <a:pt x="3298" y="4481"/>
                  </a:cubicBezTo>
                  <a:cubicBezTo>
                    <a:pt x="3328" y="4431"/>
                    <a:pt x="3355" y="4379"/>
                    <a:pt x="3378" y="4323"/>
                  </a:cubicBezTo>
                  <a:cubicBezTo>
                    <a:pt x="3423" y="4188"/>
                    <a:pt x="3452" y="4037"/>
                    <a:pt x="3470" y="3851"/>
                  </a:cubicBezTo>
                  <a:cubicBezTo>
                    <a:pt x="3472" y="3833"/>
                    <a:pt x="3492" y="3807"/>
                    <a:pt x="3512" y="3796"/>
                  </a:cubicBezTo>
                  <a:cubicBezTo>
                    <a:pt x="3549" y="3703"/>
                    <a:pt x="3551" y="3626"/>
                    <a:pt x="3552" y="3559"/>
                  </a:cubicBezTo>
                  <a:lnTo>
                    <a:pt x="3558" y="3415"/>
                  </a:lnTo>
                  <a:lnTo>
                    <a:pt x="3559" y="3365"/>
                  </a:lnTo>
                  <a:cubicBezTo>
                    <a:pt x="3566" y="3204"/>
                    <a:pt x="3574" y="3043"/>
                    <a:pt x="3585" y="2887"/>
                  </a:cubicBezTo>
                  <a:cubicBezTo>
                    <a:pt x="3602" y="2668"/>
                    <a:pt x="3638" y="2485"/>
                    <a:pt x="3691" y="2327"/>
                  </a:cubicBezTo>
                  <a:cubicBezTo>
                    <a:pt x="3732" y="2219"/>
                    <a:pt x="3793" y="2108"/>
                    <a:pt x="3872" y="1988"/>
                  </a:cubicBezTo>
                  <a:cubicBezTo>
                    <a:pt x="3976" y="1854"/>
                    <a:pt x="4096" y="1728"/>
                    <a:pt x="4206" y="1614"/>
                  </a:cubicBezTo>
                  <a:cubicBezTo>
                    <a:pt x="4346" y="1465"/>
                    <a:pt x="4460" y="1337"/>
                    <a:pt x="4491" y="1179"/>
                  </a:cubicBezTo>
                  <a:cubicBezTo>
                    <a:pt x="4506" y="1119"/>
                    <a:pt x="4503" y="1053"/>
                    <a:pt x="4478" y="968"/>
                  </a:cubicBezTo>
                  <a:cubicBezTo>
                    <a:pt x="4474" y="946"/>
                    <a:pt x="4463" y="922"/>
                    <a:pt x="4453" y="898"/>
                  </a:cubicBezTo>
                  <a:cubicBezTo>
                    <a:pt x="4425" y="843"/>
                    <a:pt x="4384" y="794"/>
                    <a:pt x="4345" y="750"/>
                  </a:cubicBezTo>
                  <a:cubicBezTo>
                    <a:pt x="4253" y="639"/>
                    <a:pt x="4155" y="567"/>
                    <a:pt x="4059" y="500"/>
                  </a:cubicBezTo>
                  <a:cubicBezTo>
                    <a:pt x="3892" y="378"/>
                    <a:pt x="3750" y="290"/>
                    <a:pt x="3612" y="220"/>
                  </a:cubicBezTo>
                  <a:cubicBezTo>
                    <a:pt x="3380" y="105"/>
                    <a:pt x="3100" y="36"/>
                    <a:pt x="2782" y="13"/>
                  </a:cubicBezTo>
                  <a:cubicBezTo>
                    <a:pt x="2679" y="4"/>
                    <a:pt x="2574" y="0"/>
                    <a:pt x="2462" y="0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2" name="Google Shape;1302;p11"/>
            <p:cNvSpPr/>
            <p:nvPr/>
          </p:nvSpPr>
          <p:spPr>
            <a:xfrm>
              <a:off x="2768914" y="628466"/>
              <a:ext cx="186359" cy="243462"/>
            </a:xfrm>
            <a:custGeom>
              <a:avLst/>
              <a:gdLst/>
              <a:ahLst/>
              <a:cxnLst/>
              <a:rect l="l" t="t" r="r" b="b"/>
              <a:pathLst>
                <a:path w="4618" h="6033" extrusionOk="0">
                  <a:moveTo>
                    <a:pt x="3517" y="1"/>
                  </a:moveTo>
                  <a:cubicBezTo>
                    <a:pt x="3391" y="1"/>
                    <a:pt x="3253" y="12"/>
                    <a:pt x="3094" y="32"/>
                  </a:cubicBezTo>
                  <a:cubicBezTo>
                    <a:pt x="2877" y="58"/>
                    <a:pt x="2627" y="110"/>
                    <a:pt x="2327" y="192"/>
                  </a:cubicBezTo>
                  <a:lnTo>
                    <a:pt x="2277" y="233"/>
                  </a:lnTo>
                  <a:lnTo>
                    <a:pt x="2274" y="233"/>
                  </a:lnTo>
                  <a:cubicBezTo>
                    <a:pt x="2268" y="282"/>
                    <a:pt x="2254" y="312"/>
                    <a:pt x="2231" y="325"/>
                  </a:cubicBezTo>
                  <a:cubicBezTo>
                    <a:pt x="1889" y="499"/>
                    <a:pt x="1543" y="657"/>
                    <a:pt x="1197" y="815"/>
                  </a:cubicBezTo>
                  <a:lnTo>
                    <a:pt x="1008" y="901"/>
                  </a:lnTo>
                  <a:cubicBezTo>
                    <a:pt x="882" y="959"/>
                    <a:pt x="757" y="1016"/>
                    <a:pt x="631" y="1077"/>
                  </a:cubicBezTo>
                  <a:lnTo>
                    <a:pt x="510" y="1133"/>
                  </a:lnTo>
                  <a:lnTo>
                    <a:pt x="365" y="1202"/>
                  </a:lnTo>
                  <a:cubicBezTo>
                    <a:pt x="345" y="1235"/>
                    <a:pt x="335" y="1260"/>
                    <a:pt x="322" y="1292"/>
                  </a:cubicBezTo>
                  <a:cubicBezTo>
                    <a:pt x="305" y="1344"/>
                    <a:pt x="290" y="1420"/>
                    <a:pt x="283" y="1505"/>
                  </a:cubicBezTo>
                  <a:cubicBezTo>
                    <a:pt x="266" y="1710"/>
                    <a:pt x="280" y="1918"/>
                    <a:pt x="295" y="2121"/>
                  </a:cubicBezTo>
                  <a:lnTo>
                    <a:pt x="308" y="2318"/>
                  </a:lnTo>
                  <a:cubicBezTo>
                    <a:pt x="313" y="2399"/>
                    <a:pt x="315" y="2437"/>
                    <a:pt x="313" y="2473"/>
                  </a:cubicBezTo>
                  <a:cubicBezTo>
                    <a:pt x="312" y="2523"/>
                    <a:pt x="312" y="2552"/>
                    <a:pt x="297" y="2575"/>
                  </a:cubicBezTo>
                  <a:cubicBezTo>
                    <a:pt x="277" y="2613"/>
                    <a:pt x="257" y="2638"/>
                    <a:pt x="233" y="2661"/>
                  </a:cubicBezTo>
                  <a:lnTo>
                    <a:pt x="170" y="2713"/>
                  </a:lnTo>
                  <a:lnTo>
                    <a:pt x="142" y="2753"/>
                  </a:lnTo>
                  <a:lnTo>
                    <a:pt x="141" y="2748"/>
                  </a:lnTo>
                  <a:cubicBezTo>
                    <a:pt x="98" y="2774"/>
                    <a:pt x="63" y="2812"/>
                    <a:pt x="36" y="2846"/>
                  </a:cubicBezTo>
                  <a:lnTo>
                    <a:pt x="13" y="2889"/>
                  </a:lnTo>
                  <a:lnTo>
                    <a:pt x="3" y="2934"/>
                  </a:lnTo>
                  <a:cubicBezTo>
                    <a:pt x="0" y="2962"/>
                    <a:pt x="3" y="2990"/>
                    <a:pt x="6" y="3018"/>
                  </a:cubicBezTo>
                  <a:cubicBezTo>
                    <a:pt x="6" y="3033"/>
                    <a:pt x="15" y="3070"/>
                    <a:pt x="27" y="3110"/>
                  </a:cubicBezTo>
                  <a:lnTo>
                    <a:pt x="49" y="3162"/>
                  </a:lnTo>
                  <a:cubicBezTo>
                    <a:pt x="83" y="3228"/>
                    <a:pt x="121" y="3293"/>
                    <a:pt x="165" y="3352"/>
                  </a:cubicBezTo>
                  <a:cubicBezTo>
                    <a:pt x="204" y="3405"/>
                    <a:pt x="243" y="3455"/>
                    <a:pt x="286" y="3502"/>
                  </a:cubicBezTo>
                  <a:cubicBezTo>
                    <a:pt x="382" y="3622"/>
                    <a:pt x="443" y="3695"/>
                    <a:pt x="490" y="3774"/>
                  </a:cubicBezTo>
                  <a:cubicBezTo>
                    <a:pt x="601" y="3945"/>
                    <a:pt x="690" y="4117"/>
                    <a:pt x="810" y="4360"/>
                  </a:cubicBezTo>
                  <a:lnTo>
                    <a:pt x="869" y="4478"/>
                  </a:lnTo>
                  <a:lnTo>
                    <a:pt x="985" y="4718"/>
                  </a:lnTo>
                  <a:cubicBezTo>
                    <a:pt x="1046" y="4837"/>
                    <a:pt x="1106" y="4956"/>
                    <a:pt x="1169" y="5071"/>
                  </a:cubicBezTo>
                  <a:cubicBezTo>
                    <a:pt x="1234" y="5187"/>
                    <a:pt x="1356" y="5404"/>
                    <a:pt x="1505" y="5595"/>
                  </a:cubicBezTo>
                  <a:lnTo>
                    <a:pt x="1546" y="5638"/>
                  </a:lnTo>
                  <a:cubicBezTo>
                    <a:pt x="1563" y="5655"/>
                    <a:pt x="1579" y="5671"/>
                    <a:pt x="1596" y="5689"/>
                  </a:cubicBezTo>
                  <a:lnTo>
                    <a:pt x="1694" y="5768"/>
                  </a:lnTo>
                  <a:cubicBezTo>
                    <a:pt x="1757" y="5812"/>
                    <a:pt x="1810" y="5847"/>
                    <a:pt x="1867" y="5875"/>
                  </a:cubicBezTo>
                  <a:cubicBezTo>
                    <a:pt x="1926" y="5904"/>
                    <a:pt x="1984" y="5928"/>
                    <a:pt x="2045" y="5954"/>
                  </a:cubicBezTo>
                  <a:cubicBezTo>
                    <a:pt x="2097" y="5973"/>
                    <a:pt x="2152" y="5992"/>
                    <a:pt x="2206" y="6002"/>
                  </a:cubicBezTo>
                  <a:lnTo>
                    <a:pt x="2281" y="6015"/>
                  </a:lnTo>
                  <a:lnTo>
                    <a:pt x="2354" y="6026"/>
                  </a:lnTo>
                  <a:cubicBezTo>
                    <a:pt x="2396" y="6029"/>
                    <a:pt x="2433" y="6032"/>
                    <a:pt x="2467" y="6032"/>
                  </a:cubicBezTo>
                  <a:cubicBezTo>
                    <a:pt x="2481" y="6032"/>
                    <a:pt x="2494" y="6032"/>
                    <a:pt x="2508" y="6030"/>
                  </a:cubicBezTo>
                  <a:lnTo>
                    <a:pt x="2587" y="6023"/>
                  </a:lnTo>
                  <a:cubicBezTo>
                    <a:pt x="2650" y="6012"/>
                    <a:pt x="2670" y="6007"/>
                    <a:pt x="2692" y="6000"/>
                  </a:cubicBezTo>
                  <a:cubicBezTo>
                    <a:pt x="2719" y="5992"/>
                    <a:pt x="2744" y="5983"/>
                    <a:pt x="2769" y="5970"/>
                  </a:cubicBezTo>
                  <a:cubicBezTo>
                    <a:pt x="2810" y="5944"/>
                    <a:pt x="2848" y="5923"/>
                    <a:pt x="2887" y="5892"/>
                  </a:cubicBezTo>
                  <a:lnTo>
                    <a:pt x="2920" y="5858"/>
                  </a:lnTo>
                  <a:lnTo>
                    <a:pt x="2952" y="5825"/>
                  </a:lnTo>
                  <a:lnTo>
                    <a:pt x="2979" y="5786"/>
                  </a:lnTo>
                  <a:cubicBezTo>
                    <a:pt x="3006" y="5734"/>
                    <a:pt x="3009" y="5719"/>
                    <a:pt x="3012" y="5703"/>
                  </a:cubicBezTo>
                  <a:cubicBezTo>
                    <a:pt x="3012" y="5667"/>
                    <a:pt x="3009" y="5638"/>
                    <a:pt x="3006" y="5607"/>
                  </a:cubicBezTo>
                  <a:cubicBezTo>
                    <a:pt x="2988" y="5512"/>
                    <a:pt x="2956" y="5424"/>
                    <a:pt x="2922" y="5334"/>
                  </a:cubicBezTo>
                  <a:lnTo>
                    <a:pt x="2906" y="5288"/>
                  </a:lnTo>
                  <a:cubicBezTo>
                    <a:pt x="2883" y="5217"/>
                    <a:pt x="2864" y="5169"/>
                    <a:pt x="2856" y="5118"/>
                  </a:cubicBezTo>
                  <a:cubicBezTo>
                    <a:pt x="2843" y="5046"/>
                    <a:pt x="2835" y="5005"/>
                    <a:pt x="2837" y="4965"/>
                  </a:cubicBezTo>
                  <a:cubicBezTo>
                    <a:pt x="2837" y="4942"/>
                    <a:pt x="2837" y="4920"/>
                    <a:pt x="2841" y="4896"/>
                  </a:cubicBezTo>
                  <a:cubicBezTo>
                    <a:pt x="2843" y="4871"/>
                    <a:pt x="2848" y="4844"/>
                    <a:pt x="2857" y="4815"/>
                  </a:cubicBezTo>
                  <a:lnTo>
                    <a:pt x="2881" y="4751"/>
                  </a:lnTo>
                  <a:cubicBezTo>
                    <a:pt x="2894" y="4722"/>
                    <a:pt x="2909" y="4697"/>
                    <a:pt x="2927" y="4672"/>
                  </a:cubicBezTo>
                  <a:cubicBezTo>
                    <a:pt x="2959" y="4623"/>
                    <a:pt x="2999" y="4583"/>
                    <a:pt x="3037" y="4544"/>
                  </a:cubicBezTo>
                  <a:cubicBezTo>
                    <a:pt x="3057" y="4527"/>
                    <a:pt x="3088" y="4499"/>
                    <a:pt x="3117" y="4483"/>
                  </a:cubicBezTo>
                  <a:cubicBezTo>
                    <a:pt x="3160" y="4458"/>
                    <a:pt x="3196" y="4439"/>
                    <a:pt x="3230" y="4429"/>
                  </a:cubicBezTo>
                  <a:cubicBezTo>
                    <a:pt x="3274" y="4421"/>
                    <a:pt x="3307" y="4414"/>
                    <a:pt x="3338" y="4414"/>
                  </a:cubicBezTo>
                  <a:cubicBezTo>
                    <a:pt x="3341" y="4414"/>
                    <a:pt x="3344" y="4414"/>
                    <a:pt x="3347" y="4415"/>
                  </a:cubicBezTo>
                  <a:cubicBezTo>
                    <a:pt x="3390" y="4419"/>
                    <a:pt x="3426" y="4420"/>
                    <a:pt x="3459" y="4432"/>
                  </a:cubicBezTo>
                  <a:cubicBezTo>
                    <a:pt x="3500" y="4443"/>
                    <a:pt x="3519" y="4450"/>
                    <a:pt x="3541" y="4460"/>
                  </a:cubicBezTo>
                  <a:cubicBezTo>
                    <a:pt x="3615" y="4492"/>
                    <a:pt x="3681" y="4535"/>
                    <a:pt x="3747" y="4578"/>
                  </a:cubicBezTo>
                  <a:cubicBezTo>
                    <a:pt x="3806" y="4620"/>
                    <a:pt x="3849" y="4647"/>
                    <a:pt x="3895" y="4669"/>
                  </a:cubicBezTo>
                  <a:cubicBezTo>
                    <a:pt x="3903" y="4664"/>
                    <a:pt x="3924" y="4647"/>
                    <a:pt x="3939" y="4636"/>
                  </a:cubicBezTo>
                  <a:cubicBezTo>
                    <a:pt x="3931" y="4570"/>
                    <a:pt x="3917" y="4512"/>
                    <a:pt x="3900" y="4456"/>
                  </a:cubicBezTo>
                  <a:cubicBezTo>
                    <a:pt x="3858" y="4292"/>
                    <a:pt x="3815" y="4160"/>
                    <a:pt x="3770" y="4030"/>
                  </a:cubicBezTo>
                  <a:cubicBezTo>
                    <a:pt x="3691" y="3793"/>
                    <a:pt x="3624" y="3587"/>
                    <a:pt x="3588" y="3380"/>
                  </a:cubicBezTo>
                  <a:cubicBezTo>
                    <a:pt x="3574" y="3234"/>
                    <a:pt x="3574" y="3097"/>
                    <a:pt x="3588" y="2954"/>
                  </a:cubicBezTo>
                  <a:cubicBezTo>
                    <a:pt x="3604" y="2871"/>
                    <a:pt x="3625" y="2789"/>
                    <a:pt x="3654" y="2704"/>
                  </a:cubicBezTo>
                  <a:cubicBezTo>
                    <a:pt x="3684" y="2636"/>
                    <a:pt x="3720" y="2572"/>
                    <a:pt x="3763" y="2514"/>
                  </a:cubicBezTo>
                  <a:cubicBezTo>
                    <a:pt x="3805" y="2464"/>
                    <a:pt x="3849" y="2417"/>
                    <a:pt x="3897" y="2371"/>
                  </a:cubicBezTo>
                  <a:lnTo>
                    <a:pt x="3930" y="2335"/>
                  </a:lnTo>
                  <a:lnTo>
                    <a:pt x="4074" y="2194"/>
                  </a:lnTo>
                  <a:cubicBezTo>
                    <a:pt x="4239" y="2030"/>
                    <a:pt x="4358" y="1869"/>
                    <a:pt x="4437" y="1700"/>
                  </a:cubicBezTo>
                  <a:cubicBezTo>
                    <a:pt x="4504" y="1556"/>
                    <a:pt x="4553" y="1391"/>
                    <a:pt x="4586" y="1194"/>
                  </a:cubicBezTo>
                  <a:cubicBezTo>
                    <a:pt x="4612" y="1044"/>
                    <a:pt x="4618" y="916"/>
                    <a:pt x="4604" y="807"/>
                  </a:cubicBezTo>
                  <a:cubicBezTo>
                    <a:pt x="4593" y="683"/>
                    <a:pt x="4565" y="571"/>
                    <a:pt x="4516" y="476"/>
                  </a:cubicBezTo>
                  <a:cubicBezTo>
                    <a:pt x="4474" y="391"/>
                    <a:pt x="4417" y="318"/>
                    <a:pt x="4351" y="261"/>
                  </a:cubicBezTo>
                  <a:cubicBezTo>
                    <a:pt x="4221" y="136"/>
                    <a:pt x="4042" y="57"/>
                    <a:pt x="3816" y="25"/>
                  </a:cubicBezTo>
                  <a:cubicBezTo>
                    <a:pt x="3722" y="9"/>
                    <a:pt x="3624" y="1"/>
                    <a:pt x="3517" y="1"/>
                  </a:cubicBezTo>
                  <a:close/>
                </a:path>
              </a:pathLst>
            </a:custGeom>
            <a:solidFill>
              <a:srgbClr val="FFE5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3" name="Google Shape;1303;p11"/>
            <p:cNvSpPr/>
            <p:nvPr/>
          </p:nvSpPr>
          <p:spPr>
            <a:xfrm>
              <a:off x="2597003" y="833791"/>
              <a:ext cx="125222" cy="160371"/>
            </a:xfrm>
            <a:custGeom>
              <a:avLst/>
              <a:gdLst/>
              <a:ahLst/>
              <a:cxnLst/>
              <a:rect l="l" t="t" r="r" b="b"/>
              <a:pathLst>
                <a:path w="3103" h="3974" extrusionOk="0">
                  <a:moveTo>
                    <a:pt x="1747" y="1"/>
                  </a:moveTo>
                  <a:cubicBezTo>
                    <a:pt x="1651" y="1"/>
                    <a:pt x="1538" y="20"/>
                    <a:pt x="1401" y="60"/>
                  </a:cubicBezTo>
                  <a:cubicBezTo>
                    <a:pt x="1322" y="83"/>
                    <a:pt x="1247" y="118"/>
                    <a:pt x="1171" y="154"/>
                  </a:cubicBezTo>
                  <a:cubicBezTo>
                    <a:pt x="1092" y="190"/>
                    <a:pt x="1017" y="231"/>
                    <a:pt x="942" y="276"/>
                  </a:cubicBezTo>
                  <a:cubicBezTo>
                    <a:pt x="697" y="425"/>
                    <a:pt x="490" y="588"/>
                    <a:pt x="246" y="781"/>
                  </a:cubicBezTo>
                  <a:lnTo>
                    <a:pt x="49" y="934"/>
                  </a:lnTo>
                  <a:cubicBezTo>
                    <a:pt x="22" y="960"/>
                    <a:pt x="12" y="996"/>
                    <a:pt x="19" y="1033"/>
                  </a:cubicBezTo>
                  <a:cubicBezTo>
                    <a:pt x="6" y="1041"/>
                    <a:pt x="2" y="1070"/>
                    <a:pt x="2" y="1092"/>
                  </a:cubicBezTo>
                  <a:cubicBezTo>
                    <a:pt x="0" y="1142"/>
                    <a:pt x="0" y="1197"/>
                    <a:pt x="0" y="1247"/>
                  </a:cubicBezTo>
                  <a:cubicBezTo>
                    <a:pt x="43" y="1310"/>
                    <a:pt x="85" y="1372"/>
                    <a:pt x="124" y="1435"/>
                  </a:cubicBezTo>
                  <a:cubicBezTo>
                    <a:pt x="177" y="1523"/>
                    <a:pt x="227" y="1615"/>
                    <a:pt x="272" y="1708"/>
                  </a:cubicBezTo>
                  <a:cubicBezTo>
                    <a:pt x="313" y="1791"/>
                    <a:pt x="352" y="1873"/>
                    <a:pt x="386" y="1958"/>
                  </a:cubicBezTo>
                  <a:cubicBezTo>
                    <a:pt x="438" y="2080"/>
                    <a:pt x="487" y="2203"/>
                    <a:pt x="536" y="2327"/>
                  </a:cubicBezTo>
                  <a:lnTo>
                    <a:pt x="572" y="2420"/>
                  </a:lnTo>
                  <a:cubicBezTo>
                    <a:pt x="659" y="2652"/>
                    <a:pt x="751" y="2884"/>
                    <a:pt x="856" y="3113"/>
                  </a:cubicBezTo>
                  <a:lnTo>
                    <a:pt x="875" y="3150"/>
                  </a:lnTo>
                  <a:cubicBezTo>
                    <a:pt x="916" y="3235"/>
                    <a:pt x="961" y="3317"/>
                    <a:pt x="1011" y="3394"/>
                  </a:cubicBezTo>
                  <a:cubicBezTo>
                    <a:pt x="1057" y="3467"/>
                    <a:pt x="1108" y="3536"/>
                    <a:pt x="1165" y="3605"/>
                  </a:cubicBezTo>
                  <a:cubicBezTo>
                    <a:pt x="1250" y="3701"/>
                    <a:pt x="1329" y="3773"/>
                    <a:pt x="1412" y="3834"/>
                  </a:cubicBezTo>
                  <a:cubicBezTo>
                    <a:pt x="1465" y="3868"/>
                    <a:pt x="1520" y="3895"/>
                    <a:pt x="1579" y="3920"/>
                  </a:cubicBezTo>
                  <a:cubicBezTo>
                    <a:pt x="1652" y="3943"/>
                    <a:pt x="1724" y="3957"/>
                    <a:pt x="1800" y="3967"/>
                  </a:cubicBezTo>
                  <a:cubicBezTo>
                    <a:pt x="1857" y="3972"/>
                    <a:pt x="1913" y="3974"/>
                    <a:pt x="1968" y="3974"/>
                  </a:cubicBezTo>
                  <a:cubicBezTo>
                    <a:pt x="2082" y="3974"/>
                    <a:pt x="2192" y="3965"/>
                    <a:pt x="2297" y="3956"/>
                  </a:cubicBezTo>
                  <a:lnTo>
                    <a:pt x="2369" y="3950"/>
                  </a:lnTo>
                  <a:cubicBezTo>
                    <a:pt x="2459" y="3944"/>
                    <a:pt x="2548" y="3938"/>
                    <a:pt x="2635" y="3938"/>
                  </a:cubicBezTo>
                  <a:cubicBezTo>
                    <a:pt x="2672" y="3938"/>
                    <a:pt x="2708" y="3939"/>
                    <a:pt x="2743" y="3941"/>
                  </a:cubicBezTo>
                  <a:cubicBezTo>
                    <a:pt x="2810" y="3947"/>
                    <a:pt x="2878" y="3954"/>
                    <a:pt x="2945" y="3972"/>
                  </a:cubicBezTo>
                  <a:lnTo>
                    <a:pt x="3008" y="3870"/>
                  </a:lnTo>
                  <a:cubicBezTo>
                    <a:pt x="3057" y="3775"/>
                    <a:pt x="3085" y="3676"/>
                    <a:pt x="3095" y="3577"/>
                  </a:cubicBezTo>
                  <a:cubicBezTo>
                    <a:pt x="3101" y="3522"/>
                    <a:pt x="3103" y="3472"/>
                    <a:pt x="3101" y="3416"/>
                  </a:cubicBezTo>
                  <a:cubicBezTo>
                    <a:pt x="3101" y="3374"/>
                    <a:pt x="3094" y="3331"/>
                    <a:pt x="3085" y="3288"/>
                  </a:cubicBezTo>
                  <a:cubicBezTo>
                    <a:pt x="3065" y="3157"/>
                    <a:pt x="3021" y="3052"/>
                    <a:pt x="2988" y="2985"/>
                  </a:cubicBezTo>
                  <a:lnTo>
                    <a:pt x="2956" y="2916"/>
                  </a:lnTo>
                  <a:cubicBezTo>
                    <a:pt x="2927" y="2858"/>
                    <a:pt x="2896" y="2799"/>
                    <a:pt x="2864" y="2743"/>
                  </a:cubicBezTo>
                  <a:lnTo>
                    <a:pt x="2838" y="2699"/>
                  </a:lnTo>
                  <a:lnTo>
                    <a:pt x="2817" y="2654"/>
                  </a:lnTo>
                  <a:cubicBezTo>
                    <a:pt x="2785" y="2598"/>
                    <a:pt x="2756" y="2541"/>
                    <a:pt x="2728" y="2485"/>
                  </a:cubicBezTo>
                  <a:lnTo>
                    <a:pt x="2705" y="2439"/>
                  </a:lnTo>
                  <a:lnTo>
                    <a:pt x="2683" y="2390"/>
                  </a:lnTo>
                  <a:cubicBezTo>
                    <a:pt x="2606" y="2196"/>
                    <a:pt x="2548" y="1975"/>
                    <a:pt x="2511" y="1735"/>
                  </a:cubicBezTo>
                  <a:cubicBezTo>
                    <a:pt x="2501" y="1648"/>
                    <a:pt x="2492" y="1523"/>
                    <a:pt x="2485" y="1401"/>
                  </a:cubicBezTo>
                  <a:lnTo>
                    <a:pt x="2476" y="1293"/>
                  </a:lnTo>
                  <a:cubicBezTo>
                    <a:pt x="2463" y="1153"/>
                    <a:pt x="2443" y="1016"/>
                    <a:pt x="2420" y="878"/>
                  </a:cubicBezTo>
                  <a:lnTo>
                    <a:pt x="2412" y="817"/>
                  </a:lnTo>
                  <a:cubicBezTo>
                    <a:pt x="2406" y="766"/>
                    <a:pt x="2406" y="711"/>
                    <a:pt x="2412" y="658"/>
                  </a:cubicBezTo>
                  <a:cubicBezTo>
                    <a:pt x="2427" y="580"/>
                    <a:pt x="2453" y="503"/>
                    <a:pt x="2482" y="427"/>
                  </a:cubicBezTo>
                  <a:cubicBezTo>
                    <a:pt x="2519" y="336"/>
                    <a:pt x="2521" y="266"/>
                    <a:pt x="2494" y="214"/>
                  </a:cubicBezTo>
                  <a:lnTo>
                    <a:pt x="2491" y="208"/>
                  </a:lnTo>
                  <a:cubicBezTo>
                    <a:pt x="2453" y="137"/>
                    <a:pt x="2390" y="108"/>
                    <a:pt x="2321" y="82"/>
                  </a:cubicBezTo>
                  <a:cubicBezTo>
                    <a:pt x="2268" y="63"/>
                    <a:pt x="2209" y="50"/>
                    <a:pt x="2140" y="46"/>
                  </a:cubicBezTo>
                  <a:cubicBezTo>
                    <a:pt x="2088" y="35"/>
                    <a:pt x="2044" y="29"/>
                    <a:pt x="1998" y="25"/>
                  </a:cubicBezTo>
                  <a:lnTo>
                    <a:pt x="1909" y="15"/>
                  </a:lnTo>
                  <a:lnTo>
                    <a:pt x="1830" y="6"/>
                  </a:lnTo>
                  <a:cubicBezTo>
                    <a:pt x="1804" y="3"/>
                    <a:pt x="1776" y="1"/>
                    <a:pt x="1747" y="1"/>
                  </a:cubicBezTo>
                  <a:close/>
                </a:path>
              </a:pathLst>
            </a:custGeom>
            <a:solidFill>
              <a:srgbClr val="FFE5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4" name="Google Shape;1304;p11"/>
            <p:cNvSpPr/>
            <p:nvPr/>
          </p:nvSpPr>
          <p:spPr>
            <a:xfrm>
              <a:off x="3004504" y="826244"/>
              <a:ext cx="129540" cy="147417"/>
            </a:xfrm>
            <a:custGeom>
              <a:avLst/>
              <a:gdLst/>
              <a:ahLst/>
              <a:cxnLst/>
              <a:rect l="l" t="t" r="r" b="b"/>
              <a:pathLst>
                <a:path w="3210" h="3653" extrusionOk="0">
                  <a:moveTo>
                    <a:pt x="2132" y="0"/>
                  </a:moveTo>
                  <a:cubicBezTo>
                    <a:pt x="2103" y="41"/>
                    <a:pt x="2083" y="72"/>
                    <a:pt x="2062" y="101"/>
                  </a:cubicBezTo>
                  <a:cubicBezTo>
                    <a:pt x="1990" y="197"/>
                    <a:pt x="1910" y="270"/>
                    <a:pt x="1822" y="324"/>
                  </a:cubicBezTo>
                  <a:cubicBezTo>
                    <a:pt x="1737" y="378"/>
                    <a:pt x="1651" y="420"/>
                    <a:pt x="1563" y="464"/>
                  </a:cubicBezTo>
                  <a:lnTo>
                    <a:pt x="1505" y="493"/>
                  </a:lnTo>
                  <a:cubicBezTo>
                    <a:pt x="1441" y="525"/>
                    <a:pt x="1377" y="556"/>
                    <a:pt x="1318" y="594"/>
                  </a:cubicBezTo>
                  <a:cubicBezTo>
                    <a:pt x="1272" y="622"/>
                    <a:pt x="1229" y="651"/>
                    <a:pt x="1184" y="687"/>
                  </a:cubicBezTo>
                  <a:cubicBezTo>
                    <a:pt x="1148" y="719"/>
                    <a:pt x="1112" y="753"/>
                    <a:pt x="1082" y="789"/>
                  </a:cubicBezTo>
                  <a:cubicBezTo>
                    <a:pt x="1055" y="822"/>
                    <a:pt x="1031" y="854"/>
                    <a:pt x="1009" y="889"/>
                  </a:cubicBezTo>
                  <a:cubicBezTo>
                    <a:pt x="1002" y="902"/>
                    <a:pt x="982" y="940"/>
                    <a:pt x="962" y="976"/>
                  </a:cubicBezTo>
                  <a:cubicBezTo>
                    <a:pt x="947" y="1003"/>
                    <a:pt x="937" y="1030"/>
                    <a:pt x="926" y="1056"/>
                  </a:cubicBezTo>
                  <a:cubicBezTo>
                    <a:pt x="910" y="1106"/>
                    <a:pt x="891" y="1157"/>
                    <a:pt x="883" y="1210"/>
                  </a:cubicBezTo>
                  <a:cubicBezTo>
                    <a:pt x="875" y="1261"/>
                    <a:pt x="868" y="1312"/>
                    <a:pt x="863" y="1362"/>
                  </a:cubicBezTo>
                  <a:lnTo>
                    <a:pt x="855" y="1509"/>
                  </a:lnTo>
                  <a:cubicBezTo>
                    <a:pt x="852" y="1595"/>
                    <a:pt x="847" y="1679"/>
                    <a:pt x="840" y="1766"/>
                  </a:cubicBezTo>
                  <a:cubicBezTo>
                    <a:pt x="827" y="1921"/>
                    <a:pt x="794" y="2069"/>
                    <a:pt x="761" y="2209"/>
                  </a:cubicBezTo>
                  <a:cubicBezTo>
                    <a:pt x="723" y="2366"/>
                    <a:pt x="682" y="2525"/>
                    <a:pt x="624" y="2678"/>
                  </a:cubicBezTo>
                  <a:cubicBezTo>
                    <a:pt x="571" y="2834"/>
                    <a:pt x="521" y="2964"/>
                    <a:pt x="452" y="3084"/>
                  </a:cubicBezTo>
                  <a:cubicBezTo>
                    <a:pt x="367" y="3235"/>
                    <a:pt x="294" y="3343"/>
                    <a:pt x="212" y="3433"/>
                  </a:cubicBezTo>
                  <a:cubicBezTo>
                    <a:pt x="136" y="3518"/>
                    <a:pt x="68" y="3581"/>
                    <a:pt x="1" y="3630"/>
                  </a:cubicBezTo>
                  <a:lnTo>
                    <a:pt x="65" y="3651"/>
                  </a:lnTo>
                  <a:cubicBezTo>
                    <a:pt x="77" y="3652"/>
                    <a:pt x="88" y="3652"/>
                    <a:pt x="99" y="3652"/>
                  </a:cubicBezTo>
                  <a:cubicBezTo>
                    <a:pt x="160" y="3652"/>
                    <a:pt x="214" y="3646"/>
                    <a:pt x="266" y="3640"/>
                  </a:cubicBezTo>
                  <a:cubicBezTo>
                    <a:pt x="399" y="3624"/>
                    <a:pt x="538" y="3587"/>
                    <a:pt x="722" y="3519"/>
                  </a:cubicBezTo>
                  <a:cubicBezTo>
                    <a:pt x="784" y="3496"/>
                    <a:pt x="845" y="3468"/>
                    <a:pt x="906" y="3439"/>
                  </a:cubicBezTo>
                  <a:lnTo>
                    <a:pt x="953" y="3419"/>
                  </a:lnTo>
                  <a:cubicBezTo>
                    <a:pt x="1075" y="3361"/>
                    <a:pt x="1177" y="3314"/>
                    <a:pt x="1262" y="3251"/>
                  </a:cubicBezTo>
                  <a:cubicBezTo>
                    <a:pt x="1415" y="3139"/>
                    <a:pt x="1506" y="2978"/>
                    <a:pt x="1578" y="2834"/>
                  </a:cubicBezTo>
                  <a:cubicBezTo>
                    <a:pt x="1602" y="2783"/>
                    <a:pt x="1627" y="2729"/>
                    <a:pt x="1648" y="2676"/>
                  </a:cubicBezTo>
                  <a:lnTo>
                    <a:pt x="1681" y="2597"/>
                  </a:lnTo>
                  <a:cubicBezTo>
                    <a:pt x="1717" y="2513"/>
                    <a:pt x="1760" y="2431"/>
                    <a:pt x="1813" y="2355"/>
                  </a:cubicBezTo>
                  <a:cubicBezTo>
                    <a:pt x="1845" y="2311"/>
                    <a:pt x="1879" y="2277"/>
                    <a:pt x="1917" y="2241"/>
                  </a:cubicBezTo>
                  <a:lnTo>
                    <a:pt x="1964" y="2217"/>
                  </a:lnTo>
                  <a:cubicBezTo>
                    <a:pt x="2073" y="2174"/>
                    <a:pt x="2198" y="2145"/>
                    <a:pt x="2295" y="2122"/>
                  </a:cubicBezTo>
                  <a:lnTo>
                    <a:pt x="2539" y="2066"/>
                  </a:lnTo>
                  <a:lnTo>
                    <a:pt x="2750" y="2018"/>
                  </a:lnTo>
                  <a:cubicBezTo>
                    <a:pt x="2802" y="2008"/>
                    <a:pt x="2855" y="1995"/>
                    <a:pt x="2901" y="1980"/>
                  </a:cubicBezTo>
                  <a:cubicBezTo>
                    <a:pt x="2948" y="1964"/>
                    <a:pt x="2978" y="1945"/>
                    <a:pt x="3001" y="1921"/>
                  </a:cubicBezTo>
                  <a:cubicBezTo>
                    <a:pt x="3044" y="1875"/>
                    <a:pt x="3073" y="1814"/>
                    <a:pt x="3093" y="1766"/>
                  </a:cubicBezTo>
                  <a:cubicBezTo>
                    <a:pt x="3149" y="1641"/>
                    <a:pt x="3175" y="1544"/>
                    <a:pt x="3188" y="1437"/>
                  </a:cubicBezTo>
                  <a:cubicBezTo>
                    <a:pt x="3209" y="1305"/>
                    <a:pt x="3194" y="1154"/>
                    <a:pt x="3136" y="990"/>
                  </a:cubicBezTo>
                  <a:cubicBezTo>
                    <a:pt x="3128" y="958"/>
                    <a:pt x="3113" y="923"/>
                    <a:pt x="3096" y="887"/>
                  </a:cubicBezTo>
                  <a:cubicBezTo>
                    <a:pt x="3039" y="769"/>
                    <a:pt x="2958" y="671"/>
                    <a:pt x="2895" y="595"/>
                  </a:cubicBezTo>
                  <a:cubicBezTo>
                    <a:pt x="2780" y="453"/>
                    <a:pt x="2633" y="337"/>
                    <a:pt x="2490" y="230"/>
                  </a:cubicBezTo>
                  <a:cubicBezTo>
                    <a:pt x="2389" y="154"/>
                    <a:pt x="2272" y="78"/>
                    <a:pt x="2132" y="0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5" name="Google Shape;1305;p11"/>
            <p:cNvSpPr/>
            <p:nvPr/>
          </p:nvSpPr>
          <p:spPr>
            <a:xfrm>
              <a:off x="2677631" y="417331"/>
              <a:ext cx="115012" cy="132122"/>
            </a:xfrm>
            <a:custGeom>
              <a:avLst/>
              <a:gdLst/>
              <a:ahLst/>
              <a:cxnLst/>
              <a:rect l="l" t="t" r="r" b="b"/>
              <a:pathLst>
                <a:path w="2850" h="3274" extrusionOk="0">
                  <a:moveTo>
                    <a:pt x="2473" y="0"/>
                  </a:moveTo>
                  <a:cubicBezTo>
                    <a:pt x="2310" y="13"/>
                    <a:pt x="2262" y="26"/>
                    <a:pt x="2226" y="66"/>
                  </a:cubicBezTo>
                  <a:lnTo>
                    <a:pt x="2051" y="66"/>
                  </a:lnTo>
                  <a:cubicBezTo>
                    <a:pt x="1841" y="49"/>
                    <a:pt x="1630" y="31"/>
                    <a:pt x="1421" y="28"/>
                  </a:cubicBezTo>
                  <a:cubicBezTo>
                    <a:pt x="1387" y="27"/>
                    <a:pt x="1354" y="26"/>
                    <a:pt x="1322" y="26"/>
                  </a:cubicBezTo>
                  <a:cubicBezTo>
                    <a:pt x="944" y="26"/>
                    <a:pt x="648" y="96"/>
                    <a:pt x="419" y="234"/>
                  </a:cubicBezTo>
                  <a:cubicBezTo>
                    <a:pt x="309" y="306"/>
                    <a:pt x="218" y="403"/>
                    <a:pt x="141" y="530"/>
                  </a:cubicBezTo>
                  <a:cubicBezTo>
                    <a:pt x="93" y="604"/>
                    <a:pt x="63" y="690"/>
                    <a:pt x="39" y="766"/>
                  </a:cubicBezTo>
                  <a:cubicBezTo>
                    <a:pt x="11" y="851"/>
                    <a:pt x="0" y="920"/>
                    <a:pt x="4" y="981"/>
                  </a:cubicBezTo>
                  <a:cubicBezTo>
                    <a:pt x="6" y="1042"/>
                    <a:pt x="26" y="1099"/>
                    <a:pt x="46" y="1157"/>
                  </a:cubicBezTo>
                  <a:cubicBezTo>
                    <a:pt x="65" y="1210"/>
                    <a:pt x="85" y="1254"/>
                    <a:pt x="106" y="1297"/>
                  </a:cubicBezTo>
                  <a:lnTo>
                    <a:pt x="139" y="1362"/>
                  </a:lnTo>
                  <a:lnTo>
                    <a:pt x="184" y="1444"/>
                  </a:lnTo>
                  <a:lnTo>
                    <a:pt x="227" y="1526"/>
                  </a:lnTo>
                  <a:cubicBezTo>
                    <a:pt x="263" y="1587"/>
                    <a:pt x="294" y="1652"/>
                    <a:pt x="327" y="1717"/>
                  </a:cubicBezTo>
                  <a:lnTo>
                    <a:pt x="371" y="1807"/>
                  </a:lnTo>
                  <a:cubicBezTo>
                    <a:pt x="398" y="1879"/>
                    <a:pt x="415" y="1931"/>
                    <a:pt x="427" y="1993"/>
                  </a:cubicBezTo>
                  <a:cubicBezTo>
                    <a:pt x="428" y="2024"/>
                    <a:pt x="427" y="2054"/>
                    <a:pt x="421" y="2094"/>
                  </a:cubicBezTo>
                  <a:cubicBezTo>
                    <a:pt x="408" y="2132"/>
                    <a:pt x="395" y="2172"/>
                    <a:pt x="379" y="2211"/>
                  </a:cubicBezTo>
                  <a:cubicBezTo>
                    <a:pt x="350" y="2273"/>
                    <a:pt x="319" y="2333"/>
                    <a:pt x="284" y="2395"/>
                  </a:cubicBezTo>
                  <a:lnTo>
                    <a:pt x="277" y="2478"/>
                  </a:lnTo>
                  <a:lnTo>
                    <a:pt x="323" y="2524"/>
                  </a:lnTo>
                  <a:cubicBezTo>
                    <a:pt x="388" y="2583"/>
                    <a:pt x="451" y="2643"/>
                    <a:pt x="514" y="2706"/>
                  </a:cubicBezTo>
                  <a:cubicBezTo>
                    <a:pt x="682" y="2876"/>
                    <a:pt x="826" y="3015"/>
                    <a:pt x="990" y="3131"/>
                  </a:cubicBezTo>
                  <a:cubicBezTo>
                    <a:pt x="1046" y="3172"/>
                    <a:pt x="1109" y="3206"/>
                    <a:pt x="1185" y="3238"/>
                  </a:cubicBezTo>
                  <a:cubicBezTo>
                    <a:pt x="1231" y="3254"/>
                    <a:pt x="1277" y="3265"/>
                    <a:pt x="1329" y="3272"/>
                  </a:cubicBezTo>
                  <a:cubicBezTo>
                    <a:pt x="1344" y="3273"/>
                    <a:pt x="1359" y="3274"/>
                    <a:pt x="1373" y="3274"/>
                  </a:cubicBezTo>
                  <a:cubicBezTo>
                    <a:pt x="1404" y="3274"/>
                    <a:pt x="1433" y="3271"/>
                    <a:pt x="1461" y="3267"/>
                  </a:cubicBezTo>
                  <a:cubicBezTo>
                    <a:pt x="1521" y="3255"/>
                    <a:pt x="1573" y="3239"/>
                    <a:pt x="1623" y="3216"/>
                  </a:cubicBezTo>
                  <a:cubicBezTo>
                    <a:pt x="1705" y="3173"/>
                    <a:pt x="1778" y="3121"/>
                    <a:pt x="1851" y="3060"/>
                  </a:cubicBezTo>
                  <a:cubicBezTo>
                    <a:pt x="1979" y="2945"/>
                    <a:pt x="2087" y="2824"/>
                    <a:pt x="2173" y="2701"/>
                  </a:cubicBezTo>
                  <a:cubicBezTo>
                    <a:pt x="2302" y="2508"/>
                    <a:pt x="2413" y="2278"/>
                    <a:pt x="2524" y="1981"/>
                  </a:cubicBezTo>
                  <a:cubicBezTo>
                    <a:pt x="2683" y="1536"/>
                    <a:pt x="2785" y="1065"/>
                    <a:pt x="2830" y="582"/>
                  </a:cubicBezTo>
                  <a:cubicBezTo>
                    <a:pt x="2847" y="392"/>
                    <a:pt x="2850" y="224"/>
                    <a:pt x="2840" y="71"/>
                  </a:cubicBezTo>
                  <a:cubicBezTo>
                    <a:pt x="2840" y="68"/>
                    <a:pt x="2841" y="65"/>
                    <a:pt x="2840" y="65"/>
                  </a:cubicBezTo>
                  <a:cubicBezTo>
                    <a:pt x="2840" y="64"/>
                    <a:pt x="2835" y="62"/>
                    <a:pt x="2835" y="62"/>
                  </a:cubicBezTo>
                  <a:cubicBezTo>
                    <a:pt x="2751" y="32"/>
                    <a:pt x="2650" y="12"/>
                    <a:pt x="2539" y="3"/>
                  </a:cubicBezTo>
                  <a:cubicBezTo>
                    <a:pt x="2516" y="0"/>
                    <a:pt x="2496" y="0"/>
                    <a:pt x="2473" y="0"/>
                  </a:cubicBezTo>
                  <a:close/>
                </a:path>
              </a:pathLst>
            </a:custGeom>
            <a:solidFill>
              <a:srgbClr val="FFE5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6" name="Google Shape;1306;p11"/>
            <p:cNvSpPr/>
            <p:nvPr/>
          </p:nvSpPr>
          <p:spPr>
            <a:xfrm>
              <a:off x="2605437" y="269795"/>
              <a:ext cx="105084" cy="119733"/>
            </a:xfrm>
            <a:custGeom>
              <a:avLst/>
              <a:gdLst/>
              <a:ahLst/>
              <a:cxnLst/>
              <a:rect l="l" t="t" r="r" b="b"/>
              <a:pathLst>
                <a:path w="2604" h="2967" extrusionOk="0">
                  <a:moveTo>
                    <a:pt x="537" y="1"/>
                  </a:moveTo>
                  <a:cubicBezTo>
                    <a:pt x="475" y="34"/>
                    <a:pt x="417" y="71"/>
                    <a:pt x="364" y="113"/>
                  </a:cubicBezTo>
                  <a:cubicBezTo>
                    <a:pt x="321" y="153"/>
                    <a:pt x="284" y="196"/>
                    <a:pt x="248" y="242"/>
                  </a:cubicBezTo>
                  <a:cubicBezTo>
                    <a:pt x="213" y="297"/>
                    <a:pt x="185" y="354"/>
                    <a:pt x="162" y="415"/>
                  </a:cubicBezTo>
                  <a:cubicBezTo>
                    <a:pt x="134" y="498"/>
                    <a:pt x="120" y="581"/>
                    <a:pt x="109" y="669"/>
                  </a:cubicBezTo>
                  <a:cubicBezTo>
                    <a:pt x="91" y="907"/>
                    <a:pt x="114" y="1149"/>
                    <a:pt x="136" y="1381"/>
                  </a:cubicBezTo>
                  <a:lnTo>
                    <a:pt x="147" y="1437"/>
                  </a:lnTo>
                  <a:cubicBezTo>
                    <a:pt x="166" y="1669"/>
                    <a:pt x="192" y="1931"/>
                    <a:pt x="162" y="2188"/>
                  </a:cubicBezTo>
                  <a:cubicBezTo>
                    <a:pt x="143" y="2325"/>
                    <a:pt x="113" y="2437"/>
                    <a:pt x="70" y="2529"/>
                  </a:cubicBezTo>
                  <a:cubicBezTo>
                    <a:pt x="50" y="2572"/>
                    <a:pt x="28" y="2615"/>
                    <a:pt x="1" y="2657"/>
                  </a:cubicBezTo>
                  <a:cubicBezTo>
                    <a:pt x="126" y="2744"/>
                    <a:pt x="269" y="2809"/>
                    <a:pt x="445" y="2864"/>
                  </a:cubicBezTo>
                  <a:cubicBezTo>
                    <a:pt x="662" y="2931"/>
                    <a:pt x="909" y="2966"/>
                    <a:pt x="1177" y="2967"/>
                  </a:cubicBezTo>
                  <a:cubicBezTo>
                    <a:pt x="1296" y="2967"/>
                    <a:pt x="1413" y="2960"/>
                    <a:pt x="1529" y="2944"/>
                  </a:cubicBezTo>
                  <a:cubicBezTo>
                    <a:pt x="1638" y="2928"/>
                    <a:pt x="1757" y="2909"/>
                    <a:pt x="1874" y="2874"/>
                  </a:cubicBezTo>
                  <a:cubicBezTo>
                    <a:pt x="2088" y="2812"/>
                    <a:pt x="2269" y="2706"/>
                    <a:pt x="2398" y="2568"/>
                  </a:cubicBezTo>
                  <a:cubicBezTo>
                    <a:pt x="2533" y="2430"/>
                    <a:pt x="2603" y="2242"/>
                    <a:pt x="2590" y="2049"/>
                  </a:cubicBezTo>
                  <a:cubicBezTo>
                    <a:pt x="2585" y="1939"/>
                    <a:pt x="2555" y="1829"/>
                    <a:pt x="2497" y="1716"/>
                  </a:cubicBezTo>
                  <a:cubicBezTo>
                    <a:pt x="2447" y="1617"/>
                    <a:pt x="2376" y="1516"/>
                    <a:pt x="2282" y="1409"/>
                  </a:cubicBezTo>
                  <a:cubicBezTo>
                    <a:pt x="2260" y="1387"/>
                    <a:pt x="2237" y="1367"/>
                    <a:pt x="2211" y="1351"/>
                  </a:cubicBezTo>
                  <a:cubicBezTo>
                    <a:pt x="2175" y="1324"/>
                    <a:pt x="2144" y="1304"/>
                    <a:pt x="2102" y="1282"/>
                  </a:cubicBezTo>
                  <a:cubicBezTo>
                    <a:pt x="2043" y="1249"/>
                    <a:pt x="1979" y="1228"/>
                    <a:pt x="1888" y="1207"/>
                  </a:cubicBezTo>
                  <a:cubicBezTo>
                    <a:pt x="1818" y="1193"/>
                    <a:pt x="1743" y="1185"/>
                    <a:pt x="1671" y="1179"/>
                  </a:cubicBezTo>
                  <a:lnTo>
                    <a:pt x="1551" y="1169"/>
                  </a:lnTo>
                  <a:lnTo>
                    <a:pt x="1416" y="1157"/>
                  </a:lnTo>
                  <a:cubicBezTo>
                    <a:pt x="1350" y="1147"/>
                    <a:pt x="1286" y="1130"/>
                    <a:pt x="1220" y="1108"/>
                  </a:cubicBezTo>
                  <a:cubicBezTo>
                    <a:pt x="1200" y="1100"/>
                    <a:pt x="1179" y="1090"/>
                    <a:pt x="1157" y="1075"/>
                  </a:cubicBezTo>
                  <a:cubicBezTo>
                    <a:pt x="1114" y="1019"/>
                    <a:pt x="1095" y="986"/>
                    <a:pt x="1078" y="953"/>
                  </a:cubicBezTo>
                  <a:cubicBezTo>
                    <a:pt x="1068" y="929"/>
                    <a:pt x="1055" y="907"/>
                    <a:pt x="1045" y="883"/>
                  </a:cubicBezTo>
                  <a:cubicBezTo>
                    <a:pt x="1005" y="778"/>
                    <a:pt x="970" y="677"/>
                    <a:pt x="939" y="581"/>
                  </a:cubicBezTo>
                  <a:lnTo>
                    <a:pt x="887" y="432"/>
                  </a:lnTo>
                  <a:cubicBezTo>
                    <a:pt x="865" y="369"/>
                    <a:pt x="841" y="307"/>
                    <a:pt x="815" y="247"/>
                  </a:cubicBezTo>
                  <a:lnTo>
                    <a:pt x="789" y="189"/>
                  </a:lnTo>
                  <a:cubicBezTo>
                    <a:pt x="768" y="146"/>
                    <a:pt x="745" y="114"/>
                    <a:pt x="716" y="86"/>
                  </a:cubicBezTo>
                  <a:cubicBezTo>
                    <a:pt x="680" y="48"/>
                    <a:pt x="644" y="23"/>
                    <a:pt x="608" y="14"/>
                  </a:cubicBezTo>
                  <a:lnTo>
                    <a:pt x="537" y="1"/>
                  </a:lnTo>
                  <a:close/>
                </a:path>
              </a:pathLst>
            </a:custGeom>
            <a:solidFill>
              <a:srgbClr val="FFE5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7" name="Google Shape;1307;p11"/>
            <p:cNvSpPr/>
            <p:nvPr/>
          </p:nvSpPr>
          <p:spPr>
            <a:xfrm>
              <a:off x="2872827" y="-810336"/>
              <a:ext cx="444" cy="323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cubicBezTo>
                    <a:pt x="9" y="1"/>
                    <a:pt x="8" y="2"/>
                    <a:pt x="7" y="3"/>
                  </a:cubicBezTo>
                  <a:lnTo>
                    <a:pt x="7" y="3"/>
                  </a:lnTo>
                  <a:cubicBezTo>
                    <a:pt x="8" y="2"/>
                    <a:pt x="10" y="1"/>
                    <a:pt x="11" y="0"/>
                  </a:cubicBezTo>
                  <a:close/>
                  <a:moveTo>
                    <a:pt x="7" y="3"/>
                  </a:moveTo>
                  <a:lnTo>
                    <a:pt x="7" y="3"/>
                  </a:lnTo>
                  <a:cubicBezTo>
                    <a:pt x="5" y="4"/>
                    <a:pt x="2" y="6"/>
                    <a:pt x="0" y="7"/>
                  </a:cubicBezTo>
                  <a:cubicBezTo>
                    <a:pt x="2" y="6"/>
                    <a:pt x="5" y="5"/>
                    <a:pt x="7" y="3"/>
                  </a:cubicBezTo>
                  <a:close/>
                </a:path>
              </a:pathLst>
            </a:custGeom>
            <a:solidFill>
              <a:srgbClr val="FFF5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8" name="Google Shape;1308;p11"/>
            <p:cNvSpPr/>
            <p:nvPr/>
          </p:nvSpPr>
          <p:spPr>
            <a:xfrm>
              <a:off x="2871495" y="-808682"/>
              <a:ext cx="161" cy="40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cubicBezTo>
                    <a:pt x="0" y="1"/>
                    <a:pt x="3" y="1"/>
                    <a:pt x="0" y="1"/>
                  </a:cubicBezTo>
                  <a:cubicBezTo>
                    <a:pt x="3" y="1"/>
                    <a:pt x="3" y="1"/>
                    <a:pt x="0" y="1"/>
                  </a:cubicBezTo>
                  <a:cubicBezTo>
                    <a:pt x="3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FF5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9" name="Google Shape;1309;p11"/>
            <p:cNvSpPr/>
            <p:nvPr/>
          </p:nvSpPr>
          <p:spPr>
            <a:xfrm>
              <a:off x="2871414" y="-808601"/>
              <a:ext cx="121" cy="81"/>
            </a:xfrm>
            <a:custGeom>
              <a:avLst/>
              <a:gdLst/>
              <a:ahLst/>
              <a:cxnLst/>
              <a:rect l="l" t="t" r="r" b="b"/>
              <a:pathLst>
                <a:path w="3" h="2" extrusionOk="0">
                  <a:moveTo>
                    <a:pt x="2" y="0"/>
                  </a:moveTo>
                  <a:cubicBezTo>
                    <a:pt x="2" y="0"/>
                    <a:pt x="1" y="0"/>
                    <a:pt x="1" y="2"/>
                  </a:cubicBezTo>
                  <a:cubicBezTo>
                    <a:pt x="2" y="2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FFF5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0" name="Google Shape;1310;p11"/>
            <p:cNvSpPr/>
            <p:nvPr/>
          </p:nvSpPr>
          <p:spPr>
            <a:xfrm>
              <a:off x="2870607" y="-807108"/>
              <a:ext cx="121" cy="161"/>
            </a:xfrm>
            <a:custGeom>
              <a:avLst/>
              <a:gdLst/>
              <a:ahLst/>
              <a:cxnLst/>
              <a:rect l="l" t="t" r="r" b="b"/>
              <a:pathLst>
                <a:path w="3" h="4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2" y="2"/>
                    <a:pt x="2" y="2"/>
                  </a:cubicBezTo>
                  <a:lnTo>
                    <a:pt x="2" y="2"/>
                  </a:lnTo>
                  <a:cubicBezTo>
                    <a:pt x="2" y="1"/>
                    <a:pt x="2" y="1"/>
                    <a:pt x="1" y="1"/>
                  </a:cubicBezTo>
                  <a:close/>
                  <a:moveTo>
                    <a:pt x="2" y="2"/>
                  </a:moveTo>
                  <a:cubicBezTo>
                    <a:pt x="2" y="3"/>
                    <a:pt x="1" y="4"/>
                    <a:pt x="1" y="4"/>
                  </a:cubicBezTo>
                  <a:cubicBezTo>
                    <a:pt x="1" y="4"/>
                    <a:pt x="3" y="4"/>
                    <a:pt x="2" y="2"/>
                  </a:cubicBezTo>
                  <a:close/>
                </a:path>
              </a:pathLst>
            </a:custGeom>
            <a:solidFill>
              <a:srgbClr val="FFF5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1" name="Google Shape;1311;p11"/>
            <p:cNvSpPr/>
            <p:nvPr/>
          </p:nvSpPr>
          <p:spPr>
            <a:xfrm>
              <a:off x="3231378" y="-651662"/>
              <a:ext cx="4157" cy="17595"/>
            </a:xfrm>
            <a:custGeom>
              <a:avLst/>
              <a:gdLst/>
              <a:ahLst/>
              <a:cxnLst/>
              <a:rect l="l" t="t" r="r" b="b"/>
              <a:pathLst>
                <a:path w="103" h="436" extrusionOk="0">
                  <a:moveTo>
                    <a:pt x="19" y="1"/>
                  </a:moveTo>
                  <a:cubicBezTo>
                    <a:pt x="16" y="48"/>
                    <a:pt x="13" y="98"/>
                    <a:pt x="6" y="149"/>
                  </a:cubicBezTo>
                  <a:cubicBezTo>
                    <a:pt x="0" y="170"/>
                    <a:pt x="2" y="192"/>
                    <a:pt x="13" y="212"/>
                  </a:cubicBezTo>
                  <a:cubicBezTo>
                    <a:pt x="0" y="255"/>
                    <a:pt x="2" y="302"/>
                    <a:pt x="16" y="345"/>
                  </a:cubicBezTo>
                  <a:cubicBezTo>
                    <a:pt x="35" y="383"/>
                    <a:pt x="66" y="414"/>
                    <a:pt x="102" y="436"/>
                  </a:cubicBezTo>
                  <a:cubicBezTo>
                    <a:pt x="81" y="289"/>
                    <a:pt x="52" y="144"/>
                    <a:pt x="19" y="1"/>
                  </a:cubicBezTo>
                  <a:close/>
                </a:path>
              </a:pathLst>
            </a:custGeom>
            <a:solidFill>
              <a:srgbClr val="FFF5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2" name="Google Shape;1312;p11"/>
            <p:cNvSpPr/>
            <p:nvPr/>
          </p:nvSpPr>
          <p:spPr>
            <a:xfrm>
              <a:off x="3081501" y="825478"/>
              <a:ext cx="40" cy="4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F5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3" name="Google Shape;1313;p11"/>
            <p:cNvSpPr/>
            <p:nvPr/>
          </p:nvSpPr>
          <p:spPr>
            <a:xfrm>
              <a:off x="3511278" y="-190126"/>
              <a:ext cx="81" cy="40"/>
            </a:xfrm>
            <a:custGeom>
              <a:avLst/>
              <a:gdLst/>
              <a:ahLst/>
              <a:cxnLst/>
              <a:rect l="l" t="t" r="r" b="b"/>
              <a:pathLst>
                <a:path w="2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2" y="1"/>
                    <a:pt x="2" y="1"/>
                    <a:pt x="0" y="1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FFD7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4" name="Google Shape;1314;p11"/>
            <p:cNvSpPr/>
            <p:nvPr/>
          </p:nvSpPr>
          <p:spPr>
            <a:xfrm>
              <a:off x="3639485" y="56924"/>
              <a:ext cx="484" cy="81"/>
            </a:xfrm>
            <a:custGeom>
              <a:avLst/>
              <a:gdLst/>
              <a:ahLst/>
              <a:cxnLst/>
              <a:rect l="l" t="t" r="r" b="b"/>
              <a:pathLst>
                <a:path w="12" h="2" extrusionOk="0">
                  <a:moveTo>
                    <a:pt x="0" y="0"/>
                  </a:moveTo>
                  <a:cubicBezTo>
                    <a:pt x="5" y="2"/>
                    <a:pt x="8" y="2"/>
                    <a:pt x="12" y="2"/>
                  </a:cubicBezTo>
                  <a:cubicBezTo>
                    <a:pt x="8" y="2"/>
                    <a:pt x="5" y="0"/>
                    <a:pt x="0" y="0"/>
                  </a:cubicBezTo>
                  <a:close/>
                </a:path>
              </a:pathLst>
            </a:custGeom>
            <a:solidFill>
              <a:srgbClr val="FFD7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5" name="Google Shape;1315;p11"/>
            <p:cNvSpPr/>
            <p:nvPr/>
          </p:nvSpPr>
          <p:spPr>
            <a:xfrm>
              <a:off x="3499777" y="532907"/>
              <a:ext cx="40" cy="4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D7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6" name="Google Shape;1316;p11"/>
            <p:cNvSpPr/>
            <p:nvPr/>
          </p:nvSpPr>
          <p:spPr>
            <a:xfrm>
              <a:off x="2494340" y="-93961"/>
              <a:ext cx="157990" cy="45884"/>
            </a:xfrm>
            <a:custGeom>
              <a:avLst/>
              <a:gdLst/>
              <a:ahLst/>
              <a:cxnLst/>
              <a:rect l="l" t="t" r="r" b="b"/>
              <a:pathLst>
                <a:path w="3915" h="1137" extrusionOk="0">
                  <a:moveTo>
                    <a:pt x="986" y="0"/>
                  </a:moveTo>
                  <a:cubicBezTo>
                    <a:pt x="967" y="0"/>
                    <a:pt x="949" y="1"/>
                    <a:pt x="930" y="1"/>
                  </a:cubicBezTo>
                  <a:cubicBezTo>
                    <a:pt x="766" y="2"/>
                    <a:pt x="604" y="12"/>
                    <a:pt x="440" y="21"/>
                  </a:cubicBezTo>
                  <a:lnTo>
                    <a:pt x="209" y="31"/>
                  </a:lnTo>
                  <a:lnTo>
                    <a:pt x="146" y="35"/>
                  </a:lnTo>
                  <a:lnTo>
                    <a:pt x="0" y="42"/>
                  </a:lnTo>
                  <a:cubicBezTo>
                    <a:pt x="133" y="166"/>
                    <a:pt x="262" y="267"/>
                    <a:pt x="390" y="358"/>
                  </a:cubicBezTo>
                  <a:cubicBezTo>
                    <a:pt x="586" y="504"/>
                    <a:pt x="765" y="620"/>
                    <a:pt x="931" y="716"/>
                  </a:cubicBezTo>
                  <a:cubicBezTo>
                    <a:pt x="1122" y="828"/>
                    <a:pt x="1326" y="921"/>
                    <a:pt x="1559" y="1005"/>
                  </a:cubicBezTo>
                  <a:cubicBezTo>
                    <a:pt x="1738" y="1069"/>
                    <a:pt x="1934" y="1107"/>
                    <a:pt x="2169" y="1127"/>
                  </a:cubicBezTo>
                  <a:cubicBezTo>
                    <a:pt x="2223" y="1133"/>
                    <a:pt x="2278" y="1136"/>
                    <a:pt x="2335" y="1136"/>
                  </a:cubicBezTo>
                  <a:cubicBezTo>
                    <a:pt x="2490" y="1136"/>
                    <a:pt x="2658" y="1114"/>
                    <a:pt x="2846" y="1071"/>
                  </a:cubicBezTo>
                  <a:cubicBezTo>
                    <a:pt x="3027" y="1028"/>
                    <a:pt x="3205" y="962"/>
                    <a:pt x="3392" y="867"/>
                  </a:cubicBezTo>
                  <a:cubicBezTo>
                    <a:pt x="3537" y="791"/>
                    <a:pt x="3677" y="684"/>
                    <a:pt x="3807" y="551"/>
                  </a:cubicBezTo>
                  <a:cubicBezTo>
                    <a:pt x="3844" y="511"/>
                    <a:pt x="3881" y="469"/>
                    <a:pt x="3914" y="426"/>
                  </a:cubicBezTo>
                  <a:cubicBezTo>
                    <a:pt x="3910" y="425"/>
                    <a:pt x="3913" y="416"/>
                    <a:pt x="3910" y="414"/>
                  </a:cubicBezTo>
                  <a:lnTo>
                    <a:pt x="3909" y="412"/>
                  </a:lnTo>
                  <a:cubicBezTo>
                    <a:pt x="3851" y="443"/>
                    <a:pt x="3799" y="469"/>
                    <a:pt x="3745" y="493"/>
                  </a:cubicBezTo>
                  <a:cubicBezTo>
                    <a:pt x="3687" y="516"/>
                    <a:pt x="3629" y="538"/>
                    <a:pt x="3570" y="552"/>
                  </a:cubicBezTo>
                  <a:cubicBezTo>
                    <a:pt x="3519" y="562"/>
                    <a:pt x="3469" y="570"/>
                    <a:pt x="3419" y="574"/>
                  </a:cubicBezTo>
                  <a:cubicBezTo>
                    <a:pt x="3394" y="576"/>
                    <a:pt x="3370" y="577"/>
                    <a:pt x="3346" y="577"/>
                  </a:cubicBezTo>
                  <a:cubicBezTo>
                    <a:pt x="3279" y="577"/>
                    <a:pt x="3210" y="570"/>
                    <a:pt x="3126" y="554"/>
                  </a:cubicBezTo>
                  <a:cubicBezTo>
                    <a:pt x="2910" y="518"/>
                    <a:pt x="2706" y="432"/>
                    <a:pt x="2508" y="350"/>
                  </a:cubicBezTo>
                  <a:lnTo>
                    <a:pt x="2426" y="315"/>
                  </a:lnTo>
                  <a:lnTo>
                    <a:pt x="2386" y="300"/>
                  </a:lnTo>
                  <a:lnTo>
                    <a:pt x="2347" y="282"/>
                  </a:lnTo>
                  <a:cubicBezTo>
                    <a:pt x="2244" y="242"/>
                    <a:pt x="2142" y="199"/>
                    <a:pt x="2039" y="163"/>
                  </a:cubicBezTo>
                  <a:cubicBezTo>
                    <a:pt x="1916" y="121"/>
                    <a:pt x="1791" y="86"/>
                    <a:pt x="1668" y="58"/>
                  </a:cubicBezTo>
                  <a:cubicBezTo>
                    <a:pt x="1454" y="18"/>
                    <a:pt x="1230" y="0"/>
                    <a:pt x="986" y="0"/>
                  </a:cubicBezTo>
                  <a:close/>
                </a:path>
              </a:pathLst>
            </a:custGeom>
            <a:solidFill>
              <a:srgbClr val="FEF3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7" name="Google Shape;1317;p11"/>
            <p:cNvSpPr/>
            <p:nvPr/>
          </p:nvSpPr>
          <p:spPr>
            <a:xfrm>
              <a:off x="3042115" y="-46706"/>
              <a:ext cx="40234" cy="71549"/>
            </a:xfrm>
            <a:custGeom>
              <a:avLst/>
              <a:gdLst/>
              <a:ahLst/>
              <a:cxnLst/>
              <a:rect l="l" t="t" r="r" b="b"/>
              <a:pathLst>
                <a:path w="997" h="1773" extrusionOk="0">
                  <a:moveTo>
                    <a:pt x="660" y="0"/>
                  </a:moveTo>
                  <a:lnTo>
                    <a:pt x="660" y="0"/>
                  </a:lnTo>
                  <a:cubicBezTo>
                    <a:pt x="669" y="239"/>
                    <a:pt x="663" y="426"/>
                    <a:pt x="639" y="591"/>
                  </a:cubicBezTo>
                  <a:cubicBezTo>
                    <a:pt x="611" y="747"/>
                    <a:pt x="574" y="928"/>
                    <a:pt x="495" y="1098"/>
                  </a:cubicBezTo>
                  <a:cubicBezTo>
                    <a:pt x="459" y="1178"/>
                    <a:pt x="419" y="1260"/>
                    <a:pt x="369" y="1336"/>
                  </a:cubicBezTo>
                  <a:cubicBezTo>
                    <a:pt x="318" y="1411"/>
                    <a:pt x="265" y="1486"/>
                    <a:pt x="203" y="1552"/>
                  </a:cubicBezTo>
                  <a:cubicBezTo>
                    <a:pt x="143" y="1618"/>
                    <a:pt x="74" y="1682"/>
                    <a:pt x="1" y="1737"/>
                  </a:cubicBezTo>
                  <a:cubicBezTo>
                    <a:pt x="79" y="1764"/>
                    <a:pt x="134" y="1772"/>
                    <a:pt x="187" y="1772"/>
                  </a:cubicBezTo>
                  <a:cubicBezTo>
                    <a:pt x="206" y="1772"/>
                    <a:pt x="224" y="1771"/>
                    <a:pt x="244" y="1770"/>
                  </a:cubicBezTo>
                  <a:cubicBezTo>
                    <a:pt x="321" y="1763"/>
                    <a:pt x="389" y="1740"/>
                    <a:pt x="455" y="1717"/>
                  </a:cubicBezTo>
                  <a:cubicBezTo>
                    <a:pt x="696" y="1632"/>
                    <a:pt x="876" y="1438"/>
                    <a:pt x="942" y="1195"/>
                  </a:cubicBezTo>
                  <a:cubicBezTo>
                    <a:pt x="996" y="983"/>
                    <a:pt x="975" y="747"/>
                    <a:pt x="874" y="460"/>
                  </a:cubicBezTo>
                  <a:cubicBezTo>
                    <a:pt x="838" y="357"/>
                    <a:pt x="797" y="259"/>
                    <a:pt x="749" y="164"/>
                  </a:cubicBezTo>
                  <a:cubicBezTo>
                    <a:pt x="723" y="110"/>
                    <a:pt x="695" y="56"/>
                    <a:pt x="660" y="0"/>
                  </a:cubicBezTo>
                  <a:close/>
                </a:path>
              </a:pathLst>
            </a:custGeom>
            <a:solidFill>
              <a:srgbClr val="FEF3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8" name="Google Shape;1318;p11"/>
            <p:cNvSpPr/>
            <p:nvPr/>
          </p:nvSpPr>
          <p:spPr>
            <a:xfrm>
              <a:off x="2387360" y="-726923"/>
              <a:ext cx="75181" cy="79257"/>
            </a:xfrm>
            <a:custGeom>
              <a:avLst/>
              <a:gdLst/>
              <a:ahLst/>
              <a:cxnLst/>
              <a:rect l="l" t="t" r="r" b="b"/>
              <a:pathLst>
                <a:path w="1863" h="1964" extrusionOk="0">
                  <a:moveTo>
                    <a:pt x="0" y="0"/>
                  </a:moveTo>
                  <a:lnTo>
                    <a:pt x="32" y="52"/>
                  </a:lnTo>
                  <a:cubicBezTo>
                    <a:pt x="109" y="115"/>
                    <a:pt x="194" y="168"/>
                    <a:pt x="290" y="215"/>
                  </a:cubicBezTo>
                  <a:cubicBezTo>
                    <a:pt x="349" y="243"/>
                    <a:pt x="412" y="267"/>
                    <a:pt x="477" y="293"/>
                  </a:cubicBezTo>
                  <a:lnTo>
                    <a:pt x="544" y="316"/>
                  </a:lnTo>
                  <a:lnTo>
                    <a:pt x="543" y="319"/>
                  </a:lnTo>
                  <a:cubicBezTo>
                    <a:pt x="636" y="358"/>
                    <a:pt x="731" y="395"/>
                    <a:pt x="822" y="441"/>
                  </a:cubicBezTo>
                  <a:cubicBezTo>
                    <a:pt x="916" y="488"/>
                    <a:pt x="990" y="539"/>
                    <a:pt x="1053" y="596"/>
                  </a:cubicBezTo>
                  <a:cubicBezTo>
                    <a:pt x="1086" y="626"/>
                    <a:pt x="1116" y="659"/>
                    <a:pt x="1146" y="702"/>
                  </a:cubicBezTo>
                  <a:cubicBezTo>
                    <a:pt x="1169" y="731"/>
                    <a:pt x="1191" y="761"/>
                    <a:pt x="1212" y="806"/>
                  </a:cubicBezTo>
                  <a:cubicBezTo>
                    <a:pt x="1304" y="1008"/>
                    <a:pt x="1330" y="1202"/>
                    <a:pt x="1284" y="1380"/>
                  </a:cubicBezTo>
                  <a:cubicBezTo>
                    <a:pt x="1247" y="1537"/>
                    <a:pt x="1162" y="1683"/>
                    <a:pt x="1037" y="1808"/>
                  </a:cubicBezTo>
                  <a:cubicBezTo>
                    <a:pt x="978" y="1863"/>
                    <a:pt x="911" y="1917"/>
                    <a:pt x="846" y="1963"/>
                  </a:cubicBezTo>
                  <a:lnTo>
                    <a:pt x="1044" y="1946"/>
                  </a:lnTo>
                  <a:cubicBezTo>
                    <a:pt x="1097" y="1923"/>
                    <a:pt x="1146" y="1897"/>
                    <a:pt x="1194" y="1873"/>
                  </a:cubicBezTo>
                  <a:cubicBezTo>
                    <a:pt x="1303" y="1810"/>
                    <a:pt x="1406" y="1737"/>
                    <a:pt x="1498" y="1652"/>
                  </a:cubicBezTo>
                  <a:cubicBezTo>
                    <a:pt x="1607" y="1557"/>
                    <a:pt x="1691" y="1456"/>
                    <a:pt x="1742" y="1356"/>
                  </a:cubicBezTo>
                  <a:cubicBezTo>
                    <a:pt x="1800" y="1258"/>
                    <a:pt x="1836" y="1152"/>
                    <a:pt x="1850" y="1033"/>
                  </a:cubicBezTo>
                  <a:cubicBezTo>
                    <a:pt x="1863" y="928"/>
                    <a:pt x="1851" y="813"/>
                    <a:pt x="1818" y="681"/>
                  </a:cubicBezTo>
                  <a:cubicBezTo>
                    <a:pt x="1807" y="648"/>
                    <a:pt x="1795" y="612"/>
                    <a:pt x="1777" y="575"/>
                  </a:cubicBezTo>
                  <a:lnTo>
                    <a:pt x="1757" y="534"/>
                  </a:lnTo>
                  <a:cubicBezTo>
                    <a:pt x="1724" y="475"/>
                    <a:pt x="1683" y="427"/>
                    <a:pt x="1640" y="384"/>
                  </a:cubicBezTo>
                  <a:cubicBezTo>
                    <a:pt x="1563" y="302"/>
                    <a:pt x="1462" y="236"/>
                    <a:pt x="1331" y="180"/>
                  </a:cubicBezTo>
                  <a:cubicBezTo>
                    <a:pt x="1199" y="125"/>
                    <a:pt x="1064" y="101"/>
                    <a:pt x="977" y="86"/>
                  </a:cubicBezTo>
                  <a:cubicBezTo>
                    <a:pt x="829" y="63"/>
                    <a:pt x="682" y="50"/>
                    <a:pt x="534" y="39"/>
                  </a:cubicBezTo>
                  <a:lnTo>
                    <a:pt x="362" y="29"/>
                  </a:lnTo>
                  <a:lnTo>
                    <a:pt x="313" y="24"/>
                  </a:lnTo>
                  <a:cubicBezTo>
                    <a:pt x="177" y="16"/>
                    <a:pt x="86" y="10"/>
                    <a:pt x="0" y="0"/>
                  </a:cubicBezTo>
                  <a:close/>
                </a:path>
              </a:pathLst>
            </a:custGeom>
            <a:solidFill>
              <a:srgbClr val="FEF3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9" name="Google Shape;1319;p11"/>
            <p:cNvSpPr/>
            <p:nvPr/>
          </p:nvSpPr>
          <p:spPr>
            <a:xfrm>
              <a:off x="2490063" y="-599443"/>
              <a:ext cx="38055" cy="91041"/>
            </a:xfrm>
            <a:custGeom>
              <a:avLst/>
              <a:gdLst/>
              <a:ahLst/>
              <a:cxnLst/>
              <a:rect l="l" t="t" r="r" b="b"/>
              <a:pathLst>
                <a:path w="943" h="2256" extrusionOk="0">
                  <a:moveTo>
                    <a:pt x="207" y="1"/>
                  </a:moveTo>
                  <a:lnTo>
                    <a:pt x="249" y="96"/>
                  </a:lnTo>
                  <a:lnTo>
                    <a:pt x="287" y="173"/>
                  </a:lnTo>
                  <a:lnTo>
                    <a:pt x="308" y="212"/>
                  </a:lnTo>
                  <a:cubicBezTo>
                    <a:pt x="401" y="416"/>
                    <a:pt x="454" y="598"/>
                    <a:pt x="471" y="771"/>
                  </a:cubicBezTo>
                  <a:cubicBezTo>
                    <a:pt x="481" y="866"/>
                    <a:pt x="487" y="965"/>
                    <a:pt x="480" y="1062"/>
                  </a:cubicBezTo>
                  <a:cubicBezTo>
                    <a:pt x="474" y="1143"/>
                    <a:pt x="464" y="1223"/>
                    <a:pt x="445" y="1304"/>
                  </a:cubicBezTo>
                  <a:cubicBezTo>
                    <a:pt x="408" y="1487"/>
                    <a:pt x="345" y="1666"/>
                    <a:pt x="260" y="1834"/>
                  </a:cubicBezTo>
                  <a:cubicBezTo>
                    <a:pt x="191" y="1976"/>
                    <a:pt x="102" y="2118"/>
                    <a:pt x="0" y="2256"/>
                  </a:cubicBezTo>
                  <a:cubicBezTo>
                    <a:pt x="101" y="2213"/>
                    <a:pt x="191" y="2151"/>
                    <a:pt x="279" y="2085"/>
                  </a:cubicBezTo>
                  <a:cubicBezTo>
                    <a:pt x="394" y="1997"/>
                    <a:pt x="500" y="1898"/>
                    <a:pt x="603" y="1783"/>
                  </a:cubicBezTo>
                  <a:cubicBezTo>
                    <a:pt x="698" y="1684"/>
                    <a:pt x="780" y="1562"/>
                    <a:pt x="846" y="1421"/>
                  </a:cubicBezTo>
                  <a:cubicBezTo>
                    <a:pt x="875" y="1361"/>
                    <a:pt x="891" y="1301"/>
                    <a:pt x="906" y="1242"/>
                  </a:cubicBezTo>
                  <a:cubicBezTo>
                    <a:pt x="925" y="1174"/>
                    <a:pt x="932" y="1117"/>
                    <a:pt x="934" y="1055"/>
                  </a:cubicBezTo>
                  <a:cubicBezTo>
                    <a:pt x="942" y="904"/>
                    <a:pt x="918" y="755"/>
                    <a:pt x="860" y="613"/>
                  </a:cubicBezTo>
                  <a:lnTo>
                    <a:pt x="835" y="550"/>
                  </a:lnTo>
                  <a:cubicBezTo>
                    <a:pt x="812" y="502"/>
                    <a:pt x="783" y="456"/>
                    <a:pt x="756" y="412"/>
                  </a:cubicBezTo>
                  <a:cubicBezTo>
                    <a:pt x="715" y="346"/>
                    <a:pt x="661" y="284"/>
                    <a:pt x="608" y="231"/>
                  </a:cubicBezTo>
                  <a:cubicBezTo>
                    <a:pt x="576" y="195"/>
                    <a:pt x="545" y="162"/>
                    <a:pt x="511" y="130"/>
                  </a:cubicBezTo>
                  <a:cubicBezTo>
                    <a:pt x="497" y="114"/>
                    <a:pt x="478" y="100"/>
                    <a:pt x="451" y="86"/>
                  </a:cubicBezTo>
                  <a:cubicBezTo>
                    <a:pt x="397" y="53"/>
                    <a:pt x="349" y="38"/>
                    <a:pt x="308" y="25"/>
                  </a:cubicBezTo>
                  <a:cubicBezTo>
                    <a:pt x="267" y="15"/>
                    <a:pt x="237" y="7"/>
                    <a:pt x="207" y="1"/>
                  </a:cubicBezTo>
                  <a:close/>
                </a:path>
              </a:pathLst>
            </a:custGeom>
            <a:solidFill>
              <a:srgbClr val="FEF3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0" name="Google Shape;1320;p11"/>
            <p:cNvSpPr/>
            <p:nvPr/>
          </p:nvSpPr>
          <p:spPr>
            <a:xfrm>
              <a:off x="2084660" y="-673090"/>
              <a:ext cx="62187" cy="63801"/>
            </a:xfrm>
            <a:custGeom>
              <a:avLst/>
              <a:gdLst/>
              <a:ahLst/>
              <a:cxnLst/>
              <a:rect l="l" t="t" r="r" b="b"/>
              <a:pathLst>
                <a:path w="1541" h="1581" extrusionOk="0">
                  <a:moveTo>
                    <a:pt x="725" y="1"/>
                  </a:moveTo>
                  <a:cubicBezTo>
                    <a:pt x="686" y="1"/>
                    <a:pt x="645" y="10"/>
                    <a:pt x="607" y="19"/>
                  </a:cubicBezTo>
                  <a:cubicBezTo>
                    <a:pt x="572" y="29"/>
                    <a:pt x="544" y="39"/>
                    <a:pt x="516" y="52"/>
                  </a:cubicBezTo>
                  <a:cubicBezTo>
                    <a:pt x="384" y="111"/>
                    <a:pt x="305" y="176"/>
                    <a:pt x="241" y="237"/>
                  </a:cubicBezTo>
                  <a:cubicBezTo>
                    <a:pt x="154" y="311"/>
                    <a:pt x="77" y="391"/>
                    <a:pt x="1" y="474"/>
                  </a:cubicBezTo>
                  <a:cubicBezTo>
                    <a:pt x="114" y="449"/>
                    <a:pt x="218" y="435"/>
                    <a:pt x="315" y="435"/>
                  </a:cubicBezTo>
                  <a:cubicBezTo>
                    <a:pt x="376" y="435"/>
                    <a:pt x="434" y="440"/>
                    <a:pt x="489" y="453"/>
                  </a:cubicBezTo>
                  <a:cubicBezTo>
                    <a:pt x="621" y="477"/>
                    <a:pt x="745" y="540"/>
                    <a:pt x="844" y="634"/>
                  </a:cubicBezTo>
                  <a:cubicBezTo>
                    <a:pt x="924" y="708"/>
                    <a:pt x="992" y="800"/>
                    <a:pt x="1042" y="901"/>
                  </a:cubicBezTo>
                  <a:cubicBezTo>
                    <a:pt x="1056" y="930"/>
                    <a:pt x="1069" y="957"/>
                    <a:pt x="1081" y="986"/>
                  </a:cubicBezTo>
                  <a:cubicBezTo>
                    <a:pt x="1143" y="1147"/>
                    <a:pt x="1176" y="1315"/>
                    <a:pt x="1176" y="1480"/>
                  </a:cubicBezTo>
                  <a:cubicBezTo>
                    <a:pt x="1176" y="1513"/>
                    <a:pt x="1176" y="1547"/>
                    <a:pt x="1174" y="1580"/>
                  </a:cubicBezTo>
                  <a:cubicBezTo>
                    <a:pt x="1289" y="1461"/>
                    <a:pt x="1380" y="1323"/>
                    <a:pt x="1450" y="1171"/>
                  </a:cubicBezTo>
                  <a:cubicBezTo>
                    <a:pt x="1494" y="1068"/>
                    <a:pt x="1522" y="963"/>
                    <a:pt x="1529" y="855"/>
                  </a:cubicBezTo>
                  <a:cubicBezTo>
                    <a:pt x="1540" y="750"/>
                    <a:pt x="1527" y="644"/>
                    <a:pt x="1492" y="540"/>
                  </a:cubicBezTo>
                  <a:cubicBezTo>
                    <a:pt x="1486" y="517"/>
                    <a:pt x="1476" y="496"/>
                    <a:pt x="1466" y="474"/>
                  </a:cubicBezTo>
                  <a:cubicBezTo>
                    <a:pt x="1430" y="403"/>
                    <a:pt x="1380" y="345"/>
                    <a:pt x="1334" y="290"/>
                  </a:cubicBezTo>
                  <a:cubicBezTo>
                    <a:pt x="1299" y="246"/>
                    <a:pt x="1250" y="201"/>
                    <a:pt x="1184" y="154"/>
                  </a:cubicBezTo>
                  <a:cubicBezTo>
                    <a:pt x="1138" y="118"/>
                    <a:pt x="1091" y="91"/>
                    <a:pt x="1039" y="62"/>
                  </a:cubicBezTo>
                  <a:cubicBezTo>
                    <a:pt x="959" y="22"/>
                    <a:pt x="871" y="1"/>
                    <a:pt x="773" y="1"/>
                  </a:cubicBezTo>
                  <a:cubicBezTo>
                    <a:pt x="764" y="1"/>
                    <a:pt x="754" y="1"/>
                    <a:pt x="745" y="2"/>
                  </a:cubicBezTo>
                  <a:cubicBezTo>
                    <a:pt x="738" y="1"/>
                    <a:pt x="731" y="1"/>
                    <a:pt x="725" y="1"/>
                  </a:cubicBezTo>
                  <a:close/>
                </a:path>
              </a:pathLst>
            </a:custGeom>
            <a:solidFill>
              <a:srgbClr val="FEF3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1" name="Google Shape;1321;p11"/>
            <p:cNvSpPr/>
            <p:nvPr/>
          </p:nvSpPr>
          <p:spPr>
            <a:xfrm>
              <a:off x="1891321" y="-186454"/>
              <a:ext cx="83777" cy="99838"/>
            </a:xfrm>
            <a:custGeom>
              <a:avLst/>
              <a:gdLst/>
              <a:ahLst/>
              <a:cxnLst/>
              <a:rect l="l" t="t" r="r" b="b"/>
              <a:pathLst>
                <a:path w="2076" h="2474" extrusionOk="0">
                  <a:moveTo>
                    <a:pt x="694" y="0"/>
                  </a:moveTo>
                  <a:cubicBezTo>
                    <a:pt x="632" y="0"/>
                    <a:pt x="565" y="14"/>
                    <a:pt x="490" y="42"/>
                  </a:cubicBezTo>
                  <a:cubicBezTo>
                    <a:pt x="421" y="72"/>
                    <a:pt x="346" y="125"/>
                    <a:pt x="267" y="203"/>
                  </a:cubicBezTo>
                  <a:cubicBezTo>
                    <a:pt x="174" y="293"/>
                    <a:pt x="91" y="397"/>
                    <a:pt x="0" y="529"/>
                  </a:cubicBezTo>
                  <a:lnTo>
                    <a:pt x="52" y="526"/>
                  </a:lnTo>
                  <a:cubicBezTo>
                    <a:pt x="108" y="508"/>
                    <a:pt x="163" y="499"/>
                    <a:pt x="216" y="499"/>
                  </a:cubicBezTo>
                  <a:cubicBezTo>
                    <a:pt x="257" y="499"/>
                    <a:pt x="297" y="504"/>
                    <a:pt x="336" y="515"/>
                  </a:cubicBezTo>
                  <a:cubicBezTo>
                    <a:pt x="422" y="539"/>
                    <a:pt x="503" y="585"/>
                    <a:pt x="573" y="655"/>
                  </a:cubicBezTo>
                  <a:cubicBezTo>
                    <a:pt x="642" y="726"/>
                    <a:pt x="705" y="812"/>
                    <a:pt x="766" y="915"/>
                  </a:cubicBezTo>
                  <a:cubicBezTo>
                    <a:pt x="797" y="967"/>
                    <a:pt x="825" y="1020"/>
                    <a:pt x="852" y="1075"/>
                  </a:cubicBezTo>
                  <a:cubicBezTo>
                    <a:pt x="882" y="1137"/>
                    <a:pt x="911" y="1197"/>
                    <a:pt x="935" y="1259"/>
                  </a:cubicBezTo>
                  <a:lnTo>
                    <a:pt x="1020" y="1447"/>
                  </a:lnTo>
                  <a:lnTo>
                    <a:pt x="1105" y="1638"/>
                  </a:lnTo>
                  <a:cubicBezTo>
                    <a:pt x="1126" y="1684"/>
                    <a:pt x="1148" y="1730"/>
                    <a:pt x="1171" y="1776"/>
                  </a:cubicBezTo>
                  <a:cubicBezTo>
                    <a:pt x="1210" y="1856"/>
                    <a:pt x="1256" y="1937"/>
                    <a:pt x="1300" y="2016"/>
                  </a:cubicBezTo>
                  <a:cubicBezTo>
                    <a:pt x="1389" y="2169"/>
                    <a:pt x="1481" y="2322"/>
                    <a:pt x="1574" y="2474"/>
                  </a:cubicBezTo>
                  <a:cubicBezTo>
                    <a:pt x="1625" y="2451"/>
                    <a:pt x="1665" y="2428"/>
                    <a:pt x="1702" y="2402"/>
                  </a:cubicBezTo>
                  <a:lnTo>
                    <a:pt x="1761" y="2366"/>
                  </a:lnTo>
                  <a:cubicBezTo>
                    <a:pt x="1819" y="2330"/>
                    <a:pt x="1875" y="2291"/>
                    <a:pt x="1931" y="2244"/>
                  </a:cubicBezTo>
                  <a:cubicBezTo>
                    <a:pt x="1952" y="2224"/>
                    <a:pt x="1969" y="2205"/>
                    <a:pt x="1988" y="2181"/>
                  </a:cubicBezTo>
                  <a:cubicBezTo>
                    <a:pt x="2028" y="2122"/>
                    <a:pt x="2041" y="2093"/>
                    <a:pt x="2050" y="2064"/>
                  </a:cubicBezTo>
                  <a:cubicBezTo>
                    <a:pt x="2061" y="2007"/>
                    <a:pt x="2067" y="1977"/>
                    <a:pt x="2070" y="1942"/>
                  </a:cubicBezTo>
                  <a:cubicBezTo>
                    <a:pt x="2074" y="1892"/>
                    <a:pt x="2076" y="1842"/>
                    <a:pt x="2073" y="1792"/>
                  </a:cubicBezTo>
                  <a:cubicBezTo>
                    <a:pt x="2068" y="1743"/>
                    <a:pt x="2063" y="1692"/>
                    <a:pt x="2056" y="1646"/>
                  </a:cubicBezTo>
                  <a:cubicBezTo>
                    <a:pt x="2044" y="1563"/>
                    <a:pt x="2023" y="1484"/>
                    <a:pt x="2001" y="1402"/>
                  </a:cubicBezTo>
                  <a:cubicBezTo>
                    <a:pt x="2002" y="1399"/>
                    <a:pt x="1989" y="1351"/>
                    <a:pt x="1989" y="1351"/>
                  </a:cubicBezTo>
                  <a:lnTo>
                    <a:pt x="1984" y="1339"/>
                  </a:lnTo>
                  <a:cubicBezTo>
                    <a:pt x="1958" y="1286"/>
                    <a:pt x="1929" y="1231"/>
                    <a:pt x="1898" y="1180"/>
                  </a:cubicBezTo>
                  <a:cubicBezTo>
                    <a:pt x="1810" y="1020"/>
                    <a:pt x="1709" y="872"/>
                    <a:pt x="1607" y="726"/>
                  </a:cubicBezTo>
                  <a:cubicBezTo>
                    <a:pt x="1478" y="549"/>
                    <a:pt x="1369" y="417"/>
                    <a:pt x="1264" y="311"/>
                  </a:cubicBezTo>
                  <a:cubicBezTo>
                    <a:pt x="1185" y="230"/>
                    <a:pt x="1103" y="160"/>
                    <a:pt x="1017" y="102"/>
                  </a:cubicBezTo>
                  <a:cubicBezTo>
                    <a:pt x="941" y="51"/>
                    <a:pt x="849" y="18"/>
                    <a:pt x="746" y="3"/>
                  </a:cubicBezTo>
                  <a:cubicBezTo>
                    <a:pt x="729" y="1"/>
                    <a:pt x="711" y="0"/>
                    <a:pt x="694" y="0"/>
                  </a:cubicBezTo>
                  <a:close/>
                </a:path>
              </a:pathLst>
            </a:custGeom>
            <a:solidFill>
              <a:srgbClr val="FEF3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2" name="Google Shape;1322;p11"/>
            <p:cNvSpPr/>
            <p:nvPr/>
          </p:nvSpPr>
          <p:spPr>
            <a:xfrm>
              <a:off x="2605921" y="328753"/>
              <a:ext cx="104883" cy="61017"/>
            </a:xfrm>
            <a:custGeom>
              <a:avLst/>
              <a:gdLst/>
              <a:ahLst/>
              <a:cxnLst/>
              <a:rect l="l" t="t" r="r" b="b"/>
              <a:pathLst>
                <a:path w="2599" h="1512" extrusionOk="0">
                  <a:moveTo>
                    <a:pt x="2326" y="1"/>
                  </a:moveTo>
                  <a:lnTo>
                    <a:pt x="2293" y="62"/>
                  </a:lnTo>
                  <a:cubicBezTo>
                    <a:pt x="2270" y="134"/>
                    <a:pt x="2244" y="205"/>
                    <a:pt x="2208" y="274"/>
                  </a:cubicBezTo>
                  <a:cubicBezTo>
                    <a:pt x="2135" y="422"/>
                    <a:pt x="2050" y="545"/>
                    <a:pt x="1949" y="651"/>
                  </a:cubicBezTo>
                  <a:cubicBezTo>
                    <a:pt x="1833" y="771"/>
                    <a:pt x="1715" y="864"/>
                    <a:pt x="1595" y="934"/>
                  </a:cubicBezTo>
                  <a:cubicBezTo>
                    <a:pt x="1465" y="1012"/>
                    <a:pt x="1322" y="1075"/>
                    <a:pt x="1171" y="1122"/>
                  </a:cubicBezTo>
                  <a:cubicBezTo>
                    <a:pt x="999" y="1174"/>
                    <a:pt x="836" y="1207"/>
                    <a:pt x="688" y="1217"/>
                  </a:cubicBezTo>
                  <a:cubicBezTo>
                    <a:pt x="612" y="1222"/>
                    <a:pt x="542" y="1224"/>
                    <a:pt x="477" y="1224"/>
                  </a:cubicBezTo>
                  <a:cubicBezTo>
                    <a:pt x="380" y="1224"/>
                    <a:pt x="293" y="1219"/>
                    <a:pt x="210" y="1209"/>
                  </a:cubicBezTo>
                  <a:cubicBezTo>
                    <a:pt x="138" y="1200"/>
                    <a:pt x="71" y="1187"/>
                    <a:pt x="0" y="1171"/>
                  </a:cubicBezTo>
                  <a:lnTo>
                    <a:pt x="0" y="1171"/>
                  </a:lnTo>
                  <a:cubicBezTo>
                    <a:pt x="94" y="1273"/>
                    <a:pt x="223" y="1341"/>
                    <a:pt x="430" y="1408"/>
                  </a:cubicBezTo>
                  <a:cubicBezTo>
                    <a:pt x="654" y="1477"/>
                    <a:pt x="901" y="1512"/>
                    <a:pt x="1165" y="1512"/>
                  </a:cubicBezTo>
                  <a:cubicBezTo>
                    <a:pt x="1284" y="1512"/>
                    <a:pt x="1401" y="1505"/>
                    <a:pt x="1517" y="1489"/>
                  </a:cubicBezTo>
                  <a:cubicBezTo>
                    <a:pt x="1612" y="1476"/>
                    <a:pt x="1738" y="1459"/>
                    <a:pt x="1866" y="1418"/>
                  </a:cubicBezTo>
                  <a:cubicBezTo>
                    <a:pt x="2079" y="1355"/>
                    <a:pt x="2261" y="1247"/>
                    <a:pt x="2392" y="1110"/>
                  </a:cubicBezTo>
                  <a:cubicBezTo>
                    <a:pt x="2527" y="970"/>
                    <a:pt x="2599" y="779"/>
                    <a:pt x="2586" y="587"/>
                  </a:cubicBezTo>
                  <a:cubicBezTo>
                    <a:pt x="2581" y="476"/>
                    <a:pt x="2551" y="366"/>
                    <a:pt x="2494" y="249"/>
                  </a:cubicBezTo>
                  <a:cubicBezTo>
                    <a:pt x="2452" y="167"/>
                    <a:pt x="2397" y="85"/>
                    <a:pt x="2326" y="1"/>
                  </a:cubicBezTo>
                  <a:close/>
                </a:path>
              </a:pathLst>
            </a:custGeom>
            <a:solidFill>
              <a:srgbClr val="FEF3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3" name="Google Shape;1323;p11"/>
            <p:cNvSpPr/>
            <p:nvPr/>
          </p:nvSpPr>
          <p:spPr>
            <a:xfrm>
              <a:off x="2876580" y="628265"/>
              <a:ext cx="79015" cy="153672"/>
            </a:xfrm>
            <a:custGeom>
              <a:avLst/>
              <a:gdLst/>
              <a:ahLst/>
              <a:cxnLst/>
              <a:rect l="l" t="t" r="r" b="b"/>
              <a:pathLst>
                <a:path w="1958" h="3808" extrusionOk="0">
                  <a:moveTo>
                    <a:pt x="857" y="0"/>
                  </a:moveTo>
                  <a:lnTo>
                    <a:pt x="891" y="80"/>
                  </a:lnTo>
                  <a:cubicBezTo>
                    <a:pt x="906" y="109"/>
                    <a:pt x="916" y="138"/>
                    <a:pt x="926" y="168"/>
                  </a:cubicBezTo>
                  <a:cubicBezTo>
                    <a:pt x="957" y="272"/>
                    <a:pt x="962" y="391"/>
                    <a:pt x="940" y="526"/>
                  </a:cubicBezTo>
                  <a:cubicBezTo>
                    <a:pt x="919" y="659"/>
                    <a:pt x="880" y="796"/>
                    <a:pt x="830" y="932"/>
                  </a:cubicBezTo>
                  <a:cubicBezTo>
                    <a:pt x="741" y="1173"/>
                    <a:pt x="633" y="1408"/>
                    <a:pt x="509" y="1666"/>
                  </a:cubicBezTo>
                  <a:lnTo>
                    <a:pt x="397" y="1902"/>
                  </a:lnTo>
                  <a:cubicBezTo>
                    <a:pt x="241" y="2241"/>
                    <a:pt x="104" y="2549"/>
                    <a:pt x="32" y="2880"/>
                  </a:cubicBezTo>
                  <a:cubicBezTo>
                    <a:pt x="8" y="3012"/>
                    <a:pt x="1" y="3128"/>
                    <a:pt x="8" y="3232"/>
                  </a:cubicBezTo>
                  <a:cubicBezTo>
                    <a:pt x="14" y="3292"/>
                    <a:pt x="25" y="3355"/>
                    <a:pt x="47" y="3427"/>
                  </a:cubicBezTo>
                  <a:lnTo>
                    <a:pt x="76" y="3484"/>
                  </a:lnTo>
                  <a:cubicBezTo>
                    <a:pt x="90" y="3515"/>
                    <a:pt x="107" y="3543"/>
                    <a:pt x="126" y="3571"/>
                  </a:cubicBezTo>
                  <a:cubicBezTo>
                    <a:pt x="157" y="3611"/>
                    <a:pt x="189" y="3645"/>
                    <a:pt x="225" y="3677"/>
                  </a:cubicBezTo>
                  <a:cubicBezTo>
                    <a:pt x="274" y="3720"/>
                    <a:pt x="346" y="3765"/>
                    <a:pt x="430" y="3808"/>
                  </a:cubicBezTo>
                  <a:cubicBezTo>
                    <a:pt x="468" y="3776"/>
                    <a:pt x="481" y="3739"/>
                    <a:pt x="495" y="3703"/>
                  </a:cubicBezTo>
                  <a:cubicBezTo>
                    <a:pt x="521" y="3632"/>
                    <a:pt x="545" y="3571"/>
                    <a:pt x="577" y="3518"/>
                  </a:cubicBezTo>
                  <a:cubicBezTo>
                    <a:pt x="657" y="3377"/>
                    <a:pt x="755" y="3255"/>
                    <a:pt x="865" y="3156"/>
                  </a:cubicBezTo>
                  <a:lnTo>
                    <a:pt x="914" y="3112"/>
                  </a:lnTo>
                  <a:cubicBezTo>
                    <a:pt x="920" y="3045"/>
                    <a:pt x="921" y="3002"/>
                    <a:pt x="927" y="2959"/>
                  </a:cubicBezTo>
                  <a:cubicBezTo>
                    <a:pt x="943" y="2878"/>
                    <a:pt x="965" y="2795"/>
                    <a:pt x="993" y="2710"/>
                  </a:cubicBezTo>
                  <a:cubicBezTo>
                    <a:pt x="1019" y="2651"/>
                    <a:pt x="1055" y="2587"/>
                    <a:pt x="1101" y="2522"/>
                  </a:cubicBezTo>
                  <a:cubicBezTo>
                    <a:pt x="1143" y="2472"/>
                    <a:pt x="1187" y="2426"/>
                    <a:pt x="1235" y="2379"/>
                  </a:cubicBezTo>
                  <a:lnTo>
                    <a:pt x="1268" y="2343"/>
                  </a:lnTo>
                  <a:lnTo>
                    <a:pt x="1411" y="2203"/>
                  </a:lnTo>
                  <a:cubicBezTo>
                    <a:pt x="1575" y="2041"/>
                    <a:pt x="1694" y="1880"/>
                    <a:pt x="1776" y="1708"/>
                  </a:cubicBezTo>
                  <a:cubicBezTo>
                    <a:pt x="1842" y="1564"/>
                    <a:pt x="1892" y="1399"/>
                    <a:pt x="1925" y="1201"/>
                  </a:cubicBezTo>
                  <a:cubicBezTo>
                    <a:pt x="1953" y="1049"/>
                    <a:pt x="1957" y="921"/>
                    <a:pt x="1941" y="810"/>
                  </a:cubicBezTo>
                  <a:cubicBezTo>
                    <a:pt x="1933" y="682"/>
                    <a:pt x="1904" y="572"/>
                    <a:pt x="1857" y="478"/>
                  </a:cubicBezTo>
                  <a:cubicBezTo>
                    <a:pt x="1816" y="395"/>
                    <a:pt x="1759" y="322"/>
                    <a:pt x="1688" y="260"/>
                  </a:cubicBezTo>
                  <a:cubicBezTo>
                    <a:pt x="1559" y="132"/>
                    <a:pt x="1378" y="55"/>
                    <a:pt x="1148" y="23"/>
                  </a:cubicBezTo>
                  <a:cubicBezTo>
                    <a:pt x="1058" y="7"/>
                    <a:pt x="962" y="0"/>
                    <a:pt x="857" y="0"/>
                  </a:cubicBezTo>
                  <a:close/>
                </a:path>
              </a:pathLst>
            </a:custGeom>
            <a:solidFill>
              <a:srgbClr val="FEF3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4" name="Google Shape;1324;p11"/>
            <p:cNvSpPr/>
            <p:nvPr/>
          </p:nvSpPr>
          <p:spPr>
            <a:xfrm>
              <a:off x="2677309" y="418058"/>
              <a:ext cx="73648" cy="43947"/>
            </a:xfrm>
            <a:custGeom>
              <a:avLst/>
              <a:gdLst/>
              <a:ahLst/>
              <a:cxnLst/>
              <a:rect l="l" t="t" r="r" b="b"/>
              <a:pathLst>
                <a:path w="1825" h="1089" extrusionOk="0">
                  <a:moveTo>
                    <a:pt x="1319" y="1"/>
                  </a:moveTo>
                  <a:cubicBezTo>
                    <a:pt x="946" y="1"/>
                    <a:pt x="652" y="68"/>
                    <a:pt x="425" y="209"/>
                  </a:cubicBezTo>
                  <a:cubicBezTo>
                    <a:pt x="313" y="287"/>
                    <a:pt x="221" y="385"/>
                    <a:pt x="144" y="509"/>
                  </a:cubicBezTo>
                  <a:cubicBezTo>
                    <a:pt x="97" y="583"/>
                    <a:pt x="64" y="669"/>
                    <a:pt x="40" y="746"/>
                  </a:cubicBezTo>
                  <a:cubicBezTo>
                    <a:pt x="12" y="828"/>
                    <a:pt x="1" y="902"/>
                    <a:pt x="7" y="965"/>
                  </a:cubicBezTo>
                  <a:cubicBezTo>
                    <a:pt x="7" y="1001"/>
                    <a:pt x="14" y="1041"/>
                    <a:pt x="28" y="1088"/>
                  </a:cubicBezTo>
                  <a:cubicBezTo>
                    <a:pt x="149" y="907"/>
                    <a:pt x="317" y="742"/>
                    <a:pt x="537" y="600"/>
                  </a:cubicBezTo>
                  <a:cubicBezTo>
                    <a:pt x="911" y="354"/>
                    <a:pt x="1341" y="205"/>
                    <a:pt x="1756" y="61"/>
                  </a:cubicBezTo>
                  <a:lnTo>
                    <a:pt x="1821" y="40"/>
                  </a:lnTo>
                  <a:lnTo>
                    <a:pt x="1825" y="28"/>
                  </a:lnTo>
                  <a:cubicBezTo>
                    <a:pt x="1823" y="25"/>
                    <a:pt x="1818" y="24"/>
                    <a:pt x="1816" y="24"/>
                  </a:cubicBezTo>
                  <a:cubicBezTo>
                    <a:pt x="1691" y="14"/>
                    <a:pt x="1559" y="7"/>
                    <a:pt x="1430" y="2"/>
                  </a:cubicBezTo>
                  <a:cubicBezTo>
                    <a:pt x="1392" y="1"/>
                    <a:pt x="1355" y="1"/>
                    <a:pt x="1319" y="1"/>
                  </a:cubicBezTo>
                  <a:close/>
                </a:path>
              </a:pathLst>
            </a:custGeom>
            <a:solidFill>
              <a:srgbClr val="FEF3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5" name="Google Shape;1325;p11"/>
            <p:cNvSpPr/>
            <p:nvPr/>
          </p:nvSpPr>
          <p:spPr>
            <a:xfrm>
              <a:off x="2660440" y="833710"/>
              <a:ext cx="44875" cy="96731"/>
            </a:xfrm>
            <a:custGeom>
              <a:avLst/>
              <a:gdLst/>
              <a:ahLst/>
              <a:cxnLst/>
              <a:rect l="l" t="t" r="r" b="b"/>
              <a:pathLst>
                <a:path w="1112" h="2397" extrusionOk="0">
                  <a:moveTo>
                    <a:pt x="271" y="1"/>
                  </a:moveTo>
                  <a:cubicBezTo>
                    <a:pt x="238" y="38"/>
                    <a:pt x="215" y="74"/>
                    <a:pt x="192" y="108"/>
                  </a:cubicBezTo>
                  <a:cubicBezTo>
                    <a:pt x="163" y="157"/>
                    <a:pt x="136" y="203"/>
                    <a:pt x="113" y="252"/>
                  </a:cubicBezTo>
                  <a:cubicBezTo>
                    <a:pt x="74" y="337"/>
                    <a:pt x="45" y="423"/>
                    <a:pt x="27" y="512"/>
                  </a:cubicBezTo>
                  <a:cubicBezTo>
                    <a:pt x="8" y="614"/>
                    <a:pt x="1" y="713"/>
                    <a:pt x="5" y="814"/>
                  </a:cubicBezTo>
                  <a:cubicBezTo>
                    <a:pt x="14" y="911"/>
                    <a:pt x="37" y="1022"/>
                    <a:pt x="73" y="1137"/>
                  </a:cubicBezTo>
                  <a:cubicBezTo>
                    <a:pt x="99" y="1201"/>
                    <a:pt x="127" y="1266"/>
                    <a:pt x="159" y="1331"/>
                  </a:cubicBezTo>
                  <a:cubicBezTo>
                    <a:pt x="203" y="1421"/>
                    <a:pt x="254" y="1509"/>
                    <a:pt x="310" y="1592"/>
                  </a:cubicBezTo>
                  <a:cubicBezTo>
                    <a:pt x="458" y="1802"/>
                    <a:pt x="659" y="2017"/>
                    <a:pt x="907" y="2233"/>
                  </a:cubicBezTo>
                  <a:cubicBezTo>
                    <a:pt x="962" y="2277"/>
                    <a:pt x="1035" y="2338"/>
                    <a:pt x="1111" y="2396"/>
                  </a:cubicBezTo>
                  <a:cubicBezTo>
                    <a:pt x="1041" y="2177"/>
                    <a:pt x="985" y="1956"/>
                    <a:pt x="950" y="1736"/>
                  </a:cubicBezTo>
                  <a:cubicBezTo>
                    <a:pt x="942" y="1647"/>
                    <a:pt x="933" y="1523"/>
                    <a:pt x="926" y="1401"/>
                  </a:cubicBezTo>
                  <a:lnTo>
                    <a:pt x="917" y="1293"/>
                  </a:lnTo>
                  <a:cubicBezTo>
                    <a:pt x="904" y="1153"/>
                    <a:pt x="884" y="1015"/>
                    <a:pt x="861" y="878"/>
                  </a:cubicBezTo>
                  <a:lnTo>
                    <a:pt x="853" y="818"/>
                  </a:lnTo>
                  <a:cubicBezTo>
                    <a:pt x="847" y="766"/>
                    <a:pt x="847" y="712"/>
                    <a:pt x="853" y="659"/>
                  </a:cubicBezTo>
                  <a:cubicBezTo>
                    <a:pt x="868" y="584"/>
                    <a:pt x="893" y="508"/>
                    <a:pt x="922" y="430"/>
                  </a:cubicBezTo>
                  <a:cubicBezTo>
                    <a:pt x="955" y="338"/>
                    <a:pt x="956" y="265"/>
                    <a:pt x="929" y="210"/>
                  </a:cubicBezTo>
                  <a:lnTo>
                    <a:pt x="926" y="206"/>
                  </a:lnTo>
                  <a:cubicBezTo>
                    <a:pt x="884" y="127"/>
                    <a:pt x="811" y="98"/>
                    <a:pt x="752" y="74"/>
                  </a:cubicBezTo>
                  <a:cubicBezTo>
                    <a:pt x="696" y="57"/>
                    <a:pt x="634" y="44"/>
                    <a:pt x="570" y="38"/>
                  </a:cubicBezTo>
                  <a:cubicBezTo>
                    <a:pt x="524" y="28"/>
                    <a:pt x="479" y="24"/>
                    <a:pt x="437" y="18"/>
                  </a:cubicBezTo>
                  <a:lnTo>
                    <a:pt x="338" y="8"/>
                  </a:lnTo>
                  <a:lnTo>
                    <a:pt x="271" y="1"/>
                  </a:lnTo>
                  <a:close/>
                </a:path>
              </a:pathLst>
            </a:custGeom>
            <a:solidFill>
              <a:srgbClr val="FEF3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6" name="Google Shape;1326;p11"/>
            <p:cNvSpPr/>
            <p:nvPr/>
          </p:nvSpPr>
          <p:spPr>
            <a:xfrm>
              <a:off x="1472843" y="-791652"/>
              <a:ext cx="2238451" cy="1681714"/>
            </a:xfrm>
            <a:custGeom>
              <a:avLst/>
              <a:gdLst/>
              <a:ahLst/>
              <a:cxnLst/>
              <a:rect l="l" t="t" r="r" b="b"/>
              <a:pathLst>
                <a:path w="55469" h="41673" extrusionOk="0">
                  <a:moveTo>
                    <a:pt x="31756" y="1"/>
                  </a:moveTo>
                  <a:cubicBezTo>
                    <a:pt x="31708" y="1"/>
                    <a:pt x="31665" y="32"/>
                    <a:pt x="31649" y="83"/>
                  </a:cubicBezTo>
                  <a:cubicBezTo>
                    <a:pt x="31560" y="344"/>
                    <a:pt x="31491" y="581"/>
                    <a:pt x="31439" y="811"/>
                  </a:cubicBezTo>
                  <a:cubicBezTo>
                    <a:pt x="31390" y="1024"/>
                    <a:pt x="31359" y="1255"/>
                    <a:pt x="31342" y="1503"/>
                  </a:cubicBezTo>
                  <a:cubicBezTo>
                    <a:pt x="31316" y="1891"/>
                    <a:pt x="31352" y="2311"/>
                    <a:pt x="31449" y="2789"/>
                  </a:cubicBezTo>
                  <a:cubicBezTo>
                    <a:pt x="31527" y="3148"/>
                    <a:pt x="31640" y="3501"/>
                    <a:pt x="31749" y="3845"/>
                  </a:cubicBezTo>
                  <a:cubicBezTo>
                    <a:pt x="31794" y="3983"/>
                    <a:pt x="31840" y="4118"/>
                    <a:pt x="31880" y="4255"/>
                  </a:cubicBezTo>
                  <a:cubicBezTo>
                    <a:pt x="32035" y="4758"/>
                    <a:pt x="32149" y="5269"/>
                    <a:pt x="32216" y="5776"/>
                  </a:cubicBezTo>
                  <a:lnTo>
                    <a:pt x="32228" y="5874"/>
                  </a:lnTo>
                  <a:lnTo>
                    <a:pt x="32163" y="5888"/>
                  </a:lnTo>
                  <a:cubicBezTo>
                    <a:pt x="32116" y="5903"/>
                    <a:pt x="32067" y="5913"/>
                    <a:pt x="32017" y="5920"/>
                  </a:cubicBezTo>
                  <a:cubicBezTo>
                    <a:pt x="31995" y="5921"/>
                    <a:pt x="31974" y="5922"/>
                    <a:pt x="31953" y="5922"/>
                  </a:cubicBezTo>
                  <a:cubicBezTo>
                    <a:pt x="31923" y="5922"/>
                    <a:pt x="31894" y="5921"/>
                    <a:pt x="31864" y="5917"/>
                  </a:cubicBezTo>
                  <a:cubicBezTo>
                    <a:pt x="31808" y="5907"/>
                    <a:pt x="31757" y="5893"/>
                    <a:pt x="31704" y="5873"/>
                  </a:cubicBezTo>
                  <a:cubicBezTo>
                    <a:pt x="31570" y="5820"/>
                    <a:pt x="31445" y="5742"/>
                    <a:pt x="31323" y="5669"/>
                  </a:cubicBezTo>
                  <a:cubicBezTo>
                    <a:pt x="31237" y="5616"/>
                    <a:pt x="31168" y="5573"/>
                    <a:pt x="31097" y="5535"/>
                  </a:cubicBezTo>
                  <a:cubicBezTo>
                    <a:pt x="30931" y="5442"/>
                    <a:pt x="30681" y="5304"/>
                    <a:pt x="30427" y="5195"/>
                  </a:cubicBezTo>
                  <a:cubicBezTo>
                    <a:pt x="30233" y="5111"/>
                    <a:pt x="30032" y="5058"/>
                    <a:pt x="29832" y="5030"/>
                  </a:cubicBezTo>
                  <a:cubicBezTo>
                    <a:pt x="29713" y="5012"/>
                    <a:pt x="29595" y="5006"/>
                    <a:pt x="29481" y="5006"/>
                  </a:cubicBezTo>
                  <a:cubicBezTo>
                    <a:pt x="29319" y="5006"/>
                    <a:pt x="29167" y="5019"/>
                    <a:pt x="29039" y="5032"/>
                  </a:cubicBezTo>
                  <a:cubicBezTo>
                    <a:pt x="29005" y="5034"/>
                    <a:pt x="28982" y="5045"/>
                    <a:pt x="28962" y="5067"/>
                  </a:cubicBezTo>
                  <a:cubicBezTo>
                    <a:pt x="28940" y="5087"/>
                    <a:pt x="28927" y="5116"/>
                    <a:pt x="28929" y="5144"/>
                  </a:cubicBezTo>
                  <a:cubicBezTo>
                    <a:pt x="28929" y="5163"/>
                    <a:pt x="28934" y="5180"/>
                    <a:pt x="28940" y="5192"/>
                  </a:cubicBezTo>
                  <a:cubicBezTo>
                    <a:pt x="28960" y="5231"/>
                    <a:pt x="28995" y="5256"/>
                    <a:pt x="29032" y="5256"/>
                  </a:cubicBezTo>
                  <a:cubicBezTo>
                    <a:pt x="29035" y="5256"/>
                    <a:pt x="29038" y="5255"/>
                    <a:pt x="29041" y="5255"/>
                  </a:cubicBezTo>
                  <a:cubicBezTo>
                    <a:pt x="29206" y="5238"/>
                    <a:pt x="29354" y="5229"/>
                    <a:pt x="29490" y="5229"/>
                  </a:cubicBezTo>
                  <a:cubicBezTo>
                    <a:pt x="29594" y="5229"/>
                    <a:pt x="29691" y="5234"/>
                    <a:pt x="29783" y="5245"/>
                  </a:cubicBezTo>
                  <a:cubicBezTo>
                    <a:pt x="29872" y="5257"/>
                    <a:pt x="29958" y="5275"/>
                    <a:pt x="30045" y="5297"/>
                  </a:cubicBezTo>
                  <a:cubicBezTo>
                    <a:pt x="30131" y="5318"/>
                    <a:pt x="30210" y="5346"/>
                    <a:pt x="30290" y="5377"/>
                  </a:cubicBezTo>
                  <a:cubicBezTo>
                    <a:pt x="30473" y="5453"/>
                    <a:pt x="30648" y="5542"/>
                    <a:pt x="30779" y="5613"/>
                  </a:cubicBezTo>
                  <a:cubicBezTo>
                    <a:pt x="30866" y="5659"/>
                    <a:pt x="30952" y="5706"/>
                    <a:pt x="31039" y="5755"/>
                  </a:cubicBezTo>
                  <a:cubicBezTo>
                    <a:pt x="31097" y="5787"/>
                    <a:pt x="31155" y="5822"/>
                    <a:pt x="31212" y="5860"/>
                  </a:cubicBezTo>
                  <a:lnTo>
                    <a:pt x="31309" y="5920"/>
                  </a:lnTo>
                  <a:cubicBezTo>
                    <a:pt x="31441" y="6001"/>
                    <a:pt x="31589" y="6081"/>
                    <a:pt x="31765" y="6124"/>
                  </a:cubicBezTo>
                  <a:cubicBezTo>
                    <a:pt x="31816" y="6138"/>
                    <a:pt x="31872" y="6143"/>
                    <a:pt x="31937" y="6143"/>
                  </a:cubicBezTo>
                  <a:cubicBezTo>
                    <a:pt x="31967" y="6143"/>
                    <a:pt x="31999" y="6142"/>
                    <a:pt x="32034" y="6140"/>
                  </a:cubicBezTo>
                  <a:cubicBezTo>
                    <a:pt x="32100" y="6136"/>
                    <a:pt x="32172" y="6121"/>
                    <a:pt x="32258" y="6092"/>
                  </a:cubicBezTo>
                  <a:cubicBezTo>
                    <a:pt x="32271" y="6362"/>
                    <a:pt x="32279" y="6632"/>
                    <a:pt x="32278" y="6890"/>
                  </a:cubicBezTo>
                  <a:cubicBezTo>
                    <a:pt x="32274" y="7241"/>
                    <a:pt x="32245" y="7605"/>
                    <a:pt x="32188" y="8006"/>
                  </a:cubicBezTo>
                  <a:cubicBezTo>
                    <a:pt x="32113" y="8491"/>
                    <a:pt x="32015" y="8922"/>
                    <a:pt x="31890" y="9321"/>
                  </a:cubicBezTo>
                  <a:cubicBezTo>
                    <a:pt x="31793" y="9642"/>
                    <a:pt x="31669" y="9982"/>
                    <a:pt x="31490" y="10426"/>
                  </a:cubicBezTo>
                  <a:cubicBezTo>
                    <a:pt x="31385" y="10686"/>
                    <a:pt x="31277" y="10947"/>
                    <a:pt x="31169" y="11206"/>
                  </a:cubicBezTo>
                  <a:lnTo>
                    <a:pt x="31152" y="11250"/>
                  </a:lnTo>
                  <a:cubicBezTo>
                    <a:pt x="30944" y="11754"/>
                    <a:pt x="30728" y="12276"/>
                    <a:pt x="30540" y="12797"/>
                  </a:cubicBezTo>
                  <a:cubicBezTo>
                    <a:pt x="30204" y="13744"/>
                    <a:pt x="30033" y="14521"/>
                    <a:pt x="30003" y="15242"/>
                  </a:cubicBezTo>
                  <a:cubicBezTo>
                    <a:pt x="29983" y="15641"/>
                    <a:pt x="30023" y="16040"/>
                    <a:pt x="30119" y="16424"/>
                  </a:cubicBezTo>
                  <a:cubicBezTo>
                    <a:pt x="30167" y="16602"/>
                    <a:pt x="30234" y="16790"/>
                    <a:pt x="30322" y="16988"/>
                  </a:cubicBezTo>
                  <a:lnTo>
                    <a:pt x="30358" y="17060"/>
                  </a:lnTo>
                  <a:cubicBezTo>
                    <a:pt x="30415" y="17173"/>
                    <a:pt x="30480" y="17281"/>
                    <a:pt x="30550" y="17377"/>
                  </a:cubicBezTo>
                  <a:cubicBezTo>
                    <a:pt x="30368" y="17561"/>
                    <a:pt x="30185" y="17755"/>
                    <a:pt x="30004" y="17949"/>
                  </a:cubicBezTo>
                  <a:lnTo>
                    <a:pt x="29869" y="18093"/>
                  </a:lnTo>
                  <a:cubicBezTo>
                    <a:pt x="29607" y="18376"/>
                    <a:pt x="29342" y="18660"/>
                    <a:pt x="29072" y="18942"/>
                  </a:cubicBezTo>
                  <a:cubicBezTo>
                    <a:pt x="28210" y="19838"/>
                    <a:pt x="27455" y="20500"/>
                    <a:pt x="26699" y="21024"/>
                  </a:cubicBezTo>
                  <a:lnTo>
                    <a:pt x="26664" y="21049"/>
                  </a:lnTo>
                  <a:cubicBezTo>
                    <a:pt x="25431" y="21867"/>
                    <a:pt x="24072" y="22432"/>
                    <a:pt x="23028" y="22830"/>
                  </a:cubicBezTo>
                  <a:cubicBezTo>
                    <a:pt x="22648" y="22976"/>
                    <a:pt x="22264" y="23115"/>
                    <a:pt x="21882" y="23256"/>
                  </a:cubicBezTo>
                  <a:lnTo>
                    <a:pt x="21693" y="23325"/>
                  </a:lnTo>
                  <a:lnTo>
                    <a:pt x="21086" y="23546"/>
                  </a:lnTo>
                  <a:cubicBezTo>
                    <a:pt x="20760" y="23667"/>
                    <a:pt x="20437" y="23789"/>
                    <a:pt x="20115" y="23924"/>
                  </a:cubicBezTo>
                  <a:cubicBezTo>
                    <a:pt x="19812" y="24053"/>
                    <a:pt x="19481" y="24204"/>
                    <a:pt x="19073" y="24401"/>
                  </a:cubicBezTo>
                  <a:cubicBezTo>
                    <a:pt x="18123" y="24866"/>
                    <a:pt x="17200" y="25398"/>
                    <a:pt x="16309" y="25913"/>
                  </a:cubicBezTo>
                  <a:lnTo>
                    <a:pt x="16193" y="25981"/>
                  </a:lnTo>
                  <a:cubicBezTo>
                    <a:pt x="16214" y="25900"/>
                    <a:pt x="16214" y="25813"/>
                    <a:pt x="16214" y="25724"/>
                  </a:cubicBezTo>
                  <a:cubicBezTo>
                    <a:pt x="16217" y="25590"/>
                    <a:pt x="16213" y="25454"/>
                    <a:pt x="16207" y="25317"/>
                  </a:cubicBezTo>
                  <a:cubicBezTo>
                    <a:pt x="16202" y="25184"/>
                    <a:pt x="16196" y="25082"/>
                    <a:pt x="16194" y="24977"/>
                  </a:cubicBezTo>
                  <a:cubicBezTo>
                    <a:pt x="16196" y="24853"/>
                    <a:pt x="16206" y="24703"/>
                    <a:pt x="16222" y="24553"/>
                  </a:cubicBezTo>
                  <a:cubicBezTo>
                    <a:pt x="16237" y="24415"/>
                    <a:pt x="16266" y="24277"/>
                    <a:pt x="16301" y="24139"/>
                  </a:cubicBezTo>
                  <a:cubicBezTo>
                    <a:pt x="16354" y="23943"/>
                    <a:pt x="16421" y="23746"/>
                    <a:pt x="16507" y="23538"/>
                  </a:cubicBezTo>
                  <a:cubicBezTo>
                    <a:pt x="16594" y="23331"/>
                    <a:pt x="16694" y="23134"/>
                    <a:pt x="16790" y="22950"/>
                  </a:cubicBezTo>
                  <a:cubicBezTo>
                    <a:pt x="16862" y="22814"/>
                    <a:pt x="16936" y="22679"/>
                    <a:pt x="17010" y="22547"/>
                  </a:cubicBezTo>
                  <a:cubicBezTo>
                    <a:pt x="17148" y="22295"/>
                    <a:pt x="17302" y="22009"/>
                    <a:pt x="17434" y="21728"/>
                  </a:cubicBezTo>
                  <a:cubicBezTo>
                    <a:pt x="17621" y="21324"/>
                    <a:pt x="17754" y="20886"/>
                    <a:pt x="17830" y="20428"/>
                  </a:cubicBezTo>
                  <a:cubicBezTo>
                    <a:pt x="17901" y="20014"/>
                    <a:pt x="17918" y="19565"/>
                    <a:pt x="17886" y="19006"/>
                  </a:cubicBezTo>
                  <a:cubicBezTo>
                    <a:pt x="17858" y="18478"/>
                    <a:pt x="17771" y="17958"/>
                    <a:pt x="17708" y="17613"/>
                  </a:cubicBezTo>
                  <a:cubicBezTo>
                    <a:pt x="17657" y="17320"/>
                    <a:pt x="17599" y="17031"/>
                    <a:pt x="17537" y="16740"/>
                  </a:cubicBezTo>
                  <a:cubicBezTo>
                    <a:pt x="17592" y="16688"/>
                    <a:pt x="17651" y="16636"/>
                    <a:pt x="17715" y="16587"/>
                  </a:cubicBezTo>
                  <a:cubicBezTo>
                    <a:pt x="17829" y="16513"/>
                    <a:pt x="17927" y="16455"/>
                    <a:pt x="18026" y="16412"/>
                  </a:cubicBezTo>
                  <a:cubicBezTo>
                    <a:pt x="18162" y="16356"/>
                    <a:pt x="18311" y="16315"/>
                    <a:pt x="18478" y="16287"/>
                  </a:cubicBezTo>
                  <a:cubicBezTo>
                    <a:pt x="18577" y="16279"/>
                    <a:pt x="18656" y="16273"/>
                    <a:pt x="18734" y="16271"/>
                  </a:cubicBezTo>
                  <a:cubicBezTo>
                    <a:pt x="18740" y="16271"/>
                    <a:pt x="18747" y="16271"/>
                    <a:pt x="18754" y="16271"/>
                  </a:cubicBezTo>
                  <a:cubicBezTo>
                    <a:pt x="18838" y="16271"/>
                    <a:pt x="18923" y="16279"/>
                    <a:pt x="19008" y="16290"/>
                  </a:cubicBezTo>
                  <a:cubicBezTo>
                    <a:pt x="19351" y="16340"/>
                    <a:pt x="19643" y="16434"/>
                    <a:pt x="19926" y="16521"/>
                  </a:cubicBezTo>
                  <a:lnTo>
                    <a:pt x="20012" y="16549"/>
                  </a:lnTo>
                  <a:lnTo>
                    <a:pt x="20289" y="16639"/>
                  </a:lnTo>
                  <a:lnTo>
                    <a:pt x="20416" y="16681"/>
                  </a:lnTo>
                  <a:cubicBezTo>
                    <a:pt x="20581" y="16735"/>
                    <a:pt x="20747" y="16789"/>
                    <a:pt x="20914" y="16840"/>
                  </a:cubicBezTo>
                  <a:cubicBezTo>
                    <a:pt x="21240" y="16938"/>
                    <a:pt x="21524" y="17005"/>
                    <a:pt x="21789" y="17053"/>
                  </a:cubicBezTo>
                  <a:cubicBezTo>
                    <a:pt x="22031" y="17094"/>
                    <a:pt x="22285" y="17115"/>
                    <a:pt x="22545" y="17115"/>
                  </a:cubicBezTo>
                  <a:cubicBezTo>
                    <a:pt x="22604" y="17115"/>
                    <a:pt x="22662" y="17114"/>
                    <a:pt x="22721" y="17112"/>
                  </a:cubicBezTo>
                  <a:cubicBezTo>
                    <a:pt x="23079" y="17102"/>
                    <a:pt x="23426" y="17037"/>
                    <a:pt x="23722" y="16974"/>
                  </a:cubicBezTo>
                  <a:lnTo>
                    <a:pt x="23815" y="16954"/>
                  </a:lnTo>
                  <a:cubicBezTo>
                    <a:pt x="24185" y="16876"/>
                    <a:pt x="24529" y="16804"/>
                    <a:pt x="24870" y="16718"/>
                  </a:cubicBezTo>
                  <a:cubicBezTo>
                    <a:pt x="25308" y="16610"/>
                    <a:pt x="25660" y="16496"/>
                    <a:pt x="25980" y="16362"/>
                  </a:cubicBezTo>
                  <a:cubicBezTo>
                    <a:pt x="26157" y="16284"/>
                    <a:pt x="26317" y="16204"/>
                    <a:pt x="26470" y="16119"/>
                  </a:cubicBezTo>
                  <a:cubicBezTo>
                    <a:pt x="26615" y="16034"/>
                    <a:pt x="26764" y="15927"/>
                    <a:pt x="26924" y="15795"/>
                  </a:cubicBezTo>
                  <a:cubicBezTo>
                    <a:pt x="26961" y="15762"/>
                    <a:pt x="26964" y="15703"/>
                    <a:pt x="26944" y="15665"/>
                  </a:cubicBezTo>
                  <a:cubicBezTo>
                    <a:pt x="26910" y="15628"/>
                    <a:pt x="26874" y="15609"/>
                    <a:pt x="26838" y="15609"/>
                  </a:cubicBezTo>
                  <a:cubicBezTo>
                    <a:pt x="26813" y="15609"/>
                    <a:pt x="26787" y="15618"/>
                    <a:pt x="26764" y="15638"/>
                  </a:cubicBezTo>
                  <a:cubicBezTo>
                    <a:pt x="26738" y="15660"/>
                    <a:pt x="26714" y="15681"/>
                    <a:pt x="26688" y="15701"/>
                  </a:cubicBezTo>
                  <a:cubicBezTo>
                    <a:pt x="26559" y="15799"/>
                    <a:pt x="26428" y="15884"/>
                    <a:pt x="26297" y="15955"/>
                  </a:cubicBezTo>
                  <a:cubicBezTo>
                    <a:pt x="26178" y="16022"/>
                    <a:pt x="26045" y="16086"/>
                    <a:pt x="25888" y="16151"/>
                  </a:cubicBezTo>
                  <a:cubicBezTo>
                    <a:pt x="25500" y="16306"/>
                    <a:pt x="25082" y="16422"/>
                    <a:pt x="24529" y="16531"/>
                  </a:cubicBezTo>
                  <a:cubicBezTo>
                    <a:pt x="24332" y="16572"/>
                    <a:pt x="24139" y="16606"/>
                    <a:pt x="23943" y="16639"/>
                  </a:cubicBezTo>
                  <a:lnTo>
                    <a:pt x="23848" y="16658"/>
                  </a:lnTo>
                  <a:lnTo>
                    <a:pt x="23751" y="16675"/>
                  </a:lnTo>
                  <a:lnTo>
                    <a:pt x="23662" y="16692"/>
                  </a:lnTo>
                  <a:cubicBezTo>
                    <a:pt x="23511" y="16718"/>
                    <a:pt x="23362" y="16745"/>
                    <a:pt x="23212" y="16768"/>
                  </a:cubicBezTo>
                  <a:cubicBezTo>
                    <a:pt x="23014" y="16793"/>
                    <a:pt x="22836" y="16804"/>
                    <a:pt x="22659" y="16807"/>
                  </a:cubicBezTo>
                  <a:cubicBezTo>
                    <a:pt x="22633" y="16808"/>
                    <a:pt x="22606" y="16808"/>
                    <a:pt x="22578" y="16808"/>
                  </a:cubicBezTo>
                  <a:cubicBezTo>
                    <a:pt x="22441" y="16808"/>
                    <a:pt x="22293" y="16799"/>
                    <a:pt x="22119" y="16781"/>
                  </a:cubicBezTo>
                  <a:cubicBezTo>
                    <a:pt x="21786" y="16738"/>
                    <a:pt x="21441" y="16658"/>
                    <a:pt x="20999" y="16520"/>
                  </a:cubicBezTo>
                  <a:cubicBezTo>
                    <a:pt x="20847" y="16471"/>
                    <a:pt x="20691" y="16421"/>
                    <a:pt x="20539" y="16371"/>
                  </a:cubicBezTo>
                  <a:cubicBezTo>
                    <a:pt x="20278" y="16284"/>
                    <a:pt x="20015" y="16197"/>
                    <a:pt x="19749" y="16121"/>
                  </a:cubicBezTo>
                  <a:cubicBezTo>
                    <a:pt x="19646" y="16092"/>
                    <a:pt x="19541" y="16065"/>
                    <a:pt x="19438" y="16039"/>
                  </a:cubicBezTo>
                  <a:cubicBezTo>
                    <a:pt x="19315" y="16007"/>
                    <a:pt x="19188" y="15993"/>
                    <a:pt x="19064" y="15978"/>
                  </a:cubicBezTo>
                  <a:cubicBezTo>
                    <a:pt x="18994" y="15971"/>
                    <a:pt x="18922" y="15967"/>
                    <a:pt x="18849" y="15967"/>
                  </a:cubicBezTo>
                  <a:cubicBezTo>
                    <a:pt x="18700" y="15967"/>
                    <a:pt x="18544" y="15983"/>
                    <a:pt x="18375" y="16014"/>
                  </a:cubicBezTo>
                  <a:cubicBezTo>
                    <a:pt x="18171" y="16050"/>
                    <a:pt x="17960" y="16134"/>
                    <a:pt x="17747" y="16261"/>
                  </a:cubicBezTo>
                  <a:cubicBezTo>
                    <a:pt x="17644" y="16327"/>
                    <a:pt x="17550" y="16408"/>
                    <a:pt x="17471" y="16478"/>
                  </a:cubicBezTo>
                  <a:lnTo>
                    <a:pt x="17420" y="16171"/>
                  </a:lnTo>
                  <a:cubicBezTo>
                    <a:pt x="17257" y="15371"/>
                    <a:pt x="17098" y="14518"/>
                    <a:pt x="17085" y="13649"/>
                  </a:cubicBezTo>
                  <a:cubicBezTo>
                    <a:pt x="17085" y="13205"/>
                    <a:pt x="17128" y="12804"/>
                    <a:pt x="17220" y="12428"/>
                  </a:cubicBezTo>
                  <a:lnTo>
                    <a:pt x="17226" y="12385"/>
                  </a:lnTo>
                  <a:cubicBezTo>
                    <a:pt x="17309" y="12106"/>
                    <a:pt x="17415" y="11852"/>
                    <a:pt x="17536" y="11626"/>
                  </a:cubicBezTo>
                  <a:cubicBezTo>
                    <a:pt x="17681" y="11374"/>
                    <a:pt x="17865" y="11127"/>
                    <a:pt x="18085" y="10893"/>
                  </a:cubicBezTo>
                  <a:cubicBezTo>
                    <a:pt x="18247" y="10729"/>
                    <a:pt x="18408" y="10589"/>
                    <a:pt x="18592" y="10452"/>
                  </a:cubicBezTo>
                  <a:cubicBezTo>
                    <a:pt x="18808" y="10284"/>
                    <a:pt x="19040" y="10144"/>
                    <a:pt x="19241" y="10025"/>
                  </a:cubicBezTo>
                  <a:cubicBezTo>
                    <a:pt x="19506" y="9870"/>
                    <a:pt x="19778" y="9713"/>
                    <a:pt x="20049" y="9557"/>
                  </a:cubicBezTo>
                  <a:cubicBezTo>
                    <a:pt x="20670" y="9202"/>
                    <a:pt x="21287" y="8847"/>
                    <a:pt x="21874" y="8455"/>
                  </a:cubicBezTo>
                  <a:cubicBezTo>
                    <a:pt x="22299" y="8169"/>
                    <a:pt x="22698" y="7861"/>
                    <a:pt x="23060" y="7533"/>
                  </a:cubicBezTo>
                  <a:cubicBezTo>
                    <a:pt x="23453" y="7180"/>
                    <a:pt x="23811" y="6786"/>
                    <a:pt x="24123" y="6365"/>
                  </a:cubicBezTo>
                  <a:cubicBezTo>
                    <a:pt x="24149" y="6331"/>
                    <a:pt x="24153" y="6286"/>
                    <a:pt x="24134" y="6250"/>
                  </a:cubicBezTo>
                  <a:cubicBezTo>
                    <a:pt x="24127" y="6233"/>
                    <a:pt x="24114" y="6222"/>
                    <a:pt x="24100" y="6210"/>
                  </a:cubicBezTo>
                  <a:cubicBezTo>
                    <a:pt x="24081" y="6196"/>
                    <a:pt x="24057" y="6189"/>
                    <a:pt x="24033" y="6189"/>
                  </a:cubicBezTo>
                  <a:cubicBezTo>
                    <a:pt x="24027" y="6189"/>
                    <a:pt x="24022" y="6189"/>
                    <a:pt x="24016" y="6190"/>
                  </a:cubicBezTo>
                  <a:cubicBezTo>
                    <a:pt x="23988" y="6196"/>
                    <a:pt x="23962" y="6210"/>
                    <a:pt x="23945" y="6233"/>
                  </a:cubicBezTo>
                  <a:cubicBezTo>
                    <a:pt x="23761" y="6480"/>
                    <a:pt x="23554" y="6722"/>
                    <a:pt x="23333" y="6954"/>
                  </a:cubicBezTo>
                  <a:cubicBezTo>
                    <a:pt x="23004" y="7286"/>
                    <a:pt x="22645" y="7595"/>
                    <a:pt x="22246" y="7889"/>
                  </a:cubicBezTo>
                  <a:cubicBezTo>
                    <a:pt x="21826" y="8199"/>
                    <a:pt x="21387" y="8470"/>
                    <a:pt x="21051" y="8668"/>
                  </a:cubicBezTo>
                  <a:cubicBezTo>
                    <a:pt x="20717" y="8864"/>
                    <a:pt x="20351" y="9068"/>
                    <a:pt x="19986" y="9271"/>
                  </a:cubicBezTo>
                  <a:lnTo>
                    <a:pt x="19502" y="9542"/>
                  </a:lnTo>
                  <a:lnTo>
                    <a:pt x="19453" y="9571"/>
                  </a:lnTo>
                  <a:cubicBezTo>
                    <a:pt x="19024" y="9812"/>
                    <a:pt x="18580" y="10059"/>
                    <a:pt x="18185" y="10375"/>
                  </a:cubicBezTo>
                  <a:cubicBezTo>
                    <a:pt x="17858" y="10646"/>
                    <a:pt x="17579" y="10947"/>
                    <a:pt x="17362" y="11273"/>
                  </a:cubicBezTo>
                  <a:cubicBezTo>
                    <a:pt x="17283" y="11390"/>
                    <a:pt x="17214" y="11512"/>
                    <a:pt x="17151" y="11638"/>
                  </a:cubicBezTo>
                  <a:cubicBezTo>
                    <a:pt x="17184" y="11322"/>
                    <a:pt x="17162" y="11005"/>
                    <a:pt x="17141" y="10763"/>
                  </a:cubicBezTo>
                  <a:cubicBezTo>
                    <a:pt x="17132" y="10638"/>
                    <a:pt x="17119" y="10512"/>
                    <a:pt x="17108" y="10387"/>
                  </a:cubicBezTo>
                  <a:cubicBezTo>
                    <a:pt x="17092" y="10223"/>
                    <a:pt x="17076" y="10061"/>
                    <a:pt x="17065" y="9899"/>
                  </a:cubicBezTo>
                  <a:cubicBezTo>
                    <a:pt x="17043" y="9573"/>
                    <a:pt x="17048" y="9284"/>
                    <a:pt x="17075" y="9012"/>
                  </a:cubicBezTo>
                  <a:cubicBezTo>
                    <a:pt x="17091" y="8893"/>
                    <a:pt x="17112" y="8771"/>
                    <a:pt x="17142" y="8649"/>
                  </a:cubicBezTo>
                  <a:cubicBezTo>
                    <a:pt x="17170" y="8530"/>
                    <a:pt x="17208" y="8415"/>
                    <a:pt x="17251" y="8300"/>
                  </a:cubicBezTo>
                  <a:cubicBezTo>
                    <a:pt x="17326" y="8122"/>
                    <a:pt x="17407" y="7957"/>
                    <a:pt x="17507" y="7782"/>
                  </a:cubicBezTo>
                  <a:cubicBezTo>
                    <a:pt x="17596" y="7629"/>
                    <a:pt x="17697" y="7480"/>
                    <a:pt x="17822" y="7310"/>
                  </a:cubicBezTo>
                  <a:cubicBezTo>
                    <a:pt x="18333" y="6643"/>
                    <a:pt x="18978" y="6082"/>
                    <a:pt x="19603" y="5542"/>
                  </a:cubicBezTo>
                  <a:lnTo>
                    <a:pt x="19683" y="5471"/>
                  </a:lnTo>
                  <a:lnTo>
                    <a:pt x="19804" y="5367"/>
                  </a:lnTo>
                  <a:cubicBezTo>
                    <a:pt x="20410" y="4840"/>
                    <a:pt x="21036" y="4299"/>
                    <a:pt x="21545" y="3645"/>
                  </a:cubicBezTo>
                  <a:cubicBezTo>
                    <a:pt x="21568" y="3618"/>
                    <a:pt x="21578" y="3595"/>
                    <a:pt x="21578" y="3567"/>
                  </a:cubicBezTo>
                  <a:cubicBezTo>
                    <a:pt x="21579" y="3553"/>
                    <a:pt x="21575" y="3536"/>
                    <a:pt x="21568" y="3519"/>
                  </a:cubicBezTo>
                  <a:cubicBezTo>
                    <a:pt x="21532" y="3478"/>
                    <a:pt x="21500" y="3458"/>
                    <a:pt x="21466" y="3458"/>
                  </a:cubicBezTo>
                  <a:cubicBezTo>
                    <a:pt x="21462" y="3458"/>
                    <a:pt x="21459" y="3458"/>
                    <a:pt x="21456" y="3458"/>
                  </a:cubicBezTo>
                  <a:cubicBezTo>
                    <a:pt x="21428" y="3458"/>
                    <a:pt x="21402" y="3471"/>
                    <a:pt x="21387" y="3493"/>
                  </a:cubicBezTo>
                  <a:cubicBezTo>
                    <a:pt x="20849" y="4179"/>
                    <a:pt x="20177" y="4747"/>
                    <a:pt x="19524" y="5295"/>
                  </a:cubicBezTo>
                  <a:lnTo>
                    <a:pt x="19369" y="5426"/>
                  </a:lnTo>
                  <a:cubicBezTo>
                    <a:pt x="19045" y="5699"/>
                    <a:pt x="18666" y="6025"/>
                    <a:pt x="18307" y="6380"/>
                  </a:cubicBezTo>
                  <a:cubicBezTo>
                    <a:pt x="17951" y="6729"/>
                    <a:pt x="17645" y="7091"/>
                    <a:pt x="17399" y="7453"/>
                  </a:cubicBezTo>
                  <a:cubicBezTo>
                    <a:pt x="17285" y="7616"/>
                    <a:pt x="17178" y="7797"/>
                    <a:pt x="17076" y="8010"/>
                  </a:cubicBezTo>
                  <a:cubicBezTo>
                    <a:pt x="16974" y="8221"/>
                    <a:pt x="16891" y="8455"/>
                    <a:pt x="16832" y="8701"/>
                  </a:cubicBezTo>
                  <a:cubicBezTo>
                    <a:pt x="16790" y="8883"/>
                    <a:pt x="16766" y="9090"/>
                    <a:pt x="16753" y="9350"/>
                  </a:cubicBezTo>
                  <a:cubicBezTo>
                    <a:pt x="16739" y="9608"/>
                    <a:pt x="16753" y="9866"/>
                    <a:pt x="16767" y="10087"/>
                  </a:cubicBezTo>
                  <a:cubicBezTo>
                    <a:pt x="16775" y="10190"/>
                    <a:pt x="16782" y="10295"/>
                    <a:pt x="16790" y="10401"/>
                  </a:cubicBezTo>
                  <a:lnTo>
                    <a:pt x="16802" y="10532"/>
                  </a:lnTo>
                  <a:cubicBezTo>
                    <a:pt x="16828" y="10837"/>
                    <a:pt x="16857" y="11184"/>
                    <a:pt x="16855" y="11519"/>
                  </a:cubicBezTo>
                  <a:lnTo>
                    <a:pt x="16854" y="11581"/>
                  </a:lnTo>
                  <a:cubicBezTo>
                    <a:pt x="16790" y="11461"/>
                    <a:pt x="16701" y="11336"/>
                    <a:pt x="16612" y="11214"/>
                  </a:cubicBezTo>
                  <a:cubicBezTo>
                    <a:pt x="16541" y="11119"/>
                    <a:pt x="16469" y="11026"/>
                    <a:pt x="16395" y="10933"/>
                  </a:cubicBezTo>
                  <a:lnTo>
                    <a:pt x="16302" y="10814"/>
                  </a:lnTo>
                  <a:cubicBezTo>
                    <a:pt x="16186" y="10664"/>
                    <a:pt x="16069" y="10512"/>
                    <a:pt x="15962" y="10354"/>
                  </a:cubicBezTo>
                  <a:lnTo>
                    <a:pt x="15962" y="10354"/>
                  </a:lnTo>
                  <a:lnTo>
                    <a:pt x="15970" y="10403"/>
                  </a:lnTo>
                  <a:cubicBezTo>
                    <a:pt x="15893" y="10253"/>
                    <a:pt x="15807" y="10107"/>
                    <a:pt x="15729" y="9956"/>
                  </a:cubicBezTo>
                  <a:cubicBezTo>
                    <a:pt x="15653" y="9801"/>
                    <a:pt x="15600" y="9663"/>
                    <a:pt x="15539" y="9491"/>
                  </a:cubicBezTo>
                  <a:lnTo>
                    <a:pt x="15538" y="9537"/>
                  </a:lnTo>
                  <a:lnTo>
                    <a:pt x="15519" y="9448"/>
                  </a:lnTo>
                  <a:cubicBezTo>
                    <a:pt x="15476" y="9297"/>
                    <a:pt x="15433" y="9147"/>
                    <a:pt x="15394" y="8997"/>
                  </a:cubicBezTo>
                  <a:cubicBezTo>
                    <a:pt x="15344" y="8797"/>
                    <a:pt x="15305" y="8596"/>
                    <a:pt x="15269" y="8392"/>
                  </a:cubicBezTo>
                  <a:cubicBezTo>
                    <a:pt x="15203" y="8003"/>
                    <a:pt x="15159" y="7612"/>
                    <a:pt x="15123" y="7249"/>
                  </a:cubicBezTo>
                  <a:cubicBezTo>
                    <a:pt x="15086" y="6865"/>
                    <a:pt x="15045" y="6483"/>
                    <a:pt x="14995" y="6103"/>
                  </a:cubicBezTo>
                  <a:cubicBezTo>
                    <a:pt x="14945" y="5712"/>
                    <a:pt x="14872" y="5325"/>
                    <a:pt x="14774" y="4959"/>
                  </a:cubicBezTo>
                  <a:cubicBezTo>
                    <a:pt x="14744" y="4899"/>
                    <a:pt x="14707" y="4870"/>
                    <a:pt x="14667" y="4870"/>
                  </a:cubicBezTo>
                  <a:cubicBezTo>
                    <a:pt x="14659" y="4870"/>
                    <a:pt x="14651" y="4871"/>
                    <a:pt x="14643" y="4873"/>
                  </a:cubicBezTo>
                  <a:cubicBezTo>
                    <a:pt x="14614" y="4879"/>
                    <a:pt x="14586" y="4897"/>
                    <a:pt x="14570" y="4925"/>
                  </a:cubicBezTo>
                  <a:cubicBezTo>
                    <a:pt x="14556" y="4948"/>
                    <a:pt x="14550" y="4976"/>
                    <a:pt x="14556" y="5004"/>
                  </a:cubicBezTo>
                  <a:cubicBezTo>
                    <a:pt x="14630" y="5290"/>
                    <a:pt x="14692" y="5598"/>
                    <a:pt x="14738" y="5946"/>
                  </a:cubicBezTo>
                  <a:cubicBezTo>
                    <a:pt x="14780" y="6260"/>
                    <a:pt x="14807" y="6576"/>
                    <a:pt x="14831" y="6892"/>
                  </a:cubicBezTo>
                  <a:lnTo>
                    <a:pt x="14857" y="7266"/>
                  </a:lnTo>
                  <a:cubicBezTo>
                    <a:pt x="14870" y="7460"/>
                    <a:pt x="14884" y="7652"/>
                    <a:pt x="14902" y="7842"/>
                  </a:cubicBezTo>
                  <a:cubicBezTo>
                    <a:pt x="14935" y="8204"/>
                    <a:pt x="14972" y="8505"/>
                    <a:pt x="15022" y="8790"/>
                  </a:cubicBezTo>
                  <a:cubicBezTo>
                    <a:pt x="15078" y="9109"/>
                    <a:pt x="15159" y="9428"/>
                    <a:pt x="15261" y="9736"/>
                  </a:cubicBezTo>
                  <a:cubicBezTo>
                    <a:pt x="15311" y="9887"/>
                    <a:pt x="15367" y="10038"/>
                    <a:pt x="15432" y="10183"/>
                  </a:cubicBezTo>
                  <a:lnTo>
                    <a:pt x="15460" y="10243"/>
                  </a:lnTo>
                  <a:cubicBezTo>
                    <a:pt x="15527" y="10375"/>
                    <a:pt x="15603" y="10502"/>
                    <a:pt x="15682" y="10624"/>
                  </a:cubicBezTo>
                  <a:cubicBezTo>
                    <a:pt x="15832" y="10851"/>
                    <a:pt x="16005" y="11069"/>
                    <a:pt x="16170" y="11280"/>
                  </a:cubicBezTo>
                  <a:lnTo>
                    <a:pt x="16199" y="11318"/>
                  </a:lnTo>
                  <a:lnTo>
                    <a:pt x="16272" y="11411"/>
                  </a:lnTo>
                  <a:cubicBezTo>
                    <a:pt x="16388" y="11558"/>
                    <a:pt x="16487" y="11681"/>
                    <a:pt x="16581" y="11809"/>
                  </a:cubicBezTo>
                  <a:cubicBezTo>
                    <a:pt x="16645" y="11891"/>
                    <a:pt x="16703" y="11977"/>
                    <a:pt x="16762" y="12063"/>
                  </a:cubicBezTo>
                  <a:lnTo>
                    <a:pt x="16798" y="12115"/>
                  </a:lnTo>
                  <a:lnTo>
                    <a:pt x="16834" y="12168"/>
                  </a:lnTo>
                  <a:cubicBezTo>
                    <a:pt x="16823" y="12343"/>
                    <a:pt x="16812" y="12527"/>
                    <a:pt x="16799" y="12709"/>
                  </a:cubicBezTo>
                  <a:cubicBezTo>
                    <a:pt x="16697" y="13288"/>
                    <a:pt x="16694" y="13937"/>
                    <a:pt x="16789" y="14750"/>
                  </a:cubicBezTo>
                  <a:cubicBezTo>
                    <a:pt x="16862" y="15387"/>
                    <a:pt x="16993" y="16022"/>
                    <a:pt x="17121" y="16636"/>
                  </a:cubicBezTo>
                  <a:cubicBezTo>
                    <a:pt x="17204" y="17034"/>
                    <a:pt x="17283" y="17412"/>
                    <a:pt x="17349" y="17791"/>
                  </a:cubicBezTo>
                  <a:cubicBezTo>
                    <a:pt x="17458" y="18426"/>
                    <a:pt x="17514" y="18954"/>
                    <a:pt x="17520" y="19450"/>
                  </a:cubicBezTo>
                  <a:cubicBezTo>
                    <a:pt x="17517" y="19934"/>
                    <a:pt x="17467" y="20371"/>
                    <a:pt x="17366" y="20786"/>
                  </a:cubicBezTo>
                  <a:cubicBezTo>
                    <a:pt x="17316" y="20980"/>
                    <a:pt x="17247" y="21185"/>
                    <a:pt x="17151" y="21415"/>
                  </a:cubicBezTo>
                  <a:cubicBezTo>
                    <a:pt x="17108" y="21520"/>
                    <a:pt x="17062" y="21623"/>
                    <a:pt x="17010" y="21727"/>
                  </a:cubicBezTo>
                  <a:cubicBezTo>
                    <a:pt x="17003" y="21685"/>
                    <a:pt x="16986" y="21642"/>
                    <a:pt x="16969" y="21599"/>
                  </a:cubicBezTo>
                  <a:lnTo>
                    <a:pt x="16947" y="21543"/>
                  </a:lnTo>
                  <a:cubicBezTo>
                    <a:pt x="16897" y="21421"/>
                    <a:pt x="16852" y="21297"/>
                    <a:pt x="16809" y="21171"/>
                  </a:cubicBezTo>
                  <a:lnTo>
                    <a:pt x="16749" y="20998"/>
                  </a:lnTo>
                  <a:lnTo>
                    <a:pt x="16719" y="20905"/>
                  </a:lnTo>
                  <a:cubicBezTo>
                    <a:pt x="16677" y="20780"/>
                    <a:pt x="16645" y="20675"/>
                    <a:pt x="16609" y="20573"/>
                  </a:cubicBezTo>
                  <a:cubicBezTo>
                    <a:pt x="16574" y="20467"/>
                    <a:pt x="16530" y="20365"/>
                    <a:pt x="16480" y="20264"/>
                  </a:cubicBezTo>
                  <a:cubicBezTo>
                    <a:pt x="16450" y="20204"/>
                    <a:pt x="16417" y="20144"/>
                    <a:pt x="16381" y="20086"/>
                  </a:cubicBezTo>
                  <a:cubicBezTo>
                    <a:pt x="16292" y="19943"/>
                    <a:pt x="16167" y="19812"/>
                    <a:pt x="16012" y="19701"/>
                  </a:cubicBezTo>
                  <a:cubicBezTo>
                    <a:pt x="15855" y="19588"/>
                    <a:pt x="15669" y="19500"/>
                    <a:pt x="15403" y="19416"/>
                  </a:cubicBezTo>
                  <a:cubicBezTo>
                    <a:pt x="15172" y="19342"/>
                    <a:pt x="14918" y="19293"/>
                    <a:pt x="14693" y="19250"/>
                  </a:cubicBezTo>
                  <a:lnTo>
                    <a:pt x="14594" y="19230"/>
                  </a:lnTo>
                  <a:lnTo>
                    <a:pt x="14185" y="19157"/>
                  </a:lnTo>
                  <a:lnTo>
                    <a:pt x="13776" y="19084"/>
                  </a:lnTo>
                  <a:cubicBezTo>
                    <a:pt x="13493" y="19028"/>
                    <a:pt x="13233" y="18966"/>
                    <a:pt x="13000" y="18901"/>
                  </a:cubicBezTo>
                  <a:cubicBezTo>
                    <a:pt x="12826" y="18848"/>
                    <a:pt x="12674" y="18794"/>
                    <a:pt x="12525" y="18733"/>
                  </a:cubicBezTo>
                  <a:cubicBezTo>
                    <a:pt x="12358" y="18664"/>
                    <a:pt x="12184" y="18577"/>
                    <a:pt x="12008" y="18470"/>
                  </a:cubicBezTo>
                  <a:cubicBezTo>
                    <a:pt x="11940" y="18427"/>
                    <a:pt x="11871" y="18383"/>
                    <a:pt x="11804" y="18337"/>
                  </a:cubicBezTo>
                  <a:cubicBezTo>
                    <a:pt x="11780" y="18320"/>
                    <a:pt x="11755" y="18312"/>
                    <a:pt x="11731" y="18312"/>
                  </a:cubicBezTo>
                  <a:cubicBezTo>
                    <a:pt x="11699" y="18312"/>
                    <a:pt x="11669" y="18326"/>
                    <a:pt x="11648" y="18354"/>
                  </a:cubicBezTo>
                  <a:cubicBezTo>
                    <a:pt x="11621" y="18384"/>
                    <a:pt x="11617" y="18437"/>
                    <a:pt x="11636" y="18475"/>
                  </a:cubicBezTo>
                  <a:cubicBezTo>
                    <a:pt x="11643" y="18491"/>
                    <a:pt x="11654" y="18502"/>
                    <a:pt x="11667" y="18511"/>
                  </a:cubicBezTo>
                  <a:cubicBezTo>
                    <a:pt x="11911" y="18679"/>
                    <a:pt x="12170" y="18827"/>
                    <a:pt x="12436" y="18943"/>
                  </a:cubicBezTo>
                  <a:cubicBezTo>
                    <a:pt x="12737" y="19077"/>
                    <a:pt x="13058" y="19167"/>
                    <a:pt x="13302" y="19232"/>
                  </a:cubicBezTo>
                  <a:cubicBezTo>
                    <a:pt x="13595" y="19309"/>
                    <a:pt x="13896" y="19371"/>
                    <a:pt x="14207" y="19430"/>
                  </a:cubicBezTo>
                  <a:cubicBezTo>
                    <a:pt x="14551" y="19497"/>
                    <a:pt x="14877" y="19562"/>
                    <a:pt x="15193" y="19651"/>
                  </a:cubicBezTo>
                  <a:cubicBezTo>
                    <a:pt x="15396" y="19711"/>
                    <a:pt x="15568" y="19785"/>
                    <a:pt x="15720" y="19874"/>
                  </a:cubicBezTo>
                  <a:cubicBezTo>
                    <a:pt x="15808" y="19931"/>
                    <a:pt x="15890" y="19993"/>
                    <a:pt x="15966" y="20068"/>
                  </a:cubicBezTo>
                  <a:cubicBezTo>
                    <a:pt x="16029" y="20139"/>
                    <a:pt x="16088" y="20218"/>
                    <a:pt x="16138" y="20302"/>
                  </a:cubicBezTo>
                  <a:lnTo>
                    <a:pt x="16167" y="20355"/>
                  </a:lnTo>
                  <a:cubicBezTo>
                    <a:pt x="16268" y="20557"/>
                    <a:pt x="16337" y="20779"/>
                    <a:pt x="16397" y="20974"/>
                  </a:cubicBezTo>
                  <a:lnTo>
                    <a:pt x="16421" y="21049"/>
                  </a:lnTo>
                  <a:cubicBezTo>
                    <a:pt x="16469" y="21199"/>
                    <a:pt x="16519" y="21350"/>
                    <a:pt x="16575" y="21500"/>
                  </a:cubicBezTo>
                  <a:cubicBezTo>
                    <a:pt x="16611" y="21597"/>
                    <a:pt x="16653" y="21692"/>
                    <a:pt x="16697" y="21787"/>
                  </a:cubicBezTo>
                  <a:cubicBezTo>
                    <a:pt x="16755" y="21902"/>
                    <a:pt x="16802" y="21974"/>
                    <a:pt x="16852" y="22043"/>
                  </a:cubicBezTo>
                  <a:cubicBezTo>
                    <a:pt x="16762" y="22203"/>
                    <a:pt x="16687" y="22338"/>
                    <a:pt x="16612" y="22473"/>
                  </a:cubicBezTo>
                  <a:cubicBezTo>
                    <a:pt x="16483" y="22705"/>
                    <a:pt x="16324" y="22993"/>
                    <a:pt x="16189" y="23278"/>
                  </a:cubicBezTo>
                  <a:cubicBezTo>
                    <a:pt x="15983" y="23717"/>
                    <a:pt x="15850" y="24171"/>
                    <a:pt x="15794" y="24629"/>
                  </a:cubicBezTo>
                  <a:cubicBezTo>
                    <a:pt x="15768" y="24845"/>
                    <a:pt x="15765" y="25062"/>
                    <a:pt x="15768" y="25304"/>
                  </a:cubicBezTo>
                  <a:lnTo>
                    <a:pt x="15769" y="25458"/>
                  </a:lnTo>
                  <a:cubicBezTo>
                    <a:pt x="15768" y="25741"/>
                    <a:pt x="15746" y="26002"/>
                    <a:pt x="15705" y="26258"/>
                  </a:cubicBezTo>
                  <a:lnTo>
                    <a:pt x="15374" y="26442"/>
                  </a:lnTo>
                  <a:cubicBezTo>
                    <a:pt x="14705" y="26820"/>
                    <a:pt x="14140" y="27110"/>
                    <a:pt x="13599" y="27360"/>
                  </a:cubicBezTo>
                  <a:cubicBezTo>
                    <a:pt x="13010" y="27630"/>
                    <a:pt x="12385" y="27877"/>
                    <a:pt x="11689" y="28118"/>
                  </a:cubicBezTo>
                  <a:lnTo>
                    <a:pt x="11735" y="28119"/>
                  </a:lnTo>
                  <a:cubicBezTo>
                    <a:pt x="10741" y="28438"/>
                    <a:pt x="9735" y="28703"/>
                    <a:pt x="8658" y="28922"/>
                  </a:cubicBezTo>
                  <a:cubicBezTo>
                    <a:pt x="8160" y="29023"/>
                    <a:pt x="7648" y="29112"/>
                    <a:pt x="7047" y="29202"/>
                  </a:cubicBezTo>
                  <a:cubicBezTo>
                    <a:pt x="6777" y="29244"/>
                    <a:pt x="6507" y="29280"/>
                    <a:pt x="6238" y="29316"/>
                  </a:cubicBezTo>
                  <a:cubicBezTo>
                    <a:pt x="5967" y="29352"/>
                    <a:pt x="5696" y="29389"/>
                    <a:pt x="5428" y="29429"/>
                  </a:cubicBezTo>
                  <a:cubicBezTo>
                    <a:pt x="4842" y="29520"/>
                    <a:pt x="4359" y="29615"/>
                    <a:pt x="3905" y="29732"/>
                  </a:cubicBezTo>
                  <a:cubicBezTo>
                    <a:pt x="3431" y="29855"/>
                    <a:pt x="2953" y="30023"/>
                    <a:pt x="2485" y="30232"/>
                  </a:cubicBezTo>
                  <a:cubicBezTo>
                    <a:pt x="2047" y="30428"/>
                    <a:pt x="1609" y="30692"/>
                    <a:pt x="1182" y="31012"/>
                  </a:cubicBezTo>
                  <a:cubicBezTo>
                    <a:pt x="975" y="31166"/>
                    <a:pt x="792" y="31338"/>
                    <a:pt x="626" y="31502"/>
                  </a:cubicBezTo>
                  <a:cubicBezTo>
                    <a:pt x="401" y="31720"/>
                    <a:pt x="214" y="31947"/>
                    <a:pt x="71" y="32173"/>
                  </a:cubicBezTo>
                  <a:cubicBezTo>
                    <a:pt x="7" y="32270"/>
                    <a:pt x="0" y="32392"/>
                    <a:pt x="50" y="32494"/>
                  </a:cubicBezTo>
                  <a:cubicBezTo>
                    <a:pt x="63" y="32520"/>
                    <a:pt x="79" y="32543"/>
                    <a:pt x="101" y="32566"/>
                  </a:cubicBezTo>
                  <a:cubicBezTo>
                    <a:pt x="163" y="32637"/>
                    <a:pt x="249" y="32672"/>
                    <a:pt x="337" y="32672"/>
                  </a:cubicBezTo>
                  <a:cubicBezTo>
                    <a:pt x="413" y="32672"/>
                    <a:pt x="491" y="32646"/>
                    <a:pt x="557" y="32592"/>
                  </a:cubicBezTo>
                  <a:cubicBezTo>
                    <a:pt x="682" y="32489"/>
                    <a:pt x="804" y="32381"/>
                    <a:pt x="927" y="32273"/>
                  </a:cubicBezTo>
                  <a:cubicBezTo>
                    <a:pt x="1026" y="32184"/>
                    <a:pt x="1128" y="32097"/>
                    <a:pt x="1230" y="32010"/>
                  </a:cubicBezTo>
                  <a:cubicBezTo>
                    <a:pt x="1415" y="31855"/>
                    <a:pt x="1609" y="31712"/>
                    <a:pt x="1839" y="31554"/>
                  </a:cubicBezTo>
                  <a:cubicBezTo>
                    <a:pt x="2104" y="31378"/>
                    <a:pt x="2386" y="31215"/>
                    <a:pt x="2679" y="31067"/>
                  </a:cubicBezTo>
                  <a:cubicBezTo>
                    <a:pt x="2963" y="30923"/>
                    <a:pt x="3276" y="30794"/>
                    <a:pt x="3667" y="30662"/>
                  </a:cubicBezTo>
                  <a:cubicBezTo>
                    <a:pt x="4379" y="30433"/>
                    <a:pt x="5154" y="30260"/>
                    <a:pt x="6109" y="30109"/>
                  </a:cubicBezTo>
                  <a:cubicBezTo>
                    <a:pt x="6317" y="30076"/>
                    <a:pt x="6525" y="30047"/>
                    <a:pt x="6733" y="30018"/>
                  </a:cubicBezTo>
                  <a:cubicBezTo>
                    <a:pt x="6959" y="29987"/>
                    <a:pt x="7186" y="29954"/>
                    <a:pt x="7411" y="29918"/>
                  </a:cubicBezTo>
                  <a:cubicBezTo>
                    <a:pt x="7847" y="29849"/>
                    <a:pt x="8300" y="29763"/>
                    <a:pt x="8802" y="29652"/>
                  </a:cubicBezTo>
                  <a:cubicBezTo>
                    <a:pt x="10455" y="29297"/>
                    <a:pt x="12029" y="28787"/>
                    <a:pt x="13478" y="28134"/>
                  </a:cubicBezTo>
                  <a:cubicBezTo>
                    <a:pt x="13740" y="28309"/>
                    <a:pt x="14054" y="28450"/>
                    <a:pt x="14433" y="28565"/>
                  </a:cubicBezTo>
                  <a:cubicBezTo>
                    <a:pt x="14737" y="28654"/>
                    <a:pt x="15074" y="28726"/>
                    <a:pt x="15496" y="28793"/>
                  </a:cubicBezTo>
                  <a:cubicBezTo>
                    <a:pt x="15728" y="28830"/>
                    <a:pt x="15963" y="28859"/>
                    <a:pt x="16199" y="28888"/>
                  </a:cubicBezTo>
                  <a:lnTo>
                    <a:pt x="16453" y="28918"/>
                  </a:lnTo>
                  <a:cubicBezTo>
                    <a:pt x="16611" y="28938"/>
                    <a:pt x="16769" y="28960"/>
                    <a:pt x="16924" y="28987"/>
                  </a:cubicBezTo>
                  <a:cubicBezTo>
                    <a:pt x="17075" y="29013"/>
                    <a:pt x="17226" y="29044"/>
                    <a:pt x="17374" y="29077"/>
                  </a:cubicBezTo>
                  <a:cubicBezTo>
                    <a:pt x="17879" y="29195"/>
                    <a:pt x="18349" y="29363"/>
                    <a:pt x="18770" y="29583"/>
                  </a:cubicBezTo>
                  <a:cubicBezTo>
                    <a:pt x="19117" y="29778"/>
                    <a:pt x="19445" y="30015"/>
                    <a:pt x="19742" y="30288"/>
                  </a:cubicBezTo>
                  <a:cubicBezTo>
                    <a:pt x="20031" y="30564"/>
                    <a:pt x="20308" y="30877"/>
                    <a:pt x="20588" y="31243"/>
                  </a:cubicBezTo>
                  <a:cubicBezTo>
                    <a:pt x="20831" y="31552"/>
                    <a:pt x="21043" y="31874"/>
                    <a:pt x="21262" y="32204"/>
                  </a:cubicBezTo>
                  <a:lnTo>
                    <a:pt x="21428" y="32457"/>
                  </a:lnTo>
                  <a:cubicBezTo>
                    <a:pt x="21773" y="32983"/>
                    <a:pt x="22119" y="33513"/>
                    <a:pt x="22544" y="33968"/>
                  </a:cubicBezTo>
                  <a:cubicBezTo>
                    <a:pt x="22793" y="34237"/>
                    <a:pt x="23069" y="34477"/>
                    <a:pt x="23367" y="34682"/>
                  </a:cubicBezTo>
                  <a:cubicBezTo>
                    <a:pt x="23669" y="34887"/>
                    <a:pt x="24022" y="35065"/>
                    <a:pt x="24417" y="35210"/>
                  </a:cubicBezTo>
                  <a:cubicBezTo>
                    <a:pt x="24446" y="35251"/>
                    <a:pt x="24469" y="35278"/>
                    <a:pt x="24496" y="35307"/>
                  </a:cubicBezTo>
                  <a:cubicBezTo>
                    <a:pt x="24534" y="35353"/>
                    <a:pt x="24569" y="35401"/>
                    <a:pt x="24604" y="35453"/>
                  </a:cubicBezTo>
                  <a:cubicBezTo>
                    <a:pt x="24623" y="35483"/>
                    <a:pt x="24638" y="35512"/>
                    <a:pt x="24653" y="35544"/>
                  </a:cubicBezTo>
                  <a:cubicBezTo>
                    <a:pt x="24677" y="35595"/>
                    <a:pt x="24702" y="35647"/>
                    <a:pt x="24719" y="35705"/>
                  </a:cubicBezTo>
                  <a:cubicBezTo>
                    <a:pt x="24745" y="35795"/>
                    <a:pt x="24759" y="35886"/>
                    <a:pt x="24766" y="35979"/>
                  </a:cubicBezTo>
                  <a:cubicBezTo>
                    <a:pt x="24763" y="36158"/>
                    <a:pt x="24745" y="36335"/>
                    <a:pt x="24699" y="36543"/>
                  </a:cubicBezTo>
                  <a:cubicBezTo>
                    <a:pt x="24677" y="36642"/>
                    <a:pt x="24648" y="36746"/>
                    <a:pt x="24623" y="36846"/>
                  </a:cubicBezTo>
                  <a:lnTo>
                    <a:pt x="24605" y="36905"/>
                  </a:lnTo>
                  <a:cubicBezTo>
                    <a:pt x="24577" y="37013"/>
                    <a:pt x="24551" y="37121"/>
                    <a:pt x="24525" y="37227"/>
                  </a:cubicBezTo>
                  <a:cubicBezTo>
                    <a:pt x="24498" y="37356"/>
                    <a:pt x="24475" y="37486"/>
                    <a:pt x="24462" y="37616"/>
                  </a:cubicBezTo>
                  <a:cubicBezTo>
                    <a:pt x="24450" y="37721"/>
                    <a:pt x="24450" y="37837"/>
                    <a:pt x="24459" y="37985"/>
                  </a:cubicBezTo>
                  <a:cubicBezTo>
                    <a:pt x="24472" y="38123"/>
                    <a:pt x="24500" y="38270"/>
                    <a:pt x="24551" y="38449"/>
                  </a:cubicBezTo>
                  <a:cubicBezTo>
                    <a:pt x="24588" y="38581"/>
                    <a:pt x="24638" y="38718"/>
                    <a:pt x="24706" y="38866"/>
                  </a:cubicBezTo>
                  <a:lnTo>
                    <a:pt x="24748" y="38955"/>
                  </a:lnTo>
                  <a:cubicBezTo>
                    <a:pt x="24861" y="39180"/>
                    <a:pt x="25013" y="39409"/>
                    <a:pt x="25216" y="39653"/>
                  </a:cubicBezTo>
                  <a:cubicBezTo>
                    <a:pt x="25402" y="39878"/>
                    <a:pt x="25632" y="40098"/>
                    <a:pt x="25917" y="40327"/>
                  </a:cubicBezTo>
                  <a:cubicBezTo>
                    <a:pt x="26154" y="40518"/>
                    <a:pt x="26432" y="40707"/>
                    <a:pt x="26767" y="40903"/>
                  </a:cubicBezTo>
                  <a:cubicBezTo>
                    <a:pt x="27301" y="41213"/>
                    <a:pt x="27890" y="41470"/>
                    <a:pt x="28518" y="41667"/>
                  </a:cubicBezTo>
                  <a:cubicBezTo>
                    <a:pt x="28531" y="41671"/>
                    <a:pt x="28545" y="41673"/>
                    <a:pt x="28558" y="41673"/>
                  </a:cubicBezTo>
                  <a:cubicBezTo>
                    <a:pt x="28608" y="41673"/>
                    <a:pt x="28652" y="41644"/>
                    <a:pt x="28673" y="41595"/>
                  </a:cubicBezTo>
                  <a:cubicBezTo>
                    <a:pt x="28683" y="41565"/>
                    <a:pt x="28680" y="41529"/>
                    <a:pt x="28666" y="41499"/>
                  </a:cubicBezTo>
                  <a:cubicBezTo>
                    <a:pt x="28653" y="41471"/>
                    <a:pt x="28627" y="41450"/>
                    <a:pt x="28601" y="41441"/>
                  </a:cubicBezTo>
                  <a:cubicBezTo>
                    <a:pt x="28096" y="41283"/>
                    <a:pt x="27599" y="41078"/>
                    <a:pt x="27125" y="40831"/>
                  </a:cubicBezTo>
                  <a:cubicBezTo>
                    <a:pt x="26579" y="40536"/>
                    <a:pt x="26119" y="40216"/>
                    <a:pt x="25721" y="39848"/>
                  </a:cubicBezTo>
                  <a:cubicBezTo>
                    <a:pt x="25618" y="39748"/>
                    <a:pt x="25503" y="39627"/>
                    <a:pt x="25395" y="39502"/>
                  </a:cubicBezTo>
                  <a:cubicBezTo>
                    <a:pt x="25290" y="39379"/>
                    <a:pt x="25190" y="39242"/>
                    <a:pt x="25087" y="39084"/>
                  </a:cubicBezTo>
                  <a:cubicBezTo>
                    <a:pt x="25035" y="38995"/>
                    <a:pt x="24983" y="38905"/>
                    <a:pt x="24936" y="38811"/>
                  </a:cubicBezTo>
                  <a:lnTo>
                    <a:pt x="24918" y="38770"/>
                  </a:lnTo>
                  <a:cubicBezTo>
                    <a:pt x="24864" y="38660"/>
                    <a:pt x="24816" y="38535"/>
                    <a:pt x="24775" y="38392"/>
                  </a:cubicBezTo>
                  <a:cubicBezTo>
                    <a:pt x="24723" y="38217"/>
                    <a:pt x="24692" y="38046"/>
                    <a:pt x="24680" y="37872"/>
                  </a:cubicBezTo>
                  <a:cubicBezTo>
                    <a:pt x="24677" y="37679"/>
                    <a:pt x="24702" y="37483"/>
                    <a:pt x="24753" y="37249"/>
                  </a:cubicBezTo>
                  <a:cubicBezTo>
                    <a:pt x="24771" y="37167"/>
                    <a:pt x="24799" y="37056"/>
                    <a:pt x="24827" y="36948"/>
                  </a:cubicBezTo>
                  <a:cubicBezTo>
                    <a:pt x="24893" y="36697"/>
                    <a:pt x="24970" y="36414"/>
                    <a:pt x="24986" y="36121"/>
                  </a:cubicBezTo>
                  <a:cubicBezTo>
                    <a:pt x="24990" y="36036"/>
                    <a:pt x="24986" y="35953"/>
                    <a:pt x="24979" y="35868"/>
                  </a:cubicBezTo>
                  <a:cubicBezTo>
                    <a:pt x="24972" y="35781"/>
                    <a:pt x="24950" y="35687"/>
                    <a:pt x="24913" y="35574"/>
                  </a:cubicBezTo>
                  <a:cubicBezTo>
                    <a:pt x="24898" y="35532"/>
                    <a:pt x="24881" y="35491"/>
                    <a:pt x="24861" y="35450"/>
                  </a:cubicBezTo>
                  <a:cubicBezTo>
                    <a:pt x="24839" y="35409"/>
                    <a:pt x="24818" y="35368"/>
                    <a:pt x="24795" y="35331"/>
                  </a:cubicBezTo>
                  <a:lnTo>
                    <a:pt x="24795" y="35331"/>
                  </a:lnTo>
                  <a:cubicBezTo>
                    <a:pt x="25032" y="35390"/>
                    <a:pt x="25308" y="35446"/>
                    <a:pt x="25573" y="35498"/>
                  </a:cubicBezTo>
                  <a:lnTo>
                    <a:pt x="25825" y="35551"/>
                  </a:lnTo>
                  <a:cubicBezTo>
                    <a:pt x="26292" y="35647"/>
                    <a:pt x="26755" y="35746"/>
                    <a:pt x="27219" y="35850"/>
                  </a:cubicBezTo>
                  <a:cubicBezTo>
                    <a:pt x="28223" y="36079"/>
                    <a:pt x="29084" y="36316"/>
                    <a:pt x="29851" y="36575"/>
                  </a:cubicBezTo>
                  <a:cubicBezTo>
                    <a:pt x="30766" y="36884"/>
                    <a:pt x="31689" y="37282"/>
                    <a:pt x="32595" y="37753"/>
                  </a:cubicBezTo>
                  <a:cubicBezTo>
                    <a:pt x="32608" y="37759"/>
                    <a:pt x="32621" y="37762"/>
                    <a:pt x="32635" y="37762"/>
                  </a:cubicBezTo>
                  <a:cubicBezTo>
                    <a:pt x="32646" y="37762"/>
                    <a:pt x="32658" y="37760"/>
                    <a:pt x="32669" y="37756"/>
                  </a:cubicBezTo>
                  <a:cubicBezTo>
                    <a:pt x="32699" y="37744"/>
                    <a:pt x="32726" y="37717"/>
                    <a:pt x="32739" y="37688"/>
                  </a:cubicBezTo>
                  <a:cubicBezTo>
                    <a:pt x="32749" y="37659"/>
                    <a:pt x="32748" y="37629"/>
                    <a:pt x="32735" y="37605"/>
                  </a:cubicBezTo>
                  <a:cubicBezTo>
                    <a:pt x="32725" y="37583"/>
                    <a:pt x="32702" y="37562"/>
                    <a:pt x="32673" y="37547"/>
                  </a:cubicBezTo>
                  <a:cubicBezTo>
                    <a:pt x="31963" y="37175"/>
                    <a:pt x="31247" y="36848"/>
                    <a:pt x="30542" y="36575"/>
                  </a:cubicBezTo>
                  <a:cubicBezTo>
                    <a:pt x="29888" y="36321"/>
                    <a:pt x="29191" y="36091"/>
                    <a:pt x="28412" y="35871"/>
                  </a:cubicBezTo>
                  <a:cubicBezTo>
                    <a:pt x="27670" y="35661"/>
                    <a:pt x="26931" y="35486"/>
                    <a:pt x="26238" y="35321"/>
                  </a:cubicBezTo>
                  <a:lnTo>
                    <a:pt x="25889" y="35242"/>
                  </a:lnTo>
                  <a:cubicBezTo>
                    <a:pt x="25606" y="35177"/>
                    <a:pt x="25336" y="35116"/>
                    <a:pt x="25071" y="35042"/>
                  </a:cubicBezTo>
                  <a:cubicBezTo>
                    <a:pt x="24716" y="34948"/>
                    <a:pt x="24364" y="34811"/>
                    <a:pt x="24028" y="34636"/>
                  </a:cubicBezTo>
                  <a:cubicBezTo>
                    <a:pt x="23703" y="34461"/>
                    <a:pt x="23399" y="34245"/>
                    <a:pt x="23126" y="33995"/>
                  </a:cubicBezTo>
                  <a:cubicBezTo>
                    <a:pt x="22564" y="33461"/>
                    <a:pt x="22145" y="32797"/>
                    <a:pt x="21738" y="32157"/>
                  </a:cubicBezTo>
                  <a:lnTo>
                    <a:pt x="21625" y="31977"/>
                  </a:lnTo>
                  <a:cubicBezTo>
                    <a:pt x="21359" y="31562"/>
                    <a:pt x="21134" y="31232"/>
                    <a:pt x="20911" y="30937"/>
                  </a:cubicBezTo>
                  <a:cubicBezTo>
                    <a:pt x="20931" y="30904"/>
                    <a:pt x="20946" y="30863"/>
                    <a:pt x="20960" y="30815"/>
                  </a:cubicBezTo>
                  <a:cubicBezTo>
                    <a:pt x="20969" y="30779"/>
                    <a:pt x="20977" y="30742"/>
                    <a:pt x="20984" y="30706"/>
                  </a:cubicBezTo>
                  <a:lnTo>
                    <a:pt x="20996" y="30656"/>
                  </a:lnTo>
                  <a:cubicBezTo>
                    <a:pt x="21006" y="30604"/>
                    <a:pt x="21019" y="30553"/>
                    <a:pt x="21033" y="30502"/>
                  </a:cubicBezTo>
                  <a:cubicBezTo>
                    <a:pt x="21075" y="30346"/>
                    <a:pt x="21144" y="30114"/>
                    <a:pt x="21263" y="29900"/>
                  </a:cubicBezTo>
                  <a:cubicBezTo>
                    <a:pt x="21302" y="29837"/>
                    <a:pt x="21359" y="29757"/>
                    <a:pt x="21424" y="29686"/>
                  </a:cubicBezTo>
                  <a:cubicBezTo>
                    <a:pt x="21486" y="29628"/>
                    <a:pt x="21552" y="29576"/>
                    <a:pt x="21624" y="29528"/>
                  </a:cubicBezTo>
                  <a:cubicBezTo>
                    <a:pt x="21730" y="29471"/>
                    <a:pt x="21832" y="29428"/>
                    <a:pt x="21938" y="29399"/>
                  </a:cubicBezTo>
                  <a:cubicBezTo>
                    <a:pt x="22264" y="29317"/>
                    <a:pt x="22597" y="29307"/>
                    <a:pt x="22936" y="29307"/>
                  </a:cubicBezTo>
                  <a:cubicBezTo>
                    <a:pt x="23152" y="29307"/>
                    <a:pt x="23387" y="29313"/>
                    <a:pt x="23626" y="29319"/>
                  </a:cubicBezTo>
                  <a:lnTo>
                    <a:pt x="23718" y="29320"/>
                  </a:lnTo>
                  <a:cubicBezTo>
                    <a:pt x="23955" y="29325"/>
                    <a:pt x="24192" y="29329"/>
                    <a:pt x="24429" y="29329"/>
                  </a:cubicBezTo>
                  <a:cubicBezTo>
                    <a:pt x="24976" y="29329"/>
                    <a:pt x="25434" y="29299"/>
                    <a:pt x="25868" y="29238"/>
                  </a:cubicBezTo>
                  <a:cubicBezTo>
                    <a:pt x="26340" y="29174"/>
                    <a:pt x="26799" y="29044"/>
                    <a:pt x="27227" y="28855"/>
                  </a:cubicBezTo>
                  <a:cubicBezTo>
                    <a:pt x="27668" y="28660"/>
                    <a:pt x="28093" y="28371"/>
                    <a:pt x="28493" y="27997"/>
                  </a:cubicBezTo>
                  <a:cubicBezTo>
                    <a:pt x="28534" y="27957"/>
                    <a:pt x="28545" y="27905"/>
                    <a:pt x="28524" y="27862"/>
                  </a:cubicBezTo>
                  <a:cubicBezTo>
                    <a:pt x="28495" y="27825"/>
                    <a:pt x="28462" y="27803"/>
                    <a:pt x="28429" y="27799"/>
                  </a:cubicBezTo>
                  <a:cubicBezTo>
                    <a:pt x="28427" y="27799"/>
                    <a:pt x="28425" y="27799"/>
                    <a:pt x="28423" y="27799"/>
                  </a:cubicBezTo>
                  <a:cubicBezTo>
                    <a:pt x="28396" y="27799"/>
                    <a:pt x="28371" y="27808"/>
                    <a:pt x="28353" y="27826"/>
                  </a:cubicBezTo>
                  <a:cubicBezTo>
                    <a:pt x="28223" y="27947"/>
                    <a:pt x="28091" y="28061"/>
                    <a:pt x="27952" y="28165"/>
                  </a:cubicBezTo>
                  <a:cubicBezTo>
                    <a:pt x="27827" y="28263"/>
                    <a:pt x="27692" y="28349"/>
                    <a:pt x="27557" y="28431"/>
                  </a:cubicBezTo>
                  <a:cubicBezTo>
                    <a:pt x="27389" y="28529"/>
                    <a:pt x="27237" y="28606"/>
                    <a:pt x="27079" y="28674"/>
                  </a:cubicBezTo>
                  <a:cubicBezTo>
                    <a:pt x="26889" y="28757"/>
                    <a:pt x="26702" y="28816"/>
                    <a:pt x="26527" y="28868"/>
                  </a:cubicBezTo>
                  <a:cubicBezTo>
                    <a:pt x="26236" y="28948"/>
                    <a:pt x="25917" y="29009"/>
                    <a:pt x="25575" y="29044"/>
                  </a:cubicBezTo>
                  <a:cubicBezTo>
                    <a:pt x="25227" y="29082"/>
                    <a:pt x="24883" y="29089"/>
                    <a:pt x="24590" y="29090"/>
                  </a:cubicBezTo>
                  <a:cubicBezTo>
                    <a:pt x="24292" y="29090"/>
                    <a:pt x="24012" y="29082"/>
                    <a:pt x="23735" y="29075"/>
                  </a:cubicBezTo>
                  <a:lnTo>
                    <a:pt x="23675" y="29073"/>
                  </a:lnTo>
                  <a:lnTo>
                    <a:pt x="23574" y="29069"/>
                  </a:lnTo>
                  <a:cubicBezTo>
                    <a:pt x="23382" y="29063"/>
                    <a:pt x="23191" y="29059"/>
                    <a:pt x="23000" y="29056"/>
                  </a:cubicBezTo>
                  <a:cubicBezTo>
                    <a:pt x="22939" y="29055"/>
                    <a:pt x="22881" y="29054"/>
                    <a:pt x="22826" y="29054"/>
                  </a:cubicBezTo>
                  <a:cubicBezTo>
                    <a:pt x="22646" y="29054"/>
                    <a:pt x="22490" y="29060"/>
                    <a:pt x="22340" y="29073"/>
                  </a:cubicBezTo>
                  <a:cubicBezTo>
                    <a:pt x="22174" y="29083"/>
                    <a:pt x="22001" y="29112"/>
                    <a:pt x="21810" y="29162"/>
                  </a:cubicBezTo>
                  <a:cubicBezTo>
                    <a:pt x="21681" y="29200"/>
                    <a:pt x="21553" y="29260"/>
                    <a:pt x="21424" y="29342"/>
                  </a:cubicBezTo>
                  <a:cubicBezTo>
                    <a:pt x="21309" y="29415"/>
                    <a:pt x="21204" y="29521"/>
                    <a:pt x="21099" y="29665"/>
                  </a:cubicBezTo>
                  <a:cubicBezTo>
                    <a:pt x="20986" y="29820"/>
                    <a:pt x="20914" y="29997"/>
                    <a:pt x="20861" y="30150"/>
                  </a:cubicBezTo>
                  <a:cubicBezTo>
                    <a:pt x="20826" y="30247"/>
                    <a:pt x="20798" y="30347"/>
                    <a:pt x="20770" y="30448"/>
                  </a:cubicBezTo>
                  <a:lnTo>
                    <a:pt x="20746" y="30555"/>
                  </a:lnTo>
                  <a:lnTo>
                    <a:pt x="20732" y="30617"/>
                  </a:lnTo>
                  <a:lnTo>
                    <a:pt x="20712" y="30711"/>
                  </a:lnTo>
                  <a:cubicBezTo>
                    <a:pt x="20433" y="30346"/>
                    <a:pt x="20113" y="30015"/>
                    <a:pt x="19764" y="29722"/>
                  </a:cubicBezTo>
                  <a:cubicBezTo>
                    <a:pt x="19438" y="29447"/>
                    <a:pt x="19047" y="29195"/>
                    <a:pt x="18607" y="28973"/>
                  </a:cubicBezTo>
                  <a:cubicBezTo>
                    <a:pt x="18257" y="28797"/>
                    <a:pt x="17862" y="28649"/>
                    <a:pt x="17362" y="28503"/>
                  </a:cubicBezTo>
                  <a:cubicBezTo>
                    <a:pt x="17204" y="28458"/>
                    <a:pt x="17043" y="28417"/>
                    <a:pt x="16884" y="28377"/>
                  </a:cubicBezTo>
                  <a:lnTo>
                    <a:pt x="16749" y="28341"/>
                  </a:lnTo>
                  <a:cubicBezTo>
                    <a:pt x="16526" y="28283"/>
                    <a:pt x="16302" y="28229"/>
                    <a:pt x="16079" y="28177"/>
                  </a:cubicBezTo>
                  <a:cubicBezTo>
                    <a:pt x="15775" y="28107"/>
                    <a:pt x="15470" y="28039"/>
                    <a:pt x="15166" y="27970"/>
                  </a:cubicBezTo>
                  <a:lnTo>
                    <a:pt x="14709" y="27868"/>
                  </a:lnTo>
                  <a:lnTo>
                    <a:pt x="14765" y="27897"/>
                  </a:lnTo>
                  <a:lnTo>
                    <a:pt x="14613" y="27845"/>
                  </a:lnTo>
                  <a:lnTo>
                    <a:pt x="14494" y="27818"/>
                  </a:lnTo>
                  <a:lnTo>
                    <a:pt x="14232" y="27756"/>
                  </a:lnTo>
                  <a:cubicBezTo>
                    <a:pt x="14953" y="27409"/>
                    <a:pt x="15646" y="27002"/>
                    <a:pt x="16350" y="26581"/>
                  </a:cubicBezTo>
                  <a:lnTo>
                    <a:pt x="16502" y="26489"/>
                  </a:lnTo>
                  <a:cubicBezTo>
                    <a:pt x="17213" y="26061"/>
                    <a:pt x="18017" y="25579"/>
                    <a:pt x="18817" y="25152"/>
                  </a:cubicBezTo>
                  <a:cubicBezTo>
                    <a:pt x="19229" y="24932"/>
                    <a:pt x="19641" y="24726"/>
                    <a:pt x="20045" y="24539"/>
                  </a:cubicBezTo>
                  <a:cubicBezTo>
                    <a:pt x="20508" y="24326"/>
                    <a:pt x="20984" y="24137"/>
                    <a:pt x="21431" y="23964"/>
                  </a:cubicBezTo>
                  <a:lnTo>
                    <a:pt x="22142" y="23694"/>
                  </a:lnTo>
                  <a:lnTo>
                    <a:pt x="22214" y="23667"/>
                  </a:lnTo>
                  <a:cubicBezTo>
                    <a:pt x="22837" y="23431"/>
                    <a:pt x="23481" y="23187"/>
                    <a:pt x="24107" y="22927"/>
                  </a:cubicBezTo>
                  <a:cubicBezTo>
                    <a:pt x="25173" y="22476"/>
                    <a:pt x="26069" y="22009"/>
                    <a:pt x="26845" y="21501"/>
                  </a:cubicBezTo>
                  <a:cubicBezTo>
                    <a:pt x="26961" y="21422"/>
                    <a:pt x="27076" y="21346"/>
                    <a:pt x="27189" y="21261"/>
                  </a:cubicBezTo>
                  <a:cubicBezTo>
                    <a:pt x="27244" y="21339"/>
                    <a:pt x="27317" y="21413"/>
                    <a:pt x="27409" y="21487"/>
                  </a:cubicBezTo>
                  <a:cubicBezTo>
                    <a:pt x="27538" y="21592"/>
                    <a:pt x="27676" y="21683"/>
                    <a:pt x="27820" y="21757"/>
                  </a:cubicBezTo>
                  <a:cubicBezTo>
                    <a:pt x="27952" y="21827"/>
                    <a:pt x="28103" y="21889"/>
                    <a:pt x="28292" y="21953"/>
                  </a:cubicBezTo>
                  <a:cubicBezTo>
                    <a:pt x="28489" y="22015"/>
                    <a:pt x="28696" y="22051"/>
                    <a:pt x="28834" y="22074"/>
                  </a:cubicBezTo>
                  <a:cubicBezTo>
                    <a:pt x="29126" y="22122"/>
                    <a:pt x="29417" y="22131"/>
                    <a:pt x="29644" y="22131"/>
                  </a:cubicBezTo>
                  <a:cubicBezTo>
                    <a:pt x="29694" y="22131"/>
                    <a:pt x="29740" y="22131"/>
                    <a:pt x="29783" y="22130"/>
                  </a:cubicBezTo>
                  <a:cubicBezTo>
                    <a:pt x="30089" y="22124"/>
                    <a:pt x="30414" y="22104"/>
                    <a:pt x="30777" y="22073"/>
                  </a:cubicBezTo>
                  <a:cubicBezTo>
                    <a:pt x="31032" y="22051"/>
                    <a:pt x="31265" y="22040"/>
                    <a:pt x="31484" y="22040"/>
                  </a:cubicBezTo>
                  <a:cubicBezTo>
                    <a:pt x="31774" y="22040"/>
                    <a:pt x="32038" y="22059"/>
                    <a:pt x="32288" y="22097"/>
                  </a:cubicBezTo>
                  <a:cubicBezTo>
                    <a:pt x="32572" y="22150"/>
                    <a:pt x="32841" y="22234"/>
                    <a:pt x="33091" y="22347"/>
                  </a:cubicBezTo>
                  <a:cubicBezTo>
                    <a:pt x="33204" y="22402"/>
                    <a:pt x="33315" y="22463"/>
                    <a:pt x="33423" y="22532"/>
                  </a:cubicBezTo>
                  <a:cubicBezTo>
                    <a:pt x="33542" y="22610"/>
                    <a:pt x="33664" y="22700"/>
                    <a:pt x="33803" y="22820"/>
                  </a:cubicBezTo>
                  <a:cubicBezTo>
                    <a:pt x="34104" y="23081"/>
                    <a:pt x="34397" y="23418"/>
                    <a:pt x="34672" y="23821"/>
                  </a:cubicBezTo>
                  <a:lnTo>
                    <a:pt x="34664" y="23775"/>
                  </a:lnTo>
                  <a:lnTo>
                    <a:pt x="34664" y="23775"/>
                  </a:lnTo>
                  <a:cubicBezTo>
                    <a:pt x="34895" y="24150"/>
                    <a:pt x="35118" y="24545"/>
                    <a:pt x="35356" y="25020"/>
                  </a:cubicBezTo>
                  <a:cubicBezTo>
                    <a:pt x="35441" y="25189"/>
                    <a:pt x="35524" y="25362"/>
                    <a:pt x="35605" y="25534"/>
                  </a:cubicBezTo>
                  <a:cubicBezTo>
                    <a:pt x="35592" y="25785"/>
                    <a:pt x="35553" y="26051"/>
                    <a:pt x="35475" y="26390"/>
                  </a:cubicBezTo>
                  <a:lnTo>
                    <a:pt x="35416" y="26639"/>
                  </a:lnTo>
                  <a:cubicBezTo>
                    <a:pt x="35337" y="26962"/>
                    <a:pt x="35255" y="27295"/>
                    <a:pt x="35225" y="27633"/>
                  </a:cubicBezTo>
                  <a:lnTo>
                    <a:pt x="35191" y="27610"/>
                  </a:lnTo>
                  <a:cubicBezTo>
                    <a:pt x="35093" y="27577"/>
                    <a:pt x="34988" y="27558"/>
                    <a:pt x="34885" y="27544"/>
                  </a:cubicBezTo>
                  <a:cubicBezTo>
                    <a:pt x="34827" y="27536"/>
                    <a:pt x="34769" y="27533"/>
                    <a:pt x="34712" y="27533"/>
                  </a:cubicBezTo>
                  <a:cubicBezTo>
                    <a:pt x="34672" y="27533"/>
                    <a:pt x="34632" y="27535"/>
                    <a:pt x="34592" y="27536"/>
                  </a:cubicBezTo>
                  <a:cubicBezTo>
                    <a:pt x="34511" y="27538"/>
                    <a:pt x="34425" y="27551"/>
                    <a:pt x="34326" y="27577"/>
                  </a:cubicBezTo>
                  <a:cubicBezTo>
                    <a:pt x="34236" y="27598"/>
                    <a:pt x="34152" y="27627"/>
                    <a:pt x="34069" y="27663"/>
                  </a:cubicBezTo>
                  <a:cubicBezTo>
                    <a:pt x="33989" y="27699"/>
                    <a:pt x="33911" y="27747"/>
                    <a:pt x="33836" y="27796"/>
                  </a:cubicBezTo>
                  <a:cubicBezTo>
                    <a:pt x="33676" y="27900"/>
                    <a:pt x="33538" y="28042"/>
                    <a:pt x="33437" y="28155"/>
                  </a:cubicBezTo>
                  <a:cubicBezTo>
                    <a:pt x="33337" y="28266"/>
                    <a:pt x="33243" y="28395"/>
                    <a:pt x="33133" y="28575"/>
                  </a:cubicBezTo>
                  <a:cubicBezTo>
                    <a:pt x="33021" y="28747"/>
                    <a:pt x="32927" y="28925"/>
                    <a:pt x="32841" y="29095"/>
                  </a:cubicBezTo>
                  <a:cubicBezTo>
                    <a:pt x="32774" y="29228"/>
                    <a:pt x="32709" y="29363"/>
                    <a:pt x="32641" y="29498"/>
                  </a:cubicBezTo>
                  <a:cubicBezTo>
                    <a:pt x="32525" y="29737"/>
                    <a:pt x="32416" y="29961"/>
                    <a:pt x="32300" y="30176"/>
                  </a:cubicBezTo>
                  <a:cubicBezTo>
                    <a:pt x="32144" y="30449"/>
                    <a:pt x="32007" y="30646"/>
                    <a:pt x="31854" y="30811"/>
                  </a:cubicBezTo>
                  <a:cubicBezTo>
                    <a:pt x="31798" y="30866"/>
                    <a:pt x="31751" y="30907"/>
                    <a:pt x="31706" y="30949"/>
                  </a:cubicBezTo>
                  <a:cubicBezTo>
                    <a:pt x="31665" y="30983"/>
                    <a:pt x="31653" y="31041"/>
                    <a:pt x="31676" y="31085"/>
                  </a:cubicBezTo>
                  <a:cubicBezTo>
                    <a:pt x="31704" y="31123"/>
                    <a:pt x="31729" y="31141"/>
                    <a:pt x="31764" y="31146"/>
                  </a:cubicBezTo>
                  <a:cubicBezTo>
                    <a:pt x="31768" y="31146"/>
                    <a:pt x="31771" y="31146"/>
                    <a:pt x="31775" y="31146"/>
                  </a:cubicBezTo>
                  <a:cubicBezTo>
                    <a:pt x="31803" y="31146"/>
                    <a:pt x="31825" y="31137"/>
                    <a:pt x="31844" y="31121"/>
                  </a:cubicBezTo>
                  <a:cubicBezTo>
                    <a:pt x="32245" y="30790"/>
                    <a:pt x="32509" y="30330"/>
                    <a:pt x="32764" y="29885"/>
                  </a:cubicBezTo>
                  <a:lnTo>
                    <a:pt x="32797" y="29827"/>
                  </a:lnTo>
                  <a:lnTo>
                    <a:pt x="32891" y="29663"/>
                  </a:lnTo>
                  <a:cubicBezTo>
                    <a:pt x="33136" y="29235"/>
                    <a:pt x="33387" y="28796"/>
                    <a:pt x="33722" y="28427"/>
                  </a:cubicBezTo>
                  <a:cubicBezTo>
                    <a:pt x="33851" y="28293"/>
                    <a:pt x="33977" y="28187"/>
                    <a:pt x="34114" y="28104"/>
                  </a:cubicBezTo>
                  <a:cubicBezTo>
                    <a:pt x="34210" y="28049"/>
                    <a:pt x="34305" y="28010"/>
                    <a:pt x="34405" y="27977"/>
                  </a:cubicBezTo>
                  <a:cubicBezTo>
                    <a:pt x="34516" y="27950"/>
                    <a:pt x="34624" y="27936"/>
                    <a:pt x="34736" y="27933"/>
                  </a:cubicBezTo>
                  <a:cubicBezTo>
                    <a:pt x="34822" y="27933"/>
                    <a:pt x="34908" y="27940"/>
                    <a:pt x="34994" y="27950"/>
                  </a:cubicBezTo>
                  <a:lnTo>
                    <a:pt x="35129" y="27974"/>
                  </a:lnTo>
                  <a:lnTo>
                    <a:pt x="35225" y="27990"/>
                  </a:lnTo>
                  <a:cubicBezTo>
                    <a:pt x="35220" y="28035"/>
                    <a:pt x="35222" y="28089"/>
                    <a:pt x="35227" y="28141"/>
                  </a:cubicBezTo>
                  <a:cubicBezTo>
                    <a:pt x="35238" y="28269"/>
                    <a:pt x="35261" y="28395"/>
                    <a:pt x="35287" y="28520"/>
                  </a:cubicBezTo>
                  <a:cubicBezTo>
                    <a:pt x="35339" y="28779"/>
                    <a:pt x="35409" y="29046"/>
                    <a:pt x="35504" y="29340"/>
                  </a:cubicBezTo>
                  <a:cubicBezTo>
                    <a:pt x="35622" y="29712"/>
                    <a:pt x="35777" y="30090"/>
                    <a:pt x="35964" y="30466"/>
                  </a:cubicBezTo>
                  <a:cubicBezTo>
                    <a:pt x="36247" y="31035"/>
                    <a:pt x="36620" y="31625"/>
                    <a:pt x="37075" y="32220"/>
                  </a:cubicBezTo>
                  <a:cubicBezTo>
                    <a:pt x="37396" y="32642"/>
                    <a:pt x="37760" y="33063"/>
                    <a:pt x="38188" y="33513"/>
                  </a:cubicBezTo>
                  <a:cubicBezTo>
                    <a:pt x="38265" y="33595"/>
                    <a:pt x="38344" y="33678"/>
                    <a:pt x="38423" y="33758"/>
                  </a:cubicBezTo>
                  <a:cubicBezTo>
                    <a:pt x="38400" y="33763"/>
                    <a:pt x="38379" y="33786"/>
                    <a:pt x="38368" y="33816"/>
                  </a:cubicBezTo>
                  <a:cubicBezTo>
                    <a:pt x="38276" y="34061"/>
                    <a:pt x="38214" y="34319"/>
                    <a:pt x="38155" y="34564"/>
                  </a:cubicBezTo>
                  <a:cubicBezTo>
                    <a:pt x="38084" y="34876"/>
                    <a:pt x="38040" y="35103"/>
                    <a:pt x="38012" y="35317"/>
                  </a:cubicBezTo>
                  <a:cubicBezTo>
                    <a:pt x="37976" y="35574"/>
                    <a:pt x="37963" y="35828"/>
                    <a:pt x="37976" y="36072"/>
                  </a:cubicBezTo>
                  <a:cubicBezTo>
                    <a:pt x="37982" y="36206"/>
                    <a:pt x="37995" y="36341"/>
                    <a:pt x="38013" y="36474"/>
                  </a:cubicBezTo>
                  <a:cubicBezTo>
                    <a:pt x="38035" y="36631"/>
                    <a:pt x="38071" y="36795"/>
                    <a:pt x="38128" y="36990"/>
                  </a:cubicBezTo>
                  <a:cubicBezTo>
                    <a:pt x="38204" y="37250"/>
                    <a:pt x="38308" y="37520"/>
                    <a:pt x="38448" y="37816"/>
                  </a:cubicBezTo>
                  <a:lnTo>
                    <a:pt x="38473" y="37866"/>
                  </a:lnTo>
                  <a:cubicBezTo>
                    <a:pt x="38598" y="38116"/>
                    <a:pt x="38744" y="38363"/>
                    <a:pt x="38885" y="38600"/>
                  </a:cubicBezTo>
                  <a:lnTo>
                    <a:pt x="38925" y="38670"/>
                  </a:lnTo>
                  <a:lnTo>
                    <a:pt x="38973" y="38748"/>
                  </a:lnTo>
                  <a:lnTo>
                    <a:pt x="39016" y="38821"/>
                  </a:lnTo>
                  <a:cubicBezTo>
                    <a:pt x="39139" y="39030"/>
                    <a:pt x="39263" y="39239"/>
                    <a:pt x="39378" y="39455"/>
                  </a:cubicBezTo>
                  <a:cubicBezTo>
                    <a:pt x="39409" y="39509"/>
                    <a:pt x="39435" y="39562"/>
                    <a:pt x="39462" y="39617"/>
                  </a:cubicBezTo>
                  <a:cubicBezTo>
                    <a:pt x="39583" y="39857"/>
                    <a:pt x="39685" y="40107"/>
                    <a:pt x="39764" y="40358"/>
                  </a:cubicBezTo>
                  <a:cubicBezTo>
                    <a:pt x="39797" y="40474"/>
                    <a:pt x="39827" y="40592"/>
                    <a:pt x="39852" y="40711"/>
                  </a:cubicBezTo>
                  <a:cubicBezTo>
                    <a:pt x="39855" y="40714"/>
                    <a:pt x="39855" y="40717"/>
                    <a:pt x="39856" y="40719"/>
                  </a:cubicBezTo>
                  <a:cubicBezTo>
                    <a:pt x="39885" y="40777"/>
                    <a:pt x="39919" y="40806"/>
                    <a:pt x="39958" y="40806"/>
                  </a:cubicBezTo>
                  <a:cubicBezTo>
                    <a:pt x="39964" y="40806"/>
                    <a:pt x="39971" y="40805"/>
                    <a:pt x="39978" y="40803"/>
                  </a:cubicBezTo>
                  <a:cubicBezTo>
                    <a:pt x="40007" y="40801"/>
                    <a:pt x="40035" y="40782"/>
                    <a:pt x="40056" y="40753"/>
                  </a:cubicBezTo>
                  <a:cubicBezTo>
                    <a:pt x="40071" y="40729"/>
                    <a:pt x="40077" y="40701"/>
                    <a:pt x="40070" y="40676"/>
                  </a:cubicBezTo>
                  <a:cubicBezTo>
                    <a:pt x="40007" y="40377"/>
                    <a:pt x="39913" y="40069"/>
                    <a:pt x="39791" y="39764"/>
                  </a:cubicBezTo>
                  <a:cubicBezTo>
                    <a:pt x="39714" y="39572"/>
                    <a:pt x="39622" y="39376"/>
                    <a:pt x="39490" y="39107"/>
                  </a:cubicBezTo>
                  <a:lnTo>
                    <a:pt x="39376" y="38879"/>
                  </a:lnTo>
                  <a:lnTo>
                    <a:pt x="39247" y="38633"/>
                  </a:lnTo>
                  <a:cubicBezTo>
                    <a:pt x="39167" y="38477"/>
                    <a:pt x="39083" y="38319"/>
                    <a:pt x="39004" y="38161"/>
                  </a:cubicBezTo>
                  <a:lnTo>
                    <a:pt x="38931" y="38010"/>
                  </a:lnTo>
                  <a:cubicBezTo>
                    <a:pt x="38766" y="37665"/>
                    <a:pt x="38642" y="37361"/>
                    <a:pt x="38552" y="37073"/>
                  </a:cubicBezTo>
                  <a:lnTo>
                    <a:pt x="38535" y="37030"/>
                  </a:lnTo>
                  <a:cubicBezTo>
                    <a:pt x="38520" y="36976"/>
                    <a:pt x="38507" y="36911"/>
                    <a:pt x="38493" y="36844"/>
                  </a:cubicBezTo>
                  <a:cubicBezTo>
                    <a:pt x="38479" y="36772"/>
                    <a:pt x="38463" y="36696"/>
                    <a:pt x="38450" y="36621"/>
                  </a:cubicBezTo>
                  <a:cubicBezTo>
                    <a:pt x="38427" y="36492"/>
                    <a:pt x="38412" y="36357"/>
                    <a:pt x="38404" y="36191"/>
                  </a:cubicBezTo>
                  <a:cubicBezTo>
                    <a:pt x="38398" y="36005"/>
                    <a:pt x="38405" y="35814"/>
                    <a:pt x="38423" y="35610"/>
                  </a:cubicBezTo>
                  <a:cubicBezTo>
                    <a:pt x="38441" y="35422"/>
                    <a:pt x="38470" y="35232"/>
                    <a:pt x="38500" y="35045"/>
                  </a:cubicBezTo>
                  <a:lnTo>
                    <a:pt x="38533" y="34857"/>
                  </a:lnTo>
                  <a:lnTo>
                    <a:pt x="38547" y="34771"/>
                  </a:lnTo>
                  <a:cubicBezTo>
                    <a:pt x="38563" y="34672"/>
                    <a:pt x="38579" y="34576"/>
                    <a:pt x="38593" y="34477"/>
                  </a:cubicBezTo>
                  <a:cubicBezTo>
                    <a:pt x="38612" y="34367"/>
                    <a:pt x="38624" y="34260"/>
                    <a:pt x="38634" y="34148"/>
                  </a:cubicBezTo>
                  <a:cubicBezTo>
                    <a:pt x="38638" y="34083"/>
                    <a:pt x="38642" y="34021"/>
                    <a:pt x="38638" y="33954"/>
                  </a:cubicBezTo>
                  <a:lnTo>
                    <a:pt x="38638" y="33954"/>
                  </a:lnTo>
                  <a:cubicBezTo>
                    <a:pt x="38861" y="34195"/>
                    <a:pt x="39115" y="34439"/>
                    <a:pt x="39405" y="34701"/>
                  </a:cubicBezTo>
                  <a:cubicBezTo>
                    <a:pt x="40087" y="35328"/>
                    <a:pt x="40792" y="35931"/>
                    <a:pt x="41475" y="36513"/>
                  </a:cubicBezTo>
                  <a:lnTo>
                    <a:pt x="41989" y="36948"/>
                  </a:lnTo>
                  <a:cubicBezTo>
                    <a:pt x="42398" y="37300"/>
                    <a:pt x="42871" y="37710"/>
                    <a:pt x="43323" y="38136"/>
                  </a:cubicBezTo>
                  <a:cubicBezTo>
                    <a:pt x="43412" y="38217"/>
                    <a:pt x="43500" y="38303"/>
                    <a:pt x="43589" y="38389"/>
                  </a:cubicBezTo>
                  <a:cubicBezTo>
                    <a:pt x="43617" y="38417"/>
                    <a:pt x="43649" y="38430"/>
                    <a:pt x="43680" y="38430"/>
                  </a:cubicBezTo>
                  <a:cubicBezTo>
                    <a:pt x="43704" y="38430"/>
                    <a:pt x="43727" y="38422"/>
                    <a:pt x="43748" y="38406"/>
                  </a:cubicBezTo>
                  <a:cubicBezTo>
                    <a:pt x="43786" y="38375"/>
                    <a:pt x="43801" y="38311"/>
                    <a:pt x="43780" y="38270"/>
                  </a:cubicBezTo>
                  <a:cubicBezTo>
                    <a:pt x="43033" y="37537"/>
                    <a:pt x="42260" y="36861"/>
                    <a:pt x="41575" y="36263"/>
                  </a:cubicBezTo>
                  <a:lnTo>
                    <a:pt x="41538" y="36229"/>
                  </a:lnTo>
                  <a:cubicBezTo>
                    <a:pt x="40955" y="35719"/>
                    <a:pt x="40353" y="35192"/>
                    <a:pt x="39778" y="34655"/>
                  </a:cubicBezTo>
                  <a:cubicBezTo>
                    <a:pt x="39155" y="34066"/>
                    <a:pt x="38628" y="33526"/>
                    <a:pt x="38163" y="33003"/>
                  </a:cubicBezTo>
                  <a:cubicBezTo>
                    <a:pt x="37630" y="32403"/>
                    <a:pt x="37159" y="31775"/>
                    <a:pt x="36762" y="31134"/>
                  </a:cubicBezTo>
                  <a:cubicBezTo>
                    <a:pt x="36616" y="30892"/>
                    <a:pt x="36476" y="30639"/>
                    <a:pt x="36350" y="30385"/>
                  </a:cubicBezTo>
                  <a:cubicBezTo>
                    <a:pt x="36314" y="30311"/>
                    <a:pt x="36275" y="30238"/>
                    <a:pt x="36244" y="30165"/>
                  </a:cubicBezTo>
                  <a:cubicBezTo>
                    <a:pt x="36087" y="29837"/>
                    <a:pt x="35955" y="29487"/>
                    <a:pt x="35833" y="29095"/>
                  </a:cubicBezTo>
                  <a:cubicBezTo>
                    <a:pt x="35777" y="28908"/>
                    <a:pt x="35728" y="28716"/>
                    <a:pt x="35685" y="28525"/>
                  </a:cubicBezTo>
                  <a:cubicBezTo>
                    <a:pt x="35643" y="28345"/>
                    <a:pt x="35617" y="28168"/>
                    <a:pt x="35605" y="27983"/>
                  </a:cubicBezTo>
                  <a:cubicBezTo>
                    <a:pt x="35600" y="27773"/>
                    <a:pt x="35613" y="27561"/>
                    <a:pt x="35642" y="27354"/>
                  </a:cubicBezTo>
                  <a:cubicBezTo>
                    <a:pt x="35662" y="27213"/>
                    <a:pt x="35686" y="27072"/>
                    <a:pt x="35712" y="26930"/>
                  </a:cubicBezTo>
                  <a:lnTo>
                    <a:pt x="35728" y="26840"/>
                  </a:lnTo>
                  <a:lnTo>
                    <a:pt x="35751" y="26718"/>
                  </a:lnTo>
                  <a:cubicBezTo>
                    <a:pt x="35798" y="26469"/>
                    <a:pt x="35827" y="26267"/>
                    <a:pt x="35844" y="26076"/>
                  </a:cubicBezTo>
                  <a:lnTo>
                    <a:pt x="35850" y="26018"/>
                  </a:lnTo>
                  <a:cubicBezTo>
                    <a:pt x="35945" y="26259"/>
                    <a:pt x="36057" y="26496"/>
                    <a:pt x="36173" y="26733"/>
                  </a:cubicBezTo>
                  <a:cubicBezTo>
                    <a:pt x="36484" y="27357"/>
                    <a:pt x="36759" y="27814"/>
                    <a:pt x="37065" y="28221"/>
                  </a:cubicBezTo>
                  <a:cubicBezTo>
                    <a:pt x="37302" y="28535"/>
                    <a:pt x="37581" y="28819"/>
                    <a:pt x="37894" y="29070"/>
                  </a:cubicBezTo>
                  <a:cubicBezTo>
                    <a:pt x="38193" y="29313"/>
                    <a:pt x="38552" y="29518"/>
                    <a:pt x="38960" y="29676"/>
                  </a:cubicBezTo>
                  <a:cubicBezTo>
                    <a:pt x="39141" y="29744"/>
                    <a:pt x="39348" y="29803"/>
                    <a:pt x="39592" y="29857"/>
                  </a:cubicBezTo>
                  <a:cubicBezTo>
                    <a:pt x="39813" y="29902"/>
                    <a:pt x="40050" y="29925"/>
                    <a:pt x="40337" y="29932"/>
                  </a:cubicBezTo>
                  <a:cubicBezTo>
                    <a:pt x="40373" y="29933"/>
                    <a:pt x="40408" y="29933"/>
                    <a:pt x="40443" y="29933"/>
                  </a:cubicBezTo>
                  <a:cubicBezTo>
                    <a:pt x="40674" y="29933"/>
                    <a:pt x="40900" y="29918"/>
                    <a:pt x="41114" y="29900"/>
                  </a:cubicBezTo>
                  <a:cubicBezTo>
                    <a:pt x="41233" y="29892"/>
                    <a:pt x="41353" y="29880"/>
                    <a:pt x="41472" y="29867"/>
                  </a:cubicBezTo>
                  <a:lnTo>
                    <a:pt x="41829" y="29836"/>
                  </a:lnTo>
                  <a:cubicBezTo>
                    <a:pt x="42066" y="29816"/>
                    <a:pt x="42301" y="29801"/>
                    <a:pt x="42540" y="29799"/>
                  </a:cubicBezTo>
                  <a:cubicBezTo>
                    <a:pt x="42777" y="29799"/>
                    <a:pt x="43017" y="29816"/>
                    <a:pt x="43254" y="29853"/>
                  </a:cubicBezTo>
                  <a:cubicBezTo>
                    <a:pt x="43777" y="29952"/>
                    <a:pt x="44283" y="30153"/>
                    <a:pt x="44774" y="30347"/>
                  </a:cubicBezTo>
                  <a:cubicBezTo>
                    <a:pt x="45142" y="30497"/>
                    <a:pt x="45482" y="30632"/>
                    <a:pt x="45825" y="30735"/>
                  </a:cubicBezTo>
                  <a:cubicBezTo>
                    <a:pt x="45835" y="30737"/>
                    <a:pt x="45845" y="30739"/>
                    <a:pt x="45855" y="30739"/>
                  </a:cubicBezTo>
                  <a:cubicBezTo>
                    <a:pt x="45904" y="30739"/>
                    <a:pt x="45949" y="30710"/>
                    <a:pt x="45966" y="30662"/>
                  </a:cubicBezTo>
                  <a:cubicBezTo>
                    <a:pt x="45975" y="30634"/>
                    <a:pt x="45973" y="30604"/>
                    <a:pt x="45959" y="30577"/>
                  </a:cubicBezTo>
                  <a:cubicBezTo>
                    <a:pt x="45946" y="30550"/>
                    <a:pt x="45920" y="30528"/>
                    <a:pt x="45891" y="30521"/>
                  </a:cubicBezTo>
                  <a:cubicBezTo>
                    <a:pt x="45518" y="30410"/>
                    <a:pt x="45144" y="30258"/>
                    <a:pt x="44817" y="30125"/>
                  </a:cubicBezTo>
                  <a:cubicBezTo>
                    <a:pt x="44410" y="29959"/>
                    <a:pt x="43995" y="29791"/>
                    <a:pt x="43569" y="29678"/>
                  </a:cubicBezTo>
                  <a:cubicBezTo>
                    <a:pt x="43225" y="29587"/>
                    <a:pt x="42857" y="29544"/>
                    <a:pt x="42440" y="29544"/>
                  </a:cubicBezTo>
                  <a:cubicBezTo>
                    <a:pt x="42433" y="29544"/>
                    <a:pt x="42427" y="29544"/>
                    <a:pt x="42420" y="29544"/>
                  </a:cubicBezTo>
                  <a:cubicBezTo>
                    <a:pt x="42105" y="29544"/>
                    <a:pt x="41789" y="29573"/>
                    <a:pt x="41482" y="29602"/>
                  </a:cubicBezTo>
                  <a:lnTo>
                    <a:pt x="41315" y="29619"/>
                  </a:lnTo>
                  <a:cubicBezTo>
                    <a:pt x="41014" y="29645"/>
                    <a:pt x="40768" y="29658"/>
                    <a:pt x="40544" y="29662"/>
                  </a:cubicBezTo>
                  <a:cubicBezTo>
                    <a:pt x="40535" y="29662"/>
                    <a:pt x="40526" y="29662"/>
                    <a:pt x="40517" y="29662"/>
                  </a:cubicBezTo>
                  <a:cubicBezTo>
                    <a:pt x="40258" y="29662"/>
                    <a:pt x="40007" y="29642"/>
                    <a:pt x="39771" y="29602"/>
                  </a:cubicBezTo>
                  <a:cubicBezTo>
                    <a:pt x="39445" y="29541"/>
                    <a:pt x="39123" y="29437"/>
                    <a:pt x="38813" y="29293"/>
                  </a:cubicBezTo>
                  <a:cubicBezTo>
                    <a:pt x="38513" y="29146"/>
                    <a:pt x="38242" y="28968"/>
                    <a:pt x="37987" y="28753"/>
                  </a:cubicBezTo>
                  <a:cubicBezTo>
                    <a:pt x="37694" y="28494"/>
                    <a:pt x="37424" y="28184"/>
                    <a:pt x="37166" y="27803"/>
                  </a:cubicBezTo>
                  <a:cubicBezTo>
                    <a:pt x="36950" y="27479"/>
                    <a:pt x="36746" y="27117"/>
                    <a:pt x="36524" y="26670"/>
                  </a:cubicBezTo>
                  <a:cubicBezTo>
                    <a:pt x="36360" y="26341"/>
                    <a:pt x="36206" y="26008"/>
                    <a:pt x="36053" y="25673"/>
                  </a:cubicBezTo>
                  <a:lnTo>
                    <a:pt x="35931" y="25408"/>
                  </a:lnTo>
                  <a:cubicBezTo>
                    <a:pt x="35830" y="25192"/>
                    <a:pt x="35728" y="24975"/>
                    <a:pt x="35622" y="24764"/>
                  </a:cubicBezTo>
                  <a:cubicBezTo>
                    <a:pt x="35263" y="24042"/>
                    <a:pt x="34937" y="23522"/>
                    <a:pt x="34565" y="23077"/>
                  </a:cubicBezTo>
                  <a:cubicBezTo>
                    <a:pt x="34274" y="22726"/>
                    <a:pt x="33944" y="22432"/>
                    <a:pt x="33585" y="22200"/>
                  </a:cubicBezTo>
                  <a:cubicBezTo>
                    <a:pt x="33272" y="21997"/>
                    <a:pt x="32891" y="21839"/>
                    <a:pt x="32455" y="21731"/>
                  </a:cubicBezTo>
                  <a:cubicBezTo>
                    <a:pt x="32044" y="21630"/>
                    <a:pt x="31622" y="21593"/>
                    <a:pt x="31263" y="21570"/>
                  </a:cubicBezTo>
                  <a:cubicBezTo>
                    <a:pt x="30860" y="21544"/>
                    <a:pt x="30457" y="21527"/>
                    <a:pt x="30055" y="21520"/>
                  </a:cubicBezTo>
                  <a:cubicBezTo>
                    <a:pt x="29717" y="21511"/>
                    <a:pt x="29273" y="21491"/>
                    <a:pt x="28827" y="21419"/>
                  </a:cubicBezTo>
                  <a:cubicBezTo>
                    <a:pt x="28654" y="21386"/>
                    <a:pt x="28479" y="21343"/>
                    <a:pt x="28304" y="21291"/>
                  </a:cubicBezTo>
                  <a:cubicBezTo>
                    <a:pt x="28114" y="21234"/>
                    <a:pt x="27923" y="21161"/>
                    <a:pt x="27721" y="21066"/>
                  </a:cubicBezTo>
                  <a:lnTo>
                    <a:pt x="27665" y="21040"/>
                  </a:lnTo>
                  <a:lnTo>
                    <a:pt x="27553" y="20984"/>
                  </a:lnTo>
                  <a:cubicBezTo>
                    <a:pt x="28015" y="20638"/>
                    <a:pt x="28486" y="20214"/>
                    <a:pt x="29036" y="19661"/>
                  </a:cubicBezTo>
                  <a:cubicBezTo>
                    <a:pt x="29472" y="19224"/>
                    <a:pt x="29895" y="18763"/>
                    <a:pt x="30303" y="18318"/>
                  </a:cubicBezTo>
                  <a:lnTo>
                    <a:pt x="30332" y="18288"/>
                  </a:lnTo>
                  <a:cubicBezTo>
                    <a:pt x="30536" y="18065"/>
                    <a:pt x="30738" y="17841"/>
                    <a:pt x="30945" y="17620"/>
                  </a:cubicBezTo>
                  <a:cubicBezTo>
                    <a:pt x="31367" y="17171"/>
                    <a:pt x="31669" y="16860"/>
                    <a:pt x="31956" y="16580"/>
                  </a:cubicBezTo>
                  <a:cubicBezTo>
                    <a:pt x="32130" y="16414"/>
                    <a:pt x="32304" y="16250"/>
                    <a:pt x="32486" y="16092"/>
                  </a:cubicBezTo>
                  <a:cubicBezTo>
                    <a:pt x="32598" y="15996"/>
                    <a:pt x="32718" y="15904"/>
                    <a:pt x="32838" y="15816"/>
                  </a:cubicBezTo>
                  <a:cubicBezTo>
                    <a:pt x="33019" y="15847"/>
                    <a:pt x="33194" y="15857"/>
                    <a:pt x="33356" y="15857"/>
                  </a:cubicBezTo>
                  <a:cubicBezTo>
                    <a:pt x="33458" y="15857"/>
                    <a:pt x="33556" y="15853"/>
                    <a:pt x="33647" y="15848"/>
                  </a:cubicBezTo>
                  <a:cubicBezTo>
                    <a:pt x="33946" y="15838"/>
                    <a:pt x="34246" y="15802"/>
                    <a:pt x="34444" y="15777"/>
                  </a:cubicBezTo>
                  <a:cubicBezTo>
                    <a:pt x="34613" y="15759"/>
                    <a:pt x="34782" y="15734"/>
                    <a:pt x="34950" y="15713"/>
                  </a:cubicBezTo>
                  <a:cubicBezTo>
                    <a:pt x="35297" y="15667"/>
                    <a:pt x="35636" y="15622"/>
                    <a:pt x="35978" y="15596"/>
                  </a:cubicBezTo>
                  <a:lnTo>
                    <a:pt x="36109" y="15591"/>
                  </a:lnTo>
                  <a:cubicBezTo>
                    <a:pt x="36135" y="15612"/>
                    <a:pt x="36165" y="15634"/>
                    <a:pt x="36196" y="15658"/>
                  </a:cubicBezTo>
                  <a:cubicBezTo>
                    <a:pt x="36261" y="15704"/>
                    <a:pt x="36333" y="15747"/>
                    <a:pt x="36403" y="15789"/>
                  </a:cubicBezTo>
                  <a:cubicBezTo>
                    <a:pt x="36502" y="15849"/>
                    <a:pt x="36588" y="15899"/>
                    <a:pt x="36676" y="15950"/>
                  </a:cubicBezTo>
                  <a:lnTo>
                    <a:pt x="36805" y="16024"/>
                  </a:lnTo>
                  <a:cubicBezTo>
                    <a:pt x="37105" y="16197"/>
                    <a:pt x="37337" y="16352"/>
                    <a:pt x="37536" y="16514"/>
                  </a:cubicBezTo>
                  <a:cubicBezTo>
                    <a:pt x="37610" y="16579"/>
                    <a:pt x="37680" y="16645"/>
                    <a:pt x="37750" y="16715"/>
                  </a:cubicBezTo>
                  <a:cubicBezTo>
                    <a:pt x="37812" y="16780"/>
                    <a:pt x="37868" y="16853"/>
                    <a:pt x="37920" y="16925"/>
                  </a:cubicBezTo>
                  <a:cubicBezTo>
                    <a:pt x="37963" y="16991"/>
                    <a:pt x="38005" y="17059"/>
                    <a:pt x="38040" y="17126"/>
                  </a:cubicBezTo>
                  <a:lnTo>
                    <a:pt x="38062" y="17166"/>
                  </a:lnTo>
                  <a:cubicBezTo>
                    <a:pt x="38092" y="17227"/>
                    <a:pt x="38118" y="17291"/>
                    <a:pt x="38141" y="17357"/>
                  </a:cubicBezTo>
                  <a:cubicBezTo>
                    <a:pt x="38161" y="17415"/>
                    <a:pt x="38184" y="17500"/>
                    <a:pt x="38207" y="17587"/>
                  </a:cubicBezTo>
                  <a:cubicBezTo>
                    <a:pt x="38229" y="17680"/>
                    <a:pt x="38242" y="17777"/>
                    <a:pt x="38250" y="17873"/>
                  </a:cubicBezTo>
                  <a:cubicBezTo>
                    <a:pt x="38250" y="17874"/>
                    <a:pt x="38253" y="17877"/>
                    <a:pt x="38253" y="17879"/>
                  </a:cubicBezTo>
                  <a:cubicBezTo>
                    <a:pt x="38283" y="17940"/>
                    <a:pt x="38325" y="17963"/>
                    <a:pt x="38363" y="17963"/>
                  </a:cubicBezTo>
                  <a:cubicBezTo>
                    <a:pt x="38370" y="17963"/>
                    <a:pt x="38377" y="17962"/>
                    <a:pt x="38384" y="17961"/>
                  </a:cubicBezTo>
                  <a:cubicBezTo>
                    <a:pt x="38412" y="17956"/>
                    <a:pt x="38437" y="17938"/>
                    <a:pt x="38454" y="17913"/>
                  </a:cubicBezTo>
                  <a:cubicBezTo>
                    <a:pt x="38470" y="17887"/>
                    <a:pt x="38473" y="17864"/>
                    <a:pt x="38470" y="17828"/>
                  </a:cubicBezTo>
                  <a:cubicBezTo>
                    <a:pt x="38451" y="17659"/>
                    <a:pt x="38423" y="17501"/>
                    <a:pt x="38379" y="17342"/>
                  </a:cubicBezTo>
                  <a:cubicBezTo>
                    <a:pt x="38349" y="17234"/>
                    <a:pt x="38305" y="17113"/>
                    <a:pt x="38234" y="16961"/>
                  </a:cubicBezTo>
                  <a:cubicBezTo>
                    <a:pt x="38109" y="16708"/>
                    <a:pt x="37944" y="16487"/>
                    <a:pt x="37716" y="16269"/>
                  </a:cubicBezTo>
                  <a:cubicBezTo>
                    <a:pt x="37531" y="16090"/>
                    <a:pt x="37299" y="15921"/>
                    <a:pt x="36991" y="15739"/>
                  </a:cubicBezTo>
                  <a:cubicBezTo>
                    <a:pt x="36897" y="15681"/>
                    <a:pt x="36800" y="15627"/>
                    <a:pt x="36703" y="15576"/>
                  </a:cubicBezTo>
                  <a:lnTo>
                    <a:pt x="36703" y="15576"/>
                  </a:lnTo>
                  <a:cubicBezTo>
                    <a:pt x="36899" y="15602"/>
                    <a:pt x="37107" y="15627"/>
                    <a:pt x="37322" y="15667"/>
                  </a:cubicBezTo>
                  <a:cubicBezTo>
                    <a:pt x="37585" y="15723"/>
                    <a:pt x="37808" y="15785"/>
                    <a:pt x="38020" y="15866"/>
                  </a:cubicBezTo>
                  <a:cubicBezTo>
                    <a:pt x="38111" y="15897"/>
                    <a:pt x="38197" y="15934"/>
                    <a:pt x="38283" y="15971"/>
                  </a:cubicBezTo>
                  <a:lnTo>
                    <a:pt x="38349" y="16000"/>
                  </a:lnTo>
                  <a:lnTo>
                    <a:pt x="38737" y="16162"/>
                  </a:lnTo>
                  <a:cubicBezTo>
                    <a:pt x="39044" y="16287"/>
                    <a:pt x="39349" y="16412"/>
                    <a:pt x="39656" y="16536"/>
                  </a:cubicBezTo>
                  <a:lnTo>
                    <a:pt x="39941" y="16651"/>
                  </a:lnTo>
                  <a:cubicBezTo>
                    <a:pt x="39955" y="16773"/>
                    <a:pt x="39984" y="16891"/>
                    <a:pt x="40028" y="17005"/>
                  </a:cubicBezTo>
                  <a:cubicBezTo>
                    <a:pt x="40060" y="17083"/>
                    <a:pt x="40094" y="17162"/>
                    <a:pt x="40132" y="17238"/>
                  </a:cubicBezTo>
                  <a:cubicBezTo>
                    <a:pt x="40156" y="17284"/>
                    <a:pt x="40181" y="17331"/>
                    <a:pt x="40206" y="17377"/>
                  </a:cubicBezTo>
                  <a:lnTo>
                    <a:pt x="40242" y="17446"/>
                  </a:lnTo>
                  <a:cubicBezTo>
                    <a:pt x="40372" y="17685"/>
                    <a:pt x="40520" y="17923"/>
                    <a:pt x="40711" y="18200"/>
                  </a:cubicBezTo>
                  <a:cubicBezTo>
                    <a:pt x="40870" y="18430"/>
                    <a:pt x="41034" y="18653"/>
                    <a:pt x="41199" y="18875"/>
                  </a:cubicBezTo>
                  <a:cubicBezTo>
                    <a:pt x="41370" y="19107"/>
                    <a:pt x="41539" y="19338"/>
                    <a:pt x="41702" y="19575"/>
                  </a:cubicBezTo>
                  <a:cubicBezTo>
                    <a:pt x="41888" y="19852"/>
                    <a:pt x="42055" y="20137"/>
                    <a:pt x="42199" y="20427"/>
                  </a:cubicBezTo>
                  <a:lnTo>
                    <a:pt x="42257" y="20549"/>
                  </a:lnTo>
                  <a:cubicBezTo>
                    <a:pt x="42342" y="20730"/>
                    <a:pt x="42415" y="20918"/>
                    <a:pt x="42484" y="21106"/>
                  </a:cubicBezTo>
                  <a:cubicBezTo>
                    <a:pt x="42543" y="21268"/>
                    <a:pt x="42605" y="21426"/>
                    <a:pt x="42670" y="21586"/>
                  </a:cubicBezTo>
                  <a:cubicBezTo>
                    <a:pt x="42752" y="21785"/>
                    <a:pt x="42842" y="21981"/>
                    <a:pt x="42938" y="22176"/>
                  </a:cubicBezTo>
                  <a:cubicBezTo>
                    <a:pt x="43144" y="22588"/>
                    <a:pt x="43381" y="22985"/>
                    <a:pt x="43646" y="23354"/>
                  </a:cubicBezTo>
                  <a:cubicBezTo>
                    <a:pt x="44036" y="23897"/>
                    <a:pt x="44494" y="24366"/>
                    <a:pt x="45007" y="24751"/>
                  </a:cubicBezTo>
                  <a:cubicBezTo>
                    <a:pt x="45545" y="25155"/>
                    <a:pt x="46174" y="25441"/>
                    <a:pt x="46825" y="25577"/>
                  </a:cubicBezTo>
                  <a:cubicBezTo>
                    <a:pt x="46836" y="25580"/>
                    <a:pt x="46847" y="25581"/>
                    <a:pt x="46858" y="25581"/>
                  </a:cubicBezTo>
                  <a:cubicBezTo>
                    <a:pt x="46903" y="25581"/>
                    <a:pt x="46948" y="25559"/>
                    <a:pt x="46966" y="25505"/>
                  </a:cubicBezTo>
                  <a:cubicBezTo>
                    <a:pt x="46974" y="25478"/>
                    <a:pt x="46971" y="25447"/>
                    <a:pt x="46958" y="25418"/>
                  </a:cubicBezTo>
                  <a:cubicBezTo>
                    <a:pt x="46946" y="25391"/>
                    <a:pt x="46923" y="25370"/>
                    <a:pt x="46894" y="25363"/>
                  </a:cubicBezTo>
                  <a:cubicBezTo>
                    <a:pt x="46571" y="25297"/>
                    <a:pt x="46263" y="25195"/>
                    <a:pt x="45953" y="25054"/>
                  </a:cubicBezTo>
                  <a:cubicBezTo>
                    <a:pt x="45784" y="24974"/>
                    <a:pt x="45608" y="24876"/>
                    <a:pt x="45416" y="24759"/>
                  </a:cubicBezTo>
                  <a:cubicBezTo>
                    <a:pt x="45235" y="24639"/>
                    <a:pt x="45054" y="24506"/>
                    <a:pt x="44861" y="24343"/>
                  </a:cubicBezTo>
                  <a:cubicBezTo>
                    <a:pt x="44682" y="24185"/>
                    <a:pt x="44498" y="24004"/>
                    <a:pt x="44303" y="23789"/>
                  </a:cubicBezTo>
                  <a:cubicBezTo>
                    <a:pt x="44125" y="23588"/>
                    <a:pt x="43951" y="23361"/>
                    <a:pt x="43770" y="23095"/>
                  </a:cubicBezTo>
                  <a:cubicBezTo>
                    <a:pt x="43579" y="22815"/>
                    <a:pt x="43396" y="22499"/>
                    <a:pt x="43226" y="22159"/>
                  </a:cubicBezTo>
                  <a:cubicBezTo>
                    <a:pt x="43072" y="21849"/>
                    <a:pt x="42933" y="21523"/>
                    <a:pt x="42815" y="21192"/>
                  </a:cubicBezTo>
                  <a:lnTo>
                    <a:pt x="42775" y="21076"/>
                  </a:lnTo>
                  <a:lnTo>
                    <a:pt x="42749" y="20998"/>
                  </a:lnTo>
                  <a:cubicBezTo>
                    <a:pt x="42730" y="20944"/>
                    <a:pt x="42710" y="20888"/>
                    <a:pt x="42691" y="20832"/>
                  </a:cubicBezTo>
                  <a:cubicBezTo>
                    <a:pt x="42631" y="20668"/>
                    <a:pt x="42565" y="20509"/>
                    <a:pt x="42493" y="20351"/>
                  </a:cubicBezTo>
                  <a:cubicBezTo>
                    <a:pt x="42464" y="20287"/>
                    <a:pt x="42437" y="20230"/>
                    <a:pt x="42408" y="20172"/>
                  </a:cubicBezTo>
                  <a:cubicBezTo>
                    <a:pt x="42311" y="19974"/>
                    <a:pt x="42189" y="19759"/>
                    <a:pt x="42035" y="19516"/>
                  </a:cubicBezTo>
                  <a:cubicBezTo>
                    <a:pt x="41848" y="19220"/>
                    <a:pt x="41638" y="18929"/>
                    <a:pt x="41436" y="18649"/>
                  </a:cubicBezTo>
                  <a:lnTo>
                    <a:pt x="41403" y="18604"/>
                  </a:lnTo>
                  <a:lnTo>
                    <a:pt x="41330" y="18502"/>
                  </a:lnTo>
                  <a:cubicBezTo>
                    <a:pt x="41228" y="18360"/>
                    <a:pt x="41126" y="18218"/>
                    <a:pt x="41025" y="18074"/>
                  </a:cubicBezTo>
                  <a:cubicBezTo>
                    <a:pt x="40881" y="17860"/>
                    <a:pt x="40745" y="17645"/>
                    <a:pt x="40617" y="17425"/>
                  </a:cubicBezTo>
                  <a:cubicBezTo>
                    <a:pt x="40545" y="17303"/>
                    <a:pt x="40476" y="17178"/>
                    <a:pt x="40412" y="17051"/>
                  </a:cubicBezTo>
                  <a:cubicBezTo>
                    <a:pt x="40367" y="16961"/>
                    <a:pt x="40326" y="16872"/>
                    <a:pt x="40288" y="16778"/>
                  </a:cubicBezTo>
                  <a:lnTo>
                    <a:pt x="40288" y="16778"/>
                  </a:lnTo>
                  <a:lnTo>
                    <a:pt x="40333" y="16804"/>
                  </a:lnTo>
                  <a:cubicBezTo>
                    <a:pt x="41272" y="17192"/>
                    <a:pt x="42243" y="17593"/>
                    <a:pt x="43203" y="18065"/>
                  </a:cubicBezTo>
                  <a:cubicBezTo>
                    <a:pt x="43615" y="18268"/>
                    <a:pt x="43971" y="18456"/>
                    <a:pt x="44314" y="18650"/>
                  </a:cubicBezTo>
                  <a:cubicBezTo>
                    <a:pt x="44495" y="18753"/>
                    <a:pt x="44676" y="18863"/>
                    <a:pt x="44854" y="18976"/>
                  </a:cubicBezTo>
                  <a:cubicBezTo>
                    <a:pt x="44982" y="19056"/>
                    <a:pt x="45107" y="19138"/>
                    <a:pt x="45231" y="19222"/>
                  </a:cubicBezTo>
                  <a:lnTo>
                    <a:pt x="45407" y="19337"/>
                  </a:lnTo>
                  <a:cubicBezTo>
                    <a:pt x="46127" y="19812"/>
                    <a:pt x="46786" y="20207"/>
                    <a:pt x="47427" y="20544"/>
                  </a:cubicBezTo>
                  <a:cubicBezTo>
                    <a:pt x="48161" y="20929"/>
                    <a:pt x="48853" y="21214"/>
                    <a:pt x="49539" y="21415"/>
                  </a:cubicBezTo>
                  <a:cubicBezTo>
                    <a:pt x="50271" y="21627"/>
                    <a:pt x="51019" y="21732"/>
                    <a:pt x="51763" y="21732"/>
                  </a:cubicBezTo>
                  <a:cubicBezTo>
                    <a:pt x="51811" y="21732"/>
                    <a:pt x="51859" y="21732"/>
                    <a:pt x="51906" y="21731"/>
                  </a:cubicBezTo>
                  <a:cubicBezTo>
                    <a:pt x="51971" y="21731"/>
                    <a:pt x="52020" y="21686"/>
                    <a:pt x="52024" y="21627"/>
                  </a:cubicBezTo>
                  <a:cubicBezTo>
                    <a:pt x="52029" y="21604"/>
                    <a:pt x="52017" y="21579"/>
                    <a:pt x="52014" y="21571"/>
                  </a:cubicBezTo>
                  <a:cubicBezTo>
                    <a:pt x="51995" y="21536"/>
                    <a:pt x="51962" y="21511"/>
                    <a:pt x="51928" y="21511"/>
                  </a:cubicBezTo>
                  <a:cubicBezTo>
                    <a:pt x="51926" y="21511"/>
                    <a:pt x="51924" y="21511"/>
                    <a:pt x="51922" y="21511"/>
                  </a:cubicBezTo>
                  <a:cubicBezTo>
                    <a:pt x="51882" y="21512"/>
                    <a:pt x="51842" y="21512"/>
                    <a:pt x="51802" y="21512"/>
                  </a:cubicBezTo>
                  <a:cubicBezTo>
                    <a:pt x="51320" y="21512"/>
                    <a:pt x="50827" y="21464"/>
                    <a:pt x="50339" y="21370"/>
                  </a:cubicBezTo>
                  <a:cubicBezTo>
                    <a:pt x="49597" y="21220"/>
                    <a:pt x="48847" y="20958"/>
                    <a:pt x="48049" y="20567"/>
                  </a:cubicBezTo>
                  <a:cubicBezTo>
                    <a:pt x="47104" y="20105"/>
                    <a:pt x="46206" y="19509"/>
                    <a:pt x="45370" y="18940"/>
                  </a:cubicBezTo>
                  <a:cubicBezTo>
                    <a:pt x="45011" y="18693"/>
                    <a:pt x="44630" y="18459"/>
                    <a:pt x="44204" y="18218"/>
                  </a:cubicBezTo>
                  <a:cubicBezTo>
                    <a:pt x="44267" y="18218"/>
                    <a:pt x="44330" y="18198"/>
                    <a:pt x="44395" y="18179"/>
                  </a:cubicBezTo>
                  <a:cubicBezTo>
                    <a:pt x="44554" y="18129"/>
                    <a:pt x="44712" y="18061"/>
                    <a:pt x="44879" y="17972"/>
                  </a:cubicBezTo>
                  <a:cubicBezTo>
                    <a:pt x="45048" y="17882"/>
                    <a:pt x="45200" y="17777"/>
                    <a:pt x="45314" y="17693"/>
                  </a:cubicBezTo>
                  <a:cubicBezTo>
                    <a:pt x="45478" y="17573"/>
                    <a:pt x="45623" y="17441"/>
                    <a:pt x="45745" y="17326"/>
                  </a:cubicBezTo>
                  <a:cubicBezTo>
                    <a:pt x="45911" y="17169"/>
                    <a:pt x="46068" y="17004"/>
                    <a:pt x="46226" y="16839"/>
                  </a:cubicBezTo>
                  <a:lnTo>
                    <a:pt x="46283" y="16780"/>
                  </a:lnTo>
                  <a:cubicBezTo>
                    <a:pt x="46371" y="16687"/>
                    <a:pt x="46461" y="16593"/>
                    <a:pt x="46552" y="16501"/>
                  </a:cubicBezTo>
                  <a:cubicBezTo>
                    <a:pt x="46811" y="16244"/>
                    <a:pt x="47055" y="16034"/>
                    <a:pt x="47299" y="15864"/>
                  </a:cubicBezTo>
                  <a:cubicBezTo>
                    <a:pt x="47513" y="15718"/>
                    <a:pt x="47735" y="15602"/>
                    <a:pt x="47964" y="15517"/>
                  </a:cubicBezTo>
                  <a:cubicBezTo>
                    <a:pt x="48215" y="15433"/>
                    <a:pt x="48475" y="15382"/>
                    <a:pt x="48760" y="15361"/>
                  </a:cubicBezTo>
                  <a:cubicBezTo>
                    <a:pt x="48829" y="15358"/>
                    <a:pt x="48900" y="15356"/>
                    <a:pt x="48972" y="15356"/>
                  </a:cubicBezTo>
                  <a:cubicBezTo>
                    <a:pt x="49307" y="15356"/>
                    <a:pt x="49677" y="15390"/>
                    <a:pt x="50134" y="15464"/>
                  </a:cubicBezTo>
                  <a:cubicBezTo>
                    <a:pt x="50139" y="15465"/>
                    <a:pt x="50143" y="15465"/>
                    <a:pt x="50147" y="15465"/>
                  </a:cubicBezTo>
                  <a:cubicBezTo>
                    <a:pt x="50169" y="15465"/>
                    <a:pt x="50190" y="15457"/>
                    <a:pt x="50210" y="15443"/>
                  </a:cubicBezTo>
                  <a:cubicBezTo>
                    <a:pt x="50235" y="15423"/>
                    <a:pt x="50253" y="15390"/>
                    <a:pt x="50253" y="15359"/>
                  </a:cubicBezTo>
                  <a:cubicBezTo>
                    <a:pt x="50255" y="15342"/>
                    <a:pt x="50250" y="15324"/>
                    <a:pt x="50242" y="15306"/>
                  </a:cubicBezTo>
                  <a:cubicBezTo>
                    <a:pt x="50226" y="15273"/>
                    <a:pt x="50190" y="15249"/>
                    <a:pt x="50148" y="15242"/>
                  </a:cubicBezTo>
                  <a:cubicBezTo>
                    <a:pt x="49837" y="15191"/>
                    <a:pt x="49575" y="15160"/>
                    <a:pt x="49327" y="15143"/>
                  </a:cubicBezTo>
                  <a:cubicBezTo>
                    <a:pt x="49216" y="15134"/>
                    <a:pt x="49105" y="15130"/>
                    <a:pt x="48994" y="15130"/>
                  </a:cubicBezTo>
                  <a:cubicBezTo>
                    <a:pt x="48865" y="15130"/>
                    <a:pt x="48735" y="15135"/>
                    <a:pt x="48606" y="15145"/>
                  </a:cubicBezTo>
                  <a:cubicBezTo>
                    <a:pt x="48201" y="15178"/>
                    <a:pt x="47806" y="15295"/>
                    <a:pt x="47432" y="15494"/>
                  </a:cubicBezTo>
                  <a:cubicBezTo>
                    <a:pt x="47231" y="15604"/>
                    <a:pt x="47045" y="15739"/>
                    <a:pt x="46923" y="15831"/>
                  </a:cubicBezTo>
                  <a:cubicBezTo>
                    <a:pt x="46698" y="16000"/>
                    <a:pt x="46497" y="16191"/>
                    <a:pt x="46326" y="16355"/>
                  </a:cubicBezTo>
                  <a:cubicBezTo>
                    <a:pt x="46219" y="16458"/>
                    <a:pt x="46112" y="16566"/>
                    <a:pt x="46006" y="16675"/>
                  </a:cubicBezTo>
                  <a:cubicBezTo>
                    <a:pt x="45911" y="16776"/>
                    <a:pt x="45815" y="16873"/>
                    <a:pt x="45715" y="16972"/>
                  </a:cubicBezTo>
                  <a:cubicBezTo>
                    <a:pt x="45482" y="17199"/>
                    <a:pt x="45256" y="17390"/>
                    <a:pt x="45025" y="17551"/>
                  </a:cubicBezTo>
                  <a:cubicBezTo>
                    <a:pt x="44913" y="17626"/>
                    <a:pt x="44803" y="17693"/>
                    <a:pt x="44688" y="17752"/>
                  </a:cubicBezTo>
                  <a:cubicBezTo>
                    <a:pt x="44581" y="17813"/>
                    <a:pt x="44455" y="17866"/>
                    <a:pt x="44303" y="17917"/>
                  </a:cubicBezTo>
                  <a:cubicBezTo>
                    <a:pt x="44165" y="17965"/>
                    <a:pt x="44021" y="18002"/>
                    <a:pt x="43866" y="18035"/>
                  </a:cubicBezTo>
                  <a:cubicBezTo>
                    <a:pt x="43396" y="17778"/>
                    <a:pt x="42865" y="17515"/>
                    <a:pt x="42246" y="17234"/>
                  </a:cubicBezTo>
                  <a:cubicBezTo>
                    <a:pt x="41269" y="16789"/>
                    <a:pt x="40258" y="16385"/>
                    <a:pt x="39368" y="16027"/>
                  </a:cubicBezTo>
                  <a:lnTo>
                    <a:pt x="38858" y="15820"/>
                  </a:lnTo>
                  <a:lnTo>
                    <a:pt x="38660" y="15741"/>
                  </a:lnTo>
                  <a:cubicBezTo>
                    <a:pt x="38464" y="15662"/>
                    <a:pt x="38269" y="15583"/>
                    <a:pt x="38071" y="15515"/>
                  </a:cubicBezTo>
                  <a:cubicBezTo>
                    <a:pt x="37831" y="15428"/>
                    <a:pt x="37564" y="15359"/>
                    <a:pt x="37255" y="15302"/>
                  </a:cubicBezTo>
                  <a:cubicBezTo>
                    <a:pt x="36962" y="15248"/>
                    <a:pt x="36649" y="15221"/>
                    <a:pt x="36307" y="15221"/>
                  </a:cubicBezTo>
                  <a:cubicBezTo>
                    <a:pt x="36129" y="15221"/>
                    <a:pt x="35943" y="15228"/>
                    <a:pt x="35748" y="15243"/>
                  </a:cubicBezTo>
                  <a:cubicBezTo>
                    <a:pt x="35373" y="15272"/>
                    <a:pt x="34987" y="15321"/>
                    <a:pt x="34648" y="15364"/>
                  </a:cubicBezTo>
                  <a:lnTo>
                    <a:pt x="34494" y="15382"/>
                  </a:lnTo>
                  <a:cubicBezTo>
                    <a:pt x="34069" y="15437"/>
                    <a:pt x="33666" y="15479"/>
                    <a:pt x="33298" y="15504"/>
                  </a:cubicBezTo>
                  <a:cubicBezTo>
                    <a:pt x="33877" y="15174"/>
                    <a:pt x="34522" y="14884"/>
                    <a:pt x="35274" y="14625"/>
                  </a:cubicBezTo>
                  <a:lnTo>
                    <a:pt x="35316" y="14605"/>
                  </a:lnTo>
                  <a:cubicBezTo>
                    <a:pt x="36274" y="14294"/>
                    <a:pt x="37276" y="14065"/>
                    <a:pt x="38246" y="13846"/>
                  </a:cubicBezTo>
                  <a:lnTo>
                    <a:pt x="38303" y="13834"/>
                  </a:lnTo>
                  <a:lnTo>
                    <a:pt x="38523" y="13784"/>
                  </a:lnTo>
                  <a:cubicBezTo>
                    <a:pt x="38818" y="13716"/>
                    <a:pt x="39111" y="13649"/>
                    <a:pt x="39404" y="13578"/>
                  </a:cubicBezTo>
                  <a:lnTo>
                    <a:pt x="39593" y="13534"/>
                  </a:lnTo>
                  <a:cubicBezTo>
                    <a:pt x="39863" y="13468"/>
                    <a:pt x="40132" y="13405"/>
                    <a:pt x="40402" y="13349"/>
                  </a:cubicBezTo>
                  <a:cubicBezTo>
                    <a:pt x="40718" y="13284"/>
                    <a:pt x="41051" y="13227"/>
                    <a:pt x="41422" y="13173"/>
                  </a:cubicBezTo>
                  <a:cubicBezTo>
                    <a:pt x="42049" y="13083"/>
                    <a:pt x="42721" y="13017"/>
                    <a:pt x="43534" y="12967"/>
                  </a:cubicBezTo>
                  <a:cubicBezTo>
                    <a:pt x="44181" y="12926"/>
                    <a:pt x="44805" y="12900"/>
                    <a:pt x="45430" y="12875"/>
                  </a:cubicBezTo>
                  <a:lnTo>
                    <a:pt x="45729" y="12862"/>
                  </a:lnTo>
                  <a:cubicBezTo>
                    <a:pt x="46025" y="12850"/>
                    <a:pt x="46321" y="12837"/>
                    <a:pt x="46615" y="12821"/>
                  </a:cubicBezTo>
                  <a:cubicBezTo>
                    <a:pt x="47109" y="12797"/>
                    <a:pt x="47603" y="12765"/>
                    <a:pt x="48096" y="12725"/>
                  </a:cubicBezTo>
                  <a:cubicBezTo>
                    <a:pt x="48372" y="12702"/>
                    <a:pt x="48645" y="12675"/>
                    <a:pt x="48918" y="12643"/>
                  </a:cubicBezTo>
                  <a:cubicBezTo>
                    <a:pt x="49027" y="12632"/>
                    <a:pt x="49134" y="12618"/>
                    <a:pt x="49244" y="12603"/>
                  </a:cubicBezTo>
                  <a:lnTo>
                    <a:pt x="49341" y="12592"/>
                  </a:lnTo>
                  <a:cubicBezTo>
                    <a:pt x="49456" y="12574"/>
                    <a:pt x="49573" y="12560"/>
                    <a:pt x="49689" y="12544"/>
                  </a:cubicBezTo>
                  <a:cubicBezTo>
                    <a:pt x="50103" y="12494"/>
                    <a:pt x="50522" y="12462"/>
                    <a:pt x="50930" y="12431"/>
                  </a:cubicBezTo>
                  <a:lnTo>
                    <a:pt x="51083" y="12419"/>
                  </a:lnTo>
                  <a:cubicBezTo>
                    <a:pt x="51615" y="12379"/>
                    <a:pt x="52138" y="12340"/>
                    <a:pt x="52659" y="12280"/>
                  </a:cubicBezTo>
                  <a:cubicBezTo>
                    <a:pt x="53511" y="12187"/>
                    <a:pt x="54505" y="12034"/>
                    <a:pt x="55412" y="11615"/>
                  </a:cubicBezTo>
                  <a:cubicBezTo>
                    <a:pt x="55440" y="11602"/>
                    <a:pt x="55457" y="11581"/>
                    <a:pt x="55469" y="11552"/>
                  </a:cubicBezTo>
                  <a:cubicBezTo>
                    <a:pt x="55461" y="11507"/>
                    <a:pt x="55460" y="11477"/>
                    <a:pt x="55446" y="11450"/>
                  </a:cubicBezTo>
                  <a:cubicBezTo>
                    <a:pt x="55426" y="11411"/>
                    <a:pt x="55387" y="11389"/>
                    <a:pt x="55346" y="11389"/>
                  </a:cubicBezTo>
                  <a:cubicBezTo>
                    <a:pt x="55329" y="11389"/>
                    <a:pt x="55313" y="11392"/>
                    <a:pt x="55296" y="11400"/>
                  </a:cubicBezTo>
                  <a:cubicBezTo>
                    <a:pt x="55137" y="11473"/>
                    <a:pt x="54973" y="11539"/>
                    <a:pt x="54806" y="11599"/>
                  </a:cubicBezTo>
                  <a:cubicBezTo>
                    <a:pt x="53722" y="11970"/>
                    <a:pt x="52504" y="12047"/>
                    <a:pt x="51433" y="12118"/>
                  </a:cubicBezTo>
                  <a:lnTo>
                    <a:pt x="51124" y="12135"/>
                  </a:lnTo>
                  <a:lnTo>
                    <a:pt x="51022" y="12142"/>
                  </a:lnTo>
                  <a:cubicBezTo>
                    <a:pt x="50559" y="12171"/>
                    <a:pt x="50084" y="12200"/>
                    <a:pt x="49618" y="12250"/>
                  </a:cubicBezTo>
                  <a:lnTo>
                    <a:pt x="49234" y="12293"/>
                  </a:lnTo>
                  <a:cubicBezTo>
                    <a:pt x="49035" y="12316"/>
                    <a:pt x="48839" y="12340"/>
                    <a:pt x="48639" y="12359"/>
                  </a:cubicBezTo>
                  <a:cubicBezTo>
                    <a:pt x="48303" y="12392"/>
                    <a:pt x="47970" y="12415"/>
                    <a:pt x="47635" y="12437"/>
                  </a:cubicBezTo>
                  <a:cubicBezTo>
                    <a:pt x="46940" y="12478"/>
                    <a:pt x="46220" y="12503"/>
                    <a:pt x="45524" y="12527"/>
                  </a:cubicBezTo>
                  <a:lnTo>
                    <a:pt x="45445" y="12530"/>
                  </a:lnTo>
                  <a:cubicBezTo>
                    <a:pt x="44501" y="12564"/>
                    <a:pt x="43524" y="12599"/>
                    <a:pt x="42565" y="12681"/>
                  </a:cubicBezTo>
                  <a:cubicBezTo>
                    <a:pt x="41666" y="12757"/>
                    <a:pt x="40853" y="12872"/>
                    <a:pt x="40081" y="13037"/>
                  </a:cubicBezTo>
                  <a:cubicBezTo>
                    <a:pt x="40106" y="13004"/>
                    <a:pt x="40122" y="12962"/>
                    <a:pt x="40139" y="12919"/>
                  </a:cubicBezTo>
                  <a:cubicBezTo>
                    <a:pt x="40225" y="12732"/>
                    <a:pt x="40308" y="12596"/>
                    <a:pt x="40407" y="12465"/>
                  </a:cubicBezTo>
                  <a:cubicBezTo>
                    <a:pt x="40548" y="12293"/>
                    <a:pt x="40711" y="12146"/>
                    <a:pt x="40877" y="11998"/>
                  </a:cubicBezTo>
                  <a:lnTo>
                    <a:pt x="40927" y="11955"/>
                  </a:lnTo>
                  <a:lnTo>
                    <a:pt x="40969" y="11919"/>
                  </a:lnTo>
                  <a:cubicBezTo>
                    <a:pt x="41127" y="11780"/>
                    <a:pt x="41287" y="11639"/>
                    <a:pt x="41434" y="11489"/>
                  </a:cubicBezTo>
                  <a:cubicBezTo>
                    <a:pt x="41618" y="11303"/>
                    <a:pt x="41766" y="11105"/>
                    <a:pt x="41873" y="10900"/>
                  </a:cubicBezTo>
                  <a:cubicBezTo>
                    <a:pt x="41963" y="10727"/>
                    <a:pt x="42033" y="10523"/>
                    <a:pt x="42078" y="10288"/>
                  </a:cubicBezTo>
                  <a:cubicBezTo>
                    <a:pt x="42154" y="9877"/>
                    <a:pt x="42118" y="9469"/>
                    <a:pt x="42066" y="9017"/>
                  </a:cubicBezTo>
                  <a:lnTo>
                    <a:pt x="42062" y="8974"/>
                  </a:lnTo>
                  <a:cubicBezTo>
                    <a:pt x="42394" y="8875"/>
                    <a:pt x="42703" y="8721"/>
                    <a:pt x="42989" y="8570"/>
                  </a:cubicBezTo>
                  <a:cubicBezTo>
                    <a:pt x="43168" y="8472"/>
                    <a:pt x="43345" y="8369"/>
                    <a:pt x="43520" y="8264"/>
                  </a:cubicBezTo>
                  <a:cubicBezTo>
                    <a:pt x="43748" y="8330"/>
                    <a:pt x="43994" y="8356"/>
                    <a:pt x="44231" y="8379"/>
                  </a:cubicBezTo>
                  <a:cubicBezTo>
                    <a:pt x="44488" y="8402"/>
                    <a:pt x="44747" y="8415"/>
                    <a:pt x="45080" y="8421"/>
                  </a:cubicBezTo>
                  <a:cubicBezTo>
                    <a:pt x="45103" y="8421"/>
                    <a:pt x="45125" y="8421"/>
                    <a:pt x="45148" y="8421"/>
                  </a:cubicBezTo>
                  <a:cubicBezTo>
                    <a:pt x="45397" y="8421"/>
                    <a:pt x="45644" y="8414"/>
                    <a:pt x="45888" y="8401"/>
                  </a:cubicBezTo>
                  <a:lnTo>
                    <a:pt x="46064" y="8391"/>
                  </a:lnTo>
                  <a:cubicBezTo>
                    <a:pt x="46157" y="8383"/>
                    <a:pt x="46249" y="8378"/>
                    <a:pt x="46342" y="8372"/>
                  </a:cubicBezTo>
                  <a:lnTo>
                    <a:pt x="46545" y="8366"/>
                  </a:lnTo>
                  <a:lnTo>
                    <a:pt x="46612" y="8365"/>
                  </a:lnTo>
                  <a:lnTo>
                    <a:pt x="46760" y="8363"/>
                  </a:lnTo>
                  <a:cubicBezTo>
                    <a:pt x="47333" y="8366"/>
                    <a:pt x="47957" y="8419"/>
                    <a:pt x="48458" y="8459"/>
                  </a:cubicBezTo>
                  <a:cubicBezTo>
                    <a:pt x="48777" y="8487"/>
                    <a:pt x="49100" y="8514"/>
                    <a:pt x="49422" y="8531"/>
                  </a:cubicBezTo>
                  <a:cubicBezTo>
                    <a:pt x="49425" y="8532"/>
                    <a:pt x="49428" y="8532"/>
                    <a:pt x="49431" y="8532"/>
                  </a:cubicBezTo>
                  <a:cubicBezTo>
                    <a:pt x="49482" y="8532"/>
                    <a:pt x="49536" y="8499"/>
                    <a:pt x="49544" y="8435"/>
                  </a:cubicBezTo>
                  <a:cubicBezTo>
                    <a:pt x="49547" y="8414"/>
                    <a:pt x="49544" y="8388"/>
                    <a:pt x="49535" y="8370"/>
                  </a:cubicBezTo>
                  <a:cubicBezTo>
                    <a:pt x="49518" y="8336"/>
                    <a:pt x="49485" y="8313"/>
                    <a:pt x="49449" y="8312"/>
                  </a:cubicBezTo>
                  <a:cubicBezTo>
                    <a:pt x="48984" y="8284"/>
                    <a:pt x="48513" y="8222"/>
                    <a:pt x="48057" y="8164"/>
                  </a:cubicBezTo>
                  <a:lnTo>
                    <a:pt x="47575" y="8103"/>
                  </a:lnTo>
                  <a:cubicBezTo>
                    <a:pt x="47233" y="8062"/>
                    <a:pt x="46928" y="8034"/>
                    <a:pt x="46642" y="8020"/>
                  </a:cubicBezTo>
                  <a:cubicBezTo>
                    <a:pt x="46508" y="8013"/>
                    <a:pt x="46374" y="8010"/>
                    <a:pt x="46240" y="8010"/>
                  </a:cubicBezTo>
                  <a:cubicBezTo>
                    <a:pt x="46140" y="8010"/>
                    <a:pt x="46041" y="8012"/>
                    <a:pt x="45942" y="8013"/>
                  </a:cubicBezTo>
                  <a:lnTo>
                    <a:pt x="45616" y="8017"/>
                  </a:lnTo>
                  <a:cubicBezTo>
                    <a:pt x="45281" y="8013"/>
                    <a:pt x="44942" y="8003"/>
                    <a:pt x="44604" y="7990"/>
                  </a:cubicBezTo>
                  <a:cubicBezTo>
                    <a:pt x="44429" y="7983"/>
                    <a:pt x="44251" y="7975"/>
                    <a:pt x="44074" y="7970"/>
                  </a:cubicBezTo>
                  <a:lnTo>
                    <a:pt x="43984" y="7967"/>
                  </a:lnTo>
                  <a:lnTo>
                    <a:pt x="44096" y="7917"/>
                  </a:lnTo>
                  <a:cubicBezTo>
                    <a:pt x="44438" y="7720"/>
                    <a:pt x="44705" y="7582"/>
                    <a:pt x="44963" y="7471"/>
                  </a:cubicBezTo>
                  <a:cubicBezTo>
                    <a:pt x="45236" y="7352"/>
                    <a:pt x="45528" y="7264"/>
                    <a:pt x="45809" y="7178"/>
                  </a:cubicBezTo>
                  <a:lnTo>
                    <a:pt x="45901" y="7151"/>
                  </a:lnTo>
                  <a:cubicBezTo>
                    <a:pt x="46191" y="7062"/>
                    <a:pt x="46486" y="6977"/>
                    <a:pt x="46779" y="6892"/>
                  </a:cubicBezTo>
                  <a:lnTo>
                    <a:pt x="47012" y="6825"/>
                  </a:lnTo>
                  <a:cubicBezTo>
                    <a:pt x="47259" y="6753"/>
                    <a:pt x="47506" y="6681"/>
                    <a:pt x="47751" y="6605"/>
                  </a:cubicBezTo>
                  <a:cubicBezTo>
                    <a:pt x="48462" y="6390"/>
                    <a:pt x="49032" y="6183"/>
                    <a:pt x="49542" y="5960"/>
                  </a:cubicBezTo>
                  <a:cubicBezTo>
                    <a:pt x="50171" y="5683"/>
                    <a:pt x="50772" y="5327"/>
                    <a:pt x="51325" y="4908"/>
                  </a:cubicBezTo>
                  <a:cubicBezTo>
                    <a:pt x="51366" y="4873"/>
                    <a:pt x="51381" y="4816"/>
                    <a:pt x="51356" y="4768"/>
                  </a:cubicBezTo>
                  <a:cubicBezTo>
                    <a:pt x="51332" y="4735"/>
                    <a:pt x="51302" y="4715"/>
                    <a:pt x="51267" y="4709"/>
                  </a:cubicBezTo>
                  <a:cubicBezTo>
                    <a:pt x="51263" y="4709"/>
                    <a:pt x="51260" y="4709"/>
                    <a:pt x="51256" y="4709"/>
                  </a:cubicBezTo>
                  <a:cubicBezTo>
                    <a:pt x="51232" y="4709"/>
                    <a:pt x="51208" y="4716"/>
                    <a:pt x="51190" y="4731"/>
                  </a:cubicBezTo>
                  <a:cubicBezTo>
                    <a:pt x="50954" y="4912"/>
                    <a:pt x="50694" y="5087"/>
                    <a:pt x="50421" y="5249"/>
                  </a:cubicBezTo>
                  <a:cubicBezTo>
                    <a:pt x="50018" y="5485"/>
                    <a:pt x="49552" y="5705"/>
                    <a:pt x="49041" y="5900"/>
                  </a:cubicBezTo>
                  <a:cubicBezTo>
                    <a:pt x="48508" y="6103"/>
                    <a:pt x="47965" y="6259"/>
                    <a:pt x="47504" y="6384"/>
                  </a:cubicBezTo>
                  <a:cubicBezTo>
                    <a:pt x="47345" y="6427"/>
                    <a:pt x="47162" y="6475"/>
                    <a:pt x="46979" y="6523"/>
                  </a:cubicBezTo>
                  <a:lnTo>
                    <a:pt x="46770" y="6576"/>
                  </a:lnTo>
                  <a:cubicBezTo>
                    <a:pt x="46176" y="6729"/>
                    <a:pt x="45643" y="6869"/>
                    <a:pt x="45114" y="7033"/>
                  </a:cubicBezTo>
                  <a:cubicBezTo>
                    <a:pt x="44688" y="7165"/>
                    <a:pt x="44300" y="7368"/>
                    <a:pt x="43944" y="7569"/>
                  </a:cubicBezTo>
                  <a:cubicBezTo>
                    <a:pt x="43708" y="7703"/>
                    <a:pt x="43478" y="7842"/>
                    <a:pt x="43248" y="7984"/>
                  </a:cubicBezTo>
                  <a:cubicBezTo>
                    <a:pt x="43108" y="8070"/>
                    <a:pt x="42974" y="8151"/>
                    <a:pt x="42839" y="8230"/>
                  </a:cubicBezTo>
                  <a:lnTo>
                    <a:pt x="42810" y="8263"/>
                  </a:lnTo>
                  <a:lnTo>
                    <a:pt x="42809" y="8258"/>
                  </a:lnTo>
                  <a:cubicBezTo>
                    <a:pt x="42730" y="8300"/>
                    <a:pt x="42650" y="8342"/>
                    <a:pt x="42569" y="8385"/>
                  </a:cubicBezTo>
                  <a:cubicBezTo>
                    <a:pt x="42486" y="8429"/>
                    <a:pt x="42401" y="8472"/>
                    <a:pt x="42318" y="8515"/>
                  </a:cubicBezTo>
                  <a:cubicBezTo>
                    <a:pt x="42220" y="8566"/>
                    <a:pt x="42121" y="8610"/>
                    <a:pt x="42020" y="8658"/>
                  </a:cubicBezTo>
                  <a:cubicBezTo>
                    <a:pt x="42020" y="8577"/>
                    <a:pt x="42013" y="8487"/>
                    <a:pt x="42006" y="8399"/>
                  </a:cubicBezTo>
                  <a:cubicBezTo>
                    <a:pt x="41990" y="8106"/>
                    <a:pt x="41997" y="7871"/>
                    <a:pt x="42026" y="7658"/>
                  </a:cubicBezTo>
                  <a:cubicBezTo>
                    <a:pt x="42075" y="7365"/>
                    <a:pt x="42171" y="7055"/>
                    <a:pt x="42325" y="6710"/>
                  </a:cubicBezTo>
                  <a:cubicBezTo>
                    <a:pt x="42538" y="6230"/>
                    <a:pt x="42813" y="5771"/>
                    <a:pt x="43079" y="5327"/>
                  </a:cubicBezTo>
                  <a:cubicBezTo>
                    <a:pt x="43217" y="5097"/>
                    <a:pt x="43342" y="4889"/>
                    <a:pt x="43461" y="4678"/>
                  </a:cubicBezTo>
                  <a:cubicBezTo>
                    <a:pt x="43668" y="4313"/>
                    <a:pt x="43833" y="3978"/>
                    <a:pt x="43962" y="3654"/>
                  </a:cubicBezTo>
                  <a:cubicBezTo>
                    <a:pt x="44100" y="3303"/>
                    <a:pt x="44192" y="2941"/>
                    <a:pt x="44235" y="2576"/>
                  </a:cubicBezTo>
                  <a:cubicBezTo>
                    <a:pt x="44238" y="2561"/>
                    <a:pt x="44235" y="2542"/>
                    <a:pt x="44225" y="2526"/>
                  </a:cubicBezTo>
                  <a:cubicBezTo>
                    <a:pt x="44208" y="2490"/>
                    <a:pt x="44167" y="2463"/>
                    <a:pt x="44126" y="2463"/>
                  </a:cubicBezTo>
                  <a:cubicBezTo>
                    <a:pt x="44125" y="2463"/>
                    <a:pt x="44124" y="2463"/>
                    <a:pt x="44123" y="2463"/>
                  </a:cubicBezTo>
                  <a:cubicBezTo>
                    <a:pt x="44064" y="2463"/>
                    <a:pt x="44020" y="2506"/>
                    <a:pt x="44013" y="2574"/>
                  </a:cubicBezTo>
                  <a:lnTo>
                    <a:pt x="44005" y="2628"/>
                  </a:lnTo>
                  <a:lnTo>
                    <a:pt x="43998" y="2684"/>
                  </a:lnTo>
                  <a:cubicBezTo>
                    <a:pt x="43948" y="2993"/>
                    <a:pt x="43857" y="3300"/>
                    <a:pt x="43725" y="3618"/>
                  </a:cubicBezTo>
                  <a:cubicBezTo>
                    <a:pt x="43490" y="4153"/>
                    <a:pt x="43172" y="4652"/>
                    <a:pt x="42864" y="5133"/>
                  </a:cubicBezTo>
                  <a:lnTo>
                    <a:pt x="42792" y="5246"/>
                  </a:lnTo>
                  <a:cubicBezTo>
                    <a:pt x="42621" y="5512"/>
                    <a:pt x="42451" y="5781"/>
                    <a:pt x="42296" y="6057"/>
                  </a:cubicBezTo>
                  <a:cubicBezTo>
                    <a:pt x="42147" y="6319"/>
                    <a:pt x="42012" y="6597"/>
                    <a:pt x="41895" y="6880"/>
                  </a:cubicBezTo>
                  <a:cubicBezTo>
                    <a:pt x="41838" y="7020"/>
                    <a:pt x="41789" y="7165"/>
                    <a:pt x="41746" y="7310"/>
                  </a:cubicBezTo>
                  <a:cubicBezTo>
                    <a:pt x="41707" y="7447"/>
                    <a:pt x="41686" y="7586"/>
                    <a:pt x="41666" y="7730"/>
                  </a:cubicBezTo>
                  <a:cubicBezTo>
                    <a:pt x="41624" y="8014"/>
                    <a:pt x="41631" y="8307"/>
                    <a:pt x="41644" y="8557"/>
                  </a:cubicBezTo>
                  <a:cubicBezTo>
                    <a:pt x="41651" y="8704"/>
                    <a:pt x="41664" y="8853"/>
                    <a:pt x="41676" y="9001"/>
                  </a:cubicBezTo>
                  <a:cubicBezTo>
                    <a:pt x="41709" y="9396"/>
                    <a:pt x="41739" y="9778"/>
                    <a:pt x="41689" y="10154"/>
                  </a:cubicBezTo>
                  <a:cubicBezTo>
                    <a:pt x="41660" y="10319"/>
                    <a:pt x="41617" y="10475"/>
                    <a:pt x="41557" y="10624"/>
                  </a:cubicBezTo>
                  <a:cubicBezTo>
                    <a:pt x="41482" y="10785"/>
                    <a:pt x="41386" y="10941"/>
                    <a:pt x="41262" y="11098"/>
                  </a:cubicBezTo>
                  <a:cubicBezTo>
                    <a:pt x="41134" y="11252"/>
                    <a:pt x="40976" y="11410"/>
                    <a:pt x="40836" y="11545"/>
                  </a:cubicBezTo>
                  <a:lnTo>
                    <a:pt x="40705" y="11667"/>
                  </a:lnTo>
                  <a:cubicBezTo>
                    <a:pt x="40588" y="11774"/>
                    <a:pt x="40472" y="11884"/>
                    <a:pt x="40362" y="12000"/>
                  </a:cubicBezTo>
                  <a:cubicBezTo>
                    <a:pt x="40228" y="12142"/>
                    <a:pt x="40109" y="12299"/>
                    <a:pt x="40013" y="12465"/>
                  </a:cubicBezTo>
                  <a:cubicBezTo>
                    <a:pt x="39902" y="12652"/>
                    <a:pt x="39823" y="12872"/>
                    <a:pt x="39784" y="13103"/>
                  </a:cubicBezTo>
                  <a:cubicBezTo>
                    <a:pt x="39671" y="13125"/>
                    <a:pt x="39553" y="13153"/>
                    <a:pt x="39434" y="13182"/>
                  </a:cubicBezTo>
                  <a:lnTo>
                    <a:pt x="39332" y="13206"/>
                  </a:lnTo>
                  <a:lnTo>
                    <a:pt x="39175" y="13245"/>
                  </a:lnTo>
                  <a:cubicBezTo>
                    <a:pt x="39059" y="13274"/>
                    <a:pt x="38944" y="13303"/>
                    <a:pt x="38829" y="13327"/>
                  </a:cubicBezTo>
                  <a:lnTo>
                    <a:pt x="38174" y="13475"/>
                  </a:lnTo>
                  <a:lnTo>
                    <a:pt x="37518" y="13622"/>
                  </a:lnTo>
                  <a:cubicBezTo>
                    <a:pt x="35883" y="13989"/>
                    <a:pt x="34167" y="14427"/>
                    <a:pt x="32730" y="15387"/>
                  </a:cubicBezTo>
                  <a:cubicBezTo>
                    <a:pt x="32446" y="15575"/>
                    <a:pt x="32156" y="15809"/>
                    <a:pt x="31816" y="16119"/>
                  </a:cubicBezTo>
                  <a:cubicBezTo>
                    <a:pt x="31452" y="16445"/>
                    <a:pt x="31109" y="16793"/>
                    <a:pt x="30850" y="17059"/>
                  </a:cubicBezTo>
                  <a:lnTo>
                    <a:pt x="30836" y="17017"/>
                  </a:lnTo>
                  <a:cubicBezTo>
                    <a:pt x="30791" y="16926"/>
                    <a:pt x="30756" y="16826"/>
                    <a:pt x="30723" y="16721"/>
                  </a:cubicBezTo>
                  <a:cubicBezTo>
                    <a:pt x="30659" y="16524"/>
                    <a:pt x="30612" y="16313"/>
                    <a:pt x="30576" y="16072"/>
                  </a:cubicBezTo>
                  <a:cubicBezTo>
                    <a:pt x="30523" y="15637"/>
                    <a:pt x="30530" y="15181"/>
                    <a:pt x="30598" y="14681"/>
                  </a:cubicBezTo>
                  <a:cubicBezTo>
                    <a:pt x="30735" y="13798"/>
                    <a:pt x="31030" y="12959"/>
                    <a:pt x="31330" y="12185"/>
                  </a:cubicBezTo>
                  <a:cubicBezTo>
                    <a:pt x="31418" y="11954"/>
                    <a:pt x="31510" y="11726"/>
                    <a:pt x="31603" y="11496"/>
                  </a:cubicBezTo>
                  <a:lnTo>
                    <a:pt x="31660" y="11352"/>
                  </a:lnTo>
                  <a:lnTo>
                    <a:pt x="31768" y="11085"/>
                  </a:lnTo>
                  <a:lnTo>
                    <a:pt x="31857" y="11098"/>
                  </a:lnTo>
                  <a:cubicBezTo>
                    <a:pt x="31923" y="11108"/>
                    <a:pt x="31992" y="11122"/>
                    <a:pt x="32060" y="11138"/>
                  </a:cubicBezTo>
                  <a:cubicBezTo>
                    <a:pt x="32142" y="11153"/>
                    <a:pt x="32221" y="11165"/>
                    <a:pt x="32300" y="11174"/>
                  </a:cubicBezTo>
                  <a:cubicBezTo>
                    <a:pt x="32393" y="11187"/>
                    <a:pt x="32492" y="11193"/>
                    <a:pt x="32595" y="11193"/>
                  </a:cubicBezTo>
                  <a:cubicBezTo>
                    <a:pt x="32688" y="11193"/>
                    <a:pt x="32786" y="11188"/>
                    <a:pt x="32886" y="11177"/>
                  </a:cubicBezTo>
                  <a:cubicBezTo>
                    <a:pt x="33036" y="11163"/>
                    <a:pt x="33186" y="11128"/>
                    <a:pt x="33344" y="11072"/>
                  </a:cubicBezTo>
                  <a:cubicBezTo>
                    <a:pt x="33485" y="11022"/>
                    <a:pt x="33624" y="10949"/>
                    <a:pt x="33772" y="10847"/>
                  </a:cubicBezTo>
                  <a:cubicBezTo>
                    <a:pt x="34035" y="10660"/>
                    <a:pt x="34240" y="10406"/>
                    <a:pt x="34422" y="10160"/>
                  </a:cubicBezTo>
                  <a:cubicBezTo>
                    <a:pt x="34522" y="10029"/>
                    <a:pt x="34615" y="9893"/>
                    <a:pt x="34707" y="9756"/>
                  </a:cubicBezTo>
                  <a:lnTo>
                    <a:pt x="34746" y="9699"/>
                  </a:lnTo>
                  <a:cubicBezTo>
                    <a:pt x="34873" y="9511"/>
                    <a:pt x="34985" y="9343"/>
                    <a:pt x="35108" y="9185"/>
                  </a:cubicBezTo>
                  <a:cubicBezTo>
                    <a:pt x="35165" y="9116"/>
                    <a:pt x="35241" y="9030"/>
                    <a:pt x="35326" y="8945"/>
                  </a:cubicBezTo>
                  <a:cubicBezTo>
                    <a:pt x="35398" y="8875"/>
                    <a:pt x="35481" y="8810"/>
                    <a:pt x="35560" y="8751"/>
                  </a:cubicBezTo>
                  <a:cubicBezTo>
                    <a:pt x="35662" y="8679"/>
                    <a:pt x="35768" y="8613"/>
                    <a:pt x="35876" y="8556"/>
                  </a:cubicBezTo>
                  <a:cubicBezTo>
                    <a:pt x="35985" y="8498"/>
                    <a:pt x="36099" y="8449"/>
                    <a:pt x="36214" y="8405"/>
                  </a:cubicBezTo>
                  <a:cubicBezTo>
                    <a:pt x="36439" y="8316"/>
                    <a:pt x="36702" y="8241"/>
                    <a:pt x="36955" y="8169"/>
                  </a:cubicBezTo>
                  <a:lnTo>
                    <a:pt x="37256" y="8082"/>
                  </a:lnTo>
                  <a:cubicBezTo>
                    <a:pt x="37430" y="8029"/>
                    <a:pt x="37600" y="7971"/>
                    <a:pt x="37768" y="7904"/>
                  </a:cubicBezTo>
                  <a:cubicBezTo>
                    <a:pt x="38002" y="7806"/>
                    <a:pt x="38198" y="7705"/>
                    <a:pt x="38371" y="7601"/>
                  </a:cubicBezTo>
                  <a:cubicBezTo>
                    <a:pt x="38423" y="7568"/>
                    <a:pt x="38443" y="7504"/>
                    <a:pt x="38418" y="7454"/>
                  </a:cubicBezTo>
                  <a:cubicBezTo>
                    <a:pt x="38398" y="7424"/>
                    <a:pt x="38372" y="7402"/>
                    <a:pt x="38342" y="7395"/>
                  </a:cubicBezTo>
                  <a:cubicBezTo>
                    <a:pt x="38333" y="7393"/>
                    <a:pt x="38323" y="7392"/>
                    <a:pt x="38314" y="7392"/>
                  </a:cubicBezTo>
                  <a:cubicBezTo>
                    <a:pt x="38296" y="7392"/>
                    <a:pt x="38278" y="7396"/>
                    <a:pt x="38263" y="7404"/>
                  </a:cubicBezTo>
                  <a:cubicBezTo>
                    <a:pt x="38084" y="7517"/>
                    <a:pt x="37888" y="7615"/>
                    <a:pt x="37661" y="7705"/>
                  </a:cubicBezTo>
                  <a:cubicBezTo>
                    <a:pt x="37396" y="7810"/>
                    <a:pt x="37085" y="7898"/>
                    <a:pt x="36811" y="7975"/>
                  </a:cubicBezTo>
                  <a:lnTo>
                    <a:pt x="36654" y="8019"/>
                  </a:lnTo>
                  <a:cubicBezTo>
                    <a:pt x="36347" y="8106"/>
                    <a:pt x="35988" y="8222"/>
                    <a:pt x="35653" y="8409"/>
                  </a:cubicBezTo>
                  <a:cubicBezTo>
                    <a:pt x="35528" y="8480"/>
                    <a:pt x="35405" y="8567"/>
                    <a:pt x="35260" y="8685"/>
                  </a:cubicBezTo>
                  <a:cubicBezTo>
                    <a:pt x="35087" y="8826"/>
                    <a:pt x="34945" y="8998"/>
                    <a:pt x="34853" y="9117"/>
                  </a:cubicBezTo>
                  <a:cubicBezTo>
                    <a:pt x="34815" y="9166"/>
                    <a:pt x="34779" y="9216"/>
                    <a:pt x="34743" y="9267"/>
                  </a:cubicBezTo>
                  <a:lnTo>
                    <a:pt x="34678" y="9357"/>
                  </a:lnTo>
                  <a:lnTo>
                    <a:pt x="34476" y="9647"/>
                  </a:lnTo>
                  <a:cubicBezTo>
                    <a:pt x="34364" y="9808"/>
                    <a:pt x="34249" y="9966"/>
                    <a:pt x="34127" y="10121"/>
                  </a:cubicBezTo>
                  <a:cubicBezTo>
                    <a:pt x="33967" y="10312"/>
                    <a:pt x="33825" y="10456"/>
                    <a:pt x="33676" y="10574"/>
                  </a:cubicBezTo>
                  <a:cubicBezTo>
                    <a:pt x="33618" y="10614"/>
                    <a:pt x="33559" y="10654"/>
                    <a:pt x="33496" y="10691"/>
                  </a:cubicBezTo>
                  <a:cubicBezTo>
                    <a:pt x="33431" y="10729"/>
                    <a:pt x="33362" y="10758"/>
                    <a:pt x="33292" y="10789"/>
                  </a:cubicBezTo>
                  <a:cubicBezTo>
                    <a:pt x="33192" y="10825"/>
                    <a:pt x="33058" y="10857"/>
                    <a:pt x="32924" y="10872"/>
                  </a:cubicBezTo>
                  <a:cubicBezTo>
                    <a:pt x="32845" y="10880"/>
                    <a:pt x="32764" y="10884"/>
                    <a:pt x="32685" y="10885"/>
                  </a:cubicBezTo>
                  <a:cubicBezTo>
                    <a:pt x="32678" y="10885"/>
                    <a:pt x="32672" y="10885"/>
                    <a:pt x="32665" y="10885"/>
                  </a:cubicBezTo>
                  <a:cubicBezTo>
                    <a:pt x="32557" y="10885"/>
                    <a:pt x="32448" y="10874"/>
                    <a:pt x="32344" y="10858"/>
                  </a:cubicBezTo>
                  <a:cubicBezTo>
                    <a:pt x="32239" y="10841"/>
                    <a:pt x="32137" y="10815"/>
                    <a:pt x="32035" y="10789"/>
                  </a:cubicBezTo>
                  <a:cubicBezTo>
                    <a:pt x="31988" y="10776"/>
                    <a:pt x="31941" y="10765"/>
                    <a:pt x="31890" y="10758"/>
                  </a:cubicBezTo>
                  <a:cubicBezTo>
                    <a:pt x="32041" y="10403"/>
                    <a:pt x="32163" y="10080"/>
                    <a:pt x="32265" y="9772"/>
                  </a:cubicBezTo>
                  <a:cubicBezTo>
                    <a:pt x="32397" y="9374"/>
                    <a:pt x="32505" y="8954"/>
                    <a:pt x="32594" y="8487"/>
                  </a:cubicBezTo>
                  <a:cubicBezTo>
                    <a:pt x="32692" y="7940"/>
                    <a:pt x="32739" y="7402"/>
                    <a:pt x="32735" y="6892"/>
                  </a:cubicBezTo>
                  <a:cubicBezTo>
                    <a:pt x="32732" y="6418"/>
                    <a:pt x="32674" y="5916"/>
                    <a:pt x="32558" y="5357"/>
                  </a:cubicBezTo>
                  <a:cubicBezTo>
                    <a:pt x="32511" y="5132"/>
                    <a:pt x="32448" y="4886"/>
                    <a:pt x="32364" y="4609"/>
                  </a:cubicBezTo>
                  <a:cubicBezTo>
                    <a:pt x="32281" y="4343"/>
                    <a:pt x="32188" y="4090"/>
                    <a:pt x="32071" y="3789"/>
                  </a:cubicBezTo>
                  <a:cubicBezTo>
                    <a:pt x="31883" y="3295"/>
                    <a:pt x="31679" y="2710"/>
                    <a:pt x="31600" y="2101"/>
                  </a:cubicBezTo>
                  <a:cubicBezTo>
                    <a:pt x="31567" y="1801"/>
                    <a:pt x="31570" y="1470"/>
                    <a:pt x="31612" y="1142"/>
                  </a:cubicBezTo>
                  <a:cubicBezTo>
                    <a:pt x="31658" y="831"/>
                    <a:pt x="31741" y="507"/>
                    <a:pt x="31864" y="143"/>
                  </a:cubicBezTo>
                  <a:cubicBezTo>
                    <a:pt x="31873" y="119"/>
                    <a:pt x="31870" y="92"/>
                    <a:pt x="31857" y="67"/>
                  </a:cubicBezTo>
                  <a:cubicBezTo>
                    <a:pt x="31843" y="38"/>
                    <a:pt x="31816" y="14"/>
                    <a:pt x="31787" y="5"/>
                  </a:cubicBezTo>
                  <a:cubicBezTo>
                    <a:pt x="31776" y="2"/>
                    <a:pt x="31766" y="1"/>
                    <a:pt x="3175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7" name="Google Shape;1327;p11"/>
            <p:cNvSpPr/>
            <p:nvPr/>
          </p:nvSpPr>
          <p:spPr>
            <a:xfrm>
              <a:off x="-214951" y="1304890"/>
              <a:ext cx="160371" cy="154882"/>
            </a:xfrm>
            <a:custGeom>
              <a:avLst/>
              <a:gdLst/>
              <a:ahLst/>
              <a:cxnLst/>
              <a:rect l="l" t="t" r="r" b="b"/>
              <a:pathLst>
                <a:path w="3974" h="3838" extrusionOk="0">
                  <a:moveTo>
                    <a:pt x="2128" y="1"/>
                  </a:moveTo>
                  <a:cubicBezTo>
                    <a:pt x="2053" y="1"/>
                    <a:pt x="1975" y="3"/>
                    <a:pt x="1894" y="8"/>
                  </a:cubicBezTo>
                  <a:cubicBezTo>
                    <a:pt x="1615" y="19"/>
                    <a:pt x="1319" y="68"/>
                    <a:pt x="1012" y="148"/>
                  </a:cubicBezTo>
                  <a:cubicBezTo>
                    <a:pt x="745" y="223"/>
                    <a:pt x="496" y="324"/>
                    <a:pt x="275" y="450"/>
                  </a:cubicBezTo>
                  <a:cubicBezTo>
                    <a:pt x="215" y="484"/>
                    <a:pt x="157" y="526"/>
                    <a:pt x="100" y="568"/>
                  </a:cubicBezTo>
                  <a:cubicBezTo>
                    <a:pt x="42" y="608"/>
                    <a:pt x="21" y="680"/>
                    <a:pt x="44" y="743"/>
                  </a:cubicBezTo>
                  <a:cubicBezTo>
                    <a:pt x="48" y="754"/>
                    <a:pt x="55" y="764"/>
                    <a:pt x="62" y="773"/>
                  </a:cubicBezTo>
                  <a:cubicBezTo>
                    <a:pt x="65" y="780"/>
                    <a:pt x="74" y="792"/>
                    <a:pt x="87" y="802"/>
                  </a:cubicBezTo>
                  <a:cubicBezTo>
                    <a:pt x="44" y="934"/>
                    <a:pt x="19" y="1092"/>
                    <a:pt x="12" y="1283"/>
                  </a:cubicBezTo>
                  <a:cubicBezTo>
                    <a:pt x="1" y="1559"/>
                    <a:pt x="26" y="1843"/>
                    <a:pt x="90" y="2152"/>
                  </a:cubicBezTo>
                  <a:cubicBezTo>
                    <a:pt x="131" y="2365"/>
                    <a:pt x="192" y="2570"/>
                    <a:pt x="266" y="2761"/>
                  </a:cubicBezTo>
                  <a:cubicBezTo>
                    <a:pt x="284" y="2803"/>
                    <a:pt x="301" y="2844"/>
                    <a:pt x="319" y="2886"/>
                  </a:cubicBezTo>
                  <a:cubicBezTo>
                    <a:pt x="374" y="3012"/>
                    <a:pt x="443" y="3134"/>
                    <a:pt x="508" y="3246"/>
                  </a:cubicBezTo>
                  <a:cubicBezTo>
                    <a:pt x="587" y="3379"/>
                    <a:pt x="658" y="3485"/>
                    <a:pt x="729" y="3572"/>
                  </a:cubicBezTo>
                  <a:cubicBezTo>
                    <a:pt x="782" y="3641"/>
                    <a:pt x="839" y="3697"/>
                    <a:pt x="897" y="3742"/>
                  </a:cubicBezTo>
                  <a:cubicBezTo>
                    <a:pt x="953" y="3785"/>
                    <a:pt x="1016" y="3815"/>
                    <a:pt x="1085" y="3831"/>
                  </a:cubicBezTo>
                  <a:cubicBezTo>
                    <a:pt x="1106" y="3836"/>
                    <a:pt x="1127" y="3838"/>
                    <a:pt x="1149" y="3838"/>
                  </a:cubicBezTo>
                  <a:cubicBezTo>
                    <a:pt x="1188" y="3838"/>
                    <a:pt x="1229" y="3831"/>
                    <a:pt x="1272" y="3819"/>
                  </a:cubicBezTo>
                  <a:cubicBezTo>
                    <a:pt x="1328" y="3801"/>
                    <a:pt x="1385" y="3766"/>
                    <a:pt x="1444" y="3716"/>
                  </a:cubicBezTo>
                  <a:cubicBezTo>
                    <a:pt x="1573" y="3614"/>
                    <a:pt x="1678" y="3482"/>
                    <a:pt x="1770" y="3363"/>
                  </a:cubicBezTo>
                  <a:lnTo>
                    <a:pt x="1792" y="3335"/>
                  </a:lnTo>
                  <a:lnTo>
                    <a:pt x="1838" y="3277"/>
                  </a:lnTo>
                  <a:lnTo>
                    <a:pt x="1859" y="3249"/>
                  </a:lnTo>
                  <a:cubicBezTo>
                    <a:pt x="2001" y="3070"/>
                    <a:pt x="2133" y="2902"/>
                    <a:pt x="2286" y="2758"/>
                  </a:cubicBezTo>
                  <a:cubicBezTo>
                    <a:pt x="2359" y="2696"/>
                    <a:pt x="2442" y="2637"/>
                    <a:pt x="2541" y="2577"/>
                  </a:cubicBezTo>
                  <a:cubicBezTo>
                    <a:pt x="2635" y="2520"/>
                    <a:pt x="2731" y="2466"/>
                    <a:pt x="2829" y="2416"/>
                  </a:cubicBezTo>
                  <a:lnTo>
                    <a:pt x="2949" y="2354"/>
                  </a:lnTo>
                  <a:cubicBezTo>
                    <a:pt x="3212" y="2211"/>
                    <a:pt x="3512" y="2049"/>
                    <a:pt x="3735" y="1816"/>
                  </a:cubicBezTo>
                  <a:cubicBezTo>
                    <a:pt x="3820" y="1730"/>
                    <a:pt x="3887" y="1619"/>
                    <a:pt x="3926" y="1508"/>
                  </a:cubicBezTo>
                  <a:cubicBezTo>
                    <a:pt x="3969" y="1379"/>
                    <a:pt x="3973" y="1238"/>
                    <a:pt x="3942" y="1093"/>
                  </a:cubicBezTo>
                  <a:cubicBezTo>
                    <a:pt x="3932" y="1043"/>
                    <a:pt x="3914" y="994"/>
                    <a:pt x="3896" y="947"/>
                  </a:cubicBezTo>
                  <a:cubicBezTo>
                    <a:pt x="3861" y="858"/>
                    <a:pt x="3814" y="770"/>
                    <a:pt x="3754" y="675"/>
                  </a:cubicBezTo>
                  <a:cubicBezTo>
                    <a:pt x="3685" y="573"/>
                    <a:pt x="3596" y="476"/>
                    <a:pt x="3482" y="385"/>
                  </a:cubicBezTo>
                  <a:cubicBezTo>
                    <a:pt x="3300" y="240"/>
                    <a:pt x="3061" y="137"/>
                    <a:pt x="2761" y="66"/>
                  </a:cubicBezTo>
                  <a:cubicBezTo>
                    <a:pt x="2573" y="23"/>
                    <a:pt x="2365" y="1"/>
                    <a:pt x="2128" y="1"/>
                  </a:cubicBezTo>
                  <a:close/>
                </a:path>
              </a:pathLst>
            </a:custGeom>
            <a:solidFill>
              <a:srgbClr val="EB93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8" name="Google Shape;1328;p11"/>
            <p:cNvSpPr/>
            <p:nvPr/>
          </p:nvSpPr>
          <p:spPr>
            <a:xfrm>
              <a:off x="-718981" y="1311952"/>
              <a:ext cx="147861" cy="162994"/>
            </a:xfrm>
            <a:custGeom>
              <a:avLst/>
              <a:gdLst/>
              <a:ahLst/>
              <a:cxnLst/>
              <a:rect l="l" t="t" r="r" b="b"/>
              <a:pathLst>
                <a:path w="3664" h="4039" extrusionOk="0">
                  <a:moveTo>
                    <a:pt x="1380" y="0"/>
                  </a:moveTo>
                  <a:cubicBezTo>
                    <a:pt x="1297" y="0"/>
                    <a:pt x="1209" y="7"/>
                    <a:pt x="1114" y="21"/>
                  </a:cubicBezTo>
                  <a:cubicBezTo>
                    <a:pt x="986" y="36"/>
                    <a:pt x="849" y="77"/>
                    <a:pt x="697" y="136"/>
                  </a:cubicBezTo>
                  <a:cubicBezTo>
                    <a:pt x="582" y="183"/>
                    <a:pt x="473" y="251"/>
                    <a:pt x="370" y="338"/>
                  </a:cubicBezTo>
                  <a:cubicBezTo>
                    <a:pt x="204" y="479"/>
                    <a:pt x="87" y="686"/>
                    <a:pt x="39" y="924"/>
                  </a:cubicBezTo>
                  <a:cubicBezTo>
                    <a:pt x="1" y="1121"/>
                    <a:pt x="6" y="1342"/>
                    <a:pt x="57" y="1602"/>
                  </a:cubicBezTo>
                  <a:cubicBezTo>
                    <a:pt x="95" y="1774"/>
                    <a:pt x="148" y="1950"/>
                    <a:pt x="222" y="2138"/>
                  </a:cubicBezTo>
                  <a:cubicBezTo>
                    <a:pt x="245" y="2197"/>
                    <a:pt x="268" y="2256"/>
                    <a:pt x="294" y="2316"/>
                  </a:cubicBezTo>
                  <a:cubicBezTo>
                    <a:pt x="387" y="2526"/>
                    <a:pt x="495" y="2737"/>
                    <a:pt x="625" y="2962"/>
                  </a:cubicBezTo>
                  <a:cubicBezTo>
                    <a:pt x="666" y="3028"/>
                    <a:pt x="706" y="3094"/>
                    <a:pt x="747" y="3160"/>
                  </a:cubicBezTo>
                  <a:lnTo>
                    <a:pt x="799" y="3237"/>
                  </a:lnTo>
                  <a:cubicBezTo>
                    <a:pt x="832" y="3287"/>
                    <a:pt x="848" y="3314"/>
                    <a:pt x="862" y="3339"/>
                  </a:cubicBezTo>
                  <a:cubicBezTo>
                    <a:pt x="905" y="3407"/>
                    <a:pt x="940" y="3476"/>
                    <a:pt x="974" y="3547"/>
                  </a:cubicBezTo>
                  <a:lnTo>
                    <a:pt x="1048" y="3703"/>
                  </a:lnTo>
                  <a:cubicBezTo>
                    <a:pt x="1086" y="3782"/>
                    <a:pt x="1150" y="3893"/>
                    <a:pt x="1254" y="3972"/>
                  </a:cubicBezTo>
                  <a:cubicBezTo>
                    <a:pt x="1322" y="4023"/>
                    <a:pt x="1399" y="4038"/>
                    <a:pt x="1468" y="4038"/>
                  </a:cubicBezTo>
                  <a:cubicBezTo>
                    <a:pt x="1524" y="4038"/>
                    <a:pt x="1575" y="4028"/>
                    <a:pt x="1611" y="4018"/>
                  </a:cubicBezTo>
                  <a:cubicBezTo>
                    <a:pt x="1678" y="3998"/>
                    <a:pt x="1747" y="3968"/>
                    <a:pt x="1840" y="3914"/>
                  </a:cubicBezTo>
                  <a:cubicBezTo>
                    <a:pt x="1945" y="3856"/>
                    <a:pt x="2040" y="3785"/>
                    <a:pt x="2131" y="3719"/>
                  </a:cubicBezTo>
                  <a:cubicBezTo>
                    <a:pt x="2268" y="3617"/>
                    <a:pt x="2378" y="3525"/>
                    <a:pt x="2472" y="3430"/>
                  </a:cubicBezTo>
                  <a:cubicBezTo>
                    <a:pt x="2557" y="3350"/>
                    <a:pt x="2642" y="3245"/>
                    <a:pt x="2737" y="3106"/>
                  </a:cubicBezTo>
                  <a:cubicBezTo>
                    <a:pt x="2860" y="2926"/>
                    <a:pt x="2959" y="2727"/>
                    <a:pt x="3057" y="2534"/>
                  </a:cubicBezTo>
                  <a:lnTo>
                    <a:pt x="3124" y="2402"/>
                  </a:lnTo>
                  <a:cubicBezTo>
                    <a:pt x="3239" y="2175"/>
                    <a:pt x="3382" y="1915"/>
                    <a:pt x="3570" y="1694"/>
                  </a:cubicBezTo>
                  <a:lnTo>
                    <a:pt x="3606" y="1657"/>
                  </a:lnTo>
                  <a:cubicBezTo>
                    <a:pt x="3649" y="1612"/>
                    <a:pt x="3663" y="1566"/>
                    <a:pt x="3644" y="1523"/>
                  </a:cubicBezTo>
                  <a:cubicBezTo>
                    <a:pt x="3640" y="1512"/>
                    <a:pt x="3634" y="1500"/>
                    <a:pt x="3626" y="1491"/>
                  </a:cubicBezTo>
                  <a:cubicBezTo>
                    <a:pt x="3626" y="1466"/>
                    <a:pt x="3621" y="1444"/>
                    <a:pt x="3617" y="1427"/>
                  </a:cubicBezTo>
                  <a:cubicBezTo>
                    <a:pt x="3611" y="1411"/>
                    <a:pt x="3600" y="1397"/>
                    <a:pt x="3586" y="1384"/>
                  </a:cubicBezTo>
                  <a:lnTo>
                    <a:pt x="3407" y="1207"/>
                  </a:lnTo>
                  <a:cubicBezTo>
                    <a:pt x="3225" y="1026"/>
                    <a:pt x="3061" y="862"/>
                    <a:pt x="2887" y="712"/>
                  </a:cubicBezTo>
                  <a:cubicBezTo>
                    <a:pt x="2761" y="601"/>
                    <a:pt x="2638" y="502"/>
                    <a:pt x="2508" y="410"/>
                  </a:cubicBezTo>
                  <a:cubicBezTo>
                    <a:pt x="2375" y="315"/>
                    <a:pt x="2228" y="230"/>
                    <a:pt x="2063" y="156"/>
                  </a:cubicBezTo>
                  <a:cubicBezTo>
                    <a:pt x="1934" y="97"/>
                    <a:pt x="1794" y="54"/>
                    <a:pt x="1621" y="22"/>
                  </a:cubicBezTo>
                  <a:cubicBezTo>
                    <a:pt x="1545" y="8"/>
                    <a:pt x="1465" y="0"/>
                    <a:pt x="1380" y="0"/>
                  </a:cubicBezTo>
                  <a:close/>
                </a:path>
              </a:pathLst>
            </a:custGeom>
            <a:solidFill>
              <a:srgbClr val="EB93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9" name="Google Shape;1329;p11"/>
            <p:cNvSpPr/>
            <p:nvPr/>
          </p:nvSpPr>
          <p:spPr>
            <a:xfrm>
              <a:off x="-607965" y="1757951"/>
              <a:ext cx="111380" cy="110169"/>
            </a:xfrm>
            <a:custGeom>
              <a:avLst/>
              <a:gdLst/>
              <a:ahLst/>
              <a:cxnLst/>
              <a:rect l="l" t="t" r="r" b="b"/>
              <a:pathLst>
                <a:path w="2760" h="2730" extrusionOk="0">
                  <a:moveTo>
                    <a:pt x="2612" y="1"/>
                  </a:moveTo>
                  <a:cubicBezTo>
                    <a:pt x="2296" y="1"/>
                    <a:pt x="1980" y="21"/>
                    <a:pt x="1673" y="64"/>
                  </a:cubicBezTo>
                  <a:cubicBezTo>
                    <a:pt x="1485" y="88"/>
                    <a:pt x="1314" y="116"/>
                    <a:pt x="1155" y="150"/>
                  </a:cubicBezTo>
                  <a:cubicBezTo>
                    <a:pt x="948" y="193"/>
                    <a:pt x="748" y="258"/>
                    <a:pt x="562" y="338"/>
                  </a:cubicBezTo>
                  <a:cubicBezTo>
                    <a:pt x="480" y="374"/>
                    <a:pt x="396" y="423"/>
                    <a:pt x="322" y="479"/>
                  </a:cubicBezTo>
                  <a:cubicBezTo>
                    <a:pt x="238" y="538"/>
                    <a:pt x="171" y="607"/>
                    <a:pt x="121" y="682"/>
                  </a:cubicBezTo>
                  <a:cubicBezTo>
                    <a:pt x="73" y="751"/>
                    <a:pt x="42" y="824"/>
                    <a:pt x="22" y="910"/>
                  </a:cubicBezTo>
                  <a:cubicBezTo>
                    <a:pt x="0" y="999"/>
                    <a:pt x="10" y="1092"/>
                    <a:pt x="22" y="1171"/>
                  </a:cubicBezTo>
                  <a:cubicBezTo>
                    <a:pt x="27" y="1204"/>
                    <a:pt x="36" y="1232"/>
                    <a:pt x="45" y="1253"/>
                  </a:cubicBezTo>
                  <a:lnTo>
                    <a:pt x="57" y="1283"/>
                  </a:lnTo>
                  <a:cubicBezTo>
                    <a:pt x="78" y="1325"/>
                    <a:pt x="101" y="1364"/>
                    <a:pt x="131" y="1400"/>
                  </a:cubicBezTo>
                  <a:cubicBezTo>
                    <a:pt x="185" y="1466"/>
                    <a:pt x="256" y="1522"/>
                    <a:pt x="346" y="1571"/>
                  </a:cubicBezTo>
                  <a:cubicBezTo>
                    <a:pt x="429" y="1615"/>
                    <a:pt x="521" y="1643"/>
                    <a:pt x="602" y="1664"/>
                  </a:cubicBezTo>
                  <a:cubicBezTo>
                    <a:pt x="708" y="1693"/>
                    <a:pt x="817" y="1710"/>
                    <a:pt x="926" y="1726"/>
                  </a:cubicBezTo>
                  <a:lnTo>
                    <a:pt x="1054" y="1746"/>
                  </a:lnTo>
                  <a:cubicBezTo>
                    <a:pt x="1198" y="1768"/>
                    <a:pt x="1344" y="1789"/>
                    <a:pt x="1479" y="1836"/>
                  </a:cubicBezTo>
                  <a:cubicBezTo>
                    <a:pt x="1514" y="1851"/>
                    <a:pt x="1544" y="1865"/>
                    <a:pt x="1571" y="1882"/>
                  </a:cubicBezTo>
                  <a:cubicBezTo>
                    <a:pt x="1586" y="1895"/>
                    <a:pt x="1600" y="1908"/>
                    <a:pt x="1614" y="1924"/>
                  </a:cubicBezTo>
                  <a:cubicBezTo>
                    <a:pt x="1643" y="1966"/>
                    <a:pt x="1665" y="2003"/>
                    <a:pt x="1681" y="2043"/>
                  </a:cubicBezTo>
                  <a:lnTo>
                    <a:pt x="1699" y="2086"/>
                  </a:lnTo>
                  <a:cubicBezTo>
                    <a:pt x="1724" y="2148"/>
                    <a:pt x="1744" y="2217"/>
                    <a:pt x="1765" y="2282"/>
                  </a:cubicBezTo>
                  <a:lnTo>
                    <a:pt x="1790" y="2359"/>
                  </a:lnTo>
                  <a:cubicBezTo>
                    <a:pt x="1803" y="2397"/>
                    <a:pt x="1816" y="2435"/>
                    <a:pt x="1830" y="2474"/>
                  </a:cubicBezTo>
                  <a:cubicBezTo>
                    <a:pt x="1853" y="2533"/>
                    <a:pt x="1877" y="2582"/>
                    <a:pt x="1909" y="2622"/>
                  </a:cubicBezTo>
                  <a:cubicBezTo>
                    <a:pt x="1958" y="2692"/>
                    <a:pt x="2024" y="2730"/>
                    <a:pt x="2095" y="2730"/>
                  </a:cubicBezTo>
                  <a:cubicBezTo>
                    <a:pt x="2102" y="2730"/>
                    <a:pt x="2110" y="2729"/>
                    <a:pt x="2117" y="2728"/>
                  </a:cubicBezTo>
                  <a:cubicBezTo>
                    <a:pt x="2162" y="2726"/>
                    <a:pt x="2208" y="2707"/>
                    <a:pt x="2255" y="2672"/>
                  </a:cubicBezTo>
                  <a:cubicBezTo>
                    <a:pt x="2312" y="2636"/>
                    <a:pt x="2357" y="2588"/>
                    <a:pt x="2412" y="2527"/>
                  </a:cubicBezTo>
                  <a:cubicBezTo>
                    <a:pt x="2469" y="2458"/>
                    <a:pt x="2521" y="2387"/>
                    <a:pt x="2571" y="2313"/>
                  </a:cubicBezTo>
                  <a:cubicBezTo>
                    <a:pt x="2600" y="2275"/>
                    <a:pt x="2623" y="2234"/>
                    <a:pt x="2644" y="2191"/>
                  </a:cubicBezTo>
                  <a:cubicBezTo>
                    <a:pt x="2663" y="2157"/>
                    <a:pt x="2674" y="2119"/>
                    <a:pt x="2687" y="2084"/>
                  </a:cubicBezTo>
                  <a:cubicBezTo>
                    <a:pt x="2718" y="1994"/>
                    <a:pt x="2730" y="1901"/>
                    <a:pt x="2736" y="1829"/>
                  </a:cubicBezTo>
                  <a:cubicBezTo>
                    <a:pt x="2745" y="1730"/>
                    <a:pt x="2746" y="1631"/>
                    <a:pt x="2745" y="1532"/>
                  </a:cubicBezTo>
                  <a:cubicBezTo>
                    <a:pt x="2742" y="1380"/>
                    <a:pt x="2729" y="1229"/>
                    <a:pt x="2715" y="1077"/>
                  </a:cubicBezTo>
                  <a:cubicBezTo>
                    <a:pt x="2693" y="831"/>
                    <a:pt x="2670" y="575"/>
                    <a:pt x="2695" y="331"/>
                  </a:cubicBezTo>
                  <a:cubicBezTo>
                    <a:pt x="2700" y="298"/>
                    <a:pt x="2709" y="244"/>
                    <a:pt x="2722" y="192"/>
                  </a:cubicBezTo>
                  <a:cubicBezTo>
                    <a:pt x="2745" y="176"/>
                    <a:pt x="2759" y="145"/>
                    <a:pt x="2758" y="109"/>
                  </a:cubicBezTo>
                  <a:cubicBezTo>
                    <a:pt x="2758" y="99"/>
                    <a:pt x="2756" y="84"/>
                    <a:pt x="2751" y="71"/>
                  </a:cubicBezTo>
                  <a:cubicBezTo>
                    <a:pt x="2735" y="30"/>
                    <a:pt x="2692" y="1"/>
                    <a:pt x="2644" y="1"/>
                  </a:cubicBezTo>
                  <a:cubicBezTo>
                    <a:pt x="2633" y="1"/>
                    <a:pt x="2623" y="1"/>
                    <a:pt x="2612" y="1"/>
                  </a:cubicBezTo>
                  <a:close/>
                </a:path>
              </a:pathLst>
            </a:custGeom>
            <a:solidFill>
              <a:srgbClr val="EB93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0" name="Google Shape;1330;p11"/>
            <p:cNvSpPr/>
            <p:nvPr/>
          </p:nvSpPr>
          <p:spPr>
            <a:xfrm>
              <a:off x="-766115" y="1653271"/>
              <a:ext cx="107183" cy="108515"/>
            </a:xfrm>
            <a:custGeom>
              <a:avLst/>
              <a:gdLst/>
              <a:ahLst/>
              <a:cxnLst/>
              <a:rect l="l" t="t" r="r" b="b"/>
              <a:pathLst>
                <a:path w="2656" h="2689" extrusionOk="0">
                  <a:moveTo>
                    <a:pt x="2101" y="0"/>
                  </a:moveTo>
                  <a:cubicBezTo>
                    <a:pt x="2083" y="0"/>
                    <a:pt x="2063" y="1"/>
                    <a:pt x="2043" y="2"/>
                  </a:cubicBezTo>
                  <a:cubicBezTo>
                    <a:pt x="1961" y="8"/>
                    <a:pt x="1885" y="30"/>
                    <a:pt x="1809" y="50"/>
                  </a:cubicBezTo>
                  <a:cubicBezTo>
                    <a:pt x="1720" y="74"/>
                    <a:pt x="1634" y="113"/>
                    <a:pt x="1551" y="149"/>
                  </a:cubicBezTo>
                  <a:cubicBezTo>
                    <a:pt x="1341" y="244"/>
                    <a:pt x="1160" y="354"/>
                    <a:pt x="1009" y="452"/>
                  </a:cubicBezTo>
                  <a:cubicBezTo>
                    <a:pt x="660" y="677"/>
                    <a:pt x="356" y="936"/>
                    <a:pt x="101" y="1220"/>
                  </a:cubicBezTo>
                  <a:cubicBezTo>
                    <a:pt x="94" y="1228"/>
                    <a:pt x="87" y="1238"/>
                    <a:pt x="80" y="1252"/>
                  </a:cubicBezTo>
                  <a:cubicBezTo>
                    <a:pt x="41" y="1271"/>
                    <a:pt x="1" y="1321"/>
                    <a:pt x="14" y="1377"/>
                  </a:cubicBezTo>
                  <a:cubicBezTo>
                    <a:pt x="34" y="1487"/>
                    <a:pt x="63" y="1589"/>
                    <a:pt x="98" y="1686"/>
                  </a:cubicBezTo>
                  <a:cubicBezTo>
                    <a:pt x="119" y="1737"/>
                    <a:pt x="142" y="1789"/>
                    <a:pt x="167" y="1839"/>
                  </a:cubicBezTo>
                  <a:cubicBezTo>
                    <a:pt x="246" y="1997"/>
                    <a:pt x="354" y="2147"/>
                    <a:pt x="478" y="2269"/>
                  </a:cubicBezTo>
                  <a:cubicBezTo>
                    <a:pt x="611" y="2400"/>
                    <a:pt x="761" y="2500"/>
                    <a:pt x="921" y="2566"/>
                  </a:cubicBezTo>
                  <a:cubicBezTo>
                    <a:pt x="990" y="2593"/>
                    <a:pt x="1072" y="2616"/>
                    <a:pt x="1169" y="2635"/>
                  </a:cubicBezTo>
                  <a:cubicBezTo>
                    <a:pt x="1268" y="2657"/>
                    <a:pt x="1365" y="2671"/>
                    <a:pt x="1466" y="2681"/>
                  </a:cubicBezTo>
                  <a:cubicBezTo>
                    <a:pt x="1505" y="2685"/>
                    <a:pt x="1546" y="2688"/>
                    <a:pt x="1587" y="2688"/>
                  </a:cubicBezTo>
                  <a:cubicBezTo>
                    <a:pt x="1660" y="2688"/>
                    <a:pt x="1734" y="2679"/>
                    <a:pt x="1800" y="2649"/>
                  </a:cubicBezTo>
                  <a:cubicBezTo>
                    <a:pt x="1839" y="2629"/>
                    <a:pt x="1874" y="2602"/>
                    <a:pt x="1902" y="2569"/>
                  </a:cubicBezTo>
                  <a:cubicBezTo>
                    <a:pt x="1930" y="2540"/>
                    <a:pt x="1947" y="2497"/>
                    <a:pt x="1958" y="2441"/>
                  </a:cubicBezTo>
                  <a:cubicBezTo>
                    <a:pt x="1967" y="2412"/>
                    <a:pt x="1966" y="2378"/>
                    <a:pt x="1964" y="2348"/>
                  </a:cubicBezTo>
                  <a:cubicBezTo>
                    <a:pt x="1958" y="2292"/>
                    <a:pt x="1947" y="2254"/>
                    <a:pt x="1938" y="2217"/>
                  </a:cubicBezTo>
                  <a:lnTo>
                    <a:pt x="1931" y="2184"/>
                  </a:lnTo>
                  <a:lnTo>
                    <a:pt x="1897" y="2069"/>
                  </a:lnTo>
                  <a:cubicBezTo>
                    <a:pt x="1881" y="2019"/>
                    <a:pt x="1865" y="1969"/>
                    <a:pt x="1852" y="1917"/>
                  </a:cubicBezTo>
                  <a:cubicBezTo>
                    <a:pt x="1836" y="1851"/>
                    <a:pt x="1829" y="1786"/>
                    <a:pt x="1829" y="1719"/>
                  </a:cubicBezTo>
                  <a:cubicBezTo>
                    <a:pt x="1831" y="1683"/>
                    <a:pt x="1836" y="1651"/>
                    <a:pt x="1844" y="1615"/>
                  </a:cubicBezTo>
                  <a:lnTo>
                    <a:pt x="1872" y="1558"/>
                  </a:lnTo>
                  <a:cubicBezTo>
                    <a:pt x="1937" y="1459"/>
                    <a:pt x="2026" y="1371"/>
                    <a:pt x="2101" y="1299"/>
                  </a:cubicBezTo>
                  <a:lnTo>
                    <a:pt x="2139" y="1262"/>
                  </a:lnTo>
                  <a:cubicBezTo>
                    <a:pt x="2259" y="1150"/>
                    <a:pt x="2359" y="1054"/>
                    <a:pt x="2445" y="953"/>
                  </a:cubicBezTo>
                  <a:cubicBezTo>
                    <a:pt x="2565" y="817"/>
                    <a:pt x="2634" y="680"/>
                    <a:pt x="2646" y="551"/>
                  </a:cubicBezTo>
                  <a:cubicBezTo>
                    <a:pt x="2655" y="488"/>
                    <a:pt x="2648" y="422"/>
                    <a:pt x="2621" y="337"/>
                  </a:cubicBezTo>
                  <a:cubicBezTo>
                    <a:pt x="2606" y="301"/>
                    <a:pt x="2589" y="272"/>
                    <a:pt x="2572" y="245"/>
                  </a:cubicBezTo>
                  <a:cubicBezTo>
                    <a:pt x="2540" y="195"/>
                    <a:pt x="2504" y="160"/>
                    <a:pt x="2467" y="127"/>
                  </a:cubicBezTo>
                  <a:cubicBezTo>
                    <a:pt x="2378" y="42"/>
                    <a:pt x="2254" y="0"/>
                    <a:pt x="2101" y="0"/>
                  </a:cubicBezTo>
                  <a:close/>
                </a:path>
              </a:pathLst>
            </a:custGeom>
            <a:solidFill>
              <a:srgbClr val="EB93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1" name="Google Shape;1331;p11"/>
            <p:cNvSpPr/>
            <p:nvPr/>
          </p:nvSpPr>
          <p:spPr>
            <a:xfrm>
              <a:off x="-647916" y="1647097"/>
              <a:ext cx="109483" cy="86925"/>
            </a:xfrm>
            <a:custGeom>
              <a:avLst/>
              <a:gdLst/>
              <a:ahLst/>
              <a:cxnLst/>
              <a:rect l="l" t="t" r="r" b="b"/>
              <a:pathLst>
                <a:path w="2713" h="2154" extrusionOk="0">
                  <a:moveTo>
                    <a:pt x="2227" y="1"/>
                  </a:moveTo>
                  <a:cubicBezTo>
                    <a:pt x="2139" y="1"/>
                    <a:pt x="2043" y="7"/>
                    <a:pt x="1934" y="19"/>
                  </a:cubicBezTo>
                  <a:cubicBezTo>
                    <a:pt x="1697" y="45"/>
                    <a:pt x="1463" y="94"/>
                    <a:pt x="1233" y="167"/>
                  </a:cubicBezTo>
                  <a:cubicBezTo>
                    <a:pt x="1114" y="204"/>
                    <a:pt x="999" y="247"/>
                    <a:pt x="888" y="296"/>
                  </a:cubicBezTo>
                  <a:cubicBezTo>
                    <a:pt x="763" y="352"/>
                    <a:pt x="660" y="407"/>
                    <a:pt x="568" y="464"/>
                  </a:cubicBezTo>
                  <a:cubicBezTo>
                    <a:pt x="479" y="520"/>
                    <a:pt x="394" y="585"/>
                    <a:pt x="308" y="664"/>
                  </a:cubicBezTo>
                  <a:cubicBezTo>
                    <a:pt x="232" y="730"/>
                    <a:pt x="166" y="813"/>
                    <a:pt x="107" y="914"/>
                  </a:cubicBezTo>
                  <a:cubicBezTo>
                    <a:pt x="81" y="955"/>
                    <a:pt x="65" y="1000"/>
                    <a:pt x="49" y="1043"/>
                  </a:cubicBezTo>
                  <a:cubicBezTo>
                    <a:pt x="33" y="1089"/>
                    <a:pt x="23" y="1129"/>
                    <a:pt x="16" y="1178"/>
                  </a:cubicBezTo>
                  <a:cubicBezTo>
                    <a:pt x="0" y="1287"/>
                    <a:pt x="9" y="1396"/>
                    <a:pt x="44" y="1505"/>
                  </a:cubicBezTo>
                  <a:cubicBezTo>
                    <a:pt x="44" y="1524"/>
                    <a:pt x="49" y="1540"/>
                    <a:pt x="55" y="1554"/>
                  </a:cubicBezTo>
                  <a:cubicBezTo>
                    <a:pt x="69" y="1592"/>
                    <a:pt x="87" y="1628"/>
                    <a:pt x="105" y="1662"/>
                  </a:cubicBezTo>
                  <a:cubicBezTo>
                    <a:pt x="133" y="1714"/>
                    <a:pt x="166" y="1761"/>
                    <a:pt x="200" y="1806"/>
                  </a:cubicBezTo>
                  <a:cubicBezTo>
                    <a:pt x="220" y="1834"/>
                    <a:pt x="242" y="1860"/>
                    <a:pt x="263" y="1886"/>
                  </a:cubicBezTo>
                  <a:cubicBezTo>
                    <a:pt x="272" y="1898"/>
                    <a:pt x="288" y="1911"/>
                    <a:pt x="309" y="1925"/>
                  </a:cubicBezTo>
                  <a:cubicBezTo>
                    <a:pt x="347" y="1954"/>
                    <a:pt x="388" y="1968"/>
                    <a:pt x="426" y="1982"/>
                  </a:cubicBezTo>
                  <a:cubicBezTo>
                    <a:pt x="525" y="2020"/>
                    <a:pt x="622" y="2040"/>
                    <a:pt x="710" y="2056"/>
                  </a:cubicBezTo>
                  <a:cubicBezTo>
                    <a:pt x="845" y="2083"/>
                    <a:pt x="983" y="2100"/>
                    <a:pt x="1119" y="2114"/>
                  </a:cubicBezTo>
                  <a:cubicBezTo>
                    <a:pt x="1355" y="2140"/>
                    <a:pt x="1576" y="2153"/>
                    <a:pt x="1791" y="2153"/>
                  </a:cubicBezTo>
                  <a:cubicBezTo>
                    <a:pt x="1831" y="2153"/>
                    <a:pt x="1870" y="2153"/>
                    <a:pt x="1909" y="2152"/>
                  </a:cubicBezTo>
                  <a:cubicBezTo>
                    <a:pt x="1977" y="2150"/>
                    <a:pt x="2046" y="2145"/>
                    <a:pt x="2113" y="2135"/>
                  </a:cubicBezTo>
                  <a:cubicBezTo>
                    <a:pt x="2142" y="2129"/>
                    <a:pt x="2163" y="2126"/>
                    <a:pt x="2188" y="2119"/>
                  </a:cubicBezTo>
                  <a:cubicBezTo>
                    <a:pt x="2218" y="2109"/>
                    <a:pt x="2241" y="2093"/>
                    <a:pt x="2271" y="2076"/>
                  </a:cubicBezTo>
                  <a:cubicBezTo>
                    <a:pt x="2363" y="2012"/>
                    <a:pt x="2441" y="1936"/>
                    <a:pt x="2500" y="1855"/>
                  </a:cubicBezTo>
                  <a:cubicBezTo>
                    <a:pt x="2535" y="1807"/>
                    <a:pt x="2564" y="1760"/>
                    <a:pt x="2592" y="1707"/>
                  </a:cubicBezTo>
                  <a:cubicBezTo>
                    <a:pt x="2614" y="1659"/>
                    <a:pt x="2635" y="1606"/>
                    <a:pt x="2650" y="1554"/>
                  </a:cubicBezTo>
                  <a:cubicBezTo>
                    <a:pt x="2685" y="1451"/>
                    <a:pt x="2695" y="1340"/>
                    <a:pt x="2701" y="1250"/>
                  </a:cubicBezTo>
                  <a:cubicBezTo>
                    <a:pt x="2712" y="1109"/>
                    <a:pt x="2699" y="965"/>
                    <a:pt x="2688" y="871"/>
                  </a:cubicBezTo>
                  <a:cubicBezTo>
                    <a:pt x="2672" y="694"/>
                    <a:pt x="2640" y="514"/>
                    <a:pt x="2607" y="346"/>
                  </a:cubicBezTo>
                  <a:lnTo>
                    <a:pt x="2583" y="201"/>
                  </a:lnTo>
                  <a:cubicBezTo>
                    <a:pt x="2593" y="165"/>
                    <a:pt x="2592" y="137"/>
                    <a:pt x="2580" y="105"/>
                  </a:cubicBezTo>
                  <a:cubicBezTo>
                    <a:pt x="2563" y="59"/>
                    <a:pt x="2525" y="26"/>
                    <a:pt x="2482" y="22"/>
                  </a:cubicBezTo>
                  <a:cubicBezTo>
                    <a:pt x="2403" y="8"/>
                    <a:pt x="2320" y="1"/>
                    <a:pt x="2227" y="1"/>
                  </a:cubicBezTo>
                  <a:close/>
                </a:path>
              </a:pathLst>
            </a:custGeom>
            <a:solidFill>
              <a:srgbClr val="EB93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2" name="Google Shape;1332;p11"/>
            <p:cNvSpPr/>
            <p:nvPr/>
          </p:nvSpPr>
          <p:spPr>
            <a:xfrm>
              <a:off x="-970552" y="1787814"/>
              <a:ext cx="185068" cy="163438"/>
            </a:xfrm>
            <a:custGeom>
              <a:avLst/>
              <a:gdLst/>
              <a:ahLst/>
              <a:cxnLst/>
              <a:rect l="l" t="t" r="r" b="b"/>
              <a:pathLst>
                <a:path w="4586" h="4050" extrusionOk="0">
                  <a:moveTo>
                    <a:pt x="3778" y="1"/>
                  </a:moveTo>
                  <a:cubicBezTo>
                    <a:pt x="3762" y="1"/>
                    <a:pt x="3746" y="5"/>
                    <a:pt x="3731" y="14"/>
                  </a:cubicBezTo>
                  <a:lnTo>
                    <a:pt x="3701" y="19"/>
                  </a:lnTo>
                  <a:cubicBezTo>
                    <a:pt x="3693" y="17"/>
                    <a:pt x="3684" y="15"/>
                    <a:pt x="3674" y="15"/>
                  </a:cubicBezTo>
                  <a:cubicBezTo>
                    <a:pt x="3656" y="15"/>
                    <a:pt x="3635" y="20"/>
                    <a:pt x="3620" y="34"/>
                  </a:cubicBezTo>
                  <a:cubicBezTo>
                    <a:pt x="3494" y="130"/>
                    <a:pt x="3356" y="210"/>
                    <a:pt x="3198" y="279"/>
                  </a:cubicBezTo>
                  <a:cubicBezTo>
                    <a:pt x="2876" y="414"/>
                    <a:pt x="2530" y="490"/>
                    <a:pt x="2226" y="561"/>
                  </a:cubicBezTo>
                  <a:lnTo>
                    <a:pt x="2154" y="577"/>
                  </a:lnTo>
                  <a:cubicBezTo>
                    <a:pt x="1977" y="617"/>
                    <a:pt x="1804" y="658"/>
                    <a:pt x="1631" y="706"/>
                  </a:cubicBezTo>
                  <a:cubicBezTo>
                    <a:pt x="1455" y="755"/>
                    <a:pt x="1285" y="818"/>
                    <a:pt x="1106" y="895"/>
                  </a:cubicBezTo>
                  <a:cubicBezTo>
                    <a:pt x="952" y="961"/>
                    <a:pt x="807" y="1046"/>
                    <a:pt x="673" y="1148"/>
                  </a:cubicBezTo>
                  <a:cubicBezTo>
                    <a:pt x="609" y="1198"/>
                    <a:pt x="547" y="1250"/>
                    <a:pt x="489" y="1309"/>
                  </a:cubicBezTo>
                  <a:cubicBezTo>
                    <a:pt x="422" y="1377"/>
                    <a:pt x="367" y="1451"/>
                    <a:pt x="305" y="1537"/>
                  </a:cubicBezTo>
                  <a:cubicBezTo>
                    <a:pt x="260" y="1603"/>
                    <a:pt x="219" y="1675"/>
                    <a:pt x="182" y="1747"/>
                  </a:cubicBezTo>
                  <a:cubicBezTo>
                    <a:pt x="152" y="1807"/>
                    <a:pt x="123" y="1868"/>
                    <a:pt x="97" y="1931"/>
                  </a:cubicBezTo>
                  <a:cubicBezTo>
                    <a:pt x="76" y="1987"/>
                    <a:pt x="57" y="2046"/>
                    <a:pt x="38" y="2105"/>
                  </a:cubicBezTo>
                  <a:cubicBezTo>
                    <a:pt x="23" y="2167"/>
                    <a:pt x="15" y="2228"/>
                    <a:pt x="10" y="2290"/>
                  </a:cubicBezTo>
                  <a:cubicBezTo>
                    <a:pt x="1" y="2372"/>
                    <a:pt x="11" y="2465"/>
                    <a:pt x="38" y="2551"/>
                  </a:cubicBezTo>
                  <a:cubicBezTo>
                    <a:pt x="38" y="2551"/>
                    <a:pt x="38" y="2551"/>
                    <a:pt x="38" y="2551"/>
                  </a:cubicBezTo>
                  <a:lnTo>
                    <a:pt x="38" y="2551"/>
                  </a:lnTo>
                  <a:cubicBezTo>
                    <a:pt x="38" y="2551"/>
                    <a:pt x="46" y="2574"/>
                    <a:pt x="46" y="2574"/>
                  </a:cubicBezTo>
                  <a:cubicBezTo>
                    <a:pt x="73" y="2642"/>
                    <a:pt x="117" y="2711"/>
                    <a:pt x="185" y="2780"/>
                  </a:cubicBezTo>
                  <a:cubicBezTo>
                    <a:pt x="237" y="2834"/>
                    <a:pt x="307" y="2883"/>
                    <a:pt x="390" y="2926"/>
                  </a:cubicBezTo>
                  <a:cubicBezTo>
                    <a:pt x="472" y="2965"/>
                    <a:pt x="560" y="2998"/>
                    <a:pt x="682" y="3028"/>
                  </a:cubicBezTo>
                  <a:cubicBezTo>
                    <a:pt x="896" y="3084"/>
                    <a:pt x="1120" y="3102"/>
                    <a:pt x="1348" y="3117"/>
                  </a:cubicBezTo>
                  <a:cubicBezTo>
                    <a:pt x="1485" y="3127"/>
                    <a:pt x="1621" y="3132"/>
                    <a:pt x="1758" y="3139"/>
                  </a:cubicBezTo>
                  <a:lnTo>
                    <a:pt x="1845" y="3143"/>
                  </a:lnTo>
                  <a:lnTo>
                    <a:pt x="2059" y="3152"/>
                  </a:lnTo>
                  <a:cubicBezTo>
                    <a:pt x="2153" y="3158"/>
                    <a:pt x="2247" y="3165"/>
                    <a:pt x="2342" y="3175"/>
                  </a:cubicBezTo>
                  <a:cubicBezTo>
                    <a:pt x="2466" y="3192"/>
                    <a:pt x="2612" y="3211"/>
                    <a:pt x="2749" y="3264"/>
                  </a:cubicBezTo>
                  <a:cubicBezTo>
                    <a:pt x="2780" y="3275"/>
                    <a:pt x="2842" y="3308"/>
                    <a:pt x="2915" y="3360"/>
                  </a:cubicBezTo>
                  <a:cubicBezTo>
                    <a:pt x="2997" y="3425"/>
                    <a:pt x="3079" y="3504"/>
                    <a:pt x="3158" y="3600"/>
                  </a:cubicBezTo>
                  <a:cubicBezTo>
                    <a:pt x="3190" y="3643"/>
                    <a:pt x="3223" y="3686"/>
                    <a:pt x="3254" y="3732"/>
                  </a:cubicBezTo>
                  <a:lnTo>
                    <a:pt x="3274" y="3761"/>
                  </a:lnTo>
                  <a:lnTo>
                    <a:pt x="3296" y="3790"/>
                  </a:lnTo>
                  <a:cubicBezTo>
                    <a:pt x="3332" y="3838"/>
                    <a:pt x="3368" y="3884"/>
                    <a:pt x="3406" y="3930"/>
                  </a:cubicBezTo>
                  <a:cubicBezTo>
                    <a:pt x="3442" y="3972"/>
                    <a:pt x="3484" y="4006"/>
                    <a:pt x="3527" y="4027"/>
                  </a:cubicBezTo>
                  <a:cubicBezTo>
                    <a:pt x="3560" y="4042"/>
                    <a:pt x="3595" y="4049"/>
                    <a:pt x="3633" y="4049"/>
                  </a:cubicBezTo>
                  <a:cubicBezTo>
                    <a:pt x="3655" y="4049"/>
                    <a:pt x="3679" y="4047"/>
                    <a:pt x="3704" y="4042"/>
                  </a:cubicBezTo>
                  <a:cubicBezTo>
                    <a:pt x="3763" y="4028"/>
                    <a:pt x="3814" y="3988"/>
                    <a:pt x="3857" y="3950"/>
                  </a:cubicBezTo>
                  <a:cubicBezTo>
                    <a:pt x="3921" y="3899"/>
                    <a:pt x="3971" y="3828"/>
                    <a:pt x="4015" y="3768"/>
                  </a:cubicBezTo>
                  <a:cubicBezTo>
                    <a:pt x="4109" y="3643"/>
                    <a:pt x="4178" y="3525"/>
                    <a:pt x="4251" y="3402"/>
                  </a:cubicBezTo>
                  <a:cubicBezTo>
                    <a:pt x="4330" y="3267"/>
                    <a:pt x="4389" y="3140"/>
                    <a:pt x="4441" y="3001"/>
                  </a:cubicBezTo>
                  <a:cubicBezTo>
                    <a:pt x="4520" y="2793"/>
                    <a:pt x="4563" y="2556"/>
                    <a:pt x="4576" y="2277"/>
                  </a:cubicBezTo>
                  <a:cubicBezTo>
                    <a:pt x="4586" y="2039"/>
                    <a:pt x="4560" y="1782"/>
                    <a:pt x="4497" y="1491"/>
                  </a:cubicBezTo>
                  <a:cubicBezTo>
                    <a:pt x="4456" y="1312"/>
                    <a:pt x="4402" y="1132"/>
                    <a:pt x="4326" y="941"/>
                  </a:cubicBezTo>
                  <a:cubicBezTo>
                    <a:pt x="4298" y="874"/>
                    <a:pt x="4273" y="805"/>
                    <a:pt x="4244" y="739"/>
                  </a:cubicBezTo>
                  <a:cubicBezTo>
                    <a:pt x="4146" y="518"/>
                    <a:pt x="4018" y="285"/>
                    <a:pt x="3860" y="45"/>
                  </a:cubicBezTo>
                  <a:cubicBezTo>
                    <a:pt x="3840" y="17"/>
                    <a:pt x="3809" y="1"/>
                    <a:pt x="3778" y="1"/>
                  </a:cubicBezTo>
                  <a:close/>
                </a:path>
              </a:pathLst>
            </a:custGeom>
            <a:solidFill>
              <a:srgbClr val="EB93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3" name="Google Shape;1333;p11"/>
            <p:cNvSpPr/>
            <p:nvPr/>
          </p:nvSpPr>
          <p:spPr>
            <a:xfrm>
              <a:off x="-1283946" y="1703190"/>
              <a:ext cx="217998" cy="196932"/>
            </a:xfrm>
            <a:custGeom>
              <a:avLst/>
              <a:gdLst/>
              <a:ahLst/>
              <a:cxnLst/>
              <a:rect l="l" t="t" r="r" b="b"/>
              <a:pathLst>
                <a:path w="5402" h="4880" extrusionOk="0">
                  <a:moveTo>
                    <a:pt x="2509" y="0"/>
                  </a:moveTo>
                  <a:cubicBezTo>
                    <a:pt x="2497" y="0"/>
                    <a:pt x="2484" y="2"/>
                    <a:pt x="2471" y="6"/>
                  </a:cubicBezTo>
                  <a:cubicBezTo>
                    <a:pt x="2310" y="64"/>
                    <a:pt x="2155" y="154"/>
                    <a:pt x="1992" y="278"/>
                  </a:cubicBezTo>
                  <a:cubicBezTo>
                    <a:pt x="1825" y="403"/>
                    <a:pt x="1661" y="552"/>
                    <a:pt x="1492" y="736"/>
                  </a:cubicBezTo>
                  <a:cubicBezTo>
                    <a:pt x="1331" y="905"/>
                    <a:pt x="1173" y="1099"/>
                    <a:pt x="1009" y="1332"/>
                  </a:cubicBezTo>
                  <a:cubicBezTo>
                    <a:pt x="863" y="1536"/>
                    <a:pt x="716" y="1763"/>
                    <a:pt x="580" y="2009"/>
                  </a:cubicBezTo>
                  <a:cubicBezTo>
                    <a:pt x="453" y="2241"/>
                    <a:pt x="341" y="2481"/>
                    <a:pt x="248" y="2715"/>
                  </a:cubicBezTo>
                  <a:cubicBezTo>
                    <a:pt x="153" y="2958"/>
                    <a:pt x="89" y="3181"/>
                    <a:pt x="51" y="3393"/>
                  </a:cubicBezTo>
                  <a:cubicBezTo>
                    <a:pt x="10" y="3611"/>
                    <a:pt x="1" y="3814"/>
                    <a:pt x="25" y="3996"/>
                  </a:cubicBezTo>
                  <a:cubicBezTo>
                    <a:pt x="38" y="4098"/>
                    <a:pt x="60" y="4190"/>
                    <a:pt x="91" y="4272"/>
                  </a:cubicBezTo>
                  <a:cubicBezTo>
                    <a:pt x="123" y="4351"/>
                    <a:pt x="165" y="4427"/>
                    <a:pt x="218" y="4493"/>
                  </a:cubicBezTo>
                  <a:cubicBezTo>
                    <a:pt x="270" y="4559"/>
                    <a:pt x="318" y="4608"/>
                    <a:pt x="367" y="4646"/>
                  </a:cubicBezTo>
                  <a:cubicBezTo>
                    <a:pt x="435" y="4700"/>
                    <a:pt x="505" y="4740"/>
                    <a:pt x="580" y="4775"/>
                  </a:cubicBezTo>
                  <a:cubicBezTo>
                    <a:pt x="738" y="4844"/>
                    <a:pt x="917" y="4877"/>
                    <a:pt x="1131" y="4880"/>
                  </a:cubicBezTo>
                  <a:cubicBezTo>
                    <a:pt x="1141" y="4880"/>
                    <a:pt x="1152" y="4880"/>
                    <a:pt x="1162" y="4880"/>
                  </a:cubicBezTo>
                  <a:cubicBezTo>
                    <a:pt x="1284" y="4880"/>
                    <a:pt x="1397" y="4864"/>
                    <a:pt x="1502" y="4827"/>
                  </a:cubicBezTo>
                  <a:cubicBezTo>
                    <a:pt x="1653" y="4776"/>
                    <a:pt x="1772" y="4686"/>
                    <a:pt x="1875" y="4602"/>
                  </a:cubicBezTo>
                  <a:cubicBezTo>
                    <a:pt x="1986" y="4516"/>
                    <a:pt x="2081" y="4414"/>
                    <a:pt x="2186" y="4299"/>
                  </a:cubicBezTo>
                  <a:cubicBezTo>
                    <a:pt x="2276" y="4200"/>
                    <a:pt x="2387" y="4087"/>
                    <a:pt x="2503" y="3986"/>
                  </a:cubicBezTo>
                  <a:cubicBezTo>
                    <a:pt x="2559" y="3948"/>
                    <a:pt x="2615" y="3912"/>
                    <a:pt x="2677" y="3883"/>
                  </a:cubicBezTo>
                  <a:cubicBezTo>
                    <a:pt x="2713" y="3870"/>
                    <a:pt x="2747" y="3861"/>
                    <a:pt x="2784" y="3853"/>
                  </a:cubicBezTo>
                  <a:cubicBezTo>
                    <a:pt x="2812" y="3849"/>
                    <a:pt x="2841" y="3848"/>
                    <a:pt x="2870" y="3848"/>
                  </a:cubicBezTo>
                  <a:cubicBezTo>
                    <a:pt x="2884" y="3848"/>
                    <a:pt x="2899" y="3848"/>
                    <a:pt x="2914" y="3848"/>
                  </a:cubicBezTo>
                  <a:cubicBezTo>
                    <a:pt x="2976" y="3857"/>
                    <a:pt x="3039" y="3874"/>
                    <a:pt x="3111" y="3899"/>
                  </a:cubicBezTo>
                  <a:cubicBezTo>
                    <a:pt x="3312" y="3979"/>
                    <a:pt x="3498" y="4104"/>
                    <a:pt x="3663" y="4215"/>
                  </a:cubicBezTo>
                  <a:cubicBezTo>
                    <a:pt x="3882" y="4363"/>
                    <a:pt x="4096" y="4506"/>
                    <a:pt x="4331" y="4585"/>
                  </a:cubicBezTo>
                  <a:cubicBezTo>
                    <a:pt x="4410" y="4610"/>
                    <a:pt x="4492" y="4623"/>
                    <a:pt x="4570" y="4623"/>
                  </a:cubicBezTo>
                  <a:cubicBezTo>
                    <a:pt x="4587" y="4623"/>
                    <a:pt x="4605" y="4622"/>
                    <a:pt x="4621" y="4621"/>
                  </a:cubicBezTo>
                  <a:cubicBezTo>
                    <a:pt x="4726" y="4614"/>
                    <a:pt x="4834" y="4575"/>
                    <a:pt x="4932" y="4513"/>
                  </a:cubicBezTo>
                  <a:cubicBezTo>
                    <a:pt x="5039" y="4444"/>
                    <a:pt x="5118" y="4345"/>
                    <a:pt x="5189" y="4251"/>
                  </a:cubicBezTo>
                  <a:cubicBezTo>
                    <a:pt x="5248" y="4173"/>
                    <a:pt x="5297" y="4078"/>
                    <a:pt x="5341" y="3962"/>
                  </a:cubicBezTo>
                  <a:cubicBezTo>
                    <a:pt x="5399" y="3798"/>
                    <a:pt x="5401" y="3611"/>
                    <a:pt x="5347" y="3436"/>
                  </a:cubicBezTo>
                  <a:lnTo>
                    <a:pt x="5325" y="3376"/>
                  </a:lnTo>
                  <a:cubicBezTo>
                    <a:pt x="5274" y="3245"/>
                    <a:pt x="5187" y="3110"/>
                    <a:pt x="5051" y="2956"/>
                  </a:cubicBezTo>
                  <a:cubicBezTo>
                    <a:pt x="4899" y="2783"/>
                    <a:pt x="4715" y="2633"/>
                    <a:pt x="4555" y="2511"/>
                  </a:cubicBezTo>
                  <a:cubicBezTo>
                    <a:pt x="4415" y="2402"/>
                    <a:pt x="4270" y="2296"/>
                    <a:pt x="4125" y="2191"/>
                  </a:cubicBezTo>
                  <a:lnTo>
                    <a:pt x="4047" y="2136"/>
                  </a:lnTo>
                  <a:lnTo>
                    <a:pt x="3955" y="2072"/>
                  </a:lnTo>
                  <a:lnTo>
                    <a:pt x="3659" y="1856"/>
                  </a:lnTo>
                  <a:cubicBezTo>
                    <a:pt x="3381" y="1648"/>
                    <a:pt x="3092" y="1415"/>
                    <a:pt x="2866" y="1132"/>
                  </a:cubicBezTo>
                  <a:cubicBezTo>
                    <a:pt x="2784" y="1025"/>
                    <a:pt x="2723" y="920"/>
                    <a:pt x="2677" y="812"/>
                  </a:cubicBezTo>
                  <a:cubicBezTo>
                    <a:pt x="2644" y="724"/>
                    <a:pt x="2624" y="658"/>
                    <a:pt x="2615" y="589"/>
                  </a:cubicBezTo>
                  <a:cubicBezTo>
                    <a:pt x="2605" y="522"/>
                    <a:pt x="2602" y="456"/>
                    <a:pt x="2608" y="381"/>
                  </a:cubicBezTo>
                  <a:cubicBezTo>
                    <a:pt x="2612" y="337"/>
                    <a:pt x="2619" y="291"/>
                    <a:pt x="2631" y="243"/>
                  </a:cubicBezTo>
                  <a:cubicBezTo>
                    <a:pt x="2637" y="228"/>
                    <a:pt x="2637" y="212"/>
                    <a:pt x="2629" y="194"/>
                  </a:cubicBezTo>
                  <a:cubicBezTo>
                    <a:pt x="2641" y="163"/>
                    <a:pt x="2645" y="128"/>
                    <a:pt x="2637" y="97"/>
                  </a:cubicBezTo>
                  <a:cubicBezTo>
                    <a:pt x="2615" y="44"/>
                    <a:pt x="2566" y="0"/>
                    <a:pt x="2509" y="0"/>
                  </a:cubicBezTo>
                  <a:close/>
                </a:path>
              </a:pathLst>
            </a:custGeom>
            <a:solidFill>
              <a:srgbClr val="EB93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4" name="Google Shape;1334;p11"/>
            <p:cNvSpPr/>
            <p:nvPr/>
          </p:nvSpPr>
          <p:spPr>
            <a:xfrm>
              <a:off x="-1536526" y="1634950"/>
              <a:ext cx="150161" cy="119774"/>
            </a:xfrm>
            <a:custGeom>
              <a:avLst/>
              <a:gdLst/>
              <a:ahLst/>
              <a:cxnLst/>
              <a:rect l="l" t="t" r="r" b="b"/>
              <a:pathLst>
                <a:path w="3721" h="2968" extrusionOk="0">
                  <a:moveTo>
                    <a:pt x="2398" y="0"/>
                  </a:moveTo>
                  <a:cubicBezTo>
                    <a:pt x="2345" y="0"/>
                    <a:pt x="2291" y="1"/>
                    <a:pt x="2235" y="2"/>
                  </a:cubicBezTo>
                  <a:cubicBezTo>
                    <a:pt x="1955" y="5"/>
                    <a:pt x="1674" y="34"/>
                    <a:pt x="1399" y="87"/>
                  </a:cubicBezTo>
                  <a:cubicBezTo>
                    <a:pt x="1115" y="140"/>
                    <a:pt x="875" y="218"/>
                    <a:pt x="666" y="320"/>
                  </a:cubicBezTo>
                  <a:cubicBezTo>
                    <a:pt x="443" y="433"/>
                    <a:pt x="272" y="571"/>
                    <a:pt x="160" y="731"/>
                  </a:cubicBezTo>
                  <a:cubicBezTo>
                    <a:pt x="107" y="810"/>
                    <a:pt x="65" y="900"/>
                    <a:pt x="35" y="1006"/>
                  </a:cubicBezTo>
                  <a:cubicBezTo>
                    <a:pt x="6" y="1104"/>
                    <a:pt x="1" y="1223"/>
                    <a:pt x="19" y="1363"/>
                  </a:cubicBezTo>
                  <a:cubicBezTo>
                    <a:pt x="26" y="1447"/>
                    <a:pt x="44" y="1525"/>
                    <a:pt x="72" y="1597"/>
                  </a:cubicBezTo>
                  <a:cubicBezTo>
                    <a:pt x="95" y="1654"/>
                    <a:pt x="120" y="1703"/>
                    <a:pt x="150" y="1748"/>
                  </a:cubicBezTo>
                  <a:cubicBezTo>
                    <a:pt x="174" y="1788"/>
                    <a:pt x="212" y="1827"/>
                    <a:pt x="261" y="1864"/>
                  </a:cubicBezTo>
                  <a:cubicBezTo>
                    <a:pt x="301" y="1898"/>
                    <a:pt x="352" y="1926"/>
                    <a:pt x="421" y="1949"/>
                  </a:cubicBezTo>
                  <a:cubicBezTo>
                    <a:pt x="503" y="1975"/>
                    <a:pt x="586" y="1985"/>
                    <a:pt x="670" y="1985"/>
                  </a:cubicBezTo>
                  <a:cubicBezTo>
                    <a:pt x="812" y="1985"/>
                    <a:pt x="956" y="1956"/>
                    <a:pt x="1096" y="1926"/>
                  </a:cubicBezTo>
                  <a:lnTo>
                    <a:pt x="1144" y="1917"/>
                  </a:lnTo>
                  <a:cubicBezTo>
                    <a:pt x="1279" y="1887"/>
                    <a:pt x="1391" y="1865"/>
                    <a:pt x="1506" y="1864"/>
                  </a:cubicBezTo>
                  <a:lnTo>
                    <a:pt x="1807" y="1881"/>
                  </a:lnTo>
                  <a:lnTo>
                    <a:pt x="1845" y="1883"/>
                  </a:lnTo>
                  <a:lnTo>
                    <a:pt x="1881" y="1885"/>
                  </a:lnTo>
                  <a:cubicBezTo>
                    <a:pt x="1858" y="1941"/>
                    <a:pt x="1861" y="2020"/>
                    <a:pt x="1886" y="2115"/>
                  </a:cubicBezTo>
                  <a:cubicBezTo>
                    <a:pt x="1891" y="2135"/>
                    <a:pt x="1898" y="2157"/>
                    <a:pt x="1905" y="2177"/>
                  </a:cubicBezTo>
                  <a:cubicBezTo>
                    <a:pt x="1934" y="2250"/>
                    <a:pt x="1980" y="2328"/>
                    <a:pt x="2047" y="2421"/>
                  </a:cubicBezTo>
                  <a:cubicBezTo>
                    <a:pt x="2123" y="2528"/>
                    <a:pt x="2221" y="2632"/>
                    <a:pt x="2347" y="2744"/>
                  </a:cubicBezTo>
                  <a:cubicBezTo>
                    <a:pt x="2422" y="2810"/>
                    <a:pt x="2508" y="2869"/>
                    <a:pt x="2594" y="2911"/>
                  </a:cubicBezTo>
                  <a:cubicBezTo>
                    <a:pt x="2633" y="2930"/>
                    <a:pt x="2673" y="2941"/>
                    <a:pt x="2715" y="2953"/>
                  </a:cubicBezTo>
                  <a:cubicBezTo>
                    <a:pt x="2763" y="2966"/>
                    <a:pt x="2798" y="2966"/>
                    <a:pt x="2834" y="2967"/>
                  </a:cubicBezTo>
                  <a:cubicBezTo>
                    <a:pt x="2836" y="2967"/>
                    <a:pt x="2838" y="2967"/>
                    <a:pt x="2840" y="2967"/>
                  </a:cubicBezTo>
                  <a:cubicBezTo>
                    <a:pt x="2942" y="2967"/>
                    <a:pt x="3017" y="2932"/>
                    <a:pt x="3079" y="2898"/>
                  </a:cubicBezTo>
                  <a:cubicBezTo>
                    <a:pt x="3137" y="2862"/>
                    <a:pt x="3191" y="2810"/>
                    <a:pt x="3247" y="2736"/>
                  </a:cubicBezTo>
                  <a:cubicBezTo>
                    <a:pt x="3366" y="2578"/>
                    <a:pt x="3426" y="2385"/>
                    <a:pt x="3478" y="2201"/>
                  </a:cubicBezTo>
                  <a:cubicBezTo>
                    <a:pt x="3532" y="2008"/>
                    <a:pt x="3574" y="1785"/>
                    <a:pt x="3607" y="1519"/>
                  </a:cubicBezTo>
                  <a:cubicBezTo>
                    <a:pt x="3639" y="1299"/>
                    <a:pt x="3657" y="1077"/>
                    <a:pt x="3676" y="856"/>
                  </a:cubicBezTo>
                  <a:lnTo>
                    <a:pt x="3686" y="725"/>
                  </a:lnTo>
                  <a:cubicBezTo>
                    <a:pt x="3698" y="599"/>
                    <a:pt x="3706" y="497"/>
                    <a:pt x="3719" y="395"/>
                  </a:cubicBezTo>
                  <a:cubicBezTo>
                    <a:pt x="3721" y="373"/>
                    <a:pt x="3719" y="352"/>
                    <a:pt x="3712" y="331"/>
                  </a:cubicBezTo>
                  <a:cubicBezTo>
                    <a:pt x="3706" y="316"/>
                    <a:pt x="3696" y="301"/>
                    <a:pt x="3685" y="290"/>
                  </a:cubicBezTo>
                  <a:lnTo>
                    <a:pt x="3685" y="288"/>
                  </a:lnTo>
                  <a:cubicBezTo>
                    <a:pt x="3667" y="239"/>
                    <a:pt x="3642" y="211"/>
                    <a:pt x="3606" y="195"/>
                  </a:cubicBezTo>
                  <a:cubicBezTo>
                    <a:pt x="3406" y="104"/>
                    <a:pt x="3196" y="67"/>
                    <a:pt x="3018" y="40"/>
                  </a:cubicBezTo>
                  <a:cubicBezTo>
                    <a:pt x="2828" y="13"/>
                    <a:pt x="2624" y="0"/>
                    <a:pt x="2398" y="0"/>
                  </a:cubicBezTo>
                  <a:close/>
                </a:path>
              </a:pathLst>
            </a:custGeom>
            <a:solidFill>
              <a:srgbClr val="EB93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5" name="Google Shape;1335;p11"/>
            <p:cNvSpPr/>
            <p:nvPr/>
          </p:nvSpPr>
          <p:spPr>
            <a:xfrm>
              <a:off x="-1710939" y="1352630"/>
              <a:ext cx="241646" cy="213720"/>
            </a:xfrm>
            <a:custGeom>
              <a:avLst/>
              <a:gdLst/>
              <a:ahLst/>
              <a:cxnLst/>
              <a:rect l="l" t="t" r="r" b="b"/>
              <a:pathLst>
                <a:path w="5988" h="5296" extrusionOk="0">
                  <a:moveTo>
                    <a:pt x="2099" y="0"/>
                  </a:moveTo>
                  <a:cubicBezTo>
                    <a:pt x="1828" y="0"/>
                    <a:pt x="1554" y="35"/>
                    <a:pt x="1291" y="99"/>
                  </a:cubicBezTo>
                  <a:cubicBezTo>
                    <a:pt x="980" y="175"/>
                    <a:pt x="725" y="288"/>
                    <a:pt x="513" y="446"/>
                  </a:cubicBezTo>
                  <a:cubicBezTo>
                    <a:pt x="412" y="519"/>
                    <a:pt x="317" y="616"/>
                    <a:pt x="236" y="723"/>
                  </a:cubicBezTo>
                  <a:cubicBezTo>
                    <a:pt x="197" y="779"/>
                    <a:pt x="163" y="838"/>
                    <a:pt x="130" y="900"/>
                  </a:cubicBezTo>
                  <a:cubicBezTo>
                    <a:pt x="93" y="973"/>
                    <a:pt x="71" y="1054"/>
                    <a:pt x="50" y="1130"/>
                  </a:cubicBezTo>
                  <a:cubicBezTo>
                    <a:pt x="12" y="1266"/>
                    <a:pt x="1" y="1424"/>
                    <a:pt x="21" y="1589"/>
                  </a:cubicBezTo>
                  <a:cubicBezTo>
                    <a:pt x="28" y="1661"/>
                    <a:pt x="48" y="1740"/>
                    <a:pt x="85" y="1835"/>
                  </a:cubicBezTo>
                  <a:cubicBezTo>
                    <a:pt x="137" y="1961"/>
                    <a:pt x="202" y="2055"/>
                    <a:pt x="259" y="2129"/>
                  </a:cubicBezTo>
                  <a:cubicBezTo>
                    <a:pt x="315" y="2206"/>
                    <a:pt x="381" y="2273"/>
                    <a:pt x="449" y="2339"/>
                  </a:cubicBezTo>
                  <a:lnTo>
                    <a:pt x="539" y="2433"/>
                  </a:lnTo>
                  <a:lnTo>
                    <a:pt x="588" y="2481"/>
                  </a:lnTo>
                  <a:lnTo>
                    <a:pt x="617" y="2509"/>
                  </a:lnTo>
                  <a:lnTo>
                    <a:pt x="689" y="2578"/>
                  </a:lnTo>
                  <a:cubicBezTo>
                    <a:pt x="732" y="2624"/>
                    <a:pt x="773" y="2670"/>
                    <a:pt x="812" y="2718"/>
                  </a:cubicBezTo>
                  <a:cubicBezTo>
                    <a:pt x="855" y="2770"/>
                    <a:pt x="894" y="2827"/>
                    <a:pt x="927" y="2886"/>
                  </a:cubicBezTo>
                  <a:cubicBezTo>
                    <a:pt x="963" y="2955"/>
                    <a:pt x="998" y="3024"/>
                    <a:pt x="1026" y="3096"/>
                  </a:cubicBezTo>
                  <a:cubicBezTo>
                    <a:pt x="1039" y="3129"/>
                    <a:pt x="1052" y="3164"/>
                    <a:pt x="1062" y="3199"/>
                  </a:cubicBezTo>
                  <a:cubicBezTo>
                    <a:pt x="1074" y="3247"/>
                    <a:pt x="1081" y="3299"/>
                    <a:pt x="1082" y="3362"/>
                  </a:cubicBezTo>
                  <a:cubicBezTo>
                    <a:pt x="1078" y="3439"/>
                    <a:pt x="1066" y="3521"/>
                    <a:pt x="1055" y="3600"/>
                  </a:cubicBezTo>
                  <a:lnTo>
                    <a:pt x="1039" y="3702"/>
                  </a:lnTo>
                  <a:cubicBezTo>
                    <a:pt x="1016" y="3857"/>
                    <a:pt x="1009" y="4018"/>
                    <a:pt x="1016" y="4196"/>
                  </a:cubicBezTo>
                  <a:cubicBezTo>
                    <a:pt x="1025" y="4397"/>
                    <a:pt x="1059" y="4570"/>
                    <a:pt x="1114" y="4715"/>
                  </a:cubicBezTo>
                  <a:cubicBezTo>
                    <a:pt x="1124" y="4741"/>
                    <a:pt x="1134" y="4765"/>
                    <a:pt x="1145" y="4787"/>
                  </a:cubicBezTo>
                  <a:cubicBezTo>
                    <a:pt x="1222" y="4946"/>
                    <a:pt x="1329" y="5074"/>
                    <a:pt x="1457" y="5154"/>
                  </a:cubicBezTo>
                  <a:cubicBezTo>
                    <a:pt x="1586" y="5236"/>
                    <a:pt x="1742" y="5284"/>
                    <a:pt x="1907" y="5294"/>
                  </a:cubicBezTo>
                  <a:cubicBezTo>
                    <a:pt x="1931" y="5295"/>
                    <a:pt x="1956" y="5296"/>
                    <a:pt x="1980" y="5296"/>
                  </a:cubicBezTo>
                  <a:cubicBezTo>
                    <a:pt x="2122" y="5296"/>
                    <a:pt x="2269" y="5274"/>
                    <a:pt x="2445" y="5229"/>
                  </a:cubicBezTo>
                  <a:cubicBezTo>
                    <a:pt x="2613" y="5183"/>
                    <a:pt x="2791" y="5117"/>
                    <a:pt x="3005" y="5015"/>
                  </a:cubicBezTo>
                  <a:cubicBezTo>
                    <a:pt x="3389" y="4831"/>
                    <a:pt x="3782" y="4580"/>
                    <a:pt x="4208" y="4245"/>
                  </a:cubicBezTo>
                  <a:cubicBezTo>
                    <a:pt x="4623" y="3918"/>
                    <a:pt x="4996" y="3563"/>
                    <a:pt x="5321" y="3185"/>
                  </a:cubicBezTo>
                  <a:cubicBezTo>
                    <a:pt x="5470" y="3014"/>
                    <a:pt x="5602" y="2840"/>
                    <a:pt x="5717" y="2668"/>
                  </a:cubicBezTo>
                  <a:cubicBezTo>
                    <a:pt x="5838" y="2487"/>
                    <a:pt x="5921" y="2332"/>
                    <a:pt x="5979" y="2181"/>
                  </a:cubicBezTo>
                  <a:cubicBezTo>
                    <a:pt x="5987" y="2155"/>
                    <a:pt x="5987" y="2128"/>
                    <a:pt x="5979" y="2102"/>
                  </a:cubicBezTo>
                  <a:lnTo>
                    <a:pt x="5947" y="2052"/>
                  </a:lnTo>
                  <a:cubicBezTo>
                    <a:pt x="5727" y="1760"/>
                    <a:pt x="5462" y="1485"/>
                    <a:pt x="5138" y="1209"/>
                  </a:cubicBezTo>
                  <a:cubicBezTo>
                    <a:pt x="4854" y="966"/>
                    <a:pt x="4532" y="745"/>
                    <a:pt x="4180" y="554"/>
                  </a:cubicBezTo>
                  <a:cubicBezTo>
                    <a:pt x="3860" y="376"/>
                    <a:pt x="3497" y="232"/>
                    <a:pt x="3103" y="126"/>
                  </a:cubicBezTo>
                  <a:cubicBezTo>
                    <a:pt x="2935" y="81"/>
                    <a:pt x="2757" y="47"/>
                    <a:pt x="2579" y="24"/>
                  </a:cubicBezTo>
                  <a:cubicBezTo>
                    <a:pt x="2460" y="9"/>
                    <a:pt x="2328" y="1"/>
                    <a:pt x="2162" y="1"/>
                  </a:cubicBezTo>
                  <a:cubicBezTo>
                    <a:pt x="2141" y="0"/>
                    <a:pt x="2120" y="0"/>
                    <a:pt x="2099" y="0"/>
                  </a:cubicBezTo>
                  <a:close/>
                </a:path>
              </a:pathLst>
            </a:custGeom>
            <a:solidFill>
              <a:srgbClr val="EB93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6" name="Google Shape;1336;p11"/>
            <p:cNvSpPr/>
            <p:nvPr/>
          </p:nvSpPr>
          <p:spPr>
            <a:xfrm>
              <a:off x="-1535477" y="1041092"/>
              <a:ext cx="199757" cy="203026"/>
            </a:xfrm>
            <a:custGeom>
              <a:avLst/>
              <a:gdLst/>
              <a:ahLst/>
              <a:cxnLst/>
              <a:rect l="l" t="t" r="r" b="b"/>
              <a:pathLst>
                <a:path w="4950" h="5031" extrusionOk="0">
                  <a:moveTo>
                    <a:pt x="3155" y="0"/>
                  </a:moveTo>
                  <a:cubicBezTo>
                    <a:pt x="3132" y="0"/>
                    <a:pt x="3109" y="1"/>
                    <a:pt x="3084" y="2"/>
                  </a:cubicBezTo>
                  <a:cubicBezTo>
                    <a:pt x="3034" y="4"/>
                    <a:pt x="2984" y="15"/>
                    <a:pt x="2935" y="27"/>
                  </a:cubicBezTo>
                  <a:cubicBezTo>
                    <a:pt x="2884" y="40"/>
                    <a:pt x="2839" y="58"/>
                    <a:pt x="2791" y="80"/>
                  </a:cubicBezTo>
                  <a:cubicBezTo>
                    <a:pt x="2622" y="160"/>
                    <a:pt x="2467" y="300"/>
                    <a:pt x="2321" y="508"/>
                  </a:cubicBezTo>
                  <a:cubicBezTo>
                    <a:pt x="2188" y="695"/>
                    <a:pt x="2095" y="888"/>
                    <a:pt x="1977" y="1143"/>
                  </a:cubicBezTo>
                  <a:cubicBezTo>
                    <a:pt x="1939" y="1225"/>
                    <a:pt x="1901" y="1309"/>
                    <a:pt x="1865" y="1395"/>
                  </a:cubicBezTo>
                  <a:lnTo>
                    <a:pt x="1827" y="1480"/>
                  </a:lnTo>
                  <a:lnTo>
                    <a:pt x="1810" y="1520"/>
                  </a:lnTo>
                  <a:cubicBezTo>
                    <a:pt x="1783" y="1582"/>
                    <a:pt x="1756" y="1645"/>
                    <a:pt x="1724" y="1704"/>
                  </a:cubicBezTo>
                  <a:cubicBezTo>
                    <a:pt x="1613" y="1869"/>
                    <a:pt x="1483" y="2006"/>
                    <a:pt x="1310" y="2184"/>
                  </a:cubicBezTo>
                  <a:lnTo>
                    <a:pt x="1142" y="2351"/>
                  </a:lnTo>
                  <a:lnTo>
                    <a:pt x="1053" y="2437"/>
                  </a:lnTo>
                  <a:cubicBezTo>
                    <a:pt x="941" y="2546"/>
                    <a:pt x="828" y="2658"/>
                    <a:pt x="719" y="2769"/>
                  </a:cubicBezTo>
                  <a:cubicBezTo>
                    <a:pt x="555" y="2935"/>
                    <a:pt x="368" y="3141"/>
                    <a:pt x="216" y="3380"/>
                  </a:cubicBezTo>
                  <a:cubicBezTo>
                    <a:pt x="145" y="3494"/>
                    <a:pt x="95" y="3592"/>
                    <a:pt x="61" y="3686"/>
                  </a:cubicBezTo>
                  <a:cubicBezTo>
                    <a:pt x="43" y="3738"/>
                    <a:pt x="29" y="3790"/>
                    <a:pt x="16" y="3844"/>
                  </a:cubicBezTo>
                  <a:cubicBezTo>
                    <a:pt x="2" y="3900"/>
                    <a:pt x="2" y="3953"/>
                    <a:pt x="0" y="4008"/>
                  </a:cubicBezTo>
                  <a:cubicBezTo>
                    <a:pt x="2" y="4104"/>
                    <a:pt x="16" y="4189"/>
                    <a:pt x="48" y="4271"/>
                  </a:cubicBezTo>
                  <a:cubicBezTo>
                    <a:pt x="91" y="4383"/>
                    <a:pt x="167" y="4496"/>
                    <a:pt x="275" y="4614"/>
                  </a:cubicBezTo>
                  <a:cubicBezTo>
                    <a:pt x="421" y="4778"/>
                    <a:pt x="611" y="4900"/>
                    <a:pt x="821" y="4966"/>
                  </a:cubicBezTo>
                  <a:cubicBezTo>
                    <a:pt x="957" y="5009"/>
                    <a:pt x="1102" y="5031"/>
                    <a:pt x="1256" y="5031"/>
                  </a:cubicBezTo>
                  <a:cubicBezTo>
                    <a:pt x="1528" y="5031"/>
                    <a:pt x="1829" y="4963"/>
                    <a:pt x="2165" y="4828"/>
                  </a:cubicBezTo>
                  <a:cubicBezTo>
                    <a:pt x="2412" y="4729"/>
                    <a:pt x="2666" y="4600"/>
                    <a:pt x="2963" y="4420"/>
                  </a:cubicBezTo>
                  <a:cubicBezTo>
                    <a:pt x="3211" y="4271"/>
                    <a:pt x="3466" y="4096"/>
                    <a:pt x="3749" y="3880"/>
                  </a:cubicBezTo>
                  <a:cubicBezTo>
                    <a:pt x="4090" y="3623"/>
                    <a:pt x="4439" y="3329"/>
                    <a:pt x="4813" y="2983"/>
                  </a:cubicBezTo>
                  <a:cubicBezTo>
                    <a:pt x="4848" y="2978"/>
                    <a:pt x="4887" y="2955"/>
                    <a:pt x="4913" y="2925"/>
                  </a:cubicBezTo>
                  <a:cubicBezTo>
                    <a:pt x="4937" y="2891"/>
                    <a:pt x="4950" y="2855"/>
                    <a:pt x="4948" y="2804"/>
                  </a:cubicBezTo>
                  <a:cubicBezTo>
                    <a:pt x="4944" y="2567"/>
                    <a:pt x="4915" y="2310"/>
                    <a:pt x="4859" y="2022"/>
                  </a:cubicBezTo>
                  <a:cubicBezTo>
                    <a:pt x="4808" y="1763"/>
                    <a:pt x="4740" y="1526"/>
                    <a:pt x="4657" y="1315"/>
                  </a:cubicBezTo>
                  <a:cubicBezTo>
                    <a:pt x="4640" y="1266"/>
                    <a:pt x="4620" y="1219"/>
                    <a:pt x="4598" y="1173"/>
                  </a:cubicBezTo>
                  <a:cubicBezTo>
                    <a:pt x="4541" y="1046"/>
                    <a:pt x="4472" y="920"/>
                    <a:pt x="4385" y="785"/>
                  </a:cubicBezTo>
                  <a:cubicBezTo>
                    <a:pt x="4319" y="684"/>
                    <a:pt x="4235" y="584"/>
                    <a:pt x="4113" y="460"/>
                  </a:cubicBezTo>
                  <a:cubicBezTo>
                    <a:pt x="4018" y="363"/>
                    <a:pt x="3896" y="274"/>
                    <a:pt x="3743" y="183"/>
                  </a:cubicBezTo>
                  <a:cubicBezTo>
                    <a:pt x="3692" y="152"/>
                    <a:pt x="3637" y="123"/>
                    <a:pt x="3584" y="97"/>
                  </a:cubicBezTo>
                  <a:cubicBezTo>
                    <a:pt x="3527" y="70"/>
                    <a:pt x="3465" y="52"/>
                    <a:pt x="3404" y="34"/>
                  </a:cubicBezTo>
                  <a:cubicBezTo>
                    <a:pt x="3319" y="10"/>
                    <a:pt x="3242" y="0"/>
                    <a:pt x="3155" y="0"/>
                  </a:cubicBezTo>
                  <a:close/>
                </a:path>
              </a:pathLst>
            </a:custGeom>
            <a:solidFill>
              <a:srgbClr val="EB93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7" name="Google Shape;1337;p11"/>
            <p:cNvSpPr/>
            <p:nvPr/>
          </p:nvSpPr>
          <p:spPr>
            <a:xfrm>
              <a:off x="-1363687" y="710346"/>
              <a:ext cx="218805" cy="258514"/>
            </a:xfrm>
            <a:custGeom>
              <a:avLst/>
              <a:gdLst/>
              <a:ahLst/>
              <a:cxnLst/>
              <a:rect l="l" t="t" r="r" b="b"/>
              <a:pathLst>
                <a:path w="5422" h="6406" extrusionOk="0">
                  <a:moveTo>
                    <a:pt x="1529" y="0"/>
                  </a:moveTo>
                  <a:cubicBezTo>
                    <a:pt x="1405" y="0"/>
                    <a:pt x="1284" y="12"/>
                    <a:pt x="1168" y="37"/>
                  </a:cubicBezTo>
                  <a:cubicBezTo>
                    <a:pt x="924" y="90"/>
                    <a:pt x="693" y="211"/>
                    <a:pt x="499" y="385"/>
                  </a:cubicBezTo>
                  <a:cubicBezTo>
                    <a:pt x="317" y="550"/>
                    <a:pt x="177" y="774"/>
                    <a:pt x="91" y="1034"/>
                  </a:cubicBezTo>
                  <a:cubicBezTo>
                    <a:pt x="44" y="1178"/>
                    <a:pt x="15" y="1346"/>
                    <a:pt x="6" y="1534"/>
                  </a:cubicBezTo>
                  <a:cubicBezTo>
                    <a:pt x="1" y="1706"/>
                    <a:pt x="18" y="1896"/>
                    <a:pt x="58" y="2095"/>
                  </a:cubicBezTo>
                  <a:cubicBezTo>
                    <a:pt x="97" y="2279"/>
                    <a:pt x="161" y="2453"/>
                    <a:pt x="223" y="2617"/>
                  </a:cubicBezTo>
                  <a:lnTo>
                    <a:pt x="266" y="2724"/>
                  </a:lnTo>
                  <a:lnTo>
                    <a:pt x="335" y="2893"/>
                  </a:lnTo>
                  <a:cubicBezTo>
                    <a:pt x="370" y="2979"/>
                    <a:pt x="398" y="3049"/>
                    <a:pt x="424" y="3117"/>
                  </a:cubicBezTo>
                  <a:cubicBezTo>
                    <a:pt x="444" y="3168"/>
                    <a:pt x="463" y="3219"/>
                    <a:pt x="482" y="3269"/>
                  </a:cubicBezTo>
                  <a:cubicBezTo>
                    <a:pt x="535" y="3424"/>
                    <a:pt x="561" y="3537"/>
                    <a:pt x="572" y="3645"/>
                  </a:cubicBezTo>
                  <a:cubicBezTo>
                    <a:pt x="579" y="3757"/>
                    <a:pt x="572" y="3872"/>
                    <a:pt x="551" y="4000"/>
                  </a:cubicBezTo>
                  <a:cubicBezTo>
                    <a:pt x="502" y="4241"/>
                    <a:pt x="423" y="4493"/>
                    <a:pt x="309" y="4765"/>
                  </a:cubicBezTo>
                  <a:lnTo>
                    <a:pt x="250" y="4903"/>
                  </a:lnTo>
                  <a:cubicBezTo>
                    <a:pt x="190" y="5047"/>
                    <a:pt x="120" y="5208"/>
                    <a:pt x="85" y="5376"/>
                  </a:cubicBezTo>
                  <a:cubicBezTo>
                    <a:pt x="65" y="5471"/>
                    <a:pt x="62" y="5564"/>
                    <a:pt x="75" y="5659"/>
                  </a:cubicBezTo>
                  <a:cubicBezTo>
                    <a:pt x="82" y="5693"/>
                    <a:pt x="91" y="5722"/>
                    <a:pt x="103" y="5755"/>
                  </a:cubicBezTo>
                  <a:cubicBezTo>
                    <a:pt x="121" y="5805"/>
                    <a:pt x="154" y="5860"/>
                    <a:pt x="199" y="5920"/>
                  </a:cubicBezTo>
                  <a:cubicBezTo>
                    <a:pt x="229" y="5959"/>
                    <a:pt x="269" y="5992"/>
                    <a:pt x="301" y="6021"/>
                  </a:cubicBezTo>
                  <a:cubicBezTo>
                    <a:pt x="354" y="6058"/>
                    <a:pt x="404" y="6093"/>
                    <a:pt x="459" y="6123"/>
                  </a:cubicBezTo>
                  <a:cubicBezTo>
                    <a:pt x="608" y="6205"/>
                    <a:pt x="765" y="6253"/>
                    <a:pt x="901" y="6294"/>
                  </a:cubicBezTo>
                  <a:cubicBezTo>
                    <a:pt x="1094" y="6347"/>
                    <a:pt x="1283" y="6383"/>
                    <a:pt x="1463" y="6399"/>
                  </a:cubicBezTo>
                  <a:cubicBezTo>
                    <a:pt x="1514" y="6403"/>
                    <a:pt x="1567" y="6406"/>
                    <a:pt x="1622" y="6406"/>
                  </a:cubicBezTo>
                  <a:cubicBezTo>
                    <a:pt x="1730" y="6406"/>
                    <a:pt x="1848" y="6397"/>
                    <a:pt x="1981" y="6378"/>
                  </a:cubicBezTo>
                  <a:cubicBezTo>
                    <a:pt x="2274" y="6341"/>
                    <a:pt x="2586" y="6242"/>
                    <a:pt x="2969" y="6062"/>
                  </a:cubicBezTo>
                  <a:cubicBezTo>
                    <a:pt x="3206" y="5953"/>
                    <a:pt x="3436" y="5824"/>
                    <a:pt x="3660" y="5696"/>
                  </a:cubicBezTo>
                  <a:lnTo>
                    <a:pt x="3716" y="5665"/>
                  </a:lnTo>
                  <a:lnTo>
                    <a:pt x="3922" y="5545"/>
                  </a:lnTo>
                  <a:cubicBezTo>
                    <a:pt x="4193" y="5393"/>
                    <a:pt x="4518" y="5219"/>
                    <a:pt x="4865" y="5093"/>
                  </a:cubicBezTo>
                  <a:cubicBezTo>
                    <a:pt x="5023" y="5040"/>
                    <a:pt x="5163" y="5002"/>
                    <a:pt x="5306" y="4977"/>
                  </a:cubicBezTo>
                  <a:cubicBezTo>
                    <a:pt x="5375" y="4964"/>
                    <a:pt x="5421" y="4895"/>
                    <a:pt x="5411" y="4824"/>
                  </a:cubicBezTo>
                  <a:cubicBezTo>
                    <a:pt x="5415" y="4806"/>
                    <a:pt x="5414" y="4783"/>
                    <a:pt x="5405" y="4758"/>
                  </a:cubicBezTo>
                  <a:cubicBezTo>
                    <a:pt x="5332" y="4596"/>
                    <a:pt x="5267" y="4438"/>
                    <a:pt x="5203" y="4279"/>
                  </a:cubicBezTo>
                  <a:lnTo>
                    <a:pt x="5127" y="4095"/>
                  </a:lnTo>
                  <a:cubicBezTo>
                    <a:pt x="5084" y="3987"/>
                    <a:pt x="5039" y="3882"/>
                    <a:pt x="4995" y="3774"/>
                  </a:cubicBezTo>
                  <a:lnTo>
                    <a:pt x="4883" y="3510"/>
                  </a:lnTo>
                  <a:lnTo>
                    <a:pt x="4860" y="3454"/>
                  </a:lnTo>
                  <a:cubicBezTo>
                    <a:pt x="4693" y="3058"/>
                    <a:pt x="4552" y="2727"/>
                    <a:pt x="4396" y="2404"/>
                  </a:cubicBezTo>
                  <a:cubicBezTo>
                    <a:pt x="4209" y="2018"/>
                    <a:pt x="4004" y="1666"/>
                    <a:pt x="3782" y="1357"/>
                  </a:cubicBezTo>
                  <a:cubicBezTo>
                    <a:pt x="3551" y="1033"/>
                    <a:pt x="3278" y="751"/>
                    <a:pt x="2971" y="523"/>
                  </a:cubicBezTo>
                  <a:cubicBezTo>
                    <a:pt x="2676" y="306"/>
                    <a:pt x="2347" y="145"/>
                    <a:pt x="2021" y="63"/>
                  </a:cubicBezTo>
                  <a:cubicBezTo>
                    <a:pt x="1858" y="21"/>
                    <a:pt x="1692" y="0"/>
                    <a:pt x="1529" y="0"/>
                  </a:cubicBezTo>
                  <a:close/>
                </a:path>
              </a:pathLst>
            </a:custGeom>
            <a:solidFill>
              <a:srgbClr val="EB93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8" name="Google Shape;1338;p11"/>
            <p:cNvSpPr/>
            <p:nvPr/>
          </p:nvSpPr>
          <p:spPr>
            <a:xfrm>
              <a:off x="-882740" y="591219"/>
              <a:ext cx="170823" cy="194955"/>
            </a:xfrm>
            <a:custGeom>
              <a:avLst/>
              <a:gdLst/>
              <a:ahLst/>
              <a:cxnLst/>
              <a:rect l="l" t="t" r="r" b="b"/>
              <a:pathLst>
                <a:path w="4233" h="4831" extrusionOk="0">
                  <a:moveTo>
                    <a:pt x="1762" y="0"/>
                  </a:moveTo>
                  <a:cubicBezTo>
                    <a:pt x="1687" y="0"/>
                    <a:pt x="1610" y="11"/>
                    <a:pt x="1532" y="35"/>
                  </a:cubicBezTo>
                  <a:cubicBezTo>
                    <a:pt x="1401" y="76"/>
                    <a:pt x="1281" y="148"/>
                    <a:pt x="1176" y="247"/>
                  </a:cubicBezTo>
                  <a:cubicBezTo>
                    <a:pt x="1055" y="356"/>
                    <a:pt x="949" y="502"/>
                    <a:pt x="843" y="700"/>
                  </a:cubicBezTo>
                  <a:cubicBezTo>
                    <a:pt x="817" y="751"/>
                    <a:pt x="795" y="816"/>
                    <a:pt x="778" y="895"/>
                  </a:cubicBezTo>
                  <a:cubicBezTo>
                    <a:pt x="762" y="961"/>
                    <a:pt x="754" y="1027"/>
                    <a:pt x="749" y="1095"/>
                  </a:cubicBezTo>
                  <a:cubicBezTo>
                    <a:pt x="746" y="1161"/>
                    <a:pt x="749" y="1227"/>
                    <a:pt x="755" y="1291"/>
                  </a:cubicBezTo>
                  <a:cubicBezTo>
                    <a:pt x="759" y="1363"/>
                    <a:pt x="768" y="1429"/>
                    <a:pt x="778" y="1493"/>
                  </a:cubicBezTo>
                  <a:cubicBezTo>
                    <a:pt x="798" y="1609"/>
                    <a:pt x="821" y="1709"/>
                    <a:pt x="846" y="1810"/>
                  </a:cubicBezTo>
                  <a:cubicBezTo>
                    <a:pt x="884" y="1982"/>
                    <a:pt x="922" y="2145"/>
                    <a:pt x="935" y="2307"/>
                  </a:cubicBezTo>
                  <a:cubicBezTo>
                    <a:pt x="936" y="2410"/>
                    <a:pt x="927" y="2511"/>
                    <a:pt x="906" y="2627"/>
                  </a:cubicBezTo>
                  <a:cubicBezTo>
                    <a:pt x="890" y="2688"/>
                    <a:pt x="867" y="2749"/>
                    <a:pt x="841" y="2808"/>
                  </a:cubicBezTo>
                  <a:cubicBezTo>
                    <a:pt x="817" y="2856"/>
                    <a:pt x="782" y="2900"/>
                    <a:pt x="745" y="2945"/>
                  </a:cubicBezTo>
                  <a:cubicBezTo>
                    <a:pt x="698" y="2993"/>
                    <a:pt x="646" y="3035"/>
                    <a:pt x="591" y="3078"/>
                  </a:cubicBezTo>
                  <a:lnTo>
                    <a:pt x="491" y="3160"/>
                  </a:lnTo>
                  <a:cubicBezTo>
                    <a:pt x="359" y="3271"/>
                    <a:pt x="260" y="3381"/>
                    <a:pt x="189" y="3502"/>
                  </a:cubicBezTo>
                  <a:cubicBezTo>
                    <a:pt x="129" y="3604"/>
                    <a:pt x="81" y="3723"/>
                    <a:pt x="44" y="3868"/>
                  </a:cubicBezTo>
                  <a:cubicBezTo>
                    <a:pt x="15" y="3974"/>
                    <a:pt x="2" y="4068"/>
                    <a:pt x="5" y="4154"/>
                  </a:cubicBezTo>
                  <a:cubicBezTo>
                    <a:pt x="1" y="4247"/>
                    <a:pt x="15" y="4329"/>
                    <a:pt x="44" y="4402"/>
                  </a:cubicBezTo>
                  <a:cubicBezTo>
                    <a:pt x="70" y="4470"/>
                    <a:pt x="106" y="4527"/>
                    <a:pt x="150" y="4573"/>
                  </a:cubicBezTo>
                  <a:cubicBezTo>
                    <a:pt x="238" y="4674"/>
                    <a:pt x="366" y="4746"/>
                    <a:pt x="530" y="4783"/>
                  </a:cubicBezTo>
                  <a:cubicBezTo>
                    <a:pt x="645" y="4814"/>
                    <a:pt x="771" y="4830"/>
                    <a:pt x="927" y="4830"/>
                  </a:cubicBezTo>
                  <a:cubicBezTo>
                    <a:pt x="971" y="4830"/>
                    <a:pt x="1018" y="4829"/>
                    <a:pt x="1068" y="4826"/>
                  </a:cubicBezTo>
                  <a:cubicBezTo>
                    <a:pt x="1255" y="4820"/>
                    <a:pt x="1465" y="4795"/>
                    <a:pt x="1714" y="4747"/>
                  </a:cubicBezTo>
                  <a:cubicBezTo>
                    <a:pt x="2128" y="4667"/>
                    <a:pt x="2572" y="4536"/>
                    <a:pt x="3067" y="4351"/>
                  </a:cubicBezTo>
                  <a:cubicBezTo>
                    <a:pt x="3304" y="4262"/>
                    <a:pt x="3520" y="4170"/>
                    <a:pt x="3728" y="4069"/>
                  </a:cubicBezTo>
                  <a:cubicBezTo>
                    <a:pt x="3906" y="3982"/>
                    <a:pt x="4051" y="3904"/>
                    <a:pt x="4185" y="3798"/>
                  </a:cubicBezTo>
                  <a:cubicBezTo>
                    <a:pt x="4214" y="3775"/>
                    <a:pt x="4222" y="3735"/>
                    <a:pt x="4209" y="3699"/>
                  </a:cubicBezTo>
                  <a:cubicBezTo>
                    <a:pt x="4232" y="3516"/>
                    <a:pt x="4214" y="3347"/>
                    <a:pt x="4192" y="3208"/>
                  </a:cubicBezTo>
                  <a:cubicBezTo>
                    <a:pt x="4153" y="2999"/>
                    <a:pt x="4087" y="2791"/>
                    <a:pt x="4028" y="2613"/>
                  </a:cubicBezTo>
                  <a:cubicBezTo>
                    <a:pt x="4007" y="2550"/>
                    <a:pt x="3984" y="2486"/>
                    <a:pt x="3959" y="2426"/>
                  </a:cubicBezTo>
                  <a:cubicBezTo>
                    <a:pt x="3822" y="2069"/>
                    <a:pt x="3632" y="1699"/>
                    <a:pt x="3398" y="1329"/>
                  </a:cubicBezTo>
                  <a:cubicBezTo>
                    <a:pt x="3103" y="869"/>
                    <a:pt x="2822" y="542"/>
                    <a:pt x="2507" y="299"/>
                  </a:cubicBezTo>
                  <a:cubicBezTo>
                    <a:pt x="2352" y="178"/>
                    <a:pt x="2074" y="0"/>
                    <a:pt x="1762" y="0"/>
                  </a:cubicBezTo>
                  <a:close/>
                </a:path>
              </a:pathLst>
            </a:custGeom>
            <a:solidFill>
              <a:srgbClr val="EB93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9" name="Google Shape;1339;p11"/>
            <p:cNvSpPr/>
            <p:nvPr/>
          </p:nvSpPr>
          <p:spPr>
            <a:xfrm>
              <a:off x="-1001544" y="522334"/>
              <a:ext cx="115456" cy="109201"/>
            </a:xfrm>
            <a:custGeom>
              <a:avLst/>
              <a:gdLst/>
              <a:ahLst/>
              <a:cxnLst/>
              <a:rect l="l" t="t" r="r" b="b"/>
              <a:pathLst>
                <a:path w="2861" h="2706" extrusionOk="0">
                  <a:moveTo>
                    <a:pt x="2407" y="1"/>
                  </a:moveTo>
                  <a:cubicBezTo>
                    <a:pt x="2385" y="1"/>
                    <a:pt x="2364" y="2"/>
                    <a:pt x="2343" y="2"/>
                  </a:cubicBezTo>
                  <a:cubicBezTo>
                    <a:pt x="2241" y="5"/>
                    <a:pt x="2133" y="25"/>
                    <a:pt x="2001" y="61"/>
                  </a:cubicBezTo>
                  <a:cubicBezTo>
                    <a:pt x="1953" y="74"/>
                    <a:pt x="1905" y="91"/>
                    <a:pt x="1858" y="110"/>
                  </a:cubicBezTo>
                  <a:lnTo>
                    <a:pt x="1822" y="120"/>
                  </a:lnTo>
                  <a:cubicBezTo>
                    <a:pt x="1740" y="149"/>
                    <a:pt x="1657" y="180"/>
                    <a:pt x="1579" y="224"/>
                  </a:cubicBezTo>
                  <a:cubicBezTo>
                    <a:pt x="1460" y="293"/>
                    <a:pt x="1382" y="403"/>
                    <a:pt x="1319" y="511"/>
                  </a:cubicBezTo>
                  <a:cubicBezTo>
                    <a:pt x="1295" y="548"/>
                    <a:pt x="1275" y="586"/>
                    <a:pt x="1256" y="623"/>
                  </a:cubicBezTo>
                  <a:lnTo>
                    <a:pt x="1226" y="679"/>
                  </a:lnTo>
                  <a:cubicBezTo>
                    <a:pt x="1191" y="741"/>
                    <a:pt x="1155" y="798"/>
                    <a:pt x="1109" y="851"/>
                  </a:cubicBezTo>
                  <a:cubicBezTo>
                    <a:pt x="1084" y="880"/>
                    <a:pt x="1055" y="906"/>
                    <a:pt x="1023" y="929"/>
                  </a:cubicBezTo>
                  <a:lnTo>
                    <a:pt x="986" y="946"/>
                  </a:lnTo>
                  <a:cubicBezTo>
                    <a:pt x="897" y="972"/>
                    <a:pt x="796" y="985"/>
                    <a:pt x="724" y="995"/>
                  </a:cubicBezTo>
                  <a:lnTo>
                    <a:pt x="546" y="1018"/>
                  </a:lnTo>
                  <a:lnTo>
                    <a:pt x="385" y="1038"/>
                  </a:lnTo>
                  <a:cubicBezTo>
                    <a:pt x="345" y="1042"/>
                    <a:pt x="308" y="1049"/>
                    <a:pt x="272" y="1058"/>
                  </a:cubicBezTo>
                  <a:cubicBezTo>
                    <a:pt x="238" y="1065"/>
                    <a:pt x="213" y="1078"/>
                    <a:pt x="196" y="1093"/>
                  </a:cubicBezTo>
                  <a:cubicBezTo>
                    <a:pt x="161" y="1121"/>
                    <a:pt x="138" y="1164"/>
                    <a:pt x="120" y="1200"/>
                  </a:cubicBezTo>
                  <a:cubicBezTo>
                    <a:pt x="70" y="1288"/>
                    <a:pt x="42" y="1355"/>
                    <a:pt x="26" y="1434"/>
                  </a:cubicBezTo>
                  <a:cubicBezTo>
                    <a:pt x="1" y="1532"/>
                    <a:pt x="5" y="1645"/>
                    <a:pt x="34" y="1769"/>
                  </a:cubicBezTo>
                  <a:cubicBezTo>
                    <a:pt x="41" y="1801"/>
                    <a:pt x="49" y="1828"/>
                    <a:pt x="59" y="1855"/>
                  </a:cubicBezTo>
                  <a:cubicBezTo>
                    <a:pt x="95" y="1949"/>
                    <a:pt x="150" y="2029"/>
                    <a:pt x="187" y="2084"/>
                  </a:cubicBezTo>
                  <a:cubicBezTo>
                    <a:pt x="263" y="2196"/>
                    <a:pt x="365" y="2293"/>
                    <a:pt x="466" y="2381"/>
                  </a:cubicBezTo>
                  <a:cubicBezTo>
                    <a:pt x="604" y="2504"/>
                    <a:pt x="760" y="2608"/>
                    <a:pt x="893" y="2691"/>
                  </a:cubicBezTo>
                  <a:cubicBezTo>
                    <a:pt x="909" y="2701"/>
                    <a:pt x="927" y="2706"/>
                    <a:pt x="944" y="2706"/>
                  </a:cubicBezTo>
                  <a:cubicBezTo>
                    <a:pt x="956" y="2706"/>
                    <a:pt x="968" y="2703"/>
                    <a:pt x="979" y="2698"/>
                  </a:cubicBezTo>
                  <a:cubicBezTo>
                    <a:pt x="987" y="2701"/>
                    <a:pt x="998" y="2702"/>
                    <a:pt x="1010" y="2702"/>
                  </a:cubicBezTo>
                  <a:cubicBezTo>
                    <a:pt x="1026" y="2702"/>
                    <a:pt x="1042" y="2699"/>
                    <a:pt x="1055" y="2691"/>
                  </a:cubicBezTo>
                  <a:cubicBezTo>
                    <a:pt x="1243" y="2575"/>
                    <a:pt x="1412" y="2468"/>
                    <a:pt x="1579" y="2358"/>
                  </a:cubicBezTo>
                  <a:cubicBezTo>
                    <a:pt x="1681" y="2289"/>
                    <a:pt x="1782" y="2220"/>
                    <a:pt x="1881" y="2131"/>
                  </a:cubicBezTo>
                  <a:cubicBezTo>
                    <a:pt x="2023" y="2007"/>
                    <a:pt x="2164" y="1854"/>
                    <a:pt x="2312" y="1657"/>
                  </a:cubicBezTo>
                  <a:cubicBezTo>
                    <a:pt x="2449" y="1477"/>
                    <a:pt x="2570" y="1288"/>
                    <a:pt x="2666" y="1090"/>
                  </a:cubicBezTo>
                  <a:cubicBezTo>
                    <a:pt x="2767" y="887"/>
                    <a:pt x="2824" y="719"/>
                    <a:pt x="2847" y="555"/>
                  </a:cubicBezTo>
                  <a:cubicBezTo>
                    <a:pt x="2860" y="486"/>
                    <a:pt x="2859" y="415"/>
                    <a:pt x="2846" y="333"/>
                  </a:cubicBezTo>
                  <a:cubicBezTo>
                    <a:pt x="2842" y="307"/>
                    <a:pt x="2833" y="281"/>
                    <a:pt x="2824" y="257"/>
                  </a:cubicBezTo>
                  <a:cubicBezTo>
                    <a:pt x="2810" y="221"/>
                    <a:pt x="2790" y="185"/>
                    <a:pt x="2761" y="147"/>
                  </a:cubicBezTo>
                  <a:cubicBezTo>
                    <a:pt x="2725" y="103"/>
                    <a:pt x="2671" y="63"/>
                    <a:pt x="2593" y="31"/>
                  </a:cubicBezTo>
                  <a:cubicBezTo>
                    <a:pt x="2560" y="20"/>
                    <a:pt x="2524" y="12"/>
                    <a:pt x="2493" y="8"/>
                  </a:cubicBezTo>
                  <a:cubicBezTo>
                    <a:pt x="2463" y="2"/>
                    <a:pt x="2435" y="1"/>
                    <a:pt x="2407" y="1"/>
                  </a:cubicBezTo>
                  <a:close/>
                </a:path>
              </a:pathLst>
            </a:custGeom>
            <a:solidFill>
              <a:srgbClr val="EB93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0" name="Google Shape;1340;p11"/>
            <p:cNvSpPr/>
            <p:nvPr/>
          </p:nvSpPr>
          <p:spPr>
            <a:xfrm>
              <a:off x="-1204366" y="540776"/>
              <a:ext cx="150121" cy="165173"/>
            </a:xfrm>
            <a:custGeom>
              <a:avLst/>
              <a:gdLst/>
              <a:ahLst/>
              <a:cxnLst/>
              <a:rect l="l" t="t" r="r" b="b"/>
              <a:pathLst>
                <a:path w="3720" h="4093" extrusionOk="0">
                  <a:moveTo>
                    <a:pt x="1649" y="0"/>
                  </a:moveTo>
                  <a:cubicBezTo>
                    <a:pt x="1607" y="0"/>
                    <a:pt x="1564" y="3"/>
                    <a:pt x="1521" y="11"/>
                  </a:cubicBezTo>
                  <a:cubicBezTo>
                    <a:pt x="1351" y="39"/>
                    <a:pt x="1197" y="164"/>
                    <a:pt x="1097" y="351"/>
                  </a:cubicBezTo>
                  <a:cubicBezTo>
                    <a:pt x="996" y="539"/>
                    <a:pt x="956" y="743"/>
                    <a:pt x="916" y="992"/>
                  </a:cubicBezTo>
                  <a:cubicBezTo>
                    <a:pt x="902" y="1078"/>
                    <a:pt x="889" y="1164"/>
                    <a:pt x="877" y="1250"/>
                  </a:cubicBezTo>
                  <a:lnTo>
                    <a:pt x="870" y="1301"/>
                  </a:lnTo>
                  <a:lnTo>
                    <a:pt x="867" y="1331"/>
                  </a:lnTo>
                  <a:cubicBezTo>
                    <a:pt x="848" y="1463"/>
                    <a:pt x="831" y="1592"/>
                    <a:pt x="810" y="1723"/>
                  </a:cubicBezTo>
                  <a:cubicBezTo>
                    <a:pt x="787" y="1849"/>
                    <a:pt x="752" y="1994"/>
                    <a:pt x="690" y="2134"/>
                  </a:cubicBezTo>
                  <a:cubicBezTo>
                    <a:pt x="650" y="2217"/>
                    <a:pt x="597" y="2296"/>
                    <a:pt x="531" y="2375"/>
                  </a:cubicBezTo>
                  <a:cubicBezTo>
                    <a:pt x="439" y="2475"/>
                    <a:pt x="331" y="2569"/>
                    <a:pt x="237" y="2649"/>
                  </a:cubicBezTo>
                  <a:cubicBezTo>
                    <a:pt x="145" y="2730"/>
                    <a:pt x="51" y="2817"/>
                    <a:pt x="15" y="2932"/>
                  </a:cubicBezTo>
                  <a:cubicBezTo>
                    <a:pt x="1" y="2978"/>
                    <a:pt x="1" y="3028"/>
                    <a:pt x="12" y="3087"/>
                  </a:cubicBezTo>
                  <a:cubicBezTo>
                    <a:pt x="15" y="3107"/>
                    <a:pt x="21" y="3125"/>
                    <a:pt x="28" y="3143"/>
                  </a:cubicBezTo>
                  <a:cubicBezTo>
                    <a:pt x="44" y="3185"/>
                    <a:pt x="70" y="3222"/>
                    <a:pt x="96" y="3260"/>
                  </a:cubicBezTo>
                  <a:cubicBezTo>
                    <a:pt x="159" y="3350"/>
                    <a:pt x="235" y="3416"/>
                    <a:pt x="290" y="3465"/>
                  </a:cubicBezTo>
                  <a:cubicBezTo>
                    <a:pt x="407" y="3567"/>
                    <a:pt x="505" y="3642"/>
                    <a:pt x="603" y="3703"/>
                  </a:cubicBezTo>
                  <a:cubicBezTo>
                    <a:pt x="767" y="3804"/>
                    <a:pt x="968" y="3874"/>
                    <a:pt x="1205" y="3913"/>
                  </a:cubicBezTo>
                  <a:cubicBezTo>
                    <a:pt x="1400" y="3946"/>
                    <a:pt x="1607" y="3962"/>
                    <a:pt x="1878" y="3962"/>
                  </a:cubicBezTo>
                  <a:cubicBezTo>
                    <a:pt x="2002" y="3962"/>
                    <a:pt x="2125" y="3959"/>
                    <a:pt x="2250" y="3958"/>
                  </a:cubicBezTo>
                  <a:cubicBezTo>
                    <a:pt x="2335" y="3957"/>
                    <a:pt x="2421" y="3956"/>
                    <a:pt x="2506" y="3956"/>
                  </a:cubicBezTo>
                  <a:cubicBezTo>
                    <a:pt x="2746" y="3956"/>
                    <a:pt x="2989" y="3963"/>
                    <a:pt x="3223" y="4004"/>
                  </a:cubicBezTo>
                  <a:lnTo>
                    <a:pt x="3258" y="4012"/>
                  </a:lnTo>
                  <a:lnTo>
                    <a:pt x="3346" y="4032"/>
                  </a:lnTo>
                  <a:cubicBezTo>
                    <a:pt x="3362" y="4057"/>
                    <a:pt x="3389" y="4077"/>
                    <a:pt x="3416" y="4085"/>
                  </a:cubicBezTo>
                  <a:cubicBezTo>
                    <a:pt x="3431" y="4090"/>
                    <a:pt x="3446" y="4092"/>
                    <a:pt x="3462" y="4092"/>
                  </a:cubicBezTo>
                  <a:cubicBezTo>
                    <a:pt x="3485" y="4092"/>
                    <a:pt x="3508" y="4087"/>
                    <a:pt x="3530" y="4077"/>
                  </a:cubicBezTo>
                  <a:cubicBezTo>
                    <a:pt x="3560" y="4061"/>
                    <a:pt x="3596" y="4027"/>
                    <a:pt x="3605" y="3986"/>
                  </a:cubicBezTo>
                  <a:cubicBezTo>
                    <a:pt x="3645" y="3800"/>
                    <a:pt x="3669" y="3649"/>
                    <a:pt x="3685" y="3515"/>
                  </a:cubicBezTo>
                  <a:cubicBezTo>
                    <a:pt x="3707" y="3347"/>
                    <a:pt x="3718" y="3166"/>
                    <a:pt x="3718" y="2959"/>
                  </a:cubicBezTo>
                  <a:cubicBezTo>
                    <a:pt x="3720" y="2572"/>
                    <a:pt x="3675" y="2195"/>
                    <a:pt x="3582" y="1842"/>
                  </a:cubicBezTo>
                  <a:cubicBezTo>
                    <a:pt x="3553" y="1731"/>
                    <a:pt x="3518" y="1624"/>
                    <a:pt x="3477" y="1520"/>
                  </a:cubicBezTo>
                  <a:cubicBezTo>
                    <a:pt x="3452" y="1456"/>
                    <a:pt x="3425" y="1391"/>
                    <a:pt x="3395" y="1328"/>
                  </a:cubicBezTo>
                  <a:cubicBezTo>
                    <a:pt x="3322" y="1170"/>
                    <a:pt x="3230" y="1020"/>
                    <a:pt x="3115" y="870"/>
                  </a:cubicBezTo>
                  <a:cubicBezTo>
                    <a:pt x="2917" y="602"/>
                    <a:pt x="2618" y="365"/>
                    <a:pt x="2226" y="164"/>
                  </a:cubicBezTo>
                  <a:cubicBezTo>
                    <a:pt x="2080" y="91"/>
                    <a:pt x="1871" y="0"/>
                    <a:pt x="1649" y="0"/>
                  </a:cubicBezTo>
                  <a:close/>
                </a:path>
              </a:pathLst>
            </a:custGeom>
            <a:solidFill>
              <a:srgbClr val="EB93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1" name="Google Shape;1341;p11"/>
            <p:cNvSpPr/>
            <p:nvPr/>
          </p:nvSpPr>
          <p:spPr>
            <a:xfrm>
              <a:off x="-1272445" y="981811"/>
              <a:ext cx="76876" cy="99193"/>
            </a:xfrm>
            <a:custGeom>
              <a:avLst/>
              <a:gdLst/>
              <a:ahLst/>
              <a:cxnLst/>
              <a:rect l="l" t="t" r="r" b="b"/>
              <a:pathLst>
                <a:path w="1905" h="2458" extrusionOk="0">
                  <a:moveTo>
                    <a:pt x="524" y="1"/>
                  </a:moveTo>
                  <a:cubicBezTo>
                    <a:pt x="481" y="1"/>
                    <a:pt x="437" y="8"/>
                    <a:pt x="394" y="22"/>
                  </a:cubicBezTo>
                  <a:cubicBezTo>
                    <a:pt x="344" y="42"/>
                    <a:pt x="295" y="81"/>
                    <a:pt x="249" y="141"/>
                  </a:cubicBezTo>
                  <a:cubicBezTo>
                    <a:pt x="203" y="199"/>
                    <a:pt x="176" y="270"/>
                    <a:pt x="155" y="325"/>
                  </a:cubicBezTo>
                  <a:cubicBezTo>
                    <a:pt x="128" y="404"/>
                    <a:pt x="109" y="496"/>
                    <a:pt x="98" y="601"/>
                  </a:cubicBezTo>
                  <a:cubicBezTo>
                    <a:pt x="88" y="660"/>
                    <a:pt x="95" y="716"/>
                    <a:pt x="117" y="770"/>
                  </a:cubicBezTo>
                  <a:cubicBezTo>
                    <a:pt x="163" y="888"/>
                    <a:pt x="265" y="983"/>
                    <a:pt x="354" y="1068"/>
                  </a:cubicBezTo>
                  <a:lnTo>
                    <a:pt x="407" y="1115"/>
                  </a:lnTo>
                  <a:lnTo>
                    <a:pt x="441" y="1155"/>
                  </a:lnTo>
                  <a:cubicBezTo>
                    <a:pt x="414" y="1170"/>
                    <a:pt x="385" y="1194"/>
                    <a:pt x="358" y="1220"/>
                  </a:cubicBezTo>
                  <a:cubicBezTo>
                    <a:pt x="243" y="1323"/>
                    <a:pt x="151" y="1444"/>
                    <a:pt x="85" y="1575"/>
                  </a:cubicBezTo>
                  <a:cubicBezTo>
                    <a:pt x="19" y="1711"/>
                    <a:pt x="0" y="1866"/>
                    <a:pt x="35" y="1997"/>
                  </a:cubicBezTo>
                  <a:cubicBezTo>
                    <a:pt x="41" y="2020"/>
                    <a:pt x="48" y="2041"/>
                    <a:pt x="55" y="2060"/>
                  </a:cubicBezTo>
                  <a:cubicBezTo>
                    <a:pt x="99" y="2175"/>
                    <a:pt x="187" y="2277"/>
                    <a:pt x="308" y="2355"/>
                  </a:cubicBezTo>
                  <a:cubicBezTo>
                    <a:pt x="414" y="2423"/>
                    <a:pt x="536" y="2457"/>
                    <a:pt x="675" y="2457"/>
                  </a:cubicBezTo>
                  <a:cubicBezTo>
                    <a:pt x="799" y="2457"/>
                    <a:pt x="936" y="2430"/>
                    <a:pt x="1089" y="2376"/>
                  </a:cubicBezTo>
                  <a:cubicBezTo>
                    <a:pt x="1309" y="2299"/>
                    <a:pt x="1513" y="2175"/>
                    <a:pt x="1708" y="2056"/>
                  </a:cubicBezTo>
                  <a:lnTo>
                    <a:pt x="1836" y="1981"/>
                  </a:lnTo>
                  <a:cubicBezTo>
                    <a:pt x="1890" y="1947"/>
                    <a:pt x="1905" y="1873"/>
                    <a:pt x="1883" y="1822"/>
                  </a:cubicBezTo>
                  <a:cubicBezTo>
                    <a:pt x="1855" y="1773"/>
                    <a:pt x="1836" y="1757"/>
                    <a:pt x="1811" y="1747"/>
                  </a:cubicBezTo>
                  <a:cubicBezTo>
                    <a:pt x="1794" y="1628"/>
                    <a:pt x="1750" y="1503"/>
                    <a:pt x="1717" y="1421"/>
                  </a:cubicBezTo>
                  <a:cubicBezTo>
                    <a:pt x="1662" y="1279"/>
                    <a:pt x="1596" y="1142"/>
                    <a:pt x="1498" y="964"/>
                  </a:cubicBezTo>
                  <a:cubicBezTo>
                    <a:pt x="1406" y="803"/>
                    <a:pt x="1309" y="651"/>
                    <a:pt x="1208" y="516"/>
                  </a:cubicBezTo>
                  <a:cubicBezTo>
                    <a:pt x="1098" y="368"/>
                    <a:pt x="988" y="250"/>
                    <a:pt x="874" y="156"/>
                  </a:cubicBezTo>
                  <a:cubicBezTo>
                    <a:pt x="762" y="64"/>
                    <a:pt x="654" y="12"/>
                    <a:pt x="553" y="2"/>
                  </a:cubicBezTo>
                  <a:cubicBezTo>
                    <a:pt x="543" y="1"/>
                    <a:pt x="534" y="1"/>
                    <a:pt x="524" y="1"/>
                  </a:cubicBezTo>
                  <a:close/>
                </a:path>
              </a:pathLst>
            </a:custGeom>
            <a:solidFill>
              <a:srgbClr val="EB93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2" name="Google Shape;1342;p11"/>
            <p:cNvSpPr/>
            <p:nvPr/>
          </p:nvSpPr>
          <p:spPr>
            <a:xfrm>
              <a:off x="-369590" y="1734182"/>
              <a:ext cx="118119" cy="74737"/>
            </a:xfrm>
            <a:custGeom>
              <a:avLst/>
              <a:gdLst/>
              <a:ahLst/>
              <a:cxnLst/>
              <a:rect l="l" t="t" r="r" b="b"/>
              <a:pathLst>
                <a:path w="2927" h="1852" extrusionOk="0">
                  <a:moveTo>
                    <a:pt x="1569" y="0"/>
                  </a:moveTo>
                  <a:cubicBezTo>
                    <a:pt x="1565" y="0"/>
                    <a:pt x="1560" y="0"/>
                    <a:pt x="1556" y="1"/>
                  </a:cubicBezTo>
                  <a:cubicBezTo>
                    <a:pt x="1318" y="27"/>
                    <a:pt x="1071" y="117"/>
                    <a:pt x="795" y="281"/>
                  </a:cubicBezTo>
                  <a:cubicBezTo>
                    <a:pt x="666" y="359"/>
                    <a:pt x="539" y="453"/>
                    <a:pt x="414" y="561"/>
                  </a:cubicBezTo>
                  <a:cubicBezTo>
                    <a:pt x="276" y="682"/>
                    <a:pt x="169" y="811"/>
                    <a:pt x="94" y="946"/>
                  </a:cubicBezTo>
                  <a:cubicBezTo>
                    <a:pt x="55" y="1014"/>
                    <a:pt x="29" y="1090"/>
                    <a:pt x="12" y="1170"/>
                  </a:cubicBezTo>
                  <a:cubicBezTo>
                    <a:pt x="1" y="1248"/>
                    <a:pt x="3" y="1325"/>
                    <a:pt x="22" y="1401"/>
                  </a:cubicBezTo>
                  <a:cubicBezTo>
                    <a:pt x="29" y="1421"/>
                    <a:pt x="34" y="1437"/>
                    <a:pt x="39" y="1455"/>
                  </a:cubicBezTo>
                  <a:cubicBezTo>
                    <a:pt x="55" y="1498"/>
                    <a:pt x="82" y="1544"/>
                    <a:pt x="120" y="1598"/>
                  </a:cubicBezTo>
                  <a:cubicBezTo>
                    <a:pt x="147" y="1638"/>
                    <a:pt x="184" y="1674"/>
                    <a:pt x="220" y="1709"/>
                  </a:cubicBezTo>
                  <a:cubicBezTo>
                    <a:pt x="253" y="1737"/>
                    <a:pt x="285" y="1760"/>
                    <a:pt x="321" y="1785"/>
                  </a:cubicBezTo>
                  <a:cubicBezTo>
                    <a:pt x="378" y="1821"/>
                    <a:pt x="449" y="1842"/>
                    <a:pt x="531" y="1850"/>
                  </a:cubicBezTo>
                  <a:cubicBezTo>
                    <a:pt x="539" y="1851"/>
                    <a:pt x="548" y="1851"/>
                    <a:pt x="557" y="1851"/>
                  </a:cubicBezTo>
                  <a:cubicBezTo>
                    <a:pt x="580" y="1851"/>
                    <a:pt x="606" y="1848"/>
                    <a:pt x="637" y="1842"/>
                  </a:cubicBezTo>
                  <a:cubicBezTo>
                    <a:pt x="664" y="1837"/>
                    <a:pt x="694" y="1828"/>
                    <a:pt x="723" y="1816"/>
                  </a:cubicBezTo>
                  <a:cubicBezTo>
                    <a:pt x="809" y="1786"/>
                    <a:pt x="872" y="1742"/>
                    <a:pt x="911" y="1710"/>
                  </a:cubicBezTo>
                  <a:cubicBezTo>
                    <a:pt x="980" y="1663"/>
                    <a:pt x="1045" y="1608"/>
                    <a:pt x="1106" y="1549"/>
                  </a:cubicBezTo>
                  <a:lnTo>
                    <a:pt x="1204" y="1457"/>
                  </a:lnTo>
                  <a:cubicBezTo>
                    <a:pt x="1306" y="1361"/>
                    <a:pt x="1391" y="1284"/>
                    <a:pt x="1481" y="1219"/>
                  </a:cubicBezTo>
                  <a:cubicBezTo>
                    <a:pt x="1519" y="1196"/>
                    <a:pt x="1553" y="1176"/>
                    <a:pt x="1592" y="1162"/>
                  </a:cubicBezTo>
                  <a:cubicBezTo>
                    <a:pt x="1609" y="1156"/>
                    <a:pt x="1622" y="1153"/>
                    <a:pt x="1638" y="1149"/>
                  </a:cubicBezTo>
                  <a:cubicBezTo>
                    <a:pt x="1728" y="1170"/>
                    <a:pt x="1793" y="1199"/>
                    <a:pt x="1868" y="1233"/>
                  </a:cubicBezTo>
                  <a:lnTo>
                    <a:pt x="1954" y="1276"/>
                  </a:lnTo>
                  <a:cubicBezTo>
                    <a:pt x="2054" y="1327"/>
                    <a:pt x="2129" y="1363"/>
                    <a:pt x="2205" y="1397"/>
                  </a:cubicBezTo>
                  <a:cubicBezTo>
                    <a:pt x="2339" y="1456"/>
                    <a:pt x="2445" y="1490"/>
                    <a:pt x="2546" y="1505"/>
                  </a:cubicBezTo>
                  <a:cubicBezTo>
                    <a:pt x="2561" y="1508"/>
                    <a:pt x="2578" y="1509"/>
                    <a:pt x="2596" y="1509"/>
                  </a:cubicBezTo>
                  <a:cubicBezTo>
                    <a:pt x="2625" y="1509"/>
                    <a:pt x="2657" y="1505"/>
                    <a:pt x="2691" y="1499"/>
                  </a:cubicBezTo>
                  <a:cubicBezTo>
                    <a:pt x="2731" y="1492"/>
                    <a:pt x="2770" y="1472"/>
                    <a:pt x="2816" y="1437"/>
                  </a:cubicBezTo>
                  <a:cubicBezTo>
                    <a:pt x="2826" y="1429"/>
                    <a:pt x="2844" y="1411"/>
                    <a:pt x="2854" y="1393"/>
                  </a:cubicBezTo>
                  <a:cubicBezTo>
                    <a:pt x="2869" y="1373"/>
                    <a:pt x="2882" y="1350"/>
                    <a:pt x="2896" y="1320"/>
                  </a:cubicBezTo>
                  <a:cubicBezTo>
                    <a:pt x="2905" y="1297"/>
                    <a:pt x="2910" y="1271"/>
                    <a:pt x="2913" y="1248"/>
                  </a:cubicBezTo>
                  <a:cubicBezTo>
                    <a:pt x="2921" y="1212"/>
                    <a:pt x="2923" y="1176"/>
                    <a:pt x="2925" y="1139"/>
                  </a:cubicBezTo>
                  <a:cubicBezTo>
                    <a:pt x="2926" y="1107"/>
                    <a:pt x="2925" y="1077"/>
                    <a:pt x="2923" y="1047"/>
                  </a:cubicBezTo>
                  <a:cubicBezTo>
                    <a:pt x="2921" y="1018"/>
                    <a:pt x="2918" y="978"/>
                    <a:pt x="2905" y="936"/>
                  </a:cubicBezTo>
                  <a:cubicBezTo>
                    <a:pt x="2877" y="869"/>
                    <a:pt x="2849" y="828"/>
                    <a:pt x="2817" y="782"/>
                  </a:cubicBezTo>
                  <a:cubicBezTo>
                    <a:pt x="2781" y="735"/>
                    <a:pt x="2737" y="698"/>
                    <a:pt x="2691" y="660"/>
                  </a:cubicBezTo>
                  <a:cubicBezTo>
                    <a:pt x="2603" y="588"/>
                    <a:pt x="2533" y="545"/>
                    <a:pt x="2461" y="501"/>
                  </a:cubicBezTo>
                  <a:cubicBezTo>
                    <a:pt x="2330" y="422"/>
                    <a:pt x="2188" y="351"/>
                    <a:pt x="2052" y="283"/>
                  </a:cubicBezTo>
                  <a:lnTo>
                    <a:pt x="2021" y="267"/>
                  </a:lnTo>
                  <a:lnTo>
                    <a:pt x="1957" y="235"/>
                  </a:lnTo>
                  <a:cubicBezTo>
                    <a:pt x="1858" y="188"/>
                    <a:pt x="1757" y="137"/>
                    <a:pt x="1667" y="79"/>
                  </a:cubicBezTo>
                  <a:lnTo>
                    <a:pt x="1667" y="77"/>
                  </a:lnTo>
                  <a:cubicBezTo>
                    <a:pt x="1647" y="27"/>
                    <a:pt x="1613" y="0"/>
                    <a:pt x="1569" y="0"/>
                  </a:cubicBezTo>
                  <a:close/>
                </a:path>
              </a:pathLst>
            </a:custGeom>
            <a:solidFill>
              <a:srgbClr val="EB93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3" name="Google Shape;1343;p11"/>
            <p:cNvSpPr/>
            <p:nvPr/>
          </p:nvSpPr>
          <p:spPr>
            <a:xfrm>
              <a:off x="-1083101" y="1568042"/>
              <a:ext cx="102542" cy="78733"/>
            </a:xfrm>
            <a:custGeom>
              <a:avLst/>
              <a:gdLst/>
              <a:ahLst/>
              <a:cxnLst/>
              <a:rect l="l" t="t" r="r" b="b"/>
              <a:pathLst>
                <a:path w="2541" h="1951" extrusionOk="0">
                  <a:moveTo>
                    <a:pt x="748" y="0"/>
                  </a:moveTo>
                  <a:cubicBezTo>
                    <a:pt x="649" y="0"/>
                    <a:pt x="551" y="14"/>
                    <a:pt x="460" y="42"/>
                  </a:cubicBezTo>
                  <a:cubicBezTo>
                    <a:pt x="417" y="53"/>
                    <a:pt x="376" y="73"/>
                    <a:pt x="335" y="94"/>
                  </a:cubicBezTo>
                  <a:cubicBezTo>
                    <a:pt x="295" y="114"/>
                    <a:pt x="256" y="142"/>
                    <a:pt x="218" y="175"/>
                  </a:cubicBezTo>
                  <a:cubicBezTo>
                    <a:pt x="174" y="210"/>
                    <a:pt x="147" y="246"/>
                    <a:pt x="124" y="279"/>
                  </a:cubicBezTo>
                  <a:cubicBezTo>
                    <a:pt x="98" y="315"/>
                    <a:pt x="80" y="348"/>
                    <a:pt x="60" y="394"/>
                  </a:cubicBezTo>
                  <a:cubicBezTo>
                    <a:pt x="18" y="490"/>
                    <a:pt x="1" y="596"/>
                    <a:pt x="1" y="728"/>
                  </a:cubicBezTo>
                  <a:cubicBezTo>
                    <a:pt x="1" y="761"/>
                    <a:pt x="1" y="783"/>
                    <a:pt x="2" y="799"/>
                  </a:cubicBezTo>
                  <a:lnTo>
                    <a:pt x="8" y="836"/>
                  </a:lnTo>
                  <a:cubicBezTo>
                    <a:pt x="9" y="860"/>
                    <a:pt x="12" y="883"/>
                    <a:pt x="16" y="911"/>
                  </a:cubicBezTo>
                  <a:lnTo>
                    <a:pt x="19" y="921"/>
                  </a:lnTo>
                  <a:cubicBezTo>
                    <a:pt x="27" y="937"/>
                    <a:pt x="37" y="954"/>
                    <a:pt x="51" y="975"/>
                  </a:cubicBezTo>
                  <a:cubicBezTo>
                    <a:pt x="90" y="1026"/>
                    <a:pt x="133" y="1073"/>
                    <a:pt x="180" y="1120"/>
                  </a:cubicBezTo>
                  <a:cubicBezTo>
                    <a:pt x="297" y="1243"/>
                    <a:pt x="400" y="1342"/>
                    <a:pt x="505" y="1439"/>
                  </a:cubicBezTo>
                  <a:lnTo>
                    <a:pt x="636" y="1564"/>
                  </a:lnTo>
                  <a:lnTo>
                    <a:pt x="712" y="1638"/>
                  </a:lnTo>
                  <a:lnTo>
                    <a:pt x="765" y="1688"/>
                  </a:lnTo>
                  <a:lnTo>
                    <a:pt x="841" y="1761"/>
                  </a:lnTo>
                  <a:lnTo>
                    <a:pt x="870" y="1790"/>
                  </a:lnTo>
                  <a:cubicBezTo>
                    <a:pt x="888" y="1810"/>
                    <a:pt x="910" y="1827"/>
                    <a:pt x="929" y="1849"/>
                  </a:cubicBezTo>
                  <a:cubicBezTo>
                    <a:pt x="937" y="1869"/>
                    <a:pt x="960" y="1889"/>
                    <a:pt x="989" y="1896"/>
                  </a:cubicBezTo>
                  <a:cubicBezTo>
                    <a:pt x="1117" y="1932"/>
                    <a:pt x="1236" y="1950"/>
                    <a:pt x="1348" y="1950"/>
                  </a:cubicBezTo>
                  <a:cubicBezTo>
                    <a:pt x="1379" y="1950"/>
                    <a:pt x="1409" y="1949"/>
                    <a:pt x="1438" y="1946"/>
                  </a:cubicBezTo>
                  <a:cubicBezTo>
                    <a:pt x="1576" y="1933"/>
                    <a:pt x="1713" y="1882"/>
                    <a:pt x="1848" y="1791"/>
                  </a:cubicBezTo>
                  <a:cubicBezTo>
                    <a:pt x="1958" y="1718"/>
                    <a:pt x="2063" y="1615"/>
                    <a:pt x="2165" y="1472"/>
                  </a:cubicBezTo>
                  <a:cubicBezTo>
                    <a:pt x="2277" y="1320"/>
                    <a:pt x="2373" y="1145"/>
                    <a:pt x="2471" y="928"/>
                  </a:cubicBezTo>
                  <a:cubicBezTo>
                    <a:pt x="2523" y="878"/>
                    <a:pt x="2540" y="817"/>
                    <a:pt x="2517" y="760"/>
                  </a:cubicBezTo>
                  <a:cubicBezTo>
                    <a:pt x="2510" y="740"/>
                    <a:pt x="2497" y="724"/>
                    <a:pt x="2481" y="710"/>
                  </a:cubicBezTo>
                  <a:cubicBezTo>
                    <a:pt x="2342" y="580"/>
                    <a:pt x="2180" y="480"/>
                    <a:pt x="2040" y="401"/>
                  </a:cubicBezTo>
                  <a:cubicBezTo>
                    <a:pt x="1855" y="295"/>
                    <a:pt x="1648" y="203"/>
                    <a:pt x="1411" y="121"/>
                  </a:cubicBezTo>
                  <a:cubicBezTo>
                    <a:pt x="1189" y="43"/>
                    <a:pt x="972" y="2"/>
                    <a:pt x="762" y="0"/>
                  </a:cubicBezTo>
                  <a:cubicBezTo>
                    <a:pt x="757" y="0"/>
                    <a:pt x="753" y="0"/>
                    <a:pt x="748" y="0"/>
                  </a:cubicBezTo>
                  <a:close/>
                </a:path>
              </a:pathLst>
            </a:custGeom>
            <a:solidFill>
              <a:srgbClr val="EB93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4" name="Google Shape;1344;p11"/>
            <p:cNvSpPr/>
            <p:nvPr/>
          </p:nvSpPr>
          <p:spPr>
            <a:xfrm>
              <a:off x="-1438746" y="1487818"/>
              <a:ext cx="117756" cy="108030"/>
            </a:xfrm>
            <a:custGeom>
              <a:avLst/>
              <a:gdLst/>
              <a:ahLst/>
              <a:cxnLst/>
              <a:rect l="l" t="t" r="r" b="b"/>
              <a:pathLst>
                <a:path w="2918" h="2677" extrusionOk="0">
                  <a:moveTo>
                    <a:pt x="1799" y="1"/>
                  </a:moveTo>
                  <a:cubicBezTo>
                    <a:pt x="1773" y="1"/>
                    <a:pt x="1747" y="4"/>
                    <a:pt x="1723" y="9"/>
                  </a:cubicBezTo>
                  <a:cubicBezTo>
                    <a:pt x="1667" y="22"/>
                    <a:pt x="1619" y="43"/>
                    <a:pt x="1572" y="79"/>
                  </a:cubicBezTo>
                  <a:cubicBezTo>
                    <a:pt x="1535" y="107"/>
                    <a:pt x="1499" y="144"/>
                    <a:pt x="1464" y="194"/>
                  </a:cubicBezTo>
                  <a:cubicBezTo>
                    <a:pt x="1400" y="283"/>
                    <a:pt x="1356" y="387"/>
                    <a:pt x="1308" y="523"/>
                  </a:cubicBezTo>
                  <a:cubicBezTo>
                    <a:pt x="1286" y="588"/>
                    <a:pt x="1267" y="652"/>
                    <a:pt x="1249" y="718"/>
                  </a:cubicBezTo>
                  <a:cubicBezTo>
                    <a:pt x="1190" y="921"/>
                    <a:pt x="1134" y="1109"/>
                    <a:pt x="1040" y="1279"/>
                  </a:cubicBezTo>
                  <a:cubicBezTo>
                    <a:pt x="1016" y="1320"/>
                    <a:pt x="992" y="1350"/>
                    <a:pt x="966" y="1379"/>
                  </a:cubicBezTo>
                  <a:cubicBezTo>
                    <a:pt x="926" y="1414"/>
                    <a:pt x="887" y="1442"/>
                    <a:pt x="839" y="1467"/>
                  </a:cubicBezTo>
                  <a:cubicBezTo>
                    <a:pt x="740" y="1518"/>
                    <a:pt x="637" y="1562"/>
                    <a:pt x="532" y="1603"/>
                  </a:cubicBezTo>
                  <a:cubicBezTo>
                    <a:pt x="486" y="1622"/>
                    <a:pt x="437" y="1641"/>
                    <a:pt x="391" y="1659"/>
                  </a:cubicBezTo>
                  <a:cubicBezTo>
                    <a:pt x="321" y="1688"/>
                    <a:pt x="255" y="1722"/>
                    <a:pt x="190" y="1761"/>
                  </a:cubicBezTo>
                  <a:cubicBezTo>
                    <a:pt x="123" y="1803"/>
                    <a:pt x="70" y="1856"/>
                    <a:pt x="39" y="1913"/>
                  </a:cubicBezTo>
                  <a:cubicBezTo>
                    <a:pt x="12" y="1968"/>
                    <a:pt x="1" y="2028"/>
                    <a:pt x="11" y="2086"/>
                  </a:cubicBezTo>
                  <a:cubicBezTo>
                    <a:pt x="9" y="2097"/>
                    <a:pt x="14" y="2125"/>
                    <a:pt x="24" y="2148"/>
                  </a:cubicBezTo>
                  <a:cubicBezTo>
                    <a:pt x="42" y="2198"/>
                    <a:pt x="77" y="2250"/>
                    <a:pt x="127" y="2304"/>
                  </a:cubicBezTo>
                  <a:cubicBezTo>
                    <a:pt x="205" y="2393"/>
                    <a:pt x="301" y="2465"/>
                    <a:pt x="378" y="2520"/>
                  </a:cubicBezTo>
                  <a:cubicBezTo>
                    <a:pt x="456" y="2573"/>
                    <a:pt x="551" y="2616"/>
                    <a:pt x="651" y="2642"/>
                  </a:cubicBezTo>
                  <a:cubicBezTo>
                    <a:pt x="742" y="2665"/>
                    <a:pt x="839" y="2676"/>
                    <a:pt x="942" y="2676"/>
                  </a:cubicBezTo>
                  <a:cubicBezTo>
                    <a:pt x="1042" y="2676"/>
                    <a:pt x="1148" y="2666"/>
                    <a:pt x="1262" y="2645"/>
                  </a:cubicBezTo>
                  <a:cubicBezTo>
                    <a:pt x="1457" y="2607"/>
                    <a:pt x="1668" y="2534"/>
                    <a:pt x="1908" y="2420"/>
                  </a:cubicBezTo>
                  <a:cubicBezTo>
                    <a:pt x="2102" y="2329"/>
                    <a:pt x="2296" y="2211"/>
                    <a:pt x="2484" y="2070"/>
                  </a:cubicBezTo>
                  <a:cubicBezTo>
                    <a:pt x="2648" y="1952"/>
                    <a:pt x="2778" y="1830"/>
                    <a:pt x="2885" y="1699"/>
                  </a:cubicBezTo>
                  <a:cubicBezTo>
                    <a:pt x="2912" y="1668"/>
                    <a:pt x="2918" y="1623"/>
                    <a:pt x="2903" y="1585"/>
                  </a:cubicBezTo>
                  <a:cubicBezTo>
                    <a:pt x="2857" y="1363"/>
                    <a:pt x="2814" y="1191"/>
                    <a:pt x="2764" y="1026"/>
                  </a:cubicBezTo>
                  <a:cubicBezTo>
                    <a:pt x="2748" y="976"/>
                    <a:pt x="2732" y="924"/>
                    <a:pt x="2712" y="874"/>
                  </a:cubicBezTo>
                  <a:cubicBezTo>
                    <a:pt x="2648" y="708"/>
                    <a:pt x="2567" y="565"/>
                    <a:pt x="2472" y="444"/>
                  </a:cubicBezTo>
                  <a:cubicBezTo>
                    <a:pt x="2448" y="415"/>
                    <a:pt x="2424" y="388"/>
                    <a:pt x="2396" y="361"/>
                  </a:cubicBezTo>
                  <a:lnTo>
                    <a:pt x="2375" y="338"/>
                  </a:lnTo>
                  <a:cubicBezTo>
                    <a:pt x="2335" y="299"/>
                    <a:pt x="2296" y="259"/>
                    <a:pt x="2254" y="221"/>
                  </a:cubicBezTo>
                  <a:cubicBezTo>
                    <a:pt x="2189" y="161"/>
                    <a:pt x="2123" y="115"/>
                    <a:pt x="2053" y="75"/>
                  </a:cubicBezTo>
                  <a:cubicBezTo>
                    <a:pt x="1962" y="25"/>
                    <a:pt x="1877" y="1"/>
                    <a:pt x="1799" y="1"/>
                  </a:cubicBezTo>
                  <a:close/>
                </a:path>
              </a:pathLst>
            </a:custGeom>
            <a:solidFill>
              <a:srgbClr val="EB93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5" name="Google Shape;1345;p11"/>
            <p:cNvSpPr/>
            <p:nvPr/>
          </p:nvSpPr>
          <p:spPr>
            <a:xfrm>
              <a:off x="-1440966" y="1279144"/>
              <a:ext cx="128208" cy="92090"/>
            </a:xfrm>
            <a:custGeom>
              <a:avLst/>
              <a:gdLst/>
              <a:ahLst/>
              <a:cxnLst/>
              <a:rect l="l" t="t" r="r" b="b"/>
              <a:pathLst>
                <a:path w="3177" h="2282" extrusionOk="0">
                  <a:moveTo>
                    <a:pt x="1505" y="1"/>
                  </a:moveTo>
                  <a:cubicBezTo>
                    <a:pt x="1390" y="1"/>
                    <a:pt x="1273" y="11"/>
                    <a:pt x="1153" y="31"/>
                  </a:cubicBezTo>
                  <a:cubicBezTo>
                    <a:pt x="902" y="77"/>
                    <a:pt x="670" y="164"/>
                    <a:pt x="463" y="294"/>
                  </a:cubicBezTo>
                  <a:cubicBezTo>
                    <a:pt x="261" y="419"/>
                    <a:pt x="113" y="594"/>
                    <a:pt x="46" y="785"/>
                  </a:cubicBezTo>
                  <a:cubicBezTo>
                    <a:pt x="14" y="881"/>
                    <a:pt x="1" y="985"/>
                    <a:pt x="8" y="1097"/>
                  </a:cubicBezTo>
                  <a:cubicBezTo>
                    <a:pt x="12" y="1147"/>
                    <a:pt x="25" y="1199"/>
                    <a:pt x="40" y="1249"/>
                  </a:cubicBezTo>
                  <a:cubicBezTo>
                    <a:pt x="50" y="1290"/>
                    <a:pt x="57" y="1309"/>
                    <a:pt x="66" y="1331"/>
                  </a:cubicBezTo>
                  <a:cubicBezTo>
                    <a:pt x="83" y="1378"/>
                    <a:pt x="104" y="1421"/>
                    <a:pt x="130" y="1466"/>
                  </a:cubicBezTo>
                  <a:cubicBezTo>
                    <a:pt x="143" y="1487"/>
                    <a:pt x="155" y="1507"/>
                    <a:pt x="172" y="1526"/>
                  </a:cubicBezTo>
                  <a:cubicBezTo>
                    <a:pt x="178" y="1537"/>
                    <a:pt x="188" y="1546"/>
                    <a:pt x="196" y="1556"/>
                  </a:cubicBezTo>
                  <a:cubicBezTo>
                    <a:pt x="257" y="1618"/>
                    <a:pt x="303" y="1647"/>
                    <a:pt x="341" y="1674"/>
                  </a:cubicBezTo>
                  <a:cubicBezTo>
                    <a:pt x="488" y="1767"/>
                    <a:pt x="639" y="1838"/>
                    <a:pt x="752" y="1889"/>
                  </a:cubicBezTo>
                  <a:cubicBezTo>
                    <a:pt x="992" y="1996"/>
                    <a:pt x="1249" y="2085"/>
                    <a:pt x="1512" y="2161"/>
                  </a:cubicBezTo>
                  <a:cubicBezTo>
                    <a:pt x="1669" y="2205"/>
                    <a:pt x="1808" y="2238"/>
                    <a:pt x="1943" y="2260"/>
                  </a:cubicBezTo>
                  <a:cubicBezTo>
                    <a:pt x="2024" y="2274"/>
                    <a:pt x="2103" y="2281"/>
                    <a:pt x="2179" y="2281"/>
                  </a:cubicBezTo>
                  <a:cubicBezTo>
                    <a:pt x="2236" y="2281"/>
                    <a:pt x="2292" y="2277"/>
                    <a:pt x="2345" y="2269"/>
                  </a:cubicBezTo>
                  <a:cubicBezTo>
                    <a:pt x="2683" y="2210"/>
                    <a:pt x="2934" y="1963"/>
                    <a:pt x="3146" y="1736"/>
                  </a:cubicBezTo>
                  <a:cubicBezTo>
                    <a:pt x="3169" y="1711"/>
                    <a:pt x="3177" y="1674"/>
                    <a:pt x="3164" y="1638"/>
                  </a:cubicBezTo>
                  <a:cubicBezTo>
                    <a:pt x="3169" y="1616"/>
                    <a:pt x="3165" y="1592"/>
                    <a:pt x="3157" y="1568"/>
                  </a:cubicBezTo>
                  <a:cubicBezTo>
                    <a:pt x="3022" y="1234"/>
                    <a:pt x="2865" y="883"/>
                    <a:pt x="2618" y="574"/>
                  </a:cubicBezTo>
                  <a:cubicBezTo>
                    <a:pt x="2506" y="430"/>
                    <a:pt x="2374" y="309"/>
                    <a:pt x="2230" y="213"/>
                  </a:cubicBezTo>
                  <a:cubicBezTo>
                    <a:pt x="2173" y="172"/>
                    <a:pt x="2105" y="134"/>
                    <a:pt x="2022" y="94"/>
                  </a:cubicBezTo>
                  <a:cubicBezTo>
                    <a:pt x="1969" y="71"/>
                    <a:pt x="1908" y="55"/>
                    <a:pt x="1851" y="38"/>
                  </a:cubicBezTo>
                  <a:cubicBezTo>
                    <a:pt x="1758" y="15"/>
                    <a:pt x="1654" y="2"/>
                    <a:pt x="1528" y="1"/>
                  </a:cubicBezTo>
                  <a:cubicBezTo>
                    <a:pt x="1520" y="1"/>
                    <a:pt x="1513" y="1"/>
                    <a:pt x="1505" y="1"/>
                  </a:cubicBezTo>
                  <a:close/>
                </a:path>
              </a:pathLst>
            </a:custGeom>
            <a:solidFill>
              <a:srgbClr val="EB93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6" name="Google Shape;1346;p11"/>
            <p:cNvSpPr/>
            <p:nvPr/>
          </p:nvSpPr>
          <p:spPr>
            <a:xfrm>
              <a:off x="-1022649" y="1226401"/>
              <a:ext cx="95843" cy="93664"/>
            </a:xfrm>
            <a:custGeom>
              <a:avLst/>
              <a:gdLst/>
              <a:ahLst/>
              <a:cxnLst/>
              <a:rect l="l" t="t" r="r" b="b"/>
              <a:pathLst>
                <a:path w="2375" h="2321" extrusionOk="0">
                  <a:moveTo>
                    <a:pt x="601" y="1"/>
                  </a:moveTo>
                  <a:cubicBezTo>
                    <a:pt x="545" y="2"/>
                    <a:pt x="495" y="14"/>
                    <a:pt x="443" y="28"/>
                  </a:cubicBezTo>
                  <a:cubicBezTo>
                    <a:pt x="264" y="72"/>
                    <a:pt x="119" y="202"/>
                    <a:pt x="55" y="374"/>
                  </a:cubicBezTo>
                  <a:cubicBezTo>
                    <a:pt x="1" y="526"/>
                    <a:pt x="1" y="699"/>
                    <a:pt x="57" y="918"/>
                  </a:cubicBezTo>
                  <a:cubicBezTo>
                    <a:pt x="71" y="997"/>
                    <a:pt x="94" y="1071"/>
                    <a:pt x="123" y="1144"/>
                  </a:cubicBezTo>
                  <a:cubicBezTo>
                    <a:pt x="164" y="1252"/>
                    <a:pt x="216" y="1362"/>
                    <a:pt x="288" y="1489"/>
                  </a:cubicBezTo>
                  <a:cubicBezTo>
                    <a:pt x="394" y="1678"/>
                    <a:pt x="509" y="1839"/>
                    <a:pt x="638" y="1984"/>
                  </a:cubicBezTo>
                  <a:cubicBezTo>
                    <a:pt x="733" y="2095"/>
                    <a:pt x="865" y="2231"/>
                    <a:pt x="1028" y="2307"/>
                  </a:cubicBezTo>
                  <a:cubicBezTo>
                    <a:pt x="1047" y="2316"/>
                    <a:pt x="1068" y="2320"/>
                    <a:pt x="1088" y="2320"/>
                  </a:cubicBezTo>
                  <a:cubicBezTo>
                    <a:pt x="1132" y="2320"/>
                    <a:pt x="1175" y="2301"/>
                    <a:pt x="1203" y="2264"/>
                  </a:cubicBezTo>
                  <a:lnTo>
                    <a:pt x="1319" y="2227"/>
                  </a:lnTo>
                  <a:cubicBezTo>
                    <a:pt x="1437" y="2190"/>
                    <a:pt x="1555" y="2152"/>
                    <a:pt x="1681" y="2103"/>
                  </a:cubicBezTo>
                  <a:cubicBezTo>
                    <a:pt x="1792" y="2060"/>
                    <a:pt x="1902" y="2006"/>
                    <a:pt x="2016" y="1941"/>
                  </a:cubicBezTo>
                  <a:cubicBezTo>
                    <a:pt x="2131" y="1874"/>
                    <a:pt x="2220" y="1796"/>
                    <a:pt x="2283" y="1711"/>
                  </a:cubicBezTo>
                  <a:cubicBezTo>
                    <a:pt x="2342" y="1638"/>
                    <a:pt x="2375" y="1546"/>
                    <a:pt x="2374" y="1451"/>
                  </a:cubicBezTo>
                  <a:cubicBezTo>
                    <a:pt x="2371" y="1377"/>
                    <a:pt x="2366" y="1316"/>
                    <a:pt x="2352" y="1262"/>
                  </a:cubicBezTo>
                  <a:cubicBezTo>
                    <a:pt x="2330" y="1206"/>
                    <a:pt x="2303" y="1165"/>
                    <a:pt x="2273" y="1144"/>
                  </a:cubicBezTo>
                  <a:cubicBezTo>
                    <a:pt x="2223" y="1105"/>
                    <a:pt x="2169" y="1090"/>
                    <a:pt x="2114" y="1090"/>
                  </a:cubicBezTo>
                  <a:cubicBezTo>
                    <a:pt x="2038" y="1090"/>
                    <a:pt x="1960" y="1117"/>
                    <a:pt x="1882" y="1144"/>
                  </a:cubicBezTo>
                  <a:cubicBezTo>
                    <a:pt x="1849" y="1157"/>
                    <a:pt x="1821" y="1165"/>
                    <a:pt x="1793" y="1176"/>
                  </a:cubicBezTo>
                  <a:cubicBezTo>
                    <a:pt x="1775" y="1180"/>
                    <a:pt x="1756" y="1181"/>
                    <a:pt x="1736" y="1184"/>
                  </a:cubicBezTo>
                  <a:cubicBezTo>
                    <a:pt x="1693" y="1141"/>
                    <a:pt x="1663" y="1094"/>
                    <a:pt x="1631" y="1042"/>
                  </a:cubicBezTo>
                  <a:lnTo>
                    <a:pt x="1549" y="904"/>
                  </a:lnTo>
                  <a:lnTo>
                    <a:pt x="1434" y="716"/>
                  </a:lnTo>
                  <a:cubicBezTo>
                    <a:pt x="1318" y="532"/>
                    <a:pt x="1174" y="322"/>
                    <a:pt x="989" y="163"/>
                  </a:cubicBezTo>
                  <a:cubicBezTo>
                    <a:pt x="913" y="94"/>
                    <a:pt x="831" y="48"/>
                    <a:pt x="751" y="22"/>
                  </a:cubicBezTo>
                  <a:cubicBezTo>
                    <a:pt x="697" y="6"/>
                    <a:pt x="653" y="1"/>
                    <a:pt x="601" y="1"/>
                  </a:cubicBezTo>
                  <a:close/>
                </a:path>
              </a:pathLst>
            </a:custGeom>
            <a:solidFill>
              <a:srgbClr val="EB93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7" name="Google Shape;1347;p11"/>
            <p:cNvSpPr/>
            <p:nvPr/>
          </p:nvSpPr>
          <p:spPr>
            <a:xfrm>
              <a:off x="-721604" y="981367"/>
              <a:ext cx="94592" cy="91808"/>
            </a:xfrm>
            <a:custGeom>
              <a:avLst/>
              <a:gdLst/>
              <a:ahLst/>
              <a:cxnLst/>
              <a:rect l="l" t="t" r="r" b="b"/>
              <a:pathLst>
                <a:path w="2344" h="2275" extrusionOk="0">
                  <a:moveTo>
                    <a:pt x="931" y="1"/>
                  </a:moveTo>
                  <a:cubicBezTo>
                    <a:pt x="904" y="1"/>
                    <a:pt x="877" y="1"/>
                    <a:pt x="850" y="3"/>
                  </a:cubicBezTo>
                  <a:cubicBezTo>
                    <a:pt x="762" y="6"/>
                    <a:pt x="676" y="16"/>
                    <a:pt x="590" y="33"/>
                  </a:cubicBezTo>
                  <a:cubicBezTo>
                    <a:pt x="426" y="66"/>
                    <a:pt x="284" y="132"/>
                    <a:pt x="180" y="224"/>
                  </a:cubicBezTo>
                  <a:cubicBezTo>
                    <a:pt x="73" y="317"/>
                    <a:pt x="8" y="450"/>
                    <a:pt x="2" y="592"/>
                  </a:cubicBezTo>
                  <a:cubicBezTo>
                    <a:pt x="1" y="671"/>
                    <a:pt x="15" y="753"/>
                    <a:pt x="50" y="843"/>
                  </a:cubicBezTo>
                  <a:cubicBezTo>
                    <a:pt x="80" y="922"/>
                    <a:pt x="124" y="1001"/>
                    <a:pt x="188" y="1083"/>
                  </a:cubicBezTo>
                  <a:cubicBezTo>
                    <a:pt x="202" y="1102"/>
                    <a:pt x="218" y="1117"/>
                    <a:pt x="236" y="1132"/>
                  </a:cubicBezTo>
                  <a:cubicBezTo>
                    <a:pt x="261" y="1155"/>
                    <a:pt x="285" y="1173"/>
                    <a:pt x="314" y="1192"/>
                  </a:cubicBezTo>
                  <a:cubicBezTo>
                    <a:pt x="353" y="1219"/>
                    <a:pt x="402" y="1239"/>
                    <a:pt x="465" y="1260"/>
                  </a:cubicBezTo>
                  <a:cubicBezTo>
                    <a:pt x="518" y="1275"/>
                    <a:pt x="574" y="1285"/>
                    <a:pt x="627" y="1297"/>
                  </a:cubicBezTo>
                  <a:lnTo>
                    <a:pt x="712" y="1313"/>
                  </a:lnTo>
                  <a:lnTo>
                    <a:pt x="811" y="1329"/>
                  </a:lnTo>
                  <a:cubicBezTo>
                    <a:pt x="861" y="1341"/>
                    <a:pt x="906" y="1357"/>
                    <a:pt x="955" y="1377"/>
                  </a:cubicBezTo>
                  <a:cubicBezTo>
                    <a:pt x="970" y="1386"/>
                    <a:pt x="986" y="1397"/>
                    <a:pt x="1001" y="1410"/>
                  </a:cubicBezTo>
                  <a:cubicBezTo>
                    <a:pt x="1032" y="1455"/>
                    <a:pt x="1044" y="1479"/>
                    <a:pt x="1054" y="1507"/>
                  </a:cubicBezTo>
                  <a:cubicBezTo>
                    <a:pt x="1061" y="1525"/>
                    <a:pt x="1068" y="1543"/>
                    <a:pt x="1072" y="1563"/>
                  </a:cubicBezTo>
                  <a:cubicBezTo>
                    <a:pt x="1094" y="1643"/>
                    <a:pt x="1114" y="1719"/>
                    <a:pt x="1130" y="1794"/>
                  </a:cubicBezTo>
                  <a:lnTo>
                    <a:pt x="1159" y="1907"/>
                  </a:lnTo>
                  <a:cubicBezTo>
                    <a:pt x="1171" y="1956"/>
                    <a:pt x="1184" y="2004"/>
                    <a:pt x="1200" y="2051"/>
                  </a:cubicBezTo>
                  <a:lnTo>
                    <a:pt x="1215" y="2096"/>
                  </a:lnTo>
                  <a:cubicBezTo>
                    <a:pt x="1227" y="2129"/>
                    <a:pt x="1242" y="2153"/>
                    <a:pt x="1261" y="2176"/>
                  </a:cubicBezTo>
                  <a:cubicBezTo>
                    <a:pt x="1285" y="2208"/>
                    <a:pt x="1309" y="2226"/>
                    <a:pt x="1335" y="2236"/>
                  </a:cubicBezTo>
                  <a:cubicBezTo>
                    <a:pt x="1408" y="2259"/>
                    <a:pt x="1464" y="2269"/>
                    <a:pt x="1519" y="2274"/>
                  </a:cubicBezTo>
                  <a:cubicBezTo>
                    <a:pt x="1526" y="2274"/>
                    <a:pt x="1534" y="2274"/>
                    <a:pt x="1541" y="2274"/>
                  </a:cubicBezTo>
                  <a:cubicBezTo>
                    <a:pt x="1632" y="2274"/>
                    <a:pt x="1725" y="2242"/>
                    <a:pt x="1802" y="2183"/>
                  </a:cubicBezTo>
                  <a:cubicBezTo>
                    <a:pt x="1878" y="2130"/>
                    <a:pt x="1946" y="2052"/>
                    <a:pt x="2019" y="1935"/>
                  </a:cubicBezTo>
                  <a:cubicBezTo>
                    <a:pt x="2075" y="1841"/>
                    <a:pt x="2125" y="1728"/>
                    <a:pt x="2173" y="1590"/>
                  </a:cubicBezTo>
                  <a:cubicBezTo>
                    <a:pt x="2254" y="1359"/>
                    <a:pt x="2300" y="1125"/>
                    <a:pt x="2341" y="903"/>
                  </a:cubicBezTo>
                  <a:cubicBezTo>
                    <a:pt x="2343" y="892"/>
                    <a:pt x="2342" y="879"/>
                    <a:pt x="2336" y="865"/>
                  </a:cubicBezTo>
                  <a:cubicBezTo>
                    <a:pt x="2329" y="849"/>
                    <a:pt x="2316" y="834"/>
                    <a:pt x="2300" y="822"/>
                  </a:cubicBezTo>
                  <a:cubicBezTo>
                    <a:pt x="2298" y="781"/>
                    <a:pt x="2285" y="735"/>
                    <a:pt x="2266" y="687"/>
                  </a:cubicBezTo>
                  <a:cubicBezTo>
                    <a:pt x="2257" y="664"/>
                    <a:pt x="2247" y="641"/>
                    <a:pt x="2236" y="619"/>
                  </a:cubicBezTo>
                  <a:cubicBezTo>
                    <a:pt x="2200" y="551"/>
                    <a:pt x="2150" y="485"/>
                    <a:pt x="2089" y="422"/>
                  </a:cubicBezTo>
                  <a:cubicBezTo>
                    <a:pt x="1982" y="310"/>
                    <a:pt x="1838" y="217"/>
                    <a:pt x="1648" y="138"/>
                  </a:cubicBezTo>
                  <a:cubicBezTo>
                    <a:pt x="1495" y="73"/>
                    <a:pt x="1314" y="30"/>
                    <a:pt x="1113" y="10"/>
                  </a:cubicBezTo>
                  <a:cubicBezTo>
                    <a:pt x="1051" y="4"/>
                    <a:pt x="991" y="1"/>
                    <a:pt x="931" y="1"/>
                  </a:cubicBezTo>
                  <a:close/>
                </a:path>
              </a:pathLst>
            </a:custGeom>
            <a:solidFill>
              <a:srgbClr val="EB93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8" name="Google Shape;1348;p11"/>
            <p:cNvSpPr/>
            <p:nvPr/>
          </p:nvSpPr>
          <p:spPr>
            <a:xfrm>
              <a:off x="-794161" y="840853"/>
              <a:ext cx="107385" cy="114043"/>
            </a:xfrm>
            <a:custGeom>
              <a:avLst/>
              <a:gdLst/>
              <a:ahLst/>
              <a:cxnLst/>
              <a:rect l="l" t="t" r="r" b="b"/>
              <a:pathLst>
                <a:path w="2661" h="2826" extrusionOk="0">
                  <a:moveTo>
                    <a:pt x="1996" y="1"/>
                  </a:moveTo>
                  <a:cubicBezTo>
                    <a:pt x="1921" y="1"/>
                    <a:pt x="1839" y="9"/>
                    <a:pt x="1750" y="26"/>
                  </a:cubicBezTo>
                  <a:cubicBezTo>
                    <a:pt x="1661" y="45"/>
                    <a:pt x="1560" y="75"/>
                    <a:pt x="1440" y="124"/>
                  </a:cubicBezTo>
                  <a:cubicBezTo>
                    <a:pt x="1338" y="166"/>
                    <a:pt x="1230" y="219"/>
                    <a:pt x="1101" y="292"/>
                  </a:cubicBezTo>
                  <a:cubicBezTo>
                    <a:pt x="887" y="415"/>
                    <a:pt x="689" y="569"/>
                    <a:pt x="512" y="744"/>
                  </a:cubicBezTo>
                  <a:cubicBezTo>
                    <a:pt x="337" y="917"/>
                    <a:pt x="216" y="1088"/>
                    <a:pt x="140" y="1266"/>
                  </a:cubicBezTo>
                  <a:cubicBezTo>
                    <a:pt x="83" y="1404"/>
                    <a:pt x="52" y="1549"/>
                    <a:pt x="28" y="1684"/>
                  </a:cubicBezTo>
                  <a:cubicBezTo>
                    <a:pt x="1" y="1842"/>
                    <a:pt x="1" y="2004"/>
                    <a:pt x="25" y="2162"/>
                  </a:cubicBezTo>
                  <a:cubicBezTo>
                    <a:pt x="34" y="2212"/>
                    <a:pt x="48" y="2263"/>
                    <a:pt x="68" y="2313"/>
                  </a:cubicBezTo>
                  <a:cubicBezTo>
                    <a:pt x="98" y="2392"/>
                    <a:pt x="144" y="2466"/>
                    <a:pt x="197" y="2533"/>
                  </a:cubicBezTo>
                  <a:cubicBezTo>
                    <a:pt x="219" y="2560"/>
                    <a:pt x="248" y="2586"/>
                    <a:pt x="274" y="2607"/>
                  </a:cubicBezTo>
                  <a:cubicBezTo>
                    <a:pt x="302" y="2630"/>
                    <a:pt x="328" y="2650"/>
                    <a:pt x="360" y="2666"/>
                  </a:cubicBezTo>
                  <a:cubicBezTo>
                    <a:pt x="450" y="2718"/>
                    <a:pt x="548" y="2739"/>
                    <a:pt x="613" y="2751"/>
                  </a:cubicBezTo>
                  <a:cubicBezTo>
                    <a:pt x="647" y="2755"/>
                    <a:pt x="684" y="2758"/>
                    <a:pt x="719" y="2758"/>
                  </a:cubicBezTo>
                  <a:cubicBezTo>
                    <a:pt x="723" y="2758"/>
                    <a:pt x="727" y="2758"/>
                    <a:pt x="731" y="2758"/>
                  </a:cubicBezTo>
                  <a:cubicBezTo>
                    <a:pt x="785" y="2758"/>
                    <a:pt x="817" y="2749"/>
                    <a:pt x="844" y="2725"/>
                  </a:cubicBezTo>
                  <a:lnTo>
                    <a:pt x="980" y="2737"/>
                  </a:lnTo>
                  <a:lnTo>
                    <a:pt x="1025" y="2745"/>
                  </a:lnTo>
                  <a:cubicBezTo>
                    <a:pt x="1178" y="2770"/>
                    <a:pt x="1312" y="2794"/>
                    <a:pt x="1447" y="2808"/>
                  </a:cubicBezTo>
                  <a:cubicBezTo>
                    <a:pt x="1521" y="2817"/>
                    <a:pt x="1609" y="2825"/>
                    <a:pt x="1703" y="2825"/>
                  </a:cubicBezTo>
                  <a:cubicBezTo>
                    <a:pt x="1864" y="2825"/>
                    <a:pt x="2043" y="2802"/>
                    <a:pt x="2202" y="2722"/>
                  </a:cubicBezTo>
                  <a:cubicBezTo>
                    <a:pt x="2287" y="2679"/>
                    <a:pt x="2360" y="2612"/>
                    <a:pt x="2429" y="2523"/>
                  </a:cubicBezTo>
                  <a:cubicBezTo>
                    <a:pt x="2468" y="2471"/>
                    <a:pt x="2497" y="2409"/>
                    <a:pt x="2520" y="2356"/>
                  </a:cubicBezTo>
                  <a:cubicBezTo>
                    <a:pt x="2546" y="2294"/>
                    <a:pt x="2559" y="2244"/>
                    <a:pt x="2560" y="2199"/>
                  </a:cubicBezTo>
                  <a:cubicBezTo>
                    <a:pt x="2563" y="2155"/>
                    <a:pt x="2553" y="2107"/>
                    <a:pt x="2540" y="2064"/>
                  </a:cubicBezTo>
                  <a:cubicBezTo>
                    <a:pt x="2530" y="2028"/>
                    <a:pt x="2517" y="1994"/>
                    <a:pt x="2504" y="1961"/>
                  </a:cubicBezTo>
                  <a:lnTo>
                    <a:pt x="2485" y="1911"/>
                  </a:lnTo>
                  <a:lnTo>
                    <a:pt x="2431" y="1783"/>
                  </a:lnTo>
                  <a:cubicBezTo>
                    <a:pt x="2409" y="1733"/>
                    <a:pt x="2388" y="1684"/>
                    <a:pt x="2368" y="1633"/>
                  </a:cubicBezTo>
                  <a:lnTo>
                    <a:pt x="2343" y="1563"/>
                  </a:lnTo>
                  <a:cubicBezTo>
                    <a:pt x="2329" y="1510"/>
                    <a:pt x="2317" y="1467"/>
                    <a:pt x="2315" y="1422"/>
                  </a:cubicBezTo>
                  <a:cubicBezTo>
                    <a:pt x="2315" y="1401"/>
                    <a:pt x="2317" y="1379"/>
                    <a:pt x="2323" y="1358"/>
                  </a:cubicBezTo>
                  <a:cubicBezTo>
                    <a:pt x="2339" y="1316"/>
                    <a:pt x="2350" y="1287"/>
                    <a:pt x="2365" y="1259"/>
                  </a:cubicBezTo>
                  <a:cubicBezTo>
                    <a:pt x="2394" y="1207"/>
                    <a:pt x="2429" y="1154"/>
                    <a:pt x="2464" y="1103"/>
                  </a:cubicBezTo>
                  <a:cubicBezTo>
                    <a:pt x="2514" y="1030"/>
                    <a:pt x="2559" y="966"/>
                    <a:pt x="2595" y="895"/>
                  </a:cubicBezTo>
                  <a:cubicBezTo>
                    <a:pt x="2610" y="866"/>
                    <a:pt x="2623" y="836"/>
                    <a:pt x="2635" y="806"/>
                  </a:cubicBezTo>
                  <a:cubicBezTo>
                    <a:pt x="2641" y="792"/>
                    <a:pt x="2645" y="777"/>
                    <a:pt x="2648" y="763"/>
                  </a:cubicBezTo>
                  <a:cubicBezTo>
                    <a:pt x="2661" y="698"/>
                    <a:pt x="2661" y="671"/>
                    <a:pt x="2658" y="640"/>
                  </a:cubicBezTo>
                  <a:cubicBezTo>
                    <a:pt x="2652" y="601"/>
                    <a:pt x="2648" y="562"/>
                    <a:pt x="2641" y="522"/>
                  </a:cubicBezTo>
                  <a:cubicBezTo>
                    <a:pt x="2631" y="474"/>
                    <a:pt x="2613" y="424"/>
                    <a:pt x="2596" y="375"/>
                  </a:cubicBezTo>
                  <a:cubicBezTo>
                    <a:pt x="2580" y="334"/>
                    <a:pt x="2554" y="295"/>
                    <a:pt x="2531" y="256"/>
                  </a:cubicBezTo>
                  <a:cubicBezTo>
                    <a:pt x="2478" y="176"/>
                    <a:pt x="2402" y="112"/>
                    <a:pt x="2316" y="69"/>
                  </a:cubicBezTo>
                  <a:cubicBezTo>
                    <a:pt x="2224" y="23"/>
                    <a:pt x="2118" y="1"/>
                    <a:pt x="1996" y="1"/>
                  </a:cubicBezTo>
                  <a:close/>
                </a:path>
              </a:pathLst>
            </a:custGeom>
            <a:solidFill>
              <a:srgbClr val="EB93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9" name="Google Shape;1349;p11"/>
            <p:cNvSpPr/>
            <p:nvPr/>
          </p:nvSpPr>
          <p:spPr>
            <a:xfrm>
              <a:off x="-688957" y="512447"/>
              <a:ext cx="87893" cy="137167"/>
            </a:xfrm>
            <a:custGeom>
              <a:avLst/>
              <a:gdLst/>
              <a:ahLst/>
              <a:cxnLst/>
              <a:rect l="l" t="t" r="r" b="b"/>
              <a:pathLst>
                <a:path w="2178" h="3399" extrusionOk="0">
                  <a:moveTo>
                    <a:pt x="724" y="1"/>
                  </a:moveTo>
                  <a:cubicBezTo>
                    <a:pt x="699" y="1"/>
                    <a:pt x="674" y="2"/>
                    <a:pt x="648" y="6"/>
                  </a:cubicBezTo>
                  <a:cubicBezTo>
                    <a:pt x="576" y="12"/>
                    <a:pt x="500" y="41"/>
                    <a:pt x="418" y="95"/>
                  </a:cubicBezTo>
                  <a:cubicBezTo>
                    <a:pt x="345" y="143"/>
                    <a:pt x="276" y="206"/>
                    <a:pt x="206" y="292"/>
                  </a:cubicBezTo>
                  <a:cubicBezTo>
                    <a:pt x="169" y="336"/>
                    <a:pt x="134" y="390"/>
                    <a:pt x="103" y="440"/>
                  </a:cubicBezTo>
                  <a:cubicBezTo>
                    <a:pt x="61" y="506"/>
                    <a:pt x="32" y="576"/>
                    <a:pt x="16" y="650"/>
                  </a:cubicBezTo>
                  <a:cubicBezTo>
                    <a:pt x="9" y="691"/>
                    <a:pt x="3" y="729"/>
                    <a:pt x="2" y="770"/>
                  </a:cubicBezTo>
                  <a:cubicBezTo>
                    <a:pt x="1" y="800"/>
                    <a:pt x="2" y="832"/>
                    <a:pt x="5" y="865"/>
                  </a:cubicBezTo>
                  <a:cubicBezTo>
                    <a:pt x="12" y="958"/>
                    <a:pt x="38" y="1037"/>
                    <a:pt x="59" y="1095"/>
                  </a:cubicBezTo>
                  <a:lnTo>
                    <a:pt x="80" y="1148"/>
                  </a:lnTo>
                  <a:cubicBezTo>
                    <a:pt x="97" y="1194"/>
                    <a:pt x="115" y="1238"/>
                    <a:pt x="134" y="1283"/>
                  </a:cubicBezTo>
                  <a:lnTo>
                    <a:pt x="148" y="1319"/>
                  </a:lnTo>
                  <a:lnTo>
                    <a:pt x="163" y="1353"/>
                  </a:lnTo>
                  <a:cubicBezTo>
                    <a:pt x="183" y="1398"/>
                    <a:pt x="202" y="1441"/>
                    <a:pt x="219" y="1485"/>
                  </a:cubicBezTo>
                  <a:lnTo>
                    <a:pt x="233" y="1521"/>
                  </a:lnTo>
                  <a:lnTo>
                    <a:pt x="246" y="1560"/>
                  </a:lnTo>
                  <a:cubicBezTo>
                    <a:pt x="291" y="1720"/>
                    <a:pt x="318" y="1886"/>
                    <a:pt x="327" y="2060"/>
                  </a:cubicBezTo>
                  <a:cubicBezTo>
                    <a:pt x="327" y="2129"/>
                    <a:pt x="327" y="2221"/>
                    <a:pt x="324" y="2311"/>
                  </a:cubicBezTo>
                  <a:lnTo>
                    <a:pt x="321" y="2393"/>
                  </a:lnTo>
                  <a:cubicBezTo>
                    <a:pt x="321" y="2497"/>
                    <a:pt x="327" y="2601"/>
                    <a:pt x="334" y="2703"/>
                  </a:cubicBezTo>
                  <a:lnTo>
                    <a:pt x="335" y="2749"/>
                  </a:lnTo>
                  <a:cubicBezTo>
                    <a:pt x="335" y="2791"/>
                    <a:pt x="332" y="2831"/>
                    <a:pt x="325" y="2870"/>
                  </a:cubicBezTo>
                  <a:cubicBezTo>
                    <a:pt x="309" y="2929"/>
                    <a:pt x="283" y="2984"/>
                    <a:pt x="256" y="3041"/>
                  </a:cubicBezTo>
                  <a:cubicBezTo>
                    <a:pt x="239" y="3098"/>
                    <a:pt x="232" y="3149"/>
                    <a:pt x="248" y="3190"/>
                  </a:cubicBezTo>
                  <a:lnTo>
                    <a:pt x="249" y="3193"/>
                  </a:lnTo>
                  <a:cubicBezTo>
                    <a:pt x="271" y="3248"/>
                    <a:pt x="314" y="3272"/>
                    <a:pt x="362" y="3295"/>
                  </a:cubicBezTo>
                  <a:cubicBezTo>
                    <a:pt x="400" y="3315"/>
                    <a:pt x="443" y="3324"/>
                    <a:pt x="485" y="3335"/>
                  </a:cubicBezTo>
                  <a:cubicBezTo>
                    <a:pt x="535" y="3347"/>
                    <a:pt x="572" y="3357"/>
                    <a:pt x="607" y="3364"/>
                  </a:cubicBezTo>
                  <a:lnTo>
                    <a:pt x="661" y="3374"/>
                  </a:lnTo>
                  <a:lnTo>
                    <a:pt x="720" y="3387"/>
                  </a:lnTo>
                  <a:cubicBezTo>
                    <a:pt x="755" y="3395"/>
                    <a:pt x="793" y="3398"/>
                    <a:pt x="834" y="3398"/>
                  </a:cubicBezTo>
                  <a:cubicBezTo>
                    <a:pt x="894" y="3398"/>
                    <a:pt x="961" y="3390"/>
                    <a:pt x="1039" y="3374"/>
                  </a:cubicBezTo>
                  <a:cubicBezTo>
                    <a:pt x="1098" y="3363"/>
                    <a:pt x="1158" y="3343"/>
                    <a:pt x="1217" y="3321"/>
                  </a:cubicBezTo>
                  <a:cubicBezTo>
                    <a:pt x="1279" y="3299"/>
                    <a:pt x="1338" y="3272"/>
                    <a:pt x="1395" y="3245"/>
                  </a:cubicBezTo>
                  <a:cubicBezTo>
                    <a:pt x="1603" y="3144"/>
                    <a:pt x="1782" y="3028"/>
                    <a:pt x="1961" y="2907"/>
                  </a:cubicBezTo>
                  <a:lnTo>
                    <a:pt x="2102" y="2817"/>
                  </a:lnTo>
                  <a:cubicBezTo>
                    <a:pt x="2122" y="2803"/>
                    <a:pt x="2133" y="2777"/>
                    <a:pt x="2131" y="2749"/>
                  </a:cubicBezTo>
                  <a:cubicBezTo>
                    <a:pt x="2141" y="2741"/>
                    <a:pt x="2145" y="2725"/>
                    <a:pt x="2148" y="2706"/>
                  </a:cubicBezTo>
                  <a:cubicBezTo>
                    <a:pt x="2164" y="2560"/>
                    <a:pt x="2178" y="2403"/>
                    <a:pt x="2169" y="2251"/>
                  </a:cubicBezTo>
                  <a:cubicBezTo>
                    <a:pt x="2164" y="2175"/>
                    <a:pt x="2152" y="2099"/>
                    <a:pt x="2136" y="2023"/>
                  </a:cubicBezTo>
                  <a:cubicBezTo>
                    <a:pt x="2100" y="1849"/>
                    <a:pt x="2047" y="1665"/>
                    <a:pt x="1964" y="1445"/>
                  </a:cubicBezTo>
                  <a:lnTo>
                    <a:pt x="1940" y="1382"/>
                  </a:lnTo>
                  <a:cubicBezTo>
                    <a:pt x="1868" y="1197"/>
                    <a:pt x="1779" y="1010"/>
                    <a:pt x="1677" y="828"/>
                  </a:cubicBezTo>
                  <a:cubicBezTo>
                    <a:pt x="1555" y="615"/>
                    <a:pt x="1434" y="447"/>
                    <a:pt x="1305" y="311"/>
                  </a:cubicBezTo>
                  <a:cubicBezTo>
                    <a:pt x="1168" y="161"/>
                    <a:pt x="1029" y="68"/>
                    <a:pt x="881" y="23"/>
                  </a:cubicBezTo>
                  <a:cubicBezTo>
                    <a:pt x="830" y="9"/>
                    <a:pt x="777" y="1"/>
                    <a:pt x="724" y="1"/>
                  </a:cubicBezTo>
                  <a:close/>
                </a:path>
              </a:pathLst>
            </a:custGeom>
            <a:solidFill>
              <a:srgbClr val="EB93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0" name="Google Shape;1350;p11"/>
            <p:cNvSpPr/>
            <p:nvPr/>
          </p:nvSpPr>
          <p:spPr>
            <a:xfrm>
              <a:off x="-922368" y="1859685"/>
              <a:ext cx="444" cy="282"/>
            </a:xfrm>
            <a:custGeom>
              <a:avLst/>
              <a:gdLst/>
              <a:ahLst/>
              <a:cxnLst/>
              <a:rect l="l" t="t" r="r" b="b"/>
              <a:pathLst>
                <a:path w="11" h="7" extrusionOk="0">
                  <a:moveTo>
                    <a:pt x="11" y="1"/>
                  </a:moveTo>
                  <a:cubicBezTo>
                    <a:pt x="6" y="3"/>
                    <a:pt x="3" y="5"/>
                    <a:pt x="1" y="6"/>
                  </a:cubicBezTo>
                  <a:cubicBezTo>
                    <a:pt x="3" y="5"/>
                    <a:pt x="6" y="3"/>
                    <a:pt x="11" y="1"/>
                  </a:cubicBezTo>
                  <a:close/>
                </a:path>
              </a:pathLst>
            </a:custGeom>
            <a:solidFill>
              <a:srgbClr val="FFF5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1" name="Google Shape;1351;p11"/>
            <p:cNvSpPr/>
            <p:nvPr/>
          </p:nvSpPr>
          <p:spPr>
            <a:xfrm>
              <a:off x="-920956" y="1858717"/>
              <a:ext cx="81" cy="81"/>
            </a:xfrm>
            <a:custGeom>
              <a:avLst/>
              <a:gdLst/>
              <a:ahLst/>
              <a:cxnLst/>
              <a:rect l="l" t="t" r="r" b="b"/>
              <a:pathLst>
                <a:path w="2" h="2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FFF5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2" name="Google Shape;1352;p11"/>
            <p:cNvSpPr/>
            <p:nvPr/>
          </p:nvSpPr>
          <p:spPr>
            <a:xfrm>
              <a:off x="-920915" y="1858636"/>
              <a:ext cx="161" cy="121"/>
            </a:xfrm>
            <a:custGeom>
              <a:avLst/>
              <a:gdLst/>
              <a:ahLst/>
              <a:cxnLst/>
              <a:rect l="l" t="t" r="r" b="b"/>
              <a:pathLst>
                <a:path w="4" h="3" extrusionOk="0">
                  <a:moveTo>
                    <a:pt x="3" y="1"/>
                  </a:moveTo>
                  <a:lnTo>
                    <a:pt x="0" y="2"/>
                  </a:lnTo>
                  <a:cubicBezTo>
                    <a:pt x="0" y="2"/>
                    <a:pt x="3" y="2"/>
                    <a:pt x="3" y="1"/>
                  </a:cubicBezTo>
                  <a:close/>
                </a:path>
              </a:pathLst>
            </a:custGeom>
            <a:solidFill>
              <a:srgbClr val="FFF5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3" name="Google Shape;1353;p11"/>
            <p:cNvSpPr/>
            <p:nvPr/>
          </p:nvSpPr>
          <p:spPr>
            <a:xfrm>
              <a:off x="-920149" y="1857546"/>
              <a:ext cx="40" cy="81"/>
            </a:xfrm>
            <a:custGeom>
              <a:avLst/>
              <a:gdLst/>
              <a:ahLst/>
              <a:cxnLst/>
              <a:rect l="l" t="t" r="r" b="b"/>
              <a:pathLst>
                <a:path w="1" h="2" extrusionOk="0">
                  <a:moveTo>
                    <a:pt x="0" y="0"/>
                  </a:moveTo>
                  <a:cubicBezTo>
                    <a:pt x="0" y="0"/>
                    <a:pt x="0" y="2"/>
                    <a:pt x="0" y="0"/>
                  </a:cubicBezTo>
                  <a:cubicBezTo>
                    <a:pt x="0" y="2"/>
                    <a:pt x="0" y="2"/>
                    <a:pt x="0" y="0"/>
                  </a:cubicBezTo>
                  <a:close/>
                </a:path>
              </a:pathLst>
            </a:custGeom>
            <a:solidFill>
              <a:srgbClr val="FFF5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4" name="Google Shape;1354;p11"/>
            <p:cNvSpPr/>
            <p:nvPr/>
          </p:nvSpPr>
          <p:spPr>
            <a:xfrm>
              <a:off x="-89327" y="1367884"/>
              <a:ext cx="40" cy="323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F5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5" name="Google Shape;1355;p11"/>
            <p:cNvSpPr/>
            <p:nvPr/>
          </p:nvSpPr>
          <p:spPr>
            <a:xfrm>
              <a:off x="-1179992" y="1704078"/>
              <a:ext cx="2623" cy="13358"/>
            </a:xfrm>
            <a:custGeom>
              <a:avLst/>
              <a:gdLst/>
              <a:ahLst/>
              <a:cxnLst/>
              <a:rect l="l" t="t" r="r" b="b"/>
              <a:pathLst>
                <a:path w="65" h="331" extrusionOk="0">
                  <a:moveTo>
                    <a:pt x="0" y="0"/>
                  </a:moveTo>
                  <a:lnTo>
                    <a:pt x="0" y="0"/>
                  </a:lnTo>
                  <a:cubicBezTo>
                    <a:pt x="7" y="112"/>
                    <a:pt x="19" y="221"/>
                    <a:pt x="33" y="330"/>
                  </a:cubicBezTo>
                  <a:cubicBezTo>
                    <a:pt x="36" y="293"/>
                    <a:pt x="43" y="256"/>
                    <a:pt x="50" y="220"/>
                  </a:cubicBezTo>
                  <a:cubicBezTo>
                    <a:pt x="56" y="204"/>
                    <a:pt x="56" y="187"/>
                    <a:pt x="50" y="172"/>
                  </a:cubicBezTo>
                  <a:cubicBezTo>
                    <a:pt x="63" y="141"/>
                    <a:pt x="65" y="106"/>
                    <a:pt x="58" y="75"/>
                  </a:cubicBezTo>
                  <a:cubicBezTo>
                    <a:pt x="48" y="45"/>
                    <a:pt x="26" y="19"/>
                    <a:pt x="0" y="0"/>
                  </a:cubicBezTo>
                  <a:close/>
                </a:path>
              </a:pathLst>
            </a:custGeom>
            <a:solidFill>
              <a:srgbClr val="FFF5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6" name="Google Shape;1356;p11"/>
            <p:cNvSpPr/>
            <p:nvPr/>
          </p:nvSpPr>
          <p:spPr>
            <a:xfrm>
              <a:off x="-966193" y="627740"/>
              <a:ext cx="40" cy="4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5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7" name="Google Shape;1357;p11"/>
            <p:cNvSpPr/>
            <p:nvPr/>
          </p:nvSpPr>
          <p:spPr>
            <a:xfrm>
              <a:off x="-1284027" y="1705087"/>
              <a:ext cx="189547" cy="195278"/>
            </a:xfrm>
            <a:custGeom>
              <a:avLst/>
              <a:gdLst/>
              <a:ahLst/>
              <a:cxnLst/>
              <a:rect l="l" t="t" r="r" b="b"/>
              <a:pathLst>
                <a:path w="4697" h="4839" extrusionOk="0">
                  <a:moveTo>
                    <a:pt x="2433" y="1"/>
                  </a:moveTo>
                  <a:cubicBezTo>
                    <a:pt x="2325" y="8"/>
                    <a:pt x="2225" y="64"/>
                    <a:pt x="2132" y="125"/>
                  </a:cubicBezTo>
                  <a:cubicBezTo>
                    <a:pt x="2017" y="339"/>
                    <a:pt x="1913" y="553"/>
                    <a:pt x="1807" y="765"/>
                  </a:cubicBezTo>
                  <a:lnTo>
                    <a:pt x="1762" y="857"/>
                  </a:lnTo>
                  <a:cubicBezTo>
                    <a:pt x="1587" y="1213"/>
                    <a:pt x="1426" y="1531"/>
                    <a:pt x="1224" y="1831"/>
                  </a:cubicBezTo>
                  <a:cubicBezTo>
                    <a:pt x="1096" y="2013"/>
                    <a:pt x="990" y="2150"/>
                    <a:pt x="876" y="2267"/>
                  </a:cubicBezTo>
                  <a:cubicBezTo>
                    <a:pt x="787" y="2364"/>
                    <a:pt x="695" y="2454"/>
                    <a:pt x="602" y="2549"/>
                  </a:cubicBezTo>
                  <a:lnTo>
                    <a:pt x="556" y="2595"/>
                  </a:lnTo>
                  <a:lnTo>
                    <a:pt x="509" y="2642"/>
                  </a:lnTo>
                  <a:cubicBezTo>
                    <a:pt x="394" y="2754"/>
                    <a:pt x="279" y="2868"/>
                    <a:pt x="175" y="2990"/>
                  </a:cubicBezTo>
                  <a:lnTo>
                    <a:pt x="147" y="3024"/>
                  </a:lnTo>
                  <a:lnTo>
                    <a:pt x="118" y="3057"/>
                  </a:lnTo>
                  <a:cubicBezTo>
                    <a:pt x="89" y="3157"/>
                    <a:pt x="69" y="3251"/>
                    <a:pt x="50" y="3345"/>
                  </a:cubicBezTo>
                  <a:cubicBezTo>
                    <a:pt x="7" y="3570"/>
                    <a:pt x="0" y="3773"/>
                    <a:pt x="26" y="3951"/>
                  </a:cubicBezTo>
                  <a:cubicBezTo>
                    <a:pt x="35" y="4057"/>
                    <a:pt x="56" y="4148"/>
                    <a:pt x="86" y="4227"/>
                  </a:cubicBezTo>
                  <a:cubicBezTo>
                    <a:pt x="118" y="4304"/>
                    <a:pt x="161" y="4380"/>
                    <a:pt x="214" y="4449"/>
                  </a:cubicBezTo>
                  <a:cubicBezTo>
                    <a:pt x="266" y="4518"/>
                    <a:pt x="313" y="4567"/>
                    <a:pt x="363" y="4603"/>
                  </a:cubicBezTo>
                  <a:cubicBezTo>
                    <a:pt x="437" y="4660"/>
                    <a:pt x="507" y="4703"/>
                    <a:pt x="579" y="4734"/>
                  </a:cubicBezTo>
                  <a:cubicBezTo>
                    <a:pt x="738" y="4801"/>
                    <a:pt x="919" y="4834"/>
                    <a:pt x="1133" y="4837"/>
                  </a:cubicBezTo>
                  <a:cubicBezTo>
                    <a:pt x="1150" y="4838"/>
                    <a:pt x="1167" y="4838"/>
                    <a:pt x="1183" y="4838"/>
                  </a:cubicBezTo>
                  <a:cubicBezTo>
                    <a:pt x="1298" y="4838"/>
                    <a:pt x="1406" y="4821"/>
                    <a:pt x="1507" y="4787"/>
                  </a:cubicBezTo>
                  <a:cubicBezTo>
                    <a:pt x="1655" y="4736"/>
                    <a:pt x="1772" y="4649"/>
                    <a:pt x="1880" y="4561"/>
                  </a:cubicBezTo>
                  <a:cubicBezTo>
                    <a:pt x="1997" y="4469"/>
                    <a:pt x="2101" y="4359"/>
                    <a:pt x="2190" y="4260"/>
                  </a:cubicBezTo>
                  <a:cubicBezTo>
                    <a:pt x="2275" y="4168"/>
                    <a:pt x="2387" y="4050"/>
                    <a:pt x="2509" y="3944"/>
                  </a:cubicBezTo>
                  <a:cubicBezTo>
                    <a:pt x="2562" y="3908"/>
                    <a:pt x="2618" y="3872"/>
                    <a:pt x="2680" y="3842"/>
                  </a:cubicBezTo>
                  <a:cubicBezTo>
                    <a:pt x="2716" y="3829"/>
                    <a:pt x="2751" y="3820"/>
                    <a:pt x="2788" y="3810"/>
                  </a:cubicBezTo>
                  <a:cubicBezTo>
                    <a:pt x="2811" y="3807"/>
                    <a:pt x="2836" y="3805"/>
                    <a:pt x="2871" y="3805"/>
                  </a:cubicBezTo>
                  <a:cubicBezTo>
                    <a:pt x="2884" y="3805"/>
                    <a:pt x="2898" y="3805"/>
                    <a:pt x="2914" y="3806"/>
                  </a:cubicBezTo>
                  <a:cubicBezTo>
                    <a:pt x="2979" y="3816"/>
                    <a:pt x="3042" y="3832"/>
                    <a:pt x="3108" y="3857"/>
                  </a:cubicBezTo>
                  <a:cubicBezTo>
                    <a:pt x="3305" y="3934"/>
                    <a:pt x="3496" y="4061"/>
                    <a:pt x="3648" y="4165"/>
                  </a:cubicBezTo>
                  <a:cubicBezTo>
                    <a:pt x="3887" y="4324"/>
                    <a:pt x="4095" y="4464"/>
                    <a:pt x="4329" y="4543"/>
                  </a:cubicBezTo>
                  <a:lnTo>
                    <a:pt x="4361" y="4553"/>
                  </a:lnTo>
                  <a:cubicBezTo>
                    <a:pt x="4401" y="4540"/>
                    <a:pt x="4432" y="4525"/>
                    <a:pt x="4467" y="4510"/>
                  </a:cubicBezTo>
                  <a:cubicBezTo>
                    <a:pt x="4507" y="4485"/>
                    <a:pt x="4543" y="4459"/>
                    <a:pt x="4579" y="4431"/>
                  </a:cubicBezTo>
                  <a:cubicBezTo>
                    <a:pt x="4602" y="4406"/>
                    <a:pt x="4623" y="4383"/>
                    <a:pt x="4642" y="4356"/>
                  </a:cubicBezTo>
                  <a:cubicBezTo>
                    <a:pt x="4659" y="4326"/>
                    <a:pt x="4672" y="4298"/>
                    <a:pt x="4682" y="4268"/>
                  </a:cubicBezTo>
                  <a:cubicBezTo>
                    <a:pt x="4690" y="4237"/>
                    <a:pt x="4694" y="4205"/>
                    <a:pt x="4697" y="4173"/>
                  </a:cubicBezTo>
                  <a:cubicBezTo>
                    <a:pt x="4697" y="4130"/>
                    <a:pt x="4694" y="4089"/>
                    <a:pt x="4681" y="4036"/>
                  </a:cubicBezTo>
                  <a:cubicBezTo>
                    <a:pt x="4677" y="4017"/>
                    <a:pt x="4672" y="3997"/>
                    <a:pt x="4665" y="3978"/>
                  </a:cubicBezTo>
                  <a:lnTo>
                    <a:pt x="4644" y="3939"/>
                  </a:lnTo>
                  <a:cubicBezTo>
                    <a:pt x="4634" y="3916"/>
                    <a:pt x="4625" y="3902"/>
                    <a:pt x="4609" y="3882"/>
                  </a:cubicBezTo>
                  <a:cubicBezTo>
                    <a:pt x="4593" y="3863"/>
                    <a:pt x="4576" y="3845"/>
                    <a:pt x="4560" y="3827"/>
                  </a:cubicBezTo>
                  <a:cubicBezTo>
                    <a:pt x="4529" y="3799"/>
                    <a:pt x="4493" y="3767"/>
                    <a:pt x="4457" y="3738"/>
                  </a:cubicBezTo>
                  <a:lnTo>
                    <a:pt x="4401" y="3694"/>
                  </a:lnTo>
                  <a:lnTo>
                    <a:pt x="4345" y="3649"/>
                  </a:lnTo>
                  <a:cubicBezTo>
                    <a:pt x="4309" y="3620"/>
                    <a:pt x="4274" y="3590"/>
                    <a:pt x="4243" y="3559"/>
                  </a:cubicBezTo>
                  <a:cubicBezTo>
                    <a:pt x="4216" y="3533"/>
                    <a:pt x="4191" y="3508"/>
                    <a:pt x="4173" y="3480"/>
                  </a:cubicBezTo>
                  <a:cubicBezTo>
                    <a:pt x="4128" y="3418"/>
                    <a:pt x="4088" y="3346"/>
                    <a:pt x="4055" y="3257"/>
                  </a:cubicBezTo>
                  <a:lnTo>
                    <a:pt x="4035" y="3213"/>
                  </a:lnTo>
                  <a:cubicBezTo>
                    <a:pt x="4007" y="3145"/>
                    <a:pt x="3980" y="3075"/>
                    <a:pt x="3947" y="3010"/>
                  </a:cubicBezTo>
                  <a:cubicBezTo>
                    <a:pt x="3925" y="2974"/>
                    <a:pt x="3908" y="2953"/>
                    <a:pt x="3892" y="2934"/>
                  </a:cubicBezTo>
                  <a:lnTo>
                    <a:pt x="3865" y="2905"/>
                  </a:lnTo>
                  <a:cubicBezTo>
                    <a:pt x="3848" y="2888"/>
                    <a:pt x="3826" y="2874"/>
                    <a:pt x="3806" y="2859"/>
                  </a:cubicBezTo>
                  <a:cubicBezTo>
                    <a:pt x="3753" y="2829"/>
                    <a:pt x="3719" y="2815"/>
                    <a:pt x="3683" y="2802"/>
                  </a:cubicBezTo>
                  <a:cubicBezTo>
                    <a:pt x="3653" y="2795"/>
                    <a:pt x="3624" y="2789"/>
                    <a:pt x="3591" y="2786"/>
                  </a:cubicBezTo>
                  <a:cubicBezTo>
                    <a:pt x="3566" y="2783"/>
                    <a:pt x="3542" y="2780"/>
                    <a:pt x="3518" y="2780"/>
                  </a:cubicBezTo>
                  <a:cubicBezTo>
                    <a:pt x="3508" y="2780"/>
                    <a:pt x="3499" y="2780"/>
                    <a:pt x="3489" y="2780"/>
                  </a:cubicBezTo>
                  <a:cubicBezTo>
                    <a:pt x="3448" y="2780"/>
                    <a:pt x="3400" y="2782"/>
                    <a:pt x="3351" y="2783"/>
                  </a:cubicBezTo>
                  <a:lnTo>
                    <a:pt x="3282" y="2787"/>
                  </a:lnTo>
                  <a:cubicBezTo>
                    <a:pt x="3252" y="2788"/>
                    <a:pt x="3221" y="2789"/>
                    <a:pt x="3191" y="2789"/>
                  </a:cubicBezTo>
                  <a:cubicBezTo>
                    <a:pt x="3178" y="2789"/>
                    <a:pt x="3165" y="2789"/>
                    <a:pt x="3153" y="2789"/>
                  </a:cubicBezTo>
                  <a:cubicBezTo>
                    <a:pt x="3117" y="2787"/>
                    <a:pt x="3079" y="2787"/>
                    <a:pt x="3045" y="2782"/>
                  </a:cubicBezTo>
                  <a:cubicBezTo>
                    <a:pt x="3002" y="2774"/>
                    <a:pt x="2959" y="2766"/>
                    <a:pt x="2920" y="2750"/>
                  </a:cubicBezTo>
                  <a:cubicBezTo>
                    <a:pt x="2883" y="2736"/>
                    <a:pt x="2848" y="2718"/>
                    <a:pt x="2814" y="2701"/>
                  </a:cubicBezTo>
                  <a:cubicBezTo>
                    <a:pt x="2784" y="2685"/>
                    <a:pt x="2751" y="2661"/>
                    <a:pt x="2716" y="2635"/>
                  </a:cubicBezTo>
                  <a:cubicBezTo>
                    <a:pt x="2686" y="2609"/>
                    <a:pt x="2656" y="2585"/>
                    <a:pt x="2630" y="2553"/>
                  </a:cubicBezTo>
                  <a:cubicBezTo>
                    <a:pt x="2601" y="2520"/>
                    <a:pt x="2571" y="2484"/>
                    <a:pt x="2554" y="2441"/>
                  </a:cubicBezTo>
                  <a:lnTo>
                    <a:pt x="2534" y="2405"/>
                  </a:lnTo>
                  <a:cubicBezTo>
                    <a:pt x="2532" y="2388"/>
                    <a:pt x="2527" y="2374"/>
                    <a:pt x="2524" y="2358"/>
                  </a:cubicBezTo>
                  <a:cubicBezTo>
                    <a:pt x="2514" y="2319"/>
                    <a:pt x="2512" y="2283"/>
                    <a:pt x="2514" y="2244"/>
                  </a:cubicBezTo>
                  <a:cubicBezTo>
                    <a:pt x="2515" y="2213"/>
                    <a:pt x="2519" y="2178"/>
                    <a:pt x="2527" y="2147"/>
                  </a:cubicBezTo>
                  <a:lnTo>
                    <a:pt x="2549" y="2053"/>
                  </a:lnTo>
                  <a:cubicBezTo>
                    <a:pt x="2564" y="1999"/>
                    <a:pt x="2578" y="1947"/>
                    <a:pt x="2585" y="1891"/>
                  </a:cubicBezTo>
                  <a:cubicBezTo>
                    <a:pt x="2598" y="1806"/>
                    <a:pt x="2604" y="1725"/>
                    <a:pt x="2607" y="1640"/>
                  </a:cubicBezTo>
                  <a:cubicBezTo>
                    <a:pt x="2613" y="1414"/>
                    <a:pt x="2591" y="1151"/>
                    <a:pt x="2539" y="812"/>
                  </a:cubicBezTo>
                  <a:lnTo>
                    <a:pt x="2514" y="640"/>
                  </a:lnTo>
                  <a:cubicBezTo>
                    <a:pt x="2478" y="412"/>
                    <a:pt x="2446" y="208"/>
                    <a:pt x="2433" y="1"/>
                  </a:cubicBezTo>
                  <a:close/>
                </a:path>
              </a:pathLst>
            </a:custGeom>
            <a:solidFill>
              <a:srgbClr val="FFE5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8" name="Google Shape;1358;p11"/>
            <p:cNvSpPr/>
            <p:nvPr/>
          </p:nvSpPr>
          <p:spPr>
            <a:xfrm>
              <a:off x="-1536566" y="1648510"/>
              <a:ext cx="146650" cy="106618"/>
            </a:xfrm>
            <a:custGeom>
              <a:avLst/>
              <a:gdLst/>
              <a:ahLst/>
              <a:cxnLst/>
              <a:rect l="l" t="t" r="r" b="b"/>
              <a:pathLst>
                <a:path w="3634" h="2642" extrusionOk="0">
                  <a:moveTo>
                    <a:pt x="1992" y="0"/>
                  </a:moveTo>
                  <a:cubicBezTo>
                    <a:pt x="1879" y="0"/>
                    <a:pt x="1786" y="6"/>
                    <a:pt x="1702" y="17"/>
                  </a:cubicBezTo>
                  <a:cubicBezTo>
                    <a:pt x="1581" y="31"/>
                    <a:pt x="1458" y="50"/>
                    <a:pt x="1339" y="77"/>
                  </a:cubicBezTo>
                  <a:cubicBezTo>
                    <a:pt x="1234" y="105"/>
                    <a:pt x="1109" y="136"/>
                    <a:pt x="987" y="185"/>
                  </a:cubicBezTo>
                  <a:cubicBezTo>
                    <a:pt x="882" y="227"/>
                    <a:pt x="776" y="275"/>
                    <a:pt x="675" y="327"/>
                  </a:cubicBezTo>
                  <a:cubicBezTo>
                    <a:pt x="555" y="395"/>
                    <a:pt x="473" y="451"/>
                    <a:pt x="401" y="512"/>
                  </a:cubicBezTo>
                  <a:cubicBezTo>
                    <a:pt x="369" y="535"/>
                    <a:pt x="341" y="563"/>
                    <a:pt x="310" y="587"/>
                  </a:cubicBezTo>
                  <a:lnTo>
                    <a:pt x="267" y="625"/>
                  </a:lnTo>
                  <a:cubicBezTo>
                    <a:pt x="233" y="653"/>
                    <a:pt x="201" y="685"/>
                    <a:pt x="165" y="711"/>
                  </a:cubicBezTo>
                  <a:cubicBezTo>
                    <a:pt x="115" y="752"/>
                    <a:pt x="63" y="794"/>
                    <a:pt x="7" y="826"/>
                  </a:cubicBezTo>
                  <a:cubicBezTo>
                    <a:pt x="0" y="895"/>
                    <a:pt x="3" y="962"/>
                    <a:pt x="13" y="1037"/>
                  </a:cubicBezTo>
                  <a:cubicBezTo>
                    <a:pt x="20" y="1116"/>
                    <a:pt x="39" y="1193"/>
                    <a:pt x="66" y="1262"/>
                  </a:cubicBezTo>
                  <a:cubicBezTo>
                    <a:pt x="88" y="1320"/>
                    <a:pt x="114" y="1367"/>
                    <a:pt x="145" y="1413"/>
                  </a:cubicBezTo>
                  <a:cubicBezTo>
                    <a:pt x="168" y="1452"/>
                    <a:pt x="207" y="1491"/>
                    <a:pt x="259" y="1529"/>
                  </a:cubicBezTo>
                  <a:cubicBezTo>
                    <a:pt x="297" y="1564"/>
                    <a:pt x="352" y="1593"/>
                    <a:pt x="418" y="1617"/>
                  </a:cubicBezTo>
                  <a:cubicBezTo>
                    <a:pt x="501" y="1643"/>
                    <a:pt x="585" y="1653"/>
                    <a:pt x="669" y="1653"/>
                  </a:cubicBezTo>
                  <a:cubicBezTo>
                    <a:pt x="820" y="1653"/>
                    <a:pt x="969" y="1621"/>
                    <a:pt x="1106" y="1593"/>
                  </a:cubicBezTo>
                  <a:lnTo>
                    <a:pt x="1145" y="1585"/>
                  </a:lnTo>
                  <a:cubicBezTo>
                    <a:pt x="1258" y="1562"/>
                    <a:pt x="1386" y="1535"/>
                    <a:pt x="1504" y="1534"/>
                  </a:cubicBezTo>
                  <a:cubicBezTo>
                    <a:pt x="1603" y="1538"/>
                    <a:pt x="1705" y="1542"/>
                    <a:pt x="1806" y="1549"/>
                  </a:cubicBezTo>
                  <a:lnTo>
                    <a:pt x="1843" y="1552"/>
                  </a:lnTo>
                  <a:lnTo>
                    <a:pt x="1879" y="1555"/>
                  </a:lnTo>
                  <a:cubicBezTo>
                    <a:pt x="1853" y="1603"/>
                    <a:pt x="1853" y="1679"/>
                    <a:pt x="1877" y="1782"/>
                  </a:cubicBezTo>
                  <a:cubicBezTo>
                    <a:pt x="1883" y="1804"/>
                    <a:pt x="1890" y="1822"/>
                    <a:pt x="1897" y="1844"/>
                  </a:cubicBezTo>
                  <a:cubicBezTo>
                    <a:pt x="1925" y="1914"/>
                    <a:pt x="1969" y="1992"/>
                    <a:pt x="2041" y="2091"/>
                  </a:cubicBezTo>
                  <a:cubicBezTo>
                    <a:pt x="2120" y="2202"/>
                    <a:pt x="2219" y="2308"/>
                    <a:pt x="2341" y="2416"/>
                  </a:cubicBezTo>
                  <a:cubicBezTo>
                    <a:pt x="2413" y="2482"/>
                    <a:pt x="2499" y="2539"/>
                    <a:pt x="2588" y="2584"/>
                  </a:cubicBezTo>
                  <a:cubicBezTo>
                    <a:pt x="2616" y="2598"/>
                    <a:pt x="2643" y="2608"/>
                    <a:pt x="2672" y="2617"/>
                  </a:cubicBezTo>
                  <a:cubicBezTo>
                    <a:pt x="2752" y="2638"/>
                    <a:pt x="2792" y="2640"/>
                    <a:pt x="2822" y="2641"/>
                  </a:cubicBezTo>
                  <a:cubicBezTo>
                    <a:pt x="2827" y="2641"/>
                    <a:pt x="2831" y="2641"/>
                    <a:pt x="2835" y="2641"/>
                  </a:cubicBezTo>
                  <a:cubicBezTo>
                    <a:pt x="2939" y="2641"/>
                    <a:pt x="3014" y="2607"/>
                    <a:pt x="3075" y="2574"/>
                  </a:cubicBezTo>
                  <a:cubicBezTo>
                    <a:pt x="3138" y="2538"/>
                    <a:pt x="3192" y="2486"/>
                    <a:pt x="3246" y="2408"/>
                  </a:cubicBezTo>
                  <a:cubicBezTo>
                    <a:pt x="3367" y="2249"/>
                    <a:pt x="3427" y="2056"/>
                    <a:pt x="3479" y="1873"/>
                  </a:cubicBezTo>
                  <a:cubicBezTo>
                    <a:pt x="3535" y="1670"/>
                    <a:pt x="3576" y="1446"/>
                    <a:pt x="3608" y="1189"/>
                  </a:cubicBezTo>
                  <a:cubicBezTo>
                    <a:pt x="3618" y="1124"/>
                    <a:pt x="3627" y="1061"/>
                    <a:pt x="3634" y="997"/>
                  </a:cubicBezTo>
                  <a:cubicBezTo>
                    <a:pt x="3612" y="982"/>
                    <a:pt x="3599" y="968"/>
                    <a:pt x="3594" y="952"/>
                  </a:cubicBezTo>
                  <a:cubicBezTo>
                    <a:pt x="3581" y="853"/>
                    <a:pt x="3576" y="770"/>
                    <a:pt x="3576" y="686"/>
                  </a:cubicBezTo>
                  <a:lnTo>
                    <a:pt x="3579" y="603"/>
                  </a:lnTo>
                  <a:lnTo>
                    <a:pt x="3582" y="534"/>
                  </a:lnTo>
                  <a:cubicBezTo>
                    <a:pt x="3582" y="498"/>
                    <a:pt x="3582" y="458"/>
                    <a:pt x="3575" y="416"/>
                  </a:cubicBezTo>
                  <a:cubicBezTo>
                    <a:pt x="3575" y="415"/>
                    <a:pt x="3565" y="402"/>
                    <a:pt x="3565" y="402"/>
                  </a:cubicBezTo>
                  <a:cubicBezTo>
                    <a:pt x="3565" y="402"/>
                    <a:pt x="3558" y="390"/>
                    <a:pt x="3556" y="390"/>
                  </a:cubicBezTo>
                  <a:cubicBezTo>
                    <a:pt x="3555" y="390"/>
                    <a:pt x="3555" y="390"/>
                    <a:pt x="3555" y="390"/>
                  </a:cubicBezTo>
                  <a:lnTo>
                    <a:pt x="3529" y="362"/>
                  </a:lnTo>
                  <a:cubicBezTo>
                    <a:pt x="3476" y="330"/>
                    <a:pt x="3420" y="313"/>
                    <a:pt x="3362" y="293"/>
                  </a:cubicBezTo>
                  <a:cubicBezTo>
                    <a:pt x="3357" y="290"/>
                    <a:pt x="3331" y="284"/>
                    <a:pt x="3306" y="280"/>
                  </a:cubicBezTo>
                  <a:cubicBezTo>
                    <a:pt x="3238" y="283"/>
                    <a:pt x="3190" y="290"/>
                    <a:pt x="3140" y="301"/>
                  </a:cubicBezTo>
                  <a:lnTo>
                    <a:pt x="3094" y="313"/>
                  </a:lnTo>
                  <a:cubicBezTo>
                    <a:pt x="3068" y="319"/>
                    <a:pt x="3044" y="324"/>
                    <a:pt x="3022" y="329"/>
                  </a:cubicBezTo>
                  <a:cubicBezTo>
                    <a:pt x="2970" y="336"/>
                    <a:pt x="2934" y="341"/>
                    <a:pt x="2901" y="341"/>
                  </a:cubicBezTo>
                  <a:cubicBezTo>
                    <a:pt x="2894" y="341"/>
                    <a:pt x="2887" y="341"/>
                    <a:pt x="2880" y="340"/>
                  </a:cubicBezTo>
                  <a:cubicBezTo>
                    <a:pt x="2847" y="340"/>
                    <a:pt x="2815" y="337"/>
                    <a:pt x="2785" y="327"/>
                  </a:cubicBezTo>
                  <a:cubicBezTo>
                    <a:pt x="2765" y="321"/>
                    <a:pt x="2751" y="314"/>
                    <a:pt x="2736" y="306"/>
                  </a:cubicBezTo>
                  <a:cubicBezTo>
                    <a:pt x="2723" y="297"/>
                    <a:pt x="2713" y="286"/>
                    <a:pt x="2700" y="273"/>
                  </a:cubicBezTo>
                  <a:lnTo>
                    <a:pt x="2677" y="234"/>
                  </a:lnTo>
                  <a:cubicBezTo>
                    <a:pt x="2660" y="184"/>
                    <a:pt x="2659" y="155"/>
                    <a:pt x="2657" y="126"/>
                  </a:cubicBezTo>
                  <a:lnTo>
                    <a:pt x="2656" y="90"/>
                  </a:lnTo>
                  <a:cubicBezTo>
                    <a:pt x="2557" y="57"/>
                    <a:pt x="2466" y="40"/>
                    <a:pt x="2383" y="27"/>
                  </a:cubicBezTo>
                  <a:cubicBezTo>
                    <a:pt x="2277" y="13"/>
                    <a:pt x="2169" y="4"/>
                    <a:pt x="2063" y="1"/>
                  </a:cubicBezTo>
                  <a:cubicBezTo>
                    <a:pt x="2038" y="1"/>
                    <a:pt x="2014" y="0"/>
                    <a:pt x="1992" y="0"/>
                  </a:cubicBezTo>
                  <a:close/>
                </a:path>
              </a:pathLst>
            </a:custGeom>
            <a:solidFill>
              <a:srgbClr val="FFE5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9" name="Google Shape;1359;p11"/>
            <p:cNvSpPr/>
            <p:nvPr/>
          </p:nvSpPr>
          <p:spPr>
            <a:xfrm>
              <a:off x="-1710737" y="1364615"/>
              <a:ext cx="221710" cy="202017"/>
            </a:xfrm>
            <a:custGeom>
              <a:avLst/>
              <a:gdLst/>
              <a:ahLst/>
              <a:cxnLst/>
              <a:rect l="l" t="t" r="r" b="b"/>
              <a:pathLst>
                <a:path w="5494" h="5006" extrusionOk="0">
                  <a:moveTo>
                    <a:pt x="1527" y="1"/>
                  </a:moveTo>
                  <a:cubicBezTo>
                    <a:pt x="1464" y="1"/>
                    <a:pt x="1402" y="3"/>
                    <a:pt x="1342" y="11"/>
                  </a:cubicBezTo>
                  <a:cubicBezTo>
                    <a:pt x="1277" y="21"/>
                    <a:pt x="1214" y="31"/>
                    <a:pt x="1152" y="46"/>
                  </a:cubicBezTo>
                  <a:cubicBezTo>
                    <a:pt x="1036" y="79"/>
                    <a:pt x="936" y="110"/>
                    <a:pt x="842" y="152"/>
                  </a:cubicBezTo>
                  <a:cubicBezTo>
                    <a:pt x="743" y="195"/>
                    <a:pt x="646" y="241"/>
                    <a:pt x="552" y="291"/>
                  </a:cubicBezTo>
                  <a:cubicBezTo>
                    <a:pt x="402" y="377"/>
                    <a:pt x="280" y="455"/>
                    <a:pt x="167" y="535"/>
                  </a:cubicBezTo>
                  <a:lnTo>
                    <a:pt x="147" y="570"/>
                  </a:lnTo>
                  <a:lnTo>
                    <a:pt x="129" y="603"/>
                  </a:lnTo>
                  <a:cubicBezTo>
                    <a:pt x="92" y="679"/>
                    <a:pt x="68" y="761"/>
                    <a:pt x="49" y="830"/>
                  </a:cubicBezTo>
                  <a:cubicBezTo>
                    <a:pt x="10" y="966"/>
                    <a:pt x="0" y="1127"/>
                    <a:pt x="20" y="1292"/>
                  </a:cubicBezTo>
                  <a:cubicBezTo>
                    <a:pt x="24" y="1366"/>
                    <a:pt x="46" y="1445"/>
                    <a:pt x="82" y="1541"/>
                  </a:cubicBezTo>
                  <a:cubicBezTo>
                    <a:pt x="135" y="1669"/>
                    <a:pt x="201" y="1761"/>
                    <a:pt x="260" y="1838"/>
                  </a:cubicBezTo>
                  <a:cubicBezTo>
                    <a:pt x="315" y="1911"/>
                    <a:pt x="379" y="1978"/>
                    <a:pt x="444" y="2044"/>
                  </a:cubicBezTo>
                  <a:lnTo>
                    <a:pt x="467" y="2068"/>
                  </a:lnTo>
                  <a:cubicBezTo>
                    <a:pt x="523" y="2125"/>
                    <a:pt x="570" y="2173"/>
                    <a:pt x="619" y="2220"/>
                  </a:cubicBezTo>
                  <a:lnTo>
                    <a:pt x="691" y="2292"/>
                  </a:lnTo>
                  <a:cubicBezTo>
                    <a:pt x="734" y="2335"/>
                    <a:pt x="776" y="2384"/>
                    <a:pt x="814" y="2430"/>
                  </a:cubicBezTo>
                  <a:cubicBezTo>
                    <a:pt x="858" y="2480"/>
                    <a:pt x="892" y="2538"/>
                    <a:pt x="925" y="2595"/>
                  </a:cubicBezTo>
                  <a:cubicBezTo>
                    <a:pt x="962" y="2666"/>
                    <a:pt x="997" y="2736"/>
                    <a:pt x="1023" y="2808"/>
                  </a:cubicBezTo>
                  <a:cubicBezTo>
                    <a:pt x="1036" y="2841"/>
                    <a:pt x="1049" y="2875"/>
                    <a:pt x="1057" y="2910"/>
                  </a:cubicBezTo>
                  <a:cubicBezTo>
                    <a:pt x="1069" y="2961"/>
                    <a:pt x="1077" y="3013"/>
                    <a:pt x="1079" y="3071"/>
                  </a:cubicBezTo>
                  <a:cubicBezTo>
                    <a:pt x="1076" y="3150"/>
                    <a:pt x="1063" y="3229"/>
                    <a:pt x="1050" y="3308"/>
                  </a:cubicBezTo>
                  <a:lnTo>
                    <a:pt x="1034" y="3411"/>
                  </a:lnTo>
                  <a:cubicBezTo>
                    <a:pt x="1008" y="3566"/>
                    <a:pt x="1001" y="3728"/>
                    <a:pt x="1011" y="3904"/>
                  </a:cubicBezTo>
                  <a:cubicBezTo>
                    <a:pt x="1014" y="4100"/>
                    <a:pt x="1047" y="4274"/>
                    <a:pt x="1105" y="4422"/>
                  </a:cubicBezTo>
                  <a:cubicBezTo>
                    <a:pt x="1113" y="4447"/>
                    <a:pt x="1122" y="4469"/>
                    <a:pt x="1135" y="4494"/>
                  </a:cubicBezTo>
                  <a:cubicBezTo>
                    <a:pt x="1215" y="4655"/>
                    <a:pt x="1323" y="4784"/>
                    <a:pt x="1451" y="4864"/>
                  </a:cubicBezTo>
                  <a:cubicBezTo>
                    <a:pt x="1583" y="4949"/>
                    <a:pt x="1739" y="4997"/>
                    <a:pt x="1903" y="5004"/>
                  </a:cubicBezTo>
                  <a:cubicBezTo>
                    <a:pt x="1927" y="5005"/>
                    <a:pt x="1951" y="5006"/>
                    <a:pt x="1975" y="5006"/>
                  </a:cubicBezTo>
                  <a:cubicBezTo>
                    <a:pt x="2115" y="5006"/>
                    <a:pt x="2263" y="4984"/>
                    <a:pt x="2445" y="4938"/>
                  </a:cubicBezTo>
                  <a:cubicBezTo>
                    <a:pt x="2616" y="4893"/>
                    <a:pt x="2794" y="4826"/>
                    <a:pt x="3005" y="4725"/>
                  </a:cubicBezTo>
                  <a:cubicBezTo>
                    <a:pt x="3216" y="4625"/>
                    <a:pt x="3426" y="4505"/>
                    <a:pt x="3650" y="4359"/>
                  </a:cubicBezTo>
                  <a:cubicBezTo>
                    <a:pt x="3721" y="4281"/>
                    <a:pt x="3790" y="4201"/>
                    <a:pt x="3855" y="4118"/>
                  </a:cubicBezTo>
                  <a:cubicBezTo>
                    <a:pt x="3943" y="4001"/>
                    <a:pt x="4027" y="3879"/>
                    <a:pt x="4108" y="3747"/>
                  </a:cubicBezTo>
                  <a:cubicBezTo>
                    <a:pt x="4178" y="3628"/>
                    <a:pt x="4244" y="3510"/>
                    <a:pt x="4305" y="3385"/>
                  </a:cubicBezTo>
                  <a:cubicBezTo>
                    <a:pt x="4332" y="3328"/>
                    <a:pt x="4362" y="3273"/>
                    <a:pt x="4398" y="3220"/>
                  </a:cubicBezTo>
                  <a:cubicBezTo>
                    <a:pt x="4491" y="3089"/>
                    <a:pt x="4603" y="2967"/>
                    <a:pt x="4710" y="2851"/>
                  </a:cubicBezTo>
                  <a:lnTo>
                    <a:pt x="4826" y="2724"/>
                  </a:lnTo>
                  <a:cubicBezTo>
                    <a:pt x="4927" y="2615"/>
                    <a:pt x="5026" y="2506"/>
                    <a:pt x="5123" y="2394"/>
                  </a:cubicBezTo>
                  <a:cubicBezTo>
                    <a:pt x="5231" y="2271"/>
                    <a:pt x="5336" y="2147"/>
                    <a:pt x="5425" y="2009"/>
                  </a:cubicBezTo>
                  <a:cubicBezTo>
                    <a:pt x="5449" y="1970"/>
                    <a:pt x="5468" y="1930"/>
                    <a:pt x="5485" y="1887"/>
                  </a:cubicBezTo>
                  <a:cubicBezTo>
                    <a:pt x="5490" y="1873"/>
                    <a:pt x="5492" y="1858"/>
                    <a:pt x="5494" y="1840"/>
                  </a:cubicBezTo>
                  <a:lnTo>
                    <a:pt x="5472" y="1812"/>
                  </a:lnTo>
                  <a:cubicBezTo>
                    <a:pt x="5416" y="1758"/>
                    <a:pt x="5359" y="1708"/>
                    <a:pt x="5300" y="1657"/>
                  </a:cubicBezTo>
                  <a:cubicBezTo>
                    <a:pt x="5222" y="1593"/>
                    <a:pt x="5148" y="1529"/>
                    <a:pt x="5070" y="1466"/>
                  </a:cubicBezTo>
                  <a:lnTo>
                    <a:pt x="5004" y="1413"/>
                  </a:lnTo>
                  <a:cubicBezTo>
                    <a:pt x="4891" y="1323"/>
                    <a:pt x="4781" y="1236"/>
                    <a:pt x="4664" y="1162"/>
                  </a:cubicBezTo>
                  <a:cubicBezTo>
                    <a:pt x="4598" y="1121"/>
                    <a:pt x="4533" y="1087"/>
                    <a:pt x="4463" y="1057"/>
                  </a:cubicBezTo>
                  <a:cubicBezTo>
                    <a:pt x="4394" y="1028"/>
                    <a:pt x="4323" y="1005"/>
                    <a:pt x="4251" y="982"/>
                  </a:cubicBezTo>
                  <a:cubicBezTo>
                    <a:pt x="4058" y="928"/>
                    <a:pt x="3862" y="896"/>
                    <a:pt x="3678" y="869"/>
                  </a:cubicBezTo>
                  <a:lnTo>
                    <a:pt x="3618" y="857"/>
                  </a:lnTo>
                  <a:cubicBezTo>
                    <a:pt x="3543" y="847"/>
                    <a:pt x="3472" y="834"/>
                    <a:pt x="3398" y="820"/>
                  </a:cubicBezTo>
                  <a:cubicBezTo>
                    <a:pt x="3295" y="798"/>
                    <a:pt x="3213" y="783"/>
                    <a:pt x="3137" y="757"/>
                  </a:cubicBezTo>
                  <a:cubicBezTo>
                    <a:pt x="3022" y="721"/>
                    <a:pt x="2919" y="679"/>
                    <a:pt x="2824" y="627"/>
                  </a:cubicBezTo>
                  <a:cubicBezTo>
                    <a:pt x="2752" y="589"/>
                    <a:pt x="2680" y="546"/>
                    <a:pt x="2613" y="502"/>
                  </a:cubicBezTo>
                  <a:cubicBezTo>
                    <a:pt x="2552" y="462"/>
                    <a:pt x="2493" y="423"/>
                    <a:pt x="2436" y="383"/>
                  </a:cubicBezTo>
                  <a:lnTo>
                    <a:pt x="2407" y="363"/>
                  </a:lnTo>
                  <a:cubicBezTo>
                    <a:pt x="2333" y="311"/>
                    <a:pt x="2254" y="258"/>
                    <a:pt x="2175" y="208"/>
                  </a:cubicBezTo>
                  <a:cubicBezTo>
                    <a:pt x="2090" y="159"/>
                    <a:pt x="2028" y="125"/>
                    <a:pt x="1962" y="95"/>
                  </a:cubicBezTo>
                  <a:cubicBezTo>
                    <a:pt x="1916" y="74"/>
                    <a:pt x="1869" y="57"/>
                    <a:pt x="1820" y="40"/>
                  </a:cubicBezTo>
                  <a:cubicBezTo>
                    <a:pt x="1772" y="28"/>
                    <a:pt x="1725" y="17"/>
                    <a:pt x="1676" y="11"/>
                  </a:cubicBezTo>
                  <a:cubicBezTo>
                    <a:pt x="1643" y="7"/>
                    <a:pt x="1609" y="4"/>
                    <a:pt x="1576" y="1"/>
                  </a:cubicBezTo>
                  <a:cubicBezTo>
                    <a:pt x="1559" y="1"/>
                    <a:pt x="1543" y="1"/>
                    <a:pt x="1527" y="1"/>
                  </a:cubicBezTo>
                  <a:close/>
                </a:path>
              </a:pathLst>
            </a:custGeom>
            <a:solidFill>
              <a:srgbClr val="FFE5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0" name="Google Shape;1360;p11"/>
            <p:cNvSpPr/>
            <p:nvPr/>
          </p:nvSpPr>
          <p:spPr>
            <a:xfrm>
              <a:off x="-1535638" y="1071641"/>
              <a:ext cx="174535" cy="172760"/>
            </a:xfrm>
            <a:custGeom>
              <a:avLst/>
              <a:gdLst/>
              <a:ahLst/>
              <a:cxnLst/>
              <a:rect l="l" t="t" r="r" b="b"/>
              <a:pathLst>
                <a:path w="4325" h="4281" extrusionOk="0">
                  <a:moveTo>
                    <a:pt x="3355" y="1"/>
                  </a:moveTo>
                  <a:cubicBezTo>
                    <a:pt x="3306" y="1"/>
                    <a:pt x="3281" y="2"/>
                    <a:pt x="3253" y="6"/>
                  </a:cubicBezTo>
                  <a:cubicBezTo>
                    <a:pt x="3204" y="21"/>
                    <a:pt x="3177" y="31"/>
                    <a:pt x="3148" y="45"/>
                  </a:cubicBezTo>
                  <a:cubicBezTo>
                    <a:pt x="3105" y="74"/>
                    <a:pt x="3072" y="101"/>
                    <a:pt x="3039" y="130"/>
                  </a:cubicBezTo>
                  <a:cubicBezTo>
                    <a:pt x="2982" y="187"/>
                    <a:pt x="2930" y="248"/>
                    <a:pt x="2881" y="315"/>
                  </a:cubicBezTo>
                  <a:lnTo>
                    <a:pt x="2838" y="370"/>
                  </a:lnTo>
                  <a:lnTo>
                    <a:pt x="2753" y="483"/>
                  </a:lnTo>
                  <a:cubicBezTo>
                    <a:pt x="2713" y="538"/>
                    <a:pt x="2667" y="588"/>
                    <a:pt x="2620" y="638"/>
                  </a:cubicBezTo>
                  <a:lnTo>
                    <a:pt x="2541" y="712"/>
                  </a:lnTo>
                  <a:cubicBezTo>
                    <a:pt x="2311" y="926"/>
                    <a:pt x="2123" y="1078"/>
                    <a:pt x="1930" y="1207"/>
                  </a:cubicBezTo>
                  <a:cubicBezTo>
                    <a:pt x="1817" y="1286"/>
                    <a:pt x="1705" y="1352"/>
                    <a:pt x="1590" y="1413"/>
                  </a:cubicBezTo>
                  <a:cubicBezTo>
                    <a:pt x="1477" y="1471"/>
                    <a:pt x="1350" y="1530"/>
                    <a:pt x="1215" y="1566"/>
                  </a:cubicBezTo>
                  <a:cubicBezTo>
                    <a:pt x="1194" y="1572"/>
                    <a:pt x="1171" y="1579"/>
                    <a:pt x="1149" y="1582"/>
                  </a:cubicBezTo>
                  <a:lnTo>
                    <a:pt x="1056" y="1674"/>
                  </a:lnTo>
                  <a:cubicBezTo>
                    <a:pt x="942" y="1783"/>
                    <a:pt x="829" y="1895"/>
                    <a:pt x="720" y="2006"/>
                  </a:cubicBezTo>
                  <a:cubicBezTo>
                    <a:pt x="554" y="2177"/>
                    <a:pt x="366" y="2384"/>
                    <a:pt x="217" y="2621"/>
                  </a:cubicBezTo>
                  <a:cubicBezTo>
                    <a:pt x="151" y="2727"/>
                    <a:pt x="101" y="2823"/>
                    <a:pt x="63" y="2924"/>
                  </a:cubicBezTo>
                  <a:cubicBezTo>
                    <a:pt x="45" y="2975"/>
                    <a:pt x="29" y="3030"/>
                    <a:pt x="17" y="3083"/>
                  </a:cubicBezTo>
                  <a:cubicBezTo>
                    <a:pt x="6" y="3138"/>
                    <a:pt x="2" y="3188"/>
                    <a:pt x="2" y="3247"/>
                  </a:cubicBezTo>
                  <a:cubicBezTo>
                    <a:pt x="0" y="3346"/>
                    <a:pt x="14" y="3432"/>
                    <a:pt x="47" y="3518"/>
                  </a:cubicBezTo>
                  <a:cubicBezTo>
                    <a:pt x="91" y="3627"/>
                    <a:pt x="164" y="3741"/>
                    <a:pt x="277" y="3864"/>
                  </a:cubicBezTo>
                  <a:cubicBezTo>
                    <a:pt x="428" y="4030"/>
                    <a:pt x="616" y="4152"/>
                    <a:pt x="825" y="4216"/>
                  </a:cubicBezTo>
                  <a:cubicBezTo>
                    <a:pt x="961" y="4259"/>
                    <a:pt x="1106" y="4281"/>
                    <a:pt x="1260" y="4281"/>
                  </a:cubicBezTo>
                  <a:cubicBezTo>
                    <a:pt x="1534" y="4281"/>
                    <a:pt x="1836" y="4213"/>
                    <a:pt x="2175" y="4078"/>
                  </a:cubicBezTo>
                  <a:lnTo>
                    <a:pt x="2212" y="4060"/>
                  </a:lnTo>
                  <a:cubicBezTo>
                    <a:pt x="2400" y="3893"/>
                    <a:pt x="2608" y="3734"/>
                    <a:pt x="2870" y="3557"/>
                  </a:cubicBezTo>
                  <a:cubicBezTo>
                    <a:pt x="2916" y="3521"/>
                    <a:pt x="2965" y="3488"/>
                    <a:pt x="3013" y="3454"/>
                  </a:cubicBezTo>
                  <a:lnTo>
                    <a:pt x="3039" y="3435"/>
                  </a:lnTo>
                  <a:lnTo>
                    <a:pt x="3171" y="3344"/>
                  </a:lnTo>
                  <a:cubicBezTo>
                    <a:pt x="3161" y="3323"/>
                    <a:pt x="3157" y="3310"/>
                    <a:pt x="3151" y="3294"/>
                  </a:cubicBezTo>
                  <a:cubicBezTo>
                    <a:pt x="3140" y="3267"/>
                    <a:pt x="3136" y="3237"/>
                    <a:pt x="3138" y="3204"/>
                  </a:cubicBezTo>
                  <a:cubicBezTo>
                    <a:pt x="3144" y="3152"/>
                    <a:pt x="3167" y="3094"/>
                    <a:pt x="3206" y="3040"/>
                  </a:cubicBezTo>
                  <a:cubicBezTo>
                    <a:pt x="3248" y="2980"/>
                    <a:pt x="3298" y="2928"/>
                    <a:pt x="3347" y="2880"/>
                  </a:cubicBezTo>
                  <a:cubicBezTo>
                    <a:pt x="3490" y="2745"/>
                    <a:pt x="3651" y="2628"/>
                    <a:pt x="3809" y="2513"/>
                  </a:cubicBezTo>
                  <a:lnTo>
                    <a:pt x="3887" y="2455"/>
                  </a:lnTo>
                  <a:cubicBezTo>
                    <a:pt x="3944" y="2414"/>
                    <a:pt x="4000" y="2372"/>
                    <a:pt x="4058" y="2328"/>
                  </a:cubicBezTo>
                  <a:cubicBezTo>
                    <a:pt x="4114" y="2284"/>
                    <a:pt x="4168" y="2241"/>
                    <a:pt x="4218" y="2192"/>
                  </a:cubicBezTo>
                  <a:cubicBezTo>
                    <a:pt x="4231" y="2182"/>
                    <a:pt x="4247" y="2162"/>
                    <a:pt x="4262" y="2141"/>
                  </a:cubicBezTo>
                  <a:cubicBezTo>
                    <a:pt x="4275" y="2118"/>
                    <a:pt x="4286" y="2092"/>
                    <a:pt x="4293" y="2068"/>
                  </a:cubicBezTo>
                  <a:cubicBezTo>
                    <a:pt x="4312" y="1994"/>
                    <a:pt x="4323" y="1918"/>
                    <a:pt x="4323" y="1836"/>
                  </a:cubicBezTo>
                  <a:cubicBezTo>
                    <a:pt x="4325" y="1658"/>
                    <a:pt x="4300" y="1464"/>
                    <a:pt x="4246" y="1247"/>
                  </a:cubicBezTo>
                  <a:cubicBezTo>
                    <a:pt x="4208" y="1107"/>
                    <a:pt x="4165" y="972"/>
                    <a:pt x="4117" y="850"/>
                  </a:cubicBezTo>
                  <a:cubicBezTo>
                    <a:pt x="4072" y="738"/>
                    <a:pt x="4023" y="627"/>
                    <a:pt x="3970" y="525"/>
                  </a:cubicBezTo>
                  <a:cubicBezTo>
                    <a:pt x="3892" y="389"/>
                    <a:pt x="3815" y="282"/>
                    <a:pt x="3730" y="190"/>
                  </a:cubicBezTo>
                  <a:cubicBezTo>
                    <a:pt x="3691" y="150"/>
                    <a:pt x="3648" y="116"/>
                    <a:pt x="3607" y="87"/>
                  </a:cubicBezTo>
                  <a:cubicBezTo>
                    <a:pt x="3561" y="60"/>
                    <a:pt x="3506" y="37"/>
                    <a:pt x="3439" y="15"/>
                  </a:cubicBezTo>
                  <a:cubicBezTo>
                    <a:pt x="3411" y="8"/>
                    <a:pt x="3383" y="4"/>
                    <a:pt x="3355" y="1"/>
                  </a:cubicBezTo>
                  <a:close/>
                </a:path>
              </a:pathLst>
            </a:custGeom>
            <a:solidFill>
              <a:srgbClr val="FFE5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1" name="Google Shape;1361;p11"/>
            <p:cNvSpPr/>
            <p:nvPr/>
          </p:nvSpPr>
          <p:spPr>
            <a:xfrm>
              <a:off x="-1440845" y="1288506"/>
              <a:ext cx="125544" cy="82930"/>
            </a:xfrm>
            <a:custGeom>
              <a:avLst/>
              <a:gdLst/>
              <a:ahLst/>
              <a:cxnLst/>
              <a:rect l="l" t="t" r="r" b="b"/>
              <a:pathLst>
                <a:path w="3111" h="2055" extrusionOk="0">
                  <a:moveTo>
                    <a:pt x="1030" y="1"/>
                  </a:moveTo>
                  <a:cubicBezTo>
                    <a:pt x="1012" y="1"/>
                    <a:pt x="991" y="2"/>
                    <a:pt x="970" y="6"/>
                  </a:cubicBezTo>
                  <a:cubicBezTo>
                    <a:pt x="933" y="10"/>
                    <a:pt x="897" y="17"/>
                    <a:pt x="861" y="26"/>
                  </a:cubicBezTo>
                  <a:cubicBezTo>
                    <a:pt x="815" y="36"/>
                    <a:pt x="772" y="50"/>
                    <a:pt x="729" y="69"/>
                  </a:cubicBezTo>
                  <a:cubicBezTo>
                    <a:pt x="679" y="90"/>
                    <a:pt x="631" y="113"/>
                    <a:pt x="583" y="139"/>
                  </a:cubicBezTo>
                  <a:cubicBezTo>
                    <a:pt x="453" y="211"/>
                    <a:pt x="321" y="309"/>
                    <a:pt x="201" y="424"/>
                  </a:cubicBezTo>
                  <a:cubicBezTo>
                    <a:pt x="163" y="464"/>
                    <a:pt x="136" y="493"/>
                    <a:pt x="113" y="523"/>
                  </a:cubicBezTo>
                  <a:cubicBezTo>
                    <a:pt x="80" y="566"/>
                    <a:pt x="50" y="609"/>
                    <a:pt x="20" y="653"/>
                  </a:cubicBezTo>
                  <a:cubicBezTo>
                    <a:pt x="5" y="724"/>
                    <a:pt x="1" y="791"/>
                    <a:pt x="7" y="863"/>
                  </a:cubicBezTo>
                  <a:cubicBezTo>
                    <a:pt x="11" y="916"/>
                    <a:pt x="25" y="969"/>
                    <a:pt x="38" y="1020"/>
                  </a:cubicBezTo>
                  <a:cubicBezTo>
                    <a:pt x="41" y="1060"/>
                    <a:pt x="48" y="1081"/>
                    <a:pt x="55" y="1103"/>
                  </a:cubicBezTo>
                  <a:cubicBezTo>
                    <a:pt x="73" y="1149"/>
                    <a:pt x="94" y="1192"/>
                    <a:pt x="120" y="1235"/>
                  </a:cubicBezTo>
                  <a:cubicBezTo>
                    <a:pt x="133" y="1260"/>
                    <a:pt x="147" y="1278"/>
                    <a:pt x="163" y="1300"/>
                  </a:cubicBezTo>
                  <a:lnTo>
                    <a:pt x="188" y="1328"/>
                  </a:lnTo>
                  <a:cubicBezTo>
                    <a:pt x="245" y="1389"/>
                    <a:pt x="288" y="1418"/>
                    <a:pt x="327" y="1442"/>
                  </a:cubicBezTo>
                  <a:cubicBezTo>
                    <a:pt x="486" y="1544"/>
                    <a:pt x="644" y="1616"/>
                    <a:pt x="748" y="1663"/>
                  </a:cubicBezTo>
                  <a:cubicBezTo>
                    <a:pt x="988" y="1767"/>
                    <a:pt x="1242" y="1858"/>
                    <a:pt x="1508" y="1935"/>
                  </a:cubicBezTo>
                  <a:cubicBezTo>
                    <a:pt x="1664" y="1979"/>
                    <a:pt x="1806" y="2011"/>
                    <a:pt x="1940" y="2032"/>
                  </a:cubicBezTo>
                  <a:cubicBezTo>
                    <a:pt x="2020" y="2047"/>
                    <a:pt x="2099" y="2054"/>
                    <a:pt x="2176" y="2054"/>
                  </a:cubicBezTo>
                  <a:cubicBezTo>
                    <a:pt x="2233" y="2054"/>
                    <a:pt x="2290" y="2050"/>
                    <a:pt x="2345" y="2042"/>
                  </a:cubicBezTo>
                  <a:cubicBezTo>
                    <a:pt x="2661" y="1988"/>
                    <a:pt x="2901" y="1772"/>
                    <a:pt x="3110" y="1547"/>
                  </a:cubicBezTo>
                  <a:lnTo>
                    <a:pt x="3072" y="1498"/>
                  </a:lnTo>
                  <a:cubicBezTo>
                    <a:pt x="2998" y="1419"/>
                    <a:pt x="2935" y="1336"/>
                    <a:pt x="2884" y="1254"/>
                  </a:cubicBezTo>
                  <a:lnTo>
                    <a:pt x="2823" y="1160"/>
                  </a:lnTo>
                  <a:cubicBezTo>
                    <a:pt x="2786" y="1099"/>
                    <a:pt x="2751" y="1046"/>
                    <a:pt x="2715" y="995"/>
                  </a:cubicBezTo>
                  <a:cubicBezTo>
                    <a:pt x="2680" y="944"/>
                    <a:pt x="2657" y="911"/>
                    <a:pt x="2629" y="880"/>
                  </a:cubicBezTo>
                  <a:cubicBezTo>
                    <a:pt x="2599" y="840"/>
                    <a:pt x="2565" y="803"/>
                    <a:pt x="2529" y="765"/>
                  </a:cubicBezTo>
                  <a:cubicBezTo>
                    <a:pt x="2486" y="722"/>
                    <a:pt x="2441" y="682"/>
                    <a:pt x="2391" y="646"/>
                  </a:cubicBezTo>
                  <a:cubicBezTo>
                    <a:pt x="2375" y="636"/>
                    <a:pt x="2359" y="628"/>
                    <a:pt x="2339" y="620"/>
                  </a:cubicBezTo>
                  <a:lnTo>
                    <a:pt x="2303" y="615"/>
                  </a:lnTo>
                  <a:lnTo>
                    <a:pt x="2263" y="628"/>
                  </a:lnTo>
                  <a:cubicBezTo>
                    <a:pt x="2239" y="643"/>
                    <a:pt x="2216" y="661"/>
                    <a:pt x="2194" y="681"/>
                  </a:cubicBezTo>
                  <a:cubicBezTo>
                    <a:pt x="2154" y="714"/>
                    <a:pt x="2122" y="737"/>
                    <a:pt x="2084" y="757"/>
                  </a:cubicBezTo>
                  <a:cubicBezTo>
                    <a:pt x="2043" y="781"/>
                    <a:pt x="2000" y="797"/>
                    <a:pt x="1959" y="803"/>
                  </a:cubicBezTo>
                  <a:cubicBezTo>
                    <a:pt x="1932" y="806"/>
                    <a:pt x="1907" y="807"/>
                    <a:pt x="1884" y="807"/>
                  </a:cubicBezTo>
                  <a:cubicBezTo>
                    <a:pt x="1848" y="807"/>
                    <a:pt x="1816" y="804"/>
                    <a:pt x="1788" y="797"/>
                  </a:cubicBezTo>
                  <a:cubicBezTo>
                    <a:pt x="1736" y="783"/>
                    <a:pt x="1714" y="780"/>
                    <a:pt x="1699" y="771"/>
                  </a:cubicBezTo>
                  <a:cubicBezTo>
                    <a:pt x="1660" y="753"/>
                    <a:pt x="1638" y="742"/>
                    <a:pt x="1622" y="728"/>
                  </a:cubicBezTo>
                  <a:cubicBezTo>
                    <a:pt x="1598" y="704"/>
                    <a:pt x="1579" y="686"/>
                    <a:pt x="1564" y="668"/>
                  </a:cubicBezTo>
                  <a:cubicBezTo>
                    <a:pt x="1541" y="632"/>
                    <a:pt x="1529" y="615"/>
                    <a:pt x="1520" y="595"/>
                  </a:cubicBezTo>
                  <a:cubicBezTo>
                    <a:pt x="1513" y="579"/>
                    <a:pt x="1505" y="563"/>
                    <a:pt x="1499" y="544"/>
                  </a:cubicBezTo>
                  <a:cubicBezTo>
                    <a:pt x="1479" y="495"/>
                    <a:pt x="1464" y="444"/>
                    <a:pt x="1450" y="391"/>
                  </a:cubicBezTo>
                  <a:lnTo>
                    <a:pt x="1441" y="358"/>
                  </a:lnTo>
                  <a:cubicBezTo>
                    <a:pt x="1431" y="323"/>
                    <a:pt x="1426" y="302"/>
                    <a:pt x="1416" y="280"/>
                  </a:cubicBezTo>
                  <a:cubicBezTo>
                    <a:pt x="1393" y="221"/>
                    <a:pt x="1384" y="200"/>
                    <a:pt x="1373" y="178"/>
                  </a:cubicBezTo>
                  <a:cubicBezTo>
                    <a:pt x="1364" y="162"/>
                    <a:pt x="1351" y="146"/>
                    <a:pt x="1339" y="129"/>
                  </a:cubicBezTo>
                  <a:cubicBezTo>
                    <a:pt x="1301" y="90"/>
                    <a:pt x="1285" y="75"/>
                    <a:pt x="1265" y="62"/>
                  </a:cubicBezTo>
                  <a:cubicBezTo>
                    <a:pt x="1261" y="56"/>
                    <a:pt x="1235" y="43"/>
                    <a:pt x="1212" y="34"/>
                  </a:cubicBezTo>
                  <a:cubicBezTo>
                    <a:pt x="1190" y="26"/>
                    <a:pt x="1169" y="17"/>
                    <a:pt x="1144" y="13"/>
                  </a:cubicBezTo>
                  <a:cubicBezTo>
                    <a:pt x="1128" y="11"/>
                    <a:pt x="1095" y="6"/>
                    <a:pt x="1059" y="3"/>
                  </a:cubicBezTo>
                  <a:cubicBezTo>
                    <a:pt x="1052" y="2"/>
                    <a:pt x="1042" y="1"/>
                    <a:pt x="1030" y="1"/>
                  </a:cubicBezTo>
                  <a:close/>
                </a:path>
              </a:pathLst>
            </a:custGeom>
            <a:solidFill>
              <a:srgbClr val="FFE5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2" name="Google Shape;1362;p11"/>
            <p:cNvSpPr/>
            <p:nvPr/>
          </p:nvSpPr>
          <p:spPr>
            <a:xfrm>
              <a:off x="-1439190" y="1502547"/>
              <a:ext cx="104116" cy="93462"/>
            </a:xfrm>
            <a:custGeom>
              <a:avLst/>
              <a:gdLst/>
              <a:ahLst/>
              <a:cxnLst/>
              <a:rect l="l" t="t" r="r" b="b"/>
              <a:pathLst>
                <a:path w="2580" h="2316" extrusionOk="0">
                  <a:moveTo>
                    <a:pt x="1607" y="0"/>
                  </a:moveTo>
                  <a:cubicBezTo>
                    <a:pt x="1569" y="2"/>
                    <a:pt x="1533" y="6"/>
                    <a:pt x="1495" y="12"/>
                  </a:cubicBezTo>
                  <a:lnTo>
                    <a:pt x="1436" y="25"/>
                  </a:lnTo>
                  <a:lnTo>
                    <a:pt x="1380" y="36"/>
                  </a:lnTo>
                  <a:cubicBezTo>
                    <a:pt x="1380" y="36"/>
                    <a:pt x="1350" y="43"/>
                    <a:pt x="1350" y="45"/>
                  </a:cubicBezTo>
                  <a:cubicBezTo>
                    <a:pt x="1334" y="81"/>
                    <a:pt x="1321" y="115"/>
                    <a:pt x="1307" y="154"/>
                  </a:cubicBezTo>
                  <a:lnTo>
                    <a:pt x="1280" y="243"/>
                  </a:lnTo>
                  <a:lnTo>
                    <a:pt x="1253" y="330"/>
                  </a:lnTo>
                  <a:lnTo>
                    <a:pt x="1242" y="366"/>
                  </a:lnTo>
                  <a:cubicBezTo>
                    <a:pt x="1185" y="560"/>
                    <a:pt x="1130" y="743"/>
                    <a:pt x="1040" y="908"/>
                  </a:cubicBezTo>
                  <a:cubicBezTo>
                    <a:pt x="1016" y="945"/>
                    <a:pt x="993" y="977"/>
                    <a:pt x="965" y="1006"/>
                  </a:cubicBezTo>
                  <a:cubicBezTo>
                    <a:pt x="922" y="1041"/>
                    <a:pt x="883" y="1070"/>
                    <a:pt x="842" y="1092"/>
                  </a:cubicBezTo>
                  <a:cubicBezTo>
                    <a:pt x="743" y="1143"/>
                    <a:pt x="639" y="1187"/>
                    <a:pt x="534" y="1228"/>
                  </a:cubicBezTo>
                  <a:cubicBezTo>
                    <a:pt x="488" y="1245"/>
                    <a:pt x="440" y="1266"/>
                    <a:pt x="394" y="1284"/>
                  </a:cubicBezTo>
                  <a:cubicBezTo>
                    <a:pt x="323" y="1313"/>
                    <a:pt x="257" y="1346"/>
                    <a:pt x="193" y="1386"/>
                  </a:cubicBezTo>
                  <a:cubicBezTo>
                    <a:pt x="122" y="1431"/>
                    <a:pt x="68" y="1484"/>
                    <a:pt x="37" y="1541"/>
                  </a:cubicBezTo>
                  <a:cubicBezTo>
                    <a:pt x="10" y="1597"/>
                    <a:pt x="0" y="1659"/>
                    <a:pt x="9" y="1718"/>
                  </a:cubicBezTo>
                  <a:cubicBezTo>
                    <a:pt x="14" y="1734"/>
                    <a:pt x="17" y="1760"/>
                    <a:pt x="27" y="1784"/>
                  </a:cubicBezTo>
                  <a:cubicBezTo>
                    <a:pt x="46" y="1834"/>
                    <a:pt x="81" y="1887"/>
                    <a:pt x="132" y="1941"/>
                  </a:cubicBezTo>
                  <a:cubicBezTo>
                    <a:pt x="210" y="2031"/>
                    <a:pt x="307" y="2103"/>
                    <a:pt x="384" y="2156"/>
                  </a:cubicBezTo>
                  <a:cubicBezTo>
                    <a:pt x="460" y="2212"/>
                    <a:pt x="554" y="2254"/>
                    <a:pt x="659" y="2280"/>
                  </a:cubicBezTo>
                  <a:cubicBezTo>
                    <a:pt x="751" y="2304"/>
                    <a:pt x="848" y="2316"/>
                    <a:pt x="952" y="2316"/>
                  </a:cubicBezTo>
                  <a:cubicBezTo>
                    <a:pt x="1051" y="2316"/>
                    <a:pt x="1157" y="2305"/>
                    <a:pt x="1271" y="2284"/>
                  </a:cubicBezTo>
                  <a:cubicBezTo>
                    <a:pt x="1467" y="2245"/>
                    <a:pt x="1676" y="2172"/>
                    <a:pt x="1918" y="2058"/>
                  </a:cubicBezTo>
                  <a:cubicBezTo>
                    <a:pt x="2111" y="1968"/>
                    <a:pt x="2307" y="1847"/>
                    <a:pt x="2495" y="1706"/>
                  </a:cubicBezTo>
                  <a:lnTo>
                    <a:pt x="2542" y="1673"/>
                  </a:lnTo>
                  <a:lnTo>
                    <a:pt x="2560" y="1623"/>
                  </a:lnTo>
                  <a:cubicBezTo>
                    <a:pt x="2572" y="1576"/>
                    <a:pt x="2578" y="1530"/>
                    <a:pt x="2580" y="1481"/>
                  </a:cubicBezTo>
                  <a:cubicBezTo>
                    <a:pt x="2578" y="1403"/>
                    <a:pt x="2570" y="1330"/>
                    <a:pt x="2550" y="1245"/>
                  </a:cubicBezTo>
                  <a:cubicBezTo>
                    <a:pt x="2531" y="1181"/>
                    <a:pt x="2509" y="1118"/>
                    <a:pt x="2486" y="1057"/>
                  </a:cubicBezTo>
                  <a:cubicBezTo>
                    <a:pt x="2423" y="898"/>
                    <a:pt x="2344" y="748"/>
                    <a:pt x="2285" y="639"/>
                  </a:cubicBezTo>
                  <a:cubicBezTo>
                    <a:pt x="2244" y="563"/>
                    <a:pt x="2189" y="471"/>
                    <a:pt x="2134" y="378"/>
                  </a:cubicBezTo>
                  <a:cubicBezTo>
                    <a:pt x="2111" y="339"/>
                    <a:pt x="2090" y="297"/>
                    <a:pt x="2067" y="259"/>
                  </a:cubicBezTo>
                  <a:lnTo>
                    <a:pt x="2031" y="194"/>
                  </a:lnTo>
                  <a:lnTo>
                    <a:pt x="2005" y="145"/>
                  </a:lnTo>
                  <a:cubicBezTo>
                    <a:pt x="1988" y="111"/>
                    <a:pt x="1974" y="93"/>
                    <a:pt x="1961" y="79"/>
                  </a:cubicBezTo>
                  <a:cubicBezTo>
                    <a:pt x="1935" y="65"/>
                    <a:pt x="1929" y="63"/>
                    <a:pt x="1927" y="63"/>
                  </a:cubicBezTo>
                  <a:cubicBezTo>
                    <a:pt x="1927" y="63"/>
                    <a:pt x="1926" y="63"/>
                    <a:pt x="1926" y="63"/>
                  </a:cubicBezTo>
                  <a:cubicBezTo>
                    <a:pt x="1896" y="53"/>
                    <a:pt x="1866" y="48"/>
                    <a:pt x="1833" y="42"/>
                  </a:cubicBezTo>
                  <a:lnTo>
                    <a:pt x="1795" y="35"/>
                  </a:lnTo>
                  <a:lnTo>
                    <a:pt x="1752" y="23"/>
                  </a:lnTo>
                  <a:lnTo>
                    <a:pt x="1682" y="9"/>
                  </a:lnTo>
                  <a:cubicBezTo>
                    <a:pt x="1658" y="3"/>
                    <a:pt x="1632" y="2"/>
                    <a:pt x="1607" y="0"/>
                  </a:cubicBezTo>
                  <a:close/>
                </a:path>
              </a:pathLst>
            </a:custGeom>
            <a:solidFill>
              <a:srgbClr val="FFE5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3" name="Google Shape;1363;p11"/>
            <p:cNvSpPr/>
            <p:nvPr/>
          </p:nvSpPr>
          <p:spPr>
            <a:xfrm>
              <a:off x="-1074465" y="1584709"/>
              <a:ext cx="93503" cy="62227"/>
            </a:xfrm>
            <a:custGeom>
              <a:avLst/>
              <a:gdLst/>
              <a:ahLst/>
              <a:cxnLst/>
              <a:rect l="l" t="t" r="r" b="b"/>
              <a:pathLst>
                <a:path w="2317" h="1542" extrusionOk="0">
                  <a:moveTo>
                    <a:pt x="838" y="0"/>
                  </a:moveTo>
                  <a:cubicBezTo>
                    <a:pt x="811" y="0"/>
                    <a:pt x="783" y="2"/>
                    <a:pt x="756" y="4"/>
                  </a:cubicBezTo>
                  <a:cubicBezTo>
                    <a:pt x="666" y="14"/>
                    <a:pt x="585" y="32"/>
                    <a:pt x="508" y="60"/>
                  </a:cubicBezTo>
                  <a:cubicBezTo>
                    <a:pt x="440" y="83"/>
                    <a:pt x="361" y="124"/>
                    <a:pt x="284" y="176"/>
                  </a:cubicBezTo>
                  <a:cubicBezTo>
                    <a:pt x="225" y="219"/>
                    <a:pt x="177" y="262"/>
                    <a:pt x="133" y="312"/>
                  </a:cubicBezTo>
                  <a:cubicBezTo>
                    <a:pt x="100" y="356"/>
                    <a:pt x="70" y="399"/>
                    <a:pt x="47" y="445"/>
                  </a:cubicBezTo>
                  <a:cubicBezTo>
                    <a:pt x="32" y="483"/>
                    <a:pt x="19" y="522"/>
                    <a:pt x="11" y="562"/>
                  </a:cubicBezTo>
                  <a:cubicBezTo>
                    <a:pt x="5" y="607"/>
                    <a:pt x="1" y="650"/>
                    <a:pt x="4" y="693"/>
                  </a:cubicBezTo>
                  <a:lnTo>
                    <a:pt x="15" y="766"/>
                  </a:lnTo>
                  <a:cubicBezTo>
                    <a:pt x="19" y="768"/>
                    <a:pt x="19" y="771"/>
                    <a:pt x="21" y="772"/>
                  </a:cubicBezTo>
                  <a:lnTo>
                    <a:pt x="24" y="774"/>
                  </a:lnTo>
                  <a:cubicBezTo>
                    <a:pt x="108" y="861"/>
                    <a:pt x="197" y="947"/>
                    <a:pt x="287" y="1032"/>
                  </a:cubicBezTo>
                  <a:lnTo>
                    <a:pt x="419" y="1156"/>
                  </a:lnTo>
                  <a:cubicBezTo>
                    <a:pt x="462" y="1196"/>
                    <a:pt x="505" y="1237"/>
                    <a:pt x="545" y="1278"/>
                  </a:cubicBezTo>
                  <a:lnTo>
                    <a:pt x="621" y="1352"/>
                  </a:lnTo>
                  <a:lnTo>
                    <a:pt x="650" y="1381"/>
                  </a:lnTo>
                  <a:cubicBezTo>
                    <a:pt x="669" y="1400"/>
                    <a:pt x="690" y="1418"/>
                    <a:pt x="709" y="1439"/>
                  </a:cubicBezTo>
                  <a:cubicBezTo>
                    <a:pt x="716" y="1457"/>
                    <a:pt x="739" y="1476"/>
                    <a:pt x="771" y="1486"/>
                  </a:cubicBezTo>
                  <a:cubicBezTo>
                    <a:pt x="905" y="1522"/>
                    <a:pt x="1022" y="1541"/>
                    <a:pt x="1130" y="1541"/>
                  </a:cubicBezTo>
                  <a:cubicBezTo>
                    <a:pt x="1162" y="1541"/>
                    <a:pt x="1193" y="1539"/>
                    <a:pt x="1223" y="1536"/>
                  </a:cubicBezTo>
                  <a:cubicBezTo>
                    <a:pt x="1362" y="1522"/>
                    <a:pt x="1500" y="1470"/>
                    <a:pt x="1635" y="1383"/>
                  </a:cubicBezTo>
                  <a:cubicBezTo>
                    <a:pt x="1744" y="1311"/>
                    <a:pt x="1849" y="1204"/>
                    <a:pt x="1953" y="1061"/>
                  </a:cubicBezTo>
                  <a:cubicBezTo>
                    <a:pt x="2065" y="907"/>
                    <a:pt x="2164" y="735"/>
                    <a:pt x="2260" y="515"/>
                  </a:cubicBezTo>
                  <a:cubicBezTo>
                    <a:pt x="2292" y="485"/>
                    <a:pt x="2310" y="449"/>
                    <a:pt x="2316" y="413"/>
                  </a:cubicBezTo>
                  <a:lnTo>
                    <a:pt x="2260" y="399"/>
                  </a:lnTo>
                  <a:cubicBezTo>
                    <a:pt x="2217" y="390"/>
                    <a:pt x="2175" y="380"/>
                    <a:pt x="2132" y="370"/>
                  </a:cubicBezTo>
                  <a:cubicBezTo>
                    <a:pt x="2003" y="337"/>
                    <a:pt x="1872" y="298"/>
                    <a:pt x="1744" y="251"/>
                  </a:cubicBezTo>
                  <a:lnTo>
                    <a:pt x="1621" y="206"/>
                  </a:lnTo>
                  <a:lnTo>
                    <a:pt x="1571" y="189"/>
                  </a:lnTo>
                  <a:cubicBezTo>
                    <a:pt x="1505" y="165"/>
                    <a:pt x="1440" y="140"/>
                    <a:pt x="1374" y="119"/>
                  </a:cubicBezTo>
                  <a:cubicBezTo>
                    <a:pt x="1232" y="71"/>
                    <a:pt x="1094" y="35"/>
                    <a:pt x="962" y="11"/>
                  </a:cubicBezTo>
                  <a:cubicBezTo>
                    <a:pt x="927" y="4"/>
                    <a:pt x="884" y="0"/>
                    <a:pt x="838" y="0"/>
                  </a:cubicBezTo>
                  <a:close/>
                </a:path>
              </a:pathLst>
            </a:custGeom>
            <a:solidFill>
              <a:srgbClr val="FFE5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4" name="Google Shape;1364;p11"/>
            <p:cNvSpPr/>
            <p:nvPr/>
          </p:nvSpPr>
          <p:spPr>
            <a:xfrm>
              <a:off x="-962360" y="1815255"/>
              <a:ext cx="166545" cy="136198"/>
            </a:xfrm>
            <a:custGeom>
              <a:avLst/>
              <a:gdLst/>
              <a:ahLst/>
              <a:cxnLst/>
              <a:rect l="l" t="t" r="r" b="b"/>
              <a:pathLst>
                <a:path w="4127" h="3375" extrusionOk="0">
                  <a:moveTo>
                    <a:pt x="3106" y="1"/>
                  </a:moveTo>
                  <a:cubicBezTo>
                    <a:pt x="3084" y="1"/>
                    <a:pt x="3063" y="1"/>
                    <a:pt x="3041" y="1"/>
                  </a:cubicBezTo>
                  <a:cubicBezTo>
                    <a:pt x="2807" y="21"/>
                    <a:pt x="2592" y="73"/>
                    <a:pt x="2383" y="125"/>
                  </a:cubicBezTo>
                  <a:lnTo>
                    <a:pt x="2184" y="174"/>
                  </a:lnTo>
                  <a:lnTo>
                    <a:pt x="2141" y="185"/>
                  </a:lnTo>
                  <a:cubicBezTo>
                    <a:pt x="2079" y="200"/>
                    <a:pt x="2021" y="214"/>
                    <a:pt x="1964" y="223"/>
                  </a:cubicBezTo>
                  <a:cubicBezTo>
                    <a:pt x="1901" y="235"/>
                    <a:pt x="1835" y="243"/>
                    <a:pt x="1767" y="250"/>
                  </a:cubicBezTo>
                  <a:cubicBezTo>
                    <a:pt x="1609" y="269"/>
                    <a:pt x="1455" y="290"/>
                    <a:pt x="1303" y="339"/>
                  </a:cubicBezTo>
                  <a:cubicBezTo>
                    <a:pt x="1257" y="358"/>
                    <a:pt x="1217" y="375"/>
                    <a:pt x="1178" y="398"/>
                  </a:cubicBezTo>
                  <a:cubicBezTo>
                    <a:pt x="1152" y="418"/>
                    <a:pt x="1128" y="438"/>
                    <a:pt x="1105" y="461"/>
                  </a:cubicBezTo>
                  <a:lnTo>
                    <a:pt x="1085" y="488"/>
                  </a:lnTo>
                  <a:lnTo>
                    <a:pt x="1071" y="518"/>
                  </a:lnTo>
                  <a:cubicBezTo>
                    <a:pt x="1059" y="541"/>
                    <a:pt x="1052" y="563"/>
                    <a:pt x="1049" y="585"/>
                  </a:cubicBezTo>
                  <a:cubicBezTo>
                    <a:pt x="1049" y="595"/>
                    <a:pt x="1049" y="618"/>
                    <a:pt x="1052" y="638"/>
                  </a:cubicBezTo>
                  <a:lnTo>
                    <a:pt x="1068" y="699"/>
                  </a:lnTo>
                  <a:cubicBezTo>
                    <a:pt x="1081" y="731"/>
                    <a:pt x="1095" y="757"/>
                    <a:pt x="1109" y="786"/>
                  </a:cubicBezTo>
                  <a:lnTo>
                    <a:pt x="1138" y="843"/>
                  </a:lnTo>
                  <a:cubicBezTo>
                    <a:pt x="1150" y="870"/>
                    <a:pt x="1162" y="898"/>
                    <a:pt x="1174" y="925"/>
                  </a:cubicBezTo>
                  <a:cubicBezTo>
                    <a:pt x="1178" y="939"/>
                    <a:pt x="1184" y="954"/>
                    <a:pt x="1188" y="969"/>
                  </a:cubicBezTo>
                  <a:cubicBezTo>
                    <a:pt x="1196" y="1004"/>
                    <a:pt x="1200" y="1043"/>
                    <a:pt x="1190" y="1079"/>
                  </a:cubicBezTo>
                  <a:cubicBezTo>
                    <a:pt x="1174" y="1129"/>
                    <a:pt x="1155" y="1159"/>
                    <a:pt x="1131" y="1183"/>
                  </a:cubicBezTo>
                  <a:cubicBezTo>
                    <a:pt x="1104" y="1209"/>
                    <a:pt x="1076" y="1231"/>
                    <a:pt x="1039" y="1241"/>
                  </a:cubicBezTo>
                  <a:cubicBezTo>
                    <a:pt x="1013" y="1248"/>
                    <a:pt x="988" y="1251"/>
                    <a:pt x="965" y="1251"/>
                  </a:cubicBezTo>
                  <a:cubicBezTo>
                    <a:pt x="956" y="1251"/>
                    <a:pt x="947" y="1250"/>
                    <a:pt x="938" y="1250"/>
                  </a:cubicBezTo>
                  <a:cubicBezTo>
                    <a:pt x="877" y="1242"/>
                    <a:pt x="819" y="1228"/>
                    <a:pt x="760" y="1215"/>
                  </a:cubicBezTo>
                  <a:lnTo>
                    <a:pt x="680" y="1198"/>
                  </a:lnTo>
                  <a:cubicBezTo>
                    <a:pt x="650" y="1192"/>
                    <a:pt x="618" y="1186"/>
                    <a:pt x="589" y="1185"/>
                  </a:cubicBezTo>
                  <a:cubicBezTo>
                    <a:pt x="580" y="1184"/>
                    <a:pt x="571" y="1184"/>
                    <a:pt x="562" y="1184"/>
                  </a:cubicBezTo>
                  <a:cubicBezTo>
                    <a:pt x="544" y="1184"/>
                    <a:pt x="527" y="1185"/>
                    <a:pt x="509" y="1185"/>
                  </a:cubicBezTo>
                  <a:cubicBezTo>
                    <a:pt x="472" y="1191"/>
                    <a:pt x="444" y="1195"/>
                    <a:pt x="417" y="1205"/>
                  </a:cubicBezTo>
                  <a:cubicBezTo>
                    <a:pt x="400" y="1212"/>
                    <a:pt x="381" y="1221"/>
                    <a:pt x="365" y="1229"/>
                  </a:cubicBezTo>
                  <a:cubicBezTo>
                    <a:pt x="358" y="1231"/>
                    <a:pt x="341" y="1250"/>
                    <a:pt x="319" y="1265"/>
                  </a:cubicBezTo>
                  <a:cubicBezTo>
                    <a:pt x="299" y="1284"/>
                    <a:pt x="281" y="1301"/>
                    <a:pt x="265" y="1323"/>
                  </a:cubicBezTo>
                  <a:lnTo>
                    <a:pt x="236" y="1366"/>
                  </a:lnTo>
                  <a:cubicBezTo>
                    <a:pt x="223" y="1386"/>
                    <a:pt x="213" y="1408"/>
                    <a:pt x="202" y="1429"/>
                  </a:cubicBezTo>
                  <a:cubicBezTo>
                    <a:pt x="187" y="1466"/>
                    <a:pt x="170" y="1524"/>
                    <a:pt x="156" y="1583"/>
                  </a:cubicBezTo>
                  <a:lnTo>
                    <a:pt x="130" y="1698"/>
                  </a:lnTo>
                  <a:lnTo>
                    <a:pt x="125" y="1729"/>
                  </a:lnTo>
                  <a:cubicBezTo>
                    <a:pt x="100" y="1851"/>
                    <a:pt x="82" y="1939"/>
                    <a:pt x="48" y="2021"/>
                  </a:cubicBezTo>
                  <a:cubicBezTo>
                    <a:pt x="34" y="2055"/>
                    <a:pt x="18" y="2088"/>
                    <a:pt x="1" y="2120"/>
                  </a:cubicBezTo>
                  <a:lnTo>
                    <a:pt x="1" y="2127"/>
                  </a:lnTo>
                  <a:lnTo>
                    <a:pt x="3" y="2129"/>
                  </a:lnTo>
                  <a:cubicBezTo>
                    <a:pt x="55" y="2176"/>
                    <a:pt x="118" y="2218"/>
                    <a:pt x="187" y="2251"/>
                  </a:cubicBezTo>
                  <a:cubicBezTo>
                    <a:pt x="268" y="2292"/>
                    <a:pt x="362" y="2325"/>
                    <a:pt x="479" y="2354"/>
                  </a:cubicBezTo>
                  <a:cubicBezTo>
                    <a:pt x="694" y="2409"/>
                    <a:pt x="917" y="2427"/>
                    <a:pt x="1147" y="2442"/>
                  </a:cubicBezTo>
                  <a:cubicBezTo>
                    <a:pt x="1285" y="2450"/>
                    <a:pt x="1420" y="2456"/>
                    <a:pt x="1557" y="2463"/>
                  </a:cubicBezTo>
                  <a:lnTo>
                    <a:pt x="1638" y="2466"/>
                  </a:lnTo>
                  <a:lnTo>
                    <a:pt x="1861" y="2478"/>
                  </a:lnTo>
                  <a:cubicBezTo>
                    <a:pt x="1954" y="2485"/>
                    <a:pt x="2047" y="2492"/>
                    <a:pt x="2143" y="2501"/>
                  </a:cubicBezTo>
                  <a:cubicBezTo>
                    <a:pt x="2276" y="2516"/>
                    <a:pt x="2416" y="2541"/>
                    <a:pt x="2547" y="2588"/>
                  </a:cubicBezTo>
                  <a:cubicBezTo>
                    <a:pt x="2574" y="2600"/>
                    <a:pt x="2635" y="2630"/>
                    <a:pt x="2712" y="2684"/>
                  </a:cubicBezTo>
                  <a:cubicBezTo>
                    <a:pt x="2794" y="2750"/>
                    <a:pt x="2873" y="2829"/>
                    <a:pt x="2952" y="2924"/>
                  </a:cubicBezTo>
                  <a:cubicBezTo>
                    <a:pt x="2985" y="2967"/>
                    <a:pt x="3020" y="3010"/>
                    <a:pt x="3050" y="3055"/>
                  </a:cubicBezTo>
                  <a:cubicBezTo>
                    <a:pt x="3099" y="3124"/>
                    <a:pt x="3149" y="3191"/>
                    <a:pt x="3202" y="3255"/>
                  </a:cubicBezTo>
                  <a:cubicBezTo>
                    <a:pt x="3235" y="3292"/>
                    <a:pt x="3280" y="3328"/>
                    <a:pt x="3326" y="3352"/>
                  </a:cubicBezTo>
                  <a:cubicBezTo>
                    <a:pt x="3360" y="3367"/>
                    <a:pt x="3396" y="3375"/>
                    <a:pt x="3436" y="3375"/>
                  </a:cubicBezTo>
                  <a:cubicBezTo>
                    <a:pt x="3458" y="3375"/>
                    <a:pt x="3480" y="3373"/>
                    <a:pt x="3504" y="3368"/>
                  </a:cubicBezTo>
                  <a:cubicBezTo>
                    <a:pt x="3563" y="3352"/>
                    <a:pt x="3613" y="3312"/>
                    <a:pt x="3660" y="3272"/>
                  </a:cubicBezTo>
                  <a:cubicBezTo>
                    <a:pt x="3721" y="3224"/>
                    <a:pt x="3769" y="3158"/>
                    <a:pt x="3812" y="3098"/>
                  </a:cubicBezTo>
                  <a:cubicBezTo>
                    <a:pt x="3910" y="2967"/>
                    <a:pt x="3976" y="2854"/>
                    <a:pt x="4047" y="2736"/>
                  </a:cubicBezTo>
                  <a:lnTo>
                    <a:pt x="4062" y="2707"/>
                  </a:lnTo>
                  <a:cubicBezTo>
                    <a:pt x="4085" y="2667"/>
                    <a:pt x="4107" y="2625"/>
                    <a:pt x="4127" y="2587"/>
                  </a:cubicBezTo>
                  <a:lnTo>
                    <a:pt x="4127" y="2502"/>
                  </a:lnTo>
                  <a:lnTo>
                    <a:pt x="4126" y="2460"/>
                  </a:lnTo>
                  <a:cubicBezTo>
                    <a:pt x="4116" y="2364"/>
                    <a:pt x="4101" y="2284"/>
                    <a:pt x="4082" y="2206"/>
                  </a:cubicBezTo>
                  <a:cubicBezTo>
                    <a:pt x="4062" y="2131"/>
                    <a:pt x="4039" y="2057"/>
                    <a:pt x="4014" y="1982"/>
                  </a:cubicBezTo>
                  <a:lnTo>
                    <a:pt x="3989" y="1916"/>
                  </a:lnTo>
                  <a:lnTo>
                    <a:pt x="3963" y="1846"/>
                  </a:lnTo>
                  <a:cubicBezTo>
                    <a:pt x="3949" y="1810"/>
                    <a:pt x="3935" y="1774"/>
                    <a:pt x="3922" y="1738"/>
                  </a:cubicBezTo>
                  <a:cubicBezTo>
                    <a:pt x="3886" y="1630"/>
                    <a:pt x="3864" y="1537"/>
                    <a:pt x="3853" y="1445"/>
                  </a:cubicBezTo>
                  <a:cubicBezTo>
                    <a:pt x="3835" y="1323"/>
                    <a:pt x="3828" y="1201"/>
                    <a:pt x="3824" y="1077"/>
                  </a:cubicBezTo>
                  <a:lnTo>
                    <a:pt x="3821" y="1036"/>
                  </a:lnTo>
                  <a:cubicBezTo>
                    <a:pt x="3820" y="975"/>
                    <a:pt x="3817" y="913"/>
                    <a:pt x="3812" y="853"/>
                  </a:cubicBezTo>
                  <a:cubicBezTo>
                    <a:pt x="3800" y="682"/>
                    <a:pt x="3775" y="544"/>
                    <a:pt x="3735" y="418"/>
                  </a:cubicBezTo>
                  <a:cubicBezTo>
                    <a:pt x="3706" y="343"/>
                    <a:pt x="3682" y="294"/>
                    <a:pt x="3654" y="250"/>
                  </a:cubicBezTo>
                  <a:cubicBezTo>
                    <a:pt x="3620" y="201"/>
                    <a:pt x="3588" y="164"/>
                    <a:pt x="3551" y="129"/>
                  </a:cubicBezTo>
                  <a:cubicBezTo>
                    <a:pt x="3519" y="103"/>
                    <a:pt x="3488" y="85"/>
                    <a:pt x="3453" y="65"/>
                  </a:cubicBezTo>
                  <a:cubicBezTo>
                    <a:pt x="3400" y="42"/>
                    <a:pt x="3340" y="23"/>
                    <a:pt x="3280" y="10"/>
                  </a:cubicBezTo>
                  <a:cubicBezTo>
                    <a:pt x="3221" y="3"/>
                    <a:pt x="3164" y="1"/>
                    <a:pt x="3106" y="1"/>
                  </a:cubicBezTo>
                  <a:close/>
                </a:path>
              </a:pathLst>
            </a:custGeom>
            <a:solidFill>
              <a:srgbClr val="FFE5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5" name="Google Shape;1365;p11"/>
            <p:cNvSpPr/>
            <p:nvPr/>
          </p:nvSpPr>
          <p:spPr>
            <a:xfrm>
              <a:off x="-607965" y="1767919"/>
              <a:ext cx="97175" cy="95883"/>
            </a:xfrm>
            <a:custGeom>
              <a:avLst/>
              <a:gdLst/>
              <a:ahLst/>
              <a:cxnLst/>
              <a:rect l="l" t="t" r="r" b="b"/>
              <a:pathLst>
                <a:path w="2408" h="2376" extrusionOk="0">
                  <a:moveTo>
                    <a:pt x="1316" y="1"/>
                  </a:moveTo>
                  <a:cubicBezTo>
                    <a:pt x="1185" y="1"/>
                    <a:pt x="1054" y="9"/>
                    <a:pt x="922" y="18"/>
                  </a:cubicBezTo>
                  <a:lnTo>
                    <a:pt x="849" y="24"/>
                  </a:lnTo>
                  <a:lnTo>
                    <a:pt x="674" y="38"/>
                  </a:lnTo>
                  <a:cubicBezTo>
                    <a:pt x="633" y="53"/>
                    <a:pt x="596" y="68"/>
                    <a:pt x="560" y="83"/>
                  </a:cubicBezTo>
                  <a:cubicBezTo>
                    <a:pt x="480" y="119"/>
                    <a:pt x="399" y="165"/>
                    <a:pt x="317" y="225"/>
                  </a:cubicBezTo>
                  <a:cubicBezTo>
                    <a:pt x="231" y="287"/>
                    <a:pt x="165" y="356"/>
                    <a:pt x="116" y="429"/>
                  </a:cubicBezTo>
                  <a:cubicBezTo>
                    <a:pt x="68" y="498"/>
                    <a:pt x="36" y="573"/>
                    <a:pt x="16" y="659"/>
                  </a:cubicBezTo>
                  <a:cubicBezTo>
                    <a:pt x="0" y="735"/>
                    <a:pt x="0" y="821"/>
                    <a:pt x="19" y="922"/>
                  </a:cubicBezTo>
                  <a:cubicBezTo>
                    <a:pt x="22" y="959"/>
                    <a:pt x="30" y="988"/>
                    <a:pt x="40" y="1008"/>
                  </a:cubicBezTo>
                  <a:lnTo>
                    <a:pt x="52" y="1038"/>
                  </a:lnTo>
                  <a:cubicBezTo>
                    <a:pt x="72" y="1081"/>
                    <a:pt x="95" y="1118"/>
                    <a:pt x="128" y="1157"/>
                  </a:cubicBezTo>
                  <a:cubicBezTo>
                    <a:pt x="178" y="1222"/>
                    <a:pt x="250" y="1279"/>
                    <a:pt x="343" y="1327"/>
                  </a:cubicBezTo>
                  <a:cubicBezTo>
                    <a:pt x="431" y="1373"/>
                    <a:pt x="523" y="1401"/>
                    <a:pt x="600" y="1420"/>
                  </a:cubicBezTo>
                  <a:cubicBezTo>
                    <a:pt x="708" y="1449"/>
                    <a:pt x="817" y="1467"/>
                    <a:pt x="925" y="1483"/>
                  </a:cubicBezTo>
                  <a:lnTo>
                    <a:pt x="1051" y="1503"/>
                  </a:lnTo>
                  <a:cubicBezTo>
                    <a:pt x="1219" y="1528"/>
                    <a:pt x="1353" y="1548"/>
                    <a:pt x="1475" y="1592"/>
                  </a:cubicBezTo>
                  <a:cubicBezTo>
                    <a:pt x="1510" y="1607"/>
                    <a:pt x="1538" y="1621"/>
                    <a:pt x="1566" y="1638"/>
                  </a:cubicBezTo>
                  <a:cubicBezTo>
                    <a:pt x="1580" y="1648"/>
                    <a:pt x="1594" y="1663"/>
                    <a:pt x="1607" y="1677"/>
                  </a:cubicBezTo>
                  <a:cubicBezTo>
                    <a:pt x="1633" y="1717"/>
                    <a:pt x="1653" y="1753"/>
                    <a:pt x="1672" y="1793"/>
                  </a:cubicBezTo>
                  <a:lnTo>
                    <a:pt x="1688" y="1837"/>
                  </a:lnTo>
                  <a:cubicBezTo>
                    <a:pt x="1712" y="1901"/>
                    <a:pt x="1734" y="1966"/>
                    <a:pt x="1754" y="2033"/>
                  </a:cubicBezTo>
                  <a:lnTo>
                    <a:pt x="1780" y="2109"/>
                  </a:lnTo>
                  <a:cubicBezTo>
                    <a:pt x="1791" y="2148"/>
                    <a:pt x="1804" y="2187"/>
                    <a:pt x="1818" y="2224"/>
                  </a:cubicBezTo>
                  <a:cubicBezTo>
                    <a:pt x="1840" y="2282"/>
                    <a:pt x="1867" y="2331"/>
                    <a:pt x="1899" y="2375"/>
                  </a:cubicBezTo>
                  <a:cubicBezTo>
                    <a:pt x="1969" y="2354"/>
                    <a:pt x="2032" y="2323"/>
                    <a:pt x="2100" y="2276"/>
                  </a:cubicBezTo>
                  <a:cubicBezTo>
                    <a:pt x="2136" y="2246"/>
                    <a:pt x="2177" y="2210"/>
                    <a:pt x="2218" y="2168"/>
                  </a:cubicBezTo>
                  <a:cubicBezTo>
                    <a:pt x="2239" y="2142"/>
                    <a:pt x="2255" y="2124"/>
                    <a:pt x="2268" y="2104"/>
                  </a:cubicBezTo>
                  <a:cubicBezTo>
                    <a:pt x="2282" y="2079"/>
                    <a:pt x="2294" y="2053"/>
                    <a:pt x="2307" y="2030"/>
                  </a:cubicBezTo>
                  <a:cubicBezTo>
                    <a:pt x="2327" y="1979"/>
                    <a:pt x="2343" y="1927"/>
                    <a:pt x="2354" y="1872"/>
                  </a:cubicBezTo>
                  <a:cubicBezTo>
                    <a:pt x="2377" y="1727"/>
                    <a:pt x="2373" y="1582"/>
                    <a:pt x="2366" y="1433"/>
                  </a:cubicBezTo>
                  <a:lnTo>
                    <a:pt x="2363" y="1375"/>
                  </a:lnTo>
                  <a:cubicBezTo>
                    <a:pt x="2358" y="1332"/>
                    <a:pt x="2356" y="1289"/>
                    <a:pt x="2356" y="1246"/>
                  </a:cubicBezTo>
                  <a:cubicBezTo>
                    <a:pt x="2357" y="1196"/>
                    <a:pt x="2358" y="1147"/>
                    <a:pt x="2363" y="1097"/>
                  </a:cubicBezTo>
                  <a:lnTo>
                    <a:pt x="2377" y="922"/>
                  </a:lnTo>
                  <a:lnTo>
                    <a:pt x="2383" y="844"/>
                  </a:lnTo>
                  <a:cubicBezTo>
                    <a:pt x="2386" y="792"/>
                    <a:pt x="2391" y="739"/>
                    <a:pt x="2393" y="687"/>
                  </a:cubicBezTo>
                  <a:cubicBezTo>
                    <a:pt x="2400" y="564"/>
                    <a:pt x="2407" y="433"/>
                    <a:pt x="2399" y="301"/>
                  </a:cubicBezTo>
                  <a:cubicBezTo>
                    <a:pt x="2393" y="251"/>
                    <a:pt x="2389" y="212"/>
                    <a:pt x="2377" y="176"/>
                  </a:cubicBezTo>
                  <a:cubicBezTo>
                    <a:pt x="2331" y="146"/>
                    <a:pt x="2285" y="135"/>
                    <a:pt x="2246" y="126"/>
                  </a:cubicBezTo>
                  <a:cubicBezTo>
                    <a:pt x="2185" y="112"/>
                    <a:pt x="2124" y="99"/>
                    <a:pt x="2061" y="89"/>
                  </a:cubicBezTo>
                  <a:cubicBezTo>
                    <a:pt x="1923" y="63"/>
                    <a:pt x="1761" y="35"/>
                    <a:pt x="1603" y="17"/>
                  </a:cubicBezTo>
                  <a:cubicBezTo>
                    <a:pt x="1507" y="5"/>
                    <a:pt x="1411" y="1"/>
                    <a:pt x="1316" y="1"/>
                  </a:cubicBezTo>
                  <a:close/>
                </a:path>
              </a:pathLst>
            </a:custGeom>
            <a:solidFill>
              <a:srgbClr val="FFE5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6" name="Google Shape;1366;p11"/>
            <p:cNvSpPr/>
            <p:nvPr/>
          </p:nvSpPr>
          <p:spPr>
            <a:xfrm>
              <a:off x="-763330" y="1668566"/>
              <a:ext cx="102219" cy="93422"/>
            </a:xfrm>
            <a:custGeom>
              <a:avLst/>
              <a:gdLst/>
              <a:ahLst/>
              <a:cxnLst/>
              <a:rect l="l" t="t" r="r" b="b"/>
              <a:pathLst>
                <a:path w="2533" h="2315" extrusionOk="0">
                  <a:moveTo>
                    <a:pt x="2250" y="1"/>
                  </a:moveTo>
                  <a:cubicBezTo>
                    <a:pt x="2244" y="1"/>
                    <a:pt x="2237" y="1"/>
                    <a:pt x="2231" y="1"/>
                  </a:cubicBezTo>
                  <a:cubicBezTo>
                    <a:pt x="2152" y="10"/>
                    <a:pt x="2082" y="28"/>
                    <a:pt x="2012" y="47"/>
                  </a:cubicBezTo>
                  <a:cubicBezTo>
                    <a:pt x="1927" y="74"/>
                    <a:pt x="1845" y="100"/>
                    <a:pt x="1762" y="125"/>
                  </a:cubicBezTo>
                  <a:cubicBezTo>
                    <a:pt x="1563" y="184"/>
                    <a:pt x="1365" y="245"/>
                    <a:pt x="1170" y="310"/>
                  </a:cubicBezTo>
                  <a:cubicBezTo>
                    <a:pt x="1125" y="326"/>
                    <a:pt x="1079" y="344"/>
                    <a:pt x="1039" y="366"/>
                  </a:cubicBezTo>
                  <a:cubicBezTo>
                    <a:pt x="990" y="390"/>
                    <a:pt x="946" y="418"/>
                    <a:pt x="898" y="446"/>
                  </a:cubicBezTo>
                  <a:cubicBezTo>
                    <a:pt x="776" y="534"/>
                    <a:pt x="663" y="640"/>
                    <a:pt x="559" y="741"/>
                  </a:cubicBezTo>
                  <a:lnTo>
                    <a:pt x="518" y="782"/>
                  </a:lnTo>
                  <a:cubicBezTo>
                    <a:pt x="433" y="869"/>
                    <a:pt x="347" y="955"/>
                    <a:pt x="256" y="1031"/>
                  </a:cubicBezTo>
                  <a:cubicBezTo>
                    <a:pt x="202" y="1077"/>
                    <a:pt x="149" y="1117"/>
                    <a:pt x="93" y="1159"/>
                  </a:cubicBezTo>
                  <a:cubicBezTo>
                    <a:pt x="63" y="1179"/>
                    <a:pt x="34" y="1196"/>
                    <a:pt x="1" y="1215"/>
                  </a:cubicBezTo>
                  <a:cubicBezTo>
                    <a:pt x="2" y="1254"/>
                    <a:pt x="14" y="1281"/>
                    <a:pt x="24" y="1308"/>
                  </a:cubicBezTo>
                  <a:cubicBezTo>
                    <a:pt x="44" y="1360"/>
                    <a:pt x="67" y="1412"/>
                    <a:pt x="94" y="1462"/>
                  </a:cubicBezTo>
                  <a:cubicBezTo>
                    <a:pt x="172" y="1617"/>
                    <a:pt x="279" y="1766"/>
                    <a:pt x="409" y="1893"/>
                  </a:cubicBezTo>
                  <a:cubicBezTo>
                    <a:pt x="547" y="2028"/>
                    <a:pt x="696" y="2127"/>
                    <a:pt x="852" y="2191"/>
                  </a:cubicBezTo>
                  <a:cubicBezTo>
                    <a:pt x="926" y="2220"/>
                    <a:pt x="1006" y="2243"/>
                    <a:pt x="1101" y="2262"/>
                  </a:cubicBezTo>
                  <a:cubicBezTo>
                    <a:pt x="1200" y="2283"/>
                    <a:pt x="1299" y="2298"/>
                    <a:pt x="1400" y="2308"/>
                  </a:cubicBezTo>
                  <a:cubicBezTo>
                    <a:pt x="1439" y="2312"/>
                    <a:pt x="1481" y="2315"/>
                    <a:pt x="1522" y="2315"/>
                  </a:cubicBezTo>
                  <a:cubicBezTo>
                    <a:pt x="1596" y="2315"/>
                    <a:pt x="1670" y="2306"/>
                    <a:pt x="1737" y="2276"/>
                  </a:cubicBezTo>
                  <a:cubicBezTo>
                    <a:pt x="1779" y="2255"/>
                    <a:pt x="1812" y="2227"/>
                    <a:pt x="1841" y="2193"/>
                  </a:cubicBezTo>
                  <a:cubicBezTo>
                    <a:pt x="1868" y="2163"/>
                    <a:pt x="1888" y="2120"/>
                    <a:pt x="1898" y="2062"/>
                  </a:cubicBezTo>
                  <a:cubicBezTo>
                    <a:pt x="1905" y="2032"/>
                    <a:pt x="1905" y="1999"/>
                    <a:pt x="1904" y="1967"/>
                  </a:cubicBezTo>
                  <a:cubicBezTo>
                    <a:pt x="1898" y="1911"/>
                    <a:pt x="1889" y="1874"/>
                    <a:pt x="1881" y="1835"/>
                  </a:cubicBezTo>
                  <a:lnTo>
                    <a:pt x="1872" y="1802"/>
                  </a:lnTo>
                  <a:lnTo>
                    <a:pt x="1836" y="1687"/>
                  </a:lnTo>
                  <a:lnTo>
                    <a:pt x="1819" y="1637"/>
                  </a:lnTo>
                  <a:lnTo>
                    <a:pt x="1810" y="1603"/>
                  </a:lnTo>
                  <a:lnTo>
                    <a:pt x="1793" y="1534"/>
                  </a:lnTo>
                  <a:cubicBezTo>
                    <a:pt x="1776" y="1469"/>
                    <a:pt x="1767" y="1404"/>
                    <a:pt x="1767" y="1338"/>
                  </a:cubicBezTo>
                  <a:cubicBezTo>
                    <a:pt x="1772" y="1304"/>
                    <a:pt x="1775" y="1271"/>
                    <a:pt x="1783" y="1235"/>
                  </a:cubicBezTo>
                  <a:lnTo>
                    <a:pt x="1810" y="1177"/>
                  </a:lnTo>
                  <a:cubicBezTo>
                    <a:pt x="1872" y="1081"/>
                    <a:pt x="1956" y="999"/>
                    <a:pt x="2037" y="922"/>
                  </a:cubicBezTo>
                  <a:lnTo>
                    <a:pt x="2076" y="883"/>
                  </a:lnTo>
                  <a:cubicBezTo>
                    <a:pt x="2178" y="785"/>
                    <a:pt x="2286" y="683"/>
                    <a:pt x="2382" y="574"/>
                  </a:cubicBezTo>
                  <a:cubicBezTo>
                    <a:pt x="2445" y="498"/>
                    <a:pt x="2498" y="421"/>
                    <a:pt x="2533" y="346"/>
                  </a:cubicBezTo>
                  <a:lnTo>
                    <a:pt x="2504" y="244"/>
                  </a:lnTo>
                  <a:lnTo>
                    <a:pt x="2484" y="191"/>
                  </a:lnTo>
                  <a:cubicBezTo>
                    <a:pt x="2477" y="172"/>
                    <a:pt x="2470" y="153"/>
                    <a:pt x="2461" y="138"/>
                  </a:cubicBezTo>
                  <a:cubicBezTo>
                    <a:pt x="2454" y="122"/>
                    <a:pt x="2442" y="107"/>
                    <a:pt x="2434" y="94"/>
                  </a:cubicBezTo>
                  <a:cubicBezTo>
                    <a:pt x="2418" y="74"/>
                    <a:pt x="2404" y="59"/>
                    <a:pt x="2386" y="43"/>
                  </a:cubicBezTo>
                  <a:cubicBezTo>
                    <a:pt x="2368" y="28"/>
                    <a:pt x="2358" y="23"/>
                    <a:pt x="2349" y="18"/>
                  </a:cubicBezTo>
                  <a:cubicBezTo>
                    <a:pt x="2335" y="14"/>
                    <a:pt x="2322" y="8"/>
                    <a:pt x="2306" y="4"/>
                  </a:cubicBezTo>
                  <a:cubicBezTo>
                    <a:pt x="2286" y="2"/>
                    <a:pt x="2268" y="1"/>
                    <a:pt x="2250" y="1"/>
                  </a:cubicBezTo>
                  <a:close/>
                </a:path>
              </a:pathLst>
            </a:custGeom>
            <a:solidFill>
              <a:srgbClr val="FFE5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7" name="Google Shape;1367;p11"/>
            <p:cNvSpPr/>
            <p:nvPr/>
          </p:nvSpPr>
          <p:spPr>
            <a:xfrm>
              <a:off x="-648198" y="1648066"/>
              <a:ext cx="91767" cy="86400"/>
            </a:xfrm>
            <a:custGeom>
              <a:avLst/>
              <a:gdLst/>
              <a:ahLst/>
              <a:cxnLst/>
              <a:rect l="l" t="t" r="r" b="b"/>
              <a:pathLst>
                <a:path w="2274" h="2141" extrusionOk="0">
                  <a:moveTo>
                    <a:pt x="1889" y="1"/>
                  </a:moveTo>
                  <a:cubicBezTo>
                    <a:pt x="1671" y="22"/>
                    <a:pt x="1451" y="68"/>
                    <a:pt x="1235" y="136"/>
                  </a:cubicBezTo>
                  <a:cubicBezTo>
                    <a:pt x="1119" y="172"/>
                    <a:pt x="1004" y="216"/>
                    <a:pt x="894" y="265"/>
                  </a:cubicBezTo>
                  <a:cubicBezTo>
                    <a:pt x="783" y="312"/>
                    <a:pt x="678" y="368"/>
                    <a:pt x="572" y="433"/>
                  </a:cubicBezTo>
                  <a:cubicBezTo>
                    <a:pt x="484" y="488"/>
                    <a:pt x="400" y="554"/>
                    <a:pt x="309" y="634"/>
                  </a:cubicBezTo>
                  <a:cubicBezTo>
                    <a:pt x="234" y="700"/>
                    <a:pt x="165" y="785"/>
                    <a:pt x="107" y="885"/>
                  </a:cubicBezTo>
                  <a:cubicBezTo>
                    <a:pt x="82" y="927"/>
                    <a:pt x="65" y="972"/>
                    <a:pt x="49" y="1015"/>
                  </a:cubicBezTo>
                  <a:cubicBezTo>
                    <a:pt x="33" y="1062"/>
                    <a:pt x="25" y="1102"/>
                    <a:pt x="17" y="1151"/>
                  </a:cubicBezTo>
                  <a:cubicBezTo>
                    <a:pt x="0" y="1263"/>
                    <a:pt x="10" y="1374"/>
                    <a:pt x="42" y="1483"/>
                  </a:cubicBezTo>
                  <a:cubicBezTo>
                    <a:pt x="43" y="1503"/>
                    <a:pt x="49" y="1520"/>
                    <a:pt x="55" y="1535"/>
                  </a:cubicBezTo>
                  <a:cubicBezTo>
                    <a:pt x="69" y="1572"/>
                    <a:pt x="86" y="1608"/>
                    <a:pt x="105" y="1642"/>
                  </a:cubicBezTo>
                  <a:cubicBezTo>
                    <a:pt x="132" y="1694"/>
                    <a:pt x="165" y="1743"/>
                    <a:pt x="201" y="1787"/>
                  </a:cubicBezTo>
                  <a:cubicBezTo>
                    <a:pt x="221" y="1816"/>
                    <a:pt x="243" y="1841"/>
                    <a:pt x="265" y="1868"/>
                  </a:cubicBezTo>
                  <a:cubicBezTo>
                    <a:pt x="273" y="1879"/>
                    <a:pt x="286" y="1891"/>
                    <a:pt x="306" y="1904"/>
                  </a:cubicBezTo>
                  <a:cubicBezTo>
                    <a:pt x="345" y="1932"/>
                    <a:pt x="381" y="1947"/>
                    <a:pt x="414" y="1961"/>
                  </a:cubicBezTo>
                  <a:cubicBezTo>
                    <a:pt x="535" y="2006"/>
                    <a:pt x="632" y="2026"/>
                    <a:pt x="716" y="2042"/>
                  </a:cubicBezTo>
                  <a:cubicBezTo>
                    <a:pt x="851" y="2069"/>
                    <a:pt x="990" y="2088"/>
                    <a:pt x="1126" y="2102"/>
                  </a:cubicBezTo>
                  <a:cubicBezTo>
                    <a:pt x="1370" y="2128"/>
                    <a:pt x="1602" y="2141"/>
                    <a:pt x="1832" y="2141"/>
                  </a:cubicBezTo>
                  <a:cubicBezTo>
                    <a:pt x="1820" y="2089"/>
                    <a:pt x="1830" y="2049"/>
                    <a:pt x="1866" y="2030"/>
                  </a:cubicBezTo>
                  <a:cubicBezTo>
                    <a:pt x="1896" y="2013"/>
                    <a:pt x="1925" y="1996"/>
                    <a:pt x="1954" y="1980"/>
                  </a:cubicBezTo>
                  <a:cubicBezTo>
                    <a:pt x="2015" y="1934"/>
                    <a:pt x="2069" y="1891"/>
                    <a:pt x="2116" y="1839"/>
                  </a:cubicBezTo>
                  <a:cubicBezTo>
                    <a:pt x="2162" y="1782"/>
                    <a:pt x="2189" y="1740"/>
                    <a:pt x="2212" y="1694"/>
                  </a:cubicBezTo>
                  <a:cubicBezTo>
                    <a:pt x="2231" y="1654"/>
                    <a:pt x="2248" y="1596"/>
                    <a:pt x="2261" y="1536"/>
                  </a:cubicBezTo>
                  <a:cubicBezTo>
                    <a:pt x="2272" y="1473"/>
                    <a:pt x="2274" y="1402"/>
                    <a:pt x="2270" y="1323"/>
                  </a:cubicBezTo>
                  <a:cubicBezTo>
                    <a:pt x="2254" y="1128"/>
                    <a:pt x="2196" y="950"/>
                    <a:pt x="2137" y="768"/>
                  </a:cubicBezTo>
                  <a:lnTo>
                    <a:pt x="2076" y="597"/>
                  </a:lnTo>
                  <a:cubicBezTo>
                    <a:pt x="2031" y="473"/>
                    <a:pt x="1987" y="347"/>
                    <a:pt x="1946" y="219"/>
                  </a:cubicBezTo>
                  <a:cubicBezTo>
                    <a:pt x="1925" y="147"/>
                    <a:pt x="1906" y="74"/>
                    <a:pt x="1889" y="1"/>
                  </a:cubicBezTo>
                  <a:close/>
                </a:path>
              </a:pathLst>
            </a:custGeom>
            <a:solidFill>
              <a:srgbClr val="FFE5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8" name="Google Shape;1368;p11"/>
            <p:cNvSpPr/>
            <p:nvPr/>
          </p:nvSpPr>
          <p:spPr>
            <a:xfrm>
              <a:off x="-369953" y="1734626"/>
              <a:ext cx="99152" cy="74455"/>
            </a:xfrm>
            <a:custGeom>
              <a:avLst/>
              <a:gdLst/>
              <a:ahLst/>
              <a:cxnLst/>
              <a:rect l="l" t="t" r="r" b="b"/>
              <a:pathLst>
                <a:path w="2457" h="1845" extrusionOk="0">
                  <a:moveTo>
                    <a:pt x="1487" y="0"/>
                  </a:moveTo>
                  <a:cubicBezTo>
                    <a:pt x="1272" y="32"/>
                    <a:pt x="1048" y="118"/>
                    <a:pt x="801" y="266"/>
                  </a:cubicBezTo>
                  <a:cubicBezTo>
                    <a:pt x="673" y="345"/>
                    <a:pt x="545" y="438"/>
                    <a:pt x="420" y="547"/>
                  </a:cubicBezTo>
                  <a:cubicBezTo>
                    <a:pt x="282" y="669"/>
                    <a:pt x="175" y="799"/>
                    <a:pt x="97" y="934"/>
                  </a:cubicBezTo>
                  <a:cubicBezTo>
                    <a:pt x="55" y="1007"/>
                    <a:pt x="28" y="1082"/>
                    <a:pt x="15" y="1159"/>
                  </a:cubicBezTo>
                  <a:cubicBezTo>
                    <a:pt x="1" y="1237"/>
                    <a:pt x="4" y="1316"/>
                    <a:pt x="22" y="1395"/>
                  </a:cubicBezTo>
                  <a:cubicBezTo>
                    <a:pt x="31" y="1412"/>
                    <a:pt x="35" y="1431"/>
                    <a:pt x="41" y="1445"/>
                  </a:cubicBezTo>
                  <a:cubicBezTo>
                    <a:pt x="63" y="1501"/>
                    <a:pt x="94" y="1548"/>
                    <a:pt x="126" y="1589"/>
                  </a:cubicBezTo>
                  <a:cubicBezTo>
                    <a:pt x="155" y="1632"/>
                    <a:pt x="192" y="1669"/>
                    <a:pt x="228" y="1699"/>
                  </a:cubicBezTo>
                  <a:cubicBezTo>
                    <a:pt x="259" y="1728"/>
                    <a:pt x="292" y="1751"/>
                    <a:pt x="328" y="1777"/>
                  </a:cubicBezTo>
                  <a:cubicBezTo>
                    <a:pt x="387" y="1814"/>
                    <a:pt x="458" y="1836"/>
                    <a:pt x="540" y="1841"/>
                  </a:cubicBezTo>
                  <a:cubicBezTo>
                    <a:pt x="550" y="1843"/>
                    <a:pt x="561" y="1844"/>
                    <a:pt x="572" y="1844"/>
                  </a:cubicBezTo>
                  <a:cubicBezTo>
                    <a:pt x="596" y="1844"/>
                    <a:pt x="620" y="1841"/>
                    <a:pt x="643" y="1836"/>
                  </a:cubicBezTo>
                  <a:cubicBezTo>
                    <a:pt x="667" y="1833"/>
                    <a:pt x="689" y="1826"/>
                    <a:pt x="709" y="1818"/>
                  </a:cubicBezTo>
                  <a:cubicBezTo>
                    <a:pt x="815" y="1782"/>
                    <a:pt x="876" y="1739"/>
                    <a:pt x="924" y="1702"/>
                  </a:cubicBezTo>
                  <a:cubicBezTo>
                    <a:pt x="992" y="1653"/>
                    <a:pt x="1057" y="1597"/>
                    <a:pt x="1118" y="1540"/>
                  </a:cubicBezTo>
                  <a:lnTo>
                    <a:pt x="1217" y="1448"/>
                  </a:lnTo>
                  <a:lnTo>
                    <a:pt x="1243" y="1423"/>
                  </a:lnTo>
                  <a:cubicBezTo>
                    <a:pt x="1340" y="1336"/>
                    <a:pt x="1413" y="1267"/>
                    <a:pt x="1493" y="1209"/>
                  </a:cubicBezTo>
                  <a:cubicBezTo>
                    <a:pt x="1529" y="1188"/>
                    <a:pt x="1565" y="1168"/>
                    <a:pt x="1602" y="1153"/>
                  </a:cubicBezTo>
                  <a:cubicBezTo>
                    <a:pt x="1617" y="1151"/>
                    <a:pt x="1631" y="1145"/>
                    <a:pt x="1645" y="1143"/>
                  </a:cubicBezTo>
                  <a:cubicBezTo>
                    <a:pt x="1746" y="1166"/>
                    <a:pt x="1821" y="1202"/>
                    <a:pt x="1872" y="1227"/>
                  </a:cubicBezTo>
                  <a:lnTo>
                    <a:pt x="1959" y="1268"/>
                  </a:lnTo>
                  <a:cubicBezTo>
                    <a:pt x="2048" y="1311"/>
                    <a:pt x="2130" y="1352"/>
                    <a:pt x="2211" y="1390"/>
                  </a:cubicBezTo>
                  <a:cubicBezTo>
                    <a:pt x="2303" y="1432"/>
                    <a:pt x="2378" y="1459"/>
                    <a:pt x="2450" y="1477"/>
                  </a:cubicBezTo>
                  <a:lnTo>
                    <a:pt x="2457" y="1423"/>
                  </a:lnTo>
                  <a:cubicBezTo>
                    <a:pt x="2454" y="1386"/>
                    <a:pt x="2445" y="1347"/>
                    <a:pt x="2428" y="1297"/>
                  </a:cubicBezTo>
                  <a:cubicBezTo>
                    <a:pt x="2392" y="1209"/>
                    <a:pt x="2345" y="1125"/>
                    <a:pt x="2266" y="1013"/>
                  </a:cubicBezTo>
                  <a:cubicBezTo>
                    <a:pt x="2167" y="876"/>
                    <a:pt x="2059" y="744"/>
                    <a:pt x="1950" y="613"/>
                  </a:cubicBezTo>
                  <a:cubicBezTo>
                    <a:pt x="1822" y="461"/>
                    <a:pt x="1707" y="323"/>
                    <a:pt x="1601" y="174"/>
                  </a:cubicBezTo>
                  <a:cubicBezTo>
                    <a:pt x="1562" y="118"/>
                    <a:pt x="1523" y="59"/>
                    <a:pt x="1487" y="0"/>
                  </a:cubicBezTo>
                  <a:close/>
                </a:path>
              </a:pathLst>
            </a:custGeom>
            <a:solidFill>
              <a:srgbClr val="FFE5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9" name="Google Shape;1369;p11"/>
            <p:cNvSpPr/>
            <p:nvPr/>
          </p:nvSpPr>
          <p:spPr>
            <a:xfrm>
              <a:off x="-205952" y="1321395"/>
              <a:ext cx="116828" cy="138781"/>
            </a:xfrm>
            <a:custGeom>
              <a:avLst/>
              <a:gdLst/>
              <a:ahLst/>
              <a:cxnLst/>
              <a:rect l="l" t="t" r="r" b="b"/>
              <a:pathLst>
                <a:path w="2895" h="3439" extrusionOk="0">
                  <a:moveTo>
                    <a:pt x="1726" y="1"/>
                  </a:moveTo>
                  <a:cubicBezTo>
                    <a:pt x="1673" y="1"/>
                    <a:pt x="1619" y="2"/>
                    <a:pt x="1566" y="6"/>
                  </a:cubicBezTo>
                  <a:cubicBezTo>
                    <a:pt x="1396" y="22"/>
                    <a:pt x="1256" y="48"/>
                    <a:pt x="1126" y="93"/>
                  </a:cubicBezTo>
                  <a:cubicBezTo>
                    <a:pt x="1085" y="107"/>
                    <a:pt x="1040" y="123"/>
                    <a:pt x="997" y="147"/>
                  </a:cubicBezTo>
                  <a:cubicBezTo>
                    <a:pt x="948" y="174"/>
                    <a:pt x="904" y="203"/>
                    <a:pt x="859" y="236"/>
                  </a:cubicBezTo>
                  <a:cubicBezTo>
                    <a:pt x="812" y="272"/>
                    <a:pt x="769" y="308"/>
                    <a:pt x="730" y="351"/>
                  </a:cubicBezTo>
                  <a:cubicBezTo>
                    <a:pt x="703" y="384"/>
                    <a:pt x="682" y="413"/>
                    <a:pt x="668" y="442"/>
                  </a:cubicBezTo>
                  <a:cubicBezTo>
                    <a:pt x="657" y="470"/>
                    <a:pt x="647" y="498"/>
                    <a:pt x="642" y="531"/>
                  </a:cubicBezTo>
                  <a:cubicBezTo>
                    <a:pt x="635" y="585"/>
                    <a:pt x="635" y="640"/>
                    <a:pt x="638" y="694"/>
                  </a:cubicBezTo>
                  <a:lnTo>
                    <a:pt x="644" y="766"/>
                  </a:lnTo>
                  <a:cubicBezTo>
                    <a:pt x="651" y="834"/>
                    <a:pt x="658" y="900"/>
                    <a:pt x="659" y="964"/>
                  </a:cubicBezTo>
                  <a:cubicBezTo>
                    <a:pt x="659" y="1088"/>
                    <a:pt x="644" y="1196"/>
                    <a:pt x="613" y="1285"/>
                  </a:cubicBezTo>
                  <a:cubicBezTo>
                    <a:pt x="599" y="1324"/>
                    <a:pt x="589" y="1351"/>
                    <a:pt x="575" y="1377"/>
                  </a:cubicBezTo>
                  <a:cubicBezTo>
                    <a:pt x="568" y="1395"/>
                    <a:pt x="557" y="1413"/>
                    <a:pt x="543" y="1433"/>
                  </a:cubicBezTo>
                  <a:cubicBezTo>
                    <a:pt x="507" y="1482"/>
                    <a:pt x="457" y="1515"/>
                    <a:pt x="437" y="1525"/>
                  </a:cubicBezTo>
                  <a:cubicBezTo>
                    <a:pt x="394" y="1552"/>
                    <a:pt x="351" y="1573"/>
                    <a:pt x="309" y="1595"/>
                  </a:cubicBezTo>
                  <a:lnTo>
                    <a:pt x="269" y="1617"/>
                  </a:lnTo>
                  <a:cubicBezTo>
                    <a:pt x="223" y="1640"/>
                    <a:pt x="178" y="1664"/>
                    <a:pt x="135" y="1694"/>
                  </a:cubicBezTo>
                  <a:cubicBezTo>
                    <a:pt x="118" y="1706"/>
                    <a:pt x="104" y="1720"/>
                    <a:pt x="89" y="1736"/>
                  </a:cubicBezTo>
                  <a:cubicBezTo>
                    <a:pt x="55" y="1777"/>
                    <a:pt x="43" y="1798"/>
                    <a:pt x="36" y="1819"/>
                  </a:cubicBezTo>
                  <a:cubicBezTo>
                    <a:pt x="26" y="1855"/>
                    <a:pt x="19" y="1879"/>
                    <a:pt x="13" y="1905"/>
                  </a:cubicBezTo>
                  <a:cubicBezTo>
                    <a:pt x="7" y="1943"/>
                    <a:pt x="3" y="1978"/>
                    <a:pt x="0" y="2017"/>
                  </a:cubicBezTo>
                  <a:cubicBezTo>
                    <a:pt x="0" y="2053"/>
                    <a:pt x="0" y="2091"/>
                    <a:pt x="3" y="2126"/>
                  </a:cubicBezTo>
                  <a:cubicBezTo>
                    <a:pt x="7" y="2198"/>
                    <a:pt x="20" y="2270"/>
                    <a:pt x="33" y="2345"/>
                  </a:cubicBezTo>
                  <a:lnTo>
                    <a:pt x="36" y="2355"/>
                  </a:lnTo>
                  <a:cubicBezTo>
                    <a:pt x="52" y="2398"/>
                    <a:pt x="71" y="2438"/>
                    <a:pt x="88" y="2480"/>
                  </a:cubicBezTo>
                  <a:cubicBezTo>
                    <a:pt x="144" y="2603"/>
                    <a:pt x="208" y="2721"/>
                    <a:pt x="276" y="2839"/>
                  </a:cubicBezTo>
                  <a:cubicBezTo>
                    <a:pt x="355" y="2972"/>
                    <a:pt x="428" y="3080"/>
                    <a:pt x="500" y="3169"/>
                  </a:cubicBezTo>
                  <a:cubicBezTo>
                    <a:pt x="552" y="3235"/>
                    <a:pt x="609" y="3293"/>
                    <a:pt x="671" y="3342"/>
                  </a:cubicBezTo>
                  <a:cubicBezTo>
                    <a:pt x="723" y="3383"/>
                    <a:pt x="787" y="3413"/>
                    <a:pt x="862" y="3432"/>
                  </a:cubicBezTo>
                  <a:cubicBezTo>
                    <a:pt x="883" y="3436"/>
                    <a:pt x="905" y="3438"/>
                    <a:pt x="927" y="3438"/>
                  </a:cubicBezTo>
                  <a:cubicBezTo>
                    <a:pt x="966" y="3438"/>
                    <a:pt x="1007" y="3432"/>
                    <a:pt x="1050" y="3419"/>
                  </a:cubicBezTo>
                  <a:cubicBezTo>
                    <a:pt x="1105" y="3400"/>
                    <a:pt x="1162" y="3367"/>
                    <a:pt x="1227" y="3317"/>
                  </a:cubicBezTo>
                  <a:cubicBezTo>
                    <a:pt x="1347" y="3221"/>
                    <a:pt x="1445" y="3099"/>
                    <a:pt x="1553" y="2961"/>
                  </a:cubicBezTo>
                  <a:lnTo>
                    <a:pt x="1574" y="2934"/>
                  </a:lnTo>
                  <a:lnTo>
                    <a:pt x="1622" y="2875"/>
                  </a:lnTo>
                  <a:cubicBezTo>
                    <a:pt x="1761" y="2695"/>
                    <a:pt x="1889" y="2537"/>
                    <a:pt x="2033" y="2392"/>
                  </a:cubicBezTo>
                  <a:cubicBezTo>
                    <a:pt x="2051" y="2355"/>
                    <a:pt x="2067" y="2320"/>
                    <a:pt x="2087" y="2287"/>
                  </a:cubicBezTo>
                  <a:cubicBezTo>
                    <a:pt x="2112" y="2244"/>
                    <a:pt x="2142" y="2201"/>
                    <a:pt x="2175" y="2162"/>
                  </a:cubicBezTo>
                  <a:cubicBezTo>
                    <a:pt x="2234" y="2091"/>
                    <a:pt x="2298" y="2022"/>
                    <a:pt x="2361" y="1954"/>
                  </a:cubicBezTo>
                  <a:lnTo>
                    <a:pt x="2396" y="1918"/>
                  </a:lnTo>
                  <a:cubicBezTo>
                    <a:pt x="2453" y="1859"/>
                    <a:pt x="2509" y="1799"/>
                    <a:pt x="2564" y="1736"/>
                  </a:cubicBezTo>
                  <a:cubicBezTo>
                    <a:pt x="2650" y="1632"/>
                    <a:pt x="2712" y="1556"/>
                    <a:pt x="2784" y="1489"/>
                  </a:cubicBezTo>
                  <a:lnTo>
                    <a:pt x="2827" y="1448"/>
                  </a:lnTo>
                  <a:lnTo>
                    <a:pt x="2870" y="1410"/>
                  </a:lnTo>
                  <a:cubicBezTo>
                    <a:pt x="2879" y="1374"/>
                    <a:pt x="2883" y="1354"/>
                    <a:pt x="2884" y="1336"/>
                  </a:cubicBezTo>
                  <a:lnTo>
                    <a:pt x="2887" y="1295"/>
                  </a:lnTo>
                  <a:cubicBezTo>
                    <a:pt x="2890" y="1262"/>
                    <a:pt x="2891" y="1230"/>
                    <a:pt x="2894" y="1197"/>
                  </a:cubicBezTo>
                  <a:cubicBezTo>
                    <a:pt x="2893" y="1137"/>
                    <a:pt x="2886" y="1107"/>
                    <a:pt x="2877" y="1078"/>
                  </a:cubicBezTo>
                  <a:lnTo>
                    <a:pt x="2870" y="1045"/>
                  </a:lnTo>
                  <a:cubicBezTo>
                    <a:pt x="2848" y="970"/>
                    <a:pt x="2827" y="894"/>
                    <a:pt x="2804" y="819"/>
                  </a:cubicBezTo>
                  <a:cubicBezTo>
                    <a:pt x="2755" y="647"/>
                    <a:pt x="2710" y="493"/>
                    <a:pt x="2654" y="345"/>
                  </a:cubicBezTo>
                  <a:cubicBezTo>
                    <a:pt x="2649" y="331"/>
                    <a:pt x="2642" y="318"/>
                    <a:pt x="2634" y="304"/>
                  </a:cubicBezTo>
                  <a:cubicBezTo>
                    <a:pt x="2610" y="276"/>
                    <a:pt x="2584" y="249"/>
                    <a:pt x="2560" y="225"/>
                  </a:cubicBezTo>
                  <a:cubicBezTo>
                    <a:pt x="2511" y="189"/>
                    <a:pt x="2463" y="159"/>
                    <a:pt x="2412" y="131"/>
                  </a:cubicBezTo>
                  <a:cubicBezTo>
                    <a:pt x="2363" y="108"/>
                    <a:pt x="2310" y="87"/>
                    <a:pt x="2258" y="71"/>
                  </a:cubicBezTo>
                  <a:cubicBezTo>
                    <a:pt x="2202" y="54"/>
                    <a:pt x="2146" y="42"/>
                    <a:pt x="2089" y="29"/>
                  </a:cubicBezTo>
                  <a:cubicBezTo>
                    <a:pt x="1968" y="10"/>
                    <a:pt x="1847" y="1"/>
                    <a:pt x="1726" y="1"/>
                  </a:cubicBezTo>
                  <a:close/>
                </a:path>
              </a:pathLst>
            </a:custGeom>
            <a:solidFill>
              <a:srgbClr val="FFE5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0" name="Google Shape;1370;p11"/>
            <p:cNvSpPr/>
            <p:nvPr/>
          </p:nvSpPr>
          <p:spPr>
            <a:xfrm>
              <a:off x="-718335" y="1311629"/>
              <a:ext cx="146569" cy="116989"/>
            </a:xfrm>
            <a:custGeom>
              <a:avLst/>
              <a:gdLst/>
              <a:ahLst/>
              <a:cxnLst/>
              <a:rect l="l" t="t" r="r" b="b"/>
              <a:pathLst>
                <a:path w="3632" h="2899" extrusionOk="0">
                  <a:moveTo>
                    <a:pt x="1358" y="0"/>
                  </a:moveTo>
                  <a:cubicBezTo>
                    <a:pt x="1276" y="0"/>
                    <a:pt x="1189" y="7"/>
                    <a:pt x="1096" y="20"/>
                  </a:cubicBezTo>
                  <a:cubicBezTo>
                    <a:pt x="961" y="40"/>
                    <a:pt x="825" y="78"/>
                    <a:pt x="680" y="135"/>
                  </a:cubicBezTo>
                  <a:cubicBezTo>
                    <a:pt x="563" y="182"/>
                    <a:pt x="451" y="251"/>
                    <a:pt x="351" y="339"/>
                  </a:cubicBezTo>
                  <a:cubicBezTo>
                    <a:pt x="184" y="480"/>
                    <a:pt x="65" y="689"/>
                    <a:pt x="19" y="928"/>
                  </a:cubicBezTo>
                  <a:cubicBezTo>
                    <a:pt x="12" y="967"/>
                    <a:pt x="5" y="1005"/>
                    <a:pt x="0" y="1048"/>
                  </a:cubicBezTo>
                  <a:cubicBezTo>
                    <a:pt x="0" y="1053"/>
                    <a:pt x="0" y="1054"/>
                    <a:pt x="3" y="1056"/>
                  </a:cubicBezTo>
                  <a:lnTo>
                    <a:pt x="6" y="1057"/>
                  </a:lnTo>
                  <a:cubicBezTo>
                    <a:pt x="82" y="1089"/>
                    <a:pt x="164" y="1125"/>
                    <a:pt x="242" y="1176"/>
                  </a:cubicBezTo>
                  <a:cubicBezTo>
                    <a:pt x="322" y="1232"/>
                    <a:pt x="381" y="1280"/>
                    <a:pt x="430" y="1330"/>
                  </a:cubicBezTo>
                  <a:cubicBezTo>
                    <a:pt x="535" y="1442"/>
                    <a:pt x="624" y="1570"/>
                    <a:pt x="697" y="1711"/>
                  </a:cubicBezTo>
                  <a:cubicBezTo>
                    <a:pt x="740" y="1795"/>
                    <a:pt x="782" y="1880"/>
                    <a:pt x="818" y="1968"/>
                  </a:cubicBezTo>
                  <a:cubicBezTo>
                    <a:pt x="843" y="2032"/>
                    <a:pt x="866" y="2097"/>
                    <a:pt x="882" y="2166"/>
                  </a:cubicBezTo>
                  <a:cubicBezTo>
                    <a:pt x="895" y="2219"/>
                    <a:pt x="908" y="2275"/>
                    <a:pt x="918" y="2331"/>
                  </a:cubicBezTo>
                  <a:cubicBezTo>
                    <a:pt x="938" y="2433"/>
                    <a:pt x="961" y="2539"/>
                    <a:pt x="996" y="2640"/>
                  </a:cubicBezTo>
                  <a:cubicBezTo>
                    <a:pt x="1003" y="2659"/>
                    <a:pt x="1013" y="2680"/>
                    <a:pt x="1023" y="2700"/>
                  </a:cubicBezTo>
                  <a:cubicBezTo>
                    <a:pt x="1030" y="2713"/>
                    <a:pt x="1037" y="2723"/>
                    <a:pt x="1042" y="2735"/>
                  </a:cubicBezTo>
                  <a:cubicBezTo>
                    <a:pt x="1043" y="2738"/>
                    <a:pt x="1049" y="2745"/>
                    <a:pt x="1049" y="2748"/>
                  </a:cubicBezTo>
                  <a:cubicBezTo>
                    <a:pt x="1049" y="2749"/>
                    <a:pt x="1060" y="2762"/>
                    <a:pt x="1060" y="2762"/>
                  </a:cubicBezTo>
                  <a:cubicBezTo>
                    <a:pt x="1079" y="2788"/>
                    <a:pt x="1095" y="2806"/>
                    <a:pt x="1112" y="2822"/>
                  </a:cubicBezTo>
                  <a:lnTo>
                    <a:pt x="1138" y="2845"/>
                  </a:lnTo>
                  <a:cubicBezTo>
                    <a:pt x="1161" y="2865"/>
                    <a:pt x="1175" y="2874"/>
                    <a:pt x="1190" y="2885"/>
                  </a:cubicBezTo>
                  <a:lnTo>
                    <a:pt x="1231" y="2875"/>
                  </a:lnTo>
                  <a:cubicBezTo>
                    <a:pt x="1292" y="2867"/>
                    <a:pt x="1355" y="2864"/>
                    <a:pt x="1415" y="2864"/>
                  </a:cubicBezTo>
                  <a:cubicBezTo>
                    <a:pt x="1438" y="2863"/>
                    <a:pt x="1461" y="2863"/>
                    <a:pt x="1484" y="2863"/>
                  </a:cubicBezTo>
                  <a:cubicBezTo>
                    <a:pt x="1535" y="2863"/>
                    <a:pt x="1586" y="2864"/>
                    <a:pt x="1638" y="2865"/>
                  </a:cubicBezTo>
                  <a:cubicBezTo>
                    <a:pt x="1715" y="2867"/>
                    <a:pt x="1793" y="2871"/>
                    <a:pt x="1868" y="2878"/>
                  </a:cubicBezTo>
                  <a:cubicBezTo>
                    <a:pt x="1895" y="2880"/>
                    <a:pt x="1924" y="2884"/>
                    <a:pt x="1949" y="2887"/>
                  </a:cubicBezTo>
                  <a:lnTo>
                    <a:pt x="2001" y="2898"/>
                  </a:lnTo>
                  <a:lnTo>
                    <a:pt x="2107" y="2874"/>
                  </a:lnTo>
                  <a:cubicBezTo>
                    <a:pt x="2146" y="2860"/>
                    <a:pt x="2205" y="2837"/>
                    <a:pt x="2261" y="2806"/>
                  </a:cubicBezTo>
                  <a:cubicBezTo>
                    <a:pt x="2310" y="2779"/>
                    <a:pt x="2359" y="2749"/>
                    <a:pt x="2405" y="2715"/>
                  </a:cubicBezTo>
                  <a:cubicBezTo>
                    <a:pt x="2499" y="2644"/>
                    <a:pt x="2589" y="2568"/>
                    <a:pt x="2668" y="2483"/>
                  </a:cubicBezTo>
                  <a:cubicBezTo>
                    <a:pt x="2739" y="2407"/>
                    <a:pt x="2805" y="2328"/>
                    <a:pt x="2871" y="2249"/>
                  </a:cubicBezTo>
                  <a:lnTo>
                    <a:pt x="2923" y="2189"/>
                  </a:lnTo>
                  <a:cubicBezTo>
                    <a:pt x="3067" y="2018"/>
                    <a:pt x="3202" y="1857"/>
                    <a:pt x="3360" y="1728"/>
                  </a:cubicBezTo>
                  <a:cubicBezTo>
                    <a:pt x="3465" y="1643"/>
                    <a:pt x="3548" y="1584"/>
                    <a:pt x="3631" y="1538"/>
                  </a:cubicBezTo>
                  <a:lnTo>
                    <a:pt x="3610" y="1495"/>
                  </a:lnTo>
                  <a:lnTo>
                    <a:pt x="3613" y="1495"/>
                  </a:lnTo>
                  <a:cubicBezTo>
                    <a:pt x="3615" y="1472"/>
                    <a:pt x="3611" y="1449"/>
                    <a:pt x="3604" y="1431"/>
                  </a:cubicBezTo>
                  <a:cubicBezTo>
                    <a:pt x="3598" y="1419"/>
                    <a:pt x="3590" y="1400"/>
                    <a:pt x="3572" y="1386"/>
                  </a:cubicBezTo>
                  <a:lnTo>
                    <a:pt x="3394" y="1211"/>
                  </a:lnTo>
                  <a:cubicBezTo>
                    <a:pt x="3192" y="1007"/>
                    <a:pt x="3035" y="855"/>
                    <a:pt x="2873" y="715"/>
                  </a:cubicBezTo>
                  <a:cubicBezTo>
                    <a:pt x="2741" y="597"/>
                    <a:pt x="2617" y="500"/>
                    <a:pt x="2495" y="414"/>
                  </a:cubicBezTo>
                  <a:cubicBezTo>
                    <a:pt x="2356" y="315"/>
                    <a:pt x="2211" y="230"/>
                    <a:pt x="2047" y="157"/>
                  </a:cubicBezTo>
                  <a:cubicBezTo>
                    <a:pt x="1918" y="96"/>
                    <a:pt x="1777" y="55"/>
                    <a:pt x="1605" y="23"/>
                  </a:cubicBezTo>
                  <a:cubicBezTo>
                    <a:pt x="1528" y="8"/>
                    <a:pt x="1446" y="0"/>
                    <a:pt x="1358" y="0"/>
                  </a:cubicBezTo>
                  <a:close/>
                </a:path>
              </a:pathLst>
            </a:custGeom>
            <a:solidFill>
              <a:srgbClr val="FFE5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1" name="Google Shape;1371;p11"/>
            <p:cNvSpPr/>
            <p:nvPr/>
          </p:nvSpPr>
          <p:spPr>
            <a:xfrm>
              <a:off x="-1023295" y="1226118"/>
              <a:ext cx="70662" cy="93704"/>
            </a:xfrm>
            <a:custGeom>
              <a:avLst/>
              <a:gdLst/>
              <a:ahLst/>
              <a:cxnLst/>
              <a:rect l="l" t="t" r="r" b="b"/>
              <a:pathLst>
                <a:path w="1751" h="2322" extrusionOk="0">
                  <a:moveTo>
                    <a:pt x="610" y="0"/>
                  </a:moveTo>
                  <a:cubicBezTo>
                    <a:pt x="552" y="0"/>
                    <a:pt x="502" y="13"/>
                    <a:pt x="448" y="28"/>
                  </a:cubicBezTo>
                  <a:cubicBezTo>
                    <a:pt x="267" y="72"/>
                    <a:pt x="122" y="203"/>
                    <a:pt x="56" y="378"/>
                  </a:cubicBezTo>
                  <a:cubicBezTo>
                    <a:pt x="1" y="533"/>
                    <a:pt x="1" y="709"/>
                    <a:pt x="57" y="927"/>
                  </a:cubicBezTo>
                  <a:cubicBezTo>
                    <a:pt x="80" y="1006"/>
                    <a:pt x="103" y="1079"/>
                    <a:pt x="132" y="1155"/>
                  </a:cubicBezTo>
                  <a:cubicBezTo>
                    <a:pt x="172" y="1257"/>
                    <a:pt x="224" y="1363"/>
                    <a:pt x="297" y="1500"/>
                  </a:cubicBezTo>
                  <a:cubicBezTo>
                    <a:pt x="412" y="1697"/>
                    <a:pt x="527" y="1860"/>
                    <a:pt x="649" y="1997"/>
                  </a:cubicBezTo>
                  <a:cubicBezTo>
                    <a:pt x="745" y="2106"/>
                    <a:pt x="876" y="2242"/>
                    <a:pt x="1041" y="2321"/>
                  </a:cubicBezTo>
                  <a:cubicBezTo>
                    <a:pt x="1078" y="2286"/>
                    <a:pt x="1093" y="2268"/>
                    <a:pt x="1116" y="2264"/>
                  </a:cubicBezTo>
                  <a:cubicBezTo>
                    <a:pt x="1170" y="2257"/>
                    <a:pt x="1220" y="2245"/>
                    <a:pt x="1266" y="2228"/>
                  </a:cubicBezTo>
                  <a:cubicBezTo>
                    <a:pt x="1307" y="2212"/>
                    <a:pt x="1344" y="2192"/>
                    <a:pt x="1381" y="2168"/>
                  </a:cubicBezTo>
                  <a:cubicBezTo>
                    <a:pt x="1434" y="2128"/>
                    <a:pt x="1463" y="2099"/>
                    <a:pt x="1486" y="2070"/>
                  </a:cubicBezTo>
                  <a:cubicBezTo>
                    <a:pt x="1522" y="2024"/>
                    <a:pt x="1552" y="1977"/>
                    <a:pt x="1578" y="1925"/>
                  </a:cubicBezTo>
                  <a:cubicBezTo>
                    <a:pt x="1637" y="1789"/>
                    <a:pt x="1669" y="1649"/>
                    <a:pt x="1690" y="1543"/>
                  </a:cubicBezTo>
                  <a:lnTo>
                    <a:pt x="1716" y="1386"/>
                  </a:lnTo>
                  <a:lnTo>
                    <a:pt x="1750" y="1191"/>
                  </a:lnTo>
                  <a:cubicBezTo>
                    <a:pt x="1703" y="1141"/>
                    <a:pt x="1673" y="1092"/>
                    <a:pt x="1646" y="1046"/>
                  </a:cubicBezTo>
                  <a:lnTo>
                    <a:pt x="1564" y="907"/>
                  </a:lnTo>
                  <a:lnTo>
                    <a:pt x="1449" y="719"/>
                  </a:lnTo>
                  <a:cubicBezTo>
                    <a:pt x="1331" y="536"/>
                    <a:pt x="1192" y="328"/>
                    <a:pt x="1001" y="164"/>
                  </a:cubicBezTo>
                  <a:cubicBezTo>
                    <a:pt x="926" y="95"/>
                    <a:pt x="841" y="45"/>
                    <a:pt x="759" y="22"/>
                  </a:cubicBezTo>
                  <a:cubicBezTo>
                    <a:pt x="710" y="8"/>
                    <a:pt x="663" y="0"/>
                    <a:pt x="610" y="0"/>
                  </a:cubicBezTo>
                  <a:close/>
                </a:path>
              </a:pathLst>
            </a:custGeom>
            <a:solidFill>
              <a:srgbClr val="FFE5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2" name="Google Shape;1372;p11"/>
            <p:cNvSpPr/>
            <p:nvPr/>
          </p:nvSpPr>
          <p:spPr>
            <a:xfrm>
              <a:off x="-1272404" y="1001424"/>
              <a:ext cx="71227" cy="79863"/>
            </a:xfrm>
            <a:custGeom>
              <a:avLst/>
              <a:gdLst/>
              <a:ahLst/>
              <a:cxnLst/>
              <a:rect l="l" t="t" r="r" b="b"/>
              <a:pathLst>
                <a:path w="1765" h="1979" extrusionOk="0">
                  <a:moveTo>
                    <a:pt x="417" y="1"/>
                  </a:moveTo>
                  <a:cubicBezTo>
                    <a:pt x="409" y="1"/>
                    <a:pt x="401" y="1"/>
                    <a:pt x="393" y="1"/>
                  </a:cubicBezTo>
                  <a:cubicBezTo>
                    <a:pt x="350" y="7"/>
                    <a:pt x="314" y="16"/>
                    <a:pt x="279" y="26"/>
                  </a:cubicBezTo>
                  <a:cubicBezTo>
                    <a:pt x="238" y="44"/>
                    <a:pt x="199" y="65"/>
                    <a:pt x="159" y="89"/>
                  </a:cubicBezTo>
                  <a:cubicBezTo>
                    <a:pt x="149" y="95"/>
                    <a:pt x="138" y="98"/>
                    <a:pt x="127" y="98"/>
                  </a:cubicBezTo>
                  <a:cubicBezTo>
                    <a:pt x="120" y="98"/>
                    <a:pt x="114" y="97"/>
                    <a:pt x="107" y="95"/>
                  </a:cubicBezTo>
                  <a:lnTo>
                    <a:pt x="107" y="95"/>
                  </a:lnTo>
                  <a:cubicBezTo>
                    <a:pt x="90" y="172"/>
                    <a:pt x="93" y="230"/>
                    <a:pt x="116" y="290"/>
                  </a:cubicBezTo>
                  <a:cubicBezTo>
                    <a:pt x="162" y="405"/>
                    <a:pt x="262" y="500"/>
                    <a:pt x="351" y="583"/>
                  </a:cubicBezTo>
                  <a:lnTo>
                    <a:pt x="409" y="635"/>
                  </a:lnTo>
                  <a:lnTo>
                    <a:pt x="443" y="674"/>
                  </a:lnTo>
                  <a:cubicBezTo>
                    <a:pt x="416" y="678"/>
                    <a:pt x="389" y="704"/>
                    <a:pt x="364" y="727"/>
                  </a:cubicBezTo>
                  <a:cubicBezTo>
                    <a:pt x="248" y="830"/>
                    <a:pt x="154" y="952"/>
                    <a:pt x="85" y="1089"/>
                  </a:cubicBezTo>
                  <a:cubicBezTo>
                    <a:pt x="19" y="1225"/>
                    <a:pt x="1" y="1382"/>
                    <a:pt x="34" y="1517"/>
                  </a:cubicBezTo>
                  <a:cubicBezTo>
                    <a:pt x="34" y="1538"/>
                    <a:pt x="40" y="1558"/>
                    <a:pt x="48" y="1577"/>
                  </a:cubicBezTo>
                  <a:cubicBezTo>
                    <a:pt x="93" y="1690"/>
                    <a:pt x="182" y="1792"/>
                    <a:pt x="305" y="1874"/>
                  </a:cubicBezTo>
                  <a:cubicBezTo>
                    <a:pt x="413" y="1944"/>
                    <a:pt x="536" y="1978"/>
                    <a:pt x="677" y="1978"/>
                  </a:cubicBezTo>
                  <a:cubicBezTo>
                    <a:pt x="801" y="1978"/>
                    <a:pt x="939" y="1951"/>
                    <a:pt x="1091" y="1897"/>
                  </a:cubicBezTo>
                  <a:cubicBezTo>
                    <a:pt x="1308" y="1820"/>
                    <a:pt x="1517" y="1695"/>
                    <a:pt x="1700" y="1584"/>
                  </a:cubicBezTo>
                  <a:lnTo>
                    <a:pt x="1765" y="1545"/>
                  </a:lnTo>
                  <a:lnTo>
                    <a:pt x="1739" y="1495"/>
                  </a:lnTo>
                  <a:lnTo>
                    <a:pt x="1716" y="1461"/>
                  </a:lnTo>
                  <a:cubicBezTo>
                    <a:pt x="1631" y="1333"/>
                    <a:pt x="1551" y="1204"/>
                    <a:pt x="1470" y="1073"/>
                  </a:cubicBezTo>
                  <a:cubicBezTo>
                    <a:pt x="1364" y="905"/>
                    <a:pt x="1258" y="735"/>
                    <a:pt x="1145" y="570"/>
                  </a:cubicBezTo>
                  <a:cubicBezTo>
                    <a:pt x="1042" y="428"/>
                    <a:pt x="929" y="280"/>
                    <a:pt x="782" y="154"/>
                  </a:cubicBezTo>
                  <a:cubicBezTo>
                    <a:pt x="730" y="112"/>
                    <a:pt x="676" y="75"/>
                    <a:pt x="620" y="44"/>
                  </a:cubicBezTo>
                  <a:cubicBezTo>
                    <a:pt x="580" y="29"/>
                    <a:pt x="538" y="14"/>
                    <a:pt x="495" y="7"/>
                  </a:cubicBezTo>
                  <a:cubicBezTo>
                    <a:pt x="469" y="3"/>
                    <a:pt x="443" y="1"/>
                    <a:pt x="417" y="1"/>
                  </a:cubicBezTo>
                  <a:close/>
                </a:path>
              </a:pathLst>
            </a:custGeom>
            <a:solidFill>
              <a:srgbClr val="FFE5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3" name="Google Shape;1373;p11"/>
            <p:cNvSpPr/>
            <p:nvPr/>
          </p:nvSpPr>
          <p:spPr>
            <a:xfrm>
              <a:off x="-1363445" y="721242"/>
              <a:ext cx="170500" cy="244955"/>
            </a:xfrm>
            <a:custGeom>
              <a:avLst/>
              <a:gdLst/>
              <a:ahLst/>
              <a:cxnLst/>
              <a:rect l="l" t="t" r="r" b="b"/>
              <a:pathLst>
                <a:path w="4225" h="6070" extrusionOk="0">
                  <a:moveTo>
                    <a:pt x="1503" y="1"/>
                  </a:moveTo>
                  <a:cubicBezTo>
                    <a:pt x="1493" y="1"/>
                    <a:pt x="1483" y="1"/>
                    <a:pt x="1473" y="1"/>
                  </a:cubicBezTo>
                  <a:cubicBezTo>
                    <a:pt x="1398" y="8"/>
                    <a:pt x="1330" y="23"/>
                    <a:pt x="1269" y="44"/>
                  </a:cubicBezTo>
                  <a:cubicBezTo>
                    <a:pt x="1205" y="70"/>
                    <a:pt x="1146" y="103"/>
                    <a:pt x="1089" y="143"/>
                  </a:cubicBezTo>
                  <a:cubicBezTo>
                    <a:pt x="991" y="217"/>
                    <a:pt x="912" y="293"/>
                    <a:pt x="832" y="389"/>
                  </a:cubicBezTo>
                  <a:cubicBezTo>
                    <a:pt x="737" y="505"/>
                    <a:pt x="651" y="633"/>
                    <a:pt x="562" y="763"/>
                  </a:cubicBezTo>
                  <a:cubicBezTo>
                    <a:pt x="477" y="893"/>
                    <a:pt x="402" y="1001"/>
                    <a:pt x="316" y="1106"/>
                  </a:cubicBezTo>
                  <a:cubicBezTo>
                    <a:pt x="278" y="1152"/>
                    <a:pt x="237" y="1198"/>
                    <a:pt x="193" y="1238"/>
                  </a:cubicBezTo>
                  <a:cubicBezTo>
                    <a:pt x="166" y="1262"/>
                    <a:pt x="114" y="1307"/>
                    <a:pt x="56" y="1336"/>
                  </a:cubicBezTo>
                  <a:cubicBezTo>
                    <a:pt x="42" y="1344"/>
                    <a:pt x="26" y="1351"/>
                    <a:pt x="9" y="1359"/>
                  </a:cubicBezTo>
                  <a:cubicBezTo>
                    <a:pt x="0" y="1496"/>
                    <a:pt x="16" y="1652"/>
                    <a:pt x="52" y="1833"/>
                  </a:cubicBezTo>
                  <a:cubicBezTo>
                    <a:pt x="91" y="2016"/>
                    <a:pt x="155" y="2190"/>
                    <a:pt x="217" y="2351"/>
                  </a:cubicBezTo>
                  <a:lnTo>
                    <a:pt x="260" y="2459"/>
                  </a:lnTo>
                  <a:lnTo>
                    <a:pt x="329" y="2628"/>
                  </a:lnTo>
                  <a:cubicBezTo>
                    <a:pt x="364" y="2714"/>
                    <a:pt x="392" y="2782"/>
                    <a:pt x="418" y="2852"/>
                  </a:cubicBezTo>
                  <a:cubicBezTo>
                    <a:pt x="438" y="2903"/>
                    <a:pt x="457" y="2953"/>
                    <a:pt x="474" y="3005"/>
                  </a:cubicBezTo>
                  <a:cubicBezTo>
                    <a:pt x="526" y="3163"/>
                    <a:pt x="553" y="3275"/>
                    <a:pt x="566" y="3377"/>
                  </a:cubicBezTo>
                  <a:cubicBezTo>
                    <a:pt x="573" y="3484"/>
                    <a:pt x="566" y="3601"/>
                    <a:pt x="545" y="3733"/>
                  </a:cubicBezTo>
                  <a:cubicBezTo>
                    <a:pt x="493" y="3978"/>
                    <a:pt x="415" y="4228"/>
                    <a:pt x="303" y="4494"/>
                  </a:cubicBezTo>
                  <a:lnTo>
                    <a:pt x="244" y="4633"/>
                  </a:lnTo>
                  <a:cubicBezTo>
                    <a:pt x="191" y="4760"/>
                    <a:pt x="115" y="4932"/>
                    <a:pt x="81" y="5107"/>
                  </a:cubicBezTo>
                  <a:cubicBezTo>
                    <a:pt x="59" y="5201"/>
                    <a:pt x="58" y="5294"/>
                    <a:pt x="71" y="5392"/>
                  </a:cubicBezTo>
                  <a:cubicBezTo>
                    <a:pt x="71" y="5428"/>
                    <a:pt x="78" y="5453"/>
                    <a:pt x="91" y="5487"/>
                  </a:cubicBezTo>
                  <a:cubicBezTo>
                    <a:pt x="112" y="5544"/>
                    <a:pt x="143" y="5596"/>
                    <a:pt x="190" y="5655"/>
                  </a:cubicBezTo>
                  <a:cubicBezTo>
                    <a:pt x="214" y="5688"/>
                    <a:pt x="247" y="5716"/>
                    <a:pt x="276" y="5744"/>
                  </a:cubicBezTo>
                  <a:cubicBezTo>
                    <a:pt x="344" y="5795"/>
                    <a:pt x="395" y="5831"/>
                    <a:pt x="451" y="5861"/>
                  </a:cubicBezTo>
                  <a:cubicBezTo>
                    <a:pt x="599" y="5942"/>
                    <a:pt x="759" y="5992"/>
                    <a:pt x="895" y="6032"/>
                  </a:cubicBezTo>
                  <a:cubicBezTo>
                    <a:pt x="944" y="6047"/>
                    <a:pt x="991" y="6057"/>
                    <a:pt x="1039" y="6070"/>
                  </a:cubicBezTo>
                  <a:cubicBezTo>
                    <a:pt x="1103" y="6057"/>
                    <a:pt x="1167" y="6045"/>
                    <a:pt x="1228" y="6034"/>
                  </a:cubicBezTo>
                  <a:lnTo>
                    <a:pt x="1315" y="6018"/>
                  </a:lnTo>
                  <a:lnTo>
                    <a:pt x="1451" y="5992"/>
                  </a:lnTo>
                  <a:lnTo>
                    <a:pt x="1497" y="5983"/>
                  </a:lnTo>
                  <a:cubicBezTo>
                    <a:pt x="1573" y="5968"/>
                    <a:pt x="1649" y="5953"/>
                    <a:pt x="1727" y="5933"/>
                  </a:cubicBezTo>
                  <a:cubicBezTo>
                    <a:pt x="1816" y="5912"/>
                    <a:pt x="1903" y="5884"/>
                    <a:pt x="1994" y="5854"/>
                  </a:cubicBezTo>
                  <a:cubicBezTo>
                    <a:pt x="2044" y="5837"/>
                    <a:pt x="2112" y="5810"/>
                    <a:pt x="2181" y="5774"/>
                  </a:cubicBezTo>
                  <a:cubicBezTo>
                    <a:pt x="2245" y="5739"/>
                    <a:pt x="2306" y="5703"/>
                    <a:pt x="2367" y="5660"/>
                  </a:cubicBezTo>
                  <a:cubicBezTo>
                    <a:pt x="2402" y="5636"/>
                    <a:pt x="2432" y="5610"/>
                    <a:pt x="2462" y="5581"/>
                  </a:cubicBezTo>
                  <a:cubicBezTo>
                    <a:pt x="2482" y="5561"/>
                    <a:pt x="2502" y="5543"/>
                    <a:pt x="2518" y="5518"/>
                  </a:cubicBezTo>
                  <a:cubicBezTo>
                    <a:pt x="2543" y="5487"/>
                    <a:pt x="2568" y="5453"/>
                    <a:pt x="2591" y="5422"/>
                  </a:cubicBezTo>
                  <a:lnTo>
                    <a:pt x="2655" y="5337"/>
                  </a:lnTo>
                  <a:cubicBezTo>
                    <a:pt x="2708" y="5270"/>
                    <a:pt x="2757" y="5212"/>
                    <a:pt x="2813" y="5166"/>
                  </a:cubicBezTo>
                  <a:lnTo>
                    <a:pt x="2837" y="5148"/>
                  </a:lnTo>
                  <a:cubicBezTo>
                    <a:pt x="2866" y="5126"/>
                    <a:pt x="2882" y="5112"/>
                    <a:pt x="2902" y="5100"/>
                  </a:cubicBezTo>
                  <a:cubicBezTo>
                    <a:pt x="2939" y="5077"/>
                    <a:pt x="2978" y="5054"/>
                    <a:pt x="3017" y="5034"/>
                  </a:cubicBezTo>
                  <a:cubicBezTo>
                    <a:pt x="3093" y="4994"/>
                    <a:pt x="3167" y="4955"/>
                    <a:pt x="3246" y="4921"/>
                  </a:cubicBezTo>
                  <a:cubicBezTo>
                    <a:pt x="3564" y="4783"/>
                    <a:pt x="3893" y="4684"/>
                    <a:pt x="4224" y="4630"/>
                  </a:cubicBezTo>
                  <a:lnTo>
                    <a:pt x="4216" y="4587"/>
                  </a:lnTo>
                  <a:cubicBezTo>
                    <a:pt x="4141" y="4393"/>
                    <a:pt x="4092" y="4192"/>
                    <a:pt x="4074" y="3988"/>
                  </a:cubicBezTo>
                  <a:cubicBezTo>
                    <a:pt x="4064" y="3858"/>
                    <a:pt x="4055" y="3718"/>
                    <a:pt x="4069" y="3579"/>
                  </a:cubicBezTo>
                  <a:lnTo>
                    <a:pt x="4084" y="3456"/>
                  </a:lnTo>
                  <a:cubicBezTo>
                    <a:pt x="4092" y="3369"/>
                    <a:pt x="4100" y="3312"/>
                    <a:pt x="4102" y="3255"/>
                  </a:cubicBezTo>
                  <a:cubicBezTo>
                    <a:pt x="4108" y="3167"/>
                    <a:pt x="4112" y="3076"/>
                    <a:pt x="4108" y="2987"/>
                  </a:cubicBezTo>
                  <a:cubicBezTo>
                    <a:pt x="4100" y="2904"/>
                    <a:pt x="4087" y="2842"/>
                    <a:pt x="4066" y="2781"/>
                  </a:cubicBezTo>
                  <a:cubicBezTo>
                    <a:pt x="4045" y="2729"/>
                    <a:pt x="4019" y="2680"/>
                    <a:pt x="3986" y="2631"/>
                  </a:cubicBezTo>
                  <a:cubicBezTo>
                    <a:pt x="3894" y="2509"/>
                    <a:pt x="3779" y="2404"/>
                    <a:pt x="3669" y="2299"/>
                  </a:cubicBezTo>
                  <a:lnTo>
                    <a:pt x="3588" y="2225"/>
                  </a:lnTo>
                  <a:lnTo>
                    <a:pt x="3552" y="2190"/>
                  </a:lnTo>
                  <a:cubicBezTo>
                    <a:pt x="3509" y="2150"/>
                    <a:pt x="3469" y="2111"/>
                    <a:pt x="3427" y="2071"/>
                  </a:cubicBezTo>
                  <a:cubicBezTo>
                    <a:pt x="3390" y="2035"/>
                    <a:pt x="3356" y="1998"/>
                    <a:pt x="3324" y="1959"/>
                  </a:cubicBezTo>
                  <a:cubicBezTo>
                    <a:pt x="3269" y="1890"/>
                    <a:pt x="3219" y="1818"/>
                    <a:pt x="3176" y="1745"/>
                  </a:cubicBezTo>
                  <a:cubicBezTo>
                    <a:pt x="3085" y="1593"/>
                    <a:pt x="3006" y="1429"/>
                    <a:pt x="2930" y="1272"/>
                  </a:cubicBezTo>
                  <a:lnTo>
                    <a:pt x="2910" y="1234"/>
                  </a:lnTo>
                  <a:lnTo>
                    <a:pt x="2886" y="1176"/>
                  </a:lnTo>
                  <a:cubicBezTo>
                    <a:pt x="2777" y="948"/>
                    <a:pt x="2685" y="774"/>
                    <a:pt x="2570" y="606"/>
                  </a:cubicBezTo>
                  <a:cubicBezTo>
                    <a:pt x="2530" y="553"/>
                    <a:pt x="2489" y="497"/>
                    <a:pt x="2442" y="447"/>
                  </a:cubicBezTo>
                  <a:cubicBezTo>
                    <a:pt x="2396" y="395"/>
                    <a:pt x="2343" y="345"/>
                    <a:pt x="2288" y="297"/>
                  </a:cubicBezTo>
                  <a:cubicBezTo>
                    <a:pt x="2241" y="260"/>
                    <a:pt x="2202" y="230"/>
                    <a:pt x="2161" y="204"/>
                  </a:cubicBezTo>
                  <a:cubicBezTo>
                    <a:pt x="2109" y="174"/>
                    <a:pt x="2056" y="145"/>
                    <a:pt x="2003" y="121"/>
                  </a:cubicBezTo>
                  <a:cubicBezTo>
                    <a:pt x="1951" y="96"/>
                    <a:pt x="1893" y="72"/>
                    <a:pt x="1832" y="53"/>
                  </a:cubicBezTo>
                  <a:cubicBezTo>
                    <a:pt x="1776" y="37"/>
                    <a:pt x="1721" y="23"/>
                    <a:pt x="1664" y="13"/>
                  </a:cubicBezTo>
                  <a:cubicBezTo>
                    <a:pt x="1609" y="4"/>
                    <a:pt x="1556" y="1"/>
                    <a:pt x="1503" y="1"/>
                  </a:cubicBezTo>
                  <a:close/>
                </a:path>
              </a:pathLst>
            </a:custGeom>
            <a:solidFill>
              <a:srgbClr val="FFE5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4" name="Google Shape;1374;p11"/>
            <p:cNvSpPr/>
            <p:nvPr/>
          </p:nvSpPr>
          <p:spPr>
            <a:xfrm>
              <a:off x="-1204689" y="559057"/>
              <a:ext cx="137409" cy="142615"/>
            </a:xfrm>
            <a:custGeom>
              <a:avLst/>
              <a:gdLst/>
              <a:ahLst/>
              <a:cxnLst/>
              <a:rect l="l" t="t" r="r" b="b"/>
              <a:pathLst>
                <a:path w="3405" h="3534" extrusionOk="0">
                  <a:moveTo>
                    <a:pt x="1313" y="0"/>
                  </a:moveTo>
                  <a:cubicBezTo>
                    <a:pt x="1292" y="0"/>
                    <a:pt x="1270" y="7"/>
                    <a:pt x="1248" y="13"/>
                  </a:cubicBezTo>
                  <a:lnTo>
                    <a:pt x="1213" y="33"/>
                  </a:lnTo>
                  <a:cubicBezTo>
                    <a:pt x="1172" y="59"/>
                    <a:pt x="1151" y="79"/>
                    <a:pt x="1132" y="102"/>
                  </a:cubicBezTo>
                  <a:cubicBezTo>
                    <a:pt x="1105" y="138"/>
                    <a:pt x="1082" y="174"/>
                    <a:pt x="1062" y="214"/>
                  </a:cubicBezTo>
                  <a:cubicBezTo>
                    <a:pt x="1019" y="310"/>
                    <a:pt x="986" y="421"/>
                    <a:pt x="961" y="559"/>
                  </a:cubicBezTo>
                  <a:cubicBezTo>
                    <a:pt x="957" y="573"/>
                    <a:pt x="941" y="589"/>
                    <a:pt x="927" y="598"/>
                  </a:cubicBezTo>
                  <a:cubicBezTo>
                    <a:pt x="892" y="665"/>
                    <a:pt x="885" y="723"/>
                    <a:pt x="881" y="773"/>
                  </a:cubicBezTo>
                  <a:lnTo>
                    <a:pt x="866" y="881"/>
                  </a:lnTo>
                  <a:lnTo>
                    <a:pt x="861" y="916"/>
                  </a:lnTo>
                  <a:cubicBezTo>
                    <a:pt x="845" y="1034"/>
                    <a:pt x="828" y="1155"/>
                    <a:pt x="809" y="1270"/>
                  </a:cubicBezTo>
                  <a:cubicBezTo>
                    <a:pt x="780" y="1431"/>
                    <a:pt x="741" y="1566"/>
                    <a:pt x="691" y="1679"/>
                  </a:cubicBezTo>
                  <a:cubicBezTo>
                    <a:pt x="652" y="1757"/>
                    <a:pt x="602" y="1836"/>
                    <a:pt x="533" y="1919"/>
                  </a:cubicBezTo>
                  <a:cubicBezTo>
                    <a:pt x="447" y="2011"/>
                    <a:pt x="349" y="2099"/>
                    <a:pt x="259" y="2176"/>
                  </a:cubicBezTo>
                  <a:cubicBezTo>
                    <a:pt x="144" y="2277"/>
                    <a:pt x="52" y="2364"/>
                    <a:pt x="16" y="2479"/>
                  </a:cubicBezTo>
                  <a:cubicBezTo>
                    <a:pt x="2" y="2525"/>
                    <a:pt x="0" y="2573"/>
                    <a:pt x="12" y="2637"/>
                  </a:cubicBezTo>
                  <a:cubicBezTo>
                    <a:pt x="19" y="2656"/>
                    <a:pt x="23" y="2674"/>
                    <a:pt x="31" y="2693"/>
                  </a:cubicBezTo>
                  <a:cubicBezTo>
                    <a:pt x="48" y="2736"/>
                    <a:pt x="74" y="2776"/>
                    <a:pt x="101" y="2812"/>
                  </a:cubicBezTo>
                  <a:cubicBezTo>
                    <a:pt x="160" y="2900"/>
                    <a:pt x="230" y="2959"/>
                    <a:pt x="296" y="3019"/>
                  </a:cubicBezTo>
                  <a:cubicBezTo>
                    <a:pt x="414" y="3121"/>
                    <a:pt x="512" y="3196"/>
                    <a:pt x="611" y="3258"/>
                  </a:cubicBezTo>
                  <a:cubicBezTo>
                    <a:pt x="776" y="3358"/>
                    <a:pt x="978" y="3430"/>
                    <a:pt x="1214" y="3467"/>
                  </a:cubicBezTo>
                  <a:cubicBezTo>
                    <a:pt x="1408" y="3502"/>
                    <a:pt x="1616" y="3516"/>
                    <a:pt x="1888" y="3516"/>
                  </a:cubicBezTo>
                  <a:cubicBezTo>
                    <a:pt x="1924" y="3517"/>
                    <a:pt x="1960" y="3517"/>
                    <a:pt x="1996" y="3517"/>
                  </a:cubicBezTo>
                  <a:cubicBezTo>
                    <a:pt x="2084" y="3517"/>
                    <a:pt x="2172" y="3516"/>
                    <a:pt x="2261" y="3515"/>
                  </a:cubicBezTo>
                  <a:cubicBezTo>
                    <a:pt x="2350" y="3513"/>
                    <a:pt x="2448" y="3511"/>
                    <a:pt x="2551" y="3511"/>
                  </a:cubicBezTo>
                  <a:cubicBezTo>
                    <a:pt x="2712" y="3511"/>
                    <a:pt x="2884" y="3516"/>
                    <a:pt x="3051" y="3533"/>
                  </a:cubicBezTo>
                  <a:cubicBezTo>
                    <a:pt x="3057" y="3423"/>
                    <a:pt x="3080" y="3317"/>
                    <a:pt x="3119" y="3220"/>
                  </a:cubicBezTo>
                  <a:cubicBezTo>
                    <a:pt x="3146" y="3153"/>
                    <a:pt x="3179" y="3088"/>
                    <a:pt x="3209" y="3024"/>
                  </a:cubicBezTo>
                  <a:lnTo>
                    <a:pt x="3252" y="2934"/>
                  </a:lnTo>
                  <a:cubicBezTo>
                    <a:pt x="3272" y="2891"/>
                    <a:pt x="3298" y="2830"/>
                    <a:pt x="3320" y="2768"/>
                  </a:cubicBezTo>
                  <a:cubicBezTo>
                    <a:pt x="3344" y="2696"/>
                    <a:pt x="3361" y="2621"/>
                    <a:pt x="3377" y="2547"/>
                  </a:cubicBezTo>
                  <a:cubicBezTo>
                    <a:pt x="3389" y="2482"/>
                    <a:pt x="3399" y="2417"/>
                    <a:pt x="3402" y="2348"/>
                  </a:cubicBezTo>
                  <a:cubicBezTo>
                    <a:pt x="3404" y="2313"/>
                    <a:pt x="3403" y="2275"/>
                    <a:pt x="3402" y="2239"/>
                  </a:cubicBezTo>
                  <a:cubicBezTo>
                    <a:pt x="3399" y="2206"/>
                    <a:pt x="3394" y="2173"/>
                    <a:pt x="3387" y="2140"/>
                  </a:cubicBezTo>
                  <a:cubicBezTo>
                    <a:pt x="3383" y="2124"/>
                    <a:pt x="3377" y="2109"/>
                    <a:pt x="3373" y="2094"/>
                  </a:cubicBezTo>
                  <a:cubicBezTo>
                    <a:pt x="3353" y="2048"/>
                    <a:pt x="3331" y="2008"/>
                    <a:pt x="3304" y="1965"/>
                  </a:cubicBezTo>
                  <a:cubicBezTo>
                    <a:pt x="3241" y="1886"/>
                    <a:pt x="3180" y="1817"/>
                    <a:pt x="3116" y="1750"/>
                  </a:cubicBezTo>
                  <a:lnTo>
                    <a:pt x="3088" y="1721"/>
                  </a:lnTo>
                  <a:cubicBezTo>
                    <a:pt x="3060" y="1688"/>
                    <a:pt x="3029" y="1658"/>
                    <a:pt x="3001" y="1625"/>
                  </a:cubicBezTo>
                  <a:cubicBezTo>
                    <a:pt x="2956" y="1574"/>
                    <a:pt x="2913" y="1521"/>
                    <a:pt x="2872" y="1467"/>
                  </a:cubicBezTo>
                  <a:lnTo>
                    <a:pt x="2784" y="1349"/>
                  </a:lnTo>
                  <a:cubicBezTo>
                    <a:pt x="2724" y="1270"/>
                    <a:pt x="2665" y="1191"/>
                    <a:pt x="2606" y="1113"/>
                  </a:cubicBezTo>
                  <a:cubicBezTo>
                    <a:pt x="2477" y="942"/>
                    <a:pt x="2354" y="794"/>
                    <a:pt x="2235" y="658"/>
                  </a:cubicBezTo>
                  <a:cubicBezTo>
                    <a:pt x="2090" y="490"/>
                    <a:pt x="1961" y="359"/>
                    <a:pt x="1826" y="246"/>
                  </a:cubicBezTo>
                  <a:cubicBezTo>
                    <a:pt x="1725" y="164"/>
                    <a:pt x="1635" y="101"/>
                    <a:pt x="1544" y="55"/>
                  </a:cubicBezTo>
                  <a:cubicBezTo>
                    <a:pt x="1485" y="27"/>
                    <a:pt x="1437" y="13"/>
                    <a:pt x="1388" y="4"/>
                  </a:cubicBezTo>
                  <a:cubicBezTo>
                    <a:pt x="1363" y="0"/>
                    <a:pt x="1338" y="0"/>
                    <a:pt x="1313" y="0"/>
                  </a:cubicBezTo>
                  <a:close/>
                </a:path>
              </a:pathLst>
            </a:custGeom>
            <a:solidFill>
              <a:srgbClr val="FFE5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5" name="Google Shape;1375;p11"/>
            <p:cNvSpPr/>
            <p:nvPr/>
          </p:nvSpPr>
          <p:spPr>
            <a:xfrm>
              <a:off x="-883022" y="607684"/>
              <a:ext cx="144673" cy="178692"/>
            </a:xfrm>
            <a:custGeom>
              <a:avLst/>
              <a:gdLst/>
              <a:ahLst/>
              <a:cxnLst/>
              <a:rect l="l" t="t" r="r" b="b"/>
              <a:pathLst>
                <a:path w="3585" h="4428" extrusionOk="0">
                  <a:moveTo>
                    <a:pt x="1862" y="0"/>
                  </a:moveTo>
                  <a:cubicBezTo>
                    <a:pt x="1816" y="6"/>
                    <a:pt x="1799" y="7"/>
                    <a:pt x="1783" y="12"/>
                  </a:cubicBezTo>
                  <a:cubicBezTo>
                    <a:pt x="1763" y="16"/>
                    <a:pt x="1744" y="22"/>
                    <a:pt x="1724" y="29"/>
                  </a:cubicBezTo>
                  <a:cubicBezTo>
                    <a:pt x="1691" y="45"/>
                    <a:pt x="1661" y="58"/>
                    <a:pt x="1631" y="78"/>
                  </a:cubicBezTo>
                  <a:lnTo>
                    <a:pt x="1604" y="101"/>
                  </a:lnTo>
                  <a:lnTo>
                    <a:pt x="1579" y="124"/>
                  </a:lnTo>
                  <a:lnTo>
                    <a:pt x="1555" y="150"/>
                  </a:lnTo>
                  <a:cubicBezTo>
                    <a:pt x="1532" y="187"/>
                    <a:pt x="1529" y="198"/>
                    <a:pt x="1525" y="210"/>
                  </a:cubicBezTo>
                  <a:cubicBezTo>
                    <a:pt x="1522" y="237"/>
                    <a:pt x="1522" y="259"/>
                    <a:pt x="1523" y="282"/>
                  </a:cubicBezTo>
                  <a:cubicBezTo>
                    <a:pt x="1530" y="353"/>
                    <a:pt x="1548" y="422"/>
                    <a:pt x="1566" y="493"/>
                  </a:cubicBezTo>
                  <a:lnTo>
                    <a:pt x="1575" y="529"/>
                  </a:lnTo>
                  <a:cubicBezTo>
                    <a:pt x="1588" y="582"/>
                    <a:pt x="1597" y="619"/>
                    <a:pt x="1601" y="658"/>
                  </a:cubicBezTo>
                  <a:cubicBezTo>
                    <a:pt x="1604" y="711"/>
                    <a:pt x="1608" y="744"/>
                    <a:pt x="1604" y="774"/>
                  </a:cubicBezTo>
                  <a:cubicBezTo>
                    <a:pt x="1602" y="792"/>
                    <a:pt x="1601" y="807"/>
                    <a:pt x="1597" y="825"/>
                  </a:cubicBezTo>
                  <a:cubicBezTo>
                    <a:pt x="1594" y="842"/>
                    <a:pt x="1588" y="862"/>
                    <a:pt x="1579" y="883"/>
                  </a:cubicBezTo>
                  <a:lnTo>
                    <a:pt x="1556" y="931"/>
                  </a:lnTo>
                  <a:cubicBezTo>
                    <a:pt x="1545" y="952"/>
                    <a:pt x="1532" y="970"/>
                    <a:pt x="1518" y="985"/>
                  </a:cubicBezTo>
                  <a:cubicBezTo>
                    <a:pt x="1492" y="1020"/>
                    <a:pt x="1459" y="1047"/>
                    <a:pt x="1428" y="1075"/>
                  </a:cubicBezTo>
                  <a:cubicBezTo>
                    <a:pt x="1413" y="1086"/>
                    <a:pt x="1387" y="1105"/>
                    <a:pt x="1364" y="1115"/>
                  </a:cubicBezTo>
                  <a:cubicBezTo>
                    <a:pt x="1329" y="1132"/>
                    <a:pt x="1302" y="1143"/>
                    <a:pt x="1276" y="1148"/>
                  </a:cubicBezTo>
                  <a:cubicBezTo>
                    <a:pt x="1253" y="1150"/>
                    <a:pt x="1234" y="1152"/>
                    <a:pt x="1216" y="1152"/>
                  </a:cubicBezTo>
                  <a:cubicBezTo>
                    <a:pt x="1206" y="1152"/>
                    <a:pt x="1196" y="1151"/>
                    <a:pt x="1187" y="1149"/>
                  </a:cubicBezTo>
                  <a:cubicBezTo>
                    <a:pt x="1156" y="1143"/>
                    <a:pt x="1130" y="1141"/>
                    <a:pt x="1105" y="1129"/>
                  </a:cubicBezTo>
                  <a:cubicBezTo>
                    <a:pt x="1075" y="1118"/>
                    <a:pt x="1061" y="1112"/>
                    <a:pt x="1046" y="1103"/>
                  </a:cubicBezTo>
                  <a:cubicBezTo>
                    <a:pt x="993" y="1072"/>
                    <a:pt x="947" y="1036"/>
                    <a:pt x="900" y="1000"/>
                  </a:cubicBezTo>
                  <a:cubicBezTo>
                    <a:pt x="860" y="967"/>
                    <a:pt x="828" y="942"/>
                    <a:pt x="797" y="925"/>
                  </a:cubicBezTo>
                  <a:cubicBezTo>
                    <a:pt x="791" y="927"/>
                    <a:pt x="774" y="939"/>
                    <a:pt x="762" y="947"/>
                  </a:cubicBezTo>
                  <a:cubicBezTo>
                    <a:pt x="763" y="997"/>
                    <a:pt x="769" y="1040"/>
                    <a:pt x="778" y="1083"/>
                  </a:cubicBezTo>
                  <a:cubicBezTo>
                    <a:pt x="798" y="1208"/>
                    <a:pt x="821" y="1309"/>
                    <a:pt x="845" y="1409"/>
                  </a:cubicBezTo>
                  <a:cubicBezTo>
                    <a:pt x="888" y="1592"/>
                    <a:pt x="924" y="1750"/>
                    <a:pt x="936" y="1905"/>
                  </a:cubicBezTo>
                  <a:cubicBezTo>
                    <a:pt x="936" y="2017"/>
                    <a:pt x="927" y="2117"/>
                    <a:pt x="907" y="2224"/>
                  </a:cubicBezTo>
                  <a:cubicBezTo>
                    <a:pt x="890" y="2284"/>
                    <a:pt x="868" y="2343"/>
                    <a:pt x="841" y="2405"/>
                  </a:cubicBezTo>
                  <a:cubicBezTo>
                    <a:pt x="814" y="2453"/>
                    <a:pt x="782" y="2498"/>
                    <a:pt x="746" y="2540"/>
                  </a:cubicBezTo>
                  <a:cubicBezTo>
                    <a:pt x="712" y="2573"/>
                    <a:pt x="676" y="2606"/>
                    <a:pt x="639" y="2636"/>
                  </a:cubicBezTo>
                  <a:lnTo>
                    <a:pt x="610" y="2659"/>
                  </a:lnTo>
                  <a:lnTo>
                    <a:pt x="493" y="2755"/>
                  </a:lnTo>
                  <a:cubicBezTo>
                    <a:pt x="358" y="2866"/>
                    <a:pt x="259" y="2978"/>
                    <a:pt x="189" y="3097"/>
                  </a:cubicBezTo>
                  <a:cubicBezTo>
                    <a:pt x="130" y="3200"/>
                    <a:pt x="81" y="3318"/>
                    <a:pt x="44" y="3463"/>
                  </a:cubicBezTo>
                  <a:cubicBezTo>
                    <a:pt x="14" y="3575"/>
                    <a:pt x="1" y="3668"/>
                    <a:pt x="5" y="3750"/>
                  </a:cubicBezTo>
                  <a:cubicBezTo>
                    <a:pt x="2" y="3839"/>
                    <a:pt x="15" y="3923"/>
                    <a:pt x="45" y="3997"/>
                  </a:cubicBezTo>
                  <a:cubicBezTo>
                    <a:pt x="71" y="4062"/>
                    <a:pt x="109" y="4122"/>
                    <a:pt x="153" y="4170"/>
                  </a:cubicBezTo>
                  <a:cubicBezTo>
                    <a:pt x="242" y="4272"/>
                    <a:pt x="371" y="4344"/>
                    <a:pt x="537" y="4381"/>
                  </a:cubicBezTo>
                  <a:cubicBezTo>
                    <a:pt x="652" y="4412"/>
                    <a:pt x="777" y="4428"/>
                    <a:pt x="933" y="4428"/>
                  </a:cubicBezTo>
                  <a:cubicBezTo>
                    <a:pt x="978" y="4428"/>
                    <a:pt x="1025" y="4427"/>
                    <a:pt x="1075" y="4424"/>
                  </a:cubicBezTo>
                  <a:cubicBezTo>
                    <a:pt x="1237" y="4421"/>
                    <a:pt x="1428" y="4400"/>
                    <a:pt x="1657" y="4358"/>
                  </a:cubicBezTo>
                  <a:lnTo>
                    <a:pt x="1697" y="4331"/>
                  </a:lnTo>
                  <a:lnTo>
                    <a:pt x="1701" y="4331"/>
                  </a:lnTo>
                  <a:cubicBezTo>
                    <a:pt x="1709" y="4295"/>
                    <a:pt x="1721" y="4273"/>
                    <a:pt x="1739" y="4266"/>
                  </a:cubicBezTo>
                  <a:cubicBezTo>
                    <a:pt x="2004" y="4160"/>
                    <a:pt x="2274" y="4066"/>
                    <a:pt x="2542" y="3972"/>
                  </a:cubicBezTo>
                  <a:lnTo>
                    <a:pt x="2688" y="3920"/>
                  </a:lnTo>
                  <a:cubicBezTo>
                    <a:pt x="2786" y="3885"/>
                    <a:pt x="2885" y="3851"/>
                    <a:pt x="2981" y="3815"/>
                  </a:cubicBezTo>
                  <a:lnTo>
                    <a:pt x="3074" y="3779"/>
                  </a:lnTo>
                  <a:lnTo>
                    <a:pt x="3188" y="3739"/>
                  </a:lnTo>
                  <a:cubicBezTo>
                    <a:pt x="3204" y="3714"/>
                    <a:pt x="3215" y="3697"/>
                    <a:pt x="3225" y="3676"/>
                  </a:cubicBezTo>
                  <a:cubicBezTo>
                    <a:pt x="3241" y="3638"/>
                    <a:pt x="3257" y="3582"/>
                    <a:pt x="3270" y="3519"/>
                  </a:cubicBezTo>
                  <a:cubicBezTo>
                    <a:pt x="3296" y="3368"/>
                    <a:pt x="3299" y="3212"/>
                    <a:pt x="3303" y="3059"/>
                  </a:cubicBezTo>
                  <a:lnTo>
                    <a:pt x="3306" y="2913"/>
                  </a:lnTo>
                  <a:cubicBezTo>
                    <a:pt x="3307" y="2851"/>
                    <a:pt x="3310" y="2824"/>
                    <a:pt x="3313" y="2798"/>
                  </a:cubicBezTo>
                  <a:cubicBezTo>
                    <a:pt x="3319" y="2759"/>
                    <a:pt x="3320" y="2738"/>
                    <a:pt x="3333" y="2723"/>
                  </a:cubicBezTo>
                  <a:cubicBezTo>
                    <a:pt x="3352" y="2698"/>
                    <a:pt x="3367" y="2679"/>
                    <a:pt x="3388" y="2664"/>
                  </a:cubicBezTo>
                  <a:lnTo>
                    <a:pt x="3436" y="2629"/>
                  </a:lnTo>
                  <a:lnTo>
                    <a:pt x="3461" y="2601"/>
                  </a:lnTo>
                  <a:lnTo>
                    <a:pt x="3462" y="2606"/>
                  </a:lnTo>
                  <a:cubicBezTo>
                    <a:pt x="3497" y="2590"/>
                    <a:pt x="3523" y="2564"/>
                    <a:pt x="3547" y="2541"/>
                  </a:cubicBezTo>
                  <a:lnTo>
                    <a:pt x="3569" y="2511"/>
                  </a:lnTo>
                  <a:lnTo>
                    <a:pt x="3579" y="2478"/>
                  </a:lnTo>
                  <a:cubicBezTo>
                    <a:pt x="3580" y="2456"/>
                    <a:pt x="3583" y="2436"/>
                    <a:pt x="3583" y="2415"/>
                  </a:cubicBezTo>
                  <a:cubicBezTo>
                    <a:pt x="3584" y="2405"/>
                    <a:pt x="3580" y="2376"/>
                    <a:pt x="3571" y="2347"/>
                  </a:cubicBezTo>
                  <a:lnTo>
                    <a:pt x="3559" y="2305"/>
                  </a:lnTo>
                  <a:cubicBezTo>
                    <a:pt x="3537" y="2254"/>
                    <a:pt x="3514" y="2203"/>
                    <a:pt x="3485" y="2155"/>
                  </a:cubicBezTo>
                  <a:cubicBezTo>
                    <a:pt x="3461" y="2113"/>
                    <a:pt x="3435" y="2074"/>
                    <a:pt x="3406" y="2034"/>
                  </a:cubicBezTo>
                  <a:cubicBezTo>
                    <a:pt x="3342" y="1939"/>
                    <a:pt x="3304" y="1882"/>
                    <a:pt x="3271" y="1819"/>
                  </a:cubicBezTo>
                  <a:cubicBezTo>
                    <a:pt x="3202" y="1685"/>
                    <a:pt x="3146" y="1550"/>
                    <a:pt x="3073" y="1362"/>
                  </a:cubicBezTo>
                  <a:lnTo>
                    <a:pt x="3037" y="1270"/>
                  </a:lnTo>
                  <a:lnTo>
                    <a:pt x="2967" y="1085"/>
                  </a:lnTo>
                  <a:cubicBezTo>
                    <a:pt x="2931" y="991"/>
                    <a:pt x="2894" y="899"/>
                    <a:pt x="2853" y="809"/>
                  </a:cubicBezTo>
                  <a:cubicBezTo>
                    <a:pt x="2813" y="717"/>
                    <a:pt x="2737" y="546"/>
                    <a:pt x="2638" y="395"/>
                  </a:cubicBezTo>
                  <a:lnTo>
                    <a:pt x="2611" y="361"/>
                  </a:lnTo>
                  <a:cubicBezTo>
                    <a:pt x="2600" y="346"/>
                    <a:pt x="2589" y="332"/>
                    <a:pt x="2578" y="320"/>
                  </a:cubicBezTo>
                  <a:lnTo>
                    <a:pt x="2510" y="253"/>
                  </a:lnTo>
                  <a:cubicBezTo>
                    <a:pt x="2465" y="216"/>
                    <a:pt x="2430" y="187"/>
                    <a:pt x="2388" y="162"/>
                  </a:cubicBezTo>
                  <a:cubicBezTo>
                    <a:pt x="2348" y="137"/>
                    <a:pt x="2306" y="114"/>
                    <a:pt x="2262" y="92"/>
                  </a:cubicBezTo>
                  <a:cubicBezTo>
                    <a:pt x="2224" y="73"/>
                    <a:pt x="2184" y="58"/>
                    <a:pt x="2144" y="43"/>
                  </a:cubicBezTo>
                  <a:lnTo>
                    <a:pt x="2091" y="29"/>
                  </a:lnTo>
                  <a:lnTo>
                    <a:pt x="2036" y="15"/>
                  </a:lnTo>
                  <a:cubicBezTo>
                    <a:pt x="1992" y="7"/>
                    <a:pt x="1956" y="0"/>
                    <a:pt x="1921" y="0"/>
                  </a:cubicBezTo>
                  <a:close/>
                </a:path>
              </a:pathLst>
            </a:custGeom>
            <a:solidFill>
              <a:srgbClr val="FFE5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6" name="Google Shape;1376;p11"/>
            <p:cNvSpPr/>
            <p:nvPr/>
          </p:nvSpPr>
          <p:spPr>
            <a:xfrm>
              <a:off x="-688836" y="527176"/>
              <a:ext cx="87449" cy="122639"/>
            </a:xfrm>
            <a:custGeom>
              <a:avLst/>
              <a:gdLst/>
              <a:ahLst/>
              <a:cxnLst/>
              <a:rect l="l" t="t" r="r" b="b"/>
              <a:pathLst>
                <a:path w="2167" h="3039" extrusionOk="0">
                  <a:moveTo>
                    <a:pt x="157" y="0"/>
                  </a:moveTo>
                  <a:lnTo>
                    <a:pt x="102" y="72"/>
                  </a:lnTo>
                  <a:cubicBezTo>
                    <a:pt x="59" y="141"/>
                    <a:pt x="31" y="213"/>
                    <a:pt x="16" y="285"/>
                  </a:cubicBezTo>
                  <a:cubicBezTo>
                    <a:pt x="9" y="326"/>
                    <a:pt x="5" y="364"/>
                    <a:pt x="2" y="405"/>
                  </a:cubicBezTo>
                  <a:cubicBezTo>
                    <a:pt x="0" y="435"/>
                    <a:pt x="2" y="467"/>
                    <a:pt x="6" y="500"/>
                  </a:cubicBezTo>
                  <a:cubicBezTo>
                    <a:pt x="13" y="599"/>
                    <a:pt x="38" y="680"/>
                    <a:pt x="58" y="731"/>
                  </a:cubicBezTo>
                  <a:lnTo>
                    <a:pt x="78" y="786"/>
                  </a:lnTo>
                  <a:cubicBezTo>
                    <a:pt x="95" y="830"/>
                    <a:pt x="114" y="875"/>
                    <a:pt x="134" y="919"/>
                  </a:cubicBezTo>
                  <a:lnTo>
                    <a:pt x="148" y="955"/>
                  </a:lnTo>
                  <a:lnTo>
                    <a:pt x="163" y="990"/>
                  </a:lnTo>
                  <a:cubicBezTo>
                    <a:pt x="181" y="1034"/>
                    <a:pt x="200" y="1077"/>
                    <a:pt x="217" y="1120"/>
                  </a:cubicBezTo>
                  <a:lnTo>
                    <a:pt x="232" y="1159"/>
                  </a:lnTo>
                  <a:lnTo>
                    <a:pt x="245" y="1197"/>
                  </a:lnTo>
                  <a:cubicBezTo>
                    <a:pt x="289" y="1346"/>
                    <a:pt x="316" y="1514"/>
                    <a:pt x="328" y="1695"/>
                  </a:cubicBezTo>
                  <a:cubicBezTo>
                    <a:pt x="328" y="1762"/>
                    <a:pt x="325" y="1853"/>
                    <a:pt x="324" y="1945"/>
                  </a:cubicBezTo>
                  <a:lnTo>
                    <a:pt x="322" y="2025"/>
                  </a:lnTo>
                  <a:cubicBezTo>
                    <a:pt x="322" y="2130"/>
                    <a:pt x="328" y="2236"/>
                    <a:pt x="335" y="2338"/>
                  </a:cubicBezTo>
                  <a:lnTo>
                    <a:pt x="336" y="2384"/>
                  </a:lnTo>
                  <a:cubicBezTo>
                    <a:pt x="336" y="2425"/>
                    <a:pt x="332" y="2463"/>
                    <a:pt x="325" y="2505"/>
                  </a:cubicBezTo>
                  <a:cubicBezTo>
                    <a:pt x="308" y="2562"/>
                    <a:pt x="285" y="2617"/>
                    <a:pt x="257" y="2672"/>
                  </a:cubicBezTo>
                  <a:cubicBezTo>
                    <a:pt x="229" y="2733"/>
                    <a:pt x="223" y="2785"/>
                    <a:pt x="237" y="2827"/>
                  </a:cubicBezTo>
                  <a:lnTo>
                    <a:pt x="239" y="2830"/>
                  </a:lnTo>
                  <a:cubicBezTo>
                    <a:pt x="263" y="2886"/>
                    <a:pt x="308" y="2913"/>
                    <a:pt x="357" y="2936"/>
                  </a:cubicBezTo>
                  <a:cubicBezTo>
                    <a:pt x="395" y="2955"/>
                    <a:pt x="438" y="2966"/>
                    <a:pt x="489" y="2976"/>
                  </a:cubicBezTo>
                  <a:cubicBezTo>
                    <a:pt x="526" y="2986"/>
                    <a:pt x="561" y="2993"/>
                    <a:pt x="594" y="3001"/>
                  </a:cubicBezTo>
                  <a:lnTo>
                    <a:pt x="660" y="3013"/>
                  </a:lnTo>
                  <a:lnTo>
                    <a:pt x="719" y="3025"/>
                  </a:lnTo>
                  <a:cubicBezTo>
                    <a:pt x="755" y="3034"/>
                    <a:pt x="794" y="3038"/>
                    <a:pt x="839" y="3038"/>
                  </a:cubicBezTo>
                  <a:cubicBezTo>
                    <a:pt x="897" y="3038"/>
                    <a:pt x="964" y="3030"/>
                    <a:pt x="1042" y="3015"/>
                  </a:cubicBezTo>
                  <a:cubicBezTo>
                    <a:pt x="1101" y="3002"/>
                    <a:pt x="1161" y="2982"/>
                    <a:pt x="1220" y="2960"/>
                  </a:cubicBezTo>
                  <a:cubicBezTo>
                    <a:pt x="1280" y="2939"/>
                    <a:pt x="1340" y="2913"/>
                    <a:pt x="1398" y="2886"/>
                  </a:cubicBezTo>
                  <a:cubicBezTo>
                    <a:pt x="1592" y="2791"/>
                    <a:pt x="1757" y="2685"/>
                    <a:pt x="1951" y="2555"/>
                  </a:cubicBezTo>
                  <a:lnTo>
                    <a:pt x="2106" y="2455"/>
                  </a:lnTo>
                  <a:cubicBezTo>
                    <a:pt x="2128" y="2439"/>
                    <a:pt x="2139" y="2412"/>
                    <a:pt x="2138" y="2383"/>
                  </a:cubicBezTo>
                  <a:cubicBezTo>
                    <a:pt x="2146" y="2377"/>
                    <a:pt x="2152" y="2356"/>
                    <a:pt x="2153" y="2340"/>
                  </a:cubicBezTo>
                  <a:cubicBezTo>
                    <a:pt x="2159" y="2303"/>
                    <a:pt x="2162" y="2262"/>
                    <a:pt x="2166" y="2225"/>
                  </a:cubicBezTo>
                  <a:cubicBezTo>
                    <a:pt x="2138" y="2175"/>
                    <a:pt x="2110" y="2126"/>
                    <a:pt x="2087" y="2076"/>
                  </a:cubicBezTo>
                  <a:cubicBezTo>
                    <a:pt x="2053" y="2007"/>
                    <a:pt x="2023" y="1935"/>
                    <a:pt x="1995" y="1864"/>
                  </a:cubicBezTo>
                  <a:cubicBezTo>
                    <a:pt x="1970" y="1800"/>
                    <a:pt x="1947" y="1737"/>
                    <a:pt x="1926" y="1671"/>
                  </a:cubicBezTo>
                  <a:cubicBezTo>
                    <a:pt x="1896" y="1574"/>
                    <a:pt x="1869" y="1480"/>
                    <a:pt x="1840" y="1385"/>
                  </a:cubicBezTo>
                  <a:lnTo>
                    <a:pt x="1819" y="1313"/>
                  </a:lnTo>
                  <a:cubicBezTo>
                    <a:pt x="1768" y="1133"/>
                    <a:pt x="1717" y="955"/>
                    <a:pt x="1654" y="780"/>
                  </a:cubicBezTo>
                  <a:lnTo>
                    <a:pt x="1644" y="751"/>
                  </a:lnTo>
                  <a:cubicBezTo>
                    <a:pt x="1618" y="687"/>
                    <a:pt x="1589" y="619"/>
                    <a:pt x="1559" y="559"/>
                  </a:cubicBezTo>
                  <a:cubicBezTo>
                    <a:pt x="1529" y="501"/>
                    <a:pt x="1496" y="445"/>
                    <a:pt x="1458" y="392"/>
                  </a:cubicBezTo>
                  <a:cubicBezTo>
                    <a:pt x="1402" y="315"/>
                    <a:pt x="1349" y="256"/>
                    <a:pt x="1290" y="206"/>
                  </a:cubicBezTo>
                  <a:cubicBezTo>
                    <a:pt x="1251" y="177"/>
                    <a:pt x="1213" y="151"/>
                    <a:pt x="1171" y="129"/>
                  </a:cubicBezTo>
                  <a:cubicBezTo>
                    <a:pt x="1119" y="108"/>
                    <a:pt x="1065" y="92"/>
                    <a:pt x="1010" y="79"/>
                  </a:cubicBezTo>
                  <a:cubicBezTo>
                    <a:pt x="878" y="58"/>
                    <a:pt x="754" y="55"/>
                    <a:pt x="638" y="55"/>
                  </a:cubicBezTo>
                  <a:lnTo>
                    <a:pt x="584" y="55"/>
                  </a:lnTo>
                  <a:cubicBezTo>
                    <a:pt x="489" y="52"/>
                    <a:pt x="395" y="50"/>
                    <a:pt x="303" y="36"/>
                  </a:cubicBezTo>
                  <a:cubicBezTo>
                    <a:pt x="253" y="27"/>
                    <a:pt x="203" y="16"/>
                    <a:pt x="157" y="0"/>
                  </a:cubicBezTo>
                  <a:close/>
                </a:path>
              </a:pathLst>
            </a:custGeom>
            <a:solidFill>
              <a:srgbClr val="FFE5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7" name="Google Shape;1377;p11"/>
            <p:cNvSpPr/>
            <p:nvPr/>
          </p:nvSpPr>
          <p:spPr>
            <a:xfrm>
              <a:off x="-1001544" y="522374"/>
              <a:ext cx="102865" cy="104156"/>
            </a:xfrm>
            <a:custGeom>
              <a:avLst/>
              <a:gdLst/>
              <a:ahLst/>
              <a:cxnLst/>
              <a:rect l="l" t="t" r="r" b="b"/>
              <a:pathLst>
                <a:path w="2549" h="2581" extrusionOk="0">
                  <a:moveTo>
                    <a:pt x="2396" y="1"/>
                  </a:moveTo>
                  <a:cubicBezTo>
                    <a:pt x="2381" y="1"/>
                    <a:pt x="2365" y="1"/>
                    <a:pt x="2350" y="1"/>
                  </a:cubicBezTo>
                  <a:cubicBezTo>
                    <a:pt x="2253" y="4"/>
                    <a:pt x="2146" y="23"/>
                    <a:pt x="2004" y="60"/>
                  </a:cubicBezTo>
                  <a:cubicBezTo>
                    <a:pt x="1955" y="73"/>
                    <a:pt x="1909" y="90"/>
                    <a:pt x="1862" y="109"/>
                  </a:cubicBezTo>
                  <a:lnTo>
                    <a:pt x="1826" y="122"/>
                  </a:lnTo>
                  <a:cubicBezTo>
                    <a:pt x="1731" y="158"/>
                    <a:pt x="1652" y="187"/>
                    <a:pt x="1586" y="225"/>
                  </a:cubicBezTo>
                  <a:cubicBezTo>
                    <a:pt x="1461" y="297"/>
                    <a:pt x="1385" y="412"/>
                    <a:pt x="1322" y="514"/>
                  </a:cubicBezTo>
                  <a:cubicBezTo>
                    <a:pt x="1299" y="553"/>
                    <a:pt x="1279" y="590"/>
                    <a:pt x="1259" y="628"/>
                  </a:cubicBezTo>
                  <a:lnTo>
                    <a:pt x="1229" y="684"/>
                  </a:lnTo>
                  <a:cubicBezTo>
                    <a:pt x="1196" y="744"/>
                    <a:pt x="1158" y="801"/>
                    <a:pt x="1114" y="856"/>
                  </a:cubicBezTo>
                  <a:cubicBezTo>
                    <a:pt x="1086" y="885"/>
                    <a:pt x="1058" y="909"/>
                    <a:pt x="1028" y="934"/>
                  </a:cubicBezTo>
                  <a:lnTo>
                    <a:pt x="990" y="949"/>
                  </a:lnTo>
                  <a:cubicBezTo>
                    <a:pt x="905" y="974"/>
                    <a:pt x="811" y="987"/>
                    <a:pt x="739" y="998"/>
                  </a:cubicBezTo>
                  <a:lnTo>
                    <a:pt x="554" y="1021"/>
                  </a:lnTo>
                  <a:lnTo>
                    <a:pt x="391" y="1041"/>
                  </a:lnTo>
                  <a:cubicBezTo>
                    <a:pt x="352" y="1044"/>
                    <a:pt x="312" y="1051"/>
                    <a:pt x="276" y="1060"/>
                  </a:cubicBezTo>
                  <a:cubicBezTo>
                    <a:pt x="240" y="1070"/>
                    <a:pt x="217" y="1080"/>
                    <a:pt x="197" y="1099"/>
                  </a:cubicBezTo>
                  <a:cubicBezTo>
                    <a:pt x="161" y="1129"/>
                    <a:pt x="137" y="1172"/>
                    <a:pt x="118" y="1206"/>
                  </a:cubicBezTo>
                  <a:cubicBezTo>
                    <a:pt x="68" y="1295"/>
                    <a:pt x="42" y="1366"/>
                    <a:pt x="25" y="1445"/>
                  </a:cubicBezTo>
                  <a:cubicBezTo>
                    <a:pt x="1" y="1541"/>
                    <a:pt x="2" y="1655"/>
                    <a:pt x="32" y="1781"/>
                  </a:cubicBezTo>
                  <a:cubicBezTo>
                    <a:pt x="35" y="1802"/>
                    <a:pt x="44" y="1831"/>
                    <a:pt x="55" y="1857"/>
                  </a:cubicBezTo>
                  <a:cubicBezTo>
                    <a:pt x="91" y="1948"/>
                    <a:pt x="143" y="2028"/>
                    <a:pt x="184" y="2087"/>
                  </a:cubicBezTo>
                  <a:cubicBezTo>
                    <a:pt x="259" y="2200"/>
                    <a:pt x="361" y="2298"/>
                    <a:pt x="462" y="2386"/>
                  </a:cubicBezTo>
                  <a:cubicBezTo>
                    <a:pt x="532" y="2450"/>
                    <a:pt x="615" y="2513"/>
                    <a:pt x="712" y="2581"/>
                  </a:cubicBezTo>
                  <a:cubicBezTo>
                    <a:pt x="737" y="2552"/>
                    <a:pt x="753" y="2531"/>
                    <a:pt x="770" y="2511"/>
                  </a:cubicBezTo>
                  <a:cubicBezTo>
                    <a:pt x="832" y="2445"/>
                    <a:pt x="897" y="2396"/>
                    <a:pt x="964" y="2363"/>
                  </a:cubicBezTo>
                  <a:cubicBezTo>
                    <a:pt x="1032" y="2328"/>
                    <a:pt x="1099" y="2302"/>
                    <a:pt x="1168" y="2276"/>
                  </a:cubicBezTo>
                  <a:lnTo>
                    <a:pt x="1214" y="2259"/>
                  </a:lnTo>
                  <a:cubicBezTo>
                    <a:pt x="1265" y="2241"/>
                    <a:pt x="1313" y="2222"/>
                    <a:pt x="1359" y="2199"/>
                  </a:cubicBezTo>
                  <a:cubicBezTo>
                    <a:pt x="1395" y="2180"/>
                    <a:pt x="1430" y="2162"/>
                    <a:pt x="1464" y="2140"/>
                  </a:cubicBezTo>
                  <a:cubicBezTo>
                    <a:pt x="1493" y="2118"/>
                    <a:pt x="1522" y="2094"/>
                    <a:pt x="1546" y="2070"/>
                  </a:cubicBezTo>
                  <a:cubicBezTo>
                    <a:pt x="1569" y="2048"/>
                    <a:pt x="1589" y="2025"/>
                    <a:pt x="1609" y="1999"/>
                  </a:cubicBezTo>
                  <a:cubicBezTo>
                    <a:pt x="1616" y="1991"/>
                    <a:pt x="1632" y="1963"/>
                    <a:pt x="1651" y="1939"/>
                  </a:cubicBezTo>
                  <a:cubicBezTo>
                    <a:pt x="1662" y="1919"/>
                    <a:pt x="1674" y="1899"/>
                    <a:pt x="1682" y="1881"/>
                  </a:cubicBezTo>
                  <a:cubicBezTo>
                    <a:pt x="1698" y="1846"/>
                    <a:pt x="1716" y="1810"/>
                    <a:pt x="1726" y="1769"/>
                  </a:cubicBezTo>
                  <a:cubicBezTo>
                    <a:pt x="1734" y="1731"/>
                    <a:pt x="1744" y="1695"/>
                    <a:pt x="1751" y="1656"/>
                  </a:cubicBezTo>
                  <a:lnTo>
                    <a:pt x="1767" y="1547"/>
                  </a:lnTo>
                  <a:cubicBezTo>
                    <a:pt x="1776" y="1482"/>
                    <a:pt x="1786" y="1419"/>
                    <a:pt x="1796" y="1357"/>
                  </a:cubicBezTo>
                  <a:cubicBezTo>
                    <a:pt x="1816" y="1242"/>
                    <a:pt x="1852" y="1135"/>
                    <a:pt x="1885" y="1031"/>
                  </a:cubicBezTo>
                  <a:cubicBezTo>
                    <a:pt x="1925" y="916"/>
                    <a:pt x="1967" y="801"/>
                    <a:pt x="2019" y="692"/>
                  </a:cubicBezTo>
                  <a:cubicBezTo>
                    <a:pt x="2070" y="579"/>
                    <a:pt x="2116" y="488"/>
                    <a:pt x="2175" y="402"/>
                  </a:cubicBezTo>
                  <a:cubicBezTo>
                    <a:pt x="2248" y="296"/>
                    <a:pt x="2312" y="220"/>
                    <a:pt x="2378" y="158"/>
                  </a:cubicBezTo>
                  <a:cubicBezTo>
                    <a:pt x="2441" y="100"/>
                    <a:pt x="2494" y="57"/>
                    <a:pt x="2549" y="26"/>
                  </a:cubicBezTo>
                  <a:lnTo>
                    <a:pt x="2501" y="7"/>
                  </a:lnTo>
                  <a:cubicBezTo>
                    <a:pt x="2464" y="2"/>
                    <a:pt x="2430" y="1"/>
                    <a:pt x="2396" y="1"/>
                  </a:cubicBezTo>
                  <a:close/>
                </a:path>
              </a:pathLst>
            </a:custGeom>
            <a:solidFill>
              <a:srgbClr val="FFE5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8" name="Google Shape;1378;p11"/>
            <p:cNvSpPr/>
            <p:nvPr/>
          </p:nvSpPr>
          <p:spPr>
            <a:xfrm>
              <a:off x="-778383" y="856954"/>
              <a:ext cx="87853" cy="98103"/>
            </a:xfrm>
            <a:custGeom>
              <a:avLst/>
              <a:gdLst/>
              <a:ahLst/>
              <a:cxnLst/>
              <a:rect l="l" t="t" r="r" b="b"/>
              <a:pathLst>
                <a:path w="2177" h="2431" extrusionOk="0">
                  <a:moveTo>
                    <a:pt x="1272" y="0"/>
                  </a:moveTo>
                  <a:cubicBezTo>
                    <a:pt x="1264" y="0"/>
                    <a:pt x="1257" y="0"/>
                    <a:pt x="1250" y="1"/>
                  </a:cubicBezTo>
                  <a:cubicBezTo>
                    <a:pt x="1204" y="5"/>
                    <a:pt x="1164" y="14"/>
                    <a:pt x="1125" y="28"/>
                  </a:cubicBezTo>
                  <a:cubicBezTo>
                    <a:pt x="1062" y="55"/>
                    <a:pt x="1003" y="87"/>
                    <a:pt x="943" y="128"/>
                  </a:cubicBezTo>
                  <a:cubicBezTo>
                    <a:pt x="841" y="206"/>
                    <a:pt x="753" y="288"/>
                    <a:pt x="680" y="374"/>
                  </a:cubicBezTo>
                  <a:cubicBezTo>
                    <a:pt x="569" y="509"/>
                    <a:pt x="471" y="673"/>
                    <a:pt x="371" y="887"/>
                  </a:cubicBezTo>
                  <a:cubicBezTo>
                    <a:pt x="222" y="1207"/>
                    <a:pt x="112" y="1550"/>
                    <a:pt x="45" y="1907"/>
                  </a:cubicBezTo>
                  <a:cubicBezTo>
                    <a:pt x="20" y="2046"/>
                    <a:pt x="6" y="2169"/>
                    <a:pt x="5" y="2287"/>
                  </a:cubicBezTo>
                  <a:cubicBezTo>
                    <a:pt x="2" y="2289"/>
                    <a:pt x="0" y="2289"/>
                    <a:pt x="0" y="2290"/>
                  </a:cubicBezTo>
                  <a:lnTo>
                    <a:pt x="2" y="2292"/>
                  </a:lnTo>
                  <a:cubicBezTo>
                    <a:pt x="64" y="2320"/>
                    <a:pt x="137" y="2342"/>
                    <a:pt x="220" y="2356"/>
                  </a:cubicBezTo>
                  <a:cubicBezTo>
                    <a:pt x="236" y="2361"/>
                    <a:pt x="252" y="2361"/>
                    <a:pt x="267" y="2362"/>
                  </a:cubicBezTo>
                  <a:cubicBezTo>
                    <a:pt x="277" y="2362"/>
                    <a:pt x="286" y="2362"/>
                    <a:pt x="295" y="2362"/>
                  </a:cubicBezTo>
                  <a:cubicBezTo>
                    <a:pt x="395" y="2362"/>
                    <a:pt x="428" y="2354"/>
                    <a:pt x="457" y="2330"/>
                  </a:cubicBezTo>
                  <a:lnTo>
                    <a:pt x="588" y="2342"/>
                  </a:lnTo>
                  <a:cubicBezTo>
                    <a:pt x="741" y="2369"/>
                    <a:pt x="898" y="2396"/>
                    <a:pt x="1055" y="2414"/>
                  </a:cubicBezTo>
                  <a:cubicBezTo>
                    <a:pt x="1146" y="2425"/>
                    <a:pt x="1232" y="2431"/>
                    <a:pt x="1313" y="2431"/>
                  </a:cubicBezTo>
                  <a:cubicBezTo>
                    <a:pt x="1510" y="2431"/>
                    <a:pt x="1674" y="2397"/>
                    <a:pt x="1813" y="2327"/>
                  </a:cubicBezTo>
                  <a:cubicBezTo>
                    <a:pt x="1899" y="2282"/>
                    <a:pt x="1975" y="2215"/>
                    <a:pt x="2041" y="2126"/>
                  </a:cubicBezTo>
                  <a:cubicBezTo>
                    <a:pt x="2082" y="2075"/>
                    <a:pt x="2110" y="2014"/>
                    <a:pt x="2135" y="1958"/>
                  </a:cubicBezTo>
                  <a:cubicBezTo>
                    <a:pt x="2161" y="1897"/>
                    <a:pt x="2175" y="1845"/>
                    <a:pt x="2175" y="1800"/>
                  </a:cubicBezTo>
                  <a:cubicBezTo>
                    <a:pt x="2176" y="1756"/>
                    <a:pt x="2166" y="1710"/>
                    <a:pt x="2156" y="1667"/>
                  </a:cubicBezTo>
                  <a:cubicBezTo>
                    <a:pt x="2146" y="1628"/>
                    <a:pt x="2133" y="1594"/>
                    <a:pt x="2120" y="1559"/>
                  </a:cubicBezTo>
                  <a:lnTo>
                    <a:pt x="2102" y="1509"/>
                  </a:lnTo>
                  <a:lnTo>
                    <a:pt x="2074" y="1444"/>
                  </a:lnTo>
                  <a:lnTo>
                    <a:pt x="2048" y="1382"/>
                  </a:lnTo>
                  <a:cubicBezTo>
                    <a:pt x="2027" y="1332"/>
                    <a:pt x="2005" y="1283"/>
                    <a:pt x="1987" y="1233"/>
                  </a:cubicBezTo>
                  <a:lnTo>
                    <a:pt x="1961" y="1163"/>
                  </a:lnTo>
                  <a:cubicBezTo>
                    <a:pt x="1947" y="1107"/>
                    <a:pt x="1935" y="1068"/>
                    <a:pt x="1932" y="1020"/>
                  </a:cubicBezTo>
                  <a:cubicBezTo>
                    <a:pt x="1932" y="996"/>
                    <a:pt x="1936" y="974"/>
                    <a:pt x="1944" y="946"/>
                  </a:cubicBezTo>
                  <a:cubicBezTo>
                    <a:pt x="1955" y="918"/>
                    <a:pt x="1968" y="890"/>
                    <a:pt x="1982" y="861"/>
                  </a:cubicBezTo>
                  <a:cubicBezTo>
                    <a:pt x="2008" y="818"/>
                    <a:pt x="2037" y="773"/>
                    <a:pt x="2064" y="730"/>
                  </a:cubicBezTo>
                  <a:lnTo>
                    <a:pt x="2077" y="667"/>
                  </a:lnTo>
                  <a:lnTo>
                    <a:pt x="2046" y="631"/>
                  </a:lnTo>
                  <a:cubicBezTo>
                    <a:pt x="2003" y="582"/>
                    <a:pt x="1959" y="532"/>
                    <a:pt x="1916" y="482"/>
                  </a:cubicBezTo>
                  <a:cubicBezTo>
                    <a:pt x="1801" y="345"/>
                    <a:pt x="1704" y="230"/>
                    <a:pt x="1592" y="134"/>
                  </a:cubicBezTo>
                  <a:cubicBezTo>
                    <a:pt x="1553" y="101"/>
                    <a:pt x="1508" y="71"/>
                    <a:pt x="1452" y="42"/>
                  </a:cubicBezTo>
                  <a:cubicBezTo>
                    <a:pt x="1421" y="28"/>
                    <a:pt x="1386" y="15"/>
                    <a:pt x="1349" y="6"/>
                  </a:cubicBezTo>
                  <a:cubicBezTo>
                    <a:pt x="1322" y="2"/>
                    <a:pt x="1296" y="0"/>
                    <a:pt x="1272" y="0"/>
                  </a:cubicBezTo>
                  <a:close/>
                </a:path>
              </a:pathLst>
            </a:custGeom>
            <a:solidFill>
              <a:srgbClr val="FFE5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9" name="Google Shape;1379;p11"/>
            <p:cNvSpPr/>
            <p:nvPr/>
          </p:nvSpPr>
          <p:spPr>
            <a:xfrm>
              <a:off x="-721805" y="981125"/>
              <a:ext cx="79620" cy="91323"/>
            </a:xfrm>
            <a:custGeom>
              <a:avLst/>
              <a:gdLst/>
              <a:ahLst/>
              <a:cxnLst/>
              <a:rect l="l" t="t" r="r" b="b"/>
              <a:pathLst>
                <a:path w="1973" h="2263" extrusionOk="0">
                  <a:moveTo>
                    <a:pt x="948" y="0"/>
                  </a:moveTo>
                  <a:cubicBezTo>
                    <a:pt x="917" y="0"/>
                    <a:pt x="886" y="1"/>
                    <a:pt x="855" y="3"/>
                  </a:cubicBezTo>
                  <a:cubicBezTo>
                    <a:pt x="773" y="6"/>
                    <a:pt x="682" y="15"/>
                    <a:pt x="595" y="32"/>
                  </a:cubicBezTo>
                  <a:cubicBezTo>
                    <a:pt x="431" y="65"/>
                    <a:pt x="289" y="131"/>
                    <a:pt x="184" y="224"/>
                  </a:cubicBezTo>
                  <a:cubicBezTo>
                    <a:pt x="73" y="318"/>
                    <a:pt x="9" y="453"/>
                    <a:pt x="6" y="596"/>
                  </a:cubicBezTo>
                  <a:cubicBezTo>
                    <a:pt x="0" y="680"/>
                    <a:pt x="15" y="763"/>
                    <a:pt x="49" y="850"/>
                  </a:cubicBezTo>
                  <a:cubicBezTo>
                    <a:pt x="79" y="928"/>
                    <a:pt x="125" y="1007"/>
                    <a:pt x="190" y="1093"/>
                  </a:cubicBezTo>
                  <a:cubicBezTo>
                    <a:pt x="204" y="1110"/>
                    <a:pt x="220" y="1128"/>
                    <a:pt x="237" y="1142"/>
                  </a:cubicBezTo>
                  <a:cubicBezTo>
                    <a:pt x="263" y="1165"/>
                    <a:pt x="286" y="1182"/>
                    <a:pt x="313" y="1201"/>
                  </a:cubicBezTo>
                  <a:cubicBezTo>
                    <a:pt x="355" y="1228"/>
                    <a:pt x="401" y="1250"/>
                    <a:pt x="467" y="1271"/>
                  </a:cubicBezTo>
                  <a:cubicBezTo>
                    <a:pt x="520" y="1287"/>
                    <a:pt x="575" y="1297"/>
                    <a:pt x="628" y="1307"/>
                  </a:cubicBezTo>
                  <a:lnTo>
                    <a:pt x="717" y="1323"/>
                  </a:lnTo>
                  <a:lnTo>
                    <a:pt x="816" y="1339"/>
                  </a:lnTo>
                  <a:cubicBezTo>
                    <a:pt x="865" y="1352"/>
                    <a:pt x="911" y="1368"/>
                    <a:pt x="958" y="1389"/>
                  </a:cubicBezTo>
                  <a:cubicBezTo>
                    <a:pt x="973" y="1398"/>
                    <a:pt x="987" y="1406"/>
                    <a:pt x="1003" y="1419"/>
                  </a:cubicBezTo>
                  <a:cubicBezTo>
                    <a:pt x="1031" y="1464"/>
                    <a:pt x="1044" y="1490"/>
                    <a:pt x="1053" y="1514"/>
                  </a:cubicBezTo>
                  <a:cubicBezTo>
                    <a:pt x="1060" y="1533"/>
                    <a:pt x="1067" y="1550"/>
                    <a:pt x="1073" y="1570"/>
                  </a:cubicBezTo>
                  <a:cubicBezTo>
                    <a:pt x="1095" y="1652"/>
                    <a:pt x="1112" y="1727"/>
                    <a:pt x="1131" y="1801"/>
                  </a:cubicBezTo>
                  <a:lnTo>
                    <a:pt x="1159" y="1915"/>
                  </a:lnTo>
                  <a:cubicBezTo>
                    <a:pt x="1171" y="1964"/>
                    <a:pt x="1184" y="2012"/>
                    <a:pt x="1199" y="2058"/>
                  </a:cubicBezTo>
                  <a:lnTo>
                    <a:pt x="1214" y="2104"/>
                  </a:lnTo>
                  <a:cubicBezTo>
                    <a:pt x="1227" y="2137"/>
                    <a:pt x="1243" y="2163"/>
                    <a:pt x="1263" y="2186"/>
                  </a:cubicBezTo>
                  <a:cubicBezTo>
                    <a:pt x="1286" y="2216"/>
                    <a:pt x="1311" y="2238"/>
                    <a:pt x="1339" y="2248"/>
                  </a:cubicBezTo>
                  <a:lnTo>
                    <a:pt x="1392" y="2262"/>
                  </a:lnTo>
                  <a:cubicBezTo>
                    <a:pt x="1441" y="2242"/>
                    <a:pt x="1485" y="2219"/>
                    <a:pt x="1528" y="2191"/>
                  </a:cubicBezTo>
                  <a:cubicBezTo>
                    <a:pt x="1563" y="2160"/>
                    <a:pt x="1594" y="2133"/>
                    <a:pt x="1623" y="2100"/>
                  </a:cubicBezTo>
                  <a:cubicBezTo>
                    <a:pt x="1652" y="2061"/>
                    <a:pt x="1678" y="2021"/>
                    <a:pt x="1699" y="1978"/>
                  </a:cubicBezTo>
                  <a:cubicBezTo>
                    <a:pt x="1724" y="1918"/>
                    <a:pt x="1740" y="1856"/>
                    <a:pt x="1754" y="1791"/>
                  </a:cubicBezTo>
                  <a:cubicBezTo>
                    <a:pt x="1785" y="1616"/>
                    <a:pt x="1783" y="1434"/>
                    <a:pt x="1783" y="1258"/>
                  </a:cubicBezTo>
                  <a:lnTo>
                    <a:pt x="1780" y="1217"/>
                  </a:lnTo>
                  <a:cubicBezTo>
                    <a:pt x="1781" y="1043"/>
                    <a:pt x="1780" y="848"/>
                    <a:pt x="1821" y="657"/>
                  </a:cubicBezTo>
                  <a:cubicBezTo>
                    <a:pt x="1844" y="556"/>
                    <a:pt x="1873" y="476"/>
                    <a:pt x="1912" y="410"/>
                  </a:cubicBezTo>
                  <a:cubicBezTo>
                    <a:pt x="1931" y="378"/>
                    <a:pt x="1948" y="348"/>
                    <a:pt x="1972" y="319"/>
                  </a:cubicBezTo>
                  <a:cubicBezTo>
                    <a:pt x="1886" y="246"/>
                    <a:pt x="1783" y="187"/>
                    <a:pt x="1656" y="137"/>
                  </a:cubicBezTo>
                  <a:cubicBezTo>
                    <a:pt x="1500" y="72"/>
                    <a:pt x="1319" y="29"/>
                    <a:pt x="1119" y="9"/>
                  </a:cubicBezTo>
                  <a:cubicBezTo>
                    <a:pt x="1062" y="3"/>
                    <a:pt x="1005" y="0"/>
                    <a:pt x="948" y="0"/>
                  </a:cubicBezTo>
                  <a:close/>
                </a:path>
              </a:pathLst>
            </a:custGeom>
            <a:solidFill>
              <a:srgbClr val="FFE5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0" name="Google Shape;1380;p11"/>
            <p:cNvSpPr/>
            <p:nvPr/>
          </p:nvSpPr>
          <p:spPr>
            <a:xfrm>
              <a:off x="-922368" y="1859685"/>
              <a:ext cx="444" cy="282"/>
            </a:xfrm>
            <a:custGeom>
              <a:avLst/>
              <a:gdLst/>
              <a:ahLst/>
              <a:cxnLst/>
              <a:rect l="l" t="t" r="r" b="b"/>
              <a:pathLst>
                <a:path w="11" h="7" extrusionOk="0">
                  <a:moveTo>
                    <a:pt x="11" y="1"/>
                  </a:moveTo>
                  <a:cubicBezTo>
                    <a:pt x="6" y="3"/>
                    <a:pt x="3" y="5"/>
                    <a:pt x="1" y="6"/>
                  </a:cubicBezTo>
                  <a:cubicBezTo>
                    <a:pt x="3" y="5"/>
                    <a:pt x="6" y="3"/>
                    <a:pt x="11" y="1"/>
                  </a:cubicBezTo>
                  <a:close/>
                </a:path>
              </a:pathLst>
            </a:custGeom>
            <a:solidFill>
              <a:srgbClr val="FFF5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1" name="Google Shape;1381;p11"/>
            <p:cNvSpPr/>
            <p:nvPr/>
          </p:nvSpPr>
          <p:spPr>
            <a:xfrm>
              <a:off x="-920956" y="1858717"/>
              <a:ext cx="81" cy="81"/>
            </a:xfrm>
            <a:custGeom>
              <a:avLst/>
              <a:gdLst/>
              <a:ahLst/>
              <a:cxnLst/>
              <a:rect l="l" t="t" r="r" b="b"/>
              <a:pathLst>
                <a:path w="2" h="2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FFF5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2" name="Google Shape;1382;p11"/>
            <p:cNvSpPr/>
            <p:nvPr/>
          </p:nvSpPr>
          <p:spPr>
            <a:xfrm>
              <a:off x="-920915" y="1858636"/>
              <a:ext cx="161" cy="121"/>
            </a:xfrm>
            <a:custGeom>
              <a:avLst/>
              <a:gdLst/>
              <a:ahLst/>
              <a:cxnLst/>
              <a:rect l="l" t="t" r="r" b="b"/>
              <a:pathLst>
                <a:path w="4" h="3" extrusionOk="0">
                  <a:moveTo>
                    <a:pt x="3" y="1"/>
                  </a:moveTo>
                  <a:lnTo>
                    <a:pt x="0" y="2"/>
                  </a:lnTo>
                  <a:cubicBezTo>
                    <a:pt x="0" y="2"/>
                    <a:pt x="3" y="2"/>
                    <a:pt x="3" y="1"/>
                  </a:cubicBezTo>
                  <a:close/>
                </a:path>
              </a:pathLst>
            </a:custGeom>
            <a:solidFill>
              <a:srgbClr val="FFF5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3" name="Google Shape;1383;p11"/>
            <p:cNvSpPr/>
            <p:nvPr/>
          </p:nvSpPr>
          <p:spPr>
            <a:xfrm>
              <a:off x="-920149" y="1857546"/>
              <a:ext cx="40" cy="81"/>
            </a:xfrm>
            <a:custGeom>
              <a:avLst/>
              <a:gdLst/>
              <a:ahLst/>
              <a:cxnLst/>
              <a:rect l="l" t="t" r="r" b="b"/>
              <a:pathLst>
                <a:path w="1" h="2" extrusionOk="0">
                  <a:moveTo>
                    <a:pt x="0" y="0"/>
                  </a:moveTo>
                  <a:cubicBezTo>
                    <a:pt x="0" y="0"/>
                    <a:pt x="0" y="2"/>
                    <a:pt x="0" y="0"/>
                  </a:cubicBezTo>
                  <a:cubicBezTo>
                    <a:pt x="0" y="2"/>
                    <a:pt x="0" y="2"/>
                    <a:pt x="0" y="0"/>
                  </a:cubicBezTo>
                  <a:close/>
                </a:path>
              </a:pathLst>
            </a:custGeom>
            <a:solidFill>
              <a:srgbClr val="FFF5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4" name="Google Shape;1384;p11"/>
            <p:cNvSpPr/>
            <p:nvPr/>
          </p:nvSpPr>
          <p:spPr>
            <a:xfrm>
              <a:off x="-1179992" y="1704078"/>
              <a:ext cx="2623" cy="13358"/>
            </a:xfrm>
            <a:custGeom>
              <a:avLst/>
              <a:gdLst/>
              <a:ahLst/>
              <a:cxnLst/>
              <a:rect l="l" t="t" r="r" b="b"/>
              <a:pathLst>
                <a:path w="65" h="331" extrusionOk="0">
                  <a:moveTo>
                    <a:pt x="0" y="0"/>
                  </a:moveTo>
                  <a:lnTo>
                    <a:pt x="0" y="0"/>
                  </a:lnTo>
                  <a:cubicBezTo>
                    <a:pt x="7" y="112"/>
                    <a:pt x="19" y="221"/>
                    <a:pt x="33" y="330"/>
                  </a:cubicBezTo>
                  <a:cubicBezTo>
                    <a:pt x="36" y="293"/>
                    <a:pt x="43" y="256"/>
                    <a:pt x="50" y="220"/>
                  </a:cubicBezTo>
                  <a:cubicBezTo>
                    <a:pt x="56" y="204"/>
                    <a:pt x="56" y="187"/>
                    <a:pt x="50" y="172"/>
                  </a:cubicBezTo>
                  <a:cubicBezTo>
                    <a:pt x="63" y="141"/>
                    <a:pt x="65" y="106"/>
                    <a:pt x="58" y="75"/>
                  </a:cubicBezTo>
                  <a:cubicBezTo>
                    <a:pt x="48" y="45"/>
                    <a:pt x="26" y="19"/>
                    <a:pt x="0" y="0"/>
                  </a:cubicBezTo>
                  <a:close/>
                </a:path>
              </a:pathLst>
            </a:custGeom>
            <a:solidFill>
              <a:srgbClr val="FFF5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5" name="Google Shape;1385;p11"/>
            <p:cNvSpPr/>
            <p:nvPr/>
          </p:nvSpPr>
          <p:spPr>
            <a:xfrm>
              <a:off x="-966193" y="627740"/>
              <a:ext cx="40" cy="4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5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6" name="Google Shape;1386;p11"/>
            <p:cNvSpPr/>
            <p:nvPr/>
          </p:nvSpPr>
          <p:spPr>
            <a:xfrm>
              <a:off x="-1355212" y="1354728"/>
              <a:ext cx="40" cy="4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D7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7" name="Google Shape;1387;p11"/>
            <p:cNvSpPr/>
            <p:nvPr/>
          </p:nvSpPr>
          <p:spPr>
            <a:xfrm>
              <a:off x="-1434267" y="1161995"/>
              <a:ext cx="363" cy="121"/>
            </a:xfrm>
            <a:custGeom>
              <a:avLst/>
              <a:gdLst/>
              <a:ahLst/>
              <a:cxnLst/>
              <a:rect l="l" t="t" r="r" b="b"/>
              <a:pathLst>
                <a:path w="9" h="3" extrusionOk="0">
                  <a:moveTo>
                    <a:pt x="0" y="1"/>
                  </a:moveTo>
                  <a:cubicBezTo>
                    <a:pt x="3" y="1"/>
                    <a:pt x="7" y="1"/>
                    <a:pt x="9" y="2"/>
                  </a:cubicBezTo>
                  <a:cubicBezTo>
                    <a:pt x="7" y="1"/>
                    <a:pt x="6" y="1"/>
                    <a:pt x="0" y="1"/>
                  </a:cubicBezTo>
                  <a:close/>
                </a:path>
              </a:pathLst>
            </a:custGeom>
            <a:solidFill>
              <a:srgbClr val="FFD7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8" name="Google Shape;1388;p11"/>
            <p:cNvSpPr/>
            <p:nvPr/>
          </p:nvSpPr>
          <p:spPr>
            <a:xfrm>
              <a:off x="-1297545" y="817124"/>
              <a:ext cx="40" cy="4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D7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9" name="Google Shape;1389;p11"/>
            <p:cNvSpPr/>
            <p:nvPr/>
          </p:nvSpPr>
          <p:spPr>
            <a:xfrm>
              <a:off x="-934313" y="1893543"/>
              <a:ext cx="130750" cy="58273"/>
            </a:xfrm>
            <a:custGeom>
              <a:avLst/>
              <a:gdLst/>
              <a:ahLst/>
              <a:cxnLst/>
              <a:rect l="l" t="t" r="r" b="b"/>
              <a:pathLst>
                <a:path w="3240" h="1444" extrusionOk="0">
                  <a:moveTo>
                    <a:pt x="1316" y="0"/>
                  </a:moveTo>
                  <a:cubicBezTo>
                    <a:pt x="1276" y="0"/>
                    <a:pt x="1233" y="0"/>
                    <a:pt x="1191" y="6"/>
                  </a:cubicBezTo>
                  <a:cubicBezTo>
                    <a:pt x="1147" y="10"/>
                    <a:pt x="1104" y="18"/>
                    <a:pt x="1061" y="29"/>
                  </a:cubicBezTo>
                  <a:cubicBezTo>
                    <a:pt x="931" y="65"/>
                    <a:pt x="806" y="111"/>
                    <a:pt x="659" y="181"/>
                  </a:cubicBezTo>
                  <a:lnTo>
                    <a:pt x="526" y="245"/>
                  </a:lnTo>
                  <a:cubicBezTo>
                    <a:pt x="432" y="289"/>
                    <a:pt x="338" y="334"/>
                    <a:pt x="243" y="372"/>
                  </a:cubicBezTo>
                  <a:cubicBezTo>
                    <a:pt x="166" y="403"/>
                    <a:pt x="88" y="431"/>
                    <a:pt x="9" y="454"/>
                  </a:cubicBezTo>
                  <a:lnTo>
                    <a:pt x="1" y="460"/>
                  </a:lnTo>
                  <a:cubicBezTo>
                    <a:pt x="1" y="461"/>
                    <a:pt x="6" y="464"/>
                    <a:pt x="8" y="464"/>
                  </a:cubicBezTo>
                  <a:cubicBezTo>
                    <a:pt x="151" y="484"/>
                    <a:pt x="299" y="497"/>
                    <a:pt x="450" y="509"/>
                  </a:cubicBezTo>
                  <a:cubicBezTo>
                    <a:pt x="588" y="517"/>
                    <a:pt x="725" y="523"/>
                    <a:pt x="861" y="530"/>
                  </a:cubicBezTo>
                  <a:lnTo>
                    <a:pt x="941" y="533"/>
                  </a:lnTo>
                  <a:lnTo>
                    <a:pt x="1164" y="545"/>
                  </a:lnTo>
                  <a:cubicBezTo>
                    <a:pt x="1257" y="552"/>
                    <a:pt x="1351" y="559"/>
                    <a:pt x="1446" y="568"/>
                  </a:cubicBezTo>
                  <a:cubicBezTo>
                    <a:pt x="1572" y="584"/>
                    <a:pt x="1717" y="608"/>
                    <a:pt x="1848" y="658"/>
                  </a:cubicBezTo>
                  <a:cubicBezTo>
                    <a:pt x="1872" y="664"/>
                    <a:pt x="1930" y="694"/>
                    <a:pt x="2013" y="752"/>
                  </a:cubicBezTo>
                  <a:cubicBezTo>
                    <a:pt x="2096" y="816"/>
                    <a:pt x="2175" y="895"/>
                    <a:pt x="2254" y="991"/>
                  </a:cubicBezTo>
                  <a:cubicBezTo>
                    <a:pt x="2286" y="1035"/>
                    <a:pt x="2320" y="1078"/>
                    <a:pt x="2350" y="1121"/>
                  </a:cubicBezTo>
                  <a:cubicBezTo>
                    <a:pt x="2399" y="1188"/>
                    <a:pt x="2450" y="1257"/>
                    <a:pt x="2504" y="1322"/>
                  </a:cubicBezTo>
                  <a:cubicBezTo>
                    <a:pt x="2537" y="1361"/>
                    <a:pt x="2583" y="1396"/>
                    <a:pt x="2629" y="1421"/>
                  </a:cubicBezTo>
                  <a:cubicBezTo>
                    <a:pt x="2663" y="1436"/>
                    <a:pt x="2699" y="1443"/>
                    <a:pt x="2740" y="1443"/>
                  </a:cubicBezTo>
                  <a:cubicBezTo>
                    <a:pt x="2763" y="1443"/>
                    <a:pt x="2787" y="1441"/>
                    <a:pt x="2813" y="1437"/>
                  </a:cubicBezTo>
                  <a:cubicBezTo>
                    <a:pt x="2873" y="1421"/>
                    <a:pt x="2925" y="1379"/>
                    <a:pt x="2972" y="1338"/>
                  </a:cubicBezTo>
                  <a:cubicBezTo>
                    <a:pt x="3031" y="1289"/>
                    <a:pt x="3082" y="1223"/>
                    <a:pt x="3122" y="1170"/>
                  </a:cubicBezTo>
                  <a:cubicBezTo>
                    <a:pt x="3168" y="1105"/>
                    <a:pt x="3205" y="1049"/>
                    <a:pt x="3240" y="997"/>
                  </a:cubicBezTo>
                  <a:lnTo>
                    <a:pt x="3240" y="997"/>
                  </a:lnTo>
                  <a:cubicBezTo>
                    <a:pt x="3155" y="1026"/>
                    <a:pt x="3094" y="1043"/>
                    <a:pt x="3040" y="1052"/>
                  </a:cubicBezTo>
                  <a:cubicBezTo>
                    <a:pt x="3004" y="1058"/>
                    <a:pt x="2970" y="1061"/>
                    <a:pt x="2938" y="1061"/>
                  </a:cubicBezTo>
                  <a:cubicBezTo>
                    <a:pt x="2915" y="1061"/>
                    <a:pt x="2893" y="1059"/>
                    <a:pt x="2872" y="1056"/>
                  </a:cubicBezTo>
                  <a:cubicBezTo>
                    <a:pt x="2820" y="1049"/>
                    <a:pt x="2757" y="1036"/>
                    <a:pt x="2699" y="1009"/>
                  </a:cubicBezTo>
                  <a:cubicBezTo>
                    <a:pt x="2622" y="976"/>
                    <a:pt x="2566" y="943"/>
                    <a:pt x="2523" y="905"/>
                  </a:cubicBezTo>
                  <a:cubicBezTo>
                    <a:pt x="2465" y="855"/>
                    <a:pt x="2412" y="799"/>
                    <a:pt x="2363" y="740"/>
                  </a:cubicBezTo>
                  <a:cubicBezTo>
                    <a:pt x="2320" y="685"/>
                    <a:pt x="2279" y="631"/>
                    <a:pt x="2236" y="575"/>
                  </a:cubicBezTo>
                  <a:cubicBezTo>
                    <a:pt x="2171" y="490"/>
                    <a:pt x="2109" y="405"/>
                    <a:pt x="2037" y="326"/>
                  </a:cubicBezTo>
                  <a:cubicBezTo>
                    <a:pt x="2004" y="295"/>
                    <a:pt x="1966" y="255"/>
                    <a:pt x="1918" y="223"/>
                  </a:cubicBezTo>
                  <a:cubicBezTo>
                    <a:pt x="1868" y="189"/>
                    <a:pt x="1838" y="167"/>
                    <a:pt x="1802" y="145"/>
                  </a:cubicBezTo>
                  <a:cubicBezTo>
                    <a:pt x="1750" y="117"/>
                    <a:pt x="1697" y="88"/>
                    <a:pt x="1644" y="68"/>
                  </a:cubicBezTo>
                  <a:cubicBezTo>
                    <a:pt x="1609" y="54"/>
                    <a:pt x="1578" y="43"/>
                    <a:pt x="1542" y="32"/>
                  </a:cubicBezTo>
                  <a:cubicBezTo>
                    <a:pt x="1494" y="22"/>
                    <a:pt x="1460" y="13"/>
                    <a:pt x="1428" y="9"/>
                  </a:cubicBezTo>
                  <a:cubicBezTo>
                    <a:pt x="1391" y="3"/>
                    <a:pt x="1355" y="0"/>
                    <a:pt x="1316" y="0"/>
                  </a:cubicBezTo>
                  <a:close/>
                </a:path>
              </a:pathLst>
            </a:custGeom>
            <a:solidFill>
              <a:srgbClr val="FEF3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0" name="Google Shape;1390;p11"/>
            <p:cNvSpPr/>
            <p:nvPr/>
          </p:nvSpPr>
          <p:spPr>
            <a:xfrm>
              <a:off x="-1282493" y="1867231"/>
              <a:ext cx="96610" cy="33333"/>
            </a:xfrm>
            <a:custGeom>
              <a:avLst/>
              <a:gdLst/>
              <a:ahLst/>
              <a:cxnLst/>
              <a:rect l="l" t="t" r="r" b="b"/>
              <a:pathLst>
                <a:path w="2394" h="826" extrusionOk="0">
                  <a:moveTo>
                    <a:pt x="2394" y="0"/>
                  </a:moveTo>
                  <a:lnTo>
                    <a:pt x="2394" y="0"/>
                  </a:lnTo>
                  <a:cubicBezTo>
                    <a:pt x="2359" y="5"/>
                    <a:pt x="2331" y="16"/>
                    <a:pt x="2306" y="30"/>
                  </a:cubicBezTo>
                  <a:cubicBezTo>
                    <a:pt x="2208" y="88"/>
                    <a:pt x="2117" y="153"/>
                    <a:pt x="2026" y="220"/>
                  </a:cubicBezTo>
                  <a:lnTo>
                    <a:pt x="1957" y="270"/>
                  </a:lnTo>
                  <a:cubicBezTo>
                    <a:pt x="1832" y="359"/>
                    <a:pt x="1726" y="431"/>
                    <a:pt x="1604" y="480"/>
                  </a:cubicBezTo>
                  <a:cubicBezTo>
                    <a:pt x="1418" y="556"/>
                    <a:pt x="1239" y="595"/>
                    <a:pt x="1072" y="595"/>
                  </a:cubicBezTo>
                  <a:cubicBezTo>
                    <a:pt x="1050" y="595"/>
                    <a:pt x="1029" y="595"/>
                    <a:pt x="1008" y="593"/>
                  </a:cubicBezTo>
                  <a:cubicBezTo>
                    <a:pt x="909" y="588"/>
                    <a:pt x="817" y="572"/>
                    <a:pt x="729" y="543"/>
                  </a:cubicBezTo>
                  <a:cubicBezTo>
                    <a:pt x="670" y="523"/>
                    <a:pt x="613" y="502"/>
                    <a:pt x="558" y="473"/>
                  </a:cubicBezTo>
                  <a:cubicBezTo>
                    <a:pt x="412" y="390"/>
                    <a:pt x="291" y="305"/>
                    <a:pt x="188" y="209"/>
                  </a:cubicBezTo>
                  <a:cubicBezTo>
                    <a:pt x="120" y="150"/>
                    <a:pt x="60" y="85"/>
                    <a:pt x="1" y="18"/>
                  </a:cubicBezTo>
                  <a:lnTo>
                    <a:pt x="1" y="18"/>
                  </a:lnTo>
                  <a:cubicBezTo>
                    <a:pt x="2" y="85"/>
                    <a:pt x="18" y="148"/>
                    <a:pt x="44" y="213"/>
                  </a:cubicBezTo>
                  <a:cubicBezTo>
                    <a:pt x="74" y="288"/>
                    <a:pt x="117" y="364"/>
                    <a:pt x="175" y="435"/>
                  </a:cubicBezTo>
                  <a:cubicBezTo>
                    <a:pt x="223" y="500"/>
                    <a:pt x="271" y="550"/>
                    <a:pt x="323" y="589"/>
                  </a:cubicBezTo>
                  <a:cubicBezTo>
                    <a:pt x="392" y="645"/>
                    <a:pt x="463" y="688"/>
                    <a:pt x="538" y="723"/>
                  </a:cubicBezTo>
                  <a:cubicBezTo>
                    <a:pt x="700" y="790"/>
                    <a:pt x="883" y="823"/>
                    <a:pt x="1095" y="825"/>
                  </a:cubicBezTo>
                  <a:cubicBezTo>
                    <a:pt x="1111" y="825"/>
                    <a:pt x="1127" y="826"/>
                    <a:pt x="1143" y="826"/>
                  </a:cubicBezTo>
                  <a:cubicBezTo>
                    <a:pt x="1255" y="826"/>
                    <a:pt x="1365" y="808"/>
                    <a:pt x="1470" y="774"/>
                  </a:cubicBezTo>
                  <a:cubicBezTo>
                    <a:pt x="1618" y="724"/>
                    <a:pt x="1739" y="634"/>
                    <a:pt x="1846" y="545"/>
                  </a:cubicBezTo>
                  <a:cubicBezTo>
                    <a:pt x="1963" y="453"/>
                    <a:pt x="2069" y="341"/>
                    <a:pt x="2157" y="243"/>
                  </a:cubicBezTo>
                  <a:cubicBezTo>
                    <a:pt x="2221" y="173"/>
                    <a:pt x="2303" y="85"/>
                    <a:pt x="2394" y="0"/>
                  </a:cubicBezTo>
                  <a:close/>
                </a:path>
              </a:pathLst>
            </a:custGeom>
            <a:solidFill>
              <a:srgbClr val="FEF3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1" name="Google Shape;1391;p11"/>
            <p:cNvSpPr/>
            <p:nvPr/>
          </p:nvSpPr>
          <p:spPr>
            <a:xfrm>
              <a:off x="-1445365" y="1685273"/>
              <a:ext cx="55851" cy="70016"/>
            </a:xfrm>
            <a:custGeom>
              <a:avLst/>
              <a:gdLst/>
              <a:ahLst/>
              <a:cxnLst/>
              <a:rect l="l" t="t" r="r" b="b"/>
              <a:pathLst>
                <a:path w="1384" h="1735" extrusionOk="0">
                  <a:moveTo>
                    <a:pt x="1341" y="1"/>
                  </a:moveTo>
                  <a:cubicBezTo>
                    <a:pt x="1272" y="119"/>
                    <a:pt x="1219" y="241"/>
                    <a:pt x="1164" y="377"/>
                  </a:cubicBezTo>
                  <a:cubicBezTo>
                    <a:pt x="1130" y="458"/>
                    <a:pt x="1095" y="539"/>
                    <a:pt x="1059" y="621"/>
                  </a:cubicBezTo>
                  <a:cubicBezTo>
                    <a:pt x="1023" y="696"/>
                    <a:pt x="989" y="772"/>
                    <a:pt x="950" y="845"/>
                  </a:cubicBezTo>
                  <a:lnTo>
                    <a:pt x="930" y="881"/>
                  </a:lnTo>
                  <a:cubicBezTo>
                    <a:pt x="901" y="937"/>
                    <a:pt x="873" y="990"/>
                    <a:pt x="838" y="1039"/>
                  </a:cubicBezTo>
                  <a:cubicBezTo>
                    <a:pt x="766" y="1140"/>
                    <a:pt x="683" y="1222"/>
                    <a:pt x="597" y="1282"/>
                  </a:cubicBezTo>
                  <a:cubicBezTo>
                    <a:pt x="485" y="1355"/>
                    <a:pt x="379" y="1400"/>
                    <a:pt x="275" y="1420"/>
                  </a:cubicBezTo>
                  <a:cubicBezTo>
                    <a:pt x="212" y="1430"/>
                    <a:pt x="160" y="1436"/>
                    <a:pt x="110" y="1436"/>
                  </a:cubicBezTo>
                  <a:cubicBezTo>
                    <a:pt x="76" y="1434"/>
                    <a:pt x="41" y="1433"/>
                    <a:pt x="11" y="1427"/>
                  </a:cubicBezTo>
                  <a:cubicBezTo>
                    <a:pt x="8" y="1427"/>
                    <a:pt x="1" y="1434"/>
                    <a:pt x="2" y="1436"/>
                  </a:cubicBezTo>
                  <a:cubicBezTo>
                    <a:pt x="27" y="1460"/>
                    <a:pt x="54" y="1483"/>
                    <a:pt x="81" y="1507"/>
                  </a:cubicBezTo>
                  <a:cubicBezTo>
                    <a:pt x="153" y="1575"/>
                    <a:pt x="239" y="1634"/>
                    <a:pt x="328" y="1678"/>
                  </a:cubicBezTo>
                  <a:cubicBezTo>
                    <a:pt x="347" y="1687"/>
                    <a:pt x="367" y="1694"/>
                    <a:pt x="384" y="1700"/>
                  </a:cubicBezTo>
                  <a:cubicBezTo>
                    <a:pt x="492" y="1730"/>
                    <a:pt x="529" y="1733"/>
                    <a:pt x="565" y="1734"/>
                  </a:cubicBezTo>
                  <a:cubicBezTo>
                    <a:pt x="570" y="1734"/>
                    <a:pt x="574" y="1735"/>
                    <a:pt x="579" y="1735"/>
                  </a:cubicBezTo>
                  <a:cubicBezTo>
                    <a:pt x="682" y="1735"/>
                    <a:pt x="758" y="1703"/>
                    <a:pt x="822" y="1665"/>
                  </a:cubicBezTo>
                  <a:cubicBezTo>
                    <a:pt x="887" y="1627"/>
                    <a:pt x="942" y="1576"/>
                    <a:pt x="995" y="1499"/>
                  </a:cubicBezTo>
                  <a:cubicBezTo>
                    <a:pt x="1117" y="1337"/>
                    <a:pt x="1179" y="1145"/>
                    <a:pt x="1230" y="962"/>
                  </a:cubicBezTo>
                  <a:cubicBezTo>
                    <a:pt x="1286" y="761"/>
                    <a:pt x="1327" y="537"/>
                    <a:pt x="1360" y="278"/>
                  </a:cubicBezTo>
                  <a:cubicBezTo>
                    <a:pt x="1368" y="213"/>
                    <a:pt x="1377" y="150"/>
                    <a:pt x="1384" y="86"/>
                  </a:cubicBezTo>
                  <a:cubicBezTo>
                    <a:pt x="1361" y="64"/>
                    <a:pt x="1352" y="54"/>
                    <a:pt x="1347" y="40"/>
                  </a:cubicBezTo>
                  <a:cubicBezTo>
                    <a:pt x="1345" y="27"/>
                    <a:pt x="1341" y="14"/>
                    <a:pt x="1341" y="1"/>
                  </a:cubicBezTo>
                  <a:close/>
                </a:path>
              </a:pathLst>
            </a:custGeom>
            <a:solidFill>
              <a:srgbClr val="FEF3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2" name="Google Shape;1392;p11"/>
            <p:cNvSpPr/>
            <p:nvPr/>
          </p:nvSpPr>
          <p:spPr>
            <a:xfrm>
              <a:off x="-1652666" y="1468084"/>
              <a:ext cx="123083" cy="76190"/>
            </a:xfrm>
            <a:custGeom>
              <a:avLst/>
              <a:gdLst/>
              <a:ahLst/>
              <a:cxnLst/>
              <a:rect l="l" t="t" r="r" b="b"/>
              <a:pathLst>
                <a:path w="3050" h="1888" extrusionOk="0">
                  <a:moveTo>
                    <a:pt x="3049" y="1"/>
                  </a:moveTo>
                  <a:lnTo>
                    <a:pt x="2930" y="12"/>
                  </a:lnTo>
                  <a:lnTo>
                    <a:pt x="2868" y="24"/>
                  </a:lnTo>
                  <a:cubicBezTo>
                    <a:pt x="2609" y="74"/>
                    <a:pt x="2349" y="124"/>
                    <a:pt x="2091" y="186"/>
                  </a:cubicBezTo>
                  <a:cubicBezTo>
                    <a:pt x="1722" y="278"/>
                    <a:pt x="1290" y="400"/>
                    <a:pt x="884" y="611"/>
                  </a:cubicBezTo>
                  <a:cubicBezTo>
                    <a:pt x="794" y="663"/>
                    <a:pt x="688" y="725"/>
                    <a:pt x="595" y="800"/>
                  </a:cubicBezTo>
                  <a:cubicBezTo>
                    <a:pt x="536" y="847"/>
                    <a:pt x="478" y="899"/>
                    <a:pt x="424" y="950"/>
                  </a:cubicBezTo>
                  <a:cubicBezTo>
                    <a:pt x="280" y="1090"/>
                    <a:pt x="171" y="1223"/>
                    <a:pt x="86" y="1363"/>
                  </a:cubicBezTo>
                  <a:cubicBezTo>
                    <a:pt x="58" y="1413"/>
                    <a:pt x="35" y="1460"/>
                    <a:pt x="15" y="1515"/>
                  </a:cubicBezTo>
                  <a:cubicBezTo>
                    <a:pt x="7" y="1544"/>
                    <a:pt x="5" y="1572"/>
                    <a:pt x="0" y="1601"/>
                  </a:cubicBezTo>
                  <a:lnTo>
                    <a:pt x="5" y="1638"/>
                  </a:lnTo>
                  <a:lnTo>
                    <a:pt x="15" y="1671"/>
                  </a:lnTo>
                  <a:cubicBezTo>
                    <a:pt x="15" y="1673"/>
                    <a:pt x="23" y="1683"/>
                    <a:pt x="25" y="1683"/>
                  </a:cubicBezTo>
                  <a:cubicBezTo>
                    <a:pt x="26" y="1683"/>
                    <a:pt x="26" y="1683"/>
                    <a:pt x="26" y="1683"/>
                  </a:cubicBezTo>
                  <a:cubicBezTo>
                    <a:pt x="53" y="1717"/>
                    <a:pt x="68" y="1729"/>
                    <a:pt x="82" y="1737"/>
                  </a:cubicBezTo>
                  <a:cubicBezTo>
                    <a:pt x="108" y="1752"/>
                    <a:pt x="135" y="1765"/>
                    <a:pt x="168" y="1775"/>
                  </a:cubicBezTo>
                  <a:cubicBezTo>
                    <a:pt x="201" y="1783"/>
                    <a:pt x="219" y="1786"/>
                    <a:pt x="236" y="1789"/>
                  </a:cubicBezTo>
                  <a:cubicBezTo>
                    <a:pt x="262" y="1795"/>
                    <a:pt x="283" y="1812"/>
                    <a:pt x="290" y="1834"/>
                  </a:cubicBezTo>
                  <a:cubicBezTo>
                    <a:pt x="322" y="1870"/>
                    <a:pt x="349" y="1872"/>
                    <a:pt x="371" y="1875"/>
                  </a:cubicBezTo>
                  <a:cubicBezTo>
                    <a:pt x="421" y="1881"/>
                    <a:pt x="467" y="1884"/>
                    <a:pt x="517" y="1887"/>
                  </a:cubicBezTo>
                  <a:cubicBezTo>
                    <a:pt x="533" y="1887"/>
                    <a:pt x="550" y="1887"/>
                    <a:pt x="568" y="1887"/>
                  </a:cubicBezTo>
                  <a:cubicBezTo>
                    <a:pt x="617" y="1887"/>
                    <a:pt x="674" y="1885"/>
                    <a:pt x="731" y="1877"/>
                  </a:cubicBezTo>
                  <a:cubicBezTo>
                    <a:pt x="805" y="1870"/>
                    <a:pt x="875" y="1855"/>
                    <a:pt x="947" y="1839"/>
                  </a:cubicBezTo>
                  <a:cubicBezTo>
                    <a:pt x="1013" y="1824"/>
                    <a:pt x="1077" y="1802"/>
                    <a:pt x="1141" y="1776"/>
                  </a:cubicBezTo>
                  <a:cubicBezTo>
                    <a:pt x="1204" y="1750"/>
                    <a:pt x="1263" y="1723"/>
                    <a:pt x="1322" y="1693"/>
                  </a:cubicBezTo>
                  <a:cubicBezTo>
                    <a:pt x="1455" y="1615"/>
                    <a:pt x="1559" y="1545"/>
                    <a:pt x="1652" y="1470"/>
                  </a:cubicBezTo>
                  <a:cubicBezTo>
                    <a:pt x="1747" y="1393"/>
                    <a:pt x="1839" y="1312"/>
                    <a:pt x="1929" y="1228"/>
                  </a:cubicBezTo>
                  <a:cubicBezTo>
                    <a:pt x="2124" y="1035"/>
                    <a:pt x="2328" y="800"/>
                    <a:pt x="2492" y="610"/>
                  </a:cubicBezTo>
                  <a:cubicBezTo>
                    <a:pt x="2650" y="429"/>
                    <a:pt x="2847" y="202"/>
                    <a:pt x="3049" y="1"/>
                  </a:cubicBezTo>
                  <a:close/>
                </a:path>
              </a:pathLst>
            </a:custGeom>
            <a:solidFill>
              <a:srgbClr val="FEF3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3" name="Google Shape;1393;p11"/>
            <p:cNvSpPr/>
            <p:nvPr/>
          </p:nvSpPr>
          <p:spPr>
            <a:xfrm>
              <a:off x="-1531078" y="1162237"/>
              <a:ext cx="97578" cy="82486"/>
            </a:xfrm>
            <a:custGeom>
              <a:avLst/>
              <a:gdLst/>
              <a:ahLst/>
              <a:cxnLst/>
              <a:rect l="l" t="t" r="r" b="b"/>
              <a:pathLst>
                <a:path w="2418" h="2044" extrusionOk="0">
                  <a:moveTo>
                    <a:pt x="2361" y="1"/>
                  </a:moveTo>
                  <a:cubicBezTo>
                    <a:pt x="2276" y="1"/>
                    <a:pt x="2208" y="18"/>
                    <a:pt x="2155" y="31"/>
                  </a:cubicBezTo>
                  <a:lnTo>
                    <a:pt x="2123" y="38"/>
                  </a:lnTo>
                  <a:cubicBezTo>
                    <a:pt x="2062" y="54"/>
                    <a:pt x="2004" y="70"/>
                    <a:pt x="1948" y="90"/>
                  </a:cubicBezTo>
                  <a:cubicBezTo>
                    <a:pt x="1918" y="98"/>
                    <a:pt x="1885" y="110"/>
                    <a:pt x="1855" y="126"/>
                  </a:cubicBezTo>
                  <a:cubicBezTo>
                    <a:pt x="1829" y="134"/>
                    <a:pt x="1806" y="147"/>
                    <a:pt x="1783" y="160"/>
                  </a:cubicBezTo>
                  <a:lnTo>
                    <a:pt x="1695" y="213"/>
                  </a:lnTo>
                  <a:cubicBezTo>
                    <a:pt x="1625" y="256"/>
                    <a:pt x="1570" y="289"/>
                    <a:pt x="1513" y="315"/>
                  </a:cubicBezTo>
                  <a:cubicBezTo>
                    <a:pt x="1456" y="347"/>
                    <a:pt x="1395" y="378"/>
                    <a:pt x="1331" y="393"/>
                  </a:cubicBezTo>
                  <a:cubicBezTo>
                    <a:pt x="1272" y="409"/>
                    <a:pt x="1239" y="419"/>
                    <a:pt x="1210" y="420"/>
                  </a:cubicBezTo>
                  <a:cubicBezTo>
                    <a:pt x="1201" y="421"/>
                    <a:pt x="1192" y="421"/>
                    <a:pt x="1183" y="421"/>
                  </a:cubicBezTo>
                  <a:cubicBezTo>
                    <a:pt x="1174" y="421"/>
                    <a:pt x="1164" y="421"/>
                    <a:pt x="1154" y="420"/>
                  </a:cubicBezTo>
                  <a:cubicBezTo>
                    <a:pt x="1128" y="419"/>
                    <a:pt x="1107" y="413"/>
                    <a:pt x="1088" y="407"/>
                  </a:cubicBezTo>
                  <a:cubicBezTo>
                    <a:pt x="1059" y="400"/>
                    <a:pt x="1029" y="387"/>
                    <a:pt x="1002" y="376"/>
                  </a:cubicBezTo>
                  <a:lnTo>
                    <a:pt x="963" y="355"/>
                  </a:lnTo>
                  <a:cubicBezTo>
                    <a:pt x="910" y="328"/>
                    <a:pt x="858" y="301"/>
                    <a:pt x="802" y="284"/>
                  </a:cubicBezTo>
                  <a:cubicBezTo>
                    <a:pt x="786" y="279"/>
                    <a:pt x="772" y="278"/>
                    <a:pt x="757" y="276"/>
                  </a:cubicBezTo>
                  <a:cubicBezTo>
                    <a:pt x="707" y="279"/>
                    <a:pt x="657" y="291"/>
                    <a:pt x="608" y="304"/>
                  </a:cubicBezTo>
                  <a:cubicBezTo>
                    <a:pt x="568" y="315"/>
                    <a:pt x="522" y="328"/>
                    <a:pt x="477" y="348"/>
                  </a:cubicBezTo>
                  <a:cubicBezTo>
                    <a:pt x="436" y="365"/>
                    <a:pt x="397" y="384"/>
                    <a:pt x="355" y="404"/>
                  </a:cubicBezTo>
                  <a:cubicBezTo>
                    <a:pt x="291" y="443"/>
                    <a:pt x="235" y="483"/>
                    <a:pt x="187" y="529"/>
                  </a:cubicBezTo>
                  <a:cubicBezTo>
                    <a:pt x="151" y="568"/>
                    <a:pt x="117" y="608"/>
                    <a:pt x="90" y="651"/>
                  </a:cubicBezTo>
                  <a:cubicBezTo>
                    <a:pt x="62" y="700"/>
                    <a:pt x="41" y="748"/>
                    <a:pt x="24" y="798"/>
                  </a:cubicBezTo>
                  <a:cubicBezTo>
                    <a:pt x="11" y="849"/>
                    <a:pt x="3" y="901"/>
                    <a:pt x="1" y="953"/>
                  </a:cubicBezTo>
                  <a:cubicBezTo>
                    <a:pt x="1" y="1023"/>
                    <a:pt x="8" y="1089"/>
                    <a:pt x="16" y="1160"/>
                  </a:cubicBezTo>
                  <a:cubicBezTo>
                    <a:pt x="18" y="1173"/>
                    <a:pt x="16" y="1183"/>
                    <a:pt x="11" y="1200"/>
                  </a:cubicBezTo>
                  <a:cubicBezTo>
                    <a:pt x="31" y="1288"/>
                    <a:pt x="55" y="1372"/>
                    <a:pt x="82" y="1453"/>
                  </a:cubicBezTo>
                  <a:lnTo>
                    <a:pt x="101" y="1502"/>
                  </a:lnTo>
                  <a:lnTo>
                    <a:pt x="117" y="1552"/>
                  </a:lnTo>
                  <a:cubicBezTo>
                    <a:pt x="117" y="1552"/>
                    <a:pt x="117" y="1551"/>
                    <a:pt x="117" y="1551"/>
                  </a:cubicBezTo>
                  <a:cubicBezTo>
                    <a:pt x="118" y="1551"/>
                    <a:pt x="126" y="1576"/>
                    <a:pt x="126" y="1576"/>
                  </a:cubicBezTo>
                  <a:lnTo>
                    <a:pt x="131" y="1588"/>
                  </a:lnTo>
                  <a:cubicBezTo>
                    <a:pt x="144" y="1606"/>
                    <a:pt x="153" y="1616"/>
                    <a:pt x="160" y="1625"/>
                  </a:cubicBezTo>
                  <a:cubicBezTo>
                    <a:pt x="311" y="1792"/>
                    <a:pt x="499" y="1914"/>
                    <a:pt x="710" y="1980"/>
                  </a:cubicBezTo>
                  <a:cubicBezTo>
                    <a:pt x="847" y="2023"/>
                    <a:pt x="991" y="2044"/>
                    <a:pt x="1144" y="2044"/>
                  </a:cubicBezTo>
                  <a:cubicBezTo>
                    <a:pt x="1259" y="2044"/>
                    <a:pt x="1378" y="2032"/>
                    <a:pt x="1504" y="2009"/>
                  </a:cubicBezTo>
                  <a:cubicBezTo>
                    <a:pt x="1483" y="1993"/>
                    <a:pt x="1461" y="1986"/>
                    <a:pt x="1441" y="1980"/>
                  </a:cubicBezTo>
                  <a:cubicBezTo>
                    <a:pt x="1269" y="1925"/>
                    <a:pt x="1161" y="1865"/>
                    <a:pt x="1072" y="1782"/>
                  </a:cubicBezTo>
                  <a:cubicBezTo>
                    <a:pt x="1030" y="1743"/>
                    <a:pt x="999" y="1700"/>
                    <a:pt x="974" y="1652"/>
                  </a:cubicBezTo>
                  <a:cubicBezTo>
                    <a:pt x="964" y="1632"/>
                    <a:pt x="953" y="1612"/>
                    <a:pt x="946" y="1592"/>
                  </a:cubicBezTo>
                  <a:lnTo>
                    <a:pt x="934" y="1549"/>
                  </a:lnTo>
                  <a:cubicBezTo>
                    <a:pt x="924" y="1513"/>
                    <a:pt x="923" y="1499"/>
                    <a:pt x="921" y="1484"/>
                  </a:cubicBezTo>
                  <a:cubicBezTo>
                    <a:pt x="915" y="1431"/>
                    <a:pt x="914" y="1374"/>
                    <a:pt x="928" y="1322"/>
                  </a:cubicBezTo>
                  <a:cubicBezTo>
                    <a:pt x="934" y="1298"/>
                    <a:pt x="938" y="1273"/>
                    <a:pt x="949" y="1252"/>
                  </a:cubicBezTo>
                  <a:cubicBezTo>
                    <a:pt x="959" y="1226"/>
                    <a:pt x="970" y="1201"/>
                    <a:pt x="984" y="1178"/>
                  </a:cubicBezTo>
                  <a:cubicBezTo>
                    <a:pt x="1009" y="1131"/>
                    <a:pt x="1042" y="1088"/>
                    <a:pt x="1081" y="1049"/>
                  </a:cubicBezTo>
                  <a:cubicBezTo>
                    <a:pt x="1122" y="1007"/>
                    <a:pt x="1165" y="967"/>
                    <a:pt x="1211" y="931"/>
                  </a:cubicBezTo>
                  <a:cubicBezTo>
                    <a:pt x="1358" y="827"/>
                    <a:pt x="1519" y="742"/>
                    <a:pt x="1677" y="661"/>
                  </a:cubicBezTo>
                  <a:cubicBezTo>
                    <a:pt x="1761" y="618"/>
                    <a:pt x="1836" y="579"/>
                    <a:pt x="1908" y="541"/>
                  </a:cubicBezTo>
                  <a:cubicBezTo>
                    <a:pt x="1983" y="498"/>
                    <a:pt x="2069" y="443"/>
                    <a:pt x="2142" y="376"/>
                  </a:cubicBezTo>
                  <a:cubicBezTo>
                    <a:pt x="2192" y="321"/>
                    <a:pt x="2241" y="263"/>
                    <a:pt x="2286" y="209"/>
                  </a:cubicBezTo>
                  <a:cubicBezTo>
                    <a:pt x="2322" y="162"/>
                    <a:pt x="2356" y="117"/>
                    <a:pt x="2388" y="67"/>
                  </a:cubicBezTo>
                  <a:cubicBezTo>
                    <a:pt x="2401" y="47"/>
                    <a:pt x="2409" y="25"/>
                    <a:pt x="2418" y="4"/>
                  </a:cubicBezTo>
                  <a:cubicBezTo>
                    <a:pt x="2398" y="2"/>
                    <a:pt x="2379" y="1"/>
                    <a:pt x="2361" y="1"/>
                  </a:cubicBezTo>
                  <a:close/>
                </a:path>
              </a:pathLst>
            </a:custGeom>
            <a:solidFill>
              <a:srgbClr val="FEF3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4" name="Google Shape;1394;p11"/>
            <p:cNvSpPr/>
            <p:nvPr/>
          </p:nvSpPr>
          <p:spPr>
            <a:xfrm>
              <a:off x="-1441289" y="1317037"/>
              <a:ext cx="115254" cy="54641"/>
            </a:xfrm>
            <a:custGeom>
              <a:avLst/>
              <a:gdLst/>
              <a:ahLst/>
              <a:cxnLst/>
              <a:rect l="l" t="t" r="r" b="b"/>
              <a:pathLst>
                <a:path w="2856" h="1354" extrusionOk="0">
                  <a:moveTo>
                    <a:pt x="29" y="1"/>
                  </a:moveTo>
                  <a:cubicBezTo>
                    <a:pt x="0" y="60"/>
                    <a:pt x="0" y="116"/>
                    <a:pt x="3" y="162"/>
                  </a:cubicBezTo>
                  <a:cubicBezTo>
                    <a:pt x="8" y="218"/>
                    <a:pt x="22" y="275"/>
                    <a:pt x="33" y="320"/>
                  </a:cubicBezTo>
                  <a:cubicBezTo>
                    <a:pt x="45" y="354"/>
                    <a:pt x="52" y="376"/>
                    <a:pt x="61" y="397"/>
                  </a:cubicBezTo>
                  <a:cubicBezTo>
                    <a:pt x="79" y="445"/>
                    <a:pt x="102" y="489"/>
                    <a:pt x="125" y="532"/>
                  </a:cubicBezTo>
                  <a:cubicBezTo>
                    <a:pt x="138" y="555"/>
                    <a:pt x="154" y="577"/>
                    <a:pt x="170" y="597"/>
                  </a:cubicBezTo>
                  <a:lnTo>
                    <a:pt x="196" y="626"/>
                  </a:lnTo>
                  <a:cubicBezTo>
                    <a:pt x="255" y="686"/>
                    <a:pt x="296" y="715"/>
                    <a:pt x="334" y="741"/>
                  </a:cubicBezTo>
                  <a:cubicBezTo>
                    <a:pt x="493" y="843"/>
                    <a:pt x="651" y="916"/>
                    <a:pt x="756" y="962"/>
                  </a:cubicBezTo>
                  <a:cubicBezTo>
                    <a:pt x="994" y="1065"/>
                    <a:pt x="1250" y="1157"/>
                    <a:pt x="1516" y="1232"/>
                  </a:cubicBezTo>
                  <a:cubicBezTo>
                    <a:pt x="1669" y="1278"/>
                    <a:pt x="1812" y="1309"/>
                    <a:pt x="1948" y="1332"/>
                  </a:cubicBezTo>
                  <a:cubicBezTo>
                    <a:pt x="2024" y="1347"/>
                    <a:pt x="2100" y="1353"/>
                    <a:pt x="2173" y="1353"/>
                  </a:cubicBezTo>
                  <a:cubicBezTo>
                    <a:pt x="2234" y="1353"/>
                    <a:pt x="2294" y="1349"/>
                    <a:pt x="2352" y="1340"/>
                  </a:cubicBezTo>
                  <a:cubicBezTo>
                    <a:pt x="2523" y="1311"/>
                    <a:pt x="2688" y="1232"/>
                    <a:pt x="2856" y="1098"/>
                  </a:cubicBezTo>
                  <a:lnTo>
                    <a:pt x="2856" y="1098"/>
                  </a:lnTo>
                  <a:cubicBezTo>
                    <a:pt x="2728" y="1120"/>
                    <a:pt x="2611" y="1134"/>
                    <a:pt x="2507" y="1134"/>
                  </a:cubicBezTo>
                  <a:cubicBezTo>
                    <a:pt x="2502" y="1134"/>
                    <a:pt x="2497" y="1134"/>
                    <a:pt x="2492" y="1134"/>
                  </a:cubicBezTo>
                  <a:cubicBezTo>
                    <a:pt x="2360" y="1130"/>
                    <a:pt x="2250" y="1117"/>
                    <a:pt x="2155" y="1091"/>
                  </a:cubicBezTo>
                  <a:cubicBezTo>
                    <a:pt x="2041" y="1062"/>
                    <a:pt x="1935" y="1024"/>
                    <a:pt x="1839" y="978"/>
                  </a:cubicBezTo>
                  <a:cubicBezTo>
                    <a:pt x="1596" y="863"/>
                    <a:pt x="1376" y="703"/>
                    <a:pt x="1164" y="550"/>
                  </a:cubicBezTo>
                  <a:lnTo>
                    <a:pt x="1128" y="528"/>
                  </a:lnTo>
                  <a:lnTo>
                    <a:pt x="1129" y="527"/>
                  </a:lnTo>
                  <a:cubicBezTo>
                    <a:pt x="991" y="426"/>
                    <a:pt x="848" y="320"/>
                    <a:pt x="697" y="229"/>
                  </a:cubicBezTo>
                  <a:cubicBezTo>
                    <a:pt x="553" y="145"/>
                    <a:pt x="421" y="83"/>
                    <a:pt x="295" y="43"/>
                  </a:cubicBezTo>
                  <a:cubicBezTo>
                    <a:pt x="201" y="17"/>
                    <a:pt x="115" y="4"/>
                    <a:pt x="29" y="1"/>
                  </a:cubicBezTo>
                  <a:close/>
                </a:path>
              </a:pathLst>
            </a:custGeom>
            <a:solidFill>
              <a:srgbClr val="FEF3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5" name="Google Shape;1395;p11"/>
            <p:cNvSpPr/>
            <p:nvPr/>
          </p:nvSpPr>
          <p:spPr>
            <a:xfrm>
              <a:off x="-1439271" y="1553757"/>
              <a:ext cx="66747" cy="42494"/>
            </a:xfrm>
            <a:custGeom>
              <a:avLst/>
              <a:gdLst/>
              <a:ahLst/>
              <a:cxnLst/>
              <a:rect l="l" t="t" r="r" b="b"/>
              <a:pathLst>
                <a:path w="1654" h="1053" extrusionOk="0">
                  <a:moveTo>
                    <a:pt x="419" y="1"/>
                  </a:moveTo>
                  <a:cubicBezTo>
                    <a:pt x="410" y="1"/>
                    <a:pt x="402" y="5"/>
                    <a:pt x="396" y="8"/>
                  </a:cubicBezTo>
                  <a:cubicBezTo>
                    <a:pt x="325" y="37"/>
                    <a:pt x="259" y="70"/>
                    <a:pt x="195" y="110"/>
                  </a:cubicBezTo>
                  <a:cubicBezTo>
                    <a:pt x="120" y="159"/>
                    <a:pt x="67" y="212"/>
                    <a:pt x="37" y="269"/>
                  </a:cubicBezTo>
                  <a:cubicBezTo>
                    <a:pt x="9" y="327"/>
                    <a:pt x="1" y="389"/>
                    <a:pt x="9" y="448"/>
                  </a:cubicBezTo>
                  <a:cubicBezTo>
                    <a:pt x="11" y="470"/>
                    <a:pt x="15" y="496"/>
                    <a:pt x="24" y="519"/>
                  </a:cubicBezTo>
                  <a:cubicBezTo>
                    <a:pt x="44" y="570"/>
                    <a:pt x="80" y="621"/>
                    <a:pt x="133" y="677"/>
                  </a:cubicBezTo>
                  <a:cubicBezTo>
                    <a:pt x="210" y="766"/>
                    <a:pt x="307" y="838"/>
                    <a:pt x="384" y="893"/>
                  </a:cubicBezTo>
                  <a:cubicBezTo>
                    <a:pt x="457" y="949"/>
                    <a:pt x="555" y="992"/>
                    <a:pt x="663" y="1016"/>
                  </a:cubicBezTo>
                  <a:cubicBezTo>
                    <a:pt x="755" y="1041"/>
                    <a:pt x="853" y="1053"/>
                    <a:pt x="958" y="1053"/>
                  </a:cubicBezTo>
                  <a:cubicBezTo>
                    <a:pt x="1057" y="1053"/>
                    <a:pt x="1163" y="1042"/>
                    <a:pt x="1276" y="1021"/>
                  </a:cubicBezTo>
                  <a:cubicBezTo>
                    <a:pt x="1397" y="996"/>
                    <a:pt x="1525" y="960"/>
                    <a:pt x="1654" y="910"/>
                  </a:cubicBezTo>
                  <a:lnTo>
                    <a:pt x="1606" y="907"/>
                  </a:lnTo>
                  <a:cubicBezTo>
                    <a:pt x="1548" y="910"/>
                    <a:pt x="1491" y="913"/>
                    <a:pt x="1432" y="913"/>
                  </a:cubicBezTo>
                  <a:cubicBezTo>
                    <a:pt x="1423" y="913"/>
                    <a:pt x="1413" y="913"/>
                    <a:pt x="1404" y="913"/>
                  </a:cubicBezTo>
                  <a:cubicBezTo>
                    <a:pt x="1312" y="910"/>
                    <a:pt x="1243" y="903"/>
                    <a:pt x="1180" y="891"/>
                  </a:cubicBezTo>
                  <a:cubicBezTo>
                    <a:pt x="1108" y="874"/>
                    <a:pt x="1036" y="857"/>
                    <a:pt x="967" y="830"/>
                  </a:cubicBezTo>
                  <a:cubicBezTo>
                    <a:pt x="808" y="762"/>
                    <a:pt x="679" y="666"/>
                    <a:pt x="584" y="547"/>
                  </a:cubicBezTo>
                  <a:cubicBezTo>
                    <a:pt x="556" y="512"/>
                    <a:pt x="534" y="478"/>
                    <a:pt x="511" y="440"/>
                  </a:cubicBezTo>
                  <a:cubicBezTo>
                    <a:pt x="493" y="414"/>
                    <a:pt x="478" y="386"/>
                    <a:pt x="467" y="357"/>
                  </a:cubicBezTo>
                  <a:cubicBezTo>
                    <a:pt x="440" y="285"/>
                    <a:pt x="427" y="233"/>
                    <a:pt x="427" y="189"/>
                  </a:cubicBezTo>
                  <a:cubicBezTo>
                    <a:pt x="426" y="130"/>
                    <a:pt x="432" y="73"/>
                    <a:pt x="447" y="18"/>
                  </a:cubicBezTo>
                  <a:cubicBezTo>
                    <a:pt x="438" y="5"/>
                    <a:pt x="428" y="1"/>
                    <a:pt x="419" y="1"/>
                  </a:cubicBezTo>
                  <a:close/>
                </a:path>
              </a:pathLst>
            </a:custGeom>
            <a:solidFill>
              <a:srgbClr val="FEF3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6" name="Google Shape;1396;p11"/>
            <p:cNvSpPr/>
            <p:nvPr/>
          </p:nvSpPr>
          <p:spPr>
            <a:xfrm>
              <a:off x="-1050454" y="1627727"/>
              <a:ext cx="55085" cy="19491"/>
            </a:xfrm>
            <a:custGeom>
              <a:avLst/>
              <a:gdLst/>
              <a:ahLst/>
              <a:cxnLst/>
              <a:rect l="l" t="t" r="r" b="b"/>
              <a:pathLst>
                <a:path w="1365" h="483" extrusionOk="0">
                  <a:moveTo>
                    <a:pt x="1365" y="1"/>
                  </a:moveTo>
                  <a:lnTo>
                    <a:pt x="1365" y="1"/>
                  </a:lnTo>
                  <a:cubicBezTo>
                    <a:pt x="1225" y="46"/>
                    <a:pt x="1066" y="103"/>
                    <a:pt x="908" y="140"/>
                  </a:cubicBezTo>
                  <a:cubicBezTo>
                    <a:pt x="681" y="197"/>
                    <a:pt x="471" y="233"/>
                    <a:pt x="265" y="248"/>
                  </a:cubicBezTo>
                  <a:cubicBezTo>
                    <a:pt x="180" y="253"/>
                    <a:pt x="92" y="259"/>
                    <a:pt x="6" y="259"/>
                  </a:cubicBezTo>
                  <a:cubicBezTo>
                    <a:pt x="6" y="260"/>
                    <a:pt x="0" y="268"/>
                    <a:pt x="0" y="269"/>
                  </a:cubicBezTo>
                  <a:lnTo>
                    <a:pt x="51" y="318"/>
                  </a:lnTo>
                  <a:cubicBezTo>
                    <a:pt x="71" y="338"/>
                    <a:pt x="92" y="355"/>
                    <a:pt x="111" y="375"/>
                  </a:cubicBezTo>
                  <a:cubicBezTo>
                    <a:pt x="120" y="397"/>
                    <a:pt x="141" y="417"/>
                    <a:pt x="173" y="427"/>
                  </a:cubicBezTo>
                  <a:cubicBezTo>
                    <a:pt x="310" y="464"/>
                    <a:pt x="430" y="482"/>
                    <a:pt x="535" y="482"/>
                  </a:cubicBezTo>
                  <a:cubicBezTo>
                    <a:pt x="568" y="482"/>
                    <a:pt x="599" y="481"/>
                    <a:pt x="629" y="477"/>
                  </a:cubicBezTo>
                  <a:cubicBezTo>
                    <a:pt x="769" y="463"/>
                    <a:pt x="910" y="411"/>
                    <a:pt x="1047" y="324"/>
                  </a:cubicBezTo>
                  <a:cubicBezTo>
                    <a:pt x="1159" y="248"/>
                    <a:pt x="1263" y="141"/>
                    <a:pt x="1365" y="1"/>
                  </a:cubicBezTo>
                  <a:close/>
                </a:path>
              </a:pathLst>
            </a:custGeom>
            <a:solidFill>
              <a:srgbClr val="FEF3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7" name="Google Shape;1397;p11"/>
            <p:cNvSpPr/>
            <p:nvPr/>
          </p:nvSpPr>
          <p:spPr>
            <a:xfrm>
              <a:off x="-707964" y="1311347"/>
              <a:ext cx="116586" cy="39588"/>
            </a:xfrm>
            <a:custGeom>
              <a:avLst/>
              <a:gdLst/>
              <a:ahLst/>
              <a:cxnLst/>
              <a:rect l="l" t="t" r="r" b="b"/>
              <a:pathLst>
                <a:path w="2889" h="981" extrusionOk="0">
                  <a:moveTo>
                    <a:pt x="1099" y="1"/>
                  </a:moveTo>
                  <a:cubicBezTo>
                    <a:pt x="1018" y="1"/>
                    <a:pt x="932" y="8"/>
                    <a:pt x="839" y="21"/>
                  </a:cubicBezTo>
                  <a:cubicBezTo>
                    <a:pt x="701" y="41"/>
                    <a:pt x="565" y="79"/>
                    <a:pt x="418" y="136"/>
                  </a:cubicBezTo>
                  <a:cubicBezTo>
                    <a:pt x="306" y="184"/>
                    <a:pt x="194" y="253"/>
                    <a:pt x="88" y="343"/>
                  </a:cubicBezTo>
                  <a:cubicBezTo>
                    <a:pt x="58" y="370"/>
                    <a:pt x="28" y="399"/>
                    <a:pt x="0" y="428"/>
                  </a:cubicBezTo>
                  <a:cubicBezTo>
                    <a:pt x="5" y="432"/>
                    <a:pt x="2" y="438"/>
                    <a:pt x="2" y="439"/>
                  </a:cubicBezTo>
                  <a:cubicBezTo>
                    <a:pt x="49" y="422"/>
                    <a:pt x="88" y="403"/>
                    <a:pt x="131" y="392"/>
                  </a:cubicBezTo>
                  <a:cubicBezTo>
                    <a:pt x="177" y="378"/>
                    <a:pt x="222" y="365"/>
                    <a:pt x="266" y="359"/>
                  </a:cubicBezTo>
                  <a:cubicBezTo>
                    <a:pt x="295" y="354"/>
                    <a:pt x="324" y="353"/>
                    <a:pt x="353" y="353"/>
                  </a:cubicBezTo>
                  <a:cubicBezTo>
                    <a:pt x="362" y="353"/>
                    <a:pt x="371" y="353"/>
                    <a:pt x="380" y="353"/>
                  </a:cubicBezTo>
                  <a:cubicBezTo>
                    <a:pt x="447" y="353"/>
                    <a:pt x="512" y="365"/>
                    <a:pt x="595" y="388"/>
                  </a:cubicBezTo>
                  <a:cubicBezTo>
                    <a:pt x="753" y="429"/>
                    <a:pt x="900" y="507"/>
                    <a:pt x="1042" y="581"/>
                  </a:cubicBezTo>
                  <a:lnTo>
                    <a:pt x="1101" y="612"/>
                  </a:lnTo>
                  <a:lnTo>
                    <a:pt x="1129" y="626"/>
                  </a:lnTo>
                  <a:lnTo>
                    <a:pt x="1158" y="640"/>
                  </a:lnTo>
                  <a:cubicBezTo>
                    <a:pt x="1231" y="679"/>
                    <a:pt x="1306" y="717"/>
                    <a:pt x="1381" y="751"/>
                  </a:cubicBezTo>
                  <a:cubicBezTo>
                    <a:pt x="1470" y="790"/>
                    <a:pt x="1559" y="824"/>
                    <a:pt x="1651" y="854"/>
                  </a:cubicBezTo>
                  <a:cubicBezTo>
                    <a:pt x="1819" y="903"/>
                    <a:pt x="1997" y="933"/>
                    <a:pt x="2197" y="948"/>
                  </a:cubicBezTo>
                  <a:cubicBezTo>
                    <a:pt x="2319" y="956"/>
                    <a:pt x="2441" y="962"/>
                    <a:pt x="2563" y="968"/>
                  </a:cubicBezTo>
                  <a:lnTo>
                    <a:pt x="2735" y="975"/>
                  </a:lnTo>
                  <a:lnTo>
                    <a:pt x="2781" y="976"/>
                  </a:lnTo>
                  <a:lnTo>
                    <a:pt x="2889" y="981"/>
                  </a:lnTo>
                  <a:cubicBezTo>
                    <a:pt x="2798" y="877"/>
                    <a:pt x="2709" y="795"/>
                    <a:pt x="2620" y="718"/>
                  </a:cubicBezTo>
                  <a:cubicBezTo>
                    <a:pt x="2482" y="596"/>
                    <a:pt x="2357" y="497"/>
                    <a:pt x="2241" y="416"/>
                  </a:cubicBezTo>
                  <a:cubicBezTo>
                    <a:pt x="2106" y="320"/>
                    <a:pt x="1961" y="235"/>
                    <a:pt x="1794" y="158"/>
                  </a:cubicBezTo>
                  <a:cubicBezTo>
                    <a:pt x="1665" y="99"/>
                    <a:pt x="1523" y="56"/>
                    <a:pt x="1348" y="26"/>
                  </a:cubicBezTo>
                  <a:cubicBezTo>
                    <a:pt x="1270" y="9"/>
                    <a:pt x="1188" y="1"/>
                    <a:pt x="1099" y="1"/>
                  </a:cubicBezTo>
                  <a:close/>
                </a:path>
              </a:pathLst>
            </a:custGeom>
            <a:solidFill>
              <a:srgbClr val="FEF3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8" name="Google Shape;1398;p11"/>
            <p:cNvSpPr/>
            <p:nvPr/>
          </p:nvSpPr>
          <p:spPr>
            <a:xfrm>
              <a:off x="-1023295" y="1225997"/>
              <a:ext cx="32002" cy="52018"/>
            </a:xfrm>
            <a:custGeom>
              <a:avLst/>
              <a:gdLst/>
              <a:ahLst/>
              <a:cxnLst/>
              <a:rect l="l" t="t" r="r" b="b"/>
              <a:pathLst>
                <a:path w="793" h="1289" extrusionOk="0">
                  <a:moveTo>
                    <a:pt x="616" y="1"/>
                  </a:moveTo>
                  <a:cubicBezTo>
                    <a:pt x="557" y="1"/>
                    <a:pt x="505" y="12"/>
                    <a:pt x="453" y="25"/>
                  </a:cubicBezTo>
                  <a:cubicBezTo>
                    <a:pt x="268" y="72"/>
                    <a:pt x="122" y="205"/>
                    <a:pt x="54" y="378"/>
                  </a:cubicBezTo>
                  <a:cubicBezTo>
                    <a:pt x="1" y="535"/>
                    <a:pt x="1" y="712"/>
                    <a:pt x="54" y="931"/>
                  </a:cubicBezTo>
                  <a:cubicBezTo>
                    <a:pt x="74" y="1013"/>
                    <a:pt x="99" y="1088"/>
                    <a:pt x="127" y="1161"/>
                  </a:cubicBezTo>
                  <a:cubicBezTo>
                    <a:pt x="143" y="1203"/>
                    <a:pt x="160" y="1246"/>
                    <a:pt x="182" y="1289"/>
                  </a:cubicBezTo>
                  <a:cubicBezTo>
                    <a:pt x="192" y="1111"/>
                    <a:pt x="208" y="971"/>
                    <a:pt x="238" y="851"/>
                  </a:cubicBezTo>
                  <a:cubicBezTo>
                    <a:pt x="268" y="736"/>
                    <a:pt x="310" y="604"/>
                    <a:pt x="380" y="483"/>
                  </a:cubicBezTo>
                  <a:cubicBezTo>
                    <a:pt x="412" y="426"/>
                    <a:pt x="448" y="367"/>
                    <a:pt x="491" y="314"/>
                  </a:cubicBezTo>
                  <a:cubicBezTo>
                    <a:pt x="534" y="262"/>
                    <a:pt x="580" y="210"/>
                    <a:pt x="630" y="166"/>
                  </a:cubicBezTo>
                  <a:cubicBezTo>
                    <a:pt x="680" y="120"/>
                    <a:pt x="735" y="77"/>
                    <a:pt x="792" y="41"/>
                  </a:cubicBezTo>
                  <a:cubicBezTo>
                    <a:pt x="716" y="5"/>
                    <a:pt x="669" y="1"/>
                    <a:pt x="616" y="1"/>
                  </a:cubicBezTo>
                  <a:close/>
                </a:path>
              </a:pathLst>
            </a:custGeom>
            <a:solidFill>
              <a:srgbClr val="FEF3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9" name="Google Shape;1399;p11"/>
            <p:cNvSpPr/>
            <p:nvPr/>
          </p:nvSpPr>
          <p:spPr>
            <a:xfrm>
              <a:off x="-761918" y="1722237"/>
              <a:ext cx="67393" cy="39992"/>
            </a:xfrm>
            <a:custGeom>
              <a:avLst/>
              <a:gdLst/>
              <a:ahLst/>
              <a:cxnLst/>
              <a:rect l="l" t="t" r="r" b="b"/>
              <a:pathLst>
                <a:path w="1670" h="991" extrusionOk="0">
                  <a:moveTo>
                    <a:pt x="186" y="1"/>
                  </a:moveTo>
                  <a:cubicBezTo>
                    <a:pt x="137" y="1"/>
                    <a:pt x="77" y="4"/>
                    <a:pt x="17" y="14"/>
                  </a:cubicBezTo>
                  <a:cubicBezTo>
                    <a:pt x="16" y="15"/>
                    <a:pt x="0" y="24"/>
                    <a:pt x="0" y="24"/>
                  </a:cubicBezTo>
                  <a:cubicBezTo>
                    <a:pt x="16" y="64"/>
                    <a:pt x="32" y="100"/>
                    <a:pt x="52" y="136"/>
                  </a:cubicBezTo>
                  <a:cubicBezTo>
                    <a:pt x="132" y="296"/>
                    <a:pt x="243" y="445"/>
                    <a:pt x="368" y="567"/>
                  </a:cubicBezTo>
                  <a:cubicBezTo>
                    <a:pt x="509" y="703"/>
                    <a:pt x="659" y="804"/>
                    <a:pt x="815" y="867"/>
                  </a:cubicBezTo>
                  <a:cubicBezTo>
                    <a:pt x="889" y="896"/>
                    <a:pt x="970" y="919"/>
                    <a:pt x="1066" y="936"/>
                  </a:cubicBezTo>
                  <a:cubicBezTo>
                    <a:pt x="1165" y="958"/>
                    <a:pt x="1264" y="972"/>
                    <a:pt x="1365" y="984"/>
                  </a:cubicBezTo>
                  <a:cubicBezTo>
                    <a:pt x="1402" y="987"/>
                    <a:pt x="1445" y="991"/>
                    <a:pt x="1489" y="991"/>
                  </a:cubicBezTo>
                  <a:cubicBezTo>
                    <a:pt x="1548" y="991"/>
                    <a:pt x="1611" y="985"/>
                    <a:pt x="1669" y="965"/>
                  </a:cubicBezTo>
                  <a:cubicBezTo>
                    <a:pt x="1564" y="903"/>
                    <a:pt x="1480" y="818"/>
                    <a:pt x="1416" y="748"/>
                  </a:cubicBezTo>
                  <a:lnTo>
                    <a:pt x="1317" y="635"/>
                  </a:lnTo>
                  <a:lnTo>
                    <a:pt x="1281" y="596"/>
                  </a:lnTo>
                  <a:cubicBezTo>
                    <a:pt x="1250" y="557"/>
                    <a:pt x="1217" y="521"/>
                    <a:pt x="1185" y="485"/>
                  </a:cubicBezTo>
                  <a:cubicBezTo>
                    <a:pt x="1165" y="466"/>
                    <a:pt x="1138" y="439"/>
                    <a:pt x="1109" y="418"/>
                  </a:cubicBezTo>
                  <a:lnTo>
                    <a:pt x="1027" y="356"/>
                  </a:lnTo>
                  <a:lnTo>
                    <a:pt x="993" y="333"/>
                  </a:lnTo>
                  <a:cubicBezTo>
                    <a:pt x="915" y="280"/>
                    <a:pt x="839" y="225"/>
                    <a:pt x="757" y="176"/>
                  </a:cubicBezTo>
                  <a:cubicBezTo>
                    <a:pt x="647" y="112"/>
                    <a:pt x="553" y="72"/>
                    <a:pt x="456" y="38"/>
                  </a:cubicBezTo>
                  <a:cubicBezTo>
                    <a:pt x="381" y="17"/>
                    <a:pt x="302" y="7"/>
                    <a:pt x="211" y="1"/>
                  </a:cubicBezTo>
                  <a:cubicBezTo>
                    <a:pt x="203" y="1"/>
                    <a:pt x="195" y="1"/>
                    <a:pt x="186" y="1"/>
                  </a:cubicBezTo>
                  <a:close/>
                </a:path>
              </a:pathLst>
            </a:custGeom>
            <a:solidFill>
              <a:srgbClr val="FEF3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0" name="Google Shape;1400;p11"/>
            <p:cNvSpPr/>
            <p:nvPr/>
          </p:nvSpPr>
          <p:spPr>
            <a:xfrm>
              <a:off x="-608328" y="1769372"/>
              <a:ext cx="53470" cy="61380"/>
            </a:xfrm>
            <a:custGeom>
              <a:avLst/>
              <a:gdLst/>
              <a:ahLst/>
              <a:cxnLst/>
              <a:rect l="l" t="t" r="r" b="b"/>
              <a:pathLst>
                <a:path w="1325" h="1521" extrusionOk="0">
                  <a:moveTo>
                    <a:pt x="681" y="1"/>
                  </a:moveTo>
                  <a:cubicBezTo>
                    <a:pt x="640" y="15"/>
                    <a:pt x="602" y="30"/>
                    <a:pt x="563" y="45"/>
                  </a:cubicBezTo>
                  <a:cubicBezTo>
                    <a:pt x="477" y="84"/>
                    <a:pt x="395" y="133"/>
                    <a:pt x="322" y="189"/>
                  </a:cubicBezTo>
                  <a:cubicBezTo>
                    <a:pt x="233" y="252"/>
                    <a:pt x="166" y="321"/>
                    <a:pt x="118" y="393"/>
                  </a:cubicBezTo>
                  <a:cubicBezTo>
                    <a:pt x="68" y="462"/>
                    <a:pt x="36" y="539"/>
                    <a:pt x="16" y="627"/>
                  </a:cubicBezTo>
                  <a:cubicBezTo>
                    <a:pt x="0" y="705"/>
                    <a:pt x="0" y="791"/>
                    <a:pt x="16" y="890"/>
                  </a:cubicBezTo>
                  <a:cubicBezTo>
                    <a:pt x="23" y="917"/>
                    <a:pt x="31" y="944"/>
                    <a:pt x="42" y="973"/>
                  </a:cubicBezTo>
                  <a:lnTo>
                    <a:pt x="54" y="1003"/>
                  </a:lnTo>
                  <a:cubicBezTo>
                    <a:pt x="75" y="1051"/>
                    <a:pt x="101" y="1090"/>
                    <a:pt x="131" y="1124"/>
                  </a:cubicBezTo>
                  <a:cubicBezTo>
                    <a:pt x="183" y="1190"/>
                    <a:pt x="253" y="1248"/>
                    <a:pt x="347" y="1298"/>
                  </a:cubicBezTo>
                  <a:cubicBezTo>
                    <a:pt x="441" y="1347"/>
                    <a:pt x="540" y="1375"/>
                    <a:pt x="605" y="1391"/>
                  </a:cubicBezTo>
                  <a:cubicBezTo>
                    <a:pt x="713" y="1418"/>
                    <a:pt x="822" y="1439"/>
                    <a:pt x="930" y="1456"/>
                  </a:cubicBezTo>
                  <a:lnTo>
                    <a:pt x="1058" y="1476"/>
                  </a:lnTo>
                  <a:lnTo>
                    <a:pt x="1093" y="1482"/>
                  </a:lnTo>
                  <a:cubicBezTo>
                    <a:pt x="1194" y="1497"/>
                    <a:pt x="1263" y="1509"/>
                    <a:pt x="1325" y="1520"/>
                  </a:cubicBezTo>
                  <a:lnTo>
                    <a:pt x="1303" y="1480"/>
                  </a:lnTo>
                  <a:cubicBezTo>
                    <a:pt x="1250" y="1427"/>
                    <a:pt x="1191" y="1381"/>
                    <a:pt x="1122" y="1339"/>
                  </a:cubicBezTo>
                  <a:cubicBezTo>
                    <a:pt x="1081" y="1315"/>
                    <a:pt x="1035" y="1291"/>
                    <a:pt x="990" y="1269"/>
                  </a:cubicBezTo>
                  <a:lnTo>
                    <a:pt x="940" y="1248"/>
                  </a:lnTo>
                  <a:lnTo>
                    <a:pt x="941" y="1245"/>
                  </a:lnTo>
                  <a:cubicBezTo>
                    <a:pt x="875" y="1210"/>
                    <a:pt x="806" y="1174"/>
                    <a:pt x="743" y="1136"/>
                  </a:cubicBezTo>
                  <a:cubicBezTo>
                    <a:pt x="675" y="1094"/>
                    <a:pt x="625" y="1052"/>
                    <a:pt x="582" y="1003"/>
                  </a:cubicBezTo>
                  <a:cubicBezTo>
                    <a:pt x="559" y="979"/>
                    <a:pt x="539" y="952"/>
                    <a:pt x="519" y="920"/>
                  </a:cubicBezTo>
                  <a:cubicBezTo>
                    <a:pt x="503" y="899"/>
                    <a:pt x="490" y="871"/>
                    <a:pt x="476" y="837"/>
                  </a:cubicBezTo>
                  <a:cubicBezTo>
                    <a:pt x="423" y="679"/>
                    <a:pt x="417" y="534"/>
                    <a:pt x="461" y="404"/>
                  </a:cubicBezTo>
                  <a:cubicBezTo>
                    <a:pt x="499" y="291"/>
                    <a:pt x="573" y="186"/>
                    <a:pt x="675" y="103"/>
                  </a:cubicBezTo>
                  <a:cubicBezTo>
                    <a:pt x="724" y="64"/>
                    <a:pt x="776" y="31"/>
                    <a:pt x="828" y="1"/>
                  </a:cubicBezTo>
                  <a:close/>
                </a:path>
              </a:pathLst>
            </a:custGeom>
            <a:solidFill>
              <a:srgbClr val="FEF3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1" name="Google Shape;1401;p11"/>
            <p:cNvSpPr/>
            <p:nvPr/>
          </p:nvSpPr>
          <p:spPr>
            <a:xfrm>
              <a:off x="-648602" y="1661060"/>
              <a:ext cx="32042" cy="67231"/>
            </a:xfrm>
            <a:custGeom>
              <a:avLst/>
              <a:gdLst/>
              <a:ahLst/>
              <a:cxnLst/>
              <a:rect l="l" t="t" r="r" b="b"/>
              <a:pathLst>
                <a:path w="794" h="1666" extrusionOk="0">
                  <a:moveTo>
                    <a:pt x="793" y="0"/>
                  </a:moveTo>
                  <a:cubicBezTo>
                    <a:pt x="714" y="25"/>
                    <a:pt x="644" y="65"/>
                    <a:pt x="575" y="108"/>
                  </a:cubicBezTo>
                  <a:cubicBezTo>
                    <a:pt x="483" y="166"/>
                    <a:pt x="398" y="232"/>
                    <a:pt x="312" y="311"/>
                  </a:cubicBezTo>
                  <a:cubicBezTo>
                    <a:pt x="236" y="380"/>
                    <a:pt x="167" y="463"/>
                    <a:pt x="108" y="563"/>
                  </a:cubicBezTo>
                  <a:cubicBezTo>
                    <a:pt x="82" y="605"/>
                    <a:pt x="66" y="650"/>
                    <a:pt x="50" y="693"/>
                  </a:cubicBezTo>
                  <a:cubicBezTo>
                    <a:pt x="32" y="742"/>
                    <a:pt x="23" y="783"/>
                    <a:pt x="16" y="829"/>
                  </a:cubicBezTo>
                  <a:cubicBezTo>
                    <a:pt x="0" y="941"/>
                    <a:pt x="7" y="1055"/>
                    <a:pt x="40" y="1164"/>
                  </a:cubicBezTo>
                  <a:lnTo>
                    <a:pt x="59" y="1214"/>
                  </a:lnTo>
                  <a:cubicBezTo>
                    <a:pt x="73" y="1251"/>
                    <a:pt x="92" y="1287"/>
                    <a:pt x="109" y="1322"/>
                  </a:cubicBezTo>
                  <a:cubicBezTo>
                    <a:pt x="137" y="1373"/>
                    <a:pt x="173" y="1422"/>
                    <a:pt x="208" y="1467"/>
                  </a:cubicBezTo>
                  <a:cubicBezTo>
                    <a:pt x="227" y="1496"/>
                    <a:pt x="249" y="1521"/>
                    <a:pt x="272" y="1547"/>
                  </a:cubicBezTo>
                  <a:cubicBezTo>
                    <a:pt x="280" y="1562"/>
                    <a:pt x="295" y="1573"/>
                    <a:pt x="312" y="1586"/>
                  </a:cubicBezTo>
                  <a:cubicBezTo>
                    <a:pt x="349" y="1615"/>
                    <a:pt x="384" y="1626"/>
                    <a:pt x="415" y="1639"/>
                  </a:cubicBezTo>
                  <a:cubicBezTo>
                    <a:pt x="443" y="1651"/>
                    <a:pt x="467" y="1659"/>
                    <a:pt x="489" y="1665"/>
                  </a:cubicBezTo>
                  <a:lnTo>
                    <a:pt x="464" y="1590"/>
                  </a:lnTo>
                  <a:lnTo>
                    <a:pt x="441" y="1530"/>
                  </a:lnTo>
                  <a:lnTo>
                    <a:pt x="428" y="1500"/>
                  </a:lnTo>
                  <a:cubicBezTo>
                    <a:pt x="374" y="1342"/>
                    <a:pt x="345" y="1201"/>
                    <a:pt x="345" y="1072"/>
                  </a:cubicBezTo>
                  <a:cubicBezTo>
                    <a:pt x="345" y="1000"/>
                    <a:pt x="346" y="927"/>
                    <a:pt x="356" y="855"/>
                  </a:cubicBezTo>
                  <a:cubicBezTo>
                    <a:pt x="368" y="793"/>
                    <a:pt x="381" y="734"/>
                    <a:pt x="398" y="677"/>
                  </a:cubicBezTo>
                  <a:cubicBezTo>
                    <a:pt x="440" y="542"/>
                    <a:pt x="497" y="415"/>
                    <a:pt x="570" y="296"/>
                  </a:cubicBezTo>
                  <a:cubicBezTo>
                    <a:pt x="634" y="196"/>
                    <a:pt x="707" y="97"/>
                    <a:pt x="793" y="0"/>
                  </a:cubicBezTo>
                  <a:close/>
                </a:path>
              </a:pathLst>
            </a:custGeom>
            <a:solidFill>
              <a:srgbClr val="FEF3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2" name="Google Shape;1402;p11"/>
            <p:cNvSpPr/>
            <p:nvPr/>
          </p:nvSpPr>
          <p:spPr>
            <a:xfrm>
              <a:off x="-369993" y="1760695"/>
              <a:ext cx="45480" cy="48708"/>
            </a:xfrm>
            <a:custGeom>
              <a:avLst/>
              <a:gdLst/>
              <a:ahLst/>
              <a:cxnLst/>
              <a:rect l="l" t="t" r="r" b="b"/>
              <a:pathLst>
                <a:path w="1127" h="1207" extrusionOk="0">
                  <a:moveTo>
                    <a:pt x="329" y="0"/>
                  </a:moveTo>
                  <a:lnTo>
                    <a:pt x="329" y="0"/>
                  </a:lnTo>
                  <a:cubicBezTo>
                    <a:pt x="236" y="81"/>
                    <a:pt x="158" y="177"/>
                    <a:pt x="97" y="288"/>
                  </a:cubicBezTo>
                  <a:cubicBezTo>
                    <a:pt x="55" y="361"/>
                    <a:pt x="28" y="438"/>
                    <a:pt x="15" y="517"/>
                  </a:cubicBezTo>
                  <a:cubicBezTo>
                    <a:pt x="0" y="594"/>
                    <a:pt x="3" y="673"/>
                    <a:pt x="22" y="754"/>
                  </a:cubicBezTo>
                  <a:cubicBezTo>
                    <a:pt x="23" y="769"/>
                    <a:pt x="29" y="786"/>
                    <a:pt x="36" y="802"/>
                  </a:cubicBezTo>
                  <a:cubicBezTo>
                    <a:pt x="58" y="858"/>
                    <a:pt x="91" y="905"/>
                    <a:pt x="123" y="948"/>
                  </a:cubicBezTo>
                  <a:cubicBezTo>
                    <a:pt x="144" y="984"/>
                    <a:pt x="179" y="1020"/>
                    <a:pt x="226" y="1059"/>
                  </a:cubicBezTo>
                  <a:cubicBezTo>
                    <a:pt x="258" y="1089"/>
                    <a:pt x="291" y="1114"/>
                    <a:pt x="328" y="1138"/>
                  </a:cubicBezTo>
                  <a:cubicBezTo>
                    <a:pt x="391" y="1178"/>
                    <a:pt x="460" y="1200"/>
                    <a:pt x="543" y="1204"/>
                  </a:cubicBezTo>
                  <a:cubicBezTo>
                    <a:pt x="553" y="1206"/>
                    <a:pt x="564" y="1206"/>
                    <a:pt x="574" y="1206"/>
                  </a:cubicBezTo>
                  <a:cubicBezTo>
                    <a:pt x="598" y="1206"/>
                    <a:pt x="624" y="1203"/>
                    <a:pt x="647" y="1201"/>
                  </a:cubicBezTo>
                  <a:cubicBezTo>
                    <a:pt x="673" y="1195"/>
                    <a:pt x="696" y="1190"/>
                    <a:pt x="716" y="1182"/>
                  </a:cubicBezTo>
                  <a:cubicBezTo>
                    <a:pt x="818" y="1147"/>
                    <a:pt x="881" y="1106"/>
                    <a:pt x="933" y="1065"/>
                  </a:cubicBezTo>
                  <a:cubicBezTo>
                    <a:pt x="1002" y="1016"/>
                    <a:pt x="1066" y="960"/>
                    <a:pt x="1127" y="902"/>
                  </a:cubicBezTo>
                  <a:lnTo>
                    <a:pt x="1127" y="902"/>
                  </a:lnTo>
                  <a:cubicBezTo>
                    <a:pt x="1071" y="910"/>
                    <a:pt x="1019" y="914"/>
                    <a:pt x="969" y="914"/>
                  </a:cubicBezTo>
                  <a:cubicBezTo>
                    <a:pt x="893" y="914"/>
                    <a:pt x="824" y="905"/>
                    <a:pt x="762" y="887"/>
                  </a:cubicBezTo>
                  <a:cubicBezTo>
                    <a:pt x="665" y="859"/>
                    <a:pt x="579" y="805"/>
                    <a:pt x="510" y="729"/>
                  </a:cubicBezTo>
                  <a:cubicBezTo>
                    <a:pt x="456" y="668"/>
                    <a:pt x="410" y="594"/>
                    <a:pt x="381" y="517"/>
                  </a:cubicBezTo>
                  <a:cubicBezTo>
                    <a:pt x="372" y="496"/>
                    <a:pt x="365" y="474"/>
                    <a:pt x="360" y="450"/>
                  </a:cubicBezTo>
                  <a:cubicBezTo>
                    <a:pt x="324" y="326"/>
                    <a:pt x="312" y="199"/>
                    <a:pt x="322" y="75"/>
                  </a:cubicBezTo>
                  <a:cubicBezTo>
                    <a:pt x="324" y="51"/>
                    <a:pt x="328" y="25"/>
                    <a:pt x="329" y="0"/>
                  </a:cubicBezTo>
                  <a:close/>
                </a:path>
              </a:pathLst>
            </a:custGeom>
            <a:solidFill>
              <a:srgbClr val="FEF3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3" name="Google Shape;1403;p11"/>
            <p:cNvSpPr/>
            <p:nvPr/>
          </p:nvSpPr>
          <p:spPr>
            <a:xfrm>
              <a:off x="-206073" y="1383541"/>
              <a:ext cx="58878" cy="76876"/>
            </a:xfrm>
            <a:custGeom>
              <a:avLst/>
              <a:gdLst/>
              <a:ahLst/>
              <a:cxnLst/>
              <a:rect l="l" t="t" r="r" b="b"/>
              <a:pathLst>
                <a:path w="1459" h="1905" extrusionOk="0">
                  <a:moveTo>
                    <a:pt x="418" y="0"/>
                  </a:moveTo>
                  <a:cubicBezTo>
                    <a:pt x="378" y="15"/>
                    <a:pt x="348" y="29"/>
                    <a:pt x="318" y="46"/>
                  </a:cubicBezTo>
                  <a:lnTo>
                    <a:pt x="270" y="69"/>
                  </a:lnTo>
                  <a:cubicBezTo>
                    <a:pt x="226" y="92"/>
                    <a:pt x="181" y="118"/>
                    <a:pt x="137" y="148"/>
                  </a:cubicBezTo>
                  <a:cubicBezTo>
                    <a:pt x="118" y="161"/>
                    <a:pt x="104" y="176"/>
                    <a:pt x="89" y="191"/>
                  </a:cubicBezTo>
                  <a:cubicBezTo>
                    <a:pt x="55" y="233"/>
                    <a:pt x="43" y="252"/>
                    <a:pt x="35" y="273"/>
                  </a:cubicBezTo>
                  <a:cubicBezTo>
                    <a:pt x="23" y="316"/>
                    <a:pt x="16" y="338"/>
                    <a:pt x="13" y="364"/>
                  </a:cubicBezTo>
                  <a:cubicBezTo>
                    <a:pt x="8" y="401"/>
                    <a:pt x="2" y="437"/>
                    <a:pt x="0" y="474"/>
                  </a:cubicBezTo>
                  <a:cubicBezTo>
                    <a:pt x="0" y="510"/>
                    <a:pt x="0" y="549"/>
                    <a:pt x="2" y="585"/>
                  </a:cubicBezTo>
                  <a:cubicBezTo>
                    <a:pt x="6" y="647"/>
                    <a:pt x="16" y="709"/>
                    <a:pt x="28" y="772"/>
                  </a:cubicBezTo>
                  <a:cubicBezTo>
                    <a:pt x="28" y="772"/>
                    <a:pt x="27" y="772"/>
                    <a:pt x="27" y="772"/>
                  </a:cubicBezTo>
                  <a:cubicBezTo>
                    <a:pt x="25" y="772"/>
                    <a:pt x="30" y="808"/>
                    <a:pt x="30" y="808"/>
                  </a:cubicBezTo>
                  <a:lnTo>
                    <a:pt x="35" y="816"/>
                  </a:lnTo>
                  <a:cubicBezTo>
                    <a:pt x="51" y="859"/>
                    <a:pt x="68" y="901"/>
                    <a:pt x="86" y="941"/>
                  </a:cubicBezTo>
                  <a:cubicBezTo>
                    <a:pt x="143" y="1066"/>
                    <a:pt x="207" y="1182"/>
                    <a:pt x="273" y="1300"/>
                  </a:cubicBezTo>
                  <a:cubicBezTo>
                    <a:pt x="358" y="1441"/>
                    <a:pt x="430" y="1547"/>
                    <a:pt x="502" y="1633"/>
                  </a:cubicBezTo>
                  <a:cubicBezTo>
                    <a:pt x="553" y="1700"/>
                    <a:pt x="611" y="1757"/>
                    <a:pt x="671" y="1806"/>
                  </a:cubicBezTo>
                  <a:cubicBezTo>
                    <a:pt x="726" y="1849"/>
                    <a:pt x="790" y="1881"/>
                    <a:pt x="868" y="1896"/>
                  </a:cubicBezTo>
                  <a:cubicBezTo>
                    <a:pt x="891" y="1902"/>
                    <a:pt x="915" y="1904"/>
                    <a:pt x="940" y="1904"/>
                  </a:cubicBezTo>
                  <a:cubicBezTo>
                    <a:pt x="977" y="1904"/>
                    <a:pt x="1016" y="1898"/>
                    <a:pt x="1059" y="1886"/>
                  </a:cubicBezTo>
                  <a:cubicBezTo>
                    <a:pt x="1113" y="1868"/>
                    <a:pt x="1172" y="1835"/>
                    <a:pt x="1237" y="1780"/>
                  </a:cubicBezTo>
                  <a:cubicBezTo>
                    <a:pt x="1312" y="1720"/>
                    <a:pt x="1382" y="1648"/>
                    <a:pt x="1458" y="1554"/>
                  </a:cubicBezTo>
                  <a:lnTo>
                    <a:pt x="1418" y="1552"/>
                  </a:lnTo>
                  <a:cubicBezTo>
                    <a:pt x="1387" y="1559"/>
                    <a:pt x="1356" y="1563"/>
                    <a:pt x="1326" y="1563"/>
                  </a:cubicBezTo>
                  <a:cubicBezTo>
                    <a:pt x="1284" y="1563"/>
                    <a:pt x="1244" y="1556"/>
                    <a:pt x="1207" y="1542"/>
                  </a:cubicBezTo>
                  <a:cubicBezTo>
                    <a:pt x="1144" y="1519"/>
                    <a:pt x="1088" y="1478"/>
                    <a:pt x="1040" y="1421"/>
                  </a:cubicBezTo>
                  <a:cubicBezTo>
                    <a:pt x="993" y="1363"/>
                    <a:pt x="951" y="1296"/>
                    <a:pt x="914" y="1214"/>
                  </a:cubicBezTo>
                  <a:cubicBezTo>
                    <a:pt x="894" y="1174"/>
                    <a:pt x="876" y="1132"/>
                    <a:pt x="861" y="1091"/>
                  </a:cubicBezTo>
                  <a:cubicBezTo>
                    <a:pt x="842" y="1045"/>
                    <a:pt x="825" y="996"/>
                    <a:pt x="809" y="948"/>
                  </a:cubicBezTo>
                  <a:lnTo>
                    <a:pt x="759" y="803"/>
                  </a:lnTo>
                  <a:lnTo>
                    <a:pt x="708" y="657"/>
                  </a:lnTo>
                  <a:cubicBezTo>
                    <a:pt x="697" y="621"/>
                    <a:pt x="683" y="585"/>
                    <a:pt x="670" y="549"/>
                  </a:cubicBezTo>
                  <a:cubicBezTo>
                    <a:pt x="644" y="486"/>
                    <a:pt x="618" y="423"/>
                    <a:pt x="591" y="359"/>
                  </a:cubicBezTo>
                  <a:cubicBezTo>
                    <a:pt x="533" y="240"/>
                    <a:pt x="476" y="121"/>
                    <a:pt x="418" y="0"/>
                  </a:cubicBezTo>
                  <a:close/>
                </a:path>
              </a:pathLst>
            </a:custGeom>
            <a:solidFill>
              <a:srgbClr val="FEF3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4" name="Google Shape;1404;p11"/>
            <p:cNvSpPr/>
            <p:nvPr/>
          </p:nvSpPr>
          <p:spPr>
            <a:xfrm>
              <a:off x="-722128" y="981045"/>
              <a:ext cx="79620" cy="42534"/>
            </a:xfrm>
            <a:custGeom>
              <a:avLst/>
              <a:gdLst/>
              <a:ahLst/>
              <a:cxnLst/>
              <a:rect l="l" t="t" r="r" b="b"/>
              <a:pathLst>
                <a:path w="1973" h="1054" extrusionOk="0">
                  <a:moveTo>
                    <a:pt x="967" y="0"/>
                  </a:moveTo>
                  <a:cubicBezTo>
                    <a:pt x="933" y="0"/>
                    <a:pt x="898" y="1"/>
                    <a:pt x="864" y="4"/>
                  </a:cubicBezTo>
                  <a:cubicBezTo>
                    <a:pt x="792" y="5"/>
                    <a:pt x="698" y="12"/>
                    <a:pt x="601" y="32"/>
                  </a:cubicBezTo>
                  <a:cubicBezTo>
                    <a:pt x="438" y="64"/>
                    <a:pt x="294" y="133"/>
                    <a:pt x="188" y="226"/>
                  </a:cubicBezTo>
                  <a:cubicBezTo>
                    <a:pt x="79" y="321"/>
                    <a:pt x="12" y="458"/>
                    <a:pt x="8" y="601"/>
                  </a:cubicBezTo>
                  <a:cubicBezTo>
                    <a:pt x="1" y="682"/>
                    <a:pt x="15" y="765"/>
                    <a:pt x="51" y="857"/>
                  </a:cubicBezTo>
                  <a:cubicBezTo>
                    <a:pt x="77" y="921"/>
                    <a:pt x="113" y="986"/>
                    <a:pt x="162" y="1054"/>
                  </a:cubicBezTo>
                  <a:lnTo>
                    <a:pt x="188" y="1009"/>
                  </a:lnTo>
                  <a:cubicBezTo>
                    <a:pt x="209" y="957"/>
                    <a:pt x="235" y="907"/>
                    <a:pt x="265" y="858"/>
                  </a:cubicBezTo>
                  <a:cubicBezTo>
                    <a:pt x="330" y="752"/>
                    <a:pt x="402" y="666"/>
                    <a:pt x="485" y="594"/>
                  </a:cubicBezTo>
                  <a:cubicBezTo>
                    <a:pt x="580" y="514"/>
                    <a:pt x="675" y="452"/>
                    <a:pt x="768" y="409"/>
                  </a:cubicBezTo>
                  <a:cubicBezTo>
                    <a:pt x="870" y="358"/>
                    <a:pt x="981" y="321"/>
                    <a:pt x="1097" y="298"/>
                  </a:cubicBezTo>
                  <a:cubicBezTo>
                    <a:pt x="1212" y="274"/>
                    <a:pt x="1322" y="260"/>
                    <a:pt x="1423" y="260"/>
                  </a:cubicBezTo>
                  <a:cubicBezTo>
                    <a:pt x="1437" y="260"/>
                    <a:pt x="1450" y="260"/>
                    <a:pt x="1463" y="261"/>
                  </a:cubicBezTo>
                  <a:cubicBezTo>
                    <a:pt x="1607" y="265"/>
                    <a:pt x="1716" y="277"/>
                    <a:pt x="1818" y="300"/>
                  </a:cubicBezTo>
                  <a:cubicBezTo>
                    <a:pt x="1871" y="312"/>
                    <a:pt x="1921" y="325"/>
                    <a:pt x="1973" y="341"/>
                  </a:cubicBezTo>
                  <a:cubicBezTo>
                    <a:pt x="1910" y="258"/>
                    <a:pt x="1818" y="199"/>
                    <a:pt x="1669" y="136"/>
                  </a:cubicBezTo>
                  <a:cubicBezTo>
                    <a:pt x="1506" y="70"/>
                    <a:pt x="1324" y="27"/>
                    <a:pt x="1128" y="9"/>
                  </a:cubicBezTo>
                  <a:cubicBezTo>
                    <a:pt x="1075" y="3"/>
                    <a:pt x="1021" y="0"/>
                    <a:pt x="967" y="0"/>
                  </a:cubicBezTo>
                  <a:close/>
                </a:path>
              </a:pathLst>
            </a:custGeom>
            <a:solidFill>
              <a:srgbClr val="FEF3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5" name="Google Shape;1405;p11"/>
            <p:cNvSpPr/>
            <p:nvPr/>
          </p:nvSpPr>
          <p:spPr>
            <a:xfrm>
              <a:off x="-883305" y="673058"/>
              <a:ext cx="65012" cy="113155"/>
            </a:xfrm>
            <a:custGeom>
              <a:avLst/>
              <a:gdLst/>
              <a:ahLst/>
              <a:cxnLst/>
              <a:rect l="l" t="t" r="r" b="b"/>
              <a:pathLst>
                <a:path w="1611" h="2804" extrusionOk="0">
                  <a:moveTo>
                    <a:pt x="1336" y="0"/>
                  </a:moveTo>
                  <a:cubicBezTo>
                    <a:pt x="1306" y="22"/>
                    <a:pt x="1293" y="48"/>
                    <a:pt x="1280" y="74"/>
                  </a:cubicBezTo>
                  <a:cubicBezTo>
                    <a:pt x="1256" y="124"/>
                    <a:pt x="1234" y="167"/>
                    <a:pt x="1207" y="206"/>
                  </a:cubicBezTo>
                  <a:cubicBezTo>
                    <a:pt x="1137" y="305"/>
                    <a:pt x="1056" y="390"/>
                    <a:pt x="967" y="456"/>
                  </a:cubicBezTo>
                  <a:cubicBezTo>
                    <a:pt x="954" y="467"/>
                    <a:pt x="940" y="476"/>
                    <a:pt x="927" y="484"/>
                  </a:cubicBezTo>
                  <a:cubicBezTo>
                    <a:pt x="918" y="535"/>
                    <a:pt x="914" y="568"/>
                    <a:pt x="907" y="598"/>
                  </a:cubicBezTo>
                  <a:cubicBezTo>
                    <a:pt x="890" y="657"/>
                    <a:pt x="868" y="716"/>
                    <a:pt x="841" y="777"/>
                  </a:cubicBezTo>
                  <a:cubicBezTo>
                    <a:pt x="818" y="820"/>
                    <a:pt x="788" y="865"/>
                    <a:pt x="747" y="909"/>
                  </a:cubicBezTo>
                  <a:cubicBezTo>
                    <a:pt x="713" y="944"/>
                    <a:pt x="677" y="977"/>
                    <a:pt x="640" y="1007"/>
                  </a:cubicBezTo>
                  <a:lnTo>
                    <a:pt x="611" y="1030"/>
                  </a:lnTo>
                  <a:lnTo>
                    <a:pt x="495" y="1125"/>
                  </a:lnTo>
                  <a:cubicBezTo>
                    <a:pt x="361" y="1236"/>
                    <a:pt x="263" y="1346"/>
                    <a:pt x="189" y="1470"/>
                  </a:cubicBezTo>
                  <a:cubicBezTo>
                    <a:pt x="130" y="1573"/>
                    <a:pt x="81" y="1692"/>
                    <a:pt x="44" y="1836"/>
                  </a:cubicBezTo>
                  <a:cubicBezTo>
                    <a:pt x="14" y="1948"/>
                    <a:pt x="1" y="2043"/>
                    <a:pt x="6" y="2127"/>
                  </a:cubicBezTo>
                  <a:cubicBezTo>
                    <a:pt x="2" y="2222"/>
                    <a:pt x="16" y="2307"/>
                    <a:pt x="45" y="2380"/>
                  </a:cubicBezTo>
                  <a:cubicBezTo>
                    <a:pt x="71" y="2445"/>
                    <a:pt x="108" y="2504"/>
                    <a:pt x="157" y="2553"/>
                  </a:cubicBezTo>
                  <a:cubicBezTo>
                    <a:pt x="245" y="2655"/>
                    <a:pt x="374" y="2726"/>
                    <a:pt x="544" y="2767"/>
                  </a:cubicBezTo>
                  <a:cubicBezTo>
                    <a:pt x="610" y="2784"/>
                    <a:pt x="680" y="2797"/>
                    <a:pt x="759" y="2804"/>
                  </a:cubicBezTo>
                  <a:lnTo>
                    <a:pt x="739" y="2741"/>
                  </a:lnTo>
                  <a:cubicBezTo>
                    <a:pt x="730" y="2719"/>
                    <a:pt x="725" y="2696"/>
                    <a:pt x="719" y="2673"/>
                  </a:cubicBezTo>
                  <a:cubicBezTo>
                    <a:pt x="703" y="2594"/>
                    <a:pt x="706" y="2504"/>
                    <a:pt x="733" y="2406"/>
                  </a:cubicBezTo>
                  <a:cubicBezTo>
                    <a:pt x="759" y="2307"/>
                    <a:pt x="795" y="2208"/>
                    <a:pt x="842" y="2112"/>
                  </a:cubicBezTo>
                  <a:cubicBezTo>
                    <a:pt x="926" y="1936"/>
                    <a:pt x="1022" y="1770"/>
                    <a:pt x="1132" y="1587"/>
                  </a:cubicBezTo>
                  <a:lnTo>
                    <a:pt x="1230" y="1419"/>
                  </a:lnTo>
                  <a:cubicBezTo>
                    <a:pt x="1371" y="1178"/>
                    <a:pt x="1493" y="957"/>
                    <a:pt x="1568" y="716"/>
                  </a:cubicBezTo>
                  <a:cubicBezTo>
                    <a:pt x="1595" y="619"/>
                    <a:pt x="1609" y="535"/>
                    <a:pt x="1611" y="456"/>
                  </a:cubicBezTo>
                  <a:cubicBezTo>
                    <a:pt x="1611" y="411"/>
                    <a:pt x="1606" y="362"/>
                    <a:pt x="1595" y="309"/>
                  </a:cubicBezTo>
                  <a:lnTo>
                    <a:pt x="1578" y="263"/>
                  </a:lnTo>
                  <a:cubicBezTo>
                    <a:pt x="1568" y="240"/>
                    <a:pt x="1558" y="219"/>
                    <a:pt x="1546" y="197"/>
                  </a:cubicBezTo>
                  <a:cubicBezTo>
                    <a:pt x="1527" y="167"/>
                    <a:pt x="1503" y="138"/>
                    <a:pt x="1480" y="111"/>
                  </a:cubicBezTo>
                  <a:cubicBezTo>
                    <a:pt x="1448" y="76"/>
                    <a:pt x="1395" y="38"/>
                    <a:pt x="1336" y="0"/>
                  </a:cubicBezTo>
                  <a:close/>
                </a:path>
              </a:pathLst>
            </a:custGeom>
            <a:solidFill>
              <a:srgbClr val="FEF3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6" name="Google Shape;1406;p11"/>
            <p:cNvSpPr/>
            <p:nvPr/>
          </p:nvSpPr>
          <p:spPr>
            <a:xfrm>
              <a:off x="-747673" y="925880"/>
              <a:ext cx="57385" cy="29459"/>
            </a:xfrm>
            <a:custGeom>
              <a:avLst/>
              <a:gdLst/>
              <a:ahLst/>
              <a:cxnLst/>
              <a:rect l="l" t="t" r="r" b="b"/>
              <a:pathLst>
                <a:path w="1422" h="730" extrusionOk="0">
                  <a:moveTo>
                    <a:pt x="1412" y="0"/>
                  </a:moveTo>
                  <a:cubicBezTo>
                    <a:pt x="1309" y="128"/>
                    <a:pt x="1173" y="239"/>
                    <a:pt x="1000" y="329"/>
                  </a:cubicBezTo>
                  <a:cubicBezTo>
                    <a:pt x="704" y="487"/>
                    <a:pt x="374" y="568"/>
                    <a:pt x="57" y="647"/>
                  </a:cubicBezTo>
                  <a:lnTo>
                    <a:pt x="6" y="658"/>
                  </a:lnTo>
                  <a:lnTo>
                    <a:pt x="1" y="667"/>
                  </a:lnTo>
                  <a:cubicBezTo>
                    <a:pt x="1" y="668"/>
                    <a:pt x="6" y="670"/>
                    <a:pt x="8" y="670"/>
                  </a:cubicBezTo>
                  <a:cubicBezTo>
                    <a:pt x="101" y="687"/>
                    <a:pt x="196" y="701"/>
                    <a:pt x="294" y="711"/>
                  </a:cubicBezTo>
                  <a:cubicBezTo>
                    <a:pt x="388" y="723"/>
                    <a:pt x="476" y="729"/>
                    <a:pt x="558" y="729"/>
                  </a:cubicBezTo>
                  <a:cubicBezTo>
                    <a:pt x="754" y="729"/>
                    <a:pt x="919" y="695"/>
                    <a:pt x="1056" y="627"/>
                  </a:cubicBezTo>
                  <a:cubicBezTo>
                    <a:pt x="1147" y="576"/>
                    <a:pt x="1221" y="510"/>
                    <a:pt x="1285" y="423"/>
                  </a:cubicBezTo>
                  <a:cubicBezTo>
                    <a:pt x="1326" y="371"/>
                    <a:pt x="1355" y="308"/>
                    <a:pt x="1379" y="253"/>
                  </a:cubicBezTo>
                  <a:cubicBezTo>
                    <a:pt x="1405" y="194"/>
                    <a:pt x="1417" y="141"/>
                    <a:pt x="1420" y="94"/>
                  </a:cubicBezTo>
                  <a:cubicBezTo>
                    <a:pt x="1421" y="66"/>
                    <a:pt x="1420" y="36"/>
                    <a:pt x="1412" y="0"/>
                  </a:cubicBezTo>
                  <a:close/>
                </a:path>
              </a:pathLst>
            </a:custGeom>
            <a:solidFill>
              <a:srgbClr val="FEF3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7" name="Google Shape;1407;p11"/>
            <p:cNvSpPr/>
            <p:nvPr/>
          </p:nvSpPr>
          <p:spPr>
            <a:xfrm>
              <a:off x="-1273050" y="1043191"/>
              <a:ext cx="44754" cy="38337"/>
            </a:xfrm>
            <a:custGeom>
              <a:avLst/>
              <a:gdLst/>
              <a:ahLst/>
              <a:cxnLst/>
              <a:rect l="l" t="t" r="r" b="b"/>
              <a:pathLst>
                <a:path w="1109" h="950" extrusionOk="0">
                  <a:moveTo>
                    <a:pt x="127" y="0"/>
                  </a:moveTo>
                  <a:lnTo>
                    <a:pt x="86" y="51"/>
                  </a:lnTo>
                  <a:cubicBezTo>
                    <a:pt x="21" y="186"/>
                    <a:pt x="1" y="344"/>
                    <a:pt x="34" y="483"/>
                  </a:cubicBezTo>
                  <a:cubicBezTo>
                    <a:pt x="43" y="506"/>
                    <a:pt x="48" y="526"/>
                    <a:pt x="57" y="546"/>
                  </a:cubicBezTo>
                  <a:cubicBezTo>
                    <a:pt x="101" y="661"/>
                    <a:pt x="192" y="763"/>
                    <a:pt x="317" y="844"/>
                  </a:cubicBezTo>
                  <a:cubicBezTo>
                    <a:pt x="426" y="914"/>
                    <a:pt x="551" y="949"/>
                    <a:pt x="693" y="949"/>
                  </a:cubicBezTo>
                  <a:cubicBezTo>
                    <a:pt x="818" y="949"/>
                    <a:pt x="955" y="922"/>
                    <a:pt x="1108" y="868"/>
                  </a:cubicBezTo>
                  <a:lnTo>
                    <a:pt x="1047" y="851"/>
                  </a:lnTo>
                  <a:cubicBezTo>
                    <a:pt x="1011" y="846"/>
                    <a:pt x="975" y="841"/>
                    <a:pt x="939" y="832"/>
                  </a:cubicBezTo>
                  <a:cubicBezTo>
                    <a:pt x="818" y="805"/>
                    <a:pt x="731" y="775"/>
                    <a:pt x="656" y="734"/>
                  </a:cubicBezTo>
                  <a:cubicBezTo>
                    <a:pt x="591" y="700"/>
                    <a:pt x="495" y="645"/>
                    <a:pt x="419" y="568"/>
                  </a:cubicBezTo>
                  <a:cubicBezTo>
                    <a:pt x="373" y="518"/>
                    <a:pt x="343" y="487"/>
                    <a:pt x="314" y="449"/>
                  </a:cubicBezTo>
                  <a:cubicBezTo>
                    <a:pt x="285" y="403"/>
                    <a:pt x="265" y="374"/>
                    <a:pt x="247" y="344"/>
                  </a:cubicBezTo>
                  <a:cubicBezTo>
                    <a:pt x="225" y="304"/>
                    <a:pt x="208" y="262"/>
                    <a:pt x="189" y="219"/>
                  </a:cubicBezTo>
                  <a:cubicBezTo>
                    <a:pt x="166" y="160"/>
                    <a:pt x="150" y="101"/>
                    <a:pt x="137" y="36"/>
                  </a:cubicBezTo>
                  <a:lnTo>
                    <a:pt x="127" y="0"/>
                  </a:lnTo>
                  <a:close/>
                </a:path>
              </a:pathLst>
            </a:custGeom>
            <a:solidFill>
              <a:srgbClr val="FEF3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8" name="Google Shape;1408;p11"/>
            <p:cNvSpPr/>
            <p:nvPr/>
          </p:nvSpPr>
          <p:spPr>
            <a:xfrm>
              <a:off x="-1357432" y="806148"/>
              <a:ext cx="97013" cy="134826"/>
            </a:xfrm>
            <a:custGeom>
              <a:avLst/>
              <a:gdLst/>
              <a:ahLst/>
              <a:cxnLst/>
              <a:rect l="l" t="t" r="r" b="b"/>
              <a:pathLst>
                <a:path w="2404" h="3341" extrusionOk="0">
                  <a:moveTo>
                    <a:pt x="9" y="0"/>
                  </a:moveTo>
                  <a:cubicBezTo>
                    <a:pt x="1" y="19"/>
                    <a:pt x="8" y="37"/>
                    <a:pt x="14" y="53"/>
                  </a:cubicBezTo>
                  <a:cubicBezTo>
                    <a:pt x="35" y="101"/>
                    <a:pt x="57" y="148"/>
                    <a:pt x="80" y="194"/>
                  </a:cubicBezTo>
                  <a:cubicBezTo>
                    <a:pt x="153" y="325"/>
                    <a:pt x="243" y="452"/>
                    <a:pt x="358" y="582"/>
                  </a:cubicBezTo>
                  <a:cubicBezTo>
                    <a:pt x="414" y="646"/>
                    <a:pt x="473" y="710"/>
                    <a:pt x="531" y="773"/>
                  </a:cubicBezTo>
                  <a:lnTo>
                    <a:pt x="680" y="937"/>
                  </a:lnTo>
                  <a:cubicBezTo>
                    <a:pt x="801" y="1077"/>
                    <a:pt x="885" y="1192"/>
                    <a:pt x="954" y="1310"/>
                  </a:cubicBezTo>
                  <a:cubicBezTo>
                    <a:pt x="992" y="1372"/>
                    <a:pt x="1022" y="1436"/>
                    <a:pt x="1049" y="1504"/>
                  </a:cubicBezTo>
                  <a:cubicBezTo>
                    <a:pt x="1076" y="1576"/>
                    <a:pt x="1098" y="1646"/>
                    <a:pt x="1108" y="1716"/>
                  </a:cubicBezTo>
                  <a:cubicBezTo>
                    <a:pt x="1117" y="1758"/>
                    <a:pt x="1124" y="1798"/>
                    <a:pt x="1128" y="1841"/>
                  </a:cubicBezTo>
                  <a:cubicBezTo>
                    <a:pt x="1131" y="1887"/>
                    <a:pt x="1134" y="1932"/>
                    <a:pt x="1134" y="1976"/>
                  </a:cubicBezTo>
                  <a:cubicBezTo>
                    <a:pt x="1134" y="2034"/>
                    <a:pt x="1130" y="2091"/>
                    <a:pt x="1122" y="2147"/>
                  </a:cubicBezTo>
                  <a:cubicBezTo>
                    <a:pt x="1110" y="2256"/>
                    <a:pt x="1091" y="2366"/>
                    <a:pt x="1069" y="2473"/>
                  </a:cubicBezTo>
                  <a:lnTo>
                    <a:pt x="1043" y="2595"/>
                  </a:lnTo>
                  <a:cubicBezTo>
                    <a:pt x="1013" y="2753"/>
                    <a:pt x="985" y="2897"/>
                    <a:pt x="977" y="3039"/>
                  </a:cubicBezTo>
                  <a:cubicBezTo>
                    <a:pt x="977" y="3104"/>
                    <a:pt x="980" y="3151"/>
                    <a:pt x="990" y="3194"/>
                  </a:cubicBezTo>
                  <a:cubicBezTo>
                    <a:pt x="993" y="3210"/>
                    <a:pt x="999" y="3220"/>
                    <a:pt x="1005" y="3233"/>
                  </a:cubicBezTo>
                  <a:lnTo>
                    <a:pt x="1015" y="3259"/>
                  </a:lnTo>
                  <a:lnTo>
                    <a:pt x="1036" y="3288"/>
                  </a:lnTo>
                  <a:cubicBezTo>
                    <a:pt x="1048" y="3296"/>
                    <a:pt x="1058" y="3305"/>
                    <a:pt x="1069" y="3312"/>
                  </a:cubicBezTo>
                  <a:lnTo>
                    <a:pt x="1099" y="3328"/>
                  </a:lnTo>
                  <a:cubicBezTo>
                    <a:pt x="1122" y="3335"/>
                    <a:pt x="1150" y="3339"/>
                    <a:pt x="1178" y="3341"/>
                  </a:cubicBezTo>
                  <a:cubicBezTo>
                    <a:pt x="1182" y="3341"/>
                    <a:pt x="1186" y="3341"/>
                    <a:pt x="1190" y="3341"/>
                  </a:cubicBezTo>
                  <a:cubicBezTo>
                    <a:pt x="1270" y="3341"/>
                    <a:pt x="1344" y="3327"/>
                    <a:pt x="1400" y="3314"/>
                  </a:cubicBezTo>
                  <a:cubicBezTo>
                    <a:pt x="1543" y="3278"/>
                    <a:pt x="1701" y="3213"/>
                    <a:pt x="1852" y="3148"/>
                  </a:cubicBezTo>
                  <a:cubicBezTo>
                    <a:pt x="1904" y="3110"/>
                    <a:pt x="1953" y="3068"/>
                    <a:pt x="1999" y="3023"/>
                  </a:cubicBezTo>
                  <a:cubicBezTo>
                    <a:pt x="2060" y="2959"/>
                    <a:pt x="2112" y="2890"/>
                    <a:pt x="2159" y="2815"/>
                  </a:cubicBezTo>
                  <a:cubicBezTo>
                    <a:pt x="2195" y="2752"/>
                    <a:pt x="2228" y="2687"/>
                    <a:pt x="2254" y="2618"/>
                  </a:cubicBezTo>
                  <a:cubicBezTo>
                    <a:pt x="2277" y="2562"/>
                    <a:pt x="2297" y="2506"/>
                    <a:pt x="2315" y="2445"/>
                  </a:cubicBezTo>
                  <a:cubicBezTo>
                    <a:pt x="2346" y="2337"/>
                    <a:pt x="2365" y="2236"/>
                    <a:pt x="2378" y="2137"/>
                  </a:cubicBezTo>
                  <a:cubicBezTo>
                    <a:pt x="2389" y="2048"/>
                    <a:pt x="2398" y="1956"/>
                    <a:pt x="2401" y="1867"/>
                  </a:cubicBezTo>
                  <a:cubicBezTo>
                    <a:pt x="2404" y="1653"/>
                    <a:pt x="2382" y="1444"/>
                    <a:pt x="2335" y="1242"/>
                  </a:cubicBezTo>
                  <a:cubicBezTo>
                    <a:pt x="2313" y="1163"/>
                    <a:pt x="2292" y="1092"/>
                    <a:pt x="2264" y="1021"/>
                  </a:cubicBezTo>
                  <a:cubicBezTo>
                    <a:pt x="2243" y="967"/>
                    <a:pt x="2220" y="914"/>
                    <a:pt x="2192" y="862"/>
                  </a:cubicBezTo>
                  <a:cubicBezTo>
                    <a:pt x="2129" y="750"/>
                    <a:pt x="2057" y="649"/>
                    <a:pt x="1976" y="557"/>
                  </a:cubicBezTo>
                  <a:cubicBezTo>
                    <a:pt x="1935" y="519"/>
                    <a:pt x="1897" y="481"/>
                    <a:pt x="1852" y="447"/>
                  </a:cubicBezTo>
                  <a:cubicBezTo>
                    <a:pt x="1819" y="424"/>
                    <a:pt x="1787" y="399"/>
                    <a:pt x="1753" y="381"/>
                  </a:cubicBezTo>
                  <a:cubicBezTo>
                    <a:pt x="1673" y="333"/>
                    <a:pt x="1591" y="297"/>
                    <a:pt x="1496" y="267"/>
                  </a:cubicBezTo>
                  <a:cubicBezTo>
                    <a:pt x="1357" y="230"/>
                    <a:pt x="1213" y="208"/>
                    <a:pt x="1043" y="195"/>
                  </a:cubicBezTo>
                  <a:lnTo>
                    <a:pt x="903" y="187"/>
                  </a:lnTo>
                  <a:lnTo>
                    <a:pt x="862" y="182"/>
                  </a:lnTo>
                  <a:cubicBezTo>
                    <a:pt x="779" y="177"/>
                    <a:pt x="697" y="172"/>
                    <a:pt x="615" y="162"/>
                  </a:cubicBezTo>
                  <a:cubicBezTo>
                    <a:pt x="493" y="151"/>
                    <a:pt x="351" y="131"/>
                    <a:pt x="209" y="82"/>
                  </a:cubicBezTo>
                  <a:cubicBezTo>
                    <a:pt x="141" y="59"/>
                    <a:pt x="73" y="33"/>
                    <a:pt x="9" y="0"/>
                  </a:cubicBezTo>
                  <a:close/>
                </a:path>
              </a:pathLst>
            </a:custGeom>
            <a:solidFill>
              <a:srgbClr val="FEF3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9" name="Google Shape;1409;p11"/>
            <p:cNvSpPr/>
            <p:nvPr/>
          </p:nvSpPr>
          <p:spPr>
            <a:xfrm>
              <a:off x="-1204770" y="636699"/>
              <a:ext cx="63761" cy="64205"/>
            </a:xfrm>
            <a:custGeom>
              <a:avLst/>
              <a:gdLst/>
              <a:ahLst/>
              <a:cxnLst/>
              <a:rect l="l" t="t" r="r" b="b"/>
              <a:pathLst>
                <a:path w="1580" h="1591" extrusionOk="0">
                  <a:moveTo>
                    <a:pt x="541" y="1"/>
                  </a:moveTo>
                  <a:cubicBezTo>
                    <a:pt x="440" y="93"/>
                    <a:pt x="347" y="176"/>
                    <a:pt x="261" y="248"/>
                  </a:cubicBezTo>
                  <a:cubicBezTo>
                    <a:pt x="150" y="345"/>
                    <a:pt x="53" y="436"/>
                    <a:pt x="17" y="554"/>
                  </a:cubicBezTo>
                  <a:cubicBezTo>
                    <a:pt x="2" y="597"/>
                    <a:pt x="1" y="647"/>
                    <a:pt x="10" y="716"/>
                  </a:cubicBezTo>
                  <a:cubicBezTo>
                    <a:pt x="14" y="733"/>
                    <a:pt x="21" y="752"/>
                    <a:pt x="28" y="772"/>
                  </a:cubicBezTo>
                  <a:cubicBezTo>
                    <a:pt x="44" y="815"/>
                    <a:pt x="71" y="852"/>
                    <a:pt x="100" y="890"/>
                  </a:cubicBezTo>
                  <a:cubicBezTo>
                    <a:pt x="160" y="980"/>
                    <a:pt x="229" y="1039"/>
                    <a:pt x="295" y="1097"/>
                  </a:cubicBezTo>
                  <a:cubicBezTo>
                    <a:pt x="413" y="1200"/>
                    <a:pt x="512" y="1275"/>
                    <a:pt x="611" y="1336"/>
                  </a:cubicBezTo>
                  <a:cubicBezTo>
                    <a:pt x="777" y="1437"/>
                    <a:pt x="980" y="1509"/>
                    <a:pt x="1216" y="1549"/>
                  </a:cubicBezTo>
                  <a:cubicBezTo>
                    <a:pt x="1325" y="1569"/>
                    <a:pt x="1444" y="1581"/>
                    <a:pt x="1579" y="1591"/>
                  </a:cubicBezTo>
                  <a:lnTo>
                    <a:pt x="1558" y="1556"/>
                  </a:lnTo>
                  <a:cubicBezTo>
                    <a:pt x="1545" y="1542"/>
                    <a:pt x="1531" y="1526"/>
                    <a:pt x="1518" y="1509"/>
                  </a:cubicBezTo>
                  <a:cubicBezTo>
                    <a:pt x="1503" y="1493"/>
                    <a:pt x="1493" y="1473"/>
                    <a:pt x="1482" y="1456"/>
                  </a:cubicBezTo>
                  <a:cubicBezTo>
                    <a:pt x="1452" y="1401"/>
                    <a:pt x="1433" y="1364"/>
                    <a:pt x="1419" y="1325"/>
                  </a:cubicBezTo>
                  <a:cubicBezTo>
                    <a:pt x="1390" y="1250"/>
                    <a:pt x="1368" y="1174"/>
                    <a:pt x="1347" y="1098"/>
                  </a:cubicBezTo>
                  <a:lnTo>
                    <a:pt x="1324" y="1010"/>
                  </a:lnTo>
                  <a:cubicBezTo>
                    <a:pt x="1296" y="913"/>
                    <a:pt x="1266" y="818"/>
                    <a:pt x="1232" y="725"/>
                  </a:cubicBezTo>
                  <a:cubicBezTo>
                    <a:pt x="1199" y="636"/>
                    <a:pt x="1159" y="547"/>
                    <a:pt x="1114" y="460"/>
                  </a:cubicBezTo>
                  <a:cubicBezTo>
                    <a:pt x="1058" y="360"/>
                    <a:pt x="998" y="274"/>
                    <a:pt x="926" y="198"/>
                  </a:cubicBezTo>
                  <a:cubicBezTo>
                    <a:pt x="883" y="152"/>
                    <a:pt x="834" y="111"/>
                    <a:pt x="779" y="75"/>
                  </a:cubicBezTo>
                  <a:cubicBezTo>
                    <a:pt x="739" y="51"/>
                    <a:pt x="696" y="32"/>
                    <a:pt x="650" y="18"/>
                  </a:cubicBezTo>
                  <a:cubicBezTo>
                    <a:pt x="613" y="11"/>
                    <a:pt x="577" y="5"/>
                    <a:pt x="541" y="1"/>
                  </a:cubicBezTo>
                  <a:close/>
                </a:path>
              </a:pathLst>
            </a:custGeom>
            <a:solidFill>
              <a:srgbClr val="FEF3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0" name="Google Shape;1410;p11"/>
            <p:cNvSpPr/>
            <p:nvPr/>
          </p:nvSpPr>
          <p:spPr>
            <a:xfrm>
              <a:off x="-1001947" y="525925"/>
              <a:ext cx="77764" cy="92817"/>
            </a:xfrm>
            <a:custGeom>
              <a:avLst/>
              <a:gdLst/>
              <a:ahLst/>
              <a:cxnLst/>
              <a:rect l="l" t="t" r="r" b="b"/>
              <a:pathLst>
                <a:path w="1927" h="2300" extrusionOk="0">
                  <a:moveTo>
                    <a:pt x="1927" y="1"/>
                  </a:moveTo>
                  <a:lnTo>
                    <a:pt x="1869" y="12"/>
                  </a:lnTo>
                  <a:lnTo>
                    <a:pt x="1832" y="21"/>
                  </a:lnTo>
                  <a:cubicBezTo>
                    <a:pt x="1721" y="63"/>
                    <a:pt x="1649" y="89"/>
                    <a:pt x="1590" y="125"/>
                  </a:cubicBezTo>
                  <a:cubicBezTo>
                    <a:pt x="1468" y="196"/>
                    <a:pt x="1389" y="308"/>
                    <a:pt x="1323" y="418"/>
                  </a:cubicBezTo>
                  <a:cubicBezTo>
                    <a:pt x="1299" y="455"/>
                    <a:pt x="1280" y="494"/>
                    <a:pt x="1260" y="531"/>
                  </a:cubicBezTo>
                  <a:lnTo>
                    <a:pt x="1230" y="587"/>
                  </a:lnTo>
                  <a:cubicBezTo>
                    <a:pt x="1197" y="647"/>
                    <a:pt x="1161" y="703"/>
                    <a:pt x="1117" y="756"/>
                  </a:cubicBezTo>
                  <a:cubicBezTo>
                    <a:pt x="1089" y="785"/>
                    <a:pt x="1061" y="811"/>
                    <a:pt x="1030" y="834"/>
                  </a:cubicBezTo>
                  <a:lnTo>
                    <a:pt x="994" y="848"/>
                  </a:lnTo>
                  <a:cubicBezTo>
                    <a:pt x="915" y="871"/>
                    <a:pt x="828" y="884"/>
                    <a:pt x="759" y="896"/>
                  </a:cubicBezTo>
                  <a:lnTo>
                    <a:pt x="561" y="922"/>
                  </a:lnTo>
                  <a:lnTo>
                    <a:pt x="398" y="942"/>
                  </a:lnTo>
                  <a:cubicBezTo>
                    <a:pt x="360" y="946"/>
                    <a:pt x="318" y="950"/>
                    <a:pt x="281" y="960"/>
                  </a:cubicBezTo>
                  <a:cubicBezTo>
                    <a:pt x="242" y="969"/>
                    <a:pt x="219" y="982"/>
                    <a:pt x="199" y="999"/>
                  </a:cubicBezTo>
                  <a:cubicBezTo>
                    <a:pt x="166" y="1028"/>
                    <a:pt x="140" y="1070"/>
                    <a:pt x="118" y="1111"/>
                  </a:cubicBezTo>
                  <a:cubicBezTo>
                    <a:pt x="67" y="1205"/>
                    <a:pt x="39" y="1274"/>
                    <a:pt x="25" y="1350"/>
                  </a:cubicBezTo>
                  <a:cubicBezTo>
                    <a:pt x="1" y="1444"/>
                    <a:pt x="2" y="1558"/>
                    <a:pt x="32" y="1689"/>
                  </a:cubicBezTo>
                  <a:cubicBezTo>
                    <a:pt x="38" y="1716"/>
                    <a:pt x="46" y="1743"/>
                    <a:pt x="58" y="1772"/>
                  </a:cubicBezTo>
                  <a:cubicBezTo>
                    <a:pt x="91" y="1861"/>
                    <a:pt x="144" y="1939"/>
                    <a:pt x="189" y="2003"/>
                  </a:cubicBezTo>
                  <a:cubicBezTo>
                    <a:pt x="263" y="2117"/>
                    <a:pt x="364" y="2211"/>
                    <a:pt x="463" y="2299"/>
                  </a:cubicBezTo>
                  <a:cubicBezTo>
                    <a:pt x="519" y="2262"/>
                    <a:pt x="564" y="2221"/>
                    <a:pt x="607" y="2178"/>
                  </a:cubicBezTo>
                  <a:cubicBezTo>
                    <a:pt x="729" y="2056"/>
                    <a:pt x="851" y="1897"/>
                    <a:pt x="967" y="1704"/>
                  </a:cubicBezTo>
                  <a:cubicBezTo>
                    <a:pt x="1101" y="1482"/>
                    <a:pt x="1218" y="1242"/>
                    <a:pt x="1323" y="1029"/>
                  </a:cubicBezTo>
                  <a:cubicBezTo>
                    <a:pt x="1420" y="828"/>
                    <a:pt x="1532" y="603"/>
                    <a:pt x="1658" y="389"/>
                  </a:cubicBezTo>
                  <a:cubicBezTo>
                    <a:pt x="1741" y="249"/>
                    <a:pt x="1830" y="117"/>
                    <a:pt x="1927" y="1"/>
                  </a:cubicBezTo>
                  <a:close/>
                </a:path>
              </a:pathLst>
            </a:custGeom>
            <a:solidFill>
              <a:srgbClr val="FEF3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1" name="Google Shape;1411;p11"/>
            <p:cNvSpPr/>
            <p:nvPr/>
          </p:nvSpPr>
          <p:spPr>
            <a:xfrm>
              <a:off x="-680159" y="575279"/>
              <a:ext cx="30064" cy="74213"/>
            </a:xfrm>
            <a:custGeom>
              <a:avLst/>
              <a:gdLst/>
              <a:ahLst/>
              <a:cxnLst/>
              <a:rect l="l" t="t" r="r" b="b"/>
              <a:pathLst>
                <a:path w="745" h="1839" extrusionOk="0">
                  <a:moveTo>
                    <a:pt x="28" y="0"/>
                  </a:moveTo>
                  <a:lnTo>
                    <a:pt x="28" y="0"/>
                  </a:lnTo>
                  <a:cubicBezTo>
                    <a:pt x="64" y="168"/>
                    <a:pt x="91" y="336"/>
                    <a:pt x="101" y="503"/>
                  </a:cubicBezTo>
                  <a:cubicBezTo>
                    <a:pt x="101" y="570"/>
                    <a:pt x="100" y="661"/>
                    <a:pt x="99" y="753"/>
                  </a:cubicBezTo>
                  <a:lnTo>
                    <a:pt x="96" y="833"/>
                  </a:lnTo>
                  <a:cubicBezTo>
                    <a:pt x="96" y="938"/>
                    <a:pt x="101" y="1044"/>
                    <a:pt x="109" y="1146"/>
                  </a:cubicBezTo>
                  <a:lnTo>
                    <a:pt x="110" y="1192"/>
                  </a:lnTo>
                  <a:cubicBezTo>
                    <a:pt x="110" y="1233"/>
                    <a:pt x="107" y="1271"/>
                    <a:pt x="100" y="1313"/>
                  </a:cubicBezTo>
                  <a:cubicBezTo>
                    <a:pt x="81" y="1368"/>
                    <a:pt x="58" y="1422"/>
                    <a:pt x="31" y="1478"/>
                  </a:cubicBezTo>
                  <a:cubicBezTo>
                    <a:pt x="8" y="1541"/>
                    <a:pt x="1" y="1595"/>
                    <a:pt x="17" y="1638"/>
                  </a:cubicBezTo>
                  <a:lnTo>
                    <a:pt x="20" y="1642"/>
                  </a:lnTo>
                  <a:cubicBezTo>
                    <a:pt x="44" y="1705"/>
                    <a:pt x="99" y="1730"/>
                    <a:pt x="139" y="1751"/>
                  </a:cubicBezTo>
                  <a:cubicBezTo>
                    <a:pt x="180" y="1770"/>
                    <a:pt x="223" y="1781"/>
                    <a:pt x="272" y="1791"/>
                  </a:cubicBezTo>
                  <a:cubicBezTo>
                    <a:pt x="307" y="1801"/>
                    <a:pt x="338" y="1809"/>
                    <a:pt x="369" y="1814"/>
                  </a:cubicBezTo>
                  <a:lnTo>
                    <a:pt x="440" y="1829"/>
                  </a:lnTo>
                  <a:lnTo>
                    <a:pt x="491" y="1839"/>
                  </a:lnTo>
                  <a:cubicBezTo>
                    <a:pt x="518" y="1814"/>
                    <a:pt x="538" y="1788"/>
                    <a:pt x="558" y="1764"/>
                  </a:cubicBezTo>
                  <a:cubicBezTo>
                    <a:pt x="583" y="1730"/>
                    <a:pt x="604" y="1695"/>
                    <a:pt x="626" y="1662"/>
                  </a:cubicBezTo>
                  <a:cubicBezTo>
                    <a:pt x="660" y="1600"/>
                    <a:pt x="687" y="1540"/>
                    <a:pt x="709" y="1472"/>
                  </a:cubicBezTo>
                  <a:cubicBezTo>
                    <a:pt x="730" y="1398"/>
                    <a:pt x="741" y="1325"/>
                    <a:pt x="745" y="1250"/>
                  </a:cubicBezTo>
                  <a:cubicBezTo>
                    <a:pt x="745" y="1178"/>
                    <a:pt x="733" y="1095"/>
                    <a:pt x="716" y="1006"/>
                  </a:cubicBezTo>
                  <a:cubicBezTo>
                    <a:pt x="702" y="955"/>
                    <a:pt x="685" y="905"/>
                    <a:pt x="666" y="858"/>
                  </a:cubicBezTo>
                  <a:cubicBezTo>
                    <a:pt x="639" y="787"/>
                    <a:pt x="606" y="718"/>
                    <a:pt x="570" y="652"/>
                  </a:cubicBezTo>
                  <a:cubicBezTo>
                    <a:pt x="475" y="486"/>
                    <a:pt x="340" y="312"/>
                    <a:pt x="167" y="135"/>
                  </a:cubicBezTo>
                  <a:cubicBezTo>
                    <a:pt x="132" y="98"/>
                    <a:pt x="80" y="49"/>
                    <a:pt x="28" y="0"/>
                  </a:cubicBezTo>
                  <a:close/>
                </a:path>
              </a:pathLst>
            </a:custGeom>
            <a:solidFill>
              <a:srgbClr val="FEF3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2" name="Google Shape;1412;p11"/>
            <p:cNvSpPr/>
            <p:nvPr/>
          </p:nvSpPr>
          <p:spPr>
            <a:xfrm>
              <a:off x="-1513846" y="606433"/>
              <a:ext cx="1723683" cy="1247696"/>
            </a:xfrm>
            <a:custGeom>
              <a:avLst/>
              <a:gdLst/>
              <a:ahLst/>
              <a:cxnLst/>
              <a:rect l="l" t="t" r="r" b="b"/>
              <a:pathLst>
                <a:path w="42713" h="30918" extrusionOk="0">
                  <a:moveTo>
                    <a:pt x="13532" y="0"/>
                  </a:moveTo>
                  <a:cubicBezTo>
                    <a:pt x="13529" y="0"/>
                    <a:pt x="13526" y="1"/>
                    <a:pt x="13523" y="1"/>
                  </a:cubicBezTo>
                  <a:cubicBezTo>
                    <a:pt x="13501" y="2"/>
                    <a:pt x="13478" y="12"/>
                    <a:pt x="13463" y="33"/>
                  </a:cubicBezTo>
                  <a:cubicBezTo>
                    <a:pt x="13448" y="51"/>
                    <a:pt x="13442" y="70"/>
                    <a:pt x="13445" y="89"/>
                  </a:cubicBezTo>
                  <a:cubicBezTo>
                    <a:pt x="13473" y="314"/>
                    <a:pt x="13521" y="550"/>
                    <a:pt x="13592" y="787"/>
                  </a:cubicBezTo>
                  <a:cubicBezTo>
                    <a:pt x="13636" y="936"/>
                    <a:pt x="13689" y="1088"/>
                    <a:pt x="13771" y="1297"/>
                  </a:cubicBezTo>
                  <a:lnTo>
                    <a:pt x="13840" y="1475"/>
                  </a:lnTo>
                  <a:lnTo>
                    <a:pt x="13919" y="1667"/>
                  </a:lnTo>
                  <a:cubicBezTo>
                    <a:pt x="13970" y="1789"/>
                    <a:pt x="14020" y="1911"/>
                    <a:pt x="14067" y="2035"/>
                  </a:cubicBezTo>
                  <a:lnTo>
                    <a:pt x="14112" y="2151"/>
                  </a:lnTo>
                  <a:cubicBezTo>
                    <a:pt x="14212" y="2418"/>
                    <a:pt x="14284" y="2655"/>
                    <a:pt x="14332" y="2875"/>
                  </a:cubicBezTo>
                  <a:lnTo>
                    <a:pt x="14342" y="2909"/>
                  </a:lnTo>
                  <a:cubicBezTo>
                    <a:pt x="14349" y="2950"/>
                    <a:pt x="14354" y="2999"/>
                    <a:pt x="14360" y="3050"/>
                  </a:cubicBezTo>
                  <a:cubicBezTo>
                    <a:pt x="14365" y="3105"/>
                    <a:pt x="14372" y="3162"/>
                    <a:pt x="14377" y="3220"/>
                  </a:cubicBezTo>
                  <a:cubicBezTo>
                    <a:pt x="14386" y="3316"/>
                    <a:pt x="14389" y="3419"/>
                    <a:pt x="14383" y="3541"/>
                  </a:cubicBezTo>
                  <a:cubicBezTo>
                    <a:pt x="14375" y="3681"/>
                    <a:pt x="14356" y="3822"/>
                    <a:pt x="14329" y="3972"/>
                  </a:cubicBezTo>
                  <a:cubicBezTo>
                    <a:pt x="14304" y="4110"/>
                    <a:pt x="14270" y="4248"/>
                    <a:pt x="14234" y="4386"/>
                  </a:cubicBezTo>
                  <a:lnTo>
                    <a:pt x="14198" y="4525"/>
                  </a:lnTo>
                  <a:lnTo>
                    <a:pt x="14182" y="4587"/>
                  </a:lnTo>
                  <a:cubicBezTo>
                    <a:pt x="14162" y="4659"/>
                    <a:pt x="14145" y="4731"/>
                    <a:pt x="14126" y="4803"/>
                  </a:cubicBezTo>
                  <a:cubicBezTo>
                    <a:pt x="14106" y="4884"/>
                    <a:pt x="14089" y="4963"/>
                    <a:pt x="14074" y="5045"/>
                  </a:cubicBezTo>
                  <a:cubicBezTo>
                    <a:pt x="14066" y="5093"/>
                    <a:pt x="14060" y="5140"/>
                    <a:pt x="14056" y="5189"/>
                  </a:cubicBezTo>
                  <a:cubicBezTo>
                    <a:pt x="13908" y="4995"/>
                    <a:pt x="13735" y="4795"/>
                    <a:pt x="13537" y="4580"/>
                  </a:cubicBezTo>
                  <a:cubicBezTo>
                    <a:pt x="13072" y="4067"/>
                    <a:pt x="12588" y="3572"/>
                    <a:pt x="12120" y="3090"/>
                  </a:cubicBezTo>
                  <a:lnTo>
                    <a:pt x="11768" y="2730"/>
                  </a:lnTo>
                  <a:cubicBezTo>
                    <a:pt x="11488" y="2440"/>
                    <a:pt x="11162" y="2102"/>
                    <a:pt x="10856" y="1755"/>
                  </a:cubicBezTo>
                  <a:cubicBezTo>
                    <a:pt x="10794" y="1689"/>
                    <a:pt x="10735" y="1618"/>
                    <a:pt x="10673" y="1548"/>
                  </a:cubicBezTo>
                  <a:cubicBezTo>
                    <a:pt x="10653" y="1524"/>
                    <a:pt x="10627" y="1511"/>
                    <a:pt x="10601" y="1511"/>
                  </a:cubicBezTo>
                  <a:cubicBezTo>
                    <a:pt x="10586" y="1511"/>
                    <a:pt x="10571" y="1515"/>
                    <a:pt x="10557" y="1525"/>
                  </a:cubicBezTo>
                  <a:cubicBezTo>
                    <a:pt x="10527" y="1546"/>
                    <a:pt x="10511" y="1591"/>
                    <a:pt x="10522" y="1625"/>
                  </a:cubicBezTo>
                  <a:cubicBezTo>
                    <a:pt x="11029" y="2222"/>
                    <a:pt x="11559" y="2777"/>
                    <a:pt x="12028" y="3270"/>
                  </a:cubicBezTo>
                  <a:lnTo>
                    <a:pt x="12055" y="3297"/>
                  </a:lnTo>
                  <a:cubicBezTo>
                    <a:pt x="12453" y="3717"/>
                    <a:pt x="12866" y="4149"/>
                    <a:pt x="13257" y="4590"/>
                  </a:cubicBezTo>
                  <a:cubicBezTo>
                    <a:pt x="13681" y="5071"/>
                    <a:pt x="14039" y="5509"/>
                    <a:pt x="14349" y="5929"/>
                  </a:cubicBezTo>
                  <a:cubicBezTo>
                    <a:pt x="14705" y="6411"/>
                    <a:pt x="15014" y="6911"/>
                    <a:pt x="15265" y="7415"/>
                  </a:cubicBezTo>
                  <a:cubicBezTo>
                    <a:pt x="15358" y="7606"/>
                    <a:pt x="15445" y="7803"/>
                    <a:pt x="15521" y="8001"/>
                  </a:cubicBezTo>
                  <a:cubicBezTo>
                    <a:pt x="15542" y="8059"/>
                    <a:pt x="15567" y="8116"/>
                    <a:pt x="15585" y="8174"/>
                  </a:cubicBezTo>
                  <a:cubicBezTo>
                    <a:pt x="15679" y="8426"/>
                    <a:pt x="15756" y="8698"/>
                    <a:pt x="15820" y="8997"/>
                  </a:cubicBezTo>
                  <a:cubicBezTo>
                    <a:pt x="15848" y="9139"/>
                    <a:pt x="15871" y="9287"/>
                    <a:pt x="15890" y="9432"/>
                  </a:cubicBezTo>
                  <a:cubicBezTo>
                    <a:pt x="15907" y="9568"/>
                    <a:pt x="15916" y="9700"/>
                    <a:pt x="15913" y="9841"/>
                  </a:cubicBezTo>
                  <a:cubicBezTo>
                    <a:pt x="15900" y="9999"/>
                    <a:pt x="15877" y="10156"/>
                    <a:pt x="15843" y="10306"/>
                  </a:cubicBezTo>
                  <a:cubicBezTo>
                    <a:pt x="15820" y="10410"/>
                    <a:pt x="15791" y="10515"/>
                    <a:pt x="15762" y="10617"/>
                  </a:cubicBezTo>
                  <a:lnTo>
                    <a:pt x="15742" y="10684"/>
                  </a:lnTo>
                  <a:lnTo>
                    <a:pt x="15718" y="10775"/>
                  </a:lnTo>
                  <a:cubicBezTo>
                    <a:pt x="15667" y="10956"/>
                    <a:pt x="15631" y="11105"/>
                    <a:pt x="15604" y="11244"/>
                  </a:cubicBezTo>
                  <a:lnTo>
                    <a:pt x="15595" y="11286"/>
                  </a:lnTo>
                  <a:cubicBezTo>
                    <a:pt x="15541" y="11101"/>
                    <a:pt x="15475" y="10917"/>
                    <a:pt x="15403" y="10733"/>
                  </a:cubicBezTo>
                  <a:cubicBezTo>
                    <a:pt x="15215" y="10249"/>
                    <a:pt x="15040" y="9887"/>
                    <a:pt x="14841" y="9564"/>
                  </a:cubicBezTo>
                  <a:cubicBezTo>
                    <a:pt x="14685" y="9317"/>
                    <a:pt x="14498" y="9086"/>
                    <a:pt x="14283" y="8877"/>
                  </a:cubicBezTo>
                  <a:cubicBezTo>
                    <a:pt x="14076" y="8676"/>
                    <a:pt x="13823" y="8500"/>
                    <a:pt x="13530" y="8354"/>
                  </a:cubicBezTo>
                  <a:cubicBezTo>
                    <a:pt x="13401" y="8291"/>
                    <a:pt x="13250" y="8232"/>
                    <a:pt x="13070" y="8176"/>
                  </a:cubicBezTo>
                  <a:cubicBezTo>
                    <a:pt x="12910" y="8128"/>
                    <a:pt x="12734" y="8095"/>
                    <a:pt x="12522" y="8070"/>
                  </a:cubicBezTo>
                  <a:cubicBezTo>
                    <a:pt x="12322" y="8047"/>
                    <a:pt x="12127" y="8044"/>
                    <a:pt x="11940" y="8041"/>
                  </a:cubicBezTo>
                  <a:cubicBezTo>
                    <a:pt x="11895" y="8041"/>
                    <a:pt x="11850" y="8040"/>
                    <a:pt x="11805" y="8040"/>
                  </a:cubicBezTo>
                  <a:cubicBezTo>
                    <a:pt x="11761" y="8040"/>
                    <a:pt x="11716" y="8041"/>
                    <a:pt x="11671" y="8041"/>
                  </a:cubicBezTo>
                  <a:lnTo>
                    <a:pt x="11404" y="8041"/>
                  </a:lnTo>
                  <a:cubicBezTo>
                    <a:pt x="11226" y="8040"/>
                    <a:pt x="11051" y="8034"/>
                    <a:pt x="10871" y="8020"/>
                  </a:cubicBezTo>
                  <a:cubicBezTo>
                    <a:pt x="10695" y="8004"/>
                    <a:pt x="10518" y="7974"/>
                    <a:pt x="10343" y="7931"/>
                  </a:cubicBezTo>
                  <a:cubicBezTo>
                    <a:pt x="9961" y="7822"/>
                    <a:pt x="9599" y="7638"/>
                    <a:pt x="9247" y="7458"/>
                  </a:cubicBezTo>
                  <a:cubicBezTo>
                    <a:pt x="8983" y="7323"/>
                    <a:pt x="8739" y="7200"/>
                    <a:pt x="8489" y="7098"/>
                  </a:cubicBezTo>
                  <a:cubicBezTo>
                    <a:pt x="8478" y="7094"/>
                    <a:pt x="8468" y="7092"/>
                    <a:pt x="8458" y="7092"/>
                  </a:cubicBezTo>
                  <a:cubicBezTo>
                    <a:pt x="8425" y="7092"/>
                    <a:pt x="8395" y="7111"/>
                    <a:pt x="8379" y="7142"/>
                  </a:cubicBezTo>
                  <a:cubicBezTo>
                    <a:pt x="8371" y="7162"/>
                    <a:pt x="8371" y="7185"/>
                    <a:pt x="8379" y="7205"/>
                  </a:cubicBezTo>
                  <a:cubicBezTo>
                    <a:pt x="8388" y="7227"/>
                    <a:pt x="8404" y="7243"/>
                    <a:pt x="8425" y="7251"/>
                  </a:cubicBezTo>
                  <a:cubicBezTo>
                    <a:pt x="8697" y="7362"/>
                    <a:pt x="8964" y="7500"/>
                    <a:pt x="9200" y="7622"/>
                  </a:cubicBezTo>
                  <a:cubicBezTo>
                    <a:pt x="9491" y="7773"/>
                    <a:pt x="9789" y="7926"/>
                    <a:pt x="10099" y="8040"/>
                  </a:cubicBezTo>
                  <a:cubicBezTo>
                    <a:pt x="10353" y="8132"/>
                    <a:pt x="10629" y="8189"/>
                    <a:pt x="10946" y="8218"/>
                  </a:cubicBezTo>
                  <a:cubicBezTo>
                    <a:pt x="11180" y="8238"/>
                    <a:pt x="11419" y="8240"/>
                    <a:pt x="11649" y="8240"/>
                  </a:cubicBezTo>
                  <a:lnTo>
                    <a:pt x="11775" y="8240"/>
                  </a:lnTo>
                  <a:cubicBezTo>
                    <a:pt x="12000" y="8240"/>
                    <a:pt x="12184" y="8247"/>
                    <a:pt x="12352" y="8260"/>
                  </a:cubicBezTo>
                  <a:cubicBezTo>
                    <a:pt x="12552" y="8275"/>
                    <a:pt x="12744" y="8307"/>
                    <a:pt x="12924" y="8356"/>
                  </a:cubicBezTo>
                  <a:cubicBezTo>
                    <a:pt x="13162" y="8425"/>
                    <a:pt x="13395" y="8523"/>
                    <a:pt x="13616" y="8650"/>
                  </a:cubicBezTo>
                  <a:cubicBezTo>
                    <a:pt x="13830" y="8781"/>
                    <a:pt x="14018" y="8930"/>
                    <a:pt x="14195" y="9109"/>
                  </a:cubicBezTo>
                  <a:cubicBezTo>
                    <a:pt x="14396" y="9320"/>
                    <a:pt x="14576" y="9571"/>
                    <a:pt x="14742" y="9871"/>
                  </a:cubicBezTo>
                  <a:cubicBezTo>
                    <a:pt x="14880" y="10128"/>
                    <a:pt x="15008" y="10410"/>
                    <a:pt x="15144" y="10759"/>
                  </a:cubicBezTo>
                  <a:cubicBezTo>
                    <a:pt x="15244" y="11013"/>
                    <a:pt x="15334" y="11273"/>
                    <a:pt x="15426" y="11532"/>
                  </a:cubicBezTo>
                  <a:lnTo>
                    <a:pt x="15498" y="11738"/>
                  </a:lnTo>
                  <a:cubicBezTo>
                    <a:pt x="15557" y="11905"/>
                    <a:pt x="15620" y="12075"/>
                    <a:pt x="15685" y="12240"/>
                  </a:cubicBezTo>
                  <a:cubicBezTo>
                    <a:pt x="15904" y="12801"/>
                    <a:pt x="16110" y="13211"/>
                    <a:pt x="16358" y="13568"/>
                  </a:cubicBezTo>
                  <a:cubicBezTo>
                    <a:pt x="16551" y="13848"/>
                    <a:pt x="16776" y="14091"/>
                    <a:pt x="17029" y="14288"/>
                  </a:cubicBezTo>
                  <a:cubicBezTo>
                    <a:pt x="17249" y="14460"/>
                    <a:pt x="17522" y="14604"/>
                    <a:pt x="17839" y="14713"/>
                  </a:cubicBezTo>
                  <a:cubicBezTo>
                    <a:pt x="18139" y="14816"/>
                    <a:pt x="18451" y="14874"/>
                    <a:pt x="18715" y="14914"/>
                  </a:cubicBezTo>
                  <a:cubicBezTo>
                    <a:pt x="19014" y="14961"/>
                    <a:pt x="19311" y="15000"/>
                    <a:pt x="19611" y="15035"/>
                  </a:cubicBezTo>
                  <a:cubicBezTo>
                    <a:pt x="19863" y="15065"/>
                    <a:pt x="20192" y="15111"/>
                    <a:pt x="20518" y="15193"/>
                  </a:cubicBezTo>
                  <a:cubicBezTo>
                    <a:pt x="20645" y="15229"/>
                    <a:pt x="20773" y="15272"/>
                    <a:pt x="20898" y="15323"/>
                  </a:cubicBezTo>
                  <a:cubicBezTo>
                    <a:pt x="21036" y="15379"/>
                    <a:pt x="21173" y="15448"/>
                    <a:pt x="21319" y="15532"/>
                  </a:cubicBezTo>
                  <a:lnTo>
                    <a:pt x="21358" y="15553"/>
                  </a:lnTo>
                  <a:lnTo>
                    <a:pt x="21438" y="15603"/>
                  </a:lnTo>
                  <a:cubicBezTo>
                    <a:pt x="21071" y="15830"/>
                    <a:pt x="20691" y="16113"/>
                    <a:pt x="20243" y="16487"/>
                  </a:cubicBezTo>
                  <a:cubicBezTo>
                    <a:pt x="19890" y="16781"/>
                    <a:pt x="19542" y="17097"/>
                    <a:pt x="19209" y="17402"/>
                  </a:cubicBezTo>
                  <a:lnTo>
                    <a:pt x="19186" y="17423"/>
                  </a:lnTo>
                  <a:cubicBezTo>
                    <a:pt x="19018" y="17576"/>
                    <a:pt x="18852" y="17728"/>
                    <a:pt x="18683" y="17879"/>
                  </a:cubicBezTo>
                  <a:cubicBezTo>
                    <a:pt x="18339" y="18185"/>
                    <a:pt x="18092" y="18396"/>
                    <a:pt x="17859" y="18584"/>
                  </a:cubicBezTo>
                  <a:cubicBezTo>
                    <a:pt x="17718" y="18697"/>
                    <a:pt x="17578" y="18806"/>
                    <a:pt x="17431" y="18911"/>
                  </a:cubicBezTo>
                  <a:cubicBezTo>
                    <a:pt x="17342" y="18976"/>
                    <a:pt x="17247" y="19035"/>
                    <a:pt x="17151" y="19094"/>
                  </a:cubicBezTo>
                  <a:cubicBezTo>
                    <a:pt x="16934" y="19036"/>
                    <a:pt x="16726" y="19022"/>
                    <a:pt x="16552" y="19015"/>
                  </a:cubicBezTo>
                  <a:cubicBezTo>
                    <a:pt x="16446" y="19010"/>
                    <a:pt x="16338" y="19008"/>
                    <a:pt x="16239" y="19008"/>
                  </a:cubicBezTo>
                  <a:cubicBezTo>
                    <a:pt x="16130" y="19008"/>
                    <a:pt x="16030" y="19010"/>
                    <a:pt x="15952" y="19013"/>
                  </a:cubicBezTo>
                  <a:cubicBezTo>
                    <a:pt x="15825" y="19018"/>
                    <a:pt x="15699" y="19022"/>
                    <a:pt x="15571" y="19028"/>
                  </a:cubicBezTo>
                  <a:cubicBezTo>
                    <a:pt x="15340" y="19038"/>
                    <a:pt x="15113" y="19047"/>
                    <a:pt x="14888" y="19047"/>
                  </a:cubicBezTo>
                  <a:cubicBezTo>
                    <a:pt x="14858" y="19047"/>
                    <a:pt x="14828" y="19047"/>
                    <a:pt x="14798" y="19046"/>
                  </a:cubicBezTo>
                  <a:lnTo>
                    <a:pt x="14699" y="19042"/>
                  </a:lnTo>
                  <a:cubicBezTo>
                    <a:pt x="14683" y="19025"/>
                    <a:pt x="14662" y="19006"/>
                    <a:pt x="14637" y="18986"/>
                  </a:cubicBezTo>
                  <a:cubicBezTo>
                    <a:pt x="14593" y="18947"/>
                    <a:pt x="14543" y="18910"/>
                    <a:pt x="14492" y="18875"/>
                  </a:cubicBezTo>
                  <a:cubicBezTo>
                    <a:pt x="14425" y="18824"/>
                    <a:pt x="14363" y="18781"/>
                    <a:pt x="14300" y="18737"/>
                  </a:cubicBezTo>
                  <a:lnTo>
                    <a:pt x="14211" y="18673"/>
                  </a:lnTo>
                  <a:cubicBezTo>
                    <a:pt x="13998" y="18523"/>
                    <a:pt x="13837" y="18393"/>
                    <a:pt x="13700" y="18258"/>
                  </a:cubicBezTo>
                  <a:cubicBezTo>
                    <a:pt x="13649" y="18206"/>
                    <a:pt x="13600" y="18150"/>
                    <a:pt x="13553" y="18093"/>
                  </a:cubicBezTo>
                  <a:cubicBezTo>
                    <a:pt x="13510" y="18041"/>
                    <a:pt x="13474" y="17981"/>
                    <a:pt x="13441" y="17923"/>
                  </a:cubicBezTo>
                  <a:cubicBezTo>
                    <a:pt x="13412" y="17871"/>
                    <a:pt x="13386" y="17820"/>
                    <a:pt x="13365" y="17765"/>
                  </a:cubicBezTo>
                  <a:lnTo>
                    <a:pt x="13352" y="17735"/>
                  </a:lnTo>
                  <a:cubicBezTo>
                    <a:pt x="13335" y="17686"/>
                    <a:pt x="13320" y="17639"/>
                    <a:pt x="13306" y="17588"/>
                  </a:cubicBezTo>
                  <a:cubicBezTo>
                    <a:pt x="13295" y="17542"/>
                    <a:pt x="13283" y="17481"/>
                    <a:pt x="13272" y="17413"/>
                  </a:cubicBezTo>
                  <a:cubicBezTo>
                    <a:pt x="13263" y="17344"/>
                    <a:pt x="13259" y="17270"/>
                    <a:pt x="13259" y="17198"/>
                  </a:cubicBezTo>
                  <a:cubicBezTo>
                    <a:pt x="13259" y="17196"/>
                    <a:pt x="13257" y="17196"/>
                    <a:pt x="13257" y="17195"/>
                  </a:cubicBezTo>
                  <a:cubicBezTo>
                    <a:pt x="13237" y="17142"/>
                    <a:pt x="13202" y="17124"/>
                    <a:pt x="13172" y="17124"/>
                  </a:cubicBezTo>
                  <a:cubicBezTo>
                    <a:pt x="13170" y="17124"/>
                    <a:pt x="13168" y="17124"/>
                    <a:pt x="13165" y="17125"/>
                  </a:cubicBezTo>
                  <a:cubicBezTo>
                    <a:pt x="13144" y="17126"/>
                    <a:pt x="13125" y="17137"/>
                    <a:pt x="13111" y="17155"/>
                  </a:cubicBezTo>
                  <a:cubicBezTo>
                    <a:pt x="13098" y="17173"/>
                    <a:pt x="13092" y="17189"/>
                    <a:pt x="13092" y="17216"/>
                  </a:cubicBezTo>
                  <a:cubicBezTo>
                    <a:pt x="13093" y="17344"/>
                    <a:pt x="13105" y="17463"/>
                    <a:pt x="13126" y="17584"/>
                  </a:cubicBezTo>
                  <a:cubicBezTo>
                    <a:pt x="13141" y="17667"/>
                    <a:pt x="13168" y="17761"/>
                    <a:pt x="13208" y="17877"/>
                  </a:cubicBezTo>
                  <a:cubicBezTo>
                    <a:pt x="13286" y="18074"/>
                    <a:pt x="13394" y="18249"/>
                    <a:pt x="13549" y="18429"/>
                  </a:cubicBezTo>
                  <a:cubicBezTo>
                    <a:pt x="13674" y="18574"/>
                    <a:pt x="13833" y="18716"/>
                    <a:pt x="14053" y="18871"/>
                  </a:cubicBezTo>
                  <a:cubicBezTo>
                    <a:pt x="14119" y="18920"/>
                    <a:pt x="14188" y="18969"/>
                    <a:pt x="14255" y="19012"/>
                  </a:cubicBezTo>
                  <a:cubicBezTo>
                    <a:pt x="14112" y="18979"/>
                    <a:pt x="13958" y="18947"/>
                    <a:pt x="13800" y="18904"/>
                  </a:cubicBezTo>
                  <a:cubicBezTo>
                    <a:pt x="13608" y="18845"/>
                    <a:pt x="13448" y="18782"/>
                    <a:pt x="13293" y="18709"/>
                  </a:cubicBezTo>
                  <a:cubicBezTo>
                    <a:pt x="13228" y="18680"/>
                    <a:pt x="13168" y="18646"/>
                    <a:pt x="13105" y="18611"/>
                  </a:cubicBezTo>
                  <a:lnTo>
                    <a:pt x="13058" y="18587"/>
                  </a:lnTo>
                  <a:lnTo>
                    <a:pt x="12780" y="18439"/>
                  </a:lnTo>
                  <a:cubicBezTo>
                    <a:pt x="12561" y="18324"/>
                    <a:pt x="12339" y="18210"/>
                    <a:pt x="12121" y="18098"/>
                  </a:cubicBezTo>
                  <a:lnTo>
                    <a:pt x="11919" y="17993"/>
                  </a:lnTo>
                  <a:cubicBezTo>
                    <a:pt x="11916" y="17902"/>
                    <a:pt x="11901" y="17813"/>
                    <a:pt x="11877" y="17722"/>
                  </a:cubicBezTo>
                  <a:cubicBezTo>
                    <a:pt x="11858" y="17663"/>
                    <a:pt x="11837" y="17603"/>
                    <a:pt x="11814" y="17542"/>
                  </a:cubicBezTo>
                  <a:cubicBezTo>
                    <a:pt x="11799" y="17505"/>
                    <a:pt x="11784" y="17469"/>
                    <a:pt x="11769" y="17433"/>
                  </a:cubicBezTo>
                  <a:lnTo>
                    <a:pt x="11748" y="17382"/>
                  </a:lnTo>
                  <a:cubicBezTo>
                    <a:pt x="11667" y="17195"/>
                    <a:pt x="11571" y="17007"/>
                    <a:pt x="11449" y="16787"/>
                  </a:cubicBezTo>
                  <a:cubicBezTo>
                    <a:pt x="11347" y="16606"/>
                    <a:pt x="11239" y="16428"/>
                    <a:pt x="11131" y="16253"/>
                  </a:cubicBezTo>
                  <a:cubicBezTo>
                    <a:pt x="11021" y="16069"/>
                    <a:pt x="10909" y="15884"/>
                    <a:pt x="10805" y="15697"/>
                  </a:cubicBezTo>
                  <a:cubicBezTo>
                    <a:pt x="10685" y="15479"/>
                    <a:pt x="10580" y="15256"/>
                    <a:pt x="10492" y="15032"/>
                  </a:cubicBezTo>
                  <a:lnTo>
                    <a:pt x="10456" y="14936"/>
                  </a:lnTo>
                  <a:cubicBezTo>
                    <a:pt x="10406" y="14795"/>
                    <a:pt x="10364" y="14651"/>
                    <a:pt x="10326" y="14505"/>
                  </a:cubicBezTo>
                  <a:cubicBezTo>
                    <a:pt x="10293" y="14381"/>
                    <a:pt x="10260" y="14259"/>
                    <a:pt x="10221" y="14136"/>
                  </a:cubicBezTo>
                  <a:cubicBezTo>
                    <a:pt x="10173" y="13980"/>
                    <a:pt x="10120" y="13828"/>
                    <a:pt x="10061" y="13677"/>
                  </a:cubicBezTo>
                  <a:cubicBezTo>
                    <a:pt x="9938" y="13359"/>
                    <a:pt x="9787" y="13047"/>
                    <a:pt x="9615" y="12752"/>
                  </a:cubicBezTo>
                  <a:cubicBezTo>
                    <a:pt x="9362" y="12322"/>
                    <a:pt x="9053" y="11941"/>
                    <a:pt x="8697" y="11621"/>
                  </a:cubicBezTo>
                  <a:cubicBezTo>
                    <a:pt x="8323" y="11283"/>
                    <a:pt x="7875" y="11027"/>
                    <a:pt x="7399" y="10882"/>
                  </a:cubicBezTo>
                  <a:cubicBezTo>
                    <a:pt x="7388" y="10879"/>
                    <a:pt x="7377" y="10877"/>
                    <a:pt x="7366" y="10877"/>
                  </a:cubicBezTo>
                  <a:cubicBezTo>
                    <a:pt x="7335" y="10877"/>
                    <a:pt x="7305" y="10891"/>
                    <a:pt x="7291" y="10925"/>
                  </a:cubicBezTo>
                  <a:cubicBezTo>
                    <a:pt x="7282" y="10946"/>
                    <a:pt x="7282" y="10969"/>
                    <a:pt x="7291" y="10990"/>
                  </a:cubicBezTo>
                  <a:cubicBezTo>
                    <a:pt x="7298" y="11012"/>
                    <a:pt x="7315" y="11026"/>
                    <a:pt x="7337" y="11035"/>
                  </a:cubicBezTo>
                  <a:cubicBezTo>
                    <a:pt x="7571" y="11106"/>
                    <a:pt x="7793" y="11204"/>
                    <a:pt x="8016" y="11329"/>
                  </a:cubicBezTo>
                  <a:cubicBezTo>
                    <a:pt x="8137" y="11401"/>
                    <a:pt x="8260" y="11486"/>
                    <a:pt x="8395" y="11586"/>
                  </a:cubicBezTo>
                  <a:cubicBezTo>
                    <a:pt x="8523" y="11687"/>
                    <a:pt x="8648" y="11800"/>
                    <a:pt x="8780" y="11932"/>
                  </a:cubicBezTo>
                  <a:cubicBezTo>
                    <a:pt x="8904" y="12062"/>
                    <a:pt x="9026" y="12210"/>
                    <a:pt x="9157" y="12383"/>
                  </a:cubicBezTo>
                  <a:cubicBezTo>
                    <a:pt x="9276" y="12544"/>
                    <a:pt x="9391" y="12727"/>
                    <a:pt x="9507" y="12935"/>
                  </a:cubicBezTo>
                  <a:cubicBezTo>
                    <a:pt x="9631" y="13157"/>
                    <a:pt x="9745" y="13403"/>
                    <a:pt x="9847" y="13669"/>
                  </a:cubicBezTo>
                  <a:cubicBezTo>
                    <a:pt x="9941" y="13912"/>
                    <a:pt x="10024" y="14163"/>
                    <a:pt x="10089" y="14416"/>
                  </a:cubicBezTo>
                  <a:lnTo>
                    <a:pt x="10110" y="14505"/>
                  </a:lnTo>
                  <a:lnTo>
                    <a:pt x="10125" y="14565"/>
                  </a:lnTo>
                  <a:cubicBezTo>
                    <a:pt x="10135" y="14608"/>
                    <a:pt x="10145" y="14651"/>
                    <a:pt x="10156" y="14694"/>
                  </a:cubicBezTo>
                  <a:cubicBezTo>
                    <a:pt x="10191" y="14819"/>
                    <a:pt x="10228" y="14943"/>
                    <a:pt x="10270" y="15065"/>
                  </a:cubicBezTo>
                  <a:cubicBezTo>
                    <a:pt x="10288" y="15114"/>
                    <a:pt x="10304" y="15158"/>
                    <a:pt x="10320" y="15204"/>
                  </a:cubicBezTo>
                  <a:cubicBezTo>
                    <a:pt x="10382" y="15358"/>
                    <a:pt x="10456" y="15527"/>
                    <a:pt x="10554" y="15718"/>
                  </a:cubicBezTo>
                  <a:cubicBezTo>
                    <a:pt x="10672" y="15952"/>
                    <a:pt x="10808" y="16184"/>
                    <a:pt x="10942" y="16406"/>
                  </a:cubicBezTo>
                  <a:lnTo>
                    <a:pt x="10963" y="16442"/>
                  </a:lnTo>
                  <a:lnTo>
                    <a:pt x="11011" y="16523"/>
                  </a:lnTo>
                  <a:cubicBezTo>
                    <a:pt x="11078" y="16636"/>
                    <a:pt x="11144" y="16748"/>
                    <a:pt x="11209" y="16863"/>
                  </a:cubicBezTo>
                  <a:cubicBezTo>
                    <a:pt x="11302" y="17031"/>
                    <a:pt x="11389" y="17202"/>
                    <a:pt x="11468" y="17374"/>
                  </a:cubicBezTo>
                  <a:cubicBezTo>
                    <a:pt x="11512" y="17469"/>
                    <a:pt x="11555" y="17567"/>
                    <a:pt x="11592" y="17667"/>
                  </a:cubicBezTo>
                  <a:cubicBezTo>
                    <a:pt x="11620" y="17736"/>
                    <a:pt x="11646" y="17807"/>
                    <a:pt x="11667" y="17879"/>
                  </a:cubicBezTo>
                  <a:lnTo>
                    <a:pt x="11634" y="17856"/>
                  </a:lnTo>
                  <a:cubicBezTo>
                    <a:pt x="10961" y="17504"/>
                    <a:pt x="10264" y="17137"/>
                    <a:pt x="9585" y="16722"/>
                  </a:cubicBezTo>
                  <a:cubicBezTo>
                    <a:pt x="9290" y="16543"/>
                    <a:pt x="9039" y="16379"/>
                    <a:pt x="8796" y="16211"/>
                  </a:cubicBezTo>
                  <a:cubicBezTo>
                    <a:pt x="8667" y="16121"/>
                    <a:pt x="8540" y="16027"/>
                    <a:pt x="8415" y="15932"/>
                  </a:cubicBezTo>
                  <a:cubicBezTo>
                    <a:pt x="8325" y="15865"/>
                    <a:pt x="8237" y="15795"/>
                    <a:pt x="8151" y="15724"/>
                  </a:cubicBezTo>
                  <a:lnTo>
                    <a:pt x="8028" y="15628"/>
                  </a:lnTo>
                  <a:cubicBezTo>
                    <a:pt x="7525" y="15226"/>
                    <a:pt x="7060" y="14885"/>
                    <a:pt x="6606" y="14591"/>
                  </a:cubicBezTo>
                  <a:cubicBezTo>
                    <a:pt x="6084" y="14256"/>
                    <a:pt x="5589" y="13998"/>
                    <a:pt x="5090" y="13799"/>
                  </a:cubicBezTo>
                  <a:cubicBezTo>
                    <a:pt x="4526" y="13578"/>
                    <a:pt x="3941" y="13446"/>
                    <a:pt x="3351" y="13403"/>
                  </a:cubicBezTo>
                  <a:cubicBezTo>
                    <a:pt x="3348" y="13403"/>
                    <a:pt x="3345" y="13403"/>
                    <a:pt x="3341" y="13403"/>
                  </a:cubicBezTo>
                  <a:cubicBezTo>
                    <a:pt x="3297" y="13403"/>
                    <a:pt x="3261" y="13430"/>
                    <a:pt x="3255" y="13471"/>
                  </a:cubicBezTo>
                  <a:cubicBezTo>
                    <a:pt x="3252" y="13489"/>
                    <a:pt x="3258" y="13509"/>
                    <a:pt x="3259" y="13514"/>
                  </a:cubicBezTo>
                  <a:cubicBezTo>
                    <a:pt x="3269" y="13545"/>
                    <a:pt x="3296" y="13564"/>
                    <a:pt x="3324" y="13567"/>
                  </a:cubicBezTo>
                  <a:cubicBezTo>
                    <a:pt x="3712" y="13596"/>
                    <a:pt x="4107" y="13667"/>
                    <a:pt x="4494" y="13778"/>
                  </a:cubicBezTo>
                  <a:cubicBezTo>
                    <a:pt x="5036" y="13942"/>
                    <a:pt x="5577" y="14187"/>
                    <a:pt x="6146" y="14531"/>
                  </a:cubicBezTo>
                  <a:cubicBezTo>
                    <a:pt x="6817" y="14940"/>
                    <a:pt x="7446" y="15444"/>
                    <a:pt x="8029" y="15925"/>
                  </a:cubicBezTo>
                  <a:cubicBezTo>
                    <a:pt x="8280" y="16132"/>
                    <a:pt x="8548" y="16333"/>
                    <a:pt x="8848" y="16541"/>
                  </a:cubicBezTo>
                  <a:cubicBezTo>
                    <a:pt x="8840" y="16541"/>
                    <a:pt x="8833" y="16540"/>
                    <a:pt x="8825" y="16540"/>
                  </a:cubicBezTo>
                  <a:cubicBezTo>
                    <a:pt x="8786" y="16540"/>
                    <a:pt x="8745" y="16549"/>
                    <a:pt x="8704" y="16557"/>
                  </a:cubicBezTo>
                  <a:cubicBezTo>
                    <a:pt x="8582" y="16584"/>
                    <a:pt x="8460" y="16623"/>
                    <a:pt x="8329" y="16678"/>
                  </a:cubicBezTo>
                  <a:cubicBezTo>
                    <a:pt x="8199" y="16734"/>
                    <a:pt x="8078" y="16801"/>
                    <a:pt x="7986" y="16856"/>
                  </a:cubicBezTo>
                  <a:cubicBezTo>
                    <a:pt x="7857" y="16935"/>
                    <a:pt x="7739" y="17023"/>
                    <a:pt x="7640" y="17100"/>
                  </a:cubicBezTo>
                  <a:cubicBezTo>
                    <a:pt x="7505" y="17205"/>
                    <a:pt x="7377" y="17317"/>
                    <a:pt x="7248" y="17430"/>
                  </a:cubicBezTo>
                  <a:lnTo>
                    <a:pt x="7202" y="17471"/>
                  </a:lnTo>
                  <a:cubicBezTo>
                    <a:pt x="7130" y="17534"/>
                    <a:pt x="7057" y="17598"/>
                    <a:pt x="6982" y="17660"/>
                  </a:cubicBezTo>
                  <a:cubicBezTo>
                    <a:pt x="6772" y="17834"/>
                    <a:pt x="6577" y="17972"/>
                    <a:pt x="6383" y="18084"/>
                  </a:cubicBezTo>
                  <a:cubicBezTo>
                    <a:pt x="6214" y="18177"/>
                    <a:pt x="6040" y="18249"/>
                    <a:pt x="5865" y="18297"/>
                  </a:cubicBezTo>
                  <a:cubicBezTo>
                    <a:pt x="5692" y="18338"/>
                    <a:pt x="5516" y="18359"/>
                    <a:pt x="5328" y="18359"/>
                  </a:cubicBezTo>
                  <a:cubicBezTo>
                    <a:pt x="5306" y="18359"/>
                    <a:pt x="5284" y="18359"/>
                    <a:pt x="5261" y="18358"/>
                  </a:cubicBezTo>
                  <a:cubicBezTo>
                    <a:pt x="4967" y="18345"/>
                    <a:pt x="4652" y="18294"/>
                    <a:pt x="4244" y="18187"/>
                  </a:cubicBezTo>
                  <a:cubicBezTo>
                    <a:pt x="4240" y="18186"/>
                    <a:pt x="4235" y="18185"/>
                    <a:pt x="4230" y="18185"/>
                  </a:cubicBezTo>
                  <a:cubicBezTo>
                    <a:pt x="4216" y="18185"/>
                    <a:pt x="4201" y="18190"/>
                    <a:pt x="4187" y="18199"/>
                  </a:cubicBezTo>
                  <a:cubicBezTo>
                    <a:pt x="4167" y="18210"/>
                    <a:pt x="4151" y="18235"/>
                    <a:pt x="4150" y="18258"/>
                  </a:cubicBezTo>
                  <a:cubicBezTo>
                    <a:pt x="4145" y="18271"/>
                    <a:pt x="4148" y="18285"/>
                    <a:pt x="4152" y="18299"/>
                  </a:cubicBezTo>
                  <a:cubicBezTo>
                    <a:pt x="4163" y="18324"/>
                    <a:pt x="4187" y="18345"/>
                    <a:pt x="4217" y="18353"/>
                  </a:cubicBezTo>
                  <a:cubicBezTo>
                    <a:pt x="4445" y="18411"/>
                    <a:pt x="4638" y="18452"/>
                    <a:pt x="4823" y="18482"/>
                  </a:cubicBezTo>
                  <a:cubicBezTo>
                    <a:pt x="5000" y="18511"/>
                    <a:pt x="5179" y="18526"/>
                    <a:pt x="5359" y="18529"/>
                  </a:cubicBezTo>
                  <a:cubicBezTo>
                    <a:pt x="5366" y="18529"/>
                    <a:pt x="5373" y="18529"/>
                    <a:pt x="5380" y="18529"/>
                  </a:cubicBezTo>
                  <a:cubicBezTo>
                    <a:pt x="5679" y="18529"/>
                    <a:pt x="5973" y="18469"/>
                    <a:pt x="6257" y="18350"/>
                  </a:cubicBezTo>
                  <a:cubicBezTo>
                    <a:pt x="6415" y="18281"/>
                    <a:pt x="6563" y="18193"/>
                    <a:pt x="6659" y="18134"/>
                  </a:cubicBezTo>
                  <a:cubicBezTo>
                    <a:pt x="6837" y="18022"/>
                    <a:pt x="7001" y="17894"/>
                    <a:pt x="7139" y="17784"/>
                  </a:cubicBezTo>
                  <a:cubicBezTo>
                    <a:pt x="7226" y="17713"/>
                    <a:pt x="7312" y="17640"/>
                    <a:pt x="7399" y="17567"/>
                  </a:cubicBezTo>
                  <a:cubicBezTo>
                    <a:pt x="7476" y="17498"/>
                    <a:pt x="7555" y="17432"/>
                    <a:pt x="7635" y="17366"/>
                  </a:cubicBezTo>
                  <a:cubicBezTo>
                    <a:pt x="7825" y="17211"/>
                    <a:pt x="8006" y="17086"/>
                    <a:pt x="8188" y="16979"/>
                  </a:cubicBezTo>
                  <a:cubicBezTo>
                    <a:pt x="8278" y="16932"/>
                    <a:pt x="8364" y="16889"/>
                    <a:pt x="8453" y="16852"/>
                  </a:cubicBezTo>
                  <a:cubicBezTo>
                    <a:pt x="8536" y="16816"/>
                    <a:pt x="8632" y="16784"/>
                    <a:pt x="8749" y="16755"/>
                  </a:cubicBezTo>
                  <a:cubicBezTo>
                    <a:pt x="8855" y="16730"/>
                    <a:pt x="8964" y="16709"/>
                    <a:pt x="9082" y="16698"/>
                  </a:cubicBezTo>
                  <a:cubicBezTo>
                    <a:pt x="9414" y="16921"/>
                    <a:pt x="9793" y="17152"/>
                    <a:pt x="10234" y="17403"/>
                  </a:cubicBezTo>
                  <a:cubicBezTo>
                    <a:pt x="10930" y="17800"/>
                    <a:pt x="11656" y="18172"/>
                    <a:pt x="12295" y="18496"/>
                  </a:cubicBezTo>
                  <a:lnTo>
                    <a:pt x="12661" y="18684"/>
                  </a:lnTo>
                  <a:lnTo>
                    <a:pt x="12803" y="18756"/>
                  </a:lnTo>
                  <a:cubicBezTo>
                    <a:pt x="12943" y="18828"/>
                    <a:pt x="13083" y="18900"/>
                    <a:pt x="13227" y="18967"/>
                  </a:cubicBezTo>
                  <a:cubicBezTo>
                    <a:pt x="13401" y="19048"/>
                    <a:pt x="13595" y="19118"/>
                    <a:pt x="13822" y="19180"/>
                  </a:cubicBezTo>
                  <a:cubicBezTo>
                    <a:pt x="14146" y="19272"/>
                    <a:pt x="14512" y="19321"/>
                    <a:pt x="14938" y="19328"/>
                  </a:cubicBezTo>
                  <a:cubicBezTo>
                    <a:pt x="14990" y="19329"/>
                    <a:pt x="15042" y="19329"/>
                    <a:pt x="15095" y="19329"/>
                  </a:cubicBezTo>
                  <a:cubicBezTo>
                    <a:pt x="15325" y="19329"/>
                    <a:pt x="15557" y="19320"/>
                    <a:pt x="15765" y="19312"/>
                  </a:cubicBezTo>
                  <a:lnTo>
                    <a:pt x="15880" y="19306"/>
                  </a:lnTo>
                  <a:cubicBezTo>
                    <a:pt x="16094" y="19299"/>
                    <a:pt x="16300" y="19295"/>
                    <a:pt x="16495" y="19295"/>
                  </a:cubicBezTo>
                  <a:cubicBezTo>
                    <a:pt x="16593" y="19295"/>
                    <a:pt x="16688" y="19296"/>
                    <a:pt x="16780" y="19298"/>
                  </a:cubicBezTo>
                  <a:cubicBezTo>
                    <a:pt x="16325" y="19503"/>
                    <a:pt x="15825" y="19675"/>
                    <a:pt x="15248" y="19818"/>
                  </a:cubicBezTo>
                  <a:lnTo>
                    <a:pt x="15216" y="19830"/>
                  </a:lnTo>
                  <a:cubicBezTo>
                    <a:pt x="14482" y="19997"/>
                    <a:pt x="13721" y="20099"/>
                    <a:pt x="12983" y="20197"/>
                  </a:cubicBezTo>
                  <a:lnTo>
                    <a:pt x="12940" y="20202"/>
                  </a:lnTo>
                  <a:lnTo>
                    <a:pt x="12770" y="20225"/>
                  </a:lnTo>
                  <a:cubicBezTo>
                    <a:pt x="12548" y="20256"/>
                    <a:pt x="12324" y="20284"/>
                    <a:pt x="12101" y="20319"/>
                  </a:cubicBezTo>
                  <a:lnTo>
                    <a:pt x="11956" y="20339"/>
                  </a:lnTo>
                  <a:cubicBezTo>
                    <a:pt x="11750" y="20369"/>
                    <a:pt x="11547" y="20398"/>
                    <a:pt x="11341" y="20421"/>
                  </a:cubicBezTo>
                  <a:cubicBezTo>
                    <a:pt x="11101" y="20448"/>
                    <a:pt x="10850" y="20468"/>
                    <a:pt x="10571" y="20483"/>
                  </a:cubicBezTo>
                  <a:cubicBezTo>
                    <a:pt x="10295" y="20496"/>
                    <a:pt x="10008" y="20503"/>
                    <a:pt x="9696" y="20503"/>
                  </a:cubicBezTo>
                  <a:cubicBezTo>
                    <a:pt x="9473" y="20503"/>
                    <a:pt x="9238" y="20499"/>
                    <a:pt x="8984" y="20493"/>
                  </a:cubicBezTo>
                  <a:cubicBezTo>
                    <a:pt x="8502" y="20478"/>
                    <a:pt x="8033" y="20455"/>
                    <a:pt x="7567" y="20432"/>
                  </a:cubicBezTo>
                  <a:lnTo>
                    <a:pt x="7344" y="20421"/>
                  </a:lnTo>
                  <a:cubicBezTo>
                    <a:pt x="7123" y="20411"/>
                    <a:pt x="6900" y="20399"/>
                    <a:pt x="6679" y="20391"/>
                  </a:cubicBezTo>
                  <a:cubicBezTo>
                    <a:pt x="6310" y="20375"/>
                    <a:pt x="5941" y="20365"/>
                    <a:pt x="5572" y="20360"/>
                  </a:cubicBezTo>
                  <a:cubicBezTo>
                    <a:pt x="5514" y="20360"/>
                    <a:pt x="5457" y="20359"/>
                    <a:pt x="5399" y="20359"/>
                  </a:cubicBezTo>
                  <a:cubicBezTo>
                    <a:pt x="5251" y="20359"/>
                    <a:pt x="5103" y="20362"/>
                    <a:pt x="4954" y="20365"/>
                  </a:cubicBezTo>
                  <a:cubicBezTo>
                    <a:pt x="4871" y="20368"/>
                    <a:pt x="4790" y="20369"/>
                    <a:pt x="4708" y="20372"/>
                  </a:cubicBezTo>
                  <a:lnTo>
                    <a:pt x="4634" y="20376"/>
                  </a:lnTo>
                  <a:cubicBezTo>
                    <a:pt x="4546" y="20379"/>
                    <a:pt x="4460" y="20383"/>
                    <a:pt x="4372" y="20386"/>
                  </a:cubicBezTo>
                  <a:cubicBezTo>
                    <a:pt x="4237" y="20391"/>
                    <a:pt x="4101" y="20392"/>
                    <a:pt x="3966" y="20392"/>
                  </a:cubicBezTo>
                  <a:cubicBezTo>
                    <a:pt x="3790" y="20392"/>
                    <a:pt x="3614" y="20390"/>
                    <a:pt x="3440" y="20386"/>
                  </a:cubicBezTo>
                  <a:lnTo>
                    <a:pt x="3325" y="20385"/>
                  </a:lnTo>
                  <a:cubicBezTo>
                    <a:pt x="3081" y="20380"/>
                    <a:pt x="2839" y="20377"/>
                    <a:pt x="2597" y="20377"/>
                  </a:cubicBezTo>
                  <a:cubicBezTo>
                    <a:pt x="2445" y="20377"/>
                    <a:pt x="2294" y="20378"/>
                    <a:pt x="2142" y="20382"/>
                  </a:cubicBezTo>
                  <a:cubicBezTo>
                    <a:pt x="1501" y="20394"/>
                    <a:pt x="751" y="20439"/>
                    <a:pt x="45" y="20691"/>
                  </a:cubicBezTo>
                  <a:cubicBezTo>
                    <a:pt x="26" y="20698"/>
                    <a:pt x="9" y="20714"/>
                    <a:pt x="0" y="20734"/>
                  </a:cubicBezTo>
                  <a:cubicBezTo>
                    <a:pt x="17" y="20740"/>
                    <a:pt x="17" y="20761"/>
                    <a:pt x="25" y="20783"/>
                  </a:cubicBezTo>
                  <a:cubicBezTo>
                    <a:pt x="37" y="20815"/>
                    <a:pt x="68" y="20835"/>
                    <a:pt x="104" y="20835"/>
                  </a:cubicBezTo>
                  <a:cubicBezTo>
                    <a:pt x="113" y="20835"/>
                    <a:pt x="123" y="20833"/>
                    <a:pt x="132" y="20830"/>
                  </a:cubicBezTo>
                  <a:cubicBezTo>
                    <a:pt x="256" y="20786"/>
                    <a:pt x="381" y="20748"/>
                    <a:pt x="509" y="20715"/>
                  </a:cubicBezTo>
                  <a:cubicBezTo>
                    <a:pt x="1080" y="20576"/>
                    <a:pt x="1689" y="20545"/>
                    <a:pt x="2274" y="20545"/>
                  </a:cubicBezTo>
                  <a:cubicBezTo>
                    <a:pt x="2542" y="20545"/>
                    <a:pt x="2804" y="20551"/>
                    <a:pt x="3057" y="20557"/>
                  </a:cubicBezTo>
                  <a:lnTo>
                    <a:pt x="3288" y="20564"/>
                  </a:lnTo>
                  <a:lnTo>
                    <a:pt x="3365" y="20567"/>
                  </a:lnTo>
                  <a:cubicBezTo>
                    <a:pt x="3648" y="20576"/>
                    <a:pt x="3938" y="20583"/>
                    <a:pt x="4225" y="20583"/>
                  </a:cubicBezTo>
                  <a:cubicBezTo>
                    <a:pt x="4289" y="20583"/>
                    <a:pt x="4352" y="20582"/>
                    <a:pt x="4415" y="20582"/>
                  </a:cubicBezTo>
                  <a:lnTo>
                    <a:pt x="4707" y="20576"/>
                  </a:lnTo>
                  <a:cubicBezTo>
                    <a:pt x="4855" y="20572"/>
                    <a:pt x="5004" y="20569"/>
                    <a:pt x="5154" y="20567"/>
                  </a:cubicBezTo>
                  <a:cubicBezTo>
                    <a:pt x="5199" y="20567"/>
                    <a:pt x="5244" y="20567"/>
                    <a:pt x="5289" y="20567"/>
                  </a:cubicBezTo>
                  <a:cubicBezTo>
                    <a:pt x="5495" y="20567"/>
                    <a:pt x="5701" y="20571"/>
                    <a:pt x="5906" y="20577"/>
                  </a:cubicBezTo>
                  <a:cubicBezTo>
                    <a:pt x="6426" y="20593"/>
                    <a:pt x="6963" y="20625"/>
                    <a:pt x="7483" y="20655"/>
                  </a:cubicBezTo>
                  <a:lnTo>
                    <a:pt x="7544" y="20658"/>
                  </a:lnTo>
                  <a:cubicBezTo>
                    <a:pt x="8249" y="20698"/>
                    <a:pt x="8977" y="20737"/>
                    <a:pt x="9698" y="20741"/>
                  </a:cubicBezTo>
                  <a:cubicBezTo>
                    <a:pt x="9750" y="20742"/>
                    <a:pt x="9802" y="20742"/>
                    <a:pt x="9853" y="20742"/>
                  </a:cubicBezTo>
                  <a:cubicBezTo>
                    <a:pt x="10467" y="20742"/>
                    <a:pt x="11031" y="20710"/>
                    <a:pt x="11570" y="20646"/>
                  </a:cubicBezTo>
                  <a:lnTo>
                    <a:pt x="11570" y="20646"/>
                  </a:lnTo>
                  <a:cubicBezTo>
                    <a:pt x="11551" y="20669"/>
                    <a:pt x="11536" y="20698"/>
                    <a:pt x="11519" y="20728"/>
                  </a:cubicBezTo>
                  <a:cubicBezTo>
                    <a:pt x="11443" y="20862"/>
                    <a:pt x="11373" y="20958"/>
                    <a:pt x="11289" y="21048"/>
                  </a:cubicBezTo>
                  <a:cubicBezTo>
                    <a:pt x="11173" y="21166"/>
                    <a:pt x="11042" y="21265"/>
                    <a:pt x="10907" y="21364"/>
                  </a:cubicBezTo>
                  <a:lnTo>
                    <a:pt x="10866" y="21393"/>
                  </a:lnTo>
                  <a:lnTo>
                    <a:pt x="10834" y="21416"/>
                  </a:lnTo>
                  <a:cubicBezTo>
                    <a:pt x="10706" y="21510"/>
                    <a:pt x="10578" y="21603"/>
                    <a:pt x="10459" y="21705"/>
                  </a:cubicBezTo>
                  <a:cubicBezTo>
                    <a:pt x="10310" y="21831"/>
                    <a:pt x="10186" y="21969"/>
                    <a:pt x="10093" y="22114"/>
                  </a:cubicBezTo>
                  <a:cubicBezTo>
                    <a:pt x="10014" y="22236"/>
                    <a:pt x="9946" y="22384"/>
                    <a:pt x="9896" y="22557"/>
                  </a:cubicBezTo>
                  <a:cubicBezTo>
                    <a:pt x="9811" y="22858"/>
                    <a:pt x="9811" y="23163"/>
                    <a:pt x="9820" y="23505"/>
                  </a:cubicBezTo>
                  <a:lnTo>
                    <a:pt x="9820" y="23536"/>
                  </a:lnTo>
                  <a:cubicBezTo>
                    <a:pt x="9566" y="23586"/>
                    <a:pt x="9325" y="23681"/>
                    <a:pt x="9102" y="23775"/>
                  </a:cubicBezTo>
                  <a:cubicBezTo>
                    <a:pt x="8961" y="23835"/>
                    <a:pt x="8823" y="23901"/>
                    <a:pt x="8685" y="23967"/>
                  </a:cubicBezTo>
                  <a:cubicBezTo>
                    <a:pt x="8519" y="23902"/>
                    <a:pt x="8338" y="23866"/>
                    <a:pt x="8164" y="23832"/>
                  </a:cubicBezTo>
                  <a:cubicBezTo>
                    <a:pt x="7974" y="23799"/>
                    <a:pt x="7782" y="23772"/>
                    <a:pt x="7534" y="23743"/>
                  </a:cubicBezTo>
                  <a:cubicBezTo>
                    <a:pt x="7332" y="23723"/>
                    <a:pt x="7131" y="23710"/>
                    <a:pt x="6930" y="23703"/>
                  </a:cubicBezTo>
                  <a:lnTo>
                    <a:pt x="6800" y="23700"/>
                  </a:lnTo>
                  <a:cubicBezTo>
                    <a:pt x="6729" y="23698"/>
                    <a:pt x="6662" y="23698"/>
                    <a:pt x="6591" y="23694"/>
                  </a:cubicBezTo>
                  <a:lnTo>
                    <a:pt x="6439" y="23686"/>
                  </a:lnTo>
                  <a:lnTo>
                    <a:pt x="6390" y="23681"/>
                  </a:lnTo>
                  <a:lnTo>
                    <a:pt x="6280" y="23673"/>
                  </a:lnTo>
                  <a:cubicBezTo>
                    <a:pt x="5852" y="23631"/>
                    <a:pt x="5392" y="23551"/>
                    <a:pt x="5023" y="23484"/>
                  </a:cubicBezTo>
                  <a:cubicBezTo>
                    <a:pt x="4786" y="23443"/>
                    <a:pt x="4549" y="23400"/>
                    <a:pt x="4309" y="23365"/>
                  </a:cubicBezTo>
                  <a:cubicBezTo>
                    <a:pt x="4304" y="23364"/>
                    <a:pt x="4299" y="23364"/>
                    <a:pt x="4293" y="23364"/>
                  </a:cubicBezTo>
                  <a:cubicBezTo>
                    <a:pt x="4258" y="23364"/>
                    <a:pt x="4222" y="23385"/>
                    <a:pt x="4213" y="23428"/>
                  </a:cubicBezTo>
                  <a:cubicBezTo>
                    <a:pt x="4208" y="23444"/>
                    <a:pt x="4208" y="23463"/>
                    <a:pt x="4216" y="23477"/>
                  </a:cubicBezTo>
                  <a:cubicBezTo>
                    <a:pt x="4227" y="23505"/>
                    <a:pt x="4250" y="23523"/>
                    <a:pt x="4276" y="23526"/>
                  </a:cubicBezTo>
                  <a:cubicBezTo>
                    <a:pt x="4621" y="23578"/>
                    <a:pt x="4967" y="23655"/>
                    <a:pt x="5300" y="23730"/>
                  </a:cubicBezTo>
                  <a:lnTo>
                    <a:pt x="5656" y="23808"/>
                  </a:lnTo>
                  <a:cubicBezTo>
                    <a:pt x="5908" y="23861"/>
                    <a:pt x="6133" y="23902"/>
                    <a:pt x="6344" y="23933"/>
                  </a:cubicBezTo>
                  <a:cubicBezTo>
                    <a:pt x="6517" y="23958"/>
                    <a:pt x="6692" y="23973"/>
                    <a:pt x="6864" y="23987"/>
                  </a:cubicBezTo>
                  <a:lnTo>
                    <a:pt x="7108" y="24007"/>
                  </a:lnTo>
                  <a:cubicBezTo>
                    <a:pt x="7357" y="24032"/>
                    <a:pt x="7610" y="24065"/>
                    <a:pt x="7860" y="24096"/>
                  </a:cubicBezTo>
                  <a:cubicBezTo>
                    <a:pt x="7990" y="24115"/>
                    <a:pt x="8121" y="24131"/>
                    <a:pt x="8252" y="24147"/>
                  </a:cubicBezTo>
                  <a:lnTo>
                    <a:pt x="8321" y="24155"/>
                  </a:lnTo>
                  <a:lnTo>
                    <a:pt x="8232" y="24184"/>
                  </a:lnTo>
                  <a:cubicBezTo>
                    <a:pt x="7964" y="24309"/>
                    <a:pt x="7756" y="24391"/>
                    <a:pt x="7555" y="24457"/>
                  </a:cubicBezTo>
                  <a:cubicBezTo>
                    <a:pt x="7344" y="24527"/>
                    <a:pt x="7121" y="24572"/>
                    <a:pt x="6906" y="24618"/>
                  </a:cubicBezTo>
                  <a:lnTo>
                    <a:pt x="6835" y="24629"/>
                  </a:lnTo>
                  <a:cubicBezTo>
                    <a:pt x="6613" y="24677"/>
                    <a:pt x="6389" y="24720"/>
                    <a:pt x="6163" y="24763"/>
                  </a:cubicBezTo>
                  <a:lnTo>
                    <a:pt x="5987" y="24797"/>
                  </a:lnTo>
                  <a:cubicBezTo>
                    <a:pt x="5797" y="24835"/>
                    <a:pt x="5609" y="24870"/>
                    <a:pt x="5421" y="24909"/>
                  </a:cubicBezTo>
                  <a:cubicBezTo>
                    <a:pt x="4876" y="25023"/>
                    <a:pt x="4440" y="25136"/>
                    <a:pt x="4043" y="25268"/>
                  </a:cubicBezTo>
                  <a:cubicBezTo>
                    <a:pt x="3555" y="25433"/>
                    <a:pt x="3085" y="25656"/>
                    <a:pt x="2644" y="25933"/>
                  </a:cubicBezTo>
                  <a:cubicBezTo>
                    <a:pt x="2611" y="25956"/>
                    <a:pt x="2598" y="25998"/>
                    <a:pt x="2613" y="26034"/>
                  </a:cubicBezTo>
                  <a:cubicBezTo>
                    <a:pt x="2629" y="26061"/>
                    <a:pt x="2650" y="26078"/>
                    <a:pt x="2676" y="26084"/>
                  </a:cubicBezTo>
                  <a:cubicBezTo>
                    <a:pt x="2681" y="26086"/>
                    <a:pt x="2687" y="26087"/>
                    <a:pt x="2693" y="26087"/>
                  </a:cubicBezTo>
                  <a:cubicBezTo>
                    <a:pt x="2707" y="26087"/>
                    <a:pt x="2722" y="26082"/>
                    <a:pt x="2735" y="26073"/>
                  </a:cubicBezTo>
                  <a:cubicBezTo>
                    <a:pt x="2923" y="25955"/>
                    <a:pt x="3128" y="25841"/>
                    <a:pt x="3344" y="25739"/>
                  </a:cubicBezTo>
                  <a:cubicBezTo>
                    <a:pt x="3660" y="25591"/>
                    <a:pt x="4020" y="25461"/>
                    <a:pt x="4415" y="25350"/>
                  </a:cubicBezTo>
                  <a:cubicBezTo>
                    <a:pt x="4826" y="25235"/>
                    <a:pt x="5241" y="25156"/>
                    <a:pt x="5593" y="25093"/>
                  </a:cubicBezTo>
                  <a:cubicBezTo>
                    <a:pt x="5715" y="25072"/>
                    <a:pt x="5853" y="25050"/>
                    <a:pt x="5994" y="25027"/>
                  </a:cubicBezTo>
                  <a:lnTo>
                    <a:pt x="6152" y="25001"/>
                  </a:lnTo>
                  <a:cubicBezTo>
                    <a:pt x="6604" y="24928"/>
                    <a:pt x="7011" y="24859"/>
                    <a:pt x="7416" y="24773"/>
                  </a:cubicBezTo>
                  <a:cubicBezTo>
                    <a:pt x="7742" y="24704"/>
                    <a:pt x="8045" y="24577"/>
                    <a:pt x="8323" y="24454"/>
                  </a:cubicBezTo>
                  <a:cubicBezTo>
                    <a:pt x="8507" y="24371"/>
                    <a:pt x="8688" y="24282"/>
                    <a:pt x="8869" y="24191"/>
                  </a:cubicBezTo>
                  <a:cubicBezTo>
                    <a:pt x="8981" y="24138"/>
                    <a:pt x="9086" y="24086"/>
                    <a:pt x="9191" y="24037"/>
                  </a:cubicBezTo>
                  <a:lnTo>
                    <a:pt x="9214" y="24014"/>
                  </a:lnTo>
                  <a:lnTo>
                    <a:pt x="9215" y="24017"/>
                  </a:lnTo>
                  <a:cubicBezTo>
                    <a:pt x="9279" y="23993"/>
                    <a:pt x="9342" y="23967"/>
                    <a:pt x="9405" y="23940"/>
                  </a:cubicBezTo>
                  <a:cubicBezTo>
                    <a:pt x="9470" y="23914"/>
                    <a:pt x="9534" y="23887"/>
                    <a:pt x="9600" y="23859"/>
                  </a:cubicBezTo>
                  <a:cubicBezTo>
                    <a:pt x="9675" y="23829"/>
                    <a:pt x="9753" y="23802"/>
                    <a:pt x="9830" y="23773"/>
                  </a:cubicBezTo>
                  <a:lnTo>
                    <a:pt x="9830" y="23773"/>
                  </a:lnTo>
                  <a:cubicBezTo>
                    <a:pt x="9824" y="23835"/>
                    <a:pt x="9823" y="23901"/>
                    <a:pt x="9823" y="23967"/>
                  </a:cubicBezTo>
                  <a:cubicBezTo>
                    <a:pt x="9816" y="24187"/>
                    <a:pt x="9794" y="24361"/>
                    <a:pt x="9758" y="24519"/>
                  </a:cubicBezTo>
                  <a:cubicBezTo>
                    <a:pt x="9702" y="24734"/>
                    <a:pt x="9609" y="24958"/>
                    <a:pt x="9473" y="25204"/>
                  </a:cubicBezTo>
                  <a:cubicBezTo>
                    <a:pt x="9280" y="25546"/>
                    <a:pt x="9046" y="25870"/>
                    <a:pt x="8818" y="26183"/>
                  </a:cubicBezTo>
                  <a:cubicBezTo>
                    <a:pt x="8698" y="26344"/>
                    <a:pt x="8591" y="26489"/>
                    <a:pt x="8489" y="26640"/>
                  </a:cubicBezTo>
                  <a:cubicBezTo>
                    <a:pt x="8309" y="26897"/>
                    <a:pt x="8165" y="27135"/>
                    <a:pt x="8045" y="27368"/>
                  </a:cubicBezTo>
                  <a:cubicBezTo>
                    <a:pt x="7918" y="27620"/>
                    <a:pt x="7825" y="27882"/>
                    <a:pt x="7769" y="28151"/>
                  </a:cubicBezTo>
                  <a:cubicBezTo>
                    <a:pt x="7765" y="28162"/>
                    <a:pt x="7768" y="28175"/>
                    <a:pt x="7772" y="28188"/>
                  </a:cubicBezTo>
                  <a:cubicBezTo>
                    <a:pt x="7783" y="28217"/>
                    <a:pt x="7814" y="28240"/>
                    <a:pt x="7844" y="28241"/>
                  </a:cubicBezTo>
                  <a:cubicBezTo>
                    <a:pt x="7847" y="28242"/>
                    <a:pt x="7850" y="28242"/>
                    <a:pt x="7853" y="28242"/>
                  </a:cubicBezTo>
                  <a:cubicBezTo>
                    <a:pt x="7894" y="28242"/>
                    <a:pt x="7926" y="28214"/>
                    <a:pt x="7934" y="28168"/>
                  </a:cubicBezTo>
                  <a:lnTo>
                    <a:pt x="7943" y="28127"/>
                  </a:lnTo>
                  <a:lnTo>
                    <a:pt x="7951" y="28086"/>
                  </a:lnTo>
                  <a:cubicBezTo>
                    <a:pt x="8012" y="27858"/>
                    <a:pt x="8098" y="27637"/>
                    <a:pt x="8220" y="27408"/>
                  </a:cubicBezTo>
                  <a:cubicBezTo>
                    <a:pt x="8431" y="27026"/>
                    <a:pt x="8703" y="26676"/>
                    <a:pt x="8964" y="26338"/>
                  </a:cubicBezTo>
                  <a:lnTo>
                    <a:pt x="9026" y="26259"/>
                  </a:lnTo>
                  <a:cubicBezTo>
                    <a:pt x="9171" y="26073"/>
                    <a:pt x="9315" y="25884"/>
                    <a:pt x="9450" y="25691"/>
                  </a:cubicBezTo>
                  <a:cubicBezTo>
                    <a:pt x="9579" y="25505"/>
                    <a:pt x="9697" y="25309"/>
                    <a:pt x="9804" y="25103"/>
                  </a:cubicBezTo>
                  <a:cubicBezTo>
                    <a:pt x="9857" y="25003"/>
                    <a:pt x="9903" y="24898"/>
                    <a:pt x="9945" y="24793"/>
                  </a:cubicBezTo>
                  <a:cubicBezTo>
                    <a:pt x="9984" y="24694"/>
                    <a:pt x="10010" y="24592"/>
                    <a:pt x="10034" y="24488"/>
                  </a:cubicBezTo>
                  <a:cubicBezTo>
                    <a:pt x="10084" y="24277"/>
                    <a:pt x="10099" y="24059"/>
                    <a:pt x="10106" y="23874"/>
                  </a:cubicBezTo>
                  <a:cubicBezTo>
                    <a:pt x="10112" y="23765"/>
                    <a:pt x="10112" y="23652"/>
                    <a:pt x="10112" y="23542"/>
                  </a:cubicBezTo>
                  <a:cubicBezTo>
                    <a:pt x="10116" y="23246"/>
                    <a:pt x="10119" y="22960"/>
                    <a:pt x="10181" y="22682"/>
                  </a:cubicBezTo>
                  <a:cubicBezTo>
                    <a:pt x="10212" y="22561"/>
                    <a:pt x="10255" y="22450"/>
                    <a:pt x="10311" y="22341"/>
                  </a:cubicBezTo>
                  <a:cubicBezTo>
                    <a:pt x="10377" y="22226"/>
                    <a:pt x="10458" y="22116"/>
                    <a:pt x="10563" y="22008"/>
                  </a:cubicBezTo>
                  <a:cubicBezTo>
                    <a:pt x="10669" y="21903"/>
                    <a:pt x="10795" y="21795"/>
                    <a:pt x="10909" y="21705"/>
                  </a:cubicBezTo>
                  <a:lnTo>
                    <a:pt x="11015" y="21623"/>
                  </a:lnTo>
                  <a:cubicBezTo>
                    <a:pt x="11108" y="21548"/>
                    <a:pt x="11203" y="21476"/>
                    <a:pt x="11291" y="21397"/>
                  </a:cubicBezTo>
                  <a:cubicBezTo>
                    <a:pt x="11401" y="21301"/>
                    <a:pt x="11499" y="21194"/>
                    <a:pt x="11584" y="21074"/>
                  </a:cubicBezTo>
                  <a:cubicBezTo>
                    <a:pt x="11679" y="20944"/>
                    <a:pt x="11753" y="20786"/>
                    <a:pt x="11798" y="20615"/>
                  </a:cubicBezTo>
                  <a:cubicBezTo>
                    <a:pt x="11884" y="20606"/>
                    <a:pt x="11973" y="20593"/>
                    <a:pt x="12064" y="20582"/>
                  </a:cubicBezTo>
                  <a:lnTo>
                    <a:pt x="12141" y="20570"/>
                  </a:lnTo>
                  <a:lnTo>
                    <a:pt x="12259" y="20553"/>
                  </a:lnTo>
                  <a:cubicBezTo>
                    <a:pt x="12347" y="20540"/>
                    <a:pt x="12436" y="20526"/>
                    <a:pt x="12523" y="20514"/>
                  </a:cubicBezTo>
                  <a:lnTo>
                    <a:pt x="13020" y="20450"/>
                  </a:lnTo>
                  <a:lnTo>
                    <a:pt x="13517" y="20385"/>
                  </a:lnTo>
                  <a:cubicBezTo>
                    <a:pt x="14760" y="20223"/>
                    <a:pt x="16069" y="20011"/>
                    <a:pt x="17204" y="19397"/>
                  </a:cubicBezTo>
                  <a:cubicBezTo>
                    <a:pt x="17428" y="19275"/>
                    <a:pt x="17659" y="19121"/>
                    <a:pt x="17934" y="18913"/>
                  </a:cubicBezTo>
                  <a:cubicBezTo>
                    <a:pt x="18228" y="18694"/>
                    <a:pt x="18507" y="18459"/>
                    <a:pt x="18717" y="18279"/>
                  </a:cubicBezTo>
                  <a:lnTo>
                    <a:pt x="18724" y="18309"/>
                  </a:lnTo>
                  <a:cubicBezTo>
                    <a:pt x="18751" y="18380"/>
                    <a:pt x="18771" y="18457"/>
                    <a:pt x="18788" y="18538"/>
                  </a:cubicBezTo>
                  <a:cubicBezTo>
                    <a:pt x="18823" y="18687"/>
                    <a:pt x="18844" y="18848"/>
                    <a:pt x="18853" y="19030"/>
                  </a:cubicBezTo>
                  <a:cubicBezTo>
                    <a:pt x="18863" y="19358"/>
                    <a:pt x="18827" y="19695"/>
                    <a:pt x="18742" y="20065"/>
                  </a:cubicBezTo>
                  <a:cubicBezTo>
                    <a:pt x="18580" y="20712"/>
                    <a:pt x="18303" y="21316"/>
                    <a:pt x="18027" y="21871"/>
                  </a:cubicBezTo>
                  <a:cubicBezTo>
                    <a:pt x="17947" y="22037"/>
                    <a:pt x="17862" y="22202"/>
                    <a:pt x="17779" y="22367"/>
                  </a:cubicBezTo>
                  <a:lnTo>
                    <a:pt x="17725" y="22470"/>
                  </a:lnTo>
                  <a:lnTo>
                    <a:pt x="17628" y="22661"/>
                  </a:lnTo>
                  <a:lnTo>
                    <a:pt x="17560" y="22646"/>
                  </a:lnTo>
                  <a:cubicBezTo>
                    <a:pt x="17513" y="22633"/>
                    <a:pt x="17463" y="22617"/>
                    <a:pt x="17412" y="22603"/>
                  </a:cubicBezTo>
                  <a:cubicBezTo>
                    <a:pt x="17352" y="22587"/>
                    <a:pt x="17295" y="22572"/>
                    <a:pt x="17236" y="22559"/>
                  </a:cubicBezTo>
                  <a:cubicBezTo>
                    <a:pt x="17112" y="22531"/>
                    <a:pt x="16972" y="22518"/>
                    <a:pt x="16823" y="22518"/>
                  </a:cubicBezTo>
                  <a:cubicBezTo>
                    <a:pt x="16815" y="22518"/>
                    <a:pt x="16807" y="22518"/>
                    <a:pt x="16799" y="22518"/>
                  </a:cubicBezTo>
                  <a:cubicBezTo>
                    <a:pt x="16687" y="22518"/>
                    <a:pt x="16574" y="22535"/>
                    <a:pt x="16451" y="22565"/>
                  </a:cubicBezTo>
                  <a:cubicBezTo>
                    <a:pt x="16344" y="22592"/>
                    <a:pt x="16235" y="22638"/>
                    <a:pt x="16117" y="22705"/>
                  </a:cubicBezTo>
                  <a:cubicBezTo>
                    <a:pt x="15909" y="22825"/>
                    <a:pt x="15739" y="23002"/>
                    <a:pt x="15585" y="23171"/>
                  </a:cubicBezTo>
                  <a:cubicBezTo>
                    <a:pt x="15504" y="23263"/>
                    <a:pt x="15425" y="23358"/>
                    <a:pt x="15347" y="23454"/>
                  </a:cubicBezTo>
                  <a:lnTo>
                    <a:pt x="15315" y="23493"/>
                  </a:lnTo>
                  <a:cubicBezTo>
                    <a:pt x="15208" y="23624"/>
                    <a:pt x="15111" y="23742"/>
                    <a:pt x="15011" y="23851"/>
                  </a:cubicBezTo>
                  <a:cubicBezTo>
                    <a:pt x="14965" y="23900"/>
                    <a:pt x="14900" y="23958"/>
                    <a:pt x="14831" y="24014"/>
                  </a:cubicBezTo>
                  <a:cubicBezTo>
                    <a:pt x="14772" y="24060"/>
                    <a:pt x="14708" y="24103"/>
                    <a:pt x="14645" y="24141"/>
                  </a:cubicBezTo>
                  <a:cubicBezTo>
                    <a:pt x="14564" y="24188"/>
                    <a:pt x="14482" y="24230"/>
                    <a:pt x="14396" y="24266"/>
                  </a:cubicBezTo>
                  <a:cubicBezTo>
                    <a:pt x="14311" y="24302"/>
                    <a:pt x="14221" y="24328"/>
                    <a:pt x="14135" y="24355"/>
                  </a:cubicBezTo>
                  <a:cubicBezTo>
                    <a:pt x="13961" y="24405"/>
                    <a:pt x="13760" y="24442"/>
                    <a:pt x="13566" y="24481"/>
                  </a:cubicBezTo>
                  <a:lnTo>
                    <a:pt x="13335" y="24526"/>
                  </a:lnTo>
                  <a:cubicBezTo>
                    <a:pt x="13201" y="24553"/>
                    <a:pt x="13070" y="24585"/>
                    <a:pt x="12941" y="24622"/>
                  </a:cubicBezTo>
                  <a:cubicBezTo>
                    <a:pt x="12762" y="24679"/>
                    <a:pt x="12608" y="24740"/>
                    <a:pt x="12472" y="24807"/>
                  </a:cubicBezTo>
                  <a:cubicBezTo>
                    <a:pt x="12430" y="24829"/>
                    <a:pt x="12411" y="24873"/>
                    <a:pt x="12426" y="24914"/>
                  </a:cubicBezTo>
                  <a:cubicBezTo>
                    <a:pt x="12438" y="24938"/>
                    <a:pt x="12457" y="24955"/>
                    <a:pt x="12479" y="24962"/>
                  </a:cubicBezTo>
                  <a:cubicBezTo>
                    <a:pt x="12487" y="24966"/>
                    <a:pt x="12496" y="24967"/>
                    <a:pt x="12506" y="24967"/>
                  </a:cubicBezTo>
                  <a:cubicBezTo>
                    <a:pt x="12516" y="24967"/>
                    <a:pt x="12527" y="24965"/>
                    <a:pt x="12538" y="24960"/>
                  </a:cubicBezTo>
                  <a:cubicBezTo>
                    <a:pt x="12680" y="24888"/>
                    <a:pt x="12832" y="24829"/>
                    <a:pt x="13006" y="24777"/>
                  </a:cubicBezTo>
                  <a:cubicBezTo>
                    <a:pt x="13211" y="24718"/>
                    <a:pt x="13448" y="24672"/>
                    <a:pt x="13658" y="24635"/>
                  </a:cubicBezTo>
                  <a:lnTo>
                    <a:pt x="13776" y="24613"/>
                  </a:lnTo>
                  <a:cubicBezTo>
                    <a:pt x="14011" y="24569"/>
                    <a:pt x="14286" y="24506"/>
                    <a:pt x="14548" y="24391"/>
                  </a:cubicBezTo>
                  <a:cubicBezTo>
                    <a:pt x="14645" y="24346"/>
                    <a:pt x="14744" y="24290"/>
                    <a:pt x="14860" y="24213"/>
                  </a:cubicBezTo>
                  <a:cubicBezTo>
                    <a:pt x="14999" y="24119"/>
                    <a:pt x="15116" y="24001"/>
                    <a:pt x="15193" y="23918"/>
                  </a:cubicBezTo>
                  <a:cubicBezTo>
                    <a:pt x="15225" y="23887"/>
                    <a:pt x="15255" y="23851"/>
                    <a:pt x="15287" y="23815"/>
                  </a:cubicBezTo>
                  <a:lnTo>
                    <a:pt x="15340" y="23750"/>
                  </a:lnTo>
                  <a:lnTo>
                    <a:pt x="15511" y="23548"/>
                  </a:lnTo>
                  <a:cubicBezTo>
                    <a:pt x="15604" y="23434"/>
                    <a:pt x="15700" y="23325"/>
                    <a:pt x="15804" y="23219"/>
                  </a:cubicBezTo>
                  <a:cubicBezTo>
                    <a:pt x="15934" y="23085"/>
                    <a:pt x="16051" y="22989"/>
                    <a:pt x="16170" y="22913"/>
                  </a:cubicBezTo>
                  <a:cubicBezTo>
                    <a:pt x="16216" y="22887"/>
                    <a:pt x="16263" y="22861"/>
                    <a:pt x="16311" y="22838"/>
                  </a:cubicBezTo>
                  <a:cubicBezTo>
                    <a:pt x="16361" y="22815"/>
                    <a:pt x="16416" y="22796"/>
                    <a:pt x="16469" y="22781"/>
                  </a:cubicBezTo>
                  <a:cubicBezTo>
                    <a:pt x="16546" y="22761"/>
                    <a:pt x="16648" y="22746"/>
                    <a:pt x="16749" y="22743"/>
                  </a:cubicBezTo>
                  <a:cubicBezTo>
                    <a:pt x="16809" y="22743"/>
                    <a:pt x="16868" y="22745"/>
                    <a:pt x="16928" y="22750"/>
                  </a:cubicBezTo>
                  <a:cubicBezTo>
                    <a:pt x="17013" y="22758"/>
                    <a:pt x="17099" y="22773"/>
                    <a:pt x="17183" y="22794"/>
                  </a:cubicBezTo>
                  <a:cubicBezTo>
                    <a:pt x="17257" y="22812"/>
                    <a:pt x="17333" y="22838"/>
                    <a:pt x="17408" y="22867"/>
                  </a:cubicBezTo>
                  <a:cubicBezTo>
                    <a:pt x="17443" y="22880"/>
                    <a:pt x="17478" y="22890"/>
                    <a:pt x="17514" y="22898"/>
                  </a:cubicBezTo>
                  <a:cubicBezTo>
                    <a:pt x="17378" y="23153"/>
                    <a:pt x="17264" y="23385"/>
                    <a:pt x="17168" y="23608"/>
                  </a:cubicBezTo>
                  <a:cubicBezTo>
                    <a:pt x="17040" y="23895"/>
                    <a:pt x="16933" y="24203"/>
                    <a:pt x="16835" y="24543"/>
                  </a:cubicBezTo>
                  <a:cubicBezTo>
                    <a:pt x="16724" y="24945"/>
                    <a:pt x="16653" y="25340"/>
                    <a:pt x="16622" y="25721"/>
                  </a:cubicBezTo>
                  <a:cubicBezTo>
                    <a:pt x="16591" y="26076"/>
                    <a:pt x="16601" y="26452"/>
                    <a:pt x="16648" y="26876"/>
                  </a:cubicBezTo>
                  <a:cubicBezTo>
                    <a:pt x="16668" y="27048"/>
                    <a:pt x="16699" y="27235"/>
                    <a:pt x="16742" y="27447"/>
                  </a:cubicBezTo>
                  <a:cubicBezTo>
                    <a:pt x="16785" y="27650"/>
                    <a:pt x="16839" y="27845"/>
                    <a:pt x="16904" y="28076"/>
                  </a:cubicBezTo>
                  <a:cubicBezTo>
                    <a:pt x="17010" y="28455"/>
                    <a:pt x="17121" y="28906"/>
                    <a:pt x="17139" y="29366"/>
                  </a:cubicBezTo>
                  <a:cubicBezTo>
                    <a:pt x="17144" y="29590"/>
                    <a:pt x="17119" y="29839"/>
                    <a:pt x="17065" y="30078"/>
                  </a:cubicBezTo>
                  <a:cubicBezTo>
                    <a:pt x="17010" y="30307"/>
                    <a:pt x="16925" y="30544"/>
                    <a:pt x="16809" y="30804"/>
                  </a:cubicBezTo>
                  <a:cubicBezTo>
                    <a:pt x="16802" y="30822"/>
                    <a:pt x="16802" y="30841"/>
                    <a:pt x="16809" y="30861"/>
                  </a:cubicBezTo>
                  <a:cubicBezTo>
                    <a:pt x="16818" y="30884"/>
                    <a:pt x="16835" y="30903"/>
                    <a:pt x="16855" y="30912"/>
                  </a:cubicBezTo>
                  <a:cubicBezTo>
                    <a:pt x="16865" y="30915"/>
                    <a:pt x="16876" y="30917"/>
                    <a:pt x="16886" y="30917"/>
                  </a:cubicBezTo>
                  <a:cubicBezTo>
                    <a:pt x="16919" y="30917"/>
                    <a:pt x="16950" y="30898"/>
                    <a:pt x="16963" y="30866"/>
                  </a:cubicBezTo>
                  <a:cubicBezTo>
                    <a:pt x="17048" y="30676"/>
                    <a:pt x="17115" y="30504"/>
                    <a:pt x="17170" y="30336"/>
                  </a:cubicBezTo>
                  <a:cubicBezTo>
                    <a:pt x="17220" y="30180"/>
                    <a:pt x="17259" y="30011"/>
                    <a:pt x="17290" y="29827"/>
                  </a:cubicBezTo>
                  <a:cubicBezTo>
                    <a:pt x="17336" y="29540"/>
                    <a:pt x="17338" y="29224"/>
                    <a:pt x="17297" y="28863"/>
                  </a:cubicBezTo>
                  <a:cubicBezTo>
                    <a:pt x="17264" y="28590"/>
                    <a:pt x="17204" y="28319"/>
                    <a:pt x="17147" y="28058"/>
                  </a:cubicBezTo>
                  <a:cubicBezTo>
                    <a:pt x="17121" y="27951"/>
                    <a:pt x="17098" y="27846"/>
                    <a:pt x="17076" y="27743"/>
                  </a:cubicBezTo>
                  <a:cubicBezTo>
                    <a:pt x="16996" y="27357"/>
                    <a:pt x="16946" y="26969"/>
                    <a:pt x="16928" y="26588"/>
                  </a:cubicBezTo>
                  <a:lnTo>
                    <a:pt x="16928" y="26515"/>
                  </a:lnTo>
                  <a:lnTo>
                    <a:pt x="16977" y="26508"/>
                  </a:lnTo>
                  <a:cubicBezTo>
                    <a:pt x="17013" y="26501"/>
                    <a:pt x="17049" y="26496"/>
                    <a:pt x="17089" y="26495"/>
                  </a:cubicBezTo>
                  <a:cubicBezTo>
                    <a:pt x="17128" y="26496"/>
                    <a:pt x="17164" y="26501"/>
                    <a:pt x="17201" y="26508"/>
                  </a:cubicBezTo>
                  <a:cubicBezTo>
                    <a:pt x="17243" y="26521"/>
                    <a:pt x="17279" y="26532"/>
                    <a:pt x="17319" y="26552"/>
                  </a:cubicBezTo>
                  <a:cubicBezTo>
                    <a:pt x="17414" y="26601"/>
                    <a:pt x="17501" y="26667"/>
                    <a:pt x="17588" y="26730"/>
                  </a:cubicBezTo>
                  <a:cubicBezTo>
                    <a:pt x="17646" y="26775"/>
                    <a:pt x="17697" y="26811"/>
                    <a:pt x="17746" y="26845"/>
                  </a:cubicBezTo>
                  <a:cubicBezTo>
                    <a:pt x="17862" y="26926"/>
                    <a:pt x="18040" y="27046"/>
                    <a:pt x="18224" y="27146"/>
                  </a:cubicBezTo>
                  <a:cubicBezTo>
                    <a:pt x="18363" y="27219"/>
                    <a:pt x="18507" y="27275"/>
                    <a:pt x="18655" y="27308"/>
                  </a:cubicBezTo>
                  <a:cubicBezTo>
                    <a:pt x="18845" y="27353"/>
                    <a:pt x="19041" y="27361"/>
                    <a:pt x="19199" y="27361"/>
                  </a:cubicBezTo>
                  <a:cubicBezTo>
                    <a:pt x="19215" y="27361"/>
                    <a:pt x="19231" y="27361"/>
                    <a:pt x="19247" y="27361"/>
                  </a:cubicBezTo>
                  <a:cubicBezTo>
                    <a:pt x="19272" y="27361"/>
                    <a:pt x="19290" y="27355"/>
                    <a:pt x="19308" y="27341"/>
                  </a:cubicBezTo>
                  <a:cubicBezTo>
                    <a:pt x="19326" y="27327"/>
                    <a:pt x="19337" y="27306"/>
                    <a:pt x="19337" y="27285"/>
                  </a:cubicBezTo>
                  <a:cubicBezTo>
                    <a:pt x="19337" y="27271"/>
                    <a:pt x="19334" y="27258"/>
                    <a:pt x="19331" y="27249"/>
                  </a:cubicBezTo>
                  <a:cubicBezTo>
                    <a:pt x="19318" y="27217"/>
                    <a:pt x="19290" y="27196"/>
                    <a:pt x="19261" y="27196"/>
                  </a:cubicBezTo>
                  <a:cubicBezTo>
                    <a:pt x="19250" y="27196"/>
                    <a:pt x="19239" y="27196"/>
                    <a:pt x="19228" y="27196"/>
                  </a:cubicBezTo>
                  <a:cubicBezTo>
                    <a:pt x="19022" y="27196"/>
                    <a:pt x="18857" y="27183"/>
                    <a:pt x="18706" y="27153"/>
                  </a:cubicBezTo>
                  <a:cubicBezTo>
                    <a:pt x="18642" y="27135"/>
                    <a:pt x="18579" y="27117"/>
                    <a:pt x="18515" y="27095"/>
                  </a:cubicBezTo>
                  <a:cubicBezTo>
                    <a:pt x="18454" y="27074"/>
                    <a:pt x="18396" y="27048"/>
                    <a:pt x="18339" y="27019"/>
                  </a:cubicBezTo>
                  <a:cubicBezTo>
                    <a:pt x="18207" y="26952"/>
                    <a:pt x="18083" y="26873"/>
                    <a:pt x="17990" y="26811"/>
                  </a:cubicBezTo>
                  <a:cubicBezTo>
                    <a:pt x="17927" y="26772"/>
                    <a:pt x="17866" y="26730"/>
                    <a:pt x="17804" y="26689"/>
                  </a:cubicBezTo>
                  <a:cubicBezTo>
                    <a:pt x="17764" y="26660"/>
                    <a:pt x="17723" y="26630"/>
                    <a:pt x="17682" y="26600"/>
                  </a:cubicBezTo>
                  <a:lnTo>
                    <a:pt x="17616" y="26549"/>
                  </a:lnTo>
                  <a:cubicBezTo>
                    <a:pt x="17523" y="26479"/>
                    <a:pt x="17420" y="26409"/>
                    <a:pt x="17290" y="26364"/>
                  </a:cubicBezTo>
                  <a:cubicBezTo>
                    <a:pt x="17236" y="26344"/>
                    <a:pt x="17173" y="26335"/>
                    <a:pt x="17092" y="26334"/>
                  </a:cubicBezTo>
                  <a:cubicBezTo>
                    <a:pt x="17085" y="26334"/>
                    <a:pt x="17078" y="26333"/>
                    <a:pt x="17070" y="26333"/>
                  </a:cubicBezTo>
                  <a:cubicBezTo>
                    <a:pt x="17026" y="26333"/>
                    <a:pt x="16979" y="26341"/>
                    <a:pt x="16921" y="26356"/>
                  </a:cubicBezTo>
                  <a:cubicBezTo>
                    <a:pt x="16931" y="26152"/>
                    <a:pt x="16941" y="25951"/>
                    <a:pt x="16961" y="25760"/>
                  </a:cubicBezTo>
                  <a:cubicBezTo>
                    <a:pt x="16986" y="25497"/>
                    <a:pt x="17033" y="25228"/>
                    <a:pt x="17104" y="24934"/>
                  </a:cubicBezTo>
                  <a:cubicBezTo>
                    <a:pt x="17193" y="24577"/>
                    <a:pt x="17293" y="24263"/>
                    <a:pt x="17414" y="23974"/>
                  </a:cubicBezTo>
                  <a:cubicBezTo>
                    <a:pt x="17509" y="23743"/>
                    <a:pt x="17624" y="23499"/>
                    <a:pt x="17787" y="23181"/>
                  </a:cubicBezTo>
                  <a:cubicBezTo>
                    <a:pt x="17882" y="22995"/>
                    <a:pt x="17980" y="22808"/>
                    <a:pt x="18077" y="22623"/>
                  </a:cubicBezTo>
                  <a:lnTo>
                    <a:pt x="18095" y="22590"/>
                  </a:lnTo>
                  <a:cubicBezTo>
                    <a:pt x="18284" y="22229"/>
                    <a:pt x="18480" y="21856"/>
                    <a:pt x="18655" y="21479"/>
                  </a:cubicBezTo>
                  <a:cubicBezTo>
                    <a:pt x="18968" y="20797"/>
                    <a:pt x="19147" y="20230"/>
                    <a:pt x="19219" y="19695"/>
                  </a:cubicBezTo>
                  <a:cubicBezTo>
                    <a:pt x="19261" y="19400"/>
                    <a:pt x="19259" y="19099"/>
                    <a:pt x="19212" y="18808"/>
                  </a:cubicBezTo>
                  <a:cubicBezTo>
                    <a:pt x="19191" y="18673"/>
                    <a:pt x="19152" y="18528"/>
                    <a:pt x="19100" y="18374"/>
                  </a:cubicBezTo>
                  <a:lnTo>
                    <a:pt x="19078" y="18320"/>
                  </a:lnTo>
                  <a:cubicBezTo>
                    <a:pt x="19044" y="18230"/>
                    <a:pt x="19002" y="18146"/>
                    <a:pt x="18956" y="18070"/>
                  </a:cubicBezTo>
                  <a:cubicBezTo>
                    <a:pt x="19104" y="17946"/>
                    <a:pt x="19252" y="17814"/>
                    <a:pt x="19402" y="17682"/>
                  </a:cubicBezTo>
                  <a:lnTo>
                    <a:pt x="19511" y="17584"/>
                  </a:lnTo>
                  <a:cubicBezTo>
                    <a:pt x="19726" y="17390"/>
                    <a:pt x="19943" y="17196"/>
                    <a:pt x="20163" y="17007"/>
                  </a:cubicBezTo>
                  <a:cubicBezTo>
                    <a:pt x="20867" y="16398"/>
                    <a:pt x="21473" y="15957"/>
                    <a:pt x="22070" y="15616"/>
                  </a:cubicBezTo>
                  <a:lnTo>
                    <a:pt x="22099" y="15601"/>
                  </a:lnTo>
                  <a:cubicBezTo>
                    <a:pt x="23073" y="15075"/>
                    <a:pt x="24123" y="14747"/>
                    <a:pt x="24927" y="14522"/>
                  </a:cubicBezTo>
                  <a:cubicBezTo>
                    <a:pt x="25220" y="14439"/>
                    <a:pt x="25515" y="14360"/>
                    <a:pt x="25809" y="14284"/>
                  </a:cubicBezTo>
                  <a:lnTo>
                    <a:pt x="25955" y="14243"/>
                  </a:lnTo>
                  <a:lnTo>
                    <a:pt x="26421" y="14121"/>
                  </a:lnTo>
                  <a:cubicBezTo>
                    <a:pt x="26672" y="14055"/>
                    <a:pt x="26922" y="13985"/>
                    <a:pt x="27169" y="13907"/>
                  </a:cubicBezTo>
                  <a:cubicBezTo>
                    <a:pt x="27405" y="13833"/>
                    <a:pt x="27662" y="13742"/>
                    <a:pt x="27979" y="13623"/>
                  </a:cubicBezTo>
                  <a:cubicBezTo>
                    <a:pt x="28717" y="13340"/>
                    <a:pt x="29441" y="13007"/>
                    <a:pt x="30139" y="12685"/>
                  </a:cubicBezTo>
                  <a:lnTo>
                    <a:pt x="30231" y="12643"/>
                  </a:lnTo>
                  <a:lnTo>
                    <a:pt x="30231" y="12643"/>
                  </a:lnTo>
                  <a:cubicBezTo>
                    <a:pt x="30210" y="12704"/>
                    <a:pt x="30203" y="12768"/>
                    <a:pt x="30197" y="12834"/>
                  </a:cubicBezTo>
                  <a:cubicBezTo>
                    <a:pt x="30185" y="12935"/>
                    <a:pt x="30181" y="13037"/>
                    <a:pt x="30175" y="13137"/>
                  </a:cubicBezTo>
                  <a:cubicBezTo>
                    <a:pt x="30170" y="13236"/>
                    <a:pt x="30168" y="13314"/>
                    <a:pt x="30161" y="13390"/>
                  </a:cubicBezTo>
                  <a:cubicBezTo>
                    <a:pt x="30152" y="13482"/>
                    <a:pt x="30134" y="13594"/>
                    <a:pt x="30112" y="13705"/>
                  </a:cubicBezTo>
                  <a:cubicBezTo>
                    <a:pt x="30091" y="13807"/>
                    <a:pt x="30060" y="13907"/>
                    <a:pt x="30026" y="14008"/>
                  </a:cubicBezTo>
                  <a:cubicBezTo>
                    <a:pt x="29974" y="14150"/>
                    <a:pt x="29910" y="14292"/>
                    <a:pt x="29832" y="14443"/>
                  </a:cubicBezTo>
                  <a:cubicBezTo>
                    <a:pt x="29754" y="14589"/>
                    <a:pt x="29665" y="14730"/>
                    <a:pt x="29581" y="14861"/>
                  </a:cubicBezTo>
                  <a:cubicBezTo>
                    <a:pt x="29517" y="14959"/>
                    <a:pt x="29456" y="15053"/>
                    <a:pt x="29391" y="15148"/>
                  </a:cubicBezTo>
                  <a:cubicBezTo>
                    <a:pt x="29272" y="15326"/>
                    <a:pt x="29135" y="15527"/>
                    <a:pt x="29019" y="15730"/>
                  </a:cubicBezTo>
                  <a:cubicBezTo>
                    <a:pt x="28852" y="16019"/>
                    <a:pt x="28723" y="16335"/>
                    <a:pt x="28634" y="16671"/>
                  </a:cubicBezTo>
                  <a:cubicBezTo>
                    <a:pt x="28554" y="16972"/>
                    <a:pt x="28511" y="17308"/>
                    <a:pt x="28496" y="17725"/>
                  </a:cubicBezTo>
                  <a:cubicBezTo>
                    <a:pt x="28482" y="18120"/>
                    <a:pt x="28511" y="18513"/>
                    <a:pt x="28534" y="18773"/>
                  </a:cubicBezTo>
                  <a:cubicBezTo>
                    <a:pt x="28554" y="18995"/>
                    <a:pt x="28577" y="19214"/>
                    <a:pt x="28603" y="19434"/>
                  </a:cubicBezTo>
                  <a:cubicBezTo>
                    <a:pt x="28559" y="19470"/>
                    <a:pt x="28511" y="19504"/>
                    <a:pt x="28460" y="19536"/>
                  </a:cubicBezTo>
                  <a:cubicBezTo>
                    <a:pt x="28371" y="19585"/>
                    <a:pt x="28294" y="19621"/>
                    <a:pt x="28216" y="19645"/>
                  </a:cubicBezTo>
                  <a:cubicBezTo>
                    <a:pt x="28110" y="19678"/>
                    <a:pt x="27998" y="19698"/>
                    <a:pt x="27871" y="19707"/>
                  </a:cubicBezTo>
                  <a:cubicBezTo>
                    <a:pt x="27798" y="19707"/>
                    <a:pt x="27739" y="19704"/>
                    <a:pt x="27682" y="19701"/>
                  </a:cubicBezTo>
                  <a:cubicBezTo>
                    <a:pt x="27613" y="19695"/>
                    <a:pt x="27547" y="19684"/>
                    <a:pt x="27478" y="19668"/>
                  </a:cubicBezTo>
                  <a:cubicBezTo>
                    <a:pt x="27227" y="19608"/>
                    <a:pt x="27015" y="19520"/>
                    <a:pt x="26810" y="19434"/>
                  </a:cubicBezTo>
                  <a:lnTo>
                    <a:pt x="26750" y="19407"/>
                  </a:lnTo>
                  <a:lnTo>
                    <a:pt x="26549" y="19321"/>
                  </a:lnTo>
                  <a:lnTo>
                    <a:pt x="26457" y="19280"/>
                  </a:lnTo>
                  <a:cubicBezTo>
                    <a:pt x="26336" y="19229"/>
                    <a:pt x="26217" y="19178"/>
                    <a:pt x="26096" y="19128"/>
                  </a:cubicBezTo>
                  <a:cubicBezTo>
                    <a:pt x="25861" y="19035"/>
                    <a:pt x="25652" y="18963"/>
                    <a:pt x="25460" y="18911"/>
                  </a:cubicBezTo>
                  <a:cubicBezTo>
                    <a:pt x="25243" y="18854"/>
                    <a:pt x="25012" y="18818"/>
                    <a:pt x="24771" y="18804"/>
                  </a:cubicBezTo>
                  <a:cubicBezTo>
                    <a:pt x="24712" y="18800"/>
                    <a:pt x="24654" y="18799"/>
                    <a:pt x="24596" y="18799"/>
                  </a:cubicBezTo>
                  <a:cubicBezTo>
                    <a:pt x="24390" y="18799"/>
                    <a:pt x="24190" y="18818"/>
                    <a:pt x="24015" y="18838"/>
                  </a:cubicBezTo>
                  <a:lnTo>
                    <a:pt x="23945" y="18845"/>
                  </a:lnTo>
                  <a:cubicBezTo>
                    <a:pt x="23665" y="18877"/>
                    <a:pt x="23405" y="18907"/>
                    <a:pt x="23145" y="18949"/>
                  </a:cubicBezTo>
                  <a:cubicBezTo>
                    <a:pt x="22810" y="18999"/>
                    <a:pt x="22541" y="19061"/>
                    <a:pt x="22293" y="19140"/>
                  </a:cubicBezTo>
                  <a:cubicBezTo>
                    <a:pt x="22156" y="19184"/>
                    <a:pt x="22032" y="19234"/>
                    <a:pt x="21912" y="19286"/>
                  </a:cubicBezTo>
                  <a:cubicBezTo>
                    <a:pt x="21797" y="19341"/>
                    <a:pt x="21681" y="19408"/>
                    <a:pt x="21552" y="19499"/>
                  </a:cubicBezTo>
                  <a:cubicBezTo>
                    <a:pt x="21522" y="19520"/>
                    <a:pt x="21516" y="19563"/>
                    <a:pt x="21529" y="19594"/>
                  </a:cubicBezTo>
                  <a:cubicBezTo>
                    <a:pt x="21552" y="19626"/>
                    <a:pt x="21581" y="19643"/>
                    <a:pt x="21610" y="19643"/>
                  </a:cubicBezTo>
                  <a:cubicBezTo>
                    <a:pt x="21627" y="19643"/>
                    <a:pt x="21644" y="19637"/>
                    <a:pt x="21660" y="19625"/>
                  </a:cubicBezTo>
                  <a:cubicBezTo>
                    <a:pt x="21680" y="19611"/>
                    <a:pt x="21701" y="19596"/>
                    <a:pt x="21721" y="19585"/>
                  </a:cubicBezTo>
                  <a:cubicBezTo>
                    <a:pt x="21823" y="19520"/>
                    <a:pt x="21927" y="19466"/>
                    <a:pt x="22030" y="19421"/>
                  </a:cubicBezTo>
                  <a:cubicBezTo>
                    <a:pt x="22123" y="19379"/>
                    <a:pt x="22227" y="19341"/>
                    <a:pt x="22347" y="19305"/>
                  </a:cubicBezTo>
                  <a:cubicBezTo>
                    <a:pt x="22648" y="19216"/>
                    <a:pt x="22967" y="19157"/>
                    <a:pt x="23384" y="19112"/>
                  </a:cubicBezTo>
                  <a:cubicBezTo>
                    <a:pt x="23534" y="19097"/>
                    <a:pt x="23682" y="19084"/>
                    <a:pt x="23828" y="19071"/>
                  </a:cubicBezTo>
                  <a:lnTo>
                    <a:pt x="23900" y="19064"/>
                  </a:lnTo>
                  <a:lnTo>
                    <a:pt x="23973" y="19056"/>
                  </a:lnTo>
                  <a:lnTo>
                    <a:pt x="24042" y="19051"/>
                  </a:lnTo>
                  <a:cubicBezTo>
                    <a:pt x="24157" y="19041"/>
                    <a:pt x="24268" y="19032"/>
                    <a:pt x="24381" y="19025"/>
                  </a:cubicBezTo>
                  <a:cubicBezTo>
                    <a:pt x="24422" y="19024"/>
                    <a:pt x="24461" y="19023"/>
                    <a:pt x="24499" y="19023"/>
                  </a:cubicBezTo>
                  <a:cubicBezTo>
                    <a:pt x="24603" y="19023"/>
                    <a:pt x="24701" y="19027"/>
                    <a:pt x="24796" y="19033"/>
                  </a:cubicBezTo>
                  <a:cubicBezTo>
                    <a:pt x="24917" y="19041"/>
                    <a:pt x="25043" y="19058"/>
                    <a:pt x="25199" y="19089"/>
                  </a:cubicBezTo>
                  <a:cubicBezTo>
                    <a:pt x="25444" y="19143"/>
                    <a:pt x="25696" y="19227"/>
                    <a:pt x="26016" y="19361"/>
                  </a:cubicBezTo>
                  <a:cubicBezTo>
                    <a:pt x="26126" y="19407"/>
                    <a:pt x="26238" y="19453"/>
                    <a:pt x="26348" y="19502"/>
                  </a:cubicBezTo>
                  <a:cubicBezTo>
                    <a:pt x="26536" y="19585"/>
                    <a:pt x="26727" y="19667"/>
                    <a:pt x="26918" y="19740"/>
                  </a:cubicBezTo>
                  <a:cubicBezTo>
                    <a:pt x="26994" y="19770"/>
                    <a:pt x="27069" y="19796"/>
                    <a:pt x="27145" y="19823"/>
                  </a:cubicBezTo>
                  <a:cubicBezTo>
                    <a:pt x="27234" y="19853"/>
                    <a:pt x="27326" y="19874"/>
                    <a:pt x="27418" y="19894"/>
                  </a:cubicBezTo>
                  <a:cubicBezTo>
                    <a:pt x="27517" y="19914"/>
                    <a:pt x="27621" y="19924"/>
                    <a:pt x="27733" y="19924"/>
                  </a:cubicBezTo>
                  <a:cubicBezTo>
                    <a:pt x="27797" y="19924"/>
                    <a:pt x="27864" y="19921"/>
                    <a:pt x="27933" y="19914"/>
                  </a:cubicBezTo>
                  <a:cubicBezTo>
                    <a:pt x="28087" y="19901"/>
                    <a:pt x="28249" y="19853"/>
                    <a:pt x="28416" y="19773"/>
                  </a:cubicBezTo>
                  <a:cubicBezTo>
                    <a:pt x="28498" y="19730"/>
                    <a:pt x="28574" y="19678"/>
                    <a:pt x="28637" y="19631"/>
                  </a:cubicBezTo>
                  <a:lnTo>
                    <a:pt x="28654" y="19864"/>
                  </a:lnTo>
                  <a:cubicBezTo>
                    <a:pt x="28720" y="20470"/>
                    <a:pt x="28782" y="21116"/>
                    <a:pt x="28732" y="21764"/>
                  </a:cubicBezTo>
                  <a:cubicBezTo>
                    <a:pt x="28702" y="22094"/>
                    <a:pt x="28641" y="22389"/>
                    <a:pt x="28548" y="22664"/>
                  </a:cubicBezTo>
                  <a:lnTo>
                    <a:pt x="28541" y="22696"/>
                  </a:lnTo>
                  <a:cubicBezTo>
                    <a:pt x="28459" y="22897"/>
                    <a:pt x="28364" y="23079"/>
                    <a:pt x="28259" y="23240"/>
                  </a:cubicBezTo>
                  <a:cubicBezTo>
                    <a:pt x="28134" y="23420"/>
                    <a:pt x="27981" y="23591"/>
                    <a:pt x="27801" y="23750"/>
                  </a:cubicBezTo>
                  <a:cubicBezTo>
                    <a:pt x="27669" y="23859"/>
                    <a:pt x="27540" y="23953"/>
                    <a:pt x="27395" y="24045"/>
                  </a:cubicBezTo>
                  <a:cubicBezTo>
                    <a:pt x="27222" y="24154"/>
                    <a:pt x="27038" y="24244"/>
                    <a:pt x="26880" y="24317"/>
                  </a:cubicBezTo>
                  <a:cubicBezTo>
                    <a:pt x="26672" y="24415"/>
                    <a:pt x="26458" y="24513"/>
                    <a:pt x="26247" y="24612"/>
                  </a:cubicBezTo>
                  <a:cubicBezTo>
                    <a:pt x="25760" y="24835"/>
                    <a:pt x="25276" y="25054"/>
                    <a:pt x="24814" y="25309"/>
                  </a:cubicBezTo>
                  <a:cubicBezTo>
                    <a:pt x="24479" y="25491"/>
                    <a:pt x="24160" y="25696"/>
                    <a:pt x="23869" y="25913"/>
                  </a:cubicBezTo>
                  <a:cubicBezTo>
                    <a:pt x="23553" y="26150"/>
                    <a:pt x="23258" y="26419"/>
                    <a:pt x="22997" y="26710"/>
                  </a:cubicBezTo>
                  <a:cubicBezTo>
                    <a:pt x="22975" y="26733"/>
                    <a:pt x="22971" y="26768"/>
                    <a:pt x="22981" y="26797"/>
                  </a:cubicBezTo>
                  <a:cubicBezTo>
                    <a:pt x="22987" y="26809"/>
                    <a:pt x="22994" y="26820"/>
                    <a:pt x="23004" y="26827"/>
                  </a:cubicBezTo>
                  <a:cubicBezTo>
                    <a:pt x="23021" y="26841"/>
                    <a:pt x="23043" y="26848"/>
                    <a:pt x="23066" y="26848"/>
                  </a:cubicBezTo>
                  <a:cubicBezTo>
                    <a:pt x="23087" y="26847"/>
                    <a:pt x="23107" y="26838"/>
                    <a:pt x="23122" y="26821"/>
                  </a:cubicBezTo>
                  <a:cubicBezTo>
                    <a:pt x="23275" y="26651"/>
                    <a:pt x="23446" y="26483"/>
                    <a:pt x="23626" y="26325"/>
                  </a:cubicBezTo>
                  <a:cubicBezTo>
                    <a:pt x="23893" y="26100"/>
                    <a:pt x="24180" y="25895"/>
                    <a:pt x="24498" y="25704"/>
                  </a:cubicBezTo>
                  <a:cubicBezTo>
                    <a:pt x="24831" y="25500"/>
                    <a:pt x="25177" y="25330"/>
                    <a:pt x="25441" y="25204"/>
                  </a:cubicBezTo>
                  <a:cubicBezTo>
                    <a:pt x="25703" y="25080"/>
                    <a:pt x="25989" y="24954"/>
                    <a:pt x="26276" y="24827"/>
                  </a:cubicBezTo>
                  <a:lnTo>
                    <a:pt x="26655" y="24658"/>
                  </a:lnTo>
                  <a:lnTo>
                    <a:pt x="26692" y="24641"/>
                  </a:lnTo>
                  <a:cubicBezTo>
                    <a:pt x="27028" y="24490"/>
                    <a:pt x="27375" y="24335"/>
                    <a:pt x="27691" y="24126"/>
                  </a:cubicBezTo>
                  <a:cubicBezTo>
                    <a:pt x="27955" y="23948"/>
                    <a:pt x="28180" y="23743"/>
                    <a:pt x="28366" y="23515"/>
                  </a:cubicBezTo>
                  <a:cubicBezTo>
                    <a:pt x="28432" y="23434"/>
                    <a:pt x="28491" y="23348"/>
                    <a:pt x="28547" y="23257"/>
                  </a:cubicBezTo>
                  <a:lnTo>
                    <a:pt x="28547" y="23257"/>
                  </a:lnTo>
                  <a:cubicBezTo>
                    <a:pt x="28502" y="23492"/>
                    <a:pt x="28495" y="23729"/>
                    <a:pt x="28495" y="23910"/>
                  </a:cubicBezTo>
                  <a:cubicBezTo>
                    <a:pt x="28493" y="24004"/>
                    <a:pt x="28493" y="24098"/>
                    <a:pt x="28493" y="24191"/>
                  </a:cubicBezTo>
                  <a:cubicBezTo>
                    <a:pt x="28495" y="24313"/>
                    <a:pt x="28495" y="24435"/>
                    <a:pt x="28493" y="24557"/>
                  </a:cubicBezTo>
                  <a:cubicBezTo>
                    <a:pt x="28486" y="24800"/>
                    <a:pt x="28465" y="25016"/>
                    <a:pt x="28426" y="25217"/>
                  </a:cubicBezTo>
                  <a:cubicBezTo>
                    <a:pt x="28404" y="25306"/>
                    <a:pt x="28381" y="25395"/>
                    <a:pt x="28351" y="25482"/>
                  </a:cubicBezTo>
                  <a:cubicBezTo>
                    <a:pt x="28322" y="25568"/>
                    <a:pt x="28287" y="25650"/>
                    <a:pt x="28245" y="25734"/>
                  </a:cubicBezTo>
                  <a:cubicBezTo>
                    <a:pt x="28179" y="25862"/>
                    <a:pt x="28107" y="25979"/>
                    <a:pt x="28021" y="26103"/>
                  </a:cubicBezTo>
                  <a:cubicBezTo>
                    <a:pt x="27943" y="26211"/>
                    <a:pt x="27859" y="26315"/>
                    <a:pt x="27755" y="26432"/>
                  </a:cubicBezTo>
                  <a:cubicBezTo>
                    <a:pt x="27330" y="26893"/>
                    <a:pt x="26810" y="27266"/>
                    <a:pt x="26307" y="27628"/>
                  </a:cubicBezTo>
                  <a:lnTo>
                    <a:pt x="26243" y="27674"/>
                  </a:lnTo>
                  <a:lnTo>
                    <a:pt x="26147" y="27744"/>
                  </a:lnTo>
                  <a:cubicBezTo>
                    <a:pt x="25658" y="28095"/>
                    <a:pt x="25155" y="28457"/>
                    <a:pt x="24732" y="28908"/>
                  </a:cubicBezTo>
                  <a:cubicBezTo>
                    <a:pt x="24713" y="28925"/>
                    <a:pt x="24704" y="28942"/>
                    <a:pt x="24703" y="28964"/>
                  </a:cubicBezTo>
                  <a:cubicBezTo>
                    <a:pt x="24702" y="28974"/>
                    <a:pt x="24702" y="28987"/>
                    <a:pt x="24706" y="29001"/>
                  </a:cubicBezTo>
                  <a:cubicBezTo>
                    <a:pt x="24733" y="29037"/>
                    <a:pt x="24756" y="29053"/>
                    <a:pt x="24785" y="29054"/>
                  </a:cubicBezTo>
                  <a:cubicBezTo>
                    <a:pt x="24788" y="29055"/>
                    <a:pt x="24791" y="29055"/>
                    <a:pt x="24794" y="29055"/>
                  </a:cubicBezTo>
                  <a:cubicBezTo>
                    <a:pt x="24812" y="29055"/>
                    <a:pt x="24827" y="29048"/>
                    <a:pt x="24838" y="29036"/>
                  </a:cubicBezTo>
                  <a:cubicBezTo>
                    <a:pt x="25283" y="28559"/>
                    <a:pt x="25825" y="28184"/>
                    <a:pt x="26348" y="27819"/>
                  </a:cubicBezTo>
                  <a:lnTo>
                    <a:pt x="26471" y="27733"/>
                  </a:lnTo>
                  <a:cubicBezTo>
                    <a:pt x="26730" y="27552"/>
                    <a:pt x="27036" y="27335"/>
                    <a:pt x="27326" y="27097"/>
                  </a:cubicBezTo>
                  <a:cubicBezTo>
                    <a:pt x="27614" y="26860"/>
                    <a:pt x="27869" y="26611"/>
                    <a:pt x="28077" y="26358"/>
                  </a:cubicBezTo>
                  <a:cubicBezTo>
                    <a:pt x="28173" y="26244"/>
                    <a:pt x="28264" y="26116"/>
                    <a:pt x="28354" y="25966"/>
                  </a:cubicBezTo>
                  <a:cubicBezTo>
                    <a:pt x="28446" y="25816"/>
                    <a:pt x="28524" y="25649"/>
                    <a:pt x="28582" y="25469"/>
                  </a:cubicBezTo>
                  <a:cubicBezTo>
                    <a:pt x="28626" y="25337"/>
                    <a:pt x="28659" y="25184"/>
                    <a:pt x="28684" y="24990"/>
                  </a:cubicBezTo>
                  <a:cubicBezTo>
                    <a:pt x="28713" y="24799"/>
                    <a:pt x="28720" y="24606"/>
                    <a:pt x="28725" y="24441"/>
                  </a:cubicBezTo>
                  <a:cubicBezTo>
                    <a:pt x="28726" y="24362"/>
                    <a:pt x="28728" y="24284"/>
                    <a:pt x="28728" y="24205"/>
                  </a:cubicBezTo>
                  <a:lnTo>
                    <a:pt x="28730" y="24106"/>
                  </a:lnTo>
                  <a:cubicBezTo>
                    <a:pt x="28732" y="23877"/>
                    <a:pt x="28733" y="23617"/>
                    <a:pt x="28756" y="23370"/>
                  </a:cubicBezTo>
                  <a:lnTo>
                    <a:pt x="28762" y="23322"/>
                  </a:lnTo>
                  <a:cubicBezTo>
                    <a:pt x="28802" y="23415"/>
                    <a:pt x="28860" y="23515"/>
                    <a:pt x="28917" y="23611"/>
                  </a:cubicBezTo>
                  <a:cubicBezTo>
                    <a:pt x="28963" y="23687"/>
                    <a:pt x="29012" y="23762"/>
                    <a:pt x="29058" y="23836"/>
                  </a:cubicBezTo>
                  <a:lnTo>
                    <a:pt x="29120" y="23931"/>
                  </a:lnTo>
                  <a:cubicBezTo>
                    <a:pt x="29197" y="24049"/>
                    <a:pt x="29272" y="24171"/>
                    <a:pt x="29342" y="24297"/>
                  </a:cubicBezTo>
                  <a:lnTo>
                    <a:pt x="29338" y="24261"/>
                  </a:lnTo>
                  <a:lnTo>
                    <a:pt x="29338" y="24261"/>
                  </a:lnTo>
                  <a:cubicBezTo>
                    <a:pt x="29387" y="24378"/>
                    <a:pt x="29441" y="24493"/>
                    <a:pt x="29487" y="24609"/>
                  </a:cubicBezTo>
                  <a:cubicBezTo>
                    <a:pt x="29535" y="24730"/>
                    <a:pt x="29565" y="24836"/>
                    <a:pt x="29596" y="24968"/>
                  </a:cubicBezTo>
                  <a:lnTo>
                    <a:pt x="29601" y="24932"/>
                  </a:lnTo>
                  <a:lnTo>
                    <a:pt x="29608" y="25001"/>
                  </a:lnTo>
                  <a:cubicBezTo>
                    <a:pt x="29630" y="25116"/>
                    <a:pt x="29653" y="25231"/>
                    <a:pt x="29671" y="25344"/>
                  </a:cubicBezTo>
                  <a:cubicBezTo>
                    <a:pt x="29694" y="25495"/>
                    <a:pt x="29709" y="25649"/>
                    <a:pt x="29721" y="25801"/>
                  </a:cubicBezTo>
                  <a:cubicBezTo>
                    <a:pt x="29744" y="26096"/>
                    <a:pt x="29750" y="26389"/>
                    <a:pt x="29753" y="26663"/>
                  </a:cubicBezTo>
                  <a:cubicBezTo>
                    <a:pt x="29754" y="26950"/>
                    <a:pt x="29759" y="27237"/>
                    <a:pt x="29769" y="27525"/>
                  </a:cubicBezTo>
                  <a:cubicBezTo>
                    <a:pt x="29780" y="27822"/>
                    <a:pt x="29809" y="28112"/>
                    <a:pt x="29855" y="28392"/>
                  </a:cubicBezTo>
                  <a:cubicBezTo>
                    <a:pt x="29874" y="28443"/>
                    <a:pt x="29902" y="28466"/>
                    <a:pt x="29936" y="28466"/>
                  </a:cubicBezTo>
                  <a:cubicBezTo>
                    <a:pt x="29939" y="28466"/>
                    <a:pt x="29943" y="28466"/>
                    <a:pt x="29947" y="28466"/>
                  </a:cubicBezTo>
                  <a:cubicBezTo>
                    <a:pt x="29968" y="28464"/>
                    <a:pt x="29990" y="28451"/>
                    <a:pt x="30004" y="28432"/>
                  </a:cubicBezTo>
                  <a:cubicBezTo>
                    <a:pt x="30017" y="28415"/>
                    <a:pt x="30023" y="28394"/>
                    <a:pt x="30020" y="28375"/>
                  </a:cubicBezTo>
                  <a:cubicBezTo>
                    <a:pt x="29983" y="28157"/>
                    <a:pt x="29960" y="27924"/>
                    <a:pt x="29948" y="27660"/>
                  </a:cubicBezTo>
                  <a:cubicBezTo>
                    <a:pt x="29940" y="27423"/>
                    <a:pt x="29941" y="27186"/>
                    <a:pt x="29944" y="26949"/>
                  </a:cubicBezTo>
                  <a:lnTo>
                    <a:pt x="29948" y="26669"/>
                  </a:lnTo>
                  <a:cubicBezTo>
                    <a:pt x="29953" y="26524"/>
                    <a:pt x="29956" y="26380"/>
                    <a:pt x="29954" y="26236"/>
                  </a:cubicBezTo>
                  <a:cubicBezTo>
                    <a:pt x="29954" y="25965"/>
                    <a:pt x="29947" y="25739"/>
                    <a:pt x="29930" y="25524"/>
                  </a:cubicBezTo>
                  <a:cubicBezTo>
                    <a:pt x="29910" y="25283"/>
                    <a:pt x="29872" y="25040"/>
                    <a:pt x="29816" y="24803"/>
                  </a:cubicBezTo>
                  <a:cubicBezTo>
                    <a:pt x="29789" y="24687"/>
                    <a:pt x="29759" y="24572"/>
                    <a:pt x="29719" y="24458"/>
                  </a:cubicBezTo>
                  <a:lnTo>
                    <a:pt x="29701" y="24412"/>
                  </a:lnTo>
                  <a:cubicBezTo>
                    <a:pt x="29661" y="24310"/>
                    <a:pt x="29614" y="24211"/>
                    <a:pt x="29561" y="24114"/>
                  </a:cubicBezTo>
                  <a:cubicBezTo>
                    <a:pt x="29464" y="23934"/>
                    <a:pt x="29351" y="23760"/>
                    <a:pt x="29242" y="23592"/>
                  </a:cubicBezTo>
                  <a:lnTo>
                    <a:pt x="29222" y="23561"/>
                  </a:lnTo>
                  <a:lnTo>
                    <a:pt x="29173" y="23487"/>
                  </a:lnTo>
                  <a:cubicBezTo>
                    <a:pt x="29097" y="23372"/>
                    <a:pt x="29032" y="23272"/>
                    <a:pt x="28970" y="23171"/>
                  </a:cubicBezTo>
                  <a:cubicBezTo>
                    <a:pt x="28929" y="23105"/>
                    <a:pt x="28890" y="23036"/>
                    <a:pt x="28852" y="22969"/>
                  </a:cubicBezTo>
                  <a:lnTo>
                    <a:pt x="28828" y="22927"/>
                  </a:lnTo>
                  <a:lnTo>
                    <a:pt x="28805" y="22885"/>
                  </a:lnTo>
                  <a:cubicBezTo>
                    <a:pt x="28825" y="22755"/>
                    <a:pt x="28847" y="22620"/>
                    <a:pt x="28868" y="22486"/>
                  </a:cubicBezTo>
                  <a:cubicBezTo>
                    <a:pt x="28983" y="22062"/>
                    <a:pt x="29029" y="21578"/>
                    <a:pt x="29015" y="20967"/>
                  </a:cubicBezTo>
                  <a:cubicBezTo>
                    <a:pt x="29005" y="20490"/>
                    <a:pt x="28949" y="20006"/>
                    <a:pt x="28897" y="19539"/>
                  </a:cubicBezTo>
                  <a:cubicBezTo>
                    <a:pt x="28863" y="19236"/>
                    <a:pt x="28828" y="18950"/>
                    <a:pt x="28805" y="18666"/>
                  </a:cubicBezTo>
                  <a:cubicBezTo>
                    <a:pt x="28766" y="18185"/>
                    <a:pt x="28762" y="17787"/>
                    <a:pt x="28791" y="17419"/>
                  </a:cubicBezTo>
                  <a:cubicBezTo>
                    <a:pt x="28825" y="17058"/>
                    <a:pt x="28891" y="16737"/>
                    <a:pt x="28996" y="16434"/>
                  </a:cubicBezTo>
                  <a:cubicBezTo>
                    <a:pt x="29046" y="16293"/>
                    <a:pt x="29112" y="16145"/>
                    <a:pt x="29199" y="15980"/>
                  </a:cubicBezTo>
                  <a:cubicBezTo>
                    <a:pt x="29237" y="15905"/>
                    <a:pt x="29279" y="15830"/>
                    <a:pt x="29324" y="15759"/>
                  </a:cubicBezTo>
                  <a:cubicBezTo>
                    <a:pt x="29326" y="15790"/>
                    <a:pt x="29337" y="15823"/>
                    <a:pt x="29345" y="15858"/>
                  </a:cubicBezTo>
                  <a:lnTo>
                    <a:pt x="29358" y="15901"/>
                  </a:lnTo>
                  <a:cubicBezTo>
                    <a:pt x="29387" y="15996"/>
                    <a:pt x="29413" y="16089"/>
                    <a:pt x="29436" y="16185"/>
                  </a:cubicBezTo>
                  <a:cubicBezTo>
                    <a:pt x="29446" y="16231"/>
                    <a:pt x="29457" y="16274"/>
                    <a:pt x="29467" y="16319"/>
                  </a:cubicBezTo>
                  <a:lnTo>
                    <a:pt x="29484" y="16391"/>
                  </a:lnTo>
                  <a:cubicBezTo>
                    <a:pt x="29506" y="16487"/>
                    <a:pt x="29523" y="16566"/>
                    <a:pt x="29543" y="16645"/>
                  </a:cubicBezTo>
                  <a:cubicBezTo>
                    <a:pt x="29563" y="16727"/>
                    <a:pt x="29588" y="16807"/>
                    <a:pt x="29618" y="16885"/>
                  </a:cubicBezTo>
                  <a:cubicBezTo>
                    <a:pt x="29637" y="16931"/>
                    <a:pt x="29658" y="16978"/>
                    <a:pt x="29680" y="17023"/>
                  </a:cubicBezTo>
                  <a:cubicBezTo>
                    <a:pt x="29737" y="17136"/>
                    <a:pt x="29819" y="17241"/>
                    <a:pt x="29927" y="17334"/>
                  </a:cubicBezTo>
                  <a:cubicBezTo>
                    <a:pt x="30035" y="17430"/>
                    <a:pt x="30170" y="17509"/>
                    <a:pt x="30361" y="17588"/>
                  </a:cubicBezTo>
                  <a:cubicBezTo>
                    <a:pt x="30527" y="17657"/>
                    <a:pt x="30714" y="17712"/>
                    <a:pt x="30878" y="17758"/>
                  </a:cubicBezTo>
                  <a:lnTo>
                    <a:pt x="30949" y="17779"/>
                  </a:lnTo>
                  <a:lnTo>
                    <a:pt x="31248" y="17863"/>
                  </a:lnTo>
                  <a:lnTo>
                    <a:pt x="31548" y="17945"/>
                  </a:lnTo>
                  <a:cubicBezTo>
                    <a:pt x="31755" y="18005"/>
                    <a:pt x="31945" y="18070"/>
                    <a:pt x="32114" y="18131"/>
                  </a:cubicBezTo>
                  <a:cubicBezTo>
                    <a:pt x="32239" y="18185"/>
                    <a:pt x="32350" y="18235"/>
                    <a:pt x="32458" y="18289"/>
                  </a:cubicBezTo>
                  <a:cubicBezTo>
                    <a:pt x="32577" y="18351"/>
                    <a:pt x="32699" y="18430"/>
                    <a:pt x="32825" y="18519"/>
                  </a:cubicBezTo>
                  <a:cubicBezTo>
                    <a:pt x="32874" y="18555"/>
                    <a:pt x="32920" y="18595"/>
                    <a:pt x="32969" y="18634"/>
                  </a:cubicBezTo>
                  <a:cubicBezTo>
                    <a:pt x="32987" y="18650"/>
                    <a:pt x="33008" y="18658"/>
                    <a:pt x="33028" y="18658"/>
                  </a:cubicBezTo>
                  <a:cubicBezTo>
                    <a:pt x="33049" y="18658"/>
                    <a:pt x="33070" y="18649"/>
                    <a:pt x="33085" y="18631"/>
                  </a:cubicBezTo>
                  <a:cubicBezTo>
                    <a:pt x="33107" y="18610"/>
                    <a:pt x="33114" y="18572"/>
                    <a:pt x="33104" y="18544"/>
                  </a:cubicBezTo>
                  <a:cubicBezTo>
                    <a:pt x="33098" y="18531"/>
                    <a:pt x="33092" y="18522"/>
                    <a:pt x="33084" y="18515"/>
                  </a:cubicBezTo>
                  <a:cubicBezTo>
                    <a:pt x="32913" y="18373"/>
                    <a:pt x="32732" y="18245"/>
                    <a:pt x="32541" y="18139"/>
                  </a:cubicBezTo>
                  <a:cubicBezTo>
                    <a:pt x="32325" y="18021"/>
                    <a:pt x="32093" y="17929"/>
                    <a:pt x="31915" y="17864"/>
                  </a:cubicBezTo>
                  <a:cubicBezTo>
                    <a:pt x="31701" y="17787"/>
                    <a:pt x="31481" y="17721"/>
                    <a:pt x="31254" y="17656"/>
                  </a:cubicBezTo>
                  <a:cubicBezTo>
                    <a:pt x="31003" y="17583"/>
                    <a:pt x="30764" y="17511"/>
                    <a:pt x="30536" y="17425"/>
                  </a:cubicBezTo>
                  <a:cubicBezTo>
                    <a:pt x="30389" y="17366"/>
                    <a:pt x="30264" y="17298"/>
                    <a:pt x="30157" y="17224"/>
                  </a:cubicBezTo>
                  <a:cubicBezTo>
                    <a:pt x="30095" y="17175"/>
                    <a:pt x="30039" y="17123"/>
                    <a:pt x="29987" y="17061"/>
                  </a:cubicBezTo>
                  <a:cubicBezTo>
                    <a:pt x="29944" y="17004"/>
                    <a:pt x="29905" y="16942"/>
                    <a:pt x="29874" y="16875"/>
                  </a:cubicBezTo>
                  <a:lnTo>
                    <a:pt x="29855" y="16834"/>
                  </a:lnTo>
                  <a:cubicBezTo>
                    <a:pt x="29795" y="16676"/>
                    <a:pt x="29759" y="16507"/>
                    <a:pt x="29726" y="16358"/>
                  </a:cubicBezTo>
                  <a:lnTo>
                    <a:pt x="29714" y="16300"/>
                  </a:lnTo>
                  <a:cubicBezTo>
                    <a:pt x="29688" y="16185"/>
                    <a:pt x="29661" y="16069"/>
                    <a:pt x="29630" y="15954"/>
                  </a:cubicBezTo>
                  <a:cubicBezTo>
                    <a:pt x="29609" y="15879"/>
                    <a:pt x="29585" y="15805"/>
                    <a:pt x="29558" y="15731"/>
                  </a:cubicBezTo>
                  <a:cubicBezTo>
                    <a:pt x="29523" y="15642"/>
                    <a:pt x="29493" y="15585"/>
                    <a:pt x="29460" y="15532"/>
                  </a:cubicBezTo>
                  <a:cubicBezTo>
                    <a:pt x="29538" y="15417"/>
                    <a:pt x="29602" y="15322"/>
                    <a:pt x="29668" y="15227"/>
                  </a:cubicBezTo>
                  <a:cubicBezTo>
                    <a:pt x="29780" y="15063"/>
                    <a:pt x="29920" y="14859"/>
                    <a:pt x="30039" y="14656"/>
                  </a:cubicBezTo>
                  <a:cubicBezTo>
                    <a:pt x="30224" y="14342"/>
                    <a:pt x="30353" y="14014"/>
                    <a:pt x="30425" y="13676"/>
                  </a:cubicBezTo>
                  <a:cubicBezTo>
                    <a:pt x="30458" y="13517"/>
                    <a:pt x="30476" y="13354"/>
                    <a:pt x="30491" y="13175"/>
                  </a:cubicBezTo>
                  <a:lnTo>
                    <a:pt x="30500" y="13060"/>
                  </a:lnTo>
                  <a:cubicBezTo>
                    <a:pt x="30521" y="12850"/>
                    <a:pt x="30554" y="12656"/>
                    <a:pt x="30602" y="12469"/>
                  </a:cubicBezTo>
                  <a:lnTo>
                    <a:pt x="30860" y="12355"/>
                  </a:lnTo>
                  <a:cubicBezTo>
                    <a:pt x="31385" y="12119"/>
                    <a:pt x="31826" y="11941"/>
                    <a:pt x="32245" y="11793"/>
                  </a:cubicBezTo>
                  <a:cubicBezTo>
                    <a:pt x="32703" y="11631"/>
                    <a:pt x="33184" y="11488"/>
                    <a:pt x="33719" y="11358"/>
                  </a:cubicBezTo>
                  <a:lnTo>
                    <a:pt x="33683" y="11355"/>
                  </a:lnTo>
                  <a:cubicBezTo>
                    <a:pt x="34444" y="11184"/>
                    <a:pt x="35212" y="11055"/>
                    <a:pt x="36030" y="10967"/>
                  </a:cubicBezTo>
                  <a:cubicBezTo>
                    <a:pt x="36407" y="10925"/>
                    <a:pt x="36792" y="10892"/>
                    <a:pt x="37248" y="10868"/>
                  </a:cubicBezTo>
                  <a:cubicBezTo>
                    <a:pt x="37452" y="10855"/>
                    <a:pt x="37654" y="10846"/>
                    <a:pt x="37858" y="10839"/>
                  </a:cubicBezTo>
                  <a:cubicBezTo>
                    <a:pt x="38062" y="10831"/>
                    <a:pt x="38265" y="10821"/>
                    <a:pt x="38468" y="10809"/>
                  </a:cubicBezTo>
                  <a:cubicBezTo>
                    <a:pt x="38909" y="10782"/>
                    <a:pt x="39276" y="10742"/>
                    <a:pt x="39622" y="10687"/>
                  </a:cubicBezTo>
                  <a:cubicBezTo>
                    <a:pt x="39984" y="10627"/>
                    <a:pt x="40351" y="10533"/>
                    <a:pt x="40713" y="10410"/>
                  </a:cubicBezTo>
                  <a:cubicBezTo>
                    <a:pt x="41054" y="10293"/>
                    <a:pt x="41399" y="10128"/>
                    <a:pt x="41738" y="9919"/>
                  </a:cubicBezTo>
                  <a:cubicBezTo>
                    <a:pt x="41901" y="9815"/>
                    <a:pt x="42049" y="9700"/>
                    <a:pt x="42184" y="9591"/>
                  </a:cubicBezTo>
                  <a:cubicBezTo>
                    <a:pt x="42368" y="9445"/>
                    <a:pt x="42522" y="9288"/>
                    <a:pt x="42644" y="9129"/>
                  </a:cubicBezTo>
                  <a:cubicBezTo>
                    <a:pt x="42698" y="9060"/>
                    <a:pt x="42713" y="8971"/>
                    <a:pt x="42680" y="8892"/>
                  </a:cubicBezTo>
                  <a:cubicBezTo>
                    <a:pt x="42673" y="8872"/>
                    <a:pt x="42662" y="8853"/>
                    <a:pt x="42648" y="8834"/>
                  </a:cubicBezTo>
                  <a:cubicBezTo>
                    <a:pt x="42602" y="8771"/>
                    <a:pt x="42531" y="8738"/>
                    <a:pt x="42458" y="8738"/>
                  </a:cubicBezTo>
                  <a:cubicBezTo>
                    <a:pt x="42408" y="8738"/>
                    <a:pt x="42357" y="8753"/>
                    <a:pt x="42311" y="8784"/>
                  </a:cubicBezTo>
                  <a:cubicBezTo>
                    <a:pt x="42210" y="8851"/>
                    <a:pt x="42111" y="8923"/>
                    <a:pt x="42013" y="8994"/>
                  </a:cubicBezTo>
                  <a:cubicBezTo>
                    <a:pt x="41933" y="9053"/>
                    <a:pt x="41852" y="9111"/>
                    <a:pt x="41769" y="9169"/>
                  </a:cubicBezTo>
                  <a:cubicBezTo>
                    <a:pt x="41621" y="9272"/>
                    <a:pt x="41466" y="9367"/>
                    <a:pt x="41285" y="9468"/>
                  </a:cubicBezTo>
                  <a:cubicBezTo>
                    <a:pt x="41075" y="9581"/>
                    <a:pt x="40854" y="9683"/>
                    <a:pt x="40626" y="9772"/>
                  </a:cubicBezTo>
                  <a:cubicBezTo>
                    <a:pt x="40405" y="9861"/>
                    <a:pt x="40163" y="9934"/>
                    <a:pt x="39863" y="10008"/>
                  </a:cubicBezTo>
                  <a:cubicBezTo>
                    <a:pt x="39317" y="10128"/>
                    <a:pt x="38728" y="10207"/>
                    <a:pt x="38009" y="10253"/>
                  </a:cubicBezTo>
                  <a:cubicBezTo>
                    <a:pt x="37851" y="10263"/>
                    <a:pt x="37694" y="10272"/>
                    <a:pt x="37538" y="10279"/>
                  </a:cubicBezTo>
                  <a:cubicBezTo>
                    <a:pt x="37367" y="10288"/>
                    <a:pt x="37197" y="10295"/>
                    <a:pt x="37026" y="10308"/>
                  </a:cubicBezTo>
                  <a:cubicBezTo>
                    <a:pt x="36698" y="10331"/>
                    <a:pt x="36353" y="10364"/>
                    <a:pt x="35972" y="10410"/>
                  </a:cubicBezTo>
                  <a:cubicBezTo>
                    <a:pt x="34717" y="10562"/>
                    <a:pt x="33510" y="10835"/>
                    <a:pt x="32387" y="11223"/>
                  </a:cubicBezTo>
                  <a:cubicBezTo>
                    <a:pt x="32203" y="11075"/>
                    <a:pt x="31979" y="10948"/>
                    <a:pt x="31705" y="10838"/>
                  </a:cubicBezTo>
                  <a:cubicBezTo>
                    <a:pt x="31485" y="10749"/>
                    <a:pt x="31238" y="10674"/>
                    <a:pt x="30929" y="10595"/>
                  </a:cubicBezTo>
                  <a:cubicBezTo>
                    <a:pt x="30758" y="10552"/>
                    <a:pt x="30586" y="10515"/>
                    <a:pt x="30414" y="10476"/>
                  </a:cubicBezTo>
                  <a:lnTo>
                    <a:pt x="30226" y="10437"/>
                  </a:lnTo>
                  <a:cubicBezTo>
                    <a:pt x="30111" y="10411"/>
                    <a:pt x="29994" y="10385"/>
                    <a:pt x="29881" y="10354"/>
                  </a:cubicBezTo>
                  <a:cubicBezTo>
                    <a:pt x="29769" y="10324"/>
                    <a:pt x="29660" y="10292"/>
                    <a:pt x="29551" y="10256"/>
                  </a:cubicBezTo>
                  <a:cubicBezTo>
                    <a:pt x="29183" y="10135"/>
                    <a:pt x="28845" y="9978"/>
                    <a:pt x="28545" y="9785"/>
                  </a:cubicBezTo>
                  <a:cubicBezTo>
                    <a:pt x="28300" y="9617"/>
                    <a:pt x="28071" y="9417"/>
                    <a:pt x="27869" y="9193"/>
                  </a:cubicBezTo>
                  <a:cubicBezTo>
                    <a:pt x="27672" y="8966"/>
                    <a:pt x="27488" y="8715"/>
                    <a:pt x="27304" y="8425"/>
                  </a:cubicBezTo>
                  <a:cubicBezTo>
                    <a:pt x="27145" y="8178"/>
                    <a:pt x="27008" y="7924"/>
                    <a:pt x="26868" y="7664"/>
                  </a:cubicBezTo>
                  <a:lnTo>
                    <a:pt x="26760" y="7464"/>
                  </a:lnTo>
                  <a:cubicBezTo>
                    <a:pt x="26540" y="7049"/>
                    <a:pt x="26317" y="6631"/>
                    <a:pt x="26032" y="6263"/>
                  </a:cubicBezTo>
                  <a:cubicBezTo>
                    <a:pt x="25865" y="6048"/>
                    <a:pt x="25675" y="5850"/>
                    <a:pt x="25467" y="5676"/>
                  </a:cubicBezTo>
                  <a:cubicBezTo>
                    <a:pt x="25257" y="5502"/>
                    <a:pt x="25006" y="5345"/>
                    <a:pt x="24720" y="5210"/>
                  </a:cubicBezTo>
                  <a:cubicBezTo>
                    <a:pt x="24702" y="5180"/>
                    <a:pt x="24687" y="5157"/>
                    <a:pt x="24669" y="5133"/>
                  </a:cubicBezTo>
                  <a:cubicBezTo>
                    <a:pt x="24644" y="5096"/>
                    <a:pt x="24620" y="5057"/>
                    <a:pt x="24598" y="5017"/>
                  </a:cubicBezTo>
                  <a:cubicBezTo>
                    <a:pt x="24587" y="4994"/>
                    <a:pt x="24577" y="4971"/>
                    <a:pt x="24568" y="4946"/>
                  </a:cubicBezTo>
                  <a:cubicBezTo>
                    <a:pt x="24552" y="4907"/>
                    <a:pt x="24539" y="4866"/>
                    <a:pt x="24531" y="4821"/>
                  </a:cubicBezTo>
                  <a:cubicBezTo>
                    <a:pt x="24518" y="4752"/>
                    <a:pt x="24512" y="4685"/>
                    <a:pt x="24515" y="4613"/>
                  </a:cubicBezTo>
                  <a:cubicBezTo>
                    <a:pt x="24526" y="4479"/>
                    <a:pt x="24555" y="4349"/>
                    <a:pt x="24602" y="4198"/>
                  </a:cubicBezTo>
                  <a:cubicBezTo>
                    <a:pt x="24625" y="4126"/>
                    <a:pt x="24653" y="4051"/>
                    <a:pt x="24681" y="3977"/>
                  </a:cubicBezTo>
                  <a:lnTo>
                    <a:pt x="24697" y="3934"/>
                  </a:lnTo>
                  <a:cubicBezTo>
                    <a:pt x="24726" y="3855"/>
                    <a:pt x="24753" y="3778"/>
                    <a:pt x="24778" y="3699"/>
                  </a:cubicBezTo>
                  <a:cubicBezTo>
                    <a:pt x="24806" y="3606"/>
                    <a:pt x="24834" y="3510"/>
                    <a:pt x="24852" y="3414"/>
                  </a:cubicBezTo>
                  <a:cubicBezTo>
                    <a:pt x="24868" y="3336"/>
                    <a:pt x="24877" y="3250"/>
                    <a:pt x="24878" y="3139"/>
                  </a:cubicBezTo>
                  <a:cubicBezTo>
                    <a:pt x="24878" y="3034"/>
                    <a:pt x="24868" y="2924"/>
                    <a:pt x="24842" y="2787"/>
                  </a:cubicBezTo>
                  <a:cubicBezTo>
                    <a:pt x="24824" y="2687"/>
                    <a:pt x="24795" y="2582"/>
                    <a:pt x="24755" y="2466"/>
                  </a:cubicBezTo>
                  <a:lnTo>
                    <a:pt x="24730" y="2397"/>
                  </a:lnTo>
                  <a:cubicBezTo>
                    <a:pt x="24661" y="2222"/>
                    <a:pt x="24562" y="2041"/>
                    <a:pt x="24429" y="1847"/>
                  </a:cubicBezTo>
                  <a:cubicBezTo>
                    <a:pt x="24304" y="1664"/>
                    <a:pt x="24149" y="1485"/>
                    <a:pt x="23952" y="1297"/>
                  </a:cubicBezTo>
                  <a:cubicBezTo>
                    <a:pt x="23790" y="1137"/>
                    <a:pt x="23596" y="978"/>
                    <a:pt x="23359" y="810"/>
                  </a:cubicBezTo>
                  <a:cubicBezTo>
                    <a:pt x="22982" y="542"/>
                    <a:pt x="22562" y="311"/>
                    <a:pt x="22106" y="120"/>
                  </a:cubicBezTo>
                  <a:cubicBezTo>
                    <a:pt x="22094" y="116"/>
                    <a:pt x="22081" y="113"/>
                    <a:pt x="22069" y="113"/>
                  </a:cubicBezTo>
                  <a:cubicBezTo>
                    <a:pt x="22035" y="113"/>
                    <a:pt x="22004" y="131"/>
                    <a:pt x="21987" y="163"/>
                  </a:cubicBezTo>
                  <a:cubicBezTo>
                    <a:pt x="21977" y="185"/>
                    <a:pt x="21975" y="212"/>
                    <a:pt x="21984" y="235"/>
                  </a:cubicBezTo>
                  <a:cubicBezTo>
                    <a:pt x="21994" y="257"/>
                    <a:pt x="22010" y="275"/>
                    <a:pt x="22027" y="283"/>
                  </a:cubicBezTo>
                  <a:cubicBezTo>
                    <a:pt x="22392" y="433"/>
                    <a:pt x="22750" y="620"/>
                    <a:pt x="23086" y="837"/>
                  </a:cubicBezTo>
                  <a:cubicBezTo>
                    <a:pt x="23471" y="1093"/>
                    <a:pt x="23792" y="1363"/>
                    <a:pt x="24064" y="1663"/>
                  </a:cubicBezTo>
                  <a:cubicBezTo>
                    <a:pt x="24131" y="1743"/>
                    <a:pt x="24210" y="1841"/>
                    <a:pt x="24282" y="1943"/>
                  </a:cubicBezTo>
                  <a:cubicBezTo>
                    <a:pt x="24353" y="2042"/>
                    <a:pt x="24419" y="2151"/>
                    <a:pt x="24483" y="2275"/>
                  </a:cubicBezTo>
                  <a:cubicBezTo>
                    <a:pt x="24518" y="2345"/>
                    <a:pt x="24548" y="2415"/>
                    <a:pt x="24577" y="2489"/>
                  </a:cubicBezTo>
                  <a:lnTo>
                    <a:pt x="24588" y="2522"/>
                  </a:lnTo>
                  <a:cubicBezTo>
                    <a:pt x="24620" y="2608"/>
                    <a:pt x="24647" y="2701"/>
                    <a:pt x="24670" y="2810"/>
                  </a:cubicBezTo>
                  <a:cubicBezTo>
                    <a:pt x="24697" y="2945"/>
                    <a:pt x="24709" y="3075"/>
                    <a:pt x="24704" y="3205"/>
                  </a:cubicBezTo>
                  <a:cubicBezTo>
                    <a:pt x="24694" y="3349"/>
                    <a:pt x="24663" y="3494"/>
                    <a:pt x="24608" y="3664"/>
                  </a:cubicBezTo>
                  <a:cubicBezTo>
                    <a:pt x="24588" y="3724"/>
                    <a:pt x="24561" y="3803"/>
                    <a:pt x="24532" y="3882"/>
                  </a:cubicBezTo>
                  <a:cubicBezTo>
                    <a:pt x="24466" y="4066"/>
                    <a:pt x="24388" y="4271"/>
                    <a:pt x="24358" y="4487"/>
                  </a:cubicBezTo>
                  <a:cubicBezTo>
                    <a:pt x="24350" y="4550"/>
                    <a:pt x="24345" y="4613"/>
                    <a:pt x="24347" y="4676"/>
                  </a:cubicBezTo>
                  <a:cubicBezTo>
                    <a:pt x="24347" y="4742"/>
                    <a:pt x="24357" y="4813"/>
                    <a:pt x="24378" y="4900"/>
                  </a:cubicBezTo>
                  <a:cubicBezTo>
                    <a:pt x="24386" y="4932"/>
                    <a:pt x="24396" y="4965"/>
                    <a:pt x="24409" y="4995"/>
                  </a:cubicBezTo>
                  <a:cubicBezTo>
                    <a:pt x="24422" y="5028"/>
                    <a:pt x="24433" y="5058"/>
                    <a:pt x="24450" y="5088"/>
                  </a:cubicBezTo>
                  <a:cubicBezTo>
                    <a:pt x="24278" y="5028"/>
                    <a:pt x="24077" y="4968"/>
                    <a:pt x="23880" y="4910"/>
                  </a:cubicBezTo>
                  <a:lnTo>
                    <a:pt x="23696" y="4856"/>
                  </a:lnTo>
                  <a:cubicBezTo>
                    <a:pt x="23354" y="4751"/>
                    <a:pt x="23017" y="4647"/>
                    <a:pt x="22678" y="4537"/>
                  </a:cubicBezTo>
                  <a:cubicBezTo>
                    <a:pt x="21947" y="4298"/>
                    <a:pt x="21322" y="4063"/>
                    <a:pt x="20769" y="3819"/>
                  </a:cubicBezTo>
                  <a:cubicBezTo>
                    <a:pt x="20108" y="3527"/>
                    <a:pt x="19448" y="3169"/>
                    <a:pt x="18806" y="2756"/>
                  </a:cubicBezTo>
                  <a:cubicBezTo>
                    <a:pt x="18795" y="2751"/>
                    <a:pt x="18784" y="2748"/>
                    <a:pt x="18773" y="2748"/>
                  </a:cubicBezTo>
                  <a:cubicBezTo>
                    <a:pt x="18765" y="2748"/>
                    <a:pt x="18758" y="2749"/>
                    <a:pt x="18750" y="2752"/>
                  </a:cubicBezTo>
                  <a:cubicBezTo>
                    <a:pt x="18727" y="2759"/>
                    <a:pt x="18702" y="2774"/>
                    <a:pt x="18692" y="2796"/>
                  </a:cubicBezTo>
                  <a:cubicBezTo>
                    <a:pt x="18683" y="2818"/>
                    <a:pt x="18681" y="2839"/>
                    <a:pt x="18691" y="2859"/>
                  </a:cubicBezTo>
                  <a:cubicBezTo>
                    <a:pt x="18698" y="2875"/>
                    <a:pt x="18712" y="2892"/>
                    <a:pt x="18734" y="2905"/>
                  </a:cubicBezTo>
                  <a:cubicBezTo>
                    <a:pt x="19236" y="3230"/>
                    <a:pt x="19748" y="3523"/>
                    <a:pt x="20253" y="3774"/>
                  </a:cubicBezTo>
                  <a:cubicBezTo>
                    <a:pt x="20723" y="4008"/>
                    <a:pt x="21227" y="4227"/>
                    <a:pt x="21790" y="4443"/>
                  </a:cubicBezTo>
                  <a:cubicBezTo>
                    <a:pt x="22329" y="4650"/>
                    <a:pt x="22867" y="4831"/>
                    <a:pt x="23373" y="5002"/>
                  </a:cubicBezTo>
                  <a:lnTo>
                    <a:pt x="23626" y="5085"/>
                  </a:lnTo>
                  <a:cubicBezTo>
                    <a:pt x="23833" y="5152"/>
                    <a:pt x="24028" y="5216"/>
                    <a:pt x="24222" y="5288"/>
                  </a:cubicBezTo>
                  <a:cubicBezTo>
                    <a:pt x="24480" y="5383"/>
                    <a:pt x="24732" y="5509"/>
                    <a:pt x="24970" y="5661"/>
                  </a:cubicBezTo>
                  <a:cubicBezTo>
                    <a:pt x="25200" y="5814"/>
                    <a:pt x="25413" y="5995"/>
                    <a:pt x="25596" y="6200"/>
                  </a:cubicBezTo>
                  <a:cubicBezTo>
                    <a:pt x="25980" y="6637"/>
                    <a:pt x="26247" y="7158"/>
                    <a:pt x="26506" y="7664"/>
                  </a:cubicBezTo>
                  <a:lnTo>
                    <a:pt x="26577" y="7804"/>
                  </a:lnTo>
                  <a:cubicBezTo>
                    <a:pt x="26745" y="8132"/>
                    <a:pt x="26893" y="8393"/>
                    <a:pt x="27038" y="8627"/>
                  </a:cubicBezTo>
                  <a:cubicBezTo>
                    <a:pt x="27023" y="8650"/>
                    <a:pt x="27008" y="8681"/>
                    <a:pt x="26995" y="8715"/>
                  </a:cubicBezTo>
                  <a:cubicBezTo>
                    <a:pt x="26987" y="8741"/>
                    <a:pt x="26978" y="8770"/>
                    <a:pt x="26971" y="8794"/>
                  </a:cubicBezTo>
                  <a:lnTo>
                    <a:pt x="26959" y="8830"/>
                  </a:lnTo>
                  <a:lnTo>
                    <a:pt x="26922" y="8943"/>
                  </a:lnTo>
                  <a:cubicBezTo>
                    <a:pt x="26880" y="9057"/>
                    <a:pt x="26813" y="9223"/>
                    <a:pt x="26710" y="9376"/>
                  </a:cubicBezTo>
                  <a:cubicBezTo>
                    <a:pt x="26676" y="9420"/>
                    <a:pt x="26628" y="9476"/>
                    <a:pt x="26576" y="9525"/>
                  </a:cubicBezTo>
                  <a:cubicBezTo>
                    <a:pt x="26526" y="9564"/>
                    <a:pt x="26473" y="9598"/>
                    <a:pt x="26418" y="9628"/>
                  </a:cubicBezTo>
                  <a:cubicBezTo>
                    <a:pt x="26335" y="9664"/>
                    <a:pt x="26256" y="9690"/>
                    <a:pt x="26175" y="9705"/>
                  </a:cubicBezTo>
                  <a:cubicBezTo>
                    <a:pt x="26066" y="9722"/>
                    <a:pt x="25957" y="9728"/>
                    <a:pt x="25848" y="9728"/>
                  </a:cubicBezTo>
                  <a:cubicBezTo>
                    <a:pt x="25709" y="9728"/>
                    <a:pt x="25569" y="9718"/>
                    <a:pt x="25427" y="9705"/>
                  </a:cubicBezTo>
                  <a:cubicBezTo>
                    <a:pt x="25266" y="9690"/>
                    <a:pt x="25091" y="9670"/>
                    <a:pt x="24914" y="9650"/>
                  </a:cubicBezTo>
                  <a:lnTo>
                    <a:pt x="24847" y="9643"/>
                  </a:lnTo>
                  <a:cubicBezTo>
                    <a:pt x="24670" y="9624"/>
                    <a:pt x="24495" y="9606"/>
                    <a:pt x="24318" y="9590"/>
                  </a:cubicBezTo>
                  <a:cubicBezTo>
                    <a:pt x="24045" y="9565"/>
                    <a:pt x="23800" y="9552"/>
                    <a:pt x="23569" y="9552"/>
                  </a:cubicBezTo>
                  <a:cubicBezTo>
                    <a:pt x="23457" y="9552"/>
                    <a:pt x="23347" y="9555"/>
                    <a:pt x="23239" y="9561"/>
                  </a:cubicBezTo>
                  <a:cubicBezTo>
                    <a:pt x="22885" y="9577"/>
                    <a:pt x="22534" y="9641"/>
                    <a:pt x="22202" y="9753"/>
                  </a:cubicBezTo>
                  <a:cubicBezTo>
                    <a:pt x="21861" y="9870"/>
                    <a:pt x="21524" y="10055"/>
                    <a:pt x="21201" y="10306"/>
                  </a:cubicBezTo>
                  <a:cubicBezTo>
                    <a:pt x="21170" y="10332"/>
                    <a:pt x="21157" y="10371"/>
                    <a:pt x="21170" y="10404"/>
                  </a:cubicBezTo>
                  <a:cubicBezTo>
                    <a:pt x="21190" y="10436"/>
                    <a:pt x="21211" y="10453"/>
                    <a:pt x="21236" y="10457"/>
                  </a:cubicBezTo>
                  <a:cubicBezTo>
                    <a:pt x="21239" y="10458"/>
                    <a:pt x="21243" y="10458"/>
                    <a:pt x="21247" y="10458"/>
                  </a:cubicBezTo>
                  <a:cubicBezTo>
                    <a:pt x="21265" y="10458"/>
                    <a:pt x="21281" y="10452"/>
                    <a:pt x="21293" y="10443"/>
                  </a:cubicBezTo>
                  <a:cubicBezTo>
                    <a:pt x="21398" y="10361"/>
                    <a:pt x="21503" y="10286"/>
                    <a:pt x="21615" y="10216"/>
                  </a:cubicBezTo>
                  <a:cubicBezTo>
                    <a:pt x="21716" y="10153"/>
                    <a:pt x="21822" y="10098"/>
                    <a:pt x="21927" y="10045"/>
                  </a:cubicBezTo>
                  <a:cubicBezTo>
                    <a:pt x="22060" y="9985"/>
                    <a:pt x="22178" y="9937"/>
                    <a:pt x="22300" y="9899"/>
                  </a:cubicBezTo>
                  <a:cubicBezTo>
                    <a:pt x="22447" y="9850"/>
                    <a:pt x="22590" y="9818"/>
                    <a:pt x="22724" y="9792"/>
                  </a:cubicBezTo>
                  <a:cubicBezTo>
                    <a:pt x="22946" y="9751"/>
                    <a:pt x="23189" y="9729"/>
                    <a:pt x="23445" y="9726"/>
                  </a:cubicBezTo>
                  <a:cubicBezTo>
                    <a:pt x="23471" y="9726"/>
                    <a:pt x="23497" y="9726"/>
                    <a:pt x="23522" y="9726"/>
                  </a:cubicBezTo>
                  <a:cubicBezTo>
                    <a:pt x="23757" y="9726"/>
                    <a:pt x="23985" y="9742"/>
                    <a:pt x="24180" y="9758"/>
                  </a:cubicBezTo>
                  <a:cubicBezTo>
                    <a:pt x="24403" y="9778"/>
                    <a:pt x="24610" y="9804"/>
                    <a:pt x="24816" y="9828"/>
                  </a:cubicBezTo>
                  <a:lnTo>
                    <a:pt x="24861" y="9834"/>
                  </a:lnTo>
                  <a:lnTo>
                    <a:pt x="24936" y="9842"/>
                  </a:lnTo>
                  <a:cubicBezTo>
                    <a:pt x="25078" y="9858"/>
                    <a:pt x="25220" y="9877"/>
                    <a:pt x="25364" y="9891"/>
                  </a:cubicBezTo>
                  <a:cubicBezTo>
                    <a:pt x="25552" y="9913"/>
                    <a:pt x="25708" y="9923"/>
                    <a:pt x="25855" y="9926"/>
                  </a:cubicBezTo>
                  <a:cubicBezTo>
                    <a:pt x="25869" y="9926"/>
                    <a:pt x="25883" y="9926"/>
                    <a:pt x="25897" y="9926"/>
                  </a:cubicBezTo>
                  <a:cubicBezTo>
                    <a:pt x="26009" y="9926"/>
                    <a:pt x="26127" y="9916"/>
                    <a:pt x="26256" y="9894"/>
                  </a:cubicBezTo>
                  <a:cubicBezTo>
                    <a:pt x="26355" y="9876"/>
                    <a:pt x="26454" y="9840"/>
                    <a:pt x="26556" y="9786"/>
                  </a:cubicBezTo>
                  <a:cubicBezTo>
                    <a:pt x="26645" y="9741"/>
                    <a:pt x="26731" y="9669"/>
                    <a:pt x="26820" y="9568"/>
                  </a:cubicBezTo>
                  <a:cubicBezTo>
                    <a:pt x="26915" y="9460"/>
                    <a:pt x="26980" y="9334"/>
                    <a:pt x="27031" y="9223"/>
                  </a:cubicBezTo>
                  <a:cubicBezTo>
                    <a:pt x="27064" y="9153"/>
                    <a:pt x="27093" y="9081"/>
                    <a:pt x="27117" y="9008"/>
                  </a:cubicBezTo>
                  <a:lnTo>
                    <a:pt x="27143" y="8929"/>
                  </a:lnTo>
                  <a:lnTo>
                    <a:pt x="27158" y="8886"/>
                  </a:lnTo>
                  <a:lnTo>
                    <a:pt x="27179" y="8817"/>
                  </a:lnTo>
                  <a:cubicBezTo>
                    <a:pt x="27362" y="9107"/>
                    <a:pt x="27578" y="9376"/>
                    <a:pt x="27818" y="9617"/>
                  </a:cubicBezTo>
                  <a:cubicBezTo>
                    <a:pt x="28042" y="9844"/>
                    <a:pt x="28315" y="10058"/>
                    <a:pt x="28627" y="10253"/>
                  </a:cubicBezTo>
                  <a:cubicBezTo>
                    <a:pt x="28875" y="10407"/>
                    <a:pt x="29161" y="10545"/>
                    <a:pt x="29523" y="10688"/>
                  </a:cubicBezTo>
                  <a:cubicBezTo>
                    <a:pt x="29638" y="10733"/>
                    <a:pt x="29753" y="10775"/>
                    <a:pt x="29869" y="10816"/>
                  </a:cubicBezTo>
                  <a:lnTo>
                    <a:pt x="29967" y="10852"/>
                  </a:lnTo>
                  <a:cubicBezTo>
                    <a:pt x="30128" y="10910"/>
                    <a:pt x="30292" y="10964"/>
                    <a:pt x="30455" y="11019"/>
                  </a:cubicBezTo>
                  <a:cubicBezTo>
                    <a:pt x="30678" y="11092"/>
                    <a:pt x="30899" y="11162"/>
                    <a:pt x="31122" y="11234"/>
                  </a:cubicBezTo>
                  <a:lnTo>
                    <a:pt x="31455" y="11342"/>
                  </a:lnTo>
                  <a:lnTo>
                    <a:pt x="31455" y="11342"/>
                  </a:lnTo>
                  <a:lnTo>
                    <a:pt x="31416" y="11316"/>
                  </a:lnTo>
                  <a:lnTo>
                    <a:pt x="31525" y="11366"/>
                  </a:lnTo>
                  <a:lnTo>
                    <a:pt x="31612" y="11395"/>
                  </a:lnTo>
                  <a:lnTo>
                    <a:pt x="31804" y="11458"/>
                  </a:lnTo>
                  <a:cubicBezTo>
                    <a:pt x="31244" y="11668"/>
                    <a:pt x="30700" y="11924"/>
                    <a:pt x="30148" y="12189"/>
                  </a:cubicBezTo>
                  <a:lnTo>
                    <a:pt x="30030" y="12247"/>
                  </a:lnTo>
                  <a:cubicBezTo>
                    <a:pt x="29472" y="12515"/>
                    <a:pt x="28840" y="12821"/>
                    <a:pt x="28215" y="13086"/>
                  </a:cubicBezTo>
                  <a:cubicBezTo>
                    <a:pt x="27894" y="13219"/>
                    <a:pt x="27571" y="13346"/>
                    <a:pt x="27260" y="13459"/>
                  </a:cubicBezTo>
                  <a:cubicBezTo>
                    <a:pt x="26901" y="13585"/>
                    <a:pt x="26533" y="13696"/>
                    <a:pt x="26188" y="13792"/>
                  </a:cubicBezTo>
                  <a:lnTo>
                    <a:pt x="25639" y="13947"/>
                  </a:lnTo>
                  <a:lnTo>
                    <a:pt x="25585" y="13963"/>
                  </a:lnTo>
                  <a:cubicBezTo>
                    <a:pt x="25105" y="14095"/>
                    <a:pt x="24610" y="14235"/>
                    <a:pt x="24124" y="14387"/>
                  </a:cubicBezTo>
                  <a:cubicBezTo>
                    <a:pt x="23298" y="14648"/>
                    <a:pt x="22600" y="14936"/>
                    <a:pt x="21988" y="15263"/>
                  </a:cubicBezTo>
                  <a:cubicBezTo>
                    <a:pt x="21895" y="15313"/>
                    <a:pt x="21805" y="15364"/>
                    <a:pt x="21716" y="15420"/>
                  </a:cubicBezTo>
                  <a:cubicBezTo>
                    <a:pt x="21680" y="15358"/>
                    <a:pt x="21631" y="15298"/>
                    <a:pt x="21568" y="15236"/>
                  </a:cubicBezTo>
                  <a:cubicBezTo>
                    <a:pt x="21479" y="15150"/>
                    <a:pt x="21381" y="15072"/>
                    <a:pt x="21280" y="15007"/>
                  </a:cubicBezTo>
                  <a:cubicBezTo>
                    <a:pt x="21186" y="14947"/>
                    <a:pt x="21079" y="14890"/>
                    <a:pt x="20943" y="14828"/>
                  </a:cubicBezTo>
                  <a:cubicBezTo>
                    <a:pt x="20799" y="14769"/>
                    <a:pt x="20648" y="14727"/>
                    <a:pt x="20546" y="14703"/>
                  </a:cubicBezTo>
                  <a:cubicBezTo>
                    <a:pt x="20286" y="14634"/>
                    <a:pt x="20021" y="14610"/>
                    <a:pt x="19843" y="14597"/>
                  </a:cubicBezTo>
                  <a:cubicBezTo>
                    <a:pt x="19614" y="14581"/>
                    <a:pt x="19373" y="14572"/>
                    <a:pt x="19100" y="14572"/>
                  </a:cubicBezTo>
                  <a:cubicBezTo>
                    <a:pt x="18655" y="14568"/>
                    <a:pt x="18297" y="14531"/>
                    <a:pt x="17975" y="14450"/>
                  </a:cubicBezTo>
                  <a:cubicBezTo>
                    <a:pt x="17769" y="14393"/>
                    <a:pt x="17573" y="14309"/>
                    <a:pt x="17395" y="14209"/>
                  </a:cubicBezTo>
                  <a:cubicBezTo>
                    <a:pt x="17315" y="14161"/>
                    <a:pt x="17236" y="14107"/>
                    <a:pt x="17161" y="14048"/>
                  </a:cubicBezTo>
                  <a:cubicBezTo>
                    <a:pt x="17078" y="13983"/>
                    <a:pt x="16993" y="13906"/>
                    <a:pt x="16897" y="13810"/>
                  </a:cubicBezTo>
                  <a:cubicBezTo>
                    <a:pt x="16690" y="13594"/>
                    <a:pt x="16496" y="13323"/>
                    <a:pt x="16316" y="13005"/>
                  </a:cubicBezTo>
                  <a:lnTo>
                    <a:pt x="16316" y="13005"/>
                  </a:lnTo>
                  <a:lnTo>
                    <a:pt x="16321" y="13038"/>
                  </a:lnTo>
                  <a:cubicBezTo>
                    <a:pt x="16173" y="12744"/>
                    <a:pt x="16035" y="12435"/>
                    <a:pt x="15890" y="12063"/>
                  </a:cubicBezTo>
                  <a:cubicBezTo>
                    <a:pt x="15837" y="11931"/>
                    <a:pt x="15789" y="11797"/>
                    <a:pt x="15741" y="11664"/>
                  </a:cubicBezTo>
                  <a:cubicBezTo>
                    <a:pt x="15765" y="11477"/>
                    <a:pt x="15814" y="11283"/>
                    <a:pt x="15894" y="11035"/>
                  </a:cubicBezTo>
                  <a:lnTo>
                    <a:pt x="15956" y="10855"/>
                  </a:lnTo>
                  <a:cubicBezTo>
                    <a:pt x="16036" y="10620"/>
                    <a:pt x="16120" y="10378"/>
                    <a:pt x="16166" y="10128"/>
                  </a:cubicBezTo>
                  <a:lnTo>
                    <a:pt x="16189" y="10148"/>
                  </a:lnTo>
                  <a:cubicBezTo>
                    <a:pt x="16260" y="10179"/>
                    <a:pt x="16337" y="10200"/>
                    <a:pt x="16414" y="10217"/>
                  </a:cubicBezTo>
                  <a:cubicBezTo>
                    <a:pt x="16486" y="10235"/>
                    <a:pt x="16559" y="10239"/>
                    <a:pt x="16631" y="10243"/>
                  </a:cubicBezTo>
                  <a:cubicBezTo>
                    <a:pt x="16647" y="10245"/>
                    <a:pt x="16662" y="10245"/>
                    <a:pt x="16679" y="10245"/>
                  </a:cubicBezTo>
                  <a:cubicBezTo>
                    <a:pt x="16725" y="10245"/>
                    <a:pt x="16776" y="10240"/>
                    <a:pt x="16832" y="10230"/>
                  </a:cubicBezTo>
                  <a:cubicBezTo>
                    <a:pt x="16900" y="10222"/>
                    <a:pt x="16964" y="10206"/>
                    <a:pt x="17029" y="10184"/>
                  </a:cubicBezTo>
                  <a:cubicBezTo>
                    <a:pt x="17092" y="10163"/>
                    <a:pt x="17154" y="10131"/>
                    <a:pt x="17213" y="10101"/>
                  </a:cubicBezTo>
                  <a:cubicBezTo>
                    <a:pt x="17341" y="10035"/>
                    <a:pt x="17451" y="9937"/>
                    <a:pt x="17534" y="9861"/>
                  </a:cubicBezTo>
                  <a:cubicBezTo>
                    <a:pt x="17616" y="9785"/>
                    <a:pt x="17695" y="9696"/>
                    <a:pt x="17789" y="9568"/>
                  </a:cubicBezTo>
                  <a:cubicBezTo>
                    <a:pt x="17882" y="9448"/>
                    <a:pt x="17965" y="9320"/>
                    <a:pt x="18040" y="9202"/>
                  </a:cubicBezTo>
                  <a:cubicBezTo>
                    <a:pt x="18099" y="9107"/>
                    <a:pt x="18159" y="9009"/>
                    <a:pt x="18217" y="8915"/>
                  </a:cubicBezTo>
                  <a:cubicBezTo>
                    <a:pt x="18319" y="8744"/>
                    <a:pt x="18415" y="8586"/>
                    <a:pt x="18518" y="8432"/>
                  </a:cubicBezTo>
                  <a:cubicBezTo>
                    <a:pt x="18652" y="8240"/>
                    <a:pt x="18767" y="8103"/>
                    <a:pt x="18893" y="7990"/>
                  </a:cubicBezTo>
                  <a:cubicBezTo>
                    <a:pt x="18938" y="7952"/>
                    <a:pt x="18975" y="7925"/>
                    <a:pt x="19011" y="7896"/>
                  </a:cubicBezTo>
                  <a:cubicBezTo>
                    <a:pt x="19044" y="7875"/>
                    <a:pt x="19058" y="7832"/>
                    <a:pt x="19044" y="7797"/>
                  </a:cubicBezTo>
                  <a:cubicBezTo>
                    <a:pt x="19025" y="7767"/>
                    <a:pt x="19008" y="7753"/>
                    <a:pt x="18982" y="7747"/>
                  </a:cubicBezTo>
                  <a:cubicBezTo>
                    <a:pt x="18978" y="7746"/>
                    <a:pt x="18974" y="7746"/>
                    <a:pt x="18970" y="7746"/>
                  </a:cubicBezTo>
                  <a:cubicBezTo>
                    <a:pt x="18952" y="7746"/>
                    <a:pt x="18935" y="7752"/>
                    <a:pt x="18922" y="7760"/>
                  </a:cubicBezTo>
                  <a:cubicBezTo>
                    <a:pt x="18602" y="7981"/>
                    <a:pt x="18375" y="8306"/>
                    <a:pt x="18154" y="8619"/>
                  </a:cubicBezTo>
                  <a:lnTo>
                    <a:pt x="18125" y="8659"/>
                  </a:lnTo>
                  <a:lnTo>
                    <a:pt x="18044" y="8774"/>
                  </a:lnTo>
                  <a:cubicBezTo>
                    <a:pt x="17833" y="9076"/>
                    <a:pt x="17616" y="9387"/>
                    <a:pt x="17342" y="9639"/>
                  </a:cubicBezTo>
                  <a:cubicBezTo>
                    <a:pt x="17236" y="9728"/>
                    <a:pt x="17134" y="9798"/>
                    <a:pt x="17027" y="9851"/>
                  </a:cubicBezTo>
                  <a:cubicBezTo>
                    <a:pt x="16953" y="9884"/>
                    <a:pt x="16878" y="9909"/>
                    <a:pt x="16802" y="9926"/>
                  </a:cubicBezTo>
                  <a:cubicBezTo>
                    <a:pt x="16742" y="9934"/>
                    <a:pt x="16685" y="9938"/>
                    <a:pt x="16627" y="9938"/>
                  </a:cubicBezTo>
                  <a:cubicBezTo>
                    <a:pt x="16602" y="9938"/>
                    <a:pt x="16577" y="9938"/>
                    <a:pt x="16552" y="9936"/>
                  </a:cubicBezTo>
                  <a:cubicBezTo>
                    <a:pt x="16487" y="9930"/>
                    <a:pt x="16424" y="9919"/>
                    <a:pt x="16361" y="9906"/>
                  </a:cubicBezTo>
                  <a:lnTo>
                    <a:pt x="16263" y="9881"/>
                  </a:lnTo>
                  <a:lnTo>
                    <a:pt x="16193" y="9861"/>
                  </a:lnTo>
                  <a:cubicBezTo>
                    <a:pt x="16200" y="9827"/>
                    <a:pt x="16202" y="9786"/>
                    <a:pt x="16202" y="9749"/>
                  </a:cubicBezTo>
                  <a:cubicBezTo>
                    <a:pt x="16203" y="9653"/>
                    <a:pt x="16194" y="9558"/>
                    <a:pt x="16184" y="9465"/>
                  </a:cubicBezTo>
                  <a:cubicBezTo>
                    <a:pt x="16163" y="9268"/>
                    <a:pt x="16128" y="9064"/>
                    <a:pt x="16078" y="8840"/>
                  </a:cubicBezTo>
                  <a:cubicBezTo>
                    <a:pt x="16015" y="8554"/>
                    <a:pt x="15926" y="8261"/>
                    <a:pt x="15812" y="7971"/>
                  </a:cubicBezTo>
                  <a:cubicBezTo>
                    <a:pt x="15640" y="7527"/>
                    <a:pt x="15402" y="7062"/>
                    <a:pt x="15104" y="6588"/>
                  </a:cubicBezTo>
                  <a:cubicBezTo>
                    <a:pt x="14893" y="6252"/>
                    <a:pt x="14650" y="5913"/>
                    <a:pt x="14363" y="5551"/>
                  </a:cubicBezTo>
                  <a:cubicBezTo>
                    <a:pt x="14311" y="5483"/>
                    <a:pt x="14260" y="5417"/>
                    <a:pt x="14205" y="5351"/>
                  </a:cubicBezTo>
                  <a:cubicBezTo>
                    <a:pt x="14224" y="5348"/>
                    <a:pt x="14240" y="5335"/>
                    <a:pt x="14250" y="5312"/>
                  </a:cubicBezTo>
                  <a:cubicBezTo>
                    <a:pt x="14334" y="5136"/>
                    <a:pt x="14399" y="4950"/>
                    <a:pt x="14458" y="4769"/>
                  </a:cubicBezTo>
                  <a:cubicBezTo>
                    <a:pt x="14533" y="4543"/>
                    <a:pt x="14580" y="4376"/>
                    <a:pt x="14616" y="4219"/>
                  </a:cubicBezTo>
                  <a:cubicBezTo>
                    <a:pt x="14662" y="4031"/>
                    <a:pt x="14688" y="3843"/>
                    <a:pt x="14693" y="3659"/>
                  </a:cubicBezTo>
                  <a:cubicBezTo>
                    <a:pt x="14699" y="3559"/>
                    <a:pt x="14699" y="3458"/>
                    <a:pt x="14692" y="3358"/>
                  </a:cubicBezTo>
                  <a:cubicBezTo>
                    <a:pt x="14686" y="3241"/>
                    <a:pt x="14670" y="3115"/>
                    <a:pt x="14642" y="2967"/>
                  </a:cubicBezTo>
                  <a:cubicBezTo>
                    <a:pt x="14604" y="2767"/>
                    <a:pt x="14544" y="2559"/>
                    <a:pt x="14461" y="2331"/>
                  </a:cubicBezTo>
                  <a:lnTo>
                    <a:pt x="14446" y="2292"/>
                  </a:lnTo>
                  <a:cubicBezTo>
                    <a:pt x="14370" y="2095"/>
                    <a:pt x="14278" y="1904"/>
                    <a:pt x="14189" y="1717"/>
                  </a:cubicBezTo>
                  <a:lnTo>
                    <a:pt x="14162" y="1661"/>
                  </a:lnTo>
                  <a:lnTo>
                    <a:pt x="14132" y="1600"/>
                  </a:lnTo>
                  <a:lnTo>
                    <a:pt x="14105" y="1542"/>
                  </a:lnTo>
                  <a:cubicBezTo>
                    <a:pt x="14027" y="1380"/>
                    <a:pt x="13948" y="1215"/>
                    <a:pt x="13879" y="1047"/>
                  </a:cubicBezTo>
                  <a:cubicBezTo>
                    <a:pt x="13860" y="1006"/>
                    <a:pt x="13843" y="963"/>
                    <a:pt x="13826" y="920"/>
                  </a:cubicBezTo>
                  <a:cubicBezTo>
                    <a:pt x="13753" y="731"/>
                    <a:pt x="13695" y="540"/>
                    <a:pt x="13652" y="347"/>
                  </a:cubicBezTo>
                  <a:cubicBezTo>
                    <a:pt x="13636" y="260"/>
                    <a:pt x="13622" y="169"/>
                    <a:pt x="13610" y="77"/>
                  </a:cubicBezTo>
                  <a:cubicBezTo>
                    <a:pt x="13610" y="76"/>
                    <a:pt x="13609" y="74"/>
                    <a:pt x="13609" y="73"/>
                  </a:cubicBezTo>
                  <a:cubicBezTo>
                    <a:pt x="13589" y="23"/>
                    <a:pt x="13563" y="0"/>
                    <a:pt x="13532" y="0"/>
                  </a:cubicBezTo>
                  <a:close/>
                </a:path>
              </a:pathLst>
            </a:custGeom>
            <a:solidFill>
              <a:srgbClr val="7279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3" name="Google Shape;1413;p11"/>
            <p:cNvSpPr/>
            <p:nvPr/>
          </p:nvSpPr>
          <p:spPr>
            <a:xfrm>
              <a:off x="3378229" y="1228055"/>
              <a:ext cx="522799" cy="492089"/>
            </a:xfrm>
            <a:custGeom>
              <a:avLst/>
              <a:gdLst/>
              <a:ahLst/>
              <a:cxnLst/>
              <a:rect l="l" t="t" r="r" b="b"/>
              <a:pathLst>
                <a:path w="12955" h="12194" extrusionOk="0">
                  <a:moveTo>
                    <a:pt x="12754" y="1"/>
                  </a:moveTo>
                  <a:cubicBezTo>
                    <a:pt x="12736" y="1"/>
                    <a:pt x="12717" y="3"/>
                    <a:pt x="12699" y="8"/>
                  </a:cubicBezTo>
                  <a:cubicBezTo>
                    <a:pt x="12649" y="23"/>
                    <a:pt x="12600" y="40"/>
                    <a:pt x="12554" y="60"/>
                  </a:cubicBezTo>
                  <a:cubicBezTo>
                    <a:pt x="12504" y="80"/>
                    <a:pt x="12454" y="99"/>
                    <a:pt x="12401" y="115"/>
                  </a:cubicBezTo>
                  <a:cubicBezTo>
                    <a:pt x="12369" y="118"/>
                    <a:pt x="12336" y="118"/>
                    <a:pt x="12303" y="119"/>
                  </a:cubicBezTo>
                  <a:lnTo>
                    <a:pt x="12227" y="123"/>
                  </a:lnTo>
                  <a:cubicBezTo>
                    <a:pt x="12148" y="129"/>
                    <a:pt x="12072" y="145"/>
                    <a:pt x="11994" y="159"/>
                  </a:cubicBezTo>
                  <a:cubicBezTo>
                    <a:pt x="11784" y="198"/>
                    <a:pt x="11608" y="264"/>
                    <a:pt x="11443" y="332"/>
                  </a:cubicBezTo>
                  <a:cubicBezTo>
                    <a:pt x="11042" y="497"/>
                    <a:pt x="10664" y="721"/>
                    <a:pt x="10314" y="938"/>
                  </a:cubicBezTo>
                  <a:cubicBezTo>
                    <a:pt x="10062" y="1094"/>
                    <a:pt x="9817" y="1257"/>
                    <a:pt x="9570" y="1417"/>
                  </a:cubicBezTo>
                  <a:lnTo>
                    <a:pt x="9216" y="1652"/>
                  </a:lnTo>
                  <a:cubicBezTo>
                    <a:pt x="8895" y="1857"/>
                    <a:pt x="8553" y="2072"/>
                    <a:pt x="8195" y="2245"/>
                  </a:cubicBezTo>
                  <a:cubicBezTo>
                    <a:pt x="8080" y="2298"/>
                    <a:pt x="7964" y="2342"/>
                    <a:pt x="7846" y="2387"/>
                  </a:cubicBezTo>
                  <a:lnTo>
                    <a:pt x="7695" y="2444"/>
                  </a:lnTo>
                  <a:cubicBezTo>
                    <a:pt x="7437" y="2545"/>
                    <a:pt x="7181" y="2654"/>
                    <a:pt x="6927" y="2766"/>
                  </a:cubicBezTo>
                  <a:cubicBezTo>
                    <a:pt x="6451" y="2976"/>
                    <a:pt x="5960" y="3217"/>
                    <a:pt x="5422" y="3499"/>
                  </a:cubicBezTo>
                  <a:cubicBezTo>
                    <a:pt x="4959" y="3741"/>
                    <a:pt x="4481" y="4009"/>
                    <a:pt x="3959" y="4319"/>
                  </a:cubicBezTo>
                  <a:cubicBezTo>
                    <a:pt x="3750" y="4444"/>
                    <a:pt x="3540" y="4572"/>
                    <a:pt x="3340" y="4712"/>
                  </a:cubicBezTo>
                  <a:cubicBezTo>
                    <a:pt x="3175" y="4829"/>
                    <a:pt x="3009" y="4958"/>
                    <a:pt x="2800" y="5136"/>
                  </a:cubicBezTo>
                  <a:cubicBezTo>
                    <a:pt x="2125" y="5708"/>
                    <a:pt x="1518" y="6453"/>
                    <a:pt x="998" y="7351"/>
                  </a:cubicBezTo>
                  <a:cubicBezTo>
                    <a:pt x="958" y="7420"/>
                    <a:pt x="920" y="7486"/>
                    <a:pt x="883" y="7556"/>
                  </a:cubicBezTo>
                  <a:cubicBezTo>
                    <a:pt x="461" y="8332"/>
                    <a:pt x="169" y="9148"/>
                    <a:pt x="18" y="9984"/>
                  </a:cubicBezTo>
                  <a:cubicBezTo>
                    <a:pt x="1" y="10080"/>
                    <a:pt x="60" y="10172"/>
                    <a:pt x="153" y="10192"/>
                  </a:cubicBezTo>
                  <a:cubicBezTo>
                    <a:pt x="237" y="10307"/>
                    <a:pt x="327" y="10412"/>
                    <a:pt x="435" y="10512"/>
                  </a:cubicBezTo>
                  <a:cubicBezTo>
                    <a:pt x="517" y="10588"/>
                    <a:pt x="603" y="10659"/>
                    <a:pt x="690" y="10728"/>
                  </a:cubicBezTo>
                  <a:lnTo>
                    <a:pt x="777" y="10798"/>
                  </a:lnTo>
                  <a:lnTo>
                    <a:pt x="856" y="10863"/>
                  </a:lnTo>
                  <a:cubicBezTo>
                    <a:pt x="926" y="10920"/>
                    <a:pt x="995" y="10977"/>
                    <a:pt x="1067" y="11033"/>
                  </a:cubicBezTo>
                  <a:cubicBezTo>
                    <a:pt x="1177" y="11118"/>
                    <a:pt x="1292" y="11197"/>
                    <a:pt x="1409" y="11273"/>
                  </a:cubicBezTo>
                  <a:cubicBezTo>
                    <a:pt x="1785" y="11525"/>
                    <a:pt x="2229" y="11739"/>
                    <a:pt x="2724" y="11905"/>
                  </a:cubicBezTo>
                  <a:cubicBezTo>
                    <a:pt x="3294" y="12097"/>
                    <a:pt x="3918" y="12194"/>
                    <a:pt x="4566" y="12194"/>
                  </a:cubicBezTo>
                  <a:cubicBezTo>
                    <a:pt x="4889" y="12194"/>
                    <a:pt x="5219" y="12170"/>
                    <a:pt x="5551" y="12121"/>
                  </a:cubicBezTo>
                  <a:cubicBezTo>
                    <a:pt x="6484" y="11983"/>
                    <a:pt x="7394" y="11652"/>
                    <a:pt x="8260" y="11140"/>
                  </a:cubicBezTo>
                  <a:cubicBezTo>
                    <a:pt x="8653" y="10907"/>
                    <a:pt x="9048" y="10617"/>
                    <a:pt x="9436" y="10275"/>
                  </a:cubicBezTo>
                  <a:cubicBezTo>
                    <a:pt x="9855" y="9906"/>
                    <a:pt x="10243" y="9474"/>
                    <a:pt x="10617" y="8951"/>
                  </a:cubicBezTo>
                  <a:cubicBezTo>
                    <a:pt x="10816" y="8668"/>
                    <a:pt x="10997" y="8375"/>
                    <a:pt x="11157" y="8082"/>
                  </a:cubicBezTo>
                  <a:cubicBezTo>
                    <a:pt x="11322" y="7779"/>
                    <a:pt x="11473" y="7457"/>
                    <a:pt x="11606" y="7128"/>
                  </a:cubicBezTo>
                  <a:cubicBezTo>
                    <a:pt x="11734" y="6816"/>
                    <a:pt x="11835" y="6521"/>
                    <a:pt x="11906" y="6245"/>
                  </a:cubicBezTo>
                  <a:cubicBezTo>
                    <a:pt x="11958" y="6041"/>
                    <a:pt x="11994" y="5818"/>
                    <a:pt x="12023" y="5524"/>
                  </a:cubicBezTo>
                  <a:cubicBezTo>
                    <a:pt x="12073" y="4985"/>
                    <a:pt x="12064" y="4447"/>
                    <a:pt x="12054" y="3924"/>
                  </a:cubicBezTo>
                  <a:lnTo>
                    <a:pt x="12053" y="3828"/>
                  </a:lnTo>
                  <a:cubicBezTo>
                    <a:pt x="12046" y="3303"/>
                    <a:pt x="12039" y="2759"/>
                    <a:pt x="12086" y="2228"/>
                  </a:cubicBezTo>
                  <a:lnTo>
                    <a:pt x="12086" y="2228"/>
                  </a:lnTo>
                  <a:lnTo>
                    <a:pt x="12083" y="2236"/>
                  </a:lnTo>
                  <a:cubicBezTo>
                    <a:pt x="12123" y="1825"/>
                    <a:pt x="12189" y="1491"/>
                    <a:pt x="12296" y="1183"/>
                  </a:cubicBezTo>
                  <a:cubicBezTo>
                    <a:pt x="12339" y="1071"/>
                    <a:pt x="12388" y="961"/>
                    <a:pt x="12445" y="857"/>
                  </a:cubicBezTo>
                  <a:cubicBezTo>
                    <a:pt x="12475" y="801"/>
                    <a:pt x="12510" y="745"/>
                    <a:pt x="12546" y="692"/>
                  </a:cubicBezTo>
                  <a:cubicBezTo>
                    <a:pt x="12635" y="566"/>
                    <a:pt x="12734" y="458"/>
                    <a:pt x="12844" y="360"/>
                  </a:cubicBezTo>
                  <a:cubicBezTo>
                    <a:pt x="12886" y="333"/>
                    <a:pt x="12908" y="310"/>
                    <a:pt x="12922" y="284"/>
                  </a:cubicBezTo>
                  <a:cubicBezTo>
                    <a:pt x="12949" y="234"/>
                    <a:pt x="12955" y="182"/>
                    <a:pt x="12938" y="133"/>
                  </a:cubicBezTo>
                  <a:cubicBezTo>
                    <a:pt x="12923" y="86"/>
                    <a:pt x="12892" y="46"/>
                    <a:pt x="12846" y="23"/>
                  </a:cubicBezTo>
                  <a:cubicBezTo>
                    <a:pt x="12818" y="8"/>
                    <a:pt x="12786" y="1"/>
                    <a:pt x="1275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4" name="Google Shape;1414;p11"/>
            <p:cNvSpPr/>
            <p:nvPr/>
          </p:nvSpPr>
          <p:spPr>
            <a:xfrm>
              <a:off x="3564587" y="1789549"/>
              <a:ext cx="407586" cy="315173"/>
            </a:xfrm>
            <a:custGeom>
              <a:avLst/>
              <a:gdLst/>
              <a:ahLst/>
              <a:cxnLst/>
              <a:rect l="l" t="t" r="r" b="b"/>
              <a:pathLst>
                <a:path w="10100" h="7810" extrusionOk="0">
                  <a:moveTo>
                    <a:pt x="1496" y="1"/>
                  </a:moveTo>
                  <a:cubicBezTo>
                    <a:pt x="1397" y="1"/>
                    <a:pt x="1296" y="4"/>
                    <a:pt x="1194" y="11"/>
                  </a:cubicBezTo>
                  <a:cubicBezTo>
                    <a:pt x="894" y="28"/>
                    <a:pt x="572" y="87"/>
                    <a:pt x="210" y="195"/>
                  </a:cubicBezTo>
                  <a:cubicBezTo>
                    <a:pt x="176" y="206"/>
                    <a:pt x="147" y="229"/>
                    <a:pt x="130" y="264"/>
                  </a:cubicBezTo>
                  <a:cubicBezTo>
                    <a:pt x="108" y="302"/>
                    <a:pt x="103" y="353"/>
                    <a:pt x="116" y="394"/>
                  </a:cubicBezTo>
                  <a:cubicBezTo>
                    <a:pt x="108" y="410"/>
                    <a:pt x="103" y="429"/>
                    <a:pt x="98" y="444"/>
                  </a:cubicBezTo>
                  <a:cubicBezTo>
                    <a:pt x="90" y="506"/>
                    <a:pt x="84" y="567"/>
                    <a:pt x="81" y="628"/>
                  </a:cubicBezTo>
                  <a:lnTo>
                    <a:pt x="75" y="693"/>
                  </a:lnTo>
                  <a:lnTo>
                    <a:pt x="61" y="854"/>
                  </a:lnTo>
                  <a:lnTo>
                    <a:pt x="47" y="1016"/>
                  </a:lnTo>
                  <a:cubicBezTo>
                    <a:pt x="25" y="1278"/>
                    <a:pt x="15" y="1536"/>
                    <a:pt x="9" y="1796"/>
                  </a:cubicBezTo>
                  <a:cubicBezTo>
                    <a:pt x="1" y="2340"/>
                    <a:pt x="25" y="2829"/>
                    <a:pt x="88" y="3290"/>
                  </a:cubicBezTo>
                  <a:cubicBezTo>
                    <a:pt x="159" y="3795"/>
                    <a:pt x="276" y="4274"/>
                    <a:pt x="440" y="4716"/>
                  </a:cubicBezTo>
                  <a:cubicBezTo>
                    <a:pt x="607" y="5174"/>
                    <a:pt x="848" y="5608"/>
                    <a:pt x="1153" y="6010"/>
                  </a:cubicBezTo>
                  <a:cubicBezTo>
                    <a:pt x="1283" y="6182"/>
                    <a:pt x="1441" y="6359"/>
                    <a:pt x="1654" y="6565"/>
                  </a:cubicBezTo>
                  <a:cubicBezTo>
                    <a:pt x="1828" y="6737"/>
                    <a:pt x="2026" y="6901"/>
                    <a:pt x="2238" y="7053"/>
                  </a:cubicBezTo>
                  <a:cubicBezTo>
                    <a:pt x="2583" y="7303"/>
                    <a:pt x="2961" y="7495"/>
                    <a:pt x="3357" y="7626"/>
                  </a:cubicBezTo>
                  <a:cubicBezTo>
                    <a:pt x="3739" y="7749"/>
                    <a:pt x="4148" y="7810"/>
                    <a:pt x="4607" y="7810"/>
                  </a:cubicBezTo>
                  <a:cubicBezTo>
                    <a:pt x="4904" y="7810"/>
                    <a:pt x="5223" y="7784"/>
                    <a:pt x="5569" y="7734"/>
                  </a:cubicBezTo>
                  <a:cubicBezTo>
                    <a:pt x="5887" y="7688"/>
                    <a:pt x="6201" y="7625"/>
                    <a:pt x="6517" y="7561"/>
                  </a:cubicBezTo>
                  <a:cubicBezTo>
                    <a:pt x="6684" y="7530"/>
                    <a:pt x="6853" y="7495"/>
                    <a:pt x="7021" y="7465"/>
                  </a:cubicBezTo>
                  <a:cubicBezTo>
                    <a:pt x="7594" y="7359"/>
                    <a:pt x="8061" y="7309"/>
                    <a:pt x="8491" y="7303"/>
                  </a:cubicBezTo>
                  <a:cubicBezTo>
                    <a:pt x="8920" y="7309"/>
                    <a:pt x="9317" y="7359"/>
                    <a:pt x="9700" y="7455"/>
                  </a:cubicBezTo>
                  <a:lnTo>
                    <a:pt x="9802" y="7482"/>
                  </a:lnTo>
                  <a:cubicBezTo>
                    <a:pt x="9826" y="7494"/>
                    <a:pt x="9853" y="7499"/>
                    <a:pt x="9879" y="7499"/>
                  </a:cubicBezTo>
                  <a:cubicBezTo>
                    <a:pt x="9889" y="7499"/>
                    <a:pt x="9900" y="7498"/>
                    <a:pt x="9910" y="7497"/>
                  </a:cubicBezTo>
                  <a:cubicBezTo>
                    <a:pt x="9967" y="7490"/>
                    <a:pt x="10017" y="7461"/>
                    <a:pt x="10053" y="7416"/>
                  </a:cubicBezTo>
                  <a:lnTo>
                    <a:pt x="10069" y="7390"/>
                  </a:lnTo>
                  <a:cubicBezTo>
                    <a:pt x="10091" y="7352"/>
                    <a:pt x="10099" y="7304"/>
                    <a:pt x="10094" y="7260"/>
                  </a:cubicBezTo>
                  <a:cubicBezTo>
                    <a:pt x="10085" y="7194"/>
                    <a:pt x="10049" y="7152"/>
                    <a:pt x="10012" y="7118"/>
                  </a:cubicBezTo>
                  <a:cubicBezTo>
                    <a:pt x="9937" y="7049"/>
                    <a:pt x="9868" y="6980"/>
                    <a:pt x="9798" y="6909"/>
                  </a:cubicBezTo>
                  <a:cubicBezTo>
                    <a:pt x="9299" y="6396"/>
                    <a:pt x="8841" y="5825"/>
                    <a:pt x="8400" y="5272"/>
                  </a:cubicBezTo>
                  <a:lnTo>
                    <a:pt x="8218" y="5042"/>
                  </a:lnTo>
                  <a:lnTo>
                    <a:pt x="8137" y="4942"/>
                  </a:lnTo>
                  <a:cubicBezTo>
                    <a:pt x="7584" y="4251"/>
                    <a:pt x="7013" y="3535"/>
                    <a:pt x="6408" y="2870"/>
                  </a:cubicBezTo>
                  <a:cubicBezTo>
                    <a:pt x="5677" y="2066"/>
                    <a:pt x="5032" y="1477"/>
                    <a:pt x="4379" y="1018"/>
                  </a:cubicBezTo>
                  <a:cubicBezTo>
                    <a:pt x="3627" y="489"/>
                    <a:pt x="2855" y="163"/>
                    <a:pt x="2086" y="44"/>
                  </a:cubicBezTo>
                  <a:cubicBezTo>
                    <a:pt x="1897" y="15"/>
                    <a:pt x="1700" y="1"/>
                    <a:pt x="14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5" name="Google Shape;1415;p11"/>
            <p:cNvSpPr/>
            <p:nvPr/>
          </p:nvSpPr>
          <p:spPr>
            <a:xfrm>
              <a:off x="2992801" y="1776151"/>
              <a:ext cx="342533" cy="705325"/>
            </a:xfrm>
            <a:custGeom>
              <a:avLst/>
              <a:gdLst/>
              <a:ahLst/>
              <a:cxnLst/>
              <a:rect l="l" t="t" r="r" b="b"/>
              <a:pathLst>
                <a:path w="8488" h="17478" extrusionOk="0">
                  <a:moveTo>
                    <a:pt x="2117" y="1"/>
                  </a:moveTo>
                  <a:cubicBezTo>
                    <a:pt x="2072" y="1"/>
                    <a:pt x="2032" y="23"/>
                    <a:pt x="2010" y="64"/>
                  </a:cubicBezTo>
                  <a:cubicBezTo>
                    <a:pt x="1990" y="107"/>
                    <a:pt x="1991" y="145"/>
                    <a:pt x="2007" y="178"/>
                  </a:cubicBezTo>
                  <a:cubicBezTo>
                    <a:pt x="2021" y="208"/>
                    <a:pt x="2043" y="229"/>
                    <a:pt x="2072" y="238"/>
                  </a:cubicBezTo>
                  <a:cubicBezTo>
                    <a:pt x="2079" y="252"/>
                    <a:pt x="2070" y="268"/>
                    <a:pt x="2062" y="287"/>
                  </a:cubicBezTo>
                  <a:cubicBezTo>
                    <a:pt x="1925" y="541"/>
                    <a:pt x="1792" y="818"/>
                    <a:pt x="1667" y="1107"/>
                  </a:cubicBezTo>
                  <a:cubicBezTo>
                    <a:pt x="1552" y="1373"/>
                    <a:pt x="1440" y="1660"/>
                    <a:pt x="1303" y="2039"/>
                  </a:cubicBezTo>
                  <a:cubicBezTo>
                    <a:pt x="1112" y="2580"/>
                    <a:pt x="933" y="3168"/>
                    <a:pt x="740" y="3887"/>
                  </a:cubicBezTo>
                  <a:cubicBezTo>
                    <a:pt x="578" y="4498"/>
                    <a:pt x="437" y="5134"/>
                    <a:pt x="318" y="5775"/>
                  </a:cubicBezTo>
                  <a:cubicBezTo>
                    <a:pt x="261" y="6074"/>
                    <a:pt x="212" y="6374"/>
                    <a:pt x="164" y="6674"/>
                  </a:cubicBezTo>
                  <a:cubicBezTo>
                    <a:pt x="128" y="6901"/>
                    <a:pt x="85" y="7201"/>
                    <a:pt x="65" y="7504"/>
                  </a:cubicBezTo>
                  <a:cubicBezTo>
                    <a:pt x="1" y="8446"/>
                    <a:pt x="140" y="9417"/>
                    <a:pt x="470" y="10312"/>
                  </a:cubicBezTo>
                  <a:cubicBezTo>
                    <a:pt x="620" y="10716"/>
                    <a:pt x="825" y="11132"/>
                    <a:pt x="1099" y="11589"/>
                  </a:cubicBezTo>
                  <a:cubicBezTo>
                    <a:pt x="1332" y="11977"/>
                    <a:pt x="1619" y="12367"/>
                    <a:pt x="1977" y="12784"/>
                  </a:cubicBezTo>
                  <a:cubicBezTo>
                    <a:pt x="2225" y="13073"/>
                    <a:pt x="2493" y="13353"/>
                    <a:pt x="2751" y="13624"/>
                  </a:cubicBezTo>
                  <a:cubicBezTo>
                    <a:pt x="2902" y="13782"/>
                    <a:pt x="3053" y="13940"/>
                    <a:pt x="3202" y="14102"/>
                  </a:cubicBezTo>
                  <a:cubicBezTo>
                    <a:pt x="3528" y="14457"/>
                    <a:pt x="3903" y="14888"/>
                    <a:pt x="4195" y="15397"/>
                  </a:cubicBezTo>
                  <a:cubicBezTo>
                    <a:pt x="4348" y="15677"/>
                    <a:pt x="4462" y="15955"/>
                    <a:pt x="4545" y="16247"/>
                  </a:cubicBezTo>
                  <a:lnTo>
                    <a:pt x="4564" y="16301"/>
                  </a:lnTo>
                  <a:lnTo>
                    <a:pt x="4568" y="16300"/>
                  </a:lnTo>
                  <a:cubicBezTo>
                    <a:pt x="4620" y="16556"/>
                    <a:pt x="4656" y="16850"/>
                    <a:pt x="4663" y="17179"/>
                  </a:cubicBezTo>
                  <a:lnTo>
                    <a:pt x="4667" y="17223"/>
                  </a:lnTo>
                  <a:lnTo>
                    <a:pt x="4663" y="17223"/>
                  </a:lnTo>
                  <a:cubicBezTo>
                    <a:pt x="4657" y="17259"/>
                    <a:pt x="4663" y="17298"/>
                    <a:pt x="4677" y="17336"/>
                  </a:cubicBezTo>
                  <a:cubicBezTo>
                    <a:pt x="4692" y="17371"/>
                    <a:pt x="4715" y="17402"/>
                    <a:pt x="4748" y="17429"/>
                  </a:cubicBezTo>
                  <a:cubicBezTo>
                    <a:pt x="4787" y="17460"/>
                    <a:pt x="4837" y="17477"/>
                    <a:pt x="4886" y="17477"/>
                  </a:cubicBezTo>
                  <a:cubicBezTo>
                    <a:pt x="4915" y="17477"/>
                    <a:pt x="4943" y="17471"/>
                    <a:pt x="4969" y="17459"/>
                  </a:cubicBezTo>
                  <a:cubicBezTo>
                    <a:pt x="5166" y="17367"/>
                    <a:pt x="5339" y="17252"/>
                    <a:pt x="5497" y="17111"/>
                  </a:cubicBezTo>
                  <a:cubicBezTo>
                    <a:pt x="5660" y="16965"/>
                    <a:pt x="5810" y="16784"/>
                    <a:pt x="5957" y="16560"/>
                  </a:cubicBezTo>
                  <a:cubicBezTo>
                    <a:pt x="6017" y="16467"/>
                    <a:pt x="6072" y="16373"/>
                    <a:pt x="6125" y="16276"/>
                  </a:cubicBezTo>
                  <a:cubicBezTo>
                    <a:pt x="6310" y="15934"/>
                    <a:pt x="6448" y="15570"/>
                    <a:pt x="6544" y="15295"/>
                  </a:cubicBezTo>
                  <a:cubicBezTo>
                    <a:pt x="6694" y="14864"/>
                    <a:pt x="6812" y="14397"/>
                    <a:pt x="6928" y="13776"/>
                  </a:cubicBezTo>
                  <a:lnTo>
                    <a:pt x="7005" y="13364"/>
                  </a:lnTo>
                  <a:cubicBezTo>
                    <a:pt x="7076" y="12979"/>
                    <a:pt x="7149" y="12581"/>
                    <a:pt x="7244" y="12195"/>
                  </a:cubicBezTo>
                  <a:cubicBezTo>
                    <a:pt x="7320" y="11915"/>
                    <a:pt x="7408" y="11646"/>
                    <a:pt x="7508" y="11392"/>
                  </a:cubicBezTo>
                  <a:cubicBezTo>
                    <a:pt x="7584" y="11201"/>
                    <a:pt x="7675" y="11016"/>
                    <a:pt x="7765" y="10829"/>
                  </a:cubicBezTo>
                  <a:lnTo>
                    <a:pt x="7873" y="10605"/>
                  </a:lnTo>
                  <a:cubicBezTo>
                    <a:pt x="8038" y="10250"/>
                    <a:pt x="8223" y="9827"/>
                    <a:pt x="8345" y="9371"/>
                  </a:cubicBezTo>
                  <a:cubicBezTo>
                    <a:pt x="8397" y="9173"/>
                    <a:pt x="8433" y="8991"/>
                    <a:pt x="8455" y="8813"/>
                  </a:cubicBezTo>
                  <a:cubicBezTo>
                    <a:pt x="8478" y="8626"/>
                    <a:pt x="8488" y="8425"/>
                    <a:pt x="8481" y="8182"/>
                  </a:cubicBezTo>
                  <a:cubicBezTo>
                    <a:pt x="8465" y="7682"/>
                    <a:pt x="8347" y="7197"/>
                    <a:pt x="8219" y="6746"/>
                  </a:cubicBezTo>
                  <a:cubicBezTo>
                    <a:pt x="7916" y="5666"/>
                    <a:pt x="7553" y="4739"/>
                    <a:pt x="7109" y="3919"/>
                  </a:cubicBezTo>
                  <a:cubicBezTo>
                    <a:pt x="6889" y="3517"/>
                    <a:pt x="6643" y="3133"/>
                    <a:pt x="6373" y="2784"/>
                  </a:cubicBezTo>
                  <a:cubicBezTo>
                    <a:pt x="6118" y="2450"/>
                    <a:pt x="5813" y="2124"/>
                    <a:pt x="5471" y="1815"/>
                  </a:cubicBezTo>
                  <a:cubicBezTo>
                    <a:pt x="4625" y="1048"/>
                    <a:pt x="3543" y="455"/>
                    <a:pt x="2164" y="8"/>
                  </a:cubicBezTo>
                  <a:cubicBezTo>
                    <a:pt x="2148" y="3"/>
                    <a:pt x="2132" y="1"/>
                    <a:pt x="21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6" name="Google Shape;1416;p11"/>
            <p:cNvSpPr/>
            <p:nvPr/>
          </p:nvSpPr>
          <p:spPr>
            <a:xfrm>
              <a:off x="2635864" y="1542538"/>
              <a:ext cx="251492" cy="573606"/>
            </a:xfrm>
            <a:custGeom>
              <a:avLst/>
              <a:gdLst/>
              <a:ahLst/>
              <a:cxnLst/>
              <a:rect l="l" t="t" r="r" b="b"/>
              <a:pathLst>
                <a:path w="6232" h="14214" extrusionOk="0">
                  <a:moveTo>
                    <a:pt x="2028" y="0"/>
                  </a:moveTo>
                  <a:cubicBezTo>
                    <a:pt x="2001" y="0"/>
                    <a:pt x="1975" y="6"/>
                    <a:pt x="1951" y="17"/>
                  </a:cubicBezTo>
                  <a:cubicBezTo>
                    <a:pt x="1921" y="32"/>
                    <a:pt x="1894" y="58"/>
                    <a:pt x="1877" y="89"/>
                  </a:cubicBezTo>
                  <a:cubicBezTo>
                    <a:pt x="1852" y="158"/>
                    <a:pt x="1851" y="216"/>
                    <a:pt x="1875" y="252"/>
                  </a:cubicBezTo>
                  <a:cubicBezTo>
                    <a:pt x="1960" y="376"/>
                    <a:pt x="2048" y="501"/>
                    <a:pt x="2140" y="621"/>
                  </a:cubicBezTo>
                  <a:cubicBezTo>
                    <a:pt x="1918" y="740"/>
                    <a:pt x="1733" y="912"/>
                    <a:pt x="1525" y="1133"/>
                  </a:cubicBezTo>
                  <a:cubicBezTo>
                    <a:pt x="1342" y="1327"/>
                    <a:pt x="1166" y="1540"/>
                    <a:pt x="1001" y="1765"/>
                  </a:cubicBezTo>
                  <a:cubicBezTo>
                    <a:pt x="877" y="1935"/>
                    <a:pt x="762" y="2120"/>
                    <a:pt x="656" y="2313"/>
                  </a:cubicBezTo>
                  <a:cubicBezTo>
                    <a:pt x="565" y="2479"/>
                    <a:pt x="481" y="2657"/>
                    <a:pt x="404" y="2838"/>
                  </a:cubicBezTo>
                  <a:cubicBezTo>
                    <a:pt x="130" y="3490"/>
                    <a:pt x="1" y="4231"/>
                    <a:pt x="34" y="4983"/>
                  </a:cubicBezTo>
                  <a:cubicBezTo>
                    <a:pt x="96" y="6471"/>
                    <a:pt x="749" y="7884"/>
                    <a:pt x="1449" y="9191"/>
                  </a:cubicBezTo>
                  <a:cubicBezTo>
                    <a:pt x="1687" y="9639"/>
                    <a:pt x="1940" y="10079"/>
                    <a:pt x="2193" y="10520"/>
                  </a:cubicBezTo>
                  <a:cubicBezTo>
                    <a:pt x="2372" y="10831"/>
                    <a:pt x="2555" y="11146"/>
                    <a:pt x="2728" y="11462"/>
                  </a:cubicBezTo>
                  <a:cubicBezTo>
                    <a:pt x="2945" y="11852"/>
                    <a:pt x="3135" y="12216"/>
                    <a:pt x="3304" y="12571"/>
                  </a:cubicBezTo>
                  <a:cubicBezTo>
                    <a:pt x="3504" y="12980"/>
                    <a:pt x="3656" y="13349"/>
                    <a:pt x="3777" y="13693"/>
                  </a:cubicBezTo>
                  <a:lnTo>
                    <a:pt x="3777" y="13693"/>
                  </a:lnTo>
                  <a:cubicBezTo>
                    <a:pt x="3818" y="13818"/>
                    <a:pt x="3856" y="13943"/>
                    <a:pt x="3885" y="14072"/>
                  </a:cubicBezTo>
                  <a:cubicBezTo>
                    <a:pt x="3900" y="14143"/>
                    <a:pt x="3956" y="14197"/>
                    <a:pt x="4028" y="14211"/>
                  </a:cubicBezTo>
                  <a:cubicBezTo>
                    <a:pt x="4039" y="14213"/>
                    <a:pt x="4049" y="14213"/>
                    <a:pt x="4059" y="14213"/>
                  </a:cubicBezTo>
                  <a:cubicBezTo>
                    <a:pt x="4118" y="14213"/>
                    <a:pt x="4172" y="14185"/>
                    <a:pt x="4206" y="14136"/>
                  </a:cubicBezTo>
                  <a:cubicBezTo>
                    <a:pt x="4293" y="14005"/>
                    <a:pt x="4373" y="13870"/>
                    <a:pt x="4446" y="13734"/>
                  </a:cubicBezTo>
                  <a:cubicBezTo>
                    <a:pt x="4558" y="13532"/>
                    <a:pt x="4657" y="13322"/>
                    <a:pt x="4754" y="13112"/>
                  </a:cubicBezTo>
                  <a:cubicBezTo>
                    <a:pt x="4920" y="12740"/>
                    <a:pt x="5081" y="12326"/>
                    <a:pt x="5243" y="11845"/>
                  </a:cubicBezTo>
                  <a:cubicBezTo>
                    <a:pt x="5544" y="10962"/>
                    <a:pt x="5788" y="9998"/>
                    <a:pt x="5972" y="8978"/>
                  </a:cubicBezTo>
                  <a:cubicBezTo>
                    <a:pt x="6158" y="7939"/>
                    <a:pt x="6232" y="7087"/>
                    <a:pt x="6203" y="6290"/>
                  </a:cubicBezTo>
                  <a:cubicBezTo>
                    <a:pt x="6187" y="5824"/>
                    <a:pt x="6125" y="5415"/>
                    <a:pt x="6018" y="5037"/>
                  </a:cubicBezTo>
                  <a:cubicBezTo>
                    <a:pt x="5893" y="4598"/>
                    <a:pt x="5686" y="4157"/>
                    <a:pt x="5406" y="3729"/>
                  </a:cubicBezTo>
                  <a:cubicBezTo>
                    <a:pt x="4955" y="3044"/>
                    <a:pt x="4341" y="2442"/>
                    <a:pt x="3847" y="1959"/>
                  </a:cubicBezTo>
                  <a:cubicBezTo>
                    <a:pt x="3267" y="1393"/>
                    <a:pt x="2668" y="806"/>
                    <a:pt x="2190" y="108"/>
                  </a:cubicBezTo>
                  <a:cubicBezTo>
                    <a:pt x="2154" y="53"/>
                    <a:pt x="2127" y="25"/>
                    <a:pt x="2082" y="9"/>
                  </a:cubicBezTo>
                  <a:cubicBezTo>
                    <a:pt x="2064" y="3"/>
                    <a:pt x="2046" y="0"/>
                    <a:pt x="202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7" name="Google Shape;1417;p11"/>
            <p:cNvSpPr/>
            <p:nvPr/>
          </p:nvSpPr>
          <p:spPr>
            <a:xfrm>
              <a:off x="2291881" y="738756"/>
              <a:ext cx="474575" cy="201775"/>
            </a:xfrm>
            <a:custGeom>
              <a:avLst/>
              <a:gdLst/>
              <a:ahLst/>
              <a:cxnLst/>
              <a:rect l="l" t="t" r="r" b="b"/>
              <a:pathLst>
                <a:path w="11760" h="5000" extrusionOk="0">
                  <a:moveTo>
                    <a:pt x="169" y="0"/>
                  </a:moveTo>
                  <a:cubicBezTo>
                    <a:pt x="114" y="0"/>
                    <a:pt x="63" y="27"/>
                    <a:pt x="32" y="76"/>
                  </a:cubicBezTo>
                  <a:lnTo>
                    <a:pt x="32" y="77"/>
                  </a:lnTo>
                  <a:cubicBezTo>
                    <a:pt x="5" y="126"/>
                    <a:pt x="0" y="176"/>
                    <a:pt x="13" y="219"/>
                  </a:cubicBezTo>
                  <a:cubicBezTo>
                    <a:pt x="26" y="258"/>
                    <a:pt x="49" y="288"/>
                    <a:pt x="84" y="306"/>
                  </a:cubicBezTo>
                  <a:cubicBezTo>
                    <a:pt x="158" y="344"/>
                    <a:pt x="232" y="382"/>
                    <a:pt x="308" y="420"/>
                  </a:cubicBezTo>
                  <a:cubicBezTo>
                    <a:pt x="304" y="428"/>
                    <a:pt x="301" y="432"/>
                    <a:pt x="296" y="439"/>
                  </a:cubicBezTo>
                  <a:cubicBezTo>
                    <a:pt x="266" y="494"/>
                    <a:pt x="263" y="543"/>
                    <a:pt x="275" y="589"/>
                  </a:cubicBezTo>
                  <a:cubicBezTo>
                    <a:pt x="354" y="877"/>
                    <a:pt x="431" y="1162"/>
                    <a:pt x="519" y="1443"/>
                  </a:cubicBezTo>
                  <a:cubicBezTo>
                    <a:pt x="612" y="1743"/>
                    <a:pt x="724" y="2042"/>
                    <a:pt x="845" y="2331"/>
                  </a:cubicBezTo>
                  <a:cubicBezTo>
                    <a:pt x="1032" y="2769"/>
                    <a:pt x="1267" y="3185"/>
                    <a:pt x="1547" y="3567"/>
                  </a:cubicBezTo>
                  <a:cubicBezTo>
                    <a:pt x="1770" y="3870"/>
                    <a:pt x="2039" y="4145"/>
                    <a:pt x="2352" y="4380"/>
                  </a:cubicBezTo>
                  <a:cubicBezTo>
                    <a:pt x="2607" y="4576"/>
                    <a:pt x="2909" y="4731"/>
                    <a:pt x="3245" y="4841"/>
                  </a:cubicBezTo>
                  <a:cubicBezTo>
                    <a:pt x="3534" y="4938"/>
                    <a:pt x="3860" y="4991"/>
                    <a:pt x="4215" y="4998"/>
                  </a:cubicBezTo>
                  <a:cubicBezTo>
                    <a:pt x="4249" y="4999"/>
                    <a:pt x="4283" y="4999"/>
                    <a:pt x="4318" y="4999"/>
                  </a:cubicBezTo>
                  <a:cubicBezTo>
                    <a:pt x="4598" y="4999"/>
                    <a:pt x="4899" y="4968"/>
                    <a:pt x="5233" y="4903"/>
                  </a:cubicBezTo>
                  <a:cubicBezTo>
                    <a:pt x="5547" y="4841"/>
                    <a:pt x="5882" y="4745"/>
                    <a:pt x="6261" y="4609"/>
                  </a:cubicBezTo>
                  <a:cubicBezTo>
                    <a:pt x="6576" y="4495"/>
                    <a:pt x="6913" y="4356"/>
                    <a:pt x="7321" y="4169"/>
                  </a:cubicBezTo>
                  <a:cubicBezTo>
                    <a:pt x="7877" y="3911"/>
                    <a:pt x="8430" y="3621"/>
                    <a:pt x="8966" y="3343"/>
                  </a:cubicBezTo>
                  <a:cubicBezTo>
                    <a:pt x="9815" y="2900"/>
                    <a:pt x="10691" y="2441"/>
                    <a:pt x="11603" y="2095"/>
                  </a:cubicBezTo>
                  <a:lnTo>
                    <a:pt x="11645" y="2081"/>
                  </a:lnTo>
                  <a:cubicBezTo>
                    <a:pt x="11688" y="2064"/>
                    <a:pt x="11713" y="2042"/>
                    <a:pt x="11731" y="2010"/>
                  </a:cubicBezTo>
                  <a:lnTo>
                    <a:pt x="11741" y="1987"/>
                  </a:lnTo>
                  <a:cubicBezTo>
                    <a:pt x="11759" y="1936"/>
                    <a:pt x="11741" y="1860"/>
                    <a:pt x="11683" y="1829"/>
                  </a:cubicBezTo>
                  <a:cubicBezTo>
                    <a:pt x="11518" y="1739"/>
                    <a:pt x="11343" y="1666"/>
                    <a:pt x="11159" y="1608"/>
                  </a:cubicBezTo>
                  <a:cubicBezTo>
                    <a:pt x="10981" y="1552"/>
                    <a:pt x="10778" y="1513"/>
                    <a:pt x="10521" y="1480"/>
                  </a:cubicBezTo>
                  <a:cubicBezTo>
                    <a:pt x="10300" y="1452"/>
                    <a:pt x="10074" y="1442"/>
                    <a:pt x="9853" y="1442"/>
                  </a:cubicBezTo>
                  <a:cubicBezTo>
                    <a:pt x="9598" y="1442"/>
                    <a:pt x="9348" y="1456"/>
                    <a:pt x="9118" y="1470"/>
                  </a:cubicBezTo>
                  <a:cubicBezTo>
                    <a:pt x="8908" y="1483"/>
                    <a:pt x="8697" y="1499"/>
                    <a:pt x="8488" y="1515"/>
                  </a:cubicBezTo>
                  <a:cubicBezTo>
                    <a:pt x="8213" y="1536"/>
                    <a:pt x="7939" y="1558"/>
                    <a:pt x="7663" y="1571"/>
                  </a:cubicBezTo>
                  <a:cubicBezTo>
                    <a:pt x="7497" y="1579"/>
                    <a:pt x="7343" y="1584"/>
                    <a:pt x="7199" y="1584"/>
                  </a:cubicBezTo>
                  <a:cubicBezTo>
                    <a:pt x="6875" y="1584"/>
                    <a:pt x="6599" y="1562"/>
                    <a:pt x="6339" y="1521"/>
                  </a:cubicBezTo>
                  <a:lnTo>
                    <a:pt x="6046" y="1463"/>
                  </a:lnTo>
                  <a:cubicBezTo>
                    <a:pt x="5902" y="1434"/>
                    <a:pt x="5760" y="1407"/>
                    <a:pt x="5615" y="1383"/>
                  </a:cubicBezTo>
                  <a:cubicBezTo>
                    <a:pt x="5355" y="1335"/>
                    <a:pt x="5091" y="1297"/>
                    <a:pt x="4829" y="1256"/>
                  </a:cubicBezTo>
                  <a:lnTo>
                    <a:pt x="4371" y="1190"/>
                  </a:lnTo>
                  <a:cubicBezTo>
                    <a:pt x="4018" y="1140"/>
                    <a:pt x="3663" y="1090"/>
                    <a:pt x="3311" y="1028"/>
                  </a:cubicBezTo>
                  <a:cubicBezTo>
                    <a:pt x="2841" y="946"/>
                    <a:pt x="2428" y="854"/>
                    <a:pt x="2050" y="748"/>
                  </a:cubicBezTo>
                  <a:cubicBezTo>
                    <a:pt x="1612" y="626"/>
                    <a:pt x="1168" y="464"/>
                    <a:pt x="730" y="262"/>
                  </a:cubicBezTo>
                  <a:cubicBezTo>
                    <a:pt x="572" y="186"/>
                    <a:pt x="416" y="107"/>
                    <a:pt x="262" y="25"/>
                  </a:cubicBezTo>
                  <a:cubicBezTo>
                    <a:pt x="232" y="9"/>
                    <a:pt x="200" y="0"/>
                    <a:pt x="169" y="0"/>
                  </a:cubicBezTo>
                  <a:close/>
                </a:path>
              </a:pathLst>
            </a:custGeom>
            <a:solidFill>
              <a:srgbClr val="AAB5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8" name="Google Shape;1418;p11"/>
            <p:cNvSpPr/>
            <p:nvPr/>
          </p:nvSpPr>
          <p:spPr>
            <a:xfrm>
              <a:off x="2595550" y="902434"/>
              <a:ext cx="789465" cy="486439"/>
            </a:xfrm>
            <a:custGeom>
              <a:avLst/>
              <a:gdLst/>
              <a:ahLst/>
              <a:cxnLst/>
              <a:rect l="l" t="t" r="r" b="b"/>
              <a:pathLst>
                <a:path w="19563" h="12054" extrusionOk="0">
                  <a:moveTo>
                    <a:pt x="19318" y="1"/>
                  </a:moveTo>
                  <a:cubicBezTo>
                    <a:pt x="19275" y="1"/>
                    <a:pt x="19231" y="11"/>
                    <a:pt x="19201" y="37"/>
                  </a:cubicBezTo>
                  <a:cubicBezTo>
                    <a:pt x="18909" y="274"/>
                    <a:pt x="18636" y="527"/>
                    <a:pt x="18455" y="698"/>
                  </a:cubicBezTo>
                  <a:lnTo>
                    <a:pt x="18360" y="785"/>
                  </a:lnTo>
                  <a:cubicBezTo>
                    <a:pt x="18151" y="982"/>
                    <a:pt x="17945" y="1176"/>
                    <a:pt x="17728" y="1358"/>
                  </a:cubicBezTo>
                  <a:cubicBezTo>
                    <a:pt x="17427" y="1604"/>
                    <a:pt x="17118" y="1808"/>
                    <a:pt x="16812" y="1962"/>
                  </a:cubicBezTo>
                  <a:cubicBezTo>
                    <a:pt x="16548" y="2082"/>
                    <a:pt x="16281" y="2167"/>
                    <a:pt x="16015" y="2217"/>
                  </a:cubicBezTo>
                  <a:lnTo>
                    <a:pt x="15966" y="2232"/>
                  </a:lnTo>
                  <a:cubicBezTo>
                    <a:pt x="15818" y="2253"/>
                    <a:pt x="15648" y="2263"/>
                    <a:pt x="15470" y="2263"/>
                  </a:cubicBezTo>
                  <a:cubicBezTo>
                    <a:pt x="15378" y="2263"/>
                    <a:pt x="15284" y="2261"/>
                    <a:pt x="15189" y="2255"/>
                  </a:cubicBezTo>
                  <a:cubicBezTo>
                    <a:pt x="14717" y="2204"/>
                    <a:pt x="14261" y="2085"/>
                    <a:pt x="13822" y="1970"/>
                  </a:cubicBezTo>
                  <a:lnTo>
                    <a:pt x="13761" y="1955"/>
                  </a:lnTo>
                  <a:cubicBezTo>
                    <a:pt x="13516" y="1887"/>
                    <a:pt x="13272" y="1822"/>
                    <a:pt x="13025" y="1761"/>
                  </a:cubicBezTo>
                  <a:cubicBezTo>
                    <a:pt x="12785" y="1702"/>
                    <a:pt x="12510" y="1644"/>
                    <a:pt x="12158" y="1583"/>
                  </a:cubicBezTo>
                  <a:cubicBezTo>
                    <a:pt x="11541" y="1476"/>
                    <a:pt x="10932" y="1422"/>
                    <a:pt x="10335" y="1422"/>
                  </a:cubicBezTo>
                  <a:cubicBezTo>
                    <a:pt x="9832" y="1422"/>
                    <a:pt x="9337" y="1460"/>
                    <a:pt x="8855" y="1537"/>
                  </a:cubicBezTo>
                  <a:cubicBezTo>
                    <a:pt x="7911" y="1687"/>
                    <a:pt x="6936" y="2011"/>
                    <a:pt x="5788" y="2555"/>
                  </a:cubicBezTo>
                  <a:cubicBezTo>
                    <a:pt x="4766" y="3037"/>
                    <a:pt x="3793" y="3642"/>
                    <a:pt x="2903" y="4352"/>
                  </a:cubicBezTo>
                  <a:cubicBezTo>
                    <a:pt x="1702" y="5308"/>
                    <a:pt x="782" y="6365"/>
                    <a:pt x="165" y="7493"/>
                  </a:cubicBezTo>
                  <a:cubicBezTo>
                    <a:pt x="122" y="7572"/>
                    <a:pt x="84" y="7649"/>
                    <a:pt x="43" y="7728"/>
                  </a:cubicBezTo>
                  <a:cubicBezTo>
                    <a:pt x="0" y="7815"/>
                    <a:pt x="32" y="7921"/>
                    <a:pt x="115" y="7965"/>
                  </a:cubicBezTo>
                  <a:cubicBezTo>
                    <a:pt x="191" y="8214"/>
                    <a:pt x="283" y="8429"/>
                    <a:pt x="407" y="8645"/>
                  </a:cubicBezTo>
                  <a:cubicBezTo>
                    <a:pt x="519" y="8846"/>
                    <a:pt x="675" y="9043"/>
                    <a:pt x="882" y="9249"/>
                  </a:cubicBezTo>
                  <a:cubicBezTo>
                    <a:pt x="1057" y="9425"/>
                    <a:pt x="1261" y="9573"/>
                    <a:pt x="1426" y="9692"/>
                  </a:cubicBezTo>
                  <a:cubicBezTo>
                    <a:pt x="1645" y="9841"/>
                    <a:pt x="1844" y="9962"/>
                    <a:pt x="2145" y="10133"/>
                  </a:cubicBezTo>
                  <a:cubicBezTo>
                    <a:pt x="2982" y="10608"/>
                    <a:pt x="3868" y="11015"/>
                    <a:pt x="4777" y="11339"/>
                  </a:cubicBezTo>
                  <a:cubicBezTo>
                    <a:pt x="5705" y="11671"/>
                    <a:pt x="6634" y="11889"/>
                    <a:pt x="7535" y="11990"/>
                  </a:cubicBezTo>
                  <a:cubicBezTo>
                    <a:pt x="7909" y="12032"/>
                    <a:pt x="8280" y="12053"/>
                    <a:pt x="8642" y="12053"/>
                  </a:cubicBezTo>
                  <a:cubicBezTo>
                    <a:pt x="8738" y="12053"/>
                    <a:pt x="8834" y="12052"/>
                    <a:pt x="8928" y="12049"/>
                  </a:cubicBezTo>
                  <a:cubicBezTo>
                    <a:pt x="9352" y="12037"/>
                    <a:pt x="9803" y="11990"/>
                    <a:pt x="10306" y="11898"/>
                  </a:cubicBezTo>
                  <a:cubicBezTo>
                    <a:pt x="11219" y="11727"/>
                    <a:pt x="12107" y="11387"/>
                    <a:pt x="12943" y="10881"/>
                  </a:cubicBezTo>
                  <a:cubicBezTo>
                    <a:pt x="13326" y="10651"/>
                    <a:pt x="13721" y="10358"/>
                    <a:pt x="14185" y="9962"/>
                  </a:cubicBezTo>
                  <a:cubicBezTo>
                    <a:pt x="14577" y="9629"/>
                    <a:pt x="14968" y="9249"/>
                    <a:pt x="15382" y="8804"/>
                  </a:cubicBezTo>
                  <a:cubicBezTo>
                    <a:pt x="16124" y="7998"/>
                    <a:pt x="16812" y="7072"/>
                    <a:pt x="17424" y="6051"/>
                  </a:cubicBezTo>
                  <a:cubicBezTo>
                    <a:pt x="17539" y="5853"/>
                    <a:pt x="17652" y="5656"/>
                    <a:pt x="17761" y="5456"/>
                  </a:cubicBezTo>
                  <a:cubicBezTo>
                    <a:pt x="18192" y="4666"/>
                    <a:pt x="18569" y="3817"/>
                    <a:pt x="18882" y="2931"/>
                  </a:cubicBezTo>
                  <a:cubicBezTo>
                    <a:pt x="19028" y="2525"/>
                    <a:pt x="19159" y="2088"/>
                    <a:pt x="19274" y="1637"/>
                  </a:cubicBezTo>
                  <a:cubicBezTo>
                    <a:pt x="19397" y="1157"/>
                    <a:pt x="19488" y="715"/>
                    <a:pt x="19550" y="280"/>
                  </a:cubicBezTo>
                  <a:cubicBezTo>
                    <a:pt x="19563" y="192"/>
                    <a:pt x="19540" y="116"/>
                    <a:pt x="19481" y="64"/>
                  </a:cubicBezTo>
                  <a:cubicBezTo>
                    <a:pt x="19449" y="34"/>
                    <a:pt x="19416" y="16"/>
                    <a:pt x="19373" y="7"/>
                  </a:cubicBezTo>
                  <a:cubicBezTo>
                    <a:pt x="19356" y="3"/>
                    <a:pt x="19337" y="1"/>
                    <a:pt x="193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9" name="Google Shape;1419;p11"/>
            <p:cNvSpPr/>
            <p:nvPr/>
          </p:nvSpPr>
          <p:spPr>
            <a:xfrm>
              <a:off x="3100387" y="1313042"/>
              <a:ext cx="461459" cy="240395"/>
            </a:xfrm>
            <a:custGeom>
              <a:avLst/>
              <a:gdLst/>
              <a:ahLst/>
              <a:cxnLst/>
              <a:rect l="l" t="t" r="r" b="b"/>
              <a:pathLst>
                <a:path w="11435" h="5957" extrusionOk="0">
                  <a:moveTo>
                    <a:pt x="10671" y="0"/>
                  </a:moveTo>
                  <a:cubicBezTo>
                    <a:pt x="9933" y="0"/>
                    <a:pt x="9209" y="161"/>
                    <a:pt x="8525" y="344"/>
                  </a:cubicBezTo>
                  <a:cubicBezTo>
                    <a:pt x="8105" y="455"/>
                    <a:pt x="7687" y="583"/>
                    <a:pt x="7274" y="712"/>
                  </a:cubicBezTo>
                  <a:cubicBezTo>
                    <a:pt x="6699" y="889"/>
                    <a:pt x="6105" y="1071"/>
                    <a:pt x="5510" y="1207"/>
                  </a:cubicBezTo>
                  <a:cubicBezTo>
                    <a:pt x="5369" y="1240"/>
                    <a:pt x="5227" y="1269"/>
                    <a:pt x="5083" y="1294"/>
                  </a:cubicBezTo>
                  <a:cubicBezTo>
                    <a:pt x="4979" y="1312"/>
                    <a:pt x="4877" y="1328"/>
                    <a:pt x="4775" y="1341"/>
                  </a:cubicBezTo>
                  <a:lnTo>
                    <a:pt x="4601" y="1365"/>
                  </a:lnTo>
                  <a:cubicBezTo>
                    <a:pt x="4282" y="1417"/>
                    <a:pt x="3969" y="1496"/>
                    <a:pt x="3669" y="1601"/>
                  </a:cubicBezTo>
                  <a:cubicBezTo>
                    <a:pt x="3173" y="1768"/>
                    <a:pt x="2706" y="2038"/>
                    <a:pt x="2284" y="2399"/>
                  </a:cubicBezTo>
                  <a:cubicBezTo>
                    <a:pt x="1882" y="2744"/>
                    <a:pt x="1549" y="3152"/>
                    <a:pt x="1237" y="3541"/>
                  </a:cubicBezTo>
                  <a:lnTo>
                    <a:pt x="1092" y="3722"/>
                  </a:lnTo>
                  <a:cubicBezTo>
                    <a:pt x="734" y="4172"/>
                    <a:pt x="410" y="4575"/>
                    <a:pt x="49" y="4968"/>
                  </a:cubicBezTo>
                  <a:cubicBezTo>
                    <a:pt x="0" y="5057"/>
                    <a:pt x="3" y="5137"/>
                    <a:pt x="56" y="5192"/>
                  </a:cubicBezTo>
                  <a:cubicBezTo>
                    <a:pt x="36" y="5276"/>
                    <a:pt x="87" y="5371"/>
                    <a:pt x="167" y="5403"/>
                  </a:cubicBezTo>
                  <a:cubicBezTo>
                    <a:pt x="660" y="5602"/>
                    <a:pt x="1151" y="5747"/>
                    <a:pt x="1625" y="5839"/>
                  </a:cubicBezTo>
                  <a:cubicBezTo>
                    <a:pt x="2029" y="5916"/>
                    <a:pt x="2461" y="5957"/>
                    <a:pt x="2911" y="5957"/>
                  </a:cubicBezTo>
                  <a:cubicBezTo>
                    <a:pt x="2974" y="5957"/>
                    <a:pt x="3038" y="5956"/>
                    <a:pt x="3101" y="5954"/>
                  </a:cubicBezTo>
                  <a:cubicBezTo>
                    <a:pt x="3562" y="5944"/>
                    <a:pt x="4044" y="5880"/>
                    <a:pt x="4575" y="5755"/>
                  </a:cubicBezTo>
                  <a:cubicBezTo>
                    <a:pt x="5098" y="5633"/>
                    <a:pt x="5616" y="5444"/>
                    <a:pt x="6120" y="5195"/>
                  </a:cubicBezTo>
                  <a:cubicBezTo>
                    <a:pt x="6571" y="4975"/>
                    <a:pt x="7008" y="4695"/>
                    <a:pt x="7415" y="4360"/>
                  </a:cubicBezTo>
                  <a:cubicBezTo>
                    <a:pt x="7778" y="4064"/>
                    <a:pt x="8127" y="3714"/>
                    <a:pt x="8482" y="3290"/>
                  </a:cubicBezTo>
                  <a:cubicBezTo>
                    <a:pt x="8826" y="2879"/>
                    <a:pt x="9134" y="2433"/>
                    <a:pt x="9415" y="2010"/>
                  </a:cubicBezTo>
                  <a:cubicBezTo>
                    <a:pt x="9718" y="1551"/>
                    <a:pt x="9998" y="1143"/>
                    <a:pt x="10370" y="804"/>
                  </a:cubicBezTo>
                  <a:cubicBezTo>
                    <a:pt x="10521" y="675"/>
                    <a:pt x="10672" y="570"/>
                    <a:pt x="10830" y="483"/>
                  </a:cubicBezTo>
                  <a:cubicBezTo>
                    <a:pt x="11002" y="397"/>
                    <a:pt x="11170" y="337"/>
                    <a:pt x="11349" y="294"/>
                  </a:cubicBezTo>
                  <a:cubicBezTo>
                    <a:pt x="11374" y="290"/>
                    <a:pt x="11402" y="271"/>
                    <a:pt x="11417" y="239"/>
                  </a:cubicBezTo>
                  <a:cubicBezTo>
                    <a:pt x="11430" y="216"/>
                    <a:pt x="11435" y="189"/>
                    <a:pt x="11433" y="160"/>
                  </a:cubicBezTo>
                  <a:cubicBezTo>
                    <a:pt x="11430" y="103"/>
                    <a:pt x="11382" y="53"/>
                    <a:pt x="11326" y="45"/>
                  </a:cubicBezTo>
                  <a:cubicBezTo>
                    <a:pt x="11107" y="14"/>
                    <a:pt x="10888" y="0"/>
                    <a:pt x="1067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0" name="Google Shape;1420;p11"/>
            <p:cNvSpPr/>
            <p:nvPr/>
          </p:nvSpPr>
          <p:spPr>
            <a:xfrm>
              <a:off x="3656071" y="1510900"/>
              <a:ext cx="579659" cy="310774"/>
            </a:xfrm>
            <a:custGeom>
              <a:avLst/>
              <a:gdLst/>
              <a:ahLst/>
              <a:cxnLst/>
              <a:rect l="l" t="t" r="r" b="b"/>
              <a:pathLst>
                <a:path w="14364" h="7701" extrusionOk="0">
                  <a:moveTo>
                    <a:pt x="13587" y="0"/>
                  </a:moveTo>
                  <a:cubicBezTo>
                    <a:pt x="13483" y="0"/>
                    <a:pt x="13379" y="4"/>
                    <a:pt x="13274" y="10"/>
                  </a:cubicBezTo>
                  <a:cubicBezTo>
                    <a:pt x="12986" y="26"/>
                    <a:pt x="12687" y="66"/>
                    <a:pt x="12390" y="125"/>
                  </a:cubicBezTo>
                  <a:cubicBezTo>
                    <a:pt x="11852" y="227"/>
                    <a:pt x="11298" y="401"/>
                    <a:pt x="10587" y="687"/>
                  </a:cubicBezTo>
                  <a:cubicBezTo>
                    <a:pt x="10066" y="899"/>
                    <a:pt x="9517" y="1150"/>
                    <a:pt x="8859" y="1482"/>
                  </a:cubicBezTo>
                  <a:lnTo>
                    <a:pt x="8609" y="1609"/>
                  </a:lnTo>
                  <a:lnTo>
                    <a:pt x="8466" y="1680"/>
                  </a:lnTo>
                  <a:lnTo>
                    <a:pt x="8418" y="1703"/>
                  </a:lnTo>
                  <a:cubicBezTo>
                    <a:pt x="8257" y="1782"/>
                    <a:pt x="8098" y="1863"/>
                    <a:pt x="7934" y="1940"/>
                  </a:cubicBezTo>
                  <a:cubicBezTo>
                    <a:pt x="7581" y="2111"/>
                    <a:pt x="7249" y="2249"/>
                    <a:pt x="6917" y="2366"/>
                  </a:cubicBezTo>
                  <a:cubicBezTo>
                    <a:pt x="6777" y="2416"/>
                    <a:pt x="6599" y="2470"/>
                    <a:pt x="6418" y="2515"/>
                  </a:cubicBezTo>
                  <a:cubicBezTo>
                    <a:pt x="6239" y="2558"/>
                    <a:pt x="6063" y="2590"/>
                    <a:pt x="5883" y="2617"/>
                  </a:cubicBezTo>
                  <a:cubicBezTo>
                    <a:pt x="5656" y="2654"/>
                    <a:pt x="5431" y="2682"/>
                    <a:pt x="5204" y="2707"/>
                  </a:cubicBezTo>
                  <a:lnTo>
                    <a:pt x="4800" y="2758"/>
                  </a:lnTo>
                  <a:cubicBezTo>
                    <a:pt x="4378" y="2811"/>
                    <a:pt x="4039" y="2875"/>
                    <a:pt x="3732" y="2959"/>
                  </a:cubicBezTo>
                  <a:cubicBezTo>
                    <a:pt x="3444" y="3039"/>
                    <a:pt x="3157" y="3154"/>
                    <a:pt x="2854" y="3312"/>
                  </a:cubicBezTo>
                  <a:cubicBezTo>
                    <a:pt x="2531" y="3473"/>
                    <a:pt x="2236" y="3673"/>
                    <a:pt x="2044" y="3808"/>
                  </a:cubicBezTo>
                  <a:cubicBezTo>
                    <a:pt x="1773" y="3993"/>
                    <a:pt x="1511" y="4203"/>
                    <a:pt x="1240" y="4447"/>
                  </a:cubicBezTo>
                  <a:cubicBezTo>
                    <a:pt x="1013" y="4649"/>
                    <a:pt x="787" y="4885"/>
                    <a:pt x="566" y="5143"/>
                  </a:cubicBezTo>
                  <a:cubicBezTo>
                    <a:pt x="369" y="5376"/>
                    <a:pt x="206" y="5613"/>
                    <a:pt x="76" y="5850"/>
                  </a:cubicBezTo>
                  <a:lnTo>
                    <a:pt x="33" y="5933"/>
                  </a:lnTo>
                  <a:cubicBezTo>
                    <a:pt x="0" y="5996"/>
                    <a:pt x="13" y="6061"/>
                    <a:pt x="68" y="6100"/>
                  </a:cubicBezTo>
                  <a:cubicBezTo>
                    <a:pt x="87" y="6113"/>
                    <a:pt x="109" y="6119"/>
                    <a:pt x="132" y="6119"/>
                  </a:cubicBezTo>
                  <a:cubicBezTo>
                    <a:pt x="159" y="6119"/>
                    <a:pt x="186" y="6111"/>
                    <a:pt x="208" y="6094"/>
                  </a:cubicBezTo>
                  <a:cubicBezTo>
                    <a:pt x="343" y="6472"/>
                    <a:pt x="658" y="6795"/>
                    <a:pt x="1162" y="7081"/>
                  </a:cubicBezTo>
                  <a:cubicBezTo>
                    <a:pt x="1340" y="7179"/>
                    <a:pt x="1536" y="7269"/>
                    <a:pt x="1798" y="7372"/>
                  </a:cubicBezTo>
                  <a:cubicBezTo>
                    <a:pt x="2038" y="7463"/>
                    <a:pt x="2288" y="7535"/>
                    <a:pt x="2541" y="7588"/>
                  </a:cubicBezTo>
                  <a:cubicBezTo>
                    <a:pt x="2894" y="7663"/>
                    <a:pt x="3272" y="7701"/>
                    <a:pt x="3671" y="7701"/>
                  </a:cubicBezTo>
                  <a:cubicBezTo>
                    <a:pt x="3819" y="7701"/>
                    <a:pt x="3968" y="7696"/>
                    <a:pt x="4121" y="7686"/>
                  </a:cubicBezTo>
                  <a:cubicBezTo>
                    <a:pt x="4637" y="7653"/>
                    <a:pt x="5178" y="7558"/>
                    <a:pt x="5731" y="7401"/>
                  </a:cubicBezTo>
                  <a:cubicBezTo>
                    <a:pt x="6244" y="7256"/>
                    <a:pt x="6755" y="7058"/>
                    <a:pt x="7251" y="6812"/>
                  </a:cubicBezTo>
                  <a:cubicBezTo>
                    <a:pt x="7716" y="6582"/>
                    <a:pt x="8158" y="6308"/>
                    <a:pt x="8565" y="5992"/>
                  </a:cubicBezTo>
                  <a:cubicBezTo>
                    <a:pt x="8928" y="5711"/>
                    <a:pt x="9284" y="5369"/>
                    <a:pt x="9689" y="4915"/>
                  </a:cubicBezTo>
                  <a:cubicBezTo>
                    <a:pt x="10028" y="4536"/>
                    <a:pt x="10340" y="4141"/>
                    <a:pt x="10685" y="3703"/>
                  </a:cubicBezTo>
                  <a:lnTo>
                    <a:pt x="10780" y="3579"/>
                  </a:lnTo>
                  <a:lnTo>
                    <a:pt x="10818" y="3529"/>
                  </a:lnTo>
                  <a:lnTo>
                    <a:pt x="10856" y="3480"/>
                  </a:lnTo>
                  <a:cubicBezTo>
                    <a:pt x="11166" y="3081"/>
                    <a:pt x="11488" y="2666"/>
                    <a:pt x="11825" y="2276"/>
                  </a:cubicBezTo>
                  <a:lnTo>
                    <a:pt x="11825" y="2276"/>
                  </a:lnTo>
                  <a:lnTo>
                    <a:pt x="11776" y="2295"/>
                  </a:lnTo>
                  <a:cubicBezTo>
                    <a:pt x="12064" y="2001"/>
                    <a:pt x="12298" y="1759"/>
                    <a:pt x="12516" y="1551"/>
                  </a:cubicBezTo>
                  <a:cubicBezTo>
                    <a:pt x="12767" y="1311"/>
                    <a:pt x="13040" y="1092"/>
                    <a:pt x="13325" y="895"/>
                  </a:cubicBezTo>
                  <a:cubicBezTo>
                    <a:pt x="13460" y="804"/>
                    <a:pt x="13605" y="714"/>
                    <a:pt x="13756" y="629"/>
                  </a:cubicBezTo>
                  <a:cubicBezTo>
                    <a:pt x="13908" y="546"/>
                    <a:pt x="14073" y="467"/>
                    <a:pt x="14261" y="388"/>
                  </a:cubicBezTo>
                  <a:cubicBezTo>
                    <a:pt x="14297" y="373"/>
                    <a:pt x="14323" y="340"/>
                    <a:pt x="14337" y="316"/>
                  </a:cubicBezTo>
                  <a:cubicBezTo>
                    <a:pt x="14357" y="277"/>
                    <a:pt x="14363" y="227"/>
                    <a:pt x="14357" y="182"/>
                  </a:cubicBezTo>
                  <a:cubicBezTo>
                    <a:pt x="14340" y="102"/>
                    <a:pt x="14273" y="43"/>
                    <a:pt x="14186" y="36"/>
                  </a:cubicBezTo>
                  <a:cubicBezTo>
                    <a:pt x="14034" y="21"/>
                    <a:pt x="13883" y="9"/>
                    <a:pt x="13730" y="3"/>
                  </a:cubicBezTo>
                  <a:cubicBezTo>
                    <a:pt x="13682" y="1"/>
                    <a:pt x="13634" y="0"/>
                    <a:pt x="1358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1" name="Google Shape;1421;p11"/>
            <p:cNvSpPr/>
            <p:nvPr/>
          </p:nvSpPr>
          <p:spPr>
            <a:xfrm>
              <a:off x="3325162" y="1744553"/>
              <a:ext cx="218845" cy="333090"/>
            </a:xfrm>
            <a:custGeom>
              <a:avLst/>
              <a:gdLst/>
              <a:ahLst/>
              <a:cxnLst/>
              <a:rect l="l" t="t" r="r" b="b"/>
              <a:pathLst>
                <a:path w="5423" h="8254" extrusionOk="0">
                  <a:moveTo>
                    <a:pt x="120" y="1"/>
                  </a:moveTo>
                  <a:cubicBezTo>
                    <a:pt x="104" y="1"/>
                    <a:pt x="89" y="4"/>
                    <a:pt x="74" y="10"/>
                  </a:cubicBezTo>
                  <a:cubicBezTo>
                    <a:pt x="48" y="21"/>
                    <a:pt x="29" y="38"/>
                    <a:pt x="16" y="63"/>
                  </a:cubicBezTo>
                  <a:cubicBezTo>
                    <a:pt x="0" y="107"/>
                    <a:pt x="0" y="149"/>
                    <a:pt x="19" y="186"/>
                  </a:cubicBezTo>
                  <a:cubicBezTo>
                    <a:pt x="32" y="212"/>
                    <a:pt x="58" y="231"/>
                    <a:pt x="85" y="238"/>
                  </a:cubicBezTo>
                  <a:lnTo>
                    <a:pt x="226" y="270"/>
                  </a:lnTo>
                  <a:cubicBezTo>
                    <a:pt x="223" y="269"/>
                    <a:pt x="221" y="269"/>
                    <a:pt x="219" y="269"/>
                  </a:cubicBezTo>
                  <a:cubicBezTo>
                    <a:pt x="191" y="269"/>
                    <a:pt x="165" y="291"/>
                    <a:pt x="143" y="327"/>
                  </a:cubicBezTo>
                  <a:cubicBezTo>
                    <a:pt x="131" y="352"/>
                    <a:pt x="124" y="376"/>
                    <a:pt x="120" y="403"/>
                  </a:cubicBezTo>
                  <a:cubicBezTo>
                    <a:pt x="49" y="1055"/>
                    <a:pt x="190" y="1749"/>
                    <a:pt x="538" y="2470"/>
                  </a:cubicBezTo>
                  <a:cubicBezTo>
                    <a:pt x="670" y="2747"/>
                    <a:pt x="846" y="3039"/>
                    <a:pt x="1098" y="3386"/>
                  </a:cubicBezTo>
                  <a:cubicBezTo>
                    <a:pt x="1326" y="3701"/>
                    <a:pt x="1583" y="3988"/>
                    <a:pt x="1870" y="4304"/>
                  </a:cubicBezTo>
                  <a:lnTo>
                    <a:pt x="1913" y="4353"/>
                  </a:lnTo>
                  <a:cubicBezTo>
                    <a:pt x="2158" y="4625"/>
                    <a:pt x="2409" y="4886"/>
                    <a:pt x="2660" y="5150"/>
                  </a:cubicBezTo>
                  <a:lnTo>
                    <a:pt x="2731" y="5223"/>
                  </a:lnTo>
                  <a:cubicBezTo>
                    <a:pt x="3027" y="5532"/>
                    <a:pt x="3322" y="5841"/>
                    <a:pt x="3608" y="6160"/>
                  </a:cubicBezTo>
                  <a:cubicBezTo>
                    <a:pt x="3874" y="6456"/>
                    <a:pt x="4141" y="6773"/>
                    <a:pt x="4404" y="7102"/>
                  </a:cubicBezTo>
                  <a:cubicBezTo>
                    <a:pt x="4542" y="7277"/>
                    <a:pt x="4674" y="7457"/>
                    <a:pt x="4802" y="7639"/>
                  </a:cubicBezTo>
                  <a:cubicBezTo>
                    <a:pt x="4887" y="7756"/>
                    <a:pt x="4966" y="7873"/>
                    <a:pt x="5045" y="7993"/>
                  </a:cubicBezTo>
                  <a:lnTo>
                    <a:pt x="5190" y="8211"/>
                  </a:lnTo>
                  <a:cubicBezTo>
                    <a:pt x="5210" y="8240"/>
                    <a:pt x="5247" y="8254"/>
                    <a:pt x="5279" y="8254"/>
                  </a:cubicBezTo>
                  <a:cubicBezTo>
                    <a:pt x="5287" y="8254"/>
                    <a:pt x="5295" y="8253"/>
                    <a:pt x="5302" y="8251"/>
                  </a:cubicBezTo>
                  <a:cubicBezTo>
                    <a:pt x="5345" y="8244"/>
                    <a:pt x="5375" y="8221"/>
                    <a:pt x="5391" y="8189"/>
                  </a:cubicBezTo>
                  <a:lnTo>
                    <a:pt x="5404" y="8149"/>
                  </a:lnTo>
                  <a:cubicBezTo>
                    <a:pt x="5415" y="7905"/>
                    <a:pt x="5422" y="7718"/>
                    <a:pt x="5419" y="7533"/>
                  </a:cubicBezTo>
                  <a:cubicBezTo>
                    <a:pt x="5419" y="7319"/>
                    <a:pt x="5411" y="7104"/>
                    <a:pt x="5394" y="6890"/>
                  </a:cubicBezTo>
                  <a:cubicBezTo>
                    <a:pt x="5363" y="6456"/>
                    <a:pt x="5297" y="6013"/>
                    <a:pt x="5190" y="5539"/>
                  </a:cubicBezTo>
                  <a:cubicBezTo>
                    <a:pt x="4990" y="4656"/>
                    <a:pt x="4658" y="3819"/>
                    <a:pt x="4204" y="3050"/>
                  </a:cubicBezTo>
                  <a:cubicBezTo>
                    <a:pt x="4000" y="2700"/>
                    <a:pt x="3758" y="2361"/>
                    <a:pt x="3485" y="2039"/>
                  </a:cubicBezTo>
                  <a:cubicBezTo>
                    <a:pt x="3219" y="1725"/>
                    <a:pt x="2907" y="1422"/>
                    <a:pt x="2557" y="1140"/>
                  </a:cubicBezTo>
                  <a:cubicBezTo>
                    <a:pt x="2235" y="882"/>
                    <a:pt x="1868" y="649"/>
                    <a:pt x="1460" y="451"/>
                  </a:cubicBezTo>
                  <a:cubicBezTo>
                    <a:pt x="1075" y="260"/>
                    <a:pt x="641" y="110"/>
                    <a:pt x="163" y="7"/>
                  </a:cubicBezTo>
                  <a:cubicBezTo>
                    <a:pt x="147" y="3"/>
                    <a:pt x="133" y="1"/>
                    <a:pt x="12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2" name="Google Shape;1422;p11"/>
            <p:cNvSpPr/>
            <p:nvPr/>
          </p:nvSpPr>
          <p:spPr>
            <a:xfrm>
              <a:off x="2065411" y="1280597"/>
              <a:ext cx="487327" cy="914081"/>
            </a:xfrm>
            <a:custGeom>
              <a:avLst/>
              <a:gdLst/>
              <a:ahLst/>
              <a:cxnLst/>
              <a:rect l="l" t="t" r="r" b="b"/>
              <a:pathLst>
                <a:path w="12076" h="22651" extrusionOk="0">
                  <a:moveTo>
                    <a:pt x="7795" y="1"/>
                  </a:moveTo>
                  <a:cubicBezTo>
                    <a:pt x="7765" y="1"/>
                    <a:pt x="7734" y="10"/>
                    <a:pt x="7712" y="26"/>
                  </a:cubicBezTo>
                  <a:cubicBezTo>
                    <a:pt x="7694" y="36"/>
                    <a:pt x="7678" y="52"/>
                    <a:pt x="7666" y="74"/>
                  </a:cubicBezTo>
                  <a:cubicBezTo>
                    <a:pt x="7642" y="120"/>
                    <a:pt x="7645" y="177"/>
                    <a:pt x="7676" y="227"/>
                  </a:cubicBezTo>
                  <a:cubicBezTo>
                    <a:pt x="7750" y="361"/>
                    <a:pt x="7824" y="495"/>
                    <a:pt x="7903" y="630"/>
                  </a:cubicBezTo>
                  <a:cubicBezTo>
                    <a:pt x="7889" y="620"/>
                    <a:pt x="7872" y="616"/>
                    <a:pt x="7855" y="616"/>
                  </a:cubicBezTo>
                  <a:cubicBezTo>
                    <a:pt x="7828" y="616"/>
                    <a:pt x="7800" y="627"/>
                    <a:pt x="7777" y="647"/>
                  </a:cubicBezTo>
                  <a:cubicBezTo>
                    <a:pt x="7246" y="1043"/>
                    <a:pt x="6678" y="1441"/>
                    <a:pt x="6186" y="1782"/>
                  </a:cubicBezTo>
                  <a:cubicBezTo>
                    <a:pt x="5735" y="2096"/>
                    <a:pt x="5282" y="2408"/>
                    <a:pt x="4843" y="2735"/>
                  </a:cubicBezTo>
                  <a:cubicBezTo>
                    <a:pt x="4304" y="3130"/>
                    <a:pt x="3849" y="3502"/>
                    <a:pt x="3448" y="3873"/>
                  </a:cubicBezTo>
                  <a:cubicBezTo>
                    <a:pt x="3017" y="4266"/>
                    <a:pt x="2613" y="4702"/>
                    <a:pt x="2249" y="5161"/>
                  </a:cubicBezTo>
                  <a:cubicBezTo>
                    <a:pt x="1852" y="5664"/>
                    <a:pt x="1503" y="6191"/>
                    <a:pt x="1210" y="6728"/>
                  </a:cubicBezTo>
                  <a:cubicBezTo>
                    <a:pt x="1031" y="7059"/>
                    <a:pt x="863" y="7413"/>
                    <a:pt x="707" y="7785"/>
                  </a:cubicBezTo>
                  <a:cubicBezTo>
                    <a:pt x="341" y="8697"/>
                    <a:pt x="121" y="9647"/>
                    <a:pt x="54" y="10606"/>
                  </a:cubicBezTo>
                  <a:cubicBezTo>
                    <a:pt x="1" y="11360"/>
                    <a:pt x="40" y="12123"/>
                    <a:pt x="172" y="12876"/>
                  </a:cubicBezTo>
                  <a:cubicBezTo>
                    <a:pt x="305" y="13650"/>
                    <a:pt x="545" y="14432"/>
                    <a:pt x="878" y="15202"/>
                  </a:cubicBezTo>
                  <a:cubicBezTo>
                    <a:pt x="1222" y="15985"/>
                    <a:pt x="1648" y="16695"/>
                    <a:pt x="2020" y="17286"/>
                  </a:cubicBezTo>
                  <a:lnTo>
                    <a:pt x="2272" y="17680"/>
                  </a:lnTo>
                  <a:lnTo>
                    <a:pt x="2320" y="17755"/>
                  </a:lnTo>
                  <a:cubicBezTo>
                    <a:pt x="2596" y="18191"/>
                    <a:pt x="2859" y="18602"/>
                    <a:pt x="3089" y="19037"/>
                  </a:cubicBezTo>
                  <a:cubicBezTo>
                    <a:pt x="3327" y="19511"/>
                    <a:pt x="3491" y="19956"/>
                    <a:pt x="3593" y="20397"/>
                  </a:cubicBezTo>
                  <a:lnTo>
                    <a:pt x="3615" y="20438"/>
                  </a:lnTo>
                  <a:lnTo>
                    <a:pt x="3612" y="20438"/>
                  </a:lnTo>
                  <a:cubicBezTo>
                    <a:pt x="3686" y="20874"/>
                    <a:pt x="3714" y="21311"/>
                    <a:pt x="3694" y="21737"/>
                  </a:cubicBezTo>
                  <a:cubicBezTo>
                    <a:pt x="3681" y="21960"/>
                    <a:pt x="3662" y="22155"/>
                    <a:pt x="3635" y="22351"/>
                  </a:cubicBezTo>
                  <a:cubicBezTo>
                    <a:pt x="3620" y="22443"/>
                    <a:pt x="3649" y="22529"/>
                    <a:pt x="3715" y="22588"/>
                  </a:cubicBezTo>
                  <a:cubicBezTo>
                    <a:pt x="3762" y="22629"/>
                    <a:pt x="3823" y="22650"/>
                    <a:pt x="3882" y="22650"/>
                  </a:cubicBezTo>
                  <a:cubicBezTo>
                    <a:pt x="3934" y="22650"/>
                    <a:pt x="3984" y="22634"/>
                    <a:pt x="4024" y="22602"/>
                  </a:cubicBezTo>
                  <a:cubicBezTo>
                    <a:pt x="4201" y="22466"/>
                    <a:pt x="4354" y="22329"/>
                    <a:pt x="4484" y="22197"/>
                  </a:cubicBezTo>
                  <a:cubicBezTo>
                    <a:pt x="4627" y="22055"/>
                    <a:pt x="4764" y="21888"/>
                    <a:pt x="4914" y="21674"/>
                  </a:cubicBezTo>
                  <a:cubicBezTo>
                    <a:pt x="5035" y="21502"/>
                    <a:pt x="5146" y="21322"/>
                    <a:pt x="5253" y="21127"/>
                  </a:cubicBezTo>
                  <a:cubicBezTo>
                    <a:pt x="5351" y="20950"/>
                    <a:pt x="5439" y="20769"/>
                    <a:pt x="5523" y="20586"/>
                  </a:cubicBezTo>
                  <a:cubicBezTo>
                    <a:pt x="5627" y="20361"/>
                    <a:pt x="5723" y="20133"/>
                    <a:pt x="5818" y="19906"/>
                  </a:cubicBezTo>
                  <a:lnTo>
                    <a:pt x="5920" y="19663"/>
                  </a:lnTo>
                  <a:lnTo>
                    <a:pt x="6025" y="19421"/>
                  </a:lnTo>
                  <a:cubicBezTo>
                    <a:pt x="6137" y="19161"/>
                    <a:pt x="6252" y="18922"/>
                    <a:pt x="6374" y="18695"/>
                  </a:cubicBezTo>
                  <a:cubicBezTo>
                    <a:pt x="6444" y="18566"/>
                    <a:pt x="6520" y="18438"/>
                    <a:pt x="6601" y="18313"/>
                  </a:cubicBezTo>
                  <a:cubicBezTo>
                    <a:pt x="6795" y="18019"/>
                    <a:pt x="7040" y="17737"/>
                    <a:pt x="7349" y="17450"/>
                  </a:cubicBezTo>
                  <a:cubicBezTo>
                    <a:pt x="7707" y="17131"/>
                    <a:pt x="8125" y="16835"/>
                    <a:pt x="8596" y="16511"/>
                  </a:cubicBezTo>
                  <a:cubicBezTo>
                    <a:pt x="9006" y="16229"/>
                    <a:pt x="9466" y="15915"/>
                    <a:pt x="9883" y="15559"/>
                  </a:cubicBezTo>
                  <a:cubicBezTo>
                    <a:pt x="10071" y="15403"/>
                    <a:pt x="10255" y="15228"/>
                    <a:pt x="10427" y="15044"/>
                  </a:cubicBezTo>
                  <a:cubicBezTo>
                    <a:pt x="10608" y="14853"/>
                    <a:pt x="10779" y="14635"/>
                    <a:pt x="10961" y="14352"/>
                  </a:cubicBezTo>
                  <a:cubicBezTo>
                    <a:pt x="11056" y="14214"/>
                    <a:pt x="11141" y="14075"/>
                    <a:pt x="11218" y="13931"/>
                  </a:cubicBezTo>
                  <a:cubicBezTo>
                    <a:pt x="11399" y="13597"/>
                    <a:pt x="11557" y="13229"/>
                    <a:pt x="11685" y="12835"/>
                  </a:cubicBezTo>
                  <a:cubicBezTo>
                    <a:pt x="11856" y="12308"/>
                    <a:pt x="11968" y="11747"/>
                    <a:pt x="12021" y="11166"/>
                  </a:cubicBezTo>
                  <a:cubicBezTo>
                    <a:pt x="12071" y="10626"/>
                    <a:pt x="12076" y="10068"/>
                    <a:pt x="12036" y="9460"/>
                  </a:cubicBezTo>
                  <a:cubicBezTo>
                    <a:pt x="12004" y="8949"/>
                    <a:pt x="11935" y="8389"/>
                    <a:pt x="11822" y="7748"/>
                  </a:cubicBezTo>
                  <a:cubicBezTo>
                    <a:pt x="11774" y="7482"/>
                    <a:pt x="11721" y="7218"/>
                    <a:pt x="11656" y="6954"/>
                  </a:cubicBezTo>
                  <a:cubicBezTo>
                    <a:pt x="11592" y="6692"/>
                    <a:pt x="11508" y="6414"/>
                    <a:pt x="11399" y="6102"/>
                  </a:cubicBezTo>
                  <a:cubicBezTo>
                    <a:pt x="11001" y="4970"/>
                    <a:pt x="10395" y="3963"/>
                    <a:pt x="9804" y="3045"/>
                  </a:cubicBezTo>
                  <a:cubicBezTo>
                    <a:pt x="9631" y="2778"/>
                    <a:pt x="9453" y="2513"/>
                    <a:pt x="9278" y="2247"/>
                  </a:cubicBezTo>
                  <a:lnTo>
                    <a:pt x="9243" y="2197"/>
                  </a:lnTo>
                  <a:cubicBezTo>
                    <a:pt x="8813" y="1545"/>
                    <a:pt x="8323" y="806"/>
                    <a:pt x="7911" y="64"/>
                  </a:cubicBezTo>
                  <a:cubicBezTo>
                    <a:pt x="7899" y="35"/>
                    <a:pt x="7870" y="15"/>
                    <a:pt x="7836" y="6"/>
                  </a:cubicBezTo>
                  <a:cubicBezTo>
                    <a:pt x="7823" y="3"/>
                    <a:pt x="7809" y="1"/>
                    <a:pt x="779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3" name="Google Shape;1423;p11"/>
            <p:cNvSpPr/>
            <p:nvPr/>
          </p:nvSpPr>
          <p:spPr>
            <a:xfrm>
              <a:off x="1692574" y="984757"/>
              <a:ext cx="443259" cy="452985"/>
            </a:xfrm>
            <a:custGeom>
              <a:avLst/>
              <a:gdLst/>
              <a:ahLst/>
              <a:cxnLst/>
              <a:rect l="l" t="t" r="r" b="b"/>
              <a:pathLst>
                <a:path w="10984" h="11225" extrusionOk="0">
                  <a:moveTo>
                    <a:pt x="10753" y="1"/>
                  </a:moveTo>
                  <a:cubicBezTo>
                    <a:pt x="10751" y="1"/>
                    <a:pt x="10750" y="1"/>
                    <a:pt x="10748" y="1"/>
                  </a:cubicBezTo>
                  <a:cubicBezTo>
                    <a:pt x="10705" y="5"/>
                    <a:pt x="10668" y="28"/>
                    <a:pt x="10647" y="65"/>
                  </a:cubicBezTo>
                  <a:cubicBezTo>
                    <a:pt x="10634" y="87"/>
                    <a:pt x="10629" y="113"/>
                    <a:pt x="10629" y="136"/>
                  </a:cubicBezTo>
                  <a:cubicBezTo>
                    <a:pt x="10627" y="291"/>
                    <a:pt x="10632" y="445"/>
                    <a:pt x="10634" y="597"/>
                  </a:cubicBezTo>
                  <a:cubicBezTo>
                    <a:pt x="10622" y="532"/>
                    <a:pt x="10581" y="446"/>
                    <a:pt x="10505" y="417"/>
                  </a:cubicBezTo>
                  <a:cubicBezTo>
                    <a:pt x="10227" y="314"/>
                    <a:pt x="9971" y="255"/>
                    <a:pt x="9722" y="236"/>
                  </a:cubicBezTo>
                  <a:cubicBezTo>
                    <a:pt x="9658" y="231"/>
                    <a:pt x="9593" y="228"/>
                    <a:pt x="9527" y="228"/>
                  </a:cubicBezTo>
                  <a:cubicBezTo>
                    <a:pt x="9393" y="228"/>
                    <a:pt x="9257" y="239"/>
                    <a:pt x="9121" y="259"/>
                  </a:cubicBezTo>
                  <a:cubicBezTo>
                    <a:pt x="8948" y="284"/>
                    <a:pt x="8757" y="331"/>
                    <a:pt x="8546" y="406"/>
                  </a:cubicBezTo>
                  <a:cubicBezTo>
                    <a:pt x="8384" y="463"/>
                    <a:pt x="8216" y="542"/>
                    <a:pt x="8003" y="661"/>
                  </a:cubicBezTo>
                  <a:cubicBezTo>
                    <a:pt x="7692" y="834"/>
                    <a:pt x="7383" y="1071"/>
                    <a:pt x="7028" y="1407"/>
                  </a:cubicBezTo>
                  <a:cubicBezTo>
                    <a:pt x="6755" y="1662"/>
                    <a:pt x="6481" y="1973"/>
                    <a:pt x="6186" y="2359"/>
                  </a:cubicBezTo>
                  <a:cubicBezTo>
                    <a:pt x="5961" y="2655"/>
                    <a:pt x="5748" y="2974"/>
                    <a:pt x="5493" y="3393"/>
                  </a:cubicBezTo>
                  <a:cubicBezTo>
                    <a:pt x="5386" y="3567"/>
                    <a:pt x="5286" y="3745"/>
                    <a:pt x="5189" y="3922"/>
                  </a:cubicBezTo>
                  <a:cubicBezTo>
                    <a:pt x="5087" y="4109"/>
                    <a:pt x="4990" y="4298"/>
                    <a:pt x="4896" y="4488"/>
                  </a:cubicBezTo>
                  <a:cubicBezTo>
                    <a:pt x="4711" y="4868"/>
                    <a:pt x="4549" y="5253"/>
                    <a:pt x="4372" y="5681"/>
                  </a:cubicBezTo>
                  <a:lnTo>
                    <a:pt x="4343" y="5749"/>
                  </a:lnTo>
                  <a:cubicBezTo>
                    <a:pt x="4277" y="5911"/>
                    <a:pt x="4208" y="6073"/>
                    <a:pt x="4141" y="6234"/>
                  </a:cubicBezTo>
                  <a:cubicBezTo>
                    <a:pt x="3946" y="6698"/>
                    <a:pt x="3766" y="7077"/>
                    <a:pt x="3574" y="7426"/>
                  </a:cubicBezTo>
                  <a:cubicBezTo>
                    <a:pt x="3486" y="7589"/>
                    <a:pt x="3394" y="7748"/>
                    <a:pt x="3295" y="7903"/>
                  </a:cubicBezTo>
                  <a:cubicBezTo>
                    <a:pt x="3062" y="8257"/>
                    <a:pt x="2778" y="8587"/>
                    <a:pt x="2426" y="8910"/>
                  </a:cubicBezTo>
                  <a:cubicBezTo>
                    <a:pt x="2132" y="9174"/>
                    <a:pt x="1827" y="9411"/>
                    <a:pt x="1461" y="9691"/>
                  </a:cubicBezTo>
                  <a:lnTo>
                    <a:pt x="1214" y="9881"/>
                  </a:lnTo>
                  <a:cubicBezTo>
                    <a:pt x="1013" y="10038"/>
                    <a:pt x="816" y="10198"/>
                    <a:pt x="623" y="10368"/>
                  </a:cubicBezTo>
                  <a:cubicBezTo>
                    <a:pt x="421" y="10549"/>
                    <a:pt x="227" y="10747"/>
                    <a:pt x="46" y="10955"/>
                  </a:cubicBezTo>
                  <a:cubicBezTo>
                    <a:pt x="10" y="11021"/>
                    <a:pt x="0" y="11072"/>
                    <a:pt x="17" y="11118"/>
                  </a:cubicBezTo>
                  <a:cubicBezTo>
                    <a:pt x="42" y="11185"/>
                    <a:pt x="104" y="11222"/>
                    <a:pt x="180" y="11222"/>
                  </a:cubicBezTo>
                  <a:cubicBezTo>
                    <a:pt x="225" y="11224"/>
                    <a:pt x="271" y="11224"/>
                    <a:pt x="317" y="11224"/>
                  </a:cubicBezTo>
                  <a:cubicBezTo>
                    <a:pt x="1321" y="11224"/>
                    <a:pt x="2300" y="10944"/>
                    <a:pt x="3131" y="10665"/>
                  </a:cubicBezTo>
                  <a:cubicBezTo>
                    <a:pt x="3683" y="10481"/>
                    <a:pt x="4227" y="10273"/>
                    <a:pt x="4753" y="10072"/>
                  </a:cubicBezTo>
                  <a:lnTo>
                    <a:pt x="4803" y="10052"/>
                  </a:lnTo>
                  <a:cubicBezTo>
                    <a:pt x="5263" y="9875"/>
                    <a:pt x="5702" y="9707"/>
                    <a:pt x="6147" y="9551"/>
                  </a:cubicBezTo>
                  <a:cubicBezTo>
                    <a:pt x="6373" y="9472"/>
                    <a:pt x="6603" y="9398"/>
                    <a:pt x="6833" y="9328"/>
                  </a:cubicBezTo>
                  <a:cubicBezTo>
                    <a:pt x="6942" y="9296"/>
                    <a:pt x="7052" y="9263"/>
                    <a:pt x="7164" y="9235"/>
                  </a:cubicBezTo>
                  <a:cubicBezTo>
                    <a:pt x="7342" y="9189"/>
                    <a:pt x="7519" y="9134"/>
                    <a:pt x="7696" y="9074"/>
                  </a:cubicBezTo>
                  <a:cubicBezTo>
                    <a:pt x="8234" y="8891"/>
                    <a:pt x="8731" y="8640"/>
                    <a:pt x="9171" y="8324"/>
                  </a:cubicBezTo>
                  <a:cubicBezTo>
                    <a:pt x="9543" y="8054"/>
                    <a:pt x="9867" y="7714"/>
                    <a:pt x="10136" y="7317"/>
                  </a:cubicBezTo>
                  <a:cubicBezTo>
                    <a:pt x="10204" y="7231"/>
                    <a:pt x="10260" y="7135"/>
                    <a:pt x="10313" y="7036"/>
                  </a:cubicBezTo>
                  <a:cubicBezTo>
                    <a:pt x="10461" y="6764"/>
                    <a:pt x="10583" y="6468"/>
                    <a:pt x="10686" y="6129"/>
                  </a:cubicBezTo>
                  <a:cubicBezTo>
                    <a:pt x="10804" y="5739"/>
                    <a:pt x="10883" y="5312"/>
                    <a:pt x="10930" y="4781"/>
                  </a:cubicBezTo>
                  <a:cubicBezTo>
                    <a:pt x="10983" y="4209"/>
                    <a:pt x="10983" y="3653"/>
                    <a:pt x="10978" y="3283"/>
                  </a:cubicBezTo>
                  <a:cubicBezTo>
                    <a:pt x="10972" y="2816"/>
                    <a:pt x="10952" y="2352"/>
                    <a:pt x="10933" y="1885"/>
                  </a:cubicBezTo>
                  <a:lnTo>
                    <a:pt x="10929" y="1803"/>
                  </a:lnTo>
                  <a:cubicBezTo>
                    <a:pt x="10905" y="1206"/>
                    <a:pt x="10883" y="661"/>
                    <a:pt x="10883" y="120"/>
                  </a:cubicBezTo>
                  <a:cubicBezTo>
                    <a:pt x="10883" y="90"/>
                    <a:pt x="10869" y="61"/>
                    <a:pt x="10844" y="37"/>
                  </a:cubicBezTo>
                  <a:cubicBezTo>
                    <a:pt x="10820" y="13"/>
                    <a:pt x="10783" y="1"/>
                    <a:pt x="10753" y="1"/>
                  </a:cubicBezTo>
                  <a:close/>
                </a:path>
              </a:pathLst>
            </a:custGeom>
            <a:solidFill>
              <a:srgbClr val="9098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4" name="Google Shape;1424;p11"/>
            <p:cNvSpPr/>
            <p:nvPr/>
          </p:nvSpPr>
          <p:spPr>
            <a:xfrm>
              <a:off x="2595752" y="949286"/>
              <a:ext cx="724292" cy="439587"/>
            </a:xfrm>
            <a:custGeom>
              <a:avLst/>
              <a:gdLst/>
              <a:ahLst/>
              <a:cxnLst/>
              <a:rect l="l" t="t" r="r" b="b"/>
              <a:pathLst>
                <a:path w="17948" h="10893" extrusionOk="0">
                  <a:moveTo>
                    <a:pt x="16426" y="1618"/>
                  </a:moveTo>
                  <a:cubicBezTo>
                    <a:pt x="16422" y="1621"/>
                    <a:pt x="16417" y="1623"/>
                    <a:pt x="16413" y="1626"/>
                  </a:cubicBezTo>
                  <a:lnTo>
                    <a:pt x="16413" y="1626"/>
                  </a:lnTo>
                  <a:cubicBezTo>
                    <a:pt x="16417" y="1623"/>
                    <a:pt x="16422" y="1621"/>
                    <a:pt x="16426" y="1618"/>
                  </a:cubicBezTo>
                  <a:close/>
                  <a:moveTo>
                    <a:pt x="16413" y="1626"/>
                  </a:moveTo>
                  <a:lnTo>
                    <a:pt x="16413" y="1626"/>
                  </a:lnTo>
                  <a:cubicBezTo>
                    <a:pt x="16411" y="1627"/>
                    <a:pt x="16409" y="1628"/>
                    <a:pt x="16408" y="1629"/>
                  </a:cubicBezTo>
                  <a:lnTo>
                    <a:pt x="16408" y="1629"/>
                  </a:lnTo>
                  <a:cubicBezTo>
                    <a:pt x="16409" y="1628"/>
                    <a:pt x="16411" y="1627"/>
                    <a:pt x="16413" y="1626"/>
                  </a:cubicBezTo>
                  <a:close/>
                  <a:moveTo>
                    <a:pt x="16408" y="1629"/>
                  </a:moveTo>
                  <a:cubicBezTo>
                    <a:pt x="16407" y="1629"/>
                    <a:pt x="16407" y="1629"/>
                    <a:pt x="16407" y="1629"/>
                  </a:cubicBezTo>
                  <a:lnTo>
                    <a:pt x="16407" y="1629"/>
                  </a:lnTo>
                  <a:cubicBezTo>
                    <a:pt x="16407" y="1629"/>
                    <a:pt x="16407" y="1629"/>
                    <a:pt x="16407" y="1629"/>
                  </a:cubicBezTo>
                  <a:lnTo>
                    <a:pt x="16407" y="1629"/>
                  </a:lnTo>
                  <a:cubicBezTo>
                    <a:pt x="16407" y="1629"/>
                    <a:pt x="16407" y="1629"/>
                    <a:pt x="16408" y="1629"/>
                  </a:cubicBezTo>
                  <a:close/>
                  <a:moveTo>
                    <a:pt x="16407" y="1629"/>
                  </a:moveTo>
                  <a:cubicBezTo>
                    <a:pt x="16406" y="1630"/>
                    <a:pt x="16405" y="1630"/>
                    <a:pt x="16403" y="1631"/>
                  </a:cubicBezTo>
                  <a:cubicBezTo>
                    <a:pt x="16405" y="1630"/>
                    <a:pt x="16406" y="1630"/>
                    <a:pt x="16407" y="1629"/>
                  </a:cubicBezTo>
                  <a:close/>
                  <a:moveTo>
                    <a:pt x="15773" y="1889"/>
                  </a:moveTo>
                  <a:lnTo>
                    <a:pt x="15773" y="1889"/>
                  </a:lnTo>
                  <a:cubicBezTo>
                    <a:pt x="15770" y="1890"/>
                    <a:pt x="15766" y="1891"/>
                    <a:pt x="15763" y="1892"/>
                  </a:cubicBezTo>
                  <a:lnTo>
                    <a:pt x="15763" y="1892"/>
                  </a:lnTo>
                  <a:cubicBezTo>
                    <a:pt x="15766" y="1891"/>
                    <a:pt x="15770" y="1890"/>
                    <a:pt x="15773" y="1889"/>
                  </a:cubicBezTo>
                  <a:close/>
                  <a:moveTo>
                    <a:pt x="9012" y="3906"/>
                  </a:moveTo>
                  <a:lnTo>
                    <a:pt x="9012" y="3906"/>
                  </a:lnTo>
                  <a:cubicBezTo>
                    <a:pt x="9011" y="3907"/>
                    <a:pt x="9010" y="3907"/>
                    <a:pt x="9010" y="3907"/>
                  </a:cubicBezTo>
                  <a:lnTo>
                    <a:pt x="9010" y="3907"/>
                  </a:lnTo>
                  <a:cubicBezTo>
                    <a:pt x="9012" y="3907"/>
                    <a:pt x="9012" y="3906"/>
                    <a:pt x="9012" y="3906"/>
                  </a:cubicBezTo>
                  <a:close/>
                  <a:moveTo>
                    <a:pt x="9010" y="3907"/>
                  </a:moveTo>
                  <a:cubicBezTo>
                    <a:pt x="9010" y="3907"/>
                    <a:pt x="9010" y="3907"/>
                    <a:pt x="9009" y="3907"/>
                  </a:cubicBezTo>
                  <a:lnTo>
                    <a:pt x="9009" y="3909"/>
                  </a:lnTo>
                  <a:cubicBezTo>
                    <a:pt x="9009" y="3908"/>
                    <a:pt x="9009" y="3908"/>
                    <a:pt x="9010" y="3907"/>
                  </a:cubicBezTo>
                  <a:close/>
                  <a:moveTo>
                    <a:pt x="9008" y="3913"/>
                  </a:moveTo>
                  <a:lnTo>
                    <a:pt x="9008" y="3913"/>
                  </a:lnTo>
                  <a:cubicBezTo>
                    <a:pt x="9008" y="3914"/>
                    <a:pt x="9007" y="3916"/>
                    <a:pt x="9007" y="3917"/>
                  </a:cubicBezTo>
                  <a:lnTo>
                    <a:pt x="9007" y="3917"/>
                  </a:lnTo>
                  <a:cubicBezTo>
                    <a:pt x="9008" y="3916"/>
                    <a:pt x="9008" y="3914"/>
                    <a:pt x="9008" y="3913"/>
                  </a:cubicBezTo>
                  <a:close/>
                  <a:moveTo>
                    <a:pt x="9008" y="3917"/>
                  </a:moveTo>
                  <a:lnTo>
                    <a:pt x="9008" y="3917"/>
                  </a:lnTo>
                  <a:cubicBezTo>
                    <a:pt x="9007" y="3920"/>
                    <a:pt x="9007" y="3920"/>
                    <a:pt x="9007" y="3922"/>
                  </a:cubicBezTo>
                  <a:cubicBezTo>
                    <a:pt x="9008" y="3920"/>
                    <a:pt x="9008" y="3920"/>
                    <a:pt x="9008" y="3917"/>
                  </a:cubicBezTo>
                  <a:close/>
                  <a:moveTo>
                    <a:pt x="9007" y="3922"/>
                  </a:moveTo>
                  <a:lnTo>
                    <a:pt x="9007" y="3922"/>
                  </a:lnTo>
                  <a:cubicBezTo>
                    <a:pt x="9006" y="3923"/>
                    <a:pt x="9006" y="3924"/>
                    <a:pt x="9006" y="3925"/>
                  </a:cubicBezTo>
                  <a:lnTo>
                    <a:pt x="9006" y="3925"/>
                  </a:lnTo>
                  <a:cubicBezTo>
                    <a:pt x="9007" y="3924"/>
                    <a:pt x="9007" y="3923"/>
                    <a:pt x="9007" y="3922"/>
                  </a:cubicBezTo>
                  <a:close/>
                  <a:moveTo>
                    <a:pt x="8469" y="4526"/>
                  </a:moveTo>
                  <a:lnTo>
                    <a:pt x="8469" y="4526"/>
                  </a:lnTo>
                  <a:cubicBezTo>
                    <a:pt x="8466" y="4529"/>
                    <a:pt x="8462" y="4531"/>
                    <a:pt x="8458" y="4533"/>
                  </a:cubicBezTo>
                  <a:lnTo>
                    <a:pt x="8458" y="4533"/>
                  </a:lnTo>
                  <a:cubicBezTo>
                    <a:pt x="8462" y="4531"/>
                    <a:pt x="8465" y="4530"/>
                    <a:pt x="8469" y="4526"/>
                  </a:cubicBezTo>
                  <a:close/>
                  <a:moveTo>
                    <a:pt x="7574" y="4875"/>
                  </a:moveTo>
                  <a:lnTo>
                    <a:pt x="7574" y="4875"/>
                  </a:lnTo>
                  <a:cubicBezTo>
                    <a:pt x="7570" y="4876"/>
                    <a:pt x="7566" y="4877"/>
                    <a:pt x="7562" y="4878"/>
                  </a:cubicBezTo>
                  <a:cubicBezTo>
                    <a:pt x="7566" y="4878"/>
                    <a:pt x="7570" y="4876"/>
                    <a:pt x="7574" y="4875"/>
                  </a:cubicBezTo>
                  <a:close/>
                  <a:moveTo>
                    <a:pt x="17948" y="1"/>
                  </a:moveTo>
                  <a:lnTo>
                    <a:pt x="17948" y="1"/>
                  </a:lnTo>
                  <a:cubicBezTo>
                    <a:pt x="17874" y="67"/>
                    <a:pt x="17798" y="131"/>
                    <a:pt x="17723" y="195"/>
                  </a:cubicBezTo>
                  <a:cubicBezTo>
                    <a:pt x="17422" y="440"/>
                    <a:pt x="17113" y="646"/>
                    <a:pt x="16807" y="799"/>
                  </a:cubicBezTo>
                  <a:cubicBezTo>
                    <a:pt x="16546" y="918"/>
                    <a:pt x="16276" y="1005"/>
                    <a:pt x="16011" y="1055"/>
                  </a:cubicBezTo>
                  <a:lnTo>
                    <a:pt x="15964" y="1071"/>
                  </a:lnTo>
                  <a:cubicBezTo>
                    <a:pt x="15813" y="1091"/>
                    <a:pt x="15639" y="1103"/>
                    <a:pt x="15458" y="1103"/>
                  </a:cubicBezTo>
                  <a:cubicBezTo>
                    <a:pt x="15368" y="1103"/>
                    <a:pt x="15277" y="1100"/>
                    <a:pt x="15186" y="1094"/>
                  </a:cubicBezTo>
                  <a:cubicBezTo>
                    <a:pt x="14712" y="1045"/>
                    <a:pt x="14259" y="926"/>
                    <a:pt x="13818" y="811"/>
                  </a:cubicBezTo>
                  <a:lnTo>
                    <a:pt x="13759" y="794"/>
                  </a:lnTo>
                  <a:cubicBezTo>
                    <a:pt x="13512" y="726"/>
                    <a:pt x="13268" y="661"/>
                    <a:pt x="13021" y="600"/>
                  </a:cubicBezTo>
                  <a:cubicBezTo>
                    <a:pt x="12783" y="541"/>
                    <a:pt x="12507" y="483"/>
                    <a:pt x="12155" y="423"/>
                  </a:cubicBezTo>
                  <a:cubicBezTo>
                    <a:pt x="11537" y="314"/>
                    <a:pt x="10926" y="261"/>
                    <a:pt x="10329" y="261"/>
                  </a:cubicBezTo>
                  <a:cubicBezTo>
                    <a:pt x="9826" y="261"/>
                    <a:pt x="9333" y="299"/>
                    <a:pt x="8851" y="374"/>
                  </a:cubicBezTo>
                  <a:cubicBezTo>
                    <a:pt x="7906" y="525"/>
                    <a:pt x="6933" y="850"/>
                    <a:pt x="5785" y="1392"/>
                  </a:cubicBezTo>
                  <a:cubicBezTo>
                    <a:pt x="4762" y="1874"/>
                    <a:pt x="3793" y="2480"/>
                    <a:pt x="2902" y="3189"/>
                  </a:cubicBezTo>
                  <a:cubicBezTo>
                    <a:pt x="1702" y="4146"/>
                    <a:pt x="779" y="5203"/>
                    <a:pt x="166" y="6330"/>
                  </a:cubicBezTo>
                  <a:cubicBezTo>
                    <a:pt x="123" y="6409"/>
                    <a:pt x="83" y="6487"/>
                    <a:pt x="44" y="6565"/>
                  </a:cubicBezTo>
                  <a:cubicBezTo>
                    <a:pt x="1" y="6651"/>
                    <a:pt x="33" y="6758"/>
                    <a:pt x="117" y="6803"/>
                  </a:cubicBezTo>
                  <a:cubicBezTo>
                    <a:pt x="191" y="7051"/>
                    <a:pt x="287" y="7268"/>
                    <a:pt x="406" y="7482"/>
                  </a:cubicBezTo>
                  <a:cubicBezTo>
                    <a:pt x="521" y="7683"/>
                    <a:pt x="676" y="7879"/>
                    <a:pt x="884" y="8087"/>
                  </a:cubicBezTo>
                  <a:cubicBezTo>
                    <a:pt x="1060" y="8262"/>
                    <a:pt x="1263" y="8410"/>
                    <a:pt x="1426" y="8528"/>
                  </a:cubicBezTo>
                  <a:cubicBezTo>
                    <a:pt x="1646" y="8679"/>
                    <a:pt x="1847" y="8799"/>
                    <a:pt x="2144" y="8970"/>
                  </a:cubicBezTo>
                  <a:cubicBezTo>
                    <a:pt x="2983" y="9446"/>
                    <a:pt x="3870" y="9852"/>
                    <a:pt x="4778" y="10178"/>
                  </a:cubicBezTo>
                  <a:cubicBezTo>
                    <a:pt x="5704" y="10509"/>
                    <a:pt x="6635" y="10728"/>
                    <a:pt x="7536" y="10829"/>
                  </a:cubicBezTo>
                  <a:cubicBezTo>
                    <a:pt x="7913" y="10870"/>
                    <a:pt x="8286" y="10892"/>
                    <a:pt x="8651" y="10892"/>
                  </a:cubicBezTo>
                  <a:cubicBezTo>
                    <a:pt x="8744" y="10892"/>
                    <a:pt x="8837" y="10891"/>
                    <a:pt x="8929" y="10888"/>
                  </a:cubicBezTo>
                  <a:cubicBezTo>
                    <a:pt x="9353" y="10876"/>
                    <a:pt x="9804" y="10826"/>
                    <a:pt x="10306" y="10736"/>
                  </a:cubicBezTo>
                  <a:cubicBezTo>
                    <a:pt x="11118" y="10585"/>
                    <a:pt x="11908" y="10297"/>
                    <a:pt x="12662" y="9882"/>
                  </a:cubicBezTo>
                  <a:lnTo>
                    <a:pt x="12662" y="9882"/>
                  </a:lnTo>
                  <a:cubicBezTo>
                    <a:pt x="12438" y="9943"/>
                    <a:pt x="12218" y="10000"/>
                    <a:pt x="11997" y="10056"/>
                  </a:cubicBezTo>
                  <a:cubicBezTo>
                    <a:pt x="11457" y="10190"/>
                    <a:pt x="10908" y="10300"/>
                    <a:pt x="10355" y="10376"/>
                  </a:cubicBezTo>
                  <a:cubicBezTo>
                    <a:pt x="9828" y="10448"/>
                    <a:pt x="9297" y="10494"/>
                    <a:pt x="8768" y="10494"/>
                  </a:cubicBezTo>
                  <a:cubicBezTo>
                    <a:pt x="8756" y="10494"/>
                    <a:pt x="8744" y="10494"/>
                    <a:pt x="8733" y="10494"/>
                  </a:cubicBezTo>
                  <a:cubicBezTo>
                    <a:pt x="8217" y="10494"/>
                    <a:pt x="7702" y="10464"/>
                    <a:pt x="7195" y="10376"/>
                  </a:cubicBezTo>
                  <a:cubicBezTo>
                    <a:pt x="6693" y="10287"/>
                    <a:pt x="6193" y="10158"/>
                    <a:pt x="5723" y="9960"/>
                  </a:cubicBezTo>
                  <a:cubicBezTo>
                    <a:pt x="5536" y="9882"/>
                    <a:pt x="5350" y="9798"/>
                    <a:pt x="5177" y="9691"/>
                  </a:cubicBezTo>
                  <a:cubicBezTo>
                    <a:pt x="5038" y="9605"/>
                    <a:pt x="4907" y="9512"/>
                    <a:pt x="4780" y="9410"/>
                  </a:cubicBezTo>
                  <a:cubicBezTo>
                    <a:pt x="4489" y="9174"/>
                    <a:pt x="4218" y="8911"/>
                    <a:pt x="3972" y="8629"/>
                  </a:cubicBezTo>
                  <a:cubicBezTo>
                    <a:pt x="3707" y="8325"/>
                    <a:pt x="3461" y="8002"/>
                    <a:pt x="3261" y="7650"/>
                  </a:cubicBezTo>
                  <a:cubicBezTo>
                    <a:pt x="3168" y="7485"/>
                    <a:pt x="3078" y="7311"/>
                    <a:pt x="3016" y="7130"/>
                  </a:cubicBezTo>
                  <a:cubicBezTo>
                    <a:pt x="2965" y="6988"/>
                    <a:pt x="2920" y="6840"/>
                    <a:pt x="2904" y="6690"/>
                  </a:cubicBezTo>
                  <a:cubicBezTo>
                    <a:pt x="2889" y="6549"/>
                    <a:pt x="2889" y="6405"/>
                    <a:pt x="2927" y="6264"/>
                  </a:cubicBezTo>
                  <a:cubicBezTo>
                    <a:pt x="2941" y="6204"/>
                    <a:pt x="2963" y="6147"/>
                    <a:pt x="2991" y="6092"/>
                  </a:cubicBezTo>
                  <a:cubicBezTo>
                    <a:pt x="3020" y="6039"/>
                    <a:pt x="3053" y="5984"/>
                    <a:pt x="3095" y="5940"/>
                  </a:cubicBezTo>
                  <a:cubicBezTo>
                    <a:pt x="3132" y="5897"/>
                    <a:pt x="3174" y="5854"/>
                    <a:pt x="3221" y="5819"/>
                  </a:cubicBezTo>
                  <a:cubicBezTo>
                    <a:pt x="3260" y="5792"/>
                    <a:pt x="3299" y="5767"/>
                    <a:pt x="3339" y="5742"/>
                  </a:cubicBezTo>
                  <a:cubicBezTo>
                    <a:pt x="3428" y="5690"/>
                    <a:pt x="3526" y="5647"/>
                    <a:pt x="3623" y="5611"/>
                  </a:cubicBezTo>
                  <a:cubicBezTo>
                    <a:pt x="3888" y="5516"/>
                    <a:pt x="4162" y="5457"/>
                    <a:pt x="4438" y="5407"/>
                  </a:cubicBezTo>
                  <a:cubicBezTo>
                    <a:pt x="4775" y="5344"/>
                    <a:pt x="5114" y="5295"/>
                    <a:pt x="5453" y="5249"/>
                  </a:cubicBezTo>
                  <a:cubicBezTo>
                    <a:pt x="6166" y="5150"/>
                    <a:pt x="6882" y="5059"/>
                    <a:pt x="7577" y="4874"/>
                  </a:cubicBezTo>
                  <a:lnTo>
                    <a:pt x="7577" y="4874"/>
                  </a:lnTo>
                  <a:cubicBezTo>
                    <a:pt x="7576" y="4874"/>
                    <a:pt x="7575" y="4875"/>
                    <a:pt x="7574" y="4875"/>
                  </a:cubicBezTo>
                  <a:lnTo>
                    <a:pt x="7574" y="4875"/>
                  </a:lnTo>
                  <a:cubicBezTo>
                    <a:pt x="7879" y="4791"/>
                    <a:pt x="8183" y="4689"/>
                    <a:pt x="8458" y="4533"/>
                  </a:cubicBezTo>
                  <a:lnTo>
                    <a:pt x="8458" y="4533"/>
                  </a:lnTo>
                  <a:cubicBezTo>
                    <a:pt x="8457" y="4534"/>
                    <a:pt x="8455" y="4534"/>
                    <a:pt x="8454" y="4535"/>
                  </a:cubicBezTo>
                  <a:cubicBezTo>
                    <a:pt x="8459" y="4532"/>
                    <a:pt x="8464" y="4528"/>
                    <a:pt x="8471" y="4525"/>
                  </a:cubicBezTo>
                  <a:cubicBezTo>
                    <a:pt x="8473" y="4524"/>
                    <a:pt x="8474" y="4524"/>
                    <a:pt x="8475" y="4523"/>
                  </a:cubicBezTo>
                  <a:lnTo>
                    <a:pt x="8475" y="4523"/>
                  </a:lnTo>
                  <a:cubicBezTo>
                    <a:pt x="8475" y="4523"/>
                    <a:pt x="8475" y="4524"/>
                    <a:pt x="8475" y="4524"/>
                  </a:cubicBezTo>
                  <a:cubicBezTo>
                    <a:pt x="8590" y="4453"/>
                    <a:pt x="8696" y="4374"/>
                    <a:pt x="8791" y="4281"/>
                  </a:cubicBezTo>
                  <a:cubicBezTo>
                    <a:pt x="8837" y="4229"/>
                    <a:pt x="8879" y="4176"/>
                    <a:pt x="8916" y="4117"/>
                  </a:cubicBezTo>
                  <a:cubicBezTo>
                    <a:pt x="8954" y="4055"/>
                    <a:pt x="8984" y="3991"/>
                    <a:pt x="9006" y="3925"/>
                  </a:cubicBezTo>
                  <a:lnTo>
                    <a:pt x="9006" y="3925"/>
                  </a:lnTo>
                  <a:cubicBezTo>
                    <a:pt x="9006" y="3925"/>
                    <a:pt x="9005" y="3925"/>
                    <a:pt x="9005" y="3925"/>
                  </a:cubicBezTo>
                  <a:cubicBezTo>
                    <a:pt x="9006" y="3923"/>
                    <a:pt x="9006" y="3920"/>
                    <a:pt x="9007" y="3917"/>
                  </a:cubicBezTo>
                  <a:lnTo>
                    <a:pt x="9007" y="3917"/>
                  </a:lnTo>
                  <a:cubicBezTo>
                    <a:pt x="9007" y="3917"/>
                    <a:pt x="9007" y="3917"/>
                    <a:pt x="9007" y="3917"/>
                  </a:cubicBezTo>
                  <a:cubicBezTo>
                    <a:pt x="9007" y="3916"/>
                    <a:pt x="9007" y="3915"/>
                    <a:pt x="9008" y="3913"/>
                  </a:cubicBezTo>
                  <a:lnTo>
                    <a:pt x="9008" y="3913"/>
                  </a:lnTo>
                  <a:cubicBezTo>
                    <a:pt x="9008" y="3913"/>
                    <a:pt x="9008" y="3913"/>
                    <a:pt x="9008" y="3913"/>
                  </a:cubicBezTo>
                  <a:cubicBezTo>
                    <a:pt x="9008" y="3910"/>
                    <a:pt x="9008" y="3909"/>
                    <a:pt x="9009" y="3907"/>
                  </a:cubicBezTo>
                  <a:cubicBezTo>
                    <a:pt x="9030" y="3836"/>
                    <a:pt x="9037" y="3764"/>
                    <a:pt x="9038" y="3688"/>
                  </a:cubicBezTo>
                  <a:cubicBezTo>
                    <a:pt x="9037" y="3599"/>
                    <a:pt x="9028" y="3512"/>
                    <a:pt x="9008" y="3426"/>
                  </a:cubicBezTo>
                  <a:cubicBezTo>
                    <a:pt x="8984" y="3336"/>
                    <a:pt x="8948" y="3252"/>
                    <a:pt x="8902" y="3173"/>
                  </a:cubicBezTo>
                  <a:cubicBezTo>
                    <a:pt x="8840" y="3070"/>
                    <a:pt x="8762" y="2977"/>
                    <a:pt x="8679" y="2889"/>
                  </a:cubicBezTo>
                  <a:lnTo>
                    <a:pt x="8663" y="2873"/>
                  </a:lnTo>
                  <a:cubicBezTo>
                    <a:pt x="8593" y="2804"/>
                    <a:pt x="8524" y="2740"/>
                    <a:pt x="8448" y="2679"/>
                  </a:cubicBezTo>
                  <a:cubicBezTo>
                    <a:pt x="8380" y="2622"/>
                    <a:pt x="8309" y="2566"/>
                    <a:pt x="8241" y="2507"/>
                  </a:cubicBezTo>
                  <a:cubicBezTo>
                    <a:pt x="8189" y="2462"/>
                    <a:pt x="8133" y="2417"/>
                    <a:pt x="8093" y="2362"/>
                  </a:cubicBezTo>
                  <a:cubicBezTo>
                    <a:pt x="8064" y="2323"/>
                    <a:pt x="8033" y="2276"/>
                    <a:pt x="8028" y="2227"/>
                  </a:cubicBezTo>
                  <a:cubicBezTo>
                    <a:pt x="8024" y="2197"/>
                    <a:pt x="8028" y="2169"/>
                    <a:pt x="8037" y="2139"/>
                  </a:cubicBezTo>
                  <a:cubicBezTo>
                    <a:pt x="8044" y="2118"/>
                    <a:pt x="8054" y="2092"/>
                    <a:pt x="8072" y="2075"/>
                  </a:cubicBezTo>
                  <a:cubicBezTo>
                    <a:pt x="8094" y="2053"/>
                    <a:pt x="8115" y="2033"/>
                    <a:pt x="8139" y="2014"/>
                  </a:cubicBezTo>
                  <a:cubicBezTo>
                    <a:pt x="8169" y="1996"/>
                    <a:pt x="8205" y="1977"/>
                    <a:pt x="8244" y="1964"/>
                  </a:cubicBezTo>
                  <a:cubicBezTo>
                    <a:pt x="8349" y="1927"/>
                    <a:pt x="8459" y="1899"/>
                    <a:pt x="8570" y="1881"/>
                  </a:cubicBezTo>
                  <a:cubicBezTo>
                    <a:pt x="8735" y="1848"/>
                    <a:pt x="8900" y="1826"/>
                    <a:pt x="9067" y="1806"/>
                  </a:cubicBezTo>
                  <a:cubicBezTo>
                    <a:pt x="9310" y="1776"/>
                    <a:pt x="9554" y="1749"/>
                    <a:pt x="9799" y="1734"/>
                  </a:cubicBezTo>
                  <a:cubicBezTo>
                    <a:pt x="10016" y="1724"/>
                    <a:pt x="10234" y="1718"/>
                    <a:pt x="10452" y="1718"/>
                  </a:cubicBezTo>
                  <a:cubicBezTo>
                    <a:pt x="10476" y="1718"/>
                    <a:pt x="10500" y="1718"/>
                    <a:pt x="10525" y="1718"/>
                  </a:cubicBezTo>
                  <a:cubicBezTo>
                    <a:pt x="10969" y="1723"/>
                    <a:pt x="11414" y="1749"/>
                    <a:pt x="11859" y="1789"/>
                  </a:cubicBezTo>
                  <a:cubicBezTo>
                    <a:pt x="12340" y="1831"/>
                    <a:pt x="12820" y="1882"/>
                    <a:pt x="13297" y="1928"/>
                  </a:cubicBezTo>
                  <a:cubicBezTo>
                    <a:pt x="13725" y="1971"/>
                    <a:pt x="14151" y="2013"/>
                    <a:pt x="14579" y="2020"/>
                  </a:cubicBezTo>
                  <a:lnTo>
                    <a:pt x="14601" y="2020"/>
                  </a:lnTo>
                  <a:cubicBezTo>
                    <a:pt x="14601" y="2021"/>
                    <a:pt x="14601" y="2021"/>
                    <a:pt x="14600" y="2021"/>
                  </a:cubicBezTo>
                  <a:cubicBezTo>
                    <a:pt x="14599" y="2021"/>
                    <a:pt x="14598" y="2021"/>
                    <a:pt x="14597" y="2022"/>
                  </a:cubicBezTo>
                  <a:cubicBezTo>
                    <a:pt x="14989" y="2020"/>
                    <a:pt x="15375" y="1991"/>
                    <a:pt x="15756" y="1894"/>
                  </a:cubicBezTo>
                  <a:lnTo>
                    <a:pt x="15756" y="1894"/>
                  </a:lnTo>
                  <a:cubicBezTo>
                    <a:pt x="15753" y="1895"/>
                    <a:pt x="15749" y="1896"/>
                    <a:pt x="15746" y="1897"/>
                  </a:cubicBezTo>
                  <a:cubicBezTo>
                    <a:pt x="15752" y="1896"/>
                    <a:pt x="15758" y="1894"/>
                    <a:pt x="15763" y="1892"/>
                  </a:cubicBezTo>
                  <a:lnTo>
                    <a:pt x="15763" y="1892"/>
                  </a:lnTo>
                  <a:cubicBezTo>
                    <a:pt x="15761" y="1893"/>
                    <a:pt x="15759" y="1893"/>
                    <a:pt x="15756" y="1894"/>
                  </a:cubicBezTo>
                  <a:lnTo>
                    <a:pt x="15756" y="1894"/>
                  </a:lnTo>
                  <a:cubicBezTo>
                    <a:pt x="15875" y="1861"/>
                    <a:pt x="15996" y="1823"/>
                    <a:pt x="16109" y="1775"/>
                  </a:cubicBezTo>
                  <a:cubicBezTo>
                    <a:pt x="16211" y="1730"/>
                    <a:pt x="16311" y="1682"/>
                    <a:pt x="16407" y="1629"/>
                  </a:cubicBezTo>
                  <a:lnTo>
                    <a:pt x="16407" y="1629"/>
                  </a:lnTo>
                  <a:cubicBezTo>
                    <a:pt x="16615" y="1507"/>
                    <a:pt x="16801" y="1357"/>
                    <a:pt x="16974" y="1191"/>
                  </a:cubicBezTo>
                  <a:lnTo>
                    <a:pt x="16972" y="1191"/>
                  </a:lnTo>
                  <a:cubicBezTo>
                    <a:pt x="17314" y="850"/>
                    <a:pt x="17594" y="455"/>
                    <a:pt x="17889" y="75"/>
                  </a:cubicBezTo>
                  <a:lnTo>
                    <a:pt x="17948" y="1"/>
                  </a:lnTo>
                  <a:close/>
                </a:path>
              </a:pathLst>
            </a:custGeom>
            <a:solidFill>
              <a:srgbClr val="000000">
                <a:alpha val="18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5" name="Google Shape;1425;p11"/>
            <p:cNvSpPr/>
            <p:nvPr/>
          </p:nvSpPr>
          <p:spPr>
            <a:xfrm>
              <a:off x="3184002" y="1030802"/>
              <a:ext cx="242" cy="40"/>
            </a:xfrm>
            <a:custGeom>
              <a:avLst/>
              <a:gdLst/>
              <a:ahLst/>
              <a:cxnLst/>
              <a:rect l="l" t="t" r="r" b="b"/>
              <a:pathLst>
                <a:path w="6" h="1" extrusionOk="0">
                  <a:moveTo>
                    <a:pt x="1" y="0"/>
                  </a:moveTo>
                  <a:lnTo>
                    <a:pt x="5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6D76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6" name="Google Shape;1426;p11"/>
            <p:cNvSpPr/>
            <p:nvPr/>
          </p:nvSpPr>
          <p:spPr>
            <a:xfrm>
              <a:off x="2960437" y="1097387"/>
              <a:ext cx="81" cy="726"/>
            </a:xfrm>
            <a:custGeom>
              <a:avLst/>
              <a:gdLst/>
              <a:ahLst/>
              <a:cxnLst/>
              <a:rect l="l" t="t" r="r" b="b"/>
              <a:pathLst>
                <a:path w="2" h="18" extrusionOk="0">
                  <a:moveTo>
                    <a:pt x="1" y="0"/>
                  </a:moveTo>
                  <a:lnTo>
                    <a:pt x="1" y="0"/>
                  </a:lnTo>
                  <a:cubicBezTo>
                    <a:pt x="0" y="4"/>
                    <a:pt x="0" y="7"/>
                    <a:pt x="1" y="10"/>
                  </a:cubicBezTo>
                  <a:cubicBezTo>
                    <a:pt x="1" y="7"/>
                    <a:pt x="1" y="4"/>
                    <a:pt x="1" y="0"/>
                  </a:cubicBezTo>
                  <a:close/>
                  <a:moveTo>
                    <a:pt x="1" y="10"/>
                  </a:moveTo>
                  <a:lnTo>
                    <a:pt x="1" y="10"/>
                  </a:lnTo>
                  <a:cubicBezTo>
                    <a:pt x="0" y="13"/>
                    <a:pt x="0" y="16"/>
                    <a:pt x="1" y="18"/>
                  </a:cubicBezTo>
                  <a:cubicBezTo>
                    <a:pt x="1" y="16"/>
                    <a:pt x="1" y="13"/>
                    <a:pt x="1" y="10"/>
                  </a:cubicBezTo>
                  <a:close/>
                </a:path>
              </a:pathLst>
            </a:custGeom>
            <a:solidFill>
              <a:srgbClr val="6D76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7" name="Google Shape;1427;p11"/>
            <p:cNvSpPr/>
            <p:nvPr/>
          </p:nvSpPr>
          <p:spPr>
            <a:xfrm>
              <a:off x="2927871" y="1038308"/>
              <a:ext cx="121" cy="363"/>
            </a:xfrm>
            <a:custGeom>
              <a:avLst/>
              <a:gdLst/>
              <a:ahLst/>
              <a:cxnLst/>
              <a:rect l="l" t="t" r="r" b="b"/>
              <a:pathLst>
                <a:path w="3" h="9" extrusionOk="0">
                  <a:moveTo>
                    <a:pt x="1" y="1"/>
                  </a:moveTo>
                  <a:cubicBezTo>
                    <a:pt x="1" y="2"/>
                    <a:pt x="1" y="7"/>
                    <a:pt x="2" y="8"/>
                  </a:cubicBezTo>
                  <a:cubicBezTo>
                    <a:pt x="2" y="5"/>
                    <a:pt x="2" y="2"/>
                    <a:pt x="1" y="1"/>
                  </a:cubicBezTo>
                  <a:close/>
                </a:path>
              </a:pathLst>
            </a:custGeom>
            <a:solidFill>
              <a:srgbClr val="6D76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8" name="Google Shape;1428;p11"/>
            <p:cNvSpPr/>
            <p:nvPr/>
          </p:nvSpPr>
          <p:spPr>
            <a:xfrm>
              <a:off x="2774926" y="1305536"/>
              <a:ext cx="40" cy="4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6D76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9" name="Google Shape;1429;p11"/>
            <p:cNvSpPr/>
            <p:nvPr/>
          </p:nvSpPr>
          <p:spPr>
            <a:xfrm>
              <a:off x="3100225" y="1323413"/>
              <a:ext cx="357747" cy="225221"/>
            </a:xfrm>
            <a:custGeom>
              <a:avLst/>
              <a:gdLst/>
              <a:ahLst/>
              <a:cxnLst/>
              <a:rect l="l" t="t" r="r" b="b"/>
              <a:pathLst>
                <a:path w="8865" h="5581" extrusionOk="0">
                  <a:moveTo>
                    <a:pt x="1681" y="5567"/>
                  </a:moveTo>
                  <a:lnTo>
                    <a:pt x="1681" y="5567"/>
                  </a:lnTo>
                  <a:cubicBezTo>
                    <a:pt x="1678" y="5567"/>
                    <a:pt x="1675" y="5568"/>
                    <a:pt x="1672" y="5569"/>
                  </a:cubicBezTo>
                  <a:lnTo>
                    <a:pt x="1672" y="5569"/>
                  </a:lnTo>
                  <a:cubicBezTo>
                    <a:pt x="1675" y="5568"/>
                    <a:pt x="1678" y="5567"/>
                    <a:pt x="1681" y="5567"/>
                  </a:cubicBezTo>
                  <a:close/>
                  <a:moveTo>
                    <a:pt x="8865" y="1"/>
                  </a:moveTo>
                  <a:lnTo>
                    <a:pt x="8865" y="1"/>
                  </a:lnTo>
                  <a:cubicBezTo>
                    <a:pt x="8751" y="31"/>
                    <a:pt x="8641" y="60"/>
                    <a:pt x="8530" y="89"/>
                  </a:cubicBezTo>
                  <a:cubicBezTo>
                    <a:pt x="8111" y="201"/>
                    <a:pt x="7694" y="327"/>
                    <a:pt x="7279" y="456"/>
                  </a:cubicBezTo>
                  <a:cubicBezTo>
                    <a:pt x="6703" y="634"/>
                    <a:pt x="6109" y="815"/>
                    <a:pt x="5514" y="952"/>
                  </a:cubicBezTo>
                  <a:cubicBezTo>
                    <a:pt x="5373" y="985"/>
                    <a:pt x="5231" y="1014"/>
                    <a:pt x="5087" y="1038"/>
                  </a:cubicBezTo>
                  <a:cubicBezTo>
                    <a:pt x="4983" y="1057"/>
                    <a:pt x="4881" y="1072"/>
                    <a:pt x="4777" y="1085"/>
                  </a:cubicBezTo>
                  <a:lnTo>
                    <a:pt x="4602" y="1110"/>
                  </a:lnTo>
                  <a:cubicBezTo>
                    <a:pt x="4283" y="1164"/>
                    <a:pt x="3970" y="1242"/>
                    <a:pt x="3668" y="1345"/>
                  </a:cubicBezTo>
                  <a:cubicBezTo>
                    <a:pt x="3171" y="1512"/>
                    <a:pt x="2706" y="1782"/>
                    <a:pt x="2284" y="2142"/>
                  </a:cubicBezTo>
                  <a:cubicBezTo>
                    <a:pt x="1883" y="2487"/>
                    <a:pt x="1548" y="2897"/>
                    <a:pt x="1238" y="3284"/>
                  </a:cubicBezTo>
                  <a:lnTo>
                    <a:pt x="1092" y="3465"/>
                  </a:lnTo>
                  <a:cubicBezTo>
                    <a:pt x="735" y="3915"/>
                    <a:pt x="409" y="4318"/>
                    <a:pt x="49" y="4711"/>
                  </a:cubicBezTo>
                  <a:cubicBezTo>
                    <a:pt x="0" y="4800"/>
                    <a:pt x="4" y="4880"/>
                    <a:pt x="56" y="4936"/>
                  </a:cubicBezTo>
                  <a:cubicBezTo>
                    <a:pt x="36" y="5019"/>
                    <a:pt x="86" y="5116"/>
                    <a:pt x="168" y="5149"/>
                  </a:cubicBezTo>
                  <a:cubicBezTo>
                    <a:pt x="656" y="5344"/>
                    <a:pt x="1142" y="5490"/>
                    <a:pt x="1614" y="5581"/>
                  </a:cubicBezTo>
                  <a:cubicBezTo>
                    <a:pt x="1633" y="5576"/>
                    <a:pt x="1653" y="5573"/>
                    <a:pt x="1672" y="5569"/>
                  </a:cubicBezTo>
                  <a:lnTo>
                    <a:pt x="1672" y="5569"/>
                  </a:lnTo>
                  <a:cubicBezTo>
                    <a:pt x="1666" y="5571"/>
                    <a:pt x="1660" y="5572"/>
                    <a:pt x="1655" y="5574"/>
                  </a:cubicBezTo>
                  <a:cubicBezTo>
                    <a:pt x="1661" y="5573"/>
                    <a:pt x="1666" y="5570"/>
                    <a:pt x="1672" y="5569"/>
                  </a:cubicBezTo>
                  <a:lnTo>
                    <a:pt x="1672" y="5569"/>
                  </a:lnTo>
                  <a:cubicBezTo>
                    <a:pt x="1672" y="5569"/>
                    <a:pt x="1672" y="5569"/>
                    <a:pt x="1672" y="5569"/>
                  </a:cubicBezTo>
                  <a:lnTo>
                    <a:pt x="1672" y="5569"/>
                  </a:lnTo>
                  <a:cubicBezTo>
                    <a:pt x="1740" y="5548"/>
                    <a:pt x="1806" y="5524"/>
                    <a:pt x="1870" y="5490"/>
                  </a:cubicBezTo>
                  <a:cubicBezTo>
                    <a:pt x="1902" y="5469"/>
                    <a:pt x="1932" y="5447"/>
                    <a:pt x="1961" y="5423"/>
                  </a:cubicBezTo>
                  <a:cubicBezTo>
                    <a:pt x="1985" y="5397"/>
                    <a:pt x="2004" y="5368"/>
                    <a:pt x="2024" y="5340"/>
                  </a:cubicBezTo>
                  <a:cubicBezTo>
                    <a:pt x="2061" y="5275"/>
                    <a:pt x="2086" y="5209"/>
                    <a:pt x="2104" y="5137"/>
                  </a:cubicBezTo>
                  <a:cubicBezTo>
                    <a:pt x="2130" y="5034"/>
                    <a:pt x="2150" y="4927"/>
                    <a:pt x="2169" y="4821"/>
                  </a:cubicBezTo>
                  <a:cubicBezTo>
                    <a:pt x="2193" y="4699"/>
                    <a:pt x="2219" y="4578"/>
                    <a:pt x="2255" y="4461"/>
                  </a:cubicBezTo>
                  <a:cubicBezTo>
                    <a:pt x="2304" y="4290"/>
                    <a:pt x="2373" y="4125"/>
                    <a:pt x="2430" y="3958"/>
                  </a:cubicBezTo>
                  <a:cubicBezTo>
                    <a:pt x="2475" y="3834"/>
                    <a:pt x="2514" y="3708"/>
                    <a:pt x="2564" y="3587"/>
                  </a:cubicBezTo>
                  <a:cubicBezTo>
                    <a:pt x="2604" y="3493"/>
                    <a:pt x="2650" y="3396"/>
                    <a:pt x="2719" y="3315"/>
                  </a:cubicBezTo>
                  <a:cubicBezTo>
                    <a:pt x="2779" y="3240"/>
                    <a:pt x="2854" y="3174"/>
                    <a:pt x="2936" y="3118"/>
                  </a:cubicBezTo>
                  <a:cubicBezTo>
                    <a:pt x="3051" y="3044"/>
                    <a:pt x="3170" y="2980"/>
                    <a:pt x="3292" y="2918"/>
                  </a:cubicBezTo>
                  <a:cubicBezTo>
                    <a:pt x="3489" y="2823"/>
                    <a:pt x="3688" y="2736"/>
                    <a:pt x="3891" y="2645"/>
                  </a:cubicBezTo>
                  <a:cubicBezTo>
                    <a:pt x="4402" y="2417"/>
                    <a:pt x="4905" y="2165"/>
                    <a:pt x="5399" y="1900"/>
                  </a:cubicBezTo>
                  <a:cubicBezTo>
                    <a:pt x="5875" y="1644"/>
                    <a:pt x="6344" y="1376"/>
                    <a:pt x="6814" y="1108"/>
                  </a:cubicBezTo>
                  <a:cubicBezTo>
                    <a:pt x="7284" y="841"/>
                    <a:pt x="7752" y="575"/>
                    <a:pt x="8230" y="324"/>
                  </a:cubicBezTo>
                  <a:cubicBezTo>
                    <a:pt x="8441" y="212"/>
                    <a:pt x="8651" y="104"/>
                    <a:pt x="8865" y="1"/>
                  </a:cubicBezTo>
                  <a:close/>
                </a:path>
              </a:pathLst>
            </a:custGeom>
            <a:solidFill>
              <a:srgbClr val="000000">
                <a:alpha val="18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0" name="Google Shape;1430;p11"/>
            <p:cNvSpPr/>
            <p:nvPr/>
          </p:nvSpPr>
          <p:spPr>
            <a:xfrm>
              <a:off x="3325283" y="1744513"/>
              <a:ext cx="193058" cy="307182"/>
            </a:xfrm>
            <a:custGeom>
              <a:avLst/>
              <a:gdLst/>
              <a:ahLst/>
              <a:cxnLst/>
              <a:rect l="l" t="t" r="r" b="b"/>
              <a:pathLst>
                <a:path w="4784" h="7612" extrusionOk="0">
                  <a:moveTo>
                    <a:pt x="126" y="0"/>
                  </a:moveTo>
                  <a:cubicBezTo>
                    <a:pt x="109" y="0"/>
                    <a:pt x="93" y="4"/>
                    <a:pt x="76" y="11"/>
                  </a:cubicBezTo>
                  <a:cubicBezTo>
                    <a:pt x="49" y="22"/>
                    <a:pt x="30" y="39"/>
                    <a:pt x="16" y="65"/>
                  </a:cubicBezTo>
                  <a:cubicBezTo>
                    <a:pt x="0" y="110"/>
                    <a:pt x="0" y="151"/>
                    <a:pt x="20" y="189"/>
                  </a:cubicBezTo>
                  <a:cubicBezTo>
                    <a:pt x="35" y="215"/>
                    <a:pt x="58" y="236"/>
                    <a:pt x="86" y="239"/>
                  </a:cubicBezTo>
                  <a:cubicBezTo>
                    <a:pt x="134" y="251"/>
                    <a:pt x="181" y="261"/>
                    <a:pt x="229" y="272"/>
                  </a:cubicBezTo>
                  <a:cubicBezTo>
                    <a:pt x="226" y="272"/>
                    <a:pt x="223" y="271"/>
                    <a:pt x="220" y="271"/>
                  </a:cubicBezTo>
                  <a:cubicBezTo>
                    <a:pt x="193" y="271"/>
                    <a:pt x="167" y="295"/>
                    <a:pt x="145" y="331"/>
                  </a:cubicBezTo>
                  <a:cubicBezTo>
                    <a:pt x="134" y="354"/>
                    <a:pt x="127" y="380"/>
                    <a:pt x="122" y="406"/>
                  </a:cubicBezTo>
                  <a:cubicBezTo>
                    <a:pt x="52" y="1058"/>
                    <a:pt x="194" y="1753"/>
                    <a:pt x="540" y="2473"/>
                  </a:cubicBezTo>
                  <a:cubicBezTo>
                    <a:pt x="672" y="2751"/>
                    <a:pt x="852" y="3041"/>
                    <a:pt x="1100" y="3390"/>
                  </a:cubicBezTo>
                  <a:cubicBezTo>
                    <a:pt x="1330" y="3705"/>
                    <a:pt x="1586" y="3992"/>
                    <a:pt x="1873" y="4308"/>
                  </a:cubicBezTo>
                  <a:lnTo>
                    <a:pt x="1916" y="4358"/>
                  </a:lnTo>
                  <a:cubicBezTo>
                    <a:pt x="2160" y="4628"/>
                    <a:pt x="2412" y="4891"/>
                    <a:pt x="2663" y="5153"/>
                  </a:cubicBezTo>
                  <a:lnTo>
                    <a:pt x="2733" y="5227"/>
                  </a:lnTo>
                  <a:cubicBezTo>
                    <a:pt x="3029" y="5536"/>
                    <a:pt x="3325" y="5845"/>
                    <a:pt x="3611" y="6162"/>
                  </a:cubicBezTo>
                  <a:cubicBezTo>
                    <a:pt x="3877" y="6458"/>
                    <a:pt x="4144" y="6776"/>
                    <a:pt x="4407" y="7105"/>
                  </a:cubicBezTo>
                  <a:cubicBezTo>
                    <a:pt x="4537" y="7270"/>
                    <a:pt x="4661" y="7441"/>
                    <a:pt x="4783" y="7612"/>
                  </a:cubicBezTo>
                  <a:cubicBezTo>
                    <a:pt x="4733" y="7403"/>
                    <a:pt x="4668" y="7197"/>
                    <a:pt x="4589" y="6998"/>
                  </a:cubicBezTo>
                  <a:cubicBezTo>
                    <a:pt x="4505" y="6791"/>
                    <a:pt x="4412" y="6588"/>
                    <a:pt x="4305" y="6391"/>
                  </a:cubicBezTo>
                  <a:lnTo>
                    <a:pt x="4305" y="6391"/>
                  </a:lnTo>
                  <a:cubicBezTo>
                    <a:pt x="4308" y="6395"/>
                    <a:pt x="4310" y="6399"/>
                    <a:pt x="4313" y="6404"/>
                  </a:cubicBezTo>
                  <a:cubicBezTo>
                    <a:pt x="4033" y="5892"/>
                    <a:pt x="3684" y="5423"/>
                    <a:pt x="3318" y="4973"/>
                  </a:cubicBezTo>
                  <a:cubicBezTo>
                    <a:pt x="3117" y="4728"/>
                    <a:pt x="2913" y="4486"/>
                    <a:pt x="2702" y="4246"/>
                  </a:cubicBezTo>
                  <a:cubicBezTo>
                    <a:pt x="2518" y="4031"/>
                    <a:pt x="2326" y="3817"/>
                    <a:pt x="2147" y="3594"/>
                  </a:cubicBezTo>
                  <a:cubicBezTo>
                    <a:pt x="1926" y="3319"/>
                    <a:pt x="1692" y="3003"/>
                    <a:pt x="1689" y="2632"/>
                  </a:cubicBezTo>
                  <a:cubicBezTo>
                    <a:pt x="1689" y="2461"/>
                    <a:pt x="1742" y="2292"/>
                    <a:pt x="1817" y="2141"/>
                  </a:cubicBezTo>
                  <a:cubicBezTo>
                    <a:pt x="1918" y="1937"/>
                    <a:pt x="2047" y="1753"/>
                    <a:pt x="2182" y="1572"/>
                  </a:cubicBezTo>
                  <a:cubicBezTo>
                    <a:pt x="2201" y="1547"/>
                    <a:pt x="2234" y="1532"/>
                    <a:pt x="2266" y="1532"/>
                  </a:cubicBezTo>
                  <a:cubicBezTo>
                    <a:pt x="2279" y="1532"/>
                    <a:pt x="2293" y="1534"/>
                    <a:pt x="2305" y="1540"/>
                  </a:cubicBezTo>
                  <a:cubicBezTo>
                    <a:pt x="2512" y="1644"/>
                    <a:pt x="2709" y="1763"/>
                    <a:pt x="2894" y="1902"/>
                  </a:cubicBezTo>
                  <a:cubicBezTo>
                    <a:pt x="3074" y="2039"/>
                    <a:pt x="3246" y="2185"/>
                    <a:pt x="3411" y="2340"/>
                  </a:cubicBezTo>
                  <a:cubicBezTo>
                    <a:pt x="3691" y="2597"/>
                    <a:pt x="3959" y="2869"/>
                    <a:pt x="4244" y="3120"/>
                  </a:cubicBezTo>
                  <a:cubicBezTo>
                    <a:pt x="4230" y="3097"/>
                    <a:pt x="4217" y="3074"/>
                    <a:pt x="4203" y="3051"/>
                  </a:cubicBezTo>
                  <a:cubicBezTo>
                    <a:pt x="3999" y="2699"/>
                    <a:pt x="3756" y="2362"/>
                    <a:pt x="3485" y="2040"/>
                  </a:cubicBezTo>
                  <a:cubicBezTo>
                    <a:pt x="3219" y="1726"/>
                    <a:pt x="2907" y="1423"/>
                    <a:pt x="2557" y="1138"/>
                  </a:cubicBezTo>
                  <a:cubicBezTo>
                    <a:pt x="2235" y="880"/>
                    <a:pt x="1867" y="648"/>
                    <a:pt x="1462" y="449"/>
                  </a:cubicBezTo>
                  <a:cubicBezTo>
                    <a:pt x="1077" y="259"/>
                    <a:pt x="641" y="110"/>
                    <a:pt x="165" y="6"/>
                  </a:cubicBezTo>
                  <a:cubicBezTo>
                    <a:pt x="151" y="2"/>
                    <a:pt x="138" y="0"/>
                    <a:pt x="126" y="0"/>
                  </a:cubicBezTo>
                  <a:close/>
                </a:path>
              </a:pathLst>
            </a:custGeom>
            <a:solidFill>
              <a:srgbClr val="000000">
                <a:alpha val="18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1" name="Google Shape;1431;p11"/>
            <p:cNvSpPr/>
            <p:nvPr/>
          </p:nvSpPr>
          <p:spPr>
            <a:xfrm>
              <a:off x="3656071" y="1523007"/>
              <a:ext cx="469208" cy="298466"/>
            </a:xfrm>
            <a:custGeom>
              <a:avLst/>
              <a:gdLst/>
              <a:ahLst/>
              <a:cxnLst/>
              <a:rect l="l" t="t" r="r" b="b"/>
              <a:pathLst>
                <a:path w="11627" h="7396" extrusionOk="0">
                  <a:moveTo>
                    <a:pt x="10172" y="1436"/>
                  </a:moveTo>
                  <a:lnTo>
                    <a:pt x="10172" y="1439"/>
                  </a:lnTo>
                  <a:cubicBezTo>
                    <a:pt x="10172" y="1439"/>
                    <a:pt x="10173" y="1439"/>
                    <a:pt x="10173" y="1436"/>
                  </a:cubicBezTo>
                  <a:close/>
                  <a:moveTo>
                    <a:pt x="3177" y="4743"/>
                  </a:moveTo>
                  <a:cubicBezTo>
                    <a:pt x="3176" y="4743"/>
                    <a:pt x="3175" y="4743"/>
                    <a:pt x="3174" y="4743"/>
                  </a:cubicBezTo>
                  <a:lnTo>
                    <a:pt x="3174" y="4743"/>
                  </a:lnTo>
                  <a:cubicBezTo>
                    <a:pt x="3175" y="4743"/>
                    <a:pt x="3176" y="4743"/>
                    <a:pt x="3177" y="4743"/>
                  </a:cubicBezTo>
                  <a:close/>
                  <a:moveTo>
                    <a:pt x="3160" y="6218"/>
                  </a:moveTo>
                  <a:cubicBezTo>
                    <a:pt x="3165" y="6222"/>
                    <a:pt x="3170" y="6226"/>
                    <a:pt x="3175" y="6230"/>
                  </a:cubicBezTo>
                  <a:lnTo>
                    <a:pt x="3175" y="6230"/>
                  </a:lnTo>
                  <a:cubicBezTo>
                    <a:pt x="3170" y="6226"/>
                    <a:pt x="3165" y="6222"/>
                    <a:pt x="3160" y="6218"/>
                  </a:cubicBezTo>
                  <a:close/>
                  <a:moveTo>
                    <a:pt x="11627" y="0"/>
                  </a:moveTo>
                  <a:cubicBezTo>
                    <a:pt x="11315" y="109"/>
                    <a:pt x="10975" y="231"/>
                    <a:pt x="10587" y="387"/>
                  </a:cubicBezTo>
                  <a:cubicBezTo>
                    <a:pt x="10064" y="598"/>
                    <a:pt x="9514" y="850"/>
                    <a:pt x="8859" y="1181"/>
                  </a:cubicBezTo>
                  <a:lnTo>
                    <a:pt x="8609" y="1306"/>
                  </a:lnTo>
                  <a:lnTo>
                    <a:pt x="8466" y="1378"/>
                  </a:lnTo>
                  <a:lnTo>
                    <a:pt x="8417" y="1402"/>
                  </a:lnTo>
                  <a:cubicBezTo>
                    <a:pt x="8257" y="1482"/>
                    <a:pt x="8098" y="1561"/>
                    <a:pt x="7934" y="1639"/>
                  </a:cubicBezTo>
                  <a:cubicBezTo>
                    <a:pt x="7582" y="1807"/>
                    <a:pt x="7249" y="1946"/>
                    <a:pt x="6919" y="2064"/>
                  </a:cubicBezTo>
                  <a:cubicBezTo>
                    <a:pt x="6778" y="2114"/>
                    <a:pt x="6600" y="2168"/>
                    <a:pt x="6419" y="2211"/>
                  </a:cubicBezTo>
                  <a:cubicBezTo>
                    <a:pt x="6241" y="2254"/>
                    <a:pt x="6061" y="2287"/>
                    <a:pt x="5885" y="2313"/>
                  </a:cubicBezTo>
                  <a:cubicBezTo>
                    <a:pt x="5658" y="2351"/>
                    <a:pt x="5432" y="2377"/>
                    <a:pt x="5204" y="2403"/>
                  </a:cubicBezTo>
                  <a:lnTo>
                    <a:pt x="4800" y="2453"/>
                  </a:lnTo>
                  <a:cubicBezTo>
                    <a:pt x="4378" y="2506"/>
                    <a:pt x="4039" y="2573"/>
                    <a:pt x="3732" y="2656"/>
                  </a:cubicBezTo>
                  <a:cubicBezTo>
                    <a:pt x="3443" y="2735"/>
                    <a:pt x="3157" y="2850"/>
                    <a:pt x="2854" y="3008"/>
                  </a:cubicBezTo>
                  <a:cubicBezTo>
                    <a:pt x="2531" y="3170"/>
                    <a:pt x="2238" y="3367"/>
                    <a:pt x="2044" y="3502"/>
                  </a:cubicBezTo>
                  <a:cubicBezTo>
                    <a:pt x="1773" y="3689"/>
                    <a:pt x="1511" y="3898"/>
                    <a:pt x="1240" y="4142"/>
                  </a:cubicBezTo>
                  <a:cubicBezTo>
                    <a:pt x="1013" y="4346"/>
                    <a:pt x="787" y="4580"/>
                    <a:pt x="566" y="4839"/>
                  </a:cubicBezTo>
                  <a:cubicBezTo>
                    <a:pt x="369" y="5070"/>
                    <a:pt x="206" y="5310"/>
                    <a:pt x="76" y="5547"/>
                  </a:cubicBezTo>
                  <a:lnTo>
                    <a:pt x="33" y="5629"/>
                  </a:lnTo>
                  <a:cubicBezTo>
                    <a:pt x="0" y="5692"/>
                    <a:pt x="13" y="5758"/>
                    <a:pt x="65" y="5797"/>
                  </a:cubicBezTo>
                  <a:cubicBezTo>
                    <a:pt x="85" y="5809"/>
                    <a:pt x="108" y="5815"/>
                    <a:pt x="131" y="5815"/>
                  </a:cubicBezTo>
                  <a:cubicBezTo>
                    <a:pt x="158" y="5815"/>
                    <a:pt x="184" y="5808"/>
                    <a:pt x="207" y="5793"/>
                  </a:cubicBezTo>
                  <a:cubicBezTo>
                    <a:pt x="342" y="6168"/>
                    <a:pt x="654" y="6494"/>
                    <a:pt x="1159" y="6778"/>
                  </a:cubicBezTo>
                  <a:cubicBezTo>
                    <a:pt x="1336" y="6877"/>
                    <a:pt x="1533" y="6968"/>
                    <a:pt x="1794" y="7071"/>
                  </a:cubicBezTo>
                  <a:cubicBezTo>
                    <a:pt x="2033" y="7162"/>
                    <a:pt x="2284" y="7233"/>
                    <a:pt x="2535" y="7286"/>
                  </a:cubicBezTo>
                  <a:cubicBezTo>
                    <a:pt x="2847" y="7351"/>
                    <a:pt x="3177" y="7388"/>
                    <a:pt x="3523" y="7396"/>
                  </a:cubicBezTo>
                  <a:cubicBezTo>
                    <a:pt x="3546" y="7384"/>
                    <a:pt x="3568" y="7370"/>
                    <a:pt x="3588" y="7353"/>
                  </a:cubicBezTo>
                  <a:cubicBezTo>
                    <a:pt x="3602" y="7341"/>
                    <a:pt x="3617" y="7327"/>
                    <a:pt x="3630" y="7309"/>
                  </a:cubicBezTo>
                  <a:cubicBezTo>
                    <a:pt x="3644" y="7286"/>
                    <a:pt x="3656" y="7263"/>
                    <a:pt x="3668" y="7238"/>
                  </a:cubicBezTo>
                  <a:cubicBezTo>
                    <a:pt x="3676" y="7209"/>
                    <a:pt x="3683" y="7179"/>
                    <a:pt x="3687" y="7150"/>
                  </a:cubicBezTo>
                  <a:cubicBezTo>
                    <a:pt x="3690" y="7093"/>
                    <a:pt x="3684" y="7037"/>
                    <a:pt x="3676" y="6979"/>
                  </a:cubicBezTo>
                  <a:cubicBezTo>
                    <a:pt x="3658" y="6900"/>
                    <a:pt x="3633" y="6828"/>
                    <a:pt x="3601" y="6754"/>
                  </a:cubicBezTo>
                  <a:cubicBezTo>
                    <a:pt x="3555" y="6659"/>
                    <a:pt x="3500" y="6573"/>
                    <a:pt x="3436" y="6486"/>
                  </a:cubicBezTo>
                  <a:cubicBezTo>
                    <a:pt x="3396" y="6436"/>
                    <a:pt x="3354" y="6387"/>
                    <a:pt x="3307" y="6343"/>
                  </a:cubicBezTo>
                  <a:cubicBezTo>
                    <a:pt x="3264" y="6304"/>
                    <a:pt x="3220" y="6268"/>
                    <a:pt x="3175" y="6230"/>
                  </a:cubicBezTo>
                  <a:lnTo>
                    <a:pt x="3175" y="6230"/>
                  </a:lnTo>
                  <a:cubicBezTo>
                    <a:pt x="3177" y="6232"/>
                    <a:pt x="3178" y="6233"/>
                    <a:pt x="3180" y="6235"/>
                  </a:cubicBezTo>
                  <a:cubicBezTo>
                    <a:pt x="3038" y="6132"/>
                    <a:pt x="2887" y="6044"/>
                    <a:pt x="2729" y="5971"/>
                  </a:cubicBezTo>
                  <a:cubicBezTo>
                    <a:pt x="2584" y="5902"/>
                    <a:pt x="2438" y="5843"/>
                    <a:pt x="2290" y="5783"/>
                  </a:cubicBezTo>
                  <a:cubicBezTo>
                    <a:pt x="2222" y="5755"/>
                    <a:pt x="2155" y="5727"/>
                    <a:pt x="2090" y="5696"/>
                  </a:cubicBezTo>
                  <a:cubicBezTo>
                    <a:pt x="2045" y="5676"/>
                    <a:pt x="2002" y="5653"/>
                    <a:pt x="1961" y="5628"/>
                  </a:cubicBezTo>
                  <a:cubicBezTo>
                    <a:pt x="1899" y="5586"/>
                    <a:pt x="1839" y="5541"/>
                    <a:pt x="1808" y="5470"/>
                  </a:cubicBezTo>
                  <a:cubicBezTo>
                    <a:pt x="1780" y="5396"/>
                    <a:pt x="1798" y="5320"/>
                    <a:pt x="1841" y="5261"/>
                  </a:cubicBezTo>
                  <a:cubicBezTo>
                    <a:pt x="1873" y="5217"/>
                    <a:pt x="1913" y="5179"/>
                    <a:pt x="1956" y="5146"/>
                  </a:cubicBezTo>
                  <a:cubicBezTo>
                    <a:pt x="2011" y="5105"/>
                    <a:pt x="2068" y="5069"/>
                    <a:pt x="2130" y="5037"/>
                  </a:cubicBezTo>
                  <a:cubicBezTo>
                    <a:pt x="2224" y="4987"/>
                    <a:pt x="2320" y="4942"/>
                    <a:pt x="2417" y="4899"/>
                  </a:cubicBezTo>
                  <a:cubicBezTo>
                    <a:pt x="2475" y="4873"/>
                    <a:pt x="2534" y="4842"/>
                    <a:pt x="2596" y="4823"/>
                  </a:cubicBezTo>
                  <a:cubicBezTo>
                    <a:pt x="2627" y="4813"/>
                    <a:pt x="2657" y="4806"/>
                    <a:pt x="2690" y="4800"/>
                  </a:cubicBezTo>
                  <a:cubicBezTo>
                    <a:pt x="2765" y="4784"/>
                    <a:pt x="2843" y="4779"/>
                    <a:pt x="2919" y="4772"/>
                  </a:cubicBezTo>
                  <a:cubicBezTo>
                    <a:pt x="3005" y="4764"/>
                    <a:pt x="3089" y="4757"/>
                    <a:pt x="3174" y="4743"/>
                  </a:cubicBezTo>
                  <a:lnTo>
                    <a:pt x="3174" y="4743"/>
                  </a:lnTo>
                  <a:cubicBezTo>
                    <a:pt x="3168" y="4744"/>
                    <a:pt x="3161" y="4744"/>
                    <a:pt x="3153" y="4745"/>
                  </a:cubicBezTo>
                  <a:lnTo>
                    <a:pt x="3153" y="4745"/>
                  </a:lnTo>
                  <a:cubicBezTo>
                    <a:pt x="3186" y="4741"/>
                    <a:pt x="3217" y="4731"/>
                    <a:pt x="3249" y="4723"/>
                  </a:cubicBezTo>
                  <a:cubicBezTo>
                    <a:pt x="3281" y="4711"/>
                    <a:pt x="3311" y="4700"/>
                    <a:pt x="3342" y="4685"/>
                  </a:cubicBezTo>
                  <a:lnTo>
                    <a:pt x="3342" y="4685"/>
                  </a:lnTo>
                  <a:cubicBezTo>
                    <a:pt x="3332" y="4687"/>
                    <a:pt x="3325" y="4693"/>
                    <a:pt x="3317" y="4695"/>
                  </a:cubicBezTo>
                  <a:cubicBezTo>
                    <a:pt x="3338" y="4685"/>
                    <a:pt x="3360" y="4672"/>
                    <a:pt x="3380" y="4658"/>
                  </a:cubicBezTo>
                  <a:cubicBezTo>
                    <a:pt x="3380" y="4657"/>
                    <a:pt x="3380" y="4657"/>
                    <a:pt x="3381" y="4657"/>
                  </a:cubicBezTo>
                  <a:cubicBezTo>
                    <a:pt x="3407" y="4637"/>
                    <a:pt x="3430" y="4615"/>
                    <a:pt x="3447" y="4589"/>
                  </a:cubicBezTo>
                  <a:cubicBezTo>
                    <a:pt x="3453" y="4585"/>
                    <a:pt x="3454" y="4580"/>
                    <a:pt x="3459" y="4575"/>
                  </a:cubicBezTo>
                  <a:lnTo>
                    <a:pt x="3459" y="4575"/>
                  </a:lnTo>
                  <a:cubicBezTo>
                    <a:pt x="3454" y="4579"/>
                    <a:pt x="3450" y="4585"/>
                    <a:pt x="3447" y="4588"/>
                  </a:cubicBezTo>
                  <a:cubicBezTo>
                    <a:pt x="3466" y="4559"/>
                    <a:pt x="3482" y="4527"/>
                    <a:pt x="3495" y="4494"/>
                  </a:cubicBezTo>
                  <a:cubicBezTo>
                    <a:pt x="3503" y="4463"/>
                    <a:pt x="3512" y="4431"/>
                    <a:pt x="3518" y="4401"/>
                  </a:cubicBezTo>
                  <a:cubicBezTo>
                    <a:pt x="3525" y="4364"/>
                    <a:pt x="3531" y="4323"/>
                    <a:pt x="3536" y="4285"/>
                  </a:cubicBezTo>
                  <a:cubicBezTo>
                    <a:pt x="3545" y="4216"/>
                    <a:pt x="3552" y="4150"/>
                    <a:pt x="3569" y="4082"/>
                  </a:cubicBezTo>
                  <a:cubicBezTo>
                    <a:pt x="3581" y="4040"/>
                    <a:pt x="3604" y="3999"/>
                    <a:pt x="3633" y="3964"/>
                  </a:cubicBezTo>
                  <a:cubicBezTo>
                    <a:pt x="3658" y="3936"/>
                    <a:pt x="3681" y="3905"/>
                    <a:pt x="3704" y="3874"/>
                  </a:cubicBezTo>
                  <a:cubicBezTo>
                    <a:pt x="3730" y="3839"/>
                    <a:pt x="3749" y="3803"/>
                    <a:pt x="3768" y="3768"/>
                  </a:cubicBezTo>
                  <a:cubicBezTo>
                    <a:pt x="3778" y="3746"/>
                    <a:pt x="3785" y="3724"/>
                    <a:pt x="3795" y="3703"/>
                  </a:cubicBezTo>
                  <a:cubicBezTo>
                    <a:pt x="3814" y="3660"/>
                    <a:pt x="3838" y="3620"/>
                    <a:pt x="3871" y="3587"/>
                  </a:cubicBezTo>
                  <a:cubicBezTo>
                    <a:pt x="3918" y="3541"/>
                    <a:pt x="3982" y="3512"/>
                    <a:pt x="4042" y="3490"/>
                  </a:cubicBezTo>
                  <a:cubicBezTo>
                    <a:pt x="4151" y="3450"/>
                    <a:pt x="4263" y="3417"/>
                    <a:pt x="4378" y="3390"/>
                  </a:cubicBezTo>
                  <a:cubicBezTo>
                    <a:pt x="4496" y="3364"/>
                    <a:pt x="4616" y="3344"/>
                    <a:pt x="4740" y="3338"/>
                  </a:cubicBezTo>
                  <a:cubicBezTo>
                    <a:pt x="4777" y="3337"/>
                    <a:pt x="4814" y="3337"/>
                    <a:pt x="4850" y="3337"/>
                  </a:cubicBezTo>
                  <a:cubicBezTo>
                    <a:pt x="4935" y="3337"/>
                    <a:pt x="5019" y="3339"/>
                    <a:pt x="5103" y="3345"/>
                  </a:cubicBezTo>
                  <a:cubicBezTo>
                    <a:pt x="5356" y="3365"/>
                    <a:pt x="5607" y="3397"/>
                    <a:pt x="5859" y="3421"/>
                  </a:cubicBezTo>
                  <a:lnTo>
                    <a:pt x="5857" y="3421"/>
                  </a:lnTo>
                  <a:cubicBezTo>
                    <a:pt x="5865" y="3421"/>
                    <a:pt x="5872" y="3423"/>
                    <a:pt x="5880" y="3423"/>
                  </a:cubicBezTo>
                  <a:cubicBezTo>
                    <a:pt x="5875" y="3423"/>
                    <a:pt x="5870" y="3421"/>
                    <a:pt x="5865" y="3421"/>
                  </a:cubicBezTo>
                  <a:cubicBezTo>
                    <a:pt x="5872" y="3421"/>
                    <a:pt x="5879" y="3421"/>
                    <a:pt x="5886" y="3423"/>
                  </a:cubicBezTo>
                  <a:lnTo>
                    <a:pt x="5880" y="3423"/>
                  </a:lnTo>
                  <a:cubicBezTo>
                    <a:pt x="5980" y="3432"/>
                    <a:pt x="6082" y="3441"/>
                    <a:pt x="6180" y="3441"/>
                  </a:cubicBezTo>
                  <a:cubicBezTo>
                    <a:pt x="6193" y="3441"/>
                    <a:pt x="6206" y="3440"/>
                    <a:pt x="6219" y="3440"/>
                  </a:cubicBezTo>
                  <a:cubicBezTo>
                    <a:pt x="6318" y="3439"/>
                    <a:pt x="6418" y="3433"/>
                    <a:pt x="6517" y="3424"/>
                  </a:cubicBezTo>
                  <a:cubicBezTo>
                    <a:pt x="6715" y="3408"/>
                    <a:pt x="6914" y="3383"/>
                    <a:pt x="7113" y="3351"/>
                  </a:cubicBezTo>
                  <a:lnTo>
                    <a:pt x="7113" y="3351"/>
                  </a:lnTo>
                  <a:lnTo>
                    <a:pt x="7085" y="3357"/>
                  </a:lnTo>
                  <a:cubicBezTo>
                    <a:pt x="7308" y="3317"/>
                    <a:pt x="7529" y="3272"/>
                    <a:pt x="7745" y="3206"/>
                  </a:cubicBezTo>
                  <a:cubicBezTo>
                    <a:pt x="7947" y="3145"/>
                    <a:pt x="8148" y="3072"/>
                    <a:pt x="8344" y="2985"/>
                  </a:cubicBezTo>
                  <a:lnTo>
                    <a:pt x="8344" y="2985"/>
                  </a:lnTo>
                  <a:cubicBezTo>
                    <a:pt x="8336" y="2989"/>
                    <a:pt x="8330" y="2992"/>
                    <a:pt x="8325" y="2995"/>
                  </a:cubicBezTo>
                  <a:cubicBezTo>
                    <a:pt x="8500" y="2914"/>
                    <a:pt x="8670" y="2825"/>
                    <a:pt x="8832" y="2722"/>
                  </a:cubicBezTo>
                  <a:cubicBezTo>
                    <a:pt x="8980" y="2627"/>
                    <a:pt x="9124" y="2527"/>
                    <a:pt x="9261" y="2417"/>
                  </a:cubicBezTo>
                  <a:cubicBezTo>
                    <a:pt x="9425" y="2281"/>
                    <a:pt x="9580" y="2137"/>
                    <a:pt x="9724" y="1981"/>
                  </a:cubicBezTo>
                  <a:cubicBezTo>
                    <a:pt x="9880" y="1814"/>
                    <a:pt x="10024" y="1636"/>
                    <a:pt x="10160" y="1455"/>
                  </a:cubicBezTo>
                  <a:lnTo>
                    <a:pt x="10160" y="1455"/>
                  </a:lnTo>
                  <a:cubicBezTo>
                    <a:pt x="10160" y="1456"/>
                    <a:pt x="10159" y="1457"/>
                    <a:pt x="10159" y="1458"/>
                  </a:cubicBezTo>
                  <a:cubicBezTo>
                    <a:pt x="10159" y="1458"/>
                    <a:pt x="10161" y="1457"/>
                    <a:pt x="10161" y="1455"/>
                  </a:cubicBezTo>
                  <a:lnTo>
                    <a:pt x="10161" y="1455"/>
                  </a:lnTo>
                  <a:cubicBezTo>
                    <a:pt x="10160" y="1455"/>
                    <a:pt x="10160" y="1455"/>
                    <a:pt x="10160" y="1455"/>
                  </a:cubicBezTo>
                  <a:lnTo>
                    <a:pt x="10160" y="1455"/>
                  </a:lnTo>
                  <a:cubicBezTo>
                    <a:pt x="10163" y="1450"/>
                    <a:pt x="10168" y="1446"/>
                    <a:pt x="10172" y="1439"/>
                  </a:cubicBezTo>
                  <a:lnTo>
                    <a:pt x="10172" y="1439"/>
                  </a:lnTo>
                  <a:cubicBezTo>
                    <a:pt x="10168" y="1444"/>
                    <a:pt x="10165" y="1448"/>
                    <a:pt x="10161" y="1454"/>
                  </a:cubicBezTo>
                  <a:lnTo>
                    <a:pt x="10172" y="1436"/>
                  </a:lnTo>
                  <a:cubicBezTo>
                    <a:pt x="10288" y="1271"/>
                    <a:pt x="10403" y="1102"/>
                    <a:pt x="10528" y="944"/>
                  </a:cubicBezTo>
                  <a:cubicBezTo>
                    <a:pt x="10643" y="800"/>
                    <a:pt x="10765" y="659"/>
                    <a:pt x="10900" y="532"/>
                  </a:cubicBezTo>
                  <a:cubicBezTo>
                    <a:pt x="11120" y="328"/>
                    <a:pt x="11361" y="144"/>
                    <a:pt x="11627" y="0"/>
                  </a:cubicBezTo>
                  <a:close/>
                </a:path>
              </a:pathLst>
            </a:custGeom>
            <a:solidFill>
              <a:srgbClr val="000000">
                <a:alpha val="18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2" name="Google Shape;1432;p11"/>
            <p:cNvSpPr/>
            <p:nvPr/>
          </p:nvSpPr>
          <p:spPr>
            <a:xfrm>
              <a:off x="3800782" y="1819855"/>
              <a:ext cx="161" cy="121"/>
            </a:xfrm>
            <a:custGeom>
              <a:avLst/>
              <a:gdLst/>
              <a:ahLst/>
              <a:cxnLst/>
              <a:rect l="l" t="t" r="r" b="b"/>
              <a:pathLst>
                <a:path w="4" h="3" extrusionOk="0">
                  <a:moveTo>
                    <a:pt x="3" y="1"/>
                  </a:moveTo>
                  <a:cubicBezTo>
                    <a:pt x="2" y="1"/>
                    <a:pt x="2" y="1"/>
                    <a:pt x="1" y="2"/>
                  </a:cubicBezTo>
                  <a:cubicBezTo>
                    <a:pt x="2" y="2"/>
                    <a:pt x="2" y="1"/>
                    <a:pt x="3" y="1"/>
                  </a:cubicBezTo>
                  <a:close/>
                </a:path>
              </a:pathLst>
            </a:custGeom>
            <a:solidFill>
              <a:srgbClr val="6D76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3" name="Google Shape;1433;p11"/>
            <p:cNvSpPr/>
            <p:nvPr/>
          </p:nvSpPr>
          <p:spPr>
            <a:xfrm>
              <a:off x="3792671" y="1711019"/>
              <a:ext cx="81" cy="161"/>
            </a:xfrm>
            <a:custGeom>
              <a:avLst/>
              <a:gdLst/>
              <a:ahLst/>
              <a:cxnLst/>
              <a:rect l="l" t="t" r="r" b="b"/>
              <a:pathLst>
                <a:path w="2" h="4" extrusionOk="0">
                  <a:moveTo>
                    <a:pt x="2" y="0"/>
                  </a:moveTo>
                  <a:lnTo>
                    <a:pt x="1" y="3"/>
                  </a:lnTo>
                  <a:cubicBezTo>
                    <a:pt x="2" y="3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6D76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4" name="Google Shape;1434;p11"/>
            <p:cNvSpPr/>
            <p:nvPr/>
          </p:nvSpPr>
          <p:spPr>
            <a:xfrm>
              <a:off x="3792671" y="1711140"/>
              <a:ext cx="40" cy="4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6D76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5" name="Google Shape;1435;p11"/>
            <p:cNvSpPr/>
            <p:nvPr/>
          </p:nvSpPr>
          <p:spPr>
            <a:xfrm>
              <a:off x="2461088" y="1403719"/>
              <a:ext cx="91646" cy="479377"/>
            </a:xfrm>
            <a:custGeom>
              <a:avLst/>
              <a:gdLst/>
              <a:ahLst/>
              <a:cxnLst/>
              <a:rect l="l" t="t" r="r" b="b"/>
              <a:pathLst>
                <a:path w="2271" h="11879" extrusionOk="0">
                  <a:moveTo>
                    <a:pt x="0" y="0"/>
                  </a:moveTo>
                  <a:cubicBezTo>
                    <a:pt x="72" y="266"/>
                    <a:pt x="136" y="532"/>
                    <a:pt x="194" y="799"/>
                  </a:cubicBezTo>
                  <a:cubicBezTo>
                    <a:pt x="257" y="1099"/>
                    <a:pt x="307" y="1401"/>
                    <a:pt x="329" y="1708"/>
                  </a:cubicBezTo>
                  <a:cubicBezTo>
                    <a:pt x="350" y="2000"/>
                    <a:pt x="350" y="2293"/>
                    <a:pt x="339" y="2586"/>
                  </a:cubicBezTo>
                  <a:cubicBezTo>
                    <a:pt x="327" y="2869"/>
                    <a:pt x="307" y="3149"/>
                    <a:pt x="287" y="3429"/>
                  </a:cubicBezTo>
                  <a:cubicBezTo>
                    <a:pt x="270" y="3707"/>
                    <a:pt x="250" y="3985"/>
                    <a:pt x="250" y="4265"/>
                  </a:cubicBezTo>
                  <a:cubicBezTo>
                    <a:pt x="249" y="4541"/>
                    <a:pt x="264" y="4819"/>
                    <a:pt x="299" y="5094"/>
                  </a:cubicBezTo>
                  <a:lnTo>
                    <a:pt x="299" y="5094"/>
                  </a:lnTo>
                  <a:cubicBezTo>
                    <a:pt x="298" y="5091"/>
                    <a:pt x="297" y="5088"/>
                    <a:pt x="296" y="5085"/>
                  </a:cubicBezTo>
                  <a:lnTo>
                    <a:pt x="296" y="5085"/>
                  </a:lnTo>
                  <a:cubicBezTo>
                    <a:pt x="327" y="5282"/>
                    <a:pt x="365" y="5480"/>
                    <a:pt x="421" y="5669"/>
                  </a:cubicBezTo>
                  <a:cubicBezTo>
                    <a:pt x="481" y="5880"/>
                    <a:pt x="554" y="6083"/>
                    <a:pt x="641" y="6284"/>
                  </a:cubicBezTo>
                  <a:lnTo>
                    <a:pt x="636" y="6273"/>
                  </a:lnTo>
                  <a:lnTo>
                    <a:pt x="636" y="6273"/>
                  </a:lnTo>
                  <a:cubicBezTo>
                    <a:pt x="790" y="6612"/>
                    <a:pt x="984" y="6935"/>
                    <a:pt x="1150" y="7269"/>
                  </a:cubicBezTo>
                  <a:cubicBezTo>
                    <a:pt x="1273" y="7509"/>
                    <a:pt x="1387" y="7758"/>
                    <a:pt x="1469" y="8018"/>
                  </a:cubicBezTo>
                  <a:cubicBezTo>
                    <a:pt x="1550" y="8278"/>
                    <a:pt x="1601" y="8549"/>
                    <a:pt x="1607" y="8823"/>
                  </a:cubicBezTo>
                  <a:cubicBezTo>
                    <a:pt x="1613" y="9131"/>
                    <a:pt x="1578" y="9437"/>
                    <a:pt x="1515" y="9738"/>
                  </a:cubicBezTo>
                  <a:cubicBezTo>
                    <a:pt x="1435" y="10135"/>
                    <a:pt x="1320" y="10525"/>
                    <a:pt x="1175" y="10905"/>
                  </a:cubicBezTo>
                  <a:cubicBezTo>
                    <a:pt x="1053" y="11221"/>
                    <a:pt x="916" y="11529"/>
                    <a:pt x="754" y="11828"/>
                  </a:cubicBezTo>
                  <a:cubicBezTo>
                    <a:pt x="745" y="11844"/>
                    <a:pt x="737" y="11861"/>
                    <a:pt x="725" y="11878"/>
                  </a:cubicBezTo>
                  <a:cubicBezTo>
                    <a:pt x="869" y="11715"/>
                    <a:pt x="1010" y="11528"/>
                    <a:pt x="1156" y="11304"/>
                  </a:cubicBezTo>
                  <a:cubicBezTo>
                    <a:pt x="1248" y="11165"/>
                    <a:pt x="1333" y="11025"/>
                    <a:pt x="1412" y="10882"/>
                  </a:cubicBezTo>
                  <a:cubicBezTo>
                    <a:pt x="1596" y="10546"/>
                    <a:pt x="1752" y="10176"/>
                    <a:pt x="1882" y="9784"/>
                  </a:cubicBezTo>
                  <a:cubicBezTo>
                    <a:pt x="2051" y="9257"/>
                    <a:pt x="2163" y="8696"/>
                    <a:pt x="2216" y="8114"/>
                  </a:cubicBezTo>
                  <a:cubicBezTo>
                    <a:pt x="2266" y="7572"/>
                    <a:pt x="2271" y="7017"/>
                    <a:pt x="2231" y="6409"/>
                  </a:cubicBezTo>
                  <a:cubicBezTo>
                    <a:pt x="2199" y="5898"/>
                    <a:pt x="2130" y="5338"/>
                    <a:pt x="2017" y="4697"/>
                  </a:cubicBezTo>
                  <a:cubicBezTo>
                    <a:pt x="1969" y="4431"/>
                    <a:pt x="1916" y="4167"/>
                    <a:pt x="1851" y="3906"/>
                  </a:cubicBezTo>
                  <a:cubicBezTo>
                    <a:pt x="1787" y="3643"/>
                    <a:pt x="1703" y="3363"/>
                    <a:pt x="1596" y="3052"/>
                  </a:cubicBezTo>
                  <a:cubicBezTo>
                    <a:pt x="1196" y="1923"/>
                    <a:pt x="595" y="918"/>
                    <a:pt x="0" y="0"/>
                  </a:cubicBezTo>
                  <a:close/>
                </a:path>
              </a:pathLst>
            </a:custGeom>
            <a:solidFill>
              <a:srgbClr val="000000">
                <a:alpha val="18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6" name="Google Shape;1436;p11"/>
            <p:cNvSpPr/>
            <p:nvPr/>
          </p:nvSpPr>
          <p:spPr>
            <a:xfrm>
              <a:off x="2065734" y="1337093"/>
              <a:ext cx="271347" cy="788617"/>
            </a:xfrm>
            <a:custGeom>
              <a:avLst/>
              <a:gdLst/>
              <a:ahLst/>
              <a:cxnLst/>
              <a:rect l="l" t="t" r="r" b="b"/>
              <a:pathLst>
                <a:path w="6724" h="19542" extrusionOk="0">
                  <a:moveTo>
                    <a:pt x="5691" y="2045"/>
                  </a:moveTo>
                  <a:lnTo>
                    <a:pt x="5691" y="2045"/>
                  </a:lnTo>
                  <a:cubicBezTo>
                    <a:pt x="5690" y="2045"/>
                    <a:pt x="5690" y="2046"/>
                    <a:pt x="5689" y="2046"/>
                  </a:cubicBezTo>
                  <a:lnTo>
                    <a:pt x="5689" y="2046"/>
                  </a:lnTo>
                  <a:cubicBezTo>
                    <a:pt x="5691" y="2046"/>
                    <a:pt x="5691" y="2045"/>
                    <a:pt x="5691" y="2045"/>
                  </a:cubicBezTo>
                  <a:close/>
                  <a:moveTo>
                    <a:pt x="2992" y="15138"/>
                  </a:moveTo>
                  <a:cubicBezTo>
                    <a:pt x="2992" y="15139"/>
                    <a:pt x="2993" y="15140"/>
                    <a:pt x="2993" y="15141"/>
                  </a:cubicBezTo>
                  <a:cubicBezTo>
                    <a:pt x="2993" y="15140"/>
                    <a:pt x="2992" y="15139"/>
                    <a:pt x="2992" y="15138"/>
                  </a:cubicBezTo>
                  <a:close/>
                  <a:moveTo>
                    <a:pt x="6723" y="1"/>
                  </a:moveTo>
                  <a:lnTo>
                    <a:pt x="6723" y="1"/>
                  </a:lnTo>
                  <a:cubicBezTo>
                    <a:pt x="6537" y="132"/>
                    <a:pt x="6356" y="259"/>
                    <a:pt x="6183" y="379"/>
                  </a:cubicBezTo>
                  <a:cubicBezTo>
                    <a:pt x="5732" y="692"/>
                    <a:pt x="5280" y="1005"/>
                    <a:pt x="4840" y="1331"/>
                  </a:cubicBezTo>
                  <a:cubicBezTo>
                    <a:pt x="4302" y="1726"/>
                    <a:pt x="3845" y="2098"/>
                    <a:pt x="3446" y="2470"/>
                  </a:cubicBezTo>
                  <a:cubicBezTo>
                    <a:pt x="3015" y="2863"/>
                    <a:pt x="2610" y="3296"/>
                    <a:pt x="2245" y="3755"/>
                  </a:cubicBezTo>
                  <a:cubicBezTo>
                    <a:pt x="1850" y="4258"/>
                    <a:pt x="1501" y="4784"/>
                    <a:pt x="1208" y="5322"/>
                  </a:cubicBezTo>
                  <a:cubicBezTo>
                    <a:pt x="1027" y="5654"/>
                    <a:pt x="860" y="6010"/>
                    <a:pt x="705" y="6382"/>
                  </a:cubicBezTo>
                  <a:cubicBezTo>
                    <a:pt x="339" y="7294"/>
                    <a:pt x="119" y="8244"/>
                    <a:pt x="53" y="9202"/>
                  </a:cubicBezTo>
                  <a:cubicBezTo>
                    <a:pt x="0" y="9954"/>
                    <a:pt x="39" y="10720"/>
                    <a:pt x="169" y="11471"/>
                  </a:cubicBezTo>
                  <a:cubicBezTo>
                    <a:pt x="305" y="12244"/>
                    <a:pt x="543" y="13027"/>
                    <a:pt x="878" y="13798"/>
                  </a:cubicBezTo>
                  <a:cubicBezTo>
                    <a:pt x="1221" y="14581"/>
                    <a:pt x="1647" y="15292"/>
                    <a:pt x="2021" y="15885"/>
                  </a:cubicBezTo>
                  <a:lnTo>
                    <a:pt x="2272" y="16278"/>
                  </a:lnTo>
                  <a:lnTo>
                    <a:pt x="2321" y="16355"/>
                  </a:lnTo>
                  <a:cubicBezTo>
                    <a:pt x="2597" y="16790"/>
                    <a:pt x="2860" y="17202"/>
                    <a:pt x="3091" y="17636"/>
                  </a:cubicBezTo>
                  <a:cubicBezTo>
                    <a:pt x="3328" y="18110"/>
                    <a:pt x="3493" y="18552"/>
                    <a:pt x="3594" y="18996"/>
                  </a:cubicBezTo>
                  <a:lnTo>
                    <a:pt x="3617" y="19036"/>
                  </a:lnTo>
                  <a:lnTo>
                    <a:pt x="3614" y="19038"/>
                  </a:lnTo>
                  <a:cubicBezTo>
                    <a:pt x="3642" y="19206"/>
                    <a:pt x="3664" y="19374"/>
                    <a:pt x="3678" y="19542"/>
                  </a:cubicBezTo>
                  <a:cubicBezTo>
                    <a:pt x="3680" y="19506"/>
                    <a:pt x="3690" y="19470"/>
                    <a:pt x="3698" y="19433"/>
                  </a:cubicBezTo>
                  <a:cubicBezTo>
                    <a:pt x="3742" y="19254"/>
                    <a:pt x="3776" y="19075"/>
                    <a:pt x="3798" y="18894"/>
                  </a:cubicBezTo>
                  <a:cubicBezTo>
                    <a:pt x="3823" y="18673"/>
                    <a:pt x="3835" y="18449"/>
                    <a:pt x="3829" y="18222"/>
                  </a:cubicBezTo>
                  <a:cubicBezTo>
                    <a:pt x="3822" y="18014"/>
                    <a:pt x="3802" y="17810"/>
                    <a:pt x="3773" y="17601"/>
                  </a:cubicBezTo>
                  <a:lnTo>
                    <a:pt x="3773" y="17603"/>
                  </a:lnTo>
                  <a:cubicBezTo>
                    <a:pt x="3642" y="16744"/>
                    <a:pt x="3335" y="15926"/>
                    <a:pt x="2989" y="15132"/>
                  </a:cubicBezTo>
                  <a:lnTo>
                    <a:pt x="2989" y="15132"/>
                  </a:lnTo>
                  <a:cubicBezTo>
                    <a:pt x="2990" y="15134"/>
                    <a:pt x="2991" y="15136"/>
                    <a:pt x="2992" y="15138"/>
                  </a:cubicBezTo>
                  <a:lnTo>
                    <a:pt x="2992" y="15138"/>
                  </a:lnTo>
                  <a:cubicBezTo>
                    <a:pt x="2648" y="14354"/>
                    <a:pt x="2255" y="13585"/>
                    <a:pt x="1985" y="12767"/>
                  </a:cubicBezTo>
                  <a:cubicBezTo>
                    <a:pt x="1854" y="12373"/>
                    <a:pt x="1749" y="11970"/>
                    <a:pt x="1702" y="11557"/>
                  </a:cubicBezTo>
                  <a:cubicBezTo>
                    <a:pt x="1676" y="11342"/>
                    <a:pt x="1663" y="11124"/>
                    <a:pt x="1675" y="10904"/>
                  </a:cubicBezTo>
                  <a:cubicBezTo>
                    <a:pt x="1683" y="10717"/>
                    <a:pt x="1703" y="10530"/>
                    <a:pt x="1742" y="10348"/>
                  </a:cubicBezTo>
                  <a:cubicBezTo>
                    <a:pt x="1785" y="10156"/>
                    <a:pt x="1840" y="9962"/>
                    <a:pt x="1925" y="9782"/>
                  </a:cubicBezTo>
                  <a:cubicBezTo>
                    <a:pt x="1999" y="9618"/>
                    <a:pt x="2093" y="9466"/>
                    <a:pt x="2199" y="9320"/>
                  </a:cubicBezTo>
                  <a:cubicBezTo>
                    <a:pt x="2426" y="9004"/>
                    <a:pt x="2703" y="8726"/>
                    <a:pt x="2995" y="8469"/>
                  </a:cubicBezTo>
                  <a:cubicBezTo>
                    <a:pt x="3303" y="8195"/>
                    <a:pt x="3625" y="7936"/>
                    <a:pt x="3934" y="7662"/>
                  </a:cubicBezTo>
                  <a:cubicBezTo>
                    <a:pt x="4224" y="7406"/>
                    <a:pt x="4503" y="7139"/>
                    <a:pt x="4733" y="6829"/>
                  </a:cubicBezTo>
                  <a:cubicBezTo>
                    <a:pt x="4786" y="6753"/>
                    <a:pt x="4839" y="6674"/>
                    <a:pt x="4883" y="6594"/>
                  </a:cubicBezTo>
                  <a:cubicBezTo>
                    <a:pt x="4922" y="6520"/>
                    <a:pt x="4958" y="6447"/>
                    <a:pt x="4991" y="6369"/>
                  </a:cubicBezTo>
                  <a:cubicBezTo>
                    <a:pt x="5016" y="6303"/>
                    <a:pt x="5041" y="6233"/>
                    <a:pt x="5059" y="6161"/>
                  </a:cubicBezTo>
                  <a:cubicBezTo>
                    <a:pt x="5073" y="6095"/>
                    <a:pt x="5086" y="6031"/>
                    <a:pt x="5095" y="5963"/>
                  </a:cubicBezTo>
                  <a:cubicBezTo>
                    <a:pt x="5109" y="5838"/>
                    <a:pt x="5115" y="5715"/>
                    <a:pt x="5102" y="5588"/>
                  </a:cubicBezTo>
                  <a:cubicBezTo>
                    <a:pt x="5092" y="5531"/>
                    <a:pt x="5076" y="5473"/>
                    <a:pt x="5054" y="5420"/>
                  </a:cubicBezTo>
                  <a:cubicBezTo>
                    <a:pt x="5040" y="5393"/>
                    <a:pt x="5021" y="5366"/>
                    <a:pt x="5004" y="5341"/>
                  </a:cubicBezTo>
                  <a:cubicBezTo>
                    <a:pt x="4984" y="5320"/>
                    <a:pt x="4962" y="5299"/>
                    <a:pt x="4941" y="5279"/>
                  </a:cubicBezTo>
                  <a:cubicBezTo>
                    <a:pt x="4908" y="5258"/>
                    <a:pt x="4876" y="5242"/>
                    <a:pt x="4842" y="5226"/>
                  </a:cubicBezTo>
                  <a:cubicBezTo>
                    <a:pt x="4758" y="5195"/>
                    <a:pt x="4674" y="5179"/>
                    <a:pt x="4585" y="5169"/>
                  </a:cubicBezTo>
                  <a:lnTo>
                    <a:pt x="4588" y="5169"/>
                  </a:lnTo>
                  <a:cubicBezTo>
                    <a:pt x="4460" y="5154"/>
                    <a:pt x="4332" y="5150"/>
                    <a:pt x="4204" y="5137"/>
                  </a:cubicBezTo>
                  <a:cubicBezTo>
                    <a:pt x="4082" y="5126"/>
                    <a:pt x="3958" y="5107"/>
                    <a:pt x="3845" y="5057"/>
                  </a:cubicBezTo>
                  <a:cubicBezTo>
                    <a:pt x="3789" y="5032"/>
                    <a:pt x="3736" y="5001"/>
                    <a:pt x="3690" y="4960"/>
                  </a:cubicBezTo>
                  <a:cubicBezTo>
                    <a:pt x="3651" y="4922"/>
                    <a:pt x="3612" y="4881"/>
                    <a:pt x="3586" y="4833"/>
                  </a:cubicBezTo>
                  <a:cubicBezTo>
                    <a:pt x="3553" y="4768"/>
                    <a:pt x="3525" y="4698"/>
                    <a:pt x="3513" y="4626"/>
                  </a:cubicBezTo>
                  <a:cubicBezTo>
                    <a:pt x="3502" y="4555"/>
                    <a:pt x="3490" y="4481"/>
                    <a:pt x="3496" y="4409"/>
                  </a:cubicBezTo>
                  <a:cubicBezTo>
                    <a:pt x="3499" y="4372"/>
                    <a:pt x="3502" y="4330"/>
                    <a:pt x="3513" y="4293"/>
                  </a:cubicBezTo>
                  <a:cubicBezTo>
                    <a:pt x="3522" y="4260"/>
                    <a:pt x="3533" y="4229"/>
                    <a:pt x="3546" y="4199"/>
                  </a:cubicBezTo>
                  <a:cubicBezTo>
                    <a:pt x="3572" y="4135"/>
                    <a:pt x="3605" y="4070"/>
                    <a:pt x="3644" y="4013"/>
                  </a:cubicBezTo>
                  <a:cubicBezTo>
                    <a:pt x="3749" y="3855"/>
                    <a:pt x="3872" y="3714"/>
                    <a:pt x="4009" y="3584"/>
                  </a:cubicBezTo>
                  <a:cubicBezTo>
                    <a:pt x="4318" y="3284"/>
                    <a:pt x="4662" y="3021"/>
                    <a:pt x="4998" y="2750"/>
                  </a:cubicBezTo>
                  <a:lnTo>
                    <a:pt x="4998" y="2750"/>
                  </a:lnTo>
                  <a:cubicBezTo>
                    <a:pt x="4992" y="2755"/>
                    <a:pt x="4987" y="2759"/>
                    <a:pt x="4981" y="2764"/>
                  </a:cubicBezTo>
                  <a:lnTo>
                    <a:pt x="4981" y="2764"/>
                  </a:lnTo>
                  <a:cubicBezTo>
                    <a:pt x="5099" y="2670"/>
                    <a:pt x="5217" y="2575"/>
                    <a:pt x="5327" y="2470"/>
                  </a:cubicBezTo>
                  <a:cubicBezTo>
                    <a:pt x="5458" y="2348"/>
                    <a:pt x="5568" y="2208"/>
                    <a:pt x="5675" y="2066"/>
                  </a:cubicBezTo>
                  <a:lnTo>
                    <a:pt x="5675" y="2066"/>
                  </a:lnTo>
                  <a:cubicBezTo>
                    <a:pt x="5675" y="2066"/>
                    <a:pt x="5675" y="2066"/>
                    <a:pt x="5675" y="2066"/>
                  </a:cubicBezTo>
                  <a:cubicBezTo>
                    <a:pt x="5678" y="2063"/>
                    <a:pt x="5680" y="2061"/>
                    <a:pt x="5681" y="2057"/>
                  </a:cubicBezTo>
                  <a:lnTo>
                    <a:pt x="5681" y="2057"/>
                  </a:lnTo>
                  <a:cubicBezTo>
                    <a:pt x="5684" y="2053"/>
                    <a:pt x="5686" y="2049"/>
                    <a:pt x="5689" y="2046"/>
                  </a:cubicBezTo>
                  <a:lnTo>
                    <a:pt x="5689" y="2046"/>
                  </a:lnTo>
                  <a:cubicBezTo>
                    <a:pt x="5689" y="2046"/>
                    <a:pt x="5689" y="2046"/>
                    <a:pt x="5689" y="2046"/>
                  </a:cubicBezTo>
                  <a:cubicBezTo>
                    <a:pt x="5863" y="1805"/>
                    <a:pt x="6024" y="1552"/>
                    <a:pt x="6157" y="1286"/>
                  </a:cubicBezTo>
                  <a:cubicBezTo>
                    <a:pt x="6284" y="1042"/>
                    <a:pt x="6399" y="795"/>
                    <a:pt x="6502" y="541"/>
                  </a:cubicBezTo>
                  <a:cubicBezTo>
                    <a:pt x="6578" y="361"/>
                    <a:pt x="6652" y="182"/>
                    <a:pt x="6723" y="1"/>
                  </a:cubicBezTo>
                  <a:close/>
                </a:path>
              </a:pathLst>
            </a:custGeom>
            <a:solidFill>
              <a:srgbClr val="000000">
                <a:alpha val="18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7" name="Google Shape;1437;p11"/>
            <p:cNvSpPr/>
            <p:nvPr/>
          </p:nvSpPr>
          <p:spPr>
            <a:xfrm>
              <a:off x="2251123" y="1545847"/>
              <a:ext cx="444" cy="121"/>
            </a:xfrm>
            <a:custGeom>
              <a:avLst/>
              <a:gdLst/>
              <a:ahLst/>
              <a:cxnLst/>
              <a:rect l="l" t="t" r="r" b="b"/>
              <a:pathLst>
                <a:path w="11" h="3" extrusionOk="0">
                  <a:moveTo>
                    <a:pt x="1" y="0"/>
                  </a:moveTo>
                  <a:cubicBezTo>
                    <a:pt x="4" y="3"/>
                    <a:pt x="8" y="3"/>
                    <a:pt x="11" y="3"/>
                  </a:cubicBezTo>
                  <a:cubicBezTo>
                    <a:pt x="8" y="3"/>
                    <a:pt x="4" y="0"/>
                    <a:pt x="1" y="0"/>
                  </a:cubicBezTo>
                  <a:close/>
                </a:path>
              </a:pathLst>
            </a:custGeom>
            <a:solidFill>
              <a:srgbClr val="6D76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8" name="Google Shape;1438;p11"/>
            <p:cNvSpPr/>
            <p:nvPr/>
          </p:nvSpPr>
          <p:spPr>
            <a:xfrm>
              <a:off x="1710249" y="994160"/>
              <a:ext cx="386561" cy="416383"/>
            </a:xfrm>
            <a:custGeom>
              <a:avLst/>
              <a:gdLst/>
              <a:ahLst/>
              <a:cxnLst/>
              <a:rect l="l" t="t" r="r" b="b"/>
              <a:pathLst>
                <a:path w="9579" h="10318" extrusionOk="0">
                  <a:moveTo>
                    <a:pt x="5605" y="6102"/>
                  </a:moveTo>
                  <a:cubicBezTo>
                    <a:pt x="5602" y="6103"/>
                    <a:pt x="5600" y="6103"/>
                    <a:pt x="5598" y="6103"/>
                  </a:cubicBezTo>
                  <a:cubicBezTo>
                    <a:pt x="5597" y="6103"/>
                    <a:pt x="5596" y="6103"/>
                    <a:pt x="5595" y="6103"/>
                  </a:cubicBezTo>
                  <a:lnTo>
                    <a:pt x="5595" y="6103"/>
                  </a:lnTo>
                  <a:cubicBezTo>
                    <a:pt x="5598" y="6102"/>
                    <a:pt x="5601" y="6102"/>
                    <a:pt x="5605" y="6102"/>
                  </a:cubicBezTo>
                  <a:close/>
                  <a:moveTo>
                    <a:pt x="5376" y="6849"/>
                  </a:moveTo>
                  <a:cubicBezTo>
                    <a:pt x="5374" y="6850"/>
                    <a:pt x="5371" y="6852"/>
                    <a:pt x="5368" y="6854"/>
                  </a:cubicBezTo>
                  <a:lnTo>
                    <a:pt x="5368" y="6854"/>
                  </a:lnTo>
                  <a:cubicBezTo>
                    <a:pt x="5371" y="6852"/>
                    <a:pt x="5373" y="6851"/>
                    <a:pt x="5376" y="6849"/>
                  </a:cubicBezTo>
                  <a:close/>
                  <a:moveTo>
                    <a:pt x="9092" y="0"/>
                  </a:moveTo>
                  <a:cubicBezTo>
                    <a:pt x="8957" y="0"/>
                    <a:pt x="8821" y="11"/>
                    <a:pt x="8685" y="32"/>
                  </a:cubicBezTo>
                  <a:cubicBezTo>
                    <a:pt x="8515" y="55"/>
                    <a:pt x="8319" y="104"/>
                    <a:pt x="8111" y="176"/>
                  </a:cubicBezTo>
                  <a:cubicBezTo>
                    <a:pt x="7949" y="233"/>
                    <a:pt x="7782" y="312"/>
                    <a:pt x="7567" y="431"/>
                  </a:cubicBezTo>
                  <a:cubicBezTo>
                    <a:pt x="7256" y="604"/>
                    <a:pt x="6948" y="841"/>
                    <a:pt x="6591" y="1178"/>
                  </a:cubicBezTo>
                  <a:cubicBezTo>
                    <a:pt x="6318" y="1431"/>
                    <a:pt x="6044" y="1743"/>
                    <a:pt x="5751" y="2129"/>
                  </a:cubicBezTo>
                  <a:cubicBezTo>
                    <a:pt x="5524" y="2425"/>
                    <a:pt x="5312" y="2744"/>
                    <a:pt x="5057" y="3163"/>
                  </a:cubicBezTo>
                  <a:cubicBezTo>
                    <a:pt x="4953" y="3335"/>
                    <a:pt x="4852" y="3515"/>
                    <a:pt x="4754" y="3695"/>
                  </a:cubicBezTo>
                  <a:cubicBezTo>
                    <a:pt x="4652" y="3881"/>
                    <a:pt x="4555" y="4069"/>
                    <a:pt x="4464" y="4260"/>
                  </a:cubicBezTo>
                  <a:cubicBezTo>
                    <a:pt x="4279" y="4640"/>
                    <a:pt x="4115" y="5025"/>
                    <a:pt x="3940" y="5454"/>
                  </a:cubicBezTo>
                  <a:lnTo>
                    <a:pt x="3911" y="5520"/>
                  </a:lnTo>
                  <a:cubicBezTo>
                    <a:pt x="3845" y="5684"/>
                    <a:pt x="3776" y="5846"/>
                    <a:pt x="3709" y="6007"/>
                  </a:cubicBezTo>
                  <a:cubicBezTo>
                    <a:pt x="3511" y="6471"/>
                    <a:pt x="3332" y="6849"/>
                    <a:pt x="3140" y="7201"/>
                  </a:cubicBezTo>
                  <a:cubicBezTo>
                    <a:pt x="3054" y="7361"/>
                    <a:pt x="2960" y="7521"/>
                    <a:pt x="2864" y="7675"/>
                  </a:cubicBezTo>
                  <a:cubicBezTo>
                    <a:pt x="2631" y="8029"/>
                    <a:pt x="2346" y="8360"/>
                    <a:pt x="1994" y="8683"/>
                  </a:cubicBezTo>
                  <a:cubicBezTo>
                    <a:pt x="1699" y="8946"/>
                    <a:pt x="1393" y="9183"/>
                    <a:pt x="1027" y="9463"/>
                  </a:cubicBezTo>
                  <a:lnTo>
                    <a:pt x="782" y="9654"/>
                  </a:lnTo>
                  <a:cubicBezTo>
                    <a:pt x="580" y="9810"/>
                    <a:pt x="382" y="9971"/>
                    <a:pt x="191" y="10141"/>
                  </a:cubicBezTo>
                  <a:cubicBezTo>
                    <a:pt x="127" y="10198"/>
                    <a:pt x="63" y="10257"/>
                    <a:pt x="0" y="10317"/>
                  </a:cubicBezTo>
                  <a:cubicBezTo>
                    <a:pt x="493" y="9944"/>
                    <a:pt x="996" y="9583"/>
                    <a:pt x="1500" y="9230"/>
                  </a:cubicBezTo>
                  <a:cubicBezTo>
                    <a:pt x="1889" y="8957"/>
                    <a:pt x="2278" y="8686"/>
                    <a:pt x="2670" y="8414"/>
                  </a:cubicBezTo>
                  <a:cubicBezTo>
                    <a:pt x="2771" y="8347"/>
                    <a:pt x="2870" y="8276"/>
                    <a:pt x="2970" y="8206"/>
                  </a:cubicBezTo>
                  <a:cubicBezTo>
                    <a:pt x="3051" y="8151"/>
                    <a:pt x="3128" y="8091"/>
                    <a:pt x="3210" y="8039"/>
                  </a:cubicBezTo>
                  <a:cubicBezTo>
                    <a:pt x="3243" y="8016"/>
                    <a:pt x="3276" y="7996"/>
                    <a:pt x="3311" y="7979"/>
                  </a:cubicBezTo>
                  <a:cubicBezTo>
                    <a:pt x="3433" y="7910"/>
                    <a:pt x="3559" y="7845"/>
                    <a:pt x="3684" y="7781"/>
                  </a:cubicBezTo>
                  <a:cubicBezTo>
                    <a:pt x="3857" y="7692"/>
                    <a:pt x="4029" y="7601"/>
                    <a:pt x="4203" y="7509"/>
                  </a:cubicBezTo>
                  <a:cubicBezTo>
                    <a:pt x="4598" y="7303"/>
                    <a:pt x="4987" y="7089"/>
                    <a:pt x="5368" y="6854"/>
                  </a:cubicBezTo>
                  <a:lnTo>
                    <a:pt x="5368" y="6854"/>
                  </a:lnTo>
                  <a:cubicBezTo>
                    <a:pt x="5368" y="6854"/>
                    <a:pt x="5367" y="6854"/>
                    <a:pt x="5366" y="6854"/>
                  </a:cubicBezTo>
                  <a:cubicBezTo>
                    <a:pt x="5504" y="6770"/>
                    <a:pt x="5638" y="6682"/>
                    <a:pt x="5768" y="6586"/>
                  </a:cubicBezTo>
                  <a:cubicBezTo>
                    <a:pt x="5872" y="6510"/>
                    <a:pt x="5972" y="6431"/>
                    <a:pt x="6060" y="6337"/>
                  </a:cubicBezTo>
                  <a:cubicBezTo>
                    <a:pt x="6089" y="6307"/>
                    <a:pt x="6113" y="6271"/>
                    <a:pt x="6135" y="6235"/>
                  </a:cubicBezTo>
                  <a:cubicBezTo>
                    <a:pt x="6139" y="6224"/>
                    <a:pt x="6142" y="6215"/>
                    <a:pt x="6146" y="6205"/>
                  </a:cubicBezTo>
                  <a:cubicBezTo>
                    <a:pt x="6148" y="6199"/>
                    <a:pt x="6148" y="6195"/>
                    <a:pt x="6148" y="6191"/>
                  </a:cubicBezTo>
                  <a:cubicBezTo>
                    <a:pt x="6148" y="6188"/>
                    <a:pt x="6148" y="6188"/>
                    <a:pt x="6146" y="6187"/>
                  </a:cubicBezTo>
                  <a:cubicBezTo>
                    <a:pt x="6145" y="6184"/>
                    <a:pt x="6142" y="6181"/>
                    <a:pt x="6139" y="6179"/>
                  </a:cubicBezTo>
                  <a:cubicBezTo>
                    <a:pt x="6130" y="6171"/>
                    <a:pt x="6117" y="6164"/>
                    <a:pt x="6104" y="6158"/>
                  </a:cubicBezTo>
                  <a:cubicBezTo>
                    <a:pt x="6083" y="6149"/>
                    <a:pt x="6063" y="6142"/>
                    <a:pt x="6044" y="6135"/>
                  </a:cubicBezTo>
                  <a:cubicBezTo>
                    <a:pt x="5925" y="6107"/>
                    <a:pt x="5804" y="6101"/>
                    <a:pt x="5683" y="6101"/>
                  </a:cubicBezTo>
                  <a:cubicBezTo>
                    <a:pt x="5649" y="6101"/>
                    <a:pt x="5614" y="6101"/>
                    <a:pt x="5580" y="6102"/>
                  </a:cubicBezTo>
                  <a:lnTo>
                    <a:pt x="5569" y="6102"/>
                  </a:lnTo>
                  <a:cubicBezTo>
                    <a:pt x="5562" y="6103"/>
                    <a:pt x="5555" y="6104"/>
                    <a:pt x="5548" y="6104"/>
                  </a:cubicBezTo>
                  <a:cubicBezTo>
                    <a:pt x="5537" y="6104"/>
                    <a:pt x="5526" y="6102"/>
                    <a:pt x="5516" y="6097"/>
                  </a:cubicBezTo>
                  <a:cubicBezTo>
                    <a:pt x="5500" y="6090"/>
                    <a:pt x="5485" y="6079"/>
                    <a:pt x="5472" y="6066"/>
                  </a:cubicBezTo>
                  <a:cubicBezTo>
                    <a:pt x="5451" y="6040"/>
                    <a:pt x="5441" y="5994"/>
                    <a:pt x="5457" y="5964"/>
                  </a:cubicBezTo>
                  <a:cubicBezTo>
                    <a:pt x="5622" y="5645"/>
                    <a:pt x="5774" y="5318"/>
                    <a:pt x="5906" y="4984"/>
                  </a:cubicBezTo>
                  <a:cubicBezTo>
                    <a:pt x="6024" y="4677"/>
                    <a:pt x="6130" y="4367"/>
                    <a:pt x="6222" y="4054"/>
                  </a:cubicBezTo>
                  <a:cubicBezTo>
                    <a:pt x="6323" y="3718"/>
                    <a:pt x="6412" y="3377"/>
                    <a:pt x="6505" y="3040"/>
                  </a:cubicBezTo>
                  <a:cubicBezTo>
                    <a:pt x="6599" y="2698"/>
                    <a:pt x="6683" y="2353"/>
                    <a:pt x="6847" y="2040"/>
                  </a:cubicBezTo>
                  <a:cubicBezTo>
                    <a:pt x="6916" y="1905"/>
                    <a:pt x="6991" y="1776"/>
                    <a:pt x="7080" y="1654"/>
                  </a:cubicBezTo>
                  <a:cubicBezTo>
                    <a:pt x="7153" y="1552"/>
                    <a:pt x="7232" y="1452"/>
                    <a:pt x="7318" y="1361"/>
                  </a:cubicBezTo>
                  <a:cubicBezTo>
                    <a:pt x="7516" y="1149"/>
                    <a:pt x="7740" y="963"/>
                    <a:pt x="7983" y="808"/>
                  </a:cubicBezTo>
                  <a:cubicBezTo>
                    <a:pt x="8230" y="651"/>
                    <a:pt x="8487" y="512"/>
                    <a:pt x="8753" y="391"/>
                  </a:cubicBezTo>
                  <a:cubicBezTo>
                    <a:pt x="9024" y="269"/>
                    <a:pt x="9300" y="155"/>
                    <a:pt x="9579" y="48"/>
                  </a:cubicBezTo>
                  <a:cubicBezTo>
                    <a:pt x="9477" y="26"/>
                    <a:pt x="9379" y="15"/>
                    <a:pt x="9286" y="8"/>
                  </a:cubicBezTo>
                  <a:cubicBezTo>
                    <a:pt x="9222" y="3"/>
                    <a:pt x="9157" y="0"/>
                    <a:pt x="9092" y="0"/>
                  </a:cubicBezTo>
                  <a:close/>
                </a:path>
              </a:pathLst>
            </a:custGeom>
            <a:solidFill>
              <a:srgbClr val="6D76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9" name="Google Shape;1439;p11"/>
            <p:cNvSpPr/>
            <p:nvPr/>
          </p:nvSpPr>
          <p:spPr>
            <a:xfrm>
              <a:off x="2690585" y="1728331"/>
              <a:ext cx="40" cy="4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C8E8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0" name="Google Shape;1440;p11"/>
            <p:cNvSpPr/>
            <p:nvPr/>
          </p:nvSpPr>
          <p:spPr>
            <a:xfrm>
              <a:off x="2451282" y="824146"/>
              <a:ext cx="40" cy="121"/>
            </a:xfrm>
            <a:custGeom>
              <a:avLst/>
              <a:gdLst/>
              <a:ahLst/>
              <a:cxnLst/>
              <a:rect l="l" t="t" r="r" b="b"/>
              <a:pathLst>
                <a:path w="1" h="3" extrusionOk="0">
                  <a:moveTo>
                    <a:pt x="0" y="1"/>
                  </a:moveTo>
                  <a:cubicBezTo>
                    <a:pt x="0" y="2"/>
                    <a:pt x="0" y="2"/>
                    <a:pt x="0" y="1"/>
                  </a:cubicBezTo>
                  <a:cubicBezTo>
                    <a:pt x="0" y="2"/>
                    <a:pt x="0" y="2"/>
                    <a:pt x="0" y="1"/>
                  </a:cubicBezTo>
                  <a:cubicBezTo>
                    <a:pt x="0" y="2"/>
                    <a:pt x="0" y="2"/>
                    <a:pt x="0" y="1"/>
                  </a:cubicBezTo>
                  <a:close/>
                </a:path>
              </a:pathLst>
            </a:custGeom>
            <a:solidFill>
              <a:srgbClr val="C8E8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1" name="Google Shape;1441;p11"/>
            <p:cNvSpPr/>
            <p:nvPr/>
          </p:nvSpPr>
          <p:spPr>
            <a:xfrm>
              <a:off x="3465072" y="1230355"/>
              <a:ext cx="436722" cy="459684"/>
            </a:xfrm>
            <a:custGeom>
              <a:avLst/>
              <a:gdLst/>
              <a:ahLst/>
              <a:cxnLst/>
              <a:rect l="l" t="t" r="r" b="b"/>
              <a:pathLst>
                <a:path w="10822" h="11391" extrusionOk="0">
                  <a:moveTo>
                    <a:pt x="10766" y="0"/>
                  </a:moveTo>
                  <a:cubicBezTo>
                    <a:pt x="10730" y="43"/>
                    <a:pt x="10700" y="65"/>
                    <a:pt x="10661" y="68"/>
                  </a:cubicBezTo>
                  <a:lnTo>
                    <a:pt x="10484" y="86"/>
                  </a:lnTo>
                  <a:cubicBezTo>
                    <a:pt x="10368" y="102"/>
                    <a:pt x="10254" y="124"/>
                    <a:pt x="10144" y="155"/>
                  </a:cubicBezTo>
                  <a:cubicBezTo>
                    <a:pt x="10059" y="183"/>
                    <a:pt x="9974" y="211"/>
                    <a:pt x="9894" y="246"/>
                  </a:cubicBezTo>
                  <a:cubicBezTo>
                    <a:pt x="9822" y="277"/>
                    <a:pt x="9752" y="312"/>
                    <a:pt x="9686" y="354"/>
                  </a:cubicBezTo>
                  <a:cubicBezTo>
                    <a:pt x="9615" y="397"/>
                    <a:pt x="9549" y="441"/>
                    <a:pt x="9483" y="491"/>
                  </a:cubicBezTo>
                  <a:cubicBezTo>
                    <a:pt x="9387" y="565"/>
                    <a:pt x="9291" y="654"/>
                    <a:pt x="9213" y="740"/>
                  </a:cubicBezTo>
                  <a:cubicBezTo>
                    <a:pt x="9121" y="841"/>
                    <a:pt x="9033" y="942"/>
                    <a:pt x="8952" y="1049"/>
                  </a:cubicBezTo>
                  <a:cubicBezTo>
                    <a:pt x="8844" y="1192"/>
                    <a:pt x="8725" y="1360"/>
                    <a:pt x="8607" y="1530"/>
                  </a:cubicBezTo>
                  <a:cubicBezTo>
                    <a:pt x="8535" y="1633"/>
                    <a:pt x="8463" y="1734"/>
                    <a:pt x="8389" y="1836"/>
                  </a:cubicBezTo>
                  <a:cubicBezTo>
                    <a:pt x="8308" y="1949"/>
                    <a:pt x="8198" y="2094"/>
                    <a:pt x="8065" y="2229"/>
                  </a:cubicBezTo>
                  <a:cubicBezTo>
                    <a:pt x="7953" y="2346"/>
                    <a:pt x="7833" y="2452"/>
                    <a:pt x="7711" y="2547"/>
                  </a:cubicBezTo>
                  <a:cubicBezTo>
                    <a:pt x="7474" y="2729"/>
                    <a:pt x="7206" y="2887"/>
                    <a:pt x="6893" y="3032"/>
                  </a:cubicBezTo>
                  <a:cubicBezTo>
                    <a:pt x="6711" y="3117"/>
                    <a:pt x="6526" y="3196"/>
                    <a:pt x="6339" y="3272"/>
                  </a:cubicBezTo>
                  <a:lnTo>
                    <a:pt x="6066" y="3387"/>
                  </a:lnTo>
                  <a:cubicBezTo>
                    <a:pt x="5904" y="3457"/>
                    <a:pt x="5716" y="3542"/>
                    <a:pt x="5535" y="3643"/>
                  </a:cubicBezTo>
                  <a:cubicBezTo>
                    <a:pt x="5361" y="3738"/>
                    <a:pt x="5199" y="3842"/>
                    <a:pt x="5053" y="3952"/>
                  </a:cubicBezTo>
                  <a:cubicBezTo>
                    <a:pt x="4956" y="4026"/>
                    <a:pt x="4848" y="4124"/>
                    <a:pt x="4758" y="4219"/>
                  </a:cubicBezTo>
                  <a:cubicBezTo>
                    <a:pt x="4883" y="4324"/>
                    <a:pt x="4976" y="4397"/>
                    <a:pt x="5053" y="4474"/>
                  </a:cubicBezTo>
                  <a:cubicBezTo>
                    <a:pt x="5170" y="4589"/>
                    <a:pt x="5247" y="4683"/>
                    <a:pt x="5303" y="4780"/>
                  </a:cubicBezTo>
                  <a:cubicBezTo>
                    <a:pt x="5362" y="4884"/>
                    <a:pt x="5398" y="4981"/>
                    <a:pt x="5414" y="5079"/>
                  </a:cubicBezTo>
                  <a:cubicBezTo>
                    <a:pt x="5433" y="5167"/>
                    <a:pt x="5433" y="5257"/>
                    <a:pt x="5414" y="5340"/>
                  </a:cubicBezTo>
                  <a:cubicBezTo>
                    <a:pt x="5397" y="5431"/>
                    <a:pt x="5364" y="5517"/>
                    <a:pt x="5321" y="5598"/>
                  </a:cubicBezTo>
                  <a:cubicBezTo>
                    <a:pt x="5276" y="5678"/>
                    <a:pt x="5214" y="5763"/>
                    <a:pt x="5140" y="5846"/>
                  </a:cubicBezTo>
                  <a:cubicBezTo>
                    <a:pt x="4989" y="6007"/>
                    <a:pt x="4804" y="6152"/>
                    <a:pt x="4572" y="6291"/>
                  </a:cubicBezTo>
                  <a:cubicBezTo>
                    <a:pt x="4345" y="6429"/>
                    <a:pt x="4090" y="6558"/>
                    <a:pt x="3792" y="6686"/>
                  </a:cubicBezTo>
                  <a:cubicBezTo>
                    <a:pt x="3541" y="6795"/>
                    <a:pt x="3287" y="6895"/>
                    <a:pt x="3030" y="6985"/>
                  </a:cubicBezTo>
                  <a:cubicBezTo>
                    <a:pt x="2811" y="7063"/>
                    <a:pt x="2592" y="7136"/>
                    <a:pt x="2370" y="7210"/>
                  </a:cubicBezTo>
                  <a:cubicBezTo>
                    <a:pt x="2289" y="7236"/>
                    <a:pt x="2205" y="7264"/>
                    <a:pt x="2123" y="7292"/>
                  </a:cubicBezTo>
                  <a:cubicBezTo>
                    <a:pt x="1952" y="7351"/>
                    <a:pt x="1786" y="7419"/>
                    <a:pt x="1619" y="7488"/>
                  </a:cubicBezTo>
                  <a:cubicBezTo>
                    <a:pt x="1188" y="7680"/>
                    <a:pt x="877" y="7858"/>
                    <a:pt x="617" y="8059"/>
                  </a:cubicBezTo>
                  <a:cubicBezTo>
                    <a:pt x="466" y="8180"/>
                    <a:pt x="338" y="8309"/>
                    <a:pt x="235" y="8443"/>
                  </a:cubicBezTo>
                  <a:cubicBezTo>
                    <a:pt x="197" y="8496"/>
                    <a:pt x="161" y="8549"/>
                    <a:pt x="130" y="8607"/>
                  </a:cubicBezTo>
                  <a:cubicBezTo>
                    <a:pt x="113" y="8640"/>
                    <a:pt x="97" y="8673"/>
                    <a:pt x="80" y="8707"/>
                  </a:cubicBezTo>
                  <a:cubicBezTo>
                    <a:pt x="48" y="8792"/>
                    <a:pt x="26" y="8877"/>
                    <a:pt x="11" y="8966"/>
                  </a:cubicBezTo>
                  <a:cubicBezTo>
                    <a:pt x="1" y="9056"/>
                    <a:pt x="3" y="9137"/>
                    <a:pt x="11" y="9217"/>
                  </a:cubicBezTo>
                  <a:cubicBezTo>
                    <a:pt x="25" y="9323"/>
                    <a:pt x="55" y="9427"/>
                    <a:pt x="100" y="9537"/>
                  </a:cubicBezTo>
                  <a:cubicBezTo>
                    <a:pt x="161" y="9671"/>
                    <a:pt x="242" y="9803"/>
                    <a:pt x="348" y="9935"/>
                  </a:cubicBezTo>
                  <a:cubicBezTo>
                    <a:pt x="502" y="10123"/>
                    <a:pt x="701" y="10313"/>
                    <a:pt x="954" y="10508"/>
                  </a:cubicBezTo>
                  <a:cubicBezTo>
                    <a:pt x="1125" y="10633"/>
                    <a:pt x="1322" y="10765"/>
                    <a:pt x="1513" y="10874"/>
                  </a:cubicBezTo>
                  <a:cubicBezTo>
                    <a:pt x="1674" y="10968"/>
                    <a:pt x="1868" y="11077"/>
                    <a:pt x="2075" y="11163"/>
                  </a:cubicBezTo>
                  <a:cubicBezTo>
                    <a:pt x="2349" y="11271"/>
                    <a:pt x="2592" y="11336"/>
                    <a:pt x="2834" y="11369"/>
                  </a:cubicBezTo>
                  <a:cubicBezTo>
                    <a:pt x="2950" y="11383"/>
                    <a:pt x="3069" y="11391"/>
                    <a:pt x="3192" y="11391"/>
                  </a:cubicBezTo>
                  <a:cubicBezTo>
                    <a:pt x="3332" y="11391"/>
                    <a:pt x="3477" y="11381"/>
                    <a:pt x="3624" y="11363"/>
                  </a:cubicBezTo>
                  <a:cubicBezTo>
                    <a:pt x="3936" y="11314"/>
                    <a:pt x="4269" y="11218"/>
                    <a:pt x="4614" y="11071"/>
                  </a:cubicBezTo>
                  <a:cubicBezTo>
                    <a:pt x="5178" y="10827"/>
                    <a:pt x="5723" y="10472"/>
                    <a:pt x="6134" y="10192"/>
                  </a:cubicBezTo>
                  <a:cubicBezTo>
                    <a:pt x="6356" y="10041"/>
                    <a:pt x="6574" y="9885"/>
                    <a:pt x="6793" y="9728"/>
                  </a:cubicBezTo>
                  <a:lnTo>
                    <a:pt x="6857" y="9684"/>
                  </a:lnTo>
                  <a:lnTo>
                    <a:pt x="6980" y="9598"/>
                  </a:lnTo>
                  <a:cubicBezTo>
                    <a:pt x="7201" y="9440"/>
                    <a:pt x="7423" y="9282"/>
                    <a:pt x="7646" y="9129"/>
                  </a:cubicBezTo>
                  <a:cubicBezTo>
                    <a:pt x="7983" y="8901"/>
                    <a:pt x="8377" y="8641"/>
                    <a:pt x="8795" y="8421"/>
                  </a:cubicBezTo>
                  <a:cubicBezTo>
                    <a:pt x="8878" y="8291"/>
                    <a:pt x="8952" y="8161"/>
                    <a:pt x="9022" y="8032"/>
                  </a:cubicBezTo>
                  <a:cubicBezTo>
                    <a:pt x="9181" y="7738"/>
                    <a:pt x="9332" y="7416"/>
                    <a:pt x="9472" y="7077"/>
                  </a:cubicBezTo>
                  <a:cubicBezTo>
                    <a:pt x="9598" y="6767"/>
                    <a:pt x="9698" y="6466"/>
                    <a:pt x="9770" y="6191"/>
                  </a:cubicBezTo>
                  <a:cubicBezTo>
                    <a:pt x="9822" y="5993"/>
                    <a:pt x="9856" y="5776"/>
                    <a:pt x="9885" y="5467"/>
                  </a:cubicBezTo>
                  <a:cubicBezTo>
                    <a:pt x="9941" y="4884"/>
                    <a:pt x="9927" y="4270"/>
                    <a:pt x="9917" y="3865"/>
                  </a:cubicBezTo>
                  <a:lnTo>
                    <a:pt x="9915" y="3768"/>
                  </a:lnTo>
                  <a:lnTo>
                    <a:pt x="9914" y="3693"/>
                  </a:lnTo>
                  <a:cubicBezTo>
                    <a:pt x="9908" y="3220"/>
                    <a:pt x="9902" y="2683"/>
                    <a:pt x="9948" y="2171"/>
                  </a:cubicBezTo>
                  <a:cubicBezTo>
                    <a:pt x="9986" y="1770"/>
                    <a:pt x="10052" y="1441"/>
                    <a:pt x="10159" y="1135"/>
                  </a:cubicBezTo>
                  <a:cubicBezTo>
                    <a:pt x="10201" y="1021"/>
                    <a:pt x="10251" y="914"/>
                    <a:pt x="10309" y="807"/>
                  </a:cubicBezTo>
                  <a:cubicBezTo>
                    <a:pt x="10339" y="751"/>
                    <a:pt x="10369" y="698"/>
                    <a:pt x="10408" y="644"/>
                  </a:cubicBezTo>
                  <a:cubicBezTo>
                    <a:pt x="10490" y="525"/>
                    <a:pt x="10588" y="417"/>
                    <a:pt x="10702" y="313"/>
                  </a:cubicBezTo>
                  <a:cubicBezTo>
                    <a:pt x="10745" y="288"/>
                    <a:pt x="10770" y="266"/>
                    <a:pt x="10786" y="234"/>
                  </a:cubicBezTo>
                  <a:cubicBezTo>
                    <a:pt x="10814" y="181"/>
                    <a:pt x="10822" y="122"/>
                    <a:pt x="10802" y="69"/>
                  </a:cubicBezTo>
                  <a:cubicBezTo>
                    <a:pt x="10796" y="45"/>
                    <a:pt x="10783" y="19"/>
                    <a:pt x="10766" y="0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2" name="Google Shape;1442;p11"/>
            <p:cNvSpPr/>
            <p:nvPr/>
          </p:nvSpPr>
          <p:spPr>
            <a:xfrm>
              <a:off x="3564062" y="1794149"/>
              <a:ext cx="310612" cy="311420"/>
            </a:xfrm>
            <a:custGeom>
              <a:avLst/>
              <a:gdLst/>
              <a:ahLst/>
              <a:cxnLst/>
              <a:rect l="l" t="t" r="r" b="b"/>
              <a:pathLst>
                <a:path w="7697" h="7717" extrusionOk="0">
                  <a:moveTo>
                    <a:pt x="508" y="0"/>
                  </a:moveTo>
                  <a:cubicBezTo>
                    <a:pt x="409" y="13"/>
                    <a:pt x="317" y="37"/>
                    <a:pt x="222" y="65"/>
                  </a:cubicBezTo>
                  <a:cubicBezTo>
                    <a:pt x="182" y="76"/>
                    <a:pt x="150" y="105"/>
                    <a:pt x="129" y="142"/>
                  </a:cubicBezTo>
                  <a:cubicBezTo>
                    <a:pt x="106" y="184"/>
                    <a:pt x="100" y="239"/>
                    <a:pt x="114" y="287"/>
                  </a:cubicBezTo>
                  <a:cubicBezTo>
                    <a:pt x="113" y="289"/>
                    <a:pt x="110" y="293"/>
                    <a:pt x="110" y="295"/>
                  </a:cubicBezTo>
                  <a:cubicBezTo>
                    <a:pt x="103" y="309"/>
                    <a:pt x="100" y="320"/>
                    <a:pt x="100" y="335"/>
                  </a:cubicBezTo>
                  <a:cubicBezTo>
                    <a:pt x="91" y="394"/>
                    <a:pt x="85" y="454"/>
                    <a:pt x="81" y="516"/>
                  </a:cubicBezTo>
                  <a:lnTo>
                    <a:pt x="77" y="582"/>
                  </a:lnTo>
                  <a:lnTo>
                    <a:pt x="63" y="744"/>
                  </a:lnTo>
                  <a:lnTo>
                    <a:pt x="48" y="905"/>
                  </a:lnTo>
                  <a:cubicBezTo>
                    <a:pt x="27" y="1168"/>
                    <a:pt x="15" y="1426"/>
                    <a:pt x="9" y="1686"/>
                  </a:cubicBezTo>
                  <a:cubicBezTo>
                    <a:pt x="1" y="2232"/>
                    <a:pt x="27" y="2720"/>
                    <a:pt x="87" y="3182"/>
                  </a:cubicBezTo>
                  <a:cubicBezTo>
                    <a:pt x="159" y="3684"/>
                    <a:pt x="278" y="4165"/>
                    <a:pt x="439" y="4611"/>
                  </a:cubicBezTo>
                  <a:cubicBezTo>
                    <a:pt x="608" y="5069"/>
                    <a:pt x="850" y="5505"/>
                    <a:pt x="1156" y="5909"/>
                  </a:cubicBezTo>
                  <a:cubicBezTo>
                    <a:pt x="1283" y="6081"/>
                    <a:pt x="1443" y="6257"/>
                    <a:pt x="1658" y="6465"/>
                  </a:cubicBezTo>
                  <a:cubicBezTo>
                    <a:pt x="1826" y="6634"/>
                    <a:pt x="2024" y="6800"/>
                    <a:pt x="2246" y="6959"/>
                  </a:cubicBezTo>
                  <a:cubicBezTo>
                    <a:pt x="2595" y="7210"/>
                    <a:pt x="2971" y="7404"/>
                    <a:pt x="3366" y="7532"/>
                  </a:cubicBezTo>
                  <a:cubicBezTo>
                    <a:pt x="3753" y="7655"/>
                    <a:pt x="4166" y="7717"/>
                    <a:pt x="4629" y="7717"/>
                  </a:cubicBezTo>
                  <a:cubicBezTo>
                    <a:pt x="4926" y="7717"/>
                    <a:pt x="5243" y="7692"/>
                    <a:pt x="5588" y="7641"/>
                  </a:cubicBezTo>
                  <a:cubicBezTo>
                    <a:pt x="5905" y="7592"/>
                    <a:pt x="6220" y="7532"/>
                    <a:pt x="6536" y="7469"/>
                  </a:cubicBezTo>
                  <a:cubicBezTo>
                    <a:pt x="6705" y="7434"/>
                    <a:pt x="6872" y="7403"/>
                    <a:pt x="7039" y="7373"/>
                  </a:cubicBezTo>
                  <a:cubicBezTo>
                    <a:pt x="7270" y="7330"/>
                    <a:pt x="7488" y="7294"/>
                    <a:pt x="7691" y="7268"/>
                  </a:cubicBezTo>
                  <a:cubicBezTo>
                    <a:pt x="7689" y="7265"/>
                    <a:pt x="7696" y="7261"/>
                    <a:pt x="7696" y="7259"/>
                  </a:cubicBezTo>
                  <a:lnTo>
                    <a:pt x="7696" y="7256"/>
                  </a:lnTo>
                  <a:cubicBezTo>
                    <a:pt x="7307" y="7202"/>
                    <a:pt x="6924" y="7169"/>
                    <a:pt x="6542" y="7139"/>
                  </a:cubicBezTo>
                  <a:lnTo>
                    <a:pt x="6455" y="7131"/>
                  </a:lnTo>
                  <a:lnTo>
                    <a:pt x="6392" y="7124"/>
                  </a:lnTo>
                  <a:lnTo>
                    <a:pt x="6333" y="7118"/>
                  </a:lnTo>
                  <a:cubicBezTo>
                    <a:pt x="6049" y="7095"/>
                    <a:pt x="5767" y="7072"/>
                    <a:pt x="5483" y="7039"/>
                  </a:cubicBezTo>
                  <a:cubicBezTo>
                    <a:pt x="5206" y="7009"/>
                    <a:pt x="4878" y="6970"/>
                    <a:pt x="4547" y="6906"/>
                  </a:cubicBezTo>
                  <a:cubicBezTo>
                    <a:pt x="4209" y="6841"/>
                    <a:pt x="3951" y="6774"/>
                    <a:pt x="3712" y="6690"/>
                  </a:cubicBezTo>
                  <a:cubicBezTo>
                    <a:pt x="3418" y="6587"/>
                    <a:pt x="3189" y="6482"/>
                    <a:pt x="2995" y="6354"/>
                  </a:cubicBezTo>
                  <a:cubicBezTo>
                    <a:pt x="2767" y="6205"/>
                    <a:pt x="2583" y="6040"/>
                    <a:pt x="2448" y="5860"/>
                  </a:cubicBezTo>
                  <a:cubicBezTo>
                    <a:pt x="2356" y="5737"/>
                    <a:pt x="2293" y="5632"/>
                    <a:pt x="2247" y="5531"/>
                  </a:cubicBezTo>
                  <a:cubicBezTo>
                    <a:pt x="2197" y="5434"/>
                    <a:pt x="2155" y="5320"/>
                    <a:pt x="2118" y="5191"/>
                  </a:cubicBezTo>
                  <a:cubicBezTo>
                    <a:pt x="2112" y="5172"/>
                    <a:pt x="2116" y="5151"/>
                    <a:pt x="2126" y="5129"/>
                  </a:cubicBezTo>
                  <a:cubicBezTo>
                    <a:pt x="2144" y="5097"/>
                    <a:pt x="2176" y="5077"/>
                    <a:pt x="2207" y="5077"/>
                  </a:cubicBezTo>
                  <a:cubicBezTo>
                    <a:pt x="2211" y="5077"/>
                    <a:pt x="2215" y="5077"/>
                    <a:pt x="2218" y="5077"/>
                  </a:cubicBezTo>
                  <a:cubicBezTo>
                    <a:pt x="2366" y="5102"/>
                    <a:pt x="2491" y="5112"/>
                    <a:pt x="2603" y="5112"/>
                  </a:cubicBezTo>
                  <a:cubicBezTo>
                    <a:pt x="2617" y="5112"/>
                    <a:pt x="2630" y="5112"/>
                    <a:pt x="2644" y="5112"/>
                  </a:cubicBezTo>
                  <a:cubicBezTo>
                    <a:pt x="2698" y="5106"/>
                    <a:pt x="2753" y="5100"/>
                    <a:pt x="2806" y="5085"/>
                  </a:cubicBezTo>
                  <a:cubicBezTo>
                    <a:pt x="2822" y="5079"/>
                    <a:pt x="2839" y="5070"/>
                    <a:pt x="2856" y="5062"/>
                  </a:cubicBezTo>
                  <a:cubicBezTo>
                    <a:pt x="2868" y="5053"/>
                    <a:pt x="2881" y="5046"/>
                    <a:pt x="2892" y="5034"/>
                  </a:cubicBezTo>
                  <a:lnTo>
                    <a:pt x="2915" y="4986"/>
                  </a:lnTo>
                  <a:lnTo>
                    <a:pt x="2916" y="4942"/>
                  </a:lnTo>
                  <a:cubicBezTo>
                    <a:pt x="2915" y="4907"/>
                    <a:pt x="2906" y="4875"/>
                    <a:pt x="2895" y="4835"/>
                  </a:cubicBezTo>
                  <a:cubicBezTo>
                    <a:pt x="2860" y="4744"/>
                    <a:pt x="2813" y="4652"/>
                    <a:pt x="2744" y="4550"/>
                  </a:cubicBezTo>
                  <a:cubicBezTo>
                    <a:pt x="2544" y="4253"/>
                    <a:pt x="2299" y="3986"/>
                    <a:pt x="2046" y="3714"/>
                  </a:cubicBezTo>
                  <a:lnTo>
                    <a:pt x="1945" y="3610"/>
                  </a:lnTo>
                  <a:lnTo>
                    <a:pt x="1869" y="3528"/>
                  </a:lnTo>
                  <a:cubicBezTo>
                    <a:pt x="1810" y="3466"/>
                    <a:pt x="1753" y="3403"/>
                    <a:pt x="1696" y="3340"/>
                  </a:cubicBezTo>
                  <a:cubicBezTo>
                    <a:pt x="1654" y="3295"/>
                    <a:pt x="1611" y="3250"/>
                    <a:pt x="1573" y="3203"/>
                  </a:cubicBezTo>
                  <a:cubicBezTo>
                    <a:pt x="1523" y="3143"/>
                    <a:pt x="1479" y="3081"/>
                    <a:pt x="1436" y="3018"/>
                  </a:cubicBezTo>
                  <a:cubicBezTo>
                    <a:pt x="1249" y="2745"/>
                    <a:pt x="1101" y="2483"/>
                    <a:pt x="989" y="2218"/>
                  </a:cubicBezTo>
                  <a:cubicBezTo>
                    <a:pt x="868" y="1932"/>
                    <a:pt x="778" y="1671"/>
                    <a:pt x="716" y="1419"/>
                  </a:cubicBezTo>
                  <a:cubicBezTo>
                    <a:pt x="638" y="1113"/>
                    <a:pt x="582" y="802"/>
                    <a:pt x="547" y="488"/>
                  </a:cubicBezTo>
                  <a:cubicBezTo>
                    <a:pt x="531" y="328"/>
                    <a:pt x="516" y="164"/>
                    <a:pt x="508" y="0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3" name="Google Shape;1443;p11"/>
            <p:cNvSpPr/>
            <p:nvPr/>
          </p:nvSpPr>
          <p:spPr>
            <a:xfrm>
              <a:off x="3000105" y="1792697"/>
              <a:ext cx="335996" cy="689384"/>
            </a:xfrm>
            <a:custGeom>
              <a:avLst/>
              <a:gdLst/>
              <a:ahLst/>
              <a:cxnLst/>
              <a:rect l="l" t="t" r="r" b="b"/>
              <a:pathLst>
                <a:path w="8326" h="17083" extrusionOk="0">
                  <a:moveTo>
                    <a:pt x="3103" y="0"/>
                  </a:moveTo>
                  <a:lnTo>
                    <a:pt x="3103" y="0"/>
                  </a:lnTo>
                  <a:cubicBezTo>
                    <a:pt x="3140" y="49"/>
                    <a:pt x="3189" y="84"/>
                    <a:pt x="3234" y="117"/>
                  </a:cubicBezTo>
                  <a:cubicBezTo>
                    <a:pt x="3676" y="445"/>
                    <a:pt x="3998" y="741"/>
                    <a:pt x="4251" y="1056"/>
                  </a:cubicBezTo>
                  <a:cubicBezTo>
                    <a:pt x="4409" y="1256"/>
                    <a:pt x="4529" y="1434"/>
                    <a:pt x="4620" y="1600"/>
                  </a:cubicBezTo>
                  <a:cubicBezTo>
                    <a:pt x="4681" y="1711"/>
                    <a:pt x="4739" y="1824"/>
                    <a:pt x="4785" y="1945"/>
                  </a:cubicBezTo>
                  <a:cubicBezTo>
                    <a:pt x="4824" y="2037"/>
                    <a:pt x="4854" y="2110"/>
                    <a:pt x="4874" y="2189"/>
                  </a:cubicBezTo>
                  <a:cubicBezTo>
                    <a:pt x="4911" y="2334"/>
                    <a:pt x="4927" y="2485"/>
                    <a:pt x="4943" y="2633"/>
                  </a:cubicBezTo>
                  <a:lnTo>
                    <a:pt x="4956" y="2738"/>
                  </a:lnTo>
                  <a:cubicBezTo>
                    <a:pt x="4969" y="2861"/>
                    <a:pt x="4983" y="2983"/>
                    <a:pt x="5006" y="3104"/>
                  </a:cubicBezTo>
                  <a:cubicBezTo>
                    <a:pt x="5026" y="3206"/>
                    <a:pt x="5049" y="3305"/>
                    <a:pt x="5079" y="3406"/>
                  </a:cubicBezTo>
                  <a:cubicBezTo>
                    <a:pt x="5199" y="3743"/>
                    <a:pt x="5387" y="4043"/>
                    <a:pt x="5601" y="4374"/>
                  </a:cubicBezTo>
                  <a:lnTo>
                    <a:pt x="5683" y="4499"/>
                  </a:lnTo>
                  <a:cubicBezTo>
                    <a:pt x="5874" y="4785"/>
                    <a:pt x="6070" y="5080"/>
                    <a:pt x="6220" y="5399"/>
                  </a:cubicBezTo>
                  <a:cubicBezTo>
                    <a:pt x="6398" y="5767"/>
                    <a:pt x="6523" y="6099"/>
                    <a:pt x="6609" y="6415"/>
                  </a:cubicBezTo>
                  <a:cubicBezTo>
                    <a:pt x="6655" y="6573"/>
                    <a:pt x="6692" y="6735"/>
                    <a:pt x="6720" y="6897"/>
                  </a:cubicBezTo>
                  <a:cubicBezTo>
                    <a:pt x="6744" y="7052"/>
                    <a:pt x="6763" y="7205"/>
                    <a:pt x="6771" y="7360"/>
                  </a:cubicBezTo>
                  <a:cubicBezTo>
                    <a:pt x="6791" y="7647"/>
                    <a:pt x="6780" y="7936"/>
                    <a:pt x="6741" y="8222"/>
                  </a:cubicBezTo>
                  <a:cubicBezTo>
                    <a:pt x="6658" y="8829"/>
                    <a:pt x="6468" y="9427"/>
                    <a:pt x="6293" y="9931"/>
                  </a:cubicBezTo>
                  <a:lnTo>
                    <a:pt x="6190" y="10225"/>
                  </a:lnTo>
                  <a:lnTo>
                    <a:pt x="6131" y="10393"/>
                  </a:lnTo>
                  <a:cubicBezTo>
                    <a:pt x="6075" y="10548"/>
                    <a:pt x="6019" y="10702"/>
                    <a:pt x="5966" y="10854"/>
                  </a:cubicBezTo>
                  <a:cubicBezTo>
                    <a:pt x="5908" y="11019"/>
                    <a:pt x="5852" y="11185"/>
                    <a:pt x="5797" y="11350"/>
                  </a:cubicBezTo>
                  <a:cubicBezTo>
                    <a:pt x="5737" y="11537"/>
                    <a:pt x="5688" y="11686"/>
                    <a:pt x="5657" y="11842"/>
                  </a:cubicBezTo>
                  <a:cubicBezTo>
                    <a:pt x="5604" y="12102"/>
                    <a:pt x="5582" y="12401"/>
                    <a:pt x="5589" y="12785"/>
                  </a:cubicBezTo>
                  <a:cubicBezTo>
                    <a:pt x="5589" y="12940"/>
                    <a:pt x="5594" y="13095"/>
                    <a:pt x="5599" y="13250"/>
                  </a:cubicBezTo>
                  <a:lnTo>
                    <a:pt x="5601" y="13329"/>
                  </a:lnTo>
                  <a:cubicBezTo>
                    <a:pt x="5604" y="13494"/>
                    <a:pt x="5608" y="13659"/>
                    <a:pt x="5608" y="13823"/>
                  </a:cubicBezTo>
                  <a:cubicBezTo>
                    <a:pt x="5606" y="14110"/>
                    <a:pt x="5599" y="14444"/>
                    <a:pt x="5527" y="14767"/>
                  </a:cubicBezTo>
                  <a:cubicBezTo>
                    <a:pt x="5509" y="14853"/>
                    <a:pt x="5487" y="14939"/>
                    <a:pt x="5459" y="15020"/>
                  </a:cubicBezTo>
                  <a:cubicBezTo>
                    <a:pt x="5437" y="15083"/>
                    <a:pt x="5413" y="15147"/>
                    <a:pt x="5384" y="15209"/>
                  </a:cubicBezTo>
                  <a:cubicBezTo>
                    <a:pt x="5371" y="15239"/>
                    <a:pt x="5355" y="15268"/>
                    <a:pt x="5341" y="15295"/>
                  </a:cubicBezTo>
                  <a:cubicBezTo>
                    <a:pt x="5295" y="15377"/>
                    <a:pt x="5243" y="15456"/>
                    <a:pt x="5184" y="15528"/>
                  </a:cubicBezTo>
                  <a:cubicBezTo>
                    <a:pt x="5162" y="15557"/>
                    <a:pt x="5135" y="15571"/>
                    <a:pt x="5104" y="15571"/>
                  </a:cubicBezTo>
                  <a:cubicBezTo>
                    <a:pt x="5102" y="15571"/>
                    <a:pt x="5101" y="15571"/>
                    <a:pt x="5099" y="15571"/>
                  </a:cubicBezTo>
                  <a:cubicBezTo>
                    <a:pt x="5056" y="15568"/>
                    <a:pt x="5032" y="15540"/>
                    <a:pt x="5019" y="15515"/>
                  </a:cubicBezTo>
                  <a:cubicBezTo>
                    <a:pt x="4926" y="15347"/>
                    <a:pt x="4827" y="15182"/>
                    <a:pt x="4720" y="15020"/>
                  </a:cubicBezTo>
                  <a:cubicBezTo>
                    <a:pt x="4340" y="14445"/>
                    <a:pt x="3892" y="13904"/>
                    <a:pt x="3541" y="13494"/>
                  </a:cubicBezTo>
                  <a:cubicBezTo>
                    <a:pt x="3318" y="13230"/>
                    <a:pt x="3089" y="12969"/>
                    <a:pt x="2860" y="12707"/>
                  </a:cubicBezTo>
                  <a:lnTo>
                    <a:pt x="2741" y="12571"/>
                  </a:lnTo>
                  <a:cubicBezTo>
                    <a:pt x="2543" y="12345"/>
                    <a:pt x="2343" y="12118"/>
                    <a:pt x="2148" y="11893"/>
                  </a:cubicBezTo>
                  <a:cubicBezTo>
                    <a:pt x="1704" y="11371"/>
                    <a:pt x="1193" y="10761"/>
                    <a:pt x="737" y="10103"/>
                  </a:cubicBezTo>
                  <a:cubicBezTo>
                    <a:pt x="433" y="9665"/>
                    <a:pt x="193" y="9267"/>
                    <a:pt x="1" y="8889"/>
                  </a:cubicBezTo>
                  <a:lnTo>
                    <a:pt x="1" y="8889"/>
                  </a:lnTo>
                  <a:cubicBezTo>
                    <a:pt x="52" y="9228"/>
                    <a:pt x="146" y="9569"/>
                    <a:pt x="271" y="9906"/>
                  </a:cubicBezTo>
                  <a:cubicBezTo>
                    <a:pt x="417" y="10306"/>
                    <a:pt x="624" y="10724"/>
                    <a:pt x="903" y="11185"/>
                  </a:cubicBezTo>
                  <a:cubicBezTo>
                    <a:pt x="1135" y="11570"/>
                    <a:pt x="1423" y="11963"/>
                    <a:pt x="1782" y="12383"/>
                  </a:cubicBezTo>
                  <a:cubicBezTo>
                    <a:pt x="1981" y="12618"/>
                    <a:pt x="2195" y="12842"/>
                    <a:pt x="2404" y="13063"/>
                  </a:cubicBezTo>
                  <a:lnTo>
                    <a:pt x="2437" y="13099"/>
                  </a:lnTo>
                  <a:lnTo>
                    <a:pt x="2472" y="13135"/>
                  </a:lnTo>
                  <a:lnTo>
                    <a:pt x="2541" y="13207"/>
                  </a:lnTo>
                  <a:cubicBezTo>
                    <a:pt x="2709" y="13381"/>
                    <a:pt x="2859" y="13540"/>
                    <a:pt x="3008" y="13701"/>
                  </a:cubicBezTo>
                  <a:cubicBezTo>
                    <a:pt x="3334" y="14057"/>
                    <a:pt x="3708" y="14488"/>
                    <a:pt x="3999" y="14994"/>
                  </a:cubicBezTo>
                  <a:cubicBezTo>
                    <a:pt x="4151" y="15274"/>
                    <a:pt x="4265" y="15551"/>
                    <a:pt x="4347" y="15841"/>
                  </a:cubicBezTo>
                  <a:lnTo>
                    <a:pt x="4367" y="15896"/>
                  </a:lnTo>
                  <a:cubicBezTo>
                    <a:pt x="4424" y="16157"/>
                    <a:pt x="4457" y="16449"/>
                    <a:pt x="4466" y="16769"/>
                  </a:cubicBezTo>
                  <a:lnTo>
                    <a:pt x="4469" y="16813"/>
                  </a:lnTo>
                  <a:cubicBezTo>
                    <a:pt x="4459" y="16847"/>
                    <a:pt x="4462" y="16887"/>
                    <a:pt x="4479" y="16930"/>
                  </a:cubicBezTo>
                  <a:cubicBezTo>
                    <a:pt x="4496" y="16970"/>
                    <a:pt x="4519" y="17000"/>
                    <a:pt x="4555" y="17030"/>
                  </a:cubicBezTo>
                  <a:cubicBezTo>
                    <a:pt x="4595" y="17064"/>
                    <a:pt x="4649" y="17083"/>
                    <a:pt x="4701" y="17083"/>
                  </a:cubicBezTo>
                  <a:cubicBezTo>
                    <a:pt x="4733" y="17083"/>
                    <a:pt x="4764" y="17076"/>
                    <a:pt x="4792" y="17062"/>
                  </a:cubicBezTo>
                  <a:cubicBezTo>
                    <a:pt x="4989" y="16971"/>
                    <a:pt x="5163" y="16857"/>
                    <a:pt x="5326" y="16710"/>
                  </a:cubicBezTo>
                  <a:cubicBezTo>
                    <a:pt x="5492" y="16559"/>
                    <a:pt x="5644" y="16377"/>
                    <a:pt x="5790" y="16154"/>
                  </a:cubicBezTo>
                  <a:cubicBezTo>
                    <a:pt x="5851" y="16065"/>
                    <a:pt x="5905" y="15972"/>
                    <a:pt x="5958" y="15876"/>
                  </a:cubicBezTo>
                  <a:cubicBezTo>
                    <a:pt x="6134" y="15552"/>
                    <a:pt x="6264" y="15211"/>
                    <a:pt x="6379" y="14889"/>
                  </a:cubicBezTo>
                  <a:cubicBezTo>
                    <a:pt x="6529" y="14457"/>
                    <a:pt x="6645" y="13988"/>
                    <a:pt x="6764" y="13369"/>
                  </a:cubicBezTo>
                  <a:lnTo>
                    <a:pt x="6842" y="12956"/>
                  </a:lnTo>
                  <a:lnTo>
                    <a:pt x="6850" y="12902"/>
                  </a:lnTo>
                  <a:cubicBezTo>
                    <a:pt x="6913" y="12559"/>
                    <a:pt x="6988" y="12160"/>
                    <a:pt x="7080" y="11786"/>
                  </a:cubicBezTo>
                  <a:cubicBezTo>
                    <a:pt x="7155" y="11511"/>
                    <a:pt x="7244" y="11241"/>
                    <a:pt x="7346" y="10989"/>
                  </a:cubicBezTo>
                  <a:cubicBezTo>
                    <a:pt x="7420" y="10800"/>
                    <a:pt x="7512" y="10614"/>
                    <a:pt x="7603" y="10429"/>
                  </a:cubicBezTo>
                  <a:lnTo>
                    <a:pt x="7711" y="10204"/>
                  </a:lnTo>
                  <a:cubicBezTo>
                    <a:pt x="7887" y="9819"/>
                    <a:pt x="8067" y="9405"/>
                    <a:pt x="8182" y="8963"/>
                  </a:cubicBezTo>
                  <a:cubicBezTo>
                    <a:pt x="8236" y="8769"/>
                    <a:pt x="8272" y="8586"/>
                    <a:pt x="8292" y="8404"/>
                  </a:cubicBezTo>
                  <a:cubicBezTo>
                    <a:pt x="8317" y="8214"/>
                    <a:pt x="8325" y="8013"/>
                    <a:pt x="8318" y="7772"/>
                  </a:cubicBezTo>
                  <a:cubicBezTo>
                    <a:pt x="8304" y="7248"/>
                    <a:pt x="8177" y="6755"/>
                    <a:pt x="8060" y="6333"/>
                  </a:cubicBezTo>
                  <a:cubicBezTo>
                    <a:pt x="7755" y="5250"/>
                    <a:pt x="7390" y="4323"/>
                    <a:pt x="6945" y="3502"/>
                  </a:cubicBezTo>
                  <a:cubicBezTo>
                    <a:pt x="6727" y="3097"/>
                    <a:pt x="6478" y="2715"/>
                    <a:pt x="6210" y="2364"/>
                  </a:cubicBezTo>
                  <a:cubicBezTo>
                    <a:pt x="5955" y="2037"/>
                    <a:pt x="5651" y="1709"/>
                    <a:pt x="5305" y="1393"/>
                  </a:cubicBezTo>
                  <a:cubicBezTo>
                    <a:pt x="4694" y="839"/>
                    <a:pt x="3976" y="382"/>
                    <a:pt x="3103" y="0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4" name="Google Shape;1444;p11"/>
            <p:cNvSpPr/>
            <p:nvPr/>
          </p:nvSpPr>
          <p:spPr>
            <a:xfrm>
              <a:off x="2687639" y="1541973"/>
              <a:ext cx="200363" cy="574574"/>
            </a:xfrm>
            <a:custGeom>
              <a:avLst/>
              <a:gdLst/>
              <a:ahLst/>
              <a:cxnLst/>
              <a:rect l="l" t="t" r="r" b="b"/>
              <a:pathLst>
                <a:path w="4965" h="14238" extrusionOk="0">
                  <a:moveTo>
                    <a:pt x="748" y="1"/>
                  </a:moveTo>
                  <a:cubicBezTo>
                    <a:pt x="716" y="1"/>
                    <a:pt x="686" y="8"/>
                    <a:pt x="657" y="21"/>
                  </a:cubicBezTo>
                  <a:cubicBezTo>
                    <a:pt x="621" y="37"/>
                    <a:pt x="592" y="64"/>
                    <a:pt x="575" y="96"/>
                  </a:cubicBezTo>
                  <a:lnTo>
                    <a:pt x="634" y="225"/>
                  </a:lnTo>
                  <a:cubicBezTo>
                    <a:pt x="697" y="359"/>
                    <a:pt x="753" y="474"/>
                    <a:pt x="799" y="589"/>
                  </a:cubicBezTo>
                  <a:cubicBezTo>
                    <a:pt x="813" y="606"/>
                    <a:pt x="828" y="625"/>
                    <a:pt x="841" y="642"/>
                  </a:cubicBezTo>
                  <a:lnTo>
                    <a:pt x="861" y="761"/>
                  </a:lnTo>
                  <a:cubicBezTo>
                    <a:pt x="890" y="860"/>
                    <a:pt x="920" y="958"/>
                    <a:pt x="936" y="1061"/>
                  </a:cubicBezTo>
                  <a:cubicBezTo>
                    <a:pt x="951" y="1157"/>
                    <a:pt x="966" y="1255"/>
                    <a:pt x="973" y="1351"/>
                  </a:cubicBezTo>
                  <a:cubicBezTo>
                    <a:pt x="997" y="1682"/>
                    <a:pt x="951" y="2034"/>
                    <a:pt x="835" y="2429"/>
                  </a:cubicBezTo>
                  <a:cubicBezTo>
                    <a:pt x="743" y="2743"/>
                    <a:pt x="618" y="3051"/>
                    <a:pt x="497" y="3346"/>
                  </a:cubicBezTo>
                  <a:lnTo>
                    <a:pt x="430" y="3514"/>
                  </a:lnTo>
                  <a:cubicBezTo>
                    <a:pt x="301" y="3840"/>
                    <a:pt x="157" y="4223"/>
                    <a:pt x="71" y="4613"/>
                  </a:cubicBezTo>
                  <a:cubicBezTo>
                    <a:pt x="44" y="4757"/>
                    <a:pt x="22" y="4880"/>
                    <a:pt x="13" y="5007"/>
                  </a:cubicBezTo>
                  <a:cubicBezTo>
                    <a:pt x="2" y="5142"/>
                    <a:pt x="0" y="5278"/>
                    <a:pt x="8" y="5410"/>
                  </a:cubicBezTo>
                  <a:cubicBezTo>
                    <a:pt x="15" y="5509"/>
                    <a:pt x="28" y="5633"/>
                    <a:pt x="52" y="5755"/>
                  </a:cubicBezTo>
                  <a:cubicBezTo>
                    <a:pt x="75" y="5864"/>
                    <a:pt x="102" y="5970"/>
                    <a:pt x="137" y="6078"/>
                  </a:cubicBezTo>
                  <a:cubicBezTo>
                    <a:pt x="181" y="6216"/>
                    <a:pt x="230" y="6334"/>
                    <a:pt x="283" y="6432"/>
                  </a:cubicBezTo>
                  <a:cubicBezTo>
                    <a:pt x="341" y="6546"/>
                    <a:pt x="408" y="6658"/>
                    <a:pt x="480" y="6768"/>
                  </a:cubicBezTo>
                  <a:cubicBezTo>
                    <a:pt x="562" y="6890"/>
                    <a:pt x="650" y="7012"/>
                    <a:pt x="739" y="7134"/>
                  </a:cubicBezTo>
                  <a:cubicBezTo>
                    <a:pt x="818" y="7243"/>
                    <a:pt x="897" y="7354"/>
                    <a:pt x="966" y="7469"/>
                  </a:cubicBezTo>
                  <a:cubicBezTo>
                    <a:pt x="1042" y="7594"/>
                    <a:pt x="1115" y="7717"/>
                    <a:pt x="1161" y="7852"/>
                  </a:cubicBezTo>
                  <a:cubicBezTo>
                    <a:pt x="1210" y="7981"/>
                    <a:pt x="1239" y="8083"/>
                    <a:pt x="1254" y="8182"/>
                  </a:cubicBezTo>
                  <a:cubicBezTo>
                    <a:pt x="1279" y="8306"/>
                    <a:pt x="1293" y="8432"/>
                    <a:pt x="1296" y="8560"/>
                  </a:cubicBezTo>
                  <a:cubicBezTo>
                    <a:pt x="1300" y="8692"/>
                    <a:pt x="1296" y="8826"/>
                    <a:pt x="1289" y="8958"/>
                  </a:cubicBezTo>
                  <a:lnTo>
                    <a:pt x="1282" y="9079"/>
                  </a:lnTo>
                  <a:cubicBezTo>
                    <a:pt x="1272" y="9297"/>
                    <a:pt x="1260" y="9502"/>
                    <a:pt x="1267" y="9709"/>
                  </a:cubicBezTo>
                  <a:cubicBezTo>
                    <a:pt x="1273" y="9800"/>
                    <a:pt x="1280" y="9899"/>
                    <a:pt x="1299" y="9992"/>
                  </a:cubicBezTo>
                  <a:cubicBezTo>
                    <a:pt x="1320" y="10104"/>
                    <a:pt x="1345" y="10212"/>
                    <a:pt x="1376" y="10320"/>
                  </a:cubicBezTo>
                  <a:cubicBezTo>
                    <a:pt x="1432" y="10489"/>
                    <a:pt x="1517" y="10683"/>
                    <a:pt x="1598" y="10870"/>
                  </a:cubicBezTo>
                  <a:lnTo>
                    <a:pt x="1622" y="10926"/>
                  </a:lnTo>
                  <a:lnTo>
                    <a:pt x="1708" y="11127"/>
                  </a:lnTo>
                  <a:cubicBezTo>
                    <a:pt x="1756" y="11236"/>
                    <a:pt x="1803" y="11344"/>
                    <a:pt x="1848" y="11456"/>
                  </a:cubicBezTo>
                  <a:cubicBezTo>
                    <a:pt x="1983" y="11779"/>
                    <a:pt x="2133" y="12161"/>
                    <a:pt x="2235" y="12550"/>
                  </a:cubicBezTo>
                  <a:cubicBezTo>
                    <a:pt x="2299" y="12784"/>
                    <a:pt x="2336" y="12974"/>
                    <a:pt x="2356" y="13149"/>
                  </a:cubicBezTo>
                  <a:cubicBezTo>
                    <a:pt x="2366" y="13244"/>
                    <a:pt x="2373" y="13337"/>
                    <a:pt x="2379" y="13432"/>
                  </a:cubicBezTo>
                  <a:cubicBezTo>
                    <a:pt x="2416" y="13534"/>
                    <a:pt x="2448" y="13623"/>
                    <a:pt x="2478" y="13709"/>
                  </a:cubicBezTo>
                  <a:cubicBezTo>
                    <a:pt x="2520" y="13828"/>
                    <a:pt x="2559" y="13956"/>
                    <a:pt x="2587" y="14086"/>
                  </a:cubicBezTo>
                  <a:cubicBezTo>
                    <a:pt x="2603" y="14163"/>
                    <a:pt x="2666" y="14222"/>
                    <a:pt x="2744" y="14235"/>
                  </a:cubicBezTo>
                  <a:cubicBezTo>
                    <a:pt x="2755" y="14237"/>
                    <a:pt x="2767" y="14238"/>
                    <a:pt x="2778" y="14238"/>
                  </a:cubicBezTo>
                  <a:cubicBezTo>
                    <a:pt x="2842" y="14238"/>
                    <a:pt x="2901" y="14207"/>
                    <a:pt x="2939" y="14152"/>
                  </a:cubicBezTo>
                  <a:cubicBezTo>
                    <a:pt x="3024" y="14028"/>
                    <a:pt x="3104" y="13896"/>
                    <a:pt x="3180" y="13758"/>
                  </a:cubicBezTo>
                  <a:cubicBezTo>
                    <a:pt x="3291" y="13554"/>
                    <a:pt x="3390" y="13344"/>
                    <a:pt x="3486" y="13133"/>
                  </a:cubicBezTo>
                  <a:cubicBezTo>
                    <a:pt x="3656" y="12754"/>
                    <a:pt x="3815" y="12339"/>
                    <a:pt x="3978" y="11866"/>
                  </a:cubicBezTo>
                  <a:cubicBezTo>
                    <a:pt x="4276" y="10979"/>
                    <a:pt x="4521" y="10012"/>
                    <a:pt x="4704" y="8994"/>
                  </a:cubicBezTo>
                  <a:cubicBezTo>
                    <a:pt x="4891" y="7955"/>
                    <a:pt x="4964" y="7101"/>
                    <a:pt x="4936" y="6305"/>
                  </a:cubicBezTo>
                  <a:cubicBezTo>
                    <a:pt x="4920" y="5841"/>
                    <a:pt x="4861" y="5430"/>
                    <a:pt x="4753" y="5048"/>
                  </a:cubicBezTo>
                  <a:cubicBezTo>
                    <a:pt x="4627" y="4606"/>
                    <a:pt x="4419" y="4165"/>
                    <a:pt x="4137" y="3736"/>
                  </a:cubicBezTo>
                  <a:cubicBezTo>
                    <a:pt x="3676" y="3030"/>
                    <a:pt x="3040" y="2414"/>
                    <a:pt x="2574" y="1963"/>
                  </a:cubicBezTo>
                  <a:cubicBezTo>
                    <a:pt x="1990" y="1389"/>
                    <a:pt x="1385" y="794"/>
                    <a:pt x="920" y="115"/>
                  </a:cubicBezTo>
                  <a:cubicBezTo>
                    <a:pt x="885" y="60"/>
                    <a:pt x="857" y="29"/>
                    <a:pt x="805" y="8"/>
                  </a:cubicBezTo>
                  <a:cubicBezTo>
                    <a:pt x="786" y="3"/>
                    <a:pt x="767" y="1"/>
                    <a:pt x="748" y="1"/>
                  </a:cubicBezTo>
                  <a:close/>
                </a:path>
              </a:pathLst>
            </a:custGeom>
            <a:solidFill>
              <a:srgbClr val="000000">
                <a:alpha val="18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5" name="Google Shape;1445;p11"/>
            <p:cNvSpPr/>
            <p:nvPr/>
          </p:nvSpPr>
          <p:spPr>
            <a:xfrm>
              <a:off x="2350597" y="808569"/>
              <a:ext cx="415737" cy="132526"/>
            </a:xfrm>
            <a:custGeom>
              <a:avLst/>
              <a:gdLst/>
              <a:ahLst/>
              <a:cxnLst/>
              <a:rect l="l" t="t" r="r" b="b"/>
              <a:pathLst>
                <a:path w="10302" h="3284" extrusionOk="0">
                  <a:moveTo>
                    <a:pt x="9273" y="0"/>
                  </a:moveTo>
                  <a:cubicBezTo>
                    <a:pt x="9187" y="0"/>
                    <a:pt x="9072" y="3"/>
                    <a:pt x="8961" y="16"/>
                  </a:cubicBezTo>
                  <a:cubicBezTo>
                    <a:pt x="8865" y="28"/>
                    <a:pt x="8775" y="43"/>
                    <a:pt x="8681" y="62"/>
                  </a:cubicBezTo>
                  <a:cubicBezTo>
                    <a:pt x="8426" y="122"/>
                    <a:pt x="8160" y="217"/>
                    <a:pt x="7864" y="329"/>
                  </a:cubicBezTo>
                  <a:lnTo>
                    <a:pt x="7794" y="354"/>
                  </a:lnTo>
                  <a:cubicBezTo>
                    <a:pt x="7693" y="390"/>
                    <a:pt x="7591" y="428"/>
                    <a:pt x="7491" y="461"/>
                  </a:cubicBezTo>
                  <a:cubicBezTo>
                    <a:pt x="7259" y="543"/>
                    <a:pt x="7056" y="601"/>
                    <a:pt x="6873" y="638"/>
                  </a:cubicBezTo>
                  <a:cubicBezTo>
                    <a:pt x="6599" y="696"/>
                    <a:pt x="6345" y="726"/>
                    <a:pt x="6095" y="726"/>
                  </a:cubicBezTo>
                  <a:cubicBezTo>
                    <a:pt x="6089" y="726"/>
                    <a:pt x="6083" y="726"/>
                    <a:pt x="6077" y="726"/>
                  </a:cubicBezTo>
                  <a:cubicBezTo>
                    <a:pt x="5783" y="723"/>
                    <a:pt x="5490" y="698"/>
                    <a:pt x="5206" y="654"/>
                  </a:cubicBezTo>
                  <a:cubicBezTo>
                    <a:pt x="4923" y="608"/>
                    <a:pt x="4643" y="552"/>
                    <a:pt x="4365" y="490"/>
                  </a:cubicBezTo>
                  <a:lnTo>
                    <a:pt x="4252" y="466"/>
                  </a:lnTo>
                  <a:cubicBezTo>
                    <a:pt x="4011" y="414"/>
                    <a:pt x="3769" y="361"/>
                    <a:pt x="3527" y="321"/>
                  </a:cubicBezTo>
                  <a:cubicBezTo>
                    <a:pt x="3205" y="265"/>
                    <a:pt x="2938" y="236"/>
                    <a:pt x="2682" y="227"/>
                  </a:cubicBezTo>
                  <a:cubicBezTo>
                    <a:pt x="2682" y="226"/>
                    <a:pt x="2677" y="225"/>
                    <a:pt x="2670" y="225"/>
                  </a:cubicBezTo>
                  <a:cubicBezTo>
                    <a:pt x="2656" y="225"/>
                    <a:pt x="2635" y="227"/>
                    <a:pt x="2635" y="227"/>
                  </a:cubicBezTo>
                  <a:cubicBezTo>
                    <a:pt x="2826" y="451"/>
                    <a:pt x="2938" y="665"/>
                    <a:pt x="2969" y="889"/>
                  </a:cubicBezTo>
                  <a:cubicBezTo>
                    <a:pt x="2984" y="977"/>
                    <a:pt x="2988" y="1049"/>
                    <a:pt x="2981" y="1118"/>
                  </a:cubicBezTo>
                  <a:cubicBezTo>
                    <a:pt x="2975" y="1184"/>
                    <a:pt x="2965" y="1249"/>
                    <a:pt x="2946" y="1315"/>
                  </a:cubicBezTo>
                  <a:cubicBezTo>
                    <a:pt x="2926" y="1391"/>
                    <a:pt x="2896" y="1465"/>
                    <a:pt x="2857" y="1536"/>
                  </a:cubicBezTo>
                  <a:cubicBezTo>
                    <a:pt x="2836" y="1577"/>
                    <a:pt x="2808" y="1616"/>
                    <a:pt x="2781" y="1654"/>
                  </a:cubicBezTo>
                  <a:cubicBezTo>
                    <a:pt x="2689" y="1783"/>
                    <a:pt x="2574" y="1895"/>
                    <a:pt x="2449" y="1980"/>
                  </a:cubicBezTo>
                  <a:cubicBezTo>
                    <a:pt x="2290" y="2083"/>
                    <a:pt x="2129" y="2159"/>
                    <a:pt x="1977" y="2202"/>
                  </a:cubicBezTo>
                  <a:cubicBezTo>
                    <a:pt x="1784" y="2258"/>
                    <a:pt x="1634" y="2286"/>
                    <a:pt x="1494" y="2286"/>
                  </a:cubicBezTo>
                  <a:cubicBezTo>
                    <a:pt x="1484" y="2286"/>
                    <a:pt x="1474" y="2286"/>
                    <a:pt x="1464" y="2286"/>
                  </a:cubicBezTo>
                  <a:cubicBezTo>
                    <a:pt x="1289" y="2283"/>
                    <a:pt x="1149" y="2264"/>
                    <a:pt x="1019" y="2231"/>
                  </a:cubicBezTo>
                  <a:cubicBezTo>
                    <a:pt x="829" y="2178"/>
                    <a:pt x="671" y="2119"/>
                    <a:pt x="533" y="2047"/>
                  </a:cubicBezTo>
                  <a:cubicBezTo>
                    <a:pt x="365" y="1962"/>
                    <a:pt x="207" y="1866"/>
                    <a:pt x="64" y="1760"/>
                  </a:cubicBezTo>
                  <a:cubicBezTo>
                    <a:pt x="42" y="1745"/>
                    <a:pt x="21" y="1730"/>
                    <a:pt x="0" y="1714"/>
                  </a:cubicBezTo>
                  <a:lnTo>
                    <a:pt x="0" y="1714"/>
                  </a:lnTo>
                  <a:cubicBezTo>
                    <a:pt x="18" y="1767"/>
                    <a:pt x="46" y="1807"/>
                    <a:pt x="75" y="1846"/>
                  </a:cubicBezTo>
                  <a:cubicBezTo>
                    <a:pt x="298" y="2153"/>
                    <a:pt x="569" y="2428"/>
                    <a:pt x="882" y="2663"/>
                  </a:cubicBezTo>
                  <a:cubicBezTo>
                    <a:pt x="1145" y="2860"/>
                    <a:pt x="1447" y="3017"/>
                    <a:pt x="1780" y="3126"/>
                  </a:cubicBezTo>
                  <a:cubicBezTo>
                    <a:pt x="2067" y="3222"/>
                    <a:pt x="2395" y="3275"/>
                    <a:pt x="2757" y="3282"/>
                  </a:cubicBezTo>
                  <a:cubicBezTo>
                    <a:pt x="2791" y="3283"/>
                    <a:pt x="2825" y="3284"/>
                    <a:pt x="2860" y="3284"/>
                  </a:cubicBezTo>
                  <a:cubicBezTo>
                    <a:pt x="3140" y="3284"/>
                    <a:pt x="3441" y="3253"/>
                    <a:pt x="3778" y="3189"/>
                  </a:cubicBezTo>
                  <a:cubicBezTo>
                    <a:pt x="4092" y="3129"/>
                    <a:pt x="4430" y="3031"/>
                    <a:pt x="4811" y="2893"/>
                  </a:cubicBezTo>
                  <a:cubicBezTo>
                    <a:pt x="5124" y="2780"/>
                    <a:pt x="5460" y="2640"/>
                    <a:pt x="5869" y="2454"/>
                  </a:cubicBezTo>
                  <a:cubicBezTo>
                    <a:pt x="6392" y="2211"/>
                    <a:pt x="6919" y="1936"/>
                    <a:pt x="7415" y="1675"/>
                  </a:cubicBezTo>
                  <a:lnTo>
                    <a:pt x="7515" y="1623"/>
                  </a:lnTo>
                  <a:cubicBezTo>
                    <a:pt x="8373" y="1177"/>
                    <a:pt x="9249" y="720"/>
                    <a:pt x="10154" y="380"/>
                  </a:cubicBezTo>
                  <a:lnTo>
                    <a:pt x="10197" y="365"/>
                  </a:lnTo>
                  <a:cubicBezTo>
                    <a:pt x="10241" y="349"/>
                    <a:pt x="10273" y="324"/>
                    <a:pt x="10291" y="290"/>
                  </a:cubicBezTo>
                  <a:lnTo>
                    <a:pt x="10302" y="266"/>
                  </a:lnTo>
                  <a:cubicBezTo>
                    <a:pt x="10172" y="194"/>
                    <a:pt x="10036" y="141"/>
                    <a:pt x="9882" y="94"/>
                  </a:cubicBezTo>
                  <a:cubicBezTo>
                    <a:pt x="9795" y="72"/>
                    <a:pt x="9688" y="45"/>
                    <a:pt x="9581" y="28"/>
                  </a:cubicBezTo>
                  <a:cubicBezTo>
                    <a:pt x="9480" y="13"/>
                    <a:pt x="9378" y="5"/>
                    <a:pt x="9273" y="0"/>
                  </a:cubicBezTo>
                  <a:close/>
                </a:path>
              </a:pathLst>
            </a:custGeom>
            <a:solidFill>
              <a:srgbClr val="C9D5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6" name="Google Shape;1446;p11"/>
            <p:cNvSpPr/>
            <p:nvPr/>
          </p:nvSpPr>
          <p:spPr>
            <a:xfrm>
              <a:off x="1805890" y="147036"/>
              <a:ext cx="2118718" cy="1613110"/>
            </a:xfrm>
            <a:custGeom>
              <a:avLst/>
              <a:gdLst/>
              <a:ahLst/>
              <a:cxnLst/>
              <a:rect l="l" t="t" r="r" b="b"/>
              <a:pathLst>
                <a:path w="52502" h="39973" extrusionOk="0">
                  <a:moveTo>
                    <a:pt x="825" y="1387"/>
                  </a:moveTo>
                  <a:cubicBezTo>
                    <a:pt x="830" y="1393"/>
                    <a:pt x="834" y="1398"/>
                    <a:pt x="839" y="1404"/>
                  </a:cubicBezTo>
                  <a:cubicBezTo>
                    <a:pt x="834" y="1399"/>
                    <a:pt x="830" y="1393"/>
                    <a:pt x="825" y="1387"/>
                  </a:cubicBezTo>
                  <a:close/>
                  <a:moveTo>
                    <a:pt x="3828" y="6720"/>
                  </a:moveTo>
                  <a:lnTo>
                    <a:pt x="3828" y="6720"/>
                  </a:lnTo>
                  <a:cubicBezTo>
                    <a:pt x="3830" y="6725"/>
                    <a:pt x="3832" y="6730"/>
                    <a:pt x="3834" y="6735"/>
                  </a:cubicBezTo>
                  <a:lnTo>
                    <a:pt x="3834" y="6735"/>
                  </a:lnTo>
                  <a:cubicBezTo>
                    <a:pt x="3833" y="6730"/>
                    <a:pt x="3830" y="6725"/>
                    <a:pt x="3828" y="6720"/>
                  </a:cubicBezTo>
                  <a:close/>
                  <a:moveTo>
                    <a:pt x="16587" y="26919"/>
                  </a:moveTo>
                  <a:lnTo>
                    <a:pt x="16587" y="26919"/>
                  </a:lnTo>
                  <a:cubicBezTo>
                    <a:pt x="16606" y="26943"/>
                    <a:pt x="16625" y="26965"/>
                    <a:pt x="16641" y="26987"/>
                  </a:cubicBezTo>
                  <a:cubicBezTo>
                    <a:pt x="16623" y="26965"/>
                    <a:pt x="16605" y="26942"/>
                    <a:pt x="16587" y="26919"/>
                  </a:cubicBezTo>
                  <a:close/>
                  <a:moveTo>
                    <a:pt x="30138" y="35821"/>
                  </a:moveTo>
                  <a:cubicBezTo>
                    <a:pt x="30150" y="35825"/>
                    <a:pt x="30162" y="35830"/>
                    <a:pt x="30174" y="35835"/>
                  </a:cubicBezTo>
                  <a:lnTo>
                    <a:pt x="30174" y="35835"/>
                  </a:lnTo>
                  <a:cubicBezTo>
                    <a:pt x="30162" y="35829"/>
                    <a:pt x="30150" y="35825"/>
                    <a:pt x="30138" y="35821"/>
                  </a:cubicBezTo>
                  <a:close/>
                  <a:moveTo>
                    <a:pt x="44971" y="39610"/>
                  </a:moveTo>
                  <a:cubicBezTo>
                    <a:pt x="44976" y="39610"/>
                    <a:pt x="44982" y="39611"/>
                    <a:pt x="44989" y="39611"/>
                  </a:cubicBezTo>
                  <a:cubicBezTo>
                    <a:pt x="44984" y="39611"/>
                    <a:pt x="44976" y="39610"/>
                    <a:pt x="44971" y="39610"/>
                  </a:cubicBezTo>
                  <a:close/>
                  <a:moveTo>
                    <a:pt x="314" y="1"/>
                  </a:moveTo>
                  <a:cubicBezTo>
                    <a:pt x="232" y="1"/>
                    <a:pt x="151" y="32"/>
                    <a:pt x="91" y="96"/>
                  </a:cubicBezTo>
                  <a:cubicBezTo>
                    <a:pt x="30" y="156"/>
                    <a:pt x="0" y="239"/>
                    <a:pt x="4" y="323"/>
                  </a:cubicBezTo>
                  <a:cubicBezTo>
                    <a:pt x="6" y="409"/>
                    <a:pt x="43" y="478"/>
                    <a:pt x="101" y="541"/>
                  </a:cubicBezTo>
                  <a:cubicBezTo>
                    <a:pt x="342" y="808"/>
                    <a:pt x="579" y="1082"/>
                    <a:pt x="806" y="1363"/>
                  </a:cubicBezTo>
                  <a:lnTo>
                    <a:pt x="806" y="1363"/>
                  </a:lnTo>
                  <a:cubicBezTo>
                    <a:pt x="2076" y="2986"/>
                    <a:pt x="2997" y="4836"/>
                    <a:pt x="3826" y="6713"/>
                  </a:cubicBezTo>
                  <a:lnTo>
                    <a:pt x="3826" y="6713"/>
                  </a:lnTo>
                  <a:cubicBezTo>
                    <a:pt x="3826" y="6713"/>
                    <a:pt x="3825" y="6713"/>
                    <a:pt x="3825" y="6713"/>
                  </a:cubicBezTo>
                  <a:lnTo>
                    <a:pt x="3825" y="6713"/>
                  </a:lnTo>
                  <a:cubicBezTo>
                    <a:pt x="3826" y="6714"/>
                    <a:pt x="3826" y="6718"/>
                    <a:pt x="3828" y="6720"/>
                  </a:cubicBezTo>
                  <a:cubicBezTo>
                    <a:pt x="3828" y="6718"/>
                    <a:pt x="3826" y="6717"/>
                    <a:pt x="3826" y="6716"/>
                  </a:cubicBezTo>
                  <a:lnTo>
                    <a:pt x="3826" y="6716"/>
                  </a:lnTo>
                  <a:cubicBezTo>
                    <a:pt x="3830" y="6722"/>
                    <a:pt x="3833" y="6729"/>
                    <a:pt x="3835" y="6736"/>
                  </a:cubicBezTo>
                  <a:lnTo>
                    <a:pt x="3835" y="6736"/>
                  </a:lnTo>
                  <a:cubicBezTo>
                    <a:pt x="3835" y="6736"/>
                    <a:pt x="3835" y="6735"/>
                    <a:pt x="3834" y="6735"/>
                  </a:cubicBezTo>
                  <a:lnTo>
                    <a:pt x="3834" y="6735"/>
                  </a:lnTo>
                  <a:cubicBezTo>
                    <a:pt x="3835" y="6736"/>
                    <a:pt x="3835" y="6737"/>
                    <a:pt x="3835" y="6737"/>
                  </a:cubicBezTo>
                  <a:cubicBezTo>
                    <a:pt x="3835" y="6737"/>
                    <a:pt x="3835" y="6736"/>
                    <a:pt x="3835" y="6736"/>
                  </a:cubicBezTo>
                  <a:lnTo>
                    <a:pt x="3835" y="6736"/>
                  </a:lnTo>
                  <a:cubicBezTo>
                    <a:pt x="3836" y="6738"/>
                    <a:pt x="3837" y="6741"/>
                    <a:pt x="3838" y="6743"/>
                  </a:cubicBezTo>
                  <a:lnTo>
                    <a:pt x="3838" y="6743"/>
                  </a:lnTo>
                  <a:cubicBezTo>
                    <a:pt x="4511" y="8280"/>
                    <a:pt x="5133" y="9839"/>
                    <a:pt x="5882" y="11339"/>
                  </a:cubicBezTo>
                  <a:cubicBezTo>
                    <a:pt x="6087" y="11747"/>
                    <a:pt x="6300" y="12151"/>
                    <a:pt x="6515" y="12556"/>
                  </a:cubicBezTo>
                  <a:cubicBezTo>
                    <a:pt x="6762" y="13015"/>
                    <a:pt x="7011" y="13475"/>
                    <a:pt x="7265" y="13932"/>
                  </a:cubicBezTo>
                  <a:cubicBezTo>
                    <a:pt x="7753" y="14812"/>
                    <a:pt x="8257" y="15681"/>
                    <a:pt x="8774" y="16543"/>
                  </a:cubicBezTo>
                  <a:cubicBezTo>
                    <a:pt x="9810" y="18265"/>
                    <a:pt x="10913" y="19945"/>
                    <a:pt x="12074" y="21584"/>
                  </a:cubicBezTo>
                  <a:cubicBezTo>
                    <a:pt x="12338" y="21959"/>
                    <a:pt x="12608" y="22330"/>
                    <a:pt x="12866" y="22706"/>
                  </a:cubicBezTo>
                  <a:cubicBezTo>
                    <a:pt x="13136" y="23105"/>
                    <a:pt x="13398" y="23507"/>
                    <a:pt x="13658" y="23911"/>
                  </a:cubicBezTo>
                  <a:cubicBezTo>
                    <a:pt x="14158" y="24682"/>
                    <a:pt x="14647" y="25456"/>
                    <a:pt x="15172" y="26210"/>
                  </a:cubicBezTo>
                  <a:cubicBezTo>
                    <a:pt x="15692" y="26962"/>
                    <a:pt x="16252" y="27687"/>
                    <a:pt x="16865" y="28362"/>
                  </a:cubicBezTo>
                  <a:cubicBezTo>
                    <a:pt x="17478" y="29037"/>
                    <a:pt x="18169" y="29636"/>
                    <a:pt x="18876" y="30216"/>
                  </a:cubicBezTo>
                  <a:cubicBezTo>
                    <a:pt x="20286" y="31380"/>
                    <a:pt x="21807" y="32405"/>
                    <a:pt x="23389" y="33324"/>
                  </a:cubicBezTo>
                  <a:cubicBezTo>
                    <a:pt x="25007" y="34265"/>
                    <a:pt x="26695" y="35087"/>
                    <a:pt x="28427" y="35803"/>
                  </a:cubicBezTo>
                  <a:cubicBezTo>
                    <a:pt x="30132" y="36510"/>
                    <a:pt x="31884" y="37109"/>
                    <a:pt x="33665" y="37597"/>
                  </a:cubicBezTo>
                  <a:cubicBezTo>
                    <a:pt x="34399" y="37798"/>
                    <a:pt x="35139" y="37978"/>
                    <a:pt x="35883" y="38137"/>
                  </a:cubicBezTo>
                  <a:cubicBezTo>
                    <a:pt x="36231" y="38211"/>
                    <a:pt x="36580" y="38281"/>
                    <a:pt x="36930" y="38346"/>
                  </a:cubicBezTo>
                  <a:cubicBezTo>
                    <a:pt x="37318" y="38419"/>
                    <a:pt x="37709" y="38478"/>
                    <a:pt x="38098" y="38548"/>
                  </a:cubicBezTo>
                  <a:cubicBezTo>
                    <a:pt x="39649" y="38828"/>
                    <a:pt x="41162" y="39286"/>
                    <a:pt x="42701" y="39613"/>
                  </a:cubicBezTo>
                  <a:cubicBezTo>
                    <a:pt x="43445" y="39771"/>
                    <a:pt x="44198" y="39885"/>
                    <a:pt x="44956" y="39941"/>
                  </a:cubicBezTo>
                  <a:cubicBezTo>
                    <a:pt x="45229" y="39962"/>
                    <a:pt x="45502" y="39972"/>
                    <a:pt x="45775" y="39972"/>
                  </a:cubicBezTo>
                  <a:cubicBezTo>
                    <a:pt x="46281" y="39972"/>
                    <a:pt x="46786" y="39937"/>
                    <a:pt x="47287" y="39868"/>
                  </a:cubicBezTo>
                  <a:cubicBezTo>
                    <a:pt x="48001" y="39771"/>
                    <a:pt x="48705" y="39598"/>
                    <a:pt x="49406" y="39430"/>
                  </a:cubicBezTo>
                  <a:cubicBezTo>
                    <a:pt x="50125" y="39253"/>
                    <a:pt x="50845" y="39080"/>
                    <a:pt x="51578" y="38962"/>
                  </a:cubicBezTo>
                  <a:lnTo>
                    <a:pt x="51567" y="38962"/>
                  </a:lnTo>
                  <a:cubicBezTo>
                    <a:pt x="51846" y="38920"/>
                    <a:pt x="52122" y="38884"/>
                    <a:pt x="52402" y="38861"/>
                  </a:cubicBezTo>
                  <a:cubicBezTo>
                    <a:pt x="52439" y="38857"/>
                    <a:pt x="52474" y="38837"/>
                    <a:pt x="52490" y="38805"/>
                  </a:cubicBezTo>
                  <a:cubicBezTo>
                    <a:pt x="52497" y="38792"/>
                    <a:pt x="52501" y="38775"/>
                    <a:pt x="52501" y="38756"/>
                  </a:cubicBezTo>
                  <a:cubicBezTo>
                    <a:pt x="52498" y="38705"/>
                    <a:pt x="52456" y="38656"/>
                    <a:pt x="52402" y="38656"/>
                  </a:cubicBezTo>
                  <a:cubicBezTo>
                    <a:pt x="52399" y="38656"/>
                    <a:pt x="52397" y="38656"/>
                    <a:pt x="52395" y="38656"/>
                  </a:cubicBezTo>
                  <a:cubicBezTo>
                    <a:pt x="51642" y="38719"/>
                    <a:pt x="50901" y="38857"/>
                    <a:pt x="50166" y="39019"/>
                  </a:cubicBezTo>
                  <a:cubicBezTo>
                    <a:pt x="49371" y="39192"/>
                    <a:pt x="48581" y="39381"/>
                    <a:pt x="47781" y="39511"/>
                  </a:cubicBezTo>
                  <a:cubicBezTo>
                    <a:pt x="47326" y="39581"/>
                    <a:pt x="46871" y="39633"/>
                    <a:pt x="46413" y="39654"/>
                  </a:cubicBezTo>
                  <a:cubicBezTo>
                    <a:pt x="46285" y="39660"/>
                    <a:pt x="46157" y="39663"/>
                    <a:pt x="46029" y="39663"/>
                  </a:cubicBezTo>
                  <a:cubicBezTo>
                    <a:pt x="45669" y="39663"/>
                    <a:pt x="45310" y="39641"/>
                    <a:pt x="44953" y="39608"/>
                  </a:cubicBezTo>
                  <a:cubicBezTo>
                    <a:pt x="43704" y="39476"/>
                    <a:pt x="42484" y="39179"/>
                    <a:pt x="41271" y="38851"/>
                  </a:cubicBezTo>
                  <a:cubicBezTo>
                    <a:pt x="40657" y="38686"/>
                    <a:pt x="40041" y="38514"/>
                    <a:pt x="39421" y="38359"/>
                  </a:cubicBezTo>
                  <a:cubicBezTo>
                    <a:pt x="39093" y="38275"/>
                    <a:pt x="38764" y="38196"/>
                    <a:pt x="38433" y="38125"/>
                  </a:cubicBezTo>
                  <a:cubicBezTo>
                    <a:pt x="38111" y="38054"/>
                    <a:pt x="37783" y="38000"/>
                    <a:pt x="37463" y="37936"/>
                  </a:cubicBezTo>
                  <a:cubicBezTo>
                    <a:pt x="34978" y="37451"/>
                    <a:pt x="32540" y="36736"/>
                    <a:pt x="30174" y="35835"/>
                  </a:cubicBezTo>
                  <a:lnTo>
                    <a:pt x="30174" y="35835"/>
                  </a:lnTo>
                  <a:cubicBezTo>
                    <a:pt x="30178" y="35836"/>
                    <a:pt x="30182" y="35838"/>
                    <a:pt x="30185" y="35839"/>
                  </a:cubicBezTo>
                  <a:cubicBezTo>
                    <a:pt x="28505" y="35193"/>
                    <a:pt x="26866" y="34452"/>
                    <a:pt x="25277" y="33606"/>
                  </a:cubicBezTo>
                  <a:cubicBezTo>
                    <a:pt x="23721" y="32779"/>
                    <a:pt x="22224" y="31834"/>
                    <a:pt x="20801" y="30794"/>
                  </a:cubicBezTo>
                  <a:cubicBezTo>
                    <a:pt x="20058" y="30248"/>
                    <a:pt x="19338" y="29673"/>
                    <a:pt x="18646" y="29067"/>
                  </a:cubicBezTo>
                  <a:cubicBezTo>
                    <a:pt x="18284" y="28753"/>
                    <a:pt x="17937" y="28428"/>
                    <a:pt x="17602" y="28085"/>
                  </a:cubicBezTo>
                  <a:cubicBezTo>
                    <a:pt x="17242" y="27713"/>
                    <a:pt x="16907" y="27318"/>
                    <a:pt x="16584" y="26915"/>
                  </a:cubicBezTo>
                  <a:lnTo>
                    <a:pt x="16584" y="26915"/>
                  </a:lnTo>
                  <a:cubicBezTo>
                    <a:pt x="15585" y="25635"/>
                    <a:pt x="14741" y="24247"/>
                    <a:pt x="13850" y="22893"/>
                  </a:cubicBezTo>
                  <a:cubicBezTo>
                    <a:pt x="13625" y="22549"/>
                    <a:pt x="13395" y="22215"/>
                    <a:pt x="13161" y="21881"/>
                  </a:cubicBezTo>
                  <a:cubicBezTo>
                    <a:pt x="12911" y="21528"/>
                    <a:pt x="12654" y="21181"/>
                    <a:pt x="12404" y="20826"/>
                  </a:cubicBezTo>
                  <a:cubicBezTo>
                    <a:pt x="11873" y="20072"/>
                    <a:pt x="11357" y="19308"/>
                    <a:pt x="10850" y="18533"/>
                  </a:cubicBezTo>
                  <a:cubicBezTo>
                    <a:pt x="9860" y="17017"/>
                    <a:pt x="8927" y="15466"/>
                    <a:pt x="8035" y="13891"/>
                  </a:cubicBezTo>
                  <a:cubicBezTo>
                    <a:pt x="7581" y="13087"/>
                    <a:pt x="7138" y="12273"/>
                    <a:pt x="6708" y="11457"/>
                  </a:cubicBezTo>
                  <a:cubicBezTo>
                    <a:pt x="6354" y="10785"/>
                    <a:pt x="6031" y="10097"/>
                    <a:pt x="5722" y="9403"/>
                  </a:cubicBezTo>
                  <a:cubicBezTo>
                    <a:pt x="5713" y="9382"/>
                    <a:pt x="5704" y="9363"/>
                    <a:pt x="5696" y="9343"/>
                  </a:cubicBezTo>
                  <a:lnTo>
                    <a:pt x="5696" y="9343"/>
                  </a:lnTo>
                  <a:cubicBezTo>
                    <a:pt x="5697" y="9345"/>
                    <a:pt x="5698" y="9347"/>
                    <a:pt x="5699" y="9348"/>
                  </a:cubicBezTo>
                  <a:cubicBezTo>
                    <a:pt x="4993" y="7737"/>
                    <a:pt x="4364" y="6092"/>
                    <a:pt x="3595" y="4509"/>
                  </a:cubicBezTo>
                  <a:cubicBezTo>
                    <a:pt x="2808" y="2894"/>
                    <a:pt x="1843" y="1335"/>
                    <a:pt x="533" y="89"/>
                  </a:cubicBezTo>
                  <a:cubicBezTo>
                    <a:pt x="473" y="30"/>
                    <a:pt x="394" y="1"/>
                    <a:pt x="31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7" name="Google Shape;1447;p11"/>
            <p:cNvSpPr/>
            <p:nvPr/>
          </p:nvSpPr>
          <p:spPr>
            <a:xfrm>
              <a:off x="2735096" y="1433863"/>
              <a:ext cx="622274" cy="96085"/>
            </a:xfrm>
            <a:custGeom>
              <a:avLst/>
              <a:gdLst/>
              <a:ahLst/>
              <a:cxnLst/>
              <a:rect l="l" t="t" r="r" b="b"/>
              <a:pathLst>
                <a:path w="15420" h="2381" extrusionOk="0">
                  <a:moveTo>
                    <a:pt x="1963" y="1261"/>
                  </a:moveTo>
                  <a:cubicBezTo>
                    <a:pt x="1969" y="1262"/>
                    <a:pt x="1976" y="1262"/>
                    <a:pt x="1981" y="1264"/>
                  </a:cubicBezTo>
                  <a:lnTo>
                    <a:pt x="1963" y="1261"/>
                  </a:lnTo>
                  <a:close/>
                  <a:moveTo>
                    <a:pt x="11410" y="1451"/>
                  </a:moveTo>
                  <a:cubicBezTo>
                    <a:pt x="11409" y="1451"/>
                    <a:pt x="11408" y="1452"/>
                    <a:pt x="11408" y="1452"/>
                  </a:cubicBezTo>
                  <a:cubicBezTo>
                    <a:pt x="11409" y="1452"/>
                    <a:pt x="11409" y="1451"/>
                    <a:pt x="11410" y="1451"/>
                  </a:cubicBezTo>
                  <a:close/>
                  <a:moveTo>
                    <a:pt x="9749" y="1976"/>
                  </a:moveTo>
                  <a:cubicBezTo>
                    <a:pt x="9746" y="1977"/>
                    <a:pt x="9744" y="1977"/>
                    <a:pt x="9743" y="1978"/>
                  </a:cubicBezTo>
                  <a:lnTo>
                    <a:pt x="9743" y="1978"/>
                  </a:lnTo>
                  <a:cubicBezTo>
                    <a:pt x="9744" y="1978"/>
                    <a:pt x="9748" y="1978"/>
                    <a:pt x="9749" y="1976"/>
                  </a:cubicBezTo>
                  <a:close/>
                  <a:moveTo>
                    <a:pt x="9743" y="1978"/>
                  </a:moveTo>
                  <a:cubicBezTo>
                    <a:pt x="9742" y="1978"/>
                    <a:pt x="9742" y="1978"/>
                    <a:pt x="9742" y="1978"/>
                  </a:cubicBezTo>
                  <a:cubicBezTo>
                    <a:pt x="9742" y="1978"/>
                    <a:pt x="9742" y="1978"/>
                    <a:pt x="9742" y="1978"/>
                  </a:cubicBezTo>
                  <a:lnTo>
                    <a:pt x="9742" y="1978"/>
                  </a:lnTo>
                  <a:cubicBezTo>
                    <a:pt x="9742" y="1978"/>
                    <a:pt x="9742" y="1978"/>
                    <a:pt x="9743" y="1978"/>
                  </a:cubicBezTo>
                  <a:close/>
                  <a:moveTo>
                    <a:pt x="9742" y="1978"/>
                  </a:moveTo>
                  <a:lnTo>
                    <a:pt x="9742" y="1978"/>
                  </a:lnTo>
                  <a:cubicBezTo>
                    <a:pt x="9739" y="1979"/>
                    <a:pt x="9737" y="1979"/>
                    <a:pt x="9735" y="1981"/>
                  </a:cubicBezTo>
                  <a:cubicBezTo>
                    <a:pt x="9736" y="1981"/>
                    <a:pt x="9739" y="1981"/>
                    <a:pt x="9742" y="1978"/>
                  </a:cubicBezTo>
                  <a:close/>
                  <a:moveTo>
                    <a:pt x="9739" y="1982"/>
                  </a:moveTo>
                  <a:cubicBezTo>
                    <a:pt x="9737" y="1983"/>
                    <a:pt x="9734" y="1983"/>
                    <a:pt x="9732" y="1983"/>
                  </a:cubicBezTo>
                  <a:lnTo>
                    <a:pt x="9732" y="1983"/>
                  </a:lnTo>
                  <a:cubicBezTo>
                    <a:pt x="9734" y="1983"/>
                    <a:pt x="9736" y="1982"/>
                    <a:pt x="9739" y="1982"/>
                  </a:cubicBezTo>
                  <a:close/>
                  <a:moveTo>
                    <a:pt x="8764" y="1999"/>
                  </a:moveTo>
                  <a:cubicBezTo>
                    <a:pt x="8764" y="1999"/>
                    <a:pt x="8765" y="1999"/>
                    <a:pt x="8765" y="1999"/>
                  </a:cubicBezTo>
                  <a:lnTo>
                    <a:pt x="8765" y="1999"/>
                  </a:lnTo>
                  <a:cubicBezTo>
                    <a:pt x="8765" y="1999"/>
                    <a:pt x="8765" y="1999"/>
                    <a:pt x="8765" y="1999"/>
                  </a:cubicBezTo>
                  <a:close/>
                  <a:moveTo>
                    <a:pt x="8765" y="1999"/>
                  </a:moveTo>
                  <a:lnTo>
                    <a:pt x="8765" y="1999"/>
                  </a:lnTo>
                  <a:cubicBezTo>
                    <a:pt x="8771" y="2000"/>
                    <a:pt x="8777" y="2002"/>
                    <a:pt x="8781" y="2002"/>
                  </a:cubicBezTo>
                  <a:cubicBezTo>
                    <a:pt x="8777" y="2000"/>
                    <a:pt x="8772" y="1999"/>
                    <a:pt x="8765" y="1999"/>
                  </a:cubicBezTo>
                  <a:close/>
                  <a:moveTo>
                    <a:pt x="8785" y="2004"/>
                  </a:moveTo>
                  <a:cubicBezTo>
                    <a:pt x="8789" y="2004"/>
                    <a:pt x="8793" y="2004"/>
                    <a:pt x="8797" y="2005"/>
                  </a:cubicBezTo>
                  <a:lnTo>
                    <a:pt x="8797" y="2005"/>
                  </a:lnTo>
                  <a:cubicBezTo>
                    <a:pt x="8793" y="2004"/>
                    <a:pt x="8789" y="2004"/>
                    <a:pt x="8785" y="2004"/>
                  </a:cubicBezTo>
                  <a:close/>
                  <a:moveTo>
                    <a:pt x="15322" y="1"/>
                  </a:moveTo>
                  <a:cubicBezTo>
                    <a:pt x="15319" y="1"/>
                    <a:pt x="15315" y="1"/>
                    <a:pt x="15312" y="2"/>
                  </a:cubicBezTo>
                  <a:cubicBezTo>
                    <a:pt x="14977" y="35"/>
                    <a:pt x="14648" y="98"/>
                    <a:pt x="14325" y="190"/>
                  </a:cubicBezTo>
                  <a:cubicBezTo>
                    <a:pt x="13976" y="287"/>
                    <a:pt x="13636" y="420"/>
                    <a:pt x="13304" y="563"/>
                  </a:cubicBezTo>
                  <a:cubicBezTo>
                    <a:pt x="12672" y="836"/>
                    <a:pt x="12066" y="1159"/>
                    <a:pt x="11437" y="1439"/>
                  </a:cubicBezTo>
                  <a:lnTo>
                    <a:pt x="11437" y="1439"/>
                  </a:lnTo>
                  <a:cubicBezTo>
                    <a:pt x="11436" y="1439"/>
                    <a:pt x="11436" y="1440"/>
                    <a:pt x="11435" y="1440"/>
                  </a:cubicBezTo>
                  <a:lnTo>
                    <a:pt x="11435" y="1440"/>
                  </a:lnTo>
                  <a:cubicBezTo>
                    <a:pt x="11435" y="1440"/>
                    <a:pt x="11435" y="1440"/>
                    <a:pt x="11435" y="1439"/>
                  </a:cubicBezTo>
                  <a:lnTo>
                    <a:pt x="11435" y="1439"/>
                  </a:lnTo>
                  <a:cubicBezTo>
                    <a:pt x="11429" y="1442"/>
                    <a:pt x="11424" y="1444"/>
                    <a:pt x="11419" y="1447"/>
                  </a:cubicBezTo>
                  <a:lnTo>
                    <a:pt x="11419" y="1447"/>
                  </a:lnTo>
                  <a:cubicBezTo>
                    <a:pt x="11416" y="1448"/>
                    <a:pt x="11413" y="1450"/>
                    <a:pt x="11410" y="1451"/>
                  </a:cubicBezTo>
                  <a:lnTo>
                    <a:pt x="11410" y="1451"/>
                  </a:lnTo>
                  <a:cubicBezTo>
                    <a:pt x="11411" y="1451"/>
                    <a:pt x="11413" y="1451"/>
                    <a:pt x="11414" y="1451"/>
                  </a:cubicBezTo>
                  <a:cubicBezTo>
                    <a:pt x="10876" y="1683"/>
                    <a:pt x="10329" y="1879"/>
                    <a:pt x="9750" y="1978"/>
                  </a:cubicBezTo>
                  <a:cubicBezTo>
                    <a:pt x="9756" y="1978"/>
                    <a:pt x="9763" y="1976"/>
                    <a:pt x="9769" y="1976"/>
                  </a:cubicBezTo>
                  <a:cubicBezTo>
                    <a:pt x="9760" y="1978"/>
                    <a:pt x="9750" y="1978"/>
                    <a:pt x="9743" y="1979"/>
                  </a:cubicBezTo>
                  <a:cubicBezTo>
                    <a:pt x="9739" y="1982"/>
                    <a:pt x="9733" y="1982"/>
                    <a:pt x="9727" y="1984"/>
                  </a:cubicBezTo>
                  <a:cubicBezTo>
                    <a:pt x="9728" y="1984"/>
                    <a:pt x="9728" y="1984"/>
                    <a:pt x="9729" y="1984"/>
                  </a:cubicBezTo>
                  <a:lnTo>
                    <a:pt x="9729" y="1984"/>
                  </a:lnTo>
                  <a:cubicBezTo>
                    <a:pt x="9543" y="2009"/>
                    <a:pt x="9358" y="2021"/>
                    <a:pt x="9173" y="2021"/>
                  </a:cubicBezTo>
                  <a:cubicBezTo>
                    <a:pt x="9048" y="2021"/>
                    <a:pt x="8923" y="2016"/>
                    <a:pt x="8797" y="2005"/>
                  </a:cubicBezTo>
                  <a:lnTo>
                    <a:pt x="8797" y="2005"/>
                  </a:lnTo>
                  <a:cubicBezTo>
                    <a:pt x="8800" y="2005"/>
                    <a:pt x="8803" y="2006"/>
                    <a:pt x="8807" y="2007"/>
                  </a:cubicBezTo>
                  <a:cubicBezTo>
                    <a:pt x="8794" y="2005"/>
                    <a:pt x="8781" y="2004"/>
                    <a:pt x="8769" y="2004"/>
                  </a:cubicBezTo>
                  <a:lnTo>
                    <a:pt x="8767" y="2004"/>
                  </a:lnTo>
                  <a:cubicBezTo>
                    <a:pt x="8168" y="1932"/>
                    <a:pt x="7593" y="1750"/>
                    <a:pt x="7014" y="1576"/>
                  </a:cubicBezTo>
                  <a:cubicBezTo>
                    <a:pt x="6718" y="1487"/>
                    <a:pt x="6420" y="1402"/>
                    <a:pt x="6119" y="1330"/>
                  </a:cubicBezTo>
                  <a:cubicBezTo>
                    <a:pt x="5815" y="1258"/>
                    <a:pt x="5505" y="1214"/>
                    <a:pt x="5192" y="1192"/>
                  </a:cubicBezTo>
                  <a:cubicBezTo>
                    <a:pt x="5053" y="1181"/>
                    <a:pt x="4914" y="1177"/>
                    <a:pt x="4774" y="1177"/>
                  </a:cubicBezTo>
                  <a:cubicBezTo>
                    <a:pt x="4616" y="1177"/>
                    <a:pt x="4457" y="1182"/>
                    <a:pt x="4298" y="1186"/>
                  </a:cubicBezTo>
                  <a:cubicBezTo>
                    <a:pt x="4027" y="1197"/>
                    <a:pt x="3755" y="1217"/>
                    <a:pt x="3487" y="1237"/>
                  </a:cubicBezTo>
                  <a:cubicBezTo>
                    <a:pt x="3157" y="1261"/>
                    <a:pt x="2826" y="1282"/>
                    <a:pt x="2495" y="1282"/>
                  </a:cubicBezTo>
                  <a:cubicBezTo>
                    <a:pt x="2317" y="1282"/>
                    <a:pt x="2138" y="1276"/>
                    <a:pt x="1960" y="1261"/>
                  </a:cubicBezTo>
                  <a:lnTo>
                    <a:pt x="1960" y="1261"/>
                  </a:lnTo>
                  <a:lnTo>
                    <a:pt x="1944" y="1258"/>
                  </a:lnTo>
                  <a:cubicBezTo>
                    <a:pt x="1555" y="1211"/>
                    <a:pt x="1174" y="1120"/>
                    <a:pt x="807" y="981"/>
                  </a:cubicBezTo>
                  <a:cubicBezTo>
                    <a:pt x="651" y="919"/>
                    <a:pt x="504" y="850"/>
                    <a:pt x="354" y="777"/>
                  </a:cubicBezTo>
                  <a:cubicBezTo>
                    <a:pt x="321" y="761"/>
                    <a:pt x="285" y="753"/>
                    <a:pt x="249" y="753"/>
                  </a:cubicBezTo>
                  <a:cubicBezTo>
                    <a:pt x="173" y="753"/>
                    <a:pt x="99" y="791"/>
                    <a:pt x="60" y="863"/>
                  </a:cubicBezTo>
                  <a:cubicBezTo>
                    <a:pt x="1" y="972"/>
                    <a:pt x="45" y="1095"/>
                    <a:pt x="146" y="1158"/>
                  </a:cubicBezTo>
                  <a:cubicBezTo>
                    <a:pt x="558" y="1418"/>
                    <a:pt x="1002" y="1617"/>
                    <a:pt x="1476" y="1731"/>
                  </a:cubicBezTo>
                  <a:cubicBezTo>
                    <a:pt x="1678" y="1778"/>
                    <a:pt x="1885" y="1803"/>
                    <a:pt x="2092" y="1818"/>
                  </a:cubicBezTo>
                  <a:cubicBezTo>
                    <a:pt x="2212" y="1830"/>
                    <a:pt x="2333" y="1833"/>
                    <a:pt x="2453" y="1833"/>
                  </a:cubicBezTo>
                  <a:cubicBezTo>
                    <a:pt x="2548" y="1833"/>
                    <a:pt x="2643" y="1831"/>
                    <a:pt x="2738" y="1829"/>
                  </a:cubicBezTo>
                  <a:cubicBezTo>
                    <a:pt x="3165" y="1813"/>
                    <a:pt x="3592" y="1761"/>
                    <a:pt x="4018" y="1724"/>
                  </a:cubicBezTo>
                  <a:cubicBezTo>
                    <a:pt x="4313" y="1698"/>
                    <a:pt x="4610" y="1680"/>
                    <a:pt x="4906" y="1680"/>
                  </a:cubicBezTo>
                  <a:cubicBezTo>
                    <a:pt x="5094" y="1680"/>
                    <a:pt x="5281" y="1687"/>
                    <a:pt x="5469" y="1705"/>
                  </a:cubicBezTo>
                  <a:cubicBezTo>
                    <a:pt x="5805" y="1747"/>
                    <a:pt x="6137" y="1813"/>
                    <a:pt x="6464" y="1893"/>
                  </a:cubicBezTo>
                  <a:cubicBezTo>
                    <a:pt x="6828" y="1984"/>
                    <a:pt x="7187" y="2090"/>
                    <a:pt x="7550" y="2178"/>
                  </a:cubicBezTo>
                  <a:cubicBezTo>
                    <a:pt x="7909" y="2264"/>
                    <a:pt x="8270" y="2328"/>
                    <a:pt x="8637" y="2363"/>
                  </a:cubicBezTo>
                  <a:cubicBezTo>
                    <a:pt x="8760" y="2375"/>
                    <a:pt x="8883" y="2380"/>
                    <a:pt x="9006" y="2380"/>
                  </a:cubicBezTo>
                  <a:cubicBezTo>
                    <a:pt x="9259" y="2380"/>
                    <a:pt x="9512" y="2356"/>
                    <a:pt x="9763" y="2313"/>
                  </a:cubicBezTo>
                  <a:cubicBezTo>
                    <a:pt x="10425" y="2199"/>
                    <a:pt x="11056" y="1926"/>
                    <a:pt x="11659" y="1633"/>
                  </a:cubicBezTo>
                  <a:cubicBezTo>
                    <a:pt x="12278" y="1333"/>
                    <a:pt x="12879" y="994"/>
                    <a:pt x="13506" y="714"/>
                  </a:cubicBezTo>
                  <a:lnTo>
                    <a:pt x="13506" y="714"/>
                  </a:lnTo>
                  <a:cubicBezTo>
                    <a:pt x="13498" y="720"/>
                    <a:pt x="13489" y="723"/>
                    <a:pt x="13482" y="727"/>
                  </a:cubicBezTo>
                  <a:cubicBezTo>
                    <a:pt x="13979" y="510"/>
                    <a:pt x="14490" y="333"/>
                    <a:pt x="15029" y="241"/>
                  </a:cubicBezTo>
                  <a:cubicBezTo>
                    <a:pt x="15125" y="227"/>
                    <a:pt x="15223" y="216"/>
                    <a:pt x="15322" y="206"/>
                  </a:cubicBezTo>
                  <a:cubicBezTo>
                    <a:pt x="15359" y="203"/>
                    <a:pt x="15394" y="183"/>
                    <a:pt x="15409" y="151"/>
                  </a:cubicBezTo>
                  <a:cubicBezTo>
                    <a:pt x="15414" y="138"/>
                    <a:pt x="15419" y="122"/>
                    <a:pt x="15419" y="102"/>
                  </a:cubicBezTo>
                  <a:cubicBezTo>
                    <a:pt x="15417" y="52"/>
                    <a:pt x="15375" y="1"/>
                    <a:pt x="1532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8" name="Google Shape;1448;p11"/>
            <p:cNvSpPr/>
            <p:nvPr/>
          </p:nvSpPr>
          <p:spPr>
            <a:xfrm>
              <a:off x="2296159" y="990245"/>
              <a:ext cx="865373" cy="279902"/>
            </a:xfrm>
            <a:custGeom>
              <a:avLst/>
              <a:gdLst/>
              <a:ahLst/>
              <a:cxnLst/>
              <a:rect l="l" t="t" r="r" b="b"/>
              <a:pathLst>
                <a:path w="21444" h="6936" extrusionOk="0">
                  <a:moveTo>
                    <a:pt x="6975" y="4861"/>
                  </a:moveTo>
                  <a:cubicBezTo>
                    <a:pt x="6977" y="4862"/>
                    <a:pt x="6979" y="4863"/>
                    <a:pt x="6981" y="4865"/>
                  </a:cubicBezTo>
                  <a:lnTo>
                    <a:pt x="6981" y="4865"/>
                  </a:lnTo>
                  <a:lnTo>
                    <a:pt x="6975" y="4861"/>
                  </a:lnTo>
                  <a:close/>
                  <a:moveTo>
                    <a:pt x="6988" y="4870"/>
                  </a:moveTo>
                  <a:lnTo>
                    <a:pt x="6988" y="4870"/>
                  </a:lnTo>
                  <a:cubicBezTo>
                    <a:pt x="6994" y="4874"/>
                    <a:pt x="7000" y="4879"/>
                    <a:pt x="7006" y="4883"/>
                  </a:cubicBezTo>
                  <a:lnTo>
                    <a:pt x="7006" y="4883"/>
                  </a:lnTo>
                  <a:lnTo>
                    <a:pt x="6988" y="4870"/>
                  </a:lnTo>
                  <a:close/>
                  <a:moveTo>
                    <a:pt x="10691" y="6431"/>
                  </a:moveTo>
                  <a:cubicBezTo>
                    <a:pt x="10695" y="6431"/>
                    <a:pt x="10703" y="6431"/>
                    <a:pt x="10710" y="6433"/>
                  </a:cubicBezTo>
                  <a:cubicBezTo>
                    <a:pt x="10703" y="6433"/>
                    <a:pt x="10695" y="6431"/>
                    <a:pt x="10691" y="6431"/>
                  </a:cubicBezTo>
                  <a:close/>
                  <a:moveTo>
                    <a:pt x="285" y="0"/>
                  </a:moveTo>
                  <a:cubicBezTo>
                    <a:pt x="194" y="0"/>
                    <a:pt x="106" y="54"/>
                    <a:pt x="64" y="135"/>
                  </a:cubicBezTo>
                  <a:cubicBezTo>
                    <a:pt x="1" y="248"/>
                    <a:pt x="38" y="421"/>
                    <a:pt x="164" y="478"/>
                  </a:cubicBezTo>
                  <a:cubicBezTo>
                    <a:pt x="498" y="629"/>
                    <a:pt x="827" y="788"/>
                    <a:pt x="1148" y="969"/>
                  </a:cubicBezTo>
                  <a:cubicBezTo>
                    <a:pt x="1477" y="1153"/>
                    <a:pt x="1790" y="1363"/>
                    <a:pt x="2095" y="1584"/>
                  </a:cubicBezTo>
                  <a:cubicBezTo>
                    <a:pt x="2592" y="1952"/>
                    <a:pt x="3059" y="2355"/>
                    <a:pt x="3521" y="2766"/>
                  </a:cubicBezTo>
                  <a:cubicBezTo>
                    <a:pt x="3959" y="3158"/>
                    <a:pt x="4396" y="3553"/>
                    <a:pt x="4838" y="3941"/>
                  </a:cubicBezTo>
                  <a:cubicBezTo>
                    <a:pt x="5717" y="4709"/>
                    <a:pt x="6636" y="5452"/>
                    <a:pt x="7661" y="6022"/>
                  </a:cubicBezTo>
                  <a:cubicBezTo>
                    <a:pt x="8159" y="6298"/>
                    <a:pt x="8685" y="6522"/>
                    <a:pt x="9233" y="6687"/>
                  </a:cubicBezTo>
                  <a:cubicBezTo>
                    <a:pt x="9788" y="6855"/>
                    <a:pt x="10369" y="6928"/>
                    <a:pt x="10947" y="6936"/>
                  </a:cubicBezTo>
                  <a:cubicBezTo>
                    <a:pt x="10955" y="6936"/>
                    <a:pt x="10964" y="6936"/>
                    <a:pt x="10972" y="6936"/>
                  </a:cubicBezTo>
                  <a:cubicBezTo>
                    <a:pt x="11250" y="6936"/>
                    <a:pt x="11525" y="6913"/>
                    <a:pt x="11798" y="6887"/>
                  </a:cubicBezTo>
                  <a:cubicBezTo>
                    <a:pt x="12094" y="6857"/>
                    <a:pt x="12389" y="6815"/>
                    <a:pt x="12682" y="6769"/>
                  </a:cubicBezTo>
                  <a:cubicBezTo>
                    <a:pt x="13249" y="6677"/>
                    <a:pt x="13809" y="6561"/>
                    <a:pt x="14365" y="6420"/>
                  </a:cubicBezTo>
                  <a:cubicBezTo>
                    <a:pt x="14961" y="6273"/>
                    <a:pt x="15550" y="6103"/>
                    <a:pt x="16135" y="5914"/>
                  </a:cubicBezTo>
                  <a:cubicBezTo>
                    <a:pt x="16742" y="5718"/>
                    <a:pt x="17345" y="5501"/>
                    <a:pt x="17947" y="5282"/>
                  </a:cubicBezTo>
                  <a:cubicBezTo>
                    <a:pt x="19095" y="4862"/>
                    <a:pt x="20230" y="4401"/>
                    <a:pt x="21366" y="3950"/>
                  </a:cubicBezTo>
                  <a:cubicBezTo>
                    <a:pt x="21393" y="3939"/>
                    <a:pt x="21416" y="3919"/>
                    <a:pt x="21429" y="3896"/>
                  </a:cubicBezTo>
                  <a:cubicBezTo>
                    <a:pt x="21439" y="3872"/>
                    <a:pt x="21443" y="3848"/>
                    <a:pt x="21436" y="3819"/>
                  </a:cubicBezTo>
                  <a:cubicBezTo>
                    <a:pt x="21424" y="3778"/>
                    <a:pt x="21380" y="3743"/>
                    <a:pt x="21335" y="3743"/>
                  </a:cubicBezTo>
                  <a:cubicBezTo>
                    <a:pt x="21326" y="3743"/>
                    <a:pt x="21316" y="3745"/>
                    <a:pt x="21307" y="3748"/>
                  </a:cubicBezTo>
                  <a:cubicBezTo>
                    <a:pt x="18729" y="4768"/>
                    <a:pt x="16123" y="5801"/>
                    <a:pt x="13373" y="6253"/>
                  </a:cubicBezTo>
                  <a:cubicBezTo>
                    <a:pt x="13388" y="6252"/>
                    <a:pt x="13406" y="6248"/>
                    <a:pt x="13422" y="6246"/>
                  </a:cubicBezTo>
                  <a:lnTo>
                    <a:pt x="13422" y="6246"/>
                  </a:lnTo>
                  <a:cubicBezTo>
                    <a:pt x="12969" y="6318"/>
                    <a:pt x="12512" y="6377"/>
                    <a:pt x="12056" y="6413"/>
                  </a:cubicBezTo>
                  <a:cubicBezTo>
                    <a:pt x="11827" y="6431"/>
                    <a:pt x="11599" y="6443"/>
                    <a:pt x="11369" y="6450"/>
                  </a:cubicBezTo>
                  <a:cubicBezTo>
                    <a:pt x="11319" y="6452"/>
                    <a:pt x="11269" y="6452"/>
                    <a:pt x="11219" y="6452"/>
                  </a:cubicBezTo>
                  <a:cubicBezTo>
                    <a:pt x="11042" y="6452"/>
                    <a:pt x="10863" y="6443"/>
                    <a:pt x="10685" y="6429"/>
                  </a:cubicBezTo>
                  <a:cubicBezTo>
                    <a:pt x="10125" y="6370"/>
                    <a:pt x="9581" y="6233"/>
                    <a:pt x="9055" y="6038"/>
                  </a:cubicBezTo>
                  <a:cubicBezTo>
                    <a:pt x="8324" y="5749"/>
                    <a:pt x="7648" y="5347"/>
                    <a:pt x="7011" y="4887"/>
                  </a:cubicBezTo>
                  <a:lnTo>
                    <a:pt x="7011" y="4887"/>
                  </a:lnTo>
                  <a:cubicBezTo>
                    <a:pt x="7018" y="4892"/>
                    <a:pt x="7024" y="4896"/>
                    <a:pt x="7031" y="4902"/>
                  </a:cubicBezTo>
                  <a:cubicBezTo>
                    <a:pt x="7016" y="4889"/>
                    <a:pt x="7000" y="4877"/>
                    <a:pt x="6983" y="4866"/>
                  </a:cubicBezTo>
                  <a:cubicBezTo>
                    <a:pt x="6979" y="4862"/>
                    <a:pt x="6972" y="4857"/>
                    <a:pt x="6967" y="4854"/>
                  </a:cubicBezTo>
                  <a:lnTo>
                    <a:pt x="6967" y="4854"/>
                  </a:lnTo>
                  <a:cubicBezTo>
                    <a:pt x="5932" y="4082"/>
                    <a:pt x="5001" y="3187"/>
                    <a:pt x="4030" y="2339"/>
                  </a:cubicBezTo>
                  <a:cubicBezTo>
                    <a:pt x="3490" y="1871"/>
                    <a:pt x="2939" y="1413"/>
                    <a:pt x="2355" y="999"/>
                  </a:cubicBezTo>
                  <a:cubicBezTo>
                    <a:pt x="1742" y="567"/>
                    <a:pt x="1071" y="205"/>
                    <a:pt x="344" y="8"/>
                  </a:cubicBezTo>
                  <a:cubicBezTo>
                    <a:pt x="324" y="3"/>
                    <a:pt x="304" y="0"/>
                    <a:pt x="28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9" name="Google Shape;1449;p11"/>
            <p:cNvSpPr/>
            <p:nvPr/>
          </p:nvSpPr>
          <p:spPr>
            <a:xfrm>
              <a:off x="3179280" y="1022569"/>
              <a:ext cx="118442" cy="110210"/>
            </a:xfrm>
            <a:custGeom>
              <a:avLst/>
              <a:gdLst/>
              <a:ahLst/>
              <a:cxnLst/>
              <a:rect l="l" t="t" r="r" b="b"/>
              <a:pathLst>
                <a:path w="2935" h="2731" extrusionOk="0">
                  <a:moveTo>
                    <a:pt x="2822" y="0"/>
                  </a:moveTo>
                  <a:cubicBezTo>
                    <a:pt x="2795" y="0"/>
                    <a:pt x="2768" y="11"/>
                    <a:pt x="2746" y="32"/>
                  </a:cubicBezTo>
                  <a:cubicBezTo>
                    <a:pt x="2294" y="445"/>
                    <a:pt x="1859" y="876"/>
                    <a:pt x="1412" y="1296"/>
                  </a:cubicBezTo>
                  <a:cubicBezTo>
                    <a:pt x="1191" y="1505"/>
                    <a:pt x="962" y="1712"/>
                    <a:pt x="736" y="1915"/>
                  </a:cubicBezTo>
                  <a:cubicBezTo>
                    <a:pt x="506" y="2119"/>
                    <a:pt x="272" y="2315"/>
                    <a:pt x="46" y="2519"/>
                  </a:cubicBezTo>
                  <a:cubicBezTo>
                    <a:pt x="4" y="2555"/>
                    <a:pt x="0" y="2624"/>
                    <a:pt x="27" y="2670"/>
                  </a:cubicBezTo>
                  <a:cubicBezTo>
                    <a:pt x="50" y="2707"/>
                    <a:pt x="93" y="2730"/>
                    <a:pt x="136" y="2730"/>
                  </a:cubicBezTo>
                  <a:cubicBezTo>
                    <a:pt x="157" y="2730"/>
                    <a:pt x="179" y="2724"/>
                    <a:pt x="198" y="2712"/>
                  </a:cubicBezTo>
                  <a:cubicBezTo>
                    <a:pt x="700" y="2386"/>
                    <a:pt x="1125" y="1955"/>
                    <a:pt x="1541" y="1528"/>
                  </a:cubicBezTo>
                  <a:cubicBezTo>
                    <a:pt x="1987" y="1073"/>
                    <a:pt x="2423" y="608"/>
                    <a:pt x="2893" y="177"/>
                  </a:cubicBezTo>
                  <a:cubicBezTo>
                    <a:pt x="2900" y="170"/>
                    <a:pt x="2907" y="162"/>
                    <a:pt x="2912" y="154"/>
                  </a:cubicBezTo>
                  <a:cubicBezTo>
                    <a:pt x="2935" y="112"/>
                    <a:pt x="2926" y="59"/>
                    <a:pt x="2893" y="29"/>
                  </a:cubicBezTo>
                  <a:cubicBezTo>
                    <a:pt x="2872" y="9"/>
                    <a:pt x="2847" y="0"/>
                    <a:pt x="282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0" name="Google Shape;1450;p11"/>
            <p:cNvSpPr/>
            <p:nvPr/>
          </p:nvSpPr>
          <p:spPr>
            <a:xfrm>
              <a:off x="3713213" y="1354446"/>
              <a:ext cx="112348" cy="151775"/>
            </a:xfrm>
            <a:custGeom>
              <a:avLst/>
              <a:gdLst/>
              <a:ahLst/>
              <a:cxnLst/>
              <a:rect l="l" t="t" r="r" b="b"/>
              <a:pathLst>
                <a:path w="2784" h="3761" extrusionOk="0">
                  <a:moveTo>
                    <a:pt x="2415" y="578"/>
                  </a:moveTo>
                  <a:lnTo>
                    <a:pt x="2415" y="578"/>
                  </a:lnTo>
                  <a:cubicBezTo>
                    <a:pt x="2414" y="580"/>
                    <a:pt x="2413" y="582"/>
                    <a:pt x="2412" y="584"/>
                  </a:cubicBezTo>
                  <a:lnTo>
                    <a:pt x="2412" y="584"/>
                  </a:lnTo>
                  <a:cubicBezTo>
                    <a:pt x="2413" y="582"/>
                    <a:pt x="2414" y="580"/>
                    <a:pt x="2415" y="578"/>
                  </a:cubicBezTo>
                  <a:close/>
                  <a:moveTo>
                    <a:pt x="2671" y="1"/>
                  </a:moveTo>
                  <a:cubicBezTo>
                    <a:pt x="2623" y="1"/>
                    <a:pt x="2579" y="32"/>
                    <a:pt x="2567" y="81"/>
                  </a:cubicBezTo>
                  <a:cubicBezTo>
                    <a:pt x="2524" y="260"/>
                    <a:pt x="2468" y="433"/>
                    <a:pt x="2406" y="605"/>
                  </a:cubicBezTo>
                  <a:cubicBezTo>
                    <a:pt x="2407" y="599"/>
                    <a:pt x="2409" y="592"/>
                    <a:pt x="2412" y="584"/>
                  </a:cubicBezTo>
                  <a:lnTo>
                    <a:pt x="2412" y="584"/>
                  </a:lnTo>
                  <a:cubicBezTo>
                    <a:pt x="2337" y="773"/>
                    <a:pt x="2251" y="953"/>
                    <a:pt x="2155" y="1131"/>
                  </a:cubicBezTo>
                  <a:cubicBezTo>
                    <a:pt x="2050" y="1324"/>
                    <a:pt x="1928" y="1507"/>
                    <a:pt x="1800" y="1684"/>
                  </a:cubicBezTo>
                  <a:lnTo>
                    <a:pt x="1800" y="1684"/>
                  </a:lnTo>
                  <a:cubicBezTo>
                    <a:pt x="1800" y="1685"/>
                    <a:pt x="1800" y="1685"/>
                    <a:pt x="1799" y="1685"/>
                  </a:cubicBezTo>
                  <a:lnTo>
                    <a:pt x="1799" y="1685"/>
                  </a:lnTo>
                  <a:cubicBezTo>
                    <a:pt x="1797" y="1689"/>
                    <a:pt x="1794" y="1693"/>
                    <a:pt x="1791" y="1697"/>
                  </a:cubicBezTo>
                  <a:cubicBezTo>
                    <a:pt x="1793" y="1694"/>
                    <a:pt x="1796" y="1691"/>
                    <a:pt x="1797" y="1688"/>
                  </a:cubicBezTo>
                  <a:lnTo>
                    <a:pt x="1797" y="1688"/>
                  </a:lnTo>
                  <a:cubicBezTo>
                    <a:pt x="1282" y="2383"/>
                    <a:pt x="648" y="2974"/>
                    <a:pt x="39" y="3585"/>
                  </a:cubicBezTo>
                  <a:cubicBezTo>
                    <a:pt x="0" y="3626"/>
                    <a:pt x="3" y="3693"/>
                    <a:pt x="43" y="3730"/>
                  </a:cubicBezTo>
                  <a:cubicBezTo>
                    <a:pt x="63" y="3751"/>
                    <a:pt x="88" y="3760"/>
                    <a:pt x="114" y="3760"/>
                  </a:cubicBezTo>
                  <a:cubicBezTo>
                    <a:pt x="141" y="3760"/>
                    <a:pt x="169" y="3750"/>
                    <a:pt x="190" y="3729"/>
                  </a:cubicBezTo>
                  <a:cubicBezTo>
                    <a:pt x="727" y="3188"/>
                    <a:pt x="1286" y="2663"/>
                    <a:pt x="1768" y="2066"/>
                  </a:cubicBezTo>
                  <a:cubicBezTo>
                    <a:pt x="1995" y="1783"/>
                    <a:pt x="2199" y="1481"/>
                    <a:pt x="2373" y="1164"/>
                  </a:cubicBezTo>
                  <a:cubicBezTo>
                    <a:pt x="2375" y="1158"/>
                    <a:pt x="2379" y="1154"/>
                    <a:pt x="2380" y="1149"/>
                  </a:cubicBezTo>
                  <a:cubicBezTo>
                    <a:pt x="2554" y="829"/>
                    <a:pt x="2682" y="483"/>
                    <a:pt x="2770" y="130"/>
                  </a:cubicBezTo>
                  <a:cubicBezTo>
                    <a:pt x="2784" y="74"/>
                    <a:pt x="2747" y="16"/>
                    <a:pt x="2693" y="3"/>
                  </a:cubicBezTo>
                  <a:cubicBezTo>
                    <a:pt x="2686" y="2"/>
                    <a:pt x="2678" y="1"/>
                    <a:pt x="267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1" name="Google Shape;1451;p11"/>
            <p:cNvSpPr/>
            <p:nvPr/>
          </p:nvSpPr>
          <p:spPr>
            <a:xfrm>
              <a:off x="3161242" y="1529141"/>
              <a:ext cx="512347" cy="136360"/>
            </a:xfrm>
            <a:custGeom>
              <a:avLst/>
              <a:gdLst/>
              <a:ahLst/>
              <a:cxnLst/>
              <a:rect l="l" t="t" r="r" b="b"/>
              <a:pathLst>
                <a:path w="12696" h="3379" extrusionOk="0">
                  <a:moveTo>
                    <a:pt x="8203" y="2128"/>
                  </a:moveTo>
                  <a:cubicBezTo>
                    <a:pt x="8200" y="2128"/>
                    <a:pt x="8196" y="2129"/>
                    <a:pt x="8193" y="2129"/>
                  </a:cubicBezTo>
                  <a:cubicBezTo>
                    <a:pt x="8186" y="2130"/>
                    <a:pt x="8180" y="2130"/>
                    <a:pt x="8173" y="2133"/>
                  </a:cubicBezTo>
                  <a:cubicBezTo>
                    <a:pt x="8185" y="2130"/>
                    <a:pt x="8195" y="2129"/>
                    <a:pt x="8203" y="2128"/>
                  </a:cubicBezTo>
                  <a:close/>
                  <a:moveTo>
                    <a:pt x="8174" y="2133"/>
                  </a:moveTo>
                  <a:cubicBezTo>
                    <a:pt x="8173" y="2133"/>
                    <a:pt x="8171" y="2134"/>
                    <a:pt x="8169" y="2134"/>
                  </a:cubicBezTo>
                  <a:lnTo>
                    <a:pt x="8169" y="2134"/>
                  </a:lnTo>
                  <a:cubicBezTo>
                    <a:pt x="8171" y="2134"/>
                    <a:pt x="8173" y="2134"/>
                    <a:pt x="8174" y="2133"/>
                  </a:cubicBezTo>
                  <a:close/>
                  <a:moveTo>
                    <a:pt x="12587" y="1"/>
                  </a:moveTo>
                  <a:cubicBezTo>
                    <a:pt x="12559" y="1"/>
                    <a:pt x="12531" y="12"/>
                    <a:pt x="12509" y="32"/>
                  </a:cubicBezTo>
                  <a:cubicBezTo>
                    <a:pt x="12345" y="181"/>
                    <a:pt x="12177" y="326"/>
                    <a:pt x="12005" y="464"/>
                  </a:cubicBezTo>
                  <a:lnTo>
                    <a:pt x="12027" y="449"/>
                  </a:lnTo>
                  <a:lnTo>
                    <a:pt x="12027" y="449"/>
                  </a:lnTo>
                  <a:cubicBezTo>
                    <a:pt x="11751" y="665"/>
                    <a:pt x="11464" y="866"/>
                    <a:pt x="11165" y="1053"/>
                  </a:cubicBezTo>
                  <a:cubicBezTo>
                    <a:pt x="10873" y="1233"/>
                    <a:pt x="10569" y="1389"/>
                    <a:pt x="10257" y="1530"/>
                  </a:cubicBezTo>
                  <a:cubicBezTo>
                    <a:pt x="10264" y="1526"/>
                    <a:pt x="10270" y="1524"/>
                    <a:pt x="10277" y="1520"/>
                  </a:cubicBezTo>
                  <a:lnTo>
                    <a:pt x="10277" y="1520"/>
                  </a:lnTo>
                  <a:cubicBezTo>
                    <a:pt x="9615" y="1812"/>
                    <a:pt x="8918" y="2008"/>
                    <a:pt x="8206" y="2128"/>
                  </a:cubicBezTo>
                  <a:lnTo>
                    <a:pt x="8210" y="2128"/>
                  </a:lnTo>
                  <a:cubicBezTo>
                    <a:pt x="8206" y="2128"/>
                    <a:pt x="8200" y="2129"/>
                    <a:pt x="8195" y="2129"/>
                  </a:cubicBezTo>
                  <a:cubicBezTo>
                    <a:pt x="8186" y="2130"/>
                    <a:pt x="8178" y="2133"/>
                    <a:pt x="8167" y="2135"/>
                  </a:cubicBezTo>
                  <a:lnTo>
                    <a:pt x="8167" y="2135"/>
                  </a:lnTo>
                  <a:cubicBezTo>
                    <a:pt x="8168" y="2134"/>
                    <a:pt x="8168" y="2134"/>
                    <a:pt x="8169" y="2134"/>
                  </a:cubicBezTo>
                  <a:lnTo>
                    <a:pt x="8169" y="2134"/>
                  </a:lnTo>
                  <a:cubicBezTo>
                    <a:pt x="6941" y="2323"/>
                    <a:pt x="5699" y="2330"/>
                    <a:pt x="4459" y="2373"/>
                  </a:cubicBezTo>
                  <a:cubicBezTo>
                    <a:pt x="3791" y="2395"/>
                    <a:pt x="3123" y="2431"/>
                    <a:pt x="2458" y="2510"/>
                  </a:cubicBezTo>
                  <a:cubicBezTo>
                    <a:pt x="2118" y="2550"/>
                    <a:pt x="1779" y="2602"/>
                    <a:pt x="1443" y="2666"/>
                  </a:cubicBezTo>
                  <a:cubicBezTo>
                    <a:pt x="999" y="2752"/>
                    <a:pt x="569" y="2899"/>
                    <a:pt x="135" y="3017"/>
                  </a:cubicBezTo>
                  <a:cubicBezTo>
                    <a:pt x="56" y="3038"/>
                    <a:pt x="0" y="3119"/>
                    <a:pt x="2" y="3199"/>
                  </a:cubicBezTo>
                  <a:cubicBezTo>
                    <a:pt x="6" y="3298"/>
                    <a:pt x="89" y="3379"/>
                    <a:pt x="187" y="3379"/>
                  </a:cubicBezTo>
                  <a:cubicBezTo>
                    <a:pt x="189" y="3379"/>
                    <a:pt x="192" y="3379"/>
                    <a:pt x="194" y="3379"/>
                  </a:cubicBezTo>
                  <a:cubicBezTo>
                    <a:pt x="624" y="3370"/>
                    <a:pt x="1038" y="3265"/>
                    <a:pt x="1458" y="3192"/>
                  </a:cubicBezTo>
                  <a:lnTo>
                    <a:pt x="1458" y="3192"/>
                  </a:lnTo>
                  <a:cubicBezTo>
                    <a:pt x="1455" y="3192"/>
                    <a:pt x="1452" y="3193"/>
                    <a:pt x="1448" y="3193"/>
                  </a:cubicBezTo>
                  <a:cubicBezTo>
                    <a:pt x="1455" y="3192"/>
                    <a:pt x="1460" y="3191"/>
                    <a:pt x="1466" y="3191"/>
                  </a:cubicBezTo>
                  <a:lnTo>
                    <a:pt x="1466" y="3191"/>
                  </a:lnTo>
                  <a:cubicBezTo>
                    <a:pt x="1464" y="3191"/>
                    <a:pt x="1461" y="3192"/>
                    <a:pt x="1458" y="3192"/>
                  </a:cubicBezTo>
                  <a:lnTo>
                    <a:pt x="1458" y="3192"/>
                  </a:lnTo>
                  <a:cubicBezTo>
                    <a:pt x="1463" y="3192"/>
                    <a:pt x="1468" y="3191"/>
                    <a:pt x="1473" y="3190"/>
                  </a:cubicBezTo>
                  <a:cubicBezTo>
                    <a:pt x="1470" y="3190"/>
                    <a:pt x="1468" y="3190"/>
                    <a:pt x="1466" y="3191"/>
                  </a:cubicBezTo>
                  <a:lnTo>
                    <a:pt x="1466" y="3191"/>
                  </a:lnTo>
                  <a:cubicBezTo>
                    <a:pt x="1481" y="3188"/>
                    <a:pt x="1495" y="3186"/>
                    <a:pt x="1510" y="3183"/>
                  </a:cubicBezTo>
                  <a:cubicBezTo>
                    <a:pt x="2457" y="3041"/>
                    <a:pt x="3412" y="2961"/>
                    <a:pt x="4365" y="2899"/>
                  </a:cubicBezTo>
                  <a:cubicBezTo>
                    <a:pt x="5270" y="2840"/>
                    <a:pt x="6177" y="2798"/>
                    <a:pt x="7076" y="2686"/>
                  </a:cubicBezTo>
                  <a:cubicBezTo>
                    <a:pt x="7952" y="2576"/>
                    <a:pt x="8819" y="2389"/>
                    <a:pt x="9647" y="2079"/>
                  </a:cubicBezTo>
                  <a:cubicBezTo>
                    <a:pt x="10075" y="1918"/>
                    <a:pt x="10490" y="1720"/>
                    <a:pt x="10888" y="1496"/>
                  </a:cubicBezTo>
                  <a:cubicBezTo>
                    <a:pt x="11319" y="1250"/>
                    <a:pt x="11722" y="963"/>
                    <a:pt x="12108" y="651"/>
                  </a:cubicBezTo>
                  <a:cubicBezTo>
                    <a:pt x="12299" y="500"/>
                    <a:pt x="12482" y="339"/>
                    <a:pt x="12661" y="176"/>
                  </a:cubicBezTo>
                  <a:cubicBezTo>
                    <a:pt x="12669" y="168"/>
                    <a:pt x="12674" y="161"/>
                    <a:pt x="12677" y="154"/>
                  </a:cubicBezTo>
                  <a:cubicBezTo>
                    <a:pt x="12696" y="115"/>
                    <a:pt x="12687" y="61"/>
                    <a:pt x="12654" y="29"/>
                  </a:cubicBezTo>
                  <a:cubicBezTo>
                    <a:pt x="12635" y="10"/>
                    <a:pt x="12611" y="1"/>
                    <a:pt x="1258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2" name="Google Shape;1452;p11"/>
            <p:cNvSpPr/>
            <p:nvPr/>
          </p:nvSpPr>
          <p:spPr>
            <a:xfrm>
              <a:off x="3459866" y="1718928"/>
              <a:ext cx="351976" cy="300524"/>
            </a:xfrm>
            <a:custGeom>
              <a:avLst/>
              <a:gdLst/>
              <a:ahLst/>
              <a:cxnLst/>
              <a:rect l="l" t="t" r="r" b="b"/>
              <a:pathLst>
                <a:path w="8722" h="7447" extrusionOk="0">
                  <a:moveTo>
                    <a:pt x="172" y="0"/>
                  </a:moveTo>
                  <a:cubicBezTo>
                    <a:pt x="113" y="0"/>
                    <a:pt x="58" y="28"/>
                    <a:pt x="28" y="85"/>
                  </a:cubicBezTo>
                  <a:cubicBezTo>
                    <a:pt x="6" y="123"/>
                    <a:pt x="0" y="171"/>
                    <a:pt x="13" y="212"/>
                  </a:cubicBezTo>
                  <a:cubicBezTo>
                    <a:pt x="28" y="257"/>
                    <a:pt x="56" y="289"/>
                    <a:pt x="94" y="311"/>
                  </a:cubicBezTo>
                  <a:cubicBezTo>
                    <a:pt x="230" y="401"/>
                    <a:pt x="365" y="490"/>
                    <a:pt x="500" y="579"/>
                  </a:cubicBezTo>
                  <a:cubicBezTo>
                    <a:pt x="651" y="681"/>
                    <a:pt x="799" y="788"/>
                    <a:pt x="945" y="895"/>
                  </a:cubicBezTo>
                  <a:cubicBezTo>
                    <a:pt x="931" y="885"/>
                    <a:pt x="915" y="873"/>
                    <a:pt x="898" y="863"/>
                  </a:cubicBezTo>
                  <a:lnTo>
                    <a:pt x="898" y="863"/>
                  </a:lnTo>
                  <a:cubicBezTo>
                    <a:pt x="1241" y="1114"/>
                    <a:pt x="1576" y="1374"/>
                    <a:pt x="1898" y="1650"/>
                  </a:cubicBezTo>
                  <a:cubicBezTo>
                    <a:pt x="2216" y="1923"/>
                    <a:pt x="2524" y="2210"/>
                    <a:pt x="2824" y="2502"/>
                  </a:cubicBezTo>
                  <a:cubicBezTo>
                    <a:pt x="3422" y="3084"/>
                    <a:pt x="3996" y="3690"/>
                    <a:pt x="4576" y="4290"/>
                  </a:cubicBezTo>
                  <a:cubicBezTo>
                    <a:pt x="5155" y="4888"/>
                    <a:pt x="5750" y="5475"/>
                    <a:pt x="6389" y="6009"/>
                  </a:cubicBezTo>
                  <a:cubicBezTo>
                    <a:pt x="6703" y="6274"/>
                    <a:pt x="7030" y="6519"/>
                    <a:pt x="7367" y="6749"/>
                  </a:cubicBezTo>
                  <a:cubicBezTo>
                    <a:pt x="7746" y="7006"/>
                    <a:pt x="8143" y="7234"/>
                    <a:pt x="8551" y="7436"/>
                  </a:cubicBezTo>
                  <a:cubicBezTo>
                    <a:pt x="8567" y="7443"/>
                    <a:pt x="8584" y="7447"/>
                    <a:pt x="8600" y="7447"/>
                  </a:cubicBezTo>
                  <a:cubicBezTo>
                    <a:pt x="8637" y="7447"/>
                    <a:pt x="8673" y="7429"/>
                    <a:pt x="8691" y="7394"/>
                  </a:cubicBezTo>
                  <a:cubicBezTo>
                    <a:pt x="8721" y="7348"/>
                    <a:pt x="8706" y="7279"/>
                    <a:pt x="8655" y="7255"/>
                  </a:cubicBezTo>
                  <a:cubicBezTo>
                    <a:pt x="8171" y="7018"/>
                    <a:pt x="7712" y="6735"/>
                    <a:pt x="7278" y="6421"/>
                  </a:cubicBezTo>
                  <a:lnTo>
                    <a:pt x="7278" y="6421"/>
                  </a:lnTo>
                  <a:cubicBezTo>
                    <a:pt x="7279" y="6421"/>
                    <a:pt x="7279" y="6423"/>
                    <a:pt x="7281" y="6423"/>
                  </a:cubicBezTo>
                  <a:cubicBezTo>
                    <a:pt x="6640" y="5952"/>
                    <a:pt x="6060" y="5412"/>
                    <a:pt x="5510" y="4842"/>
                  </a:cubicBezTo>
                  <a:cubicBezTo>
                    <a:pt x="4960" y="4270"/>
                    <a:pt x="4444" y="3671"/>
                    <a:pt x="3919" y="3078"/>
                  </a:cubicBezTo>
                  <a:cubicBezTo>
                    <a:pt x="3391" y="2483"/>
                    <a:pt x="2846" y="1906"/>
                    <a:pt x="2252" y="1380"/>
                  </a:cubicBezTo>
                  <a:cubicBezTo>
                    <a:pt x="1651" y="841"/>
                    <a:pt x="988" y="360"/>
                    <a:pt x="255" y="18"/>
                  </a:cubicBezTo>
                  <a:cubicBezTo>
                    <a:pt x="228" y="7"/>
                    <a:pt x="200" y="0"/>
                    <a:pt x="17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3" name="Google Shape;1453;p11"/>
            <p:cNvSpPr/>
            <p:nvPr/>
          </p:nvSpPr>
          <p:spPr>
            <a:xfrm>
              <a:off x="3201475" y="2191238"/>
              <a:ext cx="12308" cy="86158"/>
            </a:xfrm>
            <a:custGeom>
              <a:avLst/>
              <a:gdLst/>
              <a:ahLst/>
              <a:cxnLst/>
              <a:rect l="l" t="t" r="r" b="b"/>
              <a:pathLst>
                <a:path w="305" h="2135" extrusionOk="0">
                  <a:moveTo>
                    <a:pt x="140" y="0"/>
                  </a:moveTo>
                  <a:cubicBezTo>
                    <a:pt x="88" y="3"/>
                    <a:pt x="32" y="50"/>
                    <a:pt x="39" y="106"/>
                  </a:cubicBezTo>
                  <a:cubicBezTo>
                    <a:pt x="66" y="355"/>
                    <a:pt x="85" y="601"/>
                    <a:pt x="89" y="852"/>
                  </a:cubicBezTo>
                  <a:cubicBezTo>
                    <a:pt x="95" y="1125"/>
                    <a:pt x="79" y="1396"/>
                    <a:pt x="52" y="1665"/>
                  </a:cubicBezTo>
                  <a:cubicBezTo>
                    <a:pt x="53" y="1656"/>
                    <a:pt x="53" y="1648"/>
                    <a:pt x="56" y="1640"/>
                  </a:cubicBezTo>
                  <a:lnTo>
                    <a:pt x="56" y="1640"/>
                  </a:lnTo>
                  <a:cubicBezTo>
                    <a:pt x="42" y="1764"/>
                    <a:pt x="25" y="1886"/>
                    <a:pt x="7" y="2008"/>
                  </a:cubicBezTo>
                  <a:cubicBezTo>
                    <a:pt x="0" y="2064"/>
                    <a:pt x="28" y="2117"/>
                    <a:pt x="86" y="2132"/>
                  </a:cubicBezTo>
                  <a:cubicBezTo>
                    <a:pt x="94" y="2134"/>
                    <a:pt x="101" y="2135"/>
                    <a:pt x="109" y="2135"/>
                  </a:cubicBezTo>
                  <a:cubicBezTo>
                    <a:pt x="145" y="2135"/>
                    <a:pt x="183" y="2113"/>
                    <a:pt x="200" y="2081"/>
                  </a:cubicBezTo>
                  <a:cubicBezTo>
                    <a:pt x="204" y="2073"/>
                    <a:pt x="209" y="2064"/>
                    <a:pt x="209" y="2054"/>
                  </a:cubicBezTo>
                  <a:cubicBezTo>
                    <a:pt x="254" y="1751"/>
                    <a:pt x="283" y="1448"/>
                    <a:pt x="295" y="1142"/>
                  </a:cubicBezTo>
                  <a:cubicBezTo>
                    <a:pt x="305" y="794"/>
                    <a:pt x="286" y="445"/>
                    <a:pt x="246" y="101"/>
                  </a:cubicBezTo>
                  <a:cubicBezTo>
                    <a:pt x="244" y="75"/>
                    <a:pt x="236" y="49"/>
                    <a:pt x="216" y="29"/>
                  </a:cubicBezTo>
                  <a:cubicBezTo>
                    <a:pt x="196" y="12"/>
                    <a:pt x="168" y="0"/>
                    <a:pt x="14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4" name="Google Shape;1454;p11"/>
            <p:cNvSpPr/>
            <p:nvPr/>
          </p:nvSpPr>
          <p:spPr>
            <a:xfrm>
              <a:off x="2934852" y="1565863"/>
              <a:ext cx="276876" cy="566302"/>
            </a:xfrm>
            <a:custGeom>
              <a:avLst/>
              <a:gdLst/>
              <a:ahLst/>
              <a:cxnLst/>
              <a:rect l="l" t="t" r="r" b="b"/>
              <a:pathLst>
                <a:path w="6861" h="14033" extrusionOk="0">
                  <a:moveTo>
                    <a:pt x="200" y="1"/>
                  </a:moveTo>
                  <a:cubicBezTo>
                    <a:pt x="164" y="1"/>
                    <a:pt x="128" y="10"/>
                    <a:pt x="99" y="28"/>
                  </a:cubicBezTo>
                  <a:cubicBezTo>
                    <a:pt x="68" y="47"/>
                    <a:pt x="43" y="71"/>
                    <a:pt x="28" y="104"/>
                  </a:cubicBezTo>
                  <a:cubicBezTo>
                    <a:pt x="0" y="153"/>
                    <a:pt x="0" y="201"/>
                    <a:pt x="10" y="255"/>
                  </a:cubicBezTo>
                  <a:cubicBezTo>
                    <a:pt x="18" y="305"/>
                    <a:pt x="30" y="354"/>
                    <a:pt x="51" y="400"/>
                  </a:cubicBezTo>
                  <a:cubicBezTo>
                    <a:pt x="66" y="442"/>
                    <a:pt x="85" y="485"/>
                    <a:pt x="102" y="527"/>
                  </a:cubicBezTo>
                  <a:cubicBezTo>
                    <a:pt x="157" y="642"/>
                    <a:pt x="216" y="751"/>
                    <a:pt x="280" y="860"/>
                  </a:cubicBezTo>
                  <a:cubicBezTo>
                    <a:pt x="405" y="1075"/>
                    <a:pt x="555" y="1276"/>
                    <a:pt x="704" y="1478"/>
                  </a:cubicBezTo>
                  <a:cubicBezTo>
                    <a:pt x="836" y="1656"/>
                    <a:pt x="970" y="1834"/>
                    <a:pt x="1099" y="2013"/>
                  </a:cubicBezTo>
                  <a:cubicBezTo>
                    <a:pt x="1214" y="2174"/>
                    <a:pt x="1330" y="2338"/>
                    <a:pt x="1444" y="2499"/>
                  </a:cubicBezTo>
                  <a:cubicBezTo>
                    <a:pt x="1913" y="3167"/>
                    <a:pt x="2372" y="3842"/>
                    <a:pt x="2817" y="4528"/>
                  </a:cubicBezTo>
                  <a:cubicBezTo>
                    <a:pt x="3748" y="5963"/>
                    <a:pt x="4605" y="7452"/>
                    <a:pt x="5296" y="9018"/>
                  </a:cubicBezTo>
                  <a:cubicBezTo>
                    <a:pt x="5579" y="9663"/>
                    <a:pt x="5833" y="10315"/>
                    <a:pt x="6047" y="10983"/>
                  </a:cubicBezTo>
                  <a:cubicBezTo>
                    <a:pt x="6264" y="11655"/>
                    <a:pt x="6433" y="12343"/>
                    <a:pt x="6548" y="13040"/>
                  </a:cubicBezTo>
                  <a:cubicBezTo>
                    <a:pt x="6593" y="13334"/>
                    <a:pt x="6629" y="13633"/>
                    <a:pt x="6653" y="13930"/>
                  </a:cubicBezTo>
                  <a:cubicBezTo>
                    <a:pt x="6659" y="13985"/>
                    <a:pt x="6700" y="14032"/>
                    <a:pt x="6759" y="14032"/>
                  </a:cubicBezTo>
                  <a:cubicBezTo>
                    <a:pt x="6760" y="14032"/>
                    <a:pt x="6762" y="14032"/>
                    <a:pt x="6764" y="14032"/>
                  </a:cubicBezTo>
                  <a:cubicBezTo>
                    <a:pt x="6801" y="14031"/>
                    <a:pt x="6836" y="14008"/>
                    <a:pt x="6853" y="13978"/>
                  </a:cubicBezTo>
                  <a:cubicBezTo>
                    <a:pt x="6857" y="13963"/>
                    <a:pt x="6860" y="13946"/>
                    <a:pt x="6860" y="13927"/>
                  </a:cubicBezTo>
                  <a:cubicBezTo>
                    <a:pt x="6689" y="11826"/>
                    <a:pt x="5998" y="9802"/>
                    <a:pt x="5115" y="7903"/>
                  </a:cubicBezTo>
                  <a:cubicBezTo>
                    <a:pt x="4204" y="5946"/>
                    <a:pt x="3087" y="4092"/>
                    <a:pt x="1867" y="2315"/>
                  </a:cubicBezTo>
                  <a:cubicBezTo>
                    <a:pt x="1632" y="1972"/>
                    <a:pt x="1388" y="1634"/>
                    <a:pt x="1152" y="1292"/>
                  </a:cubicBezTo>
                  <a:cubicBezTo>
                    <a:pt x="1011" y="1087"/>
                    <a:pt x="875" y="879"/>
                    <a:pt x="741" y="666"/>
                  </a:cubicBezTo>
                  <a:cubicBezTo>
                    <a:pt x="675" y="563"/>
                    <a:pt x="611" y="455"/>
                    <a:pt x="545" y="347"/>
                  </a:cubicBezTo>
                  <a:cubicBezTo>
                    <a:pt x="481" y="244"/>
                    <a:pt x="415" y="149"/>
                    <a:pt x="338" y="56"/>
                  </a:cubicBezTo>
                  <a:cubicBezTo>
                    <a:pt x="311" y="31"/>
                    <a:pt x="282" y="14"/>
                    <a:pt x="244" y="5"/>
                  </a:cubicBezTo>
                  <a:cubicBezTo>
                    <a:pt x="230" y="2"/>
                    <a:pt x="215" y="1"/>
                    <a:pt x="2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5" name="Google Shape;1455;p11"/>
            <p:cNvSpPr/>
            <p:nvPr/>
          </p:nvSpPr>
          <p:spPr>
            <a:xfrm>
              <a:off x="2009560" y="504538"/>
              <a:ext cx="540475" cy="373405"/>
            </a:xfrm>
            <a:custGeom>
              <a:avLst/>
              <a:gdLst/>
              <a:ahLst/>
              <a:cxnLst/>
              <a:rect l="l" t="t" r="r" b="b"/>
              <a:pathLst>
                <a:path w="13393" h="9253" extrusionOk="0">
                  <a:moveTo>
                    <a:pt x="228" y="1"/>
                  </a:moveTo>
                  <a:cubicBezTo>
                    <a:pt x="149" y="1"/>
                    <a:pt x="76" y="35"/>
                    <a:pt x="35" y="112"/>
                  </a:cubicBezTo>
                  <a:cubicBezTo>
                    <a:pt x="7" y="162"/>
                    <a:pt x="0" y="221"/>
                    <a:pt x="16" y="274"/>
                  </a:cubicBezTo>
                  <a:cubicBezTo>
                    <a:pt x="30" y="323"/>
                    <a:pt x="71" y="382"/>
                    <a:pt x="121" y="402"/>
                  </a:cubicBezTo>
                  <a:cubicBezTo>
                    <a:pt x="328" y="485"/>
                    <a:pt x="536" y="565"/>
                    <a:pt x="741" y="653"/>
                  </a:cubicBezTo>
                  <a:cubicBezTo>
                    <a:pt x="945" y="741"/>
                    <a:pt x="1144" y="840"/>
                    <a:pt x="1342" y="942"/>
                  </a:cubicBezTo>
                  <a:cubicBezTo>
                    <a:pt x="1725" y="1146"/>
                    <a:pt x="2090" y="1380"/>
                    <a:pt x="2443" y="1635"/>
                  </a:cubicBezTo>
                  <a:cubicBezTo>
                    <a:pt x="3187" y="2187"/>
                    <a:pt x="3857" y="2823"/>
                    <a:pt x="4497" y="3490"/>
                  </a:cubicBezTo>
                  <a:cubicBezTo>
                    <a:pt x="5164" y="4181"/>
                    <a:pt x="5800" y="4899"/>
                    <a:pt x="6455" y="5600"/>
                  </a:cubicBezTo>
                  <a:cubicBezTo>
                    <a:pt x="7088" y="6276"/>
                    <a:pt x="7749" y="6937"/>
                    <a:pt x="8469" y="7524"/>
                  </a:cubicBezTo>
                  <a:cubicBezTo>
                    <a:pt x="9141" y="8069"/>
                    <a:pt x="9879" y="8551"/>
                    <a:pt x="10691" y="8860"/>
                  </a:cubicBezTo>
                  <a:cubicBezTo>
                    <a:pt x="11086" y="9011"/>
                    <a:pt x="11495" y="9119"/>
                    <a:pt x="11911" y="9183"/>
                  </a:cubicBezTo>
                  <a:cubicBezTo>
                    <a:pt x="12214" y="9231"/>
                    <a:pt x="12520" y="9253"/>
                    <a:pt x="12826" y="9253"/>
                  </a:cubicBezTo>
                  <a:cubicBezTo>
                    <a:pt x="12982" y="9253"/>
                    <a:pt x="13137" y="9247"/>
                    <a:pt x="13292" y="9236"/>
                  </a:cubicBezTo>
                  <a:cubicBezTo>
                    <a:pt x="13329" y="9235"/>
                    <a:pt x="13364" y="9213"/>
                    <a:pt x="13379" y="9182"/>
                  </a:cubicBezTo>
                  <a:cubicBezTo>
                    <a:pt x="13387" y="9169"/>
                    <a:pt x="13392" y="9150"/>
                    <a:pt x="13391" y="9133"/>
                  </a:cubicBezTo>
                  <a:cubicBezTo>
                    <a:pt x="13388" y="9079"/>
                    <a:pt x="13344" y="9032"/>
                    <a:pt x="13290" y="9032"/>
                  </a:cubicBezTo>
                  <a:cubicBezTo>
                    <a:pt x="13288" y="9032"/>
                    <a:pt x="13285" y="9032"/>
                    <a:pt x="13283" y="9032"/>
                  </a:cubicBezTo>
                  <a:cubicBezTo>
                    <a:pt x="13150" y="9041"/>
                    <a:pt x="13016" y="9046"/>
                    <a:pt x="12883" y="9046"/>
                  </a:cubicBezTo>
                  <a:cubicBezTo>
                    <a:pt x="12692" y="9046"/>
                    <a:pt x="12502" y="9037"/>
                    <a:pt x="12314" y="9018"/>
                  </a:cubicBezTo>
                  <a:lnTo>
                    <a:pt x="12314" y="9018"/>
                  </a:lnTo>
                  <a:cubicBezTo>
                    <a:pt x="12322" y="9019"/>
                    <a:pt x="12331" y="9019"/>
                    <a:pt x="12338" y="9021"/>
                  </a:cubicBezTo>
                  <a:cubicBezTo>
                    <a:pt x="11868" y="8969"/>
                    <a:pt x="11410" y="8861"/>
                    <a:pt x="10966" y="8696"/>
                  </a:cubicBezTo>
                  <a:lnTo>
                    <a:pt x="10966" y="8696"/>
                  </a:lnTo>
                  <a:cubicBezTo>
                    <a:pt x="10968" y="8696"/>
                    <a:pt x="10971" y="8698"/>
                    <a:pt x="10972" y="8698"/>
                  </a:cubicBezTo>
                  <a:cubicBezTo>
                    <a:pt x="10403" y="8479"/>
                    <a:pt x="9875" y="8175"/>
                    <a:pt x="9381" y="7814"/>
                  </a:cubicBezTo>
                  <a:lnTo>
                    <a:pt x="9381" y="7814"/>
                  </a:lnTo>
                  <a:cubicBezTo>
                    <a:pt x="9381" y="7814"/>
                    <a:pt x="9381" y="7814"/>
                    <a:pt x="9381" y="7814"/>
                  </a:cubicBezTo>
                  <a:lnTo>
                    <a:pt x="9381" y="7814"/>
                  </a:lnTo>
                  <a:cubicBezTo>
                    <a:pt x="8664" y="7277"/>
                    <a:pt x="8035" y="6633"/>
                    <a:pt x="7442" y="5962"/>
                  </a:cubicBezTo>
                  <a:cubicBezTo>
                    <a:pt x="6807" y="5246"/>
                    <a:pt x="6209" y="4495"/>
                    <a:pt x="5586" y="3768"/>
                  </a:cubicBezTo>
                  <a:cubicBezTo>
                    <a:pt x="4963" y="3049"/>
                    <a:pt x="4311" y="2348"/>
                    <a:pt x="3585" y="1730"/>
                  </a:cubicBezTo>
                  <a:cubicBezTo>
                    <a:pt x="2867" y="1120"/>
                    <a:pt x="2070" y="596"/>
                    <a:pt x="1189" y="260"/>
                  </a:cubicBezTo>
                  <a:cubicBezTo>
                    <a:pt x="892" y="149"/>
                    <a:pt x="586" y="51"/>
                    <a:pt x="272" y="4"/>
                  </a:cubicBezTo>
                  <a:cubicBezTo>
                    <a:pt x="257" y="2"/>
                    <a:pt x="243" y="1"/>
                    <a:pt x="228" y="1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6" name="Google Shape;1456;p11"/>
            <p:cNvSpPr/>
            <p:nvPr/>
          </p:nvSpPr>
          <p:spPr>
            <a:xfrm>
              <a:off x="2681505" y="1433742"/>
              <a:ext cx="110573" cy="557545"/>
            </a:xfrm>
            <a:custGeom>
              <a:avLst/>
              <a:gdLst/>
              <a:ahLst/>
              <a:cxnLst/>
              <a:rect l="l" t="t" r="r" b="b"/>
              <a:pathLst>
                <a:path w="2740" h="13816" extrusionOk="0">
                  <a:moveTo>
                    <a:pt x="687" y="1420"/>
                  </a:moveTo>
                  <a:cubicBezTo>
                    <a:pt x="689" y="1427"/>
                    <a:pt x="691" y="1434"/>
                    <a:pt x="693" y="1441"/>
                  </a:cubicBezTo>
                  <a:cubicBezTo>
                    <a:pt x="691" y="1434"/>
                    <a:pt x="689" y="1427"/>
                    <a:pt x="687" y="1420"/>
                  </a:cubicBezTo>
                  <a:close/>
                  <a:moveTo>
                    <a:pt x="2162" y="6530"/>
                  </a:moveTo>
                  <a:lnTo>
                    <a:pt x="2162" y="6530"/>
                  </a:lnTo>
                  <a:cubicBezTo>
                    <a:pt x="2163" y="6533"/>
                    <a:pt x="2163" y="6538"/>
                    <a:pt x="2165" y="6541"/>
                  </a:cubicBezTo>
                  <a:cubicBezTo>
                    <a:pt x="2165" y="6537"/>
                    <a:pt x="2163" y="6533"/>
                    <a:pt x="2162" y="6530"/>
                  </a:cubicBezTo>
                  <a:close/>
                  <a:moveTo>
                    <a:pt x="2403" y="9187"/>
                  </a:moveTo>
                  <a:lnTo>
                    <a:pt x="2403" y="9213"/>
                  </a:lnTo>
                  <a:cubicBezTo>
                    <a:pt x="2406" y="9204"/>
                    <a:pt x="2406" y="9195"/>
                    <a:pt x="2403" y="9187"/>
                  </a:cubicBezTo>
                  <a:close/>
                  <a:moveTo>
                    <a:pt x="2544" y="11729"/>
                  </a:moveTo>
                  <a:cubicBezTo>
                    <a:pt x="2544" y="11735"/>
                    <a:pt x="2544" y="11741"/>
                    <a:pt x="2544" y="11747"/>
                  </a:cubicBezTo>
                  <a:lnTo>
                    <a:pt x="2544" y="11747"/>
                  </a:lnTo>
                  <a:cubicBezTo>
                    <a:pt x="2544" y="11741"/>
                    <a:pt x="2544" y="11735"/>
                    <a:pt x="2544" y="11729"/>
                  </a:cubicBezTo>
                  <a:close/>
                  <a:moveTo>
                    <a:pt x="230" y="0"/>
                  </a:moveTo>
                  <a:cubicBezTo>
                    <a:pt x="222" y="0"/>
                    <a:pt x="213" y="1"/>
                    <a:pt x="204" y="2"/>
                  </a:cubicBezTo>
                  <a:cubicBezTo>
                    <a:pt x="144" y="6"/>
                    <a:pt x="88" y="39"/>
                    <a:pt x="51" y="85"/>
                  </a:cubicBezTo>
                  <a:cubicBezTo>
                    <a:pt x="9" y="137"/>
                    <a:pt x="0" y="191"/>
                    <a:pt x="2" y="256"/>
                  </a:cubicBezTo>
                  <a:cubicBezTo>
                    <a:pt x="17" y="1368"/>
                    <a:pt x="389" y="2443"/>
                    <a:pt x="842" y="3449"/>
                  </a:cubicBezTo>
                  <a:cubicBezTo>
                    <a:pt x="1075" y="3966"/>
                    <a:pt x="1329" y="4473"/>
                    <a:pt x="1576" y="4986"/>
                  </a:cubicBezTo>
                  <a:cubicBezTo>
                    <a:pt x="1699" y="5238"/>
                    <a:pt x="1816" y="5496"/>
                    <a:pt x="1919" y="5757"/>
                  </a:cubicBezTo>
                  <a:cubicBezTo>
                    <a:pt x="2020" y="6021"/>
                    <a:pt x="2102" y="6293"/>
                    <a:pt x="2173" y="6566"/>
                  </a:cubicBezTo>
                  <a:cubicBezTo>
                    <a:pt x="2278" y="7001"/>
                    <a:pt x="2346" y="7443"/>
                    <a:pt x="2382" y="7890"/>
                  </a:cubicBezTo>
                  <a:cubicBezTo>
                    <a:pt x="2418" y="8322"/>
                    <a:pt x="2418" y="8757"/>
                    <a:pt x="2409" y="9188"/>
                  </a:cubicBezTo>
                  <a:lnTo>
                    <a:pt x="2409" y="9180"/>
                  </a:lnTo>
                  <a:cubicBezTo>
                    <a:pt x="2392" y="9916"/>
                    <a:pt x="2343" y="10653"/>
                    <a:pt x="2327" y="11389"/>
                  </a:cubicBezTo>
                  <a:cubicBezTo>
                    <a:pt x="2310" y="12170"/>
                    <a:pt x="2343" y="12951"/>
                    <a:pt x="2474" y="13723"/>
                  </a:cubicBezTo>
                  <a:cubicBezTo>
                    <a:pt x="2482" y="13776"/>
                    <a:pt x="2523" y="13815"/>
                    <a:pt x="2575" y="13815"/>
                  </a:cubicBezTo>
                  <a:cubicBezTo>
                    <a:pt x="2580" y="13815"/>
                    <a:pt x="2584" y="13815"/>
                    <a:pt x="2588" y="13815"/>
                  </a:cubicBezTo>
                  <a:cubicBezTo>
                    <a:pt x="2623" y="13812"/>
                    <a:pt x="2655" y="13790"/>
                    <a:pt x="2672" y="13759"/>
                  </a:cubicBezTo>
                  <a:cubicBezTo>
                    <a:pt x="2676" y="13737"/>
                    <a:pt x="2682" y="13718"/>
                    <a:pt x="2676" y="13697"/>
                  </a:cubicBezTo>
                  <a:cubicBezTo>
                    <a:pt x="2566" y="13052"/>
                    <a:pt x="2532" y="12399"/>
                    <a:pt x="2544" y="11747"/>
                  </a:cubicBezTo>
                  <a:lnTo>
                    <a:pt x="2544" y="11747"/>
                  </a:lnTo>
                  <a:cubicBezTo>
                    <a:pt x="2543" y="11751"/>
                    <a:pt x="2543" y="11755"/>
                    <a:pt x="2542" y="11759"/>
                  </a:cubicBezTo>
                  <a:cubicBezTo>
                    <a:pt x="2564" y="10909"/>
                    <a:pt x="2653" y="10067"/>
                    <a:pt x="2696" y="9221"/>
                  </a:cubicBezTo>
                  <a:cubicBezTo>
                    <a:pt x="2739" y="8371"/>
                    <a:pt x="2723" y="7515"/>
                    <a:pt x="2573" y="6676"/>
                  </a:cubicBezTo>
                  <a:cubicBezTo>
                    <a:pt x="2489" y="6221"/>
                    <a:pt x="2363" y="5774"/>
                    <a:pt x="2206" y="5340"/>
                  </a:cubicBezTo>
                  <a:cubicBezTo>
                    <a:pt x="2126" y="5119"/>
                    <a:pt x="2030" y="4904"/>
                    <a:pt x="1941" y="4688"/>
                  </a:cubicBezTo>
                  <a:cubicBezTo>
                    <a:pt x="1843" y="4457"/>
                    <a:pt x="1741" y="4227"/>
                    <a:pt x="1642" y="3997"/>
                  </a:cubicBezTo>
                  <a:cubicBezTo>
                    <a:pt x="1454" y="3568"/>
                    <a:pt x="1268" y="3137"/>
                    <a:pt x="1102" y="2702"/>
                  </a:cubicBezTo>
                  <a:cubicBezTo>
                    <a:pt x="936" y="2275"/>
                    <a:pt x="794" y="1839"/>
                    <a:pt x="680" y="1396"/>
                  </a:cubicBezTo>
                  <a:lnTo>
                    <a:pt x="680" y="1396"/>
                  </a:lnTo>
                  <a:cubicBezTo>
                    <a:pt x="682" y="1404"/>
                    <a:pt x="685" y="1412"/>
                    <a:pt x="687" y="1420"/>
                  </a:cubicBezTo>
                  <a:lnTo>
                    <a:pt x="687" y="1420"/>
                  </a:lnTo>
                  <a:cubicBezTo>
                    <a:pt x="639" y="1227"/>
                    <a:pt x="596" y="1033"/>
                    <a:pt x="558" y="838"/>
                  </a:cubicBezTo>
                  <a:cubicBezTo>
                    <a:pt x="519" y="628"/>
                    <a:pt x="490" y="418"/>
                    <a:pt x="461" y="206"/>
                  </a:cubicBezTo>
                  <a:cubicBezTo>
                    <a:pt x="447" y="89"/>
                    <a:pt x="348" y="0"/>
                    <a:pt x="23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7" name="Google Shape;1457;p11"/>
            <p:cNvSpPr/>
            <p:nvPr/>
          </p:nvSpPr>
          <p:spPr>
            <a:xfrm>
              <a:off x="2292043" y="1693222"/>
              <a:ext cx="63640" cy="268684"/>
            </a:xfrm>
            <a:custGeom>
              <a:avLst/>
              <a:gdLst/>
              <a:ahLst/>
              <a:cxnLst/>
              <a:rect l="l" t="t" r="r" b="b"/>
              <a:pathLst>
                <a:path w="1577" h="6658" extrusionOk="0">
                  <a:moveTo>
                    <a:pt x="574" y="4011"/>
                  </a:moveTo>
                  <a:lnTo>
                    <a:pt x="574" y="4011"/>
                  </a:lnTo>
                  <a:cubicBezTo>
                    <a:pt x="573" y="4014"/>
                    <a:pt x="572" y="4018"/>
                    <a:pt x="571" y="4021"/>
                  </a:cubicBezTo>
                  <a:lnTo>
                    <a:pt x="571" y="4021"/>
                  </a:lnTo>
                  <a:cubicBezTo>
                    <a:pt x="572" y="4018"/>
                    <a:pt x="573" y="4014"/>
                    <a:pt x="574" y="4011"/>
                  </a:cubicBezTo>
                  <a:close/>
                  <a:moveTo>
                    <a:pt x="1437" y="0"/>
                  </a:moveTo>
                  <a:cubicBezTo>
                    <a:pt x="1371" y="0"/>
                    <a:pt x="1305" y="49"/>
                    <a:pt x="1296" y="118"/>
                  </a:cubicBezTo>
                  <a:cubicBezTo>
                    <a:pt x="1265" y="419"/>
                    <a:pt x="1216" y="714"/>
                    <a:pt x="1151" y="1009"/>
                  </a:cubicBezTo>
                  <a:cubicBezTo>
                    <a:pt x="1079" y="1325"/>
                    <a:pt x="993" y="1636"/>
                    <a:pt x="900" y="1945"/>
                  </a:cubicBezTo>
                  <a:lnTo>
                    <a:pt x="906" y="1928"/>
                  </a:lnTo>
                  <a:lnTo>
                    <a:pt x="906" y="1928"/>
                  </a:lnTo>
                  <a:cubicBezTo>
                    <a:pt x="677" y="2689"/>
                    <a:pt x="419" y="3446"/>
                    <a:pt x="233" y="4219"/>
                  </a:cubicBezTo>
                  <a:cubicBezTo>
                    <a:pt x="143" y="4597"/>
                    <a:pt x="75" y="4979"/>
                    <a:pt x="38" y="5365"/>
                  </a:cubicBezTo>
                  <a:cubicBezTo>
                    <a:pt x="1" y="5762"/>
                    <a:pt x="4" y="6162"/>
                    <a:pt x="52" y="6557"/>
                  </a:cubicBezTo>
                  <a:cubicBezTo>
                    <a:pt x="59" y="6612"/>
                    <a:pt x="108" y="6657"/>
                    <a:pt x="164" y="6657"/>
                  </a:cubicBezTo>
                  <a:cubicBezTo>
                    <a:pt x="168" y="6657"/>
                    <a:pt x="172" y="6657"/>
                    <a:pt x="176" y="6656"/>
                  </a:cubicBezTo>
                  <a:cubicBezTo>
                    <a:pt x="215" y="6652"/>
                    <a:pt x="245" y="6629"/>
                    <a:pt x="262" y="6599"/>
                  </a:cubicBezTo>
                  <a:cubicBezTo>
                    <a:pt x="277" y="6577"/>
                    <a:pt x="282" y="6553"/>
                    <a:pt x="279" y="6530"/>
                  </a:cubicBezTo>
                  <a:cubicBezTo>
                    <a:pt x="251" y="6293"/>
                    <a:pt x="239" y="6056"/>
                    <a:pt x="245" y="5818"/>
                  </a:cubicBezTo>
                  <a:lnTo>
                    <a:pt x="245" y="5818"/>
                  </a:lnTo>
                  <a:lnTo>
                    <a:pt x="245" y="5848"/>
                  </a:lnTo>
                  <a:cubicBezTo>
                    <a:pt x="266" y="5225"/>
                    <a:pt x="397" y="4618"/>
                    <a:pt x="571" y="4021"/>
                  </a:cubicBezTo>
                  <a:lnTo>
                    <a:pt x="571" y="4021"/>
                  </a:lnTo>
                  <a:cubicBezTo>
                    <a:pt x="568" y="4029"/>
                    <a:pt x="565" y="4037"/>
                    <a:pt x="562" y="4047"/>
                  </a:cubicBezTo>
                  <a:cubicBezTo>
                    <a:pt x="943" y="2764"/>
                    <a:pt x="1489" y="1512"/>
                    <a:pt x="1574" y="160"/>
                  </a:cubicBezTo>
                  <a:cubicBezTo>
                    <a:pt x="1576" y="121"/>
                    <a:pt x="1572" y="87"/>
                    <a:pt x="1546" y="57"/>
                  </a:cubicBezTo>
                  <a:cubicBezTo>
                    <a:pt x="1525" y="25"/>
                    <a:pt x="1493" y="6"/>
                    <a:pt x="1457" y="2"/>
                  </a:cubicBezTo>
                  <a:cubicBezTo>
                    <a:pt x="1450" y="1"/>
                    <a:pt x="1444" y="0"/>
                    <a:pt x="14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8" name="Google Shape;1458;p11"/>
            <p:cNvSpPr/>
            <p:nvPr/>
          </p:nvSpPr>
          <p:spPr>
            <a:xfrm>
              <a:off x="2342002" y="1071641"/>
              <a:ext cx="62550" cy="589062"/>
            </a:xfrm>
            <a:custGeom>
              <a:avLst/>
              <a:gdLst/>
              <a:ahLst/>
              <a:cxnLst/>
              <a:rect l="l" t="t" r="r" b="b"/>
              <a:pathLst>
                <a:path w="1550" h="14597" extrusionOk="0">
                  <a:moveTo>
                    <a:pt x="617" y="4835"/>
                  </a:moveTo>
                  <a:cubicBezTo>
                    <a:pt x="618" y="4841"/>
                    <a:pt x="620" y="4847"/>
                    <a:pt x="622" y="4854"/>
                  </a:cubicBezTo>
                  <a:lnTo>
                    <a:pt x="622" y="4854"/>
                  </a:lnTo>
                  <a:cubicBezTo>
                    <a:pt x="620" y="4847"/>
                    <a:pt x="619" y="4841"/>
                    <a:pt x="617" y="4835"/>
                  </a:cubicBezTo>
                  <a:close/>
                  <a:moveTo>
                    <a:pt x="340" y="0"/>
                  </a:moveTo>
                  <a:cubicBezTo>
                    <a:pt x="302" y="0"/>
                    <a:pt x="262" y="13"/>
                    <a:pt x="231" y="37"/>
                  </a:cubicBezTo>
                  <a:cubicBezTo>
                    <a:pt x="190" y="67"/>
                    <a:pt x="173" y="106"/>
                    <a:pt x="162" y="153"/>
                  </a:cubicBezTo>
                  <a:cubicBezTo>
                    <a:pt x="113" y="328"/>
                    <a:pt x="76" y="503"/>
                    <a:pt x="50" y="683"/>
                  </a:cubicBezTo>
                  <a:cubicBezTo>
                    <a:pt x="21" y="885"/>
                    <a:pt x="11" y="1089"/>
                    <a:pt x="7" y="1293"/>
                  </a:cubicBezTo>
                  <a:cubicBezTo>
                    <a:pt x="1" y="1687"/>
                    <a:pt x="34" y="2078"/>
                    <a:pt x="91" y="2465"/>
                  </a:cubicBezTo>
                  <a:cubicBezTo>
                    <a:pt x="209" y="3291"/>
                    <a:pt x="435" y="4100"/>
                    <a:pt x="636" y="4907"/>
                  </a:cubicBezTo>
                  <a:cubicBezTo>
                    <a:pt x="631" y="4890"/>
                    <a:pt x="626" y="4872"/>
                    <a:pt x="622" y="4854"/>
                  </a:cubicBezTo>
                  <a:lnTo>
                    <a:pt x="622" y="4854"/>
                  </a:lnTo>
                  <a:cubicBezTo>
                    <a:pt x="756" y="5398"/>
                    <a:pt x="882" y="5943"/>
                    <a:pt x="966" y="6497"/>
                  </a:cubicBezTo>
                  <a:cubicBezTo>
                    <a:pt x="1057" y="7113"/>
                    <a:pt x="1080" y="7738"/>
                    <a:pt x="1068" y="8359"/>
                  </a:cubicBezTo>
                  <a:lnTo>
                    <a:pt x="1068" y="8359"/>
                  </a:lnTo>
                  <a:cubicBezTo>
                    <a:pt x="1068" y="8358"/>
                    <a:pt x="1068" y="8356"/>
                    <a:pt x="1068" y="8354"/>
                  </a:cubicBezTo>
                  <a:lnTo>
                    <a:pt x="1068" y="8354"/>
                  </a:lnTo>
                  <a:cubicBezTo>
                    <a:pt x="1068" y="8365"/>
                    <a:pt x="1067" y="8376"/>
                    <a:pt x="1067" y="8386"/>
                  </a:cubicBezTo>
                  <a:lnTo>
                    <a:pt x="1067" y="8386"/>
                  </a:lnTo>
                  <a:cubicBezTo>
                    <a:pt x="1067" y="8377"/>
                    <a:pt x="1067" y="8368"/>
                    <a:pt x="1068" y="8359"/>
                  </a:cubicBezTo>
                  <a:lnTo>
                    <a:pt x="1068" y="8359"/>
                  </a:lnTo>
                  <a:cubicBezTo>
                    <a:pt x="1067" y="8375"/>
                    <a:pt x="1067" y="8391"/>
                    <a:pt x="1067" y="8405"/>
                  </a:cubicBezTo>
                  <a:lnTo>
                    <a:pt x="1067" y="8405"/>
                  </a:lnTo>
                  <a:cubicBezTo>
                    <a:pt x="1067" y="8399"/>
                    <a:pt x="1067" y="8393"/>
                    <a:pt x="1067" y="8386"/>
                  </a:cubicBezTo>
                  <a:lnTo>
                    <a:pt x="1067" y="8386"/>
                  </a:lnTo>
                  <a:cubicBezTo>
                    <a:pt x="1067" y="8395"/>
                    <a:pt x="1067" y="8403"/>
                    <a:pt x="1067" y="8412"/>
                  </a:cubicBezTo>
                  <a:cubicBezTo>
                    <a:pt x="1067" y="8410"/>
                    <a:pt x="1067" y="8407"/>
                    <a:pt x="1067" y="8405"/>
                  </a:cubicBezTo>
                  <a:lnTo>
                    <a:pt x="1067" y="8405"/>
                  </a:lnTo>
                  <a:cubicBezTo>
                    <a:pt x="1006" y="10446"/>
                    <a:pt x="550" y="12443"/>
                    <a:pt x="392" y="14477"/>
                  </a:cubicBezTo>
                  <a:cubicBezTo>
                    <a:pt x="386" y="14533"/>
                    <a:pt x="416" y="14585"/>
                    <a:pt x="475" y="14595"/>
                  </a:cubicBezTo>
                  <a:cubicBezTo>
                    <a:pt x="480" y="14596"/>
                    <a:pt x="485" y="14596"/>
                    <a:pt x="490" y="14596"/>
                  </a:cubicBezTo>
                  <a:cubicBezTo>
                    <a:pt x="528" y="14596"/>
                    <a:pt x="567" y="14575"/>
                    <a:pt x="585" y="14542"/>
                  </a:cubicBezTo>
                  <a:cubicBezTo>
                    <a:pt x="593" y="14529"/>
                    <a:pt x="595" y="14516"/>
                    <a:pt x="597" y="14506"/>
                  </a:cubicBezTo>
                  <a:cubicBezTo>
                    <a:pt x="696" y="13256"/>
                    <a:pt x="962" y="12028"/>
                    <a:pt x="1186" y="10794"/>
                  </a:cubicBezTo>
                  <a:cubicBezTo>
                    <a:pt x="1298" y="10181"/>
                    <a:pt x="1397" y="9568"/>
                    <a:pt x="1462" y="8947"/>
                  </a:cubicBezTo>
                  <a:cubicBezTo>
                    <a:pt x="1528" y="8315"/>
                    <a:pt x="1549" y="7676"/>
                    <a:pt x="1526" y="7040"/>
                  </a:cubicBezTo>
                  <a:cubicBezTo>
                    <a:pt x="1506" y="6527"/>
                    <a:pt x="1426" y="6019"/>
                    <a:pt x="1328" y="5516"/>
                  </a:cubicBezTo>
                  <a:cubicBezTo>
                    <a:pt x="1227" y="4996"/>
                    <a:pt x="1102" y="4479"/>
                    <a:pt x="982" y="3959"/>
                  </a:cubicBezTo>
                  <a:cubicBezTo>
                    <a:pt x="861" y="3442"/>
                    <a:pt x="745" y="2924"/>
                    <a:pt x="653" y="2401"/>
                  </a:cubicBezTo>
                  <a:cubicBezTo>
                    <a:pt x="565" y="1895"/>
                    <a:pt x="509" y="1384"/>
                    <a:pt x="495" y="871"/>
                  </a:cubicBezTo>
                  <a:cubicBezTo>
                    <a:pt x="493" y="773"/>
                    <a:pt x="495" y="673"/>
                    <a:pt x="495" y="574"/>
                  </a:cubicBezTo>
                  <a:lnTo>
                    <a:pt x="495" y="631"/>
                  </a:lnTo>
                  <a:cubicBezTo>
                    <a:pt x="499" y="490"/>
                    <a:pt x="506" y="350"/>
                    <a:pt x="515" y="209"/>
                  </a:cubicBezTo>
                  <a:cubicBezTo>
                    <a:pt x="518" y="159"/>
                    <a:pt x="514" y="114"/>
                    <a:pt x="482" y="73"/>
                  </a:cubicBezTo>
                  <a:cubicBezTo>
                    <a:pt x="456" y="35"/>
                    <a:pt x="410" y="9"/>
                    <a:pt x="366" y="2"/>
                  </a:cubicBezTo>
                  <a:cubicBezTo>
                    <a:pt x="357" y="1"/>
                    <a:pt x="349" y="0"/>
                    <a:pt x="34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9" name="Google Shape;1459;p11"/>
            <p:cNvSpPr/>
            <p:nvPr/>
          </p:nvSpPr>
          <p:spPr>
            <a:xfrm>
              <a:off x="1867794" y="1174626"/>
              <a:ext cx="183010" cy="187812"/>
            </a:xfrm>
            <a:custGeom>
              <a:avLst/>
              <a:gdLst/>
              <a:ahLst/>
              <a:cxnLst/>
              <a:rect l="l" t="t" r="r" b="b"/>
              <a:pathLst>
                <a:path w="4535" h="4654" extrusionOk="0">
                  <a:moveTo>
                    <a:pt x="4027" y="560"/>
                  </a:moveTo>
                  <a:cubicBezTo>
                    <a:pt x="4026" y="561"/>
                    <a:pt x="4026" y="561"/>
                    <a:pt x="4026" y="561"/>
                  </a:cubicBezTo>
                  <a:cubicBezTo>
                    <a:pt x="4026" y="561"/>
                    <a:pt x="4026" y="561"/>
                    <a:pt x="4027" y="560"/>
                  </a:cubicBezTo>
                  <a:close/>
                  <a:moveTo>
                    <a:pt x="2240" y="2823"/>
                  </a:moveTo>
                  <a:lnTo>
                    <a:pt x="2239" y="2823"/>
                  </a:lnTo>
                  <a:lnTo>
                    <a:pt x="2240" y="2823"/>
                  </a:lnTo>
                  <a:close/>
                  <a:moveTo>
                    <a:pt x="2239" y="2823"/>
                  </a:moveTo>
                  <a:lnTo>
                    <a:pt x="2232" y="2831"/>
                  </a:lnTo>
                  <a:lnTo>
                    <a:pt x="2236" y="2826"/>
                  </a:lnTo>
                  <a:lnTo>
                    <a:pt x="2239" y="2823"/>
                  </a:lnTo>
                  <a:close/>
                  <a:moveTo>
                    <a:pt x="2232" y="2831"/>
                  </a:moveTo>
                  <a:lnTo>
                    <a:pt x="2232" y="2831"/>
                  </a:lnTo>
                  <a:lnTo>
                    <a:pt x="2232" y="2831"/>
                  </a:lnTo>
                  <a:close/>
                  <a:moveTo>
                    <a:pt x="2232" y="2831"/>
                  </a:moveTo>
                  <a:lnTo>
                    <a:pt x="2229" y="2833"/>
                  </a:lnTo>
                  <a:lnTo>
                    <a:pt x="2232" y="2831"/>
                  </a:lnTo>
                  <a:close/>
                  <a:moveTo>
                    <a:pt x="4413" y="1"/>
                  </a:moveTo>
                  <a:cubicBezTo>
                    <a:pt x="4401" y="1"/>
                    <a:pt x="4388" y="3"/>
                    <a:pt x="4375" y="7"/>
                  </a:cubicBezTo>
                  <a:cubicBezTo>
                    <a:pt x="4348" y="18"/>
                    <a:pt x="4332" y="38"/>
                    <a:pt x="4319" y="61"/>
                  </a:cubicBezTo>
                  <a:cubicBezTo>
                    <a:pt x="4224" y="229"/>
                    <a:pt x="4128" y="397"/>
                    <a:pt x="4027" y="560"/>
                  </a:cubicBezTo>
                  <a:lnTo>
                    <a:pt x="4027" y="560"/>
                  </a:lnTo>
                  <a:cubicBezTo>
                    <a:pt x="4027" y="560"/>
                    <a:pt x="4028" y="560"/>
                    <a:pt x="4029" y="560"/>
                  </a:cubicBezTo>
                  <a:cubicBezTo>
                    <a:pt x="3779" y="968"/>
                    <a:pt x="3507" y="1361"/>
                    <a:pt x="3216" y="1739"/>
                  </a:cubicBezTo>
                  <a:cubicBezTo>
                    <a:pt x="2918" y="2118"/>
                    <a:pt x="2592" y="2479"/>
                    <a:pt x="2251" y="2815"/>
                  </a:cubicBezTo>
                  <a:lnTo>
                    <a:pt x="2251" y="2815"/>
                  </a:lnTo>
                  <a:cubicBezTo>
                    <a:pt x="2251" y="2815"/>
                    <a:pt x="2251" y="2815"/>
                    <a:pt x="2251" y="2815"/>
                  </a:cubicBezTo>
                  <a:lnTo>
                    <a:pt x="2251" y="2815"/>
                  </a:lnTo>
                  <a:cubicBezTo>
                    <a:pt x="2249" y="2816"/>
                    <a:pt x="2248" y="2816"/>
                    <a:pt x="2246" y="2819"/>
                  </a:cubicBezTo>
                  <a:cubicBezTo>
                    <a:pt x="2248" y="2818"/>
                    <a:pt x="2249" y="2816"/>
                    <a:pt x="2251" y="2815"/>
                  </a:cubicBezTo>
                  <a:lnTo>
                    <a:pt x="2251" y="2815"/>
                  </a:lnTo>
                  <a:cubicBezTo>
                    <a:pt x="2248" y="2819"/>
                    <a:pt x="2244" y="2821"/>
                    <a:pt x="2242" y="2823"/>
                  </a:cubicBezTo>
                  <a:lnTo>
                    <a:pt x="2234" y="2833"/>
                  </a:lnTo>
                  <a:lnTo>
                    <a:pt x="2235" y="2831"/>
                  </a:lnTo>
                  <a:lnTo>
                    <a:pt x="2235" y="2831"/>
                  </a:lnTo>
                  <a:cubicBezTo>
                    <a:pt x="1916" y="3136"/>
                    <a:pt x="1576" y="3422"/>
                    <a:pt x="1224" y="3688"/>
                  </a:cubicBezTo>
                  <a:cubicBezTo>
                    <a:pt x="849" y="3969"/>
                    <a:pt x="454" y="4224"/>
                    <a:pt x="49" y="4461"/>
                  </a:cubicBezTo>
                  <a:cubicBezTo>
                    <a:pt x="24" y="4474"/>
                    <a:pt x="10" y="4504"/>
                    <a:pt x="6" y="4530"/>
                  </a:cubicBezTo>
                  <a:cubicBezTo>
                    <a:pt x="0" y="4558"/>
                    <a:pt x="9" y="4589"/>
                    <a:pt x="24" y="4610"/>
                  </a:cubicBezTo>
                  <a:cubicBezTo>
                    <a:pt x="43" y="4632"/>
                    <a:pt x="66" y="4649"/>
                    <a:pt x="95" y="4652"/>
                  </a:cubicBezTo>
                  <a:cubicBezTo>
                    <a:pt x="101" y="4653"/>
                    <a:pt x="107" y="4654"/>
                    <a:pt x="113" y="4654"/>
                  </a:cubicBezTo>
                  <a:cubicBezTo>
                    <a:pt x="135" y="4654"/>
                    <a:pt x="155" y="4645"/>
                    <a:pt x="175" y="4632"/>
                  </a:cubicBezTo>
                  <a:cubicBezTo>
                    <a:pt x="641" y="4359"/>
                    <a:pt x="1090" y="4063"/>
                    <a:pt x="1515" y="3733"/>
                  </a:cubicBezTo>
                  <a:cubicBezTo>
                    <a:pt x="1912" y="3427"/>
                    <a:pt x="2285" y="3088"/>
                    <a:pt x="2634" y="2729"/>
                  </a:cubicBezTo>
                  <a:cubicBezTo>
                    <a:pt x="3381" y="1962"/>
                    <a:pt x="3992" y="1075"/>
                    <a:pt x="4513" y="143"/>
                  </a:cubicBezTo>
                  <a:cubicBezTo>
                    <a:pt x="4513" y="143"/>
                    <a:pt x="4513" y="142"/>
                    <a:pt x="4516" y="142"/>
                  </a:cubicBezTo>
                  <a:cubicBezTo>
                    <a:pt x="4534" y="96"/>
                    <a:pt x="4503" y="33"/>
                    <a:pt x="4455" y="10"/>
                  </a:cubicBezTo>
                  <a:cubicBezTo>
                    <a:pt x="4442" y="3"/>
                    <a:pt x="4428" y="1"/>
                    <a:pt x="4413" y="1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0" name="Google Shape;1460;p11"/>
            <p:cNvSpPr/>
            <p:nvPr/>
          </p:nvSpPr>
          <p:spPr>
            <a:xfrm>
              <a:off x="2057017" y="738473"/>
              <a:ext cx="97256" cy="423324"/>
            </a:xfrm>
            <a:custGeom>
              <a:avLst/>
              <a:gdLst/>
              <a:ahLst/>
              <a:cxnLst/>
              <a:rect l="l" t="t" r="r" b="b"/>
              <a:pathLst>
                <a:path w="2410" h="10490" extrusionOk="0">
                  <a:moveTo>
                    <a:pt x="1029" y="7794"/>
                  </a:moveTo>
                  <a:lnTo>
                    <a:pt x="1029" y="7794"/>
                  </a:lnTo>
                  <a:cubicBezTo>
                    <a:pt x="1028" y="7797"/>
                    <a:pt x="1028" y="7803"/>
                    <a:pt x="1026" y="7806"/>
                  </a:cubicBezTo>
                  <a:cubicBezTo>
                    <a:pt x="1026" y="7803"/>
                    <a:pt x="1028" y="7797"/>
                    <a:pt x="1029" y="7794"/>
                  </a:cubicBezTo>
                  <a:close/>
                  <a:moveTo>
                    <a:pt x="1910" y="1"/>
                  </a:moveTo>
                  <a:cubicBezTo>
                    <a:pt x="1902" y="1"/>
                    <a:pt x="1893" y="1"/>
                    <a:pt x="1885" y="2"/>
                  </a:cubicBezTo>
                  <a:cubicBezTo>
                    <a:pt x="1793" y="12"/>
                    <a:pt x="1695" y="91"/>
                    <a:pt x="1685" y="190"/>
                  </a:cubicBezTo>
                  <a:cubicBezTo>
                    <a:pt x="1668" y="448"/>
                    <a:pt x="1678" y="708"/>
                    <a:pt x="1685" y="965"/>
                  </a:cubicBezTo>
                  <a:cubicBezTo>
                    <a:pt x="1693" y="1238"/>
                    <a:pt x="1704" y="1510"/>
                    <a:pt x="1711" y="1783"/>
                  </a:cubicBezTo>
                  <a:cubicBezTo>
                    <a:pt x="1721" y="2253"/>
                    <a:pt x="1727" y="2724"/>
                    <a:pt x="1718" y="3192"/>
                  </a:cubicBezTo>
                  <a:cubicBezTo>
                    <a:pt x="1700" y="3977"/>
                    <a:pt x="1641" y="4764"/>
                    <a:pt x="1527" y="5541"/>
                  </a:cubicBezTo>
                  <a:cubicBezTo>
                    <a:pt x="1415" y="6302"/>
                    <a:pt x="1243" y="7055"/>
                    <a:pt x="1028" y="7791"/>
                  </a:cubicBezTo>
                  <a:cubicBezTo>
                    <a:pt x="1025" y="7798"/>
                    <a:pt x="1024" y="7804"/>
                    <a:pt x="1021" y="7813"/>
                  </a:cubicBezTo>
                  <a:lnTo>
                    <a:pt x="1021" y="7813"/>
                  </a:lnTo>
                  <a:cubicBezTo>
                    <a:pt x="1022" y="7810"/>
                    <a:pt x="1022" y="7808"/>
                    <a:pt x="1022" y="7806"/>
                  </a:cubicBezTo>
                  <a:lnTo>
                    <a:pt x="1022" y="7806"/>
                  </a:lnTo>
                  <a:cubicBezTo>
                    <a:pt x="898" y="8221"/>
                    <a:pt x="756" y="8632"/>
                    <a:pt x="600" y="9037"/>
                  </a:cubicBezTo>
                  <a:cubicBezTo>
                    <a:pt x="431" y="9469"/>
                    <a:pt x="239" y="9888"/>
                    <a:pt x="32" y="10305"/>
                  </a:cubicBezTo>
                  <a:cubicBezTo>
                    <a:pt x="1" y="10368"/>
                    <a:pt x="34" y="10451"/>
                    <a:pt x="98" y="10477"/>
                  </a:cubicBezTo>
                  <a:cubicBezTo>
                    <a:pt x="115" y="10486"/>
                    <a:pt x="133" y="10489"/>
                    <a:pt x="151" y="10489"/>
                  </a:cubicBezTo>
                  <a:cubicBezTo>
                    <a:pt x="199" y="10489"/>
                    <a:pt x="246" y="10460"/>
                    <a:pt x="269" y="10415"/>
                  </a:cubicBezTo>
                  <a:cubicBezTo>
                    <a:pt x="273" y="10413"/>
                    <a:pt x="273" y="10413"/>
                    <a:pt x="273" y="10411"/>
                  </a:cubicBezTo>
                  <a:cubicBezTo>
                    <a:pt x="686" y="9590"/>
                    <a:pt x="1088" y="8758"/>
                    <a:pt x="1425" y="7899"/>
                  </a:cubicBezTo>
                  <a:cubicBezTo>
                    <a:pt x="1737" y="7108"/>
                    <a:pt x="1978" y="6289"/>
                    <a:pt x="2148" y="5456"/>
                  </a:cubicBezTo>
                  <a:cubicBezTo>
                    <a:pt x="2228" y="5054"/>
                    <a:pt x="2291" y="4649"/>
                    <a:pt x="2333" y="4239"/>
                  </a:cubicBezTo>
                  <a:cubicBezTo>
                    <a:pt x="2381" y="3791"/>
                    <a:pt x="2399" y="3339"/>
                    <a:pt x="2405" y="2889"/>
                  </a:cubicBezTo>
                  <a:cubicBezTo>
                    <a:pt x="2409" y="2453"/>
                    <a:pt x="2392" y="2015"/>
                    <a:pt x="2353" y="1578"/>
                  </a:cubicBezTo>
                  <a:cubicBezTo>
                    <a:pt x="2335" y="1350"/>
                    <a:pt x="2309" y="1124"/>
                    <a:pt x="2277" y="897"/>
                  </a:cubicBezTo>
                  <a:cubicBezTo>
                    <a:pt x="2241" y="644"/>
                    <a:pt x="2198" y="390"/>
                    <a:pt x="2122" y="143"/>
                  </a:cubicBezTo>
                  <a:cubicBezTo>
                    <a:pt x="2096" y="55"/>
                    <a:pt x="1999" y="1"/>
                    <a:pt x="1910" y="1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1" name="Google Shape;1461;p11"/>
            <p:cNvSpPr/>
            <p:nvPr/>
          </p:nvSpPr>
          <p:spPr>
            <a:xfrm>
              <a:off x="3295461" y="1682165"/>
              <a:ext cx="177118" cy="221347"/>
            </a:xfrm>
            <a:custGeom>
              <a:avLst/>
              <a:gdLst/>
              <a:ahLst/>
              <a:cxnLst/>
              <a:rect l="l" t="t" r="r" b="b"/>
              <a:pathLst>
                <a:path w="4389" h="5485" extrusionOk="0">
                  <a:moveTo>
                    <a:pt x="734" y="933"/>
                  </a:moveTo>
                  <a:lnTo>
                    <a:pt x="734" y="933"/>
                  </a:lnTo>
                  <a:cubicBezTo>
                    <a:pt x="734" y="934"/>
                    <a:pt x="734" y="935"/>
                    <a:pt x="735" y="935"/>
                  </a:cubicBezTo>
                  <a:cubicBezTo>
                    <a:pt x="734" y="934"/>
                    <a:pt x="734" y="934"/>
                    <a:pt x="734" y="933"/>
                  </a:cubicBezTo>
                  <a:close/>
                  <a:moveTo>
                    <a:pt x="736" y="935"/>
                  </a:moveTo>
                  <a:cubicBezTo>
                    <a:pt x="736" y="935"/>
                    <a:pt x="736" y="936"/>
                    <a:pt x="737" y="936"/>
                  </a:cubicBezTo>
                  <a:lnTo>
                    <a:pt x="737" y="936"/>
                  </a:lnTo>
                  <a:cubicBezTo>
                    <a:pt x="737" y="936"/>
                    <a:pt x="737" y="936"/>
                    <a:pt x="736" y="935"/>
                  </a:cubicBezTo>
                  <a:close/>
                  <a:moveTo>
                    <a:pt x="737" y="936"/>
                  </a:moveTo>
                  <a:lnTo>
                    <a:pt x="737" y="936"/>
                  </a:lnTo>
                  <a:cubicBezTo>
                    <a:pt x="739" y="940"/>
                    <a:pt x="741" y="945"/>
                    <a:pt x="745" y="950"/>
                  </a:cubicBezTo>
                  <a:cubicBezTo>
                    <a:pt x="744" y="945"/>
                    <a:pt x="739" y="941"/>
                    <a:pt x="738" y="937"/>
                  </a:cubicBezTo>
                  <a:cubicBezTo>
                    <a:pt x="737" y="937"/>
                    <a:pt x="737" y="937"/>
                    <a:pt x="737" y="936"/>
                  </a:cubicBezTo>
                  <a:close/>
                  <a:moveTo>
                    <a:pt x="742" y="950"/>
                  </a:moveTo>
                  <a:cubicBezTo>
                    <a:pt x="745" y="955"/>
                    <a:pt x="748" y="960"/>
                    <a:pt x="751" y="965"/>
                  </a:cubicBezTo>
                  <a:lnTo>
                    <a:pt x="751" y="965"/>
                  </a:lnTo>
                  <a:cubicBezTo>
                    <a:pt x="748" y="959"/>
                    <a:pt x="745" y="954"/>
                    <a:pt x="742" y="950"/>
                  </a:cubicBezTo>
                  <a:close/>
                  <a:moveTo>
                    <a:pt x="3908" y="5138"/>
                  </a:moveTo>
                  <a:lnTo>
                    <a:pt x="3908" y="5138"/>
                  </a:lnTo>
                  <a:lnTo>
                    <a:pt x="3908" y="5138"/>
                  </a:lnTo>
                  <a:close/>
                  <a:moveTo>
                    <a:pt x="159" y="1"/>
                  </a:moveTo>
                  <a:cubicBezTo>
                    <a:pt x="153" y="1"/>
                    <a:pt x="147" y="1"/>
                    <a:pt x="142" y="2"/>
                  </a:cubicBezTo>
                  <a:cubicBezTo>
                    <a:pt x="101" y="7"/>
                    <a:pt x="66" y="26"/>
                    <a:pt x="41" y="59"/>
                  </a:cubicBezTo>
                  <a:cubicBezTo>
                    <a:pt x="17" y="88"/>
                    <a:pt x="1" y="132"/>
                    <a:pt x="8" y="170"/>
                  </a:cubicBezTo>
                  <a:cubicBezTo>
                    <a:pt x="41" y="300"/>
                    <a:pt x="79" y="428"/>
                    <a:pt x="123" y="557"/>
                  </a:cubicBezTo>
                  <a:cubicBezTo>
                    <a:pt x="170" y="691"/>
                    <a:pt x="224" y="820"/>
                    <a:pt x="282" y="947"/>
                  </a:cubicBezTo>
                  <a:cubicBezTo>
                    <a:pt x="393" y="1192"/>
                    <a:pt x="524" y="1425"/>
                    <a:pt x="663" y="1653"/>
                  </a:cubicBezTo>
                  <a:cubicBezTo>
                    <a:pt x="935" y="2100"/>
                    <a:pt x="1266" y="2509"/>
                    <a:pt x="1618" y="2897"/>
                  </a:cubicBezTo>
                  <a:cubicBezTo>
                    <a:pt x="1966" y="3278"/>
                    <a:pt x="2339" y="3631"/>
                    <a:pt x="2713" y="3986"/>
                  </a:cubicBezTo>
                  <a:cubicBezTo>
                    <a:pt x="3116" y="4366"/>
                    <a:pt x="3520" y="4742"/>
                    <a:pt x="3908" y="5138"/>
                  </a:cubicBezTo>
                  <a:lnTo>
                    <a:pt x="3908" y="5138"/>
                  </a:lnTo>
                  <a:lnTo>
                    <a:pt x="3908" y="5138"/>
                  </a:lnTo>
                  <a:lnTo>
                    <a:pt x="3909" y="5139"/>
                  </a:lnTo>
                  <a:cubicBezTo>
                    <a:pt x="3909" y="5139"/>
                    <a:pt x="3908" y="5138"/>
                    <a:pt x="3908" y="5138"/>
                  </a:cubicBezTo>
                  <a:lnTo>
                    <a:pt x="3908" y="5138"/>
                  </a:lnTo>
                  <a:lnTo>
                    <a:pt x="3918" y="5146"/>
                  </a:lnTo>
                  <a:lnTo>
                    <a:pt x="3915" y="5145"/>
                  </a:lnTo>
                  <a:lnTo>
                    <a:pt x="3916" y="5146"/>
                  </a:lnTo>
                  <a:lnTo>
                    <a:pt x="3921" y="5151"/>
                  </a:lnTo>
                  <a:lnTo>
                    <a:pt x="3919" y="5148"/>
                  </a:lnTo>
                  <a:lnTo>
                    <a:pt x="3919" y="5148"/>
                  </a:lnTo>
                  <a:cubicBezTo>
                    <a:pt x="4013" y="5246"/>
                    <a:pt x="4106" y="5345"/>
                    <a:pt x="4196" y="5442"/>
                  </a:cubicBezTo>
                  <a:cubicBezTo>
                    <a:pt x="4215" y="5464"/>
                    <a:pt x="4235" y="5478"/>
                    <a:pt x="4264" y="5483"/>
                  </a:cubicBezTo>
                  <a:cubicBezTo>
                    <a:pt x="4269" y="5484"/>
                    <a:pt x="4274" y="5484"/>
                    <a:pt x="4279" y="5484"/>
                  </a:cubicBezTo>
                  <a:cubicBezTo>
                    <a:pt x="4301" y="5484"/>
                    <a:pt x="4323" y="5475"/>
                    <a:pt x="4340" y="5462"/>
                  </a:cubicBezTo>
                  <a:cubicBezTo>
                    <a:pt x="4353" y="5454"/>
                    <a:pt x="4362" y="5442"/>
                    <a:pt x="4369" y="5428"/>
                  </a:cubicBezTo>
                  <a:cubicBezTo>
                    <a:pt x="4387" y="5395"/>
                    <a:pt x="4389" y="5348"/>
                    <a:pt x="4360" y="5319"/>
                  </a:cubicBezTo>
                  <a:cubicBezTo>
                    <a:pt x="3709" y="4611"/>
                    <a:pt x="3029" y="3928"/>
                    <a:pt x="2390" y="3207"/>
                  </a:cubicBezTo>
                  <a:cubicBezTo>
                    <a:pt x="2088" y="2868"/>
                    <a:pt x="1799" y="2518"/>
                    <a:pt x="1525" y="2158"/>
                  </a:cubicBezTo>
                  <a:cubicBezTo>
                    <a:pt x="1240" y="1779"/>
                    <a:pt x="987" y="1377"/>
                    <a:pt x="751" y="965"/>
                  </a:cubicBezTo>
                  <a:lnTo>
                    <a:pt x="751" y="965"/>
                  </a:lnTo>
                  <a:cubicBezTo>
                    <a:pt x="753" y="969"/>
                    <a:pt x="755" y="974"/>
                    <a:pt x="756" y="978"/>
                  </a:cubicBezTo>
                  <a:cubicBezTo>
                    <a:pt x="749" y="964"/>
                    <a:pt x="742" y="951"/>
                    <a:pt x="735" y="937"/>
                  </a:cubicBezTo>
                  <a:cubicBezTo>
                    <a:pt x="734" y="936"/>
                    <a:pt x="734" y="934"/>
                    <a:pt x="733" y="932"/>
                  </a:cubicBezTo>
                  <a:lnTo>
                    <a:pt x="733" y="932"/>
                  </a:lnTo>
                  <a:cubicBezTo>
                    <a:pt x="733" y="932"/>
                    <a:pt x="734" y="933"/>
                    <a:pt x="734" y="933"/>
                  </a:cubicBezTo>
                  <a:lnTo>
                    <a:pt x="734" y="933"/>
                  </a:lnTo>
                  <a:cubicBezTo>
                    <a:pt x="733" y="932"/>
                    <a:pt x="733" y="930"/>
                    <a:pt x="732" y="929"/>
                  </a:cubicBezTo>
                  <a:lnTo>
                    <a:pt x="732" y="929"/>
                  </a:lnTo>
                  <a:cubicBezTo>
                    <a:pt x="733" y="930"/>
                    <a:pt x="733" y="931"/>
                    <a:pt x="733" y="932"/>
                  </a:cubicBezTo>
                  <a:lnTo>
                    <a:pt x="733" y="932"/>
                  </a:lnTo>
                  <a:cubicBezTo>
                    <a:pt x="665" y="805"/>
                    <a:pt x="596" y="677"/>
                    <a:pt x="531" y="547"/>
                  </a:cubicBezTo>
                  <a:cubicBezTo>
                    <a:pt x="452" y="397"/>
                    <a:pt x="382" y="246"/>
                    <a:pt x="300" y="96"/>
                  </a:cubicBezTo>
                  <a:cubicBezTo>
                    <a:pt x="288" y="72"/>
                    <a:pt x="274" y="52"/>
                    <a:pt x="252" y="33"/>
                  </a:cubicBezTo>
                  <a:cubicBezTo>
                    <a:pt x="226" y="12"/>
                    <a:pt x="194" y="1"/>
                    <a:pt x="15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2" name="Google Shape;1462;p11"/>
            <p:cNvSpPr/>
            <p:nvPr/>
          </p:nvSpPr>
          <p:spPr>
            <a:xfrm>
              <a:off x="1588096" y="2192409"/>
              <a:ext cx="752823" cy="888052"/>
            </a:xfrm>
            <a:custGeom>
              <a:avLst/>
              <a:gdLst/>
              <a:ahLst/>
              <a:cxnLst/>
              <a:rect l="l" t="t" r="r" b="b"/>
              <a:pathLst>
                <a:path w="18655" h="22006" extrusionOk="0">
                  <a:moveTo>
                    <a:pt x="4681" y="0"/>
                  </a:moveTo>
                  <a:cubicBezTo>
                    <a:pt x="4646" y="0"/>
                    <a:pt x="4609" y="20"/>
                    <a:pt x="4586" y="47"/>
                  </a:cubicBezTo>
                  <a:cubicBezTo>
                    <a:pt x="4538" y="139"/>
                    <a:pt x="4577" y="197"/>
                    <a:pt x="4626" y="227"/>
                  </a:cubicBezTo>
                  <a:cubicBezTo>
                    <a:pt x="4690" y="266"/>
                    <a:pt x="4754" y="304"/>
                    <a:pt x="4818" y="342"/>
                  </a:cubicBezTo>
                  <a:cubicBezTo>
                    <a:pt x="4805" y="334"/>
                    <a:pt x="4791" y="332"/>
                    <a:pt x="4777" y="332"/>
                  </a:cubicBezTo>
                  <a:cubicBezTo>
                    <a:pt x="4770" y="332"/>
                    <a:pt x="4763" y="332"/>
                    <a:pt x="4757" y="333"/>
                  </a:cubicBezTo>
                  <a:cubicBezTo>
                    <a:pt x="4676" y="337"/>
                    <a:pt x="4607" y="372"/>
                    <a:pt x="4534" y="444"/>
                  </a:cubicBezTo>
                  <a:cubicBezTo>
                    <a:pt x="4469" y="508"/>
                    <a:pt x="4409" y="574"/>
                    <a:pt x="4349" y="643"/>
                  </a:cubicBezTo>
                  <a:cubicBezTo>
                    <a:pt x="4255" y="751"/>
                    <a:pt x="4168" y="862"/>
                    <a:pt x="4081" y="975"/>
                  </a:cubicBezTo>
                  <a:cubicBezTo>
                    <a:pt x="3918" y="1188"/>
                    <a:pt x="3765" y="1407"/>
                    <a:pt x="3615" y="1633"/>
                  </a:cubicBezTo>
                  <a:cubicBezTo>
                    <a:pt x="3325" y="2067"/>
                    <a:pt x="3039" y="2541"/>
                    <a:pt x="2743" y="3078"/>
                  </a:cubicBezTo>
                  <a:cubicBezTo>
                    <a:pt x="2226" y="4013"/>
                    <a:pt x="1749" y="5024"/>
                    <a:pt x="1288" y="6166"/>
                  </a:cubicBezTo>
                  <a:cubicBezTo>
                    <a:pt x="1088" y="6656"/>
                    <a:pt x="904" y="7156"/>
                    <a:pt x="736" y="7645"/>
                  </a:cubicBezTo>
                  <a:cubicBezTo>
                    <a:pt x="552" y="8182"/>
                    <a:pt x="417" y="8636"/>
                    <a:pt x="317" y="9074"/>
                  </a:cubicBezTo>
                  <a:cubicBezTo>
                    <a:pt x="96" y="10030"/>
                    <a:pt x="1" y="11001"/>
                    <a:pt x="33" y="11960"/>
                  </a:cubicBezTo>
                  <a:cubicBezTo>
                    <a:pt x="66" y="12917"/>
                    <a:pt x="247" y="13849"/>
                    <a:pt x="571" y="14732"/>
                  </a:cubicBezTo>
                  <a:cubicBezTo>
                    <a:pt x="904" y="15633"/>
                    <a:pt x="1396" y="16458"/>
                    <a:pt x="2032" y="17185"/>
                  </a:cubicBezTo>
                  <a:cubicBezTo>
                    <a:pt x="2365" y="17569"/>
                    <a:pt x="2739" y="17923"/>
                    <a:pt x="3139" y="18239"/>
                  </a:cubicBezTo>
                  <a:cubicBezTo>
                    <a:pt x="3368" y="18420"/>
                    <a:pt x="3600" y="18597"/>
                    <a:pt x="3832" y="18772"/>
                  </a:cubicBezTo>
                  <a:lnTo>
                    <a:pt x="4093" y="18971"/>
                  </a:lnTo>
                  <a:cubicBezTo>
                    <a:pt x="4700" y="19437"/>
                    <a:pt x="5360" y="19931"/>
                    <a:pt x="6046" y="20378"/>
                  </a:cubicBezTo>
                  <a:cubicBezTo>
                    <a:pt x="6818" y="20887"/>
                    <a:pt x="7480" y="21243"/>
                    <a:pt x="8130" y="21507"/>
                  </a:cubicBezTo>
                  <a:cubicBezTo>
                    <a:pt x="8482" y="21651"/>
                    <a:pt x="8849" y="21770"/>
                    <a:pt x="9222" y="21857"/>
                  </a:cubicBezTo>
                  <a:cubicBezTo>
                    <a:pt x="9562" y="21938"/>
                    <a:pt x="9927" y="21987"/>
                    <a:pt x="10335" y="22003"/>
                  </a:cubicBezTo>
                  <a:cubicBezTo>
                    <a:pt x="10386" y="22004"/>
                    <a:pt x="10438" y="22005"/>
                    <a:pt x="10489" y="22005"/>
                  </a:cubicBezTo>
                  <a:cubicBezTo>
                    <a:pt x="11189" y="22005"/>
                    <a:pt x="11906" y="21842"/>
                    <a:pt x="12571" y="21529"/>
                  </a:cubicBezTo>
                  <a:cubicBezTo>
                    <a:pt x="12959" y="21348"/>
                    <a:pt x="13346" y="21112"/>
                    <a:pt x="13718" y="20831"/>
                  </a:cubicBezTo>
                  <a:cubicBezTo>
                    <a:pt x="13910" y="20685"/>
                    <a:pt x="14091" y="20525"/>
                    <a:pt x="14272" y="20365"/>
                  </a:cubicBezTo>
                  <a:cubicBezTo>
                    <a:pt x="14466" y="20193"/>
                    <a:pt x="14654" y="20020"/>
                    <a:pt x="14844" y="19847"/>
                  </a:cubicBezTo>
                  <a:cubicBezTo>
                    <a:pt x="15354" y="19367"/>
                    <a:pt x="15794" y="18909"/>
                    <a:pt x="16197" y="18445"/>
                  </a:cubicBezTo>
                  <a:cubicBezTo>
                    <a:pt x="16388" y="18224"/>
                    <a:pt x="16574" y="17995"/>
                    <a:pt x="16750" y="17764"/>
                  </a:cubicBezTo>
                  <a:cubicBezTo>
                    <a:pt x="17318" y="17020"/>
                    <a:pt x="17766" y="16262"/>
                    <a:pt x="18078" y="15509"/>
                  </a:cubicBezTo>
                  <a:cubicBezTo>
                    <a:pt x="18238" y="15120"/>
                    <a:pt x="18367" y="14712"/>
                    <a:pt x="18463" y="14297"/>
                  </a:cubicBezTo>
                  <a:cubicBezTo>
                    <a:pt x="18551" y="13915"/>
                    <a:pt x="18602" y="13501"/>
                    <a:pt x="18621" y="13034"/>
                  </a:cubicBezTo>
                  <a:cubicBezTo>
                    <a:pt x="18654" y="12185"/>
                    <a:pt x="18509" y="11289"/>
                    <a:pt x="18190" y="10370"/>
                  </a:cubicBezTo>
                  <a:cubicBezTo>
                    <a:pt x="18077" y="10045"/>
                    <a:pt x="17935" y="9728"/>
                    <a:pt x="17797" y="9419"/>
                  </a:cubicBezTo>
                  <a:cubicBezTo>
                    <a:pt x="17713" y="9238"/>
                    <a:pt x="17633" y="9054"/>
                    <a:pt x="17555" y="8869"/>
                  </a:cubicBezTo>
                  <a:cubicBezTo>
                    <a:pt x="17390" y="8473"/>
                    <a:pt x="17238" y="8069"/>
                    <a:pt x="17087" y="7665"/>
                  </a:cubicBezTo>
                  <a:lnTo>
                    <a:pt x="16890" y="7144"/>
                  </a:lnTo>
                  <a:cubicBezTo>
                    <a:pt x="16635" y="6478"/>
                    <a:pt x="16403" y="5939"/>
                    <a:pt x="16158" y="5448"/>
                  </a:cubicBezTo>
                  <a:cubicBezTo>
                    <a:pt x="15882" y="4896"/>
                    <a:pt x="15562" y="4399"/>
                    <a:pt x="15203" y="3970"/>
                  </a:cubicBezTo>
                  <a:cubicBezTo>
                    <a:pt x="14503" y="3130"/>
                    <a:pt x="13581" y="2410"/>
                    <a:pt x="12461" y="1830"/>
                  </a:cubicBezTo>
                  <a:cubicBezTo>
                    <a:pt x="11975" y="1578"/>
                    <a:pt x="11442" y="1356"/>
                    <a:pt x="10833" y="1153"/>
                  </a:cubicBezTo>
                  <a:cubicBezTo>
                    <a:pt x="10306" y="977"/>
                    <a:pt x="9756" y="837"/>
                    <a:pt x="9202" y="737"/>
                  </a:cubicBezTo>
                  <a:cubicBezTo>
                    <a:pt x="8849" y="672"/>
                    <a:pt x="8481" y="652"/>
                    <a:pt x="8132" y="638"/>
                  </a:cubicBezTo>
                  <a:cubicBezTo>
                    <a:pt x="7947" y="629"/>
                    <a:pt x="7760" y="623"/>
                    <a:pt x="7573" y="618"/>
                  </a:cubicBezTo>
                  <a:cubicBezTo>
                    <a:pt x="7361" y="610"/>
                    <a:pt x="7147" y="606"/>
                    <a:pt x="6932" y="593"/>
                  </a:cubicBezTo>
                  <a:cubicBezTo>
                    <a:pt x="6542" y="570"/>
                    <a:pt x="5982" y="521"/>
                    <a:pt x="5447" y="356"/>
                  </a:cubicBezTo>
                  <a:cubicBezTo>
                    <a:pt x="5182" y="269"/>
                    <a:pt x="4948" y="155"/>
                    <a:pt x="4728" y="14"/>
                  </a:cubicBezTo>
                  <a:cubicBezTo>
                    <a:pt x="4714" y="5"/>
                    <a:pt x="4698" y="0"/>
                    <a:pt x="4681" y="0"/>
                  </a:cubicBezTo>
                  <a:close/>
                </a:path>
              </a:pathLst>
            </a:custGeom>
            <a:solidFill>
              <a:srgbClr val="AAB5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3" name="Google Shape;1463;p11"/>
            <p:cNvSpPr/>
            <p:nvPr/>
          </p:nvSpPr>
          <p:spPr>
            <a:xfrm>
              <a:off x="1843299" y="1709808"/>
              <a:ext cx="572194" cy="480870"/>
            </a:xfrm>
            <a:custGeom>
              <a:avLst/>
              <a:gdLst/>
              <a:ahLst/>
              <a:cxnLst/>
              <a:rect l="l" t="t" r="r" b="b"/>
              <a:pathLst>
                <a:path w="14179" h="11916" extrusionOk="0">
                  <a:moveTo>
                    <a:pt x="6460" y="1"/>
                  </a:moveTo>
                  <a:cubicBezTo>
                    <a:pt x="6178" y="1"/>
                    <a:pt x="5885" y="32"/>
                    <a:pt x="5572" y="95"/>
                  </a:cubicBezTo>
                  <a:cubicBezTo>
                    <a:pt x="4769" y="259"/>
                    <a:pt x="4033" y="658"/>
                    <a:pt x="3319" y="1043"/>
                  </a:cubicBezTo>
                  <a:lnTo>
                    <a:pt x="3190" y="1113"/>
                  </a:lnTo>
                  <a:lnTo>
                    <a:pt x="3145" y="1136"/>
                  </a:lnTo>
                  <a:cubicBezTo>
                    <a:pt x="2905" y="1266"/>
                    <a:pt x="2664" y="1395"/>
                    <a:pt x="2420" y="1517"/>
                  </a:cubicBezTo>
                  <a:cubicBezTo>
                    <a:pt x="2081" y="1681"/>
                    <a:pt x="1598" y="1901"/>
                    <a:pt x="1071" y="2017"/>
                  </a:cubicBezTo>
                  <a:cubicBezTo>
                    <a:pt x="1062" y="2018"/>
                    <a:pt x="1054" y="2020"/>
                    <a:pt x="1042" y="2023"/>
                  </a:cubicBezTo>
                  <a:cubicBezTo>
                    <a:pt x="802" y="2065"/>
                    <a:pt x="587" y="2086"/>
                    <a:pt x="374" y="2086"/>
                  </a:cubicBezTo>
                  <a:cubicBezTo>
                    <a:pt x="316" y="2086"/>
                    <a:pt x="258" y="2085"/>
                    <a:pt x="199" y="2082"/>
                  </a:cubicBezTo>
                  <a:cubicBezTo>
                    <a:pt x="186" y="2080"/>
                    <a:pt x="173" y="2080"/>
                    <a:pt x="161" y="2080"/>
                  </a:cubicBezTo>
                  <a:cubicBezTo>
                    <a:pt x="99" y="2080"/>
                    <a:pt x="61" y="2096"/>
                    <a:pt x="37" y="2125"/>
                  </a:cubicBezTo>
                  <a:cubicBezTo>
                    <a:pt x="22" y="2140"/>
                    <a:pt x="12" y="2162"/>
                    <a:pt x="8" y="2188"/>
                  </a:cubicBezTo>
                  <a:cubicBezTo>
                    <a:pt x="1" y="2224"/>
                    <a:pt x="12" y="2268"/>
                    <a:pt x="37" y="2303"/>
                  </a:cubicBezTo>
                  <a:cubicBezTo>
                    <a:pt x="58" y="2331"/>
                    <a:pt x="87" y="2347"/>
                    <a:pt x="119" y="2349"/>
                  </a:cubicBezTo>
                  <a:cubicBezTo>
                    <a:pt x="220" y="2356"/>
                    <a:pt x="317" y="2360"/>
                    <a:pt x="411" y="2360"/>
                  </a:cubicBezTo>
                  <a:cubicBezTo>
                    <a:pt x="490" y="2360"/>
                    <a:pt x="566" y="2358"/>
                    <a:pt x="643" y="2353"/>
                  </a:cubicBezTo>
                  <a:lnTo>
                    <a:pt x="643" y="2353"/>
                  </a:lnTo>
                  <a:cubicBezTo>
                    <a:pt x="608" y="2428"/>
                    <a:pt x="619" y="2507"/>
                    <a:pt x="665" y="2564"/>
                  </a:cubicBezTo>
                  <a:cubicBezTo>
                    <a:pt x="758" y="2680"/>
                    <a:pt x="840" y="2805"/>
                    <a:pt x="912" y="2945"/>
                  </a:cubicBezTo>
                  <a:cubicBezTo>
                    <a:pt x="1003" y="3146"/>
                    <a:pt x="1075" y="3368"/>
                    <a:pt x="1128" y="3624"/>
                  </a:cubicBezTo>
                  <a:cubicBezTo>
                    <a:pt x="1205" y="4022"/>
                    <a:pt x="1236" y="4433"/>
                    <a:pt x="1268" y="4831"/>
                  </a:cubicBezTo>
                  <a:lnTo>
                    <a:pt x="1282" y="5017"/>
                  </a:lnTo>
                  <a:cubicBezTo>
                    <a:pt x="1319" y="5474"/>
                    <a:pt x="1370" y="5967"/>
                    <a:pt x="1493" y="6446"/>
                  </a:cubicBezTo>
                  <a:cubicBezTo>
                    <a:pt x="1544" y="6640"/>
                    <a:pt x="1617" y="6836"/>
                    <a:pt x="1732" y="7081"/>
                  </a:cubicBezTo>
                  <a:cubicBezTo>
                    <a:pt x="1864" y="7357"/>
                    <a:pt x="2005" y="7631"/>
                    <a:pt x="2151" y="7893"/>
                  </a:cubicBezTo>
                  <a:cubicBezTo>
                    <a:pt x="2417" y="8361"/>
                    <a:pt x="2718" y="8802"/>
                    <a:pt x="3046" y="9203"/>
                  </a:cubicBezTo>
                  <a:cubicBezTo>
                    <a:pt x="3372" y="9596"/>
                    <a:pt x="3721" y="9948"/>
                    <a:pt x="4090" y="10251"/>
                  </a:cubicBezTo>
                  <a:cubicBezTo>
                    <a:pt x="4446" y="10546"/>
                    <a:pt x="4846" y="10810"/>
                    <a:pt x="5272" y="11034"/>
                  </a:cubicBezTo>
                  <a:cubicBezTo>
                    <a:pt x="5663" y="11241"/>
                    <a:pt x="6097" y="11413"/>
                    <a:pt x="6599" y="11562"/>
                  </a:cubicBezTo>
                  <a:cubicBezTo>
                    <a:pt x="7029" y="11692"/>
                    <a:pt x="7497" y="11784"/>
                    <a:pt x="8028" y="11844"/>
                  </a:cubicBezTo>
                  <a:cubicBezTo>
                    <a:pt x="8445" y="11892"/>
                    <a:pt x="8881" y="11915"/>
                    <a:pt x="9355" y="11915"/>
                  </a:cubicBezTo>
                  <a:cubicBezTo>
                    <a:pt x="9443" y="11915"/>
                    <a:pt x="9533" y="11915"/>
                    <a:pt x="9624" y="11913"/>
                  </a:cubicBezTo>
                  <a:cubicBezTo>
                    <a:pt x="9893" y="11906"/>
                    <a:pt x="10158" y="11889"/>
                    <a:pt x="10426" y="11870"/>
                  </a:cubicBezTo>
                  <a:cubicBezTo>
                    <a:pt x="10763" y="11843"/>
                    <a:pt x="11078" y="11798"/>
                    <a:pt x="11388" y="11733"/>
                  </a:cubicBezTo>
                  <a:cubicBezTo>
                    <a:pt x="11918" y="11623"/>
                    <a:pt x="12415" y="11406"/>
                    <a:pt x="12824" y="11109"/>
                  </a:cubicBezTo>
                  <a:cubicBezTo>
                    <a:pt x="13002" y="10978"/>
                    <a:pt x="13163" y="10827"/>
                    <a:pt x="13310" y="10659"/>
                  </a:cubicBezTo>
                  <a:cubicBezTo>
                    <a:pt x="13468" y="10477"/>
                    <a:pt x="13607" y="10268"/>
                    <a:pt x="13726" y="10044"/>
                  </a:cubicBezTo>
                  <a:cubicBezTo>
                    <a:pt x="13817" y="9871"/>
                    <a:pt x="13894" y="9675"/>
                    <a:pt x="13975" y="9408"/>
                  </a:cubicBezTo>
                  <a:cubicBezTo>
                    <a:pt x="14038" y="9206"/>
                    <a:pt x="14085" y="8977"/>
                    <a:pt x="14121" y="8688"/>
                  </a:cubicBezTo>
                  <a:cubicBezTo>
                    <a:pt x="14179" y="8214"/>
                    <a:pt x="14179" y="7695"/>
                    <a:pt x="14121" y="7103"/>
                  </a:cubicBezTo>
                  <a:cubicBezTo>
                    <a:pt x="14059" y="6477"/>
                    <a:pt x="13927" y="5858"/>
                    <a:pt x="13820" y="5388"/>
                  </a:cubicBezTo>
                  <a:cubicBezTo>
                    <a:pt x="13756" y="5126"/>
                    <a:pt x="13693" y="4871"/>
                    <a:pt x="13607" y="4619"/>
                  </a:cubicBezTo>
                  <a:cubicBezTo>
                    <a:pt x="13534" y="4403"/>
                    <a:pt x="13433" y="4176"/>
                    <a:pt x="13282" y="3887"/>
                  </a:cubicBezTo>
                  <a:cubicBezTo>
                    <a:pt x="12844" y="3048"/>
                    <a:pt x="12149" y="2298"/>
                    <a:pt x="11217" y="1658"/>
                  </a:cubicBezTo>
                  <a:cubicBezTo>
                    <a:pt x="10377" y="1079"/>
                    <a:pt x="9420" y="632"/>
                    <a:pt x="8375" y="331"/>
                  </a:cubicBezTo>
                  <a:cubicBezTo>
                    <a:pt x="7899" y="193"/>
                    <a:pt x="7402" y="91"/>
                    <a:pt x="6901" y="28"/>
                  </a:cubicBezTo>
                  <a:cubicBezTo>
                    <a:pt x="6756" y="10"/>
                    <a:pt x="6610" y="1"/>
                    <a:pt x="64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4" name="Google Shape;1464;p11"/>
            <p:cNvSpPr/>
            <p:nvPr/>
          </p:nvSpPr>
          <p:spPr>
            <a:xfrm>
              <a:off x="991977" y="2173523"/>
              <a:ext cx="556899" cy="753670"/>
            </a:xfrm>
            <a:custGeom>
              <a:avLst/>
              <a:gdLst/>
              <a:ahLst/>
              <a:cxnLst/>
              <a:rect l="l" t="t" r="r" b="b"/>
              <a:pathLst>
                <a:path w="13800" h="18676" extrusionOk="0">
                  <a:moveTo>
                    <a:pt x="11533" y="0"/>
                  </a:moveTo>
                  <a:cubicBezTo>
                    <a:pt x="11515" y="0"/>
                    <a:pt x="11498" y="3"/>
                    <a:pt x="11482" y="8"/>
                  </a:cubicBezTo>
                  <a:cubicBezTo>
                    <a:pt x="11455" y="18"/>
                    <a:pt x="11434" y="33"/>
                    <a:pt x="11416" y="51"/>
                  </a:cubicBezTo>
                  <a:cubicBezTo>
                    <a:pt x="11383" y="92"/>
                    <a:pt x="11372" y="149"/>
                    <a:pt x="11386" y="208"/>
                  </a:cubicBezTo>
                  <a:cubicBezTo>
                    <a:pt x="11402" y="280"/>
                    <a:pt x="11421" y="349"/>
                    <a:pt x="11438" y="416"/>
                  </a:cubicBezTo>
                  <a:cubicBezTo>
                    <a:pt x="11403" y="362"/>
                    <a:pt x="11339" y="333"/>
                    <a:pt x="11268" y="333"/>
                  </a:cubicBezTo>
                  <a:cubicBezTo>
                    <a:pt x="11244" y="333"/>
                    <a:pt x="11219" y="336"/>
                    <a:pt x="11194" y="343"/>
                  </a:cubicBezTo>
                  <a:cubicBezTo>
                    <a:pt x="10881" y="428"/>
                    <a:pt x="10536" y="508"/>
                    <a:pt x="10141" y="590"/>
                  </a:cubicBezTo>
                  <a:lnTo>
                    <a:pt x="9655" y="689"/>
                  </a:lnTo>
                  <a:cubicBezTo>
                    <a:pt x="9253" y="770"/>
                    <a:pt x="8851" y="851"/>
                    <a:pt x="8453" y="942"/>
                  </a:cubicBezTo>
                  <a:cubicBezTo>
                    <a:pt x="8180" y="1007"/>
                    <a:pt x="7897" y="1084"/>
                    <a:pt x="7613" y="1170"/>
                  </a:cubicBezTo>
                  <a:cubicBezTo>
                    <a:pt x="7327" y="1258"/>
                    <a:pt x="7050" y="1366"/>
                    <a:pt x="6817" y="1459"/>
                  </a:cubicBezTo>
                  <a:cubicBezTo>
                    <a:pt x="5872" y="1832"/>
                    <a:pt x="4977" y="2282"/>
                    <a:pt x="4159" y="2793"/>
                  </a:cubicBezTo>
                  <a:cubicBezTo>
                    <a:pt x="3192" y="3397"/>
                    <a:pt x="2378" y="4080"/>
                    <a:pt x="1731" y="4830"/>
                  </a:cubicBezTo>
                  <a:cubicBezTo>
                    <a:pt x="1128" y="5528"/>
                    <a:pt x="677" y="6281"/>
                    <a:pt x="391" y="7065"/>
                  </a:cubicBezTo>
                  <a:cubicBezTo>
                    <a:pt x="223" y="7527"/>
                    <a:pt x="110" y="8007"/>
                    <a:pt x="54" y="8490"/>
                  </a:cubicBezTo>
                  <a:cubicBezTo>
                    <a:pt x="1" y="8952"/>
                    <a:pt x="1" y="9452"/>
                    <a:pt x="54" y="10024"/>
                  </a:cubicBezTo>
                  <a:cubicBezTo>
                    <a:pt x="103" y="10528"/>
                    <a:pt x="133" y="11043"/>
                    <a:pt x="161" y="11542"/>
                  </a:cubicBezTo>
                  <a:cubicBezTo>
                    <a:pt x="184" y="11948"/>
                    <a:pt x="209" y="12353"/>
                    <a:pt x="242" y="12760"/>
                  </a:cubicBezTo>
                  <a:cubicBezTo>
                    <a:pt x="311" y="13550"/>
                    <a:pt x="427" y="14585"/>
                    <a:pt x="747" y="15589"/>
                  </a:cubicBezTo>
                  <a:cubicBezTo>
                    <a:pt x="1049" y="16537"/>
                    <a:pt x="1517" y="17284"/>
                    <a:pt x="2141" y="17807"/>
                  </a:cubicBezTo>
                  <a:cubicBezTo>
                    <a:pt x="2483" y="18094"/>
                    <a:pt x="2890" y="18317"/>
                    <a:pt x="3354" y="18469"/>
                  </a:cubicBezTo>
                  <a:cubicBezTo>
                    <a:pt x="3766" y="18607"/>
                    <a:pt x="4188" y="18676"/>
                    <a:pt x="4611" y="18676"/>
                  </a:cubicBezTo>
                  <a:cubicBezTo>
                    <a:pt x="4672" y="18676"/>
                    <a:pt x="4733" y="18674"/>
                    <a:pt x="4795" y="18672"/>
                  </a:cubicBezTo>
                  <a:cubicBezTo>
                    <a:pt x="5582" y="18636"/>
                    <a:pt x="6382" y="18292"/>
                    <a:pt x="7175" y="17653"/>
                  </a:cubicBezTo>
                  <a:cubicBezTo>
                    <a:pt x="7772" y="17169"/>
                    <a:pt x="8297" y="16586"/>
                    <a:pt x="8802" y="16022"/>
                  </a:cubicBezTo>
                  <a:lnTo>
                    <a:pt x="9087" y="15707"/>
                  </a:lnTo>
                  <a:cubicBezTo>
                    <a:pt x="9516" y="15233"/>
                    <a:pt x="9970" y="14795"/>
                    <a:pt x="10316" y="14469"/>
                  </a:cubicBezTo>
                  <a:lnTo>
                    <a:pt x="10471" y="14325"/>
                  </a:lnTo>
                  <a:cubicBezTo>
                    <a:pt x="10845" y="13976"/>
                    <a:pt x="11231" y="13617"/>
                    <a:pt x="11592" y="13244"/>
                  </a:cubicBezTo>
                  <a:cubicBezTo>
                    <a:pt x="11729" y="13103"/>
                    <a:pt x="11864" y="12957"/>
                    <a:pt x="11992" y="12809"/>
                  </a:cubicBezTo>
                  <a:cubicBezTo>
                    <a:pt x="12212" y="12551"/>
                    <a:pt x="12413" y="12289"/>
                    <a:pt x="12590" y="12027"/>
                  </a:cubicBezTo>
                  <a:cubicBezTo>
                    <a:pt x="12749" y="11789"/>
                    <a:pt x="12887" y="11547"/>
                    <a:pt x="13001" y="11312"/>
                  </a:cubicBezTo>
                  <a:cubicBezTo>
                    <a:pt x="13108" y="11094"/>
                    <a:pt x="13203" y="10844"/>
                    <a:pt x="13304" y="10525"/>
                  </a:cubicBezTo>
                  <a:cubicBezTo>
                    <a:pt x="13383" y="10269"/>
                    <a:pt x="13436" y="10003"/>
                    <a:pt x="13482" y="9754"/>
                  </a:cubicBezTo>
                  <a:cubicBezTo>
                    <a:pt x="13532" y="9486"/>
                    <a:pt x="13575" y="9219"/>
                    <a:pt x="13611" y="8952"/>
                  </a:cubicBezTo>
                  <a:cubicBezTo>
                    <a:pt x="13686" y="8415"/>
                    <a:pt x="13734" y="7869"/>
                    <a:pt x="13755" y="7329"/>
                  </a:cubicBezTo>
                  <a:cubicBezTo>
                    <a:pt x="13799" y="6217"/>
                    <a:pt x="13691" y="5155"/>
                    <a:pt x="13434" y="4171"/>
                  </a:cubicBezTo>
                  <a:cubicBezTo>
                    <a:pt x="13377" y="3947"/>
                    <a:pt x="13305" y="3713"/>
                    <a:pt x="13216" y="3455"/>
                  </a:cubicBezTo>
                  <a:cubicBezTo>
                    <a:pt x="13137" y="3236"/>
                    <a:pt x="13035" y="3003"/>
                    <a:pt x="12894" y="2727"/>
                  </a:cubicBezTo>
                  <a:cubicBezTo>
                    <a:pt x="12769" y="2477"/>
                    <a:pt x="12634" y="2235"/>
                    <a:pt x="12499" y="1990"/>
                  </a:cubicBezTo>
                  <a:cubicBezTo>
                    <a:pt x="12370" y="1756"/>
                    <a:pt x="12239" y="1522"/>
                    <a:pt x="12119" y="1282"/>
                  </a:cubicBezTo>
                  <a:cubicBezTo>
                    <a:pt x="11915" y="870"/>
                    <a:pt x="11771" y="485"/>
                    <a:pt x="11682" y="106"/>
                  </a:cubicBezTo>
                  <a:cubicBezTo>
                    <a:pt x="11676" y="71"/>
                    <a:pt x="11650" y="41"/>
                    <a:pt x="11616" y="21"/>
                  </a:cubicBezTo>
                  <a:cubicBezTo>
                    <a:pt x="11590" y="7"/>
                    <a:pt x="11561" y="0"/>
                    <a:pt x="11533" y="0"/>
                  </a:cubicBezTo>
                  <a:close/>
                </a:path>
              </a:pathLst>
            </a:custGeom>
            <a:solidFill>
              <a:srgbClr val="AAB5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5" name="Google Shape;1465;p11"/>
            <p:cNvSpPr/>
            <p:nvPr/>
          </p:nvSpPr>
          <p:spPr>
            <a:xfrm>
              <a:off x="953276" y="1975382"/>
              <a:ext cx="423324" cy="295116"/>
            </a:xfrm>
            <a:custGeom>
              <a:avLst/>
              <a:gdLst/>
              <a:ahLst/>
              <a:cxnLst/>
              <a:rect l="l" t="t" r="r" b="b"/>
              <a:pathLst>
                <a:path w="10490" h="7313" extrusionOk="0">
                  <a:moveTo>
                    <a:pt x="6689" y="0"/>
                  </a:moveTo>
                  <a:cubicBezTo>
                    <a:pt x="6609" y="0"/>
                    <a:pt x="6529" y="2"/>
                    <a:pt x="6448" y="6"/>
                  </a:cubicBezTo>
                  <a:cubicBezTo>
                    <a:pt x="6073" y="22"/>
                    <a:pt x="5675" y="94"/>
                    <a:pt x="5270" y="219"/>
                  </a:cubicBezTo>
                  <a:cubicBezTo>
                    <a:pt x="4839" y="351"/>
                    <a:pt x="4444" y="552"/>
                    <a:pt x="4095" y="815"/>
                  </a:cubicBezTo>
                  <a:cubicBezTo>
                    <a:pt x="3871" y="981"/>
                    <a:pt x="3653" y="1194"/>
                    <a:pt x="3407" y="1477"/>
                  </a:cubicBezTo>
                  <a:cubicBezTo>
                    <a:pt x="3335" y="1560"/>
                    <a:pt x="3266" y="1644"/>
                    <a:pt x="3197" y="1727"/>
                  </a:cubicBezTo>
                  <a:lnTo>
                    <a:pt x="3038" y="1925"/>
                  </a:lnTo>
                  <a:cubicBezTo>
                    <a:pt x="2950" y="2037"/>
                    <a:pt x="2861" y="2146"/>
                    <a:pt x="2769" y="2255"/>
                  </a:cubicBezTo>
                  <a:lnTo>
                    <a:pt x="2700" y="2337"/>
                  </a:lnTo>
                  <a:cubicBezTo>
                    <a:pt x="2619" y="2434"/>
                    <a:pt x="2532" y="2524"/>
                    <a:pt x="2438" y="2610"/>
                  </a:cubicBezTo>
                  <a:cubicBezTo>
                    <a:pt x="2176" y="2834"/>
                    <a:pt x="1887" y="3031"/>
                    <a:pt x="1607" y="3223"/>
                  </a:cubicBezTo>
                  <a:lnTo>
                    <a:pt x="1362" y="3394"/>
                  </a:lnTo>
                  <a:cubicBezTo>
                    <a:pt x="1181" y="3519"/>
                    <a:pt x="1003" y="3649"/>
                    <a:pt x="830" y="3788"/>
                  </a:cubicBezTo>
                  <a:cubicBezTo>
                    <a:pt x="644" y="3936"/>
                    <a:pt x="503" y="4068"/>
                    <a:pt x="391" y="4200"/>
                  </a:cubicBezTo>
                  <a:cubicBezTo>
                    <a:pt x="325" y="4279"/>
                    <a:pt x="279" y="4350"/>
                    <a:pt x="236" y="4423"/>
                  </a:cubicBezTo>
                  <a:cubicBezTo>
                    <a:pt x="194" y="4489"/>
                    <a:pt x="170" y="4565"/>
                    <a:pt x="144" y="4638"/>
                  </a:cubicBezTo>
                  <a:cubicBezTo>
                    <a:pt x="58" y="4895"/>
                    <a:pt x="16" y="5099"/>
                    <a:pt x="7" y="5297"/>
                  </a:cubicBezTo>
                  <a:cubicBezTo>
                    <a:pt x="0" y="5457"/>
                    <a:pt x="16" y="5619"/>
                    <a:pt x="59" y="5792"/>
                  </a:cubicBezTo>
                  <a:cubicBezTo>
                    <a:pt x="95" y="5935"/>
                    <a:pt x="164" y="6082"/>
                    <a:pt x="267" y="6240"/>
                  </a:cubicBezTo>
                  <a:cubicBezTo>
                    <a:pt x="431" y="6481"/>
                    <a:pt x="687" y="6691"/>
                    <a:pt x="1026" y="6864"/>
                  </a:cubicBezTo>
                  <a:cubicBezTo>
                    <a:pt x="1306" y="7008"/>
                    <a:pt x="1638" y="7116"/>
                    <a:pt x="2070" y="7201"/>
                  </a:cubicBezTo>
                  <a:cubicBezTo>
                    <a:pt x="2420" y="7268"/>
                    <a:pt x="2795" y="7304"/>
                    <a:pt x="3219" y="7311"/>
                  </a:cubicBezTo>
                  <a:cubicBezTo>
                    <a:pt x="3268" y="7312"/>
                    <a:pt x="3317" y="7313"/>
                    <a:pt x="3366" y="7313"/>
                  </a:cubicBezTo>
                  <a:cubicBezTo>
                    <a:pt x="3673" y="7313"/>
                    <a:pt x="3975" y="7293"/>
                    <a:pt x="4266" y="7251"/>
                  </a:cubicBezTo>
                  <a:cubicBezTo>
                    <a:pt x="4486" y="7221"/>
                    <a:pt x="4680" y="7180"/>
                    <a:pt x="4856" y="7127"/>
                  </a:cubicBezTo>
                  <a:cubicBezTo>
                    <a:pt x="5250" y="7012"/>
                    <a:pt x="5656" y="6870"/>
                    <a:pt x="6061" y="6706"/>
                  </a:cubicBezTo>
                  <a:cubicBezTo>
                    <a:pt x="6756" y="6426"/>
                    <a:pt x="7345" y="6096"/>
                    <a:pt x="7861" y="5698"/>
                  </a:cubicBezTo>
                  <a:cubicBezTo>
                    <a:pt x="8207" y="5421"/>
                    <a:pt x="8538" y="5108"/>
                    <a:pt x="8866" y="4727"/>
                  </a:cubicBezTo>
                  <a:cubicBezTo>
                    <a:pt x="9497" y="3996"/>
                    <a:pt x="10015" y="3147"/>
                    <a:pt x="10471" y="2398"/>
                  </a:cubicBezTo>
                  <a:cubicBezTo>
                    <a:pt x="10485" y="2375"/>
                    <a:pt x="10489" y="2346"/>
                    <a:pt x="10481" y="2316"/>
                  </a:cubicBezTo>
                  <a:cubicBezTo>
                    <a:pt x="10471" y="2281"/>
                    <a:pt x="10446" y="2253"/>
                    <a:pt x="10418" y="2238"/>
                  </a:cubicBezTo>
                  <a:cubicBezTo>
                    <a:pt x="10400" y="2230"/>
                    <a:pt x="10382" y="2225"/>
                    <a:pt x="10365" y="2225"/>
                  </a:cubicBezTo>
                  <a:cubicBezTo>
                    <a:pt x="10341" y="2225"/>
                    <a:pt x="10318" y="2233"/>
                    <a:pt x="10297" y="2247"/>
                  </a:cubicBezTo>
                  <a:cubicBezTo>
                    <a:pt x="10294" y="2171"/>
                    <a:pt x="10283" y="2089"/>
                    <a:pt x="10252" y="2010"/>
                  </a:cubicBezTo>
                  <a:cubicBezTo>
                    <a:pt x="10219" y="1928"/>
                    <a:pt x="10169" y="1850"/>
                    <a:pt x="10122" y="1776"/>
                  </a:cubicBezTo>
                  <a:lnTo>
                    <a:pt x="10090" y="1727"/>
                  </a:lnTo>
                  <a:cubicBezTo>
                    <a:pt x="9975" y="1543"/>
                    <a:pt x="9837" y="1382"/>
                    <a:pt x="9707" y="1237"/>
                  </a:cubicBezTo>
                  <a:cubicBezTo>
                    <a:pt x="9464" y="967"/>
                    <a:pt x="9146" y="721"/>
                    <a:pt x="8762" y="509"/>
                  </a:cubicBezTo>
                  <a:cubicBezTo>
                    <a:pt x="8441" y="332"/>
                    <a:pt x="8064" y="193"/>
                    <a:pt x="7644" y="100"/>
                  </a:cubicBezTo>
                  <a:cubicBezTo>
                    <a:pt x="7346" y="34"/>
                    <a:pt x="7025" y="0"/>
                    <a:pt x="6689" y="0"/>
                  </a:cubicBezTo>
                  <a:close/>
                </a:path>
              </a:pathLst>
            </a:custGeom>
            <a:solidFill>
              <a:srgbClr val="AAB5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6" name="Google Shape;1466;p11"/>
            <p:cNvSpPr/>
            <p:nvPr/>
          </p:nvSpPr>
          <p:spPr>
            <a:xfrm>
              <a:off x="1587813" y="2192005"/>
              <a:ext cx="753387" cy="888900"/>
            </a:xfrm>
            <a:custGeom>
              <a:avLst/>
              <a:gdLst/>
              <a:ahLst/>
              <a:cxnLst/>
              <a:rect l="l" t="t" r="r" b="b"/>
              <a:pathLst>
                <a:path w="18669" h="22027" extrusionOk="0">
                  <a:moveTo>
                    <a:pt x="9305" y="19012"/>
                  </a:moveTo>
                  <a:cubicBezTo>
                    <a:pt x="9307" y="19012"/>
                    <a:pt x="9308" y="19012"/>
                    <a:pt x="9310" y="19013"/>
                  </a:cubicBezTo>
                  <a:lnTo>
                    <a:pt x="9310" y="19013"/>
                  </a:lnTo>
                  <a:cubicBezTo>
                    <a:pt x="9308" y="19012"/>
                    <a:pt x="9307" y="19012"/>
                    <a:pt x="9305" y="19012"/>
                  </a:cubicBezTo>
                  <a:close/>
                  <a:moveTo>
                    <a:pt x="4685" y="1"/>
                  </a:moveTo>
                  <a:cubicBezTo>
                    <a:pt x="4649" y="1"/>
                    <a:pt x="4613" y="19"/>
                    <a:pt x="4590" y="44"/>
                  </a:cubicBezTo>
                  <a:cubicBezTo>
                    <a:pt x="4728" y="181"/>
                    <a:pt x="4871" y="312"/>
                    <a:pt x="5023" y="434"/>
                  </a:cubicBezTo>
                  <a:cubicBezTo>
                    <a:pt x="5186" y="566"/>
                    <a:pt x="5351" y="689"/>
                    <a:pt x="5522" y="806"/>
                  </a:cubicBezTo>
                  <a:cubicBezTo>
                    <a:pt x="5525" y="810"/>
                    <a:pt x="5530" y="811"/>
                    <a:pt x="5533" y="814"/>
                  </a:cubicBezTo>
                  <a:cubicBezTo>
                    <a:pt x="6115" y="1206"/>
                    <a:pt x="6744" y="1518"/>
                    <a:pt x="7389" y="1794"/>
                  </a:cubicBezTo>
                  <a:cubicBezTo>
                    <a:pt x="8022" y="2064"/>
                    <a:pt x="8666" y="2301"/>
                    <a:pt x="9308" y="2552"/>
                  </a:cubicBezTo>
                  <a:cubicBezTo>
                    <a:pt x="9950" y="2806"/>
                    <a:pt x="10595" y="3074"/>
                    <a:pt x="11200" y="3410"/>
                  </a:cubicBezTo>
                  <a:cubicBezTo>
                    <a:pt x="11765" y="3723"/>
                    <a:pt x="12307" y="4093"/>
                    <a:pt x="12762" y="4556"/>
                  </a:cubicBezTo>
                  <a:cubicBezTo>
                    <a:pt x="13097" y="4899"/>
                    <a:pt x="13396" y="5281"/>
                    <a:pt x="13627" y="5701"/>
                  </a:cubicBezTo>
                  <a:cubicBezTo>
                    <a:pt x="13756" y="5932"/>
                    <a:pt x="13873" y="6172"/>
                    <a:pt x="13970" y="6419"/>
                  </a:cubicBezTo>
                  <a:cubicBezTo>
                    <a:pt x="14042" y="6607"/>
                    <a:pt x="14107" y="6796"/>
                    <a:pt x="14171" y="6989"/>
                  </a:cubicBezTo>
                  <a:cubicBezTo>
                    <a:pt x="14407" y="7685"/>
                    <a:pt x="14637" y="8388"/>
                    <a:pt x="14839" y="9094"/>
                  </a:cubicBezTo>
                  <a:cubicBezTo>
                    <a:pt x="15070" y="9902"/>
                    <a:pt x="15271" y="10715"/>
                    <a:pt x="15421" y="11540"/>
                  </a:cubicBezTo>
                  <a:cubicBezTo>
                    <a:pt x="15567" y="12365"/>
                    <a:pt x="15665" y="13202"/>
                    <a:pt x="15652" y="14041"/>
                  </a:cubicBezTo>
                  <a:cubicBezTo>
                    <a:pt x="15646" y="14440"/>
                    <a:pt x="15622" y="14838"/>
                    <a:pt x="15559" y="15232"/>
                  </a:cubicBezTo>
                  <a:cubicBezTo>
                    <a:pt x="15498" y="15620"/>
                    <a:pt x="15408" y="16000"/>
                    <a:pt x="15280" y="16372"/>
                  </a:cubicBezTo>
                  <a:cubicBezTo>
                    <a:pt x="15079" y="16950"/>
                    <a:pt x="14777" y="17495"/>
                    <a:pt x="14378" y="17961"/>
                  </a:cubicBezTo>
                  <a:cubicBezTo>
                    <a:pt x="14280" y="18071"/>
                    <a:pt x="14178" y="18178"/>
                    <a:pt x="14072" y="18280"/>
                  </a:cubicBezTo>
                  <a:cubicBezTo>
                    <a:pt x="13771" y="18563"/>
                    <a:pt x="13439" y="18808"/>
                    <a:pt x="13080" y="19008"/>
                  </a:cubicBezTo>
                  <a:cubicBezTo>
                    <a:pt x="12968" y="19070"/>
                    <a:pt x="12857" y="19127"/>
                    <a:pt x="12742" y="19180"/>
                  </a:cubicBezTo>
                  <a:cubicBezTo>
                    <a:pt x="12643" y="19226"/>
                    <a:pt x="12542" y="19275"/>
                    <a:pt x="12439" y="19312"/>
                  </a:cubicBezTo>
                  <a:cubicBezTo>
                    <a:pt x="12232" y="19391"/>
                    <a:pt x="12017" y="19454"/>
                    <a:pt x="11794" y="19476"/>
                  </a:cubicBezTo>
                  <a:cubicBezTo>
                    <a:pt x="11717" y="19484"/>
                    <a:pt x="11639" y="19488"/>
                    <a:pt x="11560" y="19488"/>
                  </a:cubicBezTo>
                  <a:cubicBezTo>
                    <a:pt x="11435" y="19488"/>
                    <a:pt x="11309" y="19478"/>
                    <a:pt x="11185" y="19457"/>
                  </a:cubicBezTo>
                  <a:cubicBezTo>
                    <a:pt x="10998" y="19426"/>
                    <a:pt x="10816" y="19377"/>
                    <a:pt x="10637" y="19321"/>
                  </a:cubicBezTo>
                  <a:cubicBezTo>
                    <a:pt x="10424" y="19259"/>
                    <a:pt x="10213" y="19189"/>
                    <a:pt x="9999" y="19134"/>
                  </a:cubicBezTo>
                  <a:cubicBezTo>
                    <a:pt x="9771" y="19080"/>
                    <a:pt x="9542" y="19039"/>
                    <a:pt x="9310" y="19013"/>
                  </a:cubicBezTo>
                  <a:lnTo>
                    <a:pt x="9310" y="19013"/>
                  </a:lnTo>
                  <a:cubicBezTo>
                    <a:pt x="9313" y="19013"/>
                    <a:pt x="9316" y="19014"/>
                    <a:pt x="9319" y="19015"/>
                  </a:cubicBezTo>
                  <a:lnTo>
                    <a:pt x="9319" y="19015"/>
                  </a:lnTo>
                  <a:cubicBezTo>
                    <a:pt x="9181" y="19003"/>
                    <a:pt x="9042" y="18998"/>
                    <a:pt x="8904" y="18998"/>
                  </a:cubicBezTo>
                  <a:cubicBezTo>
                    <a:pt x="8808" y="18998"/>
                    <a:pt x="8712" y="19000"/>
                    <a:pt x="8616" y="19005"/>
                  </a:cubicBezTo>
                  <a:cubicBezTo>
                    <a:pt x="8384" y="19018"/>
                    <a:pt x="8155" y="19038"/>
                    <a:pt x="7925" y="19055"/>
                  </a:cubicBezTo>
                  <a:cubicBezTo>
                    <a:pt x="7727" y="19070"/>
                    <a:pt x="7528" y="19084"/>
                    <a:pt x="7329" y="19084"/>
                  </a:cubicBezTo>
                  <a:cubicBezTo>
                    <a:pt x="7296" y="19084"/>
                    <a:pt x="7263" y="19083"/>
                    <a:pt x="7230" y="19082"/>
                  </a:cubicBezTo>
                  <a:cubicBezTo>
                    <a:pt x="7027" y="19077"/>
                    <a:pt x="6820" y="19065"/>
                    <a:pt x="6622" y="19029"/>
                  </a:cubicBezTo>
                  <a:cubicBezTo>
                    <a:pt x="6379" y="18986"/>
                    <a:pt x="6138" y="18923"/>
                    <a:pt x="5905" y="18844"/>
                  </a:cubicBezTo>
                  <a:cubicBezTo>
                    <a:pt x="5684" y="18771"/>
                    <a:pt x="5463" y="18689"/>
                    <a:pt x="5250" y="18593"/>
                  </a:cubicBezTo>
                  <a:cubicBezTo>
                    <a:pt x="4827" y="18400"/>
                    <a:pt x="4419" y="18170"/>
                    <a:pt x="4037" y="17906"/>
                  </a:cubicBezTo>
                  <a:cubicBezTo>
                    <a:pt x="3622" y="17622"/>
                    <a:pt x="3228" y="17301"/>
                    <a:pt x="2869" y="16948"/>
                  </a:cubicBezTo>
                  <a:cubicBezTo>
                    <a:pt x="2544" y="16626"/>
                    <a:pt x="2237" y="16282"/>
                    <a:pt x="1963" y="15915"/>
                  </a:cubicBezTo>
                  <a:cubicBezTo>
                    <a:pt x="1707" y="15571"/>
                    <a:pt x="1473" y="15212"/>
                    <a:pt x="1272" y="14832"/>
                  </a:cubicBezTo>
                  <a:cubicBezTo>
                    <a:pt x="1097" y="14501"/>
                    <a:pt x="939" y="14156"/>
                    <a:pt x="815" y="13801"/>
                  </a:cubicBezTo>
                  <a:cubicBezTo>
                    <a:pt x="677" y="13408"/>
                    <a:pt x="575" y="13001"/>
                    <a:pt x="511" y="12590"/>
                  </a:cubicBezTo>
                  <a:cubicBezTo>
                    <a:pt x="447" y="12187"/>
                    <a:pt x="417" y="11779"/>
                    <a:pt x="420" y="11371"/>
                  </a:cubicBezTo>
                  <a:cubicBezTo>
                    <a:pt x="426" y="10562"/>
                    <a:pt x="539" y="9759"/>
                    <a:pt x="700" y="8968"/>
                  </a:cubicBezTo>
                  <a:cubicBezTo>
                    <a:pt x="870" y="8138"/>
                    <a:pt x="1079" y="7319"/>
                    <a:pt x="1265" y="6493"/>
                  </a:cubicBezTo>
                  <a:cubicBezTo>
                    <a:pt x="1303" y="6315"/>
                    <a:pt x="1344" y="6136"/>
                    <a:pt x="1380" y="5956"/>
                  </a:cubicBezTo>
                  <a:lnTo>
                    <a:pt x="1380" y="5956"/>
                  </a:lnTo>
                  <a:cubicBezTo>
                    <a:pt x="1351" y="6028"/>
                    <a:pt x="1319" y="6100"/>
                    <a:pt x="1291" y="6174"/>
                  </a:cubicBezTo>
                  <a:cubicBezTo>
                    <a:pt x="1089" y="6664"/>
                    <a:pt x="906" y="7161"/>
                    <a:pt x="740" y="7654"/>
                  </a:cubicBezTo>
                  <a:cubicBezTo>
                    <a:pt x="555" y="8185"/>
                    <a:pt x="422" y="8639"/>
                    <a:pt x="318" y="9084"/>
                  </a:cubicBezTo>
                  <a:cubicBezTo>
                    <a:pt x="96" y="10038"/>
                    <a:pt x="1" y="11009"/>
                    <a:pt x="32" y="11970"/>
                  </a:cubicBezTo>
                  <a:cubicBezTo>
                    <a:pt x="67" y="12929"/>
                    <a:pt x="246" y="13863"/>
                    <a:pt x="574" y="14745"/>
                  </a:cubicBezTo>
                  <a:cubicBezTo>
                    <a:pt x="906" y="15648"/>
                    <a:pt x="1397" y="16476"/>
                    <a:pt x="2035" y="17202"/>
                  </a:cubicBezTo>
                  <a:cubicBezTo>
                    <a:pt x="2375" y="17589"/>
                    <a:pt x="2747" y="17942"/>
                    <a:pt x="3142" y="18255"/>
                  </a:cubicBezTo>
                  <a:cubicBezTo>
                    <a:pt x="3372" y="18436"/>
                    <a:pt x="3602" y="18613"/>
                    <a:pt x="3836" y="18788"/>
                  </a:cubicBezTo>
                  <a:lnTo>
                    <a:pt x="4096" y="18988"/>
                  </a:lnTo>
                  <a:cubicBezTo>
                    <a:pt x="4673" y="19429"/>
                    <a:pt x="5350" y="19937"/>
                    <a:pt x="6049" y="20395"/>
                  </a:cubicBezTo>
                  <a:cubicBezTo>
                    <a:pt x="6829" y="20905"/>
                    <a:pt x="7492" y="21264"/>
                    <a:pt x="8139" y="21526"/>
                  </a:cubicBezTo>
                  <a:cubicBezTo>
                    <a:pt x="8492" y="21674"/>
                    <a:pt x="8861" y="21790"/>
                    <a:pt x="9230" y="21876"/>
                  </a:cubicBezTo>
                  <a:cubicBezTo>
                    <a:pt x="9579" y="21959"/>
                    <a:pt x="9946" y="22007"/>
                    <a:pt x="10348" y="22024"/>
                  </a:cubicBezTo>
                  <a:cubicBezTo>
                    <a:pt x="10397" y="22026"/>
                    <a:pt x="10445" y="22026"/>
                    <a:pt x="10494" y="22026"/>
                  </a:cubicBezTo>
                  <a:cubicBezTo>
                    <a:pt x="11197" y="22026"/>
                    <a:pt x="11917" y="21863"/>
                    <a:pt x="12584" y="21547"/>
                  </a:cubicBezTo>
                  <a:cubicBezTo>
                    <a:pt x="12972" y="21368"/>
                    <a:pt x="13357" y="21135"/>
                    <a:pt x="13733" y="20851"/>
                  </a:cubicBezTo>
                  <a:cubicBezTo>
                    <a:pt x="13921" y="20705"/>
                    <a:pt x="14104" y="20546"/>
                    <a:pt x="14283" y="20388"/>
                  </a:cubicBezTo>
                  <a:cubicBezTo>
                    <a:pt x="14481" y="20211"/>
                    <a:pt x="14673" y="20039"/>
                    <a:pt x="14861" y="19864"/>
                  </a:cubicBezTo>
                  <a:cubicBezTo>
                    <a:pt x="15362" y="19397"/>
                    <a:pt x="15803" y="18939"/>
                    <a:pt x="16215" y="18463"/>
                  </a:cubicBezTo>
                  <a:cubicBezTo>
                    <a:pt x="16402" y="18239"/>
                    <a:pt x="16586" y="18011"/>
                    <a:pt x="16764" y="17780"/>
                  </a:cubicBezTo>
                  <a:cubicBezTo>
                    <a:pt x="17331" y="17037"/>
                    <a:pt x="17778" y="16276"/>
                    <a:pt x="18091" y="15520"/>
                  </a:cubicBezTo>
                  <a:cubicBezTo>
                    <a:pt x="18252" y="15130"/>
                    <a:pt x="18384" y="14722"/>
                    <a:pt x="18477" y="14308"/>
                  </a:cubicBezTo>
                  <a:cubicBezTo>
                    <a:pt x="18563" y="13939"/>
                    <a:pt x="18617" y="13524"/>
                    <a:pt x="18637" y="13044"/>
                  </a:cubicBezTo>
                  <a:cubicBezTo>
                    <a:pt x="18668" y="12194"/>
                    <a:pt x="18525" y="11296"/>
                    <a:pt x="18202" y="10377"/>
                  </a:cubicBezTo>
                  <a:cubicBezTo>
                    <a:pt x="18091" y="10060"/>
                    <a:pt x="17953" y="9747"/>
                    <a:pt x="17809" y="9428"/>
                  </a:cubicBezTo>
                  <a:lnTo>
                    <a:pt x="17759" y="9316"/>
                  </a:lnTo>
                  <a:cubicBezTo>
                    <a:pt x="17694" y="9171"/>
                    <a:pt x="17630" y="9026"/>
                    <a:pt x="17568" y="8878"/>
                  </a:cubicBezTo>
                  <a:cubicBezTo>
                    <a:pt x="17440" y="8573"/>
                    <a:pt x="17324" y="8266"/>
                    <a:pt x="17208" y="7956"/>
                  </a:cubicBezTo>
                  <a:lnTo>
                    <a:pt x="17156" y="7813"/>
                  </a:lnTo>
                  <a:lnTo>
                    <a:pt x="17101" y="7673"/>
                  </a:lnTo>
                  <a:lnTo>
                    <a:pt x="16905" y="7153"/>
                  </a:lnTo>
                  <a:cubicBezTo>
                    <a:pt x="16649" y="6485"/>
                    <a:pt x="16416" y="5946"/>
                    <a:pt x="16171" y="5456"/>
                  </a:cubicBezTo>
                  <a:cubicBezTo>
                    <a:pt x="15899" y="4908"/>
                    <a:pt x="15577" y="4409"/>
                    <a:pt x="15214" y="3974"/>
                  </a:cubicBezTo>
                  <a:cubicBezTo>
                    <a:pt x="14515" y="3132"/>
                    <a:pt x="13591" y="2411"/>
                    <a:pt x="12469" y="1833"/>
                  </a:cubicBezTo>
                  <a:cubicBezTo>
                    <a:pt x="11982" y="1580"/>
                    <a:pt x="11449" y="1359"/>
                    <a:pt x="10842" y="1156"/>
                  </a:cubicBezTo>
                  <a:cubicBezTo>
                    <a:pt x="10310" y="978"/>
                    <a:pt x="9762" y="839"/>
                    <a:pt x="9210" y="740"/>
                  </a:cubicBezTo>
                  <a:cubicBezTo>
                    <a:pt x="8871" y="676"/>
                    <a:pt x="8525" y="656"/>
                    <a:pt x="8139" y="638"/>
                  </a:cubicBezTo>
                  <a:cubicBezTo>
                    <a:pt x="7954" y="628"/>
                    <a:pt x="7767" y="623"/>
                    <a:pt x="7583" y="617"/>
                  </a:cubicBezTo>
                  <a:lnTo>
                    <a:pt x="7484" y="613"/>
                  </a:lnTo>
                  <a:cubicBezTo>
                    <a:pt x="7301" y="609"/>
                    <a:pt x="7122" y="602"/>
                    <a:pt x="6939" y="592"/>
                  </a:cubicBezTo>
                  <a:cubicBezTo>
                    <a:pt x="6560" y="570"/>
                    <a:pt x="5992" y="523"/>
                    <a:pt x="5456" y="359"/>
                  </a:cubicBezTo>
                  <a:cubicBezTo>
                    <a:pt x="5193" y="271"/>
                    <a:pt x="4959" y="158"/>
                    <a:pt x="4741" y="17"/>
                  </a:cubicBezTo>
                  <a:cubicBezTo>
                    <a:pt x="4723" y="6"/>
                    <a:pt x="4704" y="1"/>
                    <a:pt x="4685" y="1"/>
                  </a:cubicBezTo>
                  <a:close/>
                </a:path>
              </a:pathLst>
            </a:custGeom>
            <a:solidFill>
              <a:srgbClr val="DFE2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7" name="Google Shape;1467;p11"/>
            <p:cNvSpPr/>
            <p:nvPr/>
          </p:nvSpPr>
          <p:spPr>
            <a:xfrm>
              <a:off x="991734" y="2188656"/>
              <a:ext cx="555850" cy="738658"/>
            </a:xfrm>
            <a:custGeom>
              <a:avLst/>
              <a:gdLst/>
              <a:ahLst/>
              <a:cxnLst/>
              <a:rect l="l" t="t" r="r" b="b"/>
              <a:pathLst>
                <a:path w="13774" h="18304" extrusionOk="0">
                  <a:moveTo>
                    <a:pt x="10810" y="327"/>
                  </a:moveTo>
                  <a:lnTo>
                    <a:pt x="10810" y="327"/>
                  </a:lnTo>
                  <a:cubicBezTo>
                    <a:pt x="10810" y="327"/>
                    <a:pt x="10809" y="328"/>
                    <a:pt x="10809" y="330"/>
                  </a:cubicBezTo>
                  <a:cubicBezTo>
                    <a:pt x="10809" y="328"/>
                    <a:pt x="10810" y="328"/>
                    <a:pt x="10810" y="327"/>
                  </a:cubicBezTo>
                  <a:close/>
                  <a:moveTo>
                    <a:pt x="9113" y="2168"/>
                  </a:moveTo>
                  <a:lnTo>
                    <a:pt x="9113" y="2168"/>
                  </a:lnTo>
                  <a:cubicBezTo>
                    <a:pt x="9110" y="2171"/>
                    <a:pt x="9107" y="2174"/>
                    <a:pt x="9104" y="2176"/>
                  </a:cubicBezTo>
                  <a:lnTo>
                    <a:pt x="9104" y="2176"/>
                  </a:lnTo>
                  <a:cubicBezTo>
                    <a:pt x="9107" y="2174"/>
                    <a:pt x="9110" y="2171"/>
                    <a:pt x="9113" y="2168"/>
                  </a:cubicBezTo>
                  <a:close/>
                  <a:moveTo>
                    <a:pt x="6006" y="5141"/>
                  </a:moveTo>
                  <a:lnTo>
                    <a:pt x="6006" y="5141"/>
                  </a:lnTo>
                  <a:cubicBezTo>
                    <a:pt x="6003" y="5144"/>
                    <a:pt x="6000" y="5147"/>
                    <a:pt x="5996" y="5150"/>
                  </a:cubicBezTo>
                  <a:lnTo>
                    <a:pt x="5996" y="5150"/>
                  </a:lnTo>
                  <a:cubicBezTo>
                    <a:pt x="6000" y="5147"/>
                    <a:pt x="6003" y="5145"/>
                    <a:pt x="6006" y="5141"/>
                  </a:cubicBezTo>
                  <a:close/>
                  <a:moveTo>
                    <a:pt x="11012" y="1"/>
                  </a:moveTo>
                  <a:lnTo>
                    <a:pt x="11012" y="1"/>
                  </a:lnTo>
                  <a:cubicBezTo>
                    <a:pt x="10736" y="71"/>
                    <a:pt x="10451" y="136"/>
                    <a:pt x="10148" y="201"/>
                  </a:cubicBezTo>
                  <a:lnTo>
                    <a:pt x="9663" y="300"/>
                  </a:lnTo>
                  <a:lnTo>
                    <a:pt x="9567" y="321"/>
                  </a:lnTo>
                  <a:cubicBezTo>
                    <a:pt x="9196" y="395"/>
                    <a:pt x="8828" y="471"/>
                    <a:pt x="8461" y="553"/>
                  </a:cubicBezTo>
                  <a:cubicBezTo>
                    <a:pt x="8179" y="619"/>
                    <a:pt x="7896" y="698"/>
                    <a:pt x="7619" y="782"/>
                  </a:cubicBezTo>
                  <a:cubicBezTo>
                    <a:pt x="7336" y="869"/>
                    <a:pt x="7060" y="976"/>
                    <a:pt x="6823" y="1071"/>
                  </a:cubicBezTo>
                  <a:cubicBezTo>
                    <a:pt x="5877" y="1446"/>
                    <a:pt x="4980" y="1894"/>
                    <a:pt x="4165" y="2404"/>
                  </a:cubicBezTo>
                  <a:cubicBezTo>
                    <a:pt x="3191" y="3010"/>
                    <a:pt x="2374" y="3697"/>
                    <a:pt x="1732" y="4439"/>
                  </a:cubicBezTo>
                  <a:cubicBezTo>
                    <a:pt x="1131" y="5134"/>
                    <a:pt x="682" y="5888"/>
                    <a:pt x="392" y="6683"/>
                  </a:cubicBezTo>
                  <a:cubicBezTo>
                    <a:pt x="223" y="7152"/>
                    <a:pt x="109" y="7632"/>
                    <a:pt x="54" y="8107"/>
                  </a:cubicBezTo>
                  <a:cubicBezTo>
                    <a:pt x="1" y="8573"/>
                    <a:pt x="1" y="9077"/>
                    <a:pt x="53" y="9644"/>
                  </a:cubicBezTo>
                  <a:cubicBezTo>
                    <a:pt x="103" y="10150"/>
                    <a:pt x="133" y="10681"/>
                    <a:pt x="160" y="11150"/>
                  </a:cubicBezTo>
                  <a:cubicBezTo>
                    <a:pt x="186" y="11569"/>
                    <a:pt x="209" y="11975"/>
                    <a:pt x="244" y="12380"/>
                  </a:cubicBezTo>
                  <a:cubicBezTo>
                    <a:pt x="311" y="13168"/>
                    <a:pt x="427" y="14199"/>
                    <a:pt x="749" y="15213"/>
                  </a:cubicBezTo>
                  <a:cubicBezTo>
                    <a:pt x="1049" y="16162"/>
                    <a:pt x="1518" y="16910"/>
                    <a:pt x="2142" y="17435"/>
                  </a:cubicBezTo>
                  <a:cubicBezTo>
                    <a:pt x="2486" y="17722"/>
                    <a:pt x="2895" y="17943"/>
                    <a:pt x="3362" y="18095"/>
                  </a:cubicBezTo>
                  <a:cubicBezTo>
                    <a:pt x="3778" y="18234"/>
                    <a:pt x="4203" y="18303"/>
                    <a:pt x="4628" y="18303"/>
                  </a:cubicBezTo>
                  <a:cubicBezTo>
                    <a:pt x="4687" y="18303"/>
                    <a:pt x="4745" y="18302"/>
                    <a:pt x="4804" y="18299"/>
                  </a:cubicBezTo>
                  <a:cubicBezTo>
                    <a:pt x="5591" y="18262"/>
                    <a:pt x="6395" y="17919"/>
                    <a:pt x="7190" y="17280"/>
                  </a:cubicBezTo>
                  <a:cubicBezTo>
                    <a:pt x="7774" y="16804"/>
                    <a:pt x="8287" y="16235"/>
                    <a:pt x="8784" y="15684"/>
                  </a:cubicBezTo>
                  <a:lnTo>
                    <a:pt x="9101" y="15333"/>
                  </a:lnTo>
                  <a:cubicBezTo>
                    <a:pt x="9534" y="14854"/>
                    <a:pt x="10010" y="14396"/>
                    <a:pt x="10331" y="14095"/>
                  </a:cubicBezTo>
                  <a:lnTo>
                    <a:pt x="10486" y="13952"/>
                  </a:lnTo>
                  <a:cubicBezTo>
                    <a:pt x="10816" y="13644"/>
                    <a:pt x="11227" y="13258"/>
                    <a:pt x="11605" y="12870"/>
                  </a:cubicBezTo>
                  <a:cubicBezTo>
                    <a:pt x="11741" y="12729"/>
                    <a:pt x="11875" y="12583"/>
                    <a:pt x="12003" y="12436"/>
                  </a:cubicBezTo>
                  <a:cubicBezTo>
                    <a:pt x="12221" y="12191"/>
                    <a:pt x="12422" y="11927"/>
                    <a:pt x="12603" y="11658"/>
                  </a:cubicBezTo>
                  <a:cubicBezTo>
                    <a:pt x="12767" y="11409"/>
                    <a:pt x="12905" y="11167"/>
                    <a:pt x="13014" y="10937"/>
                  </a:cubicBezTo>
                  <a:cubicBezTo>
                    <a:pt x="13121" y="10720"/>
                    <a:pt x="13216" y="10469"/>
                    <a:pt x="13317" y="10150"/>
                  </a:cubicBezTo>
                  <a:cubicBezTo>
                    <a:pt x="13396" y="9894"/>
                    <a:pt x="13447" y="9628"/>
                    <a:pt x="13495" y="9379"/>
                  </a:cubicBezTo>
                  <a:cubicBezTo>
                    <a:pt x="13545" y="9111"/>
                    <a:pt x="13588" y="8846"/>
                    <a:pt x="13624" y="8576"/>
                  </a:cubicBezTo>
                  <a:cubicBezTo>
                    <a:pt x="13702" y="8031"/>
                    <a:pt x="13752" y="7484"/>
                    <a:pt x="13769" y="6950"/>
                  </a:cubicBezTo>
                  <a:cubicBezTo>
                    <a:pt x="13771" y="6910"/>
                    <a:pt x="13771" y="6872"/>
                    <a:pt x="13774" y="6833"/>
                  </a:cubicBezTo>
                  <a:lnTo>
                    <a:pt x="13774" y="6833"/>
                  </a:lnTo>
                  <a:cubicBezTo>
                    <a:pt x="13683" y="7333"/>
                    <a:pt x="13561" y="7829"/>
                    <a:pt x="13407" y="8314"/>
                  </a:cubicBezTo>
                  <a:cubicBezTo>
                    <a:pt x="13110" y="9242"/>
                    <a:pt x="12706" y="10138"/>
                    <a:pt x="12186" y="10960"/>
                  </a:cubicBezTo>
                  <a:cubicBezTo>
                    <a:pt x="11893" y="11424"/>
                    <a:pt x="11566" y="11869"/>
                    <a:pt x="11207" y="12284"/>
                  </a:cubicBezTo>
                  <a:cubicBezTo>
                    <a:pt x="10933" y="12603"/>
                    <a:pt x="10638" y="12903"/>
                    <a:pt x="10322" y="13185"/>
                  </a:cubicBezTo>
                  <a:cubicBezTo>
                    <a:pt x="10140" y="13348"/>
                    <a:pt x="9953" y="13505"/>
                    <a:pt x="9759" y="13656"/>
                  </a:cubicBezTo>
                  <a:cubicBezTo>
                    <a:pt x="9647" y="13743"/>
                    <a:pt x="9534" y="13830"/>
                    <a:pt x="9423" y="13916"/>
                  </a:cubicBezTo>
                  <a:cubicBezTo>
                    <a:pt x="9136" y="14140"/>
                    <a:pt x="8846" y="14360"/>
                    <a:pt x="8550" y="14574"/>
                  </a:cubicBezTo>
                  <a:cubicBezTo>
                    <a:pt x="8211" y="14819"/>
                    <a:pt x="7866" y="15059"/>
                    <a:pt x="7514" y="15287"/>
                  </a:cubicBezTo>
                  <a:cubicBezTo>
                    <a:pt x="7152" y="15522"/>
                    <a:pt x="6782" y="15744"/>
                    <a:pt x="6400" y="15940"/>
                  </a:cubicBezTo>
                  <a:cubicBezTo>
                    <a:pt x="6046" y="16121"/>
                    <a:pt x="5684" y="16287"/>
                    <a:pt x="5309" y="16408"/>
                  </a:cubicBezTo>
                  <a:cubicBezTo>
                    <a:pt x="5134" y="16464"/>
                    <a:pt x="4956" y="16514"/>
                    <a:pt x="4775" y="16546"/>
                  </a:cubicBezTo>
                  <a:cubicBezTo>
                    <a:pt x="4617" y="16574"/>
                    <a:pt x="4456" y="16596"/>
                    <a:pt x="4297" y="16599"/>
                  </a:cubicBezTo>
                  <a:cubicBezTo>
                    <a:pt x="4286" y="16599"/>
                    <a:pt x="4276" y="16599"/>
                    <a:pt x="4265" y="16599"/>
                  </a:cubicBezTo>
                  <a:cubicBezTo>
                    <a:pt x="4118" y="16599"/>
                    <a:pt x="3971" y="16589"/>
                    <a:pt x="3829" y="16553"/>
                  </a:cubicBezTo>
                  <a:cubicBezTo>
                    <a:pt x="3676" y="16517"/>
                    <a:pt x="3526" y="16464"/>
                    <a:pt x="3386" y="16391"/>
                  </a:cubicBezTo>
                  <a:cubicBezTo>
                    <a:pt x="3224" y="16304"/>
                    <a:pt x="3067" y="16200"/>
                    <a:pt x="2931" y="16076"/>
                  </a:cubicBezTo>
                  <a:cubicBezTo>
                    <a:pt x="2803" y="15960"/>
                    <a:pt x="2685" y="15828"/>
                    <a:pt x="2580" y="15690"/>
                  </a:cubicBezTo>
                  <a:cubicBezTo>
                    <a:pt x="2345" y="15368"/>
                    <a:pt x="2165" y="15003"/>
                    <a:pt x="2035" y="14631"/>
                  </a:cubicBezTo>
                  <a:cubicBezTo>
                    <a:pt x="1891" y="14217"/>
                    <a:pt x="1790" y="13791"/>
                    <a:pt x="1724" y="13360"/>
                  </a:cubicBezTo>
                  <a:cubicBezTo>
                    <a:pt x="1588" y="12492"/>
                    <a:pt x="1559" y="11609"/>
                    <a:pt x="1610" y="10733"/>
                  </a:cubicBezTo>
                  <a:cubicBezTo>
                    <a:pt x="1631" y="10368"/>
                    <a:pt x="1663" y="10003"/>
                    <a:pt x="1720" y="9643"/>
                  </a:cubicBezTo>
                  <a:cubicBezTo>
                    <a:pt x="1770" y="9350"/>
                    <a:pt x="1834" y="9058"/>
                    <a:pt x="1927" y="8774"/>
                  </a:cubicBezTo>
                  <a:cubicBezTo>
                    <a:pt x="1997" y="8564"/>
                    <a:pt x="2075" y="8356"/>
                    <a:pt x="2178" y="8158"/>
                  </a:cubicBezTo>
                  <a:cubicBezTo>
                    <a:pt x="2365" y="7802"/>
                    <a:pt x="2606" y="7473"/>
                    <a:pt x="2908" y="7201"/>
                  </a:cubicBezTo>
                  <a:cubicBezTo>
                    <a:pt x="3052" y="7072"/>
                    <a:pt x="3202" y="6950"/>
                    <a:pt x="3360" y="6841"/>
                  </a:cubicBezTo>
                  <a:cubicBezTo>
                    <a:pt x="3514" y="6734"/>
                    <a:pt x="3672" y="6635"/>
                    <a:pt x="3831" y="6542"/>
                  </a:cubicBezTo>
                  <a:cubicBezTo>
                    <a:pt x="4186" y="6336"/>
                    <a:pt x="4548" y="6147"/>
                    <a:pt x="4899" y="5937"/>
                  </a:cubicBezTo>
                  <a:cubicBezTo>
                    <a:pt x="5094" y="5819"/>
                    <a:pt x="5289" y="5697"/>
                    <a:pt x="5475" y="5564"/>
                  </a:cubicBezTo>
                  <a:cubicBezTo>
                    <a:pt x="5655" y="5434"/>
                    <a:pt x="5829" y="5296"/>
                    <a:pt x="5996" y="5150"/>
                  </a:cubicBezTo>
                  <a:lnTo>
                    <a:pt x="5996" y="5150"/>
                  </a:lnTo>
                  <a:cubicBezTo>
                    <a:pt x="5995" y="5151"/>
                    <a:pt x="5993" y="5153"/>
                    <a:pt x="5991" y="5154"/>
                  </a:cubicBezTo>
                  <a:lnTo>
                    <a:pt x="5991" y="5154"/>
                  </a:lnTo>
                  <a:cubicBezTo>
                    <a:pt x="6110" y="5048"/>
                    <a:pt x="6227" y="4937"/>
                    <a:pt x="6335" y="4821"/>
                  </a:cubicBezTo>
                  <a:cubicBezTo>
                    <a:pt x="6394" y="4759"/>
                    <a:pt x="6453" y="4696"/>
                    <a:pt x="6509" y="4632"/>
                  </a:cubicBezTo>
                  <a:cubicBezTo>
                    <a:pt x="6570" y="4560"/>
                    <a:pt x="6631" y="4487"/>
                    <a:pt x="6694" y="4416"/>
                  </a:cubicBezTo>
                  <a:cubicBezTo>
                    <a:pt x="6941" y="4133"/>
                    <a:pt x="7204" y="3863"/>
                    <a:pt x="7478" y="3605"/>
                  </a:cubicBezTo>
                  <a:cubicBezTo>
                    <a:pt x="8004" y="3110"/>
                    <a:pt x="8561" y="2653"/>
                    <a:pt x="9104" y="2176"/>
                  </a:cubicBezTo>
                  <a:lnTo>
                    <a:pt x="9104" y="2176"/>
                  </a:lnTo>
                  <a:cubicBezTo>
                    <a:pt x="9102" y="2178"/>
                    <a:pt x="9100" y="2179"/>
                    <a:pt x="9098" y="2181"/>
                  </a:cubicBezTo>
                  <a:lnTo>
                    <a:pt x="9098" y="2181"/>
                  </a:lnTo>
                  <a:cubicBezTo>
                    <a:pt x="9422" y="1892"/>
                    <a:pt x="9743" y="1599"/>
                    <a:pt x="10041" y="1282"/>
                  </a:cubicBezTo>
                  <a:cubicBezTo>
                    <a:pt x="10187" y="1123"/>
                    <a:pt x="10335" y="962"/>
                    <a:pt x="10470" y="792"/>
                  </a:cubicBezTo>
                  <a:cubicBezTo>
                    <a:pt x="10586" y="646"/>
                    <a:pt x="10695" y="499"/>
                    <a:pt x="10801" y="344"/>
                  </a:cubicBezTo>
                  <a:lnTo>
                    <a:pt x="10801" y="344"/>
                  </a:lnTo>
                  <a:cubicBezTo>
                    <a:pt x="10801" y="345"/>
                    <a:pt x="10800" y="346"/>
                    <a:pt x="10800" y="347"/>
                  </a:cubicBezTo>
                  <a:cubicBezTo>
                    <a:pt x="10802" y="343"/>
                    <a:pt x="10805" y="340"/>
                    <a:pt x="10808" y="336"/>
                  </a:cubicBezTo>
                  <a:lnTo>
                    <a:pt x="10808" y="336"/>
                  </a:lnTo>
                  <a:cubicBezTo>
                    <a:pt x="10805" y="337"/>
                    <a:pt x="10803" y="341"/>
                    <a:pt x="10800" y="343"/>
                  </a:cubicBezTo>
                  <a:cubicBezTo>
                    <a:pt x="10803" y="339"/>
                    <a:pt x="10804" y="335"/>
                    <a:pt x="10808" y="331"/>
                  </a:cubicBezTo>
                  <a:lnTo>
                    <a:pt x="10808" y="331"/>
                  </a:lnTo>
                  <a:cubicBezTo>
                    <a:pt x="10808" y="332"/>
                    <a:pt x="10808" y="333"/>
                    <a:pt x="10808" y="334"/>
                  </a:cubicBezTo>
                  <a:cubicBezTo>
                    <a:pt x="10808" y="333"/>
                    <a:pt x="10809" y="333"/>
                    <a:pt x="10809" y="330"/>
                  </a:cubicBezTo>
                  <a:lnTo>
                    <a:pt x="10809" y="330"/>
                  </a:lnTo>
                  <a:cubicBezTo>
                    <a:pt x="10809" y="330"/>
                    <a:pt x="10808" y="330"/>
                    <a:pt x="10808" y="331"/>
                  </a:cubicBezTo>
                  <a:lnTo>
                    <a:pt x="10808" y="331"/>
                  </a:lnTo>
                  <a:cubicBezTo>
                    <a:pt x="10809" y="328"/>
                    <a:pt x="10811" y="326"/>
                    <a:pt x="10812" y="324"/>
                  </a:cubicBezTo>
                  <a:lnTo>
                    <a:pt x="10812" y="324"/>
                  </a:lnTo>
                  <a:lnTo>
                    <a:pt x="10810" y="327"/>
                  </a:lnTo>
                  <a:cubicBezTo>
                    <a:pt x="10881" y="219"/>
                    <a:pt x="10947" y="112"/>
                    <a:pt x="11012" y="1"/>
                  </a:cubicBezTo>
                  <a:close/>
                </a:path>
              </a:pathLst>
            </a:custGeom>
            <a:solidFill>
              <a:srgbClr val="DFE2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8" name="Google Shape;1468;p11"/>
            <p:cNvSpPr/>
            <p:nvPr/>
          </p:nvSpPr>
          <p:spPr>
            <a:xfrm>
              <a:off x="957191" y="1974938"/>
              <a:ext cx="408150" cy="191888"/>
            </a:xfrm>
            <a:custGeom>
              <a:avLst/>
              <a:gdLst/>
              <a:ahLst/>
              <a:cxnLst/>
              <a:rect l="l" t="t" r="r" b="b"/>
              <a:pathLst>
                <a:path w="10114" h="4755" extrusionOk="0">
                  <a:moveTo>
                    <a:pt x="9308" y="1851"/>
                  </a:moveTo>
                  <a:cubicBezTo>
                    <a:pt x="9309" y="1851"/>
                    <a:pt x="9309" y="1851"/>
                    <a:pt x="9309" y="1851"/>
                  </a:cubicBezTo>
                  <a:cubicBezTo>
                    <a:pt x="9309" y="1851"/>
                    <a:pt x="9309" y="1851"/>
                    <a:pt x="9308" y="1851"/>
                  </a:cubicBezTo>
                  <a:close/>
                  <a:moveTo>
                    <a:pt x="9309" y="1847"/>
                  </a:moveTo>
                  <a:cubicBezTo>
                    <a:pt x="9318" y="1848"/>
                    <a:pt x="9324" y="1848"/>
                    <a:pt x="9331" y="1854"/>
                  </a:cubicBezTo>
                  <a:cubicBezTo>
                    <a:pt x="9324" y="1853"/>
                    <a:pt x="9317" y="1848"/>
                    <a:pt x="9309" y="1847"/>
                  </a:cubicBezTo>
                  <a:close/>
                  <a:moveTo>
                    <a:pt x="6582" y="0"/>
                  </a:moveTo>
                  <a:cubicBezTo>
                    <a:pt x="6505" y="0"/>
                    <a:pt x="6427" y="2"/>
                    <a:pt x="6348" y="6"/>
                  </a:cubicBezTo>
                  <a:cubicBezTo>
                    <a:pt x="5964" y="21"/>
                    <a:pt x="5566" y="93"/>
                    <a:pt x="5166" y="221"/>
                  </a:cubicBezTo>
                  <a:cubicBezTo>
                    <a:pt x="4741" y="352"/>
                    <a:pt x="4346" y="550"/>
                    <a:pt x="3992" y="814"/>
                  </a:cubicBezTo>
                  <a:cubicBezTo>
                    <a:pt x="3762" y="990"/>
                    <a:pt x="3541" y="1199"/>
                    <a:pt x="3299" y="1481"/>
                  </a:cubicBezTo>
                  <a:cubicBezTo>
                    <a:pt x="3227" y="1564"/>
                    <a:pt x="3158" y="1646"/>
                    <a:pt x="3089" y="1731"/>
                  </a:cubicBezTo>
                  <a:lnTo>
                    <a:pt x="2927" y="1930"/>
                  </a:lnTo>
                  <a:cubicBezTo>
                    <a:pt x="2839" y="2041"/>
                    <a:pt x="2751" y="2153"/>
                    <a:pt x="2659" y="2261"/>
                  </a:cubicBezTo>
                  <a:lnTo>
                    <a:pt x="2592" y="2341"/>
                  </a:lnTo>
                  <a:cubicBezTo>
                    <a:pt x="2509" y="2436"/>
                    <a:pt x="2422" y="2528"/>
                    <a:pt x="2328" y="2614"/>
                  </a:cubicBezTo>
                  <a:cubicBezTo>
                    <a:pt x="2085" y="2824"/>
                    <a:pt x="1813" y="3010"/>
                    <a:pt x="1553" y="3190"/>
                  </a:cubicBezTo>
                  <a:lnTo>
                    <a:pt x="1506" y="3223"/>
                  </a:lnTo>
                  <a:lnTo>
                    <a:pt x="1258" y="3397"/>
                  </a:lnTo>
                  <a:cubicBezTo>
                    <a:pt x="1075" y="3522"/>
                    <a:pt x="894" y="3650"/>
                    <a:pt x="720" y="3792"/>
                  </a:cubicBezTo>
                  <a:cubicBezTo>
                    <a:pt x="532" y="3943"/>
                    <a:pt x="396" y="4070"/>
                    <a:pt x="281" y="4204"/>
                  </a:cubicBezTo>
                  <a:cubicBezTo>
                    <a:pt x="216" y="4283"/>
                    <a:pt x="169" y="4353"/>
                    <a:pt x="126" y="4425"/>
                  </a:cubicBezTo>
                  <a:cubicBezTo>
                    <a:pt x="84" y="4496"/>
                    <a:pt x="60" y="4569"/>
                    <a:pt x="34" y="4646"/>
                  </a:cubicBezTo>
                  <a:cubicBezTo>
                    <a:pt x="22" y="4682"/>
                    <a:pt x="11" y="4718"/>
                    <a:pt x="1" y="4754"/>
                  </a:cubicBezTo>
                  <a:cubicBezTo>
                    <a:pt x="8" y="4748"/>
                    <a:pt x="12" y="4741"/>
                    <a:pt x="21" y="4735"/>
                  </a:cubicBezTo>
                  <a:cubicBezTo>
                    <a:pt x="440" y="4359"/>
                    <a:pt x="942" y="4086"/>
                    <a:pt x="1446" y="3838"/>
                  </a:cubicBezTo>
                  <a:cubicBezTo>
                    <a:pt x="1961" y="3585"/>
                    <a:pt x="2488" y="3361"/>
                    <a:pt x="2999" y="3105"/>
                  </a:cubicBezTo>
                  <a:lnTo>
                    <a:pt x="2999" y="3105"/>
                  </a:lnTo>
                  <a:cubicBezTo>
                    <a:pt x="2997" y="3106"/>
                    <a:pt x="2996" y="3107"/>
                    <a:pt x="2994" y="3108"/>
                  </a:cubicBezTo>
                  <a:cubicBezTo>
                    <a:pt x="3155" y="3025"/>
                    <a:pt x="3317" y="2939"/>
                    <a:pt x="3471" y="2844"/>
                  </a:cubicBezTo>
                  <a:cubicBezTo>
                    <a:pt x="3543" y="2799"/>
                    <a:pt x="3616" y="2752"/>
                    <a:pt x="3683" y="2702"/>
                  </a:cubicBezTo>
                  <a:cubicBezTo>
                    <a:pt x="3745" y="2656"/>
                    <a:pt x="3806" y="2605"/>
                    <a:pt x="3863" y="2552"/>
                  </a:cubicBezTo>
                  <a:cubicBezTo>
                    <a:pt x="4080" y="2355"/>
                    <a:pt x="4291" y="2153"/>
                    <a:pt x="4509" y="1955"/>
                  </a:cubicBezTo>
                  <a:cubicBezTo>
                    <a:pt x="4693" y="1782"/>
                    <a:pt x="4880" y="1610"/>
                    <a:pt x="5087" y="1466"/>
                  </a:cubicBezTo>
                  <a:cubicBezTo>
                    <a:pt x="5281" y="1329"/>
                    <a:pt x="5490" y="1206"/>
                    <a:pt x="5719" y="1129"/>
                  </a:cubicBezTo>
                  <a:cubicBezTo>
                    <a:pt x="5956" y="1048"/>
                    <a:pt x="6206" y="1000"/>
                    <a:pt x="6457" y="990"/>
                  </a:cubicBezTo>
                  <a:cubicBezTo>
                    <a:pt x="6516" y="987"/>
                    <a:pt x="6576" y="986"/>
                    <a:pt x="6635" y="986"/>
                  </a:cubicBezTo>
                  <a:cubicBezTo>
                    <a:pt x="6742" y="986"/>
                    <a:pt x="6848" y="990"/>
                    <a:pt x="6954" y="998"/>
                  </a:cubicBezTo>
                  <a:cubicBezTo>
                    <a:pt x="7095" y="1008"/>
                    <a:pt x="7235" y="1021"/>
                    <a:pt x="7375" y="1051"/>
                  </a:cubicBezTo>
                  <a:cubicBezTo>
                    <a:pt x="7586" y="1100"/>
                    <a:pt x="7796" y="1176"/>
                    <a:pt x="7997" y="1265"/>
                  </a:cubicBezTo>
                  <a:cubicBezTo>
                    <a:pt x="8434" y="1453"/>
                    <a:pt x="8853" y="1695"/>
                    <a:pt x="9306" y="1850"/>
                  </a:cubicBezTo>
                  <a:lnTo>
                    <a:pt x="9306" y="1850"/>
                  </a:lnTo>
                  <a:cubicBezTo>
                    <a:pt x="9305" y="1850"/>
                    <a:pt x="9305" y="1851"/>
                    <a:pt x="9304" y="1851"/>
                  </a:cubicBezTo>
                  <a:cubicBezTo>
                    <a:pt x="9462" y="1902"/>
                    <a:pt x="9623" y="1939"/>
                    <a:pt x="9788" y="1953"/>
                  </a:cubicBezTo>
                  <a:lnTo>
                    <a:pt x="9792" y="1953"/>
                  </a:lnTo>
                  <a:cubicBezTo>
                    <a:pt x="9810" y="1954"/>
                    <a:pt x="9828" y="1954"/>
                    <a:pt x="9846" y="1954"/>
                  </a:cubicBezTo>
                  <a:cubicBezTo>
                    <a:pt x="9929" y="1954"/>
                    <a:pt x="10011" y="1948"/>
                    <a:pt x="10092" y="1932"/>
                  </a:cubicBezTo>
                  <a:lnTo>
                    <a:pt x="10114" y="1926"/>
                  </a:lnTo>
                  <a:cubicBezTo>
                    <a:pt x="10089" y="1870"/>
                    <a:pt x="10058" y="1824"/>
                    <a:pt x="10029" y="1782"/>
                  </a:cubicBezTo>
                  <a:lnTo>
                    <a:pt x="9997" y="1734"/>
                  </a:lnTo>
                  <a:cubicBezTo>
                    <a:pt x="9884" y="1547"/>
                    <a:pt x="9746" y="1387"/>
                    <a:pt x="9615" y="1238"/>
                  </a:cubicBezTo>
                  <a:cubicBezTo>
                    <a:pt x="9367" y="967"/>
                    <a:pt x="9049" y="721"/>
                    <a:pt x="8666" y="508"/>
                  </a:cubicBezTo>
                  <a:cubicBezTo>
                    <a:pt x="8340" y="330"/>
                    <a:pt x="7964" y="194"/>
                    <a:pt x="7544" y="102"/>
                  </a:cubicBezTo>
                  <a:cubicBezTo>
                    <a:pt x="7243" y="34"/>
                    <a:pt x="6921" y="0"/>
                    <a:pt x="6582" y="0"/>
                  </a:cubicBezTo>
                  <a:close/>
                </a:path>
              </a:pathLst>
            </a:custGeom>
            <a:solidFill>
              <a:srgbClr val="DFE2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9" name="Google Shape;1469;p11"/>
            <p:cNvSpPr/>
            <p:nvPr/>
          </p:nvSpPr>
          <p:spPr>
            <a:xfrm>
              <a:off x="1352424" y="2053508"/>
              <a:ext cx="686" cy="81"/>
            </a:xfrm>
            <a:custGeom>
              <a:avLst/>
              <a:gdLst/>
              <a:ahLst/>
              <a:cxnLst/>
              <a:rect l="l" t="t" r="r" b="b"/>
              <a:pathLst>
                <a:path w="17" h="2" extrusionOk="0">
                  <a:moveTo>
                    <a:pt x="1" y="1"/>
                  </a:moveTo>
                  <a:cubicBezTo>
                    <a:pt x="4" y="2"/>
                    <a:pt x="10" y="2"/>
                    <a:pt x="17" y="2"/>
                  </a:cubicBezTo>
                  <a:cubicBezTo>
                    <a:pt x="11" y="1"/>
                    <a:pt x="5" y="1"/>
                    <a:pt x="1" y="1"/>
                  </a:cubicBezTo>
                  <a:close/>
                </a:path>
              </a:pathLst>
            </a:custGeom>
            <a:solidFill>
              <a:srgbClr val="DFE2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0" name="Google Shape;1470;p11"/>
            <p:cNvSpPr/>
            <p:nvPr/>
          </p:nvSpPr>
          <p:spPr>
            <a:xfrm>
              <a:off x="1844146" y="1709405"/>
              <a:ext cx="571709" cy="481677"/>
            </a:xfrm>
            <a:custGeom>
              <a:avLst/>
              <a:gdLst/>
              <a:ahLst/>
              <a:cxnLst/>
              <a:rect l="l" t="t" r="r" b="b"/>
              <a:pathLst>
                <a:path w="14167" h="11936" extrusionOk="0">
                  <a:moveTo>
                    <a:pt x="6432" y="1"/>
                  </a:moveTo>
                  <a:cubicBezTo>
                    <a:pt x="6153" y="1"/>
                    <a:pt x="5862" y="32"/>
                    <a:pt x="5551" y="95"/>
                  </a:cubicBezTo>
                  <a:cubicBezTo>
                    <a:pt x="4738" y="262"/>
                    <a:pt x="4006" y="661"/>
                    <a:pt x="3296" y="1046"/>
                  </a:cubicBezTo>
                  <a:lnTo>
                    <a:pt x="3166" y="1116"/>
                  </a:lnTo>
                  <a:lnTo>
                    <a:pt x="3121" y="1139"/>
                  </a:lnTo>
                  <a:cubicBezTo>
                    <a:pt x="2880" y="1271"/>
                    <a:pt x="2639" y="1398"/>
                    <a:pt x="2394" y="1520"/>
                  </a:cubicBezTo>
                  <a:cubicBezTo>
                    <a:pt x="2015" y="1702"/>
                    <a:pt x="1558" y="1905"/>
                    <a:pt x="1047" y="2018"/>
                  </a:cubicBezTo>
                  <a:cubicBezTo>
                    <a:pt x="785" y="2065"/>
                    <a:pt x="561" y="2087"/>
                    <a:pt x="344" y="2087"/>
                  </a:cubicBezTo>
                  <a:cubicBezTo>
                    <a:pt x="287" y="2087"/>
                    <a:pt x="231" y="2086"/>
                    <a:pt x="175" y="2083"/>
                  </a:cubicBezTo>
                  <a:cubicBezTo>
                    <a:pt x="162" y="2082"/>
                    <a:pt x="149" y="2081"/>
                    <a:pt x="137" y="2081"/>
                  </a:cubicBezTo>
                  <a:cubicBezTo>
                    <a:pt x="76" y="2081"/>
                    <a:pt x="35" y="2096"/>
                    <a:pt x="6" y="2129"/>
                  </a:cubicBezTo>
                  <a:cubicBezTo>
                    <a:pt x="4" y="2130"/>
                    <a:pt x="3" y="2133"/>
                    <a:pt x="0" y="2136"/>
                  </a:cubicBezTo>
                  <a:cubicBezTo>
                    <a:pt x="126" y="2144"/>
                    <a:pt x="252" y="2147"/>
                    <a:pt x="378" y="2147"/>
                  </a:cubicBezTo>
                  <a:cubicBezTo>
                    <a:pt x="558" y="2147"/>
                    <a:pt x="737" y="2140"/>
                    <a:pt x="918" y="2127"/>
                  </a:cubicBezTo>
                  <a:cubicBezTo>
                    <a:pt x="1264" y="2099"/>
                    <a:pt x="1607" y="2048"/>
                    <a:pt x="1949" y="1982"/>
                  </a:cubicBezTo>
                  <a:cubicBezTo>
                    <a:pt x="2277" y="1919"/>
                    <a:pt x="2605" y="1843"/>
                    <a:pt x="2930" y="1767"/>
                  </a:cubicBezTo>
                  <a:cubicBezTo>
                    <a:pt x="3535" y="1625"/>
                    <a:pt x="4142" y="1474"/>
                    <a:pt x="4761" y="1418"/>
                  </a:cubicBezTo>
                  <a:cubicBezTo>
                    <a:pt x="4940" y="1402"/>
                    <a:pt x="5120" y="1391"/>
                    <a:pt x="5300" y="1391"/>
                  </a:cubicBezTo>
                  <a:cubicBezTo>
                    <a:pt x="5424" y="1391"/>
                    <a:pt x="5548" y="1396"/>
                    <a:pt x="5672" y="1408"/>
                  </a:cubicBezTo>
                  <a:cubicBezTo>
                    <a:pt x="5987" y="1438"/>
                    <a:pt x="6300" y="1495"/>
                    <a:pt x="6598" y="1596"/>
                  </a:cubicBezTo>
                  <a:cubicBezTo>
                    <a:pt x="6933" y="1707"/>
                    <a:pt x="7256" y="1856"/>
                    <a:pt x="7555" y="2043"/>
                  </a:cubicBezTo>
                  <a:cubicBezTo>
                    <a:pt x="7641" y="2094"/>
                    <a:pt x="7726" y="2149"/>
                    <a:pt x="7809" y="2206"/>
                  </a:cubicBezTo>
                  <a:cubicBezTo>
                    <a:pt x="7905" y="2274"/>
                    <a:pt x="8005" y="2343"/>
                    <a:pt x="8105" y="2403"/>
                  </a:cubicBezTo>
                  <a:cubicBezTo>
                    <a:pt x="8290" y="2515"/>
                    <a:pt x="8480" y="2617"/>
                    <a:pt x="8674" y="2716"/>
                  </a:cubicBezTo>
                  <a:cubicBezTo>
                    <a:pt x="8673" y="2715"/>
                    <a:pt x="8672" y="2714"/>
                    <a:pt x="8672" y="2714"/>
                  </a:cubicBezTo>
                  <a:lnTo>
                    <a:pt x="8672" y="2714"/>
                  </a:lnTo>
                  <a:cubicBezTo>
                    <a:pt x="8676" y="2716"/>
                    <a:pt x="8679" y="2717"/>
                    <a:pt x="8681" y="2719"/>
                  </a:cubicBezTo>
                  <a:cubicBezTo>
                    <a:pt x="8685" y="2722"/>
                    <a:pt x="8690" y="2723"/>
                    <a:pt x="8694" y="2726"/>
                  </a:cubicBezTo>
                  <a:lnTo>
                    <a:pt x="8691" y="2726"/>
                  </a:lnTo>
                  <a:cubicBezTo>
                    <a:pt x="9024" y="2884"/>
                    <a:pt x="9362" y="3028"/>
                    <a:pt x="9694" y="3179"/>
                  </a:cubicBezTo>
                  <a:cubicBezTo>
                    <a:pt x="9994" y="3314"/>
                    <a:pt x="10295" y="3452"/>
                    <a:pt x="10580" y="3617"/>
                  </a:cubicBezTo>
                  <a:cubicBezTo>
                    <a:pt x="10856" y="3776"/>
                    <a:pt x="11117" y="3956"/>
                    <a:pt x="11354" y="4170"/>
                  </a:cubicBezTo>
                  <a:cubicBezTo>
                    <a:pt x="11538" y="4335"/>
                    <a:pt x="11710" y="4513"/>
                    <a:pt x="11841" y="4723"/>
                  </a:cubicBezTo>
                  <a:cubicBezTo>
                    <a:pt x="11953" y="4899"/>
                    <a:pt x="12039" y="5093"/>
                    <a:pt x="12079" y="5296"/>
                  </a:cubicBezTo>
                  <a:cubicBezTo>
                    <a:pt x="12120" y="5478"/>
                    <a:pt x="12132" y="5665"/>
                    <a:pt x="12132" y="5852"/>
                  </a:cubicBezTo>
                  <a:cubicBezTo>
                    <a:pt x="12132" y="6066"/>
                    <a:pt x="12121" y="6278"/>
                    <a:pt x="12112" y="6489"/>
                  </a:cubicBezTo>
                  <a:cubicBezTo>
                    <a:pt x="12105" y="6738"/>
                    <a:pt x="12107" y="6986"/>
                    <a:pt x="12126" y="7234"/>
                  </a:cubicBezTo>
                  <a:lnTo>
                    <a:pt x="12126" y="7234"/>
                  </a:lnTo>
                  <a:cubicBezTo>
                    <a:pt x="12125" y="7228"/>
                    <a:pt x="12123" y="7221"/>
                    <a:pt x="12122" y="7215"/>
                  </a:cubicBezTo>
                  <a:lnTo>
                    <a:pt x="12122" y="7215"/>
                  </a:lnTo>
                  <a:cubicBezTo>
                    <a:pt x="12141" y="7420"/>
                    <a:pt x="12168" y="7624"/>
                    <a:pt x="12206" y="7825"/>
                  </a:cubicBezTo>
                  <a:cubicBezTo>
                    <a:pt x="12237" y="8003"/>
                    <a:pt x="12279" y="8179"/>
                    <a:pt x="12316" y="8357"/>
                  </a:cubicBezTo>
                  <a:cubicBezTo>
                    <a:pt x="12351" y="8512"/>
                    <a:pt x="12387" y="8665"/>
                    <a:pt x="12410" y="8822"/>
                  </a:cubicBezTo>
                  <a:cubicBezTo>
                    <a:pt x="12431" y="8953"/>
                    <a:pt x="12450" y="9089"/>
                    <a:pt x="12446" y="9223"/>
                  </a:cubicBezTo>
                  <a:cubicBezTo>
                    <a:pt x="12444" y="9346"/>
                    <a:pt x="12430" y="9471"/>
                    <a:pt x="12388" y="9589"/>
                  </a:cubicBezTo>
                  <a:cubicBezTo>
                    <a:pt x="12348" y="9711"/>
                    <a:pt x="12286" y="9827"/>
                    <a:pt x="12206" y="9928"/>
                  </a:cubicBezTo>
                  <a:cubicBezTo>
                    <a:pt x="12194" y="9942"/>
                    <a:pt x="12183" y="9957"/>
                    <a:pt x="12171" y="9971"/>
                  </a:cubicBezTo>
                  <a:cubicBezTo>
                    <a:pt x="12082" y="10074"/>
                    <a:pt x="11979" y="10168"/>
                    <a:pt x="11864" y="10247"/>
                  </a:cubicBezTo>
                  <a:cubicBezTo>
                    <a:pt x="11716" y="10352"/>
                    <a:pt x="11558" y="10445"/>
                    <a:pt x="11393" y="10524"/>
                  </a:cubicBezTo>
                  <a:cubicBezTo>
                    <a:pt x="11139" y="10646"/>
                    <a:pt x="10879" y="10754"/>
                    <a:pt x="10613" y="10840"/>
                  </a:cubicBezTo>
                  <a:cubicBezTo>
                    <a:pt x="10383" y="10915"/>
                    <a:pt x="10150" y="10982"/>
                    <a:pt x="9913" y="11028"/>
                  </a:cubicBezTo>
                  <a:cubicBezTo>
                    <a:pt x="9536" y="11104"/>
                    <a:pt x="9151" y="11143"/>
                    <a:pt x="8766" y="11143"/>
                  </a:cubicBezTo>
                  <a:cubicBezTo>
                    <a:pt x="8684" y="11143"/>
                    <a:pt x="8602" y="11141"/>
                    <a:pt x="8520" y="11137"/>
                  </a:cubicBezTo>
                  <a:cubicBezTo>
                    <a:pt x="7552" y="11094"/>
                    <a:pt x="6611" y="10839"/>
                    <a:pt x="5702" y="10520"/>
                  </a:cubicBezTo>
                  <a:cubicBezTo>
                    <a:pt x="5161" y="10330"/>
                    <a:pt x="4621" y="10123"/>
                    <a:pt x="4106" y="9862"/>
                  </a:cubicBezTo>
                  <a:cubicBezTo>
                    <a:pt x="3868" y="9740"/>
                    <a:pt x="3632" y="9608"/>
                    <a:pt x="3410" y="9457"/>
                  </a:cubicBezTo>
                  <a:cubicBezTo>
                    <a:pt x="3227" y="9333"/>
                    <a:pt x="3051" y="9201"/>
                    <a:pt x="2883" y="9058"/>
                  </a:cubicBezTo>
                  <a:lnTo>
                    <a:pt x="2883" y="9058"/>
                  </a:lnTo>
                  <a:cubicBezTo>
                    <a:pt x="2926" y="9112"/>
                    <a:pt x="2970" y="9168"/>
                    <a:pt x="3015" y="9223"/>
                  </a:cubicBezTo>
                  <a:cubicBezTo>
                    <a:pt x="3344" y="9619"/>
                    <a:pt x="3696" y="9972"/>
                    <a:pt x="4060" y="10273"/>
                  </a:cubicBezTo>
                  <a:cubicBezTo>
                    <a:pt x="4415" y="10567"/>
                    <a:pt x="4816" y="10831"/>
                    <a:pt x="5247" y="11055"/>
                  </a:cubicBezTo>
                  <a:cubicBezTo>
                    <a:pt x="5643" y="11265"/>
                    <a:pt x="6078" y="11439"/>
                    <a:pt x="6574" y="11583"/>
                  </a:cubicBezTo>
                  <a:cubicBezTo>
                    <a:pt x="7002" y="11712"/>
                    <a:pt x="7472" y="11804"/>
                    <a:pt x="8005" y="11866"/>
                  </a:cubicBezTo>
                  <a:cubicBezTo>
                    <a:pt x="8431" y="11913"/>
                    <a:pt x="8884" y="11936"/>
                    <a:pt x="9386" y="11936"/>
                  </a:cubicBezTo>
                  <a:cubicBezTo>
                    <a:pt x="9457" y="11936"/>
                    <a:pt x="9529" y="11935"/>
                    <a:pt x="9602" y="11934"/>
                  </a:cubicBezTo>
                  <a:cubicBezTo>
                    <a:pt x="9870" y="11927"/>
                    <a:pt x="10136" y="11911"/>
                    <a:pt x="10405" y="11894"/>
                  </a:cubicBezTo>
                  <a:cubicBezTo>
                    <a:pt x="10739" y="11866"/>
                    <a:pt x="11055" y="11820"/>
                    <a:pt x="11368" y="11753"/>
                  </a:cubicBezTo>
                  <a:cubicBezTo>
                    <a:pt x="11904" y="11643"/>
                    <a:pt x="12401" y="11425"/>
                    <a:pt x="12808" y="11127"/>
                  </a:cubicBezTo>
                  <a:cubicBezTo>
                    <a:pt x="12983" y="10999"/>
                    <a:pt x="13148" y="10849"/>
                    <a:pt x="13292" y="10682"/>
                  </a:cubicBezTo>
                  <a:cubicBezTo>
                    <a:pt x="13451" y="10494"/>
                    <a:pt x="13592" y="10284"/>
                    <a:pt x="13712" y="10056"/>
                  </a:cubicBezTo>
                  <a:cubicBezTo>
                    <a:pt x="13806" y="9882"/>
                    <a:pt x="13880" y="9685"/>
                    <a:pt x="13961" y="9419"/>
                  </a:cubicBezTo>
                  <a:cubicBezTo>
                    <a:pt x="14025" y="9214"/>
                    <a:pt x="14073" y="8986"/>
                    <a:pt x="14109" y="8697"/>
                  </a:cubicBezTo>
                  <a:cubicBezTo>
                    <a:pt x="14166" y="8220"/>
                    <a:pt x="14166" y="7702"/>
                    <a:pt x="14109" y="7110"/>
                  </a:cubicBezTo>
                  <a:cubicBezTo>
                    <a:pt x="14050" y="6488"/>
                    <a:pt x="13915" y="5865"/>
                    <a:pt x="13807" y="5395"/>
                  </a:cubicBezTo>
                  <a:cubicBezTo>
                    <a:pt x="13753" y="5171"/>
                    <a:pt x="13687" y="4892"/>
                    <a:pt x="13593" y="4627"/>
                  </a:cubicBezTo>
                  <a:cubicBezTo>
                    <a:pt x="13523" y="4417"/>
                    <a:pt x="13425" y="4190"/>
                    <a:pt x="13270" y="3890"/>
                  </a:cubicBezTo>
                  <a:cubicBezTo>
                    <a:pt x="12832" y="3052"/>
                    <a:pt x="12135" y="2301"/>
                    <a:pt x="11202" y="1656"/>
                  </a:cubicBezTo>
                  <a:cubicBezTo>
                    <a:pt x="10356" y="1077"/>
                    <a:pt x="9399" y="629"/>
                    <a:pt x="8356" y="331"/>
                  </a:cubicBezTo>
                  <a:cubicBezTo>
                    <a:pt x="7893" y="194"/>
                    <a:pt x="7396" y="91"/>
                    <a:pt x="6880" y="29"/>
                  </a:cubicBezTo>
                  <a:cubicBezTo>
                    <a:pt x="6734" y="10"/>
                    <a:pt x="6585" y="1"/>
                    <a:pt x="6432" y="1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1" name="Google Shape;1471;p11"/>
            <p:cNvSpPr/>
            <p:nvPr/>
          </p:nvSpPr>
          <p:spPr>
            <a:xfrm>
              <a:off x="2194626" y="1819129"/>
              <a:ext cx="202" cy="202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0" y="0"/>
                  </a:moveTo>
                  <a:cubicBezTo>
                    <a:pt x="2" y="3"/>
                    <a:pt x="3" y="3"/>
                    <a:pt x="5" y="4"/>
                  </a:cubicBezTo>
                  <a:cubicBezTo>
                    <a:pt x="3" y="0"/>
                    <a:pt x="2" y="0"/>
                    <a:pt x="0" y="0"/>
                  </a:cubicBezTo>
                  <a:close/>
                </a:path>
              </a:pathLst>
            </a:custGeom>
            <a:solidFill>
              <a:srgbClr val="DFE2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2" name="Google Shape;1472;p11"/>
            <p:cNvSpPr/>
            <p:nvPr/>
          </p:nvSpPr>
          <p:spPr>
            <a:xfrm>
              <a:off x="1638943" y="2375498"/>
              <a:ext cx="187126" cy="466625"/>
            </a:xfrm>
            <a:custGeom>
              <a:avLst/>
              <a:gdLst/>
              <a:ahLst/>
              <a:cxnLst/>
              <a:rect l="l" t="t" r="r" b="b"/>
              <a:pathLst>
                <a:path w="4637" h="11563" extrusionOk="0">
                  <a:moveTo>
                    <a:pt x="2279" y="0"/>
                  </a:moveTo>
                  <a:cubicBezTo>
                    <a:pt x="2278" y="0"/>
                    <a:pt x="2277" y="0"/>
                    <a:pt x="2276" y="0"/>
                  </a:cubicBezTo>
                  <a:cubicBezTo>
                    <a:pt x="2247" y="2"/>
                    <a:pt x="2217" y="16"/>
                    <a:pt x="2197" y="42"/>
                  </a:cubicBezTo>
                  <a:cubicBezTo>
                    <a:pt x="2184" y="56"/>
                    <a:pt x="2175" y="73"/>
                    <a:pt x="2174" y="92"/>
                  </a:cubicBezTo>
                  <a:cubicBezTo>
                    <a:pt x="2172" y="92"/>
                    <a:pt x="2171" y="92"/>
                    <a:pt x="2169" y="92"/>
                  </a:cubicBezTo>
                  <a:cubicBezTo>
                    <a:pt x="2135" y="92"/>
                    <a:pt x="2098" y="108"/>
                    <a:pt x="2076" y="134"/>
                  </a:cubicBezTo>
                  <a:cubicBezTo>
                    <a:pt x="1849" y="680"/>
                    <a:pt x="1608" y="1192"/>
                    <a:pt x="1377" y="1688"/>
                  </a:cubicBezTo>
                  <a:cubicBezTo>
                    <a:pt x="1181" y="2109"/>
                    <a:pt x="983" y="2528"/>
                    <a:pt x="802" y="2956"/>
                  </a:cubicBezTo>
                  <a:cubicBezTo>
                    <a:pt x="595" y="3444"/>
                    <a:pt x="431" y="3898"/>
                    <a:pt x="305" y="4349"/>
                  </a:cubicBezTo>
                  <a:cubicBezTo>
                    <a:pt x="238" y="4576"/>
                    <a:pt x="183" y="4810"/>
                    <a:pt x="140" y="5043"/>
                  </a:cubicBezTo>
                  <a:cubicBezTo>
                    <a:pt x="94" y="5273"/>
                    <a:pt x="64" y="5520"/>
                    <a:pt x="41" y="5816"/>
                  </a:cubicBezTo>
                  <a:cubicBezTo>
                    <a:pt x="1" y="6327"/>
                    <a:pt x="32" y="6860"/>
                    <a:pt x="133" y="7401"/>
                  </a:cubicBezTo>
                  <a:cubicBezTo>
                    <a:pt x="166" y="7577"/>
                    <a:pt x="205" y="7763"/>
                    <a:pt x="263" y="7944"/>
                  </a:cubicBezTo>
                  <a:cubicBezTo>
                    <a:pt x="302" y="8069"/>
                    <a:pt x="352" y="8196"/>
                    <a:pt x="423" y="8349"/>
                  </a:cubicBezTo>
                  <a:cubicBezTo>
                    <a:pt x="667" y="8878"/>
                    <a:pt x="1023" y="9412"/>
                    <a:pt x="1509" y="9978"/>
                  </a:cubicBezTo>
                  <a:cubicBezTo>
                    <a:pt x="1945" y="10485"/>
                    <a:pt x="2412" y="10900"/>
                    <a:pt x="2893" y="11210"/>
                  </a:cubicBezTo>
                  <a:cubicBezTo>
                    <a:pt x="3109" y="11348"/>
                    <a:pt x="3330" y="11453"/>
                    <a:pt x="3547" y="11518"/>
                  </a:cubicBezTo>
                  <a:cubicBezTo>
                    <a:pt x="3630" y="11541"/>
                    <a:pt x="3738" y="11563"/>
                    <a:pt x="3856" y="11563"/>
                  </a:cubicBezTo>
                  <a:cubicBezTo>
                    <a:pt x="3940" y="11563"/>
                    <a:pt x="4029" y="11552"/>
                    <a:pt x="4118" y="11522"/>
                  </a:cubicBezTo>
                  <a:cubicBezTo>
                    <a:pt x="4222" y="11489"/>
                    <a:pt x="4321" y="11420"/>
                    <a:pt x="4400" y="11331"/>
                  </a:cubicBezTo>
                  <a:cubicBezTo>
                    <a:pt x="4446" y="11277"/>
                    <a:pt x="4488" y="11212"/>
                    <a:pt x="4523" y="11136"/>
                  </a:cubicBezTo>
                  <a:cubicBezTo>
                    <a:pt x="4634" y="10889"/>
                    <a:pt x="4637" y="10600"/>
                    <a:pt x="4624" y="10377"/>
                  </a:cubicBezTo>
                  <a:cubicBezTo>
                    <a:pt x="4615" y="10202"/>
                    <a:pt x="4588" y="10027"/>
                    <a:pt x="4559" y="9868"/>
                  </a:cubicBezTo>
                  <a:cubicBezTo>
                    <a:pt x="4521" y="9649"/>
                    <a:pt x="4470" y="9427"/>
                    <a:pt x="4403" y="9185"/>
                  </a:cubicBezTo>
                  <a:cubicBezTo>
                    <a:pt x="4258" y="8658"/>
                    <a:pt x="4011" y="8157"/>
                    <a:pt x="3811" y="7778"/>
                  </a:cubicBezTo>
                  <a:cubicBezTo>
                    <a:pt x="3646" y="7466"/>
                    <a:pt x="3468" y="7162"/>
                    <a:pt x="3293" y="6858"/>
                  </a:cubicBezTo>
                  <a:cubicBezTo>
                    <a:pt x="3050" y="6443"/>
                    <a:pt x="2798" y="6015"/>
                    <a:pt x="2589" y="5573"/>
                  </a:cubicBezTo>
                  <a:cubicBezTo>
                    <a:pt x="2368" y="5100"/>
                    <a:pt x="2215" y="4641"/>
                    <a:pt x="2136" y="4200"/>
                  </a:cubicBezTo>
                  <a:cubicBezTo>
                    <a:pt x="2109" y="4033"/>
                    <a:pt x="2093" y="3877"/>
                    <a:pt x="2089" y="3724"/>
                  </a:cubicBezTo>
                  <a:cubicBezTo>
                    <a:pt x="2082" y="3549"/>
                    <a:pt x="2090" y="3381"/>
                    <a:pt x="2102" y="3239"/>
                  </a:cubicBezTo>
                  <a:cubicBezTo>
                    <a:pt x="2132" y="2879"/>
                    <a:pt x="2198" y="2515"/>
                    <a:pt x="2261" y="2163"/>
                  </a:cubicBezTo>
                  <a:cubicBezTo>
                    <a:pt x="2289" y="2011"/>
                    <a:pt x="2317" y="1860"/>
                    <a:pt x="2340" y="1708"/>
                  </a:cubicBezTo>
                  <a:cubicBezTo>
                    <a:pt x="2385" y="1448"/>
                    <a:pt x="2414" y="1187"/>
                    <a:pt x="2429" y="934"/>
                  </a:cubicBezTo>
                  <a:cubicBezTo>
                    <a:pt x="2444" y="658"/>
                    <a:pt x="2429" y="379"/>
                    <a:pt x="2386" y="102"/>
                  </a:cubicBezTo>
                  <a:cubicBezTo>
                    <a:pt x="2378" y="41"/>
                    <a:pt x="2335" y="0"/>
                    <a:pt x="2279" y="0"/>
                  </a:cubicBezTo>
                  <a:close/>
                </a:path>
              </a:pathLst>
            </a:custGeom>
            <a:solidFill>
              <a:srgbClr val="DFE2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3" name="Google Shape;1473;p11"/>
            <p:cNvSpPr/>
            <p:nvPr/>
          </p:nvSpPr>
          <p:spPr>
            <a:xfrm>
              <a:off x="1991279" y="1952662"/>
              <a:ext cx="250968" cy="134705"/>
            </a:xfrm>
            <a:custGeom>
              <a:avLst/>
              <a:gdLst/>
              <a:ahLst/>
              <a:cxnLst/>
              <a:rect l="l" t="t" r="r" b="b"/>
              <a:pathLst>
                <a:path w="6219" h="3338" extrusionOk="0">
                  <a:moveTo>
                    <a:pt x="2025" y="0"/>
                  </a:moveTo>
                  <a:cubicBezTo>
                    <a:pt x="1967" y="0"/>
                    <a:pt x="1909" y="2"/>
                    <a:pt x="1852" y="5"/>
                  </a:cubicBezTo>
                  <a:cubicBezTo>
                    <a:pt x="1711" y="9"/>
                    <a:pt x="1559" y="31"/>
                    <a:pt x="1391" y="71"/>
                  </a:cubicBezTo>
                  <a:cubicBezTo>
                    <a:pt x="1248" y="102"/>
                    <a:pt x="1101" y="158"/>
                    <a:pt x="942" y="237"/>
                  </a:cubicBezTo>
                  <a:cubicBezTo>
                    <a:pt x="827" y="295"/>
                    <a:pt x="715" y="374"/>
                    <a:pt x="591" y="487"/>
                  </a:cubicBezTo>
                  <a:cubicBezTo>
                    <a:pt x="552" y="522"/>
                    <a:pt x="516" y="559"/>
                    <a:pt x="482" y="601"/>
                  </a:cubicBezTo>
                  <a:cubicBezTo>
                    <a:pt x="419" y="673"/>
                    <a:pt x="360" y="759"/>
                    <a:pt x="297" y="862"/>
                  </a:cubicBezTo>
                  <a:cubicBezTo>
                    <a:pt x="218" y="991"/>
                    <a:pt x="152" y="1135"/>
                    <a:pt x="96" y="1293"/>
                  </a:cubicBezTo>
                  <a:cubicBezTo>
                    <a:pt x="51" y="1430"/>
                    <a:pt x="24" y="1565"/>
                    <a:pt x="15" y="1707"/>
                  </a:cubicBezTo>
                  <a:cubicBezTo>
                    <a:pt x="1" y="1929"/>
                    <a:pt x="67" y="2159"/>
                    <a:pt x="203" y="2353"/>
                  </a:cubicBezTo>
                  <a:cubicBezTo>
                    <a:pt x="325" y="2525"/>
                    <a:pt x="509" y="2672"/>
                    <a:pt x="763" y="2805"/>
                  </a:cubicBezTo>
                  <a:cubicBezTo>
                    <a:pt x="985" y="2918"/>
                    <a:pt x="1237" y="3004"/>
                    <a:pt x="1584" y="3087"/>
                  </a:cubicBezTo>
                  <a:cubicBezTo>
                    <a:pt x="1871" y="3153"/>
                    <a:pt x="2187" y="3203"/>
                    <a:pt x="2578" y="3241"/>
                  </a:cubicBezTo>
                  <a:cubicBezTo>
                    <a:pt x="2957" y="3282"/>
                    <a:pt x="3332" y="3298"/>
                    <a:pt x="3615" y="3310"/>
                  </a:cubicBezTo>
                  <a:cubicBezTo>
                    <a:pt x="3944" y="3321"/>
                    <a:pt x="4278" y="3324"/>
                    <a:pt x="4608" y="3324"/>
                  </a:cubicBezTo>
                  <a:cubicBezTo>
                    <a:pt x="4773" y="3324"/>
                    <a:pt x="4937" y="3324"/>
                    <a:pt x="5100" y="3323"/>
                  </a:cubicBezTo>
                  <a:lnTo>
                    <a:pt x="5434" y="3320"/>
                  </a:lnTo>
                  <a:lnTo>
                    <a:pt x="5709" y="3320"/>
                  </a:lnTo>
                  <a:cubicBezTo>
                    <a:pt x="5736" y="3332"/>
                    <a:pt x="5767" y="3338"/>
                    <a:pt x="5798" y="3338"/>
                  </a:cubicBezTo>
                  <a:cubicBezTo>
                    <a:pt x="5822" y="3338"/>
                    <a:pt x="5847" y="3334"/>
                    <a:pt x="5871" y="3325"/>
                  </a:cubicBezTo>
                  <a:cubicBezTo>
                    <a:pt x="5876" y="3326"/>
                    <a:pt x="5881" y="3326"/>
                    <a:pt x="5886" y="3326"/>
                  </a:cubicBezTo>
                  <a:cubicBezTo>
                    <a:pt x="5920" y="3326"/>
                    <a:pt x="5942" y="3314"/>
                    <a:pt x="5960" y="3294"/>
                  </a:cubicBezTo>
                  <a:cubicBezTo>
                    <a:pt x="5974" y="3275"/>
                    <a:pt x="5984" y="3255"/>
                    <a:pt x="5987" y="3232"/>
                  </a:cubicBezTo>
                  <a:lnTo>
                    <a:pt x="6035" y="3153"/>
                  </a:lnTo>
                  <a:cubicBezTo>
                    <a:pt x="6099" y="3040"/>
                    <a:pt x="6167" y="2923"/>
                    <a:pt x="6200" y="2795"/>
                  </a:cubicBezTo>
                  <a:cubicBezTo>
                    <a:pt x="6219" y="2724"/>
                    <a:pt x="6207" y="2647"/>
                    <a:pt x="6197" y="2590"/>
                  </a:cubicBezTo>
                  <a:cubicBezTo>
                    <a:pt x="6184" y="2514"/>
                    <a:pt x="6154" y="2441"/>
                    <a:pt x="6122" y="2370"/>
                  </a:cubicBezTo>
                  <a:cubicBezTo>
                    <a:pt x="6061" y="2214"/>
                    <a:pt x="6003" y="2076"/>
                    <a:pt x="5927" y="1947"/>
                  </a:cubicBezTo>
                  <a:cubicBezTo>
                    <a:pt x="5844" y="1809"/>
                    <a:pt x="5737" y="1687"/>
                    <a:pt x="5654" y="1595"/>
                  </a:cubicBezTo>
                  <a:cubicBezTo>
                    <a:pt x="5467" y="1385"/>
                    <a:pt x="5230" y="1185"/>
                    <a:pt x="4907" y="970"/>
                  </a:cubicBezTo>
                  <a:cubicBezTo>
                    <a:pt x="4614" y="775"/>
                    <a:pt x="4294" y="598"/>
                    <a:pt x="3952" y="447"/>
                  </a:cubicBezTo>
                  <a:cubicBezTo>
                    <a:pt x="3606" y="296"/>
                    <a:pt x="3248" y="178"/>
                    <a:pt x="2889" y="100"/>
                  </a:cubicBezTo>
                  <a:cubicBezTo>
                    <a:pt x="2595" y="34"/>
                    <a:pt x="2304" y="0"/>
                    <a:pt x="2025" y="0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4" name="Google Shape;1474;p11"/>
            <p:cNvSpPr/>
            <p:nvPr/>
          </p:nvSpPr>
          <p:spPr>
            <a:xfrm>
              <a:off x="1115543" y="2365086"/>
              <a:ext cx="244471" cy="242291"/>
            </a:xfrm>
            <a:custGeom>
              <a:avLst/>
              <a:gdLst/>
              <a:ahLst/>
              <a:cxnLst/>
              <a:rect l="l" t="t" r="r" b="b"/>
              <a:pathLst>
                <a:path w="6058" h="6004" extrusionOk="0">
                  <a:moveTo>
                    <a:pt x="5810" y="1"/>
                  </a:moveTo>
                  <a:cubicBezTo>
                    <a:pt x="5808" y="1"/>
                    <a:pt x="5806" y="1"/>
                    <a:pt x="5803" y="1"/>
                  </a:cubicBezTo>
                  <a:cubicBezTo>
                    <a:pt x="5760" y="5"/>
                    <a:pt x="5723" y="23"/>
                    <a:pt x="5699" y="51"/>
                  </a:cubicBezTo>
                  <a:cubicBezTo>
                    <a:pt x="5638" y="126"/>
                    <a:pt x="5584" y="192"/>
                    <a:pt x="5523" y="260"/>
                  </a:cubicBezTo>
                  <a:cubicBezTo>
                    <a:pt x="5483" y="308"/>
                    <a:pt x="5440" y="356"/>
                    <a:pt x="5397" y="403"/>
                  </a:cubicBezTo>
                  <a:cubicBezTo>
                    <a:pt x="5301" y="508"/>
                    <a:pt x="5197" y="604"/>
                    <a:pt x="5090" y="701"/>
                  </a:cubicBezTo>
                  <a:cubicBezTo>
                    <a:pt x="4834" y="919"/>
                    <a:pt x="4608" y="1078"/>
                    <a:pt x="4381" y="1205"/>
                  </a:cubicBezTo>
                  <a:cubicBezTo>
                    <a:pt x="4209" y="1301"/>
                    <a:pt x="4032" y="1387"/>
                    <a:pt x="3853" y="1472"/>
                  </a:cubicBezTo>
                  <a:lnTo>
                    <a:pt x="3810" y="1498"/>
                  </a:lnTo>
                  <a:lnTo>
                    <a:pt x="3810" y="1493"/>
                  </a:lnTo>
                  <a:lnTo>
                    <a:pt x="3696" y="1549"/>
                  </a:lnTo>
                  <a:cubicBezTo>
                    <a:pt x="3089" y="1844"/>
                    <a:pt x="2461" y="2147"/>
                    <a:pt x="1872" y="2503"/>
                  </a:cubicBezTo>
                  <a:cubicBezTo>
                    <a:pt x="1515" y="2719"/>
                    <a:pt x="1213" y="2931"/>
                    <a:pt x="952" y="3152"/>
                  </a:cubicBezTo>
                  <a:cubicBezTo>
                    <a:pt x="814" y="3269"/>
                    <a:pt x="695" y="3382"/>
                    <a:pt x="585" y="3498"/>
                  </a:cubicBezTo>
                  <a:cubicBezTo>
                    <a:pt x="561" y="3524"/>
                    <a:pt x="538" y="3549"/>
                    <a:pt x="515" y="3576"/>
                  </a:cubicBezTo>
                  <a:cubicBezTo>
                    <a:pt x="427" y="3678"/>
                    <a:pt x="348" y="3789"/>
                    <a:pt x="274" y="3901"/>
                  </a:cubicBezTo>
                  <a:cubicBezTo>
                    <a:pt x="198" y="4020"/>
                    <a:pt x="136" y="4148"/>
                    <a:pt x="91" y="4284"/>
                  </a:cubicBezTo>
                  <a:cubicBezTo>
                    <a:pt x="68" y="4353"/>
                    <a:pt x="47" y="4422"/>
                    <a:pt x="32" y="4494"/>
                  </a:cubicBezTo>
                  <a:cubicBezTo>
                    <a:pt x="14" y="4576"/>
                    <a:pt x="11" y="4658"/>
                    <a:pt x="7" y="4741"/>
                  </a:cubicBezTo>
                  <a:cubicBezTo>
                    <a:pt x="1" y="4867"/>
                    <a:pt x="21" y="5007"/>
                    <a:pt x="64" y="5167"/>
                  </a:cubicBezTo>
                  <a:cubicBezTo>
                    <a:pt x="106" y="5314"/>
                    <a:pt x="177" y="5466"/>
                    <a:pt x="278" y="5623"/>
                  </a:cubicBezTo>
                  <a:cubicBezTo>
                    <a:pt x="350" y="5735"/>
                    <a:pt x="432" y="5825"/>
                    <a:pt x="522" y="5888"/>
                  </a:cubicBezTo>
                  <a:cubicBezTo>
                    <a:pt x="623" y="5960"/>
                    <a:pt x="732" y="5998"/>
                    <a:pt x="844" y="6003"/>
                  </a:cubicBezTo>
                  <a:cubicBezTo>
                    <a:pt x="851" y="6004"/>
                    <a:pt x="858" y="6004"/>
                    <a:pt x="865" y="6004"/>
                  </a:cubicBezTo>
                  <a:cubicBezTo>
                    <a:pt x="1038" y="6004"/>
                    <a:pt x="1218" y="5919"/>
                    <a:pt x="1414" y="5746"/>
                  </a:cubicBezTo>
                  <a:cubicBezTo>
                    <a:pt x="1490" y="5680"/>
                    <a:pt x="1558" y="5608"/>
                    <a:pt x="1622" y="5534"/>
                  </a:cubicBezTo>
                  <a:cubicBezTo>
                    <a:pt x="1701" y="5442"/>
                    <a:pt x="1775" y="5344"/>
                    <a:pt x="1845" y="5246"/>
                  </a:cubicBezTo>
                  <a:cubicBezTo>
                    <a:pt x="2010" y="5017"/>
                    <a:pt x="2155" y="4774"/>
                    <a:pt x="2277" y="4567"/>
                  </a:cubicBezTo>
                  <a:cubicBezTo>
                    <a:pt x="2382" y="4392"/>
                    <a:pt x="2483" y="4214"/>
                    <a:pt x="2583" y="4034"/>
                  </a:cubicBezTo>
                  <a:lnTo>
                    <a:pt x="2654" y="3911"/>
                  </a:lnTo>
                  <a:cubicBezTo>
                    <a:pt x="2756" y="3727"/>
                    <a:pt x="2859" y="3542"/>
                    <a:pt x="2978" y="3368"/>
                  </a:cubicBezTo>
                  <a:cubicBezTo>
                    <a:pt x="3001" y="3333"/>
                    <a:pt x="3029" y="3296"/>
                    <a:pt x="3059" y="3261"/>
                  </a:cubicBezTo>
                  <a:cubicBezTo>
                    <a:pt x="3073" y="3246"/>
                    <a:pt x="3086" y="3231"/>
                    <a:pt x="3103" y="3216"/>
                  </a:cubicBezTo>
                  <a:cubicBezTo>
                    <a:pt x="3171" y="3152"/>
                    <a:pt x="3238" y="3092"/>
                    <a:pt x="3310" y="3032"/>
                  </a:cubicBezTo>
                  <a:cubicBezTo>
                    <a:pt x="3513" y="2859"/>
                    <a:pt x="3770" y="2671"/>
                    <a:pt x="4113" y="2440"/>
                  </a:cubicBezTo>
                  <a:lnTo>
                    <a:pt x="4219" y="2368"/>
                  </a:lnTo>
                  <a:cubicBezTo>
                    <a:pt x="4430" y="2226"/>
                    <a:pt x="4650" y="2081"/>
                    <a:pt x="4853" y="1919"/>
                  </a:cubicBezTo>
                  <a:cubicBezTo>
                    <a:pt x="5034" y="1778"/>
                    <a:pt x="5199" y="1620"/>
                    <a:pt x="5344" y="1450"/>
                  </a:cubicBezTo>
                  <a:cubicBezTo>
                    <a:pt x="5393" y="1394"/>
                    <a:pt x="5437" y="1340"/>
                    <a:pt x="5480" y="1282"/>
                  </a:cubicBezTo>
                  <a:cubicBezTo>
                    <a:pt x="5694" y="1002"/>
                    <a:pt x="5875" y="659"/>
                    <a:pt x="6038" y="234"/>
                  </a:cubicBezTo>
                  <a:cubicBezTo>
                    <a:pt x="6058" y="183"/>
                    <a:pt x="6048" y="119"/>
                    <a:pt x="5989" y="90"/>
                  </a:cubicBezTo>
                  <a:cubicBezTo>
                    <a:pt x="5953" y="69"/>
                    <a:pt x="5944" y="57"/>
                    <a:pt x="5930" y="44"/>
                  </a:cubicBezTo>
                  <a:cubicBezTo>
                    <a:pt x="5897" y="15"/>
                    <a:pt x="5855" y="1"/>
                    <a:pt x="5810" y="1"/>
                  </a:cubicBezTo>
                  <a:close/>
                </a:path>
              </a:pathLst>
            </a:custGeom>
            <a:solidFill>
              <a:srgbClr val="DFE2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5" name="Google Shape;1475;p11"/>
            <p:cNvSpPr/>
            <p:nvPr/>
          </p:nvSpPr>
          <p:spPr>
            <a:xfrm>
              <a:off x="984672" y="2175218"/>
              <a:ext cx="180589" cy="70702"/>
            </a:xfrm>
            <a:custGeom>
              <a:avLst/>
              <a:gdLst/>
              <a:ahLst/>
              <a:cxnLst/>
              <a:rect l="l" t="t" r="r" b="b"/>
              <a:pathLst>
                <a:path w="4475" h="1752" extrusionOk="0">
                  <a:moveTo>
                    <a:pt x="1067" y="1"/>
                  </a:moveTo>
                  <a:cubicBezTo>
                    <a:pt x="877" y="1"/>
                    <a:pt x="683" y="38"/>
                    <a:pt x="508" y="108"/>
                  </a:cubicBezTo>
                  <a:cubicBezTo>
                    <a:pt x="424" y="143"/>
                    <a:pt x="344" y="196"/>
                    <a:pt x="281" y="244"/>
                  </a:cubicBezTo>
                  <a:cubicBezTo>
                    <a:pt x="246" y="271"/>
                    <a:pt x="210" y="302"/>
                    <a:pt x="177" y="343"/>
                  </a:cubicBezTo>
                  <a:cubicBezTo>
                    <a:pt x="156" y="367"/>
                    <a:pt x="134" y="394"/>
                    <a:pt x="117" y="422"/>
                  </a:cubicBezTo>
                  <a:cubicBezTo>
                    <a:pt x="75" y="480"/>
                    <a:pt x="45" y="551"/>
                    <a:pt x="24" y="626"/>
                  </a:cubicBezTo>
                  <a:cubicBezTo>
                    <a:pt x="15" y="666"/>
                    <a:pt x="8" y="702"/>
                    <a:pt x="3" y="742"/>
                  </a:cubicBezTo>
                  <a:cubicBezTo>
                    <a:pt x="1" y="781"/>
                    <a:pt x="3" y="821"/>
                    <a:pt x="8" y="861"/>
                  </a:cubicBezTo>
                  <a:cubicBezTo>
                    <a:pt x="9" y="897"/>
                    <a:pt x="18" y="931"/>
                    <a:pt x="29" y="963"/>
                  </a:cubicBezTo>
                  <a:cubicBezTo>
                    <a:pt x="45" y="1015"/>
                    <a:pt x="58" y="1048"/>
                    <a:pt x="74" y="1082"/>
                  </a:cubicBezTo>
                  <a:cubicBezTo>
                    <a:pt x="105" y="1148"/>
                    <a:pt x="153" y="1212"/>
                    <a:pt x="225" y="1288"/>
                  </a:cubicBezTo>
                  <a:cubicBezTo>
                    <a:pt x="371" y="1436"/>
                    <a:pt x="577" y="1543"/>
                    <a:pt x="849" y="1617"/>
                  </a:cubicBezTo>
                  <a:cubicBezTo>
                    <a:pt x="871" y="1623"/>
                    <a:pt x="895" y="1628"/>
                    <a:pt x="920" y="1628"/>
                  </a:cubicBezTo>
                  <a:cubicBezTo>
                    <a:pt x="943" y="1628"/>
                    <a:pt x="968" y="1624"/>
                    <a:pt x="995" y="1611"/>
                  </a:cubicBezTo>
                  <a:cubicBezTo>
                    <a:pt x="1018" y="1601"/>
                    <a:pt x="1039" y="1586"/>
                    <a:pt x="1058" y="1566"/>
                  </a:cubicBezTo>
                  <a:cubicBezTo>
                    <a:pt x="1158" y="1581"/>
                    <a:pt x="1250" y="1607"/>
                    <a:pt x="1342" y="1628"/>
                  </a:cubicBezTo>
                  <a:cubicBezTo>
                    <a:pt x="1671" y="1707"/>
                    <a:pt x="2019" y="1747"/>
                    <a:pt x="2405" y="1752"/>
                  </a:cubicBezTo>
                  <a:cubicBezTo>
                    <a:pt x="2420" y="1752"/>
                    <a:pt x="2434" y="1752"/>
                    <a:pt x="2449" y="1752"/>
                  </a:cubicBezTo>
                  <a:cubicBezTo>
                    <a:pt x="2745" y="1752"/>
                    <a:pt x="3059" y="1724"/>
                    <a:pt x="3382" y="1668"/>
                  </a:cubicBezTo>
                  <a:cubicBezTo>
                    <a:pt x="3680" y="1618"/>
                    <a:pt x="3989" y="1536"/>
                    <a:pt x="4387" y="1400"/>
                  </a:cubicBezTo>
                  <a:cubicBezTo>
                    <a:pt x="4404" y="1394"/>
                    <a:pt x="4419" y="1385"/>
                    <a:pt x="4433" y="1367"/>
                  </a:cubicBezTo>
                  <a:cubicBezTo>
                    <a:pt x="4460" y="1335"/>
                    <a:pt x="4475" y="1291"/>
                    <a:pt x="4466" y="1250"/>
                  </a:cubicBezTo>
                  <a:cubicBezTo>
                    <a:pt x="4462" y="1214"/>
                    <a:pt x="4442" y="1183"/>
                    <a:pt x="4411" y="1158"/>
                  </a:cubicBezTo>
                  <a:cubicBezTo>
                    <a:pt x="4383" y="1138"/>
                    <a:pt x="4354" y="1134"/>
                    <a:pt x="4324" y="1134"/>
                  </a:cubicBezTo>
                  <a:cubicBezTo>
                    <a:pt x="4318" y="1134"/>
                    <a:pt x="4312" y="1134"/>
                    <a:pt x="4307" y="1134"/>
                  </a:cubicBezTo>
                  <a:lnTo>
                    <a:pt x="4264" y="1140"/>
                  </a:lnTo>
                  <a:lnTo>
                    <a:pt x="4264" y="1135"/>
                  </a:lnTo>
                  <a:cubicBezTo>
                    <a:pt x="4159" y="1134"/>
                    <a:pt x="4052" y="1130"/>
                    <a:pt x="3946" y="1120"/>
                  </a:cubicBezTo>
                  <a:cubicBezTo>
                    <a:pt x="3850" y="1111"/>
                    <a:pt x="3754" y="1091"/>
                    <a:pt x="3657" y="1069"/>
                  </a:cubicBezTo>
                  <a:cubicBezTo>
                    <a:pt x="3403" y="998"/>
                    <a:pt x="3165" y="898"/>
                    <a:pt x="2896" y="752"/>
                  </a:cubicBezTo>
                  <a:cubicBezTo>
                    <a:pt x="2784" y="689"/>
                    <a:pt x="2674" y="624"/>
                    <a:pt x="2563" y="559"/>
                  </a:cubicBezTo>
                  <a:cubicBezTo>
                    <a:pt x="2302" y="403"/>
                    <a:pt x="2030" y="244"/>
                    <a:pt x="1740" y="131"/>
                  </a:cubicBezTo>
                  <a:cubicBezTo>
                    <a:pt x="1549" y="58"/>
                    <a:pt x="1338" y="14"/>
                    <a:pt x="1127" y="2"/>
                  </a:cubicBezTo>
                  <a:cubicBezTo>
                    <a:pt x="1107" y="1"/>
                    <a:pt x="1087" y="1"/>
                    <a:pt x="1067" y="1"/>
                  </a:cubicBezTo>
                  <a:close/>
                </a:path>
              </a:pathLst>
            </a:custGeom>
            <a:solidFill>
              <a:srgbClr val="DFE2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6" name="Google Shape;1476;p11"/>
            <p:cNvSpPr/>
            <p:nvPr/>
          </p:nvSpPr>
          <p:spPr>
            <a:xfrm>
              <a:off x="1010459" y="2222594"/>
              <a:ext cx="62712" cy="21953"/>
            </a:xfrm>
            <a:custGeom>
              <a:avLst/>
              <a:gdLst/>
              <a:ahLst/>
              <a:cxnLst/>
              <a:rect l="l" t="t" r="r" b="b"/>
              <a:pathLst>
                <a:path w="1554" h="544" extrusionOk="0">
                  <a:moveTo>
                    <a:pt x="178" y="0"/>
                  </a:moveTo>
                  <a:cubicBezTo>
                    <a:pt x="115" y="0"/>
                    <a:pt x="54" y="38"/>
                    <a:pt x="31" y="99"/>
                  </a:cubicBezTo>
                  <a:cubicBezTo>
                    <a:pt x="1" y="178"/>
                    <a:pt x="41" y="272"/>
                    <a:pt x="120" y="300"/>
                  </a:cubicBezTo>
                  <a:cubicBezTo>
                    <a:pt x="307" y="375"/>
                    <a:pt x="498" y="433"/>
                    <a:pt x="693" y="476"/>
                  </a:cubicBezTo>
                  <a:cubicBezTo>
                    <a:pt x="919" y="526"/>
                    <a:pt x="1153" y="543"/>
                    <a:pt x="1385" y="543"/>
                  </a:cubicBezTo>
                  <a:cubicBezTo>
                    <a:pt x="1426" y="543"/>
                    <a:pt x="1461" y="537"/>
                    <a:pt x="1492" y="512"/>
                  </a:cubicBezTo>
                  <a:cubicBezTo>
                    <a:pt x="1499" y="506"/>
                    <a:pt x="1505" y="500"/>
                    <a:pt x="1510" y="493"/>
                  </a:cubicBezTo>
                  <a:cubicBezTo>
                    <a:pt x="1529" y="471"/>
                    <a:pt x="1542" y="443"/>
                    <a:pt x="1545" y="414"/>
                  </a:cubicBezTo>
                  <a:cubicBezTo>
                    <a:pt x="1553" y="341"/>
                    <a:pt x="1496" y="256"/>
                    <a:pt x="1417" y="254"/>
                  </a:cubicBezTo>
                  <a:cubicBezTo>
                    <a:pt x="1166" y="246"/>
                    <a:pt x="919" y="211"/>
                    <a:pt x="673" y="154"/>
                  </a:cubicBezTo>
                  <a:cubicBezTo>
                    <a:pt x="522" y="114"/>
                    <a:pt x="377" y="66"/>
                    <a:pt x="233" y="10"/>
                  </a:cubicBezTo>
                  <a:cubicBezTo>
                    <a:pt x="215" y="3"/>
                    <a:pt x="197" y="0"/>
                    <a:pt x="178" y="0"/>
                  </a:cubicBezTo>
                  <a:close/>
                </a:path>
              </a:pathLst>
            </a:custGeom>
            <a:solidFill>
              <a:srgbClr val="DFE2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7" name="Google Shape;1477;p11"/>
            <p:cNvSpPr/>
            <p:nvPr/>
          </p:nvSpPr>
          <p:spPr>
            <a:xfrm>
              <a:off x="1010661" y="2228123"/>
              <a:ext cx="55972" cy="14447"/>
            </a:xfrm>
            <a:custGeom>
              <a:avLst/>
              <a:gdLst/>
              <a:ahLst/>
              <a:cxnLst/>
              <a:rect l="l" t="t" r="r" b="b"/>
              <a:pathLst>
                <a:path w="1387" h="358" extrusionOk="0">
                  <a:moveTo>
                    <a:pt x="132" y="1"/>
                  </a:moveTo>
                  <a:cubicBezTo>
                    <a:pt x="102" y="1"/>
                    <a:pt x="72" y="15"/>
                    <a:pt x="52" y="31"/>
                  </a:cubicBezTo>
                  <a:cubicBezTo>
                    <a:pt x="26" y="53"/>
                    <a:pt x="7" y="84"/>
                    <a:pt x="4" y="117"/>
                  </a:cubicBezTo>
                  <a:cubicBezTo>
                    <a:pt x="0" y="153"/>
                    <a:pt x="12" y="189"/>
                    <a:pt x="33" y="214"/>
                  </a:cubicBezTo>
                  <a:cubicBezTo>
                    <a:pt x="56" y="242"/>
                    <a:pt x="85" y="255"/>
                    <a:pt x="121" y="263"/>
                  </a:cubicBezTo>
                  <a:cubicBezTo>
                    <a:pt x="303" y="306"/>
                    <a:pt x="491" y="333"/>
                    <a:pt x="678" y="349"/>
                  </a:cubicBezTo>
                  <a:cubicBezTo>
                    <a:pt x="752" y="355"/>
                    <a:pt x="826" y="357"/>
                    <a:pt x="900" y="357"/>
                  </a:cubicBezTo>
                  <a:cubicBezTo>
                    <a:pt x="1026" y="357"/>
                    <a:pt x="1151" y="350"/>
                    <a:pt x="1276" y="340"/>
                  </a:cubicBezTo>
                  <a:cubicBezTo>
                    <a:pt x="1306" y="339"/>
                    <a:pt x="1332" y="321"/>
                    <a:pt x="1349" y="300"/>
                  </a:cubicBezTo>
                  <a:cubicBezTo>
                    <a:pt x="1375" y="274"/>
                    <a:pt x="1386" y="234"/>
                    <a:pt x="1379" y="198"/>
                  </a:cubicBezTo>
                  <a:cubicBezTo>
                    <a:pt x="1375" y="163"/>
                    <a:pt x="1356" y="135"/>
                    <a:pt x="1329" y="116"/>
                  </a:cubicBezTo>
                  <a:cubicBezTo>
                    <a:pt x="1303" y="97"/>
                    <a:pt x="1277" y="91"/>
                    <a:pt x="1247" y="91"/>
                  </a:cubicBezTo>
                  <a:cubicBezTo>
                    <a:pt x="1243" y="91"/>
                    <a:pt x="1239" y="91"/>
                    <a:pt x="1235" y="92"/>
                  </a:cubicBezTo>
                  <a:cubicBezTo>
                    <a:pt x="1168" y="97"/>
                    <a:pt x="1102" y="102"/>
                    <a:pt x="1033" y="102"/>
                  </a:cubicBezTo>
                  <a:cubicBezTo>
                    <a:pt x="902" y="102"/>
                    <a:pt x="769" y="96"/>
                    <a:pt x="636" y="83"/>
                  </a:cubicBezTo>
                  <a:cubicBezTo>
                    <a:pt x="473" y="70"/>
                    <a:pt x="309" y="38"/>
                    <a:pt x="149" y="3"/>
                  </a:cubicBezTo>
                  <a:cubicBezTo>
                    <a:pt x="144" y="1"/>
                    <a:pt x="138" y="1"/>
                    <a:pt x="132" y="1"/>
                  </a:cubicBezTo>
                  <a:close/>
                </a:path>
              </a:pathLst>
            </a:custGeom>
            <a:solidFill>
              <a:srgbClr val="DFE2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8" name="Google Shape;1478;p11"/>
            <p:cNvSpPr/>
            <p:nvPr/>
          </p:nvSpPr>
          <p:spPr>
            <a:xfrm>
              <a:off x="1319011" y="1596533"/>
              <a:ext cx="793541" cy="1282078"/>
            </a:xfrm>
            <a:custGeom>
              <a:avLst/>
              <a:gdLst/>
              <a:ahLst/>
              <a:cxnLst/>
              <a:rect l="l" t="t" r="r" b="b"/>
              <a:pathLst>
                <a:path w="19664" h="31770" extrusionOk="0">
                  <a:moveTo>
                    <a:pt x="10749" y="13811"/>
                  </a:moveTo>
                  <a:cubicBezTo>
                    <a:pt x="10751" y="13815"/>
                    <a:pt x="10754" y="13817"/>
                    <a:pt x="10755" y="13821"/>
                  </a:cubicBezTo>
                  <a:cubicBezTo>
                    <a:pt x="10761" y="13829"/>
                    <a:pt x="10768" y="13838"/>
                    <a:pt x="10772" y="13845"/>
                  </a:cubicBezTo>
                  <a:cubicBezTo>
                    <a:pt x="10768" y="13835"/>
                    <a:pt x="10758" y="13822"/>
                    <a:pt x="10749" y="13811"/>
                  </a:cubicBezTo>
                  <a:close/>
                  <a:moveTo>
                    <a:pt x="15987" y="24510"/>
                  </a:moveTo>
                  <a:cubicBezTo>
                    <a:pt x="15989" y="24515"/>
                    <a:pt x="15990" y="24519"/>
                    <a:pt x="15992" y="24524"/>
                  </a:cubicBezTo>
                  <a:lnTo>
                    <a:pt x="15992" y="24524"/>
                  </a:lnTo>
                  <a:cubicBezTo>
                    <a:pt x="15990" y="24519"/>
                    <a:pt x="15989" y="24515"/>
                    <a:pt x="15987" y="24510"/>
                  </a:cubicBezTo>
                  <a:close/>
                  <a:moveTo>
                    <a:pt x="491" y="1"/>
                  </a:moveTo>
                  <a:cubicBezTo>
                    <a:pt x="418" y="1"/>
                    <a:pt x="347" y="16"/>
                    <a:pt x="275" y="54"/>
                  </a:cubicBezTo>
                  <a:cubicBezTo>
                    <a:pt x="162" y="113"/>
                    <a:pt x="78" y="216"/>
                    <a:pt x="38" y="337"/>
                  </a:cubicBezTo>
                  <a:cubicBezTo>
                    <a:pt x="0" y="460"/>
                    <a:pt x="12" y="593"/>
                    <a:pt x="72" y="707"/>
                  </a:cubicBezTo>
                  <a:cubicBezTo>
                    <a:pt x="134" y="827"/>
                    <a:pt x="234" y="897"/>
                    <a:pt x="356" y="944"/>
                  </a:cubicBezTo>
                  <a:cubicBezTo>
                    <a:pt x="753" y="1095"/>
                    <a:pt x="1146" y="1248"/>
                    <a:pt x="1534" y="1420"/>
                  </a:cubicBezTo>
                  <a:cubicBezTo>
                    <a:pt x="1959" y="1615"/>
                    <a:pt x="2377" y="1831"/>
                    <a:pt x="2781" y="2073"/>
                  </a:cubicBezTo>
                  <a:cubicBezTo>
                    <a:pt x="3140" y="2290"/>
                    <a:pt x="3480" y="2532"/>
                    <a:pt x="3806" y="2793"/>
                  </a:cubicBezTo>
                  <a:lnTo>
                    <a:pt x="3806" y="2793"/>
                  </a:lnTo>
                  <a:cubicBezTo>
                    <a:pt x="3786" y="2776"/>
                    <a:pt x="3767" y="2760"/>
                    <a:pt x="3747" y="2743"/>
                  </a:cubicBezTo>
                  <a:lnTo>
                    <a:pt x="3747" y="2743"/>
                  </a:lnTo>
                  <a:cubicBezTo>
                    <a:pt x="3772" y="2762"/>
                    <a:pt x="3794" y="2783"/>
                    <a:pt x="3818" y="2802"/>
                  </a:cubicBezTo>
                  <a:lnTo>
                    <a:pt x="3818" y="2802"/>
                  </a:lnTo>
                  <a:cubicBezTo>
                    <a:pt x="3814" y="2799"/>
                    <a:pt x="3810" y="2796"/>
                    <a:pt x="3806" y="2793"/>
                  </a:cubicBezTo>
                  <a:lnTo>
                    <a:pt x="3806" y="2793"/>
                  </a:lnTo>
                  <a:cubicBezTo>
                    <a:pt x="3813" y="2798"/>
                    <a:pt x="3820" y="2803"/>
                    <a:pt x="3826" y="2809"/>
                  </a:cubicBezTo>
                  <a:cubicBezTo>
                    <a:pt x="3824" y="2807"/>
                    <a:pt x="3821" y="2804"/>
                    <a:pt x="3818" y="2802"/>
                  </a:cubicBezTo>
                  <a:lnTo>
                    <a:pt x="3818" y="2802"/>
                  </a:lnTo>
                  <a:cubicBezTo>
                    <a:pt x="3823" y="2806"/>
                    <a:pt x="3829" y="2810"/>
                    <a:pt x="3834" y="2815"/>
                  </a:cubicBezTo>
                  <a:cubicBezTo>
                    <a:pt x="4394" y="3288"/>
                    <a:pt x="4891" y="3827"/>
                    <a:pt x="5322" y="4422"/>
                  </a:cubicBezTo>
                  <a:cubicBezTo>
                    <a:pt x="6198" y="5687"/>
                    <a:pt x="6752" y="7135"/>
                    <a:pt x="7332" y="8553"/>
                  </a:cubicBezTo>
                  <a:cubicBezTo>
                    <a:pt x="7641" y="9314"/>
                    <a:pt x="7952" y="10076"/>
                    <a:pt x="8302" y="10822"/>
                  </a:cubicBezTo>
                  <a:cubicBezTo>
                    <a:pt x="8668" y="11606"/>
                    <a:pt x="9076" y="12374"/>
                    <a:pt x="9552" y="13100"/>
                  </a:cubicBezTo>
                  <a:cubicBezTo>
                    <a:pt x="9850" y="13552"/>
                    <a:pt x="10175" y="13987"/>
                    <a:pt x="10527" y="14398"/>
                  </a:cubicBezTo>
                  <a:cubicBezTo>
                    <a:pt x="10726" y="14632"/>
                    <a:pt x="10936" y="14852"/>
                    <a:pt x="11147" y="15075"/>
                  </a:cubicBezTo>
                  <a:cubicBezTo>
                    <a:pt x="11356" y="15296"/>
                    <a:pt x="11564" y="15516"/>
                    <a:pt x="11778" y="15733"/>
                  </a:cubicBezTo>
                  <a:cubicBezTo>
                    <a:pt x="12454" y="16429"/>
                    <a:pt x="13144" y="17124"/>
                    <a:pt x="13710" y="17914"/>
                  </a:cubicBezTo>
                  <a:cubicBezTo>
                    <a:pt x="13702" y="17903"/>
                    <a:pt x="13697" y="17894"/>
                    <a:pt x="13690" y="17883"/>
                  </a:cubicBezTo>
                  <a:lnTo>
                    <a:pt x="13690" y="17883"/>
                  </a:lnTo>
                  <a:cubicBezTo>
                    <a:pt x="14077" y="18433"/>
                    <a:pt x="14392" y="19025"/>
                    <a:pt x="14626" y="19655"/>
                  </a:cubicBezTo>
                  <a:cubicBezTo>
                    <a:pt x="14622" y="19645"/>
                    <a:pt x="14619" y="19635"/>
                    <a:pt x="14615" y="19626"/>
                  </a:cubicBezTo>
                  <a:lnTo>
                    <a:pt x="14615" y="19626"/>
                  </a:lnTo>
                  <a:cubicBezTo>
                    <a:pt x="14770" y="20049"/>
                    <a:pt x="14887" y="20479"/>
                    <a:pt x="14985" y="20916"/>
                  </a:cubicBezTo>
                  <a:cubicBezTo>
                    <a:pt x="15043" y="21169"/>
                    <a:pt x="15088" y="21426"/>
                    <a:pt x="15130" y="21682"/>
                  </a:cubicBezTo>
                  <a:cubicBezTo>
                    <a:pt x="15180" y="21993"/>
                    <a:pt x="15218" y="22306"/>
                    <a:pt x="15271" y="22618"/>
                  </a:cubicBezTo>
                  <a:cubicBezTo>
                    <a:pt x="15462" y="23734"/>
                    <a:pt x="15840" y="24806"/>
                    <a:pt x="16322" y="25830"/>
                  </a:cubicBezTo>
                  <a:cubicBezTo>
                    <a:pt x="16779" y="26798"/>
                    <a:pt x="17333" y="27714"/>
                    <a:pt x="17872" y="28639"/>
                  </a:cubicBezTo>
                  <a:cubicBezTo>
                    <a:pt x="18455" y="29637"/>
                    <a:pt x="19015" y="30650"/>
                    <a:pt x="19468" y="31714"/>
                  </a:cubicBezTo>
                  <a:cubicBezTo>
                    <a:pt x="19484" y="31750"/>
                    <a:pt x="19522" y="31769"/>
                    <a:pt x="19560" y="31769"/>
                  </a:cubicBezTo>
                  <a:cubicBezTo>
                    <a:pt x="19578" y="31769"/>
                    <a:pt x="19595" y="31765"/>
                    <a:pt x="19610" y="31757"/>
                  </a:cubicBezTo>
                  <a:cubicBezTo>
                    <a:pt x="19621" y="31753"/>
                    <a:pt x="19632" y="31743"/>
                    <a:pt x="19640" y="31734"/>
                  </a:cubicBezTo>
                  <a:cubicBezTo>
                    <a:pt x="19660" y="31703"/>
                    <a:pt x="19663" y="31657"/>
                    <a:pt x="19647" y="31615"/>
                  </a:cubicBezTo>
                  <a:cubicBezTo>
                    <a:pt x="19116" y="30366"/>
                    <a:pt x="18435" y="29198"/>
                    <a:pt x="17750" y="28027"/>
                  </a:cubicBezTo>
                  <a:cubicBezTo>
                    <a:pt x="17093" y="26902"/>
                    <a:pt x="16448" y="25762"/>
                    <a:pt x="15996" y="24535"/>
                  </a:cubicBezTo>
                  <a:lnTo>
                    <a:pt x="15996" y="24535"/>
                  </a:lnTo>
                  <a:cubicBezTo>
                    <a:pt x="15996" y="24535"/>
                    <a:pt x="15996" y="24535"/>
                    <a:pt x="15996" y="24536"/>
                  </a:cubicBezTo>
                  <a:cubicBezTo>
                    <a:pt x="15995" y="24532"/>
                    <a:pt x="15993" y="24528"/>
                    <a:pt x="15992" y="24524"/>
                  </a:cubicBezTo>
                  <a:lnTo>
                    <a:pt x="15992" y="24524"/>
                  </a:lnTo>
                  <a:cubicBezTo>
                    <a:pt x="15992" y="24524"/>
                    <a:pt x="15992" y="24525"/>
                    <a:pt x="15993" y="24526"/>
                  </a:cubicBezTo>
                  <a:lnTo>
                    <a:pt x="15993" y="24526"/>
                  </a:lnTo>
                  <a:cubicBezTo>
                    <a:pt x="15991" y="24520"/>
                    <a:pt x="15988" y="24514"/>
                    <a:pt x="15986" y="24508"/>
                  </a:cubicBezTo>
                  <a:lnTo>
                    <a:pt x="15986" y="24508"/>
                  </a:lnTo>
                  <a:cubicBezTo>
                    <a:pt x="15987" y="24509"/>
                    <a:pt x="15987" y="24510"/>
                    <a:pt x="15987" y="24510"/>
                  </a:cubicBezTo>
                  <a:lnTo>
                    <a:pt x="15987" y="24510"/>
                  </a:lnTo>
                  <a:cubicBezTo>
                    <a:pt x="15793" y="23970"/>
                    <a:pt x="15638" y="23419"/>
                    <a:pt x="15524" y="22859"/>
                  </a:cubicBezTo>
                  <a:cubicBezTo>
                    <a:pt x="15466" y="22571"/>
                    <a:pt x="15423" y="22278"/>
                    <a:pt x="15380" y="21986"/>
                  </a:cubicBezTo>
                  <a:cubicBezTo>
                    <a:pt x="15340" y="21695"/>
                    <a:pt x="15290" y="21406"/>
                    <a:pt x="15235" y="21117"/>
                  </a:cubicBezTo>
                  <a:cubicBezTo>
                    <a:pt x="15071" y="20253"/>
                    <a:pt x="14823" y="19402"/>
                    <a:pt x="14429" y="18614"/>
                  </a:cubicBezTo>
                  <a:cubicBezTo>
                    <a:pt x="14090" y="17933"/>
                    <a:pt x="13635" y="17320"/>
                    <a:pt x="13149" y="16737"/>
                  </a:cubicBezTo>
                  <a:cubicBezTo>
                    <a:pt x="12559" y="16021"/>
                    <a:pt x="11942" y="15330"/>
                    <a:pt x="11358" y="14608"/>
                  </a:cubicBezTo>
                  <a:cubicBezTo>
                    <a:pt x="11154" y="14361"/>
                    <a:pt x="10959" y="14105"/>
                    <a:pt x="10772" y="13845"/>
                  </a:cubicBezTo>
                  <a:lnTo>
                    <a:pt x="10772" y="13845"/>
                  </a:lnTo>
                  <a:cubicBezTo>
                    <a:pt x="10777" y="13852"/>
                    <a:pt x="10781" y="13858"/>
                    <a:pt x="10785" y="13865"/>
                  </a:cubicBezTo>
                  <a:cubicBezTo>
                    <a:pt x="10774" y="13851"/>
                    <a:pt x="10764" y="13835"/>
                    <a:pt x="10752" y="13821"/>
                  </a:cubicBezTo>
                  <a:cubicBezTo>
                    <a:pt x="10749" y="13815"/>
                    <a:pt x="10745" y="13811"/>
                    <a:pt x="10742" y="13806"/>
                  </a:cubicBezTo>
                  <a:lnTo>
                    <a:pt x="10742" y="13806"/>
                  </a:lnTo>
                  <a:lnTo>
                    <a:pt x="10748" y="13811"/>
                  </a:lnTo>
                  <a:cubicBezTo>
                    <a:pt x="10369" y="13268"/>
                    <a:pt x="10030" y="12696"/>
                    <a:pt x="9731" y="12104"/>
                  </a:cubicBezTo>
                  <a:cubicBezTo>
                    <a:pt x="9428" y="11506"/>
                    <a:pt x="9171" y="10886"/>
                    <a:pt x="8941" y="10256"/>
                  </a:cubicBezTo>
                  <a:lnTo>
                    <a:pt x="8941" y="10256"/>
                  </a:lnTo>
                  <a:cubicBezTo>
                    <a:pt x="8954" y="10290"/>
                    <a:pt x="8967" y="10326"/>
                    <a:pt x="8981" y="10361"/>
                  </a:cubicBezTo>
                  <a:cubicBezTo>
                    <a:pt x="8418" y="8815"/>
                    <a:pt x="8015" y="7214"/>
                    <a:pt x="7368" y="5699"/>
                  </a:cubicBezTo>
                  <a:cubicBezTo>
                    <a:pt x="7065" y="4983"/>
                    <a:pt x="6702" y="4294"/>
                    <a:pt x="6255" y="3659"/>
                  </a:cubicBezTo>
                  <a:cubicBezTo>
                    <a:pt x="6005" y="3303"/>
                    <a:pt x="5740" y="2960"/>
                    <a:pt x="5442" y="2644"/>
                  </a:cubicBezTo>
                  <a:cubicBezTo>
                    <a:pt x="5134" y="2316"/>
                    <a:pt x="4790" y="2019"/>
                    <a:pt x="4435" y="1743"/>
                  </a:cubicBezTo>
                  <a:cubicBezTo>
                    <a:pt x="3944" y="1362"/>
                    <a:pt x="3404" y="1048"/>
                    <a:pt x="2843" y="781"/>
                  </a:cubicBezTo>
                  <a:cubicBezTo>
                    <a:pt x="2140" y="446"/>
                    <a:pt x="1405" y="188"/>
                    <a:pt x="645" y="19"/>
                  </a:cubicBezTo>
                  <a:cubicBezTo>
                    <a:pt x="592" y="8"/>
                    <a:pt x="541" y="1"/>
                    <a:pt x="491" y="1"/>
                  </a:cubicBezTo>
                  <a:close/>
                </a:path>
              </a:pathLst>
            </a:custGeom>
            <a:solidFill>
              <a:srgbClr val="7279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9" name="Google Shape;1479;p11"/>
            <p:cNvSpPr/>
            <p:nvPr/>
          </p:nvSpPr>
          <p:spPr>
            <a:xfrm>
              <a:off x="1583011" y="1770340"/>
              <a:ext cx="679013" cy="215415"/>
            </a:xfrm>
            <a:custGeom>
              <a:avLst/>
              <a:gdLst/>
              <a:ahLst/>
              <a:cxnLst/>
              <a:rect l="l" t="t" r="r" b="b"/>
              <a:pathLst>
                <a:path w="16826" h="5338" extrusionOk="0">
                  <a:moveTo>
                    <a:pt x="2813" y="582"/>
                  </a:moveTo>
                  <a:lnTo>
                    <a:pt x="2813" y="582"/>
                  </a:lnTo>
                  <a:cubicBezTo>
                    <a:pt x="2809" y="582"/>
                    <a:pt x="2805" y="582"/>
                    <a:pt x="2801" y="583"/>
                  </a:cubicBezTo>
                  <a:lnTo>
                    <a:pt x="2801" y="583"/>
                  </a:lnTo>
                  <a:cubicBezTo>
                    <a:pt x="2805" y="582"/>
                    <a:pt x="2809" y="582"/>
                    <a:pt x="2813" y="582"/>
                  </a:cubicBezTo>
                  <a:close/>
                  <a:moveTo>
                    <a:pt x="1742" y="790"/>
                  </a:moveTo>
                  <a:cubicBezTo>
                    <a:pt x="1740" y="791"/>
                    <a:pt x="1738" y="792"/>
                    <a:pt x="1735" y="793"/>
                  </a:cubicBezTo>
                  <a:lnTo>
                    <a:pt x="1735" y="793"/>
                  </a:lnTo>
                  <a:cubicBezTo>
                    <a:pt x="1738" y="792"/>
                    <a:pt x="1740" y="791"/>
                    <a:pt x="1742" y="790"/>
                  </a:cubicBezTo>
                  <a:close/>
                  <a:moveTo>
                    <a:pt x="3048" y="1"/>
                  </a:moveTo>
                  <a:cubicBezTo>
                    <a:pt x="2684" y="1"/>
                    <a:pt x="2320" y="30"/>
                    <a:pt x="1964" y="96"/>
                  </a:cubicBezTo>
                  <a:cubicBezTo>
                    <a:pt x="1685" y="149"/>
                    <a:pt x="1415" y="235"/>
                    <a:pt x="1155" y="339"/>
                  </a:cubicBezTo>
                  <a:cubicBezTo>
                    <a:pt x="790" y="484"/>
                    <a:pt x="443" y="682"/>
                    <a:pt x="134" y="925"/>
                  </a:cubicBezTo>
                  <a:cubicBezTo>
                    <a:pt x="25" y="1008"/>
                    <a:pt x="1" y="1178"/>
                    <a:pt x="61" y="1298"/>
                  </a:cubicBezTo>
                  <a:cubicBezTo>
                    <a:pt x="98" y="1371"/>
                    <a:pt x="163" y="1427"/>
                    <a:pt x="240" y="1453"/>
                  </a:cubicBezTo>
                  <a:cubicBezTo>
                    <a:pt x="272" y="1464"/>
                    <a:pt x="308" y="1471"/>
                    <a:pt x="343" y="1471"/>
                  </a:cubicBezTo>
                  <a:cubicBezTo>
                    <a:pt x="391" y="1471"/>
                    <a:pt x="439" y="1460"/>
                    <a:pt x="477" y="1436"/>
                  </a:cubicBezTo>
                  <a:cubicBezTo>
                    <a:pt x="686" y="1308"/>
                    <a:pt x="891" y="1180"/>
                    <a:pt x="1109" y="1066"/>
                  </a:cubicBezTo>
                  <a:cubicBezTo>
                    <a:pt x="1299" y="965"/>
                    <a:pt x="1494" y="877"/>
                    <a:pt x="1700" y="804"/>
                  </a:cubicBezTo>
                  <a:cubicBezTo>
                    <a:pt x="1711" y="800"/>
                    <a:pt x="1723" y="796"/>
                    <a:pt x="1735" y="793"/>
                  </a:cubicBezTo>
                  <a:lnTo>
                    <a:pt x="1735" y="793"/>
                  </a:lnTo>
                  <a:cubicBezTo>
                    <a:pt x="1727" y="795"/>
                    <a:pt x="1719" y="799"/>
                    <a:pt x="1710" y="803"/>
                  </a:cubicBezTo>
                  <a:cubicBezTo>
                    <a:pt x="1721" y="798"/>
                    <a:pt x="1734" y="793"/>
                    <a:pt x="1744" y="790"/>
                  </a:cubicBezTo>
                  <a:lnTo>
                    <a:pt x="1744" y="790"/>
                  </a:lnTo>
                  <a:cubicBezTo>
                    <a:pt x="1744" y="790"/>
                    <a:pt x="1743" y="790"/>
                    <a:pt x="1742" y="790"/>
                  </a:cubicBezTo>
                  <a:lnTo>
                    <a:pt x="1742" y="790"/>
                  </a:lnTo>
                  <a:cubicBezTo>
                    <a:pt x="2085" y="681"/>
                    <a:pt x="2437" y="614"/>
                    <a:pt x="2794" y="583"/>
                  </a:cubicBezTo>
                  <a:lnTo>
                    <a:pt x="2794" y="583"/>
                  </a:lnTo>
                  <a:cubicBezTo>
                    <a:pt x="2948" y="573"/>
                    <a:pt x="3101" y="568"/>
                    <a:pt x="3254" y="568"/>
                  </a:cubicBezTo>
                  <a:cubicBezTo>
                    <a:pt x="4171" y="568"/>
                    <a:pt x="5082" y="739"/>
                    <a:pt x="5983" y="900"/>
                  </a:cubicBezTo>
                  <a:cubicBezTo>
                    <a:pt x="6510" y="994"/>
                    <a:pt x="7036" y="1087"/>
                    <a:pt x="7566" y="1152"/>
                  </a:cubicBezTo>
                  <a:cubicBezTo>
                    <a:pt x="7834" y="1185"/>
                    <a:pt x="8101" y="1202"/>
                    <a:pt x="8371" y="1221"/>
                  </a:cubicBezTo>
                  <a:cubicBezTo>
                    <a:pt x="8712" y="1245"/>
                    <a:pt x="9049" y="1288"/>
                    <a:pt x="9385" y="1350"/>
                  </a:cubicBezTo>
                  <a:cubicBezTo>
                    <a:pt x="9383" y="1349"/>
                    <a:pt x="9380" y="1349"/>
                    <a:pt x="9378" y="1348"/>
                  </a:cubicBezTo>
                  <a:lnTo>
                    <a:pt x="9378" y="1348"/>
                  </a:lnTo>
                  <a:cubicBezTo>
                    <a:pt x="9735" y="1418"/>
                    <a:pt x="10086" y="1505"/>
                    <a:pt x="10432" y="1621"/>
                  </a:cubicBezTo>
                  <a:cubicBezTo>
                    <a:pt x="10779" y="1733"/>
                    <a:pt x="11115" y="1877"/>
                    <a:pt x="11442" y="2035"/>
                  </a:cubicBezTo>
                  <a:cubicBezTo>
                    <a:pt x="12323" y="2472"/>
                    <a:pt x="13125" y="3039"/>
                    <a:pt x="13924" y="3605"/>
                  </a:cubicBezTo>
                  <a:cubicBezTo>
                    <a:pt x="14346" y="3902"/>
                    <a:pt x="14767" y="4204"/>
                    <a:pt x="15202" y="4484"/>
                  </a:cubicBezTo>
                  <a:cubicBezTo>
                    <a:pt x="15671" y="4790"/>
                    <a:pt x="16156" y="5070"/>
                    <a:pt x="16654" y="5321"/>
                  </a:cubicBezTo>
                  <a:cubicBezTo>
                    <a:pt x="16675" y="5331"/>
                    <a:pt x="16697" y="5337"/>
                    <a:pt x="16719" y="5337"/>
                  </a:cubicBezTo>
                  <a:cubicBezTo>
                    <a:pt x="16745" y="5337"/>
                    <a:pt x="16770" y="5328"/>
                    <a:pt x="16789" y="5305"/>
                  </a:cubicBezTo>
                  <a:cubicBezTo>
                    <a:pt x="16791" y="5301"/>
                    <a:pt x="16795" y="5298"/>
                    <a:pt x="16797" y="5294"/>
                  </a:cubicBezTo>
                  <a:cubicBezTo>
                    <a:pt x="16825" y="5251"/>
                    <a:pt x="16818" y="5176"/>
                    <a:pt x="16769" y="5150"/>
                  </a:cubicBezTo>
                  <a:cubicBezTo>
                    <a:pt x="15933" y="4728"/>
                    <a:pt x="15153" y="4211"/>
                    <a:pt x="14397" y="3662"/>
                  </a:cubicBezTo>
                  <a:cubicBezTo>
                    <a:pt x="13707" y="3163"/>
                    <a:pt x="13032" y="2638"/>
                    <a:pt x="12307" y="2186"/>
                  </a:cubicBezTo>
                  <a:cubicBezTo>
                    <a:pt x="11560" y="1723"/>
                    <a:pt x="10757" y="1357"/>
                    <a:pt x="9910" y="1122"/>
                  </a:cubicBezTo>
                  <a:cubicBezTo>
                    <a:pt x="9437" y="989"/>
                    <a:pt x="8952" y="905"/>
                    <a:pt x="8465" y="849"/>
                  </a:cubicBezTo>
                  <a:cubicBezTo>
                    <a:pt x="8243" y="824"/>
                    <a:pt x="8022" y="806"/>
                    <a:pt x="7804" y="777"/>
                  </a:cubicBezTo>
                  <a:cubicBezTo>
                    <a:pt x="7601" y="750"/>
                    <a:pt x="7400" y="712"/>
                    <a:pt x="7199" y="675"/>
                  </a:cubicBezTo>
                  <a:lnTo>
                    <a:pt x="7199" y="675"/>
                  </a:lnTo>
                  <a:cubicBezTo>
                    <a:pt x="7216" y="678"/>
                    <a:pt x="7237" y="682"/>
                    <a:pt x="7254" y="683"/>
                  </a:cubicBezTo>
                  <a:cubicBezTo>
                    <a:pt x="6072" y="458"/>
                    <a:pt x="4904" y="139"/>
                    <a:pt x="3702" y="31"/>
                  </a:cubicBezTo>
                  <a:cubicBezTo>
                    <a:pt x="3484" y="11"/>
                    <a:pt x="3266" y="1"/>
                    <a:pt x="3048" y="1"/>
                  </a:cubicBezTo>
                  <a:close/>
                </a:path>
              </a:pathLst>
            </a:custGeom>
            <a:solidFill>
              <a:srgbClr val="7279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0" name="Google Shape;1480;p11"/>
            <p:cNvSpPr/>
            <p:nvPr/>
          </p:nvSpPr>
          <p:spPr>
            <a:xfrm>
              <a:off x="1168286" y="1907263"/>
              <a:ext cx="461621" cy="844307"/>
            </a:xfrm>
            <a:custGeom>
              <a:avLst/>
              <a:gdLst/>
              <a:ahLst/>
              <a:cxnLst/>
              <a:rect l="l" t="t" r="r" b="b"/>
              <a:pathLst>
                <a:path w="11439" h="20922" extrusionOk="0">
                  <a:moveTo>
                    <a:pt x="8504" y="3627"/>
                  </a:moveTo>
                  <a:lnTo>
                    <a:pt x="8504" y="3627"/>
                  </a:lnTo>
                  <a:cubicBezTo>
                    <a:pt x="8497" y="3638"/>
                    <a:pt x="8490" y="3649"/>
                    <a:pt x="8482" y="3659"/>
                  </a:cubicBezTo>
                  <a:cubicBezTo>
                    <a:pt x="8489" y="3648"/>
                    <a:pt x="8496" y="3638"/>
                    <a:pt x="8504" y="3627"/>
                  </a:cubicBezTo>
                  <a:close/>
                  <a:moveTo>
                    <a:pt x="8474" y="3676"/>
                  </a:moveTo>
                  <a:lnTo>
                    <a:pt x="8474" y="3676"/>
                  </a:lnTo>
                  <a:cubicBezTo>
                    <a:pt x="8472" y="3678"/>
                    <a:pt x="8471" y="3680"/>
                    <a:pt x="8470" y="3682"/>
                  </a:cubicBezTo>
                  <a:lnTo>
                    <a:pt x="8470" y="3682"/>
                  </a:lnTo>
                  <a:cubicBezTo>
                    <a:pt x="8472" y="3680"/>
                    <a:pt x="8473" y="3678"/>
                    <a:pt x="8474" y="3676"/>
                  </a:cubicBezTo>
                  <a:close/>
                  <a:moveTo>
                    <a:pt x="11152" y="0"/>
                  </a:moveTo>
                  <a:cubicBezTo>
                    <a:pt x="11027" y="0"/>
                    <a:pt x="10923" y="92"/>
                    <a:pt x="10892" y="218"/>
                  </a:cubicBezTo>
                  <a:cubicBezTo>
                    <a:pt x="10884" y="254"/>
                    <a:pt x="10874" y="289"/>
                    <a:pt x="10864" y="325"/>
                  </a:cubicBezTo>
                  <a:cubicBezTo>
                    <a:pt x="10820" y="437"/>
                    <a:pt x="10766" y="545"/>
                    <a:pt x="10704" y="650"/>
                  </a:cubicBezTo>
                  <a:cubicBezTo>
                    <a:pt x="10560" y="858"/>
                    <a:pt x="10387" y="1044"/>
                    <a:pt x="10203" y="1217"/>
                  </a:cubicBezTo>
                  <a:cubicBezTo>
                    <a:pt x="9623" y="1740"/>
                    <a:pt x="8949" y="2158"/>
                    <a:pt x="8418" y="2734"/>
                  </a:cubicBezTo>
                  <a:cubicBezTo>
                    <a:pt x="8277" y="2889"/>
                    <a:pt x="8155" y="3063"/>
                    <a:pt x="8037" y="3237"/>
                  </a:cubicBezTo>
                  <a:cubicBezTo>
                    <a:pt x="7912" y="3423"/>
                    <a:pt x="7793" y="3616"/>
                    <a:pt x="7684" y="3811"/>
                  </a:cubicBezTo>
                  <a:cubicBezTo>
                    <a:pt x="7475" y="4186"/>
                    <a:pt x="7307" y="4585"/>
                    <a:pt x="7164" y="4993"/>
                  </a:cubicBezTo>
                  <a:cubicBezTo>
                    <a:pt x="6596" y="6616"/>
                    <a:pt x="6535" y="8350"/>
                    <a:pt x="6450" y="10052"/>
                  </a:cubicBezTo>
                  <a:lnTo>
                    <a:pt x="6450" y="10045"/>
                  </a:lnTo>
                  <a:cubicBezTo>
                    <a:pt x="6431" y="10441"/>
                    <a:pt x="6410" y="10842"/>
                    <a:pt x="6371" y="11238"/>
                  </a:cubicBezTo>
                  <a:cubicBezTo>
                    <a:pt x="6331" y="11681"/>
                    <a:pt x="6239" y="12114"/>
                    <a:pt x="6105" y="12538"/>
                  </a:cubicBezTo>
                  <a:cubicBezTo>
                    <a:pt x="6111" y="12522"/>
                    <a:pt x="6117" y="12508"/>
                    <a:pt x="6122" y="12492"/>
                  </a:cubicBezTo>
                  <a:lnTo>
                    <a:pt x="6122" y="12492"/>
                  </a:lnTo>
                  <a:cubicBezTo>
                    <a:pt x="5944" y="13037"/>
                    <a:pt x="5691" y="13551"/>
                    <a:pt x="5384" y="14031"/>
                  </a:cubicBezTo>
                  <a:cubicBezTo>
                    <a:pt x="5386" y="14027"/>
                    <a:pt x="5389" y="14024"/>
                    <a:pt x="5391" y="14021"/>
                  </a:cubicBezTo>
                  <a:lnTo>
                    <a:pt x="5391" y="14021"/>
                  </a:lnTo>
                  <a:cubicBezTo>
                    <a:pt x="4604" y="15219"/>
                    <a:pt x="3542" y="16198"/>
                    <a:pt x="2550" y="17216"/>
                  </a:cubicBezTo>
                  <a:cubicBezTo>
                    <a:pt x="2036" y="17743"/>
                    <a:pt x="1536" y="18286"/>
                    <a:pt x="1095" y="18877"/>
                  </a:cubicBezTo>
                  <a:cubicBezTo>
                    <a:pt x="657" y="19461"/>
                    <a:pt x="287" y="20093"/>
                    <a:pt x="22" y="20774"/>
                  </a:cubicBezTo>
                  <a:cubicBezTo>
                    <a:pt x="1" y="20826"/>
                    <a:pt x="18" y="20887"/>
                    <a:pt x="71" y="20912"/>
                  </a:cubicBezTo>
                  <a:cubicBezTo>
                    <a:pt x="85" y="20918"/>
                    <a:pt x="101" y="20921"/>
                    <a:pt x="116" y="20921"/>
                  </a:cubicBezTo>
                  <a:cubicBezTo>
                    <a:pt x="146" y="20921"/>
                    <a:pt x="176" y="20910"/>
                    <a:pt x="195" y="20887"/>
                  </a:cubicBezTo>
                  <a:lnTo>
                    <a:pt x="206" y="20860"/>
                  </a:lnTo>
                  <a:cubicBezTo>
                    <a:pt x="387" y="20398"/>
                    <a:pt x="618" y="19960"/>
                    <a:pt x="890" y="19539"/>
                  </a:cubicBezTo>
                  <a:lnTo>
                    <a:pt x="890" y="19539"/>
                  </a:lnTo>
                  <a:cubicBezTo>
                    <a:pt x="890" y="19540"/>
                    <a:pt x="888" y="19540"/>
                    <a:pt x="888" y="19543"/>
                  </a:cubicBezTo>
                  <a:cubicBezTo>
                    <a:pt x="1499" y="18614"/>
                    <a:pt x="2280" y="17819"/>
                    <a:pt x="3072" y="17045"/>
                  </a:cubicBezTo>
                  <a:cubicBezTo>
                    <a:pt x="3863" y="16270"/>
                    <a:pt x="4673" y="15510"/>
                    <a:pt x="5348" y="14628"/>
                  </a:cubicBezTo>
                  <a:cubicBezTo>
                    <a:pt x="5674" y="14201"/>
                    <a:pt x="5964" y="13745"/>
                    <a:pt x="6204" y="13266"/>
                  </a:cubicBezTo>
                  <a:cubicBezTo>
                    <a:pt x="6323" y="13027"/>
                    <a:pt x="6421" y="12779"/>
                    <a:pt x="6510" y="12527"/>
                  </a:cubicBezTo>
                  <a:cubicBezTo>
                    <a:pt x="6608" y="12250"/>
                    <a:pt x="6684" y="11962"/>
                    <a:pt x="6743" y="11674"/>
                  </a:cubicBezTo>
                  <a:cubicBezTo>
                    <a:pt x="6797" y="11401"/>
                    <a:pt x="6822" y="11126"/>
                    <a:pt x="6849" y="10849"/>
                  </a:cubicBezTo>
                  <a:cubicBezTo>
                    <a:pt x="6874" y="10569"/>
                    <a:pt x="6899" y="10289"/>
                    <a:pt x="6922" y="10009"/>
                  </a:cubicBezTo>
                  <a:cubicBezTo>
                    <a:pt x="6971" y="9469"/>
                    <a:pt x="7014" y="8926"/>
                    <a:pt x="7073" y="8387"/>
                  </a:cubicBezTo>
                  <a:cubicBezTo>
                    <a:pt x="7182" y="7408"/>
                    <a:pt x="7333" y="6430"/>
                    <a:pt x="7632" y="5486"/>
                  </a:cubicBezTo>
                  <a:lnTo>
                    <a:pt x="7632" y="5486"/>
                  </a:lnTo>
                  <a:cubicBezTo>
                    <a:pt x="7632" y="5489"/>
                    <a:pt x="7630" y="5490"/>
                    <a:pt x="7630" y="5493"/>
                  </a:cubicBezTo>
                  <a:cubicBezTo>
                    <a:pt x="7839" y="4856"/>
                    <a:pt x="8114" y="4250"/>
                    <a:pt x="8470" y="3682"/>
                  </a:cubicBezTo>
                  <a:lnTo>
                    <a:pt x="8470" y="3682"/>
                  </a:lnTo>
                  <a:cubicBezTo>
                    <a:pt x="8469" y="3682"/>
                    <a:pt x="8469" y="3683"/>
                    <a:pt x="8468" y="3683"/>
                  </a:cubicBezTo>
                  <a:cubicBezTo>
                    <a:pt x="8471" y="3681"/>
                    <a:pt x="8472" y="3679"/>
                    <a:pt x="8474" y="3675"/>
                  </a:cubicBezTo>
                  <a:cubicBezTo>
                    <a:pt x="8485" y="3657"/>
                    <a:pt x="8495" y="3642"/>
                    <a:pt x="8505" y="3625"/>
                  </a:cubicBezTo>
                  <a:lnTo>
                    <a:pt x="8505" y="3625"/>
                  </a:lnTo>
                  <a:cubicBezTo>
                    <a:pt x="8603" y="3480"/>
                    <a:pt x="8703" y="3335"/>
                    <a:pt x="8808" y="3199"/>
                  </a:cubicBezTo>
                  <a:cubicBezTo>
                    <a:pt x="8909" y="3066"/>
                    <a:pt x="9027" y="2945"/>
                    <a:pt x="9147" y="2833"/>
                  </a:cubicBezTo>
                  <a:cubicBezTo>
                    <a:pt x="9581" y="2438"/>
                    <a:pt x="10066" y="2102"/>
                    <a:pt x="10504" y="1709"/>
                  </a:cubicBezTo>
                  <a:cubicBezTo>
                    <a:pt x="10723" y="1513"/>
                    <a:pt x="10928" y="1305"/>
                    <a:pt x="11096" y="1062"/>
                  </a:cubicBezTo>
                  <a:cubicBezTo>
                    <a:pt x="11253" y="837"/>
                    <a:pt x="11368" y="588"/>
                    <a:pt x="11415" y="314"/>
                  </a:cubicBezTo>
                  <a:cubicBezTo>
                    <a:pt x="11438" y="172"/>
                    <a:pt x="11346" y="31"/>
                    <a:pt x="11203" y="5"/>
                  </a:cubicBezTo>
                  <a:cubicBezTo>
                    <a:pt x="11185" y="2"/>
                    <a:pt x="11168" y="0"/>
                    <a:pt x="11152" y="0"/>
                  </a:cubicBezTo>
                  <a:close/>
                </a:path>
              </a:pathLst>
            </a:custGeom>
            <a:solidFill>
              <a:srgbClr val="7279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1" name="Google Shape;1481;p11"/>
            <p:cNvSpPr/>
            <p:nvPr/>
          </p:nvSpPr>
          <p:spPr>
            <a:xfrm>
              <a:off x="1140764" y="2009441"/>
              <a:ext cx="395035" cy="192897"/>
            </a:xfrm>
            <a:custGeom>
              <a:avLst/>
              <a:gdLst/>
              <a:ahLst/>
              <a:cxnLst/>
              <a:rect l="l" t="t" r="r" b="b"/>
              <a:pathLst>
                <a:path w="9789" h="4780" extrusionOk="0">
                  <a:moveTo>
                    <a:pt x="8057" y="616"/>
                  </a:moveTo>
                  <a:cubicBezTo>
                    <a:pt x="8052" y="617"/>
                    <a:pt x="8049" y="617"/>
                    <a:pt x="8045" y="618"/>
                  </a:cubicBezTo>
                  <a:lnTo>
                    <a:pt x="8045" y="618"/>
                  </a:lnTo>
                  <a:cubicBezTo>
                    <a:pt x="8048" y="618"/>
                    <a:pt x="8053" y="617"/>
                    <a:pt x="8057" y="616"/>
                  </a:cubicBezTo>
                  <a:close/>
                  <a:moveTo>
                    <a:pt x="8035" y="620"/>
                  </a:moveTo>
                  <a:cubicBezTo>
                    <a:pt x="8034" y="620"/>
                    <a:pt x="8032" y="621"/>
                    <a:pt x="8031" y="621"/>
                  </a:cubicBezTo>
                  <a:lnTo>
                    <a:pt x="8031" y="621"/>
                  </a:lnTo>
                  <a:cubicBezTo>
                    <a:pt x="8032" y="621"/>
                    <a:pt x="8034" y="620"/>
                    <a:pt x="8035" y="620"/>
                  </a:cubicBezTo>
                  <a:close/>
                  <a:moveTo>
                    <a:pt x="8603" y="1"/>
                  </a:moveTo>
                  <a:cubicBezTo>
                    <a:pt x="8264" y="1"/>
                    <a:pt x="7927" y="72"/>
                    <a:pt x="7604" y="170"/>
                  </a:cubicBezTo>
                  <a:cubicBezTo>
                    <a:pt x="7267" y="272"/>
                    <a:pt x="6947" y="425"/>
                    <a:pt x="6641" y="594"/>
                  </a:cubicBezTo>
                  <a:cubicBezTo>
                    <a:pt x="6310" y="775"/>
                    <a:pt x="5997" y="985"/>
                    <a:pt x="5693" y="1207"/>
                  </a:cubicBezTo>
                  <a:cubicBezTo>
                    <a:pt x="5062" y="1666"/>
                    <a:pt x="4475" y="2178"/>
                    <a:pt x="3873" y="2672"/>
                  </a:cubicBezTo>
                  <a:cubicBezTo>
                    <a:pt x="3577" y="2914"/>
                    <a:pt x="3277" y="3146"/>
                    <a:pt x="2971" y="3371"/>
                  </a:cubicBezTo>
                  <a:cubicBezTo>
                    <a:pt x="2659" y="3597"/>
                    <a:pt x="2336" y="3811"/>
                    <a:pt x="2001" y="3998"/>
                  </a:cubicBezTo>
                  <a:cubicBezTo>
                    <a:pt x="2011" y="3994"/>
                    <a:pt x="2020" y="3987"/>
                    <a:pt x="2031" y="3984"/>
                  </a:cubicBezTo>
                  <a:lnTo>
                    <a:pt x="2031" y="3984"/>
                  </a:lnTo>
                  <a:cubicBezTo>
                    <a:pt x="1638" y="4195"/>
                    <a:pt x="1227" y="4369"/>
                    <a:pt x="792" y="4476"/>
                  </a:cubicBezTo>
                  <a:cubicBezTo>
                    <a:pt x="794" y="4476"/>
                    <a:pt x="796" y="4476"/>
                    <a:pt x="798" y="4475"/>
                  </a:cubicBezTo>
                  <a:lnTo>
                    <a:pt x="798" y="4475"/>
                  </a:lnTo>
                  <a:cubicBezTo>
                    <a:pt x="567" y="4529"/>
                    <a:pt x="333" y="4563"/>
                    <a:pt x="98" y="4576"/>
                  </a:cubicBezTo>
                  <a:cubicBezTo>
                    <a:pt x="42" y="4578"/>
                    <a:pt x="1" y="4636"/>
                    <a:pt x="8" y="4690"/>
                  </a:cubicBezTo>
                  <a:cubicBezTo>
                    <a:pt x="15" y="4746"/>
                    <a:pt x="61" y="4780"/>
                    <a:pt x="113" y="4780"/>
                  </a:cubicBezTo>
                  <a:cubicBezTo>
                    <a:pt x="116" y="4780"/>
                    <a:pt x="120" y="4780"/>
                    <a:pt x="123" y="4780"/>
                  </a:cubicBezTo>
                  <a:cubicBezTo>
                    <a:pt x="404" y="4765"/>
                    <a:pt x="684" y="4725"/>
                    <a:pt x="960" y="4656"/>
                  </a:cubicBezTo>
                  <a:cubicBezTo>
                    <a:pt x="1257" y="4581"/>
                    <a:pt x="1545" y="4479"/>
                    <a:pt x="1825" y="4359"/>
                  </a:cubicBezTo>
                  <a:cubicBezTo>
                    <a:pt x="2411" y="4103"/>
                    <a:pt x="2959" y="3770"/>
                    <a:pt x="3482" y="3406"/>
                  </a:cubicBezTo>
                  <a:cubicBezTo>
                    <a:pt x="4031" y="3026"/>
                    <a:pt x="4559" y="2621"/>
                    <a:pt x="5094" y="2224"/>
                  </a:cubicBezTo>
                  <a:cubicBezTo>
                    <a:pt x="5615" y="1839"/>
                    <a:pt x="6145" y="1470"/>
                    <a:pt x="6710" y="1157"/>
                  </a:cubicBezTo>
                  <a:lnTo>
                    <a:pt x="6710" y="1157"/>
                  </a:lnTo>
                  <a:lnTo>
                    <a:pt x="6651" y="1190"/>
                  </a:lnTo>
                  <a:cubicBezTo>
                    <a:pt x="7087" y="951"/>
                    <a:pt x="7541" y="751"/>
                    <a:pt x="8023" y="623"/>
                  </a:cubicBezTo>
                  <a:lnTo>
                    <a:pt x="8023" y="623"/>
                  </a:lnTo>
                  <a:lnTo>
                    <a:pt x="8037" y="620"/>
                  </a:lnTo>
                  <a:cubicBezTo>
                    <a:pt x="8040" y="619"/>
                    <a:pt x="8042" y="619"/>
                    <a:pt x="8045" y="618"/>
                  </a:cubicBezTo>
                  <a:lnTo>
                    <a:pt x="8045" y="618"/>
                  </a:lnTo>
                  <a:cubicBezTo>
                    <a:pt x="8043" y="618"/>
                    <a:pt x="8042" y="619"/>
                    <a:pt x="8041" y="619"/>
                  </a:cubicBezTo>
                  <a:cubicBezTo>
                    <a:pt x="8344" y="548"/>
                    <a:pt x="8652" y="509"/>
                    <a:pt x="8965" y="509"/>
                  </a:cubicBezTo>
                  <a:cubicBezTo>
                    <a:pt x="8970" y="509"/>
                    <a:pt x="8976" y="509"/>
                    <a:pt x="8982" y="509"/>
                  </a:cubicBezTo>
                  <a:lnTo>
                    <a:pt x="8972" y="509"/>
                  </a:lnTo>
                  <a:cubicBezTo>
                    <a:pt x="9058" y="511"/>
                    <a:pt x="9147" y="515"/>
                    <a:pt x="9233" y="521"/>
                  </a:cubicBezTo>
                  <a:cubicBezTo>
                    <a:pt x="9341" y="528"/>
                    <a:pt x="9449" y="537"/>
                    <a:pt x="9556" y="554"/>
                  </a:cubicBezTo>
                  <a:cubicBezTo>
                    <a:pt x="9566" y="556"/>
                    <a:pt x="9575" y="556"/>
                    <a:pt x="9584" y="556"/>
                  </a:cubicBezTo>
                  <a:cubicBezTo>
                    <a:pt x="9642" y="556"/>
                    <a:pt x="9699" y="527"/>
                    <a:pt x="9737" y="484"/>
                  </a:cubicBezTo>
                  <a:cubicBezTo>
                    <a:pt x="9750" y="466"/>
                    <a:pt x="9760" y="448"/>
                    <a:pt x="9770" y="430"/>
                  </a:cubicBezTo>
                  <a:cubicBezTo>
                    <a:pt x="9789" y="383"/>
                    <a:pt x="9789" y="328"/>
                    <a:pt x="9772" y="278"/>
                  </a:cubicBezTo>
                  <a:cubicBezTo>
                    <a:pt x="9753" y="232"/>
                    <a:pt x="9713" y="181"/>
                    <a:pt x="9663" y="166"/>
                  </a:cubicBezTo>
                  <a:cubicBezTo>
                    <a:pt x="9588" y="145"/>
                    <a:pt x="9516" y="120"/>
                    <a:pt x="9443" y="100"/>
                  </a:cubicBezTo>
                  <a:cubicBezTo>
                    <a:pt x="9349" y="73"/>
                    <a:pt x="9260" y="53"/>
                    <a:pt x="9163" y="37"/>
                  </a:cubicBezTo>
                  <a:cubicBezTo>
                    <a:pt x="8982" y="7"/>
                    <a:pt x="8796" y="1"/>
                    <a:pt x="8613" y="1"/>
                  </a:cubicBezTo>
                  <a:cubicBezTo>
                    <a:pt x="8609" y="1"/>
                    <a:pt x="8606" y="1"/>
                    <a:pt x="8603" y="1"/>
                  </a:cubicBezTo>
                  <a:close/>
                </a:path>
              </a:pathLst>
            </a:custGeom>
            <a:solidFill>
              <a:srgbClr val="7279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2" name="Google Shape;1482;p11"/>
            <p:cNvSpPr/>
            <p:nvPr/>
          </p:nvSpPr>
          <p:spPr>
            <a:xfrm>
              <a:off x="-1131889" y="-1428084"/>
              <a:ext cx="208595" cy="229741"/>
            </a:xfrm>
            <a:custGeom>
              <a:avLst/>
              <a:gdLst/>
              <a:ahLst/>
              <a:cxnLst/>
              <a:rect l="l" t="t" r="r" b="b"/>
              <a:pathLst>
                <a:path w="5169" h="5693" extrusionOk="0">
                  <a:moveTo>
                    <a:pt x="1082" y="1"/>
                  </a:moveTo>
                  <a:cubicBezTo>
                    <a:pt x="1000" y="1"/>
                    <a:pt x="919" y="28"/>
                    <a:pt x="853" y="75"/>
                  </a:cubicBezTo>
                  <a:cubicBezTo>
                    <a:pt x="800" y="114"/>
                    <a:pt x="762" y="161"/>
                    <a:pt x="741" y="218"/>
                  </a:cubicBezTo>
                  <a:cubicBezTo>
                    <a:pt x="708" y="318"/>
                    <a:pt x="720" y="432"/>
                    <a:pt x="776" y="569"/>
                  </a:cubicBezTo>
                  <a:cubicBezTo>
                    <a:pt x="772" y="593"/>
                    <a:pt x="775" y="624"/>
                    <a:pt x="789" y="652"/>
                  </a:cubicBezTo>
                  <a:cubicBezTo>
                    <a:pt x="815" y="707"/>
                    <a:pt x="839" y="763"/>
                    <a:pt x="866" y="817"/>
                  </a:cubicBezTo>
                  <a:cubicBezTo>
                    <a:pt x="783" y="784"/>
                    <a:pt x="696" y="764"/>
                    <a:pt x="602" y="757"/>
                  </a:cubicBezTo>
                  <a:cubicBezTo>
                    <a:pt x="585" y="756"/>
                    <a:pt x="569" y="755"/>
                    <a:pt x="551" y="755"/>
                  </a:cubicBezTo>
                  <a:cubicBezTo>
                    <a:pt x="491" y="755"/>
                    <a:pt x="428" y="763"/>
                    <a:pt x="365" y="780"/>
                  </a:cubicBezTo>
                  <a:cubicBezTo>
                    <a:pt x="311" y="794"/>
                    <a:pt x="262" y="817"/>
                    <a:pt x="209" y="856"/>
                  </a:cubicBezTo>
                  <a:cubicBezTo>
                    <a:pt x="193" y="868"/>
                    <a:pt x="177" y="881"/>
                    <a:pt x="160" y="895"/>
                  </a:cubicBezTo>
                  <a:cubicBezTo>
                    <a:pt x="120" y="931"/>
                    <a:pt x="84" y="987"/>
                    <a:pt x="58" y="1049"/>
                  </a:cubicBezTo>
                  <a:cubicBezTo>
                    <a:pt x="29" y="1119"/>
                    <a:pt x="13" y="1191"/>
                    <a:pt x="6" y="1283"/>
                  </a:cubicBezTo>
                  <a:cubicBezTo>
                    <a:pt x="0" y="1363"/>
                    <a:pt x="12" y="1444"/>
                    <a:pt x="20" y="1515"/>
                  </a:cubicBezTo>
                  <a:cubicBezTo>
                    <a:pt x="33" y="1606"/>
                    <a:pt x="52" y="1692"/>
                    <a:pt x="78" y="1778"/>
                  </a:cubicBezTo>
                  <a:cubicBezTo>
                    <a:pt x="138" y="1992"/>
                    <a:pt x="224" y="2195"/>
                    <a:pt x="293" y="2347"/>
                  </a:cubicBezTo>
                  <a:cubicBezTo>
                    <a:pt x="446" y="2683"/>
                    <a:pt x="627" y="3009"/>
                    <a:pt x="832" y="3315"/>
                  </a:cubicBezTo>
                  <a:cubicBezTo>
                    <a:pt x="917" y="3444"/>
                    <a:pt x="991" y="3545"/>
                    <a:pt x="1069" y="3631"/>
                  </a:cubicBezTo>
                  <a:cubicBezTo>
                    <a:pt x="1103" y="3668"/>
                    <a:pt x="1141" y="3704"/>
                    <a:pt x="1177" y="3740"/>
                  </a:cubicBezTo>
                  <a:lnTo>
                    <a:pt x="1236" y="3798"/>
                  </a:lnTo>
                  <a:cubicBezTo>
                    <a:pt x="1323" y="3885"/>
                    <a:pt x="1408" y="3977"/>
                    <a:pt x="1493" y="4071"/>
                  </a:cubicBezTo>
                  <a:lnTo>
                    <a:pt x="1666" y="4263"/>
                  </a:lnTo>
                  <a:cubicBezTo>
                    <a:pt x="2270" y="4935"/>
                    <a:pt x="2952" y="5692"/>
                    <a:pt x="3883" y="5692"/>
                  </a:cubicBezTo>
                  <a:cubicBezTo>
                    <a:pt x="3940" y="5692"/>
                    <a:pt x="3997" y="5689"/>
                    <a:pt x="4055" y="5684"/>
                  </a:cubicBezTo>
                  <a:cubicBezTo>
                    <a:pt x="4081" y="5681"/>
                    <a:pt x="4105" y="5672"/>
                    <a:pt x="4124" y="5658"/>
                  </a:cubicBezTo>
                  <a:cubicBezTo>
                    <a:pt x="4156" y="5635"/>
                    <a:pt x="4173" y="5602"/>
                    <a:pt x="4173" y="5563"/>
                  </a:cubicBezTo>
                  <a:cubicBezTo>
                    <a:pt x="4173" y="5520"/>
                    <a:pt x="4143" y="5471"/>
                    <a:pt x="4101" y="5454"/>
                  </a:cubicBezTo>
                  <a:cubicBezTo>
                    <a:pt x="4118" y="5379"/>
                    <a:pt x="4124" y="5303"/>
                    <a:pt x="4128" y="5225"/>
                  </a:cubicBezTo>
                  <a:lnTo>
                    <a:pt x="4156" y="5271"/>
                  </a:lnTo>
                  <a:lnTo>
                    <a:pt x="4186" y="5319"/>
                  </a:lnTo>
                  <a:cubicBezTo>
                    <a:pt x="4225" y="5376"/>
                    <a:pt x="4286" y="5408"/>
                    <a:pt x="4347" y="5408"/>
                  </a:cubicBezTo>
                  <a:cubicBezTo>
                    <a:pt x="4379" y="5408"/>
                    <a:pt x="4410" y="5400"/>
                    <a:pt x="4438" y="5382"/>
                  </a:cubicBezTo>
                  <a:cubicBezTo>
                    <a:pt x="4440" y="5382"/>
                    <a:pt x="4440" y="5379"/>
                    <a:pt x="4440" y="5379"/>
                  </a:cubicBezTo>
                  <a:cubicBezTo>
                    <a:pt x="4500" y="5336"/>
                    <a:pt x="4526" y="5284"/>
                    <a:pt x="4526" y="5227"/>
                  </a:cubicBezTo>
                  <a:cubicBezTo>
                    <a:pt x="4551" y="5256"/>
                    <a:pt x="4584" y="5276"/>
                    <a:pt x="4618" y="5283"/>
                  </a:cubicBezTo>
                  <a:cubicBezTo>
                    <a:pt x="4635" y="5287"/>
                    <a:pt x="4654" y="5290"/>
                    <a:pt x="4674" y="5290"/>
                  </a:cubicBezTo>
                  <a:cubicBezTo>
                    <a:pt x="4709" y="5290"/>
                    <a:pt x="4746" y="5282"/>
                    <a:pt x="4775" y="5261"/>
                  </a:cubicBezTo>
                  <a:cubicBezTo>
                    <a:pt x="4812" y="5233"/>
                    <a:pt x="4846" y="5205"/>
                    <a:pt x="4881" y="5175"/>
                  </a:cubicBezTo>
                  <a:cubicBezTo>
                    <a:pt x="4914" y="5145"/>
                    <a:pt x="4940" y="5109"/>
                    <a:pt x="4963" y="5076"/>
                  </a:cubicBezTo>
                  <a:cubicBezTo>
                    <a:pt x="5010" y="5009"/>
                    <a:pt x="5039" y="4938"/>
                    <a:pt x="5068" y="4866"/>
                  </a:cubicBezTo>
                  <a:cubicBezTo>
                    <a:pt x="5093" y="4796"/>
                    <a:pt x="5108" y="4721"/>
                    <a:pt x="5121" y="4638"/>
                  </a:cubicBezTo>
                  <a:cubicBezTo>
                    <a:pt x="5134" y="4550"/>
                    <a:pt x="5142" y="4463"/>
                    <a:pt x="5149" y="4372"/>
                  </a:cubicBezTo>
                  <a:lnTo>
                    <a:pt x="5154" y="4345"/>
                  </a:lnTo>
                  <a:cubicBezTo>
                    <a:pt x="5164" y="4206"/>
                    <a:pt x="5168" y="4069"/>
                    <a:pt x="5165" y="3931"/>
                  </a:cubicBezTo>
                  <a:cubicBezTo>
                    <a:pt x="5161" y="3782"/>
                    <a:pt x="5148" y="3633"/>
                    <a:pt x="5126" y="3476"/>
                  </a:cubicBezTo>
                  <a:cubicBezTo>
                    <a:pt x="5046" y="2890"/>
                    <a:pt x="4832" y="2301"/>
                    <a:pt x="4507" y="1773"/>
                  </a:cubicBezTo>
                  <a:cubicBezTo>
                    <a:pt x="4352" y="1520"/>
                    <a:pt x="4164" y="1286"/>
                    <a:pt x="3949" y="1077"/>
                  </a:cubicBezTo>
                  <a:cubicBezTo>
                    <a:pt x="3746" y="882"/>
                    <a:pt x="3509" y="715"/>
                    <a:pt x="3243" y="580"/>
                  </a:cubicBezTo>
                  <a:cubicBezTo>
                    <a:pt x="3129" y="522"/>
                    <a:pt x="2999" y="471"/>
                    <a:pt x="2863" y="427"/>
                  </a:cubicBezTo>
                  <a:cubicBezTo>
                    <a:pt x="2795" y="405"/>
                    <a:pt x="2728" y="387"/>
                    <a:pt x="2659" y="372"/>
                  </a:cubicBezTo>
                  <a:cubicBezTo>
                    <a:pt x="2629" y="365"/>
                    <a:pt x="2599" y="362"/>
                    <a:pt x="2568" y="356"/>
                  </a:cubicBezTo>
                  <a:cubicBezTo>
                    <a:pt x="2537" y="351"/>
                    <a:pt x="2508" y="345"/>
                    <a:pt x="2478" y="341"/>
                  </a:cubicBezTo>
                  <a:cubicBezTo>
                    <a:pt x="2297" y="305"/>
                    <a:pt x="2113" y="250"/>
                    <a:pt x="1939" y="198"/>
                  </a:cubicBezTo>
                  <a:lnTo>
                    <a:pt x="1768" y="150"/>
                  </a:lnTo>
                  <a:lnTo>
                    <a:pt x="1715" y="135"/>
                  </a:lnTo>
                  <a:cubicBezTo>
                    <a:pt x="1536" y="83"/>
                    <a:pt x="1335" y="22"/>
                    <a:pt x="1134" y="4"/>
                  </a:cubicBezTo>
                  <a:cubicBezTo>
                    <a:pt x="1117" y="2"/>
                    <a:pt x="1099" y="1"/>
                    <a:pt x="108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3" name="Google Shape;1483;p11"/>
            <p:cNvSpPr/>
            <p:nvPr/>
          </p:nvSpPr>
          <p:spPr>
            <a:xfrm>
              <a:off x="-1296052" y="-852749"/>
              <a:ext cx="196610" cy="186965"/>
            </a:xfrm>
            <a:custGeom>
              <a:avLst/>
              <a:gdLst/>
              <a:ahLst/>
              <a:cxnLst/>
              <a:rect l="l" t="t" r="r" b="b"/>
              <a:pathLst>
                <a:path w="4872" h="4633" extrusionOk="0">
                  <a:moveTo>
                    <a:pt x="765" y="0"/>
                  </a:moveTo>
                  <a:cubicBezTo>
                    <a:pt x="744" y="0"/>
                    <a:pt x="721" y="4"/>
                    <a:pt x="697" y="8"/>
                  </a:cubicBezTo>
                  <a:cubicBezTo>
                    <a:pt x="677" y="10"/>
                    <a:pt x="660" y="21"/>
                    <a:pt x="649" y="30"/>
                  </a:cubicBezTo>
                  <a:cubicBezTo>
                    <a:pt x="641" y="36"/>
                    <a:pt x="634" y="40"/>
                    <a:pt x="627" y="47"/>
                  </a:cubicBezTo>
                  <a:cubicBezTo>
                    <a:pt x="590" y="80"/>
                    <a:pt x="562" y="118"/>
                    <a:pt x="542" y="165"/>
                  </a:cubicBezTo>
                  <a:cubicBezTo>
                    <a:pt x="525" y="208"/>
                    <a:pt x="515" y="253"/>
                    <a:pt x="518" y="310"/>
                  </a:cubicBezTo>
                  <a:cubicBezTo>
                    <a:pt x="518" y="406"/>
                    <a:pt x="557" y="500"/>
                    <a:pt x="597" y="586"/>
                  </a:cubicBezTo>
                  <a:cubicBezTo>
                    <a:pt x="621" y="639"/>
                    <a:pt x="651" y="694"/>
                    <a:pt x="692" y="751"/>
                  </a:cubicBezTo>
                  <a:cubicBezTo>
                    <a:pt x="663" y="727"/>
                    <a:pt x="627" y="708"/>
                    <a:pt x="592" y="691"/>
                  </a:cubicBezTo>
                  <a:cubicBezTo>
                    <a:pt x="503" y="643"/>
                    <a:pt x="417" y="617"/>
                    <a:pt x="335" y="610"/>
                  </a:cubicBezTo>
                  <a:cubicBezTo>
                    <a:pt x="325" y="609"/>
                    <a:pt x="316" y="609"/>
                    <a:pt x="306" y="609"/>
                  </a:cubicBezTo>
                  <a:cubicBezTo>
                    <a:pt x="248" y="609"/>
                    <a:pt x="194" y="623"/>
                    <a:pt x="147" y="650"/>
                  </a:cubicBezTo>
                  <a:cubicBezTo>
                    <a:pt x="146" y="650"/>
                    <a:pt x="146" y="653"/>
                    <a:pt x="144" y="653"/>
                  </a:cubicBezTo>
                  <a:cubicBezTo>
                    <a:pt x="81" y="698"/>
                    <a:pt x="44" y="758"/>
                    <a:pt x="22" y="836"/>
                  </a:cubicBezTo>
                  <a:cubicBezTo>
                    <a:pt x="1" y="910"/>
                    <a:pt x="11" y="994"/>
                    <a:pt x="22" y="1064"/>
                  </a:cubicBezTo>
                  <a:cubicBezTo>
                    <a:pt x="38" y="1166"/>
                    <a:pt x="75" y="1267"/>
                    <a:pt x="110" y="1351"/>
                  </a:cubicBezTo>
                  <a:cubicBezTo>
                    <a:pt x="254" y="1703"/>
                    <a:pt x="463" y="2022"/>
                    <a:pt x="669" y="2331"/>
                  </a:cubicBezTo>
                  <a:lnTo>
                    <a:pt x="792" y="2518"/>
                  </a:lnTo>
                  <a:cubicBezTo>
                    <a:pt x="887" y="2663"/>
                    <a:pt x="982" y="2806"/>
                    <a:pt x="1084" y="2949"/>
                  </a:cubicBezTo>
                  <a:cubicBezTo>
                    <a:pt x="1250" y="3184"/>
                    <a:pt x="1415" y="3391"/>
                    <a:pt x="1586" y="3578"/>
                  </a:cubicBezTo>
                  <a:cubicBezTo>
                    <a:pt x="1940" y="3963"/>
                    <a:pt x="2338" y="4246"/>
                    <a:pt x="2767" y="4414"/>
                  </a:cubicBezTo>
                  <a:cubicBezTo>
                    <a:pt x="3139" y="4559"/>
                    <a:pt x="3555" y="4632"/>
                    <a:pt x="4032" y="4632"/>
                  </a:cubicBezTo>
                  <a:cubicBezTo>
                    <a:pt x="4142" y="4632"/>
                    <a:pt x="4256" y="4628"/>
                    <a:pt x="4373" y="4620"/>
                  </a:cubicBezTo>
                  <a:cubicBezTo>
                    <a:pt x="4383" y="4622"/>
                    <a:pt x="4396" y="4623"/>
                    <a:pt x="4409" y="4623"/>
                  </a:cubicBezTo>
                  <a:cubicBezTo>
                    <a:pt x="4448" y="4623"/>
                    <a:pt x="4489" y="4609"/>
                    <a:pt x="4521" y="4586"/>
                  </a:cubicBezTo>
                  <a:cubicBezTo>
                    <a:pt x="4532" y="4579"/>
                    <a:pt x="4541" y="4570"/>
                    <a:pt x="4549" y="4562"/>
                  </a:cubicBezTo>
                  <a:cubicBezTo>
                    <a:pt x="4606" y="4504"/>
                    <a:pt x="4628" y="4392"/>
                    <a:pt x="4577" y="4320"/>
                  </a:cubicBezTo>
                  <a:cubicBezTo>
                    <a:pt x="4564" y="4303"/>
                    <a:pt x="4551" y="4286"/>
                    <a:pt x="4537" y="4270"/>
                  </a:cubicBezTo>
                  <a:cubicBezTo>
                    <a:pt x="4587" y="4261"/>
                    <a:pt x="4633" y="4241"/>
                    <a:pt x="4672" y="4212"/>
                  </a:cubicBezTo>
                  <a:cubicBezTo>
                    <a:pt x="4860" y="4076"/>
                    <a:pt x="4871" y="3819"/>
                    <a:pt x="4864" y="3638"/>
                  </a:cubicBezTo>
                  <a:cubicBezTo>
                    <a:pt x="4857" y="3473"/>
                    <a:pt x="4822" y="3309"/>
                    <a:pt x="4792" y="3170"/>
                  </a:cubicBezTo>
                  <a:cubicBezTo>
                    <a:pt x="4758" y="3017"/>
                    <a:pt x="4710" y="2854"/>
                    <a:pt x="4643" y="2676"/>
                  </a:cubicBezTo>
                  <a:cubicBezTo>
                    <a:pt x="4409" y="2042"/>
                    <a:pt x="4025" y="1482"/>
                    <a:pt x="3535" y="1057"/>
                  </a:cubicBezTo>
                  <a:cubicBezTo>
                    <a:pt x="3293" y="846"/>
                    <a:pt x="3018" y="672"/>
                    <a:pt x="2720" y="537"/>
                  </a:cubicBezTo>
                  <a:cubicBezTo>
                    <a:pt x="2583" y="477"/>
                    <a:pt x="2438" y="422"/>
                    <a:pt x="2289" y="379"/>
                  </a:cubicBezTo>
                  <a:cubicBezTo>
                    <a:pt x="2241" y="365"/>
                    <a:pt x="2191" y="353"/>
                    <a:pt x="2141" y="342"/>
                  </a:cubicBezTo>
                  <a:lnTo>
                    <a:pt x="2099" y="333"/>
                  </a:lnTo>
                  <a:cubicBezTo>
                    <a:pt x="2065" y="324"/>
                    <a:pt x="2029" y="317"/>
                    <a:pt x="1996" y="307"/>
                  </a:cubicBezTo>
                  <a:cubicBezTo>
                    <a:pt x="1891" y="278"/>
                    <a:pt x="1787" y="248"/>
                    <a:pt x="1684" y="217"/>
                  </a:cubicBezTo>
                  <a:lnTo>
                    <a:pt x="1612" y="195"/>
                  </a:lnTo>
                  <a:cubicBezTo>
                    <a:pt x="1533" y="171"/>
                    <a:pt x="1453" y="148"/>
                    <a:pt x="1374" y="126"/>
                  </a:cubicBezTo>
                  <a:cubicBezTo>
                    <a:pt x="1266" y="96"/>
                    <a:pt x="1158" y="67"/>
                    <a:pt x="1051" y="41"/>
                  </a:cubicBezTo>
                  <a:cubicBezTo>
                    <a:pt x="966" y="24"/>
                    <a:pt x="877" y="6"/>
                    <a:pt x="784" y="1"/>
                  </a:cubicBezTo>
                  <a:cubicBezTo>
                    <a:pt x="778" y="1"/>
                    <a:pt x="771" y="0"/>
                    <a:pt x="7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4" name="Google Shape;1484;p11"/>
            <p:cNvSpPr/>
            <p:nvPr/>
          </p:nvSpPr>
          <p:spPr>
            <a:xfrm>
              <a:off x="-273263" y="-1237570"/>
              <a:ext cx="155205" cy="214608"/>
            </a:xfrm>
            <a:custGeom>
              <a:avLst/>
              <a:gdLst/>
              <a:ahLst/>
              <a:cxnLst/>
              <a:rect l="l" t="t" r="r" b="b"/>
              <a:pathLst>
                <a:path w="3846" h="5318" extrusionOk="0">
                  <a:moveTo>
                    <a:pt x="320" y="377"/>
                  </a:moveTo>
                  <a:cubicBezTo>
                    <a:pt x="368" y="379"/>
                    <a:pt x="390" y="389"/>
                    <a:pt x="410" y="401"/>
                  </a:cubicBezTo>
                  <a:cubicBezTo>
                    <a:pt x="485" y="448"/>
                    <a:pt x="559" y="510"/>
                    <a:pt x="635" y="589"/>
                  </a:cubicBezTo>
                  <a:cubicBezTo>
                    <a:pt x="756" y="720"/>
                    <a:pt x="864" y="875"/>
                    <a:pt x="974" y="1070"/>
                  </a:cubicBezTo>
                  <a:lnTo>
                    <a:pt x="979" y="1080"/>
                  </a:lnTo>
                  <a:lnTo>
                    <a:pt x="979" y="1079"/>
                  </a:lnTo>
                  <a:cubicBezTo>
                    <a:pt x="985" y="1090"/>
                    <a:pt x="990" y="1099"/>
                    <a:pt x="996" y="1109"/>
                  </a:cubicBezTo>
                  <a:lnTo>
                    <a:pt x="985" y="1079"/>
                  </a:lnTo>
                  <a:lnTo>
                    <a:pt x="985" y="1079"/>
                  </a:lnTo>
                  <a:cubicBezTo>
                    <a:pt x="1209" y="1516"/>
                    <a:pt x="1378" y="1988"/>
                    <a:pt x="1542" y="2443"/>
                  </a:cubicBezTo>
                  <a:lnTo>
                    <a:pt x="1647" y="2738"/>
                  </a:lnTo>
                  <a:cubicBezTo>
                    <a:pt x="1736" y="2981"/>
                    <a:pt x="1833" y="3218"/>
                    <a:pt x="1930" y="3436"/>
                  </a:cubicBezTo>
                  <a:cubicBezTo>
                    <a:pt x="2037" y="3687"/>
                    <a:pt x="2148" y="3956"/>
                    <a:pt x="2217" y="4240"/>
                  </a:cubicBezTo>
                  <a:cubicBezTo>
                    <a:pt x="2247" y="4390"/>
                    <a:pt x="2263" y="4525"/>
                    <a:pt x="2263" y="4654"/>
                  </a:cubicBezTo>
                  <a:cubicBezTo>
                    <a:pt x="2256" y="4750"/>
                    <a:pt x="2241" y="4839"/>
                    <a:pt x="2217" y="4925"/>
                  </a:cubicBezTo>
                  <a:lnTo>
                    <a:pt x="2204" y="4963"/>
                  </a:lnTo>
                  <a:cubicBezTo>
                    <a:pt x="2198" y="5006"/>
                    <a:pt x="2202" y="5045"/>
                    <a:pt x="2217" y="5085"/>
                  </a:cubicBezTo>
                  <a:cubicBezTo>
                    <a:pt x="2211" y="5085"/>
                    <a:pt x="2205" y="5085"/>
                    <a:pt x="2200" y="5085"/>
                  </a:cubicBezTo>
                  <a:cubicBezTo>
                    <a:pt x="2132" y="5085"/>
                    <a:pt x="2057" y="5070"/>
                    <a:pt x="1981" y="5049"/>
                  </a:cubicBezTo>
                  <a:cubicBezTo>
                    <a:pt x="1859" y="5009"/>
                    <a:pt x="1746" y="4958"/>
                    <a:pt x="1632" y="4892"/>
                  </a:cubicBezTo>
                  <a:cubicBezTo>
                    <a:pt x="1499" y="4810"/>
                    <a:pt x="1348" y="4688"/>
                    <a:pt x="1200" y="4542"/>
                  </a:cubicBezTo>
                  <a:cubicBezTo>
                    <a:pt x="1112" y="4447"/>
                    <a:pt x="1049" y="4368"/>
                    <a:pt x="1000" y="4283"/>
                  </a:cubicBezTo>
                  <a:cubicBezTo>
                    <a:pt x="962" y="4204"/>
                    <a:pt x="939" y="4140"/>
                    <a:pt x="918" y="4071"/>
                  </a:cubicBezTo>
                  <a:cubicBezTo>
                    <a:pt x="897" y="3963"/>
                    <a:pt x="888" y="3855"/>
                    <a:pt x="881" y="3752"/>
                  </a:cubicBezTo>
                  <a:cubicBezTo>
                    <a:pt x="867" y="3562"/>
                    <a:pt x="848" y="3422"/>
                    <a:pt x="821" y="3289"/>
                  </a:cubicBezTo>
                  <a:cubicBezTo>
                    <a:pt x="802" y="3195"/>
                    <a:pt x="776" y="3097"/>
                    <a:pt x="749" y="3004"/>
                  </a:cubicBezTo>
                  <a:lnTo>
                    <a:pt x="740" y="2968"/>
                  </a:lnTo>
                  <a:cubicBezTo>
                    <a:pt x="643" y="2600"/>
                    <a:pt x="548" y="2234"/>
                    <a:pt x="462" y="1866"/>
                  </a:cubicBezTo>
                  <a:lnTo>
                    <a:pt x="460" y="1863"/>
                  </a:lnTo>
                  <a:cubicBezTo>
                    <a:pt x="401" y="1595"/>
                    <a:pt x="360" y="1378"/>
                    <a:pt x="328" y="1178"/>
                  </a:cubicBezTo>
                  <a:cubicBezTo>
                    <a:pt x="299" y="997"/>
                    <a:pt x="274" y="800"/>
                    <a:pt x="276" y="604"/>
                  </a:cubicBezTo>
                  <a:cubicBezTo>
                    <a:pt x="281" y="542"/>
                    <a:pt x="288" y="481"/>
                    <a:pt x="301" y="424"/>
                  </a:cubicBezTo>
                  <a:cubicBezTo>
                    <a:pt x="307" y="408"/>
                    <a:pt x="312" y="391"/>
                    <a:pt x="320" y="377"/>
                  </a:cubicBezTo>
                  <a:close/>
                  <a:moveTo>
                    <a:pt x="1007" y="0"/>
                  </a:moveTo>
                  <a:cubicBezTo>
                    <a:pt x="981" y="0"/>
                    <a:pt x="957" y="2"/>
                    <a:pt x="934" y="7"/>
                  </a:cubicBezTo>
                  <a:cubicBezTo>
                    <a:pt x="891" y="16"/>
                    <a:pt x="851" y="32"/>
                    <a:pt x="819" y="56"/>
                  </a:cubicBezTo>
                  <a:cubicBezTo>
                    <a:pt x="763" y="95"/>
                    <a:pt x="729" y="158"/>
                    <a:pt x="717" y="240"/>
                  </a:cubicBezTo>
                  <a:cubicBezTo>
                    <a:pt x="643" y="180"/>
                    <a:pt x="577" y="140"/>
                    <a:pt x="513" y="114"/>
                  </a:cubicBezTo>
                  <a:cubicBezTo>
                    <a:pt x="453" y="86"/>
                    <a:pt x="390" y="74"/>
                    <a:pt x="317" y="72"/>
                  </a:cubicBezTo>
                  <a:cubicBezTo>
                    <a:pt x="268" y="72"/>
                    <a:pt x="216" y="89"/>
                    <a:pt x="172" y="122"/>
                  </a:cubicBezTo>
                  <a:cubicBezTo>
                    <a:pt x="124" y="157"/>
                    <a:pt x="85" y="204"/>
                    <a:pt x="58" y="260"/>
                  </a:cubicBezTo>
                  <a:cubicBezTo>
                    <a:pt x="15" y="348"/>
                    <a:pt x="6" y="451"/>
                    <a:pt x="5" y="539"/>
                  </a:cubicBezTo>
                  <a:cubicBezTo>
                    <a:pt x="1" y="654"/>
                    <a:pt x="6" y="774"/>
                    <a:pt x="22" y="921"/>
                  </a:cubicBezTo>
                  <a:cubicBezTo>
                    <a:pt x="57" y="1227"/>
                    <a:pt x="124" y="1523"/>
                    <a:pt x="202" y="1852"/>
                  </a:cubicBezTo>
                  <a:cubicBezTo>
                    <a:pt x="275" y="2162"/>
                    <a:pt x="361" y="2471"/>
                    <a:pt x="443" y="2759"/>
                  </a:cubicBezTo>
                  <a:lnTo>
                    <a:pt x="490" y="2926"/>
                  </a:lnTo>
                  <a:cubicBezTo>
                    <a:pt x="532" y="3062"/>
                    <a:pt x="571" y="3202"/>
                    <a:pt x="604" y="3340"/>
                  </a:cubicBezTo>
                  <a:cubicBezTo>
                    <a:pt x="630" y="3453"/>
                    <a:pt x="647" y="3572"/>
                    <a:pt x="660" y="3693"/>
                  </a:cubicBezTo>
                  <a:lnTo>
                    <a:pt x="670" y="3795"/>
                  </a:lnTo>
                  <a:cubicBezTo>
                    <a:pt x="677" y="3873"/>
                    <a:pt x="684" y="3952"/>
                    <a:pt x="697" y="4029"/>
                  </a:cubicBezTo>
                  <a:cubicBezTo>
                    <a:pt x="717" y="4144"/>
                    <a:pt x="749" y="4245"/>
                    <a:pt x="796" y="4338"/>
                  </a:cubicBezTo>
                  <a:cubicBezTo>
                    <a:pt x="848" y="4444"/>
                    <a:pt x="926" y="4549"/>
                    <a:pt x="1029" y="4660"/>
                  </a:cubicBezTo>
                  <a:cubicBezTo>
                    <a:pt x="1262" y="4901"/>
                    <a:pt x="1510" y="5079"/>
                    <a:pt x="1772" y="5188"/>
                  </a:cubicBezTo>
                  <a:cubicBezTo>
                    <a:pt x="1978" y="5275"/>
                    <a:pt x="2219" y="5318"/>
                    <a:pt x="2506" y="5318"/>
                  </a:cubicBezTo>
                  <a:cubicBezTo>
                    <a:pt x="2540" y="5318"/>
                    <a:pt x="2576" y="5317"/>
                    <a:pt x="2612" y="5316"/>
                  </a:cubicBezTo>
                  <a:cubicBezTo>
                    <a:pt x="2629" y="5316"/>
                    <a:pt x="2645" y="5309"/>
                    <a:pt x="2659" y="5300"/>
                  </a:cubicBezTo>
                  <a:cubicBezTo>
                    <a:pt x="2688" y="5280"/>
                    <a:pt x="2705" y="5243"/>
                    <a:pt x="2702" y="5208"/>
                  </a:cubicBezTo>
                  <a:cubicBezTo>
                    <a:pt x="2720" y="5208"/>
                    <a:pt x="2735" y="5203"/>
                    <a:pt x="2748" y="5198"/>
                  </a:cubicBezTo>
                  <a:cubicBezTo>
                    <a:pt x="2856" y="5149"/>
                    <a:pt x="2951" y="5095"/>
                    <a:pt x="3037" y="5033"/>
                  </a:cubicBezTo>
                  <a:cubicBezTo>
                    <a:pt x="3064" y="5013"/>
                    <a:pt x="3089" y="4993"/>
                    <a:pt x="3115" y="4973"/>
                  </a:cubicBezTo>
                  <a:cubicBezTo>
                    <a:pt x="3229" y="4876"/>
                    <a:pt x="3337" y="4762"/>
                    <a:pt x="3432" y="4628"/>
                  </a:cubicBezTo>
                  <a:cubicBezTo>
                    <a:pt x="3507" y="4525"/>
                    <a:pt x="3577" y="4403"/>
                    <a:pt x="3650" y="4243"/>
                  </a:cubicBezTo>
                  <a:cubicBezTo>
                    <a:pt x="3726" y="4079"/>
                    <a:pt x="3767" y="3906"/>
                    <a:pt x="3797" y="3772"/>
                  </a:cubicBezTo>
                  <a:cubicBezTo>
                    <a:pt x="3828" y="3615"/>
                    <a:pt x="3837" y="3456"/>
                    <a:pt x="3843" y="3307"/>
                  </a:cubicBezTo>
                  <a:cubicBezTo>
                    <a:pt x="3846" y="3169"/>
                    <a:pt x="3840" y="3019"/>
                    <a:pt x="3817" y="2850"/>
                  </a:cubicBezTo>
                  <a:cubicBezTo>
                    <a:pt x="3780" y="2535"/>
                    <a:pt x="3698" y="2242"/>
                    <a:pt x="3571" y="1978"/>
                  </a:cubicBezTo>
                  <a:cubicBezTo>
                    <a:pt x="3507" y="1844"/>
                    <a:pt x="3435" y="1717"/>
                    <a:pt x="3357" y="1600"/>
                  </a:cubicBezTo>
                  <a:cubicBezTo>
                    <a:pt x="3290" y="1500"/>
                    <a:pt x="3209" y="1409"/>
                    <a:pt x="3138" y="1336"/>
                  </a:cubicBezTo>
                  <a:cubicBezTo>
                    <a:pt x="3046" y="1241"/>
                    <a:pt x="2944" y="1155"/>
                    <a:pt x="2843" y="1072"/>
                  </a:cubicBezTo>
                  <a:cubicBezTo>
                    <a:pt x="2507" y="793"/>
                    <a:pt x="2185" y="560"/>
                    <a:pt x="1874" y="365"/>
                  </a:cubicBezTo>
                  <a:cubicBezTo>
                    <a:pt x="1724" y="272"/>
                    <a:pt x="1545" y="164"/>
                    <a:pt x="1351" y="82"/>
                  </a:cubicBezTo>
                  <a:cubicBezTo>
                    <a:pt x="1275" y="51"/>
                    <a:pt x="1196" y="25"/>
                    <a:pt x="1120" y="10"/>
                  </a:cubicBezTo>
                  <a:cubicBezTo>
                    <a:pt x="1078" y="4"/>
                    <a:pt x="1041" y="0"/>
                    <a:pt x="10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5" name="Google Shape;1485;p11"/>
            <p:cNvSpPr/>
            <p:nvPr/>
          </p:nvSpPr>
          <p:spPr>
            <a:xfrm>
              <a:off x="-264869" y="-1223164"/>
              <a:ext cx="93018" cy="199999"/>
            </a:xfrm>
            <a:custGeom>
              <a:avLst/>
              <a:gdLst/>
              <a:ahLst/>
              <a:cxnLst/>
              <a:rect l="l" t="t" r="r" b="b"/>
              <a:pathLst>
                <a:path w="2305" h="4956" extrusionOk="0">
                  <a:moveTo>
                    <a:pt x="134" y="0"/>
                  </a:moveTo>
                  <a:cubicBezTo>
                    <a:pt x="130" y="0"/>
                    <a:pt x="126" y="0"/>
                    <a:pt x="122" y="1"/>
                  </a:cubicBezTo>
                  <a:cubicBezTo>
                    <a:pt x="99" y="2"/>
                    <a:pt x="74" y="11"/>
                    <a:pt x="55" y="27"/>
                  </a:cubicBezTo>
                  <a:cubicBezTo>
                    <a:pt x="30" y="48"/>
                    <a:pt x="8" y="80"/>
                    <a:pt x="7" y="113"/>
                  </a:cubicBezTo>
                  <a:cubicBezTo>
                    <a:pt x="1" y="231"/>
                    <a:pt x="12" y="347"/>
                    <a:pt x="22" y="463"/>
                  </a:cubicBezTo>
                  <a:cubicBezTo>
                    <a:pt x="35" y="601"/>
                    <a:pt x="53" y="738"/>
                    <a:pt x="73" y="877"/>
                  </a:cubicBezTo>
                  <a:cubicBezTo>
                    <a:pt x="110" y="1137"/>
                    <a:pt x="166" y="1394"/>
                    <a:pt x="228" y="1650"/>
                  </a:cubicBezTo>
                  <a:cubicBezTo>
                    <a:pt x="290" y="1908"/>
                    <a:pt x="369" y="2164"/>
                    <a:pt x="458" y="2414"/>
                  </a:cubicBezTo>
                  <a:cubicBezTo>
                    <a:pt x="518" y="2589"/>
                    <a:pt x="590" y="2760"/>
                    <a:pt x="666" y="2931"/>
                  </a:cubicBezTo>
                  <a:cubicBezTo>
                    <a:pt x="637" y="2970"/>
                    <a:pt x="623" y="3019"/>
                    <a:pt x="630" y="3067"/>
                  </a:cubicBezTo>
                  <a:cubicBezTo>
                    <a:pt x="644" y="3168"/>
                    <a:pt x="663" y="3266"/>
                    <a:pt x="690" y="3363"/>
                  </a:cubicBezTo>
                  <a:cubicBezTo>
                    <a:pt x="669" y="3370"/>
                    <a:pt x="647" y="3383"/>
                    <a:pt x="627" y="3398"/>
                  </a:cubicBezTo>
                  <a:cubicBezTo>
                    <a:pt x="540" y="3459"/>
                    <a:pt x="491" y="3592"/>
                    <a:pt x="538" y="3695"/>
                  </a:cubicBezTo>
                  <a:cubicBezTo>
                    <a:pt x="626" y="3890"/>
                    <a:pt x="735" y="4073"/>
                    <a:pt x="877" y="4232"/>
                  </a:cubicBezTo>
                  <a:cubicBezTo>
                    <a:pt x="1005" y="4374"/>
                    <a:pt x="1150" y="4494"/>
                    <a:pt x="1315" y="4584"/>
                  </a:cubicBezTo>
                  <a:cubicBezTo>
                    <a:pt x="1363" y="4626"/>
                    <a:pt x="1410" y="4665"/>
                    <a:pt x="1460" y="4699"/>
                  </a:cubicBezTo>
                  <a:cubicBezTo>
                    <a:pt x="1538" y="4752"/>
                    <a:pt x="1621" y="4801"/>
                    <a:pt x="1703" y="4843"/>
                  </a:cubicBezTo>
                  <a:cubicBezTo>
                    <a:pt x="1801" y="4891"/>
                    <a:pt x="1903" y="4923"/>
                    <a:pt x="2006" y="4952"/>
                  </a:cubicBezTo>
                  <a:cubicBezTo>
                    <a:pt x="2021" y="4954"/>
                    <a:pt x="2034" y="4956"/>
                    <a:pt x="2048" y="4956"/>
                  </a:cubicBezTo>
                  <a:cubicBezTo>
                    <a:pt x="2074" y="4956"/>
                    <a:pt x="2098" y="4951"/>
                    <a:pt x="2124" y="4942"/>
                  </a:cubicBezTo>
                  <a:cubicBezTo>
                    <a:pt x="2183" y="4920"/>
                    <a:pt x="2229" y="4873"/>
                    <a:pt x="2254" y="4817"/>
                  </a:cubicBezTo>
                  <a:cubicBezTo>
                    <a:pt x="2305" y="4705"/>
                    <a:pt x="2253" y="4558"/>
                    <a:pt x="2135" y="4512"/>
                  </a:cubicBezTo>
                  <a:cubicBezTo>
                    <a:pt x="2033" y="4469"/>
                    <a:pt x="1934" y="4425"/>
                    <a:pt x="1839" y="4369"/>
                  </a:cubicBezTo>
                  <a:cubicBezTo>
                    <a:pt x="1808" y="4347"/>
                    <a:pt x="1776" y="4326"/>
                    <a:pt x="1746" y="4303"/>
                  </a:cubicBezTo>
                  <a:cubicBezTo>
                    <a:pt x="1739" y="4275"/>
                    <a:pt x="1726" y="4252"/>
                    <a:pt x="1709" y="4232"/>
                  </a:cubicBezTo>
                  <a:cubicBezTo>
                    <a:pt x="1681" y="4199"/>
                    <a:pt x="1653" y="4169"/>
                    <a:pt x="1625" y="4139"/>
                  </a:cubicBezTo>
                  <a:cubicBezTo>
                    <a:pt x="1615" y="4091"/>
                    <a:pt x="1604" y="4044"/>
                    <a:pt x="1592" y="3997"/>
                  </a:cubicBezTo>
                  <a:cubicBezTo>
                    <a:pt x="1581" y="3955"/>
                    <a:pt x="1561" y="3915"/>
                    <a:pt x="1545" y="3875"/>
                  </a:cubicBezTo>
                  <a:cubicBezTo>
                    <a:pt x="1508" y="3790"/>
                    <a:pt x="1459" y="3709"/>
                    <a:pt x="1403" y="3635"/>
                  </a:cubicBezTo>
                  <a:cubicBezTo>
                    <a:pt x="1355" y="3566"/>
                    <a:pt x="1295" y="3507"/>
                    <a:pt x="1230" y="3452"/>
                  </a:cubicBezTo>
                  <a:cubicBezTo>
                    <a:pt x="1242" y="3415"/>
                    <a:pt x="1240" y="3376"/>
                    <a:pt x="1223" y="3337"/>
                  </a:cubicBezTo>
                  <a:cubicBezTo>
                    <a:pt x="1085" y="3014"/>
                    <a:pt x="982" y="2675"/>
                    <a:pt x="876" y="2339"/>
                  </a:cubicBezTo>
                  <a:cubicBezTo>
                    <a:pt x="825" y="2180"/>
                    <a:pt x="774" y="2020"/>
                    <a:pt x="721" y="1861"/>
                  </a:cubicBezTo>
                  <a:cubicBezTo>
                    <a:pt x="662" y="1686"/>
                    <a:pt x="601" y="1512"/>
                    <a:pt x="525" y="1345"/>
                  </a:cubicBezTo>
                  <a:cubicBezTo>
                    <a:pt x="518" y="1329"/>
                    <a:pt x="509" y="1315"/>
                    <a:pt x="501" y="1302"/>
                  </a:cubicBezTo>
                  <a:cubicBezTo>
                    <a:pt x="501" y="1279"/>
                    <a:pt x="501" y="1258"/>
                    <a:pt x="498" y="1233"/>
                  </a:cubicBezTo>
                  <a:lnTo>
                    <a:pt x="498" y="1233"/>
                  </a:lnTo>
                  <a:cubicBezTo>
                    <a:pt x="506" y="1235"/>
                    <a:pt x="514" y="1236"/>
                    <a:pt x="521" y="1236"/>
                  </a:cubicBezTo>
                  <a:cubicBezTo>
                    <a:pt x="529" y="1236"/>
                    <a:pt x="538" y="1235"/>
                    <a:pt x="545" y="1232"/>
                  </a:cubicBezTo>
                  <a:cubicBezTo>
                    <a:pt x="588" y="1216"/>
                    <a:pt x="598" y="1173"/>
                    <a:pt x="590" y="1133"/>
                  </a:cubicBezTo>
                  <a:cubicBezTo>
                    <a:pt x="515" y="802"/>
                    <a:pt x="426" y="478"/>
                    <a:pt x="350" y="147"/>
                  </a:cubicBezTo>
                  <a:cubicBezTo>
                    <a:pt x="343" y="119"/>
                    <a:pt x="314" y="101"/>
                    <a:pt x="285" y="99"/>
                  </a:cubicBezTo>
                  <a:cubicBezTo>
                    <a:pt x="282" y="96"/>
                    <a:pt x="281" y="91"/>
                    <a:pt x="281" y="89"/>
                  </a:cubicBezTo>
                  <a:cubicBezTo>
                    <a:pt x="267" y="53"/>
                    <a:pt x="238" y="31"/>
                    <a:pt x="208" y="22"/>
                  </a:cubicBezTo>
                  <a:cubicBezTo>
                    <a:pt x="186" y="8"/>
                    <a:pt x="159" y="0"/>
                    <a:pt x="1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6" name="Google Shape;1486;p11"/>
            <p:cNvSpPr/>
            <p:nvPr/>
          </p:nvSpPr>
          <p:spPr>
            <a:xfrm>
              <a:off x="-259179" y="-1187813"/>
              <a:ext cx="36441" cy="113438"/>
            </a:xfrm>
            <a:custGeom>
              <a:avLst/>
              <a:gdLst/>
              <a:ahLst/>
              <a:cxnLst/>
              <a:rect l="l" t="t" r="r" b="b"/>
              <a:pathLst>
                <a:path w="903" h="2811" extrusionOk="0">
                  <a:moveTo>
                    <a:pt x="548" y="1258"/>
                  </a:moveTo>
                  <a:lnTo>
                    <a:pt x="548" y="1258"/>
                  </a:lnTo>
                  <a:cubicBezTo>
                    <a:pt x="549" y="1262"/>
                    <a:pt x="551" y="1269"/>
                    <a:pt x="554" y="1276"/>
                  </a:cubicBezTo>
                  <a:cubicBezTo>
                    <a:pt x="551" y="1269"/>
                    <a:pt x="549" y="1265"/>
                    <a:pt x="548" y="1258"/>
                  </a:cubicBezTo>
                  <a:close/>
                  <a:moveTo>
                    <a:pt x="178" y="0"/>
                  </a:moveTo>
                  <a:cubicBezTo>
                    <a:pt x="172" y="0"/>
                    <a:pt x="166" y="0"/>
                    <a:pt x="160" y="1"/>
                  </a:cubicBezTo>
                  <a:cubicBezTo>
                    <a:pt x="127" y="4"/>
                    <a:pt x="98" y="15"/>
                    <a:pt x="75" y="31"/>
                  </a:cubicBezTo>
                  <a:cubicBezTo>
                    <a:pt x="29" y="67"/>
                    <a:pt x="1" y="127"/>
                    <a:pt x="4" y="191"/>
                  </a:cubicBezTo>
                  <a:cubicBezTo>
                    <a:pt x="22" y="564"/>
                    <a:pt x="70" y="936"/>
                    <a:pt x="140" y="1304"/>
                  </a:cubicBezTo>
                  <a:cubicBezTo>
                    <a:pt x="173" y="1478"/>
                    <a:pt x="212" y="1653"/>
                    <a:pt x="255" y="1825"/>
                  </a:cubicBezTo>
                  <a:cubicBezTo>
                    <a:pt x="302" y="2013"/>
                    <a:pt x="355" y="2199"/>
                    <a:pt x="419" y="2381"/>
                  </a:cubicBezTo>
                  <a:cubicBezTo>
                    <a:pt x="429" y="2411"/>
                    <a:pt x="449" y="2438"/>
                    <a:pt x="476" y="2457"/>
                  </a:cubicBezTo>
                  <a:cubicBezTo>
                    <a:pt x="479" y="2480"/>
                    <a:pt x="483" y="2503"/>
                    <a:pt x="486" y="2525"/>
                  </a:cubicBezTo>
                  <a:cubicBezTo>
                    <a:pt x="497" y="2596"/>
                    <a:pt x="552" y="2649"/>
                    <a:pt x="623" y="2649"/>
                  </a:cubicBezTo>
                  <a:cubicBezTo>
                    <a:pt x="628" y="2649"/>
                    <a:pt x="632" y="2649"/>
                    <a:pt x="637" y="2648"/>
                  </a:cubicBezTo>
                  <a:lnTo>
                    <a:pt x="643" y="2648"/>
                  </a:lnTo>
                  <a:cubicBezTo>
                    <a:pt x="663" y="2688"/>
                    <a:pt x="684" y="2727"/>
                    <a:pt x="706" y="2767"/>
                  </a:cubicBezTo>
                  <a:cubicBezTo>
                    <a:pt x="722" y="2797"/>
                    <a:pt x="757" y="2811"/>
                    <a:pt x="790" y="2811"/>
                  </a:cubicBezTo>
                  <a:cubicBezTo>
                    <a:pt x="803" y="2811"/>
                    <a:pt x="816" y="2809"/>
                    <a:pt x="828" y="2805"/>
                  </a:cubicBezTo>
                  <a:cubicBezTo>
                    <a:pt x="871" y="2789"/>
                    <a:pt x="903" y="2744"/>
                    <a:pt x="895" y="2697"/>
                  </a:cubicBezTo>
                  <a:cubicBezTo>
                    <a:pt x="864" y="2457"/>
                    <a:pt x="808" y="2222"/>
                    <a:pt x="745" y="1987"/>
                  </a:cubicBezTo>
                  <a:cubicBezTo>
                    <a:pt x="683" y="1750"/>
                    <a:pt x="613" y="1513"/>
                    <a:pt x="555" y="1275"/>
                  </a:cubicBezTo>
                  <a:lnTo>
                    <a:pt x="555" y="1281"/>
                  </a:lnTo>
                  <a:cubicBezTo>
                    <a:pt x="511" y="1078"/>
                    <a:pt x="478" y="877"/>
                    <a:pt x="467" y="669"/>
                  </a:cubicBezTo>
                  <a:cubicBezTo>
                    <a:pt x="465" y="623"/>
                    <a:pt x="427" y="587"/>
                    <a:pt x="384" y="580"/>
                  </a:cubicBezTo>
                  <a:cubicBezTo>
                    <a:pt x="370" y="441"/>
                    <a:pt x="357" y="298"/>
                    <a:pt x="350" y="156"/>
                  </a:cubicBezTo>
                  <a:cubicBezTo>
                    <a:pt x="346" y="67"/>
                    <a:pt x="264" y="0"/>
                    <a:pt x="1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7" name="Google Shape;1487;p11"/>
            <p:cNvSpPr/>
            <p:nvPr/>
          </p:nvSpPr>
          <p:spPr>
            <a:xfrm>
              <a:off x="-253570" y="-1219693"/>
              <a:ext cx="6739" cy="5932"/>
            </a:xfrm>
            <a:custGeom>
              <a:avLst/>
              <a:gdLst/>
              <a:ahLst/>
              <a:cxnLst/>
              <a:rect l="l" t="t" r="r" b="b"/>
              <a:pathLst>
                <a:path w="167" h="147" extrusionOk="0">
                  <a:moveTo>
                    <a:pt x="84" y="1"/>
                  </a:moveTo>
                  <a:cubicBezTo>
                    <a:pt x="69" y="1"/>
                    <a:pt x="54" y="6"/>
                    <a:pt x="41" y="15"/>
                  </a:cubicBezTo>
                  <a:cubicBezTo>
                    <a:pt x="8" y="38"/>
                    <a:pt x="1" y="84"/>
                    <a:pt x="24" y="117"/>
                  </a:cubicBezTo>
                  <a:cubicBezTo>
                    <a:pt x="39" y="137"/>
                    <a:pt x="61" y="147"/>
                    <a:pt x="84" y="147"/>
                  </a:cubicBezTo>
                  <a:cubicBezTo>
                    <a:pt x="99" y="147"/>
                    <a:pt x="114" y="142"/>
                    <a:pt x="127" y="133"/>
                  </a:cubicBezTo>
                  <a:cubicBezTo>
                    <a:pt x="159" y="110"/>
                    <a:pt x="166" y="63"/>
                    <a:pt x="143" y="31"/>
                  </a:cubicBezTo>
                  <a:cubicBezTo>
                    <a:pt x="129" y="11"/>
                    <a:pt x="106" y="1"/>
                    <a:pt x="84" y="1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8" name="Google Shape;1488;p11"/>
            <p:cNvSpPr/>
            <p:nvPr/>
          </p:nvSpPr>
          <p:spPr>
            <a:xfrm>
              <a:off x="-271286" y="-1226796"/>
              <a:ext cx="102905" cy="205689"/>
            </a:xfrm>
            <a:custGeom>
              <a:avLst/>
              <a:gdLst/>
              <a:ahLst/>
              <a:cxnLst/>
              <a:rect l="l" t="t" r="r" b="b"/>
              <a:pathLst>
                <a:path w="2550" h="5097" extrusionOk="0">
                  <a:moveTo>
                    <a:pt x="528" y="207"/>
                  </a:moveTo>
                  <a:cubicBezTo>
                    <a:pt x="529" y="209"/>
                    <a:pt x="531" y="209"/>
                    <a:pt x="533" y="210"/>
                  </a:cubicBezTo>
                  <a:cubicBezTo>
                    <a:pt x="532" y="209"/>
                    <a:pt x="530" y="208"/>
                    <a:pt x="528" y="207"/>
                  </a:cubicBezTo>
                  <a:close/>
                  <a:moveTo>
                    <a:pt x="532" y="213"/>
                  </a:moveTo>
                  <a:cubicBezTo>
                    <a:pt x="532" y="213"/>
                    <a:pt x="532" y="214"/>
                    <a:pt x="533" y="214"/>
                  </a:cubicBezTo>
                  <a:lnTo>
                    <a:pt x="532" y="213"/>
                  </a:lnTo>
                  <a:close/>
                  <a:moveTo>
                    <a:pt x="1773" y="4197"/>
                  </a:moveTo>
                  <a:cubicBezTo>
                    <a:pt x="1777" y="4200"/>
                    <a:pt x="1780" y="4202"/>
                    <a:pt x="1784" y="4204"/>
                  </a:cubicBezTo>
                  <a:cubicBezTo>
                    <a:pt x="1780" y="4202"/>
                    <a:pt x="1777" y="4200"/>
                    <a:pt x="1773" y="4197"/>
                  </a:cubicBezTo>
                  <a:close/>
                  <a:moveTo>
                    <a:pt x="413" y="1"/>
                  </a:moveTo>
                  <a:cubicBezTo>
                    <a:pt x="385" y="1"/>
                    <a:pt x="357" y="5"/>
                    <a:pt x="328" y="13"/>
                  </a:cubicBezTo>
                  <a:cubicBezTo>
                    <a:pt x="306" y="21"/>
                    <a:pt x="285" y="31"/>
                    <a:pt x="268" y="44"/>
                  </a:cubicBezTo>
                  <a:cubicBezTo>
                    <a:pt x="230" y="71"/>
                    <a:pt x="202" y="105"/>
                    <a:pt x="180" y="138"/>
                  </a:cubicBezTo>
                  <a:cubicBezTo>
                    <a:pt x="87" y="280"/>
                    <a:pt x="58" y="461"/>
                    <a:pt x="35" y="627"/>
                  </a:cubicBezTo>
                  <a:cubicBezTo>
                    <a:pt x="8" y="839"/>
                    <a:pt x="0" y="1055"/>
                    <a:pt x="2" y="1267"/>
                  </a:cubicBezTo>
                  <a:cubicBezTo>
                    <a:pt x="5" y="1817"/>
                    <a:pt x="45" y="2372"/>
                    <a:pt x="169" y="2907"/>
                  </a:cubicBezTo>
                  <a:cubicBezTo>
                    <a:pt x="207" y="3074"/>
                    <a:pt x="255" y="3236"/>
                    <a:pt x="318" y="3393"/>
                  </a:cubicBezTo>
                  <a:cubicBezTo>
                    <a:pt x="390" y="3572"/>
                    <a:pt x="483" y="3745"/>
                    <a:pt x="589" y="3909"/>
                  </a:cubicBezTo>
                  <a:cubicBezTo>
                    <a:pt x="690" y="4067"/>
                    <a:pt x="812" y="4210"/>
                    <a:pt x="943" y="4344"/>
                  </a:cubicBezTo>
                  <a:cubicBezTo>
                    <a:pt x="1089" y="4492"/>
                    <a:pt x="1249" y="4624"/>
                    <a:pt x="1422" y="4739"/>
                  </a:cubicBezTo>
                  <a:cubicBezTo>
                    <a:pt x="1537" y="4818"/>
                    <a:pt x="1655" y="4892"/>
                    <a:pt x="1779" y="4959"/>
                  </a:cubicBezTo>
                  <a:cubicBezTo>
                    <a:pt x="1902" y="5023"/>
                    <a:pt x="2039" y="5063"/>
                    <a:pt x="2172" y="5091"/>
                  </a:cubicBezTo>
                  <a:cubicBezTo>
                    <a:pt x="2191" y="5094"/>
                    <a:pt x="2209" y="5096"/>
                    <a:pt x="2227" y="5096"/>
                  </a:cubicBezTo>
                  <a:cubicBezTo>
                    <a:pt x="2349" y="5096"/>
                    <a:pt x="2465" y="5017"/>
                    <a:pt x="2514" y="4905"/>
                  </a:cubicBezTo>
                  <a:cubicBezTo>
                    <a:pt x="2548" y="4829"/>
                    <a:pt x="2550" y="4743"/>
                    <a:pt x="2521" y="4667"/>
                  </a:cubicBezTo>
                  <a:cubicBezTo>
                    <a:pt x="2494" y="4595"/>
                    <a:pt x="2429" y="4510"/>
                    <a:pt x="2352" y="4487"/>
                  </a:cubicBezTo>
                  <a:cubicBezTo>
                    <a:pt x="2120" y="4416"/>
                    <a:pt x="1919" y="4288"/>
                    <a:pt x="1713" y="4161"/>
                  </a:cubicBezTo>
                  <a:lnTo>
                    <a:pt x="1713" y="4161"/>
                  </a:lnTo>
                  <a:cubicBezTo>
                    <a:pt x="1734" y="4173"/>
                    <a:pt x="1754" y="4185"/>
                    <a:pt x="1773" y="4197"/>
                  </a:cubicBezTo>
                  <a:lnTo>
                    <a:pt x="1773" y="4197"/>
                  </a:lnTo>
                  <a:cubicBezTo>
                    <a:pt x="1576" y="4074"/>
                    <a:pt x="1396" y="3933"/>
                    <a:pt x="1231" y="3769"/>
                  </a:cubicBezTo>
                  <a:cubicBezTo>
                    <a:pt x="1161" y="3693"/>
                    <a:pt x="1099" y="3616"/>
                    <a:pt x="1037" y="3534"/>
                  </a:cubicBezTo>
                  <a:cubicBezTo>
                    <a:pt x="966" y="3436"/>
                    <a:pt x="905" y="3333"/>
                    <a:pt x="848" y="3228"/>
                  </a:cubicBezTo>
                  <a:cubicBezTo>
                    <a:pt x="661" y="2864"/>
                    <a:pt x="539" y="2474"/>
                    <a:pt x="446" y="2074"/>
                  </a:cubicBezTo>
                  <a:cubicBezTo>
                    <a:pt x="391" y="1830"/>
                    <a:pt x="341" y="1583"/>
                    <a:pt x="309" y="1336"/>
                  </a:cubicBezTo>
                  <a:cubicBezTo>
                    <a:pt x="281" y="1102"/>
                    <a:pt x="259" y="868"/>
                    <a:pt x="266" y="632"/>
                  </a:cubicBezTo>
                  <a:lnTo>
                    <a:pt x="266" y="632"/>
                  </a:lnTo>
                  <a:lnTo>
                    <a:pt x="266" y="628"/>
                  </a:lnTo>
                  <a:lnTo>
                    <a:pt x="266" y="619"/>
                  </a:lnTo>
                  <a:cubicBezTo>
                    <a:pt x="271" y="519"/>
                    <a:pt x="281" y="420"/>
                    <a:pt x="306" y="324"/>
                  </a:cubicBezTo>
                  <a:cubicBezTo>
                    <a:pt x="318" y="291"/>
                    <a:pt x="328" y="260"/>
                    <a:pt x="345" y="230"/>
                  </a:cubicBezTo>
                  <a:cubicBezTo>
                    <a:pt x="354" y="217"/>
                    <a:pt x="362" y="204"/>
                    <a:pt x="374" y="194"/>
                  </a:cubicBezTo>
                  <a:cubicBezTo>
                    <a:pt x="378" y="189"/>
                    <a:pt x="384" y="186"/>
                    <a:pt x="391" y="181"/>
                  </a:cubicBezTo>
                  <a:cubicBezTo>
                    <a:pt x="397" y="180"/>
                    <a:pt x="404" y="177"/>
                    <a:pt x="410" y="174"/>
                  </a:cubicBezTo>
                  <a:cubicBezTo>
                    <a:pt x="417" y="174"/>
                    <a:pt x="424" y="173"/>
                    <a:pt x="431" y="173"/>
                  </a:cubicBezTo>
                  <a:cubicBezTo>
                    <a:pt x="443" y="174"/>
                    <a:pt x="456" y="177"/>
                    <a:pt x="469" y="180"/>
                  </a:cubicBezTo>
                  <a:cubicBezTo>
                    <a:pt x="490" y="188"/>
                    <a:pt x="509" y="198"/>
                    <a:pt x="528" y="207"/>
                  </a:cubicBezTo>
                  <a:lnTo>
                    <a:pt x="528" y="207"/>
                  </a:lnTo>
                  <a:cubicBezTo>
                    <a:pt x="527" y="207"/>
                    <a:pt x="526" y="206"/>
                    <a:pt x="525" y="204"/>
                  </a:cubicBezTo>
                  <a:lnTo>
                    <a:pt x="525" y="204"/>
                  </a:lnTo>
                  <a:cubicBezTo>
                    <a:pt x="528" y="207"/>
                    <a:pt x="532" y="209"/>
                    <a:pt x="533" y="210"/>
                  </a:cubicBezTo>
                  <a:cubicBezTo>
                    <a:pt x="535" y="212"/>
                    <a:pt x="536" y="213"/>
                    <a:pt x="538" y="214"/>
                  </a:cubicBezTo>
                  <a:lnTo>
                    <a:pt x="538" y="214"/>
                  </a:lnTo>
                  <a:cubicBezTo>
                    <a:pt x="537" y="213"/>
                    <a:pt x="535" y="213"/>
                    <a:pt x="535" y="213"/>
                  </a:cubicBezTo>
                  <a:cubicBezTo>
                    <a:pt x="600" y="256"/>
                    <a:pt x="656" y="307"/>
                    <a:pt x="712" y="362"/>
                  </a:cubicBezTo>
                  <a:lnTo>
                    <a:pt x="712" y="362"/>
                  </a:lnTo>
                  <a:cubicBezTo>
                    <a:pt x="771" y="426"/>
                    <a:pt x="827" y="493"/>
                    <a:pt x="880" y="562"/>
                  </a:cubicBezTo>
                  <a:cubicBezTo>
                    <a:pt x="896" y="583"/>
                    <a:pt x="919" y="594"/>
                    <a:pt x="944" y="594"/>
                  </a:cubicBezTo>
                  <a:cubicBezTo>
                    <a:pt x="959" y="594"/>
                    <a:pt x="974" y="590"/>
                    <a:pt x="987" y="581"/>
                  </a:cubicBezTo>
                  <a:cubicBezTo>
                    <a:pt x="1022" y="556"/>
                    <a:pt x="1030" y="505"/>
                    <a:pt x="1006" y="473"/>
                  </a:cubicBezTo>
                  <a:cubicBezTo>
                    <a:pt x="923" y="367"/>
                    <a:pt x="836" y="263"/>
                    <a:pt x="740" y="168"/>
                  </a:cubicBezTo>
                  <a:cubicBezTo>
                    <a:pt x="676" y="107"/>
                    <a:pt x="599" y="49"/>
                    <a:pt x="513" y="18"/>
                  </a:cubicBezTo>
                  <a:cubicBezTo>
                    <a:pt x="480" y="7"/>
                    <a:pt x="447" y="1"/>
                    <a:pt x="4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9" name="Google Shape;1489;p11"/>
            <p:cNvSpPr/>
            <p:nvPr/>
          </p:nvSpPr>
          <p:spPr>
            <a:xfrm>
              <a:off x="-616439" y="-247874"/>
              <a:ext cx="169854" cy="50565"/>
            </a:xfrm>
            <a:custGeom>
              <a:avLst/>
              <a:gdLst/>
              <a:ahLst/>
              <a:cxnLst/>
              <a:rect l="l" t="t" r="r" b="b"/>
              <a:pathLst>
                <a:path w="4209" h="1253" extrusionOk="0">
                  <a:moveTo>
                    <a:pt x="577" y="1"/>
                  </a:moveTo>
                  <a:cubicBezTo>
                    <a:pt x="476" y="1"/>
                    <a:pt x="375" y="13"/>
                    <a:pt x="282" y="47"/>
                  </a:cubicBezTo>
                  <a:cubicBezTo>
                    <a:pt x="245" y="62"/>
                    <a:pt x="204" y="83"/>
                    <a:pt x="168" y="109"/>
                  </a:cubicBezTo>
                  <a:cubicBezTo>
                    <a:pt x="130" y="136"/>
                    <a:pt x="95" y="171"/>
                    <a:pt x="72" y="207"/>
                  </a:cubicBezTo>
                  <a:cubicBezTo>
                    <a:pt x="39" y="259"/>
                    <a:pt x="29" y="280"/>
                    <a:pt x="13" y="340"/>
                  </a:cubicBezTo>
                  <a:cubicBezTo>
                    <a:pt x="0" y="394"/>
                    <a:pt x="15" y="441"/>
                    <a:pt x="25" y="491"/>
                  </a:cubicBezTo>
                  <a:cubicBezTo>
                    <a:pt x="42" y="554"/>
                    <a:pt x="99" y="615"/>
                    <a:pt x="150" y="655"/>
                  </a:cubicBezTo>
                  <a:cubicBezTo>
                    <a:pt x="204" y="698"/>
                    <a:pt x="272" y="731"/>
                    <a:pt x="336" y="754"/>
                  </a:cubicBezTo>
                  <a:cubicBezTo>
                    <a:pt x="499" y="813"/>
                    <a:pt x="674" y="842"/>
                    <a:pt x="846" y="868"/>
                  </a:cubicBezTo>
                  <a:cubicBezTo>
                    <a:pt x="918" y="886"/>
                    <a:pt x="990" y="903"/>
                    <a:pt x="1062" y="919"/>
                  </a:cubicBezTo>
                  <a:cubicBezTo>
                    <a:pt x="1299" y="970"/>
                    <a:pt x="1540" y="992"/>
                    <a:pt x="1783" y="1013"/>
                  </a:cubicBezTo>
                  <a:cubicBezTo>
                    <a:pt x="2255" y="1051"/>
                    <a:pt x="2731" y="1056"/>
                    <a:pt x="3203" y="1106"/>
                  </a:cubicBezTo>
                  <a:cubicBezTo>
                    <a:pt x="3221" y="1107"/>
                    <a:pt x="3239" y="1107"/>
                    <a:pt x="3255" y="1107"/>
                  </a:cubicBezTo>
                  <a:cubicBezTo>
                    <a:pt x="3386" y="1169"/>
                    <a:pt x="3528" y="1212"/>
                    <a:pt x="3670" y="1250"/>
                  </a:cubicBezTo>
                  <a:cubicBezTo>
                    <a:pt x="3682" y="1251"/>
                    <a:pt x="3695" y="1252"/>
                    <a:pt x="3707" y="1252"/>
                  </a:cubicBezTo>
                  <a:cubicBezTo>
                    <a:pt x="3737" y="1252"/>
                    <a:pt x="3766" y="1247"/>
                    <a:pt x="3795" y="1237"/>
                  </a:cubicBezTo>
                  <a:cubicBezTo>
                    <a:pt x="3857" y="1214"/>
                    <a:pt x="3909" y="1166"/>
                    <a:pt x="3934" y="1106"/>
                  </a:cubicBezTo>
                  <a:cubicBezTo>
                    <a:pt x="3937" y="1094"/>
                    <a:pt x="3942" y="1086"/>
                    <a:pt x="3944" y="1076"/>
                  </a:cubicBezTo>
                  <a:cubicBezTo>
                    <a:pt x="3956" y="1097"/>
                    <a:pt x="3965" y="1117"/>
                    <a:pt x="3973" y="1140"/>
                  </a:cubicBezTo>
                  <a:cubicBezTo>
                    <a:pt x="3991" y="1185"/>
                    <a:pt x="4033" y="1213"/>
                    <a:pt x="4079" y="1213"/>
                  </a:cubicBezTo>
                  <a:cubicBezTo>
                    <a:pt x="4092" y="1213"/>
                    <a:pt x="4105" y="1211"/>
                    <a:pt x="4118" y="1206"/>
                  </a:cubicBezTo>
                  <a:cubicBezTo>
                    <a:pt x="4174" y="1185"/>
                    <a:pt x="4209" y="1119"/>
                    <a:pt x="4184" y="1061"/>
                  </a:cubicBezTo>
                  <a:cubicBezTo>
                    <a:pt x="4087" y="833"/>
                    <a:pt x="3949" y="631"/>
                    <a:pt x="3746" y="481"/>
                  </a:cubicBezTo>
                  <a:cubicBezTo>
                    <a:pt x="3570" y="349"/>
                    <a:pt x="3354" y="277"/>
                    <a:pt x="3139" y="238"/>
                  </a:cubicBezTo>
                  <a:cubicBezTo>
                    <a:pt x="2909" y="195"/>
                    <a:pt x="2669" y="194"/>
                    <a:pt x="2438" y="194"/>
                  </a:cubicBezTo>
                  <a:cubicBezTo>
                    <a:pt x="2246" y="195"/>
                    <a:pt x="2055" y="203"/>
                    <a:pt x="1864" y="203"/>
                  </a:cubicBezTo>
                  <a:cubicBezTo>
                    <a:pt x="1812" y="203"/>
                    <a:pt x="1759" y="203"/>
                    <a:pt x="1707" y="201"/>
                  </a:cubicBezTo>
                  <a:lnTo>
                    <a:pt x="1748" y="201"/>
                  </a:lnTo>
                  <a:cubicBezTo>
                    <a:pt x="1648" y="197"/>
                    <a:pt x="1553" y="184"/>
                    <a:pt x="1454" y="162"/>
                  </a:cubicBezTo>
                  <a:cubicBezTo>
                    <a:pt x="1322" y="134"/>
                    <a:pt x="1190" y="98"/>
                    <a:pt x="1059" y="68"/>
                  </a:cubicBezTo>
                  <a:cubicBezTo>
                    <a:pt x="934" y="39"/>
                    <a:pt x="805" y="16"/>
                    <a:pt x="675" y="4"/>
                  </a:cubicBezTo>
                  <a:cubicBezTo>
                    <a:pt x="643" y="2"/>
                    <a:pt x="610" y="1"/>
                    <a:pt x="5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0" name="Google Shape;1490;p11"/>
            <p:cNvSpPr/>
            <p:nvPr/>
          </p:nvSpPr>
          <p:spPr>
            <a:xfrm>
              <a:off x="-621847" y="-224186"/>
              <a:ext cx="167110" cy="79015"/>
            </a:xfrm>
            <a:custGeom>
              <a:avLst/>
              <a:gdLst/>
              <a:ahLst/>
              <a:cxnLst/>
              <a:rect l="l" t="t" r="r" b="b"/>
              <a:pathLst>
                <a:path w="4141" h="1958" extrusionOk="0">
                  <a:moveTo>
                    <a:pt x="917" y="838"/>
                  </a:moveTo>
                  <a:lnTo>
                    <a:pt x="917" y="838"/>
                  </a:lnTo>
                  <a:cubicBezTo>
                    <a:pt x="927" y="845"/>
                    <a:pt x="939" y="854"/>
                    <a:pt x="947" y="864"/>
                  </a:cubicBezTo>
                  <a:cubicBezTo>
                    <a:pt x="937" y="854"/>
                    <a:pt x="926" y="848"/>
                    <a:pt x="917" y="838"/>
                  </a:cubicBezTo>
                  <a:close/>
                  <a:moveTo>
                    <a:pt x="959" y="868"/>
                  </a:moveTo>
                  <a:cubicBezTo>
                    <a:pt x="960" y="868"/>
                    <a:pt x="961" y="869"/>
                    <a:pt x="962" y="869"/>
                  </a:cubicBezTo>
                  <a:cubicBezTo>
                    <a:pt x="961" y="869"/>
                    <a:pt x="960" y="868"/>
                    <a:pt x="959" y="868"/>
                  </a:cubicBezTo>
                  <a:close/>
                  <a:moveTo>
                    <a:pt x="2381" y="1695"/>
                  </a:moveTo>
                  <a:cubicBezTo>
                    <a:pt x="2385" y="1695"/>
                    <a:pt x="2392" y="1697"/>
                    <a:pt x="2399" y="1697"/>
                  </a:cubicBezTo>
                  <a:cubicBezTo>
                    <a:pt x="2392" y="1697"/>
                    <a:pt x="2385" y="1697"/>
                    <a:pt x="2381" y="1695"/>
                  </a:cubicBezTo>
                  <a:close/>
                  <a:moveTo>
                    <a:pt x="551" y="0"/>
                  </a:moveTo>
                  <a:cubicBezTo>
                    <a:pt x="522" y="0"/>
                    <a:pt x="493" y="1"/>
                    <a:pt x="463" y="3"/>
                  </a:cubicBezTo>
                  <a:cubicBezTo>
                    <a:pt x="366" y="11"/>
                    <a:pt x="271" y="29"/>
                    <a:pt x="185" y="77"/>
                  </a:cubicBezTo>
                  <a:cubicBezTo>
                    <a:pt x="173" y="84"/>
                    <a:pt x="162" y="91"/>
                    <a:pt x="150" y="98"/>
                  </a:cubicBezTo>
                  <a:cubicBezTo>
                    <a:pt x="84" y="146"/>
                    <a:pt x="41" y="210"/>
                    <a:pt x="15" y="283"/>
                  </a:cubicBezTo>
                  <a:cubicBezTo>
                    <a:pt x="5" y="316"/>
                    <a:pt x="1" y="357"/>
                    <a:pt x="5" y="391"/>
                  </a:cubicBezTo>
                  <a:cubicBezTo>
                    <a:pt x="8" y="418"/>
                    <a:pt x="11" y="443"/>
                    <a:pt x="18" y="470"/>
                  </a:cubicBezTo>
                  <a:cubicBezTo>
                    <a:pt x="25" y="499"/>
                    <a:pt x="40" y="528"/>
                    <a:pt x="50" y="555"/>
                  </a:cubicBezTo>
                  <a:cubicBezTo>
                    <a:pt x="77" y="619"/>
                    <a:pt x="126" y="677"/>
                    <a:pt x="170" y="729"/>
                  </a:cubicBezTo>
                  <a:cubicBezTo>
                    <a:pt x="222" y="792"/>
                    <a:pt x="284" y="848"/>
                    <a:pt x="344" y="901"/>
                  </a:cubicBezTo>
                  <a:cubicBezTo>
                    <a:pt x="495" y="1036"/>
                    <a:pt x="657" y="1152"/>
                    <a:pt x="824" y="1266"/>
                  </a:cubicBezTo>
                  <a:cubicBezTo>
                    <a:pt x="969" y="1366"/>
                    <a:pt x="1120" y="1461"/>
                    <a:pt x="1272" y="1552"/>
                  </a:cubicBezTo>
                  <a:cubicBezTo>
                    <a:pt x="1325" y="1582"/>
                    <a:pt x="1375" y="1611"/>
                    <a:pt x="1427" y="1639"/>
                  </a:cubicBezTo>
                  <a:cubicBezTo>
                    <a:pt x="1552" y="1708"/>
                    <a:pt x="1684" y="1770"/>
                    <a:pt x="1821" y="1822"/>
                  </a:cubicBezTo>
                  <a:cubicBezTo>
                    <a:pt x="2035" y="1904"/>
                    <a:pt x="2266" y="1958"/>
                    <a:pt x="2496" y="1958"/>
                  </a:cubicBezTo>
                  <a:cubicBezTo>
                    <a:pt x="2526" y="1958"/>
                    <a:pt x="2555" y="1957"/>
                    <a:pt x="2585" y="1955"/>
                  </a:cubicBezTo>
                  <a:cubicBezTo>
                    <a:pt x="2830" y="1942"/>
                    <a:pt x="3067" y="1872"/>
                    <a:pt x="3290" y="1769"/>
                  </a:cubicBezTo>
                  <a:cubicBezTo>
                    <a:pt x="3589" y="1629"/>
                    <a:pt x="3850" y="1421"/>
                    <a:pt x="4104" y="1213"/>
                  </a:cubicBezTo>
                  <a:cubicBezTo>
                    <a:pt x="4140" y="1183"/>
                    <a:pt x="4136" y="1124"/>
                    <a:pt x="4106" y="1091"/>
                  </a:cubicBezTo>
                  <a:cubicBezTo>
                    <a:pt x="4088" y="1073"/>
                    <a:pt x="4067" y="1064"/>
                    <a:pt x="4045" y="1064"/>
                  </a:cubicBezTo>
                  <a:cubicBezTo>
                    <a:pt x="4023" y="1064"/>
                    <a:pt x="4002" y="1073"/>
                    <a:pt x="3984" y="1088"/>
                  </a:cubicBezTo>
                  <a:cubicBezTo>
                    <a:pt x="3915" y="1144"/>
                    <a:pt x="3847" y="1197"/>
                    <a:pt x="3777" y="1249"/>
                  </a:cubicBezTo>
                  <a:cubicBezTo>
                    <a:pt x="3783" y="1244"/>
                    <a:pt x="3790" y="1239"/>
                    <a:pt x="3795" y="1234"/>
                  </a:cubicBezTo>
                  <a:lnTo>
                    <a:pt x="3795" y="1234"/>
                  </a:lnTo>
                  <a:cubicBezTo>
                    <a:pt x="3602" y="1375"/>
                    <a:pt x="3398" y="1497"/>
                    <a:pt x="3178" y="1590"/>
                  </a:cubicBezTo>
                  <a:cubicBezTo>
                    <a:pt x="3041" y="1642"/>
                    <a:pt x="2901" y="1682"/>
                    <a:pt x="2757" y="1704"/>
                  </a:cubicBezTo>
                  <a:cubicBezTo>
                    <a:pt x="2709" y="1708"/>
                    <a:pt x="2662" y="1710"/>
                    <a:pt x="2615" y="1710"/>
                  </a:cubicBezTo>
                  <a:cubicBezTo>
                    <a:pt x="2544" y="1710"/>
                    <a:pt x="2474" y="1705"/>
                    <a:pt x="2404" y="1697"/>
                  </a:cubicBezTo>
                  <a:cubicBezTo>
                    <a:pt x="2270" y="1675"/>
                    <a:pt x="2144" y="1638"/>
                    <a:pt x="2022" y="1585"/>
                  </a:cubicBezTo>
                  <a:cubicBezTo>
                    <a:pt x="1809" y="1488"/>
                    <a:pt x="1622" y="1352"/>
                    <a:pt x="1434" y="1218"/>
                  </a:cubicBezTo>
                  <a:cubicBezTo>
                    <a:pt x="1271" y="1104"/>
                    <a:pt x="1109" y="987"/>
                    <a:pt x="954" y="864"/>
                  </a:cubicBezTo>
                  <a:lnTo>
                    <a:pt x="954" y="864"/>
                  </a:lnTo>
                  <a:cubicBezTo>
                    <a:pt x="956" y="865"/>
                    <a:pt x="958" y="866"/>
                    <a:pt x="959" y="868"/>
                  </a:cubicBezTo>
                  <a:lnTo>
                    <a:pt x="959" y="868"/>
                  </a:lnTo>
                  <a:cubicBezTo>
                    <a:pt x="808" y="743"/>
                    <a:pt x="652" y="617"/>
                    <a:pt x="525" y="467"/>
                  </a:cubicBezTo>
                  <a:cubicBezTo>
                    <a:pt x="545" y="466"/>
                    <a:pt x="565" y="466"/>
                    <a:pt x="585" y="466"/>
                  </a:cubicBezTo>
                  <a:cubicBezTo>
                    <a:pt x="650" y="466"/>
                    <a:pt x="713" y="470"/>
                    <a:pt x="776" y="476"/>
                  </a:cubicBezTo>
                  <a:cubicBezTo>
                    <a:pt x="781" y="476"/>
                    <a:pt x="785" y="476"/>
                    <a:pt x="789" y="476"/>
                  </a:cubicBezTo>
                  <a:cubicBezTo>
                    <a:pt x="908" y="476"/>
                    <a:pt x="1006" y="363"/>
                    <a:pt x="1009" y="249"/>
                  </a:cubicBezTo>
                  <a:cubicBezTo>
                    <a:pt x="1009" y="190"/>
                    <a:pt x="987" y="131"/>
                    <a:pt x="946" y="88"/>
                  </a:cubicBezTo>
                  <a:cubicBezTo>
                    <a:pt x="901" y="39"/>
                    <a:pt x="847" y="25"/>
                    <a:pt x="782" y="16"/>
                  </a:cubicBezTo>
                  <a:cubicBezTo>
                    <a:pt x="705" y="7"/>
                    <a:pt x="628" y="0"/>
                    <a:pt x="5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1" name="Google Shape;1491;p11"/>
            <p:cNvSpPr/>
            <p:nvPr/>
          </p:nvSpPr>
          <p:spPr>
            <a:xfrm>
              <a:off x="-563454" y="-185122"/>
              <a:ext cx="114043" cy="41808"/>
            </a:xfrm>
            <a:custGeom>
              <a:avLst/>
              <a:gdLst/>
              <a:ahLst/>
              <a:cxnLst/>
              <a:rect l="l" t="t" r="r" b="b"/>
              <a:pathLst>
                <a:path w="2826" h="1036" extrusionOk="0">
                  <a:moveTo>
                    <a:pt x="2614" y="0"/>
                  </a:moveTo>
                  <a:cubicBezTo>
                    <a:pt x="2549" y="0"/>
                    <a:pt x="2486" y="32"/>
                    <a:pt x="2452" y="91"/>
                  </a:cubicBezTo>
                  <a:cubicBezTo>
                    <a:pt x="2416" y="151"/>
                    <a:pt x="2377" y="207"/>
                    <a:pt x="2334" y="263"/>
                  </a:cubicBezTo>
                  <a:cubicBezTo>
                    <a:pt x="2277" y="328"/>
                    <a:pt x="2215" y="385"/>
                    <a:pt x="2147" y="440"/>
                  </a:cubicBezTo>
                  <a:cubicBezTo>
                    <a:pt x="2058" y="500"/>
                    <a:pt x="1968" y="551"/>
                    <a:pt x="1869" y="592"/>
                  </a:cubicBezTo>
                  <a:cubicBezTo>
                    <a:pt x="1734" y="643"/>
                    <a:pt x="1596" y="674"/>
                    <a:pt x="1454" y="694"/>
                  </a:cubicBezTo>
                  <a:cubicBezTo>
                    <a:pt x="1339" y="707"/>
                    <a:pt x="1223" y="714"/>
                    <a:pt x="1107" y="714"/>
                  </a:cubicBezTo>
                  <a:cubicBezTo>
                    <a:pt x="1009" y="714"/>
                    <a:pt x="912" y="709"/>
                    <a:pt x="814" y="697"/>
                  </a:cubicBezTo>
                  <a:lnTo>
                    <a:pt x="814" y="697"/>
                  </a:lnTo>
                  <a:lnTo>
                    <a:pt x="848" y="703"/>
                  </a:lnTo>
                  <a:cubicBezTo>
                    <a:pt x="671" y="676"/>
                    <a:pt x="499" y="625"/>
                    <a:pt x="333" y="558"/>
                  </a:cubicBezTo>
                  <a:cubicBezTo>
                    <a:pt x="267" y="529"/>
                    <a:pt x="206" y="496"/>
                    <a:pt x="147" y="457"/>
                  </a:cubicBezTo>
                  <a:cubicBezTo>
                    <a:pt x="133" y="448"/>
                    <a:pt x="117" y="444"/>
                    <a:pt x="101" y="444"/>
                  </a:cubicBezTo>
                  <a:cubicBezTo>
                    <a:pt x="81" y="444"/>
                    <a:pt x="62" y="450"/>
                    <a:pt x="46" y="460"/>
                  </a:cubicBezTo>
                  <a:cubicBezTo>
                    <a:pt x="39" y="470"/>
                    <a:pt x="30" y="479"/>
                    <a:pt x="25" y="487"/>
                  </a:cubicBezTo>
                  <a:cubicBezTo>
                    <a:pt x="0" y="531"/>
                    <a:pt x="14" y="585"/>
                    <a:pt x="55" y="611"/>
                  </a:cubicBezTo>
                  <a:cubicBezTo>
                    <a:pt x="155" y="678"/>
                    <a:pt x="256" y="737"/>
                    <a:pt x="363" y="790"/>
                  </a:cubicBezTo>
                  <a:cubicBezTo>
                    <a:pt x="474" y="846"/>
                    <a:pt x="590" y="887"/>
                    <a:pt x="707" y="923"/>
                  </a:cubicBezTo>
                  <a:cubicBezTo>
                    <a:pt x="829" y="960"/>
                    <a:pt x="952" y="990"/>
                    <a:pt x="1080" y="1010"/>
                  </a:cubicBezTo>
                  <a:cubicBezTo>
                    <a:pt x="1181" y="1027"/>
                    <a:pt x="1282" y="1035"/>
                    <a:pt x="1383" y="1035"/>
                  </a:cubicBezTo>
                  <a:cubicBezTo>
                    <a:pt x="1411" y="1035"/>
                    <a:pt x="1440" y="1034"/>
                    <a:pt x="1468" y="1033"/>
                  </a:cubicBezTo>
                  <a:cubicBezTo>
                    <a:pt x="1725" y="1023"/>
                    <a:pt x="1976" y="956"/>
                    <a:pt x="2205" y="839"/>
                  </a:cubicBezTo>
                  <a:cubicBezTo>
                    <a:pt x="2315" y="783"/>
                    <a:pt x="2420" y="707"/>
                    <a:pt x="2514" y="624"/>
                  </a:cubicBezTo>
                  <a:cubicBezTo>
                    <a:pt x="2618" y="529"/>
                    <a:pt x="2708" y="413"/>
                    <a:pt x="2775" y="288"/>
                  </a:cubicBezTo>
                  <a:cubicBezTo>
                    <a:pt x="2825" y="199"/>
                    <a:pt x="2804" y="84"/>
                    <a:pt x="2712" y="28"/>
                  </a:cubicBezTo>
                  <a:cubicBezTo>
                    <a:pt x="2682" y="9"/>
                    <a:pt x="2648" y="0"/>
                    <a:pt x="26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2" name="Google Shape;1492;p11"/>
            <p:cNvSpPr/>
            <p:nvPr/>
          </p:nvSpPr>
          <p:spPr>
            <a:xfrm>
              <a:off x="-1109412" y="-1384824"/>
              <a:ext cx="144996" cy="190960"/>
            </a:xfrm>
            <a:custGeom>
              <a:avLst/>
              <a:gdLst/>
              <a:ahLst/>
              <a:cxnLst/>
              <a:rect l="l" t="t" r="r" b="b"/>
              <a:pathLst>
                <a:path w="3593" h="4732" extrusionOk="0">
                  <a:moveTo>
                    <a:pt x="1710" y="3030"/>
                  </a:moveTo>
                  <a:cubicBezTo>
                    <a:pt x="1711" y="3035"/>
                    <a:pt x="1716" y="3039"/>
                    <a:pt x="1718" y="3045"/>
                  </a:cubicBezTo>
                  <a:cubicBezTo>
                    <a:pt x="1716" y="3039"/>
                    <a:pt x="1713" y="3035"/>
                    <a:pt x="1710" y="3030"/>
                  </a:cubicBezTo>
                  <a:close/>
                  <a:moveTo>
                    <a:pt x="3240" y="4276"/>
                  </a:moveTo>
                  <a:cubicBezTo>
                    <a:pt x="3241" y="4276"/>
                    <a:pt x="3243" y="4277"/>
                    <a:pt x="3244" y="4277"/>
                  </a:cubicBezTo>
                  <a:lnTo>
                    <a:pt x="3244" y="4277"/>
                  </a:lnTo>
                  <a:cubicBezTo>
                    <a:pt x="3243" y="4277"/>
                    <a:pt x="3241" y="4276"/>
                    <a:pt x="3240" y="4276"/>
                  </a:cubicBezTo>
                  <a:close/>
                  <a:moveTo>
                    <a:pt x="3260" y="4277"/>
                  </a:moveTo>
                  <a:cubicBezTo>
                    <a:pt x="3263" y="4279"/>
                    <a:pt x="3267" y="4281"/>
                    <a:pt x="3271" y="4281"/>
                  </a:cubicBezTo>
                  <a:lnTo>
                    <a:pt x="3271" y="4281"/>
                  </a:lnTo>
                  <a:cubicBezTo>
                    <a:pt x="3267" y="4280"/>
                    <a:pt x="3263" y="4279"/>
                    <a:pt x="3260" y="4277"/>
                  </a:cubicBezTo>
                  <a:close/>
                  <a:moveTo>
                    <a:pt x="3271" y="4281"/>
                  </a:moveTo>
                  <a:lnTo>
                    <a:pt x="3271" y="4281"/>
                  </a:lnTo>
                  <a:cubicBezTo>
                    <a:pt x="3273" y="4282"/>
                    <a:pt x="3276" y="4282"/>
                    <a:pt x="3278" y="4283"/>
                  </a:cubicBezTo>
                  <a:cubicBezTo>
                    <a:pt x="3277" y="4281"/>
                    <a:pt x="3275" y="4281"/>
                    <a:pt x="3274" y="4281"/>
                  </a:cubicBezTo>
                  <a:cubicBezTo>
                    <a:pt x="3273" y="4281"/>
                    <a:pt x="3272" y="4281"/>
                    <a:pt x="3271" y="4281"/>
                  </a:cubicBezTo>
                  <a:close/>
                  <a:moveTo>
                    <a:pt x="3275" y="4284"/>
                  </a:moveTo>
                  <a:cubicBezTo>
                    <a:pt x="3276" y="4284"/>
                    <a:pt x="3277" y="4284"/>
                    <a:pt x="3277" y="4285"/>
                  </a:cubicBezTo>
                  <a:lnTo>
                    <a:pt x="3277" y="4285"/>
                  </a:lnTo>
                  <a:cubicBezTo>
                    <a:pt x="3277" y="4284"/>
                    <a:pt x="3276" y="4284"/>
                    <a:pt x="3275" y="4284"/>
                  </a:cubicBezTo>
                  <a:close/>
                  <a:moveTo>
                    <a:pt x="66" y="1"/>
                  </a:moveTo>
                  <a:cubicBezTo>
                    <a:pt x="64" y="1"/>
                    <a:pt x="61" y="1"/>
                    <a:pt x="58" y="1"/>
                  </a:cubicBezTo>
                  <a:cubicBezTo>
                    <a:pt x="47" y="3"/>
                    <a:pt x="38" y="7"/>
                    <a:pt x="29" y="14"/>
                  </a:cubicBezTo>
                  <a:cubicBezTo>
                    <a:pt x="14" y="28"/>
                    <a:pt x="1" y="51"/>
                    <a:pt x="5" y="76"/>
                  </a:cubicBezTo>
                  <a:cubicBezTo>
                    <a:pt x="58" y="304"/>
                    <a:pt x="140" y="524"/>
                    <a:pt x="239" y="735"/>
                  </a:cubicBezTo>
                  <a:cubicBezTo>
                    <a:pt x="342" y="958"/>
                    <a:pt x="469" y="1169"/>
                    <a:pt x="590" y="1383"/>
                  </a:cubicBezTo>
                  <a:cubicBezTo>
                    <a:pt x="710" y="1597"/>
                    <a:pt x="824" y="1814"/>
                    <a:pt x="914" y="2042"/>
                  </a:cubicBezTo>
                  <a:cubicBezTo>
                    <a:pt x="959" y="2158"/>
                    <a:pt x="995" y="2279"/>
                    <a:pt x="1036" y="2395"/>
                  </a:cubicBezTo>
                  <a:cubicBezTo>
                    <a:pt x="1085" y="2530"/>
                    <a:pt x="1135" y="2665"/>
                    <a:pt x="1188" y="2796"/>
                  </a:cubicBezTo>
                  <a:cubicBezTo>
                    <a:pt x="1379" y="3257"/>
                    <a:pt x="1634" y="3701"/>
                    <a:pt x="1993" y="4051"/>
                  </a:cubicBezTo>
                  <a:cubicBezTo>
                    <a:pt x="2086" y="4142"/>
                    <a:pt x="2184" y="4225"/>
                    <a:pt x="2287" y="4303"/>
                  </a:cubicBezTo>
                  <a:cubicBezTo>
                    <a:pt x="2393" y="4382"/>
                    <a:pt x="2508" y="4444"/>
                    <a:pt x="2623" y="4507"/>
                  </a:cubicBezTo>
                  <a:cubicBezTo>
                    <a:pt x="2731" y="4564"/>
                    <a:pt x="2837" y="4616"/>
                    <a:pt x="2951" y="4659"/>
                  </a:cubicBezTo>
                  <a:cubicBezTo>
                    <a:pt x="3010" y="4681"/>
                    <a:pt x="3073" y="4698"/>
                    <a:pt x="3135" y="4711"/>
                  </a:cubicBezTo>
                  <a:cubicBezTo>
                    <a:pt x="3163" y="4718"/>
                    <a:pt x="3192" y="4722"/>
                    <a:pt x="3221" y="4726"/>
                  </a:cubicBezTo>
                  <a:cubicBezTo>
                    <a:pt x="3245" y="4730"/>
                    <a:pt x="3269" y="4732"/>
                    <a:pt x="3293" y="4732"/>
                  </a:cubicBezTo>
                  <a:cubicBezTo>
                    <a:pt x="3314" y="4732"/>
                    <a:pt x="3334" y="4731"/>
                    <a:pt x="3354" y="4729"/>
                  </a:cubicBezTo>
                  <a:lnTo>
                    <a:pt x="3408" y="4729"/>
                  </a:lnTo>
                  <a:cubicBezTo>
                    <a:pt x="3445" y="4724"/>
                    <a:pt x="3479" y="4711"/>
                    <a:pt x="3508" y="4686"/>
                  </a:cubicBezTo>
                  <a:cubicBezTo>
                    <a:pt x="3551" y="4650"/>
                    <a:pt x="3580" y="4600"/>
                    <a:pt x="3587" y="4544"/>
                  </a:cubicBezTo>
                  <a:cubicBezTo>
                    <a:pt x="3593" y="4489"/>
                    <a:pt x="3577" y="4433"/>
                    <a:pt x="3541" y="4389"/>
                  </a:cubicBezTo>
                  <a:cubicBezTo>
                    <a:pt x="3504" y="4342"/>
                    <a:pt x="3455" y="4323"/>
                    <a:pt x="3399" y="4311"/>
                  </a:cubicBezTo>
                  <a:cubicBezTo>
                    <a:pt x="3360" y="4305"/>
                    <a:pt x="3321" y="4294"/>
                    <a:pt x="3282" y="4286"/>
                  </a:cubicBezTo>
                  <a:lnTo>
                    <a:pt x="3282" y="4286"/>
                  </a:lnTo>
                  <a:cubicBezTo>
                    <a:pt x="3282" y="4286"/>
                    <a:pt x="3282" y="4286"/>
                    <a:pt x="3283" y="4286"/>
                  </a:cubicBezTo>
                  <a:cubicBezTo>
                    <a:pt x="3278" y="4284"/>
                    <a:pt x="3275" y="4284"/>
                    <a:pt x="3270" y="4283"/>
                  </a:cubicBezTo>
                  <a:cubicBezTo>
                    <a:pt x="3262" y="4281"/>
                    <a:pt x="3253" y="4279"/>
                    <a:pt x="3245" y="4277"/>
                  </a:cubicBezTo>
                  <a:lnTo>
                    <a:pt x="3245" y="4277"/>
                  </a:lnTo>
                  <a:cubicBezTo>
                    <a:pt x="3245" y="4277"/>
                    <a:pt x="3244" y="4277"/>
                    <a:pt x="3244" y="4277"/>
                  </a:cubicBezTo>
                  <a:lnTo>
                    <a:pt x="3244" y="4277"/>
                  </a:lnTo>
                  <a:cubicBezTo>
                    <a:pt x="3244" y="4277"/>
                    <a:pt x="3245" y="4277"/>
                    <a:pt x="3245" y="4277"/>
                  </a:cubicBezTo>
                  <a:lnTo>
                    <a:pt x="3245" y="4277"/>
                  </a:lnTo>
                  <a:cubicBezTo>
                    <a:pt x="3238" y="4275"/>
                    <a:pt x="3231" y="4274"/>
                    <a:pt x="3225" y="4273"/>
                  </a:cubicBezTo>
                  <a:lnTo>
                    <a:pt x="3225" y="4273"/>
                  </a:lnTo>
                  <a:cubicBezTo>
                    <a:pt x="3230" y="4273"/>
                    <a:pt x="3235" y="4274"/>
                    <a:pt x="3240" y="4276"/>
                  </a:cubicBezTo>
                  <a:lnTo>
                    <a:pt x="3240" y="4276"/>
                  </a:lnTo>
                  <a:cubicBezTo>
                    <a:pt x="3070" y="4230"/>
                    <a:pt x="2904" y="4174"/>
                    <a:pt x="2747" y="4095"/>
                  </a:cubicBezTo>
                  <a:cubicBezTo>
                    <a:pt x="2570" y="3994"/>
                    <a:pt x="2405" y="3878"/>
                    <a:pt x="2254" y="3738"/>
                  </a:cubicBezTo>
                  <a:cubicBezTo>
                    <a:pt x="2149" y="3638"/>
                    <a:pt x="2056" y="3531"/>
                    <a:pt x="1967" y="3417"/>
                  </a:cubicBezTo>
                  <a:cubicBezTo>
                    <a:pt x="1876" y="3302"/>
                    <a:pt x="1797" y="3182"/>
                    <a:pt x="1720" y="3058"/>
                  </a:cubicBezTo>
                  <a:cubicBezTo>
                    <a:pt x="1611" y="2874"/>
                    <a:pt x="1512" y="2683"/>
                    <a:pt x="1415" y="2490"/>
                  </a:cubicBezTo>
                  <a:cubicBezTo>
                    <a:pt x="1316" y="2295"/>
                    <a:pt x="1232" y="2092"/>
                    <a:pt x="1130" y="1898"/>
                  </a:cubicBezTo>
                  <a:cubicBezTo>
                    <a:pt x="930" y="1524"/>
                    <a:pt x="673" y="1182"/>
                    <a:pt x="454" y="817"/>
                  </a:cubicBezTo>
                  <a:cubicBezTo>
                    <a:pt x="334" y="613"/>
                    <a:pt x="230" y="403"/>
                    <a:pt x="161" y="176"/>
                  </a:cubicBezTo>
                  <a:cubicBezTo>
                    <a:pt x="151" y="138"/>
                    <a:pt x="140" y="97"/>
                    <a:pt x="133" y="59"/>
                  </a:cubicBezTo>
                  <a:cubicBezTo>
                    <a:pt x="126" y="25"/>
                    <a:pt x="100" y="1"/>
                    <a:pt x="66" y="1"/>
                  </a:cubicBezTo>
                  <a:close/>
                </a:path>
              </a:pathLst>
            </a:custGeom>
            <a:solidFill>
              <a:srgbClr val="F09C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3" name="Google Shape;1493;p11"/>
            <p:cNvSpPr/>
            <p:nvPr/>
          </p:nvSpPr>
          <p:spPr>
            <a:xfrm>
              <a:off x="-1263365" y="-837414"/>
              <a:ext cx="160088" cy="165899"/>
            </a:xfrm>
            <a:custGeom>
              <a:avLst/>
              <a:gdLst/>
              <a:ahLst/>
              <a:cxnLst/>
              <a:rect l="l" t="t" r="r" b="b"/>
              <a:pathLst>
                <a:path w="3967" h="4111" extrusionOk="0">
                  <a:moveTo>
                    <a:pt x="3916" y="3832"/>
                  </a:moveTo>
                  <a:cubicBezTo>
                    <a:pt x="3916" y="3833"/>
                    <a:pt x="3916" y="3834"/>
                    <a:pt x="3916" y="3834"/>
                  </a:cubicBezTo>
                  <a:lnTo>
                    <a:pt x="3916" y="3834"/>
                  </a:lnTo>
                  <a:cubicBezTo>
                    <a:pt x="3916" y="3834"/>
                    <a:pt x="3916" y="3833"/>
                    <a:pt x="3916" y="3832"/>
                  </a:cubicBezTo>
                  <a:close/>
                  <a:moveTo>
                    <a:pt x="3916" y="3834"/>
                  </a:moveTo>
                  <a:cubicBezTo>
                    <a:pt x="3914" y="3839"/>
                    <a:pt x="3912" y="3843"/>
                    <a:pt x="3912" y="3845"/>
                  </a:cubicBezTo>
                  <a:cubicBezTo>
                    <a:pt x="3914" y="3843"/>
                    <a:pt x="3915" y="3838"/>
                    <a:pt x="3916" y="3834"/>
                  </a:cubicBezTo>
                  <a:close/>
                  <a:moveTo>
                    <a:pt x="86" y="0"/>
                  </a:moveTo>
                  <a:cubicBezTo>
                    <a:pt x="70" y="0"/>
                    <a:pt x="54" y="5"/>
                    <a:pt x="41" y="15"/>
                  </a:cubicBezTo>
                  <a:cubicBezTo>
                    <a:pt x="34" y="19"/>
                    <a:pt x="30" y="25"/>
                    <a:pt x="24" y="32"/>
                  </a:cubicBezTo>
                  <a:cubicBezTo>
                    <a:pt x="1" y="65"/>
                    <a:pt x="4" y="118"/>
                    <a:pt x="41" y="141"/>
                  </a:cubicBezTo>
                  <a:cubicBezTo>
                    <a:pt x="465" y="393"/>
                    <a:pt x="901" y="619"/>
                    <a:pt x="1309" y="897"/>
                  </a:cubicBezTo>
                  <a:cubicBezTo>
                    <a:pt x="1755" y="1201"/>
                    <a:pt x="2185" y="1532"/>
                    <a:pt x="2578" y="1901"/>
                  </a:cubicBezTo>
                  <a:cubicBezTo>
                    <a:pt x="2677" y="1998"/>
                    <a:pt x="2771" y="2097"/>
                    <a:pt x="2860" y="2202"/>
                  </a:cubicBezTo>
                  <a:cubicBezTo>
                    <a:pt x="2948" y="2310"/>
                    <a:pt x="3029" y="2423"/>
                    <a:pt x="3102" y="2543"/>
                  </a:cubicBezTo>
                  <a:cubicBezTo>
                    <a:pt x="3192" y="2702"/>
                    <a:pt x="3266" y="2870"/>
                    <a:pt x="3320" y="3047"/>
                  </a:cubicBezTo>
                  <a:cubicBezTo>
                    <a:pt x="3360" y="3208"/>
                    <a:pt x="3385" y="3373"/>
                    <a:pt x="3389" y="3542"/>
                  </a:cubicBezTo>
                  <a:cubicBezTo>
                    <a:pt x="3389" y="3634"/>
                    <a:pt x="3389" y="3725"/>
                    <a:pt x="3380" y="3817"/>
                  </a:cubicBezTo>
                  <a:cubicBezTo>
                    <a:pt x="3367" y="3960"/>
                    <a:pt x="3469" y="4091"/>
                    <a:pt x="3615" y="4108"/>
                  </a:cubicBezTo>
                  <a:cubicBezTo>
                    <a:pt x="3625" y="4110"/>
                    <a:pt x="3635" y="4110"/>
                    <a:pt x="3645" y="4110"/>
                  </a:cubicBezTo>
                  <a:cubicBezTo>
                    <a:pt x="3705" y="4110"/>
                    <a:pt x="3762" y="4089"/>
                    <a:pt x="3808" y="4052"/>
                  </a:cubicBezTo>
                  <a:cubicBezTo>
                    <a:pt x="3824" y="4036"/>
                    <a:pt x="3840" y="4018"/>
                    <a:pt x="3856" y="4001"/>
                  </a:cubicBezTo>
                  <a:cubicBezTo>
                    <a:pt x="3883" y="3962"/>
                    <a:pt x="3900" y="3922"/>
                    <a:pt x="3905" y="3874"/>
                  </a:cubicBezTo>
                  <a:cubicBezTo>
                    <a:pt x="3905" y="3871"/>
                    <a:pt x="3906" y="3867"/>
                    <a:pt x="3906" y="3864"/>
                  </a:cubicBezTo>
                  <a:cubicBezTo>
                    <a:pt x="3919" y="3815"/>
                    <a:pt x="3931" y="3766"/>
                    <a:pt x="3939" y="3718"/>
                  </a:cubicBezTo>
                  <a:cubicBezTo>
                    <a:pt x="3952" y="3656"/>
                    <a:pt x="3955" y="3591"/>
                    <a:pt x="3959" y="3527"/>
                  </a:cubicBezTo>
                  <a:cubicBezTo>
                    <a:pt x="3966" y="3404"/>
                    <a:pt x="3959" y="3280"/>
                    <a:pt x="3948" y="3157"/>
                  </a:cubicBezTo>
                  <a:cubicBezTo>
                    <a:pt x="3938" y="3038"/>
                    <a:pt x="3906" y="2920"/>
                    <a:pt x="3873" y="2806"/>
                  </a:cubicBezTo>
                  <a:cubicBezTo>
                    <a:pt x="3841" y="2695"/>
                    <a:pt x="3798" y="2589"/>
                    <a:pt x="3748" y="2482"/>
                  </a:cubicBezTo>
                  <a:cubicBezTo>
                    <a:pt x="3544" y="2062"/>
                    <a:pt x="3210" y="1718"/>
                    <a:pt x="2846" y="1431"/>
                  </a:cubicBezTo>
                  <a:cubicBezTo>
                    <a:pt x="2668" y="1290"/>
                    <a:pt x="2470" y="1172"/>
                    <a:pt x="2273" y="1063"/>
                  </a:cubicBezTo>
                  <a:cubicBezTo>
                    <a:pt x="2056" y="944"/>
                    <a:pt x="1836" y="833"/>
                    <a:pt x="1611" y="734"/>
                  </a:cubicBezTo>
                  <a:cubicBezTo>
                    <a:pt x="1193" y="552"/>
                    <a:pt x="779" y="370"/>
                    <a:pt x="378" y="153"/>
                  </a:cubicBezTo>
                  <a:lnTo>
                    <a:pt x="378" y="153"/>
                  </a:lnTo>
                  <a:cubicBezTo>
                    <a:pt x="380" y="154"/>
                    <a:pt x="382" y="155"/>
                    <a:pt x="384" y="156"/>
                  </a:cubicBezTo>
                  <a:cubicBezTo>
                    <a:pt x="300" y="111"/>
                    <a:pt x="215" y="62"/>
                    <a:pt x="133" y="15"/>
                  </a:cubicBezTo>
                  <a:cubicBezTo>
                    <a:pt x="118" y="5"/>
                    <a:pt x="102" y="0"/>
                    <a:pt x="86" y="0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4" name="Google Shape;1494;p11"/>
            <p:cNvSpPr/>
            <p:nvPr/>
          </p:nvSpPr>
          <p:spPr>
            <a:xfrm>
              <a:off x="-1029066" y="-1373041"/>
              <a:ext cx="106900" cy="161824"/>
            </a:xfrm>
            <a:custGeom>
              <a:avLst/>
              <a:gdLst/>
              <a:ahLst/>
              <a:cxnLst/>
              <a:rect l="l" t="t" r="r" b="b"/>
              <a:pathLst>
                <a:path w="2649" h="4010" extrusionOk="0">
                  <a:moveTo>
                    <a:pt x="759" y="684"/>
                  </a:moveTo>
                  <a:lnTo>
                    <a:pt x="759" y="684"/>
                  </a:lnTo>
                  <a:cubicBezTo>
                    <a:pt x="760" y="685"/>
                    <a:pt x="761" y="686"/>
                    <a:pt x="762" y="686"/>
                  </a:cubicBezTo>
                  <a:lnTo>
                    <a:pt x="762" y="686"/>
                  </a:lnTo>
                  <a:cubicBezTo>
                    <a:pt x="761" y="686"/>
                    <a:pt x="760" y="685"/>
                    <a:pt x="759" y="684"/>
                  </a:cubicBezTo>
                  <a:close/>
                  <a:moveTo>
                    <a:pt x="1952" y="2434"/>
                  </a:moveTo>
                  <a:lnTo>
                    <a:pt x="1952" y="2434"/>
                  </a:lnTo>
                  <a:cubicBezTo>
                    <a:pt x="1958" y="2452"/>
                    <a:pt x="1962" y="2468"/>
                    <a:pt x="1967" y="2487"/>
                  </a:cubicBezTo>
                  <a:cubicBezTo>
                    <a:pt x="1961" y="2468"/>
                    <a:pt x="1955" y="2451"/>
                    <a:pt x="1952" y="2434"/>
                  </a:cubicBezTo>
                  <a:close/>
                  <a:moveTo>
                    <a:pt x="75" y="1"/>
                  </a:moveTo>
                  <a:cubicBezTo>
                    <a:pt x="61" y="1"/>
                    <a:pt x="48" y="4"/>
                    <a:pt x="38" y="12"/>
                  </a:cubicBezTo>
                  <a:cubicBezTo>
                    <a:pt x="30" y="18"/>
                    <a:pt x="28" y="21"/>
                    <a:pt x="22" y="28"/>
                  </a:cubicBezTo>
                  <a:cubicBezTo>
                    <a:pt x="0" y="55"/>
                    <a:pt x="6" y="103"/>
                    <a:pt x="36" y="121"/>
                  </a:cubicBezTo>
                  <a:cubicBezTo>
                    <a:pt x="293" y="286"/>
                    <a:pt x="532" y="475"/>
                    <a:pt x="759" y="684"/>
                  </a:cubicBezTo>
                  <a:cubicBezTo>
                    <a:pt x="759" y="684"/>
                    <a:pt x="759" y="684"/>
                    <a:pt x="759" y="684"/>
                  </a:cubicBezTo>
                  <a:lnTo>
                    <a:pt x="759" y="684"/>
                  </a:lnTo>
                  <a:lnTo>
                    <a:pt x="766" y="691"/>
                  </a:lnTo>
                  <a:lnTo>
                    <a:pt x="769" y="694"/>
                  </a:lnTo>
                  <a:lnTo>
                    <a:pt x="769" y="694"/>
                  </a:lnTo>
                  <a:cubicBezTo>
                    <a:pt x="932" y="851"/>
                    <a:pt x="1089" y="1016"/>
                    <a:pt x="1236" y="1187"/>
                  </a:cubicBezTo>
                  <a:cubicBezTo>
                    <a:pt x="1313" y="1276"/>
                    <a:pt x="1386" y="1367"/>
                    <a:pt x="1458" y="1461"/>
                  </a:cubicBezTo>
                  <a:cubicBezTo>
                    <a:pt x="1523" y="1548"/>
                    <a:pt x="1579" y="1637"/>
                    <a:pt x="1636" y="1729"/>
                  </a:cubicBezTo>
                  <a:cubicBezTo>
                    <a:pt x="1766" y="1950"/>
                    <a:pt x="1873" y="2185"/>
                    <a:pt x="1948" y="2429"/>
                  </a:cubicBezTo>
                  <a:cubicBezTo>
                    <a:pt x="2005" y="2645"/>
                    <a:pt x="2046" y="2865"/>
                    <a:pt x="2054" y="3087"/>
                  </a:cubicBezTo>
                  <a:cubicBezTo>
                    <a:pt x="2053" y="3298"/>
                    <a:pt x="2023" y="3507"/>
                    <a:pt x="1974" y="3711"/>
                  </a:cubicBezTo>
                  <a:cubicBezTo>
                    <a:pt x="1968" y="3757"/>
                    <a:pt x="1975" y="3804"/>
                    <a:pt x="1995" y="3847"/>
                  </a:cubicBezTo>
                  <a:cubicBezTo>
                    <a:pt x="2024" y="3913"/>
                    <a:pt x="2080" y="3968"/>
                    <a:pt x="2148" y="3992"/>
                  </a:cubicBezTo>
                  <a:cubicBezTo>
                    <a:pt x="2178" y="4004"/>
                    <a:pt x="2211" y="4010"/>
                    <a:pt x="2243" y="4010"/>
                  </a:cubicBezTo>
                  <a:cubicBezTo>
                    <a:pt x="2352" y="4010"/>
                    <a:pt x="2462" y="3945"/>
                    <a:pt x="2498" y="3837"/>
                  </a:cubicBezTo>
                  <a:cubicBezTo>
                    <a:pt x="2627" y="3442"/>
                    <a:pt x="2649" y="3007"/>
                    <a:pt x="2543" y="2603"/>
                  </a:cubicBezTo>
                  <a:cubicBezTo>
                    <a:pt x="2436" y="2197"/>
                    <a:pt x="2217" y="1833"/>
                    <a:pt x="1955" y="1510"/>
                  </a:cubicBezTo>
                  <a:cubicBezTo>
                    <a:pt x="1830" y="1354"/>
                    <a:pt x="1689" y="1210"/>
                    <a:pt x="1549" y="1069"/>
                  </a:cubicBezTo>
                  <a:cubicBezTo>
                    <a:pt x="1405" y="928"/>
                    <a:pt x="1250" y="799"/>
                    <a:pt x="1092" y="674"/>
                  </a:cubicBezTo>
                  <a:cubicBezTo>
                    <a:pt x="935" y="555"/>
                    <a:pt x="773" y="444"/>
                    <a:pt x="611" y="335"/>
                  </a:cubicBezTo>
                  <a:cubicBezTo>
                    <a:pt x="447" y="226"/>
                    <a:pt x="280" y="118"/>
                    <a:pt x="115" y="12"/>
                  </a:cubicBezTo>
                  <a:cubicBezTo>
                    <a:pt x="103" y="5"/>
                    <a:pt x="89" y="1"/>
                    <a:pt x="75" y="1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5" name="Google Shape;1495;p11"/>
            <p:cNvSpPr/>
            <p:nvPr/>
          </p:nvSpPr>
          <p:spPr>
            <a:xfrm>
              <a:off x="-1273736" y="-806381"/>
              <a:ext cx="171388" cy="154560"/>
            </a:xfrm>
            <a:custGeom>
              <a:avLst/>
              <a:gdLst/>
              <a:ahLst/>
              <a:cxnLst/>
              <a:rect l="l" t="t" r="r" b="b"/>
              <a:pathLst>
                <a:path w="4247" h="3830" extrusionOk="0">
                  <a:moveTo>
                    <a:pt x="749" y="1423"/>
                  </a:moveTo>
                  <a:lnTo>
                    <a:pt x="749" y="1423"/>
                  </a:lnTo>
                  <a:cubicBezTo>
                    <a:pt x="753" y="1431"/>
                    <a:pt x="758" y="1438"/>
                    <a:pt x="762" y="1445"/>
                  </a:cubicBezTo>
                  <a:lnTo>
                    <a:pt x="762" y="1445"/>
                  </a:lnTo>
                  <a:cubicBezTo>
                    <a:pt x="759" y="1439"/>
                    <a:pt x="754" y="1431"/>
                    <a:pt x="749" y="1423"/>
                  </a:cubicBezTo>
                  <a:close/>
                  <a:moveTo>
                    <a:pt x="1530" y="2449"/>
                  </a:moveTo>
                  <a:lnTo>
                    <a:pt x="1530" y="2449"/>
                  </a:lnTo>
                  <a:cubicBezTo>
                    <a:pt x="1535" y="2453"/>
                    <a:pt x="1540" y="2457"/>
                    <a:pt x="1545" y="2462"/>
                  </a:cubicBezTo>
                  <a:lnTo>
                    <a:pt x="1545" y="2462"/>
                  </a:lnTo>
                  <a:cubicBezTo>
                    <a:pt x="1540" y="2457"/>
                    <a:pt x="1535" y="2453"/>
                    <a:pt x="1530" y="2449"/>
                  </a:cubicBezTo>
                  <a:close/>
                  <a:moveTo>
                    <a:pt x="103" y="0"/>
                  </a:moveTo>
                  <a:cubicBezTo>
                    <a:pt x="98" y="0"/>
                    <a:pt x="92" y="0"/>
                    <a:pt x="87" y="1"/>
                  </a:cubicBezTo>
                  <a:cubicBezTo>
                    <a:pt x="73" y="3"/>
                    <a:pt x="58" y="8"/>
                    <a:pt x="45" y="17"/>
                  </a:cubicBezTo>
                  <a:cubicBezTo>
                    <a:pt x="19" y="39"/>
                    <a:pt x="1" y="75"/>
                    <a:pt x="9" y="109"/>
                  </a:cubicBezTo>
                  <a:cubicBezTo>
                    <a:pt x="124" y="582"/>
                    <a:pt x="262" y="1045"/>
                    <a:pt x="440" y="1498"/>
                  </a:cubicBezTo>
                  <a:cubicBezTo>
                    <a:pt x="626" y="1969"/>
                    <a:pt x="884" y="2409"/>
                    <a:pt x="1214" y="2793"/>
                  </a:cubicBezTo>
                  <a:cubicBezTo>
                    <a:pt x="1374" y="2980"/>
                    <a:pt x="1553" y="3154"/>
                    <a:pt x="1746" y="3305"/>
                  </a:cubicBezTo>
                  <a:cubicBezTo>
                    <a:pt x="1940" y="3457"/>
                    <a:pt x="2162" y="3573"/>
                    <a:pt x="2389" y="3665"/>
                  </a:cubicBezTo>
                  <a:cubicBezTo>
                    <a:pt x="2510" y="3714"/>
                    <a:pt x="2636" y="3743"/>
                    <a:pt x="2761" y="3772"/>
                  </a:cubicBezTo>
                  <a:cubicBezTo>
                    <a:pt x="2886" y="3800"/>
                    <a:pt x="3011" y="3815"/>
                    <a:pt x="3139" y="3823"/>
                  </a:cubicBezTo>
                  <a:cubicBezTo>
                    <a:pt x="3194" y="3828"/>
                    <a:pt x="3250" y="3829"/>
                    <a:pt x="3306" y="3829"/>
                  </a:cubicBezTo>
                  <a:cubicBezTo>
                    <a:pt x="3400" y="3829"/>
                    <a:pt x="3495" y="3824"/>
                    <a:pt x="3587" y="3816"/>
                  </a:cubicBezTo>
                  <a:cubicBezTo>
                    <a:pt x="3745" y="3802"/>
                    <a:pt x="3897" y="3763"/>
                    <a:pt x="4051" y="3720"/>
                  </a:cubicBezTo>
                  <a:cubicBezTo>
                    <a:pt x="4103" y="3695"/>
                    <a:pt x="4146" y="3662"/>
                    <a:pt x="4180" y="3615"/>
                  </a:cubicBezTo>
                  <a:cubicBezTo>
                    <a:pt x="4226" y="3550"/>
                    <a:pt x="4246" y="3469"/>
                    <a:pt x="4233" y="3390"/>
                  </a:cubicBezTo>
                  <a:cubicBezTo>
                    <a:pt x="4213" y="3236"/>
                    <a:pt x="4077" y="3124"/>
                    <a:pt x="3925" y="3124"/>
                  </a:cubicBezTo>
                  <a:cubicBezTo>
                    <a:pt x="3911" y="3124"/>
                    <a:pt x="3896" y="3125"/>
                    <a:pt x="3882" y="3127"/>
                  </a:cubicBezTo>
                  <a:cubicBezTo>
                    <a:pt x="3695" y="3155"/>
                    <a:pt x="3507" y="3178"/>
                    <a:pt x="3319" y="3188"/>
                  </a:cubicBezTo>
                  <a:cubicBezTo>
                    <a:pt x="3126" y="3188"/>
                    <a:pt x="2938" y="3168"/>
                    <a:pt x="2751" y="3125"/>
                  </a:cubicBezTo>
                  <a:cubicBezTo>
                    <a:pt x="2646" y="3097"/>
                    <a:pt x="2543" y="3066"/>
                    <a:pt x="2441" y="3026"/>
                  </a:cubicBezTo>
                  <a:cubicBezTo>
                    <a:pt x="2336" y="2987"/>
                    <a:pt x="2234" y="2939"/>
                    <a:pt x="2135" y="2887"/>
                  </a:cubicBezTo>
                  <a:cubicBezTo>
                    <a:pt x="1914" y="2765"/>
                    <a:pt x="1713" y="2618"/>
                    <a:pt x="1529" y="2446"/>
                  </a:cubicBezTo>
                  <a:cubicBezTo>
                    <a:pt x="1228" y="2150"/>
                    <a:pt x="980" y="1805"/>
                    <a:pt x="762" y="1445"/>
                  </a:cubicBezTo>
                  <a:lnTo>
                    <a:pt x="762" y="1445"/>
                  </a:lnTo>
                  <a:cubicBezTo>
                    <a:pt x="763" y="1446"/>
                    <a:pt x="763" y="1447"/>
                    <a:pt x="763" y="1448"/>
                  </a:cubicBezTo>
                  <a:cubicBezTo>
                    <a:pt x="541" y="1074"/>
                    <a:pt x="367" y="675"/>
                    <a:pt x="243" y="256"/>
                  </a:cubicBezTo>
                  <a:lnTo>
                    <a:pt x="243" y="258"/>
                  </a:lnTo>
                  <a:cubicBezTo>
                    <a:pt x="225" y="198"/>
                    <a:pt x="210" y="139"/>
                    <a:pt x="196" y="80"/>
                  </a:cubicBezTo>
                  <a:cubicBezTo>
                    <a:pt x="184" y="35"/>
                    <a:pt x="150" y="0"/>
                    <a:pt x="103" y="0"/>
                  </a:cubicBezTo>
                  <a:close/>
                </a:path>
              </a:pathLst>
            </a:custGeom>
            <a:solidFill>
              <a:srgbClr val="F09C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6" name="Google Shape;1496;p11"/>
            <p:cNvSpPr/>
            <p:nvPr/>
          </p:nvSpPr>
          <p:spPr>
            <a:xfrm>
              <a:off x="-596988" y="-235727"/>
              <a:ext cx="151331" cy="37449"/>
            </a:xfrm>
            <a:custGeom>
              <a:avLst/>
              <a:gdLst/>
              <a:ahLst/>
              <a:cxnLst/>
              <a:rect l="l" t="t" r="r" b="b"/>
              <a:pathLst>
                <a:path w="3750" h="928" extrusionOk="0">
                  <a:moveTo>
                    <a:pt x="983" y="330"/>
                  </a:moveTo>
                  <a:cubicBezTo>
                    <a:pt x="984" y="330"/>
                    <a:pt x="984" y="330"/>
                    <a:pt x="985" y="330"/>
                  </a:cubicBezTo>
                  <a:lnTo>
                    <a:pt x="985" y="330"/>
                  </a:lnTo>
                  <a:cubicBezTo>
                    <a:pt x="984" y="330"/>
                    <a:pt x="984" y="330"/>
                    <a:pt x="983" y="330"/>
                  </a:cubicBezTo>
                  <a:close/>
                  <a:moveTo>
                    <a:pt x="128" y="1"/>
                  </a:moveTo>
                  <a:cubicBezTo>
                    <a:pt x="124" y="1"/>
                    <a:pt x="121" y="1"/>
                    <a:pt x="117" y="1"/>
                  </a:cubicBezTo>
                  <a:cubicBezTo>
                    <a:pt x="91" y="1"/>
                    <a:pt x="66" y="8"/>
                    <a:pt x="45" y="22"/>
                  </a:cubicBezTo>
                  <a:cubicBezTo>
                    <a:pt x="24" y="35"/>
                    <a:pt x="10" y="57"/>
                    <a:pt x="7" y="87"/>
                  </a:cubicBezTo>
                  <a:cubicBezTo>
                    <a:pt x="1" y="137"/>
                    <a:pt x="41" y="196"/>
                    <a:pt x="96" y="196"/>
                  </a:cubicBezTo>
                  <a:cubicBezTo>
                    <a:pt x="398" y="196"/>
                    <a:pt x="692" y="259"/>
                    <a:pt x="983" y="330"/>
                  </a:cubicBezTo>
                  <a:lnTo>
                    <a:pt x="983" y="330"/>
                  </a:lnTo>
                  <a:cubicBezTo>
                    <a:pt x="983" y="330"/>
                    <a:pt x="982" y="330"/>
                    <a:pt x="982" y="330"/>
                  </a:cubicBezTo>
                  <a:lnTo>
                    <a:pt x="982" y="330"/>
                  </a:lnTo>
                  <a:cubicBezTo>
                    <a:pt x="984" y="330"/>
                    <a:pt x="986" y="331"/>
                    <a:pt x="989" y="331"/>
                  </a:cubicBezTo>
                  <a:lnTo>
                    <a:pt x="989" y="331"/>
                  </a:lnTo>
                  <a:cubicBezTo>
                    <a:pt x="988" y="331"/>
                    <a:pt x="986" y="331"/>
                    <a:pt x="985" y="330"/>
                  </a:cubicBezTo>
                  <a:lnTo>
                    <a:pt x="985" y="330"/>
                  </a:lnTo>
                  <a:cubicBezTo>
                    <a:pt x="988" y="331"/>
                    <a:pt x="991" y="332"/>
                    <a:pt x="993" y="332"/>
                  </a:cubicBezTo>
                  <a:cubicBezTo>
                    <a:pt x="993" y="332"/>
                    <a:pt x="992" y="332"/>
                    <a:pt x="992" y="332"/>
                  </a:cubicBezTo>
                  <a:lnTo>
                    <a:pt x="992" y="332"/>
                  </a:lnTo>
                  <a:cubicBezTo>
                    <a:pt x="1135" y="364"/>
                    <a:pt x="1280" y="396"/>
                    <a:pt x="1424" y="419"/>
                  </a:cubicBezTo>
                  <a:cubicBezTo>
                    <a:pt x="1582" y="444"/>
                    <a:pt x="1740" y="456"/>
                    <a:pt x="1901" y="463"/>
                  </a:cubicBezTo>
                  <a:cubicBezTo>
                    <a:pt x="2155" y="476"/>
                    <a:pt x="2412" y="496"/>
                    <a:pt x="2662" y="549"/>
                  </a:cubicBezTo>
                  <a:cubicBezTo>
                    <a:pt x="2810" y="590"/>
                    <a:pt x="2954" y="643"/>
                    <a:pt x="3093" y="713"/>
                  </a:cubicBezTo>
                  <a:cubicBezTo>
                    <a:pt x="3182" y="765"/>
                    <a:pt x="3270" y="821"/>
                    <a:pt x="3356" y="883"/>
                  </a:cubicBezTo>
                  <a:cubicBezTo>
                    <a:pt x="3400" y="913"/>
                    <a:pt x="3450" y="927"/>
                    <a:pt x="3500" y="927"/>
                  </a:cubicBezTo>
                  <a:cubicBezTo>
                    <a:pt x="3576" y="927"/>
                    <a:pt x="3650" y="893"/>
                    <a:pt x="3698" y="828"/>
                  </a:cubicBezTo>
                  <a:cubicBezTo>
                    <a:pt x="3735" y="778"/>
                    <a:pt x="3750" y="712"/>
                    <a:pt x="3741" y="650"/>
                  </a:cubicBezTo>
                  <a:cubicBezTo>
                    <a:pt x="3735" y="628"/>
                    <a:pt x="3728" y="610"/>
                    <a:pt x="3722" y="590"/>
                  </a:cubicBezTo>
                  <a:cubicBezTo>
                    <a:pt x="3705" y="548"/>
                    <a:pt x="3678" y="513"/>
                    <a:pt x="3642" y="489"/>
                  </a:cubicBezTo>
                  <a:cubicBezTo>
                    <a:pt x="3500" y="360"/>
                    <a:pt x="3340" y="262"/>
                    <a:pt x="3168" y="180"/>
                  </a:cubicBezTo>
                  <a:cubicBezTo>
                    <a:pt x="3003" y="101"/>
                    <a:pt x="2818" y="61"/>
                    <a:pt x="2638" y="38"/>
                  </a:cubicBezTo>
                  <a:cubicBezTo>
                    <a:pt x="2548" y="27"/>
                    <a:pt x="2456" y="22"/>
                    <a:pt x="2363" y="22"/>
                  </a:cubicBezTo>
                  <a:cubicBezTo>
                    <a:pt x="2281" y="22"/>
                    <a:pt x="2199" y="25"/>
                    <a:pt x="2118" y="32"/>
                  </a:cubicBezTo>
                  <a:cubicBezTo>
                    <a:pt x="1927" y="49"/>
                    <a:pt x="1739" y="80"/>
                    <a:pt x="1549" y="88"/>
                  </a:cubicBezTo>
                  <a:cubicBezTo>
                    <a:pt x="1535" y="88"/>
                    <a:pt x="1521" y="88"/>
                    <a:pt x="1507" y="88"/>
                  </a:cubicBezTo>
                  <a:cubicBezTo>
                    <a:pt x="1045" y="88"/>
                    <a:pt x="589" y="1"/>
                    <a:pt x="1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7" name="Google Shape;1497;p11"/>
            <p:cNvSpPr/>
            <p:nvPr/>
          </p:nvSpPr>
          <p:spPr>
            <a:xfrm>
              <a:off x="-595172" y="-192628"/>
              <a:ext cx="142816" cy="48547"/>
            </a:xfrm>
            <a:custGeom>
              <a:avLst/>
              <a:gdLst/>
              <a:ahLst/>
              <a:cxnLst/>
              <a:rect l="l" t="t" r="r" b="b"/>
              <a:pathLst>
                <a:path w="3539" h="1203" extrusionOk="0">
                  <a:moveTo>
                    <a:pt x="1239" y="500"/>
                  </a:moveTo>
                  <a:lnTo>
                    <a:pt x="1239" y="500"/>
                  </a:lnTo>
                  <a:cubicBezTo>
                    <a:pt x="1243" y="500"/>
                    <a:pt x="1247" y="502"/>
                    <a:pt x="1251" y="503"/>
                  </a:cubicBezTo>
                  <a:lnTo>
                    <a:pt x="1251" y="503"/>
                  </a:lnTo>
                  <a:cubicBezTo>
                    <a:pt x="1247" y="502"/>
                    <a:pt x="1242" y="501"/>
                    <a:pt x="1239" y="500"/>
                  </a:cubicBezTo>
                  <a:close/>
                  <a:moveTo>
                    <a:pt x="1262" y="505"/>
                  </a:moveTo>
                  <a:cubicBezTo>
                    <a:pt x="1264" y="505"/>
                    <a:pt x="1266" y="506"/>
                    <a:pt x="1269" y="507"/>
                  </a:cubicBezTo>
                  <a:lnTo>
                    <a:pt x="1269" y="507"/>
                  </a:lnTo>
                  <a:cubicBezTo>
                    <a:pt x="1267" y="505"/>
                    <a:pt x="1263" y="505"/>
                    <a:pt x="1262" y="505"/>
                  </a:cubicBezTo>
                  <a:close/>
                  <a:moveTo>
                    <a:pt x="1269" y="507"/>
                  </a:moveTo>
                  <a:cubicBezTo>
                    <a:pt x="1269" y="507"/>
                    <a:pt x="1269" y="507"/>
                    <a:pt x="1269" y="507"/>
                  </a:cubicBezTo>
                  <a:lnTo>
                    <a:pt x="1270" y="507"/>
                  </a:lnTo>
                  <a:cubicBezTo>
                    <a:pt x="1270" y="507"/>
                    <a:pt x="1269" y="507"/>
                    <a:pt x="1269" y="507"/>
                  </a:cubicBezTo>
                  <a:close/>
                  <a:moveTo>
                    <a:pt x="1272" y="510"/>
                  </a:moveTo>
                  <a:cubicBezTo>
                    <a:pt x="1273" y="510"/>
                    <a:pt x="1274" y="510"/>
                    <a:pt x="1275" y="511"/>
                  </a:cubicBezTo>
                  <a:lnTo>
                    <a:pt x="1275" y="511"/>
                  </a:lnTo>
                  <a:cubicBezTo>
                    <a:pt x="1274" y="510"/>
                    <a:pt x="1273" y="510"/>
                    <a:pt x="1272" y="510"/>
                  </a:cubicBezTo>
                  <a:close/>
                  <a:moveTo>
                    <a:pt x="121" y="0"/>
                  </a:moveTo>
                  <a:cubicBezTo>
                    <a:pt x="100" y="0"/>
                    <a:pt x="78" y="8"/>
                    <a:pt x="61" y="20"/>
                  </a:cubicBezTo>
                  <a:cubicBezTo>
                    <a:pt x="42" y="30"/>
                    <a:pt x="32" y="41"/>
                    <a:pt x="25" y="59"/>
                  </a:cubicBezTo>
                  <a:cubicBezTo>
                    <a:pt x="0" y="110"/>
                    <a:pt x="26" y="166"/>
                    <a:pt x="77" y="191"/>
                  </a:cubicBezTo>
                  <a:cubicBezTo>
                    <a:pt x="328" y="320"/>
                    <a:pt x="568" y="475"/>
                    <a:pt x="815" y="616"/>
                  </a:cubicBezTo>
                  <a:cubicBezTo>
                    <a:pt x="941" y="692"/>
                    <a:pt x="1068" y="771"/>
                    <a:pt x="1195" y="847"/>
                  </a:cubicBezTo>
                  <a:cubicBezTo>
                    <a:pt x="1328" y="929"/>
                    <a:pt x="1468" y="997"/>
                    <a:pt x="1609" y="1058"/>
                  </a:cubicBezTo>
                  <a:cubicBezTo>
                    <a:pt x="1750" y="1117"/>
                    <a:pt x="1895" y="1156"/>
                    <a:pt x="2046" y="1182"/>
                  </a:cubicBezTo>
                  <a:cubicBezTo>
                    <a:pt x="2134" y="1196"/>
                    <a:pt x="2225" y="1203"/>
                    <a:pt x="2316" y="1203"/>
                  </a:cubicBezTo>
                  <a:cubicBezTo>
                    <a:pt x="2387" y="1203"/>
                    <a:pt x="2458" y="1198"/>
                    <a:pt x="2527" y="1189"/>
                  </a:cubicBezTo>
                  <a:cubicBezTo>
                    <a:pt x="2682" y="1169"/>
                    <a:pt x="2836" y="1123"/>
                    <a:pt x="2978" y="1055"/>
                  </a:cubicBezTo>
                  <a:cubicBezTo>
                    <a:pt x="3060" y="1017"/>
                    <a:pt x="3142" y="969"/>
                    <a:pt x="3216" y="919"/>
                  </a:cubicBezTo>
                  <a:cubicBezTo>
                    <a:pt x="3307" y="859"/>
                    <a:pt x="3386" y="780"/>
                    <a:pt x="3462" y="706"/>
                  </a:cubicBezTo>
                  <a:cubicBezTo>
                    <a:pt x="3496" y="665"/>
                    <a:pt x="3518" y="617"/>
                    <a:pt x="3525" y="564"/>
                  </a:cubicBezTo>
                  <a:cubicBezTo>
                    <a:pt x="3538" y="487"/>
                    <a:pt x="3519" y="408"/>
                    <a:pt x="3475" y="347"/>
                  </a:cubicBezTo>
                  <a:cubicBezTo>
                    <a:pt x="3430" y="283"/>
                    <a:pt x="3359" y="235"/>
                    <a:pt x="3280" y="225"/>
                  </a:cubicBezTo>
                  <a:cubicBezTo>
                    <a:pt x="3264" y="223"/>
                    <a:pt x="3247" y="221"/>
                    <a:pt x="3230" y="221"/>
                  </a:cubicBezTo>
                  <a:cubicBezTo>
                    <a:pt x="3170" y="221"/>
                    <a:pt x="3105" y="238"/>
                    <a:pt x="3063" y="276"/>
                  </a:cubicBezTo>
                  <a:cubicBezTo>
                    <a:pt x="2959" y="362"/>
                    <a:pt x="2849" y="436"/>
                    <a:pt x="2732" y="502"/>
                  </a:cubicBezTo>
                  <a:cubicBezTo>
                    <a:pt x="2639" y="548"/>
                    <a:pt x="2541" y="584"/>
                    <a:pt x="2441" y="610"/>
                  </a:cubicBezTo>
                  <a:cubicBezTo>
                    <a:pt x="2324" y="635"/>
                    <a:pt x="2205" y="645"/>
                    <a:pt x="2087" y="645"/>
                  </a:cubicBezTo>
                  <a:cubicBezTo>
                    <a:pt x="1952" y="638"/>
                    <a:pt x="1817" y="623"/>
                    <a:pt x="1685" y="603"/>
                  </a:cubicBezTo>
                  <a:cubicBezTo>
                    <a:pt x="1546" y="582"/>
                    <a:pt x="1412" y="549"/>
                    <a:pt x="1277" y="511"/>
                  </a:cubicBezTo>
                  <a:lnTo>
                    <a:pt x="1277" y="511"/>
                  </a:lnTo>
                  <a:cubicBezTo>
                    <a:pt x="1275" y="510"/>
                    <a:pt x="1274" y="509"/>
                    <a:pt x="1270" y="508"/>
                  </a:cubicBezTo>
                  <a:cubicBezTo>
                    <a:pt x="1267" y="507"/>
                    <a:pt x="1263" y="506"/>
                    <a:pt x="1259" y="505"/>
                  </a:cubicBezTo>
                  <a:lnTo>
                    <a:pt x="1259" y="505"/>
                  </a:lnTo>
                  <a:cubicBezTo>
                    <a:pt x="1064" y="446"/>
                    <a:pt x="879" y="364"/>
                    <a:pt x="696" y="276"/>
                  </a:cubicBezTo>
                  <a:cubicBezTo>
                    <a:pt x="516" y="189"/>
                    <a:pt x="338" y="99"/>
                    <a:pt x="161" y="10"/>
                  </a:cubicBezTo>
                  <a:cubicBezTo>
                    <a:pt x="148" y="3"/>
                    <a:pt x="135" y="0"/>
                    <a:pt x="1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8" name="Google Shape;1498;p11"/>
            <p:cNvSpPr/>
            <p:nvPr/>
          </p:nvSpPr>
          <p:spPr>
            <a:xfrm>
              <a:off x="-221609" y="-1209443"/>
              <a:ext cx="91202" cy="171307"/>
            </a:xfrm>
            <a:custGeom>
              <a:avLst/>
              <a:gdLst/>
              <a:ahLst/>
              <a:cxnLst/>
              <a:rect l="l" t="t" r="r" b="b"/>
              <a:pathLst>
                <a:path w="2260" h="4245" extrusionOk="0">
                  <a:moveTo>
                    <a:pt x="109" y="1"/>
                  </a:moveTo>
                  <a:cubicBezTo>
                    <a:pt x="92" y="1"/>
                    <a:pt x="75" y="7"/>
                    <a:pt x="61" y="17"/>
                  </a:cubicBezTo>
                  <a:cubicBezTo>
                    <a:pt x="21" y="39"/>
                    <a:pt x="0" y="92"/>
                    <a:pt x="39" y="136"/>
                  </a:cubicBezTo>
                  <a:cubicBezTo>
                    <a:pt x="219" y="350"/>
                    <a:pt x="400" y="561"/>
                    <a:pt x="575" y="777"/>
                  </a:cubicBezTo>
                  <a:cubicBezTo>
                    <a:pt x="756" y="1000"/>
                    <a:pt x="935" y="1224"/>
                    <a:pt x="1095" y="1463"/>
                  </a:cubicBezTo>
                  <a:lnTo>
                    <a:pt x="1095" y="1463"/>
                  </a:lnTo>
                  <a:cubicBezTo>
                    <a:pt x="1181" y="1602"/>
                    <a:pt x="1255" y="1745"/>
                    <a:pt x="1320" y="1893"/>
                  </a:cubicBezTo>
                  <a:cubicBezTo>
                    <a:pt x="1389" y="2045"/>
                    <a:pt x="1450" y="2197"/>
                    <a:pt x="1500" y="2353"/>
                  </a:cubicBezTo>
                  <a:cubicBezTo>
                    <a:pt x="1498" y="2347"/>
                    <a:pt x="1496" y="2342"/>
                    <a:pt x="1495" y="2336"/>
                  </a:cubicBezTo>
                  <a:lnTo>
                    <a:pt x="1495" y="2336"/>
                  </a:lnTo>
                  <a:lnTo>
                    <a:pt x="1516" y="2400"/>
                  </a:lnTo>
                  <a:cubicBezTo>
                    <a:pt x="1516" y="2399"/>
                    <a:pt x="1515" y="2399"/>
                    <a:pt x="1515" y="2398"/>
                  </a:cubicBezTo>
                  <a:lnTo>
                    <a:pt x="1515" y="2398"/>
                  </a:lnTo>
                  <a:cubicBezTo>
                    <a:pt x="1572" y="2578"/>
                    <a:pt x="1613" y="2761"/>
                    <a:pt x="1628" y="2951"/>
                  </a:cubicBezTo>
                  <a:cubicBezTo>
                    <a:pt x="1629" y="3117"/>
                    <a:pt x="1615" y="3280"/>
                    <a:pt x="1583" y="3443"/>
                  </a:cubicBezTo>
                  <a:cubicBezTo>
                    <a:pt x="1550" y="3570"/>
                    <a:pt x="1507" y="3693"/>
                    <a:pt x="1458" y="3813"/>
                  </a:cubicBezTo>
                  <a:cubicBezTo>
                    <a:pt x="1391" y="3974"/>
                    <a:pt x="1491" y="4168"/>
                    <a:pt x="1651" y="4225"/>
                  </a:cubicBezTo>
                  <a:cubicBezTo>
                    <a:pt x="1687" y="4238"/>
                    <a:pt x="1725" y="4245"/>
                    <a:pt x="1763" y="4245"/>
                  </a:cubicBezTo>
                  <a:cubicBezTo>
                    <a:pt x="1810" y="4245"/>
                    <a:pt x="1858" y="4235"/>
                    <a:pt x="1902" y="4214"/>
                  </a:cubicBezTo>
                  <a:cubicBezTo>
                    <a:pt x="1981" y="4175"/>
                    <a:pt x="2030" y="4111"/>
                    <a:pt x="2066" y="4034"/>
                  </a:cubicBezTo>
                  <a:cubicBezTo>
                    <a:pt x="2152" y="3841"/>
                    <a:pt x="2209" y="3629"/>
                    <a:pt x="2235" y="3420"/>
                  </a:cubicBezTo>
                  <a:cubicBezTo>
                    <a:pt x="2260" y="3223"/>
                    <a:pt x="2247" y="3022"/>
                    <a:pt x="2215" y="2828"/>
                  </a:cubicBezTo>
                  <a:cubicBezTo>
                    <a:pt x="2182" y="2637"/>
                    <a:pt x="2119" y="2450"/>
                    <a:pt x="2044" y="2272"/>
                  </a:cubicBezTo>
                  <a:cubicBezTo>
                    <a:pt x="2007" y="2184"/>
                    <a:pt x="1958" y="2100"/>
                    <a:pt x="1908" y="2018"/>
                  </a:cubicBezTo>
                  <a:cubicBezTo>
                    <a:pt x="1852" y="1927"/>
                    <a:pt x="1791" y="1838"/>
                    <a:pt x="1727" y="1752"/>
                  </a:cubicBezTo>
                  <a:cubicBezTo>
                    <a:pt x="1612" y="1603"/>
                    <a:pt x="1483" y="1465"/>
                    <a:pt x="1356" y="1323"/>
                  </a:cubicBezTo>
                  <a:cubicBezTo>
                    <a:pt x="1221" y="1169"/>
                    <a:pt x="1088" y="1014"/>
                    <a:pt x="948" y="865"/>
                  </a:cubicBezTo>
                  <a:cubicBezTo>
                    <a:pt x="688" y="587"/>
                    <a:pt x="417" y="319"/>
                    <a:pt x="170" y="30"/>
                  </a:cubicBezTo>
                  <a:cubicBezTo>
                    <a:pt x="152" y="10"/>
                    <a:pt x="130" y="1"/>
                    <a:pt x="109" y="1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9" name="Google Shape;1499;p11"/>
            <p:cNvSpPr/>
            <p:nvPr/>
          </p:nvSpPr>
          <p:spPr>
            <a:xfrm>
              <a:off x="-252521" y="-1169129"/>
              <a:ext cx="97296" cy="149636"/>
            </a:xfrm>
            <a:custGeom>
              <a:avLst/>
              <a:gdLst/>
              <a:ahLst/>
              <a:cxnLst/>
              <a:rect l="l" t="t" r="r" b="b"/>
              <a:pathLst>
                <a:path w="2411" h="3708" extrusionOk="0">
                  <a:moveTo>
                    <a:pt x="113" y="0"/>
                  </a:moveTo>
                  <a:cubicBezTo>
                    <a:pt x="107" y="0"/>
                    <a:pt x="101" y="1"/>
                    <a:pt x="94" y="2"/>
                  </a:cubicBezTo>
                  <a:cubicBezTo>
                    <a:pt x="80" y="5"/>
                    <a:pt x="65" y="12"/>
                    <a:pt x="54" y="21"/>
                  </a:cubicBezTo>
                  <a:cubicBezTo>
                    <a:pt x="21" y="38"/>
                    <a:pt x="1" y="80"/>
                    <a:pt x="11" y="117"/>
                  </a:cubicBezTo>
                  <a:cubicBezTo>
                    <a:pt x="111" y="439"/>
                    <a:pt x="170" y="775"/>
                    <a:pt x="229" y="1105"/>
                  </a:cubicBezTo>
                  <a:cubicBezTo>
                    <a:pt x="297" y="1464"/>
                    <a:pt x="377" y="1822"/>
                    <a:pt x="478" y="2174"/>
                  </a:cubicBezTo>
                  <a:cubicBezTo>
                    <a:pt x="528" y="2347"/>
                    <a:pt x="585" y="2515"/>
                    <a:pt x="664" y="2679"/>
                  </a:cubicBezTo>
                  <a:cubicBezTo>
                    <a:pt x="745" y="2849"/>
                    <a:pt x="855" y="3010"/>
                    <a:pt x="978" y="3152"/>
                  </a:cubicBezTo>
                  <a:cubicBezTo>
                    <a:pt x="1039" y="3225"/>
                    <a:pt x="1114" y="3288"/>
                    <a:pt x="1187" y="3351"/>
                  </a:cubicBezTo>
                  <a:cubicBezTo>
                    <a:pt x="1258" y="3412"/>
                    <a:pt x="1337" y="3461"/>
                    <a:pt x="1417" y="3505"/>
                  </a:cubicBezTo>
                  <a:cubicBezTo>
                    <a:pt x="1505" y="3554"/>
                    <a:pt x="1597" y="3597"/>
                    <a:pt x="1691" y="3629"/>
                  </a:cubicBezTo>
                  <a:cubicBezTo>
                    <a:pt x="1803" y="3669"/>
                    <a:pt x="1920" y="3690"/>
                    <a:pt x="2036" y="3705"/>
                  </a:cubicBezTo>
                  <a:cubicBezTo>
                    <a:pt x="2048" y="3706"/>
                    <a:pt x="2061" y="3707"/>
                    <a:pt x="2073" y="3707"/>
                  </a:cubicBezTo>
                  <a:cubicBezTo>
                    <a:pt x="2242" y="3707"/>
                    <a:pt x="2389" y="3563"/>
                    <a:pt x="2404" y="3397"/>
                  </a:cubicBezTo>
                  <a:cubicBezTo>
                    <a:pt x="2411" y="3308"/>
                    <a:pt x="2382" y="3216"/>
                    <a:pt x="2323" y="3147"/>
                  </a:cubicBezTo>
                  <a:cubicBezTo>
                    <a:pt x="2302" y="3129"/>
                    <a:pt x="2282" y="3109"/>
                    <a:pt x="2260" y="3090"/>
                  </a:cubicBezTo>
                  <a:cubicBezTo>
                    <a:pt x="2213" y="3058"/>
                    <a:pt x="2160" y="3038"/>
                    <a:pt x="2105" y="3033"/>
                  </a:cubicBezTo>
                  <a:cubicBezTo>
                    <a:pt x="1976" y="3001"/>
                    <a:pt x="1848" y="2959"/>
                    <a:pt x="1727" y="2903"/>
                  </a:cubicBezTo>
                  <a:cubicBezTo>
                    <a:pt x="1612" y="2839"/>
                    <a:pt x="1506" y="2763"/>
                    <a:pt x="1406" y="2678"/>
                  </a:cubicBezTo>
                  <a:cubicBezTo>
                    <a:pt x="1259" y="2537"/>
                    <a:pt x="1133" y="2375"/>
                    <a:pt x="1021" y="2205"/>
                  </a:cubicBezTo>
                  <a:cubicBezTo>
                    <a:pt x="965" y="2118"/>
                    <a:pt x="909" y="2027"/>
                    <a:pt x="860" y="1934"/>
                  </a:cubicBezTo>
                  <a:cubicBezTo>
                    <a:pt x="808" y="1833"/>
                    <a:pt x="762" y="1730"/>
                    <a:pt x="719" y="1625"/>
                  </a:cubicBezTo>
                  <a:cubicBezTo>
                    <a:pt x="634" y="1424"/>
                    <a:pt x="564" y="1214"/>
                    <a:pt x="496" y="1006"/>
                  </a:cubicBezTo>
                  <a:cubicBezTo>
                    <a:pt x="399" y="699"/>
                    <a:pt x="311" y="390"/>
                    <a:pt x="213" y="85"/>
                  </a:cubicBezTo>
                  <a:cubicBezTo>
                    <a:pt x="198" y="37"/>
                    <a:pt x="163" y="0"/>
                    <a:pt x="113" y="0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0" name="Google Shape;1500;p11"/>
            <p:cNvSpPr/>
            <p:nvPr/>
          </p:nvSpPr>
          <p:spPr>
            <a:xfrm>
              <a:off x="-1273978" y="-835800"/>
              <a:ext cx="164043" cy="179055"/>
            </a:xfrm>
            <a:custGeom>
              <a:avLst/>
              <a:gdLst/>
              <a:ahLst/>
              <a:cxnLst/>
              <a:rect l="l" t="t" r="r" b="b"/>
              <a:pathLst>
                <a:path w="4065" h="4437" extrusionOk="0">
                  <a:moveTo>
                    <a:pt x="216" y="0"/>
                  </a:moveTo>
                  <a:cubicBezTo>
                    <a:pt x="213" y="0"/>
                    <a:pt x="211" y="0"/>
                    <a:pt x="209" y="1"/>
                  </a:cubicBezTo>
                  <a:cubicBezTo>
                    <a:pt x="193" y="1"/>
                    <a:pt x="173" y="8"/>
                    <a:pt x="152" y="25"/>
                  </a:cubicBezTo>
                  <a:lnTo>
                    <a:pt x="132" y="39"/>
                  </a:lnTo>
                  <a:cubicBezTo>
                    <a:pt x="91" y="75"/>
                    <a:pt x="60" y="123"/>
                    <a:pt x="44" y="179"/>
                  </a:cubicBezTo>
                  <a:cubicBezTo>
                    <a:pt x="1" y="315"/>
                    <a:pt x="18" y="463"/>
                    <a:pt x="40" y="590"/>
                  </a:cubicBezTo>
                  <a:cubicBezTo>
                    <a:pt x="74" y="789"/>
                    <a:pt x="139" y="982"/>
                    <a:pt x="196" y="1145"/>
                  </a:cubicBezTo>
                  <a:cubicBezTo>
                    <a:pt x="265" y="1336"/>
                    <a:pt x="347" y="1536"/>
                    <a:pt x="455" y="1773"/>
                  </a:cubicBezTo>
                  <a:cubicBezTo>
                    <a:pt x="544" y="1967"/>
                    <a:pt x="644" y="2169"/>
                    <a:pt x="759" y="2391"/>
                  </a:cubicBezTo>
                  <a:cubicBezTo>
                    <a:pt x="853" y="2567"/>
                    <a:pt x="947" y="2741"/>
                    <a:pt x="1049" y="2912"/>
                  </a:cubicBezTo>
                  <a:cubicBezTo>
                    <a:pt x="1111" y="3015"/>
                    <a:pt x="1184" y="3138"/>
                    <a:pt x="1271" y="3250"/>
                  </a:cubicBezTo>
                  <a:cubicBezTo>
                    <a:pt x="1308" y="3297"/>
                    <a:pt x="1353" y="3340"/>
                    <a:pt x="1398" y="3382"/>
                  </a:cubicBezTo>
                  <a:cubicBezTo>
                    <a:pt x="1480" y="3461"/>
                    <a:pt x="1575" y="3541"/>
                    <a:pt x="1697" y="3633"/>
                  </a:cubicBezTo>
                  <a:cubicBezTo>
                    <a:pt x="1917" y="3797"/>
                    <a:pt x="2161" y="3943"/>
                    <a:pt x="2423" y="4068"/>
                  </a:cubicBezTo>
                  <a:cubicBezTo>
                    <a:pt x="2688" y="4193"/>
                    <a:pt x="2958" y="4281"/>
                    <a:pt x="3225" y="4330"/>
                  </a:cubicBezTo>
                  <a:cubicBezTo>
                    <a:pt x="3336" y="4349"/>
                    <a:pt x="3454" y="4360"/>
                    <a:pt x="3574" y="4360"/>
                  </a:cubicBezTo>
                  <a:cubicBezTo>
                    <a:pt x="3588" y="4360"/>
                    <a:pt x="3601" y="4360"/>
                    <a:pt x="3615" y="4360"/>
                  </a:cubicBezTo>
                  <a:cubicBezTo>
                    <a:pt x="3665" y="4360"/>
                    <a:pt x="3718" y="4357"/>
                    <a:pt x="3766" y="4351"/>
                  </a:cubicBezTo>
                  <a:cubicBezTo>
                    <a:pt x="3768" y="4391"/>
                    <a:pt x="3801" y="4427"/>
                    <a:pt x="3843" y="4436"/>
                  </a:cubicBezTo>
                  <a:cubicBezTo>
                    <a:pt x="3848" y="4436"/>
                    <a:pt x="3853" y="4437"/>
                    <a:pt x="3857" y="4437"/>
                  </a:cubicBezTo>
                  <a:cubicBezTo>
                    <a:pt x="3878" y="4437"/>
                    <a:pt x="3897" y="4431"/>
                    <a:pt x="3915" y="4417"/>
                  </a:cubicBezTo>
                  <a:cubicBezTo>
                    <a:pt x="3936" y="4401"/>
                    <a:pt x="3951" y="4380"/>
                    <a:pt x="3955" y="4356"/>
                  </a:cubicBezTo>
                  <a:lnTo>
                    <a:pt x="3962" y="4314"/>
                  </a:lnTo>
                  <a:lnTo>
                    <a:pt x="3987" y="4308"/>
                  </a:lnTo>
                  <a:lnTo>
                    <a:pt x="4014" y="4301"/>
                  </a:lnTo>
                  <a:cubicBezTo>
                    <a:pt x="4017" y="4299"/>
                    <a:pt x="4020" y="4298"/>
                    <a:pt x="4021" y="4295"/>
                  </a:cubicBezTo>
                  <a:cubicBezTo>
                    <a:pt x="4056" y="4271"/>
                    <a:pt x="4064" y="4238"/>
                    <a:pt x="4053" y="4212"/>
                  </a:cubicBezTo>
                  <a:cubicBezTo>
                    <a:pt x="4044" y="4184"/>
                    <a:pt x="4020" y="4168"/>
                    <a:pt x="3989" y="4168"/>
                  </a:cubicBezTo>
                  <a:cubicBezTo>
                    <a:pt x="3986" y="4168"/>
                    <a:pt x="3982" y="4168"/>
                    <a:pt x="3978" y="4169"/>
                  </a:cubicBezTo>
                  <a:cubicBezTo>
                    <a:pt x="3984" y="4152"/>
                    <a:pt x="3985" y="4134"/>
                    <a:pt x="3987" y="4114"/>
                  </a:cubicBezTo>
                  <a:cubicBezTo>
                    <a:pt x="3994" y="4040"/>
                    <a:pt x="3994" y="3962"/>
                    <a:pt x="3994" y="3886"/>
                  </a:cubicBezTo>
                  <a:cubicBezTo>
                    <a:pt x="3995" y="3726"/>
                    <a:pt x="3978" y="3554"/>
                    <a:pt x="3942" y="3360"/>
                  </a:cubicBezTo>
                  <a:cubicBezTo>
                    <a:pt x="3880" y="3044"/>
                    <a:pt x="3768" y="2734"/>
                    <a:pt x="3606" y="2437"/>
                  </a:cubicBezTo>
                  <a:cubicBezTo>
                    <a:pt x="3527" y="2292"/>
                    <a:pt x="3441" y="2155"/>
                    <a:pt x="3342" y="2023"/>
                  </a:cubicBezTo>
                  <a:cubicBezTo>
                    <a:pt x="3253" y="1901"/>
                    <a:pt x="3146" y="1777"/>
                    <a:pt x="3004" y="1634"/>
                  </a:cubicBezTo>
                  <a:cubicBezTo>
                    <a:pt x="2947" y="1576"/>
                    <a:pt x="2888" y="1520"/>
                    <a:pt x="2825" y="1466"/>
                  </a:cubicBezTo>
                  <a:cubicBezTo>
                    <a:pt x="2780" y="1428"/>
                    <a:pt x="2737" y="1388"/>
                    <a:pt x="2691" y="1355"/>
                  </a:cubicBezTo>
                  <a:cubicBezTo>
                    <a:pt x="2651" y="1326"/>
                    <a:pt x="2608" y="1301"/>
                    <a:pt x="2566" y="1278"/>
                  </a:cubicBezTo>
                  <a:cubicBezTo>
                    <a:pt x="2430" y="1193"/>
                    <a:pt x="2290" y="1117"/>
                    <a:pt x="2150" y="1039"/>
                  </a:cubicBezTo>
                  <a:cubicBezTo>
                    <a:pt x="1960" y="931"/>
                    <a:pt x="1768" y="827"/>
                    <a:pt x="1575" y="723"/>
                  </a:cubicBezTo>
                  <a:cubicBezTo>
                    <a:pt x="1216" y="526"/>
                    <a:pt x="856" y="331"/>
                    <a:pt x="495" y="136"/>
                  </a:cubicBezTo>
                  <a:lnTo>
                    <a:pt x="412" y="91"/>
                  </a:lnTo>
                  <a:cubicBezTo>
                    <a:pt x="361" y="64"/>
                    <a:pt x="310" y="35"/>
                    <a:pt x="260" y="11"/>
                  </a:cubicBezTo>
                  <a:cubicBezTo>
                    <a:pt x="247" y="4"/>
                    <a:pt x="230" y="0"/>
                    <a:pt x="2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1" name="Google Shape;1501;p11"/>
            <p:cNvSpPr/>
            <p:nvPr/>
          </p:nvSpPr>
          <p:spPr>
            <a:xfrm>
              <a:off x="-1109049" y="-1413193"/>
              <a:ext cx="173042" cy="224172"/>
            </a:xfrm>
            <a:custGeom>
              <a:avLst/>
              <a:gdLst/>
              <a:ahLst/>
              <a:cxnLst/>
              <a:rect l="l" t="t" r="r" b="b"/>
              <a:pathLst>
                <a:path w="4288" h="5555" extrusionOk="0">
                  <a:moveTo>
                    <a:pt x="389" y="0"/>
                  </a:moveTo>
                  <a:cubicBezTo>
                    <a:pt x="387" y="0"/>
                    <a:pt x="385" y="0"/>
                    <a:pt x="382" y="0"/>
                  </a:cubicBezTo>
                  <a:cubicBezTo>
                    <a:pt x="380" y="0"/>
                    <a:pt x="378" y="0"/>
                    <a:pt x="376" y="0"/>
                  </a:cubicBezTo>
                  <a:cubicBezTo>
                    <a:pt x="314" y="0"/>
                    <a:pt x="256" y="22"/>
                    <a:pt x="200" y="61"/>
                  </a:cubicBezTo>
                  <a:cubicBezTo>
                    <a:pt x="148" y="101"/>
                    <a:pt x="101" y="160"/>
                    <a:pt x="59" y="244"/>
                  </a:cubicBezTo>
                  <a:cubicBezTo>
                    <a:pt x="30" y="303"/>
                    <a:pt x="13" y="379"/>
                    <a:pt x="9" y="467"/>
                  </a:cubicBezTo>
                  <a:cubicBezTo>
                    <a:pt x="0" y="642"/>
                    <a:pt x="48" y="812"/>
                    <a:pt x="94" y="955"/>
                  </a:cubicBezTo>
                  <a:cubicBezTo>
                    <a:pt x="160" y="1154"/>
                    <a:pt x="257" y="1349"/>
                    <a:pt x="352" y="1529"/>
                  </a:cubicBezTo>
                  <a:cubicBezTo>
                    <a:pt x="444" y="1699"/>
                    <a:pt x="545" y="1869"/>
                    <a:pt x="645" y="2038"/>
                  </a:cubicBezTo>
                  <a:lnTo>
                    <a:pt x="708" y="2140"/>
                  </a:lnTo>
                  <a:cubicBezTo>
                    <a:pt x="769" y="2241"/>
                    <a:pt x="830" y="2343"/>
                    <a:pt x="885" y="2446"/>
                  </a:cubicBezTo>
                  <a:cubicBezTo>
                    <a:pt x="941" y="2554"/>
                    <a:pt x="993" y="2665"/>
                    <a:pt x="1043" y="2774"/>
                  </a:cubicBezTo>
                  <a:lnTo>
                    <a:pt x="1103" y="2899"/>
                  </a:lnTo>
                  <a:cubicBezTo>
                    <a:pt x="1189" y="3078"/>
                    <a:pt x="1276" y="3261"/>
                    <a:pt x="1366" y="3436"/>
                  </a:cubicBezTo>
                  <a:cubicBezTo>
                    <a:pt x="1521" y="3736"/>
                    <a:pt x="1735" y="4127"/>
                    <a:pt x="2011" y="4479"/>
                  </a:cubicBezTo>
                  <a:cubicBezTo>
                    <a:pt x="2268" y="4806"/>
                    <a:pt x="2557" y="5053"/>
                    <a:pt x="2873" y="5218"/>
                  </a:cubicBezTo>
                  <a:cubicBezTo>
                    <a:pt x="3031" y="5300"/>
                    <a:pt x="3209" y="5359"/>
                    <a:pt x="3401" y="5395"/>
                  </a:cubicBezTo>
                  <a:cubicBezTo>
                    <a:pt x="3403" y="5467"/>
                    <a:pt x="3460" y="5531"/>
                    <a:pt x="3535" y="5544"/>
                  </a:cubicBezTo>
                  <a:cubicBezTo>
                    <a:pt x="3579" y="5552"/>
                    <a:pt x="3624" y="5555"/>
                    <a:pt x="3671" y="5555"/>
                  </a:cubicBezTo>
                  <a:cubicBezTo>
                    <a:pt x="3680" y="5555"/>
                    <a:pt x="3689" y="5555"/>
                    <a:pt x="3699" y="5554"/>
                  </a:cubicBezTo>
                  <a:cubicBezTo>
                    <a:pt x="3750" y="5553"/>
                    <a:pt x="3804" y="5539"/>
                    <a:pt x="3847" y="5524"/>
                  </a:cubicBezTo>
                  <a:cubicBezTo>
                    <a:pt x="3893" y="5510"/>
                    <a:pt x="3936" y="5483"/>
                    <a:pt x="3976" y="5458"/>
                  </a:cubicBezTo>
                  <a:cubicBezTo>
                    <a:pt x="3977" y="5457"/>
                    <a:pt x="3979" y="5457"/>
                    <a:pt x="3980" y="5454"/>
                  </a:cubicBezTo>
                  <a:cubicBezTo>
                    <a:pt x="4002" y="5438"/>
                    <a:pt x="4016" y="5425"/>
                    <a:pt x="4029" y="5415"/>
                  </a:cubicBezTo>
                  <a:lnTo>
                    <a:pt x="4055" y="5414"/>
                  </a:lnTo>
                  <a:cubicBezTo>
                    <a:pt x="4066" y="5411"/>
                    <a:pt x="4078" y="5408"/>
                    <a:pt x="4087" y="5401"/>
                  </a:cubicBezTo>
                  <a:cubicBezTo>
                    <a:pt x="4107" y="5386"/>
                    <a:pt x="4117" y="5363"/>
                    <a:pt x="4115" y="5338"/>
                  </a:cubicBezTo>
                  <a:cubicBezTo>
                    <a:pt x="4124" y="5300"/>
                    <a:pt x="4137" y="5279"/>
                    <a:pt x="4150" y="5257"/>
                  </a:cubicBezTo>
                  <a:lnTo>
                    <a:pt x="4164" y="5231"/>
                  </a:lnTo>
                  <a:cubicBezTo>
                    <a:pt x="4186" y="5192"/>
                    <a:pt x="4200" y="5149"/>
                    <a:pt x="4214" y="5106"/>
                  </a:cubicBezTo>
                  <a:cubicBezTo>
                    <a:pt x="4249" y="4999"/>
                    <a:pt x="4267" y="4884"/>
                    <a:pt x="4275" y="4756"/>
                  </a:cubicBezTo>
                  <a:cubicBezTo>
                    <a:pt x="4288" y="4546"/>
                    <a:pt x="4275" y="4318"/>
                    <a:pt x="4232" y="4038"/>
                  </a:cubicBezTo>
                  <a:cubicBezTo>
                    <a:pt x="4200" y="3837"/>
                    <a:pt x="4157" y="3625"/>
                    <a:pt x="4095" y="3393"/>
                  </a:cubicBezTo>
                  <a:cubicBezTo>
                    <a:pt x="4062" y="3259"/>
                    <a:pt x="4023" y="3130"/>
                    <a:pt x="3979" y="3002"/>
                  </a:cubicBezTo>
                  <a:cubicBezTo>
                    <a:pt x="3927" y="2854"/>
                    <a:pt x="3857" y="2701"/>
                    <a:pt x="3756" y="2514"/>
                  </a:cubicBezTo>
                  <a:cubicBezTo>
                    <a:pt x="3613" y="2244"/>
                    <a:pt x="3403" y="1991"/>
                    <a:pt x="3136" y="1758"/>
                  </a:cubicBezTo>
                  <a:cubicBezTo>
                    <a:pt x="2889" y="1543"/>
                    <a:pt x="2604" y="1372"/>
                    <a:pt x="2331" y="1221"/>
                  </a:cubicBezTo>
                  <a:cubicBezTo>
                    <a:pt x="2198" y="1148"/>
                    <a:pt x="2063" y="1076"/>
                    <a:pt x="1929" y="1006"/>
                  </a:cubicBezTo>
                  <a:cubicBezTo>
                    <a:pt x="1757" y="914"/>
                    <a:pt x="1582" y="825"/>
                    <a:pt x="1414" y="726"/>
                  </a:cubicBezTo>
                  <a:cubicBezTo>
                    <a:pt x="1280" y="641"/>
                    <a:pt x="1164" y="532"/>
                    <a:pt x="1050" y="425"/>
                  </a:cubicBezTo>
                  <a:lnTo>
                    <a:pt x="996" y="374"/>
                  </a:lnTo>
                  <a:cubicBezTo>
                    <a:pt x="866" y="252"/>
                    <a:pt x="737" y="130"/>
                    <a:pt x="582" y="51"/>
                  </a:cubicBezTo>
                  <a:cubicBezTo>
                    <a:pt x="517" y="17"/>
                    <a:pt x="449" y="0"/>
                    <a:pt x="3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2" name="Google Shape;1502;p11"/>
            <p:cNvSpPr/>
            <p:nvPr/>
          </p:nvSpPr>
          <p:spPr>
            <a:xfrm>
              <a:off x="-254176" y="-1224011"/>
              <a:ext cx="109362" cy="202421"/>
            </a:xfrm>
            <a:custGeom>
              <a:avLst/>
              <a:gdLst/>
              <a:ahLst/>
              <a:cxnLst/>
              <a:rect l="l" t="t" r="r" b="b"/>
              <a:pathLst>
                <a:path w="2710" h="5016" extrusionOk="0">
                  <a:moveTo>
                    <a:pt x="248" y="1"/>
                  </a:moveTo>
                  <a:cubicBezTo>
                    <a:pt x="236" y="1"/>
                    <a:pt x="224" y="2"/>
                    <a:pt x="211" y="3"/>
                  </a:cubicBezTo>
                  <a:cubicBezTo>
                    <a:pt x="175" y="10"/>
                    <a:pt x="147" y="22"/>
                    <a:pt x="121" y="41"/>
                  </a:cubicBezTo>
                  <a:cubicBezTo>
                    <a:pt x="86" y="66"/>
                    <a:pt x="58" y="102"/>
                    <a:pt x="36" y="145"/>
                  </a:cubicBezTo>
                  <a:cubicBezTo>
                    <a:pt x="2" y="220"/>
                    <a:pt x="0" y="306"/>
                    <a:pt x="0" y="398"/>
                  </a:cubicBezTo>
                  <a:cubicBezTo>
                    <a:pt x="0" y="519"/>
                    <a:pt x="20" y="642"/>
                    <a:pt x="38" y="750"/>
                  </a:cubicBezTo>
                  <a:cubicBezTo>
                    <a:pt x="72" y="951"/>
                    <a:pt x="118" y="1152"/>
                    <a:pt x="165" y="1348"/>
                  </a:cubicBezTo>
                  <a:lnTo>
                    <a:pt x="216" y="1559"/>
                  </a:lnTo>
                  <a:cubicBezTo>
                    <a:pt x="244" y="1682"/>
                    <a:pt x="272" y="1806"/>
                    <a:pt x="298" y="1932"/>
                  </a:cubicBezTo>
                  <a:cubicBezTo>
                    <a:pt x="418" y="2478"/>
                    <a:pt x="540" y="3041"/>
                    <a:pt x="760" y="3567"/>
                  </a:cubicBezTo>
                  <a:cubicBezTo>
                    <a:pt x="896" y="3896"/>
                    <a:pt x="1066" y="4183"/>
                    <a:pt x="1267" y="4418"/>
                  </a:cubicBezTo>
                  <a:cubicBezTo>
                    <a:pt x="1385" y="4555"/>
                    <a:pt x="1523" y="4677"/>
                    <a:pt x="1675" y="4783"/>
                  </a:cubicBezTo>
                  <a:cubicBezTo>
                    <a:pt x="1669" y="4826"/>
                    <a:pt x="1681" y="4871"/>
                    <a:pt x="1705" y="4905"/>
                  </a:cubicBezTo>
                  <a:cubicBezTo>
                    <a:pt x="1732" y="4943"/>
                    <a:pt x="1774" y="4967"/>
                    <a:pt x="1820" y="4974"/>
                  </a:cubicBezTo>
                  <a:cubicBezTo>
                    <a:pt x="1829" y="4976"/>
                    <a:pt x="1839" y="4977"/>
                    <a:pt x="1848" y="4977"/>
                  </a:cubicBezTo>
                  <a:cubicBezTo>
                    <a:pt x="1881" y="4977"/>
                    <a:pt x="1914" y="4966"/>
                    <a:pt x="1952" y="4944"/>
                  </a:cubicBezTo>
                  <a:cubicBezTo>
                    <a:pt x="2000" y="4966"/>
                    <a:pt x="2048" y="4989"/>
                    <a:pt x="2099" y="5009"/>
                  </a:cubicBezTo>
                  <a:cubicBezTo>
                    <a:pt x="2108" y="5013"/>
                    <a:pt x="2117" y="5015"/>
                    <a:pt x="2127" y="5015"/>
                  </a:cubicBezTo>
                  <a:cubicBezTo>
                    <a:pt x="2142" y="5015"/>
                    <a:pt x="2157" y="5010"/>
                    <a:pt x="2169" y="5002"/>
                  </a:cubicBezTo>
                  <a:cubicBezTo>
                    <a:pt x="2179" y="4994"/>
                    <a:pt x="2186" y="4986"/>
                    <a:pt x="2192" y="4973"/>
                  </a:cubicBezTo>
                  <a:cubicBezTo>
                    <a:pt x="2199" y="4956"/>
                    <a:pt x="2199" y="4934"/>
                    <a:pt x="2192" y="4915"/>
                  </a:cubicBezTo>
                  <a:cubicBezTo>
                    <a:pt x="2185" y="4898"/>
                    <a:pt x="2172" y="4885"/>
                    <a:pt x="2156" y="4879"/>
                  </a:cubicBezTo>
                  <a:cubicBezTo>
                    <a:pt x="2133" y="4871"/>
                    <a:pt x="2110" y="4859"/>
                    <a:pt x="2089" y="4849"/>
                  </a:cubicBezTo>
                  <a:lnTo>
                    <a:pt x="2114" y="4836"/>
                  </a:lnTo>
                  <a:lnTo>
                    <a:pt x="2140" y="4816"/>
                  </a:lnTo>
                  <a:cubicBezTo>
                    <a:pt x="2199" y="4772"/>
                    <a:pt x="2254" y="4720"/>
                    <a:pt x="2307" y="4668"/>
                  </a:cubicBezTo>
                  <a:cubicBezTo>
                    <a:pt x="2399" y="4579"/>
                    <a:pt x="2481" y="4469"/>
                    <a:pt x="2558" y="4324"/>
                  </a:cubicBezTo>
                  <a:cubicBezTo>
                    <a:pt x="2609" y="4230"/>
                    <a:pt x="2649" y="4117"/>
                    <a:pt x="2679" y="3975"/>
                  </a:cubicBezTo>
                  <a:cubicBezTo>
                    <a:pt x="2702" y="3860"/>
                    <a:pt x="2709" y="3730"/>
                    <a:pt x="2700" y="3580"/>
                  </a:cubicBezTo>
                  <a:cubicBezTo>
                    <a:pt x="2695" y="3452"/>
                    <a:pt x="2667" y="3327"/>
                    <a:pt x="2640" y="3208"/>
                  </a:cubicBezTo>
                  <a:cubicBezTo>
                    <a:pt x="2607" y="3063"/>
                    <a:pt x="2554" y="2925"/>
                    <a:pt x="2509" y="2810"/>
                  </a:cubicBezTo>
                  <a:cubicBezTo>
                    <a:pt x="2423" y="2596"/>
                    <a:pt x="2307" y="2370"/>
                    <a:pt x="2143" y="2100"/>
                  </a:cubicBezTo>
                  <a:cubicBezTo>
                    <a:pt x="2004" y="1869"/>
                    <a:pt x="1840" y="1623"/>
                    <a:pt x="1642" y="1350"/>
                  </a:cubicBezTo>
                  <a:cubicBezTo>
                    <a:pt x="1445" y="1078"/>
                    <a:pt x="1258" y="838"/>
                    <a:pt x="1070" y="619"/>
                  </a:cubicBezTo>
                  <a:cubicBezTo>
                    <a:pt x="894" y="414"/>
                    <a:pt x="698" y="206"/>
                    <a:pt x="460" y="66"/>
                  </a:cubicBezTo>
                  <a:cubicBezTo>
                    <a:pt x="406" y="35"/>
                    <a:pt x="329" y="1"/>
                    <a:pt x="2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3" name="Google Shape;1503;p11"/>
            <p:cNvSpPr/>
            <p:nvPr/>
          </p:nvSpPr>
          <p:spPr>
            <a:xfrm>
              <a:off x="-613130" y="-229835"/>
              <a:ext cx="176230" cy="76594"/>
            </a:xfrm>
            <a:custGeom>
              <a:avLst/>
              <a:gdLst/>
              <a:ahLst/>
              <a:cxnLst/>
              <a:rect l="l" t="t" r="r" b="b"/>
              <a:pathLst>
                <a:path w="4367" h="1898" extrusionOk="0">
                  <a:moveTo>
                    <a:pt x="439" y="0"/>
                  </a:moveTo>
                  <a:cubicBezTo>
                    <a:pt x="368" y="0"/>
                    <a:pt x="305" y="9"/>
                    <a:pt x="249" y="28"/>
                  </a:cubicBezTo>
                  <a:cubicBezTo>
                    <a:pt x="206" y="40"/>
                    <a:pt x="171" y="56"/>
                    <a:pt x="141" y="77"/>
                  </a:cubicBezTo>
                  <a:cubicBezTo>
                    <a:pt x="108" y="100"/>
                    <a:pt x="79" y="130"/>
                    <a:pt x="58" y="165"/>
                  </a:cubicBezTo>
                  <a:cubicBezTo>
                    <a:pt x="0" y="252"/>
                    <a:pt x="0" y="363"/>
                    <a:pt x="10" y="459"/>
                  </a:cubicBezTo>
                  <a:cubicBezTo>
                    <a:pt x="15" y="504"/>
                    <a:pt x="26" y="548"/>
                    <a:pt x="43" y="596"/>
                  </a:cubicBezTo>
                  <a:cubicBezTo>
                    <a:pt x="61" y="635"/>
                    <a:pt x="86" y="670"/>
                    <a:pt x="112" y="703"/>
                  </a:cubicBezTo>
                  <a:cubicBezTo>
                    <a:pt x="142" y="741"/>
                    <a:pt x="178" y="775"/>
                    <a:pt x="214" y="808"/>
                  </a:cubicBezTo>
                  <a:cubicBezTo>
                    <a:pt x="263" y="853"/>
                    <a:pt x="316" y="895"/>
                    <a:pt x="371" y="933"/>
                  </a:cubicBezTo>
                  <a:cubicBezTo>
                    <a:pt x="565" y="1071"/>
                    <a:pt x="780" y="1185"/>
                    <a:pt x="990" y="1292"/>
                  </a:cubicBezTo>
                  <a:lnTo>
                    <a:pt x="1070" y="1335"/>
                  </a:lnTo>
                  <a:lnTo>
                    <a:pt x="1112" y="1357"/>
                  </a:lnTo>
                  <a:cubicBezTo>
                    <a:pt x="1189" y="1399"/>
                    <a:pt x="1267" y="1437"/>
                    <a:pt x="1340" y="1482"/>
                  </a:cubicBezTo>
                  <a:cubicBezTo>
                    <a:pt x="1363" y="1496"/>
                    <a:pt x="1389" y="1514"/>
                    <a:pt x="1412" y="1529"/>
                  </a:cubicBezTo>
                  <a:lnTo>
                    <a:pt x="1477" y="1572"/>
                  </a:lnTo>
                  <a:cubicBezTo>
                    <a:pt x="1544" y="1614"/>
                    <a:pt x="1615" y="1651"/>
                    <a:pt x="1686" y="1686"/>
                  </a:cubicBezTo>
                  <a:cubicBezTo>
                    <a:pt x="1939" y="1808"/>
                    <a:pt x="2242" y="1881"/>
                    <a:pt x="2564" y="1896"/>
                  </a:cubicBezTo>
                  <a:cubicBezTo>
                    <a:pt x="2594" y="1897"/>
                    <a:pt x="2625" y="1898"/>
                    <a:pt x="2655" y="1898"/>
                  </a:cubicBezTo>
                  <a:cubicBezTo>
                    <a:pt x="2922" y="1898"/>
                    <a:pt x="3190" y="1847"/>
                    <a:pt x="3456" y="1745"/>
                  </a:cubicBezTo>
                  <a:cubicBezTo>
                    <a:pt x="3605" y="1687"/>
                    <a:pt x="3749" y="1608"/>
                    <a:pt x="3884" y="1512"/>
                  </a:cubicBezTo>
                  <a:cubicBezTo>
                    <a:pt x="3917" y="1512"/>
                    <a:pt x="3936" y="1522"/>
                    <a:pt x="3959" y="1531"/>
                  </a:cubicBezTo>
                  <a:cubicBezTo>
                    <a:pt x="3978" y="1538"/>
                    <a:pt x="3998" y="1541"/>
                    <a:pt x="4017" y="1541"/>
                  </a:cubicBezTo>
                  <a:cubicBezTo>
                    <a:pt x="4045" y="1541"/>
                    <a:pt x="4072" y="1535"/>
                    <a:pt x="4095" y="1522"/>
                  </a:cubicBezTo>
                  <a:lnTo>
                    <a:pt x="4122" y="1506"/>
                  </a:lnTo>
                  <a:cubicBezTo>
                    <a:pt x="4151" y="1485"/>
                    <a:pt x="4174" y="1455"/>
                    <a:pt x="4186" y="1422"/>
                  </a:cubicBezTo>
                  <a:cubicBezTo>
                    <a:pt x="4199" y="1383"/>
                    <a:pt x="4201" y="1327"/>
                    <a:pt x="4178" y="1285"/>
                  </a:cubicBezTo>
                  <a:cubicBezTo>
                    <a:pt x="4229" y="1199"/>
                    <a:pt x="4292" y="1124"/>
                    <a:pt x="4349" y="1047"/>
                  </a:cubicBezTo>
                  <a:cubicBezTo>
                    <a:pt x="4364" y="1027"/>
                    <a:pt x="4367" y="1004"/>
                    <a:pt x="4364" y="981"/>
                  </a:cubicBezTo>
                  <a:cubicBezTo>
                    <a:pt x="4359" y="956"/>
                    <a:pt x="4345" y="935"/>
                    <a:pt x="4325" y="923"/>
                  </a:cubicBezTo>
                  <a:cubicBezTo>
                    <a:pt x="4310" y="913"/>
                    <a:pt x="4293" y="908"/>
                    <a:pt x="4276" y="908"/>
                  </a:cubicBezTo>
                  <a:cubicBezTo>
                    <a:pt x="4257" y="908"/>
                    <a:pt x="4239" y="914"/>
                    <a:pt x="4223" y="925"/>
                  </a:cubicBezTo>
                  <a:cubicBezTo>
                    <a:pt x="4214" y="930"/>
                    <a:pt x="4207" y="938"/>
                    <a:pt x="4201" y="946"/>
                  </a:cubicBezTo>
                  <a:cubicBezTo>
                    <a:pt x="4163" y="1002"/>
                    <a:pt x="4120" y="1055"/>
                    <a:pt x="4075" y="1107"/>
                  </a:cubicBezTo>
                  <a:cubicBezTo>
                    <a:pt x="4018" y="1034"/>
                    <a:pt x="3960" y="955"/>
                    <a:pt x="3897" y="880"/>
                  </a:cubicBezTo>
                  <a:cubicBezTo>
                    <a:pt x="3809" y="772"/>
                    <a:pt x="3702" y="672"/>
                    <a:pt x="3579" y="579"/>
                  </a:cubicBezTo>
                  <a:cubicBezTo>
                    <a:pt x="3498" y="517"/>
                    <a:pt x="3401" y="464"/>
                    <a:pt x="3274" y="403"/>
                  </a:cubicBezTo>
                  <a:cubicBezTo>
                    <a:pt x="3163" y="356"/>
                    <a:pt x="3044" y="329"/>
                    <a:pt x="2935" y="307"/>
                  </a:cubicBezTo>
                  <a:cubicBezTo>
                    <a:pt x="2790" y="278"/>
                    <a:pt x="2643" y="272"/>
                    <a:pt x="2497" y="272"/>
                  </a:cubicBezTo>
                  <a:cubicBezTo>
                    <a:pt x="2439" y="272"/>
                    <a:pt x="2382" y="273"/>
                    <a:pt x="2326" y="274"/>
                  </a:cubicBezTo>
                  <a:lnTo>
                    <a:pt x="2251" y="277"/>
                  </a:lnTo>
                  <a:cubicBezTo>
                    <a:pt x="2229" y="277"/>
                    <a:pt x="2207" y="277"/>
                    <a:pt x="2185" y="277"/>
                  </a:cubicBezTo>
                  <a:cubicBezTo>
                    <a:pt x="1964" y="277"/>
                    <a:pt x="1689" y="269"/>
                    <a:pt x="1419" y="222"/>
                  </a:cubicBezTo>
                  <a:cubicBezTo>
                    <a:pt x="1342" y="207"/>
                    <a:pt x="1268" y="185"/>
                    <a:pt x="1192" y="162"/>
                  </a:cubicBezTo>
                  <a:cubicBezTo>
                    <a:pt x="1082" y="128"/>
                    <a:pt x="968" y="93"/>
                    <a:pt x="858" y="64"/>
                  </a:cubicBezTo>
                  <a:cubicBezTo>
                    <a:pt x="750" y="37"/>
                    <a:pt x="642" y="18"/>
                    <a:pt x="539" y="5"/>
                  </a:cubicBezTo>
                  <a:cubicBezTo>
                    <a:pt x="504" y="2"/>
                    <a:pt x="471" y="0"/>
                    <a:pt x="43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4" name="Google Shape;1504;p11"/>
            <p:cNvSpPr/>
            <p:nvPr/>
          </p:nvSpPr>
          <p:spPr>
            <a:xfrm>
              <a:off x="-1051907" y="-1364243"/>
              <a:ext cx="119612" cy="153349"/>
            </a:xfrm>
            <a:custGeom>
              <a:avLst/>
              <a:gdLst/>
              <a:ahLst/>
              <a:cxnLst/>
              <a:rect l="l" t="t" r="r" b="b"/>
              <a:pathLst>
                <a:path w="2964" h="3800" extrusionOk="0">
                  <a:moveTo>
                    <a:pt x="75" y="0"/>
                  </a:moveTo>
                  <a:cubicBezTo>
                    <a:pt x="60" y="0"/>
                    <a:pt x="46" y="5"/>
                    <a:pt x="35" y="14"/>
                  </a:cubicBezTo>
                  <a:cubicBezTo>
                    <a:pt x="33" y="17"/>
                    <a:pt x="28" y="21"/>
                    <a:pt x="22" y="28"/>
                  </a:cubicBezTo>
                  <a:cubicBezTo>
                    <a:pt x="0" y="57"/>
                    <a:pt x="10" y="100"/>
                    <a:pt x="39" y="119"/>
                  </a:cubicBezTo>
                  <a:cubicBezTo>
                    <a:pt x="237" y="252"/>
                    <a:pt x="434" y="387"/>
                    <a:pt x="625" y="528"/>
                  </a:cubicBezTo>
                  <a:cubicBezTo>
                    <a:pt x="825" y="675"/>
                    <a:pt x="1016" y="830"/>
                    <a:pt x="1200" y="993"/>
                  </a:cubicBezTo>
                  <a:cubicBezTo>
                    <a:pt x="1202" y="995"/>
                    <a:pt x="1204" y="997"/>
                    <a:pt x="1206" y="999"/>
                  </a:cubicBezTo>
                  <a:lnTo>
                    <a:pt x="1206" y="999"/>
                  </a:lnTo>
                  <a:cubicBezTo>
                    <a:pt x="1205" y="999"/>
                    <a:pt x="1205" y="998"/>
                    <a:pt x="1204" y="998"/>
                  </a:cubicBezTo>
                  <a:lnTo>
                    <a:pt x="1204" y="998"/>
                  </a:lnTo>
                  <a:cubicBezTo>
                    <a:pt x="1205" y="999"/>
                    <a:pt x="1206" y="1000"/>
                    <a:pt x="1207" y="1000"/>
                  </a:cubicBezTo>
                  <a:lnTo>
                    <a:pt x="1207" y="1000"/>
                  </a:lnTo>
                  <a:cubicBezTo>
                    <a:pt x="1358" y="1136"/>
                    <a:pt x="1499" y="1283"/>
                    <a:pt x="1635" y="1433"/>
                  </a:cubicBezTo>
                  <a:cubicBezTo>
                    <a:pt x="1781" y="1595"/>
                    <a:pt x="1916" y="1769"/>
                    <a:pt x="2037" y="1953"/>
                  </a:cubicBezTo>
                  <a:cubicBezTo>
                    <a:pt x="2119" y="2082"/>
                    <a:pt x="2195" y="2216"/>
                    <a:pt x="2263" y="2355"/>
                  </a:cubicBezTo>
                  <a:cubicBezTo>
                    <a:pt x="2334" y="2499"/>
                    <a:pt x="2390" y="2647"/>
                    <a:pt x="2441" y="2797"/>
                  </a:cubicBezTo>
                  <a:cubicBezTo>
                    <a:pt x="2527" y="3075"/>
                    <a:pt x="2576" y="3360"/>
                    <a:pt x="2599" y="3649"/>
                  </a:cubicBezTo>
                  <a:cubicBezTo>
                    <a:pt x="2603" y="3695"/>
                    <a:pt x="2639" y="3741"/>
                    <a:pt x="2676" y="3767"/>
                  </a:cubicBezTo>
                  <a:cubicBezTo>
                    <a:pt x="2706" y="3788"/>
                    <a:pt x="2741" y="3799"/>
                    <a:pt x="2778" y="3799"/>
                  </a:cubicBezTo>
                  <a:cubicBezTo>
                    <a:pt x="2789" y="3799"/>
                    <a:pt x="2801" y="3798"/>
                    <a:pt x="2813" y="3796"/>
                  </a:cubicBezTo>
                  <a:cubicBezTo>
                    <a:pt x="2859" y="3787"/>
                    <a:pt x="2902" y="3760"/>
                    <a:pt x="2929" y="3721"/>
                  </a:cubicBezTo>
                  <a:cubicBezTo>
                    <a:pt x="2959" y="3678"/>
                    <a:pt x="2964" y="3635"/>
                    <a:pt x="2959" y="3585"/>
                  </a:cubicBezTo>
                  <a:cubicBezTo>
                    <a:pt x="2943" y="3383"/>
                    <a:pt x="2913" y="3184"/>
                    <a:pt x="2864" y="2988"/>
                  </a:cubicBezTo>
                  <a:cubicBezTo>
                    <a:pt x="2816" y="2790"/>
                    <a:pt x="2748" y="2599"/>
                    <a:pt x="2665" y="2414"/>
                  </a:cubicBezTo>
                  <a:cubicBezTo>
                    <a:pt x="2510" y="2062"/>
                    <a:pt x="2280" y="1740"/>
                    <a:pt x="2016" y="1460"/>
                  </a:cubicBezTo>
                  <a:cubicBezTo>
                    <a:pt x="1750" y="1177"/>
                    <a:pt x="1444" y="935"/>
                    <a:pt x="1132" y="705"/>
                  </a:cubicBezTo>
                  <a:cubicBezTo>
                    <a:pt x="968" y="584"/>
                    <a:pt x="798" y="471"/>
                    <a:pt x="630" y="356"/>
                  </a:cubicBezTo>
                  <a:cubicBezTo>
                    <a:pt x="457" y="241"/>
                    <a:pt x="283" y="126"/>
                    <a:pt x="112" y="11"/>
                  </a:cubicBezTo>
                  <a:cubicBezTo>
                    <a:pt x="100" y="4"/>
                    <a:pt x="87" y="0"/>
                    <a:pt x="75" y="0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5" name="Google Shape;1505;p11"/>
            <p:cNvSpPr/>
            <p:nvPr/>
          </p:nvSpPr>
          <p:spPr>
            <a:xfrm>
              <a:off x="-961310" y="-1304357"/>
              <a:ext cx="32607" cy="80750"/>
            </a:xfrm>
            <a:custGeom>
              <a:avLst/>
              <a:gdLst/>
              <a:ahLst/>
              <a:cxnLst/>
              <a:rect l="l" t="t" r="r" b="b"/>
              <a:pathLst>
                <a:path w="808" h="2001" extrusionOk="0">
                  <a:moveTo>
                    <a:pt x="74" y="0"/>
                  </a:moveTo>
                  <a:cubicBezTo>
                    <a:pt x="65" y="0"/>
                    <a:pt x="56" y="2"/>
                    <a:pt x="46" y="6"/>
                  </a:cubicBezTo>
                  <a:cubicBezTo>
                    <a:pt x="43" y="8"/>
                    <a:pt x="42" y="11"/>
                    <a:pt x="38" y="12"/>
                  </a:cubicBezTo>
                  <a:cubicBezTo>
                    <a:pt x="15" y="27"/>
                    <a:pt x="0" y="64"/>
                    <a:pt x="16" y="93"/>
                  </a:cubicBezTo>
                  <a:cubicBezTo>
                    <a:pt x="111" y="255"/>
                    <a:pt x="197" y="420"/>
                    <a:pt x="276" y="591"/>
                  </a:cubicBezTo>
                  <a:cubicBezTo>
                    <a:pt x="352" y="758"/>
                    <a:pt x="415" y="930"/>
                    <a:pt x="473" y="1104"/>
                  </a:cubicBezTo>
                  <a:lnTo>
                    <a:pt x="467" y="1088"/>
                  </a:lnTo>
                  <a:lnTo>
                    <a:pt x="467" y="1088"/>
                  </a:lnTo>
                  <a:cubicBezTo>
                    <a:pt x="555" y="1368"/>
                    <a:pt x="621" y="1655"/>
                    <a:pt x="671" y="1945"/>
                  </a:cubicBezTo>
                  <a:cubicBezTo>
                    <a:pt x="676" y="1978"/>
                    <a:pt x="706" y="2001"/>
                    <a:pt x="738" y="2001"/>
                  </a:cubicBezTo>
                  <a:cubicBezTo>
                    <a:pt x="742" y="2001"/>
                    <a:pt x="745" y="2001"/>
                    <a:pt x="749" y="2000"/>
                  </a:cubicBezTo>
                  <a:cubicBezTo>
                    <a:pt x="785" y="1993"/>
                    <a:pt x="808" y="1958"/>
                    <a:pt x="803" y="1922"/>
                  </a:cubicBezTo>
                  <a:cubicBezTo>
                    <a:pt x="772" y="1753"/>
                    <a:pt x="739" y="1586"/>
                    <a:pt x="697" y="1420"/>
                  </a:cubicBezTo>
                  <a:cubicBezTo>
                    <a:pt x="660" y="1265"/>
                    <a:pt x="612" y="1112"/>
                    <a:pt x="562" y="962"/>
                  </a:cubicBezTo>
                  <a:cubicBezTo>
                    <a:pt x="454" y="640"/>
                    <a:pt x="309" y="331"/>
                    <a:pt x="135" y="39"/>
                  </a:cubicBezTo>
                  <a:cubicBezTo>
                    <a:pt x="124" y="22"/>
                    <a:pt x="114" y="12"/>
                    <a:pt x="97" y="5"/>
                  </a:cubicBezTo>
                  <a:cubicBezTo>
                    <a:pt x="89" y="2"/>
                    <a:pt x="82" y="0"/>
                    <a:pt x="74" y="0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6" name="Google Shape;1506;p11"/>
            <p:cNvSpPr/>
            <p:nvPr/>
          </p:nvSpPr>
          <p:spPr>
            <a:xfrm>
              <a:off x="-1050333" y="-1298586"/>
              <a:ext cx="105569" cy="98184"/>
            </a:xfrm>
            <a:custGeom>
              <a:avLst/>
              <a:gdLst/>
              <a:ahLst/>
              <a:cxnLst/>
              <a:rect l="l" t="t" r="r" b="b"/>
              <a:pathLst>
                <a:path w="2616" h="2433" extrusionOk="0">
                  <a:moveTo>
                    <a:pt x="490" y="702"/>
                  </a:moveTo>
                  <a:cubicBezTo>
                    <a:pt x="490" y="704"/>
                    <a:pt x="491" y="704"/>
                    <a:pt x="491" y="707"/>
                  </a:cubicBezTo>
                  <a:cubicBezTo>
                    <a:pt x="491" y="704"/>
                    <a:pt x="491" y="704"/>
                    <a:pt x="490" y="702"/>
                  </a:cubicBezTo>
                  <a:close/>
                  <a:moveTo>
                    <a:pt x="73" y="1"/>
                  </a:moveTo>
                  <a:cubicBezTo>
                    <a:pt x="63" y="1"/>
                    <a:pt x="54" y="3"/>
                    <a:pt x="45" y="7"/>
                  </a:cubicBezTo>
                  <a:cubicBezTo>
                    <a:pt x="40" y="8"/>
                    <a:pt x="38" y="11"/>
                    <a:pt x="33" y="14"/>
                  </a:cubicBezTo>
                  <a:cubicBezTo>
                    <a:pt x="9" y="31"/>
                    <a:pt x="0" y="64"/>
                    <a:pt x="15" y="93"/>
                  </a:cubicBezTo>
                  <a:cubicBezTo>
                    <a:pt x="72" y="225"/>
                    <a:pt x="132" y="355"/>
                    <a:pt x="198" y="484"/>
                  </a:cubicBezTo>
                  <a:cubicBezTo>
                    <a:pt x="270" y="622"/>
                    <a:pt x="352" y="755"/>
                    <a:pt x="435" y="887"/>
                  </a:cubicBezTo>
                  <a:cubicBezTo>
                    <a:pt x="509" y="998"/>
                    <a:pt x="586" y="1109"/>
                    <a:pt x="670" y="1214"/>
                  </a:cubicBezTo>
                  <a:cubicBezTo>
                    <a:pt x="763" y="1334"/>
                    <a:pt x="868" y="1449"/>
                    <a:pt x="978" y="1557"/>
                  </a:cubicBezTo>
                  <a:cubicBezTo>
                    <a:pt x="1391" y="1968"/>
                    <a:pt x="1910" y="2278"/>
                    <a:pt x="2474" y="2427"/>
                  </a:cubicBezTo>
                  <a:cubicBezTo>
                    <a:pt x="2487" y="2431"/>
                    <a:pt x="2499" y="2433"/>
                    <a:pt x="2511" y="2433"/>
                  </a:cubicBezTo>
                  <a:cubicBezTo>
                    <a:pt x="2524" y="2433"/>
                    <a:pt x="2536" y="2430"/>
                    <a:pt x="2550" y="2424"/>
                  </a:cubicBezTo>
                  <a:cubicBezTo>
                    <a:pt x="2573" y="2413"/>
                    <a:pt x="2590" y="2394"/>
                    <a:pt x="2597" y="2370"/>
                  </a:cubicBezTo>
                  <a:cubicBezTo>
                    <a:pt x="2616" y="2324"/>
                    <a:pt x="2590" y="2261"/>
                    <a:pt x="2540" y="2245"/>
                  </a:cubicBezTo>
                  <a:cubicBezTo>
                    <a:pt x="2429" y="2212"/>
                    <a:pt x="2317" y="2176"/>
                    <a:pt x="2206" y="2136"/>
                  </a:cubicBezTo>
                  <a:cubicBezTo>
                    <a:pt x="2093" y="2094"/>
                    <a:pt x="1984" y="2044"/>
                    <a:pt x="1876" y="1989"/>
                  </a:cubicBezTo>
                  <a:cubicBezTo>
                    <a:pt x="1750" y="1924"/>
                    <a:pt x="1632" y="1851"/>
                    <a:pt x="1516" y="1772"/>
                  </a:cubicBezTo>
                  <a:cubicBezTo>
                    <a:pt x="1393" y="1689"/>
                    <a:pt x="1278" y="1597"/>
                    <a:pt x="1167" y="1499"/>
                  </a:cubicBezTo>
                  <a:lnTo>
                    <a:pt x="1167" y="1499"/>
                  </a:lnTo>
                  <a:cubicBezTo>
                    <a:pt x="1168" y="1499"/>
                    <a:pt x="1170" y="1500"/>
                    <a:pt x="1171" y="1501"/>
                  </a:cubicBezTo>
                  <a:cubicBezTo>
                    <a:pt x="912" y="1264"/>
                    <a:pt x="684" y="997"/>
                    <a:pt x="491" y="707"/>
                  </a:cubicBezTo>
                  <a:lnTo>
                    <a:pt x="491" y="707"/>
                  </a:lnTo>
                  <a:cubicBezTo>
                    <a:pt x="491" y="708"/>
                    <a:pt x="493" y="708"/>
                    <a:pt x="493" y="709"/>
                  </a:cubicBezTo>
                  <a:cubicBezTo>
                    <a:pt x="491" y="708"/>
                    <a:pt x="491" y="707"/>
                    <a:pt x="490" y="704"/>
                  </a:cubicBezTo>
                  <a:cubicBezTo>
                    <a:pt x="354" y="490"/>
                    <a:pt x="233" y="270"/>
                    <a:pt x="132" y="37"/>
                  </a:cubicBezTo>
                  <a:cubicBezTo>
                    <a:pt x="122" y="14"/>
                    <a:pt x="97" y="1"/>
                    <a:pt x="73" y="1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7" name="Google Shape;1507;p11"/>
            <p:cNvSpPr/>
            <p:nvPr/>
          </p:nvSpPr>
          <p:spPr>
            <a:xfrm>
              <a:off x="-983344" y="-1235795"/>
              <a:ext cx="33777" cy="30629"/>
            </a:xfrm>
            <a:custGeom>
              <a:avLst/>
              <a:gdLst/>
              <a:ahLst/>
              <a:cxnLst/>
              <a:rect l="l" t="t" r="r" b="b"/>
              <a:pathLst>
                <a:path w="837" h="759" extrusionOk="0">
                  <a:moveTo>
                    <a:pt x="108" y="0"/>
                  </a:moveTo>
                  <a:cubicBezTo>
                    <a:pt x="88" y="0"/>
                    <a:pt x="69" y="6"/>
                    <a:pt x="52" y="18"/>
                  </a:cubicBezTo>
                  <a:cubicBezTo>
                    <a:pt x="52" y="18"/>
                    <a:pt x="51" y="18"/>
                    <a:pt x="51" y="18"/>
                  </a:cubicBezTo>
                  <a:cubicBezTo>
                    <a:pt x="48" y="18"/>
                    <a:pt x="46" y="20"/>
                    <a:pt x="45" y="21"/>
                  </a:cubicBezTo>
                  <a:cubicBezTo>
                    <a:pt x="8" y="55"/>
                    <a:pt x="1" y="116"/>
                    <a:pt x="35" y="156"/>
                  </a:cubicBezTo>
                  <a:cubicBezTo>
                    <a:pt x="230" y="371"/>
                    <a:pt x="444" y="565"/>
                    <a:pt x="676" y="742"/>
                  </a:cubicBezTo>
                  <a:cubicBezTo>
                    <a:pt x="690" y="753"/>
                    <a:pt x="708" y="759"/>
                    <a:pt x="727" y="759"/>
                  </a:cubicBezTo>
                  <a:cubicBezTo>
                    <a:pt x="757" y="759"/>
                    <a:pt x="788" y="744"/>
                    <a:pt x="806" y="719"/>
                  </a:cubicBezTo>
                  <a:cubicBezTo>
                    <a:pt x="836" y="676"/>
                    <a:pt x="822" y="618"/>
                    <a:pt x="783" y="588"/>
                  </a:cubicBezTo>
                  <a:cubicBezTo>
                    <a:pt x="684" y="511"/>
                    <a:pt x="588" y="432"/>
                    <a:pt x="495" y="347"/>
                  </a:cubicBezTo>
                  <a:cubicBezTo>
                    <a:pt x="384" y="246"/>
                    <a:pt x="281" y="143"/>
                    <a:pt x="180" y="32"/>
                  </a:cubicBezTo>
                  <a:cubicBezTo>
                    <a:pt x="161" y="11"/>
                    <a:pt x="134" y="0"/>
                    <a:pt x="108" y="0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508" name="Google Shape;1508;p11"/>
            <p:cNvGrpSpPr/>
            <p:nvPr/>
          </p:nvGrpSpPr>
          <p:grpSpPr>
            <a:xfrm>
              <a:off x="-664825" y="-1313518"/>
              <a:ext cx="174495" cy="216383"/>
              <a:chOff x="-664825" y="-1313518"/>
              <a:chExt cx="174495" cy="216383"/>
            </a:xfrm>
          </p:grpSpPr>
          <p:sp>
            <p:nvSpPr>
              <p:cNvPr id="1509" name="Google Shape;1509;p11"/>
              <p:cNvSpPr/>
              <p:nvPr/>
            </p:nvSpPr>
            <p:spPr>
              <a:xfrm>
                <a:off x="-664825" y="-1313518"/>
                <a:ext cx="174495" cy="213236"/>
              </a:xfrm>
              <a:custGeom>
                <a:avLst/>
                <a:gdLst/>
                <a:ahLst/>
                <a:cxnLst/>
                <a:rect l="l" t="t" r="r" b="b"/>
                <a:pathLst>
                  <a:path w="4324" h="5284" extrusionOk="0">
                    <a:moveTo>
                      <a:pt x="1000" y="0"/>
                    </a:moveTo>
                    <a:cubicBezTo>
                      <a:pt x="992" y="0"/>
                      <a:pt x="984" y="0"/>
                      <a:pt x="977" y="1"/>
                    </a:cubicBezTo>
                    <a:cubicBezTo>
                      <a:pt x="903" y="2"/>
                      <a:pt x="832" y="29"/>
                      <a:pt x="763" y="78"/>
                    </a:cubicBezTo>
                    <a:cubicBezTo>
                      <a:pt x="743" y="93"/>
                      <a:pt x="727" y="107"/>
                      <a:pt x="710" y="123"/>
                    </a:cubicBezTo>
                    <a:cubicBezTo>
                      <a:pt x="642" y="186"/>
                      <a:pt x="613" y="275"/>
                      <a:pt x="603" y="325"/>
                    </a:cubicBezTo>
                    <a:cubicBezTo>
                      <a:pt x="590" y="381"/>
                      <a:pt x="589" y="442"/>
                      <a:pt x="598" y="516"/>
                    </a:cubicBezTo>
                    <a:cubicBezTo>
                      <a:pt x="571" y="508"/>
                      <a:pt x="544" y="505"/>
                      <a:pt x="516" y="505"/>
                    </a:cubicBezTo>
                    <a:cubicBezTo>
                      <a:pt x="505" y="505"/>
                      <a:pt x="494" y="505"/>
                      <a:pt x="483" y="506"/>
                    </a:cubicBezTo>
                    <a:cubicBezTo>
                      <a:pt x="409" y="513"/>
                      <a:pt x="345" y="538"/>
                      <a:pt x="282" y="578"/>
                    </a:cubicBezTo>
                    <a:cubicBezTo>
                      <a:pt x="190" y="643"/>
                      <a:pt x="138" y="717"/>
                      <a:pt x="93" y="786"/>
                    </a:cubicBezTo>
                    <a:cubicBezTo>
                      <a:pt x="13" y="911"/>
                      <a:pt x="0" y="1064"/>
                      <a:pt x="1" y="1167"/>
                    </a:cubicBezTo>
                    <a:cubicBezTo>
                      <a:pt x="3" y="1224"/>
                      <a:pt x="13" y="1280"/>
                      <a:pt x="22" y="1336"/>
                    </a:cubicBezTo>
                    <a:cubicBezTo>
                      <a:pt x="34" y="1415"/>
                      <a:pt x="53" y="1479"/>
                      <a:pt x="73" y="1540"/>
                    </a:cubicBezTo>
                    <a:cubicBezTo>
                      <a:pt x="121" y="1690"/>
                      <a:pt x="182" y="1833"/>
                      <a:pt x="246" y="1968"/>
                    </a:cubicBezTo>
                    <a:cubicBezTo>
                      <a:pt x="297" y="2082"/>
                      <a:pt x="353" y="2193"/>
                      <a:pt x="409" y="2305"/>
                    </a:cubicBezTo>
                    <a:lnTo>
                      <a:pt x="435" y="2358"/>
                    </a:lnTo>
                    <a:lnTo>
                      <a:pt x="474" y="2431"/>
                    </a:lnTo>
                    <a:cubicBezTo>
                      <a:pt x="511" y="2507"/>
                      <a:pt x="550" y="2582"/>
                      <a:pt x="585" y="2659"/>
                    </a:cubicBezTo>
                    <a:cubicBezTo>
                      <a:pt x="596" y="2685"/>
                      <a:pt x="605" y="2710"/>
                      <a:pt x="613" y="2734"/>
                    </a:cubicBezTo>
                    <a:lnTo>
                      <a:pt x="632" y="2783"/>
                    </a:lnTo>
                    <a:cubicBezTo>
                      <a:pt x="664" y="2868"/>
                      <a:pt x="698" y="2949"/>
                      <a:pt x="734" y="3033"/>
                    </a:cubicBezTo>
                    <a:cubicBezTo>
                      <a:pt x="807" y="3201"/>
                      <a:pt x="891" y="3366"/>
                      <a:pt x="980" y="3521"/>
                    </a:cubicBezTo>
                    <a:cubicBezTo>
                      <a:pt x="1161" y="3833"/>
                      <a:pt x="1373" y="4109"/>
                      <a:pt x="1609" y="4334"/>
                    </a:cubicBezTo>
                    <a:cubicBezTo>
                      <a:pt x="1841" y="4561"/>
                      <a:pt x="2121" y="4756"/>
                      <a:pt x="2437" y="4916"/>
                    </a:cubicBezTo>
                    <a:cubicBezTo>
                      <a:pt x="2738" y="5067"/>
                      <a:pt x="3077" y="5187"/>
                      <a:pt x="3476" y="5281"/>
                    </a:cubicBezTo>
                    <a:cubicBezTo>
                      <a:pt x="3483" y="5282"/>
                      <a:pt x="3491" y="5283"/>
                      <a:pt x="3499" y="5283"/>
                    </a:cubicBezTo>
                    <a:cubicBezTo>
                      <a:pt x="3520" y="5283"/>
                      <a:pt x="3541" y="5276"/>
                      <a:pt x="3559" y="5265"/>
                    </a:cubicBezTo>
                    <a:cubicBezTo>
                      <a:pt x="3579" y="5250"/>
                      <a:pt x="3592" y="5230"/>
                      <a:pt x="3598" y="5207"/>
                    </a:cubicBezTo>
                    <a:cubicBezTo>
                      <a:pt x="3605" y="5181"/>
                      <a:pt x="3599" y="5153"/>
                      <a:pt x="3585" y="5130"/>
                    </a:cubicBezTo>
                    <a:cubicBezTo>
                      <a:pt x="3571" y="5107"/>
                      <a:pt x="3549" y="5091"/>
                      <a:pt x="3523" y="5085"/>
                    </a:cubicBezTo>
                    <a:cubicBezTo>
                      <a:pt x="3341" y="5042"/>
                      <a:pt x="3161" y="4986"/>
                      <a:pt x="2976" y="4916"/>
                    </a:cubicBezTo>
                    <a:cubicBezTo>
                      <a:pt x="2706" y="4808"/>
                      <a:pt x="2460" y="4673"/>
                      <a:pt x="2249" y="4518"/>
                    </a:cubicBezTo>
                    <a:lnTo>
                      <a:pt x="2249" y="4518"/>
                    </a:lnTo>
                    <a:lnTo>
                      <a:pt x="2251" y="4519"/>
                    </a:lnTo>
                    <a:cubicBezTo>
                      <a:pt x="2142" y="4435"/>
                      <a:pt x="2041" y="4353"/>
                      <a:pt x="1946" y="4265"/>
                    </a:cubicBezTo>
                    <a:cubicBezTo>
                      <a:pt x="1853" y="4176"/>
                      <a:pt x="1759" y="4075"/>
                      <a:pt x="1653" y="3946"/>
                    </a:cubicBezTo>
                    <a:cubicBezTo>
                      <a:pt x="1561" y="3830"/>
                      <a:pt x="1472" y="3701"/>
                      <a:pt x="1389" y="3563"/>
                    </a:cubicBezTo>
                    <a:cubicBezTo>
                      <a:pt x="1317" y="3444"/>
                      <a:pt x="1251" y="3311"/>
                      <a:pt x="1172" y="3133"/>
                    </a:cubicBezTo>
                    <a:cubicBezTo>
                      <a:pt x="1120" y="3011"/>
                      <a:pt x="1072" y="2876"/>
                      <a:pt x="1021" y="2724"/>
                    </a:cubicBezTo>
                    <a:lnTo>
                      <a:pt x="1003" y="2665"/>
                    </a:lnTo>
                    <a:cubicBezTo>
                      <a:pt x="980" y="2589"/>
                      <a:pt x="957" y="2514"/>
                      <a:pt x="926" y="2440"/>
                    </a:cubicBezTo>
                    <a:cubicBezTo>
                      <a:pt x="873" y="2313"/>
                      <a:pt x="817" y="2185"/>
                      <a:pt x="758" y="2059"/>
                    </a:cubicBezTo>
                    <a:cubicBezTo>
                      <a:pt x="722" y="1983"/>
                      <a:pt x="687" y="1904"/>
                      <a:pt x="654" y="1825"/>
                    </a:cubicBezTo>
                    <a:cubicBezTo>
                      <a:pt x="576" y="1641"/>
                      <a:pt x="498" y="1446"/>
                      <a:pt x="463" y="1236"/>
                    </a:cubicBezTo>
                    <a:cubicBezTo>
                      <a:pt x="458" y="1189"/>
                      <a:pt x="458" y="1144"/>
                      <a:pt x="460" y="1099"/>
                    </a:cubicBezTo>
                    <a:cubicBezTo>
                      <a:pt x="463" y="1082"/>
                      <a:pt x="467" y="1066"/>
                      <a:pt x="471" y="1051"/>
                    </a:cubicBezTo>
                    <a:cubicBezTo>
                      <a:pt x="484" y="1025"/>
                      <a:pt x="498" y="1000"/>
                      <a:pt x="516" y="976"/>
                    </a:cubicBezTo>
                    <a:cubicBezTo>
                      <a:pt x="524" y="964"/>
                      <a:pt x="533" y="956"/>
                      <a:pt x="542" y="944"/>
                    </a:cubicBezTo>
                    <a:lnTo>
                      <a:pt x="573" y="943"/>
                    </a:lnTo>
                    <a:lnTo>
                      <a:pt x="573" y="943"/>
                    </a:lnTo>
                    <a:lnTo>
                      <a:pt x="570" y="944"/>
                    </a:lnTo>
                    <a:cubicBezTo>
                      <a:pt x="602" y="959"/>
                      <a:pt x="628" y="976"/>
                      <a:pt x="656" y="995"/>
                    </a:cubicBezTo>
                    <a:cubicBezTo>
                      <a:pt x="734" y="1056"/>
                      <a:pt x="804" y="1127"/>
                      <a:pt x="885" y="1213"/>
                    </a:cubicBezTo>
                    <a:cubicBezTo>
                      <a:pt x="1008" y="1415"/>
                      <a:pt x="1148" y="1605"/>
                      <a:pt x="1252" y="1747"/>
                    </a:cubicBezTo>
                    <a:cubicBezTo>
                      <a:pt x="1342" y="1864"/>
                      <a:pt x="1431" y="1978"/>
                      <a:pt x="1521" y="2093"/>
                    </a:cubicBezTo>
                    <a:lnTo>
                      <a:pt x="1573" y="2158"/>
                    </a:lnTo>
                    <a:cubicBezTo>
                      <a:pt x="1696" y="2313"/>
                      <a:pt x="1823" y="2465"/>
                      <a:pt x="1953" y="2615"/>
                    </a:cubicBezTo>
                    <a:cubicBezTo>
                      <a:pt x="2083" y="2760"/>
                      <a:pt x="2218" y="2896"/>
                      <a:pt x="2351" y="3034"/>
                    </a:cubicBezTo>
                    <a:lnTo>
                      <a:pt x="2393" y="3076"/>
                    </a:lnTo>
                    <a:cubicBezTo>
                      <a:pt x="2656" y="3340"/>
                      <a:pt x="2923" y="3593"/>
                      <a:pt x="3127" y="3784"/>
                    </a:cubicBezTo>
                    <a:cubicBezTo>
                      <a:pt x="3256" y="3906"/>
                      <a:pt x="3390" y="4028"/>
                      <a:pt x="3522" y="4146"/>
                    </a:cubicBezTo>
                    <a:cubicBezTo>
                      <a:pt x="3657" y="4268"/>
                      <a:pt x="3793" y="4390"/>
                      <a:pt x="3935" y="4504"/>
                    </a:cubicBezTo>
                    <a:cubicBezTo>
                      <a:pt x="3971" y="4532"/>
                      <a:pt x="4003" y="4549"/>
                      <a:pt x="4039" y="4557"/>
                    </a:cubicBezTo>
                    <a:cubicBezTo>
                      <a:pt x="4052" y="4578"/>
                      <a:pt x="4073" y="4597"/>
                      <a:pt x="4099" y="4603"/>
                    </a:cubicBezTo>
                    <a:cubicBezTo>
                      <a:pt x="4107" y="4605"/>
                      <a:pt x="4115" y="4606"/>
                      <a:pt x="4123" y="4606"/>
                    </a:cubicBezTo>
                    <a:cubicBezTo>
                      <a:pt x="4144" y="4606"/>
                      <a:pt x="4163" y="4599"/>
                      <a:pt x="4181" y="4585"/>
                    </a:cubicBezTo>
                    <a:cubicBezTo>
                      <a:pt x="4200" y="4574"/>
                      <a:pt x="4214" y="4552"/>
                      <a:pt x="4221" y="4531"/>
                    </a:cubicBezTo>
                    <a:lnTo>
                      <a:pt x="4228" y="4495"/>
                    </a:lnTo>
                    <a:lnTo>
                      <a:pt x="4230" y="4496"/>
                    </a:lnTo>
                    <a:cubicBezTo>
                      <a:pt x="4267" y="4456"/>
                      <a:pt x="4289" y="4403"/>
                      <a:pt x="4287" y="4351"/>
                    </a:cubicBezTo>
                    <a:cubicBezTo>
                      <a:pt x="4287" y="4331"/>
                      <a:pt x="4283" y="4311"/>
                      <a:pt x="4279" y="4295"/>
                    </a:cubicBezTo>
                    <a:cubicBezTo>
                      <a:pt x="4303" y="4173"/>
                      <a:pt x="4318" y="4047"/>
                      <a:pt x="4319" y="3923"/>
                    </a:cubicBezTo>
                    <a:cubicBezTo>
                      <a:pt x="4323" y="3752"/>
                      <a:pt x="4296" y="3573"/>
                      <a:pt x="4240" y="3390"/>
                    </a:cubicBezTo>
                    <a:cubicBezTo>
                      <a:pt x="4151" y="3096"/>
                      <a:pt x="3977" y="2810"/>
                      <a:pt x="3690" y="2493"/>
                    </a:cubicBezTo>
                    <a:cubicBezTo>
                      <a:pt x="3453" y="2228"/>
                      <a:pt x="3177" y="1996"/>
                      <a:pt x="2911" y="1769"/>
                    </a:cubicBezTo>
                    <a:cubicBezTo>
                      <a:pt x="2600" y="1503"/>
                      <a:pt x="2277" y="1229"/>
                      <a:pt x="2014" y="904"/>
                    </a:cubicBezTo>
                    <a:cubicBezTo>
                      <a:pt x="1969" y="847"/>
                      <a:pt x="1923" y="782"/>
                      <a:pt x="1877" y="719"/>
                    </a:cubicBezTo>
                    <a:cubicBezTo>
                      <a:pt x="1823" y="641"/>
                      <a:pt x="1767" y="562"/>
                      <a:pt x="1705" y="489"/>
                    </a:cubicBezTo>
                    <a:cubicBezTo>
                      <a:pt x="1580" y="332"/>
                      <a:pt x="1428" y="157"/>
                      <a:pt x="1234" y="58"/>
                    </a:cubicBezTo>
                    <a:cubicBezTo>
                      <a:pt x="1158" y="20"/>
                      <a:pt x="1078" y="0"/>
                      <a:pt x="100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10" name="Google Shape;1510;p11"/>
              <p:cNvSpPr/>
              <p:nvPr/>
            </p:nvSpPr>
            <p:spPr>
              <a:xfrm>
                <a:off x="-650660" y="-1276109"/>
                <a:ext cx="125787" cy="165859"/>
              </a:xfrm>
              <a:custGeom>
                <a:avLst/>
                <a:gdLst/>
                <a:ahLst/>
                <a:cxnLst/>
                <a:rect l="l" t="t" r="r" b="b"/>
                <a:pathLst>
                  <a:path w="3117" h="4110" extrusionOk="0">
                    <a:moveTo>
                      <a:pt x="1828" y="3203"/>
                    </a:moveTo>
                    <a:cubicBezTo>
                      <a:pt x="1831" y="3205"/>
                      <a:pt x="1831" y="3205"/>
                      <a:pt x="1832" y="3205"/>
                    </a:cubicBezTo>
                    <a:cubicBezTo>
                      <a:pt x="1831" y="3205"/>
                      <a:pt x="1831" y="3203"/>
                      <a:pt x="1828" y="3203"/>
                    </a:cubicBezTo>
                    <a:close/>
                    <a:moveTo>
                      <a:pt x="229" y="0"/>
                    </a:moveTo>
                    <a:cubicBezTo>
                      <a:pt x="222" y="0"/>
                      <a:pt x="215" y="1"/>
                      <a:pt x="208" y="3"/>
                    </a:cubicBezTo>
                    <a:cubicBezTo>
                      <a:pt x="196" y="7"/>
                      <a:pt x="188" y="10"/>
                      <a:pt x="179" y="17"/>
                    </a:cubicBezTo>
                    <a:cubicBezTo>
                      <a:pt x="157" y="29"/>
                      <a:pt x="145" y="53"/>
                      <a:pt x="140" y="79"/>
                    </a:cubicBezTo>
                    <a:cubicBezTo>
                      <a:pt x="110" y="93"/>
                      <a:pt x="93" y="121"/>
                      <a:pt x="86" y="152"/>
                    </a:cubicBezTo>
                    <a:cubicBezTo>
                      <a:pt x="37" y="172"/>
                      <a:pt x="4" y="221"/>
                      <a:pt x="2" y="276"/>
                    </a:cubicBezTo>
                    <a:cubicBezTo>
                      <a:pt x="1" y="490"/>
                      <a:pt x="43" y="705"/>
                      <a:pt x="94" y="914"/>
                    </a:cubicBezTo>
                    <a:cubicBezTo>
                      <a:pt x="155" y="1149"/>
                      <a:pt x="245" y="1379"/>
                      <a:pt x="341" y="1602"/>
                    </a:cubicBezTo>
                    <a:cubicBezTo>
                      <a:pt x="423" y="1787"/>
                      <a:pt x="517" y="1964"/>
                      <a:pt x="617" y="2140"/>
                    </a:cubicBezTo>
                    <a:cubicBezTo>
                      <a:pt x="654" y="2219"/>
                      <a:pt x="696" y="2298"/>
                      <a:pt x="736" y="2377"/>
                    </a:cubicBezTo>
                    <a:cubicBezTo>
                      <a:pt x="830" y="2550"/>
                      <a:pt x="940" y="2710"/>
                      <a:pt x="1059" y="2866"/>
                    </a:cubicBezTo>
                    <a:cubicBezTo>
                      <a:pt x="1100" y="2946"/>
                      <a:pt x="1149" y="3025"/>
                      <a:pt x="1203" y="3097"/>
                    </a:cubicBezTo>
                    <a:lnTo>
                      <a:pt x="1215" y="3118"/>
                    </a:lnTo>
                    <a:cubicBezTo>
                      <a:pt x="1282" y="3238"/>
                      <a:pt x="1371" y="3345"/>
                      <a:pt x="1472" y="3439"/>
                    </a:cubicBezTo>
                    <a:cubicBezTo>
                      <a:pt x="1579" y="3539"/>
                      <a:pt x="1709" y="3620"/>
                      <a:pt x="1839" y="3687"/>
                    </a:cubicBezTo>
                    <a:cubicBezTo>
                      <a:pt x="1963" y="3752"/>
                      <a:pt x="2092" y="3805"/>
                      <a:pt x="2221" y="3855"/>
                    </a:cubicBezTo>
                    <a:cubicBezTo>
                      <a:pt x="2351" y="3905"/>
                      <a:pt x="2479" y="3950"/>
                      <a:pt x="2608" y="4000"/>
                    </a:cubicBezTo>
                    <a:cubicBezTo>
                      <a:pt x="2675" y="4027"/>
                      <a:pt x="2744" y="4056"/>
                      <a:pt x="2812" y="4086"/>
                    </a:cubicBezTo>
                    <a:cubicBezTo>
                      <a:pt x="2842" y="4101"/>
                      <a:pt x="2873" y="4109"/>
                      <a:pt x="2904" y="4109"/>
                    </a:cubicBezTo>
                    <a:cubicBezTo>
                      <a:pt x="2920" y="4109"/>
                      <a:pt x="2936" y="4107"/>
                      <a:pt x="2953" y="4102"/>
                    </a:cubicBezTo>
                    <a:cubicBezTo>
                      <a:pt x="3001" y="4089"/>
                      <a:pt x="3042" y="4056"/>
                      <a:pt x="3067" y="4013"/>
                    </a:cubicBezTo>
                    <a:cubicBezTo>
                      <a:pt x="3116" y="3923"/>
                      <a:pt x="3083" y="3806"/>
                      <a:pt x="2994" y="3757"/>
                    </a:cubicBezTo>
                    <a:cubicBezTo>
                      <a:pt x="2618" y="3554"/>
                      <a:pt x="2190" y="3457"/>
                      <a:pt x="1835" y="3213"/>
                    </a:cubicBezTo>
                    <a:cubicBezTo>
                      <a:pt x="1832" y="3212"/>
                      <a:pt x="1831" y="3209"/>
                      <a:pt x="1826" y="3206"/>
                    </a:cubicBezTo>
                    <a:cubicBezTo>
                      <a:pt x="1824" y="3159"/>
                      <a:pt x="1802" y="3110"/>
                      <a:pt x="1766" y="3074"/>
                    </a:cubicBezTo>
                    <a:cubicBezTo>
                      <a:pt x="1703" y="3012"/>
                      <a:pt x="1638" y="2957"/>
                      <a:pt x="1574" y="2901"/>
                    </a:cubicBezTo>
                    <a:cubicBezTo>
                      <a:pt x="1512" y="2725"/>
                      <a:pt x="1429" y="2562"/>
                      <a:pt x="1321" y="2412"/>
                    </a:cubicBezTo>
                    <a:cubicBezTo>
                      <a:pt x="1302" y="2380"/>
                      <a:pt x="1278" y="2357"/>
                      <a:pt x="1246" y="2340"/>
                    </a:cubicBezTo>
                    <a:cubicBezTo>
                      <a:pt x="1229" y="2328"/>
                      <a:pt x="1209" y="2323"/>
                      <a:pt x="1189" y="2318"/>
                    </a:cubicBezTo>
                    <a:cubicBezTo>
                      <a:pt x="1156" y="2244"/>
                      <a:pt x="1120" y="2172"/>
                      <a:pt x="1081" y="2100"/>
                    </a:cubicBezTo>
                    <a:cubicBezTo>
                      <a:pt x="973" y="1889"/>
                      <a:pt x="854" y="1683"/>
                      <a:pt x="735" y="1478"/>
                    </a:cubicBezTo>
                    <a:cubicBezTo>
                      <a:pt x="588" y="1011"/>
                      <a:pt x="440" y="542"/>
                      <a:pt x="318" y="66"/>
                    </a:cubicBezTo>
                    <a:cubicBezTo>
                      <a:pt x="307" y="27"/>
                      <a:pt x="268" y="0"/>
                      <a:pt x="22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11" name="Google Shape;1511;p11"/>
              <p:cNvSpPr/>
              <p:nvPr/>
            </p:nvSpPr>
            <p:spPr>
              <a:xfrm>
                <a:off x="-629837" y="-1290354"/>
                <a:ext cx="132607" cy="164083"/>
              </a:xfrm>
              <a:custGeom>
                <a:avLst/>
                <a:gdLst/>
                <a:ahLst/>
                <a:cxnLst/>
                <a:rect l="l" t="t" r="r" b="b"/>
                <a:pathLst>
                  <a:path w="3286" h="4066" extrusionOk="0">
                    <a:moveTo>
                      <a:pt x="384" y="288"/>
                    </a:moveTo>
                    <a:cubicBezTo>
                      <a:pt x="388" y="290"/>
                      <a:pt x="390" y="294"/>
                      <a:pt x="393" y="297"/>
                    </a:cubicBezTo>
                    <a:lnTo>
                      <a:pt x="384" y="288"/>
                    </a:lnTo>
                    <a:close/>
                    <a:moveTo>
                      <a:pt x="1108" y="1187"/>
                    </a:moveTo>
                    <a:cubicBezTo>
                      <a:pt x="1111" y="1190"/>
                      <a:pt x="1114" y="1193"/>
                      <a:pt x="1117" y="1196"/>
                    </a:cubicBezTo>
                    <a:lnTo>
                      <a:pt x="1117" y="1196"/>
                    </a:lnTo>
                    <a:cubicBezTo>
                      <a:pt x="1114" y="1193"/>
                      <a:pt x="1111" y="1190"/>
                      <a:pt x="1108" y="1187"/>
                    </a:cubicBezTo>
                    <a:close/>
                    <a:moveTo>
                      <a:pt x="1117" y="1196"/>
                    </a:moveTo>
                    <a:lnTo>
                      <a:pt x="1117" y="1196"/>
                    </a:lnTo>
                    <a:cubicBezTo>
                      <a:pt x="1120" y="1198"/>
                      <a:pt x="1122" y="1201"/>
                      <a:pt x="1125" y="1203"/>
                    </a:cubicBezTo>
                    <a:cubicBezTo>
                      <a:pt x="1122" y="1201"/>
                      <a:pt x="1120" y="1198"/>
                      <a:pt x="1117" y="1196"/>
                    </a:cubicBezTo>
                    <a:close/>
                    <a:moveTo>
                      <a:pt x="86" y="1"/>
                    </a:moveTo>
                    <a:cubicBezTo>
                      <a:pt x="71" y="1"/>
                      <a:pt x="56" y="5"/>
                      <a:pt x="44" y="14"/>
                    </a:cubicBezTo>
                    <a:cubicBezTo>
                      <a:pt x="41" y="17"/>
                      <a:pt x="39" y="17"/>
                      <a:pt x="38" y="18"/>
                    </a:cubicBezTo>
                    <a:cubicBezTo>
                      <a:pt x="8" y="44"/>
                      <a:pt x="1" y="93"/>
                      <a:pt x="26" y="123"/>
                    </a:cubicBezTo>
                    <a:cubicBezTo>
                      <a:pt x="180" y="303"/>
                      <a:pt x="348" y="468"/>
                      <a:pt x="518" y="629"/>
                    </a:cubicBezTo>
                    <a:cubicBezTo>
                      <a:pt x="714" y="816"/>
                      <a:pt x="912" y="999"/>
                      <a:pt x="1108" y="1187"/>
                    </a:cubicBezTo>
                    <a:lnTo>
                      <a:pt x="1108" y="1187"/>
                    </a:lnTo>
                    <a:cubicBezTo>
                      <a:pt x="1105" y="1184"/>
                      <a:pt x="1103" y="1182"/>
                      <a:pt x="1101" y="1179"/>
                    </a:cubicBezTo>
                    <a:lnTo>
                      <a:pt x="1101" y="1179"/>
                    </a:lnTo>
                    <a:cubicBezTo>
                      <a:pt x="1343" y="1410"/>
                      <a:pt x="1585" y="1641"/>
                      <a:pt x="1819" y="1883"/>
                    </a:cubicBezTo>
                    <a:cubicBezTo>
                      <a:pt x="2036" y="2108"/>
                      <a:pt x="2235" y="2351"/>
                      <a:pt x="2401" y="2621"/>
                    </a:cubicBezTo>
                    <a:cubicBezTo>
                      <a:pt x="2500" y="2796"/>
                      <a:pt x="2579" y="2982"/>
                      <a:pt x="2638" y="3174"/>
                    </a:cubicBezTo>
                    <a:cubicBezTo>
                      <a:pt x="2672" y="3310"/>
                      <a:pt x="2691" y="3448"/>
                      <a:pt x="2698" y="3591"/>
                    </a:cubicBezTo>
                    <a:cubicBezTo>
                      <a:pt x="2696" y="3644"/>
                      <a:pt x="2695" y="3695"/>
                      <a:pt x="2692" y="3750"/>
                    </a:cubicBezTo>
                    <a:cubicBezTo>
                      <a:pt x="2688" y="3825"/>
                      <a:pt x="2704" y="3899"/>
                      <a:pt x="2754" y="3958"/>
                    </a:cubicBezTo>
                    <a:cubicBezTo>
                      <a:pt x="2800" y="4017"/>
                      <a:pt x="2870" y="4054"/>
                      <a:pt x="2946" y="4065"/>
                    </a:cubicBezTo>
                    <a:cubicBezTo>
                      <a:pt x="2956" y="4065"/>
                      <a:pt x="2965" y="4066"/>
                      <a:pt x="2974" y="4066"/>
                    </a:cubicBezTo>
                    <a:cubicBezTo>
                      <a:pt x="3114" y="4066"/>
                      <a:pt x="3250" y="3957"/>
                      <a:pt x="3258" y="3810"/>
                    </a:cubicBezTo>
                    <a:cubicBezTo>
                      <a:pt x="3285" y="3415"/>
                      <a:pt x="3205" y="3013"/>
                      <a:pt x="3014" y="2666"/>
                    </a:cubicBezTo>
                    <a:cubicBezTo>
                      <a:pt x="2823" y="2315"/>
                      <a:pt x="2551" y="2021"/>
                      <a:pt x="2260" y="1748"/>
                    </a:cubicBezTo>
                    <a:cubicBezTo>
                      <a:pt x="1965" y="1473"/>
                      <a:pt x="1642" y="1236"/>
                      <a:pt x="1315" y="1008"/>
                    </a:cubicBezTo>
                    <a:cubicBezTo>
                      <a:pt x="989" y="784"/>
                      <a:pt x="666" y="553"/>
                      <a:pt x="378" y="280"/>
                    </a:cubicBezTo>
                    <a:lnTo>
                      <a:pt x="378" y="280"/>
                    </a:lnTo>
                    <a:lnTo>
                      <a:pt x="384" y="284"/>
                    </a:lnTo>
                    <a:cubicBezTo>
                      <a:pt x="299" y="202"/>
                      <a:pt x="219" y="118"/>
                      <a:pt x="143" y="29"/>
                    </a:cubicBezTo>
                    <a:cubicBezTo>
                      <a:pt x="128" y="10"/>
                      <a:pt x="107" y="1"/>
                      <a:pt x="86" y="1"/>
                    </a:cubicBezTo>
                    <a:close/>
                  </a:path>
                </a:pathLst>
              </a:custGeom>
              <a:solidFill>
                <a:srgbClr val="FFFFFF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12" name="Google Shape;1512;p11"/>
              <p:cNvSpPr/>
              <p:nvPr/>
            </p:nvSpPr>
            <p:spPr>
              <a:xfrm>
                <a:off x="-636496" y="-1234665"/>
                <a:ext cx="121751" cy="135593"/>
              </a:xfrm>
              <a:custGeom>
                <a:avLst/>
                <a:gdLst/>
                <a:ahLst/>
                <a:cxnLst/>
                <a:rect l="l" t="t" r="r" b="b"/>
                <a:pathLst>
                  <a:path w="3017" h="3360" extrusionOk="0">
                    <a:moveTo>
                      <a:pt x="174" y="158"/>
                    </a:moveTo>
                    <a:cubicBezTo>
                      <a:pt x="175" y="159"/>
                      <a:pt x="175" y="161"/>
                      <a:pt x="175" y="162"/>
                    </a:cubicBezTo>
                    <a:lnTo>
                      <a:pt x="175" y="162"/>
                    </a:lnTo>
                    <a:cubicBezTo>
                      <a:pt x="175" y="160"/>
                      <a:pt x="175" y="159"/>
                      <a:pt x="174" y="158"/>
                    </a:cubicBezTo>
                    <a:close/>
                    <a:moveTo>
                      <a:pt x="78" y="1"/>
                    </a:moveTo>
                    <a:cubicBezTo>
                      <a:pt x="75" y="1"/>
                      <a:pt x="71" y="1"/>
                      <a:pt x="68" y="2"/>
                    </a:cubicBezTo>
                    <a:cubicBezTo>
                      <a:pt x="55" y="3"/>
                      <a:pt x="45" y="9"/>
                      <a:pt x="36" y="16"/>
                    </a:cubicBezTo>
                    <a:cubicBezTo>
                      <a:pt x="15" y="35"/>
                      <a:pt x="0" y="60"/>
                      <a:pt x="5" y="88"/>
                    </a:cubicBezTo>
                    <a:cubicBezTo>
                      <a:pt x="38" y="233"/>
                      <a:pt x="76" y="379"/>
                      <a:pt x="122" y="523"/>
                    </a:cubicBezTo>
                    <a:cubicBezTo>
                      <a:pt x="177" y="700"/>
                      <a:pt x="234" y="878"/>
                      <a:pt x="303" y="1050"/>
                    </a:cubicBezTo>
                    <a:cubicBezTo>
                      <a:pt x="380" y="1242"/>
                      <a:pt x="457" y="1432"/>
                      <a:pt x="553" y="1617"/>
                    </a:cubicBezTo>
                    <a:cubicBezTo>
                      <a:pt x="650" y="1811"/>
                      <a:pt x="762" y="1998"/>
                      <a:pt x="879" y="2182"/>
                    </a:cubicBezTo>
                    <a:cubicBezTo>
                      <a:pt x="991" y="2354"/>
                      <a:pt x="1116" y="2521"/>
                      <a:pt x="1250" y="2674"/>
                    </a:cubicBezTo>
                    <a:cubicBezTo>
                      <a:pt x="1381" y="2825"/>
                      <a:pt x="1527" y="2967"/>
                      <a:pt x="1689" y="3084"/>
                    </a:cubicBezTo>
                    <a:cubicBezTo>
                      <a:pt x="1767" y="3140"/>
                      <a:pt x="1855" y="3187"/>
                      <a:pt x="1941" y="3232"/>
                    </a:cubicBezTo>
                    <a:cubicBezTo>
                      <a:pt x="2034" y="3276"/>
                      <a:pt x="2130" y="3306"/>
                      <a:pt x="2231" y="3331"/>
                    </a:cubicBezTo>
                    <a:cubicBezTo>
                      <a:pt x="2311" y="3348"/>
                      <a:pt x="2391" y="3360"/>
                      <a:pt x="2473" y="3360"/>
                    </a:cubicBezTo>
                    <a:cubicBezTo>
                      <a:pt x="2478" y="3360"/>
                      <a:pt x="2483" y="3360"/>
                      <a:pt x="2488" y="3360"/>
                    </a:cubicBezTo>
                    <a:cubicBezTo>
                      <a:pt x="2543" y="3360"/>
                      <a:pt x="2596" y="3357"/>
                      <a:pt x="2650" y="3350"/>
                    </a:cubicBezTo>
                    <a:cubicBezTo>
                      <a:pt x="2698" y="3342"/>
                      <a:pt x="2745" y="3332"/>
                      <a:pt x="2791" y="3319"/>
                    </a:cubicBezTo>
                    <a:cubicBezTo>
                      <a:pt x="2860" y="3304"/>
                      <a:pt x="2917" y="3275"/>
                      <a:pt x="2961" y="3217"/>
                    </a:cubicBezTo>
                    <a:cubicBezTo>
                      <a:pt x="2998" y="3163"/>
                      <a:pt x="3017" y="3095"/>
                      <a:pt x="3005" y="3031"/>
                    </a:cubicBezTo>
                    <a:cubicBezTo>
                      <a:pt x="2995" y="2965"/>
                      <a:pt x="2959" y="2901"/>
                      <a:pt x="2903" y="2861"/>
                    </a:cubicBezTo>
                    <a:cubicBezTo>
                      <a:pt x="2864" y="2833"/>
                      <a:pt x="2808" y="2812"/>
                      <a:pt x="2757" y="2812"/>
                    </a:cubicBezTo>
                    <a:cubicBezTo>
                      <a:pt x="2743" y="2812"/>
                      <a:pt x="2729" y="2813"/>
                      <a:pt x="2716" y="2817"/>
                    </a:cubicBezTo>
                    <a:cubicBezTo>
                      <a:pt x="2662" y="2830"/>
                      <a:pt x="2609" y="2835"/>
                      <a:pt x="2553" y="2838"/>
                    </a:cubicBezTo>
                    <a:cubicBezTo>
                      <a:pt x="2468" y="2837"/>
                      <a:pt x="2388" y="2830"/>
                      <a:pt x="2306" y="2814"/>
                    </a:cubicBezTo>
                    <a:cubicBezTo>
                      <a:pt x="2191" y="2782"/>
                      <a:pt x="2083" y="2738"/>
                      <a:pt x="1977" y="2682"/>
                    </a:cubicBezTo>
                    <a:cubicBezTo>
                      <a:pt x="1892" y="2636"/>
                      <a:pt x="1813" y="2583"/>
                      <a:pt x="1734" y="2527"/>
                    </a:cubicBezTo>
                    <a:cubicBezTo>
                      <a:pt x="1648" y="2463"/>
                      <a:pt x="1566" y="2392"/>
                      <a:pt x="1484" y="2320"/>
                    </a:cubicBezTo>
                    <a:cubicBezTo>
                      <a:pt x="1145" y="1992"/>
                      <a:pt x="885" y="1596"/>
                      <a:pt x="642" y="1194"/>
                    </a:cubicBezTo>
                    <a:cubicBezTo>
                      <a:pt x="592" y="1109"/>
                      <a:pt x="546" y="1023"/>
                      <a:pt x="500" y="934"/>
                    </a:cubicBezTo>
                    <a:cubicBezTo>
                      <a:pt x="456" y="843"/>
                      <a:pt x="407" y="756"/>
                      <a:pt x="367" y="664"/>
                    </a:cubicBezTo>
                    <a:cubicBezTo>
                      <a:pt x="292" y="502"/>
                      <a:pt x="225" y="334"/>
                      <a:pt x="175" y="162"/>
                    </a:cubicBezTo>
                    <a:lnTo>
                      <a:pt x="175" y="162"/>
                    </a:lnTo>
                    <a:cubicBezTo>
                      <a:pt x="176" y="163"/>
                      <a:pt x="176" y="165"/>
                      <a:pt x="176" y="167"/>
                    </a:cubicBezTo>
                    <a:lnTo>
                      <a:pt x="176" y="167"/>
                    </a:lnTo>
                    <a:cubicBezTo>
                      <a:pt x="168" y="133"/>
                      <a:pt x="159" y="99"/>
                      <a:pt x="151" y="65"/>
                    </a:cubicBezTo>
                    <a:cubicBezTo>
                      <a:pt x="142" y="28"/>
                      <a:pt x="115" y="1"/>
                      <a:pt x="78" y="1"/>
                    </a:cubicBezTo>
                    <a:close/>
                  </a:path>
                </a:pathLst>
              </a:custGeom>
              <a:solidFill>
                <a:srgbClr val="F09CA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13" name="Google Shape;1513;p11"/>
              <p:cNvSpPr/>
              <p:nvPr/>
            </p:nvSpPr>
            <p:spPr>
              <a:xfrm>
                <a:off x="-637585" y="-1288417"/>
                <a:ext cx="134261" cy="191283"/>
              </a:xfrm>
              <a:custGeom>
                <a:avLst/>
                <a:gdLst/>
                <a:ahLst/>
                <a:cxnLst/>
                <a:rect l="l" t="t" r="r" b="b"/>
                <a:pathLst>
                  <a:path w="3327" h="4740" extrusionOk="0">
                    <a:moveTo>
                      <a:pt x="152" y="0"/>
                    </a:moveTo>
                    <a:cubicBezTo>
                      <a:pt x="140" y="0"/>
                      <a:pt x="128" y="2"/>
                      <a:pt x="118" y="5"/>
                    </a:cubicBezTo>
                    <a:cubicBezTo>
                      <a:pt x="118" y="5"/>
                      <a:pt x="118" y="5"/>
                      <a:pt x="117" y="5"/>
                    </a:cubicBezTo>
                    <a:cubicBezTo>
                      <a:pt x="113" y="5"/>
                      <a:pt x="92" y="17"/>
                      <a:pt x="92" y="18"/>
                    </a:cubicBezTo>
                    <a:cubicBezTo>
                      <a:pt x="72" y="32"/>
                      <a:pt x="59" y="52"/>
                      <a:pt x="52" y="81"/>
                    </a:cubicBezTo>
                    <a:cubicBezTo>
                      <a:pt x="16" y="210"/>
                      <a:pt x="0" y="350"/>
                      <a:pt x="2" y="536"/>
                    </a:cubicBezTo>
                    <a:cubicBezTo>
                      <a:pt x="2" y="703"/>
                      <a:pt x="22" y="888"/>
                      <a:pt x="59" y="1098"/>
                    </a:cubicBezTo>
                    <a:cubicBezTo>
                      <a:pt x="132" y="1507"/>
                      <a:pt x="267" y="1927"/>
                      <a:pt x="468" y="2382"/>
                    </a:cubicBezTo>
                    <a:cubicBezTo>
                      <a:pt x="668" y="2836"/>
                      <a:pt x="906" y="3245"/>
                      <a:pt x="1178" y="3597"/>
                    </a:cubicBezTo>
                    <a:cubicBezTo>
                      <a:pt x="1467" y="3973"/>
                      <a:pt x="1762" y="4239"/>
                      <a:pt x="2086" y="4411"/>
                    </a:cubicBezTo>
                    <a:cubicBezTo>
                      <a:pt x="2242" y="4493"/>
                      <a:pt x="2402" y="4545"/>
                      <a:pt x="2564" y="4567"/>
                    </a:cubicBezTo>
                    <a:lnTo>
                      <a:pt x="2607" y="4572"/>
                    </a:lnTo>
                    <a:cubicBezTo>
                      <a:pt x="2608" y="4630"/>
                      <a:pt x="2631" y="4673"/>
                      <a:pt x="2666" y="4702"/>
                    </a:cubicBezTo>
                    <a:cubicBezTo>
                      <a:pt x="2696" y="4726"/>
                      <a:pt x="2733" y="4740"/>
                      <a:pt x="2772" y="4740"/>
                    </a:cubicBezTo>
                    <a:cubicBezTo>
                      <a:pt x="2777" y="4740"/>
                      <a:pt x="2783" y="4739"/>
                      <a:pt x="2788" y="4739"/>
                    </a:cubicBezTo>
                    <a:cubicBezTo>
                      <a:pt x="2818" y="4736"/>
                      <a:pt x="2844" y="4725"/>
                      <a:pt x="2868" y="4709"/>
                    </a:cubicBezTo>
                    <a:cubicBezTo>
                      <a:pt x="2880" y="4700"/>
                      <a:pt x="2893" y="4692"/>
                      <a:pt x="2903" y="4679"/>
                    </a:cubicBezTo>
                    <a:cubicBezTo>
                      <a:pt x="2944" y="4634"/>
                      <a:pt x="2982" y="4585"/>
                      <a:pt x="3018" y="4536"/>
                    </a:cubicBezTo>
                    <a:lnTo>
                      <a:pt x="3052" y="4528"/>
                    </a:lnTo>
                    <a:cubicBezTo>
                      <a:pt x="3055" y="4526"/>
                      <a:pt x="3058" y="4524"/>
                      <a:pt x="3059" y="4522"/>
                    </a:cubicBezTo>
                    <a:cubicBezTo>
                      <a:pt x="3095" y="4498"/>
                      <a:pt x="3104" y="4463"/>
                      <a:pt x="3094" y="4436"/>
                    </a:cubicBezTo>
                    <a:cubicBezTo>
                      <a:pt x="3101" y="4413"/>
                      <a:pt x="3111" y="4394"/>
                      <a:pt x="3120" y="4377"/>
                    </a:cubicBezTo>
                    <a:cubicBezTo>
                      <a:pt x="3177" y="4279"/>
                      <a:pt x="3225" y="4170"/>
                      <a:pt x="3260" y="4039"/>
                    </a:cubicBezTo>
                    <a:cubicBezTo>
                      <a:pt x="3316" y="3846"/>
                      <a:pt x="3327" y="3630"/>
                      <a:pt x="3291" y="3415"/>
                    </a:cubicBezTo>
                    <a:cubicBezTo>
                      <a:pt x="3259" y="3224"/>
                      <a:pt x="3189" y="3028"/>
                      <a:pt x="3075" y="2814"/>
                    </a:cubicBezTo>
                    <a:cubicBezTo>
                      <a:pt x="2973" y="2622"/>
                      <a:pt x="2847" y="2435"/>
                      <a:pt x="2693" y="2244"/>
                    </a:cubicBezTo>
                    <a:cubicBezTo>
                      <a:pt x="2557" y="2075"/>
                      <a:pt x="2399" y="1904"/>
                      <a:pt x="2193" y="1707"/>
                    </a:cubicBezTo>
                    <a:cubicBezTo>
                      <a:pt x="2031" y="1549"/>
                      <a:pt x="1847" y="1387"/>
                      <a:pt x="1632" y="1207"/>
                    </a:cubicBezTo>
                    <a:cubicBezTo>
                      <a:pt x="1482" y="1084"/>
                      <a:pt x="1330" y="963"/>
                      <a:pt x="1178" y="841"/>
                    </a:cubicBezTo>
                    <a:cubicBezTo>
                      <a:pt x="964" y="673"/>
                      <a:pt x="753" y="502"/>
                      <a:pt x="546" y="327"/>
                    </a:cubicBezTo>
                    <a:cubicBezTo>
                      <a:pt x="432" y="229"/>
                      <a:pt x="319" y="127"/>
                      <a:pt x="214" y="21"/>
                    </a:cubicBezTo>
                    <a:cubicBezTo>
                      <a:pt x="197" y="6"/>
                      <a:pt x="174" y="0"/>
                      <a:pt x="15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14" name="Google Shape;1514;p11"/>
              <p:cNvSpPr/>
              <p:nvPr/>
            </p:nvSpPr>
            <p:spPr>
              <a:xfrm>
                <a:off x="-622170" y="-1246287"/>
                <a:ext cx="110694" cy="141848"/>
              </a:xfrm>
              <a:custGeom>
                <a:avLst/>
                <a:gdLst/>
                <a:ahLst/>
                <a:cxnLst/>
                <a:rect l="l" t="t" r="r" b="b"/>
                <a:pathLst>
                  <a:path w="2743" h="3515" extrusionOk="0">
                    <a:moveTo>
                      <a:pt x="2465" y="3234"/>
                    </a:moveTo>
                    <a:lnTo>
                      <a:pt x="2465" y="3234"/>
                    </a:lnTo>
                    <a:cubicBezTo>
                      <a:pt x="2467" y="3234"/>
                      <a:pt x="2470" y="3235"/>
                      <a:pt x="2472" y="3235"/>
                    </a:cubicBezTo>
                    <a:lnTo>
                      <a:pt x="2472" y="3235"/>
                    </a:lnTo>
                    <a:cubicBezTo>
                      <a:pt x="2470" y="3235"/>
                      <a:pt x="2468" y="3234"/>
                      <a:pt x="2465" y="3234"/>
                    </a:cubicBezTo>
                    <a:close/>
                    <a:moveTo>
                      <a:pt x="2472" y="3235"/>
                    </a:moveTo>
                    <a:cubicBezTo>
                      <a:pt x="2479" y="3237"/>
                      <a:pt x="2484" y="3239"/>
                      <a:pt x="2489" y="3240"/>
                    </a:cubicBezTo>
                    <a:cubicBezTo>
                      <a:pt x="2484" y="3238"/>
                      <a:pt x="2478" y="3236"/>
                      <a:pt x="2472" y="3235"/>
                    </a:cubicBezTo>
                    <a:close/>
                    <a:moveTo>
                      <a:pt x="76" y="1"/>
                    </a:moveTo>
                    <a:cubicBezTo>
                      <a:pt x="66" y="1"/>
                      <a:pt x="56" y="3"/>
                      <a:pt x="46" y="8"/>
                    </a:cubicBezTo>
                    <a:cubicBezTo>
                      <a:pt x="43" y="9"/>
                      <a:pt x="39" y="11"/>
                      <a:pt x="37" y="14"/>
                    </a:cubicBezTo>
                    <a:cubicBezTo>
                      <a:pt x="12" y="31"/>
                      <a:pt x="0" y="67"/>
                      <a:pt x="16" y="96"/>
                    </a:cubicBezTo>
                    <a:cubicBezTo>
                      <a:pt x="95" y="244"/>
                      <a:pt x="162" y="397"/>
                      <a:pt x="227" y="552"/>
                    </a:cubicBezTo>
                    <a:cubicBezTo>
                      <a:pt x="302" y="729"/>
                      <a:pt x="371" y="909"/>
                      <a:pt x="438" y="1091"/>
                    </a:cubicBezTo>
                    <a:cubicBezTo>
                      <a:pt x="510" y="1278"/>
                      <a:pt x="582" y="1464"/>
                      <a:pt x="655" y="1648"/>
                    </a:cubicBezTo>
                    <a:cubicBezTo>
                      <a:pt x="731" y="1834"/>
                      <a:pt x="813" y="2013"/>
                      <a:pt x="905" y="2191"/>
                    </a:cubicBezTo>
                    <a:cubicBezTo>
                      <a:pt x="988" y="2349"/>
                      <a:pt x="1082" y="2501"/>
                      <a:pt x="1185" y="2646"/>
                    </a:cubicBezTo>
                    <a:cubicBezTo>
                      <a:pt x="1294" y="2800"/>
                      <a:pt x="1421" y="2934"/>
                      <a:pt x="1560" y="3059"/>
                    </a:cubicBezTo>
                    <a:cubicBezTo>
                      <a:pt x="1699" y="3182"/>
                      <a:pt x="1859" y="3278"/>
                      <a:pt x="2025" y="3357"/>
                    </a:cubicBezTo>
                    <a:cubicBezTo>
                      <a:pt x="2205" y="3444"/>
                      <a:pt x="2400" y="3487"/>
                      <a:pt x="2598" y="3514"/>
                    </a:cubicBezTo>
                    <a:cubicBezTo>
                      <a:pt x="2603" y="3515"/>
                      <a:pt x="2607" y="3515"/>
                      <a:pt x="2612" y="3515"/>
                    </a:cubicBezTo>
                    <a:cubicBezTo>
                      <a:pt x="2674" y="3515"/>
                      <a:pt x="2729" y="3461"/>
                      <a:pt x="2735" y="3399"/>
                    </a:cubicBezTo>
                    <a:cubicBezTo>
                      <a:pt x="2742" y="3329"/>
                      <a:pt x="2687" y="3271"/>
                      <a:pt x="2620" y="3263"/>
                    </a:cubicBezTo>
                    <a:cubicBezTo>
                      <a:pt x="2577" y="3255"/>
                      <a:pt x="2531" y="3248"/>
                      <a:pt x="2488" y="3240"/>
                    </a:cubicBezTo>
                    <a:cubicBezTo>
                      <a:pt x="2406" y="3221"/>
                      <a:pt x="2327" y="3199"/>
                      <a:pt x="2248" y="3171"/>
                    </a:cubicBezTo>
                    <a:cubicBezTo>
                      <a:pt x="2175" y="3146"/>
                      <a:pt x="2103" y="3112"/>
                      <a:pt x="2033" y="3077"/>
                    </a:cubicBezTo>
                    <a:cubicBezTo>
                      <a:pt x="1896" y="3003"/>
                      <a:pt x="1770" y="2912"/>
                      <a:pt x="1653" y="2810"/>
                    </a:cubicBezTo>
                    <a:cubicBezTo>
                      <a:pt x="1567" y="2727"/>
                      <a:pt x="1487" y="2641"/>
                      <a:pt x="1411" y="2550"/>
                    </a:cubicBezTo>
                    <a:cubicBezTo>
                      <a:pt x="1332" y="2454"/>
                      <a:pt x="1263" y="2352"/>
                      <a:pt x="1194" y="2250"/>
                    </a:cubicBezTo>
                    <a:lnTo>
                      <a:pt x="1194" y="2250"/>
                    </a:lnTo>
                    <a:cubicBezTo>
                      <a:pt x="1195" y="2251"/>
                      <a:pt x="1195" y="2253"/>
                      <a:pt x="1198" y="2253"/>
                    </a:cubicBezTo>
                    <a:cubicBezTo>
                      <a:pt x="1083" y="2078"/>
                      <a:pt x="985" y="1891"/>
                      <a:pt x="892" y="1703"/>
                    </a:cubicBezTo>
                    <a:cubicBezTo>
                      <a:pt x="799" y="1512"/>
                      <a:pt x="711" y="1318"/>
                      <a:pt x="626" y="1123"/>
                    </a:cubicBezTo>
                    <a:cubicBezTo>
                      <a:pt x="473" y="758"/>
                      <a:pt x="323" y="389"/>
                      <a:pt x="135" y="38"/>
                    </a:cubicBezTo>
                    <a:cubicBezTo>
                      <a:pt x="123" y="15"/>
                      <a:pt x="101" y="1"/>
                      <a:pt x="76" y="1"/>
                    </a:cubicBezTo>
                    <a:close/>
                  </a:path>
                </a:pathLst>
              </a:custGeom>
              <a:solidFill>
                <a:srgbClr val="FFFFFF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15" name="Google Shape;1515;p11"/>
              <p:cNvSpPr/>
              <p:nvPr/>
            </p:nvSpPr>
            <p:spPr>
              <a:xfrm>
                <a:off x="-556351" y="-1144835"/>
                <a:ext cx="42655" cy="37046"/>
              </a:xfrm>
              <a:custGeom>
                <a:avLst/>
                <a:gdLst/>
                <a:ahLst/>
                <a:cxnLst/>
                <a:rect l="l" t="t" r="r" b="b"/>
                <a:pathLst>
                  <a:path w="1057" h="918" extrusionOk="0">
                    <a:moveTo>
                      <a:pt x="116" y="0"/>
                    </a:moveTo>
                    <a:cubicBezTo>
                      <a:pt x="96" y="0"/>
                      <a:pt x="75" y="7"/>
                      <a:pt x="57" y="20"/>
                    </a:cubicBezTo>
                    <a:cubicBezTo>
                      <a:pt x="55" y="22"/>
                      <a:pt x="51" y="23"/>
                      <a:pt x="50" y="25"/>
                    </a:cubicBezTo>
                    <a:cubicBezTo>
                      <a:pt x="7" y="64"/>
                      <a:pt x="1" y="130"/>
                      <a:pt x="37" y="171"/>
                    </a:cubicBezTo>
                    <a:cubicBezTo>
                      <a:pt x="281" y="447"/>
                      <a:pt x="558" y="693"/>
                      <a:pt x="867" y="898"/>
                    </a:cubicBezTo>
                    <a:cubicBezTo>
                      <a:pt x="886" y="911"/>
                      <a:pt x="908" y="918"/>
                      <a:pt x="931" y="918"/>
                    </a:cubicBezTo>
                    <a:cubicBezTo>
                      <a:pt x="966" y="918"/>
                      <a:pt x="1001" y="901"/>
                      <a:pt x="1023" y="869"/>
                    </a:cubicBezTo>
                    <a:cubicBezTo>
                      <a:pt x="1056" y="819"/>
                      <a:pt x="1046" y="746"/>
                      <a:pt x="995" y="713"/>
                    </a:cubicBezTo>
                    <a:cubicBezTo>
                      <a:pt x="911" y="660"/>
                      <a:pt x="831" y="605"/>
                      <a:pt x="752" y="548"/>
                    </a:cubicBezTo>
                    <a:cubicBezTo>
                      <a:pt x="661" y="483"/>
                      <a:pt x="580" y="413"/>
                      <a:pt x="496" y="341"/>
                    </a:cubicBezTo>
                    <a:lnTo>
                      <a:pt x="496" y="341"/>
                    </a:lnTo>
                    <a:lnTo>
                      <a:pt x="506" y="351"/>
                    </a:lnTo>
                    <a:cubicBezTo>
                      <a:pt x="502" y="347"/>
                      <a:pt x="498" y="343"/>
                      <a:pt x="494" y="340"/>
                    </a:cubicBezTo>
                    <a:lnTo>
                      <a:pt x="494" y="340"/>
                    </a:lnTo>
                    <a:cubicBezTo>
                      <a:pt x="495" y="340"/>
                      <a:pt x="496" y="340"/>
                      <a:pt x="496" y="341"/>
                    </a:cubicBezTo>
                    <a:cubicBezTo>
                      <a:pt x="493" y="338"/>
                      <a:pt x="489" y="334"/>
                      <a:pt x="486" y="332"/>
                    </a:cubicBezTo>
                    <a:lnTo>
                      <a:pt x="486" y="332"/>
                    </a:lnTo>
                    <a:cubicBezTo>
                      <a:pt x="486" y="332"/>
                      <a:pt x="486" y="332"/>
                      <a:pt x="486" y="332"/>
                    </a:cubicBezTo>
                    <a:lnTo>
                      <a:pt x="486" y="332"/>
                    </a:lnTo>
                    <a:cubicBezTo>
                      <a:pt x="386" y="239"/>
                      <a:pt x="288" y="140"/>
                      <a:pt x="195" y="36"/>
                    </a:cubicBezTo>
                    <a:cubicBezTo>
                      <a:pt x="174" y="13"/>
                      <a:pt x="145" y="0"/>
                      <a:pt x="116" y="0"/>
                    </a:cubicBezTo>
                    <a:close/>
                  </a:path>
                </a:pathLst>
              </a:custGeom>
              <a:solidFill>
                <a:srgbClr val="FFFFFF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16" name="Google Shape;1516;p11"/>
              <p:cNvSpPr/>
              <p:nvPr/>
            </p:nvSpPr>
            <p:spPr>
              <a:xfrm>
                <a:off x="-535891" y="-1166022"/>
                <a:ext cx="32930" cy="51654"/>
              </a:xfrm>
              <a:custGeom>
                <a:avLst/>
                <a:gdLst/>
                <a:ahLst/>
                <a:cxnLst/>
                <a:rect l="l" t="t" r="r" b="b"/>
                <a:pathLst>
                  <a:path w="816" h="1280" extrusionOk="0">
                    <a:moveTo>
                      <a:pt x="73" y="1"/>
                    </a:moveTo>
                    <a:cubicBezTo>
                      <a:pt x="57" y="1"/>
                      <a:pt x="41" y="6"/>
                      <a:pt x="28" y="15"/>
                    </a:cubicBezTo>
                    <a:cubicBezTo>
                      <a:pt x="30" y="15"/>
                      <a:pt x="28" y="15"/>
                      <a:pt x="25" y="17"/>
                    </a:cubicBezTo>
                    <a:cubicBezTo>
                      <a:pt x="11" y="30"/>
                      <a:pt x="2" y="46"/>
                      <a:pt x="2" y="66"/>
                    </a:cubicBezTo>
                    <a:cubicBezTo>
                      <a:pt x="1" y="86"/>
                      <a:pt x="8" y="102"/>
                      <a:pt x="18" y="119"/>
                    </a:cubicBezTo>
                    <a:cubicBezTo>
                      <a:pt x="107" y="245"/>
                      <a:pt x="195" y="369"/>
                      <a:pt x="277" y="498"/>
                    </a:cubicBezTo>
                    <a:cubicBezTo>
                      <a:pt x="347" y="607"/>
                      <a:pt x="416" y="719"/>
                      <a:pt x="478" y="833"/>
                    </a:cubicBezTo>
                    <a:cubicBezTo>
                      <a:pt x="554" y="965"/>
                      <a:pt x="620" y="1101"/>
                      <a:pt x="683" y="1243"/>
                    </a:cubicBezTo>
                    <a:cubicBezTo>
                      <a:pt x="693" y="1266"/>
                      <a:pt x="719" y="1279"/>
                      <a:pt x="744" y="1279"/>
                    </a:cubicBezTo>
                    <a:cubicBezTo>
                      <a:pt x="753" y="1279"/>
                      <a:pt x="762" y="1278"/>
                      <a:pt x="771" y="1274"/>
                    </a:cubicBezTo>
                    <a:cubicBezTo>
                      <a:pt x="805" y="1258"/>
                      <a:pt x="815" y="1218"/>
                      <a:pt x="804" y="1185"/>
                    </a:cubicBezTo>
                    <a:cubicBezTo>
                      <a:pt x="631" y="770"/>
                      <a:pt x="383" y="390"/>
                      <a:pt x="124" y="26"/>
                    </a:cubicBezTo>
                    <a:cubicBezTo>
                      <a:pt x="113" y="9"/>
                      <a:pt x="94" y="1"/>
                      <a:pt x="73" y="1"/>
                    </a:cubicBezTo>
                    <a:close/>
                  </a:path>
                </a:pathLst>
              </a:custGeom>
              <a:solidFill>
                <a:srgbClr val="FFFFFF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17" name="Google Shape;1517;p11"/>
              <p:cNvSpPr/>
              <p:nvPr/>
            </p:nvSpPr>
            <p:spPr>
              <a:xfrm>
                <a:off x="-580443" y="-1230306"/>
                <a:ext cx="80185" cy="110048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2727" extrusionOk="0">
                    <a:moveTo>
                      <a:pt x="1706" y="2405"/>
                    </a:moveTo>
                    <a:lnTo>
                      <a:pt x="1706" y="2405"/>
                    </a:lnTo>
                    <a:cubicBezTo>
                      <a:pt x="1706" y="2406"/>
                      <a:pt x="1706" y="2406"/>
                      <a:pt x="1707" y="2407"/>
                    </a:cubicBezTo>
                    <a:cubicBezTo>
                      <a:pt x="1707" y="2407"/>
                      <a:pt x="1706" y="2406"/>
                      <a:pt x="1706" y="2405"/>
                    </a:cubicBezTo>
                    <a:close/>
                    <a:moveTo>
                      <a:pt x="1704" y="2406"/>
                    </a:moveTo>
                    <a:cubicBezTo>
                      <a:pt x="1704" y="2406"/>
                      <a:pt x="1704" y="2407"/>
                      <a:pt x="1704" y="2407"/>
                    </a:cubicBezTo>
                    <a:lnTo>
                      <a:pt x="1704" y="2407"/>
                    </a:lnTo>
                    <a:cubicBezTo>
                      <a:pt x="1704" y="2407"/>
                      <a:pt x="1704" y="2406"/>
                      <a:pt x="1704" y="2406"/>
                    </a:cubicBezTo>
                    <a:close/>
                    <a:moveTo>
                      <a:pt x="1704" y="2407"/>
                    </a:moveTo>
                    <a:cubicBezTo>
                      <a:pt x="1705" y="2409"/>
                      <a:pt x="1706" y="2410"/>
                      <a:pt x="1707" y="2412"/>
                    </a:cubicBezTo>
                    <a:lnTo>
                      <a:pt x="1707" y="2412"/>
                    </a:lnTo>
                    <a:cubicBezTo>
                      <a:pt x="1707" y="2412"/>
                      <a:pt x="1707" y="2411"/>
                      <a:pt x="1707" y="2411"/>
                    </a:cubicBezTo>
                    <a:cubicBezTo>
                      <a:pt x="1707" y="2409"/>
                      <a:pt x="1705" y="2408"/>
                      <a:pt x="1704" y="2407"/>
                    </a:cubicBezTo>
                    <a:close/>
                    <a:moveTo>
                      <a:pt x="1707" y="2412"/>
                    </a:moveTo>
                    <a:cubicBezTo>
                      <a:pt x="1707" y="2414"/>
                      <a:pt x="1708" y="2416"/>
                      <a:pt x="1708" y="2419"/>
                    </a:cubicBezTo>
                    <a:cubicBezTo>
                      <a:pt x="1708" y="2416"/>
                      <a:pt x="1708" y="2414"/>
                      <a:pt x="1707" y="2412"/>
                    </a:cubicBezTo>
                    <a:close/>
                    <a:moveTo>
                      <a:pt x="74" y="1"/>
                    </a:moveTo>
                    <a:cubicBezTo>
                      <a:pt x="61" y="1"/>
                      <a:pt x="49" y="5"/>
                      <a:pt x="38" y="13"/>
                    </a:cubicBezTo>
                    <a:cubicBezTo>
                      <a:pt x="36" y="16"/>
                      <a:pt x="35" y="16"/>
                      <a:pt x="33" y="17"/>
                    </a:cubicBezTo>
                    <a:cubicBezTo>
                      <a:pt x="6" y="41"/>
                      <a:pt x="0" y="85"/>
                      <a:pt x="26" y="110"/>
                    </a:cubicBezTo>
                    <a:cubicBezTo>
                      <a:pt x="250" y="346"/>
                      <a:pt x="474" y="579"/>
                      <a:pt x="695" y="818"/>
                    </a:cubicBezTo>
                    <a:cubicBezTo>
                      <a:pt x="917" y="1058"/>
                      <a:pt x="1122" y="1313"/>
                      <a:pt x="1304" y="1583"/>
                    </a:cubicBezTo>
                    <a:cubicBezTo>
                      <a:pt x="1386" y="1710"/>
                      <a:pt x="1462" y="1841"/>
                      <a:pt x="1530" y="1978"/>
                    </a:cubicBezTo>
                    <a:cubicBezTo>
                      <a:pt x="1598" y="2113"/>
                      <a:pt x="1655" y="2258"/>
                      <a:pt x="1704" y="2401"/>
                    </a:cubicBezTo>
                    <a:lnTo>
                      <a:pt x="1704" y="2401"/>
                    </a:lnTo>
                    <a:cubicBezTo>
                      <a:pt x="1704" y="2400"/>
                      <a:pt x="1704" y="2400"/>
                      <a:pt x="1704" y="2400"/>
                    </a:cubicBezTo>
                    <a:lnTo>
                      <a:pt x="1704" y="2400"/>
                    </a:lnTo>
                    <a:cubicBezTo>
                      <a:pt x="1704" y="2401"/>
                      <a:pt x="1705" y="2403"/>
                      <a:pt x="1706" y="2405"/>
                    </a:cubicBezTo>
                    <a:lnTo>
                      <a:pt x="1706" y="2405"/>
                    </a:lnTo>
                    <a:cubicBezTo>
                      <a:pt x="1705" y="2403"/>
                      <a:pt x="1705" y="2402"/>
                      <a:pt x="1704" y="2401"/>
                    </a:cubicBezTo>
                    <a:lnTo>
                      <a:pt x="1704" y="2401"/>
                    </a:lnTo>
                    <a:cubicBezTo>
                      <a:pt x="1707" y="2403"/>
                      <a:pt x="1707" y="2407"/>
                      <a:pt x="1708" y="2413"/>
                    </a:cubicBezTo>
                    <a:cubicBezTo>
                      <a:pt x="1709" y="2419"/>
                      <a:pt x="1711" y="2421"/>
                      <a:pt x="1714" y="2427"/>
                    </a:cubicBezTo>
                    <a:cubicBezTo>
                      <a:pt x="1711" y="2426"/>
                      <a:pt x="1711" y="2421"/>
                      <a:pt x="1709" y="2420"/>
                    </a:cubicBezTo>
                    <a:lnTo>
                      <a:pt x="1709" y="2420"/>
                    </a:lnTo>
                    <a:cubicBezTo>
                      <a:pt x="1732" y="2495"/>
                      <a:pt x="1754" y="2571"/>
                      <a:pt x="1774" y="2644"/>
                    </a:cubicBezTo>
                    <a:cubicBezTo>
                      <a:pt x="1781" y="2671"/>
                      <a:pt x="1793" y="2694"/>
                      <a:pt x="1816" y="2709"/>
                    </a:cubicBezTo>
                    <a:cubicBezTo>
                      <a:pt x="1832" y="2720"/>
                      <a:pt x="1851" y="2727"/>
                      <a:pt x="1871" y="2727"/>
                    </a:cubicBezTo>
                    <a:cubicBezTo>
                      <a:pt x="1877" y="2727"/>
                      <a:pt x="1884" y="2726"/>
                      <a:pt x="1890" y="2724"/>
                    </a:cubicBezTo>
                    <a:cubicBezTo>
                      <a:pt x="1944" y="2716"/>
                      <a:pt x="1987" y="2660"/>
                      <a:pt x="1972" y="2608"/>
                    </a:cubicBezTo>
                    <a:cubicBezTo>
                      <a:pt x="1941" y="2486"/>
                      <a:pt x="1903" y="2365"/>
                      <a:pt x="1860" y="2246"/>
                    </a:cubicBezTo>
                    <a:cubicBezTo>
                      <a:pt x="1810" y="2110"/>
                      <a:pt x="1747" y="1978"/>
                      <a:pt x="1681" y="1851"/>
                    </a:cubicBezTo>
                    <a:cubicBezTo>
                      <a:pt x="1560" y="1624"/>
                      <a:pt x="1409" y="1410"/>
                      <a:pt x="1250" y="1209"/>
                    </a:cubicBezTo>
                    <a:cubicBezTo>
                      <a:pt x="1083" y="999"/>
                      <a:pt x="898" y="806"/>
                      <a:pt x="711" y="613"/>
                    </a:cubicBezTo>
                    <a:cubicBezTo>
                      <a:pt x="517" y="416"/>
                      <a:pt x="318" y="224"/>
                      <a:pt x="127" y="23"/>
                    </a:cubicBezTo>
                    <a:cubicBezTo>
                      <a:pt x="112" y="9"/>
                      <a:pt x="93" y="1"/>
                      <a:pt x="74" y="1"/>
                    </a:cubicBezTo>
                    <a:close/>
                  </a:path>
                </a:pathLst>
              </a:custGeom>
              <a:solidFill>
                <a:srgbClr val="FFFFFF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518" name="Google Shape;1518;p11"/>
            <p:cNvSpPr/>
            <p:nvPr/>
          </p:nvSpPr>
          <p:spPr>
            <a:xfrm>
              <a:off x="-241141" y="-1201534"/>
              <a:ext cx="81880" cy="179660"/>
            </a:xfrm>
            <a:custGeom>
              <a:avLst/>
              <a:gdLst/>
              <a:ahLst/>
              <a:cxnLst/>
              <a:rect l="l" t="t" r="r" b="b"/>
              <a:pathLst>
                <a:path w="2029" h="4452" extrusionOk="0">
                  <a:moveTo>
                    <a:pt x="797" y="2741"/>
                  </a:moveTo>
                  <a:cubicBezTo>
                    <a:pt x="797" y="2741"/>
                    <a:pt x="798" y="2742"/>
                    <a:pt x="798" y="2743"/>
                  </a:cubicBezTo>
                  <a:cubicBezTo>
                    <a:pt x="797" y="2742"/>
                    <a:pt x="797" y="2741"/>
                    <a:pt x="797" y="2741"/>
                  </a:cubicBezTo>
                  <a:close/>
                  <a:moveTo>
                    <a:pt x="802" y="2744"/>
                  </a:moveTo>
                  <a:cubicBezTo>
                    <a:pt x="802" y="2745"/>
                    <a:pt x="803" y="2746"/>
                    <a:pt x="803" y="2747"/>
                  </a:cubicBezTo>
                  <a:lnTo>
                    <a:pt x="803" y="2747"/>
                  </a:lnTo>
                  <a:cubicBezTo>
                    <a:pt x="803" y="2746"/>
                    <a:pt x="802" y="2745"/>
                    <a:pt x="802" y="2744"/>
                  </a:cubicBezTo>
                  <a:close/>
                  <a:moveTo>
                    <a:pt x="803" y="2747"/>
                  </a:moveTo>
                  <a:cubicBezTo>
                    <a:pt x="804" y="2749"/>
                    <a:pt x="804" y="2750"/>
                    <a:pt x="804" y="2751"/>
                  </a:cubicBezTo>
                  <a:lnTo>
                    <a:pt x="804" y="2751"/>
                  </a:lnTo>
                  <a:cubicBezTo>
                    <a:pt x="804" y="2750"/>
                    <a:pt x="804" y="2749"/>
                    <a:pt x="803" y="2747"/>
                  </a:cubicBezTo>
                  <a:close/>
                  <a:moveTo>
                    <a:pt x="804" y="2751"/>
                  </a:moveTo>
                  <a:cubicBezTo>
                    <a:pt x="805" y="2752"/>
                    <a:pt x="805" y="2753"/>
                    <a:pt x="805" y="2754"/>
                  </a:cubicBezTo>
                  <a:cubicBezTo>
                    <a:pt x="806" y="2757"/>
                    <a:pt x="806" y="2761"/>
                    <a:pt x="808" y="2764"/>
                  </a:cubicBezTo>
                  <a:cubicBezTo>
                    <a:pt x="807" y="2760"/>
                    <a:pt x="806" y="2756"/>
                    <a:pt x="804" y="2751"/>
                  </a:cubicBezTo>
                  <a:close/>
                  <a:moveTo>
                    <a:pt x="805" y="2764"/>
                  </a:moveTo>
                  <a:cubicBezTo>
                    <a:pt x="805" y="2765"/>
                    <a:pt x="806" y="2766"/>
                    <a:pt x="806" y="2768"/>
                  </a:cubicBezTo>
                  <a:cubicBezTo>
                    <a:pt x="806" y="2767"/>
                    <a:pt x="805" y="2765"/>
                    <a:pt x="805" y="2764"/>
                  </a:cubicBezTo>
                  <a:close/>
                  <a:moveTo>
                    <a:pt x="1164" y="3545"/>
                  </a:moveTo>
                  <a:cubicBezTo>
                    <a:pt x="1170" y="3554"/>
                    <a:pt x="1174" y="3561"/>
                    <a:pt x="1180" y="3570"/>
                  </a:cubicBezTo>
                  <a:cubicBezTo>
                    <a:pt x="1174" y="3561"/>
                    <a:pt x="1170" y="3553"/>
                    <a:pt x="1164" y="3545"/>
                  </a:cubicBezTo>
                  <a:close/>
                  <a:moveTo>
                    <a:pt x="67" y="1"/>
                  </a:moveTo>
                  <a:cubicBezTo>
                    <a:pt x="57" y="1"/>
                    <a:pt x="48" y="2"/>
                    <a:pt x="39" y="6"/>
                  </a:cubicBezTo>
                  <a:cubicBezTo>
                    <a:pt x="36" y="8"/>
                    <a:pt x="32" y="9"/>
                    <a:pt x="31" y="12"/>
                  </a:cubicBezTo>
                  <a:cubicBezTo>
                    <a:pt x="8" y="34"/>
                    <a:pt x="0" y="68"/>
                    <a:pt x="13" y="97"/>
                  </a:cubicBezTo>
                  <a:cubicBezTo>
                    <a:pt x="38" y="153"/>
                    <a:pt x="59" y="213"/>
                    <a:pt x="81" y="274"/>
                  </a:cubicBezTo>
                  <a:cubicBezTo>
                    <a:pt x="196" y="631"/>
                    <a:pt x="250" y="1006"/>
                    <a:pt x="308" y="1378"/>
                  </a:cubicBezTo>
                  <a:cubicBezTo>
                    <a:pt x="372" y="1803"/>
                    <a:pt x="431" y="2230"/>
                    <a:pt x="519" y="2649"/>
                  </a:cubicBezTo>
                  <a:cubicBezTo>
                    <a:pt x="561" y="2847"/>
                    <a:pt x="619" y="3041"/>
                    <a:pt x="683" y="3232"/>
                  </a:cubicBezTo>
                  <a:cubicBezTo>
                    <a:pt x="743" y="3419"/>
                    <a:pt x="829" y="3599"/>
                    <a:pt x="935" y="3767"/>
                  </a:cubicBezTo>
                  <a:cubicBezTo>
                    <a:pt x="986" y="3843"/>
                    <a:pt x="1037" y="3917"/>
                    <a:pt x="1099" y="3989"/>
                  </a:cubicBezTo>
                  <a:cubicBezTo>
                    <a:pt x="1158" y="4057"/>
                    <a:pt x="1223" y="4118"/>
                    <a:pt x="1292" y="4177"/>
                  </a:cubicBezTo>
                  <a:cubicBezTo>
                    <a:pt x="1432" y="4301"/>
                    <a:pt x="1605" y="4387"/>
                    <a:pt x="1783" y="4443"/>
                  </a:cubicBezTo>
                  <a:cubicBezTo>
                    <a:pt x="1801" y="4449"/>
                    <a:pt x="1819" y="4452"/>
                    <a:pt x="1837" y="4452"/>
                  </a:cubicBezTo>
                  <a:cubicBezTo>
                    <a:pt x="1906" y="4452"/>
                    <a:pt x="1972" y="4412"/>
                    <a:pt x="1998" y="4343"/>
                  </a:cubicBezTo>
                  <a:cubicBezTo>
                    <a:pt x="2028" y="4259"/>
                    <a:pt x="1985" y="4154"/>
                    <a:pt x="1898" y="4127"/>
                  </a:cubicBezTo>
                  <a:cubicBezTo>
                    <a:pt x="1824" y="4104"/>
                    <a:pt x="1754" y="4075"/>
                    <a:pt x="1684" y="4041"/>
                  </a:cubicBezTo>
                  <a:cubicBezTo>
                    <a:pt x="1595" y="3992"/>
                    <a:pt x="1514" y="3935"/>
                    <a:pt x="1435" y="3870"/>
                  </a:cubicBezTo>
                  <a:cubicBezTo>
                    <a:pt x="1339" y="3782"/>
                    <a:pt x="1259" y="3683"/>
                    <a:pt x="1184" y="3577"/>
                  </a:cubicBezTo>
                  <a:cubicBezTo>
                    <a:pt x="1020" y="3326"/>
                    <a:pt x="901" y="3048"/>
                    <a:pt x="805" y="2763"/>
                  </a:cubicBezTo>
                  <a:lnTo>
                    <a:pt x="805" y="2763"/>
                  </a:lnTo>
                  <a:cubicBezTo>
                    <a:pt x="805" y="2763"/>
                    <a:pt x="805" y="2763"/>
                    <a:pt x="805" y="2763"/>
                  </a:cubicBezTo>
                  <a:lnTo>
                    <a:pt x="805" y="2763"/>
                  </a:lnTo>
                  <a:cubicBezTo>
                    <a:pt x="804" y="2759"/>
                    <a:pt x="802" y="2755"/>
                    <a:pt x="800" y="2750"/>
                  </a:cubicBezTo>
                  <a:cubicBezTo>
                    <a:pt x="799" y="2745"/>
                    <a:pt x="798" y="2742"/>
                    <a:pt x="796" y="2739"/>
                  </a:cubicBezTo>
                  <a:lnTo>
                    <a:pt x="796" y="2739"/>
                  </a:lnTo>
                  <a:cubicBezTo>
                    <a:pt x="722" y="2504"/>
                    <a:pt x="658" y="2267"/>
                    <a:pt x="606" y="2026"/>
                  </a:cubicBezTo>
                  <a:cubicBezTo>
                    <a:pt x="553" y="1779"/>
                    <a:pt x="506" y="1527"/>
                    <a:pt x="460" y="1278"/>
                  </a:cubicBezTo>
                  <a:cubicBezTo>
                    <a:pt x="414" y="1048"/>
                    <a:pt x="368" y="818"/>
                    <a:pt x="312" y="590"/>
                  </a:cubicBezTo>
                  <a:cubicBezTo>
                    <a:pt x="266" y="401"/>
                    <a:pt x="206" y="216"/>
                    <a:pt x="127" y="37"/>
                  </a:cubicBezTo>
                  <a:cubicBezTo>
                    <a:pt x="116" y="14"/>
                    <a:pt x="92" y="1"/>
                    <a:pt x="67" y="1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9" name="Google Shape;1519;p11"/>
            <p:cNvSpPr/>
            <p:nvPr/>
          </p:nvSpPr>
          <p:spPr>
            <a:xfrm>
              <a:off x="-217251" y="-1077605"/>
              <a:ext cx="43261" cy="52623"/>
            </a:xfrm>
            <a:custGeom>
              <a:avLst/>
              <a:gdLst/>
              <a:ahLst/>
              <a:cxnLst/>
              <a:rect l="l" t="t" r="r" b="b"/>
              <a:pathLst>
                <a:path w="1072" h="1304" extrusionOk="0">
                  <a:moveTo>
                    <a:pt x="332" y="480"/>
                  </a:moveTo>
                  <a:cubicBezTo>
                    <a:pt x="332" y="482"/>
                    <a:pt x="335" y="483"/>
                    <a:pt x="336" y="484"/>
                  </a:cubicBezTo>
                  <a:cubicBezTo>
                    <a:pt x="335" y="483"/>
                    <a:pt x="335" y="482"/>
                    <a:pt x="332" y="480"/>
                  </a:cubicBezTo>
                  <a:close/>
                  <a:moveTo>
                    <a:pt x="75" y="1"/>
                  </a:moveTo>
                  <a:cubicBezTo>
                    <a:pt x="71" y="1"/>
                    <a:pt x="66" y="1"/>
                    <a:pt x="62" y="2"/>
                  </a:cubicBezTo>
                  <a:cubicBezTo>
                    <a:pt x="52" y="3"/>
                    <a:pt x="42" y="8"/>
                    <a:pt x="35" y="15"/>
                  </a:cubicBezTo>
                  <a:cubicBezTo>
                    <a:pt x="13" y="28"/>
                    <a:pt x="0" y="54"/>
                    <a:pt x="6" y="81"/>
                  </a:cubicBezTo>
                  <a:cubicBezTo>
                    <a:pt x="35" y="196"/>
                    <a:pt x="75" y="305"/>
                    <a:pt x="122" y="413"/>
                  </a:cubicBezTo>
                  <a:cubicBezTo>
                    <a:pt x="180" y="535"/>
                    <a:pt x="257" y="650"/>
                    <a:pt x="338" y="760"/>
                  </a:cubicBezTo>
                  <a:cubicBezTo>
                    <a:pt x="415" y="864"/>
                    <a:pt x="507" y="958"/>
                    <a:pt x="602" y="1047"/>
                  </a:cubicBezTo>
                  <a:cubicBezTo>
                    <a:pt x="700" y="1137"/>
                    <a:pt x="804" y="1220"/>
                    <a:pt x="918" y="1289"/>
                  </a:cubicBezTo>
                  <a:cubicBezTo>
                    <a:pt x="935" y="1299"/>
                    <a:pt x="953" y="1304"/>
                    <a:pt x="971" y="1304"/>
                  </a:cubicBezTo>
                  <a:cubicBezTo>
                    <a:pt x="999" y="1304"/>
                    <a:pt x="1026" y="1291"/>
                    <a:pt x="1046" y="1266"/>
                  </a:cubicBezTo>
                  <a:cubicBezTo>
                    <a:pt x="1072" y="1228"/>
                    <a:pt x="1064" y="1165"/>
                    <a:pt x="1021" y="1138"/>
                  </a:cubicBezTo>
                  <a:cubicBezTo>
                    <a:pt x="962" y="1102"/>
                    <a:pt x="905" y="1066"/>
                    <a:pt x="848" y="1027"/>
                  </a:cubicBezTo>
                  <a:cubicBezTo>
                    <a:pt x="790" y="986"/>
                    <a:pt x="734" y="940"/>
                    <a:pt x="682" y="894"/>
                  </a:cubicBezTo>
                  <a:lnTo>
                    <a:pt x="682" y="894"/>
                  </a:lnTo>
                  <a:cubicBezTo>
                    <a:pt x="688" y="898"/>
                    <a:pt x="694" y="904"/>
                    <a:pt x="700" y="908"/>
                  </a:cubicBezTo>
                  <a:cubicBezTo>
                    <a:pt x="635" y="851"/>
                    <a:pt x="573" y="789"/>
                    <a:pt x="514" y="724"/>
                  </a:cubicBezTo>
                  <a:cubicBezTo>
                    <a:pt x="450" y="653"/>
                    <a:pt x="392" y="574"/>
                    <a:pt x="338" y="492"/>
                  </a:cubicBezTo>
                  <a:cubicBezTo>
                    <a:pt x="302" y="433"/>
                    <a:pt x="267" y="374"/>
                    <a:pt x="237" y="312"/>
                  </a:cubicBezTo>
                  <a:cubicBezTo>
                    <a:pt x="207" y="252"/>
                    <a:pt x="184" y="187"/>
                    <a:pt x="160" y="121"/>
                  </a:cubicBezTo>
                  <a:cubicBezTo>
                    <a:pt x="155" y="100"/>
                    <a:pt x="149" y="79"/>
                    <a:pt x="142" y="58"/>
                  </a:cubicBezTo>
                  <a:cubicBezTo>
                    <a:pt x="135" y="25"/>
                    <a:pt x="108" y="1"/>
                    <a:pt x="75" y="1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0" name="Google Shape;1520;p11"/>
            <p:cNvSpPr/>
            <p:nvPr/>
          </p:nvSpPr>
          <p:spPr>
            <a:xfrm>
              <a:off x="-200181" y="-1125586"/>
              <a:ext cx="40839" cy="96005"/>
            </a:xfrm>
            <a:custGeom>
              <a:avLst/>
              <a:gdLst/>
              <a:ahLst/>
              <a:cxnLst/>
              <a:rect l="l" t="t" r="r" b="b"/>
              <a:pathLst>
                <a:path w="1012" h="2379" extrusionOk="0">
                  <a:moveTo>
                    <a:pt x="522" y="1212"/>
                  </a:moveTo>
                  <a:cubicBezTo>
                    <a:pt x="523" y="1213"/>
                    <a:pt x="523" y="1214"/>
                    <a:pt x="523" y="1215"/>
                  </a:cubicBezTo>
                  <a:lnTo>
                    <a:pt x="523" y="1215"/>
                  </a:lnTo>
                  <a:cubicBezTo>
                    <a:pt x="523" y="1214"/>
                    <a:pt x="523" y="1213"/>
                    <a:pt x="522" y="1212"/>
                  </a:cubicBezTo>
                  <a:close/>
                  <a:moveTo>
                    <a:pt x="80" y="0"/>
                  </a:moveTo>
                  <a:cubicBezTo>
                    <a:pt x="70" y="0"/>
                    <a:pt x="60" y="3"/>
                    <a:pt x="50" y="7"/>
                  </a:cubicBezTo>
                  <a:cubicBezTo>
                    <a:pt x="47" y="9"/>
                    <a:pt x="42" y="12"/>
                    <a:pt x="41" y="13"/>
                  </a:cubicBezTo>
                  <a:cubicBezTo>
                    <a:pt x="17" y="35"/>
                    <a:pt x="1" y="75"/>
                    <a:pt x="19" y="105"/>
                  </a:cubicBezTo>
                  <a:cubicBezTo>
                    <a:pt x="237" y="452"/>
                    <a:pt x="397" y="829"/>
                    <a:pt x="524" y="1218"/>
                  </a:cubicBezTo>
                  <a:lnTo>
                    <a:pt x="524" y="1218"/>
                  </a:lnTo>
                  <a:cubicBezTo>
                    <a:pt x="524" y="1220"/>
                    <a:pt x="524" y="1222"/>
                    <a:pt x="525" y="1224"/>
                  </a:cubicBezTo>
                  <a:cubicBezTo>
                    <a:pt x="525" y="1223"/>
                    <a:pt x="525" y="1222"/>
                    <a:pt x="525" y="1222"/>
                  </a:cubicBezTo>
                  <a:lnTo>
                    <a:pt x="525" y="1222"/>
                  </a:lnTo>
                  <a:cubicBezTo>
                    <a:pt x="526" y="1225"/>
                    <a:pt x="527" y="1228"/>
                    <a:pt x="528" y="1231"/>
                  </a:cubicBezTo>
                  <a:lnTo>
                    <a:pt x="528" y="1231"/>
                  </a:lnTo>
                  <a:cubicBezTo>
                    <a:pt x="528" y="1231"/>
                    <a:pt x="528" y="1231"/>
                    <a:pt x="528" y="1231"/>
                  </a:cubicBezTo>
                  <a:lnTo>
                    <a:pt x="528" y="1231"/>
                  </a:lnTo>
                  <a:cubicBezTo>
                    <a:pt x="636" y="1574"/>
                    <a:pt x="712" y="1928"/>
                    <a:pt x="769" y="2282"/>
                  </a:cubicBezTo>
                  <a:cubicBezTo>
                    <a:pt x="778" y="2338"/>
                    <a:pt x="829" y="2378"/>
                    <a:pt x="882" y="2378"/>
                  </a:cubicBezTo>
                  <a:cubicBezTo>
                    <a:pt x="890" y="2378"/>
                    <a:pt x="897" y="2377"/>
                    <a:pt x="904" y="2376"/>
                  </a:cubicBezTo>
                  <a:cubicBezTo>
                    <a:pt x="966" y="2364"/>
                    <a:pt x="1012" y="2303"/>
                    <a:pt x="998" y="2241"/>
                  </a:cubicBezTo>
                  <a:cubicBezTo>
                    <a:pt x="917" y="1857"/>
                    <a:pt x="815" y="1480"/>
                    <a:pt x="680" y="1110"/>
                  </a:cubicBezTo>
                  <a:cubicBezTo>
                    <a:pt x="616" y="931"/>
                    <a:pt x="538" y="754"/>
                    <a:pt x="456" y="582"/>
                  </a:cubicBezTo>
                  <a:cubicBezTo>
                    <a:pt x="366" y="395"/>
                    <a:pt x="258" y="216"/>
                    <a:pt x="147" y="42"/>
                  </a:cubicBezTo>
                  <a:cubicBezTo>
                    <a:pt x="136" y="26"/>
                    <a:pt x="126" y="13"/>
                    <a:pt x="106" y="4"/>
                  </a:cubicBezTo>
                  <a:cubicBezTo>
                    <a:pt x="97" y="2"/>
                    <a:pt x="89" y="0"/>
                    <a:pt x="80" y="0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1" name="Google Shape;1521;p11"/>
            <p:cNvSpPr/>
            <p:nvPr/>
          </p:nvSpPr>
          <p:spPr>
            <a:xfrm>
              <a:off x="-555827" y="-207681"/>
              <a:ext cx="107344" cy="30993"/>
            </a:xfrm>
            <a:custGeom>
              <a:avLst/>
              <a:gdLst/>
              <a:ahLst/>
              <a:cxnLst/>
              <a:rect l="l" t="t" r="r" b="b"/>
              <a:pathLst>
                <a:path w="2660" h="768" extrusionOk="0">
                  <a:moveTo>
                    <a:pt x="1782" y="434"/>
                  </a:moveTo>
                  <a:cubicBezTo>
                    <a:pt x="1784" y="435"/>
                    <a:pt x="1787" y="435"/>
                    <a:pt x="1789" y="436"/>
                  </a:cubicBezTo>
                  <a:cubicBezTo>
                    <a:pt x="1786" y="435"/>
                    <a:pt x="1784" y="435"/>
                    <a:pt x="1782" y="434"/>
                  </a:cubicBezTo>
                  <a:close/>
                  <a:moveTo>
                    <a:pt x="2294" y="650"/>
                  </a:moveTo>
                  <a:cubicBezTo>
                    <a:pt x="2299" y="650"/>
                    <a:pt x="2300" y="651"/>
                    <a:pt x="2303" y="654"/>
                  </a:cubicBezTo>
                  <a:cubicBezTo>
                    <a:pt x="2299" y="651"/>
                    <a:pt x="2297" y="650"/>
                    <a:pt x="2294" y="650"/>
                  </a:cubicBezTo>
                  <a:close/>
                  <a:moveTo>
                    <a:pt x="68" y="1"/>
                  </a:moveTo>
                  <a:cubicBezTo>
                    <a:pt x="56" y="1"/>
                    <a:pt x="44" y="5"/>
                    <a:pt x="35" y="12"/>
                  </a:cubicBezTo>
                  <a:cubicBezTo>
                    <a:pt x="27" y="17"/>
                    <a:pt x="19" y="25"/>
                    <a:pt x="14" y="38"/>
                  </a:cubicBezTo>
                  <a:cubicBezTo>
                    <a:pt x="1" y="68"/>
                    <a:pt x="14" y="116"/>
                    <a:pt x="48" y="126"/>
                  </a:cubicBezTo>
                  <a:cubicBezTo>
                    <a:pt x="189" y="167"/>
                    <a:pt x="331" y="200"/>
                    <a:pt x="476" y="229"/>
                  </a:cubicBezTo>
                  <a:cubicBezTo>
                    <a:pt x="620" y="256"/>
                    <a:pt x="766" y="272"/>
                    <a:pt x="911" y="289"/>
                  </a:cubicBezTo>
                  <a:cubicBezTo>
                    <a:pt x="1054" y="305"/>
                    <a:pt x="1194" y="318"/>
                    <a:pt x="1336" y="337"/>
                  </a:cubicBezTo>
                  <a:cubicBezTo>
                    <a:pt x="1483" y="360"/>
                    <a:pt x="1629" y="392"/>
                    <a:pt x="1774" y="432"/>
                  </a:cubicBezTo>
                  <a:lnTo>
                    <a:pt x="1774" y="432"/>
                  </a:lnTo>
                  <a:cubicBezTo>
                    <a:pt x="1862" y="458"/>
                    <a:pt x="1949" y="488"/>
                    <a:pt x="2034" y="522"/>
                  </a:cubicBezTo>
                  <a:cubicBezTo>
                    <a:pt x="2125" y="558"/>
                    <a:pt x="2211" y="604"/>
                    <a:pt x="2294" y="654"/>
                  </a:cubicBezTo>
                  <a:lnTo>
                    <a:pt x="2279" y="643"/>
                  </a:lnTo>
                  <a:lnTo>
                    <a:pt x="2279" y="643"/>
                  </a:lnTo>
                  <a:cubicBezTo>
                    <a:pt x="2286" y="646"/>
                    <a:pt x="2293" y="651"/>
                    <a:pt x="2299" y="656"/>
                  </a:cubicBezTo>
                  <a:cubicBezTo>
                    <a:pt x="2302" y="657"/>
                    <a:pt x="2306" y="660"/>
                    <a:pt x="2312" y="663"/>
                  </a:cubicBezTo>
                  <a:lnTo>
                    <a:pt x="2300" y="657"/>
                  </a:lnTo>
                  <a:lnTo>
                    <a:pt x="2300" y="657"/>
                  </a:lnTo>
                  <a:cubicBezTo>
                    <a:pt x="2340" y="682"/>
                    <a:pt x="2379" y="709"/>
                    <a:pt x="2417" y="736"/>
                  </a:cubicBezTo>
                  <a:cubicBezTo>
                    <a:pt x="2444" y="755"/>
                    <a:pt x="2473" y="768"/>
                    <a:pt x="2505" y="768"/>
                  </a:cubicBezTo>
                  <a:cubicBezTo>
                    <a:pt x="2512" y="768"/>
                    <a:pt x="2518" y="767"/>
                    <a:pt x="2524" y="766"/>
                  </a:cubicBezTo>
                  <a:cubicBezTo>
                    <a:pt x="2564" y="763"/>
                    <a:pt x="2599" y="743"/>
                    <a:pt x="2623" y="713"/>
                  </a:cubicBezTo>
                  <a:cubicBezTo>
                    <a:pt x="2646" y="682"/>
                    <a:pt x="2659" y="644"/>
                    <a:pt x="2654" y="605"/>
                  </a:cubicBezTo>
                  <a:cubicBezTo>
                    <a:pt x="2651" y="571"/>
                    <a:pt x="2631" y="528"/>
                    <a:pt x="2600" y="508"/>
                  </a:cubicBezTo>
                  <a:cubicBezTo>
                    <a:pt x="2508" y="449"/>
                    <a:pt x="2415" y="394"/>
                    <a:pt x="2316" y="348"/>
                  </a:cubicBezTo>
                  <a:cubicBezTo>
                    <a:pt x="2214" y="298"/>
                    <a:pt x="2108" y="261"/>
                    <a:pt x="1999" y="228"/>
                  </a:cubicBezTo>
                  <a:cubicBezTo>
                    <a:pt x="1897" y="198"/>
                    <a:pt x="1790" y="176"/>
                    <a:pt x="1684" y="162"/>
                  </a:cubicBezTo>
                  <a:cubicBezTo>
                    <a:pt x="1579" y="147"/>
                    <a:pt x="1473" y="142"/>
                    <a:pt x="1365" y="137"/>
                  </a:cubicBezTo>
                  <a:cubicBezTo>
                    <a:pt x="936" y="111"/>
                    <a:pt x="498" y="117"/>
                    <a:pt x="81" y="2"/>
                  </a:cubicBezTo>
                  <a:cubicBezTo>
                    <a:pt x="77" y="1"/>
                    <a:pt x="73" y="1"/>
                    <a:pt x="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2" name="Google Shape;1522;p11"/>
            <p:cNvSpPr/>
            <p:nvPr/>
          </p:nvSpPr>
          <p:spPr>
            <a:xfrm>
              <a:off x="-511477" y="-213209"/>
              <a:ext cx="57062" cy="21953"/>
            </a:xfrm>
            <a:custGeom>
              <a:avLst/>
              <a:gdLst/>
              <a:ahLst/>
              <a:cxnLst/>
              <a:rect l="l" t="t" r="r" b="b"/>
              <a:pathLst>
                <a:path w="1414" h="544" extrusionOk="0">
                  <a:moveTo>
                    <a:pt x="102" y="0"/>
                  </a:moveTo>
                  <a:cubicBezTo>
                    <a:pt x="81" y="0"/>
                    <a:pt x="61" y="7"/>
                    <a:pt x="45" y="19"/>
                  </a:cubicBezTo>
                  <a:cubicBezTo>
                    <a:pt x="28" y="33"/>
                    <a:pt x="11" y="56"/>
                    <a:pt x="8" y="85"/>
                  </a:cubicBezTo>
                  <a:cubicBezTo>
                    <a:pt x="0" y="139"/>
                    <a:pt x="38" y="190"/>
                    <a:pt x="91" y="198"/>
                  </a:cubicBezTo>
                  <a:cubicBezTo>
                    <a:pt x="278" y="227"/>
                    <a:pt x="463" y="268"/>
                    <a:pt x="645" y="318"/>
                  </a:cubicBezTo>
                  <a:lnTo>
                    <a:pt x="645" y="318"/>
                  </a:lnTo>
                  <a:cubicBezTo>
                    <a:pt x="848" y="375"/>
                    <a:pt x="1049" y="448"/>
                    <a:pt x="1243" y="534"/>
                  </a:cubicBezTo>
                  <a:cubicBezTo>
                    <a:pt x="1257" y="540"/>
                    <a:pt x="1272" y="543"/>
                    <a:pt x="1287" y="543"/>
                  </a:cubicBezTo>
                  <a:cubicBezTo>
                    <a:pt x="1331" y="543"/>
                    <a:pt x="1373" y="518"/>
                    <a:pt x="1391" y="477"/>
                  </a:cubicBezTo>
                  <a:cubicBezTo>
                    <a:pt x="1414" y="419"/>
                    <a:pt x="1386" y="355"/>
                    <a:pt x="1333" y="329"/>
                  </a:cubicBezTo>
                  <a:cubicBezTo>
                    <a:pt x="1234" y="284"/>
                    <a:pt x="1137" y="247"/>
                    <a:pt x="1035" y="211"/>
                  </a:cubicBezTo>
                  <a:cubicBezTo>
                    <a:pt x="940" y="178"/>
                    <a:pt x="842" y="152"/>
                    <a:pt x="744" y="125"/>
                  </a:cubicBezTo>
                  <a:cubicBezTo>
                    <a:pt x="538" y="69"/>
                    <a:pt x="328" y="32"/>
                    <a:pt x="117" y="1"/>
                  </a:cubicBezTo>
                  <a:cubicBezTo>
                    <a:pt x="112" y="1"/>
                    <a:pt x="107" y="0"/>
                    <a:pt x="1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3" name="Google Shape;1523;p11"/>
            <p:cNvSpPr/>
            <p:nvPr/>
          </p:nvSpPr>
          <p:spPr>
            <a:xfrm>
              <a:off x="-1223051" y="-795849"/>
              <a:ext cx="115819" cy="121347"/>
            </a:xfrm>
            <a:custGeom>
              <a:avLst/>
              <a:gdLst/>
              <a:ahLst/>
              <a:cxnLst/>
              <a:rect l="l" t="t" r="r" b="b"/>
              <a:pathLst>
                <a:path w="2870" h="3007" extrusionOk="0">
                  <a:moveTo>
                    <a:pt x="78" y="1"/>
                  </a:moveTo>
                  <a:cubicBezTo>
                    <a:pt x="63" y="1"/>
                    <a:pt x="48" y="6"/>
                    <a:pt x="35" y="15"/>
                  </a:cubicBezTo>
                  <a:cubicBezTo>
                    <a:pt x="30" y="20"/>
                    <a:pt x="24" y="26"/>
                    <a:pt x="19" y="33"/>
                  </a:cubicBezTo>
                  <a:cubicBezTo>
                    <a:pt x="0" y="65"/>
                    <a:pt x="12" y="102"/>
                    <a:pt x="40" y="124"/>
                  </a:cubicBezTo>
                  <a:cubicBezTo>
                    <a:pt x="270" y="293"/>
                    <a:pt x="506" y="454"/>
                    <a:pt x="737" y="619"/>
                  </a:cubicBezTo>
                  <a:cubicBezTo>
                    <a:pt x="994" y="799"/>
                    <a:pt x="1244" y="988"/>
                    <a:pt x="1484" y="1187"/>
                  </a:cubicBezTo>
                  <a:cubicBezTo>
                    <a:pt x="1479" y="1184"/>
                    <a:pt x="1474" y="1178"/>
                    <a:pt x="1469" y="1175"/>
                  </a:cubicBezTo>
                  <a:lnTo>
                    <a:pt x="1469" y="1175"/>
                  </a:lnTo>
                  <a:cubicBezTo>
                    <a:pt x="1603" y="1287"/>
                    <a:pt x="1731" y="1405"/>
                    <a:pt x="1851" y="1528"/>
                  </a:cubicBezTo>
                  <a:cubicBezTo>
                    <a:pt x="1965" y="1645"/>
                    <a:pt x="2070" y="1770"/>
                    <a:pt x="2166" y="1902"/>
                  </a:cubicBezTo>
                  <a:cubicBezTo>
                    <a:pt x="2231" y="1994"/>
                    <a:pt x="2288" y="2089"/>
                    <a:pt x="2343" y="2188"/>
                  </a:cubicBezTo>
                  <a:cubicBezTo>
                    <a:pt x="2390" y="2278"/>
                    <a:pt x="2432" y="2374"/>
                    <a:pt x="2468" y="2472"/>
                  </a:cubicBezTo>
                  <a:cubicBezTo>
                    <a:pt x="2470" y="2479"/>
                    <a:pt x="2472" y="2485"/>
                    <a:pt x="2474" y="2492"/>
                  </a:cubicBezTo>
                  <a:lnTo>
                    <a:pt x="2474" y="2492"/>
                  </a:lnTo>
                  <a:cubicBezTo>
                    <a:pt x="2474" y="2492"/>
                    <a:pt x="2474" y="2491"/>
                    <a:pt x="2473" y="2491"/>
                  </a:cubicBezTo>
                  <a:lnTo>
                    <a:pt x="2473" y="2491"/>
                  </a:lnTo>
                  <a:cubicBezTo>
                    <a:pt x="2474" y="2493"/>
                    <a:pt x="2475" y="2496"/>
                    <a:pt x="2476" y="2499"/>
                  </a:cubicBezTo>
                  <a:lnTo>
                    <a:pt x="2476" y="2499"/>
                  </a:lnTo>
                  <a:cubicBezTo>
                    <a:pt x="2517" y="2627"/>
                    <a:pt x="2550" y="2757"/>
                    <a:pt x="2572" y="2889"/>
                  </a:cubicBezTo>
                  <a:cubicBezTo>
                    <a:pt x="2585" y="2959"/>
                    <a:pt x="2650" y="3006"/>
                    <a:pt x="2717" y="3006"/>
                  </a:cubicBezTo>
                  <a:cubicBezTo>
                    <a:pt x="2727" y="3006"/>
                    <a:pt x="2738" y="3005"/>
                    <a:pt x="2749" y="3002"/>
                  </a:cubicBezTo>
                  <a:cubicBezTo>
                    <a:pt x="2789" y="2995"/>
                    <a:pt x="2824" y="2971"/>
                    <a:pt x="2845" y="2936"/>
                  </a:cubicBezTo>
                  <a:cubicBezTo>
                    <a:pt x="2867" y="2902"/>
                    <a:pt x="2870" y="2864"/>
                    <a:pt x="2863" y="2827"/>
                  </a:cubicBezTo>
                  <a:cubicBezTo>
                    <a:pt x="2853" y="2752"/>
                    <a:pt x="2835" y="2680"/>
                    <a:pt x="2818" y="2609"/>
                  </a:cubicBezTo>
                  <a:cubicBezTo>
                    <a:pt x="2797" y="2527"/>
                    <a:pt x="2768" y="2448"/>
                    <a:pt x="2736" y="2367"/>
                  </a:cubicBezTo>
                  <a:cubicBezTo>
                    <a:pt x="2674" y="2209"/>
                    <a:pt x="2588" y="2060"/>
                    <a:pt x="2493" y="1918"/>
                  </a:cubicBezTo>
                  <a:cubicBezTo>
                    <a:pt x="2302" y="1638"/>
                    <a:pt x="2058" y="1398"/>
                    <a:pt x="1798" y="1184"/>
                  </a:cubicBezTo>
                  <a:cubicBezTo>
                    <a:pt x="1675" y="1079"/>
                    <a:pt x="1545" y="981"/>
                    <a:pt x="1412" y="885"/>
                  </a:cubicBezTo>
                  <a:cubicBezTo>
                    <a:pt x="1267" y="782"/>
                    <a:pt x="1117" y="684"/>
                    <a:pt x="967" y="586"/>
                  </a:cubicBezTo>
                  <a:cubicBezTo>
                    <a:pt x="679" y="397"/>
                    <a:pt x="389" y="214"/>
                    <a:pt x="111" y="12"/>
                  </a:cubicBezTo>
                  <a:cubicBezTo>
                    <a:pt x="101" y="4"/>
                    <a:pt x="90" y="1"/>
                    <a:pt x="78" y="1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4" name="Google Shape;1524;p11"/>
            <p:cNvSpPr/>
            <p:nvPr/>
          </p:nvSpPr>
          <p:spPr>
            <a:xfrm>
              <a:off x="-1200412" y="-710418"/>
              <a:ext cx="86239" cy="44996"/>
            </a:xfrm>
            <a:custGeom>
              <a:avLst/>
              <a:gdLst/>
              <a:ahLst/>
              <a:cxnLst/>
              <a:rect l="l" t="t" r="r" b="b"/>
              <a:pathLst>
                <a:path w="2137" h="1115" extrusionOk="0">
                  <a:moveTo>
                    <a:pt x="432" y="330"/>
                  </a:moveTo>
                  <a:cubicBezTo>
                    <a:pt x="433" y="331"/>
                    <a:pt x="434" y="332"/>
                    <a:pt x="434" y="332"/>
                  </a:cubicBezTo>
                  <a:cubicBezTo>
                    <a:pt x="434" y="332"/>
                    <a:pt x="433" y="331"/>
                    <a:pt x="432" y="330"/>
                  </a:cubicBezTo>
                  <a:close/>
                  <a:moveTo>
                    <a:pt x="1063" y="727"/>
                  </a:moveTo>
                  <a:cubicBezTo>
                    <a:pt x="1064" y="728"/>
                    <a:pt x="1064" y="728"/>
                    <a:pt x="1065" y="729"/>
                  </a:cubicBezTo>
                  <a:cubicBezTo>
                    <a:pt x="1064" y="728"/>
                    <a:pt x="1063" y="728"/>
                    <a:pt x="1063" y="727"/>
                  </a:cubicBezTo>
                  <a:close/>
                  <a:moveTo>
                    <a:pt x="1062" y="726"/>
                  </a:moveTo>
                  <a:cubicBezTo>
                    <a:pt x="1063" y="726"/>
                    <a:pt x="1066" y="727"/>
                    <a:pt x="1069" y="729"/>
                  </a:cubicBezTo>
                  <a:lnTo>
                    <a:pt x="1071" y="729"/>
                  </a:lnTo>
                  <a:cubicBezTo>
                    <a:pt x="1066" y="727"/>
                    <a:pt x="1065" y="726"/>
                    <a:pt x="1062" y="726"/>
                  </a:cubicBezTo>
                  <a:close/>
                  <a:moveTo>
                    <a:pt x="1074" y="730"/>
                  </a:moveTo>
                  <a:lnTo>
                    <a:pt x="1074" y="730"/>
                  </a:lnTo>
                  <a:cubicBezTo>
                    <a:pt x="1074" y="730"/>
                    <a:pt x="1074" y="730"/>
                    <a:pt x="1074" y="730"/>
                  </a:cubicBezTo>
                  <a:lnTo>
                    <a:pt x="1074" y="730"/>
                  </a:lnTo>
                  <a:cubicBezTo>
                    <a:pt x="1074" y="730"/>
                    <a:pt x="1074" y="730"/>
                    <a:pt x="1074" y="730"/>
                  </a:cubicBezTo>
                  <a:close/>
                  <a:moveTo>
                    <a:pt x="73" y="0"/>
                  </a:moveTo>
                  <a:cubicBezTo>
                    <a:pt x="59" y="0"/>
                    <a:pt x="45" y="4"/>
                    <a:pt x="34" y="12"/>
                  </a:cubicBezTo>
                  <a:cubicBezTo>
                    <a:pt x="33" y="11"/>
                    <a:pt x="32" y="10"/>
                    <a:pt x="31" y="10"/>
                  </a:cubicBezTo>
                  <a:cubicBezTo>
                    <a:pt x="30" y="10"/>
                    <a:pt x="29" y="12"/>
                    <a:pt x="28" y="13"/>
                  </a:cubicBezTo>
                  <a:cubicBezTo>
                    <a:pt x="1" y="38"/>
                    <a:pt x="1" y="79"/>
                    <a:pt x="24" y="107"/>
                  </a:cubicBezTo>
                  <a:cubicBezTo>
                    <a:pt x="139" y="246"/>
                    <a:pt x="265" y="375"/>
                    <a:pt x="404" y="490"/>
                  </a:cubicBezTo>
                  <a:cubicBezTo>
                    <a:pt x="564" y="621"/>
                    <a:pt x="735" y="733"/>
                    <a:pt x="918" y="828"/>
                  </a:cubicBezTo>
                  <a:cubicBezTo>
                    <a:pt x="1262" y="1005"/>
                    <a:pt x="1653" y="1115"/>
                    <a:pt x="2041" y="1115"/>
                  </a:cubicBezTo>
                  <a:cubicBezTo>
                    <a:pt x="2044" y="1115"/>
                    <a:pt x="2046" y="1115"/>
                    <a:pt x="2049" y="1115"/>
                  </a:cubicBezTo>
                  <a:cubicBezTo>
                    <a:pt x="2093" y="1115"/>
                    <a:pt x="2134" y="1083"/>
                    <a:pt x="2135" y="1035"/>
                  </a:cubicBezTo>
                  <a:cubicBezTo>
                    <a:pt x="2136" y="990"/>
                    <a:pt x="2101" y="948"/>
                    <a:pt x="2056" y="948"/>
                  </a:cubicBezTo>
                  <a:cubicBezTo>
                    <a:pt x="1921" y="947"/>
                    <a:pt x="1790" y="934"/>
                    <a:pt x="1657" y="914"/>
                  </a:cubicBezTo>
                  <a:lnTo>
                    <a:pt x="1657" y="914"/>
                  </a:lnTo>
                  <a:cubicBezTo>
                    <a:pt x="1664" y="915"/>
                    <a:pt x="1671" y="915"/>
                    <a:pt x="1678" y="918"/>
                  </a:cubicBezTo>
                  <a:cubicBezTo>
                    <a:pt x="1573" y="898"/>
                    <a:pt x="1467" y="872"/>
                    <a:pt x="1362" y="841"/>
                  </a:cubicBezTo>
                  <a:cubicBezTo>
                    <a:pt x="1265" y="811"/>
                    <a:pt x="1167" y="772"/>
                    <a:pt x="1074" y="730"/>
                  </a:cubicBezTo>
                  <a:lnTo>
                    <a:pt x="1074" y="730"/>
                  </a:lnTo>
                  <a:cubicBezTo>
                    <a:pt x="1075" y="731"/>
                    <a:pt x="1075" y="731"/>
                    <a:pt x="1075" y="733"/>
                  </a:cubicBezTo>
                  <a:cubicBezTo>
                    <a:pt x="1074" y="733"/>
                    <a:pt x="1072" y="730"/>
                    <a:pt x="1072" y="730"/>
                  </a:cubicBezTo>
                  <a:cubicBezTo>
                    <a:pt x="1067" y="729"/>
                    <a:pt x="1064" y="728"/>
                    <a:pt x="1060" y="726"/>
                  </a:cubicBezTo>
                  <a:lnTo>
                    <a:pt x="1060" y="726"/>
                  </a:lnTo>
                  <a:cubicBezTo>
                    <a:pt x="954" y="677"/>
                    <a:pt x="849" y="620"/>
                    <a:pt x="750" y="561"/>
                  </a:cubicBezTo>
                  <a:cubicBezTo>
                    <a:pt x="639" y="491"/>
                    <a:pt x="532" y="412"/>
                    <a:pt x="430" y="329"/>
                  </a:cubicBezTo>
                  <a:lnTo>
                    <a:pt x="430" y="329"/>
                  </a:lnTo>
                  <a:cubicBezTo>
                    <a:pt x="431" y="329"/>
                    <a:pt x="432" y="330"/>
                    <a:pt x="432" y="330"/>
                  </a:cubicBezTo>
                  <a:lnTo>
                    <a:pt x="432" y="330"/>
                  </a:lnTo>
                  <a:cubicBezTo>
                    <a:pt x="381" y="288"/>
                    <a:pt x="332" y="244"/>
                    <a:pt x="284" y="197"/>
                  </a:cubicBezTo>
                  <a:cubicBezTo>
                    <a:pt x="226" y="141"/>
                    <a:pt x="173" y="82"/>
                    <a:pt x="123" y="22"/>
                  </a:cubicBezTo>
                  <a:cubicBezTo>
                    <a:pt x="110" y="7"/>
                    <a:pt x="92" y="0"/>
                    <a:pt x="73" y="0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5" name="Google Shape;1525;p11"/>
            <p:cNvSpPr/>
            <p:nvPr/>
          </p:nvSpPr>
          <p:spPr>
            <a:xfrm>
              <a:off x="-1227127" y="-761991"/>
              <a:ext cx="115980" cy="98547"/>
            </a:xfrm>
            <a:custGeom>
              <a:avLst/>
              <a:gdLst/>
              <a:ahLst/>
              <a:cxnLst/>
              <a:rect l="l" t="t" r="r" b="b"/>
              <a:pathLst>
                <a:path w="2874" h="2442" extrusionOk="0">
                  <a:moveTo>
                    <a:pt x="76" y="0"/>
                  </a:moveTo>
                  <a:cubicBezTo>
                    <a:pt x="62" y="0"/>
                    <a:pt x="49" y="4"/>
                    <a:pt x="38" y="13"/>
                  </a:cubicBezTo>
                  <a:cubicBezTo>
                    <a:pt x="34" y="13"/>
                    <a:pt x="32" y="14"/>
                    <a:pt x="31" y="16"/>
                  </a:cubicBezTo>
                  <a:cubicBezTo>
                    <a:pt x="3" y="39"/>
                    <a:pt x="1" y="85"/>
                    <a:pt x="26" y="109"/>
                  </a:cubicBezTo>
                  <a:cubicBezTo>
                    <a:pt x="237" y="322"/>
                    <a:pt x="459" y="519"/>
                    <a:pt x="690" y="710"/>
                  </a:cubicBezTo>
                  <a:cubicBezTo>
                    <a:pt x="921" y="901"/>
                    <a:pt x="1164" y="1080"/>
                    <a:pt x="1397" y="1271"/>
                  </a:cubicBezTo>
                  <a:cubicBezTo>
                    <a:pt x="1440" y="1309"/>
                    <a:pt x="1481" y="1350"/>
                    <a:pt x="1524" y="1389"/>
                  </a:cubicBezTo>
                  <a:cubicBezTo>
                    <a:pt x="1569" y="1432"/>
                    <a:pt x="1616" y="1475"/>
                    <a:pt x="1662" y="1518"/>
                  </a:cubicBezTo>
                  <a:cubicBezTo>
                    <a:pt x="1767" y="1616"/>
                    <a:pt x="1872" y="1708"/>
                    <a:pt x="1978" y="1803"/>
                  </a:cubicBezTo>
                  <a:cubicBezTo>
                    <a:pt x="2085" y="1897"/>
                    <a:pt x="2188" y="1995"/>
                    <a:pt x="2293" y="2091"/>
                  </a:cubicBezTo>
                  <a:cubicBezTo>
                    <a:pt x="2396" y="2192"/>
                    <a:pt x="2497" y="2292"/>
                    <a:pt x="2599" y="2394"/>
                  </a:cubicBezTo>
                  <a:cubicBezTo>
                    <a:pt x="2630" y="2425"/>
                    <a:pt x="2671" y="2442"/>
                    <a:pt x="2711" y="2442"/>
                  </a:cubicBezTo>
                  <a:cubicBezTo>
                    <a:pt x="2746" y="2442"/>
                    <a:pt x="2781" y="2430"/>
                    <a:pt x="2810" y="2404"/>
                  </a:cubicBezTo>
                  <a:cubicBezTo>
                    <a:pt x="2869" y="2348"/>
                    <a:pt x="2873" y="2254"/>
                    <a:pt x="2819" y="2193"/>
                  </a:cubicBezTo>
                  <a:cubicBezTo>
                    <a:pt x="2669" y="2032"/>
                    <a:pt x="2505" y="1883"/>
                    <a:pt x="2336" y="1744"/>
                  </a:cubicBezTo>
                  <a:cubicBezTo>
                    <a:pt x="2155" y="1590"/>
                    <a:pt x="1964" y="1449"/>
                    <a:pt x="1766" y="1321"/>
                  </a:cubicBezTo>
                  <a:cubicBezTo>
                    <a:pt x="1672" y="1260"/>
                    <a:pt x="1576" y="1207"/>
                    <a:pt x="1484" y="1145"/>
                  </a:cubicBezTo>
                  <a:cubicBezTo>
                    <a:pt x="1392" y="1083"/>
                    <a:pt x="1305" y="1014"/>
                    <a:pt x="1217" y="948"/>
                  </a:cubicBezTo>
                  <a:cubicBezTo>
                    <a:pt x="1025" y="803"/>
                    <a:pt x="836" y="655"/>
                    <a:pt x="651" y="503"/>
                  </a:cubicBezTo>
                  <a:lnTo>
                    <a:pt x="651" y="503"/>
                  </a:lnTo>
                  <a:cubicBezTo>
                    <a:pt x="657" y="506"/>
                    <a:pt x="660" y="511"/>
                    <a:pt x="666" y="513"/>
                  </a:cubicBezTo>
                  <a:cubicBezTo>
                    <a:pt x="479" y="358"/>
                    <a:pt x="298" y="194"/>
                    <a:pt x="125" y="22"/>
                  </a:cubicBezTo>
                  <a:cubicBezTo>
                    <a:pt x="112" y="8"/>
                    <a:pt x="94" y="0"/>
                    <a:pt x="76" y="0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6" name="Google Shape;1526;p11"/>
            <p:cNvSpPr/>
            <p:nvPr/>
          </p:nvSpPr>
          <p:spPr>
            <a:xfrm>
              <a:off x="-856348" y="-367445"/>
              <a:ext cx="417150" cy="117756"/>
            </a:xfrm>
            <a:custGeom>
              <a:avLst/>
              <a:gdLst/>
              <a:ahLst/>
              <a:cxnLst/>
              <a:rect l="l" t="t" r="r" b="b"/>
              <a:pathLst>
                <a:path w="10337" h="2918" extrusionOk="0">
                  <a:moveTo>
                    <a:pt x="5126" y="1"/>
                  </a:moveTo>
                  <a:cubicBezTo>
                    <a:pt x="4939" y="1"/>
                    <a:pt x="4748" y="10"/>
                    <a:pt x="4552" y="30"/>
                  </a:cubicBezTo>
                  <a:cubicBezTo>
                    <a:pt x="4246" y="63"/>
                    <a:pt x="3916" y="123"/>
                    <a:pt x="3511" y="224"/>
                  </a:cubicBezTo>
                  <a:cubicBezTo>
                    <a:pt x="3191" y="303"/>
                    <a:pt x="2872" y="399"/>
                    <a:pt x="2561" y="490"/>
                  </a:cubicBezTo>
                  <a:cubicBezTo>
                    <a:pt x="2217" y="593"/>
                    <a:pt x="1861" y="699"/>
                    <a:pt x="1506" y="783"/>
                  </a:cubicBezTo>
                  <a:cubicBezTo>
                    <a:pt x="1280" y="834"/>
                    <a:pt x="1072" y="875"/>
                    <a:pt x="869" y="903"/>
                  </a:cubicBezTo>
                  <a:cubicBezTo>
                    <a:pt x="620" y="941"/>
                    <a:pt x="368" y="954"/>
                    <a:pt x="134" y="967"/>
                  </a:cubicBezTo>
                  <a:cubicBezTo>
                    <a:pt x="108" y="968"/>
                    <a:pt x="87" y="977"/>
                    <a:pt x="67" y="990"/>
                  </a:cubicBezTo>
                  <a:cubicBezTo>
                    <a:pt x="36" y="1011"/>
                    <a:pt x="15" y="1047"/>
                    <a:pt x="9" y="1083"/>
                  </a:cubicBezTo>
                  <a:cubicBezTo>
                    <a:pt x="0" y="1139"/>
                    <a:pt x="34" y="1212"/>
                    <a:pt x="88" y="1229"/>
                  </a:cubicBezTo>
                  <a:cubicBezTo>
                    <a:pt x="350" y="1308"/>
                    <a:pt x="594" y="1372"/>
                    <a:pt x="839" y="1426"/>
                  </a:cubicBezTo>
                  <a:cubicBezTo>
                    <a:pt x="1096" y="1479"/>
                    <a:pt x="1355" y="1524"/>
                    <a:pt x="1613" y="1567"/>
                  </a:cubicBezTo>
                  <a:lnTo>
                    <a:pt x="1665" y="1577"/>
                  </a:lnTo>
                  <a:cubicBezTo>
                    <a:pt x="2141" y="1656"/>
                    <a:pt x="2633" y="1736"/>
                    <a:pt x="3103" y="1873"/>
                  </a:cubicBezTo>
                  <a:cubicBezTo>
                    <a:pt x="3492" y="1991"/>
                    <a:pt x="3876" y="2147"/>
                    <a:pt x="4246" y="2298"/>
                  </a:cubicBezTo>
                  <a:cubicBezTo>
                    <a:pt x="4490" y="2397"/>
                    <a:pt x="4735" y="2496"/>
                    <a:pt x="4982" y="2585"/>
                  </a:cubicBezTo>
                  <a:cubicBezTo>
                    <a:pt x="5336" y="2713"/>
                    <a:pt x="5654" y="2802"/>
                    <a:pt x="5953" y="2857"/>
                  </a:cubicBezTo>
                  <a:cubicBezTo>
                    <a:pt x="6172" y="2897"/>
                    <a:pt x="6405" y="2917"/>
                    <a:pt x="6648" y="2917"/>
                  </a:cubicBezTo>
                  <a:cubicBezTo>
                    <a:pt x="6749" y="2917"/>
                    <a:pt x="6852" y="2914"/>
                    <a:pt x="6956" y="2907"/>
                  </a:cubicBezTo>
                  <a:cubicBezTo>
                    <a:pt x="7245" y="2887"/>
                    <a:pt x="7555" y="2827"/>
                    <a:pt x="7879" y="2729"/>
                  </a:cubicBezTo>
                  <a:cubicBezTo>
                    <a:pt x="8163" y="2643"/>
                    <a:pt x="8455" y="2516"/>
                    <a:pt x="8773" y="2338"/>
                  </a:cubicBezTo>
                  <a:cubicBezTo>
                    <a:pt x="8933" y="2248"/>
                    <a:pt x="9092" y="2147"/>
                    <a:pt x="9249" y="2037"/>
                  </a:cubicBezTo>
                  <a:cubicBezTo>
                    <a:pt x="9617" y="1771"/>
                    <a:pt x="9966" y="1443"/>
                    <a:pt x="10284" y="1063"/>
                  </a:cubicBezTo>
                  <a:cubicBezTo>
                    <a:pt x="10336" y="1000"/>
                    <a:pt x="10327" y="902"/>
                    <a:pt x="10264" y="847"/>
                  </a:cubicBezTo>
                  <a:cubicBezTo>
                    <a:pt x="10237" y="824"/>
                    <a:pt x="10203" y="813"/>
                    <a:pt x="10168" y="813"/>
                  </a:cubicBezTo>
                  <a:cubicBezTo>
                    <a:pt x="10136" y="813"/>
                    <a:pt x="10104" y="822"/>
                    <a:pt x="10078" y="842"/>
                  </a:cubicBezTo>
                  <a:cubicBezTo>
                    <a:pt x="10034" y="813"/>
                    <a:pt x="9982" y="790"/>
                    <a:pt x="9926" y="790"/>
                  </a:cubicBezTo>
                  <a:cubicBezTo>
                    <a:pt x="9923" y="790"/>
                    <a:pt x="9920" y="790"/>
                    <a:pt x="9917" y="790"/>
                  </a:cubicBezTo>
                  <a:cubicBezTo>
                    <a:pt x="9822" y="795"/>
                    <a:pt x="9727" y="798"/>
                    <a:pt x="9630" y="798"/>
                  </a:cubicBezTo>
                  <a:cubicBezTo>
                    <a:pt x="9602" y="798"/>
                    <a:pt x="9574" y="797"/>
                    <a:pt x="9546" y="797"/>
                  </a:cubicBezTo>
                  <a:cubicBezTo>
                    <a:pt x="8814" y="773"/>
                    <a:pt x="8098" y="583"/>
                    <a:pt x="7405" y="399"/>
                  </a:cubicBezTo>
                  <a:cubicBezTo>
                    <a:pt x="6834" y="248"/>
                    <a:pt x="6243" y="92"/>
                    <a:pt x="5647" y="27"/>
                  </a:cubicBezTo>
                  <a:cubicBezTo>
                    <a:pt x="5479" y="10"/>
                    <a:pt x="5305" y="1"/>
                    <a:pt x="51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7" name="Google Shape;1527;p11"/>
            <p:cNvSpPr/>
            <p:nvPr/>
          </p:nvSpPr>
          <p:spPr>
            <a:xfrm>
              <a:off x="-649248" y="-533665"/>
              <a:ext cx="186803" cy="190677"/>
            </a:xfrm>
            <a:custGeom>
              <a:avLst/>
              <a:gdLst/>
              <a:ahLst/>
              <a:cxnLst/>
              <a:rect l="l" t="t" r="r" b="b"/>
              <a:pathLst>
                <a:path w="4629" h="4725" extrusionOk="0">
                  <a:moveTo>
                    <a:pt x="127" y="1"/>
                  </a:moveTo>
                  <a:cubicBezTo>
                    <a:pt x="102" y="1"/>
                    <a:pt x="77" y="9"/>
                    <a:pt x="55" y="24"/>
                  </a:cubicBezTo>
                  <a:cubicBezTo>
                    <a:pt x="46" y="31"/>
                    <a:pt x="38" y="38"/>
                    <a:pt x="32" y="46"/>
                  </a:cubicBezTo>
                  <a:cubicBezTo>
                    <a:pt x="10" y="71"/>
                    <a:pt x="0" y="107"/>
                    <a:pt x="3" y="140"/>
                  </a:cubicBezTo>
                  <a:cubicBezTo>
                    <a:pt x="8" y="172"/>
                    <a:pt x="19" y="198"/>
                    <a:pt x="48" y="225"/>
                  </a:cubicBezTo>
                  <a:cubicBezTo>
                    <a:pt x="130" y="304"/>
                    <a:pt x="206" y="385"/>
                    <a:pt x="282" y="468"/>
                  </a:cubicBezTo>
                  <a:lnTo>
                    <a:pt x="266" y="442"/>
                  </a:lnTo>
                  <a:lnTo>
                    <a:pt x="266" y="442"/>
                  </a:lnTo>
                  <a:cubicBezTo>
                    <a:pt x="625" y="843"/>
                    <a:pt x="957" y="1274"/>
                    <a:pt x="1238" y="1647"/>
                  </a:cubicBezTo>
                  <a:lnTo>
                    <a:pt x="1473" y="1959"/>
                  </a:lnTo>
                  <a:lnTo>
                    <a:pt x="1705" y="2272"/>
                  </a:lnTo>
                  <a:cubicBezTo>
                    <a:pt x="1862" y="2476"/>
                    <a:pt x="2021" y="2681"/>
                    <a:pt x="2185" y="2878"/>
                  </a:cubicBezTo>
                  <a:cubicBezTo>
                    <a:pt x="2551" y="3326"/>
                    <a:pt x="2880" y="3665"/>
                    <a:pt x="3219" y="3948"/>
                  </a:cubicBezTo>
                  <a:cubicBezTo>
                    <a:pt x="3376" y="4080"/>
                    <a:pt x="3541" y="4202"/>
                    <a:pt x="3707" y="4307"/>
                  </a:cubicBezTo>
                  <a:cubicBezTo>
                    <a:pt x="3696" y="4333"/>
                    <a:pt x="3693" y="4362"/>
                    <a:pt x="3696" y="4390"/>
                  </a:cubicBezTo>
                  <a:cubicBezTo>
                    <a:pt x="3702" y="4439"/>
                    <a:pt x="3728" y="4485"/>
                    <a:pt x="3765" y="4517"/>
                  </a:cubicBezTo>
                  <a:cubicBezTo>
                    <a:pt x="3798" y="4544"/>
                    <a:pt x="3843" y="4560"/>
                    <a:pt x="3887" y="4560"/>
                  </a:cubicBezTo>
                  <a:cubicBezTo>
                    <a:pt x="3893" y="4560"/>
                    <a:pt x="3900" y="4559"/>
                    <a:pt x="3907" y="4558"/>
                  </a:cubicBezTo>
                  <a:cubicBezTo>
                    <a:pt x="3939" y="4556"/>
                    <a:pt x="3975" y="4541"/>
                    <a:pt x="4002" y="4523"/>
                  </a:cubicBezTo>
                  <a:cubicBezTo>
                    <a:pt x="4015" y="4514"/>
                    <a:pt x="4023" y="4505"/>
                    <a:pt x="4031" y="4494"/>
                  </a:cubicBezTo>
                  <a:cubicBezTo>
                    <a:pt x="4192" y="4580"/>
                    <a:pt x="4361" y="4658"/>
                    <a:pt x="4528" y="4719"/>
                  </a:cubicBezTo>
                  <a:cubicBezTo>
                    <a:pt x="4537" y="4723"/>
                    <a:pt x="4547" y="4725"/>
                    <a:pt x="4557" y="4725"/>
                  </a:cubicBezTo>
                  <a:cubicBezTo>
                    <a:pt x="4572" y="4725"/>
                    <a:pt x="4586" y="4721"/>
                    <a:pt x="4598" y="4712"/>
                  </a:cubicBezTo>
                  <a:cubicBezTo>
                    <a:pt x="4607" y="4705"/>
                    <a:pt x="4614" y="4696"/>
                    <a:pt x="4620" y="4685"/>
                  </a:cubicBezTo>
                  <a:cubicBezTo>
                    <a:pt x="4627" y="4666"/>
                    <a:pt x="4628" y="4645"/>
                    <a:pt x="4620" y="4627"/>
                  </a:cubicBezTo>
                  <a:cubicBezTo>
                    <a:pt x="4612" y="4612"/>
                    <a:pt x="4599" y="4599"/>
                    <a:pt x="4584" y="4593"/>
                  </a:cubicBezTo>
                  <a:cubicBezTo>
                    <a:pt x="4417" y="4531"/>
                    <a:pt x="4253" y="4456"/>
                    <a:pt x="4102" y="4376"/>
                  </a:cubicBezTo>
                  <a:cubicBezTo>
                    <a:pt x="4153" y="4297"/>
                    <a:pt x="4199" y="4211"/>
                    <a:pt x="4242" y="4122"/>
                  </a:cubicBezTo>
                  <a:cubicBezTo>
                    <a:pt x="4296" y="4007"/>
                    <a:pt x="4341" y="3879"/>
                    <a:pt x="4378" y="3731"/>
                  </a:cubicBezTo>
                  <a:cubicBezTo>
                    <a:pt x="4434" y="3516"/>
                    <a:pt x="4443" y="3283"/>
                    <a:pt x="4406" y="3056"/>
                  </a:cubicBezTo>
                  <a:cubicBezTo>
                    <a:pt x="4371" y="2854"/>
                    <a:pt x="4295" y="2651"/>
                    <a:pt x="4169" y="2436"/>
                  </a:cubicBezTo>
                  <a:cubicBezTo>
                    <a:pt x="4068" y="2265"/>
                    <a:pt x="3932" y="2099"/>
                    <a:pt x="3736" y="1911"/>
                  </a:cubicBezTo>
                  <a:cubicBezTo>
                    <a:pt x="3581" y="1761"/>
                    <a:pt x="3400" y="1618"/>
                    <a:pt x="3170" y="1463"/>
                  </a:cubicBezTo>
                  <a:cubicBezTo>
                    <a:pt x="2978" y="1334"/>
                    <a:pt x="2765" y="1209"/>
                    <a:pt x="2501" y="1067"/>
                  </a:cubicBezTo>
                  <a:cubicBezTo>
                    <a:pt x="2059" y="830"/>
                    <a:pt x="1598" y="629"/>
                    <a:pt x="1125" y="428"/>
                  </a:cubicBezTo>
                  <a:lnTo>
                    <a:pt x="1027" y="386"/>
                  </a:lnTo>
                  <a:cubicBezTo>
                    <a:pt x="888" y="327"/>
                    <a:pt x="749" y="268"/>
                    <a:pt x="612" y="206"/>
                  </a:cubicBezTo>
                  <a:cubicBezTo>
                    <a:pt x="540" y="175"/>
                    <a:pt x="469" y="142"/>
                    <a:pt x="395" y="110"/>
                  </a:cubicBezTo>
                  <a:lnTo>
                    <a:pt x="302" y="69"/>
                  </a:lnTo>
                  <a:lnTo>
                    <a:pt x="181" y="15"/>
                  </a:lnTo>
                  <a:cubicBezTo>
                    <a:pt x="165" y="5"/>
                    <a:pt x="146" y="1"/>
                    <a:pt x="12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8" name="Google Shape;1528;p11"/>
            <p:cNvSpPr/>
            <p:nvPr/>
          </p:nvSpPr>
          <p:spPr>
            <a:xfrm>
              <a:off x="-996742" y="-496781"/>
              <a:ext cx="334220" cy="111864"/>
            </a:xfrm>
            <a:custGeom>
              <a:avLst/>
              <a:gdLst/>
              <a:ahLst/>
              <a:cxnLst/>
              <a:rect l="l" t="t" r="r" b="b"/>
              <a:pathLst>
                <a:path w="8282" h="2772" extrusionOk="0">
                  <a:moveTo>
                    <a:pt x="4551" y="0"/>
                  </a:moveTo>
                  <a:cubicBezTo>
                    <a:pt x="4417" y="0"/>
                    <a:pt x="4284" y="8"/>
                    <a:pt x="4153" y="24"/>
                  </a:cubicBezTo>
                  <a:cubicBezTo>
                    <a:pt x="3866" y="58"/>
                    <a:pt x="3584" y="138"/>
                    <a:pt x="3314" y="261"/>
                  </a:cubicBezTo>
                  <a:cubicBezTo>
                    <a:pt x="3129" y="345"/>
                    <a:pt x="2942" y="454"/>
                    <a:pt x="2747" y="597"/>
                  </a:cubicBezTo>
                  <a:cubicBezTo>
                    <a:pt x="2681" y="645"/>
                    <a:pt x="2616" y="694"/>
                    <a:pt x="2552" y="746"/>
                  </a:cubicBezTo>
                  <a:cubicBezTo>
                    <a:pt x="2402" y="864"/>
                    <a:pt x="2260" y="990"/>
                    <a:pt x="2116" y="1118"/>
                  </a:cubicBezTo>
                  <a:cubicBezTo>
                    <a:pt x="2040" y="1185"/>
                    <a:pt x="1963" y="1256"/>
                    <a:pt x="1884" y="1322"/>
                  </a:cubicBezTo>
                  <a:cubicBezTo>
                    <a:pt x="1760" y="1428"/>
                    <a:pt x="1645" y="1520"/>
                    <a:pt x="1532" y="1601"/>
                  </a:cubicBezTo>
                  <a:cubicBezTo>
                    <a:pt x="1403" y="1694"/>
                    <a:pt x="1279" y="1773"/>
                    <a:pt x="1153" y="1840"/>
                  </a:cubicBezTo>
                  <a:cubicBezTo>
                    <a:pt x="973" y="1932"/>
                    <a:pt x="788" y="2000"/>
                    <a:pt x="605" y="2047"/>
                  </a:cubicBezTo>
                  <a:cubicBezTo>
                    <a:pt x="453" y="2082"/>
                    <a:pt x="302" y="2103"/>
                    <a:pt x="156" y="2113"/>
                  </a:cubicBezTo>
                  <a:cubicBezTo>
                    <a:pt x="154" y="2113"/>
                    <a:pt x="152" y="2113"/>
                    <a:pt x="150" y="2113"/>
                  </a:cubicBezTo>
                  <a:cubicBezTo>
                    <a:pt x="126" y="2113"/>
                    <a:pt x="101" y="2122"/>
                    <a:pt x="80" y="2139"/>
                  </a:cubicBezTo>
                  <a:cubicBezTo>
                    <a:pt x="41" y="2166"/>
                    <a:pt x="17" y="2205"/>
                    <a:pt x="11" y="2248"/>
                  </a:cubicBezTo>
                  <a:cubicBezTo>
                    <a:pt x="1" y="2320"/>
                    <a:pt x="40" y="2393"/>
                    <a:pt x="106" y="2425"/>
                  </a:cubicBezTo>
                  <a:cubicBezTo>
                    <a:pt x="363" y="2541"/>
                    <a:pt x="628" y="2630"/>
                    <a:pt x="896" y="2692"/>
                  </a:cubicBezTo>
                  <a:cubicBezTo>
                    <a:pt x="1125" y="2744"/>
                    <a:pt x="1370" y="2771"/>
                    <a:pt x="1645" y="2771"/>
                  </a:cubicBezTo>
                  <a:cubicBezTo>
                    <a:pt x="1649" y="2771"/>
                    <a:pt x="1652" y="2771"/>
                    <a:pt x="1656" y="2771"/>
                  </a:cubicBezTo>
                  <a:cubicBezTo>
                    <a:pt x="2074" y="2771"/>
                    <a:pt x="2526" y="2688"/>
                    <a:pt x="3072" y="2507"/>
                  </a:cubicBezTo>
                  <a:cubicBezTo>
                    <a:pt x="3451" y="2383"/>
                    <a:pt x="3823" y="2223"/>
                    <a:pt x="4183" y="2069"/>
                  </a:cubicBezTo>
                  <a:cubicBezTo>
                    <a:pt x="4687" y="1853"/>
                    <a:pt x="5210" y="1629"/>
                    <a:pt x="5755" y="1499"/>
                  </a:cubicBezTo>
                  <a:cubicBezTo>
                    <a:pt x="6046" y="1429"/>
                    <a:pt x="6335" y="1396"/>
                    <a:pt x="6617" y="1396"/>
                  </a:cubicBezTo>
                  <a:cubicBezTo>
                    <a:pt x="6639" y="1396"/>
                    <a:pt x="6661" y="1396"/>
                    <a:pt x="6684" y="1397"/>
                  </a:cubicBezTo>
                  <a:cubicBezTo>
                    <a:pt x="6952" y="1408"/>
                    <a:pt x="7221" y="1453"/>
                    <a:pt x="7481" y="1532"/>
                  </a:cubicBezTo>
                  <a:cubicBezTo>
                    <a:pt x="7686" y="1596"/>
                    <a:pt x="7893" y="1682"/>
                    <a:pt x="8094" y="1790"/>
                  </a:cubicBezTo>
                  <a:cubicBezTo>
                    <a:pt x="8109" y="1798"/>
                    <a:pt x="8125" y="1802"/>
                    <a:pt x="8141" y="1802"/>
                  </a:cubicBezTo>
                  <a:cubicBezTo>
                    <a:pt x="8166" y="1802"/>
                    <a:pt x="8191" y="1794"/>
                    <a:pt x="8214" y="1777"/>
                  </a:cubicBezTo>
                  <a:cubicBezTo>
                    <a:pt x="8232" y="1766"/>
                    <a:pt x="8245" y="1749"/>
                    <a:pt x="8254" y="1731"/>
                  </a:cubicBezTo>
                  <a:cubicBezTo>
                    <a:pt x="8281" y="1672"/>
                    <a:pt x="8255" y="1603"/>
                    <a:pt x="8195" y="1572"/>
                  </a:cubicBezTo>
                  <a:cubicBezTo>
                    <a:pt x="7951" y="1444"/>
                    <a:pt x="7692" y="1342"/>
                    <a:pt x="7428" y="1269"/>
                  </a:cubicBezTo>
                  <a:cubicBezTo>
                    <a:pt x="7388" y="1256"/>
                    <a:pt x="7349" y="1247"/>
                    <a:pt x="7307" y="1237"/>
                  </a:cubicBezTo>
                  <a:cubicBezTo>
                    <a:pt x="7326" y="1177"/>
                    <a:pt x="7304" y="1108"/>
                    <a:pt x="7251" y="1063"/>
                  </a:cubicBezTo>
                  <a:cubicBezTo>
                    <a:pt x="6859" y="710"/>
                    <a:pt x="6372" y="423"/>
                    <a:pt x="5842" y="232"/>
                  </a:cubicBezTo>
                  <a:cubicBezTo>
                    <a:pt x="5419" y="79"/>
                    <a:pt x="4979" y="0"/>
                    <a:pt x="455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9" name="Google Shape;1529;p11"/>
            <p:cNvSpPr/>
            <p:nvPr/>
          </p:nvSpPr>
          <p:spPr>
            <a:xfrm>
              <a:off x="-828342" y="-670790"/>
              <a:ext cx="152300" cy="213680"/>
            </a:xfrm>
            <a:custGeom>
              <a:avLst/>
              <a:gdLst/>
              <a:ahLst/>
              <a:cxnLst/>
              <a:rect l="l" t="t" r="r" b="b"/>
              <a:pathLst>
                <a:path w="3774" h="5295" extrusionOk="0">
                  <a:moveTo>
                    <a:pt x="206" y="1"/>
                  </a:moveTo>
                  <a:cubicBezTo>
                    <a:pt x="166" y="1"/>
                    <a:pt x="125" y="12"/>
                    <a:pt x="91" y="37"/>
                  </a:cubicBezTo>
                  <a:cubicBezTo>
                    <a:pt x="62" y="58"/>
                    <a:pt x="40" y="83"/>
                    <a:pt x="26" y="113"/>
                  </a:cubicBezTo>
                  <a:cubicBezTo>
                    <a:pt x="7" y="154"/>
                    <a:pt x="0" y="221"/>
                    <a:pt x="22" y="264"/>
                  </a:cubicBezTo>
                  <a:cubicBezTo>
                    <a:pt x="95" y="406"/>
                    <a:pt x="163" y="521"/>
                    <a:pt x="234" y="626"/>
                  </a:cubicBezTo>
                  <a:cubicBezTo>
                    <a:pt x="319" y="748"/>
                    <a:pt x="412" y="860"/>
                    <a:pt x="496" y="953"/>
                  </a:cubicBezTo>
                  <a:cubicBezTo>
                    <a:pt x="622" y="1102"/>
                    <a:pt x="757" y="1245"/>
                    <a:pt x="892" y="1384"/>
                  </a:cubicBezTo>
                  <a:cubicBezTo>
                    <a:pt x="963" y="1459"/>
                    <a:pt x="1031" y="1532"/>
                    <a:pt x="1100" y="1605"/>
                  </a:cubicBezTo>
                  <a:lnTo>
                    <a:pt x="1073" y="1576"/>
                  </a:lnTo>
                  <a:lnTo>
                    <a:pt x="1073" y="1576"/>
                  </a:lnTo>
                  <a:cubicBezTo>
                    <a:pt x="1171" y="1681"/>
                    <a:pt x="1266" y="1786"/>
                    <a:pt x="1353" y="1897"/>
                  </a:cubicBezTo>
                  <a:cubicBezTo>
                    <a:pt x="1448" y="2014"/>
                    <a:pt x="1537" y="2148"/>
                    <a:pt x="1613" y="2289"/>
                  </a:cubicBezTo>
                  <a:lnTo>
                    <a:pt x="1612" y="2287"/>
                  </a:lnTo>
                  <a:lnTo>
                    <a:pt x="1612" y="2287"/>
                  </a:lnTo>
                  <a:cubicBezTo>
                    <a:pt x="1754" y="2566"/>
                    <a:pt x="1834" y="2860"/>
                    <a:pt x="1889" y="3086"/>
                  </a:cubicBezTo>
                  <a:lnTo>
                    <a:pt x="1889" y="3085"/>
                  </a:lnTo>
                  <a:cubicBezTo>
                    <a:pt x="1911" y="3182"/>
                    <a:pt x="1932" y="3278"/>
                    <a:pt x="1951" y="3378"/>
                  </a:cubicBezTo>
                  <a:cubicBezTo>
                    <a:pt x="2014" y="3679"/>
                    <a:pt x="2080" y="3989"/>
                    <a:pt x="2198" y="4281"/>
                  </a:cubicBezTo>
                  <a:cubicBezTo>
                    <a:pt x="2277" y="4475"/>
                    <a:pt x="2384" y="4654"/>
                    <a:pt x="2521" y="4812"/>
                  </a:cubicBezTo>
                  <a:cubicBezTo>
                    <a:pt x="2558" y="4857"/>
                    <a:pt x="2600" y="4900"/>
                    <a:pt x="2643" y="4942"/>
                  </a:cubicBezTo>
                  <a:cubicBezTo>
                    <a:pt x="2647" y="4957"/>
                    <a:pt x="2657" y="4975"/>
                    <a:pt x="2667" y="4993"/>
                  </a:cubicBezTo>
                  <a:cubicBezTo>
                    <a:pt x="2696" y="5032"/>
                    <a:pt x="2744" y="5064"/>
                    <a:pt x="2797" y="5074"/>
                  </a:cubicBezTo>
                  <a:cubicBezTo>
                    <a:pt x="2891" y="5147"/>
                    <a:pt x="2999" y="5217"/>
                    <a:pt x="3114" y="5283"/>
                  </a:cubicBezTo>
                  <a:cubicBezTo>
                    <a:pt x="3126" y="5291"/>
                    <a:pt x="3138" y="5294"/>
                    <a:pt x="3152" y="5294"/>
                  </a:cubicBezTo>
                  <a:cubicBezTo>
                    <a:pt x="3170" y="5294"/>
                    <a:pt x="3189" y="5287"/>
                    <a:pt x="3206" y="5275"/>
                  </a:cubicBezTo>
                  <a:cubicBezTo>
                    <a:pt x="3220" y="5265"/>
                    <a:pt x="3232" y="5252"/>
                    <a:pt x="3239" y="5238"/>
                  </a:cubicBezTo>
                  <a:cubicBezTo>
                    <a:pt x="3263" y="5186"/>
                    <a:pt x="3233" y="5137"/>
                    <a:pt x="3192" y="5114"/>
                  </a:cubicBezTo>
                  <a:lnTo>
                    <a:pt x="3117" y="5071"/>
                  </a:lnTo>
                  <a:cubicBezTo>
                    <a:pt x="3078" y="5045"/>
                    <a:pt x="3041" y="5021"/>
                    <a:pt x="3004" y="4993"/>
                  </a:cubicBezTo>
                  <a:cubicBezTo>
                    <a:pt x="3286" y="4758"/>
                    <a:pt x="3648" y="4357"/>
                    <a:pt x="3752" y="3818"/>
                  </a:cubicBezTo>
                  <a:cubicBezTo>
                    <a:pt x="3772" y="3715"/>
                    <a:pt x="3773" y="3607"/>
                    <a:pt x="3772" y="3515"/>
                  </a:cubicBezTo>
                  <a:cubicBezTo>
                    <a:pt x="3772" y="3434"/>
                    <a:pt x="3760" y="3347"/>
                    <a:pt x="3736" y="3243"/>
                  </a:cubicBezTo>
                  <a:cubicBezTo>
                    <a:pt x="3710" y="3133"/>
                    <a:pt x="3681" y="3040"/>
                    <a:pt x="3646" y="2955"/>
                  </a:cubicBezTo>
                  <a:cubicBezTo>
                    <a:pt x="3607" y="2863"/>
                    <a:pt x="3558" y="2770"/>
                    <a:pt x="3492" y="2661"/>
                  </a:cubicBezTo>
                  <a:cubicBezTo>
                    <a:pt x="3380" y="2478"/>
                    <a:pt x="3233" y="2313"/>
                    <a:pt x="3091" y="2164"/>
                  </a:cubicBezTo>
                  <a:cubicBezTo>
                    <a:pt x="2962" y="2027"/>
                    <a:pt x="2810" y="1887"/>
                    <a:pt x="2610" y="1724"/>
                  </a:cubicBezTo>
                  <a:cubicBezTo>
                    <a:pt x="2260" y="1437"/>
                    <a:pt x="1877" y="1176"/>
                    <a:pt x="1510" y="924"/>
                  </a:cubicBezTo>
                  <a:cubicBezTo>
                    <a:pt x="1286" y="772"/>
                    <a:pt x="1066" y="623"/>
                    <a:pt x="855" y="468"/>
                  </a:cubicBezTo>
                  <a:cubicBezTo>
                    <a:pt x="757" y="397"/>
                    <a:pt x="661" y="324"/>
                    <a:pt x="569" y="248"/>
                  </a:cubicBezTo>
                  <a:lnTo>
                    <a:pt x="547" y="231"/>
                  </a:lnTo>
                  <a:lnTo>
                    <a:pt x="443" y="140"/>
                  </a:lnTo>
                  <a:cubicBezTo>
                    <a:pt x="405" y="106"/>
                    <a:pt x="366" y="74"/>
                    <a:pt x="326" y="41"/>
                  </a:cubicBezTo>
                  <a:cubicBezTo>
                    <a:pt x="293" y="14"/>
                    <a:pt x="250" y="1"/>
                    <a:pt x="20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0" name="Google Shape;1530;p11"/>
            <p:cNvSpPr/>
            <p:nvPr/>
          </p:nvSpPr>
          <p:spPr>
            <a:xfrm>
              <a:off x="-1025313" y="-770506"/>
              <a:ext cx="162913" cy="237287"/>
            </a:xfrm>
            <a:custGeom>
              <a:avLst/>
              <a:gdLst/>
              <a:ahLst/>
              <a:cxnLst/>
              <a:rect l="l" t="t" r="r" b="b"/>
              <a:pathLst>
                <a:path w="4037" h="5880" extrusionOk="0">
                  <a:moveTo>
                    <a:pt x="183" y="0"/>
                  </a:moveTo>
                  <a:cubicBezTo>
                    <a:pt x="162" y="0"/>
                    <a:pt x="141" y="4"/>
                    <a:pt x="121" y="11"/>
                  </a:cubicBezTo>
                  <a:cubicBezTo>
                    <a:pt x="106" y="17"/>
                    <a:pt x="93" y="23"/>
                    <a:pt x="78" y="33"/>
                  </a:cubicBezTo>
                  <a:cubicBezTo>
                    <a:pt x="51" y="53"/>
                    <a:pt x="31" y="76"/>
                    <a:pt x="19" y="105"/>
                  </a:cubicBezTo>
                  <a:cubicBezTo>
                    <a:pt x="6" y="134"/>
                    <a:pt x="1" y="162"/>
                    <a:pt x="5" y="195"/>
                  </a:cubicBezTo>
                  <a:cubicBezTo>
                    <a:pt x="9" y="248"/>
                    <a:pt x="38" y="284"/>
                    <a:pt x="67" y="312"/>
                  </a:cubicBezTo>
                  <a:lnTo>
                    <a:pt x="106" y="350"/>
                  </a:lnTo>
                  <a:lnTo>
                    <a:pt x="143" y="391"/>
                  </a:lnTo>
                  <a:cubicBezTo>
                    <a:pt x="358" y="629"/>
                    <a:pt x="546" y="899"/>
                    <a:pt x="719" y="1216"/>
                  </a:cubicBezTo>
                  <a:cubicBezTo>
                    <a:pt x="970" y="1693"/>
                    <a:pt x="1158" y="2208"/>
                    <a:pt x="1344" y="2704"/>
                  </a:cubicBezTo>
                  <a:cubicBezTo>
                    <a:pt x="1483" y="3085"/>
                    <a:pt x="1631" y="3480"/>
                    <a:pt x="1803" y="3855"/>
                  </a:cubicBezTo>
                  <a:cubicBezTo>
                    <a:pt x="2026" y="4342"/>
                    <a:pt x="2248" y="4714"/>
                    <a:pt x="2503" y="5024"/>
                  </a:cubicBezTo>
                  <a:cubicBezTo>
                    <a:pt x="2585" y="5120"/>
                    <a:pt x="2675" y="5219"/>
                    <a:pt x="2774" y="5313"/>
                  </a:cubicBezTo>
                  <a:cubicBezTo>
                    <a:pt x="2760" y="5386"/>
                    <a:pt x="2773" y="5443"/>
                    <a:pt x="2804" y="5491"/>
                  </a:cubicBezTo>
                  <a:cubicBezTo>
                    <a:pt x="2846" y="5549"/>
                    <a:pt x="2913" y="5581"/>
                    <a:pt x="2982" y="5581"/>
                  </a:cubicBezTo>
                  <a:cubicBezTo>
                    <a:pt x="3014" y="5581"/>
                    <a:pt x="3045" y="5575"/>
                    <a:pt x="3074" y="5561"/>
                  </a:cubicBezTo>
                  <a:cubicBezTo>
                    <a:pt x="3234" y="5678"/>
                    <a:pt x="3418" y="5782"/>
                    <a:pt x="3614" y="5872"/>
                  </a:cubicBezTo>
                  <a:cubicBezTo>
                    <a:pt x="3626" y="5877"/>
                    <a:pt x="3639" y="5880"/>
                    <a:pt x="3652" y="5880"/>
                  </a:cubicBezTo>
                  <a:cubicBezTo>
                    <a:pt x="3673" y="5880"/>
                    <a:pt x="3694" y="5873"/>
                    <a:pt x="3712" y="5861"/>
                  </a:cubicBezTo>
                  <a:cubicBezTo>
                    <a:pt x="3726" y="5850"/>
                    <a:pt x="3737" y="5837"/>
                    <a:pt x="3744" y="5821"/>
                  </a:cubicBezTo>
                  <a:cubicBezTo>
                    <a:pt x="3765" y="5775"/>
                    <a:pt x="3744" y="5715"/>
                    <a:pt x="3695" y="5693"/>
                  </a:cubicBezTo>
                  <a:cubicBezTo>
                    <a:pt x="3580" y="5643"/>
                    <a:pt x="3468" y="5583"/>
                    <a:pt x="3349" y="5512"/>
                  </a:cubicBezTo>
                  <a:cubicBezTo>
                    <a:pt x="3307" y="5485"/>
                    <a:pt x="3274" y="5462"/>
                    <a:pt x="3241" y="5438"/>
                  </a:cubicBezTo>
                  <a:cubicBezTo>
                    <a:pt x="3389" y="5320"/>
                    <a:pt x="3520" y="5188"/>
                    <a:pt x="3630" y="5044"/>
                  </a:cubicBezTo>
                  <a:cubicBezTo>
                    <a:pt x="3764" y="4872"/>
                    <a:pt x="3864" y="4688"/>
                    <a:pt x="3932" y="4498"/>
                  </a:cubicBezTo>
                  <a:cubicBezTo>
                    <a:pt x="3966" y="4399"/>
                    <a:pt x="3992" y="4300"/>
                    <a:pt x="4009" y="4205"/>
                  </a:cubicBezTo>
                  <a:cubicBezTo>
                    <a:pt x="4028" y="4099"/>
                    <a:pt x="4031" y="3994"/>
                    <a:pt x="4035" y="3888"/>
                  </a:cubicBezTo>
                  <a:cubicBezTo>
                    <a:pt x="4037" y="3717"/>
                    <a:pt x="4008" y="3536"/>
                    <a:pt x="3945" y="3312"/>
                  </a:cubicBezTo>
                  <a:cubicBezTo>
                    <a:pt x="3894" y="3135"/>
                    <a:pt x="3820" y="2956"/>
                    <a:pt x="3708" y="2748"/>
                  </a:cubicBezTo>
                  <a:cubicBezTo>
                    <a:pt x="3614" y="2574"/>
                    <a:pt x="3500" y="2400"/>
                    <a:pt x="3370" y="2229"/>
                  </a:cubicBezTo>
                  <a:cubicBezTo>
                    <a:pt x="3119" y="1899"/>
                    <a:pt x="2800" y="1571"/>
                    <a:pt x="2422" y="1261"/>
                  </a:cubicBezTo>
                  <a:cubicBezTo>
                    <a:pt x="2091" y="987"/>
                    <a:pt x="1711" y="724"/>
                    <a:pt x="1295" y="484"/>
                  </a:cubicBezTo>
                  <a:cubicBezTo>
                    <a:pt x="1120" y="383"/>
                    <a:pt x="934" y="289"/>
                    <a:pt x="743" y="200"/>
                  </a:cubicBezTo>
                  <a:cubicBezTo>
                    <a:pt x="660" y="162"/>
                    <a:pt x="571" y="125"/>
                    <a:pt x="483" y="90"/>
                  </a:cubicBezTo>
                  <a:cubicBezTo>
                    <a:pt x="411" y="62"/>
                    <a:pt x="338" y="40"/>
                    <a:pt x="262" y="19"/>
                  </a:cubicBezTo>
                  <a:lnTo>
                    <a:pt x="210" y="3"/>
                  </a:lnTo>
                  <a:cubicBezTo>
                    <a:pt x="201" y="1"/>
                    <a:pt x="192" y="0"/>
                    <a:pt x="18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1" name="Google Shape;1531;p11"/>
            <p:cNvSpPr/>
            <p:nvPr/>
          </p:nvSpPr>
          <p:spPr>
            <a:xfrm>
              <a:off x="-1019502" y="-993021"/>
              <a:ext cx="362590" cy="133898"/>
            </a:xfrm>
            <a:custGeom>
              <a:avLst/>
              <a:gdLst/>
              <a:ahLst/>
              <a:cxnLst/>
              <a:rect l="l" t="t" r="r" b="b"/>
              <a:pathLst>
                <a:path w="8985" h="3318" extrusionOk="0">
                  <a:moveTo>
                    <a:pt x="4476" y="0"/>
                  </a:moveTo>
                  <a:cubicBezTo>
                    <a:pt x="4306" y="0"/>
                    <a:pt x="4126" y="13"/>
                    <a:pt x="3936" y="37"/>
                  </a:cubicBezTo>
                  <a:cubicBezTo>
                    <a:pt x="3555" y="85"/>
                    <a:pt x="3176" y="182"/>
                    <a:pt x="2810" y="276"/>
                  </a:cubicBezTo>
                  <a:cubicBezTo>
                    <a:pt x="2680" y="309"/>
                    <a:pt x="2554" y="342"/>
                    <a:pt x="2425" y="372"/>
                  </a:cubicBezTo>
                  <a:cubicBezTo>
                    <a:pt x="2142" y="441"/>
                    <a:pt x="1809" y="514"/>
                    <a:pt x="1467" y="537"/>
                  </a:cubicBezTo>
                  <a:lnTo>
                    <a:pt x="1510" y="540"/>
                  </a:lnTo>
                  <a:cubicBezTo>
                    <a:pt x="1469" y="541"/>
                    <a:pt x="1429" y="542"/>
                    <a:pt x="1390" y="542"/>
                  </a:cubicBezTo>
                  <a:cubicBezTo>
                    <a:pt x="1225" y="542"/>
                    <a:pt x="1074" y="530"/>
                    <a:pt x="934" y="506"/>
                  </a:cubicBezTo>
                  <a:cubicBezTo>
                    <a:pt x="806" y="478"/>
                    <a:pt x="681" y="437"/>
                    <a:pt x="559" y="383"/>
                  </a:cubicBezTo>
                  <a:cubicBezTo>
                    <a:pt x="469" y="340"/>
                    <a:pt x="380" y="289"/>
                    <a:pt x="292" y="227"/>
                  </a:cubicBezTo>
                  <a:cubicBezTo>
                    <a:pt x="263" y="209"/>
                    <a:pt x="229" y="200"/>
                    <a:pt x="196" y="200"/>
                  </a:cubicBezTo>
                  <a:cubicBezTo>
                    <a:pt x="159" y="200"/>
                    <a:pt x="122" y="211"/>
                    <a:pt x="91" y="234"/>
                  </a:cubicBezTo>
                  <a:lnTo>
                    <a:pt x="76" y="247"/>
                  </a:lnTo>
                  <a:cubicBezTo>
                    <a:pt x="6" y="310"/>
                    <a:pt x="0" y="417"/>
                    <a:pt x="64" y="491"/>
                  </a:cubicBezTo>
                  <a:cubicBezTo>
                    <a:pt x="286" y="763"/>
                    <a:pt x="503" y="1000"/>
                    <a:pt x="726" y="1211"/>
                  </a:cubicBezTo>
                  <a:cubicBezTo>
                    <a:pt x="954" y="1426"/>
                    <a:pt x="1194" y="1624"/>
                    <a:pt x="1444" y="1800"/>
                  </a:cubicBezTo>
                  <a:cubicBezTo>
                    <a:pt x="1912" y="2134"/>
                    <a:pt x="2448" y="2399"/>
                    <a:pt x="3032" y="2584"/>
                  </a:cubicBezTo>
                  <a:cubicBezTo>
                    <a:pt x="3581" y="2759"/>
                    <a:pt x="4184" y="2854"/>
                    <a:pt x="4826" y="2868"/>
                  </a:cubicBezTo>
                  <a:cubicBezTo>
                    <a:pt x="4882" y="2870"/>
                    <a:pt x="4938" y="2870"/>
                    <a:pt x="4995" y="2870"/>
                  </a:cubicBezTo>
                  <a:cubicBezTo>
                    <a:pt x="5250" y="2870"/>
                    <a:pt x="5510" y="2857"/>
                    <a:pt x="5768" y="2832"/>
                  </a:cubicBezTo>
                  <a:cubicBezTo>
                    <a:pt x="5939" y="2817"/>
                    <a:pt x="6110" y="2794"/>
                    <a:pt x="6281" y="2769"/>
                  </a:cubicBezTo>
                  <a:cubicBezTo>
                    <a:pt x="6386" y="2755"/>
                    <a:pt x="6491" y="2740"/>
                    <a:pt x="6597" y="2728"/>
                  </a:cubicBezTo>
                  <a:cubicBezTo>
                    <a:pt x="6722" y="2712"/>
                    <a:pt x="6849" y="2699"/>
                    <a:pt x="6974" y="2690"/>
                  </a:cubicBezTo>
                  <a:cubicBezTo>
                    <a:pt x="7070" y="2684"/>
                    <a:pt x="7160" y="2681"/>
                    <a:pt x="7247" y="2681"/>
                  </a:cubicBezTo>
                  <a:cubicBezTo>
                    <a:pt x="7434" y="2681"/>
                    <a:pt x="7601" y="2695"/>
                    <a:pt x="7762" y="2725"/>
                  </a:cubicBezTo>
                  <a:cubicBezTo>
                    <a:pt x="7940" y="2762"/>
                    <a:pt x="8081" y="2811"/>
                    <a:pt x="8215" y="2874"/>
                  </a:cubicBezTo>
                  <a:cubicBezTo>
                    <a:pt x="8322" y="2926"/>
                    <a:pt x="8437" y="3002"/>
                    <a:pt x="8546" y="3092"/>
                  </a:cubicBezTo>
                  <a:cubicBezTo>
                    <a:pt x="8618" y="3156"/>
                    <a:pt x="8681" y="3220"/>
                    <a:pt x="8740" y="3289"/>
                  </a:cubicBezTo>
                  <a:cubicBezTo>
                    <a:pt x="8757" y="3308"/>
                    <a:pt x="8780" y="3318"/>
                    <a:pt x="8805" y="3318"/>
                  </a:cubicBezTo>
                  <a:cubicBezTo>
                    <a:pt x="8824" y="3318"/>
                    <a:pt x="8843" y="3312"/>
                    <a:pt x="8859" y="3301"/>
                  </a:cubicBezTo>
                  <a:cubicBezTo>
                    <a:pt x="8875" y="3289"/>
                    <a:pt x="8882" y="3278"/>
                    <a:pt x="8888" y="3266"/>
                  </a:cubicBezTo>
                  <a:cubicBezTo>
                    <a:pt x="8897" y="3265"/>
                    <a:pt x="8907" y="3258"/>
                    <a:pt x="8918" y="3250"/>
                  </a:cubicBezTo>
                  <a:cubicBezTo>
                    <a:pt x="8981" y="3194"/>
                    <a:pt x="8984" y="3112"/>
                    <a:pt x="8936" y="3054"/>
                  </a:cubicBezTo>
                  <a:cubicBezTo>
                    <a:pt x="8408" y="2397"/>
                    <a:pt x="7894" y="1857"/>
                    <a:pt x="7370" y="1402"/>
                  </a:cubicBezTo>
                  <a:cubicBezTo>
                    <a:pt x="7076" y="1145"/>
                    <a:pt x="6771" y="913"/>
                    <a:pt x="6465" y="714"/>
                  </a:cubicBezTo>
                  <a:cubicBezTo>
                    <a:pt x="6156" y="511"/>
                    <a:pt x="5819" y="332"/>
                    <a:pt x="5460" y="181"/>
                  </a:cubicBezTo>
                  <a:cubicBezTo>
                    <a:pt x="5173" y="60"/>
                    <a:pt x="4848" y="0"/>
                    <a:pt x="447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2" name="Google Shape;1532;p11"/>
            <p:cNvSpPr/>
            <p:nvPr/>
          </p:nvSpPr>
          <p:spPr>
            <a:xfrm>
              <a:off x="-794686" y="-1216505"/>
              <a:ext cx="89063" cy="263437"/>
            </a:xfrm>
            <a:custGeom>
              <a:avLst/>
              <a:gdLst/>
              <a:ahLst/>
              <a:cxnLst/>
              <a:rect l="l" t="t" r="r" b="b"/>
              <a:pathLst>
                <a:path w="2207" h="6528" extrusionOk="0">
                  <a:moveTo>
                    <a:pt x="1702" y="1"/>
                  </a:moveTo>
                  <a:cubicBezTo>
                    <a:pt x="1681" y="1"/>
                    <a:pt x="1660" y="8"/>
                    <a:pt x="1641" y="23"/>
                  </a:cubicBezTo>
                  <a:lnTo>
                    <a:pt x="1622" y="40"/>
                  </a:lnTo>
                  <a:cubicBezTo>
                    <a:pt x="1522" y="155"/>
                    <a:pt x="1437" y="281"/>
                    <a:pt x="1361" y="425"/>
                  </a:cubicBezTo>
                  <a:cubicBezTo>
                    <a:pt x="1285" y="571"/>
                    <a:pt x="1229" y="731"/>
                    <a:pt x="1181" y="871"/>
                  </a:cubicBezTo>
                  <a:cubicBezTo>
                    <a:pt x="1157" y="945"/>
                    <a:pt x="1135" y="1018"/>
                    <a:pt x="1112" y="1093"/>
                  </a:cubicBezTo>
                  <a:cubicBezTo>
                    <a:pt x="1085" y="1176"/>
                    <a:pt x="1059" y="1261"/>
                    <a:pt x="1031" y="1344"/>
                  </a:cubicBezTo>
                  <a:cubicBezTo>
                    <a:pt x="964" y="1538"/>
                    <a:pt x="887" y="1725"/>
                    <a:pt x="819" y="1878"/>
                  </a:cubicBezTo>
                  <a:cubicBezTo>
                    <a:pt x="729" y="2085"/>
                    <a:pt x="633" y="2286"/>
                    <a:pt x="535" y="2487"/>
                  </a:cubicBezTo>
                  <a:cubicBezTo>
                    <a:pt x="482" y="2598"/>
                    <a:pt x="427" y="2710"/>
                    <a:pt x="376" y="2821"/>
                  </a:cubicBezTo>
                  <a:cubicBezTo>
                    <a:pt x="236" y="3121"/>
                    <a:pt x="104" y="3417"/>
                    <a:pt x="45" y="3731"/>
                  </a:cubicBezTo>
                  <a:cubicBezTo>
                    <a:pt x="1" y="3968"/>
                    <a:pt x="5" y="4221"/>
                    <a:pt x="58" y="4482"/>
                  </a:cubicBezTo>
                  <a:cubicBezTo>
                    <a:pt x="104" y="4712"/>
                    <a:pt x="195" y="4949"/>
                    <a:pt x="331" y="5203"/>
                  </a:cubicBezTo>
                  <a:cubicBezTo>
                    <a:pt x="416" y="5361"/>
                    <a:pt x="513" y="5518"/>
                    <a:pt x="628" y="5683"/>
                  </a:cubicBezTo>
                  <a:cubicBezTo>
                    <a:pt x="620" y="5719"/>
                    <a:pt x="621" y="5758"/>
                    <a:pt x="634" y="5797"/>
                  </a:cubicBezTo>
                  <a:cubicBezTo>
                    <a:pt x="651" y="5847"/>
                    <a:pt x="692" y="5887"/>
                    <a:pt x="740" y="5909"/>
                  </a:cubicBezTo>
                  <a:cubicBezTo>
                    <a:pt x="759" y="5919"/>
                    <a:pt x="784" y="5926"/>
                    <a:pt x="806" y="5926"/>
                  </a:cubicBezTo>
                  <a:cubicBezTo>
                    <a:pt x="919" y="6072"/>
                    <a:pt x="1035" y="6216"/>
                    <a:pt x="1150" y="6360"/>
                  </a:cubicBezTo>
                  <a:lnTo>
                    <a:pt x="1260" y="6497"/>
                  </a:lnTo>
                  <a:cubicBezTo>
                    <a:pt x="1276" y="6517"/>
                    <a:pt x="1298" y="6527"/>
                    <a:pt x="1320" y="6527"/>
                  </a:cubicBezTo>
                  <a:cubicBezTo>
                    <a:pt x="1333" y="6527"/>
                    <a:pt x="1346" y="6523"/>
                    <a:pt x="1358" y="6515"/>
                  </a:cubicBezTo>
                  <a:cubicBezTo>
                    <a:pt x="1372" y="6503"/>
                    <a:pt x="1382" y="6486"/>
                    <a:pt x="1387" y="6466"/>
                  </a:cubicBezTo>
                  <a:cubicBezTo>
                    <a:pt x="1388" y="6447"/>
                    <a:pt x="1385" y="6431"/>
                    <a:pt x="1374" y="6417"/>
                  </a:cubicBezTo>
                  <a:lnTo>
                    <a:pt x="1282" y="6304"/>
                  </a:lnTo>
                  <a:cubicBezTo>
                    <a:pt x="1171" y="6164"/>
                    <a:pt x="1058" y="6023"/>
                    <a:pt x="949" y="5883"/>
                  </a:cubicBezTo>
                  <a:cubicBezTo>
                    <a:pt x="1005" y="5855"/>
                    <a:pt x="1059" y="5822"/>
                    <a:pt x="1114" y="5786"/>
                  </a:cubicBezTo>
                  <a:lnTo>
                    <a:pt x="1150" y="5762"/>
                  </a:lnTo>
                  <a:cubicBezTo>
                    <a:pt x="1206" y="5722"/>
                    <a:pt x="1257" y="5677"/>
                    <a:pt x="1308" y="5631"/>
                  </a:cubicBezTo>
                  <a:cubicBezTo>
                    <a:pt x="1440" y="5512"/>
                    <a:pt x="1562" y="5376"/>
                    <a:pt x="1670" y="5226"/>
                  </a:cubicBezTo>
                  <a:cubicBezTo>
                    <a:pt x="1775" y="5086"/>
                    <a:pt x="1869" y="4925"/>
                    <a:pt x="1953" y="4751"/>
                  </a:cubicBezTo>
                  <a:cubicBezTo>
                    <a:pt x="2026" y="4597"/>
                    <a:pt x="2086" y="4421"/>
                    <a:pt x="2141" y="4211"/>
                  </a:cubicBezTo>
                  <a:cubicBezTo>
                    <a:pt x="2178" y="4060"/>
                    <a:pt x="2200" y="3896"/>
                    <a:pt x="2204" y="3711"/>
                  </a:cubicBezTo>
                  <a:cubicBezTo>
                    <a:pt x="2207" y="3529"/>
                    <a:pt x="2172" y="3330"/>
                    <a:pt x="2098" y="3106"/>
                  </a:cubicBezTo>
                  <a:cubicBezTo>
                    <a:pt x="2039" y="2928"/>
                    <a:pt x="1953" y="2756"/>
                    <a:pt x="1869" y="2591"/>
                  </a:cubicBezTo>
                  <a:lnTo>
                    <a:pt x="1848" y="2550"/>
                  </a:lnTo>
                  <a:cubicBezTo>
                    <a:pt x="1760" y="2372"/>
                    <a:pt x="1661" y="2158"/>
                    <a:pt x="1605" y="1933"/>
                  </a:cubicBezTo>
                  <a:cubicBezTo>
                    <a:pt x="1579" y="1799"/>
                    <a:pt x="1566" y="1661"/>
                    <a:pt x="1566" y="1509"/>
                  </a:cubicBezTo>
                  <a:cubicBezTo>
                    <a:pt x="1573" y="1308"/>
                    <a:pt x="1601" y="1100"/>
                    <a:pt x="1655" y="830"/>
                  </a:cubicBezTo>
                  <a:cubicBezTo>
                    <a:pt x="1675" y="734"/>
                    <a:pt x="1697" y="636"/>
                    <a:pt x="1719" y="541"/>
                  </a:cubicBezTo>
                  <a:lnTo>
                    <a:pt x="1734" y="472"/>
                  </a:lnTo>
                  <a:cubicBezTo>
                    <a:pt x="1763" y="341"/>
                    <a:pt x="1789" y="232"/>
                    <a:pt x="1805" y="123"/>
                  </a:cubicBezTo>
                  <a:cubicBezTo>
                    <a:pt x="1812" y="76"/>
                    <a:pt x="1787" y="31"/>
                    <a:pt x="1744" y="11"/>
                  </a:cubicBezTo>
                  <a:cubicBezTo>
                    <a:pt x="1730" y="4"/>
                    <a:pt x="1716" y="1"/>
                    <a:pt x="170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3" name="Google Shape;1533;p11"/>
            <p:cNvSpPr/>
            <p:nvPr/>
          </p:nvSpPr>
          <p:spPr>
            <a:xfrm>
              <a:off x="-620394" y="-1035596"/>
              <a:ext cx="218805" cy="158151"/>
            </a:xfrm>
            <a:custGeom>
              <a:avLst/>
              <a:gdLst/>
              <a:ahLst/>
              <a:cxnLst/>
              <a:rect l="l" t="t" r="r" b="b"/>
              <a:pathLst>
                <a:path w="5422" h="3919" extrusionOk="0">
                  <a:moveTo>
                    <a:pt x="156" y="1"/>
                  </a:moveTo>
                  <a:cubicBezTo>
                    <a:pt x="139" y="1"/>
                    <a:pt x="123" y="4"/>
                    <a:pt x="107" y="9"/>
                  </a:cubicBezTo>
                  <a:cubicBezTo>
                    <a:pt x="98" y="17"/>
                    <a:pt x="87" y="24"/>
                    <a:pt x="77" y="29"/>
                  </a:cubicBezTo>
                  <a:cubicBezTo>
                    <a:pt x="22" y="68"/>
                    <a:pt x="1" y="139"/>
                    <a:pt x="25" y="200"/>
                  </a:cubicBezTo>
                  <a:cubicBezTo>
                    <a:pt x="128" y="482"/>
                    <a:pt x="229" y="726"/>
                    <a:pt x="334" y="944"/>
                  </a:cubicBezTo>
                  <a:cubicBezTo>
                    <a:pt x="457" y="1201"/>
                    <a:pt x="600" y="1451"/>
                    <a:pt x="755" y="1690"/>
                  </a:cubicBezTo>
                  <a:cubicBezTo>
                    <a:pt x="1084" y="2191"/>
                    <a:pt x="1473" y="2603"/>
                    <a:pt x="1914" y="2916"/>
                  </a:cubicBezTo>
                  <a:cubicBezTo>
                    <a:pt x="2131" y="3069"/>
                    <a:pt x="2363" y="3198"/>
                    <a:pt x="2610" y="3297"/>
                  </a:cubicBezTo>
                  <a:cubicBezTo>
                    <a:pt x="2720" y="3342"/>
                    <a:pt x="2840" y="3382"/>
                    <a:pt x="2978" y="3419"/>
                  </a:cubicBezTo>
                  <a:cubicBezTo>
                    <a:pt x="3093" y="3451"/>
                    <a:pt x="3209" y="3465"/>
                    <a:pt x="3320" y="3478"/>
                  </a:cubicBezTo>
                  <a:cubicBezTo>
                    <a:pt x="3485" y="3497"/>
                    <a:pt x="3652" y="3501"/>
                    <a:pt x="3815" y="3508"/>
                  </a:cubicBezTo>
                  <a:cubicBezTo>
                    <a:pt x="4119" y="3520"/>
                    <a:pt x="4429" y="3533"/>
                    <a:pt x="4726" y="3614"/>
                  </a:cubicBezTo>
                  <a:cubicBezTo>
                    <a:pt x="4831" y="3648"/>
                    <a:pt x="4929" y="3691"/>
                    <a:pt x="5015" y="3741"/>
                  </a:cubicBezTo>
                  <a:cubicBezTo>
                    <a:pt x="5084" y="3784"/>
                    <a:pt x="5144" y="3834"/>
                    <a:pt x="5207" y="3893"/>
                  </a:cubicBezTo>
                  <a:cubicBezTo>
                    <a:pt x="5225" y="3911"/>
                    <a:pt x="5249" y="3919"/>
                    <a:pt x="5273" y="3919"/>
                  </a:cubicBezTo>
                  <a:cubicBezTo>
                    <a:pt x="5300" y="3919"/>
                    <a:pt x="5328" y="3910"/>
                    <a:pt x="5349" y="3895"/>
                  </a:cubicBezTo>
                  <a:cubicBezTo>
                    <a:pt x="5357" y="3889"/>
                    <a:pt x="5364" y="3882"/>
                    <a:pt x="5370" y="3874"/>
                  </a:cubicBezTo>
                  <a:cubicBezTo>
                    <a:pt x="5387" y="3851"/>
                    <a:pt x="5395" y="3821"/>
                    <a:pt x="5394" y="3793"/>
                  </a:cubicBezTo>
                  <a:cubicBezTo>
                    <a:pt x="5416" y="3748"/>
                    <a:pt x="5421" y="3706"/>
                    <a:pt x="5407" y="3666"/>
                  </a:cubicBezTo>
                  <a:cubicBezTo>
                    <a:pt x="5252" y="3250"/>
                    <a:pt x="5091" y="2893"/>
                    <a:pt x="4914" y="2572"/>
                  </a:cubicBezTo>
                  <a:cubicBezTo>
                    <a:pt x="4702" y="2185"/>
                    <a:pt x="4440" y="1855"/>
                    <a:pt x="4137" y="1591"/>
                  </a:cubicBezTo>
                  <a:cubicBezTo>
                    <a:pt x="4008" y="1479"/>
                    <a:pt x="3856" y="1380"/>
                    <a:pt x="3686" y="1299"/>
                  </a:cubicBezTo>
                  <a:cubicBezTo>
                    <a:pt x="3560" y="1239"/>
                    <a:pt x="3409" y="1191"/>
                    <a:pt x="3225" y="1156"/>
                  </a:cubicBezTo>
                  <a:cubicBezTo>
                    <a:pt x="2972" y="1107"/>
                    <a:pt x="2712" y="1102"/>
                    <a:pt x="2458" y="1101"/>
                  </a:cubicBezTo>
                  <a:cubicBezTo>
                    <a:pt x="2382" y="1101"/>
                    <a:pt x="2304" y="1100"/>
                    <a:pt x="2228" y="1098"/>
                  </a:cubicBezTo>
                  <a:cubicBezTo>
                    <a:pt x="1961" y="1087"/>
                    <a:pt x="1724" y="1055"/>
                    <a:pt x="1509" y="995"/>
                  </a:cubicBezTo>
                  <a:cubicBezTo>
                    <a:pt x="1329" y="940"/>
                    <a:pt x="1173" y="871"/>
                    <a:pt x="1029" y="785"/>
                  </a:cubicBezTo>
                  <a:cubicBezTo>
                    <a:pt x="864" y="682"/>
                    <a:pt x="704" y="548"/>
                    <a:pt x="555" y="394"/>
                  </a:cubicBezTo>
                  <a:cubicBezTo>
                    <a:pt x="466" y="295"/>
                    <a:pt x="386" y="193"/>
                    <a:pt x="301" y="90"/>
                  </a:cubicBezTo>
                  <a:lnTo>
                    <a:pt x="278" y="61"/>
                  </a:lnTo>
                  <a:cubicBezTo>
                    <a:pt x="244" y="22"/>
                    <a:pt x="200" y="1"/>
                    <a:pt x="1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4" name="Google Shape;1534;p11"/>
            <p:cNvSpPr/>
            <p:nvPr/>
          </p:nvSpPr>
          <p:spPr>
            <a:xfrm>
              <a:off x="-421647" y="-1159161"/>
              <a:ext cx="91687" cy="202703"/>
            </a:xfrm>
            <a:custGeom>
              <a:avLst/>
              <a:gdLst/>
              <a:ahLst/>
              <a:cxnLst/>
              <a:rect l="l" t="t" r="r" b="b"/>
              <a:pathLst>
                <a:path w="2272" h="5023" extrusionOk="0">
                  <a:moveTo>
                    <a:pt x="782" y="1"/>
                  </a:moveTo>
                  <a:cubicBezTo>
                    <a:pt x="762" y="1"/>
                    <a:pt x="743" y="7"/>
                    <a:pt x="726" y="19"/>
                  </a:cubicBezTo>
                  <a:cubicBezTo>
                    <a:pt x="713" y="28"/>
                    <a:pt x="703" y="41"/>
                    <a:pt x="696" y="55"/>
                  </a:cubicBezTo>
                  <a:cubicBezTo>
                    <a:pt x="631" y="177"/>
                    <a:pt x="580" y="291"/>
                    <a:pt x="536" y="400"/>
                  </a:cubicBezTo>
                  <a:cubicBezTo>
                    <a:pt x="496" y="502"/>
                    <a:pt x="465" y="617"/>
                    <a:pt x="436" y="752"/>
                  </a:cubicBezTo>
                  <a:cubicBezTo>
                    <a:pt x="394" y="947"/>
                    <a:pt x="380" y="1168"/>
                    <a:pt x="390" y="1445"/>
                  </a:cubicBezTo>
                  <a:cubicBezTo>
                    <a:pt x="397" y="1626"/>
                    <a:pt x="417" y="1806"/>
                    <a:pt x="436" y="1986"/>
                  </a:cubicBezTo>
                  <a:lnTo>
                    <a:pt x="450" y="2123"/>
                  </a:lnTo>
                  <a:cubicBezTo>
                    <a:pt x="480" y="2431"/>
                    <a:pt x="491" y="2665"/>
                    <a:pt x="488" y="2886"/>
                  </a:cubicBezTo>
                  <a:cubicBezTo>
                    <a:pt x="482" y="2995"/>
                    <a:pt x="466" y="3110"/>
                    <a:pt x="433" y="3228"/>
                  </a:cubicBezTo>
                  <a:lnTo>
                    <a:pt x="436" y="3228"/>
                  </a:lnTo>
                  <a:lnTo>
                    <a:pt x="432" y="3229"/>
                  </a:lnTo>
                  <a:cubicBezTo>
                    <a:pt x="394" y="3350"/>
                    <a:pt x="347" y="3465"/>
                    <a:pt x="274" y="3611"/>
                  </a:cubicBezTo>
                  <a:lnTo>
                    <a:pt x="245" y="3669"/>
                  </a:lnTo>
                  <a:cubicBezTo>
                    <a:pt x="192" y="3775"/>
                    <a:pt x="137" y="3883"/>
                    <a:pt x="94" y="3993"/>
                  </a:cubicBezTo>
                  <a:cubicBezTo>
                    <a:pt x="41" y="4128"/>
                    <a:pt x="9" y="4272"/>
                    <a:pt x="5" y="4420"/>
                  </a:cubicBezTo>
                  <a:cubicBezTo>
                    <a:pt x="1" y="4525"/>
                    <a:pt x="12" y="4638"/>
                    <a:pt x="37" y="4755"/>
                  </a:cubicBezTo>
                  <a:cubicBezTo>
                    <a:pt x="27" y="4772"/>
                    <a:pt x="17" y="4793"/>
                    <a:pt x="14" y="4816"/>
                  </a:cubicBezTo>
                  <a:cubicBezTo>
                    <a:pt x="6" y="4862"/>
                    <a:pt x="17" y="4910"/>
                    <a:pt x="44" y="4947"/>
                  </a:cubicBezTo>
                  <a:cubicBezTo>
                    <a:pt x="67" y="4980"/>
                    <a:pt x="113" y="5016"/>
                    <a:pt x="159" y="5019"/>
                  </a:cubicBezTo>
                  <a:cubicBezTo>
                    <a:pt x="202" y="5021"/>
                    <a:pt x="244" y="5023"/>
                    <a:pt x="284" y="5023"/>
                  </a:cubicBezTo>
                  <a:cubicBezTo>
                    <a:pt x="341" y="5023"/>
                    <a:pt x="394" y="5020"/>
                    <a:pt x="445" y="5016"/>
                  </a:cubicBezTo>
                  <a:cubicBezTo>
                    <a:pt x="532" y="5009"/>
                    <a:pt x="626" y="4992"/>
                    <a:pt x="735" y="4966"/>
                  </a:cubicBezTo>
                  <a:cubicBezTo>
                    <a:pt x="837" y="4940"/>
                    <a:pt x="929" y="4911"/>
                    <a:pt x="1019" y="4877"/>
                  </a:cubicBezTo>
                  <a:cubicBezTo>
                    <a:pt x="1128" y="4837"/>
                    <a:pt x="1233" y="4782"/>
                    <a:pt x="1329" y="4730"/>
                  </a:cubicBezTo>
                  <a:cubicBezTo>
                    <a:pt x="1407" y="4689"/>
                    <a:pt x="1482" y="4640"/>
                    <a:pt x="1556" y="4588"/>
                  </a:cubicBezTo>
                  <a:cubicBezTo>
                    <a:pt x="1825" y="4394"/>
                    <a:pt x="2032" y="4143"/>
                    <a:pt x="2152" y="3863"/>
                  </a:cubicBezTo>
                  <a:cubicBezTo>
                    <a:pt x="2188" y="3781"/>
                    <a:pt x="2217" y="3682"/>
                    <a:pt x="2246" y="3555"/>
                  </a:cubicBezTo>
                  <a:cubicBezTo>
                    <a:pt x="2263" y="3469"/>
                    <a:pt x="2272" y="3372"/>
                    <a:pt x="2270" y="3260"/>
                  </a:cubicBezTo>
                  <a:cubicBezTo>
                    <a:pt x="2269" y="3086"/>
                    <a:pt x="2217" y="2899"/>
                    <a:pt x="2118" y="2719"/>
                  </a:cubicBezTo>
                  <a:cubicBezTo>
                    <a:pt x="1974" y="2457"/>
                    <a:pt x="1759" y="2244"/>
                    <a:pt x="1552" y="2037"/>
                  </a:cubicBezTo>
                  <a:cubicBezTo>
                    <a:pt x="1496" y="1983"/>
                    <a:pt x="1443" y="1928"/>
                    <a:pt x="1388" y="1872"/>
                  </a:cubicBezTo>
                  <a:cubicBezTo>
                    <a:pt x="1314" y="1793"/>
                    <a:pt x="1240" y="1713"/>
                    <a:pt x="1173" y="1626"/>
                  </a:cubicBezTo>
                  <a:cubicBezTo>
                    <a:pt x="1125" y="1563"/>
                    <a:pt x="1077" y="1491"/>
                    <a:pt x="1028" y="1405"/>
                  </a:cubicBezTo>
                  <a:cubicBezTo>
                    <a:pt x="967" y="1285"/>
                    <a:pt x="924" y="1167"/>
                    <a:pt x="896" y="1045"/>
                  </a:cubicBezTo>
                  <a:cubicBezTo>
                    <a:pt x="852" y="831"/>
                    <a:pt x="852" y="614"/>
                    <a:pt x="857" y="430"/>
                  </a:cubicBezTo>
                  <a:lnTo>
                    <a:pt x="861" y="319"/>
                  </a:lnTo>
                  <a:cubicBezTo>
                    <a:pt x="863" y="255"/>
                    <a:pt x="867" y="190"/>
                    <a:pt x="867" y="126"/>
                  </a:cubicBezTo>
                  <a:cubicBezTo>
                    <a:pt x="870" y="57"/>
                    <a:pt x="852" y="24"/>
                    <a:pt x="817" y="6"/>
                  </a:cubicBezTo>
                  <a:cubicBezTo>
                    <a:pt x="805" y="3"/>
                    <a:pt x="793" y="1"/>
                    <a:pt x="78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5" name="Google Shape;1535;p11"/>
            <p:cNvSpPr/>
            <p:nvPr/>
          </p:nvSpPr>
          <p:spPr>
            <a:xfrm>
              <a:off x="-782176" y="-770627"/>
              <a:ext cx="302663" cy="172881"/>
            </a:xfrm>
            <a:custGeom>
              <a:avLst/>
              <a:gdLst/>
              <a:ahLst/>
              <a:cxnLst/>
              <a:rect l="l" t="t" r="r" b="b"/>
              <a:pathLst>
                <a:path w="7500" h="4284" extrusionOk="0">
                  <a:moveTo>
                    <a:pt x="159" y="0"/>
                  </a:moveTo>
                  <a:cubicBezTo>
                    <a:pt x="151" y="0"/>
                    <a:pt x="143" y="1"/>
                    <a:pt x="136" y="1"/>
                  </a:cubicBezTo>
                  <a:cubicBezTo>
                    <a:pt x="110" y="4"/>
                    <a:pt x="89" y="13"/>
                    <a:pt x="70" y="27"/>
                  </a:cubicBezTo>
                  <a:cubicBezTo>
                    <a:pt x="57" y="36"/>
                    <a:pt x="44" y="49"/>
                    <a:pt x="31" y="65"/>
                  </a:cubicBezTo>
                  <a:cubicBezTo>
                    <a:pt x="10" y="99"/>
                    <a:pt x="1" y="138"/>
                    <a:pt x="7" y="178"/>
                  </a:cubicBezTo>
                  <a:cubicBezTo>
                    <a:pt x="15" y="224"/>
                    <a:pt x="41" y="251"/>
                    <a:pt x="71" y="279"/>
                  </a:cubicBezTo>
                  <a:cubicBezTo>
                    <a:pt x="99" y="303"/>
                    <a:pt x="117" y="320"/>
                    <a:pt x="136" y="336"/>
                  </a:cubicBezTo>
                  <a:lnTo>
                    <a:pt x="145" y="345"/>
                  </a:lnTo>
                  <a:cubicBezTo>
                    <a:pt x="145" y="346"/>
                    <a:pt x="155" y="353"/>
                    <a:pt x="155" y="353"/>
                  </a:cubicBezTo>
                  <a:cubicBezTo>
                    <a:pt x="395" y="573"/>
                    <a:pt x="639" y="817"/>
                    <a:pt x="950" y="1143"/>
                  </a:cubicBezTo>
                  <a:cubicBezTo>
                    <a:pt x="1134" y="1336"/>
                    <a:pt x="1317" y="1530"/>
                    <a:pt x="1498" y="1724"/>
                  </a:cubicBezTo>
                  <a:lnTo>
                    <a:pt x="1763" y="2005"/>
                  </a:lnTo>
                  <a:cubicBezTo>
                    <a:pt x="2237" y="2508"/>
                    <a:pt x="2796" y="3087"/>
                    <a:pt x="3429" y="3571"/>
                  </a:cubicBezTo>
                  <a:cubicBezTo>
                    <a:pt x="3674" y="3757"/>
                    <a:pt x="3945" y="3902"/>
                    <a:pt x="4238" y="4002"/>
                  </a:cubicBezTo>
                  <a:cubicBezTo>
                    <a:pt x="4476" y="4081"/>
                    <a:pt x="4746" y="4134"/>
                    <a:pt x="5064" y="4158"/>
                  </a:cubicBezTo>
                  <a:cubicBezTo>
                    <a:pt x="5235" y="4171"/>
                    <a:pt x="5408" y="4175"/>
                    <a:pt x="5580" y="4175"/>
                  </a:cubicBezTo>
                  <a:cubicBezTo>
                    <a:pt x="5686" y="4175"/>
                    <a:pt x="5791" y="4174"/>
                    <a:pt x="5896" y="4172"/>
                  </a:cubicBezTo>
                  <a:cubicBezTo>
                    <a:pt x="6025" y="4170"/>
                    <a:pt x="6147" y="4169"/>
                    <a:pt x="6265" y="4169"/>
                  </a:cubicBezTo>
                  <a:cubicBezTo>
                    <a:pt x="6442" y="4169"/>
                    <a:pt x="6610" y="4172"/>
                    <a:pt x="6780" y="4183"/>
                  </a:cubicBezTo>
                  <a:cubicBezTo>
                    <a:pt x="6874" y="4190"/>
                    <a:pt x="6968" y="4197"/>
                    <a:pt x="7060" y="4210"/>
                  </a:cubicBezTo>
                  <a:cubicBezTo>
                    <a:pt x="7106" y="4260"/>
                    <a:pt x="7142" y="4279"/>
                    <a:pt x="7185" y="4283"/>
                  </a:cubicBezTo>
                  <a:cubicBezTo>
                    <a:pt x="7191" y="4284"/>
                    <a:pt x="7196" y="4284"/>
                    <a:pt x="7201" y="4284"/>
                  </a:cubicBezTo>
                  <a:cubicBezTo>
                    <a:pt x="7237" y="4284"/>
                    <a:pt x="7271" y="4272"/>
                    <a:pt x="7299" y="4253"/>
                  </a:cubicBezTo>
                  <a:lnTo>
                    <a:pt x="7350" y="4260"/>
                  </a:lnTo>
                  <a:cubicBezTo>
                    <a:pt x="7367" y="4264"/>
                    <a:pt x="7381" y="4266"/>
                    <a:pt x="7393" y="4266"/>
                  </a:cubicBezTo>
                  <a:cubicBezTo>
                    <a:pt x="7417" y="4266"/>
                    <a:pt x="7433" y="4259"/>
                    <a:pt x="7448" y="4249"/>
                  </a:cubicBezTo>
                  <a:cubicBezTo>
                    <a:pt x="7475" y="4229"/>
                    <a:pt x="7494" y="4194"/>
                    <a:pt x="7498" y="4164"/>
                  </a:cubicBezTo>
                  <a:cubicBezTo>
                    <a:pt x="7500" y="4134"/>
                    <a:pt x="7493" y="4105"/>
                    <a:pt x="7473" y="4083"/>
                  </a:cubicBezTo>
                  <a:cubicBezTo>
                    <a:pt x="7452" y="4058"/>
                    <a:pt x="7427" y="4049"/>
                    <a:pt x="7398" y="4043"/>
                  </a:cubicBezTo>
                  <a:lnTo>
                    <a:pt x="7363" y="4036"/>
                  </a:lnTo>
                  <a:cubicBezTo>
                    <a:pt x="7342" y="4026"/>
                    <a:pt x="7339" y="4016"/>
                    <a:pt x="7332" y="4009"/>
                  </a:cubicBezTo>
                  <a:cubicBezTo>
                    <a:pt x="7269" y="3928"/>
                    <a:pt x="7204" y="3846"/>
                    <a:pt x="7139" y="3765"/>
                  </a:cubicBezTo>
                  <a:lnTo>
                    <a:pt x="7009" y="3598"/>
                  </a:lnTo>
                  <a:cubicBezTo>
                    <a:pt x="6901" y="3462"/>
                    <a:pt x="6795" y="3324"/>
                    <a:pt x="6691" y="3186"/>
                  </a:cubicBezTo>
                  <a:lnTo>
                    <a:pt x="6658" y="3144"/>
                  </a:lnTo>
                  <a:cubicBezTo>
                    <a:pt x="6453" y="2874"/>
                    <a:pt x="6242" y="2597"/>
                    <a:pt x="6018" y="2334"/>
                  </a:cubicBezTo>
                  <a:cubicBezTo>
                    <a:pt x="5489" y="1715"/>
                    <a:pt x="4955" y="1287"/>
                    <a:pt x="4377" y="1033"/>
                  </a:cubicBezTo>
                  <a:cubicBezTo>
                    <a:pt x="3899" y="820"/>
                    <a:pt x="3372" y="758"/>
                    <a:pt x="2875" y="724"/>
                  </a:cubicBezTo>
                  <a:cubicBezTo>
                    <a:pt x="2764" y="717"/>
                    <a:pt x="2654" y="710"/>
                    <a:pt x="2543" y="702"/>
                  </a:cubicBezTo>
                  <a:cubicBezTo>
                    <a:pt x="2157" y="679"/>
                    <a:pt x="1756" y="655"/>
                    <a:pt x="1371" y="575"/>
                  </a:cubicBezTo>
                  <a:lnTo>
                    <a:pt x="1371" y="575"/>
                  </a:lnTo>
                  <a:lnTo>
                    <a:pt x="1400" y="588"/>
                  </a:lnTo>
                  <a:cubicBezTo>
                    <a:pt x="1151" y="524"/>
                    <a:pt x="929" y="450"/>
                    <a:pt x="722" y="346"/>
                  </a:cubicBezTo>
                  <a:cubicBezTo>
                    <a:pt x="568" y="264"/>
                    <a:pt x="413" y="159"/>
                    <a:pt x="248" y="27"/>
                  </a:cubicBezTo>
                  <a:cubicBezTo>
                    <a:pt x="225" y="7"/>
                    <a:pt x="190" y="0"/>
                    <a:pt x="1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6" name="Google Shape;1536;p11"/>
            <p:cNvSpPr/>
            <p:nvPr/>
          </p:nvSpPr>
          <p:spPr>
            <a:xfrm>
              <a:off x="-537869" y="-800570"/>
              <a:ext cx="137409" cy="121347"/>
            </a:xfrm>
            <a:custGeom>
              <a:avLst/>
              <a:gdLst/>
              <a:ahLst/>
              <a:cxnLst/>
              <a:rect l="l" t="t" r="r" b="b"/>
              <a:pathLst>
                <a:path w="3405" h="3007" extrusionOk="0">
                  <a:moveTo>
                    <a:pt x="161" y="1"/>
                  </a:moveTo>
                  <a:cubicBezTo>
                    <a:pt x="128" y="1"/>
                    <a:pt x="94" y="11"/>
                    <a:pt x="66" y="31"/>
                  </a:cubicBezTo>
                  <a:lnTo>
                    <a:pt x="58" y="38"/>
                  </a:lnTo>
                  <a:cubicBezTo>
                    <a:pt x="27" y="66"/>
                    <a:pt x="5" y="112"/>
                    <a:pt x="2" y="157"/>
                  </a:cubicBezTo>
                  <a:cubicBezTo>
                    <a:pt x="1" y="196"/>
                    <a:pt x="14" y="232"/>
                    <a:pt x="41" y="258"/>
                  </a:cubicBezTo>
                  <a:cubicBezTo>
                    <a:pt x="180" y="397"/>
                    <a:pt x="308" y="563"/>
                    <a:pt x="458" y="794"/>
                  </a:cubicBezTo>
                  <a:cubicBezTo>
                    <a:pt x="577" y="985"/>
                    <a:pt x="689" y="1184"/>
                    <a:pt x="800" y="1381"/>
                  </a:cubicBezTo>
                  <a:cubicBezTo>
                    <a:pt x="860" y="1486"/>
                    <a:pt x="916" y="1589"/>
                    <a:pt x="976" y="1691"/>
                  </a:cubicBezTo>
                  <a:cubicBezTo>
                    <a:pt x="1163" y="2012"/>
                    <a:pt x="1331" y="2272"/>
                    <a:pt x="1546" y="2503"/>
                  </a:cubicBezTo>
                  <a:cubicBezTo>
                    <a:pt x="1776" y="2746"/>
                    <a:pt x="2030" y="2904"/>
                    <a:pt x="2298" y="2970"/>
                  </a:cubicBezTo>
                  <a:cubicBezTo>
                    <a:pt x="2395" y="2994"/>
                    <a:pt x="2498" y="3007"/>
                    <a:pt x="2611" y="3007"/>
                  </a:cubicBezTo>
                  <a:cubicBezTo>
                    <a:pt x="2658" y="3007"/>
                    <a:pt x="2708" y="3005"/>
                    <a:pt x="2759" y="3000"/>
                  </a:cubicBezTo>
                  <a:cubicBezTo>
                    <a:pt x="2971" y="2984"/>
                    <a:pt x="3174" y="2914"/>
                    <a:pt x="3326" y="2855"/>
                  </a:cubicBezTo>
                  <a:cubicBezTo>
                    <a:pt x="3330" y="2853"/>
                    <a:pt x="3332" y="2852"/>
                    <a:pt x="3335" y="2849"/>
                  </a:cubicBezTo>
                  <a:cubicBezTo>
                    <a:pt x="3378" y="2819"/>
                    <a:pt x="3395" y="2783"/>
                    <a:pt x="3392" y="2746"/>
                  </a:cubicBezTo>
                  <a:cubicBezTo>
                    <a:pt x="3402" y="2720"/>
                    <a:pt x="3405" y="2691"/>
                    <a:pt x="3399" y="2662"/>
                  </a:cubicBezTo>
                  <a:cubicBezTo>
                    <a:pt x="3368" y="2509"/>
                    <a:pt x="3325" y="2361"/>
                    <a:pt x="3269" y="2227"/>
                  </a:cubicBezTo>
                  <a:cubicBezTo>
                    <a:pt x="3210" y="2084"/>
                    <a:pt x="3128" y="1951"/>
                    <a:pt x="3063" y="1854"/>
                  </a:cubicBezTo>
                  <a:cubicBezTo>
                    <a:pt x="2927" y="1647"/>
                    <a:pt x="2733" y="1453"/>
                    <a:pt x="2470" y="1258"/>
                  </a:cubicBezTo>
                  <a:cubicBezTo>
                    <a:pt x="2237" y="1085"/>
                    <a:pt x="1974" y="949"/>
                    <a:pt x="1725" y="822"/>
                  </a:cubicBezTo>
                  <a:cubicBezTo>
                    <a:pt x="1601" y="759"/>
                    <a:pt x="1475" y="700"/>
                    <a:pt x="1351" y="642"/>
                  </a:cubicBezTo>
                  <a:cubicBezTo>
                    <a:pt x="1222" y="580"/>
                    <a:pt x="1093" y="518"/>
                    <a:pt x="965" y="455"/>
                  </a:cubicBezTo>
                  <a:cubicBezTo>
                    <a:pt x="963" y="455"/>
                    <a:pt x="951" y="449"/>
                    <a:pt x="949" y="449"/>
                  </a:cubicBezTo>
                  <a:cubicBezTo>
                    <a:pt x="949" y="449"/>
                    <a:pt x="949" y="449"/>
                    <a:pt x="949" y="449"/>
                  </a:cubicBezTo>
                  <a:cubicBezTo>
                    <a:pt x="947" y="449"/>
                    <a:pt x="936" y="446"/>
                    <a:pt x="936" y="446"/>
                  </a:cubicBezTo>
                  <a:lnTo>
                    <a:pt x="936" y="442"/>
                  </a:lnTo>
                  <a:lnTo>
                    <a:pt x="935" y="443"/>
                  </a:lnTo>
                  <a:cubicBezTo>
                    <a:pt x="663" y="297"/>
                    <a:pt x="445" y="166"/>
                    <a:pt x="249" y="28"/>
                  </a:cubicBezTo>
                  <a:cubicBezTo>
                    <a:pt x="223" y="10"/>
                    <a:pt x="192" y="1"/>
                    <a:pt x="16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7" name="Google Shape;1537;p11"/>
            <p:cNvSpPr/>
            <p:nvPr/>
          </p:nvSpPr>
          <p:spPr>
            <a:xfrm>
              <a:off x="-441058" y="-858318"/>
              <a:ext cx="212429" cy="288780"/>
            </a:xfrm>
            <a:custGeom>
              <a:avLst/>
              <a:gdLst/>
              <a:ahLst/>
              <a:cxnLst/>
              <a:rect l="l" t="t" r="r" b="b"/>
              <a:pathLst>
                <a:path w="5264" h="7156" extrusionOk="0">
                  <a:moveTo>
                    <a:pt x="5146" y="1"/>
                  </a:moveTo>
                  <a:cubicBezTo>
                    <a:pt x="5121" y="1"/>
                    <a:pt x="5094" y="10"/>
                    <a:pt x="5068" y="27"/>
                  </a:cubicBezTo>
                  <a:cubicBezTo>
                    <a:pt x="5048" y="40"/>
                    <a:pt x="5033" y="49"/>
                    <a:pt x="5019" y="60"/>
                  </a:cubicBezTo>
                  <a:cubicBezTo>
                    <a:pt x="4860" y="175"/>
                    <a:pt x="4704" y="300"/>
                    <a:pt x="4565" y="432"/>
                  </a:cubicBezTo>
                  <a:cubicBezTo>
                    <a:pt x="4421" y="564"/>
                    <a:pt x="4278" y="721"/>
                    <a:pt x="4113" y="922"/>
                  </a:cubicBezTo>
                  <a:cubicBezTo>
                    <a:pt x="3979" y="1086"/>
                    <a:pt x="3848" y="1273"/>
                    <a:pt x="3713" y="1489"/>
                  </a:cubicBezTo>
                  <a:cubicBezTo>
                    <a:pt x="3617" y="1643"/>
                    <a:pt x="3542" y="1813"/>
                    <a:pt x="3489" y="1943"/>
                  </a:cubicBezTo>
                  <a:cubicBezTo>
                    <a:pt x="3367" y="2245"/>
                    <a:pt x="3283" y="2565"/>
                    <a:pt x="3201" y="2875"/>
                  </a:cubicBezTo>
                  <a:cubicBezTo>
                    <a:pt x="3102" y="3249"/>
                    <a:pt x="2997" y="3635"/>
                    <a:pt x="2830" y="3991"/>
                  </a:cubicBezTo>
                  <a:cubicBezTo>
                    <a:pt x="2748" y="4157"/>
                    <a:pt x="2662" y="4293"/>
                    <a:pt x="2561" y="4415"/>
                  </a:cubicBezTo>
                  <a:cubicBezTo>
                    <a:pt x="2493" y="4491"/>
                    <a:pt x="2419" y="4556"/>
                    <a:pt x="2336" y="4615"/>
                  </a:cubicBezTo>
                  <a:cubicBezTo>
                    <a:pt x="2155" y="4731"/>
                    <a:pt x="1951" y="4813"/>
                    <a:pt x="1753" y="4888"/>
                  </a:cubicBezTo>
                  <a:cubicBezTo>
                    <a:pt x="1697" y="4909"/>
                    <a:pt x="1642" y="4931"/>
                    <a:pt x="1588" y="4952"/>
                  </a:cubicBezTo>
                  <a:cubicBezTo>
                    <a:pt x="1445" y="5008"/>
                    <a:pt x="1321" y="5073"/>
                    <a:pt x="1204" y="5146"/>
                  </a:cubicBezTo>
                  <a:cubicBezTo>
                    <a:pt x="1177" y="5162"/>
                    <a:pt x="1151" y="5181"/>
                    <a:pt x="1127" y="5201"/>
                  </a:cubicBezTo>
                  <a:cubicBezTo>
                    <a:pt x="1036" y="5265"/>
                    <a:pt x="943" y="5344"/>
                    <a:pt x="842" y="5442"/>
                  </a:cubicBezTo>
                  <a:cubicBezTo>
                    <a:pt x="701" y="5583"/>
                    <a:pt x="574" y="5747"/>
                    <a:pt x="454" y="5939"/>
                  </a:cubicBezTo>
                  <a:cubicBezTo>
                    <a:pt x="436" y="5929"/>
                    <a:pt x="408" y="5923"/>
                    <a:pt x="383" y="5922"/>
                  </a:cubicBezTo>
                  <a:cubicBezTo>
                    <a:pt x="380" y="5922"/>
                    <a:pt x="378" y="5922"/>
                    <a:pt x="376" y="5922"/>
                  </a:cubicBezTo>
                  <a:cubicBezTo>
                    <a:pt x="326" y="5922"/>
                    <a:pt x="279" y="5936"/>
                    <a:pt x="239" y="5965"/>
                  </a:cubicBezTo>
                  <a:cubicBezTo>
                    <a:pt x="174" y="6021"/>
                    <a:pt x="149" y="6080"/>
                    <a:pt x="144" y="6142"/>
                  </a:cubicBezTo>
                  <a:cubicBezTo>
                    <a:pt x="141" y="6199"/>
                    <a:pt x="159" y="6246"/>
                    <a:pt x="202" y="6302"/>
                  </a:cubicBezTo>
                  <a:cubicBezTo>
                    <a:pt x="213" y="6318"/>
                    <a:pt x="225" y="6335"/>
                    <a:pt x="238" y="6351"/>
                  </a:cubicBezTo>
                  <a:cubicBezTo>
                    <a:pt x="163" y="6522"/>
                    <a:pt x="87" y="6713"/>
                    <a:pt x="9" y="6936"/>
                  </a:cubicBezTo>
                  <a:cubicBezTo>
                    <a:pt x="1" y="6960"/>
                    <a:pt x="2" y="6986"/>
                    <a:pt x="15" y="7009"/>
                  </a:cubicBezTo>
                  <a:cubicBezTo>
                    <a:pt x="28" y="7035"/>
                    <a:pt x="49" y="7052"/>
                    <a:pt x="74" y="7061"/>
                  </a:cubicBezTo>
                  <a:cubicBezTo>
                    <a:pt x="84" y="7064"/>
                    <a:pt x="94" y="7066"/>
                    <a:pt x="104" y="7066"/>
                  </a:cubicBezTo>
                  <a:cubicBezTo>
                    <a:pt x="125" y="7066"/>
                    <a:pt x="146" y="7059"/>
                    <a:pt x="164" y="7045"/>
                  </a:cubicBezTo>
                  <a:cubicBezTo>
                    <a:pt x="182" y="7033"/>
                    <a:pt x="194" y="7015"/>
                    <a:pt x="202" y="6995"/>
                  </a:cubicBezTo>
                  <a:cubicBezTo>
                    <a:pt x="263" y="6819"/>
                    <a:pt x="322" y="6660"/>
                    <a:pt x="387" y="6509"/>
                  </a:cubicBezTo>
                  <a:cubicBezTo>
                    <a:pt x="421" y="6547"/>
                    <a:pt x="459" y="6584"/>
                    <a:pt x="500" y="6618"/>
                  </a:cubicBezTo>
                  <a:cubicBezTo>
                    <a:pt x="625" y="6729"/>
                    <a:pt x="747" y="6818"/>
                    <a:pt x="874" y="6887"/>
                  </a:cubicBezTo>
                  <a:cubicBezTo>
                    <a:pt x="1115" y="7022"/>
                    <a:pt x="1384" y="7108"/>
                    <a:pt x="1671" y="7143"/>
                  </a:cubicBezTo>
                  <a:cubicBezTo>
                    <a:pt x="1743" y="7151"/>
                    <a:pt x="1817" y="7156"/>
                    <a:pt x="1893" y="7156"/>
                  </a:cubicBezTo>
                  <a:cubicBezTo>
                    <a:pt x="2078" y="7156"/>
                    <a:pt x="2273" y="7130"/>
                    <a:pt x="2475" y="7077"/>
                  </a:cubicBezTo>
                  <a:cubicBezTo>
                    <a:pt x="2737" y="7009"/>
                    <a:pt x="2992" y="6897"/>
                    <a:pt x="3234" y="6742"/>
                  </a:cubicBezTo>
                  <a:cubicBezTo>
                    <a:pt x="3280" y="6713"/>
                    <a:pt x="3324" y="6683"/>
                    <a:pt x="3367" y="6653"/>
                  </a:cubicBezTo>
                  <a:cubicBezTo>
                    <a:pt x="3435" y="6604"/>
                    <a:pt x="3502" y="6552"/>
                    <a:pt x="3564" y="6496"/>
                  </a:cubicBezTo>
                  <a:cubicBezTo>
                    <a:pt x="3686" y="6390"/>
                    <a:pt x="3792" y="6274"/>
                    <a:pt x="3890" y="6160"/>
                  </a:cubicBezTo>
                  <a:cubicBezTo>
                    <a:pt x="4088" y="5928"/>
                    <a:pt x="4261" y="5650"/>
                    <a:pt x="4400" y="5339"/>
                  </a:cubicBezTo>
                  <a:cubicBezTo>
                    <a:pt x="4669" y="4727"/>
                    <a:pt x="4719" y="4052"/>
                    <a:pt x="4733" y="3529"/>
                  </a:cubicBezTo>
                  <a:cubicBezTo>
                    <a:pt x="4737" y="3404"/>
                    <a:pt x="4737" y="3280"/>
                    <a:pt x="4737" y="3158"/>
                  </a:cubicBezTo>
                  <a:cubicBezTo>
                    <a:pt x="4737" y="2987"/>
                    <a:pt x="4737" y="2815"/>
                    <a:pt x="4746" y="2646"/>
                  </a:cubicBezTo>
                  <a:cubicBezTo>
                    <a:pt x="4759" y="2387"/>
                    <a:pt x="4789" y="2107"/>
                    <a:pt x="4845" y="1794"/>
                  </a:cubicBezTo>
                  <a:cubicBezTo>
                    <a:pt x="4845" y="1792"/>
                    <a:pt x="4848" y="1777"/>
                    <a:pt x="4847" y="1777"/>
                  </a:cubicBezTo>
                  <a:cubicBezTo>
                    <a:pt x="4845" y="1777"/>
                    <a:pt x="4847" y="1762"/>
                    <a:pt x="4847" y="1762"/>
                  </a:cubicBezTo>
                  <a:cubicBezTo>
                    <a:pt x="4893" y="1537"/>
                    <a:pt x="4950" y="1291"/>
                    <a:pt x="5026" y="991"/>
                  </a:cubicBezTo>
                  <a:cubicBezTo>
                    <a:pt x="5058" y="867"/>
                    <a:pt x="5091" y="743"/>
                    <a:pt x="5125" y="618"/>
                  </a:cubicBezTo>
                  <a:cubicBezTo>
                    <a:pt x="5168" y="462"/>
                    <a:pt x="5209" y="306"/>
                    <a:pt x="5249" y="148"/>
                  </a:cubicBezTo>
                  <a:cubicBezTo>
                    <a:pt x="5263" y="93"/>
                    <a:pt x="5244" y="46"/>
                    <a:pt x="5204" y="19"/>
                  </a:cubicBezTo>
                  <a:cubicBezTo>
                    <a:pt x="5186" y="6"/>
                    <a:pt x="5167" y="1"/>
                    <a:pt x="514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8" name="Google Shape;1538;p11"/>
            <p:cNvSpPr/>
            <p:nvPr/>
          </p:nvSpPr>
          <p:spPr>
            <a:xfrm>
              <a:off x="-1999" y="-945121"/>
              <a:ext cx="138579" cy="271266"/>
            </a:xfrm>
            <a:custGeom>
              <a:avLst/>
              <a:gdLst/>
              <a:ahLst/>
              <a:cxnLst/>
              <a:rect l="l" t="t" r="r" b="b"/>
              <a:pathLst>
                <a:path w="3434" h="6722" extrusionOk="0">
                  <a:moveTo>
                    <a:pt x="3274" y="1"/>
                  </a:moveTo>
                  <a:cubicBezTo>
                    <a:pt x="3242" y="1"/>
                    <a:pt x="3210" y="10"/>
                    <a:pt x="3183" y="30"/>
                  </a:cubicBezTo>
                  <a:lnTo>
                    <a:pt x="3172" y="41"/>
                  </a:lnTo>
                  <a:cubicBezTo>
                    <a:pt x="2944" y="251"/>
                    <a:pt x="2742" y="450"/>
                    <a:pt x="2559" y="649"/>
                  </a:cubicBezTo>
                  <a:cubicBezTo>
                    <a:pt x="2363" y="860"/>
                    <a:pt x="2168" y="1092"/>
                    <a:pt x="1961" y="1365"/>
                  </a:cubicBezTo>
                  <a:cubicBezTo>
                    <a:pt x="1592" y="1848"/>
                    <a:pt x="1259" y="2386"/>
                    <a:pt x="971" y="2965"/>
                  </a:cubicBezTo>
                  <a:cubicBezTo>
                    <a:pt x="689" y="3536"/>
                    <a:pt x="472" y="4120"/>
                    <a:pt x="325" y="4697"/>
                  </a:cubicBezTo>
                  <a:cubicBezTo>
                    <a:pt x="187" y="5243"/>
                    <a:pt x="121" y="5782"/>
                    <a:pt x="128" y="6300"/>
                  </a:cubicBezTo>
                  <a:cubicBezTo>
                    <a:pt x="117" y="6305"/>
                    <a:pt x="103" y="6312"/>
                    <a:pt x="92" y="6321"/>
                  </a:cubicBezTo>
                  <a:cubicBezTo>
                    <a:pt x="57" y="6346"/>
                    <a:pt x="31" y="6382"/>
                    <a:pt x="16" y="6421"/>
                  </a:cubicBezTo>
                  <a:cubicBezTo>
                    <a:pt x="1" y="6471"/>
                    <a:pt x="6" y="6526"/>
                    <a:pt x="29" y="6572"/>
                  </a:cubicBezTo>
                  <a:cubicBezTo>
                    <a:pt x="51" y="6614"/>
                    <a:pt x="94" y="6658"/>
                    <a:pt x="144" y="6671"/>
                  </a:cubicBezTo>
                  <a:cubicBezTo>
                    <a:pt x="256" y="6695"/>
                    <a:pt x="360" y="6713"/>
                    <a:pt x="462" y="6720"/>
                  </a:cubicBezTo>
                  <a:cubicBezTo>
                    <a:pt x="490" y="6721"/>
                    <a:pt x="520" y="6722"/>
                    <a:pt x="551" y="6722"/>
                  </a:cubicBezTo>
                  <a:cubicBezTo>
                    <a:pt x="615" y="6722"/>
                    <a:pt x="686" y="6718"/>
                    <a:pt x="769" y="6710"/>
                  </a:cubicBezTo>
                  <a:cubicBezTo>
                    <a:pt x="953" y="6691"/>
                    <a:pt x="1132" y="6644"/>
                    <a:pt x="1320" y="6566"/>
                  </a:cubicBezTo>
                  <a:cubicBezTo>
                    <a:pt x="1424" y="6523"/>
                    <a:pt x="1529" y="6464"/>
                    <a:pt x="1632" y="6389"/>
                  </a:cubicBezTo>
                  <a:cubicBezTo>
                    <a:pt x="1688" y="6349"/>
                    <a:pt x="1740" y="6306"/>
                    <a:pt x="1793" y="6262"/>
                  </a:cubicBezTo>
                  <a:cubicBezTo>
                    <a:pt x="1938" y="6132"/>
                    <a:pt x="2073" y="5963"/>
                    <a:pt x="2191" y="5760"/>
                  </a:cubicBezTo>
                  <a:cubicBezTo>
                    <a:pt x="2290" y="5588"/>
                    <a:pt x="2368" y="5403"/>
                    <a:pt x="2416" y="5212"/>
                  </a:cubicBezTo>
                  <a:cubicBezTo>
                    <a:pt x="2462" y="5039"/>
                    <a:pt x="2488" y="4845"/>
                    <a:pt x="2494" y="4633"/>
                  </a:cubicBezTo>
                  <a:cubicBezTo>
                    <a:pt x="2500" y="4455"/>
                    <a:pt x="2485" y="4278"/>
                    <a:pt x="2468" y="4094"/>
                  </a:cubicBezTo>
                  <a:cubicBezTo>
                    <a:pt x="2458" y="3995"/>
                    <a:pt x="2449" y="3897"/>
                    <a:pt x="2439" y="3797"/>
                  </a:cubicBezTo>
                  <a:lnTo>
                    <a:pt x="2412" y="3521"/>
                  </a:lnTo>
                  <a:lnTo>
                    <a:pt x="2411" y="3570"/>
                  </a:lnTo>
                  <a:cubicBezTo>
                    <a:pt x="2398" y="3347"/>
                    <a:pt x="2391" y="3176"/>
                    <a:pt x="2393" y="3014"/>
                  </a:cubicBezTo>
                  <a:cubicBezTo>
                    <a:pt x="2398" y="2839"/>
                    <a:pt x="2415" y="2657"/>
                    <a:pt x="2448" y="2465"/>
                  </a:cubicBezTo>
                  <a:cubicBezTo>
                    <a:pt x="2521" y="2081"/>
                    <a:pt x="2650" y="1696"/>
                    <a:pt x="2846" y="1279"/>
                  </a:cubicBezTo>
                  <a:cubicBezTo>
                    <a:pt x="2925" y="1113"/>
                    <a:pt x="3011" y="949"/>
                    <a:pt x="3099" y="788"/>
                  </a:cubicBezTo>
                  <a:cubicBezTo>
                    <a:pt x="3143" y="709"/>
                    <a:pt x="3188" y="631"/>
                    <a:pt x="3232" y="554"/>
                  </a:cubicBezTo>
                  <a:cubicBezTo>
                    <a:pt x="3291" y="452"/>
                    <a:pt x="3349" y="350"/>
                    <a:pt x="3405" y="245"/>
                  </a:cubicBezTo>
                  <a:cubicBezTo>
                    <a:pt x="3420" y="222"/>
                    <a:pt x="3430" y="196"/>
                    <a:pt x="3432" y="166"/>
                  </a:cubicBezTo>
                  <a:cubicBezTo>
                    <a:pt x="3433" y="127"/>
                    <a:pt x="3419" y="86"/>
                    <a:pt x="3392" y="55"/>
                  </a:cubicBezTo>
                  <a:cubicBezTo>
                    <a:pt x="3362" y="19"/>
                    <a:pt x="3318" y="1"/>
                    <a:pt x="3274" y="1"/>
                  </a:cubicBezTo>
                  <a:close/>
                </a:path>
              </a:pathLst>
            </a:custGeom>
            <a:solidFill>
              <a:srgbClr val="9098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9" name="Google Shape;1539;p11"/>
            <p:cNvSpPr/>
            <p:nvPr/>
          </p:nvSpPr>
          <p:spPr>
            <a:xfrm>
              <a:off x="-210794" y="-770708"/>
              <a:ext cx="233534" cy="164648"/>
            </a:xfrm>
            <a:custGeom>
              <a:avLst/>
              <a:gdLst/>
              <a:ahLst/>
              <a:cxnLst/>
              <a:rect l="l" t="t" r="r" b="b"/>
              <a:pathLst>
                <a:path w="5787" h="4080" extrusionOk="0">
                  <a:moveTo>
                    <a:pt x="196" y="0"/>
                  </a:moveTo>
                  <a:cubicBezTo>
                    <a:pt x="169" y="0"/>
                    <a:pt x="144" y="6"/>
                    <a:pt x="119" y="18"/>
                  </a:cubicBezTo>
                  <a:cubicBezTo>
                    <a:pt x="106" y="22"/>
                    <a:pt x="97" y="29"/>
                    <a:pt x="87" y="35"/>
                  </a:cubicBezTo>
                  <a:cubicBezTo>
                    <a:pt x="54" y="58"/>
                    <a:pt x="30" y="90"/>
                    <a:pt x="17" y="128"/>
                  </a:cubicBezTo>
                  <a:cubicBezTo>
                    <a:pt x="1" y="174"/>
                    <a:pt x="2" y="226"/>
                    <a:pt x="24" y="274"/>
                  </a:cubicBezTo>
                  <a:cubicBezTo>
                    <a:pt x="38" y="304"/>
                    <a:pt x="60" y="330"/>
                    <a:pt x="90" y="348"/>
                  </a:cubicBezTo>
                  <a:cubicBezTo>
                    <a:pt x="100" y="355"/>
                    <a:pt x="113" y="361"/>
                    <a:pt x="125" y="368"/>
                  </a:cubicBezTo>
                  <a:cubicBezTo>
                    <a:pt x="295" y="463"/>
                    <a:pt x="468" y="585"/>
                    <a:pt x="644" y="742"/>
                  </a:cubicBezTo>
                  <a:lnTo>
                    <a:pt x="654" y="749"/>
                  </a:lnTo>
                  <a:cubicBezTo>
                    <a:pt x="998" y="1059"/>
                    <a:pt x="1289" y="1417"/>
                    <a:pt x="1605" y="1818"/>
                  </a:cubicBezTo>
                  <a:lnTo>
                    <a:pt x="1763" y="2019"/>
                  </a:lnTo>
                  <a:cubicBezTo>
                    <a:pt x="2009" y="2330"/>
                    <a:pt x="2263" y="2653"/>
                    <a:pt x="2537" y="2954"/>
                  </a:cubicBezTo>
                  <a:cubicBezTo>
                    <a:pt x="2898" y="3349"/>
                    <a:pt x="3247" y="3629"/>
                    <a:pt x="3602" y="3813"/>
                  </a:cubicBezTo>
                  <a:cubicBezTo>
                    <a:pt x="3807" y="3917"/>
                    <a:pt x="4018" y="3994"/>
                    <a:pt x="4232" y="4037"/>
                  </a:cubicBezTo>
                  <a:cubicBezTo>
                    <a:pt x="4380" y="4065"/>
                    <a:pt x="4533" y="4079"/>
                    <a:pt x="4690" y="4079"/>
                  </a:cubicBezTo>
                  <a:cubicBezTo>
                    <a:pt x="4771" y="4079"/>
                    <a:pt x="4853" y="4075"/>
                    <a:pt x="4936" y="4068"/>
                  </a:cubicBezTo>
                  <a:cubicBezTo>
                    <a:pt x="5154" y="4050"/>
                    <a:pt x="5389" y="3994"/>
                    <a:pt x="5667" y="3899"/>
                  </a:cubicBezTo>
                  <a:lnTo>
                    <a:pt x="5703" y="3871"/>
                  </a:lnTo>
                  <a:lnTo>
                    <a:pt x="5705" y="3873"/>
                  </a:lnTo>
                  <a:cubicBezTo>
                    <a:pt x="5713" y="3867"/>
                    <a:pt x="5720" y="3863"/>
                    <a:pt x="5729" y="3857"/>
                  </a:cubicBezTo>
                  <a:cubicBezTo>
                    <a:pt x="5762" y="3830"/>
                    <a:pt x="5782" y="3791"/>
                    <a:pt x="5785" y="3751"/>
                  </a:cubicBezTo>
                  <a:cubicBezTo>
                    <a:pt x="5786" y="3713"/>
                    <a:pt x="5776" y="3663"/>
                    <a:pt x="5748" y="3636"/>
                  </a:cubicBezTo>
                  <a:cubicBezTo>
                    <a:pt x="5614" y="3508"/>
                    <a:pt x="5502" y="3386"/>
                    <a:pt x="5399" y="3262"/>
                  </a:cubicBezTo>
                  <a:cubicBezTo>
                    <a:pt x="5274" y="3112"/>
                    <a:pt x="5164" y="2948"/>
                    <a:pt x="5074" y="2809"/>
                  </a:cubicBezTo>
                  <a:lnTo>
                    <a:pt x="5074" y="2809"/>
                  </a:lnTo>
                  <a:lnTo>
                    <a:pt x="5075" y="2810"/>
                  </a:lnTo>
                  <a:cubicBezTo>
                    <a:pt x="4992" y="2675"/>
                    <a:pt x="4909" y="2539"/>
                    <a:pt x="4828" y="2402"/>
                  </a:cubicBezTo>
                  <a:cubicBezTo>
                    <a:pt x="4672" y="2141"/>
                    <a:pt x="4508" y="1868"/>
                    <a:pt x="4323" y="1618"/>
                  </a:cubicBezTo>
                  <a:cubicBezTo>
                    <a:pt x="4178" y="1424"/>
                    <a:pt x="4004" y="1240"/>
                    <a:pt x="3806" y="1074"/>
                  </a:cubicBezTo>
                  <a:cubicBezTo>
                    <a:pt x="3659" y="950"/>
                    <a:pt x="3487" y="842"/>
                    <a:pt x="3248" y="726"/>
                  </a:cubicBezTo>
                  <a:cubicBezTo>
                    <a:pt x="2875" y="546"/>
                    <a:pt x="2461" y="462"/>
                    <a:pt x="2104" y="397"/>
                  </a:cubicBezTo>
                  <a:cubicBezTo>
                    <a:pt x="1940" y="367"/>
                    <a:pt x="1773" y="341"/>
                    <a:pt x="1608" y="317"/>
                  </a:cubicBezTo>
                  <a:cubicBezTo>
                    <a:pt x="1381" y="281"/>
                    <a:pt x="1154" y="246"/>
                    <a:pt x="929" y="199"/>
                  </a:cubicBezTo>
                  <a:cubicBezTo>
                    <a:pt x="815" y="174"/>
                    <a:pt x="703" y="149"/>
                    <a:pt x="593" y="117"/>
                  </a:cubicBezTo>
                  <a:cubicBezTo>
                    <a:pt x="541" y="103"/>
                    <a:pt x="488" y="84"/>
                    <a:pt x="436" y="67"/>
                  </a:cubicBezTo>
                  <a:cubicBezTo>
                    <a:pt x="379" y="47"/>
                    <a:pt x="321" y="26"/>
                    <a:pt x="264" y="11"/>
                  </a:cubicBezTo>
                  <a:cubicBezTo>
                    <a:pt x="240" y="4"/>
                    <a:pt x="217" y="0"/>
                    <a:pt x="19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0" name="Google Shape;1540;p11"/>
            <p:cNvSpPr/>
            <p:nvPr/>
          </p:nvSpPr>
          <p:spPr>
            <a:xfrm>
              <a:off x="-218825" y="-530074"/>
              <a:ext cx="268240" cy="331557"/>
            </a:xfrm>
            <a:custGeom>
              <a:avLst/>
              <a:gdLst/>
              <a:ahLst/>
              <a:cxnLst/>
              <a:rect l="l" t="t" r="r" b="b"/>
              <a:pathLst>
                <a:path w="6647" h="8216" extrusionOk="0">
                  <a:moveTo>
                    <a:pt x="193" y="1"/>
                  </a:moveTo>
                  <a:cubicBezTo>
                    <a:pt x="169" y="1"/>
                    <a:pt x="144" y="6"/>
                    <a:pt x="122" y="15"/>
                  </a:cubicBezTo>
                  <a:cubicBezTo>
                    <a:pt x="111" y="18"/>
                    <a:pt x="102" y="23"/>
                    <a:pt x="94" y="28"/>
                  </a:cubicBezTo>
                  <a:cubicBezTo>
                    <a:pt x="36" y="70"/>
                    <a:pt x="0" y="158"/>
                    <a:pt x="38" y="234"/>
                  </a:cubicBezTo>
                  <a:cubicBezTo>
                    <a:pt x="120" y="392"/>
                    <a:pt x="191" y="558"/>
                    <a:pt x="260" y="719"/>
                  </a:cubicBezTo>
                  <a:lnTo>
                    <a:pt x="289" y="788"/>
                  </a:lnTo>
                  <a:cubicBezTo>
                    <a:pt x="380" y="998"/>
                    <a:pt x="463" y="1210"/>
                    <a:pt x="549" y="1423"/>
                  </a:cubicBezTo>
                  <a:lnTo>
                    <a:pt x="736" y="1888"/>
                  </a:lnTo>
                  <a:cubicBezTo>
                    <a:pt x="864" y="2210"/>
                    <a:pt x="991" y="2529"/>
                    <a:pt x="1122" y="2849"/>
                  </a:cubicBezTo>
                  <a:cubicBezTo>
                    <a:pt x="1496" y="3753"/>
                    <a:pt x="1961" y="4808"/>
                    <a:pt x="2584" y="5778"/>
                  </a:cubicBezTo>
                  <a:cubicBezTo>
                    <a:pt x="3075" y="6542"/>
                    <a:pt x="3591" y="7104"/>
                    <a:pt x="4160" y="7491"/>
                  </a:cubicBezTo>
                  <a:cubicBezTo>
                    <a:pt x="4469" y="7703"/>
                    <a:pt x="4799" y="7856"/>
                    <a:pt x="5144" y="7950"/>
                  </a:cubicBezTo>
                  <a:cubicBezTo>
                    <a:pt x="5391" y="8016"/>
                    <a:pt x="5651" y="8050"/>
                    <a:pt x="5920" y="8050"/>
                  </a:cubicBezTo>
                  <a:cubicBezTo>
                    <a:pt x="6027" y="8050"/>
                    <a:pt x="6135" y="8045"/>
                    <a:pt x="6244" y="8034"/>
                  </a:cubicBezTo>
                  <a:cubicBezTo>
                    <a:pt x="6264" y="8108"/>
                    <a:pt x="6284" y="8149"/>
                    <a:pt x="6330" y="8181"/>
                  </a:cubicBezTo>
                  <a:cubicBezTo>
                    <a:pt x="6364" y="8204"/>
                    <a:pt x="6404" y="8216"/>
                    <a:pt x="6444" y="8216"/>
                  </a:cubicBezTo>
                  <a:cubicBezTo>
                    <a:pt x="6454" y="8216"/>
                    <a:pt x="6464" y="8215"/>
                    <a:pt x="6474" y="8214"/>
                  </a:cubicBezTo>
                  <a:cubicBezTo>
                    <a:pt x="6502" y="8208"/>
                    <a:pt x="6528" y="8198"/>
                    <a:pt x="6553" y="8179"/>
                  </a:cubicBezTo>
                  <a:cubicBezTo>
                    <a:pt x="6616" y="8135"/>
                    <a:pt x="6646" y="8059"/>
                    <a:pt x="6635" y="7985"/>
                  </a:cubicBezTo>
                  <a:cubicBezTo>
                    <a:pt x="6564" y="7626"/>
                    <a:pt x="6479" y="7279"/>
                    <a:pt x="6399" y="6957"/>
                  </a:cubicBezTo>
                  <a:cubicBezTo>
                    <a:pt x="6306" y="6587"/>
                    <a:pt x="6199" y="6219"/>
                    <a:pt x="6083" y="5860"/>
                  </a:cubicBezTo>
                  <a:cubicBezTo>
                    <a:pt x="5816" y="5043"/>
                    <a:pt x="5514" y="4436"/>
                    <a:pt x="5134" y="3948"/>
                  </a:cubicBezTo>
                  <a:cubicBezTo>
                    <a:pt x="4799" y="3519"/>
                    <a:pt x="4345" y="3128"/>
                    <a:pt x="3743" y="2749"/>
                  </a:cubicBezTo>
                  <a:cubicBezTo>
                    <a:pt x="3455" y="2565"/>
                    <a:pt x="3152" y="2398"/>
                    <a:pt x="2859" y="2235"/>
                  </a:cubicBezTo>
                  <a:cubicBezTo>
                    <a:pt x="2635" y="2110"/>
                    <a:pt x="2408" y="1983"/>
                    <a:pt x="2186" y="1853"/>
                  </a:cubicBezTo>
                  <a:cubicBezTo>
                    <a:pt x="1773" y="1603"/>
                    <a:pt x="1451" y="1373"/>
                    <a:pt x="1174" y="1127"/>
                  </a:cubicBezTo>
                  <a:cubicBezTo>
                    <a:pt x="901" y="877"/>
                    <a:pt x="662" y="599"/>
                    <a:pt x="463" y="300"/>
                  </a:cubicBezTo>
                  <a:cubicBezTo>
                    <a:pt x="420" y="232"/>
                    <a:pt x="381" y="165"/>
                    <a:pt x="341" y="96"/>
                  </a:cubicBezTo>
                  <a:cubicBezTo>
                    <a:pt x="322" y="64"/>
                    <a:pt x="296" y="28"/>
                    <a:pt x="246" y="10"/>
                  </a:cubicBezTo>
                  <a:cubicBezTo>
                    <a:pt x="229" y="4"/>
                    <a:pt x="211" y="1"/>
                    <a:pt x="19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1" name="Google Shape;1541;p11"/>
            <p:cNvSpPr/>
            <p:nvPr/>
          </p:nvSpPr>
          <p:spPr>
            <a:xfrm>
              <a:off x="-592549" y="-166479"/>
              <a:ext cx="228329" cy="137570"/>
            </a:xfrm>
            <a:custGeom>
              <a:avLst/>
              <a:gdLst/>
              <a:ahLst/>
              <a:cxnLst/>
              <a:rect l="l" t="t" r="r" b="b"/>
              <a:pathLst>
                <a:path w="5658" h="3409" extrusionOk="0">
                  <a:moveTo>
                    <a:pt x="5071" y="1"/>
                  </a:moveTo>
                  <a:cubicBezTo>
                    <a:pt x="4914" y="1"/>
                    <a:pt x="4760" y="13"/>
                    <a:pt x="4611" y="38"/>
                  </a:cubicBezTo>
                  <a:cubicBezTo>
                    <a:pt x="4444" y="66"/>
                    <a:pt x="4267" y="116"/>
                    <a:pt x="4073" y="192"/>
                  </a:cubicBezTo>
                  <a:cubicBezTo>
                    <a:pt x="3854" y="281"/>
                    <a:pt x="3628" y="406"/>
                    <a:pt x="3390" y="578"/>
                  </a:cubicBezTo>
                  <a:cubicBezTo>
                    <a:pt x="3304" y="642"/>
                    <a:pt x="3219" y="706"/>
                    <a:pt x="3137" y="772"/>
                  </a:cubicBezTo>
                  <a:cubicBezTo>
                    <a:pt x="2916" y="952"/>
                    <a:pt x="2708" y="1153"/>
                    <a:pt x="2505" y="1345"/>
                  </a:cubicBezTo>
                  <a:lnTo>
                    <a:pt x="2321" y="1518"/>
                  </a:lnTo>
                  <a:cubicBezTo>
                    <a:pt x="2068" y="1755"/>
                    <a:pt x="1853" y="1936"/>
                    <a:pt x="1646" y="2085"/>
                  </a:cubicBezTo>
                  <a:cubicBezTo>
                    <a:pt x="1589" y="2127"/>
                    <a:pt x="1531" y="2165"/>
                    <a:pt x="1472" y="2206"/>
                  </a:cubicBezTo>
                  <a:cubicBezTo>
                    <a:pt x="1241" y="2346"/>
                    <a:pt x="1014" y="2454"/>
                    <a:pt x="780" y="2530"/>
                  </a:cubicBezTo>
                  <a:cubicBezTo>
                    <a:pt x="583" y="2588"/>
                    <a:pt x="379" y="2627"/>
                    <a:pt x="157" y="2647"/>
                  </a:cubicBezTo>
                  <a:cubicBezTo>
                    <a:pt x="134" y="2652"/>
                    <a:pt x="108" y="2664"/>
                    <a:pt x="86" y="2678"/>
                  </a:cubicBezTo>
                  <a:cubicBezTo>
                    <a:pt x="42" y="2710"/>
                    <a:pt x="12" y="2764"/>
                    <a:pt x="7" y="2816"/>
                  </a:cubicBezTo>
                  <a:cubicBezTo>
                    <a:pt x="0" y="2897"/>
                    <a:pt x="47" y="2968"/>
                    <a:pt x="129" y="3004"/>
                  </a:cubicBezTo>
                  <a:cubicBezTo>
                    <a:pt x="284" y="3070"/>
                    <a:pt x="438" y="3138"/>
                    <a:pt x="596" y="3197"/>
                  </a:cubicBezTo>
                  <a:cubicBezTo>
                    <a:pt x="730" y="3246"/>
                    <a:pt x="873" y="3289"/>
                    <a:pt x="1018" y="3325"/>
                  </a:cubicBezTo>
                  <a:cubicBezTo>
                    <a:pt x="1251" y="3381"/>
                    <a:pt x="1469" y="3408"/>
                    <a:pt x="1681" y="3408"/>
                  </a:cubicBezTo>
                  <a:cubicBezTo>
                    <a:pt x="1723" y="3408"/>
                    <a:pt x="1765" y="3407"/>
                    <a:pt x="1807" y="3405"/>
                  </a:cubicBezTo>
                  <a:cubicBezTo>
                    <a:pt x="2020" y="3394"/>
                    <a:pt x="2226" y="3350"/>
                    <a:pt x="2436" y="3274"/>
                  </a:cubicBezTo>
                  <a:cubicBezTo>
                    <a:pt x="2611" y="3211"/>
                    <a:pt x="2785" y="3116"/>
                    <a:pt x="2970" y="2981"/>
                  </a:cubicBezTo>
                  <a:lnTo>
                    <a:pt x="2995" y="2963"/>
                  </a:lnTo>
                  <a:cubicBezTo>
                    <a:pt x="3137" y="2859"/>
                    <a:pt x="3281" y="2727"/>
                    <a:pt x="3446" y="2550"/>
                  </a:cubicBezTo>
                  <a:cubicBezTo>
                    <a:pt x="3585" y="2400"/>
                    <a:pt x="3727" y="2233"/>
                    <a:pt x="3887" y="2028"/>
                  </a:cubicBezTo>
                  <a:cubicBezTo>
                    <a:pt x="3977" y="1914"/>
                    <a:pt x="4063" y="1801"/>
                    <a:pt x="4151" y="1686"/>
                  </a:cubicBezTo>
                  <a:cubicBezTo>
                    <a:pt x="4329" y="1453"/>
                    <a:pt x="4514" y="1213"/>
                    <a:pt x="4713" y="988"/>
                  </a:cubicBezTo>
                  <a:cubicBezTo>
                    <a:pt x="4921" y="761"/>
                    <a:pt x="5122" y="576"/>
                    <a:pt x="5330" y="426"/>
                  </a:cubicBezTo>
                  <a:cubicBezTo>
                    <a:pt x="5372" y="396"/>
                    <a:pt x="5413" y="367"/>
                    <a:pt x="5457" y="340"/>
                  </a:cubicBezTo>
                  <a:cubicBezTo>
                    <a:pt x="5492" y="318"/>
                    <a:pt x="5528" y="295"/>
                    <a:pt x="5564" y="275"/>
                  </a:cubicBezTo>
                  <a:cubicBezTo>
                    <a:pt x="5566" y="275"/>
                    <a:pt x="5566" y="274"/>
                    <a:pt x="5567" y="274"/>
                  </a:cubicBezTo>
                  <a:cubicBezTo>
                    <a:pt x="5639" y="221"/>
                    <a:pt x="5658" y="159"/>
                    <a:pt x="5630" y="99"/>
                  </a:cubicBezTo>
                  <a:cubicBezTo>
                    <a:pt x="5615" y="67"/>
                    <a:pt x="5584" y="40"/>
                    <a:pt x="5546" y="27"/>
                  </a:cubicBezTo>
                  <a:cubicBezTo>
                    <a:pt x="5533" y="23"/>
                    <a:pt x="5520" y="21"/>
                    <a:pt x="5507" y="21"/>
                  </a:cubicBezTo>
                  <a:cubicBezTo>
                    <a:pt x="5488" y="21"/>
                    <a:pt x="5469" y="25"/>
                    <a:pt x="5452" y="34"/>
                  </a:cubicBezTo>
                  <a:cubicBezTo>
                    <a:pt x="5415" y="56"/>
                    <a:pt x="5378" y="80"/>
                    <a:pt x="5340" y="102"/>
                  </a:cubicBezTo>
                  <a:cubicBezTo>
                    <a:pt x="5320" y="46"/>
                    <a:pt x="5266" y="8"/>
                    <a:pt x="5208" y="4"/>
                  </a:cubicBezTo>
                  <a:cubicBezTo>
                    <a:pt x="5162" y="2"/>
                    <a:pt x="5116" y="1"/>
                    <a:pt x="50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2" name="Google Shape;1542;p11"/>
            <p:cNvSpPr/>
            <p:nvPr/>
          </p:nvSpPr>
          <p:spPr>
            <a:xfrm>
              <a:off x="-451712" y="-272652"/>
              <a:ext cx="123648" cy="115980"/>
            </a:xfrm>
            <a:custGeom>
              <a:avLst/>
              <a:gdLst/>
              <a:ahLst/>
              <a:cxnLst/>
              <a:rect l="l" t="t" r="r" b="b"/>
              <a:pathLst>
                <a:path w="3064" h="2874" extrusionOk="0">
                  <a:moveTo>
                    <a:pt x="180" y="0"/>
                  </a:moveTo>
                  <a:cubicBezTo>
                    <a:pt x="145" y="0"/>
                    <a:pt x="108" y="13"/>
                    <a:pt x="82" y="32"/>
                  </a:cubicBezTo>
                  <a:lnTo>
                    <a:pt x="72" y="38"/>
                  </a:lnTo>
                  <a:cubicBezTo>
                    <a:pt x="7" y="93"/>
                    <a:pt x="0" y="186"/>
                    <a:pt x="55" y="256"/>
                  </a:cubicBezTo>
                  <a:cubicBezTo>
                    <a:pt x="109" y="328"/>
                    <a:pt x="164" y="403"/>
                    <a:pt x="217" y="479"/>
                  </a:cubicBezTo>
                  <a:lnTo>
                    <a:pt x="299" y="592"/>
                  </a:lnTo>
                  <a:cubicBezTo>
                    <a:pt x="397" y="726"/>
                    <a:pt x="497" y="861"/>
                    <a:pt x="598" y="993"/>
                  </a:cubicBezTo>
                  <a:cubicBezTo>
                    <a:pt x="852" y="1321"/>
                    <a:pt x="1075" y="1585"/>
                    <a:pt x="1300" y="1822"/>
                  </a:cubicBezTo>
                  <a:cubicBezTo>
                    <a:pt x="1566" y="2102"/>
                    <a:pt x="1829" y="2326"/>
                    <a:pt x="2099" y="2510"/>
                  </a:cubicBezTo>
                  <a:cubicBezTo>
                    <a:pt x="2377" y="2697"/>
                    <a:pt x="2662" y="2819"/>
                    <a:pt x="2945" y="2872"/>
                  </a:cubicBezTo>
                  <a:cubicBezTo>
                    <a:pt x="2949" y="2873"/>
                    <a:pt x="2954" y="2873"/>
                    <a:pt x="2959" y="2873"/>
                  </a:cubicBezTo>
                  <a:cubicBezTo>
                    <a:pt x="2976" y="2873"/>
                    <a:pt x="2994" y="2867"/>
                    <a:pt x="3011" y="2856"/>
                  </a:cubicBezTo>
                  <a:cubicBezTo>
                    <a:pt x="3038" y="2836"/>
                    <a:pt x="3057" y="2806"/>
                    <a:pt x="3058" y="2776"/>
                  </a:cubicBezTo>
                  <a:cubicBezTo>
                    <a:pt x="3064" y="2711"/>
                    <a:pt x="3014" y="2671"/>
                    <a:pt x="2961" y="2662"/>
                  </a:cubicBezTo>
                  <a:lnTo>
                    <a:pt x="2923" y="2659"/>
                  </a:lnTo>
                  <a:lnTo>
                    <a:pt x="2925" y="2661"/>
                  </a:lnTo>
                  <a:lnTo>
                    <a:pt x="2925" y="2661"/>
                  </a:lnTo>
                  <a:lnTo>
                    <a:pt x="2882" y="2645"/>
                  </a:lnTo>
                  <a:lnTo>
                    <a:pt x="2853" y="2638"/>
                  </a:lnTo>
                  <a:cubicBezTo>
                    <a:pt x="2859" y="2626"/>
                    <a:pt x="2863" y="2610"/>
                    <a:pt x="2863" y="2596"/>
                  </a:cubicBezTo>
                  <a:cubicBezTo>
                    <a:pt x="2871" y="2412"/>
                    <a:pt x="2856" y="2247"/>
                    <a:pt x="2814" y="2093"/>
                  </a:cubicBezTo>
                  <a:cubicBezTo>
                    <a:pt x="2794" y="2022"/>
                    <a:pt x="2767" y="1950"/>
                    <a:pt x="2738" y="1881"/>
                  </a:cubicBezTo>
                  <a:cubicBezTo>
                    <a:pt x="2705" y="1800"/>
                    <a:pt x="2656" y="1727"/>
                    <a:pt x="2609" y="1657"/>
                  </a:cubicBezTo>
                  <a:cubicBezTo>
                    <a:pt x="2520" y="1517"/>
                    <a:pt x="2400" y="1403"/>
                    <a:pt x="2297" y="1309"/>
                  </a:cubicBezTo>
                  <a:cubicBezTo>
                    <a:pt x="2188" y="1212"/>
                    <a:pt x="2063" y="1118"/>
                    <a:pt x="1919" y="1025"/>
                  </a:cubicBezTo>
                  <a:cubicBezTo>
                    <a:pt x="1711" y="890"/>
                    <a:pt x="1485" y="773"/>
                    <a:pt x="1269" y="663"/>
                  </a:cubicBezTo>
                  <a:cubicBezTo>
                    <a:pt x="1194" y="624"/>
                    <a:pt x="1119" y="585"/>
                    <a:pt x="1046" y="545"/>
                  </a:cubicBezTo>
                  <a:cubicBezTo>
                    <a:pt x="917" y="478"/>
                    <a:pt x="766" y="394"/>
                    <a:pt x="624" y="304"/>
                  </a:cubicBezTo>
                  <a:cubicBezTo>
                    <a:pt x="562" y="264"/>
                    <a:pt x="504" y="222"/>
                    <a:pt x="446" y="182"/>
                  </a:cubicBezTo>
                  <a:cubicBezTo>
                    <a:pt x="401" y="147"/>
                    <a:pt x="358" y="111"/>
                    <a:pt x="315" y="77"/>
                  </a:cubicBezTo>
                  <a:lnTo>
                    <a:pt x="257" y="28"/>
                  </a:lnTo>
                  <a:cubicBezTo>
                    <a:pt x="237" y="9"/>
                    <a:pt x="209" y="0"/>
                    <a:pt x="18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3" name="Google Shape;1543;p11"/>
            <p:cNvSpPr/>
            <p:nvPr/>
          </p:nvSpPr>
          <p:spPr>
            <a:xfrm>
              <a:off x="47556" y="-641573"/>
              <a:ext cx="180548" cy="373042"/>
            </a:xfrm>
            <a:custGeom>
              <a:avLst/>
              <a:gdLst/>
              <a:ahLst/>
              <a:cxnLst/>
              <a:rect l="l" t="t" r="r" b="b"/>
              <a:pathLst>
                <a:path w="4474" h="9244" extrusionOk="0">
                  <a:moveTo>
                    <a:pt x="4257" y="1"/>
                  </a:moveTo>
                  <a:cubicBezTo>
                    <a:pt x="4217" y="1"/>
                    <a:pt x="4174" y="10"/>
                    <a:pt x="4143" y="32"/>
                  </a:cubicBezTo>
                  <a:lnTo>
                    <a:pt x="4134" y="39"/>
                  </a:lnTo>
                  <a:cubicBezTo>
                    <a:pt x="3916" y="232"/>
                    <a:pt x="3749" y="397"/>
                    <a:pt x="3610" y="558"/>
                  </a:cubicBezTo>
                  <a:cubicBezTo>
                    <a:pt x="3468" y="722"/>
                    <a:pt x="3334" y="910"/>
                    <a:pt x="3189" y="1151"/>
                  </a:cubicBezTo>
                  <a:cubicBezTo>
                    <a:pt x="2975" y="1504"/>
                    <a:pt x="2809" y="1917"/>
                    <a:pt x="2659" y="2447"/>
                  </a:cubicBezTo>
                  <a:cubicBezTo>
                    <a:pt x="2528" y="2905"/>
                    <a:pt x="2448" y="3370"/>
                    <a:pt x="2376" y="3808"/>
                  </a:cubicBezTo>
                  <a:lnTo>
                    <a:pt x="2347" y="3988"/>
                  </a:lnTo>
                  <a:cubicBezTo>
                    <a:pt x="2319" y="4167"/>
                    <a:pt x="2289" y="4347"/>
                    <a:pt x="2256" y="4526"/>
                  </a:cubicBezTo>
                  <a:cubicBezTo>
                    <a:pt x="2211" y="4775"/>
                    <a:pt x="2166" y="5012"/>
                    <a:pt x="2096" y="5240"/>
                  </a:cubicBezTo>
                  <a:cubicBezTo>
                    <a:pt x="2001" y="5525"/>
                    <a:pt x="1865" y="5808"/>
                    <a:pt x="1678" y="6108"/>
                  </a:cubicBezTo>
                  <a:cubicBezTo>
                    <a:pt x="1535" y="6333"/>
                    <a:pt x="1355" y="6573"/>
                    <a:pt x="1184" y="6803"/>
                  </a:cubicBezTo>
                  <a:cubicBezTo>
                    <a:pt x="1015" y="7027"/>
                    <a:pt x="841" y="7260"/>
                    <a:pt x="689" y="7501"/>
                  </a:cubicBezTo>
                  <a:cubicBezTo>
                    <a:pt x="545" y="7727"/>
                    <a:pt x="431" y="7938"/>
                    <a:pt x="345" y="8143"/>
                  </a:cubicBezTo>
                  <a:lnTo>
                    <a:pt x="322" y="8136"/>
                  </a:lnTo>
                  <a:lnTo>
                    <a:pt x="295" y="8132"/>
                  </a:lnTo>
                  <a:cubicBezTo>
                    <a:pt x="280" y="8128"/>
                    <a:pt x="264" y="8126"/>
                    <a:pt x="248" y="8126"/>
                  </a:cubicBezTo>
                  <a:cubicBezTo>
                    <a:pt x="201" y="8126"/>
                    <a:pt x="153" y="8142"/>
                    <a:pt x="113" y="8172"/>
                  </a:cubicBezTo>
                  <a:cubicBezTo>
                    <a:pt x="77" y="8198"/>
                    <a:pt x="49" y="8229"/>
                    <a:pt x="31" y="8268"/>
                  </a:cubicBezTo>
                  <a:cubicBezTo>
                    <a:pt x="5" y="8327"/>
                    <a:pt x="1" y="8397"/>
                    <a:pt x="24" y="8456"/>
                  </a:cubicBezTo>
                  <a:cubicBezTo>
                    <a:pt x="42" y="8506"/>
                    <a:pt x="88" y="8570"/>
                    <a:pt x="148" y="8591"/>
                  </a:cubicBezTo>
                  <a:lnTo>
                    <a:pt x="174" y="8601"/>
                  </a:lnTo>
                  <a:cubicBezTo>
                    <a:pt x="144" y="8781"/>
                    <a:pt x="114" y="8969"/>
                    <a:pt x="100" y="9163"/>
                  </a:cubicBezTo>
                  <a:cubicBezTo>
                    <a:pt x="95" y="9203"/>
                    <a:pt x="117" y="9238"/>
                    <a:pt x="156" y="9242"/>
                  </a:cubicBezTo>
                  <a:cubicBezTo>
                    <a:pt x="159" y="9243"/>
                    <a:pt x="164" y="9243"/>
                    <a:pt x="168" y="9243"/>
                  </a:cubicBezTo>
                  <a:cubicBezTo>
                    <a:pt x="182" y="9243"/>
                    <a:pt x="198" y="9238"/>
                    <a:pt x="210" y="9227"/>
                  </a:cubicBezTo>
                  <a:cubicBezTo>
                    <a:pt x="225" y="9217"/>
                    <a:pt x="235" y="9203"/>
                    <a:pt x="236" y="9187"/>
                  </a:cubicBezTo>
                  <a:cubicBezTo>
                    <a:pt x="250" y="9002"/>
                    <a:pt x="281" y="8821"/>
                    <a:pt x="325" y="8646"/>
                  </a:cubicBezTo>
                  <a:cubicBezTo>
                    <a:pt x="419" y="8679"/>
                    <a:pt x="519" y="8706"/>
                    <a:pt x="620" y="8725"/>
                  </a:cubicBezTo>
                  <a:cubicBezTo>
                    <a:pt x="798" y="8764"/>
                    <a:pt x="979" y="8774"/>
                    <a:pt x="1134" y="8779"/>
                  </a:cubicBezTo>
                  <a:cubicBezTo>
                    <a:pt x="1162" y="8780"/>
                    <a:pt x="1191" y="8781"/>
                    <a:pt x="1219" y="8781"/>
                  </a:cubicBezTo>
                  <a:cubicBezTo>
                    <a:pt x="1472" y="8781"/>
                    <a:pt x="1746" y="8741"/>
                    <a:pt x="2054" y="8657"/>
                  </a:cubicBezTo>
                  <a:cubicBezTo>
                    <a:pt x="2326" y="8581"/>
                    <a:pt x="2607" y="8453"/>
                    <a:pt x="2888" y="8278"/>
                  </a:cubicBezTo>
                  <a:cubicBezTo>
                    <a:pt x="2935" y="8249"/>
                    <a:pt x="2979" y="8219"/>
                    <a:pt x="3023" y="8186"/>
                  </a:cubicBezTo>
                  <a:cubicBezTo>
                    <a:pt x="3215" y="8048"/>
                    <a:pt x="3403" y="7874"/>
                    <a:pt x="3583" y="7671"/>
                  </a:cubicBezTo>
                  <a:cubicBezTo>
                    <a:pt x="3672" y="7570"/>
                    <a:pt x="3756" y="7459"/>
                    <a:pt x="3843" y="7329"/>
                  </a:cubicBezTo>
                  <a:cubicBezTo>
                    <a:pt x="3943" y="7178"/>
                    <a:pt x="4028" y="7031"/>
                    <a:pt x="4100" y="6883"/>
                  </a:cubicBezTo>
                  <a:cubicBezTo>
                    <a:pt x="4159" y="6763"/>
                    <a:pt x="4213" y="6626"/>
                    <a:pt x="4266" y="6468"/>
                  </a:cubicBezTo>
                  <a:cubicBezTo>
                    <a:pt x="4332" y="6269"/>
                    <a:pt x="4380" y="6082"/>
                    <a:pt x="4410" y="5897"/>
                  </a:cubicBezTo>
                  <a:cubicBezTo>
                    <a:pt x="4459" y="5602"/>
                    <a:pt x="4460" y="5285"/>
                    <a:pt x="4417" y="4924"/>
                  </a:cubicBezTo>
                  <a:cubicBezTo>
                    <a:pt x="4387" y="4672"/>
                    <a:pt x="4335" y="4417"/>
                    <a:pt x="4285" y="4173"/>
                  </a:cubicBezTo>
                  <a:lnTo>
                    <a:pt x="4252" y="4014"/>
                  </a:lnTo>
                  <a:cubicBezTo>
                    <a:pt x="4199" y="3748"/>
                    <a:pt x="4159" y="3531"/>
                    <a:pt x="4131" y="3326"/>
                  </a:cubicBezTo>
                  <a:cubicBezTo>
                    <a:pt x="4100" y="3087"/>
                    <a:pt x="4088" y="2826"/>
                    <a:pt x="4101" y="2521"/>
                  </a:cubicBezTo>
                  <a:lnTo>
                    <a:pt x="4101" y="2521"/>
                  </a:lnTo>
                  <a:lnTo>
                    <a:pt x="4094" y="2554"/>
                  </a:lnTo>
                  <a:cubicBezTo>
                    <a:pt x="4120" y="2134"/>
                    <a:pt x="4186" y="1724"/>
                    <a:pt x="4242" y="1413"/>
                  </a:cubicBezTo>
                  <a:cubicBezTo>
                    <a:pt x="4275" y="1224"/>
                    <a:pt x="4314" y="1038"/>
                    <a:pt x="4351" y="851"/>
                  </a:cubicBezTo>
                  <a:lnTo>
                    <a:pt x="4393" y="651"/>
                  </a:lnTo>
                  <a:lnTo>
                    <a:pt x="4414" y="549"/>
                  </a:lnTo>
                  <a:cubicBezTo>
                    <a:pt x="4423" y="506"/>
                    <a:pt x="4432" y="460"/>
                    <a:pt x="4439" y="417"/>
                  </a:cubicBezTo>
                  <a:cubicBezTo>
                    <a:pt x="4444" y="384"/>
                    <a:pt x="4450" y="351"/>
                    <a:pt x="4453" y="317"/>
                  </a:cubicBezTo>
                  <a:cubicBezTo>
                    <a:pt x="4455" y="292"/>
                    <a:pt x="4459" y="266"/>
                    <a:pt x="4462" y="243"/>
                  </a:cubicBezTo>
                  <a:cubicBezTo>
                    <a:pt x="4473" y="166"/>
                    <a:pt x="4446" y="94"/>
                    <a:pt x="4390" y="48"/>
                  </a:cubicBezTo>
                  <a:cubicBezTo>
                    <a:pt x="4361" y="25"/>
                    <a:pt x="4331" y="11"/>
                    <a:pt x="4295" y="4"/>
                  </a:cubicBezTo>
                  <a:cubicBezTo>
                    <a:pt x="4283" y="2"/>
                    <a:pt x="4270" y="1"/>
                    <a:pt x="4257" y="1"/>
                  </a:cubicBezTo>
                  <a:close/>
                </a:path>
              </a:pathLst>
            </a:custGeom>
            <a:solidFill>
              <a:srgbClr val="9098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4" name="Google Shape;1544;p11"/>
            <p:cNvSpPr/>
            <p:nvPr/>
          </p:nvSpPr>
          <p:spPr>
            <a:xfrm>
              <a:off x="-417450" y="-123703"/>
              <a:ext cx="223163" cy="102340"/>
            </a:xfrm>
            <a:custGeom>
              <a:avLst/>
              <a:gdLst/>
              <a:ahLst/>
              <a:cxnLst/>
              <a:rect l="l" t="t" r="r" b="b"/>
              <a:pathLst>
                <a:path w="5530" h="2536" extrusionOk="0">
                  <a:moveTo>
                    <a:pt x="4930" y="1"/>
                  </a:moveTo>
                  <a:cubicBezTo>
                    <a:pt x="4800" y="1"/>
                    <a:pt x="4665" y="14"/>
                    <a:pt x="4517" y="41"/>
                  </a:cubicBezTo>
                  <a:cubicBezTo>
                    <a:pt x="4379" y="66"/>
                    <a:pt x="4243" y="112"/>
                    <a:pt x="4130" y="152"/>
                  </a:cubicBezTo>
                  <a:cubicBezTo>
                    <a:pt x="4013" y="193"/>
                    <a:pt x="3888" y="249"/>
                    <a:pt x="3739" y="330"/>
                  </a:cubicBezTo>
                  <a:cubicBezTo>
                    <a:pt x="3602" y="403"/>
                    <a:pt x="3462" y="494"/>
                    <a:pt x="3309" y="603"/>
                  </a:cubicBezTo>
                  <a:cubicBezTo>
                    <a:pt x="3225" y="665"/>
                    <a:pt x="3143" y="726"/>
                    <a:pt x="3062" y="790"/>
                  </a:cubicBezTo>
                  <a:cubicBezTo>
                    <a:pt x="3005" y="834"/>
                    <a:pt x="2947" y="881"/>
                    <a:pt x="2891" y="926"/>
                  </a:cubicBezTo>
                  <a:cubicBezTo>
                    <a:pt x="2834" y="973"/>
                    <a:pt x="2778" y="1018"/>
                    <a:pt x="2720" y="1062"/>
                  </a:cubicBezTo>
                  <a:cubicBezTo>
                    <a:pt x="2641" y="1126"/>
                    <a:pt x="2561" y="1186"/>
                    <a:pt x="2478" y="1246"/>
                  </a:cubicBezTo>
                  <a:lnTo>
                    <a:pt x="2384" y="1312"/>
                  </a:lnTo>
                  <a:cubicBezTo>
                    <a:pt x="2248" y="1406"/>
                    <a:pt x="2109" y="1490"/>
                    <a:pt x="1971" y="1564"/>
                  </a:cubicBezTo>
                  <a:cubicBezTo>
                    <a:pt x="1831" y="1637"/>
                    <a:pt x="1683" y="1702"/>
                    <a:pt x="1514" y="1760"/>
                  </a:cubicBezTo>
                  <a:lnTo>
                    <a:pt x="1518" y="1759"/>
                  </a:lnTo>
                  <a:lnTo>
                    <a:pt x="1518" y="1759"/>
                  </a:lnTo>
                  <a:cubicBezTo>
                    <a:pt x="1353" y="1815"/>
                    <a:pt x="1169" y="1864"/>
                    <a:pt x="947" y="1914"/>
                  </a:cubicBezTo>
                  <a:cubicBezTo>
                    <a:pt x="829" y="1940"/>
                    <a:pt x="710" y="1964"/>
                    <a:pt x="592" y="1986"/>
                  </a:cubicBezTo>
                  <a:cubicBezTo>
                    <a:pt x="520" y="2000"/>
                    <a:pt x="445" y="2012"/>
                    <a:pt x="374" y="2025"/>
                  </a:cubicBezTo>
                  <a:cubicBezTo>
                    <a:pt x="330" y="2032"/>
                    <a:pt x="287" y="2043"/>
                    <a:pt x="244" y="2052"/>
                  </a:cubicBezTo>
                  <a:lnTo>
                    <a:pt x="142" y="2074"/>
                  </a:lnTo>
                  <a:cubicBezTo>
                    <a:pt x="112" y="2079"/>
                    <a:pt x="91" y="2088"/>
                    <a:pt x="75" y="2101"/>
                  </a:cubicBezTo>
                  <a:cubicBezTo>
                    <a:pt x="35" y="2130"/>
                    <a:pt x="10" y="2174"/>
                    <a:pt x="6" y="2224"/>
                  </a:cubicBezTo>
                  <a:cubicBezTo>
                    <a:pt x="0" y="2298"/>
                    <a:pt x="49" y="2371"/>
                    <a:pt x="118" y="2390"/>
                  </a:cubicBezTo>
                  <a:cubicBezTo>
                    <a:pt x="516" y="2503"/>
                    <a:pt x="926" y="2535"/>
                    <a:pt x="1293" y="2535"/>
                  </a:cubicBezTo>
                  <a:cubicBezTo>
                    <a:pt x="1469" y="2535"/>
                    <a:pt x="1636" y="2528"/>
                    <a:pt x="1787" y="2519"/>
                  </a:cubicBezTo>
                  <a:cubicBezTo>
                    <a:pt x="2100" y="2499"/>
                    <a:pt x="2412" y="2464"/>
                    <a:pt x="2649" y="2436"/>
                  </a:cubicBezTo>
                  <a:cubicBezTo>
                    <a:pt x="2778" y="2420"/>
                    <a:pt x="2909" y="2402"/>
                    <a:pt x="3041" y="2385"/>
                  </a:cubicBezTo>
                  <a:lnTo>
                    <a:pt x="3157" y="2369"/>
                  </a:lnTo>
                  <a:cubicBezTo>
                    <a:pt x="3268" y="2355"/>
                    <a:pt x="3378" y="2339"/>
                    <a:pt x="3489" y="2321"/>
                  </a:cubicBezTo>
                  <a:cubicBezTo>
                    <a:pt x="3793" y="2269"/>
                    <a:pt x="4046" y="2191"/>
                    <a:pt x="4262" y="2084"/>
                  </a:cubicBezTo>
                  <a:cubicBezTo>
                    <a:pt x="4328" y="2052"/>
                    <a:pt x="4395" y="2010"/>
                    <a:pt x="4470" y="1957"/>
                  </a:cubicBezTo>
                  <a:lnTo>
                    <a:pt x="4523" y="1916"/>
                  </a:lnTo>
                  <a:cubicBezTo>
                    <a:pt x="4599" y="1858"/>
                    <a:pt x="4672" y="1786"/>
                    <a:pt x="4753" y="1687"/>
                  </a:cubicBezTo>
                  <a:cubicBezTo>
                    <a:pt x="4902" y="1509"/>
                    <a:pt x="5001" y="1292"/>
                    <a:pt x="5080" y="1105"/>
                  </a:cubicBezTo>
                  <a:cubicBezTo>
                    <a:pt x="5171" y="883"/>
                    <a:pt x="5241" y="655"/>
                    <a:pt x="5319" y="403"/>
                  </a:cubicBezTo>
                  <a:cubicBezTo>
                    <a:pt x="5332" y="406"/>
                    <a:pt x="5345" y="407"/>
                    <a:pt x="5356" y="407"/>
                  </a:cubicBezTo>
                  <a:cubicBezTo>
                    <a:pt x="5392" y="407"/>
                    <a:pt x="5421" y="396"/>
                    <a:pt x="5448" y="377"/>
                  </a:cubicBezTo>
                  <a:cubicBezTo>
                    <a:pt x="5493" y="344"/>
                    <a:pt x="5523" y="291"/>
                    <a:pt x="5527" y="238"/>
                  </a:cubicBezTo>
                  <a:cubicBezTo>
                    <a:pt x="5530" y="191"/>
                    <a:pt x="5514" y="142"/>
                    <a:pt x="5481" y="104"/>
                  </a:cubicBezTo>
                  <a:lnTo>
                    <a:pt x="5447" y="73"/>
                  </a:lnTo>
                  <a:cubicBezTo>
                    <a:pt x="5419" y="56"/>
                    <a:pt x="5391" y="47"/>
                    <a:pt x="5358" y="44"/>
                  </a:cubicBezTo>
                  <a:cubicBezTo>
                    <a:pt x="5211" y="15"/>
                    <a:pt x="5070" y="1"/>
                    <a:pt x="493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5" name="Google Shape;1545;p11"/>
            <p:cNvSpPr/>
            <p:nvPr/>
          </p:nvSpPr>
          <p:spPr>
            <a:xfrm>
              <a:off x="-265475" y="93526"/>
              <a:ext cx="275907" cy="124132"/>
            </a:xfrm>
            <a:custGeom>
              <a:avLst/>
              <a:gdLst/>
              <a:ahLst/>
              <a:cxnLst/>
              <a:rect l="l" t="t" r="r" b="b"/>
              <a:pathLst>
                <a:path w="6837" h="3076" extrusionOk="0">
                  <a:moveTo>
                    <a:pt x="4218" y="1"/>
                  </a:moveTo>
                  <a:cubicBezTo>
                    <a:pt x="4102" y="1"/>
                    <a:pt x="3985" y="8"/>
                    <a:pt x="3868" y="24"/>
                  </a:cubicBezTo>
                  <a:cubicBezTo>
                    <a:pt x="3645" y="56"/>
                    <a:pt x="3416" y="132"/>
                    <a:pt x="3184" y="254"/>
                  </a:cubicBezTo>
                  <a:cubicBezTo>
                    <a:pt x="3084" y="309"/>
                    <a:pt x="2980" y="373"/>
                    <a:pt x="2853" y="465"/>
                  </a:cubicBezTo>
                  <a:lnTo>
                    <a:pt x="2820" y="488"/>
                  </a:lnTo>
                  <a:cubicBezTo>
                    <a:pt x="2718" y="561"/>
                    <a:pt x="2614" y="652"/>
                    <a:pt x="2494" y="767"/>
                  </a:cubicBezTo>
                  <a:cubicBezTo>
                    <a:pt x="2268" y="985"/>
                    <a:pt x="2076" y="1239"/>
                    <a:pt x="1890" y="1488"/>
                  </a:cubicBezTo>
                  <a:cubicBezTo>
                    <a:pt x="1781" y="1634"/>
                    <a:pt x="1669" y="1782"/>
                    <a:pt x="1551" y="1922"/>
                  </a:cubicBezTo>
                  <a:cubicBezTo>
                    <a:pt x="1401" y="2097"/>
                    <a:pt x="1250" y="2239"/>
                    <a:pt x="1090" y="2352"/>
                  </a:cubicBezTo>
                  <a:lnTo>
                    <a:pt x="1064" y="2371"/>
                  </a:lnTo>
                  <a:cubicBezTo>
                    <a:pt x="911" y="2472"/>
                    <a:pt x="750" y="2552"/>
                    <a:pt x="573" y="2615"/>
                  </a:cubicBezTo>
                  <a:cubicBezTo>
                    <a:pt x="432" y="2663"/>
                    <a:pt x="279" y="2701"/>
                    <a:pt x="101" y="2734"/>
                  </a:cubicBezTo>
                  <a:cubicBezTo>
                    <a:pt x="83" y="2737"/>
                    <a:pt x="68" y="2743"/>
                    <a:pt x="53" y="2753"/>
                  </a:cubicBezTo>
                  <a:cubicBezTo>
                    <a:pt x="25" y="2775"/>
                    <a:pt x="6" y="2809"/>
                    <a:pt x="3" y="2844"/>
                  </a:cubicBezTo>
                  <a:cubicBezTo>
                    <a:pt x="0" y="2892"/>
                    <a:pt x="32" y="2954"/>
                    <a:pt x="86" y="2966"/>
                  </a:cubicBezTo>
                  <a:cubicBezTo>
                    <a:pt x="369" y="3026"/>
                    <a:pt x="626" y="3061"/>
                    <a:pt x="872" y="3072"/>
                  </a:cubicBezTo>
                  <a:cubicBezTo>
                    <a:pt x="921" y="3074"/>
                    <a:pt x="971" y="3075"/>
                    <a:pt x="1022" y="3075"/>
                  </a:cubicBezTo>
                  <a:cubicBezTo>
                    <a:pt x="1216" y="3075"/>
                    <a:pt x="1422" y="3060"/>
                    <a:pt x="1635" y="3030"/>
                  </a:cubicBezTo>
                  <a:cubicBezTo>
                    <a:pt x="2058" y="2969"/>
                    <a:pt x="2499" y="2831"/>
                    <a:pt x="3019" y="2598"/>
                  </a:cubicBezTo>
                  <a:cubicBezTo>
                    <a:pt x="3361" y="2443"/>
                    <a:pt x="3696" y="2263"/>
                    <a:pt x="4019" y="2088"/>
                  </a:cubicBezTo>
                  <a:lnTo>
                    <a:pt x="4287" y="1945"/>
                  </a:lnTo>
                  <a:cubicBezTo>
                    <a:pt x="4698" y="1723"/>
                    <a:pt x="5145" y="1496"/>
                    <a:pt x="5626" y="1327"/>
                  </a:cubicBezTo>
                  <a:cubicBezTo>
                    <a:pt x="5997" y="1201"/>
                    <a:pt x="6386" y="1116"/>
                    <a:pt x="6761" y="1086"/>
                  </a:cubicBezTo>
                  <a:cubicBezTo>
                    <a:pt x="6774" y="1084"/>
                    <a:pt x="6784" y="1080"/>
                    <a:pt x="6794" y="1073"/>
                  </a:cubicBezTo>
                  <a:cubicBezTo>
                    <a:pt x="6820" y="1054"/>
                    <a:pt x="6837" y="1014"/>
                    <a:pt x="6830" y="982"/>
                  </a:cubicBezTo>
                  <a:cubicBezTo>
                    <a:pt x="6821" y="939"/>
                    <a:pt x="6786" y="913"/>
                    <a:pt x="6739" y="913"/>
                  </a:cubicBezTo>
                  <a:cubicBezTo>
                    <a:pt x="6734" y="913"/>
                    <a:pt x="6730" y="913"/>
                    <a:pt x="6725" y="913"/>
                  </a:cubicBezTo>
                  <a:cubicBezTo>
                    <a:pt x="6739" y="827"/>
                    <a:pt x="6693" y="732"/>
                    <a:pt x="6607" y="699"/>
                  </a:cubicBezTo>
                  <a:cubicBezTo>
                    <a:pt x="6380" y="619"/>
                    <a:pt x="6156" y="533"/>
                    <a:pt x="5933" y="444"/>
                  </a:cubicBezTo>
                  <a:cubicBezTo>
                    <a:pt x="5711" y="353"/>
                    <a:pt x="5481" y="261"/>
                    <a:pt x="5250" y="187"/>
                  </a:cubicBezTo>
                  <a:cubicBezTo>
                    <a:pt x="5024" y="113"/>
                    <a:pt x="4793" y="57"/>
                    <a:pt x="4562" y="24"/>
                  </a:cubicBezTo>
                  <a:cubicBezTo>
                    <a:pt x="4448" y="8"/>
                    <a:pt x="4333" y="1"/>
                    <a:pt x="4218" y="1"/>
                  </a:cubicBezTo>
                  <a:close/>
                </a:path>
              </a:pathLst>
            </a:custGeom>
            <a:solidFill>
              <a:srgbClr val="9098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6" name="Google Shape;1546;p11"/>
            <p:cNvSpPr/>
            <p:nvPr/>
          </p:nvSpPr>
          <p:spPr>
            <a:xfrm>
              <a:off x="-90739" y="3858"/>
              <a:ext cx="137933" cy="135674"/>
            </a:xfrm>
            <a:custGeom>
              <a:avLst/>
              <a:gdLst/>
              <a:ahLst/>
              <a:cxnLst/>
              <a:rect l="l" t="t" r="r" b="b"/>
              <a:pathLst>
                <a:path w="3418" h="3362" extrusionOk="0">
                  <a:moveTo>
                    <a:pt x="165" y="1"/>
                  </a:moveTo>
                  <a:cubicBezTo>
                    <a:pt x="133" y="1"/>
                    <a:pt x="102" y="11"/>
                    <a:pt x="75" y="30"/>
                  </a:cubicBezTo>
                  <a:lnTo>
                    <a:pt x="72" y="33"/>
                  </a:lnTo>
                  <a:cubicBezTo>
                    <a:pt x="49" y="50"/>
                    <a:pt x="31" y="75"/>
                    <a:pt x="21" y="99"/>
                  </a:cubicBezTo>
                  <a:cubicBezTo>
                    <a:pt x="6" y="133"/>
                    <a:pt x="1" y="185"/>
                    <a:pt x="21" y="220"/>
                  </a:cubicBezTo>
                  <a:lnTo>
                    <a:pt x="47" y="268"/>
                  </a:lnTo>
                  <a:cubicBezTo>
                    <a:pt x="128" y="415"/>
                    <a:pt x="210" y="560"/>
                    <a:pt x="298" y="704"/>
                  </a:cubicBezTo>
                  <a:cubicBezTo>
                    <a:pt x="396" y="864"/>
                    <a:pt x="503" y="1020"/>
                    <a:pt x="614" y="1169"/>
                  </a:cubicBezTo>
                  <a:cubicBezTo>
                    <a:pt x="826" y="1450"/>
                    <a:pt x="1079" y="1729"/>
                    <a:pt x="1389" y="2018"/>
                  </a:cubicBezTo>
                  <a:cubicBezTo>
                    <a:pt x="1809" y="2409"/>
                    <a:pt x="2304" y="2768"/>
                    <a:pt x="2866" y="3091"/>
                  </a:cubicBezTo>
                  <a:lnTo>
                    <a:pt x="2883" y="3171"/>
                  </a:lnTo>
                  <a:cubicBezTo>
                    <a:pt x="2900" y="3242"/>
                    <a:pt x="2916" y="3286"/>
                    <a:pt x="2962" y="3322"/>
                  </a:cubicBezTo>
                  <a:cubicBezTo>
                    <a:pt x="2996" y="3347"/>
                    <a:pt x="3037" y="3361"/>
                    <a:pt x="3079" y="3361"/>
                  </a:cubicBezTo>
                  <a:cubicBezTo>
                    <a:pt x="3087" y="3361"/>
                    <a:pt x="3096" y="3361"/>
                    <a:pt x="3104" y="3359"/>
                  </a:cubicBezTo>
                  <a:cubicBezTo>
                    <a:pt x="3135" y="3354"/>
                    <a:pt x="3166" y="3344"/>
                    <a:pt x="3191" y="3325"/>
                  </a:cubicBezTo>
                  <a:cubicBezTo>
                    <a:pt x="3205" y="3315"/>
                    <a:pt x="3218" y="3302"/>
                    <a:pt x="3231" y="3288"/>
                  </a:cubicBezTo>
                  <a:cubicBezTo>
                    <a:pt x="3251" y="3300"/>
                    <a:pt x="3277" y="3313"/>
                    <a:pt x="3303" y="3328"/>
                  </a:cubicBezTo>
                  <a:cubicBezTo>
                    <a:pt x="3310" y="3332"/>
                    <a:pt x="3319" y="3334"/>
                    <a:pt x="3329" y="3334"/>
                  </a:cubicBezTo>
                  <a:cubicBezTo>
                    <a:pt x="3345" y="3334"/>
                    <a:pt x="3362" y="3328"/>
                    <a:pt x="3376" y="3318"/>
                  </a:cubicBezTo>
                  <a:cubicBezTo>
                    <a:pt x="3387" y="3309"/>
                    <a:pt x="3397" y="3299"/>
                    <a:pt x="3403" y="3286"/>
                  </a:cubicBezTo>
                  <a:cubicBezTo>
                    <a:pt x="3418" y="3249"/>
                    <a:pt x="3399" y="3207"/>
                    <a:pt x="3361" y="3187"/>
                  </a:cubicBezTo>
                  <a:lnTo>
                    <a:pt x="3314" y="3164"/>
                  </a:lnTo>
                  <a:lnTo>
                    <a:pt x="3268" y="3141"/>
                  </a:lnTo>
                  <a:cubicBezTo>
                    <a:pt x="3247" y="2964"/>
                    <a:pt x="3198" y="2782"/>
                    <a:pt x="3126" y="2602"/>
                  </a:cubicBezTo>
                  <a:cubicBezTo>
                    <a:pt x="3064" y="2447"/>
                    <a:pt x="2979" y="2289"/>
                    <a:pt x="2862" y="2118"/>
                  </a:cubicBezTo>
                  <a:cubicBezTo>
                    <a:pt x="2773" y="1988"/>
                    <a:pt x="2661" y="1856"/>
                    <a:pt x="2513" y="1705"/>
                  </a:cubicBezTo>
                  <a:cubicBezTo>
                    <a:pt x="2385" y="1575"/>
                    <a:pt x="2245" y="1450"/>
                    <a:pt x="2089" y="1324"/>
                  </a:cubicBezTo>
                  <a:cubicBezTo>
                    <a:pt x="1839" y="1123"/>
                    <a:pt x="1566" y="943"/>
                    <a:pt x="1303" y="768"/>
                  </a:cubicBezTo>
                  <a:lnTo>
                    <a:pt x="1157" y="672"/>
                  </a:lnTo>
                  <a:cubicBezTo>
                    <a:pt x="1002" y="570"/>
                    <a:pt x="848" y="464"/>
                    <a:pt x="697" y="356"/>
                  </a:cubicBezTo>
                  <a:cubicBezTo>
                    <a:pt x="628" y="307"/>
                    <a:pt x="562" y="257"/>
                    <a:pt x="496" y="207"/>
                  </a:cubicBezTo>
                  <a:lnTo>
                    <a:pt x="408" y="141"/>
                  </a:lnTo>
                  <a:cubicBezTo>
                    <a:pt x="361" y="105"/>
                    <a:pt x="317" y="69"/>
                    <a:pt x="268" y="36"/>
                  </a:cubicBezTo>
                  <a:cubicBezTo>
                    <a:pt x="235" y="12"/>
                    <a:pt x="200" y="1"/>
                    <a:pt x="165" y="1"/>
                  </a:cubicBezTo>
                  <a:close/>
                </a:path>
              </a:pathLst>
            </a:custGeom>
            <a:solidFill>
              <a:srgbClr val="9098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7" name="Google Shape;1547;p11"/>
            <p:cNvSpPr/>
            <p:nvPr/>
          </p:nvSpPr>
          <p:spPr>
            <a:xfrm>
              <a:off x="-418177" y="-806422"/>
              <a:ext cx="134745" cy="194915"/>
            </a:xfrm>
            <a:custGeom>
              <a:avLst/>
              <a:gdLst/>
              <a:ahLst/>
              <a:cxnLst/>
              <a:rect l="l" t="t" r="r" b="b"/>
              <a:pathLst>
                <a:path w="3339" h="4830" extrusionOk="0">
                  <a:moveTo>
                    <a:pt x="3297" y="2162"/>
                  </a:moveTo>
                  <a:cubicBezTo>
                    <a:pt x="3297" y="2164"/>
                    <a:pt x="3297" y="2166"/>
                    <a:pt x="3296" y="2168"/>
                  </a:cubicBezTo>
                  <a:lnTo>
                    <a:pt x="3296" y="2168"/>
                  </a:lnTo>
                  <a:cubicBezTo>
                    <a:pt x="3297" y="2166"/>
                    <a:pt x="3297" y="2164"/>
                    <a:pt x="3297" y="2162"/>
                  </a:cubicBezTo>
                  <a:close/>
                  <a:moveTo>
                    <a:pt x="3296" y="2168"/>
                  </a:moveTo>
                  <a:lnTo>
                    <a:pt x="3296" y="2168"/>
                  </a:lnTo>
                  <a:cubicBezTo>
                    <a:pt x="3296" y="2168"/>
                    <a:pt x="3296" y="2168"/>
                    <a:pt x="3296" y="2169"/>
                  </a:cubicBezTo>
                  <a:lnTo>
                    <a:pt x="3296" y="2169"/>
                  </a:lnTo>
                  <a:cubicBezTo>
                    <a:pt x="3296" y="2173"/>
                    <a:pt x="3295" y="2177"/>
                    <a:pt x="3294" y="2181"/>
                  </a:cubicBezTo>
                  <a:cubicBezTo>
                    <a:pt x="3295" y="2176"/>
                    <a:pt x="3296" y="2172"/>
                    <a:pt x="3296" y="2168"/>
                  </a:cubicBezTo>
                  <a:close/>
                  <a:moveTo>
                    <a:pt x="1266" y="4735"/>
                  </a:moveTo>
                  <a:lnTo>
                    <a:pt x="1266" y="4735"/>
                  </a:lnTo>
                  <a:cubicBezTo>
                    <a:pt x="1270" y="4736"/>
                    <a:pt x="1273" y="4738"/>
                    <a:pt x="1277" y="4739"/>
                  </a:cubicBezTo>
                  <a:lnTo>
                    <a:pt x="1277" y="4739"/>
                  </a:lnTo>
                  <a:cubicBezTo>
                    <a:pt x="1273" y="4738"/>
                    <a:pt x="1270" y="4736"/>
                    <a:pt x="1266" y="4735"/>
                  </a:cubicBezTo>
                  <a:close/>
                  <a:moveTo>
                    <a:pt x="1277" y="4739"/>
                  </a:moveTo>
                  <a:lnTo>
                    <a:pt x="1277" y="4739"/>
                  </a:lnTo>
                  <a:cubicBezTo>
                    <a:pt x="1278" y="4740"/>
                    <a:pt x="1280" y="4741"/>
                    <a:pt x="1282" y="4742"/>
                  </a:cubicBezTo>
                  <a:lnTo>
                    <a:pt x="1282" y="4742"/>
                  </a:lnTo>
                  <a:cubicBezTo>
                    <a:pt x="1280" y="4741"/>
                    <a:pt x="1278" y="4740"/>
                    <a:pt x="1277" y="4739"/>
                  </a:cubicBezTo>
                  <a:close/>
                  <a:moveTo>
                    <a:pt x="3268" y="1"/>
                  </a:moveTo>
                  <a:lnTo>
                    <a:pt x="3268" y="1"/>
                  </a:lnTo>
                  <a:cubicBezTo>
                    <a:pt x="3228" y="61"/>
                    <a:pt x="3187" y="130"/>
                    <a:pt x="3144" y="199"/>
                  </a:cubicBezTo>
                  <a:cubicBezTo>
                    <a:pt x="3044" y="353"/>
                    <a:pt x="2971" y="522"/>
                    <a:pt x="2918" y="654"/>
                  </a:cubicBezTo>
                  <a:cubicBezTo>
                    <a:pt x="2795" y="956"/>
                    <a:pt x="2708" y="1286"/>
                    <a:pt x="2629" y="1576"/>
                  </a:cubicBezTo>
                  <a:cubicBezTo>
                    <a:pt x="2529" y="1956"/>
                    <a:pt x="2425" y="2345"/>
                    <a:pt x="2257" y="2701"/>
                  </a:cubicBezTo>
                  <a:cubicBezTo>
                    <a:pt x="2175" y="2866"/>
                    <a:pt x="2088" y="3004"/>
                    <a:pt x="1989" y="3122"/>
                  </a:cubicBezTo>
                  <a:cubicBezTo>
                    <a:pt x="1926" y="3192"/>
                    <a:pt x="1852" y="3257"/>
                    <a:pt x="1766" y="3320"/>
                  </a:cubicBezTo>
                  <a:cubicBezTo>
                    <a:pt x="1582" y="3441"/>
                    <a:pt x="1363" y="3524"/>
                    <a:pt x="1184" y="3594"/>
                  </a:cubicBezTo>
                  <a:lnTo>
                    <a:pt x="1047" y="3649"/>
                  </a:lnTo>
                  <a:lnTo>
                    <a:pt x="1019" y="3659"/>
                  </a:lnTo>
                  <a:cubicBezTo>
                    <a:pt x="876" y="3717"/>
                    <a:pt x="749" y="3780"/>
                    <a:pt x="633" y="3853"/>
                  </a:cubicBezTo>
                  <a:cubicBezTo>
                    <a:pt x="608" y="3872"/>
                    <a:pt x="581" y="3889"/>
                    <a:pt x="555" y="3908"/>
                  </a:cubicBezTo>
                  <a:cubicBezTo>
                    <a:pt x="472" y="3968"/>
                    <a:pt x="379" y="4047"/>
                    <a:pt x="271" y="4149"/>
                  </a:cubicBezTo>
                  <a:cubicBezTo>
                    <a:pt x="173" y="4247"/>
                    <a:pt x="86" y="4350"/>
                    <a:pt x="1" y="4468"/>
                  </a:cubicBezTo>
                  <a:cubicBezTo>
                    <a:pt x="43" y="4432"/>
                    <a:pt x="89" y="4397"/>
                    <a:pt x="137" y="4376"/>
                  </a:cubicBezTo>
                  <a:cubicBezTo>
                    <a:pt x="195" y="4350"/>
                    <a:pt x="254" y="4333"/>
                    <a:pt x="318" y="4331"/>
                  </a:cubicBezTo>
                  <a:cubicBezTo>
                    <a:pt x="329" y="4331"/>
                    <a:pt x="339" y="4331"/>
                    <a:pt x="349" y="4331"/>
                  </a:cubicBezTo>
                  <a:cubicBezTo>
                    <a:pt x="402" y="4331"/>
                    <a:pt x="454" y="4337"/>
                    <a:pt x="504" y="4350"/>
                  </a:cubicBezTo>
                  <a:cubicBezTo>
                    <a:pt x="641" y="4389"/>
                    <a:pt x="769" y="4456"/>
                    <a:pt x="891" y="4527"/>
                  </a:cubicBezTo>
                  <a:cubicBezTo>
                    <a:pt x="1021" y="4601"/>
                    <a:pt x="1149" y="4679"/>
                    <a:pt x="1284" y="4742"/>
                  </a:cubicBezTo>
                  <a:cubicBezTo>
                    <a:pt x="1283" y="4742"/>
                    <a:pt x="1283" y="4742"/>
                    <a:pt x="1282" y="4742"/>
                  </a:cubicBezTo>
                  <a:lnTo>
                    <a:pt x="1282" y="4742"/>
                  </a:lnTo>
                  <a:cubicBezTo>
                    <a:pt x="1363" y="4776"/>
                    <a:pt x="1449" y="4806"/>
                    <a:pt x="1538" y="4823"/>
                  </a:cubicBezTo>
                  <a:cubicBezTo>
                    <a:pt x="1575" y="4827"/>
                    <a:pt x="1612" y="4830"/>
                    <a:pt x="1650" y="4830"/>
                  </a:cubicBezTo>
                  <a:cubicBezTo>
                    <a:pt x="1667" y="4830"/>
                    <a:pt x="1684" y="4829"/>
                    <a:pt x="1701" y="4828"/>
                  </a:cubicBezTo>
                  <a:lnTo>
                    <a:pt x="1707" y="4828"/>
                  </a:lnTo>
                  <a:cubicBezTo>
                    <a:pt x="1762" y="4821"/>
                    <a:pt x="1818" y="4807"/>
                    <a:pt x="1874" y="4794"/>
                  </a:cubicBezTo>
                  <a:cubicBezTo>
                    <a:pt x="1937" y="4777"/>
                    <a:pt x="1997" y="4758"/>
                    <a:pt x="2059" y="4735"/>
                  </a:cubicBezTo>
                  <a:cubicBezTo>
                    <a:pt x="2099" y="4716"/>
                    <a:pt x="2141" y="4695"/>
                    <a:pt x="2181" y="4673"/>
                  </a:cubicBezTo>
                  <a:cubicBezTo>
                    <a:pt x="2203" y="4659"/>
                    <a:pt x="2221" y="4642"/>
                    <a:pt x="2240" y="4621"/>
                  </a:cubicBezTo>
                  <a:cubicBezTo>
                    <a:pt x="2250" y="4608"/>
                    <a:pt x="2260" y="4594"/>
                    <a:pt x="2267" y="4578"/>
                  </a:cubicBezTo>
                  <a:cubicBezTo>
                    <a:pt x="2270" y="4570"/>
                    <a:pt x="2272" y="4561"/>
                    <a:pt x="2276" y="4550"/>
                  </a:cubicBezTo>
                  <a:cubicBezTo>
                    <a:pt x="2276" y="4537"/>
                    <a:pt x="2277" y="4525"/>
                    <a:pt x="2277" y="4512"/>
                  </a:cubicBezTo>
                  <a:cubicBezTo>
                    <a:pt x="2272" y="4486"/>
                    <a:pt x="2267" y="4461"/>
                    <a:pt x="2257" y="4436"/>
                  </a:cubicBezTo>
                  <a:cubicBezTo>
                    <a:pt x="2211" y="4331"/>
                    <a:pt x="2140" y="4239"/>
                    <a:pt x="2075" y="4145"/>
                  </a:cubicBezTo>
                  <a:cubicBezTo>
                    <a:pt x="2013" y="4054"/>
                    <a:pt x="1954" y="3959"/>
                    <a:pt x="1944" y="3847"/>
                  </a:cubicBezTo>
                  <a:cubicBezTo>
                    <a:pt x="1941" y="3821"/>
                    <a:pt x="1944" y="3793"/>
                    <a:pt x="1949" y="3765"/>
                  </a:cubicBezTo>
                  <a:cubicBezTo>
                    <a:pt x="1956" y="3735"/>
                    <a:pt x="1969" y="3707"/>
                    <a:pt x="1983" y="3679"/>
                  </a:cubicBezTo>
                  <a:cubicBezTo>
                    <a:pt x="2012" y="3623"/>
                    <a:pt x="2046" y="3571"/>
                    <a:pt x="2088" y="3523"/>
                  </a:cubicBezTo>
                  <a:cubicBezTo>
                    <a:pt x="2124" y="3481"/>
                    <a:pt x="2163" y="3442"/>
                    <a:pt x="2207" y="3408"/>
                  </a:cubicBezTo>
                  <a:cubicBezTo>
                    <a:pt x="2398" y="3257"/>
                    <a:pt x="2619" y="3154"/>
                    <a:pt x="2816" y="3014"/>
                  </a:cubicBezTo>
                  <a:cubicBezTo>
                    <a:pt x="2865" y="2978"/>
                    <a:pt x="2914" y="2942"/>
                    <a:pt x="2957" y="2899"/>
                  </a:cubicBezTo>
                  <a:cubicBezTo>
                    <a:pt x="2993" y="2866"/>
                    <a:pt x="3023" y="2832"/>
                    <a:pt x="3053" y="2796"/>
                  </a:cubicBezTo>
                  <a:cubicBezTo>
                    <a:pt x="3057" y="2792"/>
                    <a:pt x="3059" y="2789"/>
                    <a:pt x="3062" y="2784"/>
                  </a:cubicBezTo>
                  <a:cubicBezTo>
                    <a:pt x="3083" y="2759"/>
                    <a:pt x="3103" y="2730"/>
                    <a:pt x="3122" y="2698"/>
                  </a:cubicBezTo>
                  <a:cubicBezTo>
                    <a:pt x="3141" y="2665"/>
                    <a:pt x="3159" y="2631"/>
                    <a:pt x="3177" y="2596"/>
                  </a:cubicBezTo>
                  <a:cubicBezTo>
                    <a:pt x="3215" y="2514"/>
                    <a:pt x="3244" y="2428"/>
                    <a:pt x="3263" y="2338"/>
                  </a:cubicBezTo>
                  <a:cubicBezTo>
                    <a:pt x="3275" y="2282"/>
                    <a:pt x="3286" y="2225"/>
                    <a:pt x="3296" y="2169"/>
                  </a:cubicBezTo>
                  <a:lnTo>
                    <a:pt x="3296" y="2169"/>
                  </a:lnTo>
                  <a:cubicBezTo>
                    <a:pt x="3339" y="1871"/>
                    <a:pt x="3331" y="1572"/>
                    <a:pt x="3310" y="1273"/>
                  </a:cubicBezTo>
                  <a:cubicBezTo>
                    <a:pt x="3289" y="986"/>
                    <a:pt x="3254" y="699"/>
                    <a:pt x="3251" y="410"/>
                  </a:cubicBezTo>
                  <a:cubicBezTo>
                    <a:pt x="3248" y="274"/>
                    <a:pt x="3254" y="137"/>
                    <a:pt x="3268" y="1"/>
                  </a:cubicBezTo>
                  <a:close/>
                </a:path>
              </a:pathLst>
            </a:custGeom>
            <a:solidFill>
              <a:srgbClr val="000000">
                <a:alpha val="18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8" name="Google Shape;1548;p11"/>
            <p:cNvSpPr/>
            <p:nvPr/>
          </p:nvSpPr>
          <p:spPr>
            <a:xfrm>
              <a:off x="-349413" y="-611549"/>
              <a:ext cx="202" cy="40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5" y="1"/>
                  </a:moveTo>
                  <a:lnTo>
                    <a:pt x="5" y="1"/>
                  </a:lnTo>
                  <a:lnTo>
                    <a:pt x="0" y="1"/>
                  </a:lnTo>
                  <a:lnTo>
                    <a:pt x="5" y="1"/>
                  </a:lnTo>
                  <a:close/>
                </a:path>
              </a:pathLst>
            </a:custGeom>
            <a:solidFill>
              <a:srgbClr val="6D76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9" name="Google Shape;1549;p11"/>
            <p:cNvSpPr/>
            <p:nvPr/>
          </p:nvSpPr>
          <p:spPr>
            <a:xfrm>
              <a:off x="-492631" y="-722000"/>
              <a:ext cx="88055" cy="42938"/>
            </a:xfrm>
            <a:custGeom>
              <a:avLst/>
              <a:gdLst/>
              <a:ahLst/>
              <a:cxnLst/>
              <a:rect l="l" t="t" r="r" b="b"/>
              <a:pathLst>
                <a:path w="2182" h="1064" extrusionOk="0">
                  <a:moveTo>
                    <a:pt x="1653" y="441"/>
                  </a:moveTo>
                  <a:cubicBezTo>
                    <a:pt x="1655" y="442"/>
                    <a:pt x="1657" y="442"/>
                    <a:pt x="1658" y="443"/>
                  </a:cubicBezTo>
                  <a:lnTo>
                    <a:pt x="1658" y="443"/>
                  </a:lnTo>
                  <a:cubicBezTo>
                    <a:pt x="1657" y="442"/>
                    <a:pt x="1655" y="441"/>
                    <a:pt x="1653" y="441"/>
                  </a:cubicBezTo>
                  <a:close/>
                  <a:moveTo>
                    <a:pt x="0" y="0"/>
                  </a:moveTo>
                  <a:lnTo>
                    <a:pt x="0" y="0"/>
                  </a:lnTo>
                  <a:cubicBezTo>
                    <a:pt x="135" y="214"/>
                    <a:pt x="265" y="394"/>
                    <a:pt x="421" y="560"/>
                  </a:cubicBezTo>
                  <a:cubicBezTo>
                    <a:pt x="651" y="804"/>
                    <a:pt x="905" y="961"/>
                    <a:pt x="1177" y="1028"/>
                  </a:cubicBezTo>
                  <a:cubicBezTo>
                    <a:pt x="1273" y="1052"/>
                    <a:pt x="1375" y="1064"/>
                    <a:pt x="1486" y="1064"/>
                  </a:cubicBezTo>
                  <a:cubicBezTo>
                    <a:pt x="1535" y="1064"/>
                    <a:pt x="1585" y="1062"/>
                    <a:pt x="1638" y="1057"/>
                  </a:cubicBezTo>
                  <a:cubicBezTo>
                    <a:pt x="1846" y="1043"/>
                    <a:pt x="2043" y="975"/>
                    <a:pt x="2182" y="922"/>
                  </a:cubicBezTo>
                  <a:cubicBezTo>
                    <a:pt x="2165" y="899"/>
                    <a:pt x="2148" y="876"/>
                    <a:pt x="2132" y="855"/>
                  </a:cubicBezTo>
                  <a:cubicBezTo>
                    <a:pt x="2083" y="792"/>
                    <a:pt x="2031" y="734"/>
                    <a:pt x="1975" y="678"/>
                  </a:cubicBezTo>
                  <a:cubicBezTo>
                    <a:pt x="1926" y="632"/>
                    <a:pt x="1875" y="586"/>
                    <a:pt x="1821" y="547"/>
                  </a:cubicBezTo>
                  <a:cubicBezTo>
                    <a:pt x="1770" y="511"/>
                    <a:pt x="1718" y="477"/>
                    <a:pt x="1665" y="447"/>
                  </a:cubicBezTo>
                  <a:lnTo>
                    <a:pt x="1663" y="447"/>
                  </a:lnTo>
                  <a:cubicBezTo>
                    <a:pt x="1662" y="446"/>
                    <a:pt x="1660" y="444"/>
                    <a:pt x="1658" y="443"/>
                  </a:cubicBezTo>
                  <a:lnTo>
                    <a:pt x="1658" y="443"/>
                  </a:lnTo>
                  <a:cubicBezTo>
                    <a:pt x="1658" y="444"/>
                    <a:pt x="1659" y="445"/>
                    <a:pt x="1659" y="445"/>
                  </a:cubicBezTo>
                  <a:cubicBezTo>
                    <a:pt x="1657" y="444"/>
                    <a:pt x="1655" y="442"/>
                    <a:pt x="1653" y="441"/>
                  </a:cubicBezTo>
                  <a:lnTo>
                    <a:pt x="1653" y="441"/>
                  </a:lnTo>
                  <a:cubicBezTo>
                    <a:pt x="1653" y="441"/>
                    <a:pt x="1653" y="441"/>
                    <a:pt x="1653" y="441"/>
                  </a:cubicBezTo>
                  <a:cubicBezTo>
                    <a:pt x="1653" y="441"/>
                    <a:pt x="1652" y="440"/>
                    <a:pt x="1651" y="440"/>
                  </a:cubicBezTo>
                  <a:lnTo>
                    <a:pt x="1651" y="440"/>
                  </a:lnTo>
                  <a:cubicBezTo>
                    <a:pt x="1650" y="439"/>
                    <a:pt x="1650" y="439"/>
                    <a:pt x="1649" y="438"/>
                  </a:cubicBezTo>
                  <a:lnTo>
                    <a:pt x="1649" y="438"/>
                  </a:lnTo>
                  <a:cubicBezTo>
                    <a:pt x="1650" y="439"/>
                    <a:pt x="1650" y="439"/>
                    <a:pt x="1650" y="439"/>
                  </a:cubicBezTo>
                  <a:lnTo>
                    <a:pt x="1650" y="439"/>
                  </a:lnTo>
                  <a:cubicBezTo>
                    <a:pt x="1521" y="370"/>
                    <a:pt x="1384" y="323"/>
                    <a:pt x="1243" y="284"/>
                  </a:cubicBezTo>
                  <a:lnTo>
                    <a:pt x="1243" y="284"/>
                  </a:lnTo>
                  <a:lnTo>
                    <a:pt x="1258" y="290"/>
                  </a:lnTo>
                  <a:cubicBezTo>
                    <a:pt x="1076" y="244"/>
                    <a:pt x="889" y="218"/>
                    <a:pt x="703" y="191"/>
                  </a:cubicBezTo>
                  <a:cubicBezTo>
                    <a:pt x="536" y="167"/>
                    <a:pt x="367" y="139"/>
                    <a:pt x="206" y="88"/>
                  </a:cubicBezTo>
                  <a:cubicBezTo>
                    <a:pt x="135" y="65"/>
                    <a:pt x="65" y="33"/>
                    <a:pt x="0" y="0"/>
                  </a:cubicBezTo>
                  <a:close/>
                </a:path>
              </a:pathLst>
            </a:custGeom>
            <a:solidFill>
              <a:srgbClr val="000000">
                <a:alpha val="18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0" name="Google Shape;1550;p11"/>
            <p:cNvSpPr/>
            <p:nvPr/>
          </p:nvSpPr>
          <p:spPr>
            <a:xfrm>
              <a:off x="-589442" y="-966912"/>
              <a:ext cx="188175" cy="89750"/>
            </a:xfrm>
            <a:custGeom>
              <a:avLst/>
              <a:gdLst/>
              <a:ahLst/>
              <a:cxnLst/>
              <a:rect l="l" t="t" r="r" b="b"/>
              <a:pathLst>
                <a:path w="4663" h="2224" extrusionOk="0">
                  <a:moveTo>
                    <a:pt x="3751" y="661"/>
                  </a:moveTo>
                  <a:cubicBezTo>
                    <a:pt x="3751" y="661"/>
                    <a:pt x="3751" y="661"/>
                    <a:pt x="3751" y="661"/>
                  </a:cubicBezTo>
                  <a:lnTo>
                    <a:pt x="3752" y="661"/>
                  </a:lnTo>
                  <a:cubicBezTo>
                    <a:pt x="3752" y="661"/>
                    <a:pt x="3751" y="661"/>
                    <a:pt x="3751" y="661"/>
                  </a:cubicBezTo>
                  <a:close/>
                  <a:moveTo>
                    <a:pt x="1" y="1"/>
                  </a:moveTo>
                  <a:cubicBezTo>
                    <a:pt x="318" y="498"/>
                    <a:pt x="709" y="907"/>
                    <a:pt x="1147" y="1220"/>
                  </a:cubicBezTo>
                  <a:cubicBezTo>
                    <a:pt x="1364" y="1372"/>
                    <a:pt x="1596" y="1500"/>
                    <a:pt x="1843" y="1601"/>
                  </a:cubicBezTo>
                  <a:cubicBezTo>
                    <a:pt x="1953" y="1645"/>
                    <a:pt x="2073" y="1687"/>
                    <a:pt x="2211" y="1723"/>
                  </a:cubicBezTo>
                  <a:cubicBezTo>
                    <a:pt x="2329" y="1756"/>
                    <a:pt x="2450" y="1770"/>
                    <a:pt x="2553" y="1782"/>
                  </a:cubicBezTo>
                  <a:cubicBezTo>
                    <a:pt x="2710" y="1798"/>
                    <a:pt x="2866" y="1803"/>
                    <a:pt x="3023" y="1810"/>
                  </a:cubicBezTo>
                  <a:lnTo>
                    <a:pt x="3051" y="1812"/>
                  </a:lnTo>
                  <a:cubicBezTo>
                    <a:pt x="3353" y="1823"/>
                    <a:pt x="3665" y="1833"/>
                    <a:pt x="3961" y="1918"/>
                  </a:cubicBezTo>
                  <a:cubicBezTo>
                    <a:pt x="4068" y="1954"/>
                    <a:pt x="4164" y="1996"/>
                    <a:pt x="4248" y="2043"/>
                  </a:cubicBezTo>
                  <a:cubicBezTo>
                    <a:pt x="4315" y="2086"/>
                    <a:pt x="4376" y="2135"/>
                    <a:pt x="4439" y="2197"/>
                  </a:cubicBezTo>
                  <a:cubicBezTo>
                    <a:pt x="4458" y="2216"/>
                    <a:pt x="4483" y="2224"/>
                    <a:pt x="4510" y="2224"/>
                  </a:cubicBezTo>
                  <a:cubicBezTo>
                    <a:pt x="4538" y="2224"/>
                    <a:pt x="4567" y="2215"/>
                    <a:pt x="4590" y="2200"/>
                  </a:cubicBezTo>
                  <a:cubicBezTo>
                    <a:pt x="4600" y="2193"/>
                    <a:pt x="4605" y="2185"/>
                    <a:pt x="4610" y="2180"/>
                  </a:cubicBezTo>
                  <a:cubicBezTo>
                    <a:pt x="4628" y="2157"/>
                    <a:pt x="4640" y="2125"/>
                    <a:pt x="4636" y="2093"/>
                  </a:cubicBezTo>
                  <a:cubicBezTo>
                    <a:pt x="4657" y="2049"/>
                    <a:pt x="4663" y="2006"/>
                    <a:pt x="4649" y="1968"/>
                  </a:cubicBezTo>
                  <a:cubicBezTo>
                    <a:pt x="4571" y="1760"/>
                    <a:pt x="4492" y="1566"/>
                    <a:pt x="4412" y="1385"/>
                  </a:cubicBezTo>
                  <a:cubicBezTo>
                    <a:pt x="4358" y="1288"/>
                    <a:pt x="4298" y="1193"/>
                    <a:pt x="4233" y="1101"/>
                  </a:cubicBezTo>
                  <a:cubicBezTo>
                    <a:pt x="4150" y="985"/>
                    <a:pt x="4054" y="878"/>
                    <a:pt x="3945" y="785"/>
                  </a:cubicBezTo>
                  <a:cubicBezTo>
                    <a:pt x="3884" y="736"/>
                    <a:pt x="3820" y="694"/>
                    <a:pt x="3749" y="661"/>
                  </a:cubicBezTo>
                  <a:lnTo>
                    <a:pt x="3751" y="661"/>
                  </a:lnTo>
                  <a:cubicBezTo>
                    <a:pt x="3751" y="661"/>
                    <a:pt x="3749" y="661"/>
                    <a:pt x="3749" y="659"/>
                  </a:cubicBezTo>
                  <a:lnTo>
                    <a:pt x="3749" y="659"/>
                  </a:lnTo>
                  <a:cubicBezTo>
                    <a:pt x="3749" y="659"/>
                    <a:pt x="3750" y="660"/>
                    <a:pt x="3751" y="661"/>
                  </a:cubicBezTo>
                  <a:lnTo>
                    <a:pt x="3751" y="661"/>
                  </a:lnTo>
                  <a:cubicBezTo>
                    <a:pt x="3751" y="659"/>
                    <a:pt x="3749" y="659"/>
                    <a:pt x="3749" y="659"/>
                  </a:cubicBezTo>
                  <a:lnTo>
                    <a:pt x="3749" y="659"/>
                  </a:lnTo>
                  <a:cubicBezTo>
                    <a:pt x="3749" y="659"/>
                    <a:pt x="3749" y="659"/>
                    <a:pt x="3749" y="659"/>
                  </a:cubicBezTo>
                  <a:lnTo>
                    <a:pt x="3748" y="659"/>
                  </a:lnTo>
                  <a:cubicBezTo>
                    <a:pt x="3745" y="659"/>
                    <a:pt x="3745" y="659"/>
                    <a:pt x="3745" y="657"/>
                  </a:cubicBezTo>
                  <a:cubicBezTo>
                    <a:pt x="3695" y="638"/>
                    <a:pt x="3645" y="623"/>
                    <a:pt x="3593" y="614"/>
                  </a:cubicBezTo>
                  <a:cubicBezTo>
                    <a:pt x="3570" y="611"/>
                    <a:pt x="3544" y="608"/>
                    <a:pt x="3521" y="607"/>
                  </a:cubicBezTo>
                  <a:cubicBezTo>
                    <a:pt x="3500" y="607"/>
                    <a:pt x="3480" y="608"/>
                    <a:pt x="3458" y="608"/>
                  </a:cubicBezTo>
                  <a:lnTo>
                    <a:pt x="3458" y="608"/>
                  </a:lnTo>
                  <a:cubicBezTo>
                    <a:pt x="3462" y="608"/>
                    <a:pt x="3466" y="608"/>
                    <a:pt x="3472" y="607"/>
                  </a:cubicBezTo>
                  <a:lnTo>
                    <a:pt x="3472" y="607"/>
                  </a:lnTo>
                  <a:cubicBezTo>
                    <a:pt x="3467" y="607"/>
                    <a:pt x="3461" y="608"/>
                    <a:pt x="3456" y="608"/>
                  </a:cubicBezTo>
                  <a:lnTo>
                    <a:pt x="3456" y="608"/>
                  </a:lnTo>
                  <a:cubicBezTo>
                    <a:pt x="3455" y="608"/>
                    <a:pt x="3455" y="608"/>
                    <a:pt x="3455" y="608"/>
                  </a:cubicBezTo>
                  <a:cubicBezTo>
                    <a:pt x="3455" y="608"/>
                    <a:pt x="3455" y="608"/>
                    <a:pt x="3456" y="608"/>
                  </a:cubicBezTo>
                  <a:lnTo>
                    <a:pt x="3456" y="608"/>
                  </a:lnTo>
                  <a:cubicBezTo>
                    <a:pt x="3437" y="610"/>
                    <a:pt x="3419" y="614"/>
                    <a:pt x="3399" y="620"/>
                  </a:cubicBezTo>
                  <a:cubicBezTo>
                    <a:pt x="3390" y="622"/>
                    <a:pt x="3379" y="626"/>
                    <a:pt x="3369" y="629"/>
                  </a:cubicBezTo>
                  <a:lnTo>
                    <a:pt x="3369" y="629"/>
                  </a:lnTo>
                  <a:cubicBezTo>
                    <a:pt x="3373" y="628"/>
                    <a:pt x="3377" y="626"/>
                    <a:pt x="3382" y="623"/>
                  </a:cubicBezTo>
                  <a:lnTo>
                    <a:pt x="3382" y="623"/>
                  </a:lnTo>
                  <a:cubicBezTo>
                    <a:pt x="3360" y="630"/>
                    <a:pt x="3340" y="641"/>
                    <a:pt x="3318" y="651"/>
                  </a:cubicBezTo>
                  <a:cubicBezTo>
                    <a:pt x="3300" y="661"/>
                    <a:pt x="3284" y="672"/>
                    <a:pt x="3268" y="684"/>
                  </a:cubicBezTo>
                  <a:cubicBezTo>
                    <a:pt x="3209" y="730"/>
                    <a:pt x="3155" y="785"/>
                    <a:pt x="3104" y="842"/>
                  </a:cubicBezTo>
                  <a:cubicBezTo>
                    <a:pt x="3053" y="903"/>
                    <a:pt x="3003" y="967"/>
                    <a:pt x="2944" y="1022"/>
                  </a:cubicBezTo>
                  <a:cubicBezTo>
                    <a:pt x="2915" y="1051"/>
                    <a:pt x="2883" y="1078"/>
                    <a:pt x="2853" y="1100"/>
                  </a:cubicBezTo>
                  <a:cubicBezTo>
                    <a:pt x="2824" y="1118"/>
                    <a:pt x="2797" y="1138"/>
                    <a:pt x="2766" y="1153"/>
                  </a:cubicBezTo>
                  <a:cubicBezTo>
                    <a:pt x="2699" y="1181"/>
                    <a:pt x="2631" y="1206"/>
                    <a:pt x="2557" y="1207"/>
                  </a:cubicBezTo>
                  <a:cubicBezTo>
                    <a:pt x="2544" y="1208"/>
                    <a:pt x="2530" y="1208"/>
                    <a:pt x="2516" y="1208"/>
                  </a:cubicBezTo>
                  <a:cubicBezTo>
                    <a:pt x="2483" y="1208"/>
                    <a:pt x="2451" y="1206"/>
                    <a:pt x="2419" y="1200"/>
                  </a:cubicBezTo>
                  <a:cubicBezTo>
                    <a:pt x="2395" y="1196"/>
                    <a:pt x="2372" y="1190"/>
                    <a:pt x="2350" y="1181"/>
                  </a:cubicBezTo>
                  <a:cubicBezTo>
                    <a:pt x="2340" y="1179"/>
                    <a:pt x="2330" y="1173"/>
                    <a:pt x="2320" y="1170"/>
                  </a:cubicBezTo>
                  <a:cubicBezTo>
                    <a:pt x="2263" y="1145"/>
                    <a:pt x="2210" y="1107"/>
                    <a:pt x="2168" y="1062"/>
                  </a:cubicBezTo>
                  <a:cubicBezTo>
                    <a:pt x="2118" y="1008"/>
                    <a:pt x="2076" y="949"/>
                    <a:pt x="2030" y="891"/>
                  </a:cubicBezTo>
                  <a:cubicBezTo>
                    <a:pt x="2010" y="865"/>
                    <a:pt x="1991" y="841"/>
                    <a:pt x="1968" y="819"/>
                  </a:cubicBezTo>
                  <a:cubicBezTo>
                    <a:pt x="1951" y="801"/>
                    <a:pt x="1931" y="784"/>
                    <a:pt x="1911" y="765"/>
                  </a:cubicBezTo>
                  <a:cubicBezTo>
                    <a:pt x="1888" y="748"/>
                    <a:pt x="1862" y="733"/>
                    <a:pt x="1838" y="720"/>
                  </a:cubicBezTo>
                  <a:cubicBezTo>
                    <a:pt x="1797" y="705"/>
                    <a:pt x="1757" y="687"/>
                    <a:pt x="1716" y="677"/>
                  </a:cubicBezTo>
                  <a:cubicBezTo>
                    <a:pt x="1694" y="672"/>
                    <a:pt x="1671" y="667"/>
                    <a:pt x="1647" y="663"/>
                  </a:cubicBezTo>
                  <a:cubicBezTo>
                    <a:pt x="1611" y="660"/>
                    <a:pt x="1575" y="658"/>
                    <a:pt x="1538" y="658"/>
                  </a:cubicBezTo>
                  <a:cubicBezTo>
                    <a:pt x="1526" y="658"/>
                    <a:pt x="1514" y="658"/>
                    <a:pt x="1502" y="659"/>
                  </a:cubicBezTo>
                  <a:cubicBezTo>
                    <a:pt x="1450" y="663"/>
                    <a:pt x="1395" y="669"/>
                    <a:pt x="1344" y="669"/>
                  </a:cubicBezTo>
                  <a:cubicBezTo>
                    <a:pt x="1288" y="669"/>
                    <a:pt x="1232" y="664"/>
                    <a:pt x="1177" y="656"/>
                  </a:cubicBezTo>
                  <a:cubicBezTo>
                    <a:pt x="1105" y="643"/>
                    <a:pt x="1035" y="628"/>
                    <a:pt x="966" y="607"/>
                  </a:cubicBezTo>
                  <a:cubicBezTo>
                    <a:pt x="732" y="539"/>
                    <a:pt x="506" y="435"/>
                    <a:pt x="312" y="284"/>
                  </a:cubicBezTo>
                  <a:cubicBezTo>
                    <a:pt x="223" y="215"/>
                    <a:pt x="137" y="143"/>
                    <a:pt x="60" y="61"/>
                  </a:cubicBezTo>
                  <a:cubicBezTo>
                    <a:pt x="39" y="42"/>
                    <a:pt x="21" y="21"/>
                    <a:pt x="1" y="1"/>
                  </a:cubicBezTo>
                  <a:close/>
                </a:path>
              </a:pathLst>
            </a:custGeom>
            <a:solidFill>
              <a:srgbClr val="000000">
                <a:alpha val="18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1" name="Google Shape;1551;p11"/>
            <p:cNvSpPr/>
            <p:nvPr/>
          </p:nvSpPr>
          <p:spPr>
            <a:xfrm>
              <a:off x="-438798" y="-940520"/>
              <a:ext cx="202" cy="81"/>
            </a:xfrm>
            <a:custGeom>
              <a:avLst/>
              <a:gdLst/>
              <a:ahLst/>
              <a:cxnLst/>
              <a:rect l="l" t="t" r="r" b="b"/>
              <a:pathLst>
                <a:path w="5" h="2" extrusionOk="0">
                  <a:moveTo>
                    <a:pt x="5" y="2"/>
                  </a:moveTo>
                  <a:cubicBezTo>
                    <a:pt x="3" y="0"/>
                    <a:pt x="2" y="0"/>
                    <a:pt x="1" y="0"/>
                  </a:cubicBezTo>
                  <a:cubicBezTo>
                    <a:pt x="2" y="0"/>
                    <a:pt x="3" y="0"/>
                    <a:pt x="5" y="2"/>
                  </a:cubicBezTo>
                  <a:close/>
                </a:path>
              </a:pathLst>
            </a:custGeom>
            <a:solidFill>
              <a:srgbClr val="6D76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2" name="Google Shape;1552;p11"/>
            <p:cNvSpPr/>
            <p:nvPr/>
          </p:nvSpPr>
          <p:spPr>
            <a:xfrm>
              <a:off x="-438637" y="-940480"/>
              <a:ext cx="242" cy="121"/>
            </a:xfrm>
            <a:custGeom>
              <a:avLst/>
              <a:gdLst/>
              <a:ahLst/>
              <a:cxnLst/>
              <a:rect l="l" t="t" r="r" b="b"/>
              <a:pathLst>
                <a:path w="6" h="3" extrusionOk="0">
                  <a:moveTo>
                    <a:pt x="1" y="1"/>
                  </a:moveTo>
                  <a:cubicBezTo>
                    <a:pt x="1" y="1"/>
                    <a:pt x="4" y="1"/>
                    <a:pt x="4" y="2"/>
                  </a:cubicBezTo>
                  <a:lnTo>
                    <a:pt x="5" y="2"/>
                  </a:lnTo>
                  <a:cubicBezTo>
                    <a:pt x="5" y="2"/>
                    <a:pt x="4" y="1"/>
                    <a:pt x="1" y="1"/>
                  </a:cubicBezTo>
                  <a:close/>
                </a:path>
              </a:pathLst>
            </a:custGeom>
            <a:solidFill>
              <a:srgbClr val="6D76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3" name="Google Shape;1553;p11"/>
            <p:cNvSpPr/>
            <p:nvPr/>
          </p:nvSpPr>
          <p:spPr>
            <a:xfrm>
              <a:off x="-412931" y="-1095805"/>
              <a:ext cx="83252" cy="139386"/>
            </a:xfrm>
            <a:custGeom>
              <a:avLst/>
              <a:gdLst/>
              <a:ahLst/>
              <a:cxnLst/>
              <a:rect l="l" t="t" r="r" b="b"/>
              <a:pathLst>
                <a:path w="2063" h="3454" extrusionOk="0">
                  <a:moveTo>
                    <a:pt x="926" y="127"/>
                  </a:moveTo>
                  <a:cubicBezTo>
                    <a:pt x="926" y="130"/>
                    <a:pt x="926" y="132"/>
                    <a:pt x="927" y="134"/>
                  </a:cubicBezTo>
                  <a:cubicBezTo>
                    <a:pt x="927" y="132"/>
                    <a:pt x="926" y="130"/>
                    <a:pt x="926" y="127"/>
                  </a:cubicBezTo>
                  <a:close/>
                  <a:moveTo>
                    <a:pt x="924" y="0"/>
                  </a:moveTo>
                  <a:lnTo>
                    <a:pt x="924" y="0"/>
                  </a:lnTo>
                  <a:cubicBezTo>
                    <a:pt x="920" y="41"/>
                    <a:pt x="923" y="80"/>
                    <a:pt x="926" y="122"/>
                  </a:cubicBezTo>
                  <a:lnTo>
                    <a:pt x="926" y="122"/>
                  </a:lnTo>
                  <a:cubicBezTo>
                    <a:pt x="926" y="119"/>
                    <a:pt x="925" y="117"/>
                    <a:pt x="925" y="115"/>
                  </a:cubicBezTo>
                  <a:lnTo>
                    <a:pt x="925" y="115"/>
                  </a:lnTo>
                  <a:cubicBezTo>
                    <a:pt x="925" y="119"/>
                    <a:pt x="926" y="123"/>
                    <a:pt x="926" y="127"/>
                  </a:cubicBezTo>
                  <a:lnTo>
                    <a:pt x="926" y="127"/>
                  </a:lnTo>
                  <a:cubicBezTo>
                    <a:pt x="926" y="125"/>
                    <a:pt x="926" y="123"/>
                    <a:pt x="926" y="122"/>
                  </a:cubicBezTo>
                  <a:lnTo>
                    <a:pt x="926" y="122"/>
                  </a:lnTo>
                  <a:cubicBezTo>
                    <a:pt x="943" y="293"/>
                    <a:pt x="985" y="462"/>
                    <a:pt x="1039" y="630"/>
                  </a:cubicBezTo>
                  <a:cubicBezTo>
                    <a:pt x="1089" y="785"/>
                    <a:pt x="1146" y="937"/>
                    <a:pt x="1198" y="1092"/>
                  </a:cubicBezTo>
                  <a:cubicBezTo>
                    <a:pt x="1297" y="1386"/>
                    <a:pt x="1379" y="1704"/>
                    <a:pt x="1316" y="2017"/>
                  </a:cubicBezTo>
                  <a:cubicBezTo>
                    <a:pt x="1301" y="2085"/>
                    <a:pt x="1286" y="2155"/>
                    <a:pt x="1255" y="2220"/>
                  </a:cubicBezTo>
                  <a:cubicBezTo>
                    <a:pt x="1230" y="2274"/>
                    <a:pt x="1199" y="2321"/>
                    <a:pt x="1164" y="2369"/>
                  </a:cubicBezTo>
                  <a:cubicBezTo>
                    <a:pt x="1093" y="2458"/>
                    <a:pt x="1006" y="2533"/>
                    <a:pt x="914" y="2599"/>
                  </a:cubicBezTo>
                  <a:cubicBezTo>
                    <a:pt x="710" y="2745"/>
                    <a:pt x="481" y="2857"/>
                    <a:pt x="279" y="3002"/>
                  </a:cubicBezTo>
                  <a:cubicBezTo>
                    <a:pt x="208" y="3054"/>
                    <a:pt x="144" y="3110"/>
                    <a:pt x="91" y="3176"/>
                  </a:cubicBezTo>
                  <a:cubicBezTo>
                    <a:pt x="69" y="3208"/>
                    <a:pt x="49" y="3238"/>
                    <a:pt x="33" y="3269"/>
                  </a:cubicBezTo>
                  <a:cubicBezTo>
                    <a:pt x="20" y="3301"/>
                    <a:pt x="9" y="3333"/>
                    <a:pt x="4" y="3366"/>
                  </a:cubicBezTo>
                  <a:cubicBezTo>
                    <a:pt x="0" y="3394"/>
                    <a:pt x="0" y="3423"/>
                    <a:pt x="2" y="3453"/>
                  </a:cubicBezTo>
                  <a:cubicBezTo>
                    <a:pt x="21" y="3454"/>
                    <a:pt x="40" y="3454"/>
                    <a:pt x="59" y="3454"/>
                  </a:cubicBezTo>
                  <a:cubicBezTo>
                    <a:pt x="119" y="3454"/>
                    <a:pt x="177" y="3452"/>
                    <a:pt x="231" y="3448"/>
                  </a:cubicBezTo>
                  <a:cubicBezTo>
                    <a:pt x="322" y="3440"/>
                    <a:pt x="415" y="3425"/>
                    <a:pt x="523" y="3397"/>
                  </a:cubicBezTo>
                  <a:cubicBezTo>
                    <a:pt x="625" y="3373"/>
                    <a:pt x="718" y="3344"/>
                    <a:pt x="809" y="3310"/>
                  </a:cubicBezTo>
                  <a:cubicBezTo>
                    <a:pt x="918" y="3268"/>
                    <a:pt x="1024" y="3215"/>
                    <a:pt x="1119" y="3162"/>
                  </a:cubicBezTo>
                  <a:cubicBezTo>
                    <a:pt x="1194" y="3123"/>
                    <a:pt x="1270" y="3074"/>
                    <a:pt x="1343" y="3022"/>
                  </a:cubicBezTo>
                  <a:cubicBezTo>
                    <a:pt x="1615" y="2827"/>
                    <a:pt x="1821" y="2576"/>
                    <a:pt x="1943" y="2296"/>
                  </a:cubicBezTo>
                  <a:cubicBezTo>
                    <a:pt x="1977" y="2214"/>
                    <a:pt x="2005" y="2119"/>
                    <a:pt x="2037" y="1987"/>
                  </a:cubicBezTo>
                  <a:cubicBezTo>
                    <a:pt x="2054" y="1895"/>
                    <a:pt x="2063" y="1796"/>
                    <a:pt x="2060" y="1688"/>
                  </a:cubicBezTo>
                  <a:cubicBezTo>
                    <a:pt x="2060" y="1516"/>
                    <a:pt x="2008" y="1329"/>
                    <a:pt x="1909" y="1147"/>
                  </a:cubicBezTo>
                  <a:cubicBezTo>
                    <a:pt x="1764" y="884"/>
                    <a:pt x="1550" y="673"/>
                    <a:pt x="1343" y="467"/>
                  </a:cubicBezTo>
                  <a:lnTo>
                    <a:pt x="1299" y="423"/>
                  </a:lnTo>
                  <a:cubicBezTo>
                    <a:pt x="1251" y="375"/>
                    <a:pt x="1214" y="339"/>
                    <a:pt x="1178" y="301"/>
                  </a:cubicBezTo>
                  <a:cubicBezTo>
                    <a:pt x="1103" y="222"/>
                    <a:pt x="1029" y="141"/>
                    <a:pt x="962" y="55"/>
                  </a:cubicBezTo>
                  <a:cubicBezTo>
                    <a:pt x="948" y="36"/>
                    <a:pt x="935" y="19"/>
                    <a:pt x="924" y="0"/>
                  </a:cubicBezTo>
                  <a:close/>
                </a:path>
              </a:pathLst>
            </a:custGeom>
            <a:solidFill>
              <a:srgbClr val="000000">
                <a:alpha val="18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4" name="Google Shape;1554;p11"/>
            <p:cNvSpPr/>
            <p:nvPr/>
          </p:nvSpPr>
          <p:spPr>
            <a:xfrm>
              <a:off x="-742871" y="-1123972"/>
              <a:ext cx="37490" cy="134059"/>
            </a:xfrm>
            <a:custGeom>
              <a:avLst/>
              <a:gdLst/>
              <a:ahLst/>
              <a:cxnLst/>
              <a:rect l="l" t="t" r="r" b="b"/>
              <a:pathLst>
                <a:path w="929" h="3322" extrusionOk="0">
                  <a:moveTo>
                    <a:pt x="453" y="0"/>
                  </a:moveTo>
                  <a:cubicBezTo>
                    <a:pt x="433" y="196"/>
                    <a:pt x="436" y="391"/>
                    <a:pt x="447" y="588"/>
                  </a:cubicBezTo>
                  <a:cubicBezTo>
                    <a:pt x="462" y="828"/>
                    <a:pt x="485" y="1066"/>
                    <a:pt x="482" y="1307"/>
                  </a:cubicBezTo>
                  <a:cubicBezTo>
                    <a:pt x="478" y="1544"/>
                    <a:pt x="455" y="1783"/>
                    <a:pt x="379" y="2011"/>
                  </a:cubicBezTo>
                  <a:cubicBezTo>
                    <a:pt x="311" y="2214"/>
                    <a:pt x="216" y="2405"/>
                    <a:pt x="130" y="2600"/>
                  </a:cubicBezTo>
                  <a:cubicBezTo>
                    <a:pt x="80" y="2715"/>
                    <a:pt x="34" y="2831"/>
                    <a:pt x="11" y="2958"/>
                  </a:cubicBezTo>
                  <a:cubicBezTo>
                    <a:pt x="12" y="2952"/>
                    <a:pt x="12" y="2946"/>
                    <a:pt x="15" y="2940"/>
                  </a:cubicBezTo>
                  <a:lnTo>
                    <a:pt x="15" y="2940"/>
                  </a:lnTo>
                  <a:cubicBezTo>
                    <a:pt x="4" y="3007"/>
                    <a:pt x="1" y="3073"/>
                    <a:pt x="5" y="3139"/>
                  </a:cubicBezTo>
                  <a:cubicBezTo>
                    <a:pt x="12" y="3199"/>
                    <a:pt x="25" y="3255"/>
                    <a:pt x="44" y="3311"/>
                  </a:cubicBezTo>
                  <a:lnTo>
                    <a:pt x="44" y="3311"/>
                  </a:lnTo>
                  <a:cubicBezTo>
                    <a:pt x="44" y="3309"/>
                    <a:pt x="42" y="3307"/>
                    <a:pt x="41" y="3305"/>
                  </a:cubicBezTo>
                  <a:lnTo>
                    <a:pt x="41" y="3305"/>
                  </a:lnTo>
                  <a:cubicBezTo>
                    <a:pt x="44" y="3311"/>
                    <a:pt x="45" y="3315"/>
                    <a:pt x="48" y="3321"/>
                  </a:cubicBezTo>
                  <a:cubicBezTo>
                    <a:pt x="175" y="3208"/>
                    <a:pt x="289" y="3077"/>
                    <a:pt x="390" y="2933"/>
                  </a:cubicBezTo>
                  <a:cubicBezTo>
                    <a:pt x="496" y="2791"/>
                    <a:pt x="591" y="2630"/>
                    <a:pt x="672" y="2459"/>
                  </a:cubicBezTo>
                  <a:cubicBezTo>
                    <a:pt x="745" y="2304"/>
                    <a:pt x="809" y="2126"/>
                    <a:pt x="864" y="1915"/>
                  </a:cubicBezTo>
                  <a:cubicBezTo>
                    <a:pt x="901" y="1767"/>
                    <a:pt x="921" y="1603"/>
                    <a:pt x="924" y="1417"/>
                  </a:cubicBezTo>
                  <a:cubicBezTo>
                    <a:pt x="929" y="1233"/>
                    <a:pt x="896" y="1035"/>
                    <a:pt x="819" y="808"/>
                  </a:cubicBezTo>
                  <a:cubicBezTo>
                    <a:pt x="765" y="641"/>
                    <a:pt x="684" y="482"/>
                    <a:pt x="607" y="326"/>
                  </a:cubicBezTo>
                  <a:lnTo>
                    <a:pt x="570" y="247"/>
                  </a:lnTo>
                  <a:cubicBezTo>
                    <a:pt x="532" y="174"/>
                    <a:pt x="492" y="91"/>
                    <a:pt x="453" y="0"/>
                  </a:cubicBezTo>
                  <a:close/>
                </a:path>
              </a:pathLst>
            </a:custGeom>
            <a:solidFill>
              <a:srgbClr val="000000">
                <a:alpha val="18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5" name="Google Shape;1555;p11"/>
            <p:cNvSpPr/>
            <p:nvPr/>
          </p:nvSpPr>
          <p:spPr>
            <a:xfrm>
              <a:off x="-961189" y="-955007"/>
              <a:ext cx="347093" cy="133414"/>
            </a:xfrm>
            <a:custGeom>
              <a:avLst/>
              <a:gdLst/>
              <a:ahLst/>
              <a:cxnLst/>
              <a:rect l="l" t="t" r="r" b="b"/>
              <a:pathLst>
                <a:path w="8601" h="3306" extrusionOk="0">
                  <a:moveTo>
                    <a:pt x="3999" y="578"/>
                  </a:moveTo>
                  <a:lnTo>
                    <a:pt x="3999" y="578"/>
                  </a:lnTo>
                  <a:cubicBezTo>
                    <a:pt x="3999" y="578"/>
                    <a:pt x="3999" y="579"/>
                    <a:pt x="3999" y="579"/>
                  </a:cubicBezTo>
                  <a:cubicBezTo>
                    <a:pt x="3999" y="578"/>
                    <a:pt x="3999" y="578"/>
                    <a:pt x="3999" y="578"/>
                  </a:cubicBezTo>
                  <a:close/>
                  <a:moveTo>
                    <a:pt x="2617" y="994"/>
                  </a:moveTo>
                  <a:cubicBezTo>
                    <a:pt x="2613" y="998"/>
                    <a:pt x="2610" y="1000"/>
                    <a:pt x="2606" y="1000"/>
                  </a:cubicBezTo>
                  <a:lnTo>
                    <a:pt x="2617" y="994"/>
                  </a:lnTo>
                  <a:close/>
                  <a:moveTo>
                    <a:pt x="4701" y="0"/>
                  </a:moveTo>
                  <a:cubicBezTo>
                    <a:pt x="4644" y="0"/>
                    <a:pt x="4586" y="5"/>
                    <a:pt x="4529" y="15"/>
                  </a:cubicBezTo>
                  <a:cubicBezTo>
                    <a:pt x="4479" y="25"/>
                    <a:pt x="4430" y="40"/>
                    <a:pt x="4382" y="62"/>
                  </a:cubicBezTo>
                  <a:cubicBezTo>
                    <a:pt x="4332" y="89"/>
                    <a:pt x="4286" y="122"/>
                    <a:pt x="4243" y="160"/>
                  </a:cubicBezTo>
                  <a:cubicBezTo>
                    <a:pt x="4201" y="201"/>
                    <a:pt x="4164" y="244"/>
                    <a:pt x="4131" y="292"/>
                  </a:cubicBezTo>
                  <a:cubicBezTo>
                    <a:pt x="4074" y="382"/>
                    <a:pt x="4034" y="479"/>
                    <a:pt x="4000" y="577"/>
                  </a:cubicBezTo>
                  <a:lnTo>
                    <a:pt x="4000" y="577"/>
                  </a:lnTo>
                  <a:cubicBezTo>
                    <a:pt x="4000" y="577"/>
                    <a:pt x="3999" y="577"/>
                    <a:pt x="3999" y="576"/>
                  </a:cubicBezTo>
                  <a:cubicBezTo>
                    <a:pt x="3980" y="647"/>
                    <a:pt x="3966" y="717"/>
                    <a:pt x="3959" y="789"/>
                  </a:cubicBezTo>
                  <a:cubicBezTo>
                    <a:pt x="3954" y="842"/>
                    <a:pt x="3950" y="898"/>
                    <a:pt x="3936" y="950"/>
                  </a:cubicBezTo>
                  <a:cubicBezTo>
                    <a:pt x="3926" y="993"/>
                    <a:pt x="3904" y="1030"/>
                    <a:pt x="3872" y="1063"/>
                  </a:cubicBezTo>
                  <a:cubicBezTo>
                    <a:pt x="3861" y="1077"/>
                    <a:pt x="3842" y="1092"/>
                    <a:pt x="3827" y="1100"/>
                  </a:cubicBezTo>
                  <a:cubicBezTo>
                    <a:pt x="3808" y="1112"/>
                    <a:pt x="3789" y="1122"/>
                    <a:pt x="3769" y="1129"/>
                  </a:cubicBezTo>
                  <a:cubicBezTo>
                    <a:pt x="3696" y="1155"/>
                    <a:pt x="3618" y="1165"/>
                    <a:pt x="3541" y="1166"/>
                  </a:cubicBezTo>
                  <a:cubicBezTo>
                    <a:pt x="3521" y="1168"/>
                    <a:pt x="3500" y="1169"/>
                    <a:pt x="3480" y="1169"/>
                  </a:cubicBezTo>
                  <a:cubicBezTo>
                    <a:pt x="3456" y="1169"/>
                    <a:pt x="3432" y="1167"/>
                    <a:pt x="3409" y="1164"/>
                  </a:cubicBezTo>
                  <a:cubicBezTo>
                    <a:pt x="3374" y="1158"/>
                    <a:pt x="3344" y="1151"/>
                    <a:pt x="3311" y="1142"/>
                  </a:cubicBezTo>
                  <a:cubicBezTo>
                    <a:pt x="3239" y="1122"/>
                    <a:pt x="3172" y="1090"/>
                    <a:pt x="3104" y="1059"/>
                  </a:cubicBezTo>
                  <a:cubicBezTo>
                    <a:pt x="3042" y="1030"/>
                    <a:pt x="2981" y="1001"/>
                    <a:pt x="2914" y="980"/>
                  </a:cubicBezTo>
                  <a:lnTo>
                    <a:pt x="2916" y="980"/>
                  </a:lnTo>
                  <a:cubicBezTo>
                    <a:pt x="2889" y="973"/>
                    <a:pt x="2863" y="964"/>
                    <a:pt x="2834" y="961"/>
                  </a:cubicBezTo>
                  <a:cubicBezTo>
                    <a:pt x="2815" y="957"/>
                    <a:pt x="2795" y="955"/>
                    <a:pt x="2779" y="954"/>
                  </a:cubicBezTo>
                  <a:lnTo>
                    <a:pt x="2772" y="954"/>
                  </a:lnTo>
                  <a:cubicBezTo>
                    <a:pt x="2751" y="954"/>
                    <a:pt x="2729" y="955"/>
                    <a:pt x="2708" y="957"/>
                  </a:cubicBezTo>
                  <a:cubicBezTo>
                    <a:pt x="2695" y="958"/>
                    <a:pt x="2683" y="963"/>
                    <a:pt x="2670" y="964"/>
                  </a:cubicBezTo>
                  <a:cubicBezTo>
                    <a:pt x="2649" y="970"/>
                    <a:pt x="2629" y="978"/>
                    <a:pt x="2609" y="987"/>
                  </a:cubicBezTo>
                  <a:lnTo>
                    <a:pt x="2613" y="984"/>
                  </a:lnTo>
                  <a:lnTo>
                    <a:pt x="2613" y="984"/>
                  </a:lnTo>
                  <a:cubicBezTo>
                    <a:pt x="2587" y="997"/>
                    <a:pt x="2564" y="1011"/>
                    <a:pt x="2541" y="1029"/>
                  </a:cubicBezTo>
                  <a:cubicBezTo>
                    <a:pt x="2518" y="1043"/>
                    <a:pt x="2497" y="1059"/>
                    <a:pt x="2472" y="1076"/>
                  </a:cubicBezTo>
                  <a:cubicBezTo>
                    <a:pt x="2433" y="1102"/>
                    <a:pt x="2396" y="1131"/>
                    <a:pt x="2350" y="1151"/>
                  </a:cubicBezTo>
                  <a:cubicBezTo>
                    <a:pt x="2270" y="1187"/>
                    <a:pt x="2185" y="1217"/>
                    <a:pt x="2099" y="1243"/>
                  </a:cubicBezTo>
                  <a:cubicBezTo>
                    <a:pt x="1948" y="1286"/>
                    <a:pt x="1794" y="1317"/>
                    <a:pt x="1636" y="1327"/>
                  </a:cubicBezTo>
                  <a:cubicBezTo>
                    <a:pt x="1592" y="1330"/>
                    <a:pt x="1548" y="1331"/>
                    <a:pt x="1504" y="1331"/>
                  </a:cubicBezTo>
                  <a:cubicBezTo>
                    <a:pt x="1399" y="1331"/>
                    <a:pt x="1294" y="1324"/>
                    <a:pt x="1189" y="1309"/>
                  </a:cubicBezTo>
                  <a:cubicBezTo>
                    <a:pt x="1042" y="1286"/>
                    <a:pt x="898" y="1251"/>
                    <a:pt x="756" y="1207"/>
                  </a:cubicBezTo>
                  <a:cubicBezTo>
                    <a:pt x="493" y="1119"/>
                    <a:pt x="242" y="1000"/>
                    <a:pt x="0" y="863"/>
                  </a:cubicBezTo>
                  <a:lnTo>
                    <a:pt x="0" y="863"/>
                  </a:lnTo>
                  <a:cubicBezTo>
                    <a:pt x="474" y="1202"/>
                    <a:pt x="1004" y="1464"/>
                    <a:pt x="1586" y="1648"/>
                  </a:cubicBezTo>
                  <a:cubicBezTo>
                    <a:pt x="2132" y="1823"/>
                    <a:pt x="2736" y="1918"/>
                    <a:pt x="3381" y="1931"/>
                  </a:cubicBezTo>
                  <a:cubicBezTo>
                    <a:pt x="3437" y="1932"/>
                    <a:pt x="3494" y="1933"/>
                    <a:pt x="3550" y="1933"/>
                  </a:cubicBezTo>
                  <a:cubicBezTo>
                    <a:pt x="3807" y="1933"/>
                    <a:pt x="4068" y="1919"/>
                    <a:pt x="4326" y="1895"/>
                  </a:cubicBezTo>
                  <a:cubicBezTo>
                    <a:pt x="4486" y="1877"/>
                    <a:pt x="4642" y="1856"/>
                    <a:pt x="4802" y="1837"/>
                  </a:cubicBezTo>
                  <a:lnTo>
                    <a:pt x="4838" y="1831"/>
                  </a:lnTo>
                  <a:cubicBezTo>
                    <a:pt x="4941" y="1817"/>
                    <a:pt x="5047" y="1804"/>
                    <a:pt x="5154" y="1791"/>
                  </a:cubicBezTo>
                  <a:cubicBezTo>
                    <a:pt x="5279" y="1775"/>
                    <a:pt x="5405" y="1763"/>
                    <a:pt x="5529" y="1754"/>
                  </a:cubicBezTo>
                  <a:cubicBezTo>
                    <a:pt x="5623" y="1748"/>
                    <a:pt x="5712" y="1745"/>
                    <a:pt x="5796" y="1745"/>
                  </a:cubicBezTo>
                  <a:cubicBezTo>
                    <a:pt x="5985" y="1745"/>
                    <a:pt x="6153" y="1760"/>
                    <a:pt x="6316" y="1788"/>
                  </a:cubicBezTo>
                  <a:cubicBezTo>
                    <a:pt x="6392" y="1804"/>
                    <a:pt x="6462" y="1824"/>
                    <a:pt x="6528" y="1844"/>
                  </a:cubicBezTo>
                  <a:lnTo>
                    <a:pt x="6713" y="1962"/>
                  </a:lnTo>
                  <a:cubicBezTo>
                    <a:pt x="6949" y="2162"/>
                    <a:pt x="7193" y="2354"/>
                    <a:pt x="7437" y="2545"/>
                  </a:cubicBezTo>
                  <a:cubicBezTo>
                    <a:pt x="7746" y="2788"/>
                    <a:pt x="8056" y="3032"/>
                    <a:pt x="8345" y="3289"/>
                  </a:cubicBezTo>
                  <a:cubicBezTo>
                    <a:pt x="8357" y="3300"/>
                    <a:pt x="8371" y="3305"/>
                    <a:pt x="8387" y="3305"/>
                  </a:cubicBezTo>
                  <a:cubicBezTo>
                    <a:pt x="8403" y="3305"/>
                    <a:pt x="8419" y="3300"/>
                    <a:pt x="8434" y="3289"/>
                  </a:cubicBezTo>
                  <a:cubicBezTo>
                    <a:pt x="8460" y="3261"/>
                    <a:pt x="8467" y="3235"/>
                    <a:pt x="8459" y="3206"/>
                  </a:cubicBezTo>
                  <a:lnTo>
                    <a:pt x="8459" y="3206"/>
                  </a:lnTo>
                  <a:lnTo>
                    <a:pt x="8482" y="3235"/>
                  </a:lnTo>
                  <a:cubicBezTo>
                    <a:pt x="8495" y="3246"/>
                    <a:pt x="8512" y="3251"/>
                    <a:pt x="8529" y="3251"/>
                  </a:cubicBezTo>
                  <a:cubicBezTo>
                    <a:pt x="8543" y="3251"/>
                    <a:pt x="8556" y="3247"/>
                    <a:pt x="8568" y="3239"/>
                  </a:cubicBezTo>
                  <a:cubicBezTo>
                    <a:pt x="8592" y="3213"/>
                    <a:pt x="8601" y="3192"/>
                    <a:pt x="8596" y="3169"/>
                  </a:cubicBezTo>
                  <a:cubicBezTo>
                    <a:pt x="8595" y="3149"/>
                    <a:pt x="8584" y="3134"/>
                    <a:pt x="8569" y="3126"/>
                  </a:cubicBezTo>
                  <a:cubicBezTo>
                    <a:pt x="8380" y="2991"/>
                    <a:pt x="8191" y="2851"/>
                    <a:pt x="8005" y="2709"/>
                  </a:cubicBezTo>
                  <a:lnTo>
                    <a:pt x="8006" y="2708"/>
                  </a:lnTo>
                  <a:cubicBezTo>
                    <a:pt x="8019" y="2699"/>
                    <a:pt x="8023" y="2680"/>
                    <a:pt x="8022" y="2663"/>
                  </a:cubicBezTo>
                  <a:cubicBezTo>
                    <a:pt x="8021" y="2644"/>
                    <a:pt x="8012" y="2621"/>
                    <a:pt x="7995" y="2613"/>
                  </a:cubicBezTo>
                  <a:lnTo>
                    <a:pt x="7956" y="2588"/>
                  </a:lnTo>
                  <a:cubicBezTo>
                    <a:pt x="7808" y="2466"/>
                    <a:pt x="7663" y="2356"/>
                    <a:pt x="7515" y="2247"/>
                  </a:cubicBezTo>
                  <a:cubicBezTo>
                    <a:pt x="7534" y="2205"/>
                    <a:pt x="7526" y="2150"/>
                    <a:pt x="7492" y="2107"/>
                  </a:cubicBezTo>
                  <a:cubicBezTo>
                    <a:pt x="7420" y="2020"/>
                    <a:pt x="7351" y="1933"/>
                    <a:pt x="7279" y="1849"/>
                  </a:cubicBezTo>
                  <a:lnTo>
                    <a:pt x="7279" y="1849"/>
                  </a:lnTo>
                  <a:cubicBezTo>
                    <a:pt x="7317" y="1910"/>
                    <a:pt x="7348" y="1975"/>
                    <a:pt x="7377" y="2041"/>
                  </a:cubicBezTo>
                  <a:cubicBezTo>
                    <a:pt x="7391" y="2074"/>
                    <a:pt x="7370" y="2114"/>
                    <a:pt x="7338" y="2126"/>
                  </a:cubicBezTo>
                  <a:cubicBezTo>
                    <a:pt x="7331" y="2128"/>
                    <a:pt x="7324" y="2129"/>
                    <a:pt x="7317" y="2129"/>
                  </a:cubicBezTo>
                  <a:cubicBezTo>
                    <a:pt x="7289" y="2129"/>
                    <a:pt x="7265" y="2112"/>
                    <a:pt x="7252" y="2084"/>
                  </a:cubicBezTo>
                  <a:cubicBezTo>
                    <a:pt x="7241" y="2057"/>
                    <a:pt x="7229" y="2033"/>
                    <a:pt x="7215" y="2007"/>
                  </a:cubicBezTo>
                  <a:lnTo>
                    <a:pt x="7215" y="2007"/>
                  </a:lnTo>
                  <a:cubicBezTo>
                    <a:pt x="7215" y="2007"/>
                    <a:pt x="7215" y="2007"/>
                    <a:pt x="7215" y="2008"/>
                  </a:cubicBezTo>
                  <a:lnTo>
                    <a:pt x="7215" y="2008"/>
                  </a:lnTo>
                  <a:cubicBezTo>
                    <a:pt x="7155" y="1894"/>
                    <a:pt x="7082" y="1786"/>
                    <a:pt x="7006" y="1681"/>
                  </a:cubicBezTo>
                  <a:cubicBezTo>
                    <a:pt x="6906" y="1546"/>
                    <a:pt x="6798" y="1415"/>
                    <a:pt x="6686" y="1290"/>
                  </a:cubicBezTo>
                  <a:lnTo>
                    <a:pt x="6688" y="1290"/>
                  </a:lnTo>
                  <a:cubicBezTo>
                    <a:pt x="6363" y="931"/>
                    <a:pt x="5998" y="601"/>
                    <a:pt x="5589" y="339"/>
                  </a:cubicBezTo>
                  <a:lnTo>
                    <a:pt x="5592" y="339"/>
                  </a:lnTo>
                  <a:cubicBezTo>
                    <a:pt x="5406" y="223"/>
                    <a:pt x="5214" y="121"/>
                    <a:pt x="5004" y="53"/>
                  </a:cubicBezTo>
                  <a:lnTo>
                    <a:pt x="5004" y="53"/>
                  </a:lnTo>
                  <a:cubicBezTo>
                    <a:pt x="5006" y="54"/>
                    <a:pt x="5008" y="55"/>
                    <a:pt x="5010" y="56"/>
                  </a:cubicBezTo>
                  <a:lnTo>
                    <a:pt x="5010" y="56"/>
                  </a:lnTo>
                  <a:cubicBezTo>
                    <a:pt x="4911" y="25"/>
                    <a:pt x="4809" y="4"/>
                    <a:pt x="4706" y="0"/>
                  </a:cubicBezTo>
                  <a:close/>
                </a:path>
              </a:pathLst>
            </a:custGeom>
            <a:solidFill>
              <a:srgbClr val="000000">
                <a:alpha val="18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6" name="Google Shape;1556;p11"/>
            <p:cNvSpPr/>
            <p:nvPr/>
          </p:nvSpPr>
          <p:spPr>
            <a:xfrm>
              <a:off x="-848923" y="-916227"/>
              <a:ext cx="81" cy="40"/>
            </a:xfrm>
            <a:custGeom>
              <a:avLst/>
              <a:gdLst/>
              <a:ahLst/>
              <a:cxnLst/>
              <a:rect l="l" t="t" r="r" b="b"/>
              <a:pathLst>
                <a:path w="2" h="1" extrusionOk="0">
                  <a:moveTo>
                    <a:pt x="0" y="0"/>
                  </a:moveTo>
                  <a:cubicBezTo>
                    <a:pt x="2" y="0"/>
                    <a:pt x="2" y="0"/>
                    <a:pt x="0" y="0"/>
                  </a:cubicBezTo>
                  <a:cubicBezTo>
                    <a:pt x="2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6D76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7" name="Google Shape;1557;p11"/>
            <p:cNvSpPr/>
            <p:nvPr/>
          </p:nvSpPr>
          <p:spPr>
            <a:xfrm>
              <a:off x="-771280" y="-954967"/>
              <a:ext cx="161" cy="40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1" y="1"/>
                  </a:moveTo>
                  <a:lnTo>
                    <a:pt x="4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D76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8" name="Google Shape;1558;p11"/>
            <p:cNvSpPr/>
            <p:nvPr/>
          </p:nvSpPr>
          <p:spPr>
            <a:xfrm>
              <a:off x="-771159" y="-954967"/>
              <a:ext cx="121" cy="40"/>
            </a:xfrm>
            <a:custGeom>
              <a:avLst/>
              <a:gdLst/>
              <a:ahLst/>
              <a:cxnLst/>
              <a:rect l="l" t="t" r="r" b="b"/>
              <a:pathLst>
                <a:path w="3" h="1" extrusionOk="0">
                  <a:moveTo>
                    <a:pt x="1" y="1"/>
                  </a:moveTo>
                  <a:cubicBezTo>
                    <a:pt x="1" y="1"/>
                    <a:pt x="2" y="1"/>
                    <a:pt x="1" y="1"/>
                  </a:cubicBezTo>
                  <a:cubicBezTo>
                    <a:pt x="2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6D76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9" name="Google Shape;1559;p11"/>
            <p:cNvSpPr/>
            <p:nvPr/>
          </p:nvSpPr>
          <p:spPr>
            <a:xfrm>
              <a:off x="-697431" y="-743711"/>
              <a:ext cx="218442" cy="146125"/>
            </a:xfrm>
            <a:custGeom>
              <a:avLst/>
              <a:gdLst/>
              <a:ahLst/>
              <a:cxnLst/>
              <a:rect l="l" t="t" r="r" b="b"/>
              <a:pathLst>
                <a:path w="5413" h="3621" extrusionOk="0">
                  <a:moveTo>
                    <a:pt x="857" y="486"/>
                  </a:moveTo>
                  <a:cubicBezTo>
                    <a:pt x="860" y="488"/>
                    <a:pt x="861" y="488"/>
                    <a:pt x="864" y="488"/>
                  </a:cubicBezTo>
                  <a:lnTo>
                    <a:pt x="868" y="488"/>
                  </a:lnTo>
                  <a:cubicBezTo>
                    <a:pt x="865" y="488"/>
                    <a:pt x="860" y="486"/>
                    <a:pt x="857" y="486"/>
                  </a:cubicBezTo>
                  <a:close/>
                  <a:moveTo>
                    <a:pt x="1" y="1"/>
                  </a:moveTo>
                  <a:lnTo>
                    <a:pt x="1" y="1"/>
                  </a:lnTo>
                  <a:cubicBezTo>
                    <a:pt x="68" y="77"/>
                    <a:pt x="147" y="152"/>
                    <a:pt x="232" y="218"/>
                  </a:cubicBezTo>
                  <a:cubicBezTo>
                    <a:pt x="226" y="215"/>
                    <a:pt x="222" y="211"/>
                    <a:pt x="218" y="208"/>
                  </a:cubicBezTo>
                  <a:lnTo>
                    <a:pt x="218" y="208"/>
                  </a:lnTo>
                  <a:cubicBezTo>
                    <a:pt x="305" y="275"/>
                    <a:pt x="399" y="336"/>
                    <a:pt x="499" y="380"/>
                  </a:cubicBezTo>
                  <a:cubicBezTo>
                    <a:pt x="614" y="430"/>
                    <a:pt x="735" y="465"/>
                    <a:pt x="858" y="484"/>
                  </a:cubicBezTo>
                  <a:cubicBezTo>
                    <a:pt x="860" y="484"/>
                    <a:pt x="861" y="486"/>
                    <a:pt x="865" y="486"/>
                  </a:cubicBezTo>
                  <a:lnTo>
                    <a:pt x="873" y="486"/>
                  </a:lnTo>
                  <a:cubicBezTo>
                    <a:pt x="1062" y="515"/>
                    <a:pt x="1255" y="524"/>
                    <a:pt x="1447" y="525"/>
                  </a:cubicBezTo>
                  <a:cubicBezTo>
                    <a:pt x="1506" y="525"/>
                    <a:pt x="1565" y="527"/>
                    <a:pt x="1625" y="527"/>
                  </a:cubicBezTo>
                  <a:cubicBezTo>
                    <a:pt x="1665" y="527"/>
                    <a:pt x="1703" y="526"/>
                    <a:pt x="1742" y="526"/>
                  </a:cubicBezTo>
                  <a:cubicBezTo>
                    <a:pt x="1761" y="526"/>
                    <a:pt x="1780" y="526"/>
                    <a:pt x="1799" y="527"/>
                  </a:cubicBezTo>
                  <a:cubicBezTo>
                    <a:pt x="1871" y="531"/>
                    <a:pt x="1943" y="538"/>
                    <a:pt x="2013" y="552"/>
                  </a:cubicBezTo>
                  <a:cubicBezTo>
                    <a:pt x="2200" y="587"/>
                    <a:pt x="2376" y="646"/>
                    <a:pt x="2552" y="721"/>
                  </a:cubicBezTo>
                  <a:cubicBezTo>
                    <a:pt x="2731" y="798"/>
                    <a:pt x="2906" y="893"/>
                    <a:pt x="3063" y="1012"/>
                  </a:cubicBezTo>
                  <a:cubicBezTo>
                    <a:pt x="3141" y="1071"/>
                    <a:pt x="3214" y="1130"/>
                    <a:pt x="3280" y="1200"/>
                  </a:cubicBezTo>
                  <a:cubicBezTo>
                    <a:pt x="3339" y="1265"/>
                    <a:pt x="3399" y="1334"/>
                    <a:pt x="3444" y="1410"/>
                  </a:cubicBezTo>
                  <a:cubicBezTo>
                    <a:pt x="3465" y="1447"/>
                    <a:pt x="3485" y="1486"/>
                    <a:pt x="3501" y="1525"/>
                  </a:cubicBezTo>
                  <a:cubicBezTo>
                    <a:pt x="3517" y="1561"/>
                    <a:pt x="3530" y="1600"/>
                    <a:pt x="3538" y="1637"/>
                  </a:cubicBezTo>
                  <a:cubicBezTo>
                    <a:pt x="3553" y="1704"/>
                    <a:pt x="3560" y="1779"/>
                    <a:pt x="3550" y="1848"/>
                  </a:cubicBezTo>
                  <a:cubicBezTo>
                    <a:pt x="3544" y="1887"/>
                    <a:pt x="3538" y="1927"/>
                    <a:pt x="3524" y="1966"/>
                  </a:cubicBezTo>
                  <a:cubicBezTo>
                    <a:pt x="3511" y="2005"/>
                    <a:pt x="3495" y="2045"/>
                    <a:pt x="3475" y="2081"/>
                  </a:cubicBezTo>
                  <a:cubicBezTo>
                    <a:pt x="3449" y="2127"/>
                    <a:pt x="3409" y="2170"/>
                    <a:pt x="3360" y="2196"/>
                  </a:cubicBezTo>
                  <a:cubicBezTo>
                    <a:pt x="3306" y="2224"/>
                    <a:pt x="3244" y="2240"/>
                    <a:pt x="3182" y="2249"/>
                  </a:cubicBezTo>
                  <a:cubicBezTo>
                    <a:pt x="3133" y="2256"/>
                    <a:pt x="3080" y="2260"/>
                    <a:pt x="3030" y="2265"/>
                  </a:cubicBezTo>
                  <a:cubicBezTo>
                    <a:pt x="3006" y="2267"/>
                    <a:pt x="2981" y="2270"/>
                    <a:pt x="2958" y="2277"/>
                  </a:cubicBezTo>
                  <a:cubicBezTo>
                    <a:pt x="2957" y="2279"/>
                    <a:pt x="2957" y="2279"/>
                    <a:pt x="2954" y="2279"/>
                  </a:cubicBezTo>
                  <a:cubicBezTo>
                    <a:pt x="2954" y="2282"/>
                    <a:pt x="2955" y="2283"/>
                    <a:pt x="2955" y="2285"/>
                  </a:cubicBezTo>
                  <a:cubicBezTo>
                    <a:pt x="2965" y="2310"/>
                    <a:pt x="2981" y="2333"/>
                    <a:pt x="2996" y="2356"/>
                  </a:cubicBezTo>
                  <a:cubicBezTo>
                    <a:pt x="3020" y="2387"/>
                    <a:pt x="3044" y="2420"/>
                    <a:pt x="3072" y="2448"/>
                  </a:cubicBezTo>
                  <a:cubicBezTo>
                    <a:pt x="3100" y="2483"/>
                    <a:pt x="3131" y="2516"/>
                    <a:pt x="3164" y="2545"/>
                  </a:cubicBezTo>
                  <a:cubicBezTo>
                    <a:pt x="3165" y="2547"/>
                    <a:pt x="3168" y="2549"/>
                    <a:pt x="3172" y="2549"/>
                  </a:cubicBezTo>
                  <a:cubicBezTo>
                    <a:pt x="3175" y="2550"/>
                    <a:pt x="3179" y="2550"/>
                    <a:pt x="3182" y="2552"/>
                  </a:cubicBezTo>
                  <a:cubicBezTo>
                    <a:pt x="3192" y="2553"/>
                    <a:pt x="3203" y="2553"/>
                    <a:pt x="3213" y="2553"/>
                  </a:cubicBezTo>
                  <a:cubicBezTo>
                    <a:pt x="3224" y="2553"/>
                    <a:pt x="3234" y="2553"/>
                    <a:pt x="3244" y="2552"/>
                  </a:cubicBezTo>
                  <a:cubicBezTo>
                    <a:pt x="3290" y="2545"/>
                    <a:pt x="3337" y="2536"/>
                    <a:pt x="3382" y="2529"/>
                  </a:cubicBezTo>
                  <a:cubicBezTo>
                    <a:pt x="3414" y="2525"/>
                    <a:pt x="3449" y="2519"/>
                    <a:pt x="3483" y="2519"/>
                  </a:cubicBezTo>
                  <a:cubicBezTo>
                    <a:pt x="3495" y="2519"/>
                    <a:pt x="3508" y="2520"/>
                    <a:pt x="3520" y="2522"/>
                  </a:cubicBezTo>
                  <a:cubicBezTo>
                    <a:pt x="3540" y="2523"/>
                    <a:pt x="3564" y="2525"/>
                    <a:pt x="3583" y="2532"/>
                  </a:cubicBezTo>
                  <a:cubicBezTo>
                    <a:pt x="3603" y="2539"/>
                    <a:pt x="3625" y="2545"/>
                    <a:pt x="3640" y="2558"/>
                  </a:cubicBezTo>
                  <a:cubicBezTo>
                    <a:pt x="3673" y="2579"/>
                    <a:pt x="3698" y="2601"/>
                    <a:pt x="3719" y="2631"/>
                  </a:cubicBezTo>
                  <a:cubicBezTo>
                    <a:pt x="3752" y="2675"/>
                    <a:pt x="3775" y="2723"/>
                    <a:pt x="3784" y="2776"/>
                  </a:cubicBezTo>
                  <a:cubicBezTo>
                    <a:pt x="3791" y="2816"/>
                    <a:pt x="3783" y="2855"/>
                    <a:pt x="3768" y="2894"/>
                  </a:cubicBezTo>
                  <a:cubicBezTo>
                    <a:pt x="3741" y="2963"/>
                    <a:pt x="3683" y="3013"/>
                    <a:pt x="3635" y="3067"/>
                  </a:cubicBezTo>
                  <a:cubicBezTo>
                    <a:pt x="3623" y="3085"/>
                    <a:pt x="3610" y="3105"/>
                    <a:pt x="3599" y="3126"/>
                  </a:cubicBezTo>
                  <a:cubicBezTo>
                    <a:pt x="3597" y="3132"/>
                    <a:pt x="3596" y="3138"/>
                    <a:pt x="3596" y="3142"/>
                  </a:cubicBezTo>
                  <a:cubicBezTo>
                    <a:pt x="3596" y="3149"/>
                    <a:pt x="3594" y="3156"/>
                    <a:pt x="3596" y="3164"/>
                  </a:cubicBezTo>
                  <a:lnTo>
                    <a:pt x="3596" y="3162"/>
                  </a:lnTo>
                  <a:cubicBezTo>
                    <a:pt x="3599" y="3192"/>
                    <a:pt x="3606" y="3221"/>
                    <a:pt x="3612" y="3250"/>
                  </a:cubicBezTo>
                  <a:cubicBezTo>
                    <a:pt x="3619" y="3286"/>
                    <a:pt x="3626" y="3325"/>
                    <a:pt x="3635" y="3362"/>
                  </a:cubicBezTo>
                  <a:cubicBezTo>
                    <a:pt x="3648" y="3412"/>
                    <a:pt x="3661" y="3461"/>
                    <a:pt x="3676" y="3508"/>
                  </a:cubicBezTo>
                  <a:cubicBezTo>
                    <a:pt x="3711" y="3508"/>
                    <a:pt x="3745" y="3507"/>
                    <a:pt x="3778" y="3507"/>
                  </a:cubicBezTo>
                  <a:cubicBezTo>
                    <a:pt x="3904" y="3506"/>
                    <a:pt x="4021" y="3505"/>
                    <a:pt x="4132" y="3505"/>
                  </a:cubicBezTo>
                  <a:cubicBezTo>
                    <a:pt x="4326" y="3505"/>
                    <a:pt x="4504" y="3508"/>
                    <a:pt x="4683" y="3520"/>
                  </a:cubicBezTo>
                  <a:cubicBezTo>
                    <a:pt x="4777" y="3527"/>
                    <a:pt x="4873" y="3534"/>
                    <a:pt x="4966" y="3547"/>
                  </a:cubicBezTo>
                  <a:cubicBezTo>
                    <a:pt x="5006" y="3593"/>
                    <a:pt x="5045" y="3616"/>
                    <a:pt x="5091" y="3620"/>
                  </a:cubicBezTo>
                  <a:cubicBezTo>
                    <a:pt x="5096" y="3621"/>
                    <a:pt x="5101" y="3621"/>
                    <a:pt x="5106" y="3621"/>
                  </a:cubicBezTo>
                  <a:cubicBezTo>
                    <a:pt x="5144" y="3621"/>
                    <a:pt x="5180" y="3611"/>
                    <a:pt x="5210" y="3590"/>
                  </a:cubicBezTo>
                  <a:lnTo>
                    <a:pt x="5258" y="3597"/>
                  </a:lnTo>
                  <a:cubicBezTo>
                    <a:pt x="5275" y="3601"/>
                    <a:pt x="5289" y="3602"/>
                    <a:pt x="5301" y="3602"/>
                  </a:cubicBezTo>
                  <a:cubicBezTo>
                    <a:pt x="5327" y="3602"/>
                    <a:pt x="5343" y="3595"/>
                    <a:pt x="5358" y="3584"/>
                  </a:cubicBezTo>
                  <a:cubicBezTo>
                    <a:pt x="5386" y="3564"/>
                    <a:pt x="5407" y="3528"/>
                    <a:pt x="5411" y="3497"/>
                  </a:cubicBezTo>
                  <a:cubicBezTo>
                    <a:pt x="5413" y="3464"/>
                    <a:pt x="5404" y="3434"/>
                    <a:pt x="5384" y="3411"/>
                  </a:cubicBezTo>
                  <a:cubicBezTo>
                    <a:pt x="5358" y="3383"/>
                    <a:pt x="5329" y="3375"/>
                    <a:pt x="5305" y="3370"/>
                  </a:cubicBezTo>
                  <a:lnTo>
                    <a:pt x="5269" y="3363"/>
                  </a:lnTo>
                  <a:cubicBezTo>
                    <a:pt x="5255" y="3356"/>
                    <a:pt x="5248" y="3349"/>
                    <a:pt x="5242" y="3343"/>
                  </a:cubicBezTo>
                  <a:cubicBezTo>
                    <a:pt x="5197" y="3286"/>
                    <a:pt x="5156" y="3234"/>
                    <a:pt x="5117" y="3182"/>
                  </a:cubicBezTo>
                  <a:lnTo>
                    <a:pt x="5048" y="3095"/>
                  </a:lnTo>
                  <a:lnTo>
                    <a:pt x="4916" y="2930"/>
                  </a:lnTo>
                  <a:cubicBezTo>
                    <a:pt x="4808" y="2793"/>
                    <a:pt x="4702" y="2654"/>
                    <a:pt x="4597" y="2516"/>
                  </a:cubicBezTo>
                  <a:lnTo>
                    <a:pt x="4565" y="2473"/>
                  </a:lnTo>
                  <a:lnTo>
                    <a:pt x="4518" y="2412"/>
                  </a:lnTo>
                  <a:cubicBezTo>
                    <a:pt x="4350" y="2190"/>
                    <a:pt x="4137" y="1913"/>
                    <a:pt x="3926" y="1663"/>
                  </a:cubicBezTo>
                  <a:cubicBezTo>
                    <a:pt x="3401" y="1042"/>
                    <a:pt x="2863" y="617"/>
                    <a:pt x="2285" y="360"/>
                  </a:cubicBezTo>
                  <a:cubicBezTo>
                    <a:pt x="1808" y="147"/>
                    <a:pt x="1279" y="86"/>
                    <a:pt x="781" y="51"/>
                  </a:cubicBezTo>
                  <a:lnTo>
                    <a:pt x="614" y="40"/>
                  </a:lnTo>
                  <a:lnTo>
                    <a:pt x="449" y="30"/>
                  </a:lnTo>
                  <a:cubicBezTo>
                    <a:pt x="301" y="21"/>
                    <a:pt x="152" y="14"/>
                    <a:pt x="1" y="1"/>
                  </a:cubicBezTo>
                  <a:close/>
                </a:path>
              </a:pathLst>
            </a:custGeom>
            <a:solidFill>
              <a:srgbClr val="000000">
                <a:alpha val="18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0" name="Google Shape;1560;p11"/>
            <p:cNvSpPr/>
            <p:nvPr/>
          </p:nvSpPr>
          <p:spPr>
            <a:xfrm>
              <a:off x="-578829" y="-651581"/>
              <a:ext cx="202" cy="323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5" y="0"/>
                  </a:moveTo>
                  <a:cubicBezTo>
                    <a:pt x="3" y="3"/>
                    <a:pt x="0" y="6"/>
                    <a:pt x="0" y="7"/>
                  </a:cubicBezTo>
                  <a:cubicBezTo>
                    <a:pt x="2" y="6"/>
                    <a:pt x="3" y="3"/>
                    <a:pt x="5" y="0"/>
                  </a:cubicBezTo>
                  <a:close/>
                </a:path>
              </a:pathLst>
            </a:custGeom>
            <a:solidFill>
              <a:srgbClr val="6D76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1" name="Google Shape;1561;p11"/>
            <p:cNvSpPr/>
            <p:nvPr/>
          </p:nvSpPr>
          <p:spPr>
            <a:xfrm>
              <a:off x="-552558" y="-616311"/>
              <a:ext cx="40" cy="242"/>
            </a:xfrm>
            <a:custGeom>
              <a:avLst/>
              <a:gdLst/>
              <a:ahLst/>
              <a:cxnLst/>
              <a:rect l="l" t="t" r="r" b="b"/>
              <a:pathLst>
                <a:path w="1" h="6" extrusionOk="0">
                  <a:moveTo>
                    <a:pt x="0" y="5"/>
                  </a:moveTo>
                  <a:lnTo>
                    <a:pt x="0" y="1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6D76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2" name="Google Shape;1562;p11"/>
            <p:cNvSpPr/>
            <p:nvPr/>
          </p:nvSpPr>
          <p:spPr>
            <a:xfrm>
              <a:off x="-581452" y="-507152"/>
              <a:ext cx="119168" cy="164245"/>
            </a:xfrm>
            <a:custGeom>
              <a:avLst/>
              <a:gdLst/>
              <a:ahLst/>
              <a:cxnLst/>
              <a:rect l="l" t="t" r="r" b="b"/>
              <a:pathLst>
                <a:path w="2953" h="4070" extrusionOk="0">
                  <a:moveTo>
                    <a:pt x="248" y="559"/>
                  </a:moveTo>
                  <a:cubicBezTo>
                    <a:pt x="248" y="559"/>
                    <a:pt x="248" y="559"/>
                    <a:pt x="249" y="559"/>
                  </a:cubicBezTo>
                  <a:lnTo>
                    <a:pt x="249" y="559"/>
                  </a:lnTo>
                  <a:cubicBezTo>
                    <a:pt x="248" y="559"/>
                    <a:pt x="248" y="559"/>
                    <a:pt x="248" y="559"/>
                  </a:cubicBezTo>
                  <a:close/>
                  <a:moveTo>
                    <a:pt x="1" y="0"/>
                  </a:moveTo>
                  <a:cubicBezTo>
                    <a:pt x="25" y="84"/>
                    <a:pt x="54" y="158"/>
                    <a:pt x="87" y="235"/>
                  </a:cubicBezTo>
                  <a:cubicBezTo>
                    <a:pt x="133" y="344"/>
                    <a:pt x="185" y="448"/>
                    <a:pt x="243" y="549"/>
                  </a:cubicBezTo>
                  <a:lnTo>
                    <a:pt x="243" y="549"/>
                  </a:lnTo>
                  <a:cubicBezTo>
                    <a:pt x="242" y="548"/>
                    <a:pt x="242" y="547"/>
                    <a:pt x="241" y="546"/>
                  </a:cubicBezTo>
                  <a:lnTo>
                    <a:pt x="241" y="546"/>
                  </a:lnTo>
                  <a:cubicBezTo>
                    <a:pt x="243" y="550"/>
                    <a:pt x="246" y="555"/>
                    <a:pt x="248" y="559"/>
                  </a:cubicBezTo>
                  <a:lnTo>
                    <a:pt x="248" y="559"/>
                  </a:lnTo>
                  <a:cubicBezTo>
                    <a:pt x="247" y="558"/>
                    <a:pt x="247" y="556"/>
                    <a:pt x="246" y="555"/>
                  </a:cubicBezTo>
                  <a:lnTo>
                    <a:pt x="246" y="555"/>
                  </a:lnTo>
                  <a:cubicBezTo>
                    <a:pt x="247" y="557"/>
                    <a:pt x="248" y="559"/>
                    <a:pt x="249" y="561"/>
                  </a:cubicBezTo>
                  <a:cubicBezTo>
                    <a:pt x="249" y="560"/>
                    <a:pt x="249" y="560"/>
                    <a:pt x="249" y="559"/>
                  </a:cubicBezTo>
                  <a:lnTo>
                    <a:pt x="249" y="559"/>
                  </a:lnTo>
                  <a:cubicBezTo>
                    <a:pt x="301" y="647"/>
                    <a:pt x="357" y="733"/>
                    <a:pt x="419" y="811"/>
                  </a:cubicBezTo>
                  <a:cubicBezTo>
                    <a:pt x="475" y="881"/>
                    <a:pt x="534" y="948"/>
                    <a:pt x="597" y="1012"/>
                  </a:cubicBezTo>
                  <a:cubicBezTo>
                    <a:pt x="677" y="1091"/>
                    <a:pt x="764" y="1164"/>
                    <a:pt x="860" y="1221"/>
                  </a:cubicBezTo>
                  <a:cubicBezTo>
                    <a:pt x="936" y="1262"/>
                    <a:pt x="1015" y="1293"/>
                    <a:pt x="1095" y="1320"/>
                  </a:cubicBezTo>
                  <a:cubicBezTo>
                    <a:pt x="1170" y="1343"/>
                    <a:pt x="1246" y="1365"/>
                    <a:pt x="1322" y="1388"/>
                  </a:cubicBezTo>
                  <a:cubicBezTo>
                    <a:pt x="1397" y="1412"/>
                    <a:pt x="1470" y="1435"/>
                    <a:pt x="1542" y="1465"/>
                  </a:cubicBezTo>
                  <a:cubicBezTo>
                    <a:pt x="1607" y="1496"/>
                    <a:pt x="1671" y="1527"/>
                    <a:pt x="1729" y="1572"/>
                  </a:cubicBezTo>
                  <a:cubicBezTo>
                    <a:pt x="1834" y="1651"/>
                    <a:pt x="1921" y="1754"/>
                    <a:pt x="1970" y="1876"/>
                  </a:cubicBezTo>
                  <a:cubicBezTo>
                    <a:pt x="2002" y="1961"/>
                    <a:pt x="2022" y="2049"/>
                    <a:pt x="2038" y="2139"/>
                  </a:cubicBezTo>
                  <a:cubicBezTo>
                    <a:pt x="2073" y="2372"/>
                    <a:pt x="2076" y="2609"/>
                    <a:pt x="2091" y="2844"/>
                  </a:cubicBezTo>
                  <a:cubicBezTo>
                    <a:pt x="2105" y="3081"/>
                    <a:pt x="2122" y="3318"/>
                    <a:pt x="2184" y="3547"/>
                  </a:cubicBezTo>
                  <a:lnTo>
                    <a:pt x="2178" y="3531"/>
                  </a:lnTo>
                  <a:lnTo>
                    <a:pt x="2178" y="3531"/>
                  </a:lnTo>
                  <a:cubicBezTo>
                    <a:pt x="2206" y="3624"/>
                    <a:pt x="2239" y="3716"/>
                    <a:pt x="2287" y="3799"/>
                  </a:cubicBezTo>
                  <a:lnTo>
                    <a:pt x="2277" y="3784"/>
                  </a:lnTo>
                  <a:lnTo>
                    <a:pt x="2277" y="3784"/>
                  </a:lnTo>
                  <a:cubicBezTo>
                    <a:pt x="2293" y="3812"/>
                    <a:pt x="2310" y="3840"/>
                    <a:pt x="2331" y="3864"/>
                  </a:cubicBezTo>
                  <a:cubicBezTo>
                    <a:pt x="2339" y="3857"/>
                    <a:pt x="2346" y="3848"/>
                    <a:pt x="2354" y="3838"/>
                  </a:cubicBezTo>
                  <a:cubicBezTo>
                    <a:pt x="2500" y="3922"/>
                    <a:pt x="2667" y="3999"/>
                    <a:pt x="2845" y="4064"/>
                  </a:cubicBezTo>
                  <a:cubicBezTo>
                    <a:pt x="2855" y="4067"/>
                    <a:pt x="2866" y="4069"/>
                    <a:pt x="2877" y="4069"/>
                  </a:cubicBezTo>
                  <a:cubicBezTo>
                    <a:pt x="2892" y="4069"/>
                    <a:pt x="2907" y="4065"/>
                    <a:pt x="2919" y="4057"/>
                  </a:cubicBezTo>
                  <a:cubicBezTo>
                    <a:pt x="2931" y="4049"/>
                    <a:pt x="2938" y="4041"/>
                    <a:pt x="2942" y="4028"/>
                  </a:cubicBezTo>
                  <a:cubicBezTo>
                    <a:pt x="2952" y="4008"/>
                    <a:pt x="2952" y="3986"/>
                    <a:pt x="2945" y="3965"/>
                  </a:cubicBezTo>
                  <a:cubicBezTo>
                    <a:pt x="2935" y="3947"/>
                    <a:pt x="2921" y="3933"/>
                    <a:pt x="2905" y="3927"/>
                  </a:cubicBezTo>
                  <a:cubicBezTo>
                    <a:pt x="2734" y="3863"/>
                    <a:pt x="2572" y="3789"/>
                    <a:pt x="2424" y="3710"/>
                  </a:cubicBezTo>
                  <a:cubicBezTo>
                    <a:pt x="2476" y="3640"/>
                    <a:pt x="2523" y="3555"/>
                    <a:pt x="2566" y="3462"/>
                  </a:cubicBezTo>
                  <a:cubicBezTo>
                    <a:pt x="2622" y="3344"/>
                    <a:pt x="2667" y="3216"/>
                    <a:pt x="2704" y="3071"/>
                  </a:cubicBezTo>
                  <a:cubicBezTo>
                    <a:pt x="2760" y="2856"/>
                    <a:pt x="2769" y="2620"/>
                    <a:pt x="2730" y="2396"/>
                  </a:cubicBezTo>
                  <a:cubicBezTo>
                    <a:pt x="2697" y="2197"/>
                    <a:pt x="2619" y="1993"/>
                    <a:pt x="2494" y="1771"/>
                  </a:cubicBezTo>
                  <a:cubicBezTo>
                    <a:pt x="2392" y="1600"/>
                    <a:pt x="2253" y="1434"/>
                    <a:pt x="2062" y="1247"/>
                  </a:cubicBezTo>
                  <a:cubicBezTo>
                    <a:pt x="1907" y="1098"/>
                    <a:pt x="1727" y="956"/>
                    <a:pt x="1495" y="800"/>
                  </a:cubicBezTo>
                  <a:cubicBezTo>
                    <a:pt x="1298" y="667"/>
                    <a:pt x="1085" y="541"/>
                    <a:pt x="822" y="401"/>
                  </a:cubicBezTo>
                  <a:cubicBezTo>
                    <a:pt x="555" y="258"/>
                    <a:pt x="281" y="128"/>
                    <a:pt x="1" y="0"/>
                  </a:cubicBezTo>
                  <a:close/>
                </a:path>
              </a:pathLst>
            </a:custGeom>
            <a:solidFill>
              <a:srgbClr val="000000">
                <a:alpha val="18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3" name="Google Shape;1563;p11"/>
            <p:cNvSpPr/>
            <p:nvPr/>
          </p:nvSpPr>
          <p:spPr>
            <a:xfrm>
              <a:off x="-742749" y="-367808"/>
              <a:ext cx="302905" cy="93059"/>
            </a:xfrm>
            <a:custGeom>
              <a:avLst/>
              <a:gdLst/>
              <a:ahLst/>
              <a:cxnLst/>
              <a:rect l="l" t="t" r="r" b="b"/>
              <a:pathLst>
                <a:path w="7506" h="2306" extrusionOk="0">
                  <a:moveTo>
                    <a:pt x="4433" y="2283"/>
                  </a:moveTo>
                  <a:lnTo>
                    <a:pt x="4424" y="2285"/>
                  </a:lnTo>
                  <a:lnTo>
                    <a:pt x="4424" y="2285"/>
                  </a:lnTo>
                  <a:cubicBezTo>
                    <a:pt x="4422" y="2286"/>
                    <a:pt x="4419" y="2286"/>
                    <a:pt x="4417" y="2287"/>
                  </a:cubicBezTo>
                  <a:lnTo>
                    <a:pt x="4433" y="2283"/>
                  </a:lnTo>
                  <a:close/>
                  <a:moveTo>
                    <a:pt x="2318" y="1"/>
                  </a:moveTo>
                  <a:cubicBezTo>
                    <a:pt x="2127" y="1"/>
                    <a:pt x="1930" y="12"/>
                    <a:pt x="1729" y="33"/>
                  </a:cubicBezTo>
                  <a:cubicBezTo>
                    <a:pt x="1424" y="65"/>
                    <a:pt x="1092" y="127"/>
                    <a:pt x="689" y="227"/>
                  </a:cubicBezTo>
                  <a:cubicBezTo>
                    <a:pt x="459" y="285"/>
                    <a:pt x="222" y="351"/>
                    <a:pt x="1" y="415"/>
                  </a:cubicBezTo>
                  <a:cubicBezTo>
                    <a:pt x="110" y="395"/>
                    <a:pt x="216" y="371"/>
                    <a:pt x="321" y="344"/>
                  </a:cubicBezTo>
                  <a:cubicBezTo>
                    <a:pt x="503" y="300"/>
                    <a:pt x="687" y="253"/>
                    <a:pt x="870" y="211"/>
                  </a:cubicBezTo>
                  <a:cubicBezTo>
                    <a:pt x="1046" y="174"/>
                    <a:pt x="1226" y="140"/>
                    <a:pt x="1405" y="122"/>
                  </a:cubicBezTo>
                  <a:cubicBezTo>
                    <a:pt x="1494" y="114"/>
                    <a:pt x="1584" y="108"/>
                    <a:pt x="1673" y="108"/>
                  </a:cubicBezTo>
                  <a:cubicBezTo>
                    <a:pt x="1750" y="108"/>
                    <a:pt x="1827" y="112"/>
                    <a:pt x="1902" y="122"/>
                  </a:cubicBezTo>
                  <a:cubicBezTo>
                    <a:pt x="2062" y="144"/>
                    <a:pt x="2224" y="183"/>
                    <a:pt x="2368" y="255"/>
                  </a:cubicBezTo>
                  <a:cubicBezTo>
                    <a:pt x="2406" y="275"/>
                    <a:pt x="2447" y="295"/>
                    <a:pt x="2484" y="316"/>
                  </a:cubicBezTo>
                  <a:cubicBezTo>
                    <a:pt x="2516" y="336"/>
                    <a:pt x="2550" y="355"/>
                    <a:pt x="2580" y="381"/>
                  </a:cubicBezTo>
                  <a:cubicBezTo>
                    <a:pt x="2623" y="413"/>
                    <a:pt x="2666" y="451"/>
                    <a:pt x="2699" y="494"/>
                  </a:cubicBezTo>
                  <a:cubicBezTo>
                    <a:pt x="2727" y="527"/>
                    <a:pt x="2750" y="562"/>
                    <a:pt x="2771" y="599"/>
                  </a:cubicBezTo>
                  <a:cubicBezTo>
                    <a:pt x="2824" y="697"/>
                    <a:pt x="2866" y="799"/>
                    <a:pt x="2899" y="904"/>
                  </a:cubicBezTo>
                  <a:cubicBezTo>
                    <a:pt x="2925" y="984"/>
                    <a:pt x="2951" y="1066"/>
                    <a:pt x="2987" y="1144"/>
                  </a:cubicBezTo>
                  <a:cubicBezTo>
                    <a:pt x="2994" y="1155"/>
                    <a:pt x="3001" y="1165"/>
                    <a:pt x="3008" y="1174"/>
                  </a:cubicBezTo>
                  <a:cubicBezTo>
                    <a:pt x="3025" y="1187"/>
                    <a:pt x="3043" y="1198"/>
                    <a:pt x="3060" y="1207"/>
                  </a:cubicBezTo>
                  <a:lnTo>
                    <a:pt x="3061" y="1207"/>
                  </a:lnTo>
                  <a:cubicBezTo>
                    <a:pt x="3100" y="1224"/>
                    <a:pt x="3138" y="1238"/>
                    <a:pt x="3176" y="1251"/>
                  </a:cubicBezTo>
                  <a:cubicBezTo>
                    <a:pt x="3204" y="1257"/>
                    <a:pt x="3231" y="1264"/>
                    <a:pt x="3260" y="1266"/>
                  </a:cubicBezTo>
                  <a:cubicBezTo>
                    <a:pt x="3287" y="1267"/>
                    <a:pt x="3316" y="1270"/>
                    <a:pt x="3341" y="1271"/>
                  </a:cubicBezTo>
                  <a:lnTo>
                    <a:pt x="3352" y="1271"/>
                  </a:lnTo>
                  <a:cubicBezTo>
                    <a:pt x="3488" y="1267"/>
                    <a:pt x="3622" y="1238"/>
                    <a:pt x="3761" y="1221"/>
                  </a:cubicBezTo>
                  <a:cubicBezTo>
                    <a:pt x="3842" y="1209"/>
                    <a:pt x="3923" y="1200"/>
                    <a:pt x="4005" y="1200"/>
                  </a:cubicBezTo>
                  <a:cubicBezTo>
                    <a:pt x="4049" y="1200"/>
                    <a:pt x="4092" y="1203"/>
                    <a:pt x="4136" y="1208"/>
                  </a:cubicBezTo>
                  <a:cubicBezTo>
                    <a:pt x="4177" y="1214"/>
                    <a:pt x="4206" y="1259"/>
                    <a:pt x="4189" y="1299"/>
                  </a:cubicBezTo>
                  <a:cubicBezTo>
                    <a:pt x="4137" y="1418"/>
                    <a:pt x="4067" y="1530"/>
                    <a:pt x="3995" y="1639"/>
                  </a:cubicBezTo>
                  <a:cubicBezTo>
                    <a:pt x="3933" y="1732"/>
                    <a:pt x="3866" y="1826"/>
                    <a:pt x="3811" y="1924"/>
                  </a:cubicBezTo>
                  <a:cubicBezTo>
                    <a:pt x="3808" y="1925"/>
                    <a:pt x="3807" y="1928"/>
                    <a:pt x="3807" y="1931"/>
                  </a:cubicBezTo>
                  <a:cubicBezTo>
                    <a:pt x="3808" y="1928"/>
                    <a:pt x="3808" y="1926"/>
                    <a:pt x="3811" y="1925"/>
                  </a:cubicBezTo>
                  <a:lnTo>
                    <a:pt x="3811" y="1925"/>
                  </a:lnTo>
                  <a:cubicBezTo>
                    <a:pt x="3809" y="1928"/>
                    <a:pt x="3808" y="1930"/>
                    <a:pt x="3807" y="1931"/>
                  </a:cubicBezTo>
                  <a:lnTo>
                    <a:pt x="3807" y="1931"/>
                  </a:lnTo>
                  <a:cubicBezTo>
                    <a:pt x="3807" y="1931"/>
                    <a:pt x="3807" y="1931"/>
                    <a:pt x="3807" y="1931"/>
                  </a:cubicBezTo>
                  <a:lnTo>
                    <a:pt x="3807" y="1931"/>
                  </a:lnTo>
                  <a:cubicBezTo>
                    <a:pt x="3787" y="1968"/>
                    <a:pt x="3769" y="2007"/>
                    <a:pt x="3757" y="2047"/>
                  </a:cubicBezTo>
                  <a:cubicBezTo>
                    <a:pt x="3754" y="2064"/>
                    <a:pt x="3751" y="2082"/>
                    <a:pt x="3749" y="2100"/>
                  </a:cubicBezTo>
                  <a:cubicBezTo>
                    <a:pt x="3751" y="2110"/>
                    <a:pt x="3751" y="2117"/>
                    <a:pt x="3754" y="2126"/>
                  </a:cubicBezTo>
                  <a:cubicBezTo>
                    <a:pt x="3755" y="2135"/>
                    <a:pt x="3758" y="2143"/>
                    <a:pt x="3762" y="2150"/>
                  </a:cubicBezTo>
                  <a:cubicBezTo>
                    <a:pt x="3769" y="2162"/>
                    <a:pt x="3777" y="2171"/>
                    <a:pt x="3784" y="2179"/>
                  </a:cubicBezTo>
                  <a:cubicBezTo>
                    <a:pt x="3800" y="2192"/>
                    <a:pt x="3815" y="2205"/>
                    <a:pt x="3833" y="2214"/>
                  </a:cubicBezTo>
                  <a:cubicBezTo>
                    <a:pt x="3834" y="2214"/>
                    <a:pt x="3834" y="2215"/>
                    <a:pt x="3836" y="2215"/>
                  </a:cubicBezTo>
                  <a:lnTo>
                    <a:pt x="3837" y="2215"/>
                  </a:lnTo>
                  <a:cubicBezTo>
                    <a:pt x="3883" y="2235"/>
                    <a:pt x="3927" y="2251"/>
                    <a:pt x="3976" y="2264"/>
                  </a:cubicBezTo>
                  <a:cubicBezTo>
                    <a:pt x="4078" y="2285"/>
                    <a:pt x="4182" y="2300"/>
                    <a:pt x="4287" y="2306"/>
                  </a:cubicBezTo>
                  <a:cubicBezTo>
                    <a:pt x="4314" y="2306"/>
                    <a:pt x="4343" y="2304"/>
                    <a:pt x="4368" y="2298"/>
                  </a:cubicBezTo>
                  <a:lnTo>
                    <a:pt x="4424" y="2285"/>
                  </a:lnTo>
                  <a:lnTo>
                    <a:pt x="4424" y="2285"/>
                  </a:lnTo>
                  <a:cubicBezTo>
                    <a:pt x="4635" y="2218"/>
                    <a:pt x="4814" y="2092"/>
                    <a:pt x="5012" y="1998"/>
                  </a:cubicBezTo>
                  <a:cubicBezTo>
                    <a:pt x="5062" y="1974"/>
                    <a:pt x="5114" y="1948"/>
                    <a:pt x="5167" y="1931"/>
                  </a:cubicBezTo>
                  <a:cubicBezTo>
                    <a:pt x="5207" y="1918"/>
                    <a:pt x="5247" y="1906"/>
                    <a:pt x="5288" y="1898"/>
                  </a:cubicBezTo>
                  <a:cubicBezTo>
                    <a:pt x="5397" y="1873"/>
                    <a:pt x="5509" y="1852"/>
                    <a:pt x="5618" y="1840"/>
                  </a:cubicBezTo>
                  <a:cubicBezTo>
                    <a:pt x="5711" y="1832"/>
                    <a:pt x="5803" y="1827"/>
                    <a:pt x="5896" y="1827"/>
                  </a:cubicBezTo>
                  <a:cubicBezTo>
                    <a:pt x="6027" y="1827"/>
                    <a:pt x="6158" y="1836"/>
                    <a:pt x="6289" y="1855"/>
                  </a:cubicBezTo>
                  <a:cubicBezTo>
                    <a:pt x="6396" y="1870"/>
                    <a:pt x="6501" y="1890"/>
                    <a:pt x="6608" y="1913"/>
                  </a:cubicBezTo>
                  <a:cubicBezTo>
                    <a:pt x="6911" y="1674"/>
                    <a:pt x="7201" y="1392"/>
                    <a:pt x="7467" y="1072"/>
                  </a:cubicBezTo>
                  <a:cubicBezTo>
                    <a:pt x="7492" y="1043"/>
                    <a:pt x="7505" y="1000"/>
                    <a:pt x="7502" y="957"/>
                  </a:cubicBezTo>
                  <a:cubicBezTo>
                    <a:pt x="7498" y="914"/>
                    <a:pt x="7477" y="876"/>
                    <a:pt x="7445" y="849"/>
                  </a:cubicBezTo>
                  <a:cubicBezTo>
                    <a:pt x="7416" y="826"/>
                    <a:pt x="7380" y="814"/>
                    <a:pt x="7344" y="814"/>
                  </a:cubicBezTo>
                  <a:cubicBezTo>
                    <a:pt x="7312" y="814"/>
                    <a:pt x="7280" y="823"/>
                    <a:pt x="7253" y="842"/>
                  </a:cubicBezTo>
                  <a:cubicBezTo>
                    <a:pt x="7207" y="808"/>
                    <a:pt x="7157" y="790"/>
                    <a:pt x="7108" y="790"/>
                  </a:cubicBezTo>
                  <a:cubicBezTo>
                    <a:pt x="7103" y="790"/>
                    <a:pt x="7098" y="790"/>
                    <a:pt x="7093" y="790"/>
                  </a:cubicBezTo>
                  <a:cubicBezTo>
                    <a:pt x="6998" y="796"/>
                    <a:pt x="6901" y="798"/>
                    <a:pt x="6806" y="798"/>
                  </a:cubicBezTo>
                  <a:cubicBezTo>
                    <a:pt x="6778" y="798"/>
                    <a:pt x="6751" y="798"/>
                    <a:pt x="6724" y="797"/>
                  </a:cubicBezTo>
                  <a:cubicBezTo>
                    <a:pt x="5990" y="773"/>
                    <a:pt x="5276" y="583"/>
                    <a:pt x="4584" y="400"/>
                  </a:cubicBezTo>
                  <a:cubicBezTo>
                    <a:pt x="4005" y="246"/>
                    <a:pt x="3420" y="91"/>
                    <a:pt x="2824" y="28"/>
                  </a:cubicBezTo>
                  <a:cubicBezTo>
                    <a:pt x="2662" y="10"/>
                    <a:pt x="2493" y="1"/>
                    <a:pt x="2318" y="1"/>
                  </a:cubicBezTo>
                  <a:close/>
                </a:path>
              </a:pathLst>
            </a:custGeom>
            <a:solidFill>
              <a:srgbClr val="000000">
                <a:alpha val="18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4" name="Google Shape;1564;p11"/>
            <p:cNvSpPr/>
            <p:nvPr/>
          </p:nvSpPr>
          <p:spPr>
            <a:xfrm>
              <a:off x="-619103" y="-319059"/>
              <a:ext cx="81" cy="161"/>
            </a:xfrm>
            <a:custGeom>
              <a:avLst/>
              <a:gdLst/>
              <a:ahLst/>
              <a:cxnLst/>
              <a:rect l="l" t="t" r="r" b="b"/>
              <a:pathLst>
                <a:path w="2" h="4" extrusionOk="0">
                  <a:moveTo>
                    <a:pt x="2" y="3"/>
                  </a:moveTo>
                  <a:cubicBezTo>
                    <a:pt x="0" y="3"/>
                    <a:pt x="0" y="3"/>
                    <a:pt x="2" y="3"/>
                  </a:cubicBezTo>
                  <a:cubicBezTo>
                    <a:pt x="0" y="0"/>
                    <a:pt x="0" y="0"/>
                    <a:pt x="2" y="3"/>
                  </a:cubicBezTo>
                  <a:cubicBezTo>
                    <a:pt x="0" y="3"/>
                    <a:pt x="0" y="3"/>
                    <a:pt x="2" y="3"/>
                  </a:cubicBezTo>
                  <a:close/>
                </a:path>
              </a:pathLst>
            </a:custGeom>
            <a:solidFill>
              <a:srgbClr val="6D76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5" name="Google Shape;1565;p11"/>
            <p:cNvSpPr/>
            <p:nvPr/>
          </p:nvSpPr>
          <p:spPr>
            <a:xfrm>
              <a:off x="-619062" y="-318938"/>
              <a:ext cx="40" cy="4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6D76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6" name="Google Shape;1566;p11"/>
            <p:cNvSpPr/>
            <p:nvPr/>
          </p:nvSpPr>
          <p:spPr>
            <a:xfrm>
              <a:off x="-618982" y="-318898"/>
              <a:ext cx="484" cy="202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0" y="1"/>
                  </a:moveTo>
                  <a:cubicBezTo>
                    <a:pt x="1" y="1"/>
                    <a:pt x="2" y="1"/>
                    <a:pt x="3" y="1"/>
                  </a:cubicBezTo>
                  <a:lnTo>
                    <a:pt x="3" y="1"/>
                  </a:lnTo>
                  <a:cubicBezTo>
                    <a:pt x="2" y="1"/>
                    <a:pt x="1" y="1"/>
                    <a:pt x="0" y="1"/>
                  </a:cubicBezTo>
                  <a:close/>
                  <a:moveTo>
                    <a:pt x="3" y="1"/>
                  </a:moveTo>
                  <a:cubicBezTo>
                    <a:pt x="7" y="3"/>
                    <a:pt x="8" y="4"/>
                    <a:pt x="12" y="5"/>
                  </a:cubicBezTo>
                  <a:cubicBezTo>
                    <a:pt x="8" y="3"/>
                    <a:pt x="6" y="2"/>
                    <a:pt x="3" y="1"/>
                  </a:cubicBezTo>
                  <a:close/>
                </a:path>
              </a:pathLst>
            </a:custGeom>
            <a:solidFill>
              <a:srgbClr val="6D76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7" name="Google Shape;1567;p11"/>
            <p:cNvSpPr/>
            <p:nvPr/>
          </p:nvSpPr>
          <p:spPr>
            <a:xfrm>
              <a:off x="-607925" y="-316356"/>
              <a:ext cx="282" cy="40"/>
            </a:xfrm>
            <a:custGeom>
              <a:avLst/>
              <a:gdLst/>
              <a:ahLst/>
              <a:cxnLst/>
              <a:rect l="l" t="t" r="r" b="b"/>
              <a:pathLst>
                <a:path w="7" h="1" extrusionOk="0">
                  <a:moveTo>
                    <a:pt x="6" y="1"/>
                  </a:moveTo>
                  <a:cubicBezTo>
                    <a:pt x="6" y="1"/>
                    <a:pt x="5" y="1"/>
                    <a:pt x="6" y="1"/>
                  </a:cubicBezTo>
                  <a:lnTo>
                    <a:pt x="0" y="1"/>
                  </a:lnTo>
                  <a:lnTo>
                    <a:pt x="6" y="1"/>
                  </a:lnTo>
                  <a:close/>
                </a:path>
              </a:pathLst>
            </a:custGeom>
            <a:solidFill>
              <a:srgbClr val="6D76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8" name="Google Shape;1568;p11"/>
            <p:cNvSpPr/>
            <p:nvPr/>
          </p:nvSpPr>
          <p:spPr>
            <a:xfrm>
              <a:off x="-587828" y="-278342"/>
              <a:ext cx="161" cy="121"/>
            </a:xfrm>
            <a:custGeom>
              <a:avLst/>
              <a:gdLst/>
              <a:ahLst/>
              <a:cxnLst/>
              <a:rect l="l" t="t" r="r" b="b"/>
              <a:pathLst>
                <a:path w="4" h="3" extrusionOk="0">
                  <a:moveTo>
                    <a:pt x="1" y="1"/>
                  </a:moveTo>
                  <a:cubicBezTo>
                    <a:pt x="1" y="2"/>
                    <a:pt x="2" y="2"/>
                    <a:pt x="4" y="2"/>
                  </a:cubicBezTo>
                  <a:cubicBezTo>
                    <a:pt x="2" y="2"/>
                    <a:pt x="2" y="1"/>
                    <a:pt x="1" y="1"/>
                  </a:cubicBezTo>
                  <a:close/>
                </a:path>
              </a:pathLst>
            </a:custGeom>
            <a:solidFill>
              <a:srgbClr val="6D76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9" name="Google Shape;1569;p11"/>
            <p:cNvSpPr/>
            <p:nvPr/>
          </p:nvSpPr>
          <p:spPr>
            <a:xfrm>
              <a:off x="-587747" y="-278221"/>
              <a:ext cx="363" cy="242"/>
            </a:xfrm>
            <a:custGeom>
              <a:avLst/>
              <a:gdLst/>
              <a:ahLst/>
              <a:cxnLst/>
              <a:rect l="l" t="t" r="r" b="b"/>
              <a:pathLst>
                <a:path w="9" h="6" extrusionOk="0">
                  <a:moveTo>
                    <a:pt x="0" y="1"/>
                  </a:moveTo>
                  <a:cubicBezTo>
                    <a:pt x="3" y="1"/>
                    <a:pt x="6" y="2"/>
                    <a:pt x="9" y="5"/>
                  </a:cubicBezTo>
                  <a:cubicBezTo>
                    <a:pt x="7" y="2"/>
                    <a:pt x="6" y="1"/>
                    <a:pt x="2" y="1"/>
                  </a:cubicBezTo>
                  <a:close/>
                </a:path>
              </a:pathLst>
            </a:custGeom>
            <a:solidFill>
              <a:srgbClr val="6D76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0" name="Google Shape;1570;p11"/>
            <p:cNvSpPr/>
            <p:nvPr/>
          </p:nvSpPr>
          <p:spPr>
            <a:xfrm>
              <a:off x="-949648" y="-461350"/>
              <a:ext cx="286399" cy="76553"/>
            </a:xfrm>
            <a:custGeom>
              <a:avLst/>
              <a:gdLst/>
              <a:ahLst/>
              <a:cxnLst/>
              <a:rect l="l" t="t" r="r" b="b"/>
              <a:pathLst>
                <a:path w="7097" h="1897" extrusionOk="0">
                  <a:moveTo>
                    <a:pt x="2967" y="455"/>
                  </a:moveTo>
                  <a:cubicBezTo>
                    <a:pt x="2971" y="455"/>
                    <a:pt x="2974" y="455"/>
                    <a:pt x="2977" y="455"/>
                  </a:cubicBezTo>
                  <a:lnTo>
                    <a:pt x="2977" y="455"/>
                  </a:lnTo>
                  <a:cubicBezTo>
                    <a:pt x="2977" y="455"/>
                    <a:pt x="2977" y="455"/>
                    <a:pt x="2978" y="455"/>
                  </a:cubicBezTo>
                  <a:close/>
                  <a:moveTo>
                    <a:pt x="2292" y="645"/>
                  </a:moveTo>
                  <a:lnTo>
                    <a:pt x="2292" y="645"/>
                  </a:lnTo>
                  <a:cubicBezTo>
                    <a:pt x="2291" y="646"/>
                    <a:pt x="2290" y="646"/>
                    <a:pt x="2290" y="646"/>
                  </a:cubicBezTo>
                  <a:cubicBezTo>
                    <a:pt x="2290" y="646"/>
                    <a:pt x="2291" y="646"/>
                    <a:pt x="2292" y="645"/>
                  </a:cubicBezTo>
                  <a:close/>
                  <a:moveTo>
                    <a:pt x="6893" y="723"/>
                  </a:moveTo>
                  <a:cubicBezTo>
                    <a:pt x="6893" y="723"/>
                    <a:pt x="6894" y="723"/>
                    <a:pt x="6894" y="723"/>
                  </a:cubicBezTo>
                  <a:lnTo>
                    <a:pt x="6894" y="723"/>
                  </a:lnTo>
                  <a:cubicBezTo>
                    <a:pt x="6894" y="723"/>
                    <a:pt x="6894" y="723"/>
                    <a:pt x="6893" y="723"/>
                  </a:cubicBezTo>
                  <a:close/>
                  <a:moveTo>
                    <a:pt x="4702" y="0"/>
                  </a:moveTo>
                  <a:lnTo>
                    <a:pt x="4702" y="0"/>
                  </a:lnTo>
                  <a:cubicBezTo>
                    <a:pt x="4638" y="3"/>
                    <a:pt x="4573" y="10"/>
                    <a:pt x="4511" y="22"/>
                  </a:cubicBezTo>
                  <a:cubicBezTo>
                    <a:pt x="4468" y="33"/>
                    <a:pt x="4431" y="50"/>
                    <a:pt x="4392" y="71"/>
                  </a:cubicBezTo>
                  <a:cubicBezTo>
                    <a:pt x="4349" y="98"/>
                    <a:pt x="4309" y="128"/>
                    <a:pt x="4272" y="158"/>
                  </a:cubicBezTo>
                  <a:cubicBezTo>
                    <a:pt x="4230" y="194"/>
                    <a:pt x="4188" y="230"/>
                    <a:pt x="4144" y="263"/>
                  </a:cubicBezTo>
                  <a:cubicBezTo>
                    <a:pt x="4095" y="297"/>
                    <a:pt x="4042" y="329"/>
                    <a:pt x="3986" y="355"/>
                  </a:cubicBezTo>
                  <a:cubicBezTo>
                    <a:pt x="3918" y="385"/>
                    <a:pt x="3848" y="408"/>
                    <a:pt x="3776" y="424"/>
                  </a:cubicBezTo>
                  <a:cubicBezTo>
                    <a:pt x="3703" y="443"/>
                    <a:pt x="3627" y="455"/>
                    <a:pt x="3549" y="460"/>
                  </a:cubicBezTo>
                  <a:cubicBezTo>
                    <a:pt x="3495" y="463"/>
                    <a:pt x="3440" y="466"/>
                    <a:pt x="3386" y="466"/>
                  </a:cubicBezTo>
                  <a:cubicBezTo>
                    <a:pt x="3374" y="466"/>
                    <a:pt x="3363" y="466"/>
                    <a:pt x="3351" y="465"/>
                  </a:cubicBezTo>
                  <a:cubicBezTo>
                    <a:pt x="3226" y="464"/>
                    <a:pt x="3103" y="456"/>
                    <a:pt x="2977" y="455"/>
                  </a:cubicBezTo>
                  <a:lnTo>
                    <a:pt x="2977" y="455"/>
                  </a:lnTo>
                  <a:cubicBezTo>
                    <a:pt x="2920" y="457"/>
                    <a:pt x="2862" y="458"/>
                    <a:pt x="2805" y="465"/>
                  </a:cubicBezTo>
                  <a:cubicBezTo>
                    <a:pt x="2745" y="474"/>
                    <a:pt x="2687" y="486"/>
                    <a:pt x="2630" y="499"/>
                  </a:cubicBezTo>
                  <a:cubicBezTo>
                    <a:pt x="2575" y="514"/>
                    <a:pt x="2521" y="532"/>
                    <a:pt x="2468" y="556"/>
                  </a:cubicBezTo>
                  <a:cubicBezTo>
                    <a:pt x="2407" y="581"/>
                    <a:pt x="2350" y="613"/>
                    <a:pt x="2293" y="644"/>
                  </a:cubicBezTo>
                  <a:lnTo>
                    <a:pt x="2293" y="644"/>
                  </a:lnTo>
                  <a:cubicBezTo>
                    <a:pt x="2297" y="642"/>
                    <a:pt x="2300" y="640"/>
                    <a:pt x="2304" y="638"/>
                  </a:cubicBezTo>
                  <a:lnTo>
                    <a:pt x="2304" y="638"/>
                  </a:lnTo>
                  <a:cubicBezTo>
                    <a:pt x="2300" y="639"/>
                    <a:pt x="2297" y="642"/>
                    <a:pt x="2292" y="645"/>
                  </a:cubicBezTo>
                  <a:lnTo>
                    <a:pt x="2292" y="645"/>
                  </a:lnTo>
                  <a:cubicBezTo>
                    <a:pt x="2292" y="645"/>
                    <a:pt x="2293" y="645"/>
                    <a:pt x="2293" y="644"/>
                  </a:cubicBezTo>
                  <a:lnTo>
                    <a:pt x="2293" y="644"/>
                  </a:lnTo>
                  <a:cubicBezTo>
                    <a:pt x="2027" y="809"/>
                    <a:pt x="1770" y="991"/>
                    <a:pt x="1510" y="1168"/>
                  </a:cubicBezTo>
                  <a:cubicBezTo>
                    <a:pt x="1313" y="1303"/>
                    <a:pt x="1112" y="1435"/>
                    <a:pt x="899" y="1547"/>
                  </a:cubicBezTo>
                  <a:cubicBezTo>
                    <a:pt x="684" y="1659"/>
                    <a:pt x="461" y="1748"/>
                    <a:pt x="227" y="1810"/>
                  </a:cubicBezTo>
                  <a:cubicBezTo>
                    <a:pt x="151" y="1830"/>
                    <a:pt x="78" y="1849"/>
                    <a:pt x="0" y="1864"/>
                  </a:cubicBezTo>
                  <a:cubicBezTo>
                    <a:pt x="148" y="1887"/>
                    <a:pt x="306" y="1896"/>
                    <a:pt x="475" y="1896"/>
                  </a:cubicBezTo>
                  <a:cubicBezTo>
                    <a:pt x="486" y="1896"/>
                    <a:pt x="496" y="1896"/>
                    <a:pt x="506" y="1896"/>
                  </a:cubicBezTo>
                  <a:cubicBezTo>
                    <a:pt x="921" y="1896"/>
                    <a:pt x="1368" y="1811"/>
                    <a:pt x="1903" y="1633"/>
                  </a:cubicBezTo>
                  <a:cubicBezTo>
                    <a:pt x="2277" y="1508"/>
                    <a:pt x="2637" y="1355"/>
                    <a:pt x="2989" y="1204"/>
                  </a:cubicBezTo>
                  <a:lnTo>
                    <a:pt x="3016" y="1191"/>
                  </a:lnTo>
                  <a:cubicBezTo>
                    <a:pt x="3528" y="974"/>
                    <a:pt x="4048" y="753"/>
                    <a:pt x="4586" y="621"/>
                  </a:cubicBezTo>
                  <a:cubicBezTo>
                    <a:pt x="4877" y="553"/>
                    <a:pt x="5162" y="519"/>
                    <a:pt x="5436" y="519"/>
                  </a:cubicBezTo>
                  <a:cubicBezTo>
                    <a:pt x="5462" y="519"/>
                    <a:pt x="5489" y="519"/>
                    <a:pt x="5515" y="520"/>
                  </a:cubicBezTo>
                  <a:cubicBezTo>
                    <a:pt x="5785" y="530"/>
                    <a:pt x="6053" y="578"/>
                    <a:pt x="6313" y="654"/>
                  </a:cubicBezTo>
                  <a:cubicBezTo>
                    <a:pt x="6511" y="717"/>
                    <a:pt x="6716" y="802"/>
                    <a:pt x="6924" y="911"/>
                  </a:cubicBezTo>
                  <a:cubicBezTo>
                    <a:pt x="6940" y="920"/>
                    <a:pt x="6958" y="924"/>
                    <a:pt x="6975" y="924"/>
                  </a:cubicBezTo>
                  <a:cubicBezTo>
                    <a:pt x="7001" y="924"/>
                    <a:pt x="7027" y="915"/>
                    <a:pt x="7051" y="898"/>
                  </a:cubicBezTo>
                  <a:cubicBezTo>
                    <a:pt x="7067" y="886"/>
                    <a:pt x="7082" y="869"/>
                    <a:pt x="7092" y="850"/>
                  </a:cubicBezTo>
                  <a:cubicBezTo>
                    <a:pt x="7094" y="846"/>
                    <a:pt x="7095" y="840"/>
                    <a:pt x="7097" y="837"/>
                  </a:cubicBezTo>
                  <a:cubicBezTo>
                    <a:pt x="7090" y="836"/>
                    <a:pt x="7081" y="832"/>
                    <a:pt x="7074" y="826"/>
                  </a:cubicBezTo>
                  <a:cubicBezTo>
                    <a:pt x="7016" y="794"/>
                    <a:pt x="6959" y="761"/>
                    <a:pt x="6901" y="728"/>
                  </a:cubicBezTo>
                  <a:cubicBezTo>
                    <a:pt x="6901" y="727"/>
                    <a:pt x="6900" y="726"/>
                    <a:pt x="6899" y="725"/>
                  </a:cubicBezTo>
                  <a:lnTo>
                    <a:pt x="6899" y="725"/>
                  </a:lnTo>
                  <a:cubicBezTo>
                    <a:pt x="6899" y="725"/>
                    <a:pt x="6899" y="725"/>
                    <a:pt x="6899" y="725"/>
                  </a:cubicBezTo>
                  <a:cubicBezTo>
                    <a:pt x="6897" y="725"/>
                    <a:pt x="6896" y="724"/>
                    <a:pt x="6896" y="724"/>
                  </a:cubicBezTo>
                  <a:lnTo>
                    <a:pt x="6896" y="724"/>
                  </a:lnTo>
                  <a:cubicBezTo>
                    <a:pt x="6897" y="725"/>
                    <a:pt x="6898" y="725"/>
                    <a:pt x="6899" y="725"/>
                  </a:cubicBezTo>
                  <a:lnTo>
                    <a:pt x="6899" y="725"/>
                  </a:lnTo>
                  <a:cubicBezTo>
                    <a:pt x="6898" y="724"/>
                    <a:pt x="6896" y="724"/>
                    <a:pt x="6896" y="724"/>
                  </a:cubicBezTo>
                  <a:lnTo>
                    <a:pt x="6896" y="724"/>
                  </a:lnTo>
                  <a:cubicBezTo>
                    <a:pt x="6895" y="724"/>
                    <a:pt x="6895" y="724"/>
                    <a:pt x="6894" y="723"/>
                  </a:cubicBezTo>
                  <a:lnTo>
                    <a:pt x="6894" y="723"/>
                  </a:lnTo>
                  <a:cubicBezTo>
                    <a:pt x="6894" y="723"/>
                    <a:pt x="6894" y="724"/>
                    <a:pt x="6894" y="724"/>
                  </a:cubicBezTo>
                  <a:cubicBezTo>
                    <a:pt x="6407" y="458"/>
                    <a:pt x="5893" y="234"/>
                    <a:pt x="5355" y="96"/>
                  </a:cubicBezTo>
                  <a:lnTo>
                    <a:pt x="5355" y="96"/>
                  </a:lnTo>
                  <a:lnTo>
                    <a:pt x="5370" y="101"/>
                  </a:lnTo>
                  <a:cubicBezTo>
                    <a:pt x="5146" y="46"/>
                    <a:pt x="4917" y="3"/>
                    <a:pt x="4684" y="3"/>
                  </a:cubicBezTo>
                  <a:cubicBezTo>
                    <a:pt x="4690" y="3"/>
                    <a:pt x="4695" y="3"/>
                    <a:pt x="4702" y="0"/>
                  </a:cubicBezTo>
                  <a:close/>
                </a:path>
              </a:pathLst>
            </a:custGeom>
            <a:solidFill>
              <a:srgbClr val="000000">
                <a:alpha val="18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1" name="Google Shape;1571;p11"/>
            <p:cNvSpPr/>
            <p:nvPr/>
          </p:nvSpPr>
          <p:spPr>
            <a:xfrm>
              <a:off x="-671443" y="-431972"/>
              <a:ext cx="40" cy="4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D76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2" name="Google Shape;1572;p11"/>
            <p:cNvSpPr/>
            <p:nvPr/>
          </p:nvSpPr>
          <p:spPr>
            <a:xfrm>
              <a:off x="-943070" y="-731887"/>
              <a:ext cx="80629" cy="198829"/>
            </a:xfrm>
            <a:custGeom>
              <a:avLst/>
              <a:gdLst/>
              <a:ahLst/>
              <a:cxnLst/>
              <a:rect l="l" t="t" r="r" b="b"/>
              <a:pathLst>
                <a:path w="1998" h="4927" extrusionOk="0">
                  <a:moveTo>
                    <a:pt x="1" y="1"/>
                  </a:moveTo>
                  <a:cubicBezTo>
                    <a:pt x="65" y="67"/>
                    <a:pt x="123" y="133"/>
                    <a:pt x="167" y="209"/>
                  </a:cubicBezTo>
                  <a:cubicBezTo>
                    <a:pt x="203" y="268"/>
                    <a:pt x="239" y="328"/>
                    <a:pt x="265" y="394"/>
                  </a:cubicBezTo>
                  <a:cubicBezTo>
                    <a:pt x="288" y="449"/>
                    <a:pt x="305" y="507"/>
                    <a:pt x="323" y="564"/>
                  </a:cubicBezTo>
                  <a:cubicBezTo>
                    <a:pt x="348" y="669"/>
                    <a:pt x="366" y="775"/>
                    <a:pt x="374" y="883"/>
                  </a:cubicBezTo>
                  <a:cubicBezTo>
                    <a:pt x="383" y="995"/>
                    <a:pt x="387" y="1107"/>
                    <a:pt x="396" y="1217"/>
                  </a:cubicBezTo>
                  <a:cubicBezTo>
                    <a:pt x="404" y="1334"/>
                    <a:pt x="420" y="1450"/>
                    <a:pt x="449" y="1562"/>
                  </a:cubicBezTo>
                  <a:cubicBezTo>
                    <a:pt x="469" y="1631"/>
                    <a:pt x="491" y="1700"/>
                    <a:pt x="521" y="1765"/>
                  </a:cubicBezTo>
                  <a:cubicBezTo>
                    <a:pt x="554" y="1837"/>
                    <a:pt x="590" y="1903"/>
                    <a:pt x="630" y="1971"/>
                  </a:cubicBezTo>
                  <a:lnTo>
                    <a:pt x="630" y="1971"/>
                  </a:lnTo>
                  <a:cubicBezTo>
                    <a:pt x="628" y="1969"/>
                    <a:pt x="627" y="1967"/>
                    <a:pt x="626" y="1964"/>
                  </a:cubicBezTo>
                  <a:lnTo>
                    <a:pt x="626" y="1964"/>
                  </a:lnTo>
                  <a:cubicBezTo>
                    <a:pt x="627" y="1968"/>
                    <a:pt x="629" y="1970"/>
                    <a:pt x="631" y="1972"/>
                  </a:cubicBezTo>
                  <a:lnTo>
                    <a:pt x="631" y="1972"/>
                  </a:lnTo>
                  <a:cubicBezTo>
                    <a:pt x="630" y="1972"/>
                    <a:pt x="630" y="1972"/>
                    <a:pt x="630" y="1971"/>
                  </a:cubicBezTo>
                  <a:lnTo>
                    <a:pt x="630" y="1971"/>
                  </a:lnTo>
                  <a:cubicBezTo>
                    <a:pt x="630" y="1972"/>
                    <a:pt x="631" y="1973"/>
                    <a:pt x="631" y="1973"/>
                  </a:cubicBezTo>
                  <a:lnTo>
                    <a:pt x="631" y="1973"/>
                  </a:lnTo>
                  <a:cubicBezTo>
                    <a:pt x="631" y="1973"/>
                    <a:pt x="631" y="1973"/>
                    <a:pt x="631" y="1972"/>
                  </a:cubicBezTo>
                  <a:lnTo>
                    <a:pt x="631" y="1972"/>
                  </a:lnTo>
                  <a:cubicBezTo>
                    <a:pt x="632" y="1975"/>
                    <a:pt x="633" y="1977"/>
                    <a:pt x="634" y="1979"/>
                  </a:cubicBezTo>
                  <a:cubicBezTo>
                    <a:pt x="634" y="1978"/>
                    <a:pt x="633" y="1977"/>
                    <a:pt x="633" y="1976"/>
                  </a:cubicBezTo>
                  <a:lnTo>
                    <a:pt x="633" y="1976"/>
                  </a:lnTo>
                  <a:cubicBezTo>
                    <a:pt x="687" y="2064"/>
                    <a:pt x="745" y="2149"/>
                    <a:pt x="808" y="2230"/>
                  </a:cubicBezTo>
                  <a:cubicBezTo>
                    <a:pt x="851" y="2286"/>
                    <a:pt x="894" y="2339"/>
                    <a:pt x="930" y="2401"/>
                  </a:cubicBezTo>
                  <a:cubicBezTo>
                    <a:pt x="965" y="2457"/>
                    <a:pt x="990" y="2516"/>
                    <a:pt x="1006" y="2581"/>
                  </a:cubicBezTo>
                  <a:cubicBezTo>
                    <a:pt x="1026" y="2662"/>
                    <a:pt x="1035" y="2750"/>
                    <a:pt x="1033" y="2835"/>
                  </a:cubicBezTo>
                  <a:cubicBezTo>
                    <a:pt x="1033" y="2967"/>
                    <a:pt x="1026" y="3099"/>
                    <a:pt x="1006" y="3228"/>
                  </a:cubicBezTo>
                  <a:cubicBezTo>
                    <a:pt x="990" y="3330"/>
                    <a:pt x="969" y="3432"/>
                    <a:pt x="944" y="3534"/>
                  </a:cubicBezTo>
                  <a:cubicBezTo>
                    <a:pt x="904" y="3731"/>
                    <a:pt x="857" y="3928"/>
                    <a:pt x="855" y="4130"/>
                  </a:cubicBezTo>
                  <a:cubicBezTo>
                    <a:pt x="857" y="4198"/>
                    <a:pt x="864" y="4262"/>
                    <a:pt x="877" y="4327"/>
                  </a:cubicBezTo>
                  <a:cubicBezTo>
                    <a:pt x="877" y="4328"/>
                    <a:pt x="878" y="4331"/>
                    <a:pt x="878" y="4333"/>
                  </a:cubicBezTo>
                  <a:cubicBezTo>
                    <a:pt x="878" y="4331"/>
                    <a:pt x="877" y="4331"/>
                    <a:pt x="877" y="4330"/>
                  </a:cubicBezTo>
                  <a:lnTo>
                    <a:pt x="877" y="4330"/>
                  </a:lnTo>
                  <a:cubicBezTo>
                    <a:pt x="877" y="4331"/>
                    <a:pt x="878" y="4334"/>
                    <a:pt x="878" y="4337"/>
                  </a:cubicBezTo>
                  <a:cubicBezTo>
                    <a:pt x="887" y="4367"/>
                    <a:pt x="898" y="4397"/>
                    <a:pt x="911" y="4426"/>
                  </a:cubicBezTo>
                  <a:cubicBezTo>
                    <a:pt x="921" y="4449"/>
                    <a:pt x="933" y="4471"/>
                    <a:pt x="947" y="4492"/>
                  </a:cubicBezTo>
                  <a:cubicBezTo>
                    <a:pt x="970" y="4528"/>
                    <a:pt x="998" y="4563"/>
                    <a:pt x="1028" y="4594"/>
                  </a:cubicBezTo>
                  <a:cubicBezTo>
                    <a:pt x="1038" y="4606"/>
                    <a:pt x="1049" y="4614"/>
                    <a:pt x="1062" y="4626"/>
                  </a:cubicBezTo>
                  <a:cubicBezTo>
                    <a:pt x="1112" y="4663"/>
                    <a:pt x="1166" y="4699"/>
                    <a:pt x="1222" y="4734"/>
                  </a:cubicBezTo>
                  <a:cubicBezTo>
                    <a:pt x="1285" y="4765"/>
                    <a:pt x="1349" y="4792"/>
                    <a:pt x="1417" y="4815"/>
                  </a:cubicBezTo>
                  <a:cubicBezTo>
                    <a:pt x="1439" y="4823"/>
                    <a:pt x="1453" y="4843"/>
                    <a:pt x="1457" y="4864"/>
                  </a:cubicBezTo>
                  <a:lnTo>
                    <a:pt x="1569" y="4917"/>
                  </a:lnTo>
                  <a:cubicBezTo>
                    <a:pt x="1583" y="4923"/>
                    <a:pt x="1597" y="4926"/>
                    <a:pt x="1612" y="4926"/>
                  </a:cubicBezTo>
                  <a:cubicBezTo>
                    <a:pt x="1633" y="4926"/>
                    <a:pt x="1654" y="4920"/>
                    <a:pt x="1673" y="4907"/>
                  </a:cubicBezTo>
                  <a:cubicBezTo>
                    <a:pt x="1687" y="4896"/>
                    <a:pt x="1699" y="4884"/>
                    <a:pt x="1706" y="4866"/>
                  </a:cubicBezTo>
                  <a:cubicBezTo>
                    <a:pt x="1730" y="4814"/>
                    <a:pt x="1709" y="4755"/>
                    <a:pt x="1655" y="4729"/>
                  </a:cubicBezTo>
                  <a:cubicBezTo>
                    <a:pt x="1539" y="4676"/>
                    <a:pt x="1424" y="4616"/>
                    <a:pt x="1311" y="4548"/>
                  </a:cubicBezTo>
                  <a:cubicBezTo>
                    <a:pt x="1270" y="4521"/>
                    <a:pt x="1236" y="4498"/>
                    <a:pt x="1202" y="4472"/>
                  </a:cubicBezTo>
                  <a:cubicBezTo>
                    <a:pt x="1342" y="4370"/>
                    <a:pt x="1473" y="4239"/>
                    <a:pt x="1594" y="4087"/>
                  </a:cubicBezTo>
                  <a:cubicBezTo>
                    <a:pt x="1726" y="3915"/>
                    <a:pt x="1826" y="3730"/>
                    <a:pt x="1895" y="3539"/>
                  </a:cubicBezTo>
                  <a:cubicBezTo>
                    <a:pt x="1931" y="3431"/>
                    <a:pt x="1956" y="3336"/>
                    <a:pt x="1971" y="3244"/>
                  </a:cubicBezTo>
                  <a:cubicBezTo>
                    <a:pt x="1992" y="3139"/>
                    <a:pt x="1993" y="3034"/>
                    <a:pt x="1997" y="2925"/>
                  </a:cubicBezTo>
                  <a:cubicBezTo>
                    <a:pt x="1997" y="2756"/>
                    <a:pt x="1969" y="2573"/>
                    <a:pt x="1907" y="2349"/>
                  </a:cubicBezTo>
                  <a:cubicBezTo>
                    <a:pt x="1859" y="2177"/>
                    <a:pt x="1783" y="1995"/>
                    <a:pt x="1670" y="1783"/>
                  </a:cubicBezTo>
                  <a:cubicBezTo>
                    <a:pt x="1575" y="1610"/>
                    <a:pt x="1462" y="1434"/>
                    <a:pt x="1331" y="1265"/>
                  </a:cubicBezTo>
                  <a:cubicBezTo>
                    <a:pt x="1079" y="935"/>
                    <a:pt x="762" y="608"/>
                    <a:pt x="381" y="295"/>
                  </a:cubicBezTo>
                  <a:cubicBezTo>
                    <a:pt x="261" y="195"/>
                    <a:pt x="133" y="97"/>
                    <a:pt x="1" y="1"/>
                  </a:cubicBezTo>
                  <a:close/>
                </a:path>
              </a:pathLst>
            </a:custGeom>
            <a:solidFill>
              <a:srgbClr val="000000">
                <a:alpha val="18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3" name="Google Shape;1573;p11"/>
            <p:cNvSpPr/>
            <p:nvPr/>
          </p:nvSpPr>
          <p:spPr>
            <a:xfrm>
              <a:off x="-925031" y="-669378"/>
              <a:ext cx="202" cy="686"/>
            </a:xfrm>
            <a:custGeom>
              <a:avLst/>
              <a:gdLst/>
              <a:ahLst/>
              <a:cxnLst/>
              <a:rect l="l" t="t" r="r" b="b"/>
              <a:pathLst>
                <a:path w="5" h="17" extrusionOk="0">
                  <a:moveTo>
                    <a:pt x="0" y="0"/>
                  </a:moveTo>
                  <a:cubicBezTo>
                    <a:pt x="0" y="6"/>
                    <a:pt x="2" y="10"/>
                    <a:pt x="5" y="16"/>
                  </a:cubicBezTo>
                  <a:cubicBezTo>
                    <a:pt x="5" y="10"/>
                    <a:pt x="2" y="6"/>
                    <a:pt x="0" y="0"/>
                  </a:cubicBezTo>
                  <a:close/>
                </a:path>
              </a:pathLst>
            </a:custGeom>
            <a:solidFill>
              <a:srgbClr val="6D76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4" name="Google Shape;1574;p11"/>
            <p:cNvSpPr/>
            <p:nvPr/>
          </p:nvSpPr>
          <p:spPr>
            <a:xfrm>
              <a:off x="-907639" y="-557394"/>
              <a:ext cx="81" cy="323"/>
            </a:xfrm>
            <a:custGeom>
              <a:avLst/>
              <a:gdLst/>
              <a:ahLst/>
              <a:cxnLst/>
              <a:rect l="l" t="t" r="r" b="b"/>
              <a:pathLst>
                <a:path w="2" h="8" extrusionOk="0">
                  <a:moveTo>
                    <a:pt x="0" y="0"/>
                  </a:moveTo>
                  <a:cubicBezTo>
                    <a:pt x="0" y="3"/>
                    <a:pt x="0" y="6"/>
                    <a:pt x="2" y="7"/>
                  </a:cubicBezTo>
                  <a:cubicBezTo>
                    <a:pt x="2" y="3"/>
                    <a:pt x="0" y="2"/>
                    <a:pt x="0" y="0"/>
                  </a:cubicBezTo>
                  <a:close/>
                </a:path>
              </a:pathLst>
            </a:custGeom>
            <a:solidFill>
              <a:srgbClr val="6D76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5" name="Google Shape;1575;p11"/>
            <p:cNvSpPr/>
            <p:nvPr/>
          </p:nvSpPr>
          <p:spPr>
            <a:xfrm>
              <a:off x="-730320" y="-607433"/>
              <a:ext cx="54721" cy="128087"/>
            </a:xfrm>
            <a:custGeom>
              <a:avLst/>
              <a:gdLst/>
              <a:ahLst/>
              <a:cxnLst/>
              <a:rect l="l" t="t" r="r" b="b"/>
              <a:pathLst>
                <a:path w="1356" h="3174" extrusionOk="0">
                  <a:moveTo>
                    <a:pt x="1" y="1"/>
                  </a:moveTo>
                  <a:lnTo>
                    <a:pt x="1" y="1"/>
                  </a:lnTo>
                  <a:cubicBezTo>
                    <a:pt x="0" y="5"/>
                    <a:pt x="1" y="6"/>
                    <a:pt x="3" y="8"/>
                  </a:cubicBezTo>
                  <a:cubicBezTo>
                    <a:pt x="108" y="116"/>
                    <a:pt x="210" y="228"/>
                    <a:pt x="305" y="344"/>
                  </a:cubicBezTo>
                  <a:cubicBezTo>
                    <a:pt x="394" y="452"/>
                    <a:pt x="477" y="561"/>
                    <a:pt x="547" y="680"/>
                  </a:cubicBezTo>
                  <a:cubicBezTo>
                    <a:pt x="616" y="791"/>
                    <a:pt x="678" y="907"/>
                    <a:pt x="717" y="1033"/>
                  </a:cubicBezTo>
                  <a:cubicBezTo>
                    <a:pt x="734" y="1089"/>
                    <a:pt x="750" y="1148"/>
                    <a:pt x="760" y="1206"/>
                  </a:cubicBezTo>
                  <a:cubicBezTo>
                    <a:pt x="768" y="1262"/>
                    <a:pt x="776" y="1322"/>
                    <a:pt x="770" y="1380"/>
                  </a:cubicBezTo>
                  <a:cubicBezTo>
                    <a:pt x="763" y="1448"/>
                    <a:pt x="748" y="1516"/>
                    <a:pt x="720" y="1579"/>
                  </a:cubicBezTo>
                  <a:cubicBezTo>
                    <a:pt x="697" y="1631"/>
                    <a:pt x="669" y="1681"/>
                    <a:pt x="638" y="1726"/>
                  </a:cubicBezTo>
                  <a:cubicBezTo>
                    <a:pt x="566" y="1831"/>
                    <a:pt x="483" y="1927"/>
                    <a:pt x="417" y="2037"/>
                  </a:cubicBezTo>
                  <a:cubicBezTo>
                    <a:pt x="398" y="2070"/>
                    <a:pt x="382" y="2106"/>
                    <a:pt x="372" y="2142"/>
                  </a:cubicBezTo>
                  <a:cubicBezTo>
                    <a:pt x="366" y="2159"/>
                    <a:pt x="365" y="2177"/>
                    <a:pt x="362" y="2195"/>
                  </a:cubicBezTo>
                  <a:cubicBezTo>
                    <a:pt x="359" y="2217"/>
                    <a:pt x="359" y="2239"/>
                    <a:pt x="359" y="2260"/>
                  </a:cubicBezTo>
                  <a:lnTo>
                    <a:pt x="359" y="2260"/>
                  </a:lnTo>
                  <a:cubicBezTo>
                    <a:pt x="359" y="2260"/>
                    <a:pt x="359" y="2260"/>
                    <a:pt x="359" y="2260"/>
                  </a:cubicBezTo>
                  <a:lnTo>
                    <a:pt x="359" y="2263"/>
                  </a:lnTo>
                  <a:cubicBezTo>
                    <a:pt x="359" y="2262"/>
                    <a:pt x="359" y="2261"/>
                    <a:pt x="359" y="2260"/>
                  </a:cubicBezTo>
                  <a:lnTo>
                    <a:pt x="359" y="2260"/>
                  </a:lnTo>
                  <a:cubicBezTo>
                    <a:pt x="361" y="2294"/>
                    <a:pt x="362" y="2327"/>
                    <a:pt x="368" y="2360"/>
                  </a:cubicBezTo>
                  <a:cubicBezTo>
                    <a:pt x="372" y="2379"/>
                    <a:pt x="375" y="2402"/>
                    <a:pt x="381" y="2421"/>
                  </a:cubicBezTo>
                  <a:cubicBezTo>
                    <a:pt x="395" y="2468"/>
                    <a:pt x="409" y="2517"/>
                    <a:pt x="429" y="2563"/>
                  </a:cubicBezTo>
                  <a:cubicBezTo>
                    <a:pt x="448" y="2606"/>
                    <a:pt x="468" y="2646"/>
                    <a:pt x="491" y="2687"/>
                  </a:cubicBezTo>
                  <a:cubicBezTo>
                    <a:pt x="582" y="2837"/>
                    <a:pt x="689" y="2972"/>
                    <a:pt x="799" y="3110"/>
                  </a:cubicBezTo>
                  <a:cubicBezTo>
                    <a:pt x="814" y="3132"/>
                    <a:pt x="833" y="3152"/>
                    <a:pt x="849" y="3173"/>
                  </a:cubicBezTo>
                  <a:cubicBezTo>
                    <a:pt x="1059" y="2945"/>
                    <a:pt x="1258" y="2639"/>
                    <a:pt x="1334" y="2253"/>
                  </a:cubicBezTo>
                  <a:cubicBezTo>
                    <a:pt x="1353" y="2151"/>
                    <a:pt x="1356" y="2040"/>
                    <a:pt x="1353" y="1948"/>
                  </a:cubicBezTo>
                  <a:cubicBezTo>
                    <a:pt x="1353" y="1868"/>
                    <a:pt x="1343" y="1780"/>
                    <a:pt x="1316" y="1674"/>
                  </a:cubicBezTo>
                  <a:cubicBezTo>
                    <a:pt x="1291" y="1566"/>
                    <a:pt x="1263" y="1471"/>
                    <a:pt x="1227" y="1387"/>
                  </a:cubicBezTo>
                  <a:cubicBezTo>
                    <a:pt x="1186" y="1293"/>
                    <a:pt x="1138" y="1199"/>
                    <a:pt x="1071" y="1091"/>
                  </a:cubicBezTo>
                  <a:cubicBezTo>
                    <a:pt x="957" y="904"/>
                    <a:pt x="804" y="733"/>
                    <a:pt x="671" y="591"/>
                  </a:cubicBezTo>
                  <a:cubicBezTo>
                    <a:pt x="544" y="459"/>
                    <a:pt x="391" y="318"/>
                    <a:pt x="190" y="151"/>
                  </a:cubicBezTo>
                  <a:cubicBezTo>
                    <a:pt x="129" y="101"/>
                    <a:pt x="66" y="51"/>
                    <a:pt x="1" y="1"/>
                  </a:cubicBezTo>
                  <a:close/>
                </a:path>
              </a:pathLst>
            </a:custGeom>
            <a:solidFill>
              <a:srgbClr val="000000">
                <a:alpha val="18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6" name="Google Shape;1576;p11"/>
            <p:cNvSpPr/>
            <p:nvPr/>
          </p:nvSpPr>
          <p:spPr>
            <a:xfrm>
              <a:off x="-715550" y="-520792"/>
              <a:ext cx="161" cy="525"/>
            </a:xfrm>
            <a:custGeom>
              <a:avLst/>
              <a:gdLst/>
              <a:ahLst/>
              <a:cxnLst/>
              <a:rect l="l" t="t" r="r" b="b"/>
              <a:pathLst>
                <a:path w="4" h="13" extrusionOk="0">
                  <a:moveTo>
                    <a:pt x="3" y="1"/>
                  </a:moveTo>
                  <a:cubicBezTo>
                    <a:pt x="2" y="4"/>
                    <a:pt x="2" y="7"/>
                    <a:pt x="0" y="12"/>
                  </a:cubicBezTo>
                  <a:cubicBezTo>
                    <a:pt x="2" y="8"/>
                    <a:pt x="3" y="4"/>
                    <a:pt x="3" y="1"/>
                  </a:cubicBezTo>
                  <a:close/>
                </a:path>
              </a:pathLst>
            </a:custGeom>
            <a:solidFill>
              <a:srgbClr val="6D76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7" name="Google Shape;1577;p11"/>
            <p:cNvSpPr/>
            <p:nvPr/>
          </p:nvSpPr>
          <p:spPr>
            <a:xfrm>
              <a:off x="-715914" y="-516716"/>
              <a:ext cx="121" cy="444"/>
            </a:xfrm>
            <a:custGeom>
              <a:avLst/>
              <a:gdLst/>
              <a:ahLst/>
              <a:cxnLst/>
              <a:rect l="l" t="t" r="r" b="b"/>
              <a:pathLst>
                <a:path w="3" h="11" extrusionOk="0">
                  <a:moveTo>
                    <a:pt x="2" y="0"/>
                  </a:moveTo>
                  <a:cubicBezTo>
                    <a:pt x="1" y="3"/>
                    <a:pt x="1" y="6"/>
                    <a:pt x="2" y="11"/>
                  </a:cubicBezTo>
                  <a:lnTo>
                    <a:pt x="2" y="0"/>
                  </a:lnTo>
                  <a:close/>
                </a:path>
              </a:pathLst>
            </a:custGeom>
            <a:solidFill>
              <a:srgbClr val="6D76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8" name="Google Shape;1578;p11"/>
            <p:cNvSpPr/>
            <p:nvPr/>
          </p:nvSpPr>
          <p:spPr>
            <a:xfrm>
              <a:off x="-592751" y="-143396"/>
              <a:ext cx="207909" cy="114689"/>
            </a:xfrm>
            <a:custGeom>
              <a:avLst/>
              <a:gdLst/>
              <a:ahLst/>
              <a:cxnLst/>
              <a:rect l="l" t="t" r="r" b="b"/>
              <a:pathLst>
                <a:path w="5152" h="2842" extrusionOk="0">
                  <a:moveTo>
                    <a:pt x="4248" y="279"/>
                  </a:moveTo>
                  <a:lnTo>
                    <a:pt x="4246" y="280"/>
                  </a:lnTo>
                  <a:lnTo>
                    <a:pt x="4246" y="280"/>
                  </a:lnTo>
                  <a:cubicBezTo>
                    <a:pt x="4247" y="280"/>
                    <a:pt x="4247" y="280"/>
                    <a:pt x="4248" y="280"/>
                  </a:cubicBezTo>
                  <a:lnTo>
                    <a:pt x="4248" y="280"/>
                  </a:lnTo>
                  <a:cubicBezTo>
                    <a:pt x="4248" y="279"/>
                    <a:pt x="4248" y="279"/>
                    <a:pt x="4248" y="279"/>
                  </a:cubicBezTo>
                  <a:close/>
                  <a:moveTo>
                    <a:pt x="4246" y="280"/>
                  </a:moveTo>
                  <a:lnTo>
                    <a:pt x="4246" y="280"/>
                  </a:lnTo>
                  <a:cubicBezTo>
                    <a:pt x="4242" y="284"/>
                    <a:pt x="4237" y="287"/>
                    <a:pt x="4232" y="291"/>
                  </a:cubicBezTo>
                  <a:lnTo>
                    <a:pt x="4246" y="280"/>
                  </a:lnTo>
                  <a:close/>
                  <a:moveTo>
                    <a:pt x="5004" y="0"/>
                  </a:moveTo>
                  <a:cubicBezTo>
                    <a:pt x="4974" y="0"/>
                    <a:pt x="4945" y="1"/>
                    <a:pt x="4916" y="4"/>
                  </a:cubicBezTo>
                  <a:lnTo>
                    <a:pt x="4917" y="4"/>
                  </a:lnTo>
                  <a:cubicBezTo>
                    <a:pt x="4818" y="12"/>
                    <a:pt x="4723" y="35"/>
                    <a:pt x="4630" y="68"/>
                  </a:cubicBezTo>
                  <a:cubicBezTo>
                    <a:pt x="4492" y="119"/>
                    <a:pt x="4367" y="194"/>
                    <a:pt x="4248" y="280"/>
                  </a:cubicBezTo>
                  <a:lnTo>
                    <a:pt x="4248" y="280"/>
                  </a:lnTo>
                  <a:cubicBezTo>
                    <a:pt x="4190" y="323"/>
                    <a:pt x="4134" y="366"/>
                    <a:pt x="4081" y="413"/>
                  </a:cubicBezTo>
                  <a:cubicBezTo>
                    <a:pt x="3788" y="670"/>
                    <a:pt x="3537" y="969"/>
                    <a:pt x="3277" y="1260"/>
                  </a:cubicBezTo>
                  <a:cubicBezTo>
                    <a:pt x="3014" y="1555"/>
                    <a:pt x="2741" y="1848"/>
                    <a:pt x="2417" y="2073"/>
                  </a:cubicBezTo>
                  <a:cubicBezTo>
                    <a:pt x="2264" y="2180"/>
                    <a:pt x="2102" y="2269"/>
                    <a:pt x="1927" y="2332"/>
                  </a:cubicBezTo>
                  <a:cubicBezTo>
                    <a:pt x="1759" y="2392"/>
                    <a:pt x="1580" y="2424"/>
                    <a:pt x="1404" y="2424"/>
                  </a:cubicBezTo>
                  <a:cubicBezTo>
                    <a:pt x="1396" y="2424"/>
                    <a:pt x="1389" y="2424"/>
                    <a:pt x="1381" y="2424"/>
                  </a:cubicBezTo>
                  <a:cubicBezTo>
                    <a:pt x="986" y="2415"/>
                    <a:pt x="616" y="2266"/>
                    <a:pt x="284" y="2059"/>
                  </a:cubicBezTo>
                  <a:cubicBezTo>
                    <a:pt x="244" y="2065"/>
                    <a:pt x="205" y="2067"/>
                    <a:pt x="165" y="2072"/>
                  </a:cubicBezTo>
                  <a:cubicBezTo>
                    <a:pt x="139" y="2073"/>
                    <a:pt x="113" y="2082"/>
                    <a:pt x="90" y="2101"/>
                  </a:cubicBezTo>
                  <a:cubicBezTo>
                    <a:pt x="44" y="2135"/>
                    <a:pt x="11" y="2191"/>
                    <a:pt x="8" y="2244"/>
                  </a:cubicBezTo>
                  <a:cubicBezTo>
                    <a:pt x="1" y="2326"/>
                    <a:pt x="48" y="2402"/>
                    <a:pt x="133" y="2438"/>
                  </a:cubicBezTo>
                  <a:cubicBezTo>
                    <a:pt x="288" y="2504"/>
                    <a:pt x="442" y="2570"/>
                    <a:pt x="601" y="2628"/>
                  </a:cubicBezTo>
                  <a:cubicBezTo>
                    <a:pt x="736" y="2676"/>
                    <a:pt x="880" y="2721"/>
                    <a:pt x="1025" y="2757"/>
                  </a:cubicBezTo>
                  <a:cubicBezTo>
                    <a:pt x="1261" y="2814"/>
                    <a:pt x="1483" y="2841"/>
                    <a:pt x="1699" y="2841"/>
                  </a:cubicBezTo>
                  <a:cubicBezTo>
                    <a:pt x="1738" y="2841"/>
                    <a:pt x="1776" y="2841"/>
                    <a:pt x="1815" y="2839"/>
                  </a:cubicBezTo>
                  <a:cubicBezTo>
                    <a:pt x="2027" y="2827"/>
                    <a:pt x="2234" y="2784"/>
                    <a:pt x="2447" y="2707"/>
                  </a:cubicBezTo>
                  <a:cubicBezTo>
                    <a:pt x="2621" y="2645"/>
                    <a:pt x="2797" y="2549"/>
                    <a:pt x="2983" y="2416"/>
                  </a:cubicBezTo>
                  <a:lnTo>
                    <a:pt x="3007" y="2396"/>
                  </a:lnTo>
                  <a:cubicBezTo>
                    <a:pt x="3149" y="2293"/>
                    <a:pt x="3293" y="2161"/>
                    <a:pt x="3458" y="1984"/>
                  </a:cubicBezTo>
                  <a:cubicBezTo>
                    <a:pt x="3610" y="1819"/>
                    <a:pt x="3751" y="1654"/>
                    <a:pt x="3900" y="1461"/>
                  </a:cubicBezTo>
                  <a:cubicBezTo>
                    <a:pt x="3989" y="1348"/>
                    <a:pt x="4077" y="1234"/>
                    <a:pt x="4163" y="1120"/>
                  </a:cubicBezTo>
                  <a:cubicBezTo>
                    <a:pt x="4341" y="887"/>
                    <a:pt x="4527" y="647"/>
                    <a:pt x="4726" y="421"/>
                  </a:cubicBezTo>
                  <a:cubicBezTo>
                    <a:pt x="4870" y="265"/>
                    <a:pt x="5009" y="128"/>
                    <a:pt x="5151" y="11"/>
                  </a:cubicBezTo>
                  <a:cubicBezTo>
                    <a:pt x="5102" y="3"/>
                    <a:pt x="5053" y="0"/>
                    <a:pt x="5004" y="0"/>
                  </a:cubicBezTo>
                  <a:close/>
                </a:path>
              </a:pathLst>
            </a:custGeom>
            <a:solidFill>
              <a:srgbClr val="000000">
                <a:alpha val="18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9" name="Google Shape;1579;p11"/>
            <p:cNvSpPr/>
            <p:nvPr/>
          </p:nvSpPr>
          <p:spPr>
            <a:xfrm>
              <a:off x="-300422" y="-102638"/>
              <a:ext cx="96126" cy="76069"/>
            </a:xfrm>
            <a:custGeom>
              <a:avLst/>
              <a:gdLst/>
              <a:ahLst/>
              <a:cxnLst/>
              <a:rect l="l" t="t" r="r" b="b"/>
              <a:pathLst>
                <a:path w="2382" h="1885" extrusionOk="0">
                  <a:moveTo>
                    <a:pt x="2246" y="45"/>
                  </a:moveTo>
                  <a:cubicBezTo>
                    <a:pt x="2246" y="45"/>
                    <a:pt x="2245" y="45"/>
                    <a:pt x="2245" y="46"/>
                  </a:cubicBezTo>
                  <a:lnTo>
                    <a:pt x="2245" y="46"/>
                  </a:lnTo>
                  <a:cubicBezTo>
                    <a:pt x="2245" y="45"/>
                    <a:pt x="2246" y="45"/>
                    <a:pt x="2246" y="45"/>
                  </a:cubicBezTo>
                  <a:close/>
                  <a:moveTo>
                    <a:pt x="1456" y="497"/>
                  </a:moveTo>
                  <a:cubicBezTo>
                    <a:pt x="1454" y="500"/>
                    <a:pt x="1451" y="503"/>
                    <a:pt x="1446" y="505"/>
                  </a:cubicBezTo>
                  <a:cubicBezTo>
                    <a:pt x="1450" y="502"/>
                    <a:pt x="1453" y="499"/>
                    <a:pt x="1456" y="497"/>
                  </a:cubicBezTo>
                  <a:close/>
                  <a:moveTo>
                    <a:pt x="2381" y="0"/>
                  </a:moveTo>
                  <a:lnTo>
                    <a:pt x="2381" y="0"/>
                  </a:lnTo>
                  <a:cubicBezTo>
                    <a:pt x="2335" y="13"/>
                    <a:pt x="2287" y="29"/>
                    <a:pt x="2243" y="47"/>
                  </a:cubicBezTo>
                  <a:lnTo>
                    <a:pt x="2243" y="47"/>
                  </a:lnTo>
                  <a:cubicBezTo>
                    <a:pt x="2243" y="47"/>
                    <a:pt x="2244" y="46"/>
                    <a:pt x="2245" y="46"/>
                  </a:cubicBezTo>
                  <a:lnTo>
                    <a:pt x="2245" y="46"/>
                  </a:lnTo>
                  <a:cubicBezTo>
                    <a:pt x="1964" y="156"/>
                    <a:pt x="1706" y="315"/>
                    <a:pt x="1459" y="490"/>
                  </a:cubicBezTo>
                  <a:cubicBezTo>
                    <a:pt x="1459" y="492"/>
                    <a:pt x="1458" y="494"/>
                    <a:pt x="1456" y="497"/>
                  </a:cubicBezTo>
                  <a:lnTo>
                    <a:pt x="1456" y="497"/>
                  </a:lnTo>
                  <a:cubicBezTo>
                    <a:pt x="1327" y="592"/>
                    <a:pt x="1201" y="692"/>
                    <a:pt x="1080" y="799"/>
                  </a:cubicBezTo>
                  <a:cubicBezTo>
                    <a:pt x="975" y="889"/>
                    <a:pt x="872" y="984"/>
                    <a:pt x="774" y="1083"/>
                  </a:cubicBezTo>
                  <a:cubicBezTo>
                    <a:pt x="649" y="1211"/>
                    <a:pt x="529" y="1343"/>
                    <a:pt x="408" y="1474"/>
                  </a:cubicBezTo>
                  <a:cubicBezTo>
                    <a:pt x="313" y="1579"/>
                    <a:pt x="220" y="1682"/>
                    <a:pt x="118" y="1780"/>
                  </a:cubicBezTo>
                  <a:cubicBezTo>
                    <a:pt x="79" y="1816"/>
                    <a:pt x="40" y="1852"/>
                    <a:pt x="0" y="1885"/>
                  </a:cubicBezTo>
                  <a:cubicBezTo>
                    <a:pt x="46" y="1880"/>
                    <a:pt x="91" y="1873"/>
                    <a:pt x="135" y="1868"/>
                  </a:cubicBezTo>
                  <a:lnTo>
                    <a:pt x="254" y="1852"/>
                  </a:lnTo>
                  <a:lnTo>
                    <a:pt x="319" y="1843"/>
                  </a:lnTo>
                  <a:lnTo>
                    <a:pt x="350" y="1839"/>
                  </a:lnTo>
                  <a:cubicBezTo>
                    <a:pt x="428" y="1827"/>
                    <a:pt x="507" y="1817"/>
                    <a:pt x="585" y="1803"/>
                  </a:cubicBezTo>
                  <a:cubicBezTo>
                    <a:pt x="888" y="1751"/>
                    <a:pt x="1142" y="1672"/>
                    <a:pt x="1360" y="1566"/>
                  </a:cubicBezTo>
                  <a:cubicBezTo>
                    <a:pt x="1423" y="1536"/>
                    <a:pt x="1491" y="1494"/>
                    <a:pt x="1567" y="1438"/>
                  </a:cubicBezTo>
                  <a:lnTo>
                    <a:pt x="1623" y="1396"/>
                  </a:lnTo>
                  <a:cubicBezTo>
                    <a:pt x="1696" y="1342"/>
                    <a:pt x="1771" y="1269"/>
                    <a:pt x="1853" y="1165"/>
                  </a:cubicBezTo>
                  <a:cubicBezTo>
                    <a:pt x="2007" y="986"/>
                    <a:pt x="2104" y="770"/>
                    <a:pt x="2180" y="582"/>
                  </a:cubicBezTo>
                  <a:cubicBezTo>
                    <a:pt x="2258" y="395"/>
                    <a:pt x="2318" y="206"/>
                    <a:pt x="2381" y="0"/>
                  </a:cubicBezTo>
                  <a:close/>
                </a:path>
              </a:pathLst>
            </a:custGeom>
            <a:solidFill>
              <a:srgbClr val="000000">
                <a:alpha val="18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0" name="Google Shape;1580;p11"/>
            <p:cNvSpPr/>
            <p:nvPr/>
          </p:nvSpPr>
          <p:spPr>
            <a:xfrm>
              <a:off x="-203530" y="128594"/>
              <a:ext cx="197740" cy="88176"/>
            </a:xfrm>
            <a:custGeom>
              <a:avLst/>
              <a:gdLst/>
              <a:ahLst/>
              <a:cxnLst/>
              <a:rect l="l" t="t" r="r" b="b"/>
              <a:pathLst>
                <a:path w="4900" h="2185" extrusionOk="0">
                  <a:moveTo>
                    <a:pt x="1516" y="386"/>
                  </a:moveTo>
                  <a:lnTo>
                    <a:pt x="1516" y="386"/>
                  </a:lnTo>
                  <a:cubicBezTo>
                    <a:pt x="1514" y="389"/>
                    <a:pt x="1512" y="391"/>
                    <a:pt x="1510" y="393"/>
                  </a:cubicBezTo>
                  <a:cubicBezTo>
                    <a:pt x="1512" y="391"/>
                    <a:pt x="1514" y="389"/>
                    <a:pt x="1516" y="386"/>
                  </a:cubicBezTo>
                  <a:close/>
                  <a:moveTo>
                    <a:pt x="3934" y="0"/>
                  </a:moveTo>
                  <a:cubicBezTo>
                    <a:pt x="3878" y="0"/>
                    <a:pt x="3823" y="3"/>
                    <a:pt x="3768" y="7"/>
                  </a:cubicBezTo>
                  <a:cubicBezTo>
                    <a:pt x="3778" y="7"/>
                    <a:pt x="3788" y="5"/>
                    <a:pt x="3797" y="5"/>
                  </a:cubicBezTo>
                  <a:cubicBezTo>
                    <a:pt x="3586" y="27"/>
                    <a:pt x="3380" y="79"/>
                    <a:pt x="3182" y="151"/>
                  </a:cubicBezTo>
                  <a:cubicBezTo>
                    <a:pt x="3183" y="150"/>
                    <a:pt x="3184" y="150"/>
                    <a:pt x="3185" y="150"/>
                  </a:cubicBezTo>
                  <a:lnTo>
                    <a:pt x="3185" y="150"/>
                  </a:lnTo>
                  <a:cubicBezTo>
                    <a:pt x="3096" y="184"/>
                    <a:pt x="3007" y="219"/>
                    <a:pt x="2919" y="253"/>
                  </a:cubicBezTo>
                  <a:cubicBezTo>
                    <a:pt x="2863" y="274"/>
                    <a:pt x="2808" y="296"/>
                    <a:pt x="2752" y="314"/>
                  </a:cubicBezTo>
                  <a:cubicBezTo>
                    <a:pt x="2704" y="329"/>
                    <a:pt x="2658" y="344"/>
                    <a:pt x="2609" y="350"/>
                  </a:cubicBezTo>
                  <a:cubicBezTo>
                    <a:pt x="2561" y="355"/>
                    <a:pt x="2514" y="359"/>
                    <a:pt x="2467" y="359"/>
                  </a:cubicBezTo>
                  <a:cubicBezTo>
                    <a:pt x="2392" y="359"/>
                    <a:pt x="2316" y="353"/>
                    <a:pt x="2241" y="352"/>
                  </a:cubicBezTo>
                  <a:cubicBezTo>
                    <a:pt x="2159" y="347"/>
                    <a:pt x="2080" y="344"/>
                    <a:pt x="2000" y="333"/>
                  </a:cubicBezTo>
                  <a:cubicBezTo>
                    <a:pt x="1932" y="324"/>
                    <a:pt x="1863" y="310"/>
                    <a:pt x="1796" y="301"/>
                  </a:cubicBezTo>
                  <a:cubicBezTo>
                    <a:pt x="1761" y="297"/>
                    <a:pt x="1730" y="294"/>
                    <a:pt x="1696" y="294"/>
                  </a:cubicBezTo>
                  <a:cubicBezTo>
                    <a:pt x="1689" y="294"/>
                    <a:pt x="1682" y="294"/>
                    <a:pt x="1675" y="294"/>
                  </a:cubicBezTo>
                  <a:cubicBezTo>
                    <a:pt x="1655" y="296"/>
                    <a:pt x="1639" y="300"/>
                    <a:pt x="1624" y="304"/>
                  </a:cubicBezTo>
                  <a:cubicBezTo>
                    <a:pt x="1606" y="311"/>
                    <a:pt x="1595" y="317"/>
                    <a:pt x="1580" y="326"/>
                  </a:cubicBezTo>
                  <a:cubicBezTo>
                    <a:pt x="1558" y="343"/>
                    <a:pt x="1538" y="362"/>
                    <a:pt x="1519" y="383"/>
                  </a:cubicBezTo>
                  <a:lnTo>
                    <a:pt x="1519" y="383"/>
                  </a:lnTo>
                  <a:cubicBezTo>
                    <a:pt x="1521" y="381"/>
                    <a:pt x="1523" y="378"/>
                    <a:pt x="1524" y="376"/>
                  </a:cubicBezTo>
                  <a:lnTo>
                    <a:pt x="1524" y="376"/>
                  </a:lnTo>
                  <a:cubicBezTo>
                    <a:pt x="1521" y="379"/>
                    <a:pt x="1519" y="383"/>
                    <a:pt x="1516" y="386"/>
                  </a:cubicBezTo>
                  <a:lnTo>
                    <a:pt x="1516" y="386"/>
                  </a:lnTo>
                  <a:cubicBezTo>
                    <a:pt x="1517" y="385"/>
                    <a:pt x="1518" y="384"/>
                    <a:pt x="1519" y="383"/>
                  </a:cubicBezTo>
                  <a:lnTo>
                    <a:pt x="1519" y="383"/>
                  </a:lnTo>
                  <a:cubicBezTo>
                    <a:pt x="1458" y="460"/>
                    <a:pt x="1411" y="544"/>
                    <a:pt x="1369" y="632"/>
                  </a:cubicBezTo>
                  <a:lnTo>
                    <a:pt x="1369" y="633"/>
                  </a:lnTo>
                  <a:cubicBezTo>
                    <a:pt x="1369" y="635"/>
                    <a:pt x="1368" y="637"/>
                    <a:pt x="1368" y="637"/>
                  </a:cubicBezTo>
                  <a:lnTo>
                    <a:pt x="1368" y="639"/>
                  </a:lnTo>
                  <a:lnTo>
                    <a:pt x="1362" y="649"/>
                  </a:lnTo>
                  <a:cubicBezTo>
                    <a:pt x="1338" y="702"/>
                    <a:pt x="1312" y="754"/>
                    <a:pt x="1296" y="810"/>
                  </a:cubicBezTo>
                  <a:cubicBezTo>
                    <a:pt x="1286" y="846"/>
                    <a:pt x="1276" y="879"/>
                    <a:pt x="1269" y="915"/>
                  </a:cubicBezTo>
                  <a:cubicBezTo>
                    <a:pt x="1272" y="910"/>
                    <a:pt x="1272" y="903"/>
                    <a:pt x="1273" y="897"/>
                  </a:cubicBezTo>
                  <a:lnTo>
                    <a:pt x="1273" y="897"/>
                  </a:lnTo>
                  <a:cubicBezTo>
                    <a:pt x="1264" y="946"/>
                    <a:pt x="1259" y="994"/>
                    <a:pt x="1254" y="1042"/>
                  </a:cubicBezTo>
                  <a:cubicBezTo>
                    <a:pt x="1252" y="1087"/>
                    <a:pt x="1249" y="1133"/>
                    <a:pt x="1244" y="1178"/>
                  </a:cubicBezTo>
                  <a:cubicBezTo>
                    <a:pt x="1233" y="1269"/>
                    <a:pt x="1211" y="1358"/>
                    <a:pt x="1167" y="1439"/>
                  </a:cubicBezTo>
                  <a:cubicBezTo>
                    <a:pt x="1098" y="1560"/>
                    <a:pt x="1002" y="1664"/>
                    <a:pt x="894" y="1751"/>
                  </a:cubicBezTo>
                  <a:cubicBezTo>
                    <a:pt x="769" y="1854"/>
                    <a:pt x="630" y="1947"/>
                    <a:pt x="482" y="2016"/>
                  </a:cubicBezTo>
                  <a:cubicBezTo>
                    <a:pt x="334" y="2084"/>
                    <a:pt x="180" y="2140"/>
                    <a:pt x="22" y="2179"/>
                  </a:cubicBezTo>
                  <a:lnTo>
                    <a:pt x="1" y="2184"/>
                  </a:lnTo>
                  <a:cubicBezTo>
                    <a:pt x="34" y="2181"/>
                    <a:pt x="68" y="2176"/>
                    <a:pt x="104" y="2170"/>
                  </a:cubicBezTo>
                  <a:cubicBezTo>
                    <a:pt x="526" y="2110"/>
                    <a:pt x="966" y="1973"/>
                    <a:pt x="1490" y="1739"/>
                  </a:cubicBezTo>
                  <a:cubicBezTo>
                    <a:pt x="1827" y="1587"/>
                    <a:pt x="2165" y="1403"/>
                    <a:pt x="2465" y="1244"/>
                  </a:cubicBezTo>
                  <a:lnTo>
                    <a:pt x="2492" y="1229"/>
                  </a:lnTo>
                  <a:lnTo>
                    <a:pt x="2760" y="1086"/>
                  </a:lnTo>
                  <a:cubicBezTo>
                    <a:pt x="3143" y="877"/>
                    <a:pt x="3603" y="642"/>
                    <a:pt x="4097" y="467"/>
                  </a:cubicBezTo>
                  <a:cubicBezTo>
                    <a:pt x="4360" y="376"/>
                    <a:pt x="4633" y="309"/>
                    <a:pt x="4900" y="267"/>
                  </a:cubicBezTo>
                  <a:cubicBezTo>
                    <a:pt x="4864" y="247"/>
                    <a:pt x="4828" y="228"/>
                    <a:pt x="4791" y="209"/>
                  </a:cubicBezTo>
                  <a:lnTo>
                    <a:pt x="4779" y="204"/>
                  </a:lnTo>
                  <a:cubicBezTo>
                    <a:pt x="4612" y="123"/>
                    <a:pt x="4439" y="63"/>
                    <a:pt x="4256" y="27"/>
                  </a:cubicBezTo>
                  <a:cubicBezTo>
                    <a:pt x="4150" y="9"/>
                    <a:pt x="4042" y="0"/>
                    <a:pt x="3934" y="0"/>
                  </a:cubicBezTo>
                  <a:close/>
                </a:path>
              </a:pathLst>
            </a:custGeom>
            <a:solidFill>
              <a:srgbClr val="6D76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1" name="Google Shape;1581;p11"/>
            <p:cNvSpPr/>
            <p:nvPr/>
          </p:nvSpPr>
          <p:spPr>
            <a:xfrm>
              <a:off x="-148446" y="154340"/>
              <a:ext cx="81" cy="282"/>
            </a:xfrm>
            <a:custGeom>
              <a:avLst/>
              <a:gdLst/>
              <a:ahLst/>
              <a:cxnLst/>
              <a:rect l="l" t="t" r="r" b="b"/>
              <a:pathLst>
                <a:path w="2" h="7" extrusionOk="0">
                  <a:moveTo>
                    <a:pt x="1" y="1"/>
                  </a:moveTo>
                  <a:cubicBezTo>
                    <a:pt x="0" y="2"/>
                    <a:pt x="0" y="4"/>
                    <a:pt x="0" y="7"/>
                  </a:cubicBezTo>
                  <a:cubicBezTo>
                    <a:pt x="0" y="4"/>
                    <a:pt x="1" y="2"/>
                    <a:pt x="1" y="1"/>
                  </a:cubicBezTo>
                  <a:close/>
                </a:path>
              </a:pathLst>
            </a:custGeom>
            <a:solidFill>
              <a:srgbClr val="6D76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2" name="Google Shape;1582;p11"/>
            <p:cNvSpPr/>
            <p:nvPr/>
          </p:nvSpPr>
          <p:spPr>
            <a:xfrm>
              <a:off x="-11281" y="136463"/>
              <a:ext cx="646" cy="323"/>
            </a:xfrm>
            <a:custGeom>
              <a:avLst/>
              <a:gdLst/>
              <a:ahLst/>
              <a:cxnLst/>
              <a:rect l="l" t="t" r="r" b="b"/>
              <a:pathLst>
                <a:path w="16" h="8" extrusionOk="0">
                  <a:moveTo>
                    <a:pt x="1" y="0"/>
                  </a:moveTo>
                  <a:cubicBezTo>
                    <a:pt x="6" y="2"/>
                    <a:pt x="9" y="4"/>
                    <a:pt x="15" y="7"/>
                  </a:cubicBezTo>
                  <a:cubicBezTo>
                    <a:pt x="12" y="4"/>
                    <a:pt x="6" y="2"/>
                    <a:pt x="1" y="0"/>
                  </a:cubicBezTo>
                  <a:close/>
                </a:path>
              </a:pathLst>
            </a:custGeom>
            <a:solidFill>
              <a:srgbClr val="6D76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3" name="Google Shape;1583;p11"/>
            <p:cNvSpPr/>
            <p:nvPr/>
          </p:nvSpPr>
          <p:spPr>
            <a:xfrm>
              <a:off x="-80772" y="4544"/>
              <a:ext cx="128127" cy="134059"/>
            </a:xfrm>
            <a:custGeom>
              <a:avLst/>
              <a:gdLst/>
              <a:ahLst/>
              <a:cxnLst/>
              <a:rect l="l" t="t" r="r" b="b"/>
              <a:pathLst>
                <a:path w="3175" h="3322" extrusionOk="0">
                  <a:moveTo>
                    <a:pt x="78" y="272"/>
                  </a:moveTo>
                  <a:cubicBezTo>
                    <a:pt x="78" y="272"/>
                    <a:pt x="79" y="273"/>
                    <a:pt x="79" y="274"/>
                  </a:cubicBezTo>
                  <a:lnTo>
                    <a:pt x="79" y="274"/>
                  </a:lnTo>
                  <a:cubicBezTo>
                    <a:pt x="79" y="273"/>
                    <a:pt x="78" y="272"/>
                    <a:pt x="78" y="272"/>
                  </a:cubicBezTo>
                  <a:close/>
                  <a:moveTo>
                    <a:pt x="1" y="0"/>
                  </a:moveTo>
                  <a:cubicBezTo>
                    <a:pt x="14" y="45"/>
                    <a:pt x="22" y="86"/>
                    <a:pt x="34" y="129"/>
                  </a:cubicBezTo>
                  <a:cubicBezTo>
                    <a:pt x="48" y="180"/>
                    <a:pt x="62" y="228"/>
                    <a:pt x="80" y="274"/>
                  </a:cubicBezTo>
                  <a:cubicBezTo>
                    <a:pt x="80" y="274"/>
                    <a:pt x="79" y="274"/>
                    <a:pt x="79" y="274"/>
                  </a:cubicBezTo>
                  <a:lnTo>
                    <a:pt x="79" y="274"/>
                  </a:lnTo>
                  <a:cubicBezTo>
                    <a:pt x="95" y="310"/>
                    <a:pt x="112" y="347"/>
                    <a:pt x="130" y="382"/>
                  </a:cubicBezTo>
                  <a:cubicBezTo>
                    <a:pt x="149" y="417"/>
                    <a:pt x="169" y="447"/>
                    <a:pt x="190" y="480"/>
                  </a:cubicBezTo>
                  <a:cubicBezTo>
                    <a:pt x="233" y="536"/>
                    <a:pt x="284" y="588"/>
                    <a:pt x="338" y="632"/>
                  </a:cubicBezTo>
                  <a:cubicBezTo>
                    <a:pt x="341" y="632"/>
                    <a:pt x="341" y="633"/>
                    <a:pt x="341" y="633"/>
                  </a:cubicBezTo>
                  <a:cubicBezTo>
                    <a:pt x="408" y="684"/>
                    <a:pt x="484" y="725"/>
                    <a:pt x="561" y="761"/>
                  </a:cubicBezTo>
                  <a:lnTo>
                    <a:pt x="561" y="761"/>
                  </a:lnTo>
                  <a:cubicBezTo>
                    <a:pt x="557" y="760"/>
                    <a:pt x="554" y="758"/>
                    <a:pt x="551" y="757"/>
                  </a:cubicBezTo>
                  <a:lnTo>
                    <a:pt x="551" y="757"/>
                  </a:lnTo>
                  <a:cubicBezTo>
                    <a:pt x="556" y="760"/>
                    <a:pt x="561" y="763"/>
                    <a:pt x="566" y="764"/>
                  </a:cubicBezTo>
                  <a:cubicBezTo>
                    <a:pt x="565" y="763"/>
                    <a:pt x="563" y="762"/>
                    <a:pt x="561" y="761"/>
                  </a:cubicBezTo>
                  <a:lnTo>
                    <a:pt x="561" y="761"/>
                  </a:lnTo>
                  <a:cubicBezTo>
                    <a:pt x="796" y="865"/>
                    <a:pt x="1048" y="927"/>
                    <a:pt x="1276" y="1043"/>
                  </a:cubicBezTo>
                  <a:cubicBezTo>
                    <a:pt x="1421" y="1116"/>
                    <a:pt x="1558" y="1207"/>
                    <a:pt x="1680" y="1314"/>
                  </a:cubicBezTo>
                  <a:cubicBezTo>
                    <a:pt x="1809" y="1428"/>
                    <a:pt x="1928" y="1553"/>
                    <a:pt x="2032" y="1691"/>
                  </a:cubicBezTo>
                  <a:cubicBezTo>
                    <a:pt x="2139" y="1837"/>
                    <a:pt x="2240" y="1988"/>
                    <a:pt x="2330" y="2143"/>
                  </a:cubicBezTo>
                  <a:cubicBezTo>
                    <a:pt x="2418" y="2297"/>
                    <a:pt x="2500" y="2452"/>
                    <a:pt x="2583" y="2608"/>
                  </a:cubicBezTo>
                  <a:cubicBezTo>
                    <a:pt x="2705" y="2842"/>
                    <a:pt x="2826" y="3075"/>
                    <a:pt x="2964" y="3299"/>
                  </a:cubicBezTo>
                  <a:cubicBezTo>
                    <a:pt x="2972" y="3291"/>
                    <a:pt x="2981" y="3282"/>
                    <a:pt x="2987" y="3273"/>
                  </a:cubicBezTo>
                  <a:cubicBezTo>
                    <a:pt x="3002" y="3288"/>
                    <a:pt x="3027" y="3299"/>
                    <a:pt x="3051" y="3312"/>
                  </a:cubicBezTo>
                  <a:cubicBezTo>
                    <a:pt x="3061" y="3318"/>
                    <a:pt x="3072" y="3321"/>
                    <a:pt x="3084" y="3321"/>
                  </a:cubicBezTo>
                  <a:cubicBezTo>
                    <a:pt x="3100" y="3321"/>
                    <a:pt x="3116" y="3316"/>
                    <a:pt x="3130" y="3305"/>
                  </a:cubicBezTo>
                  <a:cubicBezTo>
                    <a:pt x="3143" y="3296"/>
                    <a:pt x="3153" y="3282"/>
                    <a:pt x="3159" y="3268"/>
                  </a:cubicBezTo>
                  <a:cubicBezTo>
                    <a:pt x="3175" y="3226"/>
                    <a:pt x="3156" y="3181"/>
                    <a:pt x="3114" y="3163"/>
                  </a:cubicBezTo>
                  <a:lnTo>
                    <a:pt x="3067" y="3140"/>
                  </a:lnTo>
                  <a:lnTo>
                    <a:pt x="3021" y="3117"/>
                  </a:lnTo>
                  <a:cubicBezTo>
                    <a:pt x="3001" y="2944"/>
                    <a:pt x="2952" y="2762"/>
                    <a:pt x="2880" y="2580"/>
                  </a:cubicBezTo>
                  <a:cubicBezTo>
                    <a:pt x="2823" y="2433"/>
                    <a:pt x="2735" y="2272"/>
                    <a:pt x="2615" y="2093"/>
                  </a:cubicBezTo>
                  <a:cubicBezTo>
                    <a:pt x="2527" y="1963"/>
                    <a:pt x="2416" y="1831"/>
                    <a:pt x="2266" y="1678"/>
                  </a:cubicBezTo>
                  <a:cubicBezTo>
                    <a:pt x="2138" y="1548"/>
                    <a:pt x="1997" y="1425"/>
                    <a:pt x="1839" y="1296"/>
                  </a:cubicBezTo>
                  <a:cubicBezTo>
                    <a:pt x="1588" y="1092"/>
                    <a:pt x="1306" y="908"/>
                    <a:pt x="1059" y="744"/>
                  </a:cubicBezTo>
                  <a:lnTo>
                    <a:pt x="905" y="644"/>
                  </a:lnTo>
                  <a:cubicBezTo>
                    <a:pt x="752" y="542"/>
                    <a:pt x="597" y="435"/>
                    <a:pt x="446" y="328"/>
                  </a:cubicBezTo>
                  <a:cubicBezTo>
                    <a:pt x="378" y="280"/>
                    <a:pt x="312" y="230"/>
                    <a:pt x="245" y="180"/>
                  </a:cubicBezTo>
                  <a:lnTo>
                    <a:pt x="157" y="112"/>
                  </a:lnTo>
                  <a:cubicBezTo>
                    <a:pt x="111" y="76"/>
                    <a:pt x="65" y="40"/>
                    <a:pt x="18" y="9"/>
                  </a:cubicBezTo>
                  <a:cubicBezTo>
                    <a:pt x="12" y="4"/>
                    <a:pt x="6" y="2"/>
                    <a:pt x="1" y="0"/>
                  </a:cubicBezTo>
                  <a:close/>
                </a:path>
              </a:pathLst>
            </a:custGeom>
            <a:solidFill>
              <a:srgbClr val="6D76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4" name="Google Shape;1584;p11"/>
            <p:cNvSpPr/>
            <p:nvPr/>
          </p:nvSpPr>
          <p:spPr>
            <a:xfrm>
              <a:off x="-67495" y="29806"/>
              <a:ext cx="323" cy="282"/>
            </a:xfrm>
            <a:custGeom>
              <a:avLst/>
              <a:gdLst/>
              <a:ahLst/>
              <a:cxnLst/>
              <a:rect l="l" t="t" r="r" b="b"/>
              <a:pathLst>
                <a:path w="8" h="7" extrusionOk="0">
                  <a:moveTo>
                    <a:pt x="1" y="0"/>
                  </a:moveTo>
                  <a:cubicBezTo>
                    <a:pt x="2" y="2"/>
                    <a:pt x="6" y="5"/>
                    <a:pt x="8" y="6"/>
                  </a:cubicBezTo>
                  <a:cubicBezTo>
                    <a:pt x="6" y="3"/>
                    <a:pt x="2" y="2"/>
                    <a:pt x="1" y="0"/>
                  </a:cubicBezTo>
                  <a:close/>
                </a:path>
              </a:pathLst>
            </a:custGeom>
            <a:solidFill>
              <a:srgbClr val="6D76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5" name="Google Shape;1585;p11"/>
            <p:cNvSpPr/>
            <p:nvPr/>
          </p:nvSpPr>
          <p:spPr>
            <a:xfrm>
              <a:off x="-167373" y="-481123"/>
              <a:ext cx="202340" cy="227723"/>
            </a:xfrm>
            <a:custGeom>
              <a:avLst/>
              <a:gdLst/>
              <a:ahLst/>
              <a:cxnLst/>
              <a:rect l="l" t="t" r="r" b="b"/>
              <a:pathLst>
                <a:path w="5014" h="5643" extrusionOk="0">
                  <a:moveTo>
                    <a:pt x="2893" y="5372"/>
                  </a:moveTo>
                  <a:lnTo>
                    <a:pt x="2893" y="5372"/>
                  </a:lnTo>
                  <a:cubicBezTo>
                    <a:pt x="2894" y="5372"/>
                    <a:pt x="2894" y="5373"/>
                    <a:pt x="2894" y="5373"/>
                  </a:cubicBezTo>
                  <a:lnTo>
                    <a:pt x="2894" y="5373"/>
                  </a:lnTo>
                  <a:cubicBezTo>
                    <a:pt x="2894" y="5373"/>
                    <a:pt x="2894" y="5372"/>
                    <a:pt x="2893" y="5372"/>
                  </a:cubicBezTo>
                  <a:close/>
                  <a:moveTo>
                    <a:pt x="1" y="0"/>
                  </a:moveTo>
                  <a:lnTo>
                    <a:pt x="1" y="0"/>
                  </a:lnTo>
                  <a:cubicBezTo>
                    <a:pt x="17" y="19"/>
                    <a:pt x="28" y="38"/>
                    <a:pt x="40" y="59"/>
                  </a:cubicBezTo>
                  <a:cubicBezTo>
                    <a:pt x="35" y="52"/>
                    <a:pt x="32" y="45"/>
                    <a:pt x="28" y="41"/>
                  </a:cubicBezTo>
                  <a:lnTo>
                    <a:pt x="28" y="41"/>
                  </a:lnTo>
                  <a:cubicBezTo>
                    <a:pt x="256" y="425"/>
                    <a:pt x="508" y="799"/>
                    <a:pt x="773" y="1161"/>
                  </a:cubicBezTo>
                  <a:cubicBezTo>
                    <a:pt x="901" y="1335"/>
                    <a:pt x="1032" y="1506"/>
                    <a:pt x="1168" y="1674"/>
                  </a:cubicBezTo>
                  <a:cubicBezTo>
                    <a:pt x="1227" y="1745"/>
                    <a:pt x="1285" y="1819"/>
                    <a:pt x="1345" y="1889"/>
                  </a:cubicBezTo>
                  <a:cubicBezTo>
                    <a:pt x="1405" y="1961"/>
                    <a:pt x="1464" y="2033"/>
                    <a:pt x="1529" y="2097"/>
                  </a:cubicBezTo>
                  <a:cubicBezTo>
                    <a:pt x="1635" y="2196"/>
                    <a:pt x="1750" y="2278"/>
                    <a:pt x="1872" y="2356"/>
                  </a:cubicBezTo>
                  <a:cubicBezTo>
                    <a:pt x="1981" y="2426"/>
                    <a:pt x="2093" y="2491"/>
                    <a:pt x="2195" y="2570"/>
                  </a:cubicBezTo>
                  <a:cubicBezTo>
                    <a:pt x="2305" y="2655"/>
                    <a:pt x="2409" y="2748"/>
                    <a:pt x="2487" y="2860"/>
                  </a:cubicBezTo>
                  <a:cubicBezTo>
                    <a:pt x="2526" y="2922"/>
                    <a:pt x="2566" y="2984"/>
                    <a:pt x="2595" y="3051"/>
                  </a:cubicBezTo>
                  <a:cubicBezTo>
                    <a:pt x="2612" y="3093"/>
                    <a:pt x="2632" y="3133"/>
                    <a:pt x="2642" y="3176"/>
                  </a:cubicBezTo>
                  <a:cubicBezTo>
                    <a:pt x="2684" y="3330"/>
                    <a:pt x="2695" y="3485"/>
                    <a:pt x="2698" y="3641"/>
                  </a:cubicBezTo>
                  <a:cubicBezTo>
                    <a:pt x="2701" y="3827"/>
                    <a:pt x="2700" y="4013"/>
                    <a:pt x="2701" y="4199"/>
                  </a:cubicBezTo>
                  <a:cubicBezTo>
                    <a:pt x="2705" y="4507"/>
                    <a:pt x="2712" y="4821"/>
                    <a:pt x="2790" y="5121"/>
                  </a:cubicBezTo>
                  <a:cubicBezTo>
                    <a:pt x="2818" y="5212"/>
                    <a:pt x="2850" y="5298"/>
                    <a:pt x="2899" y="5381"/>
                  </a:cubicBezTo>
                  <a:lnTo>
                    <a:pt x="2899" y="5381"/>
                  </a:lnTo>
                  <a:cubicBezTo>
                    <a:pt x="2898" y="5379"/>
                    <a:pt x="2896" y="5376"/>
                    <a:pt x="2894" y="5373"/>
                  </a:cubicBezTo>
                  <a:lnTo>
                    <a:pt x="2894" y="5373"/>
                  </a:lnTo>
                  <a:cubicBezTo>
                    <a:pt x="2923" y="5420"/>
                    <a:pt x="2955" y="5460"/>
                    <a:pt x="2993" y="5500"/>
                  </a:cubicBezTo>
                  <a:cubicBezTo>
                    <a:pt x="3023" y="5527"/>
                    <a:pt x="3054" y="5552"/>
                    <a:pt x="3090" y="5572"/>
                  </a:cubicBezTo>
                  <a:cubicBezTo>
                    <a:pt x="3129" y="5593"/>
                    <a:pt x="3171" y="5609"/>
                    <a:pt x="3214" y="5622"/>
                  </a:cubicBezTo>
                  <a:cubicBezTo>
                    <a:pt x="3270" y="5635"/>
                    <a:pt x="3327" y="5639"/>
                    <a:pt x="3382" y="5642"/>
                  </a:cubicBezTo>
                  <a:lnTo>
                    <a:pt x="3382" y="5642"/>
                  </a:lnTo>
                  <a:cubicBezTo>
                    <a:pt x="3478" y="5639"/>
                    <a:pt x="3574" y="5623"/>
                    <a:pt x="3666" y="5599"/>
                  </a:cubicBezTo>
                  <a:cubicBezTo>
                    <a:pt x="3686" y="5593"/>
                    <a:pt x="3704" y="5588"/>
                    <a:pt x="3722" y="5579"/>
                  </a:cubicBezTo>
                  <a:cubicBezTo>
                    <a:pt x="3725" y="5577"/>
                    <a:pt x="3729" y="5573"/>
                    <a:pt x="3734" y="5570"/>
                  </a:cubicBezTo>
                  <a:lnTo>
                    <a:pt x="3745" y="5553"/>
                  </a:lnTo>
                  <a:cubicBezTo>
                    <a:pt x="3748" y="5543"/>
                    <a:pt x="3752" y="5532"/>
                    <a:pt x="3754" y="5521"/>
                  </a:cubicBezTo>
                  <a:cubicBezTo>
                    <a:pt x="3767" y="5453"/>
                    <a:pt x="3761" y="5384"/>
                    <a:pt x="3770" y="5315"/>
                  </a:cubicBezTo>
                  <a:cubicBezTo>
                    <a:pt x="3775" y="5276"/>
                    <a:pt x="3784" y="5230"/>
                    <a:pt x="3800" y="5194"/>
                  </a:cubicBezTo>
                  <a:cubicBezTo>
                    <a:pt x="3818" y="5161"/>
                    <a:pt x="3836" y="5129"/>
                    <a:pt x="3863" y="5104"/>
                  </a:cubicBezTo>
                  <a:cubicBezTo>
                    <a:pt x="3897" y="5068"/>
                    <a:pt x="3941" y="5036"/>
                    <a:pt x="3986" y="5019"/>
                  </a:cubicBezTo>
                  <a:cubicBezTo>
                    <a:pt x="4040" y="4997"/>
                    <a:pt x="4097" y="4981"/>
                    <a:pt x="4152" y="4974"/>
                  </a:cubicBezTo>
                  <a:cubicBezTo>
                    <a:pt x="4190" y="4969"/>
                    <a:pt x="4227" y="4965"/>
                    <a:pt x="4264" y="4965"/>
                  </a:cubicBezTo>
                  <a:cubicBezTo>
                    <a:pt x="4279" y="4965"/>
                    <a:pt x="4293" y="4965"/>
                    <a:pt x="4308" y="4967"/>
                  </a:cubicBezTo>
                  <a:cubicBezTo>
                    <a:pt x="4358" y="4971"/>
                    <a:pt x="4409" y="4981"/>
                    <a:pt x="4458" y="4996"/>
                  </a:cubicBezTo>
                  <a:cubicBezTo>
                    <a:pt x="4578" y="5032"/>
                    <a:pt x="4693" y="5091"/>
                    <a:pt x="4797" y="5161"/>
                  </a:cubicBezTo>
                  <a:cubicBezTo>
                    <a:pt x="4873" y="5211"/>
                    <a:pt x="4945" y="5264"/>
                    <a:pt x="5013" y="5322"/>
                  </a:cubicBezTo>
                  <a:cubicBezTo>
                    <a:pt x="4952" y="5096"/>
                    <a:pt x="4883" y="4869"/>
                    <a:pt x="4809" y="4647"/>
                  </a:cubicBezTo>
                  <a:cubicBezTo>
                    <a:pt x="4542" y="3828"/>
                    <a:pt x="4241" y="3222"/>
                    <a:pt x="3857" y="2734"/>
                  </a:cubicBezTo>
                  <a:cubicBezTo>
                    <a:pt x="3525" y="2306"/>
                    <a:pt x="3070" y="1912"/>
                    <a:pt x="2467" y="1534"/>
                  </a:cubicBezTo>
                  <a:cubicBezTo>
                    <a:pt x="2180" y="1352"/>
                    <a:pt x="1881" y="1185"/>
                    <a:pt x="1594" y="1026"/>
                  </a:cubicBezTo>
                  <a:cubicBezTo>
                    <a:pt x="1355" y="892"/>
                    <a:pt x="1131" y="767"/>
                    <a:pt x="910" y="637"/>
                  </a:cubicBezTo>
                  <a:cubicBezTo>
                    <a:pt x="545" y="417"/>
                    <a:pt x="255" y="213"/>
                    <a:pt x="1" y="0"/>
                  </a:cubicBezTo>
                  <a:close/>
                  <a:moveTo>
                    <a:pt x="3382" y="5642"/>
                  </a:moveTo>
                  <a:cubicBezTo>
                    <a:pt x="3380" y="5642"/>
                    <a:pt x="3379" y="5642"/>
                    <a:pt x="3378" y="5642"/>
                  </a:cubicBezTo>
                  <a:lnTo>
                    <a:pt x="3385" y="5642"/>
                  </a:lnTo>
                  <a:cubicBezTo>
                    <a:pt x="3384" y="5642"/>
                    <a:pt x="3383" y="5642"/>
                    <a:pt x="3382" y="5642"/>
                  </a:cubicBezTo>
                  <a:close/>
                </a:path>
              </a:pathLst>
            </a:custGeom>
            <a:solidFill>
              <a:srgbClr val="000000">
                <a:alpha val="18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6" name="Google Shape;1586;p11"/>
            <p:cNvSpPr/>
            <p:nvPr/>
          </p:nvSpPr>
          <p:spPr>
            <a:xfrm>
              <a:off x="-16204" y="-257438"/>
              <a:ext cx="282" cy="363"/>
            </a:xfrm>
            <a:custGeom>
              <a:avLst/>
              <a:gdLst/>
              <a:ahLst/>
              <a:cxnLst/>
              <a:rect l="l" t="t" r="r" b="b"/>
              <a:pathLst>
                <a:path w="7" h="9" extrusionOk="0">
                  <a:moveTo>
                    <a:pt x="6" y="0"/>
                  </a:moveTo>
                  <a:cubicBezTo>
                    <a:pt x="5" y="1"/>
                    <a:pt x="1" y="6"/>
                    <a:pt x="1" y="9"/>
                  </a:cubicBezTo>
                  <a:cubicBezTo>
                    <a:pt x="2" y="7"/>
                    <a:pt x="4" y="3"/>
                    <a:pt x="6" y="0"/>
                  </a:cubicBezTo>
                  <a:close/>
                </a:path>
              </a:pathLst>
            </a:custGeom>
            <a:solidFill>
              <a:srgbClr val="6D76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7" name="Google Shape;1587;p11"/>
            <p:cNvSpPr/>
            <p:nvPr/>
          </p:nvSpPr>
          <p:spPr>
            <a:xfrm>
              <a:off x="-166969" y="-722202"/>
              <a:ext cx="176190" cy="116343"/>
            </a:xfrm>
            <a:custGeom>
              <a:avLst/>
              <a:gdLst/>
              <a:ahLst/>
              <a:cxnLst/>
              <a:rect l="l" t="t" r="r" b="b"/>
              <a:pathLst>
                <a:path w="4366" h="2883" extrusionOk="0">
                  <a:moveTo>
                    <a:pt x="1" y="1"/>
                  </a:moveTo>
                  <a:lnTo>
                    <a:pt x="1" y="1"/>
                  </a:lnTo>
                  <a:cubicBezTo>
                    <a:pt x="173" y="190"/>
                    <a:pt x="337" y="394"/>
                    <a:pt x="514" y="618"/>
                  </a:cubicBezTo>
                  <a:lnTo>
                    <a:pt x="672" y="819"/>
                  </a:lnTo>
                  <a:lnTo>
                    <a:pt x="699" y="854"/>
                  </a:lnTo>
                  <a:cubicBezTo>
                    <a:pt x="923" y="1140"/>
                    <a:pt x="1180" y="1463"/>
                    <a:pt x="1446" y="1756"/>
                  </a:cubicBezTo>
                  <a:cubicBezTo>
                    <a:pt x="1809" y="2151"/>
                    <a:pt x="2157" y="2431"/>
                    <a:pt x="2510" y="2613"/>
                  </a:cubicBezTo>
                  <a:cubicBezTo>
                    <a:pt x="2714" y="2720"/>
                    <a:pt x="2927" y="2794"/>
                    <a:pt x="3142" y="2840"/>
                  </a:cubicBezTo>
                  <a:cubicBezTo>
                    <a:pt x="3288" y="2869"/>
                    <a:pt x="3439" y="2883"/>
                    <a:pt x="3592" y="2883"/>
                  </a:cubicBezTo>
                  <a:cubicBezTo>
                    <a:pt x="3676" y="2883"/>
                    <a:pt x="3761" y="2879"/>
                    <a:pt x="3846" y="2871"/>
                  </a:cubicBezTo>
                  <a:cubicBezTo>
                    <a:pt x="4007" y="2856"/>
                    <a:pt x="4175" y="2822"/>
                    <a:pt x="4366" y="2766"/>
                  </a:cubicBezTo>
                  <a:cubicBezTo>
                    <a:pt x="4173" y="2628"/>
                    <a:pt x="4008" y="2454"/>
                    <a:pt x="3860" y="2269"/>
                  </a:cubicBezTo>
                  <a:cubicBezTo>
                    <a:pt x="3663" y="2025"/>
                    <a:pt x="3491" y="1760"/>
                    <a:pt x="3313" y="1500"/>
                  </a:cubicBezTo>
                  <a:cubicBezTo>
                    <a:pt x="3149" y="1265"/>
                    <a:pt x="2981" y="1031"/>
                    <a:pt x="2776" y="827"/>
                  </a:cubicBezTo>
                  <a:cubicBezTo>
                    <a:pt x="2779" y="827"/>
                    <a:pt x="2779" y="828"/>
                    <a:pt x="2780" y="828"/>
                  </a:cubicBezTo>
                  <a:cubicBezTo>
                    <a:pt x="2684" y="739"/>
                    <a:pt x="2582" y="659"/>
                    <a:pt x="2468" y="591"/>
                  </a:cubicBezTo>
                  <a:lnTo>
                    <a:pt x="2468" y="591"/>
                  </a:lnTo>
                  <a:lnTo>
                    <a:pt x="2473" y="595"/>
                  </a:lnTo>
                  <a:cubicBezTo>
                    <a:pt x="2389" y="551"/>
                    <a:pt x="2303" y="515"/>
                    <a:pt x="2213" y="491"/>
                  </a:cubicBezTo>
                  <a:lnTo>
                    <a:pt x="2213" y="491"/>
                  </a:lnTo>
                  <a:cubicBezTo>
                    <a:pt x="2216" y="492"/>
                    <a:pt x="2219" y="493"/>
                    <a:pt x="2222" y="494"/>
                  </a:cubicBezTo>
                  <a:lnTo>
                    <a:pt x="2222" y="494"/>
                  </a:lnTo>
                  <a:cubicBezTo>
                    <a:pt x="2145" y="475"/>
                    <a:pt x="2066" y="462"/>
                    <a:pt x="1986" y="460"/>
                  </a:cubicBezTo>
                  <a:lnTo>
                    <a:pt x="1979" y="460"/>
                  </a:lnTo>
                  <a:cubicBezTo>
                    <a:pt x="1951" y="462"/>
                    <a:pt x="1923" y="466"/>
                    <a:pt x="1897" y="473"/>
                  </a:cubicBezTo>
                  <a:cubicBezTo>
                    <a:pt x="1880" y="479"/>
                    <a:pt x="1865" y="483"/>
                    <a:pt x="1851" y="491"/>
                  </a:cubicBezTo>
                  <a:cubicBezTo>
                    <a:pt x="1842" y="496"/>
                    <a:pt x="1835" y="504"/>
                    <a:pt x="1828" y="511"/>
                  </a:cubicBezTo>
                  <a:cubicBezTo>
                    <a:pt x="1819" y="519"/>
                    <a:pt x="1812" y="531"/>
                    <a:pt x="1805" y="544"/>
                  </a:cubicBezTo>
                  <a:cubicBezTo>
                    <a:pt x="1798" y="561"/>
                    <a:pt x="1790" y="580"/>
                    <a:pt x="1785" y="597"/>
                  </a:cubicBezTo>
                  <a:cubicBezTo>
                    <a:pt x="1776" y="648"/>
                    <a:pt x="1772" y="701"/>
                    <a:pt x="1772" y="752"/>
                  </a:cubicBezTo>
                  <a:lnTo>
                    <a:pt x="1772" y="752"/>
                  </a:lnTo>
                  <a:cubicBezTo>
                    <a:pt x="1772" y="752"/>
                    <a:pt x="1772" y="752"/>
                    <a:pt x="1772" y="752"/>
                  </a:cubicBezTo>
                  <a:lnTo>
                    <a:pt x="1772" y="753"/>
                  </a:lnTo>
                  <a:cubicBezTo>
                    <a:pt x="1772" y="753"/>
                    <a:pt x="1772" y="752"/>
                    <a:pt x="1772" y="752"/>
                  </a:cubicBezTo>
                  <a:lnTo>
                    <a:pt x="1772" y="752"/>
                  </a:lnTo>
                  <a:cubicBezTo>
                    <a:pt x="1775" y="854"/>
                    <a:pt x="1785" y="956"/>
                    <a:pt x="1789" y="1061"/>
                  </a:cubicBezTo>
                  <a:cubicBezTo>
                    <a:pt x="1792" y="1166"/>
                    <a:pt x="1793" y="1270"/>
                    <a:pt x="1782" y="1374"/>
                  </a:cubicBezTo>
                  <a:cubicBezTo>
                    <a:pt x="1777" y="1412"/>
                    <a:pt x="1745" y="1437"/>
                    <a:pt x="1711" y="1437"/>
                  </a:cubicBezTo>
                  <a:cubicBezTo>
                    <a:pt x="1702" y="1437"/>
                    <a:pt x="1693" y="1435"/>
                    <a:pt x="1684" y="1431"/>
                  </a:cubicBezTo>
                  <a:cubicBezTo>
                    <a:pt x="1538" y="1378"/>
                    <a:pt x="1397" y="1306"/>
                    <a:pt x="1269" y="1216"/>
                  </a:cubicBezTo>
                  <a:cubicBezTo>
                    <a:pt x="1131" y="1120"/>
                    <a:pt x="1008" y="1008"/>
                    <a:pt x="887" y="893"/>
                  </a:cubicBezTo>
                  <a:cubicBezTo>
                    <a:pt x="654" y="666"/>
                    <a:pt x="442" y="417"/>
                    <a:pt x="211" y="189"/>
                  </a:cubicBezTo>
                  <a:cubicBezTo>
                    <a:pt x="142" y="124"/>
                    <a:pt x="73" y="60"/>
                    <a:pt x="1" y="1"/>
                  </a:cubicBezTo>
                  <a:close/>
                </a:path>
              </a:pathLst>
            </a:custGeom>
            <a:solidFill>
              <a:srgbClr val="000000">
                <a:alpha val="18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8" name="Google Shape;1588;p11"/>
            <p:cNvSpPr/>
            <p:nvPr/>
          </p:nvSpPr>
          <p:spPr>
            <a:xfrm>
              <a:off x="-95259" y="-691452"/>
              <a:ext cx="40" cy="484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2"/>
                  </a:moveTo>
                  <a:lnTo>
                    <a:pt x="1" y="0"/>
                  </a:lnTo>
                  <a:lnTo>
                    <a:pt x="1" y="12"/>
                  </a:lnTo>
                  <a:close/>
                </a:path>
              </a:pathLst>
            </a:custGeom>
            <a:solidFill>
              <a:srgbClr val="6D76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9" name="Google Shape;1589;p11"/>
            <p:cNvSpPr/>
            <p:nvPr/>
          </p:nvSpPr>
          <p:spPr>
            <a:xfrm>
              <a:off x="30930" y="-874621"/>
              <a:ext cx="74334" cy="200282"/>
            </a:xfrm>
            <a:custGeom>
              <a:avLst/>
              <a:gdLst/>
              <a:ahLst/>
              <a:cxnLst/>
              <a:rect l="l" t="t" r="r" b="b"/>
              <a:pathLst>
                <a:path w="1842" h="4963" extrusionOk="0">
                  <a:moveTo>
                    <a:pt x="1626" y="345"/>
                  </a:moveTo>
                  <a:lnTo>
                    <a:pt x="1626" y="345"/>
                  </a:lnTo>
                  <a:cubicBezTo>
                    <a:pt x="1625" y="348"/>
                    <a:pt x="1623" y="352"/>
                    <a:pt x="1622" y="355"/>
                  </a:cubicBezTo>
                  <a:lnTo>
                    <a:pt x="1622" y="355"/>
                  </a:lnTo>
                  <a:cubicBezTo>
                    <a:pt x="1624" y="352"/>
                    <a:pt x="1625" y="348"/>
                    <a:pt x="1626" y="345"/>
                  </a:cubicBezTo>
                  <a:close/>
                  <a:moveTo>
                    <a:pt x="1622" y="355"/>
                  </a:moveTo>
                  <a:lnTo>
                    <a:pt x="1622" y="355"/>
                  </a:lnTo>
                  <a:cubicBezTo>
                    <a:pt x="1621" y="357"/>
                    <a:pt x="1620" y="359"/>
                    <a:pt x="1619" y="361"/>
                  </a:cubicBezTo>
                  <a:lnTo>
                    <a:pt x="1619" y="361"/>
                  </a:lnTo>
                  <a:cubicBezTo>
                    <a:pt x="1620" y="359"/>
                    <a:pt x="1621" y="357"/>
                    <a:pt x="1622" y="355"/>
                  </a:cubicBezTo>
                  <a:close/>
                  <a:moveTo>
                    <a:pt x="1505" y="754"/>
                  </a:moveTo>
                  <a:lnTo>
                    <a:pt x="1505" y="754"/>
                  </a:lnTo>
                  <a:cubicBezTo>
                    <a:pt x="1505" y="756"/>
                    <a:pt x="1505" y="757"/>
                    <a:pt x="1505" y="758"/>
                  </a:cubicBezTo>
                  <a:lnTo>
                    <a:pt x="1505" y="758"/>
                  </a:lnTo>
                  <a:cubicBezTo>
                    <a:pt x="1505" y="757"/>
                    <a:pt x="1505" y="756"/>
                    <a:pt x="1505" y="754"/>
                  </a:cubicBezTo>
                  <a:close/>
                  <a:moveTo>
                    <a:pt x="1505" y="758"/>
                  </a:moveTo>
                  <a:cubicBezTo>
                    <a:pt x="1504" y="762"/>
                    <a:pt x="1503" y="766"/>
                    <a:pt x="1503" y="770"/>
                  </a:cubicBezTo>
                  <a:cubicBezTo>
                    <a:pt x="1504" y="767"/>
                    <a:pt x="1504" y="763"/>
                    <a:pt x="1505" y="758"/>
                  </a:cubicBezTo>
                  <a:close/>
                  <a:moveTo>
                    <a:pt x="381" y="4311"/>
                  </a:moveTo>
                  <a:cubicBezTo>
                    <a:pt x="379" y="4313"/>
                    <a:pt x="378" y="4315"/>
                    <a:pt x="377" y="4316"/>
                  </a:cubicBezTo>
                  <a:cubicBezTo>
                    <a:pt x="378" y="4315"/>
                    <a:pt x="379" y="4313"/>
                    <a:pt x="381" y="4311"/>
                  </a:cubicBezTo>
                  <a:close/>
                  <a:moveTo>
                    <a:pt x="1842" y="0"/>
                  </a:moveTo>
                  <a:lnTo>
                    <a:pt x="1842" y="0"/>
                  </a:lnTo>
                  <a:cubicBezTo>
                    <a:pt x="1755" y="111"/>
                    <a:pt x="1678" y="233"/>
                    <a:pt x="1619" y="362"/>
                  </a:cubicBezTo>
                  <a:cubicBezTo>
                    <a:pt x="1619" y="362"/>
                    <a:pt x="1619" y="362"/>
                    <a:pt x="1619" y="361"/>
                  </a:cubicBezTo>
                  <a:lnTo>
                    <a:pt x="1619" y="361"/>
                  </a:lnTo>
                  <a:cubicBezTo>
                    <a:pt x="1566" y="488"/>
                    <a:pt x="1528" y="619"/>
                    <a:pt x="1505" y="754"/>
                  </a:cubicBezTo>
                  <a:lnTo>
                    <a:pt x="1505" y="754"/>
                  </a:lnTo>
                  <a:cubicBezTo>
                    <a:pt x="1505" y="754"/>
                    <a:pt x="1505" y="753"/>
                    <a:pt x="1506" y="753"/>
                  </a:cubicBezTo>
                  <a:lnTo>
                    <a:pt x="1506" y="753"/>
                  </a:lnTo>
                  <a:cubicBezTo>
                    <a:pt x="1461" y="1056"/>
                    <a:pt x="1490" y="1362"/>
                    <a:pt x="1506" y="1665"/>
                  </a:cubicBezTo>
                  <a:cubicBezTo>
                    <a:pt x="1516" y="1824"/>
                    <a:pt x="1523" y="1987"/>
                    <a:pt x="1516" y="2146"/>
                  </a:cubicBezTo>
                  <a:cubicBezTo>
                    <a:pt x="1508" y="2306"/>
                    <a:pt x="1490" y="2468"/>
                    <a:pt x="1452" y="2622"/>
                  </a:cubicBezTo>
                  <a:cubicBezTo>
                    <a:pt x="1369" y="2972"/>
                    <a:pt x="1204" y="3297"/>
                    <a:pt x="991" y="3587"/>
                  </a:cubicBezTo>
                  <a:cubicBezTo>
                    <a:pt x="803" y="3841"/>
                    <a:pt x="585" y="4069"/>
                    <a:pt x="381" y="4311"/>
                  </a:cubicBezTo>
                  <a:lnTo>
                    <a:pt x="381" y="4311"/>
                  </a:lnTo>
                  <a:cubicBezTo>
                    <a:pt x="386" y="4306"/>
                    <a:pt x="391" y="4301"/>
                    <a:pt x="395" y="4296"/>
                  </a:cubicBezTo>
                  <a:lnTo>
                    <a:pt x="395" y="4296"/>
                  </a:lnTo>
                  <a:cubicBezTo>
                    <a:pt x="263" y="4457"/>
                    <a:pt x="144" y="4622"/>
                    <a:pt x="58" y="4810"/>
                  </a:cubicBezTo>
                  <a:cubicBezTo>
                    <a:pt x="36" y="4861"/>
                    <a:pt x="16" y="4911"/>
                    <a:pt x="0" y="4963"/>
                  </a:cubicBezTo>
                  <a:cubicBezTo>
                    <a:pt x="167" y="4941"/>
                    <a:pt x="332" y="4895"/>
                    <a:pt x="504" y="4823"/>
                  </a:cubicBezTo>
                  <a:cubicBezTo>
                    <a:pt x="608" y="4780"/>
                    <a:pt x="714" y="4720"/>
                    <a:pt x="819" y="4647"/>
                  </a:cubicBezTo>
                  <a:cubicBezTo>
                    <a:pt x="874" y="4608"/>
                    <a:pt x="927" y="4565"/>
                    <a:pt x="978" y="4519"/>
                  </a:cubicBezTo>
                  <a:cubicBezTo>
                    <a:pt x="1122" y="4393"/>
                    <a:pt x="1257" y="4222"/>
                    <a:pt x="1379" y="4015"/>
                  </a:cubicBezTo>
                  <a:cubicBezTo>
                    <a:pt x="1480" y="3842"/>
                    <a:pt x="1554" y="3656"/>
                    <a:pt x="1606" y="3466"/>
                  </a:cubicBezTo>
                  <a:cubicBezTo>
                    <a:pt x="1649" y="3295"/>
                    <a:pt x="1677" y="3100"/>
                    <a:pt x="1684" y="2887"/>
                  </a:cubicBezTo>
                  <a:cubicBezTo>
                    <a:pt x="1689" y="2702"/>
                    <a:pt x="1674" y="2512"/>
                    <a:pt x="1656" y="2349"/>
                  </a:cubicBezTo>
                  <a:cubicBezTo>
                    <a:pt x="1652" y="2271"/>
                    <a:pt x="1642" y="2194"/>
                    <a:pt x="1635" y="2116"/>
                  </a:cubicBezTo>
                  <a:lnTo>
                    <a:pt x="1628" y="2053"/>
                  </a:lnTo>
                  <a:lnTo>
                    <a:pt x="1620" y="1975"/>
                  </a:lnTo>
                  <a:cubicBezTo>
                    <a:pt x="1613" y="1909"/>
                    <a:pt x="1609" y="1845"/>
                    <a:pt x="1602" y="1778"/>
                  </a:cubicBezTo>
                  <a:lnTo>
                    <a:pt x="1589" y="1824"/>
                  </a:lnTo>
                  <a:lnTo>
                    <a:pt x="1590" y="1711"/>
                  </a:lnTo>
                  <a:cubicBezTo>
                    <a:pt x="1587" y="1549"/>
                    <a:pt x="1582" y="1406"/>
                    <a:pt x="1585" y="1269"/>
                  </a:cubicBezTo>
                  <a:cubicBezTo>
                    <a:pt x="1590" y="1090"/>
                    <a:pt x="1609" y="907"/>
                    <a:pt x="1639" y="723"/>
                  </a:cubicBezTo>
                  <a:cubicBezTo>
                    <a:pt x="1684" y="486"/>
                    <a:pt x="1753" y="246"/>
                    <a:pt x="1842" y="0"/>
                  </a:cubicBezTo>
                  <a:close/>
                </a:path>
              </a:pathLst>
            </a:custGeom>
            <a:solidFill>
              <a:srgbClr val="6D76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0" name="Google Shape;1590;p11"/>
            <p:cNvSpPr/>
            <p:nvPr/>
          </p:nvSpPr>
          <p:spPr>
            <a:xfrm>
              <a:off x="47032" y="-534634"/>
              <a:ext cx="180548" cy="266504"/>
            </a:xfrm>
            <a:custGeom>
              <a:avLst/>
              <a:gdLst/>
              <a:ahLst/>
              <a:cxnLst/>
              <a:rect l="l" t="t" r="r" b="b"/>
              <a:pathLst>
                <a:path w="4474" h="6604" extrusionOk="0">
                  <a:moveTo>
                    <a:pt x="3778" y="1730"/>
                  </a:moveTo>
                  <a:cubicBezTo>
                    <a:pt x="3778" y="1732"/>
                    <a:pt x="3778" y="1734"/>
                    <a:pt x="3779" y="1737"/>
                  </a:cubicBezTo>
                  <a:lnTo>
                    <a:pt x="3779" y="1737"/>
                  </a:lnTo>
                  <a:cubicBezTo>
                    <a:pt x="3779" y="1734"/>
                    <a:pt x="3778" y="1732"/>
                    <a:pt x="3778" y="1730"/>
                  </a:cubicBezTo>
                  <a:close/>
                  <a:moveTo>
                    <a:pt x="4113" y="1"/>
                  </a:moveTo>
                  <a:lnTo>
                    <a:pt x="4113" y="1"/>
                  </a:lnTo>
                  <a:cubicBezTo>
                    <a:pt x="4075" y="68"/>
                    <a:pt x="4040" y="139"/>
                    <a:pt x="4005" y="210"/>
                  </a:cubicBezTo>
                  <a:cubicBezTo>
                    <a:pt x="4006" y="205"/>
                    <a:pt x="4011" y="199"/>
                    <a:pt x="4012" y="193"/>
                  </a:cubicBezTo>
                  <a:lnTo>
                    <a:pt x="4012" y="193"/>
                  </a:lnTo>
                  <a:cubicBezTo>
                    <a:pt x="3958" y="311"/>
                    <a:pt x="3912" y="433"/>
                    <a:pt x="3876" y="555"/>
                  </a:cubicBezTo>
                  <a:cubicBezTo>
                    <a:pt x="3846" y="663"/>
                    <a:pt x="3820" y="771"/>
                    <a:pt x="3803" y="881"/>
                  </a:cubicBezTo>
                  <a:cubicBezTo>
                    <a:pt x="3781" y="1022"/>
                    <a:pt x="3768" y="1163"/>
                    <a:pt x="3767" y="1305"/>
                  </a:cubicBezTo>
                  <a:cubicBezTo>
                    <a:pt x="3764" y="1453"/>
                    <a:pt x="3767" y="1598"/>
                    <a:pt x="3781" y="1744"/>
                  </a:cubicBezTo>
                  <a:lnTo>
                    <a:pt x="3781" y="1744"/>
                  </a:lnTo>
                  <a:cubicBezTo>
                    <a:pt x="3780" y="1742"/>
                    <a:pt x="3779" y="1739"/>
                    <a:pt x="3779" y="1737"/>
                  </a:cubicBezTo>
                  <a:lnTo>
                    <a:pt x="3779" y="1737"/>
                  </a:lnTo>
                  <a:cubicBezTo>
                    <a:pt x="3794" y="1849"/>
                    <a:pt x="3827" y="1960"/>
                    <a:pt x="3856" y="2067"/>
                  </a:cubicBezTo>
                  <a:cubicBezTo>
                    <a:pt x="3896" y="2210"/>
                    <a:pt x="3936" y="2349"/>
                    <a:pt x="3963" y="2491"/>
                  </a:cubicBezTo>
                  <a:cubicBezTo>
                    <a:pt x="3978" y="2563"/>
                    <a:pt x="3989" y="2638"/>
                    <a:pt x="3996" y="2712"/>
                  </a:cubicBezTo>
                  <a:cubicBezTo>
                    <a:pt x="4001" y="2776"/>
                    <a:pt x="4005" y="2837"/>
                    <a:pt x="3999" y="2901"/>
                  </a:cubicBezTo>
                  <a:cubicBezTo>
                    <a:pt x="3994" y="2964"/>
                    <a:pt x="3985" y="3028"/>
                    <a:pt x="3961" y="3087"/>
                  </a:cubicBezTo>
                  <a:cubicBezTo>
                    <a:pt x="3949" y="3115"/>
                    <a:pt x="3939" y="3143"/>
                    <a:pt x="3922" y="3168"/>
                  </a:cubicBezTo>
                  <a:cubicBezTo>
                    <a:pt x="3910" y="3188"/>
                    <a:pt x="3897" y="3206"/>
                    <a:pt x="3883" y="3224"/>
                  </a:cubicBezTo>
                  <a:cubicBezTo>
                    <a:pt x="3846" y="3271"/>
                    <a:pt x="3798" y="3310"/>
                    <a:pt x="3748" y="3339"/>
                  </a:cubicBezTo>
                  <a:cubicBezTo>
                    <a:pt x="3725" y="3352"/>
                    <a:pt x="3702" y="3364"/>
                    <a:pt x="3676" y="3373"/>
                  </a:cubicBezTo>
                  <a:cubicBezTo>
                    <a:pt x="3660" y="3380"/>
                    <a:pt x="3645" y="3386"/>
                    <a:pt x="3626" y="3389"/>
                  </a:cubicBezTo>
                  <a:cubicBezTo>
                    <a:pt x="3602" y="3393"/>
                    <a:pt x="3578" y="3396"/>
                    <a:pt x="3554" y="3396"/>
                  </a:cubicBezTo>
                  <a:cubicBezTo>
                    <a:pt x="3533" y="3396"/>
                    <a:pt x="3512" y="3394"/>
                    <a:pt x="3491" y="3389"/>
                  </a:cubicBezTo>
                  <a:cubicBezTo>
                    <a:pt x="3455" y="3380"/>
                    <a:pt x="3419" y="3367"/>
                    <a:pt x="3387" y="3347"/>
                  </a:cubicBezTo>
                  <a:cubicBezTo>
                    <a:pt x="3311" y="3303"/>
                    <a:pt x="3250" y="3242"/>
                    <a:pt x="3192" y="3179"/>
                  </a:cubicBezTo>
                  <a:cubicBezTo>
                    <a:pt x="3132" y="3113"/>
                    <a:pt x="3074" y="3046"/>
                    <a:pt x="3007" y="2991"/>
                  </a:cubicBezTo>
                  <a:lnTo>
                    <a:pt x="3007" y="2991"/>
                  </a:lnTo>
                  <a:lnTo>
                    <a:pt x="3017" y="3001"/>
                  </a:lnTo>
                  <a:cubicBezTo>
                    <a:pt x="2991" y="2980"/>
                    <a:pt x="2964" y="2959"/>
                    <a:pt x="2934" y="2944"/>
                  </a:cubicBezTo>
                  <a:cubicBezTo>
                    <a:pt x="2912" y="2935"/>
                    <a:pt x="2892" y="2928"/>
                    <a:pt x="2869" y="2924"/>
                  </a:cubicBezTo>
                  <a:cubicBezTo>
                    <a:pt x="2855" y="2924"/>
                    <a:pt x="2840" y="2922"/>
                    <a:pt x="2823" y="2922"/>
                  </a:cubicBezTo>
                  <a:cubicBezTo>
                    <a:pt x="2799" y="2926"/>
                    <a:pt x="2777" y="2931"/>
                    <a:pt x="2754" y="2941"/>
                  </a:cubicBezTo>
                  <a:cubicBezTo>
                    <a:pt x="2720" y="2957"/>
                    <a:pt x="2689" y="2974"/>
                    <a:pt x="2658" y="2994"/>
                  </a:cubicBezTo>
                  <a:cubicBezTo>
                    <a:pt x="2600" y="3037"/>
                    <a:pt x="2547" y="3087"/>
                    <a:pt x="2500" y="3142"/>
                  </a:cubicBezTo>
                  <a:cubicBezTo>
                    <a:pt x="2468" y="3185"/>
                    <a:pt x="2439" y="3229"/>
                    <a:pt x="2416" y="3278"/>
                  </a:cubicBezTo>
                  <a:cubicBezTo>
                    <a:pt x="2395" y="3333"/>
                    <a:pt x="2378" y="3390"/>
                    <a:pt x="2368" y="3451"/>
                  </a:cubicBezTo>
                  <a:cubicBezTo>
                    <a:pt x="2342" y="3627"/>
                    <a:pt x="2360" y="3810"/>
                    <a:pt x="2355" y="3989"/>
                  </a:cubicBezTo>
                  <a:cubicBezTo>
                    <a:pt x="2353" y="4084"/>
                    <a:pt x="2346" y="4183"/>
                    <a:pt x="2323" y="4277"/>
                  </a:cubicBezTo>
                  <a:cubicBezTo>
                    <a:pt x="2312" y="4317"/>
                    <a:pt x="2302" y="4360"/>
                    <a:pt x="2283" y="4400"/>
                  </a:cubicBezTo>
                  <a:cubicBezTo>
                    <a:pt x="2266" y="4442"/>
                    <a:pt x="2248" y="4482"/>
                    <a:pt x="2224" y="4521"/>
                  </a:cubicBezTo>
                  <a:cubicBezTo>
                    <a:pt x="2165" y="4614"/>
                    <a:pt x="2090" y="4693"/>
                    <a:pt x="2003" y="4759"/>
                  </a:cubicBezTo>
                  <a:cubicBezTo>
                    <a:pt x="1922" y="4818"/>
                    <a:pt x="1832" y="4861"/>
                    <a:pt x="1737" y="4890"/>
                  </a:cubicBezTo>
                  <a:cubicBezTo>
                    <a:pt x="1527" y="4952"/>
                    <a:pt x="1306" y="4956"/>
                    <a:pt x="1089" y="4976"/>
                  </a:cubicBezTo>
                  <a:lnTo>
                    <a:pt x="1098" y="4976"/>
                  </a:lnTo>
                  <a:cubicBezTo>
                    <a:pt x="1032" y="4983"/>
                    <a:pt x="966" y="4990"/>
                    <a:pt x="898" y="5005"/>
                  </a:cubicBezTo>
                  <a:cubicBezTo>
                    <a:pt x="834" y="5018"/>
                    <a:pt x="772" y="5035"/>
                    <a:pt x="709" y="5056"/>
                  </a:cubicBezTo>
                  <a:cubicBezTo>
                    <a:pt x="673" y="5071"/>
                    <a:pt x="637" y="5085"/>
                    <a:pt x="602" y="5105"/>
                  </a:cubicBezTo>
                  <a:cubicBezTo>
                    <a:pt x="571" y="5125"/>
                    <a:pt x="536" y="5145"/>
                    <a:pt x="503" y="5167"/>
                  </a:cubicBezTo>
                  <a:cubicBezTo>
                    <a:pt x="443" y="5279"/>
                    <a:pt x="391" y="5390"/>
                    <a:pt x="348" y="5494"/>
                  </a:cubicBezTo>
                  <a:lnTo>
                    <a:pt x="302" y="5479"/>
                  </a:lnTo>
                  <a:cubicBezTo>
                    <a:pt x="287" y="5475"/>
                    <a:pt x="272" y="5473"/>
                    <a:pt x="256" y="5473"/>
                  </a:cubicBezTo>
                  <a:cubicBezTo>
                    <a:pt x="208" y="5473"/>
                    <a:pt x="158" y="5490"/>
                    <a:pt x="114" y="5522"/>
                  </a:cubicBezTo>
                  <a:cubicBezTo>
                    <a:pt x="80" y="5548"/>
                    <a:pt x="51" y="5581"/>
                    <a:pt x="34" y="5619"/>
                  </a:cubicBezTo>
                  <a:cubicBezTo>
                    <a:pt x="5" y="5680"/>
                    <a:pt x="1" y="5750"/>
                    <a:pt x="25" y="5810"/>
                  </a:cubicBezTo>
                  <a:cubicBezTo>
                    <a:pt x="44" y="5864"/>
                    <a:pt x="91" y="5925"/>
                    <a:pt x="151" y="5950"/>
                  </a:cubicBezTo>
                  <a:lnTo>
                    <a:pt x="179" y="5958"/>
                  </a:lnTo>
                  <a:cubicBezTo>
                    <a:pt x="147" y="6122"/>
                    <a:pt x="114" y="6316"/>
                    <a:pt x="98" y="6517"/>
                  </a:cubicBezTo>
                  <a:cubicBezTo>
                    <a:pt x="94" y="6562"/>
                    <a:pt x="118" y="6596"/>
                    <a:pt x="157" y="6603"/>
                  </a:cubicBezTo>
                  <a:cubicBezTo>
                    <a:pt x="160" y="6603"/>
                    <a:pt x="162" y="6604"/>
                    <a:pt x="165" y="6604"/>
                  </a:cubicBezTo>
                  <a:cubicBezTo>
                    <a:pt x="183" y="6604"/>
                    <a:pt x="201" y="6599"/>
                    <a:pt x="216" y="6589"/>
                  </a:cubicBezTo>
                  <a:cubicBezTo>
                    <a:pt x="233" y="6577"/>
                    <a:pt x="242" y="6562"/>
                    <a:pt x="245" y="6542"/>
                  </a:cubicBezTo>
                  <a:cubicBezTo>
                    <a:pt x="259" y="6359"/>
                    <a:pt x="291" y="6180"/>
                    <a:pt x="335" y="6001"/>
                  </a:cubicBezTo>
                  <a:cubicBezTo>
                    <a:pt x="416" y="6036"/>
                    <a:pt x="513" y="6062"/>
                    <a:pt x="623" y="6086"/>
                  </a:cubicBezTo>
                  <a:cubicBezTo>
                    <a:pt x="796" y="6122"/>
                    <a:pt x="970" y="6132"/>
                    <a:pt x="1135" y="6139"/>
                  </a:cubicBezTo>
                  <a:cubicBezTo>
                    <a:pt x="1165" y="6141"/>
                    <a:pt x="1196" y="6141"/>
                    <a:pt x="1226" y="6141"/>
                  </a:cubicBezTo>
                  <a:cubicBezTo>
                    <a:pt x="1479" y="6141"/>
                    <a:pt x="1753" y="6099"/>
                    <a:pt x="2060" y="6016"/>
                  </a:cubicBezTo>
                  <a:cubicBezTo>
                    <a:pt x="2330" y="5943"/>
                    <a:pt x="2610" y="5815"/>
                    <a:pt x="2898" y="5637"/>
                  </a:cubicBezTo>
                  <a:cubicBezTo>
                    <a:pt x="2942" y="5608"/>
                    <a:pt x="2987" y="5576"/>
                    <a:pt x="3031" y="5545"/>
                  </a:cubicBezTo>
                  <a:cubicBezTo>
                    <a:pt x="3224" y="5407"/>
                    <a:pt x="3412" y="5235"/>
                    <a:pt x="3594" y="5031"/>
                  </a:cubicBezTo>
                  <a:cubicBezTo>
                    <a:pt x="3683" y="4930"/>
                    <a:pt x="3768" y="4817"/>
                    <a:pt x="3854" y="4686"/>
                  </a:cubicBezTo>
                  <a:cubicBezTo>
                    <a:pt x="3956" y="4532"/>
                    <a:pt x="4040" y="4387"/>
                    <a:pt x="4111" y="4238"/>
                  </a:cubicBezTo>
                  <a:cubicBezTo>
                    <a:pt x="4172" y="4116"/>
                    <a:pt x="4226" y="3979"/>
                    <a:pt x="4278" y="3824"/>
                  </a:cubicBezTo>
                  <a:cubicBezTo>
                    <a:pt x="4345" y="3626"/>
                    <a:pt x="4393" y="3439"/>
                    <a:pt x="4424" y="3252"/>
                  </a:cubicBezTo>
                  <a:cubicBezTo>
                    <a:pt x="4473" y="2958"/>
                    <a:pt x="4473" y="2639"/>
                    <a:pt x="4430" y="2277"/>
                  </a:cubicBezTo>
                  <a:cubicBezTo>
                    <a:pt x="4400" y="2011"/>
                    <a:pt x="4344" y="1743"/>
                    <a:pt x="4298" y="1527"/>
                  </a:cubicBezTo>
                  <a:lnTo>
                    <a:pt x="4265" y="1368"/>
                  </a:lnTo>
                  <a:cubicBezTo>
                    <a:pt x="4215" y="1118"/>
                    <a:pt x="4177" y="898"/>
                    <a:pt x="4144" y="680"/>
                  </a:cubicBezTo>
                  <a:cubicBezTo>
                    <a:pt x="4118" y="473"/>
                    <a:pt x="4107" y="251"/>
                    <a:pt x="4113" y="1"/>
                  </a:cubicBezTo>
                  <a:close/>
                </a:path>
              </a:pathLst>
            </a:custGeom>
            <a:solidFill>
              <a:srgbClr val="6D76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1" name="Google Shape;1591;p11"/>
            <p:cNvSpPr/>
            <p:nvPr/>
          </p:nvSpPr>
          <p:spPr>
            <a:xfrm>
              <a:off x="-943514" y="-425878"/>
              <a:ext cx="48426" cy="21872"/>
            </a:xfrm>
            <a:custGeom>
              <a:avLst/>
              <a:gdLst/>
              <a:ahLst/>
              <a:cxnLst/>
              <a:rect l="l" t="t" r="r" b="b"/>
              <a:pathLst>
                <a:path w="1200" h="542" extrusionOk="0">
                  <a:moveTo>
                    <a:pt x="242" y="357"/>
                  </a:moveTo>
                  <a:cubicBezTo>
                    <a:pt x="240" y="357"/>
                    <a:pt x="239" y="358"/>
                    <a:pt x="237" y="359"/>
                  </a:cubicBezTo>
                  <a:lnTo>
                    <a:pt x="237" y="359"/>
                  </a:lnTo>
                  <a:cubicBezTo>
                    <a:pt x="238" y="358"/>
                    <a:pt x="240" y="357"/>
                    <a:pt x="242" y="357"/>
                  </a:cubicBezTo>
                  <a:close/>
                  <a:moveTo>
                    <a:pt x="237" y="359"/>
                  </a:moveTo>
                  <a:cubicBezTo>
                    <a:pt x="234" y="359"/>
                    <a:pt x="232" y="360"/>
                    <a:pt x="230" y="361"/>
                  </a:cubicBezTo>
                  <a:cubicBezTo>
                    <a:pt x="232" y="360"/>
                    <a:pt x="234" y="359"/>
                    <a:pt x="237" y="359"/>
                  </a:cubicBezTo>
                  <a:close/>
                  <a:moveTo>
                    <a:pt x="1122" y="1"/>
                  </a:moveTo>
                  <a:cubicBezTo>
                    <a:pt x="1113" y="1"/>
                    <a:pt x="1104" y="3"/>
                    <a:pt x="1096" y="7"/>
                  </a:cubicBezTo>
                  <a:cubicBezTo>
                    <a:pt x="963" y="75"/>
                    <a:pt x="830" y="137"/>
                    <a:pt x="691" y="194"/>
                  </a:cubicBezTo>
                  <a:cubicBezTo>
                    <a:pt x="544" y="257"/>
                    <a:pt x="395" y="309"/>
                    <a:pt x="242" y="357"/>
                  </a:cubicBezTo>
                  <a:lnTo>
                    <a:pt x="242" y="357"/>
                  </a:lnTo>
                  <a:cubicBezTo>
                    <a:pt x="244" y="357"/>
                    <a:pt x="245" y="356"/>
                    <a:pt x="246" y="356"/>
                  </a:cubicBezTo>
                  <a:cubicBezTo>
                    <a:pt x="184" y="375"/>
                    <a:pt x="121" y="392"/>
                    <a:pt x="56" y="409"/>
                  </a:cubicBezTo>
                  <a:cubicBezTo>
                    <a:pt x="46" y="411"/>
                    <a:pt x="35" y="414"/>
                    <a:pt x="26" y="421"/>
                  </a:cubicBezTo>
                  <a:cubicBezTo>
                    <a:pt x="25" y="425"/>
                    <a:pt x="19" y="430"/>
                    <a:pt x="15" y="435"/>
                  </a:cubicBezTo>
                  <a:cubicBezTo>
                    <a:pt x="5" y="450"/>
                    <a:pt x="0" y="468"/>
                    <a:pt x="3" y="484"/>
                  </a:cubicBezTo>
                  <a:cubicBezTo>
                    <a:pt x="7" y="515"/>
                    <a:pt x="36" y="541"/>
                    <a:pt x="67" y="541"/>
                  </a:cubicBezTo>
                  <a:cubicBezTo>
                    <a:pt x="71" y="541"/>
                    <a:pt x="74" y="541"/>
                    <a:pt x="78" y="540"/>
                  </a:cubicBezTo>
                  <a:cubicBezTo>
                    <a:pt x="259" y="493"/>
                    <a:pt x="436" y="438"/>
                    <a:pt x="609" y="371"/>
                  </a:cubicBezTo>
                  <a:cubicBezTo>
                    <a:pt x="795" y="302"/>
                    <a:pt x="974" y="218"/>
                    <a:pt x="1149" y="129"/>
                  </a:cubicBezTo>
                  <a:cubicBezTo>
                    <a:pt x="1182" y="112"/>
                    <a:pt x="1200" y="75"/>
                    <a:pt x="1184" y="40"/>
                  </a:cubicBezTo>
                  <a:cubicBezTo>
                    <a:pt x="1173" y="17"/>
                    <a:pt x="1148" y="1"/>
                    <a:pt x="112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2" name="Google Shape;1592;p11"/>
            <p:cNvSpPr/>
            <p:nvPr/>
          </p:nvSpPr>
          <p:spPr>
            <a:xfrm>
              <a:off x="-959938" y="-950003"/>
              <a:ext cx="58757" cy="16909"/>
            </a:xfrm>
            <a:custGeom>
              <a:avLst/>
              <a:gdLst/>
              <a:ahLst/>
              <a:cxnLst/>
              <a:rect l="l" t="t" r="r" b="b"/>
              <a:pathLst>
                <a:path w="1456" h="419" extrusionOk="0">
                  <a:moveTo>
                    <a:pt x="74" y="0"/>
                  </a:moveTo>
                  <a:cubicBezTo>
                    <a:pt x="60" y="0"/>
                    <a:pt x="46" y="4"/>
                    <a:pt x="34" y="13"/>
                  </a:cubicBezTo>
                  <a:cubicBezTo>
                    <a:pt x="25" y="20"/>
                    <a:pt x="18" y="30"/>
                    <a:pt x="12" y="43"/>
                  </a:cubicBezTo>
                  <a:cubicBezTo>
                    <a:pt x="1" y="76"/>
                    <a:pt x="17" y="116"/>
                    <a:pt x="51" y="128"/>
                  </a:cubicBezTo>
                  <a:cubicBezTo>
                    <a:pt x="485" y="264"/>
                    <a:pt x="934" y="339"/>
                    <a:pt x="1381" y="418"/>
                  </a:cubicBezTo>
                  <a:cubicBezTo>
                    <a:pt x="1384" y="418"/>
                    <a:pt x="1387" y="418"/>
                    <a:pt x="1390" y="418"/>
                  </a:cubicBezTo>
                  <a:cubicBezTo>
                    <a:pt x="1421" y="418"/>
                    <a:pt x="1449" y="390"/>
                    <a:pt x="1453" y="359"/>
                  </a:cubicBezTo>
                  <a:cubicBezTo>
                    <a:pt x="1456" y="321"/>
                    <a:pt x="1429" y="293"/>
                    <a:pt x="1393" y="287"/>
                  </a:cubicBezTo>
                  <a:cubicBezTo>
                    <a:pt x="1079" y="231"/>
                    <a:pt x="766" y="178"/>
                    <a:pt x="456" y="105"/>
                  </a:cubicBezTo>
                  <a:lnTo>
                    <a:pt x="458" y="105"/>
                  </a:lnTo>
                  <a:cubicBezTo>
                    <a:pt x="456" y="105"/>
                    <a:pt x="455" y="104"/>
                    <a:pt x="455" y="104"/>
                  </a:cubicBezTo>
                  <a:lnTo>
                    <a:pt x="455" y="104"/>
                  </a:lnTo>
                  <a:cubicBezTo>
                    <a:pt x="456" y="104"/>
                    <a:pt x="457" y="105"/>
                    <a:pt x="458" y="105"/>
                  </a:cubicBezTo>
                  <a:cubicBezTo>
                    <a:pt x="456" y="102"/>
                    <a:pt x="455" y="102"/>
                    <a:pt x="453" y="102"/>
                  </a:cubicBezTo>
                  <a:cubicBezTo>
                    <a:pt x="453" y="102"/>
                    <a:pt x="454" y="103"/>
                    <a:pt x="455" y="104"/>
                  </a:cubicBezTo>
                  <a:lnTo>
                    <a:pt x="455" y="104"/>
                  </a:lnTo>
                  <a:cubicBezTo>
                    <a:pt x="453" y="103"/>
                    <a:pt x="451" y="102"/>
                    <a:pt x="450" y="102"/>
                  </a:cubicBezTo>
                  <a:cubicBezTo>
                    <a:pt x="333" y="73"/>
                    <a:pt x="213" y="40"/>
                    <a:pt x="97" y="4"/>
                  </a:cubicBezTo>
                  <a:cubicBezTo>
                    <a:pt x="89" y="1"/>
                    <a:pt x="81" y="0"/>
                    <a:pt x="7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3" name="Google Shape;1593;p11"/>
            <p:cNvSpPr/>
            <p:nvPr/>
          </p:nvSpPr>
          <p:spPr>
            <a:xfrm>
              <a:off x="-564866" y="-984870"/>
              <a:ext cx="27361" cy="25666"/>
            </a:xfrm>
            <a:custGeom>
              <a:avLst/>
              <a:gdLst/>
              <a:ahLst/>
              <a:cxnLst/>
              <a:rect l="l" t="t" r="r" b="b"/>
              <a:pathLst>
                <a:path w="678" h="636" extrusionOk="0">
                  <a:moveTo>
                    <a:pt x="74" y="1"/>
                  </a:moveTo>
                  <a:cubicBezTo>
                    <a:pt x="61" y="1"/>
                    <a:pt x="48" y="5"/>
                    <a:pt x="37" y="13"/>
                  </a:cubicBezTo>
                  <a:cubicBezTo>
                    <a:pt x="8" y="36"/>
                    <a:pt x="1" y="78"/>
                    <a:pt x="22" y="107"/>
                  </a:cubicBezTo>
                  <a:cubicBezTo>
                    <a:pt x="61" y="159"/>
                    <a:pt x="101" y="210"/>
                    <a:pt x="144" y="259"/>
                  </a:cubicBezTo>
                  <a:cubicBezTo>
                    <a:pt x="179" y="301"/>
                    <a:pt x="218" y="339"/>
                    <a:pt x="255" y="377"/>
                  </a:cubicBezTo>
                  <a:cubicBezTo>
                    <a:pt x="348" y="469"/>
                    <a:pt x="453" y="549"/>
                    <a:pt x="562" y="621"/>
                  </a:cubicBezTo>
                  <a:cubicBezTo>
                    <a:pt x="574" y="630"/>
                    <a:pt x="588" y="636"/>
                    <a:pt x="603" y="636"/>
                  </a:cubicBezTo>
                  <a:cubicBezTo>
                    <a:pt x="605" y="636"/>
                    <a:pt x="608" y="636"/>
                    <a:pt x="611" y="635"/>
                  </a:cubicBezTo>
                  <a:cubicBezTo>
                    <a:pt x="628" y="634"/>
                    <a:pt x="646" y="625"/>
                    <a:pt x="656" y="611"/>
                  </a:cubicBezTo>
                  <a:cubicBezTo>
                    <a:pt x="677" y="585"/>
                    <a:pt x="677" y="538"/>
                    <a:pt x="647" y="518"/>
                  </a:cubicBezTo>
                  <a:cubicBezTo>
                    <a:pt x="578" y="473"/>
                    <a:pt x="512" y="424"/>
                    <a:pt x="449" y="373"/>
                  </a:cubicBezTo>
                  <a:cubicBezTo>
                    <a:pt x="387" y="322"/>
                    <a:pt x="331" y="265"/>
                    <a:pt x="275" y="207"/>
                  </a:cubicBezTo>
                  <a:cubicBezTo>
                    <a:pt x="223" y="150"/>
                    <a:pt x="174" y="90"/>
                    <a:pt x="127" y="28"/>
                  </a:cubicBezTo>
                  <a:cubicBezTo>
                    <a:pt x="114" y="10"/>
                    <a:pt x="94" y="1"/>
                    <a:pt x="7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4" name="Google Shape;1594;p11"/>
            <p:cNvSpPr/>
            <p:nvPr/>
          </p:nvSpPr>
          <p:spPr>
            <a:xfrm>
              <a:off x="-300624" y="-783218"/>
              <a:ext cx="23688" cy="91969"/>
            </a:xfrm>
            <a:custGeom>
              <a:avLst/>
              <a:gdLst/>
              <a:ahLst/>
              <a:cxnLst/>
              <a:rect l="l" t="t" r="r" b="b"/>
              <a:pathLst>
                <a:path w="587" h="2279" extrusionOk="0">
                  <a:moveTo>
                    <a:pt x="514" y="1"/>
                  </a:moveTo>
                  <a:cubicBezTo>
                    <a:pt x="499" y="1"/>
                    <a:pt x="485" y="6"/>
                    <a:pt x="475" y="15"/>
                  </a:cubicBezTo>
                  <a:cubicBezTo>
                    <a:pt x="465" y="19"/>
                    <a:pt x="457" y="29"/>
                    <a:pt x="453" y="39"/>
                  </a:cubicBezTo>
                  <a:cubicBezTo>
                    <a:pt x="414" y="117"/>
                    <a:pt x="383" y="196"/>
                    <a:pt x="353" y="278"/>
                  </a:cubicBezTo>
                  <a:cubicBezTo>
                    <a:pt x="320" y="364"/>
                    <a:pt x="295" y="450"/>
                    <a:pt x="269" y="539"/>
                  </a:cubicBezTo>
                  <a:cubicBezTo>
                    <a:pt x="218" y="719"/>
                    <a:pt x="185" y="902"/>
                    <a:pt x="154" y="1088"/>
                  </a:cubicBezTo>
                  <a:cubicBezTo>
                    <a:pt x="96" y="1458"/>
                    <a:pt x="67" y="1832"/>
                    <a:pt x="5" y="2201"/>
                  </a:cubicBezTo>
                  <a:cubicBezTo>
                    <a:pt x="1" y="2235"/>
                    <a:pt x="24" y="2271"/>
                    <a:pt x="60" y="2277"/>
                  </a:cubicBezTo>
                  <a:cubicBezTo>
                    <a:pt x="64" y="2278"/>
                    <a:pt x="68" y="2278"/>
                    <a:pt x="72" y="2278"/>
                  </a:cubicBezTo>
                  <a:cubicBezTo>
                    <a:pt x="103" y="2278"/>
                    <a:pt x="132" y="2254"/>
                    <a:pt x="137" y="2222"/>
                  </a:cubicBezTo>
                  <a:cubicBezTo>
                    <a:pt x="185" y="1925"/>
                    <a:pt x="216" y="1623"/>
                    <a:pt x="255" y="1325"/>
                  </a:cubicBezTo>
                  <a:cubicBezTo>
                    <a:pt x="295" y="1024"/>
                    <a:pt x="347" y="727"/>
                    <a:pt x="436" y="438"/>
                  </a:cubicBezTo>
                  <a:lnTo>
                    <a:pt x="436" y="438"/>
                  </a:lnTo>
                  <a:lnTo>
                    <a:pt x="432" y="454"/>
                  </a:lnTo>
                  <a:cubicBezTo>
                    <a:pt x="472" y="332"/>
                    <a:pt x="518" y="212"/>
                    <a:pt x="572" y="95"/>
                  </a:cubicBezTo>
                  <a:cubicBezTo>
                    <a:pt x="587" y="62"/>
                    <a:pt x="572" y="23"/>
                    <a:pt x="541" y="8"/>
                  </a:cubicBezTo>
                  <a:cubicBezTo>
                    <a:pt x="532" y="3"/>
                    <a:pt x="523" y="1"/>
                    <a:pt x="51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5" name="Google Shape;1595;p11"/>
            <p:cNvSpPr/>
            <p:nvPr/>
          </p:nvSpPr>
          <p:spPr>
            <a:xfrm>
              <a:off x="-195338" y="129805"/>
              <a:ext cx="83131" cy="59725"/>
            </a:xfrm>
            <a:custGeom>
              <a:avLst/>
              <a:gdLst/>
              <a:ahLst/>
              <a:cxnLst/>
              <a:rect l="l" t="t" r="r" b="b"/>
              <a:pathLst>
                <a:path w="2060" h="1480" extrusionOk="0">
                  <a:moveTo>
                    <a:pt x="1983" y="0"/>
                  </a:moveTo>
                  <a:cubicBezTo>
                    <a:pt x="1976" y="0"/>
                    <a:pt x="1969" y="2"/>
                    <a:pt x="1962" y="4"/>
                  </a:cubicBezTo>
                  <a:cubicBezTo>
                    <a:pt x="1882" y="34"/>
                    <a:pt x="1803" y="69"/>
                    <a:pt x="1725" y="108"/>
                  </a:cubicBezTo>
                  <a:cubicBezTo>
                    <a:pt x="1639" y="151"/>
                    <a:pt x="1554" y="200"/>
                    <a:pt x="1472" y="250"/>
                  </a:cubicBezTo>
                  <a:cubicBezTo>
                    <a:pt x="1402" y="293"/>
                    <a:pt x="1334" y="339"/>
                    <a:pt x="1267" y="386"/>
                  </a:cubicBezTo>
                  <a:cubicBezTo>
                    <a:pt x="1178" y="454"/>
                    <a:pt x="1090" y="524"/>
                    <a:pt x="1000" y="596"/>
                  </a:cubicBezTo>
                  <a:cubicBezTo>
                    <a:pt x="846" y="719"/>
                    <a:pt x="695" y="847"/>
                    <a:pt x="542" y="975"/>
                  </a:cubicBezTo>
                  <a:cubicBezTo>
                    <a:pt x="379" y="1110"/>
                    <a:pt x="213" y="1241"/>
                    <a:pt x="37" y="1359"/>
                  </a:cubicBezTo>
                  <a:cubicBezTo>
                    <a:pt x="7" y="1379"/>
                    <a:pt x="0" y="1422"/>
                    <a:pt x="20" y="1451"/>
                  </a:cubicBezTo>
                  <a:cubicBezTo>
                    <a:pt x="32" y="1470"/>
                    <a:pt x="53" y="1479"/>
                    <a:pt x="75" y="1479"/>
                  </a:cubicBezTo>
                  <a:cubicBezTo>
                    <a:pt x="87" y="1479"/>
                    <a:pt x="100" y="1476"/>
                    <a:pt x="111" y="1469"/>
                  </a:cubicBezTo>
                  <a:cubicBezTo>
                    <a:pt x="396" y="1277"/>
                    <a:pt x="655" y="1050"/>
                    <a:pt x="921" y="830"/>
                  </a:cubicBezTo>
                  <a:cubicBezTo>
                    <a:pt x="1059" y="715"/>
                    <a:pt x="1201" y="602"/>
                    <a:pt x="1346" y="495"/>
                  </a:cubicBezTo>
                  <a:cubicBezTo>
                    <a:pt x="1489" y="392"/>
                    <a:pt x="1642" y="299"/>
                    <a:pt x="1800" y="220"/>
                  </a:cubicBezTo>
                  <a:lnTo>
                    <a:pt x="1800" y="220"/>
                  </a:lnTo>
                  <a:cubicBezTo>
                    <a:pt x="1797" y="221"/>
                    <a:pt x="1793" y="223"/>
                    <a:pt x="1791" y="223"/>
                  </a:cubicBezTo>
                  <a:cubicBezTo>
                    <a:pt x="1861" y="188"/>
                    <a:pt x="1933" y="158"/>
                    <a:pt x="2007" y="129"/>
                  </a:cubicBezTo>
                  <a:cubicBezTo>
                    <a:pt x="2040" y="116"/>
                    <a:pt x="2060" y="80"/>
                    <a:pt x="2047" y="44"/>
                  </a:cubicBezTo>
                  <a:cubicBezTo>
                    <a:pt x="2038" y="19"/>
                    <a:pt x="2011" y="0"/>
                    <a:pt x="1983" y="0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6" name="Google Shape;1596;p11"/>
            <p:cNvSpPr/>
            <p:nvPr/>
          </p:nvSpPr>
          <p:spPr>
            <a:xfrm>
              <a:off x="176288" y="-581485"/>
              <a:ext cx="14205" cy="114850"/>
            </a:xfrm>
            <a:custGeom>
              <a:avLst/>
              <a:gdLst/>
              <a:ahLst/>
              <a:cxnLst/>
              <a:rect l="l" t="t" r="r" b="b"/>
              <a:pathLst>
                <a:path w="352" h="2846" extrusionOk="0">
                  <a:moveTo>
                    <a:pt x="228" y="492"/>
                  </a:moveTo>
                  <a:cubicBezTo>
                    <a:pt x="228" y="495"/>
                    <a:pt x="226" y="498"/>
                    <a:pt x="226" y="502"/>
                  </a:cubicBezTo>
                  <a:cubicBezTo>
                    <a:pt x="226" y="498"/>
                    <a:pt x="228" y="497"/>
                    <a:pt x="228" y="492"/>
                  </a:cubicBezTo>
                  <a:close/>
                  <a:moveTo>
                    <a:pt x="279" y="0"/>
                  </a:moveTo>
                  <a:cubicBezTo>
                    <a:pt x="264" y="0"/>
                    <a:pt x="250" y="5"/>
                    <a:pt x="238" y="13"/>
                  </a:cubicBezTo>
                  <a:cubicBezTo>
                    <a:pt x="228" y="23"/>
                    <a:pt x="220" y="33"/>
                    <a:pt x="216" y="46"/>
                  </a:cubicBezTo>
                  <a:cubicBezTo>
                    <a:pt x="143" y="267"/>
                    <a:pt x="87" y="492"/>
                    <a:pt x="51" y="722"/>
                  </a:cubicBezTo>
                  <a:cubicBezTo>
                    <a:pt x="18" y="942"/>
                    <a:pt x="5" y="1165"/>
                    <a:pt x="3" y="1389"/>
                  </a:cubicBezTo>
                  <a:cubicBezTo>
                    <a:pt x="1" y="1604"/>
                    <a:pt x="12" y="1819"/>
                    <a:pt x="25" y="2035"/>
                  </a:cubicBezTo>
                  <a:cubicBezTo>
                    <a:pt x="36" y="2267"/>
                    <a:pt x="53" y="2499"/>
                    <a:pt x="62" y="2730"/>
                  </a:cubicBezTo>
                  <a:lnTo>
                    <a:pt x="62" y="2730"/>
                  </a:lnTo>
                  <a:cubicBezTo>
                    <a:pt x="62" y="2731"/>
                    <a:pt x="62" y="2732"/>
                    <a:pt x="62" y="2733"/>
                  </a:cubicBezTo>
                  <a:lnTo>
                    <a:pt x="62" y="2733"/>
                  </a:lnTo>
                  <a:cubicBezTo>
                    <a:pt x="62" y="2737"/>
                    <a:pt x="62" y="2742"/>
                    <a:pt x="62" y="2746"/>
                  </a:cubicBezTo>
                  <a:lnTo>
                    <a:pt x="62" y="2773"/>
                  </a:lnTo>
                  <a:cubicBezTo>
                    <a:pt x="62" y="2790"/>
                    <a:pt x="65" y="2806"/>
                    <a:pt x="78" y="2821"/>
                  </a:cubicBezTo>
                  <a:cubicBezTo>
                    <a:pt x="90" y="2835"/>
                    <a:pt x="105" y="2842"/>
                    <a:pt x="121" y="2845"/>
                  </a:cubicBezTo>
                  <a:cubicBezTo>
                    <a:pt x="123" y="2845"/>
                    <a:pt x="125" y="2845"/>
                    <a:pt x="127" y="2845"/>
                  </a:cubicBezTo>
                  <a:cubicBezTo>
                    <a:pt x="143" y="2845"/>
                    <a:pt x="159" y="2839"/>
                    <a:pt x="171" y="2828"/>
                  </a:cubicBezTo>
                  <a:cubicBezTo>
                    <a:pt x="183" y="2819"/>
                    <a:pt x="194" y="2799"/>
                    <a:pt x="194" y="2783"/>
                  </a:cubicBezTo>
                  <a:cubicBezTo>
                    <a:pt x="183" y="2424"/>
                    <a:pt x="154" y="2065"/>
                    <a:pt x="140" y="1706"/>
                  </a:cubicBezTo>
                  <a:lnTo>
                    <a:pt x="140" y="1712"/>
                  </a:lnTo>
                  <a:cubicBezTo>
                    <a:pt x="133" y="1516"/>
                    <a:pt x="133" y="1323"/>
                    <a:pt x="141" y="1126"/>
                  </a:cubicBezTo>
                  <a:cubicBezTo>
                    <a:pt x="151" y="919"/>
                    <a:pt x="180" y="712"/>
                    <a:pt x="223" y="507"/>
                  </a:cubicBezTo>
                  <a:cubicBezTo>
                    <a:pt x="256" y="365"/>
                    <a:pt x="294" y="227"/>
                    <a:pt x="341" y="89"/>
                  </a:cubicBezTo>
                  <a:cubicBezTo>
                    <a:pt x="351" y="54"/>
                    <a:pt x="335" y="15"/>
                    <a:pt x="301" y="4"/>
                  </a:cubicBezTo>
                  <a:cubicBezTo>
                    <a:pt x="294" y="2"/>
                    <a:pt x="286" y="0"/>
                    <a:pt x="27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7" name="Google Shape;1597;p11"/>
            <p:cNvSpPr/>
            <p:nvPr/>
          </p:nvSpPr>
          <p:spPr>
            <a:xfrm>
              <a:off x="-1132011" y="-1244996"/>
              <a:ext cx="1388979" cy="1521868"/>
            </a:xfrm>
            <a:custGeom>
              <a:avLst/>
              <a:gdLst/>
              <a:ahLst/>
              <a:cxnLst/>
              <a:rect l="l" t="t" r="r" b="b"/>
              <a:pathLst>
                <a:path w="34419" h="37712" extrusionOk="0">
                  <a:moveTo>
                    <a:pt x="5096" y="0"/>
                  </a:moveTo>
                  <a:cubicBezTo>
                    <a:pt x="5072" y="0"/>
                    <a:pt x="5051" y="3"/>
                    <a:pt x="5030" y="8"/>
                  </a:cubicBezTo>
                  <a:cubicBezTo>
                    <a:pt x="4993" y="16"/>
                    <a:pt x="4957" y="33"/>
                    <a:pt x="4923" y="56"/>
                  </a:cubicBezTo>
                  <a:cubicBezTo>
                    <a:pt x="4880" y="87"/>
                    <a:pt x="4841" y="131"/>
                    <a:pt x="4801" y="193"/>
                  </a:cubicBezTo>
                  <a:cubicBezTo>
                    <a:pt x="4747" y="272"/>
                    <a:pt x="4707" y="372"/>
                    <a:pt x="4678" y="500"/>
                  </a:cubicBezTo>
                  <a:lnTo>
                    <a:pt x="4673" y="533"/>
                  </a:lnTo>
                  <a:cubicBezTo>
                    <a:pt x="4673" y="522"/>
                    <a:pt x="4664" y="510"/>
                    <a:pt x="4656" y="500"/>
                  </a:cubicBezTo>
                  <a:cubicBezTo>
                    <a:pt x="4592" y="423"/>
                    <a:pt x="4539" y="374"/>
                    <a:pt x="4482" y="342"/>
                  </a:cubicBezTo>
                  <a:cubicBezTo>
                    <a:pt x="4431" y="310"/>
                    <a:pt x="4383" y="295"/>
                    <a:pt x="4337" y="295"/>
                  </a:cubicBezTo>
                  <a:cubicBezTo>
                    <a:pt x="4333" y="295"/>
                    <a:pt x="4329" y="295"/>
                    <a:pt x="4325" y="295"/>
                  </a:cubicBezTo>
                  <a:cubicBezTo>
                    <a:pt x="4306" y="295"/>
                    <a:pt x="4288" y="299"/>
                    <a:pt x="4259" y="308"/>
                  </a:cubicBezTo>
                  <a:cubicBezTo>
                    <a:pt x="4256" y="302"/>
                    <a:pt x="4253" y="300"/>
                    <a:pt x="4249" y="300"/>
                  </a:cubicBezTo>
                  <a:cubicBezTo>
                    <a:pt x="4244" y="300"/>
                    <a:pt x="4237" y="303"/>
                    <a:pt x="4230" y="308"/>
                  </a:cubicBezTo>
                  <a:cubicBezTo>
                    <a:pt x="4217" y="316"/>
                    <a:pt x="4205" y="329"/>
                    <a:pt x="4193" y="342"/>
                  </a:cubicBezTo>
                  <a:cubicBezTo>
                    <a:pt x="4180" y="357"/>
                    <a:pt x="4167" y="377"/>
                    <a:pt x="4157" y="401"/>
                  </a:cubicBezTo>
                  <a:cubicBezTo>
                    <a:pt x="4146" y="423"/>
                    <a:pt x="4137" y="451"/>
                    <a:pt x="4133" y="482"/>
                  </a:cubicBezTo>
                  <a:cubicBezTo>
                    <a:pt x="4130" y="513"/>
                    <a:pt x="4131" y="543"/>
                    <a:pt x="4133" y="572"/>
                  </a:cubicBezTo>
                  <a:cubicBezTo>
                    <a:pt x="4133" y="601"/>
                    <a:pt x="4138" y="628"/>
                    <a:pt x="4150" y="671"/>
                  </a:cubicBezTo>
                  <a:cubicBezTo>
                    <a:pt x="4167" y="740"/>
                    <a:pt x="4197" y="810"/>
                    <a:pt x="4248" y="898"/>
                  </a:cubicBezTo>
                  <a:cubicBezTo>
                    <a:pt x="4272" y="944"/>
                    <a:pt x="4301" y="983"/>
                    <a:pt x="4331" y="1023"/>
                  </a:cubicBezTo>
                  <a:lnTo>
                    <a:pt x="4282" y="987"/>
                  </a:lnTo>
                  <a:lnTo>
                    <a:pt x="4216" y="970"/>
                  </a:lnTo>
                  <a:cubicBezTo>
                    <a:pt x="4104" y="944"/>
                    <a:pt x="3975" y="915"/>
                    <a:pt x="3845" y="908"/>
                  </a:cubicBezTo>
                  <a:cubicBezTo>
                    <a:pt x="3832" y="907"/>
                    <a:pt x="3819" y="907"/>
                    <a:pt x="3806" y="907"/>
                  </a:cubicBezTo>
                  <a:cubicBezTo>
                    <a:pt x="3724" y="907"/>
                    <a:pt x="3662" y="923"/>
                    <a:pt x="3618" y="954"/>
                  </a:cubicBezTo>
                  <a:cubicBezTo>
                    <a:pt x="3608" y="960"/>
                    <a:pt x="3600" y="968"/>
                    <a:pt x="3593" y="976"/>
                  </a:cubicBezTo>
                  <a:cubicBezTo>
                    <a:pt x="3580" y="990"/>
                    <a:pt x="3571" y="1003"/>
                    <a:pt x="3562" y="1019"/>
                  </a:cubicBezTo>
                  <a:cubicBezTo>
                    <a:pt x="3551" y="1042"/>
                    <a:pt x="3544" y="1062"/>
                    <a:pt x="3540" y="1085"/>
                  </a:cubicBezTo>
                  <a:cubicBezTo>
                    <a:pt x="3535" y="1103"/>
                    <a:pt x="3537" y="1121"/>
                    <a:pt x="3540" y="1135"/>
                  </a:cubicBezTo>
                  <a:cubicBezTo>
                    <a:pt x="3540" y="1162"/>
                    <a:pt x="3542" y="1191"/>
                    <a:pt x="3554" y="1224"/>
                  </a:cubicBezTo>
                  <a:cubicBezTo>
                    <a:pt x="3570" y="1282"/>
                    <a:pt x="3597" y="1332"/>
                    <a:pt x="3640" y="1382"/>
                  </a:cubicBezTo>
                  <a:cubicBezTo>
                    <a:pt x="3672" y="1421"/>
                    <a:pt x="3715" y="1457"/>
                    <a:pt x="3778" y="1494"/>
                  </a:cubicBezTo>
                  <a:cubicBezTo>
                    <a:pt x="3896" y="1566"/>
                    <a:pt x="4035" y="1602"/>
                    <a:pt x="4154" y="1629"/>
                  </a:cubicBezTo>
                  <a:cubicBezTo>
                    <a:pt x="4282" y="1655"/>
                    <a:pt x="4419" y="1665"/>
                    <a:pt x="4598" y="1667"/>
                  </a:cubicBezTo>
                  <a:cubicBezTo>
                    <a:pt x="4615" y="1667"/>
                    <a:pt x="4632" y="1667"/>
                    <a:pt x="4649" y="1667"/>
                  </a:cubicBezTo>
                  <a:cubicBezTo>
                    <a:pt x="4750" y="1667"/>
                    <a:pt x="4843" y="1660"/>
                    <a:pt x="4928" y="1644"/>
                  </a:cubicBezTo>
                  <a:lnTo>
                    <a:pt x="5180" y="2007"/>
                  </a:lnTo>
                  <a:lnTo>
                    <a:pt x="5444" y="2375"/>
                  </a:lnTo>
                  <a:cubicBezTo>
                    <a:pt x="5941" y="3065"/>
                    <a:pt x="6455" y="3778"/>
                    <a:pt x="6988" y="4467"/>
                  </a:cubicBezTo>
                  <a:cubicBezTo>
                    <a:pt x="7360" y="4947"/>
                    <a:pt x="7738" y="5408"/>
                    <a:pt x="8116" y="5838"/>
                  </a:cubicBezTo>
                  <a:cubicBezTo>
                    <a:pt x="8523" y="6303"/>
                    <a:pt x="8947" y="6740"/>
                    <a:pt x="9382" y="7182"/>
                  </a:cubicBezTo>
                  <a:lnTo>
                    <a:pt x="9708" y="7512"/>
                  </a:lnTo>
                  <a:lnTo>
                    <a:pt x="10010" y="7817"/>
                  </a:lnTo>
                  <a:cubicBezTo>
                    <a:pt x="9991" y="7802"/>
                    <a:pt x="9968" y="7792"/>
                    <a:pt x="9941" y="7784"/>
                  </a:cubicBezTo>
                  <a:cubicBezTo>
                    <a:pt x="9792" y="7732"/>
                    <a:pt x="9622" y="7687"/>
                    <a:pt x="9421" y="7646"/>
                  </a:cubicBezTo>
                  <a:cubicBezTo>
                    <a:pt x="9107" y="7584"/>
                    <a:pt x="8765" y="7555"/>
                    <a:pt x="8315" y="7552"/>
                  </a:cubicBezTo>
                  <a:cubicBezTo>
                    <a:pt x="8273" y="7552"/>
                    <a:pt x="8230" y="7552"/>
                    <a:pt x="8187" y="7552"/>
                  </a:cubicBezTo>
                  <a:cubicBezTo>
                    <a:pt x="7918" y="7552"/>
                    <a:pt x="7653" y="7562"/>
                    <a:pt x="7451" y="7570"/>
                  </a:cubicBezTo>
                  <a:lnTo>
                    <a:pt x="7192" y="7580"/>
                  </a:lnTo>
                  <a:cubicBezTo>
                    <a:pt x="7017" y="7585"/>
                    <a:pt x="6836" y="7589"/>
                    <a:pt x="6652" y="7589"/>
                  </a:cubicBezTo>
                  <a:cubicBezTo>
                    <a:pt x="6453" y="7589"/>
                    <a:pt x="6250" y="7584"/>
                    <a:pt x="6049" y="7570"/>
                  </a:cubicBezTo>
                  <a:cubicBezTo>
                    <a:pt x="6026" y="7570"/>
                    <a:pt x="6006" y="7574"/>
                    <a:pt x="5991" y="7584"/>
                  </a:cubicBezTo>
                  <a:cubicBezTo>
                    <a:pt x="5975" y="7596"/>
                    <a:pt x="5964" y="7616"/>
                    <a:pt x="5960" y="7640"/>
                  </a:cubicBezTo>
                  <a:cubicBezTo>
                    <a:pt x="5957" y="7662"/>
                    <a:pt x="5964" y="7683"/>
                    <a:pt x="5978" y="7702"/>
                  </a:cubicBezTo>
                  <a:cubicBezTo>
                    <a:pt x="5993" y="7716"/>
                    <a:pt x="6011" y="7726"/>
                    <a:pt x="6031" y="7728"/>
                  </a:cubicBezTo>
                  <a:cubicBezTo>
                    <a:pt x="6255" y="7742"/>
                    <a:pt x="6478" y="7747"/>
                    <a:pt x="6699" y="7747"/>
                  </a:cubicBezTo>
                  <a:cubicBezTo>
                    <a:pt x="6912" y="7747"/>
                    <a:pt x="7124" y="7743"/>
                    <a:pt x="7333" y="7738"/>
                  </a:cubicBezTo>
                  <a:lnTo>
                    <a:pt x="7364" y="7738"/>
                  </a:lnTo>
                  <a:lnTo>
                    <a:pt x="7505" y="7733"/>
                  </a:lnTo>
                  <a:lnTo>
                    <a:pt x="7586" y="7732"/>
                  </a:lnTo>
                  <a:lnTo>
                    <a:pt x="7801" y="7726"/>
                  </a:lnTo>
                  <a:cubicBezTo>
                    <a:pt x="7895" y="7725"/>
                    <a:pt x="7990" y="7724"/>
                    <a:pt x="8086" y="7724"/>
                  </a:cubicBezTo>
                  <a:cubicBezTo>
                    <a:pt x="8568" y="7724"/>
                    <a:pt x="9067" y="7748"/>
                    <a:pt x="9543" y="7857"/>
                  </a:cubicBezTo>
                  <a:cubicBezTo>
                    <a:pt x="9687" y="7893"/>
                    <a:pt x="9825" y="7935"/>
                    <a:pt x="9968" y="7985"/>
                  </a:cubicBezTo>
                  <a:cubicBezTo>
                    <a:pt x="10082" y="8026"/>
                    <a:pt x="10198" y="8080"/>
                    <a:pt x="10349" y="8159"/>
                  </a:cubicBezTo>
                  <a:lnTo>
                    <a:pt x="10485" y="8299"/>
                  </a:lnTo>
                  <a:lnTo>
                    <a:pt x="10625" y="8442"/>
                  </a:lnTo>
                  <a:cubicBezTo>
                    <a:pt x="11013" y="8844"/>
                    <a:pt x="11426" y="9290"/>
                    <a:pt x="11892" y="9809"/>
                  </a:cubicBezTo>
                  <a:cubicBezTo>
                    <a:pt x="12755" y="10784"/>
                    <a:pt x="13502" y="11778"/>
                    <a:pt x="14115" y="12762"/>
                  </a:cubicBezTo>
                  <a:cubicBezTo>
                    <a:pt x="14586" y="13533"/>
                    <a:pt x="15027" y="14352"/>
                    <a:pt x="15464" y="15271"/>
                  </a:cubicBezTo>
                  <a:cubicBezTo>
                    <a:pt x="15250" y="15084"/>
                    <a:pt x="14994" y="14942"/>
                    <a:pt x="14661" y="14820"/>
                  </a:cubicBezTo>
                  <a:cubicBezTo>
                    <a:pt x="14358" y="14707"/>
                    <a:pt x="14035" y="14632"/>
                    <a:pt x="13759" y="14572"/>
                  </a:cubicBezTo>
                  <a:cubicBezTo>
                    <a:pt x="13684" y="14557"/>
                    <a:pt x="13612" y="14543"/>
                    <a:pt x="13539" y="14531"/>
                  </a:cubicBezTo>
                  <a:lnTo>
                    <a:pt x="13483" y="14520"/>
                  </a:lnTo>
                  <a:lnTo>
                    <a:pt x="13268" y="14478"/>
                  </a:lnTo>
                  <a:cubicBezTo>
                    <a:pt x="13095" y="14445"/>
                    <a:pt x="12929" y="14399"/>
                    <a:pt x="12758" y="14342"/>
                  </a:cubicBezTo>
                  <a:cubicBezTo>
                    <a:pt x="12582" y="14282"/>
                    <a:pt x="12376" y="14191"/>
                    <a:pt x="12164" y="14083"/>
                  </a:cubicBezTo>
                  <a:cubicBezTo>
                    <a:pt x="11985" y="13987"/>
                    <a:pt x="11800" y="13875"/>
                    <a:pt x="11584" y="13734"/>
                  </a:cubicBezTo>
                  <a:cubicBezTo>
                    <a:pt x="11360" y="13581"/>
                    <a:pt x="11120" y="13408"/>
                    <a:pt x="10875" y="13224"/>
                  </a:cubicBezTo>
                  <a:cubicBezTo>
                    <a:pt x="10623" y="13039"/>
                    <a:pt x="10379" y="12860"/>
                    <a:pt x="10129" y="12693"/>
                  </a:cubicBezTo>
                  <a:cubicBezTo>
                    <a:pt x="10121" y="12686"/>
                    <a:pt x="10104" y="12674"/>
                    <a:pt x="10083" y="12674"/>
                  </a:cubicBezTo>
                  <a:cubicBezTo>
                    <a:pt x="10080" y="12674"/>
                    <a:pt x="10078" y="12674"/>
                    <a:pt x="10076" y="12674"/>
                  </a:cubicBezTo>
                  <a:cubicBezTo>
                    <a:pt x="10055" y="12676"/>
                    <a:pt x="10042" y="12681"/>
                    <a:pt x="10032" y="12689"/>
                  </a:cubicBezTo>
                  <a:cubicBezTo>
                    <a:pt x="10006" y="12717"/>
                    <a:pt x="9999" y="12737"/>
                    <a:pt x="10000" y="12759"/>
                  </a:cubicBezTo>
                  <a:cubicBezTo>
                    <a:pt x="10000" y="12776"/>
                    <a:pt x="10011" y="12804"/>
                    <a:pt x="10029" y="12815"/>
                  </a:cubicBezTo>
                  <a:cubicBezTo>
                    <a:pt x="10304" y="13002"/>
                    <a:pt x="10573" y="13203"/>
                    <a:pt x="10824" y="13391"/>
                  </a:cubicBezTo>
                  <a:lnTo>
                    <a:pt x="11073" y="13573"/>
                  </a:lnTo>
                  <a:cubicBezTo>
                    <a:pt x="11350" y="13780"/>
                    <a:pt x="11721" y="14045"/>
                    <a:pt x="12123" y="14259"/>
                  </a:cubicBezTo>
                  <a:cubicBezTo>
                    <a:pt x="12502" y="14457"/>
                    <a:pt x="12904" y="14600"/>
                    <a:pt x="13322" y="14684"/>
                  </a:cubicBezTo>
                  <a:cubicBezTo>
                    <a:pt x="13520" y="14722"/>
                    <a:pt x="13720" y="14763"/>
                    <a:pt x="13920" y="14809"/>
                  </a:cubicBezTo>
                  <a:cubicBezTo>
                    <a:pt x="14119" y="14856"/>
                    <a:pt x="14315" y="14909"/>
                    <a:pt x="14517" y="14978"/>
                  </a:cubicBezTo>
                  <a:cubicBezTo>
                    <a:pt x="14648" y="15024"/>
                    <a:pt x="14777" y="15077"/>
                    <a:pt x="14902" y="15132"/>
                  </a:cubicBezTo>
                  <a:cubicBezTo>
                    <a:pt x="15031" y="15194"/>
                    <a:pt x="15163" y="15268"/>
                    <a:pt x="15297" y="15354"/>
                  </a:cubicBezTo>
                  <a:cubicBezTo>
                    <a:pt x="15390" y="15419"/>
                    <a:pt x="15482" y="15489"/>
                    <a:pt x="15567" y="15563"/>
                  </a:cubicBezTo>
                  <a:lnTo>
                    <a:pt x="15629" y="15617"/>
                  </a:lnTo>
                  <a:cubicBezTo>
                    <a:pt x="15767" y="15916"/>
                    <a:pt x="15903" y="16223"/>
                    <a:pt x="16037" y="16532"/>
                  </a:cubicBezTo>
                  <a:cubicBezTo>
                    <a:pt x="16496" y="17598"/>
                    <a:pt x="16920" y="18698"/>
                    <a:pt x="17331" y="19762"/>
                  </a:cubicBezTo>
                  <a:lnTo>
                    <a:pt x="17625" y="20522"/>
                  </a:lnTo>
                  <a:lnTo>
                    <a:pt x="17691" y="20695"/>
                  </a:lnTo>
                  <a:cubicBezTo>
                    <a:pt x="17776" y="20917"/>
                    <a:pt x="17891" y="21217"/>
                    <a:pt x="18016" y="21485"/>
                  </a:cubicBezTo>
                  <a:cubicBezTo>
                    <a:pt x="18124" y="21720"/>
                    <a:pt x="18260" y="21961"/>
                    <a:pt x="18431" y="22227"/>
                  </a:cubicBezTo>
                  <a:cubicBezTo>
                    <a:pt x="18259" y="22181"/>
                    <a:pt x="18079" y="22167"/>
                    <a:pt x="17806" y="22155"/>
                  </a:cubicBezTo>
                  <a:cubicBezTo>
                    <a:pt x="17686" y="22150"/>
                    <a:pt x="17568" y="22148"/>
                    <a:pt x="17449" y="22147"/>
                  </a:cubicBezTo>
                  <a:lnTo>
                    <a:pt x="17395" y="22145"/>
                  </a:lnTo>
                  <a:cubicBezTo>
                    <a:pt x="17250" y="22141"/>
                    <a:pt x="17107" y="22139"/>
                    <a:pt x="16963" y="22131"/>
                  </a:cubicBezTo>
                  <a:cubicBezTo>
                    <a:pt x="16692" y="22116"/>
                    <a:pt x="16410" y="22075"/>
                    <a:pt x="16096" y="22009"/>
                  </a:cubicBezTo>
                  <a:lnTo>
                    <a:pt x="15968" y="21977"/>
                  </a:lnTo>
                  <a:cubicBezTo>
                    <a:pt x="15919" y="21845"/>
                    <a:pt x="15867" y="21701"/>
                    <a:pt x="15816" y="21556"/>
                  </a:cubicBezTo>
                  <a:lnTo>
                    <a:pt x="15788" y="21480"/>
                  </a:lnTo>
                  <a:cubicBezTo>
                    <a:pt x="15706" y="21256"/>
                    <a:pt x="15637" y="21075"/>
                    <a:pt x="15564" y="20893"/>
                  </a:cubicBezTo>
                  <a:cubicBezTo>
                    <a:pt x="15487" y="20710"/>
                    <a:pt x="15395" y="20528"/>
                    <a:pt x="15294" y="20351"/>
                  </a:cubicBezTo>
                  <a:cubicBezTo>
                    <a:pt x="15247" y="20267"/>
                    <a:pt x="15192" y="20188"/>
                    <a:pt x="15135" y="20109"/>
                  </a:cubicBezTo>
                  <a:cubicBezTo>
                    <a:pt x="15076" y="20027"/>
                    <a:pt x="15007" y="19949"/>
                    <a:pt x="14939" y="19872"/>
                  </a:cubicBezTo>
                  <a:cubicBezTo>
                    <a:pt x="14826" y="19744"/>
                    <a:pt x="14682" y="19610"/>
                    <a:pt x="14488" y="19448"/>
                  </a:cubicBezTo>
                  <a:cubicBezTo>
                    <a:pt x="14329" y="19319"/>
                    <a:pt x="14159" y="19197"/>
                    <a:pt x="13987" y="19073"/>
                  </a:cubicBezTo>
                  <a:lnTo>
                    <a:pt x="13947" y="19044"/>
                  </a:lnTo>
                  <a:lnTo>
                    <a:pt x="13785" y="18931"/>
                  </a:lnTo>
                  <a:lnTo>
                    <a:pt x="13667" y="18850"/>
                  </a:lnTo>
                  <a:cubicBezTo>
                    <a:pt x="13449" y="18701"/>
                    <a:pt x="13200" y="18529"/>
                    <a:pt x="12975" y="18351"/>
                  </a:cubicBezTo>
                  <a:cubicBezTo>
                    <a:pt x="12958" y="18338"/>
                    <a:pt x="12938" y="18332"/>
                    <a:pt x="12919" y="18332"/>
                  </a:cubicBezTo>
                  <a:cubicBezTo>
                    <a:pt x="12903" y="18332"/>
                    <a:pt x="12887" y="18337"/>
                    <a:pt x="12874" y="18346"/>
                  </a:cubicBezTo>
                  <a:cubicBezTo>
                    <a:pt x="12850" y="18375"/>
                    <a:pt x="12841" y="18398"/>
                    <a:pt x="12844" y="18422"/>
                  </a:cubicBezTo>
                  <a:cubicBezTo>
                    <a:pt x="12845" y="18444"/>
                    <a:pt x="12855" y="18463"/>
                    <a:pt x="12871" y="18471"/>
                  </a:cubicBezTo>
                  <a:cubicBezTo>
                    <a:pt x="13079" y="18636"/>
                    <a:pt x="13301" y="18791"/>
                    <a:pt x="13512" y="18939"/>
                  </a:cubicBezTo>
                  <a:lnTo>
                    <a:pt x="13552" y="18967"/>
                  </a:lnTo>
                  <a:lnTo>
                    <a:pt x="13582" y="18988"/>
                  </a:lnTo>
                  <a:lnTo>
                    <a:pt x="13670" y="19050"/>
                  </a:lnTo>
                  <a:lnTo>
                    <a:pt x="13882" y="19198"/>
                  </a:lnTo>
                  <a:cubicBezTo>
                    <a:pt x="14065" y="19330"/>
                    <a:pt x="14227" y="19454"/>
                    <a:pt x="14378" y="19577"/>
                  </a:cubicBezTo>
                  <a:cubicBezTo>
                    <a:pt x="14537" y="19711"/>
                    <a:pt x="14694" y="19859"/>
                    <a:pt x="14839" y="20021"/>
                  </a:cubicBezTo>
                  <a:cubicBezTo>
                    <a:pt x="14919" y="20117"/>
                    <a:pt x="14995" y="20216"/>
                    <a:pt x="15069" y="20325"/>
                  </a:cubicBezTo>
                  <a:cubicBezTo>
                    <a:pt x="15148" y="20445"/>
                    <a:pt x="15211" y="20570"/>
                    <a:pt x="15263" y="20673"/>
                  </a:cubicBezTo>
                  <a:cubicBezTo>
                    <a:pt x="15393" y="20956"/>
                    <a:pt x="15498" y="21243"/>
                    <a:pt x="15589" y="21496"/>
                  </a:cubicBezTo>
                  <a:lnTo>
                    <a:pt x="15609" y="21552"/>
                  </a:lnTo>
                  <a:cubicBezTo>
                    <a:pt x="15659" y="21693"/>
                    <a:pt x="15704" y="21816"/>
                    <a:pt x="15752" y="21940"/>
                  </a:cubicBezTo>
                  <a:cubicBezTo>
                    <a:pt x="15119" y="21743"/>
                    <a:pt x="14467" y="21472"/>
                    <a:pt x="13760" y="21105"/>
                  </a:cubicBezTo>
                  <a:cubicBezTo>
                    <a:pt x="13153" y="20782"/>
                    <a:pt x="12548" y="20412"/>
                    <a:pt x="12012" y="20086"/>
                  </a:cubicBezTo>
                  <a:lnTo>
                    <a:pt x="11950" y="20048"/>
                  </a:lnTo>
                  <a:lnTo>
                    <a:pt x="11879" y="20002"/>
                  </a:lnTo>
                  <a:cubicBezTo>
                    <a:pt x="11495" y="19770"/>
                    <a:pt x="11021" y="19477"/>
                    <a:pt x="10562" y="19222"/>
                  </a:cubicBezTo>
                  <a:cubicBezTo>
                    <a:pt x="10564" y="19222"/>
                    <a:pt x="10566" y="19219"/>
                    <a:pt x="10566" y="19219"/>
                  </a:cubicBezTo>
                  <a:cubicBezTo>
                    <a:pt x="10586" y="19205"/>
                    <a:pt x="10583" y="19175"/>
                    <a:pt x="10564" y="19146"/>
                  </a:cubicBezTo>
                  <a:cubicBezTo>
                    <a:pt x="10547" y="19126"/>
                    <a:pt x="10536" y="19105"/>
                    <a:pt x="10521" y="19083"/>
                  </a:cubicBezTo>
                  <a:cubicBezTo>
                    <a:pt x="10510" y="19067"/>
                    <a:pt x="10494" y="19036"/>
                    <a:pt x="10478" y="19001"/>
                  </a:cubicBezTo>
                  <a:cubicBezTo>
                    <a:pt x="10465" y="18975"/>
                    <a:pt x="10457" y="18947"/>
                    <a:pt x="10445" y="18918"/>
                  </a:cubicBezTo>
                  <a:cubicBezTo>
                    <a:pt x="10422" y="18842"/>
                    <a:pt x="10415" y="18802"/>
                    <a:pt x="10408" y="18758"/>
                  </a:cubicBezTo>
                  <a:cubicBezTo>
                    <a:pt x="10402" y="18720"/>
                    <a:pt x="10399" y="18679"/>
                    <a:pt x="10396" y="18641"/>
                  </a:cubicBezTo>
                  <a:cubicBezTo>
                    <a:pt x="10396" y="18520"/>
                    <a:pt x="10402" y="18407"/>
                    <a:pt x="10411" y="18293"/>
                  </a:cubicBezTo>
                  <a:lnTo>
                    <a:pt x="10414" y="18263"/>
                  </a:lnTo>
                  <a:cubicBezTo>
                    <a:pt x="10421" y="18126"/>
                    <a:pt x="10424" y="18024"/>
                    <a:pt x="10418" y="17924"/>
                  </a:cubicBezTo>
                  <a:cubicBezTo>
                    <a:pt x="10415" y="17865"/>
                    <a:pt x="10409" y="17805"/>
                    <a:pt x="10402" y="17746"/>
                  </a:cubicBezTo>
                  <a:cubicBezTo>
                    <a:pt x="10392" y="17668"/>
                    <a:pt x="10375" y="17594"/>
                    <a:pt x="10358" y="17517"/>
                  </a:cubicBezTo>
                  <a:cubicBezTo>
                    <a:pt x="10323" y="17377"/>
                    <a:pt x="10273" y="17229"/>
                    <a:pt x="10207" y="17068"/>
                  </a:cubicBezTo>
                  <a:cubicBezTo>
                    <a:pt x="10093" y="16809"/>
                    <a:pt x="9934" y="16552"/>
                    <a:pt x="9720" y="16284"/>
                  </a:cubicBezTo>
                  <a:cubicBezTo>
                    <a:pt x="9533" y="16052"/>
                    <a:pt x="9309" y="15827"/>
                    <a:pt x="9030" y="15593"/>
                  </a:cubicBezTo>
                  <a:cubicBezTo>
                    <a:pt x="9017" y="15583"/>
                    <a:pt x="9000" y="15578"/>
                    <a:pt x="8983" y="15578"/>
                  </a:cubicBezTo>
                  <a:cubicBezTo>
                    <a:pt x="8967" y="15578"/>
                    <a:pt x="8949" y="15583"/>
                    <a:pt x="8934" y="15593"/>
                  </a:cubicBezTo>
                  <a:cubicBezTo>
                    <a:pt x="8895" y="15645"/>
                    <a:pt x="8895" y="15691"/>
                    <a:pt x="8936" y="15722"/>
                  </a:cubicBezTo>
                  <a:cubicBezTo>
                    <a:pt x="9036" y="15807"/>
                    <a:pt x="9132" y="15893"/>
                    <a:pt x="9226" y="15984"/>
                  </a:cubicBezTo>
                  <a:cubicBezTo>
                    <a:pt x="9341" y="16094"/>
                    <a:pt x="9454" y="16218"/>
                    <a:pt x="9566" y="16350"/>
                  </a:cubicBezTo>
                  <a:cubicBezTo>
                    <a:pt x="9681" y="16486"/>
                    <a:pt x="9786" y="16634"/>
                    <a:pt x="9882" y="16791"/>
                  </a:cubicBezTo>
                  <a:cubicBezTo>
                    <a:pt x="9934" y="16877"/>
                    <a:pt x="9990" y="16983"/>
                    <a:pt x="10042" y="17094"/>
                  </a:cubicBezTo>
                  <a:cubicBezTo>
                    <a:pt x="10080" y="17186"/>
                    <a:pt x="10122" y="17289"/>
                    <a:pt x="10169" y="17430"/>
                  </a:cubicBezTo>
                  <a:cubicBezTo>
                    <a:pt x="10191" y="17503"/>
                    <a:pt x="10213" y="17592"/>
                    <a:pt x="10230" y="17683"/>
                  </a:cubicBezTo>
                  <a:cubicBezTo>
                    <a:pt x="10246" y="17762"/>
                    <a:pt x="10257" y="17852"/>
                    <a:pt x="10263" y="17948"/>
                  </a:cubicBezTo>
                  <a:cubicBezTo>
                    <a:pt x="10263" y="18035"/>
                    <a:pt x="10257" y="18138"/>
                    <a:pt x="10251" y="18241"/>
                  </a:cubicBezTo>
                  <a:lnTo>
                    <a:pt x="10250" y="18269"/>
                  </a:lnTo>
                  <a:lnTo>
                    <a:pt x="10248" y="18310"/>
                  </a:lnTo>
                  <a:cubicBezTo>
                    <a:pt x="10241" y="18424"/>
                    <a:pt x="10236" y="18527"/>
                    <a:pt x="10241" y="18632"/>
                  </a:cubicBezTo>
                  <a:cubicBezTo>
                    <a:pt x="10243" y="18744"/>
                    <a:pt x="10257" y="18843"/>
                    <a:pt x="10286" y="18935"/>
                  </a:cubicBezTo>
                  <a:cubicBezTo>
                    <a:pt x="10302" y="18993"/>
                    <a:pt x="10323" y="19046"/>
                    <a:pt x="10352" y="19100"/>
                  </a:cubicBezTo>
                  <a:cubicBezTo>
                    <a:pt x="10358" y="19115"/>
                    <a:pt x="10365" y="19128"/>
                    <a:pt x="10373" y="19142"/>
                  </a:cubicBezTo>
                  <a:cubicBezTo>
                    <a:pt x="10293" y="19070"/>
                    <a:pt x="10198" y="19017"/>
                    <a:pt x="10098" y="18967"/>
                  </a:cubicBezTo>
                  <a:cubicBezTo>
                    <a:pt x="8944" y="18361"/>
                    <a:pt x="7742" y="17871"/>
                    <a:pt x="6580" y="17397"/>
                  </a:cubicBezTo>
                  <a:lnTo>
                    <a:pt x="6054" y="17181"/>
                  </a:lnTo>
                  <a:lnTo>
                    <a:pt x="5921" y="17125"/>
                  </a:lnTo>
                  <a:lnTo>
                    <a:pt x="5786" y="17069"/>
                  </a:lnTo>
                  <a:lnTo>
                    <a:pt x="5764" y="17033"/>
                  </a:lnTo>
                  <a:lnTo>
                    <a:pt x="5741" y="16996"/>
                  </a:lnTo>
                  <a:cubicBezTo>
                    <a:pt x="5724" y="16966"/>
                    <a:pt x="5700" y="16919"/>
                    <a:pt x="5677" y="16870"/>
                  </a:cubicBezTo>
                  <a:cubicBezTo>
                    <a:pt x="5659" y="16829"/>
                    <a:pt x="5642" y="16782"/>
                    <a:pt x="5626" y="16738"/>
                  </a:cubicBezTo>
                  <a:cubicBezTo>
                    <a:pt x="5605" y="16666"/>
                    <a:pt x="5588" y="16594"/>
                    <a:pt x="5575" y="16518"/>
                  </a:cubicBezTo>
                  <a:cubicBezTo>
                    <a:pt x="5559" y="16429"/>
                    <a:pt x="5552" y="16337"/>
                    <a:pt x="5545" y="16245"/>
                  </a:cubicBezTo>
                  <a:cubicBezTo>
                    <a:pt x="5539" y="16163"/>
                    <a:pt x="5535" y="16083"/>
                    <a:pt x="5532" y="15999"/>
                  </a:cubicBezTo>
                  <a:lnTo>
                    <a:pt x="5530" y="15962"/>
                  </a:lnTo>
                  <a:cubicBezTo>
                    <a:pt x="5524" y="15870"/>
                    <a:pt x="5520" y="15781"/>
                    <a:pt x="5513" y="15691"/>
                  </a:cubicBezTo>
                  <a:cubicBezTo>
                    <a:pt x="5503" y="15525"/>
                    <a:pt x="5476" y="15350"/>
                    <a:pt x="5431" y="15152"/>
                  </a:cubicBezTo>
                  <a:cubicBezTo>
                    <a:pt x="5394" y="14981"/>
                    <a:pt x="5336" y="14794"/>
                    <a:pt x="5259" y="14582"/>
                  </a:cubicBezTo>
                  <a:cubicBezTo>
                    <a:pt x="5124" y="14223"/>
                    <a:pt x="4931" y="13875"/>
                    <a:pt x="4687" y="13548"/>
                  </a:cubicBezTo>
                  <a:cubicBezTo>
                    <a:pt x="4454" y="13234"/>
                    <a:pt x="4170" y="12960"/>
                    <a:pt x="3844" y="12732"/>
                  </a:cubicBezTo>
                  <a:cubicBezTo>
                    <a:pt x="3830" y="12722"/>
                    <a:pt x="3812" y="12717"/>
                    <a:pt x="3796" y="12717"/>
                  </a:cubicBezTo>
                  <a:cubicBezTo>
                    <a:pt x="3779" y="12717"/>
                    <a:pt x="3763" y="12722"/>
                    <a:pt x="3751" y="12732"/>
                  </a:cubicBezTo>
                  <a:cubicBezTo>
                    <a:pt x="3723" y="12766"/>
                    <a:pt x="3716" y="12788"/>
                    <a:pt x="3720" y="12812"/>
                  </a:cubicBezTo>
                  <a:cubicBezTo>
                    <a:pt x="3722" y="12832"/>
                    <a:pt x="3735" y="12852"/>
                    <a:pt x="3752" y="12862"/>
                  </a:cubicBezTo>
                  <a:cubicBezTo>
                    <a:pt x="3825" y="12913"/>
                    <a:pt x="3894" y="12966"/>
                    <a:pt x="3965" y="13020"/>
                  </a:cubicBezTo>
                  <a:cubicBezTo>
                    <a:pt x="4041" y="13084"/>
                    <a:pt x="4117" y="13150"/>
                    <a:pt x="4189" y="13217"/>
                  </a:cubicBezTo>
                  <a:cubicBezTo>
                    <a:pt x="4298" y="13325"/>
                    <a:pt x="4403" y="13443"/>
                    <a:pt x="4510" y="13576"/>
                  </a:cubicBezTo>
                  <a:cubicBezTo>
                    <a:pt x="4607" y="13698"/>
                    <a:pt x="4699" y="13829"/>
                    <a:pt x="4791" y="13980"/>
                  </a:cubicBezTo>
                  <a:cubicBezTo>
                    <a:pt x="4870" y="14111"/>
                    <a:pt x="4951" y="14270"/>
                    <a:pt x="5029" y="14438"/>
                  </a:cubicBezTo>
                  <a:cubicBezTo>
                    <a:pt x="5094" y="14583"/>
                    <a:pt x="5154" y="14747"/>
                    <a:pt x="5214" y="14938"/>
                  </a:cubicBezTo>
                  <a:cubicBezTo>
                    <a:pt x="5272" y="15136"/>
                    <a:pt x="5312" y="15331"/>
                    <a:pt x="5341" y="15520"/>
                  </a:cubicBezTo>
                  <a:cubicBezTo>
                    <a:pt x="5362" y="15666"/>
                    <a:pt x="5368" y="15820"/>
                    <a:pt x="5374" y="15946"/>
                  </a:cubicBezTo>
                  <a:lnTo>
                    <a:pt x="5375" y="15978"/>
                  </a:lnTo>
                  <a:lnTo>
                    <a:pt x="5381" y="16111"/>
                  </a:lnTo>
                  <a:cubicBezTo>
                    <a:pt x="5387" y="16258"/>
                    <a:pt x="5398" y="16480"/>
                    <a:pt x="5453" y="16696"/>
                  </a:cubicBezTo>
                  <a:cubicBezTo>
                    <a:pt x="5470" y="16772"/>
                    <a:pt x="5497" y="16851"/>
                    <a:pt x="5533" y="16933"/>
                  </a:cubicBezTo>
                  <a:cubicBezTo>
                    <a:pt x="5540" y="16952"/>
                    <a:pt x="5549" y="16970"/>
                    <a:pt x="5559" y="16989"/>
                  </a:cubicBezTo>
                  <a:cubicBezTo>
                    <a:pt x="4656" y="16590"/>
                    <a:pt x="4009" y="16285"/>
                    <a:pt x="3469" y="16004"/>
                  </a:cubicBezTo>
                  <a:cubicBezTo>
                    <a:pt x="2533" y="15504"/>
                    <a:pt x="1736" y="14978"/>
                    <a:pt x="1035" y="14398"/>
                  </a:cubicBezTo>
                  <a:lnTo>
                    <a:pt x="1049" y="14366"/>
                  </a:lnTo>
                  <a:cubicBezTo>
                    <a:pt x="1063" y="14304"/>
                    <a:pt x="1071" y="14244"/>
                    <a:pt x="1072" y="14177"/>
                  </a:cubicBezTo>
                  <a:cubicBezTo>
                    <a:pt x="1075" y="14086"/>
                    <a:pt x="1060" y="13990"/>
                    <a:pt x="1030" y="13895"/>
                  </a:cubicBezTo>
                  <a:cubicBezTo>
                    <a:pt x="1009" y="13831"/>
                    <a:pt x="971" y="13767"/>
                    <a:pt x="923" y="13716"/>
                  </a:cubicBezTo>
                  <a:cubicBezTo>
                    <a:pt x="877" y="13665"/>
                    <a:pt x="822" y="13628"/>
                    <a:pt x="762" y="13608"/>
                  </a:cubicBezTo>
                  <a:cubicBezTo>
                    <a:pt x="731" y="13598"/>
                    <a:pt x="701" y="13593"/>
                    <a:pt x="672" y="13593"/>
                  </a:cubicBezTo>
                  <a:cubicBezTo>
                    <a:pt x="649" y="13593"/>
                    <a:pt x="628" y="13596"/>
                    <a:pt x="607" y="13602"/>
                  </a:cubicBezTo>
                  <a:cubicBezTo>
                    <a:pt x="578" y="13609"/>
                    <a:pt x="556" y="13621"/>
                    <a:pt x="539" y="13634"/>
                  </a:cubicBezTo>
                  <a:cubicBezTo>
                    <a:pt x="515" y="13650"/>
                    <a:pt x="493" y="13674"/>
                    <a:pt x="477" y="13703"/>
                  </a:cubicBezTo>
                  <a:cubicBezTo>
                    <a:pt x="464" y="13723"/>
                    <a:pt x="460" y="13741"/>
                    <a:pt x="453" y="13763"/>
                  </a:cubicBezTo>
                  <a:lnTo>
                    <a:pt x="431" y="13734"/>
                  </a:lnTo>
                  <a:cubicBezTo>
                    <a:pt x="401" y="13719"/>
                    <a:pt x="365" y="13711"/>
                    <a:pt x="329" y="13711"/>
                  </a:cubicBezTo>
                  <a:cubicBezTo>
                    <a:pt x="314" y="13711"/>
                    <a:pt x="299" y="13713"/>
                    <a:pt x="285" y="13716"/>
                  </a:cubicBezTo>
                  <a:cubicBezTo>
                    <a:pt x="253" y="13721"/>
                    <a:pt x="226" y="13731"/>
                    <a:pt x="203" y="13750"/>
                  </a:cubicBezTo>
                  <a:cubicBezTo>
                    <a:pt x="189" y="13760"/>
                    <a:pt x="176" y="13773"/>
                    <a:pt x="161" y="13792"/>
                  </a:cubicBezTo>
                  <a:cubicBezTo>
                    <a:pt x="138" y="13816"/>
                    <a:pt x="123" y="13853"/>
                    <a:pt x="112" y="13908"/>
                  </a:cubicBezTo>
                  <a:cubicBezTo>
                    <a:pt x="105" y="13953"/>
                    <a:pt x="115" y="14004"/>
                    <a:pt x="140" y="14069"/>
                  </a:cubicBezTo>
                  <a:cubicBezTo>
                    <a:pt x="163" y="14122"/>
                    <a:pt x="199" y="14174"/>
                    <a:pt x="253" y="14227"/>
                  </a:cubicBezTo>
                  <a:cubicBezTo>
                    <a:pt x="246" y="14226"/>
                    <a:pt x="239" y="14225"/>
                    <a:pt x="231" y="14225"/>
                  </a:cubicBezTo>
                  <a:cubicBezTo>
                    <a:pt x="189" y="14225"/>
                    <a:pt x="142" y="14242"/>
                    <a:pt x="91" y="14270"/>
                  </a:cubicBezTo>
                  <a:cubicBezTo>
                    <a:pt x="68" y="14287"/>
                    <a:pt x="52" y="14304"/>
                    <a:pt x="39" y="14326"/>
                  </a:cubicBezTo>
                  <a:cubicBezTo>
                    <a:pt x="25" y="14346"/>
                    <a:pt x="16" y="14366"/>
                    <a:pt x="8" y="14399"/>
                  </a:cubicBezTo>
                  <a:cubicBezTo>
                    <a:pt x="0" y="14419"/>
                    <a:pt x="3" y="14445"/>
                    <a:pt x="8" y="14470"/>
                  </a:cubicBezTo>
                  <a:cubicBezTo>
                    <a:pt x="12" y="14497"/>
                    <a:pt x="23" y="14521"/>
                    <a:pt x="38" y="14549"/>
                  </a:cubicBezTo>
                  <a:cubicBezTo>
                    <a:pt x="94" y="14639"/>
                    <a:pt x="197" y="14699"/>
                    <a:pt x="349" y="14732"/>
                  </a:cubicBezTo>
                  <a:cubicBezTo>
                    <a:pt x="386" y="14741"/>
                    <a:pt x="426" y="14745"/>
                    <a:pt x="470" y="14745"/>
                  </a:cubicBezTo>
                  <a:cubicBezTo>
                    <a:pt x="512" y="14745"/>
                    <a:pt x="557" y="14741"/>
                    <a:pt x="605" y="14734"/>
                  </a:cubicBezTo>
                  <a:cubicBezTo>
                    <a:pt x="684" y="14727"/>
                    <a:pt x="776" y="14701"/>
                    <a:pt x="881" y="14656"/>
                  </a:cubicBezTo>
                  <a:cubicBezTo>
                    <a:pt x="1412" y="15096"/>
                    <a:pt x="1998" y="15505"/>
                    <a:pt x="2669" y="15907"/>
                  </a:cubicBezTo>
                  <a:cubicBezTo>
                    <a:pt x="3234" y="16243"/>
                    <a:pt x="3850" y="16567"/>
                    <a:pt x="4605" y="16924"/>
                  </a:cubicBezTo>
                  <a:cubicBezTo>
                    <a:pt x="5250" y="17233"/>
                    <a:pt x="5915" y="17523"/>
                    <a:pt x="6504" y="17780"/>
                  </a:cubicBezTo>
                  <a:lnTo>
                    <a:pt x="6557" y="17803"/>
                  </a:lnTo>
                  <a:lnTo>
                    <a:pt x="6595" y="17821"/>
                  </a:lnTo>
                  <a:lnTo>
                    <a:pt x="6675" y="17856"/>
                  </a:lnTo>
                  <a:cubicBezTo>
                    <a:pt x="7318" y="18138"/>
                    <a:pt x="7982" y="18428"/>
                    <a:pt x="8621" y="18735"/>
                  </a:cubicBezTo>
                  <a:cubicBezTo>
                    <a:pt x="8907" y="18873"/>
                    <a:pt x="9193" y="19014"/>
                    <a:pt x="9474" y="19161"/>
                  </a:cubicBezTo>
                  <a:lnTo>
                    <a:pt x="9506" y="19175"/>
                  </a:lnTo>
                  <a:lnTo>
                    <a:pt x="9685" y="19275"/>
                  </a:lnTo>
                  <a:cubicBezTo>
                    <a:pt x="9496" y="19221"/>
                    <a:pt x="9288" y="19188"/>
                    <a:pt x="9053" y="19172"/>
                  </a:cubicBezTo>
                  <a:cubicBezTo>
                    <a:pt x="8944" y="19164"/>
                    <a:pt x="8835" y="19160"/>
                    <a:pt x="8727" y="19160"/>
                  </a:cubicBezTo>
                  <a:cubicBezTo>
                    <a:pt x="8523" y="19160"/>
                    <a:pt x="8322" y="19175"/>
                    <a:pt x="8127" y="19204"/>
                  </a:cubicBezTo>
                  <a:cubicBezTo>
                    <a:pt x="7837" y="19250"/>
                    <a:pt x="7537" y="19337"/>
                    <a:pt x="7239" y="19467"/>
                  </a:cubicBezTo>
                  <a:cubicBezTo>
                    <a:pt x="6932" y="19599"/>
                    <a:pt x="6622" y="19778"/>
                    <a:pt x="6258" y="20032"/>
                  </a:cubicBezTo>
                  <a:cubicBezTo>
                    <a:pt x="6243" y="20044"/>
                    <a:pt x="6231" y="20061"/>
                    <a:pt x="6228" y="20084"/>
                  </a:cubicBezTo>
                  <a:cubicBezTo>
                    <a:pt x="6227" y="20107"/>
                    <a:pt x="6234" y="20129"/>
                    <a:pt x="6245" y="20144"/>
                  </a:cubicBezTo>
                  <a:cubicBezTo>
                    <a:pt x="6261" y="20165"/>
                    <a:pt x="6284" y="20175"/>
                    <a:pt x="6308" y="20175"/>
                  </a:cubicBezTo>
                  <a:cubicBezTo>
                    <a:pt x="6325" y="20175"/>
                    <a:pt x="6342" y="20170"/>
                    <a:pt x="6358" y="20159"/>
                  </a:cubicBezTo>
                  <a:cubicBezTo>
                    <a:pt x="6478" y="20076"/>
                    <a:pt x="6600" y="19994"/>
                    <a:pt x="6725" y="19918"/>
                  </a:cubicBezTo>
                  <a:cubicBezTo>
                    <a:pt x="6903" y="19810"/>
                    <a:pt x="7077" y="19716"/>
                    <a:pt x="7242" y="19642"/>
                  </a:cubicBezTo>
                  <a:cubicBezTo>
                    <a:pt x="7400" y="19569"/>
                    <a:pt x="7565" y="19505"/>
                    <a:pt x="7738" y="19454"/>
                  </a:cubicBezTo>
                  <a:cubicBezTo>
                    <a:pt x="7880" y="19415"/>
                    <a:pt x="8024" y="19382"/>
                    <a:pt x="8154" y="19360"/>
                  </a:cubicBezTo>
                  <a:cubicBezTo>
                    <a:pt x="8299" y="19337"/>
                    <a:pt x="8443" y="19324"/>
                    <a:pt x="8597" y="19321"/>
                  </a:cubicBezTo>
                  <a:cubicBezTo>
                    <a:pt x="8633" y="19320"/>
                    <a:pt x="8669" y="19320"/>
                    <a:pt x="8705" y="19320"/>
                  </a:cubicBezTo>
                  <a:cubicBezTo>
                    <a:pt x="9179" y="19320"/>
                    <a:pt x="9664" y="19403"/>
                    <a:pt x="10042" y="19477"/>
                  </a:cubicBezTo>
                  <a:cubicBezTo>
                    <a:pt x="10468" y="19725"/>
                    <a:pt x="10883" y="19986"/>
                    <a:pt x="11265" y="20234"/>
                  </a:cubicBezTo>
                  <a:lnTo>
                    <a:pt x="11550" y="20416"/>
                  </a:lnTo>
                  <a:lnTo>
                    <a:pt x="11754" y="20548"/>
                  </a:lnTo>
                  <a:cubicBezTo>
                    <a:pt x="12216" y="20851"/>
                    <a:pt x="12630" y="21120"/>
                    <a:pt x="13054" y="21377"/>
                  </a:cubicBezTo>
                  <a:cubicBezTo>
                    <a:pt x="13749" y="21799"/>
                    <a:pt x="14373" y="22115"/>
                    <a:pt x="14961" y="22346"/>
                  </a:cubicBezTo>
                  <a:cubicBezTo>
                    <a:pt x="15286" y="22477"/>
                    <a:pt x="15622" y="22586"/>
                    <a:pt x="15959" y="22671"/>
                  </a:cubicBezTo>
                  <a:lnTo>
                    <a:pt x="15862" y="22707"/>
                  </a:lnTo>
                  <a:cubicBezTo>
                    <a:pt x="15801" y="22734"/>
                    <a:pt x="15731" y="22764"/>
                    <a:pt x="15656" y="22793"/>
                  </a:cubicBezTo>
                  <a:cubicBezTo>
                    <a:pt x="15465" y="22862"/>
                    <a:pt x="15271" y="22919"/>
                    <a:pt x="15082" y="22962"/>
                  </a:cubicBezTo>
                  <a:cubicBezTo>
                    <a:pt x="14898" y="23003"/>
                    <a:pt x="14704" y="23034"/>
                    <a:pt x="14488" y="23057"/>
                  </a:cubicBezTo>
                  <a:cubicBezTo>
                    <a:pt x="14273" y="23076"/>
                    <a:pt x="14058" y="23084"/>
                    <a:pt x="13845" y="23084"/>
                  </a:cubicBezTo>
                  <a:cubicBezTo>
                    <a:pt x="13154" y="23084"/>
                    <a:pt x="12475" y="22998"/>
                    <a:pt x="11815" y="22914"/>
                  </a:cubicBezTo>
                  <a:lnTo>
                    <a:pt x="11601" y="22886"/>
                  </a:lnTo>
                  <a:cubicBezTo>
                    <a:pt x="11206" y="22836"/>
                    <a:pt x="10682" y="22776"/>
                    <a:pt x="10148" y="22757"/>
                  </a:cubicBezTo>
                  <a:cubicBezTo>
                    <a:pt x="10053" y="22753"/>
                    <a:pt x="9959" y="22752"/>
                    <a:pt x="9866" y="22752"/>
                  </a:cubicBezTo>
                  <a:cubicBezTo>
                    <a:pt x="9456" y="22752"/>
                    <a:pt x="9067" y="22787"/>
                    <a:pt x="8704" y="22858"/>
                  </a:cubicBezTo>
                  <a:cubicBezTo>
                    <a:pt x="8677" y="22866"/>
                    <a:pt x="8676" y="22866"/>
                    <a:pt x="8676" y="22869"/>
                  </a:cubicBezTo>
                  <a:cubicBezTo>
                    <a:pt x="8650" y="22886"/>
                    <a:pt x="8635" y="22922"/>
                    <a:pt x="8644" y="22952"/>
                  </a:cubicBezTo>
                  <a:cubicBezTo>
                    <a:pt x="8648" y="22973"/>
                    <a:pt x="8661" y="22991"/>
                    <a:pt x="8677" y="23001"/>
                  </a:cubicBezTo>
                  <a:cubicBezTo>
                    <a:pt x="8689" y="23011"/>
                    <a:pt x="8704" y="23015"/>
                    <a:pt x="8719" y="23015"/>
                  </a:cubicBezTo>
                  <a:cubicBezTo>
                    <a:pt x="8725" y="23015"/>
                    <a:pt x="8731" y="23014"/>
                    <a:pt x="8737" y="23013"/>
                  </a:cubicBezTo>
                  <a:cubicBezTo>
                    <a:pt x="8885" y="22985"/>
                    <a:pt x="9035" y="22964"/>
                    <a:pt x="9194" y="22948"/>
                  </a:cubicBezTo>
                  <a:cubicBezTo>
                    <a:pt x="9372" y="22932"/>
                    <a:pt x="9553" y="22924"/>
                    <a:pt x="9744" y="22924"/>
                  </a:cubicBezTo>
                  <a:cubicBezTo>
                    <a:pt x="10071" y="22924"/>
                    <a:pt x="10427" y="22948"/>
                    <a:pt x="10846" y="22996"/>
                  </a:cubicBezTo>
                  <a:cubicBezTo>
                    <a:pt x="11160" y="23030"/>
                    <a:pt x="11474" y="23075"/>
                    <a:pt x="11787" y="23120"/>
                  </a:cubicBezTo>
                  <a:lnTo>
                    <a:pt x="11896" y="23136"/>
                  </a:lnTo>
                  <a:lnTo>
                    <a:pt x="12536" y="23228"/>
                  </a:lnTo>
                  <a:cubicBezTo>
                    <a:pt x="12958" y="23282"/>
                    <a:pt x="13449" y="23336"/>
                    <a:pt x="13972" y="23336"/>
                  </a:cubicBezTo>
                  <a:cubicBezTo>
                    <a:pt x="14055" y="23336"/>
                    <a:pt x="14139" y="23335"/>
                    <a:pt x="14223" y="23332"/>
                  </a:cubicBezTo>
                  <a:cubicBezTo>
                    <a:pt x="14501" y="23322"/>
                    <a:pt x="14776" y="23290"/>
                    <a:pt x="15040" y="23237"/>
                  </a:cubicBezTo>
                  <a:cubicBezTo>
                    <a:pt x="15306" y="23187"/>
                    <a:pt x="15573" y="23103"/>
                    <a:pt x="15836" y="22993"/>
                  </a:cubicBezTo>
                  <a:cubicBezTo>
                    <a:pt x="15958" y="22944"/>
                    <a:pt x="16087" y="22882"/>
                    <a:pt x="16241" y="22797"/>
                  </a:cubicBezTo>
                  <a:cubicBezTo>
                    <a:pt x="16268" y="22783"/>
                    <a:pt x="16297" y="22764"/>
                    <a:pt x="16325" y="22748"/>
                  </a:cubicBezTo>
                  <a:cubicBezTo>
                    <a:pt x="16535" y="22792"/>
                    <a:pt x="16769" y="22823"/>
                    <a:pt x="17018" y="22843"/>
                  </a:cubicBezTo>
                  <a:cubicBezTo>
                    <a:pt x="17202" y="22856"/>
                    <a:pt x="17387" y="22865"/>
                    <a:pt x="17569" y="22873"/>
                  </a:cubicBezTo>
                  <a:cubicBezTo>
                    <a:pt x="17980" y="22892"/>
                    <a:pt x="18438" y="22914"/>
                    <a:pt x="18881" y="23006"/>
                  </a:cubicBezTo>
                  <a:cubicBezTo>
                    <a:pt x="18914" y="23013"/>
                    <a:pt x="18950" y="23023"/>
                    <a:pt x="18984" y="23031"/>
                  </a:cubicBezTo>
                  <a:lnTo>
                    <a:pt x="19021" y="23043"/>
                  </a:lnTo>
                  <a:lnTo>
                    <a:pt x="19076" y="23059"/>
                  </a:lnTo>
                  <a:cubicBezTo>
                    <a:pt x="19286" y="23289"/>
                    <a:pt x="19541" y="23525"/>
                    <a:pt x="19852" y="23783"/>
                  </a:cubicBezTo>
                  <a:cubicBezTo>
                    <a:pt x="20356" y="24199"/>
                    <a:pt x="20910" y="24550"/>
                    <a:pt x="21437" y="24873"/>
                  </a:cubicBezTo>
                  <a:cubicBezTo>
                    <a:pt x="21591" y="24968"/>
                    <a:pt x="21746" y="25061"/>
                    <a:pt x="21901" y="25153"/>
                  </a:cubicBezTo>
                  <a:lnTo>
                    <a:pt x="22007" y="25215"/>
                  </a:lnTo>
                  <a:lnTo>
                    <a:pt x="22275" y="25375"/>
                  </a:lnTo>
                  <a:cubicBezTo>
                    <a:pt x="22536" y="25533"/>
                    <a:pt x="22809" y="25717"/>
                    <a:pt x="23108" y="25940"/>
                  </a:cubicBezTo>
                  <a:cubicBezTo>
                    <a:pt x="23415" y="26170"/>
                    <a:pt x="23722" y="26427"/>
                    <a:pt x="24047" y="26723"/>
                  </a:cubicBezTo>
                  <a:cubicBezTo>
                    <a:pt x="24781" y="27424"/>
                    <a:pt x="25492" y="28248"/>
                    <a:pt x="26346" y="29391"/>
                  </a:cubicBezTo>
                  <a:lnTo>
                    <a:pt x="26466" y="29549"/>
                  </a:lnTo>
                  <a:cubicBezTo>
                    <a:pt x="26203" y="29479"/>
                    <a:pt x="25986" y="29411"/>
                    <a:pt x="25804" y="29337"/>
                  </a:cubicBezTo>
                  <a:cubicBezTo>
                    <a:pt x="25286" y="29107"/>
                    <a:pt x="24814" y="28755"/>
                    <a:pt x="24396" y="28445"/>
                  </a:cubicBezTo>
                  <a:lnTo>
                    <a:pt x="24326" y="28393"/>
                  </a:lnTo>
                  <a:lnTo>
                    <a:pt x="24295" y="28370"/>
                  </a:lnTo>
                  <a:cubicBezTo>
                    <a:pt x="24038" y="28181"/>
                    <a:pt x="23773" y="27985"/>
                    <a:pt x="23493" y="27817"/>
                  </a:cubicBezTo>
                  <a:cubicBezTo>
                    <a:pt x="23218" y="27648"/>
                    <a:pt x="22914" y="27495"/>
                    <a:pt x="22560" y="27353"/>
                  </a:cubicBezTo>
                  <a:cubicBezTo>
                    <a:pt x="21791" y="27039"/>
                    <a:pt x="20959" y="26912"/>
                    <a:pt x="20156" y="26790"/>
                  </a:cubicBezTo>
                  <a:cubicBezTo>
                    <a:pt x="19893" y="26750"/>
                    <a:pt x="19658" y="26714"/>
                    <a:pt x="19424" y="26675"/>
                  </a:cubicBezTo>
                  <a:cubicBezTo>
                    <a:pt x="19409" y="26615"/>
                    <a:pt x="19380" y="26542"/>
                    <a:pt x="19340" y="26463"/>
                  </a:cubicBezTo>
                  <a:cubicBezTo>
                    <a:pt x="19313" y="26410"/>
                    <a:pt x="19284" y="26356"/>
                    <a:pt x="19254" y="26305"/>
                  </a:cubicBezTo>
                  <a:cubicBezTo>
                    <a:pt x="19222" y="26254"/>
                    <a:pt x="19189" y="26206"/>
                    <a:pt x="19155" y="26160"/>
                  </a:cubicBezTo>
                  <a:cubicBezTo>
                    <a:pt x="19100" y="26084"/>
                    <a:pt x="19040" y="26015"/>
                    <a:pt x="18977" y="25944"/>
                  </a:cubicBezTo>
                  <a:cubicBezTo>
                    <a:pt x="18891" y="25851"/>
                    <a:pt x="18799" y="25766"/>
                    <a:pt x="18727" y="25700"/>
                  </a:cubicBezTo>
                  <a:cubicBezTo>
                    <a:pt x="18595" y="25581"/>
                    <a:pt x="18453" y="25470"/>
                    <a:pt x="18316" y="25363"/>
                  </a:cubicBezTo>
                  <a:lnTo>
                    <a:pt x="18217" y="25284"/>
                  </a:lnTo>
                  <a:cubicBezTo>
                    <a:pt x="18040" y="25143"/>
                    <a:pt x="17851" y="24989"/>
                    <a:pt x="17683" y="24812"/>
                  </a:cubicBezTo>
                  <a:cubicBezTo>
                    <a:pt x="17668" y="24798"/>
                    <a:pt x="17649" y="24791"/>
                    <a:pt x="17631" y="24791"/>
                  </a:cubicBezTo>
                  <a:cubicBezTo>
                    <a:pt x="17612" y="24791"/>
                    <a:pt x="17594" y="24798"/>
                    <a:pt x="17581" y="24808"/>
                  </a:cubicBezTo>
                  <a:cubicBezTo>
                    <a:pt x="17542" y="24848"/>
                    <a:pt x="17541" y="24897"/>
                    <a:pt x="17575" y="24930"/>
                  </a:cubicBezTo>
                  <a:cubicBezTo>
                    <a:pt x="17674" y="25032"/>
                    <a:pt x="17779" y="25128"/>
                    <a:pt x="17907" y="25236"/>
                  </a:cubicBezTo>
                  <a:cubicBezTo>
                    <a:pt x="17999" y="25314"/>
                    <a:pt x="18094" y="25390"/>
                    <a:pt x="18188" y="25464"/>
                  </a:cubicBezTo>
                  <a:lnTo>
                    <a:pt x="18253" y="25516"/>
                  </a:lnTo>
                  <a:cubicBezTo>
                    <a:pt x="18368" y="25607"/>
                    <a:pt x="18481" y="25699"/>
                    <a:pt x="18590" y="25793"/>
                  </a:cubicBezTo>
                  <a:cubicBezTo>
                    <a:pt x="18711" y="25897"/>
                    <a:pt x="18820" y="26007"/>
                    <a:pt x="18927" y="26125"/>
                  </a:cubicBezTo>
                  <a:cubicBezTo>
                    <a:pt x="18970" y="26180"/>
                    <a:pt x="19021" y="26247"/>
                    <a:pt x="19072" y="26319"/>
                  </a:cubicBezTo>
                  <a:cubicBezTo>
                    <a:pt x="19118" y="26385"/>
                    <a:pt x="19161" y="26461"/>
                    <a:pt x="19207" y="26549"/>
                  </a:cubicBezTo>
                  <a:cubicBezTo>
                    <a:pt x="19220" y="26576"/>
                    <a:pt x="19237" y="26621"/>
                    <a:pt x="19255" y="26665"/>
                  </a:cubicBezTo>
                  <a:cubicBezTo>
                    <a:pt x="19201" y="26637"/>
                    <a:pt x="19135" y="26622"/>
                    <a:pt x="19069" y="26611"/>
                  </a:cubicBezTo>
                  <a:lnTo>
                    <a:pt x="18991" y="26593"/>
                  </a:lnTo>
                  <a:cubicBezTo>
                    <a:pt x="18517" y="26499"/>
                    <a:pt x="18083" y="26382"/>
                    <a:pt x="17664" y="26233"/>
                  </a:cubicBezTo>
                  <a:cubicBezTo>
                    <a:pt x="17647" y="26226"/>
                    <a:pt x="17628" y="26223"/>
                    <a:pt x="17609" y="26223"/>
                  </a:cubicBezTo>
                  <a:cubicBezTo>
                    <a:pt x="17607" y="26155"/>
                    <a:pt x="17597" y="26084"/>
                    <a:pt x="17575" y="26009"/>
                  </a:cubicBezTo>
                  <a:cubicBezTo>
                    <a:pt x="17559" y="25951"/>
                    <a:pt x="17533" y="25888"/>
                    <a:pt x="17499" y="25818"/>
                  </a:cubicBezTo>
                  <a:cubicBezTo>
                    <a:pt x="17473" y="25763"/>
                    <a:pt x="17434" y="25710"/>
                    <a:pt x="17397" y="25660"/>
                  </a:cubicBezTo>
                  <a:cubicBezTo>
                    <a:pt x="17338" y="25584"/>
                    <a:pt x="17260" y="25513"/>
                    <a:pt x="17164" y="25452"/>
                  </a:cubicBezTo>
                  <a:cubicBezTo>
                    <a:pt x="17082" y="25401"/>
                    <a:pt x="16988" y="25368"/>
                    <a:pt x="16891" y="25350"/>
                  </a:cubicBezTo>
                  <a:cubicBezTo>
                    <a:pt x="16861" y="25346"/>
                    <a:pt x="16833" y="25344"/>
                    <a:pt x="16807" y="25344"/>
                  </a:cubicBezTo>
                  <a:cubicBezTo>
                    <a:pt x="16761" y="25344"/>
                    <a:pt x="16721" y="25350"/>
                    <a:pt x="16686" y="25364"/>
                  </a:cubicBezTo>
                  <a:cubicBezTo>
                    <a:pt x="16662" y="25375"/>
                    <a:pt x="16634" y="25386"/>
                    <a:pt x="16613" y="25401"/>
                  </a:cubicBezTo>
                  <a:lnTo>
                    <a:pt x="16591" y="25420"/>
                  </a:lnTo>
                  <a:cubicBezTo>
                    <a:pt x="16565" y="25443"/>
                    <a:pt x="16548" y="25472"/>
                    <a:pt x="16534" y="25513"/>
                  </a:cubicBezTo>
                  <a:cubicBezTo>
                    <a:pt x="16529" y="25526"/>
                    <a:pt x="16525" y="25549"/>
                    <a:pt x="16525" y="25562"/>
                  </a:cubicBezTo>
                  <a:cubicBezTo>
                    <a:pt x="16525" y="25577"/>
                    <a:pt x="16525" y="25587"/>
                    <a:pt x="16527" y="25601"/>
                  </a:cubicBezTo>
                  <a:cubicBezTo>
                    <a:pt x="16527" y="25620"/>
                    <a:pt x="16528" y="25637"/>
                    <a:pt x="16534" y="25656"/>
                  </a:cubicBezTo>
                  <a:cubicBezTo>
                    <a:pt x="16539" y="25673"/>
                    <a:pt x="16547" y="25689"/>
                    <a:pt x="16554" y="25706"/>
                  </a:cubicBezTo>
                  <a:cubicBezTo>
                    <a:pt x="16524" y="25701"/>
                    <a:pt x="16494" y="25699"/>
                    <a:pt x="16464" y="25699"/>
                  </a:cubicBezTo>
                  <a:cubicBezTo>
                    <a:pt x="16431" y="25699"/>
                    <a:pt x="16397" y="25702"/>
                    <a:pt x="16364" y="25709"/>
                  </a:cubicBezTo>
                  <a:cubicBezTo>
                    <a:pt x="16335" y="25714"/>
                    <a:pt x="16305" y="25727"/>
                    <a:pt x="16274" y="25743"/>
                  </a:cubicBezTo>
                  <a:cubicBezTo>
                    <a:pt x="16232" y="25772"/>
                    <a:pt x="16218" y="25788"/>
                    <a:pt x="16202" y="25808"/>
                  </a:cubicBezTo>
                  <a:cubicBezTo>
                    <a:pt x="16167" y="25851"/>
                    <a:pt x="16149" y="25904"/>
                    <a:pt x="16147" y="25967"/>
                  </a:cubicBezTo>
                  <a:cubicBezTo>
                    <a:pt x="16146" y="26022"/>
                    <a:pt x="16163" y="26082"/>
                    <a:pt x="16198" y="26148"/>
                  </a:cubicBezTo>
                  <a:cubicBezTo>
                    <a:pt x="16235" y="26219"/>
                    <a:pt x="16291" y="26269"/>
                    <a:pt x="16347" y="26313"/>
                  </a:cubicBezTo>
                  <a:cubicBezTo>
                    <a:pt x="16404" y="26361"/>
                    <a:pt x="16483" y="26398"/>
                    <a:pt x="16585" y="26431"/>
                  </a:cubicBezTo>
                  <a:cubicBezTo>
                    <a:pt x="16607" y="26437"/>
                    <a:pt x="16628" y="26441"/>
                    <a:pt x="16649" y="26447"/>
                  </a:cubicBezTo>
                  <a:cubicBezTo>
                    <a:pt x="16640" y="26453"/>
                    <a:pt x="16630" y="26457"/>
                    <a:pt x="16623" y="26463"/>
                  </a:cubicBezTo>
                  <a:cubicBezTo>
                    <a:pt x="16601" y="26479"/>
                    <a:pt x="16584" y="26497"/>
                    <a:pt x="16564" y="26514"/>
                  </a:cubicBezTo>
                  <a:cubicBezTo>
                    <a:pt x="16515" y="26563"/>
                    <a:pt x="16475" y="26615"/>
                    <a:pt x="16432" y="26665"/>
                  </a:cubicBezTo>
                  <a:cubicBezTo>
                    <a:pt x="16389" y="26720"/>
                    <a:pt x="16346" y="26772"/>
                    <a:pt x="16295" y="26820"/>
                  </a:cubicBezTo>
                  <a:cubicBezTo>
                    <a:pt x="16274" y="26843"/>
                    <a:pt x="16264" y="26874"/>
                    <a:pt x="16271" y="26901"/>
                  </a:cubicBezTo>
                  <a:cubicBezTo>
                    <a:pt x="16278" y="26931"/>
                    <a:pt x="16302" y="26954"/>
                    <a:pt x="16331" y="26961"/>
                  </a:cubicBezTo>
                  <a:cubicBezTo>
                    <a:pt x="16374" y="26973"/>
                    <a:pt x="16417" y="26980"/>
                    <a:pt x="16462" y="26987"/>
                  </a:cubicBezTo>
                  <a:cubicBezTo>
                    <a:pt x="16494" y="26992"/>
                    <a:pt x="16527" y="26994"/>
                    <a:pt x="16557" y="26994"/>
                  </a:cubicBezTo>
                  <a:cubicBezTo>
                    <a:pt x="16588" y="26994"/>
                    <a:pt x="16618" y="26992"/>
                    <a:pt x="16644" y="26990"/>
                  </a:cubicBezTo>
                  <a:cubicBezTo>
                    <a:pt x="16738" y="26986"/>
                    <a:pt x="16837" y="26961"/>
                    <a:pt x="16936" y="26922"/>
                  </a:cubicBezTo>
                  <a:cubicBezTo>
                    <a:pt x="16982" y="26904"/>
                    <a:pt x="17028" y="26885"/>
                    <a:pt x="17074" y="26861"/>
                  </a:cubicBezTo>
                  <a:cubicBezTo>
                    <a:pt x="17131" y="26832"/>
                    <a:pt x="17186" y="26796"/>
                    <a:pt x="17239" y="26759"/>
                  </a:cubicBezTo>
                  <a:cubicBezTo>
                    <a:pt x="17324" y="26698"/>
                    <a:pt x="17398" y="26634"/>
                    <a:pt x="17474" y="26555"/>
                  </a:cubicBezTo>
                  <a:cubicBezTo>
                    <a:pt x="17497" y="26579"/>
                    <a:pt x="17526" y="26595"/>
                    <a:pt x="17561" y="26606"/>
                  </a:cubicBezTo>
                  <a:cubicBezTo>
                    <a:pt x="17801" y="26695"/>
                    <a:pt x="18069" y="26779"/>
                    <a:pt x="18378" y="26863"/>
                  </a:cubicBezTo>
                  <a:cubicBezTo>
                    <a:pt x="18285" y="26875"/>
                    <a:pt x="18171" y="26921"/>
                    <a:pt x="18013" y="27004"/>
                  </a:cubicBezTo>
                  <a:cubicBezTo>
                    <a:pt x="17855" y="27089"/>
                    <a:pt x="17707" y="27191"/>
                    <a:pt x="17598" y="27270"/>
                  </a:cubicBezTo>
                  <a:cubicBezTo>
                    <a:pt x="17444" y="27382"/>
                    <a:pt x="17302" y="27504"/>
                    <a:pt x="17197" y="27593"/>
                  </a:cubicBezTo>
                  <a:lnTo>
                    <a:pt x="17160" y="27626"/>
                  </a:lnTo>
                  <a:cubicBezTo>
                    <a:pt x="16978" y="27791"/>
                    <a:pt x="16799" y="27959"/>
                    <a:pt x="16626" y="28127"/>
                  </a:cubicBezTo>
                  <a:lnTo>
                    <a:pt x="16585" y="28165"/>
                  </a:lnTo>
                  <a:lnTo>
                    <a:pt x="16515" y="28232"/>
                  </a:lnTo>
                  <a:cubicBezTo>
                    <a:pt x="16462" y="28287"/>
                    <a:pt x="16406" y="28340"/>
                    <a:pt x="16350" y="28393"/>
                  </a:cubicBezTo>
                  <a:cubicBezTo>
                    <a:pt x="16070" y="28662"/>
                    <a:pt x="15817" y="28879"/>
                    <a:pt x="15573" y="29055"/>
                  </a:cubicBezTo>
                  <a:lnTo>
                    <a:pt x="15508" y="29100"/>
                  </a:lnTo>
                  <a:cubicBezTo>
                    <a:pt x="15388" y="29183"/>
                    <a:pt x="15275" y="29251"/>
                    <a:pt x="15182" y="29299"/>
                  </a:cubicBezTo>
                  <a:cubicBezTo>
                    <a:pt x="15076" y="29358"/>
                    <a:pt x="14954" y="29414"/>
                    <a:pt x="14823" y="29465"/>
                  </a:cubicBezTo>
                  <a:lnTo>
                    <a:pt x="14724" y="29499"/>
                  </a:lnTo>
                  <a:cubicBezTo>
                    <a:pt x="14712" y="29500"/>
                    <a:pt x="14702" y="29506"/>
                    <a:pt x="14695" y="29509"/>
                  </a:cubicBezTo>
                  <a:cubicBezTo>
                    <a:pt x="14667" y="29545"/>
                    <a:pt x="14659" y="29568"/>
                    <a:pt x="14665" y="29592"/>
                  </a:cubicBezTo>
                  <a:cubicBezTo>
                    <a:pt x="14668" y="29611"/>
                    <a:pt x="14684" y="29633"/>
                    <a:pt x="14705" y="29646"/>
                  </a:cubicBezTo>
                  <a:cubicBezTo>
                    <a:pt x="14718" y="29651"/>
                    <a:pt x="14731" y="29654"/>
                    <a:pt x="14743" y="29654"/>
                  </a:cubicBezTo>
                  <a:cubicBezTo>
                    <a:pt x="14749" y="29654"/>
                    <a:pt x="14755" y="29653"/>
                    <a:pt x="14760" y="29651"/>
                  </a:cubicBezTo>
                  <a:cubicBezTo>
                    <a:pt x="14896" y="29607"/>
                    <a:pt x="15024" y="29554"/>
                    <a:pt x="15151" y="29495"/>
                  </a:cubicBezTo>
                  <a:cubicBezTo>
                    <a:pt x="15283" y="29432"/>
                    <a:pt x="15413" y="29357"/>
                    <a:pt x="15566" y="29252"/>
                  </a:cubicBezTo>
                  <a:cubicBezTo>
                    <a:pt x="15607" y="29226"/>
                    <a:pt x="15646" y="29199"/>
                    <a:pt x="15686" y="29170"/>
                  </a:cubicBezTo>
                  <a:cubicBezTo>
                    <a:pt x="15910" y="29008"/>
                    <a:pt x="16117" y="28825"/>
                    <a:pt x="16305" y="28653"/>
                  </a:cubicBezTo>
                  <a:cubicBezTo>
                    <a:pt x="16427" y="28540"/>
                    <a:pt x="16548" y="28425"/>
                    <a:pt x="16669" y="28308"/>
                  </a:cubicBezTo>
                  <a:lnTo>
                    <a:pt x="16719" y="28260"/>
                  </a:lnTo>
                  <a:cubicBezTo>
                    <a:pt x="17038" y="27951"/>
                    <a:pt x="17368" y="27629"/>
                    <a:pt x="17736" y="27363"/>
                  </a:cubicBezTo>
                  <a:lnTo>
                    <a:pt x="17762" y="27346"/>
                  </a:lnTo>
                  <a:cubicBezTo>
                    <a:pt x="17875" y="27268"/>
                    <a:pt x="17984" y="27201"/>
                    <a:pt x="18085" y="27144"/>
                  </a:cubicBezTo>
                  <a:cubicBezTo>
                    <a:pt x="18200" y="27079"/>
                    <a:pt x="18325" y="27019"/>
                    <a:pt x="18473" y="26964"/>
                  </a:cubicBezTo>
                  <a:cubicBezTo>
                    <a:pt x="18509" y="26951"/>
                    <a:pt x="18560" y="26932"/>
                    <a:pt x="18616" y="26918"/>
                  </a:cubicBezTo>
                  <a:cubicBezTo>
                    <a:pt x="18677" y="26937"/>
                    <a:pt x="18744" y="26952"/>
                    <a:pt x="18810" y="26967"/>
                  </a:cubicBezTo>
                  <a:cubicBezTo>
                    <a:pt x="19172" y="27047"/>
                    <a:pt x="19559" y="27115"/>
                    <a:pt x="19869" y="27167"/>
                  </a:cubicBezTo>
                  <a:lnTo>
                    <a:pt x="19903" y="27172"/>
                  </a:lnTo>
                  <a:lnTo>
                    <a:pt x="19981" y="27187"/>
                  </a:lnTo>
                  <a:cubicBezTo>
                    <a:pt x="20343" y="27247"/>
                    <a:pt x="20729" y="27314"/>
                    <a:pt x="21101" y="27403"/>
                  </a:cubicBezTo>
                  <a:cubicBezTo>
                    <a:pt x="21466" y="27491"/>
                    <a:pt x="21819" y="27606"/>
                    <a:pt x="22151" y="27741"/>
                  </a:cubicBezTo>
                  <a:cubicBezTo>
                    <a:pt x="22280" y="27797"/>
                    <a:pt x="22408" y="27857"/>
                    <a:pt x="22533" y="27922"/>
                  </a:cubicBezTo>
                  <a:cubicBezTo>
                    <a:pt x="22531" y="27922"/>
                    <a:pt x="22529" y="27922"/>
                    <a:pt x="22526" y="27922"/>
                  </a:cubicBezTo>
                  <a:cubicBezTo>
                    <a:pt x="22490" y="27922"/>
                    <a:pt x="22455" y="27943"/>
                    <a:pt x="22417" y="27964"/>
                  </a:cubicBezTo>
                  <a:cubicBezTo>
                    <a:pt x="22387" y="27982"/>
                    <a:pt x="22364" y="27998"/>
                    <a:pt x="22338" y="28015"/>
                  </a:cubicBezTo>
                  <a:cubicBezTo>
                    <a:pt x="22214" y="28106"/>
                    <a:pt x="22105" y="28214"/>
                    <a:pt x="21984" y="28337"/>
                  </a:cubicBezTo>
                  <a:lnTo>
                    <a:pt x="21884" y="28443"/>
                  </a:lnTo>
                  <a:lnTo>
                    <a:pt x="21792" y="28540"/>
                  </a:lnTo>
                  <a:cubicBezTo>
                    <a:pt x="21726" y="28609"/>
                    <a:pt x="21657" y="28675"/>
                    <a:pt x="21588" y="28738"/>
                  </a:cubicBezTo>
                  <a:cubicBezTo>
                    <a:pt x="21463" y="28853"/>
                    <a:pt x="21324" y="28968"/>
                    <a:pt x="21169" y="29077"/>
                  </a:cubicBezTo>
                  <a:lnTo>
                    <a:pt x="21126" y="29108"/>
                  </a:lnTo>
                  <a:cubicBezTo>
                    <a:pt x="20978" y="29212"/>
                    <a:pt x="20817" y="29307"/>
                    <a:pt x="20666" y="29386"/>
                  </a:cubicBezTo>
                  <a:cubicBezTo>
                    <a:pt x="20518" y="29466"/>
                    <a:pt x="20343" y="29544"/>
                    <a:pt x="20133" y="29624"/>
                  </a:cubicBezTo>
                  <a:cubicBezTo>
                    <a:pt x="19725" y="29772"/>
                    <a:pt x="19300" y="29875"/>
                    <a:pt x="18899" y="29966"/>
                  </a:cubicBezTo>
                  <a:cubicBezTo>
                    <a:pt x="18888" y="29967"/>
                    <a:pt x="18876" y="29970"/>
                    <a:pt x="18869" y="29976"/>
                  </a:cubicBezTo>
                  <a:cubicBezTo>
                    <a:pt x="18845" y="29995"/>
                    <a:pt x="18832" y="30028"/>
                    <a:pt x="18840" y="30061"/>
                  </a:cubicBezTo>
                  <a:cubicBezTo>
                    <a:pt x="18846" y="30082"/>
                    <a:pt x="18856" y="30098"/>
                    <a:pt x="18876" y="30111"/>
                  </a:cubicBezTo>
                  <a:cubicBezTo>
                    <a:pt x="18889" y="30118"/>
                    <a:pt x="18904" y="30122"/>
                    <a:pt x="18917" y="30122"/>
                  </a:cubicBezTo>
                  <a:cubicBezTo>
                    <a:pt x="18923" y="30122"/>
                    <a:pt x="18928" y="30121"/>
                    <a:pt x="18934" y="30120"/>
                  </a:cubicBezTo>
                  <a:cubicBezTo>
                    <a:pt x="19184" y="30066"/>
                    <a:pt x="19560" y="29982"/>
                    <a:pt x="19943" y="29858"/>
                  </a:cubicBezTo>
                  <a:cubicBezTo>
                    <a:pt x="20267" y="29755"/>
                    <a:pt x="20573" y="29628"/>
                    <a:pt x="20856" y="29475"/>
                  </a:cubicBezTo>
                  <a:cubicBezTo>
                    <a:pt x="21018" y="29384"/>
                    <a:pt x="21166" y="29291"/>
                    <a:pt x="21295" y="29197"/>
                  </a:cubicBezTo>
                  <a:cubicBezTo>
                    <a:pt x="21410" y="29114"/>
                    <a:pt x="21535" y="29014"/>
                    <a:pt x="21667" y="28899"/>
                  </a:cubicBezTo>
                  <a:cubicBezTo>
                    <a:pt x="21805" y="28775"/>
                    <a:pt x="21944" y="28633"/>
                    <a:pt x="22066" y="28509"/>
                  </a:cubicBezTo>
                  <a:cubicBezTo>
                    <a:pt x="22135" y="28438"/>
                    <a:pt x="22200" y="28373"/>
                    <a:pt x="22267" y="28310"/>
                  </a:cubicBezTo>
                  <a:cubicBezTo>
                    <a:pt x="22328" y="28252"/>
                    <a:pt x="22389" y="28202"/>
                    <a:pt x="22457" y="28156"/>
                  </a:cubicBezTo>
                  <a:lnTo>
                    <a:pt x="22474" y="28130"/>
                  </a:lnTo>
                  <a:cubicBezTo>
                    <a:pt x="22497" y="28125"/>
                    <a:pt x="22526" y="28109"/>
                    <a:pt x="22553" y="28093"/>
                  </a:cubicBezTo>
                  <a:cubicBezTo>
                    <a:pt x="22619" y="28056"/>
                    <a:pt x="22667" y="28034"/>
                    <a:pt x="22711" y="28015"/>
                  </a:cubicBezTo>
                  <a:lnTo>
                    <a:pt x="22774" y="28056"/>
                  </a:lnTo>
                  <a:lnTo>
                    <a:pt x="22799" y="28070"/>
                  </a:lnTo>
                  <a:cubicBezTo>
                    <a:pt x="22835" y="28091"/>
                    <a:pt x="22874" y="28113"/>
                    <a:pt x="22911" y="28136"/>
                  </a:cubicBezTo>
                  <a:cubicBezTo>
                    <a:pt x="23132" y="28274"/>
                    <a:pt x="23349" y="28426"/>
                    <a:pt x="23616" y="28633"/>
                  </a:cubicBezTo>
                  <a:lnTo>
                    <a:pt x="23645" y="28646"/>
                  </a:lnTo>
                  <a:lnTo>
                    <a:pt x="23941" y="28897"/>
                  </a:lnTo>
                  <a:cubicBezTo>
                    <a:pt x="24349" y="29229"/>
                    <a:pt x="24762" y="29565"/>
                    <a:pt x="25230" y="29824"/>
                  </a:cubicBezTo>
                  <a:cubicBezTo>
                    <a:pt x="25534" y="29992"/>
                    <a:pt x="25847" y="30111"/>
                    <a:pt x="26158" y="30176"/>
                  </a:cubicBezTo>
                  <a:cubicBezTo>
                    <a:pt x="26342" y="30212"/>
                    <a:pt x="26528" y="30232"/>
                    <a:pt x="26713" y="30232"/>
                  </a:cubicBezTo>
                  <a:cubicBezTo>
                    <a:pt x="26796" y="30232"/>
                    <a:pt x="26878" y="30228"/>
                    <a:pt x="26960" y="30220"/>
                  </a:cubicBezTo>
                  <a:lnTo>
                    <a:pt x="26997" y="30282"/>
                  </a:lnTo>
                  <a:lnTo>
                    <a:pt x="27652" y="31218"/>
                  </a:lnTo>
                  <a:lnTo>
                    <a:pt x="27715" y="31309"/>
                  </a:lnTo>
                  <a:cubicBezTo>
                    <a:pt x="27984" y="31697"/>
                    <a:pt x="28254" y="32082"/>
                    <a:pt x="28527" y="32465"/>
                  </a:cubicBezTo>
                  <a:cubicBezTo>
                    <a:pt x="29017" y="33152"/>
                    <a:pt x="29435" y="33707"/>
                    <a:pt x="29847" y="34210"/>
                  </a:cubicBezTo>
                  <a:cubicBezTo>
                    <a:pt x="29600" y="34091"/>
                    <a:pt x="29289" y="33992"/>
                    <a:pt x="28810" y="33873"/>
                  </a:cubicBezTo>
                  <a:cubicBezTo>
                    <a:pt x="28758" y="33860"/>
                    <a:pt x="28705" y="33847"/>
                    <a:pt x="28650" y="33834"/>
                  </a:cubicBezTo>
                  <a:cubicBezTo>
                    <a:pt x="28556" y="33682"/>
                    <a:pt x="28436" y="33518"/>
                    <a:pt x="28285" y="33341"/>
                  </a:cubicBezTo>
                  <a:cubicBezTo>
                    <a:pt x="28159" y="33192"/>
                    <a:pt x="28018" y="33042"/>
                    <a:pt x="27859" y="32884"/>
                  </a:cubicBezTo>
                  <a:cubicBezTo>
                    <a:pt x="27589" y="32619"/>
                    <a:pt x="27287" y="32357"/>
                    <a:pt x="27067" y="32165"/>
                  </a:cubicBezTo>
                  <a:lnTo>
                    <a:pt x="27040" y="32142"/>
                  </a:lnTo>
                  <a:lnTo>
                    <a:pt x="26842" y="31969"/>
                  </a:lnTo>
                  <a:cubicBezTo>
                    <a:pt x="26826" y="31957"/>
                    <a:pt x="26807" y="31950"/>
                    <a:pt x="26788" y="31950"/>
                  </a:cubicBezTo>
                  <a:cubicBezTo>
                    <a:pt x="26771" y="31950"/>
                    <a:pt x="26755" y="31955"/>
                    <a:pt x="26741" y="31965"/>
                  </a:cubicBezTo>
                  <a:cubicBezTo>
                    <a:pt x="26720" y="31994"/>
                    <a:pt x="26711" y="32017"/>
                    <a:pt x="26713" y="32043"/>
                  </a:cubicBezTo>
                  <a:cubicBezTo>
                    <a:pt x="26713" y="32060"/>
                    <a:pt x="26724" y="32079"/>
                    <a:pt x="26740" y="32093"/>
                  </a:cubicBezTo>
                  <a:lnTo>
                    <a:pt x="26905" y="32237"/>
                  </a:lnTo>
                  <a:lnTo>
                    <a:pt x="26927" y="32254"/>
                  </a:lnTo>
                  <a:cubicBezTo>
                    <a:pt x="27327" y="32604"/>
                    <a:pt x="27740" y="32965"/>
                    <a:pt x="28090" y="33357"/>
                  </a:cubicBezTo>
                  <a:cubicBezTo>
                    <a:pt x="28166" y="33443"/>
                    <a:pt x="28241" y="33532"/>
                    <a:pt x="28313" y="33626"/>
                  </a:cubicBezTo>
                  <a:cubicBezTo>
                    <a:pt x="28362" y="33689"/>
                    <a:pt x="28408" y="33752"/>
                    <a:pt x="28454" y="33818"/>
                  </a:cubicBezTo>
                  <a:cubicBezTo>
                    <a:pt x="28356" y="33779"/>
                    <a:pt x="28224" y="33753"/>
                    <a:pt x="28041" y="33733"/>
                  </a:cubicBezTo>
                  <a:cubicBezTo>
                    <a:pt x="27829" y="33710"/>
                    <a:pt x="27589" y="33694"/>
                    <a:pt x="27292" y="33683"/>
                  </a:cubicBezTo>
                  <a:cubicBezTo>
                    <a:pt x="27150" y="33679"/>
                    <a:pt x="27009" y="33676"/>
                    <a:pt x="26869" y="33676"/>
                  </a:cubicBezTo>
                  <a:cubicBezTo>
                    <a:pt x="26470" y="33676"/>
                    <a:pt x="26079" y="33695"/>
                    <a:pt x="25706" y="33732"/>
                  </a:cubicBezTo>
                  <a:cubicBezTo>
                    <a:pt x="25692" y="33732"/>
                    <a:pt x="25677" y="33736"/>
                    <a:pt x="25667" y="33745"/>
                  </a:cubicBezTo>
                  <a:cubicBezTo>
                    <a:pt x="25638" y="33765"/>
                    <a:pt x="25624" y="33805"/>
                    <a:pt x="25631" y="33840"/>
                  </a:cubicBezTo>
                  <a:cubicBezTo>
                    <a:pt x="25638" y="33890"/>
                    <a:pt x="25684" y="33916"/>
                    <a:pt x="25726" y="33916"/>
                  </a:cubicBezTo>
                  <a:cubicBezTo>
                    <a:pt x="25730" y="33916"/>
                    <a:pt x="25733" y="33916"/>
                    <a:pt x="25736" y="33916"/>
                  </a:cubicBezTo>
                  <a:cubicBezTo>
                    <a:pt x="25828" y="33908"/>
                    <a:pt x="25920" y="33901"/>
                    <a:pt x="26013" y="33897"/>
                  </a:cubicBezTo>
                  <a:cubicBezTo>
                    <a:pt x="26076" y="33895"/>
                    <a:pt x="26139" y="33893"/>
                    <a:pt x="26202" y="33893"/>
                  </a:cubicBezTo>
                  <a:cubicBezTo>
                    <a:pt x="26561" y="33893"/>
                    <a:pt x="26921" y="33932"/>
                    <a:pt x="27276" y="34009"/>
                  </a:cubicBezTo>
                  <a:cubicBezTo>
                    <a:pt x="27638" y="34089"/>
                    <a:pt x="27987" y="34212"/>
                    <a:pt x="28307" y="34334"/>
                  </a:cubicBezTo>
                  <a:lnTo>
                    <a:pt x="28398" y="34368"/>
                  </a:lnTo>
                  <a:lnTo>
                    <a:pt x="28432" y="34382"/>
                  </a:lnTo>
                  <a:cubicBezTo>
                    <a:pt x="28563" y="34433"/>
                    <a:pt x="28692" y="34480"/>
                    <a:pt x="28821" y="34536"/>
                  </a:cubicBezTo>
                  <a:cubicBezTo>
                    <a:pt x="28992" y="34609"/>
                    <a:pt x="29160" y="34687"/>
                    <a:pt x="29325" y="34770"/>
                  </a:cubicBezTo>
                  <a:lnTo>
                    <a:pt x="29430" y="34822"/>
                  </a:lnTo>
                  <a:cubicBezTo>
                    <a:pt x="29733" y="34971"/>
                    <a:pt x="30036" y="35119"/>
                    <a:pt x="30338" y="35270"/>
                  </a:cubicBezTo>
                  <a:lnTo>
                    <a:pt x="30565" y="35385"/>
                  </a:lnTo>
                  <a:lnTo>
                    <a:pt x="30661" y="35434"/>
                  </a:lnTo>
                  <a:lnTo>
                    <a:pt x="30703" y="35454"/>
                  </a:lnTo>
                  <a:cubicBezTo>
                    <a:pt x="30859" y="35533"/>
                    <a:pt x="31017" y="35610"/>
                    <a:pt x="31175" y="35685"/>
                  </a:cubicBezTo>
                  <a:cubicBezTo>
                    <a:pt x="31510" y="36020"/>
                    <a:pt x="31876" y="36346"/>
                    <a:pt x="32263" y="36656"/>
                  </a:cubicBezTo>
                  <a:cubicBezTo>
                    <a:pt x="32816" y="37101"/>
                    <a:pt x="33337" y="37437"/>
                    <a:pt x="33855" y="37686"/>
                  </a:cubicBezTo>
                  <a:cubicBezTo>
                    <a:pt x="33903" y="37703"/>
                    <a:pt x="33949" y="37711"/>
                    <a:pt x="33995" y="37711"/>
                  </a:cubicBezTo>
                  <a:cubicBezTo>
                    <a:pt x="34019" y="37711"/>
                    <a:pt x="34042" y="37709"/>
                    <a:pt x="34065" y="37705"/>
                  </a:cubicBezTo>
                  <a:cubicBezTo>
                    <a:pt x="34128" y="37695"/>
                    <a:pt x="34189" y="37672"/>
                    <a:pt x="34237" y="37636"/>
                  </a:cubicBezTo>
                  <a:cubicBezTo>
                    <a:pt x="34273" y="37610"/>
                    <a:pt x="34304" y="37575"/>
                    <a:pt x="34331" y="37537"/>
                  </a:cubicBezTo>
                  <a:cubicBezTo>
                    <a:pt x="34395" y="37449"/>
                    <a:pt x="34418" y="37335"/>
                    <a:pt x="34400" y="37228"/>
                  </a:cubicBezTo>
                  <a:cubicBezTo>
                    <a:pt x="34380" y="37119"/>
                    <a:pt x="34322" y="37025"/>
                    <a:pt x="34235" y="36963"/>
                  </a:cubicBezTo>
                  <a:lnTo>
                    <a:pt x="34008" y="36810"/>
                  </a:lnTo>
                  <a:cubicBezTo>
                    <a:pt x="33735" y="36623"/>
                    <a:pt x="33471" y="36439"/>
                    <a:pt x="33216" y="36244"/>
                  </a:cubicBezTo>
                  <a:cubicBezTo>
                    <a:pt x="32915" y="36016"/>
                    <a:pt x="32609" y="35758"/>
                    <a:pt x="32283" y="35457"/>
                  </a:cubicBezTo>
                  <a:cubicBezTo>
                    <a:pt x="31566" y="34782"/>
                    <a:pt x="30864" y="33992"/>
                    <a:pt x="30077" y="32965"/>
                  </a:cubicBezTo>
                  <a:cubicBezTo>
                    <a:pt x="29841" y="32418"/>
                    <a:pt x="29653" y="31834"/>
                    <a:pt x="29518" y="31231"/>
                  </a:cubicBezTo>
                  <a:cubicBezTo>
                    <a:pt x="29210" y="29719"/>
                    <a:pt x="29248" y="28208"/>
                    <a:pt x="29317" y="27060"/>
                  </a:cubicBezTo>
                  <a:cubicBezTo>
                    <a:pt x="29361" y="26336"/>
                    <a:pt x="29427" y="25638"/>
                    <a:pt x="29506" y="24802"/>
                  </a:cubicBezTo>
                  <a:cubicBezTo>
                    <a:pt x="29555" y="24301"/>
                    <a:pt x="29603" y="23814"/>
                    <a:pt x="29641" y="23327"/>
                  </a:cubicBezTo>
                  <a:cubicBezTo>
                    <a:pt x="29765" y="23289"/>
                    <a:pt x="29901" y="23231"/>
                    <a:pt x="30038" y="23172"/>
                  </a:cubicBezTo>
                  <a:cubicBezTo>
                    <a:pt x="30230" y="23086"/>
                    <a:pt x="30423" y="22983"/>
                    <a:pt x="30609" y="22871"/>
                  </a:cubicBezTo>
                  <a:cubicBezTo>
                    <a:pt x="30724" y="22802"/>
                    <a:pt x="30833" y="22730"/>
                    <a:pt x="30943" y="22651"/>
                  </a:cubicBezTo>
                  <a:cubicBezTo>
                    <a:pt x="31151" y="22500"/>
                    <a:pt x="31352" y="22326"/>
                    <a:pt x="31542" y="22132"/>
                  </a:cubicBezTo>
                  <a:cubicBezTo>
                    <a:pt x="31668" y="21996"/>
                    <a:pt x="31783" y="21854"/>
                    <a:pt x="31891" y="21700"/>
                  </a:cubicBezTo>
                  <a:cubicBezTo>
                    <a:pt x="32001" y="21546"/>
                    <a:pt x="32097" y="21377"/>
                    <a:pt x="32189" y="21179"/>
                  </a:cubicBezTo>
                  <a:cubicBezTo>
                    <a:pt x="32362" y="20820"/>
                    <a:pt x="32471" y="20410"/>
                    <a:pt x="32518" y="19958"/>
                  </a:cubicBezTo>
                  <a:cubicBezTo>
                    <a:pt x="32520" y="19936"/>
                    <a:pt x="32514" y="19916"/>
                    <a:pt x="32500" y="19900"/>
                  </a:cubicBezTo>
                  <a:cubicBezTo>
                    <a:pt x="32487" y="19884"/>
                    <a:pt x="32468" y="19873"/>
                    <a:pt x="32446" y="19872"/>
                  </a:cubicBezTo>
                  <a:cubicBezTo>
                    <a:pt x="32444" y="19871"/>
                    <a:pt x="32442" y="19871"/>
                    <a:pt x="32440" y="19871"/>
                  </a:cubicBezTo>
                  <a:cubicBezTo>
                    <a:pt x="32421" y="19871"/>
                    <a:pt x="32405" y="19877"/>
                    <a:pt x="32392" y="19886"/>
                  </a:cubicBezTo>
                  <a:cubicBezTo>
                    <a:pt x="32375" y="19899"/>
                    <a:pt x="32362" y="19920"/>
                    <a:pt x="32357" y="19943"/>
                  </a:cubicBezTo>
                  <a:cubicBezTo>
                    <a:pt x="32342" y="20107"/>
                    <a:pt x="32319" y="20258"/>
                    <a:pt x="32284" y="20407"/>
                  </a:cubicBezTo>
                  <a:cubicBezTo>
                    <a:pt x="32255" y="20538"/>
                    <a:pt x="32217" y="20677"/>
                    <a:pt x="32162" y="20831"/>
                  </a:cubicBezTo>
                  <a:cubicBezTo>
                    <a:pt x="32118" y="20955"/>
                    <a:pt x="32062" y="21084"/>
                    <a:pt x="31988" y="21229"/>
                  </a:cubicBezTo>
                  <a:cubicBezTo>
                    <a:pt x="31922" y="21358"/>
                    <a:pt x="31840" y="21492"/>
                    <a:pt x="31757" y="21611"/>
                  </a:cubicBezTo>
                  <a:cubicBezTo>
                    <a:pt x="31679" y="21723"/>
                    <a:pt x="31586" y="21838"/>
                    <a:pt x="31471" y="21969"/>
                  </a:cubicBezTo>
                  <a:cubicBezTo>
                    <a:pt x="31355" y="22096"/>
                    <a:pt x="31223" y="22220"/>
                    <a:pt x="31092" y="22326"/>
                  </a:cubicBezTo>
                  <a:cubicBezTo>
                    <a:pt x="31020" y="22387"/>
                    <a:pt x="30946" y="22444"/>
                    <a:pt x="30868" y="22500"/>
                  </a:cubicBezTo>
                  <a:cubicBezTo>
                    <a:pt x="30798" y="22550"/>
                    <a:pt x="30726" y="22599"/>
                    <a:pt x="30654" y="22645"/>
                  </a:cubicBezTo>
                  <a:cubicBezTo>
                    <a:pt x="30337" y="22846"/>
                    <a:pt x="29993" y="23016"/>
                    <a:pt x="29633" y="23151"/>
                  </a:cubicBezTo>
                  <a:cubicBezTo>
                    <a:pt x="29661" y="23021"/>
                    <a:pt x="29672" y="22879"/>
                    <a:pt x="29683" y="22728"/>
                  </a:cubicBezTo>
                  <a:cubicBezTo>
                    <a:pt x="29740" y="21875"/>
                    <a:pt x="29753" y="21187"/>
                    <a:pt x="29725" y="20565"/>
                  </a:cubicBezTo>
                  <a:cubicBezTo>
                    <a:pt x="29697" y="19945"/>
                    <a:pt x="29624" y="19270"/>
                    <a:pt x="29498" y="18501"/>
                  </a:cubicBezTo>
                  <a:cubicBezTo>
                    <a:pt x="29383" y="17789"/>
                    <a:pt x="29233" y="17069"/>
                    <a:pt x="29052" y="16361"/>
                  </a:cubicBezTo>
                  <a:cubicBezTo>
                    <a:pt x="28856" y="15589"/>
                    <a:pt x="28647" y="14882"/>
                    <a:pt x="28418" y="14203"/>
                  </a:cubicBezTo>
                  <a:lnTo>
                    <a:pt x="28320" y="13922"/>
                  </a:lnTo>
                  <a:lnTo>
                    <a:pt x="28320" y="13922"/>
                  </a:lnTo>
                  <a:cubicBezTo>
                    <a:pt x="28326" y="13930"/>
                    <a:pt x="28334" y="13934"/>
                    <a:pt x="28347" y="13937"/>
                  </a:cubicBezTo>
                  <a:cubicBezTo>
                    <a:pt x="28352" y="13937"/>
                    <a:pt x="28357" y="13938"/>
                    <a:pt x="28361" y="13938"/>
                  </a:cubicBezTo>
                  <a:cubicBezTo>
                    <a:pt x="28376" y="13938"/>
                    <a:pt x="28389" y="13934"/>
                    <a:pt x="28400" y="13925"/>
                  </a:cubicBezTo>
                  <a:cubicBezTo>
                    <a:pt x="28507" y="13818"/>
                    <a:pt x="28591" y="13723"/>
                    <a:pt x="28666" y="13628"/>
                  </a:cubicBezTo>
                  <a:cubicBezTo>
                    <a:pt x="28749" y="13527"/>
                    <a:pt x="28830" y="13408"/>
                    <a:pt x="28915" y="13269"/>
                  </a:cubicBezTo>
                  <a:cubicBezTo>
                    <a:pt x="29045" y="13053"/>
                    <a:pt x="29162" y="12804"/>
                    <a:pt x="29269" y="12503"/>
                  </a:cubicBezTo>
                  <a:cubicBezTo>
                    <a:pt x="29374" y="12220"/>
                    <a:pt x="29452" y="11920"/>
                    <a:pt x="29516" y="11660"/>
                  </a:cubicBezTo>
                  <a:cubicBezTo>
                    <a:pt x="29562" y="11466"/>
                    <a:pt x="29605" y="11270"/>
                    <a:pt x="29647" y="11076"/>
                  </a:cubicBezTo>
                  <a:lnTo>
                    <a:pt x="29706" y="10810"/>
                  </a:lnTo>
                  <a:cubicBezTo>
                    <a:pt x="29756" y="10587"/>
                    <a:pt x="29834" y="10256"/>
                    <a:pt x="29933" y="9930"/>
                  </a:cubicBezTo>
                  <a:cubicBezTo>
                    <a:pt x="30023" y="9625"/>
                    <a:pt x="30131" y="9352"/>
                    <a:pt x="30258" y="9094"/>
                  </a:cubicBezTo>
                  <a:lnTo>
                    <a:pt x="30268" y="9063"/>
                  </a:lnTo>
                  <a:cubicBezTo>
                    <a:pt x="30282" y="9049"/>
                    <a:pt x="30288" y="9032"/>
                    <a:pt x="30285" y="9007"/>
                  </a:cubicBezTo>
                  <a:cubicBezTo>
                    <a:pt x="30280" y="8984"/>
                    <a:pt x="30268" y="8964"/>
                    <a:pt x="30250" y="8956"/>
                  </a:cubicBezTo>
                  <a:cubicBezTo>
                    <a:pt x="30240" y="8947"/>
                    <a:pt x="30223" y="8942"/>
                    <a:pt x="30205" y="8942"/>
                  </a:cubicBezTo>
                  <a:cubicBezTo>
                    <a:pt x="30201" y="8942"/>
                    <a:pt x="30197" y="8942"/>
                    <a:pt x="30193" y="8943"/>
                  </a:cubicBezTo>
                  <a:cubicBezTo>
                    <a:pt x="30179" y="8946"/>
                    <a:pt x="30166" y="8950"/>
                    <a:pt x="30158" y="8956"/>
                  </a:cubicBezTo>
                  <a:cubicBezTo>
                    <a:pt x="30059" y="9137"/>
                    <a:pt x="29980" y="9308"/>
                    <a:pt x="29911" y="9493"/>
                  </a:cubicBezTo>
                  <a:cubicBezTo>
                    <a:pt x="29842" y="9668"/>
                    <a:pt x="29782" y="9859"/>
                    <a:pt x="29719" y="10089"/>
                  </a:cubicBezTo>
                  <a:cubicBezTo>
                    <a:pt x="29640" y="10375"/>
                    <a:pt x="29574" y="10672"/>
                    <a:pt x="29514" y="10935"/>
                  </a:cubicBezTo>
                  <a:lnTo>
                    <a:pt x="29498" y="11007"/>
                  </a:lnTo>
                  <a:lnTo>
                    <a:pt x="29433" y="11298"/>
                  </a:lnTo>
                  <a:cubicBezTo>
                    <a:pt x="29370" y="11581"/>
                    <a:pt x="29301" y="11883"/>
                    <a:pt x="29210" y="12173"/>
                  </a:cubicBezTo>
                  <a:cubicBezTo>
                    <a:pt x="29116" y="12483"/>
                    <a:pt x="29008" y="12756"/>
                    <a:pt x="28879" y="13006"/>
                  </a:cubicBezTo>
                  <a:cubicBezTo>
                    <a:pt x="28831" y="13098"/>
                    <a:pt x="28765" y="13209"/>
                    <a:pt x="28686" y="13329"/>
                  </a:cubicBezTo>
                  <a:cubicBezTo>
                    <a:pt x="28614" y="13436"/>
                    <a:pt x="28534" y="13542"/>
                    <a:pt x="28432" y="13661"/>
                  </a:cubicBezTo>
                  <a:cubicBezTo>
                    <a:pt x="28377" y="13717"/>
                    <a:pt x="28340" y="13757"/>
                    <a:pt x="28300" y="13793"/>
                  </a:cubicBezTo>
                  <a:cubicBezTo>
                    <a:pt x="28281" y="13816"/>
                    <a:pt x="28271" y="13841"/>
                    <a:pt x="28275" y="13865"/>
                  </a:cubicBezTo>
                  <a:cubicBezTo>
                    <a:pt x="27826" y="12483"/>
                    <a:pt x="27316" y="11198"/>
                    <a:pt x="26724" y="9934"/>
                  </a:cubicBezTo>
                  <a:cubicBezTo>
                    <a:pt x="26367" y="9170"/>
                    <a:pt x="25993" y="8424"/>
                    <a:pt x="25614" y="7715"/>
                  </a:cubicBezTo>
                  <a:cubicBezTo>
                    <a:pt x="25269" y="7073"/>
                    <a:pt x="24887" y="6415"/>
                    <a:pt x="24478" y="5759"/>
                  </a:cubicBezTo>
                  <a:cubicBezTo>
                    <a:pt x="24607" y="5606"/>
                    <a:pt x="24719" y="5431"/>
                    <a:pt x="24807" y="5241"/>
                  </a:cubicBezTo>
                  <a:cubicBezTo>
                    <a:pt x="24864" y="5118"/>
                    <a:pt x="24896" y="4999"/>
                    <a:pt x="24903" y="4884"/>
                  </a:cubicBezTo>
                  <a:cubicBezTo>
                    <a:pt x="24909" y="4828"/>
                    <a:pt x="24902" y="4769"/>
                    <a:pt x="24886" y="4710"/>
                  </a:cubicBezTo>
                  <a:cubicBezTo>
                    <a:pt x="24871" y="4661"/>
                    <a:pt x="24850" y="4617"/>
                    <a:pt x="24810" y="4562"/>
                  </a:cubicBezTo>
                  <a:cubicBezTo>
                    <a:pt x="24779" y="4522"/>
                    <a:pt x="24736" y="4482"/>
                    <a:pt x="24686" y="4447"/>
                  </a:cubicBezTo>
                  <a:cubicBezTo>
                    <a:pt x="24647" y="4421"/>
                    <a:pt x="24600" y="4407"/>
                    <a:pt x="24544" y="4401"/>
                  </a:cubicBezTo>
                  <a:cubicBezTo>
                    <a:pt x="24537" y="4400"/>
                    <a:pt x="24531" y="4400"/>
                    <a:pt x="24524" y="4400"/>
                  </a:cubicBezTo>
                  <a:cubicBezTo>
                    <a:pt x="24474" y="4400"/>
                    <a:pt x="24425" y="4422"/>
                    <a:pt x="24407" y="4430"/>
                  </a:cubicBezTo>
                  <a:cubicBezTo>
                    <a:pt x="24396" y="4436"/>
                    <a:pt x="24383" y="4443"/>
                    <a:pt x="24369" y="4453"/>
                  </a:cubicBezTo>
                  <a:cubicBezTo>
                    <a:pt x="24336" y="4476"/>
                    <a:pt x="24311" y="4500"/>
                    <a:pt x="24291" y="4523"/>
                  </a:cubicBezTo>
                  <a:cubicBezTo>
                    <a:pt x="24228" y="4597"/>
                    <a:pt x="24178" y="4688"/>
                    <a:pt x="24140" y="4806"/>
                  </a:cubicBezTo>
                  <a:cubicBezTo>
                    <a:pt x="24130" y="4838"/>
                    <a:pt x="24120" y="4869"/>
                    <a:pt x="24116" y="4902"/>
                  </a:cubicBezTo>
                  <a:cubicBezTo>
                    <a:pt x="24106" y="4869"/>
                    <a:pt x="24081" y="4841"/>
                    <a:pt x="24060" y="4819"/>
                  </a:cubicBezTo>
                  <a:cubicBezTo>
                    <a:pt x="24030" y="4788"/>
                    <a:pt x="23995" y="4759"/>
                    <a:pt x="23961" y="4732"/>
                  </a:cubicBezTo>
                  <a:cubicBezTo>
                    <a:pt x="23923" y="4701"/>
                    <a:pt x="23880" y="4680"/>
                    <a:pt x="23844" y="4661"/>
                  </a:cubicBezTo>
                  <a:cubicBezTo>
                    <a:pt x="23791" y="4634"/>
                    <a:pt x="23735" y="4621"/>
                    <a:pt x="23681" y="4621"/>
                  </a:cubicBezTo>
                  <a:cubicBezTo>
                    <a:pt x="23623" y="4621"/>
                    <a:pt x="23568" y="4637"/>
                    <a:pt x="23524" y="4668"/>
                  </a:cubicBezTo>
                  <a:cubicBezTo>
                    <a:pt x="23516" y="4676"/>
                    <a:pt x="23505" y="4683"/>
                    <a:pt x="23498" y="4691"/>
                  </a:cubicBezTo>
                  <a:cubicBezTo>
                    <a:pt x="23419" y="4769"/>
                    <a:pt x="23401" y="4897"/>
                    <a:pt x="23445" y="5032"/>
                  </a:cubicBezTo>
                  <a:cubicBezTo>
                    <a:pt x="23481" y="5132"/>
                    <a:pt x="23543" y="5226"/>
                    <a:pt x="23629" y="5315"/>
                  </a:cubicBezTo>
                  <a:cubicBezTo>
                    <a:pt x="23612" y="5309"/>
                    <a:pt x="23595" y="5307"/>
                    <a:pt x="23577" y="5307"/>
                  </a:cubicBezTo>
                  <a:cubicBezTo>
                    <a:pt x="23555" y="5307"/>
                    <a:pt x="23533" y="5310"/>
                    <a:pt x="23513" y="5313"/>
                  </a:cubicBezTo>
                  <a:cubicBezTo>
                    <a:pt x="23451" y="5320"/>
                    <a:pt x="23391" y="5342"/>
                    <a:pt x="23333" y="5362"/>
                  </a:cubicBezTo>
                  <a:cubicBezTo>
                    <a:pt x="23261" y="5385"/>
                    <a:pt x="23194" y="5428"/>
                    <a:pt x="23135" y="5471"/>
                  </a:cubicBezTo>
                  <a:cubicBezTo>
                    <a:pt x="23118" y="5484"/>
                    <a:pt x="23106" y="5507"/>
                    <a:pt x="23103" y="5534"/>
                  </a:cubicBezTo>
                  <a:cubicBezTo>
                    <a:pt x="23100" y="5560"/>
                    <a:pt x="23110" y="5589"/>
                    <a:pt x="23126" y="5606"/>
                  </a:cubicBezTo>
                  <a:cubicBezTo>
                    <a:pt x="23158" y="5638"/>
                    <a:pt x="23194" y="5671"/>
                    <a:pt x="23230" y="5701"/>
                  </a:cubicBezTo>
                  <a:cubicBezTo>
                    <a:pt x="23270" y="5733"/>
                    <a:pt x="23316" y="5759"/>
                    <a:pt x="23362" y="5782"/>
                  </a:cubicBezTo>
                  <a:cubicBezTo>
                    <a:pt x="23442" y="5825"/>
                    <a:pt x="23534" y="5858"/>
                    <a:pt x="23643" y="5882"/>
                  </a:cubicBezTo>
                  <a:cubicBezTo>
                    <a:pt x="23766" y="5910"/>
                    <a:pt x="23891" y="5919"/>
                    <a:pt x="24006" y="5919"/>
                  </a:cubicBezTo>
                  <a:cubicBezTo>
                    <a:pt x="24114" y="5919"/>
                    <a:pt x="24213" y="5911"/>
                    <a:pt x="24293" y="5904"/>
                  </a:cubicBezTo>
                  <a:cubicBezTo>
                    <a:pt x="24721" y="6584"/>
                    <a:pt x="25151" y="7349"/>
                    <a:pt x="25607" y="8243"/>
                  </a:cubicBezTo>
                  <a:cubicBezTo>
                    <a:pt x="26259" y="9529"/>
                    <a:pt x="26859" y="10916"/>
                    <a:pt x="27392" y="12367"/>
                  </a:cubicBezTo>
                  <a:cubicBezTo>
                    <a:pt x="27750" y="13344"/>
                    <a:pt x="28066" y="14346"/>
                    <a:pt x="28327" y="15349"/>
                  </a:cubicBezTo>
                  <a:lnTo>
                    <a:pt x="28192" y="15281"/>
                  </a:lnTo>
                  <a:cubicBezTo>
                    <a:pt x="28117" y="15245"/>
                    <a:pt x="28048" y="15215"/>
                    <a:pt x="27987" y="15182"/>
                  </a:cubicBezTo>
                  <a:cubicBezTo>
                    <a:pt x="27829" y="15097"/>
                    <a:pt x="27679" y="15004"/>
                    <a:pt x="27544" y="14906"/>
                  </a:cubicBezTo>
                  <a:cubicBezTo>
                    <a:pt x="27398" y="14800"/>
                    <a:pt x="27256" y="14684"/>
                    <a:pt x="27098" y="14537"/>
                  </a:cubicBezTo>
                  <a:cubicBezTo>
                    <a:pt x="26957" y="14414"/>
                    <a:pt x="26816" y="14274"/>
                    <a:pt x="26674" y="14132"/>
                  </a:cubicBezTo>
                  <a:lnTo>
                    <a:pt x="26639" y="14099"/>
                  </a:lnTo>
                  <a:lnTo>
                    <a:pt x="26598" y="14059"/>
                  </a:lnTo>
                  <a:lnTo>
                    <a:pt x="26573" y="14034"/>
                  </a:lnTo>
                  <a:cubicBezTo>
                    <a:pt x="26374" y="13836"/>
                    <a:pt x="26177" y="13642"/>
                    <a:pt x="25976" y="13460"/>
                  </a:cubicBezTo>
                  <a:cubicBezTo>
                    <a:pt x="25768" y="13278"/>
                    <a:pt x="25569" y="13130"/>
                    <a:pt x="25374" y="13012"/>
                  </a:cubicBezTo>
                  <a:cubicBezTo>
                    <a:pt x="25151" y="12875"/>
                    <a:pt x="24916" y="12775"/>
                    <a:pt x="24673" y="12710"/>
                  </a:cubicBezTo>
                  <a:cubicBezTo>
                    <a:pt x="24665" y="12708"/>
                    <a:pt x="24656" y="12707"/>
                    <a:pt x="24647" y="12707"/>
                  </a:cubicBezTo>
                  <a:cubicBezTo>
                    <a:pt x="24637" y="12707"/>
                    <a:pt x="24626" y="12709"/>
                    <a:pt x="24616" y="12713"/>
                  </a:cubicBezTo>
                  <a:cubicBezTo>
                    <a:pt x="24586" y="12735"/>
                    <a:pt x="24578" y="12746"/>
                    <a:pt x="24576" y="12759"/>
                  </a:cubicBezTo>
                  <a:cubicBezTo>
                    <a:pt x="24565" y="12776"/>
                    <a:pt x="24570" y="12804"/>
                    <a:pt x="24580" y="12825"/>
                  </a:cubicBezTo>
                  <a:cubicBezTo>
                    <a:pt x="24587" y="12841"/>
                    <a:pt x="24604" y="12855"/>
                    <a:pt x="24623" y="12862"/>
                  </a:cubicBezTo>
                  <a:cubicBezTo>
                    <a:pt x="24708" y="12884"/>
                    <a:pt x="24788" y="12910"/>
                    <a:pt x="24871" y="12940"/>
                  </a:cubicBezTo>
                  <a:cubicBezTo>
                    <a:pt x="24953" y="12970"/>
                    <a:pt x="25039" y="13008"/>
                    <a:pt x="25140" y="13062"/>
                  </a:cubicBezTo>
                  <a:cubicBezTo>
                    <a:pt x="25265" y="13128"/>
                    <a:pt x="25401" y="13214"/>
                    <a:pt x="25534" y="13309"/>
                  </a:cubicBezTo>
                  <a:cubicBezTo>
                    <a:pt x="25660" y="13401"/>
                    <a:pt x="25789" y="13506"/>
                    <a:pt x="25936" y="13638"/>
                  </a:cubicBezTo>
                  <a:cubicBezTo>
                    <a:pt x="26107" y="13793"/>
                    <a:pt x="26267" y="13953"/>
                    <a:pt x="26425" y="14111"/>
                  </a:cubicBezTo>
                  <a:lnTo>
                    <a:pt x="26469" y="14154"/>
                  </a:lnTo>
                  <a:cubicBezTo>
                    <a:pt x="26648" y="14332"/>
                    <a:pt x="26839" y="14521"/>
                    <a:pt x="27034" y="14698"/>
                  </a:cubicBezTo>
                  <a:cubicBezTo>
                    <a:pt x="27248" y="14892"/>
                    <a:pt x="27450" y="15046"/>
                    <a:pt x="27645" y="15173"/>
                  </a:cubicBezTo>
                  <a:cubicBezTo>
                    <a:pt x="27852" y="15308"/>
                    <a:pt x="28080" y="15418"/>
                    <a:pt x="28321" y="15498"/>
                  </a:cubicBezTo>
                  <a:cubicBezTo>
                    <a:pt x="28331" y="15501"/>
                    <a:pt x="28340" y="15503"/>
                    <a:pt x="28349" y="15503"/>
                  </a:cubicBezTo>
                  <a:cubicBezTo>
                    <a:pt x="28359" y="15503"/>
                    <a:pt x="28368" y="15501"/>
                    <a:pt x="28377" y="15497"/>
                  </a:cubicBezTo>
                  <a:lnTo>
                    <a:pt x="28433" y="15749"/>
                  </a:lnTo>
                  <a:cubicBezTo>
                    <a:pt x="28515" y="16108"/>
                    <a:pt x="28591" y="16432"/>
                    <a:pt x="28656" y="16730"/>
                  </a:cubicBezTo>
                  <a:lnTo>
                    <a:pt x="28686" y="16870"/>
                  </a:lnTo>
                  <a:lnTo>
                    <a:pt x="28708" y="16965"/>
                  </a:lnTo>
                  <a:cubicBezTo>
                    <a:pt x="28893" y="17865"/>
                    <a:pt x="29021" y="18688"/>
                    <a:pt x="29100" y="19488"/>
                  </a:cubicBezTo>
                  <a:cubicBezTo>
                    <a:pt x="29140" y="19926"/>
                    <a:pt x="29164" y="20358"/>
                    <a:pt x="29169" y="20774"/>
                  </a:cubicBezTo>
                  <a:cubicBezTo>
                    <a:pt x="29172" y="21173"/>
                    <a:pt x="29157" y="21604"/>
                    <a:pt x="29129" y="22089"/>
                  </a:cubicBezTo>
                  <a:lnTo>
                    <a:pt x="29157" y="22062"/>
                  </a:lnTo>
                  <a:lnTo>
                    <a:pt x="29157" y="22062"/>
                  </a:lnTo>
                  <a:cubicBezTo>
                    <a:pt x="29071" y="23007"/>
                    <a:pt x="28950" y="23938"/>
                    <a:pt x="28836" y="24840"/>
                  </a:cubicBezTo>
                  <a:lnTo>
                    <a:pt x="28827" y="24912"/>
                  </a:lnTo>
                  <a:lnTo>
                    <a:pt x="28821" y="24946"/>
                  </a:lnTo>
                  <a:lnTo>
                    <a:pt x="28676" y="24870"/>
                  </a:lnTo>
                  <a:lnTo>
                    <a:pt x="28498" y="24785"/>
                  </a:lnTo>
                  <a:cubicBezTo>
                    <a:pt x="28329" y="24699"/>
                    <a:pt x="28169" y="24610"/>
                    <a:pt x="27998" y="24502"/>
                  </a:cubicBezTo>
                  <a:cubicBezTo>
                    <a:pt x="27438" y="24130"/>
                    <a:pt x="26910" y="23656"/>
                    <a:pt x="26332" y="23011"/>
                  </a:cubicBezTo>
                  <a:cubicBezTo>
                    <a:pt x="25872" y="22497"/>
                    <a:pt x="25432" y="21913"/>
                    <a:pt x="24979" y="21227"/>
                  </a:cubicBezTo>
                  <a:cubicBezTo>
                    <a:pt x="24606" y="20666"/>
                    <a:pt x="24255" y="20078"/>
                    <a:pt x="23938" y="19485"/>
                  </a:cubicBezTo>
                  <a:cubicBezTo>
                    <a:pt x="23926" y="19469"/>
                    <a:pt x="23911" y="19456"/>
                    <a:pt x="23890" y="19454"/>
                  </a:cubicBezTo>
                  <a:cubicBezTo>
                    <a:pt x="23885" y="19452"/>
                    <a:pt x="23879" y="19451"/>
                    <a:pt x="23873" y="19451"/>
                  </a:cubicBezTo>
                  <a:cubicBezTo>
                    <a:pt x="23858" y="19451"/>
                    <a:pt x="23842" y="19456"/>
                    <a:pt x="23824" y="19464"/>
                  </a:cubicBezTo>
                  <a:cubicBezTo>
                    <a:pt x="23790" y="19490"/>
                    <a:pt x="23781" y="19535"/>
                    <a:pt x="23804" y="19574"/>
                  </a:cubicBezTo>
                  <a:cubicBezTo>
                    <a:pt x="24428" y="20735"/>
                    <a:pt x="25051" y="21716"/>
                    <a:pt x="25706" y="22572"/>
                  </a:cubicBezTo>
                  <a:cubicBezTo>
                    <a:pt x="26117" y="23110"/>
                    <a:pt x="26526" y="23570"/>
                    <a:pt x="26960" y="23976"/>
                  </a:cubicBezTo>
                  <a:cubicBezTo>
                    <a:pt x="27429" y="24422"/>
                    <a:pt x="27889" y="24754"/>
                    <a:pt x="28363" y="24992"/>
                  </a:cubicBezTo>
                  <a:cubicBezTo>
                    <a:pt x="28491" y="25057"/>
                    <a:pt x="28637" y="25118"/>
                    <a:pt x="28803" y="25176"/>
                  </a:cubicBezTo>
                  <a:cubicBezTo>
                    <a:pt x="28751" y="25506"/>
                    <a:pt x="28702" y="25881"/>
                    <a:pt x="28652" y="26318"/>
                  </a:cubicBezTo>
                  <a:cubicBezTo>
                    <a:pt x="28507" y="27613"/>
                    <a:pt x="28390" y="29140"/>
                    <a:pt x="28616" y="30634"/>
                  </a:cubicBezTo>
                  <a:cubicBezTo>
                    <a:pt x="28642" y="30803"/>
                    <a:pt x="28672" y="30973"/>
                    <a:pt x="28708" y="31141"/>
                  </a:cubicBezTo>
                  <a:lnTo>
                    <a:pt x="28534" y="30852"/>
                  </a:lnTo>
                  <a:cubicBezTo>
                    <a:pt x="28183" y="30357"/>
                    <a:pt x="27832" y="29862"/>
                    <a:pt x="27473" y="29377"/>
                  </a:cubicBezTo>
                  <a:cubicBezTo>
                    <a:pt x="26569" y="28156"/>
                    <a:pt x="25768" y="27220"/>
                    <a:pt x="24949" y="26437"/>
                  </a:cubicBezTo>
                  <a:cubicBezTo>
                    <a:pt x="24441" y="25954"/>
                    <a:pt x="23951" y="25542"/>
                    <a:pt x="23449" y="25179"/>
                  </a:cubicBezTo>
                  <a:cubicBezTo>
                    <a:pt x="23029" y="24876"/>
                    <a:pt x="22552" y="24594"/>
                    <a:pt x="22206" y="24389"/>
                  </a:cubicBezTo>
                  <a:lnTo>
                    <a:pt x="21760" y="24124"/>
                  </a:lnTo>
                  <a:cubicBezTo>
                    <a:pt x="21174" y="23768"/>
                    <a:pt x="20494" y="23327"/>
                    <a:pt x="19890" y="22777"/>
                  </a:cubicBezTo>
                  <a:cubicBezTo>
                    <a:pt x="19515" y="22420"/>
                    <a:pt x="19192" y="22032"/>
                    <a:pt x="18934" y="21625"/>
                  </a:cubicBezTo>
                  <a:cubicBezTo>
                    <a:pt x="18769" y="21351"/>
                    <a:pt x="18629" y="21078"/>
                    <a:pt x="18507" y="20792"/>
                  </a:cubicBezTo>
                  <a:cubicBezTo>
                    <a:pt x="18368" y="20472"/>
                    <a:pt x="18236" y="20149"/>
                    <a:pt x="18102" y="19823"/>
                  </a:cubicBezTo>
                  <a:lnTo>
                    <a:pt x="18088" y="19790"/>
                  </a:lnTo>
                  <a:lnTo>
                    <a:pt x="18073" y="19754"/>
                  </a:lnTo>
                  <a:lnTo>
                    <a:pt x="17887" y="19298"/>
                  </a:lnTo>
                  <a:lnTo>
                    <a:pt x="17552" y="18478"/>
                  </a:lnTo>
                  <a:cubicBezTo>
                    <a:pt x="17485" y="18254"/>
                    <a:pt x="17439" y="18076"/>
                    <a:pt x="17397" y="17898"/>
                  </a:cubicBezTo>
                  <a:cubicBezTo>
                    <a:pt x="17347" y="17631"/>
                    <a:pt x="17327" y="17408"/>
                    <a:pt x="17334" y="17199"/>
                  </a:cubicBezTo>
                  <a:cubicBezTo>
                    <a:pt x="17375" y="16680"/>
                    <a:pt x="17532" y="16163"/>
                    <a:pt x="17678" y="15725"/>
                  </a:cubicBezTo>
                  <a:lnTo>
                    <a:pt x="17776" y="15719"/>
                  </a:lnTo>
                  <a:cubicBezTo>
                    <a:pt x="17816" y="15715"/>
                    <a:pt x="17857" y="15714"/>
                    <a:pt x="17898" y="15714"/>
                  </a:cubicBezTo>
                  <a:cubicBezTo>
                    <a:pt x="17918" y="15714"/>
                    <a:pt x="17938" y="15714"/>
                    <a:pt x="17958" y="15715"/>
                  </a:cubicBezTo>
                  <a:cubicBezTo>
                    <a:pt x="18071" y="15721"/>
                    <a:pt x="18173" y="15732"/>
                    <a:pt x="18273" y="15741"/>
                  </a:cubicBezTo>
                  <a:cubicBezTo>
                    <a:pt x="18394" y="15751"/>
                    <a:pt x="18514" y="15762"/>
                    <a:pt x="18634" y="15765"/>
                  </a:cubicBezTo>
                  <a:cubicBezTo>
                    <a:pt x="18653" y="15766"/>
                    <a:pt x="18673" y="15766"/>
                    <a:pt x="18692" y="15766"/>
                  </a:cubicBezTo>
                  <a:cubicBezTo>
                    <a:pt x="18791" y="15766"/>
                    <a:pt x="18888" y="15757"/>
                    <a:pt x="18984" y="15739"/>
                  </a:cubicBezTo>
                  <a:cubicBezTo>
                    <a:pt x="19092" y="15719"/>
                    <a:pt x="19199" y="15683"/>
                    <a:pt x="19313" y="15624"/>
                  </a:cubicBezTo>
                  <a:cubicBezTo>
                    <a:pt x="19379" y="15589"/>
                    <a:pt x="19444" y="15548"/>
                    <a:pt x="19505" y="15504"/>
                  </a:cubicBezTo>
                  <a:cubicBezTo>
                    <a:pt x="19627" y="15416"/>
                    <a:pt x="19754" y="15298"/>
                    <a:pt x="19895" y="15146"/>
                  </a:cubicBezTo>
                  <a:cubicBezTo>
                    <a:pt x="19987" y="15043"/>
                    <a:pt x="20067" y="14936"/>
                    <a:pt x="20142" y="14817"/>
                  </a:cubicBezTo>
                  <a:cubicBezTo>
                    <a:pt x="20219" y="14705"/>
                    <a:pt x="20282" y="14590"/>
                    <a:pt x="20333" y="14475"/>
                  </a:cubicBezTo>
                  <a:cubicBezTo>
                    <a:pt x="20341" y="14455"/>
                    <a:pt x="20343" y="14434"/>
                    <a:pt x="20334" y="14412"/>
                  </a:cubicBezTo>
                  <a:cubicBezTo>
                    <a:pt x="20327" y="14392"/>
                    <a:pt x="20313" y="14378"/>
                    <a:pt x="20292" y="14369"/>
                  </a:cubicBezTo>
                  <a:cubicBezTo>
                    <a:pt x="20283" y="14364"/>
                    <a:pt x="20271" y="14361"/>
                    <a:pt x="20258" y="14361"/>
                  </a:cubicBezTo>
                  <a:cubicBezTo>
                    <a:pt x="20242" y="14361"/>
                    <a:pt x="20225" y="14366"/>
                    <a:pt x="20212" y="14376"/>
                  </a:cubicBezTo>
                  <a:cubicBezTo>
                    <a:pt x="20203" y="14382"/>
                    <a:pt x="20195" y="14394"/>
                    <a:pt x="20188" y="14408"/>
                  </a:cubicBezTo>
                  <a:cubicBezTo>
                    <a:pt x="20153" y="14485"/>
                    <a:pt x="20113" y="14564"/>
                    <a:pt x="20060" y="14655"/>
                  </a:cubicBezTo>
                  <a:cubicBezTo>
                    <a:pt x="19933" y="14852"/>
                    <a:pt x="19787" y="15030"/>
                    <a:pt x="19622" y="15186"/>
                  </a:cubicBezTo>
                  <a:cubicBezTo>
                    <a:pt x="19570" y="15234"/>
                    <a:pt x="19510" y="15283"/>
                    <a:pt x="19451" y="15327"/>
                  </a:cubicBezTo>
                  <a:lnTo>
                    <a:pt x="19421" y="15352"/>
                  </a:lnTo>
                  <a:cubicBezTo>
                    <a:pt x="19372" y="15385"/>
                    <a:pt x="19322" y="15416"/>
                    <a:pt x="19270" y="15446"/>
                  </a:cubicBezTo>
                  <a:cubicBezTo>
                    <a:pt x="19230" y="15466"/>
                    <a:pt x="19189" y="15485"/>
                    <a:pt x="19143" y="15505"/>
                  </a:cubicBezTo>
                  <a:cubicBezTo>
                    <a:pt x="19096" y="15528"/>
                    <a:pt x="19043" y="15543"/>
                    <a:pt x="18990" y="15555"/>
                  </a:cubicBezTo>
                  <a:cubicBezTo>
                    <a:pt x="18927" y="15568"/>
                    <a:pt x="18875" y="15576"/>
                    <a:pt x="18823" y="15581"/>
                  </a:cubicBezTo>
                  <a:cubicBezTo>
                    <a:pt x="18794" y="15584"/>
                    <a:pt x="18766" y="15584"/>
                    <a:pt x="18737" y="15584"/>
                  </a:cubicBezTo>
                  <a:cubicBezTo>
                    <a:pt x="18708" y="15584"/>
                    <a:pt x="18678" y="15584"/>
                    <a:pt x="18648" y="15583"/>
                  </a:cubicBezTo>
                  <a:cubicBezTo>
                    <a:pt x="18545" y="15578"/>
                    <a:pt x="18454" y="15568"/>
                    <a:pt x="18361" y="15560"/>
                  </a:cubicBezTo>
                  <a:lnTo>
                    <a:pt x="18302" y="15554"/>
                  </a:lnTo>
                  <a:lnTo>
                    <a:pt x="18267" y="15550"/>
                  </a:lnTo>
                  <a:cubicBezTo>
                    <a:pt x="18184" y="15541"/>
                    <a:pt x="18101" y="15533"/>
                    <a:pt x="18016" y="15527"/>
                  </a:cubicBezTo>
                  <a:cubicBezTo>
                    <a:pt x="17966" y="15523"/>
                    <a:pt x="17917" y="15522"/>
                    <a:pt x="17870" y="15522"/>
                  </a:cubicBezTo>
                  <a:cubicBezTo>
                    <a:pt x="17818" y="15522"/>
                    <a:pt x="17768" y="15524"/>
                    <a:pt x="17722" y="15528"/>
                  </a:cubicBezTo>
                  <a:lnTo>
                    <a:pt x="17801" y="15356"/>
                  </a:lnTo>
                  <a:cubicBezTo>
                    <a:pt x="17986" y="14829"/>
                    <a:pt x="18177" y="14283"/>
                    <a:pt x="18293" y="13708"/>
                  </a:cubicBezTo>
                  <a:cubicBezTo>
                    <a:pt x="18364" y="13352"/>
                    <a:pt x="18382" y="12999"/>
                    <a:pt x="18402" y="12660"/>
                  </a:cubicBezTo>
                  <a:cubicBezTo>
                    <a:pt x="18424" y="12271"/>
                    <a:pt x="18432" y="11913"/>
                    <a:pt x="18435" y="11555"/>
                  </a:cubicBezTo>
                  <a:cubicBezTo>
                    <a:pt x="18440" y="10044"/>
                    <a:pt x="18260" y="8644"/>
                    <a:pt x="17904" y="7390"/>
                  </a:cubicBezTo>
                  <a:cubicBezTo>
                    <a:pt x="17865" y="7261"/>
                    <a:pt x="17826" y="7132"/>
                    <a:pt x="17785" y="7004"/>
                  </a:cubicBezTo>
                  <a:lnTo>
                    <a:pt x="17898" y="6892"/>
                  </a:lnTo>
                  <a:lnTo>
                    <a:pt x="17994" y="6788"/>
                  </a:lnTo>
                  <a:lnTo>
                    <a:pt x="18020" y="6762"/>
                  </a:lnTo>
                  <a:cubicBezTo>
                    <a:pt x="18141" y="6630"/>
                    <a:pt x="18264" y="6497"/>
                    <a:pt x="18374" y="6349"/>
                  </a:cubicBezTo>
                  <a:cubicBezTo>
                    <a:pt x="18454" y="6245"/>
                    <a:pt x="18530" y="6120"/>
                    <a:pt x="18595" y="5980"/>
                  </a:cubicBezTo>
                  <a:cubicBezTo>
                    <a:pt x="18655" y="5850"/>
                    <a:pt x="18702" y="5703"/>
                    <a:pt x="18730" y="5543"/>
                  </a:cubicBezTo>
                  <a:cubicBezTo>
                    <a:pt x="18748" y="5427"/>
                    <a:pt x="18748" y="5297"/>
                    <a:pt x="18733" y="5135"/>
                  </a:cubicBezTo>
                  <a:cubicBezTo>
                    <a:pt x="18718" y="5003"/>
                    <a:pt x="18687" y="4878"/>
                    <a:pt x="18652" y="4753"/>
                  </a:cubicBezTo>
                  <a:cubicBezTo>
                    <a:pt x="18624" y="4654"/>
                    <a:pt x="18589" y="4558"/>
                    <a:pt x="18555" y="4459"/>
                  </a:cubicBezTo>
                  <a:lnTo>
                    <a:pt x="18523" y="4361"/>
                  </a:lnTo>
                  <a:cubicBezTo>
                    <a:pt x="18471" y="4215"/>
                    <a:pt x="18432" y="4094"/>
                    <a:pt x="18402" y="3970"/>
                  </a:cubicBezTo>
                  <a:cubicBezTo>
                    <a:pt x="18387" y="3901"/>
                    <a:pt x="18375" y="3832"/>
                    <a:pt x="18365" y="3762"/>
                  </a:cubicBezTo>
                  <a:cubicBezTo>
                    <a:pt x="18356" y="3693"/>
                    <a:pt x="18353" y="3614"/>
                    <a:pt x="18358" y="3528"/>
                  </a:cubicBezTo>
                  <a:cubicBezTo>
                    <a:pt x="18359" y="3483"/>
                    <a:pt x="18359" y="3466"/>
                    <a:pt x="18345" y="3446"/>
                  </a:cubicBezTo>
                  <a:cubicBezTo>
                    <a:pt x="18335" y="3432"/>
                    <a:pt x="18316" y="3420"/>
                    <a:pt x="18295" y="3413"/>
                  </a:cubicBezTo>
                  <a:cubicBezTo>
                    <a:pt x="18291" y="3413"/>
                    <a:pt x="18287" y="3412"/>
                    <a:pt x="18283" y="3412"/>
                  </a:cubicBezTo>
                  <a:cubicBezTo>
                    <a:pt x="18264" y="3412"/>
                    <a:pt x="18247" y="3418"/>
                    <a:pt x="18234" y="3427"/>
                  </a:cubicBezTo>
                  <a:cubicBezTo>
                    <a:pt x="18221" y="3437"/>
                    <a:pt x="18206" y="3459"/>
                    <a:pt x="18201" y="3481"/>
                  </a:cubicBezTo>
                  <a:cubicBezTo>
                    <a:pt x="18200" y="3539"/>
                    <a:pt x="18200" y="3603"/>
                    <a:pt x="18201" y="3662"/>
                  </a:cubicBezTo>
                  <a:cubicBezTo>
                    <a:pt x="18203" y="3726"/>
                    <a:pt x="18213" y="3789"/>
                    <a:pt x="18221" y="3855"/>
                  </a:cubicBezTo>
                  <a:cubicBezTo>
                    <a:pt x="18239" y="3978"/>
                    <a:pt x="18272" y="4094"/>
                    <a:pt x="18303" y="4203"/>
                  </a:cubicBezTo>
                  <a:cubicBezTo>
                    <a:pt x="18330" y="4295"/>
                    <a:pt x="18361" y="4387"/>
                    <a:pt x="18394" y="4476"/>
                  </a:cubicBezTo>
                  <a:lnTo>
                    <a:pt x="18422" y="4558"/>
                  </a:lnTo>
                  <a:cubicBezTo>
                    <a:pt x="18468" y="4690"/>
                    <a:pt x="18507" y="4812"/>
                    <a:pt x="18537" y="4931"/>
                  </a:cubicBezTo>
                  <a:cubicBezTo>
                    <a:pt x="18555" y="5007"/>
                    <a:pt x="18567" y="5078"/>
                    <a:pt x="18576" y="5150"/>
                  </a:cubicBezTo>
                  <a:cubicBezTo>
                    <a:pt x="18586" y="5218"/>
                    <a:pt x="18588" y="5292"/>
                    <a:pt x="18583" y="5374"/>
                  </a:cubicBezTo>
                  <a:cubicBezTo>
                    <a:pt x="18582" y="5410"/>
                    <a:pt x="18576" y="5463"/>
                    <a:pt x="18569" y="5514"/>
                  </a:cubicBezTo>
                  <a:cubicBezTo>
                    <a:pt x="18560" y="5582"/>
                    <a:pt x="18543" y="5649"/>
                    <a:pt x="18526" y="5714"/>
                  </a:cubicBezTo>
                  <a:cubicBezTo>
                    <a:pt x="18504" y="5780"/>
                    <a:pt x="18481" y="5846"/>
                    <a:pt x="18451" y="5915"/>
                  </a:cubicBezTo>
                  <a:cubicBezTo>
                    <a:pt x="18424" y="5977"/>
                    <a:pt x="18388" y="6041"/>
                    <a:pt x="18330" y="6132"/>
                  </a:cubicBezTo>
                  <a:cubicBezTo>
                    <a:pt x="18292" y="6192"/>
                    <a:pt x="18244" y="6255"/>
                    <a:pt x="18198" y="6317"/>
                  </a:cubicBezTo>
                  <a:cubicBezTo>
                    <a:pt x="18141" y="6392"/>
                    <a:pt x="18078" y="6462"/>
                    <a:pt x="18012" y="6530"/>
                  </a:cubicBezTo>
                  <a:lnTo>
                    <a:pt x="17861" y="6692"/>
                  </a:lnTo>
                  <a:lnTo>
                    <a:pt x="17711" y="6853"/>
                  </a:lnTo>
                  <a:cubicBezTo>
                    <a:pt x="17569" y="6383"/>
                    <a:pt x="17362" y="5888"/>
                    <a:pt x="17100" y="5378"/>
                  </a:cubicBezTo>
                  <a:cubicBezTo>
                    <a:pt x="16762" y="4724"/>
                    <a:pt x="16343" y="4102"/>
                    <a:pt x="15859" y="3528"/>
                  </a:cubicBezTo>
                  <a:lnTo>
                    <a:pt x="15882" y="3514"/>
                  </a:lnTo>
                  <a:cubicBezTo>
                    <a:pt x="15995" y="3406"/>
                    <a:pt x="16074" y="3302"/>
                    <a:pt x="16126" y="3193"/>
                  </a:cubicBezTo>
                  <a:cubicBezTo>
                    <a:pt x="16177" y="3087"/>
                    <a:pt x="16203" y="2972"/>
                    <a:pt x="16198" y="2863"/>
                  </a:cubicBezTo>
                  <a:cubicBezTo>
                    <a:pt x="16192" y="2762"/>
                    <a:pt x="16162" y="2663"/>
                    <a:pt x="16110" y="2579"/>
                  </a:cubicBezTo>
                  <a:cubicBezTo>
                    <a:pt x="16063" y="2501"/>
                    <a:pt x="15997" y="2435"/>
                    <a:pt x="15916" y="2386"/>
                  </a:cubicBezTo>
                  <a:cubicBezTo>
                    <a:pt x="15851" y="2347"/>
                    <a:pt x="15772" y="2324"/>
                    <a:pt x="15692" y="2321"/>
                  </a:cubicBezTo>
                  <a:cubicBezTo>
                    <a:pt x="15689" y="2321"/>
                    <a:pt x="15685" y="2321"/>
                    <a:pt x="15682" y="2321"/>
                  </a:cubicBezTo>
                  <a:cubicBezTo>
                    <a:pt x="15650" y="2321"/>
                    <a:pt x="15614" y="2327"/>
                    <a:pt x="15580" y="2339"/>
                  </a:cubicBezTo>
                  <a:cubicBezTo>
                    <a:pt x="15544" y="2350"/>
                    <a:pt x="15514" y="2365"/>
                    <a:pt x="15484" y="2389"/>
                  </a:cubicBezTo>
                  <a:cubicBezTo>
                    <a:pt x="15472" y="2396"/>
                    <a:pt x="15462" y="2405"/>
                    <a:pt x="15451" y="2413"/>
                  </a:cubicBezTo>
                  <a:lnTo>
                    <a:pt x="15422" y="2442"/>
                  </a:lnTo>
                  <a:cubicBezTo>
                    <a:pt x="15406" y="2464"/>
                    <a:pt x="15390" y="2484"/>
                    <a:pt x="15377" y="2508"/>
                  </a:cubicBezTo>
                  <a:cubicBezTo>
                    <a:pt x="15359" y="2541"/>
                    <a:pt x="15347" y="2577"/>
                    <a:pt x="15336" y="2620"/>
                  </a:cubicBezTo>
                  <a:cubicBezTo>
                    <a:pt x="15287" y="2579"/>
                    <a:pt x="15232" y="2550"/>
                    <a:pt x="15172" y="2530"/>
                  </a:cubicBezTo>
                  <a:cubicBezTo>
                    <a:pt x="15143" y="2521"/>
                    <a:pt x="15113" y="2517"/>
                    <a:pt x="15082" y="2517"/>
                  </a:cubicBezTo>
                  <a:cubicBezTo>
                    <a:pt x="15047" y="2517"/>
                    <a:pt x="15012" y="2522"/>
                    <a:pt x="14981" y="2534"/>
                  </a:cubicBezTo>
                  <a:cubicBezTo>
                    <a:pt x="14954" y="2544"/>
                    <a:pt x="14939" y="2550"/>
                    <a:pt x="14926" y="2557"/>
                  </a:cubicBezTo>
                  <a:lnTo>
                    <a:pt x="14895" y="2580"/>
                  </a:lnTo>
                  <a:cubicBezTo>
                    <a:pt x="14870" y="2600"/>
                    <a:pt x="14863" y="2607"/>
                    <a:pt x="14856" y="2616"/>
                  </a:cubicBezTo>
                  <a:cubicBezTo>
                    <a:pt x="14839" y="2637"/>
                    <a:pt x="14827" y="2655"/>
                    <a:pt x="14817" y="2670"/>
                  </a:cubicBezTo>
                  <a:cubicBezTo>
                    <a:pt x="14780" y="2735"/>
                    <a:pt x="14770" y="2810"/>
                    <a:pt x="14770" y="2863"/>
                  </a:cubicBezTo>
                  <a:cubicBezTo>
                    <a:pt x="14770" y="2935"/>
                    <a:pt x="14790" y="3014"/>
                    <a:pt x="14830" y="3103"/>
                  </a:cubicBezTo>
                  <a:cubicBezTo>
                    <a:pt x="14846" y="3137"/>
                    <a:pt x="14868" y="3167"/>
                    <a:pt x="14889" y="3196"/>
                  </a:cubicBezTo>
                  <a:cubicBezTo>
                    <a:pt x="14921" y="3239"/>
                    <a:pt x="14955" y="3277"/>
                    <a:pt x="14995" y="3313"/>
                  </a:cubicBezTo>
                  <a:cubicBezTo>
                    <a:pt x="14985" y="3320"/>
                    <a:pt x="14970" y="3325"/>
                    <a:pt x="14954" y="3333"/>
                  </a:cubicBezTo>
                  <a:cubicBezTo>
                    <a:pt x="14895" y="3360"/>
                    <a:pt x="14840" y="3390"/>
                    <a:pt x="14784" y="3423"/>
                  </a:cubicBezTo>
                  <a:cubicBezTo>
                    <a:pt x="14723" y="3459"/>
                    <a:pt x="14661" y="3492"/>
                    <a:pt x="14596" y="3524"/>
                  </a:cubicBezTo>
                  <a:cubicBezTo>
                    <a:pt x="14595" y="3525"/>
                    <a:pt x="14593" y="3525"/>
                    <a:pt x="14593" y="3527"/>
                  </a:cubicBezTo>
                  <a:cubicBezTo>
                    <a:pt x="14560" y="3550"/>
                    <a:pt x="14547" y="3578"/>
                    <a:pt x="14546" y="3607"/>
                  </a:cubicBezTo>
                  <a:cubicBezTo>
                    <a:pt x="14544" y="3636"/>
                    <a:pt x="14554" y="3663"/>
                    <a:pt x="14575" y="3679"/>
                  </a:cubicBezTo>
                  <a:cubicBezTo>
                    <a:pt x="14632" y="3726"/>
                    <a:pt x="14702" y="3779"/>
                    <a:pt x="14790" y="3815"/>
                  </a:cubicBezTo>
                  <a:cubicBezTo>
                    <a:pt x="14830" y="3832"/>
                    <a:pt x="14873" y="3847"/>
                    <a:pt x="14916" y="3857"/>
                  </a:cubicBezTo>
                  <a:cubicBezTo>
                    <a:pt x="14967" y="3870"/>
                    <a:pt x="15020" y="3876"/>
                    <a:pt x="15070" y="3878"/>
                  </a:cubicBezTo>
                  <a:cubicBezTo>
                    <a:pt x="15082" y="3879"/>
                    <a:pt x="15093" y="3879"/>
                    <a:pt x="15105" y="3879"/>
                  </a:cubicBezTo>
                  <a:cubicBezTo>
                    <a:pt x="15181" y="3879"/>
                    <a:pt x="15266" y="3867"/>
                    <a:pt x="15369" y="3841"/>
                  </a:cubicBezTo>
                  <a:cubicBezTo>
                    <a:pt x="15458" y="3818"/>
                    <a:pt x="15556" y="3776"/>
                    <a:pt x="15665" y="3715"/>
                  </a:cubicBezTo>
                  <a:cubicBezTo>
                    <a:pt x="16124" y="4263"/>
                    <a:pt x="16527" y="4868"/>
                    <a:pt x="16860" y="5507"/>
                  </a:cubicBezTo>
                  <a:lnTo>
                    <a:pt x="16877" y="5532"/>
                  </a:lnTo>
                  <a:cubicBezTo>
                    <a:pt x="17282" y="6343"/>
                    <a:pt x="17589" y="7232"/>
                    <a:pt x="17786" y="8179"/>
                  </a:cubicBezTo>
                  <a:lnTo>
                    <a:pt x="17805" y="8141"/>
                  </a:lnTo>
                  <a:lnTo>
                    <a:pt x="17805" y="8141"/>
                  </a:lnTo>
                  <a:cubicBezTo>
                    <a:pt x="17792" y="8189"/>
                    <a:pt x="17799" y="8236"/>
                    <a:pt x="17808" y="8289"/>
                  </a:cubicBezTo>
                  <a:cubicBezTo>
                    <a:pt x="17805" y="8285"/>
                    <a:pt x="17796" y="8271"/>
                    <a:pt x="17782" y="8252"/>
                  </a:cubicBezTo>
                  <a:cubicBezTo>
                    <a:pt x="17710" y="8164"/>
                    <a:pt x="17621" y="8078"/>
                    <a:pt x="17510" y="7985"/>
                  </a:cubicBezTo>
                  <a:cubicBezTo>
                    <a:pt x="17416" y="7907"/>
                    <a:pt x="17298" y="7830"/>
                    <a:pt x="17153" y="7754"/>
                  </a:cubicBezTo>
                  <a:cubicBezTo>
                    <a:pt x="16950" y="7639"/>
                    <a:pt x="16707" y="7540"/>
                    <a:pt x="16390" y="7446"/>
                  </a:cubicBezTo>
                  <a:cubicBezTo>
                    <a:pt x="16109" y="7361"/>
                    <a:pt x="15817" y="7304"/>
                    <a:pt x="15544" y="7255"/>
                  </a:cubicBezTo>
                  <a:cubicBezTo>
                    <a:pt x="15541" y="7255"/>
                    <a:pt x="15539" y="7255"/>
                    <a:pt x="15536" y="7255"/>
                  </a:cubicBezTo>
                  <a:cubicBezTo>
                    <a:pt x="15513" y="7255"/>
                    <a:pt x="15497" y="7260"/>
                    <a:pt x="15484" y="7270"/>
                  </a:cubicBezTo>
                  <a:cubicBezTo>
                    <a:pt x="15467" y="7281"/>
                    <a:pt x="15456" y="7301"/>
                    <a:pt x="15451" y="7323"/>
                  </a:cubicBezTo>
                  <a:cubicBezTo>
                    <a:pt x="15449" y="7344"/>
                    <a:pt x="15455" y="7366"/>
                    <a:pt x="15465" y="7382"/>
                  </a:cubicBezTo>
                  <a:cubicBezTo>
                    <a:pt x="15477" y="7397"/>
                    <a:pt x="15495" y="7410"/>
                    <a:pt x="15515" y="7416"/>
                  </a:cubicBezTo>
                  <a:cubicBezTo>
                    <a:pt x="15872" y="7476"/>
                    <a:pt x="16163" y="7545"/>
                    <a:pt x="16442" y="7629"/>
                  </a:cubicBezTo>
                  <a:cubicBezTo>
                    <a:pt x="16562" y="7667"/>
                    <a:pt x="16693" y="7713"/>
                    <a:pt x="16822" y="7768"/>
                  </a:cubicBezTo>
                  <a:cubicBezTo>
                    <a:pt x="16957" y="7825"/>
                    <a:pt x="17088" y="7893"/>
                    <a:pt x="17212" y="7970"/>
                  </a:cubicBezTo>
                  <a:cubicBezTo>
                    <a:pt x="17286" y="8019"/>
                    <a:pt x="17348" y="8064"/>
                    <a:pt x="17410" y="8110"/>
                  </a:cubicBezTo>
                  <a:cubicBezTo>
                    <a:pt x="17473" y="8160"/>
                    <a:pt x="17528" y="8213"/>
                    <a:pt x="17582" y="8271"/>
                  </a:cubicBezTo>
                  <a:cubicBezTo>
                    <a:pt x="17624" y="8315"/>
                    <a:pt x="17663" y="8361"/>
                    <a:pt x="17700" y="8411"/>
                  </a:cubicBezTo>
                  <a:cubicBezTo>
                    <a:pt x="17739" y="8460"/>
                    <a:pt x="17770" y="8512"/>
                    <a:pt x="17801" y="8565"/>
                  </a:cubicBezTo>
                  <a:cubicBezTo>
                    <a:pt x="17835" y="8630"/>
                    <a:pt x="17861" y="8687"/>
                    <a:pt x="17885" y="8747"/>
                  </a:cubicBezTo>
                  <a:cubicBezTo>
                    <a:pt x="18059" y="9848"/>
                    <a:pt x="18106" y="11015"/>
                    <a:pt x="18029" y="12314"/>
                  </a:cubicBezTo>
                  <a:lnTo>
                    <a:pt x="18027" y="12347"/>
                  </a:lnTo>
                  <a:lnTo>
                    <a:pt x="18026" y="12383"/>
                  </a:lnTo>
                  <a:cubicBezTo>
                    <a:pt x="18006" y="12709"/>
                    <a:pt x="17987" y="13003"/>
                    <a:pt x="17943" y="13298"/>
                  </a:cubicBezTo>
                  <a:cubicBezTo>
                    <a:pt x="17930" y="13378"/>
                    <a:pt x="17918" y="13457"/>
                    <a:pt x="17900" y="13537"/>
                  </a:cubicBezTo>
                  <a:cubicBezTo>
                    <a:pt x="17882" y="13500"/>
                    <a:pt x="17836" y="13473"/>
                    <a:pt x="17798" y="13448"/>
                  </a:cubicBezTo>
                  <a:cubicBezTo>
                    <a:pt x="17699" y="13391"/>
                    <a:pt x="17602" y="13349"/>
                    <a:pt x="17502" y="13308"/>
                  </a:cubicBezTo>
                  <a:lnTo>
                    <a:pt x="17408" y="13270"/>
                  </a:lnTo>
                  <a:cubicBezTo>
                    <a:pt x="17341" y="13243"/>
                    <a:pt x="17275" y="13216"/>
                    <a:pt x="17210" y="13187"/>
                  </a:cubicBezTo>
                  <a:cubicBezTo>
                    <a:pt x="17114" y="13144"/>
                    <a:pt x="17018" y="13091"/>
                    <a:pt x="16916" y="13025"/>
                  </a:cubicBezTo>
                  <a:cubicBezTo>
                    <a:pt x="16871" y="12990"/>
                    <a:pt x="16827" y="12956"/>
                    <a:pt x="16781" y="12920"/>
                  </a:cubicBezTo>
                  <a:cubicBezTo>
                    <a:pt x="16722" y="12871"/>
                    <a:pt x="16669" y="12821"/>
                    <a:pt x="16614" y="12771"/>
                  </a:cubicBezTo>
                  <a:cubicBezTo>
                    <a:pt x="16506" y="12669"/>
                    <a:pt x="16413" y="12565"/>
                    <a:pt x="16318" y="12459"/>
                  </a:cubicBezTo>
                  <a:lnTo>
                    <a:pt x="16267" y="12401"/>
                  </a:lnTo>
                  <a:lnTo>
                    <a:pt x="16206" y="12337"/>
                  </a:lnTo>
                  <a:lnTo>
                    <a:pt x="16149" y="12274"/>
                  </a:lnTo>
                  <a:cubicBezTo>
                    <a:pt x="16113" y="12232"/>
                    <a:pt x="16077" y="12195"/>
                    <a:pt x="16041" y="12156"/>
                  </a:cubicBezTo>
                  <a:cubicBezTo>
                    <a:pt x="15912" y="12022"/>
                    <a:pt x="15797" y="11916"/>
                    <a:pt x="15679" y="11825"/>
                  </a:cubicBezTo>
                  <a:cubicBezTo>
                    <a:pt x="15663" y="11812"/>
                    <a:pt x="15643" y="11806"/>
                    <a:pt x="15624" y="11806"/>
                  </a:cubicBezTo>
                  <a:cubicBezTo>
                    <a:pt x="15608" y="11806"/>
                    <a:pt x="15593" y="11810"/>
                    <a:pt x="15580" y="11820"/>
                  </a:cubicBezTo>
                  <a:cubicBezTo>
                    <a:pt x="15557" y="11848"/>
                    <a:pt x="15546" y="11870"/>
                    <a:pt x="15550" y="11894"/>
                  </a:cubicBezTo>
                  <a:cubicBezTo>
                    <a:pt x="15551" y="11914"/>
                    <a:pt x="15563" y="11935"/>
                    <a:pt x="15579" y="11948"/>
                  </a:cubicBezTo>
                  <a:cubicBezTo>
                    <a:pt x="15659" y="12009"/>
                    <a:pt x="15749" y="12088"/>
                    <a:pt x="15857" y="12195"/>
                  </a:cubicBezTo>
                  <a:cubicBezTo>
                    <a:pt x="15945" y="12285"/>
                    <a:pt x="16030" y="12380"/>
                    <a:pt x="16111" y="12473"/>
                  </a:cubicBezTo>
                  <a:lnTo>
                    <a:pt x="16182" y="12558"/>
                  </a:lnTo>
                  <a:lnTo>
                    <a:pt x="16199" y="12579"/>
                  </a:lnTo>
                  <a:cubicBezTo>
                    <a:pt x="16341" y="12740"/>
                    <a:pt x="16476" y="12893"/>
                    <a:pt x="16626" y="13032"/>
                  </a:cubicBezTo>
                  <a:cubicBezTo>
                    <a:pt x="16719" y="13118"/>
                    <a:pt x="16808" y="13187"/>
                    <a:pt x="16899" y="13247"/>
                  </a:cubicBezTo>
                  <a:cubicBezTo>
                    <a:pt x="16946" y="13278"/>
                    <a:pt x="16995" y="13306"/>
                    <a:pt x="17045" y="13334"/>
                  </a:cubicBezTo>
                  <a:cubicBezTo>
                    <a:pt x="17082" y="13352"/>
                    <a:pt x="17124" y="13371"/>
                    <a:pt x="17164" y="13388"/>
                  </a:cubicBezTo>
                  <a:lnTo>
                    <a:pt x="17200" y="13405"/>
                  </a:lnTo>
                  <a:cubicBezTo>
                    <a:pt x="17255" y="13430"/>
                    <a:pt x="17311" y="13453"/>
                    <a:pt x="17368" y="13477"/>
                  </a:cubicBezTo>
                  <a:lnTo>
                    <a:pt x="17408" y="13494"/>
                  </a:lnTo>
                  <a:lnTo>
                    <a:pt x="17510" y="13537"/>
                  </a:lnTo>
                  <a:cubicBezTo>
                    <a:pt x="17628" y="13589"/>
                    <a:pt x="17736" y="13647"/>
                    <a:pt x="17842" y="13716"/>
                  </a:cubicBezTo>
                  <a:lnTo>
                    <a:pt x="17869" y="13736"/>
                  </a:lnTo>
                  <a:lnTo>
                    <a:pt x="17841" y="13829"/>
                  </a:lnTo>
                  <a:cubicBezTo>
                    <a:pt x="17801" y="13961"/>
                    <a:pt x="17757" y="14109"/>
                    <a:pt x="17707" y="14267"/>
                  </a:cubicBezTo>
                  <a:cubicBezTo>
                    <a:pt x="17631" y="14491"/>
                    <a:pt x="17541" y="14717"/>
                    <a:pt x="17453" y="14938"/>
                  </a:cubicBezTo>
                  <a:lnTo>
                    <a:pt x="17433" y="14988"/>
                  </a:lnTo>
                  <a:lnTo>
                    <a:pt x="17418" y="15024"/>
                  </a:lnTo>
                  <a:lnTo>
                    <a:pt x="17398" y="15073"/>
                  </a:lnTo>
                  <a:cubicBezTo>
                    <a:pt x="17166" y="15647"/>
                    <a:pt x="16927" y="16238"/>
                    <a:pt x="16830" y="16852"/>
                  </a:cubicBezTo>
                  <a:cubicBezTo>
                    <a:pt x="16386" y="15782"/>
                    <a:pt x="15925" y="14820"/>
                    <a:pt x="15423" y="13908"/>
                  </a:cubicBezTo>
                  <a:cubicBezTo>
                    <a:pt x="15092" y="13305"/>
                    <a:pt x="14724" y="12703"/>
                    <a:pt x="14300" y="12070"/>
                  </a:cubicBezTo>
                  <a:cubicBezTo>
                    <a:pt x="13933" y="11521"/>
                    <a:pt x="13492" y="10951"/>
                    <a:pt x="12957" y="10326"/>
                  </a:cubicBezTo>
                  <a:cubicBezTo>
                    <a:pt x="12534" y="9833"/>
                    <a:pt x="12052" y="9319"/>
                    <a:pt x="11441" y="8704"/>
                  </a:cubicBezTo>
                  <a:cubicBezTo>
                    <a:pt x="10889" y="8151"/>
                    <a:pt x="10372" y="7643"/>
                    <a:pt x="9861" y="7150"/>
                  </a:cubicBezTo>
                  <a:lnTo>
                    <a:pt x="9832" y="7123"/>
                  </a:lnTo>
                  <a:lnTo>
                    <a:pt x="9808" y="7101"/>
                  </a:lnTo>
                  <a:cubicBezTo>
                    <a:pt x="9592" y="6895"/>
                    <a:pt x="9377" y="6688"/>
                    <a:pt x="9167" y="6478"/>
                  </a:cubicBezTo>
                  <a:cubicBezTo>
                    <a:pt x="9154" y="6432"/>
                    <a:pt x="9140" y="6379"/>
                    <a:pt x="9128" y="6327"/>
                  </a:cubicBezTo>
                  <a:cubicBezTo>
                    <a:pt x="9107" y="6231"/>
                    <a:pt x="9088" y="6113"/>
                    <a:pt x="9078" y="5997"/>
                  </a:cubicBezTo>
                  <a:cubicBezTo>
                    <a:pt x="9068" y="5868"/>
                    <a:pt x="9066" y="5746"/>
                    <a:pt x="9072" y="5624"/>
                  </a:cubicBezTo>
                  <a:cubicBezTo>
                    <a:pt x="9095" y="5151"/>
                    <a:pt x="9207" y="4676"/>
                    <a:pt x="9308" y="4258"/>
                  </a:cubicBezTo>
                  <a:lnTo>
                    <a:pt x="9331" y="4158"/>
                  </a:lnTo>
                  <a:cubicBezTo>
                    <a:pt x="9382" y="3936"/>
                    <a:pt x="9444" y="3676"/>
                    <a:pt x="9487" y="3419"/>
                  </a:cubicBezTo>
                  <a:cubicBezTo>
                    <a:pt x="9532" y="3155"/>
                    <a:pt x="9552" y="2900"/>
                    <a:pt x="9548" y="2662"/>
                  </a:cubicBezTo>
                  <a:cubicBezTo>
                    <a:pt x="9548" y="2642"/>
                    <a:pt x="9540" y="2623"/>
                    <a:pt x="9525" y="2609"/>
                  </a:cubicBezTo>
                  <a:cubicBezTo>
                    <a:pt x="9509" y="2596"/>
                    <a:pt x="9491" y="2590"/>
                    <a:pt x="9475" y="2590"/>
                  </a:cubicBezTo>
                  <a:cubicBezTo>
                    <a:pt x="9470" y="2590"/>
                    <a:pt x="9466" y="2591"/>
                    <a:pt x="9461" y="2591"/>
                  </a:cubicBezTo>
                  <a:cubicBezTo>
                    <a:pt x="9448" y="2591"/>
                    <a:pt x="9434" y="2594"/>
                    <a:pt x="9424" y="2602"/>
                  </a:cubicBezTo>
                  <a:cubicBezTo>
                    <a:pt x="9394" y="2637"/>
                    <a:pt x="9390" y="2658"/>
                    <a:pt x="9391" y="2676"/>
                  </a:cubicBezTo>
                  <a:lnTo>
                    <a:pt x="9388" y="2834"/>
                  </a:lnTo>
                  <a:cubicBezTo>
                    <a:pt x="9368" y="3317"/>
                    <a:pt x="9252" y="3804"/>
                    <a:pt x="9150" y="4232"/>
                  </a:cubicBezTo>
                  <a:cubicBezTo>
                    <a:pt x="9104" y="4423"/>
                    <a:pt x="9064" y="4591"/>
                    <a:pt x="9028" y="4763"/>
                  </a:cubicBezTo>
                  <a:cubicBezTo>
                    <a:pt x="8986" y="4971"/>
                    <a:pt x="8959" y="5125"/>
                    <a:pt x="8943" y="5256"/>
                  </a:cubicBezTo>
                  <a:cubicBezTo>
                    <a:pt x="8923" y="5402"/>
                    <a:pt x="8913" y="5563"/>
                    <a:pt x="8908" y="5730"/>
                  </a:cubicBezTo>
                  <a:cubicBezTo>
                    <a:pt x="8907" y="5929"/>
                    <a:pt x="8924" y="6125"/>
                    <a:pt x="8964" y="6310"/>
                  </a:cubicBezTo>
                  <a:lnTo>
                    <a:pt x="8885" y="6198"/>
                  </a:lnTo>
                  <a:lnTo>
                    <a:pt x="8860" y="6174"/>
                  </a:lnTo>
                  <a:cubicBezTo>
                    <a:pt x="8755" y="6062"/>
                    <a:pt x="8648" y="5951"/>
                    <a:pt x="8544" y="5840"/>
                  </a:cubicBezTo>
                  <a:cubicBezTo>
                    <a:pt x="8146" y="5414"/>
                    <a:pt x="7746" y="4953"/>
                    <a:pt x="7327" y="4429"/>
                  </a:cubicBezTo>
                  <a:cubicBezTo>
                    <a:pt x="6661" y="3600"/>
                    <a:pt x="6029" y="2727"/>
                    <a:pt x="5417" y="1882"/>
                  </a:cubicBezTo>
                  <a:lnTo>
                    <a:pt x="5135" y="1493"/>
                  </a:lnTo>
                  <a:cubicBezTo>
                    <a:pt x="5160" y="1437"/>
                    <a:pt x="5190" y="1369"/>
                    <a:pt x="5223" y="1300"/>
                  </a:cubicBezTo>
                  <a:lnTo>
                    <a:pt x="5262" y="1213"/>
                  </a:lnTo>
                  <a:cubicBezTo>
                    <a:pt x="5333" y="1060"/>
                    <a:pt x="5388" y="921"/>
                    <a:pt x="5433" y="777"/>
                  </a:cubicBezTo>
                  <a:cubicBezTo>
                    <a:pt x="5476" y="627"/>
                    <a:pt x="5490" y="505"/>
                    <a:pt x="5476" y="397"/>
                  </a:cubicBezTo>
                  <a:cubicBezTo>
                    <a:pt x="5463" y="285"/>
                    <a:pt x="5397" y="167"/>
                    <a:pt x="5287" y="72"/>
                  </a:cubicBezTo>
                  <a:cubicBezTo>
                    <a:pt x="5273" y="59"/>
                    <a:pt x="5252" y="49"/>
                    <a:pt x="5237" y="42"/>
                  </a:cubicBezTo>
                  <a:cubicBezTo>
                    <a:pt x="5207" y="23"/>
                    <a:pt x="5186" y="15"/>
                    <a:pt x="5157" y="6"/>
                  </a:cubicBezTo>
                  <a:cubicBezTo>
                    <a:pt x="5136" y="2"/>
                    <a:pt x="5115" y="0"/>
                    <a:pt x="509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8" name="Google Shape;1598;p11"/>
            <p:cNvSpPr/>
            <p:nvPr/>
          </p:nvSpPr>
          <p:spPr>
            <a:xfrm>
              <a:off x="756063" y="-332861"/>
              <a:ext cx="373405" cy="263518"/>
            </a:xfrm>
            <a:custGeom>
              <a:avLst/>
              <a:gdLst/>
              <a:ahLst/>
              <a:cxnLst/>
              <a:rect l="l" t="t" r="r" b="b"/>
              <a:pathLst>
                <a:path w="9253" h="6530" extrusionOk="0">
                  <a:moveTo>
                    <a:pt x="225" y="0"/>
                  </a:moveTo>
                  <a:cubicBezTo>
                    <a:pt x="196" y="0"/>
                    <a:pt x="167" y="8"/>
                    <a:pt x="139" y="19"/>
                  </a:cubicBezTo>
                  <a:cubicBezTo>
                    <a:pt x="65" y="54"/>
                    <a:pt x="1" y="153"/>
                    <a:pt x="25" y="240"/>
                  </a:cubicBezTo>
                  <a:cubicBezTo>
                    <a:pt x="83" y="434"/>
                    <a:pt x="139" y="629"/>
                    <a:pt x="205" y="821"/>
                  </a:cubicBezTo>
                  <a:cubicBezTo>
                    <a:pt x="277" y="1024"/>
                    <a:pt x="363" y="1236"/>
                    <a:pt x="472" y="1461"/>
                  </a:cubicBezTo>
                  <a:cubicBezTo>
                    <a:pt x="641" y="1817"/>
                    <a:pt x="867" y="2191"/>
                    <a:pt x="1166" y="2604"/>
                  </a:cubicBezTo>
                  <a:cubicBezTo>
                    <a:pt x="1683" y="3325"/>
                    <a:pt x="2335" y="3972"/>
                    <a:pt x="3105" y="4526"/>
                  </a:cubicBezTo>
                  <a:cubicBezTo>
                    <a:pt x="3465" y="4788"/>
                    <a:pt x="3844" y="5017"/>
                    <a:pt x="4228" y="5208"/>
                  </a:cubicBezTo>
                  <a:cubicBezTo>
                    <a:pt x="4413" y="5300"/>
                    <a:pt x="4600" y="5382"/>
                    <a:pt x="4791" y="5458"/>
                  </a:cubicBezTo>
                  <a:cubicBezTo>
                    <a:pt x="4985" y="5534"/>
                    <a:pt x="5192" y="5588"/>
                    <a:pt x="5367" y="5626"/>
                  </a:cubicBezTo>
                  <a:cubicBezTo>
                    <a:pt x="5750" y="5711"/>
                    <a:pt x="6145" y="5750"/>
                    <a:pt x="6527" y="5790"/>
                  </a:cubicBezTo>
                  <a:lnTo>
                    <a:pt x="6568" y="5793"/>
                  </a:lnTo>
                  <a:lnTo>
                    <a:pt x="6611" y="5797"/>
                  </a:lnTo>
                  <a:cubicBezTo>
                    <a:pt x="7003" y="5836"/>
                    <a:pt x="7408" y="5878"/>
                    <a:pt x="7801" y="5958"/>
                  </a:cubicBezTo>
                  <a:cubicBezTo>
                    <a:pt x="8116" y="6024"/>
                    <a:pt x="8385" y="6113"/>
                    <a:pt x="8626" y="6230"/>
                  </a:cubicBezTo>
                  <a:cubicBezTo>
                    <a:pt x="8769" y="6303"/>
                    <a:pt x="8910" y="6399"/>
                    <a:pt x="9041" y="6508"/>
                  </a:cubicBezTo>
                  <a:cubicBezTo>
                    <a:pt x="9058" y="6523"/>
                    <a:pt x="9080" y="6530"/>
                    <a:pt x="9106" y="6530"/>
                  </a:cubicBezTo>
                  <a:cubicBezTo>
                    <a:pt x="9146" y="6530"/>
                    <a:pt x="9192" y="6508"/>
                    <a:pt x="9215" y="6474"/>
                  </a:cubicBezTo>
                  <a:cubicBezTo>
                    <a:pt x="9252" y="6418"/>
                    <a:pt x="9239" y="6352"/>
                    <a:pt x="9182" y="6303"/>
                  </a:cubicBezTo>
                  <a:cubicBezTo>
                    <a:pt x="9223" y="6250"/>
                    <a:pt x="9229" y="6181"/>
                    <a:pt x="9200" y="6128"/>
                  </a:cubicBezTo>
                  <a:cubicBezTo>
                    <a:pt x="8973" y="5730"/>
                    <a:pt x="8772" y="5319"/>
                    <a:pt x="8604" y="4964"/>
                  </a:cubicBezTo>
                  <a:cubicBezTo>
                    <a:pt x="8416" y="4569"/>
                    <a:pt x="8227" y="4183"/>
                    <a:pt x="8008" y="3815"/>
                  </a:cubicBezTo>
                  <a:cubicBezTo>
                    <a:pt x="7774" y="3422"/>
                    <a:pt x="7513" y="3077"/>
                    <a:pt x="7228" y="2790"/>
                  </a:cubicBezTo>
                  <a:cubicBezTo>
                    <a:pt x="6924" y="2484"/>
                    <a:pt x="6560" y="2225"/>
                    <a:pt x="6119" y="1995"/>
                  </a:cubicBezTo>
                  <a:cubicBezTo>
                    <a:pt x="5279" y="1562"/>
                    <a:pt x="4327" y="1345"/>
                    <a:pt x="3490" y="1152"/>
                  </a:cubicBezTo>
                  <a:cubicBezTo>
                    <a:pt x="3030" y="1046"/>
                    <a:pt x="2573" y="940"/>
                    <a:pt x="2134" y="810"/>
                  </a:cubicBezTo>
                  <a:cubicBezTo>
                    <a:pt x="1648" y="670"/>
                    <a:pt x="1220" y="506"/>
                    <a:pt x="825" y="311"/>
                  </a:cubicBezTo>
                  <a:lnTo>
                    <a:pt x="825" y="311"/>
                  </a:lnTo>
                  <a:cubicBezTo>
                    <a:pt x="830" y="315"/>
                    <a:pt x="835" y="321"/>
                    <a:pt x="841" y="325"/>
                  </a:cubicBezTo>
                  <a:cubicBezTo>
                    <a:pt x="670" y="229"/>
                    <a:pt x="502" y="133"/>
                    <a:pt x="337" y="32"/>
                  </a:cubicBezTo>
                  <a:cubicBezTo>
                    <a:pt x="305" y="12"/>
                    <a:pt x="267" y="0"/>
                    <a:pt x="225" y="0"/>
                  </a:cubicBezTo>
                  <a:close/>
                </a:path>
              </a:pathLst>
            </a:custGeom>
            <a:solidFill>
              <a:srgbClr val="9098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9" name="Google Shape;1599;p11"/>
            <p:cNvSpPr/>
            <p:nvPr/>
          </p:nvSpPr>
          <p:spPr>
            <a:xfrm>
              <a:off x="674587" y="-1116345"/>
              <a:ext cx="269047" cy="461016"/>
            </a:xfrm>
            <a:custGeom>
              <a:avLst/>
              <a:gdLst/>
              <a:ahLst/>
              <a:cxnLst/>
              <a:rect l="l" t="t" r="r" b="b"/>
              <a:pathLst>
                <a:path w="6667" h="11424" extrusionOk="0">
                  <a:moveTo>
                    <a:pt x="206" y="1"/>
                  </a:moveTo>
                  <a:lnTo>
                    <a:pt x="173" y="5"/>
                  </a:lnTo>
                  <a:cubicBezTo>
                    <a:pt x="134" y="12"/>
                    <a:pt x="102" y="28"/>
                    <a:pt x="74" y="53"/>
                  </a:cubicBezTo>
                  <a:cubicBezTo>
                    <a:pt x="36" y="86"/>
                    <a:pt x="0" y="143"/>
                    <a:pt x="2" y="196"/>
                  </a:cubicBezTo>
                  <a:cubicBezTo>
                    <a:pt x="8" y="344"/>
                    <a:pt x="10" y="492"/>
                    <a:pt x="13" y="639"/>
                  </a:cubicBezTo>
                  <a:cubicBezTo>
                    <a:pt x="19" y="835"/>
                    <a:pt x="25" y="1032"/>
                    <a:pt x="33" y="1228"/>
                  </a:cubicBezTo>
                  <a:cubicBezTo>
                    <a:pt x="52" y="1601"/>
                    <a:pt x="77" y="1973"/>
                    <a:pt x="111" y="2344"/>
                  </a:cubicBezTo>
                  <a:cubicBezTo>
                    <a:pt x="184" y="3132"/>
                    <a:pt x="303" y="3922"/>
                    <a:pt x="467" y="4693"/>
                  </a:cubicBezTo>
                  <a:cubicBezTo>
                    <a:pt x="635" y="5502"/>
                    <a:pt x="864" y="6280"/>
                    <a:pt x="1142" y="7001"/>
                  </a:cubicBezTo>
                  <a:cubicBezTo>
                    <a:pt x="1438" y="7766"/>
                    <a:pt x="1797" y="8451"/>
                    <a:pt x="2208" y="9035"/>
                  </a:cubicBezTo>
                  <a:cubicBezTo>
                    <a:pt x="2696" y="9729"/>
                    <a:pt x="3271" y="10283"/>
                    <a:pt x="3917" y="10684"/>
                  </a:cubicBezTo>
                  <a:cubicBezTo>
                    <a:pt x="4248" y="10888"/>
                    <a:pt x="4605" y="11053"/>
                    <a:pt x="4980" y="11178"/>
                  </a:cubicBezTo>
                  <a:cubicBezTo>
                    <a:pt x="5366" y="11308"/>
                    <a:pt x="5794" y="11389"/>
                    <a:pt x="6257" y="11424"/>
                  </a:cubicBezTo>
                  <a:lnTo>
                    <a:pt x="6258" y="11424"/>
                  </a:lnTo>
                  <a:cubicBezTo>
                    <a:pt x="6326" y="11424"/>
                    <a:pt x="6379" y="11382"/>
                    <a:pt x="6393" y="11325"/>
                  </a:cubicBezTo>
                  <a:cubicBezTo>
                    <a:pt x="6405" y="11333"/>
                    <a:pt x="6425" y="11336"/>
                    <a:pt x="6447" y="11336"/>
                  </a:cubicBezTo>
                  <a:cubicBezTo>
                    <a:pt x="6540" y="11323"/>
                    <a:pt x="6590" y="11290"/>
                    <a:pt x="6619" y="11246"/>
                  </a:cubicBezTo>
                  <a:cubicBezTo>
                    <a:pt x="6646" y="11207"/>
                    <a:pt x="6666" y="11141"/>
                    <a:pt x="6652" y="11089"/>
                  </a:cubicBezTo>
                  <a:cubicBezTo>
                    <a:pt x="6470" y="10446"/>
                    <a:pt x="6307" y="9782"/>
                    <a:pt x="6149" y="9143"/>
                  </a:cubicBezTo>
                  <a:cubicBezTo>
                    <a:pt x="6017" y="8616"/>
                    <a:pt x="5888" y="8090"/>
                    <a:pt x="5747" y="7566"/>
                  </a:cubicBezTo>
                  <a:cubicBezTo>
                    <a:pt x="5675" y="7303"/>
                    <a:pt x="5603" y="7039"/>
                    <a:pt x="5517" y="6783"/>
                  </a:cubicBezTo>
                  <a:cubicBezTo>
                    <a:pt x="5448" y="6576"/>
                    <a:pt x="5359" y="6355"/>
                    <a:pt x="5244" y="6110"/>
                  </a:cubicBezTo>
                  <a:cubicBezTo>
                    <a:pt x="5055" y="5707"/>
                    <a:pt x="4806" y="5298"/>
                    <a:pt x="4483" y="4863"/>
                  </a:cubicBezTo>
                  <a:cubicBezTo>
                    <a:pt x="4177" y="4449"/>
                    <a:pt x="3830" y="4066"/>
                    <a:pt x="3560" y="3780"/>
                  </a:cubicBezTo>
                  <a:cubicBezTo>
                    <a:pt x="3468" y="3682"/>
                    <a:pt x="3373" y="3585"/>
                    <a:pt x="3279" y="3490"/>
                  </a:cubicBezTo>
                  <a:cubicBezTo>
                    <a:pt x="3198" y="3405"/>
                    <a:pt x="3114" y="3320"/>
                    <a:pt x="3034" y="3236"/>
                  </a:cubicBezTo>
                  <a:cubicBezTo>
                    <a:pt x="2831" y="3023"/>
                    <a:pt x="2642" y="2800"/>
                    <a:pt x="2454" y="2578"/>
                  </a:cubicBezTo>
                  <a:cubicBezTo>
                    <a:pt x="2194" y="2263"/>
                    <a:pt x="1942" y="1943"/>
                    <a:pt x="1691" y="1623"/>
                  </a:cubicBezTo>
                  <a:lnTo>
                    <a:pt x="1453" y="1320"/>
                  </a:lnTo>
                  <a:cubicBezTo>
                    <a:pt x="1289" y="1111"/>
                    <a:pt x="1122" y="906"/>
                    <a:pt x="950" y="705"/>
                  </a:cubicBezTo>
                  <a:cubicBezTo>
                    <a:pt x="786" y="514"/>
                    <a:pt x="588" y="287"/>
                    <a:pt x="371" y="77"/>
                  </a:cubicBezTo>
                  <a:cubicBezTo>
                    <a:pt x="316" y="25"/>
                    <a:pt x="263" y="1"/>
                    <a:pt x="206" y="1"/>
                  </a:cubicBezTo>
                  <a:close/>
                </a:path>
              </a:pathLst>
            </a:custGeom>
            <a:solidFill>
              <a:srgbClr val="9098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0" name="Google Shape;1600;p11"/>
            <p:cNvSpPr/>
            <p:nvPr/>
          </p:nvSpPr>
          <p:spPr>
            <a:xfrm>
              <a:off x="590246" y="-1636314"/>
              <a:ext cx="290838" cy="266343"/>
            </a:xfrm>
            <a:custGeom>
              <a:avLst/>
              <a:gdLst/>
              <a:ahLst/>
              <a:cxnLst/>
              <a:rect l="l" t="t" r="r" b="b"/>
              <a:pathLst>
                <a:path w="7207" h="6600" extrusionOk="0">
                  <a:moveTo>
                    <a:pt x="195" y="1"/>
                  </a:moveTo>
                  <a:cubicBezTo>
                    <a:pt x="195" y="1"/>
                    <a:pt x="166" y="5"/>
                    <a:pt x="163" y="5"/>
                  </a:cubicBezTo>
                  <a:cubicBezTo>
                    <a:pt x="117" y="14"/>
                    <a:pt x="77" y="38"/>
                    <a:pt x="52" y="79"/>
                  </a:cubicBezTo>
                  <a:cubicBezTo>
                    <a:pt x="1" y="153"/>
                    <a:pt x="19" y="257"/>
                    <a:pt x="98" y="316"/>
                  </a:cubicBezTo>
                  <a:cubicBezTo>
                    <a:pt x="230" y="412"/>
                    <a:pt x="354" y="514"/>
                    <a:pt x="476" y="621"/>
                  </a:cubicBezTo>
                  <a:lnTo>
                    <a:pt x="470" y="617"/>
                  </a:lnTo>
                  <a:lnTo>
                    <a:pt x="470" y="617"/>
                  </a:lnTo>
                  <a:cubicBezTo>
                    <a:pt x="1074" y="1167"/>
                    <a:pt x="1560" y="1832"/>
                    <a:pt x="1918" y="2352"/>
                  </a:cubicBezTo>
                  <a:cubicBezTo>
                    <a:pt x="2079" y="2586"/>
                    <a:pt x="2235" y="2823"/>
                    <a:pt x="2392" y="3060"/>
                  </a:cubicBezTo>
                  <a:cubicBezTo>
                    <a:pt x="2661" y="3465"/>
                    <a:pt x="2938" y="3886"/>
                    <a:pt x="3234" y="4284"/>
                  </a:cubicBezTo>
                  <a:cubicBezTo>
                    <a:pt x="3752" y="4983"/>
                    <a:pt x="4245" y="5482"/>
                    <a:pt x="4781" y="5854"/>
                  </a:cubicBezTo>
                  <a:cubicBezTo>
                    <a:pt x="5074" y="6056"/>
                    <a:pt x="5405" y="6226"/>
                    <a:pt x="5763" y="6355"/>
                  </a:cubicBezTo>
                  <a:cubicBezTo>
                    <a:pt x="6114" y="6482"/>
                    <a:pt x="6511" y="6565"/>
                    <a:pt x="6948" y="6599"/>
                  </a:cubicBezTo>
                  <a:lnTo>
                    <a:pt x="6949" y="6599"/>
                  </a:lnTo>
                  <a:cubicBezTo>
                    <a:pt x="6993" y="6599"/>
                    <a:pt x="7027" y="6582"/>
                    <a:pt x="7050" y="6553"/>
                  </a:cubicBezTo>
                  <a:cubicBezTo>
                    <a:pt x="7063" y="6552"/>
                    <a:pt x="7077" y="6549"/>
                    <a:pt x="7093" y="6542"/>
                  </a:cubicBezTo>
                  <a:cubicBezTo>
                    <a:pt x="7139" y="6520"/>
                    <a:pt x="7175" y="6480"/>
                    <a:pt x="7189" y="6436"/>
                  </a:cubicBezTo>
                  <a:cubicBezTo>
                    <a:pt x="7207" y="6387"/>
                    <a:pt x="7199" y="6345"/>
                    <a:pt x="7182" y="6299"/>
                  </a:cubicBezTo>
                  <a:cubicBezTo>
                    <a:pt x="7155" y="6220"/>
                    <a:pt x="7128" y="6143"/>
                    <a:pt x="7103" y="6062"/>
                  </a:cubicBezTo>
                  <a:cubicBezTo>
                    <a:pt x="7023" y="5814"/>
                    <a:pt x="6949" y="5567"/>
                    <a:pt x="6876" y="5317"/>
                  </a:cubicBezTo>
                  <a:cubicBezTo>
                    <a:pt x="6689" y="4683"/>
                    <a:pt x="6496" y="4028"/>
                    <a:pt x="6214" y="3415"/>
                  </a:cubicBezTo>
                  <a:cubicBezTo>
                    <a:pt x="6036" y="3036"/>
                    <a:pt x="5818" y="2688"/>
                    <a:pt x="5561" y="2385"/>
                  </a:cubicBezTo>
                  <a:cubicBezTo>
                    <a:pt x="5326" y="2111"/>
                    <a:pt x="5041" y="1855"/>
                    <a:pt x="4684" y="1604"/>
                  </a:cubicBezTo>
                  <a:cubicBezTo>
                    <a:pt x="4414" y="1416"/>
                    <a:pt x="4100" y="1239"/>
                    <a:pt x="3695" y="1051"/>
                  </a:cubicBezTo>
                  <a:cubicBezTo>
                    <a:pt x="3363" y="899"/>
                    <a:pt x="3000" y="758"/>
                    <a:pt x="2553" y="614"/>
                  </a:cubicBezTo>
                  <a:cubicBezTo>
                    <a:pt x="2138" y="481"/>
                    <a:pt x="1727" y="370"/>
                    <a:pt x="1378" y="281"/>
                  </a:cubicBezTo>
                  <a:lnTo>
                    <a:pt x="1012" y="189"/>
                  </a:lnTo>
                  <a:lnTo>
                    <a:pt x="829" y="145"/>
                  </a:lnTo>
                  <a:lnTo>
                    <a:pt x="739" y="122"/>
                  </a:lnTo>
                  <a:cubicBezTo>
                    <a:pt x="579" y="81"/>
                    <a:pt x="419" y="40"/>
                    <a:pt x="256" y="11"/>
                  </a:cubicBezTo>
                  <a:cubicBezTo>
                    <a:pt x="233" y="5"/>
                    <a:pt x="213" y="1"/>
                    <a:pt x="1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1" name="Google Shape;1601;p11"/>
            <p:cNvSpPr/>
            <p:nvPr/>
          </p:nvSpPr>
          <p:spPr>
            <a:xfrm>
              <a:off x="952268" y="-2254667"/>
              <a:ext cx="147861" cy="418845"/>
            </a:xfrm>
            <a:custGeom>
              <a:avLst/>
              <a:gdLst/>
              <a:ahLst/>
              <a:cxnLst/>
              <a:rect l="l" t="t" r="r" b="b"/>
              <a:pathLst>
                <a:path w="3664" h="10379" extrusionOk="0">
                  <a:moveTo>
                    <a:pt x="209" y="0"/>
                  </a:moveTo>
                  <a:cubicBezTo>
                    <a:pt x="180" y="0"/>
                    <a:pt x="147" y="7"/>
                    <a:pt x="123" y="20"/>
                  </a:cubicBezTo>
                  <a:cubicBezTo>
                    <a:pt x="45" y="55"/>
                    <a:pt x="1" y="144"/>
                    <a:pt x="21" y="223"/>
                  </a:cubicBezTo>
                  <a:lnTo>
                    <a:pt x="68" y="425"/>
                  </a:lnTo>
                  <a:cubicBezTo>
                    <a:pt x="203" y="988"/>
                    <a:pt x="341" y="1567"/>
                    <a:pt x="457" y="2146"/>
                  </a:cubicBezTo>
                  <a:cubicBezTo>
                    <a:pt x="591" y="2808"/>
                    <a:pt x="671" y="3424"/>
                    <a:pt x="706" y="4030"/>
                  </a:cubicBezTo>
                  <a:lnTo>
                    <a:pt x="706" y="4028"/>
                  </a:lnTo>
                  <a:cubicBezTo>
                    <a:pt x="715" y="4216"/>
                    <a:pt x="720" y="4404"/>
                    <a:pt x="722" y="4595"/>
                  </a:cubicBezTo>
                  <a:cubicBezTo>
                    <a:pt x="725" y="4701"/>
                    <a:pt x="722" y="4806"/>
                    <a:pt x="720" y="4912"/>
                  </a:cubicBezTo>
                  <a:lnTo>
                    <a:pt x="719" y="5168"/>
                  </a:lnTo>
                  <a:cubicBezTo>
                    <a:pt x="716" y="5480"/>
                    <a:pt x="730" y="5790"/>
                    <a:pt x="759" y="6090"/>
                  </a:cubicBezTo>
                  <a:cubicBezTo>
                    <a:pt x="809" y="6655"/>
                    <a:pt x="934" y="7184"/>
                    <a:pt x="1125" y="7664"/>
                  </a:cubicBezTo>
                  <a:cubicBezTo>
                    <a:pt x="1582" y="8805"/>
                    <a:pt x="2511" y="9625"/>
                    <a:pt x="3271" y="10214"/>
                  </a:cubicBezTo>
                  <a:cubicBezTo>
                    <a:pt x="3284" y="10224"/>
                    <a:pt x="3297" y="10229"/>
                    <a:pt x="3311" y="10234"/>
                  </a:cubicBezTo>
                  <a:cubicBezTo>
                    <a:pt x="3316" y="10314"/>
                    <a:pt x="3399" y="10376"/>
                    <a:pt x="3471" y="10379"/>
                  </a:cubicBezTo>
                  <a:lnTo>
                    <a:pt x="3472" y="10379"/>
                  </a:lnTo>
                  <a:cubicBezTo>
                    <a:pt x="3528" y="10379"/>
                    <a:pt x="3570" y="10363"/>
                    <a:pt x="3600" y="10336"/>
                  </a:cubicBezTo>
                  <a:cubicBezTo>
                    <a:pt x="3630" y="10311"/>
                    <a:pt x="3663" y="10261"/>
                    <a:pt x="3660" y="10214"/>
                  </a:cubicBezTo>
                  <a:cubicBezTo>
                    <a:pt x="3645" y="9847"/>
                    <a:pt x="3622" y="9481"/>
                    <a:pt x="3599" y="9118"/>
                  </a:cubicBezTo>
                  <a:lnTo>
                    <a:pt x="3580" y="8835"/>
                  </a:lnTo>
                  <a:cubicBezTo>
                    <a:pt x="3548" y="8361"/>
                    <a:pt x="3517" y="7901"/>
                    <a:pt x="3478" y="7444"/>
                  </a:cubicBezTo>
                  <a:cubicBezTo>
                    <a:pt x="3385" y="6419"/>
                    <a:pt x="3244" y="5534"/>
                    <a:pt x="3049" y="4738"/>
                  </a:cubicBezTo>
                  <a:cubicBezTo>
                    <a:pt x="2823" y="3819"/>
                    <a:pt x="2500" y="2978"/>
                    <a:pt x="2086" y="2232"/>
                  </a:cubicBezTo>
                  <a:cubicBezTo>
                    <a:pt x="1877" y="1852"/>
                    <a:pt x="1617" y="1467"/>
                    <a:pt x="1316" y="1086"/>
                  </a:cubicBezTo>
                  <a:cubicBezTo>
                    <a:pt x="1035" y="730"/>
                    <a:pt x="705" y="387"/>
                    <a:pt x="311" y="36"/>
                  </a:cubicBezTo>
                  <a:cubicBezTo>
                    <a:pt x="284" y="13"/>
                    <a:pt x="252" y="3"/>
                    <a:pt x="20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2" name="Google Shape;1602;p11"/>
            <p:cNvSpPr/>
            <p:nvPr/>
          </p:nvSpPr>
          <p:spPr>
            <a:xfrm>
              <a:off x="1109651" y="-1598905"/>
              <a:ext cx="407868" cy="143422"/>
            </a:xfrm>
            <a:custGeom>
              <a:avLst/>
              <a:gdLst/>
              <a:ahLst/>
              <a:cxnLst/>
              <a:rect l="l" t="t" r="r" b="b"/>
              <a:pathLst>
                <a:path w="10107" h="3554" extrusionOk="0">
                  <a:moveTo>
                    <a:pt x="9918" y="0"/>
                  </a:moveTo>
                  <a:lnTo>
                    <a:pt x="9889" y="5"/>
                  </a:lnTo>
                  <a:cubicBezTo>
                    <a:pt x="9496" y="84"/>
                    <a:pt x="9075" y="135"/>
                    <a:pt x="8562" y="167"/>
                  </a:cubicBezTo>
                  <a:lnTo>
                    <a:pt x="8582" y="168"/>
                  </a:lnTo>
                  <a:lnTo>
                    <a:pt x="8604" y="171"/>
                  </a:lnTo>
                  <a:cubicBezTo>
                    <a:pt x="8075" y="194"/>
                    <a:pt x="7561" y="197"/>
                    <a:pt x="7126" y="197"/>
                  </a:cubicBezTo>
                  <a:lnTo>
                    <a:pt x="6573" y="196"/>
                  </a:lnTo>
                  <a:lnTo>
                    <a:pt x="5959" y="194"/>
                  </a:lnTo>
                  <a:lnTo>
                    <a:pt x="5510" y="196"/>
                  </a:lnTo>
                  <a:cubicBezTo>
                    <a:pt x="5059" y="201"/>
                    <a:pt x="4578" y="216"/>
                    <a:pt x="4111" y="266"/>
                  </a:cubicBezTo>
                  <a:cubicBezTo>
                    <a:pt x="3726" y="309"/>
                    <a:pt x="3355" y="400"/>
                    <a:pt x="3009" y="532"/>
                  </a:cubicBezTo>
                  <a:cubicBezTo>
                    <a:pt x="2732" y="640"/>
                    <a:pt x="2464" y="785"/>
                    <a:pt x="2189" y="979"/>
                  </a:cubicBezTo>
                  <a:cubicBezTo>
                    <a:pt x="1957" y="1142"/>
                    <a:pt x="1725" y="1349"/>
                    <a:pt x="1460" y="1629"/>
                  </a:cubicBezTo>
                  <a:cubicBezTo>
                    <a:pt x="1243" y="1858"/>
                    <a:pt x="1044" y="2095"/>
                    <a:pt x="828" y="2357"/>
                  </a:cubicBezTo>
                  <a:lnTo>
                    <a:pt x="700" y="2512"/>
                  </a:lnTo>
                  <a:cubicBezTo>
                    <a:pt x="506" y="2747"/>
                    <a:pt x="315" y="2981"/>
                    <a:pt x="117" y="3209"/>
                  </a:cubicBezTo>
                  <a:cubicBezTo>
                    <a:pt x="35" y="3241"/>
                    <a:pt x="0" y="3337"/>
                    <a:pt x="13" y="3406"/>
                  </a:cubicBezTo>
                  <a:cubicBezTo>
                    <a:pt x="23" y="3455"/>
                    <a:pt x="51" y="3496"/>
                    <a:pt x="89" y="3524"/>
                  </a:cubicBezTo>
                  <a:cubicBezTo>
                    <a:pt x="121" y="3542"/>
                    <a:pt x="158" y="3554"/>
                    <a:pt x="190" y="3554"/>
                  </a:cubicBezTo>
                  <a:cubicBezTo>
                    <a:pt x="402" y="3496"/>
                    <a:pt x="581" y="3453"/>
                    <a:pt x="762" y="3419"/>
                  </a:cubicBezTo>
                  <a:cubicBezTo>
                    <a:pt x="927" y="3389"/>
                    <a:pt x="1106" y="3367"/>
                    <a:pt x="1323" y="3353"/>
                  </a:cubicBezTo>
                  <a:lnTo>
                    <a:pt x="1368" y="3348"/>
                  </a:lnTo>
                  <a:cubicBezTo>
                    <a:pt x="1478" y="3347"/>
                    <a:pt x="1612" y="3344"/>
                    <a:pt x="1745" y="3344"/>
                  </a:cubicBezTo>
                  <a:cubicBezTo>
                    <a:pt x="2013" y="3344"/>
                    <a:pt x="2280" y="3353"/>
                    <a:pt x="2545" y="3361"/>
                  </a:cubicBezTo>
                  <a:cubicBezTo>
                    <a:pt x="2808" y="3370"/>
                    <a:pt x="3073" y="3380"/>
                    <a:pt x="3334" y="3380"/>
                  </a:cubicBezTo>
                  <a:lnTo>
                    <a:pt x="3534" y="3377"/>
                  </a:lnTo>
                  <a:cubicBezTo>
                    <a:pt x="3923" y="3370"/>
                    <a:pt x="4262" y="3337"/>
                    <a:pt x="4571" y="3275"/>
                  </a:cubicBezTo>
                  <a:cubicBezTo>
                    <a:pt x="4835" y="3223"/>
                    <a:pt x="5121" y="3139"/>
                    <a:pt x="5467" y="3009"/>
                  </a:cubicBezTo>
                  <a:cubicBezTo>
                    <a:pt x="6103" y="2772"/>
                    <a:pt x="6702" y="2432"/>
                    <a:pt x="7203" y="2132"/>
                  </a:cubicBezTo>
                  <a:cubicBezTo>
                    <a:pt x="7661" y="1858"/>
                    <a:pt x="8114" y="1557"/>
                    <a:pt x="8552" y="1266"/>
                  </a:cubicBezTo>
                  <a:lnTo>
                    <a:pt x="8914" y="1026"/>
                  </a:lnTo>
                  <a:lnTo>
                    <a:pt x="8914" y="1026"/>
                  </a:lnTo>
                  <a:lnTo>
                    <a:pt x="8877" y="1046"/>
                  </a:lnTo>
                  <a:lnTo>
                    <a:pt x="8875" y="1042"/>
                  </a:lnTo>
                  <a:cubicBezTo>
                    <a:pt x="8887" y="1035"/>
                    <a:pt x="8900" y="1027"/>
                    <a:pt x="8913" y="1019"/>
                  </a:cubicBezTo>
                  <a:lnTo>
                    <a:pt x="8918" y="1019"/>
                  </a:lnTo>
                  <a:lnTo>
                    <a:pt x="8915" y="1017"/>
                  </a:lnTo>
                  <a:cubicBezTo>
                    <a:pt x="9086" y="912"/>
                    <a:pt x="9253" y="805"/>
                    <a:pt x="9424" y="697"/>
                  </a:cubicBezTo>
                  <a:lnTo>
                    <a:pt x="9622" y="575"/>
                  </a:lnTo>
                  <a:cubicBezTo>
                    <a:pt x="9733" y="509"/>
                    <a:pt x="9842" y="440"/>
                    <a:pt x="9950" y="368"/>
                  </a:cubicBezTo>
                  <a:lnTo>
                    <a:pt x="9948" y="368"/>
                  </a:lnTo>
                  <a:cubicBezTo>
                    <a:pt x="9948" y="368"/>
                    <a:pt x="9950" y="368"/>
                    <a:pt x="9950" y="367"/>
                  </a:cubicBezTo>
                  <a:lnTo>
                    <a:pt x="9950" y="368"/>
                  </a:lnTo>
                  <a:cubicBezTo>
                    <a:pt x="9954" y="367"/>
                    <a:pt x="9957" y="365"/>
                    <a:pt x="9961" y="361"/>
                  </a:cubicBezTo>
                  <a:lnTo>
                    <a:pt x="10000" y="338"/>
                  </a:lnTo>
                  <a:cubicBezTo>
                    <a:pt x="10027" y="324"/>
                    <a:pt x="10053" y="303"/>
                    <a:pt x="10072" y="275"/>
                  </a:cubicBezTo>
                  <a:cubicBezTo>
                    <a:pt x="10097" y="233"/>
                    <a:pt x="10106" y="187"/>
                    <a:pt x="10099" y="140"/>
                  </a:cubicBezTo>
                  <a:cubicBezTo>
                    <a:pt x="10082" y="65"/>
                    <a:pt x="10004" y="0"/>
                    <a:pt x="991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3" name="Google Shape;1603;p11"/>
            <p:cNvSpPr/>
            <p:nvPr/>
          </p:nvSpPr>
          <p:spPr>
            <a:xfrm>
              <a:off x="1241328" y="-2339614"/>
              <a:ext cx="226835" cy="322679"/>
            </a:xfrm>
            <a:custGeom>
              <a:avLst/>
              <a:gdLst/>
              <a:ahLst/>
              <a:cxnLst/>
              <a:rect l="l" t="t" r="r" b="b"/>
              <a:pathLst>
                <a:path w="5621" h="7996" extrusionOk="0">
                  <a:moveTo>
                    <a:pt x="5428" y="1"/>
                  </a:moveTo>
                  <a:cubicBezTo>
                    <a:pt x="5404" y="1"/>
                    <a:pt x="5378" y="8"/>
                    <a:pt x="5357" y="21"/>
                  </a:cubicBezTo>
                  <a:cubicBezTo>
                    <a:pt x="5062" y="192"/>
                    <a:pt x="4776" y="376"/>
                    <a:pt x="4509" y="568"/>
                  </a:cubicBezTo>
                  <a:cubicBezTo>
                    <a:pt x="4243" y="762"/>
                    <a:pt x="3978" y="983"/>
                    <a:pt x="3723" y="1223"/>
                  </a:cubicBezTo>
                  <a:cubicBezTo>
                    <a:pt x="3239" y="1679"/>
                    <a:pt x="2809" y="2204"/>
                    <a:pt x="2439" y="2786"/>
                  </a:cubicBezTo>
                  <a:cubicBezTo>
                    <a:pt x="2276" y="3044"/>
                    <a:pt x="2119" y="3333"/>
                    <a:pt x="1964" y="3669"/>
                  </a:cubicBezTo>
                  <a:cubicBezTo>
                    <a:pt x="1800" y="4018"/>
                    <a:pt x="1677" y="4374"/>
                    <a:pt x="1588" y="4647"/>
                  </a:cubicBezTo>
                  <a:cubicBezTo>
                    <a:pt x="1530" y="4824"/>
                    <a:pt x="1477" y="5002"/>
                    <a:pt x="1421" y="5179"/>
                  </a:cubicBezTo>
                  <a:cubicBezTo>
                    <a:pt x="1269" y="5680"/>
                    <a:pt x="1111" y="6196"/>
                    <a:pt x="880" y="6678"/>
                  </a:cubicBezTo>
                  <a:cubicBezTo>
                    <a:pt x="716" y="7001"/>
                    <a:pt x="532" y="7279"/>
                    <a:pt x="321" y="7524"/>
                  </a:cubicBezTo>
                  <a:cubicBezTo>
                    <a:pt x="296" y="7549"/>
                    <a:pt x="273" y="7576"/>
                    <a:pt x="249" y="7599"/>
                  </a:cubicBezTo>
                  <a:lnTo>
                    <a:pt x="192" y="7628"/>
                  </a:lnTo>
                  <a:lnTo>
                    <a:pt x="150" y="7642"/>
                  </a:lnTo>
                  <a:cubicBezTo>
                    <a:pt x="101" y="7656"/>
                    <a:pt x="64" y="7677"/>
                    <a:pt x="36" y="7718"/>
                  </a:cubicBezTo>
                  <a:cubicBezTo>
                    <a:pt x="12" y="7754"/>
                    <a:pt x="1" y="7801"/>
                    <a:pt x="9" y="7849"/>
                  </a:cubicBezTo>
                  <a:cubicBezTo>
                    <a:pt x="25" y="7929"/>
                    <a:pt x="103" y="7995"/>
                    <a:pt x="180" y="7995"/>
                  </a:cubicBezTo>
                  <a:cubicBezTo>
                    <a:pt x="851" y="7812"/>
                    <a:pt x="1479" y="7550"/>
                    <a:pt x="2086" y="7217"/>
                  </a:cubicBezTo>
                  <a:cubicBezTo>
                    <a:pt x="2391" y="7050"/>
                    <a:pt x="2689" y="6858"/>
                    <a:pt x="2971" y="6642"/>
                  </a:cubicBezTo>
                  <a:cubicBezTo>
                    <a:pt x="3252" y="6430"/>
                    <a:pt x="3498" y="6200"/>
                    <a:pt x="3705" y="5960"/>
                  </a:cubicBezTo>
                  <a:cubicBezTo>
                    <a:pt x="3801" y="5847"/>
                    <a:pt x="3891" y="5730"/>
                    <a:pt x="3975" y="5604"/>
                  </a:cubicBezTo>
                  <a:cubicBezTo>
                    <a:pt x="4085" y="5436"/>
                    <a:pt x="4173" y="5255"/>
                    <a:pt x="4238" y="5114"/>
                  </a:cubicBezTo>
                  <a:cubicBezTo>
                    <a:pt x="4364" y="4840"/>
                    <a:pt x="4465" y="4518"/>
                    <a:pt x="4549" y="4103"/>
                  </a:cubicBezTo>
                  <a:cubicBezTo>
                    <a:pt x="4627" y="3727"/>
                    <a:pt x="4676" y="3337"/>
                    <a:pt x="4725" y="2960"/>
                  </a:cubicBezTo>
                  <a:cubicBezTo>
                    <a:pt x="4768" y="2622"/>
                    <a:pt x="4811" y="2275"/>
                    <a:pt x="4877" y="1934"/>
                  </a:cubicBezTo>
                  <a:lnTo>
                    <a:pt x="4877" y="1934"/>
                  </a:lnTo>
                  <a:lnTo>
                    <a:pt x="4860" y="1977"/>
                  </a:lnTo>
                  <a:cubicBezTo>
                    <a:pt x="4956" y="1536"/>
                    <a:pt x="5078" y="1157"/>
                    <a:pt x="5239" y="818"/>
                  </a:cubicBezTo>
                  <a:cubicBezTo>
                    <a:pt x="5326" y="644"/>
                    <a:pt x="5434" y="469"/>
                    <a:pt x="5578" y="267"/>
                  </a:cubicBezTo>
                  <a:cubicBezTo>
                    <a:pt x="5621" y="208"/>
                    <a:pt x="5615" y="114"/>
                    <a:pt x="5565" y="57"/>
                  </a:cubicBezTo>
                  <a:cubicBezTo>
                    <a:pt x="5533" y="27"/>
                    <a:pt x="5479" y="1"/>
                    <a:pt x="542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4" name="Google Shape;1604;p11"/>
            <p:cNvSpPr/>
            <p:nvPr/>
          </p:nvSpPr>
          <p:spPr>
            <a:xfrm>
              <a:off x="1052186" y="-1171389"/>
              <a:ext cx="364123" cy="286642"/>
            </a:xfrm>
            <a:custGeom>
              <a:avLst/>
              <a:gdLst/>
              <a:ahLst/>
              <a:cxnLst/>
              <a:rect l="l" t="t" r="r" b="b"/>
              <a:pathLst>
                <a:path w="9023" h="7103" extrusionOk="0">
                  <a:moveTo>
                    <a:pt x="8824" y="1"/>
                  </a:moveTo>
                  <a:lnTo>
                    <a:pt x="8791" y="3"/>
                  </a:lnTo>
                  <a:cubicBezTo>
                    <a:pt x="8568" y="21"/>
                    <a:pt x="8347" y="42"/>
                    <a:pt x="8126" y="77"/>
                  </a:cubicBezTo>
                  <a:cubicBezTo>
                    <a:pt x="7872" y="114"/>
                    <a:pt x="7618" y="166"/>
                    <a:pt x="7369" y="220"/>
                  </a:cubicBezTo>
                  <a:cubicBezTo>
                    <a:pt x="6907" y="324"/>
                    <a:pt x="6430" y="464"/>
                    <a:pt x="5906" y="651"/>
                  </a:cubicBezTo>
                  <a:cubicBezTo>
                    <a:pt x="5446" y="815"/>
                    <a:pt x="4968" y="1017"/>
                    <a:pt x="4448" y="1269"/>
                  </a:cubicBezTo>
                  <a:cubicBezTo>
                    <a:pt x="3967" y="1501"/>
                    <a:pt x="3501" y="1760"/>
                    <a:pt x="3070" y="2037"/>
                  </a:cubicBezTo>
                  <a:cubicBezTo>
                    <a:pt x="2889" y="2154"/>
                    <a:pt x="2711" y="2276"/>
                    <a:pt x="2537" y="2402"/>
                  </a:cubicBezTo>
                  <a:cubicBezTo>
                    <a:pt x="2336" y="2547"/>
                    <a:pt x="2144" y="2719"/>
                    <a:pt x="1964" y="2915"/>
                  </a:cubicBezTo>
                  <a:cubicBezTo>
                    <a:pt x="1691" y="3211"/>
                    <a:pt x="1456" y="3581"/>
                    <a:pt x="1243" y="4042"/>
                  </a:cubicBezTo>
                  <a:cubicBezTo>
                    <a:pt x="1071" y="4413"/>
                    <a:pt x="939" y="4808"/>
                    <a:pt x="812" y="5188"/>
                  </a:cubicBezTo>
                  <a:lnTo>
                    <a:pt x="781" y="5277"/>
                  </a:lnTo>
                  <a:cubicBezTo>
                    <a:pt x="620" y="5764"/>
                    <a:pt x="472" y="6169"/>
                    <a:pt x="282" y="6564"/>
                  </a:cubicBezTo>
                  <a:cubicBezTo>
                    <a:pt x="219" y="6618"/>
                    <a:pt x="175" y="6635"/>
                    <a:pt x="130" y="6655"/>
                  </a:cubicBezTo>
                  <a:cubicBezTo>
                    <a:pt x="51" y="6686"/>
                    <a:pt x="1" y="6786"/>
                    <a:pt x="18" y="6876"/>
                  </a:cubicBezTo>
                  <a:cubicBezTo>
                    <a:pt x="25" y="6912"/>
                    <a:pt x="41" y="6945"/>
                    <a:pt x="68" y="6972"/>
                  </a:cubicBezTo>
                  <a:cubicBezTo>
                    <a:pt x="54" y="7015"/>
                    <a:pt x="73" y="7060"/>
                    <a:pt x="112" y="7086"/>
                  </a:cubicBezTo>
                  <a:cubicBezTo>
                    <a:pt x="130" y="7096"/>
                    <a:pt x="149" y="7103"/>
                    <a:pt x="170" y="7103"/>
                  </a:cubicBezTo>
                  <a:cubicBezTo>
                    <a:pt x="209" y="7103"/>
                    <a:pt x="242" y="7086"/>
                    <a:pt x="261" y="7056"/>
                  </a:cubicBezTo>
                  <a:cubicBezTo>
                    <a:pt x="570" y="6959"/>
                    <a:pt x="863" y="6877"/>
                    <a:pt x="1159" y="6793"/>
                  </a:cubicBezTo>
                  <a:cubicBezTo>
                    <a:pt x="1470" y="6704"/>
                    <a:pt x="1783" y="6607"/>
                    <a:pt x="2092" y="6504"/>
                  </a:cubicBezTo>
                  <a:cubicBezTo>
                    <a:pt x="2835" y="6258"/>
                    <a:pt x="3422" y="6001"/>
                    <a:pt x="3938" y="5694"/>
                  </a:cubicBezTo>
                  <a:cubicBezTo>
                    <a:pt x="4225" y="5522"/>
                    <a:pt x="4475" y="5341"/>
                    <a:pt x="4700" y="5138"/>
                  </a:cubicBezTo>
                  <a:cubicBezTo>
                    <a:pt x="4942" y="4923"/>
                    <a:pt x="5150" y="4647"/>
                    <a:pt x="5301" y="4342"/>
                  </a:cubicBezTo>
                  <a:cubicBezTo>
                    <a:pt x="5433" y="4072"/>
                    <a:pt x="5525" y="3788"/>
                    <a:pt x="5600" y="3541"/>
                  </a:cubicBezTo>
                  <a:cubicBezTo>
                    <a:pt x="5693" y="3242"/>
                    <a:pt x="5789" y="2951"/>
                    <a:pt x="5918" y="2671"/>
                  </a:cubicBezTo>
                  <a:cubicBezTo>
                    <a:pt x="6041" y="2425"/>
                    <a:pt x="6181" y="2210"/>
                    <a:pt x="6351" y="2008"/>
                  </a:cubicBezTo>
                  <a:cubicBezTo>
                    <a:pt x="6562" y="1773"/>
                    <a:pt x="6813" y="1562"/>
                    <a:pt x="7121" y="1358"/>
                  </a:cubicBezTo>
                  <a:lnTo>
                    <a:pt x="7121" y="1358"/>
                  </a:lnTo>
                  <a:lnTo>
                    <a:pt x="7070" y="1382"/>
                  </a:lnTo>
                  <a:cubicBezTo>
                    <a:pt x="7379" y="1190"/>
                    <a:pt x="7711" y="1016"/>
                    <a:pt x="8004" y="861"/>
                  </a:cubicBezTo>
                  <a:lnTo>
                    <a:pt x="8103" y="809"/>
                  </a:lnTo>
                  <a:cubicBezTo>
                    <a:pt x="8231" y="743"/>
                    <a:pt x="8360" y="674"/>
                    <a:pt x="8485" y="607"/>
                  </a:cubicBezTo>
                  <a:cubicBezTo>
                    <a:pt x="8645" y="520"/>
                    <a:pt x="8801" y="431"/>
                    <a:pt x="8950" y="331"/>
                  </a:cubicBezTo>
                  <a:cubicBezTo>
                    <a:pt x="8975" y="309"/>
                    <a:pt x="8995" y="281"/>
                    <a:pt x="9008" y="249"/>
                  </a:cubicBezTo>
                  <a:cubicBezTo>
                    <a:pt x="9022" y="202"/>
                    <a:pt x="9018" y="148"/>
                    <a:pt x="8996" y="107"/>
                  </a:cubicBezTo>
                  <a:cubicBezTo>
                    <a:pt x="8981" y="72"/>
                    <a:pt x="8959" y="48"/>
                    <a:pt x="8930" y="32"/>
                  </a:cubicBezTo>
                  <a:cubicBezTo>
                    <a:pt x="8900" y="11"/>
                    <a:pt x="8867" y="1"/>
                    <a:pt x="882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5" name="Google Shape;1605;p11"/>
            <p:cNvSpPr/>
            <p:nvPr/>
          </p:nvSpPr>
          <p:spPr>
            <a:xfrm>
              <a:off x="1229141" y="-882853"/>
              <a:ext cx="238700" cy="516302"/>
            </a:xfrm>
            <a:custGeom>
              <a:avLst/>
              <a:gdLst/>
              <a:ahLst/>
              <a:cxnLst/>
              <a:rect l="l" t="t" r="r" b="b"/>
              <a:pathLst>
                <a:path w="5915" h="12794" extrusionOk="0">
                  <a:moveTo>
                    <a:pt x="5696" y="0"/>
                  </a:moveTo>
                  <a:cubicBezTo>
                    <a:pt x="5648" y="0"/>
                    <a:pt x="5600" y="18"/>
                    <a:pt x="5564" y="48"/>
                  </a:cubicBezTo>
                  <a:cubicBezTo>
                    <a:pt x="5462" y="144"/>
                    <a:pt x="5357" y="237"/>
                    <a:pt x="5251" y="328"/>
                  </a:cubicBezTo>
                  <a:lnTo>
                    <a:pt x="5050" y="506"/>
                  </a:lnTo>
                  <a:cubicBezTo>
                    <a:pt x="4856" y="684"/>
                    <a:pt x="4665" y="866"/>
                    <a:pt x="4478" y="1056"/>
                  </a:cubicBezTo>
                  <a:cubicBezTo>
                    <a:pt x="4114" y="1417"/>
                    <a:pt x="3761" y="1804"/>
                    <a:pt x="3398" y="2241"/>
                  </a:cubicBezTo>
                  <a:cubicBezTo>
                    <a:pt x="2644" y="3140"/>
                    <a:pt x="2022" y="4072"/>
                    <a:pt x="1548" y="5007"/>
                  </a:cubicBezTo>
                  <a:cubicBezTo>
                    <a:pt x="1301" y="5491"/>
                    <a:pt x="1105" y="5970"/>
                    <a:pt x="962" y="6431"/>
                  </a:cubicBezTo>
                  <a:cubicBezTo>
                    <a:pt x="810" y="6923"/>
                    <a:pt x="719" y="7433"/>
                    <a:pt x="698" y="7946"/>
                  </a:cubicBezTo>
                  <a:cubicBezTo>
                    <a:pt x="679" y="8375"/>
                    <a:pt x="708" y="8813"/>
                    <a:pt x="733" y="9236"/>
                  </a:cubicBezTo>
                  <a:lnTo>
                    <a:pt x="758" y="9601"/>
                  </a:lnTo>
                  <a:cubicBezTo>
                    <a:pt x="784" y="10070"/>
                    <a:pt x="801" y="10625"/>
                    <a:pt x="702" y="11173"/>
                  </a:cubicBezTo>
                  <a:cubicBezTo>
                    <a:pt x="633" y="11496"/>
                    <a:pt x="535" y="11787"/>
                    <a:pt x="403" y="12060"/>
                  </a:cubicBezTo>
                  <a:cubicBezTo>
                    <a:pt x="396" y="12080"/>
                    <a:pt x="371" y="12124"/>
                    <a:pt x="346" y="12169"/>
                  </a:cubicBezTo>
                  <a:cubicBezTo>
                    <a:pt x="259" y="12233"/>
                    <a:pt x="173" y="12301"/>
                    <a:pt x="87" y="12368"/>
                  </a:cubicBezTo>
                  <a:cubicBezTo>
                    <a:pt x="41" y="12406"/>
                    <a:pt x="12" y="12463"/>
                    <a:pt x="7" y="12528"/>
                  </a:cubicBezTo>
                  <a:cubicBezTo>
                    <a:pt x="1" y="12597"/>
                    <a:pt x="22" y="12663"/>
                    <a:pt x="66" y="12712"/>
                  </a:cubicBezTo>
                  <a:cubicBezTo>
                    <a:pt x="107" y="12759"/>
                    <a:pt x="166" y="12789"/>
                    <a:pt x="235" y="12793"/>
                  </a:cubicBezTo>
                  <a:lnTo>
                    <a:pt x="236" y="12793"/>
                  </a:lnTo>
                  <a:cubicBezTo>
                    <a:pt x="305" y="12793"/>
                    <a:pt x="353" y="12775"/>
                    <a:pt x="409" y="12733"/>
                  </a:cubicBezTo>
                  <a:cubicBezTo>
                    <a:pt x="607" y="12588"/>
                    <a:pt x="805" y="12444"/>
                    <a:pt x="1009" y="12308"/>
                  </a:cubicBezTo>
                  <a:lnTo>
                    <a:pt x="1009" y="12308"/>
                  </a:lnTo>
                  <a:lnTo>
                    <a:pt x="992" y="12317"/>
                  </a:lnTo>
                  <a:cubicBezTo>
                    <a:pt x="1261" y="12137"/>
                    <a:pt x="1533" y="11960"/>
                    <a:pt x="1806" y="11785"/>
                  </a:cubicBezTo>
                  <a:cubicBezTo>
                    <a:pt x="2921" y="11070"/>
                    <a:pt x="4073" y="10333"/>
                    <a:pt x="4831" y="9207"/>
                  </a:cubicBezTo>
                  <a:cubicBezTo>
                    <a:pt x="5308" y="8496"/>
                    <a:pt x="5584" y="7598"/>
                    <a:pt x="5648" y="6537"/>
                  </a:cubicBezTo>
                  <a:cubicBezTo>
                    <a:pt x="5679" y="6047"/>
                    <a:pt x="5651" y="5552"/>
                    <a:pt x="5620" y="5091"/>
                  </a:cubicBezTo>
                  <a:cubicBezTo>
                    <a:pt x="5601" y="4836"/>
                    <a:pt x="5578" y="4582"/>
                    <a:pt x="5555" y="4329"/>
                  </a:cubicBezTo>
                  <a:cubicBezTo>
                    <a:pt x="5531" y="4075"/>
                    <a:pt x="5509" y="3822"/>
                    <a:pt x="5490" y="3568"/>
                  </a:cubicBezTo>
                  <a:lnTo>
                    <a:pt x="5486" y="3628"/>
                  </a:lnTo>
                  <a:cubicBezTo>
                    <a:pt x="5427" y="2682"/>
                    <a:pt x="5455" y="1961"/>
                    <a:pt x="5580" y="1292"/>
                  </a:cubicBezTo>
                  <a:lnTo>
                    <a:pt x="5580" y="1292"/>
                  </a:lnTo>
                  <a:lnTo>
                    <a:pt x="5562" y="1345"/>
                  </a:lnTo>
                  <a:cubicBezTo>
                    <a:pt x="5602" y="1178"/>
                    <a:pt x="5643" y="1009"/>
                    <a:pt x="5689" y="842"/>
                  </a:cubicBezTo>
                  <a:cubicBezTo>
                    <a:pt x="5739" y="664"/>
                    <a:pt x="5801" y="490"/>
                    <a:pt x="5864" y="315"/>
                  </a:cubicBezTo>
                  <a:lnTo>
                    <a:pt x="5883" y="260"/>
                  </a:lnTo>
                  <a:cubicBezTo>
                    <a:pt x="5914" y="180"/>
                    <a:pt x="5881" y="81"/>
                    <a:pt x="5806" y="31"/>
                  </a:cubicBezTo>
                  <a:cubicBezTo>
                    <a:pt x="5779" y="10"/>
                    <a:pt x="5739" y="0"/>
                    <a:pt x="5696" y="0"/>
                  </a:cubicBezTo>
                  <a:close/>
                </a:path>
              </a:pathLst>
            </a:custGeom>
            <a:solidFill>
              <a:srgbClr val="9098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6" name="Google Shape;1606;p11"/>
            <p:cNvSpPr/>
            <p:nvPr/>
          </p:nvSpPr>
          <p:spPr>
            <a:xfrm>
              <a:off x="1040483" y="-2634485"/>
              <a:ext cx="178006" cy="351452"/>
            </a:xfrm>
            <a:custGeom>
              <a:avLst/>
              <a:gdLst/>
              <a:ahLst/>
              <a:cxnLst/>
              <a:rect l="l" t="t" r="r" b="b"/>
              <a:pathLst>
                <a:path w="4411" h="8709" extrusionOk="0">
                  <a:moveTo>
                    <a:pt x="223" y="0"/>
                  </a:moveTo>
                  <a:cubicBezTo>
                    <a:pt x="147" y="0"/>
                    <a:pt x="84" y="58"/>
                    <a:pt x="75" y="138"/>
                  </a:cubicBezTo>
                  <a:cubicBezTo>
                    <a:pt x="48" y="450"/>
                    <a:pt x="18" y="813"/>
                    <a:pt x="8" y="1179"/>
                  </a:cubicBezTo>
                  <a:cubicBezTo>
                    <a:pt x="1" y="1525"/>
                    <a:pt x="14" y="1890"/>
                    <a:pt x="48" y="2262"/>
                  </a:cubicBezTo>
                  <a:cubicBezTo>
                    <a:pt x="113" y="3003"/>
                    <a:pt x="279" y="3710"/>
                    <a:pt x="545" y="4362"/>
                  </a:cubicBezTo>
                  <a:cubicBezTo>
                    <a:pt x="809" y="5007"/>
                    <a:pt x="1210" y="5610"/>
                    <a:pt x="1701" y="6104"/>
                  </a:cubicBezTo>
                  <a:cubicBezTo>
                    <a:pt x="1938" y="6343"/>
                    <a:pt x="2207" y="6547"/>
                    <a:pt x="2463" y="6733"/>
                  </a:cubicBezTo>
                  <a:lnTo>
                    <a:pt x="2602" y="6834"/>
                  </a:lnTo>
                  <a:cubicBezTo>
                    <a:pt x="2809" y="6983"/>
                    <a:pt x="3023" y="7138"/>
                    <a:pt x="3218" y="7305"/>
                  </a:cubicBezTo>
                  <a:cubicBezTo>
                    <a:pt x="3398" y="7465"/>
                    <a:pt x="3544" y="7624"/>
                    <a:pt x="3665" y="7793"/>
                  </a:cubicBezTo>
                  <a:cubicBezTo>
                    <a:pt x="3754" y="7924"/>
                    <a:pt x="3821" y="8059"/>
                    <a:pt x="3873" y="8203"/>
                  </a:cubicBezTo>
                  <a:cubicBezTo>
                    <a:pt x="3897" y="8276"/>
                    <a:pt x="3916" y="8354"/>
                    <a:pt x="3933" y="8431"/>
                  </a:cubicBezTo>
                  <a:cubicBezTo>
                    <a:pt x="3926" y="8493"/>
                    <a:pt x="3933" y="8522"/>
                    <a:pt x="3945" y="8549"/>
                  </a:cubicBezTo>
                  <a:cubicBezTo>
                    <a:pt x="3958" y="8583"/>
                    <a:pt x="3962" y="8602"/>
                    <a:pt x="3964" y="8622"/>
                  </a:cubicBezTo>
                  <a:cubicBezTo>
                    <a:pt x="3969" y="8672"/>
                    <a:pt x="4022" y="8708"/>
                    <a:pt x="4070" y="8708"/>
                  </a:cubicBezTo>
                  <a:cubicBezTo>
                    <a:pt x="4132" y="8698"/>
                    <a:pt x="4160" y="8667"/>
                    <a:pt x="4170" y="8626"/>
                  </a:cubicBezTo>
                  <a:cubicBezTo>
                    <a:pt x="4212" y="8609"/>
                    <a:pt x="4252" y="8570"/>
                    <a:pt x="4262" y="8529"/>
                  </a:cubicBezTo>
                  <a:cubicBezTo>
                    <a:pt x="4346" y="8141"/>
                    <a:pt x="4393" y="7737"/>
                    <a:pt x="4402" y="7330"/>
                  </a:cubicBezTo>
                  <a:cubicBezTo>
                    <a:pt x="4410" y="6943"/>
                    <a:pt x="4379" y="6527"/>
                    <a:pt x="4307" y="6093"/>
                  </a:cubicBezTo>
                  <a:cubicBezTo>
                    <a:pt x="4242" y="5712"/>
                    <a:pt x="4129" y="5319"/>
                    <a:pt x="3968" y="4921"/>
                  </a:cubicBezTo>
                  <a:cubicBezTo>
                    <a:pt x="3846" y="4621"/>
                    <a:pt x="3682" y="4328"/>
                    <a:pt x="3467" y="4027"/>
                  </a:cubicBezTo>
                  <a:cubicBezTo>
                    <a:pt x="3110" y="3529"/>
                    <a:pt x="2648" y="3111"/>
                    <a:pt x="2197" y="2706"/>
                  </a:cubicBezTo>
                  <a:lnTo>
                    <a:pt x="2158" y="2670"/>
                  </a:lnTo>
                  <a:cubicBezTo>
                    <a:pt x="1928" y="2462"/>
                    <a:pt x="1698" y="2251"/>
                    <a:pt x="1479" y="2030"/>
                  </a:cubicBezTo>
                  <a:cubicBezTo>
                    <a:pt x="1255" y="1801"/>
                    <a:pt x="1055" y="1560"/>
                    <a:pt x="884" y="1313"/>
                  </a:cubicBezTo>
                  <a:cubicBezTo>
                    <a:pt x="732" y="1076"/>
                    <a:pt x="600" y="820"/>
                    <a:pt x="501" y="562"/>
                  </a:cubicBezTo>
                  <a:cubicBezTo>
                    <a:pt x="449" y="407"/>
                    <a:pt x="410" y="274"/>
                    <a:pt x="374" y="142"/>
                  </a:cubicBezTo>
                  <a:cubicBezTo>
                    <a:pt x="351" y="50"/>
                    <a:pt x="300" y="4"/>
                    <a:pt x="23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7" name="Google Shape;1607;p11"/>
            <p:cNvSpPr/>
            <p:nvPr/>
          </p:nvSpPr>
          <p:spPr>
            <a:xfrm>
              <a:off x="1185800" y="-2836096"/>
              <a:ext cx="113761" cy="341807"/>
            </a:xfrm>
            <a:custGeom>
              <a:avLst/>
              <a:gdLst/>
              <a:ahLst/>
              <a:cxnLst/>
              <a:rect l="l" t="t" r="r" b="b"/>
              <a:pathLst>
                <a:path w="2819" h="8470" extrusionOk="0">
                  <a:moveTo>
                    <a:pt x="1714" y="1"/>
                  </a:moveTo>
                  <a:cubicBezTo>
                    <a:pt x="1678" y="1"/>
                    <a:pt x="1639" y="19"/>
                    <a:pt x="1611" y="45"/>
                  </a:cubicBezTo>
                  <a:cubicBezTo>
                    <a:pt x="1588" y="68"/>
                    <a:pt x="1575" y="100"/>
                    <a:pt x="1575" y="130"/>
                  </a:cubicBezTo>
                  <a:cubicBezTo>
                    <a:pt x="1585" y="446"/>
                    <a:pt x="1562" y="768"/>
                    <a:pt x="1503" y="1082"/>
                  </a:cubicBezTo>
                  <a:cubicBezTo>
                    <a:pt x="1444" y="1369"/>
                    <a:pt x="1355" y="1664"/>
                    <a:pt x="1231" y="1981"/>
                  </a:cubicBezTo>
                  <a:cubicBezTo>
                    <a:pt x="1111" y="2293"/>
                    <a:pt x="964" y="2600"/>
                    <a:pt x="821" y="2899"/>
                  </a:cubicBezTo>
                  <a:cubicBezTo>
                    <a:pt x="663" y="3219"/>
                    <a:pt x="518" y="3518"/>
                    <a:pt x="381" y="3823"/>
                  </a:cubicBezTo>
                  <a:cubicBezTo>
                    <a:pt x="305" y="3994"/>
                    <a:pt x="235" y="4166"/>
                    <a:pt x="174" y="4340"/>
                  </a:cubicBezTo>
                  <a:cubicBezTo>
                    <a:pt x="126" y="4480"/>
                    <a:pt x="90" y="4633"/>
                    <a:pt x="54" y="4835"/>
                  </a:cubicBezTo>
                  <a:cubicBezTo>
                    <a:pt x="3" y="5118"/>
                    <a:pt x="1" y="5423"/>
                    <a:pt x="41" y="5767"/>
                  </a:cubicBezTo>
                  <a:cubicBezTo>
                    <a:pt x="77" y="6053"/>
                    <a:pt x="166" y="6362"/>
                    <a:pt x="309" y="6711"/>
                  </a:cubicBezTo>
                  <a:cubicBezTo>
                    <a:pt x="421" y="6981"/>
                    <a:pt x="571" y="7250"/>
                    <a:pt x="766" y="7537"/>
                  </a:cubicBezTo>
                  <a:cubicBezTo>
                    <a:pt x="938" y="7791"/>
                    <a:pt x="1140" y="8044"/>
                    <a:pt x="1362" y="8294"/>
                  </a:cubicBezTo>
                  <a:cubicBezTo>
                    <a:pt x="1361" y="8387"/>
                    <a:pt x="1437" y="8466"/>
                    <a:pt x="1527" y="8469"/>
                  </a:cubicBezTo>
                  <a:cubicBezTo>
                    <a:pt x="1632" y="8469"/>
                    <a:pt x="1707" y="8397"/>
                    <a:pt x="1717" y="8304"/>
                  </a:cubicBezTo>
                  <a:cubicBezTo>
                    <a:pt x="1731" y="8147"/>
                    <a:pt x="1750" y="7994"/>
                    <a:pt x="1777" y="7839"/>
                  </a:cubicBezTo>
                  <a:cubicBezTo>
                    <a:pt x="1832" y="7584"/>
                    <a:pt x="1912" y="7314"/>
                    <a:pt x="2023" y="7018"/>
                  </a:cubicBezTo>
                  <a:cubicBezTo>
                    <a:pt x="2095" y="6830"/>
                    <a:pt x="2175" y="6645"/>
                    <a:pt x="2254" y="6458"/>
                  </a:cubicBezTo>
                  <a:cubicBezTo>
                    <a:pt x="2300" y="6352"/>
                    <a:pt x="2346" y="6244"/>
                    <a:pt x="2391" y="6139"/>
                  </a:cubicBezTo>
                  <a:cubicBezTo>
                    <a:pt x="2534" y="5795"/>
                    <a:pt x="2633" y="5507"/>
                    <a:pt x="2702" y="5235"/>
                  </a:cubicBezTo>
                  <a:cubicBezTo>
                    <a:pt x="2781" y="4920"/>
                    <a:pt x="2819" y="4584"/>
                    <a:pt x="2813" y="4233"/>
                  </a:cubicBezTo>
                  <a:cubicBezTo>
                    <a:pt x="2804" y="3557"/>
                    <a:pt x="2613" y="2890"/>
                    <a:pt x="2404" y="2211"/>
                  </a:cubicBezTo>
                  <a:lnTo>
                    <a:pt x="2314" y="1928"/>
                  </a:lnTo>
                  <a:cubicBezTo>
                    <a:pt x="2233" y="1673"/>
                    <a:pt x="2151" y="1415"/>
                    <a:pt x="2077" y="1157"/>
                  </a:cubicBezTo>
                  <a:cubicBezTo>
                    <a:pt x="2030" y="995"/>
                    <a:pt x="1987" y="832"/>
                    <a:pt x="1950" y="667"/>
                  </a:cubicBezTo>
                  <a:cubicBezTo>
                    <a:pt x="1907" y="483"/>
                    <a:pt x="1874" y="295"/>
                    <a:pt x="1842" y="110"/>
                  </a:cubicBezTo>
                  <a:cubicBezTo>
                    <a:pt x="1840" y="51"/>
                    <a:pt x="1784" y="5"/>
                    <a:pt x="172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8" name="Google Shape;1608;p11"/>
            <p:cNvSpPr/>
            <p:nvPr/>
          </p:nvSpPr>
          <p:spPr>
            <a:xfrm>
              <a:off x="1284144" y="-2577585"/>
              <a:ext cx="138821" cy="242574"/>
            </a:xfrm>
            <a:custGeom>
              <a:avLst/>
              <a:gdLst/>
              <a:ahLst/>
              <a:cxnLst/>
              <a:rect l="l" t="t" r="r" b="b"/>
              <a:pathLst>
                <a:path w="3440" h="6011" extrusionOk="0">
                  <a:moveTo>
                    <a:pt x="3267" y="1"/>
                  </a:moveTo>
                  <a:cubicBezTo>
                    <a:pt x="3192" y="1"/>
                    <a:pt x="3129" y="47"/>
                    <a:pt x="3099" y="118"/>
                  </a:cubicBezTo>
                  <a:cubicBezTo>
                    <a:pt x="3067" y="202"/>
                    <a:pt x="3032" y="282"/>
                    <a:pt x="2994" y="361"/>
                  </a:cubicBezTo>
                  <a:cubicBezTo>
                    <a:pt x="2808" y="733"/>
                    <a:pt x="2556" y="1095"/>
                    <a:pt x="2201" y="1503"/>
                  </a:cubicBezTo>
                  <a:cubicBezTo>
                    <a:pt x="2013" y="1717"/>
                    <a:pt x="1819" y="1918"/>
                    <a:pt x="1625" y="2118"/>
                  </a:cubicBezTo>
                  <a:cubicBezTo>
                    <a:pt x="1251" y="2505"/>
                    <a:pt x="861" y="2906"/>
                    <a:pt x="555" y="3361"/>
                  </a:cubicBezTo>
                  <a:cubicBezTo>
                    <a:pt x="326" y="3705"/>
                    <a:pt x="168" y="4068"/>
                    <a:pt x="89" y="4444"/>
                  </a:cubicBezTo>
                  <a:cubicBezTo>
                    <a:pt x="1" y="4855"/>
                    <a:pt x="10" y="5300"/>
                    <a:pt x="114" y="5805"/>
                  </a:cubicBezTo>
                  <a:cubicBezTo>
                    <a:pt x="102" y="5856"/>
                    <a:pt x="117" y="5912"/>
                    <a:pt x="153" y="5953"/>
                  </a:cubicBezTo>
                  <a:cubicBezTo>
                    <a:pt x="183" y="5986"/>
                    <a:pt x="225" y="6006"/>
                    <a:pt x="270" y="6010"/>
                  </a:cubicBezTo>
                  <a:cubicBezTo>
                    <a:pt x="313" y="6010"/>
                    <a:pt x="366" y="5999"/>
                    <a:pt x="395" y="5967"/>
                  </a:cubicBezTo>
                  <a:cubicBezTo>
                    <a:pt x="498" y="5848"/>
                    <a:pt x="613" y="5734"/>
                    <a:pt x="746" y="5619"/>
                  </a:cubicBezTo>
                  <a:cubicBezTo>
                    <a:pt x="873" y="5509"/>
                    <a:pt x="1019" y="5410"/>
                    <a:pt x="1157" y="5315"/>
                  </a:cubicBezTo>
                  <a:cubicBezTo>
                    <a:pt x="1246" y="5253"/>
                    <a:pt x="1340" y="5193"/>
                    <a:pt x="1433" y="5130"/>
                  </a:cubicBezTo>
                  <a:cubicBezTo>
                    <a:pt x="1768" y="4911"/>
                    <a:pt x="2111" y="4683"/>
                    <a:pt x="2401" y="4396"/>
                  </a:cubicBezTo>
                  <a:cubicBezTo>
                    <a:pt x="2558" y="4239"/>
                    <a:pt x="2701" y="4052"/>
                    <a:pt x="2825" y="3844"/>
                  </a:cubicBezTo>
                  <a:cubicBezTo>
                    <a:pt x="2940" y="3652"/>
                    <a:pt x="3039" y="3425"/>
                    <a:pt x="3128" y="3149"/>
                  </a:cubicBezTo>
                  <a:cubicBezTo>
                    <a:pt x="3200" y="2932"/>
                    <a:pt x="3248" y="2714"/>
                    <a:pt x="3297" y="2451"/>
                  </a:cubicBezTo>
                  <a:cubicBezTo>
                    <a:pt x="3350" y="2162"/>
                    <a:pt x="3378" y="1876"/>
                    <a:pt x="3394" y="1658"/>
                  </a:cubicBezTo>
                  <a:cubicBezTo>
                    <a:pt x="3414" y="1415"/>
                    <a:pt x="3425" y="1173"/>
                    <a:pt x="3432" y="930"/>
                  </a:cubicBezTo>
                  <a:lnTo>
                    <a:pt x="3435" y="756"/>
                  </a:lnTo>
                  <a:lnTo>
                    <a:pt x="3439" y="581"/>
                  </a:lnTo>
                  <a:lnTo>
                    <a:pt x="3439" y="492"/>
                  </a:lnTo>
                  <a:lnTo>
                    <a:pt x="3439" y="408"/>
                  </a:lnTo>
                  <a:lnTo>
                    <a:pt x="3439" y="296"/>
                  </a:lnTo>
                  <a:cubicBezTo>
                    <a:pt x="3439" y="259"/>
                    <a:pt x="3437" y="223"/>
                    <a:pt x="3439" y="186"/>
                  </a:cubicBezTo>
                  <a:cubicBezTo>
                    <a:pt x="3439" y="103"/>
                    <a:pt x="3394" y="35"/>
                    <a:pt x="3320" y="9"/>
                  </a:cubicBezTo>
                  <a:cubicBezTo>
                    <a:pt x="3302" y="2"/>
                    <a:pt x="3281" y="1"/>
                    <a:pt x="326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9" name="Google Shape;1609;p11"/>
            <p:cNvSpPr/>
            <p:nvPr/>
          </p:nvSpPr>
          <p:spPr>
            <a:xfrm>
              <a:off x="739397" y="-1050083"/>
              <a:ext cx="169854" cy="248587"/>
            </a:xfrm>
            <a:custGeom>
              <a:avLst/>
              <a:gdLst/>
              <a:ahLst/>
              <a:cxnLst/>
              <a:rect l="l" t="t" r="r" b="b"/>
              <a:pathLst>
                <a:path w="4209" h="6160" extrusionOk="0">
                  <a:moveTo>
                    <a:pt x="106" y="1"/>
                  </a:moveTo>
                  <a:lnTo>
                    <a:pt x="106" y="1"/>
                  </a:lnTo>
                  <a:cubicBezTo>
                    <a:pt x="141" y="93"/>
                    <a:pt x="165" y="187"/>
                    <a:pt x="183" y="287"/>
                  </a:cubicBezTo>
                  <a:cubicBezTo>
                    <a:pt x="201" y="396"/>
                    <a:pt x="208" y="513"/>
                    <a:pt x="178" y="625"/>
                  </a:cubicBezTo>
                  <a:cubicBezTo>
                    <a:pt x="157" y="706"/>
                    <a:pt x="127" y="783"/>
                    <a:pt x="98" y="862"/>
                  </a:cubicBezTo>
                  <a:cubicBezTo>
                    <a:pt x="78" y="920"/>
                    <a:pt x="58" y="979"/>
                    <a:pt x="46" y="1041"/>
                  </a:cubicBezTo>
                  <a:cubicBezTo>
                    <a:pt x="28" y="1124"/>
                    <a:pt x="17" y="1209"/>
                    <a:pt x="7" y="1295"/>
                  </a:cubicBezTo>
                  <a:lnTo>
                    <a:pt x="7" y="1288"/>
                  </a:lnTo>
                  <a:lnTo>
                    <a:pt x="7" y="1288"/>
                  </a:lnTo>
                  <a:cubicBezTo>
                    <a:pt x="0" y="1403"/>
                    <a:pt x="6" y="1515"/>
                    <a:pt x="25" y="1629"/>
                  </a:cubicBezTo>
                  <a:cubicBezTo>
                    <a:pt x="42" y="1704"/>
                    <a:pt x="65" y="1775"/>
                    <a:pt x="98" y="1846"/>
                  </a:cubicBezTo>
                  <a:cubicBezTo>
                    <a:pt x="131" y="1905"/>
                    <a:pt x="168" y="1961"/>
                    <a:pt x="210" y="2014"/>
                  </a:cubicBezTo>
                  <a:lnTo>
                    <a:pt x="210" y="2014"/>
                  </a:lnTo>
                  <a:cubicBezTo>
                    <a:pt x="209" y="2013"/>
                    <a:pt x="207" y="2012"/>
                    <a:pt x="206" y="2011"/>
                  </a:cubicBezTo>
                  <a:lnTo>
                    <a:pt x="206" y="2011"/>
                  </a:lnTo>
                  <a:lnTo>
                    <a:pt x="219" y="2023"/>
                  </a:lnTo>
                  <a:lnTo>
                    <a:pt x="221" y="2027"/>
                  </a:lnTo>
                  <a:cubicBezTo>
                    <a:pt x="293" y="2102"/>
                    <a:pt x="372" y="2167"/>
                    <a:pt x="458" y="2227"/>
                  </a:cubicBezTo>
                  <a:cubicBezTo>
                    <a:pt x="668" y="2361"/>
                    <a:pt x="898" y="2465"/>
                    <a:pt x="1119" y="2582"/>
                  </a:cubicBezTo>
                  <a:cubicBezTo>
                    <a:pt x="1373" y="2717"/>
                    <a:pt x="1622" y="2870"/>
                    <a:pt x="1837" y="3063"/>
                  </a:cubicBezTo>
                  <a:cubicBezTo>
                    <a:pt x="2070" y="3271"/>
                    <a:pt x="2270" y="3512"/>
                    <a:pt x="2426" y="3782"/>
                  </a:cubicBezTo>
                  <a:cubicBezTo>
                    <a:pt x="2570" y="4034"/>
                    <a:pt x="2689" y="4298"/>
                    <a:pt x="2814" y="4558"/>
                  </a:cubicBezTo>
                  <a:cubicBezTo>
                    <a:pt x="2844" y="4621"/>
                    <a:pt x="2876" y="4684"/>
                    <a:pt x="2907" y="4748"/>
                  </a:cubicBezTo>
                  <a:cubicBezTo>
                    <a:pt x="2949" y="4827"/>
                    <a:pt x="2988" y="4906"/>
                    <a:pt x="3032" y="4982"/>
                  </a:cubicBezTo>
                  <a:cubicBezTo>
                    <a:pt x="3080" y="5059"/>
                    <a:pt x="3128" y="5138"/>
                    <a:pt x="3183" y="5209"/>
                  </a:cubicBezTo>
                  <a:cubicBezTo>
                    <a:pt x="3225" y="5259"/>
                    <a:pt x="3263" y="5308"/>
                    <a:pt x="3304" y="5355"/>
                  </a:cubicBezTo>
                  <a:cubicBezTo>
                    <a:pt x="3462" y="5530"/>
                    <a:pt x="3634" y="5686"/>
                    <a:pt x="3815" y="5836"/>
                  </a:cubicBezTo>
                  <a:cubicBezTo>
                    <a:pt x="3944" y="5944"/>
                    <a:pt x="4078" y="6050"/>
                    <a:pt x="4209" y="6160"/>
                  </a:cubicBezTo>
                  <a:cubicBezTo>
                    <a:pt x="4187" y="6081"/>
                    <a:pt x="4165" y="6000"/>
                    <a:pt x="4144" y="5921"/>
                  </a:cubicBezTo>
                  <a:cubicBezTo>
                    <a:pt x="4072" y="5660"/>
                    <a:pt x="4000" y="5397"/>
                    <a:pt x="3914" y="5138"/>
                  </a:cubicBezTo>
                  <a:cubicBezTo>
                    <a:pt x="3844" y="4930"/>
                    <a:pt x="3756" y="4712"/>
                    <a:pt x="3640" y="4465"/>
                  </a:cubicBezTo>
                  <a:cubicBezTo>
                    <a:pt x="3452" y="4060"/>
                    <a:pt x="3202" y="3652"/>
                    <a:pt x="2879" y="3218"/>
                  </a:cubicBezTo>
                  <a:cubicBezTo>
                    <a:pt x="2558" y="2789"/>
                    <a:pt x="2199" y="2394"/>
                    <a:pt x="1955" y="2134"/>
                  </a:cubicBezTo>
                  <a:lnTo>
                    <a:pt x="1675" y="1842"/>
                  </a:lnTo>
                  <a:cubicBezTo>
                    <a:pt x="1593" y="1757"/>
                    <a:pt x="1510" y="1674"/>
                    <a:pt x="1429" y="1588"/>
                  </a:cubicBezTo>
                  <a:cubicBezTo>
                    <a:pt x="1227" y="1375"/>
                    <a:pt x="1039" y="1153"/>
                    <a:pt x="849" y="930"/>
                  </a:cubicBezTo>
                  <a:cubicBezTo>
                    <a:pt x="595" y="625"/>
                    <a:pt x="351" y="312"/>
                    <a:pt x="106" y="1"/>
                  </a:cubicBezTo>
                  <a:close/>
                </a:path>
              </a:pathLst>
            </a:custGeom>
            <a:solidFill>
              <a:srgbClr val="AAB5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0" name="Google Shape;1610;p11"/>
            <p:cNvSpPr/>
            <p:nvPr/>
          </p:nvSpPr>
          <p:spPr>
            <a:xfrm>
              <a:off x="748234" y="-968526"/>
              <a:ext cx="161" cy="202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1" y="1"/>
                  </a:moveTo>
                  <a:cubicBezTo>
                    <a:pt x="2" y="3"/>
                    <a:pt x="2" y="5"/>
                    <a:pt x="4" y="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AAB5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1" name="Google Shape;1611;p11"/>
            <p:cNvSpPr/>
            <p:nvPr/>
          </p:nvSpPr>
          <p:spPr>
            <a:xfrm>
              <a:off x="872002" y="-834791"/>
              <a:ext cx="686" cy="726"/>
            </a:xfrm>
            <a:custGeom>
              <a:avLst/>
              <a:gdLst/>
              <a:ahLst/>
              <a:cxnLst/>
              <a:rect l="l" t="t" r="r" b="b"/>
              <a:pathLst>
                <a:path w="17" h="18" extrusionOk="0">
                  <a:moveTo>
                    <a:pt x="0" y="0"/>
                  </a:moveTo>
                  <a:cubicBezTo>
                    <a:pt x="6" y="7"/>
                    <a:pt x="11" y="10"/>
                    <a:pt x="16" y="17"/>
                  </a:cubicBezTo>
                  <a:cubicBezTo>
                    <a:pt x="11" y="10"/>
                    <a:pt x="6" y="4"/>
                    <a:pt x="0" y="0"/>
                  </a:cubicBezTo>
                  <a:close/>
                </a:path>
              </a:pathLst>
            </a:custGeom>
            <a:solidFill>
              <a:srgbClr val="AAB5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2" name="Google Shape;1612;p11"/>
            <p:cNvSpPr/>
            <p:nvPr/>
          </p:nvSpPr>
          <p:spPr>
            <a:xfrm>
              <a:off x="1196050" y="-1483289"/>
              <a:ext cx="149636" cy="21429"/>
            </a:xfrm>
            <a:custGeom>
              <a:avLst/>
              <a:gdLst/>
              <a:ahLst/>
              <a:cxnLst/>
              <a:rect l="l" t="t" r="r" b="b"/>
              <a:pathLst>
                <a:path w="3708" h="531" extrusionOk="0">
                  <a:moveTo>
                    <a:pt x="1054" y="294"/>
                  </a:moveTo>
                  <a:cubicBezTo>
                    <a:pt x="1047" y="295"/>
                    <a:pt x="1040" y="295"/>
                    <a:pt x="1033" y="297"/>
                  </a:cubicBezTo>
                  <a:lnTo>
                    <a:pt x="1033" y="297"/>
                  </a:lnTo>
                  <a:cubicBezTo>
                    <a:pt x="1040" y="296"/>
                    <a:pt x="1047" y="295"/>
                    <a:pt x="1054" y="294"/>
                  </a:cubicBezTo>
                  <a:close/>
                  <a:moveTo>
                    <a:pt x="3708" y="1"/>
                  </a:moveTo>
                  <a:lnTo>
                    <a:pt x="3708" y="1"/>
                  </a:lnTo>
                  <a:cubicBezTo>
                    <a:pt x="3643" y="12"/>
                    <a:pt x="3576" y="22"/>
                    <a:pt x="3507" y="31"/>
                  </a:cubicBezTo>
                  <a:cubicBezTo>
                    <a:pt x="3086" y="87"/>
                    <a:pt x="2664" y="127"/>
                    <a:pt x="2239" y="166"/>
                  </a:cubicBezTo>
                  <a:cubicBezTo>
                    <a:pt x="1831" y="205"/>
                    <a:pt x="1424" y="246"/>
                    <a:pt x="1019" y="300"/>
                  </a:cubicBezTo>
                  <a:cubicBezTo>
                    <a:pt x="1023" y="298"/>
                    <a:pt x="1028" y="297"/>
                    <a:pt x="1033" y="297"/>
                  </a:cubicBezTo>
                  <a:lnTo>
                    <a:pt x="1033" y="297"/>
                  </a:lnTo>
                  <a:cubicBezTo>
                    <a:pt x="750" y="335"/>
                    <a:pt x="470" y="382"/>
                    <a:pt x="195" y="449"/>
                  </a:cubicBezTo>
                  <a:cubicBezTo>
                    <a:pt x="130" y="466"/>
                    <a:pt x="65" y="482"/>
                    <a:pt x="1" y="501"/>
                  </a:cubicBezTo>
                  <a:cubicBezTo>
                    <a:pt x="133" y="504"/>
                    <a:pt x="267" y="508"/>
                    <a:pt x="402" y="512"/>
                  </a:cubicBezTo>
                  <a:lnTo>
                    <a:pt x="511" y="516"/>
                  </a:lnTo>
                  <a:lnTo>
                    <a:pt x="618" y="519"/>
                  </a:lnTo>
                  <a:cubicBezTo>
                    <a:pt x="809" y="526"/>
                    <a:pt x="999" y="531"/>
                    <a:pt x="1190" y="531"/>
                  </a:cubicBezTo>
                  <a:lnTo>
                    <a:pt x="1388" y="528"/>
                  </a:lnTo>
                  <a:cubicBezTo>
                    <a:pt x="1780" y="521"/>
                    <a:pt x="2121" y="488"/>
                    <a:pt x="2428" y="426"/>
                  </a:cubicBezTo>
                  <a:cubicBezTo>
                    <a:pt x="2694" y="373"/>
                    <a:pt x="2980" y="288"/>
                    <a:pt x="3326" y="157"/>
                  </a:cubicBezTo>
                  <a:cubicBezTo>
                    <a:pt x="3455" y="109"/>
                    <a:pt x="3583" y="57"/>
                    <a:pt x="3708" y="1"/>
                  </a:cubicBezTo>
                  <a:close/>
                </a:path>
              </a:pathLst>
            </a:custGeom>
            <a:solidFill>
              <a:srgbClr val="000000">
                <a:alpha val="18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3" name="Google Shape;1613;p11"/>
            <p:cNvSpPr/>
            <p:nvPr/>
          </p:nvSpPr>
          <p:spPr>
            <a:xfrm>
              <a:off x="977610" y="-2241472"/>
              <a:ext cx="101452" cy="193865"/>
            </a:xfrm>
            <a:custGeom>
              <a:avLst/>
              <a:gdLst/>
              <a:ahLst/>
              <a:cxnLst/>
              <a:rect l="l" t="t" r="r" b="b"/>
              <a:pathLst>
                <a:path w="2514" h="4804" extrusionOk="0">
                  <a:moveTo>
                    <a:pt x="0" y="1"/>
                  </a:moveTo>
                  <a:lnTo>
                    <a:pt x="0" y="1"/>
                  </a:lnTo>
                  <a:cubicBezTo>
                    <a:pt x="54" y="57"/>
                    <a:pt x="100" y="114"/>
                    <a:pt x="144" y="174"/>
                  </a:cubicBezTo>
                  <a:cubicBezTo>
                    <a:pt x="338" y="424"/>
                    <a:pt x="528" y="684"/>
                    <a:pt x="667" y="969"/>
                  </a:cubicBezTo>
                  <a:cubicBezTo>
                    <a:pt x="809" y="1253"/>
                    <a:pt x="920" y="1555"/>
                    <a:pt x="953" y="1874"/>
                  </a:cubicBezTo>
                  <a:cubicBezTo>
                    <a:pt x="961" y="1955"/>
                    <a:pt x="970" y="2040"/>
                    <a:pt x="964" y="2122"/>
                  </a:cubicBezTo>
                  <a:cubicBezTo>
                    <a:pt x="961" y="2194"/>
                    <a:pt x="956" y="2264"/>
                    <a:pt x="941" y="2333"/>
                  </a:cubicBezTo>
                  <a:cubicBezTo>
                    <a:pt x="917" y="2462"/>
                    <a:pt x="881" y="2589"/>
                    <a:pt x="859" y="2718"/>
                  </a:cubicBezTo>
                  <a:cubicBezTo>
                    <a:pt x="852" y="2781"/>
                    <a:pt x="852" y="2840"/>
                    <a:pt x="856" y="2902"/>
                  </a:cubicBezTo>
                  <a:lnTo>
                    <a:pt x="856" y="2903"/>
                  </a:lnTo>
                  <a:lnTo>
                    <a:pt x="856" y="2905"/>
                  </a:lnTo>
                  <a:cubicBezTo>
                    <a:pt x="862" y="2931"/>
                    <a:pt x="868" y="2952"/>
                    <a:pt x="877" y="2975"/>
                  </a:cubicBezTo>
                  <a:cubicBezTo>
                    <a:pt x="881" y="2987"/>
                    <a:pt x="884" y="2997"/>
                    <a:pt x="888" y="3005"/>
                  </a:cubicBezTo>
                  <a:cubicBezTo>
                    <a:pt x="900" y="3037"/>
                    <a:pt x="918" y="3063"/>
                    <a:pt x="934" y="3090"/>
                  </a:cubicBezTo>
                  <a:cubicBezTo>
                    <a:pt x="973" y="3133"/>
                    <a:pt x="1009" y="3175"/>
                    <a:pt x="1049" y="3214"/>
                  </a:cubicBezTo>
                  <a:cubicBezTo>
                    <a:pt x="1083" y="3238"/>
                    <a:pt x="1119" y="3257"/>
                    <a:pt x="1157" y="3277"/>
                  </a:cubicBezTo>
                  <a:cubicBezTo>
                    <a:pt x="1299" y="3331"/>
                    <a:pt x="1455" y="3354"/>
                    <a:pt x="1592" y="3428"/>
                  </a:cubicBezTo>
                  <a:cubicBezTo>
                    <a:pt x="1678" y="3475"/>
                    <a:pt x="1766" y="3534"/>
                    <a:pt x="1832" y="3606"/>
                  </a:cubicBezTo>
                  <a:cubicBezTo>
                    <a:pt x="1924" y="3701"/>
                    <a:pt x="2001" y="3808"/>
                    <a:pt x="2070" y="3922"/>
                  </a:cubicBezTo>
                  <a:cubicBezTo>
                    <a:pt x="2241" y="4203"/>
                    <a:pt x="2389" y="4498"/>
                    <a:pt x="2514" y="4804"/>
                  </a:cubicBezTo>
                  <a:cubicBezTo>
                    <a:pt x="2485" y="4670"/>
                    <a:pt x="2455" y="4539"/>
                    <a:pt x="2422" y="4410"/>
                  </a:cubicBezTo>
                  <a:cubicBezTo>
                    <a:pt x="2198" y="3489"/>
                    <a:pt x="1873" y="2645"/>
                    <a:pt x="1460" y="1902"/>
                  </a:cubicBezTo>
                  <a:cubicBezTo>
                    <a:pt x="1251" y="1525"/>
                    <a:pt x="991" y="1138"/>
                    <a:pt x="690" y="755"/>
                  </a:cubicBezTo>
                  <a:cubicBezTo>
                    <a:pt x="486" y="498"/>
                    <a:pt x="257" y="248"/>
                    <a:pt x="0" y="1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4" name="Google Shape;1614;p11"/>
            <p:cNvSpPr/>
            <p:nvPr/>
          </p:nvSpPr>
          <p:spPr>
            <a:xfrm>
              <a:off x="1011912" y="-2125896"/>
              <a:ext cx="323" cy="1533"/>
            </a:xfrm>
            <a:custGeom>
              <a:avLst/>
              <a:gdLst/>
              <a:ahLst/>
              <a:cxnLst/>
              <a:rect l="l" t="t" r="r" b="b"/>
              <a:pathLst>
                <a:path w="8" h="38" extrusionOk="0">
                  <a:moveTo>
                    <a:pt x="1" y="1"/>
                  </a:moveTo>
                  <a:cubicBezTo>
                    <a:pt x="2" y="15"/>
                    <a:pt x="5" y="26"/>
                    <a:pt x="8" y="38"/>
                  </a:cubicBezTo>
                  <a:cubicBezTo>
                    <a:pt x="5" y="25"/>
                    <a:pt x="4" y="12"/>
                    <a:pt x="1" y="1"/>
                  </a:cubicBezTo>
                  <a:close/>
                </a:path>
              </a:pathLst>
            </a:custGeom>
            <a:solidFill>
              <a:srgbClr val="AAB5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5" name="Google Shape;1615;p11"/>
            <p:cNvSpPr/>
            <p:nvPr/>
          </p:nvSpPr>
          <p:spPr>
            <a:xfrm>
              <a:off x="1042178" y="-2634848"/>
              <a:ext cx="122397" cy="143220"/>
            </a:xfrm>
            <a:custGeom>
              <a:avLst/>
              <a:gdLst/>
              <a:ahLst/>
              <a:cxnLst/>
              <a:rect l="l" t="t" r="r" b="b"/>
              <a:pathLst>
                <a:path w="3033" h="3549" extrusionOk="0">
                  <a:moveTo>
                    <a:pt x="184" y="0"/>
                  </a:moveTo>
                  <a:cubicBezTo>
                    <a:pt x="150" y="0"/>
                    <a:pt x="118" y="12"/>
                    <a:pt x="94" y="29"/>
                  </a:cubicBezTo>
                  <a:cubicBezTo>
                    <a:pt x="58" y="147"/>
                    <a:pt x="29" y="265"/>
                    <a:pt x="10" y="387"/>
                  </a:cubicBezTo>
                  <a:lnTo>
                    <a:pt x="10" y="398"/>
                  </a:lnTo>
                  <a:cubicBezTo>
                    <a:pt x="2" y="496"/>
                    <a:pt x="0" y="594"/>
                    <a:pt x="10" y="693"/>
                  </a:cubicBezTo>
                  <a:cubicBezTo>
                    <a:pt x="25" y="782"/>
                    <a:pt x="49" y="867"/>
                    <a:pt x="79" y="948"/>
                  </a:cubicBezTo>
                  <a:cubicBezTo>
                    <a:pt x="131" y="1062"/>
                    <a:pt x="196" y="1167"/>
                    <a:pt x="270" y="1264"/>
                  </a:cubicBezTo>
                  <a:lnTo>
                    <a:pt x="275" y="1270"/>
                  </a:lnTo>
                  <a:cubicBezTo>
                    <a:pt x="275" y="1270"/>
                    <a:pt x="275" y="1272"/>
                    <a:pt x="278" y="1272"/>
                  </a:cubicBezTo>
                  <a:cubicBezTo>
                    <a:pt x="278" y="1274"/>
                    <a:pt x="279" y="1274"/>
                    <a:pt x="279" y="1276"/>
                  </a:cubicBezTo>
                  <a:cubicBezTo>
                    <a:pt x="371" y="1389"/>
                    <a:pt x="467" y="1494"/>
                    <a:pt x="569" y="1599"/>
                  </a:cubicBezTo>
                  <a:cubicBezTo>
                    <a:pt x="681" y="1713"/>
                    <a:pt x="802" y="1823"/>
                    <a:pt x="895" y="1954"/>
                  </a:cubicBezTo>
                  <a:cubicBezTo>
                    <a:pt x="956" y="2043"/>
                    <a:pt x="1013" y="2132"/>
                    <a:pt x="1060" y="2231"/>
                  </a:cubicBezTo>
                  <a:cubicBezTo>
                    <a:pt x="1093" y="2304"/>
                    <a:pt x="1126" y="2378"/>
                    <a:pt x="1161" y="2454"/>
                  </a:cubicBezTo>
                  <a:cubicBezTo>
                    <a:pt x="1194" y="2531"/>
                    <a:pt x="1228" y="2610"/>
                    <a:pt x="1269" y="2682"/>
                  </a:cubicBezTo>
                  <a:cubicBezTo>
                    <a:pt x="1309" y="2757"/>
                    <a:pt x="1356" y="2827"/>
                    <a:pt x="1407" y="2897"/>
                  </a:cubicBezTo>
                  <a:lnTo>
                    <a:pt x="1408" y="2899"/>
                  </a:lnTo>
                  <a:lnTo>
                    <a:pt x="1408" y="2897"/>
                  </a:lnTo>
                  <a:cubicBezTo>
                    <a:pt x="1409" y="2899"/>
                    <a:pt x="1414" y="2902"/>
                    <a:pt x="1415" y="2906"/>
                  </a:cubicBezTo>
                  <a:cubicBezTo>
                    <a:pt x="1450" y="2948"/>
                    <a:pt x="1484" y="2988"/>
                    <a:pt x="1521" y="3021"/>
                  </a:cubicBezTo>
                  <a:cubicBezTo>
                    <a:pt x="1542" y="3040"/>
                    <a:pt x="1565" y="3057"/>
                    <a:pt x="1586" y="3076"/>
                  </a:cubicBezTo>
                  <a:cubicBezTo>
                    <a:pt x="1654" y="3123"/>
                    <a:pt x="1724" y="3160"/>
                    <a:pt x="1802" y="3196"/>
                  </a:cubicBezTo>
                  <a:cubicBezTo>
                    <a:pt x="1804" y="3199"/>
                    <a:pt x="1807" y="3199"/>
                    <a:pt x="1810" y="3201"/>
                  </a:cubicBezTo>
                  <a:cubicBezTo>
                    <a:pt x="1810" y="3201"/>
                    <a:pt x="1810" y="3201"/>
                    <a:pt x="1810" y="3201"/>
                  </a:cubicBezTo>
                  <a:lnTo>
                    <a:pt x="1810" y="3201"/>
                  </a:lnTo>
                  <a:cubicBezTo>
                    <a:pt x="1812" y="3201"/>
                    <a:pt x="1816" y="3202"/>
                    <a:pt x="1817" y="3205"/>
                  </a:cubicBezTo>
                  <a:cubicBezTo>
                    <a:pt x="1968" y="3259"/>
                    <a:pt x="2123" y="3298"/>
                    <a:pt x="2281" y="3331"/>
                  </a:cubicBezTo>
                  <a:cubicBezTo>
                    <a:pt x="2454" y="3366"/>
                    <a:pt x="2627" y="3396"/>
                    <a:pt x="2793" y="3453"/>
                  </a:cubicBezTo>
                  <a:cubicBezTo>
                    <a:pt x="2873" y="3481"/>
                    <a:pt x="2953" y="3512"/>
                    <a:pt x="3032" y="3548"/>
                  </a:cubicBezTo>
                  <a:cubicBezTo>
                    <a:pt x="2751" y="3242"/>
                    <a:pt x="2442" y="2965"/>
                    <a:pt x="2159" y="2711"/>
                  </a:cubicBezTo>
                  <a:lnTo>
                    <a:pt x="2119" y="2675"/>
                  </a:lnTo>
                  <a:cubicBezTo>
                    <a:pt x="1889" y="2467"/>
                    <a:pt x="1659" y="2254"/>
                    <a:pt x="1441" y="2033"/>
                  </a:cubicBezTo>
                  <a:cubicBezTo>
                    <a:pt x="1218" y="1809"/>
                    <a:pt x="1019" y="1569"/>
                    <a:pt x="848" y="1319"/>
                  </a:cubicBezTo>
                  <a:cubicBezTo>
                    <a:pt x="691" y="1078"/>
                    <a:pt x="562" y="825"/>
                    <a:pt x="466" y="566"/>
                  </a:cubicBezTo>
                  <a:cubicBezTo>
                    <a:pt x="418" y="430"/>
                    <a:pt x="385" y="309"/>
                    <a:pt x="352" y="193"/>
                  </a:cubicBezTo>
                  <a:cubicBezTo>
                    <a:pt x="316" y="65"/>
                    <a:pt x="266" y="11"/>
                    <a:pt x="191" y="3"/>
                  </a:cubicBezTo>
                  <a:lnTo>
                    <a:pt x="184" y="3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6" name="Google Shape;1616;p11"/>
            <p:cNvSpPr/>
            <p:nvPr/>
          </p:nvSpPr>
          <p:spPr>
            <a:xfrm>
              <a:off x="1242942" y="-2660191"/>
              <a:ext cx="56860" cy="166222"/>
            </a:xfrm>
            <a:custGeom>
              <a:avLst/>
              <a:gdLst/>
              <a:ahLst/>
              <a:cxnLst/>
              <a:rect l="l" t="t" r="r" b="b"/>
              <a:pathLst>
                <a:path w="1409" h="4119" extrusionOk="0">
                  <a:moveTo>
                    <a:pt x="75" y="2615"/>
                  </a:moveTo>
                  <a:cubicBezTo>
                    <a:pt x="75" y="2616"/>
                    <a:pt x="75" y="2617"/>
                    <a:pt x="75" y="2618"/>
                  </a:cubicBezTo>
                  <a:lnTo>
                    <a:pt x="75" y="2618"/>
                  </a:lnTo>
                  <a:cubicBezTo>
                    <a:pt x="75" y="2617"/>
                    <a:pt x="75" y="2616"/>
                    <a:pt x="75" y="2615"/>
                  </a:cubicBezTo>
                  <a:close/>
                  <a:moveTo>
                    <a:pt x="1408" y="1"/>
                  </a:moveTo>
                  <a:cubicBezTo>
                    <a:pt x="1314" y="124"/>
                    <a:pt x="1194" y="232"/>
                    <a:pt x="1079" y="341"/>
                  </a:cubicBezTo>
                  <a:cubicBezTo>
                    <a:pt x="947" y="468"/>
                    <a:pt x="821" y="598"/>
                    <a:pt x="706" y="745"/>
                  </a:cubicBezTo>
                  <a:cubicBezTo>
                    <a:pt x="646" y="832"/>
                    <a:pt x="584" y="921"/>
                    <a:pt x="535" y="1019"/>
                  </a:cubicBezTo>
                  <a:cubicBezTo>
                    <a:pt x="483" y="1121"/>
                    <a:pt x="436" y="1223"/>
                    <a:pt x="394" y="1329"/>
                  </a:cubicBezTo>
                  <a:cubicBezTo>
                    <a:pt x="397" y="1319"/>
                    <a:pt x="403" y="1308"/>
                    <a:pt x="404" y="1299"/>
                  </a:cubicBezTo>
                  <a:lnTo>
                    <a:pt x="404" y="1299"/>
                  </a:lnTo>
                  <a:cubicBezTo>
                    <a:pt x="233" y="1730"/>
                    <a:pt x="132" y="2183"/>
                    <a:pt x="73" y="2641"/>
                  </a:cubicBezTo>
                  <a:lnTo>
                    <a:pt x="73" y="2641"/>
                  </a:lnTo>
                  <a:cubicBezTo>
                    <a:pt x="74" y="2634"/>
                    <a:pt x="74" y="2626"/>
                    <a:pt x="75" y="2618"/>
                  </a:cubicBezTo>
                  <a:lnTo>
                    <a:pt x="75" y="2618"/>
                  </a:lnTo>
                  <a:cubicBezTo>
                    <a:pt x="14" y="3113"/>
                    <a:pt x="1" y="3613"/>
                    <a:pt x="57" y="4107"/>
                  </a:cubicBezTo>
                  <a:cubicBezTo>
                    <a:pt x="74" y="4114"/>
                    <a:pt x="94" y="4119"/>
                    <a:pt x="113" y="4119"/>
                  </a:cubicBezTo>
                  <a:cubicBezTo>
                    <a:pt x="219" y="4119"/>
                    <a:pt x="302" y="4044"/>
                    <a:pt x="311" y="3945"/>
                  </a:cubicBezTo>
                  <a:cubicBezTo>
                    <a:pt x="325" y="3788"/>
                    <a:pt x="345" y="3635"/>
                    <a:pt x="371" y="3480"/>
                  </a:cubicBezTo>
                  <a:cubicBezTo>
                    <a:pt x="432" y="3214"/>
                    <a:pt x="512" y="2947"/>
                    <a:pt x="616" y="2661"/>
                  </a:cubicBezTo>
                  <a:cubicBezTo>
                    <a:pt x="683" y="2487"/>
                    <a:pt x="756" y="2319"/>
                    <a:pt x="828" y="2148"/>
                  </a:cubicBezTo>
                  <a:lnTo>
                    <a:pt x="848" y="2104"/>
                  </a:lnTo>
                  <a:lnTo>
                    <a:pt x="894" y="1996"/>
                  </a:lnTo>
                  <a:lnTo>
                    <a:pt x="985" y="1782"/>
                  </a:lnTo>
                  <a:cubicBezTo>
                    <a:pt x="1128" y="1440"/>
                    <a:pt x="1229" y="1151"/>
                    <a:pt x="1295" y="877"/>
                  </a:cubicBezTo>
                  <a:cubicBezTo>
                    <a:pt x="1367" y="598"/>
                    <a:pt x="1403" y="304"/>
                    <a:pt x="1408" y="1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7" name="Google Shape;1617;p11"/>
            <p:cNvSpPr/>
            <p:nvPr/>
          </p:nvSpPr>
          <p:spPr>
            <a:xfrm>
              <a:off x="1405168" y="-2339896"/>
              <a:ext cx="62348" cy="37086"/>
            </a:xfrm>
            <a:custGeom>
              <a:avLst/>
              <a:gdLst/>
              <a:ahLst/>
              <a:cxnLst/>
              <a:rect l="l" t="t" r="r" b="b"/>
              <a:pathLst>
                <a:path w="1545" h="919" extrusionOk="0">
                  <a:moveTo>
                    <a:pt x="1362" y="1"/>
                  </a:moveTo>
                  <a:cubicBezTo>
                    <a:pt x="1337" y="1"/>
                    <a:pt x="1315" y="9"/>
                    <a:pt x="1294" y="22"/>
                  </a:cubicBezTo>
                  <a:cubicBezTo>
                    <a:pt x="1002" y="190"/>
                    <a:pt x="716" y="373"/>
                    <a:pt x="446" y="571"/>
                  </a:cubicBezTo>
                  <a:cubicBezTo>
                    <a:pt x="297" y="679"/>
                    <a:pt x="147" y="795"/>
                    <a:pt x="1" y="919"/>
                  </a:cubicBezTo>
                  <a:cubicBezTo>
                    <a:pt x="43" y="884"/>
                    <a:pt x="89" y="851"/>
                    <a:pt x="135" y="822"/>
                  </a:cubicBezTo>
                  <a:cubicBezTo>
                    <a:pt x="206" y="781"/>
                    <a:pt x="277" y="739"/>
                    <a:pt x="353" y="705"/>
                  </a:cubicBezTo>
                  <a:cubicBezTo>
                    <a:pt x="485" y="647"/>
                    <a:pt x="620" y="595"/>
                    <a:pt x="756" y="547"/>
                  </a:cubicBezTo>
                  <a:cubicBezTo>
                    <a:pt x="873" y="508"/>
                    <a:pt x="989" y="470"/>
                    <a:pt x="1103" y="423"/>
                  </a:cubicBezTo>
                  <a:lnTo>
                    <a:pt x="1103" y="423"/>
                  </a:lnTo>
                  <a:lnTo>
                    <a:pt x="1087" y="429"/>
                  </a:lnTo>
                  <a:cubicBezTo>
                    <a:pt x="1144" y="403"/>
                    <a:pt x="1200" y="380"/>
                    <a:pt x="1252" y="350"/>
                  </a:cubicBezTo>
                  <a:cubicBezTo>
                    <a:pt x="1302" y="321"/>
                    <a:pt x="1348" y="291"/>
                    <a:pt x="1396" y="256"/>
                  </a:cubicBezTo>
                  <a:cubicBezTo>
                    <a:pt x="1447" y="213"/>
                    <a:pt x="1498" y="170"/>
                    <a:pt x="1545" y="123"/>
                  </a:cubicBezTo>
                  <a:cubicBezTo>
                    <a:pt x="1538" y="101"/>
                    <a:pt x="1525" y="81"/>
                    <a:pt x="1511" y="65"/>
                  </a:cubicBezTo>
                  <a:cubicBezTo>
                    <a:pt x="1476" y="27"/>
                    <a:pt x="1420" y="1"/>
                    <a:pt x="1368" y="1"/>
                  </a:cubicBezTo>
                  <a:cubicBezTo>
                    <a:pt x="1366" y="1"/>
                    <a:pt x="1364" y="1"/>
                    <a:pt x="1362" y="1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8" name="Google Shape;1618;p11"/>
            <p:cNvSpPr/>
            <p:nvPr/>
          </p:nvSpPr>
          <p:spPr>
            <a:xfrm>
              <a:off x="1461866" y="-2330332"/>
              <a:ext cx="525" cy="444"/>
            </a:xfrm>
            <a:custGeom>
              <a:avLst/>
              <a:gdLst/>
              <a:ahLst/>
              <a:cxnLst/>
              <a:rect l="l" t="t" r="r" b="b"/>
              <a:pathLst>
                <a:path w="13" h="11" extrusionOk="0">
                  <a:moveTo>
                    <a:pt x="12" y="1"/>
                  </a:moveTo>
                  <a:cubicBezTo>
                    <a:pt x="11" y="2"/>
                    <a:pt x="10" y="4"/>
                    <a:pt x="9" y="5"/>
                  </a:cubicBezTo>
                  <a:lnTo>
                    <a:pt x="9" y="5"/>
                  </a:lnTo>
                  <a:cubicBezTo>
                    <a:pt x="10" y="4"/>
                    <a:pt x="12" y="3"/>
                    <a:pt x="12" y="1"/>
                  </a:cubicBezTo>
                  <a:close/>
                  <a:moveTo>
                    <a:pt x="9" y="5"/>
                  </a:moveTo>
                  <a:cubicBezTo>
                    <a:pt x="6" y="7"/>
                    <a:pt x="3" y="9"/>
                    <a:pt x="1" y="11"/>
                  </a:cubicBezTo>
                  <a:cubicBezTo>
                    <a:pt x="4" y="11"/>
                    <a:pt x="6" y="9"/>
                    <a:pt x="9" y="5"/>
                  </a:cubicBezTo>
                  <a:close/>
                </a:path>
              </a:pathLst>
            </a:custGeom>
            <a:solidFill>
              <a:srgbClr val="AAB5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9" name="Google Shape;1619;p11"/>
            <p:cNvSpPr/>
            <p:nvPr/>
          </p:nvSpPr>
          <p:spPr>
            <a:xfrm>
              <a:off x="1316912" y="-2298170"/>
              <a:ext cx="82930" cy="114084"/>
            </a:xfrm>
            <a:custGeom>
              <a:avLst/>
              <a:gdLst/>
              <a:ahLst/>
              <a:cxnLst/>
              <a:rect l="l" t="t" r="r" b="b"/>
              <a:pathLst>
                <a:path w="2055" h="2827" extrusionOk="0">
                  <a:moveTo>
                    <a:pt x="740" y="2441"/>
                  </a:moveTo>
                  <a:lnTo>
                    <a:pt x="740" y="2441"/>
                  </a:lnTo>
                  <a:cubicBezTo>
                    <a:pt x="735" y="2444"/>
                    <a:pt x="729" y="2446"/>
                    <a:pt x="724" y="2448"/>
                  </a:cubicBezTo>
                  <a:cubicBezTo>
                    <a:pt x="730" y="2446"/>
                    <a:pt x="735" y="2444"/>
                    <a:pt x="740" y="2441"/>
                  </a:cubicBezTo>
                  <a:close/>
                  <a:moveTo>
                    <a:pt x="2054" y="1"/>
                  </a:moveTo>
                  <a:cubicBezTo>
                    <a:pt x="1984" y="61"/>
                    <a:pt x="1915" y="126"/>
                    <a:pt x="1845" y="192"/>
                  </a:cubicBezTo>
                  <a:cubicBezTo>
                    <a:pt x="1359" y="652"/>
                    <a:pt x="927" y="1179"/>
                    <a:pt x="559" y="1758"/>
                  </a:cubicBezTo>
                  <a:cubicBezTo>
                    <a:pt x="401" y="2010"/>
                    <a:pt x="245" y="2299"/>
                    <a:pt x="82" y="2642"/>
                  </a:cubicBezTo>
                  <a:cubicBezTo>
                    <a:pt x="54" y="2704"/>
                    <a:pt x="28" y="2764"/>
                    <a:pt x="0" y="2826"/>
                  </a:cubicBezTo>
                  <a:cubicBezTo>
                    <a:pt x="54" y="2777"/>
                    <a:pt x="110" y="2727"/>
                    <a:pt x="173" y="2690"/>
                  </a:cubicBezTo>
                  <a:cubicBezTo>
                    <a:pt x="245" y="2644"/>
                    <a:pt x="318" y="2606"/>
                    <a:pt x="397" y="2572"/>
                  </a:cubicBezTo>
                  <a:cubicBezTo>
                    <a:pt x="515" y="2521"/>
                    <a:pt x="636" y="2482"/>
                    <a:pt x="755" y="2435"/>
                  </a:cubicBezTo>
                  <a:lnTo>
                    <a:pt x="755" y="2435"/>
                  </a:lnTo>
                  <a:cubicBezTo>
                    <a:pt x="750" y="2437"/>
                    <a:pt x="745" y="2439"/>
                    <a:pt x="740" y="2441"/>
                  </a:cubicBezTo>
                  <a:lnTo>
                    <a:pt x="740" y="2441"/>
                  </a:lnTo>
                  <a:cubicBezTo>
                    <a:pt x="746" y="2439"/>
                    <a:pt x="752" y="2437"/>
                    <a:pt x="757" y="2434"/>
                  </a:cubicBezTo>
                  <a:lnTo>
                    <a:pt x="757" y="2434"/>
                  </a:lnTo>
                  <a:cubicBezTo>
                    <a:pt x="757" y="2434"/>
                    <a:pt x="756" y="2435"/>
                    <a:pt x="755" y="2435"/>
                  </a:cubicBezTo>
                  <a:lnTo>
                    <a:pt x="755" y="2435"/>
                  </a:lnTo>
                  <a:cubicBezTo>
                    <a:pt x="792" y="2419"/>
                    <a:pt x="830" y="2401"/>
                    <a:pt x="865" y="2381"/>
                  </a:cubicBezTo>
                  <a:cubicBezTo>
                    <a:pt x="904" y="2355"/>
                    <a:pt x="941" y="2331"/>
                    <a:pt x="976" y="2303"/>
                  </a:cubicBezTo>
                  <a:cubicBezTo>
                    <a:pt x="1042" y="2247"/>
                    <a:pt x="1104" y="2191"/>
                    <a:pt x="1158" y="2127"/>
                  </a:cubicBezTo>
                  <a:cubicBezTo>
                    <a:pt x="1210" y="2053"/>
                    <a:pt x="1250" y="1979"/>
                    <a:pt x="1286" y="1897"/>
                  </a:cubicBezTo>
                  <a:cubicBezTo>
                    <a:pt x="1401" y="1598"/>
                    <a:pt x="1467" y="1282"/>
                    <a:pt x="1556" y="970"/>
                  </a:cubicBezTo>
                  <a:cubicBezTo>
                    <a:pt x="1595" y="838"/>
                    <a:pt x="1635" y="705"/>
                    <a:pt x="1687" y="578"/>
                  </a:cubicBezTo>
                  <a:cubicBezTo>
                    <a:pt x="1733" y="459"/>
                    <a:pt x="1790" y="343"/>
                    <a:pt x="1862" y="236"/>
                  </a:cubicBezTo>
                  <a:cubicBezTo>
                    <a:pt x="1919" y="155"/>
                    <a:pt x="1983" y="73"/>
                    <a:pt x="2054" y="1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0" name="Google Shape;1620;p11"/>
            <p:cNvSpPr/>
            <p:nvPr/>
          </p:nvSpPr>
          <p:spPr>
            <a:xfrm>
              <a:off x="1149642" y="-1053836"/>
              <a:ext cx="137530" cy="140718"/>
            </a:xfrm>
            <a:custGeom>
              <a:avLst/>
              <a:gdLst/>
              <a:ahLst/>
              <a:cxnLst/>
              <a:rect l="l" t="t" r="r" b="b"/>
              <a:pathLst>
                <a:path w="3408" h="3487" extrusionOk="0">
                  <a:moveTo>
                    <a:pt x="3407" y="0"/>
                  </a:moveTo>
                  <a:lnTo>
                    <a:pt x="3407" y="0"/>
                  </a:lnTo>
                  <a:cubicBezTo>
                    <a:pt x="2936" y="427"/>
                    <a:pt x="2600" y="978"/>
                    <a:pt x="2241" y="1500"/>
                  </a:cubicBezTo>
                  <a:cubicBezTo>
                    <a:pt x="2158" y="1623"/>
                    <a:pt x="2071" y="1744"/>
                    <a:pt x="1982" y="1862"/>
                  </a:cubicBezTo>
                  <a:cubicBezTo>
                    <a:pt x="1941" y="1915"/>
                    <a:pt x="1898" y="1969"/>
                    <a:pt x="1855" y="2020"/>
                  </a:cubicBezTo>
                  <a:cubicBezTo>
                    <a:pt x="1799" y="2083"/>
                    <a:pt x="1745" y="2143"/>
                    <a:pt x="1681" y="2196"/>
                  </a:cubicBezTo>
                  <a:cubicBezTo>
                    <a:pt x="1605" y="2254"/>
                    <a:pt x="1529" y="2306"/>
                    <a:pt x="1439" y="2344"/>
                  </a:cubicBezTo>
                  <a:cubicBezTo>
                    <a:pt x="1352" y="2385"/>
                    <a:pt x="1263" y="2416"/>
                    <a:pt x="1167" y="2436"/>
                  </a:cubicBezTo>
                  <a:cubicBezTo>
                    <a:pt x="1078" y="2458"/>
                    <a:pt x="990" y="2476"/>
                    <a:pt x="901" y="2498"/>
                  </a:cubicBezTo>
                  <a:cubicBezTo>
                    <a:pt x="849" y="2510"/>
                    <a:pt x="797" y="2522"/>
                    <a:pt x="749" y="2543"/>
                  </a:cubicBezTo>
                  <a:cubicBezTo>
                    <a:pt x="717" y="2553"/>
                    <a:pt x="684" y="2567"/>
                    <a:pt x="654" y="2584"/>
                  </a:cubicBezTo>
                  <a:cubicBezTo>
                    <a:pt x="659" y="2581"/>
                    <a:pt x="665" y="2579"/>
                    <a:pt x="670" y="2577"/>
                  </a:cubicBezTo>
                  <a:lnTo>
                    <a:pt x="670" y="2577"/>
                  </a:lnTo>
                  <a:cubicBezTo>
                    <a:pt x="642" y="2592"/>
                    <a:pt x="615" y="2609"/>
                    <a:pt x="588" y="2629"/>
                  </a:cubicBezTo>
                  <a:cubicBezTo>
                    <a:pt x="556" y="2650"/>
                    <a:pt x="530" y="2672"/>
                    <a:pt x="499" y="2696"/>
                  </a:cubicBezTo>
                  <a:cubicBezTo>
                    <a:pt x="509" y="2692"/>
                    <a:pt x="513" y="2686"/>
                    <a:pt x="520" y="2680"/>
                  </a:cubicBezTo>
                  <a:lnTo>
                    <a:pt x="520" y="2680"/>
                  </a:lnTo>
                  <a:cubicBezTo>
                    <a:pt x="480" y="2718"/>
                    <a:pt x="440" y="2757"/>
                    <a:pt x="405" y="2797"/>
                  </a:cubicBezTo>
                  <a:cubicBezTo>
                    <a:pt x="369" y="2840"/>
                    <a:pt x="336" y="2886"/>
                    <a:pt x="303" y="2930"/>
                  </a:cubicBezTo>
                  <a:cubicBezTo>
                    <a:pt x="309" y="2922"/>
                    <a:pt x="312" y="2916"/>
                    <a:pt x="318" y="2907"/>
                  </a:cubicBezTo>
                  <a:lnTo>
                    <a:pt x="318" y="2907"/>
                  </a:lnTo>
                  <a:cubicBezTo>
                    <a:pt x="244" y="3017"/>
                    <a:pt x="180" y="3131"/>
                    <a:pt x="118" y="3249"/>
                  </a:cubicBezTo>
                  <a:lnTo>
                    <a:pt x="0" y="3486"/>
                  </a:lnTo>
                  <a:cubicBezTo>
                    <a:pt x="591" y="3277"/>
                    <a:pt x="1080" y="3052"/>
                    <a:pt x="1526" y="2788"/>
                  </a:cubicBezTo>
                  <a:cubicBezTo>
                    <a:pt x="1817" y="2614"/>
                    <a:pt x="2067" y="2431"/>
                    <a:pt x="2290" y="2232"/>
                  </a:cubicBezTo>
                  <a:cubicBezTo>
                    <a:pt x="2531" y="2013"/>
                    <a:pt x="2739" y="1738"/>
                    <a:pt x="2893" y="1432"/>
                  </a:cubicBezTo>
                  <a:cubicBezTo>
                    <a:pt x="3025" y="1162"/>
                    <a:pt x="3113" y="889"/>
                    <a:pt x="3192" y="631"/>
                  </a:cubicBezTo>
                  <a:cubicBezTo>
                    <a:pt x="3262" y="408"/>
                    <a:pt x="3328" y="201"/>
                    <a:pt x="340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1" name="Google Shape;1621;p11"/>
            <p:cNvSpPr/>
            <p:nvPr/>
          </p:nvSpPr>
          <p:spPr>
            <a:xfrm>
              <a:off x="1386686" y="-816067"/>
              <a:ext cx="71872" cy="310249"/>
            </a:xfrm>
            <a:custGeom>
              <a:avLst/>
              <a:gdLst/>
              <a:ahLst/>
              <a:cxnLst/>
              <a:rect l="l" t="t" r="r" b="b"/>
              <a:pathLst>
                <a:path w="1781" h="7688" extrusionOk="0">
                  <a:moveTo>
                    <a:pt x="94" y="4076"/>
                  </a:moveTo>
                  <a:lnTo>
                    <a:pt x="94" y="4076"/>
                  </a:lnTo>
                  <a:cubicBezTo>
                    <a:pt x="94" y="4078"/>
                    <a:pt x="95" y="4079"/>
                    <a:pt x="95" y="4080"/>
                  </a:cubicBezTo>
                  <a:lnTo>
                    <a:pt x="95" y="4080"/>
                  </a:lnTo>
                  <a:cubicBezTo>
                    <a:pt x="95" y="4079"/>
                    <a:pt x="94" y="4077"/>
                    <a:pt x="94" y="4076"/>
                  </a:cubicBezTo>
                  <a:close/>
                  <a:moveTo>
                    <a:pt x="95" y="4080"/>
                  </a:moveTo>
                  <a:cubicBezTo>
                    <a:pt x="96" y="4084"/>
                    <a:pt x="96" y="4089"/>
                    <a:pt x="97" y="4094"/>
                  </a:cubicBezTo>
                  <a:lnTo>
                    <a:pt x="97" y="4094"/>
                  </a:lnTo>
                  <a:cubicBezTo>
                    <a:pt x="97" y="4089"/>
                    <a:pt x="96" y="4085"/>
                    <a:pt x="95" y="4080"/>
                  </a:cubicBezTo>
                  <a:close/>
                  <a:moveTo>
                    <a:pt x="1629" y="0"/>
                  </a:moveTo>
                  <a:cubicBezTo>
                    <a:pt x="1629" y="0"/>
                    <a:pt x="1628" y="1"/>
                    <a:pt x="1627" y="3"/>
                  </a:cubicBezTo>
                  <a:cubicBezTo>
                    <a:pt x="1551" y="151"/>
                    <a:pt x="1482" y="304"/>
                    <a:pt x="1423" y="462"/>
                  </a:cubicBezTo>
                  <a:cubicBezTo>
                    <a:pt x="1426" y="452"/>
                    <a:pt x="1430" y="445"/>
                    <a:pt x="1431" y="437"/>
                  </a:cubicBezTo>
                  <a:lnTo>
                    <a:pt x="1431" y="437"/>
                  </a:lnTo>
                  <a:cubicBezTo>
                    <a:pt x="1381" y="579"/>
                    <a:pt x="1338" y="724"/>
                    <a:pt x="1309" y="870"/>
                  </a:cubicBezTo>
                  <a:cubicBezTo>
                    <a:pt x="1285" y="1000"/>
                    <a:pt x="1268" y="1132"/>
                    <a:pt x="1256" y="1261"/>
                  </a:cubicBezTo>
                  <a:cubicBezTo>
                    <a:pt x="1256" y="1265"/>
                    <a:pt x="1253" y="1273"/>
                    <a:pt x="1253" y="1278"/>
                  </a:cubicBezTo>
                  <a:cubicBezTo>
                    <a:pt x="1243" y="1464"/>
                    <a:pt x="1237" y="1649"/>
                    <a:pt x="1237" y="1833"/>
                  </a:cubicBezTo>
                  <a:cubicBezTo>
                    <a:pt x="1237" y="2018"/>
                    <a:pt x="1239" y="2203"/>
                    <a:pt x="1229" y="2387"/>
                  </a:cubicBezTo>
                  <a:cubicBezTo>
                    <a:pt x="1220" y="2557"/>
                    <a:pt x="1203" y="2728"/>
                    <a:pt x="1167" y="2893"/>
                  </a:cubicBezTo>
                  <a:cubicBezTo>
                    <a:pt x="1146" y="2986"/>
                    <a:pt x="1123" y="3078"/>
                    <a:pt x="1092" y="3167"/>
                  </a:cubicBezTo>
                  <a:cubicBezTo>
                    <a:pt x="1067" y="3249"/>
                    <a:pt x="1035" y="3325"/>
                    <a:pt x="1000" y="3403"/>
                  </a:cubicBezTo>
                  <a:cubicBezTo>
                    <a:pt x="985" y="3440"/>
                    <a:pt x="945" y="3460"/>
                    <a:pt x="906" y="3460"/>
                  </a:cubicBezTo>
                  <a:cubicBezTo>
                    <a:pt x="872" y="3460"/>
                    <a:pt x="839" y="3445"/>
                    <a:pt x="822" y="3413"/>
                  </a:cubicBezTo>
                  <a:cubicBezTo>
                    <a:pt x="697" y="3183"/>
                    <a:pt x="656" y="2923"/>
                    <a:pt x="548" y="2684"/>
                  </a:cubicBezTo>
                  <a:lnTo>
                    <a:pt x="548" y="2684"/>
                  </a:lnTo>
                  <a:cubicBezTo>
                    <a:pt x="549" y="2686"/>
                    <a:pt x="549" y="2687"/>
                    <a:pt x="552" y="2690"/>
                  </a:cubicBezTo>
                  <a:cubicBezTo>
                    <a:pt x="534" y="2654"/>
                    <a:pt x="514" y="2620"/>
                    <a:pt x="489" y="2590"/>
                  </a:cubicBezTo>
                  <a:cubicBezTo>
                    <a:pt x="488" y="2588"/>
                    <a:pt x="488" y="2585"/>
                    <a:pt x="485" y="2584"/>
                  </a:cubicBezTo>
                  <a:cubicBezTo>
                    <a:pt x="475" y="2574"/>
                    <a:pt x="466" y="2564"/>
                    <a:pt x="456" y="2557"/>
                  </a:cubicBezTo>
                  <a:cubicBezTo>
                    <a:pt x="455" y="2557"/>
                    <a:pt x="455" y="2555"/>
                    <a:pt x="453" y="2555"/>
                  </a:cubicBezTo>
                  <a:cubicBezTo>
                    <a:pt x="445" y="2549"/>
                    <a:pt x="439" y="2547"/>
                    <a:pt x="427" y="2545"/>
                  </a:cubicBezTo>
                  <a:cubicBezTo>
                    <a:pt x="420" y="2542"/>
                    <a:pt x="413" y="2541"/>
                    <a:pt x="404" y="2539"/>
                  </a:cubicBezTo>
                  <a:cubicBezTo>
                    <a:pt x="396" y="2539"/>
                    <a:pt x="389" y="2541"/>
                    <a:pt x="380" y="2541"/>
                  </a:cubicBezTo>
                  <a:cubicBezTo>
                    <a:pt x="348" y="2549"/>
                    <a:pt x="318" y="2562"/>
                    <a:pt x="288" y="2577"/>
                  </a:cubicBezTo>
                  <a:cubicBezTo>
                    <a:pt x="297" y="2574"/>
                    <a:pt x="305" y="2568"/>
                    <a:pt x="312" y="2567"/>
                  </a:cubicBezTo>
                  <a:lnTo>
                    <a:pt x="312" y="2567"/>
                  </a:lnTo>
                  <a:cubicBezTo>
                    <a:pt x="274" y="2590"/>
                    <a:pt x="238" y="2613"/>
                    <a:pt x="202" y="2641"/>
                  </a:cubicBezTo>
                  <a:cubicBezTo>
                    <a:pt x="176" y="2664"/>
                    <a:pt x="159" y="2686"/>
                    <a:pt x="139" y="2712"/>
                  </a:cubicBezTo>
                  <a:cubicBezTo>
                    <a:pt x="111" y="2756"/>
                    <a:pt x="90" y="2801"/>
                    <a:pt x="71" y="2851"/>
                  </a:cubicBezTo>
                  <a:cubicBezTo>
                    <a:pt x="42" y="2949"/>
                    <a:pt x="25" y="3049"/>
                    <a:pt x="17" y="3153"/>
                  </a:cubicBezTo>
                  <a:cubicBezTo>
                    <a:pt x="1" y="3472"/>
                    <a:pt x="42" y="3789"/>
                    <a:pt x="100" y="4103"/>
                  </a:cubicBezTo>
                  <a:cubicBezTo>
                    <a:pt x="99" y="4100"/>
                    <a:pt x="98" y="4097"/>
                    <a:pt x="97" y="4094"/>
                  </a:cubicBezTo>
                  <a:lnTo>
                    <a:pt x="97" y="4094"/>
                  </a:lnTo>
                  <a:cubicBezTo>
                    <a:pt x="133" y="4277"/>
                    <a:pt x="173" y="4461"/>
                    <a:pt x="218" y="4642"/>
                  </a:cubicBezTo>
                  <a:cubicBezTo>
                    <a:pt x="259" y="4812"/>
                    <a:pt x="304" y="4983"/>
                    <a:pt x="353" y="5152"/>
                  </a:cubicBezTo>
                  <a:cubicBezTo>
                    <a:pt x="424" y="5403"/>
                    <a:pt x="505" y="5652"/>
                    <a:pt x="581" y="5902"/>
                  </a:cubicBezTo>
                  <a:cubicBezTo>
                    <a:pt x="649" y="6124"/>
                    <a:pt x="715" y="6346"/>
                    <a:pt x="765" y="6574"/>
                  </a:cubicBezTo>
                  <a:cubicBezTo>
                    <a:pt x="815" y="6798"/>
                    <a:pt x="857" y="7029"/>
                    <a:pt x="863" y="7260"/>
                  </a:cubicBezTo>
                  <a:cubicBezTo>
                    <a:pt x="865" y="7403"/>
                    <a:pt x="863" y="7545"/>
                    <a:pt x="847" y="7687"/>
                  </a:cubicBezTo>
                  <a:lnTo>
                    <a:pt x="933" y="7562"/>
                  </a:lnTo>
                  <a:cubicBezTo>
                    <a:pt x="1408" y="6857"/>
                    <a:pt x="1684" y="5958"/>
                    <a:pt x="1752" y="4891"/>
                  </a:cubicBezTo>
                  <a:cubicBezTo>
                    <a:pt x="1780" y="4401"/>
                    <a:pt x="1755" y="3904"/>
                    <a:pt x="1723" y="3443"/>
                  </a:cubicBezTo>
                  <a:cubicBezTo>
                    <a:pt x="1710" y="3263"/>
                    <a:pt x="1694" y="3084"/>
                    <a:pt x="1680" y="2901"/>
                  </a:cubicBezTo>
                  <a:lnTo>
                    <a:pt x="1661" y="2700"/>
                  </a:lnTo>
                  <a:cubicBezTo>
                    <a:pt x="1637" y="2410"/>
                    <a:pt x="1615" y="2164"/>
                    <a:pt x="1595" y="1920"/>
                  </a:cubicBezTo>
                  <a:lnTo>
                    <a:pt x="1574" y="1979"/>
                  </a:lnTo>
                  <a:cubicBezTo>
                    <a:pt x="1539" y="1188"/>
                    <a:pt x="1553" y="563"/>
                    <a:pt x="1627" y="4"/>
                  </a:cubicBezTo>
                  <a:cubicBezTo>
                    <a:pt x="1628" y="1"/>
                    <a:pt x="1629" y="0"/>
                    <a:pt x="1629" y="0"/>
                  </a:cubicBezTo>
                  <a:close/>
                </a:path>
              </a:pathLst>
            </a:custGeom>
            <a:solidFill>
              <a:srgbClr val="AAB5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2" name="Google Shape;1622;p11"/>
            <p:cNvSpPr/>
            <p:nvPr/>
          </p:nvSpPr>
          <p:spPr>
            <a:xfrm>
              <a:off x="1404078" y="-713566"/>
              <a:ext cx="847" cy="323"/>
            </a:xfrm>
            <a:custGeom>
              <a:avLst/>
              <a:gdLst/>
              <a:ahLst/>
              <a:cxnLst/>
              <a:rect l="l" t="t" r="r" b="b"/>
              <a:pathLst>
                <a:path w="21" h="8" extrusionOk="0">
                  <a:moveTo>
                    <a:pt x="1" y="1"/>
                  </a:moveTo>
                  <a:cubicBezTo>
                    <a:pt x="8" y="5"/>
                    <a:pt x="15" y="7"/>
                    <a:pt x="21" y="8"/>
                  </a:cubicBezTo>
                  <a:cubicBezTo>
                    <a:pt x="14" y="5"/>
                    <a:pt x="8" y="2"/>
                    <a:pt x="1" y="1"/>
                  </a:cubicBezTo>
                  <a:close/>
                </a:path>
              </a:pathLst>
            </a:custGeom>
            <a:solidFill>
              <a:srgbClr val="AAB5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3" name="Google Shape;1623;p11"/>
            <p:cNvSpPr/>
            <p:nvPr/>
          </p:nvSpPr>
          <p:spPr>
            <a:xfrm>
              <a:off x="1406419" y="-711831"/>
              <a:ext cx="242" cy="363"/>
            </a:xfrm>
            <a:custGeom>
              <a:avLst/>
              <a:gdLst/>
              <a:ahLst/>
              <a:cxnLst/>
              <a:rect l="l" t="t" r="r" b="b"/>
              <a:pathLst>
                <a:path w="6" h="9" extrusionOk="0">
                  <a:moveTo>
                    <a:pt x="0" y="1"/>
                  </a:moveTo>
                  <a:cubicBezTo>
                    <a:pt x="0" y="2"/>
                    <a:pt x="2" y="2"/>
                    <a:pt x="2" y="5"/>
                  </a:cubicBezTo>
                  <a:lnTo>
                    <a:pt x="5" y="7"/>
                  </a:lnTo>
                  <a:lnTo>
                    <a:pt x="5" y="7"/>
                  </a:lnTo>
                  <a:cubicBezTo>
                    <a:pt x="3" y="6"/>
                    <a:pt x="1" y="2"/>
                    <a:pt x="0" y="1"/>
                  </a:cubicBezTo>
                  <a:close/>
                  <a:moveTo>
                    <a:pt x="5" y="7"/>
                  </a:moveTo>
                  <a:cubicBezTo>
                    <a:pt x="5" y="8"/>
                    <a:pt x="5" y="8"/>
                    <a:pt x="6" y="8"/>
                  </a:cubicBezTo>
                  <a:lnTo>
                    <a:pt x="5" y="7"/>
                  </a:lnTo>
                  <a:close/>
                </a:path>
              </a:pathLst>
            </a:custGeom>
            <a:solidFill>
              <a:srgbClr val="AAB5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4" name="Google Shape;1624;p11"/>
            <p:cNvSpPr/>
            <p:nvPr/>
          </p:nvSpPr>
          <p:spPr>
            <a:xfrm>
              <a:off x="1389672" y="-701742"/>
              <a:ext cx="202" cy="565"/>
            </a:xfrm>
            <a:custGeom>
              <a:avLst/>
              <a:gdLst/>
              <a:ahLst/>
              <a:cxnLst/>
              <a:rect l="l" t="t" r="r" b="b"/>
              <a:pathLst>
                <a:path w="5" h="14" extrusionOk="0">
                  <a:moveTo>
                    <a:pt x="4" y="1"/>
                  </a:moveTo>
                  <a:cubicBezTo>
                    <a:pt x="1" y="4"/>
                    <a:pt x="1" y="8"/>
                    <a:pt x="0" y="14"/>
                  </a:cubicBezTo>
                  <a:cubicBezTo>
                    <a:pt x="1" y="8"/>
                    <a:pt x="4" y="4"/>
                    <a:pt x="4" y="1"/>
                  </a:cubicBezTo>
                  <a:close/>
                </a:path>
              </a:pathLst>
            </a:custGeom>
            <a:solidFill>
              <a:srgbClr val="AAB5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5" name="Google Shape;1625;p11"/>
            <p:cNvSpPr/>
            <p:nvPr/>
          </p:nvSpPr>
          <p:spPr>
            <a:xfrm>
              <a:off x="774626" y="-328744"/>
              <a:ext cx="273889" cy="108757"/>
            </a:xfrm>
            <a:custGeom>
              <a:avLst/>
              <a:gdLst/>
              <a:ahLst/>
              <a:cxnLst/>
              <a:rect l="l" t="t" r="r" b="b"/>
              <a:pathLst>
                <a:path w="6787" h="2695" extrusionOk="0">
                  <a:moveTo>
                    <a:pt x="0" y="0"/>
                  </a:moveTo>
                  <a:cubicBezTo>
                    <a:pt x="59" y="65"/>
                    <a:pt x="117" y="133"/>
                    <a:pt x="174" y="200"/>
                  </a:cubicBezTo>
                  <a:cubicBezTo>
                    <a:pt x="174" y="197"/>
                    <a:pt x="173" y="197"/>
                    <a:pt x="173" y="196"/>
                  </a:cubicBezTo>
                  <a:lnTo>
                    <a:pt x="173" y="196"/>
                  </a:lnTo>
                  <a:cubicBezTo>
                    <a:pt x="446" y="510"/>
                    <a:pt x="733" y="808"/>
                    <a:pt x="1071" y="1050"/>
                  </a:cubicBezTo>
                  <a:lnTo>
                    <a:pt x="1072" y="1052"/>
                  </a:lnTo>
                  <a:cubicBezTo>
                    <a:pt x="1134" y="1093"/>
                    <a:pt x="1195" y="1135"/>
                    <a:pt x="1263" y="1170"/>
                  </a:cubicBezTo>
                  <a:cubicBezTo>
                    <a:pt x="1335" y="1208"/>
                    <a:pt x="1407" y="1243"/>
                    <a:pt x="1481" y="1271"/>
                  </a:cubicBezTo>
                  <a:cubicBezTo>
                    <a:pt x="1595" y="1310"/>
                    <a:pt x="1708" y="1343"/>
                    <a:pt x="1826" y="1363"/>
                  </a:cubicBezTo>
                  <a:cubicBezTo>
                    <a:pt x="1944" y="1382"/>
                    <a:pt x="2062" y="1395"/>
                    <a:pt x="2179" y="1404"/>
                  </a:cubicBezTo>
                  <a:cubicBezTo>
                    <a:pt x="2171" y="1404"/>
                    <a:pt x="2162" y="1402"/>
                    <a:pt x="2155" y="1402"/>
                  </a:cubicBezTo>
                  <a:cubicBezTo>
                    <a:pt x="2353" y="1417"/>
                    <a:pt x="2557" y="1425"/>
                    <a:pt x="2755" y="1451"/>
                  </a:cubicBezTo>
                  <a:cubicBezTo>
                    <a:pt x="2876" y="1465"/>
                    <a:pt x="2997" y="1483"/>
                    <a:pt x="3114" y="1514"/>
                  </a:cubicBezTo>
                  <a:cubicBezTo>
                    <a:pt x="3190" y="1536"/>
                    <a:pt x="3264" y="1554"/>
                    <a:pt x="3340" y="1576"/>
                  </a:cubicBezTo>
                  <a:cubicBezTo>
                    <a:pt x="3650" y="1665"/>
                    <a:pt x="3965" y="1747"/>
                    <a:pt x="4278" y="1830"/>
                  </a:cubicBezTo>
                  <a:cubicBezTo>
                    <a:pt x="4894" y="1995"/>
                    <a:pt x="5510" y="2165"/>
                    <a:pt x="6102" y="2395"/>
                  </a:cubicBezTo>
                  <a:cubicBezTo>
                    <a:pt x="6335" y="2485"/>
                    <a:pt x="6564" y="2584"/>
                    <a:pt x="6787" y="2695"/>
                  </a:cubicBezTo>
                  <a:lnTo>
                    <a:pt x="6778" y="2686"/>
                  </a:lnTo>
                  <a:cubicBezTo>
                    <a:pt x="6471" y="2379"/>
                    <a:pt x="6108" y="2120"/>
                    <a:pt x="5667" y="1892"/>
                  </a:cubicBezTo>
                  <a:cubicBezTo>
                    <a:pt x="4814" y="1452"/>
                    <a:pt x="3867" y="1237"/>
                    <a:pt x="3033" y="1049"/>
                  </a:cubicBezTo>
                  <a:lnTo>
                    <a:pt x="2975" y="1035"/>
                  </a:lnTo>
                  <a:cubicBezTo>
                    <a:pt x="2537" y="933"/>
                    <a:pt x="2096" y="828"/>
                    <a:pt x="1677" y="707"/>
                  </a:cubicBezTo>
                  <a:cubicBezTo>
                    <a:pt x="1203" y="569"/>
                    <a:pt x="775" y="405"/>
                    <a:pt x="370" y="207"/>
                  </a:cubicBezTo>
                  <a:cubicBezTo>
                    <a:pt x="253" y="145"/>
                    <a:pt x="128" y="75"/>
                    <a:pt x="0" y="0"/>
                  </a:cubicBezTo>
                  <a:close/>
                </a:path>
              </a:pathLst>
            </a:custGeom>
            <a:solidFill>
              <a:srgbClr val="AAB5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6" name="Google Shape;1626;p11"/>
            <p:cNvSpPr/>
            <p:nvPr/>
          </p:nvSpPr>
          <p:spPr>
            <a:xfrm>
              <a:off x="1040200" y="-2594090"/>
              <a:ext cx="177401" cy="311500"/>
            </a:xfrm>
            <a:custGeom>
              <a:avLst/>
              <a:gdLst/>
              <a:ahLst/>
              <a:cxnLst/>
              <a:rect l="l" t="t" r="r" b="b"/>
              <a:pathLst>
                <a:path w="4396" h="7719" extrusionOk="0">
                  <a:moveTo>
                    <a:pt x="3334" y="4609"/>
                  </a:moveTo>
                  <a:lnTo>
                    <a:pt x="3334" y="4609"/>
                  </a:lnTo>
                  <a:cubicBezTo>
                    <a:pt x="3337" y="4610"/>
                    <a:pt x="3341" y="4612"/>
                    <a:pt x="3344" y="4613"/>
                  </a:cubicBezTo>
                  <a:lnTo>
                    <a:pt x="3344" y="4613"/>
                  </a:lnTo>
                  <a:cubicBezTo>
                    <a:pt x="3341" y="4612"/>
                    <a:pt x="3338" y="4610"/>
                    <a:pt x="3334" y="4609"/>
                  </a:cubicBezTo>
                  <a:close/>
                  <a:moveTo>
                    <a:pt x="16" y="0"/>
                  </a:moveTo>
                  <a:cubicBezTo>
                    <a:pt x="12" y="56"/>
                    <a:pt x="11" y="117"/>
                    <a:pt x="8" y="180"/>
                  </a:cubicBezTo>
                  <a:cubicBezTo>
                    <a:pt x="1" y="529"/>
                    <a:pt x="15" y="892"/>
                    <a:pt x="48" y="1263"/>
                  </a:cubicBezTo>
                  <a:cubicBezTo>
                    <a:pt x="117" y="2015"/>
                    <a:pt x="286" y="2722"/>
                    <a:pt x="551" y="3367"/>
                  </a:cubicBezTo>
                  <a:cubicBezTo>
                    <a:pt x="811" y="4009"/>
                    <a:pt x="1211" y="4612"/>
                    <a:pt x="1705" y="5111"/>
                  </a:cubicBezTo>
                  <a:cubicBezTo>
                    <a:pt x="1953" y="5359"/>
                    <a:pt x="2227" y="5567"/>
                    <a:pt x="2464" y="5743"/>
                  </a:cubicBezTo>
                  <a:lnTo>
                    <a:pt x="2606" y="5842"/>
                  </a:lnTo>
                  <a:cubicBezTo>
                    <a:pt x="2824" y="6000"/>
                    <a:pt x="3030" y="6149"/>
                    <a:pt x="3219" y="6314"/>
                  </a:cubicBezTo>
                  <a:cubicBezTo>
                    <a:pt x="3396" y="6469"/>
                    <a:pt x="3543" y="6627"/>
                    <a:pt x="3667" y="6800"/>
                  </a:cubicBezTo>
                  <a:cubicBezTo>
                    <a:pt x="3751" y="6926"/>
                    <a:pt x="3820" y="7061"/>
                    <a:pt x="3876" y="7209"/>
                  </a:cubicBezTo>
                  <a:cubicBezTo>
                    <a:pt x="3900" y="7281"/>
                    <a:pt x="3919" y="7355"/>
                    <a:pt x="3933" y="7433"/>
                  </a:cubicBezTo>
                  <a:cubicBezTo>
                    <a:pt x="3926" y="7496"/>
                    <a:pt x="3935" y="7525"/>
                    <a:pt x="3950" y="7555"/>
                  </a:cubicBezTo>
                  <a:cubicBezTo>
                    <a:pt x="3959" y="7587"/>
                    <a:pt x="3962" y="7605"/>
                    <a:pt x="3963" y="7625"/>
                  </a:cubicBezTo>
                  <a:cubicBezTo>
                    <a:pt x="3972" y="7683"/>
                    <a:pt x="4029" y="7719"/>
                    <a:pt x="4080" y="7719"/>
                  </a:cubicBezTo>
                  <a:cubicBezTo>
                    <a:pt x="4144" y="7706"/>
                    <a:pt x="4179" y="7677"/>
                    <a:pt x="4187" y="7627"/>
                  </a:cubicBezTo>
                  <a:cubicBezTo>
                    <a:pt x="4223" y="7617"/>
                    <a:pt x="4268" y="7575"/>
                    <a:pt x="4279" y="7529"/>
                  </a:cubicBezTo>
                  <a:cubicBezTo>
                    <a:pt x="4332" y="7282"/>
                    <a:pt x="4371" y="7027"/>
                    <a:pt x="4396" y="6772"/>
                  </a:cubicBezTo>
                  <a:cubicBezTo>
                    <a:pt x="4387" y="6680"/>
                    <a:pt x="4378" y="6591"/>
                    <a:pt x="4367" y="6501"/>
                  </a:cubicBezTo>
                  <a:lnTo>
                    <a:pt x="4367" y="6505"/>
                  </a:lnTo>
                  <a:cubicBezTo>
                    <a:pt x="4318" y="6163"/>
                    <a:pt x="4242" y="5832"/>
                    <a:pt x="4113" y="5514"/>
                  </a:cubicBezTo>
                  <a:lnTo>
                    <a:pt x="4113" y="5514"/>
                  </a:lnTo>
                  <a:cubicBezTo>
                    <a:pt x="4116" y="5523"/>
                    <a:pt x="4120" y="5531"/>
                    <a:pt x="4121" y="5539"/>
                  </a:cubicBezTo>
                  <a:cubicBezTo>
                    <a:pt x="4080" y="5437"/>
                    <a:pt x="4031" y="5336"/>
                    <a:pt x="3978" y="5243"/>
                  </a:cubicBezTo>
                  <a:cubicBezTo>
                    <a:pt x="3936" y="5169"/>
                    <a:pt x="3887" y="5100"/>
                    <a:pt x="3841" y="5033"/>
                  </a:cubicBezTo>
                  <a:cubicBezTo>
                    <a:pt x="3841" y="5033"/>
                    <a:pt x="3840" y="5033"/>
                    <a:pt x="3840" y="5032"/>
                  </a:cubicBezTo>
                  <a:lnTo>
                    <a:pt x="3834" y="5026"/>
                  </a:lnTo>
                  <a:lnTo>
                    <a:pt x="3828" y="5020"/>
                  </a:lnTo>
                  <a:cubicBezTo>
                    <a:pt x="3791" y="4971"/>
                    <a:pt x="3754" y="4924"/>
                    <a:pt x="3706" y="4878"/>
                  </a:cubicBezTo>
                  <a:cubicBezTo>
                    <a:pt x="3657" y="4830"/>
                    <a:pt x="3611" y="4785"/>
                    <a:pt x="3557" y="4740"/>
                  </a:cubicBezTo>
                  <a:cubicBezTo>
                    <a:pt x="3560" y="4740"/>
                    <a:pt x="3560" y="4741"/>
                    <a:pt x="3561" y="4741"/>
                  </a:cubicBezTo>
                  <a:cubicBezTo>
                    <a:pt x="3525" y="4716"/>
                    <a:pt x="3489" y="4690"/>
                    <a:pt x="3452" y="4667"/>
                  </a:cubicBezTo>
                  <a:cubicBezTo>
                    <a:pt x="3421" y="4648"/>
                    <a:pt x="3391" y="4633"/>
                    <a:pt x="3359" y="4619"/>
                  </a:cubicBezTo>
                  <a:lnTo>
                    <a:pt x="3359" y="4619"/>
                  </a:lnTo>
                  <a:cubicBezTo>
                    <a:pt x="3359" y="4619"/>
                    <a:pt x="3360" y="4619"/>
                    <a:pt x="3360" y="4619"/>
                  </a:cubicBezTo>
                  <a:cubicBezTo>
                    <a:pt x="3356" y="4618"/>
                    <a:pt x="3352" y="4616"/>
                    <a:pt x="3348" y="4615"/>
                  </a:cubicBezTo>
                  <a:lnTo>
                    <a:pt x="3348" y="4615"/>
                  </a:lnTo>
                  <a:cubicBezTo>
                    <a:pt x="3347" y="4614"/>
                    <a:pt x="3345" y="4614"/>
                    <a:pt x="3344" y="4613"/>
                  </a:cubicBezTo>
                  <a:lnTo>
                    <a:pt x="3344" y="4613"/>
                  </a:lnTo>
                  <a:cubicBezTo>
                    <a:pt x="3344" y="4613"/>
                    <a:pt x="3345" y="4613"/>
                    <a:pt x="3345" y="4614"/>
                  </a:cubicBezTo>
                  <a:lnTo>
                    <a:pt x="3345" y="4614"/>
                  </a:lnTo>
                  <a:cubicBezTo>
                    <a:pt x="3314" y="4602"/>
                    <a:pt x="3282" y="4594"/>
                    <a:pt x="3251" y="4585"/>
                  </a:cubicBezTo>
                  <a:cubicBezTo>
                    <a:pt x="3232" y="4582"/>
                    <a:pt x="3215" y="4578"/>
                    <a:pt x="3196" y="4576"/>
                  </a:cubicBezTo>
                  <a:cubicBezTo>
                    <a:pt x="3171" y="4573"/>
                    <a:pt x="3146" y="4571"/>
                    <a:pt x="3121" y="4571"/>
                  </a:cubicBezTo>
                  <a:cubicBezTo>
                    <a:pt x="3105" y="4571"/>
                    <a:pt x="3088" y="4572"/>
                    <a:pt x="3071" y="4573"/>
                  </a:cubicBezTo>
                  <a:cubicBezTo>
                    <a:pt x="3046" y="4575"/>
                    <a:pt x="3021" y="4576"/>
                    <a:pt x="2995" y="4581"/>
                  </a:cubicBezTo>
                  <a:cubicBezTo>
                    <a:pt x="2915" y="4592"/>
                    <a:pt x="2834" y="4609"/>
                    <a:pt x="2751" y="4621"/>
                  </a:cubicBezTo>
                  <a:cubicBezTo>
                    <a:pt x="2719" y="4625"/>
                    <a:pt x="2686" y="4628"/>
                    <a:pt x="2653" y="4628"/>
                  </a:cubicBezTo>
                  <a:cubicBezTo>
                    <a:pt x="2632" y="4628"/>
                    <a:pt x="2611" y="4627"/>
                    <a:pt x="2590" y="4624"/>
                  </a:cubicBezTo>
                  <a:cubicBezTo>
                    <a:pt x="2557" y="4618"/>
                    <a:pt x="2528" y="4611"/>
                    <a:pt x="2498" y="4598"/>
                  </a:cubicBezTo>
                  <a:cubicBezTo>
                    <a:pt x="2477" y="4589"/>
                    <a:pt x="2457" y="4576"/>
                    <a:pt x="2441" y="4562"/>
                  </a:cubicBezTo>
                  <a:cubicBezTo>
                    <a:pt x="2411" y="4539"/>
                    <a:pt x="2385" y="4512"/>
                    <a:pt x="2360" y="4484"/>
                  </a:cubicBezTo>
                  <a:cubicBezTo>
                    <a:pt x="2346" y="4466"/>
                    <a:pt x="2333" y="4447"/>
                    <a:pt x="2319" y="4427"/>
                  </a:cubicBezTo>
                  <a:cubicBezTo>
                    <a:pt x="2279" y="4352"/>
                    <a:pt x="2248" y="4275"/>
                    <a:pt x="2238" y="4190"/>
                  </a:cubicBezTo>
                  <a:cubicBezTo>
                    <a:pt x="2227" y="4115"/>
                    <a:pt x="2218" y="4042"/>
                    <a:pt x="2217" y="3966"/>
                  </a:cubicBezTo>
                  <a:cubicBezTo>
                    <a:pt x="2212" y="3805"/>
                    <a:pt x="2221" y="3641"/>
                    <a:pt x="2205" y="3477"/>
                  </a:cubicBezTo>
                  <a:cubicBezTo>
                    <a:pt x="2197" y="3421"/>
                    <a:pt x="2184" y="3370"/>
                    <a:pt x="2167" y="3319"/>
                  </a:cubicBezTo>
                  <a:cubicBezTo>
                    <a:pt x="2152" y="3289"/>
                    <a:pt x="2135" y="3262"/>
                    <a:pt x="2118" y="3233"/>
                  </a:cubicBezTo>
                  <a:cubicBezTo>
                    <a:pt x="2098" y="3212"/>
                    <a:pt x="2076" y="3192"/>
                    <a:pt x="2055" y="3176"/>
                  </a:cubicBezTo>
                  <a:cubicBezTo>
                    <a:pt x="2027" y="3156"/>
                    <a:pt x="1998" y="3139"/>
                    <a:pt x="1968" y="3126"/>
                  </a:cubicBezTo>
                  <a:cubicBezTo>
                    <a:pt x="1947" y="3117"/>
                    <a:pt x="1925" y="3111"/>
                    <a:pt x="1902" y="3108"/>
                  </a:cubicBezTo>
                  <a:lnTo>
                    <a:pt x="1901" y="3108"/>
                  </a:lnTo>
                  <a:cubicBezTo>
                    <a:pt x="1891" y="3105"/>
                    <a:pt x="1884" y="3105"/>
                    <a:pt x="1875" y="3104"/>
                  </a:cubicBezTo>
                  <a:lnTo>
                    <a:pt x="1875" y="3104"/>
                  </a:lnTo>
                  <a:cubicBezTo>
                    <a:pt x="1881" y="3105"/>
                    <a:pt x="1884" y="3105"/>
                    <a:pt x="1888" y="3108"/>
                  </a:cubicBezTo>
                  <a:cubicBezTo>
                    <a:pt x="1876" y="3107"/>
                    <a:pt x="1865" y="3106"/>
                    <a:pt x="1853" y="3106"/>
                  </a:cubicBezTo>
                  <a:cubicBezTo>
                    <a:pt x="1837" y="3106"/>
                    <a:pt x="1820" y="3107"/>
                    <a:pt x="1803" y="3110"/>
                  </a:cubicBezTo>
                  <a:cubicBezTo>
                    <a:pt x="1812" y="3108"/>
                    <a:pt x="1823" y="3105"/>
                    <a:pt x="1830" y="3104"/>
                  </a:cubicBezTo>
                  <a:lnTo>
                    <a:pt x="1830" y="3104"/>
                  </a:lnTo>
                  <a:cubicBezTo>
                    <a:pt x="1783" y="3113"/>
                    <a:pt x="1737" y="3120"/>
                    <a:pt x="1688" y="3133"/>
                  </a:cubicBezTo>
                  <a:cubicBezTo>
                    <a:pt x="1660" y="3141"/>
                    <a:pt x="1629" y="3147"/>
                    <a:pt x="1599" y="3156"/>
                  </a:cubicBezTo>
                  <a:cubicBezTo>
                    <a:pt x="1560" y="3166"/>
                    <a:pt x="1523" y="3174"/>
                    <a:pt x="1486" y="3176"/>
                  </a:cubicBezTo>
                  <a:cubicBezTo>
                    <a:pt x="1476" y="3177"/>
                    <a:pt x="1465" y="3178"/>
                    <a:pt x="1455" y="3178"/>
                  </a:cubicBezTo>
                  <a:cubicBezTo>
                    <a:pt x="1438" y="3178"/>
                    <a:pt x="1420" y="3176"/>
                    <a:pt x="1402" y="3174"/>
                  </a:cubicBezTo>
                  <a:cubicBezTo>
                    <a:pt x="1338" y="3169"/>
                    <a:pt x="1279" y="3139"/>
                    <a:pt x="1227" y="3104"/>
                  </a:cubicBezTo>
                  <a:cubicBezTo>
                    <a:pt x="1158" y="3062"/>
                    <a:pt x="1092" y="3016"/>
                    <a:pt x="1032" y="2965"/>
                  </a:cubicBezTo>
                  <a:cubicBezTo>
                    <a:pt x="900" y="2857"/>
                    <a:pt x="782" y="2736"/>
                    <a:pt x="680" y="2600"/>
                  </a:cubicBezTo>
                  <a:cubicBezTo>
                    <a:pt x="579" y="2466"/>
                    <a:pt x="489" y="2326"/>
                    <a:pt x="419" y="2176"/>
                  </a:cubicBezTo>
                  <a:cubicBezTo>
                    <a:pt x="256" y="1834"/>
                    <a:pt x="144" y="1471"/>
                    <a:pt x="85" y="1099"/>
                  </a:cubicBezTo>
                  <a:cubicBezTo>
                    <a:pt x="57" y="914"/>
                    <a:pt x="34" y="727"/>
                    <a:pt x="26" y="540"/>
                  </a:cubicBezTo>
                  <a:cubicBezTo>
                    <a:pt x="19" y="382"/>
                    <a:pt x="19" y="224"/>
                    <a:pt x="24" y="66"/>
                  </a:cubicBezTo>
                  <a:cubicBezTo>
                    <a:pt x="22" y="45"/>
                    <a:pt x="19" y="22"/>
                    <a:pt x="16" y="0"/>
                  </a:cubicBezTo>
                  <a:close/>
                </a:path>
              </a:pathLst>
            </a:custGeom>
            <a:solidFill>
              <a:srgbClr val="000000">
                <a:alpha val="18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7" name="Google Shape;1627;p11"/>
            <p:cNvSpPr/>
            <p:nvPr/>
          </p:nvSpPr>
          <p:spPr>
            <a:xfrm>
              <a:off x="1194799" y="-2391591"/>
              <a:ext cx="40" cy="4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6D76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8" name="Google Shape;1628;p11"/>
            <p:cNvSpPr/>
            <p:nvPr/>
          </p:nvSpPr>
          <p:spPr>
            <a:xfrm>
              <a:off x="1195082" y="-2391227"/>
              <a:ext cx="40" cy="4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D76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9" name="Google Shape;1629;p11"/>
            <p:cNvSpPr/>
            <p:nvPr/>
          </p:nvSpPr>
          <p:spPr>
            <a:xfrm>
              <a:off x="1195203" y="-2391026"/>
              <a:ext cx="161" cy="161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1"/>
                  </a:moveTo>
                  <a:lnTo>
                    <a:pt x="0" y="1"/>
                  </a:lnTo>
                  <a:cubicBezTo>
                    <a:pt x="2" y="2"/>
                    <a:pt x="2" y="4"/>
                    <a:pt x="3" y="4"/>
                  </a:cubicBezTo>
                  <a:cubicBezTo>
                    <a:pt x="3" y="2"/>
                    <a:pt x="2" y="2"/>
                    <a:pt x="0" y="1"/>
                  </a:cubicBezTo>
                  <a:close/>
                </a:path>
              </a:pathLst>
            </a:custGeom>
            <a:solidFill>
              <a:srgbClr val="6D76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0" name="Google Shape;1630;p11"/>
            <p:cNvSpPr/>
            <p:nvPr/>
          </p:nvSpPr>
          <p:spPr>
            <a:xfrm>
              <a:off x="1185396" y="-2836500"/>
              <a:ext cx="98870" cy="301048"/>
            </a:xfrm>
            <a:custGeom>
              <a:avLst/>
              <a:gdLst/>
              <a:ahLst/>
              <a:cxnLst/>
              <a:rect l="l" t="t" r="r" b="b"/>
              <a:pathLst>
                <a:path w="2450" h="7460" extrusionOk="0">
                  <a:moveTo>
                    <a:pt x="2161" y="4302"/>
                  </a:moveTo>
                  <a:cubicBezTo>
                    <a:pt x="2162" y="4304"/>
                    <a:pt x="2162" y="4305"/>
                    <a:pt x="2162" y="4307"/>
                  </a:cubicBezTo>
                  <a:cubicBezTo>
                    <a:pt x="2162" y="4305"/>
                    <a:pt x="2161" y="4304"/>
                    <a:pt x="2161" y="4302"/>
                  </a:cubicBezTo>
                  <a:close/>
                  <a:moveTo>
                    <a:pt x="2166" y="4318"/>
                  </a:moveTo>
                  <a:cubicBezTo>
                    <a:pt x="2166" y="4319"/>
                    <a:pt x="2166" y="4319"/>
                    <a:pt x="2166" y="4320"/>
                  </a:cubicBezTo>
                  <a:cubicBezTo>
                    <a:pt x="2166" y="4319"/>
                    <a:pt x="2166" y="4319"/>
                    <a:pt x="2166" y="4318"/>
                  </a:cubicBezTo>
                  <a:close/>
                  <a:moveTo>
                    <a:pt x="1724" y="1"/>
                  </a:moveTo>
                  <a:cubicBezTo>
                    <a:pt x="1687" y="1"/>
                    <a:pt x="1645" y="19"/>
                    <a:pt x="1615" y="48"/>
                  </a:cubicBezTo>
                  <a:cubicBezTo>
                    <a:pt x="1591" y="77"/>
                    <a:pt x="1575" y="108"/>
                    <a:pt x="1575" y="139"/>
                  </a:cubicBezTo>
                  <a:cubicBezTo>
                    <a:pt x="1588" y="460"/>
                    <a:pt x="1565" y="779"/>
                    <a:pt x="1503" y="1092"/>
                  </a:cubicBezTo>
                  <a:cubicBezTo>
                    <a:pt x="1447" y="1381"/>
                    <a:pt x="1358" y="1675"/>
                    <a:pt x="1236" y="1990"/>
                  </a:cubicBezTo>
                  <a:cubicBezTo>
                    <a:pt x="1125" y="2280"/>
                    <a:pt x="987" y="2569"/>
                    <a:pt x="854" y="2849"/>
                  </a:cubicBezTo>
                  <a:lnTo>
                    <a:pt x="825" y="2906"/>
                  </a:lnTo>
                  <a:cubicBezTo>
                    <a:pt x="667" y="3228"/>
                    <a:pt x="522" y="3527"/>
                    <a:pt x="385" y="3830"/>
                  </a:cubicBezTo>
                  <a:cubicBezTo>
                    <a:pt x="309" y="4001"/>
                    <a:pt x="239" y="4173"/>
                    <a:pt x="179" y="4348"/>
                  </a:cubicBezTo>
                  <a:cubicBezTo>
                    <a:pt x="131" y="4483"/>
                    <a:pt x="94" y="4637"/>
                    <a:pt x="55" y="4845"/>
                  </a:cubicBezTo>
                  <a:cubicBezTo>
                    <a:pt x="6" y="5125"/>
                    <a:pt x="1" y="5431"/>
                    <a:pt x="42" y="5777"/>
                  </a:cubicBezTo>
                  <a:cubicBezTo>
                    <a:pt x="82" y="6070"/>
                    <a:pt x="169" y="6381"/>
                    <a:pt x="314" y="6724"/>
                  </a:cubicBezTo>
                  <a:cubicBezTo>
                    <a:pt x="413" y="6962"/>
                    <a:pt x="542" y="7204"/>
                    <a:pt x="711" y="7459"/>
                  </a:cubicBezTo>
                  <a:cubicBezTo>
                    <a:pt x="650" y="7255"/>
                    <a:pt x="597" y="7049"/>
                    <a:pt x="572" y="6837"/>
                  </a:cubicBezTo>
                  <a:cubicBezTo>
                    <a:pt x="559" y="6727"/>
                    <a:pt x="551" y="6615"/>
                    <a:pt x="569" y="6504"/>
                  </a:cubicBezTo>
                  <a:cubicBezTo>
                    <a:pt x="585" y="6429"/>
                    <a:pt x="611" y="6350"/>
                    <a:pt x="666" y="6296"/>
                  </a:cubicBezTo>
                  <a:cubicBezTo>
                    <a:pt x="722" y="6240"/>
                    <a:pt x="800" y="6202"/>
                    <a:pt x="883" y="6202"/>
                  </a:cubicBezTo>
                  <a:cubicBezTo>
                    <a:pt x="885" y="6202"/>
                    <a:pt x="887" y="6203"/>
                    <a:pt x="888" y="6203"/>
                  </a:cubicBezTo>
                  <a:cubicBezTo>
                    <a:pt x="933" y="6203"/>
                    <a:pt x="980" y="6208"/>
                    <a:pt x="1026" y="6220"/>
                  </a:cubicBezTo>
                  <a:cubicBezTo>
                    <a:pt x="1042" y="6223"/>
                    <a:pt x="1056" y="6228"/>
                    <a:pt x="1071" y="6234"/>
                  </a:cubicBezTo>
                  <a:cubicBezTo>
                    <a:pt x="1079" y="6194"/>
                    <a:pt x="1086" y="6157"/>
                    <a:pt x="1094" y="6116"/>
                  </a:cubicBezTo>
                  <a:cubicBezTo>
                    <a:pt x="1111" y="5944"/>
                    <a:pt x="1104" y="5775"/>
                    <a:pt x="1089" y="5604"/>
                  </a:cubicBezTo>
                  <a:cubicBezTo>
                    <a:pt x="1071" y="5401"/>
                    <a:pt x="1048" y="5200"/>
                    <a:pt x="1032" y="4996"/>
                  </a:cubicBezTo>
                  <a:cubicBezTo>
                    <a:pt x="1013" y="4801"/>
                    <a:pt x="999" y="4601"/>
                    <a:pt x="1013" y="4406"/>
                  </a:cubicBezTo>
                  <a:cubicBezTo>
                    <a:pt x="1026" y="4246"/>
                    <a:pt x="1048" y="4083"/>
                    <a:pt x="1114" y="3936"/>
                  </a:cubicBezTo>
                  <a:cubicBezTo>
                    <a:pt x="1144" y="3869"/>
                    <a:pt x="1180" y="3807"/>
                    <a:pt x="1227" y="3749"/>
                  </a:cubicBezTo>
                  <a:cubicBezTo>
                    <a:pt x="1277" y="3692"/>
                    <a:pt x="1335" y="3639"/>
                    <a:pt x="1401" y="3600"/>
                  </a:cubicBezTo>
                  <a:cubicBezTo>
                    <a:pt x="1464" y="3563"/>
                    <a:pt x="1527" y="3528"/>
                    <a:pt x="1601" y="3521"/>
                  </a:cubicBezTo>
                  <a:cubicBezTo>
                    <a:pt x="1618" y="3518"/>
                    <a:pt x="1635" y="3517"/>
                    <a:pt x="1652" y="3517"/>
                  </a:cubicBezTo>
                  <a:cubicBezTo>
                    <a:pt x="1692" y="3517"/>
                    <a:pt x="1731" y="3525"/>
                    <a:pt x="1767" y="3544"/>
                  </a:cubicBezTo>
                  <a:cubicBezTo>
                    <a:pt x="1881" y="3601"/>
                    <a:pt x="1944" y="3716"/>
                    <a:pt x="1990" y="3830"/>
                  </a:cubicBezTo>
                  <a:cubicBezTo>
                    <a:pt x="2059" y="3989"/>
                    <a:pt x="2102" y="4159"/>
                    <a:pt x="2166" y="4318"/>
                  </a:cubicBezTo>
                  <a:lnTo>
                    <a:pt x="2166" y="4318"/>
                  </a:lnTo>
                  <a:cubicBezTo>
                    <a:pt x="2165" y="4315"/>
                    <a:pt x="2165" y="4312"/>
                    <a:pt x="2162" y="4307"/>
                  </a:cubicBezTo>
                  <a:lnTo>
                    <a:pt x="2162" y="4307"/>
                  </a:lnTo>
                  <a:cubicBezTo>
                    <a:pt x="2172" y="4327"/>
                    <a:pt x="2181" y="4347"/>
                    <a:pt x="2191" y="4368"/>
                  </a:cubicBezTo>
                  <a:cubicBezTo>
                    <a:pt x="2215" y="4324"/>
                    <a:pt x="2237" y="4276"/>
                    <a:pt x="2258" y="4228"/>
                  </a:cubicBezTo>
                  <a:lnTo>
                    <a:pt x="2258" y="4228"/>
                  </a:lnTo>
                  <a:cubicBezTo>
                    <a:pt x="2257" y="4231"/>
                    <a:pt x="2255" y="4233"/>
                    <a:pt x="2254" y="4236"/>
                  </a:cubicBezTo>
                  <a:lnTo>
                    <a:pt x="2254" y="4236"/>
                  </a:lnTo>
                  <a:cubicBezTo>
                    <a:pt x="2287" y="4150"/>
                    <a:pt x="2317" y="4064"/>
                    <a:pt x="2339" y="3975"/>
                  </a:cubicBezTo>
                  <a:cubicBezTo>
                    <a:pt x="2362" y="3881"/>
                    <a:pt x="2378" y="3787"/>
                    <a:pt x="2391" y="3692"/>
                  </a:cubicBezTo>
                  <a:cubicBezTo>
                    <a:pt x="2449" y="3150"/>
                    <a:pt x="2375" y="2609"/>
                    <a:pt x="2313" y="2072"/>
                  </a:cubicBezTo>
                  <a:cubicBezTo>
                    <a:pt x="2301" y="1955"/>
                    <a:pt x="2287" y="1841"/>
                    <a:pt x="2276" y="1724"/>
                  </a:cubicBezTo>
                  <a:cubicBezTo>
                    <a:pt x="2218" y="1537"/>
                    <a:pt x="2159" y="1352"/>
                    <a:pt x="2105" y="1164"/>
                  </a:cubicBezTo>
                  <a:cubicBezTo>
                    <a:pt x="2059" y="1002"/>
                    <a:pt x="2016" y="838"/>
                    <a:pt x="1977" y="673"/>
                  </a:cubicBezTo>
                  <a:cubicBezTo>
                    <a:pt x="1937" y="490"/>
                    <a:pt x="1904" y="305"/>
                    <a:pt x="1873" y="118"/>
                  </a:cubicBezTo>
                  <a:cubicBezTo>
                    <a:pt x="1862" y="55"/>
                    <a:pt x="1805" y="8"/>
                    <a:pt x="1737" y="1"/>
                  </a:cubicBezTo>
                  <a:close/>
                </a:path>
              </a:pathLst>
            </a:custGeom>
            <a:solidFill>
              <a:srgbClr val="000000">
                <a:alpha val="18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1" name="Google Shape;1631;p11"/>
            <p:cNvSpPr/>
            <p:nvPr/>
          </p:nvSpPr>
          <p:spPr>
            <a:xfrm>
              <a:off x="1285960" y="-2485496"/>
              <a:ext cx="131396" cy="150524"/>
            </a:xfrm>
            <a:custGeom>
              <a:avLst/>
              <a:gdLst/>
              <a:ahLst/>
              <a:cxnLst/>
              <a:rect l="l" t="t" r="r" b="b"/>
              <a:pathLst>
                <a:path w="3256" h="3730" extrusionOk="0">
                  <a:moveTo>
                    <a:pt x="483" y="1110"/>
                  </a:moveTo>
                  <a:cubicBezTo>
                    <a:pt x="483" y="1111"/>
                    <a:pt x="483" y="1112"/>
                    <a:pt x="482" y="1113"/>
                  </a:cubicBezTo>
                  <a:lnTo>
                    <a:pt x="482" y="1113"/>
                  </a:lnTo>
                  <a:cubicBezTo>
                    <a:pt x="482" y="1112"/>
                    <a:pt x="483" y="1111"/>
                    <a:pt x="483" y="1110"/>
                  </a:cubicBezTo>
                  <a:close/>
                  <a:moveTo>
                    <a:pt x="479" y="1115"/>
                  </a:moveTo>
                  <a:cubicBezTo>
                    <a:pt x="476" y="1115"/>
                    <a:pt x="476" y="1117"/>
                    <a:pt x="476" y="1117"/>
                  </a:cubicBezTo>
                  <a:lnTo>
                    <a:pt x="479" y="1115"/>
                  </a:lnTo>
                  <a:close/>
                  <a:moveTo>
                    <a:pt x="330" y="1385"/>
                  </a:moveTo>
                  <a:lnTo>
                    <a:pt x="330" y="1385"/>
                  </a:lnTo>
                  <a:cubicBezTo>
                    <a:pt x="330" y="1386"/>
                    <a:pt x="330" y="1386"/>
                    <a:pt x="329" y="1387"/>
                  </a:cubicBezTo>
                  <a:cubicBezTo>
                    <a:pt x="330" y="1386"/>
                    <a:pt x="330" y="1386"/>
                    <a:pt x="330" y="1385"/>
                  </a:cubicBezTo>
                  <a:close/>
                  <a:moveTo>
                    <a:pt x="108" y="2309"/>
                  </a:moveTo>
                  <a:cubicBezTo>
                    <a:pt x="108" y="2312"/>
                    <a:pt x="107" y="2315"/>
                    <a:pt x="107" y="2319"/>
                  </a:cubicBezTo>
                  <a:cubicBezTo>
                    <a:pt x="107" y="2315"/>
                    <a:pt x="107" y="2312"/>
                    <a:pt x="108" y="2309"/>
                  </a:cubicBezTo>
                  <a:close/>
                  <a:moveTo>
                    <a:pt x="2928" y="1"/>
                  </a:moveTo>
                  <a:cubicBezTo>
                    <a:pt x="2889" y="9"/>
                    <a:pt x="2856" y="9"/>
                    <a:pt x="2821" y="14"/>
                  </a:cubicBezTo>
                  <a:cubicBezTo>
                    <a:pt x="2783" y="22"/>
                    <a:pt x="2748" y="32"/>
                    <a:pt x="2712" y="45"/>
                  </a:cubicBezTo>
                  <a:cubicBezTo>
                    <a:pt x="2656" y="73"/>
                    <a:pt x="2606" y="104"/>
                    <a:pt x="2557" y="139"/>
                  </a:cubicBezTo>
                  <a:cubicBezTo>
                    <a:pt x="2447" y="231"/>
                    <a:pt x="2350" y="338"/>
                    <a:pt x="2264" y="452"/>
                  </a:cubicBezTo>
                  <a:cubicBezTo>
                    <a:pt x="2171" y="575"/>
                    <a:pt x="2085" y="705"/>
                    <a:pt x="1996" y="830"/>
                  </a:cubicBezTo>
                  <a:cubicBezTo>
                    <a:pt x="1935" y="921"/>
                    <a:pt x="1872" y="1015"/>
                    <a:pt x="1796" y="1094"/>
                  </a:cubicBezTo>
                  <a:cubicBezTo>
                    <a:pt x="1736" y="1160"/>
                    <a:pt x="1667" y="1220"/>
                    <a:pt x="1601" y="1282"/>
                  </a:cubicBezTo>
                  <a:cubicBezTo>
                    <a:pt x="1546" y="1331"/>
                    <a:pt x="1493" y="1381"/>
                    <a:pt x="1441" y="1428"/>
                  </a:cubicBezTo>
                  <a:cubicBezTo>
                    <a:pt x="1394" y="1469"/>
                    <a:pt x="1345" y="1509"/>
                    <a:pt x="1297" y="1548"/>
                  </a:cubicBezTo>
                  <a:cubicBezTo>
                    <a:pt x="1272" y="1568"/>
                    <a:pt x="1246" y="1589"/>
                    <a:pt x="1218" y="1605"/>
                  </a:cubicBezTo>
                  <a:cubicBezTo>
                    <a:pt x="1193" y="1618"/>
                    <a:pt x="1170" y="1631"/>
                    <a:pt x="1142" y="1640"/>
                  </a:cubicBezTo>
                  <a:cubicBezTo>
                    <a:pt x="1131" y="1643"/>
                    <a:pt x="1120" y="1644"/>
                    <a:pt x="1108" y="1644"/>
                  </a:cubicBezTo>
                  <a:cubicBezTo>
                    <a:pt x="1088" y="1644"/>
                    <a:pt x="1067" y="1639"/>
                    <a:pt x="1048" y="1631"/>
                  </a:cubicBezTo>
                  <a:cubicBezTo>
                    <a:pt x="1004" y="1609"/>
                    <a:pt x="981" y="1558"/>
                    <a:pt x="981" y="1510"/>
                  </a:cubicBezTo>
                  <a:cubicBezTo>
                    <a:pt x="981" y="1462"/>
                    <a:pt x="992" y="1414"/>
                    <a:pt x="1004" y="1368"/>
                  </a:cubicBezTo>
                  <a:cubicBezTo>
                    <a:pt x="1019" y="1306"/>
                    <a:pt x="1033" y="1245"/>
                    <a:pt x="1045" y="1179"/>
                  </a:cubicBezTo>
                  <a:lnTo>
                    <a:pt x="1045" y="1179"/>
                  </a:lnTo>
                  <a:cubicBezTo>
                    <a:pt x="1042" y="1187"/>
                    <a:pt x="1040" y="1199"/>
                    <a:pt x="1039" y="1206"/>
                  </a:cubicBezTo>
                  <a:cubicBezTo>
                    <a:pt x="1045" y="1160"/>
                    <a:pt x="1048" y="1115"/>
                    <a:pt x="1042" y="1072"/>
                  </a:cubicBezTo>
                  <a:cubicBezTo>
                    <a:pt x="1039" y="1055"/>
                    <a:pt x="1035" y="1036"/>
                    <a:pt x="1030" y="1021"/>
                  </a:cubicBezTo>
                  <a:cubicBezTo>
                    <a:pt x="1026" y="1012"/>
                    <a:pt x="1020" y="1002"/>
                    <a:pt x="1013" y="993"/>
                  </a:cubicBezTo>
                  <a:cubicBezTo>
                    <a:pt x="1006" y="986"/>
                    <a:pt x="1002" y="979"/>
                    <a:pt x="992" y="970"/>
                  </a:cubicBezTo>
                  <a:cubicBezTo>
                    <a:pt x="981" y="963"/>
                    <a:pt x="967" y="956"/>
                    <a:pt x="956" y="949"/>
                  </a:cubicBezTo>
                  <a:cubicBezTo>
                    <a:pt x="925" y="940"/>
                    <a:pt x="895" y="930"/>
                    <a:pt x="865" y="926"/>
                  </a:cubicBezTo>
                  <a:cubicBezTo>
                    <a:pt x="847" y="924"/>
                    <a:pt x="830" y="923"/>
                    <a:pt x="812" y="923"/>
                  </a:cubicBezTo>
                  <a:cubicBezTo>
                    <a:pt x="798" y="923"/>
                    <a:pt x="784" y="924"/>
                    <a:pt x="769" y="926"/>
                  </a:cubicBezTo>
                  <a:cubicBezTo>
                    <a:pt x="736" y="930"/>
                    <a:pt x="703" y="940"/>
                    <a:pt x="671" y="952"/>
                  </a:cubicBezTo>
                  <a:cubicBezTo>
                    <a:pt x="645" y="965"/>
                    <a:pt x="621" y="979"/>
                    <a:pt x="595" y="998"/>
                  </a:cubicBezTo>
                  <a:lnTo>
                    <a:pt x="594" y="999"/>
                  </a:lnTo>
                  <a:lnTo>
                    <a:pt x="591" y="999"/>
                  </a:lnTo>
                  <a:lnTo>
                    <a:pt x="588" y="1002"/>
                  </a:lnTo>
                  <a:lnTo>
                    <a:pt x="587" y="1005"/>
                  </a:lnTo>
                  <a:cubicBezTo>
                    <a:pt x="548" y="1036"/>
                    <a:pt x="516" y="1072"/>
                    <a:pt x="483" y="1110"/>
                  </a:cubicBezTo>
                  <a:cubicBezTo>
                    <a:pt x="483" y="1110"/>
                    <a:pt x="483" y="1110"/>
                    <a:pt x="483" y="1110"/>
                  </a:cubicBezTo>
                  <a:lnTo>
                    <a:pt x="483" y="1110"/>
                  </a:lnTo>
                  <a:lnTo>
                    <a:pt x="480" y="1114"/>
                  </a:lnTo>
                  <a:cubicBezTo>
                    <a:pt x="481" y="1113"/>
                    <a:pt x="481" y="1113"/>
                    <a:pt x="482" y="1113"/>
                  </a:cubicBezTo>
                  <a:lnTo>
                    <a:pt x="482" y="1113"/>
                  </a:lnTo>
                  <a:cubicBezTo>
                    <a:pt x="481" y="1115"/>
                    <a:pt x="480" y="1116"/>
                    <a:pt x="479" y="1117"/>
                  </a:cubicBezTo>
                  <a:lnTo>
                    <a:pt x="479" y="1115"/>
                  </a:lnTo>
                  <a:lnTo>
                    <a:pt x="467" y="1131"/>
                  </a:lnTo>
                  <a:cubicBezTo>
                    <a:pt x="447" y="1163"/>
                    <a:pt x="430" y="1192"/>
                    <a:pt x="411" y="1222"/>
                  </a:cubicBezTo>
                  <a:cubicBezTo>
                    <a:pt x="381" y="1274"/>
                    <a:pt x="354" y="1328"/>
                    <a:pt x="330" y="1385"/>
                  </a:cubicBezTo>
                  <a:lnTo>
                    <a:pt x="330" y="1385"/>
                  </a:lnTo>
                  <a:cubicBezTo>
                    <a:pt x="332" y="1380"/>
                    <a:pt x="336" y="1376"/>
                    <a:pt x="337" y="1373"/>
                  </a:cubicBezTo>
                  <a:lnTo>
                    <a:pt x="337" y="1373"/>
                  </a:lnTo>
                  <a:cubicBezTo>
                    <a:pt x="214" y="1671"/>
                    <a:pt x="151" y="1991"/>
                    <a:pt x="108" y="2309"/>
                  </a:cubicBezTo>
                  <a:lnTo>
                    <a:pt x="108" y="2299"/>
                  </a:lnTo>
                  <a:cubicBezTo>
                    <a:pt x="78" y="2544"/>
                    <a:pt x="57" y="2789"/>
                    <a:pt x="45" y="3039"/>
                  </a:cubicBezTo>
                  <a:cubicBezTo>
                    <a:pt x="44" y="3073"/>
                    <a:pt x="28" y="3105"/>
                    <a:pt x="1" y="3123"/>
                  </a:cubicBezTo>
                  <a:cubicBezTo>
                    <a:pt x="15" y="3250"/>
                    <a:pt x="35" y="3382"/>
                    <a:pt x="62" y="3518"/>
                  </a:cubicBezTo>
                  <a:cubicBezTo>
                    <a:pt x="51" y="3569"/>
                    <a:pt x="67" y="3627"/>
                    <a:pt x="105" y="3669"/>
                  </a:cubicBezTo>
                  <a:cubicBezTo>
                    <a:pt x="136" y="3702"/>
                    <a:pt x="180" y="3724"/>
                    <a:pt x="227" y="3729"/>
                  </a:cubicBezTo>
                  <a:lnTo>
                    <a:pt x="229" y="3729"/>
                  </a:lnTo>
                  <a:cubicBezTo>
                    <a:pt x="250" y="3729"/>
                    <a:pt x="321" y="3724"/>
                    <a:pt x="360" y="3683"/>
                  </a:cubicBezTo>
                  <a:cubicBezTo>
                    <a:pt x="467" y="3561"/>
                    <a:pt x="582" y="3448"/>
                    <a:pt x="710" y="3339"/>
                  </a:cubicBezTo>
                  <a:cubicBezTo>
                    <a:pt x="834" y="3231"/>
                    <a:pt x="974" y="3132"/>
                    <a:pt x="1119" y="3033"/>
                  </a:cubicBezTo>
                  <a:lnTo>
                    <a:pt x="1395" y="2846"/>
                  </a:lnTo>
                  <a:cubicBezTo>
                    <a:pt x="1674" y="2665"/>
                    <a:pt x="2056" y="2415"/>
                    <a:pt x="2365" y="2112"/>
                  </a:cubicBezTo>
                  <a:cubicBezTo>
                    <a:pt x="2523" y="1954"/>
                    <a:pt x="2666" y="1767"/>
                    <a:pt x="2788" y="1555"/>
                  </a:cubicBezTo>
                  <a:cubicBezTo>
                    <a:pt x="2908" y="1360"/>
                    <a:pt x="3007" y="1131"/>
                    <a:pt x="3093" y="863"/>
                  </a:cubicBezTo>
                  <a:cubicBezTo>
                    <a:pt x="3159" y="664"/>
                    <a:pt x="3205" y="462"/>
                    <a:pt x="3255" y="205"/>
                  </a:cubicBezTo>
                  <a:cubicBezTo>
                    <a:pt x="3248" y="193"/>
                    <a:pt x="3241" y="180"/>
                    <a:pt x="3232" y="169"/>
                  </a:cubicBezTo>
                  <a:cubicBezTo>
                    <a:pt x="3209" y="144"/>
                    <a:pt x="3188" y="121"/>
                    <a:pt x="3160" y="100"/>
                  </a:cubicBezTo>
                  <a:cubicBezTo>
                    <a:pt x="3129" y="76"/>
                    <a:pt x="3096" y="58"/>
                    <a:pt x="3061" y="40"/>
                  </a:cubicBezTo>
                  <a:cubicBezTo>
                    <a:pt x="3017" y="22"/>
                    <a:pt x="2972" y="9"/>
                    <a:pt x="2928" y="1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2" name="Google Shape;1632;p11"/>
            <p:cNvSpPr/>
            <p:nvPr/>
          </p:nvSpPr>
          <p:spPr>
            <a:xfrm>
              <a:off x="1240925" y="-2274724"/>
              <a:ext cx="200403" cy="258191"/>
            </a:xfrm>
            <a:custGeom>
              <a:avLst/>
              <a:gdLst/>
              <a:ahLst/>
              <a:cxnLst/>
              <a:rect l="l" t="t" r="r" b="b"/>
              <a:pathLst>
                <a:path w="4966" h="6398" extrusionOk="0">
                  <a:moveTo>
                    <a:pt x="4837" y="88"/>
                  </a:moveTo>
                  <a:lnTo>
                    <a:pt x="4837" y="88"/>
                  </a:lnTo>
                  <a:cubicBezTo>
                    <a:pt x="4836" y="88"/>
                    <a:pt x="4836" y="89"/>
                    <a:pt x="4835" y="89"/>
                  </a:cubicBezTo>
                  <a:lnTo>
                    <a:pt x="4835" y="89"/>
                  </a:lnTo>
                  <a:cubicBezTo>
                    <a:pt x="4835" y="89"/>
                    <a:pt x="4836" y="88"/>
                    <a:pt x="4837" y="88"/>
                  </a:cubicBezTo>
                  <a:close/>
                  <a:moveTo>
                    <a:pt x="4833" y="91"/>
                  </a:moveTo>
                  <a:cubicBezTo>
                    <a:pt x="4832" y="93"/>
                    <a:pt x="4830" y="94"/>
                    <a:pt x="4828" y="95"/>
                  </a:cubicBezTo>
                  <a:lnTo>
                    <a:pt x="4833" y="91"/>
                  </a:lnTo>
                  <a:close/>
                  <a:moveTo>
                    <a:pt x="4828" y="94"/>
                  </a:moveTo>
                  <a:cubicBezTo>
                    <a:pt x="4825" y="96"/>
                    <a:pt x="4823" y="98"/>
                    <a:pt x="4820" y="100"/>
                  </a:cubicBezTo>
                  <a:lnTo>
                    <a:pt x="4820" y="100"/>
                  </a:lnTo>
                  <a:cubicBezTo>
                    <a:pt x="4823" y="99"/>
                    <a:pt x="4827" y="95"/>
                    <a:pt x="4828" y="94"/>
                  </a:cubicBezTo>
                  <a:close/>
                  <a:moveTo>
                    <a:pt x="4966" y="0"/>
                  </a:moveTo>
                  <a:cubicBezTo>
                    <a:pt x="4921" y="27"/>
                    <a:pt x="4878" y="56"/>
                    <a:pt x="4837" y="88"/>
                  </a:cubicBezTo>
                  <a:cubicBezTo>
                    <a:pt x="4835" y="88"/>
                    <a:pt x="4835" y="88"/>
                    <a:pt x="4834" y="91"/>
                  </a:cubicBezTo>
                  <a:lnTo>
                    <a:pt x="4834" y="91"/>
                  </a:lnTo>
                  <a:cubicBezTo>
                    <a:pt x="4834" y="91"/>
                    <a:pt x="4834" y="91"/>
                    <a:pt x="4834" y="91"/>
                  </a:cubicBezTo>
                  <a:lnTo>
                    <a:pt x="4834" y="91"/>
                  </a:lnTo>
                  <a:cubicBezTo>
                    <a:pt x="4828" y="94"/>
                    <a:pt x="4825" y="99"/>
                    <a:pt x="4820" y="101"/>
                  </a:cubicBezTo>
                  <a:lnTo>
                    <a:pt x="4820" y="101"/>
                  </a:lnTo>
                  <a:cubicBezTo>
                    <a:pt x="4820" y="101"/>
                    <a:pt x="4820" y="100"/>
                    <a:pt x="4820" y="100"/>
                  </a:cubicBezTo>
                  <a:lnTo>
                    <a:pt x="4820" y="100"/>
                  </a:lnTo>
                  <a:cubicBezTo>
                    <a:pt x="4820" y="101"/>
                    <a:pt x="4819" y="101"/>
                    <a:pt x="4819" y="101"/>
                  </a:cubicBezTo>
                  <a:cubicBezTo>
                    <a:pt x="4819" y="101"/>
                    <a:pt x="4819" y="101"/>
                    <a:pt x="4820" y="101"/>
                  </a:cubicBezTo>
                  <a:lnTo>
                    <a:pt x="4820" y="101"/>
                  </a:lnTo>
                  <a:cubicBezTo>
                    <a:pt x="4737" y="172"/>
                    <a:pt x="4659" y="249"/>
                    <a:pt x="4588" y="336"/>
                  </a:cubicBezTo>
                  <a:cubicBezTo>
                    <a:pt x="4539" y="397"/>
                    <a:pt x="4496" y="461"/>
                    <a:pt x="4459" y="530"/>
                  </a:cubicBezTo>
                  <a:cubicBezTo>
                    <a:pt x="4417" y="605"/>
                    <a:pt x="4381" y="680"/>
                    <a:pt x="4347" y="756"/>
                  </a:cubicBezTo>
                  <a:cubicBezTo>
                    <a:pt x="4167" y="1214"/>
                    <a:pt x="4114" y="1708"/>
                    <a:pt x="3992" y="2183"/>
                  </a:cubicBezTo>
                  <a:cubicBezTo>
                    <a:pt x="3927" y="2433"/>
                    <a:pt x="3850" y="2682"/>
                    <a:pt x="3729" y="2912"/>
                  </a:cubicBezTo>
                  <a:cubicBezTo>
                    <a:pt x="3705" y="2962"/>
                    <a:pt x="3679" y="3012"/>
                    <a:pt x="3649" y="3058"/>
                  </a:cubicBezTo>
                  <a:cubicBezTo>
                    <a:pt x="3626" y="3094"/>
                    <a:pt x="3600" y="3126"/>
                    <a:pt x="3573" y="3160"/>
                  </a:cubicBezTo>
                  <a:cubicBezTo>
                    <a:pt x="3507" y="3248"/>
                    <a:pt x="3435" y="3332"/>
                    <a:pt x="3361" y="3413"/>
                  </a:cubicBezTo>
                  <a:cubicBezTo>
                    <a:pt x="3259" y="3525"/>
                    <a:pt x="3156" y="3635"/>
                    <a:pt x="3048" y="3740"/>
                  </a:cubicBezTo>
                  <a:cubicBezTo>
                    <a:pt x="2966" y="3821"/>
                    <a:pt x="2883" y="3901"/>
                    <a:pt x="2793" y="3974"/>
                  </a:cubicBezTo>
                  <a:cubicBezTo>
                    <a:pt x="2761" y="4000"/>
                    <a:pt x="2731" y="4025"/>
                    <a:pt x="2696" y="4049"/>
                  </a:cubicBezTo>
                  <a:cubicBezTo>
                    <a:pt x="2646" y="4085"/>
                    <a:pt x="2592" y="4114"/>
                    <a:pt x="2537" y="4142"/>
                  </a:cubicBezTo>
                  <a:cubicBezTo>
                    <a:pt x="2474" y="4176"/>
                    <a:pt x="2412" y="4210"/>
                    <a:pt x="2345" y="4237"/>
                  </a:cubicBezTo>
                  <a:cubicBezTo>
                    <a:pt x="2304" y="4254"/>
                    <a:pt x="2261" y="4276"/>
                    <a:pt x="2215" y="4288"/>
                  </a:cubicBezTo>
                  <a:cubicBezTo>
                    <a:pt x="2178" y="4298"/>
                    <a:pt x="2139" y="4306"/>
                    <a:pt x="2100" y="4306"/>
                  </a:cubicBezTo>
                  <a:cubicBezTo>
                    <a:pt x="2077" y="4306"/>
                    <a:pt x="2055" y="4303"/>
                    <a:pt x="2033" y="4296"/>
                  </a:cubicBezTo>
                  <a:cubicBezTo>
                    <a:pt x="1981" y="4279"/>
                    <a:pt x="1939" y="4236"/>
                    <a:pt x="1925" y="4181"/>
                  </a:cubicBezTo>
                  <a:cubicBezTo>
                    <a:pt x="1909" y="4124"/>
                    <a:pt x="1912" y="4068"/>
                    <a:pt x="1918" y="4009"/>
                  </a:cubicBezTo>
                  <a:cubicBezTo>
                    <a:pt x="1927" y="3927"/>
                    <a:pt x="1942" y="3845"/>
                    <a:pt x="1955" y="3765"/>
                  </a:cubicBezTo>
                  <a:lnTo>
                    <a:pt x="1955" y="3765"/>
                  </a:lnTo>
                  <a:lnTo>
                    <a:pt x="1950" y="3792"/>
                  </a:lnTo>
                  <a:cubicBezTo>
                    <a:pt x="1967" y="3670"/>
                    <a:pt x="1975" y="3551"/>
                    <a:pt x="1961" y="3429"/>
                  </a:cubicBezTo>
                  <a:cubicBezTo>
                    <a:pt x="1952" y="3368"/>
                    <a:pt x="1935" y="3311"/>
                    <a:pt x="1918" y="3252"/>
                  </a:cubicBezTo>
                  <a:cubicBezTo>
                    <a:pt x="1914" y="3246"/>
                    <a:pt x="1912" y="3240"/>
                    <a:pt x="1909" y="3235"/>
                  </a:cubicBezTo>
                  <a:cubicBezTo>
                    <a:pt x="1882" y="3255"/>
                    <a:pt x="1853" y="3275"/>
                    <a:pt x="1825" y="3295"/>
                  </a:cubicBezTo>
                  <a:cubicBezTo>
                    <a:pt x="1767" y="3341"/>
                    <a:pt x="1710" y="3391"/>
                    <a:pt x="1659" y="3449"/>
                  </a:cubicBezTo>
                  <a:cubicBezTo>
                    <a:pt x="1622" y="3490"/>
                    <a:pt x="1586" y="3532"/>
                    <a:pt x="1552" y="3575"/>
                  </a:cubicBezTo>
                  <a:cubicBezTo>
                    <a:pt x="1460" y="3697"/>
                    <a:pt x="1378" y="3824"/>
                    <a:pt x="1309" y="3960"/>
                  </a:cubicBezTo>
                  <a:cubicBezTo>
                    <a:pt x="1302" y="3973"/>
                    <a:pt x="1296" y="3986"/>
                    <a:pt x="1289" y="3999"/>
                  </a:cubicBezTo>
                  <a:cubicBezTo>
                    <a:pt x="1177" y="4351"/>
                    <a:pt x="1048" y="4718"/>
                    <a:pt x="882" y="5063"/>
                  </a:cubicBezTo>
                  <a:cubicBezTo>
                    <a:pt x="719" y="5386"/>
                    <a:pt x="535" y="5661"/>
                    <a:pt x="324" y="5906"/>
                  </a:cubicBezTo>
                  <a:lnTo>
                    <a:pt x="253" y="5982"/>
                  </a:lnTo>
                  <a:lnTo>
                    <a:pt x="197" y="6011"/>
                  </a:lnTo>
                  <a:lnTo>
                    <a:pt x="157" y="6025"/>
                  </a:lnTo>
                  <a:cubicBezTo>
                    <a:pt x="115" y="6034"/>
                    <a:pt x="71" y="6053"/>
                    <a:pt x="38" y="6104"/>
                  </a:cubicBezTo>
                  <a:cubicBezTo>
                    <a:pt x="13" y="6142"/>
                    <a:pt x="0" y="6191"/>
                    <a:pt x="9" y="6239"/>
                  </a:cubicBezTo>
                  <a:cubicBezTo>
                    <a:pt x="28" y="6326"/>
                    <a:pt x="108" y="6397"/>
                    <a:pt x="189" y="6397"/>
                  </a:cubicBezTo>
                  <a:cubicBezTo>
                    <a:pt x="854" y="6212"/>
                    <a:pt x="1476" y="5957"/>
                    <a:pt x="2097" y="5612"/>
                  </a:cubicBezTo>
                  <a:cubicBezTo>
                    <a:pt x="2386" y="5457"/>
                    <a:pt x="2686" y="5264"/>
                    <a:pt x="2987" y="5040"/>
                  </a:cubicBezTo>
                  <a:cubicBezTo>
                    <a:pt x="3271" y="4822"/>
                    <a:pt x="3519" y="4595"/>
                    <a:pt x="3721" y="4358"/>
                  </a:cubicBezTo>
                  <a:cubicBezTo>
                    <a:pt x="3822" y="4237"/>
                    <a:pt x="3910" y="4121"/>
                    <a:pt x="3992" y="4000"/>
                  </a:cubicBezTo>
                  <a:cubicBezTo>
                    <a:pt x="4080" y="3871"/>
                    <a:pt x="4166" y="3709"/>
                    <a:pt x="4255" y="3510"/>
                  </a:cubicBezTo>
                  <a:cubicBezTo>
                    <a:pt x="4380" y="3240"/>
                    <a:pt x="4480" y="2919"/>
                    <a:pt x="4569" y="2501"/>
                  </a:cubicBezTo>
                  <a:cubicBezTo>
                    <a:pt x="4638" y="2162"/>
                    <a:pt x="4684" y="1813"/>
                    <a:pt x="4727" y="1478"/>
                  </a:cubicBezTo>
                  <a:lnTo>
                    <a:pt x="4736" y="1415"/>
                  </a:lnTo>
                  <a:lnTo>
                    <a:pt x="4746" y="1356"/>
                  </a:lnTo>
                  <a:cubicBezTo>
                    <a:pt x="4786" y="1008"/>
                    <a:pt x="4829" y="670"/>
                    <a:pt x="4898" y="332"/>
                  </a:cubicBezTo>
                  <a:lnTo>
                    <a:pt x="4898" y="332"/>
                  </a:lnTo>
                  <a:lnTo>
                    <a:pt x="4864" y="374"/>
                  </a:lnTo>
                  <a:cubicBezTo>
                    <a:pt x="4898" y="243"/>
                    <a:pt x="4933" y="118"/>
                    <a:pt x="4966" y="0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3" name="Google Shape;1633;p11"/>
            <p:cNvSpPr/>
            <p:nvPr/>
          </p:nvSpPr>
          <p:spPr>
            <a:xfrm>
              <a:off x="1326436" y="-2109270"/>
              <a:ext cx="646" cy="121"/>
            </a:xfrm>
            <a:custGeom>
              <a:avLst/>
              <a:gdLst/>
              <a:ahLst/>
              <a:cxnLst/>
              <a:rect l="l" t="t" r="r" b="b"/>
              <a:pathLst>
                <a:path w="16" h="3" extrusionOk="0">
                  <a:moveTo>
                    <a:pt x="16" y="1"/>
                  </a:moveTo>
                  <a:cubicBezTo>
                    <a:pt x="10" y="1"/>
                    <a:pt x="3" y="1"/>
                    <a:pt x="0" y="2"/>
                  </a:cubicBezTo>
                  <a:cubicBezTo>
                    <a:pt x="6" y="2"/>
                    <a:pt x="10" y="1"/>
                    <a:pt x="16" y="1"/>
                  </a:cubicBezTo>
                  <a:close/>
                </a:path>
              </a:pathLst>
            </a:custGeom>
            <a:solidFill>
              <a:srgbClr val="6D76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4" name="Google Shape;1634;p11"/>
            <p:cNvSpPr/>
            <p:nvPr/>
          </p:nvSpPr>
          <p:spPr>
            <a:xfrm>
              <a:off x="978700" y="-2113991"/>
              <a:ext cx="121711" cy="278530"/>
            </a:xfrm>
            <a:custGeom>
              <a:avLst/>
              <a:gdLst/>
              <a:ahLst/>
              <a:cxnLst/>
              <a:rect l="l" t="t" r="r" b="b"/>
              <a:pathLst>
                <a:path w="3016" h="6902" extrusionOk="0">
                  <a:moveTo>
                    <a:pt x="1726" y="2598"/>
                  </a:moveTo>
                  <a:lnTo>
                    <a:pt x="1726" y="2598"/>
                  </a:lnTo>
                  <a:cubicBezTo>
                    <a:pt x="1726" y="2600"/>
                    <a:pt x="1727" y="2601"/>
                    <a:pt x="1728" y="2602"/>
                  </a:cubicBezTo>
                  <a:lnTo>
                    <a:pt x="1728" y="2602"/>
                  </a:lnTo>
                  <a:cubicBezTo>
                    <a:pt x="1727" y="2601"/>
                    <a:pt x="1726" y="2600"/>
                    <a:pt x="1726" y="2598"/>
                  </a:cubicBezTo>
                  <a:close/>
                  <a:moveTo>
                    <a:pt x="1729" y="2605"/>
                  </a:moveTo>
                  <a:cubicBezTo>
                    <a:pt x="1729" y="2606"/>
                    <a:pt x="1730" y="2606"/>
                    <a:pt x="1730" y="2607"/>
                  </a:cubicBezTo>
                  <a:cubicBezTo>
                    <a:pt x="1730" y="2606"/>
                    <a:pt x="1730" y="2606"/>
                    <a:pt x="1729" y="2605"/>
                  </a:cubicBezTo>
                  <a:close/>
                  <a:moveTo>
                    <a:pt x="1" y="0"/>
                  </a:moveTo>
                  <a:lnTo>
                    <a:pt x="1" y="0"/>
                  </a:lnTo>
                  <a:cubicBezTo>
                    <a:pt x="16" y="181"/>
                    <a:pt x="31" y="362"/>
                    <a:pt x="41" y="543"/>
                  </a:cubicBezTo>
                  <a:cubicBezTo>
                    <a:pt x="50" y="730"/>
                    <a:pt x="57" y="916"/>
                    <a:pt x="57" y="1107"/>
                  </a:cubicBezTo>
                  <a:cubicBezTo>
                    <a:pt x="58" y="1215"/>
                    <a:pt x="57" y="1319"/>
                    <a:pt x="54" y="1425"/>
                  </a:cubicBezTo>
                  <a:lnTo>
                    <a:pt x="51" y="1681"/>
                  </a:lnTo>
                  <a:cubicBezTo>
                    <a:pt x="50" y="1972"/>
                    <a:pt x="62" y="2285"/>
                    <a:pt x="93" y="2603"/>
                  </a:cubicBezTo>
                  <a:cubicBezTo>
                    <a:pt x="144" y="3169"/>
                    <a:pt x="266" y="3698"/>
                    <a:pt x="462" y="4180"/>
                  </a:cubicBezTo>
                  <a:cubicBezTo>
                    <a:pt x="918" y="5323"/>
                    <a:pt x="1848" y="6145"/>
                    <a:pt x="2608" y="6731"/>
                  </a:cubicBezTo>
                  <a:cubicBezTo>
                    <a:pt x="2619" y="6739"/>
                    <a:pt x="2633" y="6746"/>
                    <a:pt x="2651" y="6752"/>
                  </a:cubicBezTo>
                  <a:cubicBezTo>
                    <a:pt x="2652" y="6831"/>
                    <a:pt x="2737" y="6894"/>
                    <a:pt x="2813" y="6901"/>
                  </a:cubicBezTo>
                  <a:cubicBezTo>
                    <a:pt x="2868" y="6901"/>
                    <a:pt x="2913" y="6884"/>
                    <a:pt x="2949" y="6854"/>
                  </a:cubicBezTo>
                  <a:cubicBezTo>
                    <a:pt x="2980" y="6830"/>
                    <a:pt x="3015" y="6779"/>
                    <a:pt x="3014" y="6726"/>
                  </a:cubicBezTo>
                  <a:cubicBezTo>
                    <a:pt x="3000" y="6423"/>
                    <a:pt x="2981" y="6122"/>
                    <a:pt x="2961" y="5820"/>
                  </a:cubicBezTo>
                  <a:lnTo>
                    <a:pt x="2951" y="5630"/>
                  </a:lnTo>
                  <a:lnTo>
                    <a:pt x="2936" y="5390"/>
                  </a:lnTo>
                  <a:cubicBezTo>
                    <a:pt x="2750" y="5080"/>
                    <a:pt x="2563" y="4770"/>
                    <a:pt x="2378" y="4457"/>
                  </a:cubicBezTo>
                  <a:cubicBezTo>
                    <a:pt x="2293" y="4316"/>
                    <a:pt x="2211" y="4175"/>
                    <a:pt x="2149" y="4023"/>
                  </a:cubicBezTo>
                  <a:cubicBezTo>
                    <a:pt x="2088" y="3865"/>
                    <a:pt x="2034" y="3706"/>
                    <a:pt x="1994" y="3542"/>
                  </a:cubicBezTo>
                  <a:cubicBezTo>
                    <a:pt x="1953" y="3384"/>
                    <a:pt x="1918" y="3222"/>
                    <a:pt x="1876" y="3064"/>
                  </a:cubicBezTo>
                  <a:cubicBezTo>
                    <a:pt x="1854" y="2973"/>
                    <a:pt x="1831" y="2881"/>
                    <a:pt x="1800" y="2794"/>
                  </a:cubicBezTo>
                  <a:cubicBezTo>
                    <a:pt x="1779" y="2732"/>
                    <a:pt x="1754" y="2672"/>
                    <a:pt x="1732" y="2612"/>
                  </a:cubicBezTo>
                  <a:lnTo>
                    <a:pt x="1732" y="2612"/>
                  </a:lnTo>
                  <a:cubicBezTo>
                    <a:pt x="1732" y="2612"/>
                    <a:pt x="1732" y="2613"/>
                    <a:pt x="1733" y="2614"/>
                  </a:cubicBezTo>
                  <a:cubicBezTo>
                    <a:pt x="1733" y="2611"/>
                    <a:pt x="1731" y="2608"/>
                    <a:pt x="1730" y="2607"/>
                  </a:cubicBezTo>
                  <a:lnTo>
                    <a:pt x="1730" y="2607"/>
                  </a:lnTo>
                  <a:cubicBezTo>
                    <a:pt x="1731" y="2608"/>
                    <a:pt x="1731" y="2610"/>
                    <a:pt x="1732" y="2612"/>
                  </a:cubicBezTo>
                  <a:lnTo>
                    <a:pt x="1732" y="2612"/>
                  </a:lnTo>
                  <a:cubicBezTo>
                    <a:pt x="1730" y="2608"/>
                    <a:pt x="1729" y="2605"/>
                    <a:pt x="1728" y="2602"/>
                  </a:cubicBezTo>
                  <a:lnTo>
                    <a:pt x="1728" y="2602"/>
                  </a:lnTo>
                  <a:cubicBezTo>
                    <a:pt x="1728" y="2603"/>
                    <a:pt x="1729" y="2604"/>
                    <a:pt x="1729" y="2605"/>
                  </a:cubicBezTo>
                  <a:lnTo>
                    <a:pt x="1729" y="2605"/>
                  </a:lnTo>
                  <a:cubicBezTo>
                    <a:pt x="1728" y="2603"/>
                    <a:pt x="1728" y="2600"/>
                    <a:pt x="1726" y="2597"/>
                  </a:cubicBezTo>
                  <a:lnTo>
                    <a:pt x="1726" y="2597"/>
                  </a:lnTo>
                  <a:cubicBezTo>
                    <a:pt x="1726" y="2597"/>
                    <a:pt x="1726" y="2598"/>
                    <a:pt x="1726" y="2598"/>
                  </a:cubicBezTo>
                  <a:lnTo>
                    <a:pt x="1726" y="2598"/>
                  </a:lnTo>
                  <a:cubicBezTo>
                    <a:pt x="1725" y="2596"/>
                    <a:pt x="1724" y="2593"/>
                    <a:pt x="1722" y="2591"/>
                  </a:cubicBezTo>
                  <a:lnTo>
                    <a:pt x="1722" y="2591"/>
                  </a:lnTo>
                  <a:cubicBezTo>
                    <a:pt x="1722" y="2591"/>
                    <a:pt x="1722" y="2590"/>
                    <a:pt x="1722" y="2590"/>
                  </a:cubicBezTo>
                  <a:lnTo>
                    <a:pt x="1722" y="2590"/>
                  </a:lnTo>
                  <a:cubicBezTo>
                    <a:pt x="1645" y="2418"/>
                    <a:pt x="1560" y="2245"/>
                    <a:pt x="1450" y="2091"/>
                  </a:cubicBezTo>
                  <a:cubicBezTo>
                    <a:pt x="1437" y="2075"/>
                    <a:pt x="1424" y="2058"/>
                    <a:pt x="1408" y="2042"/>
                  </a:cubicBezTo>
                  <a:cubicBezTo>
                    <a:pt x="1408" y="2047"/>
                    <a:pt x="1407" y="2050"/>
                    <a:pt x="1405" y="2051"/>
                  </a:cubicBezTo>
                  <a:cubicBezTo>
                    <a:pt x="1371" y="2140"/>
                    <a:pt x="1352" y="2233"/>
                    <a:pt x="1335" y="2327"/>
                  </a:cubicBezTo>
                  <a:cubicBezTo>
                    <a:pt x="1313" y="2443"/>
                    <a:pt x="1293" y="2560"/>
                    <a:pt x="1272" y="2674"/>
                  </a:cubicBezTo>
                  <a:cubicBezTo>
                    <a:pt x="1223" y="2919"/>
                    <a:pt x="1164" y="3169"/>
                    <a:pt x="1029" y="3384"/>
                  </a:cubicBezTo>
                  <a:cubicBezTo>
                    <a:pt x="1010" y="3414"/>
                    <a:pt x="977" y="3434"/>
                    <a:pt x="940" y="3434"/>
                  </a:cubicBezTo>
                  <a:cubicBezTo>
                    <a:pt x="914" y="3434"/>
                    <a:pt x="881" y="3426"/>
                    <a:pt x="864" y="3405"/>
                  </a:cubicBezTo>
                  <a:cubicBezTo>
                    <a:pt x="838" y="3368"/>
                    <a:pt x="806" y="3329"/>
                    <a:pt x="783" y="3289"/>
                  </a:cubicBezTo>
                  <a:cubicBezTo>
                    <a:pt x="763" y="3255"/>
                    <a:pt x="746" y="3219"/>
                    <a:pt x="730" y="3181"/>
                  </a:cubicBezTo>
                  <a:cubicBezTo>
                    <a:pt x="694" y="3104"/>
                    <a:pt x="667" y="3023"/>
                    <a:pt x="647" y="2940"/>
                  </a:cubicBezTo>
                  <a:cubicBezTo>
                    <a:pt x="597" y="2736"/>
                    <a:pt x="574" y="2525"/>
                    <a:pt x="561" y="2317"/>
                  </a:cubicBezTo>
                  <a:cubicBezTo>
                    <a:pt x="532" y="1843"/>
                    <a:pt x="545" y="1367"/>
                    <a:pt x="482" y="898"/>
                  </a:cubicBezTo>
                  <a:lnTo>
                    <a:pt x="482" y="898"/>
                  </a:lnTo>
                  <a:lnTo>
                    <a:pt x="488" y="924"/>
                  </a:lnTo>
                  <a:cubicBezTo>
                    <a:pt x="462" y="747"/>
                    <a:pt x="423" y="569"/>
                    <a:pt x="357" y="402"/>
                  </a:cubicBezTo>
                  <a:lnTo>
                    <a:pt x="357" y="402"/>
                  </a:lnTo>
                  <a:cubicBezTo>
                    <a:pt x="358" y="407"/>
                    <a:pt x="360" y="411"/>
                    <a:pt x="361" y="417"/>
                  </a:cubicBezTo>
                  <a:cubicBezTo>
                    <a:pt x="330" y="339"/>
                    <a:pt x="289" y="263"/>
                    <a:pt x="242" y="197"/>
                  </a:cubicBezTo>
                  <a:lnTo>
                    <a:pt x="239" y="195"/>
                  </a:lnTo>
                  <a:lnTo>
                    <a:pt x="238" y="194"/>
                  </a:lnTo>
                  <a:cubicBezTo>
                    <a:pt x="200" y="147"/>
                    <a:pt x="159" y="103"/>
                    <a:pt x="113" y="68"/>
                  </a:cubicBezTo>
                  <a:cubicBezTo>
                    <a:pt x="77" y="40"/>
                    <a:pt x="41" y="19"/>
                    <a:pt x="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5" name="Google Shape;1635;p11"/>
            <p:cNvSpPr/>
            <p:nvPr/>
          </p:nvSpPr>
          <p:spPr>
            <a:xfrm>
              <a:off x="988506" y="-2106082"/>
              <a:ext cx="81" cy="121"/>
            </a:xfrm>
            <a:custGeom>
              <a:avLst/>
              <a:gdLst/>
              <a:ahLst/>
              <a:cxnLst/>
              <a:rect l="l" t="t" r="r" b="b"/>
              <a:pathLst>
                <a:path w="2" h="3" extrusionOk="0">
                  <a:moveTo>
                    <a:pt x="0" y="1"/>
                  </a:moveTo>
                  <a:cubicBezTo>
                    <a:pt x="0" y="2"/>
                    <a:pt x="0" y="2"/>
                    <a:pt x="2" y="2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6D76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6" name="Google Shape;1636;p11"/>
            <p:cNvSpPr/>
            <p:nvPr/>
          </p:nvSpPr>
          <p:spPr>
            <a:xfrm>
              <a:off x="589842" y="-1636919"/>
              <a:ext cx="291767" cy="262065"/>
            </a:xfrm>
            <a:custGeom>
              <a:avLst/>
              <a:gdLst/>
              <a:ahLst/>
              <a:cxnLst/>
              <a:rect l="l" t="t" r="r" b="b"/>
              <a:pathLst>
                <a:path w="7230" h="6494" extrusionOk="0">
                  <a:moveTo>
                    <a:pt x="5232" y="5539"/>
                  </a:moveTo>
                  <a:cubicBezTo>
                    <a:pt x="5232" y="5540"/>
                    <a:pt x="5233" y="5540"/>
                    <a:pt x="5233" y="5540"/>
                  </a:cubicBezTo>
                  <a:lnTo>
                    <a:pt x="5232" y="5539"/>
                  </a:lnTo>
                  <a:close/>
                  <a:moveTo>
                    <a:pt x="5236" y="5543"/>
                  </a:moveTo>
                  <a:lnTo>
                    <a:pt x="5236" y="5543"/>
                  </a:lnTo>
                  <a:cubicBezTo>
                    <a:pt x="5239" y="5544"/>
                    <a:pt x="5239" y="5544"/>
                    <a:pt x="5239" y="5546"/>
                  </a:cubicBezTo>
                  <a:cubicBezTo>
                    <a:pt x="5239" y="5544"/>
                    <a:pt x="5236" y="5544"/>
                    <a:pt x="5236" y="5543"/>
                  </a:cubicBezTo>
                  <a:close/>
                  <a:moveTo>
                    <a:pt x="6427" y="6292"/>
                  </a:moveTo>
                  <a:cubicBezTo>
                    <a:pt x="6427" y="6293"/>
                    <a:pt x="6428" y="6293"/>
                    <a:pt x="6428" y="6293"/>
                  </a:cubicBezTo>
                  <a:cubicBezTo>
                    <a:pt x="6428" y="6292"/>
                    <a:pt x="6427" y="6292"/>
                    <a:pt x="6427" y="6292"/>
                  </a:cubicBezTo>
                  <a:close/>
                  <a:moveTo>
                    <a:pt x="213" y="0"/>
                  </a:moveTo>
                  <a:lnTo>
                    <a:pt x="176" y="10"/>
                  </a:lnTo>
                  <a:cubicBezTo>
                    <a:pt x="123" y="20"/>
                    <a:pt x="82" y="50"/>
                    <a:pt x="57" y="89"/>
                  </a:cubicBezTo>
                  <a:cubicBezTo>
                    <a:pt x="1" y="167"/>
                    <a:pt x="22" y="273"/>
                    <a:pt x="104" y="336"/>
                  </a:cubicBezTo>
                  <a:cubicBezTo>
                    <a:pt x="118" y="346"/>
                    <a:pt x="134" y="359"/>
                    <a:pt x="149" y="369"/>
                  </a:cubicBezTo>
                  <a:cubicBezTo>
                    <a:pt x="944" y="667"/>
                    <a:pt x="1743" y="984"/>
                    <a:pt x="2438" y="1481"/>
                  </a:cubicBezTo>
                  <a:cubicBezTo>
                    <a:pt x="2567" y="1574"/>
                    <a:pt x="2707" y="1669"/>
                    <a:pt x="2813" y="1788"/>
                  </a:cubicBezTo>
                  <a:cubicBezTo>
                    <a:pt x="2854" y="1836"/>
                    <a:pt x="2898" y="1883"/>
                    <a:pt x="2935" y="1938"/>
                  </a:cubicBezTo>
                  <a:cubicBezTo>
                    <a:pt x="2971" y="1991"/>
                    <a:pt x="3007" y="2045"/>
                    <a:pt x="3038" y="2103"/>
                  </a:cubicBezTo>
                  <a:lnTo>
                    <a:pt x="3130" y="2264"/>
                  </a:lnTo>
                  <a:cubicBezTo>
                    <a:pt x="3137" y="2278"/>
                    <a:pt x="3146" y="2294"/>
                    <a:pt x="3153" y="2308"/>
                  </a:cubicBezTo>
                  <a:cubicBezTo>
                    <a:pt x="3170" y="2359"/>
                    <a:pt x="3181" y="2410"/>
                    <a:pt x="3189" y="2463"/>
                  </a:cubicBezTo>
                  <a:cubicBezTo>
                    <a:pt x="3208" y="2588"/>
                    <a:pt x="3216" y="2715"/>
                    <a:pt x="3238" y="2838"/>
                  </a:cubicBezTo>
                  <a:cubicBezTo>
                    <a:pt x="3251" y="2897"/>
                    <a:pt x="3267" y="2952"/>
                    <a:pt x="3290" y="3008"/>
                  </a:cubicBezTo>
                  <a:cubicBezTo>
                    <a:pt x="3297" y="3018"/>
                    <a:pt x="3303" y="3031"/>
                    <a:pt x="3310" y="3039"/>
                  </a:cubicBezTo>
                  <a:cubicBezTo>
                    <a:pt x="3318" y="3048"/>
                    <a:pt x="3324" y="3055"/>
                    <a:pt x="3336" y="3062"/>
                  </a:cubicBezTo>
                  <a:cubicBezTo>
                    <a:pt x="3340" y="3067"/>
                    <a:pt x="3346" y="3070"/>
                    <a:pt x="3351" y="3072"/>
                  </a:cubicBezTo>
                  <a:cubicBezTo>
                    <a:pt x="3369" y="3077"/>
                    <a:pt x="3386" y="3081"/>
                    <a:pt x="3402" y="3082"/>
                  </a:cubicBezTo>
                  <a:cubicBezTo>
                    <a:pt x="3410" y="3082"/>
                    <a:pt x="3418" y="3081"/>
                    <a:pt x="3426" y="3081"/>
                  </a:cubicBezTo>
                  <a:cubicBezTo>
                    <a:pt x="3439" y="3077"/>
                    <a:pt x="3452" y="3072"/>
                    <a:pt x="3465" y="3068"/>
                  </a:cubicBezTo>
                  <a:cubicBezTo>
                    <a:pt x="3482" y="3058"/>
                    <a:pt x="3501" y="3045"/>
                    <a:pt x="3517" y="3032"/>
                  </a:cubicBezTo>
                  <a:cubicBezTo>
                    <a:pt x="3596" y="2953"/>
                    <a:pt x="3656" y="2857"/>
                    <a:pt x="3723" y="2764"/>
                  </a:cubicBezTo>
                  <a:cubicBezTo>
                    <a:pt x="3759" y="2715"/>
                    <a:pt x="3792" y="2665"/>
                    <a:pt x="3835" y="2621"/>
                  </a:cubicBezTo>
                  <a:cubicBezTo>
                    <a:pt x="3874" y="2584"/>
                    <a:pt x="3914" y="2542"/>
                    <a:pt x="3963" y="2515"/>
                  </a:cubicBezTo>
                  <a:cubicBezTo>
                    <a:pt x="4011" y="2492"/>
                    <a:pt x="4058" y="2471"/>
                    <a:pt x="4113" y="2465"/>
                  </a:cubicBezTo>
                  <a:cubicBezTo>
                    <a:pt x="4127" y="2464"/>
                    <a:pt x="4143" y="2463"/>
                    <a:pt x="4159" y="2463"/>
                  </a:cubicBezTo>
                  <a:cubicBezTo>
                    <a:pt x="4171" y="2463"/>
                    <a:pt x="4183" y="2464"/>
                    <a:pt x="4193" y="2465"/>
                  </a:cubicBezTo>
                  <a:cubicBezTo>
                    <a:pt x="4226" y="2469"/>
                    <a:pt x="4255" y="2473"/>
                    <a:pt x="4285" y="2485"/>
                  </a:cubicBezTo>
                  <a:cubicBezTo>
                    <a:pt x="4353" y="2508"/>
                    <a:pt x="4416" y="2542"/>
                    <a:pt x="4475" y="2587"/>
                  </a:cubicBezTo>
                  <a:cubicBezTo>
                    <a:pt x="4523" y="2624"/>
                    <a:pt x="4571" y="2665"/>
                    <a:pt x="4602" y="2718"/>
                  </a:cubicBezTo>
                  <a:cubicBezTo>
                    <a:pt x="4671" y="2838"/>
                    <a:pt x="4707" y="2972"/>
                    <a:pt x="4726" y="3105"/>
                  </a:cubicBezTo>
                  <a:cubicBezTo>
                    <a:pt x="4752" y="3291"/>
                    <a:pt x="4760" y="3477"/>
                    <a:pt x="4762" y="3663"/>
                  </a:cubicBezTo>
                  <a:cubicBezTo>
                    <a:pt x="4765" y="3858"/>
                    <a:pt x="4759" y="4056"/>
                    <a:pt x="4760" y="4253"/>
                  </a:cubicBezTo>
                  <a:cubicBezTo>
                    <a:pt x="4765" y="4411"/>
                    <a:pt x="4768" y="4569"/>
                    <a:pt x="4793" y="4726"/>
                  </a:cubicBezTo>
                  <a:cubicBezTo>
                    <a:pt x="4816" y="4833"/>
                    <a:pt x="4861" y="4934"/>
                    <a:pt x="4908" y="5034"/>
                  </a:cubicBezTo>
                  <a:cubicBezTo>
                    <a:pt x="4959" y="5138"/>
                    <a:pt x="5013" y="5243"/>
                    <a:pt x="5078" y="5336"/>
                  </a:cubicBezTo>
                  <a:cubicBezTo>
                    <a:pt x="5127" y="5408"/>
                    <a:pt x="5177" y="5474"/>
                    <a:pt x="5233" y="5540"/>
                  </a:cubicBezTo>
                  <a:lnTo>
                    <a:pt x="5233" y="5539"/>
                  </a:lnTo>
                  <a:cubicBezTo>
                    <a:pt x="5234" y="5540"/>
                    <a:pt x="5234" y="5543"/>
                    <a:pt x="5236" y="5544"/>
                  </a:cubicBezTo>
                  <a:lnTo>
                    <a:pt x="5234" y="5543"/>
                  </a:lnTo>
                  <a:lnTo>
                    <a:pt x="5234" y="5543"/>
                  </a:lnTo>
                  <a:cubicBezTo>
                    <a:pt x="5239" y="5547"/>
                    <a:pt x="5242" y="5551"/>
                    <a:pt x="5243" y="5553"/>
                  </a:cubicBezTo>
                  <a:cubicBezTo>
                    <a:pt x="5242" y="5552"/>
                    <a:pt x="5240" y="5548"/>
                    <a:pt x="5239" y="5546"/>
                  </a:cubicBezTo>
                  <a:lnTo>
                    <a:pt x="5239" y="5546"/>
                  </a:lnTo>
                  <a:cubicBezTo>
                    <a:pt x="5305" y="5622"/>
                    <a:pt x="5371" y="5691"/>
                    <a:pt x="5447" y="5755"/>
                  </a:cubicBezTo>
                  <a:cubicBezTo>
                    <a:pt x="5519" y="5819"/>
                    <a:pt x="5595" y="5878"/>
                    <a:pt x="5673" y="5932"/>
                  </a:cubicBezTo>
                  <a:cubicBezTo>
                    <a:pt x="5677" y="5934"/>
                    <a:pt x="5678" y="5935"/>
                    <a:pt x="5680" y="5938"/>
                  </a:cubicBezTo>
                  <a:cubicBezTo>
                    <a:pt x="5803" y="6018"/>
                    <a:pt x="5931" y="6090"/>
                    <a:pt x="6066" y="6150"/>
                  </a:cubicBezTo>
                  <a:cubicBezTo>
                    <a:pt x="6184" y="6203"/>
                    <a:pt x="6304" y="6251"/>
                    <a:pt x="6427" y="6292"/>
                  </a:cubicBezTo>
                  <a:lnTo>
                    <a:pt x="6427" y="6292"/>
                  </a:lnTo>
                  <a:cubicBezTo>
                    <a:pt x="6427" y="6292"/>
                    <a:pt x="6427" y="6292"/>
                    <a:pt x="6427" y="6291"/>
                  </a:cubicBezTo>
                  <a:lnTo>
                    <a:pt x="6427" y="6291"/>
                  </a:lnTo>
                  <a:cubicBezTo>
                    <a:pt x="6678" y="6373"/>
                    <a:pt x="6935" y="6438"/>
                    <a:pt x="7194" y="6494"/>
                  </a:cubicBezTo>
                  <a:cubicBezTo>
                    <a:pt x="7202" y="6481"/>
                    <a:pt x="7208" y="6466"/>
                    <a:pt x="7214" y="6452"/>
                  </a:cubicBezTo>
                  <a:cubicBezTo>
                    <a:pt x="7229" y="6409"/>
                    <a:pt x="7228" y="6364"/>
                    <a:pt x="7206" y="6308"/>
                  </a:cubicBezTo>
                  <a:cubicBezTo>
                    <a:pt x="7179" y="6229"/>
                    <a:pt x="7152" y="6150"/>
                    <a:pt x="7127" y="6074"/>
                  </a:cubicBezTo>
                  <a:cubicBezTo>
                    <a:pt x="7079" y="5918"/>
                    <a:pt x="7031" y="5761"/>
                    <a:pt x="6985" y="5603"/>
                  </a:cubicBezTo>
                  <a:lnTo>
                    <a:pt x="6942" y="5461"/>
                  </a:lnTo>
                  <a:lnTo>
                    <a:pt x="6901" y="5327"/>
                  </a:lnTo>
                  <a:cubicBezTo>
                    <a:pt x="6727" y="4724"/>
                    <a:pt x="6526" y="4042"/>
                    <a:pt x="6238" y="3424"/>
                  </a:cubicBezTo>
                  <a:cubicBezTo>
                    <a:pt x="6065" y="3048"/>
                    <a:pt x="5845" y="2700"/>
                    <a:pt x="5585" y="2392"/>
                  </a:cubicBezTo>
                  <a:cubicBezTo>
                    <a:pt x="5351" y="2117"/>
                    <a:pt x="5064" y="1860"/>
                    <a:pt x="4707" y="1609"/>
                  </a:cubicBezTo>
                  <a:cubicBezTo>
                    <a:pt x="4439" y="1418"/>
                    <a:pt x="4124" y="1244"/>
                    <a:pt x="3718" y="1056"/>
                  </a:cubicBezTo>
                  <a:cubicBezTo>
                    <a:pt x="3389" y="901"/>
                    <a:pt x="3027" y="763"/>
                    <a:pt x="2577" y="619"/>
                  </a:cubicBezTo>
                  <a:cubicBezTo>
                    <a:pt x="2167" y="487"/>
                    <a:pt x="1753" y="375"/>
                    <a:pt x="1405" y="283"/>
                  </a:cubicBezTo>
                  <a:lnTo>
                    <a:pt x="1247" y="243"/>
                  </a:lnTo>
                  <a:lnTo>
                    <a:pt x="1039" y="193"/>
                  </a:lnTo>
                  <a:lnTo>
                    <a:pt x="855" y="147"/>
                  </a:lnTo>
                  <a:lnTo>
                    <a:pt x="765" y="125"/>
                  </a:lnTo>
                  <a:lnTo>
                    <a:pt x="709" y="111"/>
                  </a:lnTo>
                  <a:cubicBezTo>
                    <a:pt x="566" y="75"/>
                    <a:pt x="424" y="39"/>
                    <a:pt x="279" y="13"/>
                  </a:cubicBezTo>
                  <a:cubicBezTo>
                    <a:pt x="252" y="3"/>
                    <a:pt x="233" y="0"/>
                    <a:pt x="213" y="0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7" name="Google Shape;1637;p11"/>
            <p:cNvSpPr/>
            <p:nvPr/>
          </p:nvSpPr>
          <p:spPr>
            <a:xfrm>
              <a:off x="724304" y="-1513192"/>
              <a:ext cx="282" cy="282"/>
            </a:xfrm>
            <a:custGeom>
              <a:avLst/>
              <a:gdLst/>
              <a:ahLst/>
              <a:cxnLst/>
              <a:rect l="l" t="t" r="r" b="b"/>
              <a:pathLst>
                <a:path w="7" h="7" extrusionOk="0">
                  <a:moveTo>
                    <a:pt x="1" y="1"/>
                  </a:moveTo>
                  <a:lnTo>
                    <a:pt x="7" y="6"/>
                  </a:lnTo>
                  <a:cubicBezTo>
                    <a:pt x="7" y="4"/>
                    <a:pt x="4" y="2"/>
                    <a:pt x="1" y="1"/>
                  </a:cubicBezTo>
                  <a:close/>
                </a:path>
              </a:pathLst>
            </a:custGeom>
            <a:solidFill>
              <a:srgbClr val="6D76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8" name="Google Shape;1638;p11"/>
            <p:cNvSpPr/>
            <p:nvPr/>
          </p:nvSpPr>
          <p:spPr>
            <a:xfrm>
              <a:off x="724587" y="-1512910"/>
              <a:ext cx="525" cy="363"/>
            </a:xfrm>
            <a:custGeom>
              <a:avLst/>
              <a:gdLst/>
              <a:ahLst/>
              <a:cxnLst/>
              <a:rect l="l" t="t" r="r" b="b"/>
              <a:pathLst>
                <a:path w="13" h="9" extrusionOk="0">
                  <a:moveTo>
                    <a:pt x="1" y="1"/>
                  </a:moveTo>
                  <a:cubicBezTo>
                    <a:pt x="5" y="2"/>
                    <a:pt x="11" y="7"/>
                    <a:pt x="12" y="8"/>
                  </a:cubicBezTo>
                  <a:cubicBezTo>
                    <a:pt x="8" y="4"/>
                    <a:pt x="5" y="2"/>
                    <a:pt x="1" y="1"/>
                  </a:cubicBezTo>
                  <a:close/>
                </a:path>
              </a:pathLst>
            </a:custGeom>
            <a:solidFill>
              <a:srgbClr val="6D76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9" name="Google Shape;1639;p11"/>
            <p:cNvSpPr/>
            <p:nvPr/>
          </p:nvSpPr>
          <p:spPr>
            <a:xfrm>
              <a:off x="818613" y="-1397455"/>
              <a:ext cx="40" cy="4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D76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0" name="Google Shape;1640;p11"/>
            <p:cNvSpPr/>
            <p:nvPr/>
          </p:nvSpPr>
          <p:spPr>
            <a:xfrm>
              <a:off x="818613" y="-1397496"/>
              <a:ext cx="686" cy="565"/>
            </a:xfrm>
            <a:custGeom>
              <a:avLst/>
              <a:gdLst/>
              <a:ahLst/>
              <a:cxnLst/>
              <a:rect l="l" t="t" r="r" b="b"/>
              <a:pathLst>
                <a:path w="17" h="14" extrusionOk="0">
                  <a:moveTo>
                    <a:pt x="1" y="1"/>
                  </a:moveTo>
                  <a:cubicBezTo>
                    <a:pt x="5" y="6"/>
                    <a:pt x="11" y="9"/>
                    <a:pt x="16" y="13"/>
                  </a:cubicBezTo>
                  <a:cubicBezTo>
                    <a:pt x="15" y="12"/>
                    <a:pt x="11" y="9"/>
                    <a:pt x="8" y="6"/>
                  </a:cubicBezTo>
                  <a:cubicBezTo>
                    <a:pt x="5" y="5"/>
                    <a:pt x="2" y="2"/>
                    <a:pt x="1" y="1"/>
                  </a:cubicBezTo>
                  <a:close/>
                </a:path>
              </a:pathLst>
            </a:custGeom>
            <a:solidFill>
              <a:srgbClr val="6D76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1" name="Google Shape;1641;p11"/>
            <p:cNvSpPr/>
            <p:nvPr/>
          </p:nvSpPr>
          <p:spPr>
            <a:xfrm>
              <a:off x="687097" y="-958397"/>
              <a:ext cx="256819" cy="303470"/>
            </a:xfrm>
            <a:custGeom>
              <a:avLst/>
              <a:gdLst/>
              <a:ahLst/>
              <a:cxnLst/>
              <a:rect l="l" t="t" r="r" b="b"/>
              <a:pathLst>
                <a:path w="6364" h="7520" extrusionOk="0">
                  <a:moveTo>
                    <a:pt x="2955" y="2196"/>
                  </a:moveTo>
                  <a:cubicBezTo>
                    <a:pt x="2955" y="2196"/>
                    <a:pt x="2955" y="2196"/>
                    <a:pt x="2956" y="2197"/>
                  </a:cubicBezTo>
                  <a:lnTo>
                    <a:pt x="2956" y="2197"/>
                  </a:lnTo>
                  <a:cubicBezTo>
                    <a:pt x="2955" y="2196"/>
                    <a:pt x="2955" y="2196"/>
                    <a:pt x="2955" y="2196"/>
                  </a:cubicBezTo>
                  <a:close/>
                  <a:moveTo>
                    <a:pt x="3145" y="2582"/>
                  </a:moveTo>
                  <a:cubicBezTo>
                    <a:pt x="3145" y="2582"/>
                    <a:pt x="3145" y="2583"/>
                    <a:pt x="3145" y="2583"/>
                  </a:cubicBezTo>
                  <a:lnTo>
                    <a:pt x="3145" y="2583"/>
                  </a:lnTo>
                  <a:cubicBezTo>
                    <a:pt x="3145" y="2583"/>
                    <a:pt x="3145" y="2582"/>
                    <a:pt x="3145" y="2582"/>
                  </a:cubicBezTo>
                  <a:close/>
                  <a:moveTo>
                    <a:pt x="1" y="1"/>
                  </a:moveTo>
                  <a:lnTo>
                    <a:pt x="1" y="1"/>
                  </a:lnTo>
                  <a:cubicBezTo>
                    <a:pt x="42" y="262"/>
                    <a:pt x="93" y="522"/>
                    <a:pt x="144" y="782"/>
                  </a:cubicBezTo>
                  <a:cubicBezTo>
                    <a:pt x="318" y="1599"/>
                    <a:pt x="546" y="2377"/>
                    <a:pt x="825" y="3092"/>
                  </a:cubicBezTo>
                  <a:cubicBezTo>
                    <a:pt x="1121" y="3862"/>
                    <a:pt x="1480" y="4545"/>
                    <a:pt x="1891" y="5127"/>
                  </a:cubicBezTo>
                  <a:cubicBezTo>
                    <a:pt x="2379" y="5822"/>
                    <a:pt x="2955" y="6378"/>
                    <a:pt x="3604" y="6780"/>
                  </a:cubicBezTo>
                  <a:cubicBezTo>
                    <a:pt x="3930" y="6986"/>
                    <a:pt x="4289" y="7151"/>
                    <a:pt x="4664" y="7273"/>
                  </a:cubicBezTo>
                  <a:cubicBezTo>
                    <a:pt x="5055" y="7404"/>
                    <a:pt x="5486" y="7487"/>
                    <a:pt x="5946" y="7520"/>
                  </a:cubicBezTo>
                  <a:cubicBezTo>
                    <a:pt x="6017" y="7520"/>
                    <a:pt x="6072" y="7480"/>
                    <a:pt x="6086" y="7415"/>
                  </a:cubicBezTo>
                  <a:cubicBezTo>
                    <a:pt x="6089" y="7427"/>
                    <a:pt x="6108" y="7432"/>
                    <a:pt x="6135" y="7432"/>
                  </a:cubicBezTo>
                  <a:cubicBezTo>
                    <a:pt x="6226" y="7419"/>
                    <a:pt x="6280" y="7389"/>
                    <a:pt x="6313" y="7337"/>
                  </a:cubicBezTo>
                  <a:cubicBezTo>
                    <a:pt x="6338" y="7297"/>
                    <a:pt x="6363" y="7231"/>
                    <a:pt x="6345" y="7175"/>
                  </a:cubicBezTo>
                  <a:cubicBezTo>
                    <a:pt x="6299" y="7010"/>
                    <a:pt x="6254" y="6845"/>
                    <a:pt x="6211" y="6678"/>
                  </a:cubicBezTo>
                  <a:cubicBezTo>
                    <a:pt x="6075" y="6378"/>
                    <a:pt x="5924" y="6088"/>
                    <a:pt x="5742" y="5815"/>
                  </a:cubicBezTo>
                  <a:lnTo>
                    <a:pt x="5742" y="5815"/>
                  </a:lnTo>
                  <a:cubicBezTo>
                    <a:pt x="5749" y="5824"/>
                    <a:pt x="5753" y="5831"/>
                    <a:pt x="5759" y="5838"/>
                  </a:cubicBezTo>
                  <a:cubicBezTo>
                    <a:pt x="5651" y="5680"/>
                    <a:pt x="5532" y="5531"/>
                    <a:pt x="5390" y="5400"/>
                  </a:cubicBezTo>
                  <a:cubicBezTo>
                    <a:pt x="5314" y="5332"/>
                    <a:pt x="5232" y="5276"/>
                    <a:pt x="5143" y="5228"/>
                  </a:cubicBezTo>
                  <a:cubicBezTo>
                    <a:pt x="5091" y="5205"/>
                    <a:pt x="5036" y="5186"/>
                    <a:pt x="4983" y="5174"/>
                  </a:cubicBezTo>
                  <a:cubicBezTo>
                    <a:pt x="4942" y="5167"/>
                    <a:pt x="4904" y="5164"/>
                    <a:pt x="4863" y="5164"/>
                  </a:cubicBezTo>
                  <a:cubicBezTo>
                    <a:pt x="4854" y="5167"/>
                    <a:pt x="4841" y="5170"/>
                    <a:pt x="4832" y="5172"/>
                  </a:cubicBezTo>
                  <a:lnTo>
                    <a:pt x="4834" y="5172"/>
                  </a:lnTo>
                  <a:cubicBezTo>
                    <a:pt x="4821" y="5177"/>
                    <a:pt x="4808" y="5183"/>
                    <a:pt x="4794" y="5192"/>
                  </a:cubicBezTo>
                  <a:cubicBezTo>
                    <a:pt x="4784" y="5200"/>
                    <a:pt x="4771" y="5210"/>
                    <a:pt x="4762" y="5220"/>
                  </a:cubicBezTo>
                  <a:cubicBezTo>
                    <a:pt x="4732" y="5258"/>
                    <a:pt x="4707" y="5301"/>
                    <a:pt x="4684" y="5344"/>
                  </a:cubicBezTo>
                  <a:cubicBezTo>
                    <a:pt x="4684" y="5347"/>
                    <a:pt x="4683" y="5348"/>
                    <a:pt x="4683" y="5350"/>
                  </a:cubicBezTo>
                  <a:lnTo>
                    <a:pt x="4682" y="5351"/>
                  </a:lnTo>
                  <a:cubicBezTo>
                    <a:pt x="4680" y="5353"/>
                    <a:pt x="4679" y="5355"/>
                    <a:pt x="4678" y="5357"/>
                  </a:cubicBezTo>
                  <a:lnTo>
                    <a:pt x="4678" y="5357"/>
                  </a:lnTo>
                  <a:cubicBezTo>
                    <a:pt x="4678" y="5356"/>
                    <a:pt x="4679" y="5356"/>
                    <a:pt x="4679" y="5355"/>
                  </a:cubicBezTo>
                  <a:lnTo>
                    <a:pt x="4679" y="5355"/>
                  </a:lnTo>
                  <a:cubicBezTo>
                    <a:pt x="4677" y="5357"/>
                    <a:pt x="4677" y="5358"/>
                    <a:pt x="4676" y="5361"/>
                  </a:cubicBezTo>
                  <a:cubicBezTo>
                    <a:pt x="4677" y="5360"/>
                    <a:pt x="4677" y="5358"/>
                    <a:pt x="4678" y="5357"/>
                  </a:cubicBezTo>
                  <a:lnTo>
                    <a:pt x="4678" y="5357"/>
                  </a:lnTo>
                  <a:cubicBezTo>
                    <a:pt x="4664" y="5391"/>
                    <a:pt x="4648" y="5423"/>
                    <a:pt x="4633" y="5456"/>
                  </a:cubicBezTo>
                  <a:cubicBezTo>
                    <a:pt x="4618" y="5486"/>
                    <a:pt x="4604" y="5516"/>
                    <a:pt x="4585" y="5545"/>
                  </a:cubicBezTo>
                  <a:cubicBezTo>
                    <a:pt x="4554" y="5591"/>
                    <a:pt x="4516" y="5641"/>
                    <a:pt x="4463" y="5667"/>
                  </a:cubicBezTo>
                  <a:cubicBezTo>
                    <a:pt x="4447" y="5677"/>
                    <a:pt x="4430" y="5686"/>
                    <a:pt x="4412" y="5691"/>
                  </a:cubicBezTo>
                  <a:cubicBezTo>
                    <a:pt x="4403" y="5694"/>
                    <a:pt x="4394" y="5696"/>
                    <a:pt x="4384" y="5700"/>
                  </a:cubicBezTo>
                  <a:cubicBezTo>
                    <a:pt x="4362" y="5705"/>
                    <a:pt x="4338" y="5708"/>
                    <a:pt x="4314" y="5708"/>
                  </a:cubicBezTo>
                  <a:cubicBezTo>
                    <a:pt x="4307" y="5708"/>
                    <a:pt x="4300" y="5708"/>
                    <a:pt x="4294" y="5707"/>
                  </a:cubicBezTo>
                  <a:cubicBezTo>
                    <a:pt x="4226" y="5696"/>
                    <a:pt x="4162" y="5680"/>
                    <a:pt x="4103" y="5644"/>
                  </a:cubicBezTo>
                  <a:cubicBezTo>
                    <a:pt x="3961" y="5559"/>
                    <a:pt x="3856" y="5423"/>
                    <a:pt x="3785" y="5272"/>
                  </a:cubicBezTo>
                  <a:cubicBezTo>
                    <a:pt x="3708" y="5107"/>
                    <a:pt x="3652" y="4932"/>
                    <a:pt x="3613" y="4752"/>
                  </a:cubicBezTo>
                  <a:cubicBezTo>
                    <a:pt x="3571" y="4564"/>
                    <a:pt x="3540" y="4377"/>
                    <a:pt x="3505" y="4188"/>
                  </a:cubicBezTo>
                  <a:cubicBezTo>
                    <a:pt x="3491" y="4113"/>
                    <a:pt x="3472" y="4040"/>
                    <a:pt x="3458" y="3964"/>
                  </a:cubicBezTo>
                  <a:cubicBezTo>
                    <a:pt x="3441" y="3875"/>
                    <a:pt x="3422" y="3786"/>
                    <a:pt x="3406" y="3698"/>
                  </a:cubicBezTo>
                  <a:cubicBezTo>
                    <a:pt x="3335" y="3327"/>
                    <a:pt x="3270" y="2952"/>
                    <a:pt x="3149" y="2594"/>
                  </a:cubicBezTo>
                  <a:lnTo>
                    <a:pt x="3149" y="2594"/>
                  </a:lnTo>
                  <a:cubicBezTo>
                    <a:pt x="3150" y="2598"/>
                    <a:pt x="3152" y="2602"/>
                    <a:pt x="3153" y="2606"/>
                  </a:cubicBezTo>
                  <a:cubicBezTo>
                    <a:pt x="3152" y="2600"/>
                    <a:pt x="3148" y="2591"/>
                    <a:pt x="3145" y="2583"/>
                  </a:cubicBezTo>
                  <a:lnTo>
                    <a:pt x="3145" y="2583"/>
                  </a:lnTo>
                  <a:cubicBezTo>
                    <a:pt x="3146" y="2587"/>
                    <a:pt x="3148" y="2590"/>
                    <a:pt x="3149" y="2594"/>
                  </a:cubicBezTo>
                  <a:lnTo>
                    <a:pt x="3149" y="2594"/>
                  </a:lnTo>
                  <a:cubicBezTo>
                    <a:pt x="3098" y="2456"/>
                    <a:pt x="3039" y="2322"/>
                    <a:pt x="2958" y="2197"/>
                  </a:cubicBezTo>
                  <a:cubicBezTo>
                    <a:pt x="2916" y="2138"/>
                    <a:pt x="2866" y="2084"/>
                    <a:pt x="2812" y="2036"/>
                  </a:cubicBezTo>
                  <a:cubicBezTo>
                    <a:pt x="2787" y="2017"/>
                    <a:pt x="2761" y="2000"/>
                    <a:pt x="2735" y="1986"/>
                  </a:cubicBezTo>
                  <a:cubicBezTo>
                    <a:pt x="2702" y="1971"/>
                    <a:pt x="2672" y="1959"/>
                    <a:pt x="2639" y="1947"/>
                  </a:cubicBezTo>
                  <a:cubicBezTo>
                    <a:pt x="2599" y="1940"/>
                    <a:pt x="2562" y="1938"/>
                    <a:pt x="2523" y="1938"/>
                  </a:cubicBezTo>
                  <a:cubicBezTo>
                    <a:pt x="2513" y="1938"/>
                    <a:pt x="2502" y="1938"/>
                    <a:pt x="2491" y="1938"/>
                  </a:cubicBezTo>
                  <a:cubicBezTo>
                    <a:pt x="2428" y="1947"/>
                    <a:pt x="2366" y="1961"/>
                    <a:pt x="2306" y="1980"/>
                  </a:cubicBezTo>
                  <a:cubicBezTo>
                    <a:pt x="2292" y="1987"/>
                    <a:pt x="2277" y="1993"/>
                    <a:pt x="2264" y="2002"/>
                  </a:cubicBezTo>
                  <a:cubicBezTo>
                    <a:pt x="2263" y="2003"/>
                    <a:pt x="2261" y="2003"/>
                    <a:pt x="2261" y="2005"/>
                  </a:cubicBezTo>
                  <a:cubicBezTo>
                    <a:pt x="2261" y="2005"/>
                    <a:pt x="2259" y="2005"/>
                    <a:pt x="2259" y="2007"/>
                  </a:cubicBezTo>
                  <a:cubicBezTo>
                    <a:pt x="2251" y="2012"/>
                    <a:pt x="2244" y="2019"/>
                    <a:pt x="2240" y="2025"/>
                  </a:cubicBezTo>
                  <a:cubicBezTo>
                    <a:pt x="2225" y="2046"/>
                    <a:pt x="2213" y="2066"/>
                    <a:pt x="2200" y="2088"/>
                  </a:cubicBezTo>
                  <a:cubicBezTo>
                    <a:pt x="2180" y="2134"/>
                    <a:pt x="2165" y="2183"/>
                    <a:pt x="2151" y="2231"/>
                  </a:cubicBezTo>
                  <a:cubicBezTo>
                    <a:pt x="2135" y="2280"/>
                    <a:pt x="2121" y="2332"/>
                    <a:pt x="2093" y="2375"/>
                  </a:cubicBezTo>
                  <a:cubicBezTo>
                    <a:pt x="2069" y="2420"/>
                    <a:pt x="2036" y="2457"/>
                    <a:pt x="1997" y="2491"/>
                  </a:cubicBezTo>
                  <a:cubicBezTo>
                    <a:pt x="1971" y="2512"/>
                    <a:pt x="1941" y="2526"/>
                    <a:pt x="1912" y="2539"/>
                  </a:cubicBezTo>
                  <a:cubicBezTo>
                    <a:pt x="1891" y="2547"/>
                    <a:pt x="1871" y="2553"/>
                    <a:pt x="1848" y="2558"/>
                  </a:cubicBezTo>
                  <a:cubicBezTo>
                    <a:pt x="1805" y="2565"/>
                    <a:pt x="1761" y="2569"/>
                    <a:pt x="1717" y="2569"/>
                  </a:cubicBezTo>
                  <a:cubicBezTo>
                    <a:pt x="1655" y="2569"/>
                    <a:pt x="1593" y="2560"/>
                    <a:pt x="1536" y="2536"/>
                  </a:cubicBezTo>
                  <a:cubicBezTo>
                    <a:pt x="1451" y="2503"/>
                    <a:pt x="1378" y="2454"/>
                    <a:pt x="1306" y="2395"/>
                  </a:cubicBezTo>
                  <a:cubicBezTo>
                    <a:pt x="1124" y="2240"/>
                    <a:pt x="983" y="2039"/>
                    <a:pt x="858" y="1839"/>
                  </a:cubicBezTo>
                  <a:cubicBezTo>
                    <a:pt x="706" y="1594"/>
                    <a:pt x="574" y="1337"/>
                    <a:pt x="452" y="1077"/>
                  </a:cubicBezTo>
                  <a:cubicBezTo>
                    <a:pt x="286" y="725"/>
                    <a:pt x="137" y="364"/>
                    <a:pt x="1" y="1"/>
                  </a:cubicBezTo>
                  <a:close/>
                </a:path>
              </a:pathLst>
            </a:custGeom>
            <a:solidFill>
              <a:srgbClr val="6D76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2" name="Google Shape;1642;p11"/>
            <p:cNvSpPr/>
            <p:nvPr/>
          </p:nvSpPr>
          <p:spPr>
            <a:xfrm>
              <a:off x="777935" y="-877648"/>
              <a:ext cx="282" cy="161"/>
            </a:xfrm>
            <a:custGeom>
              <a:avLst/>
              <a:gdLst/>
              <a:ahLst/>
              <a:cxnLst/>
              <a:rect l="l" t="t" r="r" b="b"/>
              <a:pathLst>
                <a:path w="7" h="4" extrusionOk="0">
                  <a:moveTo>
                    <a:pt x="6" y="1"/>
                  </a:moveTo>
                  <a:cubicBezTo>
                    <a:pt x="5" y="1"/>
                    <a:pt x="0" y="2"/>
                    <a:pt x="0" y="4"/>
                  </a:cubicBezTo>
                  <a:cubicBezTo>
                    <a:pt x="3" y="2"/>
                    <a:pt x="5" y="2"/>
                    <a:pt x="5" y="2"/>
                  </a:cubicBezTo>
                  <a:lnTo>
                    <a:pt x="6" y="1"/>
                  </a:lnTo>
                  <a:close/>
                </a:path>
              </a:pathLst>
            </a:custGeom>
            <a:solidFill>
              <a:srgbClr val="6D76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3" name="Google Shape;1643;p11"/>
            <p:cNvSpPr/>
            <p:nvPr/>
          </p:nvSpPr>
          <p:spPr>
            <a:xfrm>
              <a:off x="776765" y="-876720"/>
              <a:ext cx="444" cy="404"/>
            </a:xfrm>
            <a:custGeom>
              <a:avLst/>
              <a:gdLst/>
              <a:ahLst/>
              <a:cxnLst/>
              <a:rect l="l" t="t" r="r" b="b"/>
              <a:pathLst>
                <a:path w="11" h="10" extrusionOk="0">
                  <a:moveTo>
                    <a:pt x="1" y="9"/>
                  </a:moveTo>
                  <a:lnTo>
                    <a:pt x="11" y="1"/>
                  </a:lnTo>
                  <a:lnTo>
                    <a:pt x="1" y="9"/>
                  </a:lnTo>
                  <a:close/>
                </a:path>
              </a:pathLst>
            </a:custGeom>
            <a:solidFill>
              <a:srgbClr val="6D76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4" name="Google Shape;1644;p11"/>
            <p:cNvSpPr/>
            <p:nvPr/>
          </p:nvSpPr>
          <p:spPr>
            <a:xfrm>
              <a:off x="883342" y="-750127"/>
              <a:ext cx="565" cy="81"/>
            </a:xfrm>
            <a:custGeom>
              <a:avLst/>
              <a:gdLst/>
              <a:ahLst/>
              <a:cxnLst/>
              <a:rect l="l" t="t" r="r" b="b"/>
              <a:pathLst>
                <a:path w="14" h="2" extrusionOk="0">
                  <a:moveTo>
                    <a:pt x="14" y="1"/>
                  </a:moveTo>
                  <a:cubicBezTo>
                    <a:pt x="10" y="1"/>
                    <a:pt x="7" y="2"/>
                    <a:pt x="1" y="2"/>
                  </a:cubicBezTo>
                  <a:cubicBezTo>
                    <a:pt x="7" y="2"/>
                    <a:pt x="10" y="2"/>
                    <a:pt x="14" y="1"/>
                  </a:cubicBezTo>
                  <a:close/>
                </a:path>
              </a:pathLst>
            </a:custGeom>
            <a:solidFill>
              <a:srgbClr val="6D76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5" name="Google Shape;1645;p11"/>
            <p:cNvSpPr/>
            <p:nvPr/>
          </p:nvSpPr>
          <p:spPr>
            <a:xfrm>
              <a:off x="878661" y="-747827"/>
              <a:ext cx="444" cy="565"/>
            </a:xfrm>
            <a:custGeom>
              <a:avLst/>
              <a:gdLst/>
              <a:ahLst/>
              <a:cxnLst/>
              <a:rect l="l" t="t" r="r" b="b"/>
              <a:pathLst>
                <a:path w="11" h="14" extrusionOk="0">
                  <a:moveTo>
                    <a:pt x="11" y="1"/>
                  </a:moveTo>
                  <a:cubicBezTo>
                    <a:pt x="8" y="4"/>
                    <a:pt x="4" y="8"/>
                    <a:pt x="1" y="14"/>
                  </a:cubicBezTo>
                  <a:cubicBezTo>
                    <a:pt x="4" y="10"/>
                    <a:pt x="9" y="4"/>
                    <a:pt x="11" y="1"/>
                  </a:cubicBezTo>
                  <a:close/>
                </a:path>
              </a:pathLst>
            </a:custGeom>
            <a:solidFill>
              <a:srgbClr val="6D76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6" name="Google Shape;1646;p11"/>
            <p:cNvSpPr/>
            <p:nvPr/>
          </p:nvSpPr>
          <p:spPr>
            <a:xfrm>
              <a:off x="875997" y="-742662"/>
              <a:ext cx="81" cy="121"/>
            </a:xfrm>
            <a:custGeom>
              <a:avLst/>
              <a:gdLst/>
              <a:ahLst/>
              <a:cxnLst/>
              <a:rect l="l" t="t" r="r" b="b"/>
              <a:pathLst>
                <a:path w="2" h="3" extrusionOk="0">
                  <a:moveTo>
                    <a:pt x="1" y="2"/>
                  </a:moveTo>
                  <a:lnTo>
                    <a:pt x="1" y="2"/>
                  </a:lnTo>
                  <a:lnTo>
                    <a:pt x="2" y="1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6D76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7" name="Google Shape;1647;p11"/>
            <p:cNvSpPr/>
            <p:nvPr/>
          </p:nvSpPr>
          <p:spPr>
            <a:xfrm>
              <a:off x="1109126" y="-1599430"/>
              <a:ext cx="408433" cy="143502"/>
            </a:xfrm>
            <a:custGeom>
              <a:avLst/>
              <a:gdLst/>
              <a:ahLst/>
              <a:cxnLst/>
              <a:rect l="l" t="t" r="r" b="b"/>
              <a:pathLst>
                <a:path w="10121" h="3556" extrusionOk="0">
                  <a:moveTo>
                    <a:pt x="2975" y="2139"/>
                  </a:moveTo>
                  <a:cubicBezTo>
                    <a:pt x="2972" y="2141"/>
                    <a:pt x="2966" y="2143"/>
                    <a:pt x="2962" y="2145"/>
                  </a:cubicBezTo>
                  <a:cubicBezTo>
                    <a:pt x="2960" y="2146"/>
                    <a:pt x="2959" y="2147"/>
                    <a:pt x="2957" y="2148"/>
                  </a:cubicBezTo>
                  <a:lnTo>
                    <a:pt x="2957" y="2148"/>
                  </a:lnTo>
                  <a:cubicBezTo>
                    <a:pt x="2963" y="2145"/>
                    <a:pt x="2969" y="2143"/>
                    <a:pt x="2975" y="2139"/>
                  </a:cubicBezTo>
                  <a:close/>
                  <a:moveTo>
                    <a:pt x="2957" y="2148"/>
                  </a:moveTo>
                  <a:cubicBezTo>
                    <a:pt x="2955" y="2149"/>
                    <a:pt x="2953" y="2150"/>
                    <a:pt x="2952" y="2151"/>
                  </a:cubicBezTo>
                  <a:cubicBezTo>
                    <a:pt x="2954" y="2150"/>
                    <a:pt x="2955" y="2149"/>
                    <a:pt x="2957" y="2148"/>
                  </a:cubicBezTo>
                  <a:close/>
                  <a:moveTo>
                    <a:pt x="4767" y="2469"/>
                  </a:moveTo>
                  <a:lnTo>
                    <a:pt x="4767" y="2469"/>
                  </a:lnTo>
                  <a:cubicBezTo>
                    <a:pt x="4769" y="2469"/>
                    <a:pt x="4773" y="2471"/>
                    <a:pt x="4775" y="2471"/>
                  </a:cubicBezTo>
                  <a:cubicBezTo>
                    <a:pt x="4770" y="2471"/>
                    <a:pt x="4769" y="2469"/>
                    <a:pt x="4767" y="2469"/>
                  </a:cubicBezTo>
                  <a:close/>
                  <a:moveTo>
                    <a:pt x="4775" y="2473"/>
                  </a:moveTo>
                  <a:lnTo>
                    <a:pt x="4775" y="2473"/>
                  </a:lnTo>
                  <a:cubicBezTo>
                    <a:pt x="4775" y="2474"/>
                    <a:pt x="4776" y="2474"/>
                    <a:pt x="4776" y="2474"/>
                  </a:cubicBezTo>
                  <a:cubicBezTo>
                    <a:pt x="4776" y="2474"/>
                    <a:pt x="4776" y="2474"/>
                    <a:pt x="4775" y="2473"/>
                  </a:cubicBezTo>
                  <a:close/>
                  <a:moveTo>
                    <a:pt x="9922" y="0"/>
                  </a:moveTo>
                  <a:lnTo>
                    <a:pt x="9902" y="8"/>
                  </a:lnTo>
                  <a:cubicBezTo>
                    <a:pt x="9496" y="87"/>
                    <a:pt x="9073" y="140"/>
                    <a:pt x="8575" y="171"/>
                  </a:cubicBezTo>
                  <a:lnTo>
                    <a:pt x="8615" y="194"/>
                  </a:lnTo>
                  <a:cubicBezTo>
                    <a:pt x="8091" y="202"/>
                    <a:pt x="7575" y="204"/>
                    <a:pt x="7139" y="204"/>
                  </a:cubicBezTo>
                  <a:lnTo>
                    <a:pt x="6586" y="202"/>
                  </a:lnTo>
                  <a:lnTo>
                    <a:pt x="5972" y="200"/>
                  </a:lnTo>
                  <a:lnTo>
                    <a:pt x="5523" y="202"/>
                  </a:lnTo>
                  <a:cubicBezTo>
                    <a:pt x="5072" y="209"/>
                    <a:pt x="4591" y="222"/>
                    <a:pt x="4124" y="272"/>
                  </a:cubicBezTo>
                  <a:cubicBezTo>
                    <a:pt x="3733" y="316"/>
                    <a:pt x="3361" y="407"/>
                    <a:pt x="3018" y="539"/>
                  </a:cubicBezTo>
                  <a:cubicBezTo>
                    <a:pt x="2741" y="647"/>
                    <a:pt x="2471" y="796"/>
                    <a:pt x="2196" y="989"/>
                  </a:cubicBezTo>
                  <a:cubicBezTo>
                    <a:pt x="1970" y="1148"/>
                    <a:pt x="1737" y="1355"/>
                    <a:pt x="1464" y="1641"/>
                  </a:cubicBezTo>
                  <a:cubicBezTo>
                    <a:pt x="1256" y="1860"/>
                    <a:pt x="1059" y="2090"/>
                    <a:pt x="832" y="2369"/>
                  </a:cubicBezTo>
                  <a:lnTo>
                    <a:pt x="704" y="2525"/>
                  </a:lnTo>
                  <a:cubicBezTo>
                    <a:pt x="512" y="2761"/>
                    <a:pt x="318" y="2994"/>
                    <a:pt x="121" y="3222"/>
                  </a:cubicBezTo>
                  <a:cubicBezTo>
                    <a:pt x="38" y="3252"/>
                    <a:pt x="0" y="3350"/>
                    <a:pt x="13" y="3426"/>
                  </a:cubicBezTo>
                  <a:cubicBezTo>
                    <a:pt x="25" y="3481"/>
                    <a:pt x="53" y="3522"/>
                    <a:pt x="97" y="3548"/>
                  </a:cubicBezTo>
                  <a:cubicBezTo>
                    <a:pt x="101" y="3552"/>
                    <a:pt x="107" y="3554"/>
                    <a:pt x="110" y="3555"/>
                  </a:cubicBezTo>
                  <a:cubicBezTo>
                    <a:pt x="181" y="3489"/>
                    <a:pt x="252" y="3419"/>
                    <a:pt x="319" y="3351"/>
                  </a:cubicBezTo>
                  <a:cubicBezTo>
                    <a:pt x="441" y="3231"/>
                    <a:pt x="562" y="3110"/>
                    <a:pt x="688" y="2992"/>
                  </a:cubicBezTo>
                  <a:cubicBezTo>
                    <a:pt x="825" y="2863"/>
                    <a:pt x="963" y="2734"/>
                    <a:pt x="1105" y="2610"/>
                  </a:cubicBezTo>
                  <a:cubicBezTo>
                    <a:pt x="1238" y="2491"/>
                    <a:pt x="1378" y="2378"/>
                    <a:pt x="1523" y="2274"/>
                  </a:cubicBezTo>
                  <a:cubicBezTo>
                    <a:pt x="1658" y="2176"/>
                    <a:pt x="1797" y="2086"/>
                    <a:pt x="1947" y="2017"/>
                  </a:cubicBezTo>
                  <a:cubicBezTo>
                    <a:pt x="2010" y="1988"/>
                    <a:pt x="2076" y="1960"/>
                    <a:pt x="2143" y="1944"/>
                  </a:cubicBezTo>
                  <a:cubicBezTo>
                    <a:pt x="2194" y="1931"/>
                    <a:pt x="2247" y="1918"/>
                    <a:pt x="2300" y="1918"/>
                  </a:cubicBezTo>
                  <a:cubicBezTo>
                    <a:pt x="2357" y="1918"/>
                    <a:pt x="2412" y="1922"/>
                    <a:pt x="2465" y="1937"/>
                  </a:cubicBezTo>
                  <a:cubicBezTo>
                    <a:pt x="2520" y="1952"/>
                    <a:pt x="2573" y="1978"/>
                    <a:pt x="2616" y="2011"/>
                  </a:cubicBezTo>
                  <a:cubicBezTo>
                    <a:pt x="2686" y="2069"/>
                    <a:pt x="2737" y="2143"/>
                    <a:pt x="2772" y="2224"/>
                  </a:cubicBezTo>
                  <a:cubicBezTo>
                    <a:pt x="2833" y="2204"/>
                    <a:pt x="2893" y="2176"/>
                    <a:pt x="2952" y="2151"/>
                  </a:cubicBezTo>
                  <a:cubicBezTo>
                    <a:pt x="2958" y="2146"/>
                    <a:pt x="2959" y="2145"/>
                    <a:pt x="2962" y="2145"/>
                  </a:cubicBezTo>
                  <a:cubicBezTo>
                    <a:pt x="3153" y="2047"/>
                    <a:pt x="3334" y="1937"/>
                    <a:pt x="3518" y="1825"/>
                  </a:cubicBezTo>
                  <a:cubicBezTo>
                    <a:pt x="3736" y="1692"/>
                    <a:pt x="3953" y="1557"/>
                    <a:pt x="4179" y="1437"/>
                  </a:cubicBezTo>
                  <a:cubicBezTo>
                    <a:pt x="4383" y="1328"/>
                    <a:pt x="4592" y="1217"/>
                    <a:pt x="4815" y="1147"/>
                  </a:cubicBezTo>
                  <a:cubicBezTo>
                    <a:pt x="4904" y="1119"/>
                    <a:pt x="4991" y="1092"/>
                    <a:pt x="5083" y="1082"/>
                  </a:cubicBezTo>
                  <a:cubicBezTo>
                    <a:pt x="5132" y="1075"/>
                    <a:pt x="5181" y="1071"/>
                    <a:pt x="5231" y="1071"/>
                  </a:cubicBezTo>
                  <a:cubicBezTo>
                    <a:pt x="5262" y="1071"/>
                    <a:pt x="5294" y="1072"/>
                    <a:pt x="5325" y="1076"/>
                  </a:cubicBezTo>
                  <a:cubicBezTo>
                    <a:pt x="5407" y="1089"/>
                    <a:pt x="5483" y="1116"/>
                    <a:pt x="5555" y="1160"/>
                  </a:cubicBezTo>
                  <a:cubicBezTo>
                    <a:pt x="5622" y="1203"/>
                    <a:pt x="5675" y="1260"/>
                    <a:pt x="5717" y="1328"/>
                  </a:cubicBezTo>
                  <a:cubicBezTo>
                    <a:pt x="5725" y="1343"/>
                    <a:pt x="5734" y="1362"/>
                    <a:pt x="5741" y="1379"/>
                  </a:cubicBezTo>
                  <a:cubicBezTo>
                    <a:pt x="5746" y="1389"/>
                    <a:pt x="5748" y="1399"/>
                    <a:pt x="5753" y="1408"/>
                  </a:cubicBezTo>
                  <a:cubicBezTo>
                    <a:pt x="5756" y="1427"/>
                    <a:pt x="5761" y="1447"/>
                    <a:pt x="5763" y="1464"/>
                  </a:cubicBezTo>
                  <a:cubicBezTo>
                    <a:pt x="5767" y="1501"/>
                    <a:pt x="5770" y="1542"/>
                    <a:pt x="5761" y="1578"/>
                  </a:cubicBezTo>
                  <a:cubicBezTo>
                    <a:pt x="5741" y="1658"/>
                    <a:pt x="5705" y="1736"/>
                    <a:pt x="5654" y="1800"/>
                  </a:cubicBezTo>
                  <a:cubicBezTo>
                    <a:pt x="5583" y="1892"/>
                    <a:pt x="5497" y="1971"/>
                    <a:pt x="5408" y="2040"/>
                  </a:cubicBezTo>
                  <a:cubicBezTo>
                    <a:pt x="5313" y="2115"/>
                    <a:pt x="5216" y="2181"/>
                    <a:pt x="5114" y="2244"/>
                  </a:cubicBezTo>
                  <a:cubicBezTo>
                    <a:pt x="5020" y="2303"/>
                    <a:pt x="4923" y="2362"/>
                    <a:pt x="4828" y="2421"/>
                  </a:cubicBezTo>
                  <a:cubicBezTo>
                    <a:pt x="4805" y="2435"/>
                    <a:pt x="4782" y="2449"/>
                    <a:pt x="4757" y="2467"/>
                  </a:cubicBezTo>
                  <a:cubicBezTo>
                    <a:pt x="4762" y="2468"/>
                    <a:pt x="4763" y="2468"/>
                    <a:pt x="4767" y="2469"/>
                  </a:cubicBezTo>
                  <a:cubicBezTo>
                    <a:pt x="4763" y="2469"/>
                    <a:pt x="4762" y="2468"/>
                    <a:pt x="4757" y="2468"/>
                  </a:cubicBezTo>
                  <a:cubicBezTo>
                    <a:pt x="4763" y="2469"/>
                    <a:pt x="4770" y="2471"/>
                    <a:pt x="4775" y="2473"/>
                  </a:cubicBezTo>
                  <a:lnTo>
                    <a:pt x="4775" y="2473"/>
                  </a:lnTo>
                  <a:cubicBezTo>
                    <a:pt x="4775" y="2473"/>
                    <a:pt x="4775" y="2471"/>
                    <a:pt x="4775" y="2471"/>
                  </a:cubicBezTo>
                  <a:lnTo>
                    <a:pt x="4775" y="2471"/>
                  </a:lnTo>
                  <a:cubicBezTo>
                    <a:pt x="4776" y="2471"/>
                    <a:pt x="4777" y="2474"/>
                    <a:pt x="4779" y="2474"/>
                  </a:cubicBezTo>
                  <a:lnTo>
                    <a:pt x="4777" y="2474"/>
                  </a:lnTo>
                  <a:cubicBezTo>
                    <a:pt x="4878" y="2502"/>
                    <a:pt x="4980" y="2520"/>
                    <a:pt x="5085" y="2528"/>
                  </a:cubicBezTo>
                  <a:cubicBezTo>
                    <a:pt x="5103" y="2529"/>
                    <a:pt x="5122" y="2529"/>
                    <a:pt x="5140" y="2529"/>
                  </a:cubicBezTo>
                  <a:cubicBezTo>
                    <a:pt x="5268" y="2529"/>
                    <a:pt x="5393" y="2516"/>
                    <a:pt x="5521" y="2492"/>
                  </a:cubicBezTo>
                  <a:cubicBezTo>
                    <a:pt x="5523" y="2492"/>
                    <a:pt x="5527" y="2491"/>
                    <a:pt x="5529" y="2491"/>
                  </a:cubicBezTo>
                  <a:cubicBezTo>
                    <a:pt x="5988" y="2392"/>
                    <a:pt x="6416" y="2191"/>
                    <a:pt x="6837" y="1985"/>
                  </a:cubicBezTo>
                  <a:lnTo>
                    <a:pt x="6837" y="1985"/>
                  </a:lnTo>
                  <a:cubicBezTo>
                    <a:pt x="6829" y="1988"/>
                    <a:pt x="6821" y="1994"/>
                    <a:pt x="6811" y="1995"/>
                  </a:cubicBezTo>
                  <a:cubicBezTo>
                    <a:pt x="7083" y="1860"/>
                    <a:pt x="7350" y="1721"/>
                    <a:pt x="7620" y="1588"/>
                  </a:cubicBezTo>
                  <a:cubicBezTo>
                    <a:pt x="7860" y="1468"/>
                    <a:pt x="8104" y="1353"/>
                    <a:pt x="8354" y="1254"/>
                  </a:cubicBezTo>
                  <a:cubicBezTo>
                    <a:pt x="8520" y="1190"/>
                    <a:pt x="8691" y="1131"/>
                    <a:pt x="8868" y="1085"/>
                  </a:cubicBezTo>
                  <a:lnTo>
                    <a:pt x="8921" y="1049"/>
                  </a:lnTo>
                  <a:lnTo>
                    <a:pt x="8878" y="1056"/>
                  </a:lnTo>
                  <a:lnTo>
                    <a:pt x="8878" y="1056"/>
                  </a:lnTo>
                  <a:lnTo>
                    <a:pt x="8918" y="1040"/>
                  </a:lnTo>
                  <a:lnTo>
                    <a:pt x="9046" y="969"/>
                  </a:lnTo>
                  <a:lnTo>
                    <a:pt x="9322" y="790"/>
                  </a:lnTo>
                  <a:lnTo>
                    <a:pt x="9430" y="721"/>
                  </a:lnTo>
                  <a:lnTo>
                    <a:pt x="9626" y="599"/>
                  </a:lnTo>
                  <a:cubicBezTo>
                    <a:pt x="9738" y="532"/>
                    <a:pt x="9849" y="464"/>
                    <a:pt x="9955" y="393"/>
                  </a:cubicBezTo>
                  <a:lnTo>
                    <a:pt x="10006" y="362"/>
                  </a:lnTo>
                  <a:cubicBezTo>
                    <a:pt x="10036" y="349"/>
                    <a:pt x="10062" y="327"/>
                    <a:pt x="10082" y="298"/>
                  </a:cubicBezTo>
                  <a:cubicBezTo>
                    <a:pt x="10108" y="256"/>
                    <a:pt x="10121" y="206"/>
                    <a:pt x="10110" y="157"/>
                  </a:cubicBezTo>
                  <a:cubicBezTo>
                    <a:pt x="10090" y="68"/>
                    <a:pt x="10010" y="0"/>
                    <a:pt x="9922" y="0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8" name="Google Shape;1648;p11"/>
            <p:cNvSpPr/>
            <p:nvPr/>
          </p:nvSpPr>
          <p:spPr>
            <a:xfrm>
              <a:off x="1295928" y="-1496243"/>
              <a:ext cx="202" cy="242"/>
            </a:xfrm>
            <a:custGeom>
              <a:avLst/>
              <a:gdLst/>
              <a:ahLst/>
              <a:cxnLst/>
              <a:rect l="l" t="t" r="r" b="b"/>
              <a:pathLst>
                <a:path w="5" h="6" extrusionOk="0">
                  <a:moveTo>
                    <a:pt x="5" y="0"/>
                  </a:moveTo>
                  <a:cubicBezTo>
                    <a:pt x="4" y="1"/>
                    <a:pt x="4" y="2"/>
                    <a:pt x="4" y="3"/>
                  </a:cubicBezTo>
                  <a:lnTo>
                    <a:pt x="4" y="3"/>
                  </a:lnTo>
                  <a:cubicBezTo>
                    <a:pt x="4" y="3"/>
                    <a:pt x="4" y="3"/>
                    <a:pt x="5" y="3"/>
                  </a:cubicBezTo>
                  <a:lnTo>
                    <a:pt x="5" y="0"/>
                  </a:lnTo>
                  <a:close/>
                  <a:moveTo>
                    <a:pt x="4" y="3"/>
                  </a:moveTo>
                  <a:cubicBezTo>
                    <a:pt x="3" y="4"/>
                    <a:pt x="2" y="5"/>
                    <a:pt x="1" y="6"/>
                  </a:cubicBezTo>
                  <a:cubicBezTo>
                    <a:pt x="2" y="6"/>
                    <a:pt x="3" y="5"/>
                    <a:pt x="4" y="3"/>
                  </a:cubicBezTo>
                  <a:close/>
                </a:path>
              </a:pathLst>
            </a:custGeom>
            <a:solidFill>
              <a:srgbClr val="6D76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9" name="Google Shape;1649;p11"/>
            <p:cNvSpPr/>
            <p:nvPr/>
          </p:nvSpPr>
          <p:spPr>
            <a:xfrm>
              <a:off x="1051742" y="-1172075"/>
              <a:ext cx="365011" cy="283696"/>
            </a:xfrm>
            <a:custGeom>
              <a:avLst/>
              <a:gdLst/>
              <a:ahLst/>
              <a:cxnLst/>
              <a:rect l="l" t="t" r="r" b="b"/>
              <a:pathLst>
                <a:path w="9045" h="7030" extrusionOk="0">
                  <a:moveTo>
                    <a:pt x="4628" y="3460"/>
                  </a:moveTo>
                  <a:lnTo>
                    <a:pt x="4628" y="3460"/>
                  </a:lnTo>
                  <a:cubicBezTo>
                    <a:pt x="4626" y="3462"/>
                    <a:pt x="4624" y="3465"/>
                    <a:pt x="4621" y="3467"/>
                  </a:cubicBezTo>
                  <a:lnTo>
                    <a:pt x="4621" y="3467"/>
                  </a:lnTo>
                  <a:cubicBezTo>
                    <a:pt x="4623" y="3465"/>
                    <a:pt x="4626" y="3463"/>
                    <a:pt x="4628" y="3460"/>
                  </a:cubicBezTo>
                  <a:close/>
                  <a:moveTo>
                    <a:pt x="8841" y="0"/>
                  </a:moveTo>
                  <a:lnTo>
                    <a:pt x="8799" y="9"/>
                  </a:lnTo>
                  <a:cubicBezTo>
                    <a:pt x="8575" y="28"/>
                    <a:pt x="8357" y="49"/>
                    <a:pt x="8136" y="82"/>
                  </a:cubicBezTo>
                  <a:cubicBezTo>
                    <a:pt x="7848" y="125"/>
                    <a:pt x="7578" y="183"/>
                    <a:pt x="7377" y="229"/>
                  </a:cubicBezTo>
                  <a:cubicBezTo>
                    <a:pt x="6913" y="333"/>
                    <a:pt x="6434" y="474"/>
                    <a:pt x="5912" y="660"/>
                  </a:cubicBezTo>
                  <a:cubicBezTo>
                    <a:pt x="5455" y="820"/>
                    <a:pt x="4977" y="1023"/>
                    <a:pt x="4454" y="1279"/>
                  </a:cubicBezTo>
                  <a:cubicBezTo>
                    <a:pt x="3978" y="1508"/>
                    <a:pt x="3514" y="1768"/>
                    <a:pt x="3078" y="2048"/>
                  </a:cubicBezTo>
                  <a:cubicBezTo>
                    <a:pt x="2896" y="2165"/>
                    <a:pt x="2721" y="2287"/>
                    <a:pt x="2544" y="2413"/>
                  </a:cubicBezTo>
                  <a:cubicBezTo>
                    <a:pt x="2343" y="2557"/>
                    <a:pt x="2152" y="2731"/>
                    <a:pt x="1970" y="2925"/>
                  </a:cubicBezTo>
                  <a:cubicBezTo>
                    <a:pt x="1697" y="3223"/>
                    <a:pt x="1463" y="3592"/>
                    <a:pt x="1247" y="4056"/>
                  </a:cubicBezTo>
                  <a:cubicBezTo>
                    <a:pt x="1075" y="4424"/>
                    <a:pt x="941" y="4825"/>
                    <a:pt x="823" y="5178"/>
                  </a:cubicBezTo>
                  <a:lnTo>
                    <a:pt x="785" y="5289"/>
                  </a:lnTo>
                  <a:cubicBezTo>
                    <a:pt x="621" y="5780"/>
                    <a:pt x="474" y="6186"/>
                    <a:pt x="286" y="6577"/>
                  </a:cubicBezTo>
                  <a:cubicBezTo>
                    <a:pt x="236" y="6617"/>
                    <a:pt x="194" y="6633"/>
                    <a:pt x="157" y="6652"/>
                  </a:cubicBezTo>
                  <a:cubicBezTo>
                    <a:pt x="56" y="6693"/>
                    <a:pt x="0" y="6795"/>
                    <a:pt x="21" y="6890"/>
                  </a:cubicBezTo>
                  <a:cubicBezTo>
                    <a:pt x="29" y="6928"/>
                    <a:pt x="46" y="6966"/>
                    <a:pt x="72" y="6995"/>
                  </a:cubicBezTo>
                  <a:cubicBezTo>
                    <a:pt x="66" y="7005"/>
                    <a:pt x="65" y="7017"/>
                    <a:pt x="65" y="7030"/>
                  </a:cubicBezTo>
                  <a:cubicBezTo>
                    <a:pt x="210" y="6953"/>
                    <a:pt x="348" y="6872"/>
                    <a:pt x="482" y="6775"/>
                  </a:cubicBezTo>
                  <a:cubicBezTo>
                    <a:pt x="605" y="6689"/>
                    <a:pt x="721" y="6596"/>
                    <a:pt x="835" y="6500"/>
                  </a:cubicBezTo>
                  <a:lnTo>
                    <a:pt x="835" y="6500"/>
                  </a:lnTo>
                  <a:lnTo>
                    <a:pt x="826" y="6508"/>
                  </a:lnTo>
                  <a:cubicBezTo>
                    <a:pt x="831" y="6504"/>
                    <a:pt x="835" y="6500"/>
                    <a:pt x="839" y="6497"/>
                  </a:cubicBezTo>
                  <a:lnTo>
                    <a:pt x="839" y="6497"/>
                  </a:lnTo>
                  <a:cubicBezTo>
                    <a:pt x="839" y="6497"/>
                    <a:pt x="838" y="6498"/>
                    <a:pt x="838" y="6500"/>
                  </a:cubicBezTo>
                  <a:lnTo>
                    <a:pt x="846" y="6491"/>
                  </a:lnTo>
                  <a:lnTo>
                    <a:pt x="846" y="6491"/>
                  </a:lnTo>
                  <a:cubicBezTo>
                    <a:pt x="845" y="6492"/>
                    <a:pt x="844" y="6492"/>
                    <a:pt x="844" y="6493"/>
                  </a:cubicBezTo>
                  <a:lnTo>
                    <a:pt x="844" y="6493"/>
                  </a:lnTo>
                  <a:cubicBezTo>
                    <a:pt x="842" y="6494"/>
                    <a:pt x="841" y="6495"/>
                    <a:pt x="839" y="6497"/>
                  </a:cubicBezTo>
                  <a:lnTo>
                    <a:pt x="839" y="6497"/>
                  </a:lnTo>
                  <a:cubicBezTo>
                    <a:pt x="840" y="6495"/>
                    <a:pt x="842" y="6494"/>
                    <a:pt x="844" y="6493"/>
                  </a:cubicBezTo>
                  <a:lnTo>
                    <a:pt x="844" y="6493"/>
                  </a:lnTo>
                  <a:cubicBezTo>
                    <a:pt x="1127" y="6240"/>
                    <a:pt x="1386" y="5958"/>
                    <a:pt x="1629" y="5665"/>
                  </a:cubicBezTo>
                  <a:cubicBezTo>
                    <a:pt x="1878" y="5363"/>
                    <a:pt x="2115" y="5055"/>
                    <a:pt x="2359" y="4750"/>
                  </a:cubicBezTo>
                  <a:cubicBezTo>
                    <a:pt x="2479" y="4602"/>
                    <a:pt x="2600" y="4453"/>
                    <a:pt x="2728" y="4311"/>
                  </a:cubicBezTo>
                  <a:cubicBezTo>
                    <a:pt x="2800" y="4233"/>
                    <a:pt x="2873" y="4157"/>
                    <a:pt x="2958" y="4089"/>
                  </a:cubicBezTo>
                  <a:cubicBezTo>
                    <a:pt x="3005" y="4052"/>
                    <a:pt x="3054" y="4015"/>
                    <a:pt x="3109" y="3982"/>
                  </a:cubicBezTo>
                  <a:cubicBezTo>
                    <a:pt x="3140" y="3963"/>
                    <a:pt x="3173" y="3944"/>
                    <a:pt x="3206" y="3929"/>
                  </a:cubicBezTo>
                  <a:cubicBezTo>
                    <a:pt x="3471" y="3789"/>
                    <a:pt x="3770" y="3778"/>
                    <a:pt x="4060" y="3723"/>
                  </a:cubicBezTo>
                  <a:lnTo>
                    <a:pt x="4060" y="3723"/>
                  </a:lnTo>
                  <a:cubicBezTo>
                    <a:pt x="4056" y="3724"/>
                    <a:pt x="4054" y="3725"/>
                    <a:pt x="4051" y="3726"/>
                  </a:cubicBezTo>
                  <a:cubicBezTo>
                    <a:pt x="4117" y="3712"/>
                    <a:pt x="4187" y="3694"/>
                    <a:pt x="4252" y="3670"/>
                  </a:cubicBezTo>
                  <a:cubicBezTo>
                    <a:pt x="4305" y="3650"/>
                    <a:pt x="4357" y="3629"/>
                    <a:pt x="4408" y="3606"/>
                  </a:cubicBezTo>
                  <a:lnTo>
                    <a:pt x="4408" y="3606"/>
                  </a:lnTo>
                  <a:cubicBezTo>
                    <a:pt x="4400" y="3610"/>
                    <a:pt x="4392" y="3614"/>
                    <a:pt x="4384" y="3618"/>
                  </a:cubicBezTo>
                  <a:cubicBezTo>
                    <a:pt x="4394" y="3614"/>
                    <a:pt x="4401" y="3611"/>
                    <a:pt x="4410" y="3605"/>
                  </a:cubicBezTo>
                  <a:lnTo>
                    <a:pt x="4410" y="3605"/>
                  </a:lnTo>
                  <a:cubicBezTo>
                    <a:pt x="4409" y="3606"/>
                    <a:pt x="4409" y="3606"/>
                    <a:pt x="4408" y="3606"/>
                  </a:cubicBezTo>
                  <a:lnTo>
                    <a:pt x="4408" y="3606"/>
                  </a:lnTo>
                  <a:cubicBezTo>
                    <a:pt x="4454" y="3583"/>
                    <a:pt x="4499" y="3558"/>
                    <a:pt x="4541" y="3528"/>
                  </a:cubicBezTo>
                  <a:cubicBezTo>
                    <a:pt x="4566" y="3512"/>
                    <a:pt x="4588" y="3493"/>
                    <a:pt x="4611" y="3475"/>
                  </a:cubicBezTo>
                  <a:lnTo>
                    <a:pt x="4611" y="3475"/>
                  </a:lnTo>
                  <a:lnTo>
                    <a:pt x="4610" y="3476"/>
                  </a:lnTo>
                  <a:cubicBezTo>
                    <a:pt x="4611" y="3476"/>
                    <a:pt x="4611" y="3475"/>
                    <a:pt x="4612" y="3475"/>
                  </a:cubicBezTo>
                  <a:cubicBezTo>
                    <a:pt x="4615" y="3472"/>
                    <a:pt x="4618" y="3469"/>
                    <a:pt x="4621" y="3467"/>
                  </a:cubicBezTo>
                  <a:lnTo>
                    <a:pt x="4621" y="3467"/>
                  </a:lnTo>
                  <a:cubicBezTo>
                    <a:pt x="4619" y="3468"/>
                    <a:pt x="4616" y="3470"/>
                    <a:pt x="4614" y="3470"/>
                  </a:cubicBezTo>
                  <a:cubicBezTo>
                    <a:pt x="4650" y="3437"/>
                    <a:pt x="4686" y="3406"/>
                    <a:pt x="4714" y="3366"/>
                  </a:cubicBezTo>
                  <a:cubicBezTo>
                    <a:pt x="4734" y="3343"/>
                    <a:pt x="4753" y="3320"/>
                    <a:pt x="4769" y="3292"/>
                  </a:cubicBezTo>
                  <a:lnTo>
                    <a:pt x="4769" y="3292"/>
                  </a:lnTo>
                  <a:cubicBezTo>
                    <a:pt x="4763" y="3299"/>
                    <a:pt x="4760" y="3304"/>
                    <a:pt x="4757" y="3307"/>
                  </a:cubicBezTo>
                  <a:cubicBezTo>
                    <a:pt x="4792" y="3252"/>
                    <a:pt x="4825" y="3196"/>
                    <a:pt x="4848" y="3134"/>
                  </a:cubicBezTo>
                  <a:cubicBezTo>
                    <a:pt x="4864" y="3098"/>
                    <a:pt x="4878" y="3060"/>
                    <a:pt x="4891" y="3022"/>
                  </a:cubicBezTo>
                  <a:lnTo>
                    <a:pt x="4891" y="3022"/>
                  </a:lnTo>
                  <a:cubicBezTo>
                    <a:pt x="4891" y="3022"/>
                    <a:pt x="4891" y="3022"/>
                    <a:pt x="4891" y="3022"/>
                  </a:cubicBezTo>
                  <a:cubicBezTo>
                    <a:pt x="4891" y="3021"/>
                    <a:pt x="4892" y="3020"/>
                    <a:pt x="4892" y="3019"/>
                  </a:cubicBezTo>
                  <a:lnTo>
                    <a:pt x="4892" y="3019"/>
                  </a:lnTo>
                  <a:cubicBezTo>
                    <a:pt x="4895" y="3012"/>
                    <a:pt x="4897" y="3004"/>
                    <a:pt x="4900" y="2996"/>
                  </a:cubicBezTo>
                  <a:lnTo>
                    <a:pt x="4900" y="2996"/>
                  </a:lnTo>
                  <a:cubicBezTo>
                    <a:pt x="4899" y="2999"/>
                    <a:pt x="4898" y="3002"/>
                    <a:pt x="4897" y="3004"/>
                  </a:cubicBezTo>
                  <a:lnTo>
                    <a:pt x="4897" y="3004"/>
                  </a:lnTo>
                  <a:cubicBezTo>
                    <a:pt x="4951" y="2828"/>
                    <a:pt x="4985" y="2647"/>
                    <a:pt x="5042" y="2474"/>
                  </a:cubicBezTo>
                  <a:cubicBezTo>
                    <a:pt x="5066" y="2397"/>
                    <a:pt x="5092" y="2318"/>
                    <a:pt x="5124" y="2244"/>
                  </a:cubicBezTo>
                  <a:cubicBezTo>
                    <a:pt x="5165" y="2156"/>
                    <a:pt x="5210" y="2074"/>
                    <a:pt x="5263" y="1992"/>
                  </a:cubicBezTo>
                  <a:cubicBezTo>
                    <a:pt x="5358" y="1847"/>
                    <a:pt x="5483" y="1718"/>
                    <a:pt x="5619" y="1609"/>
                  </a:cubicBezTo>
                  <a:cubicBezTo>
                    <a:pt x="5691" y="1550"/>
                    <a:pt x="5766" y="1493"/>
                    <a:pt x="5845" y="1444"/>
                  </a:cubicBezTo>
                  <a:cubicBezTo>
                    <a:pt x="5924" y="1393"/>
                    <a:pt x="6003" y="1350"/>
                    <a:pt x="6085" y="1307"/>
                  </a:cubicBezTo>
                  <a:cubicBezTo>
                    <a:pt x="6434" y="1129"/>
                    <a:pt x="6814" y="1033"/>
                    <a:pt x="7192" y="951"/>
                  </a:cubicBezTo>
                  <a:cubicBezTo>
                    <a:pt x="7547" y="878"/>
                    <a:pt x="7901" y="825"/>
                    <a:pt x="8255" y="754"/>
                  </a:cubicBezTo>
                  <a:cubicBezTo>
                    <a:pt x="8338" y="711"/>
                    <a:pt x="8420" y="667"/>
                    <a:pt x="8503" y="624"/>
                  </a:cubicBezTo>
                  <a:cubicBezTo>
                    <a:pt x="8663" y="536"/>
                    <a:pt x="8821" y="448"/>
                    <a:pt x="8970" y="348"/>
                  </a:cubicBezTo>
                  <a:cubicBezTo>
                    <a:pt x="8997" y="323"/>
                    <a:pt x="9016" y="296"/>
                    <a:pt x="9029" y="262"/>
                  </a:cubicBezTo>
                  <a:cubicBezTo>
                    <a:pt x="9045" y="213"/>
                    <a:pt x="9040" y="155"/>
                    <a:pt x="9020" y="112"/>
                  </a:cubicBezTo>
                  <a:cubicBezTo>
                    <a:pt x="9002" y="75"/>
                    <a:pt x="8979" y="51"/>
                    <a:pt x="8949" y="33"/>
                  </a:cubicBezTo>
                  <a:cubicBezTo>
                    <a:pt x="8920" y="10"/>
                    <a:pt x="8885" y="0"/>
                    <a:pt x="8841" y="0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0" name="Google Shape;1650;p11"/>
            <p:cNvSpPr/>
            <p:nvPr/>
          </p:nvSpPr>
          <p:spPr>
            <a:xfrm>
              <a:off x="1300730" y="-1111704"/>
              <a:ext cx="40" cy="4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D76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1" name="Google Shape;1651;p11"/>
            <p:cNvSpPr/>
            <p:nvPr/>
          </p:nvSpPr>
          <p:spPr>
            <a:xfrm>
              <a:off x="1281844" y="-1099033"/>
              <a:ext cx="40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6D76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2" name="Google Shape;1652;p11"/>
            <p:cNvSpPr/>
            <p:nvPr/>
          </p:nvSpPr>
          <p:spPr>
            <a:xfrm>
              <a:off x="1185356" y="-1006298"/>
              <a:ext cx="40" cy="81"/>
            </a:xfrm>
            <a:custGeom>
              <a:avLst/>
              <a:gdLst/>
              <a:ahLst/>
              <a:cxnLst/>
              <a:rect l="l" t="t" r="r" b="b"/>
              <a:pathLst>
                <a:path w="1" h="2" extrusionOk="0">
                  <a:moveTo>
                    <a:pt x="0" y="2"/>
                  </a:moveTo>
                  <a:lnTo>
                    <a:pt x="0" y="2"/>
                  </a:lnTo>
                  <a:cubicBezTo>
                    <a:pt x="0" y="2"/>
                    <a:pt x="0" y="0"/>
                    <a:pt x="0" y="2"/>
                  </a:cubicBezTo>
                  <a:cubicBezTo>
                    <a:pt x="0" y="0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6D76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3" name="Google Shape;1653;p11"/>
            <p:cNvSpPr/>
            <p:nvPr/>
          </p:nvSpPr>
          <p:spPr>
            <a:xfrm>
              <a:off x="1228858" y="-685681"/>
              <a:ext cx="166908" cy="319531"/>
            </a:xfrm>
            <a:custGeom>
              <a:avLst/>
              <a:gdLst/>
              <a:ahLst/>
              <a:cxnLst/>
              <a:rect l="l" t="t" r="r" b="b"/>
              <a:pathLst>
                <a:path w="4136" h="7918" extrusionOk="0">
                  <a:moveTo>
                    <a:pt x="2152" y="100"/>
                  </a:moveTo>
                  <a:cubicBezTo>
                    <a:pt x="2152" y="100"/>
                    <a:pt x="2152" y="100"/>
                    <a:pt x="2152" y="100"/>
                  </a:cubicBezTo>
                  <a:lnTo>
                    <a:pt x="2152" y="100"/>
                  </a:lnTo>
                  <a:cubicBezTo>
                    <a:pt x="2152" y="100"/>
                    <a:pt x="2152" y="100"/>
                    <a:pt x="2152" y="100"/>
                  </a:cubicBezTo>
                  <a:close/>
                  <a:moveTo>
                    <a:pt x="2740" y="996"/>
                  </a:moveTo>
                  <a:cubicBezTo>
                    <a:pt x="2739" y="999"/>
                    <a:pt x="2738" y="1003"/>
                    <a:pt x="2737" y="1006"/>
                  </a:cubicBezTo>
                  <a:cubicBezTo>
                    <a:pt x="2739" y="1003"/>
                    <a:pt x="2740" y="1000"/>
                    <a:pt x="2740" y="996"/>
                  </a:cubicBezTo>
                  <a:close/>
                  <a:moveTo>
                    <a:pt x="3639" y="3800"/>
                  </a:moveTo>
                  <a:cubicBezTo>
                    <a:pt x="3642" y="3801"/>
                    <a:pt x="3646" y="3803"/>
                    <a:pt x="3649" y="3804"/>
                  </a:cubicBezTo>
                  <a:lnTo>
                    <a:pt x="3649" y="3804"/>
                  </a:lnTo>
                  <a:cubicBezTo>
                    <a:pt x="3646" y="3803"/>
                    <a:pt x="3642" y="3801"/>
                    <a:pt x="3639" y="3800"/>
                  </a:cubicBezTo>
                  <a:close/>
                  <a:moveTo>
                    <a:pt x="1607" y="1"/>
                  </a:moveTo>
                  <a:cubicBezTo>
                    <a:pt x="1588" y="41"/>
                    <a:pt x="1569" y="78"/>
                    <a:pt x="1549" y="118"/>
                  </a:cubicBezTo>
                  <a:cubicBezTo>
                    <a:pt x="1299" y="610"/>
                    <a:pt x="1104" y="1089"/>
                    <a:pt x="963" y="1542"/>
                  </a:cubicBezTo>
                  <a:cubicBezTo>
                    <a:pt x="809" y="2033"/>
                    <a:pt x="720" y="2546"/>
                    <a:pt x="697" y="3059"/>
                  </a:cubicBezTo>
                  <a:cubicBezTo>
                    <a:pt x="677" y="3489"/>
                    <a:pt x="706" y="3935"/>
                    <a:pt x="733" y="4330"/>
                  </a:cubicBezTo>
                  <a:lnTo>
                    <a:pt x="756" y="4715"/>
                  </a:lnTo>
                  <a:cubicBezTo>
                    <a:pt x="784" y="5186"/>
                    <a:pt x="798" y="5742"/>
                    <a:pt x="702" y="6284"/>
                  </a:cubicBezTo>
                  <a:cubicBezTo>
                    <a:pt x="634" y="6600"/>
                    <a:pt x="538" y="6892"/>
                    <a:pt x="404" y="7171"/>
                  </a:cubicBezTo>
                  <a:cubicBezTo>
                    <a:pt x="397" y="7189"/>
                    <a:pt x="373" y="7235"/>
                    <a:pt x="347" y="7278"/>
                  </a:cubicBezTo>
                  <a:lnTo>
                    <a:pt x="91" y="7475"/>
                  </a:lnTo>
                  <a:cubicBezTo>
                    <a:pt x="44" y="7515"/>
                    <a:pt x="15" y="7573"/>
                    <a:pt x="6" y="7640"/>
                  </a:cubicBezTo>
                  <a:cubicBezTo>
                    <a:pt x="1" y="7711"/>
                    <a:pt x="27" y="7781"/>
                    <a:pt x="71" y="7831"/>
                  </a:cubicBezTo>
                  <a:cubicBezTo>
                    <a:pt x="110" y="7879"/>
                    <a:pt x="172" y="7910"/>
                    <a:pt x="243" y="7918"/>
                  </a:cubicBezTo>
                  <a:cubicBezTo>
                    <a:pt x="315" y="7918"/>
                    <a:pt x="370" y="7899"/>
                    <a:pt x="424" y="7856"/>
                  </a:cubicBezTo>
                  <a:cubicBezTo>
                    <a:pt x="558" y="7757"/>
                    <a:pt x="693" y="7659"/>
                    <a:pt x="829" y="7563"/>
                  </a:cubicBezTo>
                  <a:cubicBezTo>
                    <a:pt x="840" y="7551"/>
                    <a:pt x="854" y="7541"/>
                    <a:pt x="870" y="7534"/>
                  </a:cubicBezTo>
                  <a:cubicBezTo>
                    <a:pt x="920" y="7498"/>
                    <a:pt x="973" y="7465"/>
                    <a:pt x="1023" y="7429"/>
                  </a:cubicBezTo>
                  <a:cubicBezTo>
                    <a:pt x="1272" y="7257"/>
                    <a:pt x="1548" y="7082"/>
                    <a:pt x="1821" y="6906"/>
                  </a:cubicBezTo>
                  <a:cubicBezTo>
                    <a:pt x="2293" y="6603"/>
                    <a:pt x="2776" y="6295"/>
                    <a:pt x="3230" y="5954"/>
                  </a:cubicBezTo>
                  <a:cubicBezTo>
                    <a:pt x="3467" y="5734"/>
                    <a:pt x="3689" y="5497"/>
                    <a:pt x="3870" y="5229"/>
                  </a:cubicBezTo>
                  <a:cubicBezTo>
                    <a:pt x="3953" y="5102"/>
                    <a:pt x="4022" y="4970"/>
                    <a:pt x="4074" y="4831"/>
                  </a:cubicBezTo>
                  <a:lnTo>
                    <a:pt x="4074" y="4831"/>
                  </a:lnTo>
                  <a:cubicBezTo>
                    <a:pt x="4074" y="4832"/>
                    <a:pt x="4073" y="4834"/>
                    <a:pt x="4073" y="4837"/>
                  </a:cubicBezTo>
                  <a:cubicBezTo>
                    <a:pt x="4103" y="4745"/>
                    <a:pt x="4127" y="4651"/>
                    <a:pt x="4134" y="4554"/>
                  </a:cubicBezTo>
                  <a:cubicBezTo>
                    <a:pt x="4136" y="4485"/>
                    <a:pt x="4131" y="4421"/>
                    <a:pt x="4118" y="4354"/>
                  </a:cubicBezTo>
                  <a:lnTo>
                    <a:pt x="4118" y="4354"/>
                  </a:lnTo>
                  <a:cubicBezTo>
                    <a:pt x="4119" y="4356"/>
                    <a:pt x="4119" y="4358"/>
                    <a:pt x="4120" y="4360"/>
                  </a:cubicBezTo>
                  <a:cubicBezTo>
                    <a:pt x="4109" y="4305"/>
                    <a:pt x="4088" y="4252"/>
                    <a:pt x="4064" y="4199"/>
                  </a:cubicBezTo>
                  <a:cubicBezTo>
                    <a:pt x="4030" y="4133"/>
                    <a:pt x="3988" y="4071"/>
                    <a:pt x="3938" y="4012"/>
                  </a:cubicBezTo>
                  <a:cubicBezTo>
                    <a:pt x="3892" y="3962"/>
                    <a:pt x="3841" y="3917"/>
                    <a:pt x="3783" y="3874"/>
                  </a:cubicBezTo>
                  <a:lnTo>
                    <a:pt x="3783" y="3874"/>
                  </a:lnTo>
                  <a:cubicBezTo>
                    <a:pt x="3791" y="3879"/>
                    <a:pt x="3798" y="3883"/>
                    <a:pt x="3807" y="3889"/>
                  </a:cubicBezTo>
                  <a:cubicBezTo>
                    <a:pt x="3780" y="3870"/>
                    <a:pt x="3751" y="3853"/>
                    <a:pt x="3722" y="3838"/>
                  </a:cubicBezTo>
                  <a:cubicBezTo>
                    <a:pt x="3702" y="3827"/>
                    <a:pt x="3678" y="3817"/>
                    <a:pt x="3654" y="3806"/>
                  </a:cubicBezTo>
                  <a:lnTo>
                    <a:pt x="3654" y="3806"/>
                  </a:lnTo>
                  <a:cubicBezTo>
                    <a:pt x="3657" y="3807"/>
                    <a:pt x="3661" y="3809"/>
                    <a:pt x="3665" y="3810"/>
                  </a:cubicBezTo>
                  <a:cubicBezTo>
                    <a:pt x="3660" y="3808"/>
                    <a:pt x="3654" y="3806"/>
                    <a:pt x="3649" y="3804"/>
                  </a:cubicBezTo>
                  <a:lnTo>
                    <a:pt x="3649" y="3804"/>
                  </a:lnTo>
                  <a:cubicBezTo>
                    <a:pt x="3651" y="3805"/>
                    <a:pt x="3652" y="3805"/>
                    <a:pt x="3654" y="3806"/>
                  </a:cubicBezTo>
                  <a:lnTo>
                    <a:pt x="3654" y="3806"/>
                  </a:lnTo>
                  <a:cubicBezTo>
                    <a:pt x="3617" y="3794"/>
                    <a:pt x="3577" y="3782"/>
                    <a:pt x="3535" y="3777"/>
                  </a:cubicBezTo>
                  <a:cubicBezTo>
                    <a:pt x="3512" y="3774"/>
                    <a:pt x="3490" y="3771"/>
                    <a:pt x="3464" y="3770"/>
                  </a:cubicBezTo>
                  <a:cubicBezTo>
                    <a:pt x="3403" y="3771"/>
                    <a:pt x="3340" y="3778"/>
                    <a:pt x="3281" y="3790"/>
                  </a:cubicBezTo>
                  <a:lnTo>
                    <a:pt x="3283" y="3790"/>
                  </a:lnTo>
                  <a:cubicBezTo>
                    <a:pt x="3164" y="3819"/>
                    <a:pt x="3052" y="3864"/>
                    <a:pt x="2938" y="3918"/>
                  </a:cubicBezTo>
                  <a:lnTo>
                    <a:pt x="2938" y="3918"/>
                  </a:lnTo>
                  <a:cubicBezTo>
                    <a:pt x="2942" y="3916"/>
                    <a:pt x="2947" y="3914"/>
                    <a:pt x="2951" y="3912"/>
                  </a:cubicBezTo>
                  <a:lnTo>
                    <a:pt x="2951" y="3912"/>
                  </a:lnTo>
                  <a:cubicBezTo>
                    <a:pt x="2942" y="3915"/>
                    <a:pt x="2935" y="3919"/>
                    <a:pt x="2925" y="3925"/>
                  </a:cubicBezTo>
                  <a:cubicBezTo>
                    <a:pt x="2929" y="3922"/>
                    <a:pt x="2934" y="3920"/>
                    <a:pt x="2938" y="3918"/>
                  </a:cubicBezTo>
                  <a:lnTo>
                    <a:pt x="2938" y="3918"/>
                  </a:lnTo>
                  <a:cubicBezTo>
                    <a:pt x="2719" y="4032"/>
                    <a:pt x="2514" y="4171"/>
                    <a:pt x="2299" y="4292"/>
                  </a:cubicBezTo>
                  <a:cubicBezTo>
                    <a:pt x="2200" y="4350"/>
                    <a:pt x="2099" y="4407"/>
                    <a:pt x="1991" y="4450"/>
                  </a:cubicBezTo>
                  <a:cubicBezTo>
                    <a:pt x="1911" y="4482"/>
                    <a:pt x="1831" y="4506"/>
                    <a:pt x="1743" y="4518"/>
                  </a:cubicBezTo>
                  <a:cubicBezTo>
                    <a:pt x="1738" y="4519"/>
                    <a:pt x="1733" y="4519"/>
                    <a:pt x="1728" y="4519"/>
                  </a:cubicBezTo>
                  <a:cubicBezTo>
                    <a:pt x="1677" y="4519"/>
                    <a:pt x="1636" y="4473"/>
                    <a:pt x="1631" y="4423"/>
                  </a:cubicBezTo>
                  <a:cubicBezTo>
                    <a:pt x="1614" y="4279"/>
                    <a:pt x="1608" y="4133"/>
                    <a:pt x="1622" y="3985"/>
                  </a:cubicBezTo>
                  <a:cubicBezTo>
                    <a:pt x="1635" y="3843"/>
                    <a:pt x="1657" y="3702"/>
                    <a:pt x="1690" y="3563"/>
                  </a:cubicBezTo>
                  <a:cubicBezTo>
                    <a:pt x="1766" y="3258"/>
                    <a:pt x="1875" y="2965"/>
                    <a:pt x="2002" y="2678"/>
                  </a:cubicBezTo>
                  <a:cubicBezTo>
                    <a:pt x="2134" y="2375"/>
                    <a:pt x="2279" y="2080"/>
                    <a:pt x="2419" y="1780"/>
                  </a:cubicBezTo>
                  <a:cubicBezTo>
                    <a:pt x="2480" y="1650"/>
                    <a:pt x="2542" y="1519"/>
                    <a:pt x="2596" y="1385"/>
                  </a:cubicBezTo>
                  <a:cubicBezTo>
                    <a:pt x="2649" y="1256"/>
                    <a:pt x="2698" y="1125"/>
                    <a:pt x="2741" y="992"/>
                  </a:cubicBezTo>
                  <a:lnTo>
                    <a:pt x="2741" y="992"/>
                  </a:lnTo>
                  <a:cubicBezTo>
                    <a:pt x="2741" y="993"/>
                    <a:pt x="2741" y="994"/>
                    <a:pt x="2740" y="996"/>
                  </a:cubicBezTo>
                  <a:lnTo>
                    <a:pt x="2740" y="996"/>
                  </a:lnTo>
                  <a:cubicBezTo>
                    <a:pt x="2788" y="853"/>
                    <a:pt x="2834" y="708"/>
                    <a:pt x="2866" y="558"/>
                  </a:cubicBezTo>
                  <a:cubicBezTo>
                    <a:pt x="2888" y="467"/>
                    <a:pt x="2905" y="377"/>
                    <a:pt x="2912" y="284"/>
                  </a:cubicBezTo>
                  <a:cubicBezTo>
                    <a:pt x="2912" y="241"/>
                    <a:pt x="2909" y="195"/>
                    <a:pt x="2902" y="151"/>
                  </a:cubicBezTo>
                  <a:cubicBezTo>
                    <a:pt x="2898" y="137"/>
                    <a:pt x="2893" y="126"/>
                    <a:pt x="2888" y="111"/>
                  </a:cubicBezTo>
                  <a:cubicBezTo>
                    <a:pt x="2883" y="101"/>
                    <a:pt x="2878" y="93"/>
                    <a:pt x="2872" y="85"/>
                  </a:cubicBezTo>
                  <a:cubicBezTo>
                    <a:pt x="2863" y="77"/>
                    <a:pt x="2855" y="70"/>
                    <a:pt x="2845" y="62"/>
                  </a:cubicBezTo>
                  <a:cubicBezTo>
                    <a:pt x="2835" y="55"/>
                    <a:pt x="2820" y="51"/>
                    <a:pt x="2807" y="47"/>
                  </a:cubicBezTo>
                  <a:cubicBezTo>
                    <a:pt x="2776" y="37"/>
                    <a:pt x="2744" y="34"/>
                    <a:pt x="2712" y="29"/>
                  </a:cubicBezTo>
                  <a:cubicBezTo>
                    <a:pt x="2703" y="29"/>
                    <a:pt x="2694" y="29"/>
                    <a:pt x="2685" y="29"/>
                  </a:cubicBezTo>
                  <a:cubicBezTo>
                    <a:pt x="2498" y="29"/>
                    <a:pt x="2315" y="69"/>
                    <a:pt x="2132" y="104"/>
                  </a:cubicBezTo>
                  <a:lnTo>
                    <a:pt x="2132" y="104"/>
                  </a:lnTo>
                  <a:cubicBezTo>
                    <a:pt x="2139" y="103"/>
                    <a:pt x="2146" y="101"/>
                    <a:pt x="2152" y="100"/>
                  </a:cubicBezTo>
                  <a:lnTo>
                    <a:pt x="2152" y="100"/>
                  </a:lnTo>
                  <a:cubicBezTo>
                    <a:pt x="2024" y="126"/>
                    <a:pt x="1895" y="156"/>
                    <a:pt x="1767" y="183"/>
                  </a:cubicBezTo>
                  <a:cubicBezTo>
                    <a:pt x="1754" y="185"/>
                    <a:pt x="1741" y="187"/>
                    <a:pt x="1728" y="187"/>
                  </a:cubicBezTo>
                  <a:cubicBezTo>
                    <a:pt x="1715" y="187"/>
                    <a:pt x="1702" y="185"/>
                    <a:pt x="1688" y="177"/>
                  </a:cubicBezTo>
                  <a:cubicBezTo>
                    <a:pt x="1664" y="166"/>
                    <a:pt x="1644" y="143"/>
                    <a:pt x="1635" y="117"/>
                  </a:cubicBezTo>
                  <a:cubicBezTo>
                    <a:pt x="1624" y="78"/>
                    <a:pt x="1615" y="41"/>
                    <a:pt x="1607" y="1"/>
                  </a:cubicBezTo>
                  <a:close/>
                </a:path>
              </a:pathLst>
            </a:custGeom>
            <a:solidFill>
              <a:srgbClr val="6D76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4" name="Google Shape;1654;p11"/>
            <p:cNvSpPr/>
            <p:nvPr/>
          </p:nvSpPr>
          <p:spPr>
            <a:xfrm>
              <a:off x="1345887" y="-680152"/>
              <a:ext cx="161" cy="605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1" y="0"/>
                  </a:moveTo>
                  <a:cubicBezTo>
                    <a:pt x="1" y="1"/>
                    <a:pt x="1" y="2"/>
                    <a:pt x="1" y="3"/>
                  </a:cubicBezTo>
                  <a:lnTo>
                    <a:pt x="1" y="3"/>
                  </a:lnTo>
                  <a:cubicBezTo>
                    <a:pt x="1" y="2"/>
                    <a:pt x="1" y="1"/>
                    <a:pt x="1" y="0"/>
                  </a:cubicBezTo>
                  <a:close/>
                  <a:moveTo>
                    <a:pt x="1" y="3"/>
                  </a:moveTo>
                  <a:cubicBezTo>
                    <a:pt x="2" y="7"/>
                    <a:pt x="2" y="11"/>
                    <a:pt x="4" y="14"/>
                  </a:cubicBezTo>
                  <a:cubicBezTo>
                    <a:pt x="4" y="11"/>
                    <a:pt x="3" y="7"/>
                    <a:pt x="1" y="3"/>
                  </a:cubicBezTo>
                  <a:close/>
                </a:path>
              </a:pathLst>
            </a:custGeom>
            <a:solidFill>
              <a:srgbClr val="6D76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5" name="Google Shape;1655;p11"/>
            <p:cNvSpPr/>
            <p:nvPr/>
          </p:nvSpPr>
          <p:spPr>
            <a:xfrm>
              <a:off x="1393304" y="-491575"/>
              <a:ext cx="323" cy="807"/>
            </a:xfrm>
            <a:custGeom>
              <a:avLst/>
              <a:gdLst/>
              <a:ahLst/>
              <a:cxnLst/>
              <a:rect l="l" t="t" r="r" b="b"/>
              <a:pathLst>
                <a:path w="8" h="20" extrusionOk="0">
                  <a:moveTo>
                    <a:pt x="8" y="1"/>
                  </a:moveTo>
                  <a:lnTo>
                    <a:pt x="8" y="1"/>
                  </a:lnTo>
                  <a:cubicBezTo>
                    <a:pt x="5" y="7"/>
                    <a:pt x="2" y="14"/>
                    <a:pt x="1" y="19"/>
                  </a:cubicBezTo>
                  <a:cubicBezTo>
                    <a:pt x="3" y="12"/>
                    <a:pt x="5" y="7"/>
                    <a:pt x="8" y="1"/>
                  </a:cubicBezTo>
                  <a:close/>
                </a:path>
              </a:pathLst>
            </a:custGeom>
            <a:solidFill>
              <a:srgbClr val="6D76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6" name="Google Shape;1656;p11"/>
            <p:cNvSpPr/>
            <p:nvPr/>
          </p:nvSpPr>
          <p:spPr>
            <a:xfrm>
              <a:off x="772891" y="-278099"/>
              <a:ext cx="355931" cy="209160"/>
            </a:xfrm>
            <a:custGeom>
              <a:avLst/>
              <a:gdLst/>
              <a:ahLst/>
              <a:cxnLst/>
              <a:rect l="l" t="t" r="r" b="b"/>
              <a:pathLst>
                <a:path w="8820" h="5183" extrusionOk="0">
                  <a:moveTo>
                    <a:pt x="7814" y="3194"/>
                  </a:moveTo>
                  <a:cubicBezTo>
                    <a:pt x="7815" y="3196"/>
                    <a:pt x="7817" y="3199"/>
                    <a:pt x="7818" y="3201"/>
                  </a:cubicBezTo>
                  <a:cubicBezTo>
                    <a:pt x="7817" y="3198"/>
                    <a:pt x="7815" y="3196"/>
                    <a:pt x="7814" y="3194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16" y="35"/>
                    <a:pt x="32" y="70"/>
                    <a:pt x="51" y="106"/>
                  </a:cubicBezTo>
                  <a:cubicBezTo>
                    <a:pt x="222" y="465"/>
                    <a:pt x="447" y="841"/>
                    <a:pt x="742" y="1252"/>
                  </a:cubicBezTo>
                  <a:cubicBezTo>
                    <a:pt x="1259" y="1973"/>
                    <a:pt x="1912" y="2619"/>
                    <a:pt x="2682" y="3172"/>
                  </a:cubicBezTo>
                  <a:cubicBezTo>
                    <a:pt x="3053" y="3442"/>
                    <a:pt x="3430" y="3672"/>
                    <a:pt x="3807" y="3859"/>
                  </a:cubicBezTo>
                  <a:cubicBezTo>
                    <a:pt x="3992" y="3951"/>
                    <a:pt x="4177" y="4032"/>
                    <a:pt x="4368" y="4108"/>
                  </a:cubicBezTo>
                  <a:cubicBezTo>
                    <a:pt x="4565" y="4186"/>
                    <a:pt x="4772" y="4236"/>
                    <a:pt x="4944" y="4277"/>
                  </a:cubicBezTo>
                  <a:cubicBezTo>
                    <a:pt x="5306" y="4356"/>
                    <a:pt x="5678" y="4396"/>
                    <a:pt x="6037" y="4433"/>
                  </a:cubicBezTo>
                  <a:lnTo>
                    <a:pt x="6149" y="4445"/>
                  </a:lnTo>
                  <a:lnTo>
                    <a:pt x="6192" y="4450"/>
                  </a:lnTo>
                  <a:cubicBezTo>
                    <a:pt x="6636" y="4493"/>
                    <a:pt x="7005" y="4534"/>
                    <a:pt x="7380" y="4613"/>
                  </a:cubicBezTo>
                  <a:cubicBezTo>
                    <a:pt x="7702" y="4677"/>
                    <a:pt x="7972" y="4766"/>
                    <a:pt x="8203" y="4883"/>
                  </a:cubicBezTo>
                  <a:cubicBezTo>
                    <a:pt x="8350" y="4959"/>
                    <a:pt x="8493" y="5054"/>
                    <a:pt x="8615" y="5158"/>
                  </a:cubicBezTo>
                  <a:cubicBezTo>
                    <a:pt x="8637" y="5174"/>
                    <a:pt x="8661" y="5183"/>
                    <a:pt x="8686" y="5183"/>
                  </a:cubicBezTo>
                  <a:cubicBezTo>
                    <a:pt x="8727" y="5183"/>
                    <a:pt x="8776" y="5158"/>
                    <a:pt x="8802" y="5124"/>
                  </a:cubicBezTo>
                  <a:cubicBezTo>
                    <a:pt x="8809" y="5112"/>
                    <a:pt x="8815" y="5102"/>
                    <a:pt x="8819" y="5089"/>
                  </a:cubicBezTo>
                  <a:cubicBezTo>
                    <a:pt x="8743" y="4913"/>
                    <a:pt x="8664" y="4736"/>
                    <a:pt x="8579" y="4562"/>
                  </a:cubicBezTo>
                  <a:cubicBezTo>
                    <a:pt x="8355" y="4091"/>
                    <a:pt x="8105" y="3627"/>
                    <a:pt x="7812" y="3192"/>
                  </a:cubicBezTo>
                  <a:lnTo>
                    <a:pt x="7812" y="3192"/>
                  </a:lnTo>
                  <a:cubicBezTo>
                    <a:pt x="7813" y="3193"/>
                    <a:pt x="7813" y="3194"/>
                    <a:pt x="7814" y="3194"/>
                  </a:cubicBezTo>
                  <a:lnTo>
                    <a:pt x="7814" y="3194"/>
                  </a:lnTo>
                  <a:cubicBezTo>
                    <a:pt x="7617" y="2907"/>
                    <a:pt x="7400" y="2629"/>
                    <a:pt x="7133" y="2399"/>
                  </a:cubicBezTo>
                  <a:lnTo>
                    <a:pt x="7133" y="2399"/>
                  </a:lnTo>
                  <a:lnTo>
                    <a:pt x="7146" y="2411"/>
                  </a:lnTo>
                  <a:cubicBezTo>
                    <a:pt x="7053" y="2332"/>
                    <a:pt x="6949" y="2260"/>
                    <a:pt x="6839" y="2205"/>
                  </a:cubicBezTo>
                  <a:cubicBezTo>
                    <a:pt x="6777" y="2178"/>
                    <a:pt x="6715" y="2154"/>
                    <a:pt x="6646" y="2139"/>
                  </a:cubicBezTo>
                  <a:cubicBezTo>
                    <a:pt x="6597" y="2131"/>
                    <a:pt x="6550" y="2131"/>
                    <a:pt x="6501" y="2131"/>
                  </a:cubicBezTo>
                  <a:cubicBezTo>
                    <a:pt x="6458" y="2135"/>
                    <a:pt x="6416" y="2142"/>
                    <a:pt x="6378" y="2154"/>
                  </a:cubicBezTo>
                  <a:cubicBezTo>
                    <a:pt x="6314" y="2178"/>
                    <a:pt x="6253" y="2210"/>
                    <a:pt x="6199" y="2247"/>
                  </a:cubicBezTo>
                  <a:cubicBezTo>
                    <a:pt x="6178" y="2264"/>
                    <a:pt x="6158" y="2282"/>
                    <a:pt x="6141" y="2300"/>
                  </a:cubicBezTo>
                  <a:cubicBezTo>
                    <a:pt x="6133" y="2307"/>
                    <a:pt x="6129" y="2312"/>
                    <a:pt x="6123" y="2317"/>
                  </a:cubicBezTo>
                  <a:lnTo>
                    <a:pt x="6126" y="2316"/>
                  </a:lnTo>
                  <a:lnTo>
                    <a:pt x="6126" y="2316"/>
                  </a:lnTo>
                  <a:cubicBezTo>
                    <a:pt x="6108" y="2338"/>
                    <a:pt x="6093" y="2359"/>
                    <a:pt x="6080" y="2382"/>
                  </a:cubicBezTo>
                  <a:cubicBezTo>
                    <a:pt x="6069" y="2411"/>
                    <a:pt x="6057" y="2440"/>
                    <a:pt x="6050" y="2470"/>
                  </a:cubicBezTo>
                  <a:cubicBezTo>
                    <a:pt x="6041" y="2534"/>
                    <a:pt x="6041" y="2596"/>
                    <a:pt x="6043" y="2662"/>
                  </a:cubicBezTo>
                  <a:cubicBezTo>
                    <a:pt x="6050" y="2750"/>
                    <a:pt x="6059" y="2836"/>
                    <a:pt x="6047" y="2925"/>
                  </a:cubicBezTo>
                  <a:cubicBezTo>
                    <a:pt x="6041" y="2962"/>
                    <a:pt x="6031" y="3000"/>
                    <a:pt x="6013" y="3033"/>
                  </a:cubicBezTo>
                  <a:cubicBezTo>
                    <a:pt x="5995" y="3066"/>
                    <a:pt x="5971" y="3105"/>
                    <a:pt x="5939" y="3128"/>
                  </a:cubicBezTo>
                  <a:cubicBezTo>
                    <a:pt x="5924" y="3140"/>
                    <a:pt x="5905" y="3152"/>
                    <a:pt x="5888" y="3163"/>
                  </a:cubicBezTo>
                  <a:cubicBezTo>
                    <a:pt x="5863" y="3179"/>
                    <a:pt x="5840" y="3191"/>
                    <a:pt x="5813" y="3201"/>
                  </a:cubicBezTo>
                  <a:cubicBezTo>
                    <a:pt x="5790" y="3209"/>
                    <a:pt x="5767" y="3217"/>
                    <a:pt x="5741" y="3224"/>
                  </a:cubicBezTo>
                  <a:cubicBezTo>
                    <a:pt x="5704" y="3234"/>
                    <a:pt x="5667" y="3242"/>
                    <a:pt x="5631" y="3248"/>
                  </a:cubicBezTo>
                  <a:cubicBezTo>
                    <a:pt x="5621" y="3249"/>
                    <a:pt x="5612" y="3249"/>
                    <a:pt x="5604" y="3249"/>
                  </a:cubicBezTo>
                  <a:cubicBezTo>
                    <a:pt x="5579" y="3249"/>
                    <a:pt x="5556" y="3247"/>
                    <a:pt x="5530" y="3238"/>
                  </a:cubicBezTo>
                  <a:cubicBezTo>
                    <a:pt x="5440" y="3214"/>
                    <a:pt x="5358" y="3158"/>
                    <a:pt x="5282" y="3105"/>
                  </a:cubicBezTo>
                  <a:cubicBezTo>
                    <a:pt x="5173" y="3027"/>
                    <a:pt x="5065" y="2944"/>
                    <a:pt x="4960" y="2857"/>
                  </a:cubicBezTo>
                  <a:cubicBezTo>
                    <a:pt x="4684" y="2633"/>
                    <a:pt x="4413" y="2401"/>
                    <a:pt x="4133" y="2178"/>
                  </a:cubicBezTo>
                  <a:cubicBezTo>
                    <a:pt x="4000" y="2072"/>
                    <a:pt x="3864" y="1968"/>
                    <a:pt x="3726" y="1871"/>
                  </a:cubicBezTo>
                  <a:cubicBezTo>
                    <a:pt x="3608" y="1787"/>
                    <a:pt x="3489" y="1711"/>
                    <a:pt x="3361" y="1648"/>
                  </a:cubicBezTo>
                  <a:lnTo>
                    <a:pt x="3358" y="1648"/>
                  </a:lnTo>
                  <a:cubicBezTo>
                    <a:pt x="3298" y="1619"/>
                    <a:pt x="3235" y="1596"/>
                    <a:pt x="3169" y="1579"/>
                  </a:cubicBezTo>
                  <a:cubicBezTo>
                    <a:pt x="3143" y="1576"/>
                    <a:pt x="3123" y="1575"/>
                    <a:pt x="3097" y="1575"/>
                  </a:cubicBezTo>
                  <a:cubicBezTo>
                    <a:pt x="3088" y="1575"/>
                    <a:pt x="3080" y="1576"/>
                    <a:pt x="3071" y="1579"/>
                  </a:cubicBezTo>
                  <a:cubicBezTo>
                    <a:pt x="3063" y="1582"/>
                    <a:pt x="3057" y="1585"/>
                    <a:pt x="3051" y="1589"/>
                  </a:cubicBezTo>
                  <a:cubicBezTo>
                    <a:pt x="3044" y="1595"/>
                    <a:pt x="3040" y="1599"/>
                    <a:pt x="3034" y="1605"/>
                  </a:cubicBezTo>
                  <a:cubicBezTo>
                    <a:pt x="3028" y="1614"/>
                    <a:pt x="3025" y="1619"/>
                    <a:pt x="3019" y="1628"/>
                  </a:cubicBezTo>
                  <a:cubicBezTo>
                    <a:pt x="3012" y="1648"/>
                    <a:pt x="3008" y="1667"/>
                    <a:pt x="3002" y="1685"/>
                  </a:cubicBezTo>
                  <a:cubicBezTo>
                    <a:pt x="2992" y="1743"/>
                    <a:pt x="2992" y="1800"/>
                    <a:pt x="2995" y="1858"/>
                  </a:cubicBezTo>
                  <a:cubicBezTo>
                    <a:pt x="3002" y="1948"/>
                    <a:pt x="3018" y="2036"/>
                    <a:pt x="3034" y="2124"/>
                  </a:cubicBezTo>
                  <a:cubicBezTo>
                    <a:pt x="3046" y="2181"/>
                    <a:pt x="2999" y="2248"/>
                    <a:pt x="2939" y="2248"/>
                  </a:cubicBezTo>
                  <a:cubicBezTo>
                    <a:pt x="2934" y="2248"/>
                    <a:pt x="2930" y="2248"/>
                    <a:pt x="2926" y="2247"/>
                  </a:cubicBezTo>
                  <a:cubicBezTo>
                    <a:pt x="2739" y="2221"/>
                    <a:pt x="2553" y="2175"/>
                    <a:pt x="2377" y="2106"/>
                  </a:cubicBezTo>
                  <a:cubicBezTo>
                    <a:pt x="2195" y="2034"/>
                    <a:pt x="2018" y="1950"/>
                    <a:pt x="1850" y="1848"/>
                  </a:cubicBezTo>
                  <a:cubicBezTo>
                    <a:pt x="1490" y="1625"/>
                    <a:pt x="1161" y="1351"/>
                    <a:pt x="864" y="1045"/>
                  </a:cubicBezTo>
                  <a:cubicBezTo>
                    <a:pt x="548" y="720"/>
                    <a:pt x="262" y="368"/>
                    <a:pt x="0" y="1"/>
                  </a:cubicBezTo>
                  <a:close/>
                </a:path>
              </a:pathLst>
            </a:custGeom>
            <a:solidFill>
              <a:srgbClr val="6D76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7" name="Google Shape;1657;p11"/>
            <p:cNvSpPr/>
            <p:nvPr/>
          </p:nvSpPr>
          <p:spPr>
            <a:xfrm>
              <a:off x="908442" y="-211514"/>
              <a:ext cx="40" cy="4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D76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8" name="Google Shape;1658;p11"/>
            <p:cNvSpPr/>
            <p:nvPr/>
          </p:nvSpPr>
          <p:spPr>
            <a:xfrm>
              <a:off x="908523" y="-211514"/>
              <a:ext cx="40" cy="4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6D76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9" name="Google Shape;1659;p11"/>
            <p:cNvSpPr/>
            <p:nvPr/>
          </p:nvSpPr>
          <p:spPr>
            <a:xfrm>
              <a:off x="969903" y="-2722700"/>
              <a:ext cx="530426" cy="3064438"/>
            </a:xfrm>
            <a:custGeom>
              <a:avLst/>
              <a:gdLst/>
              <a:ahLst/>
              <a:cxnLst/>
              <a:rect l="l" t="t" r="r" b="b"/>
              <a:pathLst>
                <a:path w="13144" h="75937" extrusionOk="0">
                  <a:moveTo>
                    <a:pt x="6613" y="10511"/>
                  </a:moveTo>
                  <a:lnTo>
                    <a:pt x="6613" y="10511"/>
                  </a:lnTo>
                  <a:cubicBezTo>
                    <a:pt x="6613" y="10522"/>
                    <a:pt x="6612" y="10532"/>
                    <a:pt x="6612" y="10543"/>
                  </a:cubicBezTo>
                  <a:lnTo>
                    <a:pt x="6612" y="10543"/>
                  </a:lnTo>
                  <a:cubicBezTo>
                    <a:pt x="6612" y="10533"/>
                    <a:pt x="6612" y="10522"/>
                    <a:pt x="6613" y="10511"/>
                  </a:cubicBezTo>
                  <a:close/>
                  <a:moveTo>
                    <a:pt x="892" y="40063"/>
                  </a:moveTo>
                  <a:lnTo>
                    <a:pt x="892" y="40063"/>
                  </a:lnTo>
                  <a:cubicBezTo>
                    <a:pt x="892" y="40078"/>
                    <a:pt x="891" y="40093"/>
                    <a:pt x="891" y="40108"/>
                  </a:cubicBezTo>
                  <a:lnTo>
                    <a:pt x="891" y="40108"/>
                  </a:lnTo>
                  <a:cubicBezTo>
                    <a:pt x="892" y="40093"/>
                    <a:pt x="892" y="40077"/>
                    <a:pt x="892" y="40063"/>
                  </a:cubicBezTo>
                  <a:close/>
                  <a:moveTo>
                    <a:pt x="888" y="40124"/>
                  </a:moveTo>
                  <a:lnTo>
                    <a:pt x="888" y="40124"/>
                  </a:lnTo>
                  <a:cubicBezTo>
                    <a:pt x="888" y="40141"/>
                    <a:pt x="887" y="40156"/>
                    <a:pt x="887" y="40170"/>
                  </a:cubicBezTo>
                  <a:cubicBezTo>
                    <a:pt x="887" y="40155"/>
                    <a:pt x="888" y="40141"/>
                    <a:pt x="888" y="40124"/>
                  </a:cubicBezTo>
                  <a:close/>
                  <a:moveTo>
                    <a:pt x="3534" y="58845"/>
                  </a:moveTo>
                  <a:lnTo>
                    <a:pt x="3534" y="58845"/>
                  </a:lnTo>
                  <a:cubicBezTo>
                    <a:pt x="3549" y="58874"/>
                    <a:pt x="3565" y="58905"/>
                    <a:pt x="3581" y="58936"/>
                  </a:cubicBezTo>
                  <a:cubicBezTo>
                    <a:pt x="3564" y="58907"/>
                    <a:pt x="3548" y="58877"/>
                    <a:pt x="3534" y="58845"/>
                  </a:cubicBezTo>
                  <a:close/>
                  <a:moveTo>
                    <a:pt x="6972" y="0"/>
                  </a:moveTo>
                  <a:cubicBezTo>
                    <a:pt x="6925" y="12"/>
                    <a:pt x="6879" y="36"/>
                    <a:pt x="6869" y="92"/>
                  </a:cubicBezTo>
                  <a:cubicBezTo>
                    <a:pt x="6704" y="919"/>
                    <a:pt x="6610" y="1755"/>
                    <a:pt x="6561" y="2595"/>
                  </a:cubicBezTo>
                  <a:cubicBezTo>
                    <a:pt x="6514" y="3451"/>
                    <a:pt x="6518" y="4310"/>
                    <a:pt x="6530" y="5168"/>
                  </a:cubicBezTo>
                  <a:cubicBezTo>
                    <a:pt x="6540" y="6068"/>
                    <a:pt x="6583" y="6970"/>
                    <a:pt x="6613" y="7871"/>
                  </a:cubicBezTo>
                  <a:cubicBezTo>
                    <a:pt x="6643" y="8769"/>
                    <a:pt x="6646" y="9666"/>
                    <a:pt x="6611" y="10566"/>
                  </a:cubicBezTo>
                  <a:lnTo>
                    <a:pt x="6611" y="10566"/>
                  </a:lnTo>
                  <a:cubicBezTo>
                    <a:pt x="6586" y="11116"/>
                    <a:pt x="6539" y="11664"/>
                    <a:pt x="6472" y="12209"/>
                  </a:cubicBezTo>
                  <a:cubicBezTo>
                    <a:pt x="6398" y="12785"/>
                    <a:pt x="6294" y="13359"/>
                    <a:pt x="6191" y="13929"/>
                  </a:cubicBezTo>
                  <a:cubicBezTo>
                    <a:pt x="5993" y="15015"/>
                    <a:pt x="5753" y="16092"/>
                    <a:pt x="5491" y="17162"/>
                  </a:cubicBezTo>
                  <a:cubicBezTo>
                    <a:pt x="4973" y="19305"/>
                    <a:pt x="4345" y="21422"/>
                    <a:pt x="3706" y="23532"/>
                  </a:cubicBezTo>
                  <a:cubicBezTo>
                    <a:pt x="3067" y="25639"/>
                    <a:pt x="2421" y="27748"/>
                    <a:pt x="1850" y="29875"/>
                  </a:cubicBezTo>
                  <a:cubicBezTo>
                    <a:pt x="1280" y="32001"/>
                    <a:pt x="805" y="34152"/>
                    <a:pt x="486" y="36330"/>
                  </a:cubicBezTo>
                  <a:cubicBezTo>
                    <a:pt x="326" y="37427"/>
                    <a:pt x="216" y="38530"/>
                    <a:pt x="155" y="39636"/>
                  </a:cubicBezTo>
                  <a:cubicBezTo>
                    <a:pt x="98" y="40702"/>
                    <a:pt x="111" y="41768"/>
                    <a:pt x="97" y="42835"/>
                  </a:cubicBezTo>
                  <a:cubicBezTo>
                    <a:pt x="69" y="44992"/>
                    <a:pt x="0" y="47154"/>
                    <a:pt x="91" y="49312"/>
                  </a:cubicBezTo>
                  <a:cubicBezTo>
                    <a:pt x="181" y="51419"/>
                    <a:pt x="438" y="53531"/>
                    <a:pt x="1089" y="55547"/>
                  </a:cubicBezTo>
                  <a:cubicBezTo>
                    <a:pt x="1427" y="56587"/>
                    <a:pt x="1856" y="57600"/>
                    <a:pt x="2327" y="58585"/>
                  </a:cubicBezTo>
                  <a:cubicBezTo>
                    <a:pt x="2798" y="59579"/>
                    <a:pt x="3328" y="60551"/>
                    <a:pt x="3881" y="61501"/>
                  </a:cubicBezTo>
                  <a:cubicBezTo>
                    <a:pt x="4973" y="63378"/>
                    <a:pt x="6176" y="65188"/>
                    <a:pt x="7351" y="67012"/>
                  </a:cubicBezTo>
                  <a:cubicBezTo>
                    <a:pt x="7955" y="67950"/>
                    <a:pt x="8543" y="68893"/>
                    <a:pt x="9137" y="69837"/>
                  </a:cubicBezTo>
                  <a:cubicBezTo>
                    <a:pt x="9721" y="70768"/>
                    <a:pt x="10291" y="71711"/>
                    <a:pt x="10811" y="72678"/>
                  </a:cubicBezTo>
                  <a:cubicBezTo>
                    <a:pt x="11313" y="73630"/>
                    <a:pt x="11758" y="74606"/>
                    <a:pt x="12127" y="75614"/>
                  </a:cubicBezTo>
                  <a:cubicBezTo>
                    <a:pt x="12200" y="75813"/>
                    <a:pt x="12394" y="75936"/>
                    <a:pt x="12595" y="75936"/>
                  </a:cubicBezTo>
                  <a:cubicBezTo>
                    <a:pt x="12652" y="75936"/>
                    <a:pt x="12710" y="75926"/>
                    <a:pt x="12766" y="75905"/>
                  </a:cubicBezTo>
                  <a:cubicBezTo>
                    <a:pt x="13025" y="75809"/>
                    <a:pt x="13144" y="75525"/>
                    <a:pt x="13058" y="75268"/>
                  </a:cubicBezTo>
                  <a:cubicBezTo>
                    <a:pt x="12809" y="74534"/>
                    <a:pt x="12522" y="73813"/>
                    <a:pt x="12205" y="73107"/>
                  </a:cubicBezTo>
                  <a:cubicBezTo>
                    <a:pt x="11871" y="72366"/>
                    <a:pt x="11498" y="71642"/>
                    <a:pt x="11107" y="70929"/>
                  </a:cubicBezTo>
                  <a:cubicBezTo>
                    <a:pt x="10336" y="69507"/>
                    <a:pt x="9467" y="68142"/>
                    <a:pt x="8571" y="66795"/>
                  </a:cubicBezTo>
                  <a:cubicBezTo>
                    <a:pt x="6853" y="64213"/>
                    <a:pt x="5043" y="61676"/>
                    <a:pt x="3584" y="58934"/>
                  </a:cubicBezTo>
                  <a:cubicBezTo>
                    <a:pt x="3139" y="58082"/>
                    <a:pt x="2725" y="57218"/>
                    <a:pt x="2363" y="56329"/>
                  </a:cubicBezTo>
                  <a:cubicBezTo>
                    <a:pt x="2000" y="55440"/>
                    <a:pt x="1700" y="54532"/>
                    <a:pt x="1477" y="53600"/>
                  </a:cubicBezTo>
                  <a:cubicBezTo>
                    <a:pt x="978" y="51395"/>
                    <a:pt x="856" y="49126"/>
                    <a:pt x="831" y="46871"/>
                  </a:cubicBezTo>
                  <a:cubicBezTo>
                    <a:pt x="816" y="45750"/>
                    <a:pt x="838" y="44630"/>
                    <a:pt x="851" y="43510"/>
                  </a:cubicBezTo>
                  <a:cubicBezTo>
                    <a:pt x="858" y="42971"/>
                    <a:pt x="864" y="42434"/>
                    <a:pt x="866" y="41894"/>
                  </a:cubicBezTo>
                  <a:cubicBezTo>
                    <a:pt x="871" y="41299"/>
                    <a:pt x="871" y="40704"/>
                    <a:pt x="891" y="40108"/>
                  </a:cubicBezTo>
                  <a:lnTo>
                    <a:pt x="891" y="40108"/>
                  </a:lnTo>
                  <a:cubicBezTo>
                    <a:pt x="890" y="40112"/>
                    <a:pt x="890" y="40115"/>
                    <a:pt x="889" y="40119"/>
                  </a:cubicBezTo>
                  <a:cubicBezTo>
                    <a:pt x="937" y="39024"/>
                    <a:pt x="1033" y="37935"/>
                    <a:pt x="1175" y="36847"/>
                  </a:cubicBezTo>
                  <a:cubicBezTo>
                    <a:pt x="1317" y="35755"/>
                    <a:pt x="1507" y="34671"/>
                    <a:pt x="1728" y="33592"/>
                  </a:cubicBezTo>
                  <a:cubicBezTo>
                    <a:pt x="2166" y="31438"/>
                    <a:pt x="2738" y="29312"/>
                    <a:pt x="3341" y="27196"/>
                  </a:cubicBezTo>
                  <a:cubicBezTo>
                    <a:pt x="4549" y="22965"/>
                    <a:pt x="5906" y="18757"/>
                    <a:pt x="6669" y="14412"/>
                  </a:cubicBezTo>
                  <a:cubicBezTo>
                    <a:pt x="6833" y="13475"/>
                    <a:pt x="6978" y="12532"/>
                    <a:pt x="7054" y="11584"/>
                  </a:cubicBezTo>
                  <a:cubicBezTo>
                    <a:pt x="7133" y="10570"/>
                    <a:pt x="7111" y="9550"/>
                    <a:pt x="7063" y="8536"/>
                  </a:cubicBezTo>
                  <a:cubicBezTo>
                    <a:pt x="7015" y="7541"/>
                    <a:pt x="6939" y="6548"/>
                    <a:pt x="6872" y="5554"/>
                  </a:cubicBezTo>
                  <a:cubicBezTo>
                    <a:pt x="6839" y="5037"/>
                    <a:pt x="6803" y="4520"/>
                    <a:pt x="6788" y="4000"/>
                  </a:cubicBezTo>
                  <a:cubicBezTo>
                    <a:pt x="6774" y="3486"/>
                    <a:pt x="6778" y="2970"/>
                    <a:pt x="6797" y="2455"/>
                  </a:cubicBezTo>
                  <a:lnTo>
                    <a:pt x="6797" y="2485"/>
                  </a:lnTo>
                  <a:cubicBezTo>
                    <a:pt x="6833" y="1691"/>
                    <a:pt x="6920" y="898"/>
                    <a:pt x="7076" y="118"/>
                  </a:cubicBezTo>
                  <a:cubicBezTo>
                    <a:pt x="7090" y="43"/>
                    <a:pt x="7030" y="0"/>
                    <a:pt x="697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0" name="Google Shape;1660;p11"/>
            <p:cNvSpPr/>
            <p:nvPr/>
          </p:nvSpPr>
          <p:spPr>
            <a:xfrm>
              <a:off x="979346" y="-2204063"/>
              <a:ext cx="41646" cy="124132"/>
            </a:xfrm>
            <a:custGeom>
              <a:avLst/>
              <a:gdLst/>
              <a:ahLst/>
              <a:cxnLst/>
              <a:rect l="l" t="t" r="r" b="b"/>
              <a:pathLst>
                <a:path w="1032" h="3076" extrusionOk="0">
                  <a:moveTo>
                    <a:pt x="121" y="0"/>
                  </a:moveTo>
                  <a:cubicBezTo>
                    <a:pt x="110" y="0"/>
                    <a:pt x="100" y="1"/>
                    <a:pt x="87" y="7"/>
                  </a:cubicBezTo>
                  <a:cubicBezTo>
                    <a:pt x="35" y="24"/>
                    <a:pt x="0" y="88"/>
                    <a:pt x="25" y="139"/>
                  </a:cubicBezTo>
                  <a:cubicBezTo>
                    <a:pt x="123" y="366"/>
                    <a:pt x="207" y="599"/>
                    <a:pt x="283" y="836"/>
                  </a:cubicBezTo>
                  <a:cubicBezTo>
                    <a:pt x="358" y="1073"/>
                    <a:pt x="421" y="1314"/>
                    <a:pt x="480" y="1557"/>
                  </a:cubicBezTo>
                  <a:cubicBezTo>
                    <a:pt x="599" y="2040"/>
                    <a:pt x="700" y="2526"/>
                    <a:pt x="828" y="3008"/>
                  </a:cubicBezTo>
                  <a:cubicBezTo>
                    <a:pt x="840" y="3049"/>
                    <a:pt x="885" y="3075"/>
                    <a:pt x="928" y="3075"/>
                  </a:cubicBezTo>
                  <a:cubicBezTo>
                    <a:pt x="939" y="3075"/>
                    <a:pt x="951" y="3073"/>
                    <a:pt x="961" y="3069"/>
                  </a:cubicBezTo>
                  <a:cubicBezTo>
                    <a:pt x="986" y="3061"/>
                    <a:pt x="1007" y="3041"/>
                    <a:pt x="1019" y="3016"/>
                  </a:cubicBezTo>
                  <a:cubicBezTo>
                    <a:pt x="1032" y="2990"/>
                    <a:pt x="1032" y="2963"/>
                    <a:pt x="1025" y="2937"/>
                  </a:cubicBezTo>
                  <a:cubicBezTo>
                    <a:pt x="895" y="2458"/>
                    <a:pt x="792" y="1969"/>
                    <a:pt x="674" y="1487"/>
                  </a:cubicBezTo>
                  <a:cubicBezTo>
                    <a:pt x="558" y="1003"/>
                    <a:pt x="417" y="526"/>
                    <a:pt x="217" y="69"/>
                  </a:cubicBezTo>
                  <a:cubicBezTo>
                    <a:pt x="200" y="29"/>
                    <a:pt x="163" y="0"/>
                    <a:pt x="12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1" name="Google Shape;1661;p11"/>
            <p:cNvSpPr/>
            <p:nvPr/>
          </p:nvSpPr>
          <p:spPr>
            <a:xfrm>
              <a:off x="1017440" y="-2072224"/>
              <a:ext cx="116465" cy="329418"/>
            </a:xfrm>
            <a:custGeom>
              <a:avLst/>
              <a:gdLst/>
              <a:ahLst/>
              <a:cxnLst/>
              <a:rect l="l" t="t" r="r" b="b"/>
              <a:pathLst>
                <a:path w="2886" h="8163" extrusionOk="0">
                  <a:moveTo>
                    <a:pt x="109" y="1"/>
                  </a:moveTo>
                  <a:cubicBezTo>
                    <a:pt x="98" y="2"/>
                    <a:pt x="88" y="3"/>
                    <a:pt x="76" y="8"/>
                  </a:cubicBezTo>
                  <a:cubicBezTo>
                    <a:pt x="19" y="29"/>
                    <a:pt x="0" y="85"/>
                    <a:pt x="14" y="140"/>
                  </a:cubicBezTo>
                  <a:cubicBezTo>
                    <a:pt x="125" y="548"/>
                    <a:pt x="218" y="961"/>
                    <a:pt x="304" y="1374"/>
                  </a:cubicBezTo>
                  <a:lnTo>
                    <a:pt x="304" y="1374"/>
                  </a:lnTo>
                  <a:cubicBezTo>
                    <a:pt x="303" y="1374"/>
                    <a:pt x="303" y="1374"/>
                    <a:pt x="303" y="1374"/>
                  </a:cubicBezTo>
                  <a:lnTo>
                    <a:pt x="303" y="1374"/>
                  </a:lnTo>
                  <a:cubicBezTo>
                    <a:pt x="355" y="1624"/>
                    <a:pt x="405" y="1874"/>
                    <a:pt x="457" y="2119"/>
                  </a:cubicBezTo>
                  <a:cubicBezTo>
                    <a:pt x="457" y="2118"/>
                    <a:pt x="456" y="2116"/>
                    <a:pt x="456" y="2115"/>
                  </a:cubicBezTo>
                  <a:lnTo>
                    <a:pt x="456" y="2115"/>
                  </a:lnTo>
                  <a:cubicBezTo>
                    <a:pt x="670" y="3134"/>
                    <a:pt x="892" y="4157"/>
                    <a:pt x="1301" y="5121"/>
                  </a:cubicBezTo>
                  <a:cubicBezTo>
                    <a:pt x="1491" y="5568"/>
                    <a:pt x="1721" y="5997"/>
                    <a:pt x="1939" y="6434"/>
                  </a:cubicBezTo>
                  <a:cubicBezTo>
                    <a:pt x="2163" y="6883"/>
                    <a:pt x="2380" y="7349"/>
                    <a:pt x="2489" y="7843"/>
                  </a:cubicBezTo>
                  <a:cubicBezTo>
                    <a:pt x="2486" y="7824"/>
                    <a:pt x="2482" y="7808"/>
                    <a:pt x="2481" y="7791"/>
                  </a:cubicBezTo>
                  <a:lnTo>
                    <a:pt x="2481" y="7791"/>
                  </a:lnTo>
                  <a:cubicBezTo>
                    <a:pt x="2494" y="7859"/>
                    <a:pt x="2508" y="7928"/>
                    <a:pt x="2522" y="7995"/>
                  </a:cubicBezTo>
                  <a:cubicBezTo>
                    <a:pt x="2531" y="8045"/>
                    <a:pt x="2545" y="8087"/>
                    <a:pt x="2583" y="8119"/>
                  </a:cubicBezTo>
                  <a:cubicBezTo>
                    <a:pt x="2617" y="8147"/>
                    <a:pt x="2657" y="8162"/>
                    <a:pt x="2700" y="8162"/>
                  </a:cubicBezTo>
                  <a:cubicBezTo>
                    <a:pt x="2706" y="8162"/>
                    <a:pt x="2711" y="8162"/>
                    <a:pt x="2716" y="8162"/>
                  </a:cubicBezTo>
                  <a:cubicBezTo>
                    <a:pt x="2820" y="8153"/>
                    <a:pt x="2881" y="8067"/>
                    <a:pt x="2883" y="7968"/>
                  </a:cubicBezTo>
                  <a:cubicBezTo>
                    <a:pt x="2886" y="7693"/>
                    <a:pt x="2841" y="7426"/>
                    <a:pt x="2784" y="7159"/>
                  </a:cubicBezTo>
                  <a:cubicBezTo>
                    <a:pt x="2725" y="6888"/>
                    <a:pt x="2626" y="6628"/>
                    <a:pt x="2515" y="6373"/>
                  </a:cubicBezTo>
                  <a:cubicBezTo>
                    <a:pt x="2288" y="5856"/>
                    <a:pt x="1992" y="5374"/>
                    <a:pt x="1732" y="4877"/>
                  </a:cubicBezTo>
                  <a:cubicBezTo>
                    <a:pt x="1356" y="4130"/>
                    <a:pt x="1093" y="3334"/>
                    <a:pt x="865" y="2534"/>
                  </a:cubicBezTo>
                  <a:cubicBezTo>
                    <a:pt x="631" y="1716"/>
                    <a:pt x="434" y="890"/>
                    <a:pt x="207" y="68"/>
                  </a:cubicBezTo>
                  <a:cubicBezTo>
                    <a:pt x="195" y="25"/>
                    <a:pt x="150" y="1"/>
                    <a:pt x="10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2" name="Google Shape;1662;p11"/>
            <p:cNvSpPr/>
            <p:nvPr/>
          </p:nvSpPr>
          <p:spPr>
            <a:xfrm>
              <a:off x="1177527" y="-2292318"/>
              <a:ext cx="248103" cy="366383"/>
            </a:xfrm>
            <a:custGeom>
              <a:avLst/>
              <a:gdLst/>
              <a:ahLst/>
              <a:cxnLst/>
              <a:rect l="l" t="t" r="r" b="b"/>
              <a:pathLst>
                <a:path w="6148" h="9079" extrusionOk="0">
                  <a:moveTo>
                    <a:pt x="3347" y="4609"/>
                  </a:moveTo>
                  <a:cubicBezTo>
                    <a:pt x="3341" y="4614"/>
                    <a:pt x="3338" y="4620"/>
                    <a:pt x="3335" y="4623"/>
                  </a:cubicBezTo>
                  <a:cubicBezTo>
                    <a:pt x="3340" y="4620"/>
                    <a:pt x="3344" y="4614"/>
                    <a:pt x="3347" y="4609"/>
                  </a:cubicBezTo>
                  <a:close/>
                  <a:moveTo>
                    <a:pt x="746" y="7981"/>
                  </a:moveTo>
                  <a:cubicBezTo>
                    <a:pt x="745" y="7982"/>
                    <a:pt x="744" y="7983"/>
                    <a:pt x="743" y="7984"/>
                  </a:cubicBezTo>
                  <a:lnTo>
                    <a:pt x="743" y="7984"/>
                  </a:lnTo>
                  <a:cubicBezTo>
                    <a:pt x="744" y="7983"/>
                    <a:pt x="745" y="7982"/>
                    <a:pt x="746" y="7981"/>
                  </a:cubicBezTo>
                  <a:close/>
                  <a:moveTo>
                    <a:pt x="6022" y="1"/>
                  </a:moveTo>
                  <a:cubicBezTo>
                    <a:pt x="5995" y="1"/>
                    <a:pt x="5973" y="11"/>
                    <a:pt x="5955" y="33"/>
                  </a:cubicBezTo>
                  <a:cubicBezTo>
                    <a:pt x="5697" y="369"/>
                    <a:pt x="5465" y="721"/>
                    <a:pt x="5250" y="1084"/>
                  </a:cubicBezTo>
                  <a:cubicBezTo>
                    <a:pt x="5020" y="1476"/>
                    <a:pt x="4816" y="1880"/>
                    <a:pt x="4616" y="2288"/>
                  </a:cubicBezTo>
                  <a:cubicBezTo>
                    <a:pt x="4415" y="2693"/>
                    <a:pt x="4221" y="3102"/>
                    <a:pt x="4007" y="3501"/>
                  </a:cubicBezTo>
                  <a:cubicBezTo>
                    <a:pt x="3904" y="3691"/>
                    <a:pt x="3798" y="3879"/>
                    <a:pt x="3689" y="4069"/>
                  </a:cubicBezTo>
                  <a:cubicBezTo>
                    <a:pt x="3577" y="4260"/>
                    <a:pt x="3460" y="4449"/>
                    <a:pt x="3332" y="4630"/>
                  </a:cubicBezTo>
                  <a:cubicBezTo>
                    <a:pt x="3065" y="4989"/>
                    <a:pt x="2756" y="5312"/>
                    <a:pt x="2432" y="5617"/>
                  </a:cubicBezTo>
                  <a:cubicBezTo>
                    <a:pt x="2106" y="5924"/>
                    <a:pt x="1767" y="6213"/>
                    <a:pt x="1447" y="6525"/>
                  </a:cubicBezTo>
                  <a:cubicBezTo>
                    <a:pt x="1123" y="6838"/>
                    <a:pt x="827" y="7178"/>
                    <a:pt x="588" y="7559"/>
                  </a:cubicBezTo>
                  <a:cubicBezTo>
                    <a:pt x="320" y="7982"/>
                    <a:pt x="106" y="8439"/>
                    <a:pt x="10" y="8933"/>
                  </a:cubicBezTo>
                  <a:cubicBezTo>
                    <a:pt x="0" y="8997"/>
                    <a:pt x="35" y="9060"/>
                    <a:pt x="99" y="9076"/>
                  </a:cubicBezTo>
                  <a:cubicBezTo>
                    <a:pt x="108" y="9078"/>
                    <a:pt x="117" y="9079"/>
                    <a:pt x="126" y="9079"/>
                  </a:cubicBezTo>
                  <a:cubicBezTo>
                    <a:pt x="178" y="9079"/>
                    <a:pt x="225" y="9041"/>
                    <a:pt x="240" y="8989"/>
                  </a:cubicBezTo>
                  <a:cubicBezTo>
                    <a:pt x="266" y="8897"/>
                    <a:pt x="293" y="8810"/>
                    <a:pt x="326" y="8722"/>
                  </a:cubicBezTo>
                  <a:cubicBezTo>
                    <a:pt x="382" y="8594"/>
                    <a:pt x="441" y="8471"/>
                    <a:pt x="510" y="8349"/>
                  </a:cubicBezTo>
                  <a:cubicBezTo>
                    <a:pt x="576" y="8229"/>
                    <a:pt x="650" y="8118"/>
                    <a:pt x="728" y="8008"/>
                  </a:cubicBezTo>
                  <a:lnTo>
                    <a:pt x="728" y="8008"/>
                  </a:lnTo>
                  <a:cubicBezTo>
                    <a:pt x="728" y="8008"/>
                    <a:pt x="728" y="8008"/>
                    <a:pt x="727" y="8009"/>
                  </a:cubicBezTo>
                  <a:lnTo>
                    <a:pt x="727" y="8009"/>
                  </a:lnTo>
                  <a:lnTo>
                    <a:pt x="728" y="8008"/>
                  </a:lnTo>
                  <a:lnTo>
                    <a:pt x="728" y="8008"/>
                  </a:lnTo>
                  <a:cubicBezTo>
                    <a:pt x="728" y="8008"/>
                    <a:pt x="728" y="8008"/>
                    <a:pt x="728" y="8008"/>
                  </a:cubicBezTo>
                  <a:lnTo>
                    <a:pt x="728" y="8008"/>
                  </a:lnTo>
                  <a:cubicBezTo>
                    <a:pt x="729" y="8006"/>
                    <a:pt x="731" y="8004"/>
                    <a:pt x="733" y="8002"/>
                  </a:cubicBezTo>
                  <a:lnTo>
                    <a:pt x="733" y="8002"/>
                  </a:lnTo>
                  <a:lnTo>
                    <a:pt x="728" y="8008"/>
                  </a:lnTo>
                  <a:lnTo>
                    <a:pt x="728" y="8008"/>
                  </a:lnTo>
                  <a:cubicBezTo>
                    <a:pt x="730" y="8006"/>
                    <a:pt x="731" y="8003"/>
                    <a:pt x="733" y="8001"/>
                  </a:cubicBezTo>
                  <a:lnTo>
                    <a:pt x="733" y="8001"/>
                  </a:lnTo>
                  <a:cubicBezTo>
                    <a:pt x="733" y="8001"/>
                    <a:pt x="733" y="8002"/>
                    <a:pt x="733" y="8002"/>
                  </a:cubicBezTo>
                  <a:lnTo>
                    <a:pt x="733" y="8002"/>
                  </a:lnTo>
                  <a:lnTo>
                    <a:pt x="741" y="7990"/>
                  </a:lnTo>
                  <a:cubicBezTo>
                    <a:pt x="746" y="7984"/>
                    <a:pt x="748" y="7978"/>
                    <a:pt x="754" y="7972"/>
                  </a:cubicBezTo>
                  <a:lnTo>
                    <a:pt x="754" y="7972"/>
                  </a:lnTo>
                  <a:cubicBezTo>
                    <a:pt x="753" y="7975"/>
                    <a:pt x="750" y="7978"/>
                    <a:pt x="748" y="7982"/>
                  </a:cubicBezTo>
                  <a:cubicBezTo>
                    <a:pt x="970" y="7692"/>
                    <a:pt x="1221" y="7427"/>
                    <a:pt x="1480" y="7172"/>
                  </a:cubicBezTo>
                  <a:cubicBezTo>
                    <a:pt x="1737" y="6917"/>
                    <a:pt x="2004" y="6677"/>
                    <a:pt x="2270" y="6433"/>
                  </a:cubicBezTo>
                  <a:cubicBezTo>
                    <a:pt x="2537" y="6189"/>
                    <a:pt x="2800" y="5939"/>
                    <a:pt x="3047" y="5677"/>
                  </a:cubicBezTo>
                  <a:cubicBezTo>
                    <a:pt x="3317" y="5391"/>
                    <a:pt x="3558" y="5083"/>
                    <a:pt x="3769" y="4754"/>
                  </a:cubicBezTo>
                  <a:cubicBezTo>
                    <a:pt x="3986" y="4413"/>
                    <a:pt x="4157" y="4041"/>
                    <a:pt x="4322" y="3674"/>
                  </a:cubicBezTo>
                  <a:cubicBezTo>
                    <a:pt x="4489" y="3302"/>
                    <a:pt x="4645" y="2927"/>
                    <a:pt x="4807" y="2553"/>
                  </a:cubicBezTo>
                  <a:cubicBezTo>
                    <a:pt x="4968" y="2181"/>
                    <a:pt x="5135" y="1811"/>
                    <a:pt x="5317" y="1449"/>
                  </a:cubicBezTo>
                  <a:cubicBezTo>
                    <a:pt x="5510" y="1067"/>
                    <a:pt x="5730" y="700"/>
                    <a:pt x="5977" y="350"/>
                  </a:cubicBezTo>
                  <a:cubicBezTo>
                    <a:pt x="6020" y="293"/>
                    <a:pt x="6063" y="235"/>
                    <a:pt x="6106" y="176"/>
                  </a:cubicBezTo>
                  <a:cubicBezTo>
                    <a:pt x="6140" y="133"/>
                    <a:pt x="6148" y="71"/>
                    <a:pt x="6103" y="30"/>
                  </a:cubicBezTo>
                  <a:cubicBezTo>
                    <a:pt x="6083" y="12"/>
                    <a:pt x="6054" y="1"/>
                    <a:pt x="6027" y="1"/>
                  </a:cubicBezTo>
                  <a:cubicBezTo>
                    <a:pt x="6025" y="1"/>
                    <a:pt x="6023" y="1"/>
                    <a:pt x="602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3" name="Google Shape;1663;p11"/>
            <p:cNvSpPr/>
            <p:nvPr/>
          </p:nvSpPr>
          <p:spPr>
            <a:xfrm>
              <a:off x="1237091" y="-2514591"/>
              <a:ext cx="160129" cy="264487"/>
            </a:xfrm>
            <a:custGeom>
              <a:avLst/>
              <a:gdLst/>
              <a:ahLst/>
              <a:cxnLst/>
              <a:rect l="l" t="t" r="r" b="b"/>
              <a:pathLst>
                <a:path w="3968" h="6554" extrusionOk="0">
                  <a:moveTo>
                    <a:pt x="1925" y="3574"/>
                  </a:moveTo>
                  <a:lnTo>
                    <a:pt x="1925" y="3574"/>
                  </a:lnTo>
                  <a:cubicBezTo>
                    <a:pt x="1920" y="3586"/>
                    <a:pt x="1914" y="3597"/>
                    <a:pt x="1910" y="3610"/>
                  </a:cubicBezTo>
                  <a:cubicBezTo>
                    <a:pt x="1915" y="3597"/>
                    <a:pt x="1920" y="3587"/>
                    <a:pt x="1925" y="3574"/>
                  </a:cubicBezTo>
                  <a:close/>
                  <a:moveTo>
                    <a:pt x="3854" y="1"/>
                  </a:moveTo>
                  <a:cubicBezTo>
                    <a:pt x="3816" y="5"/>
                    <a:pt x="3777" y="24"/>
                    <a:pt x="3759" y="60"/>
                  </a:cubicBezTo>
                  <a:cubicBezTo>
                    <a:pt x="3652" y="302"/>
                    <a:pt x="3524" y="538"/>
                    <a:pt x="3386" y="768"/>
                  </a:cubicBezTo>
                  <a:cubicBezTo>
                    <a:pt x="3241" y="1011"/>
                    <a:pt x="3077" y="1245"/>
                    <a:pt x="2912" y="1476"/>
                  </a:cubicBezTo>
                  <a:cubicBezTo>
                    <a:pt x="2598" y="1921"/>
                    <a:pt x="2269" y="2355"/>
                    <a:pt x="1987" y="2822"/>
                  </a:cubicBezTo>
                  <a:cubicBezTo>
                    <a:pt x="1849" y="3050"/>
                    <a:pt x="1727" y="3286"/>
                    <a:pt x="1619" y="3528"/>
                  </a:cubicBezTo>
                  <a:cubicBezTo>
                    <a:pt x="1566" y="3653"/>
                    <a:pt x="1519" y="3783"/>
                    <a:pt x="1469" y="3909"/>
                  </a:cubicBezTo>
                  <a:cubicBezTo>
                    <a:pt x="1411" y="4055"/>
                    <a:pt x="1348" y="4199"/>
                    <a:pt x="1283" y="4344"/>
                  </a:cubicBezTo>
                  <a:cubicBezTo>
                    <a:pt x="1061" y="4851"/>
                    <a:pt x="794" y="5335"/>
                    <a:pt x="469" y="5785"/>
                  </a:cubicBezTo>
                  <a:cubicBezTo>
                    <a:pt x="340" y="5959"/>
                    <a:pt x="203" y="6128"/>
                    <a:pt x="58" y="6289"/>
                  </a:cubicBezTo>
                  <a:cubicBezTo>
                    <a:pt x="2" y="6354"/>
                    <a:pt x="1" y="6448"/>
                    <a:pt x="62" y="6510"/>
                  </a:cubicBezTo>
                  <a:cubicBezTo>
                    <a:pt x="93" y="6539"/>
                    <a:pt x="132" y="6553"/>
                    <a:pt x="171" y="6553"/>
                  </a:cubicBezTo>
                  <a:cubicBezTo>
                    <a:pt x="212" y="6553"/>
                    <a:pt x="253" y="6537"/>
                    <a:pt x="284" y="6506"/>
                  </a:cubicBezTo>
                  <a:cubicBezTo>
                    <a:pt x="679" y="6115"/>
                    <a:pt x="1006" y="5658"/>
                    <a:pt x="1273" y="5170"/>
                  </a:cubicBezTo>
                  <a:cubicBezTo>
                    <a:pt x="1411" y="4916"/>
                    <a:pt x="1527" y="4650"/>
                    <a:pt x="1634" y="4380"/>
                  </a:cubicBezTo>
                  <a:cubicBezTo>
                    <a:pt x="1681" y="4262"/>
                    <a:pt x="1724" y="4142"/>
                    <a:pt x="1764" y="4021"/>
                  </a:cubicBezTo>
                  <a:cubicBezTo>
                    <a:pt x="1818" y="3870"/>
                    <a:pt x="1865" y="3719"/>
                    <a:pt x="1922" y="3571"/>
                  </a:cubicBezTo>
                  <a:cubicBezTo>
                    <a:pt x="1977" y="3438"/>
                    <a:pt x="2036" y="3309"/>
                    <a:pt x="2099" y="3179"/>
                  </a:cubicBezTo>
                  <a:cubicBezTo>
                    <a:pt x="2174" y="3021"/>
                    <a:pt x="2263" y="2871"/>
                    <a:pt x="2352" y="2720"/>
                  </a:cubicBezTo>
                  <a:cubicBezTo>
                    <a:pt x="2517" y="2440"/>
                    <a:pt x="2704" y="2171"/>
                    <a:pt x="2891" y="1902"/>
                  </a:cubicBezTo>
                  <a:cubicBezTo>
                    <a:pt x="3077" y="1634"/>
                    <a:pt x="3264" y="1367"/>
                    <a:pt x="3438" y="1091"/>
                  </a:cubicBezTo>
                  <a:cubicBezTo>
                    <a:pt x="3629" y="789"/>
                    <a:pt x="3800" y="481"/>
                    <a:pt x="3945" y="154"/>
                  </a:cubicBezTo>
                  <a:cubicBezTo>
                    <a:pt x="3968" y="101"/>
                    <a:pt x="3955" y="42"/>
                    <a:pt x="3903" y="12"/>
                  </a:cubicBezTo>
                  <a:cubicBezTo>
                    <a:pt x="3889" y="5"/>
                    <a:pt x="3872" y="1"/>
                    <a:pt x="385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4" name="Google Shape;1664;p11"/>
            <p:cNvSpPr/>
            <p:nvPr/>
          </p:nvSpPr>
          <p:spPr>
            <a:xfrm>
              <a:off x="1132814" y="-2451598"/>
              <a:ext cx="105851" cy="284624"/>
            </a:xfrm>
            <a:custGeom>
              <a:avLst/>
              <a:gdLst/>
              <a:ahLst/>
              <a:cxnLst/>
              <a:rect l="l" t="t" r="r" b="b"/>
              <a:pathLst>
                <a:path w="2623" h="7053" extrusionOk="0">
                  <a:moveTo>
                    <a:pt x="1480" y="2858"/>
                  </a:moveTo>
                  <a:lnTo>
                    <a:pt x="1480" y="2858"/>
                  </a:lnTo>
                  <a:cubicBezTo>
                    <a:pt x="1480" y="2859"/>
                    <a:pt x="1480" y="2860"/>
                    <a:pt x="1481" y="2861"/>
                  </a:cubicBezTo>
                  <a:lnTo>
                    <a:pt x="1481" y="2861"/>
                  </a:lnTo>
                  <a:cubicBezTo>
                    <a:pt x="1480" y="2860"/>
                    <a:pt x="1480" y="2859"/>
                    <a:pt x="1480" y="2858"/>
                  </a:cubicBezTo>
                  <a:close/>
                  <a:moveTo>
                    <a:pt x="104" y="1"/>
                  </a:moveTo>
                  <a:cubicBezTo>
                    <a:pt x="84" y="1"/>
                    <a:pt x="62" y="10"/>
                    <a:pt x="41" y="30"/>
                  </a:cubicBezTo>
                  <a:cubicBezTo>
                    <a:pt x="5" y="69"/>
                    <a:pt x="1" y="140"/>
                    <a:pt x="45" y="176"/>
                  </a:cubicBezTo>
                  <a:cubicBezTo>
                    <a:pt x="275" y="360"/>
                    <a:pt x="482" y="561"/>
                    <a:pt x="667" y="790"/>
                  </a:cubicBezTo>
                  <a:cubicBezTo>
                    <a:pt x="663" y="785"/>
                    <a:pt x="661" y="781"/>
                    <a:pt x="657" y="780"/>
                  </a:cubicBezTo>
                  <a:lnTo>
                    <a:pt x="657" y="780"/>
                  </a:lnTo>
                  <a:cubicBezTo>
                    <a:pt x="844" y="1016"/>
                    <a:pt x="997" y="1275"/>
                    <a:pt x="1121" y="1549"/>
                  </a:cubicBezTo>
                  <a:lnTo>
                    <a:pt x="1121" y="1549"/>
                  </a:lnTo>
                  <a:cubicBezTo>
                    <a:pt x="1120" y="1548"/>
                    <a:pt x="1119" y="1546"/>
                    <a:pt x="1118" y="1545"/>
                  </a:cubicBezTo>
                  <a:lnTo>
                    <a:pt x="1118" y="1545"/>
                  </a:lnTo>
                  <a:cubicBezTo>
                    <a:pt x="1123" y="1552"/>
                    <a:pt x="1125" y="1561"/>
                    <a:pt x="1128" y="1568"/>
                  </a:cubicBezTo>
                  <a:cubicBezTo>
                    <a:pt x="1128" y="1567"/>
                    <a:pt x="1128" y="1566"/>
                    <a:pt x="1128" y="1565"/>
                  </a:cubicBezTo>
                  <a:lnTo>
                    <a:pt x="1128" y="1565"/>
                  </a:lnTo>
                  <a:cubicBezTo>
                    <a:pt x="1128" y="1566"/>
                    <a:pt x="1129" y="1568"/>
                    <a:pt x="1130" y="1569"/>
                  </a:cubicBezTo>
                  <a:cubicBezTo>
                    <a:pt x="1213" y="1768"/>
                    <a:pt x="1282" y="1972"/>
                    <a:pt x="1342" y="2180"/>
                  </a:cubicBezTo>
                  <a:cubicBezTo>
                    <a:pt x="1404" y="2405"/>
                    <a:pt x="1445" y="2635"/>
                    <a:pt x="1481" y="2865"/>
                  </a:cubicBezTo>
                  <a:lnTo>
                    <a:pt x="1481" y="2865"/>
                  </a:lnTo>
                  <a:cubicBezTo>
                    <a:pt x="1482" y="2876"/>
                    <a:pt x="1484" y="2888"/>
                    <a:pt x="1487" y="2902"/>
                  </a:cubicBezTo>
                  <a:lnTo>
                    <a:pt x="1487" y="2904"/>
                  </a:lnTo>
                  <a:cubicBezTo>
                    <a:pt x="1530" y="3208"/>
                    <a:pt x="1556" y="3520"/>
                    <a:pt x="1582" y="3829"/>
                  </a:cubicBezTo>
                  <a:cubicBezTo>
                    <a:pt x="1611" y="4175"/>
                    <a:pt x="1645" y="4524"/>
                    <a:pt x="1690" y="4870"/>
                  </a:cubicBezTo>
                  <a:cubicBezTo>
                    <a:pt x="1782" y="5604"/>
                    <a:pt x="1944" y="6342"/>
                    <a:pt x="2335" y="6983"/>
                  </a:cubicBezTo>
                  <a:cubicBezTo>
                    <a:pt x="2361" y="7027"/>
                    <a:pt x="2409" y="7053"/>
                    <a:pt x="2459" y="7053"/>
                  </a:cubicBezTo>
                  <a:cubicBezTo>
                    <a:pt x="2472" y="7053"/>
                    <a:pt x="2485" y="7051"/>
                    <a:pt x="2499" y="7048"/>
                  </a:cubicBezTo>
                  <a:cubicBezTo>
                    <a:pt x="2570" y="7026"/>
                    <a:pt x="2622" y="6941"/>
                    <a:pt x="2596" y="6869"/>
                  </a:cubicBezTo>
                  <a:cubicBezTo>
                    <a:pt x="2539" y="6711"/>
                    <a:pt x="2487" y="6555"/>
                    <a:pt x="2441" y="6395"/>
                  </a:cubicBezTo>
                  <a:cubicBezTo>
                    <a:pt x="2399" y="6252"/>
                    <a:pt x="2366" y="6105"/>
                    <a:pt x="2335" y="5956"/>
                  </a:cubicBezTo>
                  <a:cubicBezTo>
                    <a:pt x="2277" y="5686"/>
                    <a:pt x="2229" y="5417"/>
                    <a:pt x="2186" y="5146"/>
                  </a:cubicBezTo>
                  <a:lnTo>
                    <a:pt x="2186" y="5146"/>
                  </a:lnTo>
                  <a:cubicBezTo>
                    <a:pt x="2187" y="5147"/>
                    <a:pt x="2187" y="5149"/>
                    <a:pt x="2187" y="5150"/>
                  </a:cubicBezTo>
                  <a:cubicBezTo>
                    <a:pt x="2185" y="5138"/>
                    <a:pt x="2183" y="5125"/>
                    <a:pt x="2181" y="5113"/>
                  </a:cubicBezTo>
                  <a:lnTo>
                    <a:pt x="2181" y="5113"/>
                  </a:lnTo>
                  <a:cubicBezTo>
                    <a:pt x="2183" y="5124"/>
                    <a:pt x="2185" y="5135"/>
                    <a:pt x="2186" y="5146"/>
                  </a:cubicBezTo>
                  <a:lnTo>
                    <a:pt x="2186" y="5146"/>
                  </a:lnTo>
                  <a:cubicBezTo>
                    <a:pt x="2185" y="5129"/>
                    <a:pt x="2182" y="5111"/>
                    <a:pt x="2179" y="5095"/>
                  </a:cubicBezTo>
                  <a:lnTo>
                    <a:pt x="2179" y="5095"/>
                  </a:lnTo>
                  <a:cubicBezTo>
                    <a:pt x="2180" y="5101"/>
                    <a:pt x="2180" y="5107"/>
                    <a:pt x="2181" y="5113"/>
                  </a:cubicBezTo>
                  <a:lnTo>
                    <a:pt x="2181" y="5113"/>
                  </a:lnTo>
                  <a:cubicBezTo>
                    <a:pt x="2180" y="5106"/>
                    <a:pt x="2179" y="5099"/>
                    <a:pt x="2178" y="5093"/>
                  </a:cubicBezTo>
                  <a:lnTo>
                    <a:pt x="2178" y="5093"/>
                  </a:lnTo>
                  <a:cubicBezTo>
                    <a:pt x="2178" y="5093"/>
                    <a:pt x="2179" y="5094"/>
                    <a:pt x="2179" y="5095"/>
                  </a:cubicBezTo>
                  <a:lnTo>
                    <a:pt x="2179" y="5095"/>
                  </a:lnTo>
                  <a:cubicBezTo>
                    <a:pt x="2046" y="4183"/>
                    <a:pt x="1969" y="3259"/>
                    <a:pt x="1709" y="2371"/>
                  </a:cubicBezTo>
                  <a:cubicBezTo>
                    <a:pt x="1645" y="2154"/>
                    <a:pt x="1572" y="1941"/>
                    <a:pt x="1483" y="1732"/>
                  </a:cubicBezTo>
                  <a:cubicBezTo>
                    <a:pt x="1400" y="1529"/>
                    <a:pt x="1296" y="1335"/>
                    <a:pt x="1184" y="1146"/>
                  </a:cubicBezTo>
                  <a:cubicBezTo>
                    <a:pt x="927" y="715"/>
                    <a:pt x="577" y="340"/>
                    <a:pt x="183" y="28"/>
                  </a:cubicBezTo>
                  <a:cubicBezTo>
                    <a:pt x="162" y="10"/>
                    <a:pt x="136" y="1"/>
                    <a:pt x="109" y="1"/>
                  </a:cubicBezTo>
                  <a:cubicBezTo>
                    <a:pt x="107" y="1"/>
                    <a:pt x="105" y="1"/>
                    <a:pt x="10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5" name="Google Shape;1665;p11"/>
            <p:cNvSpPr/>
            <p:nvPr/>
          </p:nvSpPr>
          <p:spPr>
            <a:xfrm>
              <a:off x="665669" y="-1588897"/>
              <a:ext cx="346165" cy="325423"/>
            </a:xfrm>
            <a:custGeom>
              <a:avLst/>
              <a:gdLst/>
              <a:ahLst/>
              <a:cxnLst/>
              <a:rect l="l" t="t" r="r" b="b"/>
              <a:pathLst>
                <a:path w="8578" h="8064" extrusionOk="0">
                  <a:moveTo>
                    <a:pt x="118" y="1"/>
                  </a:moveTo>
                  <a:cubicBezTo>
                    <a:pt x="89" y="5"/>
                    <a:pt x="58" y="20"/>
                    <a:pt x="36" y="45"/>
                  </a:cubicBezTo>
                  <a:cubicBezTo>
                    <a:pt x="0" y="90"/>
                    <a:pt x="10" y="153"/>
                    <a:pt x="53" y="190"/>
                  </a:cubicBezTo>
                  <a:cubicBezTo>
                    <a:pt x="810" y="838"/>
                    <a:pt x="1546" y="1506"/>
                    <a:pt x="2244" y="2214"/>
                  </a:cubicBezTo>
                  <a:cubicBezTo>
                    <a:pt x="2243" y="2211"/>
                    <a:pt x="2241" y="2209"/>
                    <a:pt x="2238" y="2206"/>
                  </a:cubicBezTo>
                  <a:lnTo>
                    <a:pt x="2238" y="2206"/>
                  </a:lnTo>
                  <a:cubicBezTo>
                    <a:pt x="2744" y="2722"/>
                    <a:pt x="3233" y="3254"/>
                    <a:pt x="3686" y="3816"/>
                  </a:cubicBezTo>
                  <a:cubicBezTo>
                    <a:pt x="3923" y="4106"/>
                    <a:pt x="4144" y="4410"/>
                    <a:pt x="4362" y="4715"/>
                  </a:cubicBezTo>
                  <a:cubicBezTo>
                    <a:pt x="4474" y="4873"/>
                    <a:pt x="4585" y="5032"/>
                    <a:pt x="4697" y="5189"/>
                  </a:cubicBezTo>
                  <a:cubicBezTo>
                    <a:pt x="4805" y="5338"/>
                    <a:pt x="4905" y="5492"/>
                    <a:pt x="5009" y="5641"/>
                  </a:cubicBezTo>
                  <a:cubicBezTo>
                    <a:pt x="5415" y="6219"/>
                    <a:pt x="5883" y="6753"/>
                    <a:pt x="6433" y="7200"/>
                  </a:cubicBezTo>
                  <a:cubicBezTo>
                    <a:pt x="6706" y="7422"/>
                    <a:pt x="7005" y="7613"/>
                    <a:pt x="7321" y="7765"/>
                  </a:cubicBezTo>
                  <a:cubicBezTo>
                    <a:pt x="7478" y="7840"/>
                    <a:pt x="7640" y="7903"/>
                    <a:pt x="7807" y="7954"/>
                  </a:cubicBezTo>
                  <a:cubicBezTo>
                    <a:pt x="7980" y="8005"/>
                    <a:pt x="8160" y="8048"/>
                    <a:pt x="8344" y="8061"/>
                  </a:cubicBezTo>
                  <a:cubicBezTo>
                    <a:pt x="8354" y="8063"/>
                    <a:pt x="8363" y="8064"/>
                    <a:pt x="8373" y="8064"/>
                  </a:cubicBezTo>
                  <a:cubicBezTo>
                    <a:pt x="8399" y="8064"/>
                    <a:pt x="8424" y="8058"/>
                    <a:pt x="8449" y="8048"/>
                  </a:cubicBezTo>
                  <a:cubicBezTo>
                    <a:pt x="8496" y="8030"/>
                    <a:pt x="8535" y="7991"/>
                    <a:pt x="8556" y="7944"/>
                  </a:cubicBezTo>
                  <a:cubicBezTo>
                    <a:pt x="8578" y="7895"/>
                    <a:pt x="8578" y="7839"/>
                    <a:pt x="8559" y="7788"/>
                  </a:cubicBezTo>
                  <a:cubicBezTo>
                    <a:pt x="8540" y="7745"/>
                    <a:pt x="8502" y="7697"/>
                    <a:pt x="8453" y="7681"/>
                  </a:cubicBezTo>
                  <a:cubicBezTo>
                    <a:pt x="8118" y="7577"/>
                    <a:pt x="7798" y="7424"/>
                    <a:pt x="7493" y="7248"/>
                  </a:cubicBezTo>
                  <a:cubicBezTo>
                    <a:pt x="7246" y="7098"/>
                    <a:pt x="7009" y="6934"/>
                    <a:pt x="6781" y="6753"/>
                  </a:cubicBezTo>
                  <a:cubicBezTo>
                    <a:pt x="6552" y="6571"/>
                    <a:pt x="6337" y="6369"/>
                    <a:pt x="6129" y="6164"/>
                  </a:cubicBezTo>
                  <a:lnTo>
                    <a:pt x="6129" y="6164"/>
                  </a:lnTo>
                  <a:cubicBezTo>
                    <a:pt x="5904" y="5932"/>
                    <a:pt x="5687" y="5691"/>
                    <a:pt x="5481" y="5444"/>
                  </a:cubicBezTo>
                  <a:cubicBezTo>
                    <a:pt x="5243" y="5159"/>
                    <a:pt x="5026" y="4856"/>
                    <a:pt x="4789" y="4571"/>
                  </a:cubicBezTo>
                  <a:cubicBezTo>
                    <a:pt x="4562" y="4297"/>
                    <a:pt x="4329" y="4031"/>
                    <a:pt x="4089" y="3768"/>
                  </a:cubicBezTo>
                  <a:cubicBezTo>
                    <a:pt x="3842" y="3494"/>
                    <a:pt x="3597" y="3221"/>
                    <a:pt x="3343" y="2954"/>
                  </a:cubicBezTo>
                  <a:cubicBezTo>
                    <a:pt x="2354" y="1908"/>
                    <a:pt x="1274" y="953"/>
                    <a:pt x="181" y="24"/>
                  </a:cubicBezTo>
                  <a:cubicBezTo>
                    <a:pt x="164" y="8"/>
                    <a:pt x="140" y="1"/>
                    <a:pt x="11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6" name="Google Shape;1666;p11"/>
            <p:cNvSpPr/>
            <p:nvPr/>
          </p:nvSpPr>
          <p:spPr>
            <a:xfrm>
              <a:off x="701383" y="-1055248"/>
              <a:ext cx="75827" cy="170379"/>
            </a:xfrm>
            <a:custGeom>
              <a:avLst/>
              <a:gdLst/>
              <a:ahLst/>
              <a:cxnLst/>
              <a:rect l="l" t="t" r="r" b="b"/>
              <a:pathLst>
                <a:path w="1879" h="4222" extrusionOk="0">
                  <a:moveTo>
                    <a:pt x="109" y="1"/>
                  </a:moveTo>
                  <a:cubicBezTo>
                    <a:pt x="98" y="2"/>
                    <a:pt x="83" y="5"/>
                    <a:pt x="70" y="9"/>
                  </a:cubicBezTo>
                  <a:cubicBezTo>
                    <a:pt x="45" y="20"/>
                    <a:pt x="26" y="38"/>
                    <a:pt x="13" y="64"/>
                  </a:cubicBezTo>
                  <a:cubicBezTo>
                    <a:pt x="4" y="88"/>
                    <a:pt x="0" y="121"/>
                    <a:pt x="13" y="144"/>
                  </a:cubicBezTo>
                  <a:cubicBezTo>
                    <a:pt x="185" y="466"/>
                    <a:pt x="332" y="798"/>
                    <a:pt x="465" y="1136"/>
                  </a:cubicBezTo>
                  <a:cubicBezTo>
                    <a:pt x="598" y="1474"/>
                    <a:pt x="715" y="1818"/>
                    <a:pt x="833" y="2161"/>
                  </a:cubicBezTo>
                  <a:cubicBezTo>
                    <a:pt x="952" y="2501"/>
                    <a:pt x="1071" y="2845"/>
                    <a:pt x="1206" y="3181"/>
                  </a:cubicBezTo>
                  <a:cubicBezTo>
                    <a:pt x="1340" y="3517"/>
                    <a:pt x="1494" y="3843"/>
                    <a:pt x="1673" y="4156"/>
                  </a:cubicBezTo>
                  <a:cubicBezTo>
                    <a:pt x="1686" y="4180"/>
                    <a:pt x="1701" y="4199"/>
                    <a:pt x="1728" y="4214"/>
                  </a:cubicBezTo>
                  <a:cubicBezTo>
                    <a:pt x="1740" y="4219"/>
                    <a:pt x="1754" y="4221"/>
                    <a:pt x="1768" y="4221"/>
                  </a:cubicBezTo>
                  <a:cubicBezTo>
                    <a:pt x="1781" y="4221"/>
                    <a:pt x="1795" y="4219"/>
                    <a:pt x="1808" y="4214"/>
                  </a:cubicBezTo>
                  <a:cubicBezTo>
                    <a:pt x="1833" y="4203"/>
                    <a:pt x="1853" y="4185"/>
                    <a:pt x="1866" y="4159"/>
                  </a:cubicBezTo>
                  <a:cubicBezTo>
                    <a:pt x="1874" y="4135"/>
                    <a:pt x="1879" y="4101"/>
                    <a:pt x="1866" y="4078"/>
                  </a:cubicBezTo>
                  <a:cubicBezTo>
                    <a:pt x="1688" y="3764"/>
                    <a:pt x="1535" y="3438"/>
                    <a:pt x="1399" y="3103"/>
                  </a:cubicBezTo>
                  <a:cubicBezTo>
                    <a:pt x="1263" y="2767"/>
                    <a:pt x="1143" y="2425"/>
                    <a:pt x="1026" y="2082"/>
                  </a:cubicBezTo>
                  <a:cubicBezTo>
                    <a:pt x="906" y="1739"/>
                    <a:pt x="789" y="1395"/>
                    <a:pt x="658" y="1058"/>
                  </a:cubicBezTo>
                  <a:cubicBezTo>
                    <a:pt x="529" y="718"/>
                    <a:pt x="379" y="386"/>
                    <a:pt x="205" y="67"/>
                  </a:cubicBezTo>
                  <a:cubicBezTo>
                    <a:pt x="192" y="42"/>
                    <a:pt x="178" y="22"/>
                    <a:pt x="149" y="9"/>
                  </a:cubicBezTo>
                  <a:cubicBezTo>
                    <a:pt x="136" y="5"/>
                    <a:pt x="124" y="1"/>
                    <a:pt x="109" y="1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7" name="Google Shape;1667;p11"/>
            <p:cNvSpPr/>
            <p:nvPr/>
          </p:nvSpPr>
          <p:spPr>
            <a:xfrm>
              <a:off x="784473" y="-874137"/>
              <a:ext cx="229015" cy="290838"/>
            </a:xfrm>
            <a:custGeom>
              <a:avLst/>
              <a:gdLst/>
              <a:ahLst/>
              <a:cxnLst/>
              <a:rect l="l" t="t" r="r" b="b"/>
              <a:pathLst>
                <a:path w="5675" h="7207" extrusionOk="0">
                  <a:moveTo>
                    <a:pt x="116" y="1"/>
                  </a:moveTo>
                  <a:cubicBezTo>
                    <a:pt x="105" y="1"/>
                    <a:pt x="93" y="4"/>
                    <a:pt x="83" y="8"/>
                  </a:cubicBezTo>
                  <a:cubicBezTo>
                    <a:pt x="32" y="30"/>
                    <a:pt x="1" y="93"/>
                    <a:pt x="25" y="145"/>
                  </a:cubicBezTo>
                  <a:cubicBezTo>
                    <a:pt x="317" y="741"/>
                    <a:pt x="611" y="1337"/>
                    <a:pt x="944" y="1913"/>
                  </a:cubicBezTo>
                  <a:cubicBezTo>
                    <a:pt x="1301" y="2525"/>
                    <a:pt x="1680" y="3127"/>
                    <a:pt x="2093" y="3700"/>
                  </a:cubicBezTo>
                  <a:cubicBezTo>
                    <a:pt x="2477" y="4225"/>
                    <a:pt x="2895" y="4734"/>
                    <a:pt x="3362" y="5186"/>
                  </a:cubicBezTo>
                  <a:cubicBezTo>
                    <a:pt x="3576" y="5395"/>
                    <a:pt x="3801" y="5587"/>
                    <a:pt x="4022" y="5784"/>
                  </a:cubicBezTo>
                  <a:cubicBezTo>
                    <a:pt x="4252" y="5989"/>
                    <a:pt x="4482" y="6199"/>
                    <a:pt x="4699" y="6419"/>
                  </a:cubicBezTo>
                  <a:cubicBezTo>
                    <a:pt x="4791" y="6515"/>
                    <a:pt x="4878" y="6613"/>
                    <a:pt x="4963" y="6715"/>
                  </a:cubicBezTo>
                  <a:cubicBezTo>
                    <a:pt x="5071" y="6842"/>
                    <a:pt x="5166" y="6980"/>
                    <a:pt x="5258" y="7122"/>
                  </a:cubicBezTo>
                  <a:cubicBezTo>
                    <a:pt x="5294" y="7178"/>
                    <a:pt x="5361" y="7206"/>
                    <a:pt x="5428" y="7206"/>
                  </a:cubicBezTo>
                  <a:cubicBezTo>
                    <a:pt x="5456" y="7206"/>
                    <a:pt x="5485" y="7201"/>
                    <a:pt x="5510" y="7190"/>
                  </a:cubicBezTo>
                  <a:cubicBezTo>
                    <a:pt x="5618" y="7147"/>
                    <a:pt x="5674" y="7018"/>
                    <a:pt x="5627" y="6910"/>
                  </a:cubicBezTo>
                  <a:cubicBezTo>
                    <a:pt x="5388" y="6341"/>
                    <a:pt x="4956" y="5890"/>
                    <a:pt x="4489" y="5497"/>
                  </a:cubicBezTo>
                  <a:cubicBezTo>
                    <a:pt x="4262" y="5307"/>
                    <a:pt x="4028" y="5123"/>
                    <a:pt x="3798" y="4936"/>
                  </a:cubicBezTo>
                  <a:cubicBezTo>
                    <a:pt x="3548" y="4734"/>
                    <a:pt x="3311" y="4520"/>
                    <a:pt x="3083" y="4294"/>
                  </a:cubicBezTo>
                  <a:cubicBezTo>
                    <a:pt x="2866" y="4073"/>
                    <a:pt x="2656" y="3845"/>
                    <a:pt x="2457" y="3611"/>
                  </a:cubicBezTo>
                  <a:cubicBezTo>
                    <a:pt x="2251" y="3368"/>
                    <a:pt x="2057" y="3118"/>
                    <a:pt x="1869" y="2861"/>
                  </a:cubicBezTo>
                  <a:cubicBezTo>
                    <a:pt x="1495" y="2355"/>
                    <a:pt x="1168" y="1813"/>
                    <a:pt x="855" y="1267"/>
                  </a:cubicBezTo>
                  <a:lnTo>
                    <a:pt x="855" y="1267"/>
                  </a:lnTo>
                  <a:cubicBezTo>
                    <a:pt x="856" y="1267"/>
                    <a:pt x="856" y="1268"/>
                    <a:pt x="857" y="1270"/>
                  </a:cubicBezTo>
                  <a:lnTo>
                    <a:pt x="854" y="1264"/>
                  </a:lnTo>
                  <a:lnTo>
                    <a:pt x="854" y="1264"/>
                  </a:lnTo>
                  <a:cubicBezTo>
                    <a:pt x="854" y="1265"/>
                    <a:pt x="855" y="1266"/>
                    <a:pt x="855" y="1267"/>
                  </a:cubicBezTo>
                  <a:lnTo>
                    <a:pt x="855" y="1267"/>
                  </a:lnTo>
                  <a:cubicBezTo>
                    <a:pt x="855" y="1265"/>
                    <a:pt x="855" y="1265"/>
                    <a:pt x="854" y="1264"/>
                  </a:cubicBezTo>
                  <a:lnTo>
                    <a:pt x="854" y="1264"/>
                  </a:lnTo>
                  <a:lnTo>
                    <a:pt x="851" y="1258"/>
                  </a:lnTo>
                  <a:lnTo>
                    <a:pt x="851" y="1258"/>
                  </a:lnTo>
                  <a:cubicBezTo>
                    <a:pt x="854" y="1259"/>
                    <a:pt x="854" y="1262"/>
                    <a:pt x="855" y="1264"/>
                  </a:cubicBezTo>
                  <a:cubicBezTo>
                    <a:pt x="854" y="1259"/>
                    <a:pt x="854" y="1258"/>
                    <a:pt x="851" y="1258"/>
                  </a:cubicBezTo>
                  <a:cubicBezTo>
                    <a:pt x="851" y="1258"/>
                    <a:pt x="851" y="1257"/>
                    <a:pt x="850" y="1257"/>
                  </a:cubicBezTo>
                  <a:lnTo>
                    <a:pt x="850" y="1257"/>
                  </a:lnTo>
                  <a:cubicBezTo>
                    <a:pt x="629" y="866"/>
                    <a:pt x="414" y="469"/>
                    <a:pt x="218" y="66"/>
                  </a:cubicBezTo>
                  <a:cubicBezTo>
                    <a:pt x="199" y="29"/>
                    <a:pt x="162" y="1"/>
                    <a:pt x="123" y="1"/>
                  </a:cubicBezTo>
                  <a:cubicBezTo>
                    <a:pt x="121" y="1"/>
                    <a:pt x="118" y="1"/>
                    <a:pt x="116" y="1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8" name="Google Shape;1668;p11"/>
            <p:cNvSpPr/>
            <p:nvPr/>
          </p:nvSpPr>
          <p:spPr>
            <a:xfrm>
              <a:off x="813972" y="-278221"/>
              <a:ext cx="472920" cy="266585"/>
            </a:xfrm>
            <a:custGeom>
              <a:avLst/>
              <a:gdLst/>
              <a:ahLst/>
              <a:cxnLst/>
              <a:rect l="l" t="t" r="r" b="b"/>
              <a:pathLst>
                <a:path w="11719" h="6606" extrusionOk="0">
                  <a:moveTo>
                    <a:pt x="4860" y="2798"/>
                  </a:moveTo>
                  <a:cubicBezTo>
                    <a:pt x="4860" y="2798"/>
                    <a:pt x="4861" y="2799"/>
                    <a:pt x="4861" y="2799"/>
                  </a:cubicBezTo>
                  <a:cubicBezTo>
                    <a:pt x="4861" y="2799"/>
                    <a:pt x="4861" y="2798"/>
                    <a:pt x="4860" y="2798"/>
                  </a:cubicBezTo>
                  <a:close/>
                  <a:moveTo>
                    <a:pt x="114" y="1"/>
                  </a:moveTo>
                  <a:cubicBezTo>
                    <a:pt x="84" y="1"/>
                    <a:pt x="53" y="15"/>
                    <a:pt x="34" y="38"/>
                  </a:cubicBezTo>
                  <a:cubicBezTo>
                    <a:pt x="1" y="81"/>
                    <a:pt x="9" y="149"/>
                    <a:pt x="52" y="185"/>
                  </a:cubicBezTo>
                  <a:cubicBezTo>
                    <a:pt x="776" y="739"/>
                    <a:pt x="1581" y="1167"/>
                    <a:pt x="2396" y="1562"/>
                  </a:cubicBezTo>
                  <a:cubicBezTo>
                    <a:pt x="2803" y="1757"/>
                    <a:pt x="3211" y="1940"/>
                    <a:pt x="3616" y="2137"/>
                  </a:cubicBezTo>
                  <a:cubicBezTo>
                    <a:pt x="4039" y="2340"/>
                    <a:pt x="4455" y="2557"/>
                    <a:pt x="4860" y="2798"/>
                  </a:cubicBezTo>
                  <a:lnTo>
                    <a:pt x="4860" y="2798"/>
                  </a:lnTo>
                  <a:cubicBezTo>
                    <a:pt x="4860" y="2798"/>
                    <a:pt x="4860" y="2797"/>
                    <a:pt x="4859" y="2796"/>
                  </a:cubicBezTo>
                  <a:lnTo>
                    <a:pt x="4859" y="2796"/>
                  </a:lnTo>
                  <a:cubicBezTo>
                    <a:pt x="5135" y="2966"/>
                    <a:pt x="5404" y="3144"/>
                    <a:pt x="5664" y="3337"/>
                  </a:cubicBezTo>
                  <a:cubicBezTo>
                    <a:pt x="5931" y="3538"/>
                    <a:pt x="6181" y="3762"/>
                    <a:pt x="6422" y="3994"/>
                  </a:cubicBezTo>
                  <a:cubicBezTo>
                    <a:pt x="6869" y="4417"/>
                    <a:pt x="7284" y="4868"/>
                    <a:pt x="7751" y="5271"/>
                  </a:cubicBezTo>
                  <a:cubicBezTo>
                    <a:pt x="7975" y="5464"/>
                    <a:pt x="8212" y="5644"/>
                    <a:pt x="8463" y="5803"/>
                  </a:cubicBezTo>
                  <a:cubicBezTo>
                    <a:pt x="8725" y="5969"/>
                    <a:pt x="9003" y="6107"/>
                    <a:pt x="9292" y="6219"/>
                  </a:cubicBezTo>
                  <a:cubicBezTo>
                    <a:pt x="9630" y="6346"/>
                    <a:pt x="9982" y="6424"/>
                    <a:pt x="10332" y="6503"/>
                  </a:cubicBezTo>
                  <a:cubicBezTo>
                    <a:pt x="10513" y="6543"/>
                    <a:pt x="10695" y="6572"/>
                    <a:pt x="10879" y="6592"/>
                  </a:cubicBezTo>
                  <a:cubicBezTo>
                    <a:pt x="10968" y="6601"/>
                    <a:pt x="11057" y="6606"/>
                    <a:pt x="11146" y="6606"/>
                  </a:cubicBezTo>
                  <a:cubicBezTo>
                    <a:pt x="11265" y="6606"/>
                    <a:pt x="11384" y="6597"/>
                    <a:pt x="11501" y="6576"/>
                  </a:cubicBezTo>
                  <a:cubicBezTo>
                    <a:pt x="11566" y="6565"/>
                    <a:pt x="11622" y="6536"/>
                    <a:pt x="11661" y="6484"/>
                  </a:cubicBezTo>
                  <a:cubicBezTo>
                    <a:pt x="11701" y="6435"/>
                    <a:pt x="11718" y="6371"/>
                    <a:pt x="11709" y="6309"/>
                  </a:cubicBezTo>
                  <a:cubicBezTo>
                    <a:pt x="11702" y="6247"/>
                    <a:pt x="11669" y="6188"/>
                    <a:pt x="11619" y="6151"/>
                  </a:cubicBezTo>
                  <a:cubicBezTo>
                    <a:pt x="11571" y="6113"/>
                    <a:pt x="11519" y="6100"/>
                    <a:pt x="11462" y="6100"/>
                  </a:cubicBezTo>
                  <a:cubicBezTo>
                    <a:pt x="11456" y="6100"/>
                    <a:pt x="11450" y="6100"/>
                    <a:pt x="11444" y="6101"/>
                  </a:cubicBezTo>
                  <a:cubicBezTo>
                    <a:pt x="11302" y="6106"/>
                    <a:pt x="11160" y="6111"/>
                    <a:pt x="11016" y="6111"/>
                  </a:cubicBezTo>
                  <a:cubicBezTo>
                    <a:pt x="10999" y="6111"/>
                    <a:pt x="10982" y="6111"/>
                    <a:pt x="10965" y="6111"/>
                  </a:cubicBezTo>
                  <a:lnTo>
                    <a:pt x="11033" y="6111"/>
                  </a:lnTo>
                  <a:cubicBezTo>
                    <a:pt x="10846" y="6105"/>
                    <a:pt x="10662" y="6089"/>
                    <a:pt x="10480" y="6065"/>
                  </a:cubicBezTo>
                  <a:cubicBezTo>
                    <a:pt x="10283" y="6039"/>
                    <a:pt x="10092" y="5995"/>
                    <a:pt x="9902" y="5944"/>
                  </a:cubicBezTo>
                  <a:lnTo>
                    <a:pt x="9902" y="5944"/>
                  </a:lnTo>
                  <a:cubicBezTo>
                    <a:pt x="9909" y="5946"/>
                    <a:pt x="9915" y="5949"/>
                    <a:pt x="9921" y="5951"/>
                  </a:cubicBezTo>
                  <a:cubicBezTo>
                    <a:pt x="9909" y="5947"/>
                    <a:pt x="9896" y="5943"/>
                    <a:pt x="9884" y="5939"/>
                  </a:cubicBezTo>
                  <a:lnTo>
                    <a:pt x="9884" y="5939"/>
                  </a:lnTo>
                  <a:cubicBezTo>
                    <a:pt x="9890" y="5941"/>
                    <a:pt x="9896" y="5943"/>
                    <a:pt x="9902" y="5944"/>
                  </a:cubicBezTo>
                  <a:lnTo>
                    <a:pt x="9902" y="5944"/>
                  </a:lnTo>
                  <a:cubicBezTo>
                    <a:pt x="9894" y="5942"/>
                    <a:pt x="9886" y="5940"/>
                    <a:pt x="9878" y="5938"/>
                  </a:cubicBezTo>
                  <a:lnTo>
                    <a:pt x="9878" y="5938"/>
                  </a:lnTo>
                  <a:cubicBezTo>
                    <a:pt x="9880" y="5938"/>
                    <a:pt x="9882" y="5939"/>
                    <a:pt x="9884" y="5939"/>
                  </a:cubicBezTo>
                  <a:lnTo>
                    <a:pt x="9884" y="5939"/>
                  </a:lnTo>
                  <a:cubicBezTo>
                    <a:pt x="9879" y="5938"/>
                    <a:pt x="9875" y="5937"/>
                    <a:pt x="9870" y="5936"/>
                  </a:cubicBezTo>
                  <a:lnTo>
                    <a:pt x="9870" y="5936"/>
                  </a:lnTo>
                  <a:cubicBezTo>
                    <a:pt x="9873" y="5937"/>
                    <a:pt x="9876" y="5937"/>
                    <a:pt x="9878" y="5938"/>
                  </a:cubicBezTo>
                  <a:lnTo>
                    <a:pt x="9878" y="5938"/>
                  </a:lnTo>
                  <a:cubicBezTo>
                    <a:pt x="9875" y="5937"/>
                    <a:pt x="9872" y="5936"/>
                    <a:pt x="9870" y="5936"/>
                  </a:cubicBezTo>
                  <a:lnTo>
                    <a:pt x="9870" y="5936"/>
                  </a:lnTo>
                  <a:cubicBezTo>
                    <a:pt x="9870" y="5936"/>
                    <a:pt x="9870" y="5936"/>
                    <a:pt x="9870" y="5936"/>
                  </a:cubicBezTo>
                  <a:cubicBezTo>
                    <a:pt x="9673" y="5878"/>
                    <a:pt x="9483" y="5809"/>
                    <a:pt x="9295" y="5730"/>
                  </a:cubicBezTo>
                  <a:cubicBezTo>
                    <a:pt x="9091" y="5643"/>
                    <a:pt x="8894" y="5538"/>
                    <a:pt x="8703" y="5427"/>
                  </a:cubicBezTo>
                  <a:lnTo>
                    <a:pt x="8703" y="5427"/>
                  </a:lnTo>
                  <a:lnTo>
                    <a:pt x="8742" y="5449"/>
                  </a:lnTo>
                  <a:cubicBezTo>
                    <a:pt x="8452" y="5275"/>
                    <a:pt x="8185" y="5074"/>
                    <a:pt x="7926" y="4856"/>
                  </a:cubicBezTo>
                  <a:cubicBezTo>
                    <a:pt x="7648" y="4624"/>
                    <a:pt x="7385" y="4377"/>
                    <a:pt x="7116" y="4130"/>
                  </a:cubicBezTo>
                  <a:cubicBezTo>
                    <a:pt x="6833" y="3870"/>
                    <a:pt x="6546" y="3609"/>
                    <a:pt x="6246" y="3365"/>
                  </a:cubicBezTo>
                  <a:cubicBezTo>
                    <a:pt x="5941" y="3113"/>
                    <a:pt x="5611" y="2891"/>
                    <a:pt x="5273" y="2687"/>
                  </a:cubicBezTo>
                  <a:cubicBezTo>
                    <a:pt x="3903" y="1872"/>
                    <a:pt x="2368" y="1385"/>
                    <a:pt x="996" y="575"/>
                  </a:cubicBezTo>
                  <a:lnTo>
                    <a:pt x="996" y="575"/>
                  </a:lnTo>
                  <a:cubicBezTo>
                    <a:pt x="1005" y="581"/>
                    <a:pt x="1012" y="585"/>
                    <a:pt x="1019" y="590"/>
                  </a:cubicBezTo>
                  <a:cubicBezTo>
                    <a:pt x="729" y="416"/>
                    <a:pt x="449" y="229"/>
                    <a:pt x="182" y="22"/>
                  </a:cubicBezTo>
                  <a:cubicBezTo>
                    <a:pt x="163" y="8"/>
                    <a:pt x="140" y="1"/>
                    <a:pt x="119" y="1"/>
                  </a:cubicBezTo>
                  <a:cubicBezTo>
                    <a:pt x="117" y="1"/>
                    <a:pt x="116" y="1"/>
                    <a:pt x="114" y="1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9" name="Google Shape;1669;p11"/>
            <p:cNvSpPr/>
            <p:nvPr/>
          </p:nvSpPr>
          <p:spPr>
            <a:xfrm>
              <a:off x="1016916" y="-1575217"/>
              <a:ext cx="418522" cy="204116"/>
            </a:xfrm>
            <a:custGeom>
              <a:avLst/>
              <a:gdLst/>
              <a:ahLst/>
              <a:cxnLst/>
              <a:rect l="l" t="t" r="r" b="b"/>
              <a:pathLst>
                <a:path w="10371" h="5058" extrusionOk="0">
                  <a:moveTo>
                    <a:pt x="9458" y="374"/>
                  </a:moveTo>
                  <a:cubicBezTo>
                    <a:pt x="9454" y="374"/>
                    <a:pt x="9451" y="376"/>
                    <a:pt x="9447" y="377"/>
                  </a:cubicBezTo>
                  <a:cubicBezTo>
                    <a:pt x="9450" y="377"/>
                    <a:pt x="9451" y="376"/>
                    <a:pt x="9452" y="376"/>
                  </a:cubicBezTo>
                  <a:cubicBezTo>
                    <a:pt x="9454" y="376"/>
                    <a:pt x="9457" y="374"/>
                    <a:pt x="9458" y="374"/>
                  </a:cubicBezTo>
                  <a:close/>
                  <a:moveTo>
                    <a:pt x="2900" y="2739"/>
                  </a:moveTo>
                  <a:lnTo>
                    <a:pt x="2900" y="2739"/>
                  </a:lnTo>
                  <a:cubicBezTo>
                    <a:pt x="2896" y="2742"/>
                    <a:pt x="2892" y="2744"/>
                    <a:pt x="2888" y="2747"/>
                  </a:cubicBezTo>
                  <a:lnTo>
                    <a:pt x="2888" y="2747"/>
                  </a:lnTo>
                  <a:cubicBezTo>
                    <a:pt x="2892" y="2745"/>
                    <a:pt x="2896" y="2742"/>
                    <a:pt x="2900" y="2739"/>
                  </a:cubicBezTo>
                  <a:close/>
                  <a:moveTo>
                    <a:pt x="771" y="4482"/>
                  </a:moveTo>
                  <a:cubicBezTo>
                    <a:pt x="770" y="4483"/>
                    <a:pt x="769" y="4484"/>
                    <a:pt x="768" y="4486"/>
                  </a:cubicBezTo>
                  <a:lnTo>
                    <a:pt x="768" y="4486"/>
                  </a:lnTo>
                  <a:lnTo>
                    <a:pt x="771" y="4482"/>
                  </a:lnTo>
                  <a:close/>
                  <a:moveTo>
                    <a:pt x="768" y="4486"/>
                  </a:moveTo>
                  <a:lnTo>
                    <a:pt x="763" y="4491"/>
                  </a:lnTo>
                  <a:cubicBezTo>
                    <a:pt x="765" y="4489"/>
                    <a:pt x="766" y="4487"/>
                    <a:pt x="768" y="4486"/>
                  </a:cubicBezTo>
                  <a:close/>
                  <a:moveTo>
                    <a:pt x="10258" y="1"/>
                  </a:moveTo>
                  <a:cubicBezTo>
                    <a:pt x="10237" y="2"/>
                    <a:pt x="10214" y="9"/>
                    <a:pt x="10192" y="24"/>
                  </a:cubicBezTo>
                  <a:cubicBezTo>
                    <a:pt x="10155" y="50"/>
                    <a:pt x="10117" y="74"/>
                    <a:pt x="10079" y="97"/>
                  </a:cubicBezTo>
                  <a:cubicBezTo>
                    <a:pt x="10082" y="97"/>
                    <a:pt x="10082" y="96"/>
                    <a:pt x="10083" y="96"/>
                  </a:cubicBezTo>
                  <a:lnTo>
                    <a:pt x="10083" y="96"/>
                  </a:lnTo>
                  <a:cubicBezTo>
                    <a:pt x="9886" y="211"/>
                    <a:pt x="9679" y="301"/>
                    <a:pt x="9464" y="373"/>
                  </a:cubicBezTo>
                  <a:lnTo>
                    <a:pt x="9464" y="373"/>
                  </a:lnTo>
                  <a:cubicBezTo>
                    <a:pt x="9464" y="373"/>
                    <a:pt x="9464" y="373"/>
                    <a:pt x="9464" y="373"/>
                  </a:cubicBezTo>
                  <a:lnTo>
                    <a:pt x="9464" y="373"/>
                  </a:lnTo>
                  <a:cubicBezTo>
                    <a:pt x="9460" y="374"/>
                    <a:pt x="9457" y="374"/>
                    <a:pt x="9454" y="376"/>
                  </a:cubicBezTo>
                  <a:lnTo>
                    <a:pt x="9449" y="377"/>
                  </a:lnTo>
                  <a:lnTo>
                    <a:pt x="9449" y="377"/>
                  </a:lnTo>
                  <a:cubicBezTo>
                    <a:pt x="9449" y="377"/>
                    <a:pt x="9449" y="377"/>
                    <a:pt x="9450" y="377"/>
                  </a:cubicBezTo>
                  <a:lnTo>
                    <a:pt x="9450" y="377"/>
                  </a:lnTo>
                  <a:cubicBezTo>
                    <a:pt x="8655" y="611"/>
                    <a:pt x="7817" y="600"/>
                    <a:pt x="7008" y="749"/>
                  </a:cubicBezTo>
                  <a:cubicBezTo>
                    <a:pt x="6537" y="837"/>
                    <a:pt x="6076" y="978"/>
                    <a:pt x="5623" y="1134"/>
                  </a:cubicBezTo>
                  <a:cubicBezTo>
                    <a:pt x="5157" y="1294"/>
                    <a:pt x="4698" y="1486"/>
                    <a:pt x="4243" y="1676"/>
                  </a:cubicBezTo>
                  <a:cubicBezTo>
                    <a:pt x="3821" y="1852"/>
                    <a:pt x="3404" y="2033"/>
                    <a:pt x="3001" y="2243"/>
                  </a:cubicBezTo>
                  <a:cubicBezTo>
                    <a:pt x="2616" y="2441"/>
                    <a:pt x="2247" y="2671"/>
                    <a:pt x="1895" y="2922"/>
                  </a:cubicBezTo>
                  <a:cubicBezTo>
                    <a:pt x="1537" y="3176"/>
                    <a:pt x="1200" y="3461"/>
                    <a:pt x="885" y="3767"/>
                  </a:cubicBezTo>
                  <a:cubicBezTo>
                    <a:pt x="738" y="3909"/>
                    <a:pt x="598" y="4058"/>
                    <a:pt x="461" y="4211"/>
                  </a:cubicBezTo>
                  <a:cubicBezTo>
                    <a:pt x="305" y="4384"/>
                    <a:pt x="151" y="4568"/>
                    <a:pt x="39" y="4777"/>
                  </a:cubicBezTo>
                  <a:cubicBezTo>
                    <a:pt x="16" y="4820"/>
                    <a:pt x="0" y="4857"/>
                    <a:pt x="9" y="4909"/>
                  </a:cubicBezTo>
                  <a:cubicBezTo>
                    <a:pt x="17" y="4956"/>
                    <a:pt x="45" y="4999"/>
                    <a:pt x="82" y="5026"/>
                  </a:cubicBezTo>
                  <a:cubicBezTo>
                    <a:pt x="114" y="5046"/>
                    <a:pt x="151" y="5058"/>
                    <a:pt x="188" y="5058"/>
                  </a:cubicBezTo>
                  <a:cubicBezTo>
                    <a:pt x="198" y="5058"/>
                    <a:pt x="207" y="5057"/>
                    <a:pt x="217" y="5055"/>
                  </a:cubicBezTo>
                  <a:cubicBezTo>
                    <a:pt x="267" y="5045"/>
                    <a:pt x="298" y="5019"/>
                    <a:pt x="332" y="4980"/>
                  </a:cubicBezTo>
                  <a:cubicBezTo>
                    <a:pt x="411" y="4894"/>
                    <a:pt x="489" y="4804"/>
                    <a:pt x="563" y="4713"/>
                  </a:cubicBezTo>
                  <a:cubicBezTo>
                    <a:pt x="628" y="4636"/>
                    <a:pt x="695" y="4563"/>
                    <a:pt x="763" y="4489"/>
                  </a:cubicBezTo>
                  <a:cubicBezTo>
                    <a:pt x="769" y="4484"/>
                    <a:pt x="774" y="4476"/>
                    <a:pt x="779" y="4471"/>
                  </a:cubicBezTo>
                  <a:lnTo>
                    <a:pt x="779" y="4471"/>
                  </a:lnTo>
                  <a:cubicBezTo>
                    <a:pt x="777" y="4475"/>
                    <a:pt x="774" y="4476"/>
                    <a:pt x="771" y="4481"/>
                  </a:cubicBezTo>
                  <a:cubicBezTo>
                    <a:pt x="1392" y="3821"/>
                    <a:pt x="2096" y="3247"/>
                    <a:pt x="2860" y="2764"/>
                  </a:cubicBezTo>
                  <a:cubicBezTo>
                    <a:pt x="2869" y="2758"/>
                    <a:pt x="2879" y="2753"/>
                    <a:pt x="2888" y="2747"/>
                  </a:cubicBezTo>
                  <a:lnTo>
                    <a:pt x="2888" y="2747"/>
                  </a:lnTo>
                  <a:cubicBezTo>
                    <a:pt x="2888" y="2747"/>
                    <a:pt x="2888" y="2747"/>
                    <a:pt x="2888" y="2747"/>
                  </a:cubicBezTo>
                  <a:lnTo>
                    <a:pt x="2888" y="2747"/>
                  </a:lnTo>
                  <a:cubicBezTo>
                    <a:pt x="2893" y="2744"/>
                    <a:pt x="2897" y="2741"/>
                    <a:pt x="2902" y="2738"/>
                  </a:cubicBezTo>
                  <a:lnTo>
                    <a:pt x="2902" y="2738"/>
                  </a:lnTo>
                  <a:cubicBezTo>
                    <a:pt x="2901" y="2739"/>
                    <a:pt x="2901" y="2739"/>
                    <a:pt x="2900" y="2739"/>
                  </a:cubicBezTo>
                  <a:lnTo>
                    <a:pt x="2900" y="2739"/>
                  </a:lnTo>
                  <a:cubicBezTo>
                    <a:pt x="3143" y="2590"/>
                    <a:pt x="3388" y="2448"/>
                    <a:pt x="3641" y="2316"/>
                  </a:cubicBezTo>
                  <a:cubicBezTo>
                    <a:pt x="3928" y="2170"/>
                    <a:pt x="4224" y="2039"/>
                    <a:pt x="4516" y="1904"/>
                  </a:cubicBezTo>
                  <a:cubicBezTo>
                    <a:pt x="5128" y="1622"/>
                    <a:pt x="5754" y="1367"/>
                    <a:pt x="6397" y="1167"/>
                  </a:cubicBezTo>
                  <a:cubicBezTo>
                    <a:pt x="6745" y="1064"/>
                    <a:pt x="7101" y="980"/>
                    <a:pt x="7460" y="920"/>
                  </a:cubicBezTo>
                  <a:cubicBezTo>
                    <a:pt x="7788" y="864"/>
                    <a:pt x="8122" y="835"/>
                    <a:pt x="8454" y="792"/>
                  </a:cubicBezTo>
                  <a:cubicBezTo>
                    <a:pt x="8785" y="751"/>
                    <a:pt x="9114" y="693"/>
                    <a:pt x="9435" y="600"/>
                  </a:cubicBezTo>
                  <a:cubicBezTo>
                    <a:pt x="9593" y="555"/>
                    <a:pt x="9744" y="496"/>
                    <a:pt x="9892" y="430"/>
                  </a:cubicBezTo>
                  <a:cubicBezTo>
                    <a:pt x="10043" y="361"/>
                    <a:pt x="10185" y="275"/>
                    <a:pt x="10321" y="183"/>
                  </a:cubicBezTo>
                  <a:cubicBezTo>
                    <a:pt x="10369" y="152"/>
                    <a:pt x="10370" y="78"/>
                    <a:pt x="10336" y="38"/>
                  </a:cubicBezTo>
                  <a:cubicBezTo>
                    <a:pt x="10316" y="14"/>
                    <a:pt x="10287" y="1"/>
                    <a:pt x="1025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0" name="Google Shape;1670;p11"/>
            <p:cNvSpPr/>
            <p:nvPr/>
          </p:nvSpPr>
          <p:spPr>
            <a:xfrm>
              <a:off x="1203193" y="-1145118"/>
              <a:ext cx="130145" cy="95076"/>
            </a:xfrm>
            <a:custGeom>
              <a:avLst/>
              <a:gdLst/>
              <a:ahLst/>
              <a:cxnLst/>
              <a:rect l="l" t="t" r="r" b="b"/>
              <a:pathLst>
                <a:path w="3225" h="2356" extrusionOk="0">
                  <a:moveTo>
                    <a:pt x="3107" y="0"/>
                  </a:moveTo>
                  <a:cubicBezTo>
                    <a:pt x="3086" y="0"/>
                    <a:pt x="3063" y="7"/>
                    <a:pt x="3043" y="23"/>
                  </a:cubicBezTo>
                  <a:cubicBezTo>
                    <a:pt x="2818" y="208"/>
                    <a:pt x="2586" y="379"/>
                    <a:pt x="2349" y="542"/>
                  </a:cubicBezTo>
                  <a:cubicBezTo>
                    <a:pt x="2092" y="718"/>
                    <a:pt x="1827" y="885"/>
                    <a:pt x="1565" y="1054"/>
                  </a:cubicBezTo>
                  <a:cubicBezTo>
                    <a:pt x="1303" y="1224"/>
                    <a:pt x="1043" y="1395"/>
                    <a:pt x="790" y="1576"/>
                  </a:cubicBezTo>
                  <a:cubicBezTo>
                    <a:pt x="532" y="1760"/>
                    <a:pt x="285" y="1959"/>
                    <a:pt x="52" y="2172"/>
                  </a:cubicBezTo>
                  <a:cubicBezTo>
                    <a:pt x="11" y="2212"/>
                    <a:pt x="0" y="2272"/>
                    <a:pt x="38" y="2318"/>
                  </a:cubicBezTo>
                  <a:cubicBezTo>
                    <a:pt x="57" y="2342"/>
                    <a:pt x="89" y="2356"/>
                    <a:pt x="121" y="2356"/>
                  </a:cubicBezTo>
                  <a:cubicBezTo>
                    <a:pt x="143" y="2356"/>
                    <a:pt x="166" y="2349"/>
                    <a:pt x="183" y="2333"/>
                  </a:cubicBezTo>
                  <a:cubicBezTo>
                    <a:pt x="398" y="2134"/>
                    <a:pt x="625" y="1952"/>
                    <a:pt x="859" y="1777"/>
                  </a:cubicBezTo>
                  <a:cubicBezTo>
                    <a:pt x="1114" y="1592"/>
                    <a:pt x="1374" y="1421"/>
                    <a:pt x="1635" y="1253"/>
                  </a:cubicBezTo>
                  <a:cubicBezTo>
                    <a:pt x="1895" y="1083"/>
                    <a:pt x="2159" y="915"/>
                    <a:pt x="2418" y="741"/>
                  </a:cubicBezTo>
                  <a:cubicBezTo>
                    <a:pt x="2678" y="567"/>
                    <a:pt x="2932" y="382"/>
                    <a:pt x="3175" y="183"/>
                  </a:cubicBezTo>
                  <a:cubicBezTo>
                    <a:pt x="3216" y="147"/>
                    <a:pt x="3225" y="81"/>
                    <a:pt x="3189" y="37"/>
                  </a:cubicBezTo>
                  <a:cubicBezTo>
                    <a:pt x="3169" y="13"/>
                    <a:pt x="3139" y="0"/>
                    <a:pt x="310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1" name="Google Shape;1671;p11"/>
            <p:cNvSpPr/>
            <p:nvPr/>
          </p:nvSpPr>
          <p:spPr>
            <a:xfrm>
              <a:off x="980718" y="-1042133"/>
              <a:ext cx="218442" cy="239709"/>
            </a:xfrm>
            <a:custGeom>
              <a:avLst/>
              <a:gdLst/>
              <a:ahLst/>
              <a:cxnLst/>
              <a:rect l="l" t="t" r="r" b="b"/>
              <a:pathLst>
                <a:path w="5413" h="5940" extrusionOk="0">
                  <a:moveTo>
                    <a:pt x="5228" y="322"/>
                  </a:moveTo>
                  <a:cubicBezTo>
                    <a:pt x="5226" y="325"/>
                    <a:pt x="5224" y="327"/>
                    <a:pt x="5222" y="329"/>
                  </a:cubicBezTo>
                  <a:cubicBezTo>
                    <a:pt x="5225" y="328"/>
                    <a:pt x="5227" y="325"/>
                    <a:pt x="5228" y="322"/>
                  </a:cubicBezTo>
                  <a:close/>
                  <a:moveTo>
                    <a:pt x="3304" y="2174"/>
                  </a:moveTo>
                  <a:lnTo>
                    <a:pt x="3297" y="2181"/>
                  </a:lnTo>
                  <a:cubicBezTo>
                    <a:pt x="3299" y="2179"/>
                    <a:pt x="3302" y="2175"/>
                    <a:pt x="3304" y="2174"/>
                  </a:cubicBezTo>
                  <a:close/>
                  <a:moveTo>
                    <a:pt x="3291" y="2186"/>
                  </a:moveTo>
                  <a:cubicBezTo>
                    <a:pt x="3287" y="2190"/>
                    <a:pt x="3282" y="2195"/>
                    <a:pt x="3279" y="2199"/>
                  </a:cubicBezTo>
                  <a:cubicBezTo>
                    <a:pt x="3283" y="2195"/>
                    <a:pt x="3287" y="2190"/>
                    <a:pt x="3291" y="2186"/>
                  </a:cubicBezTo>
                  <a:close/>
                  <a:moveTo>
                    <a:pt x="475" y="5573"/>
                  </a:moveTo>
                  <a:lnTo>
                    <a:pt x="475" y="5573"/>
                  </a:lnTo>
                  <a:cubicBezTo>
                    <a:pt x="474" y="5574"/>
                    <a:pt x="474" y="5575"/>
                    <a:pt x="474" y="5576"/>
                  </a:cubicBezTo>
                  <a:lnTo>
                    <a:pt x="474" y="5576"/>
                  </a:lnTo>
                  <a:cubicBezTo>
                    <a:pt x="474" y="5575"/>
                    <a:pt x="475" y="5574"/>
                    <a:pt x="475" y="5573"/>
                  </a:cubicBezTo>
                  <a:close/>
                  <a:moveTo>
                    <a:pt x="474" y="5576"/>
                  </a:moveTo>
                  <a:cubicBezTo>
                    <a:pt x="473" y="5577"/>
                    <a:pt x="472" y="5578"/>
                    <a:pt x="472" y="5580"/>
                  </a:cubicBezTo>
                  <a:lnTo>
                    <a:pt x="472" y="5580"/>
                  </a:lnTo>
                  <a:cubicBezTo>
                    <a:pt x="473" y="5579"/>
                    <a:pt x="473" y="5577"/>
                    <a:pt x="474" y="5576"/>
                  </a:cubicBezTo>
                  <a:close/>
                  <a:moveTo>
                    <a:pt x="5288" y="0"/>
                  </a:moveTo>
                  <a:cubicBezTo>
                    <a:pt x="5269" y="0"/>
                    <a:pt x="5245" y="8"/>
                    <a:pt x="5229" y="25"/>
                  </a:cubicBezTo>
                  <a:cubicBezTo>
                    <a:pt x="4557" y="720"/>
                    <a:pt x="3950" y="1476"/>
                    <a:pt x="3291" y="2186"/>
                  </a:cubicBezTo>
                  <a:lnTo>
                    <a:pt x="3291" y="2186"/>
                  </a:lnTo>
                  <a:cubicBezTo>
                    <a:pt x="3293" y="2184"/>
                    <a:pt x="3295" y="2182"/>
                    <a:pt x="3297" y="2181"/>
                  </a:cubicBezTo>
                  <a:lnTo>
                    <a:pt x="3297" y="2181"/>
                  </a:lnTo>
                  <a:cubicBezTo>
                    <a:pt x="3152" y="2333"/>
                    <a:pt x="3004" y="2487"/>
                    <a:pt x="2852" y="2630"/>
                  </a:cubicBezTo>
                  <a:cubicBezTo>
                    <a:pt x="2695" y="2778"/>
                    <a:pt x="2532" y="2916"/>
                    <a:pt x="2367" y="3053"/>
                  </a:cubicBezTo>
                  <a:cubicBezTo>
                    <a:pt x="2219" y="3173"/>
                    <a:pt x="2062" y="3288"/>
                    <a:pt x="1911" y="3406"/>
                  </a:cubicBezTo>
                  <a:cubicBezTo>
                    <a:pt x="1746" y="3538"/>
                    <a:pt x="1582" y="3670"/>
                    <a:pt x="1421" y="3807"/>
                  </a:cubicBezTo>
                  <a:cubicBezTo>
                    <a:pt x="820" y="4315"/>
                    <a:pt x="247" y="4931"/>
                    <a:pt x="25" y="5704"/>
                  </a:cubicBezTo>
                  <a:cubicBezTo>
                    <a:pt x="1" y="5796"/>
                    <a:pt x="37" y="5895"/>
                    <a:pt x="132" y="5929"/>
                  </a:cubicBezTo>
                  <a:cubicBezTo>
                    <a:pt x="151" y="5936"/>
                    <a:pt x="171" y="5940"/>
                    <a:pt x="190" y="5940"/>
                  </a:cubicBezTo>
                  <a:cubicBezTo>
                    <a:pt x="263" y="5940"/>
                    <a:pt x="328" y="5893"/>
                    <a:pt x="359" y="5823"/>
                  </a:cubicBezTo>
                  <a:cubicBezTo>
                    <a:pt x="394" y="5741"/>
                    <a:pt x="431" y="5661"/>
                    <a:pt x="472" y="5580"/>
                  </a:cubicBezTo>
                  <a:lnTo>
                    <a:pt x="472" y="5580"/>
                  </a:lnTo>
                  <a:cubicBezTo>
                    <a:pt x="471" y="5580"/>
                    <a:pt x="471" y="5580"/>
                    <a:pt x="471" y="5580"/>
                  </a:cubicBezTo>
                  <a:cubicBezTo>
                    <a:pt x="561" y="5415"/>
                    <a:pt x="660" y="5257"/>
                    <a:pt x="769" y="5105"/>
                  </a:cubicBezTo>
                  <a:cubicBezTo>
                    <a:pt x="881" y="4947"/>
                    <a:pt x="1006" y="4802"/>
                    <a:pt x="1137" y="4660"/>
                  </a:cubicBezTo>
                  <a:cubicBezTo>
                    <a:pt x="1443" y="4335"/>
                    <a:pt x="1775" y="4038"/>
                    <a:pt x="2112" y="3751"/>
                  </a:cubicBezTo>
                  <a:cubicBezTo>
                    <a:pt x="2292" y="3597"/>
                    <a:pt x="2470" y="3442"/>
                    <a:pt x="2644" y="3280"/>
                  </a:cubicBezTo>
                  <a:cubicBezTo>
                    <a:pt x="2828" y="3104"/>
                    <a:pt x="3001" y="2922"/>
                    <a:pt x="3172" y="2737"/>
                  </a:cubicBezTo>
                  <a:cubicBezTo>
                    <a:pt x="3531" y="2347"/>
                    <a:pt x="3869" y="1941"/>
                    <a:pt x="4202" y="1530"/>
                  </a:cubicBezTo>
                  <a:cubicBezTo>
                    <a:pt x="4538" y="1121"/>
                    <a:pt x="4871" y="710"/>
                    <a:pt x="5229" y="321"/>
                  </a:cubicBezTo>
                  <a:lnTo>
                    <a:pt x="5229" y="321"/>
                  </a:lnTo>
                  <a:cubicBezTo>
                    <a:pt x="5229" y="321"/>
                    <a:pt x="5229" y="322"/>
                    <a:pt x="5228" y="322"/>
                  </a:cubicBezTo>
                  <a:lnTo>
                    <a:pt x="5228" y="322"/>
                  </a:lnTo>
                  <a:cubicBezTo>
                    <a:pt x="5271" y="276"/>
                    <a:pt x="5315" y="232"/>
                    <a:pt x="5358" y="186"/>
                  </a:cubicBezTo>
                  <a:cubicBezTo>
                    <a:pt x="5399" y="144"/>
                    <a:pt x="5413" y="87"/>
                    <a:pt x="5373" y="41"/>
                  </a:cubicBezTo>
                  <a:cubicBezTo>
                    <a:pt x="5353" y="16"/>
                    <a:pt x="5321" y="0"/>
                    <a:pt x="528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2" name="Google Shape;1672;p11"/>
            <p:cNvSpPr/>
            <p:nvPr/>
          </p:nvSpPr>
          <p:spPr>
            <a:xfrm>
              <a:off x="1369938" y="-823573"/>
              <a:ext cx="63438" cy="139588"/>
            </a:xfrm>
            <a:custGeom>
              <a:avLst/>
              <a:gdLst/>
              <a:ahLst/>
              <a:cxnLst/>
              <a:rect l="l" t="t" r="r" b="b"/>
              <a:pathLst>
                <a:path w="1572" h="3459" extrusionOk="0">
                  <a:moveTo>
                    <a:pt x="1135" y="805"/>
                  </a:moveTo>
                  <a:cubicBezTo>
                    <a:pt x="1135" y="805"/>
                    <a:pt x="1134" y="806"/>
                    <a:pt x="1134" y="806"/>
                  </a:cubicBezTo>
                  <a:lnTo>
                    <a:pt x="1134" y="806"/>
                  </a:lnTo>
                  <a:cubicBezTo>
                    <a:pt x="1134" y="806"/>
                    <a:pt x="1135" y="806"/>
                    <a:pt x="1135" y="805"/>
                  </a:cubicBezTo>
                  <a:close/>
                  <a:moveTo>
                    <a:pt x="1134" y="806"/>
                  </a:moveTo>
                  <a:cubicBezTo>
                    <a:pt x="1134" y="806"/>
                    <a:pt x="1134" y="806"/>
                    <a:pt x="1134" y="806"/>
                  </a:cubicBezTo>
                  <a:lnTo>
                    <a:pt x="1134" y="808"/>
                  </a:lnTo>
                  <a:cubicBezTo>
                    <a:pt x="1134" y="808"/>
                    <a:pt x="1134" y="807"/>
                    <a:pt x="1134" y="806"/>
                  </a:cubicBezTo>
                  <a:close/>
                  <a:moveTo>
                    <a:pt x="1449" y="1"/>
                  </a:moveTo>
                  <a:cubicBezTo>
                    <a:pt x="1416" y="1"/>
                    <a:pt x="1386" y="18"/>
                    <a:pt x="1367" y="42"/>
                  </a:cubicBezTo>
                  <a:cubicBezTo>
                    <a:pt x="1285" y="154"/>
                    <a:pt x="1207" y="268"/>
                    <a:pt x="1134" y="386"/>
                  </a:cubicBezTo>
                  <a:cubicBezTo>
                    <a:pt x="1056" y="509"/>
                    <a:pt x="987" y="643"/>
                    <a:pt x="921" y="773"/>
                  </a:cubicBezTo>
                  <a:cubicBezTo>
                    <a:pt x="785" y="1041"/>
                    <a:pt x="676" y="1321"/>
                    <a:pt x="574" y="1604"/>
                  </a:cubicBezTo>
                  <a:cubicBezTo>
                    <a:pt x="368" y="2168"/>
                    <a:pt x="216" y="2750"/>
                    <a:pt x="19" y="3319"/>
                  </a:cubicBezTo>
                  <a:cubicBezTo>
                    <a:pt x="1" y="3373"/>
                    <a:pt x="28" y="3432"/>
                    <a:pt x="81" y="3452"/>
                  </a:cubicBezTo>
                  <a:cubicBezTo>
                    <a:pt x="93" y="3457"/>
                    <a:pt x="105" y="3459"/>
                    <a:pt x="116" y="3459"/>
                  </a:cubicBezTo>
                  <a:cubicBezTo>
                    <a:pt x="159" y="3459"/>
                    <a:pt x="199" y="3432"/>
                    <a:pt x="215" y="3390"/>
                  </a:cubicBezTo>
                  <a:cubicBezTo>
                    <a:pt x="364" y="2952"/>
                    <a:pt x="493" y="2510"/>
                    <a:pt x="634" y="2070"/>
                  </a:cubicBezTo>
                  <a:cubicBezTo>
                    <a:pt x="772" y="1637"/>
                    <a:pt x="931" y="1212"/>
                    <a:pt x="1134" y="805"/>
                  </a:cubicBezTo>
                  <a:lnTo>
                    <a:pt x="1134" y="806"/>
                  </a:lnTo>
                  <a:cubicBezTo>
                    <a:pt x="1135" y="802"/>
                    <a:pt x="1140" y="796"/>
                    <a:pt x="1141" y="792"/>
                  </a:cubicBezTo>
                  <a:lnTo>
                    <a:pt x="1141" y="792"/>
                  </a:lnTo>
                  <a:cubicBezTo>
                    <a:pt x="1140" y="796"/>
                    <a:pt x="1137" y="801"/>
                    <a:pt x="1135" y="805"/>
                  </a:cubicBezTo>
                  <a:lnTo>
                    <a:pt x="1135" y="805"/>
                  </a:lnTo>
                  <a:cubicBezTo>
                    <a:pt x="1135" y="805"/>
                    <a:pt x="1135" y="805"/>
                    <a:pt x="1135" y="805"/>
                  </a:cubicBezTo>
                  <a:cubicBezTo>
                    <a:pt x="1140" y="798"/>
                    <a:pt x="1143" y="789"/>
                    <a:pt x="1148" y="782"/>
                  </a:cubicBezTo>
                  <a:lnTo>
                    <a:pt x="1148" y="782"/>
                  </a:lnTo>
                  <a:cubicBezTo>
                    <a:pt x="1147" y="786"/>
                    <a:pt x="1144" y="789"/>
                    <a:pt x="1144" y="794"/>
                  </a:cubicBezTo>
                  <a:cubicBezTo>
                    <a:pt x="1194" y="696"/>
                    <a:pt x="1249" y="601"/>
                    <a:pt x="1305" y="508"/>
                  </a:cubicBezTo>
                  <a:cubicBezTo>
                    <a:pt x="1377" y="389"/>
                    <a:pt x="1454" y="274"/>
                    <a:pt x="1538" y="164"/>
                  </a:cubicBezTo>
                  <a:cubicBezTo>
                    <a:pt x="1572" y="120"/>
                    <a:pt x="1559" y="51"/>
                    <a:pt x="1513" y="21"/>
                  </a:cubicBezTo>
                  <a:cubicBezTo>
                    <a:pt x="1494" y="8"/>
                    <a:pt x="1474" y="1"/>
                    <a:pt x="1453" y="1"/>
                  </a:cubicBezTo>
                  <a:cubicBezTo>
                    <a:pt x="1451" y="1"/>
                    <a:pt x="1450" y="1"/>
                    <a:pt x="1449" y="1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3" name="Google Shape;1673;p11"/>
            <p:cNvSpPr/>
            <p:nvPr/>
          </p:nvSpPr>
          <p:spPr>
            <a:xfrm>
              <a:off x="1150853" y="-674261"/>
              <a:ext cx="223082" cy="443623"/>
            </a:xfrm>
            <a:custGeom>
              <a:avLst/>
              <a:gdLst/>
              <a:ahLst/>
              <a:cxnLst/>
              <a:rect l="l" t="t" r="r" b="b"/>
              <a:pathLst>
                <a:path w="5528" h="10993" extrusionOk="0">
                  <a:moveTo>
                    <a:pt x="5420" y="1"/>
                  </a:moveTo>
                  <a:cubicBezTo>
                    <a:pt x="5374" y="3"/>
                    <a:pt x="5328" y="29"/>
                    <a:pt x="5319" y="72"/>
                  </a:cubicBezTo>
                  <a:cubicBezTo>
                    <a:pt x="5216" y="482"/>
                    <a:pt x="5109" y="888"/>
                    <a:pt x="4996" y="1295"/>
                  </a:cubicBezTo>
                  <a:cubicBezTo>
                    <a:pt x="4878" y="1714"/>
                    <a:pt x="4742" y="2129"/>
                    <a:pt x="4604" y="2543"/>
                  </a:cubicBezTo>
                  <a:cubicBezTo>
                    <a:pt x="4337" y="3334"/>
                    <a:pt x="4011" y="4107"/>
                    <a:pt x="3627" y="4850"/>
                  </a:cubicBezTo>
                  <a:cubicBezTo>
                    <a:pt x="3481" y="5130"/>
                    <a:pt x="3327" y="5405"/>
                    <a:pt x="3149" y="5668"/>
                  </a:cubicBezTo>
                  <a:cubicBezTo>
                    <a:pt x="2989" y="5904"/>
                    <a:pt x="2816" y="6128"/>
                    <a:pt x="2632" y="6345"/>
                  </a:cubicBezTo>
                  <a:cubicBezTo>
                    <a:pt x="2263" y="6789"/>
                    <a:pt x="1859" y="7201"/>
                    <a:pt x="1478" y="7637"/>
                  </a:cubicBezTo>
                  <a:cubicBezTo>
                    <a:pt x="1105" y="8065"/>
                    <a:pt x="756" y="8518"/>
                    <a:pt x="487" y="9018"/>
                  </a:cubicBezTo>
                  <a:cubicBezTo>
                    <a:pt x="348" y="9272"/>
                    <a:pt x="236" y="9532"/>
                    <a:pt x="151" y="9808"/>
                  </a:cubicBezTo>
                  <a:cubicBezTo>
                    <a:pt x="102" y="9967"/>
                    <a:pt x="67" y="10134"/>
                    <a:pt x="36" y="10299"/>
                  </a:cubicBezTo>
                  <a:cubicBezTo>
                    <a:pt x="5" y="10473"/>
                    <a:pt x="0" y="10646"/>
                    <a:pt x="13" y="10822"/>
                  </a:cubicBezTo>
                  <a:cubicBezTo>
                    <a:pt x="21" y="10912"/>
                    <a:pt x="113" y="10983"/>
                    <a:pt x="196" y="10991"/>
                  </a:cubicBezTo>
                  <a:cubicBezTo>
                    <a:pt x="203" y="10992"/>
                    <a:pt x="210" y="10992"/>
                    <a:pt x="217" y="10992"/>
                  </a:cubicBezTo>
                  <a:cubicBezTo>
                    <a:pt x="264" y="10992"/>
                    <a:pt x="309" y="10975"/>
                    <a:pt x="344" y="10947"/>
                  </a:cubicBezTo>
                  <a:cubicBezTo>
                    <a:pt x="390" y="10906"/>
                    <a:pt x="404" y="10862"/>
                    <a:pt x="418" y="10804"/>
                  </a:cubicBezTo>
                  <a:lnTo>
                    <a:pt x="473" y="10552"/>
                  </a:lnTo>
                  <a:cubicBezTo>
                    <a:pt x="520" y="10338"/>
                    <a:pt x="582" y="10129"/>
                    <a:pt x="660" y="9924"/>
                  </a:cubicBezTo>
                  <a:cubicBezTo>
                    <a:pt x="724" y="9747"/>
                    <a:pt x="805" y="9575"/>
                    <a:pt x="890" y="9407"/>
                  </a:cubicBezTo>
                  <a:cubicBezTo>
                    <a:pt x="1263" y="8716"/>
                    <a:pt x="1773" y="8120"/>
                    <a:pt x="2280" y="7524"/>
                  </a:cubicBezTo>
                  <a:cubicBezTo>
                    <a:pt x="2534" y="7228"/>
                    <a:pt x="2783" y="6928"/>
                    <a:pt x="3022" y="6619"/>
                  </a:cubicBezTo>
                  <a:cubicBezTo>
                    <a:pt x="3270" y="6299"/>
                    <a:pt x="3498" y="5964"/>
                    <a:pt x="3692" y="5606"/>
                  </a:cubicBezTo>
                  <a:cubicBezTo>
                    <a:pt x="3910" y="5200"/>
                    <a:pt x="4101" y="4779"/>
                    <a:pt x="4278" y="4353"/>
                  </a:cubicBezTo>
                  <a:cubicBezTo>
                    <a:pt x="4462" y="3903"/>
                    <a:pt x="4624" y="3445"/>
                    <a:pt x="4768" y="2982"/>
                  </a:cubicBezTo>
                  <a:cubicBezTo>
                    <a:pt x="5058" y="2044"/>
                    <a:pt x="5279" y="1089"/>
                    <a:pt x="5514" y="139"/>
                  </a:cubicBezTo>
                  <a:cubicBezTo>
                    <a:pt x="5527" y="82"/>
                    <a:pt x="5509" y="26"/>
                    <a:pt x="5453" y="5"/>
                  </a:cubicBezTo>
                  <a:cubicBezTo>
                    <a:pt x="5443" y="2"/>
                    <a:pt x="5431" y="1"/>
                    <a:pt x="5420" y="1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4" name="Google Shape;1674;p11"/>
            <p:cNvSpPr/>
            <p:nvPr/>
          </p:nvSpPr>
          <p:spPr>
            <a:xfrm>
              <a:off x="613853" y="980036"/>
              <a:ext cx="343784" cy="301169"/>
            </a:xfrm>
            <a:custGeom>
              <a:avLst/>
              <a:gdLst/>
              <a:ahLst/>
              <a:cxnLst/>
              <a:rect l="l" t="t" r="r" b="b"/>
              <a:pathLst>
                <a:path w="8519" h="7463" extrusionOk="0">
                  <a:moveTo>
                    <a:pt x="149" y="0"/>
                  </a:moveTo>
                  <a:cubicBezTo>
                    <a:pt x="111" y="0"/>
                    <a:pt x="72" y="18"/>
                    <a:pt x="49" y="44"/>
                  </a:cubicBezTo>
                  <a:cubicBezTo>
                    <a:pt x="6" y="95"/>
                    <a:pt x="10" y="162"/>
                    <a:pt x="61" y="217"/>
                  </a:cubicBezTo>
                  <a:cubicBezTo>
                    <a:pt x="15" y="266"/>
                    <a:pt x="0" y="333"/>
                    <a:pt x="25" y="389"/>
                  </a:cubicBezTo>
                  <a:cubicBezTo>
                    <a:pt x="208" y="807"/>
                    <a:pt x="361" y="1238"/>
                    <a:pt x="490" y="1610"/>
                  </a:cubicBezTo>
                  <a:cubicBezTo>
                    <a:pt x="635" y="2022"/>
                    <a:pt x="782" y="2427"/>
                    <a:pt x="957" y="2817"/>
                  </a:cubicBezTo>
                  <a:cubicBezTo>
                    <a:pt x="1145" y="3233"/>
                    <a:pt x="1368" y="3605"/>
                    <a:pt x="1619" y="3921"/>
                  </a:cubicBezTo>
                  <a:cubicBezTo>
                    <a:pt x="1889" y="4256"/>
                    <a:pt x="2222" y="4554"/>
                    <a:pt x="2636" y="4829"/>
                  </a:cubicBezTo>
                  <a:cubicBezTo>
                    <a:pt x="3421" y="5353"/>
                    <a:pt x="4345" y="5673"/>
                    <a:pt x="5158" y="5955"/>
                  </a:cubicBezTo>
                  <a:cubicBezTo>
                    <a:pt x="5603" y="6111"/>
                    <a:pt x="6046" y="6265"/>
                    <a:pt x="6469" y="6443"/>
                  </a:cubicBezTo>
                  <a:cubicBezTo>
                    <a:pt x="6936" y="6637"/>
                    <a:pt x="7343" y="6845"/>
                    <a:pt x="7715" y="7082"/>
                  </a:cubicBezTo>
                  <a:cubicBezTo>
                    <a:pt x="7710" y="7078"/>
                    <a:pt x="7707" y="7073"/>
                    <a:pt x="7702" y="7069"/>
                  </a:cubicBezTo>
                  <a:lnTo>
                    <a:pt x="7702" y="7069"/>
                  </a:lnTo>
                  <a:cubicBezTo>
                    <a:pt x="7859" y="7180"/>
                    <a:pt x="8016" y="7294"/>
                    <a:pt x="8167" y="7413"/>
                  </a:cubicBezTo>
                  <a:cubicBezTo>
                    <a:pt x="8201" y="7440"/>
                    <a:pt x="8239" y="7456"/>
                    <a:pt x="8280" y="7461"/>
                  </a:cubicBezTo>
                  <a:cubicBezTo>
                    <a:pt x="8287" y="7462"/>
                    <a:pt x="8294" y="7463"/>
                    <a:pt x="8301" y="7463"/>
                  </a:cubicBezTo>
                  <a:cubicBezTo>
                    <a:pt x="8323" y="7463"/>
                    <a:pt x="8345" y="7459"/>
                    <a:pt x="8368" y="7450"/>
                  </a:cubicBezTo>
                  <a:cubicBezTo>
                    <a:pt x="8446" y="7426"/>
                    <a:pt x="8519" y="7334"/>
                    <a:pt x="8505" y="7245"/>
                  </a:cubicBezTo>
                  <a:cubicBezTo>
                    <a:pt x="8469" y="7045"/>
                    <a:pt x="8436" y="6845"/>
                    <a:pt x="8390" y="6649"/>
                  </a:cubicBezTo>
                  <a:cubicBezTo>
                    <a:pt x="8342" y="6436"/>
                    <a:pt x="8278" y="6219"/>
                    <a:pt x="8194" y="5982"/>
                  </a:cubicBezTo>
                  <a:cubicBezTo>
                    <a:pt x="8065" y="5610"/>
                    <a:pt x="7880" y="5214"/>
                    <a:pt x="7631" y="4770"/>
                  </a:cubicBezTo>
                  <a:cubicBezTo>
                    <a:pt x="7196" y="3999"/>
                    <a:pt x="6619" y="3285"/>
                    <a:pt x="5912" y="2650"/>
                  </a:cubicBezTo>
                  <a:cubicBezTo>
                    <a:pt x="5582" y="2350"/>
                    <a:pt x="5230" y="2080"/>
                    <a:pt x="4869" y="1848"/>
                  </a:cubicBezTo>
                  <a:cubicBezTo>
                    <a:pt x="4695" y="1739"/>
                    <a:pt x="4519" y="1634"/>
                    <a:pt x="4338" y="1540"/>
                  </a:cubicBezTo>
                  <a:cubicBezTo>
                    <a:pt x="4155" y="1441"/>
                    <a:pt x="3956" y="1367"/>
                    <a:pt x="3783" y="1310"/>
                  </a:cubicBezTo>
                  <a:cubicBezTo>
                    <a:pt x="3411" y="1185"/>
                    <a:pt x="3024" y="1102"/>
                    <a:pt x="2647" y="1021"/>
                  </a:cubicBezTo>
                  <a:lnTo>
                    <a:pt x="2606" y="1013"/>
                  </a:lnTo>
                  <a:lnTo>
                    <a:pt x="2563" y="1002"/>
                  </a:lnTo>
                  <a:cubicBezTo>
                    <a:pt x="2178" y="921"/>
                    <a:pt x="1780" y="836"/>
                    <a:pt x="1398" y="712"/>
                  </a:cubicBezTo>
                  <a:cubicBezTo>
                    <a:pt x="1092" y="612"/>
                    <a:pt x="833" y="495"/>
                    <a:pt x="608" y="352"/>
                  </a:cubicBezTo>
                  <a:cubicBezTo>
                    <a:pt x="473" y="261"/>
                    <a:pt x="342" y="152"/>
                    <a:pt x="224" y="30"/>
                  </a:cubicBezTo>
                  <a:cubicBezTo>
                    <a:pt x="208" y="14"/>
                    <a:pt x="188" y="3"/>
                    <a:pt x="164" y="1"/>
                  </a:cubicBezTo>
                  <a:cubicBezTo>
                    <a:pt x="159" y="1"/>
                    <a:pt x="154" y="0"/>
                    <a:pt x="149" y="0"/>
                  </a:cubicBezTo>
                  <a:close/>
                </a:path>
              </a:pathLst>
            </a:custGeom>
            <a:solidFill>
              <a:srgbClr val="9098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5" name="Google Shape;1675;p11"/>
            <p:cNvSpPr/>
            <p:nvPr/>
          </p:nvSpPr>
          <p:spPr>
            <a:xfrm>
              <a:off x="734272" y="1583861"/>
              <a:ext cx="224818" cy="484986"/>
            </a:xfrm>
            <a:custGeom>
              <a:avLst/>
              <a:gdLst/>
              <a:ahLst/>
              <a:cxnLst/>
              <a:rect l="l" t="t" r="r" b="b"/>
              <a:pathLst>
                <a:path w="5571" h="12018" extrusionOk="0">
                  <a:moveTo>
                    <a:pt x="419" y="1"/>
                  </a:moveTo>
                  <a:cubicBezTo>
                    <a:pt x="359" y="1"/>
                    <a:pt x="311" y="35"/>
                    <a:pt x="291" y="85"/>
                  </a:cubicBezTo>
                  <a:cubicBezTo>
                    <a:pt x="278" y="76"/>
                    <a:pt x="259" y="71"/>
                    <a:pt x="239" y="69"/>
                  </a:cubicBezTo>
                  <a:cubicBezTo>
                    <a:pt x="144" y="71"/>
                    <a:pt x="91" y="98"/>
                    <a:pt x="58" y="141"/>
                  </a:cubicBezTo>
                  <a:cubicBezTo>
                    <a:pt x="27" y="178"/>
                    <a:pt x="1" y="240"/>
                    <a:pt x="8" y="292"/>
                  </a:cubicBezTo>
                  <a:cubicBezTo>
                    <a:pt x="117" y="953"/>
                    <a:pt x="209" y="1629"/>
                    <a:pt x="297" y="2283"/>
                  </a:cubicBezTo>
                  <a:cubicBezTo>
                    <a:pt x="369" y="2821"/>
                    <a:pt x="440" y="3360"/>
                    <a:pt x="525" y="3897"/>
                  </a:cubicBezTo>
                  <a:cubicBezTo>
                    <a:pt x="568" y="4166"/>
                    <a:pt x="611" y="4436"/>
                    <a:pt x="669" y="4700"/>
                  </a:cubicBezTo>
                  <a:cubicBezTo>
                    <a:pt x="713" y="4911"/>
                    <a:pt x="778" y="5141"/>
                    <a:pt x="865" y="5398"/>
                  </a:cubicBezTo>
                  <a:cubicBezTo>
                    <a:pt x="1009" y="5820"/>
                    <a:pt x="1212" y="6252"/>
                    <a:pt x="1487" y="6721"/>
                  </a:cubicBezTo>
                  <a:cubicBezTo>
                    <a:pt x="1746" y="7166"/>
                    <a:pt x="2049" y="7584"/>
                    <a:pt x="2286" y="7897"/>
                  </a:cubicBezTo>
                  <a:cubicBezTo>
                    <a:pt x="2366" y="8005"/>
                    <a:pt x="2450" y="8111"/>
                    <a:pt x="2533" y="8216"/>
                  </a:cubicBezTo>
                  <a:cubicBezTo>
                    <a:pt x="2608" y="8309"/>
                    <a:pt x="2680" y="8403"/>
                    <a:pt x="2751" y="8496"/>
                  </a:cubicBezTo>
                  <a:cubicBezTo>
                    <a:pt x="2928" y="8730"/>
                    <a:pt x="3093" y="8970"/>
                    <a:pt x="3255" y="9213"/>
                  </a:cubicBezTo>
                  <a:cubicBezTo>
                    <a:pt x="3480" y="9554"/>
                    <a:pt x="3695" y="9901"/>
                    <a:pt x="3909" y="10245"/>
                  </a:cubicBezTo>
                  <a:lnTo>
                    <a:pt x="4113" y="10571"/>
                  </a:lnTo>
                  <a:cubicBezTo>
                    <a:pt x="4254" y="10797"/>
                    <a:pt x="4397" y="11020"/>
                    <a:pt x="4547" y="11238"/>
                  </a:cubicBezTo>
                  <a:cubicBezTo>
                    <a:pt x="4687" y="11448"/>
                    <a:pt x="4858" y="11692"/>
                    <a:pt x="5052" y="11926"/>
                  </a:cubicBezTo>
                  <a:cubicBezTo>
                    <a:pt x="5101" y="11983"/>
                    <a:pt x="5150" y="12012"/>
                    <a:pt x="5205" y="12018"/>
                  </a:cubicBezTo>
                  <a:lnTo>
                    <a:pt x="5239" y="12018"/>
                  </a:lnTo>
                  <a:cubicBezTo>
                    <a:pt x="5276" y="12016"/>
                    <a:pt x="5311" y="12003"/>
                    <a:pt x="5344" y="11980"/>
                  </a:cubicBezTo>
                  <a:cubicBezTo>
                    <a:pt x="5384" y="11950"/>
                    <a:pt x="5427" y="11899"/>
                    <a:pt x="5431" y="11845"/>
                  </a:cubicBezTo>
                  <a:cubicBezTo>
                    <a:pt x="5442" y="11697"/>
                    <a:pt x="5454" y="11551"/>
                    <a:pt x="5467" y="11403"/>
                  </a:cubicBezTo>
                  <a:cubicBezTo>
                    <a:pt x="5483" y="11208"/>
                    <a:pt x="5499" y="11012"/>
                    <a:pt x="5512" y="10814"/>
                  </a:cubicBezTo>
                  <a:cubicBezTo>
                    <a:pt x="5535" y="10442"/>
                    <a:pt x="5549" y="10069"/>
                    <a:pt x="5556" y="9695"/>
                  </a:cubicBezTo>
                  <a:cubicBezTo>
                    <a:pt x="5571" y="8904"/>
                    <a:pt x="5536" y="8105"/>
                    <a:pt x="5460" y="7322"/>
                  </a:cubicBezTo>
                  <a:cubicBezTo>
                    <a:pt x="5381" y="6498"/>
                    <a:pt x="5239" y="5701"/>
                    <a:pt x="5039" y="4954"/>
                  </a:cubicBezTo>
                  <a:cubicBezTo>
                    <a:pt x="4830" y="4163"/>
                    <a:pt x="4548" y="3443"/>
                    <a:pt x="4202" y="2815"/>
                  </a:cubicBezTo>
                  <a:cubicBezTo>
                    <a:pt x="3793" y="2073"/>
                    <a:pt x="3280" y="1458"/>
                    <a:pt x="2682" y="990"/>
                  </a:cubicBezTo>
                  <a:cubicBezTo>
                    <a:pt x="2378" y="751"/>
                    <a:pt x="2040" y="546"/>
                    <a:pt x="1681" y="385"/>
                  </a:cubicBezTo>
                  <a:cubicBezTo>
                    <a:pt x="1311" y="214"/>
                    <a:pt x="894" y="85"/>
                    <a:pt x="439" y="2"/>
                  </a:cubicBezTo>
                  <a:lnTo>
                    <a:pt x="436" y="2"/>
                  </a:lnTo>
                  <a:cubicBezTo>
                    <a:pt x="430" y="1"/>
                    <a:pt x="425" y="1"/>
                    <a:pt x="41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6" name="Google Shape;1676;p11"/>
            <p:cNvSpPr/>
            <p:nvPr/>
          </p:nvSpPr>
          <p:spPr>
            <a:xfrm>
              <a:off x="718654" y="2300317"/>
              <a:ext cx="261783" cy="294592"/>
            </a:xfrm>
            <a:custGeom>
              <a:avLst/>
              <a:gdLst/>
              <a:ahLst/>
              <a:cxnLst/>
              <a:rect l="l" t="t" r="r" b="b"/>
              <a:pathLst>
                <a:path w="6487" h="7300" extrusionOk="0">
                  <a:moveTo>
                    <a:pt x="259" y="0"/>
                  </a:moveTo>
                  <a:cubicBezTo>
                    <a:pt x="224" y="0"/>
                    <a:pt x="194" y="14"/>
                    <a:pt x="172" y="36"/>
                  </a:cubicBezTo>
                  <a:cubicBezTo>
                    <a:pt x="159" y="36"/>
                    <a:pt x="144" y="38"/>
                    <a:pt x="129" y="43"/>
                  </a:cubicBezTo>
                  <a:cubicBezTo>
                    <a:pt x="80" y="59"/>
                    <a:pt x="43" y="95"/>
                    <a:pt x="23" y="138"/>
                  </a:cubicBezTo>
                  <a:cubicBezTo>
                    <a:pt x="0" y="184"/>
                    <a:pt x="3" y="226"/>
                    <a:pt x="14" y="275"/>
                  </a:cubicBezTo>
                  <a:cubicBezTo>
                    <a:pt x="32" y="356"/>
                    <a:pt x="50" y="435"/>
                    <a:pt x="68" y="519"/>
                  </a:cubicBezTo>
                  <a:cubicBezTo>
                    <a:pt x="119" y="773"/>
                    <a:pt x="165" y="1029"/>
                    <a:pt x="211" y="1286"/>
                  </a:cubicBezTo>
                  <a:cubicBezTo>
                    <a:pt x="327" y="1935"/>
                    <a:pt x="448" y="2609"/>
                    <a:pt x="662" y="3248"/>
                  </a:cubicBezTo>
                  <a:cubicBezTo>
                    <a:pt x="797" y="3646"/>
                    <a:pt x="978" y="4015"/>
                    <a:pt x="1199" y="4342"/>
                  </a:cubicBezTo>
                  <a:cubicBezTo>
                    <a:pt x="1400" y="4641"/>
                    <a:pt x="1656" y="4927"/>
                    <a:pt x="1984" y="5215"/>
                  </a:cubicBezTo>
                  <a:cubicBezTo>
                    <a:pt x="2231" y="5432"/>
                    <a:pt x="2524" y="5641"/>
                    <a:pt x="2906" y="5872"/>
                  </a:cubicBezTo>
                  <a:cubicBezTo>
                    <a:pt x="3219" y="6061"/>
                    <a:pt x="3565" y="6238"/>
                    <a:pt x="3993" y="6431"/>
                  </a:cubicBezTo>
                  <a:cubicBezTo>
                    <a:pt x="4391" y="6609"/>
                    <a:pt x="4787" y="6762"/>
                    <a:pt x="5122" y="6890"/>
                  </a:cubicBezTo>
                  <a:cubicBezTo>
                    <a:pt x="5240" y="6935"/>
                    <a:pt x="5357" y="6978"/>
                    <a:pt x="5475" y="7021"/>
                  </a:cubicBezTo>
                  <a:lnTo>
                    <a:pt x="5653" y="7086"/>
                  </a:lnTo>
                  <a:lnTo>
                    <a:pt x="5741" y="7119"/>
                  </a:lnTo>
                  <a:cubicBezTo>
                    <a:pt x="5896" y="7176"/>
                    <a:pt x="6051" y="7233"/>
                    <a:pt x="6209" y="7279"/>
                  </a:cubicBezTo>
                  <a:cubicBezTo>
                    <a:pt x="6241" y="7292"/>
                    <a:pt x="6259" y="7298"/>
                    <a:pt x="6278" y="7300"/>
                  </a:cubicBezTo>
                  <a:lnTo>
                    <a:pt x="6308" y="7300"/>
                  </a:lnTo>
                  <a:cubicBezTo>
                    <a:pt x="6356" y="7295"/>
                    <a:pt x="6399" y="7275"/>
                    <a:pt x="6427" y="7239"/>
                  </a:cubicBezTo>
                  <a:cubicBezTo>
                    <a:pt x="6486" y="7169"/>
                    <a:pt x="6479" y="7064"/>
                    <a:pt x="6407" y="6998"/>
                  </a:cubicBezTo>
                  <a:cubicBezTo>
                    <a:pt x="6287" y="6886"/>
                    <a:pt x="6173" y="6772"/>
                    <a:pt x="6066" y="6652"/>
                  </a:cubicBezTo>
                  <a:lnTo>
                    <a:pt x="6066" y="6652"/>
                  </a:lnTo>
                  <a:lnTo>
                    <a:pt x="6070" y="6658"/>
                  </a:lnTo>
                  <a:cubicBezTo>
                    <a:pt x="5530" y="6043"/>
                    <a:pt x="5120" y="5330"/>
                    <a:pt x="4822" y="4773"/>
                  </a:cubicBezTo>
                  <a:cubicBezTo>
                    <a:pt x="4687" y="4525"/>
                    <a:pt x="4557" y="4270"/>
                    <a:pt x="4427" y="4018"/>
                  </a:cubicBezTo>
                  <a:cubicBezTo>
                    <a:pt x="4204" y="3585"/>
                    <a:pt x="3974" y="3136"/>
                    <a:pt x="3723" y="2709"/>
                  </a:cubicBezTo>
                  <a:cubicBezTo>
                    <a:pt x="3283" y="1957"/>
                    <a:pt x="2848" y="1408"/>
                    <a:pt x="2356" y="980"/>
                  </a:cubicBezTo>
                  <a:cubicBezTo>
                    <a:pt x="2086" y="747"/>
                    <a:pt x="1775" y="542"/>
                    <a:pt x="1432" y="375"/>
                  </a:cubicBezTo>
                  <a:cubicBezTo>
                    <a:pt x="1099" y="210"/>
                    <a:pt x="711" y="84"/>
                    <a:pt x="280" y="2"/>
                  </a:cubicBezTo>
                  <a:lnTo>
                    <a:pt x="277" y="2"/>
                  </a:lnTo>
                  <a:cubicBezTo>
                    <a:pt x="271" y="1"/>
                    <a:pt x="265" y="0"/>
                    <a:pt x="2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7" name="Google Shape;1677;p11"/>
            <p:cNvSpPr/>
            <p:nvPr/>
          </p:nvSpPr>
          <p:spPr>
            <a:xfrm>
              <a:off x="445171" y="2739294"/>
              <a:ext cx="108030" cy="430870"/>
            </a:xfrm>
            <a:custGeom>
              <a:avLst/>
              <a:gdLst/>
              <a:ahLst/>
              <a:cxnLst/>
              <a:rect l="l" t="t" r="r" b="b"/>
              <a:pathLst>
                <a:path w="2677" h="10677" extrusionOk="0">
                  <a:moveTo>
                    <a:pt x="316" y="1"/>
                  </a:moveTo>
                  <a:cubicBezTo>
                    <a:pt x="274" y="1"/>
                    <a:pt x="240" y="11"/>
                    <a:pt x="215" y="31"/>
                  </a:cubicBezTo>
                  <a:cubicBezTo>
                    <a:pt x="180" y="53"/>
                    <a:pt x="144" y="98"/>
                    <a:pt x="141" y="146"/>
                  </a:cubicBezTo>
                  <a:cubicBezTo>
                    <a:pt x="115" y="512"/>
                    <a:pt x="100" y="878"/>
                    <a:pt x="84" y="1245"/>
                  </a:cubicBezTo>
                  <a:lnTo>
                    <a:pt x="71" y="1526"/>
                  </a:lnTo>
                  <a:cubicBezTo>
                    <a:pt x="51" y="2000"/>
                    <a:pt x="31" y="2461"/>
                    <a:pt x="21" y="2921"/>
                  </a:cubicBezTo>
                  <a:cubicBezTo>
                    <a:pt x="1" y="3949"/>
                    <a:pt x="44" y="4845"/>
                    <a:pt x="153" y="5657"/>
                  </a:cubicBezTo>
                  <a:cubicBezTo>
                    <a:pt x="278" y="6596"/>
                    <a:pt x="508" y="7468"/>
                    <a:pt x="838" y="8254"/>
                  </a:cubicBezTo>
                  <a:cubicBezTo>
                    <a:pt x="1006" y="8653"/>
                    <a:pt x="1221" y="9065"/>
                    <a:pt x="1479" y="9476"/>
                  </a:cubicBezTo>
                  <a:cubicBezTo>
                    <a:pt x="1721" y="9862"/>
                    <a:pt x="2010" y="10239"/>
                    <a:pt x="2363" y="10631"/>
                  </a:cubicBezTo>
                  <a:cubicBezTo>
                    <a:pt x="2379" y="10655"/>
                    <a:pt x="2411" y="10670"/>
                    <a:pt x="2454" y="10675"/>
                  </a:cubicBezTo>
                  <a:cubicBezTo>
                    <a:pt x="2461" y="10676"/>
                    <a:pt x="2467" y="10676"/>
                    <a:pt x="2474" y="10676"/>
                  </a:cubicBezTo>
                  <a:cubicBezTo>
                    <a:pt x="2497" y="10676"/>
                    <a:pt x="2521" y="10673"/>
                    <a:pt x="2541" y="10664"/>
                  </a:cubicBezTo>
                  <a:cubicBezTo>
                    <a:pt x="2622" y="10638"/>
                    <a:pt x="2676" y="10555"/>
                    <a:pt x="2665" y="10474"/>
                  </a:cubicBezTo>
                  <a:lnTo>
                    <a:pt x="2640" y="10267"/>
                  </a:lnTo>
                  <a:cubicBezTo>
                    <a:pt x="2569" y="9694"/>
                    <a:pt x="2493" y="9103"/>
                    <a:pt x="2441" y="8515"/>
                  </a:cubicBezTo>
                  <a:cubicBezTo>
                    <a:pt x="2382" y="7844"/>
                    <a:pt x="2368" y="7221"/>
                    <a:pt x="2399" y="6614"/>
                  </a:cubicBezTo>
                  <a:lnTo>
                    <a:pt x="2399" y="6614"/>
                  </a:lnTo>
                  <a:lnTo>
                    <a:pt x="2399" y="6618"/>
                  </a:lnTo>
                  <a:cubicBezTo>
                    <a:pt x="2412" y="6430"/>
                    <a:pt x="2426" y="6240"/>
                    <a:pt x="2447" y="6052"/>
                  </a:cubicBezTo>
                  <a:cubicBezTo>
                    <a:pt x="2457" y="5946"/>
                    <a:pt x="2470" y="5842"/>
                    <a:pt x="2484" y="5736"/>
                  </a:cubicBezTo>
                  <a:lnTo>
                    <a:pt x="2514" y="5483"/>
                  </a:lnTo>
                  <a:cubicBezTo>
                    <a:pt x="2550" y="5173"/>
                    <a:pt x="2570" y="4861"/>
                    <a:pt x="2574" y="4562"/>
                  </a:cubicBezTo>
                  <a:cubicBezTo>
                    <a:pt x="2586" y="3997"/>
                    <a:pt x="2521" y="3457"/>
                    <a:pt x="2383" y="2957"/>
                  </a:cubicBezTo>
                  <a:cubicBezTo>
                    <a:pt x="2053" y="1773"/>
                    <a:pt x="1220" y="857"/>
                    <a:pt x="528" y="190"/>
                  </a:cubicBezTo>
                  <a:cubicBezTo>
                    <a:pt x="518" y="182"/>
                    <a:pt x="505" y="172"/>
                    <a:pt x="490" y="165"/>
                  </a:cubicBezTo>
                  <a:cubicBezTo>
                    <a:pt x="495" y="84"/>
                    <a:pt x="419" y="14"/>
                    <a:pt x="347" y="2"/>
                  </a:cubicBezTo>
                  <a:lnTo>
                    <a:pt x="345" y="2"/>
                  </a:lnTo>
                  <a:cubicBezTo>
                    <a:pt x="335" y="1"/>
                    <a:pt x="325" y="1"/>
                    <a:pt x="31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8" name="Google Shape;1678;p11"/>
            <p:cNvSpPr/>
            <p:nvPr/>
          </p:nvSpPr>
          <p:spPr>
            <a:xfrm>
              <a:off x="62972" y="2349469"/>
              <a:ext cx="419692" cy="123607"/>
            </a:xfrm>
            <a:custGeom>
              <a:avLst/>
              <a:gdLst/>
              <a:ahLst/>
              <a:cxnLst/>
              <a:rect l="l" t="t" r="r" b="b"/>
              <a:pathLst>
                <a:path w="10400" h="3063" extrusionOk="0">
                  <a:moveTo>
                    <a:pt x="6287" y="1"/>
                  </a:moveTo>
                  <a:cubicBezTo>
                    <a:pt x="6133" y="1"/>
                    <a:pt x="5986" y="7"/>
                    <a:pt x="5845" y="20"/>
                  </a:cubicBezTo>
                  <a:cubicBezTo>
                    <a:pt x="5578" y="43"/>
                    <a:pt x="5285" y="95"/>
                    <a:pt x="4924" y="187"/>
                  </a:cubicBezTo>
                  <a:cubicBezTo>
                    <a:pt x="4265" y="354"/>
                    <a:pt x="3633" y="627"/>
                    <a:pt x="3102" y="871"/>
                  </a:cubicBezTo>
                  <a:cubicBezTo>
                    <a:pt x="2618" y="1093"/>
                    <a:pt x="2134" y="1343"/>
                    <a:pt x="1667" y="1585"/>
                  </a:cubicBezTo>
                  <a:lnTo>
                    <a:pt x="1279" y="1783"/>
                  </a:lnTo>
                  <a:lnTo>
                    <a:pt x="1279" y="1783"/>
                  </a:lnTo>
                  <a:lnTo>
                    <a:pt x="1319" y="1768"/>
                  </a:lnTo>
                  <a:lnTo>
                    <a:pt x="1321" y="1773"/>
                  </a:lnTo>
                  <a:cubicBezTo>
                    <a:pt x="1308" y="1778"/>
                    <a:pt x="1293" y="1786"/>
                    <a:pt x="1282" y="1790"/>
                  </a:cubicBezTo>
                  <a:lnTo>
                    <a:pt x="1276" y="1790"/>
                  </a:lnTo>
                  <a:lnTo>
                    <a:pt x="1277" y="1793"/>
                  </a:lnTo>
                  <a:cubicBezTo>
                    <a:pt x="1097" y="1876"/>
                    <a:pt x="918" y="1967"/>
                    <a:pt x="737" y="2054"/>
                  </a:cubicBezTo>
                  <a:lnTo>
                    <a:pt x="528" y="2153"/>
                  </a:lnTo>
                  <a:cubicBezTo>
                    <a:pt x="410" y="2206"/>
                    <a:pt x="292" y="2262"/>
                    <a:pt x="179" y="2321"/>
                  </a:cubicBezTo>
                  <a:lnTo>
                    <a:pt x="180" y="2321"/>
                  </a:lnTo>
                  <a:cubicBezTo>
                    <a:pt x="180" y="2321"/>
                    <a:pt x="179" y="2321"/>
                    <a:pt x="179" y="2324"/>
                  </a:cubicBezTo>
                  <a:lnTo>
                    <a:pt x="179" y="2321"/>
                  </a:lnTo>
                  <a:lnTo>
                    <a:pt x="169" y="2327"/>
                  </a:lnTo>
                  <a:lnTo>
                    <a:pt x="124" y="2347"/>
                  </a:lnTo>
                  <a:cubicBezTo>
                    <a:pt x="97" y="2357"/>
                    <a:pt x="71" y="2376"/>
                    <a:pt x="45" y="2400"/>
                  </a:cubicBezTo>
                  <a:cubicBezTo>
                    <a:pt x="15" y="2439"/>
                    <a:pt x="1" y="2485"/>
                    <a:pt x="5" y="2532"/>
                  </a:cubicBezTo>
                  <a:cubicBezTo>
                    <a:pt x="12" y="2619"/>
                    <a:pt x="82" y="2689"/>
                    <a:pt x="169" y="2699"/>
                  </a:cubicBezTo>
                  <a:lnTo>
                    <a:pt x="197" y="2699"/>
                  </a:lnTo>
                  <a:cubicBezTo>
                    <a:pt x="435" y="2678"/>
                    <a:pt x="681" y="2667"/>
                    <a:pt x="950" y="2667"/>
                  </a:cubicBezTo>
                  <a:cubicBezTo>
                    <a:pt x="1132" y="2667"/>
                    <a:pt x="1326" y="2672"/>
                    <a:pt x="1535" y="2682"/>
                  </a:cubicBezTo>
                  <a:lnTo>
                    <a:pt x="1514" y="2676"/>
                  </a:lnTo>
                  <a:lnTo>
                    <a:pt x="1494" y="2670"/>
                  </a:lnTo>
                  <a:lnTo>
                    <a:pt x="1494" y="2670"/>
                  </a:lnTo>
                  <a:cubicBezTo>
                    <a:pt x="2023" y="2705"/>
                    <a:pt x="2534" y="2757"/>
                    <a:pt x="2967" y="2802"/>
                  </a:cubicBezTo>
                  <a:lnTo>
                    <a:pt x="3517" y="2864"/>
                  </a:lnTo>
                  <a:lnTo>
                    <a:pt x="4127" y="2932"/>
                  </a:lnTo>
                  <a:lnTo>
                    <a:pt x="4574" y="2979"/>
                  </a:lnTo>
                  <a:cubicBezTo>
                    <a:pt x="5023" y="3022"/>
                    <a:pt x="5502" y="3062"/>
                    <a:pt x="5973" y="3062"/>
                  </a:cubicBezTo>
                  <a:cubicBezTo>
                    <a:pt x="6361" y="3062"/>
                    <a:pt x="6740" y="3014"/>
                    <a:pt x="7099" y="2919"/>
                  </a:cubicBezTo>
                  <a:cubicBezTo>
                    <a:pt x="7386" y="2841"/>
                    <a:pt x="7668" y="2723"/>
                    <a:pt x="7963" y="2563"/>
                  </a:cubicBezTo>
                  <a:cubicBezTo>
                    <a:pt x="8212" y="2425"/>
                    <a:pt x="8465" y="2245"/>
                    <a:pt x="8761" y="1995"/>
                  </a:cubicBezTo>
                  <a:cubicBezTo>
                    <a:pt x="9002" y="1793"/>
                    <a:pt x="9225" y="1579"/>
                    <a:pt x="9469" y="1340"/>
                  </a:cubicBezTo>
                  <a:lnTo>
                    <a:pt x="9612" y="1200"/>
                  </a:lnTo>
                  <a:cubicBezTo>
                    <a:pt x="9829" y="988"/>
                    <a:pt x="10046" y="776"/>
                    <a:pt x="10269" y="569"/>
                  </a:cubicBezTo>
                  <a:cubicBezTo>
                    <a:pt x="10355" y="548"/>
                    <a:pt x="10399" y="457"/>
                    <a:pt x="10395" y="385"/>
                  </a:cubicBezTo>
                  <a:cubicBezTo>
                    <a:pt x="10389" y="336"/>
                    <a:pt x="10366" y="292"/>
                    <a:pt x="10330" y="260"/>
                  </a:cubicBezTo>
                  <a:cubicBezTo>
                    <a:pt x="10302" y="237"/>
                    <a:pt x="10266" y="223"/>
                    <a:pt x="10233" y="220"/>
                  </a:cubicBezTo>
                  <a:cubicBezTo>
                    <a:pt x="10017" y="253"/>
                    <a:pt x="9835" y="277"/>
                    <a:pt x="9651" y="292"/>
                  </a:cubicBezTo>
                  <a:cubicBezTo>
                    <a:pt x="9553" y="299"/>
                    <a:pt x="9452" y="302"/>
                    <a:pt x="9341" y="302"/>
                  </a:cubicBezTo>
                  <a:cubicBezTo>
                    <a:pt x="9261" y="302"/>
                    <a:pt x="9176" y="300"/>
                    <a:pt x="9085" y="296"/>
                  </a:cubicBezTo>
                  <a:lnTo>
                    <a:pt x="9041" y="295"/>
                  </a:lnTo>
                  <a:cubicBezTo>
                    <a:pt x="8932" y="286"/>
                    <a:pt x="8798" y="273"/>
                    <a:pt x="8666" y="259"/>
                  </a:cubicBezTo>
                  <a:cubicBezTo>
                    <a:pt x="8400" y="230"/>
                    <a:pt x="8134" y="193"/>
                    <a:pt x="7870" y="155"/>
                  </a:cubicBezTo>
                  <a:cubicBezTo>
                    <a:pt x="7610" y="117"/>
                    <a:pt x="7350" y="79"/>
                    <a:pt x="7087" y="51"/>
                  </a:cubicBezTo>
                  <a:lnTo>
                    <a:pt x="6888" y="30"/>
                  </a:lnTo>
                  <a:cubicBezTo>
                    <a:pt x="6674" y="11"/>
                    <a:pt x="6475" y="1"/>
                    <a:pt x="6287" y="1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9" name="Google Shape;1679;p11"/>
            <p:cNvSpPr/>
            <p:nvPr/>
          </p:nvSpPr>
          <p:spPr>
            <a:xfrm>
              <a:off x="31374" y="2902165"/>
              <a:ext cx="259079" cy="297901"/>
            </a:xfrm>
            <a:custGeom>
              <a:avLst/>
              <a:gdLst/>
              <a:ahLst/>
              <a:cxnLst/>
              <a:rect l="l" t="t" r="r" b="b"/>
              <a:pathLst>
                <a:path w="6420" h="7382" extrusionOk="0">
                  <a:moveTo>
                    <a:pt x="6263" y="1"/>
                  </a:moveTo>
                  <a:cubicBezTo>
                    <a:pt x="5578" y="113"/>
                    <a:pt x="4926" y="302"/>
                    <a:pt x="4285" y="568"/>
                  </a:cubicBezTo>
                  <a:cubicBezTo>
                    <a:pt x="3964" y="702"/>
                    <a:pt x="3648" y="861"/>
                    <a:pt x="3343" y="1042"/>
                  </a:cubicBezTo>
                  <a:cubicBezTo>
                    <a:pt x="3041" y="1222"/>
                    <a:pt x="2770" y="1423"/>
                    <a:pt x="2539" y="1641"/>
                  </a:cubicBezTo>
                  <a:cubicBezTo>
                    <a:pt x="2428" y="1743"/>
                    <a:pt x="2328" y="1849"/>
                    <a:pt x="2231" y="1964"/>
                  </a:cubicBezTo>
                  <a:cubicBezTo>
                    <a:pt x="2102" y="2118"/>
                    <a:pt x="1994" y="2290"/>
                    <a:pt x="1915" y="2421"/>
                  </a:cubicBezTo>
                  <a:cubicBezTo>
                    <a:pt x="1759" y="2682"/>
                    <a:pt x="1627" y="2988"/>
                    <a:pt x="1495" y="3390"/>
                  </a:cubicBezTo>
                  <a:cubicBezTo>
                    <a:pt x="1375" y="3757"/>
                    <a:pt x="1285" y="4140"/>
                    <a:pt x="1196" y="4508"/>
                  </a:cubicBezTo>
                  <a:cubicBezTo>
                    <a:pt x="1117" y="4838"/>
                    <a:pt x="1034" y="5179"/>
                    <a:pt x="933" y="5509"/>
                  </a:cubicBezTo>
                  <a:lnTo>
                    <a:pt x="956" y="5469"/>
                  </a:lnTo>
                  <a:lnTo>
                    <a:pt x="956" y="5469"/>
                  </a:lnTo>
                  <a:cubicBezTo>
                    <a:pt x="811" y="5895"/>
                    <a:pt x="650" y="6260"/>
                    <a:pt x="453" y="6579"/>
                  </a:cubicBezTo>
                  <a:cubicBezTo>
                    <a:pt x="348" y="6743"/>
                    <a:pt x="221" y="6905"/>
                    <a:pt x="55" y="7089"/>
                  </a:cubicBezTo>
                  <a:cubicBezTo>
                    <a:pt x="5" y="7145"/>
                    <a:pt x="1" y="7237"/>
                    <a:pt x="47" y="7301"/>
                  </a:cubicBezTo>
                  <a:cubicBezTo>
                    <a:pt x="68" y="7346"/>
                    <a:pt x="119" y="7375"/>
                    <a:pt x="169" y="7380"/>
                  </a:cubicBezTo>
                  <a:cubicBezTo>
                    <a:pt x="174" y="7381"/>
                    <a:pt x="180" y="7382"/>
                    <a:pt x="186" y="7382"/>
                  </a:cubicBezTo>
                  <a:cubicBezTo>
                    <a:pt x="205" y="7382"/>
                    <a:pt x="224" y="7376"/>
                    <a:pt x="242" y="7368"/>
                  </a:cubicBezTo>
                  <a:cubicBezTo>
                    <a:pt x="554" y="7231"/>
                    <a:pt x="858" y="7079"/>
                    <a:pt x="1146" y="6915"/>
                  </a:cubicBezTo>
                  <a:cubicBezTo>
                    <a:pt x="1430" y="6751"/>
                    <a:pt x="1717" y="6562"/>
                    <a:pt x="1997" y="6349"/>
                  </a:cubicBezTo>
                  <a:cubicBezTo>
                    <a:pt x="2527" y="5951"/>
                    <a:pt x="3014" y="5476"/>
                    <a:pt x="3445" y="4937"/>
                  </a:cubicBezTo>
                  <a:cubicBezTo>
                    <a:pt x="3635" y="4696"/>
                    <a:pt x="3821" y="4427"/>
                    <a:pt x="4015" y="4111"/>
                  </a:cubicBezTo>
                  <a:cubicBezTo>
                    <a:pt x="4216" y="3783"/>
                    <a:pt x="4379" y="3439"/>
                    <a:pt x="4496" y="3179"/>
                  </a:cubicBezTo>
                  <a:cubicBezTo>
                    <a:pt x="4574" y="3010"/>
                    <a:pt x="4646" y="2840"/>
                    <a:pt x="4719" y="2669"/>
                  </a:cubicBezTo>
                  <a:cubicBezTo>
                    <a:pt x="4926" y="2188"/>
                    <a:pt x="5140" y="1693"/>
                    <a:pt x="5421" y="1239"/>
                  </a:cubicBezTo>
                  <a:cubicBezTo>
                    <a:pt x="5620" y="934"/>
                    <a:pt x="5831" y="680"/>
                    <a:pt x="6069" y="458"/>
                  </a:cubicBezTo>
                  <a:cubicBezTo>
                    <a:pt x="6095" y="435"/>
                    <a:pt x="6122" y="410"/>
                    <a:pt x="6148" y="389"/>
                  </a:cubicBezTo>
                  <a:lnTo>
                    <a:pt x="6210" y="366"/>
                  </a:lnTo>
                  <a:lnTo>
                    <a:pt x="6253" y="357"/>
                  </a:lnTo>
                  <a:cubicBezTo>
                    <a:pt x="6303" y="348"/>
                    <a:pt x="6342" y="334"/>
                    <a:pt x="6375" y="294"/>
                  </a:cubicBezTo>
                  <a:cubicBezTo>
                    <a:pt x="6404" y="261"/>
                    <a:pt x="6420" y="213"/>
                    <a:pt x="6417" y="166"/>
                  </a:cubicBezTo>
                  <a:cubicBezTo>
                    <a:pt x="6411" y="86"/>
                    <a:pt x="6341" y="11"/>
                    <a:pt x="62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0" name="Google Shape;1680;p11"/>
            <p:cNvSpPr/>
            <p:nvPr/>
          </p:nvSpPr>
          <p:spPr>
            <a:xfrm>
              <a:off x="210186" y="1797660"/>
              <a:ext cx="390838" cy="247134"/>
            </a:xfrm>
            <a:custGeom>
              <a:avLst/>
              <a:gdLst/>
              <a:ahLst/>
              <a:cxnLst/>
              <a:rect l="l" t="t" r="r" b="b"/>
              <a:pathLst>
                <a:path w="9685" h="6124" extrusionOk="0">
                  <a:moveTo>
                    <a:pt x="9540" y="0"/>
                  </a:moveTo>
                  <a:cubicBezTo>
                    <a:pt x="9506" y="0"/>
                    <a:pt x="9474" y="15"/>
                    <a:pt x="9456" y="40"/>
                  </a:cubicBezTo>
                  <a:cubicBezTo>
                    <a:pt x="9139" y="100"/>
                    <a:pt x="8838" y="150"/>
                    <a:pt x="8537" y="202"/>
                  </a:cubicBezTo>
                  <a:cubicBezTo>
                    <a:pt x="8215" y="256"/>
                    <a:pt x="7896" y="317"/>
                    <a:pt x="7577" y="387"/>
                  </a:cubicBezTo>
                  <a:cubicBezTo>
                    <a:pt x="6813" y="551"/>
                    <a:pt x="6201" y="740"/>
                    <a:pt x="5656" y="990"/>
                  </a:cubicBezTo>
                  <a:cubicBezTo>
                    <a:pt x="5351" y="1131"/>
                    <a:pt x="5082" y="1283"/>
                    <a:pt x="4837" y="1461"/>
                  </a:cubicBezTo>
                  <a:cubicBezTo>
                    <a:pt x="4574" y="1650"/>
                    <a:pt x="4337" y="1900"/>
                    <a:pt x="4152" y="2187"/>
                  </a:cubicBezTo>
                  <a:cubicBezTo>
                    <a:pt x="3991" y="2440"/>
                    <a:pt x="3869" y="2714"/>
                    <a:pt x="3767" y="2949"/>
                  </a:cubicBezTo>
                  <a:cubicBezTo>
                    <a:pt x="3640" y="3237"/>
                    <a:pt x="3515" y="3517"/>
                    <a:pt x="3355" y="3781"/>
                  </a:cubicBezTo>
                  <a:cubicBezTo>
                    <a:pt x="3207" y="4011"/>
                    <a:pt x="3043" y="4212"/>
                    <a:pt x="2855" y="4391"/>
                  </a:cubicBezTo>
                  <a:cubicBezTo>
                    <a:pt x="2618" y="4601"/>
                    <a:pt x="2345" y="4786"/>
                    <a:pt x="2017" y="4953"/>
                  </a:cubicBezTo>
                  <a:lnTo>
                    <a:pt x="2069" y="4934"/>
                  </a:lnTo>
                  <a:lnTo>
                    <a:pt x="2069" y="4934"/>
                  </a:lnTo>
                  <a:cubicBezTo>
                    <a:pt x="1742" y="5091"/>
                    <a:pt x="1393" y="5229"/>
                    <a:pt x="1085" y="5351"/>
                  </a:cubicBezTo>
                  <a:lnTo>
                    <a:pt x="982" y="5393"/>
                  </a:lnTo>
                  <a:cubicBezTo>
                    <a:pt x="847" y="5444"/>
                    <a:pt x="712" y="5499"/>
                    <a:pt x="580" y="5552"/>
                  </a:cubicBezTo>
                  <a:cubicBezTo>
                    <a:pt x="413" y="5621"/>
                    <a:pt x="245" y="5691"/>
                    <a:pt x="87" y="5773"/>
                  </a:cubicBezTo>
                  <a:cubicBezTo>
                    <a:pt x="58" y="5793"/>
                    <a:pt x="37" y="5818"/>
                    <a:pt x="22" y="5851"/>
                  </a:cubicBezTo>
                  <a:cubicBezTo>
                    <a:pt x="4" y="5895"/>
                    <a:pt x="1" y="5950"/>
                    <a:pt x="18" y="5994"/>
                  </a:cubicBezTo>
                  <a:cubicBezTo>
                    <a:pt x="30" y="6029"/>
                    <a:pt x="50" y="6058"/>
                    <a:pt x="75" y="6076"/>
                  </a:cubicBezTo>
                  <a:cubicBezTo>
                    <a:pt x="104" y="6101"/>
                    <a:pt x="133" y="6112"/>
                    <a:pt x="176" y="6116"/>
                  </a:cubicBezTo>
                  <a:lnTo>
                    <a:pt x="209" y="6118"/>
                  </a:lnTo>
                  <a:cubicBezTo>
                    <a:pt x="327" y="6122"/>
                    <a:pt x="443" y="6124"/>
                    <a:pt x="559" y="6124"/>
                  </a:cubicBezTo>
                  <a:cubicBezTo>
                    <a:pt x="665" y="6124"/>
                    <a:pt x="771" y="6122"/>
                    <a:pt x="877" y="6118"/>
                  </a:cubicBezTo>
                  <a:cubicBezTo>
                    <a:pt x="1134" y="6109"/>
                    <a:pt x="1391" y="6083"/>
                    <a:pt x="1645" y="6058"/>
                  </a:cubicBezTo>
                  <a:cubicBezTo>
                    <a:pt x="2115" y="6004"/>
                    <a:pt x="2606" y="5917"/>
                    <a:pt x="3149" y="5788"/>
                  </a:cubicBezTo>
                  <a:cubicBezTo>
                    <a:pt x="3625" y="5674"/>
                    <a:pt x="4120" y="5528"/>
                    <a:pt x="4664" y="5334"/>
                  </a:cubicBezTo>
                  <a:cubicBezTo>
                    <a:pt x="5169" y="5154"/>
                    <a:pt x="5657" y="4947"/>
                    <a:pt x="6117" y="4719"/>
                  </a:cubicBezTo>
                  <a:cubicBezTo>
                    <a:pt x="6310" y="4623"/>
                    <a:pt x="6499" y="4522"/>
                    <a:pt x="6685" y="4414"/>
                  </a:cubicBezTo>
                  <a:cubicBezTo>
                    <a:pt x="6901" y="4292"/>
                    <a:pt x="7110" y="4142"/>
                    <a:pt x="7310" y="3968"/>
                  </a:cubicBezTo>
                  <a:cubicBezTo>
                    <a:pt x="7613" y="3702"/>
                    <a:pt x="7889" y="3360"/>
                    <a:pt x="8150" y="2926"/>
                  </a:cubicBezTo>
                  <a:cubicBezTo>
                    <a:pt x="8360" y="2577"/>
                    <a:pt x="8535" y="2198"/>
                    <a:pt x="8703" y="1835"/>
                  </a:cubicBezTo>
                  <a:lnTo>
                    <a:pt x="8744" y="1749"/>
                  </a:lnTo>
                  <a:cubicBezTo>
                    <a:pt x="8956" y="1282"/>
                    <a:pt x="9147" y="894"/>
                    <a:pt x="9380" y="522"/>
                  </a:cubicBezTo>
                  <a:cubicBezTo>
                    <a:pt x="9449" y="478"/>
                    <a:pt x="9495" y="465"/>
                    <a:pt x="9542" y="450"/>
                  </a:cubicBezTo>
                  <a:cubicBezTo>
                    <a:pt x="9624" y="427"/>
                    <a:pt x="9684" y="335"/>
                    <a:pt x="9677" y="243"/>
                  </a:cubicBezTo>
                  <a:cubicBezTo>
                    <a:pt x="9674" y="208"/>
                    <a:pt x="9660" y="172"/>
                    <a:pt x="9637" y="142"/>
                  </a:cubicBezTo>
                  <a:cubicBezTo>
                    <a:pt x="9656" y="100"/>
                    <a:pt x="9643" y="55"/>
                    <a:pt x="9607" y="25"/>
                  </a:cubicBezTo>
                  <a:cubicBezTo>
                    <a:pt x="9591" y="12"/>
                    <a:pt x="9571" y="4"/>
                    <a:pt x="9549" y="1"/>
                  </a:cubicBezTo>
                  <a:cubicBezTo>
                    <a:pt x="9546" y="1"/>
                    <a:pt x="9543" y="0"/>
                    <a:pt x="9540" y="0"/>
                  </a:cubicBezTo>
                  <a:close/>
                </a:path>
              </a:pathLst>
            </a:custGeom>
            <a:solidFill>
              <a:srgbClr val="9098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1" name="Google Shape;1681;p11"/>
            <p:cNvSpPr/>
            <p:nvPr/>
          </p:nvSpPr>
          <p:spPr>
            <a:xfrm>
              <a:off x="190331" y="1263083"/>
              <a:ext cx="291767" cy="489183"/>
            </a:xfrm>
            <a:custGeom>
              <a:avLst/>
              <a:gdLst/>
              <a:ahLst/>
              <a:cxnLst/>
              <a:rect l="l" t="t" r="r" b="b"/>
              <a:pathLst>
                <a:path w="7230" h="12122" extrusionOk="0">
                  <a:moveTo>
                    <a:pt x="6984" y="0"/>
                  </a:moveTo>
                  <a:cubicBezTo>
                    <a:pt x="6933" y="0"/>
                    <a:pt x="6888" y="14"/>
                    <a:pt x="6840" y="44"/>
                  </a:cubicBezTo>
                  <a:cubicBezTo>
                    <a:pt x="6629" y="167"/>
                    <a:pt x="6415" y="288"/>
                    <a:pt x="6198" y="400"/>
                  </a:cubicBezTo>
                  <a:lnTo>
                    <a:pt x="6215" y="393"/>
                  </a:lnTo>
                  <a:lnTo>
                    <a:pt x="6215" y="393"/>
                  </a:lnTo>
                  <a:cubicBezTo>
                    <a:pt x="5929" y="542"/>
                    <a:pt x="5641" y="687"/>
                    <a:pt x="5348" y="831"/>
                  </a:cubicBezTo>
                  <a:cubicBezTo>
                    <a:pt x="4161" y="1420"/>
                    <a:pt x="2935" y="2027"/>
                    <a:pt x="2061" y="3064"/>
                  </a:cubicBezTo>
                  <a:cubicBezTo>
                    <a:pt x="1508" y="3718"/>
                    <a:pt x="1136" y="4581"/>
                    <a:pt x="957" y="5628"/>
                  </a:cubicBezTo>
                  <a:cubicBezTo>
                    <a:pt x="873" y="6111"/>
                    <a:pt x="845" y="6608"/>
                    <a:pt x="827" y="7070"/>
                  </a:cubicBezTo>
                  <a:cubicBezTo>
                    <a:pt x="819" y="7326"/>
                    <a:pt x="813" y="7579"/>
                    <a:pt x="807" y="7833"/>
                  </a:cubicBezTo>
                  <a:cubicBezTo>
                    <a:pt x="802" y="8089"/>
                    <a:pt x="797" y="8343"/>
                    <a:pt x="787" y="8597"/>
                  </a:cubicBezTo>
                  <a:lnTo>
                    <a:pt x="799" y="8537"/>
                  </a:lnTo>
                  <a:lnTo>
                    <a:pt x="799" y="8537"/>
                  </a:lnTo>
                  <a:cubicBezTo>
                    <a:pt x="754" y="9485"/>
                    <a:pt x="649" y="10198"/>
                    <a:pt x="453" y="10851"/>
                  </a:cubicBezTo>
                  <a:lnTo>
                    <a:pt x="476" y="10799"/>
                  </a:lnTo>
                  <a:lnTo>
                    <a:pt x="476" y="10799"/>
                  </a:lnTo>
                  <a:cubicBezTo>
                    <a:pt x="417" y="10961"/>
                    <a:pt x="359" y="11125"/>
                    <a:pt x="295" y="11284"/>
                  </a:cubicBezTo>
                  <a:cubicBezTo>
                    <a:pt x="226" y="11455"/>
                    <a:pt x="145" y="11622"/>
                    <a:pt x="65" y="11788"/>
                  </a:cubicBezTo>
                  <a:lnTo>
                    <a:pt x="39" y="11840"/>
                  </a:lnTo>
                  <a:cubicBezTo>
                    <a:pt x="0" y="11918"/>
                    <a:pt x="23" y="12020"/>
                    <a:pt x="91" y="12077"/>
                  </a:cubicBezTo>
                  <a:cubicBezTo>
                    <a:pt x="118" y="12102"/>
                    <a:pt x="155" y="12116"/>
                    <a:pt x="197" y="12120"/>
                  </a:cubicBezTo>
                  <a:cubicBezTo>
                    <a:pt x="205" y="12121"/>
                    <a:pt x="212" y="12122"/>
                    <a:pt x="220" y="12122"/>
                  </a:cubicBezTo>
                  <a:cubicBezTo>
                    <a:pt x="261" y="12122"/>
                    <a:pt x="302" y="12109"/>
                    <a:pt x="333" y="12087"/>
                  </a:cubicBezTo>
                  <a:cubicBezTo>
                    <a:pt x="444" y="12002"/>
                    <a:pt x="559" y="11922"/>
                    <a:pt x="675" y="11843"/>
                  </a:cubicBezTo>
                  <a:lnTo>
                    <a:pt x="894" y="11688"/>
                  </a:lnTo>
                  <a:cubicBezTo>
                    <a:pt x="1106" y="11531"/>
                    <a:pt x="1317" y="11371"/>
                    <a:pt x="1521" y="11205"/>
                  </a:cubicBezTo>
                  <a:cubicBezTo>
                    <a:pt x="1922" y="10885"/>
                    <a:pt x="2315" y="10539"/>
                    <a:pt x="2725" y="10145"/>
                  </a:cubicBezTo>
                  <a:cubicBezTo>
                    <a:pt x="3572" y="9334"/>
                    <a:pt x="4292" y="8476"/>
                    <a:pt x="4866" y="7599"/>
                  </a:cubicBezTo>
                  <a:cubicBezTo>
                    <a:pt x="5164" y="7143"/>
                    <a:pt x="5411" y="6690"/>
                    <a:pt x="5603" y="6246"/>
                  </a:cubicBezTo>
                  <a:cubicBezTo>
                    <a:pt x="5810" y="5775"/>
                    <a:pt x="5954" y="5276"/>
                    <a:pt x="6030" y="4771"/>
                  </a:cubicBezTo>
                  <a:cubicBezTo>
                    <a:pt x="6097" y="4346"/>
                    <a:pt x="6116" y="3909"/>
                    <a:pt x="6135" y="3485"/>
                  </a:cubicBezTo>
                  <a:lnTo>
                    <a:pt x="6152" y="3120"/>
                  </a:lnTo>
                  <a:cubicBezTo>
                    <a:pt x="6176" y="2651"/>
                    <a:pt x="6222" y="2098"/>
                    <a:pt x="6379" y="1563"/>
                  </a:cubicBezTo>
                  <a:cubicBezTo>
                    <a:pt x="6481" y="1250"/>
                    <a:pt x="6610" y="972"/>
                    <a:pt x="6772" y="715"/>
                  </a:cubicBezTo>
                  <a:cubicBezTo>
                    <a:pt x="6782" y="697"/>
                    <a:pt x="6811" y="654"/>
                    <a:pt x="6841" y="613"/>
                  </a:cubicBezTo>
                  <a:cubicBezTo>
                    <a:pt x="6935" y="557"/>
                    <a:pt x="7027" y="501"/>
                    <a:pt x="7120" y="442"/>
                  </a:cubicBezTo>
                  <a:cubicBezTo>
                    <a:pt x="7170" y="410"/>
                    <a:pt x="7205" y="356"/>
                    <a:pt x="7218" y="291"/>
                  </a:cubicBezTo>
                  <a:cubicBezTo>
                    <a:pt x="7229" y="225"/>
                    <a:pt x="7215" y="154"/>
                    <a:pt x="7177" y="103"/>
                  </a:cubicBezTo>
                  <a:cubicBezTo>
                    <a:pt x="7141" y="51"/>
                    <a:pt x="7085" y="15"/>
                    <a:pt x="7019" y="2"/>
                  </a:cubicBezTo>
                  <a:lnTo>
                    <a:pt x="7018" y="2"/>
                  </a:lnTo>
                  <a:cubicBezTo>
                    <a:pt x="7006" y="1"/>
                    <a:pt x="6995" y="0"/>
                    <a:pt x="698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2" name="Google Shape;1682;p11"/>
            <p:cNvSpPr/>
            <p:nvPr/>
          </p:nvSpPr>
          <p:spPr>
            <a:xfrm>
              <a:off x="276448" y="3171815"/>
              <a:ext cx="155609" cy="366222"/>
            </a:xfrm>
            <a:custGeom>
              <a:avLst/>
              <a:gdLst/>
              <a:ahLst/>
              <a:cxnLst/>
              <a:rect l="l" t="t" r="r" b="b"/>
              <a:pathLst>
                <a:path w="3856" h="9075" extrusionOk="0">
                  <a:moveTo>
                    <a:pt x="543" y="0"/>
                  </a:moveTo>
                  <a:cubicBezTo>
                    <a:pt x="482" y="6"/>
                    <a:pt x="447" y="31"/>
                    <a:pt x="434" y="72"/>
                  </a:cubicBezTo>
                  <a:cubicBezTo>
                    <a:pt x="393" y="82"/>
                    <a:pt x="347" y="118"/>
                    <a:pt x="334" y="158"/>
                  </a:cubicBezTo>
                  <a:cubicBezTo>
                    <a:pt x="209" y="535"/>
                    <a:pt x="117" y="933"/>
                    <a:pt x="65" y="1336"/>
                  </a:cubicBezTo>
                  <a:cubicBezTo>
                    <a:pt x="15" y="1718"/>
                    <a:pt x="1" y="2135"/>
                    <a:pt x="25" y="2577"/>
                  </a:cubicBezTo>
                  <a:cubicBezTo>
                    <a:pt x="49" y="2961"/>
                    <a:pt x="118" y="3367"/>
                    <a:pt x="233" y="3779"/>
                  </a:cubicBezTo>
                  <a:cubicBezTo>
                    <a:pt x="324" y="4090"/>
                    <a:pt x="454" y="4398"/>
                    <a:pt x="634" y="4720"/>
                  </a:cubicBezTo>
                  <a:cubicBezTo>
                    <a:pt x="933" y="5254"/>
                    <a:pt x="1349" y="5721"/>
                    <a:pt x="1751" y="6172"/>
                  </a:cubicBezTo>
                  <a:lnTo>
                    <a:pt x="1787" y="6212"/>
                  </a:lnTo>
                  <a:cubicBezTo>
                    <a:pt x="1993" y="6445"/>
                    <a:pt x="2198" y="6679"/>
                    <a:pt x="2392" y="6923"/>
                  </a:cubicBezTo>
                  <a:cubicBezTo>
                    <a:pt x="2589" y="7175"/>
                    <a:pt x="2761" y="7436"/>
                    <a:pt x="2903" y="7700"/>
                  </a:cubicBezTo>
                  <a:cubicBezTo>
                    <a:pt x="3030" y="7952"/>
                    <a:pt x="3133" y="8222"/>
                    <a:pt x="3203" y="8490"/>
                  </a:cubicBezTo>
                  <a:cubicBezTo>
                    <a:pt x="3239" y="8648"/>
                    <a:pt x="3261" y="8785"/>
                    <a:pt x="3282" y="8920"/>
                  </a:cubicBezTo>
                  <a:cubicBezTo>
                    <a:pt x="3298" y="9009"/>
                    <a:pt x="3347" y="9061"/>
                    <a:pt x="3410" y="9074"/>
                  </a:cubicBezTo>
                  <a:lnTo>
                    <a:pt x="3417" y="9074"/>
                  </a:lnTo>
                  <a:cubicBezTo>
                    <a:pt x="3424" y="9074"/>
                    <a:pt x="3430" y="9075"/>
                    <a:pt x="3436" y="9075"/>
                  </a:cubicBezTo>
                  <a:cubicBezTo>
                    <a:pt x="3504" y="9075"/>
                    <a:pt x="3564" y="9024"/>
                    <a:pt x="3580" y="8953"/>
                  </a:cubicBezTo>
                  <a:cubicBezTo>
                    <a:pt x="3642" y="8647"/>
                    <a:pt x="3712" y="8289"/>
                    <a:pt x="3759" y="7926"/>
                  </a:cubicBezTo>
                  <a:cubicBezTo>
                    <a:pt x="3805" y="7584"/>
                    <a:pt x="3831" y="7219"/>
                    <a:pt x="3838" y="6846"/>
                  </a:cubicBezTo>
                  <a:cubicBezTo>
                    <a:pt x="3856" y="6100"/>
                    <a:pt x="3765" y="5381"/>
                    <a:pt x="3573" y="4701"/>
                  </a:cubicBezTo>
                  <a:cubicBezTo>
                    <a:pt x="3382" y="4032"/>
                    <a:pt x="3048" y="3390"/>
                    <a:pt x="2615" y="2846"/>
                  </a:cubicBezTo>
                  <a:cubicBezTo>
                    <a:pt x="2405" y="2581"/>
                    <a:pt x="2159" y="2349"/>
                    <a:pt x="1927" y="2136"/>
                  </a:cubicBezTo>
                  <a:lnTo>
                    <a:pt x="1799" y="2021"/>
                  </a:lnTo>
                  <a:cubicBezTo>
                    <a:pt x="1611" y="1850"/>
                    <a:pt x="1415" y="1675"/>
                    <a:pt x="1239" y="1487"/>
                  </a:cubicBezTo>
                  <a:cubicBezTo>
                    <a:pt x="1078" y="1309"/>
                    <a:pt x="950" y="1132"/>
                    <a:pt x="848" y="951"/>
                  </a:cubicBezTo>
                  <a:cubicBezTo>
                    <a:pt x="775" y="812"/>
                    <a:pt x="722" y="671"/>
                    <a:pt x="684" y="523"/>
                  </a:cubicBezTo>
                  <a:cubicBezTo>
                    <a:pt x="668" y="446"/>
                    <a:pt x="657" y="368"/>
                    <a:pt x="650" y="289"/>
                  </a:cubicBezTo>
                  <a:cubicBezTo>
                    <a:pt x="664" y="229"/>
                    <a:pt x="661" y="200"/>
                    <a:pt x="650" y="171"/>
                  </a:cubicBezTo>
                  <a:cubicBezTo>
                    <a:pt x="641" y="135"/>
                    <a:pt x="641" y="115"/>
                    <a:pt x="641" y="97"/>
                  </a:cubicBezTo>
                  <a:cubicBezTo>
                    <a:pt x="643" y="45"/>
                    <a:pt x="592" y="6"/>
                    <a:pt x="54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3" name="Google Shape;1683;p11"/>
            <p:cNvSpPr/>
            <p:nvPr/>
          </p:nvSpPr>
          <p:spPr>
            <a:xfrm>
              <a:off x="159944" y="3376937"/>
              <a:ext cx="120702" cy="339143"/>
            </a:xfrm>
            <a:custGeom>
              <a:avLst/>
              <a:gdLst/>
              <a:ahLst/>
              <a:cxnLst/>
              <a:rect l="l" t="t" r="r" b="b"/>
              <a:pathLst>
                <a:path w="2991" h="8404" extrusionOk="0">
                  <a:moveTo>
                    <a:pt x="1780" y="1"/>
                  </a:moveTo>
                  <a:cubicBezTo>
                    <a:pt x="1688" y="1"/>
                    <a:pt x="1616" y="61"/>
                    <a:pt x="1601" y="146"/>
                  </a:cubicBezTo>
                  <a:cubicBezTo>
                    <a:pt x="1568" y="298"/>
                    <a:pt x="1532" y="450"/>
                    <a:pt x="1489" y="601"/>
                  </a:cubicBezTo>
                  <a:cubicBezTo>
                    <a:pt x="1407" y="849"/>
                    <a:pt x="1296" y="1108"/>
                    <a:pt x="1155" y="1389"/>
                  </a:cubicBezTo>
                  <a:cubicBezTo>
                    <a:pt x="1063" y="1569"/>
                    <a:pt x="963" y="1746"/>
                    <a:pt x="864" y="1921"/>
                  </a:cubicBezTo>
                  <a:cubicBezTo>
                    <a:pt x="806" y="2021"/>
                    <a:pt x="749" y="2122"/>
                    <a:pt x="693" y="2224"/>
                  </a:cubicBezTo>
                  <a:cubicBezTo>
                    <a:pt x="512" y="2551"/>
                    <a:pt x="383" y="2826"/>
                    <a:pt x="286" y="3090"/>
                  </a:cubicBezTo>
                  <a:cubicBezTo>
                    <a:pt x="173" y="3393"/>
                    <a:pt x="100" y="3723"/>
                    <a:pt x="65" y="4070"/>
                  </a:cubicBezTo>
                  <a:cubicBezTo>
                    <a:pt x="1" y="4743"/>
                    <a:pt x="115" y="5427"/>
                    <a:pt x="250" y="6126"/>
                  </a:cubicBezTo>
                  <a:lnTo>
                    <a:pt x="308" y="6415"/>
                  </a:lnTo>
                  <a:cubicBezTo>
                    <a:pt x="361" y="6679"/>
                    <a:pt x="413" y="6942"/>
                    <a:pt x="459" y="7206"/>
                  </a:cubicBezTo>
                  <a:cubicBezTo>
                    <a:pt x="487" y="7373"/>
                    <a:pt x="512" y="7541"/>
                    <a:pt x="532" y="7708"/>
                  </a:cubicBezTo>
                  <a:cubicBezTo>
                    <a:pt x="555" y="7894"/>
                    <a:pt x="568" y="8084"/>
                    <a:pt x="576" y="8274"/>
                  </a:cubicBezTo>
                  <a:cubicBezTo>
                    <a:pt x="582" y="8340"/>
                    <a:pt x="633" y="8391"/>
                    <a:pt x="693" y="8403"/>
                  </a:cubicBezTo>
                  <a:lnTo>
                    <a:pt x="700" y="8403"/>
                  </a:lnTo>
                  <a:cubicBezTo>
                    <a:pt x="703" y="8403"/>
                    <a:pt x="707" y="8403"/>
                    <a:pt x="710" y="8403"/>
                  </a:cubicBezTo>
                  <a:cubicBezTo>
                    <a:pt x="743" y="8403"/>
                    <a:pt x="780" y="8391"/>
                    <a:pt x="808" y="8368"/>
                  </a:cubicBezTo>
                  <a:cubicBezTo>
                    <a:pt x="834" y="8347"/>
                    <a:pt x="849" y="8318"/>
                    <a:pt x="854" y="8289"/>
                  </a:cubicBezTo>
                  <a:cubicBezTo>
                    <a:pt x="877" y="7973"/>
                    <a:pt x="936" y="7657"/>
                    <a:pt x="1027" y="7350"/>
                  </a:cubicBezTo>
                  <a:cubicBezTo>
                    <a:pt x="1117" y="7071"/>
                    <a:pt x="1237" y="6788"/>
                    <a:pt x="1394" y="6485"/>
                  </a:cubicBezTo>
                  <a:cubicBezTo>
                    <a:pt x="1546" y="6187"/>
                    <a:pt x="1727" y="5898"/>
                    <a:pt x="1904" y="5618"/>
                  </a:cubicBezTo>
                  <a:cubicBezTo>
                    <a:pt x="2096" y="5315"/>
                    <a:pt x="2271" y="5035"/>
                    <a:pt x="2441" y="4747"/>
                  </a:cubicBezTo>
                  <a:cubicBezTo>
                    <a:pt x="2534" y="4585"/>
                    <a:pt x="2623" y="4421"/>
                    <a:pt x="2701" y="4255"/>
                  </a:cubicBezTo>
                  <a:cubicBezTo>
                    <a:pt x="2764" y="4120"/>
                    <a:pt x="2817" y="3973"/>
                    <a:pt x="2873" y="3775"/>
                  </a:cubicBezTo>
                  <a:cubicBezTo>
                    <a:pt x="2954" y="3501"/>
                    <a:pt x="2991" y="3199"/>
                    <a:pt x="2988" y="2852"/>
                  </a:cubicBezTo>
                  <a:cubicBezTo>
                    <a:pt x="2984" y="2561"/>
                    <a:pt x="2931" y="2245"/>
                    <a:pt x="2824" y="1883"/>
                  </a:cubicBezTo>
                  <a:cubicBezTo>
                    <a:pt x="2742" y="1603"/>
                    <a:pt x="2622" y="1318"/>
                    <a:pt x="2459" y="1013"/>
                  </a:cubicBezTo>
                  <a:cubicBezTo>
                    <a:pt x="2316" y="743"/>
                    <a:pt x="2144" y="469"/>
                    <a:pt x="1950" y="196"/>
                  </a:cubicBezTo>
                  <a:cubicBezTo>
                    <a:pt x="1961" y="104"/>
                    <a:pt x="1896" y="16"/>
                    <a:pt x="1805" y="2"/>
                  </a:cubicBezTo>
                  <a:cubicBezTo>
                    <a:pt x="1796" y="1"/>
                    <a:pt x="1788" y="1"/>
                    <a:pt x="178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4" name="Google Shape;1684;p11"/>
            <p:cNvSpPr/>
            <p:nvPr/>
          </p:nvSpPr>
          <p:spPr>
            <a:xfrm>
              <a:off x="49897" y="3213541"/>
              <a:ext cx="160532" cy="227965"/>
            </a:xfrm>
            <a:custGeom>
              <a:avLst/>
              <a:gdLst/>
              <a:ahLst/>
              <a:cxnLst/>
              <a:rect l="l" t="t" r="r" b="b"/>
              <a:pathLst>
                <a:path w="3978" h="5649" extrusionOk="0">
                  <a:moveTo>
                    <a:pt x="3768" y="0"/>
                  </a:moveTo>
                  <a:cubicBezTo>
                    <a:pt x="3731" y="0"/>
                    <a:pt x="3692" y="9"/>
                    <a:pt x="3668" y="32"/>
                  </a:cubicBezTo>
                  <a:cubicBezTo>
                    <a:pt x="3552" y="140"/>
                    <a:pt x="3426" y="239"/>
                    <a:pt x="3282" y="338"/>
                  </a:cubicBezTo>
                  <a:cubicBezTo>
                    <a:pt x="3143" y="433"/>
                    <a:pt x="2988" y="516"/>
                    <a:pt x="2838" y="597"/>
                  </a:cubicBezTo>
                  <a:cubicBezTo>
                    <a:pt x="2743" y="647"/>
                    <a:pt x="2643" y="699"/>
                    <a:pt x="2542" y="750"/>
                  </a:cubicBezTo>
                  <a:cubicBezTo>
                    <a:pt x="2187" y="933"/>
                    <a:pt x="1821" y="1121"/>
                    <a:pt x="1501" y="1375"/>
                  </a:cubicBezTo>
                  <a:cubicBezTo>
                    <a:pt x="1329" y="1514"/>
                    <a:pt x="1165" y="1682"/>
                    <a:pt x="1020" y="1878"/>
                  </a:cubicBezTo>
                  <a:cubicBezTo>
                    <a:pt x="885" y="2057"/>
                    <a:pt x="761" y="2273"/>
                    <a:pt x="643" y="2536"/>
                  </a:cubicBezTo>
                  <a:cubicBezTo>
                    <a:pt x="547" y="2744"/>
                    <a:pt x="475" y="2955"/>
                    <a:pt x="399" y="3212"/>
                  </a:cubicBezTo>
                  <a:cubicBezTo>
                    <a:pt x="315" y="3492"/>
                    <a:pt x="257" y="3777"/>
                    <a:pt x="215" y="3989"/>
                  </a:cubicBezTo>
                  <a:cubicBezTo>
                    <a:pt x="171" y="4229"/>
                    <a:pt x="134" y="4467"/>
                    <a:pt x="99" y="4710"/>
                  </a:cubicBezTo>
                  <a:lnTo>
                    <a:pt x="76" y="4884"/>
                  </a:lnTo>
                  <a:lnTo>
                    <a:pt x="52" y="5058"/>
                  </a:lnTo>
                  <a:lnTo>
                    <a:pt x="42" y="5144"/>
                  </a:lnTo>
                  <a:lnTo>
                    <a:pt x="30" y="5229"/>
                  </a:lnTo>
                  <a:cubicBezTo>
                    <a:pt x="26" y="5266"/>
                    <a:pt x="23" y="5302"/>
                    <a:pt x="20" y="5339"/>
                  </a:cubicBezTo>
                  <a:cubicBezTo>
                    <a:pt x="16" y="5375"/>
                    <a:pt x="13" y="5414"/>
                    <a:pt x="9" y="5450"/>
                  </a:cubicBezTo>
                  <a:cubicBezTo>
                    <a:pt x="0" y="5532"/>
                    <a:pt x="37" y="5604"/>
                    <a:pt x="108" y="5637"/>
                  </a:cubicBezTo>
                  <a:cubicBezTo>
                    <a:pt x="128" y="5641"/>
                    <a:pt x="145" y="5647"/>
                    <a:pt x="162" y="5648"/>
                  </a:cubicBezTo>
                  <a:cubicBezTo>
                    <a:pt x="168" y="5649"/>
                    <a:pt x="174" y="5649"/>
                    <a:pt x="180" y="5649"/>
                  </a:cubicBezTo>
                  <a:cubicBezTo>
                    <a:pt x="246" y="5649"/>
                    <a:pt x="309" y="5612"/>
                    <a:pt x="342" y="5549"/>
                  </a:cubicBezTo>
                  <a:cubicBezTo>
                    <a:pt x="382" y="5471"/>
                    <a:pt x="428" y="5395"/>
                    <a:pt x="473" y="5321"/>
                  </a:cubicBezTo>
                  <a:cubicBezTo>
                    <a:pt x="698" y="4972"/>
                    <a:pt x="988" y="4638"/>
                    <a:pt x="1385" y="4272"/>
                  </a:cubicBezTo>
                  <a:cubicBezTo>
                    <a:pt x="1594" y="4080"/>
                    <a:pt x="1810" y="3902"/>
                    <a:pt x="2024" y="3723"/>
                  </a:cubicBezTo>
                  <a:cubicBezTo>
                    <a:pt x="2440" y="3379"/>
                    <a:pt x="2870" y="3024"/>
                    <a:pt x="3223" y="2603"/>
                  </a:cubicBezTo>
                  <a:cubicBezTo>
                    <a:pt x="3489" y="2287"/>
                    <a:pt x="3684" y="1942"/>
                    <a:pt x="3805" y="1579"/>
                  </a:cubicBezTo>
                  <a:cubicBezTo>
                    <a:pt x="3935" y="1178"/>
                    <a:pt x="3977" y="735"/>
                    <a:pt x="3928" y="223"/>
                  </a:cubicBezTo>
                  <a:cubicBezTo>
                    <a:pt x="3947" y="173"/>
                    <a:pt x="3937" y="115"/>
                    <a:pt x="3905" y="72"/>
                  </a:cubicBezTo>
                  <a:cubicBezTo>
                    <a:pt x="3878" y="35"/>
                    <a:pt x="3839" y="9"/>
                    <a:pt x="3796" y="2"/>
                  </a:cubicBezTo>
                  <a:cubicBezTo>
                    <a:pt x="3787" y="1"/>
                    <a:pt x="3778" y="0"/>
                    <a:pt x="376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5" name="Google Shape;1685;p11"/>
            <p:cNvSpPr/>
            <p:nvPr/>
          </p:nvSpPr>
          <p:spPr>
            <a:xfrm>
              <a:off x="824585" y="2349751"/>
              <a:ext cx="71549" cy="118523"/>
            </a:xfrm>
            <a:custGeom>
              <a:avLst/>
              <a:gdLst/>
              <a:ahLst/>
              <a:cxnLst/>
              <a:rect l="l" t="t" r="r" b="b"/>
              <a:pathLst>
                <a:path w="1773" h="2937" extrusionOk="0">
                  <a:moveTo>
                    <a:pt x="1" y="0"/>
                  </a:moveTo>
                  <a:cubicBezTo>
                    <a:pt x="164" y="380"/>
                    <a:pt x="307" y="767"/>
                    <a:pt x="459" y="1149"/>
                  </a:cubicBezTo>
                  <a:cubicBezTo>
                    <a:pt x="610" y="1526"/>
                    <a:pt x="772" y="1899"/>
                    <a:pt x="980" y="2247"/>
                  </a:cubicBezTo>
                  <a:lnTo>
                    <a:pt x="963" y="2220"/>
                  </a:lnTo>
                  <a:lnTo>
                    <a:pt x="963" y="2220"/>
                  </a:lnTo>
                  <a:cubicBezTo>
                    <a:pt x="1104" y="2448"/>
                    <a:pt x="1262" y="2662"/>
                    <a:pt x="1456" y="2850"/>
                  </a:cubicBezTo>
                  <a:cubicBezTo>
                    <a:pt x="1487" y="2880"/>
                    <a:pt x="1520" y="2908"/>
                    <a:pt x="1555" y="2936"/>
                  </a:cubicBezTo>
                  <a:cubicBezTo>
                    <a:pt x="1599" y="2880"/>
                    <a:pt x="1644" y="2829"/>
                    <a:pt x="1684" y="2770"/>
                  </a:cubicBezTo>
                  <a:cubicBezTo>
                    <a:pt x="1703" y="2739"/>
                    <a:pt x="1737" y="2725"/>
                    <a:pt x="1773" y="2722"/>
                  </a:cubicBezTo>
                  <a:cubicBezTo>
                    <a:pt x="1579" y="2342"/>
                    <a:pt x="1351" y="1904"/>
                    <a:pt x="1105" y="1480"/>
                  </a:cubicBezTo>
                  <a:cubicBezTo>
                    <a:pt x="745" y="867"/>
                    <a:pt x="387" y="387"/>
                    <a:pt x="1" y="0"/>
                  </a:cubicBezTo>
                  <a:close/>
                </a:path>
              </a:pathLst>
            </a:custGeom>
            <a:solidFill>
              <a:srgbClr val="AAB5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6" name="Google Shape;1686;p11"/>
            <p:cNvSpPr/>
            <p:nvPr/>
          </p:nvSpPr>
          <p:spPr>
            <a:xfrm>
              <a:off x="753763" y="1731115"/>
              <a:ext cx="148143" cy="265213"/>
            </a:xfrm>
            <a:custGeom>
              <a:avLst/>
              <a:gdLst/>
              <a:ahLst/>
              <a:cxnLst/>
              <a:rect l="l" t="t" r="r" b="b"/>
              <a:pathLst>
                <a:path w="3671" h="6572" extrusionOk="0">
                  <a:moveTo>
                    <a:pt x="3515" y="4550"/>
                  </a:moveTo>
                  <a:lnTo>
                    <a:pt x="3515" y="4550"/>
                  </a:lnTo>
                  <a:cubicBezTo>
                    <a:pt x="3516" y="4550"/>
                    <a:pt x="3516" y="4551"/>
                    <a:pt x="3517" y="4552"/>
                  </a:cubicBezTo>
                  <a:lnTo>
                    <a:pt x="3517" y="4552"/>
                  </a:lnTo>
                  <a:cubicBezTo>
                    <a:pt x="3516" y="4551"/>
                    <a:pt x="3515" y="4550"/>
                    <a:pt x="3515" y="4550"/>
                  </a:cubicBezTo>
                  <a:close/>
                  <a:moveTo>
                    <a:pt x="3519" y="4555"/>
                  </a:moveTo>
                  <a:cubicBezTo>
                    <a:pt x="3520" y="4556"/>
                    <a:pt x="3520" y="4556"/>
                    <a:pt x="3520" y="4556"/>
                  </a:cubicBezTo>
                  <a:lnTo>
                    <a:pt x="3520" y="4556"/>
                  </a:lnTo>
                  <a:cubicBezTo>
                    <a:pt x="3520" y="4556"/>
                    <a:pt x="3520" y="4556"/>
                    <a:pt x="3519" y="4555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12" y="81"/>
                    <a:pt x="25" y="163"/>
                    <a:pt x="38" y="245"/>
                  </a:cubicBezTo>
                  <a:cubicBezTo>
                    <a:pt x="81" y="514"/>
                    <a:pt x="124" y="781"/>
                    <a:pt x="181" y="1047"/>
                  </a:cubicBezTo>
                  <a:cubicBezTo>
                    <a:pt x="227" y="1261"/>
                    <a:pt x="292" y="1489"/>
                    <a:pt x="381" y="1747"/>
                  </a:cubicBezTo>
                  <a:cubicBezTo>
                    <a:pt x="522" y="2171"/>
                    <a:pt x="727" y="2603"/>
                    <a:pt x="1002" y="3070"/>
                  </a:cubicBezTo>
                  <a:cubicBezTo>
                    <a:pt x="1273" y="3531"/>
                    <a:pt x="1588" y="3965"/>
                    <a:pt x="1800" y="4248"/>
                  </a:cubicBezTo>
                  <a:lnTo>
                    <a:pt x="2047" y="4570"/>
                  </a:lnTo>
                  <a:cubicBezTo>
                    <a:pt x="2120" y="4663"/>
                    <a:pt x="2192" y="4755"/>
                    <a:pt x="2264" y="4850"/>
                  </a:cubicBezTo>
                  <a:cubicBezTo>
                    <a:pt x="2442" y="5082"/>
                    <a:pt x="2607" y="5324"/>
                    <a:pt x="2768" y="5567"/>
                  </a:cubicBezTo>
                  <a:cubicBezTo>
                    <a:pt x="2988" y="5895"/>
                    <a:pt x="3198" y="6233"/>
                    <a:pt x="3406" y="6572"/>
                  </a:cubicBezTo>
                  <a:cubicBezTo>
                    <a:pt x="3381" y="6479"/>
                    <a:pt x="3367" y="6381"/>
                    <a:pt x="3361" y="6280"/>
                  </a:cubicBezTo>
                  <a:cubicBezTo>
                    <a:pt x="3354" y="6170"/>
                    <a:pt x="3360" y="6051"/>
                    <a:pt x="3400" y="5944"/>
                  </a:cubicBezTo>
                  <a:cubicBezTo>
                    <a:pt x="3430" y="5865"/>
                    <a:pt x="3469" y="5792"/>
                    <a:pt x="3506" y="5719"/>
                  </a:cubicBezTo>
                  <a:cubicBezTo>
                    <a:pt x="3532" y="5663"/>
                    <a:pt x="3558" y="5607"/>
                    <a:pt x="3578" y="5546"/>
                  </a:cubicBezTo>
                  <a:cubicBezTo>
                    <a:pt x="3606" y="5463"/>
                    <a:pt x="3626" y="5381"/>
                    <a:pt x="3643" y="5296"/>
                  </a:cubicBezTo>
                  <a:lnTo>
                    <a:pt x="3643" y="5304"/>
                  </a:lnTo>
                  <a:cubicBezTo>
                    <a:pt x="3663" y="5190"/>
                    <a:pt x="3670" y="5080"/>
                    <a:pt x="3664" y="4965"/>
                  </a:cubicBezTo>
                  <a:cubicBezTo>
                    <a:pt x="3656" y="4889"/>
                    <a:pt x="3639" y="4815"/>
                    <a:pt x="3616" y="4741"/>
                  </a:cubicBezTo>
                  <a:cubicBezTo>
                    <a:pt x="3590" y="4676"/>
                    <a:pt x="3558" y="4618"/>
                    <a:pt x="3522" y="4559"/>
                  </a:cubicBezTo>
                  <a:lnTo>
                    <a:pt x="3522" y="4559"/>
                  </a:lnTo>
                  <a:cubicBezTo>
                    <a:pt x="3523" y="4561"/>
                    <a:pt x="3525" y="4563"/>
                    <a:pt x="3527" y="4564"/>
                  </a:cubicBezTo>
                  <a:cubicBezTo>
                    <a:pt x="3525" y="4561"/>
                    <a:pt x="3522" y="4559"/>
                    <a:pt x="3520" y="4556"/>
                  </a:cubicBezTo>
                  <a:lnTo>
                    <a:pt x="3520" y="4556"/>
                  </a:lnTo>
                  <a:cubicBezTo>
                    <a:pt x="3521" y="4557"/>
                    <a:pt x="3521" y="4558"/>
                    <a:pt x="3522" y="4559"/>
                  </a:cubicBezTo>
                  <a:lnTo>
                    <a:pt x="3522" y="4559"/>
                  </a:lnTo>
                  <a:cubicBezTo>
                    <a:pt x="3520" y="4557"/>
                    <a:pt x="3519" y="4555"/>
                    <a:pt x="3517" y="4552"/>
                  </a:cubicBezTo>
                  <a:lnTo>
                    <a:pt x="3517" y="4552"/>
                  </a:lnTo>
                  <a:cubicBezTo>
                    <a:pt x="3518" y="4553"/>
                    <a:pt x="3519" y="4554"/>
                    <a:pt x="3519" y="4555"/>
                  </a:cubicBezTo>
                  <a:cubicBezTo>
                    <a:pt x="3518" y="4552"/>
                    <a:pt x="3518" y="4551"/>
                    <a:pt x="3515" y="4550"/>
                  </a:cubicBezTo>
                  <a:lnTo>
                    <a:pt x="3515" y="4550"/>
                  </a:lnTo>
                  <a:cubicBezTo>
                    <a:pt x="3515" y="4550"/>
                    <a:pt x="3515" y="4550"/>
                    <a:pt x="3515" y="4550"/>
                  </a:cubicBezTo>
                  <a:lnTo>
                    <a:pt x="3515" y="4550"/>
                  </a:lnTo>
                  <a:cubicBezTo>
                    <a:pt x="3515" y="4550"/>
                    <a:pt x="3515" y="4550"/>
                    <a:pt x="3515" y="4550"/>
                  </a:cubicBezTo>
                  <a:lnTo>
                    <a:pt x="3512" y="4545"/>
                  </a:lnTo>
                  <a:cubicBezTo>
                    <a:pt x="3449" y="4463"/>
                    <a:pt x="3377" y="4392"/>
                    <a:pt x="3298" y="4321"/>
                  </a:cubicBezTo>
                  <a:cubicBezTo>
                    <a:pt x="3104" y="4166"/>
                    <a:pt x="2887" y="4037"/>
                    <a:pt x="2681" y="3896"/>
                  </a:cubicBezTo>
                  <a:cubicBezTo>
                    <a:pt x="2442" y="3735"/>
                    <a:pt x="2212" y="3556"/>
                    <a:pt x="2020" y="3340"/>
                  </a:cubicBezTo>
                  <a:cubicBezTo>
                    <a:pt x="1810" y="3108"/>
                    <a:pt x="1639" y="2846"/>
                    <a:pt x="1514" y="2560"/>
                  </a:cubicBezTo>
                  <a:cubicBezTo>
                    <a:pt x="1399" y="2295"/>
                    <a:pt x="1309" y="2020"/>
                    <a:pt x="1211" y="1747"/>
                  </a:cubicBezTo>
                  <a:cubicBezTo>
                    <a:pt x="1188" y="1681"/>
                    <a:pt x="1165" y="1617"/>
                    <a:pt x="1139" y="1549"/>
                  </a:cubicBezTo>
                  <a:cubicBezTo>
                    <a:pt x="1108" y="1467"/>
                    <a:pt x="1078" y="1383"/>
                    <a:pt x="1040" y="1302"/>
                  </a:cubicBezTo>
                  <a:cubicBezTo>
                    <a:pt x="1002" y="1219"/>
                    <a:pt x="963" y="1137"/>
                    <a:pt x="914" y="1059"/>
                  </a:cubicBezTo>
                  <a:cubicBezTo>
                    <a:pt x="879" y="1006"/>
                    <a:pt x="845" y="952"/>
                    <a:pt x="812" y="900"/>
                  </a:cubicBezTo>
                  <a:cubicBezTo>
                    <a:pt x="674" y="709"/>
                    <a:pt x="519" y="535"/>
                    <a:pt x="355" y="364"/>
                  </a:cubicBezTo>
                  <a:cubicBezTo>
                    <a:pt x="239" y="242"/>
                    <a:pt x="117" y="123"/>
                    <a:pt x="0" y="1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7" name="Google Shape;1687;p11"/>
            <p:cNvSpPr/>
            <p:nvPr/>
          </p:nvSpPr>
          <p:spPr>
            <a:xfrm>
              <a:off x="895408" y="1914567"/>
              <a:ext cx="161" cy="161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1" y="1"/>
                  </a:moveTo>
                  <a:lnTo>
                    <a:pt x="4" y="4"/>
                  </a:lnTo>
                  <a:cubicBezTo>
                    <a:pt x="2" y="2"/>
                    <a:pt x="2" y="1"/>
                    <a:pt x="1" y="1"/>
                  </a:cubicBezTo>
                  <a:close/>
                </a:path>
              </a:pathLst>
            </a:custGeom>
            <a:solidFill>
              <a:srgbClr val="AAB5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8" name="Google Shape;1688;p11"/>
            <p:cNvSpPr/>
            <p:nvPr/>
          </p:nvSpPr>
          <p:spPr>
            <a:xfrm>
              <a:off x="786491" y="1767636"/>
              <a:ext cx="646" cy="807"/>
            </a:xfrm>
            <a:custGeom>
              <a:avLst/>
              <a:gdLst/>
              <a:ahLst/>
              <a:cxnLst/>
              <a:rect l="l" t="t" r="r" b="b"/>
              <a:pathLst>
                <a:path w="16" h="20" extrusionOk="0">
                  <a:moveTo>
                    <a:pt x="1" y="1"/>
                  </a:moveTo>
                  <a:cubicBezTo>
                    <a:pt x="4" y="8"/>
                    <a:pt x="10" y="15"/>
                    <a:pt x="15" y="19"/>
                  </a:cubicBezTo>
                  <a:cubicBezTo>
                    <a:pt x="10" y="12"/>
                    <a:pt x="4" y="5"/>
                    <a:pt x="1" y="1"/>
                  </a:cubicBezTo>
                  <a:close/>
                </a:path>
              </a:pathLst>
            </a:custGeom>
            <a:solidFill>
              <a:srgbClr val="AAB5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9" name="Google Shape;1689;p11"/>
            <p:cNvSpPr/>
            <p:nvPr/>
          </p:nvSpPr>
          <p:spPr>
            <a:xfrm>
              <a:off x="245496" y="2349267"/>
              <a:ext cx="150968" cy="12228"/>
            </a:xfrm>
            <a:custGeom>
              <a:avLst/>
              <a:gdLst/>
              <a:ahLst/>
              <a:cxnLst/>
              <a:rect l="l" t="t" r="r" b="b"/>
              <a:pathLst>
                <a:path w="3741" h="303" extrusionOk="0">
                  <a:moveTo>
                    <a:pt x="1743" y="1"/>
                  </a:moveTo>
                  <a:cubicBezTo>
                    <a:pt x="1595" y="1"/>
                    <a:pt x="1455" y="6"/>
                    <a:pt x="1320" y="18"/>
                  </a:cubicBezTo>
                  <a:cubicBezTo>
                    <a:pt x="1050" y="41"/>
                    <a:pt x="759" y="96"/>
                    <a:pt x="400" y="186"/>
                  </a:cubicBezTo>
                  <a:cubicBezTo>
                    <a:pt x="265" y="221"/>
                    <a:pt x="131" y="258"/>
                    <a:pt x="1" y="300"/>
                  </a:cubicBezTo>
                  <a:cubicBezTo>
                    <a:pt x="67" y="295"/>
                    <a:pt x="136" y="293"/>
                    <a:pt x="203" y="291"/>
                  </a:cubicBezTo>
                  <a:cubicBezTo>
                    <a:pt x="351" y="288"/>
                    <a:pt x="499" y="287"/>
                    <a:pt x="648" y="287"/>
                  </a:cubicBezTo>
                  <a:cubicBezTo>
                    <a:pt x="925" y="287"/>
                    <a:pt x="1202" y="291"/>
                    <a:pt x="1480" y="297"/>
                  </a:cubicBezTo>
                  <a:cubicBezTo>
                    <a:pt x="1704" y="300"/>
                    <a:pt x="1929" y="302"/>
                    <a:pt x="2153" y="302"/>
                  </a:cubicBezTo>
                  <a:cubicBezTo>
                    <a:pt x="2329" y="302"/>
                    <a:pt x="2506" y="301"/>
                    <a:pt x="2682" y="297"/>
                  </a:cubicBezTo>
                  <a:lnTo>
                    <a:pt x="2682" y="297"/>
                  </a:lnTo>
                  <a:cubicBezTo>
                    <a:pt x="2679" y="298"/>
                    <a:pt x="2675" y="298"/>
                    <a:pt x="2672" y="298"/>
                  </a:cubicBezTo>
                  <a:cubicBezTo>
                    <a:pt x="2962" y="291"/>
                    <a:pt x="3255" y="275"/>
                    <a:pt x="3542" y="238"/>
                  </a:cubicBezTo>
                  <a:cubicBezTo>
                    <a:pt x="3608" y="228"/>
                    <a:pt x="3676" y="219"/>
                    <a:pt x="3741" y="209"/>
                  </a:cubicBezTo>
                  <a:cubicBezTo>
                    <a:pt x="3607" y="191"/>
                    <a:pt x="3476" y="173"/>
                    <a:pt x="3346" y="153"/>
                  </a:cubicBezTo>
                  <a:lnTo>
                    <a:pt x="3236" y="139"/>
                  </a:lnTo>
                  <a:lnTo>
                    <a:pt x="3129" y="124"/>
                  </a:lnTo>
                  <a:cubicBezTo>
                    <a:pt x="2939" y="97"/>
                    <a:pt x="2751" y="73"/>
                    <a:pt x="2563" y="51"/>
                  </a:cubicBezTo>
                  <a:lnTo>
                    <a:pt x="2365" y="31"/>
                  </a:lnTo>
                  <a:cubicBezTo>
                    <a:pt x="2143" y="11"/>
                    <a:pt x="1936" y="1"/>
                    <a:pt x="1743" y="1"/>
                  </a:cubicBezTo>
                  <a:close/>
                </a:path>
              </a:pathLst>
            </a:custGeom>
            <a:solidFill>
              <a:srgbClr val="AAB5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0" name="Google Shape;1690;p11"/>
            <p:cNvSpPr/>
            <p:nvPr/>
          </p:nvSpPr>
          <p:spPr>
            <a:xfrm>
              <a:off x="448883" y="2951398"/>
              <a:ext cx="79741" cy="203752"/>
            </a:xfrm>
            <a:custGeom>
              <a:avLst/>
              <a:gdLst/>
              <a:ahLst/>
              <a:cxnLst/>
              <a:rect l="l" t="t" r="r" b="b"/>
              <a:pathLst>
                <a:path w="1976" h="5049" extrusionOk="0">
                  <a:moveTo>
                    <a:pt x="0" y="0"/>
                  </a:moveTo>
                  <a:lnTo>
                    <a:pt x="0" y="0"/>
                  </a:lnTo>
                  <a:cubicBezTo>
                    <a:pt x="15" y="137"/>
                    <a:pt x="31" y="270"/>
                    <a:pt x="49" y="401"/>
                  </a:cubicBezTo>
                  <a:cubicBezTo>
                    <a:pt x="173" y="1340"/>
                    <a:pt x="403" y="2215"/>
                    <a:pt x="733" y="2999"/>
                  </a:cubicBezTo>
                  <a:cubicBezTo>
                    <a:pt x="900" y="3397"/>
                    <a:pt x="1115" y="3809"/>
                    <a:pt x="1372" y="4223"/>
                  </a:cubicBezTo>
                  <a:cubicBezTo>
                    <a:pt x="1547" y="4500"/>
                    <a:pt x="1747" y="4773"/>
                    <a:pt x="1975" y="5049"/>
                  </a:cubicBezTo>
                  <a:cubicBezTo>
                    <a:pt x="1934" y="4988"/>
                    <a:pt x="1895" y="4925"/>
                    <a:pt x="1855" y="4861"/>
                  </a:cubicBezTo>
                  <a:cubicBezTo>
                    <a:pt x="1688" y="4592"/>
                    <a:pt x="1530" y="4312"/>
                    <a:pt x="1422" y="4015"/>
                  </a:cubicBezTo>
                  <a:cubicBezTo>
                    <a:pt x="1313" y="3717"/>
                    <a:pt x="1236" y="3404"/>
                    <a:pt x="1237" y="3085"/>
                  </a:cubicBezTo>
                  <a:cubicBezTo>
                    <a:pt x="1239" y="3002"/>
                    <a:pt x="1237" y="2919"/>
                    <a:pt x="1252" y="2835"/>
                  </a:cubicBezTo>
                  <a:cubicBezTo>
                    <a:pt x="1263" y="2765"/>
                    <a:pt x="1277" y="2698"/>
                    <a:pt x="1296" y="2629"/>
                  </a:cubicBezTo>
                  <a:cubicBezTo>
                    <a:pt x="1336" y="2504"/>
                    <a:pt x="1387" y="2382"/>
                    <a:pt x="1421" y="2255"/>
                  </a:cubicBezTo>
                  <a:cubicBezTo>
                    <a:pt x="1432" y="2195"/>
                    <a:pt x="1440" y="2136"/>
                    <a:pt x="1443" y="2073"/>
                  </a:cubicBezTo>
                  <a:lnTo>
                    <a:pt x="1443" y="2071"/>
                  </a:lnTo>
                  <a:lnTo>
                    <a:pt x="1443" y="2068"/>
                  </a:lnTo>
                  <a:cubicBezTo>
                    <a:pt x="1440" y="2044"/>
                    <a:pt x="1437" y="2021"/>
                    <a:pt x="1430" y="1997"/>
                  </a:cubicBezTo>
                  <a:cubicBezTo>
                    <a:pt x="1428" y="1987"/>
                    <a:pt x="1425" y="1975"/>
                    <a:pt x="1422" y="1965"/>
                  </a:cubicBezTo>
                  <a:cubicBezTo>
                    <a:pt x="1414" y="1932"/>
                    <a:pt x="1399" y="1903"/>
                    <a:pt x="1385" y="1875"/>
                  </a:cubicBezTo>
                  <a:cubicBezTo>
                    <a:pt x="1352" y="1829"/>
                    <a:pt x="1322" y="1784"/>
                    <a:pt x="1285" y="1741"/>
                  </a:cubicBezTo>
                  <a:cubicBezTo>
                    <a:pt x="1253" y="1714"/>
                    <a:pt x="1220" y="1691"/>
                    <a:pt x="1184" y="1665"/>
                  </a:cubicBezTo>
                  <a:cubicBezTo>
                    <a:pt x="1048" y="1597"/>
                    <a:pt x="897" y="1556"/>
                    <a:pt x="769" y="1468"/>
                  </a:cubicBezTo>
                  <a:cubicBezTo>
                    <a:pt x="688" y="1412"/>
                    <a:pt x="607" y="1343"/>
                    <a:pt x="548" y="1264"/>
                  </a:cubicBezTo>
                  <a:cubicBezTo>
                    <a:pt x="469" y="1161"/>
                    <a:pt x="403" y="1046"/>
                    <a:pt x="345" y="925"/>
                  </a:cubicBezTo>
                  <a:cubicBezTo>
                    <a:pt x="204" y="628"/>
                    <a:pt x="92" y="319"/>
                    <a:pt x="0" y="0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1" name="Google Shape;1691;p11"/>
            <p:cNvSpPr/>
            <p:nvPr/>
          </p:nvSpPr>
          <p:spPr>
            <a:xfrm>
              <a:off x="507115" y="3035013"/>
              <a:ext cx="121" cy="1614"/>
            </a:xfrm>
            <a:custGeom>
              <a:avLst/>
              <a:gdLst/>
              <a:ahLst/>
              <a:cxnLst/>
              <a:rect l="l" t="t" r="r" b="b"/>
              <a:pathLst>
                <a:path w="3" h="40" extrusionOk="0">
                  <a:moveTo>
                    <a:pt x="1" y="1"/>
                  </a:moveTo>
                  <a:cubicBezTo>
                    <a:pt x="1" y="11"/>
                    <a:pt x="2" y="25"/>
                    <a:pt x="2" y="40"/>
                  </a:cubicBezTo>
                  <a:cubicBezTo>
                    <a:pt x="2" y="25"/>
                    <a:pt x="2" y="14"/>
                    <a:pt x="1" y="1"/>
                  </a:cubicBezTo>
                  <a:close/>
                </a:path>
              </a:pathLst>
            </a:custGeom>
            <a:solidFill>
              <a:srgbClr val="AAB5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2" name="Google Shape;1692;p11"/>
            <p:cNvSpPr/>
            <p:nvPr/>
          </p:nvSpPr>
          <p:spPr>
            <a:xfrm>
              <a:off x="315592" y="3383475"/>
              <a:ext cx="108595" cy="154963"/>
            </a:xfrm>
            <a:custGeom>
              <a:avLst/>
              <a:gdLst/>
              <a:ahLst/>
              <a:cxnLst/>
              <a:rect l="l" t="t" r="r" b="b"/>
              <a:pathLst>
                <a:path w="2691" h="3840" extrusionOk="0">
                  <a:moveTo>
                    <a:pt x="0" y="1"/>
                  </a:moveTo>
                  <a:lnTo>
                    <a:pt x="0" y="1"/>
                  </a:lnTo>
                  <a:cubicBezTo>
                    <a:pt x="246" y="337"/>
                    <a:pt x="523" y="646"/>
                    <a:pt x="777" y="930"/>
                  </a:cubicBezTo>
                  <a:lnTo>
                    <a:pt x="812" y="969"/>
                  </a:lnTo>
                  <a:cubicBezTo>
                    <a:pt x="1018" y="1203"/>
                    <a:pt x="1222" y="1436"/>
                    <a:pt x="1416" y="1680"/>
                  </a:cubicBezTo>
                  <a:cubicBezTo>
                    <a:pt x="1612" y="1925"/>
                    <a:pt x="1784" y="2188"/>
                    <a:pt x="1928" y="2455"/>
                  </a:cubicBezTo>
                  <a:cubicBezTo>
                    <a:pt x="2055" y="2713"/>
                    <a:pt x="2157" y="2978"/>
                    <a:pt x="2226" y="3244"/>
                  </a:cubicBezTo>
                  <a:cubicBezTo>
                    <a:pt x="2258" y="3383"/>
                    <a:pt x="2278" y="3508"/>
                    <a:pt x="2298" y="3627"/>
                  </a:cubicBezTo>
                  <a:cubicBezTo>
                    <a:pt x="2320" y="3760"/>
                    <a:pt x="2363" y="3820"/>
                    <a:pt x="2437" y="3834"/>
                  </a:cubicBezTo>
                  <a:lnTo>
                    <a:pt x="2447" y="3839"/>
                  </a:lnTo>
                  <a:cubicBezTo>
                    <a:pt x="2452" y="3839"/>
                    <a:pt x="2457" y="3839"/>
                    <a:pt x="2462" y="3839"/>
                  </a:cubicBezTo>
                  <a:cubicBezTo>
                    <a:pt x="2490" y="3839"/>
                    <a:pt x="2516" y="3832"/>
                    <a:pt x="2538" y="3820"/>
                  </a:cubicBezTo>
                  <a:cubicBezTo>
                    <a:pt x="2587" y="3706"/>
                    <a:pt x="2628" y="3592"/>
                    <a:pt x="2659" y="3474"/>
                  </a:cubicBezTo>
                  <a:cubicBezTo>
                    <a:pt x="2659" y="3469"/>
                    <a:pt x="2660" y="3467"/>
                    <a:pt x="2660" y="3462"/>
                  </a:cubicBezTo>
                  <a:lnTo>
                    <a:pt x="2660" y="3462"/>
                  </a:lnTo>
                  <a:cubicBezTo>
                    <a:pt x="2660" y="3462"/>
                    <a:pt x="2660" y="3465"/>
                    <a:pt x="2659" y="3465"/>
                  </a:cubicBezTo>
                  <a:cubicBezTo>
                    <a:pt x="2659" y="3465"/>
                    <a:pt x="2659" y="3462"/>
                    <a:pt x="2660" y="3462"/>
                  </a:cubicBezTo>
                  <a:cubicBezTo>
                    <a:pt x="2680" y="3366"/>
                    <a:pt x="2690" y="3268"/>
                    <a:pt x="2690" y="3171"/>
                  </a:cubicBezTo>
                  <a:cubicBezTo>
                    <a:pt x="2686" y="3080"/>
                    <a:pt x="2673" y="2993"/>
                    <a:pt x="2651" y="2906"/>
                  </a:cubicBezTo>
                  <a:cubicBezTo>
                    <a:pt x="2614" y="2787"/>
                    <a:pt x="2558" y="2678"/>
                    <a:pt x="2498" y="2570"/>
                  </a:cubicBezTo>
                  <a:cubicBezTo>
                    <a:pt x="2495" y="2569"/>
                    <a:pt x="2493" y="2566"/>
                    <a:pt x="2492" y="2563"/>
                  </a:cubicBezTo>
                  <a:cubicBezTo>
                    <a:pt x="2492" y="2563"/>
                    <a:pt x="2492" y="2562"/>
                    <a:pt x="2491" y="2562"/>
                  </a:cubicBezTo>
                  <a:cubicBezTo>
                    <a:pt x="2491" y="2559"/>
                    <a:pt x="2488" y="2559"/>
                    <a:pt x="2488" y="2557"/>
                  </a:cubicBezTo>
                  <a:cubicBezTo>
                    <a:pt x="2409" y="2435"/>
                    <a:pt x="2325" y="2319"/>
                    <a:pt x="2235" y="2205"/>
                  </a:cubicBezTo>
                  <a:cubicBezTo>
                    <a:pt x="2136" y="2081"/>
                    <a:pt x="2028" y="1958"/>
                    <a:pt x="1949" y="1818"/>
                  </a:cubicBezTo>
                  <a:cubicBezTo>
                    <a:pt x="1897" y="1724"/>
                    <a:pt x="1851" y="1628"/>
                    <a:pt x="1815" y="1525"/>
                  </a:cubicBezTo>
                  <a:cubicBezTo>
                    <a:pt x="1790" y="1450"/>
                    <a:pt x="1764" y="1371"/>
                    <a:pt x="1739" y="1293"/>
                  </a:cubicBezTo>
                  <a:cubicBezTo>
                    <a:pt x="1715" y="1213"/>
                    <a:pt x="1689" y="1133"/>
                    <a:pt x="1657" y="1055"/>
                  </a:cubicBezTo>
                  <a:cubicBezTo>
                    <a:pt x="1623" y="976"/>
                    <a:pt x="1586" y="901"/>
                    <a:pt x="1544" y="825"/>
                  </a:cubicBezTo>
                  <a:cubicBezTo>
                    <a:pt x="1544" y="824"/>
                    <a:pt x="1543" y="824"/>
                    <a:pt x="1543" y="822"/>
                  </a:cubicBezTo>
                  <a:lnTo>
                    <a:pt x="1543" y="824"/>
                  </a:lnTo>
                  <a:cubicBezTo>
                    <a:pt x="1540" y="819"/>
                    <a:pt x="1538" y="818"/>
                    <a:pt x="1537" y="815"/>
                  </a:cubicBezTo>
                  <a:cubicBezTo>
                    <a:pt x="1508" y="769"/>
                    <a:pt x="1479" y="726"/>
                    <a:pt x="1443" y="689"/>
                  </a:cubicBezTo>
                  <a:cubicBezTo>
                    <a:pt x="1425" y="669"/>
                    <a:pt x="1406" y="647"/>
                    <a:pt x="1386" y="628"/>
                  </a:cubicBezTo>
                  <a:cubicBezTo>
                    <a:pt x="1323" y="572"/>
                    <a:pt x="1257" y="528"/>
                    <a:pt x="1185" y="482"/>
                  </a:cubicBezTo>
                  <a:cubicBezTo>
                    <a:pt x="1184" y="481"/>
                    <a:pt x="1179" y="479"/>
                    <a:pt x="1178" y="478"/>
                  </a:cubicBezTo>
                  <a:cubicBezTo>
                    <a:pt x="1176" y="475"/>
                    <a:pt x="1172" y="475"/>
                    <a:pt x="1171" y="473"/>
                  </a:cubicBezTo>
                  <a:cubicBezTo>
                    <a:pt x="1027" y="402"/>
                    <a:pt x="878" y="348"/>
                    <a:pt x="724" y="298"/>
                  </a:cubicBezTo>
                  <a:cubicBezTo>
                    <a:pt x="556" y="245"/>
                    <a:pt x="386" y="195"/>
                    <a:pt x="228" y="121"/>
                  </a:cubicBezTo>
                  <a:cubicBezTo>
                    <a:pt x="151" y="86"/>
                    <a:pt x="73" y="47"/>
                    <a:pt x="0" y="1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3" name="Google Shape;1693;p11"/>
            <p:cNvSpPr/>
            <p:nvPr/>
          </p:nvSpPr>
          <p:spPr>
            <a:xfrm>
              <a:off x="416479" y="3487347"/>
              <a:ext cx="202" cy="202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cubicBezTo>
                    <a:pt x="1" y="2"/>
                    <a:pt x="2" y="3"/>
                    <a:pt x="5" y="5"/>
                  </a:cubicBezTo>
                  <a:cubicBezTo>
                    <a:pt x="2" y="3"/>
                    <a:pt x="2" y="2"/>
                    <a:pt x="1" y="1"/>
                  </a:cubicBezTo>
                  <a:close/>
                </a:path>
              </a:pathLst>
            </a:custGeom>
            <a:solidFill>
              <a:srgbClr val="AAB5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4" name="Google Shape;1694;p11"/>
            <p:cNvSpPr/>
            <p:nvPr/>
          </p:nvSpPr>
          <p:spPr>
            <a:xfrm>
              <a:off x="416196" y="3486903"/>
              <a:ext cx="202" cy="202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0" y="0"/>
                  </a:moveTo>
                  <a:cubicBezTo>
                    <a:pt x="0" y="2"/>
                    <a:pt x="2" y="4"/>
                    <a:pt x="5" y="4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AAB5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5" name="Google Shape;1695;p11"/>
            <p:cNvSpPr/>
            <p:nvPr/>
          </p:nvSpPr>
          <p:spPr>
            <a:xfrm>
              <a:off x="416115" y="3486823"/>
              <a:ext cx="121" cy="161"/>
            </a:xfrm>
            <a:custGeom>
              <a:avLst/>
              <a:gdLst/>
              <a:ahLst/>
              <a:cxnLst/>
              <a:rect l="l" t="t" r="r" b="b"/>
              <a:pathLst>
                <a:path w="3" h="4" extrusionOk="0">
                  <a:moveTo>
                    <a:pt x="1" y="1"/>
                  </a:moveTo>
                  <a:lnTo>
                    <a:pt x="1" y="2"/>
                  </a:lnTo>
                  <a:lnTo>
                    <a:pt x="1" y="4"/>
                  </a:lnTo>
                  <a:cubicBezTo>
                    <a:pt x="2" y="2"/>
                    <a:pt x="2" y="1"/>
                    <a:pt x="1" y="1"/>
                  </a:cubicBezTo>
                  <a:close/>
                </a:path>
              </a:pathLst>
            </a:custGeom>
            <a:solidFill>
              <a:srgbClr val="AAB5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6" name="Google Shape;1696;p11"/>
            <p:cNvSpPr/>
            <p:nvPr/>
          </p:nvSpPr>
          <p:spPr>
            <a:xfrm>
              <a:off x="416075" y="3486661"/>
              <a:ext cx="40" cy="81"/>
            </a:xfrm>
            <a:custGeom>
              <a:avLst/>
              <a:gdLst/>
              <a:ahLst/>
              <a:cxnLst/>
              <a:rect l="l" t="t" r="r" b="b"/>
              <a:pathLst>
                <a:path w="1" h="2" extrusionOk="0">
                  <a:moveTo>
                    <a:pt x="1" y="0"/>
                  </a:moveTo>
                  <a:cubicBezTo>
                    <a:pt x="1" y="0"/>
                    <a:pt x="1" y="2"/>
                    <a:pt x="1" y="0"/>
                  </a:cubicBezTo>
                  <a:cubicBezTo>
                    <a:pt x="1" y="2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AAB5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7" name="Google Shape;1697;p11"/>
            <p:cNvSpPr/>
            <p:nvPr/>
          </p:nvSpPr>
          <p:spPr>
            <a:xfrm>
              <a:off x="377577" y="3416041"/>
              <a:ext cx="404" cy="686"/>
            </a:xfrm>
            <a:custGeom>
              <a:avLst/>
              <a:gdLst/>
              <a:ahLst/>
              <a:cxnLst/>
              <a:rect l="l" t="t" r="r" b="b"/>
              <a:pathLst>
                <a:path w="10" h="17" extrusionOk="0">
                  <a:moveTo>
                    <a:pt x="1" y="1"/>
                  </a:moveTo>
                  <a:cubicBezTo>
                    <a:pt x="2" y="4"/>
                    <a:pt x="2" y="5"/>
                    <a:pt x="4" y="10"/>
                  </a:cubicBezTo>
                  <a:cubicBezTo>
                    <a:pt x="5" y="11"/>
                    <a:pt x="8" y="15"/>
                    <a:pt x="9" y="17"/>
                  </a:cubicBezTo>
                  <a:cubicBezTo>
                    <a:pt x="7" y="10"/>
                    <a:pt x="2" y="4"/>
                    <a:pt x="1" y="1"/>
                  </a:cubicBezTo>
                  <a:close/>
                </a:path>
              </a:pathLst>
            </a:custGeom>
            <a:solidFill>
              <a:srgbClr val="AAB5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8" name="Google Shape;1698;p11"/>
            <p:cNvSpPr/>
            <p:nvPr/>
          </p:nvSpPr>
          <p:spPr>
            <a:xfrm>
              <a:off x="371443" y="3408696"/>
              <a:ext cx="121" cy="40"/>
            </a:xfrm>
            <a:custGeom>
              <a:avLst/>
              <a:gdLst/>
              <a:ahLst/>
              <a:cxnLst/>
              <a:rect l="l" t="t" r="r" b="b"/>
              <a:pathLst>
                <a:path w="3" h="1" extrusionOk="0">
                  <a:moveTo>
                    <a:pt x="1" y="1"/>
                  </a:moveTo>
                  <a:cubicBezTo>
                    <a:pt x="2" y="1"/>
                    <a:pt x="2" y="1"/>
                    <a:pt x="1" y="1"/>
                  </a:cubicBezTo>
                  <a:cubicBezTo>
                    <a:pt x="2" y="1"/>
                    <a:pt x="2" y="1"/>
                    <a:pt x="1" y="1"/>
                  </a:cubicBezTo>
                  <a:close/>
                </a:path>
              </a:pathLst>
            </a:custGeom>
            <a:solidFill>
              <a:srgbClr val="AAB5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9" name="Google Shape;1699;p11"/>
            <p:cNvSpPr/>
            <p:nvPr/>
          </p:nvSpPr>
          <p:spPr>
            <a:xfrm>
              <a:off x="162850" y="3376655"/>
              <a:ext cx="72357" cy="159604"/>
            </a:xfrm>
            <a:custGeom>
              <a:avLst/>
              <a:gdLst/>
              <a:ahLst/>
              <a:cxnLst/>
              <a:rect l="l" t="t" r="r" b="b"/>
              <a:pathLst>
                <a:path w="1793" h="3955" extrusionOk="0">
                  <a:moveTo>
                    <a:pt x="1617" y="1476"/>
                  </a:moveTo>
                  <a:cubicBezTo>
                    <a:pt x="1615" y="1485"/>
                    <a:pt x="1613" y="1494"/>
                    <a:pt x="1610" y="1503"/>
                  </a:cubicBezTo>
                  <a:cubicBezTo>
                    <a:pt x="1614" y="1493"/>
                    <a:pt x="1616" y="1484"/>
                    <a:pt x="1617" y="1476"/>
                  </a:cubicBezTo>
                  <a:close/>
                  <a:moveTo>
                    <a:pt x="1714" y="0"/>
                  </a:moveTo>
                  <a:cubicBezTo>
                    <a:pt x="1620" y="0"/>
                    <a:pt x="1540" y="63"/>
                    <a:pt x="1523" y="154"/>
                  </a:cubicBezTo>
                  <a:cubicBezTo>
                    <a:pt x="1490" y="306"/>
                    <a:pt x="1454" y="460"/>
                    <a:pt x="1411" y="609"/>
                  </a:cubicBezTo>
                  <a:cubicBezTo>
                    <a:pt x="1325" y="868"/>
                    <a:pt x="1214" y="1125"/>
                    <a:pt x="1079" y="1396"/>
                  </a:cubicBezTo>
                  <a:cubicBezTo>
                    <a:pt x="994" y="1562"/>
                    <a:pt x="902" y="1722"/>
                    <a:pt x="812" y="1885"/>
                  </a:cubicBezTo>
                  <a:lnTo>
                    <a:pt x="786" y="1928"/>
                  </a:lnTo>
                  <a:lnTo>
                    <a:pt x="727" y="2028"/>
                  </a:lnTo>
                  <a:lnTo>
                    <a:pt x="615" y="2231"/>
                  </a:lnTo>
                  <a:cubicBezTo>
                    <a:pt x="434" y="2555"/>
                    <a:pt x="303" y="2831"/>
                    <a:pt x="209" y="3097"/>
                  </a:cubicBezTo>
                  <a:cubicBezTo>
                    <a:pt x="108" y="3366"/>
                    <a:pt x="38" y="3656"/>
                    <a:pt x="0" y="3954"/>
                  </a:cubicBezTo>
                  <a:cubicBezTo>
                    <a:pt x="110" y="3841"/>
                    <a:pt x="239" y="3749"/>
                    <a:pt x="365" y="3651"/>
                  </a:cubicBezTo>
                  <a:cubicBezTo>
                    <a:pt x="510" y="3541"/>
                    <a:pt x="650" y="3423"/>
                    <a:pt x="779" y="3292"/>
                  </a:cubicBezTo>
                  <a:cubicBezTo>
                    <a:pt x="849" y="3212"/>
                    <a:pt x="920" y="3129"/>
                    <a:pt x="978" y="3040"/>
                  </a:cubicBezTo>
                  <a:cubicBezTo>
                    <a:pt x="1042" y="2945"/>
                    <a:pt x="1099" y="2847"/>
                    <a:pt x="1155" y="2745"/>
                  </a:cubicBezTo>
                  <a:lnTo>
                    <a:pt x="1155" y="2745"/>
                  </a:lnTo>
                  <a:cubicBezTo>
                    <a:pt x="1151" y="2755"/>
                    <a:pt x="1144" y="2765"/>
                    <a:pt x="1141" y="2774"/>
                  </a:cubicBezTo>
                  <a:cubicBezTo>
                    <a:pt x="1358" y="2363"/>
                    <a:pt x="1508" y="1921"/>
                    <a:pt x="1618" y="1470"/>
                  </a:cubicBezTo>
                  <a:lnTo>
                    <a:pt x="1618" y="1470"/>
                  </a:lnTo>
                  <a:cubicBezTo>
                    <a:pt x="1617" y="1472"/>
                    <a:pt x="1617" y="1474"/>
                    <a:pt x="1617" y="1476"/>
                  </a:cubicBezTo>
                  <a:lnTo>
                    <a:pt x="1617" y="1476"/>
                  </a:lnTo>
                  <a:cubicBezTo>
                    <a:pt x="1728" y="997"/>
                    <a:pt x="1793" y="511"/>
                    <a:pt x="1793" y="22"/>
                  </a:cubicBezTo>
                  <a:cubicBezTo>
                    <a:pt x="1776" y="12"/>
                    <a:pt x="1757" y="5"/>
                    <a:pt x="1738" y="2"/>
                  </a:cubicBezTo>
                  <a:cubicBezTo>
                    <a:pt x="1730" y="1"/>
                    <a:pt x="1722" y="0"/>
                    <a:pt x="1714" y="0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0" name="Google Shape;1700;p11"/>
            <p:cNvSpPr/>
            <p:nvPr/>
          </p:nvSpPr>
          <p:spPr>
            <a:xfrm>
              <a:off x="79477" y="3333516"/>
              <a:ext cx="87248" cy="81033"/>
            </a:xfrm>
            <a:custGeom>
              <a:avLst/>
              <a:gdLst/>
              <a:ahLst/>
              <a:cxnLst/>
              <a:rect l="l" t="t" r="r" b="b"/>
              <a:pathLst>
                <a:path w="2162" h="2008" extrusionOk="0">
                  <a:moveTo>
                    <a:pt x="2161" y="1"/>
                  </a:moveTo>
                  <a:cubicBezTo>
                    <a:pt x="1825" y="183"/>
                    <a:pt x="1483" y="354"/>
                    <a:pt x="1154" y="552"/>
                  </a:cubicBezTo>
                  <a:cubicBezTo>
                    <a:pt x="1163" y="546"/>
                    <a:pt x="1174" y="539"/>
                    <a:pt x="1183" y="534"/>
                  </a:cubicBezTo>
                  <a:lnTo>
                    <a:pt x="1183" y="534"/>
                  </a:lnTo>
                  <a:cubicBezTo>
                    <a:pt x="909" y="700"/>
                    <a:pt x="647" y="884"/>
                    <a:pt x="423" y="1115"/>
                  </a:cubicBezTo>
                  <a:cubicBezTo>
                    <a:pt x="382" y="1164"/>
                    <a:pt x="338" y="1210"/>
                    <a:pt x="301" y="1263"/>
                  </a:cubicBezTo>
                  <a:cubicBezTo>
                    <a:pt x="258" y="1322"/>
                    <a:pt x="218" y="1380"/>
                    <a:pt x="185" y="1443"/>
                  </a:cubicBezTo>
                  <a:cubicBezTo>
                    <a:pt x="146" y="1517"/>
                    <a:pt x="110" y="1595"/>
                    <a:pt x="86" y="1675"/>
                  </a:cubicBezTo>
                  <a:cubicBezTo>
                    <a:pt x="70" y="1730"/>
                    <a:pt x="53" y="1783"/>
                    <a:pt x="38" y="1838"/>
                  </a:cubicBezTo>
                  <a:lnTo>
                    <a:pt x="38" y="1832"/>
                  </a:lnTo>
                  <a:cubicBezTo>
                    <a:pt x="37" y="1838"/>
                    <a:pt x="35" y="1845"/>
                    <a:pt x="35" y="1852"/>
                  </a:cubicBezTo>
                  <a:cubicBezTo>
                    <a:pt x="35" y="1849"/>
                    <a:pt x="37" y="1848"/>
                    <a:pt x="37" y="1846"/>
                  </a:cubicBezTo>
                  <a:lnTo>
                    <a:pt x="37" y="1846"/>
                  </a:lnTo>
                  <a:cubicBezTo>
                    <a:pt x="37" y="1848"/>
                    <a:pt x="37" y="1849"/>
                    <a:pt x="35" y="1852"/>
                  </a:cubicBezTo>
                  <a:cubicBezTo>
                    <a:pt x="35" y="1854"/>
                    <a:pt x="34" y="1855"/>
                    <a:pt x="34" y="1859"/>
                  </a:cubicBezTo>
                  <a:cubicBezTo>
                    <a:pt x="23" y="1910"/>
                    <a:pt x="12" y="1957"/>
                    <a:pt x="1" y="2007"/>
                  </a:cubicBezTo>
                  <a:cubicBezTo>
                    <a:pt x="179" y="1776"/>
                    <a:pt x="393" y="1548"/>
                    <a:pt x="654" y="1306"/>
                  </a:cubicBezTo>
                  <a:cubicBezTo>
                    <a:pt x="867" y="1114"/>
                    <a:pt x="1080" y="936"/>
                    <a:pt x="1294" y="760"/>
                  </a:cubicBezTo>
                  <a:cubicBezTo>
                    <a:pt x="1598" y="509"/>
                    <a:pt x="1894" y="262"/>
                    <a:pt x="2161" y="1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1" name="Google Shape;1701;p11"/>
            <p:cNvSpPr/>
            <p:nvPr/>
          </p:nvSpPr>
          <p:spPr>
            <a:xfrm>
              <a:off x="31616" y="3169474"/>
              <a:ext cx="65496" cy="30912"/>
            </a:xfrm>
            <a:custGeom>
              <a:avLst/>
              <a:gdLst/>
              <a:ahLst/>
              <a:cxnLst/>
              <a:rect l="l" t="t" r="r" b="b"/>
              <a:pathLst>
                <a:path w="1623" h="766" extrusionOk="0">
                  <a:moveTo>
                    <a:pt x="486" y="370"/>
                  </a:moveTo>
                  <a:lnTo>
                    <a:pt x="486" y="370"/>
                  </a:lnTo>
                  <a:cubicBezTo>
                    <a:pt x="483" y="370"/>
                    <a:pt x="479" y="371"/>
                    <a:pt x="475" y="373"/>
                  </a:cubicBezTo>
                  <a:cubicBezTo>
                    <a:pt x="479" y="372"/>
                    <a:pt x="482" y="371"/>
                    <a:pt x="486" y="370"/>
                  </a:cubicBezTo>
                  <a:close/>
                  <a:moveTo>
                    <a:pt x="1622" y="1"/>
                  </a:moveTo>
                  <a:lnTo>
                    <a:pt x="1622" y="1"/>
                  </a:lnTo>
                  <a:cubicBezTo>
                    <a:pt x="1575" y="30"/>
                    <a:pt x="1529" y="58"/>
                    <a:pt x="1479" y="83"/>
                  </a:cubicBezTo>
                  <a:cubicBezTo>
                    <a:pt x="1402" y="117"/>
                    <a:pt x="1328" y="150"/>
                    <a:pt x="1250" y="175"/>
                  </a:cubicBezTo>
                  <a:cubicBezTo>
                    <a:pt x="1112" y="216"/>
                    <a:pt x="972" y="255"/>
                    <a:pt x="832" y="288"/>
                  </a:cubicBezTo>
                  <a:cubicBezTo>
                    <a:pt x="716" y="312"/>
                    <a:pt x="599" y="338"/>
                    <a:pt x="486" y="370"/>
                  </a:cubicBezTo>
                  <a:lnTo>
                    <a:pt x="486" y="370"/>
                  </a:lnTo>
                  <a:cubicBezTo>
                    <a:pt x="488" y="369"/>
                    <a:pt x="489" y="369"/>
                    <a:pt x="490" y="369"/>
                  </a:cubicBezTo>
                  <a:lnTo>
                    <a:pt x="490" y="369"/>
                  </a:lnTo>
                  <a:cubicBezTo>
                    <a:pt x="431" y="387"/>
                    <a:pt x="372" y="405"/>
                    <a:pt x="318" y="429"/>
                  </a:cubicBezTo>
                  <a:cubicBezTo>
                    <a:pt x="265" y="453"/>
                    <a:pt x="216" y="478"/>
                    <a:pt x="164" y="507"/>
                  </a:cubicBezTo>
                  <a:cubicBezTo>
                    <a:pt x="107" y="542"/>
                    <a:pt x="52" y="583"/>
                    <a:pt x="1" y="623"/>
                  </a:cubicBezTo>
                  <a:cubicBezTo>
                    <a:pt x="6" y="644"/>
                    <a:pt x="15" y="666"/>
                    <a:pt x="29" y="685"/>
                  </a:cubicBezTo>
                  <a:cubicBezTo>
                    <a:pt x="58" y="728"/>
                    <a:pt x="110" y="758"/>
                    <a:pt x="163" y="764"/>
                  </a:cubicBezTo>
                  <a:cubicBezTo>
                    <a:pt x="169" y="765"/>
                    <a:pt x="176" y="766"/>
                    <a:pt x="183" y="766"/>
                  </a:cubicBezTo>
                  <a:cubicBezTo>
                    <a:pt x="201" y="766"/>
                    <a:pt x="221" y="760"/>
                    <a:pt x="239" y="751"/>
                  </a:cubicBezTo>
                  <a:cubicBezTo>
                    <a:pt x="548" y="617"/>
                    <a:pt x="852" y="466"/>
                    <a:pt x="1141" y="298"/>
                  </a:cubicBezTo>
                  <a:cubicBezTo>
                    <a:pt x="1302" y="208"/>
                    <a:pt x="1463" y="109"/>
                    <a:pt x="1622" y="1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2" name="Google Shape;1702;p11"/>
            <p:cNvSpPr/>
            <p:nvPr/>
          </p:nvSpPr>
          <p:spPr>
            <a:xfrm>
              <a:off x="37185" y="3190297"/>
              <a:ext cx="565" cy="323"/>
            </a:xfrm>
            <a:custGeom>
              <a:avLst/>
              <a:gdLst/>
              <a:ahLst/>
              <a:cxnLst/>
              <a:rect l="l" t="t" r="r" b="b"/>
              <a:pathLst>
                <a:path w="14" h="8" extrusionOk="0">
                  <a:moveTo>
                    <a:pt x="13" y="1"/>
                  </a:moveTo>
                  <a:cubicBezTo>
                    <a:pt x="12" y="1"/>
                    <a:pt x="9" y="2"/>
                    <a:pt x="6" y="4"/>
                  </a:cubicBezTo>
                  <a:lnTo>
                    <a:pt x="6" y="4"/>
                  </a:lnTo>
                  <a:cubicBezTo>
                    <a:pt x="9" y="2"/>
                    <a:pt x="12" y="1"/>
                    <a:pt x="13" y="1"/>
                  </a:cubicBezTo>
                  <a:close/>
                  <a:moveTo>
                    <a:pt x="6" y="4"/>
                  </a:moveTo>
                  <a:cubicBezTo>
                    <a:pt x="4" y="5"/>
                    <a:pt x="2" y="6"/>
                    <a:pt x="0" y="8"/>
                  </a:cubicBezTo>
                  <a:cubicBezTo>
                    <a:pt x="2" y="6"/>
                    <a:pt x="4" y="5"/>
                    <a:pt x="6" y="4"/>
                  </a:cubicBezTo>
                  <a:close/>
                </a:path>
              </a:pathLst>
            </a:custGeom>
            <a:solidFill>
              <a:srgbClr val="AAB5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3" name="Google Shape;1703;p11"/>
            <p:cNvSpPr/>
            <p:nvPr/>
          </p:nvSpPr>
          <p:spPr>
            <a:xfrm>
              <a:off x="102923" y="3061203"/>
              <a:ext cx="94794" cy="104398"/>
            </a:xfrm>
            <a:custGeom>
              <a:avLst/>
              <a:gdLst/>
              <a:ahLst/>
              <a:cxnLst/>
              <a:rect l="l" t="t" r="r" b="b"/>
              <a:pathLst>
                <a:path w="2349" h="2587" extrusionOk="0">
                  <a:moveTo>
                    <a:pt x="2349" y="1"/>
                  </a:moveTo>
                  <a:cubicBezTo>
                    <a:pt x="2290" y="44"/>
                    <a:pt x="2228" y="87"/>
                    <a:pt x="2163" y="119"/>
                  </a:cubicBezTo>
                  <a:cubicBezTo>
                    <a:pt x="2089" y="156"/>
                    <a:pt x="2010" y="185"/>
                    <a:pt x="1928" y="209"/>
                  </a:cubicBezTo>
                  <a:cubicBezTo>
                    <a:pt x="1804" y="249"/>
                    <a:pt x="1679" y="274"/>
                    <a:pt x="1554" y="307"/>
                  </a:cubicBezTo>
                  <a:cubicBezTo>
                    <a:pt x="1567" y="303"/>
                    <a:pt x="1579" y="300"/>
                    <a:pt x="1590" y="295"/>
                  </a:cubicBezTo>
                  <a:lnTo>
                    <a:pt x="1590" y="295"/>
                  </a:lnTo>
                  <a:cubicBezTo>
                    <a:pt x="1543" y="310"/>
                    <a:pt x="1490" y="327"/>
                    <a:pt x="1442" y="347"/>
                  </a:cubicBezTo>
                  <a:cubicBezTo>
                    <a:pt x="1402" y="367"/>
                    <a:pt x="1363" y="389"/>
                    <a:pt x="1323" y="413"/>
                  </a:cubicBezTo>
                  <a:cubicBezTo>
                    <a:pt x="1251" y="459"/>
                    <a:pt x="1184" y="509"/>
                    <a:pt x="1122" y="568"/>
                  </a:cubicBezTo>
                  <a:cubicBezTo>
                    <a:pt x="1063" y="636"/>
                    <a:pt x="1014" y="708"/>
                    <a:pt x="970" y="784"/>
                  </a:cubicBezTo>
                  <a:cubicBezTo>
                    <a:pt x="822" y="1070"/>
                    <a:pt x="721" y="1377"/>
                    <a:pt x="602" y="1677"/>
                  </a:cubicBezTo>
                  <a:cubicBezTo>
                    <a:pt x="547" y="1804"/>
                    <a:pt x="494" y="1931"/>
                    <a:pt x="427" y="2053"/>
                  </a:cubicBezTo>
                  <a:cubicBezTo>
                    <a:pt x="368" y="2167"/>
                    <a:pt x="299" y="2276"/>
                    <a:pt x="216" y="2374"/>
                  </a:cubicBezTo>
                  <a:cubicBezTo>
                    <a:pt x="150" y="2448"/>
                    <a:pt x="79" y="2522"/>
                    <a:pt x="0" y="2586"/>
                  </a:cubicBezTo>
                  <a:cubicBezTo>
                    <a:pt x="76" y="2532"/>
                    <a:pt x="152" y="2476"/>
                    <a:pt x="230" y="2418"/>
                  </a:cubicBezTo>
                  <a:cubicBezTo>
                    <a:pt x="761" y="2015"/>
                    <a:pt x="1250" y="1536"/>
                    <a:pt x="1678" y="1002"/>
                  </a:cubicBezTo>
                  <a:cubicBezTo>
                    <a:pt x="1862" y="768"/>
                    <a:pt x="2048" y="497"/>
                    <a:pt x="2247" y="173"/>
                  </a:cubicBezTo>
                  <a:cubicBezTo>
                    <a:pt x="2283" y="116"/>
                    <a:pt x="2317" y="58"/>
                    <a:pt x="2349" y="1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4" name="Google Shape;1704;p11"/>
            <p:cNvSpPr/>
            <p:nvPr/>
          </p:nvSpPr>
          <p:spPr>
            <a:xfrm>
              <a:off x="350620" y="1816062"/>
              <a:ext cx="152017" cy="124818"/>
            </a:xfrm>
            <a:custGeom>
              <a:avLst/>
              <a:gdLst/>
              <a:ahLst/>
              <a:cxnLst/>
              <a:rect l="l" t="t" r="r" b="b"/>
              <a:pathLst>
                <a:path w="3767" h="3093" extrusionOk="0">
                  <a:moveTo>
                    <a:pt x="3184" y="730"/>
                  </a:moveTo>
                  <a:cubicBezTo>
                    <a:pt x="3178" y="733"/>
                    <a:pt x="3173" y="736"/>
                    <a:pt x="3168" y="740"/>
                  </a:cubicBezTo>
                  <a:lnTo>
                    <a:pt x="3168" y="740"/>
                  </a:lnTo>
                  <a:cubicBezTo>
                    <a:pt x="3173" y="736"/>
                    <a:pt x="3178" y="733"/>
                    <a:pt x="3184" y="730"/>
                  </a:cubicBezTo>
                  <a:close/>
                  <a:moveTo>
                    <a:pt x="3767" y="0"/>
                  </a:moveTo>
                  <a:lnTo>
                    <a:pt x="3767" y="0"/>
                  </a:lnTo>
                  <a:cubicBezTo>
                    <a:pt x="3158" y="144"/>
                    <a:pt x="2645" y="313"/>
                    <a:pt x="2174" y="527"/>
                  </a:cubicBezTo>
                  <a:cubicBezTo>
                    <a:pt x="1865" y="668"/>
                    <a:pt x="1598" y="823"/>
                    <a:pt x="1355" y="995"/>
                  </a:cubicBezTo>
                  <a:cubicBezTo>
                    <a:pt x="1090" y="1186"/>
                    <a:pt x="856" y="1438"/>
                    <a:pt x="670" y="1725"/>
                  </a:cubicBezTo>
                  <a:cubicBezTo>
                    <a:pt x="509" y="1979"/>
                    <a:pt x="392" y="2242"/>
                    <a:pt x="284" y="2489"/>
                  </a:cubicBezTo>
                  <a:cubicBezTo>
                    <a:pt x="189" y="2703"/>
                    <a:pt x="102" y="2903"/>
                    <a:pt x="1" y="3092"/>
                  </a:cubicBezTo>
                  <a:cubicBezTo>
                    <a:pt x="514" y="2719"/>
                    <a:pt x="907" y="2208"/>
                    <a:pt x="1322" y="1731"/>
                  </a:cubicBezTo>
                  <a:cubicBezTo>
                    <a:pt x="1417" y="1617"/>
                    <a:pt x="1516" y="1505"/>
                    <a:pt x="1620" y="1398"/>
                  </a:cubicBezTo>
                  <a:cubicBezTo>
                    <a:pt x="1669" y="1350"/>
                    <a:pt x="1716" y="1301"/>
                    <a:pt x="1763" y="1257"/>
                  </a:cubicBezTo>
                  <a:cubicBezTo>
                    <a:pt x="1825" y="1199"/>
                    <a:pt x="1888" y="1145"/>
                    <a:pt x="1957" y="1100"/>
                  </a:cubicBezTo>
                  <a:cubicBezTo>
                    <a:pt x="2039" y="1050"/>
                    <a:pt x="2121" y="1007"/>
                    <a:pt x="2213" y="978"/>
                  </a:cubicBezTo>
                  <a:cubicBezTo>
                    <a:pt x="2305" y="949"/>
                    <a:pt x="2398" y="926"/>
                    <a:pt x="2493" y="915"/>
                  </a:cubicBezTo>
                  <a:cubicBezTo>
                    <a:pt x="2583" y="905"/>
                    <a:pt x="2674" y="895"/>
                    <a:pt x="2763" y="883"/>
                  </a:cubicBezTo>
                  <a:cubicBezTo>
                    <a:pt x="2818" y="876"/>
                    <a:pt x="2869" y="869"/>
                    <a:pt x="2920" y="855"/>
                  </a:cubicBezTo>
                  <a:cubicBezTo>
                    <a:pt x="2954" y="847"/>
                    <a:pt x="2986" y="836"/>
                    <a:pt x="3019" y="823"/>
                  </a:cubicBezTo>
                  <a:lnTo>
                    <a:pt x="3019" y="823"/>
                  </a:lnTo>
                  <a:cubicBezTo>
                    <a:pt x="3016" y="824"/>
                    <a:pt x="3012" y="825"/>
                    <a:pt x="3009" y="826"/>
                  </a:cubicBezTo>
                  <a:lnTo>
                    <a:pt x="3009" y="826"/>
                  </a:lnTo>
                  <a:cubicBezTo>
                    <a:pt x="3037" y="815"/>
                    <a:pt x="3062" y="803"/>
                    <a:pt x="3089" y="787"/>
                  </a:cubicBezTo>
                  <a:cubicBezTo>
                    <a:pt x="3114" y="774"/>
                    <a:pt x="3138" y="758"/>
                    <a:pt x="3163" y="743"/>
                  </a:cubicBezTo>
                  <a:lnTo>
                    <a:pt x="3163" y="743"/>
                  </a:lnTo>
                  <a:cubicBezTo>
                    <a:pt x="3162" y="743"/>
                    <a:pt x="3161" y="744"/>
                    <a:pt x="3161" y="744"/>
                  </a:cubicBezTo>
                  <a:cubicBezTo>
                    <a:pt x="3163" y="743"/>
                    <a:pt x="3165" y="741"/>
                    <a:pt x="3168" y="740"/>
                  </a:cubicBezTo>
                  <a:lnTo>
                    <a:pt x="3168" y="740"/>
                  </a:lnTo>
                  <a:cubicBezTo>
                    <a:pt x="3166" y="741"/>
                    <a:pt x="3164" y="742"/>
                    <a:pt x="3163" y="743"/>
                  </a:cubicBezTo>
                  <a:lnTo>
                    <a:pt x="3163" y="743"/>
                  </a:lnTo>
                  <a:cubicBezTo>
                    <a:pt x="3207" y="712"/>
                    <a:pt x="3249" y="679"/>
                    <a:pt x="3287" y="641"/>
                  </a:cubicBezTo>
                  <a:cubicBezTo>
                    <a:pt x="3327" y="600"/>
                    <a:pt x="3366" y="562"/>
                    <a:pt x="3405" y="520"/>
                  </a:cubicBezTo>
                  <a:lnTo>
                    <a:pt x="3405" y="520"/>
                  </a:lnTo>
                  <a:cubicBezTo>
                    <a:pt x="3399" y="527"/>
                    <a:pt x="3393" y="533"/>
                    <a:pt x="3388" y="542"/>
                  </a:cubicBezTo>
                  <a:cubicBezTo>
                    <a:pt x="3472" y="440"/>
                    <a:pt x="3550" y="333"/>
                    <a:pt x="3623" y="223"/>
                  </a:cubicBezTo>
                  <a:cubicBezTo>
                    <a:pt x="3672" y="148"/>
                    <a:pt x="3718" y="73"/>
                    <a:pt x="3767" y="0"/>
                  </a:cubicBezTo>
                  <a:close/>
                </a:path>
              </a:pathLst>
            </a:custGeom>
            <a:solidFill>
              <a:srgbClr val="AAB5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5" name="Google Shape;1705;p11"/>
            <p:cNvSpPr/>
            <p:nvPr/>
          </p:nvSpPr>
          <p:spPr>
            <a:xfrm>
              <a:off x="212042" y="1382089"/>
              <a:ext cx="80468" cy="304761"/>
            </a:xfrm>
            <a:custGeom>
              <a:avLst/>
              <a:gdLst/>
              <a:ahLst/>
              <a:cxnLst/>
              <a:rect l="l" t="t" r="r" b="b"/>
              <a:pathLst>
                <a:path w="1994" h="7552" extrusionOk="0">
                  <a:moveTo>
                    <a:pt x="1968" y="3662"/>
                  </a:moveTo>
                  <a:cubicBezTo>
                    <a:pt x="1968" y="3665"/>
                    <a:pt x="1968" y="3668"/>
                    <a:pt x="1969" y="3670"/>
                  </a:cubicBezTo>
                  <a:cubicBezTo>
                    <a:pt x="1969" y="3668"/>
                    <a:pt x="1968" y="3665"/>
                    <a:pt x="1968" y="3662"/>
                  </a:cubicBezTo>
                  <a:close/>
                  <a:moveTo>
                    <a:pt x="1864" y="4880"/>
                  </a:moveTo>
                  <a:lnTo>
                    <a:pt x="1858" y="4890"/>
                  </a:lnTo>
                  <a:cubicBezTo>
                    <a:pt x="1861" y="4887"/>
                    <a:pt x="1862" y="4884"/>
                    <a:pt x="1864" y="4880"/>
                  </a:cubicBezTo>
                  <a:close/>
                  <a:moveTo>
                    <a:pt x="1365" y="4992"/>
                  </a:moveTo>
                  <a:cubicBezTo>
                    <a:pt x="1365" y="4993"/>
                    <a:pt x="1366" y="4994"/>
                    <a:pt x="1367" y="4996"/>
                  </a:cubicBezTo>
                  <a:cubicBezTo>
                    <a:pt x="1366" y="4994"/>
                    <a:pt x="1366" y="4993"/>
                    <a:pt x="1365" y="4992"/>
                  </a:cubicBezTo>
                  <a:close/>
                  <a:moveTo>
                    <a:pt x="1614" y="5135"/>
                  </a:moveTo>
                  <a:cubicBezTo>
                    <a:pt x="1607" y="5137"/>
                    <a:pt x="1602" y="5139"/>
                    <a:pt x="1597" y="5141"/>
                  </a:cubicBezTo>
                  <a:lnTo>
                    <a:pt x="1597" y="5141"/>
                  </a:lnTo>
                  <a:cubicBezTo>
                    <a:pt x="1602" y="5139"/>
                    <a:pt x="1608" y="5137"/>
                    <a:pt x="1614" y="5135"/>
                  </a:cubicBezTo>
                  <a:close/>
                  <a:moveTo>
                    <a:pt x="1596" y="5141"/>
                  </a:moveTo>
                  <a:cubicBezTo>
                    <a:pt x="1593" y="5143"/>
                    <a:pt x="1591" y="5144"/>
                    <a:pt x="1588" y="5145"/>
                  </a:cubicBezTo>
                  <a:cubicBezTo>
                    <a:pt x="1591" y="5144"/>
                    <a:pt x="1593" y="5143"/>
                    <a:pt x="1596" y="5141"/>
                  </a:cubicBezTo>
                  <a:close/>
                  <a:moveTo>
                    <a:pt x="256" y="7107"/>
                  </a:moveTo>
                  <a:lnTo>
                    <a:pt x="256" y="7107"/>
                  </a:lnTo>
                  <a:cubicBezTo>
                    <a:pt x="255" y="7111"/>
                    <a:pt x="253" y="7115"/>
                    <a:pt x="251" y="7118"/>
                  </a:cubicBezTo>
                  <a:lnTo>
                    <a:pt x="251" y="7118"/>
                  </a:lnTo>
                  <a:cubicBezTo>
                    <a:pt x="253" y="7114"/>
                    <a:pt x="255" y="7111"/>
                    <a:pt x="256" y="7107"/>
                  </a:cubicBezTo>
                  <a:close/>
                  <a:moveTo>
                    <a:pt x="1612" y="1"/>
                  </a:moveTo>
                  <a:lnTo>
                    <a:pt x="1612" y="1"/>
                  </a:lnTo>
                  <a:cubicBezTo>
                    <a:pt x="1578" y="39"/>
                    <a:pt x="1546" y="77"/>
                    <a:pt x="1513" y="114"/>
                  </a:cubicBezTo>
                  <a:cubicBezTo>
                    <a:pt x="963" y="765"/>
                    <a:pt x="591" y="1628"/>
                    <a:pt x="410" y="2682"/>
                  </a:cubicBezTo>
                  <a:cubicBezTo>
                    <a:pt x="327" y="3166"/>
                    <a:pt x="298" y="3662"/>
                    <a:pt x="281" y="4126"/>
                  </a:cubicBezTo>
                  <a:cubicBezTo>
                    <a:pt x="274" y="4305"/>
                    <a:pt x="269" y="4486"/>
                    <a:pt x="264" y="4666"/>
                  </a:cubicBezTo>
                  <a:lnTo>
                    <a:pt x="261" y="4867"/>
                  </a:lnTo>
                  <a:cubicBezTo>
                    <a:pt x="255" y="5157"/>
                    <a:pt x="248" y="5405"/>
                    <a:pt x="241" y="5649"/>
                  </a:cubicBezTo>
                  <a:lnTo>
                    <a:pt x="268" y="5592"/>
                  </a:lnTo>
                  <a:lnTo>
                    <a:pt x="268" y="5592"/>
                  </a:lnTo>
                  <a:cubicBezTo>
                    <a:pt x="216" y="6382"/>
                    <a:pt x="133" y="7002"/>
                    <a:pt x="1" y="7551"/>
                  </a:cubicBezTo>
                  <a:cubicBezTo>
                    <a:pt x="2" y="7545"/>
                    <a:pt x="4" y="7544"/>
                    <a:pt x="4" y="7541"/>
                  </a:cubicBezTo>
                  <a:cubicBezTo>
                    <a:pt x="95" y="7405"/>
                    <a:pt x="178" y="7265"/>
                    <a:pt x="251" y="7118"/>
                  </a:cubicBezTo>
                  <a:lnTo>
                    <a:pt x="251" y="7118"/>
                  </a:lnTo>
                  <a:cubicBezTo>
                    <a:pt x="250" y="7120"/>
                    <a:pt x="249" y="7122"/>
                    <a:pt x="248" y="7124"/>
                  </a:cubicBezTo>
                  <a:lnTo>
                    <a:pt x="248" y="7124"/>
                  </a:lnTo>
                  <a:cubicBezTo>
                    <a:pt x="312" y="6989"/>
                    <a:pt x="369" y="6854"/>
                    <a:pt x="413" y="6712"/>
                  </a:cubicBezTo>
                  <a:cubicBezTo>
                    <a:pt x="453" y="6584"/>
                    <a:pt x="483" y="6460"/>
                    <a:pt x="508" y="6332"/>
                  </a:cubicBezTo>
                  <a:cubicBezTo>
                    <a:pt x="511" y="6326"/>
                    <a:pt x="511" y="6319"/>
                    <a:pt x="512" y="6313"/>
                  </a:cubicBezTo>
                  <a:cubicBezTo>
                    <a:pt x="544" y="6131"/>
                    <a:pt x="568" y="5947"/>
                    <a:pt x="590" y="5764"/>
                  </a:cubicBezTo>
                  <a:cubicBezTo>
                    <a:pt x="608" y="5581"/>
                    <a:pt x="628" y="5397"/>
                    <a:pt x="659" y="5217"/>
                  </a:cubicBezTo>
                  <a:cubicBezTo>
                    <a:pt x="687" y="5048"/>
                    <a:pt x="720" y="4881"/>
                    <a:pt x="776" y="4720"/>
                  </a:cubicBezTo>
                  <a:cubicBezTo>
                    <a:pt x="807" y="4630"/>
                    <a:pt x="841" y="4541"/>
                    <a:pt x="880" y="4454"/>
                  </a:cubicBezTo>
                  <a:cubicBezTo>
                    <a:pt x="914" y="4378"/>
                    <a:pt x="956" y="4305"/>
                    <a:pt x="996" y="4233"/>
                  </a:cubicBezTo>
                  <a:cubicBezTo>
                    <a:pt x="1013" y="4202"/>
                    <a:pt x="1048" y="4186"/>
                    <a:pt x="1083" y="4186"/>
                  </a:cubicBezTo>
                  <a:cubicBezTo>
                    <a:pt x="1121" y="4186"/>
                    <a:pt x="1159" y="4204"/>
                    <a:pt x="1174" y="4242"/>
                  </a:cubicBezTo>
                  <a:cubicBezTo>
                    <a:pt x="1273" y="4483"/>
                    <a:pt x="1288" y="4744"/>
                    <a:pt x="1365" y="4992"/>
                  </a:cubicBezTo>
                  <a:lnTo>
                    <a:pt x="1365" y="4992"/>
                  </a:lnTo>
                  <a:cubicBezTo>
                    <a:pt x="1365" y="4991"/>
                    <a:pt x="1365" y="4991"/>
                    <a:pt x="1365" y="4990"/>
                  </a:cubicBezTo>
                  <a:lnTo>
                    <a:pt x="1365" y="4990"/>
                  </a:lnTo>
                  <a:cubicBezTo>
                    <a:pt x="1380" y="5028"/>
                    <a:pt x="1395" y="5063"/>
                    <a:pt x="1416" y="5098"/>
                  </a:cubicBezTo>
                  <a:cubicBezTo>
                    <a:pt x="1417" y="5099"/>
                    <a:pt x="1417" y="5101"/>
                    <a:pt x="1418" y="5104"/>
                  </a:cubicBezTo>
                  <a:cubicBezTo>
                    <a:pt x="1427" y="5114"/>
                    <a:pt x="1434" y="5125"/>
                    <a:pt x="1446" y="5134"/>
                  </a:cubicBezTo>
                  <a:lnTo>
                    <a:pt x="1446" y="5134"/>
                  </a:lnTo>
                  <a:lnTo>
                    <a:pt x="1446" y="5134"/>
                  </a:lnTo>
                  <a:cubicBezTo>
                    <a:pt x="1446" y="5134"/>
                    <a:pt x="1447" y="5134"/>
                    <a:pt x="1447" y="5135"/>
                  </a:cubicBezTo>
                  <a:lnTo>
                    <a:pt x="1447" y="5135"/>
                  </a:lnTo>
                  <a:lnTo>
                    <a:pt x="1446" y="5134"/>
                  </a:lnTo>
                  <a:lnTo>
                    <a:pt x="1446" y="5134"/>
                  </a:lnTo>
                  <a:cubicBezTo>
                    <a:pt x="1446" y="5135"/>
                    <a:pt x="1447" y="5135"/>
                    <a:pt x="1447" y="5135"/>
                  </a:cubicBezTo>
                  <a:lnTo>
                    <a:pt x="1447" y="5135"/>
                  </a:lnTo>
                  <a:lnTo>
                    <a:pt x="1449" y="5137"/>
                  </a:lnTo>
                  <a:cubicBezTo>
                    <a:pt x="1456" y="5142"/>
                    <a:pt x="1463" y="5147"/>
                    <a:pt x="1473" y="5151"/>
                  </a:cubicBezTo>
                  <a:cubicBezTo>
                    <a:pt x="1477" y="5154"/>
                    <a:pt x="1487" y="5157"/>
                    <a:pt x="1495" y="5158"/>
                  </a:cubicBezTo>
                  <a:cubicBezTo>
                    <a:pt x="1502" y="5158"/>
                    <a:pt x="1510" y="5158"/>
                    <a:pt x="1519" y="5161"/>
                  </a:cubicBezTo>
                  <a:cubicBezTo>
                    <a:pt x="1546" y="5156"/>
                    <a:pt x="1571" y="5150"/>
                    <a:pt x="1596" y="5141"/>
                  </a:cubicBezTo>
                  <a:lnTo>
                    <a:pt x="1596" y="5141"/>
                  </a:lnTo>
                  <a:cubicBezTo>
                    <a:pt x="1596" y="5141"/>
                    <a:pt x="1596" y="5141"/>
                    <a:pt x="1596" y="5141"/>
                  </a:cubicBezTo>
                  <a:lnTo>
                    <a:pt x="1596" y="5141"/>
                  </a:lnTo>
                  <a:cubicBezTo>
                    <a:pt x="1596" y="5141"/>
                    <a:pt x="1596" y="5141"/>
                    <a:pt x="1597" y="5141"/>
                  </a:cubicBezTo>
                  <a:lnTo>
                    <a:pt x="1597" y="5141"/>
                  </a:lnTo>
                  <a:cubicBezTo>
                    <a:pt x="1597" y="5141"/>
                    <a:pt x="1597" y="5141"/>
                    <a:pt x="1596" y="5141"/>
                  </a:cubicBezTo>
                  <a:lnTo>
                    <a:pt x="1596" y="5141"/>
                  </a:lnTo>
                  <a:cubicBezTo>
                    <a:pt x="1634" y="5124"/>
                    <a:pt x="1670" y="5105"/>
                    <a:pt x="1706" y="5084"/>
                  </a:cubicBezTo>
                  <a:cubicBezTo>
                    <a:pt x="1733" y="5063"/>
                    <a:pt x="1754" y="5045"/>
                    <a:pt x="1776" y="5020"/>
                  </a:cubicBezTo>
                  <a:cubicBezTo>
                    <a:pt x="1808" y="4980"/>
                    <a:pt x="1833" y="4938"/>
                    <a:pt x="1858" y="4890"/>
                  </a:cubicBezTo>
                  <a:cubicBezTo>
                    <a:pt x="1898" y="4796"/>
                    <a:pt x="1925" y="4697"/>
                    <a:pt x="1944" y="4595"/>
                  </a:cubicBezTo>
                  <a:cubicBezTo>
                    <a:pt x="1994" y="4284"/>
                    <a:pt x="1987" y="3968"/>
                    <a:pt x="1966" y="3650"/>
                  </a:cubicBezTo>
                  <a:lnTo>
                    <a:pt x="1966" y="3650"/>
                  </a:lnTo>
                  <a:cubicBezTo>
                    <a:pt x="1967" y="3654"/>
                    <a:pt x="1967" y="3658"/>
                    <a:pt x="1968" y="3662"/>
                  </a:cubicBezTo>
                  <a:lnTo>
                    <a:pt x="1968" y="3662"/>
                  </a:lnTo>
                  <a:cubicBezTo>
                    <a:pt x="1954" y="3474"/>
                    <a:pt x="1932" y="3283"/>
                    <a:pt x="1905" y="3094"/>
                  </a:cubicBezTo>
                  <a:cubicBezTo>
                    <a:pt x="1882" y="2920"/>
                    <a:pt x="1856" y="2744"/>
                    <a:pt x="1828" y="2571"/>
                  </a:cubicBezTo>
                  <a:cubicBezTo>
                    <a:pt x="1785" y="2314"/>
                    <a:pt x="1732" y="2059"/>
                    <a:pt x="1683" y="1802"/>
                  </a:cubicBezTo>
                  <a:cubicBezTo>
                    <a:pt x="1640" y="1573"/>
                    <a:pt x="1597" y="1346"/>
                    <a:pt x="1571" y="1114"/>
                  </a:cubicBezTo>
                  <a:cubicBezTo>
                    <a:pt x="1546" y="884"/>
                    <a:pt x="1530" y="651"/>
                    <a:pt x="1549" y="421"/>
                  </a:cubicBezTo>
                  <a:cubicBezTo>
                    <a:pt x="1561" y="279"/>
                    <a:pt x="1581" y="140"/>
                    <a:pt x="1612" y="1"/>
                  </a:cubicBezTo>
                  <a:close/>
                </a:path>
              </a:pathLst>
            </a:custGeom>
            <a:solidFill>
              <a:srgbClr val="000000">
                <a:alpha val="18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6" name="Google Shape;1706;p11"/>
            <p:cNvSpPr/>
            <p:nvPr/>
          </p:nvSpPr>
          <p:spPr>
            <a:xfrm>
              <a:off x="270597" y="1589471"/>
              <a:ext cx="726" cy="404"/>
            </a:xfrm>
            <a:custGeom>
              <a:avLst/>
              <a:gdLst/>
              <a:ahLst/>
              <a:cxnLst/>
              <a:rect l="l" t="t" r="r" b="b"/>
              <a:pathLst>
                <a:path w="18" h="10" extrusionOk="0">
                  <a:moveTo>
                    <a:pt x="0" y="1"/>
                  </a:moveTo>
                  <a:cubicBezTo>
                    <a:pt x="5" y="3"/>
                    <a:pt x="12" y="6"/>
                    <a:pt x="18" y="9"/>
                  </a:cubicBezTo>
                  <a:cubicBezTo>
                    <a:pt x="12" y="3"/>
                    <a:pt x="8" y="2"/>
                    <a:pt x="0" y="1"/>
                  </a:cubicBezTo>
                  <a:close/>
                </a:path>
              </a:pathLst>
            </a:custGeom>
            <a:solidFill>
              <a:srgbClr val="AAB5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7" name="Google Shape;1707;p11"/>
            <p:cNvSpPr/>
            <p:nvPr/>
          </p:nvSpPr>
          <p:spPr>
            <a:xfrm>
              <a:off x="269144" y="1587574"/>
              <a:ext cx="161" cy="323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1" y="0"/>
                  </a:moveTo>
                  <a:cubicBezTo>
                    <a:pt x="1" y="3"/>
                    <a:pt x="1" y="3"/>
                    <a:pt x="2" y="4"/>
                  </a:cubicBezTo>
                  <a:cubicBezTo>
                    <a:pt x="2" y="4"/>
                    <a:pt x="2" y="6"/>
                    <a:pt x="3" y="7"/>
                  </a:cubicBezTo>
                  <a:cubicBezTo>
                    <a:pt x="2" y="6"/>
                    <a:pt x="2" y="3"/>
                    <a:pt x="1" y="0"/>
                  </a:cubicBezTo>
                  <a:close/>
                </a:path>
              </a:pathLst>
            </a:custGeom>
            <a:solidFill>
              <a:srgbClr val="AAB5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8" name="Google Shape;1708;p11"/>
            <p:cNvSpPr/>
            <p:nvPr/>
          </p:nvSpPr>
          <p:spPr>
            <a:xfrm>
              <a:off x="286779" y="1579140"/>
              <a:ext cx="242" cy="565"/>
            </a:xfrm>
            <a:custGeom>
              <a:avLst/>
              <a:gdLst/>
              <a:ahLst/>
              <a:cxnLst/>
              <a:rect l="l" t="t" r="r" b="b"/>
              <a:pathLst>
                <a:path w="6" h="14" extrusionOk="0">
                  <a:moveTo>
                    <a:pt x="6" y="1"/>
                  </a:moveTo>
                  <a:cubicBezTo>
                    <a:pt x="6" y="2"/>
                    <a:pt x="5" y="3"/>
                    <a:pt x="5" y="4"/>
                  </a:cubicBezTo>
                  <a:lnTo>
                    <a:pt x="5" y="4"/>
                  </a:lnTo>
                  <a:cubicBezTo>
                    <a:pt x="5" y="3"/>
                    <a:pt x="6" y="2"/>
                    <a:pt x="6" y="1"/>
                  </a:cubicBezTo>
                  <a:close/>
                  <a:moveTo>
                    <a:pt x="5" y="4"/>
                  </a:moveTo>
                  <a:cubicBezTo>
                    <a:pt x="4" y="8"/>
                    <a:pt x="2" y="12"/>
                    <a:pt x="0" y="14"/>
                  </a:cubicBezTo>
                  <a:cubicBezTo>
                    <a:pt x="4" y="12"/>
                    <a:pt x="4" y="8"/>
                    <a:pt x="5" y="4"/>
                  </a:cubicBezTo>
                  <a:close/>
                </a:path>
              </a:pathLst>
            </a:custGeom>
            <a:solidFill>
              <a:srgbClr val="AAB5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9" name="Google Shape;1709;p11"/>
            <p:cNvSpPr/>
            <p:nvPr/>
          </p:nvSpPr>
          <p:spPr>
            <a:xfrm>
              <a:off x="678623" y="1138024"/>
              <a:ext cx="260370" cy="138135"/>
            </a:xfrm>
            <a:custGeom>
              <a:avLst/>
              <a:gdLst/>
              <a:ahLst/>
              <a:cxnLst/>
              <a:rect l="l" t="t" r="r" b="b"/>
              <a:pathLst>
                <a:path w="6452" h="3423" extrusionOk="0">
                  <a:moveTo>
                    <a:pt x="1" y="0"/>
                  </a:moveTo>
                  <a:lnTo>
                    <a:pt x="1" y="0"/>
                  </a:lnTo>
                  <a:cubicBezTo>
                    <a:pt x="2" y="5"/>
                    <a:pt x="5" y="7"/>
                    <a:pt x="8" y="12"/>
                  </a:cubicBezTo>
                  <a:cubicBezTo>
                    <a:pt x="278" y="349"/>
                    <a:pt x="611" y="647"/>
                    <a:pt x="1025" y="921"/>
                  </a:cubicBezTo>
                  <a:cubicBezTo>
                    <a:pt x="1825" y="1452"/>
                    <a:pt x="2741" y="1768"/>
                    <a:pt x="3552" y="2047"/>
                  </a:cubicBezTo>
                  <a:lnTo>
                    <a:pt x="3605" y="2069"/>
                  </a:lnTo>
                  <a:cubicBezTo>
                    <a:pt x="4028" y="2218"/>
                    <a:pt x="4458" y="2369"/>
                    <a:pt x="4860" y="2535"/>
                  </a:cubicBezTo>
                  <a:cubicBezTo>
                    <a:pt x="5317" y="2723"/>
                    <a:pt x="5723" y="2935"/>
                    <a:pt x="6107" y="3176"/>
                  </a:cubicBezTo>
                  <a:cubicBezTo>
                    <a:pt x="6216" y="3251"/>
                    <a:pt x="6332" y="3334"/>
                    <a:pt x="6451" y="3423"/>
                  </a:cubicBezTo>
                  <a:cubicBezTo>
                    <a:pt x="6401" y="3347"/>
                    <a:pt x="6352" y="3274"/>
                    <a:pt x="6302" y="3202"/>
                  </a:cubicBezTo>
                  <a:lnTo>
                    <a:pt x="6302" y="3202"/>
                  </a:lnTo>
                  <a:cubicBezTo>
                    <a:pt x="6302" y="3203"/>
                    <a:pt x="6303" y="3203"/>
                    <a:pt x="6303" y="3205"/>
                  </a:cubicBezTo>
                  <a:cubicBezTo>
                    <a:pt x="6066" y="2864"/>
                    <a:pt x="5814" y="2535"/>
                    <a:pt x="5505" y="2260"/>
                  </a:cubicBezTo>
                  <a:lnTo>
                    <a:pt x="5503" y="2257"/>
                  </a:lnTo>
                  <a:cubicBezTo>
                    <a:pt x="5446" y="2209"/>
                    <a:pt x="5389" y="2162"/>
                    <a:pt x="5325" y="2120"/>
                  </a:cubicBezTo>
                  <a:cubicBezTo>
                    <a:pt x="5259" y="2074"/>
                    <a:pt x="5190" y="2033"/>
                    <a:pt x="5119" y="1995"/>
                  </a:cubicBezTo>
                  <a:cubicBezTo>
                    <a:pt x="5011" y="1945"/>
                    <a:pt x="4902" y="1899"/>
                    <a:pt x="4785" y="1867"/>
                  </a:cubicBezTo>
                  <a:cubicBezTo>
                    <a:pt x="4670" y="1834"/>
                    <a:pt x="4555" y="1810"/>
                    <a:pt x="4438" y="1787"/>
                  </a:cubicBezTo>
                  <a:cubicBezTo>
                    <a:pt x="4446" y="1787"/>
                    <a:pt x="4456" y="1790"/>
                    <a:pt x="4464" y="1790"/>
                  </a:cubicBezTo>
                  <a:cubicBezTo>
                    <a:pt x="4268" y="1754"/>
                    <a:pt x="4067" y="1724"/>
                    <a:pt x="3872" y="1676"/>
                  </a:cubicBezTo>
                  <a:cubicBezTo>
                    <a:pt x="3754" y="1651"/>
                    <a:pt x="3635" y="1618"/>
                    <a:pt x="3521" y="1574"/>
                  </a:cubicBezTo>
                  <a:cubicBezTo>
                    <a:pt x="3450" y="1546"/>
                    <a:pt x="3378" y="1517"/>
                    <a:pt x="3306" y="1487"/>
                  </a:cubicBezTo>
                  <a:cubicBezTo>
                    <a:pt x="3006" y="1366"/>
                    <a:pt x="2703" y="1250"/>
                    <a:pt x="2401" y="1134"/>
                  </a:cubicBezTo>
                  <a:cubicBezTo>
                    <a:pt x="1806" y="902"/>
                    <a:pt x="1215" y="667"/>
                    <a:pt x="649" y="372"/>
                  </a:cubicBezTo>
                  <a:cubicBezTo>
                    <a:pt x="428" y="257"/>
                    <a:pt x="211" y="135"/>
                    <a:pt x="1" y="0"/>
                  </a:cubicBezTo>
                  <a:close/>
                </a:path>
              </a:pathLst>
            </a:custGeom>
            <a:solidFill>
              <a:srgbClr val="AAB5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0" name="Google Shape;1710;p11"/>
            <p:cNvSpPr/>
            <p:nvPr/>
          </p:nvSpPr>
          <p:spPr>
            <a:xfrm>
              <a:off x="281613" y="3171452"/>
              <a:ext cx="150726" cy="327481"/>
            </a:xfrm>
            <a:custGeom>
              <a:avLst/>
              <a:gdLst/>
              <a:ahLst/>
              <a:cxnLst/>
              <a:rect l="l" t="t" r="r" b="b"/>
              <a:pathLst>
                <a:path w="3735" h="8115" extrusionOk="0">
                  <a:moveTo>
                    <a:pt x="141" y="2166"/>
                  </a:moveTo>
                  <a:cubicBezTo>
                    <a:pt x="141" y="2167"/>
                    <a:pt x="141" y="2168"/>
                    <a:pt x="142" y="2169"/>
                  </a:cubicBezTo>
                  <a:lnTo>
                    <a:pt x="142" y="2169"/>
                  </a:lnTo>
                  <a:cubicBezTo>
                    <a:pt x="141" y="2168"/>
                    <a:pt x="141" y="2167"/>
                    <a:pt x="141" y="2166"/>
                  </a:cubicBezTo>
                  <a:close/>
                  <a:moveTo>
                    <a:pt x="142" y="2169"/>
                  </a:moveTo>
                  <a:cubicBezTo>
                    <a:pt x="143" y="2176"/>
                    <a:pt x="145" y="2182"/>
                    <a:pt x="147" y="2188"/>
                  </a:cubicBezTo>
                  <a:cubicBezTo>
                    <a:pt x="146" y="2181"/>
                    <a:pt x="143" y="2176"/>
                    <a:pt x="142" y="2169"/>
                  </a:cubicBezTo>
                  <a:close/>
                  <a:moveTo>
                    <a:pt x="813" y="3171"/>
                  </a:moveTo>
                  <a:cubicBezTo>
                    <a:pt x="815" y="3172"/>
                    <a:pt x="817" y="3173"/>
                    <a:pt x="819" y="3174"/>
                  </a:cubicBezTo>
                  <a:cubicBezTo>
                    <a:pt x="817" y="3173"/>
                    <a:pt x="815" y="3172"/>
                    <a:pt x="813" y="3171"/>
                  </a:cubicBezTo>
                  <a:close/>
                  <a:moveTo>
                    <a:pt x="2086" y="4824"/>
                  </a:moveTo>
                  <a:cubicBezTo>
                    <a:pt x="2088" y="4825"/>
                    <a:pt x="2089" y="4825"/>
                    <a:pt x="2091" y="4825"/>
                  </a:cubicBezTo>
                  <a:lnTo>
                    <a:pt x="2091" y="4825"/>
                  </a:lnTo>
                  <a:cubicBezTo>
                    <a:pt x="2089" y="4825"/>
                    <a:pt x="2088" y="4824"/>
                    <a:pt x="2086" y="4824"/>
                  </a:cubicBezTo>
                  <a:close/>
                  <a:moveTo>
                    <a:pt x="2178" y="4831"/>
                  </a:moveTo>
                  <a:cubicBezTo>
                    <a:pt x="2169" y="4832"/>
                    <a:pt x="2161" y="4832"/>
                    <a:pt x="2152" y="4833"/>
                  </a:cubicBezTo>
                  <a:cubicBezTo>
                    <a:pt x="2162" y="4833"/>
                    <a:pt x="2172" y="4831"/>
                    <a:pt x="2181" y="4831"/>
                  </a:cubicBezTo>
                  <a:cubicBezTo>
                    <a:pt x="2180" y="4831"/>
                    <a:pt x="2179" y="4831"/>
                    <a:pt x="2178" y="4831"/>
                  </a:cubicBezTo>
                  <a:close/>
                  <a:moveTo>
                    <a:pt x="420" y="1"/>
                  </a:moveTo>
                  <a:cubicBezTo>
                    <a:pt x="354" y="5"/>
                    <a:pt x="318" y="31"/>
                    <a:pt x="302" y="80"/>
                  </a:cubicBezTo>
                  <a:cubicBezTo>
                    <a:pt x="266" y="87"/>
                    <a:pt x="216" y="123"/>
                    <a:pt x="201" y="165"/>
                  </a:cubicBezTo>
                  <a:cubicBezTo>
                    <a:pt x="120" y="406"/>
                    <a:pt x="53" y="656"/>
                    <a:pt x="2" y="907"/>
                  </a:cubicBezTo>
                  <a:cubicBezTo>
                    <a:pt x="0" y="998"/>
                    <a:pt x="0" y="1090"/>
                    <a:pt x="2" y="1180"/>
                  </a:cubicBezTo>
                  <a:lnTo>
                    <a:pt x="2" y="1176"/>
                  </a:lnTo>
                  <a:cubicBezTo>
                    <a:pt x="12" y="1511"/>
                    <a:pt x="52" y="1843"/>
                    <a:pt x="141" y="2166"/>
                  </a:cubicBezTo>
                  <a:lnTo>
                    <a:pt x="141" y="2166"/>
                  </a:lnTo>
                  <a:cubicBezTo>
                    <a:pt x="140" y="2165"/>
                    <a:pt x="140" y="2163"/>
                    <a:pt x="140" y="2161"/>
                  </a:cubicBezTo>
                  <a:lnTo>
                    <a:pt x="140" y="2161"/>
                  </a:lnTo>
                  <a:cubicBezTo>
                    <a:pt x="170" y="2267"/>
                    <a:pt x="206" y="2374"/>
                    <a:pt x="252" y="2473"/>
                  </a:cubicBezTo>
                  <a:cubicBezTo>
                    <a:pt x="285" y="2549"/>
                    <a:pt x="325" y="2623"/>
                    <a:pt x="364" y="2697"/>
                  </a:cubicBezTo>
                  <a:cubicBezTo>
                    <a:pt x="364" y="2697"/>
                    <a:pt x="367" y="2697"/>
                    <a:pt x="367" y="2698"/>
                  </a:cubicBezTo>
                  <a:cubicBezTo>
                    <a:pt x="369" y="2702"/>
                    <a:pt x="371" y="2705"/>
                    <a:pt x="374" y="2710"/>
                  </a:cubicBezTo>
                  <a:lnTo>
                    <a:pt x="370" y="2705"/>
                  </a:lnTo>
                  <a:lnTo>
                    <a:pt x="370" y="2705"/>
                  </a:lnTo>
                  <a:cubicBezTo>
                    <a:pt x="371" y="2707"/>
                    <a:pt x="374" y="2710"/>
                    <a:pt x="374" y="2711"/>
                  </a:cubicBezTo>
                  <a:cubicBezTo>
                    <a:pt x="405" y="2763"/>
                    <a:pt x="438" y="2815"/>
                    <a:pt x="479" y="2865"/>
                  </a:cubicBezTo>
                  <a:cubicBezTo>
                    <a:pt x="522" y="2919"/>
                    <a:pt x="563" y="2970"/>
                    <a:pt x="612" y="3018"/>
                  </a:cubicBezTo>
                  <a:cubicBezTo>
                    <a:pt x="611" y="3018"/>
                    <a:pt x="611" y="3016"/>
                    <a:pt x="608" y="3016"/>
                  </a:cubicBezTo>
                  <a:cubicBezTo>
                    <a:pt x="641" y="3047"/>
                    <a:pt x="673" y="3076"/>
                    <a:pt x="708" y="3105"/>
                  </a:cubicBezTo>
                  <a:cubicBezTo>
                    <a:pt x="741" y="3129"/>
                    <a:pt x="777" y="3153"/>
                    <a:pt x="813" y="3171"/>
                  </a:cubicBezTo>
                  <a:lnTo>
                    <a:pt x="813" y="3171"/>
                  </a:lnTo>
                  <a:cubicBezTo>
                    <a:pt x="808" y="3168"/>
                    <a:pt x="802" y="3164"/>
                    <a:pt x="795" y="3159"/>
                  </a:cubicBezTo>
                  <a:lnTo>
                    <a:pt x="795" y="3159"/>
                  </a:lnTo>
                  <a:cubicBezTo>
                    <a:pt x="829" y="3178"/>
                    <a:pt x="865" y="3194"/>
                    <a:pt x="901" y="3207"/>
                  </a:cubicBezTo>
                  <a:cubicBezTo>
                    <a:pt x="920" y="3212"/>
                    <a:pt x="935" y="3217"/>
                    <a:pt x="953" y="3222"/>
                  </a:cubicBezTo>
                  <a:cubicBezTo>
                    <a:pt x="994" y="3231"/>
                    <a:pt x="1034" y="3238"/>
                    <a:pt x="1079" y="3238"/>
                  </a:cubicBezTo>
                  <a:cubicBezTo>
                    <a:pt x="1103" y="3241"/>
                    <a:pt x="1129" y="3241"/>
                    <a:pt x="1157" y="3241"/>
                  </a:cubicBezTo>
                  <a:cubicBezTo>
                    <a:pt x="1238" y="3237"/>
                    <a:pt x="1319" y="3230"/>
                    <a:pt x="1404" y="3227"/>
                  </a:cubicBezTo>
                  <a:cubicBezTo>
                    <a:pt x="1458" y="3227"/>
                    <a:pt x="1513" y="3227"/>
                    <a:pt x="1566" y="3243"/>
                  </a:cubicBezTo>
                  <a:cubicBezTo>
                    <a:pt x="1597" y="3251"/>
                    <a:pt x="1625" y="3263"/>
                    <a:pt x="1654" y="3278"/>
                  </a:cubicBezTo>
                  <a:cubicBezTo>
                    <a:pt x="1674" y="3291"/>
                    <a:pt x="1691" y="3303"/>
                    <a:pt x="1707" y="3320"/>
                  </a:cubicBezTo>
                  <a:cubicBezTo>
                    <a:pt x="1735" y="3345"/>
                    <a:pt x="1755" y="3375"/>
                    <a:pt x="1778" y="3406"/>
                  </a:cubicBezTo>
                  <a:cubicBezTo>
                    <a:pt x="1791" y="3428"/>
                    <a:pt x="1803" y="3445"/>
                    <a:pt x="1813" y="3467"/>
                  </a:cubicBezTo>
                  <a:cubicBezTo>
                    <a:pt x="1843" y="3546"/>
                    <a:pt x="1865" y="3626"/>
                    <a:pt x="1868" y="3711"/>
                  </a:cubicBezTo>
                  <a:cubicBezTo>
                    <a:pt x="1870" y="3787"/>
                    <a:pt x="1870" y="3862"/>
                    <a:pt x="1863" y="3938"/>
                  </a:cubicBezTo>
                  <a:cubicBezTo>
                    <a:pt x="1849" y="4099"/>
                    <a:pt x="1824" y="4261"/>
                    <a:pt x="1822" y="4423"/>
                  </a:cubicBezTo>
                  <a:cubicBezTo>
                    <a:pt x="1826" y="4479"/>
                    <a:pt x="1832" y="4531"/>
                    <a:pt x="1843" y="4585"/>
                  </a:cubicBezTo>
                  <a:cubicBezTo>
                    <a:pt x="1855" y="4617"/>
                    <a:pt x="1869" y="4644"/>
                    <a:pt x="1883" y="4675"/>
                  </a:cubicBezTo>
                  <a:cubicBezTo>
                    <a:pt x="1899" y="4699"/>
                    <a:pt x="1919" y="4720"/>
                    <a:pt x="1939" y="4739"/>
                  </a:cubicBezTo>
                  <a:cubicBezTo>
                    <a:pt x="1964" y="4761"/>
                    <a:pt x="1990" y="4782"/>
                    <a:pt x="2020" y="4799"/>
                  </a:cubicBezTo>
                  <a:cubicBezTo>
                    <a:pt x="2040" y="4810"/>
                    <a:pt x="2061" y="4818"/>
                    <a:pt x="2084" y="4824"/>
                  </a:cubicBezTo>
                  <a:lnTo>
                    <a:pt x="2086" y="4824"/>
                  </a:lnTo>
                  <a:cubicBezTo>
                    <a:pt x="2090" y="4824"/>
                    <a:pt x="2093" y="4824"/>
                    <a:pt x="2097" y="4825"/>
                  </a:cubicBezTo>
                  <a:cubicBezTo>
                    <a:pt x="2095" y="4825"/>
                    <a:pt x="2093" y="4825"/>
                    <a:pt x="2091" y="4825"/>
                  </a:cubicBezTo>
                  <a:lnTo>
                    <a:pt x="2091" y="4825"/>
                  </a:lnTo>
                  <a:cubicBezTo>
                    <a:pt x="2097" y="4827"/>
                    <a:pt x="2103" y="4829"/>
                    <a:pt x="2109" y="4830"/>
                  </a:cubicBezTo>
                  <a:cubicBezTo>
                    <a:pt x="2105" y="4828"/>
                    <a:pt x="2100" y="4828"/>
                    <a:pt x="2097" y="4824"/>
                  </a:cubicBezTo>
                  <a:lnTo>
                    <a:pt x="2097" y="4824"/>
                  </a:lnTo>
                  <a:cubicBezTo>
                    <a:pt x="2122" y="4829"/>
                    <a:pt x="2149" y="4831"/>
                    <a:pt x="2178" y="4831"/>
                  </a:cubicBezTo>
                  <a:lnTo>
                    <a:pt x="2178" y="4831"/>
                  </a:lnTo>
                  <a:cubicBezTo>
                    <a:pt x="2217" y="4829"/>
                    <a:pt x="2256" y="4826"/>
                    <a:pt x="2296" y="4818"/>
                  </a:cubicBezTo>
                  <a:cubicBezTo>
                    <a:pt x="2327" y="4814"/>
                    <a:pt x="2357" y="4811"/>
                    <a:pt x="2387" y="4807"/>
                  </a:cubicBezTo>
                  <a:cubicBezTo>
                    <a:pt x="2418" y="4803"/>
                    <a:pt x="2450" y="4799"/>
                    <a:pt x="2481" y="4799"/>
                  </a:cubicBezTo>
                  <a:cubicBezTo>
                    <a:pt x="2488" y="4799"/>
                    <a:pt x="2495" y="4799"/>
                    <a:pt x="2502" y="4799"/>
                  </a:cubicBezTo>
                  <a:cubicBezTo>
                    <a:pt x="2530" y="4799"/>
                    <a:pt x="2558" y="4802"/>
                    <a:pt x="2586" y="4810"/>
                  </a:cubicBezTo>
                  <a:cubicBezTo>
                    <a:pt x="2650" y="4822"/>
                    <a:pt x="2703" y="4858"/>
                    <a:pt x="2754" y="4897"/>
                  </a:cubicBezTo>
                  <a:cubicBezTo>
                    <a:pt x="2817" y="4946"/>
                    <a:pt x="2877" y="5001"/>
                    <a:pt x="2933" y="5058"/>
                  </a:cubicBezTo>
                  <a:cubicBezTo>
                    <a:pt x="3052" y="5177"/>
                    <a:pt x="3156" y="5312"/>
                    <a:pt x="3243" y="5457"/>
                  </a:cubicBezTo>
                  <a:cubicBezTo>
                    <a:pt x="3330" y="5601"/>
                    <a:pt x="3401" y="5750"/>
                    <a:pt x="3458" y="5907"/>
                  </a:cubicBezTo>
                  <a:cubicBezTo>
                    <a:pt x="3584" y="6262"/>
                    <a:pt x="3656" y="6638"/>
                    <a:pt x="3672" y="7014"/>
                  </a:cubicBezTo>
                  <a:cubicBezTo>
                    <a:pt x="3680" y="7201"/>
                    <a:pt x="3682" y="7389"/>
                    <a:pt x="3670" y="7576"/>
                  </a:cubicBezTo>
                  <a:cubicBezTo>
                    <a:pt x="3660" y="7734"/>
                    <a:pt x="3643" y="7890"/>
                    <a:pt x="3620" y="8047"/>
                  </a:cubicBezTo>
                  <a:lnTo>
                    <a:pt x="3620" y="8114"/>
                  </a:lnTo>
                  <a:cubicBezTo>
                    <a:pt x="3624" y="8056"/>
                    <a:pt x="3634" y="7995"/>
                    <a:pt x="3643" y="7933"/>
                  </a:cubicBezTo>
                  <a:cubicBezTo>
                    <a:pt x="3687" y="7589"/>
                    <a:pt x="3715" y="7225"/>
                    <a:pt x="3722" y="6853"/>
                  </a:cubicBezTo>
                  <a:cubicBezTo>
                    <a:pt x="3735" y="6099"/>
                    <a:pt x="3644" y="5375"/>
                    <a:pt x="3452" y="4706"/>
                  </a:cubicBezTo>
                  <a:cubicBezTo>
                    <a:pt x="3264" y="4038"/>
                    <a:pt x="2932" y="3395"/>
                    <a:pt x="2494" y="2848"/>
                  </a:cubicBezTo>
                  <a:cubicBezTo>
                    <a:pt x="2274" y="2573"/>
                    <a:pt x="2023" y="2336"/>
                    <a:pt x="1807" y="2137"/>
                  </a:cubicBezTo>
                  <a:lnTo>
                    <a:pt x="1678" y="2022"/>
                  </a:lnTo>
                  <a:cubicBezTo>
                    <a:pt x="1477" y="1842"/>
                    <a:pt x="1290" y="1671"/>
                    <a:pt x="1121" y="1487"/>
                  </a:cubicBezTo>
                  <a:cubicBezTo>
                    <a:pt x="963" y="1314"/>
                    <a:pt x="833" y="1140"/>
                    <a:pt x="729" y="957"/>
                  </a:cubicBezTo>
                  <a:cubicBezTo>
                    <a:pt x="658" y="821"/>
                    <a:pt x="606" y="679"/>
                    <a:pt x="568" y="527"/>
                  </a:cubicBezTo>
                  <a:cubicBezTo>
                    <a:pt x="550" y="452"/>
                    <a:pt x="540" y="376"/>
                    <a:pt x="535" y="298"/>
                  </a:cubicBezTo>
                  <a:cubicBezTo>
                    <a:pt x="548" y="235"/>
                    <a:pt x="543" y="206"/>
                    <a:pt x="532" y="176"/>
                  </a:cubicBezTo>
                  <a:cubicBezTo>
                    <a:pt x="526" y="144"/>
                    <a:pt x="526" y="126"/>
                    <a:pt x="526" y="106"/>
                  </a:cubicBezTo>
                  <a:cubicBezTo>
                    <a:pt x="525" y="48"/>
                    <a:pt x="470" y="5"/>
                    <a:pt x="42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1" name="Google Shape;1711;p11"/>
            <p:cNvSpPr/>
            <p:nvPr/>
          </p:nvSpPr>
          <p:spPr>
            <a:xfrm>
              <a:off x="296504" y="3280611"/>
              <a:ext cx="81" cy="161"/>
            </a:xfrm>
            <a:custGeom>
              <a:avLst/>
              <a:gdLst/>
              <a:ahLst/>
              <a:cxnLst/>
              <a:rect l="l" t="t" r="r" b="b"/>
              <a:pathLst>
                <a:path w="2" h="4" extrusionOk="0">
                  <a:moveTo>
                    <a:pt x="0" y="0"/>
                  </a:moveTo>
                  <a:cubicBezTo>
                    <a:pt x="0" y="3"/>
                    <a:pt x="2" y="3"/>
                    <a:pt x="0" y="0"/>
                  </a:cubicBezTo>
                  <a:cubicBezTo>
                    <a:pt x="2" y="3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6D76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2" name="Google Shape;1712;p11"/>
            <p:cNvSpPr/>
            <p:nvPr/>
          </p:nvSpPr>
          <p:spPr>
            <a:xfrm>
              <a:off x="296262" y="3280248"/>
              <a:ext cx="40" cy="4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D76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3" name="Google Shape;1713;p11"/>
            <p:cNvSpPr/>
            <p:nvPr/>
          </p:nvSpPr>
          <p:spPr>
            <a:xfrm>
              <a:off x="296101" y="3279925"/>
              <a:ext cx="81" cy="121"/>
            </a:xfrm>
            <a:custGeom>
              <a:avLst/>
              <a:gdLst/>
              <a:ahLst/>
              <a:cxnLst/>
              <a:rect l="l" t="t" r="r" b="b"/>
              <a:pathLst>
                <a:path w="2" h="3" extrusionOk="0">
                  <a:moveTo>
                    <a:pt x="0" y="0"/>
                  </a:moveTo>
                  <a:cubicBezTo>
                    <a:pt x="0" y="2"/>
                    <a:pt x="2" y="3"/>
                    <a:pt x="2" y="3"/>
                  </a:cubicBezTo>
                  <a:cubicBezTo>
                    <a:pt x="2" y="2"/>
                    <a:pt x="0" y="2"/>
                    <a:pt x="0" y="0"/>
                  </a:cubicBezTo>
                  <a:close/>
                </a:path>
              </a:pathLst>
            </a:custGeom>
            <a:solidFill>
              <a:srgbClr val="6D76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4" name="Google Shape;1714;p11"/>
            <p:cNvSpPr/>
            <p:nvPr/>
          </p:nvSpPr>
          <p:spPr>
            <a:xfrm>
              <a:off x="173261" y="3421569"/>
              <a:ext cx="107869" cy="294834"/>
            </a:xfrm>
            <a:custGeom>
              <a:avLst/>
              <a:gdLst/>
              <a:ahLst/>
              <a:cxnLst/>
              <a:rect l="l" t="t" r="r" b="b"/>
              <a:pathLst>
                <a:path w="2673" h="7306" extrusionOk="0">
                  <a:moveTo>
                    <a:pt x="409" y="2976"/>
                  </a:moveTo>
                  <a:cubicBezTo>
                    <a:pt x="409" y="2978"/>
                    <a:pt x="410" y="2981"/>
                    <a:pt x="410" y="2982"/>
                  </a:cubicBezTo>
                  <a:cubicBezTo>
                    <a:pt x="410" y="2979"/>
                    <a:pt x="409" y="2978"/>
                    <a:pt x="409" y="2976"/>
                  </a:cubicBezTo>
                  <a:close/>
                  <a:moveTo>
                    <a:pt x="2190" y="0"/>
                  </a:moveTo>
                  <a:lnTo>
                    <a:pt x="2190" y="0"/>
                  </a:lnTo>
                  <a:cubicBezTo>
                    <a:pt x="2229" y="210"/>
                    <a:pt x="2259" y="421"/>
                    <a:pt x="2262" y="634"/>
                  </a:cubicBezTo>
                  <a:cubicBezTo>
                    <a:pt x="2262" y="744"/>
                    <a:pt x="2257" y="856"/>
                    <a:pt x="2227" y="964"/>
                  </a:cubicBezTo>
                  <a:cubicBezTo>
                    <a:pt x="2204" y="1036"/>
                    <a:pt x="2170" y="1112"/>
                    <a:pt x="2108" y="1161"/>
                  </a:cubicBezTo>
                  <a:cubicBezTo>
                    <a:pt x="2053" y="1206"/>
                    <a:pt x="1985" y="1234"/>
                    <a:pt x="1914" y="1234"/>
                  </a:cubicBezTo>
                  <a:cubicBezTo>
                    <a:pt x="1902" y="1234"/>
                    <a:pt x="1889" y="1233"/>
                    <a:pt x="1877" y="1231"/>
                  </a:cubicBezTo>
                  <a:cubicBezTo>
                    <a:pt x="1832" y="1226"/>
                    <a:pt x="1785" y="1217"/>
                    <a:pt x="1742" y="1201"/>
                  </a:cubicBezTo>
                  <a:cubicBezTo>
                    <a:pt x="1726" y="1195"/>
                    <a:pt x="1712" y="1190"/>
                    <a:pt x="1699" y="1181"/>
                  </a:cubicBezTo>
                  <a:cubicBezTo>
                    <a:pt x="1684" y="1218"/>
                    <a:pt x="1674" y="1256"/>
                    <a:pt x="1663" y="1295"/>
                  </a:cubicBezTo>
                  <a:cubicBezTo>
                    <a:pt x="1630" y="1463"/>
                    <a:pt x="1617" y="1635"/>
                    <a:pt x="1612" y="1806"/>
                  </a:cubicBezTo>
                  <a:cubicBezTo>
                    <a:pt x="1610" y="2008"/>
                    <a:pt x="1611" y="2211"/>
                    <a:pt x="1605" y="2415"/>
                  </a:cubicBezTo>
                  <a:cubicBezTo>
                    <a:pt x="1602" y="2612"/>
                    <a:pt x="1595" y="2811"/>
                    <a:pt x="1559" y="3005"/>
                  </a:cubicBezTo>
                  <a:cubicBezTo>
                    <a:pt x="1529" y="3163"/>
                    <a:pt x="1490" y="3321"/>
                    <a:pt x="1408" y="3460"/>
                  </a:cubicBezTo>
                  <a:cubicBezTo>
                    <a:pt x="1371" y="3524"/>
                    <a:pt x="1328" y="3583"/>
                    <a:pt x="1275" y="3633"/>
                  </a:cubicBezTo>
                  <a:cubicBezTo>
                    <a:pt x="1220" y="3683"/>
                    <a:pt x="1157" y="3732"/>
                    <a:pt x="1087" y="3762"/>
                  </a:cubicBezTo>
                  <a:cubicBezTo>
                    <a:pt x="1021" y="3794"/>
                    <a:pt x="955" y="3820"/>
                    <a:pt x="880" y="3820"/>
                  </a:cubicBezTo>
                  <a:cubicBezTo>
                    <a:pt x="874" y="3820"/>
                    <a:pt x="869" y="3820"/>
                    <a:pt x="863" y="3820"/>
                  </a:cubicBezTo>
                  <a:cubicBezTo>
                    <a:pt x="811" y="3820"/>
                    <a:pt x="760" y="3808"/>
                    <a:pt x="718" y="3779"/>
                  </a:cubicBezTo>
                  <a:cubicBezTo>
                    <a:pt x="611" y="3709"/>
                    <a:pt x="561" y="3588"/>
                    <a:pt x="527" y="3472"/>
                  </a:cubicBezTo>
                  <a:cubicBezTo>
                    <a:pt x="477" y="3309"/>
                    <a:pt x="453" y="3137"/>
                    <a:pt x="407" y="2973"/>
                  </a:cubicBezTo>
                  <a:lnTo>
                    <a:pt x="407" y="2973"/>
                  </a:lnTo>
                  <a:cubicBezTo>
                    <a:pt x="408" y="2974"/>
                    <a:pt x="408" y="2975"/>
                    <a:pt x="409" y="2976"/>
                  </a:cubicBezTo>
                  <a:cubicBezTo>
                    <a:pt x="407" y="2972"/>
                    <a:pt x="406" y="2968"/>
                    <a:pt x="405" y="2964"/>
                  </a:cubicBezTo>
                  <a:lnTo>
                    <a:pt x="405" y="2964"/>
                  </a:lnTo>
                  <a:cubicBezTo>
                    <a:pt x="405" y="2964"/>
                    <a:pt x="405" y="2964"/>
                    <a:pt x="404" y="2964"/>
                  </a:cubicBezTo>
                  <a:lnTo>
                    <a:pt x="404" y="2964"/>
                  </a:lnTo>
                  <a:cubicBezTo>
                    <a:pt x="404" y="2964"/>
                    <a:pt x="404" y="2964"/>
                    <a:pt x="404" y="2964"/>
                  </a:cubicBezTo>
                  <a:lnTo>
                    <a:pt x="404" y="2964"/>
                  </a:lnTo>
                  <a:cubicBezTo>
                    <a:pt x="399" y="2947"/>
                    <a:pt x="393" y="2930"/>
                    <a:pt x="387" y="2912"/>
                  </a:cubicBezTo>
                  <a:cubicBezTo>
                    <a:pt x="360" y="2955"/>
                    <a:pt x="331" y="2998"/>
                    <a:pt x="305" y="3043"/>
                  </a:cubicBezTo>
                  <a:cubicBezTo>
                    <a:pt x="310" y="3037"/>
                    <a:pt x="314" y="3031"/>
                    <a:pt x="317" y="3024"/>
                  </a:cubicBezTo>
                  <a:lnTo>
                    <a:pt x="317" y="3024"/>
                  </a:lnTo>
                  <a:cubicBezTo>
                    <a:pt x="274" y="3109"/>
                    <a:pt x="232" y="3195"/>
                    <a:pt x="201" y="3287"/>
                  </a:cubicBezTo>
                  <a:cubicBezTo>
                    <a:pt x="168" y="3379"/>
                    <a:pt x="140" y="3471"/>
                    <a:pt x="117" y="3564"/>
                  </a:cubicBezTo>
                  <a:cubicBezTo>
                    <a:pt x="1" y="4092"/>
                    <a:pt x="15" y="4641"/>
                    <a:pt x="18" y="5181"/>
                  </a:cubicBezTo>
                  <a:lnTo>
                    <a:pt x="18" y="5532"/>
                  </a:lnTo>
                  <a:cubicBezTo>
                    <a:pt x="57" y="5721"/>
                    <a:pt x="94" y="5914"/>
                    <a:pt x="129" y="6106"/>
                  </a:cubicBezTo>
                  <a:cubicBezTo>
                    <a:pt x="157" y="6273"/>
                    <a:pt x="182" y="6439"/>
                    <a:pt x="202" y="6609"/>
                  </a:cubicBezTo>
                  <a:cubicBezTo>
                    <a:pt x="222" y="6796"/>
                    <a:pt x="234" y="6982"/>
                    <a:pt x="245" y="7170"/>
                  </a:cubicBezTo>
                  <a:cubicBezTo>
                    <a:pt x="248" y="7235"/>
                    <a:pt x="301" y="7288"/>
                    <a:pt x="367" y="7303"/>
                  </a:cubicBezTo>
                  <a:lnTo>
                    <a:pt x="370" y="7305"/>
                  </a:lnTo>
                  <a:cubicBezTo>
                    <a:pt x="373" y="7306"/>
                    <a:pt x="377" y="7306"/>
                    <a:pt x="380" y="7306"/>
                  </a:cubicBezTo>
                  <a:cubicBezTo>
                    <a:pt x="416" y="7306"/>
                    <a:pt x="455" y="7292"/>
                    <a:pt x="485" y="7270"/>
                  </a:cubicBezTo>
                  <a:cubicBezTo>
                    <a:pt x="512" y="7242"/>
                    <a:pt x="531" y="7214"/>
                    <a:pt x="534" y="7185"/>
                  </a:cubicBezTo>
                  <a:cubicBezTo>
                    <a:pt x="555" y="6866"/>
                    <a:pt x="614" y="6547"/>
                    <a:pt x="708" y="6245"/>
                  </a:cubicBezTo>
                  <a:cubicBezTo>
                    <a:pt x="798" y="5965"/>
                    <a:pt x="916" y="5682"/>
                    <a:pt x="1072" y="5382"/>
                  </a:cubicBezTo>
                  <a:cubicBezTo>
                    <a:pt x="1215" y="5106"/>
                    <a:pt x="1383" y="4834"/>
                    <a:pt x="1546" y="4569"/>
                  </a:cubicBezTo>
                  <a:lnTo>
                    <a:pt x="1582" y="4515"/>
                  </a:lnTo>
                  <a:cubicBezTo>
                    <a:pt x="1773" y="4213"/>
                    <a:pt x="1950" y="3933"/>
                    <a:pt x="2119" y="3644"/>
                  </a:cubicBezTo>
                  <a:cubicBezTo>
                    <a:pt x="2213" y="3483"/>
                    <a:pt x="2302" y="3320"/>
                    <a:pt x="2379" y="3150"/>
                  </a:cubicBezTo>
                  <a:cubicBezTo>
                    <a:pt x="2441" y="3021"/>
                    <a:pt x="2494" y="2873"/>
                    <a:pt x="2556" y="2669"/>
                  </a:cubicBezTo>
                  <a:cubicBezTo>
                    <a:pt x="2635" y="2396"/>
                    <a:pt x="2672" y="2093"/>
                    <a:pt x="2671" y="1746"/>
                  </a:cubicBezTo>
                  <a:cubicBezTo>
                    <a:pt x="2664" y="1448"/>
                    <a:pt x="2611" y="1132"/>
                    <a:pt x="2506" y="776"/>
                  </a:cubicBezTo>
                  <a:cubicBezTo>
                    <a:pt x="2434" y="528"/>
                    <a:pt x="2329" y="275"/>
                    <a:pt x="2190" y="0"/>
                  </a:cubicBezTo>
                  <a:close/>
                </a:path>
              </a:pathLst>
            </a:custGeom>
            <a:solidFill>
              <a:srgbClr val="000000">
                <a:alpha val="18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5" name="Google Shape;1715;p11"/>
            <p:cNvSpPr/>
            <p:nvPr/>
          </p:nvSpPr>
          <p:spPr>
            <a:xfrm>
              <a:off x="66039" y="3213259"/>
              <a:ext cx="143583" cy="137974"/>
            </a:xfrm>
            <a:custGeom>
              <a:avLst/>
              <a:gdLst/>
              <a:ahLst/>
              <a:cxnLst/>
              <a:rect l="l" t="t" r="r" b="b"/>
              <a:pathLst>
                <a:path w="3558" h="3419" extrusionOk="0">
                  <a:moveTo>
                    <a:pt x="3365" y="1418"/>
                  </a:moveTo>
                  <a:cubicBezTo>
                    <a:pt x="3365" y="1422"/>
                    <a:pt x="3365" y="1425"/>
                    <a:pt x="3363" y="1425"/>
                  </a:cubicBezTo>
                  <a:cubicBezTo>
                    <a:pt x="3363" y="1424"/>
                    <a:pt x="3365" y="1419"/>
                    <a:pt x="3365" y="1418"/>
                  </a:cubicBezTo>
                  <a:close/>
                  <a:moveTo>
                    <a:pt x="3363" y="1432"/>
                  </a:moveTo>
                  <a:cubicBezTo>
                    <a:pt x="3362" y="1433"/>
                    <a:pt x="3362" y="1435"/>
                    <a:pt x="3362" y="1437"/>
                  </a:cubicBezTo>
                  <a:cubicBezTo>
                    <a:pt x="3362" y="1435"/>
                    <a:pt x="3363" y="1433"/>
                    <a:pt x="3363" y="1432"/>
                  </a:cubicBezTo>
                  <a:close/>
                  <a:moveTo>
                    <a:pt x="3371" y="1"/>
                  </a:moveTo>
                  <a:cubicBezTo>
                    <a:pt x="3340" y="1"/>
                    <a:pt x="3293" y="6"/>
                    <a:pt x="3260" y="33"/>
                  </a:cubicBezTo>
                  <a:cubicBezTo>
                    <a:pt x="3139" y="144"/>
                    <a:pt x="3013" y="245"/>
                    <a:pt x="2873" y="339"/>
                  </a:cubicBezTo>
                  <a:cubicBezTo>
                    <a:pt x="2737" y="434"/>
                    <a:pt x="2588" y="515"/>
                    <a:pt x="2434" y="598"/>
                  </a:cubicBezTo>
                  <a:lnTo>
                    <a:pt x="2137" y="752"/>
                  </a:lnTo>
                  <a:cubicBezTo>
                    <a:pt x="1841" y="902"/>
                    <a:pt x="1433" y="1109"/>
                    <a:pt x="1094" y="1376"/>
                  </a:cubicBezTo>
                  <a:cubicBezTo>
                    <a:pt x="919" y="1517"/>
                    <a:pt x="756" y="1688"/>
                    <a:pt x="611" y="1883"/>
                  </a:cubicBezTo>
                  <a:cubicBezTo>
                    <a:pt x="473" y="2064"/>
                    <a:pt x="348" y="2280"/>
                    <a:pt x="233" y="2540"/>
                  </a:cubicBezTo>
                  <a:cubicBezTo>
                    <a:pt x="147" y="2729"/>
                    <a:pt x="78" y="2926"/>
                    <a:pt x="1" y="3176"/>
                  </a:cubicBezTo>
                  <a:cubicBezTo>
                    <a:pt x="6" y="3189"/>
                    <a:pt x="12" y="3200"/>
                    <a:pt x="21" y="3215"/>
                  </a:cubicBezTo>
                  <a:cubicBezTo>
                    <a:pt x="40" y="3244"/>
                    <a:pt x="60" y="3269"/>
                    <a:pt x="83" y="3292"/>
                  </a:cubicBezTo>
                  <a:cubicBezTo>
                    <a:pt x="113" y="3320"/>
                    <a:pt x="143" y="3341"/>
                    <a:pt x="175" y="3361"/>
                  </a:cubicBezTo>
                  <a:cubicBezTo>
                    <a:pt x="218" y="3384"/>
                    <a:pt x="259" y="3400"/>
                    <a:pt x="304" y="3414"/>
                  </a:cubicBezTo>
                  <a:cubicBezTo>
                    <a:pt x="341" y="3414"/>
                    <a:pt x="376" y="3419"/>
                    <a:pt x="410" y="3419"/>
                  </a:cubicBezTo>
                  <a:cubicBezTo>
                    <a:pt x="449" y="3414"/>
                    <a:pt x="485" y="3407"/>
                    <a:pt x="524" y="3399"/>
                  </a:cubicBezTo>
                  <a:cubicBezTo>
                    <a:pt x="581" y="3377"/>
                    <a:pt x="634" y="3353"/>
                    <a:pt x="686" y="3321"/>
                  </a:cubicBezTo>
                  <a:cubicBezTo>
                    <a:pt x="808" y="3242"/>
                    <a:pt x="913" y="3146"/>
                    <a:pt x="1012" y="3044"/>
                  </a:cubicBezTo>
                  <a:cubicBezTo>
                    <a:pt x="1117" y="2932"/>
                    <a:pt x="1217" y="2811"/>
                    <a:pt x="1321" y="2695"/>
                  </a:cubicBezTo>
                  <a:cubicBezTo>
                    <a:pt x="1393" y="2610"/>
                    <a:pt x="1464" y="2524"/>
                    <a:pt x="1546" y="2455"/>
                  </a:cubicBezTo>
                  <a:cubicBezTo>
                    <a:pt x="1615" y="2395"/>
                    <a:pt x="1688" y="2343"/>
                    <a:pt x="1762" y="2290"/>
                  </a:cubicBezTo>
                  <a:cubicBezTo>
                    <a:pt x="1821" y="2247"/>
                    <a:pt x="1878" y="2204"/>
                    <a:pt x="1938" y="2162"/>
                  </a:cubicBezTo>
                  <a:cubicBezTo>
                    <a:pt x="1989" y="2126"/>
                    <a:pt x="2042" y="2092"/>
                    <a:pt x="2093" y="2057"/>
                  </a:cubicBezTo>
                  <a:cubicBezTo>
                    <a:pt x="2122" y="2041"/>
                    <a:pt x="2149" y="2024"/>
                    <a:pt x="2180" y="2010"/>
                  </a:cubicBezTo>
                  <a:cubicBezTo>
                    <a:pt x="2205" y="1998"/>
                    <a:pt x="2230" y="1990"/>
                    <a:pt x="2259" y="1984"/>
                  </a:cubicBezTo>
                  <a:cubicBezTo>
                    <a:pt x="2265" y="1983"/>
                    <a:pt x="2272" y="1982"/>
                    <a:pt x="2278" y="1982"/>
                  </a:cubicBezTo>
                  <a:cubicBezTo>
                    <a:pt x="2305" y="1982"/>
                    <a:pt x="2329" y="1991"/>
                    <a:pt x="2352" y="2004"/>
                  </a:cubicBezTo>
                  <a:cubicBezTo>
                    <a:pt x="2394" y="2028"/>
                    <a:pt x="2409" y="2083"/>
                    <a:pt x="2407" y="2129"/>
                  </a:cubicBezTo>
                  <a:cubicBezTo>
                    <a:pt x="2401" y="2178"/>
                    <a:pt x="2385" y="2225"/>
                    <a:pt x="2369" y="2270"/>
                  </a:cubicBezTo>
                  <a:cubicBezTo>
                    <a:pt x="2350" y="2323"/>
                    <a:pt x="2331" y="2376"/>
                    <a:pt x="2315" y="2432"/>
                  </a:cubicBezTo>
                  <a:lnTo>
                    <a:pt x="2315" y="2432"/>
                  </a:lnTo>
                  <a:cubicBezTo>
                    <a:pt x="2315" y="2431"/>
                    <a:pt x="2316" y="2429"/>
                    <a:pt x="2316" y="2428"/>
                  </a:cubicBezTo>
                  <a:lnTo>
                    <a:pt x="2316" y="2428"/>
                  </a:lnTo>
                  <a:cubicBezTo>
                    <a:pt x="2315" y="2435"/>
                    <a:pt x="2310" y="2445"/>
                    <a:pt x="2309" y="2455"/>
                  </a:cubicBezTo>
                  <a:cubicBezTo>
                    <a:pt x="2311" y="2447"/>
                    <a:pt x="2313" y="2440"/>
                    <a:pt x="2315" y="2432"/>
                  </a:cubicBezTo>
                  <a:lnTo>
                    <a:pt x="2315" y="2432"/>
                  </a:lnTo>
                  <a:cubicBezTo>
                    <a:pt x="2307" y="2475"/>
                    <a:pt x="2299" y="2517"/>
                    <a:pt x="2299" y="2558"/>
                  </a:cubicBezTo>
                  <a:cubicBezTo>
                    <a:pt x="2300" y="2576"/>
                    <a:pt x="2300" y="2594"/>
                    <a:pt x="2306" y="2610"/>
                  </a:cubicBezTo>
                  <a:cubicBezTo>
                    <a:pt x="2307" y="2622"/>
                    <a:pt x="2313" y="2629"/>
                    <a:pt x="2319" y="2639"/>
                  </a:cubicBezTo>
                  <a:cubicBezTo>
                    <a:pt x="2323" y="2647"/>
                    <a:pt x="2329" y="2655"/>
                    <a:pt x="2336" y="2665"/>
                  </a:cubicBezTo>
                  <a:cubicBezTo>
                    <a:pt x="2346" y="2672"/>
                    <a:pt x="2359" y="2682"/>
                    <a:pt x="2369" y="2689"/>
                  </a:cubicBezTo>
                  <a:cubicBezTo>
                    <a:pt x="2398" y="2702"/>
                    <a:pt x="2428" y="2715"/>
                    <a:pt x="2458" y="2722"/>
                  </a:cubicBezTo>
                  <a:cubicBezTo>
                    <a:pt x="2491" y="2726"/>
                    <a:pt x="2521" y="2732"/>
                    <a:pt x="2553" y="2732"/>
                  </a:cubicBezTo>
                  <a:cubicBezTo>
                    <a:pt x="2588" y="2731"/>
                    <a:pt x="2622" y="2725"/>
                    <a:pt x="2654" y="2716"/>
                  </a:cubicBezTo>
                  <a:cubicBezTo>
                    <a:pt x="2681" y="2705"/>
                    <a:pt x="2707" y="2695"/>
                    <a:pt x="2735" y="2681"/>
                  </a:cubicBezTo>
                  <a:lnTo>
                    <a:pt x="2737" y="2679"/>
                  </a:lnTo>
                  <a:lnTo>
                    <a:pt x="2738" y="2679"/>
                  </a:lnTo>
                  <a:lnTo>
                    <a:pt x="2741" y="2675"/>
                  </a:lnTo>
                  <a:cubicBezTo>
                    <a:pt x="2741" y="2675"/>
                    <a:pt x="2744" y="2675"/>
                    <a:pt x="2744" y="2673"/>
                  </a:cubicBezTo>
                  <a:cubicBezTo>
                    <a:pt x="2786" y="2645"/>
                    <a:pt x="2822" y="2612"/>
                    <a:pt x="2858" y="2579"/>
                  </a:cubicBezTo>
                  <a:lnTo>
                    <a:pt x="2860" y="2574"/>
                  </a:lnTo>
                  <a:lnTo>
                    <a:pt x="2860" y="2574"/>
                  </a:lnTo>
                  <a:cubicBezTo>
                    <a:pt x="2859" y="2576"/>
                    <a:pt x="2859" y="2576"/>
                    <a:pt x="2858" y="2576"/>
                  </a:cubicBezTo>
                  <a:cubicBezTo>
                    <a:pt x="2859" y="2573"/>
                    <a:pt x="2860" y="2571"/>
                    <a:pt x="2862" y="2571"/>
                  </a:cubicBezTo>
                  <a:lnTo>
                    <a:pt x="2862" y="2573"/>
                  </a:lnTo>
                  <a:cubicBezTo>
                    <a:pt x="2866" y="2567"/>
                    <a:pt x="2869" y="2564"/>
                    <a:pt x="2875" y="2558"/>
                  </a:cubicBezTo>
                  <a:cubicBezTo>
                    <a:pt x="2898" y="2531"/>
                    <a:pt x="2919" y="2502"/>
                    <a:pt x="2941" y="2474"/>
                  </a:cubicBezTo>
                  <a:cubicBezTo>
                    <a:pt x="2977" y="2423"/>
                    <a:pt x="3010" y="2373"/>
                    <a:pt x="3041" y="2320"/>
                  </a:cubicBezTo>
                  <a:lnTo>
                    <a:pt x="3041" y="2320"/>
                  </a:lnTo>
                  <a:cubicBezTo>
                    <a:pt x="3040" y="2322"/>
                    <a:pt x="3038" y="2324"/>
                    <a:pt x="3037" y="2327"/>
                  </a:cubicBezTo>
                  <a:lnTo>
                    <a:pt x="3037" y="2327"/>
                  </a:lnTo>
                  <a:cubicBezTo>
                    <a:pt x="3188" y="2043"/>
                    <a:pt x="3286" y="1737"/>
                    <a:pt x="3363" y="1425"/>
                  </a:cubicBezTo>
                  <a:lnTo>
                    <a:pt x="3363" y="1425"/>
                  </a:lnTo>
                  <a:cubicBezTo>
                    <a:pt x="3363" y="1428"/>
                    <a:pt x="3363" y="1430"/>
                    <a:pt x="3363" y="1432"/>
                  </a:cubicBezTo>
                  <a:lnTo>
                    <a:pt x="3363" y="1432"/>
                  </a:lnTo>
                  <a:cubicBezTo>
                    <a:pt x="3420" y="1191"/>
                    <a:pt x="3468" y="951"/>
                    <a:pt x="3505" y="707"/>
                  </a:cubicBezTo>
                  <a:cubicBezTo>
                    <a:pt x="3511" y="673"/>
                    <a:pt x="3530" y="644"/>
                    <a:pt x="3557" y="628"/>
                  </a:cubicBezTo>
                  <a:cubicBezTo>
                    <a:pt x="3557" y="499"/>
                    <a:pt x="3551" y="367"/>
                    <a:pt x="3540" y="230"/>
                  </a:cubicBezTo>
                  <a:cubicBezTo>
                    <a:pt x="3556" y="181"/>
                    <a:pt x="3547" y="120"/>
                    <a:pt x="3512" y="75"/>
                  </a:cubicBezTo>
                  <a:cubicBezTo>
                    <a:pt x="3485" y="38"/>
                    <a:pt x="3444" y="12"/>
                    <a:pt x="3398" y="2"/>
                  </a:cubicBezTo>
                  <a:lnTo>
                    <a:pt x="3396" y="2"/>
                  </a:lnTo>
                  <a:cubicBezTo>
                    <a:pt x="3391" y="1"/>
                    <a:pt x="3382" y="1"/>
                    <a:pt x="3371" y="1"/>
                  </a:cubicBezTo>
                  <a:close/>
                </a:path>
              </a:pathLst>
            </a:custGeom>
            <a:solidFill>
              <a:srgbClr val="000000">
                <a:alpha val="18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6" name="Google Shape;1716;p11"/>
            <p:cNvSpPr/>
            <p:nvPr/>
          </p:nvSpPr>
          <p:spPr>
            <a:xfrm>
              <a:off x="169145" y="3323629"/>
              <a:ext cx="767" cy="40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lnTo>
                    <a:pt x="1" y="0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6D76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7" name="Google Shape;1717;p11"/>
            <p:cNvSpPr/>
            <p:nvPr/>
          </p:nvSpPr>
          <p:spPr>
            <a:xfrm>
              <a:off x="172454" y="3322902"/>
              <a:ext cx="686" cy="282"/>
            </a:xfrm>
            <a:custGeom>
              <a:avLst/>
              <a:gdLst/>
              <a:ahLst/>
              <a:cxnLst/>
              <a:rect l="l" t="t" r="r" b="b"/>
              <a:pathLst>
                <a:path w="17" h="7" extrusionOk="0">
                  <a:moveTo>
                    <a:pt x="17" y="1"/>
                  </a:moveTo>
                  <a:cubicBezTo>
                    <a:pt x="13" y="1"/>
                    <a:pt x="9" y="3"/>
                    <a:pt x="5" y="5"/>
                  </a:cubicBezTo>
                  <a:lnTo>
                    <a:pt x="5" y="5"/>
                  </a:lnTo>
                  <a:cubicBezTo>
                    <a:pt x="9" y="4"/>
                    <a:pt x="13" y="3"/>
                    <a:pt x="17" y="1"/>
                  </a:cubicBezTo>
                  <a:close/>
                  <a:moveTo>
                    <a:pt x="5" y="5"/>
                  </a:moveTo>
                  <a:cubicBezTo>
                    <a:pt x="3" y="5"/>
                    <a:pt x="2" y="6"/>
                    <a:pt x="1" y="7"/>
                  </a:cubicBezTo>
                  <a:cubicBezTo>
                    <a:pt x="2" y="6"/>
                    <a:pt x="3" y="6"/>
                    <a:pt x="5" y="5"/>
                  </a:cubicBezTo>
                  <a:close/>
                </a:path>
              </a:pathLst>
            </a:custGeom>
            <a:solidFill>
              <a:srgbClr val="6D76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8" name="Google Shape;1718;p11"/>
            <p:cNvSpPr/>
            <p:nvPr/>
          </p:nvSpPr>
          <p:spPr>
            <a:xfrm>
              <a:off x="176570" y="3321127"/>
              <a:ext cx="323" cy="323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cubicBezTo>
                    <a:pt x="8" y="0"/>
                    <a:pt x="7" y="0"/>
                    <a:pt x="7" y="1"/>
                  </a:cubicBezTo>
                  <a:lnTo>
                    <a:pt x="7" y="1"/>
                  </a:lnTo>
                  <a:cubicBezTo>
                    <a:pt x="7" y="1"/>
                    <a:pt x="7" y="1"/>
                    <a:pt x="8" y="0"/>
                  </a:cubicBezTo>
                  <a:close/>
                  <a:moveTo>
                    <a:pt x="7" y="1"/>
                  </a:moveTo>
                  <a:cubicBezTo>
                    <a:pt x="5" y="3"/>
                    <a:pt x="3" y="5"/>
                    <a:pt x="1" y="8"/>
                  </a:cubicBezTo>
                  <a:lnTo>
                    <a:pt x="5" y="5"/>
                  </a:lnTo>
                  <a:cubicBezTo>
                    <a:pt x="5" y="2"/>
                    <a:pt x="7" y="2"/>
                    <a:pt x="7" y="2"/>
                  </a:cubicBezTo>
                  <a:cubicBezTo>
                    <a:pt x="7" y="2"/>
                    <a:pt x="7" y="1"/>
                    <a:pt x="7" y="1"/>
                  </a:cubicBezTo>
                  <a:close/>
                </a:path>
              </a:pathLst>
            </a:custGeom>
            <a:solidFill>
              <a:srgbClr val="6D76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9" name="Google Shape;1719;p11"/>
            <p:cNvSpPr/>
            <p:nvPr/>
          </p:nvSpPr>
          <p:spPr>
            <a:xfrm>
              <a:off x="181493" y="3317132"/>
              <a:ext cx="161" cy="40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cubicBezTo>
                    <a:pt x="1" y="0"/>
                    <a:pt x="1" y="0"/>
                    <a:pt x="4" y="0"/>
                  </a:cubicBezTo>
                  <a:cubicBezTo>
                    <a:pt x="1" y="0"/>
                    <a:pt x="1" y="0"/>
                    <a:pt x="4" y="0"/>
                  </a:cubicBezTo>
                  <a:close/>
                </a:path>
              </a:pathLst>
            </a:custGeom>
            <a:solidFill>
              <a:srgbClr val="6D76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0" name="Google Shape;1720;p11"/>
            <p:cNvSpPr/>
            <p:nvPr/>
          </p:nvSpPr>
          <p:spPr>
            <a:xfrm>
              <a:off x="64304" y="2901641"/>
              <a:ext cx="226432" cy="235915"/>
            </a:xfrm>
            <a:custGeom>
              <a:avLst/>
              <a:gdLst/>
              <a:ahLst/>
              <a:cxnLst/>
              <a:rect l="l" t="t" r="r" b="b"/>
              <a:pathLst>
                <a:path w="5611" h="5846" extrusionOk="0">
                  <a:moveTo>
                    <a:pt x="3408" y="2419"/>
                  </a:moveTo>
                  <a:lnTo>
                    <a:pt x="3408" y="2419"/>
                  </a:lnTo>
                  <a:cubicBezTo>
                    <a:pt x="3407" y="2422"/>
                    <a:pt x="3407" y="2424"/>
                    <a:pt x="3406" y="2427"/>
                  </a:cubicBezTo>
                  <a:cubicBezTo>
                    <a:pt x="3407" y="2424"/>
                    <a:pt x="3408" y="2421"/>
                    <a:pt x="3408" y="2419"/>
                  </a:cubicBezTo>
                  <a:close/>
                  <a:moveTo>
                    <a:pt x="143" y="5772"/>
                  </a:moveTo>
                  <a:cubicBezTo>
                    <a:pt x="142" y="5773"/>
                    <a:pt x="140" y="5774"/>
                    <a:pt x="139" y="5775"/>
                  </a:cubicBezTo>
                  <a:cubicBezTo>
                    <a:pt x="140" y="5775"/>
                    <a:pt x="142" y="5773"/>
                    <a:pt x="143" y="5772"/>
                  </a:cubicBezTo>
                  <a:close/>
                  <a:moveTo>
                    <a:pt x="5446" y="1"/>
                  </a:moveTo>
                  <a:cubicBezTo>
                    <a:pt x="4765" y="111"/>
                    <a:pt x="4117" y="298"/>
                    <a:pt x="3464" y="571"/>
                  </a:cubicBezTo>
                  <a:cubicBezTo>
                    <a:pt x="3161" y="695"/>
                    <a:pt x="2840" y="853"/>
                    <a:pt x="2520" y="1045"/>
                  </a:cubicBezTo>
                  <a:cubicBezTo>
                    <a:pt x="2213" y="1230"/>
                    <a:pt x="1941" y="1429"/>
                    <a:pt x="1716" y="1643"/>
                  </a:cubicBezTo>
                  <a:cubicBezTo>
                    <a:pt x="1601" y="1750"/>
                    <a:pt x="1500" y="1857"/>
                    <a:pt x="1407" y="1970"/>
                  </a:cubicBezTo>
                  <a:cubicBezTo>
                    <a:pt x="1306" y="2088"/>
                    <a:pt x="1201" y="2241"/>
                    <a:pt x="1091" y="2430"/>
                  </a:cubicBezTo>
                  <a:cubicBezTo>
                    <a:pt x="937" y="2682"/>
                    <a:pt x="804" y="2993"/>
                    <a:pt x="669" y="3399"/>
                  </a:cubicBezTo>
                  <a:cubicBezTo>
                    <a:pt x="564" y="3727"/>
                    <a:pt x="480" y="4068"/>
                    <a:pt x="399" y="4399"/>
                  </a:cubicBezTo>
                  <a:lnTo>
                    <a:pt x="384" y="4461"/>
                  </a:lnTo>
                  <a:lnTo>
                    <a:pt x="370" y="4519"/>
                  </a:lnTo>
                  <a:cubicBezTo>
                    <a:pt x="291" y="4858"/>
                    <a:pt x="212" y="5190"/>
                    <a:pt x="107" y="5521"/>
                  </a:cubicBezTo>
                  <a:lnTo>
                    <a:pt x="144" y="5485"/>
                  </a:lnTo>
                  <a:lnTo>
                    <a:pt x="144" y="5485"/>
                  </a:lnTo>
                  <a:cubicBezTo>
                    <a:pt x="95" y="5612"/>
                    <a:pt x="49" y="5733"/>
                    <a:pt x="1" y="5845"/>
                  </a:cubicBezTo>
                  <a:cubicBezTo>
                    <a:pt x="45" y="5826"/>
                    <a:pt x="90" y="5803"/>
                    <a:pt x="136" y="5776"/>
                  </a:cubicBezTo>
                  <a:cubicBezTo>
                    <a:pt x="136" y="5776"/>
                    <a:pt x="136" y="5776"/>
                    <a:pt x="136" y="5776"/>
                  </a:cubicBezTo>
                  <a:lnTo>
                    <a:pt x="136" y="5776"/>
                  </a:lnTo>
                  <a:cubicBezTo>
                    <a:pt x="136" y="5776"/>
                    <a:pt x="136" y="5776"/>
                    <a:pt x="136" y="5776"/>
                  </a:cubicBezTo>
                  <a:lnTo>
                    <a:pt x="136" y="5776"/>
                  </a:lnTo>
                  <a:cubicBezTo>
                    <a:pt x="136" y="5776"/>
                    <a:pt x="137" y="5775"/>
                    <a:pt x="137" y="5775"/>
                  </a:cubicBezTo>
                  <a:lnTo>
                    <a:pt x="137" y="5775"/>
                  </a:lnTo>
                  <a:cubicBezTo>
                    <a:pt x="137" y="5775"/>
                    <a:pt x="137" y="5776"/>
                    <a:pt x="136" y="5776"/>
                  </a:cubicBezTo>
                  <a:lnTo>
                    <a:pt x="136" y="5776"/>
                  </a:lnTo>
                  <a:cubicBezTo>
                    <a:pt x="137" y="5776"/>
                    <a:pt x="138" y="5775"/>
                    <a:pt x="138" y="5774"/>
                  </a:cubicBezTo>
                  <a:lnTo>
                    <a:pt x="138" y="5774"/>
                  </a:lnTo>
                  <a:cubicBezTo>
                    <a:pt x="140" y="5772"/>
                    <a:pt x="142" y="5771"/>
                    <a:pt x="144" y="5770"/>
                  </a:cubicBezTo>
                  <a:lnTo>
                    <a:pt x="144" y="5770"/>
                  </a:lnTo>
                  <a:cubicBezTo>
                    <a:pt x="144" y="5771"/>
                    <a:pt x="144" y="5771"/>
                    <a:pt x="143" y="5772"/>
                  </a:cubicBezTo>
                  <a:lnTo>
                    <a:pt x="143" y="5772"/>
                  </a:lnTo>
                  <a:cubicBezTo>
                    <a:pt x="147" y="5769"/>
                    <a:pt x="151" y="5767"/>
                    <a:pt x="154" y="5765"/>
                  </a:cubicBezTo>
                  <a:lnTo>
                    <a:pt x="154" y="5765"/>
                  </a:lnTo>
                  <a:lnTo>
                    <a:pt x="144" y="5770"/>
                  </a:lnTo>
                  <a:cubicBezTo>
                    <a:pt x="239" y="5706"/>
                    <a:pt x="327" y="5635"/>
                    <a:pt x="410" y="5555"/>
                  </a:cubicBezTo>
                  <a:cubicBezTo>
                    <a:pt x="466" y="5499"/>
                    <a:pt x="516" y="5440"/>
                    <a:pt x="561" y="5375"/>
                  </a:cubicBezTo>
                  <a:cubicBezTo>
                    <a:pt x="611" y="5305"/>
                    <a:pt x="654" y="5236"/>
                    <a:pt x="697" y="5161"/>
                  </a:cubicBezTo>
                  <a:cubicBezTo>
                    <a:pt x="926" y="4726"/>
                    <a:pt x="1033" y="4242"/>
                    <a:pt x="1206" y="3781"/>
                  </a:cubicBezTo>
                  <a:cubicBezTo>
                    <a:pt x="1296" y="3541"/>
                    <a:pt x="1401" y="3300"/>
                    <a:pt x="1546" y="3085"/>
                  </a:cubicBezTo>
                  <a:cubicBezTo>
                    <a:pt x="1576" y="3039"/>
                    <a:pt x="1608" y="2990"/>
                    <a:pt x="1644" y="2948"/>
                  </a:cubicBezTo>
                  <a:cubicBezTo>
                    <a:pt x="1670" y="2917"/>
                    <a:pt x="1698" y="2885"/>
                    <a:pt x="1727" y="2855"/>
                  </a:cubicBezTo>
                  <a:cubicBezTo>
                    <a:pt x="1803" y="2776"/>
                    <a:pt x="1884" y="2698"/>
                    <a:pt x="1967" y="2626"/>
                  </a:cubicBezTo>
                  <a:cubicBezTo>
                    <a:pt x="2079" y="2526"/>
                    <a:pt x="2194" y="2428"/>
                    <a:pt x="2313" y="2336"/>
                  </a:cubicBezTo>
                  <a:cubicBezTo>
                    <a:pt x="2405" y="2264"/>
                    <a:pt x="2494" y="2193"/>
                    <a:pt x="2593" y="2129"/>
                  </a:cubicBezTo>
                  <a:cubicBezTo>
                    <a:pt x="2628" y="2108"/>
                    <a:pt x="2659" y="2086"/>
                    <a:pt x="2695" y="2066"/>
                  </a:cubicBezTo>
                  <a:cubicBezTo>
                    <a:pt x="2750" y="2036"/>
                    <a:pt x="2807" y="2015"/>
                    <a:pt x="2866" y="1992"/>
                  </a:cubicBezTo>
                  <a:cubicBezTo>
                    <a:pt x="2932" y="1964"/>
                    <a:pt x="2998" y="1937"/>
                    <a:pt x="3069" y="1917"/>
                  </a:cubicBezTo>
                  <a:cubicBezTo>
                    <a:pt x="3112" y="1905"/>
                    <a:pt x="3156" y="1888"/>
                    <a:pt x="3204" y="1881"/>
                  </a:cubicBezTo>
                  <a:cubicBezTo>
                    <a:pt x="3232" y="1877"/>
                    <a:pt x="3261" y="1873"/>
                    <a:pt x="3290" y="1873"/>
                  </a:cubicBezTo>
                  <a:cubicBezTo>
                    <a:pt x="3322" y="1873"/>
                    <a:pt x="3355" y="1878"/>
                    <a:pt x="3386" y="1892"/>
                  </a:cubicBezTo>
                  <a:cubicBezTo>
                    <a:pt x="3436" y="1915"/>
                    <a:pt x="3472" y="1964"/>
                    <a:pt x="3482" y="2017"/>
                  </a:cubicBezTo>
                  <a:cubicBezTo>
                    <a:pt x="3492" y="2075"/>
                    <a:pt x="3482" y="2132"/>
                    <a:pt x="3469" y="2188"/>
                  </a:cubicBezTo>
                  <a:cubicBezTo>
                    <a:pt x="3451" y="2266"/>
                    <a:pt x="3429" y="2342"/>
                    <a:pt x="3408" y="2419"/>
                  </a:cubicBezTo>
                  <a:lnTo>
                    <a:pt x="3408" y="2419"/>
                  </a:lnTo>
                  <a:cubicBezTo>
                    <a:pt x="3409" y="2416"/>
                    <a:pt x="3410" y="2413"/>
                    <a:pt x="3411" y="2410"/>
                  </a:cubicBezTo>
                  <a:lnTo>
                    <a:pt x="3411" y="2410"/>
                  </a:lnTo>
                  <a:cubicBezTo>
                    <a:pt x="3384" y="2524"/>
                    <a:pt x="3363" y="2638"/>
                    <a:pt x="3363" y="2760"/>
                  </a:cubicBezTo>
                  <a:cubicBezTo>
                    <a:pt x="3367" y="2822"/>
                    <a:pt x="3375" y="2879"/>
                    <a:pt x="3386" y="2941"/>
                  </a:cubicBezTo>
                  <a:cubicBezTo>
                    <a:pt x="3389" y="2947"/>
                    <a:pt x="3390" y="2954"/>
                    <a:pt x="3393" y="2957"/>
                  </a:cubicBezTo>
                  <a:cubicBezTo>
                    <a:pt x="3422" y="2941"/>
                    <a:pt x="3454" y="2925"/>
                    <a:pt x="3484" y="2906"/>
                  </a:cubicBezTo>
                  <a:cubicBezTo>
                    <a:pt x="3547" y="2868"/>
                    <a:pt x="3609" y="2822"/>
                    <a:pt x="3665" y="2771"/>
                  </a:cubicBezTo>
                  <a:cubicBezTo>
                    <a:pt x="3706" y="2734"/>
                    <a:pt x="3745" y="2698"/>
                    <a:pt x="3787" y="2659"/>
                  </a:cubicBezTo>
                  <a:cubicBezTo>
                    <a:pt x="3892" y="2547"/>
                    <a:pt x="3986" y="2430"/>
                    <a:pt x="4071" y="2302"/>
                  </a:cubicBezTo>
                  <a:cubicBezTo>
                    <a:pt x="4078" y="2289"/>
                    <a:pt x="4087" y="2279"/>
                    <a:pt x="4094" y="2266"/>
                  </a:cubicBezTo>
                  <a:cubicBezTo>
                    <a:pt x="4245" y="1928"/>
                    <a:pt x="4413" y="1576"/>
                    <a:pt x="4614" y="1252"/>
                  </a:cubicBezTo>
                  <a:cubicBezTo>
                    <a:pt x="4812" y="949"/>
                    <a:pt x="5023" y="695"/>
                    <a:pt x="5263" y="475"/>
                  </a:cubicBezTo>
                  <a:lnTo>
                    <a:pt x="5339" y="407"/>
                  </a:lnTo>
                  <a:lnTo>
                    <a:pt x="5397" y="384"/>
                  </a:lnTo>
                  <a:lnTo>
                    <a:pt x="5438" y="374"/>
                  </a:lnTo>
                  <a:cubicBezTo>
                    <a:pt x="5480" y="369"/>
                    <a:pt x="5526" y="356"/>
                    <a:pt x="5565" y="307"/>
                  </a:cubicBezTo>
                  <a:cubicBezTo>
                    <a:pt x="5595" y="274"/>
                    <a:pt x="5611" y="226"/>
                    <a:pt x="5608" y="176"/>
                  </a:cubicBezTo>
                  <a:cubicBezTo>
                    <a:pt x="5598" y="88"/>
                    <a:pt x="5526" y="9"/>
                    <a:pt x="5446" y="1"/>
                  </a:cubicBezTo>
                  <a:close/>
                </a:path>
              </a:pathLst>
            </a:custGeom>
            <a:solidFill>
              <a:srgbClr val="000000">
                <a:alpha val="18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1" name="Google Shape;1721;p11"/>
            <p:cNvSpPr/>
            <p:nvPr/>
          </p:nvSpPr>
          <p:spPr>
            <a:xfrm>
              <a:off x="195819" y="2985578"/>
              <a:ext cx="686" cy="81"/>
            </a:xfrm>
            <a:custGeom>
              <a:avLst/>
              <a:gdLst/>
              <a:ahLst/>
              <a:cxnLst/>
              <a:rect l="l" t="t" r="r" b="b"/>
              <a:pathLst>
                <a:path w="17" h="2" extrusionOk="0">
                  <a:moveTo>
                    <a:pt x="1" y="1"/>
                  </a:moveTo>
                  <a:cubicBezTo>
                    <a:pt x="3" y="1"/>
                    <a:pt x="7" y="2"/>
                    <a:pt x="11" y="2"/>
                  </a:cubicBezTo>
                  <a:cubicBezTo>
                    <a:pt x="13" y="2"/>
                    <a:pt x="14" y="2"/>
                    <a:pt x="16" y="1"/>
                  </a:cubicBezTo>
                  <a:close/>
                </a:path>
              </a:pathLst>
            </a:custGeom>
            <a:solidFill>
              <a:srgbClr val="6D76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2" name="Google Shape;1722;p11"/>
            <p:cNvSpPr/>
            <p:nvPr/>
          </p:nvSpPr>
          <p:spPr>
            <a:xfrm>
              <a:off x="447511" y="2739092"/>
              <a:ext cx="102260" cy="289709"/>
            </a:xfrm>
            <a:custGeom>
              <a:avLst/>
              <a:gdLst/>
              <a:ahLst/>
              <a:cxnLst/>
              <a:rect l="l" t="t" r="r" b="b"/>
              <a:pathLst>
                <a:path w="2534" h="7179" extrusionOk="0">
                  <a:moveTo>
                    <a:pt x="896" y="4384"/>
                  </a:moveTo>
                  <a:cubicBezTo>
                    <a:pt x="896" y="4384"/>
                    <a:pt x="897" y="4385"/>
                    <a:pt x="897" y="4385"/>
                  </a:cubicBezTo>
                  <a:lnTo>
                    <a:pt x="897" y="4385"/>
                  </a:lnTo>
                  <a:cubicBezTo>
                    <a:pt x="897" y="4385"/>
                    <a:pt x="896" y="4384"/>
                    <a:pt x="896" y="4384"/>
                  </a:cubicBezTo>
                  <a:close/>
                  <a:moveTo>
                    <a:pt x="897" y="4385"/>
                  </a:moveTo>
                  <a:cubicBezTo>
                    <a:pt x="898" y="4388"/>
                    <a:pt x="898" y="4389"/>
                    <a:pt x="899" y="4392"/>
                  </a:cubicBezTo>
                  <a:lnTo>
                    <a:pt x="899" y="4392"/>
                  </a:lnTo>
                  <a:cubicBezTo>
                    <a:pt x="898" y="4389"/>
                    <a:pt x="897" y="4387"/>
                    <a:pt x="897" y="4385"/>
                  </a:cubicBezTo>
                  <a:close/>
                  <a:moveTo>
                    <a:pt x="1948" y="6205"/>
                  </a:moveTo>
                  <a:cubicBezTo>
                    <a:pt x="1948" y="6206"/>
                    <a:pt x="1948" y="6208"/>
                    <a:pt x="1948" y="6209"/>
                  </a:cubicBezTo>
                  <a:lnTo>
                    <a:pt x="1948" y="6209"/>
                  </a:lnTo>
                  <a:cubicBezTo>
                    <a:pt x="1948" y="6208"/>
                    <a:pt x="1948" y="6206"/>
                    <a:pt x="1948" y="6205"/>
                  </a:cubicBezTo>
                  <a:close/>
                  <a:moveTo>
                    <a:pt x="2018" y="6725"/>
                  </a:moveTo>
                  <a:cubicBezTo>
                    <a:pt x="2018" y="6725"/>
                    <a:pt x="2018" y="6726"/>
                    <a:pt x="2019" y="6727"/>
                  </a:cubicBezTo>
                  <a:lnTo>
                    <a:pt x="2019" y="6727"/>
                  </a:lnTo>
                  <a:cubicBezTo>
                    <a:pt x="2018" y="6726"/>
                    <a:pt x="2018" y="6725"/>
                    <a:pt x="2018" y="6725"/>
                  </a:cubicBezTo>
                  <a:close/>
                  <a:moveTo>
                    <a:pt x="2019" y="6727"/>
                  </a:moveTo>
                  <a:lnTo>
                    <a:pt x="2019" y="6727"/>
                  </a:lnTo>
                  <a:cubicBezTo>
                    <a:pt x="2019" y="6730"/>
                    <a:pt x="2020" y="6734"/>
                    <a:pt x="2022" y="6739"/>
                  </a:cubicBezTo>
                  <a:lnTo>
                    <a:pt x="2022" y="6739"/>
                  </a:lnTo>
                  <a:cubicBezTo>
                    <a:pt x="2021" y="6735"/>
                    <a:pt x="2020" y="6731"/>
                    <a:pt x="2019" y="6727"/>
                  </a:cubicBezTo>
                  <a:close/>
                  <a:moveTo>
                    <a:pt x="258" y="0"/>
                  </a:moveTo>
                  <a:cubicBezTo>
                    <a:pt x="214" y="0"/>
                    <a:pt x="176" y="12"/>
                    <a:pt x="145" y="33"/>
                  </a:cubicBezTo>
                  <a:cubicBezTo>
                    <a:pt x="111" y="55"/>
                    <a:pt x="72" y="102"/>
                    <a:pt x="66" y="154"/>
                  </a:cubicBezTo>
                  <a:cubicBezTo>
                    <a:pt x="49" y="457"/>
                    <a:pt x="32" y="758"/>
                    <a:pt x="20" y="1063"/>
                  </a:cubicBezTo>
                  <a:lnTo>
                    <a:pt x="10" y="1253"/>
                  </a:lnTo>
                  <a:lnTo>
                    <a:pt x="0" y="1494"/>
                  </a:lnTo>
                  <a:cubicBezTo>
                    <a:pt x="152" y="1821"/>
                    <a:pt x="303" y="2152"/>
                    <a:pt x="454" y="2482"/>
                  </a:cubicBezTo>
                  <a:cubicBezTo>
                    <a:pt x="523" y="2631"/>
                    <a:pt x="589" y="2781"/>
                    <a:pt x="633" y="2939"/>
                  </a:cubicBezTo>
                  <a:cubicBezTo>
                    <a:pt x="678" y="3102"/>
                    <a:pt x="712" y="3268"/>
                    <a:pt x="735" y="3434"/>
                  </a:cubicBezTo>
                  <a:cubicBezTo>
                    <a:pt x="760" y="3595"/>
                    <a:pt x="776" y="3759"/>
                    <a:pt x="800" y="3923"/>
                  </a:cubicBezTo>
                  <a:cubicBezTo>
                    <a:pt x="813" y="4016"/>
                    <a:pt x="827" y="4109"/>
                    <a:pt x="849" y="4201"/>
                  </a:cubicBezTo>
                  <a:cubicBezTo>
                    <a:pt x="863" y="4266"/>
                    <a:pt x="882" y="4330"/>
                    <a:pt x="899" y="4392"/>
                  </a:cubicBezTo>
                  <a:cubicBezTo>
                    <a:pt x="899" y="4392"/>
                    <a:pt x="899" y="4392"/>
                    <a:pt x="899" y="4392"/>
                  </a:cubicBezTo>
                  <a:lnTo>
                    <a:pt x="899" y="4392"/>
                  </a:lnTo>
                  <a:cubicBezTo>
                    <a:pt x="900" y="4395"/>
                    <a:pt x="901" y="4399"/>
                    <a:pt x="902" y="4402"/>
                  </a:cubicBezTo>
                  <a:lnTo>
                    <a:pt x="902" y="4402"/>
                  </a:lnTo>
                  <a:cubicBezTo>
                    <a:pt x="902" y="4401"/>
                    <a:pt x="902" y="4399"/>
                    <a:pt x="902" y="4398"/>
                  </a:cubicBezTo>
                  <a:lnTo>
                    <a:pt x="902" y="4398"/>
                  </a:lnTo>
                  <a:cubicBezTo>
                    <a:pt x="903" y="4401"/>
                    <a:pt x="903" y="4403"/>
                    <a:pt x="903" y="4404"/>
                  </a:cubicBezTo>
                  <a:lnTo>
                    <a:pt x="903" y="4404"/>
                  </a:lnTo>
                  <a:cubicBezTo>
                    <a:pt x="903" y="4403"/>
                    <a:pt x="902" y="4403"/>
                    <a:pt x="902" y="4402"/>
                  </a:cubicBezTo>
                  <a:lnTo>
                    <a:pt x="902" y="4402"/>
                  </a:lnTo>
                  <a:cubicBezTo>
                    <a:pt x="902" y="4403"/>
                    <a:pt x="903" y="4404"/>
                    <a:pt x="903" y="4405"/>
                  </a:cubicBezTo>
                  <a:lnTo>
                    <a:pt x="903" y="4405"/>
                  </a:lnTo>
                  <a:cubicBezTo>
                    <a:pt x="903" y="4404"/>
                    <a:pt x="903" y="4404"/>
                    <a:pt x="903" y="4404"/>
                  </a:cubicBezTo>
                  <a:lnTo>
                    <a:pt x="903" y="4404"/>
                  </a:lnTo>
                  <a:cubicBezTo>
                    <a:pt x="903" y="4404"/>
                    <a:pt x="903" y="4404"/>
                    <a:pt x="903" y="4405"/>
                  </a:cubicBezTo>
                  <a:lnTo>
                    <a:pt x="903" y="4405"/>
                  </a:lnTo>
                  <a:cubicBezTo>
                    <a:pt x="903" y="4405"/>
                    <a:pt x="903" y="4405"/>
                    <a:pt x="903" y="4405"/>
                  </a:cubicBezTo>
                  <a:lnTo>
                    <a:pt x="903" y="4405"/>
                  </a:lnTo>
                  <a:cubicBezTo>
                    <a:pt x="903" y="4405"/>
                    <a:pt x="903" y="4405"/>
                    <a:pt x="903" y="4405"/>
                  </a:cubicBezTo>
                  <a:lnTo>
                    <a:pt x="903" y="4405"/>
                  </a:lnTo>
                  <a:cubicBezTo>
                    <a:pt x="962" y="4586"/>
                    <a:pt x="1026" y="4768"/>
                    <a:pt x="1120" y="4934"/>
                  </a:cubicBezTo>
                  <a:cubicBezTo>
                    <a:pt x="1130" y="4951"/>
                    <a:pt x="1142" y="4970"/>
                    <a:pt x="1156" y="4985"/>
                  </a:cubicBezTo>
                  <a:cubicBezTo>
                    <a:pt x="1156" y="4981"/>
                    <a:pt x="1158" y="4980"/>
                    <a:pt x="1159" y="4978"/>
                  </a:cubicBezTo>
                  <a:cubicBezTo>
                    <a:pt x="1202" y="4895"/>
                    <a:pt x="1231" y="4804"/>
                    <a:pt x="1258" y="4714"/>
                  </a:cubicBezTo>
                  <a:cubicBezTo>
                    <a:pt x="1293" y="4601"/>
                    <a:pt x="1324" y="4486"/>
                    <a:pt x="1359" y="4375"/>
                  </a:cubicBezTo>
                  <a:cubicBezTo>
                    <a:pt x="1435" y="4137"/>
                    <a:pt x="1521" y="3895"/>
                    <a:pt x="1679" y="3696"/>
                  </a:cubicBezTo>
                  <a:cubicBezTo>
                    <a:pt x="1699" y="3671"/>
                    <a:pt x="1727" y="3656"/>
                    <a:pt x="1758" y="3656"/>
                  </a:cubicBezTo>
                  <a:cubicBezTo>
                    <a:pt x="1763" y="3656"/>
                    <a:pt x="1767" y="3656"/>
                    <a:pt x="1772" y="3657"/>
                  </a:cubicBezTo>
                  <a:cubicBezTo>
                    <a:pt x="1795" y="3658"/>
                    <a:pt x="1830" y="3673"/>
                    <a:pt x="1841" y="3694"/>
                  </a:cubicBezTo>
                  <a:cubicBezTo>
                    <a:pt x="1866" y="3734"/>
                    <a:pt x="1892" y="3775"/>
                    <a:pt x="1910" y="3821"/>
                  </a:cubicBezTo>
                  <a:cubicBezTo>
                    <a:pt x="1926" y="3857"/>
                    <a:pt x="1939" y="3894"/>
                    <a:pt x="1952" y="3931"/>
                  </a:cubicBezTo>
                  <a:cubicBezTo>
                    <a:pt x="1978" y="4012"/>
                    <a:pt x="1996" y="4096"/>
                    <a:pt x="2007" y="4181"/>
                  </a:cubicBezTo>
                  <a:cubicBezTo>
                    <a:pt x="2034" y="4389"/>
                    <a:pt x="2034" y="4601"/>
                    <a:pt x="2025" y="4812"/>
                  </a:cubicBezTo>
                  <a:cubicBezTo>
                    <a:pt x="2002" y="5285"/>
                    <a:pt x="1938" y="5755"/>
                    <a:pt x="1950" y="6231"/>
                  </a:cubicBezTo>
                  <a:lnTo>
                    <a:pt x="1950" y="6231"/>
                  </a:lnTo>
                  <a:cubicBezTo>
                    <a:pt x="1950" y="6223"/>
                    <a:pt x="1948" y="6217"/>
                    <a:pt x="1948" y="6209"/>
                  </a:cubicBezTo>
                  <a:lnTo>
                    <a:pt x="1948" y="6209"/>
                  </a:lnTo>
                  <a:cubicBezTo>
                    <a:pt x="1955" y="6387"/>
                    <a:pt x="1974" y="6565"/>
                    <a:pt x="2022" y="6739"/>
                  </a:cubicBezTo>
                  <a:cubicBezTo>
                    <a:pt x="2022" y="6739"/>
                    <a:pt x="2022" y="6739"/>
                    <a:pt x="2022" y="6739"/>
                  </a:cubicBezTo>
                  <a:lnTo>
                    <a:pt x="2022" y="6739"/>
                  </a:lnTo>
                  <a:cubicBezTo>
                    <a:pt x="2045" y="6814"/>
                    <a:pt x="2076" y="6887"/>
                    <a:pt x="2116" y="6956"/>
                  </a:cubicBezTo>
                  <a:lnTo>
                    <a:pt x="2117" y="6959"/>
                  </a:lnTo>
                  <a:lnTo>
                    <a:pt x="2119" y="6960"/>
                  </a:lnTo>
                  <a:cubicBezTo>
                    <a:pt x="2152" y="7011"/>
                    <a:pt x="2189" y="7057"/>
                    <a:pt x="2229" y="7100"/>
                  </a:cubicBezTo>
                  <a:cubicBezTo>
                    <a:pt x="2262" y="7131"/>
                    <a:pt x="2297" y="7156"/>
                    <a:pt x="2333" y="7179"/>
                  </a:cubicBezTo>
                  <a:cubicBezTo>
                    <a:pt x="2334" y="6988"/>
                    <a:pt x="2341" y="6804"/>
                    <a:pt x="2350" y="6623"/>
                  </a:cubicBezTo>
                  <a:cubicBezTo>
                    <a:pt x="2361" y="6436"/>
                    <a:pt x="2376" y="6249"/>
                    <a:pt x="2396" y="6061"/>
                  </a:cubicBezTo>
                  <a:cubicBezTo>
                    <a:pt x="2406" y="5955"/>
                    <a:pt x="2419" y="5849"/>
                    <a:pt x="2432" y="5745"/>
                  </a:cubicBezTo>
                  <a:lnTo>
                    <a:pt x="2462" y="5491"/>
                  </a:lnTo>
                  <a:cubicBezTo>
                    <a:pt x="2496" y="5201"/>
                    <a:pt x="2515" y="4891"/>
                    <a:pt x="2522" y="4569"/>
                  </a:cubicBezTo>
                  <a:cubicBezTo>
                    <a:pt x="2534" y="4002"/>
                    <a:pt x="2469" y="3462"/>
                    <a:pt x="2327" y="2962"/>
                  </a:cubicBezTo>
                  <a:cubicBezTo>
                    <a:pt x="1998" y="1775"/>
                    <a:pt x="1163" y="858"/>
                    <a:pt x="473" y="191"/>
                  </a:cubicBezTo>
                  <a:cubicBezTo>
                    <a:pt x="461" y="182"/>
                    <a:pt x="448" y="172"/>
                    <a:pt x="431" y="167"/>
                  </a:cubicBezTo>
                  <a:cubicBezTo>
                    <a:pt x="438" y="88"/>
                    <a:pt x="361" y="17"/>
                    <a:pt x="286" y="1"/>
                  </a:cubicBezTo>
                  <a:cubicBezTo>
                    <a:pt x="276" y="1"/>
                    <a:pt x="267" y="0"/>
                    <a:pt x="258" y="0"/>
                  </a:cubicBezTo>
                  <a:close/>
                </a:path>
              </a:pathLst>
            </a:custGeom>
            <a:solidFill>
              <a:srgbClr val="000000">
                <a:alpha val="18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3" name="Google Shape;1723;p11"/>
            <p:cNvSpPr/>
            <p:nvPr/>
          </p:nvSpPr>
          <p:spPr>
            <a:xfrm>
              <a:off x="532619" y="3019194"/>
              <a:ext cx="121" cy="161"/>
            </a:xfrm>
            <a:custGeom>
              <a:avLst/>
              <a:gdLst/>
              <a:ahLst/>
              <a:cxnLst/>
              <a:rect l="l" t="t" r="r" b="b"/>
              <a:pathLst>
                <a:path w="3" h="4" extrusionOk="0">
                  <a:moveTo>
                    <a:pt x="1" y="1"/>
                  </a:moveTo>
                  <a:lnTo>
                    <a:pt x="2" y="4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D76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4" name="Google Shape;1724;p11"/>
            <p:cNvSpPr/>
            <p:nvPr/>
          </p:nvSpPr>
          <p:spPr>
            <a:xfrm>
              <a:off x="718574" y="2304595"/>
              <a:ext cx="262186" cy="291121"/>
            </a:xfrm>
            <a:custGeom>
              <a:avLst/>
              <a:gdLst/>
              <a:ahLst/>
              <a:cxnLst/>
              <a:rect l="l" t="t" r="r" b="b"/>
              <a:pathLst>
                <a:path w="6497" h="7214" extrusionOk="0">
                  <a:moveTo>
                    <a:pt x="786" y="285"/>
                  </a:moveTo>
                  <a:lnTo>
                    <a:pt x="786" y="285"/>
                  </a:lnTo>
                  <a:cubicBezTo>
                    <a:pt x="787" y="285"/>
                    <a:pt x="787" y="285"/>
                    <a:pt x="787" y="286"/>
                  </a:cubicBezTo>
                  <a:lnTo>
                    <a:pt x="787" y="286"/>
                  </a:lnTo>
                  <a:cubicBezTo>
                    <a:pt x="787" y="285"/>
                    <a:pt x="786" y="285"/>
                    <a:pt x="786" y="285"/>
                  </a:cubicBezTo>
                  <a:close/>
                  <a:moveTo>
                    <a:pt x="48" y="1"/>
                  </a:moveTo>
                  <a:cubicBezTo>
                    <a:pt x="39" y="14"/>
                    <a:pt x="29" y="26"/>
                    <a:pt x="25" y="41"/>
                  </a:cubicBezTo>
                  <a:cubicBezTo>
                    <a:pt x="3" y="82"/>
                    <a:pt x="1" y="127"/>
                    <a:pt x="15" y="184"/>
                  </a:cubicBezTo>
                  <a:cubicBezTo>
                    <a:pt x="34" y="266"/>
                    <a:pt x="51" y="345"/>
                    <a:pt x="70" y="427"/>
                  </a:cubicBezTo>
                  <a:cubicBezTo>
                    <a:pt x="100" y="587"/>
                    <a:pt x="130" y="747"/>
                    <a:pt x="159" y="910"/>
                  </a:cubicBezTo>
                  <a:lnTo>
                    <a:pt x="187" y="1055"/>
                  </a:lnTo>
                  <a:lnTo>
                    <a:pt x="213" y="1193"/>
                  </a:lnTo>
                  <a:cubicBezTo>
                    <a:pt x="321" y="1810"/>
                    <a:pt x="446" y="2511"/>
                    <a:pt x="664" y="3156"/>
                  </a:cubicBezTo>
                  <a:cubicBezTo>
                    <a:pt x="795" y="3548"/>
                    <a:pt x="976" y="3919"/>
                    <a:pt x="1200" y="4252"/>
                  </a:cubicBezTo>
                  <a:cubicBezTo>
                    <a:pt x="1401" y="4552"/>
                    <a:pt x="1660" y="4838"/>
                    <a:pt x="1988" y="5127"/>
                  </a:cubicBezTo>
                  <a:cubicBezTo>
                    <a:pt x="2234" y="5344"/>
                    <a:pt x="2527" y="5553"/>
                    <a:pt x="2913" y="5785"/>
                  </a:cubicBezTo>
                  <a:cubicBezTo>
                    <a:pt x="3224" y="5973"/>
                    <a:pt x="3568" y="6151"/>
                    <a:pt x="3999" y="6343"/>
                  </a:cubicBezTo>
                  <a:cubicBezTo>
                    <a:pt x="4394" y="6520"/>
                    <a:pt x="4794" y="6676"/>
                    <a:pt x="5128" y="6804"/>
                  </a:cubicBezTo>
                  <a:lnTo>
                    <a:pt x="5282" y="6862"/>
                  </a:lnTo>
                  <a:lnTo>
                    <a:pt x="5483" y="6934"/>
                  </a:lnTo>
                  <a:lnTo>
                    <a:pt x="5660" y="6998"/>
                  </a:lnTo>
                  <a:lnTo>
                    <a:pt x="5750" y="7028"/>
                  </a:lnTo>
                  <a:lnTo>
                    <a:pt x="5803" y="7048"/>
                  </a:lnTo>
                  <a:cubicBezTo>
                    <a:pt x="5943" y="7099"/>
                    <a:pt x="6079" y="7150"/>
                    <a:pt x="6220" y="7194"/>
                  </a:cubicBezTo>
                  <a:cubicBezTo>
                    <a:pt x="6247" y="7205"/>
                    <a:pt x="6266" y="7212"/>
                    <a:pt x="6284" y="7214"/>
                  </a:cubicBezTo>
                  <a:lnTo>
                    <a:pt x="6309" y="7202"/>
                  </a:lnTo>
                  <a:cubicBezTo>
                    <a:pt x="6361" y="7199"/>
                    <a:pt x="6405" y="7173"/>
                    <a:pt x="6434" y="7136"/>
                  </a:cubicBezTo>
                  <a:cubicBezTo>
                    <a:pt x="6497" y="7064"/>
                    <a:pt x="6488" y="6958"/>
                    <a:pt x="6414" y="6886"/>
                  </a:cubicBezTo>
                  <a:cubicBezTo>
                    <a:pt x="6399" y="6873"/>
                    <a:pt x="6388" y="6862"/>
                    <a:pt x="6373" y="6849"/>
                  </a:cubicBezTo>
                  <a:cubicBezTo>
                    <a:pt x="5614" y="6468"/>
                    <a:pt x="4854" y="6065"/>
                    <a:pt x="4220" y="5494"/>
                  </a:cubicBezTo>
                  <a:cubicBezTo>
                    <a:pt x="4101" y="5387"/>
                    <a:pt x="3972" y="5279"/>
                    <a:pt x="3881" y="5148"/>
                  </a:cubicBezTo>
                  <a:cubicBezTo>
                    <a:pt x="3846" y="5097"/>
                    <a:pt x="3807" y="5045"/>
                    <a:pt x="3777" y="4987"/>
                  </a:cubicBezTo>
                  <a:cubicBezTo>
                    <a:pt x="3748" y="4930"/>
                    <a:pt x="3718" y="4872"/>
                    <a:pt x="3692" y="4811"/>
                  </a:cubicBezTo>
                  <a:cubicBezTo>
                    <a:pt x="3667" y="4755"/>
                    <a:pt x="3642" y="4697"/>
                    <a:pt x="3620" y="4641"/>
                  </a:cubicBezTo>
                  <a:cubicBezTo>
                    <a:pt x="3613" y="4624"/>
                    <a:pt x="3609" y="4608"/>
                    <a:pt x="3603" y="4594"/>
                  </a:cubicBezTo>
                  <a:cubicBezTo>
                    <a:pt x="3591" y="4542"/>
                    <a:pt x="3587" y="4489"/>
                    <a:pt x="3584" y="4437"/>
                  </a:cubicBezTo>
                  <a:cubicBezTo>
                    <a:pt x="3581" y="4309"/>
                    <a:pt x="3584" y="4185"/>
                    <a:pt x="3577" y="4058"/>
                  </a:cubicBezTo>
                  <a:cubicBezTo>
                    <a:pt x="3570" y="3999"/>
                    <a:pt x="3561" y="3942"/>
                    <a:pt x="3545" y="3886"/>
                  </a:cubicBezTo>
                  <a:cubicBezTo>
                    <a:pt x="3540" y="3874"/>
                    <a:pt x="3534" y="3863"/>
                    <a:pt x="3530" y="3853"/>
                  </a:cubicBezTo>
                  <a:cubicBezTo>
                    <a:pt x="3522" y="3843"/>
                    <a:pt x="3517" y="3834"/>
                    <a:pt x="3508" y="3827"/>
                  </a:cubicBezTo>
                  <a:cubicBezTo>
                    <a:pt x="3504" y="3824"/>
                    <a:pt x="3497" y="3820"/>
                    <a:pt x="3494" y="3818"/>
                  </a:cubicBezTo>
                  <a:cubicBezTo>
                    <a:pt x="3475" y="3811"/>
                    <a:pt x="3461" y="3805"/>
                    <a:pt x="3445" y="3802"/>
                  </a:cubicBezTo>
                  <a:cubicBezTo>
                    <a:pt x="3441" y="3801"/>
                    <a:pt x="3437" y="3801"/>
                    <a:pt x="3433" y="3801"/>
                  </a:cubicBezTo>
                  <a:cubicBezTo>
                    <a:pt x="3429" y="3801"/>
                    <a:pt x="3424" y="3801"/>
                    <a:pt x="3419" y="3800"/>
                  </a:cubicBezTo>
                  <a:cubicBezTo>
                    <a:pt x="3407" y="3802"/>
                    <a:pt x="3395" y="3805"/>
                    <a:pt x="3382" y="3810"/>
                  </a:cubicBezTo>
                  <a:cubicBezTo>
                    <a:pt x="3362" y="3818"/>
                    <a:pt x="3344" y="3827"/>
                    <a:pt x="3326" y="3840"/>
                  </a:cubicBezTo>
                  <a:cubicBezTo>
                    <a:pt x="3238" y="3910"/>
                    <a:pt x="3168" y="3999"/>
                    <a:pt x="3093" y="4084"/>
                  </a:cubicBezTo>
                  <a:cubicBezTo>
                    <a:pt x="3051" y="4128"/>
                    <a:pt x="3012" y="4174"/>
                    <a:pt x="2965" y="4213"/>
                  </a:cubicBezTo>
                  <a:cubicBezTo>
                    <a:pt x="2923" y="4246"/>
                    <a:pt x="2877" y="4284"/>
                    <a:pt x="2827" y="4305"/>
                  </a:cubicBezTo>
                  <a:cubicBezTo>
                    <a:pt x="2778" y="4322"/>
                    <a:pt x="2727" y="4338"/>
                    <a:pt x="2672" y="4338"/>
                  </a:cubicBezTo>
                  <a:cubicBezTo>
                    <a:pt x="2648" y="4337"/>
                    <a:pt x="2618" y="4335"/>
                    <a:pt x="2592" y="4330"/>
                  </a:cubicBezTo>
                  <a:cubicBezTo>
                    <a:pt x="2560" y="4322"/>
                    <a:pt x="2533" y="4314"/>
                    <a:pt x="2503" y="4301"/>
                  </a:cubicBezTo>
                  <a:cubicBezTo>
                    <a:pt x="2438" y="4271"/>
                    <a:pt x="2378" y="4229"/>
                    <a:pt x="2325" y="4179"/>
                  </a:cubicBezTo>
                  <a:cubicBezTo>
                    <a:pt x="2280" y="4136"/>
                    <a:pt x="2238" y="4091"/>
                    <a:pt x="2211" y="4035"/>
                  </a:cubicBezTo>
                  <a:cubicBezTo>
                    <a:pt x="2158" y="3907"/>
                    <a:pt x="2136" y="3774"/>
                    <a:pt x="2131" y="3637"/>
                  </a:cubicBezTo>
                  <a:cubicBezTo>
                    <a:pt x="2125" y="3451"/>
                    <a:pt x="2138" y="3264"/>
                    <a:pt x="2155" y="3079"/>
                  </a:cubicBezTo>
                  <a:cubicBezTo>
                    <a:pt x="2175" y="2883"/>
                    <a:pt x="2202" y="2686"/>
                    <a:pt x="2223" y="2493"/>
                  </a:cubicBezTo>
                  <a:cubicBezTo>
                    <a:pt x="2237" y="2337"/>
                    <a:pt x="2251" y="2179"/>
                    <a:pt x="2241" y="2021"/>
                  </a:cubicBezTo>
                  <a:cubicBezTo>
                    <a:pt x="2231" y="1911"/>
                    <a:pt x="2197" y="1806"/>
                    <a:pt x="2161" y="1701"/>
                  </a:cubicBezTo>
                  <a:cubicBezTo>
                    <a:pt x="2122" y="1593"/>
                    <a:pt x="2079" y="1484"/>
                    <a:pt x="2024" y="1384"/>
                  </a:cubicBezTo>
                  <a:cubicBezTo>
                    <a:pt x="1983" y="1308"/>
                    <a:pt x="1942" y="1236"/>
                    <a:pt x="1894" y="1164"/>
                  </a:cubicBezTo>
                  <a:lnTo>
                    <a:pt x="1894" y="1167"/>
                  </a:lnTo>
                  <a:cubicBezTo>
                    <a:pt x="1892" y="1164"/>
                    <a:pt x="1892" y="1163"/>
                    <a:pt x="1892" y="1161"/>
                  </a:cubicBezTo>
                  <a:lnTo>
                    <a:pt x="1892" y="1161"/>
                  </a:lnTo>
                  <a:lnTo>
                    <a:pt x="1894" y="1163"/>
                  </a:lnTo>
                  <a:cubicBezTo>
                    <a:pt x="1892" y="1157"/>
                    <a:pt x="1888" y="1154"/>
                    <a:pt x="1885" y="1150"/>
                  </a:cubicBezTo>
                  <a:lnTo>
                    <a:pt x="1885" y="1150"/>
                  </a:lnTo>
                  <a:cubicBezTo>
                    <a:pt x="1886" y="1151"/>
                    <a:pt x="1886" y="1152"/>
                    <a:pt x="1887" y="1154"/>
                  </a:cubicBezTo>
                  <a:lnTo>
                    <a:pt x="1887" y="1154"/>
                  </a:lnTo>
                  <a:cubicBezTo>
                    <a:pt x="1830" y="1073"/>
                    <a:pt x="1772" y="996"/>
                    <a:pt x="1705" y="926"/>
                  </a:cubicBezTo>
                  <a:cubicBezTo>
                    <a:pt x="1641" y="854"/>
                    <a:pt x="1570" y="789"/>
                    <a:pt x="1499" y="726"/>
                  </a:cubicBezTo>
                  <a:cubicBezTo>
                    <a:pt x="1497" y="724"/>
                    <a:pt x="1493" y="723"/>
                    <a:pt x="1491" y="722"/>
                  </a:cubicBezTo>
                  <a:cubicBezTo>
                    <a:pt x="1377" y="628"/>
                    <a:pt x="1257" y="542"/>
                    <a:pt x="1131" y="466"/>
                  </a:cubicBezTo>
                  <a:cubicBezTo>
                    <a:pt x="1019" y="402"/>
                    <a:pt x="905" y="341"/>
                    <a:pt x="787" y="286"/>
                  </a:cubicBezTo>
                  <a:lnTo>
                    <a:pt x="787" y="286"/>
                  </a:lnTo>
                  <a:cubicBezTo>
                    <a:pt x="788" y="286"/>
                    <a:pt x="788" y="286"/>
                    <a:pt x="788" y="286"/>
                  </a:cubicBezTo>
                  <a:cubicBezTo>
                    <a:pt x="546" y="177"/>
                    <a:pt x="298" y="85"/>
                    <a:pt x="4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5" name="Google Shape;1725;p11"/>
            <p:cNvSpPr/>
            <p:nvPr/>
          </p:nvSpPr>
          <p:spPr>
            <a:xfrm>
              <a:off x="859775" y="2458588"/>
              <a:ext cx="161" cy="282"/>
            </a:xfrm>
            <a:custGeom>
              <a:avLst/>
              <a:gdLst/>
              <a:ahLst/>
              <a:cxnLst/>
              <a:rect l="l" t="t" r="r" b="b"/>
              <a:pathLst>
                <a:path w="4" h="7" extrusionOk="0">
                  <a:moveTo>
                    <a:pt x="0" y="1"/>
                  </a:moveTo>
                  <a:cubicBezTo>
                    <a:pt x="0" y="2"/>
                    <a:pt x="2" y="4"/>
                    <a:pt x="3" y="7"/>
                  </a:cubicBezTo>
                  <a:cubicBezTo>
                    <a:pt x="3" y="4"/>
                    <a:pt x="0" y="2"/>
                    <a:pt x="0" y="1"/>
                  </a:cubicBezTo>
                  <a:close/>
                </a:path>
              </a:pathLst>
            </a:custGeom>
            <a:solidFill>
              <a:srgbClr val="6D76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6" name="Google Shape;1726;p11"/>
            <p:cNvSpPr/>
            <p:nvPr/>
          </p:nvSpPr>
          <p:spPr>
            <a:xfrm>
              <a:off x="859250" y="2458265"/>
              <a:ext cx="444" cy="323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cubicBezTo>
                    <a:pt x="3" y="2"/>
                    <a:pt x="6" y="5"/>
                    <a:pt x="11" y="7"/>
                  </a:cubicBezTo>
                  <a:cubicBezTo>
                    <a:pt x="8" y="5"/>
                    <a:pt x="3" y="2"/>
                    <a:pt x="0" y="0"/>
                  </a:cubicBezTo>
                  <a:close/>
                </a:path>
              </a:pathLst>
            </a:custGeom>
            <a:solidFill>
              <a:srgbClr val="6D76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7" name="Google Shape;1727;p11"/>
            <p:cNvSpPr/>
            <p:nvPr/>
          </p:nvSpPr>
          <p:spPr>
            <a:xfrm>
              <a:off x="778783" y="2333448"/>
              <a:ext cx="40" cy="4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D76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8" name="Google Shape;1728;p11"/>
            <p:cNvSpPr/>
            <p:nvPr/>
          </p:nvSpPr>
          <p:spPr>
            <a:xfrm>
              <a:off x="778218" y="2332923"/>
              <a:ext cx="605" cy="565"/>
            </a:xfrm>
            <a:custGeom>
              <a:avLst/>
              <a:gdLst/>
              <a:ahLst/>
              <a:cxnLst/>
              <a:rect l="l" t="t" r="r" b="b"/>
              <a:pathLst>
                <a:path w="15" h="14" extrusionOk="0">
                  <a:moveTo>
                    <a:pt x="1" y="1"/>
                  </a:moveTo>
                  <a:lnTo>
                    <a:pt x="8" y="8"/>
                  </a:lnTo>
                  <a:cubicBezTo>
                    <a:pt x="9" y="10"/>
                    <a:pt x="11" y="11"/>
                    <a:pt x="12" y="12"/>
                  </a:cubicBezTo>
                  <a:lnTo>
                    <a:pt x="12" y="12"/>
                  </a:lnTo>
                  <a:cubicBezTo>
                    <a:pt x="9" y="9"/>
                    <a:pt x="5" y="4"/>
                    <a:pt x="1" y="1"/>
                  </a:cubicBezTo>
                  <a:close/>
                  <a:moveTo>
                    <a:pt x="12" y="12"/>
                  </a:moveTo>
                  <a:cubicBezTo>
                    <a:pt x="13" y="13"/>
                    <a:pt x="14" y="13"/>
                    <a:pt x="15" y="14"/>
                  </a:cubicBezTo>
                  <a:cubicBezTo>
                    <a:pt x="14" y="13"/>
                    <a:pt x="13" y="13"/>
                    <a:pt x="12" y="12"/>
                  </a:cubicBezTo>
                  <a:close/>
                </a:path>
              </a:pathLst>
            </a:custGeom>
            <a:solidFill>
              <a:srgbClr val="6D76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9" name="Google Shape;1729;p11"/>
            <p:cNvSpPr/>
            <p:nvPr/>
          </p:nvSpPr>
          <p:spPr>
            <a:xfrm>
              <a:off x="733868" y="1583660"/>
              <a:ext cx="224011" cy="327844"/>
            </a:xfrm>
            <a:custGeom>
              <a:avLst/>
              <a:gdLst/>
              <a:ahLst/>
              <a:cxnLst/>
              <a:rect l="l" t="t" r="r" b="b"/>
              <a:pathLst>
                <a:path w="5551" h="8124" extrusionOk="0">
                  <a:moveTo>
                    <a:pt x="428" y="0"/>
                  </a:moveTo>
                  <a:cubicBezTo>
                    <a:pt x="366" y="0"/>
                    <a:pt x="314" y="35"/>
                    <a:pt x="295" y="90"/>
                  </a:cubicBezTo>
                  <a:cubicBezTo>
                    <a:pt x="295" y="79"/>
                    <a:pt x="277" y="71"/>
                    <a:pt x="249" y="67"/>
                  </a:cubicBezTo>
                  <a:cubicBezTo>
                    <a:pt x="159" y="71"/>
                    <a:pt x="100" y="94"/>
                    <a:pt x="63" y="143"/>
                  </a:cubicBezTo>
                  <a:cubicBezTo>
                    <a:pt x="32" y="179"/>
                    <a:pt x="1" y="241"/>
                    <a:pt x="12" y="301"/>
                  </a:cubicBezTo>
                  <a:cubicBezTo>
                    <a:pt x="41" y="469"/>
                    <a:pt x="65" y="640"/>
                    <a:pt x="93" y="811"/>
                  </a:cubicBezTo>
                  <a:cubicBezTo>
                    <a:pt x="195" y="1123"/>
                    <a:pt x="314" y="1429"/>
                    <a:pt x="465" y="1719"/>
                  </a:cubicBezTo>
                  <a:cubicBezTo>
                    <a:pt x="459" y="1710"/>
                    <a:pt x="455" y="1702"/>
                    <a:pt x="450" y="1694"/>
                  </a:cubicBezTo>
                  <a:lnTo>
                    <a:pt x="450" y="1694"/>
                  </a:lnTo>
                  <a:cubicBezTo>
                    <a:pt x="539" y="1864"/>
                    <a:pt x="641" y="2025"/>
                    <a:pt x="768" y="2170"/>
                  </a:cubicBezTo>
                  <a:cubicBezTo>
                    <a:pt x="838" y="2244"/>
                    <a:pt x="911" y="2312"/>
                    <a:pt x="996" y="2367"/>
                  </a:cubicBezTo>
                  <a:cubicBezTo>
                    <a:pt x="1044" y="2395"/>
                    <a:pt x="1097" y="2420"/>
                    <a:pt x="1150" y="2437"/>
                  </a:cubicBezTo>
                  <a:cubicBezTo>
                    <a:pt x="1190" y="2448"/>
                    <a:pt x="1227" y="2456"/>
                    <a:pt x="1269" y="2460"/>
                  </a:cubicBezTo>
                  <a:cubicBezTo>
                    <a:pt x="1278" y="2460"/>
                    <a:pt x="1291" y="2458"/>
                    <a:pt x="1299" y="2457"/>
                  </a:cubicBezTo>
                  <a:lnTo>
                    <a:pt x="1298" y="2457"/>
                  </a:lnTo>
                  <a:cubicBezTo>
                    <a:pt x="1309" y="2453"/>
                    <a:pt x="1324" y="2448"/>
                    <a:pt x="1338" y="2443"/>
                  </a:cubicBezTo>
                  <a:cubicBezTo>
                    <a:pt x="1351" y="2435"/>
                    <a:pt x="1364" y="2427"/>
                    <a:pt x="1374" y="2417"/>
                  </a:cubicBezTo>
                  <a:cubicBezTo>
                    <a:pt x="1408" y="2384"/>
                    <a:pt x="1437" y="2344"/>
                    <a:pt x="1464" y="2302"/>
                  </a:cubicBezTo>
                  <a:cubicBezTo>
                    <a:pt x="1466" y="2300"/>
                    <a:pt x="1466" y="2299"/>
                    <a:pt x="1467" y="2298"/>
                  </a:cubicBezTo>
                  <a:lnTo>
                    <a:pt x="1470" y="2295"/>
                  </a:lnTo>
                  <a:cubicBezTo>
                    <a:pt x="1472" y="2293"/>
                    <a:pt x="1472" y="2292"/>
                    <a:pt x="1473" y="2290"/>
                  </a:cubicBezTo>
                  <a:lnTo>
                    <a:pt x="1473" y="2290"/>
                  </a:lnTo>
                  <a:cubicBezTo>
                    <a:pt x="1473" y="2292"/>
                    <a:pt x="1472" y="2293"/>
                    <a:pt x="1472" y="2295"/>
                  </a:cubicBezTo>
                  <a:cubicBezTo>
                    <a:pt x="1473" y="2293"/>
                    <a:pt x="1474" y="2292"/>
                    <a:pt x="1475" y="2291"/>
                  </a:cubicBezTo>
                  <a:lnTo>
                    <a:pt x="1475" y="2291"/>
                  </a:lnTo>
                  <a:cubicBezTo>
                    <a:pt x="1475" y="2291"/>
                    <a:pt x="1475" y="2291"/>
                    <a:pt x="1474" y="2292"/>
                  </a:cubicBezTo>
                  <a:cubicBezTo>
                    <a:pt x="1477" y="2290"/>
                    <a:pt x="1477" y="2288"/>
                    <a:pt x="1479" y="2286"/>
                  </a:cubicBezTo>
                  <a:lnTo>
                    <a:pt x="1479" y="2286"/>
                  </a:lnTo>
                  <a:cubicBezTo>
                    <a:pt x="1478" y="2287"/>
                    <a:pt x="1477" y="2289"/>
                    <a:pt x="1475" y="2291"/>
                  </a:cubicBezTo>
                  <a:lnTo>
                    <a:pt x="1475" y="2291"/>
                  </a:lnTo>
                  <a:cubicBezTo>
                    <a:pt x="1494" y="2258"/>
                    <a:pt x="1513" y="2227"/>
                    <a:pt x="1532" y="2197"/>
                  </a:cubicBezTo>
                  <a:cubicBezTo>
                    <a:pt x="1551" y="2168"/>
                    <a:pt x="1568" y="2140"/>
                    <a:pt x="1588" y="2114"/>
                  </a:cubicBezTo>
                  <a:cubicBezTo>
                    <a:pt x="1625" y="2072"/>
                    <a:pt x="1667" y="2026"/>
                    <a:pt x="1723" y="2006"/>
                  </a:cubicBezTo>
                  <a:cubicBezTo>
                    <a:pt x="1740" y="1999"/>
                    <a:pt x="1759" y="1992"/>
                    <a:pt x="1776" y="1990"/>
                  </a:cubicBezTo>
                  <a:cubicBezTo>
                    <a:pt x="1788" y="1989"/>
                    <a:pt x="1795" y="1986"/>
                    <a:pt x="1805" y="1984"/>
                  </a:cubicBezTo>
                  <a:cubicBezTo>
                    <a:pt x="1819" y="1984"/>
                    <a:pt x="1835" y="1982"/>
                    <a:pt x="1851" y="1982"/>
                  </a:cubicBezTo>
                  <a:cubicBezTo>
                    <a:pt x="1867" y="1982"/>
                    <a:pt x="1883" y="1984"/>
                    <a:pt x="1898" y="1989"/>
                  </a:cubicBezTo>
                  <a:cubicBezTo>
                    <a:pt x="1963" y="2006"/>
                    <a:pt x="2026" y="2029"/>
                    <a:pt x="2082" y="2072"/>
                  </a:cubicBezTo>
                  <a:cubicBezTo>
                    <a:pt x="2214" y="2171"/>
                    <a:pt x="2305" y="2319"/>
                    <a:pt x="2356" y="2477"/>
                  </a:cubicBezTo>
                  <a:cubicBezTo>
                    <a:pt x="2415" y="2649"/>
                    <a:pt x="2451" y="2830"/>
                    <a:pt x="2471" y="3011"/>
                  </a:cubicBezTo>
                  <a:cubicBezTo>
                    <a:pt x="2493" y="3204"/>
                    <a:pt x="2504" y="3393"/>
                    <a:pt x="2519" y="3584"/>
                  </a:cubicBezTo>
                  <a:cubicBezTo>
                    <a:pt x="2526" y="3659"/>
                    <a:pt x="2534" y="3735"/>
                    <a:pt x="2540" y="3813"/>
                  </a:cubicBezTo>
                  <a:cubicBezTo>
                    <a:pt x="2547" y="3902"/>
                    <a:pt x="2556" y="3994"/>
                    <a:pt x="2563" y="4081"/>
                  </a:cubicBezTo>
                  <a:cubicBezTo>
                    <a:pt x="2593" y="4456"/>
                    <a:pt x="2618" y="4834"/>
                    <a:pt x="2698" y="5200"/>
                  </a:cubicBezTo>
                  <a:lnTo>
                    <a:pt x="2698" y="5200"/>
                  </a:lnTo>
                  <a:cubicBezTo>
                    <a:pt x="2697" y="5198"/>
                    <a:pt x="2696" y="5196"/>
                    <a:pt x="2695" y="5193"/>
                  </a:cubicBezTo>
                  <a:lnTo>
                    <a:pt x="2695" y="5193"/>
                  </a:lnTo>
                  <a:cubicBezTo>
                    <a:pt x="2731" y="5340"/>
                    <a:pt x="2777" y="5483"/>
                    <a:pt x="2845" y="5620"/>
                  </a:cubicBezTo>
                  <a:cubicBezTo>
                    <a:pt x="2881" y="5684"/>
                    <a:pt x="2922" y="5742"/>
                    <a:pt x="2972" y="5798"/>
                  </a:cubicBezTo>
                  <a:cubicBezTo>
                    <a:pt x="2995" y="5818"/>
                    <a:pt x="3018" y="5839"/>
                    <a:pt x="3044" y="5857"/>
                  </a:cubicBezTo>
                  <a:cubicBezTo>
                    <a:pt x="3074" y="5875"/>
                    <a:pt x="3103" y="5891"/>
                    <a:pt x="3136" y="5904"/>
                  </a:cubicBezTo>
                  <a:cubicBezTo>
                    <a:pt x="3186" y="5918"/>
                    <a:pt x="3232" y="5926"/>
                    <a:pt x="3283" y="5929"/>
                  </a:cubicBezTo>
                  <a:cubicBezTo>
                    <a:pt x="3346" y="5927"/>
                    <a:pt x="3409" y="5920"/>
                    <a:pt x="3471" y="5908"/>
                  </a:cubicBezTo>
                  <a:cubicBezTo>
                    <a:pt x="3485" y="5904"/>
                    <a:pt x="3502" y="5900"/>
                    <a:pt x="3517" y="5893"/>
                  </a:cubicBezTo>
                  <a:cubicBezTo>
                    <a:pt x="3518" y="5891"/>
                    <a:pt x="3520" y="5891"/>
                    <a:pt x="3520" y="5890"/>
                  </a:cubicBezTo>
                  <a:cubicBezTo>
                    <a:pt x="3520" y="5890"/>
                    <a:pt x="3521" y="5890"/>
                    <a:pt x="3521" y="5887"/>
                  </a:cubicBezTo>
                  <a:cubicBezTo>
                    <a:pt x="3528" y="5883"/>
                    <a:pt x="3535" y="5877"/>
                    <a:pt x="3546" y="5871"/>
                  </a:cubicBezTo>
                  <a:cubicBezTo>
                    <a:pt x="3561" y="5851"/>
                    <a:pt x="3577" y="5834"/>
                    <a:pt x="3590" y="5812"/>
                  </a:cubicBezTo>
                  <a:cubicBezTo>
                    <a:pt x="3614" y="5768"/>
                    <a:pt x="3635" y="5720"/>
                    <a:pt x="3655" y="5674"/>
                  </a:cubicBezTo>
                  <a:cubicBezTo>
                    <a:pt x="3676" y="5627"/>
                    <a:pt x="3696" y="5577"/>
                    <a:pt x="3727" y="5538"/>
                  </a:cubicBezTo>
                  <a:cubicBezTo>
                    <a:pt x="3757" y="5495"/>
                    <a:pt x="3791" y="5462"/>
                    <a:pt x="3836" y="5432"/>
                  </a:cubicBezTo>
                  <a:cubicBezTo>
                    <a:pt x="3864" y="5416"/>
                    <a:pt x="3895" y="5403"/>
                    <a:pt x="3926" y="5394"/>
                  </a:cubicBezTo>
                  <a:cubicBezTo>
                    <a:pt x="3948" y="5388"/>
                    <a:pt x="3969" y="5383"/>
                    <a:pt x="3992" y="5381"/>
                  </a:cubicBezTo>
                  <a:cubicBezTo>
                    <a:pt x="4010" y="5380"/>
                    <a:pt x="4027" y="5380"/>
                    <a:pt x="4045" y="5380"/>
                  </a:cubicBezTo>
                  <a:cubicBezTo>
                    <a:pt x="4132" y="5380"/>
                    <a:pt x="4224" y="5393"/>
                    <a:pt x="4301" y="5437"/>
                  </a:cubicBezTo>
                  <a:cubicBezTo>
                    <a:pt x="4381" y="5480"/>
                    <a:pt x="4450" y="5536"/>
                    <a:pt x="4515" y="5602"/>
                  </a:cubicBezTo>
                  <a:cubicBezTo>
                    <a:pt x="4677" y="5775"/>
                    <a:pt x="4797" y="5990"/>
                    <a:pt x="4899" y="6201"/>
                  </a:cubicBezTo>
                  <a:cubicBezTo>
                    <a:pt x="5022" y="6464"/>
                    <a:pt x="5127" y="6731"/>
                    <a:pt x="5220" y="7004"/>
                  </a:cubicBezTo>
                  <a:cubicBezTo>
                    <a:pt x="5345" y="7372"/>
                    <a:pt x="5453" y="7745"/>
                    <a:pt x="5551" y="8123"/>
                  </a:cubicBezTo>
                  <a:cubicBezTo>
                    <a:pt x="5526" y="7857"/>
                    <a:pt x="5506" y="7593"/>
                    <a:pt x="5480" y="7329"/>
                  </a:cubicBezTo>
                  <a:cubicBezTo>
                    <a:pt x="5398" y="6499"/>
                    <a:pt x="5255" y="5702"/>
                    <a:pt x="5055" y="4959"/>
                  </a:cubicBezTo>
                  <a:cubicBezTo>
                    <a:pt x="4845" y="4162"/>
                    <a:pt x="4564" y="3442"/>
                    <a:pt x="4216" y="2822"/>
                  </a:cubicBezTo>
                  <a:cubicBezTo>
                    <a:pt x="3807" y="2078"/>
                    <a:pt x="3296" y="1462"/>
                    <a:pt x="2694" y="992"/>
                  </a:cubicBezTo>
                  <a:cubicBezTo>
                    <a:pt x="2391" y="754"/>
                    <a:pt x="2053" y="550"/>
                    <a:pt x="1693" y="387"/>
                  </a:cubicBezTo>
                  <a:cubicBezTo>
                    <a:pt x="1321" y="215"/>
                    <a:pt x="901" y="86"/>
                    <a:pt x="446" y="1"/>
                  </a:cubicBezTo>
                  <a:cubicBezTo>
                    <a:pt x="440" y="0"/>
                    <a:pt x="434" y="0"/>
                    <a:pt x="428" y="0"/>
                  </a:cubicBezTo>
                  <a:close/>
                </a:path>
              </a:pathLst>
            </a:custGeom>
            <a:solidFill>
              <a:srgbClr val="000000">
                <a:alpha val="18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0" name="Google Shape;1730;p11"/>
            <p:cNvSpPr/>
            <p:nvPr/>
          </p:nvSpPr>
          <p:spPr>
            <a:xfrm>
              <a:off x="875594" y="1821106"/>
              <a:ext cx="323" cy="81"/>
            </a:xfrm>
            <a:custGeom>
              <a:avLst/>
              <a:gdLst/>
              <a:ahLst/>
              <a:cxnLst/>
              <a:rect l="l" t="t" r="r" b="b"/>
              <a:pathLst>
                <a:path w="8" h="2" extrusionOk="0">
                  <a:moveTo>
                    <a:pt x="8" y="0"/>
                  </a:moveTo>
                  <a:cubicBezTo>
                    <a:pt x="6" y="0"/>
                    <a:pt x="5" y="1"/>
                    <a:pt x="1" y="1"/>
                  </a:cubicBezTo>
                  <a:lnTo>
                    <a:pt x="3" y="1"/>
                  </a:lnTo>
                  <a:cubicBezTo>
                    <a:pt x="5" y="1"/>
                    <a:pt x="6" y="1"/>
                    <a:pt x="8" y="0"/>
                  </a:cubicBezTo>
                  <a:close/>
                </a:path>
              </a:pathLst>
            </a:custGeom>
            <a:solidFill>
              <a:srgbClr val="6D76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1" name="Google Shape;1731;p11"/>
            <p:cNvSpPr/>
            <p:nvPr/>
          </p:nvSpPr>
          <p:spPr>
            <a:xfrm>
              <a:off x="876764" y="1819976"/>
              <a:ext cx="444" cy="444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0" y="1"/>
                  </a:moveTo>
                  <a:lnTo>
                    <a:pt x="10" y="1"/>
                  </a:lnTo>
                  <a:cubicBezTo>
                    <a:pt x="6" y="5"/>
                    <a:pt x="3" y="6"/>
                    <a:pt x="0" y="11"/>
                  </a:cubicBezTo>
                  <a:lnTo>
                    <a:pt x="10" y="1"/>
                  </a:lnTo>
                  <a:close/>
                </a:path>
              </a:pathLst>
            </a:custGeom>
            <a:solidFill>
              <a:srgbClr val="6D76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2" name="Google Shape;1732;p11"/>
            <p:cNvSpPr/>
            <p:nvPr/>
          </p:nvSpPr>
          <p:spPr>
            <a:xfrm>
              <a:off x="784473" y="1682851"/>
              <a:ext cx="565" cy="81"/>
            </a:xfrm>
            <a:custGeom>
              <a:avLst/>
              <a:gdLst/>
              <a:ahLst/>
              <a:cxnLst/>
              <a:rect l="l" t="t" r="r" b="b"/>
              <a:pathLst>
                <a:path w="14" h="2" extrusionOk="0">
                  <a:moveTo>
                    <a:pt x="1" y="0"/>
                  </a:moveTo>
                  <a:cubicBezTo>
                    <a:pt x="2" y="1"/>
                    <a:pt x="3" y="1"/>
                    <a:pt x="4" y="1"/>
                  </a:cubicBezTo>
                  <a:cubicBezTo>
                    <a:pt x="7" y="1"/>
                    <a:pt x="10" y="0"/>
                    <a:pt x="14" y="0"/>
                  </a:cubicBezTo>
                  <a:close/>
                </a:path>
              </a:pathLst>
            </a:custGeom>
            <a:solidFill>
              <a:srgbClr val="6D76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3" name="Google Shape;1733;p11"/>
            <p:cNvSpPr/>
            <p:nvPr/>
          </p:nvSpPr>
          <p:spPr>
            <a:xfrm>
              <a:off x="789396" y="1680713"/>
              <a:ext cx="565" cy="444"/>
            </a:xfrm>
            <a:custGeom>
              <a:avLst/>
              <a:gdLst/>
              <a:ahLst/>
              <a:cxnLst/>
              <a:rect l="l" t="t" r="r" b="b"/>
              <a:pathLst>
                <a:path w="14" h="11" extrusionOk="0">
                  <a:moveTo>
                    <a:pt x="14" y="0"/>
                  </a:moveTo>
                  <a:cubicBezTo>
                    <a:pt x="9" y="3"/>
                    <a:pt x="4" y="7"/>
                    <a:pt x="1" y="10"/>
                  </a:cubicBezTo>
                  <a:cubicBezTo>
                    <a:pt x="6" y="7"/>
                    <a:pt x="9" y="3"/>
                    <a:pt x="14" y="0"/>
                  </a:cubicBezTo>
                  <a:close/>
                </a:path>
              </a:pathLst>
            </a:custGeom>
            <a:solidFill>
              <a:srgbClr val="6D76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4" name="Google Shape;1734;p11"/>
            <p:cNvSpPr/>
            <p:nvPr/>
          </p:nvSpPr>
          <p:spPr>
            <a:xfrm>
              <a:off x="793109" y="1676233"/>
              <a:ext cx="121" cy="161"/>
            </a:xfrm>
            <a:custGeom>
              <a:avLst/>
              <a:gdLst/>
              <a:ahLst/>
              <a:cxnLst/>
              <a:rect l="l" t="t" r="r" b="b"/>
              <a:pathLst>
                <a:path w="3" h="4" extrusionOk="0">
                  <a:moveTo>
                    <a:pt x="2" y="1"/>
                  </a:moveTo>
                  <a:cubicBezTo>
                    <a:pt x="2" y="1"/>
                    <a:pt x="1" y="1"/>
                    <a:pt x="1" y="4"/>
                  </a:cubicBezTo>
                  <a:lnTo>
                    <a:pt x="2" y="1"/>
                  </a:lnTo>
                  <a:close/>
                </a:path>
              </a:pathLst>
            </a:custGeom>
            <a:solidFill>
              <a:srgbClr val="6D76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5" name="Google Shape;1735;p11"/>
            <p:cNvSpPr/>
            <p:nvPr/>
          </p:nvSpPr>
          <p:spPr>
            <a:xfrm>
              <a:off x="62689" y="2359477"/>
              <a:ext cx="420096" cy="114003"/>
            </a:xfrm>
            <a:custGeom>
              <a:avLst/>
              <a:gdLst/>
              <a:ahLst/>
              <a:cxnLst/>
              <a:rect l="l" t="t" r="r" b="b"/>
              <a:pathLst>
                <a:path w="10410" h="2825" extrusionOk="0">
                  <a:moveTo>
                    <a:pt x="5565" y="567"/>
                  </a:moveTo>
                  <a:cubicBezTo>
                    <a:pt x="5565" y="567"/>
                    <a:pt x="5565" y="567"/>
                    <a:pt x="5566" y="567"/>
                  </a:cubicBezTo>
                  <a:lnTo>
                    <a:pt x="5566" y="567"/>
                  </a:lnTo>
                  <a:cubicBezTo>
                    <a:pt x="5565" y="567"/>
                    <a:pt x="5565" y="567"/>
                    <a:pt x="5565" y="567"/>
                  </a:cubicBezTo>
                  <a:close/>
                  <a:moveTo>
                    <a:pt x="5566" y="568"/>
                  </a:moveTo>
                  <a:cubicBezTo>
                    <a:pt x="5570" y="570"/>
                    <a:pt x="5572" y="570"/>
                    <a:pt x="5573" y="571"/>
                  </a:cubicBezTo>
                  <a:cubicBezTo>
                    <a:pt x="5572" y="571"/>
                    <a:pt x="5569" y="570"/>
                    <a:pt x="5566" y="568"/>
                  </a:cubicBezTo>
                  <a:close/>
                  <a:moveTo>
                    <a:pt x="3482" y="815"/>
                  </a:moveTo>
                  <a:cubicBezTo>
                    <a:pt x="3479" y="815"/>
                    <a:pt x="3477" y="816"/>
                    <a:pt x="3475" y="817"/>
                  </a:cubicBezTo>
                  <a:lnTo>
                    <a:pt x="3475" y="817"/>
                  </a:lnTo>
                  <a:cubicBezTo>
                    <a:pt x="3477" y="816"/>
                    <a:pt x="3480" y="815"/>
                    <a:pt x="3482" y="815"/>
                  </a:cubicBezTo>
                  <a:close/>
                  <a:moveTo>
                    <a:pt x="3475" y="817"/>
                  </a:moveTo>
                  <a:cubicBezTo>
                    <a:pt x="3470" y="819"/>
                    <a:pt x="3465" y="821"/>
                    <a:pt x="3460" y="822"/>
                  </a:cubicBezTo>
                  <a:cubicBezTo>
                    <a:pt x="3465" y="821"/>
                    <a:pt x="3470" y="819"/>
                    <a:pt x="3475" y="817"/>
                  </a:cubicBezTo>
                  <a:close/>
                  <a:moveTo>
                    <a:pt x="7324" y="1093"/>
                  </a:moveTo>
                  <a:lnTo>
                    <a:pt x="7324" y="1093"/>
                  </a:lnTo>
                  <a:cubicBezTo>
                    <a:pt x="7323" y="1093"/>
                    <a:pt x="7322" y="1093"/>
                    <a:pt x="7321" y="1094"/>
                  </a:cubicBezTo>
                  <a:cubicBezTo>
                    <a:pt x="7322" y="1094"/>
                    <a:pt x="7323" y="1093"/>
                    <a:pt x="7324" y="1093"/>
                  </a:cubicBezTo>
                  <a:close/>
                  <a:moveTo>
                    <a:pt x="10323" y="1"/>
                  </a:moveTo>
                  <a:cubicBezTo>
                    <a:pt x="10244" y="60"/>
                    <a:pt x="10168" y="121"/>
                    <a:pt x="10090" y="180"/>
                  </a:cubicBezTo>
                  <a:cubicBezTo>
                    <a:pt x="9957" y="285"/>
                    <a:pt x="9823" y="393"/>
                    <a:pt x="9687" y="498"/>
                  </a:cubicBezTo>
                  <a:cubicBezTo>
                    <a:pt x="9537" y="613"/>
                    <a:pt x="9387" y="726"/>
                    <a:pt x="9232" y="832"/>
                  </a:cubicBezTo>
                  <a:cubicBezTo>
                    <a:pt x="9084" y="934"/>
                    <a:pt x="8934" y="1033"/>
                    <a:pt x="8779" y="1120"/>
                  </a:cubicBezTo>
                  <a:cubicBezTo>
                    <a:pt x="8635" y="1201"/>
                    <a:pt x="8486" y="1275"/>
                    <a:pt x="8328" y="1328"/>
                  </a:cubicBezTo>
                  <a:cubicBezTo>
                    <a:pt x="8262" y="1349"/>
                    <a:pt x="8193" y="1371"/>
                    <a:pt x="8123" y="1378"/>
                  </a:cubicBezTo>
                  <a:cubicBezTo>
                    <a:pt x="8082" y="1384"/>
                    <a:pt x="8041" y="1388"/>
                    <a:pt x="7999" y="1388"/>
                  </a:cubicBezTo>
                  <a:cubicBezTo>
                    <a:pt x="7988" y="1388"/>
                    <a:pt x="7976" y="1387"/>
                    <a:pt x="7965" y="1387"/>
                  </a:cubicBezTo>
                  <a:cubicBezTo>
                    <a:pt x="7910" y="1381"/>
                    <a:pt x="7854" y="1371"/>
                    <a:pt x="7804" y="1351"/>
                  </a:cubicBezTo>
                  <a:cubicBezTo>
                    <a:pt x="7752" y="1329"/>
                    <a:pt x="7702" y="1296"/>
                    <a:pt x="7662" y="1259"/>
                  </a:cubicBezTo>
                  <a:cubicBezTo>
                    <a:pt x="7598" y="1194"/>
                    <a:pt x="7558" y="1115"/>
                    <a:pt x="7531" y="1031"/>
                  </a:cubicBezTo>
                  <a:cubicBezTo>
                    <a:pt x="7468" y="1044"/>
                    <a:pt x="7407" y="1064"/>
                    <a:pt x="7346" y="1085"/>
                  </a:cubicBezTo>
                  <a:cubicBezTo>
                    <a:pt x="7346" y="1085"/>
                    <a:pt x="7346" y="1085"/>
                    <a:pt x="7346" y="1085"/>
                  </a:cubicBezTo>
                  <a:lnTo>
                    <a:pt x="7346" y="1085"/>
                  </a:lnTo>
                  <a:cubicBezTo>
                    <a:pt x="7343" y="1086"/>
                    <a:pt x="7341" y="1087"/>
                    <a:pt x="7339" y="1087"/>
                  </a:cubicBezTo>
                  <a:lnTo>
                    <a:pt x="7339" y="1087"/>
                  </a:lnTo>
                  <a:cubicBezTo>
                    <a:pt x="7334" y="1089"/>
                    <a:pt x="7329" y="1091"/>
                    <a:pt x="7324" y="1093"/>
                  </a:cubicBezTo>
                  <a:lnTo>
                    <a:pt x="7324" y="1093"/>
                  </a:lnTo>
                  <a:cubicBezTo>
                    <a:pt x="7326" y="1092"/>
                    <a:pt x="7329" y="1092"/>
                    <a:pt x="7331" y="1092"/>
                  </a:cubicBezTo>
                  <a:lnTo>
                    <a:pt x="7331" y="1092"/>
                  </a:lnTo>
                  <a:cubicBezTo>
                    <a:pt x="7131" y="1166"/>
                    <a:pt x="6942" y="1258"/>
                    <a:pt x="6748" y="1347"/>
                  </a:cubicBezTo>
                  <a:cubicBezTo>
                    <a:pt x="6515" y="1454"/>
                    <a:pt x="6284" y="1566"/>
                    <a:pt x="6047" y="1660"/>
                  </a:cubicBezTo>
                  <a:cubicBezTo>
                    <a:pt x="5832" y="1747"/>
                    <a:pt x="5611" y="1833"/>
                    <a:pt x="5384" y="1878"/>
                  </a:cubicBezTo>
                  <a:cubicBezTo>
                    <a:pt x="5293" y="1897"/>
                    <a:pt x="5203" y="1912"/>
                    <a:pt x="5111" y="1914"/>
                  </a:cubicBezTo>
                  <a:cubicBezTo>
                    <a:pt x="5096" y="1914"/>
                    <a:pt x="5082" y="1915"/>
                    <a:pt x="5067" y="1915"/>
                  </a:cubicBezTo>
                  <a:cubicBezTo>
                    <a:pt x="5000" y="1915"/>
                    <a:pt x="4933" y="1909"/>
                    <a:pt x="4868" y="1892"/>
                  </a:cubicBezTo>
                  <a:cubicBezTo>
                    <a:pt x="4789" y="1871"/>
                    <a:pt x="4714" y="1838"/>
                    <a:pt x="4650" y="1785"/>
                  </a:cubicBezTo>
                  <a:cubicBezTo>
                    <a:pt x="4588" y="1734"/>
                    <a:pt x="4542" y="1673"/>
                    <a:pt x="4508" y="1601"/>
                  </a:cubicBezTo>
                  <a:cubicBezTo>
                    <a:pt x="4500" y="1582"/>
                    <a:pt x="4493" y="1565"/>
                    <a:pt x="4487" y="1546"/>
                  </a:cubicBezTo>
                  <a:cubicBezTo>
                    <a:pt x="4486" y="1536"/>
                    <a:pt x="4485" y="1526"/>
                    <a:pt x="4479" y="1516"/>
                  </a:cubicBezTo>
                  <a:cubicBezTo>
                    <a:pt x="4477" y="1497"/>
                    <a:pt x="4475" y="1479"/>
                    <a:pt x="4473" y="1460"/>
                  </a:cubicBezTo>
                  <a:cubicBezTo>
                    <a:pt x="4473" y="1423"/>
                    <a:pt x="4475" y="1382"/>
                    <a:pt x="4487" y="1347"/>
                  </a:cubicBezTo>
                  <a:cubicBezTo>
                    <a:pt x="4516" y="1268"/>
                    <a:pt x="4559" y="1196"/>
                    <a:pt x="4618" y="1138"/>
                  </a:cubicBezTo>
                  <a:cubicBezTo>
                    <a:pt x="4697" y="1056"/>
                    <a:pt x="4790" y="986"/>
                    <a:pt x="4890" y="927"/>
                  </a:cubicBezTo>
                  <a:cubicBezTo>
                    <a:pt x="4992" y="864"/>
                    <a:pt x="5096" y="809"/>
                    <a:pt x="5206" y="758"/>
                  </a:cubicBezTo>
                  <a:cubicBezTo>
                    <a:pt x="5306" y="710"/>
                    <a:pt x="5407" y="661"/>
                    <a:pt x="5509" y="613"/>
                  </a:cubicBezTo>
                  <a:cubicBezTo>
                    <a:pt x="5533" y="600"/>
                    <a:pt x="5559" y="590"/>
                    <a:pt x="5583" y="575"/>
                  </a:cubicBezTo>
                  <a:cubicBezTo>
                    <a:pt x="5581" y="573"/>
                    <a:pt x="5579" y="573"/>
                    <a:pt x="5576" y="572"/>
                  </a:cubicBezTo>
                  <a:lnTo>
                    <a:pt x="5576" y="572"/>
                  </a:lnTo>
                  <a:cubicBezTo>
                    <a:pt x="5579" y="572"/>
                    <a:pt x="5580" y="572"/>
                    <a:pt x="5583" y="572"/>
                  </a:cubicBezTo>
                  <a:cubicBezTo>
                    <a:pt x="5578" y="571"/>
                    <a:pt x="5572" y="570"/>
                    <a:pt x="5566" y="567"/>
                  </a:cubicBezTo>
                  <a:lnTo>
                    <a:pt x="5566" y="567"/>
                  </a:lnTo>
                  <a:cubicBezTo>
                    <a:pt x="5566" y="567"/>
                    <a:pt x="5566" y="568"/>
                    <a:pt x="5566" y="568"/>
                  </a:cubicBezTo>
                  <a:cubicBezTo>
                    <a:pt x="5565" y="568"/>
                    <a:pt x="5563" y="567"/>
                    <a:pt x="5562" y="567"/>
                  </a:cubicBezTo>
                  <a:lnTo>
                    <a:pt x="5563" y="567"/>
                  </a:lnTo>
                  <a:cubicBezTo>
                    <a:pt x="5563" y="567"/>
                    <a:pt x="5562" y="567"/>
                    <a:pt x="5562" y="564"/>
                  </a:cubicBezTo>
                  <a:cubicBezTo>
                    <a:pt x="5464" y="525"/>
                    <a:pt x="5365" y="496"/>
                    <a:pt x="5262" y="476"/>
                  </a:cubicBezTo>
                  <a:cubicBezTo>
                    <a:pt x="5170" y="463"/>
                    <a:pt x="5078" y="458"/>
                    <a:pt x="4986" y="458"/>
                  </a:cubicBezTo>
                  <a:cubicBezTo>
                    <a:pt x="4932" y="458"/>
                    <a:pt x="4879" y="460"/>
                    <a:pt x="4825" y="463"/>
                  </a:cubicBezTo>
                  <a:lnTo>
                    <a:pt x="4818" y="463"/>
                  </a:lnTo>
                  <a:cubicBezTo>
                    <a:pt x="4357" y="510"/>
                    <a:pt x="3916" y="659"/>
                    <a:pt x="3482" y="815"/>
                  </a:cubicBezTo>
                  <a:lnTo>
                    <a:pt x="3482" y="815"/>
                  </a:lnTo>
                  <a:cubicBezTo>
                    <a:pt x="3483" y="814"/>
                    <a:pt x="3485" y="814"/>
                    <a:pt x="3486" y="814"/>
                  </a:cubicBezTo>
                  <a:lnTo>
                    <a:pt x="3486" y="814"/>
                  </a:lnTo>
                  <a:cubicBezTo>
                    <a:pt x="3202" y="919"/>
                    <a:pt x="2922" y="1028"/>
                    <a:pt x="2639" y="1131"/>
                  </a:cubicBezTo>
                  <a:cubicBezTo>
                    <a:pt x="2385" y="1224"/>
                    <a:pt x="2130" y="1314"/>
                    <a:pt x="1872" y="1382"/>
                  </a:cubicBezTo>
                  <a:cubicBezTo>
                    <a:pt x="1698" y="1430"/>
                    <a:pt x="1521" y="1469"/>
                    <a:pt x="1343" y="1495"/>
                  </a:cubicBezTo>
                  <a:lnTo>
                    <a:pt x="1286" y="1523"/>
                  </a:lnTo>
                  <a:lnTo>
                    <a:pt x="1332" y="1522"/>
                  </a:lnTo>
                  <a:lnTo>
                    <a:pt x="1332" y="1522"/>
                  </a:lnTo>
                  <a:lnTo>
                    <a:pt x="1290" y="1533"/>
                  </a:lnTo>
                  <a:lnTo>
                    <a:pt x="1155" y="1591"/>
                  </a:lnTo>
                  <a:lnTo>
                    <a:pt x="861" y="1739"/>
                  </a:lnTo>
                  <a:lnTo>
                    <a:pt x="746" y="1796"/>
                  </a:lnTo>
                  <a:lnTo>
                    <a:pt x="536" y="1894"/>
                  </a:lnTo>
                  <a:cubicBezTo>
                    <a:pt x="417" y="1948"/>
                    <a:pt x="301" y="2004"/>
                    <a:pt x="186" y="2063"/>
                  </a:cubicBezTo>
                  <a:lnTo>
                    <a:pt x="133" y="2088"/>
                  </a:lnTo>
                  <a:cubicBezTo>
                    <a:pt x="100" y="2098"/>
                    <a:pt x="72" y="2116"/>
                    <a:pt x="49" y="2144"/>
                  </a:cubicBezTo>
                  <a:cubicBezTo>
                    <a:pt x="18" y="2181"/>
                    <a:pt x="0" y="2230"/>
                    <a:pt x="5" y="2279"/>
                  </a:cubicBezTo>
                  <a:cubicBezTo>
                    <a:pt x="13" y="2371"/>
                    <a:pt x="87" y="2444"/>
                    <a:pt x="176" y="2454"/>
                  </a:cubicBezTo>
                  <a:lnTo>
                    <a:pt x="202" y="2460"/>
                  </a:lnTo>
                  <a:cubicBezTo>
                    <a:pt x="451" y="2440"/>
                    <a:pt x="705" y="2430"/>
                    <a:pt x="978" y="2430"/>
                  </a:cubicBezTo>
                  <a:cubicBezTo>
                    <a:pt x="1156" y="2430"/>
                    <a:pt x="1342" y="2434"/>
                    <a:pt x="1540" y="2442"/>
                  </a:cubicBezTo>
                  <a:lnTo>
                    <a:pt x="1504" y="2415"/>
                  </a:lnTo>
                  <a:lnTo>
                    <a:pt x="1504" y="2415"/>
                  </a:lnTo>
                  <a:cubicBezTo>
                    <a:pt x="2026" y="2465"/>
                    <a:pt x="2540" y="2520"/>
                    <a:pt x="2972" y="2566"/>
                  </a:cubicBezTo>
                  <a:lnTo>
                    <a:pt x="3522" y="2626"/>
                  </a:lnTo>
                  <a:lnTo>
                    <a:pt x="4133" y="2695"/>
                  </a:lnTo>
                  <a:lnTo>
                    <a:pt x="4579" y="2743"/>
                  </a:lnTo>
                  <a:cubicBezTo>
                    <a:pt x="5027" y="2784"/>
                    <a:pt x="5507" y="2825"/>
                    <a:pt x="5975" y="2825"/>
                  </a:cubicBezTo>
                  <a:cubicBezTo>
                    <a:pt x="6369" y="2823"/>
                    <a:pt x="6750" y="2774"/>
                    <a:pt x="7106" y="2679"/>
                  </a:cubicBezTo>
                  <a:cubicBezTo>
                    <a:pt x="7394" y="2602"/>
                    <a:pt x="7677" y="2484"/>
                    <a:pt x="7970" y="2322"/>
                  </a:cubicBezTo>
                  <a:cubicBezTo>
                    <a:pt x="8213" y="2187"/>
                    <a:pt x="8467" y="2007"/>
                    <a:pt x="8769" y="1754"/>
                  </a:cubicBezTo>
                  <a:cubicBezTo>
                    <a:pt x="8999" y="1559"/>
                    <a:pt x="9220" y="1351"/>
                    <a:pt x="9477" y="1100"/>
                  </a:cubicBezTo>
                  <a:lnTo>
                    <a:pt x="9621" y="959"/>
                  </a:lnTo>
                  <a:cubicBezTo>
                    <a:pt x="9838" y="748"/>
                    <a:pt x="10055" y="535"/>
                    <a:pt x="10276" y="331"/>
                  </a:cubicBezTo>
                  <a:cubicBezTo>
                    <a:pt x="10362" y="310"/>
                    <a:pt x="10409" y="216"/>
                    <a:pt x="10405" y="139"/>
                  </a:cubicBezTo>
                  <a:cubicBezTo>
                    <a:pt x="10398" y="85"/>
                    <a:pt x="10375" y="40"/>
                    <a:pt x="10335" y="9"/>
                  </a:cubicBezTo>
                  <a:cubicBezTo>
                    <a:pt x="10332" y="7"/>
                    <a:pt x="10326" y="2"/>
                    <a:pt x="10323" y="1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6" name="Google Shape;1736;p11"/>
            <p:cNvSpPr/>
            <p:nvPr/>
          </p:nvSpPr>
          <p:spPr>
            <a:xfrm>
              <a:off x="293357" y="2379412"/>
              <a:ext cx="282" cy="242"/>
            </a:xfrm>
            <a:custGeom>
              <a:avLst/>
              <a:gdLst/>
              <a:ahLst/>
              <a:cxnLst/>
              <a:rect l="l" t="t" r="r" b="b"/>
              <a:pathLst>
                <a:path w="7" h="6" extrusionOk="0">
                  <a:moveTo>
                    <a:pt x="7" y="1"/>
                  </a:moveTo>
                  <a:lnTo>
                    <a:pt x="3" y="3"/>
                  </a:lnTo>
                  <a:lnTo>
                    <a:pt x="3" y="3"/>
                  </a:lnTo>
                  <a:cubicBezTo>
                    <a:pt x="5" y="3"/>
                    <a:pt x="6" y="2"/>
                    <a:pt x="7" y="1"/>
                  </a:cubicBezTo>
                  <a:close/>
                  <a:moveTo>
                    <a:pt x="3" y="3"/>
                  </a:moveTo>
                  <a:cubicBezTo>
                    <a:pt x="3" y="4"/>
                    <a:pt x="2" y="4"/>
                    <a:pt x="1" y="4"/>
                  </a:cubicBezTo>
                  <a:lnTo>
                    <a:pt x="1" y="5"/>
                  </a:lnTo>
                  <a:lnTo>
                    <a:pt x="3" y="3"/>
                  </a:lnTo>
                  <a:close/>
                </a:path>
              </a:pathLst>
            </a:custGeom>
            <a:solidFill>
              <a:srgbClr val="6D76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7" name="Google Shape;1737;p11"/>
            <p:cNvSpPr/>
            <p:nvPr/>
          </p:nvSpPr>
          <p:spPr>
            <a:xfrm>
              <a:off x="209782" y="1801655"/>
              <a:ext cx="391645" cy="243623"/>
            </a:xfrm>
            <a:custGeom>
              <a:avLst/>
              <a:gdLst/>
              <a:ahLst/>
              <a:cxnLst/>
              <a:rect l="l" t="t" r="r" b="b"/>
              <a:pathLst>
                <a:path w="9705" h="6037" extrusionOk="0">
                  <a:moveTo>
                    <a:pt x="8856" y="436"/>
                  </a:moveTo>
                  <a:cubicBezTo>
                    <a:pt x="8852" y="438"/>
                    <a:pt x="8849" y="440"/>
                    <a:pt x="8846" y="443"/>
                  </a:cubicBezTo>
                  <a:lnTo>
                    <a:pt x="8846" y="443"/>
                  </a:lnTo>
                  <a:cubicBezTo>
                    <a:pt x="8849" y="440"/>
                    <a:pt x="8852" y="438"/>
                    <a:pt x="8856" y="436"/>
                  </a:cubicBezTo>
                  <a:close/>
                  <a:moveTo>
                    <a:pt x="8844" y="446"/>
                  </a:moveTo>
                  <a:lnTo>
                    <a:pt x="8844" y="446"/>
                  </a:lnTo>
                  <a:cubicBezTo>
                    <a:pt x="8841" y="450"/>
                    <a:pt x="8837" y="452"/>
                    <a:pt x="8834" y="453"/>
                  </a:cubicBezTo>
                  <a:cubicBezTo>
                    <a:pt x="8837" y="450"/>
                    <a:pt x="8841" y="448"/>
                    <a:pt x="8844" y="446"/>
                  </a:cubicBezTo>
                  <a:close/>
                  <a:moveTo>
                    <a:pt x="5005" y="2921"/>
                  </a:moveTo>
                  <a:cubicBezTo>
                    <a:pt x="4999" y="2922"/>
                    <a:pt x="4994" y="2925"/>
                    <a:pt x="4990" y="2927"/>
                  </a:cubicBezTo>
                  <a:lnTo>
                    <a:pt x="4990" y="2927"/>
                  </a:lnTo>
                  <a:cubicBezTo>
                    <a:pt x="4995" y="2925"/>
                    <a:pt x="5000" y="2923"/>
                    <a:pt x="5005" y="2921"/>
                  </a:cubicBezTo>
                  <a:close/>
                  <a:moveTo>
                    <a:pt x="9667" y="1"/>
                  </a:moveTo>
                  <a:lnTo>
                    <a:pt x="9667" y="1"/>
                  </a:lnTo>
                  <a:cubicBezTo>
                    <a:pt x="9513" y="60"/>
                    <a:pt x="9367" y="129"/>
                    <a:pt x="9225" y="208"/>
                  </a:cubicBezTo>
                  <a:cubicBezTo>
                    <a:pt x="9094" y="279"/>
                    <a:pt x="8966" y="360"/>
                    <a:pt x="8844" y="445"/>
                  </a:cubicBezTo>
                  <a:cubicBezTo>
                    <a:pt x="8845" y="444"/>
                    <a:pt x="8845" y="443"/>
                    <a:pt x="8846" y="443"/>
                  </a:cubicBezTo>
                  <a:lnTo>
                    <a:pt x="8846" y="443"/>
                  </a:lnTo>
                  <a:cubicBezTo>
                    <a:pt x="8532" y="665"/>
                    <a:pt x="8242" y="920"/>
                    <a:pt x="7966" y="1187"/>
                  </a:cubicBezTo>
                  <a:cubicBezTo>
                    <a:pt x="7686" y="1460"/>
                    <a:pt x="7418" y="1743"/>
                    <a:pt x="7141" y="2017"/>
                  </a:cubicBezTo>
                  <a:cubicBezTo>
                    <a:pt x="7006" y="2152"/>
                    <a:pt x="6869" y="2289"/>
                    <a:pt x="6728" y="2414"/>
                  </a:cubicBezTo>
                  <a:cubicBezTo>
                    <a:pt x="6648" y="2484"/>
                    <a:pt x="6566" y="2550"/>
                    <a:pt x="6474" y="2608"/>
                  </a:cubicBezTo>
                  <a:cubicBezTo>
                    <a:pt x="6422" y="2641"/>
                    <a:pt x="6371" y="2672"/>
                    <a:pt x="6313" y="2698"/>
                  </a:cubicBezTo>
                  <a:cubicBezTo>
                    <a:pt x="6279" y="2714"/>
                    <a:pt x="6244" y="2728"/>
                    <a:pt x="6208" y="2741"/>
                  </a:cubicBezTo>
                  <a:cubicBezTo>
                    <a:pt x="5927" y="2852"/>
                    <a:pt x="5620" y="2829"/>
                    <a:pt x="5322" y="2853"/>
                  </a:cubicBezTo>
                  <a:cubicBezTo>
                    <a:pt x="5331" y="2853"/>
                    <a:pt x="5339" y="2852"/>
                    <a:pt x="5348" y="2852"/>
                  </a:cubicBezTo>
                  <a:cubicBezTo>
                    <a:pt x="5281" y="2859"/>
                    <a:pt x="5210" y="2868"/>
                    <a:pt x="5143" y="2885"/>
                  </a:cubicBezTo>
                  <a:cubicBezTo>
                    <a:pt x="5087" y="2899"/>
                    <a:pt x="5032" y="2914"/>
                    <a:pt x="4979" y="2931"/>
                  </a:cubicBezTo>
                  <a:cubicBezTo>
                    <a:pt x="4983" y="2930"/>
                    <a:pt x="4986" y="2928"/>
                    <a:pt x="4990" y="2927"/>
                  </a:cubicBezTo>
                  <a:lnTo>
                    <a:pt x="4990" y="2927"/>
                  </a:lnTo>
                  <a:cubicBezTo>
                    <a:pt x="4939" y="2946"/>
                    <a:pt x="4888" y="2964"/>
                    <a:pt x="4840" y="2993"/>
                  </a:cubicBezTo>
                  <a:cubicBezTo>
                    <a:pt x="4814" y="3004"/>
                    <a:pt x="4789" y="3021"/>
                    <a:pt x="4764" y="3037"/>
                  </a:cubicBezTo>
                  <a:lnTo>
                    <a:pt x="4765" y="3036"/>
                  </a:lnTo>
                  <a:cubicBezTo>
                    <a:pt x="4764" y="3036"/>
                    <a:pt x="4764" y="3036"/>
                    <a:pt x="4762" y="3037"/>
                  </a:cubicBezTo>
                  <a:cubicBezTo>
                    <a:pt x="4756" y="3040"/>
                    <a:pt x="4749" y="3046"/>
                    <a:pt x="4743" y="3050"/>
                  </a:cubicBezTo>
                  <a:cubicBezTo>
                    <a:pt x="4749" y="3046"/>
                    <a:pt x="4755" y="3043"/>
                    <a:pt x="4761" y="3040"/>
                  </a:cubicBezTo>
                  <a:lnTo>
                    <a:pt x="4761" y="3040"/>
                  </a:lnTo>
                  <a:cubicBezTo>
                    <a:pt x="4720" y="3069"/>
                    <a:pt x="4683" y="3098"/>
                    <a:pt x="4649" y="3132"/>
                  </a:cubicBezTo>
                  <a:cubicBezTo>
                    <a:pt x="4627" y="3152"/>
                    <a:pt x="4607" y="3175"/>
                    <a:pt x="4588" y="3198"/>
                  </a:cubicBezTo>
                  <a:cubicBezTo>
                    <a:pt x="4593" y="3194"/>
                    <a:pt x="4597" y="3188"/>
                    <a:pt x="4600" y="3187"/>
                  </a:cubicBezTo>
                  <a:lnTo>
                    <a:pt x="4600" y="3187"/>
                  </a:lnTo>
                  <a:cubicBezTo>
                    <a:pt x="4561" y="3237"/>
                    <a:pt x="4521" y="3290"/>
                    <a:pt x="4492" y="3347"/>
                  </a:cubicBezTo>
                  <a:cubicBezTo>
                    <a:pt x="4468" y="3391"/>
                    <a:pt x="4448" y="3435"/>
                    <a:pt x="4426" y="3478"/>
                  </a:cubicBezTo>
                  <a:cubicBezTo>
                    <a:pt x="4430" y="3471"/>
                    <a:pt x="4435" y="3462"/>
                    <a:pt x="4439" y="3454"/>
                  </a:cubicBezTo>
                  <a:lnTo>
                    <a:pt x="4439" y="3454"/>
                  </a:lnTo>
                  <a:cubicBezTo>
                    <a:pt x="4363" y="3627"/>
                    <a:pt x="4308" y="3808"/>
                    <a:pt x="4229" y="3981"/>
                  </a:cubicBezTo>
                  <a:cubicBezTo>
                    <a:pt x="4196" y="4057"/>
                    <a:pt x="4162" y="4130"/>
                    <a:pt x="4121" y="4201"/>
                  </a:cubicBezTo>
                  <a:cubicBezTo>
                    <a:pt x="4071" y="4282"/>
                    <a:pt x="4017" y="4360"/>
                    <a:pt x="3958" y="4436"/>
                  </a:cubicBezTo>
                  <a:cubicBezTo>
                    <a:pt x="3846" y="4570"/>
                    <a:pt x="3708" y="4683"/>
                    <a:pt x="3561" y="4778"/>
                  </a:cubicBezTo>
                  <a:cubicBezTo>
                    <a:pt x="3484" y="4831"/>
                    <a:pt x="3403" y="4879"/>
                    <a:pt x="3320" y="4919"/>
                  </a:cubicBezTo>
                  <a:cubicBezTo>
                    <a:pt x="3235" y="4960"/>
                    <a:pt x="3152" y="4993"/>
                    <a:pt x="3066" y="5028"/>
                  </a:cubicBezTo>
                  <a:cubicBezTo>
                    <a:pt x="2700" y="5169"/>
                    <a:pt x="2312" y="5222"/>
                    <a:pt x="1925" y="5259"/>
                  </a:cubicBezTo>
                  <a:cubicBezTo>
                    <a:pt x="1566" y="5294"/>
                    <a:pt x="1206" y="5308"/>
                    <a:pt x="847" y="5341"/>
                  </a:cubicBezTo>
                  <a:cubicBezTo>
                    <a:pt x="758" y="5374"/>
                    <a:pt x="672" y="5409"/>
                    <a:pt x="585" y="5444"/>
                  </a:cubicBezTo>
                  <a:cubicBezTo>
                    <a:pt x="417" y="5513"/>
                    <a:pt x="252" y="5582"/>
                    <a:pt x="93" y="5666"/>
                  </a:cubicBezTo>
                  <a:cubicBezTo>
                    <a:pt x="61" y="5687"/>
                    <a:pt x="40" y="5712"/>
                    <a:pt x="24" y="5745"/>
                  </a:cubicBezTo>
                  <a:cubicBezTo>
                    <a:pt x="2" y="5791"/>
                    <a:pt x="1" y="5848"/>
                    <a:pt x="17" y="5894"/>
                  </a:cubicBezTo>
                  <a:cubicBezTo>
                    <a:pt x="31" y="5933"/>
                    <a:pt x="51" y="5960"/>
                    <a:pt x="80" y="5980"/>
                  </a:cubicBezTo>
                  <a:cubicBezTo>
                    <a:pt x="107" y="6005"/>
                    <a:pt x="139" y="6020"/>
                    <a:pt x="182" y="6025"/>
                  </a:cubicBezTo>
                  <a:lnTo>
                    <a:pt x="219" y="6030"/>
                  </a:lnTo>
                  <a:cubicBezTo>
                    <a:pt x="337" y="6034"/>
                    <a:pt x="453" y="6036"/>
                    <a:pt x="569" y="6036"/>
                  </a:cubicBezTo>
                  <a:cubicBezTo>
                    <a:pt x="675" y="6036"/>
                    <a:pt x="781" y="6035"/>
                    <a:pt x="887" y="6030"/>
                  </a:cubicBezTo>
                  <a:cubicBezTo>
                    <a:pt x="1177" y="6017"/>
                    <a:pt x="1451" y="5990"/>
                    <a:pt x="1658" y="5967"/>
                  </a:cubicBezTo>
                  <a:cubicBezTo>
                    <a:pt x="2132" y="5913"/>
                    <a:pt x="2623" y="5825"/>
                    <a:pt x="3161" y="5697"/>
                  </a:cubicBezTo>
                  <a:cubicBezTo>
                    <a:pt x="3633" y="5587"/>
                    <a:pt x="4130" y="5437"/>
                    <a:pt x="4677" y="5242"/>
                  </a:cubicBezTo>
                  <a:cubicBezTo>
                    <a:pt x="5179" y="5065"/>
                    <a:pt x="5667" y="4857"/>
                    <a:pt x="6129" y="4626"/>
                  </a:cubicBezTo>
                  <a:cubicBezTo>
                    <a:pt x="6323" y="4529"/>
                    <a:pt x="6513" y="4429"/>
                    <a:pt x="6700" y="4323"/>
                  </a:cubicBezTo>
                  <a:cubicBezTo>
                    <a:pt x="6915" y="4201"/>
                    <a:pt x="7125" y="4050"/>
                    <a:pt x="7327" y="3876"/>
                  </a:cubicBezTo>
                  <a:cubicBezTo>
                    <a:pt x="7630" y="3607"/>
                    <a:pt x="7905" y="3267"/>
                    <a:pt x="8169" y="2830"/>
                  </a:cubicBezTo>
                  <a:cubicBezTo>
                    <a:pt x="8380" y="2484"/>
                    <a:pt x="8555" y="2099"/>
                    <a:pt x="8712" y="1760"/>
                  </a:cubicBezTo>
                  <a:lnTo>
                    <a:pt x="8759" y="1653"/>
                  </a:lnTo>
                  <a:cubicBezTo>
                    <a:pt x="8975" y="1183"/>
                    <a:pt x="9167" y="795"/>
                    <a:pt x="9397" y="426"/>
                  </a:cubicBezTo>
                  <a:cubicBezTo>
                    <a:pt x="9452" y="393"/>
                    <a:pt x="9495" y="379"/>
                    <a:pt x="9533" y="366"/>
                  </a:cubicBezTo>
                  <a:cubicBezTo>
                    <a:pt x="9638" y="337"/>
                    <a:pt x="9704" y="239"/>
                    <a:pt x="9696" y="143"/>
                  </a:cubicBezTo>
                  <a:cubicBezTo>
                    <a:pt x="9691" y="106"/>
                    <a:pt x="9676" y="65"/>
                    <a:pt x="9656" y="34"/>
                  </a:cubicBezTo>
                  <a:cubicBezTo>
                    <a:pt x="9663" y="24"/>
                    <a:pt x="9664" y="12"/>
                    <a:pt x="9667" y="1"/>
                  </a:cubicBezTo>
                  <a:close/>
                </a:path>
              </a:pathLst>
            </a:custGeom>
            <a:solidFill>
              <a:srgbClr val="6D76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8" name="Google Shape;1738;p11"/>
            <p:cNvSpPr/>
            <p:nvPr/>
          </p:nvSpPr>
          <p:spPr>
            <a:xfrm>
              <a:off x="330685" y="1996891"/>
              <a:ext cx="40" cy="4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6D76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9" name="Google Shape;1739;p11"/>
            <p:cNvSpPr/>
            <p:nvPr/>
          </p:nvSpPr>
          <p:spPr>
            <a:xfrm>
              <a:off x="350862" y="1986318"/>
              <a:ext cx="40" cy="161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1"/>
                  </a:moveTo>
                  <a:cubicBezTo>
                    <a:pt x="1" y="1"/>
                    <a:pt x="1" y="4"/>
                    <a:pt x="1" y="1"/>
                  </a:cubicBezTo>
                  <a:cubicBezTo>
                    <a:pt x="1" y="4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6D76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0" name="Google Shape;1740;p11"/>
            <p:cNvSpPr/>
            <p:nvPr/>
          </p:nvSpPr>
          <p:spPr>
            <a:xfrm>
              <a:off x="456833" y="1904600"/>
              <a:ext cx="161" cy="161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3" y="1"/>
                  </a:moveTo>
                  <a:lnTo>
                    <a:pt x="3" y="1"/>
                  </a:lnTo>
                  <a:cubicBezTo>
                    <a:pt x="3" y="1"/>
                    <a:pt x="0" y="4"/>
                    <a:pt x="3" y="1"/>
                  </a:cubicBezTo>
                  <a:cubicBezTo>
                    <a:pt x="0" y="4"/>
                    <a:pt x="3" y="1"/>
                    <a:pt x="3" y="1"/>
                  </a:cubicBezTo>
                  <a:close/>
                </a:path>
              </a:pathLst>
            </a:custGeom>
            <a:solidFill>
              <a:srgbClr val="6D76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1" name="Google Shape;1741;p11"/>
            <p:cNvSpPr/>
            <p:nvPr/>
          </p:nvSpPr>
          <p:spPr>
            <a:xfrm>
              <a:off x="302315" y="1262478"/>
              <a:ext cx="180104" cy="311379"/>
            </a:xfrm>
            <a:custGeom>
              <a:avLst/>
              <a:gdLst/>
              <a:ahLst/>
              <a:cxnLst/>
              <a:rect l="l" t="t" r="r" b="b"/>
              <a:pathLst>
                <a:path w="4463" h="7716" extrusionOk="0">
                  <a:moveTo>
                    <a:pt x="1126" y="3681"/>
                  </a:moveTo>
                  <a:lnTo>
                    <a:pt x="1126" y="3681"/>
                  </a:lnTo>
                  <a:cubicBezTo>
                    <a:pt x="1124" y="3681"/>
                    <a:pt x="1122" y="3682"/>
                    <a:pt x="1120" y="3683"/>
                  </a:cubicBezTo>
                  <a:cubicBezTo>
                    <a:pt x="1122" y="3682"/>
                    <a:pt x="1124" y="3681"/>
                    <a:pt x="1126" y="3681"/>
                  </a:cubicBezTo>
                  <a:close/>
                  <a:moveTo>
                    <a:pt x="1014" y="6595"/>
                  </a:moveTo>
                  <a:cubicBezTo>
                    <a:pt x="1014" y="6597"/>
                    <a:pt x="1013" y="6598"/>
                    <a:pt x="1013" y="6598"/>
                  </a:cubicBezTo>
                  <a:lnTo>
                    <a:pt x="1013" y="6598"/>
                  </a:lnTo>
                  <a:cubicBezTo>
                    <a:pt x="1013" y="6597"/>
                    <a:pt x="1014" y="6596"/>
                    <a:pt x="1014" y="6595"/>
                  </a:cubicBezTo>
                  <a:close/>
                  <a:moveTo>
                    <a:pt x="4206" y="1"/>
                  </a:moveTo>
                  <a:cubicBezTo>
                    <a:pt x="4154" y="1"/>
                    <a:pt x="4109" y="13"/>
                    <a:pt x="4059" y="45"/>
                  </a:cubicBezTo>
                  <a:cubicBezTo>
                    <a:pt x="3915" y="128"/>
                    <a:pt x="3772" y="211"/>
                    <a:pt x="3625" y="290"/>
                  </a:cubicBezTo>
                  <a:cubicBezTo>
                    <a:pt x="3612" y="300"/>
                    <a:pt x="3598" y="310"/>
                    <a:pt x="3582" y="313"/>
                  </a:cubicBezTo>
                  <a:cubicBezTo>
                    <a:pt x="3528" y="343"/>
                    <a:pt x="3473" y="372"/>
                    <a:pt x="3418" y="401"/>
                  </a:cubicBezTo>
                  <a:cubicBezTo>
                    <a:pt x="3151" y="544"/>
                    <a:pt x="2860" y="688"/>
                    <a:pt x="2570" y="832"/>
                  </a:cubicBezTo>
                  <a:cubicBezTo>
                    <a:pt x="2065" y="1082"/>
                    <a:pt x="1553" y="1337"/>
                    <a:pt x="1064" y="1624"/>
                  </a:cubicBezTo>
                  <a:cubicBezTo>
                    <a:pt x="804" y="1815"/>
                    <a:pt x="559" y="2028"/>
                    <a:pt x="348" y="2275"/>
                  </a:cubicBezTo>
                  <a:cubicBezTo>
                    <a:pt x="253" y="2393"/>
                    <a:pt x="168" y="2516"/>
                    <a:pt x="101" y="2649"/>
                  </a:cubicBezTo>
                  <a:cubicBezTo>
                    <a:pt x="102" y="2647"/>
                    <a:pt x="102" y="2646"/>
                    <a:pt x="104" y="2644"/>
                  </a:cubicBezTo>
                  <a:lnTo>
                    <a:pt x="104" y="2644"/>
                  </a:lnTo>
                  <a:cubicBezTo>
                    <a:pt x="63" y="2732"/>
                    <a:pt x="30" y="2821"/>
                    <a:pt x="13" y="2917"/>
                  </a:cubicBezTo>
                  <a:cubicBezTo>
                    <a:pt x="3" y="2990"/>
                    <a:pt x="0" y="3062"/>
                    <a:pt x="7" y="3135"/>
                  </a:cubicBezTo>
                  <a:cubicBezTo>
                    <a:pt x="7" y="3127"/>
                    <a:pt x="6" y="3118"/>
                    <a:pt x="6" y="3108"/>
                  </a:cubicBezTo>
                  <a:lnTo>
                    <a:pt x="6" y="3108"/>
                  </a:lnTo>
                  <a:cubicBezTo>
                    <a:pt x="10" y="3164"/>
                    <a:pt x="23" y="3220"/>
                    <a:pt x="43" y="3276"/>
                  </a:cubicBezTo>
                  <a:cubicBezTo>
                    <a:pt x="70" y="3345"/>
                    <a:pt x="104" y="3410"/>
                    <a:pt x="149" y="3474"/>
                  </a:cubicBezTo>
                  <a:cubicBezTo>
                    <a:pt x="190" y="3530"/>
                    <a:pt x="236" y="3581"/>
                    <a:pt x="289" y="3630"/>
                  </a:cubicBezTo>
                  <a:cubicBezTo>
                    <a:pt x="282" y="3624"/>
                    <a:pt x="274" y="3618"/>
                    <a:pt x="266" y="3611"/>
                  </a:cubicBezTo>
                  <a:lnTo>
                    <a:pt x="266" y="3611"/>
                  </a:lnTo>
                  <a:cubicBezTo>
                    <a:pt x="290" y="3632"/>
                    <a:pt x="316" y="3652"/>
                    <a:pt x="345" y="3671"/>
                  </a:cubicBezTo>
                  <a:cubicBezTo>
                    <a:pt x="368" y="3688"/>
                    <a:pt x="397" y="3703"/>
                    <a:pt x="424" y="3717"/>
                  </a:cubicBezTo>
                  <a:cubicBezTo>
                    <a:pt x="415" y="3714"/>
                    <a:pt x="408" y="3709"/>
                    <a:pt x="397" y="3707"/>
                  </a:cubicBezTo>
                  <a:lnTo>
                    <a:pt x="397" y="3707"/>
                  </a:lnTo>
                  <a:cubicBezTo>
                    <a:pt x="438" y="3724"/>
                    <a:pt x="477" y="3743"/>
                    <a:pt x="523" y="3753"/>
                  </a:cubicBezTo>
                  <a:cubicBezTo>
                    <a:pt x="544" y="3759"/>
                    <a:pt x="569" y="3765"/>
                    <a:pt x="592" y="3767"/>
                  </a:cubicBezTo>
                  <a:cubicBezTo>
                    <a:pt x="623" y="3770"/>
                    <a:pt x="654" y="3772"/>
                    <a:pt x="685" y="3772"/>
                  </a:cubicBezTo>
                  <a:cubicBezTo>
                    <a:pt x="716" y="3772"/>
                    <a:pt x="747" y="3770"/>
                    <a:pt x="777" y="3767"/>
                  </a:cubicBezTo>
                  <a:lnTo>
                    <a:pt x="776" y="3767"/>
                  </a:lnTo>
                  <a:cubicBezTo>
                    <a:pt x="902" y="3752"/>
                    <a:pt x="1021" y="3718"/>
                    <a:pt x="1140" y="3674"/>
                  </a:cubicBezTo>
                  <a:lnTo>
                    <a:pt x="1140" y="3674"/>
                  </a:lnTo>
                  <a:cubicBezTo>
                    <a:pt x="1136" y="3676"/>
                    <a:pt x="1131" y="3679"/>
                    <a:pt x="1126" y="3681"/>
                  </a:cubicBezTo>
                  <a:lnTo>
                    <a:pt x="1126" y="3681"/>
                  </a:lnTo>
                  <a:cubicBezTo>
                    <a:pt x="1361" y="3592"/>
                    <a:pt x="1580" y="3476"/>
                    <a:pt x="1810" y="3377"/>
                  </a:cubicBezTo>
                  <a:cubicBezTo>
                    <a:pt x="1913" y="3331"/>
                    <a:pt x="2020" y="3283"/>
                    <a:pt x="2132" y="3255"/>
                  </a:cubicBezTo>
                  <a:cubicBezTo>
                    <a:pt x="2215" y="3230"/>
                    <a:pt x="2298" y="3216"/>
                    <a:pt x="2386" y="3213"/>
                  </a:cubicBezTo>
                  <a:cubicBezTo>
                    <a:pt x="2388" y="3213"/>
                    <a:pt x="2390" y="3213"/>
                    <a:pt x="2392" y="3213"/>
                  </a:cubicBezTo>
                  <a:cubicBezTo>
                    <a:pt x="2448" y="3213"/>
                    <a:pt x="2486" y="3268"/>
                    <a:pt x="2486" y="3321"/>
                  </a:cubicBezTo>
                  <a:cubicBezTo>
                    <a:pt x="2488" y="3466"/>
                    <a:pt x="2478" y="3614"/>
                    <a:pt x="2449" y="3757"/>
                  </a:cubicBezTo>
                  <a:cubicBezTo>
                    <a:pt x="2420" y="3895"/>
                    <a:pt x="2384" y="4035"/>
                    <a:pt x="2336" y="4168"/>
                  </a:cubicBezTo>
                  <a:cubicBezTo>
                    <a:pt x="2226" y="4463"/>
                    <a:pt x="2086" y="4743"/>
                    <a:pt x="1930" y="5014"/>
                  </a:cubicBezTo>
                  <a:cubicBezTo>
                    <a:pt x="1765" y="5301"/>
                    <a:pt x="1587" y="5577"/>
                    <a:pt x="1416" y="5862"/>
                  </a:cubicBezTo>
                  <a:cubicBezTo>
                    <a:pt x="1342" y="5985"/>
                    <a:pt x="1267" y="6109"/>
                    <a:pt x="1198" y="6235"/>
                  </a:cubicBezTo>
                  <a:cubicBezTo>
                    <a:pt x="1132" y="6358"/>
                    <a:pt x="1069" y="6481"/>
                    <a:pt x="1009" y="6608"/>
                  </a:cubicBezTo>
                  <a:lnTo>
                    <a:pt x="1009" y="6608"/>
                  </a:lnTo>
                  <a:cubicBezTo>
                    <a:pt x="1011" y="6604"/>
                    <a:pt x="1011" y="6602"/>
                    <a:pt x="1013" y="6598"/>
                  </a:cubicBezTo>
                  <a:lnTo>
                    <a:pt x="1013" y="6598"/>
                  </a:lnTo>
                  <a:cubicBezTo>
                    <a:pt x="949" y="6740"/>
                    <a:pt x="887" y="6878"/>
                    <a:pt x="836" y="7028"/>
                  </a:cubicBezTo>
                  <a:cubicBezTo>
                    <a:pt x="806" y="7114"/>
                    <a:pt x="780" y="7204"/>
                    <a:pt x="761" y="7295"/>
                  </a:cubicBezTo>
                  <a:cubicBezTo>
                    <a:pt x="756" y="7338"/>
                    <a:pt x="754" y="7384"/>
                    <a:pt x="756" y="7427"/>
                  </a:cubicBezTo>
                  <a:lnTo>
                    <a:pt x="767" y="7470"/>
                  </a:lnTo>
                  <a:cubicBezTo>
                    <a:pt x="770" y="7479"/>
                    <a:pt x="776" y="7489"/>
                    <a:pt x="779" y="7496"/>
                  </a:cubicBezTo>
                  <a:cubicBezTo>
                    <a:pt x="789" y="7506"/>
                    <a:pt x="796" y="7515"/>
                    <a:pt x="804" y="7522"/>
                  </a:cubicBezTo>
                  <a:cubicBezTo>
                    <a:pt x="814" y="7529"/>
                    <a:pt x="827" y="7536"/>
                    <a:pt x="840" y="7542"/>
                  </a:cubicBezTo>
                  <a:cubicBezTo>
                    <a:pt x="870" y="7552"/>
                    <a:pt x="901" y="7561"/>
                    <a:pt x="934" y="7568"/>
                  </a:cubicBezTo>
                  <a:cubicBezTo>
                    <a:pt x="1001" y="7577"/>
                    <a:pt x="1068" y="7581"/>
                    <a:pt x="1136" y="7581"/>
                  </a:cubicBezTo>
                  <a:cubicBezTo>
                    <a:pt x="1265" y="7581"/>
                    <a:pt x="1394" y="7568"/>
                    <a:pt x="1523" y="7556"/>
                  </a:cubicBezTo>
                  <a:cubicBezTo>
                    <a:pt x="1514" y="7556"/>
                    <a:pt x="1504" y="7558"/>
                    <a:pt x="1495" y="7558"/>
                  </a:cubicBezTo>
                  <a:cubicBezTo>
                    <a:pt x="1625" y="7545"/>
                    <a:pt x="1755" y="7530"/>
                    <a:pt x="1887" y="7518"/>
                  </a:cubicBezTo>
                  <a:cubicBezTo>
                    <a:pt x="1894" y="7517"/>
                    <a:pt x="1900" y="7517"/>
                    <a:pt x="1907" y="7517"/>
                  </a:cubicBezTo>
                  <a:cubicBezTo>
                    <a:pt x="1928" y="7517"/>
                    <a:pt x="1947" y="7520"/>
                    <a:pt x="1966" y="7532"/>
                  </a:cubicBezTo>
                  <a:cubicBezTo>
                    <a:pt x="1989" y="7546"/>
                    <a:pt x="2008" y="7572"/>
                    <a:pt x="2012" y="7597"/>
                  </a:cubicBezTo>
                  <a:cubicBezTo>
                    <a:pt x="2018" y="7637"/>
                    <a:pt x="2025" y="7676"/>
                    <a:pt x="2030" y="7716"/>
                  </a:cubicBezTo>
                  <a:cubicBezTo>
                    <a:pt x="2051" y="7686"/>
                    <a:pt x="2074" y="7650"/>
                    <a:pt x="2097" y="7614"/>
                  </a:cubicBezTo>
                  <a:cubicBezTo>
                    <a:pt x="2399" y="7150"/>
                    <a:pt x="2647" y="6697"/>
                    <a:pt x="2834" y="6261"/>
                  </a:cubicBezTo>
                  <a:cubicBezTo>
                    <a:pt x="3039" y="5790"/>
                    <a:pt x="3183" y="5290"/>
                    <a:pt x="3262" y="4781"/>
                  </a:cubicBezTo>
                  <a:cubicBezTo>
                    <a:pt x="3329" y="4356"/>
                    <a:pt x="3348" y="3910"/>
                    <a:pt x="3365" y="3515"/>
                  </a:cubicBezTo>
                  <a:lnTo>
                    <a:pt x="3384" y="3130"/>
                  </a:lnTo>
                  <a:cubicBezTo>
                    <a:pt x="3408" y="2659"/>
                    <a:pt x="3454" y="2106"/>
                    <a:pt x="3611" y="1576"/>
                  </a:cubicBezTo>
                  <a:cubicBezTo>
                    <a:pt x="3711" y="1268"/>
                    <a:pt x="3838" y="990"/>
                    <a:pt x="4002" y="728"/>
                  </a:cubicBezTo>
                  <a:cubicBezTo>
                    <a:pt x="4013" y="710"/>
                    <a:pt x="4042" y="666"/>
                    <a:pt x="4072" y="626"/>
                  </a:cubicBezTo>
                  <a:lnTo>
                    <a:pt x="4349" y="457"/>
                  </a:lnTo>
                  <a:cubicBezTo>
                    <a:pt x="4399" y="422"/>
                    <a:pt x="4435" y="369"/>
                    <a:pt x="4451" y="303"/>
                  </a:cubicBezTo>
                  <a:cubicBezTo>
                    <a:pt x="4463" y="234"/>
                    <a:pt x="4447" y="162"/>
                    <a:pt x="4408" y="106"/>
                  </a:cubicBezTo>
                  <a:cubicBezTo>
                    <a:pt x="4374" y="55"/>
                    <a:pt x="4316" y="17"/>
                    <a:pt x="4246" y="3"/>
                  </a:cubicBezTo>
                  <a:cubicBezTo>
                    <a:pt x="4232" y="1"/>
                    <a:pt x="4219" y="1"/>
                    <a:pt x="4206" y="1"/>
                  </a:cubicBezTo>
                  <a:close/>
                </a:path>
              </a:pathLst>
            </a:custGeom>
            <a:solidFill>
              <a:srgbClr val="000000">
                <a:alpha val="18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2" name="Google Shape;1742;p11"/>
            <p:cNvSpPr/>
            <p:nvPr/>
          </p:nvSpPr>
          <p:spPr>
            <a:xfrm>
              <a:off x="332743" y="1562352"/>
              <a:ext cx="81" cy="605"/>
            </a:xfrm>
            <a:custGeom>
              <a:avLst/>
              <a:gdLst/>
              <a:ahLst/>
              <a:cxnLst/>
              <a:rect l="l" t="t" r="r" b="b"/>
              <a:pathLst>
                <a:path w="2" h="15" extrusionOk="0">
                  <a:moveTo>
                    <a:pt x="0" y="0"/>
                  </a:moveTo>
                  <a:cubicBezTo>
                    <a:pt x="0" y="6"/>
                    <a:pt x="0" y="10"/>
                    <a:pt x="2" y="15"/>
                  </a:cubicBezTo>
                  <a:cubicBezTo>
                    <a:pt x="2" y="12"/>
                    <a:pt x="2" y="6"/>
                    <a:pt x="0" y="0"/>
                  </a:cubicBezTo>
                  <a:close/>
                </a:path>
              </a:pathLst>
            </a:custGeom>
            <a:solidFill>
              <a:srgbClr val="6D76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3" name="Google Shape;1743;p11"/>
            <p:cNvSpPr/>
            <p:nvPr/>
          </p:nvSpPr>
          <p:spPr>
            <a:xfrm>
              <a:off x="306028" y="1369619"/>
              <a:ext cx="363" cy="807"/>
            </a:xfrm>
            <a:custGeom>
              <a:avLst/>
              <a:gdLst/>
              <a:ahLst/>
              <a:cxnLst/>
              <a:rect l="l" t="t" r="r" b="b"/>
              <a:pathLst>
                <a:path w="9" h="20" extrusionOk="0">
                  <a:moveTo>
                    <a:pt x="9" y="1"/>
                  </a:moveTo>
                  <a:cubicBezTo>
                    <a:pt x="6" y="6"/>
                    <a:pt x="1" y="14"/>
                    <a:pt x="0" y="19"/>
                  </a:cubicBezTo>
                  <a:cubicBezTo>
                    <a:pt x="3" y="14"/>
                    <a:pt x="6" y="6"/>
                    <a:pt x="9" y="1"/>
                  </a:cubicBezTo>
                  <a:close/>
                </a:path>
              </a:pathLst>
            </a:custGeom>
            <a:solidFill>
              <a:srgbClr val="6D76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4" name="Google Shape;1744;p11"/>
            <p:cNvSpPr/>
            <p:nvPr/>
          </p:nvSpPr>
          <p:spPr>
            <a:xfrm>
              <a:off x="614701" y="979511"/>
              <a:ext cx="331516" cy="246287"/>
            </a:xfrm>
            <a:custGeom>
              <a:avLst/>
              <a:gdLst/>
              <a:ahLst/>
              <a:cxnLst/>
              <a:rect l="l" t="t" r="r" b="b"/>
              <a:pathLst>
                <a:path w="8215" h="6103" extrusionOk="0">
                  <a:moveTo>
                    <a:pt x="2501" y="2773"/>
                  </a:moveTo>
                  <a:lnTo>
                    <a:pt x="2501" y="2773"/>
                  </a:lnTo>
                  <a:cubicBezTo>
                    <a:pt x="2500" y="2778"/>
                    <a:pt x="2500" y="2781"/>
                    <a:pt x="2500" y="2786"/>
                  </a:cubicBezTo>
                  <a:cubicBezTo>
                    <a:pt x="2500" y="2781"/>
                    <a:pt x="2500" y="2779"/>
                    <a:pt x="2501" y="2773"/>
                  </a:cubicBezTo>
                  <a:close/>
                  <a:moveTo>
                    <a:pt x="1367" y="2920"/>
                  </a:moveTo>
                  <a:cubicBezTo>
                    <a:pt x="1367" y="2921"/>
                    <a:pt x="1369" y="2922"/>
                    <a:pt x="1371" y="2923"/>
                  </a:cubicBezTo>
                  <a:lnTo>
                    <a:pt x="1371" y="2923"/>
                  </a:lnTo>
                  <a:cubicBezTo>
                    <a:pt x="1371" y="2923"/>
                    <a:pt x="1371" y="2923"/>
                    <a:pt x="1371" y="2923"/>
                  </a:cubicBezTo>
                  <a:lnTo>
                    <a:pt x="1371" y="2923"/>
                  </a:lnTo>
                  <a:lnTo>
                    <a:pt x="1367" y="2920"/>
                  </a:lnTo>
                  <a:close/>
                  <a:moveTo>
                    <a:pt x="1383" y="2936"/>
                  </a:moveTo>
                  <a:cubicBezTo>
                    <a:pt x="1383" y="2937"/>
                    <a:pt x="1384" y="2938"/>
                    <a:pt x="1385" y="2939"/>
                  </a:cubicBezTo>
                  <a:cubicBezTo>
                    <a:pt x="1384" y="2938"/>
                    <a:pt x="1384" y="2937"/>
                    <a:pt x="1383" y="2936"/>
                  </a:cubicBezTo>
                  <a:close/>
                  <a:moveTo>
                    <a:pt x="131" y="1"/>
                  </a:moveTo>
                  <a:cubicBezTo>
                    <a:pt x="92" y="1"/>
                    <a:pt x="48" y="19"/>
                    <a:pt x="21" y="47"/>
                  </a:cubicBezTo>
                  <a:cubicBezTo>
                    <a:pt x="12" y="57"/>
                    <a:pt x="6" y="69"/>
                    <a:pt x="1" y="79"/>
                  </a:cubicBezTo>
                  <a:cubicBezTo>
                    <a:pt x="57" y="264"/>
                    <a:pt x="116" y="447"/>
                    <a:pt x="182" y="631"/>
                  </a:cubicBezTo>
                  <a:cubicBezTo>
                    <a:pt x="355" y="1123"/>
                    <a:pt x="551" y="1605"/>
                    <a:pt x="792" y="2069"/>
                  </a:cubicBezTo>
                  <a:lnTo>
                    <a:pt x="792" y="2069"/>
                  </a:lnTo>
                  <a:cubicBezTo>
                    <a:pt x="792" y="2068"/>
                    <a:pt x="791" y="2067"/>
                    <a:pt x="791" y="2067"/>
                  </a:cubicBezTo>
                  <a:lnTo>
                    <a:pt x="791" y="2067"/>
                  </a:lnTo>
                  <a:cubicBezTo>
                    <a:pt x="954" y="2371"/>
                    <a:pt x="1135" y="2667"/>
                    <a:pt x="1371" y="2923"/>
                  </a:cubicBezTo>
                  <a:lnTo>
                    <a:pt x="1371" y="2923"/>
                  </a:lnTo>
                  <a:lnTo>
                    <a:pt x="1371" y="2923"/>
                  </a:lnTo>
                  <a:lnTo>
                    <a:pt x="1371" y="2923"/>
                  </a:lnTo>
                  <a:cubicBezTo>
                    <a:pt x="1371" y="2923"/>
                    <a:pt x="1371" y="2923"/>
                    <a:pt x="1371" y="2923"/>
                  </a:cubicBezTo>
                  <a:lnTo>
                    <a:pt x="1371" y="2923"/>
                  </a:lnTo>
                  <a:cubicBezTo>
                    <a:pt x="1375" y="2928"/>
                    <a:pt x="1379" y="2932"/>
                    <a:pt x="1383" y="2936"/>
                  </a:cubicBezTo>
                  <a:lnTo>
                    <a:pt x="1383" y="2936"/>
                  </a:lnTo>
                  <a:cubicBezTo>
                    <a:pt x="1380" y="2932"/>
                    <a:pt x="1377" y="2929"/>
                    <a:pt x="1374" y="2924"/>
                  </a:cubicBezTo>
                  <a:lnTo>
                    <a:pt x="1374" y="2924"/>
                  </a:lnTo>
                  <a:cubicBezTo>
                    <a:pt x="1459" y="3015"/>
                    <a:pt x="1552" y="3095"/>
                    <a:pt x="1658" y="3164"/>
                  </a:cubicBezTo>
                  <a:cubicBezTo>
                    <a:pt x="1716" y="3197"/>
                    <a:pt x="1776" y="3226"/>
                    <a:pt x="1844" y="3250"/>
                  </a:cubicBezTo>
                  <a:cubicBezTo>
                    <a:pt x="1889" y="3262"/>
                    <a:pt x="1938" y="3269"/>
                    <a:pt x="1987" y="3273"/>
                  </a:cubicBezTo>
                  <a:cubicBezTo>
                    <a:pt x="1994" y="3274"/>
                    <a:pt x="2001" y="3274"/>
                    <a:pt x="2008" y="3274"/>
                  </a:cubicBezTo>
                  <a:cubicBezTo>
                    <a:pt x="2044" y="3274"/>
                    <a:pt x="2077" y="3271"/>
                    <a:pt x="2112" y="3265"/>
                  </a:cubicBezTo>
                  <a:cubicBezTo>
                    <a:pt x="2177" y="3247"/>
                    <a:pt x="2241" y="3223"/>
                    <a:pt x="2299" y="3190"/>
                  </a:cubicBezTo>
                  <a:cubicBezTo>
                    <a:pt x="2322" y="3176"/>
                    <a:pt x="2343" y="3161"/>
                    <a:pt x="2363" y="3145"/>
                  </a:cubicBezTo>
                  <a:cubicBezTo>
                    <a:pt x="2371" y="3140"/>
                    <a:pt x="2376" y="3135"/>
                    <a:pt x="2382" y="3130"/>
                  </a:cubicBezTo>
                  <a:lnTo>
                    <a:pt x="2382" y="3130"/>
                  </a:lnTo>
                  <a:lnTo>
                    <a:pt x="2379" y="3131"/>
                  </a:lnTo>
                  <a:cubicBezTo>
                    <a:pt x="2399" y="3111"/>
                    <a:pt x="2418" y="3092"/>
                    <a:pt x="2432" y="3071"/>
                  </a:cubicBezTo>
                  <a:cubicBezTo>
                    <a:pt x="2448" y="3044"/>
                    <a:pt x="2461" y="3016"/>
                    <a:pt x="2471" y="2986"/>
                  </a:cubicBezTo>
                  <a:cubicBezTo>
                    <a:pt x="2486" y="2923"/>
                    <a:pt x="2494" y="2863"/>
                    <a:pt x="2498" y="2795"/>
                  </a:cubicBezTo>
                  <a:cubicBezTo>
                    <a:pt x="2501" y="2707"/>
                    <a:pt x="2501" y="2620"/>
                    <a:pt x="2523" y="2534"/>
                  </a:cubicBezTo>
                  <a:cubicBezTo>
                    <a:pt x="2533" y="2498"/>
                    <a:pt x="2549" y="2462"/>
                    <a:pt x="2569" y="2429"/>
                  </a:cubicBezTo>
                  <a:cubicBezTo>
                    <a:pt x="2590" y="2397"/>
                    <a:pt x="2619" y="2363"/>
                    <a:pt x="2651" y="2343"/>
                  </a:cubicBezTo>
                  <a:cubicBezTo>
                    <a:pt x="2669" y="2333"/>
                    <a:pt x="2687" y="2324"/>
                    <a:pt x="2707" y="2312"/>
                  </a:cubicBezTo>
                  <a:cubicBezTo>
                    <a:pt x="2731" y="2298"/>
                    <a:pt x="2757" y="2291"/>
                    <a:pt x="2784" y="2284"/>
                  </a:cubicBezTo>
                  <a:cubicBezTo>
                    <a:pt x="2807" y="2278"/>
                    <a:pt x="2832" y="2274"/>
                    <a:pt x="2858" y="2269"/>
                  </a:cubicBezTo>
                  <a:cubicBezTo>
                    <a:pt x="2895" y="2264"/>
                    <a:pt x="2932" y="2261"/>
                    <a:pt x="2971" y="2259"/>
                  </a:cubicBezTo>
                  <a:cubicBezTo>
                    <a:pt x="3007" y="2261"/>
                    <a:pt x="3037" y="2264"/>
                    <a:pt x="3069" y="2278"/>
                  </a:cubicBezTo>
                  <a:cubicBezTo>
                    <a:pt x="3155" y="2314"/>
                    <a:pt x="3231" y="2377"/>
                    <a:pt x="3301" y="2440"/>
                  </a:cubicBezTo>
                  <a:cubicBezTo>
                    <a:pt x="3402" y="2529"/>
                    <a:pt x="3498" y="2623"/>
                    <a:pt x="3593" y="2720"/>
                  </a:cubicBezTo>
                  <a:cubicBezTo>
                    <a:pt x="3844" y="2975"/>
                    <a:pt x="4087" y="3236"/>
                    <a:pt x="4343" y="3487"/>
                  </a:cubicBezTo>
                  <a:cubicBezTo>
                    <a:pt x="4462" y="3605"/>
                    <a:pt x="4587" y="3726"/>
                    <a:pt x="4713" y="3835"/>
                  </a:cubicBezTo>
                  <a:cubicBezTo>
                    <a:pt x="4821" y="3928"/>
                    <a:pt x="4933" y="4020"/>
                    <a:pt x="5051" y="4095"/>
                  </a:cubicBezTo>
                  <a:lnTo>
                    <a:pt x="5054" y="4095"/>
                  </a:lnTo>
                  <a:cubicBezTo>
                    <a:pt x="5111" y="4131"/>
                    <a:pt x="5170" y="4162"/>
                    <a:pt x="5235" y="4185"/>
                  </a:cubicBezTo>
                  <a:cubicBezTo>
                    <a:pt x="5258" y="4191"/>
                    <a:pt x="5281" y="4195"/>
                    <a:pt x="5305" y="4198"/>
                  </a:cubicBezTo>
                  <a:cubicBezTo>
                    <a:pt x="5307" y="4199"/>
                    <a:pt x="5310" y="4199"/>
                    <a:pt x="5312" y="4199"/>
                  </a:cubicBezTo>
                  <a:cubicBezTo>
                    <a:pt x="5318" y="4199"/>
                    <a:pt x="5325" y="4198"/>
                    <a:pt x="5331" y="4195"/>
                  </a:cubicBezTo>
                  <a:cubicBezTo>
                    <a:pt x="5341" y="4195"/>
                    <a:pt x="5345" y="4193"/>
                    <a:pt x="5352" y="4191"/>
                  </a:cubicBezTo>
                  <a:cubicBezTo>
                    <a:pt x="5360" y="4187"/>
                    <a:pt x="5365" y="4180"/>
                    <a:pt x="5371" y="4175"/>
                  </a:cubicBezTo>
                  <a:cubicBezTo>
                    <a:pt x="5377" y="4170"/>
                    <a:pt x="5381" y="4164"/>
                    <a:pt x="5387" y="4155"/>
                  </a:cubicBezTo>
                  <a:cubicBezTo>
                    <a:pt x="5398" y="4137"/>
                    <a:pt x="5403" y="4119"/>
                    <a:pt x="5410" y="4099"/>
                  </a:cubicBezTo>
                  <a:cubicBezTo>
                    <a:pt x="5427" y="4042"/>
                    <a:pt x="5431" y="3986"/>
                    <a:pt x="5436" y="3928"/>
                  </a:cubicBezTo>
                  <a:cubicBezTo>
                    <a:pt x="5439" y="3838"/>
                    <a:pt x="5431" y="3749"/>
                    <a:pt x="5427" y="3661"/>
                  </a:cubicBezTo>
                  <a:cubicBezTo>
                    <a:pt x="5422" y="3604"/>
                    <a:pt x="5470" y="3547"/>
                    <a:pt x="5528" y="3547"/>
                  </a:cubicBezTo>
                  <a:cubicBezTo>
                    <a:pt x="5535" y="3547"/>
                    <a:pt x="5542" y="3547"/>
                    <a:pt x="5549" y="3549"/>
                  </a:cubicBezTo>
                  <a:cubicBezTo>
                    <a:pt x="5730" y="3598"/>
                    <a:pt x="5911" y="3661"/>
                    <a:pt x="6081" y="3749"/>
                  </a:cubicBezTo>
                  <a:cubicBezTo>
                    <a:pt x="6253" y="3839"/>
                    <a:pt x="6421" y="3943"/>
                    <a:pt x="6576" y="4065"/>
                  </a:cubicBezTo>
                  <a:cubicBezTo>
                    <a:pt x="6911" y="4325"/>
                    <a:pt x="7208" y="4633"/>
                    <a:pt x="7469" y="4970"/>
                  </a:cubicBezTo>
                  <a:cubicBezTo>
                    <a:pt x="7748" y="5327"/>
                    <a:pt x="7994" y="5708"/>
                    <a:pt x="8215" y="6103"/>
                  </a:cubicBezTo>
                  <a:cubicBezTo>
                    <a:pt x="8203" y="6067"/>
                    <a:pt x="8192" y="6030"/>
                    <a:pt x="8178" y="5994"/>
                  </a:cubicBezTo>
                  <a:cubicBezTo>
                    <a:pt x="8048" y="5617"/>
                    <a:pt x="7863" y="5221"/>
                    <a:pt x="7613" y="4780"/>
                  </a:cubicBezTo>
                  <a:cubicBezTo>
                    <a:pt x="7179" y="4006"/>
                    <a:pt x="6599" y="3293"/>
                    <a:pt x="5894" y="2657"/>
                  </a:cubicBezTo>
                  <a:cubicBezTo>
                    <a:pt x="5555" y="2350"/>
                    <a:pt x="5204" y="2080"/>
                    <a:pt x="4850" y="1853"/>
                  </a:cubicBezTo>
                  <a:cubicBezTo>
                    <a:pt x="4676" y="1744"/>
                    <a:pt x="4501" y="1642"/>
                    <a:pt x="4318" y="1544"/>
                  </a:cubicBezTo>
                  <a:cubicBezTo>
                    <a:pt x="4130" y="1443"/>
                    <a:pt x="3933" y="1372"/>
                    <a:pt x="3764" y="1314"/>
                  </a:cubicBezTo>
                  <a:cubicBezTo>
                    <a:pt x="3413" y="1195"/>
                    <a:pt x="3047" y="1117"/>
                    <a:pt x="2694" y="1040"/>
                  </a:cubicBezTo>
                  <a:lnTo>
                    <a:pt x="2585" y="1014"/>
                  </a:lnTo>
                  <a:lnTo>
                    <a:pt x="2542" y="1005"/>
                  </a:lnTo>
                  <a:cubicBezTo>
                    <a:pt x="2105" y="913"/>
                    <a:pt x="1743" y="834"/>
                    <a:pt x="1378" y="715"/>
                  </a:cubicBezTo>
                  <a:cubicBezTo>
                    <a:pt x="1065" y="616"/>
                    <a:pt x="809" y="497"/>
                    <a:pt x="590" y="356"/>
                  </a:cubicBezTo>
                  <a:cubicBezTo>
                    <a:pt x="452" y="266"/>
                    <a:pt x="318" y="155"/>
                    <a:pt x="209" y="36"/>
                  </a:cubicBezTo>
                  <a:cubicBezTo>
                    <a:pt x="189" y="19"/>
                    <a:pt x="166" y="6"/>
                    <a:pt x="143" y="1"/>
                  </a:cubicBezTo>
                  <a:cubicBezTo>
                    <a:pt x="139" y="1"/>
                    <a:pt x="135" y="1"/>
                    <a:pt x="131" y="1"/>
                  </a:cubicBezTo>
                  <a:close/>
                </a:path>
              </a:pathLst>
            </a:custGeom>
            <a:solidFill>
              <a:srgbClr val="6D76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5" name="Google Shape;1745;p11"/>
            <p:cNvSpPr/>
            <p:nvPr/>
          </p:nvSpPr>
          <p:spPr>
            <a:xfrm>
              <a:off x="818734" y="1144723"/>
              <a:ext cx="40" cy="4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D76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6" name="Google Shape;1746;p11"/>
            <p:cNvSpPr/>
            <p:nvPr/>
          </p:nvSpPr>
          <p:spPr>
            <a:xfrm>
              <a:off x="818734" y="1144723"/>
              <a:ext cx="40" cy="4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D76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7" name="Google Shape;1747;p11"/>
            <p:cNvSpPr/>
            <p:nvPr/>
          </p:nvSpPr>
          <p:spPr>
            <a:xfrm>
              <a:off x="199936" y="532665"/>
              <a:ext cx="503106" cy="3070733"/>
            </a:xfrm>
            <a:custGeom>
              <a:avLst/>
              <a:gdLst/>
              <a:ahLst/>
              <a:cxnLst/>
              <a:rect l="l" t="t" r="r" b="b"/>
              <a:pathLst>
                <a:path w="12467" h="76093" extrusionOk="0">
                  <a:moveTo>
                    <a:pt x="10536" y="36833"/>
                  </a:moveTo>
                  <a:lnTo>
                    <a:pt x="10536" y="36833"/>
                  </a:lnTo>
                  <a:cubicBezTo>
                    <a:pt x="10534" y="36849"/>
                    <a:pt x="10530" y="36863"/>
                    <a:pt x="10529" y="36877"/>
                  </a:cubicBezTo>
                  <a:cubicBezTo>
                    <a:pt x="10532" y="36863"/>
                    <a:pt x="10534" y="36849"/>
                    <a:pt x="10536" y="36833"/>
                  </a:cubicBezTo>
                  <a:close/>
                  <a:moveTo>
                    <a:pt x="559" y="73642"/>
                  </a:moveTo>
                  <a:cubicBezTo>
                    <a:pt x="557" y="73649"/>
                    <a:pt x="557" y="73656"/>
                    <a:pt x="556" y="73662"/>
                  </a:cubicBezTo>
                  <a:lnTo>
                    <a:pt x="556" y="73662"/>
                  </a:lnTo>
                  <a:cubicBezTo>
                    <a:pt x="557" y="73656"/>
                    <a:pt x="558" y="73649"/>
                    <a:pt x="559" y="73642"/>
                  </a:cubicBezTo>
                  <a:close/>
                  <a:moveTo>
                    <a:pt x="2742" y="0"/>
                  </a:moveTo>
                  <a:cubicBezTo>
                    <a:pt x="2703" y="0"/>
                    <a:pt x="2663" y="5"/>
                    <a:pt x="2623" y="15"/>
                  </a:cubicBezTo>
                  <a:cubicBezTo>
                    <a:pt x="2356" y="82"/>
                    <a:pt x="2207" y="352"/>
                    <a:pt x="2264" y="617"/>
                  </a:cubicBezTo>
                  <a:cubicBezTo>
                    <a:pt x="2431" y="1372"/>
                    <a:pt x="2638" y="2119"/>
                    <a:pt x="2876" y="2857"/>
                  </a:cubicBezTo>
                  <a:cubicBezTo>
                    <a:pt x="3127" y="3632"/>
                    <a:pt x="3420" y="4391"/>
                    <a:pt x="3729" y="5143"/>
                  </a:cubicBezTo>
                  <a:cubicBezTo>
                    <a:pt x="4343" y="6641"/>
                    <a:pt x="5058" y="8093"/>
                    <a:pt x="5802" y="9529"/>
                  </a:cubicBezTo>
                  <a:cubicBezTo>
                    <a:pt x="7227" y="12284"/>
                    <a:pt x="8751" y="15001"/>
                    <a:pt x="9904" y="17887"/>
                  </a:cubicBezTo>
                  <a:cubicBezTo>
                    <a:pt x="10254" y="18780"/>
                    <a:pt x="10570" y="19685"/>
                    <a:pt x="10833" y="20610"/>
                  </a:cubicBezTo>
                  <a:cubicBezTo>
                    <a:pt x="11097" y="21534"/>
                    <a:pt x="11296" y="22469"/>
                    <a:pt x="11418" y="23419"/>
                  </a:cubicBezTo>
                  <a:cubicBezTo>
                    <a:pt x="11672" y="25666"/>
                    <a:pt x="11547" y="27935"/>
                    <a:pt x="11327" y="30180"/>
                  </a:cubicBezTo>
                  <a:cubicBezTo>
                    <a:pt x="11220" y="31295"/>
                    <a:pt x="11076" y="32406"/>
                    <a:pt x="10941" y="33517"/>
                  </a:cubicBezTo>
                  <a:cubicBezTo>
                    <a:pt x="10876" y="34051"/>
                    <a:pt x="10812" y="34585"/>
                    <a:pt x="10750" y="35121"/>
                  </a:cubicBezTo>
                  <a:cubicBezTo>
                    <a:pt x="10679" y="35727"/>
                    <a:pt x="10613" y="36332"/>
                    <a:pt x="10523" y="36938"/>
                  </a:cubicBezTo>
                  <a:cubicBezTo>
                    <a:pt x="10524" y="36919"/>
                    <a:pt x="10529" y="36899"/>
                    <a:pt x="10530" y="36882"/>
                  </a:cubicBezTo>
                  <a:lnTo>
                    <a:pt x="10530" y="36882"/>
                  </a:lnTo>
                  <a:cubicBezTo>
                    <a:pt x="10365" y="37962"/>
                    <a:pt x="10149" y="39036"/>
                    <a:pt x="9891" y="40101"/>
                  </a:cubicBezTo>
                  <a:cubicBezTo>
                    <a:pt x="9632" y="41171"/>
                    <a:pt x="9324" y="42228"/>
                    <a:pt x="8986" y="43276"/>
                  </a:cubicBezTo>
                  <a:cubicBezTo>
                    <a:pt x="8317" y="45372"/>
                    <a:pt x="7515" y="47423"/>
                    <a:pt x="6687" y="49458"/>
                  </a:cubicBezTo>
                  <a:cubicBezTo>
                    <a:pt x="5023" y="53534"/>
                    <a:pt x="3216" y="57567"/>
                    <a:pt x="1984" y="61803"/>
                  </a:cubicBezTo>
                  <a:cubicBezTo>
                    <a:pt x="1720" y="62716"/>
                    <a:pt x="1473" y="63639"/>
                    <a:pt x="1295" y="64572"/>
                  </a:cubicBezTo>
                  <a:cubicBezTo>
                    <a:pt x="1105" y="65572"/>
                    <a:pt x="1016" y="66586"/>
                    <a:pt x="956" y="67600"/>
                  </a:cubicBezTo>
                  <a:cubicBezTo>
                    <a:pt x="894" y="68595"/>
                    <a:pt x="862" y="69589"/>
                    <a:pt x="819" y="70584"/>
                  </a:cubicBezTo>
                  <a:cubicBezTo>
                    <a:pt x="796" y="71102"/>
                    <a:pt x="776" y="71620"/>
                    <a:pt x="733" y="72137"/>
                  </a:cubicBezTo>
                  <a:cubicBezTo>
                    <a:pt x="692" y="72651"/>
                    <a:pt x="631" y="73161"/>
                    <a:pt x="555" y="73670"/>
                  </a:cubicBezTo>
                  <a:lnTo>
                    <a:pt x="555" y="73670"/>
                  </a:lnTo>
                  <a:cubicBezTo>
                    <a:pt x="556" y="73668"/>
                    <a:pt x="556" y="73665"/>
                    <a:pt x="556" y="73662"/>
                  </a:cubicBezTo>
                  <a:lnTo>
                    <a:pt x="556" y="73662"/>
                  </a:lnTo>
                  <a:cubicBezTo>
                    <a:pt x="434" y="74441"/>
                    <a:pt x="263" y="75211"/>
                    <a:pt x="24" y="75965"/>
                  </a:cubicBezTo>
                  <a:cubicBezTo>
                    <a:pt x="1" y="76037"/>
                    <a:pt x="54" y="76087"/>
                    <a:pt x="114" y="76093"/>
                  </a:cubicBezTo>
                  <a:cubicBezTo>
                    <a:pt x="117" y="76093"/>
                    <a:pt x="119" y="76093"/>
                    <a:pt x="122" y="76093"/>
                  </a:cubicBezTo>
                  <a:cubicBezTo>
                    <a:pt x="163" y="76093"/>
                    <a:pt x="206" y="76072"/>
                    <a:pt x="222" y="76021"/>
                  </a:cubicBezTo>
                  <a:cubicBezTo>
                    <a:pt x="476" y="75217"/>
                    <a:pt x="660" y="74396"/>
                    <a:pt x="799" y="73566"/>
                  </a:cubicBezTo>
                  <a:cubicBezTo>
                    <a:pt x="941" y="72720"/>
                    <a:pt x="1029" y="71866"/>
                    <a:pt x="1112" y="71011"/>
                  </a:cubicBezTo>
                  <a:cubicBezTo>
                    <a:pt x="1198" y="70113"/>
                    <a:pt x="1256" y="69213"/>
                    <a:pt x="1323" y="68315"/>
                  </a:cubicBezTo>
                  <a:cubicBezTo>
                    <a:pt x="1394" y="67416"/>
                    <a:pt x="1489" y="66520"/>
                    <a:pt x="1622" y="65625"/>
                  </a:cubicBezTo>
                  <a:lnTo>
                    <a:pt x="1622" y="65625"/>
                  </a:lnTo>
                  <a:cubicBezTo>
                    <a:pt x="1618" y="65646"/>
                    <a:pt x="1615" y="65668"/>
                    <a:pt x="1611" y="65692"/>
                  </a:cubicBezTo>
                  <a:cubicBezTo>
                    <a:pt x="1697" y="65129"/>
                    <a:pt x="1805" y="64572"/>
                    <a:pt x="1935" y="64019"/>
                  </a:cubicBezTo>
                  <a:cubicBezTo>
                    <a:pt x="2070" y="63453"/>
                    <a:pt x="2240" y="62895"/>
                    <a:pt x="2405" y="62339"/>
                  </a:cubicBezTo>
                  <a:cubicBezTo>
                    <a:pt x="2718" y="61280"/>
                    <a:pt x="3076" y="60236"/>
                    <a:pt x="3451" y="59200"/>
                  </a:cubicBezTo>
                  <a:cubicBezTo>
                    <a:pt x="4200" y="57126"/>
                    <a:pt x="5056" y="55090"/>
                    <a:pt x="5921" y="53063"/>
                  </a:cubicBezTo>
                  <a:cubicBezTo>
                    <a:pt x="6787" y="51038"/>
                    <a:pt x="7657" y="49013"/>
                    <a:pt x="8456" y="46959"/>
                  </a:cubicBezTo>
                  <a:cubicBezTo>
                    <a:pt x="9256" y="44909"/>
                    <a:pt x="9963" y="42822"/>
                    <a:pt x="10516" y="40694"/>
                  </a:cubicBezTo>
                  <a:cubicBezTo>
                    <a:pt x="10794" y="39619"/>
                    <a:pt x="11024" y="38535"/>
                    <a:pt x="11205" y="37442"/>
                  </a:cubicBezTo>
                  <a:cubicBezTo>
                    <a:pt x="11379" y="36389"/>
                    <a:pt x="11482" y="35329"/>
                    <a:pt x="11613" y="34271"/>
                  </a:cubicBezTo>
                  <a:cubicBezTo>
                    <a:pt x="11874" y="32129"/>
                    <a:pt x="12180" y="29988"/>
                    <a:pt x="12324" y="27833"/>
                  </a:cubicBezTo>
                  <a:cubicBezTo>
                    <a:pt x="12466" y="25728"/>
                    <a:pt x="12439" y="23602"/>
                    <a:pt x="12011" y="21526"/>
                  </a:cubicBezTo>
                  <a:cubicBezTo>
                    <a:pt x="11790" y="20456"/>
                    <a:pt x="11472" y="19404"/>
                    <a:pt x="11113" y="18371"/>
                  </a:cubicBezTo>
                  <a:cubicBezTo>
                    <a:pt x="10753" y="17332"/>
                    <a:pt x="10332" y="16308"/>
                    <a:pt x="9885" y="15303"/>
                  </a:cubicBezTo>
                  <a:cubicBezTo>
                    <a:pt x="9003" y="13318"/>
                    <a:pt x="8008" y="11388"/>
                    <a:pt x="7036" y="9444"/>
                  </a:cubicBezTo>
                  <a:cubicBezTo>
                    <a:pt x="6539" y="8449"/>
                    <a:pt x="6056" y="7445"/>
                    <a:pt x="5572" y="6442"/>
                  </a:cubicBezTo>
                  <a:cubicBezTo>
                    <a:pt x="5092" y="5451"/>
                    <a:pt x="4628" y="4453"/>
                    <a:pt x="4216" y="3436"/>
                  </a:cubicBezTo>
                  <a:cubicBezTo>
                    <a:pt x="3823" y="2434"/>
                    <a:pt x="3485" y="1418"/>
                    <a:pt x="3227" y="374"/>
                  </a:cubicBezTo>
                  <a:cubicBezTo>
                    <a:pt x="3170" y="151"/>
                    <a:pt x="2964" y="0"/>
                    <a:pt x="274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8" name="Google Shape;1748;p11"/>
            <p:cNvSpPr/>
            <p:nvPr/>
          </p:nvSpPr>
          <p:spPr>
            <a:xfrm>
              <a:off x="502717" y="2990340"/>
              <a:ext cx="28733" cy="126957"/>
            </a:xfrm>
            <a:custGeom>
              <a:avLst/>
              <a:gdLst/>
              <a:ahLst/>
              <a:cxnLst/>
              <a:rect l="l" t="t" r="r" b="b"/>
              <a:pathLst>
                <a:path w="712" h="3146" extrusionOk="0">
                  <a:moveTo>
                    <a:pt x="105" y="1"/>
                  </a:moveTo>
                  <a:cubicBezTo>
                    <a:pt x="97" y="1"/>
                    <a:pt x="90" y="1"/>
                    <a:pt x="83" y="3"/>
                  </a:cubicBezTo>
                  <a:cubicBezTo>
                    <a:pt x="55" y="10"/>
                    <a:pt x="32" y="26"/>
                    <a:pt x="18" y="51"/>
                  </a:cubicBezTo>
                  <a:cubicBezTo>
                    <a:pt x="2" y="75"/>
                    <a:pt x="1" y="101"/>
                    <a:pt x="4" y="130"/>
                  </a:cubicBezTo>
                  <a:cubicBezTo>
                    <a:pt x="81" y="619"/>
                    <a:pt x="130" y="1116"/>
                    <a:pt x="195" y="1609"/>
                  </a:cubicBezTo>
                  <a:cubicBezTo>
                    <a:pt x="256" y="2100"/>
                    <a:pt x="343" y="2593"/>
                    <a:pt x="492" y="3067"/>
                  </a:cubicBezTo>
                  <a:cubicBezTo>
                    <a:pt x="505" y="3110"/>
                    <a:pt x="539" y="3142"/>
                    <a:pt x="580" y="3146"/>
                  </a:cubicBezTo>
                  <a:cubicBezTo>
                    <a:pt x="594" y="3144"/>
                    <a:pt x="607" y="3144"/>
                    <a:pt x="618" y="3142"/>
                  </a:cubicBezTo>
                  <a:cubicBezTo>
                    <a:pt x="672" y="3129"/>
                    <a:pt x="712" y="3070"/>
                    <a:pt x="695" y="3017"/>
                  </a:cubicBezTo>
                  <a:cubicBezTo>
                    <a:pt x="621" y="2780"/>
                    <a:pt x="564" y="2538"/>
                    <a:pt x="515" y="2296"/>
                  </a:cubicBezTo>
                  <a:cubicBezTo>
                    <a:pt x="465" y="2051"/>
                    <a:pt x="432" y="1806"/>
                    <a:pt x="397" y="1560"/>
                  </a:cubicBezTo>
                  <a:cubicBezTo>
                    <a:pt x="333" y="1066"/>
                    <a:pt x="285" y="572"/>
                    <a:pt x="209" y="81"/>
                  </a:cubicBezTo>
                  <a:cubicBezTo>
                    <a:pt x="200" y="34"/>
                    <a:pt x="151" y="1"/>
                    <a:pt x="10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9" name="Google Shape;1749;p11"/>
            <p:cNvSpPr/>
            <p:nvPr/>
          </p:nvSpPr>
          <p:spPr>
            <a:xfrm>
              <a:off x="425680" y="2642968"/>
              <a:ext cx="82405" cy="339103"/>
            </a:xfrm>
            <a:custGeom>
              <a:avLst/>
              <a:gdLst/>
              <a:ahLst/>
              <a:cxnLst/>
              <a:rect l="l" t="t" r="r" b="b"/>
              <a:pathLst>
                <a:path w="2042" h="8403" extrusionOk="0">
                  <a:moveTo>
                    <a:pt x="212" y="1"/>
                  </a:moveTo>
                  <a:cubicBezTo>
                    <a:pt x="112" y="1"/>
                    <a:pt x="45" y="81"/>
                    <a:pt x="33" y="176"/>
                  </a:cubicBezTo>
                  <a:cubicBezTo>
                    <a:pt x="1" y="447"/>
                    <a:pt x="14" y="720"/>
                    <a:pt x="44" y="993"/>
                  </a:cubicBezTo>
                  <a:cubicBezTo>
                    <a:pt x="74" y="1267"/>
                    <a:pt x="145" y="1539"/>
                    <a:pt x="225" y="1803"/>
                  </a:cubicBezTo>
                  <a:cubicBezTo>
                    <a:pt x="392" y="2342"/>
                    <a:pt x="634" y="2853"/>
                    <a:pt x="840" y="3377"/>
                  </a:cubicBezTo>
                  <a:cubicBezTo>
                    <a:pt x="841" y="3380"/>
                    <a:pt x="841" y="3382"/>
                    <a:pt x="842" y="3384"/>
                  </a:cubicBezTo>
                  <a:lnTo>
                    <a:pt x="842" y="3384"/>
                  </a:lnTo>
                  <a:cubicBezTo>
                    <a:pt x="842" y="3383"/>
                    <a:pt x="842" y="3382"/>
                    <a:pt x="841" y="3382"/>
                  </a:cubicBezTo>
                  <a:lnTo>
                    <a:pt x="841" y="3382"/>
                  </a:lnTo>
                  <a:cubicBezTo>
                    <a:pt x="842" y="3383"/>
                    <a:pt x="842" y="3383"/>
                    <a:pt x="842" y="3384"/>
                  </a:cubicBezTo>
                  <a:lnTo>
                    <a:pt x="842" y="3384"/>
                  </a:lnTo>
                  <a:cubicBezTo>
                    <a:pt x="842" y="3384"/>
                    <a:pt x="842" y="3384"/>
                    <a:pt x="842" y="3384"/>
                  </a:cubicBezTo>
                  <a:lnTo>
                    <a:pt x="842" y="3384"/>
                  </a:lnTo>
                  <a:cubicBezTo>
                    <a:pt x="847" y="3396"/>
                    <a:pt x="852" y="3407"/>
                    <a:pt x="857" y="3420"/>
                  </a:cubicBezTo>
                  <a:cubicBezTo>
                    <a:pt x="852" y="3410"/>
                    <a:pt x="847" y="3396"/>
                    <a:pt x="842" y="3384"/>
                  </a:cubicBezTo>
                  <a:lnTo>
                    <a:pt x="842" y="3384"/>
                  </a:lnTo>
                  <a:cubicBezTo>
                    <a:pt x="1131" y="4168"/>
                    <a:pt x="1307" y="4983"/>
                    <a:pt x="1446" y="5802"/>
                  </a:cubicBezTo>
                  <a:cubicBezTo>
                    <a:pt x="1588" y="6641"/>
                    <a:pt x="1696" y="7484"/>
                    <a:pt x="1831" y="8323"/>
                  </a:cubicBezTo>
                  <a:cubicBezTo>
                    <a:pt x="1838" y="8367"/>
                    <a:pt x="1878" y="8397"/>
                    <a:pt x="1921" y="8402"/>
                  </a:cubicBezTo>
                  <a:cubicBezTo>
                    <a:pt x="1927" y="8402"/>
                    <a:pt x="1932" y="8403"/>
                    <a:pt x="1937" y="8403"/>
                  </a:cubicBezTo>
                  <a:cubicBezTo>
                    <a:pt x="1943" y="8403"/>
                    <a:pt x="1950" y="8402"/>
                    <a:pt x="1956" y="8400"/>
                  </a:cubicBezTo>
                  <a:cubicBezTo>
                    <a:pt x="2015" y="8386"/>
                    <a:pt x="2042" y="8331"/>
                    <a:pt x="2033" y="8274"/>
                  </a:cubicBezTo>
                  <a:cubicBezTo>
                    <a:pt x="1967" y="7854"/>
                    <a:pt x="1920" y="7432"/>
                    <a:pt x="1878" y="7010"/>
                  </a:cubicBezTo>
                  <a:lnTo>
                    <a:pt x="1878" y="7016"/>
                  </a:lnTo>
                  <a:cubicBezTo>
                    <a:pt x="1855" y="6761"/>
                    <a:pt x="1831" y="6509"/>
                    <a:pt x="1806" y="6257"/>
                  </a:cubicBezTo>
                  <a:lnTo>
                    <a:pt x="1806" y="6257"/>
                  </a:lnTo>
                  <a:cubicBezTo>
                    <a:pt x="1806" y="6269"/>
                    <a:pt x="1809" y="6283"/>
                    <a:pt x="1809" y="6293"/>
                  </a:cubicBezTo>
                  <a:cubicBezTo>
                    <a:pt x="1706" y="5245"/>
                    <a:pt x="1598" y="4195"/>
                    <a:pt x="1294" y="3181"/>
                  </a:cubicBezTo>
                  <a:cubicBezTo>
                    <a:pt x="1153" y="2715"/>
                    <a:pt x="972" y="2263"/>
                    <a:pt x="804" y="1806"/>
                  </a:cubicBezTo>
                  <a:cubicBezTo>
                    <a:pt x="632" y="1335"/>
                    <a:pt x="463" y="848"/>
                    <a:pt x="410" y="345"/>
                  </a:cubicBezTo>
                  <a:lnTo>
                    <a:pt x="410" y="345"/>
                  </a:lnTo>
                  <a:cubicBezTo>
                    <a:pt x="412" y="364"/>
                    <a:pt x="413" y="380"/>
                    <a:pt x="413" y="397"/>
                  </a:cubicBezTo>
                  <a:cubicBezTo>
                    <a:pt x="409" y="330"/>
                    <a:pt x="402" y="259"/>
                    <a:pt x="396" y="189"/>
                  </a:cubicBezTo>
                  <a:cubicBezTo>
                    <a:pt x="392" y="139"/>
                    <a:pt x="383" y="95"/>
                    <a:pt x="347" y="58"/>
                  </a:cubicBezTo>
                  <a:cubicBezTo>
                    <a:pt x="313" y="24"/>
                    <a:pt x="268" y="2"/>
                    <a:pt x="219" y="1"/>
                  </a:cubicBezTo>
                  <a:cubicBezTo>
                    <a:pt x="217" y="1"/>
                    <a:pt x="214" y="1"/>
                    <a:pt x="21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0" name="Google Shape;1750;p11"/>
            <p:cNvSpPr/>
            <p:nvPr/>
          </p:nvSpPr>
          <p:spPr>
            <a:xfrm>
              <a:off x="78064" y="2819237"/>
              <a:ext cx="286077" cy="338215"/>
            </a:xfrm>
            <a:custGeom>
              <a:avLst/>
              <a:gdLst/>
              <a:ahLst/>
              <a:cxnLst/>
              <a:rect l="l" t="t" r="r" b="b"/>
              <a:pathLst>
                <a:path w="7089" h="8381" extrusionOk="0">
                  <a:moveTo>
                    <a:pt x="6746" y="314"/>
                  </a:moveTo>
                  <a:lnTo>
                    <a:pt x="6746" y="314"/>
                  </a:lnTo>
                  <a:cubicBezTo>
                    <a:pt x="6743" y="315"/>
                    <a:pt x="6742" y="319"/>
                    <a:pt x="6741" y="322"/>
                  </a:cubicBezTo>
                  <a:cubicBezTo>
                    <a:pt x="6742" y="318"/>
                    <a:pt x="6743" y="315"/>
                    <a:pt x="6746" y="314"/>
                  </a:cubicBezTo>
                  <a:close/>
                  <a:moveTo>
                    <a:pt x="3322" y="4048"/>
                  </a:moveTo>
                  <a:cubicBezTo>
                    <a:pt x="3316" y="4055"/>
                    <a:pt x="3309" y="4062"/>
                    <a:pt x="3302" y="4069"/>
                  </a:cubicBezTo>
                  <a:cubicBezTo>
                    <a:pt x="3309" y="4062"/>
                    <a:pt x="3315" y="4055"/>
                    <a:pt x="3322" y="4048"/>
                  </a:cubicBezTo>
                  <a:close/>
                  <a:moveTo>
                    <a:pt x="3295" y="4077"/>
                  </a:moveTo>
                  <a:cubicBezTo>
                    <a:pt x="3292" y="4081"/>
                    <a:pt x="3288" y="4087"/>
                    <a:pt x="3282" y="4091"/>
                  </a:cubicBezTo>
                  <a:cubicBezTo>
                    <a:pt x="3286" y="4085"/>
                    <a:pt x="3292" y="4081"/>
                    <a:pt x="3295" y="4077"/>
                  </a:cubicBezTo>
                  <a:close/>
                  <a:moveTo>
                    <a:pt x="6960" y="0"/>
                  </a:moveTo>
                  <a:cubicBezTo>
                    <a:pt x="6911" y="0"/>
                    <a:pt x="6866" y="32"/>
                    <a:pt x="6848" y="78"/>
                  </a:cubicBezTo>
                  <a:cubicBezTo>
                    <a:pt x="6814" y="166"/>
                    <a:pt x="6777" y="250"/>
                    <a:pt x="6733" y="335"/>
                  </a:cubicBezTo>
                  <a:cubicBezTo>
                    <a:pt x="6663" y="454"/>
                    <a:pt x="6591" y="572"/>
                    <a:pt x="6511" y="684"/>
                  </a:cubicBezTo>
                  <a:cubicBezTo>
                    <a:pt x="6430" y="798"/>
                    <a:pt x="6344" y="904"/>
                    <a:pt x="6252" y="1006"/>
                  </a:cubicBezTo>
                  <a:lnTo>
                    <a:pt x="6261" y="997"/>
                  </a:lnTo>
                  <a:lnTo>
                    <a:pt x="6261" y="997"/>
                  </a:lnTo>
                  <a:cubicBezTo>
                    <a:pt x="6256" y="1003"/>
                    <a:pt x="6250" y="1008"/>
                    <a:pt x="6246" y="1012"/>
                  </a:cubicBezTo>
                  <a:lnTo>
                    <a:pt x="6246" y="1012"/>
                  </a:lnTo>
                  <a:cubicBezTo>
                    <a:pt x="6248" y="1010"/>
                    <a:pt x="6249" y="1007"/>
                    <a:pt x="6252" y="1004"/>
                  </a:cubicBezTo>
                  <a:lnTo>
                    <a:pt x="6252" y="1004"/>
                  </a:lnTo>
                  <a:cubicBezTo>
                    <a:pt x="6247" y="1009"/>
                    <a:pt x="6243" y="1014"/>
                    <a:pt x="6239" y="1020"/>
                  </a:cubicBezTo>
                  <a:lnTo>
                    <a:pt x="6239" y="1020"/>
                  </a:lnTo>
                  <a:cubicBezTo>
                    <a:pt x="6235" y="1024"/>
                    <a:pt x="6232" y="1027"/>
                    <a:pt x="6229" y="1029"/>
                  </a:cubicBezTo>
                  <a:cubicBezTo>
                    <a:pt x="6231" y="1027"/>
                    <a:pt x="6232" y="1025"/>
                    <a:pt x="6234" y="1022"/>
                  </a:cubicBezTo>
                  <a:lnTo>
                    <a:pt x="6234" y="1022"/>
                  </a:lnTo>
                  <a:cubicBezTo>
                    <a:pt x="5985" y="1284"/>
                    <a:pt x="5705" y="1521"/>
                    <a:pt x="5419" y="1747"/>
                  </a:cubicBezTo>
                  <a:cubicBezTo>
                    <a:pt x="5138" y="1972"/>
                    <a:pt x="4843" y="2184"/>
                    <a:pt x="4552" y="2398"/>
                  </a:cubicBezTo>
                  <a:cubicBezTo>
                    <a:pt x="4259" y="2612"/>
                    <a:pt x="3971" y="2830"/>
                    <a:pt x="3696" y="3066"/>
                  </a:cubicBezTo>
                  <a:cubicBezTo>
                    <a:pt x="3397" y="3321"/>
                    <a:pt x="3121" y="3600"/>
                    <a:pt x="2877" y="3904"/>
                  </a:cubicBezTo>
                  <a:cubicBezTo>
                    <a:pt x="2624" y="4220"/>
                    <a:pt x="2413" y="4571"/>
                    <a:pt x="2209" y="4918"/>
                  </a:cubicBezTo>
                  <a:cubicBezTo>
                    <a:pt x="2002" y="5269"/>
                    <a:pt x="1805" y="5625"/>
                    <a:pt x="1604" y="5978"/>
                  </a:cubicBezTo>
                  <a:cubicBezTo>
                    <a:pt x="1405" y="6330"/>
                    <a:pt x="1198" y="6679"/>
                    <a:pt x="975" y="7020"/>
                  </a:cubicBezTo>
                  <a:cubicBezTo>
                    <a:pt x="743" y="7379"/>
                    <a:pt x="486" y="7719"/>
                    <a:pt x="200" y="8038"/>
                  </a:cubicBezTo>
                  <a:cubicBezTo>
                    <a:pt x="151" y="8093"/>
                    <a:pt x="103" y="8144"/>
                    <a:pt x="53" y="8196"/>
                  </a:cubicBezTo>
                  <a:cubicBezTo>
                    <a:pt x="14" y="8236"/>
                    <a:pt x="0" y="8295"/>
                    <a:pt x="40" y="8342"/>
                  </a:cubicBezTo>
                  <a:cubicBezTo>
                    <a:pt x="56" y="8361"/>
                    <a:pt x="85" y="8375"/>
                    <a:pt x="112" y="8380"/>
                  </a:cubicBezTo>
                  <a:cubicBezTo>
                    <a:pt x="118" y="8381"/>
                    <a:pt x="124" y="8381"/>
                    <a:pt x="129" y="8381"/>
                  </a:cubicBezTo>
                  <a:cubicBezTo>
                    <a:pt x="154" y="8381"/>
                    <a:pt x="174" y="8373"/>
                    <a:pt x="190" y="8357"/>
                  </a:cubicBezTo>
                  <a:cubicBezTo>
                    <a:pt x="484" y="8051"/>
                    <a:pt x="753" y="7726"/>
                    <a:pt x="1005" y="7389"/>
                  </a:cubicBezTo>
                  <a:cubicBezTo>
                    <a:pt x="1277" y="7025"/>
                    <a:pt x="1525" y="6646"/>
                    <a:pt x="1767" y="6263"/>
                  </a:cubicBezTo>
                  <a:cubicBezTo>
                    <a:pt x="2011" y="5882"/>
                    <a:pt x="2248" y="5496"/>
                    <a:pt x="2505" y="5122"/>
                  </a:cubicBezTo>
                  <a:cubicBezTo>
                    <a:pt x="2628" y="4943"/>
                    <a:pt x="2756" y="4769"/>
                    <a:pt x="2884" y="4594"/>
                  </a:cubicBezTo>
                  <a:cubicBezTo>
                    <a:pt x="3015" y="4414"/>
                    <a:pt x="3151" y="4239"/>
                    <a:pt x="3299" y="4075"/>
                  </a:cubicBezTo>
                  <a:cubicBezTo>
                    <a:pt x="3604" y="3748"/>
                    <a:pt x="3947" y="3460"/>
                    <a:pt x="4302" y="3190"/>
                  </a:cubicBezTo>
                  <a:cubicBezTo>
                    <a:pt x="4659" y="2922"/>
                    <a:pt x="5027" y="2671"/>
                    <a:pt x="5379" y="2396"/>
                  </a:cubicBezTo>
                  <a:cubicBezTo>
                    <a:pt x="5735" y="2119"/>
                    <a:pt x="6066" y="1814"/>
                    <a:pt x="6347" y="1463"/>
                  </a:cubicBezTo>
                  <a:cubicBezTo>
                    <a:pt x="6660" y="1070"/>
                    <a:pt x="6922" y="638"/>
                    <a:pt x="7071" y="157"/>
                  </a:cubicBezTo>
                  <a:cubicBezTo>
                    <a:pt x="7088" y="95"/>
                    <a:pt x="7062" y="29"/>
                    <a:pt x="6999" y="8"/>
                  </a:cubicBezTo>
                  <a:cubicBezTo>
                    <a:pt x="6986" y="3"/>
                    <a:pt x="6973" y="0"/>
                    <a:pt x="696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1" name="Google Shape;1751;p11"/>
            <p:cNvSpPr/>
            <p:nvPr/>
          </p:nvSpPr>
          <p:spPr>
            <a:xfrm>
              <a:off x="82382" y="3134689"/>
              <a:ext cx="186965" cy="246609"/>
            </a:xfrm>
            <a:custGeom>
              <a:avLst/>
              <a:gdLst/>
              <a:ahLst/>
              <a:cxnLst/>
              <a:rect l="l" t="t" r="r" b="b"/>
              <a:pathLst>
                <a:path w="4633" h="6111" extrusionOk="0">
                  <a:moveTo>
                    <a:pt x="2427" y="2739"/>
                  </a:moveTo>
                  <a:cubicBezTo>
                    <a:pt x="2421" y="2750"/>
                    <a:pt x="2414" y="2760"/>
                    <a:pt x="2409" y="2773"/>
                  </a:cubicBezTo>
                  <a:cubicBezTo>
                    <a:pt x="2417" y="2760"/>
                    <a:pt x="2421" y="2750"/>
                    <a:pt x="2427" y="2739"/>
                  </a:cubicBezTo>
                  <a:close/>
                  <a:moveTo>
                    <a:pt x="4457" y="0"/>
                  </a:moveTo>
                  <a:cubicBezTo>
                    <a:pt x="4422" y="0"/>
                    <a:pt x="4387" y="12"/>
                    <a:pt x="4359" y="34"/>
                  </a:cubicBezTo>
                  <a:cubicBezTo>
                    <a:pt x="3922" y="382"/>
                    <a:pt x="3548" y="798"/>
                    <a:pt x="3231" y="1254"/>
                  </a:cubicBezTo>
                  <a:cubicBezTo>
                    <a:pt x="3066" y="1491"/>
                    <a:pt x="2922" y="1743"/>
                    <a:pt x="2786" y="1999"/>
                  </a:cubicBezTo>
                  <a:cubicBezTo>
                    <a:pt x="2727" y="2113"/>
                    <a:pt x="2671" y="2225"/>
                    <a:pt x="2615" y="2342"/>
                  </a:cubicBezTo>
                  <a:cubicBezTo>
                    <a:pt x="2547" y="2486"/>
                    <a:pt x="2483" y="2631"/>
                    <a:pt x="2411" y="2773"/>
                  </a:cubicBezTo>
                  <a:cubicBezTo>
                    <a:pt x="2342" y="2898"/>
                    <a:pt x="2270" y="3022"/>
                    <a:pt x="2194" y="3142"/>
                  </a:cubicBezTo>
                  <a:cubicBezTo>
                    <a:pt x="2101" y="3290"/>
                    <a:pt x="1997" y="3433"/>
                    <a:pt x="1892" y="3572"/>
                  </a:cubicBezTo>
                  <a:cubicBezTo>
                    <a:pt x="1696" y="3832"/>
                    <a:pt x="1483" y="4080"/>
                    <a:pt x="1269" y="4326"/>
                  </a:cubicBezTo>
                  <a:cubicBezTo>
                    <a:pt x="1055" y="4573"/>
                    <a:pt x="840" y="4817"/>
                    <a:pt x="636" y="5073"/>
                  </a:cubicBezTo>
                  <a:cubicBezTo>
                    <a:pt x="414" y="5351"/>
                    <a:pt x="209" y="5640"/>
                    <a:pt x="30" y="5949"/>
                  </a:cubicBezTo>
                  <a:cubicBezTo>
                    <a:pt x="1" y="5998"/>
                    <a:pt x="7" y="6058"/>
                    <a:pt x="57" y="6094"/>
                  </a:cubicBezTo>
                  <a:cubicBezTo>
                    <a:pt x="71" y="6103"/>
                    <a:pt x="87" y="6108"/>
                    <a:pt x="104" y="6110"/>
                  </a:cubicBezTo>
                  <a:cubicBezTo>
                    <a:pt x="108" y="6110"/>
                    <a:pt x="113" y="6111"/>
                    <a:pt x="117" y="6111"/>
                  </a:cubicBezTo>
                  <a:cubicBezTo>
                    <a:pt x="150" y="6111"/>
                    <a:pt x="183" y="6096"/>
                    <a:pt x="200" y="6065"/>
                  </a:cubicBezTo>
                  <a:cubicBezTo>
                    <a:pt x="335" y="5834"/>
                    <a:pt x="486" y="5616"/>
                    <a:pt x="647" y="5402"/>
                  </a:cubicBezTo>
                  <a:cubicBezTo>
                    <a:pt x="818" y="5175"/>
                    <a:pt x="1006" y="4962"/>
                    <a:pt x="1196" y="4750"/>
                  </a:cubicBezTo>
                  <a:cubicBezTo>
                    <a:pt x="1556" y="4340"/>
                    <a:pt x="1931" y="3945"/>
                    <a:pt x="2262" y="3513"/>
                  </a:cubicBezTo>
                  <a:cubicBezTo>
                    <a:pt x="2424" y="3300"/>
                    <a:pt x="2572" y="3081"/>
                    <a:pt x="2705" y="2851"/>
                  </a:cubicBezTo>
                  <a:cubicBezTo>
                    <a:pt x="2771" y="2730"/>
                    <a:pt x="2833" y="2608"/>
                    <a:pt x="2898" y="2487"/>
                  </a:cubicBezTo>
                  <a:cubicBezTo>
                    <a:pt x="2971" y="2348"/>
                    <a:pt x="3049" y="2212"/>
                    <a:pt x="3129" y="2075"/>
                  </a:cubicBezTo>
                  <a:cubicBezTo>
                    <a:pt x="3405" y="1595"/>
                    <a:pt x="3724" y="1143"/>
                    <a:pt x="4094" y="734"/>
                  </a:cubicBezTo>
                  <a:cubicBezTo>
                    <a:pt x="4242" y="574"/>
                    <a:pt x="4396" y="421"/>
                    <a:pt x="4558" y="276"/>
                  </a:cubicBezTo>
                  <a:cubicBezTo>
                    <a:pt x="4618" y="217"/>
                    <a:pt x="4633" y="123"/>
                    <a:pt x="4578" y="57"/>
                  </a:cubicBezTo>
                  <a:cubicBezTo>
                    <a:pt x="4547" y="19"/>
                    <a:pt x="4502" y="0"/>
                    <a:pt x="445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2" name="Google Shape;1752;p11"/>
            <p:cNvSpPr/>
            <p:nvPr/>
          </p:nvSpPr>
          <p:spPr>
            <a:xfrm>
              <a:off x="348320" y="3347317"/>
              <a:ext cx="59120" cy="105972"/>
            </a:xfrm>
            <a:custGeom>
              <a:avLst/>
              <a:gdLst/>
              <a:ahLst/>
              <a:cxnLst/>
              <a:rect l="l" t="t" r="r" b="b"/>
              <a:pathLst>
                <a:path w="1465" h="2626" extrusionOk="0">
                  <a:moveTo>
                    <a:pt x="1161" y="2168"/>
                  </a:moveTo>
                  <a:cubicBezTo>
                    <a:pt x="1161" y="2169"/>
                    <a:pt x="1161" y="2169"/>
                    <a:pt x="1161" y="2169"/>
                  </a:cubicBezTo>
                  <a:cubicBezTo>
                    <a:pt x="1161" y="2169"/>
                    <a:pt x="1161" y="2169"/>
                    <a:pt x="1161" y="2168"/>
                  </a:cubicBezTo>
                  <a:close/>
                  <a:moveTo>
                    <a:pt x="110" y="1"/>
                  </a:moveTo>
                  <a:cubicBezTo>
                    <a:pt x="95" y="1"/>
                    <a:pt x="79" y="4"/>
                    <a:pt x="65" y="12"/>
                  </a:cubicBezTo>
                  <a:cubicBezTo>
                    <a:pt x="39" y="22"/>
                    <a:pt x="18" y="44"/>
                    <a:pt x="9" y="71"/>
                  </a:cubicBezTo>
                  <a:cubicBezTo>
                    <a:pt x="2" y="92"/>
                    <a:pt x="1" y="127"/>
                    <a:pt x="12" y="148"/>
                  </a:cubicBezTo>
                  <a:cubicBezTo>
                    <a:pt x="220" y="492"/>
                    <a:pt x="453" y="818"/>
                    <a:pt x="666" y="1155"/>
                  </a:cubicBezTo>
                  <a:cubicBezTo>
                    <a:pt x="665" y="1154"/>
                    <a:pt x="665" y="1153"/>
                    <a:pt x="664" y="1151"/>
                  </a:cubicBezTo>
                  <a:lnTo>
                    <a:pt x="664" y="1151"/>
                  </a:lnTo>
                  <a:cubicBezTo>
                    <a:pt x="764" y="1311"/>
                    <a:pt x="859" y="1473"/>
                    <a:pt x="944" y="1641"/>
                  </a:cubicBezTo>
                  <a:cubicBezTo>
                    <a:pt x="1030" y="1809"/>
                    <a:pt x="1101" y="1986"/>
                    <a:pt x="1160" y="2166"/>
                  </a:cubicBezTo>
                  <a:lnTo>
                    <a:pt x="1160" y="2166"/>
                  </a:lnTo>
                  <a:cubicBezTo>
                    <a:pt x="1196" y="2289"/>
                    <a:pt x="1223" y="2413"/>
                    <a:pt x="1244" y="2538"/>
                  </a:cubicBezTo>
                  <a:cubicBezTo>
                    <a:pt x="1252" y="2584"/>
                    <a:pt x="1290" y="2619"/>
                    <a:pt x="1336" y="2625"/>
                  </a:cubicBezTo>
                  <a:cubicBezTo>
                    <a:pt x="1344" y="2625"/>
                    <a:pt x="1350" y="2626"/>
                    <a:pt x="1356" y="2626"/>
                  </a:cubicBezTo>
                  <a:cubicBezTo>
                    <a:pt x="1361" y="2626"/>
                    <a:pt x="1366" y="2625"/>
                    <a:pt x="1371" y="2625"/>
                  </a:cubicBezTo>
                  <a:cubicBezTo>
                    <a:pt x="1425" y="2613"/>
                    <a:pt x="1464" y="2561"/>
                    <a:pt x="1454" y="2504"/>
                  </a:cubicBezTo>
                  <a:cubicBezTo>
                    <a:pt x="1437" y="2396"/>
                    <a:pt x="1415" y="2289"/>
                    <a:pt x="1384" y="2182"/>
                  </a:cubicBezTo>
                  <a:cubicBezTo>
                    <a:pt x="1359" y="2089"/>
                    <a:pt x="1328" y="2001"/>
                    <a:pt x="1293" y="1909"/>
                  </a:cubicBezTo>
                  <a:cubicBezTo>
                    <a:pt x="1220" y="1707"/>
                    <a:pt x="1119" y="1514"/>
                    <a:pt x="1012" y="1326"/>
                  </a:cubicBezTo>
                  <a:cubicBezTo>
                    <a:pt x="792" y="937"/>
                    <a:pt x="531" y="578"/>
                    <a:pt x="289" y="202"/>
                  </a:cubicBezTo>
                  <a:cubicBezTo>
                    <a:pt x="260" y="156"/>
                    <a:pt x="230" y="108"/>
                    <a:pt x="202" y="62"/>
                  </a:cubicBezTo>
                  <a:cubicBezTo>
                    <a:pt x="186" y="38"/>
                    <a:pt x="171" y="18"/>
                    <a:pt x="143" y="6"/>
                  </a:cubicBezTo>
                  <a:cubicBezTo>
                    <a:pt x="132" y="3"/>
                    <a:pt x="121" y="1"/>
                    <a:pt x="11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3" name="Google Shape;1753;p11"/>
            <p:cNvSpPr/>
            <p:nvPr/>
          </p:nvSpPr>
          <p:spPr>
            <a:xfrm>
              <a:off x="276811" y="3053374"/>
              <a:ext cx="75383" cy="293421"/>
            </a:xfrm>
            <a:custGeom>
              <a:avLst/>
              <a:gdLst/>
              <a:ahLst/>
              <a:cxnLst/>
              <a:rect l="l" t="t" r="r" b="b"/>
              <a:pathLst>
                <a:path w="1868" h="7271" extrusionOk="0">
                  <a:moveTo>
                    <a:pt x="691" y="4234"/>
                  </a:moveTo>
                  <a:cubicBezTo>
                    <a:pt x="691" y="4244"/>
                    <a:pt x="694" y="4255"/>
                    <a:pt x="694" y="4265"/>
                  </a:cubicBezTo>
                  <a:cubicBezTo>
                    <a:pt x="694" y="4255"/>
                    <a:pt x="694" y="4244"/>
                    <a:pt x="691" y="4234"/>
                  </a:cubicBezTo>
                  <a:close/>
                  <a:moveTo>
                    <a:pt x="902" y="5600"/>
                  </a:moveTo>
                  <a:cubicBezTo>
                    <a:pt x="904" y="5607"/>
                    <a:pt x="906" y="5616"/>
                    <a:pt x="909" y="5623"/>
                  </a:cubicBezTo>
                  <a:cubicBezTo>
                    <a:pt x="906" y="5614"/>
                    <a:pt x="905" y="5607"/>
                    <a:pt x="902" y="5600"/>
                  </a:cubicBezTo>
                  <a:close/>
                  <a:moveTo>
                    <a:pt x="1281" y="6428"/>
                  </a:moveTo>
                  <a:lnTo>
                    <a:pt x="1281" y="6428"/>
                  </a:lnTo>
                  <a:cubicBezTo>
                    <a:pt x="1282" y="6429"/>
                    <a:pt x="1283" y="6431"/>
                    <a:pt x="1284" y="6432"/>
                  </a:cubicBezTo>
                  <a:lnTo>
                    <a:pt x="1284" y="6432"/>
                  </a:lnTo>
                  <a:cubicBezTo>
                    <a:pt x="1283" y="6430"/>
                    <a:pt x="1282" y="6429"/>
                    <a:pt x="1281" y="6428"/>
                  </a:cubicBezTo>
                  <a:close/>
                  <a:moveTo>
                    <a:pt x="158" y="1"/>
                  </a:moveTo>
                  <a:cubicBezTo>
                    <a:pt x="150" y="1"/>
                    <a:pt x="143" y="1"/>
                    <a:pt x="135" y="3"/>
                  </a:cubicBezTo>
                  <a:cubicBezTo>
                    <a:pt x="62" y="15"/>
                    <a:pt x="0" y="94"/>
                    <a:pt x="16" y="171"/>
                  </a:cubicBezTo>
                  <a:cubicBezTo>
                    <a:pt x="58" y="333"/>
                    <a:pt x="92" y="495"/>
                    <a:pt x="119" y="659"/>
                  </a:cubicBezTo>
                  <a:cubicBezTo>
                    <a:pt x="145" y="805"/>
                    <a:pt x="160" y="956"/>
                    <a:pt x="177" y="1107"/>
                  </a:cubicBezTo>
                  <a:cubicBezTo>
                    <a:pt x="207" y="1400"/>
                    <a:pt x="224" y="1690"/>
                    <a:pt x="237" y="1983"/>
                  </a:cubicBezTo>
                  <a:cubicBezTo>
                    <a:pt x="236" y="1963"/>
                    <a:pt x="236" y="1944"/>
                    <a:pt x="234" y="1926"/>
                  </a:cubicBezTo>
                  <a:lnTo>
                    <a:pt x="234" y="1926"/>
                  </a:lnTo>
                  <a:cubicBezTo>
                    <a:pt x="270" y="2864"/>
                    <a:pt x="243" y="3812"/>
                    <a:pt x="408" y="4741"/>
                  </a:cubicBezTo>
                  <a:cubicBezTo>
                    <a:pt x="447" y="4963"/>
                    <a:pt x="496" y="5183"/>
                    <a:pt x="560" y="5400"/>
                  </a:cubicBezTo>
                  <a:cubicBezTo>
                    <a:pt x="622" y="5610"/>
                    <a:pt x="702" y="5815"/>
                    <a:pt x="794" y="6013"/>
                  </a:cubicBezTo>
                  <a:cubicBezTo>
                    <a:pt x="1003" y="6470"/>
                    <a:pt x="1311" y="6881"/>
                    <a:pt x="1666" y="7234"/>
                  </a:cubicBezTo>
                  <a:cubicBezTo>
                    <a:pt x="1686" y="7254"/>
                    <a:pt x="1711" y="7267"/>
                    <a:pt x="1738" y="7270"/>
                  </a:cubicBezTo>
                  <a:cubicBezTo>
                    <a:pt x="1740" y="7270"/>
                    <a:pt x="1743" y="7270"/>
                    <a:pt x="1745" y="7270"/>
                  </a:cubicBezTo>
                  <a:cubicBezTo>
                    <a:pt x="1771" y="7270"/>
                    <a:pt x="1795" y="7263"/>
                    <a:pt x="1816" y="7246"/>
                  </a:cubicBezTo>
                  <a:cubicBezTo>
                    <a:pt x="1854" y="7211"/>
                    <a:pt x="1867" y="7139"/>
                    <a:pt x="1827" y="7099"/>
                  </a:cubicBezTo>
                  <a:cubicBezTo>
                    <a:pt x="1623" y="6895"/>
                    <a:pt x="1442" y="6676"/>
                    <a:pt x="1284" y="6432"/>
                  </a:cubicBezTo>
                  <a:lnTo>
                    <a:pt x="1284" y="6432"/>
                  </a:lnTo>
                  <a:cubicBezTo>
                    <a:pt x="1284" y="6432"/>
                    <a:pt x="1284" y="6433"/>
                    <a:pt x="1284" y="6433"/>
                  </a:cubicBezTo>
                  <a:cubicBezTo>
                    <a:pt x="1283" y="6431"/>
                    <a:pt x="1282" y="6429"/>
                    <a:pt x="1281" y="6427"/>
                  </a:cubicBezTo>
                  <a:lnTo>
                    <a:pt x="1281" y="6427"/>
                  </a:lnTo>
                  <a:cubicBezTo>
                    <a:pt x="1281" y="6427"/>
                    <a:pt x="1281" y="6428"/>
                    <a:pt x="1281" y="6428"/>
                  </a:cubicBezTo>
                  <a:lnTo>
                    <a:pt x="1281" y="6428"/>
                  </a:lnTo>
                  <a:cubicBezTo>
                    <a:pt x="1281" y="6427"/>
                    <a:pt x="1280" y="6426"/>
                    <a:pt x="1280" y="6425"/>
                  </a:cubicBezTo>
                  <a:lnTo>
                    <a:pt x="1280" y="6425"/>
                  </a:lnTo>
                  <a:cubicBezTo>
                    <a:pt x="1119" y="6165"/>
                    <a:pt x="995" y="5887"/>
                    <a:pt x="899" y="5595"/>
                  </a:cubicBezTo>
                  <a:cubicBezTo>
                    <a:pt x="839" y="5389"/>
                    <a:pt x="792" y="5180"/>
                    <a:pt x="756" y="4968"/>
                  </a:cubicBezTo>
                  <a:cubicBezTo>
                    <a:pt x="718" y="4737"/>
                    <a:pt x="702" y="4501"/>
                    <a:pt x="691" y="4265"/>
                  </a:cubicBezTo>
                  <a:lnTo>
                    <a:pt x="691" y="4278"/>
                  </a:lnTo>
                  <a:cubicBezTo>
                    <a:pt x="691" y="4264"/>
                    <a:pt x="690" y="4247"/>
                    <a:pt x="690" y="4234"/>
                  </a:cubicBezTo>
                  <a:lnTo>
                    <a:pt x="690" y="4231"/>
                  </a:lnTo>
                  <a:cubicBezTo>
                    <a:pt x="681" y="3922"/>
                    <a:pt x="688" y="3612"/>
                    <a:pt x="695" y="3303"/>
                  </a:cubicBezTo>
                  <a:cubicBezTo>
                    <a:pt x="704" y="2954"/>
                    <a:pt x="708" y="2605"/>
                    <a:pt x="702" y="2256"/>
                  </a:cubicBezTo>
                  <a:cubicBezTo>
                    <a:pt x="690" y="1516"/>
                    <a:pt x="611" y="764"/>
                    <a:pt x="292" y="86"/>
                  </a:cubicBezTo>
                  <a:cubicBezTo>
                    <a:pt x="268" y="34"/>
                    <a:pt x="214" y="1"/>
                    <a:pt x="15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4" name="Google Shape;1754;p11"/>
            <p:cNvSpPr/>
            <p:nvPr/>
          </p:nvSpPr>
          <p:spPr>
            <a:xfrm>
              <a:off x="600375" y="2179939"/>
              <a:ext cx="309967" cy="359846"/>
            </a:xfrm>
            <a:custGeom>
              <a:avLst/>
              <a:gdLst/>
              <a:ahLst/>
              <a:cxnLst/>
              <a:rect l="l" t="t" r="r" b="b"/>
              <a:pathLst>
                <a:path w="7681" h="8917" extrusionOk="0">
                  <a:moveTo>
                    <a:pt x="2239" y="2119"/>
                  </a:moveTo>
                  <a:lnTo>
                    <a:pt x="2239" y="2119"/>
                  </a:lnTo>
                  <a:cubicBezTo>
                    <a:pt x="2243" y="2124"/>
                    <a:pt x="2248" y="2130"/>
                    <a:pt x="2252" y="2136"/>
                  </a:cubicBezTo>
                  <a:lnTo>
                    <a:pt x="2252" y="2136"/>
                  </a:lnTo>
                  <a:cubicBezTo>
                    <a:pt x="2248" y="2130"/>
                    <a:pt x="2243" y="2124"/>
                    <a:pt x="2239" y="2119"/>
                  </a:cubicBezTo>
                  <a:close/>
                  <a:moveTo>
                    <a:pt x="208" y="0"/>
                  </a:moveTo>
                  <a:cubicBezTo>
                    <a:pt x="190" y="0"/>
                    <a:pt x="171" y="3"/>
                    <a:pt x="152" y="7"/>
                  </a:cubicBezTo>
                  <a:cubicBezTo>
                    <a:pt x="103" y="22"/>
                    <a:pt x="60" y="56"/>
                    <a:pt x="33" y="101"/>
                  </a:cubicBezTo>
                  <a:cubicBezTo>
                    <a:pt x="5" y="148"/>
                    <a:pt x="1" y="201"/>
                    <a:pt x="15" y="254"/>
                  </a:cubicBezTo>
                  <a:cubicBezTo>
                    <a:pt x="27" y="299"/>
                    <a:pt x="63" y="352"/>
                    <a:pt x="109" y="372"/>
                  </a:cubicBezTo>
                  <a:cubicBezTo>
                    <a:pt x="429" y="513"/>
                    <a:pt x="731" y="700"/>
                    <a:pt x="1014" y="908"/>
                  </a:cubicBezTo>
                  <a:cubicBezTo>
                    <a:pt x="1243" y="1083"/>
                    <a:pt x="1460" y="1274"/>
                    <a:pt x="1669" y="1477"/>
                  </a:cubicBezTo>
                  <a:cubicBezTo>
                    <a:pt x="1890" y="1695"/>
                    <a:pt x="2091" y="1932"/>
                    <a:pt x="2285" y="2175"/>
                  </a:cubicBezTo>
                  <a:cubicBezTo>
                    <a:pt x="2273" y="2161"/>
                    <a:pt x="2262" y="2148"/>
                    <a:pt x="2252" y="2136"/>
                  </a:cubicBezTo>
                  <a:lnTo>
                    <a:pt x="2252" y="2136"/>
                  </a:lnTo>
                  <a:cubicBezTo>
                    <a:pt x="2451" y="2389"/>
                    <a:pt x="2638" y="2653"/>
                    <a:pt x="2818" y="2920"/>
                  </a:cubicBezTo>
                  <a:cubicBezTo>
                    <a:pt x="3024" y="3229"/>
                    <a:pt x="3205" y="3554"/>
                    <a:pt x="3412" y="3864"/>
                  </a:cubicBezTo>
                  <a:cubicBezTo>
                    <a:pt x="3608" y="4161"/>
                    <a:pt x="3810" y="4451"/>
                    <a:pt x="4018" y="4737"/>
                  </a:cubicBezTo>
                  <a:cubicBezTo>
                    <a:pt x="4235" y="5037"/>
                    <a:pt x="4449" y="5335"/>
                    <a:pt x="4672" y="5629"/>
                  </a:cubicBezTo>
                  <a:cubicBezTo>
                    <a:pt x="5541" y="6777"/>
                    <a:pt x="6509" y="7842"/>
                    <a:pt x="7494" y="8886"/>
                  </a:cubicBezTo>
                  <a:cubicBezTo>
                    <a:pt x="7510" y="8904"/>
                    <a:pt x="7531" y="8912"/>
                    <a:pt x="7553" y="8915"/>
                  </a:cubicBezTo>
                  <a:cubicBezTo>
                    <a:pt x="7557" y="8916"/>
                    <a:pt x="7562" y="8916"/>
                    <a:pt x="7566" y="8916"/>
                  </a:cubicBezTo>
                  <a:cubicBezTo>
                    <a:pt x="7594" y="8916"/>
                    <a:pt x="7621" y="8905"/>
                    <a:pt x="7642" y="8884"/>
                  </a:cubicBezTo>
                  <a:cubicBezTo>
                    <a:pt x="7681" y="8843"/>
                    <a:pt x="7679" y="8779"/>
                    <a:pt x="7639" y="8737"/>
                  </a:cubicBezTo>
                  <a:cubicBezTo>
                    <a:pt x="6960" y="8009"/>
                    <a:pt x="6301" y="7266"/>
                    <a:pt x="5683" y="6485"/>
                  </a:cubicBezTo>
                  <a:lnTo>
                    <a:pt x="5683" y="6485"/>
                  </a:lnTo>
                  <a:cubicBezTo>
                    <a:pt x="5684" y="6489"/>
                    <a:pt x="5689" y="6492"/>
                    <a:pt x="5690" y="6496"/>
                  </a:cubicBezTo>
                  <a:cubicBezTo>
                    <a:pt x="5245" y="5928"/>
                    <a:pt x="4814" y="5343"/>
                    <a:pt x="4425" y="4734"/>
                  </a:cubicBezTo>
                  <a:cubicBezTo>
                    <a:pt x="4221" y="4421"/>
                    <a:pt x="4033" y="4094"/>
                    <a:pt x="3850" y="3768"/>
                  </a:cubicBezTo>
                  <a:cubicBezTo>
                    <a:pt x="3757" y="3598"/>
                    <a:pt x="3664" y="3429"/>
                    <a:pt x="3570" y="3259"/>
                  </a:cubicBezTo>
                  <a:cubicBezTo>
                    <a:pt x="3480" y="3100"/>
                    <a:pt x="3398" y="2936"/>
                    <a:pt x="3307" y="2776"/>
                  </a:cubicBezTo>
                  <a:cubicBezTo>
                    <a:pt x="2968" y="2157"/>
                    <a:pt x="2559" y="1576"/>
                    <a:pt x="2062" y="1070"/>
                  </a:cubicBezTo>
                  <a:cubicBezTo>
                    <a:pt x="1815" y="822"/>
                    <a:pt x="1538" y="599"/>
                    <a:pt x="1239" y="412"/>
                  </a:cubicBezTo>
                  <a:cubicBezTo>
                    <a:pt x="1093" y="319"/>
                    <a:pt x="939" y="240"/>
                    <a:pt x="778" y="172"/>
                  </a:cubicBezTo>
                  <a:cubicBezTo>
                    <a:pt x="609" y="104"/>
                    <a:pt x="436" y="40"/>
                    <a:pt x="257" y="6"/>
                  </a:cubicBezTo>
                  <a:cubicBezTo>
                    <a:pt x="240" y="2"/>
                    <a:pt x="224" y="0"/>
                    <a:pt x="20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5" name="Google Shape;1755;p11"/>
            <p:cNvSpPr/>
            <p:nvPr/>
          </p:nvSpPr>
          <p:spPr>
            <a:xfrm>
              <a:off x="875473" y="1829016"/>
              <a:ext cx="57788" cy="176634"/>
            </a:xfrm>
            <a:custGeom>
              <a:avLst/>
              <a:gdLst/>
              <a:ahLst/>
              <a:cxnLst/>
              <a:rect l="l" t="t" r="r" b="b"/>
              <a:pathLst>
                <a:path w="1432" h="4377" extrusionOk="0">
                  <a:moveTo>
                    <a:pt x="114" y="0"/>
                  </a:moveTo>
                  <a:cubicBezTo>
                    <a:pt x="103" y="0"/>
                    <a:pt x="93" y="2"/>
                    <a:pt x="83" y="5"/>
                  </a:cubicBezTo>
                  <a:cubicBezTo>
                    <a:pt x="58" y="12"/>
                    <a:pt x="35" y="28"/>
                    <a:pt x="21" y="52"/>
                  </a:cubicBezTo>
                  <a:cubicBezTo>
                    <a:pt x="8" y="75"/>
                    <a:pt x="1" y="109"/>
                    <a:pt x="11" y="133"/>
                  </a:cubicBezTo>
                  <a:cubicBezTo>
                    <a:pt x="154" y="465"/>
                    <a:pt x="269" y="807"/>
                    <a:pt x="368" y="1153"/>
                  </a:cubicBezTo>
                  <a:cubicBezTo>
                    <a:pt x="467" y="1500"/>
                    <a:pt x="548" y="1855"/>
                    <a:pt x="627" y="2208"/>
                  </a:cubicBezTo>
                  <a:cubicBezTo>
                    <a:pt x="707" y="2562"/>
                    <a:pt x="786" y="2915"/>
                    <a:pt x="880" y="3265"/>
                  </a:cubicBezTo>
                  <a:cubicBezTo>
                    <a:pt x="972" y="3617"/>
                    <a:pt x="1084" y="3964"/>
                    <a:pt x="1221" y="4300"/>
                  </a:cubicBezTo>
                  <a:cubicBezTo>
                    <a:pt x="1232" y="4327"/>
                    <a:pt x="1244" y="4348"/>
                    <a:pt x="1270" y="4363"/>
                  </a:cubicBezTo>
                  <a:cubicBezTo>
                    <a:pt x="1280" y="4370"/>
                    <a:pt x="1295" y="4373"/>
                    <a:pt x="1308" y="4376"/>
                  </a:cubicBezTo>
                  <a:cubicBezTo>
                    <a:pt x="1311" y="4376"/>
                    <a:pt x="1315" y="4376"/>
                    <a:pt x="1318" y="4376"/>
                  </a:cubicBezTo>
                  <a:cubicBezTo>
                    <a:pt x="1329" y="4376"/>
                    <a:pt x="1340" y="4375"/>
                    <a:pt x="1349" y="4371"/>
                  </a:cubicBezTo>
                  <a:cubicBezTo>
                    <a:pt x="1375" y="4364"/>
                    <a:pt x="1397" y="4348"/>
                    <a:pt x="1411" y="4325"/>
                  </a:cubicBezTo>
                  <a:cubicBezTo>
                    <a:pt x="1424" y="4301"/>
                    <a:pt x="1431" y="4268"/>
                    <a:pt x="1421" y="4244"/>
                  </a:cubicBezTo>
                  <a:cubicBezTo>
                    <a:pt x="1285" y="3906"/>
                    <a:pt x="1174" y="3560"/>
                    <a:pt x="1079" y="3209"/>
                  </a:cubicBezTo>
                  <a:cubicBezTo>
                    <a:pt x="985" y="2858"/>
                    <a:pt x="906" y="2504"/>
                    <a:pt x="827" y="2151"/>
                  </a:cubicBezTo>
                  <a:cubicBezTo>
                    <a:pt x="746" y="1799"/>
                    <a:pt x="664" y="1444"/>
                    <a:pt x="568" y="1097"/>
                  </a:cubicBezTo>
                  <a:cubicBezTo>
                    <a:pt x="473" y="749"/>
                    <a:pt x="354" y="407"/>
                    <a:pt x="210" y="77"/>
                  </a:cubicBezTo>
                  <a:cubicBezTo>
                    <a:pt x="200" y="50"/>
                    <a:pt x="187" y="30"/>
                    <a:pt x="164" y="14"/>
                  </a:cubicBezTo>
                  <a:cubicBezTo>
                    <a:pt x="148" y="5"/>
                    <a:pt x="131" y="0"/>
                    <a:pt x="114" y="0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6" name="Google Shape;1756;p11"/>
            <p:cNvSpPr/>
            <p:nvPr/>
          </p:nvSpPr>
          <p:spPr>
            <a:xfrm>
              <a:off x="672973" y="1504080"/>
              <a:ext cx="197255" cy="312428"/>
            </a:xfrm>
            <a:custGeom>
              <a:avLst/>
              <a:gdLst/>
              <a:ahLst/>
              <a:cxnLst/>
              <a:rect l="l" t="t" r="r" b="b"/>
              <a:pathLst>
                <a:path w="4888" h="7742" extrusionOk="0">
                  <a:moveTo>
                    <a:pt x="4160" y="6400"/>
                  </a:moveTo>
                  <a:cubicBezTo>
                    <a:pt x="4160" y="6402"/>
                    <a:pt x="4161" y="6403"/>
                    <a:pt x="4162" y="6404"/>
                  </a:cubicBezTo>
                  <a:lnTo>
                    <a:pt x="4162" y="6404"/>
                  </a:lnTo>
                  <a:lnTo>
                    <a:pt x="4160" y="6400"/>
                  </a:lnTo>
                  <a:close/>
                  <a:moveTo>
                    <a:pt x="239" y="0"/>
                  </a:moveTo>
                  <a:cubicBezTo>
                    <a:pt x="220" y="0"/>
                    <a:pt x="200" y="3"/>
                    <a:pt x="181" y="8"/>
                  </a:cubicBezTo>
                  <a:cubicBezTo>
                    <a:pt x="71" y="41"/>
                    <a:pt x="0" y="162"/>
                    <a:pt x="35" y="274"/>
                  </a:cubicBezTo>
                  <a:cubicBezTo>
                    <a:pt x="208" y="866"/>
                    <a:pt x="591" y="1361"/>
                    <a:pt x="1011" y="1802"/>
                  </a:cubicBezTo>
                  <a:cubicBezTo>
                    <a:pt x="1215" y="2017"/>
                    <a:pt x="1429" y="2223"/>
                    <a:pt x="1638" y="2434"/>
                  </a:cubicBezTo>
                  <a:cubicBezTo>
                    <a:pt x="1865" y="2662"/>
                    <a:pt x="2076" y="2901"/>
                    <a:pt x="2278" y="3151"/>
                  </a:cubicBezTo>
                  <a:cubicBezTo>
                    <a:pt x="2471" y="3395"/>
                    <a:pt x="2654" y="3642"/>
                    <a:pt x="2827" y="3899"/>
                  </a:cubicBezTo>
                  <a:cubicBezTo>
                    <a:pt x="3002" y="4163"/>
                    <a:pt x="3169" y="4432"/>
                    <a:pt x="3327" y="4708"/>
                  </a:cubicBezTo>
                  <a:cubicBezTo>
                    <a:pt x="3642" y="5252"/>
                    <a:pt x="3911" y="5826"/>
                    <a:pt x="4162" y="6404"/>
                  </a:cubicBezTo>
                  <a:lnTo>
                    <a:pt x="4162" y="6404"/>
                  </a:lnTo>
                  <a:cubicBezTo>
                    <a:pt x="4162" y="6404"/>
                    <a:pt x="4162" y="6404"/>
                    <a:pt x="4162" y="6404"/>
                  </a:cubicBezTo>
                  <a:lnTo>
                    <a:pt x="4162" y="6404"/>
                  </a:lnTo>
                  <a:lnTo>
                    <a:pt x="4165" y="6411"/>
                  </a:lnTo>
                  <a:cubicBezTo>
                    <a:pt x="4342" y="6826"/>
                    <a:pt x="4514" y="7243"/>
                    <a:pt x="4667" y="7666"/>
                  </a:cubicBezTo>
                  <a:cubicBezTo>
                    <a:pt x="4681" y="7705"/>
                    <a:pt x="4716" y="7735"/>
                    <a:pt x="4754" y="7741"/>
                  </a:cubicBezTo>
                  <a:cubicBezTo>
                    <a:pt x="4758" y="7741"/>
                    <a:pt x="4762" y="7742"/>
                    <a:pt x="4766" y="7742"/>
                  </a:cubicBezTo>
                  <a:cubicBezTo>
                    <a:pt x="4776" y="7742"/>
                    <a:pt x="4785" y="7740"/>
                    <a:pt x="4796" y="7738"/>
                  </a:cubicBezTo>
                  <a:cubicBezTo>
                    <a:pt x="4848" y="7721"/>
                    <a:pt x="4888" y="7662"/>
                    <a:pt x="4868" y="7609"/>
                  </a:cubicBezTo>
                  <a:cubicBezTo>
                    <a:pt x="4644" y="6984"/>
                    <a:pt x="4417" y="6359"/>
                    <a:pt x="4148" y="5750"/>
                  </a:cubicBezTo>
                  <a:cubicBezTo>
                    <a:pt x="3862" y="5103"/>
                    <a:pt x="3549" y="4465"/>
                    <a:pt x="3200" y="3849"/>
                  </a:cubicBezTo>
                  <a:cubicBezTo>
                    <a:pt x="2877" y="3283"/>
                    <a:pt x="2518" y="2734"/>
                    <a:pt x="2103" y="2233"/>
                  </a:cubicBezTo>
                  <a:cubicBezTo>
                    <a:pt x="1912" y="2003"/>
                    <a:pt x="1709" y="1788"/>
                    <a:pt x="1510" y="1566"/>
                  </a:cubicBezTo>
                  <a:cubicBezTo>
                    <a:pt x="1304" y="1337"/>
                    <a:pt x="1099" y="1104"/>
                    <a:pt x="907" y="863"/>
                  </a:cubicBezTo>
                  <a:cubicBezTo>
                    <a:pt x="826" y="758"/>
                    <a:pt x="749" y="652"/>
                    <a:pt x="675" y="540"/>
                  </a:cubicBezTo>
                  <a:cubicBezTo>
                    <a:pt x="583" y="402"/>
                    <a:pt x="503" y="255"/>
                    <a:pt x="425" y="104"/>
                  </a:cubicBezTo>
                  <a:cubicBezTo>
                    <a:pt x="391" y="37"/>
                    <a:pt x="314" y="0"/>
                    <a:pt x="23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7" name="Google Shape;1757;p11"/>
            <p:cNvSpPr/>
            <p:nvPr/>
          </p:nvSpPr>
          <p:spPr>
            <a:xfrm>
              <a:off x="463371" y="906913"/>
              <a:ext cx="442412" cy="314123"/>
            </a:xfrm>
            <a:custGeom>
              <a:avLst/>
              <a:gdLst/>
              <a:ahLst/>
              <a:cxnLst/>
              <a:rect l="l" t="t" r="r" b="b"/>
              <a:pathLst>
                <a:path w="10963" h="7784" extrusionOk="0">
                  <a:moveTo>
                    <a:pt x="1740" y="798"/>
                  </a:moveTo>
                  <a:lnTo>
                    <a:pt x="1740" y="798"/>
                  </a:lnTo>
                  <a:cubicBezTo>
                    <a:pt x="1759" y="805"/>
                    <a:pt x="1774" y="812"/>
                    <a:pt x="1790" y="819"/>
                  </a:cubicBezTo>
                  <a:cubicBezTo>
                    <a:pt x="1774" y="812"/>
                    <a:pt x="1756" y="807"/>
                    <a:pt x="1740" y="798"/>
                  </a:cubicBezTo>
                  <a:close/>
                  <a:moveTo>
                    <a:pt x="355" y="0"/>
                  </a:moveTo>
                  <a:cubicBezTo>
                    <a:pt x="316" y="0"/>
                    <a:pt x="277" y="1"/>
                    <a:pt x="238" y="4"/>
                  </a:cubicBezTo>
                  <a:cubicBezTo>
                    <a:pt x="170" y="8"/>
                    <a:pt x="113" y="29"/>
                    <a:pt x="68" y="75"/>
                  </a:cubicBezTo>
                  <a:cubicBezTo>
                    <a:pt x="25" y="120"/>
                    <a:pt x="1" y="182"/>
                    <a:pt x="1" y="246"/>
                  </a:cubicBezTo>
                  <a:cubicBezTo>
                    <a:pt x="1" y="307"/>
                    <a:pt x="25" y="370"/>
                    <a:pt x="72" y="413"/>
                  </a:cubicBezTo>
                  <a:cubicBezTo>
                    <a:pt x="120" y="462"/>
                    <a:pt x="177" y="476"/>
                    <a:pt x="242" y="483"/>
                  </a:cubicBezTo>
                  <a:cubicBezTo>
                    <a:pt x="400" y="493"/>
                    <a:pt x="561" y="505"/>
                    <a:pt x="719" y="525"/>
                  </a:cubicBezTo>
                  <a:cubicBezTo>
                    <a:pt x="694" y="522"/>
                    <a:pt x="676" y="519"/>
                    <a:pt x="651" y="518"/>
                  </a:cubicBezTo>
                  <a:lnTo>
                    <a:pt x="651" y="518"/>
                  </a:lnTo>
                  <a:cubicBezTo>
                    <a:pt x="836" y="542"/>
                    <a:pt x="1016" y="578"/>
                    <a:pt x="1196" y="626"/>
                  </a:cubicBezTo>
                  <a:cubicBezTo>
                    <a:pt x="1398" y="676"/>
                    <a:pt x="1595" y="743"/>
                    <a:pt x="1789" y="819"/>
                  </a:cubicBezTo>
                  <a:cubicBezTo>
                    <a:pt x="1977" y="898"/>
                    <a:pt x="2158" y="986"/>
                    <a:pt x="2337" y="1085"/>
                  </a:cubicBezTo>
                  <a:cubicBezTo>
                    <a:pt x="2520" y="1189"/>
                    <a:pt x="2696" y="1305"/>
                    <a:pt x="2864" y="1431"/>
                  </a:cubicBezTo>
                  <a:lnTo>
                    <a:pt x="2864" y="1431"/>
                  </a:lnTo>
                  <a:cubicBezTo>
                    <a:pt x="2861" y="1429"/>
                    <a:pt x="2858" y="1427"/>
                    <a:pt x="2854" y="1426"/>
                  </a:cubicBezTo>
                  <a:lnTo>
                    <a:pt x="2854" y="1426"/>
                  </a:lnTo>
                  <a:cubicBezTo>
                    <a:pt x="3122" y="1631"/>
                    <a:pt x="3369" y="1861"/>
                    <a:pt x="3600" y="2105"/>
                  </a:cubicBezTo>
                  <a:cubicBezTo>
                    <a:pt x="3851" y="2365"/>
                    <a:pt x="4087" y="2639"/>
                    <a:pt x="4325" y="2914"/>
                  </a:cubicBezTo>
                  <a:cubicBezTo>
                    <a:pt x="4578" y="3205"/>
                    <a:pt x="4835" y="3495"/>
                    <a:pt x="5107" y="3771"/>
                  </a:cubicBezTo>
                  <a:cubicBezTo>
                    <a:pt x="5381" y="4054"/>
                    <a:pt x="5687" y="4311"/>
                    <a:pt x="6000" y="4550"/>
                  </a:cubicBezTo>
                  <a:cubicBezTo>
                    <a:pt x="7274" y="5509"/>
                    <a:pt x="8748" y="6160"/>
                    <a:pt x="10020" y="7115"/>
                  </a:cubicBezTo>
                  <a:lnTo>
                    <a:pt x="9999" y="7099"/>
                  </a:lnTo>
                  <a:lnTo>
                    <a:pt x="9999" y="7099"/>
                  </a:lnTo>
                  <a:cubicBezTo>
                    <a:pt x="10269" y="7304"/>
                    <a:pt x="10527" y="7521"/>
                    <a:pt x="10771" y="7754"/>
                  </a:cubicBezTo>
                  <a:cubicBezTo>
                    <a:pt x="10787" y="7771"/>
                    <a:pt x="10809" y="7780"/>
                    <a:pt x="10832" y="7783"/>
                  </a:cubicBezTo>
                  <a:cubicBezTo>
                    <a:pt x="10836" y="7783"/>
                    <a:pt x="10840" y="7783"/>
                    <a:pt x="10844" y="7783"/>
                  </a:cubicBezTo>
                  <a:cubicBezTo>
                    <a:pt x="10876" y="7783"/>
                    <a:pt x="10905" y="7773"/>
                    <a:pt x="10925" y="7751"/>
                  </a:cubicBezTo>
                  <a:cubicBezTo>
                    <a:pt x="10962" y="7711"/>
                    <a:pt x="10962" y="7645"/>
                    <a:pt x="10924" y="7603"/>
                  </a:cubicBezTo>
                  <a:cubicBezTo>
                    <a:pt x="10266" y="6974"/>
                    <a:pt x="9512" y="6461"/>
                    <a:pt x="8742" y="5979"/>
                  </a:cubicBezTo>
                  <a:cubicBezTo>
                    <a:pt x="8361" y="5740"/>
                    <a:pt x="7975" y="5513"/>
                    <a:pt x="7593" y="5275"/>
                  </a:cubicBezTo>
                  <a:cubicBezTo>
                    <a:pt x="7192" y="5025"/>
                    <a:pt x="6803" y="4765"/>
                    <a:pt x="6427" y="4479"/>
                  </a:cubicBezTo>
                  <a:lnTo>
                    <a:pt x="6427" y="4479"/>
                  </a:lnTo>
                  <a:lnTo>
                    <a:pt x="6429" y="4483"/>
                  </a:lnTo>
                  <a:cubicBezTo>
                    <a:pt x="6172" y="4285"/>
                    <a:pt x="5925" y="4080"/>
                    <a:pt x="5688" y="3859"/>
                  </a:cubicBezTo>
                  <a:cubicBezTo>
                    <a:pt x="5444" y="3630"/>
                    <a:pt x="5222" y="3379"/>
                    <a:pt x="5006" y="3125"/>
                  </a:cubicBezTo>
                  <a:cubicBezTo>
                    <a:pt x="4607" y="2655"/>
                    <a:pt x="4245" y="2160"/>
                    <a:pt x="3824" y="1710"/>
                  </a:cubicBezTo>
                  <a:cubicBezTo>
                    <a:pt x="3623" y="1492"/>
                    <a:pt x="3406" y="1288"/>
                    <a:pt x="3175" y="1102"/>
                  </a:cubicBezTo>
                  <a:cubicBezTo>
                    <a:pt x="2932" y="910"/>
                    <a:pt x="2672" y="742"/>
                    <a:pt x="2395" y="600"/>
                  </a:cubicBezTo>
                  <a:cubicBezTo>
                    <a:pt x="2073" y="436"/>
                    <a:pt x="1731" y="321"/>
                    <a:pt x="1391" y="205"/>
                  </a:cubicBezTo>
                  <a:cubicBezTo>
                    <a:pt x="1216" y="144"/>
                    <a:pt x="1038" y="96"/>
                    <a:pt x="857" y="55"/>
                  </a:cubicBezTo>
                  <a:cubicBezTo>
                    <a:pt x="692" y="22"/>
                    <a:pt x="524" y="0"/>
                    <a:pt x="355" y="0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8" name="Google Shape;1758;p11"/>
            <p:cNvSpPr/>
            <p:nvPr/>
          </p:nvSpPr>
          <p:spPr>
            <a:xfrm>
              <a:off x="146425" y="2284700"/>
              <a:ext cx="437085" cy="158676"/>
            </a:xfrm>
            <a:custGeom>
              <a:avLst/>
              <a:gdLst/>
              <a:ahLst/>
              <a:cxnLst/>
              <a:rect l="l" t="t" r="r" b="b"/>
              <a:pathLst>
                <a:path w="10831" h="3932" extrusionOk="0">
                  <a:moveTo>
                    <a:pt x="10036" y="499"/>
                  </a:moveTo>
                  <a:cubicBezTo>
                    <a:pt x="10036" y="499"/>
                    <a:pt x="10033" y="499"/>
                    <a:pt x="10033" y="502"/>
                  </a:cubicBezTo>
                  <a:lnTo>
                    <a:pt x="10036" y="499"/>
                  </a:lnTo>
                  <a:close/>
                  <a:moveTo>
                    <a:pt x="10025" y="511"/>
                  </a:moveTo>
                  <a:lnTo>
                    <a:pt x="10025" y="511"/>
                  </a:lnTo>
                  <a:cubicBezTo>
                    <a:pt x="10023" y="512"/>
                    <a:pt x="10022" y="514"/>
                    <a:pt x="10020" y="515"/>
                  </a:cubicBezTo>
                  <a:lnTo>
                    <a:pt x="10020" y="515"/>
                  </a:lnTo>
                  <a:cubicBezTo>
                    <a:pt x="10022" y="513"/>
                    <a:pt x="10023" y="512"/>
                    <a:pt x="10025" y="511"/>
                  </a:cubicBezTo>
                  <a:close/>
                  <a:moveTo>
                    <a:pt x="7743" y="2005"/>
                  </a:moveTo>
                  <a:cubicBezTo>
                    <a:pt x="7735" y="2007"/>
                    <a:pt x="7727" y="2012"/>
                    <a:pt x="7720" y="2015"/>
                  </a:cubicBezTo>
                  <a:cubicBezTo>
                    <a:pt x="7727" y="2012"/>
                    <a:pt x="7734" y="2007"/>
                    <a:pt x="7743" y="2005"/>
                  </a:cubicBezTo>
                  <a:close/>
                  <a:moveTo>
                    <a:pt x="949" y="3651"/>
                  </a:moveTo>
                  <a:cubicBezTo>
                    <a:pt x="948" y="3651"/>
                    <a:pt x="947" y="3651"/>
                    <a:pt x="946" y="3652"/>
                  </a:cubicBezTo>
                  <a:cubicBezTo>
                    <a:pt x="947" y="3652"/>
                    <a:pt x="948" y="3651"/>
                    <a:pt x="949" y="3651"/>
                  </a:cubicBezTo>
                  <a:close/>
                  <a:moveTo>
                    <a:pt x="10654" y="0"/>
                  </a:moveTo>
                  <a:cubicBezTo>
                    <a:pt x="10649" y="0"/>
                    <a:pt x="10644" y="0"/>
                    <a:pt x="10640" y="1"/>
                  </a:cubicBezTo>
                  <a:cubicBezTo>
                    <a:pt x="10589" y="2"/>
                    <a:pt x="10555" y="28"/>
                    <a:pt x="10517" y="60"/>
                  </a:cubicBezTo>
                  <a:cubicBezTo>
                    <a:pt x="10428" y="137"/>
                    <a:pt x="10342" y="219"/>
                    <a:pt x="10256" y="301"/>
                  </a:cubicBezTo>
                  <a:cubicBezTo>
                    <a:pt x="10184" y="370"/>
                    <a:pt x="10110" y="438"/>
                    <a:pt x="10033" y="502"/>
                  </a:cubicBezTo>
                  <a:cubicBezTo>
                    <a:pt x="10029" y="507"/>
                    <a:pt x="10022" y="512"/>
                    <a:pt x="10016" y="518"/>
                  </a:cubicBezTo>
                  <a:cubicBezTo>
                    <a:pt x="10016" y="518"/>
                    <a:pt x="10017" y="518"/>
                    <a:pt x="10017" y="518"/>
                  </a:cubicBezTo>
                  <a:lnTo>
                    <a:pt x="10017" y="518"/>
                  </a:lnTo>
                  <a:cubicBezTo>
                    <a:pt x="9331" y="1102"/>
                    <a:pt x="8572" y="1592"/>
                    <a:pt x="7763" y="1989"/>
                  </a:cubicBezTo>
                  <a:cubicBezTo>
                    <a:pt x="7491" y="2118"/>
                    <a:pt x="7217" y="2240"/>
                    <a:pt x="6937" y="2348"/>
                  </a:cubicBezTo>
                  <a:cubicBezTo>
                    <a:pt x="6635" y="2463"/>
                    <a:pt x="6326" y="2560"/>
                    <a:pt x="6022" y="2664"/>
                  </a:cubicBezTo>
                  <a:cubicBezTo>
                    <a:pt x="5383" y="2876"/>
                    <a:pt x="4732" y="3062"/>
                    <a:pt x="4070" y="3191"/>
                  </a:cubicBezTo>
                  <a:cubicBezTo>
                    <a:pt x="3712" y="3256"/>
                    <a:pt x="3350" y="3300"/>
                    <a:pt x="2987" y="3320"/>
                  </a:cubicBezTo>
                  <a:cubicBezTo>
                    <a:pt x="2655" y="3340"/>
                    <a:pt x="2319" y="3332"/>
                    <a:pt x="1983" y="3339"/>
                  </a:cubicBezTo>
                  <a:cubicBezTo>
                    <a:pt x="1650" y="3343"/>
                    <a:pt x="1318" y="3365"/>
                    <a:pt x="989" y="3422"/>
                  </a:cubicBezTo>
                  <a:cubicBezTo>
                    <a:pt x="827" y="3451"/>
                    <a:pt x="669" y="3493"/>
                    <a:pt x="515" y="3541"/>
                  </a:cubicBezTo>
                  <a:cubicBezTo>
                    <a:pt x="357" y="3593"/>
                    <a:pt x="206" y="3662"/>
                    <a:pt x="60" y="3738"/>
                  </a:cubicBezTo>
                  <a:cubicBezTo>
                    <a:pt x="10" y="3765"/>
                    <a:pt x="1" y="3837"/>
                    <a:pt x="30" y="3882"/>
                  </a:cubicBezTo>
                  <a:cubicBezTo>
                    <a:pt x="48" y="3909"/>
                    <a:pt x="73" y="3925"/>
                    <a:pt x="101" y="3928"/>
                  </a:cubicBezTo>
                  <a:cubicBezTo>
                    <a:pt x="111" y="3931"/>
                    <a:pt x="120" y="3932"/>
                    <a:pt x="129" y="3932"/>
                  </a:cubicBezTo>
                  <a:cubicBezTo>
                    <a:pt x="147" y="3932"/>
                    <a:pt x="163" y="3926"/>
                    <a:pt x="178" y="3918"/>
                  </a:cubicBezTo>
                  <a:cubicBezTo>
                    <a:pt x="216" y="3896"/>
                    <a:pt x="257" y="3877"/>
                    <a:pt x="298" y="3859"/>
                  </a:cubicBezTo>
                  <a:cubicBezTo>
                    <a:pt x="298" y="3859"/>
                    <a:pt x="297" y="3859"/>
                    <a:pt x="297" y="3859"/>
                  </a:cubicBezTo>
                  <a:lnTo>
                    <a:pt x="297" y="3859"/>
                  </a:lnTo>
                  <a:cubicBezTo>
                    <a:pt x="504" y="3765"/>
                    <a:pt x="720" y="3699"/>
                    <a:pt x="945" y="3652"/>
                  </a:cubicBezTo>
                  <a:lnTo>
                    <a:pt x="940" y="3652"/>
                  </a:lnTo>
                  <a:cubicBezTo>
                    <a:pt x="945" y="3652"/>
                    <a:pt x="947" y="3651"/>
                    <a:pt x="949" y="3651"/>
                  </a:cubicBezTo>
                  <a:cubicBezTo>
                    <a:pt x="949" y="3651"/>
                    <a:pt x="949" y="3650"/>
                    <a:pt x="949" y="3650"/>
                  </a:cubicBezTo>
                  <a:lnTo>
                    <a:pt x="949" y="3650"/>
                  </a:lnTo>
                  <a:cubicBezTo>
                    <a:pt x="949" y="3651"/>
                    <a:pt x="949" y="3651"/>
                    <a:pt x="949" y="3651"/>
                  </a:cubicBezTo>
                  <a:lnTo>
                    <a:pt x="949" y="3651"/>
                  </a:lnTo>
                  <a:cubicBezTo>
                    <a:pt x="950" y="3651"/>
                    <a:pt x="951" y="3651"/>
                    <a:pt x="952" y="3651"/>
                  </a:cubicBezTo>
                  <a:cubicBezTo>
                    <a:pt x="952" y="3650"/>
                    <a:pt x="952" y="3650"/>
                    <a:pt x="953" y="3650"/>
                  </a:cubicBezTo>
                  <a:lnTo>
                    <a:pt x="953" y="3650"/>
                  </a:lnTo>
                  <a:cubicBezTo>
                    <a:pt x="952" y="3650"/>
                    <a:pt x="950" y="3650"/>
                    <a:pt x="949" y="3650"/>
                  </a:cubicBezTo>
                  <a:lnTo>
                    <a:pt x="949" y="3650"/>
                  </a:lnTo>
                  <a:cubicBezTo>
                    <a:pt x="951" y="3650"/>
                    <a:pt x="953" y="3649"/>
                    <a:pt x="955" y="3649"/>
                  </a:cubicBezTo>
                  <a:lnTo>
                    <a:pt x="955" y="3649"/>
                  </a:lnTo>
                  <a:cubicBezTo>
                    <a:pt x="954" y="3649"/>
                    <a:pt x="953" y="3649"/>
                    <a:pt x="953" y="3650"/>
                  </a:cubicBezTo>
                  <a:lnTo>
                    <a:pt x="953" y="3650"/>
                  </a:lnTo>
                  <a:cubicBezTo>
                    <a:pt x="954" y="3650"/>
                    <a:pt x="955" y="3649"/>
                    <a:pt x="957" y="3649"/>
                  </a:cubicBezTo>
                  <a:lnTo>
                    <a:pt x="957" y="3649"/>
                  </a:lnTo>
                  <a:cubicBezTo>
                    <a:pt x="956" y="3649"/>
                    <a:pt x="954" y="3649"/>
                    <a:pt x="953" y="3649"/>
                  </a:cubicBezTo>
                  <a:cubicBezTo>
                    <a:pt x="957" y="3648"/>
                    <a:pt x="960" y="3648"/>
                    <a:pt x="964" y="3647"/>
                  </a:cubicBezTo>
                  <a:lnTo>
                    <a:pt x="964" y="3647"/>
                  </a:lnTo>
                  <a:cubicBezTo>
                    <a:pt x="962" y="3648"/>
                    <a:pt x="959" y="3649"/>
                    <a:pt x="957" y="3649"/>
                  </a:cubicBezTo>
                  <a:lnTo>
                    <a:pt x="957" y="3649"/>
                  </a:lnTo>
                  <a:cubicBezTo>
                    <a:pt x="960" y="3649"/>
                    <a:pt x="962" y="3649"/>
                    <a:pt x="965" y="3647"/>
                  </a:cubicBezTo>
                  <a:lnTo>
                    <a:pt x="965" y="3647"/>
                  </a:lnTo>
                  <a:cubicBezTo>
                    <a:pt x="965" y="3647"/>
                    <a:pt x="964" y="3647"/>
                    <a:pt x="964" y="3647"/>
                  </a:cubicBezTo>
                  <a:lnTo>
                    <a:pt x="964" y="3647"/>
                  </a:lnTo>
                  <a:cubicBezTo>
                    <a:pt x="965" y="3647"/>
                    <a:pt x="965" y="3647"/>
                    <a:pt x="966" y="3646"/>
                  </a:cubicBezTo>
                  <a:lnTo>
                    <a:pt x="966" y="3646"/>
                  </a:lnTo>
                  <a:cubicBezTo>
                    <a:pt x="966" y="3647"/>
                    <a:pt x="965" y="3647"/>
                    <a:pt x="965" y="3647"/>
                  </a:cubicBezTo>
                  <a:lnTo>
                    <a:pt x="965" y="3647"/>
                  </a:lnTo>
                  <a:cubicBezTo>
                    <a:pt x="1371" y="3575"/>
                    <a:pt x="1782" y="3565"/>
                    <a:pt x="2195" y="3565"/>
                  </a:cubicBezTo>
                  <a:cubicBezTo>
                    <a:pt x="2356" y="3565"/>
                    <a:pt x="2518" y="3566"/>
                    <a:pt x="2679" y="3566"/>
                  </a:cubicBezTo>
                  <a:cubicBezTo>
                    <a:pt x="2927" y="3566"/>
                    <a:pt x="3175" y="3563"/>
                    <a:pt x="3422" y="3544"/>
                  </a:cubicBezTo>
                  <a:cubicBezTo>
                    <a:pt x="3898" y="3508"/>
                    <a:pt x="4373" y="3419"/>
                    <a:pt x="4838" y="3313"/>
                  </a:cubicBezTo>
                  <a:cubicBezTo>
                    <a:pt x="5319" y="3205"/>
                    <a:pt x="5796" y="3063"/>
                    <a:pt x="6269" y="2924"/>
                  </a:cubicBezTo>
                  <a:cubicBezTo>
                    <a:pt x="6707" y="2795"/>
                    <a:pt x="7142" y="2660"/>
                    <a:pt x="7567" y="2494"/>
                  </a:cubicBezTo>
                  <a:cubicBezTo>
                    <a:pt x="7971" y="2341"/>
                    <a:pt x="8363" y="2151"/>
                    <a:pt x="8739" y="1940"/>
                  </a:cubicBezTo>
                  <a:cubicBezTo>
                    <a:pt x="9124" y="1726"/>
                    <a:pt x="9491" y="1480"/>
                    <a:pt x="9835" y="1209"/>
                  </a:cubicBezTo>
                  <a:cubicBezTo>
                    <a:pt x="9996" y="1084"/>
                    <a:pt x="10151" y="950"/>
                    <a:pt x="10303" y="814"/>
                  </a:cubicBezTo>
                  <a:cubicBezTo>
                    <a:pt x="10477" y="657"/>
                    <a:pt x="10651" y="495"/>
                    <a:pt x="10785" y="297"/>
                  </a:cubicBezTo>
                  <a:cubicBezTo>
                    <a:pt x="10812" y="255"/>
                    <a:pt x="10831" y="222"/>
                    <a:pt x="10829" y="168"/>
                  </a:cubicBezTo>
                  <a:cubicBezTo>
                    <a:pt x="10826" y="119"/>
                    <a:pt x="10805" y="74"/>
                    <a:pt x="10770" y="44"/>
                  </a:cubicBezTo>
                  <a:cubicBezTo>
                    <a:pt x="10738" y="17"/>
                    <a:pt x="10696" y="0"/>
                    <a:pt x="10654" y="0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9" name="Google Shape;1759;p11"/>
            <p:cNvSpPr/>
            <p:nvPr/>
          </p:nvSpPr>
          <p:spPr>
            <a:xfrm>
              <a:off x="294930" y="1945640"/>
              <a:ext cx="139023" cy="81598"/>
            </a:xfrm>
            <a:custGeom>
              <a:avLst/>
              <a:gdLst/>
              <a:ahLst/>
              <a:cxnLst/>
              <a:rect l="l" t="t" r="r" b="b"/>
              <a:pathLst>
                <a:path w="3445" h="2022" extrusionOk="0">
                  <a:moveTo>
                    <a:pt x="3323" y="0"/>
                  </a:moveTo>
                  <a:cubicBezTo>
                    <a:pt x="3304" y="0"/>
                    <a:pt x="3286" y="6"/>
                    <a:pt x="3270" y="18"/>
                  </a:cubicBezTo>
                  <a:cubicBezTo>
                    <a:pt x="3034" y="190"/>
                    <a:pt x="2789" y="348"/>
                    <a:pt x="2536" y="496"/>
                  </a:cubicBezTo>
                  <a:cubicBezTo>
                    <a:pt x="2264" y="653"/>
                    <a:pt x="1986" y="793"/>
                    <a:pt x="1706" y="934"/>
                  </a:cubicBezTo>
                  <a:cubicBezTo>
                    <a:pt x="1427" y="1074"/>
                    <a:pt x="1147" y="1213"/>
                    <a:pt x="873" y="1358"/>
                  </a:cubicBezTo>
                  <a:cubicBezTo>
                    <a:pt x="594" y="1503"/>
                    <a:pt x="324" y="1660"/>
                    <a:pt x="61" y="1832"/>
                  </a:cubicBezTo>
                  <a:cubicBezTo>
                    <a:pt x="15" y="1862"/>
                    <a:pt x="1" y="1927"/>
                    <a:pt x="31" y="1976"/>
                  </a:cubicBezTo>
                  <a:cubicBezTo>
                    <a:pt x="48" y="2003"/>
                    <a:pt x="77" y="2019"/>
                    <a:pt x="106" y="2021"/>
                  </a:cubicBezTo>
                  <a:cubicBezTo>
                    <a:pt x="133" y="2021"/>
                    <a:pt x="156" y="2017"/>
                    <a:pt x="177" y="2004"/>
                  </a:cubicBezTo>
                  <a:cubicBezTo>
                    <a:pt x="420" y="1845"/>
                    <a:pt x="671" y="1701"/>
                    <a:pt x="924" y="1565"/>
                  </a:cubicBezTo>
                  <a:cubicBezTo>
                    <a:pt x="1200" y="1417"/>
                    <a:pt x="1480" y="1279"/>
                    <a:pt x="1757" y="1141"/>
                  </a:cubicBezTo>
                  <a:cubicBezTo>
                    <a:pt x="2037" y="1000"/>
                    <a:pt x="2316" y="857"/>
                    <a:pt x="2586" y="704"/>
                  </a:cubicBezTo>
                  <a:cubicBezTo>
                    <a:pt x="2862" y="549"/>
                    <a:pt x="3128" y="378"/>
                    <a:pt x="3383" y="193"/>
                  </a:cubicBezTo>
                  <a:cubicBezTo>
                    <a:pt x="3429" y="159"/>
                    <a:pt x="3445" y="100"/>
                    <a:pt x="3413" y="49"/>
                  </a:cubicBezTo>
                  <a:cubicBezTo>
                    <a:pt x="3395" y="19"/>
                    <a:pt x="3359" y="0"/>
                    <a:pt x="3323" y="0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0" name="Google Shape;1760;p11"/>
            <p:cNvSpPr/>
            <p:nvPr/>
          </p:nvSpPr>
          <p:spPr>
            <a:xfrm>
              <a:off x="230767" y="1563684"/>
              <a:ext cx="77361" cy="133010"/>
            </a:xfrm>
            <a:custGeom>
              <a:avLst/>
              <a:gdLst/>
              <a:ahLst/>
              <a:cxnLst/>
              <a:rect l="l" t="t" r="r" b="b"/>
              <a:pathLst>
                <a:path w="1917" h="3296" extrusionOk="0">
                  <a:moveTo>
                    <a:pt x="497" y="2548"/>
                  </a:moveTo>
                  <a:cubicBezTo>
                    <a:pt x="496" y="2549"/>
                    <a:pt x="496" y="2550"/>
                    <a:pt x="495" y="2551"/>
                  </a:cubicBezTo>
                  <a:cubicBezTo>
                    <a:pt x="495" y="2550"/>
                    <a:pt x="496" y="2549"/>
                    <a:pt x="497" y="2548"/>
                  </a:cubicBezTo>
                  <a:close/>
                  <a:moveTo>
                    <a:pt x="1801" y="0"/>
                  </a:moveTo>
                  <a:cubicBezTo>
                    <a:pt x="1762" y="0"/>
                    <a:pt x="1725" y="22"/>
                    <a:pt x="1707" y="58"/>
                  </a:cubicBezTo>
                  <a:cubicBezTo>
                    <a:pt x="1512" y="476"/>
                    <a:pt x="1334" y="904"/>
                    <a:pt x="1145" y="1325"/>
                  </a:cubicBezTo>
                  <a:cubicBezTo>
                    <a:pt x="960" y="1740"/>
                    <a:pt x="758" y="2146"/>
                    <a:pt x="511" y="2527"/>
                  </a:cubicBezTo>
                  <a:cubicBezTo>
                    <a:pt x="511" y="2527"/>
                    <a:pt x="511" y="2527"/>
                    <a:pt x="511" y="2527"/>
                  </a:cubicBezTo>
                  <a:lnTo>
                    <a:pt x="511" y="2527"/>
                  </a:lnTo>
                  <a:cubicBezTo>
                    <a:pt x="511" y="2527"/>
                    <a:pt x="511" y="2528"/>
                    <a:pt x="510" y="2528"/>
                  </a:cubicBezTo>
                  <a:lnTo>
                    <a:pt x="510" y="2528"/>
                  </a:lnTo>
                  <a:cubicBezTo>
                    <a:pt x="510" y="2528"/>
                    <a:pt x="510" y="2527"/>
                    <a:pt x="511" y="2527"/>
                  </a:cubicBezTo>
                  <a:lnTo>
                    <a:pt x="511" y="2527"/>
                  </a:lnTo>
                  <a:cubicBezTo>
                    <a:pt x="510" y="2527"/>
                    <a:pt x="510" y="2528"/>
                    <a:pt x="509" y="2528"/>
                  </a:cubicBezTo>
                  <a:lnTo>
                    <a:pt x="509" y="2528"/>
                  </a:lnTo>
                  <a:cubicBezTo>
                    <a:pt x="509" y="2528"/>
                    <a:pt x="509" y="2528"/>
                    <a:pt x="509" y="2528"/>
                  </a:cubicBezTo>
                  <a:cubicBezTo>
                    <a:pt x="507" y="2531"/>
                    <a:pt x="505" y="2534"/>
                    <a:pt x="503" y="2538"/>
                  </a:cubicBezTo>
                  <a:lnTo>
                    <a:pt x="503" y="2538"/>
                  </a:lnTo>
                  <a:cubicBezTo>
                    <a:pt x="503" y="2538"/>
                    <a:pt x="502" y="2538"/>
                    <a:pt x="502" y="2538"/>
                  </a:cubicBezTo>
                  <a:cubicBezTo>
                    <a:pt x="502" y="2538"/>
                    <a:pt x="503" y="2538"/>
                    <a:pt x="503" y="2538"/>
                  </a:cubicBezTo>
                  <a:lnTo>
                    <a:pt x="503" y="2538"/>
                  </a:lnTo>
                  <a:cubicBezTo>
                    <a:pt x="501" y="2541"/>
                    <a:pt x="499" y="2544"/>
                    <a:pt x="497" y="2547"/>
                  </a:cubicBezTo>
                  <a:lnTo>
                    <a:pt x="497" y="2547"/>
                  </a:lnTo>
                  <a:cubicBezTo>
                    <a:pt x="437" y="2635"/>
                    <a:pt x="373" y="2724"/>
                    <a:pt x="310" y="2808"/>
                  </a:cubicBezTo>
                  <a:cubicBezTo>
                    <a:pt x="226" y="2918"/>
                    <a:pt x="134" y="3024"/>
                    <a:pt x="41" y="3124"/>
                  </a:cubicBezTo>
                  <a:cubicBezTo>
                    <a:pt x="1" y="3166"/>
                    <a:pt x="6" y="3235"/>
                    <a:pt x="50" y="3269"/>
                  </a:cubicBezTo>
                  <a:cubicBezTo>
                    <a:pt x="65" y="3284"/>
                    <a:pt x="85" y="3292"/>
                    <a:pt x="106" y="3295"/>
                  </a:cubicBezTo>
                  <a:cubicBezTo>
                    <a:pt x="107" y="3295"/>
                    <a:pt x="109" y="3295"/>
                    <a:pt x="111" y="3295"/>
                  </a:cubicBezTo>
                  <a:cubicBezTo>
                    <a:pt x="143" y="3295"/>
                    <a:pt x="174" y="3283"/>
                    <a:pt x="197" y="3259"/>
                  </a:cubicBezTo>
                  <a:cubicBezTo>
                    <a:pt x="292" y="3156"/>
                    <a:pt x="380" y="3053"/>
                    <a:pt x="466" y="2943"/>
                  </a:cubicBezTo>
                  <a:cubicBezTo>
                    <a:pt x="558" y="2828"/>
                    <a:pt x="638" y="2704"/>
                    <a:pt x="719" y="2580"/>
                  </a:cubicBezTo>
                  <a:cubicBezTo>
                    <a:pt x="884" y="2329"/>
                    <a:pt x="1025" y="2063"/>
                    <a:pt x="1155" y="1794"/>
                  </a:cubicBezTo>
                  <a:cubicBezTo>
                    <a:pt x="1420" y="1253"/>
                    <a:pt x="1637" y="693"/>
                    <a:pt x="1894" y="148"/>
                  </a:cubicBezTo>
                  <a:cubicBezTo>
                    <a:pt x="1917" y="97"/>
                    <a:pt x="1897" y="36"/>
                    <a:pt x="1845" y="10"/>
                  </a:cubicBezTo>
                  <a:cubicBezTo>
                    <a:pt x="1831" y="4"/>
                    <a:pt x="1816" y="0"/>
                    <a:pt x="18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1" name="Google Shape;1761;p11"/>
            <p:cNvSpPr/>
            <p:nvPr/>
          </p:nvSpPr>
          <p:spPr>
            <a:xfrm>
              <a:off x="306068" y="1136329"/>
              <a:ext cx="268563" cy="418118"/>
            </a:xfrm>
            <a:custGeom>
              <a:avLst/>
              <a:gdLst/>
              <a:ahLst/>
              <a:cxnLst/>
              <a:rect l="l" t="t" r="r" b="b"/>
              <a:pathLst>
                <a:path w="6655" h="10361" extrusionOk="0">
                  <a:moveTo>
                    <a:pt x="6446" y="1"/>
                  </a:moveTo>
                  <a:cubicBezTo>
                    <a:pt x="6407" y="1"/>
                    <a:pt x="6368" y="12"/>
                    <a:pt x="6336" y="34"/>
                  </a:cubicBezTo>
                  <a:cubicBezTo>
                    <a:pt x="6286" y="68"/>
                    <a:pt x="6267" y="111"/>
                    <a:pt x="6247" y="166"/>
                  </a:cubicBezTo>
                  <a:cubicBezTo>
                    <a:pt x="6220" y="249"/>
                    <a:pt x="6192" y="330"/>
                    <a:pt x="6166" y="413"/>
                  </a:cubicBezTo>
                  <a:cubicBezTo>
                    <a:pt x="6095" y="618"/>
                    <a:pt x="6011" y="819"/>
                    <a:pt x="5912" y="1016"/>
                  </a:cubicBezTo>
                  <a:cubicBezTo>
                    <a:pt x="5829" y="1184"/>
                    <a:pt x="5731" y="1348"/>
                    <a:pt x="5628" y="1504"/>
                  </a:cubicBezTo>
                  <a:cubicBezTo>
                    <a:pt x="5183" y="2151"/>
                    <a:pt x="4610" y="2686"/>
                    <a:pt x="4038" y="3224"/>
                  </a:cubicBezTo>
                  <a:cubicBezTo>
                    <a:pt x="3755" y="3491"/>
                    <a:pt x="3475" y="3762"/>
                    <a:pt x="3202" y="4042"/>
                  </a:cubicBezTo>
                  <a:cubicBezTo>
                    <a:pt x="2920" y="4335"/>
                    <a:pt x="2658" y="4643"/>
                    <a:pt x="2426" y="4976"/>
                  </a:cubicBezTo>
                  <a:cubicBezTo>
                    <a:pt x="2164" y="5357"/>
                    <a:pt x="1929" y="5756"/>
                    <a:pt x="1708" y="6159"/>
                  </a:cubicBezTo>
                  <a:cubicBezTo>
                    <a:pt x="1474" y="6585"/>
                    <a:pt x="1264" y="7023"/>
                    <a:pt x="1072" y="7466"/>
                  </a:cubicBezTo>
                  <a:cubicBezTo>
                    <a:pt x="683" y="8366"/>
                    <a:pt x="358" y="9292"/>
                    <a:pt x="21" y="10211"/>
                  </a:cubicBezTo>
                  <a:cubicBezTo>
                    <a:pt x="0" y="10266"/>
                    <a:pt x="13" y="10323"/>
                    <a:pt x="67" y="10349"/>
                  </a:cubicBezTo>
                  <a:cubicBezTo>
                    <a:pt x="78" y="10355"/>
                    <a:pt x="88" y="10356"/>
                    <a:pt x="100" y="10359"/>
                  </a:cubicBezTo>
                  <a:cubicBezTo>
                    <a:pt x="105" y="10360"/>
                    <a:pt x="111" y="10361"/>
                    <a:pt x="116" y="10361"/>
                  </a:cubicBezTo>
                  <a:cubicBezTo>
                    <a:pt x="155" y="10361"/>
                    <a:pt x="193" y="10340"/>
                    <a:pt x="206" y="10305"/>
                  </a:cubicBezTo>
                  <a:cubicBezTo>
                    <a:pt x="351" y="9908"/>
                    <a:pt x="502" y="9516"/>
                    <a:pt x="660" y="9124"/>
                  </a:cubicBezTo>
                  <a:cubicBezTo>
                    <a:pt x="821" y="8719"/>
                    <a:pt x="1003" y="8321"/>
                    <a:pt x="1185" y="7926"/>
                  </a:cubicBezTo>
                  <a:cubicBezTo>
                    <a:pt x="1537" y="7168"/>
                    <a:pt x="1945" y="6434"/>
                    <a:pt x="2408" y="5739"/>
                  </a:cubicBezTo>
                  <a:cubicBezTo>
                    <a:pt x="2586" y="5477"/>
                    <a:pt x="2767" y="5219"/>
                    <a:pt x="2972" y="4976"/>
                  </a:cubicBezTo>
                  <a:cubicBezTo>
                    <a:pt x="3157" y="4760"/>
                    <a:pt x="3354" y="4554"/>
                    <a:pt x="3560" y="4358"/>
                  </a:cubicBezTo>
                  <a:cubicBezTo>
                    <a:pt x="3976" y="3958"/>
                    <a:pt x="4423" y="3590"/>
                    <a:pt x="4847" y="3199"/>
                  </a:cubicBezTo>
                  <a:cubicBezTo>
                    <a:pt x="5263" y="2814"/>
                    <a:pt x="5659" y="2404"/>
                    <a:pt x="5983" y="1935"/>
                  </a:cubicBezTo>
                  <a:cubicBezTo>
                    <a:pt x="6148" y="1698"/>
                    <a:pt x="6289" y="1451"/>
                    <a:pt x="6403" y="1186"/>
                  </a:cubicBezTo>
                  <a:cubicBezTo>
                    <a:pt x="6470" y="1032"/>
                    <a:pt x="6521" y="872"/>
                    <a:pt x="6572" y="710"/>
                  </a:cubicBezTo>
                  <a:cubicBezTo>
                    <a:pt x="6622" y="542"/>
                    <a:pt x="6645" y="367"/>
                    <a:pt x="6651" y="192"/>
                  </a:cubicBezTo>
                  <a:cubicBezTo>
                    <a:pt x="6655" y="101"/>
                    <a:pt x="6570" y="21"/>
                    <a:pt x="6487" y="5"/>
                  </a:cubicBezTo>
                  <a:cubicBezTo>
                    <a:pt x="6473" y="2"/>
                    <a:pt x="6460" y="1"/>
                    <a:pt x="6446" y="1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2" name="Google Shape;1762;p11"/>
            <p:cNvSpPr/>
            <p:nvPr/>
          </p:nvSpPr>
          <p:spPr>
            <a:xfrm>
              <a:off x="56878" y="1953146"/>
              <a:ext cx="434865" cy="487973"/>
            </a:xfrm>
            <a:custGeom>
              <a:avLst/>
              <a:gdLst/>
              <a:ahLst/>
              <a:cxnLst/>
              <a:rect l="l" t="t" r="r" b="b"/>
              <a:pathLst>
                <a:path w="10776" h="12092" extrusionOk="0">
                  <a:moveTo>
                    <a:pt x="6037" y="0"/>
                  </a:moveTo>
                  <a:cubicBezTo>
                    <a:pt x="5896" y="0"/>
                    <a:pt x="5743" y="7"/>
                    <a:pt x="5572" y="23"/>
                  </a:cubicBezTo>
                  <a:cubicBezTo>
                    <a:pt x="5146" y="56"/>
                    <a:pt x="4719" y="148"/>
                    <a:pt x="4307" y="235"/>
                  </a:cubicBezTo>
                  <a:lnTo>
                    <a:pt x="4188" y="261"/>
                  </a:lnTo>
                  <a:cubicBezTo>
                    <a:pt x="3689" y="368"/>
                    <a:pt x="3267" y="442"/>
                    <a:pt x="2833" y="462"/>
                  </a:cubicBezTo>
                  <a:cubicBezTo>
                    <a:pt x="2794" y="463"/>
                    <a:pt x="2754" y="464"/>
                    <a:pt x="2715" y="464"/>
                  </a:cubicBezTo>
                  <a:cubicBezTo>
                    <a:pt x="2631" y="464"/>
                    <a:pt x="2547" y="462"/>
                    <a:pt x="2463" y="457"/>
                  </a:cubicBezTo>
                  <a:cubicBezTo>
                    <a:pt x="2461" y="457"/>
                    <a:pt x="2459" y="457"/>
                    <a:pt x="2458" y="457"/>
                  </a:cubicBezTo>
                  <a:cubicBezTo>
                    <a:pt x="2417" y="457"/>
                    <a:pt x="2380" y="474"/>
                    <a:pt x="2355" y="505"/>
                  </a:cubicBezTo>
                  <a:cubicBezTo>
                    <a:pt x="1910" y="734"/>
                    <a:pt x="1533" y="1007"/>
                    <a:pt x="1222" y="1318"/>
                  </a:cubicBezTo>
                  <a:cubicBezTo>
                    <a:pt x="1081" y="1461"/>
                    <a:pt x="947" y="1620"/>
                    <a:pt x="824" y="1794"/>
                  </a:cubicBezTo>
                  <a:cubicBezTo>
                    <a:pt x="705" y="1963"/>
                    <a:pt x="594" y="2159"/>
                    <a:pt x="475" y="2410"/>
                  </a:cubicBezTo>
                  <a:cubicBezTo>
                    <a:pt x="298" y="2788"/>
                    <a:pt x="166" y="3201"/>
                    <a:pt x="84" y="3644"/>
                  </a:cubicBezTo>
                  <a:cubicBezTo>
                    <a:pt x="21" y="3974"/>
                    <a:pt x="1" y="4326"/>
                    <a:pt x="21" y="4721"/>
                  </a:cubicBezTo>
                  <a:cubicBezTo>
                    <a:pt x="54" y="5376"/>
                    <a:pt x="241" y="6055"/>
                    <a:pt x="575" y="6742"/>
                  </a:cubicBezTo>
                  <a:cubicBezTo>
                    <a:pt x="863" y="7328"/>
                    <a:pt x="1265" y="7915"/>
                    <a:pt x="1770" y="8490"/>
                  </a:cubicBezTo>
                  <a:lnTo>
                    <a:pt x="1822" y="8549"/>
                  </a:lnTo>
                  <a:cubicBezTo>
                    <a:pt x="2285" y="9072"/>
                    <a:pt x="2827" y="9574"/>
                    <a:pt x="3480" y="10090"/>
                  </a:cubicBezTo>
                  <a:cubicBezTo>
                    <a:pt x="4021" y="10516"/>
                    <a:pt x="4624" y="10927"/>
                    <a:pt x="5271" y="11314"/>
                  </a:cubicBezTo>
                  <a:cubicBezTo>
                    <a:pt x="5426" y="11406"/>
                    <a:pt x="5579" y="11493"/>
                    <a:pt x="5737" y="11576"/>
                  </a:cubicBezTo>
                  <a:cubicBezTo>
                    <a:pt x="5928" y="11674"/>
                    <a:pt x="6131" y="11763"/>
                    <a:pt x="6361" y="11844"/>
                  </a:cubicBezTo>
                  <a:cubicBezTo>
                    <a:pt x="6769" y="11989"/>
                    <a:pt x="7187" y="12072"/>
                    <a:pt x="7599" y="12089"/>
                  </a:cubicBezTo>
                  <a:cubicBezTo>
                    <a:pt x="7640" y="12091"/>
                    <a:pt x="7681" y="12092"/>
                    <a:pt x="7724" y="12092"/>
                  </a:cubicBezTo>
                  <a:cubicBezTo>
                    <a:pt x="7869" y="12092"/>
                    <a:pt x="8020" y="12082"/>
                    <a:pt x="8176" y="12062"/>
                  </a:cubicBezTo>
                  <a:cubicBezTo>
                    <a:pt x="8359" y="12039"/>
                    <a:pt x="8550" y="11989"/>
                    <a:pt x="8759" y="11910"/>
                  </a:cubicBezTo>
                  <a:cubicBezTo>
                    <a:pt x="8913" y="11851"/>
                    <a:pt x="9070" y="11765"/>
                    <a:pt x="9239" y="11644"/>
                  </a:cubicBezTo>
                  <a:cubicBezTo>
                    <a:pt x="9387" y="11538"/>
                    <a:pt x="9529" y="11398"/>
                    <a:pt x="9671" y="11213"/>
                  </a:cubicBezTo>
                  <a:cubicBezTo>
                    <a:pt x="9781" y="11069"/>
                    <a:pt x="9878" y="10893"/>
                    <a:pt x="9967" y="10674"/>
                  </a:cubicBezTo>
                  <a:cubicBezTo>
                    <a:pt x="10059" y="10453"/>
                    <a:pt x="10111" y="10221"/>
                    <a:pt x="10161" y="9940"/>
                  </a:cubicBezTo>
                  <a:cubicBezTo>
                    <a:pt x="10239" y="9511"/>
                    <a:pt x="10262" y="9067"/>
                    <a:pt x="10283" y="8641"/>
                  </a:cubicBezTo>
                  <a:lnTo>
                    <a:pt x="10296" y="8411"/>
                  </a:lnTo>
                  <a:cubicBezTo>
                    <a:pt x="10309" y="8165"/>
                    <a:pt x="10325" y="7922"/>
                    <a:pt x="10354" y="7678"/>
                  </a:cubicBezTo>
                  <a:cubicBezTo>
                    <a:pt x="10382" y="7418"/>
                    <a:pt x="10428" y="7161"/>
                    <a:pt x="10473" y="6923"/>
                  </a:cubicBezTo>
                  <a:lnTo>
                    <a:pt x="10536" y="6594"/>
                  </a:lnTo>
                  <a:cubicBezTo>
                    <a:pt x="10606" y="6225"/>
                    <a:pt x="10680" y="5843"/>
                    <a:pt x="10723" y="5465"/>
                  </a:cubicBezTo>
                  <a:cubicBezTo>
                    <a:pt x="10776" y="4992"/>
                    <a:pt x="10763" y="4490"/>
                    <a:pt x="10684" y="3973"/>
                  </a:cubicBezTo>
                  <a:cubicBezTo>
                    <a:pt x="10614" y="3509"/>
                    <a:pt x="10477" y="3055"/>
                    <a:pt x="10278" y="2625"/>
                  </a:cubicBezTo>
                  <a:cubicBezTo>
                    <a:pt x="10109" y="2261"/>
                    <a:pt x="9887" y="1920"/>
                    <a:pt x="9614" y="1611"/>
                  </a:cubicBezTo>
                  <a:cubicBezTo>
                    <a:pt x="9292" y="1247"/>
                    <a:pt x="8916" y="936"/>
                    <a:pt x="8489" y="686"/>
                  </a:cubicBezTo>
                  <a:cubicBezTo>
                    <a:pt x="8068" y="441"/>
                    <a:pt x="7589" y="254"/>
                    <a:pt x="7063" y="131"/>
                  </a:cubicBezTo>
                  <a:cubicBezTo>
                    <a:pt x="6780" y="66"/>
                    <a:pt x="6542" y="29"/>
                    <a:pt x="6310" y="10"/>
                  </a:cubicBezTo>
                  <a:cubicBezTo>
                    <a:pt x="6223" y="4"/>
                    <a:pt x="6133" y="0"/>
                    <a:pt x="603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3" name="Google Shape;1763;p11"/>
            <p:cNvSpPr/>
            <p:nvPr/>
          </p:nvSpPr>
          <p:spPr>
            <a:xfrm>
              <a:off x="-382624" y="2350034"/>
              <a:ext cx="356335" cy="339829"/>
            </a:xfrm>
            <a:custGeom>
              <a:avLst/>
              <a:gdLst/>
              <a:ahLst/>
              <a:cxnLst/>
              <a:rect l="l" t="t" r="r" b="b"/>
              <a:pathLst>
                <a:path w="8830" h="8421" extrusionOk="0">
                  <a:moveTo>
                    <a:pt x="4078" y="1"/>
                  </a:moveTo>
                  <a:cubicBezTo>
                    <a:pt x="3856" y="1"/>
                    <a:pt x="3617" y="38"/>
                    <a:pt x="3366" y="108"/>
                  </a:cubicBezTo>
                  <a:cubicBezTo>
                    <a:pt x="3150" y="170"/>
                    <a:pt x="2932" y="263"/>
                    <a:pt x="2673" y="407"/>
                  </a:cubicBezTo>
                  <a:cubicBezTo>
                    <a:pt x="2466" y="523"/>
                    <a:pt x="2251" y="673"/>
                    <a:pt x="2020" y="862"/>
                  </a:cubicBezTo>
                  <a:cubicBezTo>
                    <a:pt x="1619" y="1193"/>
                    <a:pt x="1238" y="1592"/>
                    <a:pt x="823" y="2113"/>
                  </a:cubicBezTo>
                  <a:cubicBezTo>
                    <a:pt x="795" y="2149"/>
                    <a:pt x="785" y="2192"/>
                    <a:pt x="795" y="2234"/>
                  </a:cubicBezTo>
                  <a:cubicBezTo>
                    <a:pt x="678" y="2343"/>
                    <a:pt x="576" y="2477"/>
                    <a:pt x="480" y="2636"/>
                  </a:cubicBezTo>
                  <a:cubicBezTo>
                    <a:pt x="361" y="2842"/>
                    <a:pt x="282" y="3064"/>
                    <a:pt x="222" y="3255"/>
                  </a:cubicBezTo>
                  <a:cubicBezTo>
                    <a:pt x="105" y="3622"/>
                    <a:pt x="39" y="4042"/>
                    <a:pt x="12" y="4574"/>
                  </a:cubicBezTo>
                  <a:cubicBezTo>
                    <a:pt x="2" y="4759"/>
                    <a:pt x="0" y="4956"/>
                    <a:pt x="9" y="5158"/>
                  </a:cubicBezTo>
                  <a:cubicBezTo>
                    <a:pt x="19" y="5388"/>
                    <a:pt x="62" y="5629"/>
                    <a:pt x="134" y="5875"/>
                  </a:cubicBezTo>
                  <a:cubicBezTo>
                    <a:pt x="189" y="6060"/>
                    <a:pt x="270" y="6247"/>
                    <a:pt x="388" y="6450"/>
                  </a:cubicBezTo>
                  <a:cubicBezTo>
                    <a:pt x="467" y="6585"/>
                    <a:pt x="565" y="6718"/>
                    <a:pt x="678" y="6847"/>
                  </a:cubicBezTo>
                  <a:cubicBezTo>
                    <a:pt x="716" y="6891"/>
                    <a:pt x="756" y="6931"/>
                    <a:pt x="793" y="6972"/>
                  </a:cubicBezTo>
                  <a:cubicBezTo>
                    <a:pt x="917" y="7100"/>
                    <a:pt x="1068" y="7224"/>
                    <a:pt x="1270" y="7359"/>
                  </a:cubicBezTo>
                  <a:cubicBezTo>
                    <a:pt x="1448" y="7479"/>
                    <a:pt x="1654" y="7583"/>
                    <a:pt x="1898" y="7678"/>
                  </a:cubicBezTo>
                  <a:cubicBezTo>
                    <a:pt x="2080" y="7749"/>
                    <a:pt x="2288" y="7811"/>
                    <a:pt x="2530" y="7864"/>
                  </a:cubicBezTo>
                  <a:cubicBezTo>
                    <a:pt x="2748" y="7910"/>
                    <a:pt x="2975" y="7935"/>
                    <a:pt x="3195" y="7958"/>
                  </a:cubicBezTo>
                  <a:lnTo>
                    <a:pt x="3350" y="7975"/>
                  </a:lnTo>
                  <a:cubicBezTo>
                    <a:pt x="3682" y="8012"/>
                    <a:pt x="4013" y="8044"/>
                    <a:pt x="4347" y="8077"/>
                  </a:cubicBezTo>
                  <a:cubicBezTo>
                    <a:pt x="4576" y="8100"/>
                    <a:pt x="4806" y="8121"/>
                    <a:pt x="5036" y="8147"/>
                  </a:cubicBezTo>
                  <a:cubicBezTo>
                    <a:pt x="5592" y="8202"/>
                    <a:pt x="6059" y="8256"/>
                    <a:pt x="6531" y="8328"/>
                  </a:cubicBezTo>
                  <a:cubicBezTo>
                    <a:pt x="6850" y="8379"/>
                    <a:pt x="7146" y="8421"/>
                    <a:pt x="7440" y="8421"/>
                  </a:cubicBezTo>
                  <a:cubicBezTo>
                    <a:pt x="7522" y="8421"/>
                    <a:pt x="7604" y="8417"/>
                    <a:pt x="7686" y="8410"/>
                  </a:cubicBezTo>
                  <a:cubicBezTo>
                    <a:pt x="7871" y="8394"/>
                    <a:pt x="8039" y="8353"/>
                    <a:pt x="8190" y="8287"/>
                  </a:cubicBezTo>
                  <a:cubicBezTo>
                    <a:pt x="8357" y="8213"/>
                    <a:pt x="8500" y="8097"/>
                    <a:pt x="8607" y="7949"/>
                  </a:cubicBezTo>
                  <a:cubicBezTo>
                    <a:pt x="8763" y="7731"/>
                    <a:pt x="8829" y="7439"/>
                    <a:pt x="8805" y="7084"/>
                  </a:cubicBezTo>
                  <a:cubicBezTo>
                    <a:pt x="8792" y="6906"/>
                    <a:pt x="8753" y="6734"/>
                    <a:pt x="8722" y="6605"/>
                  </a:cubicBezTo>
                  <a:cubicBezTo>
                    <a:pt x="8676" y="6412"/>
                    <a:pt x="8611" y="6227"/>
                    <a:pt x="8554" y="6072"/>
                  </a:cubicBezTo>
                  <a:cubicBezTo>
                    <a:pt x="8476" y="5858"/>
                    <a:pt x="8388" y="5650"/>
                    <a:pt x="8298" y="5438"/>
                  </a:cubicBezTo>
                  <a:cubicBezTo>
                    <a:pt x="8255" y="5338"/>
                    <a:pt x="8213" y="5237"/>
                    <a:pt x="8173" y="5135"/>
                  </a:cubicBezTo>
                  <a:cubicBezTo>
                    <a:pt x="8110" y="4982"/>
                    <a:pt x="8055" y="4824"/>
                    <a:pt x="8003" y="4666"/>
                  </a:cubicBezTo>
                  <a:cubicBezTo>
                    <a:pt x="7940" y="4475"/>
                    <a:pt x="7880" y="4285"/>
                    <a:pt x="7818" y="4093"/>
                  </a:cubicBezTo>
                  <a:lnTo>
                    <a:pt x="7759" y="3906"/>
                  </a:lnTo>
                  <a:cubicBezTo>
                    <a:pt x="7610" y="3439"/>
                    <a:pt x="7442" y="2941"/>
                    <a:pt x="7226" y="2464"/>
                  </a:cubicBezTo>
                  <a:cubicBezTo>
                    <a:pt x="7124" y="2243"/>
                    <a:pt x="7014" y="2033"/>
                    <a:pt x="6897" y="1839"/>
                  </a:cubicBezTo>
                  <a:cubicBezTo>
                    <a:pt x="6777" y="1637"/>
                    <a:pt x="6627" y="1434"/>
                    <a:pt x="6446" y="1221"/>
                  </a:cubicBezTo>
                  <a:lnTo>
                    <a:pt x="6408" y="1177"/>
                  </a:lnTo>
                  <a:cubicBezTo>
                    <a:pt x="6201" y="941"/>
                    <a:pt x="5947" y="722"/>
                    <a:pt x="5628" y="502"/>
                  </a:cubicBezTo>
                  <a:cubicBezTo>
                    <a:pt x="5395" y="342"/>
                    <a:pt x="5131" y="215"/>
                    <a:pt x="4846" y="120"/>
                  </a:cubicBezTo>
                  <a:cubicBezTo>
                    <a:pt x="4619" y="44"/>
                    <a:pt x="4364" y="2"/>
                    <a:pt x="4091" y="1"/>
                  </a:cubicBezTo>
                  <a:cubicBezTo>
                    <a:pt x="4087" y="1"/>
                    <a:pt x="4083" y="1"/>
                    <a:pt x="407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4" name="Google Shape;1764;p11"/>
            <p:cNvSpPr/>
            <p:nvPr/>
          </p:nvSpPr>
          <p:spPr>
            <a:xfrm>
              <a:off x="-1056386" y="2073363"/>
              <a:ext cx="464890" cy="356133"/>
            </a:xfrm>
            <a:custGeom>
              <a:avLst/>
              <a:gdLst/>
              <a:ahLst/>
              <a:cxnLst/>
              <a:rect l="l" t="t" r="r" b="b"/>
              <a:pathLst>
                <a:path w="11520" h="8825" extrusionOk="0">
                  <a:moveTo>
                    <a:pt x="7113" y="1"/>
                  </a:moveTo>
                  <a:cubicBezTo>
                    <a:pt x="6883" y="1"/>
                    <a:pt x="6639" y="13"/>
                    <a:pt x="6377" y="37"/>
                  </a:cubicBezTo>
                  <a:cubicBezTo>
                    <a:pt x="6188" y="54"/>
                    <a:pt x="5992" y="82"/>
                    <a:pt x="5769" y="120"/>
                  </a:cubicBezTo>
                  <a:lnTo>
                    <a:pt x="5630" y="146"/>
                  </a:lnTo>
                  <a:cubicBezTo>
                    <a:pt x="5545" y="162"/>
                    <a:pt x="5459" y="176"/>
                    <a:pt x="5374" y="189"/>
                  </a:cubicBezTo>
                  <a:cubicBezTo>
                    <a:pt x="5149" y="224"/>
                    <a:pt x="4920" y="248"/>
                    <a:pt x="4692" y="276"/>
                  </a:cubicBezTo>
                  <a:lnTo>
                    <a:pt x="4560" y="291"/>
                  </a:lnTo>
                  <a:cubicBezTo>
                    <a:pt x="3932" y="367"/>
                    <a:pt x="3207" y="458"/>
                    <a:pt x="2504" y="616"/>
                  </a:cubicBezTo>
                  <a:cubicBezTo>
                    <a:pt x="2141" y="701"/>
                    <a:pt x="1815" y="795"/>
                    <a:pt x="1513" y="910"/>
                  </a:cubicBezTo>
                  <a:cubicBezTo>
                    <a:pt x="1207" y="1025"/>
                    <a:pt x="932" y="1172"/>
                    <a:pt x="695" y="1340"/>
                  </a:cubicBezTo>
                  <a:cubicBezTo>
                    <a:pt x="466" y="1504"/>
                    <a:pt x="278" y="1710"/>
                    <a:pt x="156" y="1937"/>
                  </a:cubicBezTo>
                  <a:cubicBezTo>
                    <a:pt x="97" y="2049"/>
                    <a:pt x="54" y="2169"/>
                    <a:pt x="30" y="2294"/>
                  </a:cubicBezTo>
                  <a:cubicBezTo>
                    <a:pt x="12" y="2364"/>
                    <a:pt x="7" y="2429"/>
                    <a:pt x="4" y="2493"/>
                  </a:cubicBezTo>
                  <a:cubicBezTo>
                    <a:pt x="1" y="2566"/>
                    <a:pt x="8" y="2645"/>
                    <a:pt x="25" y="2737"/>
                  </a:cubicBezTo>
                  <a:cubicBezTo>
                    <a:pt x="45" y="2838"/>
                    <a:pt x="81" y="2933"/>
                    <a:pt x="114" y="3015"/>
                  </a:cubicBezTo>
                  <a:cubicBezTo>
                    <a:pt x="157" y="3121"/>
                    <a:pt x="215" y="3220"/>
                    <a:pt x="259" y="3293"/>
                  </a:cubicBezTo>
                  <a:cubicBezTo>
                    <a:pt x="348" y="3441"/>
                    <a:pt x="462" y="3592"/>
                    <a:pt x="621" y="3774"/>
                  </a:cubicBezTo>
                  <a:cubicBezTo>
                    <a:pt x="647" y="3803"/>
                    <a:pt x="672" y="3832"/>
                    <a:pt x="699" y="3861"/>
                  </a:cubicBezTo>
                  <a:cubicBezTo>
                    <a:pt x="940" y="4123"/>
                    <a:pt x="1209" y="4365"/>
                    <a:pt x="1472" y="4600"/>
                  </a:cubicBezTo>
                  <a:lnTo>
                    <a:pt x="1723" y="4827"/>
                  </a:lnTo>
                  <a:cubicBezTo>
                    <a:pt x="1983" y="5067"/>
                    <a:pt x="2244" y="5361"/>
                    <a:pt x="2500" y="5647"/>
                  </a:cubicBezTo>
                  <a:lnTo>
                    <a:pt x="2549" y="5700"/>
                  </a:lnTo>
                  <a:lnTo>
                    <a:pt x="2761" y="5942"/>
                  </a:lnTo>
                  <a:cubicBezTo>
                    <a:pt x="3026" y="6242"/>
                    <a:pt x="3300" y="6552"/>
                    <a:pt x="3583" y="6845"/>
                  </a:cubicBezTo>
                  <a:cubicBezTo>
                    <a:pt x="4090" y="7378"/>
                    <a:pt x="4884" y="8128"/>
                    <a:pt x="5881" y="8511"/>
                  </a:cubicBezTo>
                  <a:cubicBezTo>
                    <a:pt x="6226" y="8643"/>
                    <a:pt x="6618" y="8737"/>
                    <a:pt x="7052" y="8791"/>
                  </a:cubicBezTo>
                  <a:cubicBezTo>
                    <a:pt x="7238" y="8813"/>
                    <a:pt x="7432" y="8825"/>
                    <a:pt x="7630" y="8825"/>
                  </a:cubicBezTo>
                  <a:cubicBezTo>
                    <a:pt x="7844" y="8825"/>
                    <a:pt x="8065" y="8812"/>
                    <a:pt x="8290" y="8786"/>
                  </a:cubicBezTo>
                  <a:cubicBezTo>
                    <a:pt x="9137" y="8686"/>
                    <a:pt x="9914" y="8353"/>
                    <a:pt x="10477" y="7845"/>
                  </a:cubicBezTo>
                  <a:cubicBezTo>
                    <a:pt x="10800" y="7553"/>
                    <a:pt x="11056" y="7184"/>
                    <a:pt x="11238" y="6747"/>
                  </a:cubicBezTo>
                  <a:cubicBezTo>
                    <a:pt x="11247" y="6725"/>
                    <a:pt x="11246" y="6697"/>
                    <a:pt x="11234" y="6673"/>
                  </a:cubicBezTo>
                  <a:cubicBezTo>
                    <a:pt x="11261" y="6653"/>
                    <a:pt x="11277" y="6618"/>
                    <a:pt x="11282" y="6584"/>
                  </a:cubicBezTo>
                  <a:lnTo>
                    <a:pt x="11283" y="6532"/>
                  </a:lnTo>
                  <a:lnTo>
                    <a:pt x="11302" y="6431"/>
                  </a:lnTo>
                  <a:cubicBezTo>
                    <a:pt x="11312" y="6388"/>
                    <a:pt x="11316" y="6345"/>
                    <a:pt x="11322" y="6301"/>
                  </a:cubicBezTo>
                  <a:cubicBezTo>
                    <a:pt x="11338" y="6177"/>
                    <a:pt x="11350" y="6077"/>
                    <a:pt x="11362" y="5976"/>
                  </a:cubicBezTo>
                  <a:cubicBezTo>
                    <a:pt x="11388" y="5758"/>
                    <a:pt x="11417" y="5542"/>
                    <a:pt x="11441" y="5327"/>
                  </a:cubicBezTo>
                  <a:cubicBezTo>
                    <a:pt x="11478" y="4994"/>
                    <a:pt x="11520" y="4551"/>
                    <a:pt x="11514" y="4103"/>
                  </a:cubicBezTo>
                  <a:cubicBezTo>
                    <a:pt x="11508" y="3671"/>
                    <a:pt x="11452" y="3263"/>
                    <a:pt x="11349" y="2897"/>
                  </a:cubicBezTo>
                  <a:cubicBezTo>
                    <a:pt x="11294" y="2710"/>
                    <a:pt x="11226" y="2522"/>
                    <a:pt x="11132" y="2322"/>
                  </a:cubicBezTo>
                  <a:cubicBezTo>
                    <a:pt x="11046" y="2136"/>
                    <a:pt x="10932" y="1943"/>
                    <a:pt x="10780" y="1718"/>
                  </a:cubicBezTo>
                  <a:cubicBezTo>
                    <a:pt x="10703" y="1606"/>
                    <a:pt x="10617" y="1495"/>
                    <a:pt x="10525" y="1390"/>
                  </a:cubicBezTo>
                  <a:cubicBezTo>
                    <a:pt x="10342" y="1182"/>
                    <a:pt x="10131" y="989"/>
                    <a:pt x="9898" y="817"/>
                  </a:cubicBezTo>
                  <a:cubicBezTo>
                    <a:pt x="9592" y="592"/>
                    <a:pt x="9232" y="406"/>
                    <a:pt x="8824" y="267"/>
                  </a:cubicBezTo>
                  <a:cubicBezTo>
                    <a:pt x="8464" y="142"/>
                    <a:pt x="8073" y="62"/>
                    <a:pt x="7629" y="23"/>
                  </a:cubicBezTo>
                  <a:cubicBezTo>
                    <a:pt x="7464" y="8"/>
                    <a:pt x="7293" y="1"/>
                    <a:pt x="711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5" name="Google Shape;1765;p11"/>
            <p:cNvSpPr/>
            <p:nvPr/>
          </p:nvSpPr>
          <p:spPr>
            <a:xfrm>
              <a:off x="-697552" y="1381483"/>
              <a:ext cx="478247" cy="370096"/>
            </a:xfrm>
            <a:custGeom>
              <a:avLst/>
              <a:gdLst/>
              <a:ahLst/>
              <a:cxnLst/>
              <a:rect l="l" t="t" r="r" b="b"/>
              <a:pathLst>
                <a:path w="11851" h="9171" extrusionOk="0">
                  <a:moveTo>
                    <a:pt x="7114" y="1"/>
                  </a:moveTo>
                  <a:cubicBezTo>
                    <a:pt x="6884" y="1"/>
                    <a:pt x="6645" y="19"/>
                    <a:pt x="6398" y="54"/>
                  </a:cubicBezTo>
                  <a:cubicBezTo>
                    <a:pt x="6087" y="99"/>
                    <a:pt x="5773" y="172"/>
                    <a:pt x="5468" y="270"/>
                  </a:cubicBezTo>
                  <a:cubicBezTo>
                    <a:pt x="5252" y="337"/>
                    <a:pt x="5027" y="423"/>
                    <a:pt x="4734" y="544"/>
                  </a:cubicBezTo>
                  <a:cubicBezTo>
                    <a:pt x="4466" y="653"/>
                    <a:pt x="4186" y="780"/>
                    <a:pt x="3856" y="939"/>
                  </a:cubicBezTo>
                  <a:cubicBezTo>
                    <a:pt x="3182" y="1265"/>
                    <a:pt x="2558" y="1617"/>
                    <a:pt x="1999" y="1988"/>
                  </a:cubicBezTo>
                  <a:cubicBezTo>
                    <a:pt x="1690" y="2191"/>
                    <a:pt x="1419" y="2391"/>
                    <a:pt x="1173" y="2598"/>
                  </a:cubicBezTo>
                  <a:cubicBezTo>
                    <a:pt x="920" y="2808"/>
                    <a:pt x="706" y="3016"/>
                    <a:pt x="521" y="3236"/>
                  </a:cubicBezTo>
                  <a:cubicBezTo>
                    <a:pt x="340" y="3448"/>
                    <a:pt x="202" y="3668"/>
                    <a:pt x="114" y="3882"/>
                  </a:cubicBezTo>
                  <a:cubicBezTo>
                    <a:pt x="73" y="3977"/>
                    <a:pt x="44" y="4079"/>
                    <a:pt x="22" y="4192"/>
                  </a:cubicBezTo>
                  <a:cubicBezTo>
                    <a:pt x="2" y="4296"/>
                    <a:pt x="1" y="4401"/>
                    <a:pt x="14" y="4495"/>
                  </a:cubicBezTo>
                  <a:cubicBezTo>
                    <a:pt x="40" y="4686"/>
                    <a:pt x="143" y="4863"/>
                    <a:pt x="241" y="5014"/>
                  </a:cubicBezTo>
                  <a:cubicBezTo>
                    <a:pt x="314" y="5122"/>
                    <a:pt x="396" y="5229"/>
                    <a:pt x="496" y="5344"/>
                  </a:cubicBezTo>
                  <a:cubicBezTo>
                    <a:pt x="570" y="5429"/>
                    <a:pt x="647" y="5509"/>
                    <a:pt x="726" y="5588"/>
                  </a:cubicBezTo>
                  <a:cubicBezTo>
                    <a:pt x="1206" y="6075"/>
                    <a:pt x="1739" y="6490"/>
                    <a:pt x="2198" y="6831"/>
                  </a:cubicBezTo>
                  <a:cubicBezTo>
                    <a:pt x="2694" y="7200"/>
                    <a:pt x="3227" y="7562"/>
                    <a:pt x="3830" y="7942"/>
                  </a:cubicBezTo>
                  <a:cubicBezTo>
                    <a:pt x="4056" y="8083"/>
                    <a:pt x="4280" y="8218"/>
                    <a:pt x="4508" y="8352"/>
                  </a:cubicBezTo>
                  <a:cubicBezTo>
                    <a:pt x="4669" y="8445"/>
                    <a:pt x="4831" y="8538"/>
                    <a:pt x="4998" y="8622"/>
                  </a:cubicBezTo>
                  <a:cubicBezTo>
                    <a:pt x="5715" y="8978"/>
                    <a:pt x="6492" y="9169"/>
                    <a:pt x="7247" y="9170"/>
                  </a:cubicBezTo>
                  <a:cubicBezTo>
                    <a:pt x="7253" y="9170"/>
                    <a:pt x="7259" y="9170"/>
                    <a:pt x="7265" y="9170"/>
                  </a:cubicBezTo>
                  <a:cubicBezTo>
                    <a:pt x="7632" y="9170"/>
                    <a:pt x="8004" y="9126"/>
                    <a:pt x="8367" y="9038"/>
                  </a:cubicBezTo>
                  <a:cubicBezTo>
                    <a:pt x="8712" y="8955"/>
                    <a:pt x="9063" y="8827"/>
                    <a:pt x="9413" y="8659"/>
                  </a:cubicBezTo>
                  <a:cubicBezTo>
                    <a:pt x="10067" y="8342"/>
                    <a:pt x="10684" y="7871"/>
                    <a:pt x="11251" y="7257"/>
                  </a:cubicBezTo>
                  <a:cubicBezTo>
                    <a:pt x="11425" y="7068"/>
                    <a:pt x="11598" y="6859"/>
                    <a:pt x="11793" y="6598"/>
                  </a:cubicBezTo>
                  <a:cubicBezTo>
                    <a:pt x="11819" y="6562"/>
                    <a:pt x="11816" y="6513"/>
                    <a:pt x="11787" y="6482"/>
                  </a:cubicBezTo>
                  <a:cubicBezTo>
                    <a:pt x="11757" y="6457"/>
                    <a:pt x="11740" y="6450"/>
                    <a:pt x="11723" y="6450"/>
                  </a:cubicBezTo>
                  <a:cubicBezTo>
                    <a:pt x="11763" y="6367"/>
                    <a:pt x="11792" y="6269"/>
                    <a:pt x="11813" y="6163"/>
                  </a:cubicBezTo>
                  <a:cubicBezTo>
                    <a:pt x="11848" y="5993"/>
                    <a:pt x="11850" y="5824"/>
                    <a:pt x="11850" y="5666"/>
                  </a:cubicBezTo>
                  <a:cubicBezTo>
                    <a:pt x="11849" y="5348"/>
                    <a:pt x="11802" y="5010"/>
                    <a:pt x="11698" y="4567"/>
                  </a:cubicBezTo>
                  <a:cubicBezTo>
                    <a:pt x="11612" y="4208"/>
                    <a:pt x="11499" y="3846"/>
                    <a:pt x="11349" y="3458"/>
                  </a:cubicBezTo>
                  <a:cubicBezTo>
                    <a:pt x="11223" y="3128"/>
                    <a:pt x="11081" y="2813"/>
                    <a:pt x="10925" y="2528"/>
                  </a:cubicBezTo>
                  <a:cubicBezTo>
                    <a:pt x="10757" y="2216"/>
                    <a:pt x="10548" y="1903"/>
                    <a:pt x="10298" y="1600"/>
                  </a:cubicBezTo>
                  <a:cubicBezTo>
                    <a:pt x="10255" y="1545"/>
                    <a:pt x="10210" y="1492"/>
                    <a:pt x="10163" y="1440"/>
                  </a:cubicBezTo>
                  <a:cubicBezTo>
                    <a:pt x="9949" y="1198"/>
                    <a:pt x="9719" y="981"/>
                    <a:pt x="9475" y="794"/>
                  </a:cubicBezTo>
                  <a:cubicBezTo>
                    <a:pt x="9198" y="579"/>
                    <a:pt x="8886" y="400"/>
                    <a:pt x="8553" y="265"/>
                  </a:cubicBezTo>
                  <a:cubicBezTo>
                    <a:pt x="8238" y="140"/>
                    <a:pt x="7893" y="57"/>
                    <a:pt x="7526" y="21"/>
                  </a:cubicBezTo>
                  <a:cubicBezTo>
                    <a:pt x="7393" y="8"/>
                    <a:pt x="7255" y="1"/>
                    <a:pt x="711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6" name="Google Shape;1766;p11"/>
            <p:cNvSpPr/>
            <p:nvPr/>
          </p:nvSpPr>
          <p:spPr>
            <a:xfrm>
              <a:off x="615346" y="1393751"/>
              <a:ext cx="249232" cy="363679"/>
            </a:xfrm>
            <a:custGeom>
              <a:avLst/>
              <a:gdLst/>
              <a:ahLst/>
              <a:cxnLst/>
              <a:rect l="l" t="t" r="r" b="b"/>
              <a:pathLst>
                <a:path w="6176" h="9012" extrusionOk="0">
                  <a:moveTo>
                    <a:pt x="3924" y="0"/>
                  </a:moveTo>
                  <a:cubicBezTo>
                    <a:pt x="3901" y="0"/>
                    <a:pt x="3877" y="9"/>
                    <a:pt x="3861" y="25"/>
                  </a:cubicBezTo>
                  <a:cubicBezTo>
                    <a:pt x="3827" y="56"/>
                    <a:pt x="3824" y="108"/>
                    <a:pt x="3850" y="147"/>
                  </a:cubicBezTo>
                  <a:cubicBezTo>
                    <a:pt x="3763" y="126"/>
                    <a:pt x="3671" y="115"/>
                    <a:pt x="3574" y="115"/>
                  </a:cubicBezTo>
                  <a:cubicBezTo>
                    <a:pt x="3377" y="115"/>
                    <a:pt x="3159" y="158"/>
                    <a:pt x="2916" y="241"/>
                  </a:cubicBezTo>
                  <a:cubicBezTo>
                    <a:pt x="2584" y="358"/>
                    <a:pt x="2248" y="540"/>
                    <a:pt x="1888" y="799"/>
                  </a:cubicBezTo>
                  <a:cubicBezTo>
                    <a:pt x="1593" y="1010"/>
                    <a:pt x="1312" y="1251"/>
                    <a:pt x="1049" y="1511"/>
                  </a:cubicBezTo>
                  <a:cubicBezTo>
                    <a:pt x="769" y="1791"/>
                    <a:pt x="539" y="2100"/>
                    <a:pt x="367" y="2426"/>
                  </a:cubicBezTo>
                  <a:cubicBezTo>
                    <a:pt x="292" y="2570"/>
                    <a:pt x="225" y="2729"/>
                    <a:pt x="169" y="2899"/>
                  </a:cubicBezTo>
                  <a:cubicBezTo>
                    <a:pt x="117" y="3054"/>
                    <a:pt x="78" y="3226"/>
                    <a:pt x="48" y="3426"/>
                  </a:cubicBezTo>
                  <a:cubicBezTo>
                    <a:pt x="1" y="3749"/>
                    <a:pt x="18" y="4099"/>
                    <a:pt x="97" y="4466"/>
                  </a:cubicBezTo>
                  <a:cubicBezTo>
                    <a:pt x="169" y="4802"/>
                    <a:pt x="306" y="5152"/>
                    <a:pt x="509" y="5506"/>
                  </a:cubicBezTo>
                  <a:cubicBezTo>
                    <a:pt x="565" y="5602"/>
                    <a:pt x="628" y="5694"/>
                    <a:pt x="689" y="5786"/>
                  </a:cubicBezTo>
                  <a:lnTo>
                    <a:pt x="763" y="5899"/>
                  </a:lnTo>
                  <a:cubicBezTo>
                    <a:pt x="848" y="6028"/>
                    <a:pt x="933" y="6160"/>
                    <a:pt x="1013" y="6291"/>
                  </a:cubicBezTo>
                  <a:cubicBezTo>
                    <a:pt x="1211" y="6604"/>
                    <a:pt x="1408" y="6916"/>
                    <a:pt x="1613" y="7223"/>
                  </a:cubicBezTo>
                  <a:cubicBezTo>
                    <a:pt x="1861" y="7598"/>
                    <a:pt x="2064" y="7881"/>
                    <a:pt x="2267" y="8137"/>
                  </a:cubicBezTo>
                  <a:cubicBezTo>
                    <a:pt x="2330" y="8222"/>
                    <a:pt x="2391" y="8299"/>
                    <a:pt x="2457" y="8375"/>
                  </a:cubicBezTo>
                  <a:cubicBezTo>
                    <a:pt x="2613" y="8552"/>
                    <a:pt x="2757" y="8687"/>
                    <a:pt x="2905" y="8796"/>
                  </a:cubicBezTo>
                  <a:cubicBezTo>
                    <a:pt x="3008" y="8874"/>
                    <a:pt x="3132" y="8933"/>
                    <a:pt x="3281" y="8980"/>
                  </a:cubicBezTo>
                  <a:cubicBezTo>
                    <a:pt x="3346" y="9001"/>
                    <a:pt x="3419" y="9012"/>
                    <a:pt x="3504" y="9012"/>
                  </a:cubicBezTo>
                  <a:cubicBezTo>
                    <a:pt x="3508" y="9012"/>
                    <a:pt x="3512" y="9012"/>
                    <a:pt x="3517" y="9012"/>
                  </a:cubicBezTo>
                  <a:cubicBezTo>
                    <a:pt x="3592" y="9012"/>
                    <a:pt x="3662" y="8989"/>
                    <a:pt x="3712" y="8968"/>
                  </a:cubicBezTo>
                  <a:cubicBezTo>
                    <a:pt x="3768" y="8947"/>
                    <a:pt x="3817" y="8910"/>
                    <a:pt x="3863" y="8868"/>
                  </a:cubicBezTo>
                  <a:cubicBezTo>
                    <a:pt x="3914" y="8825"/>
                    <a:pt x="3958" y="8766"/>
                    <a:pt x="3992" y="8721"/>
                  </a:cubicBezTo>
                  <a:cubicBezTo>
                    <a:pt x="4039" y="8658"/>
                    <a:pt x="4078" y="8591"/>
                    <a:pt x="4116" y="8520"/>
                  </a:cubicBezTo>
                  <a:cubicBezTo>
                    <a:pt x="4151" y="8456"/>
                    <a:pt x="4187" y="8391"/>
                    <a:pt x="4222" y="8326"/>
                  </a:cubicBezTo>
                  <a:lnTo>
                    <a:pt x="4266" y="8246"/>
                  </a:lnTo>
                  <a:cubicBezTo>
                    <a:pt x="4364" y="8068"/>
                    <a:pt x="4467" y="7894"/>
                    <a:pt x="4571" y="7722"/>
                  </a:cubicBezTo>
                  <a:lnTo>
                    <a:pt x="4776" y="7378"/>
                  </a:lnTo>
                  <a:lnTo>
                    <a:pt x="4969" y="7061"/>
                  </a:lnTo>
                  <a:cubicBezTo>
                    <a:pt x="5190" y="6695"/>
                    <a:pt x="5444" y="6257"/>
                    <a:pt x="5667" y="5793"/>
                  </a:cubicBezTo>
                  <a:cubicBezTo>
                    <a:pt x="5888" y="5333"/>
                    <a:pt x="6024" y="4944"/>
                    <a:pt x="6096" y="4560"/>
                  </a:cubicBezTo>
                  <a:cubicBezTo>
                    <a:pt x="6175" y="4141"/>
                    <a:pt x="6169" y="3709"/>
                    <a:pt x="6080" y="3272"/>
                  </a:cubicBezTo>
                  <a:cubicBezTo>
                    <a:pt x="6001" y="2897"/>
                    <a:pt x="5851" y="2514"/>
                    <a:pt x="5615" y="2102"/>
                  </a:cubicBezTo>
                  <a:cubicBezTo>
                    <a:pt x="5384" y="1692"/>
                    <a:pt x="5092" y="1320"/>
                    <a:pt x="4867" y="1042"/>
                  </a:cubicBezTo>
                  <a:cubicBezTo>
                    <a:pt x="4697" y="833"/>
                    <a:pt x="4522" y="632"/>
                    <a:pt x="4345" y="431"/>
                  </a:cubicBezTo>
                  <a:lnTo>
                    <a:pt x="4169" y="230"/>
                  </a:lnTo>
                  <a:lnTo>
                    <a:pt x="3991" y="30"/>
                  </a:lnTo>
                  <a:cubicBezTo>
                    <a:pt x="3976" y="13"/>
                    <a:pt x="3955" y="3"/>
                    <a:pt x="3929" y="0"/>
                  </a:cubicBezTo>
                  <a:cubicBezTo>
                    <a:pt x="3927" y="0"/>
                    <a:pt x="3925" y="0"/>
                    <a:pt x="39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7" name="Google Shape;1767;p11"/>
            <p:cNvSpPr/>
            <p:nvPr/>
          </p:nvSpPr>
          <p:spPr>
            <a:xfrm>
              <a:off x="338191" y="773743"/>
              <a:ext cx="252582" cy="346972"/>
            </a:xfrm>
            <a:custGeom>
              <a:avLst/>
              <a:gdLst/>
              <a:ahLst/>
              <a:cxnLst/>
              <a:rect l="l" t="t" r="r" b="b"/>
              <a:pathLst>
                <a:path w="6259" h="8598" extrusionOk="0">
                  <a:moveTo>
                    <a:pt x="1938" y="0"/>
                  </a:moveTo>
                  <a:cubicBezTo>
                    <a:pt x="1931" y="0"/>
                    <a:pt x="1925" y="0"/>
                    <a:pt x="1919" y="0"/>
                  </a:cubicBezTo>
                  <a:cubicBezTo>
                    <a:pt x="1806" y="0"/>
                    <a:pt x="1698" y="16"/>
                    <a:pt x="1597" y="48"/>
                  </a:cubicBezTo>
                  <a:cubicBezTo>
                    <a:pt x="1488" y="79"/>
                    <a:pt x="1386" y="131"/>
                    <a:pt x="1281" y="207"/>
                  </a:cubicBezTo>
                  <a:cubicBezTo>
                    <a:pt x="1201" y="264"/>
                    <a:pt x="1126" y="345"/>
                    <a:pt x="1044" y="458"/>
                  </a:cubicBezTo>
                  <a:cubicBezTo>
                    <a:pt x="958" y="582"/>
                    <a:pt x="901" y="725"/>
                    <a:pt x="855" y="852"/>
                  </a:cubicBezTo>
                  <a:cubicBezTo>
                    <a:pt x="756" y="1120"/>
                    <a:pt x="661" y="1412"/>
                    <a:pt x="573" y="1715"/>
                  </a:cubicBezTo>
                  <a:cubicBezTo>
                    <a:pt x="374" y="2396"/>
                    <a:pt x="223" y="3087"/>
                    <a:pt x="128" y="3768"/>
                  </a:cubicBezTo>
                  <a:cubicBezTo>
                    <a:pt x="29" y="4461"/>
                    <a:pt x="0" y="5072"/>
                    <a:pt x="42" y="5635"/>
                  </a:cubicBezTo>
                  <a:cubicBezTo>
                    <a:pt x="89" y="6307"/>
                    <a:pt x="218" y="6830"/>
                    <a:pt x="447" y="7282"/>
                  </a:cubicBezTo>
                  <a:cubicBezTo>
                    <a:pt x="542" y="7469"/>
                    <a:pt x="662" y="7646"/>
                    <a:pt x="800" y="7805"/>
                  </a:cubicBezTo>
                  <a:cubicBezTo>
                    <a:pt x="826" y="7834"/>
                    <a:pt x="853" y="7864"/>
                    <a:pt x="879" y="7891"/>
                  </a:cubicBezTo>
                  <a:cubicBezTo>
                    <a:pt x="961" y="7976"/>
                    <a:pt x="1056" y="8058"/>
                    <a:pt x="1159" y="8134"/>
                  </a:cubicBezTo>
                  <a:cubicBezTo>
                    <a:pt x="1281" y="8224"/>
                    <a:pt x="1416" y="8295"/>
                    <a:pt x="1518" y="8345"/>
                  </a:cubicBezTo>
                  <a:cubicBezTo>
                    <a:pt x="1745" y="8457"/>
                    <a:pt x="2011" y="8530"/>
                    <a:pt x="2334" y="8572"/>
                  </a:cubicBezTo>
                  <a:cubicBezTo>
                    <a:pt x="2469" y="8589"/>
                    <a:pt x="2608" y="8598"/>
                    <a:pt x="2757" y="8598"/>
                  </a:cubicBezTo>
                  <a:cubicBezTo>
                    <a:pt x="2959" y="8598"/>
                    <a:pt x="3177" y="8582"/>
                    <a:pt x="3421" y="8550"/>
                  </a:cubicBezTo>
                  <a:cubicBezTo>
                    <a:pt x="3476" y="8545"/>
                    <a:pt x="3508" y="8489"/>
                    <a:pt x="3505" y="8440"/>
                  </a:cubicBezTo>
                  <a:cubicBezTo>
                    <a:pt x="3857" y="8352"/>
                    <a:pt x="4210" y="8167"/>
                    <a:pt x="4582" y="7878"/>
                  </a:cubicBezTo>
                  <a:cubicBezTo>
                    <a:pt x="4905" y="7627"/>
                    <a:pt x="5214" y="7301"/>
                    <a:pt x="5500" y="6906"/>
                  </a:cubicBezTo>
                  <a:cubicBezTo>
                    <a:pt x="5747" y="6561"/>
                    <a:pt x="5939" y="6185"/>
                    <a:pt x="6070" y="5788"/>
                  </a:cubicBezTo>
                  <a:cubicBezTo>
                    <a:pt x="6198" y="5409"/>
                    <a:pt x="6258" y="5006"/>
                    <a:pt x="6255" y="4588"/>
                  </a:cubicBezTo>
                  <a:cubicBezTo>
                    <a:pt x="6251" y="4206"/>
                    <a:pt x="6185" y="3818"/>
                    <a:pt x="6054" y="3437"/>
                  </a:cubicBezTo>
                  <a:cubicBezTo>
                    <a:pt x="5991" y="3255"/>
                    <a:pt x="5916" y="3081"/>
                    <a:pt x="5826" y="2903"/>
                  </a:cubicBezTo>
                  <a:cubicBezTo>
                    <a:pt x="5738" y="2733"/>
                    <a:pt x="5629" y="2558"/>
                    <a:pt x="5494" y="2369"/>
                  </a:cubicBezTo>
                  <a:cubicBezTo>
                    <a:pt x="5415" y="2257"/>
                    <a:pt x="5329" y="2149"/>
                    <a:pt x="5237" y="2047"/>
                  </a:cubicBezTo>
                  <a:cubicBezTo>
                    <a:pt x="5119" y="1912"/>
                    <a:pt x="4993" y="1785"/>
                    <a:pt x="4863" y="1661"/>
                  </a:cubicBezTo>
                  <a:cubicBezTo>
                    <a:pt x="4670" y="1474"/>
                    <a:pt x="4461" y="1291"/>
                    <a:pt x="4223" y="1099"/>
                  </a:cubicBezTo>
                  <a:cubicBezTo>
                    <a:pt x="3979" y="902"/>
                    <a:pt x="3723" y="718"/>
                    <a:pt x="3462" y="555"/>
                  </a:cubicBezTo>
                  <a:cubicBezTo>
                    <a:pt x="3194" y="388"/>
                    <a:pt x="2929" y="251"/>
                    <a:pt x="2667" y="151"/>
                  </a:cubicBezTo>
                  <a:cubicBezTo>
                    <a:pt x="2406" y="50"/>
                    <a:pt x="2161" y="0"/>
                    <a:pt x="1938" y="0"/>
                  </a:cubicBezTo>
                  <a:close/>
                </a:path>
              </a:pathLst>
            </a:custGeom>
            <a:solidFill>
              <a:srgbClr val="ABB3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8" name="Google Shape;1768;p11"/>
            <p:cNvSpPr/>
            <p:nvPr/>
          </p:nvSpPr>
          <p:spPr>
            <a:xfrm>
              <a:off x="308732" y="2114605"/>
              <a:ext cx="118402" cy="327158"/>
            </a:xfrm>
            <a:custGeom>
              <a:avLst/>
              <a:gdLst/>
              <a:ahLst/>
              <a:cxnLst/>
              <a:rect l="l" t="t" r="r" b="b"/>
              <a:pathLst>
                <a:path w="2934" h="8107" extrusionOk="0">
                  <a:moveTo>
                    <a:pt x="5" y="0"/>
                  </a:moveTo>
                  <a:lnTo>
                    <a:pt x="5" y="0"/>
                  </a:lnTo>
                  <a:cubicBezTo>
                    <a:pt x="1" y="51"/>
                    <a:pt x="8" y="97"/>
                    <a:pt x="13" y="144"/>
                  </a:cubicBezTo>
                  <a:lnTo>
                    <a:pt x="21" y="194"/>
                  </a:lnTo>
                  <a:cubicBezTo>
                    <a:pt x="44" y="393"/>
                    <a:pt x="62" y="594"/>
                    <a:pt x="72" y="795"/>
                  </a:cubicBezTo>
                  <a:cubicBezTo>
                    <a:pt x="92" y="1190"/>
                    <a:pt x="92" y="1585"/>
                    <a:pt x="90" y="1957"/>
                  </a:cubicBezTo>
                  <a:lnTo>
                    <a:pt x="90" y="2050"/>
                  </a:lnTo>
                  <a:lnTo>
                    <a:pt x="90" y="2086"/>
                  </a:lnTo>
                  <a:cubicBezTo>
                    <a:pt x="87" y="2442"/>
                    <a:pt x="84" y="2810"/>
                    <a:pt x="100" y="3170"/>
                  </a:cubicBezTo>
                  <a:cubicBezTo>
                    <a:pt x="123" y="3606"/>
                    <a:pt x="166" y="3962"/>
                    <a:pt x="238" y="4291"/>
                  </a:cubicBezTo>
                  <a:cubicBezTo>
                    <a:pt x="286" y="4503"/>
                    <a:pt x="344" y="4704"/>
                    <a:pt x="413" y="4892"/>
                  </a:cubicBezTo>
                  <a:cubicBezTo>
                    <a:pt x="473" y="5066"/>
                    <a:pt x="539" y="5237"/>
                    <a:pt x="614" y="5408"/>
                  </a:cubicBezTo>
                  <a:cubicBezTo>
                    <a:pt x="654" y="5510"/>
                    <a:pt x="700" y="5612"/>
                    <a:pt x="745" y="5713"/>
                  </a:cubicBezTo>
                  <a:cubicBezTo>
                    <a:pt x="836" y="5925"/>
                    <a:pt x="927" y="6136"/>
                    <a:pt x="1009" y="6352"/>
                  </a:cubicBezTo>
                  <a:cubicBezTo>
                    <a:pt x="1144" y="6729"/>
                    <a:pt x="1219" y="7041"/>
                    <a:pt x="1240" y="7337"/>
                  </a:cubicBezTo>
                  <a:cubicBezTo>
                    <a:pt x="1254" y="7519"/>
                    <a:pt x="1252" y="7687"/>
                    <a:pt x="1236" y="7850"/>
                  </a:cubicBezTo>
                  <a:cubicBezTo>
                    <a:pt x="1229" y="7929"/>
                    <a:pt x="1219" y="8009"/>
                    <a:pt x="1206" y="8087"/>
                  </a:cubicBezTo>
                  <a:lnTo>
                    <a:pt x="1207" y="8092"/>
                  </a:lnTo>
                  <a:lnTo>
                    <a:pt x="1211" y="8094"/>
                  </a:lnTo>
                  <a:cubicBezTo>
                    <a:pt x="1262" y="8100"/>
                    <a:pt x="1310" y="8101"/>
                    <a:pt x="1358" y="8104"/>
                  </a:cubicBezTo>
                  <a:cubicBezTo>
                    <a:pt x="1398" y="8106"/>
                    <a:pt x="1439" y="8106"/>
                    <a:pt x="1480" y="8106"/>
                  </a:cubicBezTo>
                  <a:cubicBezTo>
                    <a:pt x="1625" y="8106"/>
                    <a:pt x="1780" y="8096"/>
                    <a:pt x="1938" y="8075"/>
                  </a:cubicBezTo>
                  <a:cubicBezTo>
                    <a:pt x="2125" y="8051"/>
                    <a:pt x="2317" y="8001"/>
                    <a:pt x="2524" y="7922"/>
                  </a:cubicBezTo>
                  <a:cubicBezTo>
                    <a:pt x="2650" y="7874"/>
                    <a:pt x="2786" y="7805"/>
                    <a:pt x="2933" y="7709"/>
                  </a:cubicBezTo>
                  <a:cubicBezTo>
                    <a:pt x="2798" y="7627"/>
                    <a:pt x="2691" y="7555"/>
                    <a:pt x="2596" y="7479"/>
                  </a:cubicBezTo>
                  <a:cubicBezTo>
                    <a:pt x="2468" y="7379"/>
                    <a:pt x="2347" y="7267"/>
                    <a:pt x="2240" y="7142"/>
                  </a:cubicBezTo>
                  <a:cubicBezTo>
                    <a:pt x="2184" y="7080"/>
                    <a:pt x="2132" y="7012"/>
                    <a:pt x="2082" y="6945"/>
                  </a:cubicBezTo>
                  <a:cubicBezTo>
                    <a:pt x="1809" y="6566"/>
                    <a:pt x="1595" y="6097"/>
                    <a:pt x="1422" y="5511"/>
                  </a:cubicBezTo>
                  <a:cubicBezTo>
                    <a:pt x="1254" y="4927"/>
                    <a:pt x="1141" y="4311"/>
                    <a:pt x="1045" y="3732"/>
                  </a:cubicBezTo>
                  <a:lnTo>
                    <a:pt x="989" y="3397"/>
                  </a:lnTo>
                  <a:cubicBezTo>
                    <a:pt x="908" y="2909"/>
                    <a:pt x="826" y="2415"/>
                    <a:pt x="724" y="1932"/>
                  </a:cubicBezTo>
                  <a:cubicBezTo>
                    <a:pt x="625" y="1473"/>
                    <a:pt x="477" y="872"/>
                    <a:pt x="194" y="319"/>
                  </a:cubicBezTo>
                  <a:cubicBezTo>
                    <a:pt x="137" y="209"/>
                    <a:pt x="75" y="101"/>
                    <a:pt x="5" y="0"/>
                  </a:cubicBezTo>
                  <a:close/>
                </a:path>
              </a:pathLst>
            </a:custGeom>
            <a:solidFill>
              <a:srgbClr val="8490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9" name="Google Shape;1769;p11"/>
            <p:cNvSpPr/>
            <p:nvPr/>
          </p:nvSpPr>
          <p:spPr>
            <a:xfrm>
              <a:off x="427052" y="1999595"/>
              <a:ext cx="65335" cy="361621"/>
            </a:xfrm>
            <a:custGeom>
              <a:avLst/>
              <a:gdLst/>
              <a:ahLst/>
              <a:cxnLst/>
              <a:rect l="l" t="t" r="r" b="b"/>
              <a:pathLst>
                <a:path w="1619" h="8961" extrusionOk="0">
                  <a:moveTo>
                    <a:pt x="0" y="1"/>
                  </a:moveTo>
                  <a:cubicBezTo>
                    <a:pt x="144" y="315"/>
                    <a:pt x="269" y="613"/>
                    <a:pt x="363" y="893"/>
                  </a:cubicBezTo>
                  <a:cubicBezTo>
                    <a:pt x="609" y="1601"/>
                    <a:pt x="751" y="2341"/>
                    <a:pt x="787" y="3090"/>
                  </a:cubicBezTo>
                  <a:cubicBezTo>
                    <a:pt x="809" y="3561"/>
                    <a:pt x="800" y="4058"/>
                    <a:pt x="758" y="4606"/>
                  </a:cubicBezTo>
                  <a:cubicBezTo>
                    <a:pt x="740" y="4871"/>
                    <a:pt x="717" y="5140"/>
                    <a:pt x="692" y="5406"/>
                  </a:cubicBezTo>
                  <a:lnTo>
                    <a:pt x="666" y="5683"/>
                  </a:lnTo>
                  <a:cubicBezTo>
                    <a:pt x="651" y="5839"/>
                    <a:pt x="636" y="5996"/>
                    <a:pt x="623" y="6152"/>
                  </a:cubicBezTo>
                  <a:cubicBezTo>
                    <a:pt x="613" y="6349"/>
                    <a:pt x="618" y="6543"/>
                    <a:pt x="639" y="6730"/>
                  </a:cubicBezTo>
                  <a:cubicBezTo>
                    <a:pt x="659" y="6901"/>
                    <a:pt x="688" y="7067"/>
                    <a:pt x="721" y="7237"/>
                  </a:cubicBezTo>
                  <a:lnTo>
                    <a:pt x="786" y="7531"/>
                  </a:lnTo>
                  <a:cubicBezTo>
                    <a:pt x="833" y="7750"/>
                    <a:pt x="882" y="7968"/>
                    <a:pt x="916" y="8192"/>
                  </a:cubicBezTo>
                  <a:cubicBezTo>
                    <a:pt x="941" y="8367"/>
                    <a:pt x="962" y="8538"/>
                    <a:pt x="965" y="8710"/>
                  </a:cubicBezTo>
                  <a:cubicBezTo>
                    <a:pt x="967" y="8791"/>
                    <a:pt x="967" y="8870"/>
                    <a:pt x="961" y="8950"/>
                  </a:cubicBezTo>
                  <a:lnTo>
                    <a:pt x="961" y="8958"/>
                  </a:lnTo>
                  <a:lnTo>
                    <a:pt x="965" y="8960"/>
                  </a:lnTo>
                  <a:cubicBezTo>
                    <a:pt x="985" y="8903"/>
                    <a:pt x="995" y="8847"/>
                    <a:pt x="1004" y="8791"/>
                  </a:cubicBezTo>
                  <a:cubicBezTo>
                    <a:pt x="1083" y="8359"/>
                    <a:pt x="1105" y="7899"/>
                    <a:pt x="1125" y="7528"/>
                  </a:cubicBezTo>
                  <a:lnTo>
                    <a:pt x="1126" y="7490"/>
                  </a:lnTo>
                  <a:lnTo>
                    <a:pt x="1139" y="7260"/>
                  </a:lnTo>
                  <a:cubicBezTo>
                    <a:pt x="1152" y="7014"/>
                    <a:pt x="1168" y="6771"/>
                    <a:pt x="1196" y="6527"/>
                  </a:cubicBezTo>
                  <a:cubicBezTo>
                    <a:pt x="1224" y="6272"/>
                    <a:pt x="1267" y="6035"/>
                    <a:pt x="1317" y="5773"/>
                  </a:cubicBezTo>
                  <a:lnTo>
                    <a:pt x="1379" y="5443"/>
                  </a:lnTo>
                  <a:cubicBezTo>
                    <a:pt x="1456" y="5042"/>
                    <a:pt x="1525" y="4680"/>
                    <a:pt x="1566" y="4311"/>
                  </a:cubicBezTo>
                  <a:cubicBezTo>
                    <a:pt x="1619" y="3834"/>
                    <a:pt x="1606" y="3332"/>
                    <a:pt x="1525" y="2816"/>
                  </a:cubicBezTo>
                  <a:cubicBezTo>
                    <a:pt x="1455" y="2346"/>
                    <a:pt x="1319" y="1894"/>
                    <a:pt x="1117" y="1467"/>
                  </a:cubicBezTo>
                  <a:cubicBezTo>
                    <a:pt x="948" y="1100"/>
                    <a:pt x="725" y="756"/>
                    <a:pt x="452" y="447"/>
                  </a:cubicBezTo>
                  <a:cubicBezTo>
                    <a:pt x="320" y="295"/>
                    <a:pt x="168" y="146"/>
                    <a:pt x="0" y="1"/>
                  </a:cubicBezTo>
                  <a:close/>
                </a:path>
              </a:pathLst>
            </a:custGeom>
            <a:solidFill>
              <a:srgbClr val="8490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0" name="Google Shape;1770;p11"/>
            <p:cNvSpPr/>
            <p:nvPr/>
          </p:nvSpPr>
          <p:spPr>
            <a:xfrm>
              <a:off x="-383149" y="2465448"/>
              <a:ext cx="261258" cy="220944"/>
            </a:xfrm>
            <a:custGeom>
              <a:avLst/>
              <a:gdLst/>
              <a:ahLst/>
              <a:cxnLst/>
              <a:rect l="l" t="t" r="r" b="b"/>
              <a:pathLst>
                <a:path w="6474" h="5475" extrusionOk="0">
                  <a:moveTo>
                    <a:pt x="377" y="0"/>
                  </a:moveTo>
                  <a:cubicBezTo>
                    <a:pt x="305" y="142"/>
                    <a:pt x="259" y="278"/>
                    <a:pt x="224" y="392"/>
                  </a:cubicBezTo>
                  <a:cubicBezTo>
                    <a:pt x="108" y="760"/>
                    <a:pt x="39" y="1181"/>
                    <a:pt x="9" y="1714"/>
                  </a:cubicBezTo>
                  <a:cubicBezTo>
                    <a:pt x="0" y="1903"/>
                    <a:pt x="0" y="2102"/>
                    <a:pt x="8" y="2303"/>
                  </a:cubicBezTo>
                  <a:cubicBezTo>
                    <a:pt x="19" y="2540"/>
                    <a:pt x="62" y="2782"/>
                    <a:pt x="134" y="3021"/>
                  </a:cubicBezTo>
                  <a:cubicBezTo>
                    <a:pt x="190" y="3209"/>
                    <a:pt x="270" y="3400"/>
                    <a:pt x="385" y="3601"/>
                  </a:cubicBezTo>
                  <a:cubicBezTo>
                    <a:pt x="487" y="3755"/>
                    <a:pt x="582" y="3887"/>
                    <a:pt x="678" y="3998"/>
                  </a:cubicBezTo>
                  <a:cubicBezTo>
                    <a:pt x="717" y="4041"/>
                    <a:pt x="756" y="4082"/>
                    <a:pt x="793" y="4122"/>
                  </a:cubicBezTo>
                  <a:cubicBezTo>
                    <a:pt x="934" y="4262"/>
                    <a:pt x="1088" y="4384"/>
                    <a:pt x="1279" y="4512"/>
                  </a:cubicBezTo>
                  <a:cubicBezTo>
                    <a:pt x="1454" y="4631"/>
                    <a:pt x="1659" y="4736"/>
                    <a:pt x="1905" y="4831"/>
                  </a:cubicBezTo>
                  <a:cubicBezTo>
                    <a:pt x="2085" y="4902"/>
                    <a:pt x="2291" y="4966"/>
                    <a:pt x="2541" y="5020"/>
                  </a:cubicBezTo>
                  <a:cubicBezTo>
                    <a:pt x="2758" y="5066"/>
                    <a:pt x="2984" y="5089"/>
                    <a:pt x="3202" y="5112"/>
                  </a:cubicBezTo>
                  <a:lnTo>
                    <a:pt x="3361" y="5131"/>
                  </a:lnTo>
                  <a:cubicBezTo>
                    <a:pt x="3693" y="5167"/>
                    <a:pt x="4025" y="5200"/>
                    <a:pt x="4358" y="5231"/>
                  </a:cubicBezTo>
                  <a:cubicBezTo>
                    <a:pt x="4588" y="5254"/>
                    <a:pt x="4818" y="5276"/>
                    <a:pt x="5049" y="5302"/>
                  </a:cubicBezTo>
                  <a:cubicBezTo>
                    <a:pt x="5496" y="5346"/>
                    <a:pt x="5978" y="5398"/>
                    <a:pt x="6474" y="5474"/>
                  </a:cubicBezTo>
                  <a:cubicBezTo>
                    <a:pt x="6112" y="5274"/>
                    <a:pt x="5751" y="5050"/>
                    <a:pt x="5431" y="4851"/>
                  </a:cubicBezTo>
                  <a:cubicBezTo>
                    <a:pt x="5191" y="4701"/>
                    <a:pt x="4971" y="4565"/>
                    <a:pt x="4747" y="4437"/>
                  </a:cubicBezTo>
                  <a:cubicBezTo>
                    <a:pt x="4627" y="4368"/>
                    <a:pt x="4441" y="4265"/>
                    <a:pt x="4243" y="4181"/>
                  </a:cubicBezTo>
                  <a:cubicBezTo>
                    <a:pt x="4164" y="4147"/>
                    <a:pt x="4085" y="4114"/>
                    <a:pt x="4003" y="4087"/>
                  </a:cubicBezTo>
                  <a:cubicBezTo>
                    <a:pt x="3906" y="4054"/>
                    <a:pt x="3802" y="4025"/>
                    <a:pt x="3702" y="3996"/>
                  </a:cubicBezTo>
                  <a:cubicBezTo>
                    <a:pt x="3539" y="3953"/>
                    <a:pt x="3356" y="3911"/>
                    <a:pt x="3169" y="3870"/>
                  </a:cubicBezTo>
                  <a:lnTo>
                    <a:pt x="3009" y="3834"/>
                  </a:lnTo>
                  <a:lnTo>
                    <a:pt x="2850" y="3798"/>
                  </a:lnTo>
                  <a:cubicBezTo>
                    <a:pt x="2567" y="3730"/>
                    <a:pt x="2294" y="3661"/>
                    <a:pt x="2036" y="3554"/>
                  </a:cubicBezTo>
                  <a:cubicBezTo>
                    <a:pt x="1733" y="3424"/>
                    <a:pt x="1514" y="3289"/>
                    <a:pt x="1346" y="3129"/>
                  </a:cubicBezTo>
                  <a:cubicBezTo>
                    <a:pt x="1296" y="3080"/>
                    <a:pt x="1250" y="3029"/>
                    <a:pt x="1203" y="2978"/>
                  </a:cubicBezTo>
                  <a:cubicBezTo>
                    <a:pt x="1160" y="2927"/>
                    <a:pt x="1116" y="2876"/>
                    <a:pt x="1081" y="2821"/>
                  </a:cubicBezTo>
                  <a:cubicBezTo>
                    <a:pt x="1002" y="2703"/>
                    <a:pt x="941" y="2591"/>
                    <a:pt x="894" y="2481"/>
                  </a:cubicBezTo>
                  <a:cubicBezTo>
                    <a:pt x="836" y="2340"/>
                    <a:pt x="786" y="2183"/>
                    <a:pt x="739" y="2000"/>
                  </a:cubicBezTo>
                  <a:cubicBezTo>
                    <a:pt x="719" y="1922"/>
                    <a:pt x="697" y="1843"/>
                    <a:pt x="684" y="1764"/>
                  </a:cubicBezTo>
                  <a:cubicBezTo>
                    <a:pt x="677" y="1717"/>
                    <a:pt x="668" y="1672"/>
                    <a:pt x="667" y="1626"/>
                  </a:cubicBezTo>
                  <a:cubicBezTo>
                    <a:pt x="664" y="1570"/>
                    <a:pt x="663" y="1536"/>
                    <a:pt x="670" y="1504"/>
                  </a:cubicBezTo>
                  <a:cubicBezTo>
                    <a:pt x="675" y="1475"/>
                    <a:pt x="678" y="1451"/>
                    <a:pt x="688" y="1432"/>
                  </a:cubicBezTo>
                  <a:cubicBezTo>
                    <a:pt x="709" y="1394"/>
                    <a:pt x="739" y="1355"/>
                    <a:pt x="777" y="1340"/>
                  </a:cubicBezTo>
                  <a:cubicBezTo>
                    <a:pt x="805" y="1332"/>
                    <a:pt x="829" y="1326"/>
                    <a:pt x="861" y="1326"/>
                  </a:cubicBezTo>
                  <a:cubicBezTo>
                    <a:pt x="878" y="1326"/>
                    <a:pt x="898" y="1327"/>
                    <a:pt x="923" y="1335"/>
                  </a:cubicBezTo>
                  <a:cubicBezTo>
                    <a:pt x="993" y="1353"/>
                    <a:pt x="1056" y="1386"/>
                    <a:pt x="1112" y="1415"/>
                  </a:cubicBezTo>
                  <a:cubicBezTo>
                    <a:pt x="1181" y="1457"/>
                    <a:pt x="1253" y="1500"/>
                    <a:pt x="1322" y="1543"/>
                  </a:cubicBezTo>
                  <a:lnTo>
                    <a:pt x="1355" y="1564"/>
                  </a:lnTo>
                  <a:cubicBezTo>
                    <a:pt x="1422" y="1606"/>
                    <a:pt x="1488" y="1645"/>
                    <a:pt x="1556" y="1684"/>
                  </a:cubicBezTo>
                  <a:lnTo>
                    <a:pt x="1590" y="1698"/>
                  </a:lnTo>
                  <a:cubicBezTo>
                    <a:pt x="1539" y="1527"/>
                    <a:pt x="1453" y="1349"/>
                    <a:pt x="1346" y="1167"/>
                  </a:cubicBezTo>
                  <a:cubicBezTo>
                    <a:pt x="1201" y="924"/>
                    <a:pt x="1016" y="674"/>
                    <a:pt x="815" y="444"/>
                  </a:cubicBezTo>
                  <a:cubicBezTo>
                    <a:pt x="729" y="345"/>
                    <a:pt x="637" y="250"/>
                    <a:pt x="545" y="157"/>
                  </a:cubicBezTo>
                  <a:cubicBezTo>
                    <a:pt x="502" y="114"/>
                    <a:pt x="440" y="58"/>
                    <a:pt x="377" y="0"/>
                  </a:cubicBezTo>
                  <a:close/>
                </a:path>
              </a:pathLst>
            </a:custGeom>
            <a:solidFill>
              <a:srgbClr val="8490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1" name="Google Shape;1771;p11"/>
            <p:cNvSpPr/>
            <p:nvPr/>
          </p:nvSpPr>
          <p:spPr>
            <a:xfrm>
              <a:off x="-1057112" y="2126187"/>
              <a:ext cx="234019" cy="289668"/>
            </a:xfrm>
            <a:custGeom>
              <a:avLst/>
              <a:gdLst/>
              <a:ahLst/>
              <a:cxnLst/>
              <a:rect l="l" t="t" r="r" b="b"/>
              <a:pathLst>
                <a:path w="5799" h="7178" extrusionOk="0">
                  <a:moveTo>
                    <a:pt x="744" y="1"/>
                  </a:moveTo>
                  <a:lnTo>
                    <a:pt x="701" y="22"/>
                  </a:lnTo>
                  <a:cubicBezTo>
                    <a:pt x="468" y="189"/>
                    <a:pt x="282" y="397"/>
                    <a:pt x="160" y="625"/>
                  </a:cubicBezTo>
                  <a:cubicBezTo>
                    <a:pt x="99" y="737"/>
                    <a:pt x="55" y="860"/>
                    <a:pt x="29" y="985"/>
                  </a:cubicBezTo>
                  <a:cubicBezTo>
                    <a:pt x="15" y="1052"/>
                    <a:pt x="7" y="1118"/>
                    <a:pt x="4" y="1183"/>
                  </a:cubicBezTo>
                  <a:cubicBezTo>
                    <a:pt x="0" y="1255"/>
                    <a:pt x="7" y="1332"/>
                    <a:pt x="26" y="1431"/>
                  </a:cubicBezTo>
                  <a:cubicBezTo>
                    <a:pt x="42" y="1517"/>
                    <a:pt x="71" y="1609"/>
                    <a:pt x="115" y="1711"/>
                  </a:cubicBezTo>
                  <a:cubicBezTo>
                    <a:pt x="150" y="1793"/>
                    <a:pt x="195" y="1887"/>
                    <a:pt x="260" y="1993"/>
                  </a:cubicBezTo>
                  <a:cubicBezTo>
                    <a:pt x="362" y="2149"/>
                    <a:pt x="474" y="2300"/>
                    <a:pt x="629" y="2474"/>
                  </a:cubicBezTo>
                  <a:cubicBezTo>
                    <a:pt x="657" y="2506"/>
                    <a:pt x="681" y="2534"/>
                    <a:pt x="708" y="2560"/>
                  </a:cubicBezTo>
                  <a:cubicBezTo>
                    <a:pt x="940" y="2814"/>
                    <a:pt x="1198" y="3047"/>
                    <a:pt x="1449" y="3271"/>
                  </a:cubicBezTo>
                  <a:lnTo>
                    <a:pt x="1480" y="3300"/>
                  </a:lnTo>
                  <a:lnTo>
                    <a:pt x="1729" y="3527"/>
                  </a:lnTo>
                  <a:cubicBezTo>
                    <a:pt x="1987" y="3764"/>
                    <a:pt x="2247" y="4057"/>
                    <a:pt x="2499" y="4338"/>
                  </a:cubicBezTo>
                  <a:lnTo>
                    <a:pt x="2555" y="4401"/>
                  </a:lnTo>
                  <a:lnTo>
                    <a:pt x="2769" y="4641"/>
                  </a:lnTo>
                  <a:lnTo>
                    <a:pt x="2828" y="4707"/>
                  </a:lnTo>
                  <a:lnTo>
                    <a:pt x="2886" y="4775"/>
                  </a:lnTo>
                  <a:cubicBezTo>
                    <a:pt x="3115" y="5033"/>
                    <a:pt x="3350" y="5296"/>
                    <a:pt x="3588" y="5546"/>
                  </a:cubicBezTo>
                  <a:cubicBezTo>
                    <a:pt x="4078" y="6058"/>
                    <a:pt x="4840" y="6786"/>
                    <a:pt x="5798" y="7178"/>
                  </a:cubicBezTo>
                  <a:cubicBezTo>
                    <a:pt x="5781" y="7126"/>
                    <a:pt x="5755" y="7084"/>
                    <a:pt x="5728" y="7044"/>
                  </a:cubicBezTo>
                  <a:cubicBezTo>
                    <a:pt x="5590" y="6840"/>
                    <a:pt x="5442" y="6656"/>
                    <a:pt x="5269" y="6457"/>
                  </a:cubicBezTo>
                  <a:cubicBezTo>
                    <a:pt x="5200" y="6378"/>
                    <a:pt x="5128" y="6302"/>
                    <a:pt x="5059" y="6227"/>
                  </a:cubicBezTo>
                  <a:cubicBezTo>
                    <a:pt x="4908" y="6069"/>
                    <a:pt x="4751" y="5914"/>
                    <a:pt x="4595" y="5760"/>
                  </a:cubicBezTo>
                  <a:lnTo>
                    <a:pt x="4500" y="5665"/>
                  </a:lnTo>
                  <a:cubicBezTo>
                    <a:pt x="4438" y="5604"/>
                    <a:pt x="4378" y="5543"/>
                    <a:pt x="4316" y="5480"/>
                  </a:cubicBezTo>
                  <a:lnTo>
                    <a:pt x="4244" y="5408"/>
                  </a:lnTo>
                  <a:cubicBezTo>
                    <a:pt x="4197" y="5359"/>
                    <a:pt x="4150" y="5311"/>
                    <a:pt x="4104" y="5262"/>
                  </a:cubicBezTo>
                  <a:lnTo>
                    <a:pt x="4061" y="5220"/>
                  </a:lnTo>
                  <a:cubicBezTo>
                    <a:pt x="4019" y="5177"/>
                    <a:pt x="3977" y="5133"/>
                    <a:pt x="3938" y="5088"/>
                  </a:cubicBezTo>
                  <a:lnTo>
                    <a:pt x="3895" y="5038"/>
                  </a:lnTo>
                  <a:cubicBezTo>
                    <a:pt x="3792" y="4916"/>
                    <a:pt x="3717" y="4801"/>
                    <a:pt x="3660" y="4686"/>
                  </a:cubicBezTo>
                  <a:cubicBezTo>
                    <a:pt x="3611" y="4584"/>
                    <a:pt x="3566" y="4472"/>
                    <a:pt x="3531" y="4353"/>
                  </a:cubicBezTo>
                  <a:lnTo>
                    <a:pt x="3480" y="4183"/>
                  </a:lnTo>
                  <a:lnTo>
                    <a:pt x="3429" y="4015"/>
                  </a:lnTo>
                  <a:cubicBezTo>
                    <a:pt x="3401" y="3936"/>
                    <a:pt x="3378" y="3869"/>
                    <a:pt x="3345" y="3807"/>
                  </a:cubicBezTo>
                  <a:cubicBezTo>
                    <a:pt x="3311" y="3735"/>
                    <a:pt x="3275" y="3668"/>
                    <a:pt x="3236" y="3599"/>
                  </a:cubicBezTo>
                  <a:cubicBezTo>
                    <a:pt x="3193" y="3537"/>
                    <a:pt x="3157" y="3487"/>
                    <a:pt x="3114" y="3438"/>
                  </a:cubicBezTo>
                  <a:lnTo>
                    <a:pt x="3081" y="3400"/>
                  </a:lnTo>
                  <a:cubicBezTo>
                    <a:pt x="3022" y="3337"/>
                    <a:pt x="2959" y="3277"/>
                    <a:pt x="2893" y="3221"/>
                  </a:cubicBezTo>
                  <a:cubicBezTo>
                    <a:pt x="2741" y="3096"/>
                    <a:pt x="2557" y="2971"/>
                    <a:pt x="2383" y="2855"/>
                  </a:cubicBezTo>
                  <a:lnTo>
                    <a:pt x="2338" y="2824"/>
                  </a:lnTo>
                  <a:lnTo>
                    <a:pt x="2305" y="2803"/>
                  </a:lnTo>
                  <a:cubicBezTo>
                    <a:pt x="2169" y="2711"/>
                    <a:pt x="2030" y="2618"/>
                    <a:pt x="1903" y="2511"/>
                  </a:cubicBezTo>
                  <a:cubicBezTo>
                    <a:pt x="1785" y="2414"/>
                    <a:pt x="1701" y="2335"/>
                    <a:pt x="1630" y="2256"/>
                  </a:cubicBezTo>
                  <a:cubicBezTo>
                    <a:pt x="1592" y="2210"/>
                    <a:pt x="1554" y="2159"/>
                    <a:pt x="1520" y="2109"/>
                  </a:cubicBezTo>
                  <a:cubicBezTo>
                    <a:pt x="1491" y="2066"/>
                    <a:pt x="1464" y="2027"/>
                    <a:pt x="1441" y="1983"/>
                  </a:cubicBezTo>
                  <a:cubicBezTo>
                    <a:pt x="1415" y="1930"/>
                    <a:pt x="1388" y="1876"/>
                    <a:pt x="1359" y="1825"/>
                  </a:cubicBezTo>
                  <a:lnTo>
                    <a:pt x="1336" y="1783"/>
                  </a:lnTo>
                  <a:cubicBezTo>
                    <a:pt x="1313" y="1746"/>
                    <a:pt x="1291" y="1704"/>
                    <a:pt x="1274" y="1664"/>
                  </a:cubicBezTo>
                  <a:cubicBezTo>
                    <a:pt x="1255" y="1628"/>
                    <a:pt x="1241" y="1592"/>
                    <a:pt x="1230" y="1555"/>
                  </a:cubicBezTo>
                  <a:cubicBezTo>
                    <a:pt x="1222" y="1532"/>
                    <a:pt x="1220" y="1516"/>
                    <a:pt x="1225" y="1492"/>
                  </a:cubicBezTo>
                  <a:cubicBezTo>
                    <a:pt x="1230" y="1477"/>
                    <a:pt x="1240" y="1467"/>
                    <a:pt x="1248" y="1459"/>
                  </a:cubicBezTo>
                  <a:cubicBezTo>
                    <a:pt x="1264" y="1444"/>
                    <a:pt x="1283" y="1437"/>
                    <a:pt x="1303" y="1437"/>
                  </a:cubicBezTo>
                  <a:cubicBezTo>
                    <a:pt x="1311" y="1437"/>
                    <a:pt x="1318" y="1438"/>
                    <a:pt x="1326" y="1440"/>
                  </a:cubicBezTo>
                  <a:cubicBezTo>
                    <a:pt x="1464" y="1480"/>
                    <a:pt x="1602" y="1532"/>
                    <a:pt x="1745" y="1599"/>
                  </a:cubicBezTo>
                  <a:cubicBezTo>
                    <a:pt x="1875" y="1664"/>
                    <a:pt x="2001" y="1733"/>
                    <a:pt x="2124" y="1806"/>
                  </a:cubicBezTo>
                  <a:lnTo>
                    <a:pt x="2282" y="1901"/>
                  </a:lnTo>
                  <a:cubicBezTo>
                    <a:pt x="2489" y="2027"/>
                    <a:pt x="2676" y="2138"/>
                    <a:pt x="2874" y="2236"/>
                  </a:cubicBezTo>
                  <a:cubicBezTo>
                    <a:pt x="2907" y="2251"/>
                    <a:pt x="2957" y="2273"/>
                    <a:pt x="3008" y="2296"/>
                  </a:cubicBezTo>
                  <a:cubicBezTo>
                    <a:pt x="2906" y="2195"/>
                    <a:pt x="2795" y="2108"/>
                    <a:pt x="2686" y="2019"/>
                  </a:cubicBezTo>
                  <a:lnTo>
                    <a:pt x="2521" y="1884"/>
                  </a:lnTo>
                  <a:cubicBezTo>
                    <a:pt x="2278" y="1690"/>
                    <a:pt x="2041" y="1497"/>
                    <a:pt x="1814" y="1288"/>
                  </a:cubicBezTo>
                  <a:cubicBezTo>
                    <a:pt x="1607" y="1099"/>
                    <a:pt x="1444" y="934"/>
                    <a:pt x="1300" y="771"/>
                  </a:cubicBezTo>
                  <a:cubicBezTo>
                    <a:pt x="1235" y="697"/>
                    <a:pt x="1175" y="623"/>
                    <a:pt x="1118" y="546"/>
                  </a:cubicBezTo>
                  <a:cubicBezTo>
                    <a:pt x="1021" y="424"/>
                    <a:pt x="932" y="299"/>
                    <a:pt x="848" y="169"/>
                  </a:cubicBezTo>
                  <a:cubicBezTo>
                    <a:pt x="812" y="113"/>
                    <a:pt x="777" y="58"/>
                    <a:pt x="744" y="1"/>
                  </a:cubicBezTo>
                  <a:close/>
                </a:path>
              </a:pathLst>
            </a:custGeom>
            <a:solidFill>
              <a:srgbClr val="000000">
                <a:alpha val="18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2" name="Google Shape;1772;p11"/>
            <p:cNvSpPr/>
            <p:nvPr/>
          </p:nvSpPr>
          <p:spPr>
            <a:xfrm>
              <a:off x="-626528" y="1406786"/>
              <a:ext cx="378691" cy="220984"/>
            </a:xfrm>
            <a:custGeom>
              <a:avLst/>
              <a:gdLst/>
              <a:ahLst/>
              <a:cxnLst/>
              <a:rect l="l" t="t" r="r" b="b"/>
              <a:pathLst>
                <a:path w="9384" h="5476" extrusionOk="0">
                  <a:moveTo>
                    <a:pt x="6615" y="1"/>
                  </a:moveTo>
                  <a:cubicBezTo>
                    <a:pt x="6585" y="1"/>
                    <a:pt x="6556" y="1"/>
                    <a:pt x="6527" y="3"/>
                  </a:cubicBezTo>
                  <a:cubicBezTo>
                    <a:pt x="6438" y="9"/>
                    <a:pt x="6350" y="18"/>
                    <a:pt x="6264" y="32"/>
                  </a:cubicBezTo>
                  <a:cubicBezTo>
                    <a:pt x="6011" y="76"/>
                    <a:pt x="5746" y="164"/>
                    <a:pt x="5453" y="298"/>
                  </a:cubicBezTo>
                  <a:cubicBezTo>
                    <a:pt x="5122" y="451"/>
                    <a:pt x="4783" y="650"/>
                    <a:pt x="4352" y="937"/>
                  </a:cubicBezTo>
                  <a:lnTo>
                    <a:pt x="4110" y="1102"/>
                  </a:lnTo>
                  <a:lnTo>
                    <a:pt x="3867" y="1267"/>
                  </a:lnTo>
                  <a:lnTo>
                    <a:pt x="3820" y="1302"/>
                  </a:lnTo>
                  <a:cubicBezTo>
                    <a:pt x="3676" y="1398"/>
                    <a:pt x="3542" y="1488"/>
                    <a:pt x="3404" y="1569"/>
                  </a:cubicBezTo>
                  <a:cubicBezTo>
                    <a:pt x="2923" y="1852"/>
                    <a:pt x="2392" y="2030"/>
                    <a:pt x="1931" y="2173"/>
                  </a:cubicBezTo>
                  <a:lnTo>
                    <a:pt x="1688" y="2247"/>
                  </a:lnTo>
                  <a:cubicBezTo>
                    <a:pt x="1264" y="2376"/>
                    <a:pt x="826" y="2510"/>
                    <a:pt x="416" y="2698"/>
                  </a:cubicBezTo>
                  <a:cubicBezTo>
                    <a:pt x="322" y="2742"/>
                    <a:pt x="227" y="2791"/>
                    <a:pt x="130" y="2847"/>
                  </a:cubicBezTo>
                  <a:cubicBezTo>
                    <a:pt x="87" y="2872"/>
                    <a:pt x="44" y="2899"/>
                    <a:pt x="0" y="2928"/>
                  </a:cubicBezTo>
                  <a:lnTo>
                    <a:pt x="0" y="2935"/>
                  </a:lnTo>
                  <a:cubicBezTo>
                    <a:pt x="6" y="2935"/>
                    <a:pt x="6" y="2939"/>
                    <a:pt x="6" y="2940"/>
                  </a:cubicBezTo>
                  <a:lnTo>
                    <a:pt x="8" y="2940"/>
                  </a:lnTo>
                  <a:lnTo>
                    <a:pt x="51" y="2955"/>
                  </a:lnTo>
                  <a:lnTo>
                    <a:pt x="95" y="2968"/>
                  </a:lnTo>
                  <a:lnTo>
                    <a:pt x="200" y="2996"/>
                  </a:lnTo>
                  <a:lnTo>
                    <a:pt x="245" y="3011"/>
                  </a:lnTo>
                  <a:lnTo>
                    <a:pt x="291" y="3025"/>
                  </a:lnTo>
                  <a:cubicBezTo>
                    <a:pt x="331" y="3040"/>
                    <a:pt x="355" y="3048"/>
                    <a:pt x="382" y="3054"/>
                  </a:cubicBezTo>
                  <a:cubicBezTo>
                    <a:pt x="489" y="3086"/>
                    <a:pt x="605" y="3107"/>
                    <a:pt x="746" y="3126"/>
                  </a:cubicBezTo>
                  <a:cubicBezTo>
                    <a:pt x="857" y="3136"/>
                    <a:pt x="969" y="3140"/>
                    <a:pt x="1079" y="3140"/>
                  </a:cubicBezTo>
                  <a:cubicBezTo>
                    <a:pt x="1327" y="3140"/>
                    <a:pt x="1571" y="3119"/>
                    <a:pt x="1803" y="3094"/>
                  </a:cubicBezTo>
                  <a:cubicBezTo>
                    <a:pt x="1909" y="3084"/>
                    <a:pt x="2014" y="3071"/>
                    <a:pt x="2120" y="3058"/>
                  </a:cubicBezTo>
                  <a:lnTo>
                    <a:pt x="2240" y="3044"/>
                  </a:lnTo>
                  <a:cubicBezTo>
                    <a:pt x="2464" y="3018"/>
                    <a:pt x="2686" y="2992"/>
                    <a:pt x="2910" y="2972"/>
                  </a:cubicBezTo>
                  <a:cubicBezTo>
                    <a:pt x="3047" y="2962"/>
                    <a:pt x="3207" y="2950"/>
                    <a:pt x="3368" y="2950"/>
                  </a:cubicBezTo>
                  <a:cubicBezTo>
                    <a:pt x="3385" y="2950"/>
                    <a:pt x="3402" y="2950"/>
                    <a:pt x="3419" y="2951"/>
                  </a:cubicBezTo>
                  <a:cubicBezTo>
                    <a:pt x="3585" y="2955"/>
                    <a:pt x="3751" y="2971"/>
                    <a:pt x="3919" y="2989"/>
                  </a:cubicBezTo>
                  <a:lnTo>
                    <a:pt x="3980" y="2996"/>
                  </a:lnTo>
                  <a:cubicBezTo>
                    <a:pt x="4452" y="3044"/>
                    <a:pt x="4920" y="3101"/>
                    <a:pt x="5375" y="3165"/>
                  </a:cubicBezTo>
                  <a:cubicBezTo>
                    <a:pt x="5618" y="3199"/>
                    <a:pt x="5861" y="3235"/>
                    <a:pt x="6102" y="3272"/>
                  </a:cubicBezTo>
                  <a:lnTo>
                    <a:pt x="6225" y="3291"/>
                  </a:lnTo>
                  <a:lnTo>
                    <a:pt x="6263" y="3295"/>
                  </a:lnTo>
                  <a:cubicBezTo>
                    <a:pt x="6439" y="3323"/>
                    <a:pt x="6616" y="3351"/>
                    <a:pt x="6788" y="3391"/>
                  </a:cubicBezTo>
                  <a:cubicBezTo>
                    <a:pt x="7015" y="3445"/>
                    <a:pt x="7203" y="3502"/>
                    <a:pt x="7380" y="3571"/>
                  </a:cubicBezTo>
                  <a:cubicBezTo>
                    <a:pt x="7597" y="3657"/>
                    <a:pt x="7784" y="3746"/>
                    <a:pt x="7947" y="3845"/>
                  </a:cubicBezTo>
                  <a:cubicBezTo>
                    <a:pt x="8238" y="4023"/>
                    <a:pt x="8488" y="4229"/>
                    <a:pt x="8689" y="4457"/>
                  </a:cubicBezTo>
                  <a:cubicBezTo>
                    <a:pt x="8733" y="4507"/>
                    <a:pt x="8775" y="4559"/>
                    <a:pt x="8816" y="4614"/>
                  </a:cubicBezTo>
                  <a:cubicBezTo>
                    <a:pt x="8884" y="4706"/>
                    <a:pt x="8950" y="4799"/>
                    <a:pt x="9006" y="4897"/>
                  </a:cubicBezTo>
                  <a:cubicBezTo>
                    <a:pt x="9056" y="4981"/>
                    <a:pt x="9101" y="5068"/>
                    <a:pt x="9142" y="5155"/>
                  </a:cubicBezTo>
                  <a:cubicBezTo>
                    <a:pt x="9193" y="5260"/>
                    <a:pt x="9234" y="5368"/>
                    <a:pt x="9272" y="5476"/>
                  </a:cubicBezTo>
                  <a:cubicBezTo>
                    <a:pt x="9306" y="5374"/>
                    <a:pt x="9325" y="5262"/>
                    <a:pt x="9342" y="5122"/>
                  </a:cubicBezTo>
                  <a:cubicBezTo>
                    <a:pt x="9384" y="4660"/>
                    <a:pt x="9358" y="4157"/>
                    <a:pt x="9262" y="3585"/>
                  </a:cubicBezTo>
                  <a:cubicBezTo>
                    <a:pt x="9154" y="2956"/>
                    <a:pt x="8963" y="2329"/>
                    <a:pt x="8707" y="1770"/>
                  </a:cubicBezTo>
                  <a:cubicBezTo>
                    <a:pt x="8528" y="1382"/>
                    <a:pt x="8330" y="1055"/>
                    <a:pt x="8100" y="773"/>
                  </a:cubicBezTo>
                  <a:lnTo>
                    <a:pt x="8058" y="729"/>
                  </a:lnTo>
                  <a:cubicBezTo>
                    <a:pt x="7914" y="565"/>
                    <a:pt x="7769" y="430"/>
                    <a:pt x="7614" y="319"/>
                  </a:cubicBezTo>
                  <a:cubicBezTo>
                    <a:pt x="7573" y="291"/>
                    <a:pt x="7511" y="249"/>
                    <a:pt x="7443" y="213"/>
                  </a:cubicBezTo>
                  <a:cubicBezTo>
                    <a:pt x="7383" y="181"/>
                    <a:pt x="7321" y="148"/>
                    <a:pt x="7257" y="124"/>
                  </a:cubicBezTo>
                  <a:cubicBezTo>
                    <a:pt x="7168" y="89"/>
                    <a:pt x="7096" y="66"/>
                    <a:pt x="7022" y="48"/>
                  </a:cubicBezTo>
                  <a:cubicBezTo>
                    <a:pt x="6946" y="32"/>
                    <a:pt x="6873" y="18"/>
                    <a:pt x="6797" y="9"/>
                  </a:cubicBezTo>
                  <a:cubicBezTo>
                    <a:pt x="6737" y="4"/>
                    <a:pt x="6676" y="1"/>
                    <a:pt x="6615" y="1"/>
                  </a:cubicBezTo>
                  <a:close/>
                </a:path>
              </a:pathLst>
            </a:custGeom>
            <a:solidFill>
              <a:srgbClr val="8490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3" name="Google Shape;1773;p11"/>
            <p:cNvSpPr/>
            <p:nvPr/>
          </p:nvSpPr>
          <p:spPr>
            <a:xfrm>
              <a:off x="337666" y="793436"/>
              <a:ext cx="41808" cy="274818"/>
            </a:xfrm>
            <a:custGeom>
              <a:avLst/>
              <a:gdLst/>
              <a:ahLst/>
              <a:cxnLst/>
              <a:rect l="l" t="t" r="r" b="b"/>
              <a:pathLst>
                <a:path w="1036" h="6810" extrusionOk="0">
                  <a:moveTo>
                    <a:pt x="1036" y="0"/>
                  </a:moveTo>
                  <a:lnTo>
                    <a:pt x="1036" y="0"/>
                  </a:lnTo>
                  <a:cubicBezTo>
                    <a:pt x="950" y="110"/>
                    <a:pt x="898" y="240"/>
                    <a:pt x="856" y="354"/>
                  </a:cubicBezTo>
                  <a:cubicBezTo>
                    <a:pt x="749" y="645"/>
                    <a:pt x="654" y="936"/>
                    <a:pt x="575" y="1218"/>
                  </a:cubicBezTo>
                  <a:cubicBezTo>
                    <a:pt x="375" y="1894"/>
                    <a:pt x="224" y="2584"/>
                    <a:pt x="125" y="3272"/>
                  </a:cubicBezTo>
                  <a:cubicBezTo>
                    <a:pt x="29" y="3970"/>
                    <a:pt x="0" y="4581"/>
                    <a:pt x="39" y="5141"/>
                  </a:cubicBezTo>
                  <a:cubicBezTo>
                    <a:pt x="89" y="5817"/>
                    <a:pt x="221" y="6343"/>
                    <a:pt x="448" y="6793"/>
                  </a:cubicBezTo>
                  <a:lnTo>
                    <a:pt x="458" y="6810"/>
                  </a:lnTo>
                  <a:cubicBezTo>
                    <a:pt x="537" y="6679"/>
                    <a:pt x="589" y="6528"/>
                    <a:pt x="631" y="6375"/>
                  </a:cubicBezTo>
                  <a:cubicBezTo>
                    <a:pt x="786" y="5795"/>
                    <a:pt x="812" y="5180"/>
                    <a:pt x="813" y="4656"/>
                  </a:cubicBezTo>
                  <a:cubicBezTo>
                    <a:pt x="813" y="4263"/>
                    <a:pt x="797" y="3851"/>
                    <a:pt x="782" y="3456"/>
                  </a:cubicBezTo>
                  <a:lnTo>
                    <a:pt x="779" y="3420"/>
                  </a:lnTo>
                  <a:cubicBezTo>
                    <a:pt x="759" y="2902"/>
                    <a:pt x="733" y="2314"/>
                    <a:pt x="754" y="1743"/>
                  </a:cubicBezTo>
                  <a:cubicBezTo>
                    <a:pt x="774" y="1173"/>
                    <a:pt x="826" y="752"/>
                    <a:pt x="925" y="368"/>
                  </a:cubicBezTo>
                  <a:cubicBezTo>
                    <a:pt x="957" y="245"/>
                    <a:pt x="994" y="121"/>
                    <a:pt x="1036" y="0"/>
                  </a:cubicBezTo>
                  <a:close/>
                </a:path>
              </a:pathLst>
            </a:custGeom>
            <a:solidFill>
              <a:srgbClr val="8490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4" name="Google Shape;1774;p11"/>
            <p:cNvSpPr/>
            <p:nvPr/>
          </p:nvSpPr>
          <p:spPr>
            <a:xfrm>
              <a:off x="695854" y="1393226"/>
              <a:ext cx="169289" cy="302582"/>
            </a:xfrm>
            <a:custGeom>
              <a:avLst/>
              <a:gdLst/>
              <a:ahLst/>
              <a:cxnLst/>
              <a:rect l="l" t="t" r="r" b="b"/>
              <a:pathLst>
                <a:path w="4195" h="7498" extrusionOk="0">
                  <a:moveTo>
                    <a:pt x="1938" y="0"/>
                  </a:moveTo>
                  <a:cubicBezTo>
                    <a:pt x="1905" y="2"/>
                    <a:pt x="1878" y="10"/>
                    <a:pt x="1859" y="29"/>
                  </a:cubicBezTo>
                  <a:cubicBezTo>
                    <a:pt x="1819" y="65"/>
                    <a:pt x="1813" y="122"/>
                    <a:pt x="1846" y="173"/>
                  </a:cubicBezTo>
                  <a:cubicBezTo>
                    <a:pt x="1751" y="140"/>
                    <a:pt x="1648" y="123"/>
                    <a:pt x="1534" y="123"/>
                  </a:cubicBezTo>
                  <a:cubicBezTo>
                    <a:pt x="1356" y="123"/>
                    <a:pt x="1152" y="164"/>
                    <a:pt x="921" y="246"/>
                  </a:cubicBezTo>
                  <a:cubicBezTo>
                    <a:pt x="633" y="345"/>
                    <a:pt x="331" y="500"/>
                    <a:pt x="1" y="723"/>
                  </a:cubicBezTo>
                  <a:cubicBezTo>
                    <a:pt x="22" y="744"/>
                    <a:pt x="38" y="751"/>
                    <a:pt x="58" y="759"/>
                  </a:cubicBezTo>
                  <a:cubicBezTo>
                    <a:pt x="97" y="773"/>
                    <a:pt x="138" y="786"/>
                    <a:pt x="180" y="797"/>
                  </a:cubicBezTo>
                  <a:cubicBezTo>
                    <a:pt x="238" y="809"/>
                    <a:pt x="294" y="820"/>
                    <a:pt x="351" y="823"/>
                  </a:cubicBezTo>
                  <a:cubicBezTo>
                    <a:pt x="384" y="826"/>
                    <a:pt x="417" y="827"/>
                    <a:pt x="449" y="827"/>
                  </a:cubicBezTo>
                  <a:cubicBezTo>
                    <a:pt x="468" y="827"/>
                    <a:pt x="487" y="827"/>
                    <a:pt x="506" y="826"/>
                  </a:cubicBezTo>
                  <a:cubicBezTo>
                    <a:pt x="584" y="822"/>
                    <a:pt x="661" y="816"/>
                    <a:pt x="739" y="812"/>
                  </a:cubicBezTo>
                  <a:lnTo>
                    <a:pt x="786" y="807"/>
                  </a:lnTo>
                  <a:cubicBezTo>
                    <a:pt x="890" y="799"/>
                    <a:pt x="992" y="792"/>
                    <a:pt x="1094" y="787"/>
                  </a:cubicBezTo>
                  <a:cubicBezTo>
                    <a:pt x="1109" y="787"/>
                    <a:pt x="1125" y="787"/>
                    <a:pt x="1140" y="787"/>
                  </a:cubicBezTo>
                  <a:cubicBezTo>
                    <a:pt x="1309" y="787"/>
                    <a:pt x="1456" y="809"/>
                    <a:pt x="1589" y="855"/>
                  </a:cubicBezTo>
                  <a:cubicBezTo>
                    <a:pt x="1875" y="957"/>
                    <a:pt x="2144" y="1139"/>
                    <a:pt x="2415" y="1415"/>
                  </a:cubicBezTo>
                  <a:cubicBezTo>
                    <a:pt x="2471" y="1468"/>
                    <a:pt x="2521" y="1526"/>
                    <a:pt x="2572" y="1582"/>
                  </a:cubicBezTo>
                  <a:cubicBezTo>
                    <a:pt x="2771" y="1807"/>
                    <a:pt x="2952" y="2063"/>
                    <a:pt x="3127" y="2360"/>
                  </a:cubicBezTo>
                  <a:cubicBezTo>
                    <a:pt x="3221" y="2517"/>
                    <a:pt x="3310" y="2680"/>
                    <a:pt x="3386" y="2847"/>
                  </a:cubicBezTo>
                  <a:cubicBezTo>
                    <a:pt x="3451" y="2988"/>
                    <a:pt x="3525" y="3154"/>
                    <a:pt x="3583" y="3330"/>
                  </a:cubicBezTo>
                  <a:cubicBezTo>
                    <a:pt x="3652" y="3538"/>
                    <a:pt x="3692" y="3700"/>
                    <a:pt x="3713" y="3857"/>
                  </a:cubicBezTo>
                  <a:cubicBezTo>
                    <a:pt x="3736" y="4039"/>
                    <a:pt x="3742" y="4210"/>
                    <a:pt x="3731" y="4364"/>
                  </a:cubicBezTo>
                  <a:cubicBezTo>
                    <a:pt x="3709" y="4680"/>
                    <a:pt x="3637" y="5010"/>
                    <a:pt x="3518" y="5350"/>
                  </a:cubicBezTo>
                  <a:cubicBezTo>
                    <a:pt x="3420" y="5618"/>
                    <a:pt x="3305" y="5885"/>
                    <a:pt x="3205" y="6116"/>
                  </a:cubicBezTo>
                  <a:cubicBezTo>
                    <a:pt x="3041" y="6495"/>
                    <a:pt x="2875" y="6882"/>
                    <a:pt x="2768" y="7282"/>
                  </a:cubicBezTo>
                  <a:cubicBezTo>
                    <a:pt x="2752" y="7350"/>
                    <a:pt x="2737" y="7419"/>
                    <a:pt x="2724" y="7486"/>
                  </a:cubicBezTo>
                  <a:cubicBezTo>
                    <a:pt x="2724" y="7491"/>
                    <a:pt x="2727" y="7495"/>
                    <a:pt x="2728" y="7498"/>
                  </a:cubicBezTo>
                  <a:lnTo>
                    <a:pt x="2730" y="7498"/>
                  </a:lnTo>
                  <a:lnTo>
                    <a:pt x="2794" y="7400"/>
                  </a:lnTo>
                  <a:lnTo>
                    <a:pt x="2987" y="7084"/>
                  </a:lnTo>
                  <a:cubicBezTo>
                    <a:pt x="3219" y="6695"/>
                    <a:pt x="3468" y="6271"/>
                    <a:pt x="3685" y="5817"/>
                  </a:cubicBezTo>
                  <a:cubicBezTo>
                    <a:pt x="3903" y="5361"/>
                    <a:pt x="4042" y="4967"/>
                    <a:pt x="4116" y="4579"/>
                  </a:cubicBezTo>
                  <a:cubicBezTo>
                    <a:pt x="4195" y="4161"/>
                    <a:pt x="4189" y="3725"/>
                    <a:pt x="4100" y="3285"/>
                  </a:cubicBezTo>
                  <a:cubicBezTo>
                    <a:pt x="4022" y="2912"/>
                    <a:pt x="3870" y="2528"/>
                    <a:pt x="3636" y="2112"/>
                  </a:cubicBezTo>
                  <a:cubicBezTo>
                    <a:pt x="3399" y="1697"/>
                    <a:pt x="3110" y="1325"/>
                    <a:pt x="2883" y="1046"/>
                  </a:cubicBezTo>
                  <a:cubicBezTo>
                    <a:pt x="2715" y="838"/>
                    <a:pt x="2541" y="637"/>
                    <a:pt x="2363" y="435"/>
                  </a:cubicBezTo>
                  <a:lnTo>
                    <a:pt x="2187" y="234"/>
                  </a:lnTo>
                  <a:lnTo>
                    <a:pt x="2010" y="33"/>
                  </a:lnTo>
                  <a:cubicBezTo>
                    <a:pt x="1993" y="15"/>
                    <a:pt x="1968" y="3"/>
                    <a:pt x="1938" y="0"/>
                  </a:cubicBezTo>
                  <a:close/>
                </a:path>
              </a:pathLst>
            </a:custGeom>
            <a:solidFill>
              <a:srgbClr val="000000">
                <a:alpha val="18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5" name="Google Shape;1775;p11"/>
            <p:cNvSpPr/>
            <p:nvPr/>
          </p:nvSpPr>
          <p:spPr>
            <a:xfrm>
              <a:off x="614782" y="1520908"/>
              <a:ext cx="62550" cy="160532"/>
            </a:xfrm>
            <a:custGeom>
              <a:avLst/>
              <a:gdLst/>
              <a:ahLst/>
              <a:cxnLst/>
              <a:rect l="l" t="t" r="r" b="b"/>
              <a:pathLst>
                <a:path w="1550" h="3978" extrusionOk="0">
                  <a:moveTo>
                    <a:pt x="114" y="0"/>
                  </a:moveTo>
                  <a:cubicBezTo>
                    <a:pt x="79" y="87"/>
                    <a:pt x="63" y="180"/>
                    <a:pt x="48" y="279"/>
                  </a:cubicBezTo>
                  <a:cubicBezTo>
                    <a:pt x="0" y="599"/>
                    <a:pt x="19" y="951"/>
                    <a:pt x="98" y="1325"/>
                  </a:cubicBezTo>
                  <a:cubicBezTo>
                    <a:pt x="165" y="1655"/>
                    <a:pt x="305" y="2004"/>
                    <a:pt x="509" y="2367"/>
                  </a:cubicBezTo>
                  <a:cubicBezTo>
                    <a:pt x="566" y="2464"/>
                    <a:pt x="628" y="2557"/>
                    <a:pt x="690" y="2649"/>
                  </a:cubicBezTo>
                  <a:lnTo>
                    <a:pt x="764" y="2762"/>
                  </a:lnTo>
                  <a:cubicBezTo>
                    <a:pt x="848" y="2892"/>
                    <a:pt x="932" y="3024"/>
                    <a:pt x="1013" y="3156"/>
                  </a:cubicBezTo>
                  <a:lnTo>
                    <a:pt x="1106" y="3301"/>
                  </a:lnTo>
                  <a:cubicBezTo>
                    <a:pt x="1253" y="3529"/>
                    <a:pt x="1396" y="3753"/>
                    <a:pt x="1541" y="3976"/>
                  </a:cubicBezTo>
                  <a:cubicBezTo>
                    <a:pt x="1542" y="3977"/>
                    <a:pt x="1544" y="3977"/>
                    <a:pt x="1546" y="3977"/>
                  </a:cubicBezTo>
                  <a:cubicBezTo>
                    <a:pt x="1547" y="3977"/>
                    <a:pt x="1549" y="3977"/>
                    <a:pt x="1550" y="3976"/>
                  </a:cubicBezTo>
                  <a:cubicBezTo>
                    <a:pt x="1480" y="3718"/>
                    <a:pt x="1391" y="3476"/>
                    <a:pt x="1286" y="3252"/>
                  </a:cubicBezTo>
                  <a:cubicBezTo>
                    <a:pt x="1185" y="3028"/>
                    <a:pt x="1070" y="2794"/>
                    <a:pt x="924" y="2520"/>
                  </a:cubicBezTo>
                  <a:cubicBezTo>
                    <a:pt x="822" y="2333"/>
                    <a:pt x="690" y="2087"/>
                    <a:pt x="578" y="1830"/>
                  </a:cubicBezTo>
                  <a:cubicBezTo>
                    <a:pt x="477" y="1593"/>
                    <a:pt x="402" y="1398"/>
                    <a:pt x="345" y="1211"/>
                  </a:cubicBezTo>
                  <a:cubicBezTo>
                    <a:pt x="220" y="803"/>
                    <a:pt x="142" y="398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6" name="Google Shape;1776;p11"/>
            <p:cNvSpPr/>
            <p:nvPr/>
          </p:nvSpPr>
          <p:spPr>
            <a:xfrm>
              <a:off x="-636899" y="1574620"/>
              <a:ext cx="353429" cy="131154"/>
            </a:xfrm>
            <a:custGeom>
              <a:avLst/>
              <a:gdLst/>
              <a:ahLst/>
              <a:cxnLst/>
              <a:rect l="l" t="t" r="r" b="b"/>
              <a:pathLst>
                <a:path w="8758" h="3250" extrusionOk="0">
                  <a:moveTo>
                    <a:pt x="1017" y="74"/>
                  </a:moveTo>
                  <a:lnTo>
                    <a:pt x="1017" y="74"/>
                  </a:lnTo>
                  <a:cubicBezTo>
                    <a:pt x="1021" y="75"/>
                    <a:pt x="1025" y="76"/>
                    <a:pt x="1029" y="77"/>
                  </a:cubicBezTo>
                  <a:lnTo>
                    <a:pt x="1029" y="77"/>
                  </a:lnTo>
                  <a:cubicBezTo>
                    <a:pt x="1025" y="76"/>
                    <a:pt x="1021" y="75"/>
                    <a:pt x="1017" y="74"/>
                  </a:cubicBezTo>
                  <a:close/>
                  <a:moveTo>
                    <a:pt x="5796" y="462"/>
                  </a:moveTo>
                  <a:lnTo>
                    <a:pt x="5796" y="462"/>
                  </a:lnTo>
                  <a:cubicBezTo>
                    <a:pt x="5793" y="463"/>
                    <a:pt x="5789" y="464"/>
                    <a:pt x="5786" y="465"/>
                  </a:cubicBezTo>
                  <a:lnTo>
                    <a:pt x="5786" y="465"/>
                  </a:lnTo>
                  <a:cubicBezTo>
                    <a:pt x="5789" y="464"/>
                    <a:pt x="5793" y="463"/>
                    <a:pt x="5796" y="462"/>
                  </a:cubicBezTo>
                  <a:close/>
                  <a:moveTo>
                    <a:pt x="8756" y="1825"/>
                  </a:moveTo>
                  <a:cubicBezTo>
                    <a:pt x="8756" y="1826"/>
                    <a:pt x="8755" y="1828"/>
                    <a:pt x="8756" y="1829"/>
                  </a:cubicBezTo>
                  <a:lnTo>
                    <a:pt x="8756" y="1825"/>
                  </a:lnTo>
                  <a:close/>
                  <a:moveTo>
                    <a:pt x="412" y="0"/>
                  </a:moveTo>
                  <a:cubicBezTo>
                    <a:pt x="395" y="0"/>
                    <a:pt x="379" y="0"/>
                    <a:pt x="362" y="1"/>
                  </a:cubicBezTo>
                  <a:lnTo>
                    <a:pt x="384" y="1"/>
                  </a:lnTo>
                  <a:cubicBezTo>
                    <a:pt x="301" y="2"/>
                    <a:pt x="220" y="8"/>
                    <a:pt x="140" y="22"/>
                  </a:cubicBezTo>
                  <a:cubicBezTo>
                    <a:pt x="92" y="30"/>
                    <a:pt x="48" y="40"/>
                    <a:pt x="0" y="53"/>
                  </a:cubicBezTo>
                  <a:cubicBezTo>
                    <a:pt x="0" y="58"/>
                    <a:pt x="5" y="63"/>
                    <a:pt x="5" y="67"/>
                  </a:cubicBezTo>
                  <a:cubicBezTo>
                    <a:pt x="12" y="84"/>
                    <a:pt x="20" y="103"/>
                    <a:pt x="29" y="119"/>
                  </a:cubicBezTo>
                  <a:cubicBezTo>
                    <a:pt x="51" y="152"/>
                    <a:pt x="76" y="182"/>
                    <a:pt x="101" y="212"/>
                  </a:cubicBezTo>
                  <a:cubicBezTo>
                    <a:pt x="154" y="268"/>
                    <a:pt x="201" y="314"/>
                    <a:pt x="249" y="357"/>
                  </a:cubicBezTo>
                  <a:lnTo>
                    <a:pt x="247" y="357"/>
                  </a:lnTo>
                  <a:cubicBezTo>
                    <a:pt x="362" y="462"/>
                    <a:pt x="484" y="561"/>
                    <a:pt x="609" y="652"/>
                  </a:cubicBezTo>
                  <a:cubicBezTo>
                    <a:pt x="767" y="771"/>
                    <a:pt x="931" y="886"/>
                    <a:pt x="1092" y="996"/>
                  </a:cubicBezTo>
                  <a:cubicBezTo>
                    <a:pt x="1455" y="1242"/>
                    <a:pt x="1823" y="1475"/>
                    <a:pt x="2196" y="1703"/>
                  </a:cubicBezTo>
                  <a:cubicBezTo>
                    <a:pt x="2518" y="1898"/>
                    <a:pt x="2843" y="2088"/>
                    <a:pt x="3170" y="2277"/>
                  </a:cubicBezTo>
                  <a:cubicBezTo>
                    <a:pt x="3364" y="2389"/>
                    <a:pt x="3558" y="2503"/>
                    <a:pt x="3755" y="2609"/>
                  </a:cubicBezTo>
                  <a:cubicBezTo>
                    <a:pt x="3748" y="2605"/>
                    <a:pt x="3740" y="2602"/>
                    <a:pt x="3735" y="2596"/>
                  </a:cubicBezTo>
                  <a:lnTo>
                    <a:pt x="3735" y="2596"/>
                  </a:lnTo>
                  <a:cubicBezTo>
                    <a:pt x="3967" y="2720"/>
                    <a:pt x="4207" y="2832"/>
                    <a:pt x="4453" y="2921"/>
                  </a:cubicBezTo>
                  <a:cubicBezTo>
                    <a:pt x="4673" y="3004"/>
                    <a:pt x="4898" y="3072"/>
                    <a:pt x="5126" y="3128"/>
                  </a:cubicBezTo>
                  <a:cubicBezTo>
                    <a:pt x="5124" y="3126"/>
                    <a:pt x="5119" y="3126"/>
                    <a:pt x="5116" y="3125"/>
                  </a:cubicBezTo>
                  <a:lnTo>
                    <a:pt x="5116" y="3125"/>
                  </a:lnTo>
                  <a:cubicBezTo>
                    <a:pt x="5313" y="3169"/>
                    <a:pt x="5513" y="3205"/>
                    <a:pt x="5715" y="3225"/>
                  </a:cubicBezTo>
                  <a:cubicBezTo>
                    <a:pt x="5875" y="3240"/>
                    <a:pt x="6033" y="3250"/>
                    <a:pt x="6193" y="3250"/>
                  </a:cubicBezTo>
                  <a:cubicBezTo>
                    <a:pt x="6227" y="3250"/>
                    <a:pt x="6261" y="3249"/>
                    <a:pt x="6296" y="3248"/>
                  </a:cubicBezTo>
                  <a:lnTo>
                    <a:pt x="6304" y="3248"/>
                  </a:lnTo>
                  <a:cubicBezTo>
                    <a:pt x="6500" y="3243"/>
                    <a:pt x="6696" y="3225"/>
                    <a:pt x="6887" y="3191"/>
                  </a:cubicBezTo>
                  <a:cubicBezTo>
                    <a:pt x="7067" y="3161"/>
                    <a:pt x="7244" y="3119"/>
                    <a:pt x="7422" y="3069"/>
                  </a:cubicBezTo>
                  <a:lnTo>
                    <a:pt x="7419" y="3069"/>
                  </a:lnTo>
                  <a:cubicBezTo>
                    <a:pt x="7422" y="3069"/>
                    <a:pt x="7422" y="3069"/>
                    <a:pt x="7423" y="3067"/>
                  </a:cubicBezTo>
                  <a:lnTo>
                    <a:pt x="7422" y="3067"/>
                  </a:lnTo>
                  <a:cubicBezTo>
                    <a:pt x="7425" y="3064"/>
                    <a:pt x="7430" y="3064"/>
                    <a:pt x="7433" y="3063"/>
                  </a:cubicBezTo>
                  <a:lnTo>
                    <a:pt x="7432" y="3063"/>
                  </a:lnTo>
                  <a:cubicBezTo>
                    <a:pt x="7623" y="3004"/>
                    <a:pt x="7811" y="2934"/>
                    <a:pt x="7992" y="2849"/>
                  </a:cubicBezTo>
                  <a:cubicBezTo>
                    <a:pt x="8180" y="2761"/>
                    <a:pt x="8364" y="2662"/>
                    <a:pt x="8539" y="2553"/>
                  </a:cubicBezTo>
                  <a:cubicBezTo>
                    <a:pt x="8543" y="2550"/>
                    <a:pt x="8546" y="2547"/>
                    <a:pt x="8551" y="2546"/>
                  </a:cubicBezTo>
                  <a:cubicBezTo>
                    <a:pt x="8552" y="2545"/>
                    <a:pt x="8553" y="2545"/>
                    <a:pt x="8556" y="2543"/>
                  </a:cubicBezTo>
                  <a:cubicBezTo>
                    <a:pt x="8607" y="2510"/>
                    <a:pt x="8657" y="2476"/>
                    <a:pt x="8704" y="2444"/>
                  </a:cubicBezTo>
                  <a:cubicBezTo>
                    <a:pt x="8739" y="2230"/>
                    <a:pt x="8757" y="2019"/>
                    <a:pt x="8753" y="1801"/>
                  </a:cubicBezTo>
                  <a:lnTo>
                    <a:pt x="8753" y="1801"/>
                  </a:lnTo>
                  <a:cubicBezTo>
                    <a:pt x="8753" y="1806"/>
                    <a:pt x="8753" y="1812"/>
                    <a:pt x="8752" y="1819"/>
                  </a:cubicBezTo>
                  <a:cubicBezTo>
                    <a:pt x="8747" y="1724"/>
                    <a:pt x="8740" y="1627"/>
                    <a:pt x="8724" y="1531"/>
                  </a:cubicBezTo>
                  <a:cubicBezTo>
                    <a:pt x="8711" y="1460"/>
                    <a:pt x="8696" y="1390"/>
                    <a:pt x="8676" y="1322"/>
                  </a:cubicBezTo>
                  <a:cubicBezTo>
                    <a:pt x="8657" y="1268"/>
                    <a:pt x="8640" y="1212"/>
                    <a:pt x="8615" y="1157"/>
                  </a:cubicBezTo>
                  <a:cubicBezTo>
                    <a:pt x="8589" y="1104"/>
                    <a:pt x="8565" y="1057"/>
                    <a:pt x="8536" y="1008"/>
                  </a:cubicBezTo>
                  <a:cubicBezTo>
                    <a:pt x="8508" y="960"/>
                    <a:pt x="8479" y="916"/>
                    <a:pt x="8443" y="874"/>
                  </a:cubicBezTo>
                  <a:cubicBezTo>
                    <a:pt x="8406" y="830"/>
                    <a:pt x="8365" y="787"/>
                    <a:pt x="8321" y="743"/>
                  </a:cubicBezTo>
                  <a:cubicBezTo>
                    <a:pt x="8266" y="697"/>
                    <a:pt x="8212" y="652"/>
                    <a:pt x="8151" y="613"/>
                  </a:cubicBezTo>
                  <a:cubicBezTo>
                    <a:pt x="8098" y="578"/>
                    <a:pt x="8044" y="547"/>
                    <a:pt x="7989" y="515"/>
                  </a:cubicBezTo>
                  <a:cubicBezTo>
                    <a:pt x="7910" y="478"/>
                    <a:pt x="7828" y="442"/>
                    <a:pt x="7746" y="413"/>
                  </a:cubicBezTo>
                  <a:cubicBezTo>
                    <a:pt x="7651" y="381"/>
                    <a:pt x="7554" y="354"/>
                    <a:pt x="7458" y="328"/>
                  </a:cubicBezTo>
                  <a:lnTo>
                    <a:pt x="7458" y="328"/>
                  </a:lnTo>
                  <a:cubicBezTo>
                    <a:pt x="7465" y="331"/>
                    <a:pt x="7472" y="333"/>
                    <a:pt x="7479" y="336"/>
                  </a:cubicBezTo>
                  <a:cubicBezTo>
                    <a:pt x="7353" y="307"/>
                    <a:pt x="7225" y="282"/>
                    <a:pt x="7096" y="274"/>
                  </a:cubicBezTo>
                  <a:cubicBezTo>
                    <a:pt x="7027" y="269"/>
                    <a:pt x="6957" y="268"/>
                    <a:pt x="6886" y="268"/>
                  </a:cubicBezTo>
                  <a:cubicBezTo>
                    <a:pt x="6864" y="268"/>
                    <a:pt x="6842" y="268"/>
                    <a:pt x="6820" y="268"/>
                  </a:cubicBezTo>
                  <a:cubicBezTo>
                    <a:pt x="6642" y="275"/>
                    <a:pt x="6464" y="297"/>
                    <a:pt x="6290" y="334"/>
                  </a:cubicBezTo>
                  <a:cubicBezTo>
                    <a:pt x="6119" y="369"/>
                    <a:pt x="5949" y="417"/>
                    <a:pt x="5781" y="467"/>
                  </a:cubicBezTo>
                  <a:lnTo>
                    <a:pt x="5781" y="467"/>
                  </a:lnTo>
                  <a:cubicBezTo>
                    <a:pt x="5783" y="466"/>
                    <a:pt x="5784" y="465"/>
                    <a:pt x="5786" y="465"/>
                  </a:cubicBezTo>
                  <a:lnTo>
                    <a:pt x="5786" y="465"/>
                  </a:lnTo>
                  <a:cubicBezTo>
                    <a:pt x="5571" y="530"/>
                    <a:pt x="5359" y="602"/>
                    <a:pt x="5142" y="669"/>
                  </a:cubicBezTo>
                  <a:cubicBezTo>
                    <a:pt x="4948" y="728"/>
                    <a:pt x="4752" y="785"/>
                    <a:pt x="4552" y="824"/>
                  </a:cubicBezTo>
                  <a:cubicBezTo>
                    <a:pt x="4342" y="865"/>
                    <a:pt x="4130" y="893"/>
                    <a:pt x="3918" y="893"/>
                  </a:cubicBezTo>
                  <a:cubicBezTo>
                    <a:pt x="3907" y="893"/>
                    <a:pt x="3897" y="893"/>
                    <a:pt x="3887" y="893"/>
                  </a:cubicBezTo>
                  <a:cubicBezTo>
                    <a:pt x="3690" y="891"/>
                    <a:pt x="3495" y="870"/>
                    <a:pt x="3302" y="827"/>
                  </a:cubicBezTo>
                  <a:cubicBezTo>
                    <a:pt x="2522" y="648"/>
                    <a:pt x="1804" y="265"/>
                    <a:pt x="1029" y="77"/>
                  </a:cubicBezTo>
                  <a:lnTo>
                    <a:pt x="1029" y="77"/>
                  </a:lnTo>
                  <a:cubicBezTo>
                    <a:pt x="1032" y="78"/>
                    <a:pt x="1036" y="79"/>
                    <a:pt x="1039" y="81"/>
                  </a:cubicBezTo>
                  <a:cubicBezTo>
                    <a:pt x="924" y="55"/>
                    <a:pt x="810" y="32"/>
                    <a:pt x="695" y="18"/>
                  </a:cubicBezTo>
                  <a:cubicBezTo>
                    <a:pt x="600" y="7"/>
                    <a:pt x="507" y="0"/>
                    <a:pt x="412" y="0"/>
                  </a:cubicBezTo>
                  <a:close/>
                </a:path>
              </a:pathLst>
            </a:custGeom>
            <a:solidFill>
              <a:srgbClr val="CED2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7" name="Google Shape;1777;p11"/>
            <p:cNvSpPr/>
            <p:nvPr/>
          </p:nvSpPr>
          <p:spPr>
            <a:xfrm>
              <a:off x="-292109" y="1677807"/>
              <a:ext cx="121" cy="81"/>
            </a:xfrm>
            <a:custGeom>
              <a:avLst/>
              <a:gdLst/>
              <a:ahLst/>
              <a:cxnLst/>
              <a:rect l="l" t="t" r="r" b="b"/>
              <a:pathLst>
                <a:path w="3" h="2" extrusionOk="0">
                  <a:moveTo>
                    <a:pt x="2" y="0"/>
                  </a:moveTo>
                  <a:cubicBezTo>
                    <a:pt x="1" y="0"/>
                    <a:pt x="1" y="0"/>
                    <a:pt x="1" y="2"/>
                  </a:cubicBezTo>
                  <a:cubicBezTo>
                    <a:pt x="1" y="0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CED2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8" name="Google Shape;1778;p11"/>
            <p:cNvSpPr/>
            <p:nvPr/>
          </p:nvSpPr>
          <p:spPr>
            <a:xfrm>
              <a:off x="-292109" y="1677525"/>
              <a:ext cx="565" cy="323"/>
            </a:xfrm>
            <a:custGeom>
              <a:avLst/>
              <a:gdLst/>
              <a:ahLst/>
              <a:cxnLst/>
              <a:rect l="l" t="t" r="r" b="b"/>
              <a:pathLst>
                <a:path w="14" h="8" extrusionOk="0">
                  <a:moveTo>
                    <a:pt x="14" y="0"/>
                  </a:moveTo>
                  <a:cubicBezTo>
                    <a:pt x="13" y="0"/>
                    <a:pt x="13" y="0"/>
                    <a:pt x="13" y="1"/>
                  </a:cubicBezTo>
                  <a:lnTo>
                    <a:pt x="13" y="1"/>
                  </a:lnTo>
                  <a:cubicBezTo>
                    <a:pt x="13" y="1"/>
                    <a:pt x="13" y="0"/>
                    <a:pt x="14" y="0"/>
                  </a:cubicBezTo>
                  <a:close/>
                  <a:moveTo>
                    <a:pt x="13" y="1"/>
                  </a:moveTo>
                  <a:cubicBezTo>
                    <a:pt x="12" y="1"/>
                    <a:pt x="11" y="1"/>
                    <a:pt x="10" y="2"/>
                  </a:cubicBezTo>
                  <a:lnTo>
                    <a:pt x="10" y="2"/>
                  </a:lnTo>
                  <a:cubicBezTo>
                    <a:pt x="12" y="2"/>
                    <a:pt x="12" y="1"/>
                    <a:pt x="13" y="1"/>
                  </a:cubicBezTo>
                  <a:close/>
                  <a:moveTo>
                    <a:pt x="10" y="2"/>
                  </a:moveTo>
                  <a:cubicBezTo>
                    <a:pt x="10" y="2"/>
                    <a:pt x="10" y="2"/>
                    <a:pt x="9" y="2"/>
                  </a:cubicBezTo>
                  <a:cubicBezTo>
                    <a:pt x="8" y="2"/>
                    <a:pt x="7" y="3"/>
                    <a:pt x="5" y="4"/>
                  </a:cubicBezTo>
                  <a:lnTo>
                    <a:pt x="5" y="4"/>
                  </a:lnTo>
                  <a:cubicBezTo>
                    <a:pt x="7" y="3"/>
                    <a:pt x="9" y="2"/>
                    <a:pt x="10" y="2"/>
                  </a:cubicBezTo>
                  <a:close/>
                  <a:moveTo>
                    <a:pt x="5" y="4"/>
                  </a:moveTo>
                  <a:lnTo>
                    <a:pt x="5" y="4"/>
                  </a:lnTo>
                  <a:cubicBezTo>
                    <a:pt x="4" y="5"/>
                    <a:pt x="3" y="6"/>
                    <a:pt x="1" y="7"/>
                  </a:cubicBezTo>
                  <a:cubicBezTo>
                    <a:pt x="3" y="6"/>
                    <a:pt x="4" y="5"/>
                    <a:pt x="5" y="4"/>
                  </a:cubicBezTo>
                  <a:close/>
                </a:path>
              </a:pathLst>
            </a:custGeom>
            <a:solidFill>
              <a:srgbClr val="CED2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9" name="Google Shape;1779;p11"/>
            <p:cNvSpPr/>
            <p:nvPr/>
          </p:nvSpPr>
          <p:spPr>
            <a:xfrm>
              <a:off x="84723" y="2001128"/>
              <a:ext cx="261904" cy="403954"/>
            </a:xfrm>
            <a:custGeom>
              <a:avLst/>
              <a:gdLst/>
              <a:ahLst/>
              <a:cxnLst/>
              <a:rect l="l" t="t" r="r" b="b"/>
              <a:pathLst>
                <a:path w="6490" h="10010" extrusionOk="0">
                  <a:moveTo>
                    <a:pt x="3336" y="7825"/>
                  </a:moveTo>
                  <a:lnTo>
                    <a:pt x="3336" y="7825"/>
                  </a:lnTo>
                  <a:cubicBezTo>
                    <a:pt x="3340" y="7831"/>
                    <a:pt x="3346" y="7834"/>
                    <a:pt x="3353" y="7839"/>
                  </a:cubicBezTo>
                  <a:cubicBezTo>
                    <a:pt x="3347" y="7835"/>
                    <a:pt x="3341" y="7830"/>
                    <a:pt x="3336" y="7825"/>
                  </a:cubicBezTo>
                  <a:close/>
                  <a:moveTo>
                    <a:pt x="3256" y="0"/>
                  </a:moveTo>
                  <a:cubicBezTo>
                    <a:pt x="3192" y="0"/>
                    <a:pt x="3128" y="2"/>
                    <a:pt x="3065" y="6"/>
                  </a:cubicBezTo>
                  <a:cubicBezTo>
                    <a:pt x="3061" y="6"/>
                    <a:pt x="3059" y="7"/>
                    <a:pt x="3056" y="7"/>
                  </a:cubicBezTo>
                  <a:cubicBezTo>
                    <a:pt x="3054" y="7"/>
                    <a:pt x="3053" y="6"/>
                    <a:pt x="3051" y="6"/>
                  </a:cubicBezTo>
                  <a:lnTo>
                    <a:pt x="3048" y="6"/>
                  </a:lnTo>
                  <a:cubicBezTo>
                    <a:pt x="2899" y="20"/>
                    <a:pt x="2751" y="42"/>
                    <a:pt x="2607" y="76"/>
                  </a:cubicBezTo>
                  <a:cubicBezTo>
                    <a:pt x="2471" y="108"/>
                    <a:pt x="2339" y="148"/>
                    <a:pt x="2205" y="194"/>
                  </a:cubicBezTo>
                  <a:cubicBezTo>
                    <a:pt x="2050" y="253"/>
                    <a:pt x="1893" y="320"/>
                    <a:pt x="1745" y="401"/>
                  </a:cubicBezTo>
                  <a:cubicBezTo>
                    <a:pt x="1592" y="483"/>
                    <a:pt x="1442" y="573"/>
                    <a:pt x="1299" y="675"/>
                  </a:cubicBezTo>
                  <a:cubicBezTo>
                    <a:pt x="1304" y="669"/>
                    <a:pt x="1312" y="667"/>
                    <a:pt x="1317" y="661"/>
                  </a:cubicBezTo>
                  <a:lnTo>
                    <a:pt x="1317" y="661"/>
                  </a:lnTo>
                  <a:cubicBezTo>
                    <a:pt x="1050" y="849"/>
                    <a:pt x="810" y="1067"/>
                    <a:pt x="599" y="1313"/>
                  </a:cubicBezTo>
                  <a:lnTo>
                    <a:pt x="602" y="1309"/>
                  </a:lnTo>
                  <a:lnTo>
                    <a:pt x="602" y="1309"/>
                  </a:lnTo>
                  <a:cubicBezTo>
                    <a:pt x="517" y="1412"/>
                    <a:pt x="438" y="1517"/>
                    <a:pt x="371" y="1630"/>
                  </a:cubicBezTo>
                  <a:cubicBezTo>
                    <a:pt x="310" y="1724"/>
                    <a:pt x="263" y="1817"/>
                    <a:pt x="216" y="1918"/>
                  </a:cubicBezTo>
                  <a:cubicBezTo>
                    <a:pt x="216" y="1918"/>
                    <a:pt x="216" y="1919"/>
                    <a:pt x="214" y="1919"/>
                  </a:cubicBezTo>
                  <a:cubicBezTo>
                    <a:pt x="214" y="1922"/>
                    <a:pt x="213" y="1922"/>
                    <a:pt x="213" y="1923"/>
                  </a:cubicBezTo>
                  <a:cubicBezTo>
                    <a:pt x="140" y="2094"/>
                    <a:pt x="84" y="2269"/>
                    <a:pt x="48" y="2453"/>
                  </a:cubicBezTo>
                  <a:lnTo>
                    <a:pt x="48" y="2455"/>
                  </a:lnTo>
                  <a:cubicBezTo>
                    <a:pt x="48" y="2458"/>
                    <a:pt x="46" y="2462"/>
                    <a:pt x="46" y="2463"/>
                  </a:cubicBezTo>
                  <a:cubicBezTo>
                    <a:pt x="10" y="2683"/>
                    <a:pt x="0" y="2906"/>
                    <a:pt x="19" y="3128"/>
                  </a:cubicBezTo>
                  <a:cubicBezTo>
                    <a:pt x="49" y="3426"/>
                    <a:pt x="121" y="3714"/>
                    <a:pt x="223" y="3994"/>
                  </a:cubicBezTo>
                  <a:cubicBezTo>
                    <a:pt x="408" y="4483"/>
                    <a:pt x="672" y="4934"/>
                    <a:pt x="974" y="5358"/>
                  </a:cubicBezTo>
                  <a:cubicBezTo>
                    <a:pt x="968" y="5352"/>
                    <a:pt x="965" y="5345"/>
                    <a:pt x="960" y="5340"/>
                  </a:cubicBezTo>
                  <a:lnTo>
                    <a:pt x="960" y="5340"/>
                  </a:lnTo>
                  <a:cubicBezTo>
                    <a:pt x="1168" y="5630"/>
                    <a:pt x="1392" y="5909"/>
                    <a:pt x="1628" y="6178"/>
                  </a:cubicBezTo>
                  <a:cubicBezTo>
                    <a:pt x="1745" y="6308"/>
                    <a:pt x="1867" y="6440"/>
                    <a:pt x="1994" y="6571"/>
                  </a:cubicBezTo>
                  <a:cubicBezTo>
                    <a:pt x="2166" y="6754"/>
                    <a:pt x="2344" y="6930"/>
                    <a:pt x="2525" y="7105"/>
                  </a:cubicBezTo>
                  <a:cubicBezTo>
                    <a:pt x="2787" y="7353"/>
                    <a:pt x="3056" y="7594"/>
                    <a:pt x="3336" y="7825"/>
                  </a:cubicBezTo>
                  <a:lnTo>
                    <a:pt x="3336" y="7825"/>
                  </a:lnTo>
                  <a:cubicBezTo>
                    <a:pt x="3335" y="7825"/>
                    <a:pt x="3335" y="7825"/>
                    <a:pt x="3335" y="7825"/>
                  </a:cubicBezTo>
                  <a:lnTo>
                    <a:pt x="3335" y="7825"/>
                  </a:lnTo>
                  <a:cubicBezTo>
                    <a:pt x="3832" y="8230"/>
                    <a:pt x="4351" y="8609"/>
                    <a:pt x="4869" y="8988"/>
                  </a:cubicBezTo>
                  <a:cubicBezTo>
                    <a:pt x="5139" y="9184"/>
                    <a:pt x="5406" y="9383"/>
                    <a:pt x="5672" y="9585"/>
                  </a:cubicBezTo>
                  <a:cubicBezTo>
                    <a:pt x="5862" y="9728"/>
                    <a:pt x="6057" y="9869"/>
                    <a:pt x="6274" y="9971"/>
                  </a:cubicBezTo>
                  <a:cubicBezTo>
                    <a:pt x="6267" y="9967"/>
                    <a:pt x="6261" y="9964"/>
                    <a:pt x="6254" y="9959"/>
                  </a:cubicBezTo>
                  <a:lnTo>
                    <a:pt x="6254" y="9959"/>
                  </a:lnTo>
                  <a:cubicBezTo>
                    <a:pt x="6298" y="9980"/>
                    <a:pt x="6346" y="9997"/>
                    <a:pt x="6395" y="10007"/>
                  </a:cubicBezTo>
                  <a:cubicBezTo>
                    <a:pt x="6409" y="10008"/>
                    <a:pt x="6425" y="10010"/>
                    <a:pt x="6441" y="10010"/>
                  </a:cubicBezTo>
                  <a:cubicBezTo>
                    <a:pt x="6448" y="10010"/>
                    <a:pt x="6454" y="10008"/>
                    <a:pt x="6459" y="10007"/>
                  </a:cubicBezTo>
                  <a:cubicBezTo>
                    <a:pt x="6462" y="10007"/>
                    <a:pt x="6462" y="10004"/>
                    <a:pt x="6466" y="10004"/>
                  </a:cubicBezTo>
                  <a:cubicBezTo>
                    <a:pt x="6468" y="10003"/>
                    <a:pt x="6469" y="9998"/>
                    <a:pt x="6474" y="9995"/>
                  </a:cubicBezTo>
                  <a:cubicBezTo>
                    <a:pt x="6475" y="9994"/>
                    <a:pt x="6475" y="9994"/>
                    <a:pt x="6475" y="9991"/>
                  </a:cubicBezTo>
                  <a:cubicBezTo>
                    <a:pt x="6478" y="9982"/>
                    <a:pt x="6482" y="9974"/>
                    <a:pt x="6484" y="9967"/>
                  </a:cubicBezTo>
                  <a:cubicBezTo>
                    <a:pt x="6489" y="9936"/>
                    <a:pt x="6489" y="9906"/>
                    <a:pt x="6488" y="9875"/>
                  </a:cubicBezTo>
                  <a:cubicBezTo>
                    <a:pt x="6471" y="9743"/>
                    <a:pt x="6431" y="9615"/>
                    <a:pt x="6387" y="9487"/>
                  </a:cubicBezTo>
                  <a:lnTo>
                    <a:pt x="6387" y="9487"/>
                  </a:lnTo>
                  <a:cubicBezTo>
                    <a:pt x="6387" y="9491"/>
                    <a:pt x="6389" y="9493"/>
                    <a:pt x="6389" y="9495"/>
                  </a:cubicBezTo>
                  <a:cubicBezTo>
                    <a:pt x="6260" y="9146"/>
                    <a:pt x="6094" y="8809"/>
                    <a:pt x="5929" y="8474"/>
                  </a:cubicBezTo>
                  <a:cubicBezTo>
                    <a:pt x="5830" y="8272"/>
                    <a:pt x="5728" y="8071"/>
                    <a:pt x="5648" y="7862"/>
                  </a:cubicBezTo>
                  <a:cubicBezTo>
                    <a:pt x="5552" y="7621"/>
                    <a:pt x="5468" y="7377"/>
                    <a:pt x="5399" y="7130"/>
                  </a:cubicBezTo>
                  <a:cubicBezTo>
                    <a:pt x="5256" y="6619"/>
                    <a:pt x="5159" y="6096"/>
                    <a:pt x="5053" y="5574"/>
                  </a:cubicBezTo>
                  <a:cubicBezTo>
                    <a:pt x="4999" y="5316"/>
                    <a:pt x="4945" y="5056"/>
                    <a:pt x="4881" y="4799"/>
                  </a:cubicBezTo>
                  <a:cubicBezTo>
                    <a:pt x="4816" y="4545"/>
                    <a:pt x="4743" y="4292"/>
                    <a:pt x="4652" y="4043"/>
                  </a:cubicBezTo>
                  <a:lnTo>
                    <a:pt x="4652" y="4048"/>
                  </a:lnTo>
                  <a:cubicBezTo>
                    <a:pt x="4581" y="3855"/>
                    <a:pt x="4502" y="3664"/>
                    <a:pt x="4414" y="3482"/>
                  </a:cubicBezTo>
                  <a:cubicBezTo>
                    <a:pt x="4338" y="3324"/>
                    <a:pt x="4259" y="3164"/>
                    <a:pt x="4180" y="3008"/>
                  </a:cubicBezTo>
                  <a:cubicBezTo>
                    <a:pt x="4010" y="2669"/>
                    <a:pt x="3835" y="2327"/>
                    <a:pt x="3699" y="1972"/>
                  </a:cubicBezTo>
                  <a:cubicBezTo>
                    <a:pt x="3574" y="1638"/>
                    <a:pt x="3469" y="1294"/>
                    <a:pt x="3444" y="938"/>
                  </a:cubicBezTo>
                  <a:cubicBezTo>
                    <a:pt x="3432" y="763"/>
                    <a:pt x="3433" y="589"/>
                    <a:pt x="3463" y="417"/>
                  </a:cubicBezTo>
                  <a:cubicBezTo>
                    <a:pt x="3479" y="336"/>
                    <a:pt x="3492" y="257"/>
                    <a:pt x="3516" y="178"/>
                  </a:cubicBezTo>
                  <a:cubicBezTo>
                    <a:pt x="3531" y="124"/>
                    <a:pt x="3548" y="72"/>
                    <a:pt x="3568" y="19"/>
                  </a:cubicBezTo>
                  <a:cubicBezTo>
                    <a:pt x="3496" y="9"/>
                    <a:pt x="3424" y="4"/>
                    <a:pt x="3353" y="2"/>
                  </a:cubicBezTo>
                  <a:cubicBezTo>
                    <a:pt x="3320" y="1"/>
                    <a:pt x="3288" y="0"/>
                    <a:pt x="3256" y="0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0" name="Google Shape;1780;p11"/>
            <p:cNvSpPr/>
            <p:nvPr/>
          </p:nvSpPr>
          <p:spPr>
            <a:xfrm>
              <a:off x="345818" y="2404634"/>
              <a:ext cx="161" cy="161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1"/>
                  </a:moveTo>
                  <a:cubicBezTo>
                    <a:pt x="2" y="1"/>
                    <a:pt x="2" y="1"/>
                    <a:pt x="2" y="2"/>
                  </a:cubicBezTo>
                  <a:lnTo>
                    <a:pt x="2" y="2"/>
                  </a:lnTo>
                  <a:cubicBezTo>
                    <a:pt x="3" y="1"/>
                    <a:pt x="3" y="1"/>
                    <a:pt x="4" y="1"/>
                  </a:cubicBezTo>
                  <a:close/>
                  <a:moveTo>
                    <a:pt x="2" y="2"/>
                  </a:moveTo>
                  <a:cubicBezTo>
                    <a:pt x="1" y="3"/>
                    <a:pt x="1" y="4"/>
                    <a:pt x="1" y="4"/>
                  </a:cubicBezTo>
                  <a:cubicBezTo>
                    <a:pt x="2" y="3"/>
                    <a:pt x="2" y="2"/>
                    <a:pt x="2" y="2"/>
                  </a:cubicBezTo>
                  <a:close/>
                </a:path>
              </a:pathLst>
            </a:custGeom>
            <a:solidFill>
              <a:srgbClr val="CED2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1" name="Google Shape;1781;p11"/>
            <p:cNvSpPr/>
            <p:nvPr/>
          </p:nvSpPr>
          <p:spPr>
            <a:xfrm>
              <a:off x="345939" y="2404472"/>
              <a:ext cx="121" cy="202"/>
            </a:xfrm>
            <a:custGeom>
              <a:avLst/>
              <a:gdLst/>
              <a:ahLst/>
              <a:cxnLst/>
              <a:rect l="l" t="t" r="r" b="b"/>
              <a:pathLst>
                <a:path w="3" h="5" extrusionOk="0">
                  <a:moveTo>
                    <a:pt x="2" y="0"/>
                  </a:moveTo>
                  <a:cubicBezTo>
                    <a:pt x="1" y="2"/>
                    <a:pt x="1" y="2"/>
                    <a:pt x="1" y="5"/>
                  </a:cubicBezTo>
                  <a:cubicBezTo>
                    <a:pt x="1" y="5"/>
                    <a:pt x="1" y="2"/>
                    <a:pt x="2" y="0"/>
                  </a:cubicBezTo>
                  <a:close/>
                </a:path>
              </a:pathLst>
            </a:custGeom>
            <a:solidFill>
              <a:srgbClr val="CED2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2" name="Google Shape;1782;p11"/>
            <p:cNvSpPr/>
            <p:nvPr/>
          </p:nvSpPr>
          <p:spPr>
            <a:xfrm>
              <a:off x="346302" y="2403302"/>
              <a:ext cx="81" cy="565"/>
            </a:xfrm>
            <a:custGeom>
              <a:avLst/>
              <a:gdLst/>
              <a:ahLst/>
              <a:cxnLst/>
              <a:rect l="l" t="t" r="r" b="b"/>
              <a:pathLst>
                <a:path w="2" h="14" extrusionOk="0">
                  <a:moveTo>
                    <a:pt x="2" y="1"/>
                  </a:moveTo>
                  <a:cubicBezTo>
                    <a:pt x="0" y="5"/>
                    <a:pt x="0" y="8"/>
                    <a:pt x="0" y="14"/>
                  </a:cubicBezTo>
                  <a:cubicBezTo>
                    <a:pt x="2" y="8"/>
                    <a:pt x="2" y="5"/>
                    <a:pt x="2" y="1"/>
                  </a:cubicBezTo>
                  <a:close/>
                </a:path>
              </a:pathLst>
            </a:custGeom>
            <a:solidFill>
              <a:srgbClr val="CED2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3" name="Google Shape;1783;p11"/>
            <p:cNvSpPr/>
            <p:nvPr/>
          </p:nvSpPr>
          <p:spPr>
            <a:xfrm>
              <a:off x="346463" y="2398863"/>
              <a:ext cx="81" cy="605"/>
            </a:xfrm>
            <a:custGeom>
              <a:avLst/>
              <a:gdLst/>
              <a:ahLst/>
              <a:cxnLst/>
              <a:rect l="l" t="t" r="r" b="b"/>
              <a:pathLst>
                <a:path w="2" h="15" extrusionOk="0">
                  <a:moveTo>
                    <a:pt x="2" y="0"/>
                  </a:moveTo>
                  <a:cubicBezTo>
                    <a:pt x="0" y="2"/>
                    <a:pt x="1" y="4"/>
                    <a:pt x="1" y="7"/>
                  </a:cubicBezTo>
                  <a:lnTo>
                    <a:pt x="1" y="7"/>
                  </a:lnTo>
                  <a:cubicBezTo>
                    <a:pt x="1" y="4"/>
                    <a:pt x="2" y="2"/>
                    <a:pt x="2" y="0"/>
                  </a:cubicBezTo>
                  <a:close/>
                  <a:moveTo>
                    <a:pt x="1" y="7"/>
                  </a:moveTo>
                  <a:cubicBezTo>
                    <a:pt x="1" y="10"/>
                    <a:pt x="0" y="12"/>
                    <a:pt x="2" y="14"/>
                  </a:cubicBezTo>
                  <a:cubicBezTo>
                    <a:pt x="2" y="12"/>
                    <a:pt x="1" y="9"/>
                    <a:pt x="1" y="7"/>
                  </a:cubicBezTo>
                  <a:close/>
                </a:path>
              </a:pathLst>
            </a:custGeom>
            <a:solidFill>
              <a:srgbClr val="CED2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4" name="Google Shape;1784;p11"/>
            <p:cNvSpPr/>
            <p:nvPr/>
          </p:nvSpPr>
          <p:spPr>
            <a:xfrm>
              <a:off x="207764" y="2001047"/>
              <a:ext cx="444" cy="40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lnTo>
                    <a:pt x="11" y="1"/>
                  </a:lnTo>
                  <a:close/>
                </a:path>
              </a:pathLst>
            </a:custGeom>
            <a:solidFill>
              <a:srgbClr val="CED2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5" name="Google Shape;1785;p11"/>
            <p:cNvSpPr/>
            <p:nvPr/>
          </p:nvSpPr>
          <p:spPr>
            <a:xfrm>
              <a:off x="-277097" y="2389460"/>
              <a:ext cx="167110" cy="190314"/>
            </a:xfrm>
            <a:custGeom>
              <a:avLst/>
              <a:gdLst/>
              <a:ahLst/>
              <a:cxnLst/>
              <a:rect l="l" t="t" r="r" b="b"/>
              <a:pathLst>
                <a:path w="4141" h="4716" extrusionOk="0">
                  <a:moveTo>
                    <a:pt x="2615" y="3720"/>
                  </a:moveTo>
                  <a:cubicBezTo>
                    <a:pt x="2616" y="3722"/>
                    <a:pt x="2617" y="3724"/>
                    <a:pt x="2618" y="3726"/>
                  </a:cubicBezTo>
                  <a:lnTo>
                    <a:pt x="2618" y="3726"/>
                  </a:lnTo>
                  <a:cubicBezTo>
                    <a:pt x="2617" y="3724"/>
                    <a:pt x="2616" y="3722"/>
                    <a:pt x="2615" y="3720"/>
                  </a:cubicBezTo>
                  <a:close/>
                  <a:moveTo>
                    <a:pt x="3622" y="4693"/>
                  </a:moveTo>
                  <a:cubicBezTo>
                    <a:pt x="3625" y="4693"/>
                    <a:pt x="3629" y="4694"/>
                    <a:pt x="3632" y="4695"/>
                  </a:cubicBezTo>
                  <a:lnTo>
                    <a:pt x="3632" y="4695"/>
                  </a:lnTo>
                  <a:lnTo>
                    <a:pt x="3622" y="4693"/>
                  </a:lnTo>
                  <a:close/>
                  <a:moveTo>
                    <a:pt x="3632" y="4695"/>
                  </a:moveTo>
                  <a:lnTo>
                    <a:pt x="3643" y="4697"/>
                  </a:lnTo>
                  <a:cubicBezTo>
                    <a:pt x="3643" y="4697"/>
                    <a:pt x="3642" y="4697"/>
                    <a:pt x="3641" y="4696"/>
                  </a:cubicBezTo>
                  <a:lnTo>
                    <a:pt x="3641" y="4696"/>
                  </a:lnTo>
                  <a:cubicBezTo>
                    <a:pt x="3638" y="4696"/>
                    <a:pt x="3635" y="4695"/>
                    <a:pt x="3632" y="4695"/>
                  </a:cubicBezTo>
                  <a:close/>
                  <a:moveTo>
                    <a:pt x="1119" y="0"/>
                  </a:moveTo>
                  <a:cubicBezTo>
                    <a:pt x="1110" y="0"/>
                    <a:pt x="1101" y="0"/>
                    <a:pt x="1092" y="0"/>
                  </a:cubicBezTo>
                  <a:cubicBezTo>
                    <a:pt x="1022" y="5"/>
                    <a:pt x="949" y="10"/>
                    <a:pt x="878" y="25"/>
                  </a:cubicBezTo>
                  <a:cubicBezTo>
                    <a:pt x="824" y="35"/>
                    <a:pt x="772" y="46"/>
                    <a:pt x="720" y="61"/>
                  </a:cubicBezTo>
                  <a:cubicBezTo>
                    <a:pt x="716" y="62"/>
                    <a:pt x="712" y="62"/>
                    <a:pt x="708" y="64"/>
                  </a:cubicBezTo>
                  <a:cubicBezTo>
                    <a:pt x="712" y="62"/>
                    <a:pt x="715" y="62"/>
                    <a:pt x="719" y="61"/>
                  </a:cubicBezTo>
                  <a:lnTo>
                    <a:pt x="719" y="61"/>
                  </a:lnTo>
                  <a:cubicBezTo>
                    <a:pt x="715" y="62"/>
                    <a:pt x="709" y="62"/>
                    <a:pt x="706" y="64"/>
                  </a:cubicBezTo>
                  <a:cubicBezTo>
                    <a:pt x="644" y="84"/>
                    <a:pt x="583" y="107"/>
                    <a:pt x="525" y="135"/>
                  </a:cubicBezTo>
                  <a:cubicBezTo>
                    <a:pt x="479" y="157"/>
                    <a:pt x="436" y="180"/>
                    <a:pt x="393" y="207"/>
                  </a:cubicBezTo>
                  <a:cubicBezTo>
                    <a:pt x="324" y="255"/>
                    <a:pt x="261" y="305"/>
                    <a:pt x="203" y="362"/>
                  </a:cubicBezTo>
                  <a:cubicBezTo>
                    <a:pt x="209" y="355"/>
                    <a:pt x="213" y="351"/>
                    <a:pt x="219" y="344"/>
                  </a:cubicBezTo>
                  <a:lnTo>
                    <a:pt x="219" y="344"/>
                  </a:lnTo>
                  <a:cubicBezTo>
                    <a:pt x="190" y="374"/>
                    <a:pt x="163" y="402"/>
                    <a:pt x="140" y="437"/>
                  </a:cubicBezTo>
                  <a:cubicBezTo>
                    <a:pt x="120" y="466"/>
                    <a:pt x="103" y="494"/>
                    <a:pt x="87" y="523"/>
                  </a:cubicBezTo>
                  <a:cubicBezTo>
                    <a:pt x="55" y="585"/>
                    <a:pt x="32" y="645"/>
                    <a:pt x="17" y="711"/>
                  </a:cubicBezTo>
                  <a:cubicBezTo>
                    <a:pt x="9" y="747"/>
                    <a:pt x="4" y="782"/>
                    <a:pt x="2" y="818"/>
                  </a:cubicBezTo>
                  <a:cubicBezTo>
                    <a:pt x="2" y="845"/>
                    <a:pt x="1" y="869"/>
                    <a:pt x="2" y="897"/>
                  </a:cubicBezTo>
                  <a:cubicBezTo>
                    <a:pt x="5" y="944"/>
                    <a:pt x="8" y="990"/>
                    <a:pt x="20" y="1037"/>
                  </a:cubicBezTo>
                  <a:cubicBezTo>
                    <a:pt x="25" y="1067"/>
                    <a:pt x="33" y="1096"/>
                    <a:pt x="41" y="1124"/>
                  </a:cubicBezTo>
                  <a:lnTo>
                    <a:pt x="41" y="1124"/>
                  </a:lnTo>
                  <a:cubicBezTo>
                    <a:pt x="41" y="1123"/>
                    <a:pt x="40" y="1122"/>
                    <a:pt x="40" y="1121"/>
                  </a:cubicBezTo>
                  <a:lnTo>
                    <a:pt x="40" y="1121"/>
                  </a:lnTo>
                  <a:cubicBezTo>
                    <a:pt x="48" y="1154"/>
                    <a:pt x="61" y="1184"/>
                    <a:pt x="76" y="1214"/>
                  </a:cubicBezTo>
                  <a:cubicBezTo>
                    <a:pt x="87" y="1236"/>
                    <a:pt x="99" y="1260"/>
                    <a:pt x="110" y="1279"/>
                  </a:cubicBezTo>
                  <a:cubicBezTo>
                    <a:pt x="111" y="1281"/>
                    <a:pt x="111" y="1284"/>
                    <a:pt x="113" y="1286"/>
                  </a:cubicBezTo>
                  <a:lnTo>
                    <a:pt x="116" y="1289"/>
                  </a:lnTo>
                  <a:lnTo>
                    <a:pt x="116" y="1292"/>
                  </a:lnTo>
                  <a:lnTo>
                    <a:pt x="119" y="1296"/>
                  </a:lnTo>
                  <a:cubicBezTo>
                    <a:pt x="132" y="1315"/>
                    <a:pt x="146" y="1333"/>
                    <a:pt x="162" y="1350"/>
                  </a:cubicBezTo>
                  <a:cubicBezTo>
                    <a:pt x="188" y="1372"/>
                    <a:pt x="205" y="1392"/>
                    <a:pt x="226" y="1414"/>
                  </a:cubicBezTo>
                  <a:cubicBezTo>
                    <a:pt x="255" y="1439"/>
                    <a:pt x="287" y="1462"/>
                    <a:pt x="318" y="1485"/>
                  </a:cubicBezTo>
                  <a:cubicBezTo>
                    <a:pt x="353" y="1508"/>
                    <a:pt x="390" y="1530"/>
                    <a:pt x="429" y="1550"/>
                  </a:cubicBezTo>
                  <a:cubicBezTo>
                    <a:pt x="676" y="1671"/>
                    <a:pt x="945" y="1738"/>
                    <a:pt x="1186" y="1870"/>
                  </a:cubicBezTo>
                  <a:cubicBezTo>
                    <a:pt x="1252" y="1906"/>
                    <a:pt x="1315" y="1942"/>
                    <a:pt x="1374" y="1988"/>
                  </a:cubicBezTo>
                  <a:cubicBezTo>
                    <a:pt x="1416" y="2021"/>
                    <a:pt x="1454" y="2054"/>
                    <a:pt x="1495" y="2090"/>
                  </a:cubicBezTo>
                  <a:cubicBezTo>
                    <a:pt x="1584" y="2169"/>
                    <a:pt x="1667" y="2260"/>
                    <a:pt x="1740" y="2353"/>
                  </a:cubicBezTo>
                  <a:cubicBezTo>
                    <a:pt x="1911" y="2567"/>
                    <a:pt x="2059" y="2797"/>
                    <a:pt x="2201" y="3029"/>
                  </a:cubicBezTo>
                  <a:cubicBezTo>
                    <a:pt x="2343" y="3266"/>
                    <a:pt x="2481" y="3505"/>
                    <a:pt x="2626" y="3740"/>
                  </a:cubicBezTo>
                  <a:cubicBezTo>
                    <a:pt x="2625" y="3737"/>
                    <a:pt x="2624" y="3734"/>
                    <a:pt x="2622" y="3731"/>
                  </a:cubicBezTo>
                  <a:lnTo>
                    <a:pt x="2622" y="3731"/>
                  </a:lnTo>
                  <a:cubicBezTo>
                    <a:pt x="2780" y="3986"/>
                    <a:pt x="2952" y="4235"/>
                    <a:pt x="3169" y="4442"/>
                  </a:cubicBezTo>
                  <a:lnTo>
                    <a:pt x="3169" y="4442"/>
                  </a:lnTo>
                  <a:cubicBezTo>
                    <a:pt x="3169" y="4441"/>
                    <a:pt x="3168" y="4441"/>
                    <a:pt x="3168" y="4441"/>
                  </a:cubicBezTo>
                  <a:lnTo>
                    <a:pt x="3168" y="4441"/>
                  </a:lnTo>
                  <a:cubicBezTo>
                    <a:pt x="3243" y="4507"/>
                    <a:pt x="3323" y="4568"/>
                    <a:pt x="3412" y="4615"/>
                  </a:cubicBezTo>
                  <a:cubicBezTo>
                    <a:pt x="3485" y="4651"/>
                    <a:pt x="3561" y="4678"/>
                    <a:pt x="3641" y="4696"/>
                  </a:cubicBezTo>
                  <a:lnTo>
                    <a:pt x="3641" y="4696"/>
                  </a:lnTo>
                  <a:cubicBezTo>
                    <a:pt x="3691" y="4706"/>
                    <a:pt x="3742" y="4712"/>
                    <a:pt x="3794" y="4716"/>
                  </a:cubicBezTo>
                  <a:lnTo>
                    <a:pt x="3796" y="4714"/>
                  </a:lnTo>
                  <a:cubicBezTo>
                    <a:pt x="3796" y="4714"/>
                    <a:pt x="3796" y="4715"/>
                    <a:pt x="3797" y="4715"/>
                  </a:cubicBezTo>
                  <a:cubicBezTo>
                    <a:pt x="3797" y="4715"/>
                    <a:pt x="3797" y="4715"/>
                    <a:pt x="3797" y="4714"/>
                  </a:cubicBezTo>
                  <a:cubicBezTo>
                    <a:pt x="3817" y="4714"/>
                    <a:pt x="3836" y="4711"/>
                    <a:pt x="3854" y="4708"/>
                  </a:cubicBezTo>
                  <a:cubicBezTo>
                    <a:pt x="3875" y="4707"/>
                    <a:pt x="3896" y="4701"/>
                    <a:pt x="3918" y="4696"/>
                  </a:cubicBezTo>
                  <a:cubicBezTo>
                    <a:pt x="3943" y="4687"/>
                    <a:pt x="3965" y="4675"/>
                    <a:pt x="3988" y="4665"/>
                  </a:cubicBezTo>
                  <a:cubicBezTo>
                    <a:pt x="4005" y="4652"/>
                    <a:pt x="4024" y="4638"/>
                    <a:pt x="4041" y="4622"/>
                  </a:cubicBezTo>
                  <a:cubicBezTo>
                    <a:pt x="4058" y="4604"/>
                    <a:pt x="4074" y="4582"/>
                    <a:pt x="4087" y="4561"/>
                  </a:cubicBezTo>
                  <a:cubicBezTo>
                    <a:pt x="4104" y="4528"/>
                    <a:pt x="4117" y="4493"/>
                    <a:pt x="4127" y="4457"/>
                  </a:cubicBezTo>
                  <a:cubicBezTo>
                    <a:pt x="4135" y="4414"/>
                    <a:pt x="4139" y="4371"/>
                    <a:pt x="4140" y="4328"/>
                  </a:cubicBezTo>
                  <a:cubicBezTo>
                    <a:pt x="4139" y="4285"/>
                    <a:pt x="4135" y="4243"/>
                    <a:pt x="4127" y="4201"/>
                  </a:cubicBezTo>
                  <a:cubicBezTo>
                    <a:pt x="4119" y="4166"/>
                    <a:pt x="4112" y="4133"/>
                    <a:pt x="4101" y="4098"/>
                  </a:cubicBezTo>
                  <a:cubicBezTo>
                    <a:pt x="4084" y="4054"/>
                    <a:pt x="4067" y="4006"/>
                    <a:pt x="4051" y="3960"/>
                  </a:cubicBezTo>
                  <a:lnTo>
                    <a:pt x="4018" y="3884"/>
                  </a:lnTo>
                  <a:cubicBezTo>
                    <a:pt x="4011" y="3870"/>
                    <a:pt x="4008" y="3852"/>
                    <a:pt x="4010" y="3838"/>
                  </a:cubicBezTo>
                  <a:cubicBezTo>
                    <a:pt x="4008" y="3832"/>
                    <a:pt x="4005" y="3825"/>
                    <a:pt x="4004" y="3819"/>
                  </a:cubicBezTo>
                  <a:cubicBezTo>
                    <a:pt x="3936" y="3603"/>
                    <a:pt x="3875" y="3386"/>
                    <a:pt x="3817" y="3167"/>
                  </a:cubicBezTo>
                  <a:cubicBezTo>
                    <a:pt x="3707" y="2758"/>
                    <a:pt x="3598" y="2345"/>
                    <a:pt x="3444" y="1949"/>
                  </a:cubicBezTo>
                  <a:lnTo>
                    <a:pt x="3444" y="1949"/>
                  </a:lnTo>
                  <a:cubicBezTo>
                    <a:pt x="3446" y="1951"/>
                    <a:pt x="3447" y="1952"/>
                    <a:pt x="3448" y="1954"/>
                  </a:cubicBezTo>
                  <a:cubicBezTo>
                    <a:pt x="3446" y="1949"/>
                    <a:pt x="3444" y="1944"/>
                    <a:pt x="3442" y="1940"/>
                  </a:cubicBezTo>
                  <a:lnTo>
                    <a:pt x="3442" y="1940"/>
                  </a:lnTo>
                  <a:cubicBezTo>
                    <a:pt x="3442" y="1937"/>
                    <a:pt x="3442" y="1936"/>
                    <a:pt x="3441" y="1935"/>
                  </a:cubicBezTo>
                  <a:lnTo>
                    <a:pt x="3441" y="1935"/>
                  </a:lnTo>
                  <a:cubicBezTo>
                    <a:pt x="3441" y="1935"/>
                    <a:pt x="3441" y="1936"/>
                    <a:pt x="3441" y="1936"/>
                  </a:cubicBezTo>
                  <a:lnTo>
                    <a:pt x="3441" y="1936"/>
                  </a:lnTo>
                  <a:cubicBezTo>
                    <a:pt x="3400" y="1837"/>
                    <a:pt x="3356" y="1737"/>
                    <a:pt x="3312" y="1641"/>
                  </a:cubicBezTo>
                  <a:cubicBezTo>
                    <a:pt x="3263" y="1550"/>
                    <a:pt x="3212" y="1462"/>
                    <a:pt x="3158" y="1376"/>
                  </a:cubicBezTo>
                  <a:lnTo>
                    <a:pt x="3156" y="1375"/>
                  </a:lnTo>
                  <a:cubicBezTo>
                    <a:pt x="3063" y="1225"/>
                    <a:pt x="2964" y="1083"/>
                    <a:pt x="2855" y="951"/>
                  </a:cubicBezTo>
                  <a:cubicBezTo>
                    <a:pt x="2747" y="819"/>
                    <a:pt x="2632" y="695"/>
                    <a:pt x="2507" y="579"/>
                  </a:cubicBezTo>
                  <a:lnTo>
                    <a:pt x="2507" y="579"/>
                  </a:lnTo>
                  <a:lnTo>
                    <a:pt x="2523" y="595"/>
                  </a:lnTo>
                  <a:cubicBezTo>
                    <a:pt x="2444" y="525"/>
                    <a:pt x="2365" y="457"/>
                    <a:pt x="2279" y="395"/>
                  </a:cubicBezTo>
                  <a:cubicBezTo>
                    <a:pt x="2193" y="336"/>
                    <a:pt x="2106" y="280"/>
                    <a:pt x="2016" y="233"/>
                  </a:cubicBezTo>
                  <a:cubicBezTo>
                    <a:pt x="1943" y="194"/>
                    <a:pt x="1869" y="158"/>
                    <a:pt x="1793" y="130"/>
                  </a:cubicBezTo>
                  <a:cubicBezTo>
                    <a:pt x="1714" y="101"/>
                    <a:pt x="1638" y="75"/>
                    <a:pt x="1556" y="55"/>
                  </a:cubicBezTo>
                  <a:cubicBezTo>
                    <a:pt x="1556" y="55"/>
                    <a:pt x="1556" y="56"/>
                    <a:pt x="1555" y="56"/>
                  </a:cubicBezTo>
                  <a:cubicBezTo>
                    <a:pt x="1555" y="56"/>
                    <a:pt x="1554" y="55"/>
                    <a:pt x="1553" y="55"/>
                  </a:cubicBezTo>
                  <a:cubicBezTo>
                    <a:pt x="1552" y="53"/>
                    <a:pt x="1549" y="53"/>
                    <a:pt x="1548" y="53"/>
                  </a:cubicBezTo>
                  <a:cubicBezTo>
                    <a:pt x="1545" y="51"/>
                    <a:pt x="1542" y="51"/>
                    <a:pt x="1541" y="51"/>
                  </a:cubicBezTo>
                  <a:cubicBezTo>
                    <a:pt x="1539" y="49"/>
                    <a:pt x="1538" y="49"/>
                    <a:pt x="1538" y="49"/>
                  </a:cubicBezTo>
                  <a:cubicBezTo>
                    <a:pt x="1454" y="29"/>
                    <a:pt x="1373" y="15"/>
                    <a:pt x="1289" y="8"/>
                  </a:cubicBezTo>
                  <a:cubicBezTo>
                    <a:pt x="1232" y="4"/>
                    <a:pt x="1176" y="0"/>
                    <a:pt x="1119" y="0"/>
                  </a:cubicBezTo>
                  <a:close/>
                </a:path>
              </a:pathLst>
            </a:custGeom>
            <a:solidFill>
              <a:srgbClr val="CED2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6" name="Google Shape;1786;p11"/>
            <p:cNvSpPr/>
            <p:nvPr/>
          </p:nvSpPr>
          <p:spPr>
            <a:xfrm>
              <a:off x="-272214" y="2441558"/>
              <a:ext cx="40" cy="4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CED2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7" name="Google Shape;1787;p11"/>
            <p:cNvSpPr/>
            <p:nvPr/>
          </p:nvSpPr>
          <p:spPr>
            <a:xfrm>
              <a:off x="-272375" y="2441316"/>
              <a:ext cx="81" cy="161"/>
            </a:xfrm>
            <a:custGeom>
              <a:avLst/>
              <a:gdLst/>
              <a:ahLst/>
              <a:cxnLst/>
              <a:rect l="l" t="t" r="r" b="b"/>
              <a:pathLst>
                <a:path w="2" h="4" extrusionOk="0">
                  <a:moveTo>
                    <a:pt x="0" y="1"/>
                  </a:moveTo>
                  <a:cubicBezTo>
                    <a:pt x="0" y="1"/>
                    <a:pt x="0" y="4"/>
                    <a:pt x="2" y="4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CED2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8" name="Google Shape;1788;p11"/>
            <p:cNvSpPr/>
            <p:nvPr/>
          </p:nvSpPr>
          <p:spPr>
            <a:xfrm>
              <a:off x="-272497" y="2441195"/>
              <a:ext cx="81" cy="161"/>
            </a:xfrm>
            <a:custGeom>
              <a:avLst/>
              <a:gdLst/>
              <a:ahLst/>
              <a:cxnLst/>
              <a:rect l="l" t="t" r="r" b="b"/>
              <a:pathLst>
                <a:path w="2" h="4" extrusionOk="0">
                  <a:moveTo>
                    <a:pt x="0" y="1"/>
                  </a:moveTo>
                  <a:cubicBezTo>
                    <a:pt x="0" y="1"/>
                    <a:pt x="2" y="2"/>
                    <a:pt x="2" y="4"/>
                  </a:cubicBezTo>
                  <a:cubicBezTo>
                    <a:pt x="2" y="2"/>
                    <a:pt x="2" y="1"/>
                    <a:pt x="0" y="1"/>
                  </a:cubicBezTo>
                  <a:close/>
                </a:path>
              </a:pathLst>
            </a:custGeom>
            <a:solidFill>
              <a:srgbClr val="CED2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9" name="Google Shape;1789;p11"/>
            <p:cNvSpPr/>
            <p:nvPr/>
          </p:nvSpPr>
          <p:spPr>
            <a:xfrm>
              <a:off x="-273949" y="2410727"/>
              <a:ext cx="404" cy="605"/>
            </a:xfrm>
            <a:custGeom>
              <a:avLst/>
              <a:gdLst/>
              <a:ahLst/>
              <a:cxnLst/>
              <a:rect l="l" t="t" r="r" b="b"/>
              <a:pathLst>
                <a:path w="10" h="15" extrusionOk="0">
                  <a:moveTo>
                    <a:pt x="9" y="0"/>
                  </a:moveTo>
                  <a:cubicBezTo>
                    <a:pt x="5" y="5"/>
                    <a:pt x="2" y="9"/>
                    <a:pt x="0" y="15"/>
                  </a:cubicBezTo>
                  <a:cubicBezTo>
                    <a:pt x="3" y="10"/>
                    <a:pt x="5" y="5"/>
                    <a:pt x="9" y="0"/>
                  </a:cubicBezTo>
                  <a:close/>
                </a:path>
              </a:pathLst>
            </a:custGeom>
            <a:solidFill>
              <a:srgbClr val="CED2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0" name="Google Shape;1790;p11"/>
            <p:cNvSpPr/>
            <p:nvPr/>
          </p:nvSpPr>
          <p:spPr>
            <a:xfrm>
              <a:off x="-124798" y="2579732"/>
              <a:ext cx="847" cy="40"/>
            </a:xfrm>
            <a:custGeom>
              <a:avLst/>
              <a:gdLst/>
              <a:ahLst/>
              <a:cxnLst/>
              <a:rect l="l" t="t" r="r" b="b"/>
              <a:pathLst>
                <a:path w="21" h="1" extrusionOk="0">
                  <a:moveTo>
                    <a:pt x="20" y="1"/>
                  </a:moveTo>
                  <a:lnTo>
                    <a:pt x="20" y="1"/>
                  </a:lnTo>
                  <a:lnTo>
                    <a:pt x="0" y="1"/>
                  </a:lnTo>
                  <a:lnTo>
                    <a:pt x="20" y="1"/>
                  </a:lnTo>
                  <a:close/>
                </a:path>
              </a:pathLst>
            </a:custGeom>
            <a:solidFill>
              <a:srgbClr val="CED2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1" name="Google Shape;1791;p11"/>
            <p:cNvSpPr/>
            <p:nvPr/>
          </p:nvSpPr>
          <p:spPr>
            <a:xfrm>
              <a:off x="-110109" y="2563469"/>
              <a:ext cx="121" cy="767"/>
            </a:xfrm>
            <a:custGeom>
              <a:avLst/>
              <a:gdLst/>
              <a:ahLst/>
              <a:cxnLst/>
              <a:rect l="l" t="t" r="r" b="b"/>
              <a:pathLst>
                <a:path w="3" h="19" extrusionOk="0">
                  <a:moveTo>
                    <a:pt x="2" y="0"/>
                  </a:moveTo>
                  <a:cubicBezTo>
                    <a:pt x="1" y="6"/>
                    <a:pt x="1" y="13"/>
                    <a:pt x="1" y="19"/>
                  </a:cubicBezTo>
                  <a:cubicBezTo>
                    <a:pt x="1" y="14"/>
                    <a:pt x="2" y="4"/>
                    <a:pt x="2" y="0"/>
                  </a:cubicBezTo>
                  <a:close/>
                </a:path>
              </a:pathLst>
            </a:custGeom>
            <a:solidFill>
              <a:srgbClr val="CED2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2" name="Google Shape;1792;p11"/>
            <p:cNvSpPr/>
            <p:nvPr/>
          </p:nvSpPr>
          <p:spPr>
            <a:xfrm>
              <a:off x="-214991" y="2391599"/>
              <a:ext cx="81" cy="40"/>
            </a:xfrm>
            <a:custGeom>
              <a:avLst/>
              <a:gdLst/>
              <a:ahLst/>
              <a:cxnLst/>
              <a:rect l="l" t="t" r="r" b="b"/>
              <a:pathLst>
                <a:path w="2" h="1" extrusionOk="0">
                  <a:moveTo>
                    <a:pt x="0" y="0"/>
                  </a:moveTo>
                  <a:cubicBezTo>
                    <a:pt x="0" y="0"/>
                    <a:pt x="2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ED2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3" name="Google Shape;1793;p11"/>
            <p:cNvSpPr/>
            <p:nvPr/>
          </p:nvSpPr>
          <p:spPr>
            <a:xfrm>
              <a:off x="-214951" y="2391599"/>
              <a:ext cx="161" cy="40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3" y="0"/>
                  </a:moveTo>
                  <a:lnTo>
                    <a:pt x="3" y="0"/>
                  </a:lnTo>
                  <a:lnTo>
                    <a:pt x="1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CED2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4" name="Google Shape;1794;p11"/>
            <p:cNvSpPr/>
            <p:nvPr/>
          </p:nvSpPr>
          <p:spPr>
            <a:xfrm>
              <a:off x="-214668" y="2391639"/>
              <a:ext cx="282" cy="121"/>
            </a:xfrm>
            <a:custGeom>
              <a:avLst/>
              <a:gdLst/>
              <a:ahLst/>
              <a:cxnLst/>
              <a:rect l="l" t="t" r="r" b="b"/>
              <a:pathLst>
                <a:path w="7" h="3" extrusionOk="0">
                  <a:moveTo>
                    <a:pt x="1" y="1"/>
                  </a:moveTo>
                  <a:lnTo>
                    <a:pt x="4" y="2"/>
                  </a:lnTo>
                  <a:lnTo>
                    <a:pt x="6" y="2"/>
                  </a:lnTo>
                  <a:cubicBezTo>
                    <a:pt x="5" y="2"/>
                    <a:pt x="4" y="1"/>
                    <a:pt x="1" y="1"/>
                  </a:cubicBezTo>
                  <a:close/>
                </a:path>
              </a:pathLst>
            </a:custGeom>
            <a:solidFill>
              <a:srgbClr val="CED2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5" name="Google Shape;1795;p11"/>
            <p:cNvSpPr/>
            <p:nvPr/>
          </p:nvSpPr>
          <p:spPr>
            <a:xfrm>
              <a:off x="-214426" y="2391639"/>
              <a:ext cx="161" cy="121"/>
            </a:xfrm>
            <a:custGeom>
              <a:avLst/>
              <a:gdLst/>
              <a:ahLst/>
              <a:cxnLst/>
              <a:rect l="l" t="t" r="r" b="b"/>
              <a:pathLst>
                <a:path w="4" h="3" extrusionOk="0">
                  <a:moveTo>
                    <a:pt x="0" y="1"/>
                  </a:moveTo>
                  <a:cubicBezTo>
                    <a:pt x="0" y="2"/>
                    <a:pt x="0" y="2"/>
                    <a:pt x="2" y="2"/>
                  </a:cubicBezTo>
                  <a:lnTo>
                    <a:pt x="3" y="2"/>
                  </a:lnTo>
                  <a:cubicBezTo>
                    <a:pt x="2" y="2"/>
                    <a:pt x="0" y="2"/>
                    <a:pt x="0" y="1"/>
                  </a:cubicBezTo>
                  <a:close/>
                </a:path>
              </a:pathLst>
            </a:custGeom>
            <a:solidFill>
              <a:srgbClr val="CED2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6" name="Google Shape;1796;p11"/>
            <p:cNvSpPr/>
            <p:nvPr/>
          </p:nvSpPr>
          <p:spPr>
            <a:xfrm>
              <a:off x="-214265" y="2391720"/>
              <a:ext cx="121" cy="40"/>
            </a:xfrm>
            <a:custGeom>
              <a:avLst/>
              <a:gdLst/>
              <a:ahLst/>
              <a:cxnLst/>
              <a:rect l="l" t="t" r="r" b="b"/>
              <a:pathLst>
                <a:path w="3" h="1" extrusionOk="0">
                  <a:moveTo>
                    <a:pt x="1" y="0"/>
                  </a:move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ED2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7" name="Google Shape;1797;p11"/>
            <p:cNvSpPr/>
            <p:nvPr/>
          </p:nvSpPr>
          <p:spPr>
            <a:xfrm>
              <a:off x="-149617" y="2444988"/>
              <a:ext cx="81" cy="81"/>
            </a:xfrm>
            <a:custGeom>
              <a:avLst/>
              <a:gdLst/>
              <a:ahLst/>
              <a:cxnLst/>
              <a:rect l="l" t="t" r="r" b="b"/>
              <a:pathLst>
                <a:path w="2" h="2" extrusionOk="0">
                  <a:moveTo>
                    <a:pt x="0" y="0"/>
                  </a:moveTo>
                  <a:cubicBezTo>
                    <a:pt x="0" y="2"/>
                    <a:pt x="0" y="2"/>
                    <a:pt x="2" y="2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ED2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8" name="Google Shape;1798;p11"/>
            <p:cNvSpPr/>
            <p:nvPr/>
          </p:nvSpPr>
          <p:spPr>
            <a:xfrm>
              <a:off x="-996257" y="2097818"/>
              <a:ext cx="364567" cy="115012"/>
            </a:xfrm>
            <a:custGeom>
              <a:avLst/>
              <a:gdLst/>
              <a:ahLst/>
              <a:cxnLst/>
              <a:rect l="l" t="t" r="r" b="b"/>
              <a:pathLst>
                <a:path w="9034" h="2850" extrusionOk="0">
                  <a:moveTo>
                    <a:pt x="6037" y="152"/>
                  </a:moveTo>
                  <a:cubicBezTo>
                    <a:pt x="6035" y="153"/>
                    <a:pt x="6033" y="153"/>
                    <a:pt x="6030" y="154"/>
                  </a:cubicBezTo>
                  <a:lnTo>
                    <a:pt x="6030" y="154"/>
                  </a:lnTo>
                  <a:cubicBezTo>
                    <a:pt x="6033" y="153"/>
                    <a:pt x="6035" y="153"/>
                    <a:pt x="6037" y="152"/>
                  </a:cubicBezTo>
                  <a:close/>
                  <a:moveTo>
                    <a:pt x="1621" y="885"/>
                  </a:moveTo>
                  <a:lnTo>
                    <a:pt x="1621" y="885"/>
                  </a:lnTo>
                  <a:cubicBezTo>
                    <a:pt x="1614" y="885"/>
                    <a:pt x="1607" y="886"/>
                    <a:pt x="1600" y="889"/>
                  </a:cubicBezTo>
                  <a:cubicBezTo>
                    <a:pt x="1607" y="888"/>
                    <a:pt x="1614" y="886"/>
                    <a:pt x="1621" y="885"/>
                  </a:cubicBezTo>
                  <a:close/>
                  <a:moveTo>
                    <a:pt x="8983" y="1988"/>
                  </a:moveTo>
                  <a:cubicBezTo>
                    <a:pt x="8984" y="1995"/>
                    <a:pt x="8986" y="2002"/>
                    <a:pt x="8987" y="2010"/>
                  </a:cubicBezTo>
                  <a:lnTo>
                    <a:pt x="8987" y="2010"/>
                  </a:lnTo>
                  <a:cubicBezTo>
                    <a:pt x="8987" y="2003"/>
                    <a:pt x="8984" y="1995"/>
                    <a:pt x="8983" y="1988"/>
                  </a:cubicBezTo>
                  <a:close/>
                  <a:moveTo>
                    <a:pt x="7186" y="0"/>
                  </a:moveTo>
                  <a:cubicBezTo>
                    <a:pt x="6791" y="0"/>
                    <a:pt x="6399" y="78"/>
                    <a:pt x="6014" y="156"/>
                  </a:cubicBezTo>
                  <a:cubicBezTo>
                    <a:pt x="6015" y="156"/>
                    <a:pt x="6016" y="156"/>
                    <a:pt x="6017" y="156"/>
                  </a:cubicBezTo>
                  <a:lnTo>
                    <a:pt x="6017" y="156"/>
                  </a:lnTo>
                  <a:cubicBezTo>
                    <a:pt x="5692" y="224"/>
                    <a:pt x="5365" y="290"/>
                    <a:pt x="5037" y="346"/>
                  </a:cubicBezTo>
                  <a:cubicBezTo>
                    <a:pt x="4654" y="411"/>
                    <a:pt x="4270" y="467"/>
                    <a:pt x="3885" y="520"/>
                  </a:cubicBezTo>
                  <a:cubicBezTo>
                    <a:pt x="3128" y="627"/>
                    <a:pt x="2370" y="732"/>
                    <a:pt x="1621" y="885"/>
                  </a:cubicBezTo>
                  <a:lnTo>
                    <a:pt x="1621" y="885"/>
                  </a:lnTo>
                  <a:cubicBezTo>
                    <a:pt x="1622" y="885"/>
                    <a:pt x="1623" y="885"/>
                    <a:pt x="1623" y="885"/>
                  </a:cubicBezTo>
                  <a:cubicBezTo>
                    <a:pt x="1073" y="1001"/>
                    <a:pt x="527" y="1143"/>
                    <a:pt x="0" y="1346"/>
                  </a:cubicBezTo>
                  <a:cubicBezTo>
                    <a:pt x="206" y="1465"/>
                    <a:pt x="401" y="1590"/>
                    <a:pt x="592" y="1725"/>
                  </a:cubicBezTo>
                  <a:cubicBezTo>
                    <a:pt x="789" y="1866"/>
                    <a:pt x="981" y="2011"/>
                    <a:pt x="1182" y="2146"/>
                  </a:cubicBezTo>
                  <a:cubicBezTo>
                    <a:pt x="1180" y="2144"/>
                    <a:pt x="1178" y="2142"/>
                    <a:pt x="1176" y="2141"/>
                  </a:cubicBezTo>
                  <a:lnTo>
                    <a:pt x="1176" y="2141"/>
                  </a:lnTo>
                  <a:cubicBezTo>
                    <a:pt x="1272" y="2204"/>
                    <a:pt x="1372" y="2266"/>
                    <a:pt x="1475" y="2321"/>
                  </a:cubicBezTo>
                  <a:cubicBezTo>
                    <a:pt x="1579" y="2376"/>
                    <a:pt x="1685" y="2421"/>
                    <a:pt x="1793" y="2462"/>
                  </a:cubicBezTo>
                  <a:cubicBezTo>
                    <a:pt x="1866" y="2486"/>
                    <a:pt x="1944" y="2508"/>
                    <a:pt x="2023" y="2521"/>
                  </a:cubicBezTo>
                  <a:cubicBezTo>
                    <a:pt x="2107" y="2535"/>
                    <a:pt x="2194" y="2545"/>
                    <a:pt x="2281" y="2551"/>
                  </a:cubicBezTo>
                  <a:cubicBezTo>
                    <a:pt x="2276" y="2551"/>
                    <a:pt x="2271" y="2550"/>
                    <a:pt x="2265" y="2550"/>
                  </a:cubicBezTo>
                  <a:cubicBezTo>
                    <a:pt x="2262" y="2550"/>
                    <a:pt x="2259" y="2550"/>
                    <a:pt x="2255" y="2551"/>
                  </a:cubicBezTo>
                  <a:cubicBezTo>
                    <a:pt x="2292" y="2552"/>
                    <a:pt x="2330" y="2553"/>
                    <a:pt x="2368" y="2553"/>
                  </a:cubicBezTo>
                  <a:cubicBezTo>
                    <a:pt x="2425" y="2553"/>
                    <a:pt x="2483" y="2551"/>
                    <a:pt x="2540" y="2545"/>
                  </a:cubicBezTo>
                  <a:cubicBezTo>
                    <a:pt x="2643" y="2536"/>
                    <a:pt x="2748" y="2521"/>
                    <a:pt x="2850" y="2500"/>
                  </a:cubicBezTo>
                  <a:lnTo>
                    <a:pt x="2847" y="2500"/>
                  </a:lnTo>
                  <a:cubicBezTo>
                    <a:pt x="2983" y="2470"/>
                    <a:pt x="3117" y="2437"/>
                    <a:pt x="3253" y="2404"/>
                  </a:cubicBezTo>
                  <a:cubicBezTo>
                    <a:pt x="3373" y="2376"/>
                    <a:pt x="3490" y="2347"/>
                    <a:pt x="3611" y="2321"/>
                  </a:cubicBezTo>
                  <a:cubicBezTo>
                    <a:pt x="3848" y="2268"/>
                    <a:pt x="4084" y="2218"/>
                    <a:pt x="4322" y="2176"/>
                  </a:cubicBezTo>
                  <a:cubicBezTo>
                    <a:pt x="4703" y="2110"/>
                    <a:pt x="5090" y="2064"/>
                    <a:pt x="5477" y="2064"/>
                  </a:cubicBezTo>
                  <a:cubicBezTo>
                    <a:pt x="5553" y="2064"/>
                    <a:pt x="5630" y="2066"/>
                    <a:pt x="5707" y="2070"/>
                  </a:cubicBezTo>
                  <a:cubicBezTo>
                    <a:pt x="5944" y="2083"/>
                    <a:pt x="6182" y="2105"/>
                    <a:pt x="6416" y="2150"/>
                  </a:cubicBezTo>
                  <a:cubicBezTo>
                    <a:pt x="6668" y="2199"/>
                    <a:pt x="6915" y="2263"/>
                    <a:pt x="7157" y="2348"/>
                  </a:cubicBezTo>
                  <a:cubicBezTo>
                    <a:pt x="7258" y="2383"/>
                    <a:pt x="7356" y="2419"/>
                    <a:pt x="7455" y="2462"/>
                  </a:cubicBezTo>
                  <a:cubicBezTo>
                    <a:pt x="7528" y="2493"/>
                    <a:pt x="7600" y="2529"/>
                    <a:pt x="7674" y="2564"/>
                  </a:cubicBezTo>
                  <a:cubicBezTo>
                    <a:pt x="7834" y="2638"/>
                    <a:pt x="7992" y="2714"/>
                    <a:pt x="8158" y="2772"/>
                  </a:cubicBezTo>
                  <a:cubicBezTo>
                    <a:pt x="8270" y="2809"/>
                    <a:pt x="8385" y="2837"/>
                    <a:pt x="8502" y="2849"/>
                  </a:cubicBezTo>
                  <a:cubicBezTo>
                    <a:pt x="8515" y="2850"/>
                    <a:pt x="8527" y="2850"/>
                    <a:pt x="8540" y="2850"/>
                  </a:cubicBezTo>
                  <a:cubicBezTo>
                    <a:pt x="8584" y="2850"/>
                    <a:pt x="8628" y="2848"/>
                    <a:pt x="8671" y="2842"/>
                  </a:cubicBezTo>
                  <a:cubicBezTo>
                    <a:pt x="8719" y="2831"/>
                    <a:pt x="8765" y="2816"/>
                    <a:pt x="8811" y="2795"/>
                  </a:cubicBezTo>
                  <a:cubicBezTo>
                    <a:pt x="8841" y="2778"/>
                    <a:pt x="8869" y="2758"/>
                    <a:pt x="8898" y="2735"/>
                  </a:cubicBezTo>
                  <a:cubicBezTo>
                    <a:pt x="8930" y="2706"/>
                    <a:pt x="8953" y="2677"/>
                    <a:pt x="8977" y="2644"/>
                  </a:cubicBezTo>
                  <a:cubicBezTo>
                    <a:pt x="8987" y="2624"/>
                    <a:pt x="8994" y="2607"/>
                    <a:pt x="9003" y="2588"/>
                  </a:cubicBezTo>
                  <a:cubicBezTo>
                    <a:pt x="9017" y="2536"/>
                    <a:pt x="9025" y="2485"/>
                    <a:pt x="9030" y="2430"/>
                  </a:cubicBezTo>
                  <a:lnTo>
                    <a:pt x="9030" y="2430"/>
                  </a:lnTo>
                  <a:cubicBezTo>
                    <a:pt x="9029" y="2434"/>
                    <a:pt x="9028" y="2437"/>
                    <a:pt x="9028" y="2440"/>
                  </a:cubicBezTo>
                  <a:lnTo>
                    <a:pt x="9028" y="2440"/>
                  </a:lnTo>
                  <a:cubicBezTo>
                    <a:pt x="9033" y="2294"/>
                    <a:pt x="9014" y="2152"/>
                    <a:pt x="8987" y="2010"/>
                  </a:cubicBezTo>
                  <a:lnTo>
                    <a:pt x="8987" y="2010"/>
                  </a:lnTo>
                  <a:cubicBezTo>
                    <a:pt x="8987" y="2010"/>
                    <a:pt x="8987" y="2010"/>
                    <a:pt x="8987" y="2011"/>
                  </a:cubicBezTo>
                  <a:cubicBezTo>
                    <a:pt x="8940" y="1788"/>
                    <a:pt x="8875" y="1571"/>
                    <a:pt x="8800" y="1356"/>
                  </a:cubicBezTo>
                  <a:cubicBezTo>
                    <a:pt x="8739" y="1185"/>
                    <a:pt x="8673" y="1015"/>
                    <a:pt x="8592" y="853"/>
                  </a:cubicBezTo>
                  <a:cubicBezTo>
                    <a:pt x="8552" y="778"/>
                    <a:pt x="8513" y="707"/>
                    <a:pt x="8466" y="639"/>
                  </a:cubicBezTo>
                  <a:cubicBezTo>
                    <a:pt x="8423" y="577"/>
                    <a:pt x="8378" y="518"/>
                    <a:pt x="8331" y="461"/>
                  </a:cubicBezTo>
                  <a:cubicBezTo>
                    <a:pt x="8285" y="412"/>
                    <a:pt x="8236" y="362"/>
                    <a:pt x="8184" y="317"/>
                  </a:cubicBezTo>
                  <a:cubicBezTo>
                    <a:pt x="8147" y="289"/>
                    <a:pt x="8108" y="258"/>
                    <a:pt x="8068" y="231"/>
                  </a:cubicBezTo>
                  <a:cubicBezTo>
                    <a:pt x="8012" y="197"/>
                    <a:pt x="7954" y="164"/>
                    <a:pt x="7897" y="136"/>
                  </a:cubicBezTo>
                  <a:cubicBezTo>
                    <a:pt x="7854" y="116"/>
                    <a:pt x="7811" y="100"/>
                    <a:pt x="7768" y="85"/>
                  </a:cubicBezTo>
                  <a:cubicBezTo>
                    <a:pt x="7762" y="82"/>
                    <a:pt x="7759" y="82"/>
                    <a:pt x="7756" y="80"/>
                  </a:cubicBezTo>
                  <a:cubicBezTo>
                    <a:pt x="7620" y="39"/>
                    <a:pt x="7482" y="14"/>
                    <a:pt x="7340" y="3"/>
                  </a:cubicBezTo>
                  <a:lnTo>
                    <a:pt x="7340" y="3"/>
                  </a:lnTo>
                  <a:cubicBezTo>
                    <a:pt x="7343" y="4"/>
                    <a:pt x="7346" y="4"/>
                    <a:pt x="7348" y="5"/>
                  </a:cubicBezTo>
                  <a:lnTo>
                    <a:pt x="7348" y="5"/>
                  </a:lnTo>
                  <a:cubicBezTo>
                    <a:pt x="7294" y="2"/>
                    <a:pt x="7240" y="0"/>
                    <a:pt x="7186" y="0"/>
                  </a:cubicBezTo>
                  <a:close/>
                </a:path>
              </a:pathLst>
            </a:custGeom>
            <a:solidFill>
              <a:srgbClr val="CED2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9" name="Google Shape;1799;p11"/>
            <p:cNvSpPr/>
            <p:nvPr/>
          </p:nvSpPr>
          <p:spPr>
            <a:xfrm>
              <a:off x="-881852" y="2198704"/>
              <a:ext cx="525" cy="81"/>
            </a:xfrm>
            <a:custGeom>
              <a:avLst/>
              <a:gdLst/>
              <a:ahLst/>
              <a:cxnLst/>
              <a:rect l="l" t="t" r="r" b="b"/>
              <a:pathLst>
                <a:path w="13" h="2" extrusionOk="0">
                  <a:moveTo>
                    <a:pt x="12" y="0"/>
                  </a:moveTo>
                  <a:cubicBezTo>
                    <a:pt x="8" y="0"/>
                    <a:pt x="5" y="2"/>
                    <a:pt x="1" y="2"/>
                  </a:cubicBezTo>
                  <a:cubicBezTo>
                    <a:pt x="5" y="2"/>
                    <a:pt x="8" y="2"/>
                    <a:pt x="12" y="0"/>
                  </a:cubicBezTo>
                  <a:close/>
                </a:path>
              </a:pathLst>
            </a:custGeom>
            <a:solidFill>
              <a:srgbClr val="CED2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0" name="Google Shape;1800;p11"/>
            <p:cNvSpPr/>
            <p:nvPr/>
          </p:nvSpPr>
          <p:spPr>
            <a:xfrm>
              <a:off x="-683549" y="2101207"/>
              <a:ext cx="726" cy="202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0" y="1"/>
                  </a:moveTo>
                  <a:lnTo>
                    <a:pt x="4" y="2"/>
                  </a:lnTo>
                  <a:lnTo>
                    <a:pt x="4" y="2"/>
                  </a:lnTo>
                  <a:cubicBezTo>
                    <a:pt x="3" y="1"/>
                    <a:pt x="2" y="1"/>
                    <a:pt x="0" y="1"/>
                  </a:cubicBezTo>
                  <a:close/>
                  <a:moveTo>
                    <a:pt x="4" y="2"/>
                  </a:moveTo>
                  <a:cubicBezTo>
                    <a:pt x="5" y="2"/>
                    <a:pt x="5" y="2"/>
                    <a:pt x="6" y="2"/>
                  </a:cubicBezTo>
                  <a:lnTo>
                    <a:pt x="4" y="2"/>
                  </a:lnTo>
                  <a:close/>
                  <a:moveTo>
                    <a:pt x="6" y="2"/>
                  </a:moveTo>
                  <a:cubicBezTo>
                    <a:pt x="8" y="3"/>
                    <a:pt x="10" y="3"/>
                    <a:pt x="12" y="3"/>
                  </a:cubicBezTo>
                  <a:lnTo>
                    <a:pt x="12" y="3"/>
                  </a:lnTo>
                  <a:lnTo>
                    <a:pt x="6" y="2"/>
                  </a:lnTo>
                  <a:close/>
                  <a:moveTo>
                    <a:pt x="12" y="3"/>
                  </a:moveTo>
                  <a:lnTo>
                    <a:pt x="17" y="5"/>
                  </a:lnTo>
                  <a:cubicBezTo>
                    <a:pt x="15" y="4"/>
                    <a:pt x="13" y="4"/>
                    <a:pt x="12" y="3"/>
                  </a:cubicBezTo>
                  <a:close/>
                </a:path>
              </a:pathLst>
            </a:custGeom>
            <a:solidFill>
              <a:srgbClr val="CED2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1" name="Google Shape;1801;p11"/>
            <p:cNvSpPr/>
            <p:nvPr/>
          </p:nvSpPr>
          <p:spPr>
            <a:xfrm>
              <a:off x="-671402" y="2106817"/>
              <a:ext cx="525" cy="363"/>
            </a:xfrm>
            <a:custGeom>
              <a:avLst/>
              <a:gdLst/>
              <a:ahLst/>
              <a:cxnLst/>
              <a:rect l="l" t="t" r="r" b="b"/>
              <a:pathLst>
                <a:path w="13" h="9" extrusionOk="0">
                  <a:moveTo>
                    <a:pt x="1" y="1"/>
                  </a:moveTo>
                  <a:lnTo>
                    <a:pt x="1" y="1"/>
                  </a:lnTo>
                  <a:cubicBezTo>
                    <a:pt x="4" y="5"/>
                    <a:pt x="8" y="7"/>
                    <a:pt x="12" y="8"/>
                  </a:cubicBezTo>
                  <a:cubicBezTo>
                    <a:pt x="8" y="7"/>
                    <a:pt x="5" y="2"/>
                    <a:pt x="1" y="1"/>
                  </a:cubicBezTo>
                  <a:close/>
                </a:path>
              </a:pathLst>
            </a:custGeom>
            <a:solidFill>
              <a:srgbClr val="CED2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2" name="Google Shape;1802;p11"/>
            <p:cNvSpPr/>
            <p:nvPr/>
          </p:nvSpPr>
          <p:spPr>
            <a:xfrm>
              <a:off x="637219" y="1453718"/>
              <a:ext cx="107869" cy="263599"/>
            </a:xfrm>
            <a:custGeom>
              <a:avLst/>
              <a:gdLst/>
              <a:ahLst/>
              <a:cxnLst/>
              <a:rect l="l" t="t" r="r" b="b"/>
              <a:pathLst>
                <a:path w="2673" h="6532" extrusionOk="0">
                  <a:moveTo>
                    <a:pt x="915" y="64"/>
                  </a:moveTo>
                  <a:lnTo>
                    <a:pt x="915" y="64"/>
                  </a:lnTo>
                  <a:cubicBezTo>
                    <a:pt x="914" y="64"/>
                    <a:pt x="913" y="64"/>
                    <a:pt x="912" y="65"/>
                  </a:cubicBezTo>
                  <a:cubicBezTo>
                    <a:pt x="913" y="65"/>
                    <a:pt x="914" y="64"/>
                    <a:pt x="915" y="64"/>
                  </a:cubicBezTo>
                  <a:close/>
                  <a:moveTo>
                    <a:pt x="2569" y="2068"/>
                  </a:moveTo>
                  <a:cubicBezTo>
                    <a:pt x="2569" y="2073"/>
                    <a:pt x="2570" y="2078"/>
                    <a:pt x="2571" y="2083"/>
                  </a:cubicBezTo>
                  <a:cubicBezTo>
                    <a:pt x="2571" y="2079"/>
                    <a:pt x="2570" y="2073"/>
                    <a:pt x="2569" y="2068"/>
                  </a:cubicBezTo>
                  <a:close/>
                  <a:moveTo>
                    <a:pt x="2265" y="6371"/>
                  </a:moveTo>
                  <a:cubicBezTo>
                    <a:pt x="2265" y="6374"/>
                    <a:pt x="2265" y="6374"/>
                    <a:pt x="2266" y="6375"/>
                  </a:cubicBezTo>
                  <a:cubicBezTo>
                    <a:pt x="2266" y="6374"/>
                    <a:pt x="2266" y="6374"/>
                    <a:pt x="2265" y="6371"/>
                  </a:cubicBezTo>
                  <a:close/>
                  <a:moveTo>
                    <a:pt x="2537" y="6438"/>
                  </a:moveTo>
                  <a:lnTo>
                    <a:pt x="2537" y="6438"/>
                  </a:lnTo>
                  <a:cubicBezTo>
                    <a:pt x="2536" y="6440"/>
                    <a:pt x="2536" y="6442"/>
                    <a:pt x="2535" y="6444"/>
                  </a:cubicBezTo>
                  <a:cubicBezTo>
                    <a:pt x="2536" y="6442"/>
                    <a:pt x="2537" y="6440"/>
                    <a:pt x="2537" y="6438"/>
                  </a:cubicBezTo>
                  <a:close/>
                  <a:moveTo>
                    <a:pt x="1184" y="0"/>
                  </a:moveTo>
                  <a:cubicBezTo>
                    <a:pt x="1158" y="0"/>
                    <a:pt x="1133" y="2"/>
                    <a:pt x="1106" y="5"/>
                  </a:cubicBezTo>
                  <a:cubicBezTo>
                    <a:pt x="1066" y="12"/>
                    <a:pt x="1027" y="21"/>
                    <a:pt x="987" y="35"/>
                  </a:cubicBezTo>
                  <a:cubicBezTo>
                    <a:pt x="964" y="44"/>
                    <a:pt x="938" y="54"/>
                    <a:pt x="916" y="63"/>
                  </a:cubicBezTo>
                  <a:lnTo>
                    <a:pt x="919" y="63"/>
                  </a:lnTo>
                  <a:cubicBezTo>
                    <a:pt x="918" y="63"/>
                    <a:pt x="916" y="64"/>
                    <a:pt x="915" y="64"/>
                  </a:cubicBezTo>
                  <a:lnTo>
                    <a:pt x="915" y="64"/>
                  </a:lnTo>
                  <a:cubicBezTo>
                    <a:pt x="915" y="64"/>
                    <a:pt x="916" y="64"/>
                    <a:pt x="916" y="64"/>
                  </a:cubicBezTo>
                  <a:cubicBezTo>
                    <a:pt x="912" y="65"/>
                    <a:pt x="905" y="70"/>
                    <a:pt x="901" y="71"/>
                  </a:cubicBezTo>
                  <a:cubicBezTo>
                    <a:pt x="904" y="70"/>
                    <a:pt x="906" y="69"/>
                    <a:pt x="909" y="68"/>
                  </a:cubicBezTo>
                  <a:lnTo>
                    <a:pt x="909" y="68"/>
                  </a:lnTo>
                  <a:cubicBezTo>
                    <a:pt x="780" y="132"/>
                    <a:pt x="656" y="207"/>
                    <a:pt x="541" y="297"/>
                  </a:cubicBezTo>
                  <a:lnTo>
                    <a:pt x="541" y="297"/>
                  </a:lnTo>
                  <a:cubicBezTo>
                    <a:pt x="542" y="296"/>
                    <a:pt x="542" y="295"/>
                    <a:pt x="542" y="295"/>
                  </a:cubicBezTo>
                  <a:lnTo>
                    <a:pt x="542" y="295"/>
                  </a:lnTo>
                  <a:cubicBezTo>
                    <a:pt x="452" y="371"/>
                    <a:pt x="369" y="458"/>
                    <a:pt x="293" y="551"/>
                  </a:cubicBezTo>
                  <a:cubicBezTo>
                    <a:pt x="292" y="552"/>
                    <a:pt x="292" y="554"/>
                    <a:pt x="290" y="557"/>
                  </a:cubicBezTo>
                  <a:cubicBezTo>
                    <a:pt x="289" y="557"/>
                    <a:pt x="289" y="558"/>
                    <a:pt x="289" y="558"/>
                  </a:cubicBezTo>
                  <a:cubicBezTo>
                    <a:pt x="287" y="561"/>
                    <a:pt x="287" y="564"/>
                    <a:pt x="283" y="567"/>
                  </a:cubicBezTo>
                  <a:cubicBezTo>
                    <a:pt x="224" y="653"/>
                    <a:pt x="174" y="743"/>
                    <a:pt x="131" y="840"/>
                  </a:cubicBezTo>
                  <a:cubicBezTo>
                    <a:pt x="75" y="977"/>
                    <a:pt x="40" y="1120"/>
                    <a:pt x="22" y="1268"/>
                  </a:cubicBezTo>
                  <a:cubicBezTo>
                    <a:pt x="22" y="1270"/>
                    <a:pt x="19" y="1276"/>
                    <a:pt x="19" y="1279"/>
                  </a:cubicBezTo>
                  <a:cubicBezTo>
                    <a:pt x="0" y="1487"/>
                    <a:pt x="9" y="1696"/>
                    <a:pt x="37" y="1901"/>
                  </a:cubicBezTo>
                  <a:cubicBezTo>
                    <a:pt x="37" y="1901"/>
                    <a:pt x="38" y="1902"/>
                    <a:pt x="38" y="1902"/>
                  </a:cubicBezTo>
                  <a:lnTo>
                    <a:pt x="38" y="1902"/>
                  </a:lnTo>
                  <a:cubicBezTo>
                    <a:pt x="38" y="1902"/>
                    <a:pt x="37" y="1902"/>
                    <a:pt x="37" y="1902"/>
                  </a:cubicBezTo>
                  <a:cubicBezTo>
                    <a:pt x="37" y="1907"/>
                    <a:pt x="37" y="1908"/>
                    <a:pt x="39" y="1910"/>
                  </a:cubicBezTo>
                  <a:cubicBezTo>
                    <a:pt x="102" y="2302"/>
                    <a:pt x="230" y="2678"/>
                    <a:pt x="388" y="3039"/>
                  </a:cubicBezTo>
                  <a:cubicBezTo>
                    <a:pt x="385" y="3041"/>
                    <a:pt x="388" y="3044"/>
                    <a:pt x="389" y="3046"/>
                  </a:cubicBezTo>
                  <a:cubicBezTo>
                    <a:pt x="388" y="3044"/>
                    <a:pt x="389" y="3043"/>
                    <a:pt x="389" y="3043"/>
                  </a:cubicBezTo>
                  <a:lnTo>
                    <a:pt x="389" y="3049"/>
                  </a:lnTo>
                  <a:lnTo>
                    <a:pt x="391" y="3050"/>
                  </a:lnTo>
                  <a:cubicBezTo>
                    <a:pt x="391" y="3051"/>
                    <a:pt x="392" y="3053"/>
                    <a:pt x="392" y="3057"/>
                  </a:cubicBezTo>
                  <a:cubicBezTo>
                    <a:pt x="488" y="3264"/>
                    <a:pt x="593" y="3468"/>
                    <a:pt x="708" y="3663"/>
                  </a:cubicBezTo>
                  <a:cubicBezTo>
                    <a:pt x="850" y="3905"/>
                    <a:pt x="1010" y="4130"/>
                    <a:pt x="1150" y="4370"/>
                  </a:cubicBezTo>
                  <a:cubicBezTo>
                    <a:pt x="1360" y="4730"/>
                    <a:pt x="1548" y="5102"/>
                    <a:pt x="1741" y="5472"/>
                  </a:cubicBezTo>
                  <a:cubicBezTo>
                    <a:pt x="1834" y="5650"/>
                    <a:pt x="1928" y="5828"/>
                    <a:pt x="2027" y="6002"/>
                  </a:cubicBezTo>
                  <a:cubicBezTo>
                    <a:pt x="2098" y="6129"/>
                    <a:pt x="2176" y="6254"/>
                    <a:pt x="2265" y="6371"/>
                  </a:cubicBezTo>
                  <a:cubicBezTo>
                    <a:pt x="2271" y="6376"/>
                    <a:pt x="2274" y="6381"/>
                    <a:pt x="2277" y="6388"/>
                  </a:cubicBezTo>
                  <a:cubicBezTo>
                    <a:pt x="2269" y="6379"/>
                    <a:pt x="2267" y="6376"/>
                    <a:pt x="2266" y="6376"/>
                  </a:cubicBezTo>
                  <a:lnTo>
                    <a:pt x="2266" y="6376"/>
                  </a:lnTo>
                  <a:cubicBezTo>
                    <a:pt x="2305" y="6422"/>
                    <a:pt x="2343" y="6461"/>
                    <a:pt x="2387" y="6497"/>
                  </a:cubicBezTo>
                  <a:lnTo>
                    <a:pt x="2389" y="6499"/>
                  </a:lnTo>
                  <a:cubicBezTo>
                    <a:pt x="2403" y="6509"/>
                    <a:pt x="2420" y="6517"/>
                    <a:pt x="2435" y="6526"/>
                  </a:cubicBezTo>
                  <a:cubicBezTo>
                    <a:pt x="2442" y="6527"/>
                    <a:pt x="2450" y="6530"/>
                    <a:pt x="2458" y="6532"/>
                  </a:cubicBezTo>
                  <a:lnTo>
                    <a:pt x="2465" y="6532"/>
                  </a:lnTo>
                  <a:cubicBezTo>
                    <a:pt x="2468" y="6532"/>
                    <a:pt x="2468" y="6530"/>
                    <a:pt x="2472" y="6530"/>
                  </a:cubicBezTo>
                  <a:cubicBezTo>
                    <a:pt x="2475" y="6530"/>
                    <a:pt x="2478" y="6526"/>
                    <a:pt x="2481" y="6524"/>
                  </a:cubicBezTo>
                  <a:cubicBezTo>
                    <a:pt x="2486" y="6519"/>
                    <a:pt x="2493" y="6513"/>
                    <a:pt x="2499" y="6506"/>
                  </a:cubicBezTo>
                  <a:cubicBezTo>
                    <a:pt x="2514" y="6484"/>
                    <a:pt x="2527" y="6460"/>
                    <a:pt x="2538" y="6435"/>
                  </a:cubicBezTo>
                  <a:lnTo>
                    <a:pt x="2538" y="6435"/>
                  </a:lnTo>
                  <a:cubicBezTo>
                    <a:pt x="2538" y="6436"/>
                    <a:pt x="2537" y="6437"/>
                    <a:pt x="2537" y="6438"/>
                  </a:cubicBezTo>
                  <a:lnTo>
                    <a:pt x="2537" y="6438"/>
                  </a:lnTo>
                  <a:cubicBezTo>
                    <a:pt x="2538" y="6437"/>
                    <a:pt x="2538" y="6436"/>
                    <a:pt x="2538" y="6435"/>
                  </a:cubicBezTo>
                  <a:lnTo>
                    <a:pt x="2538" y="6435"/>
                  </a:lnTo>
                  <a:cubicBezTo>
                    <a:pt x="2540" y="6431"/>
                    <a:pt x="2542" y="6427"/>
                    <a:pt x="2544" y="6422"/>
                  </a:cubicBezTo>
                  <a:lnTo>
                    <a:pt x="2544" y="6422"/>
                  </a:lnTo>
                  <a:cubicBezTo>
                    <a:pt x="2542" y="6424"/>
                    <a:pt x="2541" y="6427"/>
                    <a:pt x="2540" y="6429"/>
                  </a:cubicBezTo>
                  <a:lnTo>
                    <a:pt x="2540" y="6429"/>
                  </a:lnTo>
                  <a:cubicBezTo>
                    <a:pt x="2566" y="6352"/>
                    <a:pt x="2579" y="6278"/>
                    <a:pt x="2590" y="6198"/>
                  </a:cubicBezTo>
                  <a:cubicBezTo>
                    <a:pt x="2593" y="6196"/>
                    <a:pt x="2593" y="6194"/>
                    <a:pt x="2593" y="6193"/>
                  </a:cubicBezTo>
                  <a:lnTo>
                    <a:pt x="2593" y="6185"/>
                  </a:lnTo>
                  <a:cubicBezTo>
                    <a:pt x="2590" y="6183"/>
                    <a:pt x="2593" y="6183"/>
                    <a:pt x="2593" y="6183"/>
                  </a:cubicBezTo>
                  <a:cubicBezTo>
                    <a:pt x="2604" y="6059"/>
                    <a:pt x="2610" y="5936"/>
                    <a:pt x="2610" y="5812"/>
                  </a:cubicBezTo>
                  <a:cubicBezTo>
                    <a:pt x="2610" y="5736"/>
                    <a:pt x="2608" y="5661"/>
                    <a:pt x="2604" y="5585"/>
                  </a:cubicBezTo>
                  <a:cubicBezTo>
                    <a:pt x="2601" y="5502"/>
                    <a:pt x="2595" y="5420"/>
                    <a:pt x="2593" y="5337"/>
                  </a:cubicBezTo>
                  <a:cubicBezTo>
                    <a:pt x="2575" y="4983"/>
                    <a:pt x="2585" y="4630"/>
                    <a:pt x="2597" y="4277"/>
                  </a:cubicBezTo>
                  <a:cubicBezTo>
                    <a:pt x="2624" y="3537"/>
                    <a:pt x="2673" y="2793"/>
                    <a:pt x="2567" y="2060"/>
                  </a:cubicBezTo>
                  <a:lnTo>
                    <a:pt x="2567" y="2060"/>
                  </a:lnTo>
                  <a:cubicBezTo>
                    <a:pt x="2567" y="2063"/>
                    <a:pt x="2568" y="2066"/>
                    <a:pt x="2569" y="2068"/>
                  </a:cubicBezTo>
                  <a:lnTo>
                    <a:pt x="2569" y="2068"/>
                  </a:lnTo>
                  <a:cubicBezTo>
                    <a:pt x="2549" y="1950"/>
                    <a:pt x="2527" y="1831"/>
                    <a:pt x="2499" y="1714"/>
                  </a:cubicBezTo>
                  <a:cubicBezTo>
                    <a:pt x="2485" y="1660"/>
                    <a:pt x="2470" y="1605"/>
                    <a:pt x="2452" y="1552"/>
                  </a:cubicBezTo>
                  <a:cubicBezTo>
                    <a:pt x="2436" y="1500"/>
                    <a:pt x="2414" y="1449"/>
                    <a:pt x="2393" y="1397"/>
                  </a:cubicBezTo>
                  <a:cubicBezTo>
                    <a:pt x="2317" y="1229"/>
                    <a:pt x="2226" y="1068"/>
                    <a:pt x="2123" y="916"/>
                  </a:cubicBezTo>
                  <a:cubicBezTo>
                    <a:pt x="2030" y="772"/>
                    <a:pt x="1932" y="631"/>
                    <a:pt x="1838" y="488"/>
                  </a:cubicBezTo>
                  <a:cubicBezTo>
                    <a:pt x="1805" y="439"/>
                    <a:pt x="1777" y="391"/>
                    <a:pt x="1747" y="343"/>
                  </a:cubicBezTo>
                  <a:cubicBezTo>
                    <a:pt x="1739" y="335"/>
                    <a:pt x="1734" y="328"/>
                    <a:pt x="1728" y="322"/>
                  </a:cubicBezTo>
                  <a:cubicBezTo>
                    <a:pt x="1706" y="300"/>
                    <a:pt x="1683" y="278"/>
                    <a:pt x="1662" y="255"/>
                  </a:cubicBezTo>
                  <a:cubicBezTo>
                    <a:pt x="1613" y="216"/>
                    <a:pt x="1563" y="179"/>
                    <a:pt x="1511" y="144"/>
                  </a:cubicBezTo>
                  <a:cubicBezTo>
                    <a:pt x="1469" y="119"/>
                    <a:pt x="1426" y="93"/>
                    <a:pt x="1386" y="68"/>
                  </a:cubicBezTo>
                  <a:cubicBezTo>
                    <a:pt x="1379" y="65"/>
                    <a:pt x="1372" y="65"/>
                    <a:pt x="1365" y="64"/>
                  </a:cubicBezTo>
                  <a:cubicBezTo>
                    <a:pt x="1346" y="61"/>
                    <a:pt x="1331" y="51"/>
                    <a:pt x="1319" y="40"/>
                  </a:cubicBezTo>
                  <a:cubicBezTo>
                    <a:pt x="1316" y="35"/>
                    <a:pt x="1311" y="32"/>
                    <a:pt x="1310" y="27"/>
                  </a:cubicBezTo>
                  <a:cubicBezTo>
                    <a:pt x="1290" y="21"/>
                    <a:pt x="1271" y="14"/>
                    <a:pt x="1250" y="8"/>
                  </a:cubicBezTo>
                  <a:cubicBezTo>
                    <a:pt x="1237" y="7"/>
                    <a:pt x="1224" y="4"/>
                    <a:pt x="1211" y="1"/>
                  </a:cubicBezTo>
                  <a:cubicBezTo>
                    <a:pt x="1202" y="0"/>
                    <a:pt x="1193" y="0"/>
                    <a:pt x="1184" y="0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3" name="Google Shape;1803;p11"/>
            <p:cNvSpPr/>
            <p:nvPr/>
          </p:nvSpPr>
          <p:spPr>
            <a:xfrm>
              <a:off x="652675" y="1576436"/>
              <a:ext cx="40" cy="4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ED2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4" name="Google Shape;1804;p11"/>
            <p:cNvSpPr/>
            <p:nvPr/>
          </p:nvSpPr>
          <p:spPr>
            <a:xfrm>
              <a:off x="732819" y="1715498"/>
              <a:ext cx="686" cy="444"/>
            </a:xfrm>
            <a:custGeom>
              <a:avLst/>
              <a:gdLst/>
              <a:ahLst/>
              <a:cxnLst/>
              <a:rect l="l" t="t" r="r" b="b"/>
              <a:pathLst>
                <a:path w="17" h="11" extrusionOk="0">
                  <a:moveTo>
                    <a:pt x="1" y="0"/>
                  </a:moveTo>
                  <a:lnTo>
                    <a:pt x="1" y="0"/>
                  </a:lnTo>
                  <a:cubicBezTo>
                    <a:pt x="8" y="3"/>
                    <a:pt x="11" y="7"/>
                    <a:pt x="17" y="10"/>
                  </a:cubicBezTo>
                  <a:cubicBezTo>
                    <a:pt x="12" y="7"/>
                    <a:pt x="8" y="3"/>
                    <a:pt x="1" y="0"/>
                  </a:cubicBezTo>
                  <a:close/>
                </a:path>
              </a:pathLst>
            </a:custGeom>
            <a:solidFill>
              <a:srgbClr val="CED2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5" name="Google Shape;1805;p11"/>
            <p:cNvSpPr/>
            <p:nvPr/>
          </p:nvSpPr>
          <p:spPr>
            <a:xfrm>
              <a:off x="736007" y="1717274"/>
              <a:ext cx="444" cy="121"/>
            </a:xfrm>
            <a:custGeom>
              <a:avLst/>
              <a:gdLst/>
              <a:ahLst/>
              <a:cxnLst/>
              <a:rect l="l" t="t" r="r" b="b"/>
              <a:pathLst>
                <a:path w="11" h="3" extrusionOk="0">
                  <a:moveTo>
                    <a:pt x="11" y="1"/>
                  </a:moveTo>
                  <a:cubicBezTo>
                    <a:pt x="8" y="1"/>
                    <a:pt x="4" y="1"/>
                    <a:pt x="1" y="2"/>
                  </a:cubicBezTo>
                  <a:cubicBezTo>
                    <a:pt x="4" y="2"/>
                    <a:pt x="8" y="1"/>
                    <a:pt x="11" y="1"/>
                  </a:cubicBezTo>
                  <a:close/>
                </a:path>
              </a:pathLst>
            </a:custGeom>
            <a:solidFill>
              <a:srgbClr val="CED2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6" name="Google Shape;1806;p11"/>
            <p:cNvSpPr/>
            <p:nvPr/>
          </p:nvSpPr>
          <p:spPr>
            <a:xfrm>
              <a:off x="736370" y="1717233"/>
              <a:ext cx="444" cy="161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0"/>
                  </a:moveTo>
                  <a:cubicBezTo>
                    <a:pt x="10" y="0"/>
                    <a:pt x="9" y="1"/>
                    <a:pt x="8" y="1"/>
                  </a:cubicBezTo>
                  <a:lnTo>
                    <a:pt x="8" y="1"/>
                  </a:lnTo>
                  <a:cubicBezTo>
                    <a:pt x="9" y="1"/>
                    <a:pt x="10" y="1"/>
                    <a:pt x="11" y="0"/>
                  </a:cubicBezTo>
                  <a:close/>
                  <a:moveTo>
                    <a:pt x="8" y="1"/>
                  </a:moveTo>
                  <a:cubicBezTo>
                    <a:pt x="6" y="2"/>
                    <a:pt x="3" y="2"/>
                    <a:pt x="1" y="3"/>
                  </a:cubicBezTo>
                  <a:cubicBezTo>
                    <a:pt x="3" y="3"/>
                    <a:pt x="5" y="2"/>
                    <a:pt x="8" y="1"/>
                  </a:cubicBezTo>
                  <a:close/>
                </a:path>
              </a:pathLst>
            </a:custGeom>
            <a:solidFill>
              <a:srgbClr val="CED2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7" name="Google Shape;1807;p11"/>
            <p:cNvSpPr/>
            <p:nvPr/>
          </p:nvSpPr>
          <p:spPr>
            <a:xfrm>
              <a:off x="741657" y="1703594"/>
              <a:ext cx="40" cy="5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1"/>
                  </a:moveTo>
                  <a:lnTo>
                    <a:pt x="0" y="5"/>
                  </a:lnTo>
                  <a:lnTo>
                    <a:pt x="0" y="12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ED2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8" name="Google Shape;1808;p11"/>
            <p:cNvSpPr/>
            <p:nvPr/>
          </p:nvSpPr>
          <p:spPr>
            <a:xfrm>
              <a:off x="741657" y="1703351"/>
              <a:ext cx="81" cy="282"/>
            </a:xfrm>
            <a:custGeom>
              <a:avLst/>
              <a:gdLst/>
              <a:ahLst/>
              <a:cxnLst/>
              <a:rect l="l" t="t" r="r" b="b"/>
              <a:pathLst>
                <a:path w="2" h="7" extrusionOk="0">
                  <a:moveTo>
                    <a:pt x="2" y="1"/>
                  </a:moveTo>
                  <a:cubicBezTo>
                    <a:pt x="2" y="2"/>
                    <a:pt x="0" y="4"/>
                    <a:pt x="2" y="7"/>
                  </a:cubicBezTo>
                  <a:lnTo>
                    <a:pt x="2" y="2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CED2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9" name="Google Shape;1809;p11"/>
            <p:cNvSpPr/>
            <p:nvPr/>
          </p:nvSpPr>
          <p:spPr>
            <a:xfrm>
              <a:off x="652715" y="1576477"/>
              <a:ext cx="161" cy="282"/>
            </a:xfrm>
            <a:custGeom>
              <a:avLst/>
              <a:gdLst/>
              <a:ahLst/>
              <a:cxnLst/>
              <a:rect l="l" t="t" r="r" b="b"/>
              <a:pathLst>
                <a:path w="4" h="7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2"/>
                    <a:pt x="4" y="7"/>
                    <a:pt x="4" y="7"/>
                  </a:cubicBezTo>
                  <a:cubicBezTo>
                    <a:pt x="4" y="5"/>
                    <a:pt x="1" y="2"/>
                    <a:pt x="1" y="1"/>
                  </a:cubicBezTo>
                  <a:close/>
                </a:path>
              </a:pathLst>
            </a:custGeom>
            <a:solidFill>
              <a:srgbClr val="CED2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0" name="Google Shape;1810;p11"/>
            <p:cNvSpPr/>
            <p:nvPr/>
          </p:nvSpPr>
          <p:spPr>
            <a:xfrm>
              <a:off x="638429" y="1530109"/>
              <a:ext cx="40" cy="121"/>
            </a:xfrm>
            <a:custGeom>
              <a:avLst/>
              <a:gdLst/>
              <a:ahLst/>
              <a:cxnLst/>
              <a:rect l="l" t="t" r="r" b="b"/>
              <a:pathLst>
                <a:path w="1" h="3" extrusionOk="0">
                  <a:moveTo>
                    <a:pt x="0" y="1"/>
                  </a:moveTo>
                  <a:cubicBezTo>
                    <a:pt x="0" y="1"/>
                    <a:pt x="0" y="2"/>
                    <a:pt x="0" y="1"/>
                  </a:cubicBezTo>
                  <a:cubicBezTo>
                    <a:pt x="0" y="2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CED2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1" name="Google Shape;1811;p11"/>
            <p:cNvSpPr/>
            <p:nvPr/>
          </p:nvSpPr>
          <p:spPr>
            <a:xfrm>
              <a:off x="637784" y="1504202"/>
              <a:ext cx="81" cy="404"/>
            </a:xfrm>
            <a:custGeom>
              <a:avLst/>
              <a:gdLst/>
              <a:ahLst/>
              <a:cxnLst/>
              <a:rect l="l" t="t" r="r" b="b"/>
              <a:pathLst>
                <a:path w="2" h="10" extrusionOk="0">
                  <a:moveTo>
                    <a:pt x="0" y="1"/>
                  </a:moveTo>
                  <a:lnTo>
                    <a:pt x="0" y="9"/>
                  </a:lnTo>
                  <a:cubicBezTo>
                    <a:pt x="0" y="5"/>
                    <a:pt x="2" y="2"/>
                    <a:pt x="0" y="1"/>
                  </a:cubicBezTo>
                  <a:close/>
                </a:path>
              </a:pathLst>
            </a:custGeom>
            <a:solidFill>
              <a:srgbClr val="CED2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2" name="Google Shape;1812;p11"/>
            <p:cNvSpPr/>
            <p:nvPr/>
          </p:nvSpPr>
          <p:spPr>
            <a:xfrm>
              <a:off x="648599" y="1475873"/>
              <a:ext cx="40" cy="81"/>
            </a:xfrm>
            <a:custGeom>
              <a:avLst/>
              <a:gdLst/>
              <a:ahLst/>
              <a:cxnLst/>
              <a:rect l="l" t="t" r="r" b="b"/>
              <a:pathLst>
                <a:path w="1" h="2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ubicBezTo>
                    <a:pt x="1" y="2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ED2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3" name="Google Shape;1813;p11"/>
            <p:cNvSpPr/>
            <p:nvPr/>
          </p:nvSpPr>
          <p:spPr>
            <a:xfrm>
              <a:off x="648679" y="1475509"/>
              <a:ext cx="282" cy="404"/>
            </a:xfrm>
            <a:custGeom>
              <a:avLst/>
              <a:gdLst/>
              <a:ahLst/>
              <a:cxnLst/>
              <a:rect l="l" t="t" r="r" b="b"/>
              <a:pathLst>
                <a:path w="7" h="10" extrusionOk="0">
                  <a:moveTo>
                    <a:pt x="6" y="1"/>
                  </a:moveTo>
                  <a:lnTo>
                    <a:pt x="6" y="1"/>
                  </a:lnTo>
                  <a:cubicBezTo>
                    <a:pt x="5" y="2"/>
                    <a:pt x="4" y="3"/>
                    <a:pt x="3" y="6"/>
                  </a:cubicBezTo>
                  <a:lnTo>
                    <a:pt x="3" y="6"/>
                  </a:lnTo>
                  <a:cubicBezTo>
                    <a:pt x="4" y="5"/>
                    <a:pt x="4" y="4"/>
                    <a:pt x="5" y="4"/>
                  </a:cubicBezTo>
                  <a:cubicBezTo>
                    <a:pt x="5" y="2"/>
                    <a:pt x="6" y="2"/>
                    <a:pt x="6" y="1"/>
                  </a:cubicBezTo>
                  <a:close/>
                  <a:moveTo>
                    <a:pt x="3" y="6"/>
                  </a:moveTo>
                  <a:cubicBezTo>
                    <a:pt x="2" y="7"/>
                    <a:pt x="0" y="9"/>
                    <a:pt x="0" y="9"/>
                  </a:cubicBezTo>
                  <a:cubicBezTo>
                    <a:pt x="1" y="8"/>
                    <a:pt x="2" y="7"/>
                    <a:pt x="3" y="6"/>
                  </a:cubicBezTo>
                  <a:close/>
                </a:path>
              </a:pathLst>
            </a:custGeom>
            <a:solidFill>
              <a:srgbClr val="CED2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4" name="Google Shape;1814;p11"/>
            <p:cNvSpPr/>
            <p:nvPr/>
          </p:nvSpPr>
          <p:spPr>
            <a:xfrm>
              <a:off x="451143" y="816115"/>
              <a:ext cx="111541" cy="252380"/>
            </a:xfrm>
            <a:custGeom>
              <a:avLst/>
              <a:gdLst/>
              <a:ahLst/>
              <a:cxnLst/>
              <a:rect l="l" t="t" r="r" b="b"/>
              <a:pathLst>
                <a:path w="2764" h="6254" extrusionOk="0">
                  <a:moveTo>
                    <a:pt x="2413" y="2244"/>
                  </a:moveTo>
                  <a:lnTo>
                    <a:pt x="2413" y="2244"/>
                  </a:lnTo>
                  <a:cubicBezTo>
                    <a:pt x="2414" y="2244"/>
                    <a:pt x="2414" y="2245"/>
                    <a:pt x="2415" y="2246"/>
                  </a:cubicBezTo>
                  <a:lnTo>
                    <a:pt x="2415" y="2246"/>
                  </a:lnTo>
                  <a:cubicBezTo>
                    <a:pt x="2414" y="2245"/>
                    <a:pt x="2414" y="2244"/>
                    <a:pt x="2413" y="2244"/>
                  </a:cubicBezTo>
                  <a:close/>
                  <a:moveTo>
                    <a:pt x="1" y="3778"/>
                  </a:moveTo>
                  <a:lnTo>
                    <a:pt x="1" y="3795"/>
                  </a:lnTo>
                  <a:cubicBezTo>
                    <a:pt x="2" y="3788"/>
                    <a:pt x="1" y="3783"/>
                    <a:pt x="1" y="3778"/>
                  </a:cubicBezTo>
                  <a:close/>
                  <a:moveTo>
                    <a:pt x="2612" y="4844"/>
                  </a:moveTo>
                  <a:cubicBezTo>
                    <a:pt x="2614" y="4845"/>
                    <a:pt x="2612" y="4845"/>
                    <a:pt x="2612" y="4846"/>
                  </a:cubicBezTo>
                  <a:cubicBezTo>
                    <a:pt x="2612" y="4845"/>
                    <a:pt x="2612" y="4844"/>
                    <a:pt x="2612" y="4844"/>
                  </a:cubicBezTo>
                  <a:close/>
                  <a:moveTo>
                    <a:pt x="138" y="5217"/>
                  </a:moveTo>
                  <a:lnTo>
                    <a:pt x="138" y="5217"/>
                  </a:lnTo>
                  <a:cubicBezTo>
                    <a:pt x="140" y="5226"/>
                    <a:pt x="141" y="5233"/>
                    <a:pt x="144" y="5240"/>
                  </a:cubicBezTo>
                  <a:cubicBezTo>
                    <a:pt x="142" y="5232"/>
                    <a:pt x="140" y="5225"/>
                    <a:pt x="138" y="5217"/>
                  </a:cubicBezTo>
                  <a:close/>
                  <a:moveTo>
                    <a:pt x="2348" y="5463"/>
                  </a:moveTo>
                  <a:cubicBezTo>
                    <a:pt x="2345" y="5465"/>
                    <a:pt x="2345" y="5468"/>
                    <a:pt x="2345" y="5469"/>
                  </a:cubicBezTo>
                  <a:lnTo>
                    <a:pt x="2343" y="5471"/>
                  </a:lnTo>
                  <a:cubicBezTo>
                    <a:pt x="2344" y="5469"/>
                    <a:pt x="2345" y="5465"/>
                    <a:pt x="2348" y="5463"/>
                  </a:cubicBezTo>
                  <a:close/>
                  <a:moveTo>
                    <a:pt x="385" y="5860"/>
                  </a:moveTo>
                  <a:cubicBezTo>
                    <a:pt x="386" y="5861"/>
                    <a:pt x="386" y="5862"/>
                    <a:pt x="387" y="5863"/>
                  </a:cubicBezTo>
                  <a:lnTo>
                    <a:pt x="387" y="5863"/>
                  </a:lnTo>
                  <a:cubicBezTo>
                    <a:pt x="386" y="5862"/>
                    <a:pt x="386" y="5861"/>
                    <a:pt x="385" y="5860"/>
                  </a:cubicBezTo>
                  <a:close/>
                  <a:moveTo>
                    <a:pt x="342" y="0"/>
                  </a:moveTo>
                  <a:cubicBezTo>
                    <a:pt x="322" y="3"/>
                    <a:pt x="304" y="4"/>
                    <a:pt x="283" y="7"/>
                  </a:cubicBezTo>
                  <a:cubicBezTo>
                    <a:pt x="263" y="13"/>
                    <a:pt x="243" y="20"/>
                    <a:pt x="226" y="29"/>
                  </a:cubicBezTo>
                  <a:cubicBezTo>
                    <a:pt x="212" y="40"/>
                    <a:pt x="197" y="50"/>
                    <a:pt x="184" y="60"/>
                  </a:cubicBezTo>
                  <a:cubicBezTo>
                    <a:pt x="161" y="83"/>
                    <a:pt x="143" y="106"/>
                    <a:pt x="124" y="134"/>
                  </a:cubicBezTo>
                  <a:lnTo>
                    <a:pt x="121" y="135"/>
                  </a:lnTo>
                  <a:cubicBezTo>
                    <a:pt x="121" y="137"/>
                    <a:pt x="120" y="137"/>
                    <a:pt x="120" y="139"/>
                  </a:cubicBezTo>
                  <a:lnTo>
                    <a:pt x="118" y="141"/>
                  </a:lnTo>
                  <a:cubicBezTo>
                    <a:pt x="118" y="142"/>
                    <a:pt x="117" y="144"/>
                    <a:pt x="117" y="144"/>
                  </a:cubicBezTo>
                  <a:cubicBezTo>
                    <a:pt x="92" y="187"/>
                    <a:pt x="74" y="234"/>
                    <a:pt x="59" y="280"/>
                  </a:cubicBezTo>
                  <a:cubicBezTo>
                    <a:pt x="52" y="322"/>
                    <a:pt x="48" y="363"/>
                    <a:pt x="47" y="406"/>
                  </a:cubicBezTo>
                  <a:lnTo>
                    <a:pt x="47" y="406"/>
                  </a:lnTo>
                  <a:cubicBezTo>
                    <a:pt x="47" y="399"/>
                    <a:pt x="46" y="393"/>
                    <a:pt x="46" y="386"/>
                  </a:cubicBezTo>
                  <a:lnTo>
                    <a:pt x="46" y="409"/>
                  </a:lnTo>
                  <a:cubicBezTo>
                    <a:pt x="47" y="408"/>
                    <a:pt x="47" y="407"/>
                    <a:pt x="47" y="406"/>
                  </a:cubicBezTo>
                  <a:lnTo>
                    <a:pt x="47" y="406"/>
                  </a:lnTo>
                  <a:cubicBezTo>
                    <a:pt x="50" y="649"/>
                    <a:pt x="111" y="888"/>
                    <a:pt x="154" y="1126"/>
                  </a:cubicBezTo>
                  <a:cubicBezTo>
                    <a:pt x="174" y="1232"/>
                    <a:pt x="193" y="1340"/>
                    <a:pt x="192" y="1446"/>
                  </a:cubicBezTo>
                  <a:cubicBezTo>
                    <a:pt x="190" y="1600"/>
                    <a:pt x="183" y="1752"/>
                    <a:pt x="169" y="1906"/>
                  </a:cubicBezTo>
                  <a:cubicBezTo>
                    <a:pt x="136" y="2238"/>
                    <a:pt x="82" y="2568"/>
                    <a:pt x="49" y="2900"/>
                  </a:cubicBezTo>
                  <a:cubicBezTo>
                    <a:pt x="19" y="3202"/>
                    <a:pt x="6" y="3503"/>
                    <a:pt x="2" y="3803"/>
                  </a:cubicBezTo>
                  <a:lnTo>
                    <a:pt x="2" y="3796"/>
                  </a:lnTo>
                  <a:lnTo>
                    <a:pt x="2" y="3796"/>
                  </a:lnTo>
                  <a:cubicBezTo>
                    <a:pt x="1" y="4035"/>
                    <a:pt x="2" y="4277"/>
                    <a:pt x="25" y="4514"/>
                  </a:cubicBezTo>
                  <a:cubicBezTo>
                    <a:pt x="46" y="4752"/>
                    <a:pt x="81" y="4987"/>
                    <a:pt x="138" y="5217"/>
                  </a:cubicBezTo>
                  <a:lnTo>
                    <a:pt x="138" y="5217"/>
                  </a:lnTo>
                  <a:cubicBezTo>
                    <a:pt x="138" y="5217"/>
                    <a:pt x="138" y="5217"/>
                    <a:pt x="138" y="5217"/>
                  </a:cubicBezTo>
                  <a:lnTo>
                    <a:pt x="138" y="5217"/>
                  </a:lnTo>
                  <a:cubicBezTo>
                    <a:pt x="170" y="5340"/>
                    <a:pt x="209" y="5465"/>
                    <a:pt x="256" y="5584"/>
                  </a:cubicBezTo>
                  <a:cubicBezTo>
                    <a:pt x="297" y="5684"/>
                    <a:pt x="341" y="5780"/>
                    <a:pt x="392" y="5872"/>
                  </a:cubicBezTo>
                  <a:lnTo>
                    <a:pt x="392" y="5872"/>
                  </a:lnTo>
                  <a:cubicBezTo>
                    <a:pt x="391" y="5869"/>
                    <a:pt x="389" y="5866"/>
                    <a:pt x="387" y="5863"/>
                  </a:cubicBezTo>
                  <a:lnTo>
                    <a:pt x="387" y="5863"/>
                  </a:lnTo>
                  <a:cubicBezTo>
                    <a:pt x="390" y="5869"/>
                    <a:pt x="393" y="5875"/>
                    <a:pt x="397" y="5880"/>
                  </a:cubicBezTo>
                  <a:cubicBezTo>
                    <a:pt x="395" y="5878"/>
                    <a:pt x="394" y="5875"/>
                    <a:pt x="392" y="5872"/>
                  </a:cubicBezTo>
                  <a:lnTo>
                    <a:pt x="392" y="5872"/>
                  </a:lnTo>
                  <a:cubicBezTo>
                    <a:pt x="455" y="5980"/>
                    <a:pt x="523" y="6079"/>
                    <a:pt x="599" y="6176"/>
                  </a:cubicBezTo>
                  <a:cubicBezTo>
                    <a:pt x="601" y="6179"/>
                    <a:pt x="601" y="6179"/>
                    <a:pt x="601" y="6182"/>
                  </a:cubicBezTo>
                  <a:cubicBezTo>
                    <a:pt x="622" y="6189"/>
                    <a:pt x="647" y="6196"/>
                    <a:pt x="668" y="6202"/>
                  </a:cubicBezTo>
                  <a:cubicBezTo>
                    <a:pt x="671" y="6203"/>
                    <a:pt x="677" y="6203"/>
                    <a:pt x="680" y="6205"/>
                  </a:cubicBezTo>
                  <a:lnTo>
                    <a:pt x="678" y="6205"/>
                  </a:lnTo>
                  <a:cubicBezTo>
                    <a:pt x="680" y="6205"/>
                    <a:pt x="680" y="6205"/>
                    <a:pt x="683" y="6208"/>
                  </a:cubicBezTo>
                  <a:cubicBezTo>
                    <a:pt x="734" y="6219"/>
                    <a:pt x="786" y="6232"/>
                    <a:pt x="838" y="6239"/>
                  </a:cubicBezTo>
                  <a:cubicBezTo>
                    <a:pt x="897" y="6246"/>
                    <a:pt x="952" y="6250"/>
                    <a:pt x="1010" y="6253"/>
                  </a:cubicBezTo>
                  <a:lnTo>
                    <a:pt x="1010" y="6253"/>
                  </a:lnTo>
                  <a:cubicBezTo>
                    <a:pt x="1005" y="6253"/>
                    <a:pt x="999" y="6252"/>
                    <a:pt x="994" y="6252"/>
                  </a:cubicBezTo>
                  <a:cubicBezTo>
                    <a:pt x="1072" y="6252"/>
                    <a:pt x="1148" y="6251"/>
                    <a:pt x="1226" y="6239"/>
                  </a:cubicBezTo>
                  <a:cubicBezTo>
                    <a:pt x="1297" y="6231"/>
                    <a:pt x="1369" y="6216"/>
                    <a:pt x="1440" y="6198"/>
                  </a:cubicBezTo>
                  <a:lnTo>
                    <a:pt x="1440" y="6198"/>
                  </a:lnTo>
                  <a:cubicBezTo>
                    <a:pt x="1439" y="6199"/>
                    <a:pt x="1438" y="6199"/>
                    <a:pt x="1438" y="6199"/>
                  </a:cubicBezTo>
                  <a:cubicBezTo>
                    <a:pt x="1437" y="6199"/>
                    <a:pt x="1437" y="6199"/>
                    <a:pt x="1437" y="6201"/>
                  </a:cubicBezTo>
                  <a:cubicBezTo>
                    <a:pt x="1497" y="6182"/>
                    <a:pt x="1559" y="6162"/>
                    <a:pt x="1616" y="6137"/>
                  </a:cubicBezTo>
                  <a:cubicBezTo>
                    <a:pt x="1659" y="6117"/>
                    <a:pt x="1703" y="6096"/>
                    <a:pt x="1743" y="6075"/>
                  </a:cubicBezTo>
                  <a:lnTo>
                    <a:pt x="1743" y="6075"/>
                  </a:lnTo>
                  <a:cubicBezTo>
                    <a:pt x="1743" y="6075"/>
                    <a:pt x="1743" y="6075"/>
                    <a:pt x="1743" y="6076"/>
                  </a:cubicBezTo>
                  <a:cubicBezTo>
                    <a:pt x="1743" y="6076"/>
                    <a:pt x="1744" y="6076"/>
                    <a:pt x="1744" y="6074"/>
                  </a:cubicBezTo>
                  <a:lnTo>
                    <a:pt x="1744" y="6074"/>
                  </a:lnTo>
                  <a:cubicBezTo>
                    <a:pt x="1744" y="6074"/>
                    <a:pt x="1744" y="6074"/>
                    <a:pt x="1744" y="6074"/>
                  </a:cubicBezTo>
                  <a:lnTo>
                    <a:pt x="1747" y="6074"/>
                  </a:lnTo>
                  <a:cubicBezTo>
                    <a:pt x="1748" y="6074"/>
                    <a:pt x="1749" y="6073"/>
                    <a:pt x="1750" y="6072"/>
                  </a:cubicBezTo>
                  <a:lnTo>
                    <a:pt x="1750" y="6072"/>
                  </a:lnTo>
                  <a:cubicBezTo>
                    <a:pt x="1749" y="6073"/>
                    <a:pt x="1748" y="6074"/>
                    <a:pt x="1747" y="6074"/>
                  </a:cubicBezTo>
                  <a:cubicBezTo>
                    <a:pt x="1748" y="6074"/>
                    <a:pt x="1750" y="6073"/>
                    <a:pt x="1754" y="6071"/>
                  </a:cubicBezTo>
                  <a:cubicBezTo>
                    <a:pt x="1753" y="6071"/>
                    <a:pt x="1752" y="6072"/>
                    <a:pt x="1750" y="6072"/>
                  </a:cubicBezTo>
                  <a:lnTo>
                    <a:pt x="1750" y="6072"/>
                  </a:lnTo>
                  <a:cubicBezTo>
                    <a:pt x="1753" y="6071"/>
                    <a:pt x="1756" y="6068"/>
                    <a:pt x="1759" y="6067"/>
                  </a:cubicBezTo>
                  <a:cubicBezTo>
                    <a:pt x="1812" y="6035"/>
                    <a:pt x="1863" y="6002"/>
                    <a:pt x="1912" y="5965"/>
                  </a:cubicBezTo>
                  <a:cubicBezTo>
                    <a:pt x="1964" y="5925"/>
                    <a:pt x="2013" y="5882"/>
                    <a:pt x="2060" y="5836"/>
                  </a:cubicBezTo>
                  <a:cubicBezTo>
                    <a:pt x="2115" y="5781"/>
                    <a:pt x="2166" y="5724"/>
                    <a:pt x="2211" y="5665"/>
                  </a:cubicBezTo>
                  <a:cubicBezTo>
                    <a:pt x="2258" y="5605"/>
                    <a:pt x="2303" y="5541"/>
                    <a:pt x="2343" y="5475"/>
                  </a:cubicBezTo>
                  <a:lnTo>
                    <a:pt x="2343" y="5477"/>
                  </a:lnTo>
                  <a:cubicBezTo>
                    <a:pt x="2343" y="5475"/>
                    <a:pt x="2345" y="5475"/>
                    <a:pt x="2345" y="5472"/>
                  </a:cubicBezTo>
                  <a:cubicBezTo>
                    <a:pt x="2347" y="5468"/>
                    <a:pt x="2350" y="5462"/>
                    <a:pt x="2353" y="5458"/>
                  </a:cubicBezTo>
                  <a:lnTo>
                    <a:pt x="2353" y="5458"/>
                  </a:lnTo>
                  <a:cubicBezTo>
                    <a:pt x="2352" y="5461"/>
                    <a:pt x="2350" y="5464"/>
                    <a:pt x="2350" y="5464"/>
                  </a:cubicBezTo>
                  <a:cubicBezTo>
                    <a:pt x="2463" y="5271"/>
                    <a:pt x="2546" y="5070"/>
                    <a:pt x="2610" y="4858"/>
                  </a:cubicBezTo>
                  <a:lnTo>
                    <a:pt x="2610" y="4858"/>
                  </a:lnTo>
                  <a:cubicBezTo>
                    <a:pt x="2610" y="4858"/>
                    <a:pt x="2610" y="4858"/>
                    <a:pt x="2610" y="4858"/>
                  </a:cubicBezTo>
                  <a:cubicBezTo>
                    <a:pt x="2610" y="4857"/>
                    <a:pt x="2611" y="4856"/>
                    <a:pt x="2611" y="4855"/>
                  </a:cubicBezTo>
                  <a:lnTo>
                    <a:pt x="2611" y="4855"/>
                  </a:lnTo>
                  <a:cubicBezTo>
                    <a:pt x="2611" y="4856"/>
                    <a:pt x="2611" y="4857"/>
                    <a:pt x="2610" y="4858"/>
                  </a:cubicBezTo>
                  <a:lnTo>
                    <a:pt x="2610" y="4858"/>
                  </a:lnTo>
                  <a:cubicBezTo>
                    <a:pt x="2612" y="4857"/>
                    <a:pt x="2612" y="4855"/>
                    <a:pt x="2612" y="4854"/>
                  </a:cubicBezTo>
                  <a:lnTo>
                    <a:pt x="2612" y="4854"/>
                  </a:lnTo>
                  <a:cubicBezTo>
                    <a:pt x="2611" y="4854"/>
                    <a:pt x="2611" y="4855"/>
                    <a:pt x="2611" y="4855"/>
                  </a:cubicBezTo>
                  <a:lnTo>
                    <a:pt x="2611" y="4855"/>
                  </a:lnTo>
                  <a:cubicBezTo>
                    <a:pt x="2611" y="4855"/>
                    <a:pt x="2611" y="4854"/>
                    <a:pt x="2612" y="4853"/>
                  </a:cubicBezTo>
                  <a:lnTo>
                    <a:pt x="2612" y="4853"/>
                  </a:lnTo>
                  <a:cubicBezTo>
                    <a:pt x="2612" y="4853"/>
                    <a:pt x="2612" y="4854"/>
                    <a:pt x="2612" y="4854"/>
                  </a:cubicBezTo>
                  <a:lnTo>
                    <a:pt x="2612" y="4854"/>
                  </a:lnTo>
                  <a:cubicBezTo>
                    <a:pt x="2613" y="4850"/>
                    <a:pt x="2615" y="4847"/>
                    <a:pt x="2615" y="4845"/>
                  </a:cubicBezTo>
                  <a:lnTo>
                    <a:pt x="2615" y="4843"/>
                  </a:lnTo>
                  <a:lnTo>
                    <a:pt x="2615" y="4840"/>
                  </a:lnTo>
                  <a:cubicBezTo>
                    <a:pt x="2615" y="4839"/>
                    <a:pt x="2615" y="4839"/>
                    <a:pt x="2616" y="4838"/>
                  </a:cubicBezTo>
                  <a:cubicBezTo>
                    <a:pt x="2705" y="4514"/>
                    <a:pt x="2750" y="4180"/>
                    <a:pt x="2761" y="3845"/>
                  </a:cubicBezTo>
                  <a:lnTo>
                    <a:pt x="2761" y="3846"/>
                  </a:lnTo>
                  <a:cubicBezTo>
                    <a:pt x="2764" y="3505"/>
                    <a:pt x="2732" y="3164"/>
                    <a:pt x="2650" y="2832"/>
                  </a:cubicBezTo>
                  <a:cubicBezTo>
                    <a:pt x="2615" y="2697"/>
                    <a:pt x="2573" y="2561"/>
                    <a:pt x="2511" y="2435"/>
                  </a:cubicBezTo>
                  <a:cubicBezTo>
                    <a:pt x="2481" y="2371"/>
                    <a:pt x="2447" y="2307"/>
                    <a:pt x="2415" y="2246"/>
                  </a:cubicBezTo>
                  <a:lnTo>
                    <a:pt x="2415" y="2246"/>
                  </a:lnTo>
                  <a:cubicBezTo>
                    <a:pt x="2415" y="2247"/>
                    <a:pt x="2415" y="2249"/>
                    <a:pt x="2416" y="2251"/>
                  </a:cubicBezTo>
                  <a:cubicBezTo>
                    <a:pt x="2255" y="1961"/>
                    <a:pt x="2072" y="1683"/>
                    <a:pt x="1878" y="1413"/>
                  </a:cubicBezTo>
                  <a:cubicBezTo>
                    <a:pt x="1661" y="1112"/>
                    <a:pt x="1430" y="817"/>
                    <a:pt x="1173" y="549"/>
                  </a:cubicBezTo>
                  <a:lnTo>
                    <a:pt x="1173" y="549"/>
                  </a:lnTo>
                  <a:lnTo>
                    <a:pt x="1183" y="559"/>
                  </a:lnTo>
                  <a:cubicBezTo>
                    <a:pt x="1023" y="394"/>
                    <a:pt x="857" y="236"/>
                    <a:pt x="663" y="114"/>
                  </a:cubicBezTo>
                  <a:cubicBezTo>
                    <a:pt x="660" y="112"/>
                    <a:pt x="658" y="112"/>
                    <a:pt x="657" y="111"/>
                  </a:cubicBezTo>
                  <a:cubicBezTo>
                    <a:pt x="592" y="72"/>
                    <a:pt x="526" y="40"/>
                    <a:pt x="454" y="17"/>
                  </a:cubicBezTo>
                  <a:cubicBezTo>
                    <a:pt x="416" y="7"/>
                    <a:pt x="380" y="0"/>
                    <a:pt x="342" y="0"/>
                  </a:cubicBezTo>
                  <a:close/>
                  <a:moveTo>
                    <a:pt x="1010" y="6253"/>
                  </a:moveTo>
                  <a:cubicBezTo>
                    <a:pt x="1013" y="6254"/>
                    <a:pt x="1015" y="6254"/>
                    <a:pt x="1017" y="6254"/>
                  </a:cubicBezTo>
                  <a:cubicBezTo>
                    <a:pt x="1015" y="6254"/>
                    <a:pt x="1012" y="6253"/>
                    <a:pt x="1010" y="6253"/>
                  </a:cubicBezTo>
                  <a:close/>
                </a:path>
              </a:pathLst>
            </a:custGeom>
            <a:solidFill>
              <a:srgbClr val="CED2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5" name="Google Shape;1815;p11"/>
            <p:cNvSpPr/>
            <p:nvPr/>
          </p:nvSpPr>
          <p:spPr>
            <a:xfrm>
              <a:off x="478544" y="1066475"/>
              <a:ext cx="363" cy="161"/>
            </a:xfrm>
            <a:custGeom>
              <a:avLst/>
              <a:gdLst/>
              <a:ahLst/>
              <a:cxnLst/>
              <a:rect l="l" t="t" r="r" b="b"/>
              <a:pathLst>
                <a:path w="9" h="4" extrusionOk="0">
                  <a:moveTo>
                    <a:pt x="1" y="1"/>
                  </a:moveTo>
                  <a:cubicBezTo>
                    <a:pt x="4" y="4"/>
                    <a:pt x="7" y="4"/>
                    <a:pt x="8" y="4"/>
                  </a:cubicBezTo>
                  <a:cubicBezTo>
                    <a:pt x="7" y="4"/>
                    <a:pt x="5" y="1"/>
                    <a:pt x="4" y="1"/>
                  </a:cubicBezTo>
                  <a:close/>
                </a:path>
              </a:pathLst>
            </a:custGeom>
            <a:solidFill>
              <a:srgbClr val="CED2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6" name="Google Shape;1816;p11"/>
            <p:cNvSpPr/>
            <p:nvPr/>
          </p:nvSpPr>
          <p:spPr>
            <a:xfrm>
              <a:off x="508286" y="1066314"/>
              <a:ext cx="646" cy="161"/>
            </a:xfrm>
            <a:custGeom>
              <a:avLst/>
              <a:gdLst/>
              <a:ahLst/>
              <a:cxnLst/>
              <a:rect l="l" t="t" r="r" b="b"/>
              <a:pathLst>
                <a:path w="16" h="4" extrusionOk="0">
                  <a:moveTo>
                    <a:pt x="15" y="1"/>
                  </a:moveTo>
                  <a:cubicBezTo>
                    <a:pt x="9" y="1"/>
                    <a:pt x="6" y="2"/>
                    <a:pt x="1" y="3"/>
                  </a:cubicBezTo>
                  <a:cubicBezTo>
                    <a:pt x="8" y="3"/>
                    <a:pt x="11" y="2"/>
                    <a:pt x="15" y="1"/>
                  </a:cubicBezTo>
                  <a:close/>
                </a:path>
              </a:pathLst>
            </a:custGeom>
            <a:solidFill>
              <a:srgbClr val="CED2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7" name="Google Shape;1817;p11"/>
            <p:cNvSpPr/>
            <p:nvPr/>
          </p:nvSpPr>
          <p:spPr>
            <a:xfrm>
              <a:off x="556630" y="1011311"/>
              <a:ext cx="81" cy="81"/>
            </a:xfrm>
            <a:custGeom>
              <a:avLst/>
              <a:gdLst/>
              <a:ahLst/>
              <a:cxnLst/>
              <a:rect l="l" t="t" r="r" b="b"/>
              <a:pathLst>
                <a:path w="2" h="2" extrusionOk="0">
                  <a:moveTo>
                    <a:pt x="2" y="1"/>
                  </a:moveTo>
                  <a:cubicBezTo>
                    <a:pt x="2" y="1"/>
                    <a:pt x="1" y="1"/>
                    <a:pt x="2" y="2"/>
                  </a:cubicBezTo>
                  <a:lnTo>
                    <a:pt x="2" y="1"/>
                  </a:lnTo>
                  <a:close/>
                </a:path>
              </a:pathLst>
            </a:custGeom>
            <a:solidFill>
              <a:srgbClr val="CED2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8" name="Google Shape;1818;p11"/>
            <p:cNvSpPr/>
            <p:nvPr/>
          </p:nvSpPr>
          <p:spPr>
            <a:xfrm>
              <a:off x="455663" y="821765"/>
              <a:ext cx="282" cy="363"/>
            </a:xfrm>
            <a:custGeom>
              <a:avLst/>
              <a:gdLst/>
              <a:ahLst/>
              <a:cxnLst/>
              <a:rect l="l" t="t" r="r" b="b"/>
              <a:pathLst>
                <a:path w="7" h="9" extrusionOk="0">
                  <a:moveTo>
                    <a:pt x="6" y="1"/>
                  </a:moveTo>
                  <a:lnTo>
                    <a:pt x="6" y="1"/>
                  </a:lnTo>
                  <a:cubicBezTo>
                    <a:pt x="6" y="1"/>
                    <a:pt x="5" y="3"/>
                    <a:pt x="4" y="4"/>
                  </a:cubicBezTo>
                  <a:lnTo>
                    <a:pt x="4" y="4"/>
                  </a:lnTo>
                  <a:cubicBezTo>
                    <a:pt x="4" y="4"/>
                    <a:pt x="5" y="4"/>
                    <a:pt x="5" y="4"/>
                  </a:cubicBezTo>
                  <a:cubicBezTo>
                    <a:pt x="5" y="2"/>
                    <a:pt x="6" y="2"/>
                    <a:pt x="6" y="1"/>
                  </a:cubicBezTo>
                  <a:close/>
                  <a:moveTo>
                    <a:pt x="4" y="4"/>
                  </a:moveTo>
                  <a:cubicBezTo>
                    <a:pt x="4" y="4"/>
                    <a:pt x="3" y="6"/>
                    <a:pt x="2" y="7"/>
                  </a:cubicBezTo>
                  <a:lnTo>
                    <a:pt x="2" y="7"/>
                  </a:lnTo>
                  <a:cubicBezTo>
                    <a:pt x="3" y="6"/>
                    <a:pt x="4" y="5"/>
                    <a:pt x="4" y="4"/>
                  </a:cubicBezTo>
                  <a:close/>
                  <a:moveTo>
                    <a:pt x="2" y="7"/>
                  </a:moveTo>
                  <a:cubicBezTo>
                    <a:pt x="2" y="7"/>
                    <a:pt x="1" y="8"/>
                    <a:pt x="1" y="8"/>
                  </a:cubicBezTo>
                  <a:cubicBezTo>
                    <a:pt x="1" y="8"/>
                    <a:pt x="2" y="7"/>
                    <a:pt x="2" y="7"/>
                  </a:cubicBezTo>
                  <a:close/>
                </a:path>
              </a:pathLst>
            </a:custGeom>
            <a:solidFill>
              <a:srgbClr val="CED2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9" name="Google Shape;1819;p11"/>
            <p:cNvSpPr/>
            <p:nvPr/>
          </p:nvSpPr>
          <p:spPr>
            <a:xfrm>
              <a:off x="455905" y="821725"/>
              <a:ext cx="40" cy="4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ED2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0" name="Google Shape;1820;p11"/>
            <p:cNvSpPr/>
            <p:nvPr/>
          </p:nvSpPr>
          <p:spPr>
            <a:xfrm>
              <a:off x="455905" y="821563"/>
              <a:ext cx="81" cy="202"/>
            </a:xfrm>
            <a:custGeom>
              <a:avLst/>
              <a:gdLst/>
              <a:ahLst/>
              <a:cxnLst/>
              <a:rect l="l" t="t" r="r" b="b"/>
              <a:pathLst>
                <a:path w="2" h="5" extrusionOk="0">
                  <a:moveTo>
                    <a:pt x="2" y="0"/>
                  </a:moveTo>
                  <a:cubicBezTo>
                    <a:pt x="2" y="2"/>
                    <a:pt x="0" y="4"/>
                    <a:pt x="0" y="4"/>
                  </a:cubicBezTo>
                  <a:lnTo>
                    <a:pt x="2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CED2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1" name="Google Shape;1821;p11"/>
            <p:cNvSpPr/>
            <p:nvPr/>
          </p:nvSpPr>
          <p:spPr>
            <a:xfrm>
              <a:off x="456067" y="821483"/>
              <a:ext cx="40" cy="121"/>
            </a:xfrm>
            <a:custGeom>
              <a:avLst/>
              <a:gdLst/>
              <a:ahLst/>
              <a:cxnLst/>
              <a:rect l="l" t="t" r="r" b="b"/>
              <a:pathLst>
                <a:path w="1" h="3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ubicBezTo>
                    <a:pt x="1" y="2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CED2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2" name="Google Shape;1822;p11"/>
            <p:cNvSpPr/>
            <p:nvPr/>
          </p:nvSpPr>
          <p:spPr>
            <a:xfrm>
              <a:off x="456147" y="821240"/>
              <a:ext cx="81" cy="242"/>
            </a:xfrm>
            <a:custGeom>
              <a:avLst/>
              <a:gdLst/>
              <a:ahLst/>
              <a:cxnLst/>
              <a:rect l="l" t="t" r="r" b="b"/>
              <a:pathLst>
                <a:path w="2" h="6" extrusionOk="0">
                  <a:moveTo>
                    <a:pt x="1" y="1"/>
                  </a:moveTo>
                  <a:cubicBezTo>
                    <a:pt x="1" y="2"/>
                    <a:pt x="0" y="3"/>
                    <a:pt x="0" y="4"/>
                  </a:cubicBezTo>
                  <a:lnTo>
                    <a:pt x="0" y="4"/>
                  </a:lnTo>
                  <a:cubicBezTo>
                    <a:pt x="0" y="2"/>
                    <a:pt x="1" y="2"/>
                    <a:pt x="1" y="1"/>
                  </a:cubicBezTo>
                  <a:close/>
                  <a:moveTo>
                    <a:pt x="0" y="4"/>
                  </a:moveTo>
                  <a:lnTo>
                    <a:pt x="0" y="4"/>
                  </a:lnTo>
                  <a:cubicBezTo>
                    <a:pt x="0" y="4"/>
                    <a:pt x="0" y="5"/>
                    <a:pt x="0" y="5"/>
                  </a:cubicBezTo>
                  <a:lnTo>
                    <a:pt x="0" y="5"/>
                  </a:lnTo>
                  <a:cubicBezTo>
                    <a:pt x="0" y="5"/>
                    <a:pt x="0" y="5"/>
                    <a:pt x="0" y="4"/>
                  </a:cubicBezTo>
                  <a:close/>
                </a:path>
              </a:pathLst>
            </a:custGeom>
            <a:solidFill>
              <a:srgbClr val="CED2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3" name="Google Shape;1823;p11"/>
            <p:cNvSpPr/>
            <p:nvPr/>
          </p:nvSpPr>
          <p:spPr>
            <a:xfrm>
              <a:off x="210186" y="1666225"/>
              <a:ext cx="516423" cy="433130"/>
            </a:xfrm>
            <a:custGeom>
              <a:avLst/>
              <a:gdLst/>
              <a:ahLst/>
              <a:cxnLst/>
              <a:rect l="l" t="t" r="r" b="b"/>
              <a:pathLst>
                <a:path w="12797" h="10733" extrusionOk="0">
                  <a:moveTo>
                    <a:pt x="5665" y="1"/>
                  </a:moveTo>
                  <a:cubicBezTo>
                    <a:pt x="5460" y="1"/>
                    <a:pt x="5249" y="17"/>
                    <a:pt x="5034" y="49"/>
                  </a:cubicBezTo>
                  <a:cubicBezTo>
                    <a:pt x="4409" y="141"/>
                    <a:pt x="3793" y="379"/>
                    <a:pt x="3207" y="761"/>
                  </a:cubicBezTo>
                  <a:cubicBezTo>
                    <a:pt x="2675" y="1103"/>
                    <a:pt x="2168" y="1573"/>
                    <a:pt x="1700" y="2152"/>
                  </a:cubicBezTo>
                  <a:cubicBezTo>
                    <a:pt x="1279" y="2670"/>
                    <a:pt x="904" y="3278"/>
                    <a:pt x="581" y="3957"/>
                  </a:cubicBezTo>
                  <a:cubicBezTo>
                    <a:pt x="390" y="4357"/>
                    <a:pt x="221" y="4793"/>
                    <a:pt x="77" y="5254"/>
                  </a:cubicBezTo>
                  <a:cubicBezTo>
                    <a:pt x="44" y="5287"/>
                    <a:pt x="28" y="5329"/>
                    <a:pt x="31" y="5372"/>
                  </a:cubicBezTo>
                  <a:lnTo>
                    <a:pt x="22" y="5441"/>
                  </a:lnTo>
                  <a:lnTo>
                    <a:pt x="12" y="5481"/>
                  </a:lnTo>
                  <a:cubicBezTo>
                    <a:pt x="1" y="5523"/>
                    <a:pt x="11" y="5564"/>
                    <a:pt x="41" y="5599"/>
                  </a:cubicBezTo>
                  <a:cubicBezTo>
                    <a:pt x="58" y="5639"/>
                    <a:pt x="60" y="5662"/>
                    <a:pt x="65" y="5689"/>
                  </a:cubicBezTo>
                  <a:cubicBezTo>
                    <a:pt x="84" y="5797"/>
                    <a:pt x="107" y="5899"/>
                    <a:pt x="139" y="6004"/>
                  </a:cubicBezTo>
                  <a:cubicBezTo>
                    <a:pt x="195" y="6192"/>
                    <a:pt x="271" y="6392"/>
                    <a:pt x="360" y="6596"/>
                  </a:cubicBezTo>
                  <a:cubicBezTo>
                    <a:pt x="524" y="6969"/>
                    <a:pt x="729" y="7334"/>
                    <a:pt x="988" y="7710"/>
                  </a:cubicBezTo>
                  <a:cubicBezTo>
                    <a:pt x="1156" y="7957"/>
                    <a:pt x="1347" y="8201"/>
                    <a:pt x="1552" y="8436"/>
                  </a:cubicBezTo>
                  <a:cubicBezTo>
                    <a:pt x="1644" y="8539"/>
                    <a:pt x="1737" y="8641"/>
                    <a:pt x="1832" y="8739"/>
                  </a:cubicBezTo>
                  <a:cubicBezTo>
                    <a:pt x="2125" y="9046"/>
                    <a:pt x="2461" y="9343"/>
                    <a:pt x="2832" y="9619"/>
                  </a:cubicBezTo>
                  <a:cubicBezTo>
                    <a:pt x="3569" y="10171"/>
                    <a:pt x="4268" y="10508"/>
                    <a:pt x="4969" y="10653"/>
                  </a:cubicBezTo>
                  <a:cubicBezTo>
                    <a:pt x="5223" y="10706"/>
                    <a:pt x="5486" y="10732"/>
                    <a:pt x="5756" y="10732"/>
                  </a:cubicBezTo>
                  <a:cubicBezTo>
                    <a:pt x="6174" y="10732"/>
                    <a:pt x="6605" y="10669"/>
                    <a:pt x="7031" y="10544"/>
                  </a:cubicBezTo>
                  <a:cubicBezTo>
                    <a:pt x="7336" y="10454"/>
                    <a:pt x="7656" y="10324"/>
                    <a:pt x="8015" y="10143"/>
                  </a:cubicBezTo>
                  <a:cubicBezTo>
                    <a:pt x="8316" y="9991"/>
                    <a:pt x="8617" y="9806"/>
                    <a:pt x="8937" y="9577"/>
                  </a:cubicBezTo>
                  <a:cubicBezTo>
                    <a:pt x="9493" y="9185"/>
                    <a:pt x="10041" y="8698"/>
                    <a:pt x="10611" y="8095"/>
                  </a:cubicBezTo>
                  <a:cubicBezTo>
                    <a:pt x="11060" y="7617"/>
                    <a:pt x="11508" y="7071"/>
                    <a:pt x="11977" y="6426"/>
                  </a:cubicBezTo>
                  <a:cubicBezTo>
                    <a:pt x="12181" y="6146"/>
                    <a:pt x="12380" y="5873"/>
                    <a:pt x="12530" y="5577"/>
                  </a:cubicBezTo>
                  <a:cubicBezTo>
                    <a:pt x="12673" y="5289"/>
                    <a:pt x="12758" y="4988"/>
                    <a:pt x="12780" y="4684"/>
                  </a:cubicBezTo>
                  <a:cubicBezTo>
                    <a:pt x="12797" y="4428"/>
                    <a:pt x="12752" y="4155"/>
                    <a:pt x="12650" y="3894"/>
                  </a:cubicBezTo>
                  <a:cubicBezTo>
                    <a:pt x="12557" y="3653"/>
                    <a:pt x="12416" y="3424"/>
                    <a:pt x="12208" y="3176"/>
                  </a:cubicBezTo>
                  <a:lnTo>
                    <a:pt x="12155" y="3113"/>
                  </a:lnTo>
                  <a:cubicBezTo>
                    <a:pt x="11994" y="2932"/>
                    <a:pt x="11804" y="2755"/>
                    <a:pt x="11553" y="2561"/>
                  </a:cubicBezTo>
                  <a:cubicBezTo>
                    <a:pt x="11316" y="2379"/>
                    <a:pt x="11053" y="2202"/>
                    <a:pt x="10729" y="2008"/>
                  </a:cubicBezTo>
                  <a:cubicBezTo>
                    <a:pt x="10131" y="1655"/>
                    <a:pt x="9506" y="1363"/>
                    <a:pt x="8902" y="1082"/>
                  </a:cubicBezTo>
                  <a:lnTo>
                    <a:pt x="8768" y="1021"/>
                  </a:lnTo>
                  <a:cubicBezTo>
                    <a:pt x="8525" y="909"/>
                    <a:pt x="8285" y="799"/>
                    <a:pt x="8044" y="684"/>
                  </a:cubicBezTo>
                  <a:cubicBezTo>
                    <a:pt x="7922" y="624"/>
                    <a:pt x="7800" y="565"/>
                    <a:pt x="7678" y="504"/>
                  </a:cubicBezTo>
                  <a:cubicBezTo>
                    <a:pt x="7504" y="415"/>
                    <a:pt x="7313" y="335"/>
                    <a:pt x="7113" y="262"/>
                  </a:cubicBezTo>
                  <a:cubicBezTo>
                    <a:pt x="6790" y="142"/>
                    <a:pt x="6441" y="63"/>
                    <a:pt x="6051" y="20"/>
                  </a:cubicBezTo>
                  <a:cubicBezTo>
                    <a:pt x="5925" y="7"/>
                    <a:pt x="5796" y="1"/>
                    <a:pt x="566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4" name="Google Shape;1824;p11"/>
            <p:cNvSpPr/>
            <p:nvPr/>
          </p:nvSpPr>
          <p:spPr>
            <a:xfrm>
              <a:off x="-380082" y="1185198"/>
              <a:ext cx="360209" cy="421871"/>
            </a:xfrm>
            <a:custGeom>
              <a:avLst/>
              <a:gdLst/>
              <a:ahLst/>
              <a:cxnLst/>
              <a:rect l="l" t="t" r="r" b="b"/>
              <a:pathLst>
                <a:path w="8926" h="10454" extrusionOk="0">
                  <a:moveTo>
                    <a:pt x="1330" y="0"/>
                  </a:moveTo>
                  <a:cubicBezTo>
                    <a:pt x="1226" y="0"/>
                    <a:pt x="1126" y="10"/>
                    <a:pt x="1033" y="31"/>
                  </a:cubicBezTo>
                  <a:cubicBezTo>
                    <a:pt x="898" y="59"/>
                    <a:pt x="773" y="115"/>
                    <a:pt x="660" y="194"/>
                  </a:cubicBezTo>
                  <a:cubicBezTo>
                    <a:pt x="564" y="260"/>
                    <a:pt x="475" y="355"/>
                    <a:pt x="398" y="477"/>
                  </a:cubicBezTo>
                  <a:cubicBezTo>
                    <a:pt x="314" y="609"/>
                    <a:pt x="249" y="760"/>
                    <a:pt x="193" y="950"/>
                  </a:cubicBezTo>
                  <a:cubicBezTo>
                    <a:pt x="87" y="1310"/>
                    <a:pt x="49" y="1681"/>
                    <a:pt x="26" y="2125"/>
                  </a:cubicBezTo>
                  <a:cubicBezTo>
                    <a:pt x="12" y="2386"/>
                    <a:pt x="6" y="2649"/>
                    <a:pt x="5" y="2909"/>
                  </a:cubicBezTo>
                  <a:cubicBezTo>
                    <a:pt x="1" y="3482"/>
                    <a:pt x="29" y="4082"/>
                    <a:pt x="91" y="4696"/>
                  </a:cubicBezTo>
                  <a:cubicBezTo>
                    <a:pt x="157" y="5358"/>
                    <a:pt x="265" y="5998"/>
                    <a:pt x="413" y="6600"/>
                  </a:cubicBezTo>
                  <a:cubicBezTo>
                    <a:pt x="579" y="7281"/>
                    <a:pt x="779" y="7857"/>
                    <a:pt x="1023" y="8361"/>
                  </a:cubicBezTo>
                  <a:cubicBezTo>
                    <a:pt x="1234" y="8792"/>
                    <a:pt x="1467" y="9150"/>
                    <a:pt x="1733" y="9451"/>
                  </a:cubicBezTo>
                  <a:cubicBezTo>
                    <a:pt x="1816" y="9546"/>
                    <a:pt x="1905" y="9637"/>
                    <a:pt x="1998" y="9724"/>
                  </a:cubicBezTo>
                  <a:cubicBezTo>
                    <a:pt x="2182" y="9896"/>
                    <a:pt x="2398" y="10047"/>
                    <a:pt x="2638" y="10171"/>
                  </a:cubicBezTo>
                  <a:cubicBezTo>
                    <a:pt x="2856" y="10284"/>
                    <a:pt x="3107" y="10366"/>
                    <a:pt x="3384" y="10415"/>
                  </a:cubicBezTo>
                  <a:cubicBezTo>
                    <a:pt x="3533" y="10441"/>
                    <a:pt x="3687" y="10454"/>
                    <a:pt x="3848" y="10454"/>
                  </a:cubicBezTo>
                  <a:cubicBezTo>
                    <a:pt x="4034" y="10454"/>
                    <a:pt x="4227" y="10437"/>
                    <a:pt x="4427" y="10402"/>
                  </a:cubicBezTo>
                  <a:cubicBezTo>
                    <a:pt x="4821" y="10336"/>
                    <a:pt x="5233" y="10201"/>
                    <a:pt x="5691" y="9990"/>
                  </a:cubicBezTo>
                  <a:cubicBezTo>
                    <a:pt x="5759" y="9957"/>
                    <a:pt x="5799" y="9891"/>
                    <a:pt x="5793" y="9823"/>
                  </a:cubicBezTo>
                  <a:cubicBezTo>
                    <a:pt x="6070" y="9717"/>
                    <a:pt x="6348" y="9569"/>
                    <a:pt x="6619" y="9385"/>
                  </a:cubicBezTo>
                  <a:cubicBezTo>
                    <a:pt x="6889" y="9201"/>
                    <a:pt x="7150" y="8972"/>
                    <a:pt x="7422" y="8683"/>
                  </a:cubicBezTo>
                  <a:cubicBezTo>
                    <a:pt x="7659" y="8430"/>
                    <a:pt x="7880" y="8136"/>
                    <a:pt x="8078" y="7808"/>
                  </a:cubicBezTo>
                  <a:cubicBezTo>
                    <a:pt x="8269" y="7494"/>
                    <a:pt x="8432" y="7162"/>
                    <a:pt x="8559" y="6819"/>
                  </a:cubicBezTo>
                  <a:cubicBezTo>
                    <a:pt x="8818" y="6128"/>
                    <a:pt x="8926" y="5401"/>
                    <a:pt x="8868" y="4716"/>
                  </a:cubicBezTo>
                  <a:cubicBezTo>
                    <a:pt x="8840" y="4374"/>
                    <a:pt x="8761" y="4036"/>
                    <a:pt x="8636" y="3710"/>
                  </a:cubicBezTo>
                  <a:cubicBezTo>
                    <a:pt x="8503" y="3370"/>
                    <a:pt x="8294" y="3027"/>
                    <a:pt x="8012" y="2689"/>
                  </a:cubicBezTo>
                  <a:lnTo>
                    <a:pt x="7952" y="2617"/>
                  </a:lnTo>
                  <a:cubicBezTo>
                    <a:pt x="7512" y="2120"/>
                    <a:pt x="6912" y="1700"/>
                    <a:pt x="6159" y="1371"/>
                  </a:cubicBezTo>
                  <a:cubicBezTo>
                    <a:pt x="5507" y="1085"/>
                    <a:pt x="4811" y="892"/>
                    <a:pt x="4136" y="707"/>
                  </a:cubicBezTo>
                  <a:lnTo>
                    <a:pt x="3870" y="634"/>
                  </a:lnTo>
                  <a:cubicBezTo>
                    <a:pt x="3637" y="569"/>
                    <a:pt x="3415" y="505"/>
                    <a:pt x="3193" y="438"/>
                  </a:cubicBezTo>
                  <a:lnTo>
                    <a:pt x="2929" y="358"/>
                  </a:lnTo>
                  <a:cubicBezTo>
                    <a:pt x="2787" y="312"/>
                    <a:pt x="2643" y="268"/>
                    <a:pt x="2500" y="226"/>
                  </a:cubicBezTo>
                  <a:cubicBezTo>
                    <a:pt x="2141" y="121"/>
                    <a:pt x="1792" y="23"/>
                    <a:pt x="1435" y="3"/>
                  </a:cubicBezTo>
                  <a:cubicBezTo>
                    <a:pt x="1400" y="1"/>
                    <a:pt x="1365" y="0"/>
                    <a:pt x="1330" y="0"/>
                  </a:cubicBezTo>
                  <a:close/>
                </a:path>
              </a:pathLst>
            </a:custGeom>
            <a:solidFill>
              <a:srgbClr val="6C75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5" name="Google Shape;1825;p11"/>
            <p:cNvSpPr/>
            <p:nvPr/>
          </p:nvSpPr>
          <p:spPr>
            <a:xfrm>
              <a:off x="-93160" y="881167"/>
              <a:ext cx="507262" cy="426794"/>
            </a:xfrm>
            <a:custGeom>
              <a:avLst/>
              <a:gdLst/>
              <a:ahLst/>
              <a:cxnLst/>
              <a:rect l="l" t="t" r="r" b="b"/>
              <a:pathLst>
                <a:path w="12570" h="10576" extrusionOk="0">
                  <a:moveTo>
                    <a:pt x="6512" y="0"/>
                  </a:moveTo>
                  <a:cubicBezTo>
                    <a:pt x="6142" y="0"/>
                    <a:pt x="5778" y="42"/>
                    <a:pt x="5435" y="125"/>
                  </a:cubicBezTo>
                  <a:cubicBezTo>
                    <a:pt x="5287" y="160"/>
                    <a:pt x="5141" y="204"/>
                    <a:pt x="4996" y="254"/>
                  </a:cubicBezTo>
                  <a:cubicBezTo>
                    <a:pt x="4843" y="304"/>
                    <a:pt x="4687" y="353"/>
                    <a:pt x="4535" y="399"/>
                  </a:cubicBezTo>
                  <a:lnTo>
                    <a:pt x="4267" y="482"/>
                  </a:lnTo>
                  <a:cubicBezTo>
                    <a:pt x="3992" y="567"/>
                    <a:pt x="3717" y="649"/>
                    <a:pt x="3444" y="736"/>
                  </a:cubicBezTo>
                  <a:cubicBezTo>
                    <a:pt x="3015" y="873"/>
                    <a:pt x="2630" y="1006"/>
                    <a:pt x="2265" y="1144"/>
                  </a:cubicBezTo>
                  <a:cubicBezTo>
                    <a:pt x="1856" y="1302"/>
                    <a:pt x="1507" y="1460"/>
                    <a:pt x="1201" y="1627"/>
                  </a:cubicBezTo>
                  <a:cubicBezTo>
                    <a:pt x="1044" y="1713"/>
                    <a:pt x="911" y="1795"/>
                    <a:pt x="796" y="1877"/>
                  </a:cubicBezTo>
                  <a:cubicBezTo>
                    <a:pt x="672" y="1963"/>
                    <a:pt x="556" y="2065"/>
                    <a:pt x="441" y="2187"/>
                  </a:cubicBezTo>
                  <a:cubicBezTo>
                    <a:pt x="354" y="2280"/>
                    <a:pt x="275" y="2394"/>
                    <a:pt x="191" y="2545"/>
                  </a:cubicBezTo>
                  <a:cubicBezTo>
                    <a:pt x="131" y="2658"/>
                    <a:pt x="85" y="2793"/>
                    <a:pt x="52" y="2955"/>
                  </a:cubicBezTo>
                  <a:cubicBezTo>
                    <a:pt x="0" y="3195"/>
                    <a:pt x="17" y="3461"/>
                    <a:pt x="98" y="3793"/>
                  </a:cubicBezTo>
                  <a:cubicBezTo>
                    <a:pt x="178" y="4115"/>
                    <a:pt x="331" y="4413"/>
                    <a:pt x="456" y="4639"/>
                  </a:cubicBezTo>
                  <a:cubicBezTo>
                    <a:pt x="744" y="5163"/>
                    <a:pt x="1113" y="5649"/>
                    <a:pt x="1470" y="6118"/>
                  </a:cubicBezTo>
                  <a:lnTo>
                    <a:pt x="1584" y="6269"/>
                  </a:lnTo>
                  <a:cubicBezTo>
                    <a:pt x="1765" y="6507"/>
                    <a:pt x="1941" y="6742"/>
                    <a:pt x="2102" y="6989"/>
                  </a:cubicBezTo>
                  <a:lnTo>
                    <a:pt x="2152" y="7063"/>
                  </a:lnTo>
                  <a:cubicBezTo>
                    <a:pt x="2232" y="7185"/>
                    <a:pt x="2311" y="7307"/>
                    <a:pt x="2397" y="7428"/>
                  </a:cubicBezTo>
                  <a:cubicBezTo>
                    <a:pt x="2515" y="7593"/>
                    <a:pt x="2637" y="7750"/>
                    <a:pt x="2767" y="7904"/>
                  </a:cubicBezTo>
                  <a:cubicBezTo>
                    <a:pt x="2817" y="7965"/>
                    <a:pt x="2874" y="8033"/>
                    <a:pt x="2932" y="8097"/>
                  </a:cubicBezTo>
                  <a:cubicBezTo>
                    <a:pt x="3374" y="8603"/>
                    <a:pt x="3872" y="9048"/>
                    <a:pt x="4411" y="9419"/>
                  </a:cubicBezTo>
                  <a:cubicBezTo>
                    <a:pt x="5014" y="9838"/>
                    <a:pt x="5653" y="10148"/>
                    <a:pt x="6304" y="10344"/>
                  </a:cubicBezTo>
                  <a:cubicBezTo>
                    <a:pt x="6818" y="10498"/>
                    <a:pt x="7331" y="10576"/>
                    <a:pt x="7837" y="10576"/>
                  </a:cubicBezTo>
                  <a:cubicBezTo>
                    <a:pt x="7982" y="10576"/>
                    <a:pt x="8127" y="10569"/>
                    <a:pt x="8270" y="10556"/>
                  </a:cubicBezTo>
                  <a:cubicBezTo>
                    <a:pt x="8581" y="10528"/>
                    <a:pt x="8902" y="10460"/>
                    <a:pt x="9227" y="10358"/>
                  </a:cubicBezTo>
                  <a:cubicBezTo>
                    <a:pt x="9527" y="10262"/>
                    <a:pt x="9826" y="10125"/>
                    <a:pt x="10138" y="9940"/>
                  </a:cubicBezTo>
                  <a:cubicBezTo>
                    <a:pt x="10553" y="9695"/>
                    <a:pt x="10951" y="9353"/>
                    <a:pt x="11324" y="8923"/>
                  </a:cubicBezTo>
                  <a:cubicBezTo>
                    <a:pt x="11693" y="8502"/>
                    <a:pt x="12016" y="7997"/>
                    <a:pt x="12314" y="7382"/>
                  </a:cubicBezTo>
                  <a:cubicBezTo>
                    <a:pt x="12339" y="7332"/>
                    <a:pt x="12327" y="7267"/>
                    <a:pt x="12285" y="7220"/>
                  </a:cubicBezTo>
                  <a:cubicBezTo>
                    <a:pt x="12276" y="7210"/>
                    <a:pt x="12265" y="7200"/>
                    <a:pt x="12255" y="7193"/>
                  </a:cubicBezTo>
                  <a:cubicBezTo>
                    <a:pt x="12286" y="7148"/>
                    <a:pt x="12312" y="7096"/>
                    <a:pt x="12334" y="7045"/>
                  </a:cubicBezTo>
                  <a:cubicBezTo>
                    <a:pt x="12362" y="6977"/>
                    <a:pt x="12380" y="6908"/>
                    <a:pt x="12397" y="6838"/>
                  </a:cubicBezTo>
                  <a:cubicBezTo>
                    <a:pt x="12433" y="6693"/>
                    <a:pt x="12456" y="6579"/>
                    <a:pt x="12479" y="6466"/>
                  </a:cubicBezTo>
                  <a:cubicBezTo>
                    <a:pt x="12543" y="6158"/>
                    <a:pt x="12569" y="5827"/>
                    <a:pt x="12558" y="5453"/>
                  </a:cubicBezTo>
                  <a:cubicBezTo>
                    <a:pt x="12536" y="4834"/>
                    <a:pt x="12362" y="4173"/>
                    <a:pt x="12054" y="3547"/>
                  </a:cubicBezTo>
                  <a:cubicBezTo>
                    <a:pt x="11827" y="3088"/>
                    <a:pt x="11535" y="2651"/>
                    <a:pt x="11180" y="2249"/>
                  </a:cubicBezTo>
                  <a:cubicBezTo>
                    <a:pt x="10646" y="1640"/>
                    <a:pt x="9965" y="1107"/>
                    <a:pt x="9216" y="708"/>
                  </a:cubicBezTo>
                  <a:cubicBezTo>
                    <a:pt x="8622" y="395"/>
                    <a:pt x="7990" y="179"/>
                    <a:pt x="7337" y="69"/>
                  </a:cubicBezTo>
                  <a:cubicBezTo>
                    <a:pt x="7062" y="23"/>
                    <a:pt x="6785" y="0"/>
                    <a:pt x="6512" y="0"/>
                  </a:cubicBezTo>
                  <a:close/>
                </a:path>
              </a:pathLst>
            </a:custGeom>
            <a:solidFill>
              <a:srgbClr val="6C75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6" name="Google Shape;1826;p11"/>
            <p:cNvSpPr/>
            <p:nvPr/>
          </p:nvSpPr>
          <p:spPr>
            <a:xfrm>
              <a:off x="471038" y="1317481"/>
              <a:ext cx="262590" cy="267473"/>
            </a:xfrm>
            <a:custGeom>
              <a:avLst/>
              <a:gdLst/>
              <a:ahLst/>
              <a:cxnLst/>
              <a:rect l="l" t="t" r="r" b="b"/>
              <a:pathLst>
                <a:path w="6507" h="6628" extrusionOk="0">
                  <a:moveTo>
                    <a:pt x="3087" y="0"/>
                  </a:moveTo>
                  <a:cubicBezTo>
                    <a:pt x="2927" y="0"/>
                    <a:pt x="2754" y="26"/>
                    <a:pt x="2554" y="78"/>
                  </a:cubicBezTo>
                  <a:cubicBezTo>
                    <a:pt x="2370" y="125"/>
                    <a:pt x="2203" y="208"/>
                    <a:pt x="2064" y="286"/>
                  </a:cubicBezTo>
                  <a:cubicBezTo>
                    <a:pt x="1887" y="382"/>
                    <a:pt x="1715" y="513"/>
                    <a:pt x="1520" y="694"/>
                  </a:cubicBezTo>
                  <a:cubicBezTo>
                    <a:pt x="1224" y="971"/>
                    <a:pt x="975" y="1326"/>
                    <a:pt x="787" y="1745"/>
                  </a:cubicBezTo>
                  <a:cubicBezTo>
                    <a:pt x="635" y="2084"/>
                    <a:pt x="523" y="2469"/>
                    <a:pt x="428" y="2988"/>
                  </a:cubicBezTo>
                  <a:cubicBezTo>
                    <a:pt x="359" y="3358"/>
                    <a:pt x="315" y="3739"/>
                    <a:pt x="272" y="4108"/>
                  </a:cubicBezTo>
                  <a:lnTo>
                    <a:pt x="250" y="4296"/>
                  </a:lnTo>
                  <a:cubicBezTo>
                    <a:pt x="226" y="4497"/>
                    <a:pt x="194" y="4695"/>
                    <a:pt x="158" y="4895"/>
                  </a:cubicBezTo>
                  <a:lnTo>
                    <a:pt x="112" y="5139"/>
                  </a:lnTo>
                  <a:cubicBezTo>
                    <a:pt x="91" y="5253"/>
                    <a:pt x="68" y="5363"/>
                    <a:pt x="48" y="5477"/>
                  </a:cubicBezTo>
                  <a:cubicBezTo>
                    <a:pt x="26" y="5597"/>
                    <a:pt x="0" y="5757"/>
                    <a:pt x="0" y="5918"/>
                  </a:cubicBezTo>
                  <a:cubicBezTo>
                    <a:pt x="0" y="6071"/>
                    <a:pt x="25" y="6189"/>
                    <a:pt x="72" y="6291"/>
                  </a:cubicBezTo>
                  <a:cubicBezTo>
                    <a:pt x="92" y="6338"/>
                    <a:pt x="118" y="6376"/>
                    <a:pt x="150" y="6413"/>
                  </a:cubicBezTo>
                  <a:cubicBezTo>
                    <a:pt x="193" y="6462"/>
                    <a:pt x="243" y="6501"/>
                    <a:pt x="299" y="6532"/>
                  </a:cubicBezTo>
                  <a:cubicBezTo>
                    <a:pt x="455" y="6614"/>
                    <a:pt x="632" y="6626"/>
                    <a:pt x="751" y="6627"/>
                  </a:cubicBezTo>
                  <a:cubicBezTo>
                    <a:pt x="766" y="6627"/>
                    <a:pt x="780" y="6628"/>
                    <a:pt x="795" y="6628"/>
                  </a:cubicBezTo>
                  <a:cubicBezTo>
                    <a:pt x="1004" y="6628"/>
                    <a:pt x="1210" y="6590"/>
                    <a:pt x="1405" y="6554"/>
                  </a:cubicBezTo>
                  <a:cubicBezTo>
                    <a:pt x="1640" y="6509"/>
                    <a:pt x="1873" y="6463"/>
                    <a:pt x="2109" y="6416"/>
                  </a:cubicBezTo>
                  <a:cubicBezTo>
                    <a:pt x="2654" y="6303"/>
                    <a:pt x="3103" y="6190"/>
                    <a:pt x="3518" y="6060"/>
                  </a:cubicBezTo>
                  <a:cubicBezTo>
                    <a:pt x="4017" y="5903"/>
                    <a:pt x="4448" y="5719"/>
                    <a:pt x="4838" y="5491"/>
                  </a:cubicBezTo>
                  <a:cubicBezTo>
                    <a:pt x="5204" y="5278"/>
                    <a:pt x="5507" y="5020"/>
                    <a:pt x="5741" y="4725"/>
                  </a:cubicBezTo>
                  <a:cubicBezTo>
                    <a:pt x="5939" y="4473"/>
                    <a:pt x="6112" y="4161"/>
                    <a:pt x="6252" y="3802"/>
                  </a:cubicBezTo>
                  <a:cubicBezTo>
                    <a:pt x="6387" y="3449"/>
                    <a:pt x="6463" y="3088"/>
                    <a:pt x="6485" y="2730"/>
                  </a:cubicBezTo>
                  <a:cubicBezTo>
                    <a:pt x="6507" y="2370"/>
                    <a:pt x="6455" y="2031"/>
                    <a:pt x="6333" y="1724"/>
                  </a:cubicBezTo>
                  <a:cubicBezTo>
                    <a:pt x="6267" y="1556"/>
                    <a:pt x="6169" y="1399"/>
                    <a:pt x="6046" y="1257"/>
                  </a:cubicBezTo>
                  <a:cubicBezTo>
                    <a:pt x="5944" y="1140"/>
                    <a:pt x="5824" y="1038"/>
                    <a:pt x="5694" y="949"/>
                  </a:cubicBezTo>
                  <a:cubicBezTo>
                    <a:pt x="5672" y="935"/>
                    <a:pt x="5649" y="928"/>
                    <a:pt x="5623" y="926"/>
                  </a:cubicBezTo>
                  <a:cubicBezTo>
                    <a:pt x="5622" y="925"/>
                    <a:pt x="5622" y="924"/>
                    <a:pt x="5620" y="921"/>
                  </a:cubicBezTo>
                  <a:cubicBezTo>
                    <a:pt x="5607" y="906"/>
                    <a:pt x="5593" y="896"/>
                    <a:pt x="5573" y="888"/>
                  </a:cubicBezTo>
                  <a:cubicBezTo>
                    <a:pt x="5455" y="827"/>
                    <a:pt x="5336" y="767"/>
                    <a:pt x="5220" y="705"/>
                  </a:cubicBezTo>
                  <a:cubicBezTo>
                    <a:pt x="4701" y="437"/>
                    <a:pt x="4163" y="158"/>
                    <a:pt x="3577" y="43"/>
                  </a:cubicBezTo>
                  <a:cubicBezTo>
                    <a:pt x="3430" y="14"/>
                    <a:pt x="3273" y="0"/>
                    <a:pt x="308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7" name="Google Shape;1827;p11"/>
            <p:cNvSpPr/>
            <p:nvPr/>
          </p:nvSpPr>
          <p:spPr>
            <a:xfrm>
              <a:off x="-817163" y="1811058"/>
              <a:ext cx="486843" cy="359644"/>
            </a:xfrm>
            <a:custGeom>
              <a:avLst/>
              <a:gdLst/>
              <a:ahLst/>
              <a:cxnLst/>
              <a:rect l="l" t="t" r="r" b="b"/>
              <a:pathLst>
                <a:path w="12064" h="8912" extrusionOk="0">
                  <a:moveTo>
                    <a:pt x="6800" y="1"/>
                  </a:moveTo>
                  <a:cubicBezTo>
                    <a:pt x="6636" y="1"/>
                    <a:pt x="6471" y="9"/>
                    <a:pt x="6306" y="26"/>
                  </a:cubicBezTo>
                  <a:cubicBezTo>
                    <a:pt x="5668" y="92"/>
                    <a:pt x="5022" y="299"/>
                    <a:pt x="4385" y="644"/>
                  </a:cubicBezTo>
                  <a:cubicBezTo>
                    <a:pt x="3769" y="976"/>
                    <a:pt x="3182" y="1438"/>
                    <a:pt x="2642" y="2016"/>
                  </a:cubicBezTo>
                  <a:cubicBezTo>
                    <a:pt x="2513" y="2154"/>
                    <a:pt x="2389" y="2296"/>
                    <a:pt x="2268" y="2444"/>
                  </a:cubicBezTo>
                  <a:lnTo>
                    <a:pt x="2207" y="2518"/>
                  </a:lnTo>
                  <a:cubicBezTo>
                    <a:pt x="2146" y="2594"/>
                    <a:pt x="2083" y="2669"/>
                    <a:pt x="2020" y="2741"/>
                  </a:cubicBezTo>
                  <a:cubicBezTo>
                    <a:pt x="1915" y="2863"/>
                    <a:pt x="1807" y="2984"/>
                    <a:pt x="1700" y="3103"/>
                  </a:cubicBezTo>
                  <a:cubicBezTo>
                    <a:pt x="1609" y="3205"/>
                    <a:pt x="1520" y="3304"/>
                    <a:pt x="1431" y="3406"/>
                  </a:cubicBezTo>
                  <a:cubicBezTo>
                    <a:pt x="1165" y="3708"/>
                    <a:pt x="956" y="3960"/>
                    <a:pt x="773" y="4200"/>
                  </a:cubicBezTo>
                  <a:cubicBezTo>
                    <a:pt x="540" y="4503"/>
                    <a:pt x="371" y="4763"/>
                    <a:pt x="237" y="5018"/>
                  </a:cubicBezTo>
                  <a:cubicBezTo>
                    <a:pt x="87" y="5309"/>
                    <a:pt x="15" y="5539"/>
                    <a:pt x="5" y="5763"/>
                  </a:cubicBezTo>
                  <a:cubicBezTo>
                    <a:pt x="0" y="5816"/>
                    <a:pt x="5" y="5874"/>
                    <a:pt x="9" y="5928"/>
                  </a:cubicBezTo>
                  <a:cubicBezTo>
                    <a:pt x="15" y="5984"/>
                    <a:pt x="31" y="6036"/>
                    <a:pt x="48" y="6088"/>
                  </a:cubicBezTo>
                  <a:cubicBezTo>
                    <a:pt x="65" y="6148"/>
                    <a:pt x="98" y="6204"/>
                    <a:pt x="131" y="6260"/>
                  </a:cubicBezTo>
                  <a:cubicBezTo>
                    <a:pt x="163" y="6312"/>
                    <a:pt x="200" y="6360"/>
                    <a:pt x="242" y="6408"/>
                  </a:cubicBezTo>
                  <a:lnTo>
                    <a:pt x="265" y="6432"/>
                  </a:lnTo>
                  <a:cubicBezTo>
                    <a:pt x="401" y="6574"/>
                    <a:pt x="545" y="6675"/>
                    <a:pt x="739" y="6776"/>
                  </a:cubicBezTo>
                  <a:cubicBezTo>
                    <a:pt x="910" y="6863"/>
                    <a:pt x="1099" y="6941"/>
                    <a:pt x="1320" y="7013"/>
                  </a:cubicBezTo>
                  <a:cubicBezTo>
                    <a:pt x="1655" y="7120"/>
                    <a:pt x="2001" y="7199"/>
                    <a:pt x="2337" y="7272"/>
                  </a:cubicBezTo>
                  <a:lnTo>
                    <a:pt x="2564" y="7323"/>
                  </a:lnTo>
                  <a:cubicBezTo>
                    <a:pt x="2718" y="7359"/>
                    <a:pt x="2854" y="7395"/>
                    <a:pt x="2986" y="7436"/>
                  </a:cubicBezTo>
                  <a:cubicBezTo>
                    <a:pt x="3051" y="7458"/>
                    <a:pt x="3116" y="7482"/>
                    <a:pt x="3180" y="7508"/>
                  </a:cubicBezTo>
                  <a:lnTo>
                    <a:pt x="3245" y="7532"/>
                  </a:lnTo>
                  <a:cubicBezTo>
                    <a:pt x="3380" y="7587"/>
                    <a:pt x="3511" y="7644"/>
                    <a:pt x="3644" y="7703"/>
                  </a:cubicBezTo>
                  <a:cubicBezTo>
                    <a:pt x="3877" y="7808"/>
                    <a:pt x="4105" y="7919"/>
                    <a:pt x="4335" y="8031"/>
                  </a:cubicBezTo>
                  <a:cubicBezTo>
                    <a:pt x="4574" y="8146"/>
                    <a:pt x="4812" y="8262"/>
                    <a:pt x="5055" y="8370"/>
                  </a:cubicBezTo>
                  <a:cubicBezTo>
                    <a:pt x="5287" y="8473"/>
                    <a:pt x="5522" y="8565"/>
                    <a:pt x="5746" y="8643"/>
                  </a:cubicBezTo>
                  <a:cubicBezTo>
                    <a:pt x="5940" y="8709"/>
                    <a:pt x="6158" y="8768"/>
                    <a:pt x="6406" y="8819"/>
                  </a:cubicBezTo>
                  <a:cubicBezTo>
                    <a:pt x="6697" y="8880"/>
                    <a:pt x="6998" y="8911"/>
                    <a:pt x="7307" y="8911"/>
                  </a:cubicBezTo>
                  <a:cubicBezTo>
                    <a:pt x="7400" y="8911"/>
                    <a:pt x="7494" y="8908"/>
                    <a:pt x="7588" y="8903"/>
                  </a:cubicBezTo>
                  <a:cubicBezTo>
                    <a:pt x="7929" y="8881"/>
                    <a:pt x="8285" y="8806"/>
                    <a:pt x="8644" y="8680"/>
                  </a:cubicBezTo>
                  <a:cubicBezTo>
                    <a:pt x="8950" y="8571"/>
                    <a:pt x="9253" y="8413"/>
                    <a:pt x="9566" y="8196"/>
                  </a:cubicBezTo>
                  <a:cubicBezTo>
                    <a:pt x="9838" y="8011"/>
                    <a:pt x="10103" y="7775"/>
                    <a:pt x="10355" y="7497"/>
                  </a:cubicBezTo>
                  <a:cubicBezTo>
                    <a:pt x="10592" y="7237"/>
                    <a:pt x="10813" y="6942"/>
                    <a:pt x="11014" y="6620"/>
                  </a:cubicBezTo>
                  <a:cubicBezTo>
                    <a:pt x="11479" y="5872"/>
                    <a:pt x="11831" y="4979"/>
                    <a:pt x="12057" y="3963"/>
                  </a:cubicBezTo>
                  <a:cubicBezTo>
                    <a:pt x="12064" y="3933"/>
                    <a:pt x="12055" y="3902"/>
                    <a:pt x="12029" y="3874"/>
                  </a:cubicBezTo>
                  <a:cubicBezTo>
                    <a:pt x="12008" y="3848"/>
                    <a:pt x="11978" y="3833"/>
                    <a:pt x="11948" y="3830"/>
                  </a:cubicBezTo>
                  <a:cubicBezTo>
                    <a:pt x="11943" y="3829"/>
                    <a:pt x="11938" y="3829"/>
                    <a:pt x="11934" y="3829"/>
                  </a:cubicBezTo>
                  <a:cubicBezTo>
                    <a:pt x="11905" y="3829"/>
                    <a:pt x="11878" y="3840"/>
                    <a:pt x="11856" y="3858"/>
                  </a:cubicBezTo>
                  <a:cubicBezTo>
                    <a:pt x="11848" y="3847"/>
                    <a:pt x="11841" y="3837"/>
                    <a:pt x="11833" y="3825"/>
                  </a:cubicBezTo>
                  <a:cubicBezTo>
                    <a:pt x="11843" y="3788"/>
                    <a:pt x="11840" y="3748"/>
                    <a:pt x="11823" y="3715"/>
                  </a:cubicBezTo>
                  <a:cubicBezTo>
                    <a:pt x="11723" y="3501"/>
                    <a:pt x="11600" y="3281"/>
                    <a:pt x="11443" y="3027"/>
                  </a:cubicBezTo>
                  <a:cubicBezTo>
                    <a:pt x="11310" y="2811"/>
                    <a:pt x="11158" y="2587"/>
                    <a:pt x="10977" y="2340"/>
                  </a:cubicBezTo>
                  <a:cubicBezTo>
                    <a:pt x="10850" y="2172"/>
                    <a:pt x="10720" y="2007"/>
                    <a:pt x="10585" y="1855"/>
                  </a:cubicBezTo>
                  <a:cubicBezTo>
                    <a:pt x="10431" y="1678"/>
                    <a:pt x="10269" y="1513"/>
                    <a:pt x="10103" y="1361"/>
                  </a:cubicBezTo>
                  <a:cubicBezTo>
                    <a:pt x="9543" y="844"/>
                    <a:pt x="8926" y="466"/>
                    <a:pt x="8266" y="240"/>
                  </a:cubicBezTo>
                  <a:cubicBezTo>
                    <a:pt x="7806" y="82"/>
                    <a:pt x="7307" y="1"/>
                    <a:pt x="680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8" name="Google Shape;1828;p11"/>
            <p:cNvSpPr/>
            <p:nvPr/>
          </p:nvSpPr>
          <p:spPr>
            <a:xfrm>
              <a:off x="-682540" y="2466013"/>
              <a:ext cx="390838" cy="495600"/>
            </a:xfrm>
            <a:custGeom>
              <a:avLst/>
              <a:gdLst/>
              <a:ahLst/>
              <a:cxnLst/>
              <a:rect l="l" t="t" r="r" b="b"/>
              <a:pathLst>
                <a:path w="9685" h="12281" extrusionOk="0">
                  <a:moveTo>
                    <a:pt x="5670" y="1"/>
                  </a:moveTo>
                  <a:cubicBezTo>
                    <a:pt x="5297" y="1"/>
                    <a:pt x="4915" y="51"/>
                    <a:pt x="4531" y="154"/>
                  </a:cubicBezTo>
                  <a:cubicBezTo>
                    <a:pt x="4188" y="243"/>
                    <a:pt x="3832" y="387"/>
                    <a:pt x="3471" y="578"/>
                  </a:cubicBezTo>
                  <a:cubicBezTo>
                    <a:pt x="3162" y="740"/>
                    <a:pt x="2851" y="954"/>
                    <a:pt x="2516" y="1227"/>
                  </a:cubicBezTo>
                  <a:cubicBezTo>
                    <a:pt x="2233" y="1459"/>
                    <a:pt x="1954" y="1737"/>
                    <a:pt x="1687" y="2053"/>
                  </a:cubicBezTo>
                  <a:cubicBezTo>
                    <a:pt x="1184" y="2648"/>
                    <a:pt x="779" y="3330"/>
                    <a:pt x="485" y="4078"/>
                  </a:cubicBezTo>
                  <a:cubicBezTo>
                    <a:pt x="196" y="4817"/>
                    <a:pt x="38" y="5566"/>
                    <a:pt x="18" y="6310"/>
                  </a:cubicBezTo>
                  <a:cubicBezTo>
                    <a:pt x="1" y="6958"/>
                    <a:pt x="159" y="7596"/>
                    <a:pt x="313" y="8134"/>
                  </a:cubicBezTo>
                  <a:cubicBezTo>
                    <a:pt x="527" y="8867"/>
                    <a:pt x="811" y="9579"/>
                    <a:pt x="1159" y="10254"/>
                  </a:cubicBezTo>
                  <a:cubicBezTo>
                    <a:pt x="1331" y="10590"/>
                    <a:pt x="1519" y="10901"/>
                    <a:pt x="1719" y="11179"/>
                  </a:cubicBezTo>
                  <a:cubicBezTo>
                    <a:pt x="1806" y="11303"/>
                    <a:pt x="1898" y="11422"/>
                    <a:pt x="1997" y="11533"/>
                  </a:cubicBezTo>
                  <a:cubicBezTo>
                    <a:pt x="2105" y="11656"/>
                    <a:pt x="2221" y="11770"/>
                    <a:pt x="2341" y="11870"/>
                  </a:cubicBezTo>
                  <a:cubicBezTo>
                    <a:pt x="2446" y="11958"/>
                    <a:pt x="2553" y="12033"/>
                    <a:pt x="2660" y="12090"/>
                  </a:cubicBezTo>
                  <a:cubicBezTo>
                    <a:pt x="2774" y="12152"/>
                    <a:pt x="2909" y="12205"/>
                    <a:pt x="3060" y="12241"/>
                  </a:cubicBezTo>
                  <a:cubicBezTo>
                    <a:pt x="3170" y="12267"/>
                    <a:pt x="3285" y="12280"/>
                    <a:pt x="3405" y="12280"/>
                  </a:cubicBezTo>
                  <a:cubicBezTo>
                    <a:pt x="3551" y="12280"/>
                    <a:pt x="3704" y="12261"/>
                    <a:pt x="3865" y="12222"/>
                  </a:cubicBezTo>
                  <a:cubicBezTo>
                    <a:pt x="4001" y="12188"/>
                    <a:pt x="4135" y="12134"/>
                    <a:pt x="4248" y="12086"/>
                  </a:cubicBezTo>
                  <a:cubicBezTo>
                    <a:pt x="4373" y="12034"/>
                    <a:pt x="4501" y="11964"/>
                    <a:pt x="4655" y="11869"/>
                  </a:cubicBezTo>
                  <a:cubicBezTo>
                    <a:pt x="4892" y="11721"/>
                    <a:pt x="5137" y="11531"/>
                    <a:pt x="5424" y="11273"/>
                  </a:cubicBezTo>
                  <a:cubicBezTo>
                    <a:pt x="5926" y="10822"/>
                    <a:pt x="6371" y="10305"/>
                    <a:pt x="6819" y="9772"/>
                  </a:cubicBezTo>
                  <a:lnTo>
                    <a:pt x="7014" y="9541"/>
                  </a:lnTo>
                  <a:cubicBezTo>
                    <a:pt x="7144" y="9385"/>
                    <a:pt x="7276" y="9232"/>
                    <a:pt x="7408" y="9078"/>
                  </a:cubicBezTo>
                  <a:cubicBezTo>
                    <a:pt x="7497" y="8980"/>
                    <a:pt x="7573" y="8891"/>
                    <a:pt x="7656" y="8805"/>
                  </a:cubicBezTo>
                  <a:cubicBezTo>
                    <a:pt x="7722" y="8733"/>
                    <a:pt x="7793" y="8666"/>
                    <a:pt x="7860" y="8595"/>
                  </a:cubicBezTo>
                  <a:cubicBezTo>
                    <a:pt x="7918" y="8538"/>
                    <a:pt x="7975" y="8479"/>
                    <a:pt x="8033" y="8422"/>
                  </a:cubicBezTo>
                  <a:cubicBezTo>
                    <a:pt x="8303" y="8140"/>
                    <a:pt x="8561" y="7833"/>
                    <a:pt x="8798" y="7505"/>
                  </a:cubicBezTo>
                  <a:cubicBezTo>
                    <a:pt x="8999" y="7232"/>
                    <a:pt x="9172" y="6945"/>
                    <a:pt x="9311" y="6654"/>
                  </a:cubicBezTo>
                  <a:cubicBezTo>
                    <a:pt x="9562" y="6129"/>
                    <a:pt x="9684" y="5599"/>
                    <a:pt x="9669" y="5077"/>
                  </a:cubicBezTo>
                  <a:cubicBezTo>
                    <a:pt x="9654" y="4614"/>
                    <a:pt x="9522" y="4133"/>
                    <a:pt x="9271" y="3645"/>
                  </a:cubicBezTo>
                  <a:cubicBezTo>
                    <a:pt x="9060" y="3232"/>
                    <a:pt x="8775" y="2830"/>
                    <a:pt x="8346" y="2342"/>
                  </a:cubicBezTo>
                  <a:lnTo>
                    <a:pt x="8303" y="2292"/>
                  </a:lnTo>
                  <a:cubicBezTo>
                    <a:pt x="7870" y="1808"/>
                    <a:pt x="7404" y="1371"/>
                    <a:pt x="6920" y="930"/>
                  </a:cubicBezTo>
                  <a:cubicBezTo>
                    <a:pt x="6696" y="723"/>
                    <a:pt x="6467" y="518"/>
                    <a:pt x="6242" y="315"/>
                  </a:cubicBezTo>
                  <a:lnTo>
                    <a:pt x="5969" y="71"/>
                  </a:lnTo>
                  <a:cubicBezTo>
                    <a:pt x="5944" y="49"/>
                    <a:pt x="5915" y="39"/>
                    <a:pt x="5886" y="39"/>
                  </a:cubicBezTo>
                  <a:cubicBezTo>
                    <a:pt x="5857" y="39"/>
                    <a:pt x="5829" y="49"/>
                    <a:pt x="5806" y="70"/>
                  </a:cubicBezTo>
                  <a:cubicBezTo>
                    <a:pt x="5805" y="65"/>
                    <a:pt x="5802" y="62"/>
                    <a:pt x="5798" y="58"/>
                  </a:cubicBezTo>
                  <a:cubicBezTo>
                    <a:pt x="5763" y="21"/>
                    <a:pt x="5719" y="1"/>
                    <a:pt x="567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9" name="Google Shape;1829;p11"/>
            <p:cNvSpPr/>
            <p:nvPr/>
          </p:nvSpPr>
          <p:spPr>
            <a:xfrm>
              <a:off x="-1198676" y="2330381"/>
              <a:ext cx="542936" cy="371831"/>
            </a:xfrm>
            <a:custGeom>
              <a:avLst/>
              <a:gdLst/>
              <a:ahLst/>
              <a:cxnLst/>
              <a:rect l="l" t="t" r="r" b="b"/>
              <a:pathLst>
                <a:path w="13454" h="9214" extrusionOk="0">
                  <a:moveTo>
                    <a:pt x="7923" y="0"/>
                  </a:moveTo>
                  <a:cubicBezTo>
                    <a:pt x="7455" y="0"/>
                    <a:pt x="6970" y="47"/>
                    <a:pt x="6474" y="141"/>
                  </a:cubicBezTo>
                  <a:cubicBezTo>
                    <a:pt x="6089" y="215"/>
                    <a:pt x="5688" y="327"/>
                    <a:pt x="5289" y="468"/>
                  </a:cubicBezTo>
                  <a:cubicBezTo>
                    <a:pt x="4897" y="610"/>
                    <a:pt x="4519" y="776"/>
                    <a:pt x="4169" y="966"/>
                  </a:cubicBezTo>
                  <a:cubicBezTo>
                    <a:pt x="3451" y="1351"/>
                    <a:pt x="2812" y="1839"/>
                    <a:pt x="2272" y="2419"/>
                  </a:cubicBezTo>
                  <a:cubicBezTo>
                    <a:pt x="2126" y="2576"/>
                    <a:pt x="1977" y="2730"/>
                    <a:pt x="1828" y="2885"/>
                  </a:cubicBezTo>
                  <a:cubicBezTo>
                    <a:pt x="1582" y="3139"/>
                    <a:pt x="1326" y="3402"/>
                    <a:pt x="1091" y="3675"/>
                  </a:cubicBezTo>
                  <a:cubicBezTo>
                    <a:pt x="847" y="3956"/>
                    <a:pt x="647" y="4216"/>
                    <a:pt x="483" y="4468"/>
                  </a:cubicBezTo>
                  <a:cubicBezTo>
                    <a:pt x="297" y="4761"/>
                    <a:pt x="167" y="5031"/>
                    <a:pt x="93" y="5296"/>
                  </a:cubicBezTo>
                  <a:cubicBezTo>
                    <a:pt x="9" y="5578"/>
                    <a:pt x="1" y="5858"/>
                    <a:pt x="67" y="6108"/>
                  </a:cubicBezTo>
                  <a:cubicBezTo>
                    <a:pt x="103" y="6240"/>
                    <a:pt x="162" y="6369"/>
                    <a:pt x="245" y="6488"/>
                  </a:cubicBezTo>
                  <a:cubicBezTo>
                    <a:pt x="269" y="6527"/>
                    <a:pt x="301" y="6566"/>
                    <a:pt x="331" y="6599"/>
                  </a:cubicBezTo>
                  <a:cubicBezTo>
                    <a:pt x="420" y="6700"/>
                    <a:pt x="526" y="6794"/>
                    <a:pt x="657" y="6885"/>
                  </a:cubicBezTo>
                  <a:cubicBezTo>
                    <a:pt x="819" y="6998"/>
                    <a:pt x="1000" y="7085"/>
                    <a:pt x="1171" y="7159"/>
                  </a:cubicBezTo>
                  <a:cubicBezTo>
                    <a:pt x="1370" y="7250"/>
                    <a:pt x="1582" y="7323"/>
                    <a:pt x="1799" y="7398"/>
                  </a:cubicBezTo>
                  <a:lnTo>
                    <a:pt x="2001" y="7465"/>
                  </a:lnTo>
                  <a:cubicBezTo>
                    <a:pt x="2119" y="7503"/>
                    <a:pt x="2236" y="7540"/>
                    <a:pt x="2351" y="7582"/>
                  </a:cubicBezTo>
                  <a:cubicBezTo>
                    <a:pt x="2540" y="7646"/>
                    <a:pt x="2730" y="7728"/>
                    <a:pt x="2912" y="7807"/>
                  </a:cubicBezTo>
                  <a:lnTo>
                    <a:pt x="2977" y="7836"/>
                  </a:lnTo>
                  <a:cubicBezTo>
                    <a:pt x="3204" y="7935"/>
                    <a:pt x="3428" y="8038"/>
                    <a:pt x="3652" y="8140"/>
                  </a:cubicBezTo>
                  <a:cubicBezTo>
                    <a:pt x="4387" y="8473"/>
                    <a:pt x="5144" y="8820"/>
                    <a:pt x="5934" y="9054"/>
                  </a:cubicBezTo>
                  <a:cubicBezTo>
                    <a:pt x="6295" y="9161"/>
                    <a:pt x="6691" y="9214"/>
                    <a:pt x="7134" y="9214"/>
                  </a:cubicBezTo>
                  <a:cubicBezTo>
                    <a:pt x="7284" y="9214"/>
                    <a:pt x="7439" y="9208"/>
                    <a:pt x="7600" y="9196"/>
                  </a:cubicBezTo>
                  <a:cubicBezTo>
                    <a:pt x="8203" y="9147"/>
                    <a:pt x="8827" y="9013"/>
                    <a:pt x="9452" y="8801"/>
                  </a:cubicBezTo>
                  <a:cubicBezTo>
                    <a:pt x="10055" y="8593"/>
                    <a:pt x="10624" y="8314"/>
                    <a:pt x="11144" y="7978"/>
                  </a:cubicBezTo>
                  <a:cubicBezTo>
                    <a:pt x="11405" y="7811"/>
                    <a:pt x="11652" y="7626"/>
                    <a:pt x="11880" y="7426"/>
                  </a:cubicBezTo>
                  <a:cubicBezTo>
                    <a:pt x="12103" y="7235"/>
                    <a:pt x="12313" y="7021"/>
                    <a:pt x="12505" y="6793"/>
                  </a:cubicBezTo>
                  <a:cubicBezTo>
                    <a:pt x="12884" y="6345"/>
                    <a:pt x="13159" y="5831"/>
                    <a:pt x="13302" y="5305"/>
                  </a:cubicBezTo>
                  <a:cubicBezTo>
                    <a:pt x="13453" y="4746"/>
                    <a:pt x="13446" y="4137"/>
                    <a:pt x="13284" y="3544"/>
                  </a:cubicBezTo>
                  <a:cubicBezTo>
                    <a:pt x="13279" y="3524"/>
                    <a:pt x="13269" y="3505"/>
                    <a:pt x="13255" y="3489"/>
                  </a:cubicBezTo>
                  <a:cubicBezTo>
                    <a:pt x="13232" y="3464"/>
                    <a:pt x="13201" y="3450"/>
                    <a:pt x="13169" y="3450"/>
                  </a:cubicBezTo>
                  <a:cubicBezTo>
                    <a:pt x="13161" y="3450"/>
                    <a:pt x="13153" y="3450"/>
                    <a:pt x="13146" y="3452"/>
                  </a:cubicBezTo>
                  <a:cubicBezTo>
                    <a:pt x="13130" y="3436"/>
                    <a:pt x="13114" y="3418"/>
                    <a:pt x="13097" y="3402"/>
                  </a:cubicBezTo>
                  <a:cubicBezTo>
                    <a:pt x="13057" y="3354"/>
                    <a:pt x="13022" y="3307"/>
                    <a:pt x="12988" y="3258"/>
                  </a:cubicBezTo>
                  <a:cubicBezTo>
                    <a:pt x="12848" y="3049"/>
                    <a:pt x="12712" y="2822"/>
                    <a:pt x="12576" y="2596"/>
                  </a:cubicBezTo>
                  <a:cubicBezTo>
                    <a:pt x="12462" y="2407"/>
                    <a:pt x="12349" y="2220"/>
                    <a:pt x="12231" y="2037"/>
                  </a:cubicBezTo>
                  <a:cubicBezTo>
                    <a:pt x="12110" y="1851"/>
                    <a:pt x="11979" y="1671"/>
                    <a:pt x="11843" y="1505"/>
                  </a:cubicBezTo>
                  <a:lnTo>
                    <a:pt x="11787" y="1437"/>
                  </a:lnTo>
                  <a:cubicBezTo>
                    <a:pt x="11651" y="1283"/>
                    <a:pt x="11494" y="1134"/>
                    <a:pt x="11312" y="987"/>
                  </a:cubicBezTo>
                  <a:cubicBezTo>
                    <a:pt x="11132" y="841"/>
                    <a:pt x="10922" y="715"/>
                    <a:pt x="10668" y="595"/>
                  </a:cubicBezTo>
                  <a:cubicBezTo>
                    <a:pt x="10480" y="508"/>
                    <a:pt x="10287" y="429"/>
                    <a:pt x="10079" y="357"/>
                  </a:cubicBezTo>
                  <a:cubicBezTo>
                    <a:pt x="9724" y="231"/>
                    <a:pt x="9340" y="137"/>
                    <a:pt x="8907" y="73"/>
                  </a:cubicBezTo>
                  <a:cubicBezTo>
                    <a:pt x="8589" y="24"/>
                    <a:pt x="8260" y="0"/>
                    <a:pt x="792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0" name="Google Shape;1830;p11"/>
            <p:cNvSpPr/>
            <p:nvPr/>
          </p:nvSpPr>
          <p:spPr>
            <a:xfrm>
              <a:off x="-690974" y="2440670"/>
              <a:ext cx="26231" cy="37813"/>
            </a:xfrm>
            <a:custGeom>
              <a:avLst/>
              <a:gdLst/>
              <a:ahLst/>
              <a:cxnLst/>
              <a:rect l="l" t="t" r="r" b="b"/>
              <a:pathLst>
                <a:path w="650" h="937" extrusionOk="0">
                  <a:moveTo>
                    <a:pt x="97" y="0"/>
                  </a:moveTo>
                  <a:cubicBezTo>
                    <a:pt x="75" y="0"/>
                    <a:pt x="54" y="8"/>
                    <a:pt x="38" y="23"/>
                  </a:cubicBezTo>
                  <a:cubicBezTo>
                    <a:pt x="2" y="56"/>
                    <a:pt x="0" y="110"/>
                    <a:pt x="30" y="149"/>
                  </a:cubicBezTo>
                  <a:cubicBezTo>
                    <a:pt x="105" y="237"/>
                    <a:pt x="175" y="326"/>
                    <a:pt x="244" y="419"/>
                  </a:cubicBezTo>
                  <a:cubicBezTo>
                    <a:pt x="285" y="484"/>
                    <a:pt x="326" y="547"/>
                    <a:pt x="364" y="613"/>
                  </a:cubicBezTo>
                  <a:cubicBezTo>
                    <a:pt x="400" y="682"/>
                    <a:pt x="431" y="752"/>
                    <a:pt x="457" y="824"/>
                  </a:cubicBezTo>
                  <a:cubicBezTo>
                    <a:pt x="463" y="838"/>
                    <a:pt x="467" y="850"/>
                    <a:pt x="471" y="864"/>
                  </a:cubicBezTo>
                  <a:cubicBezTo>
                    <a:pt x="477" y="883"/>
                    <a:pt x="483" y="897"/>
                    <a:pt x="493" y="907"/>
                  </a:cubicBezTo>
                  <a:cubicBezTo>
                    <a:pt x="497" y="913"/>
                    <a:pt x="503" y="919"/>
                    <a:pt x="507" y="922"/>
                  </a:cubicBezTo>
                  <a:cubicBezTo>
                    <a:pt x="521" y="931"/>
                    <a:pt x="538" y="937"/>
                    <a:pt x="556" y="937"/>
                  </a:cubicBezTo>
                  <a:cubicBezTo>
                    <a:pt x="562" y="937"/>
                    <a:pt x="568" y="936"/>
                    <a:pt x="575" y="935"/>
                  </a:cubicBezTo>
                  <a:cubicBezTo>
                    <a:pt x="596" y="932"/>
                    <a:pt x="618" y="917"/>
                    <a:pt x="629" y="897"/>
                  </a:cubicBezTo>
                  <a:cubicBezTo>
                    <a:pt x="642" y="879"/>
                    <a:pt x="649" y="853"/>
                    <a:pt x="644" y="833"/>
                  </a:cubicBezTo>
                  <a:cubicBezTo>
                    <a:pt x="622" y="768"/>
                    <a:pt x="599" y="705"/>
                    <a:pt x="572" y="642"/>
                  </a:cubicBezTo>
                  <a:cubicBezTo>
                    <a:pt x="542" y="568"/>
                    <a:pt x="500" y="499"/>
                    <a:pt x="460" y="432"/>
                  </a:cubicBezTo>
                  <a:cubicBezTo>
                    <a:pt x="375" y="288"/>
                    <a:pt x="269" y="158"/>
                    <a:pt x="161" y="30"/>
                  </a:cubicBezTo>
                  <a:cubicBezTo>
                    <a:pt x="145" y="10"/>
                    <a:pt x="121" y="0"/>
                    <a:pt x="97" y="0"/>
                  </a:cubicBezTo>
                  <a:close/>
                </a:path>
              </a:pathLst>
            </a:custGeom>
            <a:solidFill>
              <a:srgbClr val="6C75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1" name="Google Shape;1831;p11"/>
            <p:cNvSpPr/>
            <p:nvPr/>
          </p:nvSpPr>
          <p:spPr>
            <a:xfrm>
              <a:off x="-690934" y="2438047"/>
              <a:ext cx="25101" cy="37207"/>
            </a:xfrm>
            <a:custGeom>
              <a:avLst/>
              <a:gdLst/>
              <a:ahLst/>
              <a:cxnLst/>
              <a:rect l="l" t="t" r="r" b="b"/>
              <a:pathLst>
                <a:path w="622" h="922" extrusionOk="0">
                  <a:moveTo>
                    <a:pt x="95" y="0"/>
                  </a:moveTo>
                  <a:cubicBezTo>
                    <a:pt x="72" y="0"/>
                    <a:pt x="48" y="8"/>
                    <a:pt x="32" y="23"/>
                  </a:cubicBezTo>
                  <a:cubicBezTo>
                    <a:pt x="16" y="37"/>
                    <a:pt x="6" y="60"/>
                    <a:pt x="2" y="82"/>
                  </a:cubicBezTo>
                  <a:cubicBezTo>
                    <a:pt x="1" y="108"/>
                    <a:pt x="9" y="128"/>
                    <a:pt x="24" y="146"/>
                  </a:cubicBezTo>
                  <a:cubicBezTo>
                    <a:pt x="73" y="214"/>
                    <a:pt x="121" y="281"/>
                    <a:pt x="167" y="350"/>
                  </a:cubicBezTo>
                  <a:cubicBezTo>
                    <a:pt x="167" y="350"/>
                    <a:pt x="167" y="349"/>
                    <a:pt x="167" y="349"/>
                  </a:cubicBezTo>
                  <a:lnTo>
                    <a:pt x="167" y="349"/>
                  </a:lnTo>
                  <a:cubicBezTo>
                    <a:pt x="220" y="429"/>
                    <a:pt x="271" y="510"/>
                    <a:pt x="318" y="595"/>
                  </a:cubicBezTo>
                  <a:cubicBezTo>
                    <a:pt x="368" y="684"/>
                    <a:pt x="410" y="778"/>
                    <a:pt x="447" y="875"/>
                  </a:cubicBezTo>
                  <a:cubicBezTo>
                    <a:pt x="452" y="882"/>
                    <a:pt x="455" y="889"/>
                    <a:pt x="460" y="893"/>
                  </a:cubicBezTo>
                  <a:cubicBezTo>
                    <a:pt x="478" y="912"/>
                    <a:pt x="504" y="922"/>
                    <a:pt x="530" y="922"/>
                  </a:cubicBezTo>
                  <a:cubicBezTo>
                    <a:pt x="543" y="922"/>
                    <a:pt x="557" y="919"/>
                    <a:pt x="568" y="913"/>
                  </a:cubicBezTo>
                  <a:cubicBezTo>
                    <a:pt x="588" y="903"/>
                    <a:pt x="604" y="885"/>
                    <a:pt x="613" y="863"/>
                  </a:cubicBezTo>
                  <a:cubicBezTo>
                    <a:pt x="621" y="840"/>
                    <a:pt x="617" y="819"/>
                    <a:pt x="607" y="796"/>
                  </a:cubicBezTo>
                  <a:cubicBezTo>
                    <a:pt x="585" y="738"/>
                    <a:pt x="561" y="681"/>
                    <a:pt x="534" y="625"/>
                  </a:cubicBezTo>
                  <a:cubicBezTo>
                    <a:pt x="498" y="549"/>
                    <a:pt x="459" y="477"/>
                    <a:pt x="416" y="406"/>
                  </a:cubicBezTo>
                  <a:cubicBezTo>
                    <a:pt x="337" y="276"/>
                    <a:pt x="246" y="152"/>
                    <a:pt x="157" y="30"/>
                  </a:cubicBezTo>
                  <a:cubicBezTo>
                    <a:pt x="143" y="9"/>
                    <a:pt x="119" y="0"/>
                    <a:pt x="95" y="0"/>
                  </a:cubicBezTo>
                  <a:close/>
                </a:path>
              </a:pathLst>
            </a:custGeom>
            <a:solidFill>
              <a:srgbClr val="6C75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2" name="Google Shape;1832;p11"/>
            <p:cNvSpPr/>
            <p:nvPr/>
          </p:nvSpPr>
          <p:spPr>
            <a:xfrm>
              <a:off x="-718173" y="2401042"/>
              <a:ext cx="51049" cy="71711"/>
            </a:xfrm>
            <a:custGeom>
              <a:avLst/>
              <a:gdLst/>
              <a:ahLst/>
              <a:cxnLst/>
              <a:rect l="l" t="t" r="r" b="b"/>
              <a:pathLst>
                <a:path w="1265" h="1777" extrusionOk="0">
                  <a:moveTo>
                    <a:pt x="90" y="0"/>
                  </a:moveTo>
                  <a:cubicBezTo>
                    <a:pt x="69" y="0"/>
                    <a:pt x="48" y="8"/>
                    <a:pt x="32" y="22"/>
                  </a:cubicBezTo>
                  <a:cubicBezTo>
                    <a:pt x="16" y="38"/>
                    <a:pt x="6" y="59"/>
                    <a:pt x="2" y="81"/>
                  </a:cubicBezTo>
                  <a:cubicBezTo>
                    <a:pt x="1" y="108"/>
                    <a:pt x="9" y="127"/>
                    <a:pt x="24" y="146"/>
                  </a:cubicBezTo>
                  <a:cubicBezTo>
                    <a:pt x="265" y="503"/>
                    <a:pt x="546" y="828"/>
                    <a:pt x="791" y="1184"/>
                  </a:cubicBezTo>
                  <a:cubicBezTo>
                    <a:pt x="790" y="1183"/>
                    <a:pt x="790" y="1183"/>
                    <a:pt x="789" y="1182"/>
                  </a:cubicBezTo>
                  <a:lnTo>
                    <a:pt x="789" y="1182"/>
                  </a:lnTo>
                  <a:cubicBezTo>
                    <a:pt x="844" y="1266"/>
                    <a:pt x="896" y="1351"/>
                    <a:pt x="947" y="1437"/>
                  </a:cubicBezTo>
                  <a:cubicBezTo>
                    <a:pt x="1000" y="1530"/>
                    <a:pt x="1045" y="1629"/>
                    <a:pt x="1086" y="1728"/>
                  </a:cubicBezTo>
                  <a:cubicBezTo>
                    <a:pt x="1091" y="1736"/>
                    <a:pt x="1094" y="1743"/>
                    <a:pt x="1099" y="1747"/>
                  </a:cubicBezTo>
                  <a:cubicBezTo>
                    <a:pt x="1117" y="1767"/>
                    <a:pt x="1142" y="1776"/>
                    <a:pt x="1167" y="1776"/>
                  </a:cubicBezTo>
                  <a:cubicBezTo>
                    <a:pt x="1181" y="1776"/>
                    <a:pt x="1195" y="1773"/>
                    <a:pt x="1207" y="1767"/>
                  </a:cubicBezTo>
                  <a:cubicBezTo>
                    <a:pt x="1252" y="1744"/>
                    <a:pt x="1265" y="1694"/>
                    <a:pt x="1246" y="1649"/>
                  </a:cubicBezTo>
                  <a:cubicBezTo>
                    <a:pt x="1221" y="1589"/>
                    <a:pt x="1194" y="1530"/>
                    <a:pt x="1165" y="1473"/>
                  </a:cubicBezTo>
                  <a:cubicBezTo>
                    <a:pt x="1127" y="1395"/>
                    <a:pt x="1084" y="1322"/>
                    <a:pt x="1041" y="1249"/>
                  </a:cubicBezTo>
                  <a:cubicBezTo>
                    <a:pt x="959" y="1112"/>
                    <a:pt x="868" y="983"/>
                    <a:pt x="775" y="857"/>
                  </a:cubicBezTo>
                  <a:cubicBezTo>
                    <a:pt x="671" y="719"/>
                    <a:pt x="567" y="584"/>
                    <a:pt x="460" y="447"/>
                  </a:cubicBezTo>
                  <a:cubicBezTo>
                    <a:pt x="354" y="311"/>
                    <a:pt x="253" y="173"/>
                    <a:pt x="157" y="29"/>
                  </a:cubicBezTo>
                  <a:cubicBezTo>
                    <a:pt x="146" y="12"/>
                    <a:pt x="117" y="1"/>
                    <a:pt x="95" y="1"/>
                  </a:cubicBezTo>
                  <a:cubicBezTo>
                    <a:pt x="94" y="0"/>
                    <a:pt x="92" y="0"/>
                    <a:pt x="90" y="0"/>
                  </a:cubicBezTo>
                  <a:close/>
                </a:path>
              </a:pathLst>
            </a:custGeom>
            <a:solidFill>
              <a:srgbClr val="6C75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3" name="Google Shape;1833;p11"/>
            <p:cNvSpPr/>
            <p:nvPr/>
          </p:nvSpPr>
          <p:spPr>
            <a:xfrm>
              <a:off x="-726930" y="2388976"/>
              <a:ext cx="52865" cy="71186"/>
            </a:xfrm>
            <a:custGeom>
              <a:avLst/>
              <a:gdLst/>
              <a:ahLst/>
              <a:cxnLst/>
              <a:rect l="l" t="t" r="r" b="b"/>
              <a:pathLst>
                <a:path w="1310" h="1764" extrusionOk="0">
                  <a:moveTo>
                    <a:pt x="840" y="1233"/>
                  </a:moveTo>
                  <a:cubicBezTo>
                    <a:pt x="841" y="1234"/>
                    <a:pt x="842" y="1235"/>
                    <a:pt x="842" y="1236"/>
                  </a:cubicBezTo>
                  <a:cubicBezTo>
                    <a:pt x="842" y="1235"/>
                    <a:pt x="841" y="1234"/>
                    <a:pt x="840" y="1233"/>
                  </a:cubicBezTo>
                  <a:close/>
                  <a:moveTo>
                    <a:pt x="94" y="1"/>
                  </a:moveTo>
                  <a:cubicBezTo>
                    <a:pt x="72" y="1"/>
                    <a:pt x="49" y="9"/>
                    <a:pt x="32" y="24"/>
                  </a:cubicBezTo>
                  <a:cubicBezTo>
                    <a:pt x="17" y="38"/>
                    <a:pt x="5" y="61"/>
                    <a:pt x="2" y="83"/>
                  </a:cubicBezTo>
                  <a:cubicBezTo>
                    <a:pt x="1" y="109"/>
                    <a:pt x="11" y="127"/>
                    <a:pt x="24" y="147"/>
                  </a:cubicBezTo>
                  <a:cubicBezTo>
                    <a:pt x="294" y="511"/>
                    <a:pt x="585" y="861"/>
                    <a:pt x="840" y="1233"/>
                  </a:cubicBezTo>
                  <a:lnTo>
                    <a:pt x="840" y="1233"/>
                  </a:lnTo>
                  <a:cubicBezTo>
                    <a:pt x="837" y="1228"/>
                    <a:pt x="835" y="1222"/>
                    <a:pt x="831" y="1216"/>
                  </a:cubicBezTo>
                  <a:lnTo>
                    <a:pt x="831" y="1216"/>
                  </a:lnTo>
                  <a:cubicBezTo>
                    <a:pt x="939" y="1377"/>
                    <a:pt x="1039" y="1542"/>
                    <a:pt x="1130" y="1714"/>
                  </a:cubicBezTo>
                  <a:cubicBezTo>
                    <a:pt x="1133" y="1722"/>
                    <a:pt x="1137" y="1727"/>
                    <a:pt x="1143" y="1733"/>
                  </a:cubicBezTo>
                  <a:cubicBezTo>
                    <a:pt x="1159" y="1753"/>
                    <a:pt x="1183" y="1763"/>
                    <a:pt x="1209" y="1763"/>
                  </a:cubicBezTo>
                  <a:cubicBezTo>
                    <a:pt x="1222" y="1763"/>
                    <a:pt x="1235" y="1760"/>
                    <a:pt x="1247" y="1755"/>
                  </a:cubicBezTo>
                  <a:cubicBezTo>
                    <a:pt x="1291" y="1734"/>
                    <a:pt x="1309" y="1678"/>
                    <a:pt x="1288" y="1638"/>
                  </a:cubicBezTo>
                  <a:cubicBezTo>
                    <a:pt x="1217" y="1503"/>
                    <a:pt x="1143" y="1374"/>
                    <a:pt x="1061" y="1246"/>
                  </a:cubicBezTo>
                  <a:cubicBezTo>
                    <a:pt x="975" y="1114"/>
                    <a:pt x="884" y="982"/>
                    <a:pt x="788" y="855"/>
                  </a:cubicBezTo>
                  <a:cubicBezTo>
                    <a:pt x="582" y="577"/>
                    <a:pt x="363" y="310"/>
                    <a:pt x="156" y="31"/>
                  </a:cubicBezTo>
                  <a:cubicBezTo>
                    <a:pt x="141" y="10"/>
                    <a:pt x="118" y="1"/>
                    <a:pt x="94" y="1"/>
                  </a:cubicBezTo>
                  <a:close/>
                </a:path>
              </a:pathLst>
            </a:custGeom>
            <a:solidFill>
              <a:srgbClr val="6C75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4" name="Google Shape;1834;p11"/>
            <p:cNvSpPr/>
            <p:nvPr/>
          </p:nvSpPr>
          <p:spPr>
            <a:xfrm>
              <a:off x="-736696" y="2381591"/>
              <a:ext cx="57344" cy="71428"/>
            </a:xfrm>
            <a:custGeom>
              <a:avLst/>
              <a:gdLst/>
              <a:ahLst/>
              <a:cxnLst/>
              <a:rect l="l" t="t" r="r" b="b"/>
              <a:pathLst>
                <a:path w="1421" h="1770" extrusionOk="0">
                  <a:moveTo>
                    <a:pt x="73" y="191"/>
                  </a:moveTo>
                  <a:lnTo>
                    <a:pt x="73" y="191"/>
                  </a:lnTo>
                  <a:cubicBezTo>
                    <a:pt x="75" y="192"/>
                    <a:pt x="77" y="194"/>
                    <a:pt x="79" y="195"/>
                  </a:cubicBezTo>
                  <a:lnTo>
                    <a:pt x="79" y="195"/>
                  </a:lnTo>
                  <a:cubicBezTo>
                    <a:pt x="77" y="194"/>
                    <a:pt x="75" y="192"/>
                    <a:pt x="73" y="191"/>
                  </a:cubicBezTo>
                  <a:close/>
                  <a:moveTo>
                    <a:pt x="79" y="195"/>
                  </a:moveTo>
                  <a:cubicBezTo>
                    <a:pt x="82" y="198"/>
                    <a:pt x="84" y="202"/>
                    <a:pt x="88" y="205"/>
                  </a:cubicBezTo>
                  <a:cubicBezTo>
                    <a:pt x="86" y="202"/>
                    <a:pt x="82" y="198"/>
                    <a:pt x="79" y="195"/>
                  </a:cubicBezTo>
                  <a:close/>
                  <a:moveTo>
                    <a:pt x="88" y="0"/>
                  </a:moveTo>
                  <a:cubicBezTo>
                    <a:pt x="83" y="0"/>
                    <a:pt x="78" y="1"/>
                    <a:pt x="73" y="1"/>
                  </a:cubicBezTo>
                  <a:cubicBezTo>
                    <a:pt x="50" y="7"/>
                    <a:pt x="30" y="22"/>
                    <a:pt x="17" y="40"/>
                  </a:cubicBezTo>
                  <a:cubicBezTo>
                    <a:pt x="6" y="57"/>
                    <a:pt x="0" y="83"/>
                    <a:pt x="6" y="106"/>
                  </a:cubicBezTo>
                  <a:cubicBezTo>
                    <a:pt x="10" y="131"/>
                    <a:pt x="23" y="145"/>
                    <a:pt x="43" y="162"/>
                  </a:cubicBezTo>
                  <a:cubicBezTo>
                    <a:pt x="59" y="177"/>
                    <a:pt x="75" y="188"/>
                    <a:pt x="92" y="203"/>
                  </a:cubicBezTo>
                  <a:cubicBezTo>
                    <a:pt x="151" y="256"/>
                    <a:pt x="208" y="309"/>
                    <a:pt x="266" y="365"/>
                  </a:cubicBezTo>
                  <a:cubicBezTo>
                    <a:pt x="343" y="442"/>
                    <a:pt x="415" y="523"/>
                    <a:pt x="484" y="605"/>
                  </a:cubicBezTo>
                  <a:cubicBezTo>
                    <a:pt x="609" y="747"/>
                    <a:pt x="720" y="902"/>
                    <a:pt x="826" y="1056"/>
                  </a:cubicBezTo>
                  <a:cubicBezTo>
                    <a:pt x="972" y="1273"/>
                    <a:pt x="1107" y="1494"/>
                    <a:pt x="1242" y="1718"/>
                  </a:cubicBezTo>
                  <a:lnTo>
                    <a:pt x="1252" y="1735"/>
                  </a:lnTo>
                  <a:cubicBezTo>
                    <a:pt x="1269" y="1756"/>
                    <a:pt x="1292" y="1769"/>
                    <a:pt x="1318" y="1769"/>
                  </a:cubicBezTo>
                  <a:cubicBezTo>
                    <a:pt x="1331" y="1769"/>
                    <a:pt x="1344" y="1766"/>
                    <a:pt x="1357" y="1759"/>
                  </a:cubicBezTo>
                  <a:cubicBezTo>
                    <a:pt x="1396" y="1739"/>
                    <a:pt x="1421" y="1685"/>
                    <a:pt x="1396" y="1640"/>
                  </a:cubicBezTo>
                  <a:cubicBezTo>
                    <a:pt x="1227" y="1353"/>
                    <a:pt x="1050" y="1070"/>
                    <a:pt x="856" y="799"/>
                  </a:cubicBezTo>
                  <a:cubicBezTo>
                    <a:pt x="754" y="659"/>
                    <a:pt x="645" y="523"/>
                    <a:pt x="530" y="392"/>
                  </a:cubicBezTo>
                  <a:cubicBezTo>
                    <a:pt x="409" y="257"/>
                    <a:pt x="276" y="134"/>
                    <a:pt x="138" y="16"/>
                  </a:cubicBezTo>
                  <a:cubicBezTo>
                    <a:pt x="126" y="5"/>
                    <a:pt x="106" y="0"/>
                    <a:pt x="88" y="0"/>
                  </a:cubicBezTo>
                  <a:close/>
                </a:path>
              </a:pathLst>
            </a:custGeom>
            <a:solidFill>
              <a:srgbClr val="6C75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5" name="Google Shape;1835;p11"/>
            <p:cNvSpPr/>
            <p:nvPr/>
          </p:nvSpPr>
          <p:spPr>
            <a:xfrm>
              <a:off x="-747915" y="2373197"/>
              <a:ext cx="77078" cy="93664"/>
            </a:xfrm>
            <a:custGeom>
              <a:avLst/>
              <a:gdLst/>
              <a:ahLst/>
              <a:cxnLst/>
              <a:rect l="l" t="t" r="r" b="b"/>
              <a:pathLst>
                <a:path w="1910" h="2321" extrusionOk="0">
                  <a:moveTo>
                    <a:pt x="1327" y="1452"/>
                  </a:moveTo>
                  <a:lnTo>
                    <a:pt x="1327" y="1452"/>
                  </a:lnTo>
                  <a:cubicBezTo>
                    <a:pt x="1327" y="1452"/>
                    <a:pt x="1327" y="1453"/>
                    <a:pt x="1327" y="1453"/>
                  </a:cubicBezTo>
                  <a:lnTo>
                    <a:pt x="1327" y="1453"/>
                  </a:lnTo>
                  <a:cubicBezTo>
                    <a:pt x="1327" y="1453"/>
                    <a:pt x="1327" y="1452"/>
                    <a:pt x="1327" y="1452"/>
                  </a:cubicBezTo>
                  <a:close/>
                  <a:moveTo>
                    <a:pt x="1332" y="1460"/>
                  </a:moveTo>
                  <a:cubicBezTo>
                    <a:pt x="1332" y="1460"/>
                    <a:pt x="1332" y="1460"/>
                    <a:pt x="1332" y="1460"/>
                  </a:cubicBezTo>
                  <a:cubicBezTo>
                    <a:pt x="1332" y="1461"/>
                    <a:pt x="1333" y="1461"/>
                    <a:pt x="1333" y="1462"/>
                  </a:cubicBezTo>
                  <a:lnTo>
                    <a:pt x="1333" y="1462"/>
                  </a:lnTo>
                  <a:cubicBezTo>
                    <a:pt x="1332" y="1461"/>
                    <a:pt x="1332" y="1461"/>
                    <a:pt x="1332" y="1460"/>
                  </a:cubicBezTo>
                  <a:close/>
                  <a:moveTo>
                    <a:pt x="1335" y="1467"/>
                  </a:moveTo>
                  <a:cubicBezTo>
                    <a:pt x="1336" y="1469"/>
                    <a:pt x="1336" y="1470"/>
                    <a:pt x="1337" y="1470"/>
                  </a:cubicBezTo>
                  <a:cubicBezTo>
                    <a:pt x="1336" y="1469"/>
                    <a:pt x="1336" y="1468"/>
                    <a:pt x="1335" y="1467"/>
                  </a:cubicBezTo>
                  <a:close/>
                  <a:moveTo>
                    <a:pt x="102" y="0"/>
                  </a:moveTo>
                  <a:cubicBezTo>
                    <a:pt x="73" y="0"/>
                    <a:pt x="44" y="15"/>
                    <a:pt x="28" y="39"/>
                  </a:cubicBezTo>
                  <a:cubicBezTo>
                    <a:pt x="1" y="80"/>
                    <a:pt x="14" y="132"/>
                    <a:pt x="51" y="163"/>
                  </a:cubicBezTo>
                  <a:cubicBezTo>
                    <a:pt x="186" y="264"/>
                    <a:pt x="320" y="367"/>
                    <a:pt x="446" y="477"/>
                  </a:cubicBezTo>
                  <a:cubicBezTo>
                    <a:pt x="603" y="616"/>
                    <a:pt x="753" y="761"/>
                    <a:pt x="897" y="915"/>
                  </a:cubicBezTo>
                  <a:cubicBezTo>
                    <a:pt x="1054" y="1084"/>
                    <a:pt x="1197" y="1267"/>
                    <a:pt x="1328" y="1456"/>
                  </a:cubicBezTo>
                  <a:cubicBezTo>
                    <a:pt x="1328" y="1456"/>
                    <a:pt x="1328" y="1455"/>
                    <a:pt x="1328" y="1455"/>
                  </a:cubicBezTo>
                  <a:lnTo>
                    <a:pt x="1328" y="1455"/>
                  </a:lnTo>
                  <a:cubicBezTo>
                    <a:pt x="1328" y="1456"/>
                    <a:pt x="1329" y="1457"/>
                    <a:pt x="1330" y="1458"/>
                  </a:cubicBezTo>
                  <a:lnTo>
                    <a:pt x="1330" y="1458"/>
                  </a:lnTo>
                  <a:cubicBezTo>
                    <a:pt x="1330" y="1458"/>
                    <a:pt x="1329" y="1458"/>
                    <a:pt x="1329" y="1458"/>
                  </a:cubicBezTo>
                  <a:lnTo>
                    <a:pt x="1329" y="1458"/>
                  </a:lnTo>
                  <a:cubicBezTo>
                    <a:pt x="1332" y="1461"/>
                    <a:pt x="1334" y="1464"/>
                    <a:pt x="1335" y="1467"/>
                  </a:cubicBezTo>
                  <a:lnTo>
                    <a:pt x="1335" y="1467"/>
                  </a:lnTo>
                  <a:cubicBezTo>
                    <a:pt x="1335" y="1467"/>
                    <a:pt x="1335" y="1467"/>
                    <a:pt x="1335" y="1466"/>
                  </a:cubicBezTo>
                  <a:lnTo>
                    <a:pt x="1335" y="1466"/>
                  </a:lnTo>
                  <a:cubicBezTo>
                    <a:pt x="1336" y="1468"/>
                    <a:pt x="1337" y="1469"/>
                    <a:pt x="1339" y="1470"/>
                  </a:cubicBezTo>
                  <a:cubicBezTo>
                    <a:pt x="1339" y="1470"/>
                    <a:pt x="1337" y="1468"/>
                    <a:pt x="1337" y="1466"/>
                  </a:cubicBezTo>
                  <a:lnTo>
                    <a:pt x="1337" y="1466"/>
                  </a:lnTo>
                  <a:cubicBezTo>
                    <a:pt x="1420" y="1590"/>
                    <a:pt x="1495" y="1720"/>
                    <a:pt x="1564" y="1851"/>
                  </a:cubicBezTo>
                  <a:cubicBezTo>
                    <a:pt x="1634" y="1985"/>
                    <a:pt x="1688" y="2125"/>
                    <a:pt x="1739" y="2269"/>
                  </a:cubicBezTo>
                  <a:cubicBezTo>
                    <a:pt x="1740" y="2275"/>
                    <a:pt x="1744" y="2282"/>
                    <a:pt x="1750" y="2286"/>
                  </a:cubicBezTo>
                  <a:cubicBezTo>
                    <a:pt x="1759" y="2302"/>
                    <a:pt x="1775" y="2312"/>
                    <a:pt x="1788" y="2316"/>
                  </a:cubicBezTo>
                  <a:cubicBezTo>
                    <a:pt x="1796" y="2319"/>
                    <a:pt x="1805" y="2320"/>
                    <a:pt x="1814" y="2320"/>
                  </a:cubicBezTo>
                  <a:cubicBezTo>
                    <a:pt x="1829" y="2320"/>
                    <a:pt x="1843" y="2317"/>
                    <a:pt x="1857" y="2311"/>
                  </a:cubicBezTo>
                  <a:cubicBezTo>
                    <a:pt x="1875" y="2299"/>
                    <a:pt x="1892" y="2282"/>
                    <a:pt x="1901" y="2260"/>
                  </a:cubicBezTo>
                  <a:cubicBezTo>
                    <a:pt x="1910" y="2237"/>
                    <a:pt x="1904" y="2216"/>
                    <a:pt x="1895" y="2192"/>
                  </a:cubicBezTo>
                  <a:cubicBezTo>
                    <a:pt x="1859" y="2084"/>
                    <a:pt x="1818" y="1980"/>
                    <a:pt x="1772" y="1878"/>
                  </a:cubicBezTo>
                  <a:cubicBezTo>
                    <a:pt x="1723" y="1774"/>
                    <a:pt x="1667" y="1673"/>
                    <a:pt x="1609" y="1572"/>
                  </a:cubicBezTo>
                  <a:cubicBezTo>
                    <a:pt x="1487" y="1363"/>
                    <a:pt x="1341" y="1165"/>
                    <a:pt x="1186" y="978"/>
                  </a:cubicBezTo>
                  <a:cubicBezTo>
                    <a:pt x="1035" y="795"/>
                    <a:pt x="868" y="626"/>
                    <a:pt x="695" y="465"/>
                  </a:cubicBezTo>
                  <a:cubicBezTo>
                    <a:pt x="522" y="304"/>
                    <a:pt x="338" y="156"/>
                    <a:pt x="150" y="16"/>
                  </a:cubicBezTo>
                  <a:cubicBezTo>
                    <a:pt x="136" y="5"/>
                    <a:pt x="119" y="0"/>
                    <a:pt x="102" y="0"/>
                  </a:cubicBezTo>
                  <a:close/>
                </a:path>
              </a:pathLst>
            </a:custGeom>
            <a:solidFill>
              <a:srgbClr val="6C75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6" name="Google Shape;1836;p11"/>
            <p:cNvSpPr/>
            <p:nvPr/>
          </p:nvSpPr>
          <p:spPr>
            <a:xfrm>
              <a:off x="-735284" y="2382560"/>
              <a:ext cx="37571" cy="41888"/>
            </a:xfrm>
            <a:custGeom>
              <a:avLst/>
              <a:gdLst/>
              <a:ahLst/>
              <a:cxnLst/>
              <a:rect l="l" t="t" r="r" b="b"/>
              <a:pathLst>
                <a:path w="931" h="1038" extrusionOk="0">
                  <a:moveTo>
                    <a:pt x="137" y="242"/>
                  </a:moveTo>
                  <a:cubicBezTo>
                    <a:pt x="138" y="243"/>
                    <a:pt x="139" y="243"/>
                    <a:pt x="139" y="243"/>
                  </a:cubicBezTo>
                  <a:lnTo>
                    <a:pt x="137" y="242"/>
                  </a:lnTo>
                  <a:close/>
                  <a:moveTo>
                    <a:pt x="95" y="0"/>
                  </a:moveTo>
                  <a:cubicBezTo>
                    <a:pt x="65" y="0"/>
                    <a:pt x="35" y="16"/>
                    <a:pt x="18" y="41"/>
                  </a:cubicBezTo>
                  <a:cubicBezTo>
                    <a:pt x="4" y="61"/>
                    <a:pt x="1" y="84"/>
                    <a:pt x="4" y="105"/>
                  </a:cubicBezTo>
                  <a:cubicBezTo>
                    <a:pt x="8" y="130"/>
                    <a:pt x="22" y="147"/>
                    <a:pt x="43" y="163"/>
                  </a:cubicBezTo>
                  <a:cubicBezTo>
                    <a:pt x="68" y="186"/>
                    <a:pt x="97" y="207"/>
                    <a:pt x="124" y="232"/>
                  </a:cubicBezTo>
                  <a:lnTo>
                    <a:pt x="122" y="227"/>
                  </a:lnTo>
                  <a:lnTo>
                    <a:pt x="122" y="227"/>
                  </a:lnTo>
                  <a:cubicBezTo>
                    <a:pt x="124" y="229"/>
                    <a:pt x="126" y="232"/>
                    <a:pt x="128" y="234"/>
                  </a:cubicBezTo>
                  <a:lnTo>
                    <a:pt x="128" y="234"/>
                  </a:lnTo>
                  <a:cubicBezTo>
                    <a:pt x="126" y="232"/>
                    <a:pt x="124" y="231"/>
                    <a:pt x="123" y="229"/>
                  </a:cubicBezTo>
                  <a:lnTo>
                    <a:pt x="123" y="229"/>
                  </a:lnTo>
                  <a:cubicBezTo>
                    <a:pt x="125" y="232"/>
                    <a:pt x="127" y="234"/>
                    <a:pt x="130" y="236"/>
                  </a:cubicBezTo>
                  <a:lnTo>
                    <a:pt x="130" y="236"/>
                  </a:lnTo>
                  <a:cubicBezTo>
                    <a:pt x="131" y="237"/>
                    <a:pt x="132" y="238"/>
                    <a:pt x="133" y="239"/>
                  </a:cubicBezTo>
                  <a:lnTo>
                    <a:pt x="133" y="239"/>
                  </a:lnTo>
                  <a:cubicBezTo>
                    <a:pt x="133" y="238"/>
                    <a:pt x="132" y="237"/>
                    <a:pt x="131" y="237"/>
                  </a:cubicBezTo>
                  <a:lnTo>
                    <a:pt x="131" y="237"/>
                  </a:lnTo>
                  <a:cubicBezTo>
                    <a:pt x="133" y="238"/>
                    <a:pt x="134" y="239"/>
                    <a:pt x="136" y="240"/>
                  </a:cubicBezTo>
                  <a:lnTo>
                    <a:pt x="133" y="239"/>
                  </a:lnTo>
                  <a:lnTo>
                    <a:pt x="133" y="239"/>
                  </a:lnTo>
                  <a:cubicBezTo>
                    <a:pt x="134" y="239"/>
                    <a:pt x="134" y="240"/>
                    <a:pt x="134" y="240"/>
                  </a:cubicBezTo>
                  <a:lnTo>
                    <a:pt x="137" y="242"/>
                  </a:lnTo>
                  <a:lnTo>
                    <a:pt x="137" y="242"/>
                  </a:lnTo>
                  <a:cubicBezTo>
                    <a:pt x="137" y="242"/>
                    <a:pt x="137" y="242"/>
                    <a:pt x="137" y="242"/>
                  </a:cubicBezTo>
                  <a:lnTo>
                    <a:pt x="137" y="242"/>
                  </a:lnTo>
                  <a:cubicBezTo>
                    <a:pt x="226" y="322"/>
                    <a:pt x="313" y="407"/>
                    <a:pt x="394" y="494"/>
                  </a:cubicBezTo>
                  <a:cubicBezTo>
                    <a:pt x="474" y="584"/>
                    <a:pt x="550" y="678"/>
                    <a:pt x="619" y="777"/>
                  </a:cubicBezTo>
                  <a:lnTo>
                    <a:pt x="619" y="777"/>
                  </a:lnTo>
                  <a:cubicBezTo>
                    <a:pt x="618" y="775"/>
                    <a:pt x="618" y="774"/>
                    <a:pt x="617" y="773"/>
                  </a:cubicBezTo>
                  <a:lnTo>
                    <a:pt x="617" y="773"/>
                  </a:lnTo>
                  <a:cubicBezTo>
                    <a:pt x="618" y="774"/>
                    <a:pt x="620" y="777"/>
                    <a:pt x="620" y="778"/>
                  </a:cubicBezTo>
                  <a:lnTo>
                    <a:pt x="620" y="778"/>
                  </a:lnTo>
                  <a:cubicBezTo>
                    <a:pt x="620" y="778"/>
                    <a:pt x="619" y="777"/>
                    <a:pt x="619" y="777"/>
                  </a:cubicBezTo>
                  <a:lnTo>
                    <a:pt x="619" y="777"/>
                  </a:lnTo>
                  <a:cubicBezTo>
                    <a:pt x="619" y="777"/>
                    <a:pt x="619" y="778"/>
                    <a:pt x="620" y="779"/>
                  </a:cubicBezTo>
                  <a:cubicBezTo>
                    <a:pt x="620" y="779"/>
                    <a:pt x="620" y="779"/>
                    <a:pt x="620" y="778"/>
                  </a:cubicBezTo>
                  <a:lnTo>
                    <a:pt x="620" y="778"/>
                  </a:lnTo>
                  <a:cubicBezTo>
                    <a:pt x="621" y="780"/>
                    <a:pt x="623" y="783"/>
                    <a:pt x="624" y="785"/>
                  </a:cubicBezTo>
                  <a:cubicBezTo>
                    <a:pt x="669" y="852"/>
                    <a:pt x="712" y="921"/>
                    <a:pt x="751" y="990"/>
                  </a:cubicBezTo>
                  <a:cubicBezTo>
                    <a:pt x="755" y="996"/>
                    <a:pt x="758" y="1001"/>
                    <a:pt x="764" y="1006"/>
                  </a:cubicBezTo>
                  <a:cubicBezTo>
                    <a:pt x="781" y="1026"/>
                    <a:pt x="805" y="1038"/>
                    <a:pt x="830" y="1038"/>
                  </a:cubicBezTo>
                  <a:cubicBezTo>
                    <a:pt x="843" y="1038"/>
                    <a:pt x="856" y="1035"/>
                    <a:pt x="868" y="1029"/>
                  </a:cubicBezTo>
                  <a:cubicBezTo>
                    <a:pt x="909" y="1009"/>
                    <a:pt x="930" y="953"/>
                    <a:pt x="909" y="910"/>
                  </a:cubicBezTo>
                  <a:cubicBezTo>
                    <a:pt x="864" y="829"/>
                    <a:pt x="815" y="750"/>
                    <a:pt x="764" y="677"/>
                  </a:cubicBezTo>
                  <a:cubicBezTo>
                    <a:pt x="703" y="591"/>
                    <a:pt x="639" y="506"/>
                    <a:pt x="568" y="426"/>
                  </a:cubicBezTo>
                  <a:cubicBezTo>
                    <a:pt x="439" y="275"/>
                    <a:pt x="294" y="141"/>
                    <a:pt x="140" y="16"/>
                  </a:cubicBezTo>
                  <a:cubicBezTo>
                    <a:pt x="127" y="5"/>
                    <a:pt x="111" y="0"/>
                    <a:pt x="95" y="0"/>
                  </a:cubicBezTo>
                  <a:close/>
                </a:path>
              </a:pathLst>
            </a:custGeom>
            <a:solidFill>
              <a:srgbClr val="6C75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7" name="Google Shape;1837;p11"/>
            <p:cNvSpPr/>
            <p:nvPr/>
          </p:nvSpPr>
          <p:spPr>
            <a:xfrm>
              <a:off x="-741055" y="2375255"/>
              <a:ext cx="44310" cy="48789"/>
            </a:xfrm>
            <a:custGeom>
              <a:avLst/>
              <a:gdLst/>
              <a:ahLst/>
              <a:cxnLst/>
              <a:rect l="l" t="t" r="r" b="b"/>
              <a:pathLst>
                <a:path w="1098" h="1209" extrusionOk="0">
                  <a:moveTo>
                    <a:pt x="812" y="998"/>
                  </a:moveTo>
                  <a:lnTo>
                    <a:pt x="812" y="998"/>
                  </a:lnTo>
                  <a:cubicBezTo>
                    <a:pt x="814" y="1001"/>
                    <a:pt x="816" y="1004"/>
                    <a:pt x="818" y="1006"/>
                  </a:cubicBezTo>
                  <a:cubicBezTo>
                    <a:pt x="816" y="1003"/>
                    <a:pt x="814" y="1001"/>
                    <a:pt x="812" y="998"/>
                  </a:cubicBezTo>
                  <a:close/>
                  <a:moveTo>
                    <a:pt x="95" y="1"/>
                  </a:moveTo>
                  <a:cubicBezTo>
                    <a:pt x="88" y="1"/>
                    <a:pt x="80" y="1"/>
                    <a:pt x="74" y="3"/>
                  </a:cubicBezTo>
                  <a:cubicBezTo>
                    <a:pt x="51" y="6"/>
                    <a:pt x="30" y="21"/>
                    <a:pt x="18" y="39"/>
                  </a:cubicBezTo>
                  <a:cubicBezTo>
                    <a:pt x="6" y="58"/>
                    <a:pt x="0" y="84"/>
                    <a:pt x="6" y="105"/>
                  </a:cubicBezTo>
                  <a:cubicBezTo>
                    <a:pt x="9" y="130"/>
                    <a:pt x="23" y="147"/>
                    <a:pt x="43" y="163"/>
                  </a:cubicBezTo>
                  <a:cubicBezTo>
                    <a:pt x="75" y="187"/>
                    <a:pt x="104" y="213"/>
                    <a:pt x="135" y="240"/>
                  </a:cubicBezTo>
                  <a:lnTo>
                    <a:pt x="131" y="236"/>
                  </a:lnTo>
                  <a:lnTo>
                    <a:pt x="142" y="247"/>
                  </a:lnTo>
                  <a:lnTo>
                    <a:pt x="145" y="250"/>
                  </a:lnTo>
                  <a:lnTo>
                    <a:pt x="145" y="250"/>
                  </a:lnTo>
                  <a:lnTo>
                    <a:pt x="146" y="251"/>
                  </a:lnTo>
                  <a:lnTo>
                    <a:pt x="146" y="251"/>
                  </a:lnTo>
                  <a:lnTo>
                    <a:pt x="145" y="250"/>
                  </a:lnTo>
                  <a:lnTo>
                    <a:pt x="145" y="250"/>
                  </a:lnTo>
                  <a:cubicBezTo>
                    <a:pt x="260" y="355"/>
                    <a:pt x="369" y="463"/>
                    <a:pt x="476" y="575"/>
                  </a:cubicBezTo>
                  <a:cubicBezTo>
                    <a:pt x="597" y="708"/>
                    <a:pt x="709" y="853"/>
                    <a:pt x="812" y="998"/>
                  </a:cubicBezTo>
                  <a:lnTo>
                    <a:pt x="812" y="998"/>
                  </a:lnTo>
                  <a:cubicBezTo>
                    <a:pt x="810" y="995"/>
                    <a:pt x="808" y="991"/>
                    <a:pt x="806" y="987"/>
                  </a:cubicBezTo>
                  <a:lnTo>
                    <a:pt x="806" y="987"/>
                  </a:lnTo>
                  <a:cubicBezTo>
                    <a:pt x="843" y="1045"/>
                    <a:pt x="882" y="1104"/>
                    <a:pt x="918" y="1161"/>
                  </a:cubicBezTo>
                  <a:cubicBezTo>
                    <a:pt x="921" y="1168"/>
                    <a:pt x="927" y="1174"/>
                    <a:pt x="932" y="1178"/>
                  </a:cubicBezTo>
                  <a:cubicBezTo>
                    <a:pt x="937" y="1190"/>
                    <a:pt x="950" y="1198"/>
                    <a:pt x="964" y="1204"/>
                  </a:cubicBezTo>
                  <a:cubicBezTo>
                    <a:pt x="974" y="1207"/>
                    <a:pt x="983" y="1209"/>
                    <a:pt x="993" y="1209"/>
                  </a:cubicBezTo>
                  <a:cubicBezTo>
                    <a:pt x="1007" y="1209"/>
                    <a:pt x="1021" y="1206"/>
                    <a:pt x="1034" y="1200"/>
                  </a:cubicBezTo>
                  <a:cubicBezTo>
                    <a:pt x="1073" y="1181"/>
                    <a:pt x="1098" y="1124"/>
                    <a:pt x="1073" y="1082"/>
                  </a:cubicBezTo>
                  <a:cubicBezTo>
                    <a:pt x="1022" y="997"/>
                    <a:pt x="965" y="912"/>
                    <a:pt x="908" y="832"/>
                  </a:cubicBezTo>
                  <a:cubicBezTo>
                    <a:pt x="829" y="721"/>
                    <a:pt x="743" y="611"/>
                    <a:pt x="652" y="509"/>
                  </a:cubicBezTo>
                  <a:cubicBezTo>
                    <a:pt x="497" y="329"/>
                    <a:pt x="322" y="168"/>
                    <a:pt x="140" y="15"/>
                  </a:cubicBezTo>
                  <a:cubicBezTo>
                    <a:pt x="128" y="5"/>
                    <a:pt x="111" y="1"/>
                    <a:pt x="95" y="1"/>
                  </a:cubicBezTo>
                  <a:close/>
                </a:path>
              </a:pathLst>
            </a:custGeom>
            <a:solidFill>
              <a:srgbClr val="6C75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8" name="Google Shape;1838;p11"/>
            <p:cNvSpPr/>
            <p:nvPr/>
          </p:nvSpPr>
          <p:spPr>
            <a:xfrm>
              <a:off x="-722209" y="2393778"/>
              <a:ext cx="31921" cy="40315"/>
            </a:xfrm>
            <a:custGeom>
              <a:avLst/>
              <a:gdLst/>
              <a:ahLst/>
              <a:cxnLst/>
              <a:rect l="l" t="t" r="r" b="b"/>
              <a:pathLst>
                <a:path w="791" h="999" extrusionOk="0">
                  <a:moveTo>
                    <a:pt x="461" y="676"/>
                  </a:moveTo>
                  <a:cubicBezTo>
                    <a:pt x="461" y="679"/>
                    <a:pt x="463" y="679"/>
                    <a:pt x="463" y="680"/>
                  </a:cubicBezTo>
                  <a:cubicBezTo>
                    <a:pt x="465" y="682"/>
                    <a:pt x="467" y="686"/>
                    <a:pt x="468" y="689"/>
                  </a:cubicBezTo>
                  <a:cubicBezTo>
                    <a:pt x="467" y="683"/>
                    <a:pt x="463" y="680"/>
                    <a:pt x="461" y="676"/>
                  </a:cubicBezTo>
                  <a:close/>
                  <a:moveTo>
                    <a:pt x="97" y="1"/>
                  </a:moveTo>
                  <a:cubicBezTo>
                    <a:pt x="76" y="1"/>
                    <a:pt x="55" y="8"/>
                    <a:pt x="39" y="23"/>
                  </a:cubicBezTo>
                  <a:cubicBezTo>
                    <a:pt x="3" y="56"/>
                    <a:pt x="0" y="110"/>
                    <a:pt x="32" y="146"/>
                  </a:cubicBezTo>
                  <a:cubicBezTo>
                    <a:pt x="102" y="225"/>
                    <a:pt x="172" y="307"/>
                    <a:pt x="243" y="387"/>
                  </a:cubicBezTo>
                  <a:cubicBezTo>
                    <a:pt x="322" y="481"/>
                    <a:pt x="394" y="577"/>
                    <a:pt x="463" y="676"/>
                  </a:cubicBezTo>
                  <a:cubicBezTo>
                    <a:pt x="463" y="675"/>
                    <a:pt x="461" y="675"/>
                    <a:pt x="461" y="673"/>
                  </a:cubicBezTo>
                  <a:lnTo>
                    <a:pt x="461" y="673"/>
                  </a:lnTo>
                  <a:cubicBezTo>
                    <a:pt x="463" y="675"/>
                    <a:pt x="463" y="676"/>
                    <a:pt x="465" y="678"/>
                  </a:cubicBezTo>
                  <a:cubicBezTo>
                    <a:pt x="468" y="682"/>
                    <a:pt x="470" y="688"/>
                    <a:pt x="474" y="690"/>
                  </a:cubicBezTo>
                  <a:lnTo>
                    <a:pt x="470" y="688"/>
                  </a:lnTo>
                  <a:lnTo>
                    <a:pt x="470" y="688"/>
                  </a:lnTo>
                  <a:cubicBezTo>
                    <a:pt x="490" y="718"/>
                    <a:pt x="509" y="749"/>
                    <a:pt x="527" y="781"/>
                  </a:cubicBezTo>
                  <a:cubicBezTo>
                    <a:pt x="560" y="834"/>
                    <a:pt x="588" y="892"/>
                    <a:pt x="613" y="949"/>
                  </a:cubicBezTo>
                  <a:cubicBezTo>
                    <a:pt x="618" y="956"/>
                    <a:pt x="621" y="962"/>
                    <a:pt x="626" y="968"/>
                  </a:cubicBezTo>
                  <a:cubicBezTo>
                    <a:pt x="642" y="988"/>
                    <a:pt x="667" y="998"/>
                    <a:pt x="694" y="998"/>
                  </a:cubicBezTo>
                  <a:cubicBezTo>
                    <a:pt x="706" y="998"/>
                    <a:pt x="719" y="996"/>
                    <a:pt x="731" y="991"/>
                  </a:cubicBezTo>
                  <a:cubicBezTo>
                    <a:pt x="774" y="969"/>
                    <a:pt x="790" y="917"/>
                    <a:pt x="770" y="871"/>
                  </a:cubicBezTo>
                  <a:cubicBezTo>
                    <a:pt x="734" y="797"/>
                    <a:pt x="695" y="723"/>
                    <a:pt x="652" y="647"/>
                  </a:cubicBezTo>
                  <a:cubicBezTo>
                    <a:pt x="613" y="587"/>
                    <a:pt x="573" y="530"/>
                    <a:pt x="532" y="472"/>
                  </a:cubicBezTo>
                  <a:cubicBezTo>
                    <a:pt x="419" y="316"/>
                    <a:pt x="289" y="173"/>
                    <a:pt x="164" y="30"/>
                  </a:cubicBezTo>
                  <a:cubicBezTo>
                    <a:pt x="146" y="10"/>
                    <a:pt x="122" y="1"/>
                    <a:pt x="97" y="1"/>
                  </a:cubicBezTo>
                  <a:close/>
                </a:path>
              </a:pathLst>
            </a:custGeom>
            <a:solidFill>
              <a:srgbClr val="6C75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9" name="Google Shape;1839;p11"/>
            <p:cNvSpPr/>
            <p:nvPr/>
          </p:nvSpPr>
          <p:spPr>
            <a:xfrm>
              <a:off x="-734961" y="2380179"/>
              <a:ext cx="44713" cy="50605"/>
            </a:xfrm>
            <a:custGeom>
              <a:avLst/>
              <a:gdLst/>
              <a:ahLst/>
              <a:cxnLst/>
              <a:rect l="l" t="t" r="r" b="b"/>
              <a:pathLst>
                <a:path w="1108" h="1254" extrusionOk="0">
                  <a:moveTo>
                    <a:pt x="91" y="0"/>
                  </a:moveTo>
                  <a:cubicBezTo>
                    <a:pt x="70" y="0"/>
                    <a:pt x="49" y="9"/>
                    <a:pt x="32" y="22"/>
                  </a:cubicBezTo>
                  <a:cubicBezTo>
                    <a:pt x="14" y="38"/>
                    <a:pt x="6" y="59"/>
                    <a:pt x="2" y="81"/>
                  </a:cubicBezTo>
                  <a:cubicBezTo>
                    <a:pt x="0" y="102"/>
                    <a:pt x="7" y="131"/>
                    <a:pt x="23" y="147"/>
                  </a:cubicBezTo>
                  <a:cubicBezTo>
                    <a:pt x="175" y="281"/>
                    <a:pt x="319" y="421"/>
                    <a:pt x="455" y="572"/>
                  </a:cubicBezTo>
                  <a:cubicBezTo>
                    <a:pt x="590" y="717"/>
                    <a:pt x="710" y="877"/>
                    <a:pt x="820" y="1039"/>
                  </a:cubicBezTo>
                  <a:cubicBezTo>
                    <a:pt x="856" y="1092"/>
                    <a:pt x="891" y="1147"/>
                    <a:pt x="927" y="1203"/>
                  </a:cubicBezTo>
                  <a:cubicBezTo>
                    <a:pt x="929" y="1208"/>
                    <a:pt x="935" y="1214"/>
                    <a:pt x="939" y="1220"/>
                  </a:cubicBezTo>
                  <a:cubicBezTo>
                    <a:pt x="948" y="1234"/>
                    <a:pt x="958" y="1241"/>
                    <a:pt x="975" y="1249"/>
                  </a:cubicBezTo>
                  <a:cubicBezTo>
                    <a:pt x="984" y="1252"/>
                    <a:pt x="993" y="1253"/>
                    <a:pt x="1002" y="1253"/>
                  </a:cubicBezTo>
                  <a:cubicBezTo>
                    <a:pt x="1016" y="1253"/>
                    <a:pt x="1030" y="1250"/>
                    <a:pt x="1043" y="1243"/>
                  </a:cubicBezTo>
                  <a:cubicBezTo>
                    <a:pt x="1083" y="1224"/>
                    <a:pt x="1107" y="1167"/>
                    <a:pt x="1083" y="1125"/>
                  </a:cubicBezTo>
                  <a:cubicBezTo>
                    <a:pt x="1030" y="1040"/>
                    <a:pt x="977" y="957"/>
                    <a:pt x="921" y="877"/>
                  </a:cubicBezTo>
                  <a:cubicBezTo>
                    <a:pt x="846" y="766"/>
                    <a:pt x="761" y="660"/>
                    <a:pt x="677" y="558"/>
                  </a:cubicBezTo>
                  <a:cubicBezTo>
                    <a:pt x="519" y="367"/>
                    <a:pt x="341" y="194"/>
                    <a:pt x="157" y="31"/>
                  </a:cubicBezTo>
                  <a:cubicBezTo>
                    <a:pt x="138" y="15"/>
                    <a:pt x="122" y="2"/>
                    <a:pt x="96" y="1"/>
                  </a:cubicBezTo>
                  <a:cubicBezTo>
                    <a:pt x="95" y="0"/>
                    <a:pt x="93" y="0"/>
                    <a:pt x="91" y="0"/>
                  </a:cubicBezTo>
                  <a:close/>
                </a:path>
              </a:pathLst>
            </a:custGeom>
            <a:solidFill>
              <a:srgbClr val="6C75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0" name="Google Shape;1840;p11"/>
            <p:cNvSpPr/>
            <p:nvPr/>
          </p:nvSpPr>
          <p:spPr>
            <a:xfrm>
              <a:off x="-121328" y="1516550"/>
              <a:ext cx="81" cy="40"/>
            </a:xfrm>
            <a:custGeom>
              <a:avLst/>
              <a:gdLst/>
              <a:ahLst/>
              <a:cxnLst/>
              <a:rect l="l" t="t" r="r" b="b"/>
              <a:pathLst>
                <a:path w="2" h="1" extrusionOk="0">
                  <a:moveTo>
                    <a:pt x="1" y="0"/>
                  </a:moveTo>
                  <a:cubicBezTo>
                    <a:pt x="0" y="0"/>
                    <a:pt x="0" y="0"/>
                    <a:pt x="0" y="1"/>
                  </a:cubicBezTo>
                  <a:lnTo>
                    <a:pt x="2" y="1"/>
                  </a:lnTo>
                  <a:cubicBezTo>
                    <a:pt x="2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ABB0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1" name="Google Shape;1841;p11"/>
            <p:cNvSpPr/>
            <p:nvPr/>
          </p:nvSpPr>
          <p:spPr>
            <a:xfrm>
              <a:off x="-1165263" y="2533809"/>
              <a:ext cx="475261" cy="137207"/>
            </a:xfrm>
            <a:custGeom>
              <a:avLst/>
              <a:gdLst/>
              <a:ahLst/>
              <a:cxnLst/>
              <a:rect l="l" t="t" r="r" b="b"/>
              <a:pathLst>
                <a:path w="11777" h="3400" extrusionOk="0">
                  <a:moveTo>
                    <a:pt x="9007" y="1"/>
                  </a:moveTo>
                  <a:cubicBezTo>
                    <a:pt x="8958" y="1"/>
                    <a:pt x="8910" y="2"/>
                    <a:pt x="8862" y="5"/>
                  </a:cubicBezTo>
                  <a:cubicBezTo>
                    <a:pt x="8761" y="13"/>
                    <a:pt x="8665" y="26"/>
                    <a:pt x="8568" y="41"/>
                  </a:cubicBezTo>
                  <a:cubicBezTo>
                    <a:pt x="8310" y="89"/>
                    <a:pt x="8023" y="171"/>
                    <a:pt x="7690" y="293"/>
                  </a:cubicBezTo>
                  <a:cubicBezTo>
                    <a:pt x="7566" y="337"/>
                    <a:pt x="7444" y="385"/>
                    <a:pt x="7322" y="433"/>
                  </a:cubicBezTo>
                  <a:lnTo>
                    <a:pt x="7266" y="455"/>
                  </a:lnTo>
                  <a:cubicBezTo>
                    <a:pt x="7130" y="507"/>
                    <a:pt x="6993" y="558"/>
                    <a:pt x="6855" y="609"/>
                  </a:cubicBezTo>
                  <a:cubicBezTo>
                    <a:pt x="6620" y="692"/>
                    <a:pt x="6311" y="790"/>
                    <a:pt x="5998" y="838"/>
                  </a:cubicBezTo>
                  <a:cubicBezTo>
                    <a:pt x="5825" y="864"/>
                    <a:pt x="5647" y="878"/>
                    <a:pt x="5466" y="878"/>
                  </a:cubicBezTo>
                  <a:cubicBezTo>
                    <a:pt x="5404" y="878"/>
                    <a:pt x="5342" y="876"/>
                    <a:pt x="5280" y="873"/>
                  </a:cubicBezTo>
                  <a:cubicBezTo>
                    <a:pt x="4702" y="844"/>
                    <a:pt x="4114" y="722"/>
                    <a:pt x="3592" y="614"/>
                  </a:cubicBezTo>
                  <a:cubicBezTo>
                    <a:pt x="3140" y="521"/>
                    <a:pt x="2672" y="423"/>
                    <a:pt x="2205" y="377"/>
                  </a:cubicBezTo>
                  <a:cubicBezTo>
                    <a:pt x="2045" y="362"/>
                    <a:pt x="1894" y="355"/>
                    <a:pt x="1753" y="355"/>
                  </a:cubicBezTo>
                  <a:cubicBezTo>
                    <a:pt x="1721" y="355"/>
                    <a:pt x="1689" y="355"/>
                    <a:pt x="1658" y="356"/>
                  </a:cubicBezTo>
                  <a:cubicBezTo>
                    <a:pt x="1497" y="362"/>
                    <a:pt x="1334" y="376"/>
                    <a:pt x="1169" y="400"/>
                  </a:cubicBezTo>
                  <a:cubicBezTo>
                    <a:pt x="1047" y="421"/>
                    <a:pt x="935" y="448"/>
                    <a:pt x="839" y="479"/>
                  </a:cubicBezTo>
                  <a:cubicBezTo>
                    <a:pt x="735" y="512"/>
                    <a:pt x="638" y="550"/>
                    <a:pt x="540" y="593"/>
                  </a:cubicBezTo>
                  <a:cubicBezTo>
                    <a:pt x="395" y="660"/>
                    <a:pt x="279" y="731"/>
                    <a:pt x="182" y="804"/>
                  </a:cubicBezTo>
                  <a:cubicBezTo>
                    <a:pt x="136" y="844"/>
                    <a:pt x="99" y="882"/>
                    <a:pt x="66" y="923"/>
                  </a:cubicBezTo>
                  <a:cubicBezTo>
                    <a:pt x="47" y="955"/>
                    <a:pt x="32" y="979"/>
                    <a:pt x="22" y="1004"/>
                  </a:cubicBezTo>
                  <a:cubicBezTo>
                    <a:pt x="12" y="1034"/>
                    <a:pt x="3" y="1061"/>
                    <a:pt x="1" y="1087"/>
                  </a:cubicBezTo>
                  <a:cubicBezTo>
                    <a:pt x="0" y="1106"/>
                    <a:pt x="1" y="1126"/>
                    <a:pt x="6" y="1152"/>
                  </a:cubicBezTo>
                  <a:cubicBezTo>
                    <a:pt x="12" y="1180"/>
                    <a:pt x="20" y="1205"/>
                    <a:pt x="30" y="1231"/>
                  </a:cubicBezTo>
                  <a:cubicBezTo>
                    <a:pt x="52" y="1284"/>
                    <a:pt x="83" y="1325"/>
                    <a:pt x="113" y="1368"/>
                  </a:cubicBezTo>
                  <a:lnTo>
                    <a:pt x="121" y="1370"/>
                  </a:lnTo>
                  <a:cubicBezTo>
                    <a:pt x="124" y="1370"/>
                    <a:pt x="129" y="1376"/>
                    <a:pt x="136" y="1383"/>
                  </a:cubicBezTo>
                  <a:cubicBezTo>
                    <a:pt x="141" y="1389"/>
                    <a:pt x="145" y="1393"/>
                    <a:pt x="151" y="1399"/>
                  </a:cubicBezTo>
                  <a:cubicBezTo>
                    <a:pt x="208" y="1463"/>
                    <a:pt x="279" y="1526"/>
                    <a:pt x="388" y="1604"/>
                  </a:cubicBezTo>
                  <a:cubicBezTo>
                    <a:pt x="547" y="1716"/>
                    <a:pt x="753" y="1828"/>
                    <a:pt x="1011" y="1949"/>
                  </a:cubicBezTo>
                  <a:cubicBezTo>
                    <a:pt x="1241" y="2054"/>
                    <a:pt x="1492" y="2158"/>
                    <a:pt x="1775" y="2265"/>
                  </a:cubicBezTo>
                  <a:cubicBezTo>
                    <a:pt x="2363" y="2482"/>
                    <a:pt x="2977" y="2667"/>
                    <a:pt x="3555" y="2839"/>
                  </a:cubicBezTo>
                  <a:lnTo>
                    <a:pt x="3713" y="2887"/>
                  </a:lnTo>
                  <a:lnTo>
                    <a:pt x="3871" y="2934"/>
                  </a:lnTo>
                  <a:cubicBezTo>
                    <a:pt x="3971" y="2964"/>
                    <a:pt x="4070" y="2999"/>
                    <a:pt x="4171" y="3035"/>
                  </a:cubicBezTo>
                  <a:cubicBezTo>
                    <a:pt x="4418" y="3119"/>
                    <a:pt x="4659" y="3198"/>
                    <a:pt x="4914" y="3263"/>
                  </a:cubicBezTo>
                  <a:cubicBezTo>
                    <a:pt x="5141" y="3318"/>
                    <a:pt x="5355" y="3358"/>
                    <a:pt x="5566" y="3381"/>
                  </a:cubicBezTo>
                  <a:cubicBezTo>
                    <a:pt x="5666" y="3392"/>
                    <a:pt x="5767" y="3397"/>
                    <a:pt x="5869" y="3399"/>
                  </a:cubicBezTo>
                  <a:cubicBezTo>
                    <a:pt x="6005" y="3374"/>
                    <a:pt x="6142" y="3356"/>
                    <a:pt x="6278" y="3338"/>
                  </a:cubicBezTo>
                  <a:cubicBezTo>
                    <a:pt x="6575" y="3303"/>
                    <a:pt x="6873" y="3280"/>
                    <a:pt x="7171" y="3257"/>
                  </a:cubicBezTo>
                  <a:cubicBezTo>
                    <a:pt x="7329" y="3246"/>
                    <a:pt x="7489" y="3234"/>
                    <a:pt x="7647" y="3220"/>
                  </a:cubicBezTo>
                  <a:cubicBezTo>
                    <a:pt x="8069" y="3145"/>
                    <a:pt x="8388" y="3078"/>
                    <a:pt x="8684" y="3000"/>
                  </a:cubicBezTo>
                  <a:cubicBezTo>
                    <a:pt x="8950" y="2934"/>
                    <a:pt x="9158" y="2871"/>
                    <a:pt x="9365" y="2798"/>
                  </a:cubicBezTo>
                  <a:cubicBezTo>
                    <a:pt x="9559" y="2732"/>
                    <a:pt x="9752" y="2653"/>
                    <a:pt x="9944" y="2566"/>
                  </a:cubicBezTo>
                  <a:cubicBezTo>
                    <a:pt x="10255" y="2418"/>
                    <a:pt x="10521" y="2265"/>
                    <a:pt x="10758" y="2090"/>
                  </a:cubicBezTo>
                  <a:cubicBezTo>
                    <a:pt x="10802" y="2058"/>
                    <a:pt x="10846" y="2023"/>
                    <a:pt x="10889" y="1989"/>
                  </a:cubicBezTo>
                  <a:lnTo>
                    <a:pt x="10953" y="1939"/>
                  </a:lnTo>
                  <a:lnTo>
                    <a:pt x="11022" y="1887"/>
                  </a:lnTo>
                  <a:cubicBezTo>
                    <a:pt x="11123" y="1808"/>
                    <a:pt x="11190" y="1755"/>
                    <a:pt x="11259" y="1697"/>
                  </a:cubicBezTo>
                  <a:cubicBezTo>
                    <a:pt x="11351" y="1618"/>
                    <a:pt x="11516" y="1475"/>
                    <a:pt x="11647" y="1300"/>
                  </a:cubicBezTo>
                  <a:cubicBezTo>
                    <a:pt x="11693" y="1228"/>
                    <a:pt x="11726" y="1169"/>
                    <a:pt x="11750" y="1106"/>
                  </a:cubicBezTo>
                  <a:cubicBezTo>
                    <a:pt x="11762" y="1070"/>
                    <a:pt x="11770" y="1037"/>
                    <a:pt x="11776" y="998"/>
                  </a:cubicBezTo>
                  <a:cubicBezTo>
                    <a:pt x="11776" y="972"/>
                    <a:pt x="11776" y="946"/>
                    <a:pt x="11772" y="917"/>
                  </a:cubicBezTo>
                  <a:cubicBezTo>
                    <a:pt x="11768" y="890"/>
                    <a:pt x="11762" y="864"/>
                    <a:pt x="11753" y="836"/>
                  </a:cubicBezTo>
                  <a:cubicBezTo>
                    <a:pt x="11746" y="814"/>
                    <a:pt x="11736" y="793"/>
                    <a:pt x="11727" y="771"/>
                  </a:cubicBezTo>
                  <a:cubicBezTo>
                    <a:pt x="11720" y="754"/>
                    <a:pt x="11707" y="732"/>
                    <a:pt x="11693" y="715"/>
                  </a:cubicBezTo>
                  <a:cubicBezTo>
                    <a:pt x="11677" y="696"/>
                    <a:pt x="11660" y="680"/>
                    <a:pt x="11643" y="665"/>
                  </a:cubicBezTo>
                  <a:cubicBezTo>
                    <a:pt x="11617" y="649"/>
                    <a:pt x="11591" y="636"/>
                    <a:pt x="11567" y="624"/>
                  </a:cubicBezTo>
                  <a:cubicBezTo>
                    <a:pt x="11505" y="606"/>
                    <a:pt x="11452" y="594"/>
                    <a:pt x="11396" y="587"/>
                  </a:cubicBezTo>
                  <a:cubicBezTo>
                    <a:pt x="11351" y="581"/>
                    <a:pt x="11288" y="581"/>
                    <a:pt x="11223" y="580"/>
                  </a:cubicBezTo>
                  <a:lnTo>
                    <a:pt x="11186" y="579"/>
                  </a:lnTo>
                  <a:cubicBezTo>
                    <a:pt x="11121" y="577"/>
                    <a:pt x="11054" y="577"/>
                    <a:pt x="10989" y="571"/>
                  </a:cubicBezTo>
                  <a:cubicBezTo>
                    <a:pt x="10922" y="567"/>
                    <a:pt x="10851" y="563"/>
                    <a:pt x="10785" y="550"/>
                  </a:cubicBezTo>
                  <a:cubicBezTo>
                    <a:pt x="10721" y="538"/>
                    <a:pt x="10656" y="523"/>
                    <a:pt x="10591" y="502"/>
                  </a:cubicBezTo>
                  <a:cubicBezTo>
                    <a:pt x="10415" y="448"/>
                    <a:pt x="10249" y="376"/>
                    <a:pt x="10110" y="313"/>
                  </a:cubicBezTo>
                  <a:cubicBezTo>
                    <a:pt x="9939" y="235"/>
                    <a:pt x="9804" y="175"/>
                    <a:pt x="9663" y="120"/>
                  </a:cubicBezTo>
                  <a:cubicBezTo>
                    <a:pt x="9580" y="90"/>
                    <a:pt x="9495" y="61"/>
                    <a:pt x="9409" y="43"/>
                  </a:cubicBezTo>
                  <a:cubicBezTo>
                    <a:pt x="9345" y="28"/>
                    <a:pt x="9280" y="18"/>
                    <a:pt x="9215" y="10"/>
                  </a:cubicBezTo>
                  <a:cubicBezTo>
                    <a:pt x="9144" y="4"/>
                    <a:pt x="9075" y="1"/>
                    <a:pt x="9007" y="1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2" name="Google Shape;1842;p11"/>
            <p:cNvSpPr/>
            <p:nvPr/>
          </p:nvSpPr>
          <p:spPr>
            <a:xfrm>
              <a:off x="-774670" y="1811825"/>
              <a:ext cx="388215" cy="206940"/>
            </a:xfrm>
            <a:custGeom>
              <a:avLst/>
              <a:gdLst/>
              <a:ahLst/>
              <a:cxnLst/>
              <a:rect l="l" t="t" r="r" b="b"/>
              <a:pathLst>
                <a:path w="9620" h="5128" extrusionOk="0">
                  <a:moveTo>
                    <a:pt x="6293" y="0"/>
                  </a:moveTo>
                  <a:cubicBezTo>
                    <a:pt x="6262" y="0"/>
                    <a:pt x="6234" y="2"/>
                    <a:pt x="6204" y="5"/>
                  </a:cubicBezTo>
                  <a:cubicBezTo>
                    <a:pt x="6048" y="13"/>
                    <a:pt x="5895" y="29"/>
                    <a:pt x="5741" y="55"/>
                  </a:cubicBezTo>
                  <a:cubicBezTo>
                    <a:pt x="5336" y="127"/>
                    <a:pt x="4932" y="253"/>
                    <a:pt x="4545" y="431"/>
                  </a:cubicBezTo>
                  <a:cubicBezTo>
                    <a:pt x="4354" y="522"/>
                    <a:pt x="4188" y="609"/>
                    <a:pt x="4043" y="703"/>
                  </a:cubicBezTo>
                  <a:cubicBezTo>
                    <a:pt x="3963" y="754"/>
                    <a:pt x="3884" y="806"/>
                    <a:pt x="3806" y="863"/>
                  </a:cubicBezTo>
                  <a:cubicBezTo>
                    <a:pt x="3713" y="934"/>
                    <a:pt x="3621" y="1007"/>
                    <a:pt x="3532" y="1083"/>
                  </a:cubicBezTo>
                  <a:cubicBezTo>
                    <a:pt x="3210" y="1357"/>
                    <a:pt x="2896" y="1678"/>
                    <a:pt x="2570" y="2060"/>
                  </a:cubicBezTo>
                  <a:cubicBezTo>
                    <a:pt x="2271" y="2407"/>
                    <a:pt x="2002" y="2752"/>
                    <a:pt x="1682" y="3167"/>
                  </a:cubicBezTo>
                  <a:cubicBezTo>
                    <a:pt x="1373" y="3571"/>
                    <a:pt x="1093" y="3934"/>
                    <a:pt x="793" y="4282"/>
                  </a:cubicBezTo>
                  <a:cubicBezTo>
                    <a:pt x="504" y="4619"/>
                    <a:pt x="252" y="4884"/>
                    <a:pt x="0" y="5118"/>
                  </a:cubicBezTo>
                  <a:cubicBezTo>
                    <a:pt x="3" y="5118"/>
                    <a:pt x="2" y="5126"/>
                    <a:pt x="2" y="5126"/>
                  </a:cubicBezTo>
                  <a:cubicBezTo>
                    <a:pt x="2" y="5127"/>
                    <a:pt x="4" y="5127"/>
                    <a:pt x="6" y="5127"/>
                  </a:cubicBezTo>
                  <a:cubicBezTo>
                    <a:pt x="8" y="5127"/>
                    <a:pt x="10" y="5127"/>
                    <a:pt x="10" y="5126"/>
                  </a:cubicBezTo>
                  <a:cubicBezTo>
                    <a:pt x="300" y="5089"/>
                    <a:pt x="596" y="5072"/>
                    <a:pt x="885" y="5056"/>
                  </a:cubicBezTo>
                  <a:lnTo>
                    <a:pt x="1014" y="5049"/>
                  </a:lnTo>
                  <a:cubicBezTo>
                    <a:pt x="1429" y="5026"/>
                    <a:pt x="1833" y="5000"/>
                    <a:pt x="2228" y="4935"/>
                  </a:cubicBezTo>
                  <a:cubicBezTo>
                    <a:pt x="2340" y="4917"/>
                    <a:pt x="2505" y="4885"/>
                    <a:pt x="2670" y="4838"/>
                  </a:cubicBezTo>
                  <a:cubicBezTo>
                    <a:pt x="2795" y="4802"/>
                    <a:pt x="2917" y="4756"/>
                    <a:pt x="3039" y="4704"/>
                  </a:cubicBezTo>
                  <a:cubicBezTo>
                    <a:pt x="3116" y="4668"/>
                    <a:pt x="3183" y="4634"/>
                    <a:pt x="3249" y="4595"/>
                  </a:cubicBezTo>
                  <a:cubicBezTo>
                    <a:pt x="3325" y="4548"/>
                    <a:pt x="3399" y="4497"/>
                    <a:pt x="3469" y="4440"/>
                  </a:cubicBezTo>
                  <a:cubicBezTo>
                    <a:pt x="3578" y="4346"/>
                    <a:pt x="3683" y="4243"/>
                    <a:pt x="3769" y="4137"/>
                  </a:cubicBezTo>
                  <a:cubicBezTo>
                    <a:pt x="3851" y="4036"/>
                    <a:pt x="3930" y="3933"/>
                    <a:pt x="4002" y="3828"/>
                  </a:cubicBezTo>
                  <a:lnTo>
                    <a:pt x="4128" y="3647"/>
                  </a:lnTo>
                  <a:lnTo>
                    <a:pt x="4255" y="3460"/>
                  </a:lnTo>
                  <a:cubicBezTo>
                    <a:pt x="4336" y="3344"/>
                    <a:pt x="4417" y="3230"/>
                    <a:pt x="4503" y="3121"/>
                  </a:cubicBezTo>
                  <a:cubicBezTo>
                    <a:pt x="4588" y="3015"/>
                    <a:pt x="4691" y="2894"/>
                    <a:pt x="4809" y="2788"/>
                  </a:cubicBezTo>
                  <a:cubicBezTo>
                    <a:pt x="4898" y="2712"/>
                    <a:pt x="4993" y="2629"/>
                    <a:pt x="5101" y="2565"/>
                  </a:cubicBezTo>
                  <a:cubicBezTo>
                    <a:pt x="5326" y="2432"/>
                    <a:pt x="5557" y="2331"/>
                    <a:pt x="5783" y="2270"/>
                  </a:cubicBezTo>
                  <a:cubicBezTo>
                    <a:pt x="6030" y="2203"/>
                    <a:pt x="6270" y="2168"/>
                    <a:pt x="6494" y="2163"/>
                  </a:cubicBezTo>
                  <a:cubicBezTo>
                    <a:pt x="6514" y="2163"/>
                    <a:pt x="6533" y="2163"/>
                    <a:pt x="6553" y="2163"/>
                  </a:cubicBezTo>
                  <a:cubicBezTo>
                    <a:pt x="7008" y="2163"/>
                    <a:pt x="7469" y="2257"/>
                    <a:pt x="7894" y="2436"/>
                  </a:cubicBezTo>
                  <a:cubicBezTo>
                    <a:pt x="8018" y="2489"/>
                    <a:pt x="8138" y="2547"/>
                    <a:pt x="8252" y="2611"/>
                  </a:cubicBezTo>
                  <a:cubicBezTo>
                    <a:pt x="8341" y="2662"/>
                    <a:pt x="8431" y="2713"/>
                    <a:pt x="8513" y="2777"/>
                  </a:cubicBezTo>
                  <a:cubicBezTo>
                    <a:pt x="8595" y="2831"/>
                    <a:pt x="8670" y="2894"/>
                    <a:pt x="8743" y="2959"/>
                  </a:cubicBezTo>
                  <a:cubicBezTo>
                    <a:pt x="8819" y="3022"/>
                    <a:pt x="8894" y="3087"/>
                    <a:pt x="8977" y="3143"/>
                  </a:cubicBezTo>
                  <a:cubicBezTo>
                    <a:pt x="9022" y="3173"/>
                    <a:pt x="9072" y="3203"/>
                    <a:pt x="9126" y="3225"/>
                  </a:cubicBezTo>
                  <a:cubicBezTo>
                    <a:pt x="9157" y="3233"/>
                    <a:pt x="9184" y="3240"/>
                    <a:pt x="9210" y="3246"/>
                  </a:cubicBezTo>
                  <a:cubicBezTo>
                    <a:pt x="9236" y="3246"/>
                    <a:pt x="9260" y="3246"/>
                    <a:pt x="9284" y="3243"/>
                  </a:cubicBezTo>
                  <a:cubicBezTo>
                    <a:pt x="9315" y="3236"/>
                    <a:pt x="9342" y="3226"/>
                    <a:pt x="9371" y="3215"/>
                  </a:cubicBezTo>
                  <a:cubicBezTo>
                    <a:pt x="9402" y="3197"/>
                    <a:pt x="9428" y="3180"/>
                    <a:pt x="9457" y="3159"/>
                  </a:cubicBezTo>
                  <a:cubicBezTo>
                    <a:pt x="9461" y="3157"/>
                    <a:pt x="9475" y="3140"/>
                    <a:pt x="9501" y="3117"/>
                  </a:cubicBezTo>
                  <a:cubicBezTo>
                    <a:pt x="9517" y="3100"/>
                    <a:pt x="9533" y="3080"/>
                    <a:pt x="9547" y="3058"/>
                  </a:cubicBezTo>
                  <a:lnTo>
                    <a:pt x="9583" y="2982"/>
                  </a:lnTo>
                  <a:cubicBezTo>
                    <a:pt x="9602" y="2932"/>
                    <a:pt x="9612" y="2881"/>
                    <a:pt x="9618" y="2828"/>
                  </a:cubicBezTo>
                  <a:cubicBezTo>
                    <a:pt x="9619" y="2759"/>
                    <a:pt x="9618" y="2690"/>
                    <a:pt x="9605" y="2613"/>
                  </a:cubicBezTo>
                  <a:cubicBezTo>
                    <a:pt x="9580" y="2482"/>
                    <a:pt x="9540" y="2356"/>
                    <a:pt x="9481" y="2226"/>
                  </a:cubicBezTo>
                  <a:cubicBezTo>
                    <a:pt x="9435" y="2127"/>
                    <a:pt x="9389" y="2044"/>
                    <a:pt x="9338" y="1966"/>
                  </a:cubicBezTo>
                  <a:cubicBezTo>
                    <a:pt x="9277" y="1879"/>
                    <a:pt x="9210" y="1796"/>
                    <a:pt x="9142" y="1715"/>
                  </a:cubicBezTo>
                  <a:lnTo>
                    <a:pt x="9072" y="1636"/>
                  </a:lnTo>
                  <a:cubicBezTo>
                    <a:pt x="8884" y="1421"/>
                    <a:pt x="8677" y="1207"/>
                    <a:pt x="8456" y="1000"/>
                  </a:cubicBezTo>
                  <a:cubicBezTo>
                    <a:pt x="8329" y="876"/>
                    <a:pt x="8196" y="756"/>
                    <a:pt x="8061" y="639"/>
                  </a:cubicBezTo>
                  <a:lnTo>
                    <a:pt x="7989" y="579"/>
                  </a:lnTo>
                  <a:lnTo>
                    <a:pt x="7908" y="510"/>
                  </a:lnTo>
                  <a:cubicBezTo>
                    <a:pt x="7672" y="387"/>
                    <a:pt x="7446" y="287"/>
                    <a:pt x="7213" y="208"/>
                  </a:cubicBezTo>
                  <a:cubicBezTo>
                    <a:pt x="6919" y="106"/>
                    <a:pt x="6609" y="36"/>
                    <a:pt x="6293" y="0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3" name="Google Shape;1843;p11"/>
            <p:cNvSpPr/>
            <p:nvPr/>
          </p:nvSpPr>
          <p:spPr>
            <a:xfrm>
              <a:off x="-302480" y="1207353"/>
              <a:ext cx="247780" cy="309523"/>
            </a:xfrm>
            <a:custGeom>
              <a:avLst/>
              <a:gdLst/>
              <a:ahLst/>
              <a:cxnLst/>
              <a:rect l="l" t="t" r="r" b="b"/>
              <a:pathLst>
                <a:path w="6140" h="7670" extrusionOk="0">
                  <a:moveTo>
                    <a:pt x="1" y="0"/>
                  </a:moveTo>
                  <a:lnTo>
                    <a:pt x="1" y="0"/>
                  </a:lnTo>
                  <a:cubicBezTo>
                    <a:pt x="64" y="92"/>
                    <a:pt x="130" y="177"/>
                    <a:pt x="199" y="259"/>
                  </a:cubicBezTo>
                  <a:lnTo>
                    <a:pt x="333" y="430"/>
                  </a:lnTo>
                  <a:lnTo>
                    <a:pt x="482" y="618"/>
                  </a:lnTo>
                  <a:cubicBezTo>
                    <a:pt x="580" y="744"/>
                    <a:pt x="677" y="868"/>
                    <a:pt x="776" y="991"/>
                  </a:cubicBezTo>
                  <a:cubicBezTo>
                    <a:pt x="867" y="1103"/>
                    <a:pt x="960" y="1214"/>
                    <a:pt x="1055" y="1321"/>
                  </a:cubicBezTo>
                  <a:cubicBezTo>
                    <a:pt x="1127" y="1402"/>
                    <a:pt x="1200" y="1484"/>
                    <a:pt x="1276" y="1560"/>
                  </a:cubicBezTo>
                  <a:cubicBezTo>
                    <a:pt x="1451" y="1739"/>
                    <a:pt x="1621" y="1890"/>
                    <a:pt x="1789" y="2022"/>
                  </a:cubicBezTo>
                  <a:cubicBezTo>
                    <a:pt x="1904" y="2109"/>
                    <a:pt x="2042" y="2206"/>
                    <a:pt x="2191" y="2291"/>
                  </a:cubicBezTo>
                  <a:cubicBezTo>
                    <a:pt x="2264" y="2334"/>
                    <a:pt x="2340" y="2376"/>
                    <a:pt x="2418" y="2413"/>
                  </a:cubicBezTo>
                  <a:cubicBezTo>
                    <a:pt x="2471" y="2439"/>
                    <a:pt x="2526" y="2465"/>
                    <a:pt x="2579" y="2493"/>
                  </a:cubicBezTo>
                  <a:cubicBezTo>
                    <a:pt x="2836" y="2627"/>
                    <a:pt x="3064" y="2771"/>
                    <a:pt x="3261" y="2923"/>
                  </a:cubicBezTo>
                  <a:cubicBezTo>
                    <a:pt x="3464" y="3082"/>
                    <a:pt x="3632" y="3236"/>
                    <a:pt x="3768" y="3390"/>
                  </a:cubicBezTo>
                  <a:cubicBezTo>
                    <a:pt x="3793" y="3417"/>
                    <a:pt x="3816" y="3446"/>
                    <a:pt x="3840" y="3474"/>
                  </a:cubicBezTo>
                  <a:cubicBezTo>
                    <a:pt x="4017" y="3696"/>
                    <a:pt x="4150" y="3901"/>
                    <a:pt x="4244" y="4102"/>
                  </a:cubicBezTo>
                  <a:cubicBezTo>
                    <a:pt x="4358" y="4352"/>
                    <a:pt x="4433" y="4589"/>
                    <a:pt x="4476" y="4827"/>
                  </a:cubicBezTo>
                  <a:cubicBezTo>
                    <a:pt x="4524" y="5106"/>
                    <a:pt x="4538" y="5379"/>
                    <a:pt x="4518" y="5642"/>
                  </a:cubicBezTo>
                  <a:cubicBezTo>
                    <a:pt x="4511" y="5751"/>
                    <a:pt x="4496" y="5857"/>
                    <a:pt x="4482" y="5966"/>
                  </a:cubicBezTo>
                  <a:lnTo>
                    <a:pt x="4475" y="6022"/>
                  </a:lnTo>
                  <a:lnTo>
                    <a:pt x="4455" y="6163"/>
                  </a:lnTo>
                  <a:lnTo>
                    <a:pt x="4412" y="6498"/>
                  </a:lnTo>
                  <a:cubicBezTo>
                    <a:pt x="4393" y="6677"/>
                    <a:pt x="4374" y="6841"/>
                    <a:pt x="4366" y="7006"/>
                  </a:cubicBezTo>
                  <a:cubicBezTo>
                    <a:pt x="4360" y="7144"/>
                    <a:pt x="4357" y="7294"/>
                    <a:pt x="4376" y="7440"/>
                  </a:cubicBezTo>
                  <a:cubicBezTo>
                    <a:pt x="4387" y="7506"/>
                    <a:pt x="4400" y="7552"/>
                    <a:pt x="4416" y="7592"/>
                  </a:cubicBezTo>
                  <a:cubicBezTo>
                    <a:pt x="4425" y="7605"/>
                    <a:pt x="4435" y="7624"/>
                    <a:pt x="4445" y="7640"/>
                  </a:cubicBezTo>
                  <a:lnTo>
                    <a:pt x="4463" y="7656"/>
                  </a:lnTo>
                  <a:cubicBezTo>
                    <a:pt x="4468" y="7658"/>
                    <a:pt x="4501" y="7666"/>
                    <a:pt x="4521" y="7670"/>
                  </a:cubicBezTo>
                  <a:lnTo>
                    <a:pt x="4568" y="7660"/>
                  </a:lnTo>
                  <a:cubicBezTo>
                    <a:pt x="4613" y="7640"/>
                    <a:pt x="4659" y="7614"/>
                    <a:pt x="4713" y="7577"/>
                  </a:cubicBezTo>
                  <a:cubicBezTo>
                    <a:pt x="4867" y="7454"/>
                    <a:pt x="4990" y="7318"/>
                    <a:pt x="5104" y="7187"/>
                  </a:cubicBezTo>
                  <a:cubicBezTo>
                    <a:pt x="5240" y="7028"/>
                    <a:pt x="5371" y="6866"/>
                    <a:pt x="5499" y="6698"/>
                  </a:cubicBezTo>
                  <a:cubicBezTo>
                    <a:pt x="5745" y="6363"/>
                    <a:pt x="5911" y="6077"/>
                    <a:pt x="6026" y="5797"/>
                  </a:cubicBezTo>
                  <a:cubicBezTo>
                    <a:pt x="6059" y="5714"/>
                    <a:pt x="6081" y="5645"/>
                    <a:pt x="6099" y="5577"/>
                  </a:cubicBezTo>
                  <a:cubicBezTo>
                    <a:pt x="6114" y="5520"/>
                    <a:pt x="6125" y="5464"/>
                    <a:pt x="6134" y="5406"/>
                  </a:cubicBezTo>
                  <a:cubicBezTo>
                    <a:pt x="6138" y="5359"/>
                    <a:pt x="6139" y="5313"/>
                    <a:pt x="6138" y="5266"/>
                  </a:cubicBezTo>
                  <a:cubicBezTo>
                    <a:pt x="6134" y="5211"/>
                    <a:pt x="6128" y="5155"/>
                    <a:pt x="6121" y="5100"/>
                  </a:cubicBezTo>
                  <a:lnTo>
                    <a:pt x="6102" y="4961"/>
                  </a:lnTo>
                  <a:lnTo>
                    <a:pt x="6085" y="4860"/>
                  </a:lnTo>
                  <a:cubicBezTo>
                    <a:pt x="6083" y="4835"/>
                    <a:pt x="6082" y="4819"/>
                    <a:pt x="6092" y="4799"/>
                  </a:cubicBezTo>
                  <a:cubicBezTo>
                    <a:pt x="6089" y="4761"/>
                    <a:pt x="6089" y="4760"/>
                    <a:pt x="6088" y="4760"/>
                  </a:cubicBezTo>
                  <a:cubicBezTo>
                    <a:pt x="6069" y="4646"/>
                    <a:pt x="6048" y="4532"/>
                    <a:pt x="6016" y="4418"/>
                  </a:cubicBezTo>
                  <a:cubicBezTo>
                    <a:pt x="5984" y="4310"/>
                    <a:pt x="5948" y="4207"/>
                    <a:pt x="5908" y="4105"/>
                  </a:cubicBezTo>
                  <a:cubicBezTo>
                    <a:pt x="5846" y="3966"/>
                    <a:pt x="5793" y="3862"/>
                    <a:pt x="5736" y="3765"/>
                  </a:cubicBezTo>
                  <a:cubicBezTo>
                    <a:pt x="5678" y="3671"/>
                    <a:pt x="5615" y="3584"/>
                    <a:pt x="5551" y="3496"/>
                  </a:cubicBezTo>
                  <a:cubicBezTo>
                    <a:pt x="5509" y="3444"/>
                    <a:pt x="5467" y="3394"/>
                    <a:pt x="5423" y="3344"/>
                  </a:cubicBezTo>
                  <a:cubicBezTo>
                    <a:pt x="5350" y="3259"/>
                    <a:pt x="5272" y="3180"/>
                    <a:pt x="5192" y="3104"/>
                  </a:cubicBezTo>
                  <a:cubicBezTo>
                    <a:pt x="5075" y="2996"/>
                    <a:pt x="4946" y="2887"/>
                    <a:pt x="4805" y="2779"/>
                  </a:cubicBezTo>
                  <a:cubicBezTo>
                    <a:pt x="4486" y="2544"/>
                    <a:pt x="4093" y="2305"/>
                    <a:pt x="3600" y="2053"/>
                  </a:cubicBezTo>
                  <a:cubicBezTo>
                    <a:pt x="3399" y="1948"/>
                    <a:pt x="3195" y="1847"/>
                    <a:pt x="2993" y="1747"/>
                  </a:cubicBezTo>
                  <a:lnTo>
                    <a:pt x="2870" y="1686"/>
                  </a:lnTo>
                  <a:lnTo>
                    <a:pt x="2695" y="1600"/>
                  </a:lnTo>
                  <a:cubicBezTo>
                    <a:pt x="2586" y="1544"/>
                    <a:pt x="2504" y="1501"/>
                    <a:pt x="2421" y="1456"/>
                  </a:cubicBezTo>
                  <a:cubicBezTo>
                    <a:pt x="2132" y="1291"/>
                    <a:pt x="1855" y="1093"/>
                    <a:pt x="1588" y="904"/>
                  </a:cubicBezTo>
                  <a:lnTo>
                    <a:pt x="1543" y="876"/>
                  </a:lnTo>
                  <a:lnTo>
                    <a:pt x="1545" y="873"/>
                  </a:lnTo>
                  <a:cubicBezTo>
                    <a:pt x="1137" y="582"/>
                    <a:pt x="717" y="282"/>
                    <a:pt x="243" y="85"/>
                  </a:cubicBezTo>
                  <a:cubicBezTo>
                    <a:pt x="179" y="59"/>
                    <a:pt x="91" y="26"/>
                    <a:pt x="1" y="0"/>
                  </a:cubicBezTo>
                  <a:close/>
                </a:path>
              </a:pathLst>
            </a:custGeom>
            <a:solidFill>
              <a:srgbClr val="BCC4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4" name="Google Shape;1844;p11"/>
            <p:cNvSpPr/>
            <p:nvPr/>
          </p:nvSpPr>
          <p:spPr>
            <a:xfrm>
              <a:off x="-93362" y="1005580"/>
              <a:ext cx="485834" cy="302905"/>
            </a:xfrm>
            <a:custGeom>
              <a:avLst/>
              <a:gdLst/>
              <a:ahLst/>
              <a:cxnLst/>
              <a:rect l="l" t="t" r="r" b="b"/>
              <a:pathLst>
                <a:path w="12039" h="7506" extrusionOk="0">
                  <a:moveTo>
                    <a:pt x="34" y="0"/>
                  </a:moveTo>
                  <a:lnTo>
                    <a:pt x="34" y="0"/>
                  </a:lnTo>
                  <a:cubicBezTo>
                    <a:pt x="1" y="203"/>
                    <a:pt x="20" y="428"/>
                    <a:pt x="91" y="710"/>
                  </a:cubicBezTo>
                  <a:cubicBezTo>
                    <a:pt x="168" y="1019"/>
                    <a:pt x="314" y="1312"/>
                    <a:pt x="448" y="1557"/>
                  </a:cubicBezTo>
                  <a:cubicBezTo>
                    <a:pt x="741" y="2092"/>
                    <a:pt x="1115" y="2584"/>
                    <a:pt x="1446" y="3018"/>
                  </a:cubicBezTo>
                  <a:lnTo>
                    <a:pt x="1577" y="3192"/>
                  </a:lnTo>
                  <a:cubicBezTo>
                    <a:pt x="1775" y="3450"/>
                    <a:pt x="1937" y="3672"/>
                    <a:pt x="2092" y="3910"/>
                  </a:cubicBezTo>
                  <a:lnTo>
                    <a:pt x="2142" y="3986"/>
                  </a:lnTo>
                  <a:cubicBezTo>
                    <a:pt x="2227" y="4115"/>
                    <a:pt x="2306" y="4236"/>
                    <a:pt x="2388" y="4352"/>
                  </a:cubicBezTo>
                  <a:cubicBezTo>
                    <a:pt x="2504" y="4517"/>
                    <a:pt x="2626" y="4674"/>
                    <a:pt x="2756" y="4828"/>
                  </a:cubicBezTo>
                  <a:cubicBezTo>
                    <a:pt x="2810" y="4892"/>
                    <a:pt x="2868" y="4960"/>
                    <a:pt x="2925" y="5026"/>
                  </a:cubicBezTo>
                  <a:cubicBezTo>
                    <a:pt x="3369" y="5530"/>
                    <a:pt x="3867" y="5974"/>
                    <a:pt x="4409" y="6347"/>
                  </a:cubicBezTo>
                  <a:cubicBezTo>
                    <a:pt x="5012" y="6765"/>
                    <a:pt x="5650" y="7078"/>
                    <a:pt x="6306" y="7272"/>
                  </a:cubicBezTo>
                  <a:cubicBezTo>
                    <a:pt x="6825" y="7427"/>
                    <a:pt x="7345" y="7505"/>
                    <a:pt x="7859" y="7505"/>
                  </a:cubicBezTo>
                  <a:cubicBezTo>
                    <a:pt x="7999" y="7505"/>
                    <a:pt x="8138" y="7499"/>
                    <a:pt x="8277" y="7488"/>
                  </a:cubicBezTo>
                  <a:cubicBezTo>
                    <a:pt x="8594" y="7455"/>
                    <a:pt x="8916" y="7389"/>
                    <a:pt x="9238" y="7287"/>
                  </a:cubicBezTo>
                  <a:cubicBezTo>
                    <a:pt x="9544" y="7188"/>
                    <a:pt x="9842" y="7051"/>
                    <a:pt x="10151" y="6867"/>
                  </a:cubicBezTo>
                  <a:cubicBezTo>
                    <a:pt x="10566" y="6622"/>
                    <a:pt x="10967" y="6278"/>
                    <a:pt x="11342" y="5850"/>
                  </a:cubicBezTo>
                  <a:cubicBezTo>
                    <a:pt x="11592" y="5565"/>
                    <a:pt x="11820" y="5241"/>
                    <a:pt x="12039" y="4862"/>
                  </a:cubicBezTo>
                  <a:lnTo>
                    <a:pt x="11978" y="4859"/>
                  </a:lnTo>
                  <a:cubicBezTo>
                    <a:pt x="11800" y="4885"/>
                    <a:pt x="11623" y="4933"/>
                    <a:pt x="11451" y="5000"/>
                  </a:cubicBezTo>
                  <a:cubicBezTo>
                    <a:pt x="11249" y="5083"/>
                    <a:pt x="11033" y="5200"/>
                    <a:pt x="10790" y="5352"/>
                  </a:cubicBezTo>
                  <a:cubicBezTo>
                    <a:pt x="10608" y="5470"/>
                    <a:pt x="10428" y="5593"/>
                    <a:pt x="10246" y="5717"/>
                  </a:cubicBezTo>
                  <a:cubicBezTo>
                    <a:pt x="10130" y="5797"/>
                    <a:pt x="10015" y="5876"/>
                    <a:pt x="9897" y="5955"/>
                  </a:cubicBezTo>
                  <a:cubicBezTo>
                    <a:pt x="9740" y="6060"/>
                    <a:pt x="9588" y="6162"/>
                    <a:pt x="9430" y="6250"/>
                  </a:cubicBezTo>
                  <a:cubicBezTo>
                    <a:pt x="9315" y="6314"/>
                    <a:pt x="9196" y="6370"/>
                    <a:pt x="9074" y="6422"/>
                  </a:cubicBezTo>
                  <a:cubicBezTo>
                    <a:pt x="8685" y="6585"/>
                    <a:pt x="8258" y="6668"/>
                    <a:pt x="7827" y="6668"/>
                  </a:cubicBezTo>
                  <a:cubicBezTo>
                    <a:pt x="7733" y="6668"/>
                    <a:pt x="7638" y="6664"/>
                    <a:pt x="7544" y="6656"/>
                  </a:cubicBezTo>
                  <a:cubicBezTo>
                    <a:pt x="7032" y="6614"/>
                    <a:pt x="6500" y="6471"/>
                    <a:pt x="5964" y="6232"/>
                  </a:cubicBezTo>
                  <a:cubicBezTo>
                    <a:pt x="5437" y="5997"/>
                    <a:pt x="4920" y="5688"/>
                    <a:pt x="4389" y="5290"/>
                  </a:cubicBezTo>
                  <a:cubicBezTo>
                    <a:pt x="3883" y="4911"/>
                    <a:pt x="3391" y="4479"/>
                    <a:pt x="2924" y="4002"/>
                  </a:cubicBezTo>
                  <a:cubicBezTo>
                    <a:pt x="2697" y="3772"/>
                    <a:pt x="2493" y="3552"/>
                    <a:pt x="2295" y="3327"/>
                  </a:cubicBezTo>
                  <a:cubicBezTo>
                    <a:pt x="2068" y="3068"/>
                    <a:pt x="1841" y="2792"/>
                    <a:pt x="1621" y="2508"/>
                  </a:cubicBezTo>
                  <a:cubicBezTo>
                    <a:pt x="1219" y="1990"/>
                    <a:pt x="878" y="1494"/>
                    <a:pt x="580" y="999"/>
                  </a:cubicBezTo>
                  <a:cubicBezTo>
                    <a:pt x="364" y="644"/>
                    <a:pt x="185" y="316"/>
                    <a:pt x="34" y="0"/>
                  </a:cubicBezTo>
                  <a:close/>
                </a:path>
              </a:pathLst>
            </a:custGeom>
            <a:solidFill>
              <a:srgbClr val="BCC4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5" name="Google Shape;1845;p11"/>
            <p:cNvSpPr/>
            <p:nvPr/>
          </p:nvSpPr>
          <p:spPr>
            <a:xfrm>
              <a:off x="242711" y="1665499"/>
              <a:ext cx="484260" cy="219894"/>
            </a:xfrm>
            <a:custGeom>
              <a:avLst/>
              <a:gdLst/>
              <a:ahLst/>
              <a:cxnLst/>
              <a:rect l="l" t="t" r="r" b="b"/>
              <a:pathLst>
                <a:path w="12000" h="5449" extrusionOk="0">
                  <a:moveTo>
                    <a:pt x="4859" y="0"/>
                  </a:moveTo>
                  <a:cubicBezTo>
                    <a:pt x="4654" y="0"/>
                    <a:pt x="4442" y="17"/>
                    <a:pt x="4225" y="51"/>
                  </a:cubicBezTo>
                  <a:cubicBezTo>
                    <a:pt x="3597" y="142"/>
                    <a:pt x="2979" y="382"/>
                    <a:pt x="2388" y="762"/>
                  </a:cubicBezTo>
                  <a:cubicBezTo>
                    <a:pt x="1856" y="1107"/>
                    <a:pt x="1349" y="1575"/>
                    <a:pt x="880" y="2155"/>
                  </a:cubicBezTo>
                  <a:cubicBezTo>
                    <a:pt x="566" y="2542"/>
                    <a:pt x="271" y="2990"/>
                    <a:pt x="1" y="3485"/>
                  </a:cubicBezTo>
                  <a:lnTo>
                    <a:pt x="11" y="3498"/>
                  </a:lnTo>
                  <a:lnTo>
                    <a:pt x="68" y="3447"/>
                  </a:lnTo>
                  <a:lnTo>
                    <a:pt x="361" y="3113"/>
                  </a:lnTo>
                  <a:lnTo>
                    <a:pt x="581" y="2859"/>
                  </a:lnTo>
                  <a:cubicBezTo>
                    <a:pt x="743" y="2677"/>
                    <a:pt x="917" y="2479"/>
                    <a:pt x="1109" y="2289"/>
                  </a:cubicBezTo>
                  <a:cubicBezTo>
                    <a:pt x="1260" y="2140"/>
                    <a:pt x="1424" y="1983"/>
                    <a:pt x="1603" y="1844"/>
                  </a:cubicBezTo>
                  <a:cubicBezTo>
                    <a:pt x="1822" y="1673"/>
                    <a:pt x="2016" y="1545"/>
                    <a:pt x="2215" y="1439"/>
                  </a:cubicBezTo>
                  <a:cubicBezTo>
                    <a:pt x="2432" y="1328"/>
                    <a:pt x="2638" y="1241"/>
                    <a:pt x="2846" y="1173"/>
                  </a:cubicBezTo>
                  <a:cubicBezTo>
                    <a:pt x="3229" y="1048"/>
                    <a:pt x="3609" y="972"/>
                    <a:pt x="3969" y="946"/>
                  </a:cubicBezTo>
                  <a:cubicBezTo>
                    <a:pt x="4105" y="936"/>
                    <a:pt x="4239" y="930"/>
                    <a:pt x="4373" y="930"/>
                  </a:cubicBezTo>
                  <a:cubicBezTo>
                    <a:pt x="4640" y="930"/>
                    <a:pt x="4903" y="951"/>
                    <a:pt x="5160" y="989"/>
                  </a:cubicBezTo>
                  <a:cubicBezTo>
                    <a:pt x="5542" y="1048"/>
                    <a:pt x="5914" y="1143"/>
                    <a:pt x="6266" y="1272"/>
                  </a:cubicBezTo>
                  <a:cubicBezTo>
                    <a:pt x="6645" y="1410"/>
                    <a:pt x="7000" y="1581"/>
                    <a:pt x="7323" y="1779"/>
                  </a:cubicBezTo>
                  <a:cubicBezTo>
                    <a:pt x="7525" y="1903"/>
                    <a:pt x="7722" y="2035"/>
                    <a:pt x="7917" y="2170"/>
                  </a:cubicBezTo>
                  <a:cubicBezTo>
                    <a:pt x="8096" y="2292"/>
                    <a:pt x="8272" y="2413"/>
                    <a:pt x="8457" y="2527"/>
                  </a:cubicBezTo>
                  <a:cubicBezTo>
                    <a:pt x="8610" y="2619"/>
                    <a:pt x="8745" y="2693"/>
                    <a:pt x="8868" y="2750"/>
                  </a:cubicBezTo>
                  <a:cubicBezTo>
                    <a:pt x="9015" y="2815"/>
                    <a:pt x="9148" y="2866"/>
                    <a:pt x="9276" y="2907"/>
                  </a:cubicBezTo>
                  <a:cubicBezTo>
                    <a:pt x="9390" y="2940"/>
                    <a:pt x="9520" y="2968"/>
                    <a:pt x="9663" y="2988"/>
                  </a:cubicBezTo>
                  <a:lnTo>
                    <a:pt x="9719" y="2996"/>
                  </a:lnTo>
                  <a:lnTo>
                    <a:pt x="9826" y="3010"/>
                  </a:lnTo>
                  <a:cubicBezTo>
                    <a:pt x="9885" y="3017"/>
                    <a:pt x="9925" y="3024"/>
                    <a:pt x="9961" y="3033"/>
                  </a:cubicBezTo>
                  <a:cubicBezTo>
                    <a:pt x="10022" y="3050"/>
                    <a:pt x="10103" y="3072"/>
                    <a:pt x="10170" y="3118"/>
                  </a:cubicBezTo>
                  <a:cubicBezTo>
                    <a:pt x="10201" y="3139"/>
                    <a:pt x="10224" y="3161"/>
                    <a:pt x="10244" y="3182"/>
                  </a:cubicBezTo>
                  <a:cubicBezTo>
                    <a:pt x="10270" y="3215"/>
                    <a:pt x="10289" y="3240"/>
                    <a:pt x="10305" y="3273"/>
                  </a:cubicBezTo>
                  <a:cubicBezTo>
                    <a:pt x="10362" y="3363"/>
                    <a:pt x="10389" y="3471"/>
                    <a:pt x="10411" y="3567"/>
                  </a:cubicBezTo>
                  <a:cubicBezTo>
                    <a:pt x="10431" y="3665"/>
                    <a:pt x="10453" y="3778"/>
                    <a:pt x="10448" y="3890"/>
                  </a:cubicBezTo>
                  <a:cubicBezTo>
                    <a:pt x="10447" y="3981"/>
                    <a:pt x="10431" y="4077"/>
                    <a:pt x="10402" y="4173"/>
                  </a:cubicBezTo>
                  <a:lnTo>
                    <a:pt x="10333" y="4395"/>
                  </a:lnTo>
                  <a:cubicBezTo>
                    <a:pt x="10306" y="4487"/>
                    <a:pt x="10292" y="4566"/>
                    <a:pt x="10284" y="4642"/>
                  </a:cubicBezTo>
                  <a:cubicBezTo>
                    <a:pt x="10284" y="4678"/>
                    <a:pt x="10290" y="4734"/>
                    <a:pt x="10302" y="4788"/>
                  </a:cubicBezTo>
                  <a:cubicBezTo>
                    <a:pt x="10312" y="4826"/>
                    <a:pt x="10323" y="4861"/>
                    <a:pt x="10338" y="4893"/>
                  </a:cubicBezTo>
                  <a:cubicBezTo>
                    <a:pt x="10348" y="4919"/>
                    <a:pt x="10359" y="4940"/>
                    <a:pt x="10372" y="4962"/>
                  </a:cubicBezTo>
                  <a:cubicBezTo>
                    <a:pt x="10397" y="5005"/>
                    <a:pt x="10424" y="5048"/>
                    <a:pt x="10454" y="5084"/>
                  </a:cubicBezTo>
                  <a:lnTo>
                    <a:pt x="10498" y="5137"/>
                  </a:lnTo>
                  <a:cubicBezTo>
                    <a:pt x="10539" y="5179"/>
                    <a:pt x="10575" y="5213"/>
                    <a:pt x="10612" y="5243"/>
                  </a:cubicBezTo>
                  <a:cubicBezTo>
                    <a:pt x="10648" y="5269"/>
                    <a:pt x="10684" y="5294"/>
                    <a:pt x="10720" y="5315"/>
                  </a:cubicBezTo>
                  <a:lnTo>
                    <a:pt x="10753" y="5334"/>
                  </a:lnTo>
                  <a:cubicBezTo>
                    <a:pt x="10784" y="5350"/>
                    <a:pt x="10810" y="5363"/>
                    <a:pt x="10835" y="5371"/>
                  </a:cubicBezTo>
                  <a:lnTo>
                    <a:pt x="10915" y="5401"/>
                  </a:lnTo>
                  <a:cubicBezTo>
                    <a:pt x="10971" y="5417"/>
                    <a:pt x="11027" y="5432"/>
                    <a:pt x="11080" y="5437"/>
                  </a:cubicBezTo>
                  <a:cubicBezTo>
                    <a:pt x="11123" y="5443"/>
                    <a:pt x="11166" y="5446"/>
                    <a:pt x="11209" y="5449"/>
                  </a:cubicBezTo>
                  <a:cubicBezTo>
                    <a:pt x="11271" y="5449"/>
                    <a:pt x="11332" y="5446"/>
                    <a:pt x="11390" y="5437"/>
                  </a:cubicBezTo>
                  <a:cubicBezTo>
                    <a:pt x="11451" y="5430"/>
                    <a:pt x="11508" y="5420"/>
                    <a:pt x="11566" y="5407"/>
                  </a:cubicBezTo>
                  <a:cubicBezTo>
                    <a:pt x="11625" y="5391"/>
                    <a:pt x="11668" y="5380"/>
                    <a:pt x="11705" y="5363"/>
                  </a:cubicBezTo>
                  <a:cubicBezTo>
                    <a:pt x="11748" y="5345"/>
                    <a:pt x="11790" y="5327"/>
                    <a:pt x="11831" y="5307"/>
                  </a:cubicBezTo>
                  <a:cubicBezTo>
                    <a:pt x="11918" y="5116"/>
                    <a:pt x="11965" y="4926"/>
                    <a:pt x="11984" y="4703"/>
                  </a:cubicBezTo>
                  <a:cubicBezTo>
                    <a:pt x="11999" y="4443"/>
                    <a:pt x="11955" y="4168"/>
                    <a:pt x="11854" y="3906"/>
                  </a:cubicBezTo>
                  <a:cubicBezTo>
                    <a:pt x="11760" y="3661"/>
                    <a:pt x="11617" y="3431"/>
                    <a:pt x="11413" y="3182"/>
                  </a:cubicBezTo>
                  <a:lnTo>
                    <a:pt x="11359" y="3119"/>
                  </a:lnTo>
                  <a:cubicBezTo>
                    <a:pt x="11202" y="2943"/>
                    <a:pt x="11011" y="2766"/>
                    <a:pt x="10756" y="2566"/>
                  </a:cubicBezTo>
                  <a:cubicBezTo>
                    <a:pt x="10503" y="2372"/>
                    <a:pt x="10240" y="2197"/>
                    <a:pt x="9928" y="2013"/>
                  </a:cubicBezTo>
                  <a:cubicBezTo>
                    <a:pt x="9312" y="1650"/>
                    <a:pt x="8651" y="1342"/>
                    <a:pt x="8120" y="1094"/>
                  </a:cubicBezTo>
                  <a:lnTo>
                    <a:pt x="7968" y="1025"/>
                  </a:lnTo>
                  <a:cubicBezTo>
                    <a:pt x="7725" y="913"/>
                    <a:pt x="7485" y="800"/>
                    <a:pt x="7244" y="688"/>
                  </a:cubicBezTo>
                  <a:cubicBezTo>
                    <a:pt x="7122" y="627"/>
                    <a:pt x="7000" y="568"/>
                    <a:pt x="6878" y="508"/>
                  </a:cubicBezTo>
                  <a:cubicBezTo>
                    <a:pt x="6692" y="412"/>
                    <a:pt x="6503" y="331"/>
                    <a:pt x="6312" y="264"/>
                  </a:cubicBezTo>
                  <a:cubicBezTo>
                    <a:pt x="5991" y="145"/>
                    <a:pt x="5641" y="66"/>
                    <a:pt x="5245" y="21"/>
                  </a:cubicBezTo>
                  <a:cubicBezTo>
                    <a:pt x="5119" y="7"/>
                    <a:pt x="4991" y="0"/>
                    <a:pt x="4859" y="0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6" name="Google Shape;1846;p11"/>
            <p:cNvSpPr/>
            <p:nvPr/>
          </p:nvSpPr>
          <p:spPr>
            <a:xfrm>
              <a:off x="484880" y="1317158"/>
              <a:ext cx="168926" cy="176472"/>
            </a:xfrm>
            <a:custGeom>
              <a:avLst/>
              <a:gdLst/>
              <a:ahLst/>
              <a:cxnLst/>
              <a:rect l="l" t="t" r="r" b="b"/>
              <a:pathLst>
                <a:path w="4186" h="4373" extrusionOk="0">
                  <a:moveTo>
                    <a:pt x="1181" y="3599"/>
                  </a:moveTo>
                  <a:cubicBezTo>
                    <a:pt x="1180" y="3602"/>
                    <a:pt x="1180" y="3603"/>
                    <a:pt x="1178" y="3605"/>
                  </a:cubicBezTo>
                  <a:cubicBezTo>
                    <a:pt x="1178" y="3603"/>
                    <a:pt x="1180" y="3602"/>
                    <a:pt x="1181" y="3599"/>
                  </a:cubicBezTo>
                  <a:close/>
                  <a:moveTo>
                    <a:pt x="2770" y="1"/>
                  </a:moveTo>
                  <a:cubicBezTo>
                    <a:pt x="2762" y="1"/>
                    <a:pt x="2754" y="1"/>
                    <a:pt x="2745" y="1"/>
                  </a:cubicBezTo>
                  <a:cubicBezTo>
                    <a:pt x="2584" y="1"/>
                    <a:pt x="2408" y="27"/>
                    <a:pt x="2207" y="80"/>
                  </a:cubicBezTo>
                  <a:cubicBezTo>
                    <a:pt x="2031" y="126"/>
                    <a:pt x="1868" y="208"/>
                    <a:pt x="1715" y="288"/>
                  </a:cubicBezTo>
                  <a:cubicBezTo>
                    <a:pt x="1533" y="389"/>
                    <a:pt x="1359" y="521"/>
                    <a:pt x="1165" y="700"/>
                  </a:cubicBezTo>
                  <a:cubicBezTo>
                    <a:pt x="871" y="975"/>
                    <a:pt x="624" y="1332"/>
                    <a:pt x="431" y="1757"/>
                  </a:cubicBezTo>
                  <a:cubicBezTo>
                    <a:pt x="279" y="2091"/>
                    <a:pt x="168" y="2476"/>
                    <a:pt x="72" y="3006"/>
                  </a:cubicBezTo>
                  <a:cubicBezTo>
                    <a:pt x="45" y="3151"/>
                    <a:pt x="22" y="3301"/>
                    <a:pt x="0" y="3452"/>
                  </a:cubicBezTo>
                  <a:lnTo>
                    <a:pt x="0" y="3468"/>
                  </a:lnTo>
                  <a:cubicBezTo>
                    <a:pt x="8" y="3553"/>
                    <a:pt x="18" y="3636"/>
                    <a:pt x="44" y="3718"/>
                  </a:cubicBezTo>
                  <a:cubicBezTo>
                    <a:pt x="72" y="3801"/>
                    <a:pt x="108" y="3883"/>
                    <a:pt x="147" y="3962"/>
                  </a:cubicBezTo>
                  <a:cubicBezTo>
                    <a:pt x="181" y="4030"/>
                    <a:pt x="217" y="4093"/>
                    <a:pt x="258" y="4156"/>
                  </a:cubicBezTo>
                  <a:lnTo>
                    <a:pt x="260" y="4159"/>
                  </a:lnTo>
                  <a:cubicBezTo>
                    <a:pt x="262" y="4162"/>
                    <a:pt x="262" y="4165"/>
                    <a:pt x="265" y="4166"/>
                  </a:cubicBezTo>
                  <a:lnTo>
                    <a:pt x="324" y="4242"/>
                  </a:lnTo>
                  <a:cubicBezTo>
                    <a:pt x="342" y="4258"/>
                    <a:pt x="360" y="4278"/>
                    <a:pt x="380" y="4295"/>
                  </a:cubicBezTo>
                  <a:cubicBezTo>
                    <a:pt x="403" y="4317"/>
                    <a:pt x="428" y="4334"/>
                    <a:pt x="453" y="4350"/>
                  </a:cubicBezTo>
                  <a:cubicBezTo>
                    <a:pt x="472" y="4357"/>
                    <a:pt x="490" y="4364"/>
                    <a:pt x="509" y="4370"/>
                  </a:cubicBezTo>
                  <a:cubicBezTo>
                    <a:pt x="525" y="4372"/>
                    <a:pt x="540" y="4373"/>
                    <a:pt x="558" y="4373"/>
                  </a:cubicBezTo>
                  <a:lnTo>
                    <a:pt x="559" y="4373"/>
                  </a:lnTo>
                  <a:cubicBezTo>
                    <a:pt x="575" y="4372"/>
                    <a:pt x="591" y="4367"/>
                    <a:pt x="605" y="4363"/>
                  </a:cubicBezTo>
                  <a:cubicBezTo>
                    <a:pt x="607" y="4363"/>
                    <a:pt x="607" y="4363"/>
                    <a:pt x="609" y="4360"/>
                  </a:cubicBezTo>
                  <a:cubicBezTo>
                    <a:pt x="631" y="4351"/>
                    <a:pt x="650" y="4343"/>
                    <a:pt x="671" y="4330"/>
                  </a:cubicBezTo>
                  <a:cubicBezTo>
                    <a:pt x="726" y="4294"/>
                    <a:pt x="772" y="4249"/>
                    <a:pt x="818" y="4201"/>
                  </a:cubicBezTo>
                  <a:lnTo>
                    <a:pt x="818" y="4201"/>
                  </a:lnTo>
                  <a:cubicBezTo>
                    <a:pt x="812" y="4208"/>
                    <a:pt x="808" y="4214"/>
                    <a:pt x="803" y="4219"/>
                  </a:cubicBezTo>
                  <a:cubicBezTo>
                    <a:pt x="961" y="4035"/>
                    <a:pt x="1073" y="3820"/>
                    <a:pt x="1178" y="3605"/>
                  </a:cubicBezTo>
                  <a:lnTo>
                    <a:pt x="1178" y="3605"/>
                  </a:lnTo>
                  <a:cubicBezTo>
                    <a:pt x="1178" y="3606"/>
                    <a:pt x="1177" y="3609"/>
                    <a:pt x="1177" y="3610"/>
                  </a:cubicBezTo>
                  <a:cubicBezTo>
                    <a:pt x="1274" y="3403"/>
                    <a:pt x="1365" y="3195"/>
                    <a:pt x="1454" y="2987"/>
                  </a:cubicBezTo>
                  <a:cubicBezTo>
                    <a:pt x="1530" y="2815"/>
                    <a:pt x="1602" y="2641"/>
                    <a:pt x="1688" y="2476"/>
                  </a:cubicBezTo>
                  <a:cubicBezTo>
                    <a:pt x="1723" y="2410"/>
                    <a:pt x="1756" y="2345"/>
                    <a:pt x="1799" y="2283"/>
                  </a:cubicBezTo>
                  <a:cubicBezTo>
                    <a:pt x="1817" y="2256"/>
                    <a:pt x="1837" y="2230"/>
                    <a:pt x="1862" y="2204"/>
                  </a:cubicBezTo>
                  <a:cubicBezTo>
                    <a:pt x="1896" y="2165"/>
                    <a:pt x="1939" y="2131"/>
                    <a:pt x="1981" y="2098"/>
                  </a:cubicBezTo>
                  <a:cubicBezTo>
                    <a:pt x="2139" y="1979"/>
                    <a:pt x="2307" y="1874"/>
                    <a:pt x="2479" y="1780"/>
                  </a:cubicBezTo>
                  <a:cubicBezTo>
                    <a:pt x="2642" y="1689"/>
                    <a:pt x="2804" y="1602"/>
                    <a:pt x="2959" y="1500"/>
                  </a:cubicBezTo>
                  <a:cubicBezTo>
                    <a:pt x="3051" y="1436"/>
                    <a:pt x="3142" y="1368"/>
                    <a:pt x="3223" y="1289"/>
                  </a:cubicBezTo>
                  <a:cubicBezTo>
                    <a:pt x="3275" y="1239"/>
                    <a:pt x="3324" y="1186"/>
                    <a:pt x="3371" y="1133"/>
                  </a:cubicBezTo>
                  <a:lnTo>
                    <a:pt x="3371" y="1134"/>
                  </a:lnTo>
                  <a:cubicBezTo>
                    <a:pt x="3371" y="1133"/>
                    <a:pt x="3374" y="1131"/>
                    <a:pt x="3374" y="1131"/>
                  </a:cubicBezTo>
                  <a:lnTo>
                    <a:pt x="3381" y="1124"/>
                  </a:lnTo>
                  <a:cubicBezTo>
                    <a:pt x="3486" y="998"/>
                    <a:pt x="3590" y="867"/>
                    <a:pt x="3695" y="741"/>
                  </a:cubicBezTo>
                  <a:cubicBezTo>
                    <a:pt x="3791" y="630"/>
                    <a:pt x="3893" y="524"/>
                    <a:pt x="4016" y="446"/>
                  </a:cubicBezTo>
                  <a:cubicBezTo>
                    <a:pt x="4071" y="413"/>
                    <a:pt x="4125" y="384"/>
                    <a:pt x="4186" y="363"/>
                  </a:cubicBezTo>
                  <a:cubicBezTo>
                    <a:pt x="3881" y="226"/>
                    <a:pt x="3568" y="109"/>
                    <a:pt x="3235" y="43"/>
                  </a:cubicBezTo>
                  <a:cubicBezTo>
                    <a:pt x="3090" y="15"/>
                    <a:pt x="2943" y="1"/>
                    <a:pt x="2770" y="1"/>
                  </a:cubicBezTo>
                  <a:close/>
                </a:path>
              </a:pathLst>
            </a:custGeom>
            <a:solidFill>
              <a:srgbClr val="BCC4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7" name="Google Shape;1847;p11"/>
            <p:cNvSpPr/>
            <p:nvPr/>
          </p:nvSpPr>
          <p:spPr>
            <a:xfrm>
              <a:off x="495533" y="1485195"/>
              <a:ext cx="121" cy="202"/>
            </a:xfrm>
            <a:custGeom>
              <a:avLst/>
              <a:gdLst/>
              <a:ahLst/>
              <a:cxnLst/>
              <a:rect l="l" t="t" r="r" b="b"/>
              <a:pathLst>
                <a:path w="3" h="5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  <a:moveTo>
                    <a:pt x="1" y="1"/>
                  </a:moveTo>
                  <a:cubicBezTo>
                    <a:pt x="1" y="2"/>
                    <a:pt x="1" y="3"/>
                    <a:pt x="2" y="5"/>
                  </a:cubicBezTo>
                  <a:cubicBezTo>
                    <a:pt x="2" y="2"/>
                    <a:pt x="1" y="2"/>
                    <a:pt x="1" y="1"/>
                  </a:cubicBezTo>
                  <a:close/>
                </a:path>
              </a:pathLst>
            </a:custGeom>
            <a:solidFill>
              <a:srgbClr val="BCC4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8" name="Google Shape;1848;p11"/>
            <p:cNvSpPr/>
            <p:nvPr/>
          </p:nvSpPr>
          <p:spPr>
            <a:xfrm>
              <a:off x="495291" y="1484952"/>
              <a:ext cx="242" cy="242"/>
            </a:xfrm>
            <a:custGeom>
              <a:avLst/>
              <a:gdLst/>
              <a:ahLst/>
              <a:cxnLst/>
              <a:rect l="l" t="t" r="r" b="b"/>
              <a:pathLst>
                <a:path w="6" h="6" extrusionOk="0">
                  <a:moveTo>
                    <a:pt x="1" y="1"/>
                  </a:moveTo>
                  <a:lnTo>
                    <a:pt x="3" y="3"/>
                  </a:lnTo>
                  <a:lnTo>
                    <a:pt x="3" y="3"/>
                  </a:lnTo>
                  <a:cubicBezTo>
                    <a:pt x="2" y="2"/>
                    <a:pt x="2" y="1"/>
                    <a:pt x="1" y="1"/>
                  </a:cubicBezTo>
                  <a:close/>
                  <a:moveTo>
                    <a:pt x="3" y="3"/>
                  </a:moveTo>
                  <a:cubicBezTo>
                    <a:pt x="3" y="3"/>
                    <a:pt x="4" y="5"/>
                    <a:pt x="5" y="5"/>
                  </a:cubicBezTo>
                  <a:lnTo>
                    <a:pt x="3" y="3"/>
                  </a:lnTo>
                  <a:close/>
                </a:path>
              </a:pathLst>
            </a:custGeom>
            <a:solidFill>
              <a:srgbClr val="BCC4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9" name="Google Shape;1849;p11"/>
            <p:cNvSpPr/>
            <p:nvPr/>
          </p:nvSpPr>
          <p:spPr>
            <a:xfrm>
              <a:off x="495211" y="1484670"/>
              <a:ext cx="121" cy="242"/>
            </a:xfrm>
            <a:custGeom>
              <a:avLst/>
              <a:gdLst/>
              <a:ahLst/>
              <a:cxnLst/>
              <a:rect l="l" t="t" r="r" b="b"/>
              <a:pathLst>
                <a:path w="3" h="6" extrusionOk="0">
                  <a:moveTo>
                    <a:pt x="3" y="5"/>
                  </a:moveTo>
                  <a:lnTo>
                    <a:pt x="0" y="1"/>
                  </a:lnTo>
                  <a:lnTo>
                    <a:pt x="3" y="5"/>
                  </a:lnTo>
                  <a:lnTo>
                    <a:pt x="3" y="5"/>
                  </a:lnTo>
                  <a:close/>
                </a:path>
              </a:pathLst>
            </a:custGeom>
            <a:solidFill>
              <a:srgbClr val="BCC4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0" name="Google Shape;1850;p11"/>
            <p:cNvSpPr/>
            <p:nvPr/>
          </p:nvSpPr>
          <p:spPr>
            <a:xfrm>
              <a:off x="507438" y="1493588"/>
              <a:ext cx="444" cy="40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3" y="0"/>
                  </a:moveTo>
                  <a:cubicBezTo>
                    <a:pt x="2" y="0"/>
                    <a:pt x="1" y="0"/>
                    <a:pt x="0" y="1"/>
                  </a:cubicBezTo>
                  <a:cubicBezTo>
                    <a:pt x="2" y="1"/>
                    <a:pt x="3" y="1"/>
                    <a:pt x="5" y="0"/>
                  </a:cubicBezTo>
                  <a:lnTo>
                    <a:pt x="5" y="0"/>
                  </a:lnTo>
                  <a:cubicBezTo>
                    <a:pt x="7" y="1"/>
                    <a:pt x="9" y="1"/>
                    <a:pt x="10" y="1"/>
                  </a:cubicBezTo>
                  <a:cubicBezTo>
                    <a:pt x="9" y="0"/>
                    <a:pt x="7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lnTo>
                    <a:pt x="5" y="0"/>
                  </a:lnTo>
                  <a:cubicBezTo>
                    <a:pt x="4" y="0"/>
                    <a:pt x="4" y="0"/>
                    <a:pt x="3" y="0"/>
                  </a:cubicBezTo>
                  <a:close/>
                </a:path>
              </a:pathLst>
            </a:custGeom>
            <a:solidFill>
              <a:srgbClr val="BCC4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1" name="Google Shape;1851;p11"/>
            <p:cNvSpPr/>
            <p:nvPr/>
          </p:nvSpPr>
          <p:spPr>
            <a:xfrm>
              <a:off x="-650458" y="2519644"/>
              <a:ext cx="126230" cy="292372"/>
            </a:xfrm>
            <a:custGeom>
              <a:avLst/>
              <a:gdLst/>
              <a:ahLst/>
              <a:cxnLst/>
              <a:rect l="l" t="t" r="r" b="b"/>
              <a:pathLst>
                <a:path w="3128" h="7245" extrusionOk="0">
                  <a:moveTo>
                    <a:pt x="3127" y="0"/>
                  </a:moveTo>
                  <a:cubicBezTo>
                    <a:pt x="2992" y="46"/>
                    <a:pt x="2857" y="107"/>
                    <a:pt x="2722" y="175"/>
                  </a:cubicBezTo>
                  <a:cubicBezTo>
                    <a:pt x="2633" y="219"/>
                    <a:pt x="2547" y="269"/>
                    <a:pt x="2462" y="322"/>
                  </a:cubicBezTo>
                  <a:cubicBezTo>
                    <a:pt x="2405" y="359"/>
                    <a:pt x="2349" y="398"/>
                    <a:pt x="2294" y="435"/>
                  </a:cubicBezTo>
                  <a:cubicBezTo>
                    <a:pt x="2107" y="568"/>
                    <a:pt x="1936" y="708"/>
                    <a:pt x="1771" y="865"/>
                  </a:cubicBezTo>
                  <a:cubicBezTo>
                    <a:pt x="1609" y="1019"/>
                    <a:pt x="1470" y="1169"/>
                    <a:pt x="1340" y="1325"/>
                  </a:cubicBezTo>
                  <a:cubicBezTo>
                    <a:pt x="1162" y="1543"/>
                    <a:pt x="1013" y="1751"/>
                    <a:pt x="888" y="1956"/>
                  </a:cubicBezTo>
                  <a:cubicBezTo>
                    <a:pt x="747" y="2183"/>
                    <a:pt x="622" y="2419"/>
                    <a:pt x="516" y="2657"/>
                  </a:cubicBezTo>
                  <a:cubicBezTo>
                    <a:pt x="410" y="2894"/>
                    <a:pt x="316" y="3146"/>
                    <a:pt x="247" y="3383"/>
                  </a:cubicBezTo>
                  <a:cubicBezTo>
                    <a:pt x="171" y="3631"/>
                    <a:pt x="114" y="3883"/>
                    <a:pt x="69" y="4151"/>
                  </a:cubicBezTo>
                  <a:cubicBezTo>
                    <a:pt x="33" y="4391"/>
                    <a:pt x="12" y="4611"/>
                    <a:pt x="6" y="4829"/>
                  </a:cubicBezTo>
                  <a:cubicBezTo>
                    <a:pt x="0" y="5069"/>
                    <a:pt x="7" y="5297"/>
                    <a:pt x="29" y="5508"/>
                  </a:cubicBezTo>
                  <a:cubicBezTo>
                    <a:pt x="50" y="5707"/>
                    <a:pt x="84" y="5901"/>
                    <a:pt x="127" y="6082"/>
                  </a:cubicBezTo>
                  <a:cubicBezTo>
                    <a:pt x="170" y="6268"/>
                    <a:pt x="221" y="6439"/>
                    <a:pt x="283" y="6606"/>
                  </a:cubicBezTo>
                  <a:cubicBezTo>
                    <a:pt x="333" y="6739"/>
                    <a:pt x="394" y="6880"/>
                    <a:pt x="457" y="7006"/>
                  </a:cubicBezTo>
                  <a:cubicBezTo>
                    <a:pt x="500" y="7098"/>
                    <a:pt x="540" y="7172"/>
                    <a:pt x="580" y="7245"/>
                  </a:cubicBezTo>
                  <a:cubicBezTo>
                    <a:pt x="608" y="7200"/>
                    <a:pt x="621" y="7154"/>
                    <a:pt x="631" y="7111"/>
                  </a:cubicBezTo>
                  <a:cubicBezTo>
                    <a:pt x="651" y="7032"/>
                    <a:pt x="667" y="6953"/>
                    <a:pt x="681" y="6873"/>
                  </a:cubicBezTo>
                  <a:cubicBezTo>
                    <a:pt x="708" y="6685"/>
                    <a:pt x="723" y="6502"/>
                    <a:pt x="723" y="6316"/>
                  </a:cubicBezTo>
                  <a:cubicBezTo>
                    <a:pt x="723" y="6149"/>
                    <a:pt x="714" y="5980"/>
                    <a:pt x="701" y="5810"/>
                  </a:cubicBezTo>
                  <a:lnTo>
                    <a:pt x="674" y="5490"/>
                  </a:lnTo>
                  <a:cubicBezTo>
                    <a:pt x="652" y="5236"/>
                    <a:pt x="632" y="5016"/>
                    <a:pt x="629" y="4795"/>
                  </a:cubicBezTo>
                  <a:cubicBezTo>
                    <a:pt x="618" y="4413"/>
                    <a:pt x="645" y="4105"/>
                    <a:pt x="714" y="3825"/>
                  </a:cubicBezTo>
                  <a:cubicBezTo>
                    <a:pt x="780" y="3554"/>
                    <a:pt x="876" y="3275"/>
                    <a:pt x="1016" y="2978"/>
                  </a:cubicBezTo>
                  <a:cubicBezTo>
                    <a:pt x="1277" y="2413"/>
                    <a:pt x="1626" y="1857"/>
                    <a:pt x="2110" y="1225"/>
                  </a:cubicBezTo>
                  <a:cubicBezTo>
                    <a:pt x="2396" y="851"/>
                    <a:pt x="2719" y="463"/>
                    <a:pt x="3127" y="0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2" name="Google Shape;1852;p11"/>
            <p:cNvSpPr/>
            <p:nvPr/>
          </p:nvSpPr>
          <p:spPr>
            <a:xfrm>
              <a:off x="-862441" y="957356"/>
              <a:ext cx="1978928" cy="1689260"/>
            </a:xfrm>
            <a:custGeom>
              <a:avLst/>
              <a:gdLst/>
              <a:ahLst/>
              <a:cxnLst/>
              <a:rect l="l" t="t" r="r" b="b"/>
              <a:pathLst>
                <a:path w="49038" h="41860" extrusionOk="0">
                  <a:moveTo>
                    <a:pt x="31664" y="0"/>
                  </a:moveTo>
                  <a:cubicBezTo>
                    <a:pt x="31639" y="0"/>
                    <a:pt x="31612" y="10"/>
                    <a:pt x="31592" y="29"/>
                  </a:cubicBezTo>
                  <a:cubicBezTo>
                    <a:pt x="31575" y="46"/>
                    <a:pt x="31565" y="68"/>
                    <a:pt x="31565" y="91"/>
                  </a:cubicBezTo>
                  <a:cubicBezTo>
                    <a:pt x="31576" y="325"/>
                    <a:pt x="31601" y="548"/>
                    <a:pt x="31639" y="773"/>
                  </a:cubicBezTo>
                  <a:cubicBezTo>
                    <a:pt x="31675" y="1000"/>
                    <a:pt x="31734" y="1236"/>
                    <a:pt x="31816" y="1494"/>
                  </a:cubicBezTo>
                  <a:cubicBezTo>
                    <a:pt x="31941" y="1878"/>
                    <a:pt x="32109" y="2280"/>
                    <a:pt x="32366" y="2795"/>
                  </a:cubicBezTo>
                  <a:cubicBezTo>
                    <a:pt x="32455" y="2975"/>
                    <a:pt x="32552" y="3154"/>
                    <a:pt x="32646" y="3333"/>
                  </a:cubicBezTo>
                  <a:lnTo>
                    <a:pt x="32699" y="3433"/>
                  </a:lnTo>
                  <a:cubicBezTo>
                    <a:pt x="32813" y="3644"/>
                    <a:pt x="32926" y="3858"/>
                    <a:pt x="33036" y="4072"/>
                  </a:cubicBezTo>
                  <a:cubicBezTo>
                    <a:pt x="33248" y="4492"/>
                    <a:pt x="33442" y="4931"/>
                    <a:pt x="33610" y="5375"/>
                  </a:cubicBezTo>
                  <a:lnTo>
                    <a:pt x="33626" y="5418"/>
                  </a:lnTo>
                  <a:cubicBezTo>
                    <a:pt x="33198" y="5318"/>
                    <a:pt x="32761" y="5250"/>
                    <a:pt x="32350" y="5188"/>
                  </a:cubicBezTo>
                  <a:lnTo>
                    <a:pt x="31519" y="5065"/>
                  </a:lnTo>
                  <a:lnTo>
                    <a:pt x="30979" y="4984"/>
                  </a:lnTo>
                  <a:cubicBezTo>
                    <a:pt x="30012" y="4841"/>
                    <a:pt x="28982" y="4683"/>
                    <a:pt x="27935" y="4477"/>
                  </a:cubicBezTo>
                  <a:cubicBezTo>
                    <a:pt x="27433" y="4381"/>
                    <a:pt x="26928" y="4268"/>
                    <a:pt x="26437" y="4145"/>
                  </a:cubicBezTo>
                  <a:lnTo>
                    <a:pt x="26375" y="4130"/>
                  </a:lnTo>
                  <a:cubicBezTo>
                    <a:pt x="26157" y="4077"/>
                    <a:pt x="25942" y="4022"/>
                    <a:pt x="25729" y="3959"/>
                  </a:cubicBezTo>
                  <a:cubicBezTo>
                    <a:pt x="25473" y="3886"/>
                    <a:pt x="25222" y="3801"/>
                    <a:pt x="24971" y="3713"/>
                  </a:cubicBezTo>
                  <a:cubicBezTo>
                    <a:pt x="24777" y="3644"/>
                    <a:pt x="24587" y="3572"/>
                    <a:pt x="24398" y="3495"/>
                  </a:cubicBezTo>
                  <a:cubicBezTo>
                    <a:pt x="24201" y="3414"/>
                    <a:pt x="24000" y="3327"/>
                    <a:pt x="23800" y="3232"/>
                  </a:cubicBezTo>
                  <a:cubicBezTo>
                    <a:pt x="23781" y="3223"/>
                    <a:pt x="23763" y="3219"/>
                    <a:pt x="23745" y="3219"/>
                  </a:cubicBezTo>
                  <a:cubicBezTo>
                    <a:pt x="23708" y="3219"/>
                    <a:pt x="23674" y="3237"/>
                    <a:pt x="23655" y="3272"/>
                  </a:cubicBezTo>
                  <a:cubicBezTo>
                    <a:pt x="23634" y="3311"/>
                    <a:pt x="23639" y="3366"/>
                    <a:pt x="23665" y="3397"/>
                  </a:cubicBezTo>
                  <a:cubicBezTo>
                    <a:pt x="24079" y="3598"/>
                    <a:pt x="24502" y="3782"/>
                    <a:pt x="24965" y="3959"/>
                  </a:cubicBezTo>
                  <a:cubicBezTo>
                    <a:pt x="25195" y="4046"/>
                    <a:pt x="25427" y="4125"/>
                    <a:pt x="25659" y="4204"/>
                  </a:cubicBezTo>
                  <a:lnTo>
                    <a:pt x="25782" y="4246"/>
                  </a:lnTo>
                  <a:lnTo>
                    <a:pt x="25845" y="4268"/>
                  </a:lnTo>
                  <a:cubicBezTo>
                    <a:pt x="26016" y="4324"/>
                    <a:pt x="26186" y="4381"/>
                    <a:pt x="26357" y="4433"/>
                  </a:cubicBezTo>
                  <a:cubicBezTo>
                    <a:pt x="26743" y="4549"/>
                    <a:pt x="27163" y="4661"/>
                    <a:pt x="27721" y="4790"/>
                  </a:cubicBezTo>
                  <a:cubicBezTo>
                    <a:pt x="28145" y="4888"/>
                    <a:pt x="28605" y="4987"/>
                    <a:pt x="29165" y="5101"/>
                  </a:cubicBezTo>
                  <a:lnTo>
                    <a:pt x="29705" y="5207"/>
                  </a:lnTo>
                  <a:lnTo>
                    <a:pt x="30552" y="5375"/>
                  </a:lnTo>
                  <a:lnTo>
                    <a:pt x="30997" y="5465"/>
                  </a:lnTo>
                  <a:lnTo>
                    <a:pt x="31091" y="5483"/>
                  </a:lnTo>
                  <a:cubicBezTo>
                    <a:pt x="31359" y="5537"/>
                    <a:pt x="31625" y="5589"/>
                    <a:pt x="31892" y="5639"/>
                  </a:cubicBezTo>
                  <a:cubicBezTo>
                    <a:pt x="32368" y="5728"/>
                    <a:pt x="32774" y="5812"/>
                    <a:pt x="33135" y="5893"/>
                  </a:cubicBezTo>
                  <a:cubicBezTo>
                    <a:pt x="33597" y="6001"/>
                    <a:pt x="34002" y="6123"/>
                    <a:pt x="34371" y="6270"/>
                  </a:cubicBezTo>
                  <a:cubicBezTo>
                    <a:pt x="34746" y="6429"/>
                    <a:pt x="35066" y="6602"/>
                    <a:pt x="35352" y="6797"/>
                  </a:cubicBezTo>
                  <a:cubicBezTo>
                    <a:pt x="34933" y="6997"/>
                    <a:pt x="34486" y="7232"/>
                    <a:pt x="34024" y="7492"/>
                  </a:cubicBezTo>
                  <a:cubicBezTo>
                    <a:pt x="33396" y="7847"/>
                    <a:pt x="32751" y="8245"/>
                    <a:pt x="31991" y="8743"/>
                  </a:cubicBezTo>
                  <a:cubicBezTo>
                    <a:pt x="31280" y="9211"/>
                    <a:pt x="30602" y="9681"/>
                    <a:pt x="29978" y="10133"/>
                  </a:cubicBezTo>
                  <a:cubicBezTo>
                    <a:pt x="28783" y="11002"/>
                    <a:pt x="27593" y="11926"/>
                    <a:pt x="26444" y="12821"/>
                  </a:cubicBezTo>
                  <a:lnTo>
                    <a:pt x="25960" y="13197"/>
                  </a:lnTo>
                  <a:cubicBezTo>
                    <a:pt x="25235" y="13761"/>
                    <a:pt x="24534" y="14353"/>
                    <a:pt x="23879" y="14959"/>
                  </a:cubicBezTo>
                  <a:cubicBezTo>
                    <a:pt x="23272" y="15521"/>
                    <a:pt x="22664" y="16140"/>
                    <a:pt x="22018" y="16850"/>
                  </a:cubicBezTo>
                  <a:cubicBezTo>
                    <a:pt x="21539" y="17375"/>
                    <a:pt x="21071" y="17925"/>
                    <a:pt x="20626" y="18478"/>
                  </a:cubicBezTo>
                  <a:lnTo>
                    <a:pt x="20326" y="18284"/>
                  </a:lnTo>
                  <a:cubicBezTo>
                    <a:pt x="20194" y="18201"/>
                    <a:pt x="20064" y="18119"/>
                    <a:pt x="19931" y="18040"/>
                  </a:cubicBezTo>
                  <a:cubicBezTo>
                    <a:pt x="19685" y="17891"/>
                    <a:pt x="19431" y="17756"/>
                    <a:pt x="19172" y="17642"/>
                  </a:cubicBezTo>
                  <a:cubicBezTo>
                    <a:pt x="19086" y="17250"/>
                    <a:pt x="18882" y="16887"/>
                    <a:pt x="18684" y="16549"/>
                  </a:cubicBezTo>
                  <a:cubicBezTo>
                    <a:pt x="18480" y="16209"/>
                    <a:pt x="18239" y="15854"/>
                    <a:pt x="17944" y="15466"/>
                  </a:cubicBezTo>
                  <a:cubicBezTo>
                    <a:pt x="17855" y="15351"/>
                    <a:pt x="17768" y="15237"/>
                    <a:pt x="17680" y="15125"/>
                  </a:cubicBezTo>
                  <a:lnTo>
                    <a:pt x="17554" y="14962"/>
                  </a:lnTo>
                  <a:cubicBezTo>
                    <a:pt x="17177" y="14478"/>
                    <a:pt x="16788" y="13977"/>
                    <a:pt x="16465" y="13440"/>
                  </a:cubicBezTo>
                  <a:lnTo>
                    <a:pt x="16441" y="13410"/>
                  </a:lnTo>
                  <a:cubicBezTo>
                    <a:pt x="16178" y="12949"/>
                    <a:pt x="15991" y="12518"/>
                    <a:pt x="15869" y="12094"/>
                  </a:cubicBezTo>
                  <a:lnTo>
                    <a:pt x="15852" y="12036"/>
                  </a:lnTo>
                  <a:cubicBezTo>
                    <a:pt x="15844" y="12003"/>
                    <a:pt x="15834" y="11982"/>
                    <a:pt x="15819" y="11965"/>
                  </a:cubicBezTo>
                  <a:cubicBezTo>
                    <a:pt x="15779" y="11931"/>
                    <a:pt x="15745" y="11918"/>
                    <a:pt x="15712" y="11918"/>
                  </a:cubicBezTo>
                  <a:cubicBezTo>
                    <a:pt x="15707" y="11918"/>
                    <a:pt x="15702" y="11918"/>
                    <a:pt x="15697" y="11919"/>
                  </a:cubicBezTo>
                  <a:cubicBezTo>
                    <a:pt x="15658" y="11924"/>
                    <a:pt x="15619" y="11950"/>
                    <a:pt x="15596" y="11986"/>
                  </a:cubicBezTo>
                  <a:cubicBezTo>
                    <a:pt x="15576" y="12012"/>
                    <a:pt x="15570" y="12047"/>
                    <a:pt x="15579" y="12075"/>
                  </a:cubicBezTo>
                  <a:cubicBezTo>
                    <a:pt x="15691" y="12496"/>
                    <a:pt x="15855" y="12928"/>
                    <a:pt x="16064" y="13359"/>
                  </a:cubicBezTo>
                  <a:cubicBezTo>
                    <a:pt x="16285" y="13820"/>
                    <a:pt x="16551" y="14263"/>
                    <a:pt x="16782" y="14632"/>
                  </a:cubicBezTo>
                  <a:cubicBezTo>
                    <a:pt x="16999" y="14982"/>
                    <a:pt x="17229" y="15326"/>
                    <a:pt x="17457" y="15670"/>
                  </a:cubicBezTo>
                  <a:lnTo>
                    <a:pt x="17603" y="15889"/>
                  </a:lnTo>
                  <a:cubicBezTo>
                    <a:pt x="17857" y="16269"/>
                    <a:pt x="18127" y="16677"/>
                    <a:pt x="18380" y="17104"/>
                  </a:cubicBezTo>
                  <a:lnTo>
                    <a:pt x="18450" y="17223"/>
                  </a:lnTo>
                  <a:lnTo>
                    <a:pt x="18505" y="17315"/>
                  </a:lnTo>
                  <a:lnTo>
                    <a:pt x="18566" y="17423"/>
                  </a:lnTo>
                  <a:cubicBezTo>
                    <a:pt x="18176" y="17276"/>
                    <a:pt x="17726" y="17164"/>
                    <a:pt x="17157" y="17061"/>
                  </a:cubicBezTo>
                  <a:cubicBezTo>
                    <a:pt x="16688" y="16977"/>
                    <a:pt x="16202" y="16916"/>
                    <a:pt x="15734" y="16857"/>
                  </a:cubicBezTo>
                  <a:lnTo>
                    <a:pt x="15234" y="16793"/>
                  </a:lnTo>
                  <a:cubicBezTo>
                    <a:pt x="14822" y="16740"/>
                    <a:pt x="14514" y="16693"/>
                    <a:pt x="14240" y="16643"/>
                  </a:cubicBezTo>
                  <a:cubicBezTo>
                    <a:pt x="13927" y="16585"/>
                    <a:pt x="13584" y="16506"/>
                    <a:pt x="13193" y="16400"/>
                  </a:cubicBezTo>
                  <a:cubicBezTo>
                    <a:pt x="12473" y="16203"/>
                    <a:pt x="11755" y="15950"/>
                    <a:pt x="11060" y="15703"/>
                  </a:cubicBezTo>
                  <a:lnTo>
                    <a:pt x="11016" y="15688"/>
                  </a:lnTo>
                  <a:cubicBezTo>
                    <a:pt x="10323" y="15443"/>
                    <a:pt x="9541" y="15165"/>
                    <a:pt x="8761" y="14955"/>
                  </a:cubicBezTo>
                  <a:cubicBezTo>
                    <a:pt x="8755" y="14953"/>
                    <a:pt x="8748" y="14952"/>
                    <a:pt x="8742" y="14952"/>
                  </a:cubicBezTo>
                  <a:cubicBezTo>
                    <a:pt x="8707" y="14952"/>
                    <a:pt x="8672" y="14981"/>
                    <a:pt x="8660" y="15011"/>
                  </a:cubicBezTo>
                  <a:cubicBezTo>
                    <a:pt x="8646" y="15046"/>
                    <a:pt x="8653" y="15089"/>
                    <a:pt x="8676" y="15113"/>
                  </a:cubicBezTo>
                  <a:cubicBezTo>
                    <a:pt x="8685" y="15125"/>
                    <a:pt x="8697" y="15132"/>
                    <a:pt x="8712" y="15135"/>
                  </a:cubicBezTo>
                  <a:cubicBezTo>
                    <a:pt x="9531" y="15357"/>
                    <a:pt x="10333" y="15653"/>
                    <a:pt x="11109" y="15940"/>
                  </a:cubicBezTo>
                  <a:lnTo>
                    <a:pt x="11184" y="15968"/>
                  </a:lnTo>
                  <a:cubicBezTo>
                    <a:pt x="11873" y="16220"/>
                    <a:pt x="12586" y="16483"/>
                    <a:pt x="13302" y="16687"/>
                  </a:cubicBezTo>
                  <a:cubicBezTo>
                    <a:pt x="13676" y="16795"/>
                    <a:pt x="14061" y="16888"/>
                    <a:pt x="14444" y="16964"/>
                  </a:cubicBezTo>
                  <a:cubicBezTo>
                    <a:pt x="14797" y="17036"/>
                    <a:pt x="15155" y="17092"/>
                    <a:pt x="15508" y="17150"/>
                  </a:cubicBezTo>
                  <a:lnTo>
                    <a:pt x="15741" y="17186"/>
                  </a:lnTo>
                  <a:cubicBezTo>
                    <a:pt x="16376" y="17283"/>
                    <a:pt x="17034" y="17388"/>
                    <a:pt x="17666" y="17553"/>
                  </a:cubicBezTo>
                  <a:cubicBezTo>
                    <a:pt x="17946" y="17631"/>
                    <a:pt x="18216" y="17718"/>
                    <a:pt x="18473" y="17818"/>
                  </a:cubicBezTo>
                  <a:cubicBezTo>
                    <a:pt x="18750" y="17927"/>
                    <a:pt x="19033" y="18062"/>
                    <a:pt x="19315" y="18220"/>
                  </a:cubicBezTo>
                  <a:cubicBezTo>
                    <a:pt x="19477" y="18316"/>
                    <a:pt x="19635" y="18424"/>
                    <a:pt x="19791" y="18536"/>
                  </a:cubicBezTo>
                  <a:lnTo>
                    <a:pt x="20001" y="18679"/>
                  </a:lnTo>
                  <a:cubicBezTo>
                    <a:pt x="20105" y="18748"/>
                    <a:pt x="20211" y="18813"/>
                    <a:pt x="20323" y="18875"/>
                  </a:cubicBezTo>
                  <a:cubicBezTo>
                    <a:pt x="19823" y="19495"/>
                    <a:pt x="19297" y="20209"/>
                    <a:pt x="18759" y="20985"/>
                  </a:cubicBezTo>
                  <a:cubicBezTo>
                    <a:pt x="18069" y="21973"/>
                    <a:pt x="17364" y="23072"/>
                    <a:pt x="16469" y="24544"/>
                  </a:cubicBezTo>
                  <a:cubicBezTo>
                    <a:pt x="16351" y="24449"/>
                    <a:pt x="16202" y="24363"/>
                    <a:pt x="16031" y="24290"/>
                  </a:cubicBezTo>
                  <a:cubicBezTo>
                    <a:pt x="15865" y="24219"/>
                    <a:pt x="15684" y="24175"/>
                    <a:pt x="15544" y="24144"/>
                  </a:cubicBezTo>
                  <a:cubicBezTo>
                    <a:pt x="15405" y="24113"/>
                    <a:pt x="15247" y="24097"/>
                    <a:pt x="15052" y="24091"/>
                  </a:cubicBezTo>
                  <a:cubicBezTo>
                    <a:pt x="15021" y="24091"/>
                    <a:pt x="14991" y="24090"/>
                    <a:pt x="14960" y="24090"/>
                  </a:cubicBezTo>
                  <a:cubicBezTo>
                    <a:pt x="14664" y="24090"/>
                    <a:pt x="14362" y="24122"/>
                    <a:pt x="14062" y="24182"/>
                  </a:cubicBezTo>
                  <a:cubicBezTo>
                    <a:pt x="13742" y="24246"/>
                    <a:pt x="13416" y="24343"/>
                    <a:pt x="13062" y="24478"/>
                  </a:cubicBezTo>
                  <a:cubicBezTo>
                    <a:pt x="12817" y="24571"/>
                    <a:pt x="12555" y="24686"/>
                    <a:pt x="12242" y="24841"/>
                  </a:cubicBezTo>
                  <a:lnTo>
                    <a:pt x="12087" y="24916"/>
                  </a:lnTo>
                  <a:lnTo>
                    <a:pt x="12045" y="24936"/>
                  </a:lnTo>
                  <a:cubicBezTo>
                    <a:pt x="11747" y="25082"/>
                    <a:pt x="11445" y="25229"/>
                    <a:pt x="11142" y="25368"/>
                  </a:cubicBezTo>
                  <a:cubicBezTo>
                    <a:pt x="10421" y="25700"/>
                    <a:pt x="9742" y="25954"/>
                    <a:pt x="9067" y="26142"/>
                  </a:cubicBezTo>
                  <a:cubicBezTo>
                    <a:pt x="8202" y="26375"/>
                    <a:pt x="7268" y="26510"/>
                    <a:pt x="6293" y="26545"/>
                  </a:cubicBezTo>
                  <a:cubicBezTo>
                    <a:pt x="6270" y="26545"/>
                    <a:pt x="6247" y="26557"/>
                    <a:pt x="6228" y="26579"/>
                  </a:cubicBezTo>
                  <a:cubicBezTo>
                    <a:pt x="6207" y="26603"/>
                    <a:pt x="6197" y="26636"/>
                    <a:pt x="6203" y="26665"/>
                  </a:cubicBezTo>
                  <a:cubicBezTo>
                    <a:pt x="6204" y="26687"/>
                    <a:pt x="6213" y="26704"/>
                    <a:pt x="6226" y="26718"/>
                  </a:cubicBezTo>
                  <a:cubicBezTo>
                    <a:pt x="6247" y="26741"/>
                    <a:pt x="6280" y="26754"/>
                    <a:pt x="6319" y="26754"/>
                  </a:cubicBezTo>
                  <a:cubicBezTo>
                    <a:pt x="7039" y="26730"/>
                    <a:pt x="7676" y="26677"/>
                    <a:pt x="8267" y="26590"/>
                  </a:cubicBezTo>
                  <a:cubicBezTo>
                    <a:pt x="8815" y="26511"/>
                    <a:pt x="9385" y="26397"/>
                    <a:pt x="10005" y="26236"/>
                  </a:cubicBezTo>
                  <a:cubicBezTo>
                    <a:pt x="10565" y="26091"/>
                    <a:pt x="11143" y="25918"/>
                    <a:pt x="11777" y="25711"/>
                  </a:cubicBezTo>
                  <a:cubicBezTo>
                    <a:pt x="11965" y="25650"/>
                    <a:pt x="12150" y="25585"/>
                    <a:pt x="12337" y="25520"/>
                  </a:cubicBezTo>
                  <a:cubicBezTo>
                    <a:pt x="12669" y="25406"/>
                    <a:pt x="12993" y="25291"/>
                    <a:pt x="13321" y="25197"/>
                  </a:cubicBezTo>
                  <a:lnTo>
                    <a:pt x="13364" y="25186"/>
                  </a:lnTo>
                  <a:cubicBezTo>
                    <a:pt x="13969" y="25023"/>
                    <a:pt x="14441" y="24946"/>
                    <a:pt x="14899" y="24936"/>
                  </a:cubicBezTo>
                  <a:cubicBezTo>
                    <a:pt x="15191" y="24937"/>
                    <a:pt x="15478" y="24975"/>
                    <a:pt x="15750" y="25044"/>
                  </a:cubicBezTo>
                  <a:cubicBezTo>
                    <a:pt x="15856" y="25074"/>
                    <a:pt x="15959" y="25110"/>
                    <a:pt x="16063" y="25151"/>
                  </a:cubicBezTo>
                  <a:lnTo>
                    <a:pt x="16103" y="25169"/>
                  </a:lnTo>
                  <a:lnTo>
                    <a:pt x="15905" y="25485"/>
                  </a:lnTo>
                  <a:cubicBezTo>
                    <a:pt x="15773" y="25703"/>
                    <a:pt x="15646" y="25921"/>
                    <a:pt x="15518" y="26142"/>
                  </a:cubicBezTo>
                  <a:lnTo>
                    <a:pt x="15478" y="26210"/>
                  </a:lnTo>
                  <a:cubicBezTo>
                    <a:pt x="15325" y="26478"/>
                    <a:pt x="15168" y="26744"/>
                    <a:pt x="15010" y="27010"/>
                  </a:cubicBezTo>
                  <a:cubicBezTo>
                    <a:pt x="14695" y="27534"/>
                    <a:pt x="14362" y="28058"/>
                    <a:pt x="13989" y="28614"/>
                  </a:cubicBezTo>
                  <a:cubicBezTo>
                    <a:pt x="13309" y="29627"/>
                    <a:pt x="12555" y="30615"/>
                    <a:pt x="11750" y="31546"/>
                  </a:cubicBezTo>
                  <a:cubicBezTo>
                    <a:pt x="11007" y="32392"/>
                    <a:pt x="10161" y="33239"/>
                    <a:pt x="9238" y="34059"/>
                  </a:cubicBezTo>
                  <a:cubicBezTo>
                    <a:pt x="9139" y="34050"/>
                    <a:pt x="9039" y="34046"/>
                    <a:pt x="8938" y="34046"/>
                  </a:cubicBezTo>
                  <a:cubicBezTo>
                    <a:pt x="8767" y="34046"/>
                    <a:pt x="8594" y="34056"/>
                    <a:pt x="8425" y="34066"/>
                  </a:cubicBezTo>
                  <a:lnTo>
                    <a:pt x="8294" y="34076"/>
                  </a:lnTo>
                  <a:cubicBezTo>
                    <a:pt x="7969" y="34098"/>
                    <a:pt x="7646" y="34117"/>
                    <a:pt x="7320" y="34128"/>
                  </a:cubicBezTo>
                  <a:cubicBezTo>
                    <a:pt x="7185" y="34132"/>
                    <a:pt x="7049" y="34135"/>
                    <a:pt x="6914" y="34135"/>
                  </a:cubicBezTo>
                  <a:cubicBezTo>
                    <a:pt x="6723" y="34135"/>
                    <a:pt x="6533" y="34130"/>
                    <a:pt x="6346" y="34121"/>
                  </a:cubicBezTo>
                  <a:cubicBezTo>
                    <a:pt x="5999" y="34102"/>
                    <a:pt x="5696" y="34066"/>
                    <a:pt x="5417" y="34013"/>
                  </a:cubicBezTo>
                  <a:cubicBezTo>
                    <a:pt x="4990" y="33927"/>
                    <a:pt x="4547" y="33791"/>
                    <a:pt x="4058" y="33597"/>
                  </a:cubicBezTo>
                  <a:cubicBezTo>
                    <a:pt x="3663" y="33439"/>
                    <a:pt x="3260" y="33241"/>
                    <a:pt x="2935" y="33083"/>
                  </a:cubicBezTo>
                  <a:lnTo>
                    <a:pt x="2750" y="32995"/>
                  </a:lnTo>
                  <a:cubicBezTo>
                    <a:pt x="2335" y="32795"/>
                    <a:pt x="1894" y="32590"/>
                    <a:pt x="1443" y="32422"/>
                  </a:cubicBezTo>
                  <a:cubicBezTo>
                    <a:pt x="979" y="32252"/>
                    <a:pt x="541" y="32140"/>
                    <a:pt x="106" y="32080"/>
                  </a:cubicBezTo>
                  <a:cubicBezTo>
                    <a:pt x="102" y="32080"/>
                    <a:pt x="98" y="32079"/>
                    <a:pt x="95" y="32079"/>
                  </a:cubicBezTo>
                  <a:cubicBezTo>
                    <a:pt x="76" y="32079"/>
                    <a:pt x="57" y="32085"/>
                    <a:pt x="42" y="32099"/>
                  </a:cubicBezTo>
                  <a:cubicBezTo>
                    <a:pt x="21" y="32116"/>
                    <a:pt x="6" y="32142"/>
                    <a:pt x="2" y="32169"/>
                  </a:cubicBezTo>
                  <a:cubicBezTo>
                    <a:pt x="1" y="32195"/>
                    <a:pt x="8" y="32218"/>
                    <a:pt x="24" y="32235"/>
                  </a:cubicBezTo>
                  <a:cubicBezTo>
                    <a:pt x="41" y="32254"/>
                    <a:pt x="62" y="32264"/>
                    <a:pt x="91" y="32270"/>
                  </a:cubicBezTo>
                  <a:cubicBezTo>
                    <a:pt x="174" y="32281"/>
                    <a:pt x="258" y="32295"/>
                    <a:pt x="343" y="32310"/>
                  </a:cubicBezTo>
                  <a:cubicBezTo>
                    <a:pt x="640" y="32369"/>
                    <a:pt x="953" y="32461"/>
                    <a:pt x="1276" y="32580"/>
                  </a:cubicBezTo>
                  <a:cubicBezTo>
                    <a:pt x="1624" y="32712"/>
                    <a:pt x="1953" y="32866"/>
                    <a:pt x="2228" y="32999"/>
                  </a:cubicBezTo>
                  <a:cubicBezTo>
                    <a:pt x="2440" y="33103"/>
                    <a:pt x="2671" y="33222"/>
                    <a:pt x="2903" y="33340"/>
                  </a:cubicBezTo>
                  <a:lnTo>
                    <a:pt x="3008" y="33394"/>
                  </a:lnTo>
                  <a:cubicBezTo>
                    <a:pt x="3261" y="33523"/>
                    <a:pt x="3512" y="33650"/>
                    <a:pt x="3768" y="33772"/>
                  </a:cubicBezTo>
                  <a:cubicBezTo>
                    <a:pt x="4022" y="33893"/>
                    <a:pt x="4295" y="34020"/>
                    <a:pt x="4581" y="34130"/>
                  </a:cubicBezTo>
                  <a:cubicBezTo>
                    <a:pt x="4850" y="34234"/>
                    <a:pt x="5137" y="34321"/>
                    <a:pt x="5431" y="34385"/>
                  </a:cubicBezTo>
                  <a:cubicBezTo>
                    <a:pt x="5729" y="34450"/>
                    <a:pt x="6039" y="34494"/>
                    <a:pt x="6384" y="34525"/>
                  </a:cubicBezTo>
                  <a:cubicBezTo>
                    <a:pt x="6593" y="34540"/>
                    <a:pt x="6819" y="34548"/>
                    <a:pt x="7069" y="34548"/>
                  </a:cubicBezTo>
                  <a:cubicBezTo>
                    <a:pt x="7161" y="34548"/>
                    <a:pt x="7257" y="34547"/>
                    <a:pt x="7356" y="34545"/>
                  </a:cubicBezTo>
                  <a:cubicBezTo>
                    <a:pt x="7656" y="34537"/>
                    <a:pt x="7948" y="34516"/>
                    <a:pt x="8323" y="34483"/>
                  </a:cubicBezTo>
                  <a:cubicBezTo>
                    <a:pt x="8494" y="34469"/>
                    <a:pt x="8666" y="34453"/>
                    <a:pt x="8835" y="34430"/>
                  </a:cubicBezTo>
                  <a:lnTo>
                    <a:pt x="8835" y="34430"/>
                  </a:lnTo>
                  <a:cubicBezTo>
                    <a:pt x="7887" y="35227"/>
                    <a:pt x="6872" y="35994"/>
                    <a:pt x="5812" y="36702"/>
                  </a:cubicBezTo>
                  <a:cubicBezTo>
                    <a:pt x="4746" y="37410"/>
                    <a:pt x="3642" y="38052"/>
                    <a:pt x="2529" y="38615"/>
                  </a:cubicBezTo>
                  <a:cubicBezTo>
                    <a:pt x="2494" y="38631"/>
                    <a:pt x="2483" y="38658"/>
                    <a:pt x="2477" y="38677"/>
                  </a:cubicBezTo>
                  <a:cubicBezTo>
                    <a:pt x="2471" y="38711"/>
                    <a:pt x="2480" y="38747"/>
                    <a:pt x="2501" y="38773"/>
                  </a:cubicBezTo>
                  <a:cubicBezTo>
                    <a:pt x="2519" y="38793"/>
                    <a:pt x="2543" y="38803"/>
                    <a:pt x="2568" y="38803"/>
                  </a:cubicBezTo>
                  <a:cubicBezTo>
                    <a:pt x="2583" y="38803"/>
                    <a:pt x="2598" y="38799"/>
                    <a:pt x="2613" y="38792"/>
                  </a:cubicBezTo>
                  <a:cubicBezTo>
                    <a:pt x="3456" y="38368"/>
                    <a:pt x="4287" y="37919"/>
                    <a:pt x="5075" y="37452"/>
                  </a:cubicBezTo>
                  <a:cubicBezTo>
                    <a:pt x="5816" y="37009"/>
                    <a:pt x="6576" y="36514"/>
                    <a:pt x="7327" y="35982"/>
                  </a:cubicBezTo>
                  <a:cubicBezTo>
                    <a:pt x="8591" y="35090"/>
                    <a:pt x="9834" y="34062"/>
                    <a:pt x="11019" y="32927"/>
                  </a:cubicBezTo>
                  <a:lnTo>
                    <a:pt x="11019" y="32927"/>
                  </a:lnTo>
                  <a:cubicBezTo>
                    <a:pt x="11011" y="32993"/>
                    <a:pt x="11014" y="33064"/>
                    <a:pt x="11014" y="33133"/>
                  </a:cubicBezTo>
                  <a:lnTo>
                    <a:pt x="11016" y="33269"/>
                  </a:lnTo>
                  <a:cubicBezTo>
                    <a:pt x="11017" y="33503"/>
                    <a:pt x="11004" y="33753"/>
                    <a:pt x="10975" y="34030"/>
                  </a:cubicBezTo>
                  <a:lnTo>
                    <a:pt x="10983" y="34081"/>
                  </a:lnTo>
                  <a:lnTo>
                    <a:pt x="10980" y="34081"/>
                  </a:lnTo>
                  <a:cubicBezTo>
                    <a:pt x="10846" y="35115"/>
                    <a:pt x="10523" y="36096"/>
                    <a:pt x="10078" y="37251"/>
                  </a:cubicBezTo>
                  <a:cubicBezTo>
                    <a:pt x="9960" y="37554"/>
                    <a:pt x="9836" y="37863"/>
                    <a:pt x="9711" y="38171"/>
                  </a:cubicBezTo>
                  <a:cubicBezTo>
                    <a:pt x="9536" y="38609"/>
                    <a:pt x="9360" y="39047"/>
                    <a:pt x="9194" y="39487"/>
                  </a:cubicBezTo>
                  <a:cubicBezTo>
                    <a:pt x="8967" y="40095"/>
                    <a:pt x="8685" y="40896"/>
                    <a:pt x="8527" y="41729"/>
                  </a:cubicBezTo>
                  <a:cubicBezTo>
                    <a:pt x="8519" y="41763"/>
                    <a:pt x="8529" y="41801"/>
                    <a:pt x="8552" y="41827"/>
                  </a:cubicBezTo>
                  <a:cubicBezTo>
                    <a:pt x="8565" y="41841"/>
                    <a:pt x="8584" y="41854"/>
                    <a:pt x="8606" y="41857"/>
                  </a:cubicBezTo>
                  <a:cubicBezTo>
                    <a:pt x="8614" y="41859"/>
                    <a:pt x="8622" y="41860"/>
                    <a:pt x="8631" y="41860"/>
                  </a:cubicBezTo>
                  <a:cubicBezTo>
                    <a:pt x="8653" y="41860"/>
                    <a:pt x="8674" y="41854"/>
                    <a:pt x="8692" y="41842"/>
                  </a:cubicBezTo>
                  <a:cubicBezTo>
                    <a:pt x="8716" y="41828"/>
                    <a:pt x="8731" y="41805"/>
                    <a:pt x="8738" y="41779"/>
                  </a:cubicBezTo>
                  <a:cubicBezTo>
                    <a:pt x="8835" y="41265"/>
                    <a:pt x="8992" y="40735"/>
                    <a:pt x="9229" y="40118"/>
                  </a:cubicBezTo>
                  <a:cubicBezTo>
                    <a:pt x="9450" y="39546"/>
                    <a:pt x="9714" y="38977"/>
                    <a:pt x="9944" y="38474"/>
                  </a:cubicBezTo>
                  <a:lnTo>
                    <a:pt x="10048" y="38246"/>
                  </a:lnTo>
                  <a:cubicBezTo>
                    <a:pt x="10305" y="37689"/>
                    <a:pt x="10622" y="36995"/>
                    <a:pt x="10886" y="36307"/>
                  </a:cubicBezTo>
                  <a:cubicBezTo>
                    <a:pt x="11011" y="35981"/>
                    <a:pt x="11116" y="35679"/>
                    <a:pt x="11202" y="35388"/>
                  </a:cubicBezTo>
                  <a:cubicBezTo>
                    <a:pt x="11244" y="35434"/>
                    <a:pt x="11296" y="35473"/>
                    <a:pt x="11349" y="35514"/>
                  </a:cubicBezTo>
                  <a:cubicBezTo>
                    <a:pt x="11475" y="35609"/>
                    <a:pt x="11592" y="35702"/>
                    <a:pt x="11707" y="35800"/>
                  </a:cubicBezTo>
                  <a:cubicBezTo>
                    <a:pt x="11844" y="35924"/>
                    <a:pt x="11979" y="36053"/>
                    <a:pt x="12109" y="36189"/>
                  </a:cubicBezTo>
                  <a:cubicBezTo>
                    <a:pt x="12143" y="36224"/>
                    <a:pt x="12173" y="36260"/>
                    <a:pt x="12206" y="36296"/>
                  </a:cubicBezTo>
                  <a:cubicBezTo>
                    <a:pt x="12244" y="36339"/>
                    <a:pt x="12282" y="36383"/>
                    <a:pt x="12318" y="36428"/>
                  </a:cubicBezTo>
                  <a:lnTo>
                    <a:pt x="12448" y="36578"/>
                  </a:lnTo>
                  <a:lnTo>
                    <a:pt x="12577" y="36731"/>
                  </a:lnTo>
                  <a:cubicBezTo>
                    <a:pt x="12721" y="36903"/>
                    <a:pt x="12868" y="37073"/>
                    <a:pt x="13015" y="37239"/>
                  </a:cubicBezTo>
                  <a:cubicBezTo>
                    <a:pt x="13192" y="37440"/>
                    <a:pt x="13370" y="37638"/>
                    <a:pt x="13549" y="37834"/>
                  </a:cubicBezTo>
                  <a:cubicBezTo>
                    <a:pt x="14239" y="38584"/>
                    <a:pt x="14918" y="39213"/>
                    <a:pt x="15625" y="39758"/>
                  </a:cubicBezTo>
                  <a:cubicBezTo>
                    <a:pt x="15638" y="39770"/>
                    <a:pt x="15655" y="39776"/>
                    <a:pt x="15674" y="39776"/>
                  </a:cubicBezTo>
                  <a:cubicBezTo>
                    <a:pt x="15679" y="39776"/>
                    <a:pt x="15684" y="39775"/>
                    <a:pt x="15689" y="39774"/>
                  </a:cubicBezTo>
                  <a:cubicBezTo>
                    <a:pt x="15718" y="39768"/>
                    <a:pt x="15743" y="39753"/>
                    <a:pt x="15757" y="39731"/>
                  </a:cubicBezTo>
                  <a:cubicBezTo>
                    <a:pt x="15783" y="39695"/>
                    <a:pt x="15777" y="39651"/>
                    <a:pt x="15748" y="39616"/>
                  </a:cubicBezTo>
                  <a:cubicBezTo>
                    <a:pt x="15574" y="39478"/>
                    <a:pt x="15419" y="39351"/>
                    <a:pt x="15269" y="39221"/>
                  </a:cubicBezTo>
                  <a:cubicBezTo>
                    <a:pt x="14823" y="38833"/>
                    <a:pt x="14391" y="38403"/>
                    <a:pt x="13983" y="37940"/>
                  </a:cubicBezTo>
                  <a:cubicBezTo>
                    <a:pt x="13585" y="37485"/>
                    <a:pt x="13222" y="37015"/>
                    <a:pt x="12843" y="36458"/>
                  </a:cubicBezTo>
                  <a:lnTo>
                    <a:pt x="12726" y="36278"/>
                  </a:lnTo>
                  <a:cubicBezTo>
                    <a:pt x="12654" y="36169"/>
                    <a:pt x="12594" y="36077"/>
                    <a:pt x="12531" y="35984"/>
                  </a:cubicBezTo>
                  <a:cubicBezTo>
                    <a:pt x="12459" y="35882"/>
                    <a:pt x="12382" y="35783"/>
                    <a:pt x="12300" y="35688"/>
                  </a:cubicBezTo>
                  <a:cubicBezTo>
                    <a:pt x="12249" y="35631"/>
                    <a:pt x="12196" y="35574"/>
                    <a:pt x="12143" y="35520"/>
                  </a:cubicBezTo>
                  <a:cubicBezTo>
                    <a:pt x="12020" y="35399"/>
                    <a:pt x="11885" y="35287"/>
                    <a:pt x="11729" y="35182"/>
                  </a:cubicBezTo>
                  <a:cubicBezTo>
                    <a:pt x="11590" y="35083"/>
                    <a:pt x="11455" y="35010"/>
                    <a:pt x="11319" y="34957"/>
                  </a:cubicBezTo>
                  <a:cubicBezTo>
                    <a:pt x="11368" y="34785"/>
                    <a:pt x="11406" y="34598"/>
                    <a:pt x="11439" y="34407"/>
                  </a:cubicBezTo>
                  <a:cubicBezTo>
                    <a:pt x="11561" y="33676"/>
                    <a:pt x="11553" y="33067"/>
                    <a:pt x="11412" y="32542"/>
                  </a:cubicBezTo>
                  <a:lnTo>
                    <a:pt x="11524" y="32439"/>
                  </a:lnTo>
                  <a:cubicBezTo>
                    <a:pt x="12257" y="31704"/>
                    <a:pt x="12848" y="31077"/>
                    <a:pt x="13386" y="30466"/>
                  </a:cubicBezTo>
                  <a:cubicBezTo>
                    <a:pt x="14026" y="29726"/>
                    <a:pt x="14599" y="29015"/>
                    <a:pt x="15132" y="28291"/>
                  </a:cubicBezTo>
                  <a:cubicBezTo>
                    <a:pt x="15639" y="27599"/>
                    <a:pt x="16117" y="26866"/>
                    <a:pt x="16580" y="26157"/>
                  </a:cubicBezTo>
                  <a:lnTo>
                    <a:pt x="16688" y="25990"/>
                  </a:lnTo>
                  <a:lnTo>
                    <a:pt x="16892" y="25676"/>
                  </a:lnTo>
                  <a:cubicBezTo>
                    <a:pt x="17312" y="25031"/>
                    <a:pt x="17733" y="24386"/>
                    <a:pt x="18160" y="23744"/>
                  </a:cubicBezTo>
                  <a:cubicBezTo>
                    <a:pt x="19234" y="22134"/>
                    <a:pt x="20681" y="20037"/>
                    <a:pt x="22344" y="18109"/>
                  </a:cubicBezTo>
                  <a:lnTo>
                    <a:pt x="22378" y="18070"/>
                  </a:lnTo>
                  <a:cubicBezTo>
                    <a:pt x="23208" y="17128"/>
                    <a:pt x="24060" y="16255"/>
                    <a:pt x="24920" y="15474"/>
                  </a:cubicBezTo>
                  <a:lnTo>
                    <a:pt x="25037" y="15369"/>
                  </a:lnTo>
                  <a:lnTo>
                    <a:pt x="25037" y="15369"/>
                  </a:lnTo>
                  <a:cubicBezTo>
                    <a:pt x="25007" y="15637"/>
                    <a:pt x="25014" y="15945"/>
                    <a:pt x="25050" y="16278"/>
                  </a:cubicBezTo>
                  <a:cubicBezTo>
                    <a:pt x="25093" y="16686"/>
                    <a:pt x="25172" y="17095"/>
                    <a:pt x="25249" y="17492"/>
                  </a:cubicBezTo>
                  <a:lnTo>
                    <a:pt x="25262" y="17556"/>
                  </a:lnTo>
                  <a:cubicBezTo>
                    <a:pt x="25321" y="17861"/>
                    <a:pt x="25382" y="18174"/>
                    <a:pt x="25426" y="18487"/>
                  </a:cubicBezTo>
                  <a:cubicBezTo>
                    <a:pt x="25466" y="18816"/>
                    <a:pt x="25486" y="19149"/>
                    <a:pt x="25481" y="19484"/>
                  </a:cubicBezTo>
                  <a:cubicBezTo>
                    <a:pt x="25478" y="19817"/>
                    <a:pt x="25452" y="20185"/>
                    <a:pt x="25400" y="20607"/>
                  </a:cubicBezTo>
                  <a:cubicBezTo>
                    <a:pt x="25340" y="21082"/>
                    <a:pt x="25259" y="21568"/>
                    <a:pt x="25188" y="21994"/>
                  </a:cubicBezTo>
                  <a:lnTo>
                    <a:pt x="25175" y="22072"/>
                  </a:lnTo>
                  <a:cubicBezTo>
                    <a:pt x="25103" y="22504"/>
                    <a:pt x="25028" y="22954"/>
                    <a:pt x="24972" y="23398"/>
                  </a:cubicBezTo>
                  <a:cubicBezTo>
                    <a:pt x="24908" y="23905"/>
                    <a:pt x="24883" y="24374"/>
                    <a:pt x="24890" y="24830"/>
                  </a:cubicBezTo>
                  <a:cubicBezTo>
                    <a:pt x="24899" y="25301"/>
                    <a:pt x="24958" y="25798"/>
                    <a:pt x="25067" y="26309"/>
                  </a:cubicBezTo>
                  <a:cubicBezTo>
                    <a:pt x="25231" y="27086"/>
                    <a:pt x="25531" y="27886"/>
                    <a:pt x="26045" y="28899"/>
                  </a:cubicBezTo>
                  <a:cubicBezTo>
                    <a:pt x="26167" y="29140"/>
                    <a:pt x="26292" y="29380"/>
                    <a:pt x="26419" y="29618"/>
                  </a:cubicBezTo>
                  <a:lnTo>
                    <a:pt x="26490" y="29755"/>
                  </a:lnTo>
                  <a:cubicBezTo>
                    <a:pt x="26775" y="30293"/>
                    <a:pt x="27072" y="30852"/>
                    <a:pt x="27328" y="31422"/>
                  </a:cubicBezTo>
                  <a:cubicBezTo>
                    <a:pt x="27384" y="31546"/>
                    <a:pt x="27437" y="31672"/>
                    <a:pt x="27491" y="31800"/>
                  </a:cubicBezTo>
                  <a:lnTo>
                    <a:pt x="27526" y="31883"/>
                  </a:lnTo>
                  <a:cubicBezTo>
                    <a:pt x="27535" y="31903"/>
                    <a:pt x="27543" y="31918"/>
                    <a:pt x="27555" y="31931"/>
                  </a:cubicBezTo>
                  <a:cubicBezTo>
                    <a:pt x="27577" y="31957"/>
                    <a:pt x="27607" y="31971"/>
                    <a:pt x="27639" y="31971"/>
                  </a:cubicBezTo>
                  <a:cubicBezTo>
                    <a:pt x="27649" y="31971"/>
                    <a:pt x="27660" y="31970"/>
                    <a:pt x="27671" y="31967"/>
                  </a:cubicBezTo>
                  <a:cubicBezTo>
                    <a:pt x="27701" y="31958"/>
                    <a:pt x="27733" y="31932"/>
                    <a:pt x="27750" y="31900"/>
                  </a:cubicBezTo>
                  <a:cubicBezTo>
                    <a:pt x="27763" y="31873"/>
                    <a:pt x="27764" y="31846"/>
                    <a:pt x="27756" y="31821"/>
                  </a:cubicBezTo>
                  <a:cubicBezTo>
                    <a:pt x="27500" y="31191"/>
                    <a:pt x="27201" y="30582"/>
                    <a:pt x="26865" y="29908"/>
                  </a:cubicBezTo>
                  <a:cubicBezTo>
                    <a:pt x="26551" y="29276"/>
                    <a:pt x="26240" y="28650"/>
                    <a:pt x="25978" y="28027"/>
                  </a:cubicBezTo>
                  <a:cubicBezTo>
                    <a:pt x="25664" y="27264"/>
                    <a:pt x="25463" y="26559"/>
                    <a:pt x="25366" y="25869"/>
                  </a:cubicBezTo>
                  <a:cubicBezTo>
                    <a:pt x="25324" y="25548"/>
                    <a:pt x="25307" y="25217"/>
                    <a:pt x="25310" y="24886"/>
                  </a:cubicBezTo>
                  <a:cubicBezTo>
                    <a:pt x="25313" y="24606"/>
                    <a:pt x="25334" y="24304"/>
                    <a:pt x="25379" y="23936"/>
                  </a:cubicBezTo>
                  <a:cubicBezTo>
                    <a:pt x="25445" y="23415"/>
                    <a:pt x="25537" y="22938"/>
                    <a:pt x="25653" y="22378"/>
                  </a:cubicBezTo>
                  <a:lnTo>
                    <a:pt x="25824" y="22586"/>
                  </a:lnTo>
                  <a:cubicBezTo>
                    <a:pt x="25969" y="22746"/>
                    <a:pt x="26133" y="22911"/>
                    <a:pt x="26312" y="23079"/>
                  </a:cubicBezTo>
                  <a:cubicBezTo>
                    <a:pt x="26588" y="23337"/>
                    <a:pt x="26890" y="23574"/>
                    <a:pt x="27206" y="23783"/>
                  </a:cubicBezTo>
                  <a:cubicBezTo>
                    <a:pt x="27497" y="23975"/>
                    <a:pt x="27822" y="24144"/>
                    <a:pt x="28174" y="24288"/>
                  </a:cubicBezTo>
                  <a:cubicBezTo>
                    <a:pt x="28497" y="24419"/>
                    <a:pt x="28849" y="24521"/>
                    <a:pt x="29251" y="24598"/>
                  </a:cubicBezTo>
                  <a:cubicBezTo>
                    <a:pt x="29605" y="24666"/>
                    <a:pt x="29938" y="24698"/>
                    <a:pt x="30265" y="24698"/>
                  </a:cubicBezTo>
                  <a:cubicBezTo>
                    <a:pt x="30328" y="24698"/>
                    <a:pt x="30390" y="24697"/>
                    <a:pt x="30452" y="24695"/>
                  </a:cubicBezTo>
                  <a:cubicBezTo>
                    <a:pt x="30786" y="24680"/>
                    <a:pt x="31145" y="24626"/>
                    <a:pt x="31550" y="24522"/>
                  </a:cubicBezTo>
                  <a:cubicBezTo>
                    <a:pt x="31909" y="24432"/>
                    <a:pt x="32261" y="24311"/>
                    <a:pt x="32592" y="24195"/>
                  </a:cubicBezTo>
                  <a:lnTo>
                    <a:pt x="32875" y="24094"/>
                  </a:lnTo>
                  <a:lnTo>
                    <a:pt x="33014" y="24044"/>
                  </a:lnTo>
                  <a:lnTo>
                    <a:pt x="33077" y="24020"/>
                  </a:lnTo>
                  <a:cubicBezTo>
                    <a:pt x="33262" y="23953"/>
                    <a:pt x="33446" y="23886"/>
                    <a:pt x="33633" y="23823"/>
                  </a:cubicBezTo>
                  <a:cubicBezTo>
                    <a:pt x="34064" y="23679"/>
                    <a:pt x="34412" y="23586"/>
                    <a:pt x="34756" y="23520"/>
                  </a:cubicBezTo>
                  <a:cubicBezTo>
                    <a:pt x="34779" y="23515"/>
                    <a:pt x="34801" y="23501"/>
                    <a:pt x="34815" y="23479"/>
                  </a:cubicBezTo>
                  <a:cubicBezTo>
                    <a:pt x="34829" y="23458"/>
                    <a:pt x="34835" y="23431"/>
                    <a:pt x="34829" y="23408"/>
                  </a:cubicBezTo>
                  <a:cubicBezTo>
                    <a:pt x="34825" y="23390"/>
                    <a:pt x="34818" y="23373"/>
                    <a:pt x="34808" y="23363"/>
                  </a:cubicBezTo>
                  <a:cubicBezTo>
                    <a:pt x="34790" y="23342"/>
                    <a:pt x="34764" y="23331"/>
                    <a:pt x="34736" y="23331"/>
                  </a:cubicBezTo>
                  <a:cubicBezTo>
                    <a:pt x="34730" y="23331"/>
                    <a:pt x="34724" y="23332"/>
                    <a:pt x="34717" y="23333"/>
                  </a:cubicBezTo>
                  <a:cubicBezTo>
                    <a:pt x="34371" y="23399"/>
                    <a:pt x="34014" y="23492"/>
                    <a:pt x="33590" y="23627"/>
                  </a:cubicBezTo>
                  <a:cubicBezTo>
                    <a:pt x="33392" y="23689"/>
                    <a:pt x="33195" y="23757"/>
                    <a:pt x="33000" y="23824"/>
                  </a:cubicBezTo>
                  <a:lnTo>
                    <a:pt x="32879" y="23866"/>
                  </a:lnTo>
                  <a:lnTo>
                    <a:pt x="32497" y="23997"/>
                  </a:lnTo>
                  <a:cubicBezTo>
                    <a:pt x="32175" y="24104"/>
                    <a:pt x="31885" y="24190"/>
                    <a:pt x="31608" y="24256"/>
                  </a:cubicBezTo>
                  <a:cubicBezTo>
                    <a:pt x="31296" y="24331"/>
                    <a:pt x="30986" y="24379"/>
                    <a:pt x="30681" y="24397"/>
                  </a:cubicBezTo>
                  <a:cubicBezTo>
                    <a:pt x="30590" y="24401"/>
                    <a:pt x="30499" y="24403"/>
                    <a:pt x="30409" y="24403"/>
                  </a:cubicBezTo>
                  <a:cubicBezTo>
                    <a:pt x="30298" y="24403"/>
                    <a:pt x="30187" y="24400"/>
                    <a:pt x="30078" y="24393"/>
                  </a:cubicBezTo>
                  <a:cubicBezTo>
                    <a:pt x="29856" y="24379"/>
                    <a:pt x="29643" y="24341"/>
                    <a:pt x="29481" y="24311"/>
                  </a:cubicBezTo>
                  <a:cubicBezTo>
                    <a:pt x="29479" y="24311"/>
                    <a:pt x="29461" y="24310"/>
                    <a:pt x="29459" y="24310"/>
                  </a:cubicBezTo>
                  <a:lnTo>
                    <a:pt x="29439" y="24310"/>
                  </a:lnTo>
                  <a:cubicBezTo>
                    <a:pt x="28979" y="24203"/>
                    <a:pt x="28541" y="24055"/>
                    <a:pt x="28144" y="23867"/>
                  </a:cubicBezTo>
                  <a:cubicBezTo>
                    <a:pt x="27891" y="23742"/>
                    <a:pt x="27649" y="23602"/>
                    <a:pt x="27425" y="23449"/>
                  </a:cubicBezTo>
                  <a:cubicBezTo>
                    <a:pt x="27223" y="23311"/>
                    <a:pt x="27017" y="23151"/>
                    <a:pt x="26780" y="22949"/>
                  </a:cubicBezTo>
                  <a:lnTo>
                    <a:pt x="26743" y="22924"/>
                  </a:lnTo>
                  <a:cubicBezTo>
                    <a:pt x="26564" y="22760"/>
                    <a:pt x="26383" y="22588"/>
                    <a:pt x="26217" y="22415"/>
                  </a:cubicBezTo>
                  <a:lnTo>
                    <a:pt x="26133" y="22328"/>
                  </a:lnTo>
                  <a:cubicBezTo>
                    <a:pt x="26005" y="22194"/>
                    <a:pt x="25880" y="22063"/>
                    <a:pt x="25741" y="21943"/>
                  </a:cubicBezTo>
                  <a:cubicBezTo>
                    <a:pt x="25830" y="21530"/>
                    <a:pt x="25953" y="20906"/>
                    <a:pt x="26026" y="20271"/>
                  </a:cubicBezTo>
                  <a:cubicBezTo>
                    <a:pt x="26062" y="19959"/>
                    <a:pt x="26081" y="19652"/>
                    <a:pt x="26082" y="19356"/>
                  </a:cubicBezTo>
                  <a:cubicBezTo>
                    <a:pt x="26084" y="19112"/>
                    <a:pt x="26068" y="18847"/>
                    <a:pt x="26034" y="18526"/>
                  </a:cubicBezTo>
                  <a:cubicBezTo>
                    <a:pt x="25996" y="18159"/>
                    <a:pt x="25937" y="17777"/>
                    <a:pt x="25890" y="17470"/>
                  </a:cubicBezTo>
                  <a:cubicBezTo>
                    <a:pt x="25861" y="17288"/>
                    <a:pt x="25834" y="17102"/>
                    <a:pt x="25808" y="16917"/>
                  </a:cubicBezTo>
                  <a:cubicBezTo>
                    <a:pt x="25726" y="16320"/>
                    <a:pt x="25664" y="15679"/>
                    <a:pt x="25732" y="15043"/>
                  </a:cubicBezTo>
                  <a:cubicBezTo>
                    <a:pt x="25748" y="14928"/>
                    <a:pt x="25768" y="14816"/>
                    <a:pt x="25791" y="14702"/>
                  </a:cubicBezTo>
                  <a:cubicBezTo>
                    <a:pt x="25969" y="14557"/>
                    <a:pt x="26150" y="14408"/>
                    <a:pt x="26334" y="14263"/>
                  </a:cubicBezTo>
                  <a:cubicBezTo>
                    <a:pt x="26620" y="14034"/>
                    <a:pt x="26908" y="13807"/>
                    <a:pt x="27197" y="13583"/>
                  </a:cubicBezTo>
                  <a:lnTo>
                    <a:pt x="27527" y="13325"/>
                  </a:lnTo>
                  <a:lnTo>
                    <a:pt x="27823" y="13094"/>
                  </a:lnTo>
                  <a:lnTo>
                    <a:pt x="28401" y="12637"/>
                  </a:lnTo>
                  <a:cubicBezTo>
                    <a:pt x="29122" y="12065"/>
                    <a:pt x="29846" y="11494"/>
                    <a:pt x="30577" y="10933"/>
                  </a:cubicBezTo>
                  <a:cubicBezTo>
                    <a:pt x="31632" y="10122"/>
                    <a:pt x="32460" y="9519"/>
                    <a:pt x="33262" y="8980"/>
                  </a:cubicBezTo>
                  <a:lnTo>
                    <a:pt x="33262" y="8980"/>
                  </a:lnTo>
                  <a:lnTo>
                    <a:pt x="33198" y="9007"/>
                  </a:lnTo>
                  <a:cubicBezTo>
                    <a:pt x="34206" y="8354"/>
                    <a:pt x="35122" y="7809"/>
                    <a:pt x="36000" y="7356"/>
                  </a:cubicBezTo>
                  <a:cubicBezTo>
                    <a:pt x="37001" y="6837"/>
                    <a:pt x="38041" y="6395"/>
                    <a:pt x="39091" y="6044"/>
                  </a:cubicBezTo>
                  <a:cubicBezTo>
                    <a:pt x="39793" y="5819"/>
                    <a:pt x="40549" y="5618"/>
                    <a:pt x="41402" y="5434"/>
                  </a:cubicBezTo>
                  <a:lnTo>
                    <a:pt x="41773" y="5358"/>
                  </a:lnTo>
                  <a:lnTo>
                    <a:pt x="41773" y="5358"/>
                  </a:lnTo>
                  <a:cubicBezTo>
                    <a:pt x="41612" y="5530"/>
                    <a:pt x="41464" y="5733"/>
                    <a:pt x="41324" y="5949"/>
                  </a:cubicBezTo>
                  <a:cubicBezTo>
                    <a:pt x="40975" y="6500"/>
                    <a:pt x="40718" y="7143"/>
                    <a:pt x="40563" y="7868"/>
                  </a:cubicBezTo>
                  <a:cubicBezTo>
                    <a:pt x="40517" y="8090"/>
                    <a:pt x="40480" y="8311"/>
                    <a:pt x="40453" y="8522"/>
                  </a:cubicBezTo>
                  <a:lnTo>
                    <a:pt x="40415" y="8518"/>
                  </a:lnTo>
                  <a:cubicBezTo>
                    <a:pt x="40351" y="8519"/>
                    <a:pt x="40286" y="8532"/>
                    <a:pt x="40223" y="8543"/>
                  </a:cubicBezTo>
                  <a:cubicBezTo>
                    <a:pt x="40109" y="8565"/>
                    <a:pt x="39993" y="8599"/>
                    <a:pt x="39852" y="8655"/>
                  </a:cubicBezTo>
                  <a:cubicBezTo>
                    <a:pt x="39744" y="8699"/>
                    <a:pt x="39643" y="8752"/>
                    <a:pt x="39542" y="8806"/>
                  </a:cubicBezTo>
                  <a:cubicBezTo>
                    <a:pt x="39426" y="8867"/>
                    <a:pt x="39316" y="8943"/>
                    <a:pt x="39213" y="9015"/>
                  </a:cubicBezTo>
                  <a:cubicBezTo>
                    <a:pt x="39038" y="9139"/>
                    <a:pt x="38861" y="9290"/>
                    <a:pt x="38643" y="9504"/>
                  </a:cubicBezTo>
                  <a:cubicBezTo>
                    <a:pt x="38479" y="9664"/>
                    <a:pt x="38314" y="9849"/>
                    <a:pt x="38121" y="10083"/>
                  </a:cubicBezTo>
                  <a:cubicBezTo>
                    <a:pt x="37884" y="10372"/>
                    <a:pt x="37659" y="10679"/>
                    <a:pt x="37442" y="10977"/>
                  </a:cubicBezTo>
                  <a:cubicBezTo>
                    <a:pt x="37041" y="11524"/>
                    <a:pt x="36632" y="12082"/>
                    <a:pt x="36132" y="12549"/>
                  </a:cubicBezTo>
                  <a:cubicBezTo>
                    <a:pt x="36013" y="12661"/>
                    <a:pt x="35881" y="12766"/>
                    <a:pt x="35756" y="12857"/>
                  </a:cubicBezTo>
                  <a:cubicBezTo>
                    <a:pt x="35714" y="12887"/>
                    <a:pt x="35704" y="12946"/>
                    <a:pt x="35733" y="12992"/>
                  </a:cubicBezTo>
                  <a:cubicBezTo>
                    <a:pt x="35755" y="13017"/>
                    <a:pt x="35785" y="13030"/>
                    <a:pt x="35814" y="13030"/>
                  </a:cubicBezTo>
                  <a:cubicBezTo>
                    <a:pt x="35832" y="13030"/>
                    <a:pt x="35850" y="13025"/>
                    <a:pt x="35866" y="13015"/>
                  </a:cubicBezTo>
                  <a:cubicBezTo>
                    <a:pt x="36441" y="12604"/>
                    <a:pt x="36903" y="12061"/>
                    <a:pt x="37349" y="11535"/>
                  </a:cubicBezTo>
                  <a:lnTo>
                    <a:pt x="37502" y="11351"/>
                  </a:lnTo>
                  <a:cubicBezTo>
                    <a:pt x="37939" y="10837"/>
                    <a:pt x="38379" y="10316"/>
                    <a:pt x="38865" y="9861"/>
                  </a:cubicBezTo>
                  <a:cubicBezTo>
                    <a:pt x="39015" y="9721"/>
                    <a:pt x="39158" y="9602"/>
                    <a:pt x="39306" y="9490"/>
                  </a:cubicBezTo>
                  <a:cubicBezTo>
                    <a:pt x="39462" y="9372"/>
                    <a:pt x="39635" y="9262"/>
                    <a:pt x="39835" y="9152"/>
                  </a:cubicBezTo>
                  <a:cubicBezTo>
                    <a:pt x="39946" y="9096"/>
                    <a:pt x="40060" y="9045"/>
                    <a:pt x="40175" y="8999"/>
                  </a:cubicBezTo>
                  <a:cubicBezTo>
                    <a:pt x="40223" y="8980"/>
                    <a:pt x="40269" y="8963"/>
                    <a:pt x="40315" y="8946"/>
                  </a:cubicBezTo>
                  <a:lnTo>
                    <a:pt x="40348" y="8934"/>
                  </a:lnTo>
                  <a:lnTo>
                    <a:pt x="40398" y="8914"/>
                  </a:lnTo>
                  <a:lnTo>
                    <a:pt x="40398" y="8914"/>
                  </a:lnTo>
                  <a:cubicBezTo>
                    <a:pt x="40310" y="9987"/>
                    <a:pt x="40404" y="11086"/>
                    <a:pt x="40506" y="12120"/>
                  </a:cubicBezTo>
                  <a:cubicBezTo>
                    <a:pt x="40533" y="12403"/>
                    <a:pt x="40562" y="12684"/>
                    <a:pt x="40592" y="12966"/>
                  </a:cubicBezTo>
                  <a:cubicBezTo>
                    <a:pt x="40631" y="13325"/>
                    <a:pt x="40667" y="13682"/>
                    <a:pt x="40700" y="14042"/>
                  </a:cubicBezTo>
                  <a:cubicBezTo>
                    <a:pt x="40767" y="14765"/>
                    <a:pt x="40827" y="15621"/>
                    <a:pt x="40783" y="16472"/>
                  </a:cubicBezTo>
                  <a:cubicBezTo>
                    <a:pt x="40781" y="16498"/>
                    <a:pt x="40789" y="16521"/>
                    <a:pt x="40804" y="16539"/>
                  </a:cubicBezTo>
                  <a:cubicBezTo>
                    <a:pt x="40820" y="16558"/>
                    <a:pt x="40846" y="16569"/>
                    <a:pt x="40875" y="16572"/>
                  </a:cubicBezTo>
                  <a:cubicBezTo>
                    <a:pt x="40877" y="16572"/>
                    <a:pt x="40878" y="16572"/>
                    <a:pt x="40880" y="16572"/>
                  </a:cubicBezTo>
                  <a:cubicBezTo>
                    <a:pt x="40929" y="16572"/>
                    <a:pt x="40971" y="16532"/>
                    <a:pt x="40973" y="16483"/>
                  </a:cubicBezTo>
                  <a:cubicBezTo>
                    <a:pt x="41033" y="15377"/>
                    <a:pt x="40937" y="14253"/>
                    <a:pt x="40846" y="13167"/>
                  </a:cubicBezTo>
                  <a:lnTo>
                    <a:pt x="40793" y="12536"/>
                  </a:lnTo>
                  <a:cubicBezTo>
                    <a:pt x="40690" y="11249"/>
                    <a:pt x="40606" y="9879"/>
                    <a:pt x="40835" y="8549"/>
                  </a:cubicBezTo>
                  <a:cubicBezTo>
                    <a:pt x="40934" y="7990"/>
                    <a:pt x="41095" y="7459"/>
                    <a:pt x="41313" y="6975"/>
                  </a:cubicBezTo>
                  <a:cubicBezTo>
                    <a:pt x="41507" y="6558"/>
                    <a:pt x="41748" y="6166"/>
                    <a:pt x="42033" y="5810"/>
                  </a:cubicBezTo>
                  <a:cubicBezTo>
                    <a:pt x="42189" y="5621"/>
                    <a:pt x="42361" y="5437"/>
                    <a:pt x="42544" y="5260"/>
                  </a:cubicBezTo>
                  <a:lnTo>
                    <a:pt x="42603" y="5204"/>
                  </a:lnTo>
                  <a:cubicBezTo>
                    <a:pt x="43011" y="5135"/>
                    <a:pt x="43424" y="5068"/>
                    <a:pt x="43838" y="5002"/>
                  </a:cubicBezTo>
                  <a:cubicBezTo>
                    <a:pt x="44659" y="4874"/>
                    <a:pt x="45500" y="4743"/>
                    <a:pt x="46291" y="4540"/>
                  </a:cubicBezTo>
                  <a:cubicBezTo>
                    <a:pt x="46703" y="4433"/>
                    <a:pt x="47120" y="4302"/>
                    <a:pt x="47528" y="4151"/>
                  </a:cubicBezTo>
                  <a:cubicBezTo>
                    <a:pt x="47966" y="3989"/>
                    <a:pt x="48368" y="3794"/>
                    <a:pt x="48724" y="3572"/>
                  </a:cubicBezTo>
                  <a:cubicBezTo>
                    <a:pt x="48812" y="3529"/>
                    <a:pt x="48882" y="3466"/>
                    <a:pt x="48934" y="3386"/>
                  </a:cubicBezTo>
                  <a:cubicBezTo>
                    <a:pt x="49011" y="3271"/>
                    <a:pt x="49037" y="3127"/>
                    <a:pt x="49011" y="2992"/>
                  </a:cubicBezTo>
                  <a:cubicBezTo>
                    <a:pt x="48993" y="2902"/>
                    <a:pt x="48950" y="2815"/>
                    <a:pt x="48887" y="2744"/>
                  </a:cubicBezTo>
                  <a:cubicBezTo>
                    <a:pt x="48856" y="2709"/>
                    <a:pt x="48819" y="2676"/>
                    <a:pt x="48779" y="2650"/>
                  </a:cubicBezTo>
                  <a:cubicBezTo>
                    <a:pt x="48704" y="2601"/>
                    <a:pt x="48594" y="2560"/>
                    <a:pt x="48487" y="2560"/>
                  </a:cubicBezTo>
                  <a:cubicBezTo>
                    <a:pt x="48453" y="2560"/>
                    <a:pt x="48420" y="2564"/>
                    <a:pt x="48388" y="2573"/>
                  </a:cubicBezTo>
                  <a:cubicBezTo>
                    <a:pt x="48135" y="2645"/>
                    <a:pt x="47884" y="2722"/>
                    <a:pt x="47633" y="2798"/>
                  </a:cubicBezTo>
                  <a:lnTo>
                    <a:pt x="47226" y="2923"/>
                  </a:lnTo>
                  <a:lnTo>
                    <a:pt x="46709" y="3077"/>
                  </a:lnTo>
                  <a:cubicBezTo>
                    <a:pt x="46455" y="3154"/>
                    <a:pt x="46199" y="3233"/>
                    <a:pt x="45942" y="3308"/>
                  </a:cubicBezTo>
                  <a:lnTo>
                    <a:pt x="45873" y="3328"/>
                  </a:lnTo>
                  <a:cubicBezTo>
                    <a:pt x="45076" y="3559"/>
                    <a:pt x="44250" y="3801"/>
                    <a:pt x="43434" y="4019"/>
                  </a:cubicBezTo>
                  <a:cubicBezTo>
                    <a:pt x="43026" y="4127"/>
                    <a:pt x="42617" y="4230"/>
                    <a:pt x="42208" y="4331"/>
                  </a:cubicBezTo>
                  <a:cubicBezTo>
                    <a:pt x="41781" y="4436"/>
                    <a:pt x="41356" y="4543"/>
                    <a:pt x="40929" y="4657"/>
                  </a:cubicBezTo>
                  <a:cubicBezTo>
                    <a:pt x="40135" y="4869"/>
                    <a:pt x="39327" y="5125"/>
                    <a:pt x="38456" y="5441"/>
                  </a:cubicBezTo>
                  <a:cubicBezTo>
                    <a:pt x="37604" y="5748"/>
                    <a:pt x="36733" y="6115"/>
                    <a:pt x="35859" y="6531"/>
                  </a:cubicBezTo>
                  <a:cubicBezTo>
                    <a:pt x="35855" y="6524"/>
                    <a:pt x="35848" y="6517"/>
                    <a:pt x="35842" y="6510"/>
                  </a:cubicBezTo>
                  <a:cubicBezTo>
                    <a:pt x="35779" y="6438"/>
                    <a:pt x="35708" y="6377"/>
                    <a:pt x="35641" y="6317"/>
                  </a:cubicBezTo>
                  <a:cubicBezTo>
                    <a:pt x="35469" y="6174"/>
                    <a:pt x="35269" y="6041"/>
                    <a:pt x="35046" y="5921"/>
                  </a:cubicBezTo>
                  <a:cubicBezTo>
                    <a:pt x="34871" y="5827"/>
                    <a:pt x="34679" y="5746"/>
                    <a:pt x="34426" y="5654"/>
                  </a:cubicBezTo>
                  <a:cubicBezTo>
                    <a:pt x="34328" y="5618"/>
                    <a:pt x="34232" y="5588"/>
                    <a:pt x="34133" y="5556"/>
                  </a:cubicBezTo>
                  <a:cubicBezTo>
                    <a:pt x="33999" y="4785"/>
                    <a:pt x="33581" y="4079"/>
                    <a:pt x="33201" y="3479"/>
                  </a:cubicBezTo>
                  <a:lnTo>
                    <a:pt x="33000" y="3164"/>
                  </a:lnTo>
                  <a:lnTo>
                    <a:pt x="32903" y="3012"/>
                  </a:lnTo>
                  <a:cubicBezTo>
                    <a:pt x="32793" y="2840"/>
                    <a:pt x="32685" y="2669"/>
                    <a:pt x="32577" y="2495"/>
                  </a:cubicBezTo>
                  <a:cubicBezTo>
                    <a:pt x="32360" y="2145"/>
                    <a:pt x="32180" y="1789"/>
                    <a:pt x="32043" y="1437"/>
                  </a:cubicBezTo>
                  <a:cubicBezTo>
                    <a:pt x="31899" y="1045"/>
                    <a:pt x="31809" y="678"/>
                    <a:pt x="31770" y="318"/>
                  </a:cubicBezTo>
                  <a:lnTo>
                    <a:pt x="31756" y="97"/>
                  </a:lnTo>
                  <a:cubicBezTo>
                    <a:pt x="31754" y="72"/>
                    <a:pt x="31744" y="48"/>
                    <a:pt x="31730" y="30"/>
                  </a:cubicBezTo>
                  <a:cubicBezTo>
                    <a:pt x="31713" y="10"/>
                    <a:pt x="31691" y="0"/>
                    <a:pt x="3166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3" name="Google Shape;1853;p11"/>
            <p:cNvSpPr/>
            <p:nvPr/>
          </p:nvSpPr>
          <p:spPr>
            <a:xfrm>
              <a:off x="1277445" y="-1671382"/>
              <a:ext cx="222275" cy="360370"/>
            </a:xfrm>
            <a:custGeom>
              <a:avLst/>
              <a:gdLst/>
              <a:ahLst/>
              <a:cxnLst/>
              <a:rect l="l" t="t" r="r" b="b"/>
              <a:pathLst>
                <a:path w="5508" h="8930" extrusionOk="0">
                  <a:moveTo>
                    <a:pt x="3354" y="2010"/>
                  </a:moveTo>
                  <a:cubicBezTo>
                    <a:pt x="3364" y="2010"/>
                    <a:pt x="3374" y="2011"/>
                    <a:pt x="3383" y="2013"/>
                  </a:cubicBezTo>
                  <a:cubicBezTo>
                    <a:pt x="3403" y="2019"/>
                    <a:pt x="3420" y="2032"/>
                    <a:pt x="3433" y="2048"/>
                  </a:cubicBezTo>
                  <a:cubicBezTo>
                    <a:pt x="3570" y="2237"/>
                    <a:pt x="3712" y="2427"/>
                    <a:pt x="3855" y="2614"/>
                  </a:cubicBezTo>
                  <a:lnTo>
                    <a:pt x="3896" y="2667"/>
                  </a:lnTo>
                  <a:cubicBezTo>
                    <a:pt x="4008" y="2815"/>
                    <a:pt x="4118" y="2961"/>
                    <a:pt x="4225" y="3111"/>
                  </a:cubicBezTo>
                  <a:cubicBezTo>
                    <a:pt x="4431" y="3404"/>
                    <a:pt x="4661" y="3757"/>
                    <a:pt x="4808" y="4159"/>
                  </a:cubicBezTo>
                  <a:cubicBezTo>
                    <a:pt x="4897" y="4398"/>
                    <a:pt x="4957" y="4614"/>
                    <a:pt x="4990" y="4826"/>
                  </a:cubicBezTo>
                  <a:cubicBezTo>
                    <a:pt x="5030" y="5088"/>
                    <a:pt x="5042" y="5330"/>
                    <a:pt x="5023" y="5561"/>
                  </a:cubicBezTo>
                  <a:cubicBezTo>
                    <a:pt x="5006" y="5776"/>
                    <a:pt x="4970" y="6010"/>
                    <a:pt x="4914" y="6276"/>
                  </a:cubicBezTo>
                  <a:cubicBezTo>
                    <a:pt x="4887" y="6398"/>
                    <a:pt x="4858" y="6517"/>
                    <a:pt x="4828" y="6640"/>
                  </a:cubicBezTo>
                  <a:cubicBezTo>
                    <a:pt x="4799" y="6760"/>
                    <a:pt x="4770" y="6882"/>
                    <a:pt x="4736" y="7003"/>
                  </a:cubicBezTo>
                  <a:lnTo>
                    <a:pt x="4743" y="6989"/>
                  </a:lnTo>
                  <a:lnTo>
                    <a:pt x="4750" y="6973"/>
                  </a:lnTo>
                  <a:lnTo>
                    <a:pt x="4750" y="6973"/>
                  </a:lnTo>
                  <a:cubicBezTo>
                    <a:pt x="4719" y="7116"/>
                    <a:pt x="4691" y="7260"/>
                    <a:pt x="4671" y="7407"/>
                  </a:cubicBezTo>
                  <a:cubicBezTo>
                    <a:pt x="4650" y="7563"/>
                    <a:pt x="4640" y="7710"/>
                    <a:pt x="4634" y="7853"/>
                  </a:cubicBezTo>
                  <a:cubicBezTo>
                    <a:pt x="4634" y="7886"/>
                    <a:pt x="4619" y="7916"/>
                    <a:pt x="4592" y="7938"/>
                  </a:cubicBezTo>
                  <a:cubicBezTo>
                    <a:pt x="4570" y="7959"/>
                    <a:pt x="4542" y="7970"/>
                    <a:pt x="4503" y="7970"/>
                  </a:cubicBezTo>
                  <a:cubicBezTo>
                    <a:pt x="4493" y="7970"/>
                    <a:pt x="4483" y="7970"/>
                    <a:pt x="4472" y="7968"/>
                  </a:cubicBezTo>
                  <a:cubicBezTo>
                    <a:pt x="4447" y="7965"/>
                    <a:pt x="4424" y="7951"/>
                    <a:pt x="4408" y="7931"/>
                  </a:cubicBezTo>
                  <a:cubicBezTo>
                    <a:pt x="4387" y="7909"/>
                    <a:pt x="4381" y="7886"/>
                    <a:pt x="4378" y="7869"/>
                  </a:cubicBezTo>
                  <a:cubicBezTo>
                    <a:pt x="4260" y="7646"/>
                    <a:pt x="4184" y="7461"/>
                    <a:pt x="4141" y="7287"/>
                  </a:cubicBezTo>
                  <a:cubicBezTo>
                    <a:pt x="4095" y="7102"/>
                    <a:pt x="4077" y="6923"/>
                    <a:pt x="4085" y="6756"/>
                  </a:cubicBezTo>
                  <a:cubicBezTo>
                    <a:pt x="4097" y="6499"/>
                    <a:pt x="4158" y="6246"/>
                    <a:pt x="4217" y="6002"/>
                  </a:cubicBezTo>
                  <a:cubicBezTo>
                    <a:pt x="4235" y="5927"/>
                    <a:pt x="4252" y="5855"/>
                    <a:pt x="4273" y="5762"/>
                  </a:cubicBezTo>
                  <a:cubicBezTo>
                    <a:pt x="4321" y="5535"/>
                    <a:pt x="4368" y="5265"/>
                    <a:pt x="4357" y="4994"/>
                  </a:cubicBezTo>
                  <a:cubicBezTo>
                    <a:pt x="4345" y="4834"/>
                    <a:pt x="4315" y="4670"/>
                    <a:pt x="4260" y="4495"/>
                  </a:cubicBezTo>
                  <a:cubicBezTo>
                    <a:pt x="4147" y="4175"/>
                    <a:pt x="3979" y="3873"/>
                    <a:pt x="3817" y="3580"/>
                  </a:cubicBezTo>
                  <a:lnTo>
                    <a:pt x="3686" y="3348"/>
                  </a:lnTo>
                  <a:cubicBezTo>
                    <a:pt x="3582" y="3155"/>
                    <a:pt x="3475" y="2948"/>
                    <a:pt x="3396" y="2736"/>
                  </a:cubicBezTo>
                  <a:cubicBezTo>
                    <a:pt x="3361" y="2642"/>
                    <a:pt x="3328" y="2549"/>
                    <a:pt x="3305" y="2451"/>
                  </a:cubicBezTo>
                  <a:cubicBezTo>
                    <a:pt x="3278" y="2348"/>
                    <a:pt x="3259" y="2245"/>
                    <a:pt x="3248" y="2137"/>
                  </a:cubicBezTo>
                  <a:cubicBezTo>
                    <a:pt x="3241" y="2087"/>
                    <a:pt x="3262" y="2042"/>
                    <a:pt x="3304" y="2020"/>
                  </a:cubicBezTo>
                  <a:cubicBezTo>
                    <a:pt x="3318" y="2014"/>
                    <a:pt x="3336" y="2010"/>
                    <a:pt x="3354" y="2010"/>
                  </a:cubicBezTo>
                  <a:close/>
                  <a:moveTo>
                    <a:pt x="1557" y="1"/>
                  </a:moveTo>
                  <a:cubicBezTo>
                    <a:pt x="1284" y="1"/>
                    <a:pt x="1034" y="71"/>
                    <a:pt x="828" y="209"/>
                  </a:cubicBezTo>
                  <a:cubicBezTo>
                    <a:pt x="624" y="347"/>
                    <a:pt x="456" y="540"/>
                    <a:pt x="326" y="777"/>
                  </a:cubicBezTo>
                  <a:cubicBezTo>
                    <a:pt x="166" y="1078"/>
                    <a:pt x="97" y="1406"/>
                    <a:pt x="58" y="1654"/>
                  </a:cubicBezTo>
                  <a:cubicBezTo>
                    <a:pt x="8" y="1980"/>
                    <a:pt x="0" y="2341"/>
                    <a:pt x="36" y="2792"/>
                  </a:cubicBezTo>
                  <a:cubicBezTo>
                    <a:pt x="72" y="3263"/>
                    <a:pt x="151" y="3721"/>
                    <a:pt x="266" y="4150"/>
                  </a:cubicBezTo>
                  <a:cubicBezTo>
                    <a:pt x="372" y="4540"/>
                    <a:pt x="520" y="4915"/>
                    <a:pt x="713" y="5271"/>
                  </a:cubicBezTo>
                  <a:cubicBezTo>
                    <a:pt x="877" y="5571"/>
                    <a:pt x="1079" y="5863"/>
                    <a:pt x="1335" y="6163"/>
                  </a:cubicBezTo>
                  <a:cubicBezTo>
                    <a:pt x="1794" y="6706"/>
                    <a:pt x="2357" y="7158"/>
                    <a:pt x="2905" y="7596"/>
                  </a:cubicBezTo>
                  <a:lnTo>
                    <a:pt x="3101" y="7754"/>
                  </a:lnTo>
                  <a:lnTo>
                    <a:pt x="3097" y="7750"/>
                  </a:lnTo>
                  <a:lnTo>
                    <a:pt x="3097" y="7750"/>
                  </a:lnTo>
                  <a:cubicBezTo>
                    <a:pt x="3343" y="7949"/>
                    <a:pt x="3640" y="8194"/>
                    <a:pt x="3937" y="8462"/>
                  </a:cubicBezTo>
                  <a:cubicBezTo>
                    <a:pt x="4204" y="8620"/>
                    <a:pt x="4473" y="8777"/>
                    <a:pt x="4743" y="8929"/>
                  </a:cubicBezTo>
                  <a:cubicBezTo>
                    <a:pt x="4760" y="8907"/>
                    <a:pt x="4775" y="8883"/>
                    <a:pt x="4783" y="8854"/>
                  </a:cubicBezTo>
                  <a:cubicBezTo>
                    <a:pt x="5099" y="7941"/>
                    <a:pt x="5300" y="7118"/>
                    <a:pt x="5399" y="6342"/>
                  </a:cubicBezTo>
                  <a:cubicBezTo>
                    <a:pt x="5507" y="5479"/>
                    <a:pt x="5461" y="4652"/>
                    <a:pt x="5267" y="3885"/>
                  </a:cubicBezTo>
                  <a:cubicBezTo>
                    <a:pt x="5164" y="3477"/>
                    <a:pt x="5007" y="3072"/>
                    <a:pt x="4800" y="2678"/>
                  </a:cubicBezTo>
                  <a:cubicBezTo>
                    <a:pt x="4611" y="2312"/>
                    <a:pt x="4360" y="1947"/>
                    <a:pt x="4013" y="1532"/>
                  </a:cubicBezTo>
                  <a:cubicBezTo>
                    <a:pt x="3736" y="1202"/>
                    <a:pt x="3439" y="910"/>
                    <a:pt x="3126" y="663"/>
                  </a:cubicBezTo>
                  <a:cubicBezTo>
                    <a:pt x="3004" y="565"/>
                    <a:pt x="2872" y="472"/>
                    <a:pt x="2732" y="386"/>
                  </a:cubicBezTo>
                  <a:cubicBezTo>
                    <a:pt x="2609" y="307"/>
                    <a:pt x="2465" y="232"/>
                    <a:pt x="2286" y="156"/>
                  </a:cubicBezTo>
                  <a:cubicBezTo>
                    <a:pt x="2205" y="122"/>
                    <a:pt x="2122" y="93"/>
                    <a:pt x="2038" y="69"/>
                  </a:cubicBezTo>
                  <a:cubicBezTo>
                    <a:pt x="1873" y="23"/>
                    <a:pt x="1711" y="1"/>
                    <a:pt x="15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4" name="Google Shape;1854;p11"/>
            <p:cNvSpPr/>
            <p:nvPr/>
          </p:nvSpPr>
          <p:spPr>
            <a:xfrm>
              <a:off x="2246563" y="-1471304"/>
              <a:ext cx="264608" cy="379377"/>
            </a:xfrm>
            <a:custGeom>
              <a:avLst/>
              <a:gdLst/>
              <a:ahLst/>
              <a:cxnLst/>
              <a:rect l="l" t="t" r="r" b="b"/>
              <a:pathLst>
                <a:path w="6557" h="9401" extrusionOk="0">
                  <a:moveTo>
                    <a:pt x="5459" y="1856"/>
                  </a:moveTo>
                  <a:cubicBezTo>
                    <a:pt x="5463" y="1856"/>
                    <a:pt x="5468" y="1856"/>
                    <a:pt x="5473" y="1857"/>
                  </a:cubicBezTo>
                  <a:lnTo>
                    <a:pt x="5481" y="1857"/>
                  </a:lnTo>
                  <a:cubicBezTo>
                    <a:pt x="5523" y="1867"/>
                    <a:pt x="5550" y="1910"/>
                    <a:pt x="5547" y="1957"/>
                  </a:cubicBezTo>
                  <a:cubicBezTo>
                    <a:pt x="5562" y="1985"/>
                    <a:pt x="5569" y="2015"/>
                    <a:pt x="5562" y="2052"/>
                  </a:cubicBezTo>
                  <a:cubicBezTo>
                    <a:pt x="5554" y="2094"/>
                    <a:pt x="5547" y="2137"/>
                    <a:pt x="5540" y="2176"/>
                  </a:cubicBezTo>
                  <a:cubicBezTo>
                    <a:pt x="5550" y="2337"/>
                    <a:pt x="5575" y="2506"/>
                    <a:pt x="5618" y="2698"/>
                  </a:cubicBezTo>
                  <a:cubicBezTo>
                    <a:pt x="5638" y="2777"/>
                    <a:pt x="5655" y="2858"/>
                    <a:pt x="5675" y="2937"/>
                  </a:cubicBezTo>
                  <a:cubicBezTo>
                    <a:pt x="5702" y="3042"/>
                    <a:pt x="5730" y="3149"/>
                    <a:pt x="5751" y="3256"/>
                  </a:cubicBezTo>
                  <a:cubicBezTo>
                    <a:pt x="5810" y="3540"/>
                    <a:pt x="5865" y="3914"/>
                    <a:pt x="5756" y="4271"/>
                  </a:cubicBezTo>
                  <a:cubicBezTo>
                    <a:pt x="5697" y="4462"/>
                    <a:pt x="5625" y="4609"/>
                    <a:pt x="5533" y="4721"/>
                  </a:cubicBezTo>
                  <a:cubicBezTo>
                    <a:pt x="5451" y="4821"/>
                    <a:pt x="5350" y="4915"/>
                    <a:pt x="5221" y="5011"/>
                  </a:cubicBezTo>
                  <a:lnTo>
                    <a:pt x="5105" y="5096"/>
                  </a:lnTo>
                  <a:cubicBezTo>
                    <a:pt x="5013" y="5162"/>
                    <a:pt x="4918" y="5231"/>
                    <a:pt x="4833" y="5305"/>
                  </a:cubicBezTo>
                  <a:cubicBezTo>
                    <a:pt x="4690" y="5430"/>
                    <a:pt x="4559" y="5570"/>
                    <a:pt x="4434" y="5699"/>
                  </a:cubicBezTo>
                  <a:cubicBezTo>
                    <a:pt x="4232" y="5913"/>
                    <a:pt x="4032" y="6130"/>
                    <a:pt x="3835" y="6347"/>
                  </a:cubicBezTo>
                  <a:cubicBezTo>
                    <a:pt x="3637" y="6565"/>
                    <a:pt x="3440" y="6783"/>
                    <a:pt x="3235" y="6994"/>
                  </a:cubicBezTo>
                  <a:cubicBezTo>
                    <a:pt x="3051" y="7185"/>
                    <a:pt x="2831" y="7405"/>
                    <a:pt x="2588" y="7618"/>
                  </a:cubicBezTo>
                  <a:cubicBezTo>
                    <a:pt x="2359" y="7815"/>
                    <a:pt x="2117" y="8000"/>
                    <a:pt x="1852" y="8181"/>
                  </a:cubicBezTo>
                  <a:cubicBezTo>
                    <a:pt x="1831" y="8195"/>
                    <a:pt x="1804" y="8209"/>
                    <a:pt x="1759" y="8209"/>
                  </a:cubicBezTo>
                  <a:cubicBezTo>
                    <a:pt x="1749" y="8209"/>
                    <a:pt x="1739" y="8208"/>
                    <a:pt x="1727" y="8207"/>
                  </a:cubicBezTo>
                  <a:cubicBezTo>
                    <a:pt x="1698" y="8199"/>
                    <a:pt x="1674" y="8181"/>
                    <a:pt x="1653" y="8158"/>
                  </a:cubicBezTo>
                  <a:cubicBezTo>
                    <a:pt x="1632" y="8129"/>
                    <a:pt x="1622" y="8092"/>
                    <a:pt x="1625" y="8057"/>
                  </a:cubicBezTo>
                  <a:cubicBezTo>
                    <a:pt x="1629" y="8034"/>
                    <a:pt x="1636" y="8011"/>
                    <a:pt x="1652" y="7990"/>
                  </a:cubicBezTo>
                  <a:cubicBezTo>
                    <a:pt x="1827" y="7691"/>
                    <a:pt x="2063" y="7427"/>
                    <a:pt x="2291" y="7173"/>
                  </a:cubicBezTo>
                  <a:lnTo>
                    <a:pt x="2406" y="7042"/>
                  </a:lnTo>
                  <a:cubicBezTo>
                    <a:pt x="2534" y="6895"/>
                    <a:pt x="2660" y="6749"/>
                    <a:pt x="2778" y="6594"/>
                  </a:cubicBezTo>
                  <a:cubicBezTo>
                    <a:pt x="2896" y="6434"/>
                    <a:pt x="3004" y="6266"/>
                    <a:pt x="3098" y="6094"/>
                  </a:cubicBezTo>
                  <a:lnTo>
                    <a:pt x="3098" y="6095"/>
                  </a:lnTo>
                  <a:lnTo>
                    <a:pt x="3133" y="6018"/>
                  </a:lnTo>
                  <a:cubicBezTo>
                    <a:pt x="3216" y="5864"/>
                    <a:pt x="3298" y="5709"/>
                    <a:pt x="3384" y="5557"/>
                  </a:cubicBezTo>
                  <a:cubicBezTo>
                    <a:pt x="3467" y="5407"/>
                    <a:pt x="3558" y="5249"/>
                    <a:pt x="3669" y="5101"/>
                  </a:cubicBezTo>
                  <a:cubicBezTo>
                    <a:pt x="3792" y="4930"/>
                    <a:pt x="3924" y="4778"/>
                    <a:pt x="4064" y="4643"/>
                  </a:cubicBezTo>
                  <a:cubicBezTo>
                    <a:pt x="4111" y="4596"/>
                    <a:pt x="4161" y="4550"/>
                    <a:pt x="4211" y="4507"/>
                  </a:cubicBezTo>
                  <a:lnTo>
                    <a:pt x="4324" y="4405"/>
                  </a:lnTo>
                  <a:cubicBezTo>
                    <a:pt x="4384" y="4350"/>
                    <a:pt x="4440" y="4294"/>
                    <a:pt x="4509" y="4225"/>
                  </a:cubicBezTo>
                  <a:cubicBezTo>
                    <a:pt x="4654" y="4069"/>
                    <a:pt x="4769" y="3916"/>
                    <a:pt x="4868" y="3748"/>
                  </a:cubicBezTo>
                  <a:lnTo>
                    <a:pt x="4868" y="3747"/>
                  </a:lnTo>
                  <a:cubicBezTo>
                    <a:pt x="4944" y="3595"/>
                    <a:pt x="5006" y="3430"/>
                    <a:pt x="5055" y="3228"/>
                  </a:cubicBezTo>
                  <a:cubicBezTo>
                    <a:pt x="5093" y="3058"/>
                    <a:pt x="5121" y="2884"/>
                    <a:pt x="5151" y="2700"/>
                  </a:cubicBezTo>
                  <a:cubicBezTo>
                    <a:pt x="5188" y="2473"/>
                    <a:pt x="5228" y="2243"/>
                    <a:pt x="5277" y="2015"/>
                  </a:cubicBezTo>
                  <a:cubicBezTo>
                    <a:pt x="5284" y="1980"/>
                    <a:pt x="5294" y="1946"/>
                    <a:pt x="5329" y="1916"/>
                  </a:cubicBezTo>
                  <a:cubicBezTo>
                    <a:pt x="5343" y="1906"/>
                    <a:pt x="5361" y="1898"/>
                    <a:pt x="5385" y="1891"/>
                  </a:cubicBezTo>
                  <a:cubicBezTo>
                    <a:pt x="5400" y="1869"/>
                    <a:pt x="5427" y="1856"/>
                    <a:pt x="5459" y="1856"/>
                  </a:cubicBezTo>
                  <a:close/>
                  <a:moveTo>
                    <a:pt x="4712" y="1"/>
                  </a:moveTo>
                  <a:cubicBezTo>
                    <a:pt x="4614" y="1"/>
                    <a:pt x="4506" y="15"/>
                    <a:pt x="4381" y="43"/>
                  </a:cubicBezTo>
                  <a:cubicBezTo>
                    <a:pt x="4229" y="76"/>
                    <a:pt x="4082" y="136"/>
                    <a:pt x="3957" y="189"/>
                  </a:cubicBezTo>
                  <a:cubicBezTo>
                    <a:pt x="3824" y="247"/>
                    <a:pt x="3684" y="323"/>
                    <a:pt x="3515" y="426"/>
                  </a:cubicBezTo>
                  <a:cubicBezTo>
                    <a:pt x="3246" y="593"/>
                    <a:pt x="2965" y="801"/>
                    <a:pt x="2632" y="1087"/>
                  </a:cubicBezTo>
                  <a:cubicBezTo>
                    <a:pt x="2386" y="1297"/>
                    <a:pt x="2127" y="1541"/>
                    <a:pt x="1846" y="1830"/>
                  </a:cubicBezTo>
                  <a:cubicBezTo>
                    <a:pt x="1422" y="2262"/>
                    <a:pt x="888" y="2854"/>
                    <a:pt x="537" y="3552"/>
                  </a:cubicBezTo>
                  <a:cubicBezTo>
                    <a:pt x="338" y="3952"/>
                    <a:pt x="194" y="4388"/>
                    <a:pt x="108" y="4854"/>
                  </a:cubicBezTo>
                  <a:cubicBezTo>
                    <a:pt x="36" y="5257"/>
                    <a:pt x="0" y="5697"/>
                    <a:pt x="0" y="6238"/>
                  </a:cubicBezTo>
                  <a:cubicBezTo>
                    <a:pt x="0" y="6549"/>
                    <a:pt x="13" y="6862"/>
                    <a:pt x="23" y="7177"/>
                  </a:cubicBezTo>
                  <a:cubicBezTo>
                    <a:pt x="29" y="7339"/>
                    <a:pt x="35" y="7503"/>
                    <a:pt x="39" y="7668"/>
                  </a:cubicBezTo>
                  <a:cubicBezTo>
                    <a:pt x="51" y="8050"/>
                    <a:pt x="49" y="8386"/>
                    <a:pt x="36" y="8696"/>
                  </a:cubicBezTo>
                  <a:cubicBezTo>
                    <a:pt x="42" y="8761"/>
                    <a:pt x="46" y="8826"/>
                    <a:pt x="51" y="8890"/>
                  </a:cubicBezTo>
                  <a:cubicBezTo>
                    <a:pt x="61" y="9040"/>
                    <a:pt x="66" y="9191"/>
                    <a:pt x="71" y="9340"/>
                  </a:cubicBezTo>
                  <a:cubicBezTo>
                    <a:pt x="95" y="9364"/>
                    <a:pt x="128" y="9384"/>
                    <a:pt x="165" y="9393"/>
                  </a:cubicBezTo>
                  <a:cubicBezTo>
                    <a:pt x="181" y="9397"/>
                    <a:pt x="197" y="9399"/>
                    <a:pt x="214" y="9400"/>
                  </a:cubicBezTo>
                  <a:cubicBezTo>
                    <a:pt x="218" y="9400"/>
                    <a:pt x="221" y="9401"/>
                    <a:pt x="225" y="9401"/>
                  </a:cubicBezTo>
                  <a:cubicBezTo>
                    <a:pt x="331" y="9401"/>
                    <a:pt x="420" y="9316"/>
                    <a:pt x="434" y="9199"/>
                  </a:cubicBezTo>
                  <a:cubicBezTo>
                    <a:pt x="441" y="9200"/>
                    <a:pt x="448" y="9200"/>
                    <a:pt x="455" y="9200"/>
                  </a:cubicBezTo>
                  <a:cubicBezTo>
                    <a:pt x="495" y="9200"/>
                    <a:pt x="536" y="9187"/>
                    <a:pt x="583" y="9168"/>
                  </a:cubicBezTo>
                  <a:cubicBezTo>
                    <a:pt x="774" y="9090"/>
                    <a:pt x="957" y="8991"/>
                    <a:pt x="1134" y="8895"/>
                  </a:cubicBezTo>
                  <a:lnTo>
                    <a:pt x="1264" y="8823"/>
                  </a:lnTo>
                  <a:lnTo>
                    <a:pt x="1504" y="8694"/>
                  </a:lnTo>
                  <a:cubicBezTo>
                    <a:pt x="1666" y="8607"/>
                    <a:pt x="1827" y="8521"/>
                    <a:pt x="1988" y="8434"/>
                  </a:cubicBezTo>
                  <a:cubicBezTo>
                    <a:pt x="2484" y="8165"/>
                    <a:pt x="2907" y="7919"/>
                    <a:pt x="3289" y="7681"/>
                  </a:cubicBezTo>
                  <a:cubicBezTo>
                    <a:pt x="4272" y="7062"/>
                    <a:pt x="4976" y="6482"/>
                    <a:pt x="5508" y="5851"/>
                  </a:cubicBezTo>
                  <a:cubicBezTo>
                    <a:pt x="5655" y="5680"/>
                    <a:pt x="5794" y="5494"/>
                    <a:pt x="5925" y="5295"/>
                  </a:cubicBezTo>
                  <a:cubicBezTo>
                    <a:pt x="6046" y="5109"/>
                    <a:pt x="6155" y="4900"/>
                    <a:pt x="6268" y="4636"/>
                  </a:cubicBezTo>
                  <a:cubicBezTo>
                    <a:pt x="6383" y="4372"/>
                    <a:pt x="6458" y="4070"/>
                    <a:pt x="6508" y="3688"/>
                  </a:cubicBezTo>
                  <a:cubicBezTo>
                    <a:pt x="6550" y="3382"/>
                    <a:pt x="6557" y="3059"/>
                    <a:pt x="6535" y="2698"/>
                  </a:cubicBezTo>
                  <a:cubicBezTo>
                    <a:pt x="6514" y="2324"/>
                    <a:pt x="6456" y="1967"/>
                    <a:pt x="6364" y="1644"/>
                  </a:cubicBezTo>
                  <a:cubicBezTo>
                    <a:pt x="6264" y="1288"/>
                    <a:pt x="6125" y="982"/>
                    <a:pt x="5954" y="739"/>
                  </a:cubicBezTo>
                  <a:cubicBezTo>
                    <a:pt x="5751" y="452"/>
                    <a:pt x="5503" y="244"/>
                    <a:pt x="5214" y="117"/>
                  </a:cubicBezTo>
                  <a:cubicBezTo>
                    <a:pt x="5152" y="90"/>
                    <a:pt x="5092" y="69"/>
                    <a:pt x="5029" y="53"/>
                  </a:cubicBezTo>
                  <a:cubicBezTo>
                    <a:pt x="4958" y="28"/>
                    <a:pt x="4884" y="17"/>
                    <a:pt x="4808" y="5"/>
                  </a:cubicBezTo>
                  <a:cubicBezTo>
                    <a:pt x="4777" y="2"/>
                    <a:pt x="4745" y="1"/>
                    <a:pt x="47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5" name="Google Shape;1855;p11"/>
            <p:cNvSpPr/>
            <p:nvPr/>
          </p:nvSpPr>
          <p:spPr>
            <a:xfrm>
              <a:off x="2896757" y="-1567187"/>
              <a:ext cx="271791" cy="196408"/>
            </a:xfrm>
            <a:custGeom>
              <a:avLst/>
              <a:gdLst/>
              <a:ahLst/>
              <a:cxnLst/>
              <a:rect l="l" t="t" r="r" b="b"/>
              <a:pathLst>
                <a:path w="6735" h="4867" extrusionOk="0">
                  <a:moveTo>
                    <a:pt x="6166" y="930"/>
                  </a:moveTo>
                  <a:cubicBezTo>
                    <a:pt x="6173" y="930"/>
                    <a:pt x="6181" y="930"/>
                    <a:pt x="6188" y="932"/>
                  </a:cubicBezTo>
                  <a:lnTo>
                    <a:pt x="6194" y="935"/>
                  </a:lnTo>
                  <a:cubicBezTo>
                    <a:pt x="6226" y="947"/>
                    <a:pt x="6251" y="974"/>
                    <a:pt x="6257" y="1007"/>
                  </a:cubicBezTo>
                  <a:cubicBezTo>
                    <a:pt x="6289" y="1184"/>
                    <a:pt x="6323" y="1418"/>
                    <a:pt x="6290" y="1649"/>
                  </a:cubicBezTo>
                  <a:cubicBezTo>
                    <a:pt x="6267" y="1834"/>
                    <a:pt x="6217" y="1999"/>
                    <a:pt x="6138" y="2143"/>
                  </a:cubicBezTo>
                  <a:cubicBezTo>
                    <a:pt x="5996" y="2407"/>
                    <a:pt x="5762" y="2626"/>
                    <a:pt x="5440" y="2795"/>
                  </a:cubicBezTo>
                  <a:cubicBezTo>
                    <a:pt x="5110" y="2969"/>
                    <a:pt x="4753" y="3078"/>
                    <a:pt x="4419" y="3171"/>
                  </a:cubicBezTo>
                  <a:lnTo>
                    <a:pt x="4111" y="3255"/>
                  </a:lnTo>
                  <a:cubicBezTo>
                    <a:pt x="3978" y="3291"/>
                    <a:pt x="3844" y="3327"/>
                    <a:pt x="3711" y="3364"/>
                  </a:cubicBezTo>
                  <a:cubicBezTo>
                    <a:pt x="3693" y="3391"/>
                    <a:pt x="3669" y="3407"/>
                    <a:pt x="3632" y="3417"/>
                  </a:cubicBezTo>
                  <a:lnTo>
                    <a:pt x="3494" y="3460"/>
                  </a:lnTo>
                  <a:cubicBezTo>
                    <a:pt x="3346" y="3513"/>
                    <a:pt x="3199" y="3571"/>
                    <a:pt x="3056" y="3635"/>
                  </a:cubicBezTo>
                  <a:lnTo>
                    <a:pt x="3011" y="3654"/>
                  </a:lnTo>
                  <a:cubicBezTo>
                    <a:pt x="2955" y="3681"/>
                    <a:pt x="2898" y="3709"/>
                    <a:pt x="2842" y="3737"/>
                  </a:cubicBezTo>
                  <a:lnTo>
                    <a:pt x="2796" y="3760"/>
                  </a:lnTo>
                  <a:cubicBezTo>
                    <a:pt x="2741" y="3789"/>
                    <a:pt x="2688" y="3816"/>
                    <a:pt x="2631" y="3844"/>
                  </a:cubicBezTo>
                  <a:cubicBezTo>
                    <a:pt x="2610" y="3851"/>
                    <a:pt x="2590" y="3855"/>
                    <a:pt x="2570" y="3855"/>
                  </a:cubicBezTo>
                  <a:cubicBezTo>
                    <a:pt x="2559" y="3855"/>
                    <a:pt x="2548" y="3854"/>
                    <a:pt x="2537" y="3851"/>
                  </a:cubicBezTo>
                  <a:cubicBezTo>
                    <a:pt x="2511" y="3845"/>
                    <a:pt x="2490" y="3832"/>
                    <a:pt x="2474" y="3812"/>
                  </a:cubicBezTo>
                  <a:cubicBezTo>
                    <a:pt x="2434" y="3769"/>
                    <a:pt x="2431" y="3710"/>
                    <a:pt x="2465" y="3653"/>
                  </a:cubicBezTo>
                  <a:cubicBezTo>
                    <a:pt x="2547" y="3509"/>
                    <a:pt x="2664" y="3324"/>
                    <a:pt x="2820" y="3183"/>
                  </a:cubicBezTo>
                  <a:cubicBezTo>
                    <a:pt x="2965" y="3049"/>
                    <a:pt x="3133" y="2936"/>
                    <a:pt x="3316" y="2841"/>
                  </a:cubicBezTo>
                  <a:cubicBezTo>
                    <a:pt x="3515" y="2738"/>
                    <a:pt x="3716" y="2651"/>
                    <a:pt x="3917" y="2581"/>
                  </a:cubicBezTo>
                  <a:cubicBezTo>
                    <a:pt x="4025" y="2544"/>
                    <a:pt x="4136" y="2508"/>
                    <a:pt x="4246" y="2472"/>
                  </a:cubicBezTo>
                  <a:lnTo>
                    <a:pt x="4479" y="2394"/>
                  </a:lnTo>
                  <a:cubicBezTo>
                    <a:pt x="4598" y="2353"/>
                    <a:pt x="4717" y="2310"/>
                    <a:pt x="4832" y="2256"/>
                  </a:cubicBezTo>
                  <a:cubicBezTo>
                    <a:pt x="4962" y="2195"/>
                    <a:pt x="5081" y="2130"/>
                    <a:pt x="5168" y="2070"/>
                  </a:cubicBezTo>
                  <a:cubicBezTo>
                    <a:pt x="5237" y="2021"/>
                    <a:pt x="5306" y="1971"/>
                    <a:pt x="5367" y="1912"/>
                  </a:cubicBezTo>
                  <a:cubicBezTo>
                    <a:pt x="5405" y="1873"/>
                    <a:pt x="5443" y="1836"/>
                    <a:pt x="5482" y="1797"/>
                  </a:cubicBezTo>
                  <a:cubicBezTo>
                    <a:pt x="5592" y="1665"/>
                    <a:pt x="5690" y="1520"/>
                    <a:pt x="5785" y="1380"/>
                  </a:cubicBezTo>
                  <a:cubicBezTo>
                    <a:pt x="5877" y="1241"/>
                    <a:pt x="5973" y="1100"/>
                    <a:pt x="6082" y="972"/>
                  </a:cubicBezTo>
                  <a:cubicBezTo>
                    <a:pt x="6107" y="944"/>
                    <a:pt x="6136" y="930"/>
                    <a:pt x="6166" y="930"/>
                  </a:cubicBezTo>
                  <a:close/>
                  <a:moveTo>
                    <a:pt x="5236" y="0"/>
                  </a:moveTo>
                  <a:cubicBezTo>
                    <a:pt x="5160" y="0"/>
                    <a:pt x="5080" y="4"/>
                    <a:pt x="4998" y="10"/>
                  </a:cubicBezTo>
                  <a:cubicBezTo>
                    <a:pt x="4680" y="35"/>
                    <a:pt x="4350" y="101"/>
                    <a:pt x="3988" y="213"/>
                  </a:cubicBezTo>
                  <a:cubicBezTo>
                    <a:pt x="3616" y="328"/>
                    <a:pt x="3264" y="477"/>
                    <a:pt x="2942" y="656"/>
                  </a:cubicBezTo>
                  <a:cubicBezTo>
                    <a:pt x="2583" y="855"/>
                    <a:pt x="2244" y="1119"/>
                    <a:pt x="1935" y="1438"/>
                  </a:cubicBezTo>
                  <a:cubicBezTo>
                    <a:pt x="1377" y="2019"/>
                    <a:pt x="989" y="2746"/>
                    <a:pt x="610" y="3502"/>
                  </a:cubicBezTo>
                  <a:lnTo>
                    <a:pt x="574" y="3574"/>
                  </a:lnTo>
                  <a:cubicBezTo>
                    <a:pt x="406" y="3911"/>
                    <a:pt x="239" y="4247"/>
                    <a:pt x="57" y="4576"/>
                  </a:cubicBezTo>
                  <a:cubicBezTo>
                    <a:pt x="1" y="4677"/>
                    <a:pt x="28" y="4800"/>
                    <a:pt x="114" y="4866"/>
                  </a:cubicBezTo>
                  <a:cubicBezTo>
                    <a:pt x="189" y="4850"/>
                    <a:pt x="263" y="4837"/>
                    <a:pt x="340" y="4825"/>
                  </a:cubicBezTo>
                  <a:cubicBezTo>
                    <a:pt x="376" y="4819"/>
                    <a:pt x="409" y="4813"/>
                    <a:pt x="444" y="4807"/>
                  </a:cubicBezTo>
                  <a:cubicBezTo>
                    <a:pt x="447" y="4806"/>
                    <a:pt x="447" y="4802"/>
                    <a:pt x="449" y="4800"/>
                  </a:cubicBezTo>
                  <a:cubicBezTo>
                    <a:pt x="472" y="4774"/>
                    <a:pt x="485" y="4774"/>
                    <a:pt x="495" y="4771"/>
                  </a:cubicBezTo>
                  <a:cubicBezTo>
                    <a:pt x="740" y="4721"/>
                    <a:pt x="990" y="4674"/>
                    <a:pt x="1239" y="4629"/>
                  </a:cubicBezTo>
                  <a:cubicBezTo>
                    <a:pt x="1486" y="4582"/>
                    <a:pt x="1734" y="4537"/>
                    <a:pt x="1981" y="4487"/>
                  </a:cubicBezTo>
                  <a:cubicBezTo>
                    <a:pt x="2748" y="4329"/>
                    <a:pt x="3369" y="4170"/>
                    <a:pt x="3935" y="3977"/>
                  </a:cubicBezTo>
                  <a:cubicBezTo>
                    <a:pt x="4709" y="3717"/>
                    <a:pt x="5256" y="3454"/>
                    <a:pt x="5716" y="3124"/>
                  </a:cubicBezTo>
                  <a:cubicBezTo>
                    <a:pt x="6273" y="2722"/>
                    <a:pt x="6603" y="2267"/>
                    <a:pt x="6698" y="1772"/>
                  </a:cubicBezTo>
                  <a:cubicBezTo>
                    <a:pt x="6725" y="1633"/>
                    <a:pt x="6734" y="1489"/>
                    <a:pt x="6727" y="1333"/>
                  </a:cubicBezTo>
                  <a:cubicBezTo>
                    <a:pt x="6721" y="1234"/>
                    <a:pt x="6707" y="1138"/>
                    <a:pt x="6689" y="1041"/>
                  </a:cubicBezTo>
                  <a:cubicBezTo>
                    <a:pt x="6669" y="944"/>
                    <a:pt x="6633" y="852"/>
                    <a:pt x="6592" y="751"/>
                  </a:cubicBezTo>
                  <a:cubicBezTo>
                    <a:pt x="6542" y="628"/>
                    <a:pt x="6454" y="500"/>
                    <a:pt x="6339" y="384"/>
                  </a:cubicBezTo>
                  <a:cubicBezTo>
                    <a:pt x="6231" y="276"/>
                    <a:pt x="6093" y="190"/>
                    <a:pt x="5915" y="118"/>
                  </a:cubicBezTo>
                  <a:cubicBezTo>
                    <a:pt x="5864" y="96"/>
                    <a:pt x="5809" y="78"/>
                    <a:pt x="5756" y="63"/>
                  </a:cubicBezTo>
                  <a:cubicBezTo>
                    <a:pt x="5601" y="21"/>
                    <a:pt x="5429" y="0"/>
                    <a:pt x="523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6" name="Google Shape;1856;p11"/>
            <p:cNvSpPr/>
            <p:nvPr/>
          </p:nvSpPr>
          <p:spPr>
            <a:xfrm>
              <a:off x="2043417" y="-610702"/>
              <a:ext cx="325786" cy="217877"/>
            </a:xfrm>
            <a:custGeom>
              <a:avLst/>
              <a:gdLst/>
              <a:ahLst/>
              <a:cxnLst/>
              <a:rect l="l" t="t" r="r" b="b"/>
              <a:pathLst>
                <a:path w="8073" h="5399" extrusionOk="0">
                  <a:moveTo>
                    <a:pt x="5702" y="552"/>
                  </a:moveTo>
                  <a:cubicBezTo>
                    <a:pt x="5715" y="552"/>
                    <a:pt x="5727" y="552"/>
                    <a:pt x="5739" y="553"/>
                  </a:cubicBezTo>
                  <a:cubicBezTo>
                    <a:pt x="5860" y="554"/>
                    <a:pt x="5984" y="574"/>
                    <a:pt x="6107" y="607"/>
                  </a:cubicBezTo>
                  <a:lnTo>
                    <a:pt x="6140" y="617"/>
                  </a:lnTo>
                  <a:cubicBezTo>
                    <a:pt x="6275" y="660"/>
                    <a:pt x="6419" y="722"/>
                    <a:pt x="6587" y="813"/>
                  </a:cubicBezTo>
                  <a:cubicBezTo>
                    <a:pt x="6631" y="836"/>
                    <a:pt x="6652" y="899"/>
                    <a:pt x="6647" y="945"/>
                  </a:cubicBezTo>
                  <a:cubicBezTo>
                    <a:pt x="6643" y="997"/>
                    <a:pt x="6610" y="1038"/>
                    <a:pt x="6565" y="1063"/>
                  </a:cubicBezTo>
                  <a:cubicBezTo>
                    <a:pt x="6317" y="1178"/>
                    <a:pt x="6054" y="1251"/>
                    <a:pt x="5798" y="1323"/>
                  </a:cubicBezTo>
                  <a:cubicBezTo>
                    <a:pt x="5705" y="1347"/>
                    <a:pt x="5613" y="1374"/>
                    <a:pt x="5518" y="1394"/>
                  </a:cubicBezTo>
                  <a:lnTo>
                    <a:pt x="5556" y="1389"/>
                  </a:lnTo>
                  <a:lnTo>
                    <a:pt x="5556" y="1389"/>
                  </a:lnTo>
                  <a:cubicBezTo>
                    <a:pt x="5439" y="1425"/>
                    <a:pt x="5326" y="1465"/>
                    <a:pt x="5215" y="1512"/>
                  </a:cubicBezTo>
                  <a:cubicBezTo>
                    <a:pt x="5122" y="1555"/>
                    <a:pt x="5031" y="1603"/>
                    <a:pt x="4944" y="1654"/>
                  </a:cubicBezTo>
                  <a:cubicBezTo>
                    <a:pt x="4888" y="1690"/>
                    <a:pt x="4833" y="1726"/>
                    <a:pt x="4786" y="1768"/>
                  </a:cubicBezTo>
                  <a:cubicBezTo>
                    <a:pt x="4733" y="1814"/>
                    <a:pt x="4682" y="1861"/>
                    <a:pt x="4632" y="1912"/>
                  </a:cubicBezTo>
                  <a:cubicBezTo>
                    <a:pt x="4582" y="1969"/>
                    <a:pt x="4534" y="2029"/>
                    <a:pt x="4488" y="2090"/>
                  </a:cubicBezTo>
                  <a:cubicBezTo>
                    <a:pt x="4443" y="2147"/>
                    <a:pt x="4399" y="2205"/>
                    <a:pt x="4352" y="2258"/>
                  </a:cubicBezTo>
                  <a:cubicBezTo>
                    <a:pt x="4259" y="2368"/>
                    <a:pt x="4162" y="2472"/>
                    <a:pt x="4052" y="2548"/>
                  </a:cubicBezTo>
                  <a:cubicBezTo>
                    <a:pt x="3976" y="2598"/>
                    <a:pt x="3901" y="2645"/>
                    <a:pt x="3821" y="2684"/>
                  </a:cubicBezTo>
                  <a:cubicBezTo>
                    <a:pt x="3763" y="2709"/>
                    <a:pt x="3707" y="2735"/>
                    <a:pt x="3648" y="2756"/>
                  </a:cubicBezTo>
                  <a:cubicBezTo>
                    <a:pt x="3533" y="2796"/>
                    <a:pt x="3418" y="2832"/>
                    <a:pt x="3299" y="2859"/>
                  </a:cubicBezTo>
                  <a:cubicBezTo>
                    <a:pt x="3090" y="2910"/>
                    <a:pt x="2873" y="2943"/>
                    <a:pt x="2664" y="2973"/>
                  </a:cubicBezTo>
                  <a:cubicBezTo>
                    <a:pt x="2407" y="3009"/>
                    <a:pt x="2143" y="3046"/>
                    <a:pt x="1889" y="3119"/>
                  </a:cubicBezTo>
                  <a:cubicBezTo>
                    <a:pt x="1724" y="3174"/>
                    <a:pt x="1566" y="3246"/>
                    <a:pt x="1418" y="3335"/>
                  </a:cubicBezTo>
                  <a:cubicBezTo>
                    <a:pt x="1309" y="3407"/>
                    <a:pt x="1199" y="3499"/>
                    <a:pt x="1079" y="3612"/>
                  </a:cubicBezTo>
                  <a:cubicBezTo>
                    <a:pt x="1058" y="3636"/>
                    <a:pt x="1026" y="3647"/>
                    <a:pt x="993" y="3647"/>
                  </a:cubicBezTo>
                  <a:cubicBezTo>
                    <a:pt x="987" y="3647"/>
                    <a:pt x="982" y="3647"/>
                    <a:pt x="977" y="3647"/>
                  </a:cubicBezTo>
                  <a:lnTo>
                    <a:pt x="928" y="3751"/>
                  </a:lnTo>
                  <a:cubicBezTo>
                    <a:pt x="911" y="3788"/>
                    <a:pt x="879" y="3810"/>
                    <a:pt x="839" y="3810"/>
                  </a:cubicBezTo>
                  <a:cubicBezTo>
                    <a:pt x="830" y="3810"/>
                    <a:pt x="819" y="3809"/>
                    <a:pt x="809" y="3806"/>
                  </a:cubicBezTo>
                  <a:cubicBezTo>
                    <a:pt x="786" y="3797"/>
                    <a:pt x="768" y="3777"/>
                    <a:pt x="757" y="3754"/>
                  </a:cubicBezTo>
                  <a:cubicBezTo>
                    <a:pt x="748" y="3730"/>
                    <a:pt x="747" y="3708"/>
                    <a:pt x="756" y="3690"/>
                  </a:cubicBezTo>
                  <a:cubicBezTo>
                    <a:pt x="784" y="3626"/>
                    <a:pt x="816" y="3563"/>
                    <a:pt x="849" y="3503"/>
                  </a:cubicBezTo>
                  <a:cubicBezTo>
                    <a:pt x="849" y="3471"/>
                    <a:pt x="858" y="3445"/>
                    <a:pt x="873" y="3425"/>
                  </a:cubicBezTo>
                  <a:lnTo>
                    <a:pt x="912" y="3377"/>
                  </a:lnTo>
                  <a:cubicBezTo>
                    <a:pt x="984" y="3244"/>
                    <a:pt x="1059" y="3111"/>
                    <a:pt x="1139" y="2982"/>
                  </a:cubicBezTo>
                  <a:cubicBezTo>
                    <a:pt x="1330" y="2680"/>
                    <a:pt x="1498" y="2450"/>
                    <a:pt x="1676" y="2261"/>
                  </a:cubicBezTo>
                  <a:cubicBezTo>
                    <a:pt x="1790" y="2140"/>
                    <a:pt x="1886" y="2042"/>
                    <a:pt x="2001" y="1963"/>
                  </a:cubicBezTo>
                  <a:cubicBezTo>
                    <a:pt x="2050" y="1930"/>
                    <a:pt x="2100" y="1896"/>
                    <a:pt x="2152" y="1867"/>
                  </a:cubicBezTo>
                  <a:cubicBezTo>
                    <a:pt x="2212" y="1837"/>
                    <a:pt x="2271" y="1811"/>
                    <a:pt x="2334" y="1788"/>
                  </a:cubicBezTo>
                  <a:cubicBezTo>
                    <a:pt x="2429" y="1753"/>
                    <a:pt x="2528" y="1736"/>
                    <a:pt x="2620" y="1736"/>
                  </a:cubicBezTo>
                  <a:cubicBezTo>
                    <a:pt x="2661" y="1736"/>
                    <a:pt x="2701" y="1739"/>
                    <a:pt x="2739" y="1746"/>
                  </a:cubicBezTo>
                  <a:cubicBezTo>
                    <a:pt x="2801" y="1759"/>
                    <a:pt x="2860" y="1775"/>
                    <a:pt x="2921" y="1794"/>
                  </a:cubicBezTo>
                  <a:lnTo>
                    <a:pt x="2957" y="1804"/>
                  </a:lnTo>
                  <a:lnTo>
                    <a:pt x="2995" y="1820"/>
                  </a:lnTo>
                  <a:lnTo>
                    <a:pt x="3032" y="1830"/>
                  </a:lnTo>
                  <a:cubicBezTo>
                    <a:pt x="3097" y="1843"/>
                    <a:pt x="3156" y="1849"/>
                    <a:pt x="3215" y="1849"/>
                  </a:cubicBezTo>
                  <a:cubicBezTo>
                    <a:pt x="3222" y="1849"/>
                    <a:pt x="3228" y="1848"/>
                    <a:pt x="3235" y="1848"/>
                  </a:cubicBezTo>
                  <a:cubicBezTo>
                    <a:pt x="3309" y="1841"/>
                    <a:pt x="3384" y="1827"/>
                    <a:pt x="3434" y="1812"/>
                  </a:cubicBezTo>
                  <a:cubicBezTo>
                    <a:pt x="3572" y="1768"/>
                    <a:pt x="3711" y="1703"/>
                    <a:pt x="3855" y="1610"/>
                  </a:cubicBezTo>
                  <a:cubicBezTo>
                    <a:pt x="4050" y="1481"/>
                    <a:pt x="4231" y="1325"/>
                    <a:pt x="4409" y="1178"/>
                  </a:cubicBezTo>
                  <a:lnTo>
                    <a:pt x="4448" y="1145"/>
                  </a:lnTo>
                  <a:cubicBezTo>
                    <a:pt x="4652" y="978"/>
                    <a:pt x="4835" y="830"/>
                    <a:pt x="5044" y="722"/>
                  </a:cubicBezTo>
                  <a:cubicBezTo>
                    <a:pt x="5268" y="610"/>
                    <a:pt x="5491" y="552"/>
                    <a:pt x="5702" y="552"/>
                  </a:cubicBezTo>
                  <a:close/>
                  <a:moveTo>
                    <a:pt x="5779" y="1"/>
                  </a:moveTo>
                  <a:cubicBezTo>
                    <a:pt x="5746" y="1"/>
                    <a:pt x="5713" y="1"/>
                    <a:pt x="5679" y="1"/>
                  </a:cubicBezTo>
                  <a:cubicBezTo>
                    <a:pt x="5359" y="7"/>
                    <a:pt x="5013" y="37"/>
                    <a:pt x="4619" y="95"/>
                  </a:cubicBezTo>
                  <a:cubicBezTo>
                    <a:pt x="4303" y="143"/>
                    <a:pt x="4049" y="199"/>
                    <a:pt x="3815" y="268"/>
                  </a:cubicBezTo>
                  <a:cubicBezTo>
                    <a:pt x="3454" y="380"/>
                    <a:pt x="3090" y="550"/>
                    <a:pt x="2732" y="778"/>
                  </a:cubicBezTo>
                  <a:cubicBezTo>
                    <a:pt x="2086" y="1192"/>
                    <a:pt x="1489" y="1801"/>
                    <a:pt x="964" y="2588"/>
                  </a:cubicBezTo>
                  <a:cubicBezTo>
                    <a:pt x="701" y="2982"/>
                    <a:pt x="467" y="3418"/>
                    <a:pt x="251" y="3908"/>
                  </a:cubicBezTo>
                  <a:cubicBezTo>
                    <a:pt x="238" y="3950"/>
                    <a:pt x="226" y="3991"/>
                    <a:pt x="215" y="4031"/>
                  </a:cubicBezTo>
                  <a:cubicBezTo>
                    <a:pt x="136" y="4339"/>
                    <a:pt x="66" y="4648"/>
                    <a:pt x="0" y="4958"/>
                  </a:cubicBezTo>
                  <a:cubicBezTo>
                    <a:pt x="7" y="4961"/>
                    <a:pt x="14" y="4964"/>
                    <a:pt x="22" y="4965"/>
                  </a:cubicBezTo>
                  <a:cubicBezTo>
                    <a:pt x="38" y="4970"/>
                    <a:pt x="55" y="4974"/>
                    <a:pt x="71" y="4974"/>
                  </a:cubicBezTo>
                  <a:cubicBezTo>
                    <a:pt x="75" y="4974"/>
                    <a:pt x="78" y="4974"/>
                    <a:pt x="82" y="4974"/>
                  </a:cubicBezTo>
                  <a:cubicBezTo>
                    <a:pt x="256" y="4981"/>
                    <a:pt x="432" y="5001"/>
                    <a:pt x="606" y="5021"/>
                  </a:cubicBezTo>
                  <a:lnTo>
                    <a:pt x="583" y="5014"/>
                  </a:lnTo>
                  <a:lnTo>
                    <a:pt x="583" y="5014"/>
                  </a:lnTo>
                  <a:cubicBezTo>
                    <a:pt x="783" y="5047"/>
                    <a:pt x="981" y="5079"/>
                    <a:pt x="1182" y="5113"/>
                  </a:cubicBezTo>
                  <a:cubicBezTo>
                    <a:pt x="1373" y="5145"/>
                    <a:pt x="1566" y="5176"/>
                    <a:pt x="1757" y="5202"/>
                  </a:cubicBezTo>
                  <a:lnTo>
                    <a:pt x="2094" y="5249"/>
                  </a:lnTo>
                  <a:cubicBezTo>
                    <a:pt x="2420" y="5295"/>
                    <a:pt x="2746" y="5341"/>
                    <a:pt x="3074" y="5372"/>
                  </a:cubicBezTo>
                  <a:cubicBezTo>
                    <a:pt x="3262" y="5390"/>
                    <a:pt x="3445" y="5399"/>
                    <a:pt x="3624" y="5399"/>
                  </a:cubicBezTo>
                  <a:cubicBezTo>
                    <a:pt x="3888" y="5399"/>
                    <a:pt x="4143" y="5379"/>
                    <a:pt x="4395" y="5339"/>
                  </a:cubicBezTo>
                  <a:cubicBezTo>
                    <a:pt x="4833" y="5271"/>
                    <a:pt x="5276" y="5100"/>
                    <a:pt x="5671" y="4846"/>
                  </a:cubicBezTo>
                  <a:cubicBezTo>
                    <a:pt x="5862" y="4724"/>
                    <a:pt x="6027" y="4570"/>
                    <a:pt x="6216" y="4379"/>
                  </a:cubicBezTo>
                  <a:cubicBezTo>
                    <a:pt x="6417" y="4178"/>
                    <a:pt x="6617" y="3952"/>
                    <a:pt x="6844" y="3670"/>
                  </a:cubicBezTo>
                  <a:cubicBezTo>
                    <a:pt x="7077" y="3381"/>
                    <a:pt x="7289" y="3084"/>
                    <a:pt x="7473" y="2789"/>
                  </a:cubicBezTo>
                  <a:cubicBezTo>
                    <a:pt x="7660" y="2492"/>
                    <a:pt x="7806" y="2203"/>
                    <a:pt x="7921" y="1909"/>
                  </a:cubicBezTo>
                  <a:cubicBezTo>
                    <a:pt x="8032" y="1621"/>
                    <a:pt x="8072" y="1350"/>
                    <a:pt x="8038" y="1107"/>
                  </a:cubicBezTo>
                  <a:cubicBezTo>
                    <a:pt x="7996" y="791"/>
                    <a:pt x="7772" y="561"/>
                    <a:pt x="7592" y="425"/>
                  </a:cubicBezTo>
                  <a:cubicBezTo>
                    <a:pt x="7427" y="301"/>
                    <a:pt x="7219" y="202"/>
                    <a:pt x="6970" y="135"/>
                  </a:cubicBezTo>
                  <a:cubicBezTo>
                    <a:pt x="6894" y="118"/>
                    <a:pt x="6818" y="102"/>
                    <a:pt x="6743" y="86"/>
                  </a:cubicBezTo>
                  <a:cubicBezTo>
                    <a:pt x="6459" y="29"/>
                    <a:pt x="6142" y="1"/>
                    <a:pt x="5779" y="1"/>
                  </a:cubicBezTo>
                  <a:close/>
                </a:path>
              </a:pathLst>
            </a:custGeom>
            <a:solidFill>
              <a:srgbClr val="A3BE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7" name="Google Shape;1857;p11"/>
            <p:cNvSpPr/>
            <p:nvPr/>
          </p:nvSpPr>
          <p:spPr>
            <a:xfrm>
              <a:off x="1986759" y="6804"/>
              <a:ext cx="124778" cy="195722"/>
            </a:xfrm>
            <a:custGeom>
              <a:avLst/>
              <a:gdLst/>
              <a:ahLst/>
              <a:cxnLst/>
              <a:rect l="l" t="t" r="r" b="b"/>
              <a:pathLst>
                <a:path w="3092" h="4850" extrusionOk="0">
                  <a:moveTo>
                    <a:pt x="329" y="1236"/>
                  </a:moveTo>
                  <a:lnTo>
                    <a:pt x="329" y="1236"/>
                  </a:lnTo>
                  <a:cubicBezTo>
                    <a:pt x="328" y="1237"/>
                    <a:pt x="328" y="1237"/>
                    <a:pt x="328" y="1238"/>
                  </a:cubicBezTo>
                  <a:cubicBezTo>
                    <a:pt x="329" y="1237"/>
                    <a:pt x="329" y="1237"/>
                    <a:pt x="329" y="1236"/>
                  </a:cubicBezTo>
                  <a:close/>
                  <a:moveTo>
                    <a:pt x="1097" y="0"/>
                  </a:moveTo>
                  <a:cubicBezTo>
                    <a:pt x="1068" y="0"/>
                    <a:pt x="1039" y="3"/>
                    <a:pt x="1010" y="10"/>
                  </a:cubicBezTo>
                  <a:cubicBezTo>
                    <a:pt x="990" y="16"/>
                    <a:pt x="973" y="23"/>
                    <a:pt x="954" y="32"/>
                  </a:cubicBezTo>
                  <a:cubicBezTo>
                    <a:pt x="835" y="205"/>
                    <a:pt x="722" y="385"/>
                    <a:pt x="627" y="572"/>
                  </a:cubicBezTo>
                  <a:cubicBezTo>
                    <a:pt x="521" y="783"/>
                    <a:pt x="422" y="994"/>
                    <a:pt x="337" y="1215"/>
                  </a:cubicBezTo>
                  <a:cubicBezTo>
                    <a:pt x="334" y="1222"/>
                    <a:pt x="332" y="1229"/>
                    <a:pt x="329" y="1236"/>
                  </a:cubicBezTo>
                  <a:lnTo>
                    <a:pt x="329" y="1236"/>
                  </a:lnTo>
                  <a:cubicBezTo>
                    <a:pt x="329" y="1236"/>
                    <a:pt x="329" y="1235"/>
                    <a:pt x="330" y="1235"/>
                  </a:cubicBezTo>
                  <a:lnTo>
                    <a:pt x="330" y="1235"/>
                  </a:lnTo>
                  <a:cubicBezTo>
                    <a:pt x="198" y="1599"/>
                    <a:pt x="100" y="1975"/>
                    <a:pt x="40" y="2357"/>
                  </a:cubicBezTo>
                  <a:cubicBezTo>
                    <a:pt x="11" y="2616"/>
                    <a:pt x="1" y="2870"/>
                    <a:pt x="12" y="3114"/>
                  </a:cubicBezTo>
                  <a:cubicBezTo>
                    <a:pt x="41" y="3717"/>
                    <a:pt x="189" y="4167"/>
                    <a:pt x="465" y="4484"/>
                  </a:cubicBezTo>
                  <a:cubicBezTo>
                    <a:pt x="597" y="4635"/>
                    <a:pt x="785" y="4750"/>
                    <a:pt x="995" y="4807"/>
                  </a:cubicBezTo>
                  <a:lnTo>
                    <a:pt x="1031" y="4816"/>
                  </a:lnTo>
                  <a:cubicBezTo>
                    <a:pt x="1123" y="4838"/>
                    <a:pt x="1221" y="4849"/>
                    <a:pt x="1324" y="4849"/>
                  </a:cubicBezTo>
                  <a:cubicBezTo>
                    <a:pt x="1480" y="4849"/>
                    <a:pt x="1649" y="4824"/>
                    <a:pt x="1828" y="4773"/>
                  </a:cubicBezTo>
                  <a:cubicBezTo>
                    <a:pt x="2151" y="4682"/>
                    <a:pt x="2728" y="4443"/>
                    <a:pt x="2961" y="3875"/>
                  </a:cubicBezTo>
                  <a:cubicBezTo>
                    <a:pt x="3011" y="3753"/>
                    <a:pt x="3041" y="3653"/>
                    <a:pt x="3059" y="3551"/>
                  </a:cubicBezTo>
                  <a:cubicBezTo>
                    <a:pt x="3080" y="3423"/>
                    <a:pt x="3092" y="3296"/>
                    <a:pt x="3087" y="3170"/>
                  </a:cubicBezTo>
                  <a:cubicBezTo>
                    <a:pt x="3085" y="2942"/>
                    <a:pt x="3041" y="2703"/>
                    <a:pt x="2958" y="2436"/>
                  </a:cubicBezTo>
                  <a:cubicBezTo>
                    <a:pt x="2814" y="1975"/>
                    <a:pt x="2567" y="1504"/>
                    <a:pt x="2223" y="1037"/>
                  </a:cubicBezTo>
                  <a:cubicBezTo>
                    <a:pt x="2063" y="819"/>
                    <a:pt x="1901" y="626"/>
                    <a:pt x="1730" y="450"/>
                  </a:cubicBezTo>
                  <a:cubicBezTo>
                    <a:pt x="1599" y="318"/>
                    <a:pt x="1450" y="190"/>
                    <a:pt x="1242" y="37"/>
                  </a:cubicBezTo>
                  <a:cubicBezTo>
                    <a:pt x="1226" y="25"/>
                    <a:pt x="1204" y="16"/>
                    <a:pt x="1177" y="9"/>
                  </a:cubicBezTo>
                  <a:cubicBezTo>
                    <a:pt x="1152" y="3"/>
                    <a:pt x="1125" y="0"/>
                    <a:pt x="1097" y="0"/>
                  </a:cubicBezTo>
                  <a:close/>
                </a:path>
              </a:pathLst>
            </a:custGeom>
            <a:solidFill>
              <a:srgbClr val="A3BE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8" name="Google Shape;1858;p11"/>
            <p:cNvSpPr/>
            <p:nvPr/>
          </p:nvSpPr>
          <p:spPr>
            <a:xfrm>
              <a:off x="2000157" y="55351"/>
              <a:ext cx="404" cy="928"/>
            </a:xfrm>
            <a:custGeom>
              <a:avLst/>
              <a:gdLst/>
              <a:ahLst/>
              <a:cxnLst/>
              <a:rect l="l" t="t" r="r" b="b"/>
              <a:pathLst>
                <a:path w="10" h="23" extrusionOk="0">
                  <a:moveTo>
                    <a:pt x="9" y="1"/>
                  </a:moveTo>
                  <a:cubicBezTo>
                    <a:pt x="5" y="8"/>
                    <a:pt x="3" y="15"/>
                    <a:pt x="1" y="22"/>
                  </a:cubicBezTo>
                  <a:lnTo>
                    <a:pt x="5" y="12"/>
                  </a:lnTo>
                  <a:cubicBezTo>
                    <a:pt x="8" y="8"/>
                    <a:pt x="8" y="5"/>
                    <a:pt x="9" y="1"/>
                  </a:cubicBezTo>
                  <a:close/>
                </a:path>
              </a:pathLst>
            </a:custGeom>
            <a:solidFill>
              <a:srgbClr val="A3BE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9" name="Google Shape;1859;p11"/>
            <p:cNvSpPr/>
            <p:nvPr/>
          </p:nvSpPr>
          <p:spPr>
            <a:xfrm>
              <a:off x="2341194" y="-389720"/>
              <a:ext cx="413276" cy="217998"/>
            </a:xfrm>
            <a:custGeom>
              <a:avLst/>
              <a:gdLst/>
              <a:ahLst/>
              <a:cxnLst/>
              <a:rect l="l" t="t" r="r" b="b"/>
              <a:pathLst>
                <a:path w="10241" h="5402" extrusionOk="0">
                  <a:moveTo>
                    <a:pt x="4862" y="652"/>
                  </a:moveTo>
                  <a:cubicBezTo>
                    <a:pt x="4975" y="652"/>
                    <a:pt x="5087" y="662"/>
                    <a:pt x="5196" y="671"/>
                  </a:cubicBezTo>
                  <a:lnTo>
                    <a:pt x="5528" y="697"/>
                  </a:lnTo>
                  <a:cubicBezTo>
                    <a:pt x="6066" y="739"/>
                    <a:pt x="6624" y="783"/>
                    <a:pt x="7166" y="862"/>
                  </a:cubicBezTo>
                  <a:cubicBezTo>
                    <a:pt x="7547" y="918"/>
                    <a:pt x="7834" y="976"/>
                    <a:pt x="8099" y="1049"/>
                  </a:cubicBezTo>
                  <a:lnTo>
                    <a:pt x="8156" y="1066"/>
                  </a:lnTo>
                  <a:cubicBezTo>
                    <a:pt x="8361" y="1126"/>
                    <a:pt x="8629" y="1217"/>
                    <a:pt x="8868" y="1372"/>
                  </a:cubicBezTo>
                  <a:cubicBezTo>
                    <a:pt x="8907" y="1396"/>
                    <a:pt x="8930" y="1448"/>
                    <a:pt x="8926" y="1498"/>
                  </a:cubicBezTo>
                  <a:cubicBezTo>
                    <a:pt x="8922" y="1543"/>
                    <a:pt x="8893" y="1585"/>
                    <a:pt x="8847" y="1606"/>
                  </a:cubicBezTo>
                  <a:cubicBezTo>
                    <a:pt x="8601" y="1735"/>
                    <a:pt x="8298" y="1807"/>
                    <a:pt x="7918" y="1827"/>
                  </a:cubicBezTo>
                  <a:cubicBezTo>
                    <a:pt x="7819" y="1833"/>
                    <a:pt x="7719" y="1835"/>
                    <a:pt x="7615" y="1835"/>
                  </a:cubicBezTo>
                  <a:cubicBezTo>
                    <a:pt x="7388" y="1835"/>
                    <a:pt x="7145" y="1822"/>
                    <a:pt x="6869" y="1796"/>
                  </a:cubicBezTo>
                  <a:cubicBezTo>
                    <a:pt x="6602" y="1771"/>
                    <a:pt x="6333" y="1738"/>
                    <a:pt x="6066" y="1707"/>
                  </a:cubicBezTo>
                  <a:lnTo>
                    <a:pt x="5802" y="1677"/>
                  </a:lnTo>
                  <a:cubicBezTo>
                    <a:pt x="5527" y="1644"/>
                    <a:pt x="5203" y="1613"/>
                    <a:pt x="4873" y="1613"/>
                  </a:cubicBezTo>
                  <a:cubicBezTo>
                    <a:pt x="4866" y="1613"/>
                    <a:pt x="4859" y="1613"/>
                    <a:pt x="4851" y="1613"/>
                  </a:cubicBezTo>
                  <a:cubicBezTo>
                    <a:pt x="4591" y="1622"/>
                    <a:pt x="4325" y="1652"/>
                    <a:pt x="4061" y="1705"/>
                  </a:cubicBezTo>
                  <a:cubicBezTo>
                    <a:pt x="3794" y="1757"/>
                    <a:pt x="3533" y="1822"/>
                    <a:pt x="3291" y="1886"/>
                  </a:cubicBezTo>
                  <a:lnTo>
                    <a:pt x="3159" y="1922"/>
                  </a:lnTo>
                  <a:cubicBezTo>
                    <a:pt x="2695" y="2044"/>
                    <a:pt x="2214" y="2171"/>
                    <a:pt x="1729" y="2230"/>
                  </a:cubicBezTo>
                  <a:cubicBezTo>
                    <a:pt x="1723" y="2230"/>
                    <a:pt x="1717" y="2231"/>
                    <a:pt x="1711" y="2231"/>
                  </a:cubicBezTo>
                  <a:cubicBezTo>
                    <a:pt x="1698" y="2231"/>
                    <a:pt x="1686" y="2229"/>
                    <a:pt x="1675" y="2225"/>
                  </a:cubicBezTo>
                  <a:cubicBezTo>
                    <a:pt x="1658" y="2222"/>
                    <a:pt x="1644" y="2215"/>
                    <a:pt x="1634" y="2204"/>
                  </a:cubicBezTo>
                  <a:cubicBezTo>
                    <a:pt x="1598" y="2215"/>
                    <a:pt x="1561" y="2225"/>
                    <a:pt x="1522" y="2237"/>
                  </a:cubicBezTo>
                  <a:cubicBezTo>
                    <a:pt x="1516" y="2238"/>
                    <a:pt x="1510" y="2239"/>
                    <a:pt x="1504" y="2239"/>
                  </a:cubicBezTo>
                  <a:cubicBezTo>
                    <a:pt x="1497" y="2239"/>
                    <a:pt x="1491" y="2238"/>
                    <a:pt x="1484" y="2237"/>
                  </a:cubicBezTo>
                  <a:cubicBezTo>
                    <a:pt x="1454" y="2227"/>
                    <a:pt x="1426" y="2195"/>
                    <a:pt x="1421" y="2161"/>
                  </a:cubicBezTo>
                  <a:cubicBezTo>
                    <a:pt x="1413" y="2115"/>
                    <a:pt x="1443" y="2072"/>
                    <a:pt x="1496" y="2057"/>
                  </a:cubicBezTo>
                  <a:lnTo>
                    <a:pt x="1629" y="2017"/>
                  </a:lnTo>
                  <a:cubicBezTo>
                    <a:pt x="1647" y="2003"/>
                    <a:pt x="1668" y="1988"/>
                    <a:pt x="1690" y="1985"/>
                  </a:cubicBezTo>
                  <a:lnTo>
                    <a:pt x="1763" y="1967"/>
                  </a:lnTo>
                  <a:cubicBezTo>
                    <a:pt x="2000" y="1878"/>
                    <a:pt x="2246" y="1757"/>
                    <a:pt x="2516" y="1598"/>
                  </a:cubicBezTo>
                  <a:cubicBezTo>
                    <a:pt x="2628" y="1534"/>
                    <a:pt x="2738" y="1465"/>
                    <a:pt x="2849" y="1399"/>
                  </a:cubicBezTo>
                  <a:cubicBezTo>
                    <a:pt x="3026" y="1293"/>
                    <a:pt x="3201" y="1188"/>
                    <a:pt x="3380" y="1089"/>
                  </a:cubicBezTo>
                  <a:cubicBezTo>
                    <a:pt x="3617" y="961"/>
                    <a:pt x="3932" y="805"/>
                    <a:pt x="4277" y="724"/>
                  </a:cubicBezTo>
                  <a:cubicBezTo>
                    <a:pt x="4448" y="683"/>
                    <a:pt x="4610" y="661"/>
                    <a:pt x="4778" y="654"/>
                  </a:cubicBezTo>
                  <a:cubicBezTo>
                    <a:pt x="4806" y="652"/>
                    <a:pt x="4834" y="652"/>
                    <a:pt x="4862" y="652"/>
                  </a:cubicBezTo>
                  <a:close/>
                  <a:moveTo>
                    <a:pt x="5492" y="1"/>
                  </a:moveTo>
                  <a:cubicBezTo>
                    <a:pt x="5216" y="1"/>
                    <a:pt x="4936" y="21"/>
                    <a:pt x="4657" y="61"/>
                  </a:cubicBezTo>
                  <a:cubicBezTo>
                    <a:pt x="4077" y="143"/>
                    <a:pt x="3488" y="359"/>
                    <a:pt x="2905" y="701"/>
                  </a:cubicBezTo>
                  <a:cubicBezTo>
                    <a:pt x="2358" y="1023"/>
                    <a:pt x="1855" y="1428"/>
                    <a:pt x="1368" y="1822"/>
                  </a:cubicBezTo>
                  <a:lnTo>
                    <a:pt x="1275" y="1896"/>
                  </a:lnTo>
                  <a:lnTo>
                    <a:pt x="1128" y="2014"/>
                  </a:lnTo>
                  <a:cubicBezTo>
                    <a:pt x="949" y="2158"/>
                    <a:pt x="769" y="2303"/>
                    <a:pt x="588" y="2445"/>
                  </a:cubicBezTo>
                  <a:cubicBezTo>
                    <a:pt x="482" y="2543"/>
                    <a:pt x="373" y="2640"/>
                    <a:pt x="264" y="2735"/>
                  </a:cubicBezTo>
                  <a:cubicBezTo>
                    <a:pt x="222" y="2771"/>
                    <a:pt x="180" y="2807"/>
                    <a:pt x="137" y="2841"/>
                  </a:cubicBezTo>
                  <a:cubicBezTo>
                    <a:pt x="93" y="2884"/>
                    <a:pt x="48" y="2926"/>
                    <a:pt x="1" y="2966"/>
                  </a:cubicBezTo>
                  <a:cubicBezTo>
                    <a:pt x="5" y="2979"/>
                    <a:pt x="6" y="2992"/>
                    <a:pt x="11" y="3002"/>
                  </a:cubicBezTo>
                  <a:cubicBezTo>
                    <a:pt x="35" y="3081"/>
                    <a:pt x="85" y="3144"/>
                    <a:pt x="154" y="3175"/>
                  </a:cubicBezTo>
                  <a:cubicBezTo>
                    <a:pt x="334" y="3261"/>
                    <a:pt x="511" y="3353"/>
                    <a:pt x="686" y="3452"/>
                  </a:cubicBezTo>
                  <a:lnTo>
                    <a:pt x="987" y="3618"/>
                  </a:lnTo>
                  <a:lnTo>
                    <a:pt x="1042" y="3649"/>
                  </a:lnTo>
                  <a:cubicBezTo>
                    <a:pt x="1272" y="3774"/>
                    <a:pt x="1505" y="3896"/>
                    <a:pt x="1737" y="4012"/>
                  </a:cubicBezTo>
                  <a:cubicBezTo>
                    <a:pt x="2284" y="4285"/>
                    <a:pt x="2840" y="4529"/>
                    <a:pt x="3388" y="4737"/>
                  </a:cubicBezTo>
                  <a:cubicBezTo>
                    <a:pt x="3745" y="4874"/>
                    <a:pt x="4101" y="4992"/>
                    <a:pt x="4446" y="5088"/>
                  </a:cubicBezTo>
                  <a:cubicBezTo>
                    <a:pt x="4683" y="5154"/>
                    <a:pt x="4920" y="5210"/>
                    <a:pt x="5153" y="5256"/>
                  </a:cubicBezTo>
                  <a:cubicBezTo>
                    <a:pt x="5641" y="5354"/>
                    <a:pt x="6085" y="5402"/>
                    <a:pt x="6496" y="5402"/>
                  </a:cubicBezTo>
                  <a:cubicBezTo>
                    <a:pt x="6643" y="5402"/>
                    <a:pt x="6787" y="5396"/>
                    <a:pt x="6927" y="5384"/>
                  </a:cubicBezTo>
                  <a:cubicBezTo>
                    <a:pt x="7531" y="5329"/>
                    <a:pt x="8076" y="5164"/>
                    <a:pt x="8538" y="4890"/>
                  </a:cubicBezTo>
                  <a:cubicBezTo>
                    <a:pt x="9028" y="4595"/>
                    <a:pt x="9456" y="4143"/>
                    <a:pt x="9770" y="3577"/>
                  </a:cubicBezTo>
                  <a:cubicBezTo>
                    <a:pt x="9845" y="3445"/>
                    <a:pt x="9916" y="3294"/>
                    <a:pt x="9982" y="3132"/>
                  </a:cubicBezTo>
                  <a:cubicBezTo>
                    <a:pt x="10072" y="2913"/>
                    <a:pt x="10132" y="2728"/>
                    <a:pt x="10168" y="2553"/>
                  </a:cubicBezTo>
                  <a:cubicBezTo>
                    <a:pt x="10240" y="2222"/>
                    <a:pt x="10230" y="1909"/>
                    <a:pt x="10137" y="1644"/>
                  </a:cubicBezTo>
                  <a:cubicBezTo>
                    <a:pt x="10052" y="1398"/>
                    <a:pt x="9890" y="1175"/>
                    <a:pt x="9671" y="997"/>
                  </a:cubicBezTo>
                  <a:cubicBezTo>
                    <a:pt x="9470" y="838"/>
                    <a:pt x="9223" y="708"/>
                    <a:pt x="8894" y="585"/>
                  </a:cubicBezTo>
                  <a:cubicBezTo>
                    <a:pt x="8771" y="538"/>
                    <a:pt x="8643" y="500"/>
                    <a:pt x="8515" y="464"/>
                  </a:cubicBezTo>
                  <a:cubicBezTo>
                    <a:pt x="8336" y="413"/>
                    <a:pt x="8153" y="372"/>
                    <a:pt x="7969" y="334"/>
                  </a:cubicBezTo>
                  <a:cubicBezTo>
                    <a:pt x="7668" y="270"/>
                    <a:pt x="7363" y="219"/>
                    <a:pt x="7059" y="168"/>
                  </a:cubicBezTo>
                  <a:lnTo>
                    <a:pt x="6977" y="154"/>
                  </a:lnTo>
                  <a:cubicBezTo>
                    <a:pt x="6609" y="91"/>
                    <a:pt x="6173" y="25"/>
                    <a:pt x="5737" y="6"/>
                  </a:cubicBezTo>
                  <a:cubicBezTo>
                    <a:pt x="5656" y="2"/>
                    <a:pt x="5574" y="1"/>
                    <a:pt x="5492" y="1"/>
                  </a:cubicBezTo>
                  <a:close/>
                </a:path>
              </a:pathLst>
            </a:custGeom>
            <a:solidFill>
              <a:srgbClr val="A3BE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0" name="Google Shape;1860;p11"/>
            <p:cNvSpPr/>
            <p:nvPr/>
          </p:nvSpPr>
          <p:spPr>
            <a:xfrm>
              <a:off x="1878044" y="-1281153"/>
              <a:ext cx="188458" cy="352945"/>
            </a:xfrm>
            <a:custGeom>
              <a:avLst/>
              <a:gdLst/>
              <a:ahLst/>
              <a:cxnLst/>
              <a:rect l="l" t="t" r="r" b="b"/>
              <a:pathLst>
                <a:path w="4670" h="8746" extrusionOk="0">
                  <a:moveTo>
                    <a:pt x="2006" y="491"/>
                  </a:moveTo>
                  <a:cubicBezTo>
                    <a:pt x="2011" y="491"/>
                    <a:pt x="2016" y="491"/>
                    <a:pt x="2021" y="491"/>
                  </a:cubicBezTo>
                  <a:lnTo>
                    <a:pt x="2044" y="497"/>
                  </a:lnTo>
                  <a:cubicBezTo>
                    <a:pt x="2057" y="500"/>
                    <a:pt x="2071" y="506"/>
                    <a:pt x="2083" y="516"/>
                  </a:cubicBezTo>
                  <a:cubicBezTo>
                    <a:pt x="2110" y="536"/>
                    <a:pt x="2130" y="566"/>
                    <a:pt x="2133" y="599"/>
                  </a:cubicBezTo>
                  <a:cubicBezTo>
                    <a:pt x="2137" y="624"/>
                    <a:pt x="2136" y="647"/>
                    <a:pt x="2129" y="667"/>
                  </a:cubicBezTo>
                  <a:cubicBezTo>
                    <a:pt x="2074" y="858"/>
                    <a:pt x="2023" y="1047"/>
                    <a:pt x="1978" y="1241"/>
                  </a:cubicBezTo>
                  <a:cubicBezTo>
                    <a:pt x="1892" y="1607"/>
                    <a:pt x="1832" y="1978"/>
                    <a:pt x="1800" y="2340"/>
                  </a:cubicBezTo>
                  <a:cubicBezTo>
                    <a:pt x="1781" y="2537"/>
                    <a:pt x="1771" y="2728"/>
                    <a:pt x="1760" y="2922"/>
                  </a:cubicBezTo>
                  <a:cubicBezTo>
                    <a:pt x="1755" y="3041"/>
                    <a:pt x="1750" y="3161"/>
                    <a:pt x="1745" y="3281"/>
                  </a:cubicBezTo>
                  <a:lnTo>
                    <a:pt x="1743" y="3319"/>
                  </a:lnTo>
                  <a:cubicBezTo>
                    <a:pt x="1738" y="3408"/>
                    <a:pt x="1734" y="3499"/>
                    <a:pt x="1721" y="3588"/>
                  </a:cubicBezTo>
                  <a:cubicBezTo>
                    <a:pt x="1658" y="4053"/>
                    <a:pt x="1513" y="4507"/>
                    <a:pt x="1379" y="4894"/>
                  </a:cubicBezTo>
                  <a:lnTo>
                    <a:pt x="1277" y="5184"/>
                  </a:lnTo>
                  <a:cubicBezTo>
                    <a:pt x="1167" y="5497"/>
                    <a:pt x="1049" y="5817"/>
                    <a:pt x="965" y="6145"/>
                  </a:cubicBezTo>
                  <a:cubicBezTo>
                    <a:pt x="958" y="6172"/>
                    <a:pt x="932" y="6191"/>
                    <a:pt x="912" y="6218"/>
                  </a:cubicBezTo>
                  <a:cubicBezTo>
                    <a:pt x="911" y="6241"/>
                    <a:pt x="898" y="6262"/>
                    <a:pt x="881" y="6277"/>
                  </a:cubicBezTo>
                  <a:cubicBezTo>
                    <a:pt x="865" y="6291"/>
                    <a:pt x="848" y="6299"/>
                    <a:pt x="822" y="6299"/>
                  </a:cubicBezTo>
                  <a:cubicBezTo>
                    <a:pt x="815" y="6299"/>
                    <a:pt x="806" y="6298"/>
                    <a:pt x="797" y="6297"/>
                  </a:cubicBezTo>
                  <a:cubicBezTo>
                    <a:pt x="759" y="6283"/>
                    <a:pt x="730" y="6242"/>
                    <a:pt x="731" y="6199"/>
                  </a:cubicBezTo>
                  <a:cubicBezTo>
                    <a:pt x="746" y="5992"/>
                    <a:pt x="746" y="5791"/>
                    <a:pt x="743" y="5620"/>
                  </a:cubicBezTo>
                  <a:cubicBezTo>
                    <a:pt x="730" y="5294"/>
                    <a:pt x="703" y="4964"/>
                    <a:pt x="674" y="4642"/>
                  </a:cubicBezTo>
                  <a:cubicBezTo>
                    <a:pt x="664" y="4494"/>
                    <a:pt x="651" y="4346"/>
                    <a:pt x="638" y="4197"/>
                  </a:cubicBezTo>
                  <a:cubicBezTo>
                    <a:pt x="606" y="3747"/>
                    <a:pt x="578" y="3269"/>
                    <a:pt x="621" y="2800"/>
                  </a:cubicBezTo>
                  <a:cubicBezTo>
                    <a:pt x="645" y="2538"/>
                    <a:pt x="683" y="2308"/>
                    <a:pt x="739" y="2103"/>
                  </a:cubicBezTo>
                  <a:cubicBezTo>
                    <a:pt x="797" y="1887"/>
                    <a:pt x="879" y="1679"/>
                    <a:pt x="981" y="1490"/>
                  </a:cubicBezTo>
                  <a:cubicBezTo>
                    <a:pt x="1082" y="1303"/>
                    <a:pt x="1211" y="1123"/>
                    <a:pt x="1365" y="961"/>
                  </a:cubicBezTo>
                  <a:cubicBezTo>
                    <a:pt x="1448" y="873"/>
                    <a:pt x="1533" y="796"/>
                    <a:pt x="1613" y="734"/>
                  </a:cubicBezTo>
                  <a:cubicBezTo>
                    <a:pt x="1714" y="654"/>
                    <a:pt x="1817" y="585"/>
                    <a:pt x="1925" y="519"/>
                  </a:cubicBezTo>
                  <a:cubicBezTo>
                    <a:pt x="1950" y="502"/>
                    <a:pt x="1975" y="491"/>
                    <a:pt x="2006" y="491"/>
                  </a:cubicBezTo>
                  <a:close/>
                  <a:moveTo>
                    <a:pt x="2648" y="1"/>
                  </a:moveTo>
                  <a:cubicBezTo>
                    <a:pt x="2503" y="1"/>
                    <a:pt x="2357" y="11"/>
                    <a:pt x="2212" y="33"/>
                  </a:cubicBezTo>
                  <a:cubicBezTo>
                    <a:pt x="1922" y="76"/>
                    <a:pt x="1656" y="162"/>
                    <a:pt x="1405" y="297"/>
                  </a:cubicBezTo>
                  <a:cubicBezTo>
                    <a:pt x="1195" y="408"/>
                    <a:pt x="991" y="575"/>
                    <a:pt x="819" y="776"/>
                  </a:cubicBezTo>
                  <a:cubicBezTo>
                    <a:pt x="506" y="1135"/>
                    <a:pt x="286" y="1612"/>
                    <a:pt x="151" y="2229"/>
                  </a:cubicBezTo>
                  <a:cubicBezTo>
                    <a:pt x="39" y="2755"/>
                    <a:pt x="0" y="3338"/>
                    <a:pt x="35" y="4065"/>
                  </a:cubicBezTo>
                  <a:cubicBezTo>
                    <a:pt x="65" y="4675"/>
                    <a:pt x="150" y="5306"/>
                    <a:pt x="295" y="5988"/>
                  </a:cubicBezTo>
                  <a:cubicBezTo>
                    <a:pt x="323" y="6129"/>
                    <a:pt x="355" y="6268"/>
                    <a:pt x="388" y="6405"/>
                  </a:cubicBezTo>
                  <a:cubicBezTo>
                    <a:pt x="392" y="6412"/>
                    <a:pt x="394" y="6420"/>
                    <a:pt x="398" y="6428"/>
                  </a:cubicBezTo>
                  <a:cubicBezTo>
                    <a:pt x="565" y="6877"/>
                    <a:pt x="753" y="7314"/>
                    <a:pt x="967" y="7740"/>
                  </a:cubicBezTo>
                  <a:cubicBezTo>
                    <a:pt x="963" y="7733"/>
                    <a:pt x="960" y="7727"/>
                    <a:pt x="955" y="7720"/>
                  </a:cubicBezTo>
                  <a:lnTo>
                    <a:pt x="955" y="7720"/>
                  </a:lnTo>
                  <a:cubicBezTo>
                    <a:pt x="1128" y="8062"/>
                    <a:pt x="1314" y="8395"/>
                    <a:pt x="1516" y="8721"/>
                  </a:cubicBezTo>
                  <a:cubicBezTo>
                    <a:pt x="1521" y="8730"/>
                    <a:pt x="1527" y="8737"/>
                    <a:pt x="1531" y="8746"/>
                  </a:cubicBezTo>
                  <a:cubicBezTo>
                    <a:pt x="1566" y="8711"/>
                    <a:pt x="1582" y="8664"/>
                    <a:pt x="1579" y="8614"/>
                  </a:cubicBezTo>
                  <a:lnTo>
                    <a:pt x="1606" y="8575"/>
                  </a:lnTo>
                  <a:lnTo>
                    <a:pt x="1630" y="8535"/>
                  </a:lnTo>
                  <a:cubicBezTo>
                    <a:pt x="1794" y="8349"/>
                    <a:pt x="1932" y="8204"/>
                    <a:pt x="2069" y="8075"/>
                  </a:cubicBezTo>
                  <a:cubicBezTo>
                    <a:pt x="2142" y="8006"/>
                    <a:pt x="2216" y="7936"/>
                    <a:pt x="2291" y="7868"/>
                  </a:cubicBezTo>
                  <a:cubicBezTo>
                    <a:pt x="2385" y="7785"/>
                    <a:pt x="2476" y="7699"/>
                    <a:pt x="2566" y="7611"/>
                  </a:cubicBezTo>
                  <a:cubicBezTo>
                    <a:pt x="2748" y="7433"/>
                    <a:pt x="2915" y="7229"/>
                    <a:pt x="3078" y="6988"/>
                  </a:cubicBezTo>
                  <a:cubicBezTo>
                    <a:pt x="3341" y="6599"/>
                    <a:pt x="3548" y="6179"/>
                    <a:pt x="3699" y="5856"/>
                  </a:cubicBezTo>
                  <a:cubicBezTo>
                    <a:pt x="3926" y="5370"/>
                    <a:pt x="4122" y="4855"/>
                    <a:pt x="4286" y="4322"/>
                  </a:cubicBezTo>
                  <a:cubicBezTo>
                    <a:pt x="4453" y="3776"/>
                    <a:pt x="4565" y="3232"/>
                    <a:pt x="4617" y="2703"/>
                  </a:cubicBezTo>
                  <a:cubicBezTo>
                    <a:pt x="4670" y="2168"/>
                    <a:pt x="4637" y="1688"/>
                    <a:pt x="4512" y="1277"/>
                  </a:cubicBezTo>
                  <a:cubicBezTo>
                    <a:pt x="4447" y="1067"/>
                    <a:pt x="4349" y="868"/>
                    <a:pt x="4229" y="704"/>
                  </a:cubicBezTo>
                  <a:cubicBezTo>
                    <a:pt x="4098" y="524"/>
                    <a:pt x="3933" y="374"/>
                    <a:pt x="3733" y="256"/>
                  </a:cubicBezTo>
                  <a:cubicBezTo>
                    <a:pt x="3613" y="185"/>
                    <a:pt x="3476" y="128"/>
                    <a:pt x="3325" y="86"/>
                  </a:cubicBezTo>
                  <a:cubicBezTo>
                    <a:pt x="3242" y="62"/>
                    <a:pt x="3157" y="46"/>
                    <a:pt x="3073" y="32"/>
                  </a:cubicBezTo>
                  <a:cubicBezTo>
                    <a:pt x="2932" y="11"/>
                    <a:pt x="2790" y="1"/>
                    <a:pt x="26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1" name="Google Shape;1861;p11"/>
            <p:cNvSpPr/>
            <p:nvPr/>
          </p:nvSpPr>
          <p:spPr>
            <a:xfrm>
              <a:off x="1168811" y="-1274697"/>
              <a:ext cx="252461" cy="288942"/>
            </a:xfrm>
            <a:custGeom>
              <a:avLst/>
              <a:gdLst/>
              <a:ahLst/>
              <a:cxnLst/>
              <a:rect l="l" t="t" r="r" b="b"/>
              <a:pathLst>
                <a:path w="6256" h="7160" extrusionOk="0">
                  <a:moveTo>
                    <a:pt x="2559" y="734"/>
                  </a:moveTo>
                  <a:cubicBezTo>
                    <a:pt x="2591" y="734"/>
                    <a:pt x="2623" y="736"/>
                    <a:pt x="2655" y="741"/>
                  </a:cubicBezTo>
                  <a:cubicBezTo>
                    <a:pt x="2717" y="749"/>
                    <a:pt x="2779" y="762"/>
                    <a:pt x="2839" y="778"/>
                  </a:cubicBezTo>
                  <a:cubicBezTo>
                    <a:pt x="2921" y="801"/>
                    <a:pt x="3000" y="830"/>
                    <a:pt x="3076" y="864"/>
                  </a:cubicBezTo>
                  <a:cubicBezTo>
                    <a:pt x="3376" y="1005"/>
                    <a:pt x="3646" y="1179"/>
                    <a:pt x="3886" y="1396"/>
                  </a:cubicBezTo>
                  <a:cubicBezTo>
                    <a:pt x="3930" y="1436"/>
                    <a:pt x="3978" y="1476"/>
                    <a:pt x="4014" y="1522"/>
                  </a:cubicBezTo>
                  <a:cubicBezTo>
                    <a:pt x="4064" y="1582"/>
                    <a:pt x="4110" y="1646"/>
                    <a:pt x="4153" y="1710"/>
                  </a:cubicBezTo>
                  <a:cubicBezTo>
                    <a:pt x="4256" y="1868"/>
                    <a:pt x="4343" y="2041"/>
                    <a:pt x="4409" y="2220"/>
                  </a:cubicBezTo>
                  <a:cubicBezTo>
                    <a:pt x="4567" y="2644"/>
                    <a:pt x="4653" y="3089"/>
                    <a:pt x="4712" y="3432"/>
                  </a:cubicBezTo>
                  <a:lnTo>
                    <a:pt x="4762" y="3728"/>
                  </a:lnTo>
                  <a:cubicBezTo>
                    <a:pt x="4781" y="3842"/>
                    <a:pt x="4799" y="3952"/>
                    <a:pt x="4818" y="4064"/>
                  </a:cubicBezTo>
                  <a:cubicBezTo>
                    <a:pt x="4832" y="4153"/>
                    <a:pt x="4848" y="4244"/>
                    <a:pt x="4867" y="4333"/>
                  </a:cubicBezTo>
                  <a:cubicBezTo>
                    <a:pt x="4884" y="4431"/>
                    <a:pt x="4907" y="4525"/>
                    <a:pt x="4932" y="4622"/>
                  </a:cubicBezTo>
                  <a:cubicBezTo>
                    <a:pt x="4942" y="4658"/>
                    <a:pt x="4927" y="4698"/>
                    <a:pt x="4891" y="4754"/>
                  </a:cubicBezTo>
                  <a:cubicBezTo>
                    <a:pt x="4884" y="4775"/>
                    <a:pt x="4867" y="4793"/>
                    <a:pt x="4847" y="4805"/>
                  </a:cubicBezTo>
                  <a:cubicBezTo>
                    <a:pt x="4835" y="4810"/>
                    <a:pt x="4823" y="4813"/>
                    <a:pt x="4809" y="4813"/>
                  </a:cubicBezTo>
                  <a:cubicBezTo>
                    <a:pt x="4799" y="4813"/>
                    <a:pt x="4788" y="4811"/>
                    <a:pt x="4778" y="4808"/>
                  </a:cubicBezTo>
                  <a:cubicBezTo>
                    <a:pt x="4749" y="4800"/>
                    <a:pt x="4730" y="4784"/>
                    <a:pt x="4723" y="4762"/>
                  </a:cubicBezTo>
                  <a:cubicBezTo>
                    <a:pt x="4649" y="4556"/>
                    <a:pt x="4584" y="4344"/>
                    <a:pt x="4518" y="4133"/>
                  </a:cubicBezTo>
                  <a:cubicBezTo>
                    <a:pt x="4479" y="4008"/>
                    <a:pt x="4440" y="3882"/>
                    <a:pt x="4396" y="3748"/>
                  </a:cubicBezTo>
                  <a:cubicBezTo>
                    <a:pt x="4297" y="3454"/>
                    <a:pt x="4157" y="3069"/>
                    <a:pt x="3923" y="2708"/>
                  </a:cubicBezTo>
                  <a:cubicBezTo>
                    <a:pt x="3873" y="2635"/>
                    <a:pt x="3821" y="2563"/>
                    <a:pt x="3761" y="2494"/>
                  </a:cubicBezTo>
                  <a:cubicBezTo>
                    <a:pt x="3712" y="2438"/>
                    <a:pt x="3659" y="2387"/>
                    <a:pt x="3600" y="2331"/>
                  </a:cubicBezTo>
                  <a:cubicBezTo>
                    <a:pt x="3569" y="2302"/>
                    <a:pt x="3535" y="2273"/>
                    <a:pt x="3500" y="2252"/>
                  </a:cubicBezTo>
                  <a:cubicBezTo>
                    <a:pt x="3481" y="2241"/>
                    <a:pt x="3460" y="2230"/>
                    <a:pt x="3461" y="2230"/>
                  </a:cubicBezTo>
                  <a:lnTo>
                    <a:pt x="3461" y="2230"/>
                  </a:lnTo>
                  <a:cubicBezTo>
                    <a:pt x="3461" y="2230"/>
                    <a:pt x="3461" y="2230"/>
                    <a:pt x="3461" y="2230"/>
                  </a:cubicBezTo>
                  <a:cubicBezTo>
                    <a:pt x="3389" y="2193"/>
                    <a:pt x="3313" y="2163"/>
                    <a:pt x="3238" y="2128"/>
                  </a:cubicBezTo>
                  <a:lnTo>
                    <a:pt x="3195" y="2111"/>
                  </a:lnTo>
                  <a:lnTo>
                    <a:pt x="3140" y="2087"/>
                  </a:lnTo>
                  <a:cubicBezTo>
                    <a:pt x="2922" y="1992"/>
                    <a:pt x="2698" y="1897"/>
                    <a:pt x="2490" y="1771"/>
                  </a:cubicBezTo>
                  <a:cubicBezTo>
                    <a:pt x="2401" y="1719"/>
                    <a:pt x="2289" y="1651"/>
                    <a:pt x="2191" y="1555"/>
                  </a:cubicBezTo>
                  <a:cubicBezTo>
                    <a:pt x="2112" y="1476"/>
                    <a:pt x="2063" y="1403"/>
                    <a:pt x="2039" y="1322"/>
                  </a:cubicBezTo>
                  <a:cubicBezTo>
                    <a:pt x="2010" y="1235"/>
                    <a:pt x="2016" y="1141"/>
                    <a:pt x="2056" y="1050"/>
                  </a:cubicBezTo>
                  <a:cubicBezTo>
                    <a:pt x="2076" y="1006"/>
                    <a:pt x="2103" y="965"/>
                    <a:pt x="2145" y="920"/>
                  </a:cubicBezTo>
                  <a:cubicBezTo>
                    <a:pt x="2178" y="883"/>
                    <a:pt x="2221" y="837"/>
                    <a:pt x="2276" y="807"/>
                  </a:cubicBezTo>
                  <a:cubicBezTo>
                    <a:pt x="2358" y="758"/>
                    <a:pt x="2457" y="734"/>
                    <a:pt x="2559" y="734"/>
                  </a:cubicBezTo>
                  <a:close/>
                  <a:moveTo>
                    <a:pt x="2234" y="1"/>
                  </a:moveTo>
                  <a:cubicBezTo>
                    <a:pt x="2085" y="1"/>
                    <a:pt x="1936" y="25"/>
                    <a:pt x="1806" y="46"/>
                  </a:cubicBezTo>
                  <a:cubicBezTo>
                    <a:pt x="1625" y="76"/>
                    <a:pt x="1459" y="150"/>
                    <a:pt x="1334" y="212"/>
                  </a:cubicBezTo>
                  <a:cubicBezTo>
                    <a:pt x="1079" y="337"/>
                    <a:pt x="842" y="550"/>
                    <a:pt x="627" y="847"/>
                  </a:cubicBezTo>
                  <a:cubicBezTo>
                    <a:pt x="459" y="1080"/>
                    <a:pt x="322" y="1358"/>
                    <a:pt x="203" y="1719"/>
                  </a:cubicBezTo>
                  <a:cubicBezTo>
                    <a:pt x="110" y="2013"/>
                    <a:pt x="51" y="2341"/>
                    <a:pt x="24" y="2717"/>
                  </a:cubicBezTo>
                  <a:cubicBezTo>
                    <a:pt x="1" y="3032"/>
                    <a:pt x="17" y="3358"/>
                    <a:pt x="74" y="3687"/>
                  </a:cubicBezTo>
                  <a:cubicBezTo>
                    <a:pt x="126" y="3981"/>
                    <a:pt x="218" y="4247"/>
                    <a:pt x="345" y="4477"/>
                  </a:cubicBezTo>
                  <a:cubicBezTo>
                    <a:pt x="446" y="4660"/>
                    <a:pt x="585" y="4843"/>
                    <a:pt x="782" y="5055"/>
                  </a:cubicBezTo>
                  <a:cubicBezTo>
                    <a:pt x="940" y="5225"/>
                    <a:pt x="1134" y="5390"/>
                    <a:pt x="1393" y="5577"/>
                  </a:cubicBezTo>
                  <a:cubicBezTo>
                    <a:pt x="1790" y="5863"/>
                    <a:pt x="2249" y="6111"/>
                    <a:pt x="2830" y="6355"/>
                  </a:cubicBezTo>
                  <a:cubicBezTo>
                    <a:pt x="3334" y="6566"/>
                    <a:pt x="3850" y="6740"/>
                    <a:pt x="4358" y="6895"/>
                  </a:cubicBezTo>
                  <a:cubicBezTo>
                    <a:pt x="4539" y="6924"/>
                    <a:pt x="4719" y="6953"/>
                    <a:pt x="4900" y="6981"/>
                  </a:cubicBezTo>
                  <a:cubicBezTo>
                    <a:pt x="5338" y="7049"/>
                    <a:pt x="5779" y="7116"/>
                    <a:pt x="6221" y="7160"/>
                  </a:cubicBezTo>
                  <a:cubicBezTo>
                    <a:pt x="6221" y="7157"/>
                    <a:pt x="6224" y="7154"/>
                    <a:pt x="6224" y="7152"/>
                  </a:cubicBezTo>
                  <a:cubicBezTo>
                    <a:pt x="6256" y="7020"/>
                    <a:pt x="6177" y="6888"/>
                    <a:pt x="6042" y="6851"/>
                  </a:cubicBezTo>
                  <a:lnTo>
                    <a:pt x="5947" y="6823"/>
                  </a:lnTo>
                  <a:cubicBezTo>
                    <a:pt x="5934" y="6783"/>
                    <a:pt x="5917" y="6743"/>
                    <a:pt x="5898" y="6703"/>
                  </a:cubicBezTo>
                  <a:cubicBezTo>
                    <a:pt x="5887" y="6673"/>
                    <a:pt x="5874" y="6644"/>
                    <a:pt x="5861" y="6614"/>
                  </a:cubicBezTo>
                  <a:cubicBezTo>
                    <a:pt x="5819" y="6503"/>
                    <a:pt x="5782" y="6393"/>
                    <a:pt x="5746" y="6279"/>
                  </a:cubicBezTo>
                  <a:cubicBezTo>
                    <a:pt x="5671" y="6032"/>
                    <a:pt x="5607" y="5781"/>
                    <a:pt x="5545" y="5522"/>
                  </a:cubicBezTo>
                  <a:cubicBezTo>
                    <a:pt x="5485" y="5264"/>
                    <a:pt x="5424" y="5005"/>
                    <a:pt x="5367" y="4744"/>
                  </a:cubicBezTo>
                  <a:cubicBezTo>
                    <a:pt x="5294" y="4412"/>
                    <a:pt x="5219" y="4080"/>
                    <a:pt x="5137" y="3750"/>
                  </a:cubicBezTo>
                  <a:cubicBezTo>
                    <a:pt x="5006" y="3221"/>
                    <a:pt x="4838" y="2599"/>
                    <a:pt x="4584" y="1992"/>
                  </a:cubicBezTo>
                  <a:cubicBezTo>
                    <a:pt x="4318" y="1361"/>
                    <a:pt x="4031" y="912"/>
                    <a:pt x="3682" y="576"/>
                  </a:cubicBezTo>
                  <a:cubicBezTo>
                    <a:pt x="3491" y="396"/>
                    <a:pt x="3276" y="252"/>
                    <a:pt x="3057" y="160"/>
                  </a:cubicBezTo>
                  <a:cubicBezTo>
                    <a:pt x="2974" y="125"/>
                    <a:pt x="2889" y="96"/>
                    <a:pt x="2806" y="73"/>
                  </a:cubicBezTo>
                  <a:cubicBezTo>
                    <a:pt x="2623" y="28"/>
                    <a:pt x="2442" y="4"/>
                    <a:pt x="2247" y="1"/>
                  </a:cubicBezTo>
                  <a:cubicBezTo>
                    <a:pt x="2243" y="1"/>
                    <a:pt x="2238" y="1"/>
                    <a:pt x="22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2" name="Google Shape;1862;p11"/>
            <p:cNvSpPr/>
            <p:nvPr/>
          </p:nvSpPr>
          <p:spPr>
            <a:xfrm>
              <a:off x="1168569" y="-1273163"/>
              <a:ext cx="231315" cy="285189"/>
            </a:xfrm>
            <a:custGeom>
              <a:avLst/>
              <a:gdLst/>
              <a:ahLst/>
              <a:cxnLst/>
              <a:rect l="l" t="t" r="r" b="b"/>
              <a:pathLst>
                <a:path w="5732" h="7067" extrusionOk="0">
                  <a:moveTo>
                    <a:pt x="1826" y="0"/>
                  </a:moveTo>
                  <a:cubicBezTo>
                    <a:pt x="1822" y="0"/>
                    <a:pt x="1817" y="1"/>
                    <a:pt x="1812" y="2"/>
                  </a:cubicBezTo>
                  <a:cubicBezTo>
                    <a:pt x="1633" y="31"/>
                    <a:pt x="1465" y="107"/>
                    <a:pt x="1335" y="170"/>
                  </a:cubicBezTo>
                  <a:cubicBezTo>
                    <a:pt x="1080" y="295"/>
                    <a:pt x="843" y="510"/>
                    <a:pt x="630" y="806"/>
                  </a:cubicBezTo>
                  <a:cubicBezTo>
                    <a:pt x="459" y="1040"/>
                    <a:pt x="323" y="1319"/>
                    <a:pt x="202" y="1682"/>
                  </a:cubicBezTo>
                  <a:cubicBezTo>
                    <a:pt x="110" y="1974"/>
                    <a:pt x="51" y="2300"/>
                    <a:pt x="23" y="2681"/>
                  </a:cubicBezTo>
                  <a:cubicBezTo>
                    <a:pt x="1" y="3001"/>
                    <a:pt x="17" y="3327"/>
                    <a:pt x="77" y="3654"/>
                  </a:cubicBezTo>
                  <a:cubicBezTo>
                    <a:pt x="127" y="3950"/>
                    <a:pt x="218" y="4216"/>
                    <a:pt x="346" y="4447"/>
                  </a:cubicBezTo>
                  <a:cubicBezTo>
                    <a:pt x="448" y="4627"/>
                    <a:pt x="588" y="4811"/>
                    <a:pt x="785" y="5026"/>
                  </a:cubicBezTo>
                  <a:cubicBezTo>
                    <a:pt x="946" y="5198"/>
                    <a:pt x="1137" y="5365"/>
                    <a:pt x="1396" y="5547"/>
                  </a:cubicBezTo>
                  <a:cubicBezTo>
                    <a:pt x="1791" y="5832"/>
                    <a:pt x="2249" y="6079"/>
                    <a:pt x="2836" y="6329"/>
                  </a:cubicBezTo>
                  <a:cubicBezTo>
                    <a:pt x="3327" y="6536"/>
                    <a:pt x="3827" y="6704"/>
                    <a:pt x="4319" y="6853"/>
                  </a:cubicBezTo>
                  <a:cubicBezTo>
                    <a:pt x="4517" y="6883"/>
                    <a:pt x="4712" y="6916"/>
                    <a:pt x="4910" y="6946"/>
                  </a:cubicBezTo>
                  <a:cubicBezTo>
                    <a:pt x="5183" y="6989"/>
                    <a:pt x="5457" y="7031"/>
                    <a:pt x="5732" y="7067"/>
                  </a:cubicBezTo>
                  <a:cubicBezTo>
                    <a:pt x="5659" y="6998"/>
                    <a:pt x="5585" y="6932"/>
                    <a:pt x="5511" y="6866"/>
                  </a:cubicBezTo>
                  <a:lnTo>
                    <a:pt x="5511" y="6866"/>
                  </a:lnTo>
                  <a:lnTo>
                    <a:pt x="5514" y="6867"/>
                  </a:lnTo>
                  <a:cubicBezTo>
                    <a:pt x="5378" y="6750"/>
                    <a:pt x="5242" y="6632"/>
                    <a:pt x="5108" y="6514"/>
                  </a:cubicBezTo>
                  <a:cubicBezTo>
                    <a:pt x="4989" y="6406"/>
                    <a:pt x="4870" y="6299"/>
                    <a:pt x="4759" y="6184"/>
                  </a:cubicBezTo>
                  <a:cubicBezTo>
                    <a:pt x="4541" y="5957"/>
                    <a:pt x="4350" y="5702"/>
                    <a:pt x="4221" y="5415"/>
                  </a:cubicBezTo>
                  <a:cubicBezTo>
                    <a:pt x="4142" y="5241"/>
                    <a:pt x="4079" y="5058"/>
                    <a:pt x="4036" y="4869"/>
                  </a:cubicBezTo>
                  <a:cubicBezTo>
                    <a:pt x="3998" y="4703"/>
                    <a:pt x="3972" y="4533"/>
                    <a:pt x="3952" y="4362"/>
                  </a:cubicBezTo>
                  <a:cubicBezTo>
                    <a:pt x="3921" y="4085"/>
                    <a:pt x="3892" y="3805"/>
                    <a:pt x="3806" y="3537"/>
                  </a:cubicBezTo>
                  <a:cubicBezTo>
                    <a:pt x="3804" y="3535"/>
                    <a:pt x="3806" y="3534"/>
                    <a:pt x="3804" y="3532"/>
                  </a:cubicBezTo>
                  <a:lnTo>
                    <a:pt x="3801" y="3529"/>
                  </a:lnTo>
                  <a:cubicBezTo>
                    <a:pt x="3776" y="3453"/>
                    <a:pt x="3743" y="3379"/>
                    <a:pt x="3697" y="3307"/>
                  </a:cubicBezTo>
                  <a:cubicBezTo>
                    <a:pt x="3669" y="3268"/>
                    <a:pt x="3639" y="3232"/>
                    <a:pt x="3605" y="3199"/>
                  </a:cubicBezTo>
                  <a:cubicBezTo>
                    <a:pt x="3576" y="3177"/>
                    <a:pt x="3550" y="3159"/>
                    <a:pt x="3520" y="3142"/>
                  </a:cubicBezTo>
                  <a:cubicBezTo>
                    <a:pt x="3491" y="3130"/>
                    <a:pt x="3464" y="3119"/>
                    <a:pt x="3434" y="3111"/>
                  </a:cubicBezTo>
                  <a:cubicBezTo>
                    <a:pt x="3389" y="3104"/>
                    <a:pt x="3346" y="3101"/>
                    <a:pt x="3299" y="3101"/>
                  </a:cubicBezTo>
                  <a:cubicBezTo>
                    <a:pt x="3225" y="3109"/>
                    <a:pt x="3154" y="3123"/>
                    <a:pt x="3083" y="3144"/>
                  </a:cubicBezTo>
                  <a:cubicBezTo>
                    <a:pt x="2976" y="3182"/>
                    <a:pt x="2871" y="3228"/>
                    <a:pt x="2774" y="3289"/>
                  </a:cubicBezTo>
                  <a:cubicBezTo>
                    <a:pt x="2773" y="3291"/>
                    <a:pt x="2772" y="3291"/>
                    <a:pt x="2770" y="3292"/>
                  </a:cubicBezTo>
                  <a:lnTo>
                    <a:pt x="2772" y="3292"/>
                  </a:lnTo>
                  <a:cubicBezTo>
                    <a:pt x="2770" y="3292"/>
                    <a:pt x="2770" y="3295"/>
                    <a:pt x="2770" y="3295"/>
                  </a:cubicBezTo>
                  <a:cubicBezTo>
                    <a:pt x="2727" y="3328"/>
                    <a:pt x="2688" y="3360"/>
                    <a:pt x="2652" y="3399"/>
                  </a:cubicBezTo>
                  <a:cubicBezTo>
                    <a:pt x="2606" y="3453"/>
                    <a:pt x="2571" y="3508"/>
                    <a:pt x="2536" y="3570"/>
                  </a:cubicBezTo>
                  <a:cubicBezTo>
                    <a:pt x="2480" y="3686"/>
                    <a:pt x="2440" y="3807"/>
                    <a:pt x="2398" y="3929"/>
                  </a:cubicBezTo>
                  <a:cubicBezTo>
                    <a:pt x="2361" y="4038"/>
                    <a:pt x="2322" y="4153"/>
                    <a:pt x="2260" y="4253"/>
                  </a:cubicBezTo>
                  <a:cubicBezTo>
                    <a:pt x="2232" y="4298"/>
                    <a:pt x="2199" y="4344"/>
                    <a:pt x="2160" y="4380"/>
                  </a:cubicBezTo>
                  <a:cubicBezTo>
                    <a:pt x="2121" y="4416"/>
                    <a:pt x="2076" y="4449"/>
                    <a:pt x="2026" y="4470"/>
                  </a:cubicBezTo>
                  <a:cubicBezTo>
                    <a:pt x="1931" y="4514"/>
                    <a:pt x="1827" y="4533"/>
                    <a:pt x="1722" y="4533"/>
                  </a:cubicBezTo>
                  <a:cubicBezTo>
                    <a:pt x="1706" y="4533"/>
                    <a:pt x="1689" y="4533"/>
                    <a:pt x="1673" y="4532"/>
                  </a:cubicBezTo>
                  <a:cubicBezTo>
                    <a:pt x="1523" y="4520"/>
                    <a:pt x="1367" y="4496"/>
                    <a:pt x="1235" y="4430"/>
                  </a:cubicBezTo>
                  <a:cubicBezTo>
                    <a:pt x="1179" y="4403"/>
                    <a:pt x="1123" y="4374"/>
                    <a:pt x="1071" y="4337"/>
                  </a:cubicBezTo>
                  <a:cubicBezTo>
                    <a:pt x="1029" y="4306"/>
                    <a:pt x="991" y="4273"/>
                    <a:pt x="955" y="4237"/>
                  </a:cubicBezTo>
                  <a:cubicBezTo>
                    <a:pt x="774" y="4059"/>
                    <a:pt x="659" y="3827"/>
                    <a:pt x="588" y="3584"/>
                  </a:cubicBezTo>
                  <a:cubicBezTo>
                    <a:pt x="511" y="3311"/>
                    <a:pt x="482" y="3022"/>
                    <a:pt x="489" y="2738"/>
                  </a:cubicBezTo>
                  <a:cubicBezTo>
                    <a:pt x="497" y="2459"/>
                    <a:pt x="530" y="2179"/>
                    <a:pt x="601" y="1909"/>
                  </a:cubicBezTo>
                  <a:cubicBezTo>
                    <a:pt x="666" y="1668"/>
                    <a:pt x="755" y="1425"/>
                    <a:pt x="914" y="1230"/>
                  </a:cubicBezTo>
                  <a:cubicBezTo>
                    <a:pt x="1025" y="1095"/>
                    <a:pt x="1147" y="976"/>
                    <a:pt x="1272" y="859"/>
                  </a:cubicBezTo>
                  <a:cubicBezTo>
                    <a:pt x="1388" y="753"/>
                    <a:pt x="1503" y="645"/>
                    <a:pt x="1610" y="527"/>
                  </a:cubicBezTo>
                  <a:cubicBezTo>
                    <a:pt x="1673" y="453"/>
                    <a:pt x="1726" y="375"/>
                    <a:pt x="1772" y="289"/>
                  </a:cubicBezTo>
                  <a:cubicBezTo>
                    <a:pt x="1795" y="239"/>
                    <a:pt x="1812" y="189"/>
                    <a:pt x="1825" y="135"/>
                  </a:cubicBezTo>
                  <a:cubicBezTo>
                    <a:pt x="1825" y="133"/>
                    <a:pt x="1827" y="131"/>
                    <a:pt x="1827" y="130"/>
                  </a:cubicBezTo>
                  <a:cubicBezTo>
                    <a:pt x="1832" y="87"/>
                    <a:pt x="1834" y="45"/>
                    <a:pt x="1837" y="2"/>
                  </a:cubicBezTo>
                  <a:cubicBezTo>
                    <a:pt x="1833" y="1"/>
                    <a:pt x="1830" y="0"/>
                    <a:pt x="1826" y="0"/>
                  </a:cubicBezTo>
                  <a:close/>
                </a:path>
              </a:pathLst>
            </a:custGeom>
            <a:solidFill>
              <a:srgbClr val="000000">
                <a:alpha val="18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3" name="Google Shape;1863;p11"/>
            <p:cNvSpPr/>
            <p:nvPr/>
          </p:nvSpPr>
          <p:spPr>
            <a:xfrm>
              <a:off x="1321997" y="-1130832"/>
              <a:ext cx="40" cy="4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739F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4" name="Google Shape;1864;p11"/>
            <p:cNvSpPr/>
            <p:nvPr/>
          </p:nvSpPr>
          <p:spPr>
            <a:xfrm>
              <a:off x="1321997" y="-1130832"/>
              <a:ext cx="40" cy="4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739F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5" name="Google Shape;1865;p11"/>
            <p:cNvSpPr/>
            <p:nvPr/>
          </p:nvSpPr>
          <p:spPr>
            <a:xfrm>
              <a:off x="1321997" y="-1130832"/>
              <a:ext cx="40" cy="4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739F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6" name="Google Shape;1866;p11"/>
            <p:cNvSpPr/>
            <p:nvPr/>
          </p:nvSpPr>
          <p:spPr>
            <a:xfrm>
              <a:off x="1233096" y="-1251937"/>
              <a:ext cx="404" cy="444"/>
            </a:xfrm>
            <a:custGeom>
              <a:avLst/>
              <a:gdLst/>
              <a:ahLst/>
              <a:cxnLst/>
              <a:rect l="l" t="t" r="r" b="b"/>
              <a:pathLst>
                <a:path w="10" h="11" extrusionOk="0">
                  <a:moveTo>
                    <a:pt x="9" y="0"/>
                  </a:moveTo>
                  <a:lnTo>
                    <a:pt x="7" y="3"/>
                  </a:lnTo>
                  <a:lnTo>
                    <a:pt x="7" y="3"/>
                  </a:lnTo>
                  <a:cubicBezTo>
                    <a:pt x="8" y="2"/>
                    <a:pt x="8" y="1"/>
                    <a:pt x="9" y="0"/>
                  </a:cubicBezTo>
                  <a:close/>
                  <a:moveTo>
                    <a:pt x="7" y="3"/>
                  </a:moveTo>
                  <a:cubicBezTo>
                    <a:pt x="4" y="5"/>
                    <a:pt x="2" y="7"/>
                    <a:pt x="1" y="10"/>
                  </a:cubicBezTo>
                  <a:lnTo>
                    <a:pt x="7" y="3"/>
                  </a:lnTo>
                  <a:close/>
                </a:path>
              </a:pathLst>
            </a:custGeom>
            <a:solidFill>
              <a:srgbClr val="739F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7" name="Google Shape;1867;p11"/>
            <p:cNvSpPr/>
            <p:nvPr/>
          </p:nvSpPr>
          <p:spPr>
            <a:xfrm>
              <a:off x="1307227" y="-1147741"/>
              <a:ext cx="605" cy="81"/>
            </a:xfrm>
            <a:custGeom>
              <a:avLst/>
              <a:gdLst/>
              <a:ahLst/>
              <a:cxnLst/>
              <a:rect l="l" t="t" r="r" b="b"/>
              <a:pathLst>
                <a:path w="15" h="2" extrusionOk="0">
                  <a:moveTo>
                    <a:pt x="1" y="1"/>
                  </a:moveTo>
                  <a:cubicBezTo>
                    <a:pt x="5" y="2"/>
                    <a:pt x="9" y="2"/>
                    <a:pt x="15" y="2"/>
                  </a:cubicBezTo>
                  <a:cubicBezTo>
                    <a:pt x="9" y="2"/>
                    <a:pt x="5" y="2"/>
                    <a:pt x="1" y="1"/>
                  </a:cubicBezTo>
                  <a:close/>
                </a:path>
              </a:pathLst>
            </a:custGeom>
            <a:solidFill>
              <a:srgbClr val="739F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8" name="Google Shape;1868;p11"/>
            <p:cNvSpPr/>
            <p:nvPr/>
          </p:nvSpPr>
          <p:spPr>
            <a:xfrm>
              <a:off x="1279746" y="-1140437"/>
              <a:ext cx="565" cy="323"/>
            </a:xfrm>
            <a:custGeom>
              <a:avLst/>
              <a:gdLst/>
              <a:ahLst/>
              <a:cxnLst/>
              <a:rect l="l" t="t" r="r" b="b"/>
              <a:pathLst>
                <a:path w="14" h="8" extrusionOk="0">
                  <a:moveTo>
                    <a:pt x="11" y="0"/>
                  </a:moveTo>
                  <a:cubicBezTo>
                    <a:pt x="8" y="5"/>
                    <a:pt x="4" y="6"/>
                    <a:pt x="1" y="8"/>
                  </a:cubicBezTo>
                  <a:cubicBezTo>
                    <a:pt x="7" y="6"/>
                    <a:pt x="9" y="2"/>
                    <a:pt x="14" y="0"/>
                  </a:cubicBezTo>
                  <a:close/>
                </a:path>
              </a:pathLst>
            </a:custGeom>
            <a:solidFill>
              <a:srgbClr val="739F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9" name="Google Shape;1869;p11"/>
            <p:cNvSpPr/>
            <p:nvPr/>
          </p:nvSpPr>
          <p:spPr>
            <a:xfrm>
              <a:off x="1277163" y="-1670535"/>
              <a:ext cx="162590" cy="342816"/>
            </a:xfrm>
            <a:custGeom>
              <a:avLst/>
              <a:gdLst/>
              <a:ahLst/>
              <a:cxnLst/>
              <a:rect l="l" t="t" r="r" b="b"/>
              <a:pathLst>
                <a:path w="4029" h="8495" extrusionOk="0">
                  <a:moveTo>
                    <a:pt x="2988" y="3529"/>
                  </a:moveTo>
                  <a:lnTo>
                    <a:pt x="2988" y="3532"/>
                  </a:lnTo>
                  <a:lnTo>
                    <a:pt x="2989" y="3532"/>
                  </a:lnTo>
                  <a:lnTo>
                    <a:pt x="2988" y="3529"/>
                  </a:lnTo>
                  <a:close/>
                  <a:moveTo>
                    <a:pt x="1296" y="0"/>
                  </a:moveTo>
                  <a:lnTo>
                    <a:pt x="1296" y="0"/>
                  </a:lnTo>
                  <a:cubicBezTo>
                    <a:pt x="1126" y="29"/>
                    <a:pt x="970" y="92"/>
                    <a:pt x="832" y="185"/>
                  </a:cubicBezTo>
                  <a:cubicBezTo>
                    <a:pt x="628" y="322"/>
                    <a:pt x="458" y="513"/>
                    <a:pt x="329" y="754"/>
                  </a:cubicBezTo>
                  <a:cubicBezTo>
                    <a:pt x="168" y="1052"/>
                    <a:pt x="99" y="1382"/>
                    <a:pt x="58" y="1636"/>
                  </a:cubicBezTo>
                  <a:cubicBezTo>
                    <a:pt x="7" y="1959"/>
                    <a:pt x="0" y="2321"/>
                    <a:pt x="38" y="2772"/>
                  </a:cubicBezTo>
                  <a:cubicBezTo>
                    <a:pt x="73" y="3248"/>
                    <a:pt x="152" y="3707"/>
                    <a:pt x="267" y="4135"/>
                  </a:cubicBezTo>
                  <a:cubicBezTo>
                    <a:pt x="372" y="4519"/>
                    <a:pt x="520" y="4896"/>
                    <a:pt x="714" y="5256"/>
                  </a:cubicBezTo>
                  <a:cubicBezTo>
                    <a:pt x="873" y="5551"/>
                    <a:pt x="1079" y="5844"/>
                    <a:pt x="1336" y="6150"/>
                  </a:cubicBezTo>
                  <a:cubicBezTo>
                    <a:pt x="1800" y="6699"/>
                    <a:pt x="2363" y="7147"/>
                    <a:pt x="2904" y="7584"/>
                  </a:cubicBezTo>
                  <a:lnTo>
                    <a:pt x="3103" y="7742"/>
                  </a:lnTo>
                  <a:cubicBezTo>
                    <a:pt x="3321" y="7917"/>
                    <a:pt x="3612" y="8158"/>
                    <a:pt x="3914" y="8425"/>
                  </a:cubicBezTo>
                  <a:cubicBezTo>
                    <a:pt x="3951" y="8448"/>
                    <a:pt x="3990" y="8470"/>
                    <a:pt x="4029" y="8494"/>
                  </a:cubicBezTo>
                  <a:cubicBezTo>
                    <a:pt x="3799" y="8051"/>
                    <a:pt x="3605" y="7587"/>
                    <a:pt x="3456" y="7111"/>
                  </a:cubicBezTo>
                  <a:cubicBezTo>
                    <a:pt x="3383" y="6871"/>
                    <a:pt x="3315" y="6629"/>
                    <a:pt x="3275" y="6383"/>
                  </a:cubicBezTo>
                  <a:cubicBezTo>
                    <a:pt x="3258" y="6280"/>
                    <a:pt x="3240" y="6176"/>
                    <a:pt x="3239" y="6071"/>
                  </a:cubicBezTo>
                  <a:cubicBezTo>
                    <a:pt x="3235" y="5959"/>
                    <a:pt x="3240" y="5847"/>
                    <a:pt x="3253" y="5737"/>
                  </a:cubicBezTo>
                  <a:cubicBezTo>
                    <a:pt x="3305" y="5277"/>
                    <a:pt x="3436" y="4822"/>
                    <a:pt x="3411" y="4358"/>
                  </a:cubicBezTo>
                  <a:cubicBezTo>
                    <a:pt x="3406" y="4305"/>
                    <a:pt x="3401" y="4254"/>
                    <a:pt x="3391" y="4201"/>
                  </a:cubicBezTo>
                  <a:cubicBezTo>
                    <a:pt x="3380" y="4151"/>
                    <a:pt x="3368" y="4101"/>
                    <a:pt x="3355" y="4052"/>
                  </a:cubicBezTo>
                  <a:cubicBezTo>
                    <a:pt x="3341" y="4016"/>
                    <a:pt x="3328" y="3980"/>
                    <a:pt x="3311" y="3949"/>
                  </a:cubicBezTo>
                  <a:cubicBezTo>
                    <a:pt x="3294" y="3915"/>
                    <a:pt x="3278" y="3885"/>
                    <a:pt x="3261" y="3855"/>
                  </a:cubicBezTo>
                  <a:cubicBezTo>
                    <a:pt x="3182" y="3737"/>
                    <a:pt x="3091" y="3627"/>
                    <a:pt x="2988" y="3532"/>
                  </a:cubicBezTo>
                  <a:cubicBezTo>
                    <a:pt x="2985" y="3529"/>
                    <a:pt x="2982" y="3528"/>
                    <a:pt x="2981" y="3525"/>
                  </a:cubicBezTo>
                  <a:lnTo>
                    <a:pt x="2981" y="3525"/>
                  </a:lnTo>
                  <a:cubicBezTo>
                    <a:pt x="2982" y="3526"/>
                    <a:pt x="2985" y="3528"/>
                    <a:pt x="2988" y="3529"/>
                  </a:cubicBezTo>
                  <a:cubicBezTo>
                    <a:pt x="2984" y="3527"/>
                    <a:pt x="2982" y="3524"/>
                    <a:pt x="2977" y="3520"/>
                  </a:cubicBezTo>
                  <a:lnTo>
                    <a:pt x="2977" y="3520"/>
                  </a:lnTo>
                  <a:cubicBezTo>
                    <a:pt x="2978" y="3521"/>
                    <a:pt x="2979" y="3521"/>
                    <a:pt x="2981" y="3522"/>
                  </a:cubicBezTo>
                  <a:cubicBezTo>
                    <a:pt x="2942" y="3492"/>
                    <a:pt x="2903" y="3464"/>
                    <a:pt x="2860" y="3441"/>
                  </a:cubicBezTo>
                  <a:cubicBezTo>
                    <a:pt x="2834" y="3431"/>
                    <a:pt x="2810" y="3420"/>
                    <a:pt x="2781" y="3413"/>
                  </a:cubicBezTo>
                  <a:cubicBezTo>
                    <a:pt x="2758" y="3410"/>
                    <a:pt x="2733" y="3407"/>
                    <a:pt x="2710" y="3407"/>
                  </a:cubicBezTo>
                  <a:cubicBezTo>
                    <a:pt x="2686" y="3411"/>
                    <a:pt x="2662" y="3414"/>
                    <a:pt x="2639" y="3424"/>
                  </a:cubicBezTo>
                  <a:cubicBezTo>
                    <a:pt x="2594" y="3441"/>
                    <a:pt x="2552" y="3463"/>
                    <a:pt x="2514" y="3490"/>
                  </a:cubicBezTo>
                  <a:cubicBezTo>
                    <a:pt x="2436" y="3546"/>
                    <a:pt x="2364" y="3605"/>
                    <a:pt x="2288" y="3664"/>
                  </a:cubicBezTo>
                  <a:cubicBezTo>
                    <a:pt x="2193" y="3736"/>
                    <a:pt x="2097" y="3805"/>
                    <a:pt x="1982" y="3844"/>
                  </a:cubicBezTo>
                  <a:cubicBezTo>
                    <a:pt x="1935" y="3859"/>
                    <a:pt x="1885" y="3874"/>
                    <a:pt x="1833" y="3880"/>
                  </a:cubicBezTo>
                  <a:cubicBezTo>
                    <a:pt x="1805" y="3882"/>
                    <a:pt x="1778" y="3884"/>
                    <a:pt x="1750" y="3884"/>
                  </a:cubicBezTo>
                  <a:cubicBezTo>
                    <a:pt x="1723" y="3884"/>
                    <a:pt x="1696" y="3882"/>
                    <a:pt x="1669" y="3878"/>
                  </a:cubicBezTo>
                  <a:cubicBezTo>
                    <a:pt x="1444" y="3838"/>
                    <a:pt x="1225" y="3733"/>
                    <a:pt x="1064" y="3565"/>
                  </a:cubicBezTo>
                  <a:cubicBezTo>
                    <a:pt x="902" y="3403"/>
                    <a:pt x="794" y="3194"/>
                    <a:pt x="730" y="2975"/>
                  </a:cubicBezTo>
                  <a:cubicBezTo>
                    <a:pt x="658" y="2725"/>
                    <a:pt x="632" y="2459"/>
                    <a:pt x="636" y="2199"/>
                  </a:cubicBezTo>
                  <a:cubicBezTo>
                    <a:pt x="644" y="1916"/>
                    <a:pt x="684" y="1630"/>
                    <a:pt x="747" y="1352"/>
                  </a:cubicBezTo>
                  <a:cubicBezTo>
                    <a:pt x="812" y="1072"/>
                    <a:pt x="898" y="796"/>
                    <a:pt x="1014" y="532"/>
                  </a:cubicBezTo>
                  <a:cubicBezTo>
                    <a:pt x="1096" y="348"/>
                    <a:pt x="1187" y="167"/>
                    <a:pt x="1296" y="0"/>
                  </a:cubicBezTo>
                  <a:close/>
                </a:path>
              </a:pathLst>
            </a:custGeom>
            <a:solidFill>
              <a:srgbClr val="000000">
                <a:alpha val="18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0" name="Google Shape;1870;p11"/>
            <p:cNvSpPr/>
            <p:nvPr/>
          </p:nvSpPr>
          <p:spPr>
            <a:xfrm>
              <a:off x="1392497" y="-1531715"/>
              <a:ext cx="847" cy="363"/>
            </a:xfrm>
            <a:custGeom>
              <a:avLst/>
              <a:gdLst/>
              <a:ahLst/>
              <a:cxnLst/>
              <a:rect l="l" t="t" r="r" b="b"/>
              <a:pathLst>
                <a:path w="21" h="9" extrusionOk="0">
                  <a:moveTo>
                    <a:pt x="0" y="0"/>
                  </a:moveTo>
                  <a:cubicBezTo>
                    <a:pt x="6" y="3"/>
                    <a:pt x="13" y="6"/>
                    <a:pt x="21" y="9"/>
                  </a:cubicBezTo>
                  <a:cubicBezTo>
                    <a:pt x="15" y="6"/>
                    <a:pt x="6" y="1"/>
                    <a:pt x="0" y="0"/>
                  </a:cubicBezTo>
                  <a:close/>
                </a:path>
              </a:pathLst>
            </a:custGeom>
            <a:solidFill>
              <a:srgbClr val="739F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1" name="Google Shape;1871;p11"/>
            <p:cNvSpPr/>
            <p:nvPr/>
          </p:nvSpPr>
          <p:spPr>
            <a:xfrm>
              <a:off x="1382690" y="-1532482"/>
              <a:ext cx="847" cy="282"/>
            </a:xfrm>
            <a:custGeom>
              <a:avLst/>
              <a:gdLst/>
              <a:ahLst/>
              <a:cxnLst/>
              <a:rect l="l" t="t" r="r" b="b"/>
              <a:pathLst>
                <a:path w="21" h="7" extrusionOk="0">
                  <a:moveTo>
                    <a:pt x="21" y="0"/>
                  </a:moveTo>
                  <a:cubicBezTo>
                    <a:pt x="14" y="0"/>
                    <a:pt x="8" y="2"/>
                    <a:pt x="1" y="6"/>
                  </a:cubicBezTo>
                  <a:cubicBezTo>
                    <a:pt x="6" y="5"/>
                    <a:pt x="14" y="3"/>
                    <a:pt x="21" y="0"/>
                  </a:cubicBezTo>
                  <a:close/>
                </a:path>
              </a:pathLst>
            </a:custGeom>
            <a:solidFill>
              <a:srgbClr val="739F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2" name="Google Shape;1872;p11"/>
            <p:cNvSpPr/>
            <p:nvPr/>
          </p:nvSpPr>
          <p:spPr>
            <a:xfrm>
              <a:off x="1320141" y="-1537768"/>
              <a:ext cx="40" cy="4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739F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3" name="Google Shape;1873;p11"/>
            <p:cNvSpPr/>
            <p:nvPr/>
          </p:nvSpPr>
          <p:spPr>
            <a:xfrm>
              <a:off x="2913464" y="-1565330"/>
              <a:ext cx="255528" cy="192453"/>
            </a:xfrm>
            <a:custGeom>
              <a:avLst/>
              <a:gdLst/>
              <a:ahLst/>
              <a:cxnLst/>
              <a:rect l="l" t="t" r="r" b="b"/>
              <a:pathLst>
                <a:path w="6332" h="4769" extrusionOk="0">
                  <a:moveTo>
                    <a:pt x="5752" y="884"/>
                  </a:moveTo>
                  <a:cubicBezTo>
                    <a:pt x="5759" y="884"/>
                    <a:pt x="5767" y="884"/>
                    <a:pt x="5774" y="886"/>
                  </a:cubicBezTo>
                  <a:lnTo>
                    <a:pt x="5780" y="889"/>
                  </a:lnTo>
                  <a:cubicBezTo>
                    <a:pt x="5812" y="901"/>
                    <a:pt x="5837" y="928"/>
                    <a:pt x="5843" y="961"/>
                  </a:cubicBezTo>
                  <a:cubicBezTo>
                    <a:pt x="5875" y="1138"/>
                    <a:pt x="5909" y="1372"/>
                    <a:pt x="5876" y="1603"/>
                  </a:cubicBezTo>
                  <a:cubicBezTo>
                    <a:pt x="5853" y="1788"/>
                    <a:pt x="5803" y="1953"/>
                    <a:pt x="5724" y="2097"/>
                  </a:cubicBezTo>
                  <a:cubicBezTo>
                    <a:pt x="5582" y="2361"/>
                    <a:pt x="5348" y="2580"/>
                    <a:pt x="5026" y="2749"/>
                  </a:cubicBezTo>
                  <a:cubicBezTo>
                    <a:pt x="4696" y="2923"/>
                    <a:pt x="4339" y="3032"/>
                    <a:pt x="4005" y="3125"/>
                  </a:cubicBezTo>
                  <a:lnTo>
                    <a:pt x="3697" y="3209"/>
                  </a:lnTo>
                  <a:cubicBezTo>
                    <a:pt x="3564" y="3245"/>
                    <a:pt x="3430" y="3281"/>
                    <a:pt x="3297" y="3318"/>
                  </a:cubicBezTo>
                  <a:cubicBezTo>
                    <a:pt x="3279" y="3345"/>
                    <a:pt x="3255" y="3361"/>
                    <a:pt x="3218" y="3371"/>
                  </a:cubicBezTo>
                  <a:lnTo>
                    <a:pt x="3080" y="3414"/>
                  </a:lnTo>
                  <a:cubicBezTo>
                    <a:pt x="2932" y="3467"/>
                    <a:pt x="2785" y="3525"/>
                    <a:pt x="2642" y="3589"/>
                  </a:cubicBezTo>
                  <a:lnTo>
                    <a:pt x="2597" y="3608"/>
                  </a:lnTo>
                  <a:cubicBezTo>
                    <a:pt x="2541" y="3635"/>
                    <a:pt x="2484" y="3663"/>
                    <a:pt x="2428" y="3693"/>
                  </a:cubicBezTo>
                  <a:lnTo>
                    <a:pt x="2382" y="3716"/>
                  </a:lnTo>
                  <a:cubicBezTo>
                    <a:pt x="2327" y="3744"/>
                    <a:pt x="2274" y="3772"/>
                    <a:pt x="2217" y="3799"/>
                  </a:cubicBezTo>
                  <a:cubicBezTo>
                    <a:pt x="2197" y="3807"/>
                    <a:pt x="2177" y="3811"/>
                    <a:pt x="2158" y="3811"/>
                  </a:cubicBezTo>
                  <a:cubicBezTo>
                    <a:pt x="2146" y="3811"/>
                    <a:pt x="2134" y="3810"/>
                    <a:pt x="2123" y="3806"/>
                  </a:cubicBezTo>
                  <a:cubicBezTo>
                    <a:pt x="2099" y="3800"/>
                    <a:pt x="2077" y="3786"/>
                    <a:pt x="2061" y="3766"/>
                  </a:cubicBezTo>
                  <a:cubicBezTo>
                    <a:pt x="2023" y="3723"/>
                    <a:pt x="2018" y="3664"/>
                    <a:pt x="2053" y="3607"/>
                  </a:cubicBezTo>
                  <a:cubicBezTo>
                    <a:pt x="2135" y="3463"/>
                    <a:pt x="2252" y="3278"/>
                    <a:pt x="2408" y="3137"/>
                  </a:cubicBezTo>
                  <a:cubicBezTo>
                    <a:pt x="2554" y="3003"/>
                    <a:pt x="2721" y="2890"/>
                    <a:pt x="2903" y="2795"/>
                  </a:cubicBezTo>
                  <a:cubicBezTo>
                    <a:pt x="3103" y="2692"/>
                    <a:pt x="3304" y="2605"/>
                    <a:pt x="3505" y="2535"/>
                  </a:cubicBezTo>
                  <a:cubicBezTo>
                    <a:pt x="3613" y="2498"/>
                    <a:pt x="3725" y="2462"/>
                    <a:pt x="3834" y="2426"/>
                  </a:cubicBezTo>
                  <a:lnTo>
                    <a:pt x="4066" y="2348"/>
                  </a:lnTo>
                  <a:cubicBezTo>
                    <a:pt x="4186" y="2307"/>
                    <a:pt x="4306" y="2264"/>
                    <a:pt x="4421" y="2210"/>
                  </a:cubicBezTo>
                  <a:cubicBezTo>
                    <a:pt x="4551" y="2149"/>
                    <a:pt x="4668" y="2084"/>
                    <a:pt x="4756" y="2024"/>
                  </a:cubicBezTo>
                  <a:cubicBezTo>
                    <a:pt x="4825" y="1975"/>
                    <a:pt x="4895" y="1925"/>
                    <a:pt x="4954" y="1866"/>
                  </a:cubicBezTo>
                  <a:cubicBezTo>
                    <a:pt x="4993" y="1827"/>
                    <a:pt x="5032" y="1790"/>
                    <a:pt x="5069" y="1751"/>
                  </a:cubicBezTo>
                  <a:cubicBezTo>
                    <a:pt x="5180" y="1619"/>
                    <a:pt x="5277" y="1474"/>
                    <a:pt x="5372" y="1334"/>
                  </a:cubicBezTo>
                  <a:cubicBezTo>
                    <a:pt x="5464" y="1195"/>
                    <a:pt x="5560" y="1054"/>
                    <a:pt x="5668" y="926"/>
                  </a:cubicBezTo>
                  <a:cubicBezTo>
                    <a:pt x="5693" y="898"/>
                    <a:pt x="5722" y="884"/>
                    <a:pt x="5752" y="884"/>
                  </a:cubicBezTo>
                  <a:close/>
                  <a:moveTo>
                    <a:pt x="5297" y="0"/>
                  </a:moveTo>
                  <a:cubicBezTo>
                    <a:pt x="5227" y="39"/>
                    <a:pt x="5157" y="83"/>
                    <a:pt x="5091" y="134"/>
                  </a:cubicBezTo>
                  <a:cubicBezTo>
                    <a:pt x="4967" y="231"/>
                    <a:pt x="4856" y="340"/>
                    <a:pt x="4759" y="461"/>
                  </a:cubicBezTo>
                  <a:cubicBezTo>
                    <a:pt x="4496" y="800"/>
                    <a:pt x="4325" y="1199"/>
                    <a:pt x="4078" y="1551"/>
                  </a:cubicBezTo>
                  <a:cubicBezTo>
                    <a:pt x="3942" y="1745"/>
                    <a:pt x="3789" y="1928"/>
                    <a:pt x="3607" y="2080"/>
                  </a:cubicBezTo>
                  <a:cubicBezTo>
                    <a:pt x="3430" y="2231"/>
                    <a:pt x="3236" y="2360"/>
                    <a:pt x="3025" y="2465"/>
                  </a:cubicBezTo>
                  <a:cubicBezTo>
                    <a:pt x="2844" y="2557"/>
                    <a:pt x="2656" y="2633"/>
                    <a:pt x="2461" y="2693"/>
                  </a:cubicBezTo>
                  <a:cubicBezTo>
                    <a:pt x="2298" y="2740"/>
                    <a:pt x="2132" y="2782"/>
                    <a:pt x="1967" y="2815"/>
                  </a:cubicBezTo>
                  <a:cubicBezTo>
                    <a:pt x="1672" y="2874"/>
                    <a:pt x="1371" y="2919"/>
                    <a:pt x="1089" y="3031"/>
                  </a:cubicBezTo>
                  <a:cubicBezTo>
                    <a:pt x="983" y="3074"/>
                    <a:pt x="886" y="3129"/>
                    <a:pt x="793" y="3196"/>
                  </a:cubicBezTo>
                  <a:lnTo>
                    <a:pt x="793" y="3196"/>
                  </a:lnTo>
                  <a:cubicBezTo>
                    <a:pt x="794" y="3195"/>
                    <a:pt x="795" y="3194"/>
                    <a:pt x="796" y="3193"/>
                  </a:cubicBezTo>
                  <a:lnTo>
                    <a:pt x="796" y="3193"/>
                  </a:lnTo>
                  <a:cubicBezTo>
                    <a:pt x="793" y="3195"/>
                    <a:pt x="790" y="3198"/>
                    <a:pt x="786" y="3201"/>
                  </a:cubicBezTo>
                  <a:lnTo>
                    <a:pt x="786" y="3201"/>
                  </a:lnTo>
                  <a:cubicBezTo>
                    <a:pt x="783" y="3203"/>
                    <a:pt x="780" y="3205"/>
                    <a:pt x="777" y="3207"/>
                  </a:cubicBezTo>
                  <a:cubicBezTo>
                    <a:pt x="778" y="3207"/>
                    <a:pt x="779" y="3206"/>
                    <a:pt x="780" y="3206"/>
                  </a:cubicBezTo>
                  <a:lnTo>
                    <a:pt x="780" y="3206"/>
                  </a:lnTo>
                  <a:cubicBezTo>
                    <a:pt x="693" y="3277"/>
                    <a:pt x="614" y="3356"/>
                    <a:pt x="540" y="3443"/>
                  </a:cubicBezTo>
                  <a:cubicBezTo>
                    <a:pt x="540" y="3443"/>
                    <a:pt x="540" y="3443"/>
                    <a:pt x="540" y="3443"/>
                  </a:cubicBezTo>
                  <a:lnTo>
                    <a:pt x="540" y="3443"/>
                  </a:lnTo>
                  <a:cubicBezTo>
                    <a:pt x="540" y="3444"/>
                    <a:pt x="539" y="3447"/>
                    <a:pt x="537" y="3449"/>
                  </a:cubicBezTo>
                  <a:cubicBezTo>
                    <a:pt x="537" y="3447"/>
                    <a:pt x="539" y="3446"/>
                    <a:pt x="540" y="3443"/>
                  </a:cubicBezTo>
                  <a:lnTo>
                    <a:pt x="540" y="3443"/>
                  </a:lnTo>
                  <a:cubicBezTo>
                    <a:pt x="537" y="3447"/>
                    <a:pt x="532" y="3451"/>
                    <a:pt x="529" y="3457"/>
                  </a:cubicBezTo>
                  <a:cubicBezTo>
                    <a:pt x="532" y="3456"/>
                    <a:pt x="533" y="3451"/>
                    <a:pt x="537" y="3450"/>
                  </a:cubicBezTo>
                  <a:lnTo>
                    <a:pt x="537" y="3450"/>
                  </a:lnTo>
                  <a:cubicBezTo>
                    <a:pt x="418" y="3605"/>
                    <a:pt x="328" y="3775"/>
                    <a:pt x="249" y="3954"/>
                  </a:cubicBezTo>
                  <a:lnTo>
                    <a:pt x="259" y="3934"/>
                  </a:lnTo>
                  <a:lnTo>
                    <a:pt x="259" y="3934"/>
                  </a:lnTo>
                  <a:cubicBezTo>
                    <a:pt x="144" y="4203"/>
                    <a:pt x="65" y="4483"/>
                    <a:pt x="0" y="4769"/>
                  </a:cubicBezTo>
                  <a:cubicBezTo>
                    <a:pt x="15" y="4767"/>
                    <a:pt x="29" y="4764"/>
                    <a:pt x="42" y="4761"/>
                  </a:cubicBezTo>
                  <a:cubicBezTo>
                    <a:pt x="64" y="4741"/>
                    <a:pt x="72" y="4737"/>
                    <a:pt x="84" y="4737"/>
                  </a:cubicBezTo>
                  <a:cubicBezTo>
                    <a:pt x="309" y="4691"/>
                    <a:pt x="532" y="4649"/>
                    <a:pt x="759" y="4608"/>
                  </a:cubicBezTo>
                  <a:lnTo>
                    <a:pt x="828" y="4596"/>
                  </a:lnTo>
                  <a:cubicBezTo>
                    <a:pt x="1076" y="4552"/>
                    <a:pt x="1323" y="4504"/>
                    <a:pt x="1572" y="4454"/>
                  </a:cubicBezTo>
                  <a:cubicBezTo>
                    <a:pt x="2346" y="4296"/>
                    <a:pt x="2966" y="4134"/>
                    <a:pt x="3526" y="3943"/>
                  </a:cubicBezTo>
                  <a:cubicBezTo>
                    <a:pt x="4302" y="3683"/>
                    <a:pt x="4852" y="3418"/>
                    <a:pt x="5309" y="3089"/>
                  </a:cubicBezTo>
                  <a:cubicBezTo>
                    <a:pt x="5868" y="2686"/>
                    <a:pt x="6198" y="2231"/>
                    <a:pt x="6296" y="1734"/>
                  </a:cubicBezTo>
                  <a:cubicBezTo>
                    <a:pt x="6321" y="1583"/>
                    <a:pt x="6332" y="1438"/>
                    <a:pt x="6324" y="1291"/>
                  </a:cubicBezTo>
                  <a:cubicBezTo>
                    <a:pt x="6319" y="1194"/>
                    <a:pt x="6304" y="1094"/>
                    <a:pt x="6286" y="1001"/>
                  </a:cubicBezTo>
                  <a:cubicBezTo>
                    <a:pt x="6264" y="898"/>
                    <a:pt x="6228" y="803"/>
                    <a:pt x="6189" y="708"/>
                  </a:cubicBezTo>
                  <a:cubicBezTo>
                    <a:pt x="6138" y="583"/>
                    <a:pt x="6049" y="455"/>
                    <a:pt x="5934" y="340"/>
                  </a:cubicBezTo>
                  <a:cubicBezTo>
                    <a:pt x="5824" y="231"/>
                    <a:pt x="5685" y="144"/>
                    <a:pt x="5509" y="72"/>
                  </a:cubicBezTo>
                  <a:cubicBezTo>
                    <a:pt x="5457" y="50"/>
                    <a:pt x="5402" y="32"/>
                    <a:pt x="5349" y="17"/>
                  </a:cubicBezTo>
                  <a:cubicBezTo>
                    <a:pt x="5330" y="10"/>
                    <a:pt x="5315" y="6"/>
                    <a:pt x="5297" y="0"/>
                  </a:cubicBezTo>
                  <a:close/>
                </a:path>
              </a:pathLst>
            </a:custGeom>
            <a:solidFill>
              <a:srgbClr val="000000">
                <a:alpha val="18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4" name="Google Shape;1874;p11"/>
            <p:cNvSpPr/>
            <p:nvPr/>
          </p:nvSpPr>
          <p:spPr>
            <a:xfrm>
              <a:off x="2246321" y="-1427035"/>
              <a:ext cx="191646" cy="335511"/>
            </a:xfrm>
            <a:custGeom>
              <a:avLst/>
              <a:gdLst/>
              <a:ahLst/>
              <a:cxnLst/>
              <a:rect l="l" t="t" r="r" b="b"/>
              <a:pathLst>
                <a:path w="4749" h="8314" extrusionOk="0">
                  <a:moveTo>
                    <a:pt x="2620" y="0"/>
                  </a:moveTo>
                  <a:lnTo>
                    <a:pt x="2620" y="0"/>
                  </a:lnTo>
                  <a:cubicBezTo>
                    <a:pt x="2379" y="205"/>
                    <a:pt x="2128" y="442"/>
                    <a:pt x="1850" y="731"/>
                  </a:cubicBezTo>
                  <a:cubicBezTo>
                    <a:pt x="1427" y="1163"/>
                    <a:pt x="895" y="1749"/>
                    <a:pt x="539" y="2456"/>
                  </a:cubicBezTo>
                  <a:cubicBezTo>
                    <a:pt x="338" y="2858"/>
                    <a:pt x="194" y="3296"/>
                    <a:pt x="110" y="3760"/>
                  </a:cubicBezTo>
                  <a:cubicBezTo>
                    <a:pt x="38" y="4167"/>
                    <a:pt x="5" y="4608"/>
                    <a:pt x="2" y="5143"/>
                  </a:cubicBezTo>
                  <a:cubicBezTo>
                    <a:pt x="1" y="5435"/>
                    <a:pt x="12" y="5729"/>
                    <a:pt x="22" y="6020"/>
                  </a:cubicBezTo>
                  <a:lnTo>
                    <a:pt x="23" y="6083"/>
                  </a:lnTo>
                  <a:lnTo>
                    <a:pt x="26" y="6176"/>
                  </a:lnTo>
                  <a:lnTo>
                    <a:pt x="38" y="6572"/>
                  </a:lnTo>
                  <a:cubicBezTo>
                    <a:pt x="48" y="6939"/>
                    <a:pt x="48" y="7260"/>
                    <a:pt x="36" y="7559"/>
                  </a:cubicBezTo>
                  <a:cubicBezTo>
                    <a:pt x="44" y="7635"/>
                    <a:pt x="49" y="7714"/>
                    <a:pt x="55" y="7793"/>
                  </a:cubicBezTo>
                  <a:cubicBezTo>
                    <a:pt x="65" y="7947"/>
                    <a:pt x="71" y="8099"/>
                    <a:pt x="74" y="8252"/>
                  </a:cubicBezTo>
                  <a:cubicBezTo>
                    <a:pt x="101" y="8277"/>
                    <a:pt x="134" y="8295"/>
                    <a:pt x="170" y="8306"/>
                  </a:cubicBezTo>
                  <a:cubicBezTo>
                    <a:pt x="186" y="8309"/>
                    <a:pt x="203" y="8313"/>
                    <a:pt x="217" y="8313"/>
                  </a:cubicBezTo>
                  <a:cubicBezTo>
                    <a:pt x="232" y="8313"/>
                    <a:pt x="246" y="8313"/>
                    <a:pt x="259" y="8310"/>
                  </a:cubicBezTo>
                  <a:cubicBezTo>
                    <a:pt x="230" y="8027"/>
                    <a:pt x="194" y="7743"/>
                    <a:pt x="179" y="7460"/>
                  </a:cubicBezTo>
                  <a:cubicBezTo>
                    <a:pt x="157" y="7101"/>
                    <a:pt x="153" y="6728"/>
                    <a:pt x="243" y="6376"/>
                  </a:cubicBezTo>
                  <a:cubicBezTo>
                    <a:pt x="282" y="6223"/>
                    <a:pt x="337" y="6068"/>
                    <a:pt x="423" y="5936"/>
                  </a:cubicBezTo>
                  <a:cubicBezTo>
                    <a:pt x="508" y="5807"/>
                    <a:pt x="610" y="5688"/>
                    <a:pt x="745" y="5610"/>
                  </a:cubicBezTo>
                  <a:cubicBezTo>
                    <a:pt x="874" y="5537"/>
                    <a:pt x="1015" y="5500"/>
                    <a:pt x="1164" y="5477"/>
                  </a:cubicBezTo>
                  <a:cubicBezTo>
                    <a:pt x="1309" y="5455"/>
                    <a:pt x="1455" y="5438"/>
                    <a:pt x="1593" y="5392"/>
                  </a:cubicBezTo>
                  <a:cubicBezTo>
                    <a:pt x="1642" y="5372"/>
                    <a:pt x="1685" y="5349"/>
                    <a:pt x="1730" y="5321"/>
                  </a:cubicBezTo>
                  <a:cubicBezTo>
                    <a:pt x="1882" y="5214"/>
                    <a:pt x="2024" y="5089"/>
                    <a:pt x="2149" y="4952"/>
                  </a:cubicBezTo>
                  <a:lnTo>
                    <a:pt x="2149" y="4952"/>
                  </a:lnTo>
                  <a:lnTo>
                    <a:pt x="2133" y="4968"/>
                  </a:lnTo>
                  <a:cubicBezTo>
                    <a:pt x="2184" y="4909"/>
                    <a:pt x="2228" y="4849"/>
                    <a:pt x="2264" y="4783"/>
                  </a:cubicBezTo>
                  <a:cubicBezTo>
                    <a:pt x="2276" y="4756"/>
                    <a:pt x="2284" y="4731"/>
                    <a:pt x="2291" y="4704"/>
                  </a:cubicBezTo>
                  <a:cubicBezTo>
                    <a:pt x="2296" y="4681"/>
                    <a:pt x="2297" y="4661"/>
                    <a:pt x="2297" y="4638"/>
                  </a:cubicBezTo>
                  <a:cubicBezTo>
                    <a:pt x="2293" y="4612"/>
                    <a:pt x="2290" y="4589"/>
                    <a:pt x="2283" y="4565"/>
                  </a:cubicBezTo>
                  <a:cubicBezTo>
                    <a:pt x="2270" y="4530"/>
                    <a:pt x="2253" y="4501"/>
                    <a:pt x="2233" y="4468"/>
                  </a:cubicBezTo>
                  <a:lnTo>
                    <a:pt x="2233" y="4468"/>
                  </a:lnTo>
                  <a:cubicBezTo>
                    <a:pt x="2238" y="4476"/>
                    <a:pt x="2241" y="4483"/>
                    <a:pt x="2247" y="4488"/>
                  </a:cubicBezTo>
                  <a:cubicBezTo>
                    <a:pt x="2174" y="4379"/>
                    <a:pt x="2076" y="4286"/>
                    <a:pt x="1990" y="4187"/>
                  </a:cubicBezTo>
                  <a:cubicBezTo>
                    <a:pt x="1891" y="4073"/>
                    <a:pt x="1793" y="3951"/>
                    <a:pt x="1733" y="3812"/>
                  </a:cubicBezTo>
                  <a:cubicBezTo>
                    <a:pt x="1694" y="3720"/>
                    <a:pt x="1664" y="3625"/>
                    <a:pt x="1639" y="3528"/>
                  </a:cubicBezTo>
                  <a:cubicBezTo>
                    <a:pt x="1621" y="3443"/>
                    <a:pt x="1603" y="3361"/>
                    <a:pt x="1599" y="3275"/>
                  </a:cubicBezTo>
                  <a:cubicBezTo>
                    <a:pt x="1593" y="3212"/>
                    <a:pt x="1595" y="3147"/>
                    <a:pt x="1609" y="3084"/>
                  </a:cubicBezTo>
                  <a:cubicBezTo>
                    <a:pt x="1618" y="3033"/>
                    <a:pt x="1636" y="2982"/>
                    <a:pt x="1668" y="2943"/>
                  </a:cubicBezTo>
                  <a:cubicBezTo>
                    <a:pt x="1704" y="2896"/>
                    <a:pt x="1746" y="2854"/>
                    <a:pt x="1800" y="2830"/>
                  </a:cubicBezTo>
                  <a:cubicBezTo>
                    <a:pt x="1850" y="2804"/>
                    <a:pt x="1904" y="2785"/>
                    <a:pt x="1960" y="2773"/>
                  </a:cubicBezTo>
                  <a:cubicBezTo>
                    <a:pt x="2077" y="2751"/>
                    <a:pt x="2198" y="2745"/>
                    <a:pt x="2320" y="2745"/>
                  </a:cubicBezTo>
                  <a:cubicBezTo>
                    <a:pt x="2352" y="2745"/>
                    <a:pt x="2385" y="2746"/>
                    <a:pt x="2418" y="2746"/>
                  </a:cubicBezTo>
                  <a:cubicBezTo>
                    <a:pt x="2671" y="2751"/>
                    <a:pt x="2924" y="2762"/>
                    <a:pt x="3178" y="2762"/>
                  </a:cubicBezTo>
                  <a:cubicBezTo>
                    <a:pt x="3310" y="2762"/>
                    <a:pt x="3442" y="2759"/>
                    <a:pt x="3574" y="2751"/>
                  </a:cubicBezTo>
                  <a:cubicBezTo>
                    <a:pt x="3563" y="2751"/>
                    <a:pt x="3552" y="2752"/>
                    <a:pt x="3541" y="2752"/>
                  </a:cubicBezTo>
                  <a:cubicBezTo>
                    <a:pt x="3808" y="2735"/>
                    <a:pt x="4080" y="2699"/>
                    <a:pt x="4337" y="2614"/>
                  </a:cubicBezTo>
                  <a:cubicBezTo>
                    <a:pt x="4419" y="2584"/>
                    <a:pt x="4496" y="2548"/>
                    <a:pt x="4572" y="2502"/>
                  </a:cubicBezTo>
                  <a:cubicBezTo>
                    <a:pt x="4610" y="2476"/>
                    <a:pt x="4641" y="2449"/>
                    <a:pt x="4674" y="2414"/>
                  </a:cubicBezTo>
                  <a:cubicBezTo>
                    <a:pt x="4689" y="2394"/>
                    <a:pt x="4703" y="2376"/>
                    <a:pt x="4716" y="2356"/>
                  </a:cubicBezTo>
                  <a:cubicBezTo>
                    <a:pt x="4726" y="2330"/>
                    <a:pt x="4737" y="2305"/>
                    <a:pt x="4745" y="2279"/>
                  </a:cubicBezTo>
                  <a:cubicBezTo>
                    <a:pt x="4747" y="2254"/>
                    <a:pt x="4749" y="2226"/>
                    <a:pt x="4749" y="2199"/>
                  </a:cubicBezTo>
                  <a:cubicBezTo>
                    <a:pt x="4746" y="2157"/>
                    <a:pt x="4735" y="2120"/>
                    <a:pt x="4726" y="2081"/>
                  </a:cubicBezTo>
                  <a:cubicBezTo>
                    <a:pt x="4696" y="1997"/>
                    <a:pt x="4654" y="1921"/>
                    <a:pt x="4605" y="1846"/>
                  </a:cubicBezTo>
                  <a:lnTo>
                    <a:pt x="4605" y="1846"/>
                  </a:lnTo>
                  <a:cubicBezTo>
                    <a:pt x="4609" y="1851"/>
                    <a:pt x="4612" y="1855"/>
                    <a:pt x="4615" y="1860"/>
                  </a:cubicBezTo>
                  <a:cubicBezTo>
                    <a:pt x="4610" y="1851"/>
                    <a:pt x="4602" y="1841"/>
                    <a:pt x="4597" y="1833"/>
                  </a:cubicBezTo>
                  <a:lnTo>
                    <a:pt x="4597" y="1833"/>
                  </a:lnTo>
                  <a:cubicBezTo>
                    <a:pt x="4600" y="1837"/>
                    <a:pt x="4603" y="1842"/>
                    <a:pt x="4605" y="1846"/>
                  </a:cubicBezTo>
                  <a:lnTo>
                    <a:pt x="4605" y="1846"/>
                  </a:lnTo>
                  <a:cubicBezTo>
                    <a:pt x="4582" y="1813"/>
                    <a:pt x="4558" y="1777"/>
                    <a:pt x="4531" y="1745"/>
                  </a:cubicBezTo>
                  <a:cubicBezTo>
                    <a:pt x="4522" y="1732"/>
                    <a:pt x="4510" y="1722"/>
                    <a:pt x="4498" y="1711"/>
                  </a:cubicBezTo>
                  <a:cubicBezTo>
                    <a:pt x="4460" y="1680"/>
                    <a:pt x="4424" y="1657"/>
                    <a:pt x="4383" y="1632"/>
                  </a:cubicBezTo>
                  <a:cubicBezTo>
                    <a:pt x="4301" y="1594"/>
                    <a:pt x="4216" y="1568"/>
                    <a:pt x="4128" y="1550"/>
                  </a:cubicBezTo>
                  <a:cubicBezTo>
                    <a:pt x="4006" y="1528"/>
                    <a:pt x="3884" y="1514"/>
                    <a:pt x="3761" y="1495"/>
                  </a:cubicBezTo>
                  <a:cubicBezTo>
                    <a:pt x="3629" y="1475"/>
                    <a:pt x="3495" y="1458"/>
                    <a:pt x="3369" y="1418"/>
                  </a:cubicBezTo>
                  <a:cubicBezTo>
                    <a:pt x="3298" y="1396"/>
                    <a:pt x="3231" y="1367"/>
                    <a:pt x="3165" y="1336"/>
                  </a:cubicBezTo>
                  <a:cubicBezTo>
                    <a:pt x="3114" y="1310"/>
                    <a:pt x="3064" y="1281"/>
                    <a:pt x="3017" y="1248"/>
                  </a:cubicBezTo>
                  <a:cubicBezTo>
                    <a:pt x="2972" y="1212"/>
                    <a:pt x="2925" y="1172"/>
                    <a:pt x="2887" y="1129"/>
                  </a:cubicBezTo>
                  <a:cubicBezTo>
                    <a:pt x="2846" y="1080"/>
                    <a:pt x="2810" y="1033"/>
                    <a:pt x="2778" y="980"/>
                  </a:cubicBezTo>
                  <a:cubicBezTo>
                    <a:pt x="2652" y="771"/>
                    <a:pt x="2569" y="534"/>
                    <a:pt x="2576" y="289"/>
                  </a:cubicBezTo>
                  <a:cubicBezTo>
                    <a:pt x="2579" y="190"/>
                    <a:pt x="2594" y="93"/>
                    <a:pt x="26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5" name="Google Shape;1875;p11"/>
            <p:cNvSpPr/>
            <p:nvPr/>
          </p:nvSpPr>
          <p:spPr>
            <a:xfrm>
              <a:off x="2413591" y="-1364405"/>
              <a:ext cx="525" cy="161"/>
            </a:xfrm>
            <a:custGeom>
              <a:avLst/>
              <a:gdLst/>
              <a:ahLst/>
              <a:cxnLst/>
              <a:rect l="l" t="t" r="r" b="b"/>
              <a:pathLst>
                <a:path w="13" h="4" extrusionOk="0">
                  <a:moveTo>
                    <a:pt x="1" y="1"/>
                  </a:moveTo>
                  <a:cubicBezTo>
                    <a:pt x="3" y="2"/>
                    <a:pt x="5" y="2"/>
                    <a:pt x="6" y="2"/>
                  </a:cubicBezTo>
                  <a:cubicBezTo>
                    <a:pt x="8" y="2"/>
                    <a:pt x="10" y="2"/>
                    <a:pt x="12" y="4"/>
                  </a:cubicBezTo>
                  <a:cubicBezTo>
                    <a:pt x="8" y="1"/>
                    <a:pt x="5" y="1"/>
                    <a:pt x="1" y="1"/>
                  </a:cubicBezTo>
                  <a:close/>
                </a:path>
              </a:pathLst>
            </a:custGeom>
            <a:solidFill>
              <a:srgbClr val="739F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6" name="Google Shape;1876;p11"/>
            <p:cNvSpPr/>
            <p:nvPr/>
          </p:nvSpPr>
          <p:spPr>
            <a:xfrm>
              <a:off x="1996687" y="-1280830"/>
              <a:ext cx="444" cy="242"/>
            </a:xfrm>
            <a:custGeom>
              <a:avLst/>
              <a:gdLst/>
              <a:ahLst/>
              <a:cxnLst/>
              <a:rect l="l" t="t" r="r" b="b"/>
              <a:pathLst>
                <a:path w="11" h="6" extrusionOk="0">
                  <a:moveTo>
                    <a:pt x="0" y="1"/>
                  </a:moveTo>
                  <a:lnTo>
                    <a:pt x="10" y="5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739F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7" name="Google Shape;1877;p11"/>
            <p:cNvSpPr/>
            <p:nvPr/>
          </p:nvSpPr>
          <p:spPr>
            <a:xfrm>
              <a:off x="1877560" y="-1281395"/>
              <a:ext cx="161581" cy="340152"/>
            </a:xfrm>
            <a:custGeom>
              <a:avLst/>
              <a:gdLst/>
              <a:ahLst/>
              <a:cxnLst/>
              <a:rect l="l" t="t" r="r" b="b"/>
              <a:pathLst>
                <a:path w="4004" h="8429" extrusionOk="0">
                  <a:moveTo>
                    <a:pt x="3727" y="661"/>
                  </a:moveTo>
                  <a:lnTo>
                    <a:pt x="3727" y="661"/>
                  </a:lnTo>
                  <a:cubicBezTo>
                    <a:pt x="3731" y="667"/>
                    <a:pt x="3734" y="672"/>
                    <a:pt x="3738" y="677"/>
                  </a:cubicBezTo>
                  <a:cubicBezTo>
                    <a:pt x="3734" y="672"/>
                    <a:pt x="3731" y="667"/>
                    <a:pt x="3727" y="661"/>
                  </a:cubicBezTo>
                  <a:close/>
                  <a:moveTo>
                    <a:pt x="2015" y="497"/>
                  </a:moveTo>
                  <a:cubicBezTo>
                    <a:pt x="2019" y="497"/>
                    <a:pt x="2024" y="497"/>
                    <a:pt x="2029" y="497"/>
                  </a:cubicBezTo>
                  <a:lnTo>
                    <a:pt x="2052" y="503"/>
                  </a:lnTo>
                  <a:cubicBezTo>
                    <a:pt x="2065" y="506"/>
                    <a:pt x="2079" y="512"/>
                    <a:pt x="2092" y="522"/>
                  </a:cubicBezTo>
                  <a:cubicBezTo>
                    <a:pt x="2119" y="542"/>
                    <a:pt x="2138" y="572"/>
                    <a:pt x="2142" y="605"/>
                  </a:cubicBezTo>
                  <a:cubicBezTo>
                    <a:pt x="2145" y="630"/>
                    <a:pt x="2144" y="653"/>
                    <a:pt x="2137" y="673"/>
                  </a:cubicBezTo>
                  <a:cubicBezTo>
                    <a:pt x="2083" y="864"/>
                    <a:pt x="2030" y="1053"/>
                    <a:pt x="1986" y="1247"/>
                  </a:cubicBezTo>
                  <a:cubicBezTo>
                    <a:pt x="1900" y="1613"/>
                    <a:pt x="1841" y="1984"/>
                    <a:pt x="1808" y="2346"/>
                  </a:cubicBezTo>
                  <a:cubicBezTo>
                    <a:pt x="1790" y="2543"/>
                    <a:pt x="1779" y="2734"/>
                    <a:pt x="1769" y="2928"/>
                  </a:cubicBezTo>
                  <a:cubicBezTo>
                    <a:pt x="1763" y="3047"/>
                    <a:pt x="1757" y="3167"/>
                    <a:pt x="1755" y="3287"/>
                  </a:cubicBezTo>
                  <a:lnTo>
                    <a:pt x="1750" y="3325"/>
                  </a:lnTo>
                  <a:cubicBezTo>
                    <a:pt x="1747" y="3414"/>
                    <a:pt x="1742" y="3505"/>
                    <a:pt x="1729" y="3594"/>
                  </a:cubicBezTo>
                  <a:cubicBezTo>
                    <a:pt x="1667" y="4059"/>
                    <a:pt x="1520" y="4513"/>
                    <a:pt x="1388" y="4900"/>
                  </a:cubicBezTo>
                  <a:lnTo>
                    <a:pt x="1286" y="5190"/>
                  </a:lnTo>
                  <a:cubicBezTo>
                    <a:pt x="1174" y="5503"/>
                    <a:pt x="1058" y="5823"/>
                    <a:pt x="973" y="6151"/>
                  </a:cubicBezTo>
                  <a:cubicBezTo>
                    <a:pt x="966" y="6178"/>
                    <a:pt x="942" y="6197"/>
                    <a:pt x="921" y="6224"/>
                  </a:cubicBezTo>
                  <a:cubicBezTo>
                    <a:pt x="920" y="6247"/>
                    <a:pt x="907" y="6268"/>
                    <a:pt x="888" y="6283"/>
                  </a:cubicBezTo>
                  <a:cubicBezTo>
                    <a:pt x="874" y="6297"/>
                    <a:pt x="856" y="6305"/>
                    <a:pt x="831" y="6305"/>
                  </a:cubicBezTo>
                  <a:cubicBezTo>
                    <a:pt x="823" y="6305"/>
                    <a:pt x="815" y="6304"/>
                    <a:pt x="807" y="6303"/>
                  </a:cubicBezTo>
                  <a:cubicBezTo>
                    <a:pt x="766" y="6287"/>
                    <a:pt x="738" y="6248"/>
                    <a:pt x="740" y="6205"/>
                  </a:cubicBezTo>
                  <a:cubicBezTo>
                    <a:pt x="755" y="5998"/>
                    <a:pt x="755" y="5797"/>
                    <a:pt x="751" y="5626"/>
                  </a:cubicBezTo>
                  <a:cubicBezTo>
                    <a:pt x="738" y="5300"/>
                    <a:pt x="712" y="4970"/>
                    <a:pt x="683" y="4648"/>
                  </a:cubicBezTo>
                  <a:cubicBezTo>
                    <a:pt x="672" y="4500"/>
                    <a:pt x="659" y="4352"/>
                    <a:pt x="647" y="4203"/>
                  </a:cubicBezTo>
                  <a:cubicBezTo>
                    <a:pt x="614" y="3753"/>
                    <a:pt x="585" y="3275"/>
                    <a:pt x="628" y="2806"/>
                  </a:cubicBezTo>
                  <a:cubicBezTo>
                    <a:pt x="654" y="2544"/>
                    <a:pt x="692" y="2314"/>
                    <a:pt x="748" y="2109"/>
                  </a:cubicBezTo>
                  <a:cubicBezTo>
                    <a:pt x="807" y="1893"/>
                    <a:pt x="887" y="1685"/>
                    <a:pt x="989" y="1496"/>
                  </a:cubicBezTo>
                  <a:cubicBezTo>
                    <a:pt x="1090" y="1309"/>
                    <a:pt x="1219" y="1129"/>
                    <a:pt x="1374" y="967"/>
                  </a:cubicBezTo>
                  <a:cubicBezTo>
                    <a:pt x="1456" y="879"/>
                    <a:pt x="1541" y="802"/>
                    <a:pt x="1621" y="740"/>
                  </a:cubicBezTo>
                  <a:cubicBezTo>
                    <a:pt x="1721" y="660"/>
                    <a:pt x="1826" y="591"/>
                    <a:pt x="1934" y="525"/>
                  </a:cubicBezTo>
                  <a:cubicBezTo>
                    <a:pt x="1959" y="508"/>
                    <a:pt x="1984" y="497"/>
                    <a:pt x="2015" y="497"/>
                  </a:cubicBezTo>
                  <a:close/>
                  <a:moveTo>
                    <a:pt x="965" y="7728"/>
                  </a:moveTo>
                  <a:cubicBezTo>
                    <a:pt x="965" y="7730"/>
                    <a:pt x="967" y="7732"/>
                    <a:pt x="968" y="7734"/>
                  </a:cubicBezTo>
                  <a:lnTo>
                    <a:pt x="968" y="7734"/>
                  </a:lnTo>
                  <a:cubicBezTo>
                    <a:pt x="967" y="7732"/>
                    <a:pt x="966" y="7730"/>
                    <a:pt x="965" y="7728"/>
                  </a:cubicBezTo>
                  <a:close/>
                  <a:moveTo>
                    <a:pt x="2650" y="0"/>
                  </a:moveTo>
                  <a:cubicBezTo>
                    <a:pt x="2507" y="0"/>
                    <a:pt x="2364" y="12"/>
                    <a:pt x="2220" y="33"/>
                  </a:cubicBezTo>
                  <a:cubicBezTo>
                    <a:pt x="1927" y="77"/>
                    <a:pt x="1663" y="161"/>
                    <a:pt x="1410" y="298"/>
                  </a:cubicBezTo>
                  <a:cubicBezTo>
                    <a:pt x="1200" y="408"/>
                    <a:pt x="995" y="576"/>
                    <a:pt x="821" y="779"/>
                  </a:cubicBezTo>
                  <a:cubicBezTo>
                    <a:pt x="506" y="1139"/>
                    <a:pt x="289" y="1616"/>
                    <a:pt x="152" y="2234"/>
                  </a:cubicBezTo>
                  <a:cubicBezTo>
                    <a:pt x="38" y="2758"/>
                    <a:pt x="1" y="3341"/>
                    <a:pt x="37" y="4072"/>
                  </a:cubicBezTo>
                  <a:cubicBezTo>
                    <a:pt x="65" y="4686"/>
                    <a:pt x="152" y="5315"/>
                    <a:pt x="295" y="5994"/>
                  </a:cubicBezTo>
                  <a:cubicBezTo>
                    <a:pt x="320" y="6113"/>
                    <a:pt x="347" y="6230"/>
                    <a:pt x="373" y="6345"/>
                  </a:cubicBezTo>
                  <a:cubicBezTo>
                    <a:pt x="384" y="6375"/>
                    <a:pt x="394" y="6403"/>
                    <a:pt x="406" y="6435"/>
                  </a:cubicBezTo>
                  <a:cubicBezTo>
                    <a:pt x="572" y="6881"/>
                    <a:pt x="760" y="7316"/>
                    <a:pt x="972" y="7740"/>
                  </a:cubicBezTo>
                  <a:lnTo>
                    <a:pt x="972" y="7740"/>
                  </a:lnTo>
                  <a:cubicBezTo>
                    <a:pt x="970" y="7738"/>
                    <a:pt x="969" y="7736"/>
                    <a:pt x="968" y="7734"/>
                  </a:cubicBezTo>
                  <a:lnTo>
                    <a:pt x="968" y="7734"/>
                  </a:lnTo>
                  <a:cubicBezTo>
                    <a:pt x="1086" y="7969"/>
                    <a:pt x="1213" y="8201"/>
                    <a:pt x="1347" y="8429"/>
                  </a:cubicBezTo>
                  <a:cubicBezTo>
                    <a:pt x="1367" y="8398"/>
                    <a:pt x="1384" y="8368"/>
                    <a:pt x="1400" y="8335"/>
                  </a:cubicBezTo>
                  <a:lnTo>
                    <a:pt x="1400" y="8335"/>
                  </a:lnTo>
                  <a:lnTo>
                    <a:pt x="1390" y="8357"/>
                  </a:lnTo>
                  <a:cubicBezTo>
                    <a:pt x="1441" y="8252"/>
                    <a:pt x="1479" y="8141"/>
                    <a:pt x="1503" y="8026"/>
                  </a:cubicBezTo>
                  <a:cubicBezTo>
                    <a:pt x="1563" y="7700"/>
                    <a:pt x="1539" y="7371"/>
                    <a:pt x="1518" y="7043"/>
                  </a:cubicBezTo>
                  <a:cubicBezTo>
                    <a:pt x="1497" y="6727"/>
                    <a:pt x="1476" y="6402"/>
                    <a:pt x="1558" y="6093"/>
                  </a:cubicBezTo>
                  <a:cubicBezTo>
                    <a:pt x="1598" y="5942"/>
                    <a:pt x="1655" y="5793"/>
                    <a:pt x="1749" y="5665"/>
                  </a:cubicBezTo>
                  <a:cubicBezTo>
                    <a:pt x="1835" y="5547"/>
                    <a:pt x="1940" y="5435"/>
                    <a:pt x="2059" y="5349"/>
                  </a:cubicBezTo>
                  <a:cubicBezTo>
                    <a:pt x="2164" y="5273"/>
                    <a:pt x="2277" y="5206"/>
                    <a:pt x="2399" y="5158"/>
                  </a:cubicBezTo>
                  <a:cubicBezTo>
                    <a:pt x="2487" y="5124"/>
                    <a:pt x="2579" y="5095"/>
                    <a:pt x="2668" y="5065"/>
                  </a:cubicBezTo>
                  <a:cubicBezTo>
                    <a:pt x="2764" y="5031"/>
                    <a:pt x="2858" y="4993"/>
                    <a:pt x="2943" y="4939"/>
                  </a:cubicBezTo>
                  <a:lnTo>
                    <a:pt x="2943" y="4939"/>
                  </a:lnTo>
                  <a:cubicBezTo>
                    <a:pt x="2941" y="4940"/>
                    <a:pt x="2939" y="4941"/>
                    <a:pt x="2938" y="4943"/>
                  </a:cubicBezTo>
                  <a:cubicBezTo>
                    <a:pt x="2943" y="4939"/>
                    <a:pt x="2947" y="4936"/>
                    <a:pt x="2952" y="4933"/>
                  </a:cubicBezTo>
                  <a:lnTo>
                    <a:pt x="2952" y="4933"/>
                  </a:lnTo>
                  <a:cubicBezTo>
                    <a:pt x="2954" y="4931"/>
                    <a:pt x="2956" y="4930"/>
                    <a:pt x="2958" y="4928"/>
                  </a:cubicBezTo>
                  <a:lnTo>
                    <a:pt x="2958" y="4928"/>
                  </a:lnTo>
                  <a:cubicBezTo>
                    <a:pt x="2957" y="4929"/>
                    <a:pt x="2957" y="4929"/>
                    <a:pt x="2956" y="4930"/>
                  </a:cubicBezTo>
                  <a:lnTo>
                    <a:pt x="2956" y="4930"/>
                  </a:lnTo>
                  <a:cubicBezTo>
                    <a:pt x="2994" y="4900"/>
                    <a:pt x="3029" y="4869"/>
                    <a:pt x="3063" y="4835"/>
                  </a:cubicBezTo>
                  <a:cubicBezTo>
                    <a:pt x="3119" y="4770"/>
                    <a:pt x="3164" y="4700"/>
                    <a:pt x="3205" y="4627"/>
                  </a:cubicBezTo>
                  <a:cubicBezTo>
                    <a:pt x="3263" y="4508"/>
                    <a:pt x="3309" y="4385"/>
                    <a:pt x="3344" y="4260"/>
                  </a:cubicBezTo>
                  <a:cubicBezTo>
                    <a:pt x="3373" y="4160"/>
                    <a:pt x="3402" y="4058"/>
                    <a:pt x="3432" y="3957"/>
                  </a:cubicBezTo>
                  <a:cubicBezTo>
                    <a:pt x="3487" y="3775"/>
                    <a:pt x="3547" y="3594"/>
                    <a:pt x="3604" y="3414"/>
                  </a:cubicBezTo>
                  <a:cubicBezTo>
                    <a:pt x="3726" y="3039"/>
                    <a:pt x="3844" y="2662"/>
                    <a:pt x="3924" y="2274"/>
                  </a:cubicBezTo>
                  <a:lnTo>
                    <a:pt x="3924" y="2274"/>
                  </a:lnTo>
                  <a:cubicBezTo>
                    <a:pt x="3923" y="2280"/>
                    <a:pt x="3923" y="2286"/>
                    <a:pt x="3922" y="2293"/>
                  </a:cubicBezTo>
                  <a:cubicBezTo>
                    <a:pt x="3974" y="2030"/>
                    <a:pt x="4004" y="1763"/>
                    <a:pt x="3991" y="1496"/>
                  </a:cubicBezTo>
                  <a:cubicBezTo>
                    <a:pt x="3981" y="1333"/>
                    <a:pt x="3952" y="1175"/>
                    <a:pt x="3905" y="1022"/>
                  </a:cubicBezTo>
                  <a:cubicBezTo>
                    <a:pt x="3856" y="889"/>
                    <a:pt x="3796" y="767"/>
                    <a:pt x="3719" y="650"/>
                  </a:cubicBezTo>
                  <a:lnTo>
                    <a:pt x="3719" y="650"/>
                  </a:lnTo>
                  <a:cubicBezTo>
                    <a:pt x="3722" y="654"/>
                    <a:pt x="3724" y="657"/>
                    <a:pt x="3727" y="661"/>
                  </a:cubicBezTo>
                  <a:lnTo>
                    <a:pt x="3727" y="661"/>
                  </a:lnTo>
                  <a:cubicBezTo>
                    <a:pt x="3724" y="657"/>
                    <a:pt x="3721" y="652"/>
                    <a:pt x="3718" y="648"/>
                  </a:cubicBezTo>
                  <a:lnTo>
                    <a:pt x="3718" y="648"/>
                  </a:lnTo>
                  <a:cubicBezTo>
                    <a:pt x="3718" y="649"/>
                    <a:pt x="3719" y="649"/>
                    <a:pt x="3719" y="650"/>
                  </a:cubicBezTo>
                  <a:lnTo>
                    <a:pt x="3719" y="650"/>
                  </a:lnTo>
                  <a:cubicBezTo>
                    <a:pt x="3641" y="542"/>
                    <a:pt x="3552" y="445"/>
                    <a:pt x="3455" y="354"/>
                  </a:cubicBezTo>
                  <a:lnTo>
                    <a:pt x="3455" y="354"/>
                  </a:lnTo>
                  <a:lnTo>
                    <a:pt x="3459" y="359"/>
                  </a:lnTo>
                  <a:cubicBezTo>
                    <a:pt x="3304" y="224"/>
                    <a:pt x="3132" y="112"/>
                    <a:pt x="2948" y="18"/>
                  </a:cubicBezTo>
                  <a:cubicBezTo>
                    <a:pt x="2849" y="6"/>
                    <a:pt x="2750" y="0"/>
                    <a:pt x="26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8" name="Google Shape;1878;p11"/>
            <p:cNvSpPr/>
            <p:nvPr/>
          </p:nvSpPr>
          <p:spPr>
            <a:xfrm>
              <a:off x="1951167" y="-1043424"/>
              <a:ext cx="40" cy="121"/>
            </a:xfrm>
            <a:custGeom>
              <a:avLst/>
              <a:gdLst/>
              <a:ahLst/>
              <a:cxnLst/>
              <a:rect l="l" t="t" r="r" b="b"/>
              <a:pathLst>
                <a:path w="1" h="3" extrusionOk="0">
                  <a:moveTo>
                    <a:pt x="1" y="2"/>
                  </a:moveTo>
                  <a:lnTo>
                    <a:pt x="1" y="2"/>
                  </a:lnTo>
                  <a:cubicBezTo>
                    <a:pt x="1" y="1"/>
                    <a:pt x="1" y="1"/>
                    <a:pt x="1" y="2"/>
                  </a:cubicBezTo>
                  <a:cubicBezTo>
                    <a:pt x="1" y="1"/>
                    <a:pt x="1" y="2"/>
                    <a:pt x="1" y="2"/>
                  </a:cubicBezTo>
                  <a:close/>
                </a:path>
              </a:pathLst>
            </a:custGeom>
            <a:solidFill>
              <a:srgbClr val="739F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9" name="Google Shape;1879;p11"/>
            <p:cNvSpPr/>
            <p:nvPr/>
          </p:nvSpPr>
          <p:spPr>
            <a:xfrm>
              <a:off x="1938334" y="-958438"/>
              <a:ext cx="121" cy="605"/>
            </a:xfrm>
            <a:custGeom>
              <a:avLst/>
              <a:gdLst/>
              <a:ahLst/>
              <a:cxnLst/>
              <a:rect l="l" t="t" r="r" b="b"/>
              <a:pathLst>
                <a:path w="3" h="15" extrusionOk="0">
                  <a:moveTo>
                    <a:pt x="3" y="1"/>
                  </a:moveTo>
                  <a:cubicBezTo>
                    <a:pt x="3" y="6"/>
                    <a:pt x="0" y="9"/>
                    <a:pt x="0" y="15"/>
                  </a:cubicBezTo>
                  <a:cubicBezTo>
                    <a:pt x="0" y="12"/>
                    <a:pt x="3" y="6"/>
                    <a:pt x="3" y="1"/>
                  </a:cubicBezTo>
                  <a:close/>
                </a:path>
              </a:pathLst>
            </a:custGeom>
            <a:solidFill>
              <a:srgbClr val="739F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0" name="Google Shape;1880;p11"/>
            <p:cNvSpPr/>
            <p:nvPr/>
          </p:nvSpPr>
          <p:spPr>
            <a:xfrm>
              <a:off x="2022473" y="7409"/>
              <a:ext cx="89185" cy="195197"/>
            </a:xfrm>
            <a:custGeom>
              <a:avLst/>
              <a:gdLst/>
              <a:ahLst/>
              <a:cxnLst/>
              <a:rect l="l" t="t" r="r" b="b"/>
              <a:pathLst>
                <a:path w="2210" h="4837" extrusionOk="0">
                  <a:moveTo>
                    <a:pt x="325" y="1"/>
                  </a:moveTo>
                  <a:lnTo>
                    <a:pt x="325" y="1"/>
                  </a:lnTo>
                  <a:cubicBezTo>
                    <a:pt x="338" y="66"/>
                    <a:pt x="341" y="132"/>
                    <a:pt x="334" y="196"/>
                  </a:cubicBezTo>
                  <a:cubicBezTo>
                    <a:pt x="324" y="297"/>
                    <a:pt x="304" y="396"/>
                    <a:pt x="269" y="491"/>
                  </a:cubicBezTo>
                  <a:cubicBezTo>
                    <a:pt x="236" y="583"/>
                    <a:pt x="199" y="673"/>
                    <a:pt x="159" y="763"/>
                  </a:cubicBezTo>
                  <a:lnTo>
                    <a:pt x="159" y="763"/>
                  </a:lnTo>
                  <a:cubicBezTo>
                    <a:pt x="160" y="759"/>
                    <a:pt x="161" y="754"/>
                    <a:pt x="163" y="751"/>
                  </a:cubicBezTo>
                  <a:lnTo>
                    <a:pt x="163" y="751"/>
                  </a:lnTo>
                  <a:cubicBezTo>
                    <a:pt x="131" y="827"/>
                    <a:pt x="98" y="903"/>
                    <a:pt x="72" y="982"/>
                  </a:cubicBezTo>
                  <a:cubicBezTo>
                    <a:pt x="45" y="1064"/>
                    <a:pt x="24" y="1144"/>
                    <a:pt x="11" y="1230"/>
                  </a:cubicBezTo>
                  <a:cubicBezTo>
                    <a:pt x="2" y="1317"/>
                    <a:pt x="1" y="1401"/>
                    <a:pt x="5" y="1487"/>
                  </a:cubicBezTo>
                  <a:cubicBezTo>
                    <a:pt x="15" y="1555"/>
                    <a:pt x="25" y="1625"/>
                    <a:pt x="46" y="1691"/>
                  </a:cubicBezTo>
                  <a:cubicBezTo>
                    <a:pt x="59" y="1734"/>
                    <a:pt x="74" y="1779"/>
                    <a:pt x="88" y="1822"/>
                  </a:cubicBezTo>
                  <a:cubicBezTo>
                    <a:pt x="123" y="1904"/>
                    <a:pt x="160" y="1980"/>
                    <a:pt x="204" y="2058"/>
                  </a:cubicBezTo>
                  <a:cubicBezTo>
                    <a:pt x="240" y="2121"/>
                    <a:pt x="276" y="2180"/>
                    <a:pt x="312" y="2242"/>
                  </a:cubicBezTo>
                  <a:cubicBezTo>
                    <a:pt x="384" y="2364"/>
                    <a:pt x="456" y="2493"/>
                    <a:pt x="489" y="2632"/>
                  </a:cubicBezTo>
                  <a:cubicBezTo>
                    <a:pt x="526" y="2790"/>
                    <a:pt x="555" y="2950"/>
                    <a:pt x="576" y="3110"/>
                  </a:cubicBezTo>
                  <a:cubicBezTo>
                    <a:pt x="607" y="3332"/>
                    <a:pt x="630" y="3553"/>
                    <a:pt x="637" y="3778"/>
                  </a:cubicBezTo>
                  <a:cubicBezTo>
                    <a:pt x="647" y="4001"/>
                    <a:pt x="644" y="4225"/>
                    <a:pt x="621" y="4446"/>
                  </a:cubicBezTo>
                  <a:cubicBezTo>
                    <a:pt x="607" y="4575"/>
                    <a:pt x="589" y="4708"/>
                    <a:pt x="558" y="4837"/>
                  </a:cubicBezTo>
                  <a:cubicBezTo>
                    <a:pt x="680" y="4827"/>
                    <a:pt x="808" y="4804"/>
                    <a:pt x="941" y="4765"/>
                  </a:cubicBezTo>
                  <a:cubicBezTo>
                    <a:pt x="1266" y="4673"/>
                    <a:pt x="1843" y="4436"/>
                    <a:pt x="2080" y="3865"/>
                  </a:cubicBezTo>
                  <a:cubicBezTo>
                    <a:pt x="2129" y="3748"/>
                    <a:pt x="2159" y="3646"/>
                    <a:pt x="2179" y="3538"/>
                  </a:cubicBezTo>
                  <a:cubicBezTo>
                    <a:pt x="2201" y="3415"/>
                    <a:pt x="2210" y="3286"/>
                    <a:pt x="2207" y="3155"/>
                  </a:cubicBezTo>
                  <a:cubicBezTo>
                    <a:pt x="2205" y="2928"/>
                    <a:pt x="2162" y="2688"/>
                    <a:pt x="2077" y="2421"/>
                  </a:cubicBezTo>
                  <a:cubicBezTo>
                    <a:pt x="1935" y="1960"/>
                    <a:pt x="1688" y="1489"/>
                    <a:pt x="1341" y="1022"/>
                  </a:cubicBezTo>
                  <a:cubicBezTo>
                    <a:pt x="1181" y="804"/>
                    <a:pt x="1020" y="611"/>
                    <a:pt x="848" y="433"/>
                  </a:cubicBezTo>
                  <a:cubicBezTo>
                    <a:pt x="712" y="294"/>
                    <a:pt x="561" y="167"/>
                    <a:pt x="360" y="21"/>
                  </a:cubicBezTo>
                  <a:cubicBezTo>
                    <a:pt x="348" y="11"/>
                    <a:pt x="338" y="7"/>
                    <a:pt x="325" y="1"/>
                  </a:cubicBezTo>
                  <a:close/>
                </a:path>
              </a:pathLst>
            </a:custGeom>
            <a:solidFill>
              <a:srgbClr val="739F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1" name="Google Shape;1881;p11"/>
            <p:cNvSpPr/>
            <p:nvPr/>
          </p:nvSpPr>
          <p:spPr>
            <a:xfrm>
              <a:off x="2049188" y="-576764"/>
              <a:ext cx="320096" cy="184503"/>
            </a:xfrm>
            <a:custGeom>
              <a:avLst/>
              <a:gdLst/>
              <a:ahLst/>
              <a:cxnLst/>
              <a:rect l="l" t="t" r="r" b="b"/>
              <a:pathLst>
                <a:path w="7932" h="4572" extrusionOk="0">
                  <a:moveTo>
                    <a:pt x="7436" y="387"/>
                  </a:moveTo>
                  <a:cubicBezTo>
                    <a:pt x="7433" y="393"/>
                    <a:pt x="7429" y="397"/>
                    <a:pt x="7425" y="401"/>
                  </a:cubicBezTo>
                  <a:cubicBezTo>
                    <a:pt x="7429" y="395"/>
                    <a:pt x="7433" y="393"/>
                    <a:pt x="7436" y="387"/>
                  </a:cubicBezTo>
                  <a:close/>
                  <a:moveTo>
                    <a:pt x="7813" y="0"/>
                  </a:moveTo>
                  <a:cubicBezTo>
                    <a:pt x="7673" y="115"/>
                    <a:pt x="7550" y="246"/>
                    <a:pt x="7436" y="387"/>
                  </a:cubicBezTo>
                  <a:cubicBezTo>
                    <a:pt x="7439" y="383"/>
                    <a:pt x="7441" y="381"/>
                    <a:pt x="7442" y="378"/>
                  </a:cubicBezTo>
                  <a:lnTo>
                    <a:pt x="7442" y="378"/>
                  </a:lnTo>
                  <a:cubicBezTo>
                    <a:pt x="7434" y="388"/>
                    <a:pt x="7426" y="399"/>
                    <a:pt x="7418" y="409"/>
                  </a:cubicBezTo>
                  <a:lnTo>
                    <a:pt x="7418" y="409"/>
                  </a:lnTo>
                  <a:cubicBezTo>
                    <a:pt x="7418" y="409"/>
                    <a:pt x="7418" y="410"/>
                    <a:pt x="7418" y="410"/>
                  </a:cubicBezTo>
                  <a:cubicBezTo>
                    <a:pt x="7418" y="410"/>
                    <a:pt x="7418" y="410"/>
                    <a:pt x="7418" y="409"/>
                  </a:cubicBezTo>
                  <a:lnTo>
                    <a:pt x="7418" y="409"/>
                  </a:lnTo>
                  <a:cubicBezTo>
                    <a:pt x="7059" y="880"/>
                    <a:pt x="6810" y="1421"/>
                    <a:pt x="6501" y="1924"/>
                  </a:cubicBezTo>
                  <a:cubicBezTo>
                    <a:pt x="6417" y="2059"/>
                    <a:pt x="6330" y="2192"/>
                    <a:pt x="6236" y="2322"/>
                  </a:cubicBezTo>
                  <a:cubicBezTo>
                    <a:pt x="6151" y="2436"/>
                    <a:pt x="6063" y="2550"/>
                    <a:pt x="5964" y="2653"/>
                  </a:cubicBezTo>
                  <a:cubicBezTo>
                    <a:pt x="5855" y="2771"/>
                    <a:pt x="5739" y="2879"/>
                    <a:pt x="5611" y="2978"/>
                  </a:cubicBezTo>
                  <a:cubicBezTo>
                    <a:pt x="5495" y="3068"/>
                    <a:pt x="5372" y="3150"/>
                    <a:pt x="5242" y="3219"/>
                  </a:cubicBezTo>
                  <a:cubicBezTo>
                    <a:pt x="4944" y="3373"/>
                    <a:pt x="4624" y="3473"/>
                    <a:pt x="4297" y="3538"/>
                  </a:cubicBezTo>
                  <a:cubicBezTo>
                    <a:pt x="4046" y="3587"/>
                    <a:pt x="3790" y="3616"/>
                    <a:pt x="3535" y="3616"/>
                  </a:cubicBezTo>
                  <a:cubicBezTo>
                    <a:pt x="3513" y="3616"/>
                    <a:pt x="3490" y="3616"/>
                    <a:pt x="3468" y="3616"/>
                  </a:cubicBezTo>
                  <a:cubicBezTo>
                    <a:pt x="3228" y="3611"/>
                    <a:pt x="2994" y="3587"/>
                    <a:pt x="2760" y="3550"/>
                  </a:cubicBezTo>
                  <a:cubicBezTo>
                    <a:pt x="2549" y="3518"/>
                    <a:pt x="2338" y="3476"/>
                    <a:pt x="2126" y="3445"/>
                  </a:cubicBezTo>
                  <a:lnTo>
                    <a:pt x="2126" y="3445"/>
                  </a:lnTo>
                  <a:cubicBezTo>
                    <a:pt x="2129" y="3446"/>
                    <a:pt x="2134" y="3446"/>
                    <a:pt x="2136" y="3448"/>
                  </a:cubicBezTo>
                  <a:cubicBezTo>
                    <a:pt x="2139" y="3448"/>
                    <a:pt x="2142" y="3448"/>
                    <a:pt x="2144" y="3449"/>
                  </a:cubicBezTo>
                  <a:cubicBezTo>
                    <a:pt x="2142" y="3449"/>
                    <a:pt x="2139" y="3449"/>
                    <a:pt x="2136" y="3448"/>
                  </a:cubicBezTo>
                  <a:cubicBezTo>
                    <a:pt x="1991" y="3427"/>
                    <a:pt x="1845" y="3415"/>
                    <a:pt x="1699" y="3415"/>
                  </a:cubicBezTo>
                  <a:cubicBezTo>
                    <a:pt x="1607" y="3415"/>
                    <a:pt x="1516" y="3420"/>
                    <a:pt x="1424" y="3430"/>
                  </a:cubicBezTo>
                  <a:cubicBezTo>
                    <a:pt x="1249" y="3455"/>
                    <a:pt x="1078" y="3502"/>
                    <a:pt x="913" y="3568"/>
                  </a:cubicBezTo>
                  <a:cubicBezTo>
                    <a:pt x="667" y="3672"/>
                    <a:pt x="444" y="3810"/>
                    <a:pt x="230" y="3969"/>
                  </a:cubicBezTo>
                  <a:cubicBezTo>
                    <a:pt x="151" y="4028"/>
                    <a:pt x="74" y="4091"/>
                    <a:pt x="1" y="4153"/>
                  </a:cubicBezTo>
                  <a:cubicBezTo>
                    <a:pt x="154" y="4163"/>
                    <a:pt x="308" y="4179"/>
                    <a:pt x="460" y="4196"/>
                  </a:cubicBezTo>
                  <a:cubicBezTo>
                    <a:pt x="636" y="4222"/>
                    <a:pt x="835" y="4253"/>
                    <a:pt x="1035" y="4288"/>
                  </a:cubicBezTo>
                  <a:lnTo>
                    <a:pt x="1178" y="4311"/>
                  </a:lnTo>
                  <a:cubicBezTo>
                    <a:pt x="1323" y="4335"/>
                    <a:pt x="1466" y="4357"/>
                    <a:pt x="1609" y="4378"/>
                  </a:cubicBezTo>
                  <a:lnTo>
                    <a:pt x="1947" y="4423"/>
                  </a:lnTo>
                  <a:cubicBezTo>
                    <a:pt x="2271" y="4469"/>
                    <a:pt x="2599" y="4516"/>
                    <a:pt x="2925" y="4546"/>
                  </a:cubicBezTo>
                  <a:cubicBezTo>
                    <a:pt x="3114" y="4563"/>
                    <a:pt x="3297" y="4572"/>
                    <a:pt x="3476" y="4572"/>
                  </a:cubicBezTo>
                  <a:cubicBezTo>
                    <a:pt x="3742" y="4572"/>
                    <a:pt x="3998" y="4552"/>
                    <a:pt x="4248" y="4512"/>
                  </a:cubicBezTo>
                  <a:cubicBezTo>
                    <a:pt x="4689" y="4444"/>
                    <a:pt x="5130" y="4273"/>
                    <a:pt x="5529" y="4019"/>
                  </a:cubicBezTo>
                  <a:cubicBezTo>
                    <a:pt x="5724" y="3893"/>
                    <a:pt x="5888" y="3741"/>
                    <a:pt x="6076" y="3548"/>
                  </a:cubicBezTo>
                  <a:cubicBezTo>
                    <a:pt x="6269" y="3360"/>
                    <a:pt x="6467" y="3133"/>
                    <a:pt x="6702" y="2839"/>
                  </a:cubicBezTo>
                  <a:cubicBezTo>
                    <a:pt x="6938" y="2548"/>
                    <a:pt x="7149" y="2254"/>
                    <a:pt x="7333" y="1960"/>
                  </a:cubicBezTo>
                  <a:cubicBezTo>
                    <a:pt x="7521" y="1659"/>
                    <a:pt x="7669" y="1369"/>
                    <a:pt x="7781" y="1076"/>
                  </a:cubicBezTo>
                  <a:cubicBezTo>
                    <a:pt x="7893" y="788"/>
                    <a:pt x="7932" y="516"/>
                    <a:pt x="7899" y="272"/>
                  </a:cubicBezTo>
                  <a:cubicBezTo>
                    <a:pt x="7886" y="173"/>
                    <a:pt x="7853" y="81"/>
                    <a:pt x="7813" y="0"/>
                  </a:cubicBezTo>
                  <a:close/>
                </a:path>
              </a:pathLst>
            </a:custGeom>
            <a:solidFill>
              <a:srgbClr val="739F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2" name="Google Shape;1882;p11"/>
            <p:cNvSpPr/>
            <p:nvPr/>
          </p:nvSpPr>
          <p:spPr>
            <a:xfrm>
              <a:off x="2340952" y="-390043"/>
              <a:ext cx="404640" cy="154196"/>
            </a:xfrm>
            <a:custGeom>
              <a:avLst/>
              <a:gdLst/>
              <a:ahLst/>
              <a:cxnLst/>
              <a:rect l="l" t="t" r="r" b="b"/>
              <a:pathLst>
                <a:path w="10027" h="3821" extrusionOk="0">
                  <a:moveTo>
                    <a:pt x="4873" y="658"/>
                  </a:moveTo>
                  <a:cubicBezTo>
                    <a:pt x="4984" y="658"/>
                    <a:pt x="5093" y="667"/>
                    <a:pt x="5200" y="676"/>
                  </a:cubicBezTo>
                  <a:lnTo>
                    <a:pt x="5532" y="704"/>
                  </a:lnTo>
                  <a:cubicBezTo>
                    <a:pt x="6071" y="745"/>
                    <a:pt x="6627" y="790"/>
                    <a:pt x="7171" y="869"/>
                  </a:cubicBezTo>
                  <a:cubicBezTo>
                    <a:pt x="7552" y="925"/>
                    <a:pt x="7839" y="982"/>
                    <a:pt x="8103" y="1055"/>
                  </a:cubicBezTo>
                  <a:lnTo>
                    <a:pt x="8161" y="1071"/>
                  </a:lnTo>
                  <a:cubicBezTo>
                    <a:pt x="8365" y="1133"/>
                    <a:pt x="8633" y="1222"/>
                    <a:pt x="8873" y="1379"/>
                  </a:cubicBezTo>
                  <a:cubicBezTo>
                    <a:pt x="8910" y="1402"/>
                    <a:pt x="8935" y="1455"/>
                    <a:pt x="8930" y="1505"/>
                  </a:cubicBezTo>
                  <a:cubicBezTo>
                    <a:pt x="8925" y="1550"/>
                    <a:pt x="8896" y="1591"/>
                    <a:pt x="8851" y="1613"/>
                  </a:cubicBezTo>
                  <a:cubicBezTo>
                    <a:pt x="8606" y="1742"/>
                    <a:pt x="8303" y="1814"/>
                    <a:pt x="7922" y="1832"/>
                  </a:cubicBezTo>
                  <a:cubicBezTo>
                    <a:pt x="7823" y="1838"/>
                    <a:pt x="7721" y="1841"/>
                    <a:pt x="7616" y="1841"/>
                  </a:cubicBezTo>
                  <a:cubicBezTo>
                    <a:pt x="7390" y="1841"/>
                    <a:pt x="7148" y="1828"/>
                    <a:pt x="6874" y="1802"/>
                  </a:cubicBezTo>
                  <a:cubicBezTo>
                    <a:pt x="6605" y="1778"/>
                    <a:pt x="6338" y="1745"/>
                    <a:pt x="6071" y="1713"/>
                  </a:cubicBezTo>
                  <a:lnTo>
                    <a:pt x="5807" y="1682"/>
                  </a:lnTo>
                  <a:cubicBezTo>
                    <a:pt x="5536" y="1651"/>
                    <a:pt x="5220" y="1620"/>
                    <a:pt x="4897" y="1620"/>
                  </a:cubicBezTo>
                  <a:cubicBezTo>
                    <a:pt x="4883" y="1620"/>
                    <a:pt x="4869" y="1620"/>
                    <a:pt x="4856" y="1620"/>
                  </a:cubicBezTo>
                  <a:cubicBezTo>
                    <a:pt x="4594" y="1629"/>
                    <a:pt x="4329" y="1659"/>
                    <a:pt x="4066" y="1712"/>
                  </a:cubicBezTo>
                  <a:cubicBezTo>
                    <a:pt x="3797" y="1764"/>
                    <a:pt x="3537" y="1828"/>
                    <a:pt x="3294" y="1893"/>
                  </a:cubicBezTo>
                  <a:lnTo>
                    <a:pt x="3164" y="1927"/>
                  </a:lnTo>
                  <a:cubicBezTo>
                    <a:pt x="2698" y="2049"/>
                    <a:pt x="2217" y="2174"/>
                    <a:pt x="1733" y="2233"/>
                  </a:cubicBezTo>
                  <a:cubicBezTo>
                    <a:pt x="1726" y="2235"/>
                    <a:pt x="1718" y="2236"/>
                    <a:pt x="1711" y="2236"/>
                  </a:cubicBezTo>
                  <a:cubicBezTo>
                    <a:pt x="1700" y="2236"/>
                    <a:pt x="1689" y="2234"/>
                    <a:pt x="1679" y="2230"/>
                  </a:cubicBezTo>
                  <a:cubicBezTo>
                    <a:pt x="1663" y="2226"/>
                    <a:pt x="1648" y="2219"/>
                    <a:pt x="1638" y="2209"/>
                  </a:cubicBezTo>
                  <a:cubicBezTo>
                    <a:pt x="1602" y="2219"/>
                    <a:pt x="1564" y="2230"/>
                    <a:pt x="1526" y="2240"/>
                  </a:cubicBezTo>
                  <a:cubicBezTo>
                    <a:pt x="1520" y="2243"/>
                    <a:pt x="1514" y="2244"/>
                    <a:pt x="1508" y="2244"/>
                  </a:cubicBezTo>
                  <a:cubicBezTo>
                    <a:pt x="1502" y="2244"/>
                    <a:pt x="1495" y="2243"/>
                    <a:pt x="1489" y="2240"/>
                  </a:cubicBezTo>
                  <a:cubicBezTo>
                    <a:pt x="1460" y="2233"/>
                    <a:pt x="1432" y="2202"/>
                    <a:pt x="1426" y="2167"/>
                  </a:cubicBezTo>
                  <a:cubicBezTo>
                    <a:pt x="1417" y="2121"/>
                    <a:pt x="1447" y="2078"/>
                    <a:pt x="1499" y="2064"/>
                  </a:cubicBezTo>
                  <a:lnTo>
                    <a:pt x="1634" y="2024"/>
                  </a:lnTo>
                  <a:cubicBezTo>
                    <a:pt x="1650" y="2009"/>
                    <a:pt x="1671" y="1995"/>
                    <a:pt x="1693" y="1992"/>
                  </a:cubicBezTo>
                  <a:lnTo>
                    <a:pt x="1768" y="1973"/>
                  </a:lnTo>
                  <a:cubicBezTo>
                    <a:pt x="2005" y="1884"/>
                    <a:pt x="2250" y="1764"/>
                    <a:pt x="2519" y="1604"/>
                  </a:cubicBezTo>
                  <a:cubicBezTo>
                    <a:pt x="2632" y="1541"/>
                    <a:pt x="2741" y="1472"/>
                    <a:pt x="2853" y="1406"/>
                  </a:cubicBezTo>
                  <a:cubicBezTo>
                    <a:pt x="3029" y="1300"/>
                    <a:pt x="3205" y="1193"/>
                    <a:pt x="3385" y="1096"/>
                  </a:cubicBezTo>
                  <a:cubicBezTo>
                    <a:pt x="3622" y="968"/>
                    <a:pt x="3936" y="811"/>
                    <a:pt x="4281" y="731"/>
                  </a:cubicBezTo>
                  <a:cubicBezTo>
                    <a:pt x="4451" y="689"/>
                    <a:pt x="4614" y="668"/>
                    <a:pt x="4781" y="660"/>
                  </a:cubicBezTo>
                  <a:cubicBezTo>
                    <a:pt x="4812" y="659"/>
                    <a:pt x="4842" y="658"/>
                    <a:pt x="4873" y="658"/>
                  </a:cubicBezTo>
                  <a:close/>
                  <a:moveTo>
                    <a:pt x="8679" y="3621"/>
                  </a:moveTo>
                  <a:lnTo>
                    <a:pt x="8679" y="3621"/>
                  </a:lnTo>
                  <a:cubicBezTo>
                    <a:pt x="8677" y="3622"/>
                    <a:pt x="8675" y="3623"/>
                    <a:pt x="8673" y="3624"/>
                  </a:cubicBezTo>
                  <a:cubicBezTo>
                    <a:pt x="8675" y="3623"/>
                    <a:pt x="8677" y="3622"/>
                    <a:pt x="8679" y="3621"/>
                  </a:cubicBezTo>
                  <a:close/>
                  <a:moveTo>
                    <a:pt x="5494" y="0"/>
                  </a:moveTo>
                  <a:cubicBezTo>
                    <a:pt x="5217" y="0"/>
                    <a:pt x="4939" y="20"/>
                    <a:pt x="4659" y="60"/>
                  </a:cubicBezTo>
                  <a:cubicBezTo>
                    <a:pt x="4082" y="141"/>
                    <a:pt x="3493" y="356"/>
                    <a:pt x="2904" y="699"/>
                  </a:cubicBezTo>
                  <a:cubicBezTo>
                    <a:pt x="2352" y="1022"/>
                    <a:pt x="1854" y="1426"/>
                    <a:pt x="1373" y="1817"/>
                  </a:cubicBezTo>
                  <a:lnTo>
                    <a:pt x="1274" y="1894"/>
                  </a:lnTo>
                  <a:lnTo>
                    <a:pt x="1128" y="2011"/>
                  </a:lnTo>
                  <a:lnTo>
                    <a:pt x="1093" y="2039"/>
                  </a:lnTo>
                  <a:cubicBezTo>
                    <a:pt x="952" y="2153"/>
                    <a:pt x="811" y="2265"/>
                    <a:pt x="672" y="2375"/>
                  </a:cubicBezTo>
                  <a:cubicBezTo>
                    <a:pt x="541" y="2502"/>
                    <a:pt x="405" y="2624"/>
                    <a:pt x="267" y="2740"/>
                  </a:cubicBezTo>
                  <a:cubicBezTo>
                    <a:pt x="226" y="2775"/>
                    <a:pt x="188" y="2806"/>
                    <a:pt x="147" y="2841"/>
                  </a:cubicBezTo>
                  <a:cubicBezTo>
                    <a:pt x="99" y="2887"/>
                    <a:pt x="51" y="2933"/>
                    <a:pt x="1" y="2979"/>
                  </a:cubicBezTo>
                  <a:cubicBezTo>
                    <a:pt x="2" y="2990"/>
                    <a:pt x="4" y="2999"/>
                    <a:pt x="7" y="3009"/>
                  </a:cubicBezTo>
                  <a:cubicBezTo>
                    <a:pt x="33" y="3092"/>
                    <a:pt x="83" y="3152"/>
                    <a:pt x="155" y="3187"/>
                  </a:cubicBezTo>
                  <a:cubicBezTo>
                    <a:pt x="172" y="3196"/>
                    <a:pt x="192" y="3207"/>
                    <a:pt x="214" y="3216"/>
                  </a:cubicBezTo>
                  <a:cubicBezTo>
                    <a:pt x="336" y="3081"/>
                    <a:pt x="472" y="2957"/>
                    <a:pt x="629" y="2858"/>
                  </a:cubicBezTo>
                  <a:cubicBezTo>
                    <a:pt x="791" y="2756"/>
                    <a:pt x="972" y="2674"/>
                    <a:pt x="1162" y="2635"/>
                  </a:cubicBezTo>
                  <a:cubicBezTo>
                    <a:pt x="1273" y="2615"/>
                    <a:pt x="1386" y="2603"/>
                    <a:pt x="1499" y="2603"/>
                  </a:cubicBezTo>
                  <a:cubicBezTo>
                    <a:pt x="1568" y="2603"/>
                    <a:pt x="1637" y="2607"/>
                    <a:pt x="1706" y="2617"/>
                  </a:cubicBezTo>
                  <a:cubicBezTo>
                    <a:pt x="1894" y="2640"/>
                    <a:pt x="2079" y="2683"/>
                    <a:pt x="2263" y="2742"/>
                  </a:cubicBezTo>
                  <a:cubicBezTo>
                    <a:pt x="2661" y="2872"/>
                    <a:pt x="3043" y="3050"/>
                    <a:pt x="3438" y="3193"/>
                  </a:cubicBezTo>
                  <a:cubicBezTo>
                    <a:pt x="3705" y="3287"/>
                    <a:pt x="3980" y="3368"/>
                    <a:pt x="4255" y="3435"/>
                  </a:cubicBezTo>
                  <a:cubicBezTo>
                    <a:pt x="4537" y="3501"/>
                    <a:pt x="4823" y="3552"/>
                    <a:pt x="5110" y="3593"/>
                  </a:cubicBezTo>
                  <a:cubicBezTo>
                    <a:pt x="5105" y="3592"/>
                    <a:pt x="5099" y="3591"/>
                    <a:pt x="5094" y="3590"/>
                  </a:cubicBezTo>
                  <a:lnTo>
                    <a:pt x="5094" y="3590"/>
                  </a:lnTo>
                  <a:cubicBezTo>
                    <a:pt x="5381" y="3628"/>
                    <a:pt x="5669" y="3660"/>
                    <a:pt x="5957" y="3694"/>
                  </a:cubicBezTo>
                  <a:cubicBezTo>
                    <a:pt x="6236" y="3726"/>
                    <a:pt x="6515" y="3769"/>
                    <a:pt x="6796" y="3792"/>
                  </a:cubicBezTo>
                  <a:cubicBezTo>
                    <a:pt x="7002" y="3810"/>
                    <a:pt x="7208" y="3821"/>
                    <a:pt x="7413" y="3821"/>
                  </a:cubicBezTo>
                  <a:cubicBezTo>
                    <a:pt x="7601" y="3821"/>
                    <a:pt x="7789" y="3811"/>
                    <a:pt x="7975" y="3790"/>
                  </a:cubicBezTo>
                  <a:cubicBezTo>
                    <a:pt x="8228" y="3756"/>
                    <a:pt x="8476" y="3701"/>
                    <a:pt x="8714" y="3605"/>
                  </a:cubicBezTo>
                  <a:lnTo>
                    <a:pt x="8714" y="3605"/>
                  </a:lnTo>
                  <a:cubicBezTo>
                    <a:pt x="8702" y="3610"/>
                    <a:pt x="8691" y="3616"/>
                    <a:pt x="8679" y="3621"/>
                  </a:cubicBezTo>
                  <a:lnTo>
                    <a:pt x="8679" y="3621"/>
                  </a:lnTo>
                  <a:cubicBezTo>
                    <a:pt x="8846" y="3551"/>
                    <a:pt x="9004" y="3467"/>
                    <a:pt x="9152" y="3361"/>
                  </a:cubicBezTo>
                  <a:cubicBezTo>
                    <a:pt x="9279" y="3263"/>
                    <a:pt x="9394" y="3150"/>
                    <a:pt x="9496" y="3022"/>
                  </a:cubicBezTo>
                  <a:cubicBezTo>
                    <a:pt x="9607" y="2872"/>
                    <a:pt x="9699" y="2714"/>
                    <a:pt x="9772" y="2542"/>
                  </a:cubicBezTo>
                  <a:lnTo>
                    <a:pt x="9772" y="2542"/>
                  </a:lnTo>
                  <a:cubicBezTo>
                    <a:pt x="9768" y="2559"/>
                    <a:pt x="9761" y="2571"/>
                    <a:pt x="9755" y="2588"/>
                  </a:cubicBezTo>
                  <a:cubicBezTo>
                    <a:pt x="9877" y="2296"/>
                    <a:pt x="9952" y="1992"/>
                    <a:pt x="9998" y="1680"/>
                  </a:cubicBezTo>
                  <a:cubicBezTo>
                    <a:pt x="9998" y="1676"/>
                    <a:pt x="9999" y="1672"/>
                    <a:pt x="9999" y="1666"/>
                  </a:cubicBezTo>
                  <a:cubicBezTo>
                    <a:pt x="9999" y="1664"/>
                    <a:pt x="9999" y="1664"/>
                    <a:pt x="10000" y="1663"/>
                  </a:cubicBezTo>
                  <a:lnTo>
                    <a:pt x="10000" y="1663"/>
                  </a:lnTo>
                  <a:cubicBezTo>
                    <a:pt x="9999" y="1664"/>
                    <a:pt x="9999" y="1666"/>
                    <a:pt x="9999" y="1666"/>
                  </a:cubicBezTo>
                  <a:cubicBezTo>
                    <a:pt x="10000" y="1664"/>
                    <a:pt x="10000" y="1664"/>
                    <a:pt x="10000" y="1663"/>
                  </a:cubicBezTo>
                  <a:lnTo>
                    <a:pt x="10000" y="1663"/>
                  </a:lnTo>
                  <a:cubicBezTo>
                    <a:pt x="10000" y="1663"/>
                    <a:pt x="10000" y="1663"/>
                    <a:pt x="10000" y="1663"/>
                  </a:cubicBezTo>
                  <a:cubicBezTo>
                    <a:pt x="10012" y="1570"/>
                    <a:pt x="10021" y="1476"/>
                    <a:pt x="10026" y="1383"/>
                  </a:cubicBezTo>
                  <a:cubicBezTo>
                    <a:pt x="9940" y="1239"/>
                    <a:pt x="9822" y="1109"/>
                    <a:pt x="9683" y="997"/>
                  </a:cubicBezTo>
                  <a:cubicBezTo>
                    <a:pt x="9485" y="839"/>
                    <a:pt x="9238" y="706"/>
                    <a:pt x="8903" y="581"/>
                  </a:cubicBezTo>
                  <a:cubicBezTo>
                    <a:pt x="8780" y="536"/>
                    <a:pt x="8652" y="498"/>
                    <a:pt x="8525" y="462"/>
                  </a:cubicBezTo>
                  <a:cubicBezTo>
                    <a:pt x="8343" y="413"/>
                    <a:pt x="8159" y="372"/>
                    <a:pt x="7975" y="332"/>
                  </a:cubicBezTo>
                  <a:cubicBezTo>
                    <a:pt x="7674" y="270"/>
                    <a:pt x="7369" y="218"/>
                    <a:pt x="7065" y="168"/>
                  </a:cubicBezTo>
                  <a:lnTo>
                    <a:pt x="6981" y="152"/>
                  </a:lnTo>
                  <a:cubicBezTo>
                    <a:pt x="6584" y="86"/>
                    <a:pt x="6160" y="24"/>
                    <a:pt x="5740" y="6"/>
                  </a:cubicBezTo>
                  <a:cubicBezTo>
                    <a:pt x="5658" y="2"/>
                    <a:pt x="5576" y="0"/>
                    <a:pt x="5494" y="0"/>
                  </a:cubicBezTo>
                  <a:close/>
                </a:path>
              </a:pathLst>
            </a:custGeom>
            <a:solidFill>
              <a:srgbClr val="739F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3" name="Google Shape;1883;p11"/>
            <p:cNvSpPr/>
            <p:nvPr/>
          </p:nvSpPr>
          <p:spPr>
            <a:xfrm>
              <a:off x="2744459" y="-322449"/>
              <a:ext cx="40" cy="242"/>
            </a:xfrm>
            <a:custGeom>
              <a:avLst/>
              <a:gdLst/>
              <a:ahLst/>
              <a:cxnLst/>
              <a:rect l="l" t="t" r="r" b="b"/>
              <a:pathLst>
                <a:path w="1" h="6" extrusionOk="0">
                  <a:moveTo>
                    <a:pt x="0" y="5"/>
                  </a:moveTo>
                  <a:lnTo>
                    <a:pt x="0" y="1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739F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4" name="Google Shape;1884;p11"/>
            <p:cNvSpPr/>
            <p:nvPr/>
          </p:nvSpPr>
          <p:spPr>
            <a:xfrm>
              <a:off x="2397933" y="-363328"/>
              <a:ext cx="303470" cy="63842"/>
            </a:xfrm>
            <a:custGeom>
              <a:avLst/>
              <a:gdLst/>
              <a:ahLst/>
              <a:cxnLst/>
              <a:rect l="l" t="t" r="r" b="b"/>
              <a:pathLst>
                <a:path w="7520" h="1582" extrusionOk="0">
                  <a:moveTo>
                    <a:pt x="3457" y="1"/>
                  </a:moveTo>
                  <a:cubicBezTo>
                    <a:pt x="3429" y="1"/>
                    <a:pt x="3400" y="1"/>
                    <a:pt x="3372" y="3"/>
                  </a:cubicBezTo>
                  <a:cubicBezTo>
                    <a:pt x="3204" y="10"/>
                    <a:pt x="3039" y="32"/>
                    <a:pt x="2871" y="73"/>
                  </a:cubicBezTo>
                  <a:cubicBezTo>
                    <a:pt x="2527" y="154"/>
                    <a:pt x="2211" y="310"/>
                    <a:pt x="1976" y="437"/>
                  </a:cubicBezTo>
                  <a:cubicBezTo>
                    <a:pt x="1795" y="534"/>
                    <a:pt x="1620" y="640"/>
                    <a:pt x="1443" y="745"/>
                  </a:cubicBezTo>
                  <a:cubicBezTo>
                    <a:pt x="1332" y="813"/>
                    <a:pt x="1222" y="879"/>
                    <a:pt x="1110" y="944"/>
                  </a:cubicBezTo>
                  <a:cubicBezTo>
                    <a:pt x="840" y="1102"/>
                    <a:pt x="594" y="1224"/>
                    <a:pt x="357" y="1313"/>
                  </a:cubicBezTo>
                  <a:lnTo>
                    <a:pt x="281" y="1330"/>
                  </a:lnTo>
                  <a:cubicBezTo>
                    <a:pt x="258" y="1334"/>
                    <a:pt x="238" y="1346"/>
                    <a:pt x="221" y="1362"/>
                  </a:cubicBezTo>
                  <a:lnTo>
                    <a:pt x="84" y="1402"/>
                  </a:lnTo>
                  <a:cubicBezTo>
                    <a:pt x="32" y="1416"/>
                    <a:pt x="1" y="1459"/>
                    <a:pt x="11" y="1505"/>
                  </a:cubicBezTo>
                  <a:cubicBezTo>
                    <a:pt x="15" y="1540"/>
                    <a:pt x="44" y="1570"/>
                    <a:pt x="77" y="1578"/>
                  </a:cubicBezTo>
                  <a:cubicBezTo>
                    <a:pt x="83" y="1581"/>
                    <a:pt x="90" y="1582"/>
                    <a:pt x="96" y="1582"/>
                  </a:cubicBezTo>
                  <a:cubicBezTo>
                    <a:pt x="102" y="1582"/>
                    <a:pt x="108" y="1581"/>
                    <a:pt x="114" y="1578"/>
                  </a:cubicBezTo>
                  <a:cubicBezTo>
                    <a:pt x="152" y="1570"/>
                    <a:pt x="190" y="1560"/>
                    <a:pt x="226" y="1547"/>
                  </a:cubicBezTo>
                  <a:cubicBezTo>
                    <a:pt x="236" y="1555"/>
                    <a:pt x="251" y="1563"/>
                    <a:pt x="267" y="1568"/>
                  </a:cubicBezTo>
                  <a:cubicBezTo>
                    <a:pt x="278" y="1572"/>
                    <a:pt x="288" y="1573"/>
                    <a:pt x="298" y="1573"/>
                  </a:cubicBezTo>
                  <a:cubicBezTo>
                    <a:pt x="306" y="1573"/>
                    <a:pt x="313" y="1572"/>
                    <a:pt x="321" y="1571"/>
                  </a:cubicBezTo>
                  <a:cubicBezTo>
                    <a:pt x="808" y="1512"/>
                    <a:pt x="1286" y="1387"/>
                    <a:pt x="1752" y="1265"/>
                  </a:cubicBezTo>
                  <a:lnTo>
                    <a:pt x="1882" y="1231"/>
                  </a:lnTo>
                  <a:cubicBezTo>
                    <a:pt x="2124" y="1168"/>
                    <a:pt x="2384" y="1102"/>
                    <a:pt x="2654" y="1050"/>
                  </a:cubicBezTo>
                  <a:cubicBezTo>
                    <a:pt x="2917" y="997"/>
                    <a:pt x="3182" y="967"/>
                    <a:pt x="3444" y="958"/>
                  </a:cubicBezTo>
                  <a:cubicBezTo>
                    <a:pt x="3464" y="958"/>
                    <a:pt x="3484" y="958"/>
                    <a:pt x="3504" y="958"/>
                  </a:cubicBezTo>
                  <a:cubicBezTo>
                    <a:pt x="3821" y="958"/>
                    <a:pt x="4131" y="989"/>
                    <a:pt x="4396" y="1018"/>
                  </a:cubicBezTo>
                  <a:lnTo>
                    <a:pt x="4659" y="1051"/>
                  </a:lnTo>
                  <a:cubicBezTo>
                    <a:pt x="4926" y="1083"/>
                    <a:pt x="5193" y="1116"/>
                    <a:pt x="5462" y="1140"/>
                  </a:cubicBezTo>
                  <a:cubicBezTo>
                    <a:pt x="5737" y="1168"/>
                    <a:pt x="5981" y="1181"/>
                    <a:pt x="6209" y="1181"/>
                  </a:cubicBezTo>
                  <a:cubicBezTo>
                    <a:pt x="6311" y="1181"/>
                    <a:pt x="6410" y="1179"/>
                    <a:pt x="6507" y="1173"/>
                  </a:cubicBezTo>
                  <a:cubicBezTo>
                    <a:pt x="6888" y="1153"/>
                    <a:pt x="7194" y="1080"/>
                    <a:pt x="7439" y="952"/>
                  </a:cubicBezTo>
                  <a:cubicBezTo>
                    <a:pt x="7484" y="929"/>
                    <a:pt x="7513" y="889"/>
                    <a:pt x="7517" y="843"/>
                  </a:cubicBezTo>
                  <a:cubicBezTo>
                    <a:pt x="7520" y="794"/>
                    <a:pt x="7497" y="742"/>
                    <a:pt x="7460" y="717"/>
                  </a:cubicBezTo>
                  <a:cubicBezTo>
                    <a:pt x="7225" y="564"/>
                    <a:pt x="6958" y="475"/>
                    <a:pt x="6751" y="414"/>
                  </a:cubicBezTo>
                  <a:lnTo>
                    <a:pt x="6694" y="398"/>
                  </a:lnTo>
                  <a:cubicBezTo>
                    <a:pt x="6431" y="325"/>
                    <a:pt x="6144" y="267"/>
                    <a:pt x="5763" y="211"/>
                  </a:cubicBezTo>
                  <a:cubicBezTo>
                    <a:pt x="5219" y="131"/>
                    <a:pt x="4662" y="88"/>
                    <a:pt x="4123" y="46"/>
                  </a:cubicBezTo>
                  <a:lnTo>
                    <a:pt x="3790" y="19"/>
                  </a:lnTo>
                  <a:cubicBezTo>
                    <a:pt x="3681" y="11"/>
                    <a:pt x="3569" y="1"/>
                    <a:pt x="3457" y="1"/>
                  </a:cubicBezTo>
                  <a:close/>
                </a:path>
              </a:pathLst>
            </a:custGeom>
            <a:solidFill>
              <a:srgbClr val="C0DD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5" name="Google Shape;1885;p11"/>
            <p:cNvSpPr/>
            <p:nvPr/>
          </p:nvSpPr>
          <p:spPr>
            <a:xfrm>
              <a:off x="2073522" y="-588507"/>
              <a:ext cx="238337" cy="131598"/>
            </a:xfrm>
            <a:custGeom>
              <a:avLst/>
              <a:gdLst/>
              <a:ahLst/>
              <a:cxnLst/>
              <a:rect l="l" t="t" r="r" b="b"/>
              <a:pathLst>
                <a:path w="5906" h="3261" extrusionOk="0">
                  <a:moveTo>
                    <a:pt x="4956" y="1"/>
                  </a:moveTo>
                  <a:cubicBezTo>
                    <a:pt x="4743" y="1"/>
                    <a:pt x="4522" y="58"/>
                    <a:pt x="4298" y="171"/>
                  </a:cubicBezTo>
                  <a:cubicBezTo>
                    <a:pt x="4089" y="279"/>
                    <a:pt x="3903" y="426"/>
                    <a:pt x="3702" y="593"/>
                  </a:cubicBezTo>
                  <a:lnTo>
                    <a:pt x="3663" y="628"/>
                  </a:lnTo>
                  <a:cubicBezTo>
                    <a:pt x="3487" y="777"/>
                    <a:pt x="3304" y="929"/>
                    <a:pt x="3109" y="1060"/>
                  </a:cubicBezTo>
                  <a:cubicBezTo>
                    <a:pt x="2965" y="1152"/>
                    <a:pt x="2826" y="1216"/>
                    <a:pt x="2688" y="1261"/>
                  </a:cubicBezTo>
                  <a:cubicBezTo>
                    <a:pt x="2638" y="1275"/>
                    <a:pt x="2565" y="1291"/>
                    <a:pt x="2489" y="1297"/>
                  </a:cubicBezTo>
                  <a:cubicBezTo>
                    <a:pt x="2481" y="1297"/>
                    <a:pt x="2473" y="1297"/>
                    <a:pt x="2465" y="1297"/>
                  </a:cubicBezTo>
                  <a:cubicBezTo>
                    <a:pt x="2408" y="1297"/>
                    <a:pt x="2351" y="1292"/>
                    <a:pt x="2286" y="1280"/>
                  </a:cubicBezTo>
                  <a:lnTo>
                    <a:pt x="2249" y="1270"/>
                  </a:lnTo>
                  <a:lnTo>
                    <a:pt x="2211" y="1260"/>
                  </a:lnTo>
                  <a:lnTo>
                    <a:pt x="2173" y="1248"/>
                  </a:lnTo>
                  <a:cubicBezTo>
                    <a:pt x="2112" y="1232"/>
                    <a:pt x="2052" y="1215"/>
                    <a:pt x="1992" y="1202"/>
                  </a:cubicBezTo>
                  <a:cubicBezTo>
                    <a:pt x="1952" y="1194"/>
                    <a:pt x="1909" y="1189"/>
                    <a:pt x="1866" y="1189"/>
                  </a:cubicBezTo>
                  <a:cubicBezTo>
                    <a:pt x="1776" y="1189"/>
                    <a:pt x="1680" y="1207"/>
                    <a:pt x="1585" y="1241"/>
                  </a:cubicBezTo>
                  <a:cubicBezTo>
                    <a:pt x="1525" y="1265"/>
                    <a:pt x="1463" y="1290"/>
                    <a:pt x="1404" y="1320"/>
                  </a:cubicBezTo>
                  <a:cubicBezTo>
                    <a:pt x="1352" y="1349"/>
                    <a:pt x="1302" y="1383"/>
                    <a:pt x="1253" y="1418"/>
                  </a:cubicBezTo>
                  <a:cubicBezTo>
                    <a:pt x="1140" y="1497"/>
                    <a:pt x="1042" y="1591"/>
                    <a:pt x="929" y="1712"/>
                  </a:cubicBezTo>
                  <a:cubicBezTo>
                    <a:pt x="752" y="1902"/>
                    <a:pt x="583" y="2130"/>
                    <a:pt x="392" y="2433"/>
                  </a:cubicBezTo>
                  <a:cubicBezTo>
                    <a:pt x="311" y="2562"/>
                    <a:pt x="234" y="2694"/>
                    <a:pt x="163" y="2828"/>
                  </a:cubicBezTo>
                  <a:lnTo>
                    <a:pt x="126" y="2875"/>
                  </a:lnTo>
                  <a:cubicBezTo>
                    <a:pt x="110" y="2897"/>
                    <a:pt x="101" y="2921"/>
                    <a:pt x="101" y="2953"/>
                  </a:cubicBezTo>
                  <a:cubicBezTo>
                    <a:pt x="70" y="3013"/>
                    <a:pt x="38" y="3076"/>
                    <a:pt x="10" y="3140"/>
                  </a:cubicBezTo>
                  <a:cubicBezTo>
                    <a:pt x="1" y="3158"/>
                    <a:pt x="1" y="3180"/>
                    <a:pt x="10" y="3204"/>
                  </a:cubicBezTo>
                  <a:cubicBezTo>
                    <a:pt x="20" y="3229"/>
                    <a:pt x="40" y="3247"/>
                    <a:pt x="61" y="3256"/>
                  </a:cubicBezTo>
                  <a:cubicBezTo>
                    <a:pt x="71" y="3259"/>
                    <a:pt x="81" y="3260"/>
                    <a:pt x="91" y="3260"/>
                  </a:cubicBezTo>
                  <a:cubicBezTo>
                    <a:pt x="129" y="3260"/>
                    <a:pt x="160" y="3239"/>
                    <a:pt x="178" y="3204"/>
                  </a:cubicBezTo>
                  <a:lnTo>
                    <a:pt x="228" y="3098"/>
                  </a:lnTo>
                  <a:cubicBezTo>
                    <a:pt x="234" y="3099"/>
                    <a:pt x="240" y="3099"/>
                    <a:pt x="247" y="3099"/>
                  </a:cubicBezTo>
                  <a:cubicBezTo>
                    <a:pt x="279" y="3099"/>
                    <a:pt x="308" y="3087"/>
                    <a:pt x="331" y="3065"/>
                  </a:cubicBezTo>
                  <a:cubicBezTo>
                    <a:pt x="449" y="2950"/>
                    <a:pt x="561" y="2861"/>
                    <a:pt x="670" y="2788"/>
                  </a:cubicBezTo>
                  <a:cubicBezTo>
                    <a:pt x="817" y="2699"/>
                    <a:pt x="975" y="2625"/>
                    <a:pt x="1140" y="2574"/>
                  </a:cubicBezTo>
                  <a:cubicBezTo>
                    <a:pt x="1394" y="2500"/>
                    <a:pt x="1657" y="2462"/>
                    <a:pt x="1914" y="2424"/>
                  </a:cubicBezTo>
                  <a:cubicBezTo>
                    <a:pt x="2124" y="2394"/>
                    <a:pt x="2339" y="2363"/>
                    <a:pt x="2552" y="2314"/>
                  </a:cubicBezTo>
                  <a:cubicBezTo>
                    <a:pt x="2670" y="2286"/>
                    <a:pt x="2784" y="2249"/>
                    <a:pt x="2899" y="2209"/>
                  </a:cubicBezTo>
                  <a:cubicBezTo>
                    <a:pt x="2960" y="2187"/>
                    <a:pt x="3014" y="2162"/>
                    <a:pt x="3072" y="2136"/>
                  </a:cubicBezTo>
                  <a:cubicBezTo>
                    <a:pt x="3154" y="2098"/>
                    <a:pt x="3230" y="2049"/>
                    <a:pt x="3304" y="1999"/>
                  </a:cubicBezTo>
                  <a:cubicBezTo>
                    <a:pt x="3415" y="1923"/>
                    <a:pt x="3510" y="1820"/>
                    <a:pt x="3603" y="1711"/>
                  </a:cubicBezTo>
                  <a:cubicBezTo>
                    <a:pt x="3651" y="1656"/>
                    <a:pt x="3695" y="1598"/>
                    <a:pt x="3740" y="1541"/>
                  </a:cubicBezTo>
                  <a:cubicBezTo>
                    <a:pt x="3787" y="1482"/>
                    <a:pt x="3833" y="1420"/>
                    <a:pt x="3883" y="1363"/>
                  </a:cubicBezTo>
                  <a:cubicBezTo>
                    <a:pt x="3933" y="1313"/>
                    <a:pt x="3984" y="1267"/>
                    <a:pt x="4038" y="1219"/>
                  </a:cubicBezTo>
                  <a:cubicBezTo>
                    <a:pt x="4087" y="1178"/>
                    <a:pt x="4142" y="1140"/>
                    <a:pt x="4196" y="1104"/>
                  </a:cubicBezTo>
                  <a:cubicBezTo>
                    <a:pt x="4284" y="1053"/>
                    <a:pt x="4376" y="1005"/>
                    <a:pt x="4468" y="962"/>
                  </a:cubicBezTo>
                  <a:cubicBezTo>
                    <a:pt x="4578" y="912"/>
                    <a:pt x="4693" y="875"/>
                    <a:pt x="4810" y="839"/>
                  </a:cubicBezTo>
                  <a:lnTo>
                    <a:pt x="4810" y="839"/>
                  </a:lnTo>
                  <a:lnTo>
                    <a:pt x="4771" y="843"/>
                  </a:lnTo>
                  <a:cubicBezTo>
                    <a:pt x="4864" y="821"/>
                    <a:pt x="4958" y="796"/>
                    <a:pt x="5051" y="768"/>
                  </a:cubicBezTo>
                  <a:cubicBezTo>
                    <a:pt x="5305" y="697"/>
                    <a:pt x="5571" y="623"/>
                    <a:pt x="5818" y="508"/>
                  </a:cubicBezTo>
                  <a:cubicBezTo>
                    <a:pt x="5862" y="487"/>
                    <a:pt x="5894" y="442"/>
                    <a:pt x="5900" y="392"/>
                  </a:cubicBezTo>
                  <a:cubicBezTo>
                    <a:pt x="5906" y="345"/>
                    <a:pt x="5884" y="283"/>
                    <a:pt x="5839" y="258"/>
                  </a:cubicBezTo>
                  <a:cubicBezTo>
                    <a:pt x="5673" y="169"/>
                    <a:pt x="5531" y="109"/>
                    <a:pt x="5394" y="66"/>
                  </a:cubicBezTo>
                  <a:lnTo>
                    <a:pt x="5361" y="56"/>
                  </a:lnTo>
                  <a:cubicBezTo>
                    <a:pt x="5238" y="23"/>
                    <a:pt x="5114" y="3"/>
                    <a:pt x="4993" y="1"/>
                  </a:cubicBezTo>
                  <a:cubicBezTo>
                    <a:pt x="4981" y="1"/>
                    <a:pt x="4969" y="1"/>
                    <a:pt x="4956" y="1"/>
                  </a:cubicBezTo>
                  <a:close/>
                </a:path>
              </a:pathLst>
            </a:custGeom>
            <a:solidFill>
              <a:srgbClr val="C0DD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6" name="Google Shape;1886;p11"/>
            <p:cNvSpPr/>
            <p:nvPr/>
          </p:nvSpPr>
          <p:spPr>
            <a:xfrm>
              <a:off x="2311857" y="-1396446"/>
              <a:ext cx="171347" cy="256295"/>
            </a:xfrm>
            <a:custGeom>
              <a:avLst/>
              <a:gdLst/>
              <a:ahLst/>
              <a:cxnLst/>
              <a:rect l="l" t="t" r="r" b="b"/>
              <a:pathLst>
                <a:path w="4246" h="6351" extrusionOk="0">
                  <a:moveTo>
                    <a:pt x="3839" y="1"/>
                  </a:moveTo>
                  <a:cubicBezTo>
                    <a:pt x="3807" y="1"/>
                    <a:pt x="3782" y="14"/>
                    <a:pt x="3764" y="36"/>
                  </a:cubicBezTo>
                  <a:cubicBezTo>
                    <a:pt x="3741" y="41"/>
                    <a:pt x="3725" y="51"/>
                    <a:pt x="3711" y="61"/>
                  </a:cubicBezTo>
                  <a:cubicBezTo>
                    <a:pt x="3676" y="89"/>
                    <a:pt x="3666" y="125"/>
                    <a:pt x="3659" y="160"/>
                  </a:cubicBezTo>
                  <a:cubicBezTo>
                    <a:pt x="3612" y="388"/>
                    <a:pt x="3570" y="618"/>
                    <a:pt x="3533" y="845"/>
                  </a:cubicBezTo>
                  <a:cubicBezTo>
                    <a:pt x="3503" y="1029"/>
                    <a:pt x="3474" y="1201"/>
                    <a:pt x="3437" y="1372"/>
                  </a:cubicBezTo>
                  <a:cubicBezTo>
                    <a:pt x="3386" y="1573"/>
                    <a:pt x="3326" y="1738"/>
                    <a:pt x="3250" y="1891"/>
                  </a:cubicBezTo>
                  <a:lnTo>
                    <a:pt x="3250" y="1892"/>
                  </a:lnTo>
                  <a:cubicBezTo>
                    <a:pt x="3152" y="2059"/>
                    <a:pt x="3037" y="2209"/>
                    <a:pt x="2892" y="2367"/>
                  </a:cubicBezTo>
                  <a:cubicBezTo>
                    <a:pt x="2823" y="2438"/>
                    <a:pt x="2769" y="2492"/>
                    <a:pt x="2707" y="2547"/>
                  </a:cubicBezTo>
                  <a:lnTo>
                    <a:pt x="2596" y="2650"/>
                  </a:lnTo>
                  <a:cubicBezTo>
                    <a:pt x="2546" y="2695"/>
                    <a:pt x="2496" y="2739"/>
                    <a:pt x="2447" y="2787"/>
                  </a:cubicBezTo>
                  <a:cubicBezTo>
                    <a:pt x="2309" y="2920"/>
                    <a:pt x="2176" y="3074"/>
                    <a:pt x="2052" y="3244"/>
                  </a:cubicBezTo>
                  <a:cubicBezTo>
                    <a:pt x="1943" y="3393"/>
                    <a:pt x="1851" y="3552"/>
                    <a:pt x="1768" y="3702"/>
                  </a:cubicBezTo>
                  <a:cubicBezTo>
                    <a:pt x="1681" y="3854"/>
                    <a:pt x="1600" y="4009"/>
                    <a:pt x="1516" y="4163"/>
                  </a:cubicBezTo>
                  <a:lnTo>
                    <a:pt x="1477" y="4237"/>
                  </a:lnTo>
                  <a:cubicBezTo>
                    <a:pt x="1384" y="4408"/>
                    <a:pt x="1276" y="4576"/>
                    <a:pt x="1156" y="4736"/>
                  </a:cubicBezTo>
                  <a:cubicBezTo>
                    <a:pt x="1039" y="4891"/>
                    <a:pt x="912" y="5037"/>
                    <a:pt x="784" y="5183"/>
                  </a:cubicBezTo>
                  <a:lnTo>
                    <a:pt x="669" y="5315"/>
                  </a:lnTo>
                  <a:cubicBezTo>
                    <a:pt x="442" y="5569"/>
                    <a:pt x="206" y="5835"/>
                    <a:pt x="30" y="6133"/>
                  </a:cubicBezTo>
                  <a:cubicBezTo>
                    <a:pt x="15" y="6155"/>
                    <a:pt x="7" y="6176"/>
                    <a:pt x="5" y="6201"/>
                  </a:cubicBezTo>
                  <a:cubicBezTo>
                    <a:pt x="1" y="6235"/>
                    <a:pt x="12" y="6273"/>
                    <a:pt x="34" y="6300"/>
                  </a:cubicBezTo>
                  <a:cubicBezTo>
                    <a:pt x="51" y="6323"/>
                    <a:pt x="77" y="6339"/>
                    <a:pt x="107" y="6349"/>
                  </a:cubicBezTo>
                  <a:cubicBezTo>
                    <a:pt x="117" y="6350"/>
                    <a:pt x="127" y="6350"/>
                    <a:pt x="136" y="6350"/>
                  </a:cubicBezTo>
                  <a:cubicBezTo>
                    <a:pt x="181" y="6350"/>
                    <a:pt x="209" y="6336"/>
                    <a:pt x="229" y="6323"/>
                  </a:cubicBezTo>
                  <a:cubicBezTo>
                    <a:pt x="495" y="6142"/>
                    <a:pt x="738" y="5958"/>
                    <a:pt x="968" y="5761"/>
                  </a:cubicBezTo>
                  <a:cubicBezTo>
                    <a:pt x="1210" y="5549"/>
                    <a:pt x="1430" y="5329"/>
                    <a:pt x="1614" y="5138"/>
                  </a:cubicBezTo>
                  <a:cubicBezTo>
                    <a:pt x="1818" y="4927"/>
                    <a:pt x="2016" y="4707"/>
                    <a:pt x="2213" y="4490"/>
                  </a:cubicBezTo>
                  <a:cubicBezTo>
                    <a:pt x="2411" y="4273"/>
                    <a:pt x="2608" y="4054"/>
                    <a:pt x="2813" y="3842"/>
                  </a:cubicBezTo>
                  <a:cubicBezTo>
                    <a:pt x="2937" y="3710"/>
                    <a:pt x="3067" y="3574"/>
                    <a:pt x="3211" y="3449"/>
                  </a:cubicBezTo>
                  <a:cubicBezTo>
                    <a:pt x="3297" y="3373"/>
                    <a:pt x="3391" y="3305"/>
                    <a:pt x="3484" y="3239"/>
                  </a:cubicBezTo>
                  <a:lnTo>
                    <a:pt x="3602" y="3154"/>
                  </a:lnTo>
                  <a:cubicBezTo>
                    <a:pt x="3732" y="3055"/>
                    <a:pt x="3832" y="2963"/>
                    <a:pt x="3913" y="2863"/>
                  </a:cubicBezTo>
                  <a:cubicBezTo>
                    <a:pt x="4005" y="2752"/>
                    <a:pt x="4079" y="2607"/>
                    <a:pt x="4136" y="2415"/>
                  </a:cubicBezTo>
                  <a:cubicBezTo>
                    <a:pt x="4245" y="2059"/>
                    <a:pt x="4191" y="1684"/>
                    <a:pt x="4130" y="1398"/>
                  </a:cubicBezTo>
                  <a:cubicBezTo>
                    <a:pt x="4109" y="1293"/>
                    <a:pt x="4083" y="1187"/>
                    <a:pt x="4056" y="1080"/>
                  </a:cubicBezTo>
                  <a:cubicBezTo>
                    <a:pt x="4036" y="1001"/>
                    <a:pt x="4015" y="922"/>
                    <a:pt x="3998" y="842"/>
                  </a:cubicBezTo>
                  <a:cubicBezTo>
                    <a:pt x="3955" y="650"/>
                    <a:pt x="3928" y="479"/>
                    <a:pt x="3921" y="321"/>
                  </a:cubicBezTo>
                  <a:cubicBezTo>
                    <a:pt x="3926" y="280"/>
                    <a:pt x="3935" y="239"/>
                    <a:pt x="3942" y="197"/>
                  </a:cubicBezTo>
                  <a:cubicBezTo>
                    <a:pt x="3949" y="160"/>
                    <a:pt x="3942" y="130"/>
                    <a:pt x="3926" y="102"/>
                  </a:cubicBezTo>
                  <a:cubicBezTo>
                    <a:pt x="3929" y="55"/>
                    <a:pt x="3901" y="15"/>
                    <a:pt x="3860" y="3"/>
                  </a:cubicBezTo>
                  <a:lnTo>
                    <a:pt x="3853" y="2"/>
                  </a:lnTo>
                  <a:cubicBezTo>
                    <a:pt x="3848" y="1"/>
                    <a:pt x="3843" y="1"/>
                    <a:pt x="38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7" name="Google Shape;1887;p11"/>
            <p:cNvSpPr/>
            <p:nvPr/>
          </p:nvSpPr>
          <p:spPr>
            <a:xfrm>
              <a:off x="1901167" y="-1261420"/>
              <a:ext cx="62994" cy="234422"/>
            </a:xfrm>
            <a:custGeom>
              <a:avLst/>
              <a:gdLst/>
              <a:ahLst/>
              <a:cxnLst/>
              <a:rect l="l" t="t" r="r" b="b"/>
              <a:pathLst>
                <a:path w="1561" h="5809" extrusionOk="0">
                  <a:moveTo>
                    <a:pt x="1430" y="0"/>
                  </a:moveTo>
                  <a:cubicBezTo>
                    <a:pt x="1399" y="0"/>
                    <a:pt x="1375" y="12"/>
                    <a:pt x="1349" y="27"/>
                  </a:cubicBezTo>
                  <a:cubicBezTo>
                    <a:pt x="1241" y="93"/>
                    <a:pt x="1136" y="163"/>
                    <a:pt x="1034" y="242"/>
                  </a:cubicBezTo>
                  <a:cubicBezTo>
                    <a:pt x="953" y="305"/>
                    <a:pt x="869" y="383"/>
                    <a:pt x="787" y="471"/>
                  </a:cubicBezTo>
                  <a:cubicBezTo>
                    <a:pt x="632" y="634"/>
                    <a:pt x="503" y="811"/>
                    <a:pt x="403" y="1001"/>
                  </a:cubicBezTo>
                  <a:cubicBezTo>
                    <a:pt x="302" y="1190"/>
                    <a:pt x="220" y="1397"/>
                    <a:pt x="163" y="1614"/>
                  </a:cubicBezTo>
                  <a:cubicBezTo>
                    <a:pt x="107" y="1821"/>
                    <a:pt x="66" y="2049"/>
                    <a:pt x="43" y="2311"/>
                  </a:cubicBezTo>
                  <a:cubicBezTo>
                    <a:pt x="0" y="2779"/>
                    <a:pt x="29" y="3257"/>
                    <a:pt x="59" y="3708"/>
                  </a:cubicBezTo>
                  <a:cubicBezTo>
                    <a:pt x="71" y="3857"/>
                    <a:pt x="84" y="4005"/>
                    <a:pt x="95" y="4155"/>
                  </a:cubicBezTo>
                  <a:cubicBezTo>
                    <a:pt x="122" y="4475"/>
                    <a:pt x="151" y="4805"/>
                    <a:pt x="163" y="5131"/>
                  </a:cubicBezTo>
                  <a:cubicBezTo>
                    <a:pt x="166" y="5302"/>
                    <a:pt x="167" y="5503"/>
                    <a:pt x="153" y="5710"/>
                  </a:cubicBezTo>
                  <a:cubicBezTo>
                    <a:pt x="150" y="5755"/>
                    <a:pt x="178" y="5794"/>
                    <a:pt x="219" y="5806"/>
                  </a:cubicBezTo>
                  <a:cubicBezTo>
                    <a:pt x="227" y="5808"/>
                    <a:pt x="235" y="5808"/>
                    <a:pt x="242" y="5808"/>
                  </a:cubicBezTo>
                  <a:cubicBezTo>
                    <a:pt x="269" y="5808"/>
                    <a:pt x="289" y="5800"/>
                    <a:pt x="303" y="5786"/>
                  </a:cubicBezTo>
                  <a:cubicBezTo>
                    <a:pt x="322" y="5771"/>
                    <a:pt x="332" y="5750"/>
                    <a:pt x="334" y="5727"/>
                  </a:cubicBezTo>
                  <a:cubicBezTo>
                    <a:pt x="354" y="5703"/>
                    <a:pt x="380" y="5681"/>
                    <a:pt x="387" y="5654"/>
                  </a:cubicBezTo>
                  <a:cubicBezTo>
                    <a:pt x="473" y="5330"/>
                    <a:pt x="588" y="5006"/>
                    <a:pt x="698" y="4693"/>
                  </a:cubicBezTo>
                  <a:lnTo>
                    <a:pt x="800" y="4403"/>
                  </a:lnTo>
                  <a:cubicBezTo>
                    <a:pt x="935" y="4018"/>
                    <a:pt x="1080" y="3563"/>
                    <a:pt x="1142" y="3098"/>
                  </a:cubicBezTo>
                  <a:cubicBezTo>
                    <a:pt x="1155" y="3010"/>
                    <a:pt x="1158" y="2919"/>
                    <a:pt x="1164" y="2830"/>
                  </a:cubicBezTo>
                  <a:lnTo>
                    <a:pt x="1165" y="2792"/>
                  </a:lnTo>
                  <a:cubicBezTo>
                    <a:pt x="1171" y="2674"/>
                    <a:pt x="1174" y="2553"/>
                    <a:pt x="1181" y="2433"/>
                  </a:cubicBezTo>
                  <a:cubicBezTo>
                    <a:pt x="1192" y="2237"/>
                    <a:pt x="1203" y="2043"/>
                    <a:pt x="1221" y="1849"/>
                  </a:cubicBezTo>
                  <a:cubicBezTo>
                    <a:pt x="1253" y="1488"/>
                    <a:pt x="1315" y="1117"/>
                    <a:pt x="1399" y="751"/>
                  </a:cubicBezTo>
                  <a:cubicBezTo>
                    <a:pt x="1444" y="558"/>
                    <a:pt x="1496" y="367"/>
                    <a:pt x="1550" y="176"/>
                  </a:cubicBezTo>
                  <a:cubicBezTo>
                    <a:pt x="1559" y="156"/>
                    <a:pt x="1560" y="133"/>
                    <a:pt x="1557" y="109"/>
                  </a:cubicBezTo>
                  <a:cubicBezTo>
                    <a:pt x="1552" y="74"/>
                    <a:pt x="1533" y="45"/>
                    <a:pt x="1507" y="24"/>
                  </a:cubicBezTo>
                  <a:cubicBezTo>
                    <a:pt x="1496" y="15"/>
                    <a:pt x="1481" y="10"/>
                    <a:pt x="1470" y="5"/>
                  </a:cubicBezTo>
                  <a:lnTo>
                    <a:pt x="1444" y="1"/>
                  </a:lnTo>
                  <a:cubicBezTo>
                    <a:pt x="1439" y="0"/>
                    <a:pt x="1434" y="0"/>
                    <a:pt x="14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8" name="Google Shape;1888;p11"/>
            <p:cNvSpPr/>
            <p:nvPr/>
          </p:nvSpPr>
          <p:spPr>
            <a:xfrm>
              <a:off x="2994940" y="-1529738"/>
              <a:ext cx="157062" cy="118159"/>
            </a:xfrm>
            <a:custGeom>
              <a:avLst/>
              <a:gdLst/>
              <a:ahLst/>
              <a:cxnLst/>
              <a:rect l="l" t="t" r="r" b="b"/>
              <a:pathLst>
                <a:path w="3892" h="2928" extrusionOk="0">
                  <a:moveTo>
                    <a:pt x="3730" y="1"/>
                  </a:moveTo>
                  <a:cubicBezTo>
                    <a:pt x="3701" y="1"/>
                    <a:pt x="3673" y="14"/>
                    <a:pt x="3649" y="42"/>
                  </a:cubicBezTo>
                  <a:cubicBezTo>
                    <a:pt x="3540" y="171"/>
                    <a:pt x="3445" y="313"/>
                    <a:pt x="3353" y="449"/>
                  </a:cubicBezTo>
                  <a:cubicBezTo>
                    <a:pt x="3258" y="590"/>
                    <a:pt x="3161" y="735"/>
                    <a:pt x="3050" y="866"/>
                  </a:cubicBezTo>
                  <a:cubicBezTo>
                    <a:pt x="3014" y="908"/>
                    <a:pt x="2974" y="944"/>
                    <a:pt x="2937" y="981"/>
                  </a:cubicBezTo>
                  <a:cubicBezTo>
                    <a:pt x="2876" y="1041"/>
                    <a:pt x="2807" y="1090"/>
                    <a:pt x="2740" y="1139"/>
                  </a:cubicBezTo>
                  <a:cubicBezTo>
                    <a:pt x="2649" y="1199"/>
                    <a:pt x="2534" y="1264"/>
                    <a:pt x="2404" y="1324"/>
                  </a:cubicBezTo>
                  <a:cubicBezTo>
                    <a:pt x="2289" y="1379"/>
                    <a:pt x="2168" y="1422"/>
                    <a:pt x="2050" y="1462"/>
                  </a:cubicBezTo>
                  <a:lnTo>
                    <a:pt x="1816" y="1540"/>
                  </a:lnTo>
                  <a:cubicBezTo>
                    <a:pt x="1707" y="1576"/>
                    <a:pt x="1595" y="1611"/>
                    <a:pt x="1486" y="1649"/>
                  </a:cubicBezTo>
                  <a:cubicBezTo>
                    <a:pt x="1286" y="1719"/>
                    <a:pt x="1084" y="1805"/>
                    <a:pt x="884" y="1910"/>
                  </a:cubicBezTo>
                  <a:cubicBezTo>
                    <a:pt x="702" y="2005"/>
                    <a:pt x="535" y="2118"/>
                    <a:pt x="389" y="2251"/>
                  </a:cubicBezTo>
                  <a:cubicBezTo>
                    <a:pt x="233" y="2393"/>
                    <a:pt x="116" y="2577"/>
                    <a:pt x="34" y="2723"/>
                  </a:cubicBezTo>
                  <a:cubicBezTo>
                    <a:pt x="1" y="2781"/>
                    <a:pt x="5" y="2839"/>
                    <a:pt x="42" y="2883"/>
                  </a:cubicBezTo>
                  <a:cubicBezTo>
                    <a:pt x="58" y="2903"/>
                    <a:pt x="80" y="2916"/>
                    <a:pt x="106" y="2923"/>
                  </a:cubicBezTo>
                  <a:cubicBezTo>
                    <a:pt x="117" y="2926"/>
                    <a:pt x="128" y="2927"/>
                    <a:pt x="140" y="2927"/>
                  </a:cubicBezTo>
                  <a:cubicBezTo>
                    <a:pt x="160" y="2927"/>
                    <a:pt x="181" y="2923"/>
                    <a:pt x="200" y="2916"/>
                  </a:cubicBezTo>
                  <a:cubicBezTo>
                    <a:pt x="256" y="2890"/>
                    <a:pt x="312" y="2861"/>
                    <a:pt x="366" y="2832"/>
                  </a:cubicBezTo>
                  <a:lnTo>
                    <a:pt x="413" y="2808"/>
                  </a:lnTo>
                  <a:cubicBezTo>
                    <a:pt x="468" y="2779"/>
                    <a:pt x="525" y="2752"/>
                    <a:pt x="582" y="2725"/>
                  </a:cubicBezTo>
                  <a:lnTo>
                    <a:pt x="628" y="2703"/>
                  </a:lnTo>
                  <a:cubicBezTo>
                    <a:pt x="769" y="2638"/>
                    <a:pt x="919" y="2581"/>
                    <a:pt x="1066" y="2529"/>
                  </a:cubicBezTo>
                  <a:lnTo>
                    <a:pt x="1204" y="2486"/>
                  </a:lnTo>
                  <a:cubicBezTo>
                    <a:pt x="1242" y="2475"/>
                    <a:pt x="1265" y="2459"/>
                    <a:pt x="1283" y="2432"/>
                  </a:cubicBezTo>
                  <a:cubicBezTo>
                    <a:pt x="1414" y="2394"/>
                    <a:pt x="1549" y="2358"/>
                    <a:pt x="1681" y="2324"/>
                  </a:cubicBezTo>
                  <a:lnTo>
                    <a:pt x="1989" y="2242"/>
                  </a:lnTo>
                  <a:cubicBezTo>
                    <a:pt x="2325" y="2149"/>
                    <a:pt x="2682" y="2039"/>
                    <a:pt x="3010" y="1864"/>
                  </a:cubicBezTo>
                  <a:cubicBezTo>
                    <a:pt x="3330" y="1696"/>
                    <a:pt x="3564" y="1476"/>
                    <a:pt x="3708" y="1214"/>
                  </a:cubicBezTo>
                  <a:cubicBezTo>
                    <a:pt x="3784" y="1071"/>
                    <a:pt x="3836" y="905"/>
                    <a:pt x="3859" y="719"/>
                  </a:cubicBezTo>
                  <a:cubicBezTo>
                    <a:pt x="3892" y="488"/>
                    <a:pt x="3857" y="254"/>
                    <a:pt x="3826" y="76"/>
                  </a:cubicBezTo>
                  <a:cubicBezTo>
                    <a:pt x="3818" y="46"/>
                    <a:pt x="3793" y="19"/>
                    <a:pt x="3761" y="6"/>
                  </a:cubicBezTo>
                  <a:lnTo>
                    <a:pt x="3755" y="4"/>
                  </a:lnTo>
                  <a:cubicBezTo>
                    <a:pt x="3747" y="2"/>
                    <a:pt x="3738" y="1"/>
                    <a:pt x="373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9" name="Google Shape;1889;p11"/>
            <p:cNvSpPr/>
            <p:nvPr/>
          </p:nvSpPr>
          <p:spPr>
            <a:xfrm>
              <a:off x="1408275" y="-1590148"/>
              <a:ext cx="72357" cy="240516"/>
            </a:xfrm>
            <a:custGeom>
              <a:avLst/>
              <a:gdLst/>
              <a:ahLst/>
              <a:cxnLst/>
              <a:rect l="l" t="t" r="r" b="b"/>
              <a:pathLst>
                <a:path w="1793" h="5960" extrusionOk="0">
                  <a:moveTo>
                    <a:pt x="109" y="0"/>
                  </a:moveTo>
                  <a:cubicBezTo>
                    <a:pt x="92" y="0"/>
                    <a:pt x="76" y="4"/>
                    <a:pt x="63" y="12"/>
                  </a:cubicBezTo>
                  <a:cubicBezTo>
                    <a:pt x="22" y="33"/>
                    <a:pt x="0" y="78"/>
                    <a:pt x="6" y="127"/>
                  </a:cubicBezTo>
                  <a:cubicBezTo>
                    <a:pt x="17" y="233"/>
                    <a:pt x="36" y="336"/>
                    <a:pt x="63" y="441"/>
                  </a:cubicBezTo>
                  <a:cubicBezTo>
                    <a:pt x="89" y="537"/>
                    <a:pt x="119" y="631"/>
                    <a:pt x="154" y="724"/>
                  </a:cubicBezTo>
                  <a:cubicBezTo>
                    <a:pt x="230" y="938"/>
                    <a:pt x="338" y="1145"/>
                    <a:pt x="442" y="1336"/>
                  </a:cubicBezTo>
                  <a:lnTo>
                    <a:pt x="572" y="1570"/>
                  </a:lnTo>
                  <a:cubicBezTo>
                    <a:pt x="735" y="1860"/>
                    <a:pt x="904" y="2162"/>
                    <a:pt x="1016" y="2484"/>
                  </a:cubicBezTo>
                  <a:cubicBezTo>
                    <a:pt x="1069" y="2660"/>
                    <a:pt x="1102" y="2823"/>
                    <a:pt x="1112" y="2983"/>
                  </a:cubicBezTo>
                  <a:cubicBezTo>
                    <a:pt x="1125" y="3253"/>
                    <a:pt x="1076" y="3524"/>
                    <a:pt x="1028" y="3752"/>
                  </a:cubicBezTo>
                  <a:cubicBezTo>
                    <a:pt x="1007" y="3842"/>
                    <a:pt x="990" y="3914"/>
                    <a:pt x="971" y="3989"/>
                  </a:cubicBezTo>
                  <a:cubicBezTo>
                    <a:pt x="912" y="4233"/>
                    <a:pt x="852" y="4486"/>
                    <a:pt x="839" y="4743"/>
                  </a:cubicBezTo>
                  <a:cubicBezTo>
                    <a:pt x="832" y="4910"/>
                    <a:pt x="850" y="5089"/>
                    <a:pt x="896" y="5274"/>
                  </a:cubicBezTo>
                  <a:cubicBezTo>
                    <a:pt x="939" y="5448"/>
                    <a:pt x="1016" y="5635"/>
                    <a:pt x="1133" y="5856"/>
                  </a:cubicBezTo>
                  <a:cubicBezTo>
                    <a:pt x="1135" y="5872"/>
                    <a:pt x="1142" y="5896"/>
                    <a:pt x="1162" y="5918"/>
                  </a:cubicBezTo>
                  <a:cubicBezTo>
                    <a:pt x="1181" y="5938"/>
                    <a:pt x="1202" y="5951"/>
                    <a:pt x="1227" y="5958"/>
                  </a:cubicBezTo>
                  <a:cubicBezTo>
                    <a:pt x="1237" y="5959"/>
                    <a:pt x="1247" y="5960"/>
                    <a:pt x="1257" y="5960"/>
                  </a:cubicBezTo>
                  <a:cubicBezTo>
                    <a:pt x="1297" y="5960"/>
                    <a:pt x="1325" y="5948"/>
                    <a:pt x="1347" y="5928"/>
                  </a:cubicBezTo>
                  <a:cubicBezTo>
                    <a:pt x="1372" y="5903"/>
                    <a:pt x="1386" y="5875"/>
                    <a:pt x="1389" y="5843"/>
                  </a:cubicBezTo>
                  <a:cubicBezTo>
                    <a:pt x="1392" y="5699"/>
                    <a:pt x="1405" y="5552"/>
                    <a:pt x="1425" y="5394"/>
                  </a:cubicBezTo>
                  <a:cubicBezTo>
                    <a:pt x="1444" y="5249"/>
                    <a:pt x="1472" y="5105"/>
                    <a:pt x="1504" y="4960"/>
                  </a:cubicBezTo>
                  <a:lnTo>
                    <a:pt x="1504" y="4960"/>
                  </a:lnTo>
                  <a:lnTo>
                    <a:pt x="1497" y="4976"/>
                  </a:lnTo>
                  <a:lnTo>
                    <a:pt x="1490" y="4991"/>
                  </a:lnTo>
                  <a:cubicBezTo>
                    <a:pt x="1523" y="4872"/>
                    <a:pt x="1551" y="4750"/>
                    <a:pt x="1580" y="4628"/>
                  </a:cubicBezTo>
                  <a:cubicBezTo>
                    <a:pt x="1609" y="4507"/>
                    <a:pt x="1637" y="4385"/>
                    <a:pt x="1665" y="4263"/>
                  </a:cubicBezTo>
                  <a:cubicBezTo>
                    <a:pt x="1722" y="3999"/>
                    <a:pt x="1758" y="3763"/>
                    <a:pt x="1774" y="3548"/>
                  </a:cubicBezTo>
                  <a:cubicBezTo>
                    <a:pt x="1793" y="3318"/>
                    <a:pt x="1781" y="3078"/>
                    <a:pt x="1742" y="2814"/>
                  </a:cubicBezTo>
                  <a:cubicBezTo>
                    <a:pt x="1709" y="2604"/>
                    <a:pt x="1650" y="2387"/>
                    <a:pt x="1561" y="2148"/>
                  </a:cubicBezTo>
                  <a:cubicBezTo>
                    <a:pt x="1413" y="1745"/>
                    <a:pt x="1184" y="1393"/>
                    <a:pt x="977" y="1099"/>
                  </a:cubicBezTo>
                  <a:cubicBezTo>
                    <a:pt x="872" y="948"/>
                    <a:pt x="760" y="803"/>
                    <a:pt x="649" y="657"/>
                  </a:cubicBezTo>
                  <a:lnTo>
                    <a:pt x="608" y="602"/>
                  </a:lnTo>
                  <a:cubicBezTo>
                    <a:pt x="465" y="415"/>
                    <a:pt x="323" y="227"/>
                    <a:pt x="187" y="36"/>
                  </a:cubicBezTo>
                  <a:cubicBezTo>
                    <a:pt x="178" y="22"/>
                    <a:pt x="162" y="12"/>
                    <a:pt x="141" y="5"/>
                  </a:cubicBezTo>
                  <a:cubicBezTo>
                    <a:pt x="130" y="2"/>
                    <a:pt x="119" y="0"/>
                    <a:pt x="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0" name="Google Shape;1890;p11"/>
            <p:cNvSpPr/>
            <p:nvPr/>
          </p:nvSpPr>
          <p:spPr>
            <a:xfrm>
              <a:off x="1249803" y="-1245157"/>
              <a:ext cx="118200" cy="164769"/>
            </a:xfrm>
            <a:custGeom>
              <a:avLst/>
              <a:gdLst/>
              <a:ahLst/>
              <a:cxnLst/>
              <a:rect l="l" t="t" r="r" b="b"/>
              <a:pathLst>
                <a:path w="2929" h="4083" extrusionOk="0">
                  <a:moveTo>
                    <a:pt x="551" y="0"/>
                  </a:moveTo>
                  <a:cubicBezTo>
                    <a:pt x="449" y="0"/>
                    <a:pt x="351" y="25"/>
                    <a:pt x="269" y="73"/>
                  </a:cubicBezTo>
                  <a:cubicBezTo>
                    <a:pt x="214" y="104"/>
                    <a:pt x="171" y="147"/>
                    <a:pt x="137" y="184"/>
                  </a:cubicBezTo>
                  <a:cubicBezTo>
                    <a:pt x="98" y="228"/>
                    <a:pt x="69" y="270"/>
                    <a:pt x="49" y="313"/>
                  </a:cubicBezTo>
                  <a:cubicBezTo>
                    <a:pt x="7" y="405"/>
                    <a:pt x="0" y="499"/>
                    <a:pt x="32" y="586"/>
                  </a:cubicBezTo>
                  <a:cubicBezTo>
                    <a:pt x="56" y="667"/>
                    <a:pt x="105" y="741"/>
                    <a:pt x="184" y="820"/>
                  </a:cubicBezTo>
                  <a:cubicBezTo>
                    <a:pt x="280" y="914"/>
                    <a:pt x="394" y="985"/>
                    <a:pt x="481" y="1036"/>
                  </a:cubicBezTo>
                  <a:cubicBezTo>
                    <a:pt x="691" y="1159"/>
                    <a:pt x="915" y="1255"/>
                    <a:pt x="1133" y="1349"/>
                  </a:cubicBezTo>
                  <a:lnTo>
                    <a:pt x="1188" y="1373"/>
                  </a:lnTo>
                  <a:lnTo>
                    <a:pt x="1231" y="1392"/>
                  </a:lnTo>
                  <a:cubicBezTo>
                    <a:pt x="1306" y="1425"/>
                    <a:pt x="1382" y="1457"/>
                    <a:pt x="1454" y="1495"/>
                  </a:cubicBezTo>
                  <a:cubicBezTo>
                    <a:pt x="1451" y="1495"/>
                    <a:pt x="1471" y="1505"/>
                    <a:pt x="1491" y="1518"/>
                  </a:cubicBezTo>
                  <a:cubicBezTo>
                    <a:pt x="1527" y="1540"/>
                    <a:pt x="1559" y="1567"/>
                    <a:pt x="1592" y="1597"/>
                  </a:cubicBezTo>
                  <a:cubicBezTo>
                    <a:pt x="1651" y="1650"/>
                    <a:pt x="1702" y="1705"/>
                    <a:pt x="1751" y="1761"/>
                  </a:cubicBezTo>
                  <a:cubicBezTo>
                    <a:pt x="1813" y="1829"/>
                    <a:pt x="1865" y="1900"/>
                    <a:pt x="1915" y="1974"/>
                  </a:cubicBezTo>
                  <a:cubicBezTo>
                    <a:pt x="2149" y="2336"/>
                    <a:pt x="2288" y="2719"/>
                    <a:pt x="2387" y="3015"/>
                  </a:cubicBezTo>
                  <a:cubicBezTo>
                    <a:pt x="2432" y="3150"/>
                    <a:pt x="2472" y="3276"/>
                    <a:pt x="2509" y="3401"/>
                  </a:cubicBezTo>
                  <a:cubicBezTo>
                    <a:pt x="2574" y="3611"/>
                    <a:pt x="2640" y="3824"/>
                    <a:pt x="2712" y="4032"/>
                  </a:cubicBezTo>
                  <a:cubicBezTo>
                    <a:pt x="2719" y="4053"/>
                    <a:pt x="2741" y="4071"/>
                    <a:pt x="2767" y="4078"/>
                  </a:cubicBezTo>
                  <a:cubicBezTo>
                    <a:pt x="2776" y="4081"/>
                    <a:pt x="2786" y="4082"/>
                    <a:pt x="2796" y="4082"/>
                  </a:cubicBezTo>
                  <a:cubicBezTo>
                    <a:pt x="2809" y="4082"/>
                    <a:pt x="2822" y="4079"/>
                    <a:pt x="2834" y="4073"/>
                  </a:cubicBezTo>
                  <a:cubicBezTo>
                    <a:pt x="2856" y="4062"/>
                    <a:pt x="2871" y="4042"/>
                    <a:pt x="2879" y="4023"/>
                  </a:cubicBezTo>
                  <a:cubicBezTo>
                    <a:pt x="2914" y="3967"/>
                    <a:pt x="2929" y="3927"/>
                    <a:pt x="2919" y="3891"/>
                  </a:cubicBezTo>
                  <a:cubicBezTo>
                    <a:pt x="2896" y="3796"/>
                    <a:pt x="2871" y="3701"/>
                    <a:pt x="2854" y="3602"/>
                  </a:cubicBezTo>
                  <a:cubicBezTo>
                    <a:pt x="2836" y="3513"/>
                    <a:pt x="2820" y="3423"/>
                    <a:pt x="2805" y="3334"/>
                  </a:cubicBezTo>
                  <a:cubicBezTo>
                    <a:pt x="2785" y="3222"/>
                    <a:pt x="2768" y="3111"/>
                    <a:pt x="2749" y="2998"/>
                  </a:cubicBezTo>
                  <a:lnTo>
                    <a:pt x="2702" y="2702"/>
                  </a:lnTo>
                  <a:cubicBezTo>
                    <a:pt x="2642" y="2360"/>
                    <a:pt x="2555" y="1913"/>
                    <a:pt x="2397" y="1490"/>
                  </a:cubicBezTo>
                  <a:cubicBezTo>
                    <a:pt x="2331" y="1310"/>
                    <a:pt x="2245" y="1138"/>
                    <a:pt x="2142" y="980"/>
                  </a:cubicBezTo>
                  <a:cubicBezTo>
                    <a:pt x="2099" y="914"/>
                    <a:pt x="2051" y="852"/>
                    <a:pt x="2001" y="792"/>
                  </a:cubicBezTo>
                  <a:cubicBezTo>
                    <a:pt x="1964" y="746"/>
                    <a:pt x="1916" y="705"/>
                    <a:pt x="1872" y="665"/>
                  </a:cubicBezTo>
                  <a:cubicBezTo>
                    <a:pt x="1632" y="450"/>
                    <a:pt x="1362" y="274"/>
                    <a:pt x="1065" y="135"/>
                  </a:cubicBezTo>
                  <a:cubicBezTo>
                    <a:pt x="994" y="96"/>
                    <a:pt x="915" y="66"/>
                    <a:pt x="832" y="45"/>
                  </a:cubicBezTo>
                  <a:cubicBezTo>
                    <a:pt x="772" y="29"/>
                    <a:pt x="710" y="14"/>
                    <a:pt x="647" y="7"/>
                  </a:cubicBezTo>
                  <a:cubicBezTo>
                    <a:pt x="614" y="3"/>
                    <a:pt x="583" y="0"/>
                    <a:pt x="5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1" name="Google Shape;1891;p11"/>
            <p:cNvSpPr/>
            <p:nvPr/>
          </p:nvSpPr>
          <p:spPr>
            <a:xfrm>
              <a:off x="1620864" y="-1454355"/>
              <a:ext cx="183413" cy="327884"/>
            </a:xfrm>
            <a:custGeom>
              <a:avLst/>
              <a:gdLst/>
              <a:ahLst/>
              <a:cxnLst/>
              <a:rect l="l" t="t" r="r" b="b"/>
              <a:pathLst>
                <a:path w="4545" h="8125" extrusionOk="0">
                  <a:moveTo>
                    <a:pt x="1214" y="7518"/>
                  </a:moveTo>
                  <a:cubicBezTo>
                    <a:pt x="1172" y="7561"/>
                    <a:pt x="1131" y="7606"/>
                    <a:pt x="1092" y="7650"/>
                  </a:cubicBezTo>
                  <a:lnTo>
                    <a:pt x="1095" y="7627"/>
                  </a:lnTo>
                  <a:cubicBezTo>
                    <a:pt x="1135" y="7591"/>
                    <a:pt x="1174" y="7554"/>
                    <a:pt x="1214" y="7518"/>
                  </a:cubicBezTo>
                  <a:close/>
                  <a:moveTo>
                    <a:pt x="2808" y="1"/>
                  </a:moveTo>
                  <a:cubicBezTo>
                    <a:pt x="2715" y="1"/>
                    <a:pt x="2613" y="14"/>
                    <a:pt x="2495" y="39"/>
                  </a:cubicBezTo>
                  <a:cubicBezTo>
                    <a:pt x="2373" y="68"/>
                    <a:pt x="2241" y="117"/>
                    <a:pt x="2080" y="194"/>
                  </a:cubicBezTo>
                  <a:cubicBezTo>
                    <a:pt x="1796" y="334"/>
                    <a:pt x="1511" y="541"/>
                    <a:pt x="1185" y="849"/>
                  </a:cubicBezTo>
                  <a:cubicBezTo>
                    <a:pt x="877" y="1139"/>
                    <a:pt x="625" y="1458"/>
                    <a:pt x="434" y="1794"/>
                  </a:cubicBezTo>
                  <a:cubicBezTo>
                    <a:pt x="273" y="2083"/>
                    <a:pt x="163" y="2396"/>
                    <a:pt x="110" y="2725"/>
                  </a:cubicBezTo>
                  <a:cubicBezTo>
                    <a:pt x="0" y="3384"/>
                    <a:pt x="138" y="4037"/>
                    <a:pt x="288" y="4587"/>
                  </a:cubicBezTo>
                  <a:cubicBezTo>
                    <a:pt x="349" y="4818"/>
                    <a:pt x="420" y="5045"/>
                    <a:pt x="490" y="5273"/>
                  </a:cubicBezTo>
                  <a:cubicBezTo>
                    <a:pt x="539" y="5427"/>
                    <a:pt x="585" y="5583"/>
                    <a:pt x="630" y="5741"/>
                  </a:cubicBezTo>
                  <a:cubicBezTo>
                    <a:pt x="763" y="6192"/>
                    <a:pt x="845" y="6572"/>
                    <a:pt x="891" y="6932"/>
                  </a:cubicBezTo>
                  <a:cubicBezTo>
                    <a:pt x="921" y="7218"/>
                    <a:pt x="924" y="7501"/>
                    <a:pt x="901" y="7774"/>
                  </a:cubicBezTo>
                  <a:cubicBezTo>
                    <a:pt x="923" y="7890"/>
                    <a:pt x="944" y="8008"/>
                    <a:pt x="964" y="8124"/>
                  </a:cubicBezTo>
                  <a:cubicBezTo>
                    <a:pt x="989" y="8123"/>
                    <a:pt x="1014" y="8111"/>
                    <a:pt x="1030" y="8091"/>
                  </a:cubicBezTo>
                  <a:cubicBezTo>
                    <a:pt x="1036" y="8095"/>
                    <a:pt x="1042" y="8097"/>
                    <a:pt x="1046" y="8097"/>
                  </a:cubicBezTo>
                  <a:cubicBezTo>
                    <a:pt x="1072" y="8104"/>
                    <a:pt x="1096" y="8108"/>
                    <a:pt x="1118" y="8108"/>
                  </a:cubicBezTo>
                  <a:cubicBezTo>
                    <a:pt x="1168" y="8108"/>
                    <a:pt x="1208" y="8090"/>
                    <a:pt x="1236" y="8060"/>
                  </a:cubicBezTo>
                  <a:cubicBezTo>
                    <a:pt x="1576" y="7675"/>
                    <a:pt x="1978" y="7343"/>
                    <a:pt x="2367" y="7021"/>
                  </a:cubicBezTo>
                  <a:cubicBezTo>
                    <a:pt x="2679" y="6767"/>
                    <a:pt x="2997" y="6504"/>
                    <a:pt x="3285" y="6215"/>
                  </a:cubicBezTo>
                  <a:cubicBezTo>
                    <a:pt x="3601" y="5897"/>
                    <a:pt x="3840" y="5581"/>
                    <a:pt x="4015" y="5254"/>
                  </a:cubicBezTo>
                  <a:cubicBezTo>
                    <a:pt x="4151" y="4996"/>
                    <a:pt x="4262" y="4707"/>
                    <a:pt x="4354" y="4370"/>
                  </a:cubicBezTo>
                  <a:cubicBezTo>
                    <a:pt x="4434" y="4070"/>
                    <a:pt x="4489" y="3749"/>
                    <a:pt x="4518" y="3390"/>
                  </a:cubicBezTo>
                  <a:cubicBezTo>
                    <a:pt x="4545" y="3078"/>
                    <a:pt x="4542" y="2747"/>
                    <a:pt x="4513" y="2408"/>
                  </a:cubicBezTo>
                  <a:cubicBezTo>
                    <a:pt x="4483" y="2085"/>
                    <a:pt x="4426" y="1777"/>
                    <a:pt x="4341" y="1491"/>
                  </a:cubicBezTo>
                  <a:cubicBezTo>
                    <a:pt x="4258" y="1210"/>
                    <a:pt x="4144" y="956"/>
                    <a:pt x="4008" y="734"/>
                  </a:cubicBezTo>
                  <a:cubicBezTo>
                    <a:pt x="3867" y="513"/>
                    <a:pt x="3700" y="337"/>
                    <a:pt x="3508" y="206"/>
                  </a:cubicBezTo>
                  <a:cubicBezTo>
                    <a:pt x="3404" y="137"/>
                    <a:pt x="3287" y="84"/>
                    <a:pt x="3162" y="51"/>
                  </a:cubicBezTo>
                  <a:cubicBezTo>
                    <a:pt x="3064" y="23"/>
                    <a:pt x="2961" y="6"/>
                    <a:pt x="2857" y="2"/>
                  </a:cubicBezTo>
                  <a:cubicBezTo>
                    <a:pt x="2841" y="1"/>
                    <a:pt x="2824" y="1"/>
                    <a:pt x="28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2" name="Google Shape;1892;p11"/>
            <p:cNvSpPr/>
            <p:nvPr/>
          </p:nvSpPr>
          <p:spPr>
            <a:xfrm>
              <a:off x="1731557" y="-1121995"/>
              <a:ext cx="112631" cy="250726"/>
            </a:xfrm>
            <a:custGeom>
              <a:avLst/>
              <a:gdLst/>
              <a:ahLst/>
              <a:cxnLst/>
              <a:rect l="l" t="t" r="r" b="b"/>
              <a:pathLst>
                <a:path w="2791" h="6213" extrusionOk="0">
                  <a:moveTo>
                    <a:pt x="733" y="4414"/>
                  </a:moveTo>
                  <a:lnTo>
                    <a:pt x="733" y="4414"/>
                  </a:lnTo>
                  <a:cubicBezTo>
                    <a:pt x="734" y="4416"/>
                    <a:pt x="735" y="4418"/>
                    <a:pt x="736" y="4419"/>
                  </a:cubicBezTo>
                  <a:lnTo>
                    <a:pt x="736" y="4419"/>
                  </a:lnTo>
                  <a:cubicBezTo>
                    <a:pt x="735" y="4417"/>
                    <a:pt x="734" y="4416"/>
                    <a:pt x="733" y="4414"/>
                  </a:cubicBezTo>
                  <a:close/>
                  <a:moveTo>
                    <a:pt x="1269" y="0"/>
                  </a:moveTo>
                  <a:cubicBezTo>
                    <a:pt x="1098" y="0"/>
                    <a:pt x="933" y="32"/>
                    <a:pt x="785" y="94"/>
                  </a:cubicBezTo>
                  <a:cubicBezTo>
                    <a:pt x="618" y="163"/>
                    <a:pt x="470" y="285"/>
                    <a:pt x="345" y="457"/>
                  </a:cubicBezTo>
                  <a:cubicBezTo>
                    <a:pt x="288" y="535"/>
                    <a:pt x="249" y="618"/>
                    <a:pt x="209" y="713"/>
                  </a:cubicBezTo>
                  <a:cubicBezTo>
                    <a:pt x="173" y="797"/>
                    <a:pt x="144" y="892"/>
                    <a:pt x="117" y="1013"/>
                  </a:cubicBezTo>
                  <a:cubicBezTo>
                    <a:pt x="1" y="1544"/>
                    <a:pt x="70" y="2107"/>
                    <a:pt x="144" y="2538"/>
                  </a:cubicBezTo>
                  <a:cubicBezTo>
                    <a:pt x="223" y="3018"/>
                    <a:pt x="364" y="3521"/>
                    <a:pt x="570" y="4069"/>
                  </a:cubicBezTo>
                  <a:cubicBezTo>
                    <a:pt x="623" y="4187"/>
                    <a:pt x="679" y="4303"/>
                    <a:pt x="736" y="4420"/>
                  </a:cubicBezTo>
                  <a:cubicBezTo>
                    <a:pt x="736" y="4420"/>
                    <a:pt x="736" y="4419"/>
                    <a:pt x="736" y="4419"/>
                  </a:cubicBezTo>
                  <a:lnTo>
                    <a:pt x="736" y="4419"/>
                  </a:lnTo>
                  <a:cubicBezTo>
                    <a:pt x="737" y="4423"/>
                    <a:pt x="739" y="4426"/>
                    <a:pt x="742" y="4428"/>
                  </a:cubicBezTo>
                  <a:lnTo>
                    <a:pt x="736" y="4418"/>
                  </a:lnTo>
                  <a:lnTo>
                    <a:pt x="736" y="4418"/>
                  </a:lnTo>
                  <a:cubicBezTo>
                    <a:pt x="740" y="4421"/>
                    <a:pt x="742" y="4427"/>
                    <a:pt x="743" y="4431"/>
                  </a:cubicBezTo>
                  <a:cubicBezTo>
                    <a:pt x="855" y="4650"/>
                    <a:pt x="973" y="4864"/>
                    <a:pt x="1100" y="5075"/>
                  </a:cubicBezTo>
                  <a:cubicBezTo>
                    <a:pt x="1107" y="5086"/>
                    <a:pt x="1114" y="5095"/>
                    <a:pt x="1121" y="5106"/>
                  </a:cubicBezTo>
                  <a:cubicBezTo>
                    <a:pt x="1345" y="5408"/>
                    <a:pt x="1588" y="5695"/>
                    <a:pt x="1841" y="5977"/>
                  </a:cubicBezTo>
                  <a:lnTo>
                    <a:pt x="1841" y="5978"/>
                  </a:lnTo>
                  <a:lnTo>
                    <a:pt x="1842" y="5980"/>
                  </a:lnTo>
                  <a:cubicBezTo>
                    <a:pt x="1845" y="5980"/>
                    <a:pt x="1845" y="5980"/>
                    <a:pt x="1845" y="5982"/>
                  </a:cubicBezTo>
                  <a:cubicBezTo>
                    <a:pt x="1914" y="6059"/>
                    <a:pt x="1983" y="6135"/>
                    <a:pt x="2055" y="6212"/>
                  </a:cubicBezTo>
                  <a:cubicBezTo>
                    <a:pt x="2056" y="6208"/>
                    <a:pt x="2058" y="6206"/>
                    <a:pt x="2062" y="6202"/>
                  </a:cubicBezTo>
                  <a:cubicBezTo>
                    <a:pt x="2072" y="6183"/>
                    <a:pt x="2078" y="6162"/>
                    <a:pt x="2078" y="6142"/>
                  </a:cubicBezTo>
                  <a:cubicBezTo>
                    <a:pt x="2079" y="6142"/>
                    <a:pt x="2085" y="6143"/>
                    <a:pt x="2088" y="6145"/>
                  </a:cubicBezTo>
                  <a:cubicBezTo>
                    <a:pt x="2097" y="6147"/>
                    <a:pt x="2107" y="6148"/>
                    <a:pt x="2116" y="6148"/>
                  </a:cubicBezTo>
                  <a:cubicBezTo>
                    <a:pt x="2128" y="6148"/>
                    <a:pt x="2139" y="6147"/>
                    <a:pt x="2149" y="6145"/>
                  </a:cubicBezTo>
                  <a:cubicBezTo>
                    <a:pt x="2193" y="6133"/>
                    <a:pt x="2230" y="6106"/>
                    <a:pt x="2253" y="6067"/>
                  </a:cubicBezTo>
                  <a:cubicBezTo>
                    <a:pt x="2274" y="6031"/>
                    <a:pt x="2280" y="5991"/>
                    <a:pt x="2272" y="5935"/>
                  </a:cubicBezTo>
                  <a:cubicBezTo>
                    <a:pt x="2263" y="5643"/>
                    <a:pt x="2299" y="5352"/>
                    <a:pt x="2339" y="5079"/>
                  </a:cubicBezTo>
                  <a:lnTo>
                    <a:pt x="2345" y="5040"/>
                  </a:lnTo>
                  <a:cubicBezTo>
                    <a:pt x="2386" y="4772"/>
                    <a:pt x="2432" y="4510"/>
                    <a:pt x="2480" y="4243"/>
                  </a:cubicBezTo>
                  <a:cubicBezTo>
                    <a:pt x="2537" y="3926"/>
                    <a:pt x="2590" y="3610"/>
                    <a:pt x="2639" y="3289"/>
                  </a:cubicBezTo>
                  <a:cubicBezTo>
                    <a:pt x="2720" y="2723"/>
                    <a:pt x="2790" y="2119"/>
                    <a:pt x="2734" y="1524"/>
                  </a:cubicBezTo>
                  <a:cubicBezTo>
                    <a:pt x="2720" y="1395"/>
                    <a:pt x="2702" y="1263"/>
                    <a:pt x="2675" y="1136"/>
                  </a:cubicBezTo>
                  <a:cubicBezTo>
                    <a:pt x="2652" y="1023"/>
                    <a:pt x="2612" y="902"/>
                    <a:pt x="2557" y="767"/>
                  </a:cubicBezTo>
                  <a:cubicBezTo>
                    <a:pt x="2517" y="672"/>
                    <a:pt x="2464" y="583"/>
                    <a:pt x="2388" y="480"/>
                  </a:cubicBezTo>
                  <a:cubicBezTo>
                    <a:pt x="2325" y="398"/>
                    <a:pt x="2247" y="322"/>
                    <a:pt x="2144" y="244"/>
                  </a:cubicBezTo>
                  <a:cubicBezTo>
                    <a:pt x="2043" y="170"/>
                    <a:pt x="1927" y="115"/>
                    <a:pt x="1783" y="75"/>
                  </a:cubicBezTo>
                  <a:cubicBezTo>
                    <a:pt x="1690" y="48"/>
                    <a:pt x="1584" y="26"/>
                    <a:pt x="1451" y="12"/>
                  </a:cubicBezTo>
                  <a:cubicBezTo>
                    <a:pt x="1390" y="4"/>
                    <a:pt x="1329" y="0"/>
                    <a:pt x="1269" y="0"/>
                  </a:cubicBezTo>
                  <a:close/>
                </a:path>
              </a:pathLst>
            </a:custGeom>
            <a:solidFill>
              <a:srgbClr val="7279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3" name="Google Shape;1893;p11"/>
            <p:cNvSpPr/>
            <p:nvPr/>
          </p:nvSpPr>
          <p:spPr>
            <a:xfrm>
              <a:off x="1805769" y="-880997"/>
              <a:ext cx="161" cy="161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3" y="3"/>
                  </a:moveTo>
                  <a:cubicBezTo>
                    <a:pt x="2" y="3"/>
                    <a:pt x="2" y="0"/>
                    <a:pt x="0" y="0"/>
                  </a:cubicBezTo>
                  <a:cubicBezTo>
                    <a:pt x="2" y="0"/>
                    <a:pt x="2" y="3"/>
                    <a:pt x="3" y="3"/>
                  </a:cubicBezTo>
                  <a:close/>
                </a:path>
              </a:pathLst>
            </a:custGeom>
            <a:solidFill>
              <a:srgbClr val="7279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4" name="Google Shape;1894;p11"/>
            <p:cNvSpPr/>
            <p:nvPr/>
          </p:nvSpPr>
          <p:spPr>
            <a:xfrm>
              <a:off x="1805890" y="-880755"/>
              <a:ext cx="121" cy="81"/>
            </a:xfrm>
            <a:custGeom>
              <a:avLst/>
              <a:gdLst/>
              <a:ahLst/>
              <a:cxnLst/>
              <a:rect l="l" t="t" r="r" b="b"/>
              <a:pathLst>
                <a:path w="3" h="2" extrusionOk="0">
                  <a:moveTo>
                    <a:pt x="3" y="2"/>
                  </a:moveTo>
                  <a:cubicBezTo>
                    <a:pt x="3" y="2"/>
                    <a:pt x="3" y="0"/>
                    <a:pt x="3" y="2"/>
                  </a:cubicBezTo>
                  <a:cubicBezTo>
                    <a:pt x="3" y="0"/>
                    <a:pt x="0" y="0"/>
                    <a:pt x="3" y="2"/>
                  </a:cubicBezTo>
                  <a:cubicBezTo>
                    <a:pt x="0" y="0"/>
                    <a:pt x="3" y="0"/>
                    <a:pt x="3" y="2"/>
                  </a:cubicBezTo>
                  <a:close/>
                </a:path>
              </a:pathLst>
            </a:custGeom>
            <a:solidFill>
              <a:srgbClr val="7279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5" name="Google Shape;1895;p11"/>
            <p:cNvSpPr/>
            <p:nvPr/>
          </p:nvSpPr>
          <p:spPr>
            <a:xfrm>
              <a:off x="1805971" y="-880755"/>
              <a:ext cx="121" cy="202"/>
            </a:xfrm>
            <a:custGeom>
              <a:avLst/>
              <a:gdLst/>
              <a:ahLst/>
              <a:cxnLst/>
              <a:rect l="l" t="t" r="r" b="b"/>
              <a:pathLst>
                <a:path w="3" h="5" extrusionOk="0">
                  <a:moveTo>
                    <a:pt x="1" y="0"/>
                  </a:moveTo>
                  <a:cubicBezTo>
                    <a:pt x="1" y="2"/>
                    <a:pt x="2" y="4"/>
                    <a:pt x="2" y="4"/>
                  </a:cubicBezTo>
                  <a:cubicBezTo>
                    <a:pt x="2" y="2"/>
                    <a:pt x="1" y="2"/>
                    <a:pt x="1" y="0"/>
                  </a:cubicBezTo>
                  <a:close/>
                </a:path>
              </a:pathLst>
            </a:custGeom>
            <a:solidFill>
              <a:srgbClr val="7279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6" name="Google Shape;1896;p11"/>
            <p:cNvSpPr/>
            <p:nvPr/>
          </p:nvSpPr>
          <p:spPr>
            <a:xfrm>
              <a:off x="2214077" y="-1001012"/>
              <a:ext cx="370540" cy="240475"/>
            </a:xfrm>
            <a:custGeom>
              <a:avLst/>
              <a:gdLst/>
              <a:ahLst/>
              <a:cxnLst/>
              <a:rect l="l" t="t" r="r" b="b"/>
              <a:pathLst>
                <a:path w="9182" h="5959" extrusionOk="0">
                  <a:moveTo>
                    <a:pt x="6044" y="1"/>
                  </a:moveTo>
                  <a:cubicBezTo>
                    <a:pt x="5414" y="1"/>
                    <a:pt x="4798" y="154"/>
                    <a:pt x="4260" y="446"/>
                  </a:cubicBezTo>
                  <a:cubicBezTo>
                    <a:pt x="3415" y="906"/>
                    <a:pt x="2846" y="1682"/>
                    <a:pt x="2299" y="2433"/>
                  </a:cubicBezTo>
                  <a:cubicBezTo>
                    <a:pt x="2042" y="2785"/>
                    <a:pt x="1775" y="3150"/>
                    <a:pt x="1483" y="3474"/>
                  </a:cubicBezTo>
                  <a:cubicBezTo>
                    <a:pt x="1206" y="3777"/>
                    <a:pt x="936" y="4011"/>
                    <a:pt x="660" y="4192"/>
                  </a:cubicBezTo>
                  <a:cubicBezTo>
                    <a:pt x="534" y="4270"/>
                    <a:pt x="409" y="4337"/>
                    <a:pt x="274" y="4399"/>
                  </a:cubicBezTo>
                  <a:cubicBezTo>
                    <a:pt x="253" y="4394"/>
                    <a:pt x="231" y="4389"/>
                    <a:pt x="206" y="4389"/>
                  </a:cubicBezTo>
                  <a:cubicBezTo>
                    <a:pt x="181" y="4389"/>
                    <a:pt x="154" y="4394"/>
                    <a:pt x="124" y="4408"/>
                  </a:cubicBezTo>
                  <a:cubicBezTo>
                    <a:pt x="76" y="4429"/>
                    <a:pt x="35" y="4474"/>
                    <a:pt x="18" y="4526"/>
                  </a:cubicBezTo>
                  <a:cubicBezTo>
                    <a:pt x="1" y="4574"/>
                    <a:pt x="4" y="4630"/>
                    <a:pt x="25" y="4679"/>
                  </a:cubicBezTo>
                  <a:cubicBezTo>
                    <a:pt x="45" y="4719"/>
                    <a:pt x="87" y="4768"/>
                    <a:pt x="139" y="4783"/>
                  </a:cubicBezTo>
                  <a:cubicBezTo>
                    <a:pt x="222" y="4803"/>
                    <a:pt x="297" y="4823"/>
                    <a:pt x="374" y="4844"/>
                  </a:cubicBezTo>
                  <a:cubicBezTo>
                    <a:pt x="557" y="4895"/>
                    <a:pt x="741" y="4952"/>
                    <a:pt x="922" y="5012"/>
                  </a:cubicBezTo>
                  <a:cubicBezTo>
                    <a:pt x="1035" y="5050"/>
                    <a:pt x="1149" y="5091"/>
                    <a:pt x="1261" y="5133"/>
                  </a:cubicBezTo>
                  <a:lnTo>
                    <a:pt x="1465" y="5206"/>
                  </a:lnTo>
                  <a:cubicBezTo>
                    <a:pt x="1677" y="5282"/>
                    <a:pt x="1897" y="5350"/>
                    <a:pt x="2114" y="5415"/>
                  </a:cubicBezTo>
                  <a:lnTo>
                    <a:pt x="2326" y="5476"/>
                  </a:lnTo>
                  <a:cubicBezTo>
                    <a:pt x="2769" y="5598"/>
                    <a:pt x="3225" y="5702"/>
                    <a:pt x="3684" y="5782"/>
                  </a:cubicBezTo>
                  <a:cubicBezTo>
                    <a:pt x="4262" y="5887"/>
                    <a:pt x="4827" y="5946"/>
                    <a:pt x="5364" y="5956"/>
                  </a:cubicBezTo>
                  <a:cubicBezTo>
                    <a:pt x="5427" y="5957"/>
                    <a:pt x="5488" y="5958"/>
                    <a:pt x="5549" y="5958"/>
                  </a:cubicBezTo>
                  <a:cubicBezTo>
                    <a:pt x="6083" y="5958"/>
                    <a:pt x="6550" y="5907"/>
                    <a:pt x="6976" y="5805"/>
                  </a:cubicBezTo>
                  <a:cubicBezTo>
                    <a:pt x="7500" y="5679"/>
                    <a:pt x="7944" y="5466"/>
                    <a:pt x="8294" y="5172"/>
                  </a:cubicBezTo>
                  <a:cubicBezTo>
                    <a:pt x="8668" y="4862"/>
                    <a:pt x="8935" y="4436"/>
                    <a:pt x="9070" y="3942"/>
                  </a:cubicBezTo>
                  <a:cubicBezTo>
                    <a:pt x="9142" y="3677"/>
                    <a:pt x="9179" y="3384"/>
                    <a:pt x="9180" y="3075"/>
                  </a:cubicBezTo>
                  <a:cubicBezTo>
                    <a:pt x="9182" y="2933"/>
                    <a:pt x="9173" y="2780"/>
                    <a:pt x="9157" y="2588"/>
                  </a:cubicBezTo>
                  <a:cubicBezTo>
                    <a:pt x="9136" y="2370"/>
                    <a:pt x="9107" y="2190"/>
                    <a:pt x="9067" y="2025"/>
                  </a:cubicBezTo>
                  <a:cubicBezTo>
                    <a:pt x="8988" y="1690"/>
                    <a:pt x="8837" y="1379"/>
                    <a:pt x="8619" y="1093"/>
                  </a:cubicBezTo>
                  <a:cubicBezTo>
                    <a:pt x="8428" y="846"/>
                    <a:pt x="8173" y="632"/>
                    <a:pt x="7866" y="454"/>
                  </a:cubicBezTo>
                  <a:cubicBezTo>
                    <a:pt x="7629" y="323"/>
                    <a:pt x="7376" y="220"/>
                    <a:pt x="7109" y="143"/>
                  </a:cubicBezTo>
                  <a:cubicBezTo>
                    <a:pt x="6792" y="56"/>
                    <a:pt x="6456" y="8"/>
                    <a:pt x="6104" y="1"/>
                  </a:cubicBezTo>
                  <a:cubicBezTo>
                    <a:pt x="6084" y="1"/>
                    <a:pt x="6064" y="1"/>
                    <a:pt x="60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7" name="Google Shape;1897;p11"/>
            <p:cNvSpPr/>
            <p:nvPr/>
          </p:nvSpPr>
          <p:spPr>
            <a:xfrm>
              <a:off x="2703418" y="-1564604"/>
              <a:ext cx="168280" cy="197215"/>
            </a:xfrm>
            <a:custGeom>
              <a:avLst/>
              <a:gdLst/>
              <a:ahLst/>
              <a:cxnLst/>
              <a:rect l="l" t="t" r="r" b="b"/>
              <a:pathLst>
                <a:path w="4170" h="4887" extrusionOk="0">
                  <a:moveTo>
                    <a:pt x="2881" y="1"/>
                  </a:moveTo>
                  <a:cubicBezTo>
                    <a:pt x="2705" y="1"/>
                    <a:pt x="2512" y="27"/>
                    <a:pt x="2294" y="77"/>
                  </a:cubicBezTo>
                  <a:cubicBezTo>
                    <a:pt x="2068" y="127"/>
                    <a:pt x="1831" y="208"/>
                    <a:pt x="1592" y="312"/>
                  </a:cubicBezTo>
                  <a:cubicBezTo>
                    <a:pt x="1390" y="400"/>
                    <a:pt x="1199" y="506"/>
                    <a:pt x="1026" y="631"/>
                  </a:cubicBezTo>
                  <a:cubicBezTo>
                    <a:pt x="941" y="692"/>
                    <a:pt x="868" y="760"/>
                    <a:pt x="802" y="828"/>
                  </a:cubicBezTo>
                  <a:cubicBezTo>
                    <a:pt x="690" y="939"/>
                    <a:pt x="588" y="1065"/>
                    <a:pt x="486" y="1213"/>
                  </a:cubicBezTo>
                  <a:cubicBezTo>
                    <a:pt x="323" y="1453"/>
                    <a:pt x="198" y="1734"/>
                    <a:pt x="115" y="2053"/>
                  </a:cubicBezTo>
                  <a:cubicBezTo>
                    <a:pt x="42" y="2329"/>
                    <a:pt x="6" y="2631"/>
                    <a:pt x="4" y="2975"/>
                  </a:cubicBezTo>
                  <a:cubicBezTo>
                    <a:pt x="0" y="3538"/>
                    <a:pt x="114" y="4150"/>
                    <a:pt x="339" y="4799"/>
                  </a:cubicBezTo>
                  <a:cubicBezTo>
                    <a:pt x="355" y="4838"/>
                    <a:pt x="388" y="4867"/>
                    <a:pt x="437" y="4881"/>
                  </a:cubicBezTo>
                  <a:cubicBezTo>
                    <a:pt x="450" y="4885"/>
                    <a:pt x="464" y="4887"/>
                    <a:pt x="478" y="4887"/>
                  </a:cubicBezTo>
                  <a:cubicBezTo>
                    <a:pt x="491" y="4887"/>
                    <a:pt x="504" y="4885"/>
                    <a:pt x="516" y="4883"/>
                  </a:cubicBezTo>
                  <a:cubicBezTo>
                    <a:pt x="703" y="4713"/>
                    <a:pt x="898" y="4551"/>
                    <a:pt x="1105" y="4406"/>
                  </a:cubicBezTo>
                  <a:cubicBezTo>
                    <a:pt x="1313" y="4261"/>
                    <a:pt x="1528" y="4127"/>
                    <a:pt x="1757" y="4018"/>
                  </a:cubicBezTo>
                  <a:lnTo>
                    <a:pt x="1933" y="3883"/>
                  </a:lnTo>
                  <a:cubicBezTo>
                    <a:pt x="2376" y="3540"/>
                    <a:pt x="2946" y="3079"/>
                    <a:pt x="3447" y="2520"/>
                  </a:cubicBezTo>
                  <a:cubicBezTo>
                    <a:pt x="3670" y="2276"/>
                    <a:pt x="3837" y="2045"/>
                    <a:pt x="3959" y="1815"/>
                  </a:cubicBezTo>
                  <a:cubicBezTo>
                    <a:pt x="4101" y="1546"/>
                    <a:pt x="4170" y="1306"/>
                    <a:pt x="4167" y="1084"/>
                  </a:cubicBezTo>
                  <a:cubicBezTo>
                    <a:pt x="4167" y="816"/>
                    <a:pt x="4063" y="559"/>
                    <a:pt x="3877" y="363"/>
                  </a:cubicBezTo>
                  <a:cubicBezTo>
                    <a:pt x="3742" y="222"/>
                    <a:pt x="3568" y="121"/>
                    <a:pt x="3355" y="62"/>
                  </a:cubicBezTo>
                  <a:cubicBezTo>
                    <a:pt x="3238" y="28"/>
                    <a:pt x="3110" y="8"/>
                    <a:pt x="2976" y="4"/>
                  </a:cubicBezTo>
                  <a:cubicBezTo>
                    <a:pt x="2945" y="2"/>
                    <a:pt x="2913" y="1"/>
                    <a:pt x="288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8" name="Google Shape;1898;p11"/>
            <p:cNvSpPr/>
            <p:nvPr/>
          </p:nvSpPr>
          <p:spPr>
            <a:xfrm>
              <a:off x="2840301" y="-1305043"/>
              <a:ext cx="233010" cy="137853"/>
            </a:xfrm>
            <a:custGeom>
              <a:avLst/>
              <a:gdLst/>
              <a:ahLst/>
              <a:cxnLst/>
              <a:rect l="l" t="t" r="r" b="b"/>
              <a:pathLst>
                <a:path w="5774" h="3416" extrusionOk="0">
                  <a:moveTo>
                    <a:pt x="4574" y="0"/>
                  </a:moveTo>
                  <a:cubicBezTo>
                    <a:pt x="4379" y="0"/>
                    <a:pt x="4173" y="24"/>
                    <a:pt x="3923" y="78"/>
                  </a:cubicBezTo>
                  <a:cubicBezTo>
                    <a:pt x="3703" y="124"/>
                    <a:pt x="3477" y="191"/>
                    <a:pt x="3185" y="289"/>
                  </a:cubicBezTo>
                  <a:cubicBezTo>
                    <a:pt x="2744" y="440"/>
                    <a:pt x="2282" y="638"/>
                    <a:pt x="1690" y="933"/>
                  </a:cubicBezTo>
                  <a:cubicBezTo>
                    <a:pt x="1372" y="1091"/>
                    <a:pt x="1059" y="1254"/>
                    <a:pt x="749" y="1422"/>
                  </a:cubicBezTo>
                  <a:lnTo>
                    <a:pt x="554" y="1529"/>
                  </a:lnTo>
                  <a:cubicBezTo>
                    <a:pt x="467" y="1577"/>
                    <a:pt x="378" y="1623"/>
                    <a:pt x="292" y="1668"/>
                  </a:cubicBezTo>
                  <a:cubicBezTo>
                    <a:pt x="195" y="1740"/>
                    <a:pt x="97" y="1812"/>
                    <a:pt x="1" y="1886"/>
                  </a:cubicBezTo>
                  <a:cubicBezTo>
                    <a:pt x="11" y="1962"/>
                    <a:pt x="61" y="2031"/>
                    <a:pt x="139" y="2060"/>
                  </a:cubicBezTo>
                  <a:cubicBezTo>
                    <a:pt x="232" y="2092"/>
                    <a:pt x="321" y="2135"/>
                    <a:pt x="411" y="2176"/>
                  </a:cubicBezTo>
                  <a:cubicBezTo>
                    <a:pt x="526" y="2228"/>
                    <a:pt x="640" y="2281"/>
                    <a:pt x="752" y="2334"/>
                  </a:cubicBezTo>
                  <a:lnTo>
                    <a:pt x="1003" y="2454"/>
                  </a:lnTo>
                  <a:cubicBezTo>
                    <a:pt x="1173" y="2533"/>
                    <a:pt x="1338" y="2612"/>
                    <a:pt x="1505" y="2688"/>
                  </a:cubicBezTo>
                  <a:cubicBezTo>
                    <a:pt x="1938" y="2886"/>
                    <a:pt x="2454" y="3107"/>
                    <a:pt x="2982" y="3254"/>
                  </a:cubicBezTo>
                  <a:cubicBezTo>
                    <a:pt x="3047" y="3272"/>
                    <a:pt x="3112" y="3290"/>
                    <a:pt x="3176" y="3304"/>
                  </a:cubicBezTo>
                  <a:cubicBezTo>
                    <a:pt x="3485" y="3377"/>
                    <a:pt x="3754" y="3416"/>
                    <a:pt x="4001" y="3416"/>
                  </a:cubicBezTo>
                  <a:cubicBezTo>
                    <a:pt x="4278" y="3416"/>
                    <a:pt x="4522" y="3373"/>
                    <a:pt x="4751" y="3279"/>
                  </a:cubicBezTo>
                  <a:cubicBezTo>
                    <a:pt x="4970" y="3190"/>
                    <a:pt x="5170" y="3032"/>
                    <a:pt x="5332" y="2821"/>
                  </a:cubicBezTo>
                  <a:cubicBezTo>
                    <a:pt x="5418" y="2706"/>
                    <a:pt x="5482" y="2576"/>
                    <a:pt x="5526" y="2472"/>
                  </a:cubicBezTo>
                  <a:cubicBezTo>
                    <a:pt x="5598" y="2314"/>
                    <a:pt x="5637" y="2145"/>
                    <a:pt x="5668" y="1995"/>
                  </a:cubicBezTo>
                  <a:cubicBezTo>
                    <a:pt x="5747" y="1639"/>
                    <a:pt x="5773" y="1349"/>
                    <a:pt x="5756" y="1083"/>
                  </a:cubicBezTo>
                  <a:cubicBezTo>
                    <a:pt x="5737" y="839"/>
                    <a:pt x="5680" y="644"/>
                    <a:pt x="5579" y="483"/>
                  </a:cubicBezTo>
                  <a:cubicBezTo>
                    <a:pt x="5525" y="397"/>
                    <a:pt x="5463" y="325"/>
                    <a:pt x="5390" y="260"/>
                  </a:cubicBezTo>
                  <a:cubicBezTo>
                    <a:pt x="5325" y="206"/>
                    <a:pt x="5249" y="158"/>
                    <a:pt x="5148" y="110"/>
                  </a:cubicBezTo>
                  <a:cubicBezTo>
                    <a:pt x="5105" y="91"/>
                    <a:pt x="5059" y="74"/>
                    <a:pt x="5015" y="62"/>
                  </a:cubicBezTo>
                  <a:cubicBezTo>
                    <a:pt x="4967" y="48"/>
                    <a:pt x="4927" y="38"/>
                    <a:pt x="4886" y="29"/>
                  </a:cubicBezTo>
                  <a:cubicBezTo>
                    <a:pt x="4794" y="9"/>
                    <a:pt x="4693" y="0"/>
                    <a:pt x="4591" y="0"/>
                  </a:cubicBezTo>
                  <a:cubicBezTo>
                    <a:pt x="4585" y="0"/>
                    <a:pt x="4579" y="0"/>
                    <a:pt x="457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9" name="Google Shape;1899;p11"/>
            <p:cNvSpPr/>
            <p:nvPr/>
          </p:nvSpPr>
          <p:spPr>
            <a:xfrm>
              <a:off x="2144062" y="-154211"/>
              <a:ext cx="289587" cy="233817"/>
            </a:xfrm>
            <a:custGeom>
              <a:avLst/>
              <a:gdLst/>
              <a:ahLst/>
              <a:cxnLst/>
              <a:rect l="l" t="t" r="r" b="b"/>
              <a:pathLst>
                <a:path w="7176" h="5794" extrusionOk="0">
                  <a:moveTo>
                    <a:pt x="286" y="0"/>
                  </a:moveTo>
                  <a:cubicBezTo>
                    <a:pt x="207" y="0"/>
                    <a:pt x="131" y="8"/>
                    <a:pt x="68" y="14"/>
                  </a:cubicBezTo>
                  <a:cubicBezTo>
                    <a:pt x="44" y="19"/>
                    <a:pt x="21" y="26"/>
                    <a:pt x="1" y="36"/>
                  </a:cubicBezTo>
                  <a:cubicBezTo>
                    <a:pt x="11" y="92"/>
                    <a:pt x="15" y="148"/>
                    <a:pt x="20" y="201"/>
                  </a:cubicBezTo>
                  <a:cubicBezTo>
                    <a:pt x="27" y="307"/>
                    <a:pt x="27" y="411"/>
                    <a:pt x="27" y="517"/>
                  </a:cubicBezTo>
                  <a:cubicBezTo>
                    <a:pt x="188" y="1129"/>
                    <a:pt x="392" y="1839"/>
                    <a:pt x="673" y="2534"/>
                  </a:cubicBezTo>
                  <a:cubicBezTo>
                    <a:pt x="1009" y="3360"/>
                    <a:pt x="1404" y="4015"/>
                    <a:pt x="1887" y="4536"/>
                  </a:cubicBezTo>
                  <a:cubicBezTo>
                    <a:pt x="2147" y="4819"/>
                    <a:pt x="2447" y="5067"/>
                    <a:pt x="2779" y="5270"/>
                  </a:cubicBezTo>
                  <a:cubicBezTo>
                    <a:pt x="3085" y="5458"/>
                    <a:pt x="3405" y="5600"/>
                    <a:pt x="3735" y="5692"/>
                  </a:cubicBezTo>
                  <a:cubicBezTo>
                    <a:pt x="3788" y="5706"/>
                    <a:pt x="3839" y="5718"/>
                    <a:pt x="3890" y="5729"/>
                  </a:cubicBezTo>
                  <a:cubicBezTo>
                    <a:pt x="4080" y="5772"/>
                    <a:pt x="4276" y="5794"/>
                    <a:pt x="4478" y="5794"/>
                  </a:cubicBezTo>
                  <a:cubicBezTo>
                    <a:pt x="4663" y="5794"/>
                    <a:pt x="4853" y="5776"/>
                    <a:pt x="5047" y="5739"/>
                  </a:cubicBezTo>
                  <a:cubicBezTo>
                    <a:pt x="5218" y="5709"/>
                    <a:pt x="5393" y="5658"/>
                    <a:pt x="5588" y="5584"/>
                  </a:cubicBezTo>
                  <a:cubicBezTo>
                    <a:pt x="5758" y="5520"/>
                    <a:pt x="5930" y="5431"/>
                    <a:pt x="6125" y="5301"/>
                  </a:cubicBezTo>
                  <a:cubicBezTo>
                    <a:pt x="6443" y="5096"/>
                    <a:pt x="6718" y="4797"/>
                    <a:pt x="6899" y="4466"/>
                  </a:cubicBezTo>
                  <a:cubicBezTo>
                    <a:pt x="7089" y="4108"/>
                    <a:pt x="7175" y="3703"/>
                    <a:pt x="7145" y="3289"/>
                  </a:cubicBezTo>
                  <a:cubicBezTo>
                    <a:pt x="7135" y="3128"/>
                    <a:pt x="7111" y="2986"/>
                    <a:pt x="7067" y="2855"/>
                  </a:cubicBezTo>
                  <a:cubicBezTo>
                    <a:pt x="7023" y="2709"/>
                    <a:pt x="6964" y="2577"/>
                    <a:pt x="6887" y="2450"/>
                  </a:cubicBezTo>
                  <a:cubicBezTo>
                    <a:pt x="6747" y="2216"/>
                    <a:pt x="6550" y="2002"/>
                    <a:pt x="6289" y="1795"/>
                  </a:cubicBezTo>
                  <a:cubicBezTo>
                    <a:pt x="6013" y="1580"/>
                    <a:pt x="5703" y="1422"/>
                    <a:pt x="5466" y="1309"/>
                  </a:cubicBezTo>
                  <a:cubicBezTo>
                    <a:pt x="5200" y="1184"/>
                    <a:pt x="4899" y="1069"/>
                    <a:pt x="4515" y="947"/>
                  </a:cubicBezTo>
                  <a:cubicBezTo>
                    <a:pt x="4396" y="909"/>
                    <a:pt x="4275" y="873"/>
                    <a:pt x="4156" y="840"/>
                  </a:cubicBezTo>
                  <a:cubicBezTo>
                    <a:pt x="3625" y="695"/>
                    <a:pt x="3077" y="586"/>
                    <a:pt x="2517" y="474"/>
                  </a:cubicBezTo>
                  <a:lnTo>
                    <a:pt x="2332" y="438"/>
                  </a:lnTo>
                  <a:cubicBezTo>
                    <a:pt x="2198" y="414"/>
                    <a:pt x="2065" y="386"/>
                    <a:pt x="1930" y="358"/>
                  </a:cubicBezTo>
                  <a:cubicBezTo>
                    <a:pt x="1714" y="313"/>
                    <a:pt x="1500" y="260"/>
                    <a:pt x="1289" y="203"/>
                  </a:cubicBezTo>
                  <a:lnTo>
                    <a:pt x="1183" y="172"/>
                  </a:lnTo>
                  <a:lnTo>
                    <a:pt x="1038" y="131"/>
                  </a:lnTo>
                  <a:cubicBezTo>
                    <a:pt x="917" y="99"/>
                    <a:pt x="797" y="66"/>
                    <a:pt x="673" y="43"/>
                  </a:cubicBezTo>
                  <a:cubicBezTo>
                    <a:pt x="574" y="26"/>
                    <a:pt x="478" y="12"/>
                    <a:pt x="379" y="4"/>
                  </a:cubicBezTo>
                  <a:cubicBezTo>
                    <a:pt x="348" y="2"/>
                    <a:pt x="317" y="0"/>
                    <a:pt x="286" y="0"/>
                  </a:cubicBezTo>
                  <a:close/>
                </a:path>
              </a:pathLst>
            </a:custGeom>
            <a:solidFill>
              <a:srgbClr val="7279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0" name="Google Shape;1900;p11"/>
            <p:cNvSpPr/>
            <p:nvPr/>
          </p:nvSpPr>
          <p:spPr>
            <a:xfrm>
              <a:off x="1841765" y="-42065"/>
              <a:ext cx="99193" cy="134544"/>
            </a:xfrm>
            <a:custGeom>
              <a:avLst/>
              <a:gdLst/>
              <a:ahLst/>
              <a:cxnLst/>
              <a:rect l="l" t="t" r="r" b="b"/>
              <a:pathLst>
                <a:path w="2458" h="3334" extrusionOk="0">
                  <a:moveTo>
                    <a:pt x="2458" y="0"/>
                  </a:moveTo>
                  <a:lnTo>
                    <a:pt x="2458" y="0"/>
                  </a:lnTo>
                  <a:cubicBezTo>
                    <a:pt x="2432" y="2"/>
                    <a:pt x="2403" y="7"/>
                    <a:pt x="2376" y="19"/>
                  </a:cubicBezTo>
                  <a:cubicBezTo>
                    <a:pt x="2370" y="16"/>
                    <a:pt x="2367" y="16"/>
                    <a:pt x="2363" y="15"/>
                  </a:cubicBezTo>
                  <a:cubicBezTo>
                    <a:pt x="2351" y="11"/>
                    <a:pt x="2342" y="10"/>
                    <a:pt x="2334" y="10"/>
                  </a:cubicBezTo>
                  <a:cubicBezTo>
                    <a:pt x="2329" y="10"/>
                    <a:pt x="2324" y="11"/>
                    <a:pt x="2318" y="12"/>
                  </a:cubicBezTo>
                  <a:cubicBezTo>
                    <a:pt x="2083" y="59"/>
                    <a:pt x="1864" y="173"/>
                    <a:pt x="1665" y="288"/>
                  </a:cubicBezTo>
                  <a:cubicBezTo>
                    <a:pt x="1409" y="437"/>
                    <a:pt x="1158" y="619"/>
                    <a:pt x="918" y="833"/>
                  </a:cubicBezTo>
                  <a:cubicBezTo>
                    <a:pt x="672" y="1052"/>
                    <a:pt x="461" y="1292"/>
                    <a:pt x="299" y="1537"/>
                  </a:cubicBezTo>
                  <a:cubicBezTo>
                    <a:pt x="129" y="1790"/>
                    <a:pt x="30" y="2041"/>
                    <a:pt x="12" y="2284"/>
                  </a:cubicBezTo>
                  <a:cubicBezTo>
                    <a:pt x="0" y="2397"/>
                    <a:pt x="13" y="2517"/>
                    <a:pt x="49" y="2629"/>
                  </a:cubicBezTo>
                  <a:cubicBezTo>
                    <a:pt x="86" y="2752"/>
                    <a:pt x="152" y="2866"/>
                    <a:pt x="250" y="2976"/>
                  </a:cubicBezTo>
                  <a:cubicBezTo>
                    <a:pt x="328" y="3067"/>
                    <a:pt x="430" y="3149"/>
                    <a:pt x="547" y="3218"/>
                  </a:cubicBezTo>
                  <a:cubicBezTo>
                    <a:pt x="615" y="3255"/>
                    <a:pt x="681" y="3284"/>
                    <a:pt x="753" y="3304"/>
                  </a:cubicBezTo>
                  <a:cubicBezTo>
                    <a:pt x="790" y="3314"/>
                    <a:pt x="827" y="3321"/>
                    <a:pt x="868" y="3328"/>
                  </a:cubicBezTo>
                  <a:cubicBezTo>
                    <a:pt x="892" y="3332"/>
                    <a:pt x="917" y="3333"/>
                    <a:pt x="943" y="3333"/>
                  </a:cubicBezTo>
                  <a:cubicBezTo>
                    <a:pt x="1007" y="3333"/>
                    <a:pt x="1073" y="3323"/>
                    <a:pt x="1136" y="3304"/>
                  </a:cubicBezTo>
                  <a:cubicBezTo>
                    <a:pt x="1234" y="3274"/>
                    <a:pt x="1327" y="3223"/>
                    <a:pt x="1419" y="3153"/>
                  </a:cubicBezTo>
                  <a:cubicBezTo>
                    <a:pt x="1508" y="3084"/>
                    <a:pt x="1583" y="2995"/>
                    <a:pt x="1640" y="2925"/>
                  </a:cubicBezTo>
                  <a:cubicBezTo>
                    <a:pt x="1724" y="2824"/>
                    <a:pt x="1791" y="2715"/>
                    <a:pt x="1847" y="2620"/>
                  </a:cubicBezTo>
                  <a:cubicBezTo>
                    <a:pt x="1962" y="2420"/>
                    <a:pt x="2060" y="2212"/>
                    <a:pt x="2140" y="2007"/>
                  </a:cubicBezTo>
                  <a:cubicBezTo>
                    <a:pt x="2196" y="1767"/>
                    <a:pt x="2241" y="1524"/>
                    <a:pt x="2281" y="1281"/>
                  </a:cubicBezTo>
                  <a:cubicBezTo>
                    <a:pt x="2304" y="1135"/>
                    <a:pt x="2331" y="986"/>
                    <a:pt x="2350" y="839"/>
                  </a:cubicBezTo>
                  <a:cubicBezTo>
                    <a:pt x="2364" y="713"/>
                    <a:pt x="2383" y="588"/>
                    <a:pt x="2394" y="461"/>
                  </a:cubicBezTo>
                  <a:cubicBezTo>
                    <a:pt x="2402" y="398"/>
                    <a:pt x="2407" y="336"/>
                    <a:pt x="2415" y="275"/>
                  </a:cubicBezTo>
                  <a:cubicBezTo>
                    <a:pt x="2422" y="214"/>
                    <a:pt x="2428" y="150"/>
                    <a:pt x="2440" y="88"/>
                  </a:cubicBezTo>
                  <a:cubicBezTo>
                    <a:pt x="2445" y="59"/>
                    <a:pt x="2450" y="30"/>
                    <a:pt x="2458" y="0"/>
                  </a:cubicBezTo>
                  <a:close/>
                </a:path>
              </a:pathLst>
            </a:custGeom>
            <a:solidFill>
              <a:srgbClr val="7279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1" name="Google Shape;1901;p11"/>
            <p:cNvSpPr/>
            <p:nvPr/>
          </p:nvSpPr>
          <p:spPr>
            <a:xfrm>
              <a:off x="2078768" y="-2018714"/>
              <a:ext cx="118482" cy="256860"/>
            </a:xfrm>
            <a:custGeom>
              <a:avLst/>
              <a:gdLst/>
              <a:ahLst/>
              <a:cxnLst/>
              <a:rect l="l" t="t" r="r" b="b"/>
              <a:pathLst>
                <a:path w="2936" h="6365" extrusionOk="0">
                  <a:moveTo>
                    <a:pt x="1403" y="1"/>
                  </a:moveTo>
                  <a:cubicBezTo>
                    <a:pt x="1230" y="1"/>
                    <a:pt x="1060" y="33"/>
                    <a:pt x="904" y="95"/>
                  </a:cubicBezTo>
                  <a:cubicBezTo>
                    <a:pt x="731" y="163"/>
                    <a:pt x="573" y="289"/>
                    <a:pt x="431" y="469"/>
                  </a:cubicBezTo>
                  <a:cubicBezTo>
                    <a:pt x="361" y="556"/>
                    <a:pt x="310" y="655"/>
                    <a:pt x="275" y="730"/>
                  </a:cubicBezTo>
                  <a:cubicBezTo>
                    <a:pt x="230" y="822"/>
                    <a:pt x="190" y="922"/>
                    <a:pt x="157" y="1033"/>
                  </a:cubicBezTo>
                  <a:cubicBezTo>
                    <a:pt x="0" y="1549"/>
                    <a:pt x="6" y="2100"/>
                    <a:pt x="30" y="2571"/>
                  </a:cubicBezTo>
                  <a:cubicBezTo>
                    <a:pt x="59" y="3103"/>
                    <a:pt x="145" y="3654"/>
                    <a:pt x="289" y="4256"/>
                  </a:cubicBezTo>
                  <a:cubicBezTo>
                    <a:pt x="368" y="4598"/>
                    <a:pt x="461" y="4925"/>
                    <a:pt x="568" y="5237"/>
                  </a:cubicBezTo>
                  <a:cubicBezTo>
                    <a:pt x="708" y="5531"/>
                    <a:pt x="858" y="5822"/>
                    <a:pt x="1014" y="6109"/>
                  </a:cubicBezTo>
                  <a:cubicBezTo>
                    <a:pt x="1023" y="6123"/>
                    <a:pt x="1031" y="6138"/>
                    <a:pt x="1043" y="6152"/>
                  </a:cubicBezTo>
                  <a:cubicBezTo>
                    <a:pt x="1050" y="6153"/>
                    <a:pt x="1057" y="6153"/>
                    <a:pt x="1063" y="6153"/>
                  </a:cubicBezTo>
                  <a:cubicBezTo>
                    <a:pt x="1075" y="6153"/>
                    <a:pt x="1086" y="6152"/>
                    <a:pt x="1096" y="6149"/>
                  </a:cubicBezTo>
                  <a:lnTo>
                    <a:pt x="1096" y="6149"/>
                  </a:lnTo>
                  <a:cubicBezTo>
                    <a:pt x="1092" y="6163"/>
                    <a:pt x="1090" y="6179"/>
                    <a:pt x="1090" y="6195"/>
                  </a:cubicBezTo>
                  <a:lnTo>
                    <a:pt x="1090" y="6218"/>
                  </a:lnTo>
                  <a:cubicBezTo>
                    <a:pt x="1122" y="6265"/>
                    <a:pt x="1156" y="6311"/>
                    <a:pt x="1188" y="6359"/>
                  </a:cubicBezTo>
                  <a:lnTo>
                    <a:pt x="1199" y="6365"/>
                  </a:lnTo>
                  <a:cubicBezTo>
                    <a:pt x="1258" y="6214"/>
                    <a:pt x="1320" y="6064"/>
                    <a:pt x="1386" y="5916"/>
                  </a:cubicBezTo>
                  <a:cubicBezTo>
                    <a:pt x="1465" y="5715"/>
                    <a:pt x="1550" y="5517"/>
                    <a:pt x="1643" y="5320"/>
                  </a:cubicBezTo>
                  <a:cubicBezTo>
                    <a:pt x="1719" y="5159"/>
                    <a:pt x="1801" y="5000"/>
                    <a:pt x="1890" y="4843"/>
                  </a:cubicBezTo>
                  <a:cubicBezTo>
                    <a:pt x="1898" y="4825"/>
                    <a:pt x="1906" y="4806"/>
                    <a:pt x="1913" y="4787"/>
                  </a:cubicBezTo>
                  <a:lnTo>
                    <a:pt x="1938" y="4737"/>
                  </a:lnTo>
                  <a:lnTo>
                    <a:pt x="1955" y="4691"/>
                  </a:lnTo>
                  <a:cubicBezTo>
                    <a:pt x="2185" y="4150"/>
                    <a:pt x="2422" y="3590"/>
                    <a:pt x="2614" y="3022"/>
                  </a:cubicBezTo>
                  <a:cubicBezTo>
                    <a:pt x="2713" y="2726"/>
                    <a:pt x="2792" y="2436"/>
                    <a:pt x="2851" y="2153"/>
                  </a:cubicBezTo>
                  <a:cubicBezTo>
                    <a:pt x="2912" y="1863"/>
                    <a:pt x="2936" y="1625"/>
                    <a:pt x="2930" y="1398"/>
                  </a:cubicBezTo>
                  <a:cubicBezTo>
                    <a:pt x="2923" y="1136"/>
                    <a:pt x="2876" y="914"/>
                    <a:pt x="2782" y="720"/>
                  </a:cubicBezTo>
                  <a:cubicBezTo>
                    <a:pt x="2689" y="522"/>
                    <a:pt x="2534" y="351"/>
                    <a:pt x="2341" y="240"/>
                  </a:cubicBezTo>
                  <a:cubicBezTo>
                    <a:pt x="2222" y="171"/>
                    <a:pt x="2096" y="127"/>
                    <a:pt x="1985" y="92"/>
                  </a:cubicBezTo>
                  <a:lnTo>
                    <a:pt x="1922" y="75"/>
                  </a:lnTo>
                  <a:cubicBezTo>
                    <a:pt x="1817" y="49"/>
                    <a:pt x="1695" y="26"/>
                    <a:pt x="1567" y="10"/>
                  </a:cubicBezTo>
                  <a:cubicBezTo>
                    <a:pt x="1512" y="4"/>
                    <a:pt x="1457" y="1"/>
                    <a:pt x="140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2" name="Google Shape;1902;p11"/>
            <p:cNvSpPr/>
            <p:nvPr/>
          </p:nvSpPr>
          <p:spPr>
            <a:xfrm>
              <a:off x="2178283" y="-1739138"/>
              <a:ext cx="226392" cy="150484"/>
            </a:xfrm>
            <a:custGeom>
              <a:avLst/>
              <a:gdLst/>
              <a:ahLst/>
              <a:cxnLst/>
              <a:rect l="l" t="t" r="r" b="b"/>
              <a:pathLst>
                <a:path w="5610" h="3729" extrusionOk="0">
                  <a:moveTo>
                    <a:pt x="4442" y="1"/>
                  </a:moveTo>
                  <a:cubicBezTo>
                    <a:pt x="4132" y="1"/>
                    <a:pt x="3831" y="101"/>
                    <a:pt x="3588" y="195"/>
                  </a:cubicBezTo>
                  <a:cubicBezTo>
                    <a:pt x="3114" y="382"/>
                    <a:pt x="2679" y="652"/>
                    <a:pt x="2283" y="912"/>
                  </a:cubicBezTo>
                  <a:cubicBezTo>
                    <a:pt x="1853" y="1192"/>
                    <a:pt x="1435" y="1499"/>
                    <a:pt x="1085" y="1763"/>
                  </a:cubicBezTo>
                  <a:lnTo>
                    <a:pt x="882" y="1916"/>
                  </a:lnTo>
                  <a:lnTo>
                    <a:pt x="593" y="2132"/>
                  </a:lnTo>
                  <a:cubicBezTo>
                    <a:pt x="514" y="2191"/>
                    <a:pt x="436" y="2250"/>
                    <a:pt x="354" y="2306"/>
                  </a:cubicBezTo>
                  <a:lnTo>
                    <a:pt x="279" y="2279"/>
                  </a:lnTo>
                  <a:lnTo>
                    <a:pt x="278" y="2279"/>
                  </a:lnTo>
                  <a:cubicBezTo>
                    <a:pt x="272" y="2278"/>
                    <a:pt x="266" y="2276"/>
                    <a:pt x="262" y="2276"/>
                  </a:cubicBezTo>
                  <a:cubicBezTo>
                    <a:pt x="220" y="2311"/>
                    <a:pt x="180" y="2342"/>
                    <a:pt x="138" y="2375"/>
                  </a:cubicBezTo>
                  <a:cubicBezTo>
                    <a:pt x="94" y="2413"/>
                    <a:pt x="46" y="2448"/>
                    <a:pt x="0" y="2484"/>
                  </a:cubicBezTo>
                  <a:cubicBezTo>
                    <a:pt x="0" y="2492"/>
                    <a:pt x="3" y="2499"/>
                    <a:pt x="3" y="2506"/>
                  </a:cubicBezTo>
                  <a:cubicBezTo>
                    <a:pt x="29" y="2523"/>
                    <a:pt x="55" y="2542"/>
                    <a:pt x="82" y="2559"/>
                  </a:cubicBezTo>
                  <a:cubicBezTo>
                    <a:pt x="279" y="2648"/>
                    <a:pt x="473" y="2746"/>
                    <a:pt x="660" y="2853"/>
                  </a:cubicBezTo>
                  <a:cubicBezTo>
                    <a:pt x="704" y="2881"/>
                    <a:pt x="749" y="2907"/>
                    <a:pt x="795" y="2932"/>
                  </a:cubicBezTo>
                  <a:cubicBezTo>
                    <a:pt x="999" y="3016"/>
                    <a:pt x="1204" y="3096"/>
                    <a:pt x="1411" y="3174"/>
                  </a:cubicBezTo>
                  <a:cubicBezTo>
                    <a:pt x="1776" y="3310"/>
                    <a:pt x="2102" y="3418"/>
                    <a:pt x="2405" y="3503"/>
                  </a:cubicBezTo>
                  <a:cubicBezTo>
                    <a:pt x="2619" y="3562"/>
                    <a:pt x="2828" y="3612"/>
                    <a:pt x="3028" y="3649"/>
                  </a:cubicBezTo>
                  <a:cubicBezTo>
                    <a:pt x="3304" y="3702"/>
                    <a:pt x="3559" y="3729"/>
                    <a:pt x="3793" y="3729"/>
                  </a:cubicBezTo>
                  <a:cubicBezTo>
                    <a:pt x="4067" y="3729"/>
                    <a:pt x="4315" y="3693"/>
                    <a:pt x="4539" y="3619"/>
                  </a:cubicBezTo>
                  <a:cubicBezTo>
                    <a:pt x="4756" y="3547"/>
                    <a:pt x="4956" y="3431"/>
                    <a:pt x="5108" y="3280"/>
                  </a:cubicBezTo>
                  <a:cubicBezTo>
                    <a:pt x="5279" y="3111"/>
                    <a:pt x="5408" y="2895"/>
                    <a:pt x="5493" y="2637"/>
                  </a:cubicBezTo>
                  <a:cubicBezTo>
                    <a:pt x="5599" y="2315"/>
                    <a:pt x="5609" y="1979"/>
                    <a:pt x="5608" y="1692"/>
                  </a:cubicBezTo>
                  <a:cubicBezTo>
                    <a:pt x="5603" y="1355"/>
                    <a:pt x="5570" y="1088"/>
                    <a:pt x="5498" y="848"/>
                  </a:cubicBezTo>
                  <a:cubicBezTo>
                    <a:pt x="5430" y="621"/>
                    <a:pt x="5335" y="443"/>
                    <a:pt x="5204" y="304"/>
                  </a:cubicBezTo>
                  <a:cubicBezTo>
                    <a:pt x="5085" y="179"/>
                    <a:pt x="4934" y="87"/>
                    <a:pt x="4767" y="41"/>
                  </a:cubicBezTo>
                  <a:lnTo>
                    <a:pt x="4760" y="40"/>
                  </a:lnTo>
                  <a:cubicBezTo>
                    <a:pt x="4654" y="12"/>
                    <a:pt x="4548" y="1"/>
                    <a:pt x="444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3" name="Google Shape;1903;p11"/>
            <p:cNvSpPr/>
            <p:nvPr/>
          </p:nvSpPr>
          <p:spPr>
            <a:xfrm>
              <a:off x="1665536" y="-1411700"/>
              <a:ext cx="139104" cy="284301"/>
            </a:xfrm>
            <a:custGeom>
              <a:avLst/>
              <a:gdLst/>
              <a:ahLst/>
              <a:cxnLst/>
              <a:rect l="l" t="t" r="r" b="b"/>
              <a:pathLst>
                <a:path w="3447" h="7045" extrusionOk="0">
                  <a:moveTo>
                    <a:pt x="1018" y="1201"/>
                  </a:moveTo>
                  <a:lnTo>
                    <a:pt x="1018" y="1201"/>
                  </a:lnTo>
                  <a:cubicBezTo>
                    <a:pt x="1018" y="1201"/>
                    <a:pt x="1018" y="1201"/>
                    <a:pt x="1018" y="1201"/>
                  </a:cubicBezTo>
                  <a:lnTo>
                    <a:pt x="1018" y="1201"/>
                  </a:lnTo>
                  <a:cubicBezTo>
                    <a:pt x="1018" y="1201"/>
                    <a:pt x="1018" y="1201"/>
                    <a:pt x="1018" y="1201"/>
                  </a:cubicBezTo>
                  <a:close/>
                  <a:moveTo>
                    <a:pt x="1023" y="1204"/>
                  </a:moveTo>
                  <a:cubicBezTo>
                    <a:pt x="1028" y="1204"/>
                    <a:pt x="1029" y="1204"/>
                    <a:pt x="1034" y="1206"/>
                  </a:cubicBezTo>
                  <a:cubicBezTo>
                    <a:pt x="1029" y="1206"/>
                    <a:pt x="1028" y="1206"/>
                    <a:pt x="1023" y="1204"/>
                  </a:cubicBezTo>
                  <a:close/>
                  <a:moveTo>
                    <a:pt x="3082" y="1"/>
                  </a:moveTo>
                  <a:cubicBezTo>
                    <a:pt x="3074" y="67"/>
                    <a:pt x="3064" y="128"/>
                    <a:pt x="3047" y="189"/>
                  </a:cubicBezTo>
                  <a:cubicBezTo>
                    <a:pt x="3001" y="365"/>
                    <a:pt x="2932" y="538"/>
                    <a:pt x="2829" y="689"/>
                  </a:cubicBezTo>
                  <a:cubicBezTo>
                    <a:pt x="2720" y="845"/>
                    <a:pt x="2586" y="986"/>
                    <a:pt x="2422" y="1091"/>
                  </a:cubicBezTo>
                  <a:cubicBezTo>
                    <a:pt x="2269" y="1187"/>
                    <a:pt x="2092" y="1265"/>
                    <a:pt x="1910" y="1292"/>
                  </a:cubicBezTo>
                  <a:cubicBezTo>
                    <a:pt x="1841" y="1302"/>
                    <a:pt x="1773" y="1308"/>
                    <a:pt x="1705" y="1308"/>
                  </a:cubicBezTo>
                  <a:cubicBezTo>
                    <a:pt x="1683" y="1308"/>
                    <a:pt x="1662" y="1308"/>
                    <a:pt x="1640" y="1306"/>
                  </a:cubicBezTo>
                  <a:cubicBezTo>
                    <a:pt x="1566" y="1300"/>
                    <a:pt x="1493" y="1293"/>
                    <a:pt x="1421" y="1280"/>
                  </a:cubicBezTo>
                  <a:cubicBezTo>
                    <a:pt x="1285" y="1259"/>
                    <a:pt x="1154" y="1226"/>
                    <a:pt x="1018" y="1201"/>
                  </a:cubicBezTo>
                  <a:lnTo>
                    <a:pt x="1018" y="1201"/>
                  </a:lnTo>
                  <a:cubicBezTo>
                    <a:pt x="1020" y="1202"/>
                    <a:pt x="1022" y="1204"/>
                    <a:pt x="1023" y="1204"/>
                  </a:cubicBezTo>
                  <a:lnTo>
                    <a:pt x="1023" y="1204"/>
                  </a:lnTo>
                  <a:cubicBezTo>
                    <a:pt x="979" y="1197"/>
                    <a:pt x="936" y="1194"/>
                    <a:pt x="892" y="1194"/>
                  </a:cubicBezTo>
                  <a:cubicBezTo>
                    <a:pt x="863" y="1194"/>
                    <a:pt x="833" y="1196"/>
                    <a:pt x="804" y="1199"/>
                  </a:cubicBezTo>
                  <a:cubicBezTo>
                    <a:pt x="761" y="1206"/>
                    <a:pt x="719" y="1219"/>
                    <a:pt x="680" y="1233"/>
                  </a:cubicBezTo>
                  <a:cubicBezTo>
                    <a:pt x="633" y="1255"/>
                    <a:pt x="590" y="1277"/>
                    <a:pt x="548" y="1306"/>
                  </a:cubicBezTo>
                  <a:cubicBezTo>
                    <a:pt x="483" y="1358"/>
                    <a:pt x="426" y="1417"/>
                    <a:pt x="373" y="1481"/>
                  </a:cubicBezTo>
                  <a:cubicBezTo>
                    <a:pt x="369" y="1487"/>
                    <a:pt x="363" y="1494"/>
                    <a:pt x="360" y="1500"/>
                  </a:cubicBezTo>
                  <a:cubicBezTo>
                    <a:pt x="363" y="1495"/>
                    <a:pt x="367" y="1492"/>
                    <a:pt x="371" y="1486"/>
                  </a:cubicBezTo>
                  <a:lnTo>
                    <a:pt x="371" y="1486"/>
                  </a:lnTo>
                  <a:cubicBezTo>
                    <a:pt x="265" y="1626"/>
                    <a:pt x="175" y="1779"/>
                    <a:pt x="103" y="1938"/>
                  </a:cubicBezTo>
                  <a:cubicBezTo>
                    <a:pt x="106" y="1933"/>
                    <a:pt x="108" y="1927"/>
                    <a:pt x="111" y="1921"/>
                  </a:cubicBezTo>
                  <a:lnTo>
                    <a:pt x="111" y="1921"/>
                  </a:lnTo>
                  <a:cubicBezTo>
                    <a:pt x="87" y="1979"/>
                    <a:pt x="65" y="2037"/>
                    <a:pt x="48" y="2098"/>
                  </a:cubicBezTo>
                  <a:cubicBezTo>
                    <a:pt x="34" y="2149"/>
                    <a:pt x="22" y="2201"/>
                    <a:pt x="12" y="2256"/>
                  </a:cubicBezTo>
                  <a:lnTo>
                    <a:pt x="12" y="2258"/>
                  </a:lnTo>
                  <a:cubicBezTo>
                    <a:pt x="12" y="2264"/>
                    <a:pt x="12" y="2269"/>
                    <a:pt x="9" y="2271"/>
                  </a:cubicBezTo>
                  <a:cubicBezTo>
                    <a:pt x="5" y="2320"/>
                    <a:pt x="1" y="2366"/>
                    <a:pt x="1" y="2415"/>
                  </a:cubicBezTo>
                  <a:cubicBezTo>
                    <a:pt x="1" y="2467"/>
                    <a:pt x="5" y="2517"/>
                    <a:pt x="8" y="2567"/>
                  </a:cubicBezTo>
                  <a:lnTo>
                    <a:pt x="8" y="2572"/>
                  </a:lnTo>
                  <a:lnTo>
                    <a:pt x="8" y="2573"/>
                  </a:lnTo>
                  <a:lnTo>
                    <a:pt x="8" y="2577"/>
                  </a:lnTo>
                  <a:cubicBezTo>
                    <a:pt x="21" y="2664"/>
                    <a:pt x="38" y="2747"/>
                    <a:pt x="64" y="2830"/>
                  </a:cubicBezTo>
                  <a:cubicBezTo>
                    <a:pt x="86" y="2903"/>
                    <a:pt x="113" y="2977"/>
                    <a:pt x="142" y="3048"/>
                  </a:cubicBezTo>
                  <a:cubicBezTo>
                    <a:pt x="251" y="3311"/>
                    <a:pt x="390" y="3557"/>
                    <a:pt x="493" y="3821"/>
                  </a:cubicBezTo>
                  <a:cubicBezTo>
                    <a:pt x="522" y="3894"/>
                    <a:pt x="547" y="3968"/>
                    <a:pt x="567" y="4044"/>
                  </a:cubicBezTo>
                  <a:cubicBezTo>
                    <a:pt x="590" y="4130"/>
                    <a:pt x="608" y="4218"/>
                    <a:pt x="620" y="4305"/>
                  </a:cubicBezTo>
                  <a:cubicBezTo>
                    <a:pt x="649" y="4496"/>
                    <a:pt x="670" y="4690"/>
                    <a:pt x="670" y="4884"/>
                  </a:cubicBezTo>
                  <a:cubicBezTo>
                    <a:pt x="673" y="5299"/>
                    <a:pt x="611" y="5716"/>
                    <a:pt x="486" y="6112"/>
                  </a:cubicBezTo>
                  <a:cubicBezTo>
                    <a:pt x="422" y="6319"/>
                    <a:pt x="343" y="6520"/>
                    <a:pt x="251" y="6715"/>
                  </a:cubicBezTo>
                  <a:cubicBezTo>
                    <a:pt x="196" y="6826"/>
                    <a:pt x="142" y="6937"/>
                    <a:pt x="80" y="7044"/>
                  </a:cubicBezTo>
                  <a:cubicBezTo>
                    <a:pt x="101" y="7037"/>
                    <a:pt x="120" y="7024"/>
                    <a:pt x="134" y="7005"/>
                  </a:cubicBezTo>
                  <a:cubicBezTo>
                    <a:pt x="482" y="6615"/>
                    <a:pt x="897" y="6273"/>
                    <a:pt x="1263" y="5974"/>
                  </a:cubicBezTo>
                  <a:cubicBezTo>
                    <a:pt x="1525" y="5759"/>
                    <a:pt x="1882" y="5466"/>
                    <a:pt x="2185" y="5160"/>
                  </a:cubicBezTo>
                  <a:cubicBezTo>
                    <a:pt x="2504" y="4840"/>
                    <a:pt x="2743" y="4525"/>
                    <a:pt x="2916" y="4197"/>
                  </a:cubicBezTo>
                  <a:cubicBezTo>
                    <a:pt x="3053" y="3939"/>
                    <a:pt x="3166" y="3650"/>
                    <a:pt x="3258" y="3313"/>
                  </a:cubicBezTo>
                  <a:cubicBezTo>
                    <a:pt x="3337" y="3017"/>
                    <a:pt x="3389" y="2695"/>
                    <a:pt x="3421" y="2330"/>
                  </a:cubicBezTo>
                  <a:cubicBezTo>
                    <a:pt x="3446" y="2024"/>
                    <a:pt x="3445" y="1694"/>
                    <a:pt x="3413" y="1346"/>
                  </a:cubicBezTo>
                  <a:cubicBezTo>
                    <a:pt x="3383" y="1022"/>
                    <a:pt x="3326" y="712"/>
                    <a:pt x="3241" y="432"/>
                  </a:cubicBezTo>
                  <a:cubicBezTo>
                    <a:pt x="3197" y="279"/>
                    <a:pt x="3143" y="136"/>
                    <a:pt x="308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4" name="Google Shape;1904;p11"/>
            <p:cNvSpPr/>
            <p:nvPr/>
          </p:nvSpPr>
          <p:spPr>
            <a:xfrm>
              <a:off x="1782121" y="-1412548"/>
              <a:ext cx="40" cy="4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3B4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5" name="Google Shape;1905;p11"/>
            <p:cNvSpPr/>
            <p:nvPr/>
          </p:nvSpPr>
          <p:spPr>
            <a:xfrm>
              <a:off x="1665819" y="-1320701"/>
              <a:ext cx="121" cy="686"/>
            </a:xfrm>
            <a:custGeom>
              <a:avLst/>
              <a:gdLst/>
              <a:ahLst/>
              <a:cxnLst/>
              <a:rect l="l" t="t" r="r" b="b"/>
              <a:pathLst>
                <a:path w="3" h="17" extrusionOk="0">
                  <a:moveTo>
                    <a:pt x="2" y="1"/>
                  </a:moveTo>
                  <a:cubicBezTo>
                    <a:pt x="2" y="6"/>
                    <a:pt x="1" y="12"/>
                    <a:pt x="1" y="16"/>
                  </a:cubicBezTo>
                  <a:lnTo>
                    <a:pt x="1" y="16"/>
                  </a:lnTo>
                  <a:cubicBezTo>
                    <a:pt x="1" y="12"/>
                    <a:pt x="2" y="8"/>
                    <a:pt x="2" y="2"/>
                  </a:cubicBezTo>
                  <a:lnTo>
                    <a:pt x="2" y="1"/>
                  </a:lnTo>
                  <a:close/>
                </a:path>
              </a:pathLst>
            </a:custGeom>
            <a:solidFill>
              <a:srgbClr val="B3B4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6" name="Google Shape;1906;p11"/>
            <p:cNvSpPr/>
            <p:nvPr/>
          </p:nvSpPr>
          <p:spPr>
            <a:xfrm>
              <a:off x="1665657" y="-1308635"/>
              <a:ext cx="161" cy="605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1" y="0"/>
                  </a:moveTo>
                  <a:cubicBezTo>
                    <a:pt x="1" y="5"/>
                    <a:pt x="4" y="10"/>
                    <a:pt x="4" y="15"/>
                  </a:cubicBezTo>
                  <a:cubicBezTo>
                    <a:pt x="4" y="10"/>
                    <a:pt x="4" y="5"/>
                    <a:pt x="1" y="0"/>
                  </a:cubicBezTo>
                  <a:close/>
                </a:path>
              </a:pathLst>
            </a:custGeom>
            <a:solidFill>
              <a:srgbClr val="B3B4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7" name="Google Shape;1907;p11"/>
            <p:cNvSpPr/>
            <p:nvPr/>
          </p:nvSpPr>
          <p:spPr>
            <a:xfrm>
              <a:off x="1665819" y="-1307949"/>
              <a:ext cx="40" cy="121"/>
            </a:xfrm>
            <a:custGeom>
              <a:avLst/>
              <a:gdLst/>
              <a:ahLst/>
              <a:cxnLst/>
              <a:rect l="l" t="t" r="r" b="b"/>
              <a:pathLst>
                <a:path w="1" h="3" extrusionOk="0">
                  <a:moveTo>
                    <a:pt x="1" y="2"/>
                  </a:move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B3B4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8" name="Google Shape;1908;p11"/>
            <p:cNvSpPr/>
            <p:nvPr/>
          </p:nvSpPr>
          <p:spPr>
            <a:xfrm>
              <a:off x="1665819" y="-1307868"/>
              <a:ext cx="40" cy="4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B3B4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9" name="Google Shape;1909;p11"/>
            <p:cNvSpPr/>
            <p:nvPr/>
          </p:nvSpPr>
          <p:spPr>
            <a:xfrm>
              <a:off x="1665819" y="-1307868"/>
              <a:ext cx="40" cy="121"/>
            </a:xfrm>
            <a:custGeom>
              <a:avLst/>
              <a:gdLst/>
              <a:ahLst/>
              <a:cxnLst/>
              <a:rect l="l" t="t" r="r" b="b"/>
              <a:pathLst>
                <a:path w="1" h="3" extrusionOk="0">
                  <a:moveTo>
                    <a:pt x="1" y="3"/>
                  </a:moveTo>
                  <a:lnTo>
                    <a:pt x="1" y="0"/>
                  </a:lnTo>
                  <a:lnTo>
                    <a:pt x="1" y="3"/>
                  </a:lnTo>
                  <a:close/>
                </a:path>
              </a:pathLst>
            </a:custGeom>
            <a:solidFill>
              <a:srgbClr val="B3B4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0" name="Google Shape;1910;p11"/>
            <p:cNvSpPr/>
            <p:nvPr/>
          </p:nvSpPr>
          <p:spPr>
            <a:xfrm>
              <a:off x="2127799" y="-2018997"/>
              <a:ext cx="69935" cy="245036"/>
            </a:xfrm>
            <a:custGeom>
              <a:avLst/>
              <a:gdLst/>
              <a:ahLst/>
              <a:cxnLst/>
              <a:rect l="l" t="t" r="r" b="b"/>
              <a:pathLst>
                <a:path w="1733" h="6072" extrusionOk="0">
                  <a:moveTo>
                    <a:pt x="38" y="4695"/>
                  </a:moveTo>
                  <a:cubicBezTo>
                    <a:pt x="36" y="4700"/>
                    <a:pt x="36" y="4700"/>
                    <a:pt x="38" y="4703"/>
                  </a:cubicBezTo>
                  <a:lnTo>
                    <a:pt x="38" y="4695"/>
                  </a:lnTo>
                  <a:close/>
                  <a:moveTo>
                    <a:pt x="37" y="4709"/>
                  </a:moveTo>
                  <a:cubicBezTo>
                    <a:pt x="36" y="4710"/>
                    <a:pt x="36" y="4711"/>
                    <a:pt x="36" y="4713"/>
                  </a:cubicBezTo>
                  <a:cubicBezTo>
                    <a:pt x="36" y="4712"/>
                    <a:pt x="37" y="4710"/>
                    <a:pt x="37" y="4709"/>
                  </a:cubicBezTo>
                  <a:close/>
                  <a:moveTo>
                    <a:pt x="189" y="1"/>
                  </a:moveTo>
                  <a:cubicBezTo>
                    <a:pt x="131" y="1"/>
                    <a:pt x="74" y="4"/>
                    <a:pt x="16" y="12"/>
                  </a:cubicBezTo>
                  <a:cubicBezTo>
                    <a:pt x="20" y="52"/>
                    <a:pt x="23" y="89"/>
                    <a:pt x="29" y="128"/>
                  </a:cubicBezTo>
                  <a:cubicBezTo>
                    <a:pt x="29" y="121"/>
                    <a:pt x="28" y="114"/>
                    <a:pt x="28" y="106"/>
                  </a:cubicBezTo>
                  <a:lnTo>
                    <a:pt x="28" y="106"/>
                  </a:lnTo>
                  <a:cubicBezTo>
                    <a:pt x="52" y="286"/>
                    <a:pt x="94" y="463"/>
                    <a:pt x="150" y="635"/>
                  </a:cubicBezTo>
                  <a:cubicBezTo>
                    <a:pt x="201" y="800"/>
                    <a:pt x="263" y="960"/>
                    <a:pt x="322" y="1123"/>
                  </a:cubicBezTo>
                  <a:cubicBezTo>
                    <a:pt x="443" y="1448"/>
                    <a:pt x="552" y="1778"/>
                    <a:pt x="575" y="2127"/>
                  </a:cubicBezTo>
                  <a:cubicBezTo>
                    <a:pt x="589" y="2324"/>
                    <a:pt x="582" y="2522"/>
                    <a:pt x="550" y="2718"/>
                  </a:cubicBezTo>
                  <a:cubicBezTo>
                    <a:pt x="532" y="2835"/>
                    <a:pt x="509" y="2950"/>
                    <a:pt x="476" y="3065"/>
                  </a:cubicBezTo>
                  <a:cubicBezTo>
                    <a:pt x="440" y="3193"/>
                    <a:pt x="397" y="3317"/>
                    <a:pt x="359" y="3443"/>
                  </a:cubicBezTo>
                  <a:cubicBezTo>
                    <a:pt x="228" y="3858"/>
                    <a:pt x="101" y="4277"/>
                    <a:pt x="37" y="4709"/>
                  </a:cubicBezTo>
                  <a:lnTo>
                    <a:pt x="37" y="4709"/>
                  </a:lnTo>
                  <a:cubicBezTo>
                    <a:pt x="37" y="4708"/>
                    <a:pt x="37" y="4707"/>
                    <a:pt x="38" y="4706"/>
                  </a:cubicBezTo>
                  <a:lnTo>
                    <a:pt x="38" y="4706"/>
                  </a:lnTo>
                  <a:cubicBezTo>
                    <a:pt x="16" y="4864"/>
                    <a:pt x="0" y="5023"/>
                    <a:pt x="0" y="5181"/>
                  </a:cubicBezTo>
                  <a:cubicBezTo>
                    <a:pt x="0" y="5332"/>
                    <a:pt x="12" y="5482"/>
                    <a:pt x="28" y="5633"/>
                  </a:cubicBezTo>
                  <a:cubicBezTo>
                    <a:pt x="28" y="5626"/>
                    <a:pt x="26" y="5619"/>
                    <a:pt x="26" y="5609"/>
                  </a:cubicBezTo>
                  <a:lnTo>
                    <a:pt x="26" y="5609"/>
                  </a:lnTo>
                  <a:cubicBezTo>
                    <a:pt x="45" y="5764"/>
                    <a:pt x="76" y="5921"/>
                    <a:pt x="114" y="6071"/>
                  </a:cubicBezTo>
                  <a:cubicBezTo>
                    <a:pt x="130" y="6033"/>
                    <a:pt x="145" y="5997"/>
                    <a:pt x="163" y="5959"/>
                  </a:cubicBezTo>
                  <a:cubicBezTo>
                    <a:pt x="244" y="5748"/>
                    <a:pt x="335" y="5537"/>
                    <a:pt x="431" y="5332"/>
                  </a:cubicBezTo>
                  <a:cubicBezTo>
                    <a:pt x="519" y="5146"/>
                    <a:pt x="612" y="4965"/>
                    <a:pt x="717" y="4789"/>
                  </a:cubicBezTo>
                  <a:lnTo>
                    <a:pt x="733" y="4751"/>
                  </a:lnTo>
                  <a:lnTo>
                    <a:pt x="753" y="4707"/>
                  </a:lnTo>
                  <a:lnTo>
                    <a:pt x="774" y="4657"/>
                  </a:lnTo>
                  <a:cubicBezTo>
                    <a:pt x="999" y="4127"/>
                    <a:pt x="1227" y="3587"/>
                    <a:pt x="1409" y="3038"/>
                  </a:cubicBezTo>
                  <a:cubicBezTo>
                    <a:pt x="1510" y="2743"/>
                    <a:pt x="1589" y="2452"/>
                    <a:pt x="1646" y="2169"/>
                  </a:cubicBezTo>
                  <a:cubicBezTo>
                    <a:pt x="1708" y="1880"/>
                    <a:pt x="1732" y="1640"/>
                    <a:pt x="1725" y="1411"/>
                  </a:cubicBezTo>
                  <a:cubicBezTo>
                    <a:pt x="1720" y="1152"/>
                    <a:pt x="1674" y="929"/>
                    <a:pt x="1582" y="730"/>
                  </a:cubicBezTo>
                  <a:cubicBezTo>
                    <a:pt x="1488" y="532"/>
                    <a:pt x="1329" y="359"/>
                    <a:pt x="1135" y="247"/>
                  </a:cubicBezTo>
                  <a:cubicBezTo>
                    <a:pt x="1019" y="178"/>
                    <a:pt x="894" y="135"/>
                    <a:pt x="779" y="99"/>
                  </a:cubicBezTo>
                  <a:lnTo>
                    <a:pt x="717" y="82"/>
                  </a:lnTo>
                  <a:cubicBezTo>
                    <a:pt x="611" y="49"/>
                    <a:pt x="494" y="27"/>
                    <a:pt x="354" y="10"/>
                  </a:cubicBezTo>
                  <a:cubicBezTo>
                    <a:pt x="299" y="4"/>
                    <a:pt x="244" y="1"/>
                    <a:pt x="189" y="1"/>
                  </a:cubicBezTo>
                  <a:close/>
                </a:path>
              </a:pathLst>
            </a:custGeom>
            <a:solidFill>
              <a:srgbClr val="000000">
                <a:alpha val="18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1" name="Google Shape;1911;p11"/>
            <p:cNvSpPr/>
            <p:nvPr/>
          </p:nvSpPr>
          <p:spPr>
            <a:xfrm>
              <a:off x="2182318" y="-1739380"/>
              <a:ext cx="222921" cy="116222"/>
            </a:xfrm>
            <a:custGeom>
              <a:avLst/>
              <a:gdLst/>
              <a:ahLst/>
              <a:cxnLst/>
              <a:rect l="l" t="t" r="r" b="b"/>
              <a:pathLst>
                <a:path w="5524" h="2880" extrusionOk="0">
                  <a:moveTo>
                    <a:pt x="1517" y="2868"/>
                  </a:moveTo>
                  <a:cubicBezTo>
                    <a:pt x="1516" y="2868"/>
                    <a:pt x="1514" y="2869"/>
                    <a:pt x="1513" y="2870"/>
                  </a:cubicBezTo>
                  <a:lnTo>
                    <a:pt x="1528" y="2870"/>
                  </a:lnTo>
                  <a:cubicBezTo>
                    <a:pt x="1524" y="2870"/>
                    <a:pt x="1520" y="2868"/>
                    <a:pt x="1517" y="2868"/>
                  </a:cubicBezTo>
                  <a:close/>
                  <a:moveTo>
                    <a:pt x="4339" y="1"/>
                  </a:moveTo>
                  <a:cubicBezTo>
                    <a:pt x="4029" y="1"/>
                    <a:pt x="3729" y="99"/>
                    <a:pt x="3487" y="195"/>
                  </a:cubicBezTo>
                  <a:cubicBezTo>
                    <a:pt x="3007" y="386"/>
                    <a:pt x="2576" y="652"/>
                    <a:pt x="2180" y="912"/>
                  </a:cubicBezTo>
                  <a:cubicBezTo>
                    <a:pt x="1746" y="1193"/>
                    <a:pt x="1332" y="1501"/>
                    <a:pt x="982" y="1764"/>
                  </a:cubicBezTo>
                  <a:lnTo>
                    <a:pt x="779" y="1916"/>
                  </a:lnTo>
                  <a:lnTo>
                    <a:pt x="489" y="2133"/>
                  </a:lnTo>
                  <a:cubicBezTo>
                    <a:pt x="410" y="2193"/>
                    <a:pt x="331" y="2252"/>
                    <a:pt x="251" y="2307"/>
                  </a:cubicBezTo>
                  <a:lnTo>
                    <a:pt x="180" y="2278"/>
                  </a:lnTo>
                  <a:cubicBezTo>
                    <a:pt x="178" y="2276"/>
                    <a:pt x="173" y="2276"/>
                    <a:pt x="170" y="2275"/>
                  </a:cubicBezTo>
                  <a:cubicBezTo>
                    <a:pt x="127" y="2311"/>
                    <a:pt x="84" y="2345"/>
                    <a:pt x="41" y="2381"/>
                  </a:cubicBezTo>
                  <a:cubicBezTo>
                    <a:pt x="28" y="2391"/>
                    <a:pt x="14" y="2403"/>
                    <a:pt x="1" y="2411"/>
                  </a:cubicBezTo>
                  <a:cubicBezTo>
                    <a:pt x="226" y="2469"/>
                    <a:pt x="443" y="2548"/>
                    <a:pt x="660" y="2624"/>
                  </a:cubicBezTo>
                  <a:cubicBezTo>
                    <a:pt x="940" y="2723"/>
                    <a:pt x="1222" y="2819"/>
                    <a:pt x="1516" y="2865"/>
                  </a:cubicBezTo>
                  <a:lnTo>
                    <a:pt x="1519" y="2865"/>
                  </a:lnTo>
                  <a:cubicBezTo>
                    <a:pt x="1526" y="2865"/>
                    <a:pt x="1531" y="2867"/>
                    <a:pt x="1538" y="2867"/>
                  </a:cubicBezTo>
                  <a:cubicBezTo>
                    <a:pt x="1537" y="2867"/>
                    <a:pt x="1536" y="2866"/>
                    <a:pt x="1535" y="2866"/>
                  </a:cubicBezTo>
                  <a:lnTo>
                    <a:pt x="1535" y="2866"/>
                  </a:lnTo>
                  <a:cubicBezTo>
                    <a:pt x="1596" y="2875"/>
                    <a:pt x="1657" y="2880"/>
                    <a:pt x="1716" y="2880"/>
                  </a:cubicBezTo>
                  <a:cubicBezTo>
                    <a:pt x="1781" y="2880"/>
                    <a:pt x="1842" y="2878"/>
                    <a:pt x="1906" y="2872"/>
                  </a:cubicBezTo>
                  <a:lnTo>
                    <a:pt x="1906" y="2872"/>
                  </a:lnTo>
                  <a:cubicBezTo>
                    <a:pt x="1902" y="2873"/>
                    <a:pt x="1899" y="2874"/>
                    <a:pt x="1895" y="2875"/>
                  </a:cubicBezTo>
                  <a:cubicBezTo>
                    <a:pt x="1944" y="2867"/>
                    <a:pt x="1994" y="2859"/>
                    <a:pt x="2043" y="2849"/>
                  </a:cubicBezTo>
                  <a:cubicBezTo>
                    <a:pt x="2091" y="2835"/>
                    <a:pt x="2137" y="2822"/>
                    <a:pt x="2184" y="2805"/>
                  </a:cubicBezTo>
                  <a:lnTo>
                    <a:pt x="2184" y="2805"/>
                  </a:lnTo>
                  <a:cubicBezTo>
                    <a:pt x="2183" y="2806"/>
                    <a:pt x="2181" y="2806"/>
                    <a:pt x="2180" y="2808"/>
                  </a:cubicBezTo>
                  <a:cubicBezTo>
                    <a:pt x="2203" y="2798"/>
                    <a:pt x="2224" y="2786"/>
                    <a:pt x="2247" y="2773"/>
                  </a:cubicBezTo>
                  <a:cubicBezTo>
                    <a:pt x="2274" y="2762"/>
                    <a:pt x="2297" y="2745"/>
                    <a:pt x="2319" y="2730"/>
                  </a:cubicBezTo>
                  <a:lnTo>
                    <a:pt x="2319" y="2730"/>
                  </a:lnTo>
                  <a:cubicBezTo>
                    <a:pt x="2319" y="2730"/>
                    <a:pt x="2319" y="2730"/>
                    <a:pt x="2319" y="2730"/>
                  </a:cubicBezTo>
                  <a:cubicBezTo>
                    <a:pt x="2362" y="2699"/>
                    <a:pt x="2404" y="2666"/>
                    <a:pt x="2438" y="2625"/>
                  </a:cubicBezTo>
                  <a:cubicBezTo>
                    <a:pt x="2468" y="2592"/>
                    <a:pt x="2497" y="2558"/>
                    <a:pt x="2524" y="2528"/>
                  </a:cubicBezTo>
                  <a:cubicBezTo>
                    <a:pt x="2592" y="2439"/>
                    <a:pt x="2654" y="2347"/>
                    <a:pt x="2720" y="2253"/>
                  </a:cubicBezTo>
                  <a:cubicBezTo>
                    <a:pt x="2773" y="2176"/>
                    <a:pt x="2829" y="2097"/>
                    <a:pt x="2895" y="2025"/>
                  </a:cubicBezTo>
                  <a:cubicBezTo>
                    <a:pt x="2970" y="1946"/>
                    <a:pt x="3052" y="1871"/>
                    <a:pt x="3149" y="1818"/>
                  </a:cubicBezTo>
                  <a:cubicBezTo>
                    <a:pt x="3237" y="1772"/>
                    <a:pt x="3324" y="1729"/>
                    <a:pt x="3418" y="1692"/>
                  </a:cubicBezTo>
                  <a:cubicBezTo>
                    <a:pt x="3613" y="1613"/>
                    <a:pt x="3819" y="1557"/>
                    <a:pt x="4027" y="1534"/>
                  </a:cubicBezTo>
                  <a:cubicBezTo>
                    <a:pt x="4108" y="1526"/>
                    <a:pt x="4189" y="1521"/>
                    <a:pt x="4271" y="1521"/>
                  </a:cubicBezTo>
                  <a:cubicBezTo>
                    <a:pt x="4388" y="1521"/>
                    <a:pt x="4506" y="1530"/>
                    <a:pt x="4623" y="1552"/>
                  </a:cubicBezTo>
                  <a:cubicBezTo>
                    <a:pt x="4679" y="1564"/>
                    <a:pt x="4736" y="1577"/>
                    <a:pt x="4789" y="1593"/>
                  </a:cubicBezTo>
                  <a:cubicBezTo>
                    <a:pt x="4920" y="1629"/>
                    <a:pt x="5047" y="1679"/>
                    <a:pt x="5167" y="1742"/>
                  </a:cubicBezTo>
                  <a:cubicBezTo>
                    <a:pt x="5292" y="1811"/>
                    <a:pt x="5413" y="1896"/>
                    <a:pt x="5519" y="1993"/>
                  </a:cubicBezTo>
                  <a:cubicBezTo>
                    <a:pt x="5523" y="1889"/>
                    <a:pt x="5523" y="1787"/>
                    <a:pt x="5523" y="1689"/>
                  </a:cubicBezTo>
                  <a:cubicBezTo>
                    <a:pt x="5522" y="1354"/>
                    <a:pt x="5488" y="1086"/>
                    <a:pt x="5413" y="846"/>
                  </a:cubicBezTo>
                  <a:cubicBezTo>
                    <a:pt x="5344" y="616"/>
                    <a:pt x="5248" y="436"/>
                    <a:pt x="5117" y="300"/>
                  </a:cubicBezTo>
                  <a:cubicBezTo>
                    <a:pt x="4996" y="172"/>
                    <a:pt x="4845" y="79"/>
                    <a:pt x="4679" y="33"/>
                  </a:cubicBezTo>
                  <a:lnTo>
                    <a:pt x="4662" y="40"/>
                  </a:lnTo>
                  <a:cubicBezTo>
                    <a:pt x="4554" y="12"/>
                    <a:pt x="4446" y="1"/>
                    <a:pt x="4339" y="1"/>
                  </a:cubicBezTo>
                  <a:close/>
                </a:path>
              </a:pathLst>
            </a:custGeom>
            <a:solidFill>
              <a:srgbClr val="000000">
                <a:alpha val="18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2" name="Google Shape;1912;p11"/>
            <p:cNvSpPr/>
            <p:nvPr/>
          </p:nvSpPr>
          <p:spPr>
            <a:xfrm>
              <a:off x="2275578" y="-1629010"/>
              <a:ext cx="40" cy="4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B3B4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3" name="Google Shape;1913;p11"/>
            <p:cNvSpPr/>
            <p:nvPr/>
          </p:nvSpPr>
          <p:spPr>
            <a:xfrm>
              <a:off x="1731274" y="-1122318"/>
              <a:ext cx="84261" cy="251089"/>
            </a:xfrm>
            <a:custGeom>
              <a:avLst/>
              <a:gdLst/>
              <a:ahLst/>
              <a:cxnLst/>
              <a:rect l="l" t="t" r="r" b="b"/>
              <a:pathLst>
                <a:path w="2088" h="6222" extrusionOk="0">
                  <a:moveTo>
                    <a:pt x="743" y="4421"/>
                  </a:moveTo>
                  <a:lnTo>
                    <a:pt x="743" y="4421"/>
                  </a:lnTo>
                  <a:cubicBezTo>
                    <a:pt x="743" y="4421"/>
                    <a:pt x="744" y="4421"/>
                    <a:pt x="744" y="4421"/>
                  </a:cubicBezTo>
                  <a:lnTo>
                    <a:pt x="744" y="4421"/>
                  </a:lnTo>
                  <a:cubicBezTo>
                    <a:pt x="744" y="4421"/>
                    <a:pt x="743" y="4421"/>
                    <a:pt x="743" y="4421"/>
                  </a:cubicBezTo>
                  <a:close/>
                  <a:moveTo>
                    <a:pt x="744" y="4421"/>
                  </a:moveTo>
                  <a:cubicBezTo>
                    <a:pt x="745" y="4423"/>
                    <a:pt x="745" y="4425"/>
                    <a:pt x="747" y="4426"/>
                  </a:cubicBezTo>
                  <a:lnTo>
                    <a:pt x="747" y="4426"/>
                  </a:lnTo>
                  <a:cubicBezTo>
                    <a:pt x="746" y="4424"/>
                    <a:pt x="745" y="4423"/>
                    <a:pt x="744" y="4421"/>
                  </a:cubicBezTo>
                  <a:close/>
                  <a:moveTo>
                    <a:pt x="1886" y="5373"/>
                  </a:moveTo>
                  <a:lnTo>
                    <a:pt x="1886" y="5373"/>
                  </a:lnTo>
                  <a:cubicBezTo>
                    <a:pt x="1886" y="5373"/>
                    <a:pt x="1886" y="5374"/>
                    <a:pt x="1886" y="5374"/>
                  </a:cubicBezTo>
                  <a:cubicBezTo>
                    <a:pt x="1886" y="5374"/>
                    <a:pt x="1886" y="5373"/>
                    <a:pt x="1886" y="5373"/>
                  </a:cubicBezTo>
                  <a:close/>
                  <a:moveTo>
                    <a:pt x="1852" y="5986"/>
                  </a:moveTo>
                  <a:cubicBezTo>
                    <a:pt x="1852" y="5986"/>
                    <a:pt x="1853" y="5987"/>
                    <a:pt x="1853" y="5988"/>
                  </a:cubicBezTo>
                  <a:lnTo>
                    <a:pt x="1853" y="5986"/>
                  </a:lnTo>
                  <a:cubicBezTo>
                    <a:pt x="1853" y="5986"/>
                    <a:pt x="1852" y="5986"/>
                    <a:pt x="1852" y="5986"/>
                  </a:cubicBezTo>
                  <a:close/>
                  <a:moveTo>
                    <a:pt x="1279" y="0"/>
                  </a:moveTo>
                  <a:cubicBezTo>
                    <a:pt x="1103" y="0"/>
                    <a:pt x="937" y="32"/>
                    <a:pt x="791" y="94"/>
                  </a:cubicBezTo>
                  <a:cubicBezTo>
                    <a:pt x="625" y="162"/>
                    <a:pt x="475" y="285"/>
                    <a:pt x="348" y="461"/>
                  </a:cubicBezTo>
                  <a:cubicBezTo>
                    <a:pt x="288" y="540"/>
                    <a:pt x="248" y="629"/>
                    <a:pt x="212" y="713"/>
                  </a:cubicBezTo>
                  <a:cubicBezTo>
                    <a:pt x="174" y="801"/>
                    <a:pt x="146" y="899"/>
                    <a:pt x="118" y="1017"/>
                  </a:cubicBezTo>
                  <a:cubicBezTo>
                    <a:pt x="1" y="1542"/>
                    <a:pt x="72" y="2110"/>
                    <a:pt x="147" y="2546"/>
                  </a:cubicBezTo>
                  <a:cubicBezTo>
                    <a:pt x="220" y="2993"/>
                    <a:pt x="348" y="3463"/>
                    <a:pt x="532" y="3968"/>
                  </a:cubicBezTo>
                  <a:cubicBezTo>
                    <a:pt x="600" y="4123"/>
                    <a:pt x="671" y="4274"/>
                    <a:pt x="747" y="4426"/>
                  </a:cubicBezTo>
                  <a:cubicBezTo>
                    <a:pt x="747" y="4426"/>
                    <a:pt x="747" y="4426"/>
                    <a:pt x="747" y="4426"/>
                  </a:cubicBezTo>
                  <a:lnTo>
                    <a:pt x="747" y="4426"/>
                  </a:lnTo>
                  <a:cubicBezTo>
                    <a:pt x="749" y="4429"/>
                    <a:pt x="750" y="4432"/>
                    <a:pt x="752" y="4435"/>
                  </a:cubicBezTo>
                  <a:lnTo>
                    <a:pt x="747" y="4425"/>
                  </a:lnTo>
                  <a:lnTo>
                    <a:pt x="747" y="4425"/>
                  </a:lnTo>
                  <a:cubicBezTo>
                    <a:pt x="750" y="4428"/>
                    <a:pt x="752" y="4433"/>
                    <a:pt x="755" y="4436"/>
                  </a:cubicBezTo>
                  <a:lnTo>
                    <a:pt x="752" y="4436"/>
                  </a:lnTo>
                  <a:cubicBezTo>
                    <a:pt x="865" y="4658"/>
                    <a:pt x="986" y="4874"/>
                    <a:pt x="1114" y="5088"/>
                  </a:cubicBezTo>
                  <a:lnTo>
                    <a:pt x="1130" y="5110"/>
                  </a:lnTo>
                  <a:cubicBezTo>
                    <a:pt x="1354" y="5415"/>
                    <a:pt x="1598" y="5703"/>
                    <a:pt x="1851" y="5985"/>
                  </a:cubicBezTo>
                  <a:lnTo>
                    <a:pt x="1851" y="5985"/>
                  </a:lnTo>
                  <a:cubicBezTo>
                    <a:pt x="1850" y="5985"/>
                    <a:pt x="1850" y="5985"/>
                    <a:pt x="1849" y="5985"/>
                  </a:cubicBezTo>
                  <a:cubicBezTo>
                    <a:pt x="1850" y="5985"/>
                    <a:pt x="1850" y="5986"/>
                    <a:pt x="1852" y="5986"/>
                  </a:cubicBezTo>
                  <a:lnTo>
                    <a:pt x="1852" y="5986"/>
                  </a:lnTo>
                  <a:cubicBezTo>
                    <a:pt x="1852" y="5986"/>
                    <a:pt x="1851" y="5985"/>
                    <a:pt x="1851" y="5985"/>
                  </a:cubicBezTo>
                  <a:lnTo>
                    <a:pt x="1851" y="5985"/>
                  </a:lnTo>
                  <a:cubicBezTo>
                    <a:pt x="1852" y="5985"/>
                    <a:pt x="1852" y="5986"/>
                    <a:pt x="1853" y="5986"/>
                  </a:cubicBezTo>
                  <a:cubicBezTo>
                    <a:pt x="1925" y="6065"/>
                    <a:pt x="1997" y="6144"/>
                    <a:pt x="2069" y="6222"/>
                  </a:cubicBezTo>
                  <a:cubicBezTo>
                    <a:pt x="2070" y="6217"/>
                    <a:pt x="2073" y="6213"/>
                    <a:pt x="2076" y="6209"/>
                  </a:cubicBezTo>
                  <a:cubicBezTo>
                    <a:pt x="2080" y="6200"/>
                    <a:pt x="2085" y="6191"/>
                    <a:pt x="2088" y="6180"/>
                  </a:cubicBezTo>
                  <a:cubicBezTo>
                    <a:pt x="2088" y="6173"/>
                    <a:pt x="2086" y="6166"/>
                    <a:pt x="2086" y="6158"/>
                  </a:cubicBezTo>
                  <a:lnTo>
                    <a:pt x="2086" y="6163"/>
                  </a:lnTo>
                  <a:cubicBezTo>
                    <a:pt x="2065" y="6013"/>
                    <a:pt x="2037" y="5864"/>
                    <a:pt x="1998" y="5720"/>
                  </a:cubicBezTo>
                  <a:cubicBezTo>
                    <a:pt x="1964" y="5606"/>
                    <a:pt x="1928" y="5493"/>
                    <a:pt x="1886" y="5384"/>
                  </a:cubicBezTo>
                  <a:lnTo>
                    <a:pt x="1886" y="5384"/>
                  </a:lnTo>
                  <a:cubicBezTo>
                    <a:pt x="1887" y="5387"/>
                    <a:pt x="1889" y="5389"/>
                    <a:pt x="1891" y="5391"/>
                  </a:cubicBezTo>
                  <a:cubicBezTo>
                    <a:pt x="1889" y="5389"/>
                    <a:pt x="1886" y="5384"/>
                    <a:pt x="1886" y="5381"/>
                  </a:cubicBezTo>
                  <a:lnTo>
                    <a:pt x="1886" y="5383"/>
                  </a:lnTo>
                  <a:cubicBezTo>
                    <a:pt x="1885" y="5381"/>
                    <a:pt x="1886" y="5380"/>
                    <a:pt x="1886" y="5380"/>
                  </a:cubicBezTo>
                  <a:cubicBezTo>
                    <a:pt x="1885" y="5377"/>
                    <a:pt x="1885" y="5376"/>
                    <a:pt x="1885" y="5373"/>
                  </a:cubicBezTo>
                  <a:lnTo>
                    <a:pt x="1885" y="5373"/>
                  </a:lnTo>
                  <a:cubicBezTo>
                    <a:pt x="1885" y="5373"/>
                    <a:pt x="1885" y="5373"/>
                    <a:pt x="1886" y="5373"/>
                  </a:cubicBezTo>
                  <a:lnTo>
                    <a:pt x="1886" y="5373"/>
                  </a:lnTo>
                  <a:cubicBezTo>
                    <a:pt x="1885" y="5371"/>
                    <a:pt x="1885" y="5370"/>
                    <a:pt x="1884" y="5368"/>
                  </a:cubicBezTo>
                  <a:lnTo>
                    <a:pt x="1884" y="5370"/>
                  </a:lnTo>
                  <a:cubicBezTo>
                    <a:pt x="1836" y="5259"/>
                    <a:pt x="1784" y="5149"/>
                    <a:pt x="1727" y="5040"/>
                  </a:cubicBezTo>
                  <a:cubicBezTo>
                    <a:pt x="1553" y="4718"/>
                    <a:pt x="1341" y="4419"/>
                    <a:pt x="1157" y="4103"/>
                  </a:cubicBezTo>
                  <a:cubicBezTo>
                    <a:pt x="1096" y="4001"/>
                    <a:pt x="1038" y="3896"/>
                    <a:pt x="982" y="3791"/>
                  </a:cubicBezTo>
                  <a:cubicBezTo>
                    <a:pt x="956" y="3738"/>
                    <a:pt x="928" y="3687"/>
                    <a:pt x="905" y="3632"/>
                  </a:cubicBezTo>
                  <a:cubicBezTo>
                    <a:pt x="862" y="3531"/>
                    <a:pt x="824" y="3431"/>
                    <a:pt x="793" y="3328"/>
                  </a:cubicBezTo>
                  <a:cubicBezTo>
                    <a:pt x="720" y="3078"/>
                    <a:pt x="673" y="2818"/>
                    <a:pt x="648" y="2559"/>
                  </a:cubicBezTo>
                  <a:cubicBezTo>
                    <a:pt x="621" y="2275"/>
                    <a:pt x="615" y="1989"/>
                    <a:pt x="644" y="1706"/>
                  </a:cubicBezTo>
                  <a:cubicBezTo>
                    <a:pt x="670" y="1440"/>
                    <a:pt x="716" y="1173"/>
                    <a:pt x="808" y="919"/>
                  </a:cubicBezTo>
                  <a:cubicBezTo>
                    <a:pt x="852" y="800"/>
                    <a:pt x="903" y="682"/>
                    <a:pt x="970" y="574"/>
                  </a:cubicBezTo>
                  <a:cubicBezTo>
                    <a:pt x="1025" y="481"/>
                    <a:pt x="1089" y="390"/>
                    <a:pt x="1165" y="313"/>
                  </a:cubicBezTo>
                  <a:cubicBezTo>
                    <a:pt x="1286" y="186"/>
                    <a:pt x="1434" y="86"/>
                    <a:pt x="1602" y="27"/>
                  </a:cubicBezTo>
                  <a:cubicBezTo>
                    <a:pt x="1555" y="25"/>
                    <a:pt x="1509" y="18"/>
                    <a:pt x="1460" y="11"/>
                  </a:cubicBezTo>
                  <a:cubicBezTo>
                    <a:pt x="1399" y="4"/>
                    <a:pt x="1338" y="0"/>
                    <a:pt x="1279" y="0"/>
                  </a:cubicBezTo>
                  <a:close/>
                </a:path>
              </a:pathLst>
            </a:custGeom>
            <a:solidFill>
              <a:srgbClr val="B3B4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4" name="Google Shape;1914;p11"/>
            <p:cNvSpPr/>
            <p:nvPr/>
          </p:nvSpPr>
          <p:spPr>
            <a:xfrm>
              <a:off x="1807222" y="-905331"/>
              <a:ext cx="81" cy="202"/>
            </a:xfrm>
            <a:custGeom>
              <a:avLst/>
              <a:gdLst/>
              <a:ahLst/>
              <a:cxnLst/>
              <a:rect l="l" t="t" r="r" b="b"/>
              <a:pathLst>
                <a:path w="2" h="5" extrusionOk="0">
                  <a:moveTo>
                    <a:pt x="0" y="0"/>
                  </a:moveTo>
                  <a:lnTo>
                    <a:pt x="0" y="0"/>
                  </a:lnTo>
                  <a:cubicBezTo>
                    <a:pt x="2" y="3"/>
                    <a:pt x="2" y="4"/>
                    <a:pt x="2" y="4"/>
                  </a:cubicBezTo>
                  <a:cubicBezTo>
                    <a:pt x="2" y="3"/>
                    <a:pt x="2" y="0"/>
                    <a:pt x="0" y="0"/>
                  </a:cubicBezTo>
                  <a:close/>
                </a:path>
              </a:pathLst>
            </a:custGeom>
            <a:solidFill>
              <a:srgbClr val="B3B4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5" name="Google Shape;1915;p11"/>
            <p:cNvSpPr/>
            <p:nvPr/>
          </p:nvSpPr>
          <p:spPr>
            <a:xfrm>
              <a:off x="1807262" y="-905169"/>
              <a:ext cx="81" cy="81"/>
            </a:xfrm>
            <a:custGeom>
              <a:avLst/>
              <a:gdLst/>
              <a:ahLst/>
              <a:cxnLst/>
              <a:rect l="l" t="t" r="r" b="b"/>
              <a:pathLst>
                <a:path w="2" h="2" extrusionOk="0">
                  <a:moveTo>
                    <a:pt x="1" y="0"/>
                  </a:moveTo>
                  <a:cubicBezTo>
                    <a:pt x="1" y="0"/>
                    <a:pt x="2" y="2"/>
                    <a:pt x="1" y="0"/>
                  </a:cubicBezTo>
                  <a:cubicBezTo>
                    <a:pt x="1" y="2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3B4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6" name="Google Shape;1916;p11"/>
            <p:cNvSpPr/>
            <p:nvPr/>
          </p:nvSpPr>
          <p:spPr>
            <a:xfrm>
              <a:off x="1863476" y="-41258"/>
              <a:ext cx="77159" cy="134019"/>
            </a:xfrm>
            <a:custGeom>
              <a:avLst/>
              <a:gdLst/>
              <a:ahLst/>
              <a:cxnLst/>
              <a:rect l="l" t="t" r="r" b="b"/>
              <a:pathLst>
                <a:path w="1912" h="3321" extrusionOk="0">
                  <a:moveTo>
                    <a:pt x="1911" y="0"/>
                  </a:moveTo>
                  <a:lnTo>
                    <a:pt x="1911" y="0"/>
                  </a:lnTo>
                  <a:cubicBezTo>
                    <a:pt x="1829" y="131"/>
                    <a:pt x="1752" y="268"/>
                    <a:pt x="1687" y="413"/>
                  </a:cubicBezTo>
                  <a:lnTo>
                    <a:pt x="1697" y="391"/>
                  </a:lnTo>
                  <a:lnTo>
                    <a:pt x="1697" y="391"/>
                  </a:lnTo>
                  <a:cubicBezTo>
                    <a:pt x="1607" y="604"/>
                    <a:pt x="1546" y="825"/>
                    <a:pt x="1515" y="1055"/>
                  </a:cubicBezTo>
                  <a:cubicBezTo>
                    <a:pt x="1515" y="1045"/>
                    <a:pt x="1516" y="1037"/>
                    <a:pt x="1516" y="1029"/>
                  </a:cubicBezTo>
                  <a:lnTo>
                    <a:pt x="1516" y="1029"/>
                  </a:lnTo>
                  <a:cubicBezTo>
                    <a:pt x="1499" y="1172"/>
                    <a:pt x="1487" y="1316"/>
                    <a:pt x="1486" y="1458"/>
                  </a:cubicBezTo>
                  <a:cubicBezTo>
                    <a:pt x="1484" y="1589"/>
                    <a:pt x="1484" y="1718"/>
                    <a:pt x="1480" y="1847"/>
                  </a:cubicBezTo>
                  <a:cubicBezTo>
                    <a:pt x="1474" y="2072"/>
                    <a:pt x="1460" y="2303"/>
                    <a:pt x="1360" y="2507"/>
                  </a:cubicBezTo>
                  <a:cubicBezTo>
                    <a:pt x="1250" y="2731"/>
                    <a:pt x="1048" y="2890"/>
                    <a:pt x="819" y="2988"/>
                  </a:cubicBezTo>
                  <a:cubicBezTo>
                    <a:pt x="558" y="3098"/>
                    <a:pt x="281" y="3162"/>
                    <a:pt x="1" y="3205"/>
                  </a:cubicBezTo>
                  <a:lnTo>
                    <a:pt x="2" y="3205"/>
                  </a:lnTo>
                  <a:cubicBezTo>
                    <a:pt x="73" y="3246"/>
                    <a:pt x="139" y="3275"/>
                    <a:pt x="209" y="3295"/>
                  </a:cubicBezTo>
                  <a:cubicBezTo>
                    <a:pt x="246" y="3305"/>
                    <a:pt x="285" y="3312"/>
                    <a:pt x="324" y="3317"/>
                  </a:cubicBezTo>
                  <a:cubicBezTo>
                    <a:pt x="347" y="3320"/>
                    <a:pt x="371" y="3321"/>
                    <a:pt x="396" y="3321"/>
                  </a:cubicBezTo>
                  <a:cubicBezTo>
                    <a:pt x="462" y="3321"/>
                    <a:pt x="531" y="3311"/>
                    <a:pt x="595" y="3291"/>
                  </a:cubicBezTo>
                  <a:cubicBezTo>
                    <a:pt x="692" y="3261"/>
                    <a:pt x="788" y="3211"/>
                    <a:pt x="883" y="3140"/>
                  </a:cubicBezTo>
                  <a:cubicBezTo>
                    <a:pt x="970" y="3073"/>
                    <a:pt x="1044" y="2986"/>
                    <a:pt x="1105" y="2912"/>
                  </a:cubicBezTo>
                  <a:cubicBezTo>
                    <a:pt x="1187" y="2816"/>
                    <a:pt x="1252" y="2706"/>
                    <a:pt x="1312" y="2606"/>
                  </a:cubicBezTo>
                  <a:cubicBezTo>
                    <a:pt x="1417" y="2423"/>
                    <a:pt x="1507" y="2234"/>
                    <a:pt x="1585" y="2047"/>
                  </a:cubicBezTo>
                  <a:cubicBezTo>
                    <a:pt x="1647" y="1787"/>
                    <a:pt x="1694" y="1526"/>
                    <a:pt x="1739" y="1263"/>
                  </a:cubicBezTo>
                  <a:cubicBezTo>
                    <a:pt x="1762" y="1115"/>
                    <a:pt x="1789" y="966"/>
                    <a:pt x="1809" y="819"/>
                  </a:cubicBezTo>
                  <a:cubicBezTo>
                    <a:pt x="1823" y="693"/>
                    <a:pt x="1841" y="568"/>
                    <a:pt x="1854" y="441"/>
                  </a:cubicBezTo>
                  <a:cubicBezTo>
                    <a:pt x="1861" y="380"/>
                    <a:pt x="1867" y="316"/>
                    <a:pt x="1874" y="255"/>
                  </a:cubicBezTo>
                  <a:cubicBezTo>
                    <a:pt x="1881" y="194"/>
                    <a:pt x="1887" y="130"/>
                    <a:pt x="1898" y="68"/>
                  </a:cubicBezTo>
                  <a:cubicBezTo>
                    <a:pt x="1902" y="45"/>
                    <a:pt x="1908" y="23"/>
                    <a:pt x="1911" y="0"/>
                  </a:cubicBezTo>
                  <a:close/>
                </a:path>
              </a:pathLst>
            </a:custGeom>
            <a:solidFill>
              <a:srgbClr val="B3B4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7" name="Google Shape;1917;p11"/>
            <p:cNvSpPr/>
            <p:nvPr/>
          </p:nvSpPr>
          <p:spPr>
            <a:xfrm>
              <a:off x="2144062" y="-154453"/>
              <a:ext cx="279539" cy="234382"/>
            </a:xfrm>
            <a:custGeom>
              <a:avLst/>
              <a:gdLst/>
              <a:ahLst/>
              <a:cxnLst/>
              <a:rect l="l" t="t" r="r" b="b"/>
              <a:pathLst>
                <a:path w="6927" h="5808" extrusionOk="0">
                  <a:moveTo>
                    <a:pt x="6137" y="3416"/>
                  </a:moveTo>
                  <a:cubicBezTo>
                    <a:pt x="6142" y="3419"/>
                    <a:pt x="6148" y="3422"/>
                    <a:pt x="6154" y="3425"/>
                  </a:cubicBezTo>
                  <a:lnTo>
                    <a:pt x="6154" y="3425"/>
                  </a:lnTo>
                  <a:cubicBezTo>
                    <a:pt x="6148" y="3422"/>
                    <a:pt x="6143" y="3418"/>
                    <a:pt x="6137" y="3416"/>
                  </a:cubicBezTo>
                  <a:close/>
                  <a:moveTo>
                    <a:pt x="6154" y="3425"/>
                  </a:moveTo>
                  <a:cubicBezTo>
                    <a:pt x="6154" y="3425"/>
                    <a:pt x="6154" y="3425"/>
                    <a:pt x="6154" y="3425"/>
                  </a:cubicBezTo>
                  <a:lnTo>
                    <a:pt x="6154" y="3425"/>
                  </a:lnTo>
                  <a:cubicBezTo>
                    <a:pt x="6155" y="3426"/>
                    <a:pt x="6156" y="3426"/>
                    <a:pt x="6157" y="3426"/>
                  </a:cubicBezTo>
                  <a:lnTo>
                    <a:pt x="6157" y="3426"/>
                  </a:lnTo>
                  <a:cubicBezTo>
                    <a:pt x="6156" y="3426"/>
                    <a:pt x="6155" y="3425"/>
                    <a:pt x="6154" y="3425"/>
                  </a:cubicBezTo>
                  <a:close/>
                  <a:moveTo>
                    <a:pt x="6157" y="3426"/>
                  </a:moveTo>
                  <a:cubicBezTo>
                    <a:pt x="6158" y="3427"/>
                    <a:pt x="6159" y="3427"/>
                    <a:pt x="6160" y="3427"/>
                  </a:cubicBezTo>
                  <a:cubicBezTo>
                    <a:pt x="6159" y="3427"/>
                    <a:pt x="6158" y="3427"/>
                    <a:pt x="6157" y="3426"/>
                  </a:cubicBezTo>
                  <a:close/>
                  <a:moveTo>
                    <a:pt x="213" y="0"/>
                  </a:moveTo>
                  <a:cubicBezTo>
                    <a:pt x="169" y="5"/>
                    <a:pt x="120" y="7"/>
                    <a:pt x="68" y="15"/>
                  </a:cubicBezTo>
                  <a:cubicBezTo>
                    <a:pt x="43" y="19"/>
                    <a:pt x="21" y="26"/>
                    <a:pt x="1" y="36"/>
                  </a:cubicBezTo>
                  <a:cubicBezTo>
                    <a:pt x="11" y="94"/>
                    <a:pt x="18" y="151"/>
                    <a:pt x="21" y="209"/>
                  </a:cubicBezTo>
                  <a:cubicBezTo>
                    <a:pt x="28" y="322"/>
                    <a:pt x="28" y="434"/>
                    <a:pt x="28" y="545"/>
                  </a:cubicBezTo>
                  <a:cubicBezTo>
                    <a:pt x="166" y="1080"/>
                    <a:pt x="377" y="1823"/>
                    <a:pt x="669" y="2543"/>
                  </a:cubicBezTo>
                  <a:cubicBezTo>
                    <a:pt x="1003" y="3368"/>
                    <a:pt x="1401" y="4025"/>
                    <a:pt x="1882" y="4545"/>
                  </a:cubicBezTo>
                  <a:cubicBezTo>
                    <a:pt x="2144" y="4829"/>
                    <a:pt x="2443" y="5076"/>
                    <a:pt x="2779" y="5282"/>
                  </a:cubicBezTo>
                  <a:cubicBezTo>
                    <a:pt x="3082" y="5470"/>
                    <a:pt x="3405" y="5610"/>
                    <a:pt x="3738" y="5705"/>
                  </a:cubicBezTo>
                  <a:cubicBezTo>
                    <a:pt x="3790" y="5720"/>
                    <a:pt x="3839" y="5734"/>
                    <a:pt x="3890" y="5744"/>
                  </a:cubicBezTo>
                  <a:cubicBezTo>
                    <a:pt x="4082" y="5786"/>
                    <a:pt x="4279" y="5807"/>
                    <a:pt x="4481" y="5807"/>
                  </a:cubicBezTo>
                  <a:cubicBezTo>
                    <a:pt x="4666" y="5807"/>
                    <a:pt x="4856" y="5789"/>
                    <a:pt x="5048" y="5753"/>
                  </a:cubicBezTo>
                  <a:cubicBezTo>
                    <a:pt x="5212" y="5724"/>
                    <a:pt x="5391" y="5674"/>
                    <a:pt x="5591" y="5598"/>
                  </a:cubicBezTo>
                  <a:cubicBezTo>
                    <a:pt x="5758" y="5534"/>
                    <a:pt x="5928" y="5447"/>
                    <a:pt x="6131" y="5315"/>
                  </a:cubicBezTo>
                  <a:cubicBezTo>
                    <a:pt x="6453" y="5103"/>
                    <a:pt x="6727" y="4805"/>
                    <a:pt x="6902" y="4474"/>
                  </a:cubicBezTo>
                  <a:cubicBezTo>
                    <a:pt x="6912" y="4460"/>
                    <a:pt x="6920" y="4444"/>
                    <a:pt x="6927" y="4430"/>
                  </a:cubicBezTo>
                  <a:cubicBezTo>
                    <a:pt x="6927" y="4395"/>
                    <a:pt x="6922" y="4362"/>
                    <a:pt x="6920" y="4326"/>
                  </a:cubicBezTo>
                  <a:cubicBezTo>
                    <a:pt x="6905" y="4242"/>
                    <a:pt x="6884" y="4161"/>
                    <a:pt x="6852" y="4079"/>
                  </a:cubicBezTo>
                  <a:cubicBezTo>
                    <a:pt x="6819" y="4000"/>
                    <a:pt x="6777" y="3927"/>
                    <a:pt x="6729" y="3860"/>
                  </a:cubicBezTo>
                  <a:cubicBezTo>
                    <a:pt x="6661" y="3771"/>
                    <a:pt x="6583" y="3694"/>
                    <a:pt x="6497" y="3624"/>
                  </a:cubicBezTo>
                  <a:cubicBezTo>
                    <a:pt x="6392" y="3547"/>
                    <a:pt x="6282" y="3483"/>
                    <a:pt x="6165" y="3430"/>
                  </a:cubicBezTo>
                  <a:cubicBezTo>
                    <a:pt x="6161" y="3429"/>
                    <a:pt x="6158" y="3427"/>
                    <a:pt x="6154" y="3425"/>
                  </a:cubicBezTo>
                  <a:lnTo>
                    <a:pt x="6154" y="3425"/>
                  </a:lnTo>
                  <a:cubicBezTo>
                    <a:pt x="5997" y="3360"/>
                    <a:pt x="5830" y="3315"/>
                    <a:pt x="5660" y="3288"/>
                  </a:cubicBezTo>
                  <a:cubicBezTo>
                    <a:pt x="5606" y="3282"/>
                    <a:pt x="5552" y="3280"/>
                    <a:pt x="5497" y="3280"/>
                  </a:cubicBezTo>
                  <a:cubicBezTo>
                    <a:pt x="5439" y="3280"/>
                    <a:pt x="5381" y="3283"/>
                    <a:pt x="5322" y="3289"/>
                  </a:cubicBezTo>
                  <a:cubicBezTo>
                    <a:pt x="5192" y="3310"/>
                    <a:pt x="5067" y="3345"/>
                    <a:pt x="4945" y="3391"/>
                  </a:cubicBezTo>
                  <a:cubicBezTo>
                    <a:pt x="4795" y="3455"/>
                    <a:pt x="4652" y="3531"/>
                    <a:pt x="4509" y="3610"/>
                  </a:cubicBezTo>
                  <a:cubicBezTo>
                    <a:pt x="4367" y="3689"/>
                    <a:pt x="4228" y="3769"/>
                    <a:pt x="4080" y="3837"/>
                  </a:cubicBezTo>
                  <a:cubicBezTo>
                    <a:pt x="3939" y="3904"/>
                    <a:pt x="3791" y="3964"/>
                    <a:pt x="3638" y="3998"/>
                  </a:cubicBezTo>
                  <a:cubicBezTo>
                    <a:pt x="3517" y="4023"/>
                    <a:pt x="3395" y="4042"/>
                    <a:pt x="3271" y="4042"/>
                  </a:cubicBezTo>
                  <a:cubicBezTo>
                    <a:pt x="3268" y="4042"/>
                    <a:pt x="3264" y="4042"/>
                    <a:pt x="3260" y="4042"/>
                  </a:cubicBezTo>
                  <a:cubicBezTo>
                    <a:pt x="3050" y="4042"/>
                    <a:pt x="2841" y="4003"/>
                    <a:pt x="2651" y="3913"/>
                  </a:cubicBezTo>
                  <a:cubicBezTo>
                    <a:pt x="2474" y="3829"/>
                    <a:pt x="2313" y="3710"/>
                    <a:pt x="2177" y="3568"/>
                  </a:cubicBezTo>
                  <a:cubicBezTo>
                    <a:pt x="1857" y="3236"/>
                    <a:pt x="1638" y="2817"/>
                    <a:pt x="1457" y="2397"/>
                  </a:cubicBezTo>
                  <a:cubicBezTo>
                    <a:pt x="1269" y="1961"/>
                    <a:pt x="1113" y="1513"/>
                    <a:pt x="933" y="1072"/>
                  </a:cubicBezTo>
                  <a:lnTo>
                    <a:pt x="933" y="1072"/>
                  </a:lnTo>
                  <a:cubicBezTo>
                    <a:pt x="934" y="1079"/>
                    <a:pt x="939" y="1086"/>
                    <a:pt x="940" y="1093"/>
                  </a:cubicBezTo>
                  <a:cubicBezTo>
                    <a:pt x="824" y="810"/>
                    <a:pt x="700" y="519"/>
                    <a:pt x="517" y="267"/>
                  </a:cubicBezTo>
                  <a:cubicBezTo>
                    <a:pt x="459" y="194"/>
                    <a:pt x="399" y="127"/>
                    <a:pt x="324" y="66"/>
                  </a:cubicBezTo>
                  <a:cubicBezTo>
                    <a:pt x="288" y="43"/>
                    <a:pt x="252" y="20"/>
                    <a:pt x="213" y="0"/>
                  </a:cubicBezTo>
                  <a:close/>
                </a:path>
              </a:pathLst>
            </a:custGeom>
            <a:solidFill>
              <a:srgbClr val="B3B4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8" name="Google Shape;1918;p11"/>
            <p:cNvSpPr/>
            <p:nvPr/>
          </p:nvSpPr>
          <p:spPr>
            <a:xfrm>
              <a:off x="2157137" y="-151628"/>
              <a:ext cx="323" cy="282"/>
            </a:xfrm>
            <a:custGeom>
              <a:avLst/>
              <a:gdLst/>
              <a:ahLst/>
              <a:cxnLst/>
              <a:rect l="l" t="t" r="r" b="b"/>
              <a:pathLst>
                <a:path w="8" h="7" extrusionOk="0">
                  <a:moveTo>
                    <a:pt x="0" y="1"/>
                  </a:moveTo>
                  <a:cubicBezTo>
                    <a:pt x="3" y="2"/>
                    <a:pt x="6" y="5"/>
                    <a:pt x="7" y="6"/>
                  </a:cubicBezTo>
                  <a:cubicBezTo>
                    <a:pt x="6" y="5"/>
                    <a:pt x="4" y="1"/>
                    <a:pt x="0" y="1"/>
                  </a:cubicBezTo>
                  <a:close/>
                </a:path>
              </a:pathLst>
            </a:custGeom>
            <a:solidFill>
              <a:srgbClr val="B3B4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9" name="Google Shape;1919;p11"/>
            <p:cNvSpPr/>
            <p:nvPr/>
          </p:nvSpPr>
          <p:spPr>
            <a:xfrm>
              <a:off x="2343010" y="-17489"/>
              <a:ext cx="484" cy="202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2" y="0"/>
                  </a:moveTo>
                  <a:cubicBezTo>
                    <a:pt x="8" y="1"/>
                    <a:pt x="6" y="2"/>
                    <a:pt x="4" y="3"/>
                  </a:cubicBezTo>
                  <a:lnTo>
                    <a:pt x="4" y="3"/>
                  </a:lnTo>
                  <a:cubicBezTo>
                    <a:pt x="7" y="2"/>
                    <a:pt x="10" y="1"/>
                    <a:pt x="12" y="0"/>
                  </a:cubicBezTo>
                  <a:close/>
                  <a:moveTo>
                    <a:pt x="4" y="3"/>
                  </a:moveTo>
                  <a:cubicBezTo>
                    <a:pt x="2" y="4"/>
                    <a:pt x="1" y="4"/>
                    <a:pt x="0" y="5"/>
                  </a:cubicBezTo>
                  <a:cubicBezTo>
                    <a:pt x="2" y="4"/>
                    <a:pt x="3" y="4"/>
                    <a:pt x="4" y="3"/>
                  </a:cubicBezTo>
                  <a:close/>
                </a:path>
              </a:pathLst>
            </a:custGeom>
            <a:solidFill>
              <a:srgbClr val="B3B4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0" name="Google Shape;1920;p11"/>
            <p:cNvSpPr/>
            <p:nvPr/>
          </p:nvSpPr>
          <p:spPr>
            <a:xfrm>
              <a:off x="2213754" y="-1001173"/>
              <a:ext cx="358635" cy="195560"/>
            </a:xfrm>
            <a:custGeom>
              <a:avLst/>
              <a:gdLst/>
              <a:ahLst/>
              <a:cxnLst/>
              <a:rect l="l" t="t" r="r" b="b"/>
              <a:pathLst>
                <a:path w="8887" h="4846" extrusionOk="0">
                  <a:moveTo>
                    <a:pt x="5095" y="4637"/>
                  </a:moveTo>
                  <a:lnTo>
                    <a:pt x="5095" y="4637"/>
                  </a:lnTo>
                  <a:cubicBezTo>
                    <a:pt x="5088" y="4640"/>
                    <a:pt x="5081" y="4643"/>
                    <a:pt x="5074" y="4645"/>
                  </a:cubicBezTo>
                  <a:lnTo>
                    <a:pt x="5074" y="4645"/>
                  </a:lnTo>
                  <a:cubicBezTo>
                    <a:pt x="5082" y="4643"/>
                    <a:pt x="5088" y="4641"/>
                    <a:pt x="5095" y="4637"/>
                  </a:cubicBezTo>
                  <a:close/>
                  <a:moveTo>
                    <a:pt x="3341" y="4801"/>
                  </a:moveTo>
                  <a:cubicBezTo>
                    <a:pt x="3342" y="4801"/>
                    <a:pt x="3342" y="4801"/>
                    <a:pt x="3343" y="4801"/>
                  </a:cubicBezTo>
                  <a:cubicBezTo>
                    <a:pt x="3342" y="4801"/>
                    <a:pt x="3342" y="4801"/>
                    <a:pt x="3341" y="4801"/>
                  </a:cubicBezTo>
                  <a:close/>
                  <a:moveTo>
                    <a:pt x="6049" y="0"/>
                  </a:moveTo>
                  <a:cubicBezTo>
                    <a:pt x="5419" y="0"/>
                    <a:pt x="4803" y="154"/>
                    <a:pt x="4263" y="446"/>
                  </a:cubicBezTo>
                  <a:cubicBezTo>
                    <a:pt x="3419" y="906"/>
                    <a:pt x="2851" y="1681"/>
                    <a:pt x="2301" y="2431"/>
                  </a:cubicBezTo>
                  <a:cubicBezTo>
                    <a:pt x="2034" y="2796"/>
                    <a:pt x="1770" y="3156"/>
                    <a:pt x="1487" y="3474"/>
                  </a:cubicBezTo>
                  <a:cubicBezTo>
                    <a:pt x="1204" y="3780"/>
                    <a:pt x="935" y="4015"/>
                    <a:pt x="662" y="4192"/>
                  </a:cubicBezTo>
                  <a:cubicBezTo>
                    <a:pt x="536" y="4271"/>
                    <a:pt x="411" y="4339"/>
                    <a:pt x="276" y="4399"/>
                  </a:cubicBezTo>
                  <a:cubicBezTo>
                    <a:pt x="257" y="4394"/>
                    <a:pt x="235" y="4390"/>
                    <a:pt x="211" y="4390"/>
                  </a:cubicBezTo>
                  <a:cubicBezTo>
                    <a:pt x="186" y="4390"/>
                    <a:pt x="157" y="4394"/>
                    <a:pt x="127" y="4407"/>
                  </a:cubicBezTo>
                  <a:cubicBezTo>
                    <a:pt x="79" y="4429"/>
                    <a:pt x="38" y="4475"/>
                    <a:pt x="18" y="4528"/>
                  </a:cubicBezTo>
                  <a:cubicBezTo>
                    <a:pt x="0" y="4578"/>
                    <a:pt x="2" y="4636"/>
                    <a:pt x="26" y="4688"/>
                  </a:cubicBezTo>
                  <a:cubicBezTo>
                    <a:pt x="43" y="4722"/>
                    <a:pt x="75" y="4765"/>
                    <a:pt x="120" y="4787"/>
                  </a:cubicBezTo>
                  <a:cubicBezTo>
                    <a:pt x="246" y="4729"/>
                    <a:pt x="375" y="4677"/>
                    <a:pt x="507" y="4640"/>
                  </a:cubicBezTo>
                  <a:cubicBezTo>
                    <a:pt x="648" y="4598"/>
                    <a:pt x="787" y="4568"/>
                    <a:pt x="931" y="4550"/>
                  </a:cubicBezTo>
                  <a:cubicBezTo>
                    <a:pt x="1073" y="4530"/>
                    <a:pt x="1217" y="4521"/>
                    <a:pt x="1360" y="4521"/>
                  </a:cubicBezTo>
                  <a:cubicBezTo>
                    <a:pt x="1486" y="4521"/>
                    <a:pt x="1611" y="4528"/>
                    <a:pt x="1735" y="4540"/>
                  </a:cubicBezTo>
                  <a:cubicBezTo>
                    <a:pt x="2278" y="4591"/>
                    <a:pt x="2804" y="4723"/>
                    <a:pt x="3341" y="4801"/>
                  </a:cubicBezTo>
                  <a:lnTo>
                    <a:pt x="3341" y="4801"/>
                  </a:lnTo>
                  <a:cubicBezTo>
                    <a:pt x="3340" y="4801"/>
                    <a:pt x="3338" y="4800"/>
                    <a:pt x="3337" y="4800"/>
                  </a:cubicBezTo>
                  <a:lnTo>
                    <a:pt x="3337" y="4800"/>
                  </a:lnTo>
                  <a:cubicBezTo>
                    <a:pt x="3510" y="4823"/>
                    <a:pt x="3686" y="4841"/>
                    <a:pt x="3861" y="4844"/>
                  </a:cubicBezTo>
                  <a:cubicBezTo>
                    <a:pt x="3894" y="4845"/>
                    <a:pt x="3927" y="4845"/>
                    <a:pt x="3960" y="4845"/>
                  </a:cubicBezTo>
                  <a:cubicBezTo>
                    <a:pt x="4106" y="4845"/>
                    <a:pt x="4251" y="4837"/>
                    <a:pt x="4395" y="4820"/>
                  </a:cubicBezTo>
                  <a:cubicBezTo>
                    <a:pt x="4385" y="4820"/>
                    <a:pt x="4377" y="4821"/>
                    <a:pt x="4368" y="4821"/>
                  </a:cubicBezTo>
                  <a:cubicBezTo>
                    <a:pt x="4611" y="4788"/>
                    <a:pt x="4849" y="4733"/>
                    <a:pt x="5074" y="4645"/>
                  </a:cubicBezTo>
                  <a:lnTo>
                    <a:pt x="5074" y="4645"/>
                  </a:lnTo>
                  <a:cubicBezTo>
                    <a:pt x="5072" y="4646"/>
                    <a:pt x="5070" y="4647"/>
                    <a:pt x="5068" y="4647"/>
                  </a:cubicBezTo>
                  <a:cubicBezTo>
                    <a:pt x="5151" y="4613"/>
                    <a:pt x="5230" y="4573"/>
                    <a:pt x="5302" y="4521"/>
                  </a:cubicBezTo>
                  <a:cubicBezTo>
                    <a:pt x="5330" y="4498"/>
                    <a:pt x="5358" y="4472"/>
                    <a:pt x="5381" y="4446"/>
                  </a:cubicBezTo>
                  <a:cubicBezTo>
                    <a:pt x="5398" y="4420"/>
                    <a:pt x="5412" y="4397"/>
                    <a:pt x="5425" y="4370"/>
                  </a:cubicBezTo>
                  <a:cubicBezTo>
                    <a:pt x="5437" y="4343"/>
                    <a:pt x="5444" y="4317"/>
                    <a:pt x="5448" y="4288"/>
                  </a:cubicBezTo>
                  <a:cubicBezTo>
                    <a:pt x="5455" y="4226"/>
                    <a:pt x="5453" y="4168"/>
                    <a:pt x="5445" y="4109"/>
                  </a:cubicBezTo>
                  <a:cubicBezTo>
                    <a:pt x="5430" y="3994"/>
                    <a:pt x="5404" y="3879"/>
                    <a:pt x="5388" y="3764"/>
                  </a:cubicBezTo>
                  <a:cubicBezTo>
                    <a:pt x="5368" y="3632"/>
                    <a:pt x="5362" y="3500"/>
                    <a:pt x="5386" y="3369"/>
                  </a:cubicBezTo>
                  <a:cubicBezTo>
                    <a:pt x="5411" y="3221"/>
                    <a:pt x="5470" y="3076"/>
                    <a:pt x="5560" y="2957"/>
                  </a:cubicBezTo>
                  <a:cubicBezTo>
                    <a:pt x="5618" y="2881"/>
                    <a:pt x="5678" y="2806"/>
                    <a:pt x="5750" y="2741"/>
                  </a:cubicBezTo>
                  <a:cubicBezTo>
                    <a:pt x="5826" y="2675"/>
                    <a:pt x="5905" y="2608"/>
                    <a:pt x="5994" y="2562"/>
                  </a:cubicBezTo>
                  <a:cubicBezTo>
                    <a:pt x="6069" y="2524"/>
                    <a:pt x="6148" y="2487"/>
                    <a:pt x="6230" y="2476"/>
                  </a:cubicBezTo>
                  <a:cubicBezTo>
                    <a:pt x="6274" y="2471"/>
                    <a:pt x="6320" y="2461"/>
                    <a:pt x="6365" y="2461"/>
                  </a:cubicBezTo>
                  <a:cubicBezTo>
                    <a:pt x="6399" y="2464"/>
                    <a:pt x="6435" y="2467"/>
                    <a:pt x="6468" y="2473"/>
                  </a:cubicBezTo>
                  <a:cubicBezTo>
                    <a:pt x="6619" y="2496"/>
                    <a:pt x="6762" y="2568"/>
                    <a:pt x="6884" y="2659"/>
                  </a:cubicBezTo>
                  <a:cubicBezTo>
                    <a:pt x="7021" y="2761"/>
                    <a:pt x="7146" y="2876"/>
                    <a:pt x="7264" y="2997"/>
                  </a:cubicBezTo>
                  <a:cubicBezTo>
                    <a:pt x="7369" y="3099"/>
                    <a:pt x="7472" y="3205"/>
                    <a:pt x="7585" y="3297"/>
                  </a:cubicBezTo>
                  <a:cubicBezTo>
                    <a:pt x="7641" y="3337"/>
                    <a:pt x="7696" y="3373"/>
                    <a:pt x="7758" y="3405"/>
                  </a:cubicBezTo>
                  <a:cubicBezTo>
                    <a:pt x="7785" y="3415"/>
                    <a:pt x="7811" y="3422"/>
                    <a:pt x="7840" y="3429"/>
                  </a:cubicBezTo>
                  <a:cubicBezTo>
                    <a:pt x="7866" y="3432"/>
                    <a:pt x="7892" y="3433"/>
                    <a:pt x="7917" y="3433"/>
                  </a:cubicBezTo>
                  <a:cubicBezTo>
                    <a:pt x="7974" y="3433"/>
                    <a:pt x="8030" y="3428"/>
                    <a:pt x="8087" y="3422"/>
                  </a:cubicBezTo>
                  <a:cubicBezTo>
                    <a:pt x="8190" y="3406"/>
                    <a:pt x="8289" y="3385"/>
                    <a:pt x="8385" y="3349"/>
                  </a:cubicBezTo>
                  <a:cubicBezTo>
                    <a:pt x="8446" y="3322"/>
                    <a:pt x="8499" y="3291"/>
                    <a:pt x="8553" y="3256"/>
                  </a:cubicBezTo>
                  <a:cubicBezTo>
                    <a:pt x="8605" y="3214"/>
                    <a:pt x="8650" y="3169"/>
                    <a:pt x="8693" y="3119"/>
                  </a:cubicBezTo>
                  <a:cubicBezTo>
                    <a:pt x="8734" y="3062"/>
                    <a:pt x="8770" y="3000"/>
                    <a:pt x="8799" y="2938"/>
                  </a:cubicBezTo>
                  <a:cubicBezTo>
                    <a:pt x="8835" y="2845"/>
                    <a:pt x="8858" y="2749"/>
                    <a:pt x="8872" y="2648"/>
                  </a:cubicBezTo>
                  <a:cubicBezTo>
                    <a:pt x="8887" y="2510"/>
                    <a:pt x="8884" y="2374"/>
                    <a:pt x="8869" y="2237"/>
                  </a:cubicBezTo>
                  <a:cubicBezTo>
                    <a:pt x="8836" y="2019"/>
                    <a:pt x="8779" y="1806"/>
                    <a:pt x="8697" y="1600"/>
                  </a:cubicBezTo>
                  <a:cubicBezTo>
                    <a:pt x="8615" y="1410"/>
                    <a:pt x="8515" y="1230"/>
                    <a:pt x="8395" y="1064"/>
                  </a:cubicBezTo>
                  <a:cubicBezTo>
                    <a:pt x="8298" y="936"/>
                    <a:pt x="8189" y="820"/>
                    <a:pt x="8065" y="719"/>
                  </a:cubicBezTo>
                  <a:cubicBezTo>
                    <a:pt x="8041" y="700"/>
                    <a:pt x="8018" y="685"/>
                    <a:pt x="7995" y="669"/>
                  </a:cubicBezTo>
                  <a:cubicBezTo>
                    <a:pt x="7960" y="647"/>
                    <a:pt x="7933" y="616"/>
                    <a:pt x="7924" y="575"/>
                  </a:cubicBezTo>
                  <a:cubicBezTo>
                    <a:pt x="7917" y="547"/>
                    <a:pt x="7917" y="515"/>
                    <a:pt x="7926" y="489"/>
                  </a:cubicBezTo>
                  <a:cubicBezTo>
                    <a:pt x="7909" y="478"/>
                    <a:pt x="7888" y="468"/>
                    <a:pt x="7871" y="456"/>
                  </a:cubicBezTo>
                  <a:cubicBezTo>
                    <a:pt x="7634" y="324"/>
                    <a:pt x="7380" y="218"/>
                    <a:pt x="7114" y="145"/>
                  </a:cubicBezTo>
                  <a:cubicBezTo>
                    <a:pt x="6798" y="53"/>
                    <a:pt x="6459" y="5"/>
                    <a:pt x="6109" y="1"/>
                  </a:cubicBezTo>
                  <a:cubicBezTo>
                    <a:pt x="6089" y="1"/>
                    <a:pt x="6069" y="0"/>
                    <a:pt x="6049" y="0"/>
                  </a:cubicBezTo>
                  <a:close/>
                </a:path>
              </a:pathLst>
            </a:custGeom>
            <a:solidFill>
              <a:srgbClr val="000000">
                <a:alpha val="18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1" name="Google Shape;1921;p11"/>
            <p:cNvSpPr/>
            <p:nvPr/>
          </p:nvSpPr>
          <p:spPr>
            <a:xfrm>
              <a:off x="2867016" y="-1305326"/>
              <a:ext cx="179741" cy="89830"/>
            </a:xfrm>
            <a:custGeom>
              <a:avLst/>
              <a:gdLst/>
              <a:ahLst/>
              <a:cxnLst/>
              <a:rect l="l" t="t" r="r" b="b"/>
              <a:pathLst>
                <a:path w="4454" h="2226" extrusionOk="0">
                  <a:moveTo>
                    <a:pt x="3898" y="0"/>
                  </a:moveTo>
                  <a:cubicBezTo>
                    <a:pt x="3711" y="0"/>
                    <a:pt x="3506" y="25"/>
                    <a:pt x="3257" y="76"/>
                  </a:cubicBezTo>
                  <a:cubicBezTo>
                    <a:pt x="3026" y="128"/>
                    <a:pt x="2797" y="193"/>
                    <a:pt x="2520" y="289"/>
                  </a:cubicBezTo>
                  <a:cubicBezTo>
                    <a:pt x="2076" y="440"/>
                    <a:pt x="1615" y="638"/>
                    <a:pt x="1022" y="932"/>
                  </a:cubicBezTo>
                  <a:cubicBezTo>
                    <a:pt x="705" y="1090"/>
                    <a:pt x="392" y="1254"/>
                    <a:pt x="81" y="1422"/>
                  </a:cubicBezTo>
                  <a:lnTo>
                    <a:pt x="1" y="1465"/>
                  </a:lnTo>
                  <a:cubicBezTo>
                    <a:pt x="75" y="1457"/>
                    <a:pt x="152" y="1450"/>
                    <a:pt x="228" y="1450"/>
                  </a:cubicBezTo>
                  <a:cubicBezTo>
                    <a:pt x="241" y="1450"/>
                    <a:pt x="255" y="1450"/>
                    <a:pt x="268" y="1451"/>
                  </a:cubicBezTo>
                  <a:cubicBezTo>
                    <a:pt x="367" y="1455"/>
                    <a:pt x="469" y="1464"/>
                    <a:pt x="567" y="1485"/>
                  </a:cubicBezTo>
                  <a:cubicBezTo>
                    <a:pt x="986" y="1573"/>
                    <a:pt x="1358" y="1801"/>
                    <a:pt x="1747" y="1969"/>
                  </a:cubicBezTo>
                  <a:lnTo>
                    <a:pt x="1720" y="1959"/>
                  </a:lnTo>
                  <a:lnTo>
                    <a:pt x="1720" y="1959"/>
                  </a:lnTo>
                  <a:cubicBezTo>
                    <a:pt x="1857" y="2017"/>
                    <a:pt x="1997" y="2070"/>
                    <a:pt x="2139" y="2113"/>
                  </a:cubicBezTo>
                  <a:cubicBezTo>
                    <a:pt x="2280" y="2155"/>
                    <a:pt x="2427" y="2185"/>
                    <a:pt x="2575" y="2209"/>
                  </a:cubicBezTo>
                  <a:cubicBezTo>
                    <a:pt x="2646" y="2218"/>
                    <a:pt x="2716" y="2225"/>
                    <a:pt x="2788" y="2225"/>
                  </a:cubicBezTo>
                  <a:cubicBezTo>
                    <a:pt x="2795" y="2225"/>
                    <a:pt x="2802" y="2225"/>
                    <a:pt x="2809" y="2225"/>
                  </a:cubicBezTo>
                  <a:cubicBezTo>
                    <a:pt x="2881" y="2225"/>
                    <a:pt x="2952" y="2221"/>
                    <a:pt x="3024" y="2212"/>
                  </a:cubicBezTo>
                  <a:lnTo>
                    <a:pt x="3020" y="2212"/>
                  </a:lnTo>
                  <a:cubicBezTo>
                    <a:pt x="3168" y="2189"/>
                    <a:pt x="3313" y="2153"/>
                    <a:pt x="3451" y="2097"/>
                  </a:cubicBezTo>
                  <a:cubicBezTo>
                    <a:pt x="3579" y="2044"/>
                    <a:pt x="3698" y="1975"/>
                    <a:pt x="3813" y="1895"/>
                  </a:cubicBezTo>
                  <a:cubicBezTo>
                    <a:pt x="3814" y="1895"/>
                    <a:pt x="3814" y="1893"/>
                    <a:pt x="3816" y="1893"/>
                  </a:cubicBezTo>
                  <a:cubicBezTo>
                    <a:pt x="3936" y="1801"/>
                    <a:pt x="4044" y="1699"/>
                    <a:pt x="4140" y="1582"/>
                  </a:cubicBezTo>
                  <a:cubicBezTo>
                    <a:pt x="4231" y="1467"/>
                    <a:pt x="4305" y="1343"/>
                    <a:pt x="4366" y="1208"/>
                  </a:cubicBezTo>
                  <a:cubicBezTo>
                    <a:pt x="4403" y="1115"/>
                    <a:pt x="4428" y="1020"/>
                    <a:pt x="4445" y="918"/>
                  </a:cubicBezTo>
                  <a:cubicBezTo>
                    <a:pt x="4453" y="833"/>
                    <a:pt x="4453" y="753"/>
                    <a:pt x="4445" y="667"/>
                  </a:cubicBezTo>
                  <a:cubicBezTo>
                    <a:pt x="4432" y="595"/>
                    <a:pt x="4413" y="524"/>
                    <a:pt x="4387" y="454"/>
                  </a:cubicBezTo>
                  <a:cubicBezTo>
                    <a:pt x="4360" y="397"/>
                    <a:pt x="4330" y="342"/>
                    <a:pt x="4291" y="286"/>
                  </a:cubicBezTo>
                  <a:cubicBezTo>
                    <a:pt x="4234" y="210"/>
                    <a:pt x="4168" y="142"/>
                    <a:pt x="4094" y="81"/>
                  </a:cubicBezTo>
                  <a:cubicBezTo>
                    <a:pt x="4093" y="81"/>
                    <a:pt x="4093" y="79"/>
                    <a:pt x="4090" y="79"/>
                  </a:cubicBezTo>
                  <a:lnTo>
                    <a:pt x="4093" y="81"/>
                  </a:lnTo>
                  <a:cubicBezTo>
                    <a:pt x="4090" y="79"/>
                    <a:pt x="4089" y="79"/>
                    <a:pt x="4089" y="78"/>
                  </a:cubicBezTo>
                  <a:cubicBezTo>
                    <a:pt x="4051" y="51"/>
                    <a:pt x="4014" y="23"/>
                    <a:pt x="3974" y="0"/>
                  </a:cubicBezTo>
                  <a:lnTo>
                    <a:pt x="3929" y="0"/>
                  </a:lnTo>
                  <a:cubicBezTo>
                    <a:pt x="3919" y="0"/>
                    <a:pt x="3909" y="0"/>
                    <a:pt x="3898" y="0"/>
                  </a:cubicBezTo>
                  <a:close/>
                </a:path>
              </a:pathLst>
            </a:custGeom>
            <a:solidFill>
              <a:srgbClr val="B3B4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2" name="Google Shape;1922;p11"/>
            <p:cNvSpPr/>
            <p:nvPr/>
          </p:nvSpPr>
          <p:spPr>
            <a:xfrm>
              <a:off x="3031703" y="-1302420"/>
              <a:ext cx="323" cy="323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0"/>
                  </a:moveTo>
                  <a:lnTo>
                    <a:pt x="0" y="0"/>
                  </a:lnTo>
                  <a:cubicBezTo>
                    <a:pt x="2" y="4"/>
                    <a:pt x="4" y="5"/>
                    <a:pt x="5" y="6"/>
                  </a:cubicBezTo>
                  <a:lnTo>
                    <a:pt x="5" y="6"/>
                  </a:lnTo>
                  <a:cubicBezTo>
                    <a:pt x="4" y="5"/>
                    <a:pt x="1" y="3"/>
                    <a:pt x="0" y="0"/>
                  </a:cubicBezTo>
                  <a:close/>
                  <a:moveTo>
                    <a:pt x="5" y="6"/>
                  </a:moveTo>
                  <a:cubicBezTo>
                    <a:pt x="6" y="6"/>
                    <a:pt x="7" y="7"/>
                    <a:pt x="8" y="7"/>
                  </a:cubicBezTo>
                  <a:lnTo>
                    <a:pt x="6" y="6"/>
                  </a:lnTo>
                  <a:cubicBezTo>
                    <a:pt x="6" y="6"/>
                    <a:pt x="6" y="6"/>
                    <a:pt x="5" y="6"/>
                  </a:cubicBezTo>
                  <a:close/>
                </a:path>
              </a:pathLst>
            </a:custGeom>
            <a:solidFill>
              <a:srgbClr val="B3B4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3" name="Google Shape;1923;p11"/>
            <p:cNvSpPr/>
            <p:nvPr/>
          </p:nvSpPr>
          <p:spPr>
            <a:xfrm>
              <a:off x="3020404" y="-1228894"/>
              <a:ext cx="484" cy="404"/>
            </a:xfrm>
            <a:custGeom>
              <a:avLst/>
              <a:gdLst/>
              <a:ahLst/>
              <a:cxnLst/>
              <a:rect l="l" t="t" r="r" b="b"/>
              <a:pathLst>
                <a:path w="12" h="10" extrusionOk="0">
                  <a:moveTo>
                    <a:pt x="12" y="1"/>
                  </a:moveTo>
                  <a:cubicBezTo>
                    <a:pt x="7" y="2"/>
                    <a:pt x="5" y="6"/>
                    <a:pt x="0" y="9"/>
                  </a:cubicBezTo>
                  <a:cubicBezTo>
                    <a:pt x="5" y="8"/>
                    <a:pt x="7" y="4"/>
                    <a:pt x="12" y="1"/>
                  </a:cubicBezTo>
                  <a:close/>
                </a:path>
              </a:pathLst>
            </a:custGeom>
            <a:solidFill>
              <a:srgbClr val="B3B4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4" name="Google Shape;1924;p11"/>
            <p:cNvSpPr/>
            <p:nvPr/>
          </p:nvSpPr>
          <p:spPr>
            <a:xfrm>
              <a:off x="2724806" y="-1564806"/>
              <a:ext cx="147134" cy="196448"/>
            </a:xfrm>
            <a:custGeom>
              <a:avLst/>
              <a:gdLst/>
              <a:ahLst/>
              <a:cxnLst/>
              <a:rect l="l" t="t" r="r" b="b"/>
              <a:pathLst>
                <a:path w="3646" h="4868" extrusionOk="0">
                  <a:moveTo>
                    <a:pt x="2354" y="1"/>
                  </a:moveTo>
                  <a:cubicBezTo>
                    <a:pt x="2181" y="1"/>
                    <a:pt x="1987" y="25"/>
                    <a:pt x="1761" y="76"/>
                  </a:cubicBezTo>
                  <a:cubicBezTo>
                    <a:pt x="1541" y="126"/>
                    <a:pt x="1306" y="205"/>
                    <a:pt x="1056" y="312"/>
                  </a:cubicBezTo>
                  <a:cubicBezTo>
                    <a:pt x="1049" y="313"/>
                    <a:pt x="1043" y="317"/>
                    <a:pt x="1036" y="319"/>
                  </a:cubicBezTo>
                  <a:cubicBezTo>
                    <a:pt x="1036" y="322"/>
                    <a:pt x="1036" y="325"/>
                    <a:pt x="1034" y="327"/>
                  </a:cubicBezTo>
                  <a:cubicBezTo>
                    <a:pt x="1030" y="381"/>
                    <a:pt x="1029" y="429"/>
                    <a:pt x="1033" y="480"/>
                  </a:cubicBezTo>
                  <a:lnTo>
                    <a:pt x="1033" y="483"/>
                  </a:lnTo>
                  <a:cubicBezTo>
                    <a:pt x="1034" y="483"/>
                    <a:pt x="1034" y="484"/>
                    <a:pt x="1034" y="484"/>
                  </a:cubicBezTo>
                  <a:cubicBezTo>
                    <a:pt x="1034" y="485"/>
                    <a:pt x="1036" y="485"/>
                    <a:pt x="1034" y="487"/>
                  </a:cubicBezTo>
                  <a:cubicBezTo>
                    <a:pt x="1034" y="487"/>
                    <a:pt x="1034" y="490"/>
                    <a:pt x="1036" y="490"/>
                  </a:cubicBezTo>
                  <a:lnTo>
                    <a:pt x="1036" y="498"/>
                  </a:lnTo>
                  <a:lnTo>
                    <a:pt x="1036" y="504"/>
                  </a:lnTo>
                  <a:cubicBezTo>
                    <a:pt x="1057" y="633"/>
                    <a:pt x="1100" y="757"/>
                    <a:pt x="1151" y="879"/>
                  </a:cubicBezTo>
                  <a:cubicBezTo>
                    <a:pt x="1148" y="872"/>
                    <a:pt x="1143" y="860"/>
                    <a:pt x="1141" y="853"/>
                  </a:cubicBezTo>
                  <a:lnTo>
                    <a:pt x="1141" y="853"/>
                  </a:lnTo>
                  <a:cubicBezTo>
                    <a:pt x="1235" y="1081"/>
                    <a:pt x="1353" y="1297"/>
                    <a:pt x="1454" y="1521"/>
                  </a:cubicBezTo>
                  <a:cubicBezTo>
                    <a:pt x="1503" y="1629"/>
                    <a:pt x="1550" y="1735"/>
                    <a:pt x="1583" y="1847"/>
                  </a:cubicBezTo>
                  <a:cubicBezTo>
                    <a:pt x="1615" y="1945"/>
                    <a:pt x="1639" y="2050"/>
                    <a:pt x="1643" y="2156"/>
                  </a:cubicBezTo>
                  <a:cubicBezTo>
                    <a:pt x="1645" y="2203"/>
                    <a:pt x="1643" y="2252"/>
                    <a:pt x="1636" y="2302"/>
                  </a:cubicBezTo>
                  <a:cubicBezTo>
                    <a:pt x="1630" y="2350"/>
                    <a:pt x="1620" y="2394"/>
                    <a:pt x="1603" y="2437"/>
                  </a:cubicBezTo>
                  <a:cubicBezTo>
                    <a:pt x="1593" y="2465"/>
                    <a:pt x="1580" y="2493"/>
                    <a:pt x="1566" y="2518"/>
                  </a:cubicBezTo>
                  <a:cubicBezTo>
                    <a:pt x="1546" y="2551"/>
                    <a:pt x="1526" y="2581"/>
                    <a:pt x="1504" y="2611"/>
                  </a:cubicBezTo>
                  <a:cubicBezTo>
                    <a:pt x="1465" y="2663"/>
                    <a:pt x="1416" y="2709"/>
                    <a:pt x="1365" y="2748"/>
                  </a:cubicBezTo>
                  <a:cubicBezTo>
                    <a:pt x="1123" y="2924"/>
                    <a:pt x="822" y="2972"/>
                    <a:pt x="549" y="3071"/>
                  </a:cubicBezTo>
                  <a:cubicBezTo>
                    <a:pt x="545" y="3075"/>
                    <a:pt x="540" y="3075"/>
                    <a:pt x="534" y="3078"/>
                  </a:cubicBezTo>
                  <a:lnTo>
                    <a:pt x="532" y="3078"/>
                  </a:lnTo>
                  <a:lnTo>
                    <a:pt x="533" y="3076"/>
                  </a:lnTo>
                  <a:lnTo>
                    <a:pt x="533" y="3076"/>
                  </a:lnTo>
                  <a:cubicBezTo>
                    <a:pt x="464" y="3107"/>
                    <a:pt x="399" y="3140"/>
                    <a:pt x="336" y="3183"/>
                  </a:cubicBezTo>
                  <a:cubicBezTo>
                    <a:pt x="297" y="3211"/>
                    <a:pt x="264" y="3245"/>
                    <a:pt x="231" y="3280"/>
                  </a:cubicBezTo>
                  <a:cubicBezTo>
                    <a:pt x="188" y="3341"/>
                    <a:pt x="152" y="3405"/>
                    <a:pt x="124" y="3473"/>
                  </a:cubicBezTo>
                  <a:cubicBezTo>
                    <a:pt x="102" y="3529"/>
                    <a:pt x="82" y="3588"/>
                    <a:pt x="68" y="3645"/>
                  </a:cubicBezTo>
                  <a:cubicBezTo>
                    <a:pt x="53" y="3704"/>
                    <a:pt x="42" y="3767"/>
                    <a:pt x="32" y="3829"/>
                  </a:cubicBezTo>
                  <a:cubicBezTo>
                    <a:pt x="32" y="3831"/>
                    <a:pt x="30" y="3832"/>
                    <a:pt x="32" y="3833"/>
                  </a:cubicBezTo>
                  <a:cubicBezTo>
                    <a:pt x="2" y="4069"/>
                    <a:pt x="0" y="4305"/>
                    <a:pt x="3" y="4543"/>
                  </a:cubicBezTo>
                  <a:cubicBezTo>
                    <a:pt x="6" y="4651"/>
                    <a:pt x="7" y="4760"/>
                    <a:pt x="6" y="4868"/>
                  </a:cubicBezTo>
                  <a:cubicBezTo>
                    <a:pt x="185" y="4705"/>
                    <a:pt x="374" y="4550"/>
                    <a:pt x="573" y="4411"/>
                  </a:cubicBezTo>
                  <a:cubicBezTo>
                    <a:pt x="792" y="4256"/>
                    <a:pt x="1020" y="4118"/>
                    <a:pt x="1261" y="4004"/>
                  </a:cubicBezTo>
                  <a:cubicBezTo>
                    <a:pt x="1309" y="3967"/>
                    <a:pt x="1357" y="3931"/>
                    <a:pt x="1408" y="3894"/>
                  </a:cubicBezTo>
                  <a:cubicBezTo>
                    <a:pt x="1853" y="3546"/>
                    <a:pt x="2426" y="3079"/>
                    <a:pt x="2922" y="2529"/>
                  </a:cubicBezTo>
                  <a:cubicBezTo>
                    <a:pt x="3144" y="2282"/>
                    <a:pt x="3311" y="2051"/>
                    <a:pt x="3433" y="1823"/>
                  </a:cubicBezTo>
                  <a:cubicBezTo>
                    <a:pt x="3577" y="1550"/>
                    <a:pt x="3645" y="1310"/>
                    <a:pt x="3641" y="1087"/>
                  </a:cubicBezTo>
                  <a:cubicBezTo>
                    <a:pt x="3641" y="817"/>
                    <a:pt x="3538" y="559"/>
                    <a:pt x="3348" y="362"/>
                  </a:cubicBezTo>
                  <a:cubicBezTo>
                    <a:pt x="3215" y="220"/>
                    <a:pt x="3038" y="118"/>
                    <a:pt x="2825" y="60"/>
                  </a:cubicBezTo>
                  <a:cubicBezTo>
                    <a:pt x="2709" y="29"/>
                    <a:pt x="2580" y="7"/>
                    <a:pt x="2443" y="3"/>
                  </a:cubicBezTo>
                  <a:cubicBezTo>
                    <a:pt x="2414" y="1"/>
                    <a:pt x="2384" y="1"/>
                    <a:pt x="2354" y="1"/>
                  </a:cubicBezTo>
                  <a:close/>
                </a:path>
              </a:pathLst>
            </a:custGeom>
            <a:solidFill>
              <a:srgbClr val="B3B4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5" name="Google Shape;1925;p11"/>
            <p:cNvSpPr/>
            <p:nvPr/>
          </p:nvSpPr>
          <p:spPr>
            <a:xfrm>
              <a:off x="2766533" y="-1545355"/>
              <a:ext cx="40" cy="81"/>
            </a:xfrm>
            <a:custGeom>
              <a:avLst/>
              <a:gdLst/>
              <a:ahLst/>
              <a:cxnLst/>
              <a:rect l="l" t="t" r="r" b="b"/>
              <a:pathLst>
                <a:path w="1" h="2" extrusionOk="0">
                  <a:moveTo>
                    <a:pt x="0" y="2"/>
                  </a:moveTo>
                  <a:cubicBezTo>
                    <a:pt x="0" y="1"/>
                    <a:pt x="0" y="1"/>
                    <a:pt x="0" y="2"/>
                  </a:cubicBezTo>
                  <a:lnTo>
                    <a:pt x="0" y="1"/>
                  </a:lnTo>
                  <a:lnTo>
                    <a:pt x="0" y="1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B3B4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6" name="Google Shape;1926;p11"/>
            <p:cNvSpPr/>
            <p:nvPr/>
          </p:nvSpPr>
          <p:spPr>
            <a:xfrm>
              <a:off x="2766533" y="-1545314"/>
              <a:ext cx="40" cy="4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B3B4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7" name="Google Shape;1927;p11"/>
            <p:cNvSpPr/>
            <p:nvPr/>
          </p:nvSpPr>
          <p:spPr>
            <a:xfrm>
              <a:off x="2766533" y="-1545314"/>
              <a:ext cx="81" cy="363"/>
            </a:xfrm>
            <a:custGeom>
              <a:avLst/>
              <a:gdLst/>
              <a:ahLst/>
              <a:cxnLst/>
              <a:rect l="l" t="t" r="r" b="b"/>
              <a:pathLst>
                <a:path w="2" h="9" extrusionOk="0">
                  <a:moveTo>
                    <a:pt x="0" y="1"/>
                  </a:moveTo>
                  <a:cubicBezTo>
                    <a:pt x="0" y="5"/>
                    <a:pt x="2" y="7"/>
                    <a:pt x="2" y="8"/>
                  </a:cubicBezTo>
                  <a:lnTo>
                    <a:pt x="2" y="5"/>
                  </a:lnTo>
                  <a:lnTo>
                    <a:pt x="2" y="2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B3B4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8" name="Google Shape;1928;p11"/>
            <p:cNvSpPr/>
            <p:nvPr/>
          </p:nvSpPr>
          <p:spPr>
            <a:xfrm>
              <a:off x="2766573" y="-1544830"/>
              <a:ext cx="40" cy="161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3"/>
                  </a:moveTo>
                  <a:lnTo>
                    <a:pt x="1" y="3"/>
                  </a:lnTo>
                  <a:lnTo>
                    <a:pt x="1" y="0"/>
                  </a:lnTo>
                  <a:lnTo>
                    <a:pt x="1" y="3"/>
                  </a:lnTo>
                  <a:close/>
                </a:path>
              </a:pathLst>
            </a:custGeom>
            <a:solidFill>
              <a:srgbClr val="B3B4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9" name="Google Shape;1929;p11"/>
            <p:cNvSpPr/>
            <p:nvPr/>
          </p:nvSpPr>
          <p:spPr>
            <a:xfrm>
              <a:off x="2766573" y="-1544709"/>
              <a:ext cx="161" cy="484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0"/>
                  </a:moveTo>
                  <a:cubicBezTo>
                    <a:pt x="1" y="5"/>
                    <a:pt x="4" y="8"/>
                    <a:pt x="4" y="12"/>
                  </a:cubicBezTo>
                  <a:lnTo>
                    <a:pt x="4" y="5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B3B4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0" name="Google Shape;1930;p11"/>
            <p:cNvSpPr/>
            <p:nvPr/>
          </p:nvSpPr>
          <p:spPr>
            <a:xfrm>
              <a:off x="2746315" y="-1440917"/>
              <a:ext cx="323" cy="242"/>
            </a:xfrm>
            <a:custGeom>
              <a:avLst/>
              <a:gdLst/>
              <a:ahLst/>
              <a:cxnLst/>
              <a:rect l="l" t="t" r="r" b="b"/>
              <a:pathLst>
                <a:path w="8" h="6" extrusionOk="0">
                  <a:moveTo>
                    <a:pt x="7" y="1"/>
                  </a:moveTo>
                  <a:lnTo>
                    <a:pt x="7" y="1"/>
                  </a:lnTo>
                  <a:cubicBezTo>
                    <a:pt x="6" y="4"/>
                    <a:pt x="4" y="5"/>
                    <a:pt x="0" y="5"/>
                  </a:cubicBezTo>
                  <a:cubicBezTo>
                    <a:pt x="4" y="5"/>
                    <a:pt x="7" y="4"/>
                    <a:pt x="7" y="1"/>
                  </a:cubicBezTo>
                  <a:close/>
                </a:path>
              </a:pathLst>
            </a:custGeom>
            <a:solidFill>
              <a:srgbClr val="B3B4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1" name="Google Shape;1931;p11"/>
            <p:cNvSpPr/>
            <p:nvPr/>
          </p:nvSpPr>
          <p:spPr>
            <a:xfrm>
              <a:off x="2733644" y="-1432322"/>
              <a:ext cx="444" cy="565"/>
            </a:xfrm>
            <a:custGeom>
              <a:avLst/>
              <a:gdLst/>
              <a:ahLst/>
              <a:cxnLst/>
              <a:rect l="l" t="t" r="r" b="b"/>
              <a:pathLst>
                <a:path w="11" h="14" extrusionOk="0">
                  <a:moveTo>
                    <a:pt x="11" y="0"/>
                  </a:moveTo>
                  <a:cubicBezTo>
                    <a:pt x="8" y="3"/>
                    <a:pt x="4" y="7"/>
                    <a:pt x="1" y="13"/>
                  </a:cubicBezTo>
                  <a:cubicBezTo>
                    <a:pt x="4" y="9"/>
                    <a:pt x="8" y="6"/>
                    <a:pt x="11" y="0"/>
                  </a:cubicBezTo>
                  <a:close/>
                </a:path>
              </a:pathLst>
            </a:custGeom>
            <a:solidFill>
              <a:srgbClr val="B3B4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2" name="Google Shape;1932;p11"/>
            <p:cNvSpPr/>
            <p:nvPr/>
          </p:nvSpPr>
          <p:spPr>
            <a:xfrm>
              <a:off x="1630791" y="-1936068"/>
              <a:ext cx="554639" cy="2183649"/>
            </a:xfrm>
            <a:custGeom>
              <a:avLst/>
              <a:gdLst/>
              <a:ahLst/>
              <a:cxnLst/>
              <a:rect l="l" t="t" r="r" b="b"/>
              <a:pathLst>
                <a:path w="13744" h="54111" extrusionOk="0">
                  <a:moveTo>
                    <a:pt x="9144" y="34272"/>
                  </a:moveTo>
                  <a:lnTo>
                    <a:pt x="9133" y="34293"/>
                  </a:lnTo>
                  <a:cubicBezTo>
                    <a:pt x="9132" y="34296"/>
                    <a:pt x="9129" y="34299"/>
                    <a:pt x="9129" y="34302"/>
                  </a:cubicBezTo>
                  <a:cubicBezTo>
                    <a:pt x="9135" y="34292"/>
                    <a:pt x="9141" y="34282"/>
                    <a:pt x="9144" y="34272"/>
                  </a:cubicBezTo>
                  <a:close/>
                  <a:moveTo>
                    <a:pt x="9122" y="34309"/>
                  </a:moveTo>
                  <a:lnTo>
                    <a:pt x="9122" y="34309"/>
                  </a:lnTo>
                  <a:cubicBezTo>
                    <a:pt x="9120" y="34313"/>
                    <a:pt x="9118" y="34317"/>
                    <a:pt x="9117" y="34320"/>
                  </a:cubicBezTo>
                  <a:lnTo>
                    <a:pt x="9117" y="34320"/>
                  </a:lnTo>
                  <a:cubicBezTo>
                    <a:pt x="9119" y="34317"/>
                    <a:pt x="9120" y="34313"/>
                    <a:pt x="9122" y="34309"/>
                  </a:cubicBezTo>
                  <a:close/>
                  <a:moveTo>
                    <a:pt x="8012" y="37775"/>
                  </a:moveTo>
                  <a:cubicBezTo>
                    <a:pt x="8009" y="37789"/>
                    <a:pt x="8006" y="37804"/>
                    <a:pt x="8002" y="37820"/>
                  </a:cubicBezTo>
                  <a:cubicBezTo>
                    <a:pt x="8006" y="37805"/>
                    <a:pt x="8009" y="37790"/>
                    <a:pt x="8012" y="37775"/>
                  </a:cubicBezTo>
                  <a:close/>
                  <a:moveTo>
                    <a:pt x="12722" y="0"/>
                  </a:moveTo>
                  <a:cubicBezTo>
                    <a:pt x="12679" y="0"/>
                    <a:pt x="12634" y="38"/>
                    <a:pt x="12637" y="82"/>
                  </a:cubicBezTo>
                  <a:cubicBezTo>
                    <a:pt x="12655" y="849"/>
                    <a:pt x="12525" y="1600"/>
                    <a:pt x="12381" y="2352"/>
                  </a:cubicBezTo>
                  <a:lnTo>
                    <a:pt x="12381" y="2346"/>
                  </a:lnTo>
                  <a:cubicBezTo>
                    <a:pt x="12273" y="2913"/>
                    <a:pt x="12165" y="3479"/>
                    <a:pt x="12121" y="4055"/>
                  </a:cubicBezTo>
                  <a:cubicBezTo>
                    <a:pt x="12095" y="4362"/>
                    <a:pt x="12102" y="4671"/>
                    <a:pt x="12088" y="4976"/>
                  </a:cubicBezTo>
                  <a:cubicBezTo>
                    <a:pt x="12072" y="5305"/>
                    <a:pt x="12029" y="5631"/>
                    <a:pt x="11970" y="5954"/>
                  </a:cubicBezTo>
                  <a:cubicBezTo>
                    <a:pt x="11874" y="6438"/>
                    <a:pt x="11740" y="6913"/>
                    <a:pt x="11584" y="7384"/>
                  </a:cubicBezTo>
                  <a:cubicBezTo>
                    <a:pt x="11426" y="7863"/>
                    <a:pt x="11245" y="8335"/>
                    <a:pt x="11078" y="8814"/>
                  </a:cubicBezTo>
                  <a:cubicBezTo>
                    <a:pt x="10903" y="9312"/>
                    <a:pt x="10752" y="9819"/>
                    <a:pt x="10640" y="10333"/>
                  </a:cubicBezTo>
                  <a:cubicBezTo>
                    <a:pt x="10591" y="10551"/>
                    <a:pt x="10554" y="10770"/>
                    <a:pt x="10530" y="10992"/>
                  </a:cubicBezTo>
                  <a:cubicBezTo>
                    <a:pt x="10505" y="11227"/>
                    <a:pt x="10504" y="11464"/>
                    <a:pt x="10509" y="11696"/>
                  </a:cubicBezTo>
                  <a:cubicBezTo>
                    <a:pt x="10541" y="12580"/>
                    <a:pt x="10787" y="13441"/>
                    <a:pt x="11072" y="14271"/>
                  </a:cubicBezTo>
                  <a:cubicBezTo>
                    <a:pt x="11363" y="15116"/>
                    <a:pt x="11722" y="15935"/>
                    <a:pt x="12020" y="16778"/>
                  </a:cubicBezTo>
                  <a:cubicBezTo>
                    <a:pt x="12124" y="17081"/>
                    <a:pt x="12221" y="17388"/>
                    <a:pt x="12302" y="17700"/>
                  </a:cubicBezTo>
                  <a:cubicBezTo>
                    <a:pt x="12402" y="18089"/>
                    <a:pt x="12487" y="18488"/>
                    <a:pt x="12566" y="18883"/>
                  </a:cubicBezTo>
                  <a:cubicBezTo>
                    <a:pt x="12724" y="19662"/>
                    <a:pt x="12839" y="20449"/>
                    <a:pt x="12905" y="21240"/>
                  </a:cubicBezTo>
                  <a:cubicBezTo>
                    <a:pt x="12991" y="22435"/>
                    <a:pt x="12937" y="23630"/>
                    <a:pt x="12720" y="24806"/>
                  </a:cubicBezTo>
                  <a:lnTo>
                    <a:pt x="12720" y="24806"/>
                  </a:lnTo>
                  <a:cubicBezTo>
                    <a:pt x="12613" y="25333"/>
                    <a:pt x="12474" y="25852"/>
                    <a:pt x="12305" y="26362"/>
                  </a:cubicBezTo>
                  <a:cubicBezTo>
                    <a:pt x="12109" y="26958"/>
                    <a:pt x="11862" y="27537"/>
                    <a:pt x="11592" y="28104"/>
                  </a:cubicBezTo>
                  <a:cubicBezTo>
                    <a:pt x="11045" y="29219"/>
                    <a:pt x="10396" y="30276"/>
                    <a:pt x="9755" y="31342"/>
                  </a:cubicBezTo>
                  <a:cubicBezTo>
                    <a:pt x="9090" y="32454"/>
                    <a:pt x="8444" y="33575"/>
                    <a:pt x="7924" y="34765"/>
                  </a:cubicBezTo>
                  <a:cubicBezTo>
                    <a:pt x="7407" y="35954"/>
                    <a:pt x="7177" y="37226"/>
                    <a:pt x="6932" y="38493"/>
                  </a:cubicBezTo>
                  <a:cubicBezTo>
                    <a:pt x="6810" y="39121"/>
                    <a:pt x="6679" y="39746"/>
                    <a:pt x="6508" y="40363"/>
                  </a:cubicBezTo>
                  <a:cubicBezTo>
                    <a:pt x="6363" y="40887"/>
                    <a:pt x="6175" y="41396"/>
                    <a:pt x="5942" y="41886"/>
                  </a:cubicBezTo>
                  <a:cubicBezTo>
                    <a:pt x="4939" y="43905"/>
                    <a:pt x="3377" y="45557"/>
                    <a:pt x="2139" y="47423"/>
                  </a:cubicBezTo>
                  <a:cubicBezTo>
                    <a:pt x="1824" y="47892"/>
                    <a:pt x="1538" y="48381"/>
                    <a:pt x="1284" y="48886"/>
                  </a:cubicBezTo>
                  <a:cubicBezTo>
                    <a:pt x="1155" y="49140"/>
                    <a:pt x="1036" y="49399"/>
                    <a:pt x="925" y="49663"/>
                  </a:cubicBezTo>
                  <a:cubicBezTo>
                    <a:pt x="817" y="49922"/>
                    <a:pt x="724" y="50187"/>
                    <a:pt x="628" y="50453"/>
                  </a:cubicBezTo>
                  <a:cubicBezTo>
                    <a:pt x="447" y="50962"/>
                    <a:pt x="280" y="51473"/>
                    <a:pt x="171" y="52003"/>
                  </a:cubicBezTo>
                  <a:cubicBezTo>
                    <a:pt x="56" y="52559"/>
                    <a:pt x="0" y="53132"/>
                    <a:pt x="124" y="53696"/>
                  </a:cubicBezTo>
                  <a:cubicBezTo>
                    <a:pt x="178" y="53939"/>
                    <a:pt x="399" y="54111"/>
                    <a:pt x="640" y="54111"/>
                  </a:cubicBezTo>
                  <a:cubicBezTo>
                    <a:pt x="675" y="54111"/>
                    <a:pt x="710" y="54107"/>
                    <a:pt x="745" y="54100"/>
                  </a:cubicBezTo>
                  <a:cubicBezTo>
                    <a:pt x="1023" y="54041"/>
                    <a:pt x="1208" y="53758"/>
                    <a:pt x="1148" y="53478"/>
                  </a:cubicBezTo>
                  <a:cubicBezTo>
                    <a:pt x="1128" y="53385"/>
                    <a:pt x="1113" y="53290"/>
                    <a:pt x="1102" y="53194"/>
                  </a:cubicBezTo>
                  <a:cubicBezTo>
                    <a:pt x="1092" y="52906"/>
                    <a:pt x="1116" y="52623"/>
                    <a:pt x="1163" y="52339"/>
                  </a:cubicBezTo>
                  <a:cubicBezTo>
                    <a:pt x="1260" y="51861"/>
                    <a:pt x="1403" y="51398"/>
                    <a:pt x="1564" y="50936"/>
                  </a:cubicBezTo>
                  <a:cubicBezTo>
                    <a:pt x="1732" y="50446"/>
                    <a:pt x="1913" y="49965"/>
                    <a:pt x="2133" y="49497"/>
                  </a:cubicBezTo>
                  <a:cubicBezTo>
                    <a:pt x="3081" y="47588"/>
                    <a:pt x="4516" y="45992"/>
                    <a:pt x="5705" y="44238"/>
                  </a:cubicBezTo>
                  <a:cubicBezTo>
                    <a:pt x="6305" y="43351"/>
                    <a:pt x="6828" y="42409"/>
                    <a:pt x="7192" y="41402"/>
                  </a:cubicBezTo>
                  <a:cubicBezTo>
                    <a:pt x="7396" y="40843"/>
                    <a:pt x="7533" y="40261"/>
                    <a:pt x="7654" y="39680"/>
                  </a:cubicBezTo>
                  <a:cubicBezTo>
                    <a:pt x="7778" y="39085"/>
                    <a:pt x="7877" y="38487"/>
                    <a:pt x="7986" y="37891"/>
                  </a:cubicBezTo>
                  <a:cubicBezTo>
                    <a:pt x="8104" y="37265"/>
                    <a:pt x="8240" y="36643"/>
                    <a:pt x="8425" y="36034"/>
                  </a:cubicBezTo>
                  <a:cubicBezTo>
                    <a:pt x="8605" y="35445"/>
                    <a:pt x="8852" y="34877"/>
                    <a:pt x="9117" y="34320"/>
                  </a:cubicBezTo>
                  <a:lnTo>
                    <a:pt x="9117" y="34320"/>
                  </a:lnTo>
                  <a:cubicBezTo>
                    <a:pt x="9115" y="34324"/>
                    <a:pt x="9113" y="34327"/>
                    <a:pt x="9112" y="34329"/>
                  </a:cubicBezTo>
                  <a:cubicBezTo>
                    <a:pt x="9116" y="34321"/>
                    <a:pt x="9121" y="34309"/>
                    <a:pt x="9126" y="34301"/>
                  </a:cubicBezTo>
                  <a:cubicBezTo>
                    <a:pt x="9138" y="34273"/>
                    <a:pt x="9151" y="34249"/>
                    <a:pt x="9164" y="34222"/>
                  </a:cubicBezTo>
                  <a:lnTo>
                    <a:pt x="9164" y="34222"/>
                  </a:lnTo>
                  <a:cubicBezTo>
                    <a:pt x="9155" y="34242"/>
                    <a:pt x="9145" y="34259"/>
                    <a:pt x="9136" y="34279"/>
                  </a:cubicBezTo>
                  <a:cubicBezTo>
                    <a:pt x="9882" y="32774"/>
                    <a:pt x="10800" y="31369"/>
                    <a:pt x="11615" y="29904"/>
                  </a:cubicBezTo>
                  <a:cubicBezTo>
                    <a:pt x="12030" y="29162"/>
                    <a:pt x="12415" y="28400"/>
                    <a:pt x="12741" y="27616"/>
                  </a:cubicBezTo>
                  <a:cubicBezTo>
                    <a:pt x="13037" y="26901"/>
                    <a:pt x="13267" y="26160"/>
                    <a:pt x="13432" y="25406"/>
                  </a:cubicBezTo>
                  <a:cubicBezTo>
                    <a:pt x="13589" y="24688"/>
                    <a:pt x="13682" y="23959"/>
                    <a:pt x="13712" y="23227"/>
                  </a:cubicBezTo>
                  <a:cubicBezTo>
                    <a:pt x="13744" y="22504"/>
                    <a:pt x="13697" y="21776"/>
                    <a:pt x="13622" y="21057"/>
                  </a:cubicBezTo>
                  <a:cubicBezTo>
                    <a:pt x="13543" y="20311"/>
                    <a:pt x="13406" y="19573"/>
                    <a:pt x="13246" y="18840"/>
                  </a:cubicBezTo>
                  <a:cubicBezTo>
                    <a:pt x="13093" y="18135"/>
                    <a:pt x="12925" y="17433"/>
                    <a:pt x="12683" y="16751"/>
                  </a:cubicBezTo>
                  <a:cubicBezTo>
                    <a:pt x="12302" y="15676"/>
                    <a:pt x="11799" y="14649"/>
                    <a:pt x="11419" y="13578"/>
                  </a:cubicBezTo>
                  <a:cubicBezTo>
                    <a:pt x="11222" y="12995"/>
                    <a:pt x="11064" y="12397"/>
                    <a:pt x="11006" y="11780"/>
                  </a:cubicBezTo>
                  <a:cubicBezTo>
                    <a:pt x="10981" y="11400"/>
                    <a:pt x="10995" y="11025"/>
                    <a:pt x="11058" y="10651"/>
                  </a:cubicBezTo>
                  <a:cubicBezTo>
                    <a:pt x="11225" y="9796"/>
                    <a:pt x="11503" y="8974"/>
                    <a:pt x="11773" y="8149"/>
                  </a:cubicBezTo>
                  <a:cubicBezTo>
                    <a:pt x="11910" y="7732"/>
                    <a:pt x="12045" y="7314"/>
                    <a:pt x="12158" y="6889"/>
                  </a:cubicBezTo>
                  <a:cubicBezTo>
                    <a:pt x="12267" y="6468"/>
                    <a:pt x="12345" y="6039"/>
                    <a:pt x="12388" y="5608"/>
                  </a:cubicBezTo>
                  <a:cubicBezTo>
                    <a:pt x="12408" y="5407"/>
                    <a:pt x="12415" y="5204"/>
                    <a:pt x="12417" y="5002"/>
                  </a:cubicBezTo>
                  <a:cubicBezTo>
                    <a:pt x="12420" y="4760"/>
                    <a:pt x="12397" y="4519"/>
                    <a:pt x="12388" y="4276"/>
                  </a:cubicBezTo>
                  <a:cubicBezTo>
                    <a:pt x="12374" y="3811"/>
                    <a:pt x="12434" y="3344"/>
                    <a:pt x="12497" y="2885"/>
                  </a:cubicBezTo>
                  <a:cubicBezTo>
                    <a:pt x="12562" y="2422"/>
                    <a:pt x="12648" y="1964"/>
                    <a:pt x="12713" y="1500"/>
                  </a:cubicBezTo>
                  <a:cubicBezTo>
                    <a:pt x="12779" y="1037"/>
                    <a:pt x="12815" y="569"/>
                    <a:pt x="12805" y="100"/>
                  </a:cubicBezTo>
                  <a:cubicBezTo>
                    <a:pt x="12803" y="59"/>
                    <a:pt x="12780" y="23"/>
                    <a:pt x="12741" y="12"/>
                  </a:cubicBezTo>
                  <a:cubicBezTo>
                    <a:pt x="12741" y="2"/>
                    <a:pt x="12734" y="0"/>
                    <a:pt x="12727" y="0"/>
                  </a:cubicBezTo>
                  <a:cubicBezTo>
                    <a:pt x="12726" y="0"/>
                    <a:pt x="12724" y="0"/>
                    <a:pt x="1272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3" name="Google Shape;1933;p11"/>
            <p:cNvSpPr/>
            <p:nvPr/>
          </p:nvSpPr>
          <p:spPr>
            <a:xfrm>
              <a:off x="2088251" y="-1706733"/>
              <a:ext cx="276593" cy="127885"/>
            </a:xfrm>
            <a:custGeom>
              <a:avLst/>
              <a:gdLst/>
              <a:ahLst/>
              <a:cxnLst/>
              <a:rect l="l" t="t" r="r" b="b"/>
              <a:pathLst>
                <a:path w="6854" h="3169" extrusionOk="0">
                  <a:moveTo>
                    <a:pt x="6763" y="1"/>
                  </a:moveTo>
                  <a:cubicBezTo>
                    <a:pt x="6536" y="14"/>
                    <a:pt x="6310" y="47"/>
                    <a:pt x="6088" y="103"/>
                  </a:cubicBezTo>
                  <a:cubicBezTo>
                    <a:pt x="5846" y="163"/>
                    <a:pt x="5607" y="252"/>
                    <a:pt x="5377" y="348"/>
                  </a:cubicBezTo>
                  <a:cubicBezTo>
                    <a:pt x="4916" y="545"/>
                    <a:pt x="4476" y="789"/>
                    <a:pt x="4021" y="1002"/>
                  </a:cubicBezTo>
                  <a:cubicBezTo>
                    <a:pt x="4028" y="999"/>
                    <a:pt x="4038" y="995"/>
                    <a:pt x="4045" y="992"/>
                  </a:cubicBezTo>
                  <a:lnTo>
                    <a:pt x="4045" y="992"/>
                  </a:lnTo>
                  <a:cubicBezTo>
                    <a:pt x="3860" y="1077"/>
                    <a:pt x="3673" y="1157"/>
                    <a:pt x="3481" y="1227"/>
                  </a:cubicBezTo>
                  <a:cubicBezTo>
                    <a:pt x="3275" y="1302"/>
                    <a:pt x="3063" y="1364"/>
                    <a:pt x="2846" y="1407"/>
                  </a:cubicBezTo>
                  <a:cubicBezTo>
                    <a:pt x="2464" y="1483"/>
                    <a:pt x="2080" y="1554"/>
                    <a:pt x="1706" y="1666"/>
                  </a:cubicBezTo>
                  <a:cubicBezTo>
                    <a:pt x="1348" y="1770"/>
                    <a:pt x="1002" y="1924"/>
                    <a:pt x="702" y="2147"/>
                  </a:cubicBezTo>
                  <a:cubicBezTo>
                    <a:pt x="562" y="2250"/>
                    <a:pt x="434" y="2374"/>
                    <a:pt x="324" y="2512"/>
                  </a:cubicBezTo>
                  <a:cubicBezTo>
                    <a:pt x="195" y="2670"/>
                    <a:pt x="98" y="2850"/>
                    <a:pt x="18" y="3037"/>
                  </a:cubicBezTo>
                  <a:cubicBezTo>
                    <a:pt x="1" y="3083"/>
                    <a:pt x="12" y="3136"/>
                    <a:pt x="58" y="3159"/>
                  </a:cubicBezTo>
                  <a:cubicBezTo>
                    <a:pt x="71" y="3166"/>
                    <a:pt x="85" y="3169"/>
                    <a:pt x="99" y="3169"/>
                  </a:cubicBezTo>
                  <a:cubicBezTo>
                    <a:pt x="133" y="3169"/>
                    <a:pt x="166" y="3151"/>
                    <a:pt x="180" y="3119"/>
                  </a:cubicBezTo>
                  <a:cubicBezTo>
                    <a:pt x="232" y="3007"/>
                    <a:pt x="295" y="2899"/>
                    <a:pt x="364" y="2796"/>
                  </a:cubicBezTo>
                  <a:cubicBezTo>
                    <a:pt x="419" y="2721"/>
                    <a:pt x="478" y="2649"/>
                    <a:pt x="539" y="2580"/>
                  </a:cubicBezTo>
                  <a:cubicBezTo>
                    <a:pt x="600" y="2514"/>
                    <a:pt x="669" y="2454"/>
                    <a:pt x="736" y="2394"/>
                  </a:cubicBezTo>
                  <a:lnTo>
                    <a:pt x="736" y="2394"/>
                  </a:lnTo>
                  <a:cubicBezTo>
                    <a:pt x="729" y="2401"/>
                    <a:pt x="722" y="2407"/>
                    <a:pt x="715" y="2414"/>
                  </a:cubicBezTo>
                  <a:cubicBezTo>
                    <a:pt x="795" y="2348"/>
                    <a:pt x="880" y="2286"/>
                    <a:pt x="967" y="2231"/>
                  </a:cubicBezTo>
                  <a:cubicBezTo>
                    <a:pt x="1068" y="2167"/>
                    <a:pt x="1173" y="2114"/>
                    <a:pt x="1279" y="2063"/>
                  </a:cubicBezTo>
                  <a:cubicBezTo>
                    <a:pt x="1582" y="1930"/>
                    <a:pt x="1901" y="1838"/>
                    <a:pt x="2224" y="1762"/>
                  </a:cubicBezTo>
                  <a:cubicBezTo>
                    <a:pt x="2567" y="1680"/>
                    <a:pt x="2918" y="1628"/>
                    <a:pt x="3255" y="1522"/>
                  </a:cubicBezTo>
                  <a:cubicBezTo>
                    <a:pt x="3606" y="1414"/>
                    <a:pt x="3938" y="1259"/>
                    <a:pt x="4264" y="1098"/>
                  </a:cubicBezTo>
                  <a:cubicBezTo>
                    <a:pt x="4598" y="933"/>
                    <a:pt x="4929" y="755"/>
                    <a:pt x="5268" y="597"/>
                  </a:cubicBezTo>
                  <a:lnTo>
                    <a:pt x="5268" y="597"/>
                  </a:lnTo>
                  <a:cubicBezTo>
                    <a:pt x="5266" y="597"/>
                    <a:pt x="5265" y="598"/>
                    <a:pt x="5262" y="598"/>
                  </a:cubicBezTo>
                  <a:cubicBezTo>
                    <a:pt x="5440" y="518"/>
                    <a:pt x="5621" y="443"/>
                    <a:pt x="5805" y="376"/>
                  </a:cubicBezTo>
                  <a:cubicBezTo>
                    <a:pt x="6003" y="304"/>
                    <a:pt x="6207" y="250"/>
                    <a:pt x="6417" y="214"/>
                  </a:cubicBezTo>
                  <a:lnTo>
                    <a:pt x="6417" y="214"/>
                  </a:lnTo>
                  <a:cubicBezTo>
                    <a:pt x="6417" y="214"/>
                    <a:pt x="6416" y="215"/>
                    <a:pt x="6415" y="215"/>
                  </a:cubicBezTo>
                  <a:cubicBezTo>
                    <a:pt x="6418" y="215"/>
                    <a:pt x="6421" y="213"/>
                    <a:pt x="6422" y="213"/>
                  </a:cubicBezTo>
                  <a:cubicBezTo>
                    <a:pt x="6422" y="213"/>
                    <a:pt x="6421" y="213"/>
                    <a:pt x="6421" y="213"/>
                  </a:cubicBezTo>
                  <a:lnTo>
                    <a:pt x="6421" y="213"/>
                  </a:lnTo>
                  <a:cubicBezTo>
                    <a:pt x="6421" y="213"/>
                    <a:pt x="6421" y="213"/>
                    <a:pt x="6421" y="213"/>
                  </a:cubicBezTo>
                  <a:cubicBezTo>
                    <a:pt x="6534" y="195"/>
                    <a:pt x="6651" y="182"/>
                    <a:pt x="6767" y="178"/>
                  </a:cubicBezTo>
                  <a:cubicBezTo>
                    <a:pt x="6813" y="175"/>
                    <a:pt x="6853" y="134"/>
                    <a:pt x="6852" y="87"/>
                  </a:cubicBezTo>
                  <a:cubicBezTo>
                    <a:pt x="6849" y="50"/>
                    <a:pt x="6820" y="15"/>
                    <a:pt x="6786" y="5"/>
                  </a:cubicBezTo>
                  <a:cubicBezTo>
                    <a:pt x="6781" y="2"/>
                    <a:pt x="6773" y="1"/>
                    <a:pt x="676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4" name="Google Shape;1934;p11"/>
            <p:cNvSpPr/>
            <p:nvPr/>
          </p:nvSpPr>
          <p:spPr>
            <a:xfrm>
              <a:off x="2167548" y="-1390555"/>
              <a:ext cx="275947" cy="378046"/>
            </a:xfrm>
            <a:custGeom>
              <a:avLst/>
              <a:gdLst/>
              <a:ahLst/>
              <a:cxnLst/>
              <a:rect l="l" t="t" r="r" b="b"/>
              <a:pathLst>
                <a:path w="6838" h="9368" extrusionOk="0">
                  <a:moveTo>
                    <a:pt x="6738" y="1"/>
                  </a:moveTo>
                  <a:cubicBezTo>
                    <a:pt x="6709" y="1"/>
                    <a:pt x="6678" y="17"/>
                    <a:pt x="6664" y="48"/>
                  </a:cubicBezTo>
                  <a:cubicBezTo>
                    <a:pt x="6473" y="486"/>
                    <a:pt x="6256" y="911"/>
                    <a:pt x="6016" y="1327"/>
                  </a:cubicBezTo>
                  <a:cubicBezTo>
                    <a:pt x="5780" y="1733"/>
                    <a:pt x="5522" y="2131"/>
                    <a:pt x="5255" y="2519"/>
                  </a:cubicBezTo>
                  <a:cubicBezTo>
                    <a:pt x="5260" y="2512"/>
                    <a:pt x="5265" y="2503"/>
                    <a:pt x="5270" y="2499"/>
                  </a:cubicBezTo>
                  <a:lnTo>
                    <a:pt x="5270" y="2499"/>
                  </a:lnTo>
                  <a:cubicBezTo>
                    <a:pt x="4782" y="3204"/>
                    <a:pt x="4274" y="3898"/>
                    <a:pt x="3775" y="4594"/>
                  </a:cubicBezTo>
                  <a:cubicBezTo>
                    <a:pt x="3528" y="4937"/>
                    <a:pt x="3288" y="5286"/>
                    <a:pt x="3061" y="5644"/>
                  </a:cubicBezTo>
                  <a:cubicBezTo>
                    <a:pt x="2831" y="6012"/>
                    <a:pt x="2621" y="6392"/>
                    <a:pt x="2379" y="6751"/>
                  </a:cubicBezTo>
                  <a:lnTo>
                    <a:pt x="2379" y="6751"/>
                  </a:lnTo>
                  <a:cubicBezTo>
                    <a:pt x="2383" y="6744"/>
                    <a:pt x="2387" y="6737"/>
                    <a:pt x="2392" y="6730"/>
                  </a:cubicBezTo>
                  <a:lnTo>
                    <a:pt x="2392" y="6730"/>
                  </a:lnTo>
                  <a:cubicBezTo>
                    <a:pt x="1923" y="7408"/>
                    <a:pt x="1385" y="8035"/>
                    <a:pt x="760" y="8571"/>
                  </a:cubicBezTo>
                  <a:lnTo>
                    <a:pt x="760" y="8571"/>
                  </a:lnTo>
                  <a:cubicBezTo>
                    <a:pt x="665" y="8651"/>
                    <a:pt x="567" y="8727"/>
                    <a:pt x="467" y="8802"/>
                  </a:cubicBezTo>
                  <a:cubicBezTo>
                    <a:pt x="351" y="8892"/>
                    <a:pt x="229" y="8971"/>
                    <a:pt x="105" y="9050"/>
                  </a:cubicBezTo>
                  <a:cubicBezTo>
                    <a:pt x="25" y="9100"/>
                    <a:pt x="1" y="9209"/>
                    <a:pt x="51" y="9288"/>
                  </a:cubicBezTo>
                  <a:cubicBezTo>
                    <a:pt x="86" y="9342"/>
                    <a:pt x="140" y="9367"/>
                    <a:pt x="196" y="9367"/>
                  </a:cubicBezTo>
                  <a:cubicBezTo>
                    <a:pt x="229" y="9367"/>
                    <a:pt x="262" y="9359"/>
                    <a:pt x="292" y="9343"/>
                  </a:cubicBezTo>
                  <a:cubicBezTo>
                    <a:pt x="759" y="9083"/>
                    <a:pt x="1174" y="8739"/>
                    <a:pt x="1550" y="8364"/>
                  </a:cubicBezTo>
                  <a:cubicBezTo>
                    <a:pt x="1928" y="7988"/>
                    <a:pt x="2256" y="7563"/>
                    <a:pt x="2549" y="7119"/>
                  </a:cubicBezTo>
                  <a:cubicBezTo>
                    <a:pt x="2685" y="6911"/>
                    <a:pt x="2809" y="6694"/>
                    <a:pt x="2926" y="6473"/>
                  </a:cubicBezTo>
                  <a:cubicBezTo>
                    <a:pt x="2994" y="6348"/>
                    <a:pt x="3058" y="6220"/>
                    <a:pt x="3129" y="6095"/>
                  </a:cubicBezTo>
                  <a:cubicBezTo>
                    <a:pt x="3199" y="5969"/>
                    <a:pt x="3272" y="5844"/>
                    <a:pt x="3346" y="5719"/>
                  </a:cubicBezTo>
                  <a:cubicBezTo>
                    <a:pt x="3626" y="5251"/>
                    <a:pt x="3925" y="4791"/>
                    <a:pt x="4233" y="4343"/>
                  </a:cubicBezTo>
                  <a:lnTo>
                    <a:pt x="4233" y="4343"/>
                  </a:lnTo>
                  <a:cubicBezTo>
                    <a:pt x="4230" y="4344"/>
                    <a:pt x="4230" y="4346"/>
                    <a:pt x="4229" y="4347"/>
                  </a:cubicBezTo>
                  <a:cubicBezTo>
                    <a:pt x="4687" y="3684"/>
                    <a:pt x="5161" y="3030"/>
                    <a:pt x="5601" y="2354"/>
                  </a:cubicBezTo>
                  <a:cubicBezTo>
                    <a:pt x="6060" y="1643"/>
                    <a:pt x="6484" y="906"/>
                    <a:pt x="6819" y="129"/>
                  </a:cubicBezTo>
                  <a:cubicBezTo>
                    <a:pt x="6837" y="84"/>
                    <a:pt x="6826" y="34"/>
                    <a:pt x="6780" y="9"/>
                  </a:cubicBezTo>
                  <a:cubicBezTo>
                    <a:pt x="6776" y="8"/>
                    <a:pt x="6770" y="5"/>
                    <a:pt x="6764" y="5"/>
                  </a:cubicBezTo>
                  <a:cubicBezTo>
                    <a:pt x="6756" y="2"/>
                    <a:pt x="6747" y="1"/>
                    <a:pt x="673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5" name="Google Shape;1935;p11"/>
            <p:cNvSpPr/>
            <p:nvPr/>
          </p:nvSpPr>
          <p:spPr>
            <a:xfrm>
              <a:off x="2121181" y="-931844"/>
              <a:ext cx="385310" cy="128894"/>
            </a:xfrm>
            <a:custGeom>
              <a:avLst/>
              <a:gdLst/>
              <a:ahLst/>
              <a:cxnLst/>
              <a:rect l="l" t="t" r="r" b="b"/>
              <a:pathLst>
                <a:path w="9548" h="3194" extrusionOk="0">
                  <a:moveTo>
                    <a:pt x="6955" y="755"/>
                  </a:moveTo>
                  <a:lnTo>
                    <a:pt x="6955" y="755"/>
                  </a:lnTo>
                  <a:cubicBezTo>
                    <a:pt x="6955" y="755"/>
                    <a:pt x="6955" y="755"/>
                    <a:pt x="6955" y="755"/>
                  </a:cubicBezTo>
                  <a:lnTo>
                    <a:pt x="6955" y="755"/>
                  </a:lnTo>
                  <a:cubicBezTo>
                    <a:pt x="6955" y="755"/>
                    <a:pt x="6955" y="755"/>
                    <a:pt x="6955" y="755"/>
                  </a:cubicBezTo>
                  <a:close/>
                  <a:moveTo>
                    <a:pt x="6952" y="756"/>
                  </a:moveTo>
                  <a:cubicBezTo>
                    <a:pt x="6949" y="758"/>
                    <a:pt x="6948" y="758"/>
                    <a:pt x="6945" y="761"/>
                  </a:cubicBezTo>
                  <a:cubicBezTo>
                    <a:pt x="6948" y="761"/>
                    <a:pt x="6951" y="758"/>
                    <a:pt x="6952" y="756"/>
                  </a:cubicBezTo>
                  <a:close/>
                  <a:moveTo>
                    <a:pt x="9237" y="1"/>
                  </a:moveTo>
                  <a:cubicBezTo>
                    <a:pt x="9069" y="1"/>
                    <a:pt x="8902" y="11"/>
                    <a:pt x="8733" y="29"/>
                  </a:cubicBezTo>
                  <a:cubicBezTo>
                    <a:pt x="8489" y="54"/>
                    <a:pt x="8249" y="104"/>
                    <a:pt x="8011" y="164"/>
                  </a:cubicBezTo>
                  <a:cubicBezTo>
                    <a:pt x="7524" y="287"/>
                    <a:pt x="7056" y="483"/>
                    <a:pt x="6605" y="699"/>
                  </a:cubicBezTo>
                  <a:cubicBezTo>
                    <a:pt x="6146" y="919"/>
                    <a:pt x="5706" y="1167"/>
                    <a:pt x="5262" y="1411"/>
                  </a:cubicBezTo>
                  <a:cubicBezTo>
                    <a:pt x="4816" y="1661"/>
                    <a:pt x="4370" y="1914"/>
                    <a:pt x="3906" y="2132"/>
                  </a:cubicBezTo>
                  <a:cubicBezTo>
                    <a:pt x="3617" y="2264"/>
                    <a:pt x="3323" y="2385"/>
                    <a:pt x="3023" y="2487"/>
                  </a:cubicBezTo>
                  <a:cubicBezTo>
                    <a:pt x="2722" y="2592"/>
                    <a:pt x="2414" y="2666"/>
                    <a:pt x="2102" y="2722"/>
                  </a:cubicBezTo>
                  <a:cubicBezTo>
                    <a:pt x="2118" y="2721"/>
                    <a:pt x="2133" y="2717"/>
                    <a:pt x="2151" y="2715"/>
                  </a:cubicBezTo>
                  <a:lnTo>
                    <a:pt x="2151" y="2715"/>
                  </a:lnTo>
                  <a:cubicBezTo>
                    <a:pt x="1881" y="2760"/>
                    <a:pt x="1609" y="2783"/>
                    <a:pt x="1336" y="2783"/>
                  </a:cubicBezTo>
                  <a:cubicBezTo>
                    <a:pt x="1206" y="2783"/>
                    <a:pt x="1075" y="2778"/>
                    <a:pt x="944" y="2767"/>
                  </a:cubicBezTo>
                  <a:cubicBezTo>
                    <a:pt x="707" y="2744"/>
                    <a:pt x="475" y="2704"/>
                    <a:pt x="243" y="2652"/>
                  </a:cubicBezTo>
                  <a:cubicBezTo>
                    <a:pt x="230" y="2649"/>
                    <a:pt x="216" y="2648"/>
                    <a:pt x="203" y="2648"/>
                  </a:cubicBezTo>
                  <a:cubicBezTo>
                    <a:pt x="114" y="2648"/>
                    <a:pt x="31" y="2710"/>
                    <a:pt x="12" y="2801"/>
                  </a:cubicBezTo>
                  <a:cubicBezTo>
                    <a:pt x="1" y="2852"/>
                    <a:pt x="11" y="2903"/>
                    <a:pt x="39" y="2947"/>
                  </a:cubicBezTo>
                  <a:cubicBezTo>
                    <a:pt x="68" y="2994"/>
                    <a:pt x="111" y="3017"/>
                    <a:pt x="161" y="3033"/>
                  </a:cubicBezTo>
                  <a:cubicBezTo>
                    <a:pt x="521" y="3142"/>
                    <a:pt x="893" y="3193"/>
                    <a:pt x="1266" y="3193"/>
                  </a:cubicBezTo>
                  <a:cubicBezTo>
                    <a:pt x="1518" y="3193"/>
                    <a:pt x="1771" y="3170"/>
                    <a:pt x="2021" y="3126"/>
                  </a:cubicBezTo>
                  <a:cubicBezTo>
                    <a:pt x="2610" y="3023"/>
                    <a:pt x="3170" y="2804"/>
                    <a:pt x="3705" y="2542"/>
                  </a:cubicBezTo>
                  <a:cubicBezTo>
                    <a:pt x="3970" y="2409"/>
                    <a:pt x="4230" y="2264"/>
                    <a:pt x="4493" y="2121"/>
                  </a:cubicBezTo>
                  <a:cubicBezTo>
                    <a:pt x="4768" y="1968"/>
                    <a:pt x="5041" y="1810"/>
                    <a:pt x="5312" y="1648"/>
                  </a:cubicBezTo>
                  <a:cubicBezTo>
                    <a:pt x="5850" y="1332"/>
                    <a:pt x="6389" y="1019"/>
                    <a:pt x="6955" y="755"/>
                  </a:cubicBezTo>
                  <a:lnTo>
                    <a:pt x="6955" y="755"/>
                  </a:lnTo>
                  <a:cubicBezTo>
                    <a:pt x="6953" y="756"/>
                    <a:pt x="6952" y="756"/>
                    <a:pt x="6951" y="756"/>
                  </a:cubicBezTo>
                  <a:lnTo>
                    <a:pt x="6951" y="756"/>
                  </a:lnTo>
                  <a:cubicBezTo>
                    <a:pt x="7453" y="524"/>
                    <a:pt x="7973" y="337"/>
                    <a:pt x="8516" y="239"/>
                  </a:cubicBezTo>
                  <a:cubicBezTo>
                    <a:pt x="8764" y="198"/>
                    <a:pt x="9013" y="177"/>
                    <a:pt x="9262" y="177"/>
                  </a:cubicBezTo>
                  <a:cubicBezTo>
                    <a:pt x="9329" y="177"/>
                    <a:pt x="9395" y="179"/>
                    <a:pt x="9461" y="182"/>
                  </a:cubicBezTo>
                  <a:cubicBezTo>
                    <a:pt x="9462" y="182"/>
                    <a:pt x="9463" y="182"/>
                    <a:pt x="9464" y="182"/>
                  </a:cubicBezTo>
                  <a:cubicBezTo>
                    <a:pt x="9510" y="182"/>
                    <a:pt x="9548" y="135"/>
                    <a:pt x="9545" y="90"/>
                  </a:cubicBezTo>
                  <a:cubicBezTo>
                    <a:pt x="9543" y="50"/>
                    <a:pt x="9515" y="21"/>
                    <a:pt x="9479" y="11"/>
                  </a:cubicBezTo>
                  <a:cubicBezTo>
                    <a:pt x="9477" y="8"/>
                    <a:pt x="9469" y="6"/>
                    <a:pt x="9459" y="6"/>
                  </a:cubicBezTo>
                  <a:cubicBezTo>
                    <a:pt x="9385" y="3"/>
                    <a:pt x="9311" y="1"/>
                    <a:pt x="9237" y="1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6" name="Google Shape;1936;p11"/>
            <p:cNvSpPr/>
            <p:nvPr/>
          </p:nvSpPr>
          <p:spPr>
            <a:xfrm>
              <a:off x="2148259" y="-1512062"/>
              <a:ext cx="941926" cy="626673"/>
            </a:xfrm>
            <a:custGeom>
              <a:avLst/>
              <a:gdLst/>
              <a:ahLst/>
              <a:cxnLst/>
              <a:rect l="l" t="t" r="r" b="b"/>
              <a:pathLst>
                <a:path w="23341" h="15529" extrusionOk="0">
                  <a:moveTo>
                    <a:pt x="13438" y="9139"/>
                  </a:moveTo>
                  <a:lnTo>
                    <a:pt x="13438" y="9139"/>
                  </a:lnTo>
                  <a:cubicBezTo>
                    <a:pt x="13436" y="9141"/>
                    <a:pt x="13435" y="9142"/>
                    <a:pt x="13433" y="9144"/>
                  </a:cubicBezTo>
                  <a:lnTo>
                    <a:pt x="13433" y="9144"/>
                  </a:lnTo>
                  <a:cubicBezTo>
                    <a:pt x="13434" y="9142"/>
                    <a:pt x="13436" y="9141"/>
                    <a:pt x="13438" y="9139"/>
                  </a:cubicBezTo>
                  <a:close/>
                  <a:moveTo>
                    <a:pt x="13412" y="9160"/>
                  </a:moveTo>
                  <a:cubicBezTo>
                    <a:pt x="13408" y="9163"/>
                    <a:pt x="13403" y="9167"/>
                    <a:pt x="13398" y="9172"/>
                  </a:cubicBezTo>
                  <a:cubicBezTo>
                    <a:pt x="13402" y="9171"/>
                    <a:pt x="13404" y="9166"/>
                    <a:pt x="13408" y="9165"/>
                  </a:cubicBezTo>
                  <a:cubicBezTo>
                    <a:pt x="13409" y="9163"/>
                    <a:pt x="13411" y="9161"/>
                    <a:pt x="13412" y="9160"/>
                  </a:cubicBezTo>
                  <a:close/>
                  <a:moveTo>
                    <a:pt x="1711" y="13731"/>
                  </a:moveTo>
                  <a:cubicBezTo>
                    <a:pt x="1698" y="13741"/>
                    <a:pt x="1688" y="13753"/>
                    <a:pt x="1675" y="13761"/>
                  </a:cubicBezTo>
                  <a:cubicBezTo>
                    <a:pt x="1685" y="13750"/>
                    <a:pt x="1698" y="13741"/>
                    <a:pt x="1711" y="13731"/>
                  </a:cubicBezTo>
                  <a:close/>
                  <a:moveTo>
                    <a:pt x="23240" y="1"/>
                  </a:moveTo>
                  <a:cubicBezTo>
                    <a:pt x="23222" y="1"/>
                    <a:pt x="23205" y="6"/>
                    <a:pt x="23189" y="14"/>
                  </a:cubicBezTo>
                  <a:cubicBezTo>
                    <a:pt x="22375" y="464"/>
                    <a:pt x="21571" y="926"/>
                    <a:pt x="20802" y="1451"/>
                  </a:cubicBezTo>
                  <a:cubicBezTo>
                    <a:pt x="20439" y="1699"/>
                    <a:pt x="20087" y="1963"/>
                    <a:pt x="19745" y="2241"/>
                  </a:cubicBezTo>
                  <a:cubicBezTo>
                    <a:pt x="19392" y="2525"/>
                    <a:pt x="19054" y="2834"/>
                    <a:pt x="18731" y="3153"/>
                  </a:cubicBezTo>
                  <a:cubicBezTo>
                    <a:pt x="18343" y="3529"/>
                    <a:pt x="17983" y="3931"/>
                    <a:pt x="17614" y="4326"/>
                  </a:cubicBezTo>
                  <a:cubicBezTo>
                    <a:pt x="17229" y="4741"/>
                    <a:pt x="16844" y="5158"/>
                    <a:pt x="16455" y="5567"/>
                  </a:cubicBezTo>
                  <a:cubicBezTo>
                    <a:pt x="16269" y="5762"/>
                    <a:pt x="16083" y="5955"/>
                    <a:pt x="15897" y="6149"/>
                  </a:cubicBezTo>
                  <a:cubicBezTo>
                    <a:pt x="15722" y="6331"/>
                    <a:pt x="15563" y="6524"/>
                    <a:pt x="15405" y="6722"/>
                  </a:cubicBezTo>
                  <a:cubicBezTo>
                    <a:pt x="15104" y="7098"/>
                    <a:pt x="14832" y="7497"/>
                    <a:pt x="14544" y="7885"/>
                  </a:cubicBezTo>
                  <a:cubicBezTo>
                    <a:pt x="14207" y="8339"/>
                    <a:pt x="13848" y="8777"/>
                    <a:pt x="13423" y="9152"/>
                  </a:cubicBezTo>
                  <a:cubicBezTo>
                    <a:pt x="13423" y="9152"/>
                    <a:pt x="13423" y="9152"/>
                    <a:pt x="13423" y="9152"/>
                  </a:cubicBezTo>
                  <a:lnTo>
                    <a:pt x="13423" y="9152"/>
                  </a:lnTo>
                  <a:cubicBezTo>
                    <a:pt x="13421" y="9153"/>
                    <a:pt x="13419" y="9155"/>
                    <a:pt x="13418" y="9157"/>
                  </a:cubicBezTo>
                  <a:lnTo>
                    <a:pt x="13418" y="9157"/>
                  </a:lnTo>
                  <a:cubicBezTo>
                    <a:pt x="13418" y="9156"/>
                    <a:pt x="13418" y="9156"/>
                    <a:pt x="13418" y="9156"/>
                  </a:cubicBezTo>
                  <a:lnTo>
                    <a:pt x="13418" y="9156"/>
                  </a:lnTo>
                  <a:cubicBezTo>
                    <a:pt x="13418" y="9156"/>
                    <a:pt x="13418" y="9157"/>
                    <a:pt x="13417" y="9157"/>
                  </a:cubicBezTo>
                  <a:lnTo>
                    <a:pt x="13417" y="9157"/>
                  </a:lnTo>
                  <a:cubicBezTo>
                    <a:pt x="13418" y="9157"/>
                    <a:pt x="13418" y="9157"/>
                    <a:pt x="13418" y="9157"/>
                  </a:cubicBezTo>
                  <a:lnTo>
                    <a:pt x="13418" y="9157"/>
                  </a:lnTo>
                  <a:cubicBezTo>
                    <a:pt x="13415" y="9157"/>
                    <a:pt x="13414" y="9159"/>
                    <a:pt x="13412" y="9160"/>
                  </a:cubicBezTo>
                  <a:lnTo>
                    <a:pt x="13412" y="9160"/>
                  </a:lnTo>
                  <a:cubicBezTo>
                    <a:pt x="13414" y="9159"/>
                    <a:pt x="13416" y="9158"/>
                    <a:pt x="13417" y="9157"/>
                  </a:cubicBezTo>
                  <a:lnTo>
                    <a:pt x="13417" y="9157"/>
                  </a:lnTo>
                  <a:cubicBezTo>
                    <a:pt x="13415" y="9159"/>
                    <a:pt x="13413" y="9161"/>
                    <a:pt x="13411" y="9164"/>
                  </a:cubicBezTo>
                  <a:cubicBezTo>
                    <a:pt x="13405" y="9168"/>
                    <a:pt x="13401" y="9172"/>
                    <a:pt x="13395" y="9178"/>
                  </a:cubicBezTo>
                  <a:lnTo>
                    <a:pt x="13402" y="9171"/>
                  </a:lnTo>
                  <a:lnTo>
                    <a:pt x="13402" y="9171"/>
                  </a:lnTo>
                  <a:cubicBezTo>
                    <a:pt x="13036" y="9473"/>
                    <a:pt x="12629" y="9724"/>
                    <a:pt x="12200" y="9929"/>
                  </a:cubicBezTo>
                  <a:lnTo>
                    <a:pt x="12200" y="9929"/>
                  </a:lnTo>
                  <a:cubicBezTo>
                    <a:pt x="12203" y="9928"/>
                    <a:pt x="12207" y="9926"/>
                    <a:pt x="12210" y="9925"/>
                  </a:cubicBezTo>
                  <a:lnTo>
                    <a:pt x="12210" y="9925"/>
                  </a:lnTo>
                  <a:cubicBezTo>
                    <a:pt x="12196" y="9932"/>
                    <a:pt x="12181" y="9938"/>
                    <a:pt x="12166" y="9945"/>
                  </a:cubicBezTo>
                  <a:lnTo>
                    <a:pt x="12166" y="9945"/>
                  </a:lnTo>
                  <a:cubicBezTo>
                    <a:pt x="12177" y="9940"/>
                    <a:pt x="12189" y="9934"/>
                    <a:pt x="12200" y="9929"/>
                  </a:cubicBezTo>
                  <a:lnTo>
                    <a:pt x="12200" y="9929"/>
                  </a:lnTo>
                  <a:cubicBezTo>
                    <a:pt x="12186" y="9935"/>
                    <a:pt x="12174" y="9940"/>
                    <a:pt x="12161" y="9947"/>
                  </a:cubicBezTo>
                  <a:lnTo>
                    <a:pt x="12161" y="9947"/>
                  </a:lnTo>
                  <a:cubicBezTo>
                    <a:pt x="12163" y="9946"/>
                    <a:pt x="12165" y="9946"/>
                    <a:pt x="12166" y="9945"/>
                  </a:cubicBezTo>
                  <a:lnTo>
                    <a:pt x="12166" y="9945"/>
                  </a:lnTo>
                  <a:cubicBezTo>
                    <a:pt x="12164" y="9946"/>
                    <a:pt x="12162" y="9947"/>
                    <a:pt x="12160" y="9948"/>
                  </a:cubicBezTo>
                  <a:cubicBezTo>
                    <a:pt x="12160" y="9948"/>
                    <a:pt x="12161" y="9947"/>
                    <a:pt x="12161" y="9947"/>
                  </a:cubicBezTo>
                  <a:lnTo>
                    <a:pt x="12161" y="9947"/>
                  </a:lnTo>
                  <a:cubicBezTo>
                    <a:pt x="11408" y="10286"/>
                    <a:pt x="10602" y="10482"/>
                    <a:pt x="9790" y="10626"/>
                  </a:cubicBezTo>
                  <a:lnTo>
                    <a:pt x="9790" y="10626"/>
                  </a:lnTo>
                  <a:cubicBezTo>
                    <a:pt x="9791" y="10626"/>
                    <a:pt x="9792" y="10626"/>
                    <a:pt x="9793" y="10626"/>
                  </a:cubicBezTo>
                  <a:lnTo>
                    <a:pt x="9793" y="10626"/>
                  </a:lnTo>
                  <a:cubicBezTo>
                    <a:pt x="9790" y="10626"/>
                    <a:pt x="9786" y="10627"/>
                    <a:pt x="9783" y="10627"/>
                  </a:cubicBezTo>
                  <a:lnTo>
                    <a:pt x="9783" y="10627"/>
                  </a:lnTo>
                  <a:cubicBezTo>
                    <a:pt x="9786" y="10627"/>
                    <a:pt x="9788" y="10627"/>
                    <a:pt x="9790" y="10626"/>
                  </a:cubicBezTo>
                  <a:lnTo>
                    <a:pt x="9790" y="10626"/>
                  </a:lnTo>
                  <a:cubicBezTo>
                    <a:pt x="9775" y="10628"/>
                    <a:pt x="9760" y="10631"/>
                    <a:pt x="9743" y="10634"/>
                  </a:cubicBezTo>
                  <a:lnTo>
                    <a:pt x="9743" y="10634"/>
                  </a:lnTo>
                  <a:cubicBezTo>
                    <a:pt x="9757" y="10632"/>
                    <a:pt x="9770" y="10630"/>
                    <a:pt x="9783" y="10627"/>
                  </a:cubicBezTo>
                  <a:lnTo>
                    <a:pt x="9783" y="10627"/>
                  </a:lnTo>
                  <a:cubicBezTo>
                    <a:pt x="9767" y="10630"/>
                    <a:pt x="9751" y="10633"/>
                    <a:pt x="9736" y="10636"/>
                  </a:cubicBezTo>
                  <a:cubicBezTo>
                    <a:pt x="9738" y="10635"/>
                    <a:pt x="9741" y="10635"/>
                    <a:pt x="9743" y="10634"/>
                  </a:cubicBezTo>
                  <a:lnTo>
                    <a:pt x="9743" y="10634"/>
                  </a:lnTo>
                  <a:cubicBezTo>
                    <a:pt x="8938" y="10770"/>
                    <a:pt x="8125" y="10856"/>
                    <a:pt x="7314" y="10966"/>
                  </a:cubicBezTo>
                  <a:cubicBezTo>
                    <a:pt x="6494" y="11077"/>
                    <a:pt x="5669" y="11206"/>
                    <a:pt x="4872" y="11437"/>
                  </a:cubicBezTo>
                  <a:cubicBezTo>
                    <a:pt x="4490" y="11549"/>
                    <a:pt x="4117" y="11689"/>
                    <a:pt x="3753" y="11851"/>
                  </a:cubicBezTo>
                  <a:cubicBezTo>
                    <a:pt x="3371" y="12022"/>
                    <a:pt x="2998" y="12211"/>
                    <a:pt x="2633" y="12417"/>
                  </a:cubicBezTo>
                  <a:cubicBezTo>
                    <a:pt x="2244" y="12639"/>
                    <a:pt x="1867" y="12885"/>
                    <a:pt x="1516" y="13164"/>
                  </a:cubicBezTo>
                  <a:cubicBezTo>
                    <a:pt x="1164" y="13441"/>
                    <a:pt x="835" y="13748"/>
                    <a:pt x="563" y="14106"/>
                  </a:cubicBezTo>
                  <a:cubicBezTo>
                    <a:pt x="303" y="14449"/>
                    <a:pt x="89" y="14847"/>
                    <a:pt x="16" y="15272"/>
                  </a:cubicBezTo>
                  <a:cubicBezTo>
                    <a:pt x="0" y="15368"/>
                    <a:pt x="39" y="15462"/>
                    <a:pt x="125" y="15506"/>
                  </a:cubicBezTo>
                  <a:cubicBezTo>
                    <a:pt x="156" y="15521"/>
                    <a:pt x="189" y="15529"/>
                    <a:pt x="223" y="15529"/>
                  </a:cubicBezTo>
                  <a:cubicBezTo>
                    <a:pt x="244" y="15529"/>
                    <a:pt x="265" y="15526"/>
                    <a:pt x="285" y="15521"/>
                  </a:cubicBezTo>
                  <a:cubicBezTo>
                    <a:pt x="335" y="15505"/>
                    <a:pt x="390" y="15465"/>
                    <a:pt x="410" y="15414"/>
                  </a:cubicBezTo>
                  <a:cubicBezTo>
                    <a:pt x="504" y="15190"/>
                    <a:pt x="614" y="14973"/>
                    <a:pt x="747" y="14769"/>
                  </a:cubicBezTo>
                  <a:cubicBezTo>
                    <a:pt x="1010" y="14396"/>
                    <a:pt x="1325" y="14068"/>
                    <a:pt x="1669" y="13768"/>
                  </a:cubicBezTo>
                  <a:cubicBezTo>
                    <a:pt x="2370" y="13182"/>
                    <a:pt x="3163" y="12720"/>
                    <a:pt x="3987" y="12333"/>
                  </a:cubicBezTo>
                  <a:cubicBezTo>
                    <a:pt x="4177" y="12246"/>
                    <a:pt x="4370" y="12165"/>
                    <a:pt x="4568" y="12091"/>
                  </a:cubicBezTo>
                  <a:cubicBezTo>
                    <a:pt x="4795" y="12007"/>
                    <a:pt x="5027" y="11933"/>
                    <a:pt x="5260" y="11868"/>
                  </a:cubicBezTo>
                  <a:cubicBezTo>
                    <a:pt x="5735" y="11736"/>
                    <a:pt x="6221" y="11635"/>
                    <a:pt x="6705" y="11552"/>
                  </a:cubicBezTo>
                  <a:lnTo>
                    <a:pt x="6704" y="11552"/>
                  </a:lnTo>
                  <a:cubicBezTo>
                    <a:pt x="7508" y="11419"/>
                    <a:pt x="8318" y="11321"/>
                    <a:pt x="9124" y="11193"/>
                  </a:cubicBezTo>
                  <a:cubicBezTo>
                    <a:pt x="9937" y="11067"/>
                    <a:pt x="10747" y="10912"/>
                    <a:pt x="11528" y="10646"/>
                  </a:cubicBezTo>
                  <a:cubicBezTo>
                    <a:pt x="11910" y="10515"/>
                    <a:pt x="12284" y="10357"/>
                    <a:pt x="12643" y="10172"/>
                  </a:cubicBezTo>
                  <a:cubicBezTo>
                    <a:pt x="13022" y="9975"/>
                    <a:pt x="13382" y="9738"/>
                    <a:pt x="13707" y="9459"/>
                  </a:cubicBezTo>
                  <a:cubicBezTo>
                    <a:pt x="14073" y="9145"/>
                    <a:pt x="14389" y="8780"/>
                    <a:pt x="14684" y="8399"/>
                  </a:cubicBezTo>
                  <a:cubicBezTo>
                    <a:pt x="14978" y="8017"/>
                    <a:pt x="15249" y="7620"/>
                    <a:pt x="15537" y="7229"/>
                  </a:cubicBezTo>
                  <a:cubicBezTo>
                    <a:pt x="15686" y="7026"/>
                    <a:pt x="15840" y="6830"/>
                    <a:pt x="16004" y="6637"/>
                  </a:cubicBezTo>
                  <a:cubicBezTo>
                    <a:pt x="16196" y="6409"/>
                    <a:pt x="16406" y="6198"/>
                    <a:pt x="16608" y="5978"/>
                  </a:cubicBezTo>
                  <a:cubicBezTo>
                    <a:pt x="17025" y="5530"/>
                    <a:pt x="17431" y="5074"/>
                    <a:pt x="17833" y="4613"/>
                  </a:cubicBezTo>
                  <a:cubicBezTo>
                    <a:pt x="18027" y="4391"/>
                    <a:pt x="18221" y="4170"/>
                    <a:pt x="18414" y="3947"/>
                  </a:cubicBezTo>
                  <a:cubicBezTo>
                    <a:pt x="18602" y="3729"/>
                    <a:pt x="18789" y="3512"/>
                    <a:pt x="18982" y="3299"/>
                  </a:cubicBezTo>
                  <a:cubicBezTo>
                    <a:pt x="19319" y="2934"/>
                    <a:pt x="19679" y="2594"/>
                    <a:pt x="20055" y="2272"/>
                  </a:cubicBezTo>
                  <a:lnTo>
                    <a:pt x="20055" y="2272"/>
                  </a:lnTo>
                  <a:cubicBezTo>
                    <a:pt x="20048" y="2279"/>
                    <a:pt x="20041" y="2285"/>
                    <a:pt x="20034" y="2292"/>
                  </a:cubicBezTo>
                  <a:cubicBezTo>
                    <a:pt x="20508" y="1893"/>
                    <a:pt x="21009" y="1532"/>
                    <a:pt x="21530" y="1199"/>
                  </a:cubicBezTo>
                  <a:cubicBezTo>
                    <a:pt x="22102" y="830"/>
                    <a:pt x="22695" y="493"/>
                    <a:pt x="23287" y="162"/>
                  </a:cubicBezTo>
                  <a:cubicBezTo>
                    <a:pt x="23329" y="139"/>
                    <a:pt x="23340" y="80"/>
                    <a:pt x="23314" y="40"/>
                  </a:cubicBezTo>
                  <a:cubicBezTo>
                    <a:pt x="23301" y="23"/>
                    <a:pt x="23286" y="10"/>
                    <a:pt x="23265" y="4"/>
                  </a:cubicBezTo>
                  <a:cubicBezTo>
                    <a:pt x="23257" y="2"/>
                    <a:pt x="23248" y="1"/>
                    <a:pt x="2324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7" name="Google Shape;1937;p11"/>
            <p:cNvSpPr/>
            <p:nvPr/>
          </p:nvSpPr>
          <p:spPr>
            <a:xfrm>
              <a:off x="2704265" y="-1494992"/>
              <a:ext cx="100080" cy="305366"/>
            </a:xfrm>
            <a:custGeom>
              <a:avLst/>
              <a:gdLst/>
              <a:ahLst/>
              <a:cxnLst/>
              <a:rect l="l" t="t" r="r" b="b"/>
              <a:pathLst>
                <a:path w="2480" h="7567" extrusionOk="0">
                  <a:moveTo>
                    <a:pt x="656" y="2933"/>
                  </a:moveTo>
                  <a:lnTo>
                    <a:pt x="656" y="2933"/>
                  </a:lnTo>
                  <a:cubicBezTo>
                    <a:pt x="654" y="2935"/>
                    <a:pt x="653" y="2937"/>
                    <a:pt x="651" y="2939"/>
                  </a:cubicBezTo>
                  <a:cubicBezTo>
                    <a:pt x="653" y="2937"/>
                    <a:pt x="655" y="2935"/>
                    <a:pt x="656" y="2933"/>
                  </a:cubicBezTo>
                  <a:close/>
                  <a:moveTo>
                    <a:pt x="197" y="4431"/>
                  </a:moveTo>
                  <a:cubicBezTo>
                    <a:pt x="197" y="4432"/>
                    <a:pt x="197" y="4432"/>
                    <a:pt x="197" y="4433"/>
                  </a:cubicBezTo>
                  <a:cubicBezTo>
                    <a:pt x="197" y="4432"/>
                    <a:pt x="197" y="4431"/>
                    <a:pt x="197" y="4431"/>
                  </a:cubicBezTo>
                  <a:close/>
                  <a:moveTo>
                    <a:pt x="197" y="4433"/>
                  </a:moveTo>
                  <a:cubicBezTo>
                    <a:pt x="199" y="4436"/>
                    <a:pt x="199" y="4440"/>
                    <a:pt x="199" y="4442"/>
                  </a:cubicBezTo>
                  <a:cubicBezTo>
                    <a:pt x="199" y="4439"/>
                    <a:pt x="199" y="4435"/>
                    <a:pt x="197" y="4433"/>
                  </a:cubicBezTo>
                  <a:close/>
                  <a:moveTo>
                    <a:pt x="2385" y="1"/>
                  </a:moveTo>
                  <a:cubicBezTo>
                    <a:pt x="2359" y="1"/>
                    <a:pt x="2334" y="10"/>
                    <a:pt x="2317" y="31"/>
                  </a:cubicBezTo>
                  <a:cubicBezTo>
                    <a:pt x="1710" y="834"/>
                    <a:pt x="1262" y="1740"/>
                    <a:pt x="696" y="2572"/>
                  </a:cubicBezTo>
                  <a:cubicBezTo>
                    <a:pt x="696" y="2569"/>
                    <a:pt x="697" y="2569"/>
                    <a:pt x="697" y="2567"/>
                  </a:cubicBezTo>
                  <a:lnTo>
                    <a:pt x="697" y="2567"/>
                  </a:lnTo>
                  <a:cubicBezTo>
                    <a:pt x="603" y="2708"/>
                    <a:pt x="502" y="2845"/>
                    <a:pt x="413" y="2985"/>
                  </a:cubicBezTo>
                  <a:cubicBezTo>
                    <a:pt x="322" y="3125"/>
                    <a:pt x="245" y="3270"/>
                    <a:pt x="179" y="3419"/>
                  </a:cubicBezTo>
                  <a:cubicBezTo>
                    <a:pt x="121" y="3551"/>
                    <a:pt x="77" y="3689"/>
                    <a:pt x="44" y="3828"/>
                  </a:cubicBezTo>
                  <a:cubicBezTo>
                    <a:pt x="8" y="3981"/>
                    <a:pt x="1" y="4142"/>
                    <a:pt x="6" y="4300"/>
                  </a:cubicBezTo>
                  <a:cubicBezTo>
                    <a:pt x="14" y="4449"/>
                    <a:pt x="48" y="4598"/>
                    <a:pt x="90" y="4742"/>
                  </a:cubicBezTo>
                  <a:cubicBezTo>
                    <a:pt x="140" y="4910"/>
                    <a:pt x="222" y="5068"/>
                    <a:pt x="302" y="5226"/>
                  </a:cubicBezTo>
                  <a:cubicBezTo>
                    <a:pt x="438" y="5493"/>
                    <a:pt x="594" y="5750"/>
                    <a:pt x="723" y="6020"/>
                  </a:cubicBezTo>
                  <a:lnTo>
                    <a:pt x="723" y="6020"/>
                  </a:lnTo>
                  <a:cubicBezTo>
                    <a:pt x="806" y="6201"/>
                    <a:pt x="871" y="6384"/>
                    <a:pt x="906" y="6582"/>
                  </a:cubicBezTo>
                  <a:cubicBezTo>
                    <a:pt x="904" y="6575"/>
                    <a:pt x="903" y="6567"/>
                    <a:pt x="901" y="6559"/>
                  </a:cubicBezTo>
                  <a:lnTo>
                    <a:pt x="901" y="6559"/>
                  </a:lnTo>
                  <a:cubicBezTo>
                    <a:pt x="920" y="6690"/>
                    <a:pt x="926" y="6820"/>
                    <a:pt x="917" y="6954"/>
                  </a:cubicBezTo>
                  <a:cubicBezTo>
                    <a:pt x="898" y="7128"/>
                    <a:pt x="858" y="7294"/>
                    <a:pt x="801" y="7459"/>
                  </a:cubicBezTo>
                  <a:cubicBezTo>
                    <a:pt x="783" y="7505"/>
                    <a:pt x="824" y="7556"/>
                    <a:pt x="867" y="7564"/>
                  </a:cubicBezTo>
                  <a:cubicBezTo>
                    <a:pt x="873" y="7566"/>
                    <a:pt x="879" y="7566"/>
                    <a:pt x="885" y="7566"/>
                  </a:cubicBezTo>
                  <a:cubicBezTo>
                    <a:pt x="902" y="7566"/>
                    <a:pt x="918" y="7561"/>
                    <a:pt x="933" y="7553"/>
                  </a:cubicBezTo>
                  <a:cubicBezTo>
                    <a:pt x="954" y="7538"/>
                    <a:pt x="966" y="7521"/>
                    <a:pt x="973" y="7498"/>
                  </a:cubicBezTo>
                  <a:cubicBezTo>
                    <a:pt x="1013" y="7376"/>
                    <a:pt x="1048" y="7254"/>
                    <a:pt x="1071" y="7126"/>
                  </a:cubicBezTo>
                  <a:cubicBezTo>
                    <a:pt x="1089" y="7026"/>
                    <a:pt x="1097" y="6921"/>
                    <a:pt x="1098" y="6817"/>
                  </a:cubicBezTo>
                  <a:cubicBezTo>
                    <a:pt x="1102" y="6605"/>
                    <a:pt x="1054" y="6394"/>
                    <a:pt x="985" y="6194"/>
                  </a:cubicBezTo>
                  <a:cubicBezTo>
                    <a:pt x="913" y="5990"/>
                    <a:pt x="811" y="5796"/>
                    <a:pt x="707" y="5605"/>
                  </a:cubicBezTo>
                  <a:cubicBezTo>
                    <a:pt x="588" y="5384"/>
                    <a:pt x="465" y="5166"/>
                    <a:pt x="357" y="4939"/>
                  </a:cubicBezTo>
                  <a:lnTo>
                    <a:pt x="357" y="4939"/>
                  </a:lnTo>
                  <a:cubicBezTo>
                    <a:pt x="360" y="4946"/>
                    <a:pt x="363" y="4953"/>
                    <a:pt x="366" y="4963"/>
                  </a:cubicBezTo>
                  <a:cubicBezTo>
                    <a:pt x="327" y="4873"/>
                    <a:pt x="288" y="4784"/>
                    <a:pt x="258" y="4690"/>
                  </a:cubicBezTo>
                  <a:cubicBezTo>
                    <a:pt x="231" y="4608"/>
                    <a:pt x="213" y="4526"/>
                    <a:pt x="199" y="4443"/>
                  </a:cubicBezTo>
                  <a:lnTo>
                    <a:pt x="199" y="4442"/>
                  </a:lnTo>
                  <a:cubicBezTo>
                    <a:pt x="197" y="4437"/>
                    <a:pt x="196" y="4431"/>
                    <a:pt x="195" y="4427"/>
                  </a:cubicBezTo>
                  <a:lnTo>
                    <a:pt x="195" y="4427"/>
                  </a:lnTo>
                  <a:cubicBezTo>
                    <a:pt x="196" y="4428"/>
                    <a:pt x="197" y="4429"/>
                    <a:pt x="197" y="4431"/>
                  </a:cubicBezTo>
                  <a:lnTo>
                    <a:pt x="197" y="4431"/>
                  </a:lnTo>
                  <a:cubicBezTo>
                    <a:pt x="180" y="4305"/>
                    <a:pt x="176" y="4182"/>
                    <a:pt x="186" y="4055"/>
                  </a:cubicBezTo>
                  <a:cubicBezTo>
                    <a:pt x="202" y="3915"/>
                    <a:pt x="235" y="3778"/>
                    <a:pt x="279" y="3642"/>
                  </a:cubicBezTo>
                  <a:cubicBezTo>
                    <a:pt x="374" y="3383"/>
                    <a:pt x="509" y="3148"/>
                    <a:pt x="663" y="2919"/>
                  </a:cubicBezTo>
                  <a:lnTo>
                    <a:pt x="663" y="2919"/>
                  </a:lnTo>
                  <a:cubicBezTo>
                    <a:pt x="661" y="2923"/>
                    <a:pt x="659" y="2928"/>
                    <a:pt x="656" y="2933"/>
                  </a:cubicBezTo>
                  <a:lnTo>
                    <a:pt x="656" y="2933"/>
                  </a:lnTo>
                  <a:cubicBezTo>
                    <a:pt x="779" y="2756"/>
                    <a:pt x="901" y="2580"/>
                    <a:pt x="1019" y="2399"/>
                  </a:cubicBezTo>
                  <a:cubicBezTo>
                    <a:pt x="1160" y="2184"/>
                    <a:pt x="1292" y="1963"/>
                    <a:pt x="1426" y="1743"/>
                  </a:cubicBezTo>
                  <a:cubicBezTo>
                    <a:pt x="1678" y="1322"/>
                    <a:pt x="1925" y="895"/>
                    <a:pt x="2203" y="489"/>
                  </a:cubicBezTo>
                  <a:lnTo>
                    <a:pt x="2203" y="489"/>
                  </a:lnTo>
                  <a:cubicBezTo>
                    <a:pt x="2203" y="490"/>
                    <a:pt x="2201" y="492"/>
                    <a:pt x="2201" y="493"/>
                  </a:cubicBezTo>
                  <a:cubicBezTo>
                    <a:pt x="2282" y="377"/>
                    <a:pt x="2363" y="262"/>
                    <a:pt x="2450" y="147"/>
                  </a:cubicBezTo>
                  <a:cubicBezTo>
                    <a:pt x="2478" y="108"/>
                    <a:pt x="2480" y="58"/>
                    <a:pt x="2442" y="24"/>
                  </a:cubicBezTo>
                  <a:cubicBezTo>
                    <a:pt x="2434" y="15"/>
                    <a:pt x="2421" y="8"/>
                    <a:pt x="2409" y="4"/>
                  </a:cubicBezTo>
                  <a:cubicBezTo>
                    <a:pt x="2401" y="2"/>
                    <a:pt x="2393" y="1"/>
                    <a:pt x="238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8" name="Google Shape;1938;p11"/>
            <p:cNvSpPr/>
            <p:nvPr/>
          </p:nvSpPr>
          <p:spPr>
            <a:xfrm>
              <a:off x="2748575" y="-1263841"/>
              <a:ext cx="260330" cy="67756"/>
            </a:xfrm>
            <a:custGeom>
              <a:avLst/>
              <a:gdLst/>
              <a:ahLst/>
              <a:cxnLst/>
              <a:rect l="l" t="t" r="r" b="b"/>
              <a:pathLst>
                <a:path w="6451" h="1679" extrusionOk="0">
                  <a:moveTo>
                    <a:pt x="2605" y="953"/>
                  </a:moveTo>
                  <a:lnTo>
                    <a:pt x="2605" y="953"/>
                  </a:lnTo>
                  <a:cubicBezTo>
                    <a:pt x="2600" y="954"/>
                    <a:pt x="2594" y="959"/>
                    <a:pt x="2591" y="960"/>
                  </a:cubicBezTo>
                  <a:cubicBezTo>
                    <a:pt x="2597" y="959"/>
                    <a:pt x="2601" y="954"/>
                    <a:pt x="2605" y="953"/>
                  </a:cubicBezTo>
                  <a:close/>
                  <a:moveTo>
                    <a:pt x="6362" y="0"/>
                  </a:moveTo>
                  <a:cubicBezTo>
                    <a:pt x="6346" y="0"/>
                    <a:pt x="6328" y="4"/>
                    <a:pt x="6313" y="14"/>
                  </a:cubicBezTo>
                  <a:cubicBezTo>
                    <a:pt x="6238" y="57"/>
                    <a:pt x="6162" y="98"/>
                    <a:pt x="6083" y="134"/>
                  </a:cubicBezTo>
                  <a:cubicBezTo>
                    <a:pt x="5872" y="229"/>
                    <a:pt x="5652" y="289"/>
                    <a:pt x="5424" y="335"/>
                  </a:cubicBezTo>
                  <a:cubicBezTo>
                    <a:pt x="5106" y="390"/>
                    <a:pt x="4784" y="404"/>
                    <a:pt x="4464" y="413"/>
                  </a:cubicBezTo>
                  <a:cubicBezTo>
                    <a:pt x="4122" y="420"/>
                    <a:pt x="3782" y="414"/>
                    <a:pt x="3444" y="449"/>
                  </a:cubicBezTo>
                  <a:cubicBezTo>
                    <a:pt x="3125" y="479"/>
                    <a:pt x="2815" y="541"/>
                    <a:pt x="2518" y="654"/>
                  </a:cubicBezTo>
                  <a:cubicBezTo>
                    <a:pt x="2374" y="710"/>
                    <a:pt x="2235" y="779"/>
                    <a:pt x="2097" y="844"/>
                  </a:cubicBezTo>
                  <a:cubicBezTo>
                    <a:pt x="1955" y="911"/>
                    <a:pt x="1816" y="982"/>
                    <a:pt x="1673" y="1048"/>
                  </a:cubicBezTo>
                  <a:cubicBezTo>
                    <a:pt x="1452" y="1148"/>
                    <a:pt x="1227" y="1234"/>
                    <a:pt x="988" y="1283"/>
                  </a:cubicBezTo>
                  <a:cubicBezTo>
                    <a:pt x="898" y="1297"/>
                    <a:pt x="808" y="1303"/>
                    <a:pt x="719" y="1303"/>
                  </a:cubicBezTo>
                  <a:cubicBezTo>
                    <a:pt x="684" y="1303"/>
                    <a:pt x="649" y="1302"/>
                    <a:pt x="615" y="1300"/>
                  </a:cubicBezTo>
                  <a:cubicBezTo>
                    <a:pt x="566" y="1295"/>
                    <a:pt x="519" y="1289"/>
                    <a:pt x="471" y="1279"/>
                  </a:cubicBezTo>
                  <a:cubicBezTo>
                    <a:pt x="389" y="1263"/>
                    <a:pt x="313" y="1239"/>
                    <a:pt x="236" y="1211"/>
                  </a:cubicBezTo>
                  <a:cubicBezTo>
                    <a:pt x="222" y="1209"/>
                    <a:pt x="208" y="1207"/>
                    <a:pt x="194" y="1207"/>
                  </a:cubicBezTo>
                  <a:cubicBezTo>
                    <a:pt x="178" y="1207"/>
                    <a:pt x="161" y="1210"/>
                    <a:pt x="145" y="1214"/>
                  </a:cubicBezTo>
                  <a:cubicBezTo>
                    <a:pt x="102" y="1229"/>
                    <a:pt x="63" y="1262"/>
                    <a:pt x="42" y="1302"/>
                  </a:cubicBezTo>
                  <a:cubicBezTo>
                    <a:pt x="0" y="1385"/>
                    <a:pt x="30" y="1499"/>
                    <a:pt x="116" y="1539"/>
                  </a:cubicBezTo>
                  <a:cubicBezTo>
                    <a:pt x="218" y="1588"/>
                    <a:pt x="326" y="1622"/>
                    <a:pt x="437" y="1649"/>
                  </a:cubicBezTo>
                  <a:cubicBezTo>
                    <a:pt x="540" y="1674"/>
                    <a:pt x="649" y="1678"/>
                    <a:pt x="757" y="1678"/>
                  </a:cubicBezTo>
                  <a:cubicBezTo>
                    <a:pt x="862" y="1678"/>
                    <a:pt x="968" y="1660"/>
                    <a:pt x="1073" y="1638"/>
                  </a:cubicBezTo>
                  <a:cubicBezTo>
                    <a:pt x="1178" y="1618"/>
                    <a:pt x="1280" y="1586"/>
                    <a:pt x="1380" y="1550"/>
                  </a:cubicBezTo>
                  <a:cubicBezTo>
                    <a:pt x="1587" y="1474"/>
                    <a:pt x="1782" y="1374"/>
                    <a:pt x="1976" y="1273"/>
                  </a:cubicBezTo>
                  <a:cubicBezTo>
                    <a:pt x="2175" y="1171"/>
                    <a:pt x="2366" y="1063"/>
                    <a:pt x="2565" y="969"/>
                  </a:cubicBezTo>
                  <a:cubicBezTo>
                    <a:pt x="2687" y="913"/>
                    <a:pt x="2809" y="864"/>
                    <a:pt x="2936" y="824"/>
                  </a:cubicBezTo>
                  <a:cubicBezTo>
                    <a:pt x="3072" y="778"/>
                    <a:pt x="3211" y="747"/>
                    <a:pt x="3351" y="720"/>
                  </a:cubicBezTo>
                  <a:lnTo>
                    <a:pt x="3351" y="720"/>
                  </a:lnTo>
                  <a:cubicBezTo>
                    <a:pt x="3350" y="720"/>
                    <a:pt x="3350" y="720"/>
                    <a:pt x="3349" y="720"/>
                  </a:cubicBezTo>
                  <a:cubicBezTo>
                    <a:pt x="3604" y="677"/>
                    <a:pt x="3857" y="653"/>
                    <a:pt x="4111" y="638"/>
                  </a:cubicBezTo>
                  <a:cubicBezTo>
                    <a:pt x="4382" y="623"/>
                    <a:pt x="4654" y="612"/>
                    <a:pt x="4925" y="590"/>
                  </a:cubicBezTo>
                  <a:cubicBezTo>
                    <a:pt x="5169" y="569"/>
                    <a:pt x="5413" y="532"/>
                    <a:pt x="5650" y="472"/>
                  </a:cubicBezTo>
                  <a:cubicBezTo>
                    <a:pt x="5916" y="404"/>
                    <a:pt x="6165" y="296"/>
                    <a:pt x="6400" y="159"/>
                  </a:cubicBezTo>
                  <a:cubicBezTo>
                    <a:pt x="6442" y="136"/>
                    <a:pt x="6450" y="77"/>
                    <a:pt x="6427" y="38"/>
                  </a:cubicBezTo>
                  <a:cubicBezTo>
                    <a:pt x="6416" y="21"/>
                    <a:pt x="6399" y="8"/>
                    <a:pt x="6379" y="2"/>
                  </a:cubicBezTo>
                  <a:cubicBezTo>
                    <a:pt x="6374" y="1"/>
                    <a:pt x="6368" y="0"/>
                    <a:pt x="636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9" name="Google Shape;1939;p11"/>
            <p:cNvSpPr/>
            <p:nvPr/>
          </p:nvSpPr>
          <p:spPr>
            <a:xfrm>
              <a:off x="1367396" y="-1594184"/>
              <a:ext cx="564365" cy="1249270"/>
            </a:xfrm>
            <a:custGeom>
              <a:avLst/>
              <a:gdLst/>
              <a:ahLst/>
              <a:cxnLst/>
              <a:rect l="l" t="t" r="r" b="b"/>
              <a:pathLst>
                <a:path w="13985" h="30957" extrusionOk="0">
                  <a:moveTo>
                    <a:pt x="2482" y="6604"/>
                  </a:moveTo>
                  <a:lnTo>
                    <a:pt x="2482" y="6604"/>
                  </a:lnTo>
                  <a:cubicBezTo>
                    <a:pt x="2482" y="6604"/>
                    <a:pt x="2482" y="6604"/>
                    <a:pt x="2483" y="6604"/>
                  </a:cubicBezTo>
                  <a:lnTo>
                    <a:pt x="2483" y="6604"/>
                  </a:lnTo>
                  <a:cubicBezTo>
                    <a:pt x="2482" y="6604"/>
                    <a:pt x="2482" y="6604"/>
                    <a:pt x="2482" y="6604"/>
                  </a:cubicBezTo>
                  <a:close/>
                  <a:moveTo>
                    <a:pt x="99" y="1"/>
                  </a:moveTo>
                  <a:cubicBezTo>
                    <a:pt x="83" y="1"/>
                    <a:pt x="68" y="5"/>
                    <a:pt x="54" y="14"/>
                  </a:cubicBezTo>
                  <a:cubicBezTo>
                    <a:pt x="15" y="41"/>
                    <a:pt x="0" y="97"/>
                    <a:pt x="28" y="136"/>
                  </a:cubicBezTo>
                  <a:cubicBezTo>
                    <a:pt x="227" y="421"/>
                    <a:pt x="400" y="721"/>
                    <a:pt x="551" y="1032"/>
                  </a:cubicBezTo>
                  <a:cubicBezTo>
                    <a:pt x="549" y="1031"/>
                    <a:pt x="549" y="1030"/>
                    <a:pt x="546" y="1027"/>
                  </a:cubicBezTo>
                  <a:lnTo>
                    <a:pt x="546" y="1027"/>
                  </a:lnTo>
                  <a:cubicBezTo>
                    <a:pt x="1286" y="2591"/>
                    <a:pt x="1421" y="4345"/>
                    <a:pt x="1978" y="5972"/>
                  </a:cubicBezTo>
                  <a:cubicBezTo>
                    <a:pt x="2116" y="6373"/>
                    <a:pt x="2283" y="6765"/>
                    <a:pt x="2485" y="7138"/>
                  </a:cubicBezTo>
                  <a:cubicBezTo>
                    <a:pt x="2593" y="7338"/>
                    <a:pt x="2718" y="7526"/>
                    <a:pt x="2841" y="7717"/>
                  </a:cubicBezTo>
                  <a:cubicBezTo>
                    <a:pt x="2994" y="7944"/>
                    <a:pt x="3152" y="8169"/>
                    <a:pt x="3314" y="8392"/>
                  </a:cubicBezTo>
                  <a:cubicBezTo>
                    <a:pt x="3932" y="9245"/>
                    <a:pt x="4588" y="10075"/>
                    <a:pt x="5095" y="11002"/>
                  </a:cubicBezTo>
                  <a:cubicBezTo>
                    <a:pt x="5148" y="11099"/>
                    <a:pt x="5197" y="11200"/>
                    <a:pt x="5246" y="11299"/>
                  </a:cubicBezTo>
                  <a:cubicBezTo>
                    <a:pt x="5672" y="12205"/>
                    <a:pt x="5918" y="13176"/>
                    <a:pt x="6168" y="14143"/>
                  </a:cubicBezTo>
                  <a:cubicBezTo>
                    <a:pt x="6290" y="14614"/>
                    <a:pt x="6416" y="15085"/>
                    <a:pt x="6577" y="15545"/>
                  </a:cubicBezTo>
                  <a:cubicBezTo>
                    <a:pt x="6725" y="15963"/>
                    <a:pt x="6902" y="16371"/>
                    <a:pt x="7099" y="16771"/>
                  </a:cubicBezTo>
                  <a:cubicBezTo>
                    <a:pt x="7476" y="17550"/>
                    <a:pt x="7946" y="18282"/>
                    <a:pt x="8443" y="18993"/>
                  </a:cubicBezTo>
                  <a:cubicBezTo>
                    <a:pt x="8937" y="19699"/>
                    <a:pt x="9473" y="20376"/>
                    <a:pt x="9994" y="21063"/>
                  </a:cubicBezTo>
                  <a:cubicBezTo>
                    <a:pt x="10761" y="22080"/>
                    <a:pt x="11501" y="23124"/>
                    <a:pt x="12060" y="24271"/>
                  </a:cubicBezTo>
                  <a:lnTo>
                    <a:pt x="12060" y="24271"/>
                  </a:lnTo>
                  <a:cubicBezTo>
                    <a:pt x="12335" y="24852"/>
                    <a:pt x="12558" y="25457"/>
                    <a:pt x="12755" y="26067"/>
                  </a:cubicBezTo>
                  <a:cubicBezTo>
                    <a:pt x="12954" y="26689"/>
                    <a:pt x="13118" y="27322"/>
                    <a:pt x="13240" y="27963"/>
                  </a:cubicBezTo>
                  <a:cubicBezTo>
                    <a:pt x="13321" y="28411"/>
                    <a:pt x="13385" y="28861"/>
                    <a:pt x="13427" y="29315"/>
                  </a:cubicBezTo>
                  <a:cubicBezTo>
                    <a:pt x="13449" y="29549"/>
                    <a:pt x="13464" y="29786"/>
                    <a:pt x="13476" y="30018"/>
                  </a:cubicBezTo>
                  <a:cubicBezTo>
                    <a:pt x="13486" y="30260"/>
                    <a:pt x="13490" y="30498"/>
                    <a:pt x="13497" y="30741"/>
                  </a:cubicBezTo>
                  <a:cubicBezTo>
                    <a:pt x="13499" y="30860"/>
                    <a:pt x="13606" y="30957"/>
                    <a:pt x="13723" y="30957"/>
                  </a:cubicBezTo>
                  <a:cubicBezTo>
                    <a:pt x="13727" y="30957"/>
                    <a:pt x="13732" y="30956"/>
                    <a:pt x="13736" y="30956"/>
                  </a:cubicBezTo>
                  <a:cubicBezTo>
                    <a:pt x="13796" y="30952"/>
                    <a:pt x="13854" y="30927"/>
                    <a:pt x="13895" y="30880"/>
                  </a:cubicBezTo>
                  <a:cubicBezTo>
                    <a:pt x="13938" y="30833"/>
                    <a:pt x="13951" y="30780"/>
                    <a:pt x="13954" y="30715"/>
                  </a:cubicBezTo>
                  <a:cubicBezTo>
                    <a:pt x="13984" y="30222"/>
                    <a:pt x="13980" y="29722"/>
                    <a:pt x="13953" y="29228"/>
                  </a:cubicBezTo>
                  <a:cubicBezTo>
                    <a:pt x="13928" y="28750"/>
                    <a:pt x="13877" y="28273"/>
                    <a:pt x="13800" y="27801"/>
                  </a:cubicBezTo>
                  <a:cubicBezTo>
                    <a:pt x="13723" y="27320"/>
                    <a:pt x="13618" y="26844"/>
                    <a:pt x="13489" y="26377"/>
                  </a:cubicBezTo>
                  <a:cubicBezTo>
                    <a:pt x="13358" y="25902"/>
                    <a:pt x="13194" y="25437"/>
                    <a:pt x="13013" y="24977"/>
                  </a:cubicBezTo>
                  <a:cubicBezTo>
                    <a:pt x="12684" y="24148"/>
                    <a:pt x="12261" y="23365"/>
                    <a:pt x="11777" y="22619"/>
                  </a:cubicBezTo>
                  <a:cubicBezTo>
                    <a:pt x="11304" y="21895"/>
                    <a:pt x="10774" y="21211"/>
                    <a:pt x="10246" y="20530"/>
                  </a:cubicBezTo>
                  <a:cubicBezTo>
                    <a:pt x="9723" y="19862"/>
                    <a:pt x="9197" y="19202"/>
                    <a:pt x="8702" y="18515"/>
                  </a:cubicBezTo>
                  <a:cubicBezTo>
                    <a:pt x="8202" y="17826"/>
                    <a:pt x="7746" y="17105"/>
                    <a:pt x="7374" y="16339"/>
                  </a:cubicBezTo>
                  <a:lnTo>
                    <a:pt x="7374" y="16339"/>
                  </a:lnTo>
                  <a:cubicBezTo>
                    <a:pt x="7382" y="16358"/>
                    <a:pt x="7390" y="16374"/>
                    <a:pt x="7397" y="16392"/>
                  </a:cubicBezTo>
                  <a:cubicBezTo>
                    <a:pt x="7221" y="16020"/>
                    <a:pt x="7063" y="15644"/>
                    <a:pt x="6929" y="15258"/>
                  </a:cubicBezTo>
                  <a:cubicBezTo>
                    <a:pt x="6780" y="14829"/>
                    <a:pt x="6663" y="14391"/>
                    <a:pt x="6540" y="13958"/>
                  </a:cubicBezTo>
                  <a:cubicBezTo>
                    <a:pt x="6414" y="13514"/>
                    <a:pt x="6290" y="13069"/>
                    <a:pt x="6148" y="12631"/>
                  </a:cubicBezTo>
                  <a:cubicBezTo>
                    <a:pt x="6001" y="12172"/>
                    <a:pt x="5826" y="11724"/>
                    <a:pt x="5618" y="11289"/>
                  </a:cubicBezTo>
                  <a:cubicBezTo>
                    <a:pt x="5204" y="10426"/>
                    <a:pt x="4612" y="9659"/>
                    <a:pt x="4035" y="8902"/>
                  </a:cubicBezTo>
                  <a:cubicBezTo>
                    <a:pt x="3741" y="8514"/>
                    <a:pt x="3446" y="8128"/>
                    <a:pt x="3166" y="7731"/>
                  </a:cubicBezTo>
                  <a:cubicBezTo>
                    <a:pt x="3030" y="7537"/>
                    <a:pt x="2895" y="7344"/>
                    <a:pt x="2773" y="7141"/>
                  </a:cubicBezTo>
                  <a:cubicBezTo>
                    <a:pt x="2670" y="6969"/>
                    <a:pt x="2575" y="6794"/>
                    <a:pt x="2488" y="6615"/>
                  </a:cubicBezTo>
                  <a:lnTo>
                    <a:pt x="2488" y="6615"/>
                  </a:lnTo>
                  <a:cubicBezTo>
                    <a:pt x="2488" y="6615"/>
                    <a:pt x="2488" y="6615"/>
                    <a:pt x="2488" y="6615"/>
                  </a:cubicBezTo>
                  <a:cubicBezTo>
                    <a:pt x="1980" y="5557"/>
                    <a:pt x="1750" y="4401"/>
                    <a:pt x="1476" y="3266"/>
                  </a:cubicBezTo>
                  <a:cubicBezTo>
                    <a:pt x="1336" y="2699"/>
                    <a:pt x="1184" y="2136"/>
                    <a:pt x="980" y="1587"/>
                  </a:cubicBezTo>
                  <a:cubicBezTo>
                    <a:pt x="776" y="1041"/>
                    <a:pt x="510" y="517"/>
                    <a:pt x="177" y="40"/>
                  </a:cubicBezTo>
                  <a:cubicBezTo>
                    <a:pt x="164" y="21"/>
                    <a:pt x="147" y="10"/>
                    <a:pt x="125" y="4"/>
                  </a:cubicBezTo>
                  <a:cubicBezTo>
                    <a:pt x="116" y="2"/>
                    <a:pt x="107" y="1"/>
                    <a:pt x="9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0" name="Google Shape;1940;p11"/>
            <p:cNvSpPr/>
            <p:nvPr/>
          </p:nvSpPr>
          <p:spPr>
            <a:xfrm>
              <a:off x="1252506" y="-1192535"/>
              <a:ext cx="442694" cy="325584"/>
            </a:xfrm>
            <a:custGeom>
              <a:avLst/>
              <a:gdLst/>
              <a:ahLst/>
              <a:cxnLst/>
              <a:rect l="l" t="t" r="r" b="b"/>
              <a:pathLst>
                <a:path w="10970" h="8068" extrusionOk="0">
                  <a:moveTo>
                    <a:pt x="687" y="731"/>
                  </a:moveTo>
                  <a:cubicBezTo>
                    <a:pt x="688" y="733"/>
                    <a:pt x="690" y="735"/>
                    <a:pt x="692" y="737"/>
                  </a:cubicBezTo>
                  <a:cubicBezTo>
                    <a:pt x="690" y="735"/>
                    <a:pt x="688" y="733"/>
                    <a:pt x="687" y="731"/>
                  </a:cubicBezTo>
                  <a:close/>
                  <a:moveTo>
                    <a:pt x="3670" y="4673"/>
                  </a:moveTo>
                  <a:lnTo>
                    <a:pt x="3670" y="4673"/>
                  </a:lnTo>
                  <a:cubicBezTo>
                    <a:pt x="3673" y="4675"/>
                    <a:pt x="3676" y="4678"/>
                    <a:pt x="3679" y="4680"/>
                  </a:cubicBezTo>
                  <a:cubicBezTo>
                    <a:pt x="3678" y="4678"/>
                    <a:pt x="3673" y="4674"/>
                    <a:pt x="3670" y="4673"/>
                  </a:cubicBezTo>
                  <a:close/>
                  <a:moveTo>
                    <a:pt x="5464" y="5579"/>
                  </a:moveTo>
                  <a:lnTo>
                    <a:pt x="5464" y="5579"/>
                  </a:lnTo>
                  <a:cubicBezTo>
                    <a:pt x="5470" y="5581"/>
                    <a:pt x="5475" y="5583"/>
                    <a:pt x="5480" y="5585"/>
                  </a:cubicBezTo>
                  <a:cubicBezTo>
                    <a:pt x="5475" y="5582"/>
                    <a:pt x="5470" y="5580"/>
                    <a:pt x="5464" y="5579"/>
                  </a:cubicBezTo>
                  <a:close/>
                  <a:moveTo>
                    <a:pt x="10532" y="7778"/>
                  </a:moveTo>
                  <a:lnTo>
                    <a:pt x="10532" y="7778"/>
                  </a:lnTo>
                  <a:cubicBezTo>
                    <a:pt x="10534" y="7780"/>
                    <a:pt x="10535" y="7782"/>
                    <a:pt x="10537" y="7783"/>
                  </a:cubicBezTo>
                  <a:lnTo>
                    <a:pt x="10537" y="7783"/>
                  </a:lnTo>
                  <a:cubicBezTo>
                    <a:pt x="10535" y="7782"/>
                    <a:pt x="10533" y="7780"/>
                    <a:pt x="10532" y="7778"/>
                  </a:cubicBezTo>
                  <a:close/>
                  <a:moveTo>
                    <a:pt x="101" y="1"/>
                  </a:moveTo>
                  <a:cubicBezTo>
                    <a:pt x="71" y="1"/>
                    <a:pt x="39" y="21"/>
                    <a:pt x="24" y="49"/>
                  </a:cubicBezTo>
                  <a:cubicBezTo>
                    <a:pt x="1" y="94"/>
                    <a:pt x="22" y="140"/>
                    <a:pt x="60" y="168"/>
                  </a:cubicBezTo>
                  <a:cubicBezTo>
                    <a:pt x="74" y="177"/>
                    <a:pt x="87" y="186"/>
                    <a:pt x="101" y="194"/>
                  </a:cubicBezTo>
                  <a:cubicBezTo>
                    <a:pt x="96" y="191"/>
                    <a:pt x="88" y="187"/>
                    <a:pt x="81" y="183"/>
                  </a:cubicBezTo>
                  <a:lnTo>
                    <a:pt x="81" y="183"/>
                  </a:lnTo>
                  <a:cubicBezTo>
                    <a:pt x="303" y="338"/>
                    <a:pt x="500" y="520"/>
                    <a:pt x="679" y="723"/>
                  </a:cubicBezTo>
                  <a:lnTo>
                    <a:pt x="679" y="723"/>
                  </a:lnTo>
                  <a:cubicBezTo>
                    <a:pt x="678" y="722"/>
                    <a:pt x="678" y="722"/>
                    <a:pt x="677" y="721"/>
                  </a:cubicBezTo>
                  <a:lnTo>
                    <a:pt x="677" y="721"/>
                  </a:lnTo>
                  <a:cubicBezTo>
                    <a:pt x="1207" y="1342"/>
                    <a:pt x="1532" y="2096"/>
                    <a:pt x="1904" y="2815"/>
                  </a:cubicBezTo>
                  <a:cubicBezTo>
                    <a:pt x="2089" y="3177"/>
                    <a:pt x="2290" y="3526"/>
                    <a:pt x="2532" y="3852"/>
                  </a:cubicBezTo>
                  <a:cubicBezTo>
                    <a:pt x="2793" y="4200"/>
                    <a:pt x="3112" y="4496"/>
                    <a:pt x="3462" y="4757"/>
                  </a:cubicBezTo>
                  <a:cubicBezTo>
                    <a:pt x="3834" y="5033"/>
                    <a:pt x="4241" y="5260"/>
                    <a:pt x="4662" y="5457"/>
                  </a:cubicBezTo>
                  <a:cubicBezTo>
                    <a:pt x="5071" y="5649"/>
                    <a:pt x="5496" y="5807"/>
                    <a:pt x="5927" y="5947"/>
                  </a:cubicBezTo>
                  <a:cubicBezTo>
                    <a:pt x="6421" y="6105"/>
                    <a:pt x="6937" y="6195"/>
                    <a:pt x="7447" y="6290"/>
                  </a:cubicBezTo>
                  <a:cubicBezTo>
                    <a:pt x="7959" y="6385"/>
                    <a:pt x="8469" y="6491"/>
                    <a:pt x="8962" y="6665"/>
                  </a:cubicBezTo>
                  <a:cubicBezTo>
                    <a:pt x="9107" y="6721"/>
                    <a:pt x="9251" y="6782"/>
                    <a:pt x="9393" y="6851"/>
                  </a:cubicBezTo>
                  <a:cubicBezTo>
                    <a:pt x="9532" y="6920"/>
                    <a:pt x="9667" y="7001"/>
                    <a:pt x="9796" y="7088"/>
                  </a:cubicBezTo>
                  <a:cubicBezTo>
                    <a:pt x="9795" y="7088"/>
                    <a:pt x="9795" y="7087"/>
                    <a:pt x="9792" y="7087"/>
                  </a:cubicBezTo>
                  <a:cubicBezTo>
                    <a:pt x="9926" y="7180"/>
                    <a:pt x="10049" y="7285"/>
                    <a:pt x="10168" y="7396"/>
                  </a:cubicBezTo>
                  <a:cubicBezTo>
                    <a:pt x="10298" y="7516"/>
                    <a:pt x="10414" y="7646"/>
                    <a:pt x="10529" y="7781"/>
                  </a:cubicBezTo>
                  <a:cubicBezTo>
                    <a:pt x="10593" y="7857"/>
                    <a:pt x="10658" y="7934"/>
                    <a:pt x="10721" y="8012"/>
                  </a:cubicBezTo>
                  <a:cubicBezTo>
                    <a:pt x="10743" y="8036"/>
                    <a:pt x="10764" y="8058"/>
                    <a:pt x="10797" y="8065"/>
                  </a:cubicBezTo>
                  <a:cubicBezTo>
                    <a:pt x="10806" y="8066"/>
                    <a:pt x="10814" y="8067"/>
                    <a:pt x="10823" y="8067"/>
                  </a:cubicBezTo>
                  <a:cubicBezTo>
                    <a:pt x="10848" y="8067"/>
                    <a:pt x="10873" y="8061"/>
                    <a:pt x="10894" y="8048"/>
                  </a:cubicBezTo>
                  <a:cubicBezTo>
                    <a:pt x="10948" y="8012"/>
                    <a:pt x="10970" y="7929"/>
                    <a:pt x="10931" y="7874"/>
                  </a:cubicBezTo>
                  <a:cubicBezTo>
                    <a:pt x="10793" y="7683"/>
                    <a:pt x="10639" y="7503"/>
                    <a:pt x="10471" y="7338"/>
                  </a:cubicBezTo>
                  <a:cubicBezTo>
                    <a:pt x="10290" y="7157"/>
                    <a:pt x="10089" y="6999"/>
                    <a:pt x="9877" y="6857"/>
                  </a:cubicBezTo>
                  <a:cubicBezTo>
                    <a:pt x="9459" y="6576"/>
                    <a:pt x="8966" y="6409"/>
                    <a:pt x="8481" y="6283"/>
                  </a:cubicBezTo>
                  <a:cubicBezTo>
                    <a:pt x="7971" y="6152"/>
                    <a:pt x="7449" y="6074"/>
                    <a:pt x="6932" y="5978"/>
                  </a:cubicBezTo>
                  <a:cubicBezTo>
                    <a:pt x="6667" y="5926"/>
                    <a:pt x="6407" y="5870"/>
                    <a:pt x="6144" y="5800"/>
                  </a:cubicBezTo>
                  <a:cubicBezTo>
                    <a:pt x="5911" y="5737"/>
                    <a:pt x="5683" y="5658"/>
                    <a:pt x="5454" y="5576"/>
                  </a:cubicBezTo>
                  <a:lnTo>
                    <a:pt x="5454" y="5576"/>
                  </a:lnTo>
                  <a:cubicBezTo>
                    <a:pt x="5458" y="5577"/>
                    <a:pt x="5461" y="5578"/>
                    <a:pt x="5464" y="5579"/>
                  </a:cubicBezTo>
                  <a:lnTo>
                    <a:pt x="5464" y="5579"/>
                  </a:lnTo>
                  <a:cubicBezTo>
                    <a:pt x="4829" y="5344"/>
                    <a:pt x="4217" y="5053"/>
                    <a:pt x="3658" y="4670"/>
                  </a:cubicBezTo>
                  <a:lnTo>
                    <a:pt x="3658" y="4670"/>
                  </a:lnTo>
                  <a:lnTo>
                    <a:pt x="3669" y="4675"/>
                  </a:lnTo>
                  <a:cubicBezTo>
                    <a:pt x="3362" y="4460"/>
                    <a:pt x="3077" y="4219"/>
                    <a:pt x="2830" y="3936"/>
                  </a:cubicBezTo>
                  <a:lnTo>
                    <a:pt x="2830" y="3936"/>
                  </a:lnTo>
                  <a:lnTo>
                    <a:pt x="2832" y="3939"/>
                  </a:lnTo>
                  <a:cubicBezTo>
                    <a:pt x="2302" y="3317"/>
                    <a:pt x="1977" y="2563"/>
                    <a:pt x="1605" y="1844"/>
                  </a:cubicBezTo>
                  <a:cubicBezTo>
                    <a:pt x="1418" y="1487"/>
                    <a:pt x="1216" y="1135"/>
                    <a:pt x="972" y="815"/>
                  </a:cubicBezTo>
                  <a:cubicBezTo>
                    <a:pt x="861" y="667"/>
                    <a:pt x="739" y="529"/>
                    <a:pt x="610" y="400"/>
                  </a:cubicBezTo>
                  <a:cubicBezTo>
                    <a:pt x="468" y="256"/>
                    <a:pt x="305" y="130"/>
                    <a:pt x="139" y="13"/>
                  </a:cubicBezTo>
                  <a:cubicBezTo>
                    <a:pt x="133" y="10"/>
                    <a:pt x="126" y="6"/>
                    <a:pt x="121" y="5"/>
                  </a:cubicBezTo>
                  <a:cubicBezTo>
                    <a:pt x="115" y="2"/>
                    <a:pt x="108" y="1"/>
                    <a:pt x="10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1" name="Google Shape;1941;p11"/>
            <p:cNvSpPr/>
            <p:nvPr/>
          </p:nvSpPr>
          <p:spPr>
            <a:xfrm>
              <a:off x="1644915" y="-1346043"/>
              <a:ext cx="95319" cy="421104"/>
            </a:xfrm>
            <a:custGeom>
              <a:avLst/>
              <a:gdLst/>
              <a:ahLst/>
              <a:cxnLst/>
              <a:rect l="l" t="t" r="r" b="b"/>
              <a:pathLst>
                <a:path w="2362" h="10435" extrusionOk="0">
                  <a:moveTo>
                    <a:pt x="1898" y="1920"/>
                  </a:moveTo>
                  <a:lnTo>
                    <a:pt x="1898" y="1920"/>
                  </a:lnTo>
                  <a:cubicBezTo>
                    <a:pt x="1898" y="1921"/>
                    <a:pt x="1897" y="1921"/>
                    <a:pt x="1897" y="1922"/>
                  </a:cubicBezTo>
                  <a:lnTo>
                    <a:pt x="1897" y="1922"/>
                  </a:lnTo>
                  <a:cubicBezTo>
                    <a:pt x="1897" y="1921"/>
                    <a:pt x="1898" y="1920"/>
                    <a:pt x="1898" y="1920"/>
                  </a:cubicBezTo>
                  <a:close/>
                  <a:moveTo>
                    <a:pt x="857" y="4623"/>
                  </a:moveTo>
                  <a:cubicBezTo>
                    <a:pt x="857" y="4623"/>
                    <a:pt x="857" y="4624"/>
                    <a:pt x="857" y="4624"/>
                  </a:cubicBezTo>
                  <a:cubicBezTo>
                    <a:pt x="857" y="4624"/>
                    <a:pt x="857" y="4623"/>
                    <a:pt x="857" y="4623"/>
                  </a:cubicBezTo>
                  <a:close/>
                  <a:moveTo>
                    <a:pt x="862" y="4623"/>
                  </a:moveTo>
                  <a:cubicBezTo>
                    <a:pt x="861" y="4630"/>
                    <a:pt x="857" y="4637"/>
                    <a:pt x="855" y="4643"/>
                  </a:cubicBezTo>
                  <a:cubicBezTo>
                    <a:pt x="858" y="4637"/>
                    <a:pt x="861" y="4630"/>
                    <a:pt x="862" y="4623"/>
                  </a:cubicBezTo>
                  <a:close/>
                  <a:moveTo>
                    <a:pt x="449" y="6705"/>
                  </a:moveTo>
                  <a:lnTo>
                    <a:pt x="449" y="6705"/>
                  </a:lnTo>
                  <a:cubicBezTo>
                    <a:pt x="449" y="6712"/>
                    <a:pt x="449" y="6719"/>
                    <a:pt x="447" y="6726"/>
                  </a:cubicBezTo>
                  <a:lnTo>
                    <a:pt x="447" y="6733"/>
                  </a:lnTo>
                  <a:cubicBezTo>
                    <a:pt x="449" y="6724"/>
                    <a:pt x="449" y="6713"/>
                    <a:pt x="449" y="6705"/>
                  </a:cubicBezTo>
                  <a:close/>
                  <a:moveTo>
                    <a:pt x="441" y="6734"/>
                  </a:moveTo>
                  <a:lnTo>
                    <a:pt x="441" y="6734"/>
                  </a:lnTo>
                  <a:cubicBezTo>
                    <a:pt x="441" y="6736"/>
                    <a:pt x="441" y="6739"/>
                    <a:pt x="441" y="6741"/>
                  </a:cubicBezTo>
                  <a:lnTo>
                    <a:pt x="441" y="6741"/>
                  </a:lnTo>
                  <a:cubicBezTo>
                    <a:pt x="441" y="6739"/>
                    <a:pt x="441" y="6737"/>
                    <a:pt x="441" y="6734"/>
                  </a:cubicBezTo>
                  <a:close/>
                  <a:moveTo>
                    <a:pt x="183" y="9330"/>
                  </a:moveTo>
                  <a:cubicBezTo>
                    <a:pt x="183" y="9338"/>
                    <a:pt x="185" y="9345"/>
                    <a:pt x="187" y="9353"/>
                  </a:cubicBezTo>
                  <a:cubicBezTo>
                    <a:pt x="186" y="9345"/>
                    <a:pt x="184" y="9338"/>
                    <a:pt x="183" y="9330"/>
                  </a:cubicBezTo>
                  <a:close/>
                  <a:moveTo>
                    <a:pt x="2237" y="1"/>
                  </a:moveTo>
                  <a:cubicBezTo>
                    <a:pt x="2192" y="2"/>
                    <a:pt x="2149" y="44"/>
                    <a:pt x="2155" y="91"/>
                  </a:cubicBezTo>
                  <a:cubicBezTo>
                    <a:pt x="2176" y="331"/>
                    <a:pt x="2179" y="571"/>
                    <a:pt x="2161" y="812"/>
                  </a:cubicBezTo>
                  <a:cubicBezTo>
                    <a:pt x="2142" y="993"/>
                    <a:pt x="2112" y="1174"/>
                    <a:pt x="2070" y="1353"/>
                  </a:cubicBezTo>
                  <a:cubicBezTo>
                    <a:pt x="2026" y="1548"/>
                    <a:pt x="1962" y="1740"/>
                    <a:pt x="1894" y="1930"/>
                  </a:cubicBezTo>
                  <a:cubicBezTo>
                    <a:pt x="1894" y="1930"/>
                    <a:pt x="1894" y="1929"/>
                    <a:pt x="1894" y="1929"/>
                  </a:cubicBezTo>
                  <a:lnTo>
                    <a:pt x="1894" y="1929"/>
                  </a:lnTo>
                  <a:cubicBezTo>
                    <a:pt x="1682" y="2486"/>
                    <a:pt x="1385" y="3000"/>
                    <a:pt x="1101" y="3521"/>
                  </a:cubicBezTo>
                  <a:cubicBezTo>
                    <a:pt x="951" y="3799"/>
                    <a:pt x="808" y="4079"/>
                    <a:pt x="676" y="4363"/>
                  </a:cubicBezTo>
                  <a:cubicBezTo>
                    <a:pt x="541" y="4652"/>
                    <a:pt x="426" y="4945"/>
                    <a:pt x="338" y="5251"/>
                  </a:cubicBezTo>
                  <a:cubicBezTo>
                    <a:pt x="293" y="5403"/>
                    <a:pt x="259" y="5558"/>
                    <a:pt x="226" y="5715"/>
                  </a:cubicBezTo>
                  <a:cubicBezTo>
                    <a:pt x="189" y="5901"/>
                    <a:pt x="157" y="6091"/>
                    <a:pt x="128" y="6279"/>
                  </a:cubicBezTo>
                  <a:cubicBezTo>
                    <a:pt x="74" y="6634"/>
                    <a:pt x="39" y="6991"/>
                    <a:pt x="21" y="7350"/>
                  </a:cubicBezTo>
                  <a:cubicBezTo>
                    <a:pt x="0" y="7711"/>
                    <a:pt x="8" y="8074"/>
                    <a:pt x="36" y="8433"/>
                  </a:cubicBezTo>
                  <a:cubicBezTo>
                    <a:pt x="59" y="8736"/>
                    <a:pt x="126" y="9032"/>
                    <a:pt x="183" y="9330"/>
                  </a:cubicBezTo>
                  <a:lnTo>
                    <a:pt x="183" y="9330"/>
                  </a:lnTo>
                  <a:cubicBezTo>
                    <a:pt x="183" y="9329"/>
                    <a:pt x="183" y="9328"/>
                    <a:pt x="183" y="9327"/>
                  </a:cubicBezTo>
                  <a:lnTo>
                    <a:pt x="183" y="9327"/>
                  </a:lnTo>
                  <a:cubicBezTo>
                    <a:pt x="186" y="9341"/>
                    <a:pt x="189" y="9357"/>
                    <a:pt x="190" y="9371"/>
                  </a:cubicBezTo>
                  <a:cubicBezTo>
                    <a:pt x="190" y="9373"/>
                    <a:pt x="190" y="9374"/>
                    <a:pt x="191" y="9375"/>
                  </a:cubicBezTo>
                  <a:lnTo>
                    <a:pt x="191" y="9375"/>
                  </a:lnTo>
                  <a:cubicBezTo>
                    <a:pt x="190" y="9375"/>
                    <a:pt x="190" y="9375"/>
                    <a:pt x="190" y="9374"/>
                  </a:cubicBezTo>
                  <a:lnTo>
                    <a:pt x="190" y="9374"/>
                  </a:lnTo>
                  <a:cubicBezTo>
                    <a:pt x="206" y="9469"/>
                    <a:pt x="219" y="9562"/>
                    <a:pt x="230" y="9657"/>
                  </a:cubicBezTo>
                  <a:cubicBezTo>
                    <a:pt x="245" y="9779"/>
                    <a:pt x="246" y="9901"/>
                    <a:pt x="239" y="10023"/>
                  </a:cubicBezTo>
                  <a:cubicBezTo>
                    <a:pt x="232" y="10089"/>
                    <a:pt x="223" y="10157"/>
                    <a:pt x="212" y="10223"/>
                  </a:cubicBezTo>
                  <a:cubicBezTo>
                    <a:pt x="197" y="10316"/>
                    <a:pt x="248" y="10408"/>
                    <a:pt x="342" y="10431"/>
                  </a:cubicBezTo>
                  <a:cubicBezTo>
                    <a:pt x="354" y="10434"/>
                    <a:pt x="366" y="10435"/>
                    <a:pt x="378" y="10435"/>
                  </a:cubicBezTo>
                  <a:cubicBezTo>
                    <a:pt x="413" y="10435"/>
                    <a:pt x="448" y="10425"/>
                    <a:pt x="476" y="10408"/>
                  </a:cubicBezTo>
                  <a:cubicBezTo>
                    <a:pt x="515" y="10382"/>
                    <a:pt x="536" y="10345"/>
                    <a:pt x="551" y="10302"/>
                  </a:cubicBezTo>
                  <a:cubicBezTo>
                    <a:pt x="620" y="10068"/>
                    <a:pt x="632" y="9828"/>
                    <a:pt x="614" y="9585"/>
                  </a:cubicBezTo>
                  <a:cubicBezTo>
                    <a:pt x="597" y="9327"/>
                    <a:pt x="536" y="9073"/>
                    <a:pt x="490" y="8815"/>
                  </a:cubicBezTo>
                  <a:lnTo>
                    <a:pt x="490" y="8815"/>
                  </a:lnTo>
                  <a:lnTo>
                    <a:pt x="500" y="8869"/>
                  </a:lnTo>
                  <a:cubicBezTo>
                    <a:pt x="474" y="8718"/>
                    <a:pt x="450" y="8567"/>
                    <a:pt x="436" y="8416"/>
                  </a:cubicBezTo>
                  <a:cubicBezTo>
                    <a:pt x="418" y="8227"/>
                    <a:pt x="410" y="8036"/>
                    <a:pt x="404" y="7846"/>
                  </a:cubicBezTo>
                  <a:cubicBezTo>
                    <a:pt x="396" y="7478"/>
                    <a:pt x="411" y="7109"/>
                    <a:pt x="441" y="6741"/>
                  </a:cubicBezTo>
                  <a:lnTo>
                    <a:pt x="441" y="6741"/>
                  </a:lnTo>
                  <a:cubicBezTo>
                    <a:pt x="441" y="6741"/>
                    <a:pt x="440" y="6742"/>
                    <a:pt x="440" y="6743"/>
                  </a:cubicBezTo>
                  <a:cubicBezTo>
                    <a:pt x="440" y="6739"/>
                    <a:pt x="441" y="6733"/>
                    <a:pt x="441" y="6727"/>
                  </a:cubicBezTo>
                  <a:cubicBezTo>
                    <a:pt x="443" y="6714"/>
                    <a:pt x="443" y="6704"/>
                    <a:pt x="446" y="6691"/>
                  </a:cubicBezTo>
                  <a:lnTo>
                    <a:pt x="446" y="6704"/>
                  </a:lnTo>
                  <a:cubicBezTo>
                    <a:pt x="479" y="6336"/>
                    <a:pt x="526" y="5970"/>
                    <a:pt x="585" y="5607"/>
                  </a:cubicBezTo>
                  <a:cubicBezTo>
                    <a:pt x="640" y="5278"/>
                    <a:pt x="737" y="4958"/>
                    <a:pt x="849" y="4644"/>
                  </a:cubicBezTo>
                  <a:lnTo>
                    <a:pt x="858" y="4616"/>
                  </a:lnTo>
                  <a:lnTo>
                    <a:pt x="858" y="4616"/>
                  </a:lnTo>
                  <a:cubicBezTo>
                    <a:pt x="858" y="4618"/>
                    <a:pt x="858" y="4621"/>
                    <a:pt x="857" y="4623"/>
                  </a:cubicBezTo>
                  <a:lnTo>
                    <a:pt x="857" y="4623"/>
                  </a:lnTo>
                  <a:cubicBezTo>
                    <a:pt x="999" y="4249"/>
                    <a:pt x="1180" y="3891"/>
                    <a:pt x="1361" y="3537"/>
                  </a:cubicBezTo>
                  <a:cubicBezTo>
                    <a:pt x="1545" y="3179"/>
                    <a:pt x="1727" y="2822"/>
                    <a:pt x="1888" y="2454"/>
                  </a:cubicBezTo>
                  <a:cubicBezTo>
                    <a:pt x="2046" y="2095"/>
                    <a:pt x="2175" y="1727"/>
                    <a:pt x="2257" y="1341"/>
                  </a:cubicBezTo>
                  <a:cubicBezTo>
                    <a:pt x="2343" y="929"/>
                    <a:pt x="2362" y="505"/>
                    <a:pt x="2322" y="86"/>
                  </a:cubicBezTo>
                  <a:cubicBezTo>
                    <a:pt x="2319" y="48"/>
                    <a:pt x="2293" y="18"/>
                    <a:pt x="2257" y="7"/>
                  </a:cubicBezTo>
                  <a:cubicBezTo>
                    <a:pt x="2255" y="2"/>
                    <a:pt x="2247" y="1"/>
                    <a:pt x="223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2" name="Google Shape;1942;p11"/>
            <p:cNvSpPr/>
            <p:nvPr/>
          </p:nvSpPr>
          <p:spPr>
            <a:xfrm>
              <a:off x="1787044" y="-1056782"/>
              <a:ext cx="41001" cy="332444"/>
            </a:xfrm>
            <a:custGeom>
              <a:avLst/>
              <a:gdLst/>
              <a:ahLst/>
              <a:cxnLst/>
              <a:rect l="l" t="t" r="r" b="b"/>
              <a:pathLst>
                <a:path w="1016" h="8238" extrusionOk="0">
                  <a:moveTo>
                    <a:pt x="85" y="0"/>
                  </a:moveTo>
                  <a:cubicBezTo>
                    <a:pt x="39" y="2"/>
                    <a:pt x="0" y="45"/>
                    <a:pt x="3" y="91"/>
                  </a:cubicBezTo>
                  <a:cubicBezTo>
                    <a:pt x="19" y="552"/>
                    <a:pt x="84" y="1007"/>
                    <a:pt x="155" y="1461"/>
                  </a:cubicBezTo>
                  <a:cubicBezTo>
                    <a:pt x="237" y="1975"/>
                    <a:pt x="338" y="2482"/>
                    <a:pt x="424" y="2996"/>
                  </a:cubicBezTo>
                  <a:cubicBezTo>
                    <a:pt x="514" y="3526"/>
                    <a:pt x="582" y="4058"/>
                    <a:pt x="637" y="4590"/>
                  </a:cubicBezTo>
                  <a:cubicBezTo>
                    <a:pt x="690" y="5113"/>
                    <a:pt x="707" y="5642"/>
                    <a:pt x="664" y="6166"/>
                  </a:cubicBezTo>
                  <a:cubicBezTo>
                    <a:pt x="625" y="6547"/>
                    <a:pt x="552" y="6919"/>
                    <a:pt x="424" y="7279"/>
                  </a:cubicBezTo>
                  <a:cubicBezTo>
                    <a:pt x="334" y="7516"/>
                    <a:pt x="223" y="7746"/>
                    <a:pt x="91" y="7964"/>
                  </a:cubicBezTo>
                  <a:cubicBezTo>
                    <a:pt x="48" y="8036"/>
                    <a:pt x="71" y="8137"/>
                    <a:pt x="132" y="8188"/>
                  </a:cubicBezTo>
                  <a:cubicBezTo>
                    <a:pt x="167" y="8221"/>
                    <a:pt x="212" y="8237"/>
                    <a:pt x="260" y="8237"/>
                  </a:cubicBezTo>
                  <a:cubicBezTo>
                    <a:pt x="262" y="8237"/>
                    <a:pt x="264" y="8237"/>
                    <a:pt x="266" y="8237"/>
                  </a:cubicBezTo>
                  <a:cubicBezTo>
                    <a:pt x="312" y="8234"/>
                    <a:pt x="369" y="8213"/>
                    <a:pt x="395" y="8175"/>
                  </a:cubicBezTo>
                  <a:cubicBezTo>
                    <a:pt x="464" y="8076"/>
                    <a:pt x="530" y="7979"/>
                    <a:pt x="586" y="7874"/>
                  </a:cubicBezTo>
                  <a:cubicBezTo>
                    <a:pt x="651" y="7759"/>
                    <a:pt x="703" y="7635"/>
                    <a:pt x="750" y="7513"/>
                  </a:cubicBezTo>
                  <a:cubicBezTo>
                    <a:pt x="839" y="7271"/>
                    <a:pt x="901" y="7024"/>
                    <a:pt x="941" y="6768"/>
                  </a:cubicBezTo>
                  <a:cubicBezTo>
                    <a:pt x="984" y="6504"/>
                    <a:pt x="1001" y="6236"/>
                    <a:pt x="1009" y="5971"/>
                  </a:cubicBezTo>
                  <a:cubicBezTo>
                    <a:pt x="1016" y="5691"/>
                    <a:pt x="1001" y="5411"/>
                    <a:pt x="977" y="5132"/>
                  </a:cubicBezTo>
                  <a:cubicBezTo>
                    <a:pt x="930" y="4555"/>
                    <a:pt x="832" y="3983"/>
                    <a:pt x="718" y="3414"/>
                  </a:cubicBezTo>
                  <a:cubicBezTo>
                    <a:pt x="607" y="2848"/>
                    <a:pt x="489" y="2284"/>
                    <a:pt x="385" y="1718"/>
                  </a:cubicBezTo>
                  <a:lnTo>
                    <a:pt x="385" y="1718"/>
                  </a:lnTo>
                  <a:cubicBezTo>
                    <a:pt x="385" y="1718"/>
                    <a:pt x="385" y="1718"/>
                    <a:pt x="385" y="1718"/>
                  </a:cubicBezTo>
                  <a:cubicBezTo>
                    <a:pt x="286" y="1178"/>
                    <a:pt x="199" y="632"/>
                    <a:pt x="178" y="82"/>
                  </a:cubicBezTo>
                  <a:cubicBezTo>
                    <a:pt x="177" y="45"/>
                    <a:pt x="148" y="12"/>
                    <a:pt x="112" y="2"/>
                  </a:cubicBezTo>
                  <a:cubicBezTo>
                    <a:pt x="104" y="2"/>
                    <a:pt x="94" y="0"/>
                    <a:pt x="85" y="0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3" name="Google Shape;1943;p11"/>
            <p:cNvSpPr/>
            <p:nvPr/>
          </p:nvSpPr>
          <p:spPr>
            <a:xfrm>
              <a:off x="1930384" y="-1196449"/>
              <a:ext cx="105246" cy="572072"/>
            </a:xfrm>
            <a:custGeom>
              <a:avLst/>
              <a:gdLst/>
              <a:ahLst/>
              <a:cxnLst/>
              <a:rect l="l" t="t" r="r" b="b"/>
              <a:pathLst>
                <a:path w="2608" h="14176" extrusionOk="0">
                  <a:moveTo>
                    <a:pt x="549" y="8268"/>
                  </a:moveTo>
                  <a:lnTo>
                    <a:pt x="549" y="8268"/>
                  </a:lnTo>
                  <a:cubicBezTo>
                    <a:pt x="551" y="8273"/>
                    <a:pt x="552" y="8278"/>
                    <a:pt x="553" y="8283"/>
                  </a:cubicBezTo>
                  <a:cubicBezTo>
                    <a:pt x="552" y="8278"/>
                    <a:pt x="551" y="8273"/>
                    <a:pt x="549" y="8268"/>
                  </a:cubicBezTo>
                  <a:close/>
                  <a:moveTo>
                    <a:pt x="1349" y="0"/>
                  </a:moveTo>
                  <a:cubicBezTo>
                    <a:pt x="1308" y="0"/>
                    <a:pt x="1263" y="32"/>
                    <a:pt x="1260" y="74"/>
                  </a:cubicBezTo>
                  <a:cubicBezTo>
                    <a:pt x="1215" y="1035"/>
                    <a:pt x="1003" y="1976"/>
                    <a:pt x="761" y="2902"/>
                  </a:cubicBezTo>
                  <a:cubicBezTo>
                    <a:pt x="520" y="3822"/>
                    <a:pt x="254" y="4736"/>
                    <a:pt x="109" y="5677"/>
                  </a:cubicBezTo>
                  <a:cubicBezTo>
                    <a:pt x="38" y="6137"/>
                    <a:pt x="0" y="6602"/>
                    <a:pt x="5" y="7069"/>
                  </a:cubicBezTo>
                  <a:cubicBezTo>
                    <a:pt x="10" y="7556"/>
                    <a:pt x="69" y="8036"/>
                    <a:pt x="190" y="8505"/>
                  </a:cubicBezTo>
                  <a:cubicBezTo>
                    <a:pt x="408" y="9353"/>
                    <a:pt x="807" y="10137"/>
                    <a:pt x="1172" y="10927"/>
                  </a:cubicBezTo>
                  <a:cubicBezTo>
                    <a:pt x="1444" y="11513"/>
                    <a:pt x="1697" y="12115"/>
                    <a:pt x="1863" y="12740"/>
                  </a:cubicBezTo>
                  <a:cubicBezTo>
                    <a:pt x="1911" y="12926"/>
                    <a:pt x="1949" y="13116"/>
                    <a:pt x="1978" y="13307"/>
                  </a:cubicBezTo>
                  <a:cubicBezTo>
                    <a:pt x="2011" y="13525"/>
                    <a:pt x="2020" y="13745"/>
                    <a:pt x="2021" y="13963"/>
                  </a:cubicBezTo>
                  <a:cubicBezTo>
                    <a:pt x="2027" y="14006"/>
                    <a:pt x="2041" y="14044"/>
                    <a:pt x="2066" y="14078"/>
                  </a:cubicBezTo>
                  <a:cubicBezTo>
                    <a:pt x="2104" y="14128"/>
                    <a:pt x="2162" y="14163"/>
                    <a:pt x="2224" y="14173"/>
                  </a:cubicBezTo>
                  <a:cubicBezTo>
                    <a:pt x="2235" y="14175"/>
                    <a:pt x="2246" y="14175"/>
                    <a:pt x="2257" y="14175"/>
                  </a:cubicBezTo>
                  <a:cubicBezTo>
                    <a:pt x="2373" y="14175"/>
                    <a:pt x="2486" y="14090"/>
                    <a:pt x="2497" y="13970"/>
                  </a:cubicBezTo>
                  <a:cubicBezTo>
                    <a:pt x="2607" y="12955"/>
                    <a:pt x="2248" y="11968"/>
                    <a:pt x="1810" y="11069"/>
                  </a:cubicBezTo>
                  <a:cubicBezTo>
                    <a:pt x="1589" y="10615"/>
                    <a:pt x="1350" y="10166"/>
                    <a:pt x="1125" y="9712"/>
                  </a:cubicBezTo>
                  <a:cubicBezTo>
                    <a:pt x="888" y="9236"/>
                    <a:pt x="678" y="8747"/>
                    <a:pt x="540" y="8231"/>
                  </a:cubicBezTo>
                  <a:lnTo>
                    <a:pt x="540" y="8231"/>
                  </a:lnTo>
                  <a:cubicBezTo>
                    <a:pt x="541" y="8234"/>
                    <a:pt x="542" y="8238"/>
                    <a:pt x="542" y="8241"/>
                  </a:cubicBezTo>
                  <a:lnTo>
                    <a:pt x="542" y="8241"/>
                  </a:lnTo>
                  <a:cubicBezTo>
                    <a:pt x="473" y="7972"/>
                    <a:pt x="424" y="7700"/>
                    <a:pt x="388" y="7425"/>
                  </a:cubicBezTo>
                  <a:cubicBezTo>
                    <a:pt x="348" y="7125"/>
                    <a:pt x="341" y="6823"/>
                    <a:pt x="342" y="6522"/>
                  </a:cubicBezTo>
                  <a:cubicBezTo>
                    <a:pt x="364" y="5453"/>
                    <a:pt x="612" y="4413"/>
                    <a:pt x="856" y="3379"/>
                  </a:cubicBezTo>
                  <a:cubicBezTo>
                    <a:pt x="1113" y="2298"/>
                    <a:pt x="1381" y="1215"/>
                    <a:pt x="1432" y="100"/>
                  </a:cubicBezTo>
                  <a:cubicBezTo>
                    <a:pt x="1434" y="54"/>
                    <a:pt x="1412" y="14"/>
                    <a:pt x="1369" y="2"/>
                  </a:cubicBezTo>
                  <a:cubicBezTo>
                    <a:pt x="1368" y="2"/>
                    <a:pt x="1365" y="2"/>
                    <a:pt x="1360" y="1"/>
                  </a:cubicBezTo>
                  <a:cubicBezTo>
                    <a:pt x="1357" y="0"/>
                    <a:pt x="1353" y="0"/>
                    <a:pt x="134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4" name="Google Shape;1944;p11"/>
            <p:cNvSpPr/>
            <p:nvPr/>
          </p:nvSpPr>
          <p:spPr>
            <a:xfrm>
              <a:off x="1844994" y="-524787"/>
              <a:ext cx="425705" cy="357142"/>
            </a:xfrm>
            <a:custGeom>
              <a:avLst/>
              <a:gdLst/>
              <a:ahLst/>
              <a:cxnLst/>
              <a:rect l="l" t="t" r="r" b="b"/>
              <a:pathLst>
                <a:path w="10549" h="8850" extrusionOk="0">
                  <a:moveTo>
                    <a:pt x="9925" y="363"/>
                  </a:moveTo>
                  <a:lnTo>
                    <a:pt x="9925" y="363"/>
                  </a:lnTo>
                  <a:cubicBezTo>
                    <a:pt x="9925" y="364"/>
                    <a:pt x="9924" y="364"/>
                    <a:pt x="9924" y="364"/>
                  </a:cubicBezTo>
                  <a:cubicBezTo>
                    <a:pt x="9924" y="364"/>
                    <a:pt x="9925" y="364"/>
                    <a:pt x="9925" y="363"/>
                  </a:cubicBezTo>
                  <a:close/>
                  <a:moveTo>
                    <a:pt x="9923" y="364"/>
                  </a:moveTo>
                  <a:cubicBezTo>
                    <a:pt x="9921" y="364"/>
                    <a:pt x="9921" y="366"/>
                    <a:pt x="9918" y="366"/>
                  </a:cubicBezTo>
                  <a:cubicBezTo>
                    <a:pt x="9917" y="369"/>
                    <a:pt x="9915" y="369"/>
                    <a:pt x="9914" y="370"/>
                  </a:cubicBezTo>
                  <a:cubicBezTo>
                    <a:pt x="9917" y="369"/>
                    <a:pt x="9921" y="366"/>
                    <a:pt x="9923" y="364"/>
                  </a:cubicBezTo>
                  <a:close/>
                  <a:moveTo>
                    <a:pt x="9913" y="371"/>
                  </a:moveTo>
                  <a:cubicBezTo>
                    <a:pt x="9912" y="372"/>
                    <a:pt x="9911" y="372"/>
                    <a:pt x="9910" y="373"/>
                  </a:cubicBezTo>
                  <a:cubicBezTo>
                    <a:pt x="9911" y="372"/>
                    <a:pt x="9912" y="372"/>
                    <a:pt x="9913" y="371"/>
                  </a:cubicBezTo>
                  <a:close/>
                  <a:moveTo>
                    <a:pt x="8465" y="973"/>
                  </a:moveTo>
                  <a:cubicBezTo>
                    <a:pt x="8460" y="975"/>
                    <a:pt x="8456" y="976"/>
                    <a:pt x="8451" y="977"/>
                  </a:cubicBezTo>
                  <a:lnTo>
                    <a:pt x="8451" y="977"/>
                  </a:lnTo>
                  <a:cubicBezTo>
                    <a:pt x="8456" y="976"/>
                    <a:pt x="8460" y="974"/>
                    <a:pt x="8465" y="973"/>
                  </a:cubicBezTo>
                  <a:close/>
                  <a:moveTo>
                    <a:pt x="10451" y="0"/>
                  </a:moveTo>
                  <a:cubicBezTo>
                    <a:pt x="10428" y="0"/>
                    <a:pt x="10408" y="7"/>
                    <a:pt x="10391" y="19"/>
                  </a:cubicBezTo>
                  <a:cubicBezTo>
                    <a:pt x="10245" y="145"/>
                    <a:pt x="10089" y="260"/>
                    <a:pt x="9926" y="363"/>
                  </a:cubicBezTo>
                  <a:lnTo>
                    <a:pt x="9926" y="363"/>
                  </a:lnTo>
                  <a:cubicBezTo>
                    <a:pt x="9924" y="364"/>
                    <a:pt x="9923" y="365"/>
                    <a:pt x="9921" y="366"/>
                  </a:cubicBezTo>
                  <a:cubicBezTo>
                    <a:pt x="9918" y="368"/>
                    <a:pt x="9916" y="370"/>
                    <a:pt x="9913" y="371"/>
                  </a:cubicBezTo>
                  <a:lnTo>
                    <a:pt x="9913" y="371"/>
                  </a:lnTo>
                  <a:cubicBezTo>
                    <a:pt x="9913" y="371"/>
                    <a:pt x="9914" y="371"/>
                    <a:pt x="9914" y="371"/>
                  </a:cubicBezTo>
                  <a:lnTo>
                    <a:pt x="9914" y="371"/>
                  </a:lnTo>
                  <a:cubicBezTo>
                    <a:pt x="9453" y="646"/>
                    <a:pt x="8951" y="830"/>
                    <a:pt x="8439" y="980"/>
                  </a:cubicBezTo>
                  <a:cubicBezTo>
                    <a:pt x="8440" y="980"/>
                    <a:pt x="8442" y="980"/>
                    <a:pt x="8443" y="980"/>
                  </a:cubicBezTo>
                  <a:lnTo>
                    <a:pt x="8443" y="980"/>
                  </a:lnTo>
                  <a:cubicBezTo>
                    <a:pt x="8105" y="1079"/>
                    <a:pt x="7767" y="1165"/>
                    <a:pt x="7429" y="1268"/>
                  </a:cubicBezTo>
                  <a:cubicBezTo>
                    <a:pt x="7053" y="1381"/>
                    <a:pt x="6685" y="1515"/>
                    <a:pt x="6332" y="1686"/>
                  </a:cubicBezTo>
                  <a:cubicBezTo>
                    <a:pt x="5971" y="1862"/>
                    <a:pt x="5631" y="2088"/>
                    <a:pt x="5322" y="2343"/>
                  </a:cubicBezTo>
                  <a:cubicBezTo>
                    <a:pt x="5013" y="2596"/>
                    <a:pt x="4738" y="2894"/>
                    <a:pt x="4485" y="3201"/>
                  </a:cubicBezTo>
                  <a:cubicBezTo>
                    <a:pt x="3965" y="3833"/>
                    <a:pt x="3558" y="4544"/>
                    <a:pt x="3122" y="5232"/>
                  </a:cubicBezTo>
                  <a:cubicBezTo>
                    <a:pt x="2708" y="5879"/>
                    <a:pt x="2254" y="6504"/>
                    <a:pt x="1736" y="7072"/>
                  </a:cubicBezTo>
                  <a:lnTo>
                    <a:pt x="1736" y="7072"/>
                  </a:lnTo>
                  <a:cubicBezTo>
                    <a:pt x="1732" y="7076"/>
                    <a:pt x="1728" y="7080"/>
                    <a:pt x="1724" y="7085"/>
                  </a:cubicBezTo>
                  <a:cubicBezTo>
                    <a:pt x="1514" y="7307"/>
                    <a:pt x="1293" y="7518"/>
                    <a:pt x="1061" y="7718"/>
                  </a:cubicBezTo>
                  <a:cubicBezTo>
                    <a:pt x="795" y="7942"/>
                    <a:pt x="506" y="8142"/>
                    <a:pt x="212" y="8328"/>
                  </a:cubicBezTo>
                  <a:lnTo>
                    <a:pt x="157" y="8361"/>
                  </a:lnTo>
                  <a:cubicBezTo>
                    <a:pt x="137" y="8373"/>
                    <a:pt x="118" y="8386"/>
                    <a:pt x="100" y="8397"/>
                  </a:cubicBezTo>
                  <a:cubicBezTo>
                    <a:pt x="65" y="8426"/>
                    <a:pt x="39" y="8462"/>
                    <a:pt x="25" y="8502"/>
                  </a:cubicBezTo>
                  <a:cubicBezTo>
                    <a:pt x="1" y="8565"/>
                    <a:pt x="3" y="8637"/>
                    <a:pt x="29" y="8699"/>
                  </a:cubicBezTo>
                  <a:cubicBezTo>
                    <a:pt x="72" y="8791"/>
                    <a:pt x="167" y="8849"/>
                    <a:pt x="265" y="8849"/>
                  </a:cubicBezTo>
                  <a:cubicBezTo>
                    <a:pt x="301" y="8849"/>
                    <a:pt x="336" y="8842"/>
                    <a:pt x="370" y="8825"/>
                  </a:cubicBezTo>
                  <a:cubicBezTo>
                    <a:pt x="509" y="8761"/>
                    <a:pt x="645" y="8693"/>
                    <a:pt x="779" y="8616"/>
                  </a:cubicBezTo>
                  <a:cubicBezTo>
                    <a:pt x="930" y="8530"/>
                    <a:pt x="1076" y="8435"/>
                    <a:pt x="1220" y="8336"/>
                  </a:cubicBezTo>
                  <a:cubicBezTo>
                    <a:pt x="1487" y="8153"/>
                    <a:pt x="1736" y="7942"/>
                    <a:pt x="1967" y="7717"/>
                  </a:cubicBezTo>
                  <a:cubicBezTo>
                    <a:pt x="2202" y="7488"/>
                    <a:pt x="2416" y="7241"/>
                    <a:pt x="2615" y="6980"/>
                  </a:cubicBezTo>
                  <a:cubicBezTo>
                    <a:pt x="2813" y="6727"/>
                    <a:pt x="2988" y="6460"/>
                    <a:pt x="3158" y="6187"/>
                  </a:cubicBezTo>
                  <a:cubicBezTo>
                    <a:pt x="3331" y="5908"/>
                    <a:pt x="3495" y="5627"/>
                    <a:pt x="3660" y="5342"/>
                  </a:cubicBezTo>
                  <a:cubicBezTo>
                    <a:pt x="3827" y="5052"/>
                    <a:pt x="3989" y="4758"/>
                    <a:pt x="4156" y="4466"/>
                  </a:cubicBezTo>
                  <a:cubicBezTo>
                    <a:pt x="4486" y="3890"/>
                    <a:pt x="4862" y="3342"/>
                    <a:pt x="5315" y="2853"/>
                  </a:cubicBezTo>
                  <a:lnTo>
                    <a:pt x="5315" y="2853"/>
                  </a:lnTo>
                  <a:cubicBezTo>
                    <a:pt x="5305" y="2865"/>
                    <a:pt x="5293" y="2876"/>
                    <a:pt x="5283" y="2889"/>
                  </a:cubicBezTo>
                  <a:cubicBezTo>
                    <a:pt x="5579" y="2575"/>
                    <a:pt x="5904" y="2290"/>
                    <a:pt x="6267" y="2056"/>
                  </a:cubicBezTo>
                  <a:lnTo>
                    <a:pt x="6267" y="2056"/>
                  </a:lnTo>
                  <a:cubicBezTo>
                    <a:pt x="6263" y="2058"/>
                    <a:pt x="6261" y="2059"/>
                    <a:pt x="6259" y="2060"/>
                  </a:cubicBezTo>
                  <a:cubicBezTo>
                    <a:pt x="6431" y="1953"/>
                    <a:pt x="6610" y="1858"/>
                    <a:pt x="6794" y="1773"/>
                  </a:cubicBezTo>
                  <a:cubicBezTo>
                    <a:pt x="6971" y="1693"/>
                    <a:pt x="7152" y="1625"/>
                    <a:pt x="7333" y="1558"/>
                  </a:cubicBezTo>
                  <a:cubicBezTo>
                    <a:pt x="7692" y="1426"/>
                    <a:pt x="8061" y="1316"/>
                    <a:pt x="8424" y="1199"/>
                  </a:cubicBezTo>
                  <a:cubicBezTo>
                    <a:pt x="8789" y="1082"/>
                    <a:pt x="9150" y="957"/>
                    <a:pt x="9497" y="797"/>
                  </a:cubicBezTo>
                  <a:cubicBezTo>
                    <a:pt x="9861" y="630"/>
                    <a:pt x="10201" y="413"/>
                    <a:pt x="10506" y="153"/>
                  </a:cubicBezTo>
                  <a:cubicBezTo>
                    <a:pt x="10542" y="121"/>
                    <a:pt x="10549" y="67"/>
                    <a:pt x="10517" y="31"/>
                  </a:cubicBezTo>
                  <a:cubicBezTo>
                    <a:pt x="10506" y="17"/>
                    <a:pt x="10490" y="7"/>
                    <a:pt x="10474" y="2"/>
                  </a:cubicBezTo>
                  <a:cubicBezTo>
                    <a:pt x="10466" y="1"/>
                    <a:pt x="10458" y="0"/>
                    <a:pt x="10451" y="0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5" name="Google Shape;1945;p11"/>
            <p:cNvSpPr/>
            <p:nvPr/>
          </p:nvSpPr>
          <p:spPr>
            <a:xfrm>
              <a:off x="1906615" y="-285363"/>
              <a:ext cx="758109" cy="91444"/>
            </a:xfrm>
            <a:custGeom>
              <a:avLst/>
              <a:gdLst/>
              <a:ahLst/>
              <a:cxnLst/>
              <a:rect l="l" t="t" r="r" b="b"/>
              <a:pathLst>
                <a:path w="18786" h="2266" extrusionOk="0">
                  <a:moveTo>
                    <a:pt x="13129" y="0"/>
                  </a:moveTo>
                  <a:cubicBezTo>
                    <a:pt x="13019" y="0"/>
                    <a:pt x="12908" y="2"/>
                    <a:pt x="12798" y="5"/>
                  </a:cubicBezTo>
                  <a:cubicBezTo>
                    <a:pt x="12548" y="16"/>
                    <a:pt x="12295" y="46"/>
                    <a:pt x="12045" y="73"/>
                  </a:cubicBezTo>
                  <a:cubicBezTo>
                    <a:pt x="11759" y="105"/>
                    <a:pt x="11472" y="138"/>
                    <a:pt x="11189" y="176"/>
                  </a:cubicBezTo>
                  <a:cubicBezTo>
                    <a:pt x="10639" y="250"/>
                    <a:pt x="10093" y="347"/>
                    <a:pt x="9547" y="444"/>
                  </a:cubicBezTo>
                  <a:cubicBezTo>
                    <a:pt x="9009" y="540"/>
                    <a:pt x="8469" y="627"/>
                    <a:pt x="7929" y="716"/>
                  </a:cubicBezTo>
                  <a:cubicBezTo>
                    <a:pt x="7700" y="757"/>
                    <a:pt x="7475" y="803"/>
                    <a:pt x="7248" y="850"/>
                  </a:cubicBezTo>
                  <a:cubicBezTo>
                    <a:pt x="7004" y="900"/>
                    <a:pt x="6761" y="952"/>
                    <a:pt x="6517" y="1008"/>
                  </a:cubicBezTo>
                  <a:cubicBezTo>
                    <a:pt x="6056" y="1111"/>
                    <a:pt x="5596" y="1225"/>
                    <a:pt x="5131" y="1325"/>
                  </a:cubicBezTo>
                  <a:cubicBezTo>
                    <a:pt x="4262" y="1512"/>
                    <a:pt x="3383" y="1667"/>
                    <a:pt x="2494" y="1696"/>
                  </a:cubicBezTo>
                  <a:lnTo>
                    <a:pt x="2491" y="1696"/>
                  </a:lnTo>
                  <a:cubicBezTo>
                    <a:pt x="2475" y="1696"/>
                    <a:pt x="2460" y="1697"/>
                    <a:pt x="2444" y="1697"/>
                  </a:cubicBezTo>
                  <a:lnTo>
                    <a:pt x="2444" y="1697"/>
                  </a:lnTo>
                  <a:cubicBezTo>
                    <a:pt x="2448" y="1697"/>
                    <a:pt x="2452" y="1697"/>
                    <a:pt x="2456" y="1696"/>
                  </a:cubicBezTo>
                  <a:lnTo>
                    <a:pt x="2456" y="1696"/>
                  </a:lnTo>
                  <a:cubicBezTo>
                    <a:pt x="2412" y="1697"/>
                    <a:pt x="2367" y="1697"/>
                    <a:pt x="2322" y="1697"/>
                  </a:cubicBezTo>
                  <a:cubicBezTo>
                    <a:pt x="2029" y="1697"/>
                    <a:pt x="1736" y="1684"/>
                    <a:pt x="1444" y="1656"/>
                  </a:cubicBezTo>
                  <a:cubicBezTo>
                    <a:pt x="1078" y="1621"/>
                    <a:pt x="717" y="1555"/>
                    <a:pt x="358" y="1482"/>
                  </a:cubicBezTo>
                  <a:cubicBezTo>
                    <a:pt x="352" y="1481"/>
                    <a:pt x="347" y="1478"/>
                    <a:pt x="341" y="1475"/>
                  </a:cubicBezTo>
                  <a:cubicBezTo>
                    <a:pt x="313" y="1465"/>
                    <a:pt x="283" y="1460"/>
                    <a:pt x="254" y="1460"/>
                  </a:cubicBezTo>
                  <a:cubicBezTo>
                    <a:pt x="176" y="1460"/>
                    <a:pt x="99" y="1495"/>
                    <a:pt x="52" y="1562"/>
                  </a:cubicBezTo>
                  <a:cubicBezTo>
                    <a:pt x="15" y="1614"/>
                    <a:pt x="0" y="1679"/>
                    <a:pt x="9" y="1743"/>
                  </a:cubicBezTo>
                  <a:cubicBezTo>
                    <a:pt x="18" y="1804"/>
                    <a:pt x="54" y="1878"/>
                    <a:pt x="110" y="1907"/>
                  </a:cubicBezTo>
                  <a:cubicBezTo>
                    <a:pt x="154" y="1930"/>
                    <a:pt x="196" y="1952"/>
                    <a:pt x="246" y="1969"/>
                  </a:cubicBezTo>
                  <a:cubicBezTo>
                    <a:pt x="302" y="1988"/>
                    <a:pt x="358" y="2005"/>
                    <a:pt x="415" y="2022"/>
                  </a:cubicBezTo>
                  <a:cubicBezTo>
                    <a:pt x="530" y="2056"/>
                    <a:pt x="647" y="2084"/>
                    <a:pt x="764" y="2110"/>
                  </a:cubicBezTo>
                  <a:cubicBezTo>
                    <a:pt x="1007" y="2167"/>
                    <a:pt x="1251" y="2203"/>
                    <a:pt x="1500" y="2230"/>
                  </a:cubicBezTo>
                  <a:cubicBezTo>
                    <a:pt x="1733" y="2255"/>
                    <a:pt x="1968" y="2265"/>
                    <a:pt x="2204" y="2265"/>
                  </a:cubicBezTo>
                  <a:cubicBezTo>
                    <a:pt x="2439" y="2265"/>
                    <a:pt x="2675" y="2255"/>
                    <a:pt x="2909" y="2237"/>
                  </a:cubicBezTo>
                  <a:cubicBezTo>
                    <a:pt x="3841" y="2167"/>
                    <a:pt x="4753" y="1952"/>
                    <a:pt x="5655" y="1726"/>
                  </a:cubicBezTo>
                  <a:cubicBezTo>
                    <a:pt x="6119" y="1611"/>
                    <a:pt x="6581" y="1495"/>
                    <a:pt x="7044" y="1377"/>
                  </a:cubicBezTo>
                  <a:cubicBezTo>
                    <a:pt x="7528" y="1255"/>
                    <a:pt x="8018" y="1159"/>
                    <a:pt x="8506" y="1053"/>
                  </a:cubicBezTo>
                  <a:cubicBezTo>
                    <a:pt x="9591" y="821"/>
                    <a:pt x="10674" y="579"/>
                    <a:pt x="11767" y="395"/>
                  </a:cubicBezTo>
                  <a:cubicBezTo>
                    <a:pt x="12266" y="311"/>
                    <a:pt x="12771" y="248"/>
                    <a:pt x="13278" y="234"/>
                  </a:cubicBezTo>
                  <a:lnTo>
                    <a:pt x="13273" y="234"/>
                  </a:lnTo>
                  <a:cubicBezTo>
                    <a:pt x="13324" y="233"/>
                    <a:pt x="13375" y="233"/>
                    <a:pt x="13425" y="233"/>
                  </a:cubicBezTo>
                  <a:cubicBezTo>
                    <a:pt x="14302" y="233"/>
                    <a:pt x="15175" y="356"/>
                    <a:pt x="16047" y="415"/>
                  </a:cubicBezTo>
                  <a:cubicBezTo>
                    <a:pt x="16315" y="432"/>
                    <a:pt x="16582" y="443"/>
                    <a:pt x="16850" y="443"/>
                  </a:cubicBezTo>
                  <a:cubicBezTo>
                    <a:pt x="17031" y="443"/>
                    <a:pt x="17212" y="438"/>
                    <a:pt x="17393" y="426"/>
                  </a:cubicBezTo>
                  <a:cubicBezTo>
                    <a:pt x="17845" y="398"/>
                    <a:pt x="18290" y="313"/>
                    <a:pt x="18724" y="178"/>
                  </a:cubicBezTo>
                  <a:cubicBezTo>
                    <a:pt x="18768" y="163"/>
                    <a:pt x="18786" y="102"/>
                    <a:pt x="18767" y="63"/>
                  </a:cubicBezTo>
                  <a:cubicBezTo>
                    <a:pt x="18757" y="39"/>
                    <a:pt x="18737" y="24"/>
                    <a:pt x="18715" y="17"/>
                  </a:cubicBezTo>
                  <a:cubicBezTo>
                    <a:pt x="18689" y="18"/>
                    <a:pt x="18667" y="18"/>
                    <a:pt x="18645" y="26"/>
                  </a:cubicBezTo>
                  <a:cubicBezTo>
                    <a:pt x="18632" y="30"/>
                    <a:pt x="18617" y="34"/>
                    <a:pt x="18601" y="38"/>
                  </a:cubicBezTo>
                  <a:lnTo>
                    <a:pt x="18601" y="38"/>
                  </a:lnTo>
                  <a:cubicBezTo>
                    <a:pt x="18604" y="37"/>
                    <a:pt x="18608" y="36"/>
                    <a:pt x="18610" y="34"/>
                  </a:cubicBezTo>
                  <a:lnTo>
                    <a:pt x="18610" y="34"/>
                  </a:lnTo>
                  <a:cubicBezTo>
                    <a:pt x="18112" y="182"/>
                    <a:pt x="17596" y="247"/>
                    <a:pt x="17078" y="261"/>
                  </a:cubicBezTo>
                  <a:lnTo>
                    <a:pt x="17077" y="261"/>
                  </a:lnTo>
                  <a:cubicBezTo>
                    <a:pt x="17032" y="262"/>
                    <a:pt x="16987" y="262"/>
                    <a:pt x="16943" y="262"/>
                  </a:cubicBezTo>
                  <a:cubicBezTo>
                    <a:pt x="16030" y="262"/>
                    <a:pt x="15125" y="127"/>
                    <a:pt x="14218" y="49"/>
                  </a:cubicBezTo>
                  <a:cubicBezTo>
                    <a:pt x="13856" y="19"/>
                    <a:pt x="13493" y="0"/>
                    <a:pt x="13129" y="0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6" name="Google Shape;1946;p11"/>
            <p:cNvSpPr/>
            <p:nvPr/>
          </p:nvSpPr>
          <p:spPr>
            <a:xfrm>
              <a:off x="2014322" y="-213694"/>
              <a:ext cx="311985" cy="193623"/>
            </a:xfrm>
            <a:custGeom>
              <a:avLst/>
              <a:gdLst/>
              <a:ahLst/>
              <a:cxnLst/>
              <a:rect l="l" t="t" r="r" b="b"/>
              <a:pathLst>
                <a:path w="7731" h="4798" extrusionOk="0">
                  <a:moveTo>
                    <a:pt x="6993" y="4281"/>
                  </a:moveTo>
                  <a:cubicBezTo>
                    <a:pt x="6994" y="4281"/>
                    <a:pt x="6994" y="4281"/>
                    <a:pt x="6994" y="4281"/>
                  </a:cubicBezTo>
                  <a:lnTo>
                    <a:pt x="6994" y="4281"/>
                  </a:lnTo>
                  <a:cubicBezTo>
                    <a:pt x="6994" y="4281"/>
                    <a:pt x="6993" y="4281"/>
                    <a:pt x="6993" y="4281"/>
                  </a:cubicBezTo>
                  <a:close/>
                  <a:moveTo>
                    <a:pt x="6998" y="4281"/>
                  </a:moveTo>
                  <a:cubicBezTo>
                    <a:pt x="6999" y="4282"/>
                    <a:pt x="7001" y="4282"/>
                    <a:pt x="7003" y="4283"/>
                  </a:cubicBezTo>
                  <a:lnTo>
                    <a:pt x="7010" y="4287"/>
                  </a:lnTo>
                  <a:lnTo>
                    <a:pt x="7010" y="4287"/>
                  </a:lnTo>
                  <a:cubicBezTo>
                    <a:pt x="7006" y="4285"/>
                    <a:pt x="7002" y="4282"/>
                    <a:pt x="6998" y="4281"/>
                  </a:cubicBezTo>
                  <a:close/>
                  <a:moveTo>
                    <a:pt x="7010" y="4287"/>
                  </a:moveTo>
                  <a:cubicBezTo>
                    <a:pt x="7011" y="4288"/>
                    <a:pt x="7012" y="4289"/>
                    <a:pt x="7013" y="4289"/>
                  </a:cubicBezTo>
                  <a:lnTo>
                    <a:pt x="7010" y="4287"/>
                  </a:lnTo>
                  <a:close/>
                  <a:moveTo>
                    <a:pt x="211" y="0"/>
                  </a:moveTo>
                  <a:cubicBezTo>
                    <a:pt x="162" y="0"/>
                    <a:pt x="119" y="6"/>
                    <a:pt x="80" y="38"/>
                  </a:cubicBezTo>
                  <a:cubicBezTo>
                    <a:pt x="42" y="66"/>
                    <a:pt x="17" y="114"/>
                    <a:pt x="12" y="160"/>
                  </a:cubicBezTo>
                  <a:cubicBezTo>
                    <a:pt x="0" y="253"/>
                    <a:pt x="75" y="354"/>
                    <a:pt x="171" y="359"/>
                  </a:cubicBezTo>
                  <a:cubicBezTo>
                    <a:pt x="428" y="374"/>
                    <a:pt x="679" y="410"/>
                    <a:pt x="929" y="470"/>
                  </a:cubicBezTo>
                  <a:cubicBezTo>
                    <a:pt x="1386" y="589"/>
                    <a:pt x="1820" y="777"/>
                    <a:pt x="2233" y="1006"/>
                  </a:cubicBezTo>
                  <a:cubicBezTo>
                    <a:pt x="3200" y="1554"/>
                    <a:pt x="4040" y="2291"/>
                    <a:pt x="4889" y="3001"/>
                  </a:cubicBezTo>
                  <a:cubicBezTo>
                    <a:pt x="5712" y="3687"/>
                    <a:pt x="6561" y="4394"/>
                    <a:pt x="7569" y="4790"/>
                  </a:cubicBezTo>
                  <a:cubicBezTo>
                    <a:pt x="7582" y="4795"/>
                    <a:pt x="7595" y="4797"/>
                    <a:pt x="7607" y="4797"/>
                  </a:cubicBezTo>
                  <a:cubicBezTo>
                    <a:pt x="7651" y="4797"/>
                    <a:pt x="7692" y="4772"/>
                    <a:pt x="7709" y="4729"/>
                  </a:cubicBezTo>
                  <a:cubicBezTo>
                    <a:pt x="7730" y="4676"/>
                    <a:pt x="7703" y="4612"/>
                    <a:pt x="7648" y="4591"/>
                  </a:cubicBezTo>
                  <a:cubicBezTo>
                    <a:pt x="7432" y="4505"/>
                    <a:pt x="7221" y="4404"/>
                    <a:pt x="7017" y="4293"/>
                  </a:cubicBezTo>
                  <a:lnTo>
                    <a:pt x="7017" y="4293"/>
                  </a:lnTo>
                  <a:cubicBezTo>
                    <a:pt x="7011" y="4290"/>
                    <a:pt x="7005" y="4287"/>
                    <a:pt x="7001" y="4283"/>
                  </a:cubicBezTo>
                  <a:cubicBezTo>
                    <a:pt x="6999" y="4282"/>
                    <a:pt x="6998" y="4282"/>
                    <a:pt x="6994" y="4281"/>
                  </a:cubicBezTo>
                  <a:lnTo>
                    <a:pt x="6994" y="4281"/>
                  </a:lnTo>
                  <a:cubicBezTo>
                    <a:pt x="6995" y="4281"/>
                    <a:pt x="6995" y="4281"/>
                    <a:pt x="6995" y="4282"/>
                  </a:cubicBezTo>
                  <a:cubicBezTo>
                    <a:pt x="6423" y="3956"/>
                    <a:pt x="5902" y="3547"/>
                    <a:pt x="5400" y="3117"/>
                  </a:cubicBezTo>
                  <a:cubicBezTo>
                    <a:pt x="4858" y="2650"/>
                    <a:pt x="4336" y="2156"/>
                    <a:pt x="3790" y="1690"/>
                  </a:cubicBezTo>
                  <a:cubicBezTo>
                    <a:pt x="3265" y="1241"/>
                    <a:pt x="2715" y="822"/>
                    <a:pt x="2101" y="499"/>
                  </a:cubicBezTo>
                  <a:cubicBezTo>
                    <a:pt x="1817" y="351"/>
                    <a:pt x="1520" y="230"/>
                    <a:pt x="1212" y="144"/>
                  </a:cubicBezTo>
                  <a:cubicBezTo>
                    <a:pt x="889" y="51"/>
                    <a:pt x="552" y="0"/>
                    <a:pt x="211" y="0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7" name="Google Shape;1947;p11"/>
            <p:cNvSpPr/>
            <p:nvPr/>
          </p:nvSpPr>
          <p:spPr>
            <a:xfrm>
              <a:off x="1851773" y="-181975"/>
              <a:ext cx="212348" cy="308595"/>
            </a:xfrm>
            <a:custGeom>
              <a:avLst/>
              <a:gdLst/>
              <a:ahLst/>
              <a:cxnLst/>
              <a:rect l="l" t="t" r="r" b="b"/>
              <a:pathLst>
                <a:path w="5262" h="7647" extrusionOk="0">
                  <a:moveTo>
                    <a:pt x="1358" y="700"/>
                  </a:moveTo>
                  <a:cubicBezTo>
                    <a:pt x="1360" y="701"/>
                    <a:pt x="1363" y="703"/>
                    <a:pt x="1365" y="704"/>
                  </a:cubicBezTo>
                  <a:cubicBezTo>
                    <a:pt x="1363" y="703"/>
                    <a:pt x="1360" y="701"/>
                    <a:pt x="1358" y="700"/>
                  </a:cubicBezTo>
                  <a:close/>
                  <a:moveTo>
                    <a:pt x="1365" y="705"/>
                  </a:moveTo>
                  <a:cubicBezTo>
                    <a:pt x="1365" y="705"/>
                    <a:pt x="1365" y="708"/>
                    <a:pt x="1367" y="708"/>
                  </a:cubicBezTo>
                  <a:cubicBezTo>
                    <a:pt x="1367" y="705"/>
                    <a:pt x="1365" y="705"/>
                    <a:pt x="1365" y="705"/>
                  </a:cubicBezTo>
                  <a:close/>
                  <a:moveTo>
                    <a:pt x="1374" y="708"/>
                  </a:moveTo>
                  <a:lnTo>
                    <a:pt x="1374" y="708"/>
                  </a:lnTo>
                  <a:cubicBezTo>
                    <a:pt x="1379" y="711"/>
                    <a:pt x="1384" y="714"/>
                    <a:pt x="1390" y="717"/>
                  </a:cubicBezTo>
                  <a:cubicBezTo>
                    <a:pt x="1385" y="714"/>
                    <a:pt x="1379" y="711"/>
                    <a:pt x="1374" y="708"/>
                  </a:cubicBezTo>
                  <a:close/>
                  <a:moveTo>
                    <a:pt x="4312" y="4622"/>
                  </a:moveTo>
                  <a:lnTo>
                    <a:pt x="4312" y="4622"/>
                  </a:lnTo>
                  <a:cubicBezTo>
                    <a:pt x="4314" y="4631"/>
                    <a:pt x="4318" y="4639"/>
                    <a:pt x="4320" y="4646"/>
                  </a:cubicBezTo>
                  <a:cubicBezTo>
                    <a:pt x="4318" y="4638"/>
                    <a:pt x="4314" y="4629"/>
                    <a:pt x="4312" y="4622"/>
                  </a:cubicBezTo>
                  <a:close/>
                  <a:moveTo>
                    <a:pt x="539" y="1"/>
                  </a:moveTo>
                  <a:cubicBezTo>
                    <a:pt x="410" y="1"/>
                    <a:pt x="281" y="16"/>
                    <a:pt x="156" y="49"/>
                  </a:cubicBezTo>
                  <a:cubicBezTo>
                    <a:pt x="110" y="62"/>
                    <a:pt x="70" y="78"/>
                    <a:pt x="41" y="118"/>
                  </a:cubicBezTo>
                  <a:cubicBezTo>
                    <a:pt x="12" y="155"/>
                    <a:pt x="1" y="204"/>
                    <a:pt x="8" y="250"/>
                  </a:cubicBezTo>
                  <a:cubicBezTo>
                    <a:pt x="15" y="297"/>
                    <a:pt x="39" y="338"/>
                    <a:pt x="75" y="365"/>
                  </a:cubicBezTo>
                  <a:cubicBezTo>
                    <a:pt x="111" y="391"/>
                    <a:pt x="149" y="400"/>
                    <a:pt x="191" y="400"/>
                  </a:cubicBezTo>
                  <a:cubicBezTo>
                    <a:pt x="197" y="400"/>
                    <a:pt x="204" y="400"/>
                    <a:pt x="210" y="399"/>
                  </a:cubicBezTo>
                  <a:cubicBezTo>
                    <a:pt x="225" y="396"/>
                    <a:pt x="239" y="395"/>
                    <a:pt x="253" y="395"/>
                  </a:cubicBezTo>
                  <a:cubicBezTo>
                    <a:pt x="264" y="395"/>
                    <a:pt x="275" y="395"/>
                    <a:pt x="286" y="395"/>
                  </a:cubicBezTo>
                  <a:cubicBezTo>
                    <a:pt x="439" y="395"/>
                    <a:pt x="589" y="413"/>
                    <a:pt x="737" y="447"/>
                  </a:cubicBezTo>
                  <a:cubicBezTo>
                    <a:pt x="956" y="508"/>
                    <a:pt x="1159" y="594"/>
                    <a:pt x="1358" y="700"/>
                  </a:cubicBezTo>
                  <a:lnTo>
                    <a:pt x="1358" y="700"/>
                  </a:lnTo>
                  <a:cubicBezTo>
                    <a:pt x="1349" y="695"/>
                    <a:pt x="1341" y="690"/>
                    <a:pt x="1334" y="687"/>
                  </a:cubicBezTo>
                  <a:lnTo>
                    <a:pt x="1334" y="687"/>
                  </a:lnTo>
                  <a:cubicBezTo>
                    <a:pt x="1345" y="691"/>
                    <a:pt x="1355" y="698"/>
                    <a:pt x="1367" y="704"/>
                  </a:cubicBezTo>
                  <a:cubicBezTo>
                    <a:pt x="1369" y="705"/>
                    <a:pt x="1372" y="707"/>
                    <a:pt x="1374" y="708"/>
                  </a:cubicBezTo>
                  <a:lnTo>
                    <a:pt x="1374" y="708"/>
                  </a:lnTo>
                  <a:cubicBezTo>
                    <a:pt x="1372" y="707"/>
                    <a:pt x="1370" y="706"/>
                    <a:pt x="1368" y="704"/>
                  </a:cubicBezTo>
                  <a:lnTo>
                    <a:pt x="1368" y="704"/>
                  </a:lnTo>
                  <a:cubicBezTo>
                    <a:pt x="1808" y="960"/>
                    <a:pt x="2195" y="1290"/>
                    <a:pt x="2559" y="1645"/>
                  </a:cubicBezTo>
                  <a:lnTo>
                    <a:pt x="2514" y="1600"/>
                  </a:lnTo>
                  <a:lnTo>
                    <a:pt x="2514" y="1600"/>
                  </a:lnTo>
                  <a:cubicBezTo>
                    <a:pt x="2928" y="2011"/>
                    <a:pt x="3314" y="2455"/>
                    <a:pt x="3620" y="2953"/>
                  </a:cubicBezTo>
                  <a:cubicBezTo>
                    <a:pt x="3617" y="2950"/>
                    <a:pt x="3616" y="2946"/>
                    <a:pt x="3613" y="2943"/>
                  </a:cubicBezTo>
                  <a:lnTo>
                    <a:pt x="3613" y="2943"/>
                  </a:lnTo>
                  <a:cubicBezTo>
                    <a:pt x="3771" y="3210"/>
                    <a:pt x="3904" y="3487"/>
                    <a:pt x="4024" y="3775"/>
                  </a:cubicBezTo>
                  <a:cubicBezTo>
                    <a:pt x="4137" y="4049"/>
                    <a:pt x="4228" y="4331"/>
                    <a:pt x="4312" y="4616"/>
                  </a:cubicBezTo>
                  <a:cubicBezTo>
                    <a:pt x="4376" y="4839"/>
                    <a:pt x="4436" y="5063"/>
                    <a:pt x="4493" y="5287"/>
                  </a:cubicBezTo>
                  <a:cubicBezTo>
                    <a:pt x="4557" y="5536"/>
                    <a:pt x="4611" y="5787"/>
                    <a:pt x="4664" y="6038"/>
                  </a:cubicBezTo>
                  <a:cubicBezTo>
                    <a:pt x="4772" y="6541"/>
                    <a:pt x="4877" y="7044"/>
                    <a:pt x="5006" y="7542"/>
                  </a:cubicBezTo>
                  <a:cubicBezTo>
                    <a:pt x="5021" y="7601"/>
                    <a:pt x="5065" y="7647"/>
                    <a:pt x="5126" y="7647"/>
                  </a:cubicBezTo>
                  <a:cubicBezTo>
                    <a:pt x="5132" y="7647"/>
                    <a:pt x="5138" y="7646"/>
                    <a:pt x="5144" y="7645"/>
                  </a:cubicBezTo>
                  <a:cubicBezTo>
                    <a:pt x="5204" y="7635"/>
                    <a:pt x="5262" y="7571"/>
                    <a:pt x="5246" y="7506"/>
                  </a:cubicBezTo>
                  <a:cubicBezTo>
                    <a:pt x="5135" y="7080"/>
                    <a:pt x="5049" y="6649"/>
                    <a:pt x="4966" y="6216"/>
                  </a:cubicBezTo>
                  <a:cubicBezTo>
                    <a:pt x="4881" y="5787"/>
                    <a:pt x="4808" y="5355"/>
                    <a:pt x="4716" y="4927"/>
                  </a:cubicBezTo>
                  <a:cubicBezTo>
                    <a:pt x="4628" y="4504"/>
                    <a:pt x="4515" y="4091"/>
                    <a:pt x="4374" y="3684"/>
                  </a:cubicBezTo>
                  <a:cubicBezTo>
                    <a:pt x="4231" y="3272"/>
                    <a:pt x="4044" y="2874"/>
                    <a:pt x="3818" y="2499"/>
                  </a:cubicBezTo>
                  <a:cubicBezTo>
                    <a:pt x="3627" y="2177"/>
                    <a:pt x="3399" y="1879"/>
                    <a:pt x="3156" y="1593"/>
                  </a:cubicBezTo>
                  <a:cubicBezTo>
                    <a:pt x="2892" y="1286"/>
                    <a:pt x="2602" y="1000"/>
                    <a:pt x="2287" y="747"/>
                  </a:cubicBezTo>
                  <a:cubicBezTo>
                    <a:pt x="1978" y="497"/>
                    <a:pt x="1632" y="286"/>
                    <a:pt x="1260" y="142"/>
                  </a:cubicBezTo>
                  <a:cubicBezTo>
                    <a:pt x="1193" y="115"/>
                    <a:pt x="1121" y="92"/>
                    <a:pt x="1049" y="72"/>
                  </a:cubicBezTo>
                  <a:cubicBezTo>
                    <a:pt x="883" y="27"/>
                    <a:pt x="711" y="1"/>
                    <a:pt x="539" y="1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8" name="Google Shape;1948;p11"/>
            <p:cNvSpPr/>
            <p:nvPr/>
          </p:nvSpPr>
          <p:spPr>
            <a:xfrm>
              <a:off x="1890433" y="-148279"/>
              <a:ext cx="65819" cy="184261"/>
            </a:xfrm>
            <a:custGeom>
              <a:avLst/>
              <a:gdLst/>
              <a:ahLst/>
              <a:cxnLst/>
              <a:rect l="l" t="t" r="r" b="b"/>
              <a:pathLst>
                <a:path w="1631" h="4566" extrusionOk="0">
                  <a:moveTo>
                    <a:pt x="223" y="4146"/>
                  </a:moveTo>
                  <a:cubicBezTo>
                    <a:pt x="223" y="4147"/>
                    <a:pt x="223" y="4147"/>
                    <a:pt x="223" y="4148"/>
                  </a:cubicBezTo>
                  <a:lnTo>
                    <a:pt x="223" y="4148"/>
                  </a:lnTo>
                  <a:cubicBezTo>
                    <a:pt x="223" y="4147"/>
                    <a:pt x="223" y="4147"/>
                    <a:pt x="223" y="4146"/>
                  </a:cubicBezTo>
                  <a:close/>
                  <a:moveTo>
                    <a:pt x="1103" y="1"/>
                  </a:moveTo>
                  <a:cubicBezTo>
                    <a:pt x="1077" y="1"/>
                    <a:pt x="1050" y="6"/>
                    <a:pt x="1026" y="17"/>
                  </a:cubicBezTo>
                  <a:cubicBezTo>
                    <a:pt x="924" y="61"/>
                    <a:pt x="870" y="189"/>
                    <a:pt x="916" y="293"/>
                  </a:cubicBezTo>
                  <a:cubicBezTo>
                    <a:pt x="1009" y="497"/>
                    <a:pt x="1094" y="700"/>
                    <a:pt x="1158" y="916"/>
                  </a:cubicBezTo>
                  <a:cubicBezTo>
                    <a:pt x="1216" y="1127"/>
                    <a:pt x="1252" y="1342"/>
                    <a:pt x="1260" y="1564"/>
                  </a:cubicBezTo>
                  <a:cubicBezTo>
                    <a:pt x="1260" y="1735"/>
                    <a:pt x="1244" y="1900"/>
                    <a:pt x="1209" y="2065"/>
                  </a:cubicBezTo>
                  <a:cubicBezTo>
                    <a:pt x="1173" y="2193"/>
                    <a:pt x="1121" y="2312"/>
                    <a:pt x="1059" y="2430"/>
                  </a:cubicBezTo>
                  <a:cubicBezTo>
                    <a:pt x="857" y="2782"/>
                    <a:pt x="590" y="3088"/>
                    <a:pt x="360" y="3422"/>
                  </a:cubicBezTo>
                  <a:cubicBezTo>
                    <a:pt x="253" y="3577"/>
                    <a:pt x="160" y="3740"/>
                    <a:pt x="94" y="3913"/>
                  </a:cubicBezTo>
                  <a:cubicBezTo>
                    <a:pt x="61" y="3995"/>
                    <a:pt x="39" y="4082"/>
                    <a:pt x="24" y="4168"/>
                  </a:cubicBezTo>
                  <a:cubicBezTo>
                    <a:pt x="2" y="4271"/>
                    <a:pt x="1" y="4377"/>
                    <a:pt x="6" y="4484"/>
                  </a:cubicBezTo>
                  <a:cubicBezTo>
                    <a:pt x="8" y="4532"/>
                    <a:pt x="59" y="4565"/>
                    <a:pt x="103" y="4565"/>
                  </a:cubicBezTo>
                  <a:cubicBezTo>
                    <a:pt x="107" y="4565"/>
                    <a:pt x="111" y="4565"/>
                    <a:pt x="116" y="4564"/>
                  </a:cubicBezTo>
                  <a:cubicBezTo>
                    <a:pt x="172" y="4555"/>
                    <a:pt x="196" y="4507"/>
                    <a:pt x="195" y="4456"/>
                  </a:cubicBezTo>
                  <a:cubicBezTo>
                    <a:pt x="195" y="4444"/>
                    <a:pt x="193" y="4435"/>
                    <a:pt x="193" y="4423"/>
                  </a:cubicBezTo>
                  <a:lnTo>
                    <a:pt x="193" y="4423"/>
                  </a:lnTo>
                  <a:cubicBezTo>
                    <a:pt x="194" y="4329"/>
                    <a:pt x="204" y="4239"/>
                    <a:pt x="223" y="4148"/>
                  </a:cubicBezTo>
                  <a:lnTo>
                    <a:pt x="223" y="4148"/>
                  </a:lnTo>
                  <a:cubicBezTo>
                    <a:pt x="221" y="4155"/>
                    <a:pt x="219" y="4163"/>
                    <a:pt x="216" y="4171"/>
                  </a:cubicBezTo>
                  <a:cubicBezTo>
                    <a:pt x="252" y="4034"/>
                    <a:pt x="305" y="3908"/>
                    <a:pt x="374" y="3786"/>
                  </a:cubicBezTo>
                  <a:cubicBezTo>
                    <a:pt x="536" y="3516"/>
                    <a:pt x="748" y="3284"/>
                    <a:pt x="954" y="3047"/>
                  </a:cubicBezTo>
                  <a:cubicBezTo>
                    <a:pt x="1170" y="2797"/>
                    <a:pt x="1367" y="2532"/>
                    <a:pt x="1489" y="2223"/>
                  </a:cubicBezTo>
                  <a:cubicBezTo>
                    <a:pt x="1549" y="2076"/>
                    <a:pt x="1581" y="1913"/>
                    <a:pt x="1604" y="1756"/>
                  </a:cubicBezTo>
                  <a:cubicBezTo>
                    <a:pt x="1631" y="1574"/>
                    <a:pt x="1628" y="1387"/>
                    <a:pt x="1615" y="1203"/>
                  </a:cubicBezTo>
                  <a:cubicBezTo>
                    <a:pt x="1602" y="1016"/>
                    <a:pt x="1560" y="834"/>
                    <a:pt x="1509" y="656"/>
                  </a:cubicBezTo>
                  <a:cubicBezTo>
                    <a:pt x="1456" y="475"/>
                    <a:pt x="1388" y="298"/>
                    <a:pt x="1300" y="130"/>
                  </a:cubicBezTo>
                  <a:cubicBezTo>
                    <a:pt x="1273" y="77"/>
                    <a:pt x="1240" y="40"/>
                    <a:pt x="1184" y="18"/>
                  </a:cubicBezTo>
                  <a:cubicBezTo>
                    <a:pt x="1177" y="15"/>
                    <a:pt x="1168" y="12"/>
                    <a:pt x="1161" y="11"/>
                  </a:cubicBezTo>
                  <a:cubicBezTo>
                    <a:pt x="1143" y="4"/>
                    <a:pt x="1123" y="1"/>
                    <a:pt x="1103" y="1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9" name="Google Shape;1949;p11"/>
            <p:cNvSpPr/>
            <p:nvPr/>
          </p:nvSpPr>
          <p:spPr>
            <a:xfrm>
              <a:off x="2013837" y="-1774488"/>
              <a:ext cx="94915" cy="152502"/>
            </a:xfrm>
            <a:custGeom>
              <a:avLst/>
              <a:gdLst/>
              <a:ahLst/>
              <a:cxnLst/>
              <a:rect l="l" t="t" r="r" b="b"/>
              <a:pathLst>
                <a:path w="2352" h="3779" extrusionOk="0">
                  <a:moveTo>
                    <a:pt x="93" y="0"/>
                  </a:moveTo>
                  <a:cubicBezTo>
                    <a:pt x="83" y="0"/>
                    <a:pt x="74" y="2"/>
                    <a:pt x="65" y="5"/>
                  </a:cubicBezTo>
                  <a:cubicBezTo>
                    <a:pt x="18" y="22"/>
                    <a:pt x="1" y="73"/>
                    <a:pt x="15" y="119"/>
                  </a:cubicBezTo>
                  <a:cubicBezTo>
                    <a:pt x="183" y="651"/>
                    <a:pt x="509" y="1117"/>
                    <a:pt x="855" y="1551"/>
                  </a:cubicBezTo>
                  <a:cubicBezTo>
                    <a:pt x="1206" y="1990"/>
                    <a:pt x="1576" y="2420"/>
                    <a:pt x="1852" y="2915"/>
                  </a:cubicBezTo>
                  <a:cubicBezTo>
                    <a:pt x="1846" y="2905"/>
                    <a:pt x="1840" y="2895"/>
                    <a:pt x="1833" y="2885"/>
                  </a:cubicBezTo>
                  <a:lnTo>
                    <a:pt x="1833" y="2885"/>
                  </a:lnTo>
                  <a:cubicBezTo>
                    <a:pt x="1889" y="2988"/>
                    <a:pt x="1940" y="3093"/>
                    <a:pt x="1984" y="3201"/>
                  </a:cubicBezTo>
                  <a:cubicBezTo>
                    <a:pt x="2029" y="3310"/>
                    <a:pt x="2064" y="3422"/>
                    <a:pt x="2093" y="3534"/>
                  </a:cubicBezTo>
                  <a:lnTo>
                    <a:pt x="2093" y="3533"/>
                  </a:lnTo>
                  <a:cubicBezTo>
                    <a:pt x="2105" y="3583"/>
                    <a:pt x="2115" y="3632"/>
                    <a:pt x="2125" y="3681"/>
                  </a:cubicBezTo>
                  <a:cubicBezTo>
                    <a:pt x="2129" y="3711"/>
                    <a:pt x="2141" y="3734"/>
                    <a:pt x="2165" y="3754"/>
                  </a:cubicBezTo>
                  <a:cubicBezTo>
                    <a:pt x="2186" y="3771"/>
                    <a:pt x="2211" y="3779"/>
                    <a:pt x="2236" y="3779"/>
                  </a:cubicBezTo>
                  <a:cubicBezTo>
                    <a:pt x="2240" y="3779"/>
                    <a:pt x="2244" y="3779"/>
                    <a:pt x="2248" y="3778"/>
                  </a:cubicBezTo>
                  <a:cubicBezTo>
                    <a:pt x="2312" y="3771"/>
                    <a:pt x="2352" y="3717"/>
                    <a:pt x="2347" y="3656"/>
                  </a:cubicBezTo>
                  <a:cubicBezTo>
                    <a:pt x="2323" y="3366"/>
                    <a:pt x="2234" y="3089"/>
                    <a:pt x="2103" y="2829"/>
                  </a:cubicBezTo>
                  <a:cubicBezTo>
                    <a:pt x="1961" y="2550"/>
                    <a:pt x="1774" y="2299"/>
                    <a:pt x="1576" y="2059"/>
                  </a:cubicBezTo>
                  <a:cubicBezTo>
                    <a:pt x="1478" y="1938"/>
                    <a:pt x="1375" y="1824"/>
                    <a:pt x="1273" y="1707"/>
                  </a:cubicBezTo>
                  <a:cubicBezTo>
                    <a:pt x="1162" y="1578"/>
                    <a:pt x="1049" y="1449"/>
                    <a:pt x="940" y="1319"/>
                  </a:cubicBezTo>
                  <a:cubicBezTo>
                    <a:pt x="736" y="1078"/>
                    <a:pt x="546" y="827"/>
                    <a:pt x="390" y="554"/>
                  </a:cubicBezTo>
                  <a:cubicBezTo>
                    <a:pt x="347" y="475"/>
                    <a:pt x="306" y="394"/>
                    <a:pt x="271" y="314"/>
                  </a:cubicBezTo>
                  <a:cubicBezTo>
                    <a:pt x="235" y="231"/>
                    <a:pt x="204" y="144"/>
                    <a:pt x="177" y="58"/>
                  </a:cubicBezTo>
                  <a:cubicBezTo>
                    <a:pt x="169" y="32"/>
                    <a:pt x="147" y="14"/>
                    <a:pt x="120" y="7"/>
                  </a:cubicBezTo>
                  <a:cubicBezTo>
                    <a:pt x="112" y="2"/>
                    <a:pt x="103" y="0"/>
                    <a:pt x="9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0" name="Google Shape;1950;p11"/>
            <p:cNvSpPr/>
            <p:nvPr/>
          </p:nvSpPr>
          <p:spPr>
            <a:xfrm>
              <a:off x="1929859" y="-1563313"/>
              <a:ext cx="140839" cy="128167"/>
            </a:xfrm>
            <a:custGeom>
              <a:avLst/>
              <a:gdLst/>
              <a:ahLst/>
              <a:cxnLst/>
              <a:rect l="l" t="t" r="r" b="b"/>
              <a:pathLst>
                <a:path w="3490" h="3176" extrusionOk="0">
                  <a:moveTo>
                    <a:pt x="996" y="1079"/>
                  </a:moveTo>
                  <a:cubicBezTo>
                    <a:pt x="999" y="1082"/>
                    <a:pt x="1002" y="1085"/>
                    <a:pt x="1004" y="1088"/>
                  </a:cubicBezTo>
                  <a:cubicBezTo>
                    <a:pt x="1002" y="1084"/>
                    <a:pt x="999" y="1082"/>
                    <a:pt x="996" y="1079"/>
                  </a:cubicBezTo>
                  <a:close/>
                  <a:moveTo>
                    <a:pt x="99" y="0"/>
                  </a:moveTo>
                  <a:cubicBezTo>
                    <a:pt x="79" y="0"/>
                    <a:pt x="60" y="6"/>
                    <a:pt x="45" y="18"/>
                  </a:cubicBezTo>
                  <a:cubicBezTo>
                    <a:pt x="6" y="46"/>
                    <a:pt x="0" y="101"/>
                    <a:pt x="26" y="140"/>
                  </a:cubicBezTo>
                  <a:cubicBezTo>
                    <a:pt x="250" y="467"/>
                    <a:pt x="487" y="784"/>
                    <a:pt x="746" y="1088"/>
                  </a:cubicBezTo>
                  <a:cubicBezTo>
                    <a:pt x="976" y="1359"/>
                    <a:pt x="1225" y="1610"/>
                    <a:pt x="1488" y="1849"/>
                  </a:cubicBezTo>
                  <a:cubicBezTo>
                    <a:pt x="2038" y="2344"/>
                    <a:pt x="2643" y="2772"/>
                    <a:pt x="3272" y="3162"/>
                  </a:cubicBezTo>
                  <a:cubicBezTo>
                    <a:pt x="3292" y="3171"/>
                    <a:pt x="3313" y="3175"/>
                    <a:pt x="3334" y="3175"/>
                  </a:cubicBezTo>
                  <a:cubicBezTo>
                    <a:pt x="3339" y="3175"/>
                    <a:pt x="3345" y="3175"/>
                    <a:pt x="3350" y="3174"/>
                  </a:cubicBezTo>
                  <a:cubicBezTo>
                    <a:pt x="3390" y="3170"/>
                    <a:pt x="3424" y="3152"/>
                    <a:pt x="3452" y="3120"/>
                  </a:cubicBezTo>
                  <a:cubicBezTo>
                    <a:pt x="3476" y="3090"/>
                    <a:pt x="3489" y="3048"/>
                    <a:pt x="3483" y="3009"/>
                  </a:cubicBezTo>
                  <a:cubicBezTo>
                    <a:pt x="3480" y="2975"/>
                    <a:pt x="3460" y="2929"/>
                    <a:pt x="3430" y="2909"/>
                  </a:cubicBezTo>
                  <a:cubicBezTo>
                    <a:pt x="2982" y="2616"/>
                    <a:pt x="2527" y="2341"/>
                    <a:pt x="2090" y="2033"/>
                  </a:cubicBezTo>
                  <a:cubicBezTo>
                    <a:pt x="1893" y="1892"/>
                    <a:pt x="1701" y="1744"/>
                    <a:pt x="1518" y="1583"/>
                  </a:cubicBezTo>
                  <a:cubicBezTo>
                    <a:pt x="1333" y="1424"/>
                    <a:pt x="1157" y="1250"/>
                    <a:pt x="987" y="1070"/>
                  </a:cubicBezTo>
                  <a:lnTo>
                    <a:pt x="987" y="1070"/>
                  </a:lnTo>
                  <a:cubicBezTo>
                    <a:pt x="990" y="1073"/>
                    <a:pt x="993" y="1076"/>
                    <a:pt x="996" y="1079"/>
                  </a:cubicBezTo>
                  <a:lnTo>
                    <a:pt x="996" y="1079"/>
                  </a:lnTo>
                  <a:cubicBezTo>
                    <a:pt x="694" y="754"/>
                    <a:pt x="422" y="402"/>
                    <a:pt x="168" y="36"/>
                  </a:cubicBezTo>
                  <a:cubicBezTo>
                    <a:pt x="158" y="20"/>
                    <a:pt x="140" y="7"/>
                    <a:pt x="122" y="3"/>
                  </a:cubicBezTo>
                  <a:cubicBezTo>
                    <a:pt x="115" y="1"/>
                    <a:pt x="107" y="0"/>
                    <a:pt x="9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1" name="Google Shape;1951;p11"/>
            <p:cNvSpPr/>
            <p:nvPr/>
          </p:nvSpPr>
          <p:spPr>
            <a:xfrm>
              <a:off x="1920295" y="-1471264"/>
              <a:ext cx="108353" cy="34100"/>
            </a:xfrm>
            <a:custGeom>
              <a:avLst/>
              <a:gdLst/>
              <a:ahLst/>
              <a:cxnLst/>
              <a:rect l="l" t="t" r="r" b="b"/>
              <a:pathLst>
                <a:path w="2685" h="845" extrusionOk="0">
                  <a:moveTo>
                    <a:pt x="2005" y="312"/>
                  </a:moveTo>
                  <a:cubicBezTo>
                    <a:pt x="2000" y="315"/>
                    <a:pt x="1995" y="317"/>
                    <a:pt x="1990" y="320"/>
                  </a:cubicBezTo>
                  <a:lnTo>
                    <a:pt x="1990" y="320"/>
                  </a:lnTo>
                  <a:cubicBezTo>
                    <a:pt x="1995" y="317"/>
                    <a:pt x="2000" y="314"/>
                    <a:pt x="2005" y="312"/>
                  </a:cubicBezTo>
                  <a:close/>
                  <a:moveTo>
                    <a:pt x="2549" y="0"/>
                  </a:moveTo>
                  <a:cubicBezTo>
                    <a:pt x="2520" y="0"/>
                    <a:pt x="2488" y="9"/>
                    <a:pt x="2461" y="27"/>
                  </a:cubicBezTo>
                  <a:cubicBezTo>
                    <a:pt x="2390" y="75"/>
                    <a:pt x="2319" y="118"/>
                    <a:pt x="2248" y="162"/>
                  </a:cubicBezTo>
                  <a:cubicBezTo>
                    <a:pt x="2162" y="218"/>
                    <a:pt x="2075" y="271"/>
                    <a:pt x="1988" y="321"/>
                  </a:cubicBezTo>
                  <a:lnTo>
                    <a:pt x="1988" y="321"/>
                  </a:lnTo>
                  <a:cubicBezTo>
                    <a:pt x="1890" y="373"/>
                    <a:pt x="1791" y="418"/>
                    <a:pt x="1688" y="461"/>
                  </a:cubicBezTo>
                  <a:cubicBezTo>
                    <a:pt x="1573" y="507"/>
                    <a:pt x="1455" y="542"/>
                    <a:pt x="1336" y="572"/>
                  </a:cubicBezTo>
                  <a:cubicBezTo>
                    <a:pt x="1345" y="569"/>
                    <a:pt x="1356" y="566"/>
                    <a:pt x="1366" y="563"/>
                  </a:cubicBezTo>
                  <a:lnTo>
                    <a:pt x="1366" y="563"/>
                  </a:lnTo>
                  <a:cubicBezTo>
                    <a:pt x="1244" y="593"/>
                    <a:pt x="1125" y="616"/>
                    <a:pt x="1000" y="631"/>
                  </a:cubicBezTo>
                  <a:cubicBezTo>
                    <a:pt x="908" y="641"/>
                    <a:pt x="816" y="647"/>
                    <a:pt x="725" y="647"/>
                  </a:cubicBezTo>
                  <a:cubicBezTo>
                    <a:pt x="695" y="647"/>
                    <a:pt x="666" y="646"/>
                    <a:pt x="637" y="645"/>
                  </a:cubicBezTo>
                  <a:lnTo>
                    <a:pt x="661" y="645"/>
                  </a:lnTo>
                  <a:cubicBezTo>
                    <a:pt x="575" y="644"/>
                    <a:pt x="490" y="635"/>
                    <a:pt x="407" y="622"/>
                  </a:cubicBezTo>
                  <a:cubicBezTo>
                    <a:pt x="329" y="612"/>
                    <a:pt x="253" y="593"/>
                    <a:pt x="180" y="572"/>
                  </a:cubicBezTo>
                  <a:cubicBezTo>
                    <a:pt x="166" y="569"/>
                    <a:pt x="151" y="563"/>
                    <a:pt x="135" y="557"/>
                  </a:cubicBezTo>
                  <a:cubicBezTo>
                    <a:pt x="122" y="553"/>
                    <a:pt x="110" y="551"/>
                    <a:pt x="97" y="551"/>
                  </a:cubicBezTo>
                  <a:cubicBezTo>
                    <a:pt x="87" y="551"/>
                    <a:pt x="78" y="552"/>
                    <a:pt x="66" y="556"/>
                  </a:cubicBezTo>
                  <a:cubicBezTo>
                    <a:pt x="45" y="563"/>
                    <a:pt x="28" y="580"/>
                    <a:pt x="18" y="600"/>
                  </a:cubicBezTo>
                  <a:cubicBezTo>
                    <a:pt x="0" y="641"/>
                    <a:pt x="16" y="701"/>
                    <a:pt x="61" y="715"/>
                  </a:cubicBezTo>
                  <a:cubicBezTo>
                    <a:pt x="147" y="744"/>
                    <a:pt x="236" y="766"/>
                    <a:pt x="325" y="786"/>
                  </a:cubicBezTo>
                  <a:cubicBezTo>
                    <a:pt x="441" y="810"/>
                    <a:pt x="562" y="825"/>
                    <a:pt x="681" y="836"/>
                  </a:cubicBezTo>
                  <a:cubicBezTo>
                    <a:pt x="751" y="842"/>
                    <a:pt x="821" y="845"/>
                    <a:pt x="891" y="845"/>
                  </a:cubicBezTo>
                  <a:cubicBezTo>
                    <a:pt x="1058" y="845"/>
                    <a:pt x="1226" y="829"/>
                    <a:pt x="1392" y="806"/>
                  </a:cubicBezTo>
                  <a:cubicBezTo>
                    <a:pt x="1507" y="786"/>
                    <a:pt x="1622" y="757"/>
                    <a:pt x="1735" y="727"/>
                  </a:cubicBezTo>
                  <a:cubicBezTo>
                    <a:pt x="1853" y="694"/>
                    <a:pt x="1970" y="651"/>
                    <a:pt x="2083" y="605"/>
                  </a:cubicBezTo>
                  <a:cubicBezTo>
                    <a:pt x="2189" y="559"/>
                    <a:pt x="2293" y="501"/>
                    <a:pt x="2390" y="441"/>
                  </a:cubicBezTo>
                  <a:cubicBezTo>
                    <a:pt x="2485" y="382"/>
                    <a:pt x="2567" y="300"/>
                    <a:pt x="2643" y="220"/>
                  </a:cubicBezTo>
                  <a:cubicBezTo>
                    <a:pt x="2685" y="175"/>
                    <a:pt x="2683" y="102"/>
                    <a:pt x="2649" y="53"/>
                  </a:cubicBezTo>
                  <a:cubicBezTo>
                    <a:pt x="2630" y="27"/>
                    <a:pt x="2604" y="10"/>
                    <a:pt x="2577" y="3"/>
                  </a:cubicBezTo>
                  <a:cubicBezTo>
                    <a:pt x="2568" y="1"/>
                    <a:pt x="2559" y="0"/>
                    <a:pt x="254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2" name="Google Shape;1952;p11"/>
            <p:cNvSpPr/>
            <p:nvPr/>
          </p:nvSpPr>
          <p:spPr>
            <a:xfrm>
              <a:off x="1970093" y="-1680785"/>
              <a:ext cx="52421" cy="206375"/>
            </a:xfrm>
            <a:custGeom>
              <a:avLst/>
              <a:gdLst/>
              <a:ahLst/>
              <a:cxnLst/>
              <a:rect l="l" t="t" r="r" b="b"/>
              <a:pathLst>
                <a:path w="1299" h="5114" extrusionOk="0">
                  <a:moveTo>
                    <a:pt x="94" y="0"/>
                  </a:moveTo>
                  <a:cubicBezTo>
                    <a:pt x="85" y="0"/>
                    <a:pt x="76" y="2"/>
                    <a:pt x="66" y="6"/>
                  </a:cubicBezTo>
                  <a:cubicBezTo>
                    <a:pt x="22" y="24"/>
                    <a:pt x="0" y="75"/>
                    <a:pt x="16" y="119"/>
                  </a:cubicBezTo>
                  <a:cubicBezTo>
                    <a:pt x="161" y="516"/>
                    <a:pt x="315" y="911"/>
                    <a:pt x="458" y="1310"/>
                  </a:cubicBezTo>
                  <a:cubicBezTo>
                    <a:pt x="595" y="1689"/>
                    <a:pt x="721" y="2072"/>
                    <a:pt x="819" y="2466"/>
                  </a:cubicBezTo>
                  <a:cubicBezTo>
                    <a:pt x="817" y="2457"/>
                    <a:pt x="813" y="2447"/>
                    <a:pt x="813" y="2437"/>
                  </a:cubicBezTo>
                  <a:lnTo>
                    <a:pt x="813" y="2437"/>
                  </a:lnTo>
                  <a:cubicBezTo>
                    <a:pt x="875" y="2694"/>
                    <a:pt x="922" y="2950"/>
                    <a:pt x="957" y="3211"/>
                  </a:cubicBezTo>
                  <a:cubicBezTo>
                    <a:pt x="993" y="3487"/>
                    <a:pt x="1004" y="3767"/>
                    <a:pt x="1000" y="4047"/>
                  </a:cubicBezTo>
                  <a:lnTo>
                    <a:pt x="1000" y="4069"/>
                  </a:lnTo>
                  <a:lnTo>
                    <a:pt x="1000" y="4073"/>
                  </a:lnTo>
                  <a:cubicBezTo>
                    <a:pt x="988" y="4368"/>
                    <a:pt x="958" y="4659"/>
                    <a:pt x="921" y="4951"/>
                  </a:cubicBezTo>
                  <a:cubicBezTo>
                    <a:pt x="911" y="5026"/>
                    <a:pt x="961" y="5100"/>
                    <a:pt x="1037" y="5112"/>
                  </a:cubicBezTo>
                  <a:cubicBezTo>
                    <a:pt x="1044" y="5113"/>
                    <a:pt x="1051" y="5113"/>
                    <a:pt x="1058" y="5113"/>
                  </a:cubicBezTo>
                  <a:cubicBezTo>
                    <a:pt x="1126" y="5113"/>
                    <a:pt x="1185" y="5064"/>
                    <a:pt x="1198" y="4995"/>
                  </a:cubicBezTo>
                  <a:cubicBezTo>
                    <a:pt x="1276" y="4564"/>
                    <a:pt x="1299" y="4125"/>
                    <a:pt x="1271" y="3687"/>
                  </a:cubicBezTo>
                  <a:cubicBezTo>
                    <a:pt x="1244" y="3278"/>
                    <a:pt x="1164" y="2875"/>
                    <a:pt x="1056" y="2480"/>
                  </a:cubicBezTo>
                  <a:cubicBezTo>
                    <a:pt x="951" y="2093"/>
                    <a:pt x="812" y="1715"/>
                    <a:pt x="669" y="1340"/>
                  </a:cubicBezTo>
                  <a:cubicBezTo>
                    <a:pt x="509" y="911"/>
                    <a:pt x="336" y="487"/>
                    <a:pt x="180" y="59"/>
                  </a:cubicBezTo>
                  <a:cubicBezTo>
                    <a:pt x="168" y="32"/>
                    <a:pt x="147" y="13"/>
                    <a:pt x="122" y="6"/>
                  </a:cubicBezTo>
                  <a:cubicBezTo>
                    <a:pt x="113" y="2"/>
                    <a:pt x="104" y="0"/>
                    <a:pt x="9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3" name="Google Shape;1953;p11"/>
            <p:cNvSpPr/>
            <p:nvPr/>
          </p:nvSpPr>
          <p:spPr>
            <a:xfrm>
              <a:off x="2109478" y="-1806651"/>
              <a:ext cx="124697" cy="156941"/>
            </a:xfrm>
            <a:custGeom>
              <a:avLst/>
              <a:gdLst/>
              <a:ahLst/>
              <a:cxnLst/>
              <a:rect l="l" t="t" r="r" b="b"/>
              <a:pathLst>
                <a:path w="3090" h="3889" extrusionOk="0">
                  <a:moveTo>
                    <a:pt x="2099" y="1397"/>
                  </a:moveTo>
                  <a:cubicBezTo>
                    <a:pt x="2095" y="1404"/>
                    <a:pt x="2090" y="1411"/>
                    <a:pt x="2086" y="1418"/>
                  </a:cubicBezTo>
                  <a:lnTo>
                    <a:pt x="2086" y="1418"/>
                  </a:lnTo>
                  <a:cubicBezTo>
                    <a:pt x="2091" y="1410"/>
                    <a:pt x="2095" y="1403"/>
                    <a:pt x="2099" y="1397"/>
                  </a:cubicBezTo>
                  <a:close/>
                  <a:moveTo>
                    <a:pt x="2990" y="1"/>
                  </a:moveTo>
                  <a:cubicBezTo>
                    <a:pt x="2968" y="1"/>
                    <a:pt x="2944" y="13"/>
                    <a:pt x="2925" y="32"/>
                  </a:cubicBezTo>
                  <a:cubicBezTo>
                    <a:pt x="2666" y="288"/>
                    <a:pt x="2436" y="571"/>
                    <a:pt x="2221" y="862"/>
                  </a:cubicBezTo>
                  <a:cubicBezTo>
                    <a:pt x="2010" y="1154"/>
                    <a:pt x="1812" y="1457"/>
                    <a:pt x="1615" y="1759"/>
                  </a:cubicBezTo>
                  <a:cubicBezTo>
                    <a:pt x="1417" y="2059"/>
                    <a:pt x="1217" y="2356"/>
                    <a:pt x="1002" y="2643"/>
                  </a:cubicBezTo>
                  <a:cubicBezTo>
                    <a:pt x="782" y="2938"/>
                    <a:pt x="538" y="3217"/>
                    <a:pt x="269" y="3472"/>
                  </a:cubicBezTo>
                  <a:lnTo>
                    <a:pt x="273" y="3468"/>
                  </a:lnTo>
                  <a:lnTo>
                    <a:pt x="273" y="3468"/>
                  </a:lnTo>
                  <a:cubicBezTo>
                    <a:pt x="202" y="3534"/>
                    <a:pt x="130" y="3599"/>
                    <a:pt x="55" y="3663"/>
                  </a:cubicBezTo>
                  <a:cubicBezTo>
                    <a:pt x="31" y="3688"/>
                    <a:pt x="12" y="3711"/>
                    <a:pt x="5" y="3745"/>
                  </a:cubicBezTo>
                  <a:cubicBezTo>
                    <a:pt x="0" y="3777"/>
                    <a:pt x="9" y="3811"/>
                    <a:pt x="29" y="3838"/>
                  </a:cubicBezTo>
                  <a:cubicBezTo>
                    <a:pt x="53" y="3872"/>
                    <a:pt x="91" y="3889"/>
                    <a:pt x="130" y="3889"/>
                  </a:cubicBezTo>
                  <a:cubicBezTo>
                    <a:pt x="156" y="3889"/>
                    <a:pt x="181" y="3882"/>
                    <a:pt x="203" y="3867"/>
                  </a:cubicBezTo>
                  <a:cubicBezTo>
                    <a:pt x="634" y="3563"/>
                    <a:pt x="974" y="3153"/>
                    <a:pt x="1273" y="2725"/>
                  </a:cubicBezTo>
                  <a:cubicBezTo>
                    <a:pt x="1567" y="2303"/>
                    <a:pt x="1817" y="1852"/>
                    <a:pt x="2086" y="1418"/>
                  </a:cubicBezTo>
                  <a:lnTo>
                    <a:pt x="2086" y="1418"/>
                  </a:lnTo>
                  <a:cubicBezTo>
                    <a:pt x="2085" y="1418"/>
                    <a:pt x="2085" y="1419"/>
                    <a:pt x="2084" y="1420"/>
                  </a:cubicBezTo>
                  <a:cubicBezTo>
                    <a:pt x="2224" y="1191"/>
                    <a:pt x="2373" y="970"/>
                    <a:pt x="2531" y="755"/>
                  </a:cubicBezTo>
                  <a:cubicBezTo>
                    <a:pt x="2691" y="538"/>
                    <a:pt x="2866" y="335"/>
                    <a:pt x="3055" y="144"/>
                  </a:cubicBezTo>
                  <a:cubicBezTo>
                    <a:pt x="3090" y="111"/>
                    <a:pt x="3077" y="48"/>
                    <a:pt x="3042" y="21"/>
                  </a:cubicBezTo>
                  <a:cubicBezTo>
                    <a:pt x="3034" y="14"/>
                    <a:pt x="3024" y="8"/>
                    <a:pt x="3012" y="5"/>
                  </a:cubicBezTo>
                  <a:cubicBezTo>
                    <a:pt x="3005" y="2"/>
                    <a:pt x="2998" y="1"/>
                    <a:pt x="299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4" name="Google Shape;1954;p11"/>
            <p:cNvSpPr/>
            <p:nvPr/>
          </p:nvSpPr>
          <p:spPr>
            <a:xfrm>
              <a:off x="2083449" y="-1547373"/>
              <a:ext cx="84544" cy="182364"/>
            </a:xfrm>
            <a:custGeom>
              <a:avLst/>
              <a:gdLst/>
              <a:ahLst/>
              <a:cxnLst/>
              <a:rect l="l" t="t" r="r" b="b"/>
              <a:pathLst>
                <a:path w="2095" h="4519" extrusionOk="0">
                  <a:moveTo>
                    <a:pt x="562" y="2466"/>
                  </a:moveTo>
                  <a:cubicBezTo>
                    <a:pt x="560" y="2473"/>
                    <a:pt x="558" y="2479"/>
                    <a:pt x="557" y="2486"/>
                  </a:cubicBezTo>
                  <a:lnTo>
                    <a:pt x="557" y="2486"/>
                  </a:lnTo>
                  <a:cubicBezTo>
                    <a:pt x="559" y="2479"/>
                    <a:pt x="561" y="2473"/>
                    <a:pt x="562" y="2466"/>
                  </a:cubicBezTo>
                  <a:close/>
                  <a:moveTo>
                    <a:pt x="1979" y="0"/>
                  </a:moveTo>
                  <a:cubicBezTo>
                    <a:pt x="1956" y="0"/>
                    <a:pt x="1934" y="7"/>
                    <a:pt x="1917" y="20"/>
                  </a:cubicBezTo>
                  <a:cubicBezTo>
                    <a:pt x="1759" y="137"/>
                    <a:pt x="1611" y="263"/>
                    <a:pt x="1471" y="400"/>
                  </a:cubicBezTo>
                  <a:cubicBezTo>
                    <a:pt x="1323" y="545"/>
                    <a:pt x="1191" y="703"/>
                    <a:pt x="1068" y="868"/>
                  </a:cubicBezTo>
                  <a:cubicBezTo>
                    <a:pt x="818" y="1194"/>
                    <a:pt x="615" y="1559"/>
                    <a:pt x="457" y="1939"/>
                  </a:cubicBezTo>
                  <a:cubicBezTo>
                    <a:pt x="295" y="2323"/>
                    <a:pt x="180" y="2726"/>
                    <a:pt x="102" y="3139"/>
                  </a:cubicBezTo>
                  <a:cubicBezTo>
                    <a:pt x="26" y="3552"/>
                    <a:pt x="1" y="3974"/>
                    <a:pt x="22" y="4397"/>
                  </a:cubicBezTo>
                  <a:cubicBezTo>
                    <a:pt x="26" y="4466"/>
                    <a:pt x="92" y="4518"/>
                    <a:pt x="158" y="4518"/>
                  </a:cubicBezTo>
                  <a:cubicBezTo>
                    <a:pt x="163" y="4518"/>
                    <a:pt x="168" y="4518"/>
                    <a:pt x="173" y="4517"/>
                  </a:cubicBezTo>
                  <a:cubicBezTo>
                    <a:pt x="209" y="4513"/>
                    <a:pt x="242" y="4496"/>
                    <a:pt x="262" y="4467"/>
                  </a:cubicBezTo>
                  <a:cubicBezTo>
                    <a:pt x="288" y="4436"/>
                    <a:pt x="294" y="4404"/>
                    <a:pt x="294" y="4367"/>
                  </a:cubicBezTo>
                  <a:cubicBezTo>
                    <a:pt x="291" y="4305"/>
                    <a:pt x="294" y="4245"/>
                    <a:pt x="295" y="4183"/>
                  </a:cubicBezTo>
                  <a:lnTo>
                    <a:pt x="295" y="4207"/>
                  </a:lnTo>
                  <a:cubicBezTo>
                    <a:pt x="304" y="3916"/>
                    <a:pt x="328" y="3628"/>
                    <a:pt x="368" y="3340"/>
                  </a:cubicBezTo>
                  <a:cubicBezTo>
                    <a:pt x="410" y="3052"/>
                    <a:pt x="476" y="2765"/>
                    <a:pt x="557" y="2486"/>
                  </a:cubicBezTo>
                  <a:lnTo>
                    <a:pt x="557" y="2486"/>
                  </a:lnTo>
                  <a:cubicBezTo>
                    <a:pt x="556" y="2488"/>
                    <a:pt x="555" y="2490"/>
                    <a:pt x="553" y="2492"/>
                  </a:cubicBezTo>
                  <a:cubicBezTo>
                    <a:pt x="696" y="2025"/>
                    <a:pt x="890" y="1574"/>
                    <a:pt x="1147" y="1158"/>
                  </a:cubicBezTo>
                  <a:lnTo>
                    <a:pt x="1147" y="1158"/>
                  </a:lnTo>
                  <a:cubicBezTo>
                    <a:pt x="1146" y="1158"/>
                    <a:pt x="1146" y="1158"/>
                    <a:pt x="1146" y="1159"/>
                  </a:cubicBezTo>
                  <a:lnTo>
                    <a:pt x="1146" y="1159"/>
                  </a:lnTo>
                  <a:cubicBezTo>
                    <a:pt x="1224" y="1035"/>
                    <a:pt x="1307" y="918"/>
                    <a:pt x="1398" y="805"/>
                  </a:cubicBezTo>
                  <a:cubicBezTo>
                    <a:pt x="1500" y="675"/>
                    <a:pt x="1613" y="555"/>
                    <a:pt x="1731" y="440"/>
                  </a:cubicBezTo>
                  <a:cubicBezTo>
                    <a:pt x="1830" y="348"/>
                    <a:pt x="1931" y="263"/>
                    <a:pt x="2039" y="183"/>
                  </a:cubicBezTo>
                  <a:cubicBezTo>
                    <a:pt x="2083" y="151"/>
                    <a:pt x="2095" y="86"/>
                    <a:pt x="2060" y="40"/>
                  </a:cubicBezTo>
                  <a:cubicBezTo>
                    <a:pt x="2046" y="23"/>
                    <a:pt x="2027" y="9"/>
                    <a:pt x="2006" y="3"/>
                  </a:cubicBezTo>
                  <a:cubicBezTo>
                    <a:pt x="1997" y="1"/>
                    <a:pt x="1988" y="0"/>
                    <a:pt x="197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5" name="Google Shape;1955;p11"/>
            <p:cNvSpPr/>
            <p:nvPr/>
          </p:nvSpPr>
          <p:spPr>
            <a:xfrm>
              <a:off x="2649948" y="-1112310"/>
              <a:ext cx="193260" cy="136884"/>
            </a:xfrm>
            <a:custGeom>
              <a:avLst/>
              <a:gdLst/>
              <a:ahLst/>
              <a:cxnLst/>
              <a:rect l="l" t="t" r="r" b="b"/>
              <a:pathLst>
                <a:path w="4789" h="3392" extrusionOk="0">
                  <a:moveTo>
                    <a:pt x="1112" y="474"/>
                  </a:moveTo>
                  <a:cubicBezTo>
                    <a:pt x="1113" y="475"/>
                    <a:pt x="1115" y="476"/>
                    <a:pt x="1115" y="476"/>
                  </a:cubicBezTo>
                  <a:cubicBezTo>
                    <a:pt x="1114" y="475"/>
                    <a:pt x="1113" y="475"/>
                    <a:pt x="1112" y="474"/>
                  </a:cubicBezTo>
                  <a:close/>
                  <a:moveTo>
                    <a:pt x="1115" y="476"/>
                  </a:moveTo>
                  <a:cubicBezTo>
                    <a:pt x="1117" y="478"/>
                    <a:pt x="1117" y="478"/>
                    <a:pt x="1120" y="478"/>
                  </a:cubicBezTo>
                  <a:cubicBezTo>
                    <a:pt x="1120" y="478"/>
                    <a:pt x="1120" y="478"/>
                    <a:pt x="1120" y="478"/>
                  </a:cubicBezTo>
                  <a:lnTo>
                    <a:pt x="1120" y="478"/>
                  </a:lnTo>
                  <a:cubicBezTo>
                    <a:pt x="1119" y="478"/>
                    <a:pt x="1117" y="477"/>
                    <a:pt x="1115" y="476"/>
                  </a:cubicBezTo>
                  <a:close/>
                  <a:moveTo>
                    <a:pt x="1120" y="478"/>
                  </a:moveTo>
                  <a:cubicBezTo>
                    <a:pt x="1124" y="480"/>
                    <a:pt x="1128" y="481"/>
                    <a:pt x="1131" y="481"/>
                  </a:cubicBezTo>
                  <a:cubicBezTo>
                    <a:pt x="1128" y="480"/>
                    <a:pt x="1123" y="478"/>
                    <a:pt x="1120" y="478"/>
                  </a:cubicBezTo>
                  <a:close/>
                  <a:moveTo>
                    <a:pt x="2390" y="1080"/>
                  </a:moveTo>
                  <a:lnTo>
                    <a:pt x="2390" y="1080"/>
                  </a:lnTo>
                  <a:cubicBezTo>
                    <a:pt x="2395" y="1083"/>
                    <a:pt x="2401" y="1087"/>
                    <a:pt x="2407" y="1090"/>
                  </a:cubicBezTo>
                  <a:cubicBezTo>
                    <a:pt x="2401" y="1087"/>
                    <a:pt x="2396" y="1083"/>
                    <a:pt x="2390" y="1080"/>
                  </a:cubicBezTo>
                  <a:close/>
                  <a:moveTo>
                    <a:pt x="139" y="0"/>
                  </a:moveTo>
                  <a:cubicBezTo>
                    <a:pt x="114" y="4"/>
                    <a:pt x="91" y="12"/>
                    <a:pt x="70" y="26"/>
                  </a:cubicBezTo>
                  <a:cubicBezTo>
                    <a:pt x="40" y="47"/>
                    <a:pt x="20" y="81"/>
                    <a:pt x="12" y="116"/>
                  </a:cubicBezTo>
                  <a:cubicBezTo>
                    <a:pt x="1" y="191"/>
                    <a:pt x="53" y="272"/>
                    <a:pt x="130" y="280"/>
                  </a:cubicBezTo>
                  <a:cubicBezTo>
                    <a:pt x="304" y="299"/>
                    <a:pt x="476" y="323"/>
                    <a:pt x="649" y="358"/>
                  </a:cubicBezTo>
                  <a:cubicBezTo>
                    <a:pt x="805" y="388"/>
                    <a:pt x="961" y="429"/>
                    <a:pt x="1112" y="474"/>
                  </a:cubicBezTo>
                  <a:lnTo>
                    <a:pt x="1112" y="474"/>
                  </a:lnTo>
                  <a:cubicBezTo>
                    <a:pt x="1111" y="474"/>
                    <a:pt x="1111" y="474"/>
                    <a:pt x="1111" y="474"/>
                  </a:cubicBezTo>
                  <a:cubicBezTo>
                    <a:pt x="1114" y="474"/>
                    <a:pt x="1117" y="476"/>
                    <a:pt x="1118" y="476"/>
                  </a:cubicBezTo>
                  <a:cubicBezTo>
                    <a:pt x="1125" y="478"/>
                    <a:pt x="1132" y="480"/>
                    <a:pt x="1138" y="482"/>
                  </a:cubicBezTo>
                  <a:lnTo>
                    <a:pt x="1138" y="482"/>
                  </a:lnTo>
                  <a:cubicBezTo>
                    <a:pt x="1346" y="552"/>
                    <a:pt x="1551" y="633"/>
                    <a:pt x="1750" y="727"/>
                  </a:cubicBezTo>
                  <a:cubicBezTo>
                    <a:pt x="1973" y="830"/>
                    <a:pt x="2184" y="950"/>
                    <a:pt x="2390" y="1080"/>
                  </a:cubicBezTo>
                  <a:lnTo>
                    <a:pt x="2390" y="1080"/>
                  </a:lnTo>
                  <a:cubicBezTo>
                    <a:pt x="2386" y="1077"/>
                    <a:pt x="2382" y="1074"/>
                    <a:pt x="2378" y="1072"/>
                  </a:cubicBezTo>
                  <a:lnTo>
                    <a:pt x="2378" y="1072"/>
                  </a:lnTo>
                  <a:cubicBezTo>
                    <a:pt x="2624" y="1230"/>
                    <a:pt x="2859" y="1402"/>
                    <a:pt x="3085" y="1589"/>
                  </a:cubicBezTo>
                  <a:cubicBezTo>
                    <a:pt x="3322" y="1787"/>
                    <a:pt x="3541" y="2004"/>
                    <a:pt x="3751" y="2231"/>
                  </a:cubicBezTo>
                  <a:cubicBezTo>
                    <a:pt x="4070" y="2583"/>
                    <a:pt x="4360" y="2957"/>
                    <a:pt x="4620" y="3355"/>
                  </a:cubicBezTo>
                  <a:cubicBezTo>
                    <a:pt x="4635" y="3380"/>
                    <a:pt x="4662" y="3392"/>
                    <a:pt x="4690" y="3392"/>
                  </a:cubicBezTo>
                  <a:cubicBezTo>
                    <a:pt x="4708" y="3392"/>
                    <a:pt x="4726" y="3387"/>
                    <a:pt x="4742" y="3377"/>
                  </a:cubicBezTo>
                  <a:cubicBezTo>
                    <a:pt x="4781" y="3348"/>
                    <a:pt x="4788" y="3295"/>
                    <a:pt x="4762" y="3255"/>
                  </a:cubicBezTo>
                  <a:cubicBezTo>
                    <a:pt x="4231" y="2437"/>
                    <a:pt x="3595" y="1686"/>
                    <a:pt x="2833" y="1072"/>
                  </a:cubicBezTo>
                  <a:cubicBezTo>
                    <a:pt x="2450" y="763"/>
                    <a:pt x="2022" y="503"/>
                    <a:pt x="1566" y="312"/>
                  </a:cubicBezTo>
                  <a:cubicBezTo>
                    <a:pt x="1406" y="244"/>
                    <a:pt x="1240" y="190"/>
                    <a:pt x="1074" y="144"/>
                  </a:cubicBezTo>
                  <a:cubicBezTo>
                    <a:pt x="1005" y="126"/>
                    <a:pt x="936" y="108"/>
                    <a:pt x="868" y="92"/>
                  </a:cubicBezTo>
                  <a:cubicBezTo>
                    <a:pt x="629" y="35"/>
                    <a:pt x="384" y="7"/>
                    <a:pt x="1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6" name="Google Shape;1956;p11"/>
            <p:cNvSpPr/>
            <p:nvPr/>
          </p:nvSpPr>
          <p:spPr>
            <a:xfrm>
              <a:off x="2728317" y="-1103997"/>
              <a:ext cx="124899" cy="18321"/>
            </a:xfrm>
            <a:custGeom>
              <a:avLst/>
              <a:gdLst/>
              <a:ahLst/>
              <a:cxnLst/>
              <a:rect l="l" t="t" r="r" b="b"/>
              <a:pathLst>
                <a:path w="3095" h="454" extrusionOk="0">
                  <a:moveTo>
                    <a:pt x="2615" y="308"/>
                  </a:moveTo>
                  <a:cubicBezTo>
                    <a:pt x="2617" y="309"/>
                    <a:pt x="2620" y="310"/>
                    <a:pt x="2623" y="311"/>
                  </a:cubicBezTo>
                  <a:lnTo>
                    <a:pt x="2623" y="311"/>
                  </a:lnTo>
                  <a:cubicBezTo>
                    <a:pt x="2620" y="310"/>
                    <a:pt x="2617" y="309"/>
                    <a:pt x="2615" y="308"/>
                  </a:cubicBezTo>
                  <a:close/>
                  <a:moveTo>
                    <a:pt x="1724" y="0"/>
                  </a:moveTo>
                  <a:cubicBezTo>
                    <a:pt x="1675" y="0"/>
                    <a:pt x="1626" y="1"/>
                    <a:pt x="1576" y="2"/>
                  </a:cubicBezTo>
                  <a:cubicBezTo>
                    <a:pt x="1329" y="11"/>
                    <a:pt x="1085" y="45"/>
                    <a:pt x="844" y="87"/>
                  </a:cubicBezTo>
                  <a:cubicBezTo>
                    <a:pt x="582" y="132"/>
                    <a:pt x="324" y="189"/>
                    <a:pt x="70" y="252"/>
                  </a:cubicBezTo>
                  <a:cubicBezTo>
                    <a:pt x="25" y="262"/>
                    <a:pt x="1" y="314"/>
                    <a:pt x="4" y="356"/>
                  </a:cubicBezTo>
                  <a:cubicBezTo>
                    <a:pt x="8" y="401"/>
                    <a:pt x="50" y="446"/>
                    <a:pt x="98" y="446"/>
                  </a:cubicBezTo>
                  <a:cubicBezTo>
                    <a:pt x="103" y="446"/>
                    <a:pt x="108" y="446"/>
                    <a:pt x="113" y="445"/>
                  </a:cubicBezTo>
                  <a:cubicBezTo>
                    <a:pt x="420" y="387"/>
                    <a:pt x="723" y="315"/>
                    <a:pt x="1032" y="261"/>
                  </a:cubicBezTo>
                  <a:cubicBezTo>
                    <a:pt x="1293" y="215"/>
                    <a:pt x="1557" y="188"/>
                    <a:pt x="1823" y="188"/>
                  </a:cubicBezTo>
                  <a:cubicBezTo>
                    <a:pt x="1859" y="188"/>
                    <a:pt x="1894" y="188"/>
                    <a:pt x="1930" y="189"/>
                  </a:cubicBezTo>
                  <a:lnTo>
                    <a:pt x="1904" y="189"/>
                  </a:lnTo>
                  <a:cubicBezTo>
                    <a:pt x="2017" y="195"/>
                    <a:pt x="2129" y="205"/>
                    <a:pt x="2241" y="222"/>
                  </a:cubicBezTo>
                  <a:cubicBezTo>
                    <a:pt x="2372" y="240"/>
                    <a:pt x="2500" y="274"/>
                    <a:pt x="2629" y="312"/>
                  </a:cubicBezTo>
                  <a:lnTo>
                    <a:pt x="2629" y="312"/>
                  </a:lnTo>
                  <a:cubicBezTo>
                    <a:pt x="2627" y="312"/>
                    <a:pt x="2625" y="311"/>
                    <a:pt x="2623" y="311"/>
                  </a:cubicBezTo>
                  <a:lnTo>
                    <a:pt x="2623" y="311"/>
                  </a:lnTo>
                  <a:cubicBezTo>
                    <a:pt x="2739" y="348"/>
                    <a:pt x="2850" y="396"/>
                    <a:pt x="2960" y="446"/>
                  </a:cubicBezTo>
                  <a:cubicBezTo>
                    <a:pt x="2971" y="451"/>
                    <a:pt x="2983" y="454"/>
                    <a:pt x="2996" y="454"/>
                  </a:cubicBezTo>
                  <a:cubicBezTo>
                    <a:pt x="3029" y="454"/>
                    <a:pt x="3061" y="436"/>
                    <a:pt x="3074" y="403"/>
                  </a:cubicBezTo>
                  <a:cubicBezTo>
                    <a:pt x="3095" y="360"/>
                    <a:pt x="3077" y="307"/>
                    <a:pt x="3034" y="285"/>
                  </a:cubicBezTo>
                  <a:cubicBezTo>
                    <a:pt x="2922" y="234"/>
                    <a:pt x="2807" y="188"/>
                    <a:pt x="2691" y="147"/>
                  </a:cubicBezTo>
                  <a:cubicBezTo>
                    <a:pt x="2646" y="132"/>
                    <a:pt x="2600" y="117"/>
                    <a:pt x="2555" y="104"/>
                  </a:cubicBezTo>
                  <a:cubicBezTo>
                    <a:pt x="2481" y="87"/>
                    <a:pt x="2405" y="71"/>
                    <a:pt x="2330" y="54"/>
                  </a:cubicBezTo>
                  <a:cubicBezTo>
                    <a:pt x="2132" y="14"/>
                    <a:pt x="1928" y="0"/>
                    <a:pt x="17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7" name="Google Shape;1957;p11"/>
            <p:cNvSpPr/>
            <p:nvPr/>
          </p:nvSpPr>
          <p:spPr>
            <a:xfrm>
              <a:off x="2650029" y="-1110009"/>
              <a:ext cx="84261" cy="142816"/>
            </a:xfrm>
            <a:custGeom>
              <a:avLst/>
              <a:gdLst/>
              <a:ahLst/>
              <a:cxnLst/>
              <a:rect l="l" t="t" r="r" b="b"/>
              <a:pathLst>
                <a:path w="2088" h="3539" extrusionOk="0">
                  <a:moveTo>
                    <a:pt x="1396" y="2152"/>
                  </a:moveTo>
                  <a:lnTo>
                    <a:pt x="1396" y="2152"/>
                  </a:lnTo>
                  <a:cubicBezTo>
                    <a:pt x="1399" y="2156"/>
                    <a:pt x="1402" y="2161"/>
                    <a:pt x="1405" y="2166"/>
                  </a:cubicBezTo>
                  <a:lnTo>
                    <a:pt x="1399" y="2155"/>
                  </a:lnTo>
                  <a:cubicBezTo>
                    <a:pt x="1399" y="2154"/>
                    <a:pt x="1396" y="2152"/>
                    <a:pt x="1396" y="2152"/>
                  </a:cubicBezTo>
                  <a:close/>
                  <a:moveTo>
                    <a:pt x="149" y="1"/>
                  </a:moveTo>
                  <a:cubicBezTo>
                    <a:pt x="122" y="1"/>
                    <a:pt x="95" y="9"/>
                    <a:pt x="74" y="24"/>
                  </a:cubicBezTo>
                  <a:cubicBezTo>
                    <a:pt x="20" y="64"/>
                    <a:pt x="0" y="148"/>
                    <a:pt x="43" y="203"/>
                  </a:cubicBezTo>
                  <a:cubicBezTo>
                    <a:pt x="163" y="354"/>
                    <a:pt x="285" y="498"/>
                    <a:pt x="404" y="647"/>
                  </a:cubicBezTo>
                  <a:cubicBezTo>
                    <a:pt x="538" y="812"/>
                    <a:pt x="665" y="977"/>
                    <a:pt x="785" y="1150"/>
                  </a:cubicBezTo>
                  <a:cubicBezTo>
                    <a:pt x="1013" y="1469"/>
                    <a:pt x="1215" y="1803"/>
                    <a:pt x="1398" y="2150"/>
                  </a:cubicBezTo>
                  <a:lnTo>
                    <a:pt x="1398" y="2150"/>
                  </a:lnTo>
                  <a:cubicBezTo>
                    <a:pt x="1399" y="2153"/>
                    <a:pt x="1400" y="2154"/>
                    <a:pt x="1401" y="2156"/>
                  </a:cubicBezTo>
                  <a:cubicBezTo>
                    <a:pt x="1404" y="2161"/>
                    <a:pt x="1407" y="2167"/>
                    <a:pt x="1408" y="2172"/>
                  </a:cubicBezTo>
                  <a:lnTo>
                    <a:pt x="1408" y="2172"/>
                  </a:lnTo>
                  <a:cubicBezTo>
                    <a:pt x="1408" y="2170"/>
                    <a:pt x="1407" y="2169"/>
                    <a:pt x="1406" y="2168"/>
                  </a:cubicBezTo>
                  <a:lnTo>
                    <a:pt x="1406" y="2168"/>
                  </a:lnTo>
                  <a:cubicBezTo>
                    <a:pt x="1406" y="2169"/>
                    <a:pt x="1408" y="2174"/>
                    <a:pt x="1409" y="2175"/>
                  </a:cubicBezTo>
                  <a:cubicBezTo>
                    <a:pt x="1409" y="2174"/>
                    <a:pt x="1409" y="2173"/>
                    <a:pt x="1408" y="2172"/>
                  </a:cubicBezTo>
                  <a:lnTo>
                    <a:pt x="1408" y="2172"/>
                  </a:lnTo>
                  <a:cubicBezTo>
                    <a:pt x="1508" y="2367"/>
                    <a:pt x="1601" y="2570"/>
                    <a:pt x="1682" y="2774"/>
                  </a:cubicBezTo>
                  <a:cubicBezTo>
                    <a:pt x="1774" y="3007"/>
                    <a:pt x="1850" y="3244"/>
                    <a:pt x="1911" y="3482"/>
                  </a:cubicBezTo>
                  <a:cubicBezTo>
                    <a:pt x="1921" y="3518"/>
                    <a:pt x="1958" y="3539"/>
                    <a:pt x="1993" y="3539"/>
                  </a:cubicBezTo>
                  <a:cubicBezTo>
                    <a:pt x="2003" y="3539"/>
                    <a:pt x="2012" y="3537"/>
                    <a:pt x="2021" y="3534"/>
                  </a:cubicBezTo>
                  <a:cubicBezTo>
                    <a:pt x="2070" y="3518"/>
                    <a:pt x="2087" y="3468"/>
                    <a:pt x="2076" y="3423"/>
                  </a:cubicBezTo>
                  <a:cubicBezTo>
                    <a:pt x="1995" y="3109"/>
                    <a:pt x="1895" y="2798"/>
                    <a:pt x="1780" y="2497"/>
                  </a:cubicBezTo>
                  <a:cubicBezTo>
                    <a:pt x="1666" y="2202"/>
                    <a:pt x="1531" y="1915"/>
                    <a:pt x="1386" y="1636"/>
                  </a:cubicBezTo>
                  <a:cubicBezTo>
                    <a:pt x="1234" y="1349"/>
                    <a:pt x="1063" y="1072"/>
                    <a:pt x="875" y="806"/>
                  </a:cubicBezTo>
                  <a:cubicBezTo>
                    <a:pt x="683" y="532"/>
                    <a:pt x="473" y="265"/>
                    <a:pt x="232" y="31"/>
                  </a:cubicBezTo>
                  <a:cubicBezTo>
                    <a:pt x="220" y="19"/>
                    <a:pt x="203" y="12"/>
                    <a:pt x="187" y="6"/>
                  </a:cubicBezTo>
                  <a:cubicBezTo>
                    <a:pt x="175" y="3"/>
                    <a:pt x="162" y="1"/>
                    <a:pt x="14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8" name="Google Shape;1958;p11"/>
            <p:cNvSpPr/>
            <p:nvPr/>
          </p:nvSpPr>
          <p:spPr>
            <a:xfrm>
              <a:off x="1601372" y="-705374"/>
              <a:ext cx="214568" cy="126069"/>
            </a:xfrm>
            <a:custGeom>
              <a:avLst/>
              <a:gdLst/>
              <a:ahLst/>
              <a:cxnLst/>
              <a:rect l="l" t="t" r="r" b="b"/>
              <a:pathLst>
                <a:path w="5317" h="3124" extrusionOk="0">
                  <a:moveTo>
                    <a:pt x="5152" y="1"/>
                  </a:moveTo>
                  <a:cubicBezTo>
                    <a:pt x="5098" y="1"/>
                    <a:pt x="5044" y="29"/>
                    <a:pt x="5014" y="79"/>
                  </a:cubicBezTo>
                  <a:cubicBezTo>
                    <a:pt x="5008" y="89"/>
                    <a:pt x="5002" y="98"/>
                    <a:pt x="4995" y="108"/>
                  </a:cubicBezTo>
                  <a:cubicBezTo>
                    <a:pt x="4937" y="184"/>
                    <a:pt x="4884" y="262"/>
                    <a:pt x="4827" y="338"/>
                  </a:cubicBezTo>
                  <a:cubicBezTo>
                    <a:pt x="4835" y="326"/>
                    <a:pt x="4844" y="315"/>
                    <a:pt x="4853" y="302"/>
                  </a:cubicBezTo>
                  <a:lnTo>
                    <a:pt x="4853" y="302"/>
                  </a:lnTo>
                  <a:cubicBezTo>
                    <a:pt x="4733" y="463"/>
                    <a:pt x="4604" y="616"/>
                    <a:pt x="4463" y="762"/>
                  </a:cubicBezTo>
                  <a:cubicBezTo>
                    <a:pt x="4314" y="917"/>
                    <a:pt x="4155" y="1060"/>
                    <a:pt x="3989" y="1197"/>
                  </a:cubicBezTo>
                  <a:cubicBezTo>
                    <a:pt x="3696" y="1427"/>
                    <a:pt x="3386" y="1629"/>
                    <a:pt x="3063" y="1810"/>
                  </a:cubicBezTo>
                  <a:cubicBezTo>
                    <a:pt x="2731" y="1998"/>
                    <a:pt x="2385" y="2159"/>
                    <a:pt x="2035" y="2310"/>
                  </a:cubicBezTo>
                  <a:cubicBezTo>
                    <a:pt x="2043" y="2306"/>
                    <a:pt x="2052" y="2303"/>
                    <a:pt x="2062" y="2297"/>
                  </a:cubicBezTo>
                  <a:lnTo>
                    <a:pt x="2062" y="2297"/>
                  </a:lnTo>
                  <a:cubicBezTo>
                    <a:pt x="1420" y="2571"/>
                    <a:pt x="749" y="2784"/>
                    <a:pt x="74" y="2952"/>
                  </a:cubicBezTo>
                  <a:cubicBezTo>
                    <a:pt x="27" y="2965"/>
                    <a:pt x="1" y="3015"/>
                    <a:pt x="12" y="3060"/>
                  </a:cubicBezTo>
                  <a:cubicBezTo>
                    <a:pt x="24" y="3101"/>
                    <a:pt x="61" y="3124"/>
                    <a:pt x="99" y="3124"/>
                  </a:cubicBezTo>
                  <a:cubicBezTo>
                    <a:pt x="106" y="3124"/>
                    <a:pt x="113" y="3123"/>
                    <a:pt x="120" y="3121"/>
                  </a:cubicBezTo>
                  <a:cubicBezTo>
                    <a:pt x="584" y="3008"/>
                    <a:pt x="1044" y="2876"/>
                    <a:pt x="1496" y="2728"/>
                  </a:cubicBezTo>
                  <a:cubicBezTo>
                    <a:pt x="1997" y="2563"/>
                    <a:pt x="2487" y="2376"/>
                    <a:pt x="2964" y="2148"/>
                  </a:cubicBezTo>
                  <a:cubicBezTo>
                    <a:pt x="3198" y="2037"/>
                    <a:pt x="3426" y="1916"/>
                    <a:pt x="3650" y="1787"/>
                  </a:cubicBezTo>
                  <a:cubicBezTo>
                    <a:pt x="3882" y="1652"/>
                    <a:pt x="4103" y="1501"/>
                    <a:pt x="4314" y="1342"/>
                  </a:cubicBezTo>
                  <a:cubicBezTo>
                    <a:pt x="4519" y="1190"/>
                    <a:pt x="4705" y="1017"/>
                    <a:pt x="4873" y="829"/>
                  </a:cubicBezTo>
                  <a:cubicBezTo>
                    <a:pt x="4956" y="737"/>
                    <a:pt x="5031" y="639"/>
                    <a:pt x="5101" y="542"/>
                  </a:cubicBezTo>
                  <a:cubicBezTo>
                    <a:pt x="5137" y="490"/>
                    <a:pt x="5167" y="441"/>
                    <a:pt x="5197" y="388"/>
                  </a:cubicBezTo>
                  <a:cubicBezTo>
                    <a:pt x="5230" y="336"/>
                    <a:pt x="5251" y="279"/>
                    <a:pt x="5279" y="227"/>
                  </a:cubicBezTo>
                  <a:cubicBezTo>
                    <a:pt x="5317" y="154"/>
                    <a:pt x="5295" y="62"/>
                    <a:pt x="5219" y="19"/>
                  </a:cubicBezTo>
                  <a:cubicBezTo>
                    <a:pt x="5209" y="13"/>
                    <a:pt x="5196" y="8"/>
                    <a:pt x="5186" y="5"/>
                  </a:cubicBezTo>
                  <a:cubicBezTo>
                    <a:pt x="5175" y="2"/>
                    <a:pt x="5164" y="1"/>
                    <a:pt x="5152" y="1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9" name="Google Shape;1959;p11"/>
            <p:cNvSpPr/>
            <p:nvPr/>
          </p:nvSpPr>
          <p:spPr>
            <a:xfrm>
              <a:off x="1685875" y="-651016"/>
              <a:ext cx="78531" cy="113357"/>
            </a:xfrm>
            <a:custGeom>
              <a:avLst/>
              <a:gdLst/>
              <a:ahLst/>
              <a:cxnLst/>
              <a:rect l="l" t="t" r="r" b="b"/>
              <a:pathLst>
                <a:path w="1946" h="2809" extrusionOk="0">
                  <a:moveTo>
                    <a:pt x="1819" y="1"/>
                  </a:moveTo>
                  <a:cubicBezTo>
                    <a:pt x="1792" y="1"/>
                    <a:pt x="1763" y="12"/>
                    <a:pt x="1743" y="35"/>
                  </a:cubicBezTo>
                  <a:cubicBezTo>
                    <a:pt x="1621" y="180"/>
                    <a:pt x="1515" y="337"/>
                    <a:pt x="1417" y="499"/>
                  </a:cubicBezTo>
                  <a:cubicBezTo>
                    <a:pt x="1363" y="592"/>
                    <a:pt x="1314" y="690"/>
                    <a:pt x="1265" y="786"/>
                  </a:cubicBezTo>
                  <a:cubicBezTo>
                    <a:pt x="1217" y="885"/>
                    <a:pt x="1170" y="984"/>
                    <a:pt x="1126" y="1084"/>
                  </a:cubicBezTo>
                  <a:cubicBezTo>
                    <a:pt x="954" y="1457"/>
                    <a:pt x="770" y="1827"/>
                    <a:pt x="527" y="2159"/>
                  </a:cubicBezTo>
                  <a:lnTo>
                    <a:pt x="527" y="2159"/>
                  </a:lnTo>
                  <a:cubicBezTo>
                    <a:pt x="462" y="2243"/>
                    <a:pt x="393" y="2323"/>
                    <a:pt x="321" y="2402"/>
                  </a:cubicBezTo>
                  <a:cubicBezTo>
                    <a:pt x="245" y="2484"/>
                    <a:pt x="160" y="2557"/>
                    <a:pt x="73" y="2625"/>
                  </a:cubicBezTo>
                  <a:lnTo>
                    <a:pt x="74" y="2623"/>
                  </a:lnTo>
                  <a:lnTo>
                    <a:pt x="74" y="2623"/>
                  </a:lnTo>
                  <a:cubicBezTo>
                    <a:pt x="66" y="2630"/>
                    <a:pt x="56" y="2638"/>
                    <a:pt x="45" y="2645"/>
                  </a:cubicBezTo>
                  <a:cubicBezTo>
                    <a:pt x="27" y="2659"/>
                    <a:pt x="12" y="2674"/>
                    <a:pt x="7" y="2696"/>
                  </a:cubicBezTo>
                  <a:cubicBezTo>
                    <a:pt x="1" y="2721"/>
                    <a:pt x="5" y="2745"/>
                    <a:pt x="15" y="2765"/>
                  </a:cubicBezTo>
                  <a:cubicBezTo>
                    <a:pt x="31" y="2790"/>
                    <a:pt x="63" y="2808"/>
                    <a:pt x="94" y="2808"/>
                  </a:cubicBezTo>
                  <a:cubicBezTo>
                    <a:pt x="109" y="2808"/>
                    <a:pt x="124" y="2804"/>
                    <a:pt x="136" y="2794"/>
                  </a:cubicBezTo>
                  <a:cubicBezTo>
                    <a:pt x="231" y="2722"/>
                    <a:pt x="321" y="2645"/>
                    <a:pt x="409" y="2564"/>
                  </a:cubicBezTo>
                  <a:cubicBezTo>
                    <a:pt x="515" y="2464"/>
                    <a:pt x="609" y="2352"/>
                    <a:pt x="695" y="2237"/>
                  </a:cubicBezTo>
                  <a:cubicBezTo>
                    <a:pt x="854" y="2031"/>
                    <a:pt x="985" y="1803"/>
                    <a:pt x="1108" y="1576"/>
                  </a:cubicBezTo>
                  <a:cubicBezTo>
                    <a:pt x="1170" y="1466"/>
                    <a:pt x="1228" y="1352"/>
                    <a:pt x="1286" y="1239"/>
                  </a:cubicBezTo>
                  <a:cubicBezTo>
                    <a:pt x="1355" y="1109"/>
                    <a:pt x="1423" y="983"/>
                    <a:pt x="1493" y="857"/>
                  </a:cubicBezTo>
                  <a:cubicBezTo>
                    <a:pt x="1624" y="620"/>
                    <a:pt x="1762" y="388"/>
                    <a:pt x="1917" y="169"/>
                  </a:cubicBezTo>
                  <a:cubicBezTo>
                    <a:pt x="1946" y="130"/>
                    <a:pt x="1930" y="67"/>
                    <a:pt x="1897" y="32"/>
                  </a:cubicBezTo>
                  <a:cubicBezTo>
                    <a:pt x="1884" y="21"/>
                    <a:pt x="1868" y="11"/>
                    <a:pt x="1851" y="6"/>
                  </a:cubicBezTo>
                  <a:cubicBezTo>
                    <a:pt x="1841" y="3"/>
                    <a:pt x="1830" y="1"/>
                    <a:pt x="1819" y="1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0" name="Google Shape;1960;p11"/>
            <p:cNvSpPr/>
            <p:nvPr/>
          </p:nvSpPr>
          <p:spPr>
            <a:xfrm>
              <a:off x="1654842" y="-690039"/>
              <a:ext cx="147255" cy="22599"/>
            </a:xfrm>
            <a:custGeom>
              <a:avLst/>
              <a:gdLst/>
              <a:ahLst/>
              <a:cxnLst/>
              <a:rect l="l" t="t" r="r" b="b"/>
              <a:pathLst>
                <a:path w="3649" h="560" extrusionOk="0">
                  <a:moveTo>
                    <a:pt x="672" y="287"/>
                  </a:moveTo>
                  <a:cubicBezTo>
                    <a:pt x="677" y="288"/>
                    <a:pt x="681" y="288"/>
                    <a:pt x="684" y="288"/>
                  </a:cubicBezTo>
                  <a:cubicBezTo>
                    <a:pt x="681" y="288"/>
                    <a:pt x="677" y="287"/>
                    <a:pt x="672" y="287"/>
                  </a:cubicBezTo>
                  <a:close/>
                  <a:moveTo>
                    <a:pt x="3479" y="0"/>
                  </a:moveTo>
                  <a:cubicBezTo>
                    <a:pt x="3466" y="0"/>
                    <a:pt x="3453" y="2"/>
                    <a:pt x="3440" y="5"/>
                  </a:cubicBezTo>
                  <a:cubicBezTo>
                    <a:pt x="3066" y="109"/>
                    <a:pt x="2688" y="198"/>
                    <a:pt x="2304" y="255"/>
                  </a:cubicBezTo>
                  <a:lnTo>
                    <a:pt x="2304" y="255"/>
                  </a:lnTo>
                  <a:cubicBezTo>
                    <a:pt x="2306" y="255"/>
                    <a:pt x="2309" y="254"/>
                    <a:pt x="2311" y="254"/>
                  </a:cubicBezTo>
                  <a:lnTo>
                    <a:pt x="2311" y="254"/>
                  </a:lnTo>
                  <a:cubicBezTo>
                    <a:pt x="2045" y="290"/>
                    <a:pt x="1778" y="317"/>
                    <a:pt x="1510" y="326"/>
                  </a:cubicBezTo>
                  <a:cubicBezTo>
                    <a:pt x="1454" y="327"/>
                    <a:pt x="1398" y="328"/>
                    <a:pt x="1343" y="328"/>
                  </a:cubicBezTo>
                  <a:cubicBezTo>
                    <a:pt x="1128" y="328"/>
                    <a:pt x="913" y="316"/>
                    <a:pt x="698" y="293"/>
                  </a:cubicBezTo>
                  <a:cubicBezTo>
                    <a:pt x="509" y="267"/>
                    <a:pt x="322" y="231"/>
                    <a:pt x="137" y="182"/>
                  </a:cubicBezTo>
                  <a:cubicBezTo>
                    <a:pt x="128" y="180"/>
                    <a:pt x="120" y="179"/>
                    <a:pt x="112" y="179"/>
                  </a:cubicBezTo>
                  <a:cubicBezTo>
                    <a:pt x="68" y="179"/>
                    <a:pt x="27" y="209"/>
                    <a:pt x="14" y="254"/>
                  </a:cubicBezTo>
                  <a:cubicBezTo>
                    <a:pt x="0" y="307"/>
                    <a:pt x="32" y="361"/>
                    <a:pt x="86" y="377"/>
                  </a:cubicBezTo>
                  <a:cubicBezTo>
                    <a:pt x="597" y="513"/>
                    <a:pt x="1127" y="559"/>
                    <a:pt x="1656" y="559"/>
                  </a:cubicBezTo>
                  <a:cubicBezTo>
                    <a:pt x="1703" y="559"/>
                    <a:pt x="1750" y="559"/>
                    <a:pt x="1797" y="558"/>
                  </a:cubicBezTo>
                  <a:cubicBezTo>
                    <a:pt x="2096" y="554"/>
                    <a:pt x="2393" y="530"/>
                    <a:pt x="2687" y="486"/>
                  </a:cubicBezTo>
                  <a:cubicBezTo>
                    <a:pt x="2972" y="446"/>
                    <a:pt x="3250" y="389"/>
                    <a:pt x="3520" y="295"/>
                  </a:cubicBezTo>
                  <a:cubicBezTo>
                    <a:pt x="3599" y="270"/>
                    <a:pt x="3648" y="192"/>
                    <a:pt x="3625" y="110"/>
                  </a:cubicBezTo>
                  <a:cubicBezTo>
                    <a:pt x="3611" y="58"/>
                    <a:pt x="3569" y="21"/>
                    <a:pt x="3519" y="7"/>
                  </a:cubicBezTo>
                  <a:cubicBezTo>
                    <a:pt x="3506" y="2"/>
                    <a:pt x="3493" y="0"/>
                    <a:pt x="3479" y="0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1" name="Google Shape;1961;p11"/>
            <p:cNvSpPr/>
            <p:nvPr/>
          </p:nvSpPr>
          <p:spPr>
            <a:xfrm>
              <a:off x="1881797" y="-199327"/>
              <a:ext cx="199959" cy="113882"/>
            </a:xfrm>
            <a:custGeom>
              <a:avLst/>
              <a:gdLst/>
              <a:ahLst/>
              <a:cxnLst/>
              <a:rect l="l" t="t" r="r" b="b"/>
              <a:pathLst>
                <a:path w="4955" h="2822" extrusionOk="0">
                  <a:moveTo>
                    <a:pt x="3972" y="2007"/>
                  </a:moveTo>
                  <a:cubicBezTo>
                    <a:pt x="3977" y="2013"/>
                    <a:pt x="3984" y="2019"/>
                    <a:pt x="3991" y="2024"/>
                  </a:cubicBezTo>
                  <a:lnTo>
                    <a:pt x="3991" y="2024"/>
                  </a:lnTo>
                  <a:cubicBezTo>
                    <a:pt x="3985" y="2018"/>
                    <a:pt x="3978" y="2013"/>
                    <a:pt x="3972" y="2007"/>
                  </a:cubicBezTo>
                  <a:close/>
                  <a:moveTo>
                    <a:pt x="348" y="1"/>
                  </a:moveTo>
                  <a:cubicBezTo>
                    <a:pt x="296" y="1"/>
                    <a:pt x="244" y="2"/>
                    <a:pt x="192" y="3"/>
                  </a:cubicBezTo>
                  <a:cubicBezTo>
                    <a:pt x="143" y="5"/>
                    <a:pt x="101" y="16"/>
                    <a:pt x="64" y="48"/>
                  </a:cubicBezTo>
                  <a:cubicBezTo>
                    <a:pt x="29" y="81"/>
                    <a:pt x="8" y="124"/>
                    <a:pt x="6" y="170"/>
                  </a:cubicBezTo>
                  <a:cubicBezTo>
                    <a:pt x="1" y="263"/>
                    <a:pt x="75" y="351"/>
                    <a:pt x="170" y="355"/>
                  </a:cubicBezTo>
                  <a:cubicBezTo>
                    <a:pt x="442" y="363"/>
                    <a:pt x="710" y="393"/>
                    <a:pt x="979" y="441"/>
                  </a:cubicBezTo>
                  <a:lnTo>
                    <a:pt x="979" y="441"/>
                  </a:lnTo>
                  <a:cubicBezTo>
                    <a:pt x="973" y="440"/>
                    <a:pt x="968" y="440"/>
                    <a:pt x="962" y="440"/>
                  </a:cubicBezTo>
                  <a:cubicBezTo>
                    <a:pt x="1197" y="486"/>
                    <a:pt x="1427" y="551"/>
                    <a:pt x="1652" y="627"/>
                  </a:cubicBezTo>
                  <a:cubicBezTo>
                    <a:pt x="1879" y="703"/>
                    <a:pt x="2096" y="799"/>
                    <a:pt x="2310" y="901"/>
                  </a:cubicBezTo>
                  <a:cubicBezTo>
                    <a:pt x="2608" y="1051"/>
                    <a:pt x="2898" y="1213"/>
                    <a:pt x="3173" y="1397"/>
                  </a:cubicBezTo>
                  <a:cubicBezTo>
                    <a:pt x="3461" y="1586"/>
                    <a:pt x="3732" y="1800"/>
                    <a:pt x="3992" y="2024"/>
                  </a:cubicBezTo>
                  <a:cubicBezTo>
                    <a:pt x="3992" y="2024"/>
                    <a:pt x="3991" y="2024"/>
                    <a:pt x="3991" y="2024"/>
                  </a:cubicBezTo>
                  <a:lnTo>
                    <a:pt x="3991" y="2024"/>
                  </a:lnTo>
                  <a:cubicBezTo>
                    <a:pt x="4268" y="2266"/>
                    <a:pt x="4534" y="2523"/>
                    <a:pt x="4784" y="2791"/>
                  </a:cubicBezTo>
                  <a:cubicBezTo>
                    <a:pt x="4803" y="2811"/>
                    <a:pt x="4829" y="2822"/>
                    <a:pt x="4854" y="2822"/>
                  </a:cubicBezTo>
                  <a:cubicBezTo>
                    <a:pt x="4875" y="2822"/>
                    <a:pt x="4896" y="2814"/>
                    <a:pt x="4913" y="2799"/>
                  </a:cubicBezTo>
                  <a:cubicBezTo>
                    <a:pt x="4952" y="2764"/>
                    <a:pt x="4954" y="2705"/>
                    <a:pt x="4920" y="2669"/>
                  </a:cubicBezTo>
                  <a:cubicBezTo>
                    <a:pt x="4284" y="1988"/>
                    <a:pt x="3601" y="1341"/>
                    <a:pt x="2822" y="821"/>
                  </a:cubicBezTo>
                  <a:cubicBezTo>
                    <a:pt x="2445" y="567"/>
                    <a:pt x="2026" y="364"/>
                    <a:pt x="1598" y="218"/>
                  </a:cubicBezTo>
                  <a:cubicBezTo>
                    <a:pt x="1529" y="193"/>
                    <a:pt x="1461" y="172"/>
                    <a:pt x="1392" y="154"/>
                  </a:cubicBezTo>
                  <a:cubicBezTo>
                    <a:pt x="1242" y="107"/>
                    <a:pt x="1081" y="74"/>
                    <a:pt x="917" y="47"/>
                  </a:cubicBezTo>
                  <a:cubicBezTo>
                    <a:pt x="730" y="14"/>
                    <a:pt x="539" y="1"/>
                    <a:pt x="348" y="1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2" name="Google Shape;1962;p11"/>
            <p:cNvSpPr/>
            <p:nvPr/>
          </p:nvSpPr>
          <p:spPr>
            <a:xfrm>
              <a:off x="1886075" y="-1473483"/>
              <a:ext cx="62268" cy="57587"/>
            </a:xfrm>
            <a:custGeom>
              <a:avLst/>
              <a:gdLst/>
              <a:ahLst/>
              <a:cxnLst/>
              <a:rect l="l" t="t" r="r" b="b"/>
              <a:pathLst>
                <a:path w="1543" h="1427" extrusionOk="0">
                  <a:moveTo>
                    <a:pt x="950" y="397"/>
                  </a:moveTo>
                  <a:lnTo>
                    <a:pt x="950" y="397"/>
                  </a:lnTo>
                  <a:cubicBezTo>
                    <a:pt x="943" y="404"/>
                    <a:pt x="939" y="410"/>
                    <a:pt x="933" y="417"/>
                  </a:cubicBezTo>
                  <a:cubicBezTo>
                    <a:pt x="939" y="410"/>
                    <a:pt x="943" y="403"/>
                    <a:pt x="950" y="397"/>
                  </a:cubicBezTo>
                  <a:close/>
                  <a:moveTo>
                    <a:pt x="338" y="734"/>
                  </a:moveTo>
                  <a:cubicBezTo>
                    <a:pt x="343" y="734"/>
                    <a:pt x="347" y="736"/>
                    <a:pt x="351" y="736"/>
                  </a:cubicBezTo>
                  <a:cubicBezTo>
                    <a:pt x="346" y="734"/>
                    <a:pt x="343" y="734"/>
                    <a:pt x="338" y="734"/>
                  </a:cubicBezTo>
                  <a:close/>
                  <a:moveTo>
                    <a:pt x="975" y="782"/>
                  </a:moveTo>
                  <a:lnTo>
                    <a:pt x="978" y="785"/>
                  </a:lnTo>
                  <a:cubicBezTo>
                    <a:pt x="976" y="783"/>
                    <a:pt x="975" y="783"/>
                    <a:pt x="975" y="782"/>
                  </a:cubicBezTo>
                  <a:close/>
                  <a:moveTo>
                    <a:pt x="310" y="1045"/>
                  </a:moveTo>
                  <a:cubicBezTo>
                    <a:pt x="308" y="1048"/>
                    <a:pt x="307" y="1049"/>
                    <a:pt x="307" y="1050"/>
                  </a:cubicBezTo>
                  <a:cubicBezTo>
                    <a:pt x="308" y="1049"/>
                    <a:pt x="308" y="1048"/>
                    <a:pt x="310" y="1045"/>
                  </a:cubicBezTo>
                  <a:close/>
                  <a:moveTo>
                    <a:pt x="685" y="1115"/>
                  </a:moveTo>
                  <a:cubicBezTo>
                    <a:pt x="685" y="1119"/>
                    <a:pt x="683" y="1122"/>
                    <a:pt x="683" y="1127"/>
                  </a:cubicBezTo>
                  <a:cubicBezTo>
                    <a:pt x="683" y="1122"/>
                    <a:pt x="683" y="1119"/>
                    <a:pt x="685" y="1115"/>
                  </a:cubicBezTo>
                  <a:close/>
                  <a:moveTo>
                    <a:pt x="307" y="1124"/>
                  </a:moveTo>
                  <a:cubicBezTo>
                    <a:pt x="307" y="1128"/>
                    <a:pt x="308" y="1129"/>
                    <a:pt x="308" y="1131"/>
                  </a:cubicBezTo>
                  <a:lnTo>
                    <a:pt x="308" y="1131"/>
                  </a:lnTo>
                  <a:cubicBezTo>
                    <a:pt x="308" y="1129"/>
                    <a:pt x="307" y="1127"/>
                    <a:pt x="307" y="1124"/>
                  </a:cubicBezTo>
                  <a:close/>
                  <a:moveTo>
                    <a:pt x="669" y="1142"/>
                  </a:moveTo>
                  <a:cubicBezTo>
                    <a:pt x="669" y="1143"/>
                    <a:pt x="669" y="1143"/>
                    <a:pt x="669" y="1143"/>
                  </a:cubicBezTo>
                  <a:lnTo>
                    <a:pt x="669" y="1143"/>
                  </a:lnTo>
                  <a:cubicBezTo>
                    <a:pt x="668" y="1144"/>
                    <a:pt x="668" y="1144"/>
                    <a:pt x="667" y="1145"/>
                  </a:cubicBezTo>
                  <a:cubicBezTo>
                    <a:pt x="667" y="1144"/>
                    <a:pt x="669" y="1144"/>
                    <a:pt x="669" y="1142"/>
                  </a:cubicBezTo>
                  <a:close/>
                  <a:moveTo>
                    <a:pt x="669" y="1144"/>
                  </a:moveTo>
                  <a:cubicBezTo>
                    <a:pt x="669" y="1145"/>
                    <a:pt x="668" y="1146"/>
                    <a:pt x="667" y="1148"/>
                  </a:cubicBezTo>
                  <a:cubicBezTo>
                    <a:pt x="667" y="1145"/>
                    <a:pt x="669" y="1145"/>
                    <a:pt x="669" y="1144"/>
                  </a:cubicBezTo>
                  <a:close/>
                  <a:moveTo>
                    <a:pt x="321" y="1163"/>
                  </a:moveTo>
                  <a:lnTo>
                    <a:pt x="321" y="1163"/>
                  </a:lnTo>
                  <a:cubicBezTo>
                    <a:pt x="322" y="1164"/>
                    <a:pt x="322" y="1164"/>
                    <a:pt x="322" y="1165"/>
                  </a:cubicBezTo>
                  <a:lnTo>
                    <a:pt x="322" y="1165"/>
                  </a:lnTo>
                  <a:cubicBezTo>
                    <a:pt x="322" y="1164"/>
                    <a:pt x="322" y="1164"/>
                    <a:pt x="321" y="1163"/>
                  </a:cubicBezTo>
                  <a:close/>
                  <a:moveTo>
                    <a:pt x="394" y="1220"/>
                  </a:moveTo>
                  <a:cubicBezTo>
                    <a:pt x="394" y="1221"/>
                    <a:pt x="396" y="1221"/>
                    <a:pt x="396" y="1221"/>
                  </a:cubicBezTo>
                  <a:cubicBezTo>
                    <a:pt x="396" y="1220"/>
                    <a:pt x="394" y="1220"/>
                    <a:pt x="394" y="1220"/>
                  </a:cubicBezTo>
                  <a:close/>
                  <a:moveTo>
                    <a:pt x="617" y="485"/>
                  </a:moveTo>
                  <a:cubicBezTo>
                    <a:pt x="634" y="503"/>
                    <a:pt x="654" y="519"/>
                    <a:pt x="682" y="528"/>
                  </a:cubicBezTo>
                  <a:cubicBezTo>
                    <a:pt x="699" y="535"/>
                    <a:pt x="719" y="539"/>
                    <a:pt x="739" y="541"/>
                  </a:cubicBezTo>
                  <a:cubicBezTo>
                    <a:pt x="733" y="569"/>
                    <a:pt x="732" y="599"/>
                    <a:pt x="736" y="628"/>
                  </a:cubicBezTo>
                  <a:cubicBezTo>
                    <a:pt x="746" y="691"/>
                    <a:pt x="782" y="747"/>
                    <a:pt x="833" y="785"/>
                  </a:cubicBezTo>
                  <a:cubicBezTo>
                    <a:pt x="863" y="808"/>
                    <a:pt x="896" y="821"/>
                    <a:pt x="929" y="826"/>
                  </a:cubicBezTo>
                  <a:cubicBezTo>
                    <a:pt x="907" y="849"/>
                    <a:pt x="891" y="877"/>
                    <a:pt x="879" y="905"/>
                  </a:cubicBezTo>
                  <a:cubicBezTo>
                    <a:pt x="864" y="940"/>
                    <a:pt x="861" y="977"/>
                    <a:pt x="863" y="1013"/>
                  </a:cubicBezTo>
                  <a:cubicBezTo>
                    <a:pt x="844" y="990"/>
                    <a:pt x="821" y="974"/>
                    <a:pt x="790" y="974"/>
                  </a:cubicBezTo>
                  <a:cubicBezTo>
                    <a:pt x="784" y="974"/>
                    <a:pt x="778" y="975"/>
                    <a:pt x="772" y="976"/>
                  </a:cubicBezTo>
                  <a:cubicBezTo>
                    <a:pt x="728" y="983"/>
                    <a:pt x="705" y="1016"/>
                    <a:pt x="696" y="1058"/>
                  </a:cubicBezTo>
                  <a:cubicBezTo>
                    <a:pt x="690" y="1076"/>
                    <a:pt x="686" y="1092"/>
                    <a:pt x="683" y="1109"/>
                  </a:cubicBezTo>
                  <a:cubicBezTo>
                    <a:pt x="680" y="1121"/>
                    <a:pt x="675" y="1132"/>
                    <a:pt x="669" y="1143"/>
                  </a:cubicBezTo>
                  <a:lnTo>
                    <a:pt x="669" y="1143"/>
                  </a:lnTo>
                  <a:lnTo>
                    <a:pt x="669" y="1142"/>
                  </a:lnTo>
                  <a:cubicBezTo>
                    <a:pt x="667" y="1144"/>
                    <a:pt x="667" y="1145"/>
                    <a:pt x="666" y="1148"/>
                  </a:cubicBezTo>
                  <a:cubicBezTo>
                    <a:pt x="664" y="1151"/>
                    <a:pt x="663" y="1153"/>
                    <a:pt x="661" y="1156"/>
                  </a:cubicBezTo>
                  <a:lnTo>
                    <a:pt x="661" y="1156"/>
                  </a:lnTo>
                  <a:lnTo>
                    <a:pt x="663" y="1151"/>
                  </a:lnTo>
                  <a:lnTo>
                    <a:pt x="663" y="1151"/>
                  </a:lnTo>
                  <a:cubicBezTo>
                    <a:pt x="653" y="1167"/>
                    <a:pt x="642" y="1184"/>
                    <a:pt x="631" y="1198"/>
                  </a:cubicBezTo>
                  <a:cubicBezTo>
                    <a:pt x="619" y="1210"/>
                    <a:pt x="606" y="1221"/>
                    <a:pt x="591" y="1231"/>
                  </a:cubicBezTo>
                  <a:cubicBezTo>
                    <a:pt x="580" y="1239"/>
                    <a:pt x="567" y="1244"/>
                    <a:pt x="554" y="1249"/>
                  </a:cubicBezTo>
                  <a:cubicBezTo>
                    <a:pt x="538" y="1252"/>
                    <a:pt x="524" y="1253"/>
                    <a:pt x="508" y="1256"/>
                  </a:cubicBezTo>
                  <a:cubicBezTo>
                    <a:pt x="488" y="1253"/>
                    <a:pt x="469" y="1252"/>
                    <a:pt x="452" y="1249"/>
                  </a:cubicBezTo>
                  <a:cubicBezTo>
                    <a:pt x="432" y="1242"/>
                    <a:pt x="413" y="1234"/>
                    <a:pt x="395" y="1224"/>
                  </a:cubicBezTo>
                  <a:lnTo>
                    <a:pt x="395" y="1224"/>
                  </a:lnTo>
                  <a:cubicBezTo>
                    <a:pt x="394" y="1224"/>
                    <a:pt x="393" y="1223"/>
                    <a:pt x="393" y="1223"/>
                  </a:cubicBezTo>
                  <a:cubicBezTo>
                    <a:pt x="389" y="1221"/>
                    <a:pt x="383" y="1220"/>
                    <a:pt x="380" y="1216"/>
                  </a:cubicBezTo>
                  <a:lnTo>
                    <a:pt x="380" y="1216"/>
                  </a:lnTo>
                  <a:lnTo>
                    <a:pt x="390" y="1221"/>
                  </a:lnTo>
                  <a:cubicBezTo>
                    <a:pt x="374" y="1210"/>
                    <a:pt x="359" y="1198"/>
                    <a:pt x="344" y="1185"/>
                  </a:cubicBezTo>
                  <a:cubicBezTo>
                    <a:pt x="333" y="1173"/>
                    <a:pt x="324" y="1161"/>
                    <a:pt x="313" y="1147"/>
                  </a:cubicBezTo>
                  <a:lnTo>
                    <a:pt x="313" y="1147"/>
                  </a:lnTo>
                  <a:cubicBezTo>
                    <a:pt x="308" y="1138"/>
                    <a:pt x="304" y="1129"/>
                    <a:pt x="300" y="1121"/>
                  </a:cubicBezTo>
                  <a:cubicBezTo>
                    <a:pt x="295" y="1109"/>
                    <a:pt x="295" y="1099"/>
                    <a:pt x="294" y="1086"/>
                  </a:cubicBezTo>
                  <a:cubicBezTo>
                    <a:pt x="294" y="1084"/>
                    <a:pt x="294" y="1078"/>
                    <a:pt x="295" y="1073"/>
                  </a:cubicBezTo>
                  <a:cubicBezTo>
                    <a:pt x="300" y="1063"/>
                    <a:pt x="303" y="1055"/>
                    <a:pt x="307" y="1043"/>
                  </a:cubicBezTo>
                  <a:cubicBezTo>
                    <a:pt x="311" y="1035"/>
                    <a:pt x="318" y="1026"/>
                    <a:pt x="326" y="1019"/>
                  </a:cubicBezTo>
                  <a:cubicBezTo>
                    <a:pt x="343" y="1002"/>
                    <a:pt x="360" y="990"/>
                    <a:pt x="379" y="977"/>
                  </a:cubicBezTo>
                  <a:cubicBezTo>
                    <a:pt x="422" y="956"/>
                    <a:pt x="465" y="937"/>
                    <a:pt x="509" y="923"/>
                  </a:cubicBezTo>
                  <a:lnTo>
                    <a:pt x="505" y="923"/>
                  </a:lnTo>
                  <a:cubicBezTo>
                    <a:pt x="512" y="921"/>
                    <a:pt x="522" y="920"/>
                    <a:pt x="529" y="915"/>
                  </a:cubicBezTo>
                  <a:cubicBezTo>
                    <a:pt x="575" y="904"/>
                    <a:pt x="610" y="865"/>
                    <a:pt x="601" y="815"/>
                  </a:cubicBezTo>
                  <a:cubicBezTo>
                    <a:pt x="592" y="771"/>
                    <a:pt x="552" y="743"/>
                    <a:pt x="510" y="743"/>
                  </a:cubicBezTo>
                  <a:cubicBezTo>
                    <a:pt x="507" y="743"/>
                    <a:pt x="504" y="743"/>
                    <a:pt x="501" y="743"/>
                  </a:cubicBezTo>
                  <a:cubicBezTo>
                    <a:pt x="486" y="746"/>
                    <a:pt x="472" y="746"/>
                    <a:pt x="458" y="747"/>
                  </a:cubicBezTo>
                  <a:cubicBezTo>
                    <a:pt x="419" y="747"/>
                    <a:pt x="383" y="746"/>
                    <a:pt x="346" y="740"/>
                  </a:cubicBezTo>
                  <a:cubicBezTo>
                    <a:pt x="323" y="733"/>
                    <a:pt x="301" y="726"/>
                    <a:pt x="278" y="717"/>
                  </a:cubicBezTo>
                  <a:cubicBezTo>
                    <a:pt x="259" y="706"/>
                    <a:pt x="244" y="696"/>
                    <a:pt x="225" y="681"/>
                  </a:cubicBezTo>
                  <a:cubicBezTo>
                    <a:pt x="213" y="668"/>
                    <a:pt x="202" y="655"/>
                    <a:pt x="193" y="641"/>
                  </a:cubicBezTo>
                  <a:lnTo>
                    <a:pt x="182" y="620"/>
                  </a:lnTo>
                  <a:cubicBezTo>
                    <a:pt x="179" y="607"/>
                    <a:pt x="178" y="595"/>
                    <a:pt x="175" y="581"/>
                  </a:cubicBezTo>
                  <a:cubicBezTo>
                    <a:pt x="175" y="575"/>
                    <a:pt x="175" y="569"/>
                    <a:pt x="178" y="564"/>
                  </a:cubicBezTo>
                  <a:cubicBezTo>
                    <a:pt x="179" y="559"/>
                    <a:pt x="180" y="555"/>
                    <a:pt x="182" y="549"/>
                  </a:cubicBezTo>
                  <a:lnTo>
                    <a:pt x="193" y="533"/>
                  </a:lnTo>
                  <a:cubicBezTo>
                    <a:pt x="196" y="531"/>
                    <a:pt x="202" y="526"/>
                    <a:pt x="206" y="523"/>
                  </a:cubicBezTo>
                  <a:cubicBezTo>
                    <a:pt x="211" y="519"/>
                    <a:pt x="218" y="516"/>
                    <a:pt x="224" y="513"/>
                  </a:cubicBezTo>
                  <a:cubicBezTo>
                    <a:pt x="242" y="510"/>
                    <a:pt x="258" y="506"/>
                    <a:pt x="278" y="505"/>
                  </a:cubicBezTo>
                  <a:cubicBezTo>
                    <a:pt x="303" y="506"/>
                    <a:pt x="328" y="510"/>
                    <a:pt x="353" y="513"/>
                  </a:cubicBezTo>
                  <a:cubicBezTo>
                    <a:pt x="387" y="523"/>
                    <a:pt x="417" y="535"/>
                    <a:pt x="450" y="549"/>
                  </a:cubicBezTo>
                  <a:cubicBezTo>
                    <a:pt x="453" y="554"/>
                    <a:pt x="459" y="556"/>
                    <a:pt x="462" y="561"/>
                  </a:cubicBezTo>
                  <a:cubicBezTo>
                    <a:pt x="469" y="568"/>
                    <a:pt x="481" y="574"/>
                    <a:pt x="489" y="576"/>
                  </a:cubicBezTo>
                  <a:cubicBezTo>
                    <a:pt x="497" y="578"/>
                    <a:pt x="505" y="578"/>
                    <a:pt x="512" y="578"/>
                  </a:cubicBezTo>
                  <a:cubicBezTo>
                    <a:pt x="540" y="578"/>
                    <a:pt x="566" y="570"/>
                    <a:pt x="583" y="555"/>
                  </a:cubicBezTo>
                  <a:cubicBezTo>
                    <a:pt x="604" y="538"/>
                    <a:pt x="617" y="512"/>
                    <a:pt x="617" y="485"/>
                  </a:cubicBezTo>
                  <a:close/>
                  <a:moveTo>
                    <a:pt x="571" y="1"/>
                  </a:moveTo>
                  <a:cubicBezTo>
                    <a:pt x="535" y="1"/>
                    <a:pt x="498" y="13"/>
                    <a:pt x="465" y="28"/>
                  </a:cubicBezTo>
                  <a:cubicBezTo>
                    <a:pt x="380" y="61"/>
                    <a:pt x="338" y="154"/>
                    <a:pt x="330" y="239"/>
                  </a:cubicBezTo>
                  <a:cubicBezTo>
                    <a:pt x="327" y="272"/>
                    <a:pt x="333" y="301"/>
                    <a:pt x="344" y="329"/>
                  </a:cubicBezTo>
                  <a:cubicBezTo>
                    <a:pt x="327" y="327"/>
                    <a:pt x="309" y="326"/>
                    <a:pt x="292" y="326"/>
                  </a:cubicBezTo>
                  <a:cubicBezTo>
                    <a:pt x="268" y="326"/>
                    <a:pt x="244" y="328"/>
                    <a:pt x="221" y="332"/>
                  </a:cubicBezTo>
                  <a:cubicBezTo>
                    <a:pt x="120" y="347"/>
                    <a:pt x="31" y="431"/>
                    <a:pt x="17" y="532"/>
                  </a:cubicBezTo>
                  <a:cubicBezTo>
                    <a:pt x="1" y="638"/>
                    <a:pt x="44" y="743"/>
                    <a:pt x="124" y="812"/>
                  </a:cubicBezTo>
                  <a:cubicBezTo>
                    <a:pt x="157" y="839"/>
                    <a:pt x="192" y="859"/>
                    <a:pt x="228" y="877"/>
                  </a:cubicBezTo>
                  <a:cubicBezTo>
                    <a:pt x="189" y="911"/>
                    <a:pt x="159" y="951"/>
                    <a:pt x="139" y="1006"/>
                  </a:cubicBezTo>
                  <a:cubicBezTo>
                    <a:pt x="96" y="1117"/>
                    <a:pt x="152" y="1240"/>
                    <a:pt x="235" y="1316"/>
                  </a:cubicBezTo>
                  <a:cubicBezTo>
                    <a:pt x="314" y="1388"/>
                    <a:pt x="413" y="1426"/>
                    <a:pt x="516" y="1426"/>
                  </a:cubicBezTo>
                  <a:cubicBezTo>
                    <a:pt x="535" y="1426"/>
                    <a:pt x="555" y="1425"/>
                    <a:pt x="574" y="1422"/>
                  </a:cubicBezTo>
                  <a:cubicBezTo>
                    <a:pt x="676" y="1408"/>
                    <a:pt x="754" y="1339"/>
                    <a:pt x="807" y="1257"/>
                  </a:cubicBezTo>
                  <a:cubicBezTo>
                    <a:pt x="828" y="1279"/>
                    <a:pt x="854" y="1299"/>
                    <a:pt x="884" y="1310"/>
                  </a:cubicBezTo>
                  <a:cubicBezTo>
                    <a:pt x="917" y="1325"/>
                    <a:pt x="942" y="1331"/>
                    <a:pt x="976" y="1338"/>
                  </a:cubicBezTo>
                  <a:cubicBezTo>
                    <a:pt x="996" y="1338"/>
                    <a:pt x="1015" y="1336"/>
                    <a:pt x="1036" y="1335"/>
                  </a:cubicBezTo>
                  <a:cubicBezTo>
                    <a:pt x="1057" y="1329"/>
                    <a:pt x="1077" y="1322"/>
                    <a:pt x="1094" y="1316"/>
                  </a:cubicBezTo>
                  <a:cubicBezTo>
                    <a:pt x="1118" y="1303"/>
                    <a:pt x="1137" y="1292"/>
                    <a:pt x="1159" y="1277"/>
                  </a:cubicBezTo>
                  <a:cubicBezTo>
                    <a:pt x="1176" y="1280"/>
                    <a:pt x="1192" y="1285"/>
                    <a:pt x="1207" y="1289"/>
                  </a:cubicBezTo>
                  <a:cubicBezTo>
                    <a:pt x="1215" y="1289"/>
                    <a:pt x="1223" y="1290"/>
                    <a:pt x="1231" y="1290"/>
                  </a:cubicBezTo>
                  <a:cubicBezTo>
                    <a:pt x="1263" y="1290"/>
                    <a:pt x="1294" y="1285"/>
                    <a:pt x="1324" y="1275"/>
                  </a:cubicBezTo>
                  <a:cubicBezTo>
                    <a:pt x="1431" y="1252"/>
                    <a:pt x="1531" y="1165"/>
                    <a:pt x="1536" y="1049"/>
                  </a:cubicBezTo>
                  <a:cubicBezTo>
                    <a:pt x="1542" y="963"/>
                    <a:pt x="1539" y="877"/>
                    <a:pt x="1528" y="791"/>
                  </a:cubicBezTo>
                  <a:cubicBezTo>
                    <a:pt x="1521" y="740"/>
                    <a:pt x="1500" y="691"/>
                    <a:pt x="1486" y="645"/>
                  </a:cubicBezTo>
                  <a:cubicBezTo>
                    <a:pt x="1479" y="633"/>
                    <a:pt x="1475" y="620"/>
                    <a:pt x="1470" y="610"/>
                  </a:cubicBezTo>
                  <a:cubicBezTo>
                    <a:pt x="1452" y="578"/>
                    <a:pt x="1436" y="549"/>
                    <a:pt x="1416" y="520"/>
                  </a:cubicBezTo>
                  <a:cubicBezTo>
                    <a:pt x="1396" y="495"/>
                    <a:pt x="1373" y="469"/>
                    <a:pt x="1348" y="447"/>
                  </a:cubicBezTo>
                  <a:cubicBezTo>
                    <a:pt x="1321" y="424"/>
                    <a:pt x="1288" y="401"/>
                    <a:pt x="1255" y="384"/>
                  </a:cubicBezTo>
                  <a:cubicBezTo>
                    <a:pt x="1252" y="365"/>
                    <a:pt x="1249" y="344"/>
                    <a:pt x="1243" y="324"/>
                  </a:cubicBezTo>
                  <a:cubicBezTo>
                    <a:pt x="1229" y="255"/>
                    <a:pt x="1194" y="190"/>
                    <a:pt x="1149" y="138"/>
                  </a:cubicBezTo>
                  <a:cubicBezTo>
                    <a:pt x="1104" y="90"/>
                    <a:pt x="1047" y="54"/>
                    <a:pt x="985" y="36"/>
                  </a:cubicBezTo>
                  <a:cubicBezTo>
                    <a:pt x="957" y="28"/>
                    <a:pt x="929" y="24"/>
                    <a:pt x="902" y="24"/>
                  </a:cubicBezTo>
                  <a:cubicBezTo>
                    <a:pt x="881" y="24"/>
                    <a:pt x="861" y="26"/>
                    <a:pt x="840" y="31"/>
                  </a:cubicBezTo>
                  <a:cubicBezTo>
                    <a:pt x="810" y="38"/>
                    <a:pt x="782" y="51"/>
                    <a:pt x="755" y="65"/>
                  </a:cubicBezTo>
                  <a:cubicBezTo>
                    <a:pt x="746" y="58"/>
                    <a:pt x="735" y="52"/>
                    <a:pt x="726" y="45"/>
                  </a:cubicBezTo>
                  <a:cubicBezTo>
                    <a:pt x="683" y="21"/>
                    <a:pt x="640" y="9"/>
                    <a:pt x="591" y="2"/>
                  </a:cubicBezTo>
                  <a:cubicBezTo>
                    <a:pt x="585" y="1"/>
                    <a:pt x="578" y="1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3" name="Google Shape;1963;p11"/>
            <p:cNvSpPr/>
            <p:nvPr/>
          </p:nvSpPr>
          <p:spPr>
            <a:xfrm>
              <a:off x="1889747" y="-1460731"/>
              <a:ext cx="38135" cy="39265"/>
            </a:xfrm>
            <a:custGeom>
              <a:avLst/>
              <a:gdLst/>
              <a:ahLst/>
              <a:cxnLst/>
              <a:rect l="l" t="t" r="r" b="b"/>
              <a:pathLst>
                <a:path w="945" h="973" extrusionOk="0">
                  <a:moveTo>
                    <a:pt x="313" y="0"/>
                  </a:moveTo>
                  <a:cubicBezTo>
                    <a:pt x="297" y="0"/>
                    <a:pt x="282" y="1"/>
                    <a:pt x="266" y="3"/>
                  </a:cubicBezTo>
                  <a:cubicBezTo>
                    <a:pt x="212" y="18"/>
                    <a:pt x="153" y="31"/>
                    <a:pt x="111" y="72"/>
                  </a:cubicBezTo>
                  <a:cubicBezTo>
                    <a:pt x="72" y="104"/>
                    <a:pt x="44" y="146"/>
                    <a:pt x="23" y="193"/>
                  </a:cubicBezTo>
                  <a:cubicBezTo>
                    <a:pt x="3" y="243"/>
                    <a:pt x="0" y="295"/>
                    <a:pt x="8" y="347"/>
                  </a:cubicBezTo>
                  <a:cubicBezTo>
                    <a:pt x="15" y="390"/>
                    <a:pt x="31" y="429"/>
                    <a:pt x="54" y="463"/>
                  </a:cubicBezTo>
                  <a:cubicBezTo>
                    <a:pt x="74" y="533"/>
                    <a:pt x="122" y="592"/>
                    <a:pt x="187" y="627"/>
                  </a:cubicBezTo>
                  <a:lnTo>
                    <a:pt x="183" y="630"/>
                  </a:lnTo>
                  <a:cubicBezTo>
                    <a:pt x="101" y="694"/>
                    <a:pt x="89" y="821"/>
                    <a:pt x="156" y="901"/>
                  </a:cubicBezTo>
                  <a:cubicBezTo>
                    <a:pt x="189" y="941"/>
                    <a:pt x="235" y="967"/>
                    <a:pt x="285" y="971"/>
                  </a:cubicBezTo>
                  <a:cubicBezTo>
                    <a:pt x="292" y="972"/>
                    <a:pt x="300" y="973"/>
                    <a:pt x="307" y="973"/>
                  </a:cubicBezTo>
                  <a:cubicBezTo>
                    <a:pt x="352" y="973"/>
                    <a:pt x="390" y="955"/>
                    <a:pt x="427" y="930"/>
                  </a:cubicBezTo>
                  <a:cubicBezTo>
                    <a:pt x="456" y="910"/>
                    <a:pt x="483" y="888"/>
                    <a:pt x="512" y="867"/>
                  </a:cubicBezTo>
                  <a:cubicBezTo>
                    <a:pt x="539" y="851"/>
                    <a:pt x="568" y="834"/>
                    <a:pt x="594" y="815"/>
                  </a:cubicBezTo>
                  <a:cubicBezTo>
                    <a:pt x="647" y="793"/>
                    <a:pt x="700" y="772"/>
                    <a:pt x="747" y="740"/>
                  </a:cubicBezTo>
                  <a:cubicBezTo>
                    <a:pt x="816" y="693"/>
                    <a:pt x="871" y="637"/>
                    <a:pt x="921" y="575"/>
                  </a:cubicBezTo>
                  <a:cubicBezTo>
                    <a:pt x="943" y="551"/>
                    <a:pt x="944" y="512"/>
                    <a:pt x="930" y="483"/>
                  </a:cubicBezTo>
                  <a:cubicBezTo>
                    <a:pt x="915" y="448"/>
                    <a:pt x="883" y="431"/>
                    <a:pt x="849" y="431"/>
                  </a:cubicBezTo>
                  <a:cubicBezTo>
                    <a:pt x="846" y="431"/>
                    <a:pt x="843" y="431"/>
                    <a:pt x="841" y="431"/>
                  </a:cubicBezTo>
                  <a:cubicBezTo>
                    <a:pt x="833" y="393"/>
                    <a:pt x="816" y="357"/>
                    <a:pt x="793" y="327"/>
                  </a:cubicBezTo>
                  <a:cubicBezTo>
                    <a:pt x="785" y="317"/>
                    <a:pt x="776" y="306"/>
                    <a:pt x="766" y="299"/>
                  </a:cubicBezTo>
                  <a:cubicBezTo>
                    <a:pt x="762" y="184"/>
                    <a:pt x="683" y="74"/>
                    <a:pt x="571" y="44"/>
                  </a:cubicBezTo>
                  <a:cubicBezTo>
                    <a:pt x="556" y="38"/>
                    <a:pt x="539" y="36"/>
                    <a:pt x="520" y="35"/>
                  </a:cubicBezTo>
                  <a:cubicBezTo>
                    <a:pt x="496" y="32"/>
                    <a:pt x="469" y="31"/>
                    <a:pt x="441" y="29"/>
                  </a:cubicBezTo>
                  <a:cubicBezTo>
                    <a:pt x="434" y="25"/>
                    <a:pt x="428" y="24"/>
                    <a:pt x="421" y="21"/>
                  </a:cubicBezTo>
                  <a:cubicBezTo>
                    <a:pt x="386" y="6"/>
                    <a:pt x="350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4" name="Google Shape;1964;p11"/>
            <p:cNvSpPr/>
            <p:nvPr/>
          </p:nvSpPr>
          <p:spPr>
            <a:xfrm>
              <a:off x="1900360" y="-1438092"/>
              <a:ext cx="21751" cy="20662"/>
            </a:xfrm>
            <a:custGeom>
              <a:avLst/>
              <a:gdLst/>
              <a:ahLst/>
              <a:cxnLst/>
              <a:rect l="l" t="t" r="r" b="b"/>
              <a:pathLst>
                <a:path w="539" h="512" extrusionOk="0">
                  <a:moveTo>
                    <a:pt x="207" y="0"/>
                  </a:moveTo>
                  <a:cubicBezTo>
                    <a:pt x="115" y="0"/>
                    <a:pt x="23" y="73"/>
                    <a:pt x="19" y="171"/>
                  </a:cubicBezTo>
                  <a:cubicBezTo>
                    <a:pt x="13" y="247"/>
                    <a:pt x="0" y="326"/>
                    <a:pt x="42" y="395"/>
                  </a:cubicBezTo>
                  <a:cubicBezTo>
                    <a:pt x="68" y="436"/>
                    <a:pt x="94" y="475"/>
                    <a:pt x="144" y="491"/>
                  </a:cubicBezTo>
                  <a:cubicBezTo>
                    <a:pt x="168" y="498"/>
                    <a:pt x="193" y="505"/>
                    <a:pt x="216" y="511"/>
                  </a:cubicBezTo>
                  <a:cubicBezTo>
                    <a:pt x="221" y="511"/>
                    <a:pt x="226" y="511"/>
                    <a:pt x="232" y="511"/>
                  </a:cubicBezTo>
                  <a:cubicBezTo>
                    <a:pt x="258" y="511"/>
                    <a:pt x="284" y="508"/>
                    <a:pt x="308" y="501"/>
                  </a:cubicBezTo>
                  <a:cubicBezTo>
                    <a:pt x="362" y="488"/>
                    <a:pt x="424" y="451"/>
                    <a:pt x="438" y="393"/>
                  </a:cubicBezTo>
                  <a:cubicBezTo>
                    <a:pt x="438" y="390"/>
                    <a:pt x="441" y="389"/>
                    <a:pt x="441" y="387"/>
                  </a:cubicBezTo>
                  <a:cubicBezTo>
                    <a:pt x="451" y="359"/>
                    <a:pt x="456" y="331"/>
                    <a:pt x="450" y="303"/>
                  </a:cubicBezTo>
                  <a:cubicBezTo>
                    <a:pt x="448" y="288"/>
                    <a:pt x="443" y="274"/>
                    <a:pt x="435" y="260"/>
                  </a:cubicBezTo>
                  <a:cubicBezTo>
                    <a:pt x="463" y="231"/>
                    <a:pt x="487" y="201"/>
                    <a:pt x="510" y="168"/>
                  </a:cubicBezTo>
                  <a:cubicBezTo>
                    <a:pt x="539" y="129"/>
                    <a:pt x="530" y="74"/>
                    <a:pt x="493" y="46"/>
                  </a:cubicBezTo>
                  <a:cubicBezTo>
                    <a:pt x="484" y="41"/>
                    <a:pt x="474" y="36"/>
                    <a:pt x="466" y="34"/>
                  </a:cubicBezTo>
                  <a:cubicBezTo>
                    <a:pt x="458" y="31"/>
                    <a:pt x="450" y="30"/>
                    <a:pt x="442" y="30"/>
                  </a:cubicBezTo>
                  <a:cubicBezTo>
                    <a:pt x="416" y="30"/>
                    <a:pt x="390" y="43"/>
                    <a:pt x="372" y="66"/>
                  </a:cubicBezTo>
                  <a:cubicBezTo>
                    <a:pt x="367" y="71"/>
                    <a:pt x="364" y="77"/>
                    <a:pt x="358" y="84"/>
                  </a:cubicBezTo>
                  <a:cubicBezTo>
                    <a:pt x="328" y="38"/>
                    <a:pt x="280" y="8"/>
                    <a:pt x="223" y="1"/>
                  </a:cubicBezTo>
                  <a:cubicBezTo>
                    <a:pt x="218" y="1"/>
                    <a:pt x="213" y="0"/>
                    <a:pt x="2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5" name="Google Shape;1965;p11"/>
            <p:cNvSpPr/>
            <p:nvPr/>
          </p:nvSpPr>
          <p:spPr>
            <a:xfrm>
              <a:off x="1905526" y="-1455485"/>
              <a:ext cx="26029" cy="45722"/>
            </a:xfrm>
            <a:custGeom>
              <a:avLst/>
              <a:gdLst/>
              <a:ahLst/>
              <a:cxnLst/>
              <a:rect l="l" t="t" r="r" b="b"/>
              <a:pathLst>
                <a:path w="645" h="1133" extrusionOk="0">
                  <a:moveTo>
                    <a:pt x="164" y="1"/>
                  </a:moveTo>
                  <a:cubicBezTo>
                    <a:pt x="88" y="1"/>
                    <a:pt x="0" y="62"/>
                    <a:pt x="2" y="143"/>
                  </a:cubicBezTo>
                  <a:cubicBezTo>
                    <a:pt x="7" y="431"/>
                    <a:pt x="2" y="732"/>
                    <a:pt x="129" y="994"/>
                  </a:cubicBezTo>
                  <a:cubicBezTo>
                    <a:pt x="158" y="1050"/>
                    <a:pt x="201" y="1094"/>
                    <a:pt x="259" y="1116"/>
                  </a:cubicBezTo>
                  <a:cubicBezTo>
                    <a:pt x="285" y="1126"/>
                    <a:pt x="316" y="1132"/>
                    <a:pt x="348" y="1132"/>
                  </a:cubicBezTo>
                  <a:cubicBezTo>
                    <a:pt x="402" y="1132"/>
                    <a:pt x="457" y="1116"/>
                    <a:pt x="493" y="1078"/>
                  </a:cubicBezTo>
                  <a:lnTo>
                    <a:pt x="529" y="1043"/>
                  </a:lnTo>
                  <a:cubicBezTo>
                    <a:pt x="560" y="1015"/>
                    <a:pt x="586" y="982"/>
                    <a:pt x="602" y="942"/>
                  </a:cubicBezTo>
                  <a:cubicBezTo>
                    <a:pt x="623" y="899"/>
                    <a:pt x="633" y="857"/>
                    <a:pt x="638" y="810"/>
                  </a:cubicBezTo>
                  <a:cubicBezTo>
                    <a:pt x="645" y="695"/>
                    <a:pt x="579" y="603"/>
                    <a:pt x="544" y="498"/>
                  </a:cubicBezTo>
                  <a:cubicBezTo>
                    <a:pt x="526" y="439"/>
                    <a:pt x="461" y="390"/>
                    <a:pt x="409" y="369"/>
                  </a:cubicBezTo>
                  <a:cubicBezTo>
                    <a:pt x="385" y="360"/>
                    <a:pt x="359" y="355"/>
                    <a:pt x="335" y="353"/>
                  </a:cubicBezTo>
                  <a:cubicBezTo>
                    <a:pt x="328" y="301"/>
                    <a:pt x="322" y="250"/>
                    <a:pt x="318" y="195"/>
                  </a:cubicBezTo>
                  <a:lnTo>
                    <a:pt x="318" y="174"/>
                  </a:lnTo>
                  <a:cubicBezTo>
                    <a:pt x="316" y="129"/>
                    <a:pt x="310" y="95"/>
                    <a:pt x="282" y="57"/>
                  </a:cubicBezTo>
                  <a:cubicBezTo>
                    <a:pt x="260" y="31"/>
                    <a:pt x="234" y="13"/>
                    <a:pt x="201" y="6"/>
                  </a:cubicBezTo>
                  <a:cubicBezTo>
                    <a:pt x="194" y="6"/>
                    <a:pt x="185" y="3"/>
                    <a:pt x="177" y="1"/>
                  </a:cubicBezTo>
                  <a:cubicBezTo>
                    <a:pt x="173" y="1"/>
                    <a:pt x="168" y="1"/>
                    <a:pt x="1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6" name="Google Shape;1966;p11"/>
            <p:cNvSpPr/>
            <p:nvPr/>
          </p:nvSpPr>
          <p:spPr>
            <a:xfrm>
              <a:off x="1906857" y="-1593659"/>
              <a:ext cx="52905" cy="55246"/>
            </a:xfrm>
            <a:custGeom>
              <a:avLst/>
              <a:gdLst/>
              <a:ahLst/>
              <a:cxnLst/>
              <a:rect l="l" t="t" r="r" b="b"/>
              <a:pathLst>
                <a:path w="1311" h="1369" extrusionOk="0">
                  <a:moveTo>
                    <a:pt x="496" y="317"/>
                  </a:moveTo>
                  <a:lnTo>
                    <a:pt x="490" y="329"/>
                  </a:lnTo>
                  <a:cubicBezTo>
                    <a:pt x="491" y="323"/>
                    <a:pt x="493" y="321"/>
                    <a:pt x="496" y="317"/>
                  </a:cubicBezTo>
                  <a:close/>
                  <a:moveTo>
                    <a:pt x="495" y="329"/>
                  </a:moveTo>
                  <a:cubicBezTo>
                    <a:pt x="494" y="330"/>
                    <a:pt x="493" y="331"/>
                    <a:pt x="491" y="331"/>
                  </a:cubicBezTo>
                  <a:cubicBezTo>
                    <a:pt x="492" y="331"/>
                    <a:pt x="494" y="330"/>
                    <a:pt x="495" y="329"/>
                  </a:cubicBezTo>
                  <a:close/>
                  <a:moveTo>
                    <a:pt x="503" y="333"/>
                  </a:moveTo>
                  <a:cubicBezTo>
                    <a:pt x="499" y="336"/>
                    <a:pt x="497" y="337"/>
                    <a:pt x="493" y="339"/>
                  </a:cubicBezTo>
                  <a:cubicBezTo>
                    <a:pt x="497" y="336"/>
                    <a:pt x="499" y="333"/>
                    <a:pt x="503" y="333"/>
                  </a:cubicBezTo>
                  <a:close/>
                  <a:moveTo>
                    <a:pt x="499" y="0"/>
                  </a:moveTo>
                  <a:cubicBezTo>
                    <a:pt x="471" y="0"/>
                    <a:pt x="443" y="3"/>
                    <a:pt x="417" y="8"/>
                  </a:cubicBezTo>
                  <a:cubicBezTo>
                    <a:pt x="305" y="34"/>
                    <a:pt x="204" y="105"/>
                    <a:pt x="170" y="218"/>
                  </a:cubicBezTo>
                  <a:cubicBezTo>
                    <a:pt x="167" y="231"/>
                    <a:pt x="162" y="242"/>
                    <a:pt x="161" y="254"/>
                  </a:cubicBezTo>
                  <a:cubicBezTo>
                    <a:pt x="83" y="290"/>
                    <a:pt x="29" y="367"/>
                    <a:pt x="10" y="452"/>
                  </a:cubicBezTo>
                  <a:cubicBezTo>
                    <a:pt x="2" y="497"/>
                    <a:pt x="0" y="541"/>
                    <a:pt x="4" y="589"/>
                  </a:cubicBezTo>
                  <a:cubicBezTo>
                    <a:pt x="14" y="649"/>
                    <a:pt x="43" y="705"/>
                    <a:pt x="75" y="757"/>
                  </a:cubicBezTo>
                  <a:lnTo>
                    <a:pt x="91" y="778"/>
                  </a:lnTo>
                  <a:cubicBezTo>
                    <a:pt x="55" y="836"/>
                    <a:pt x="48" y="912"/>
                    <a:pt x="89" y="969"/>
                  </a:cubicBezTo>
                  <a:cubicBezTo>
                    <a:pt x="138" y="1037"/>
                    <a:pt x="216" y="1063"/>
                    <a:pt x="293" y="1078"/>
                  </a:cubicBezTo>
                  <a:cubicBezTo>
                    <a:pt x="315" y="1130"/>
                    <a:pt x="342" y="1179"/>
                    <a:pt x="376" y="1223"/>
                  </a:cubicBezTo>
                  <a:cubicBezTo>
                    <a:pt x="397" y="1245"/>
                    <a:pt x="417" y="1266"/>
                    <a:pt x="437" y="1287"/>
                  </a:cubicBezTo>
                  <a:cubicBezTo>
                    <a:pt x="461" y="1307"/>
                    <a:pt x="497" y="1334"/>
                    <a:pt x="524" y="1343"/>
                  </a:cubicBezTo>
                  <a:cubicBezTo>
                    <a:pt x="549" y="1353"/>
                    <a:pt x="575" y="1360"/>
                    <a:pt x="600" y="1366"/>
                  </a:cubicBezTo>
                  <a:lnTo>
                    <a:pt x="616" y="1366"/>
                  </a:lnTo>
                  <a:cubicBezTo>
                    <a:pt x="629" y="1368"/>
                    <a:pt x="641" y="1369"/>
                    <a:pt x="653" y="1369"/>
                  </a:cubicBezTo>
                  <a:cubicBezTo>
                    <a:pt x="683" y="1369"/>
                    <a:pt x="713" y="1362"/>
                    <a:pt x="741" y="1351"/>
                  </a:cubicBezTo>
                  <a:cubicBezTo>
                    <a:pt x="793" y="1337"/>
                    <a:pt x="832" y="1302"/>
                    <a:pt x="868" y="1265"/>
                  </a:cubicBezTo>
                  <a:cubicBezTo>
                    <a:pt x="888" y="1262"/>
                    <a:pt x="906" y="1258"/>
                    <a:pt x="919" y="1251"/>
                  </a:cubicBezTo>
                  <a:cubicBezTo>
                    <a:pt x="960" y="1231"/>
                    <a:pt x="1000" y="1212"/>
                    <a:pt x="1029" y="1173"/>
                  </a:cubicBezTo>
                  <a:cubicBezTo>
                    <a:pt x="1051" y="1142"/>
                    <a:pt x="1080" y="1097"/>
                    <a:pt x="1087" y="1054"/>
                  </a:cubicBezTo>
                  <a:cubicBezTo>
                    <a:pt x="1179" y="1008"/>
                    <a:pt x="1253" y="922"/>
                    <a:pt x="1281" y="827"/>
                  </a:cubicBezTo>
                  <a:cubicBezTo>
                    <a:pt x="1300" y="768"/>
                    <a:pt x="1310" y="711"/>
                    <a:pt x="1297" y="649"/>
                  </a:cubicBezTo>
                  <a:cubicBezTo>
                    <a:pt x="1286" y="580"/>
                    <a:pt x="1251" y="512"/>
                    <a:pt x="1197" y="466"/>
                  </a:cubicBezTo>
                  <a:cubicBezTo>
                    <a:pt x="1174" y="446"/>
                    <a:pt x="1149" y="432"/>
                    <a:pt x="1123" y="422"/>
                  </a:cubicBezTo>
                  <a:cubicBezTo>
                    <a:pt x="1110" y="347"/>
                    <a:pt x="1073" y="283"/>
                    <a:pt x="1010" y="232"/>
                  </a:cubicBezTo>
                  <a:cubicBezTo>
                    <a:pt x="971" y="204"/>
                    <a:pt x="924" y="189"/>
                    <a:pt x="875" y="181"/>
                  </a:cubicBezTo>
                  <a:cubicBezTo>
                    <a:pt x="865" y="178"/>
                    <a:pt x="854" y="177"/>
                    <a:pt x="843" y="177"/>
                  </a:cubicBezTo>
                  <a:cubicBezTo>
                    <a:pt x="829" y="177"/>
                    <a:pt x="814" y="179"/>
                    <a:pt x="800" y="181"/>
                  </a:cubicBezTo>
                  <a:cubicBezTo>
                    <a:pt x="781" y="149"/>
                    <a:pt x="758" y="117"/>
                    <a:pt x="730" y="92"/>
                  </a:cubicBezTo>
                  <a:cubicBezTo>
                    <a:pt x="688" y="51"/>
                    <a:pt x="636" y="21"/>
                    <a:pt x="580" y="7"/>
                  </a:cubicBezTo>
                  <a:cubicBezTo>
                    <a:pt x="554" y="3"/>
                    <a:pt x="526" y="0"/>
                    <a:pt x="49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7" name="Google Shape;1967;p11"/>
            <p:cNvSpPr/>
            <p:nvPr/>
          </p:nvSpPr>
          <p:spPr>
            <a:xfrm>
              <a:off x="1906898" y="-1565088"/>
              <a:ext cx="24052" cy="20460"/>
            </a:xfrm>
            <a:custGeom>
              <a:avLst/>
              <a:gdLst/>
              <a:ahLst/>
              <a:cxnLst/>
              <a:rect l="l" t="t" r="r" b="b"/>
              <a:pathLst>
                <a:path w="596" h="507" extrusionOk="0">
                  <a:moveTo>
                    <a:pt x="259" y="202"/>
                  </a:moveTo>
                  <a:lnTo>
                    <a:pt x="245" y="217"/>
                  </a:lnTo>
                  <a:cubicBezTo>
                    <a:pt x="248" y="211"/>
                    <a:pt x="253" y="208"/>
                    <a:pt x="259" y="202"/>
                  </a:cubicBezTo>
                  <a:close/>
                  <a:moveTo>
                    <a:pt x="222" y="209"/>
                  </a:moveTo>
                  <a:cubicBezTo>
                    <a:pt x="219" y="212"/>
                    <a:pt x="216" y="218"/>
                    <a:pt x="215" y="222"/>
                  </a:cubicBezTo>
                  <a:cubicBezTo>
                    <a:pt x="216" y="217"/>
                    <a:pt x="219" y="212"/>
                    <a:pt x="222" y="209"/>
                  </a:cubicBezTo>
                  <a:close/>
                  <a:moveTo>
                    <a:pt x="236" y="227"/>
                  </a:moveTo>
                  <a:lnTo>
                    <a:pt x="236" y="227"/>
                  </a:lnTo>
                  <a:cubicBezTo>
                    <a:pt x="235" y="228"/>
                    <a:pt x="234" y="229"/>
                    <a:pt x="233" y="229"/>
                  </a:cubicBezTo>
                  <a:lnTo>
                    <a:pt x="233" y="229"/>
                  </a:lnTo>
                  <a:cubicBezTo>
                    <a:pt x="233" y="229"/>
                    <a:pt x="233" y="228"/>
                    <a:pt x="234" y="228"/>
                  </a:cubicBezTo>
                  <a:lnTo>
                    <a:pt x="234" y="228"/>
                  </a:lnTo>
                  <a:cubicBezTo>
                    <a:pt x="234" y="227"/>
                    <a:pt x="235" y="227"/>
                    <a:pt x="236" y="227"/>
                  </a:cubicBezTo>
                  <a:close/>
                  <a:moveTo>
                    <a:pt x="232" y="231"/>
                  </a:moveTo>
                  <a:cubicBezTo>
                    <a:pt x="231" y="231"/>
                    <a:pt x="231" y="231"/>
                    <a:pt x="231" y="232"/>
                  </a:cubicBezTo>
                  <a:lnTo>
                    <a:pt x="231" y="232"/>
                  </a:lnTo>
                  <a:cubicBezTo>
                    <a:pt x="231" y="231"/>
                    <a:pt x="231" y="231"/>
                    <a:pt x="232" y="231"/>
                  </a:cubicBezTo>
                  <a:close/>
                  <a:moveTo>
                    <a:pt x="231" y="232"/>
                  </a:moveTo>
                  <a:cubicBezTo>
                    <a:pt x="231" y="232"/>
                    <a:pt x="231" y="232"/>
                    <a:pt x="231" y="232"/>
                  </a:cubicBezTo>
                  <a:lnTo>
                    <a:pt x="231" y="232"/>
                  </a:lnTo>
                  <a:lnTo>
                    <a:pt x="231" y="232"/>
                  </a:lnTo>
                  <a:close/>
                  <a:moveTo>
                    <a:pt x="284" y="154"/>
                  </a:moveTo>
                  <a:cubicBezTo>
                    <a:pt x="284" y="154"/>
                    <a:pt x="284" y="155"/>
                    <a:pt x="284" y="155"/>
                  </a:cubicBezTo>
                  <a:cubicBezTo>
                    <a:pt x="272" y="176"/>
                    <a:pt x="259" y="197"/>
                    <a:pt x="243" y="215"/>
                  </a:cubicBezTo>
                  <a:cubicBezTo>
                    <a:pt x="236" y="222"/>
                    <a:pt x="226" y="227"/>
                    <a:pt x="217" y="232"/>
                  </a:cubicBezTo>
                  <a:cubicBezTo>
                    <a:pt x="217" y="230"/>
                    <a:pt x="219" y="224"/>
                    <a:pt x="219" y="220"/>
                  </a:cubicBezTo>
                  <a:cubicBezTo>
                    <a:pt x="223" y="212"/>
                    <a:pt x="225" y="208"/>
                    <a:pt x="229" y="201"/>
                  </a:cubicBezTo>
                  <a:lnTo>
                    <a:pt x="229" y="201"/>
                  </a:lnTo>
                  <a:cubicBezTo>
                    <a:pt x="226" y="202"/>
                    <a:pt x="225" y="205"/>
                    <a:pt x="223" y="208"/>
                  </a:cubicBezTo>
                  <a:cubicBezTo>
                    <a:pt x="222" y="211"/>
                    <a:pt x="222" y="215"/>
                    <a:pt x="219" y="218"/>
                  </a:cubicBezTo>
                  <a:cubicBezTo>
                    <a:pt x="219" y="215"/>
                    <a:pt x="222" y="211"/>
                    <a:pt x="222" y="209"/>
                  </a:cubicBezTo>
                  <a:lnTo>
                    <a:pt x="222" y="209"/>
                  </a:lnTo>
                  <a:cubicBezTo>
                    <a:pt x="222" y="209"/>
                    <a:pt x="222" y="209"/>
                    <a:pt x="222" y="209"/>
                  </a:cubicBezTo>
                  <a:cubicBezTo>
                    <a:pt x="232" y="194"/>
                    <a:pt x="245" y="179"/>
                    <a:pt x="259" y="166"/>
                  </a:cubicBezTo>
                  <a:lnTo>
                    <a:pt x="259" y="166"/>
                  </a:lnTo>
                  <a:cubicBezTo>
                    <a:pt x="255" y="172"/>
                    <a:pt x="250" y="176"/>
                    <a:pt x="243" y="182"/>
                  </a:cubicBezTo>
                  <a:cubicBezTo>
                    <a:pt x="255" y="175"/>
                    <a:pt x="266" y="166"/>
                    <a:pt x="279" y="158"/>
                  </a:cubicBezTo>
                  <a:cubicBezTo>
                    <a:pt x="281" y="157"/>
                    <a:pt x="283" y="155"/>
                    <a:pt x="284" y="154"/>
                  </a:cubicBezTo>
                  <a:close/>
                  <a:moveTo>
                    <a:pt x="183" y="231"/>
                  </a:moveTo>
                  <a:lnTo>
                    <a:pt x="194" y="234"/>
                  </a:lnTo>
                  <a:lnTo>
                    <a:pt x="194" y="234"/>
                  </a:lnTo>
                  <a:cubicBezTo>
                    <a:pt x="190" y="234"/>
                    <a:pt x="187" y="232"/>
                    <a:pt x="183" y="231"/>
                  </a:cubicBezTo>
                  <a:close/>
                  <a:moveTo>
                    <a:pt x="200" y="236"/>
                  </a:moveTo>
                  <a:lnTo>
                    <a:pt x="205" y="237"/>
                  </a:lnTo>
                  <a:cubicBezTo>
                    <a:pt x="203" y="237"/>
                    <a:pt x="202" y="236"/>
                    <a:pt x="200" y="236"/>
                  </a:cubicBezTo>
                  <a:close/>
                  <a:moveTo>
                    <a:pt x="210" y="240"/>
                  </a:moveTo>
                  <a:lnTo>
                    <a:pt x="210" y="240"/>
                  </a:lnTo>
                  <a:cubicBezTo>
                    <a:pt x="202" y="244"/>
                    <a:pt x="193" y="245"/>
                    <a:pt x="183" y="247"/>
                  </a:cubicBezTo>
                  <a:cubicBezTo>
                    <a:pt x="193" y="244"/>
                    <a:pt x="202" y="241"/>
                    <a:pt x="210" y="240"/>
                  </a:cubicBezTo>
                  <a:close/>
                  <a:moveTo>
                    <a:pt x="231" y="0"/>
                  </a:moveTo>
                  <a:cubicBezTo>
                    <a:pt x="211" y="0"/>
                    <a:pt x="191" y="7"/>
                    <a:pt x="173" y="18"/>
                  </a:cubicBezTo>
                  <a:cubicBezTo>
                    <a:pt x="104" y="66"/>
                    <a:pt x="36" y="123"/>
                    <a:pt x="16" y="205"/>
                  </a:cubicBezTo>
                  <a:cubicBezTo>
                    <a:pt x="1" y="271"/>
                    <a:pt x="11" y="349"/>
                    <a:pt x="52" y="406"/>
                  </a:cubicBezTo>
                  <a:cubicBezTo>
                    <a:pt x="78" y="435"/>
                    <a:pt x="101" y="461"/>
                    <a:pt x="136" y="478"/>
                  </a:cubicBezTo>
                  <a:cubicBezTo>
                    <a:pt x="167" y="498"/>
                    <a:pt x="203" y="505"/>
                    <a:pt x="240" y="507"/>
                  </a:cubicBezTo>
                  <a:cubicBezTo>
                    <a:pt x="244" y="507"/>
                    <a:pt x="247" y="507"/>
                    <a:pt x="251" y="507"/>
                  </a:cubicBezTo>
                  <a:cubicBezTo>
                    <a:pt x="295" y="507"/>
                    <a:pt x="334" y="498"/>
                    <a:pt x="377" y="482"/>
                  </a:cubicBezTo>
                  <a:cubicBezTo>
                    <a:pt x="398" y="469"/>
                    <a:pt x="420" y="456"/>
                    <a:pt x="442" y="442"/>
                  </a:cubicBezTo>
                  <a:cubicBezTo>
                    <a:pt x="477" y="421"/>
                    <a:pt x="509" y="383"/>
                    <a:pt x="535" y="353"/>
                  </a:cubicBezTo>
                  <a:cubicBezTo>
                    <a:pt x="595" y="288"/>
                    <a:pt x="574" y="179"/>
                    <a:pt x="510" y="128"/>
                  </a:cubicBezTo>
                  <a:cubicBezTo>
                    <a:pt x="482" y="106"/>
                    <a:pt x="448" y="95"/>
                    <a:pt x="413" y="95"/>
                  </a:cubicBezTo>
                  <a:cubicBezTo>
                    <a:pt x="406" y="95"/>
                    <a:pt x="399" y="95"/>
                    <a:pt x="391" y="96"/>
                  </a:cubicBezTo>
                  <a:cubicBezTo>
                    <a:pt x="360" y="101"/>
                    <a:pt x="325" y="114"/>
                    <a:pt x="300" y="137"/>
                  </a:cubicBezTo>
                  <a:lnTo>
                    <a:pt x="300" y="137"/>
                  </a:lnTo>
                  <a:cubicBezTo>
                    <a:pt x="319" y="107"/>
                    <a:pt x="319" y="65"/>
                    <a:pt x="295" y="36"/>
                  </a:cubicBezTo>
                  <a:cubicBezTo>
                    <a:pt x="282" y="18"/>
                    <a:pt x="266" y="8"/>
                    <a:pt x="250" y="3"/>
                  </a:cubicBezTo>
                  <a:cubicBezTo>
                    <a:pt x="244" y="1"/>
                    <a:pt x="237" y="0"/>
                    <a:pt x="23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8" name="Google Shape;1968;p11"/>
            <p:cNvSpPr/>
            <p:nvPr/>
          </p:nvSpPr>
          <p:spPr>
            <a:xfrm>
              <a:off x="1949310" y="-1706814"/>
              <a:ext cx="50928" cy="52340"/>
            </a:xfrm>
            <a:custGeom>
              <a:avLst/>
              <a:gdLst/>
              <a:ahLst/>
              <a:cxnLst/>
              <a:rect l="l" t="t" r="r" b="b"/>
              <a:pathLst>
                <a:path w="1262" h="1297" extrusionOk="0">
                  <a:moveTo>
                    <a:pt x="946" y="600"/>
                  </a:moveTo>
                  <a:lnTo>
                    <a:pt x="946" y="600"/>
                  </a:lnTo>
                  <a:cubicBezTo>
                    <a:pt x="942" y="603"/>
                    <a:pt x="937" y="606"/>
                    <a:pt x="933" y="608"/>
                  </a:cubicBezTo>
                  <a:cubicBezTo>
                    <a:pt x="937" y="605"/>
                    <a:pt x="940" y="603"/>
                    <a:pt x="946" y="600"/>
                  </a:cubicBezTo>
                  <a:close/>
                  <a:moveTo>
                    <a:pt x="940" y="511"/>
                  </a:moveTo>
                  <a:cubicBezTo>
                    <a:pt x="978" y="527"/>
                    <a:pt x="1014" y="543"/>
                    <a:pt x="1052" y="557"/>
                  </a:cubicBezTo>
                  <a:cubicBezTo>
                    <a:pt x="1052" y="590"/>
                    <a:pt x="1052" y="620"/>
                    <a:pt x="1049" y="651"/>
                  </a:cubicBezTo>
                  <a:cubicBezTo>
                    <a:pt x="980" y="704"/>
                    <a:pt x="912" y="753"/>
                    <a:pt x="841" y="806"/>
                  </a:cubicBezTo>
                  <a:cubicBezTo>
                    <a:pt x="828" y="789"/>
                    <a:pt x="817" y="773"/>
                    <a:pt x="804" y="756"/>
                  </a:cubicBezTo>
                  <a:cubicBezTo>
                    <a:pt x="804" y="753"/>
                    <a:pt x="802" y="750"/>
                    <a:pt x="802" y="748"/>
                  </a:cubicBezTo>
                  <a:cubicBezTo>
                    <a:pt x="835" y="735"/>
                    <a:pt x="868" y="715"/>
                    <a:pt x="886" y="687"/>
                  </a:cubicBezTo>
                  <a:cubicBezTo>
                    <a:pt x="906" y="656"/>
                    <a:pt x="924" y="629"/>
                    <a:pt x="947" y="602"/>
                  </a:cubicBezTo>
                  <a:cubicBezTo>
                    <a:pt x="950" y="599"/>
                    <a:pt x="955" y="598"/>
                    <a:pt x="960" y="593"/>
                  </a:cubicBezTo>
                  <a:cubicBezTo>
                    <a:pt x="968" y="590"/>
                    <a:pt x="976" y="587"/>
                    <a:pt x="983" y="586"/>
                  </a:cubicBezTo>
                  <a:lnTo>
                    <a:pt x="983" y="586"/>
                  </a:lnTo>
                  <a:cubicBezTo>
                    <a:pt x="976" y="587"/>
                    <a:pt x="970" y="587"/>
                    <a:pt x="963" y="590"/>
                  </a:cubicBezTo>
                  <a:cubicBezTo>
                    <a:pt x="968" y="586"/>
                    <a:pt x="972" y="585"/>
                    <a:pt x="976" y="580"/>
                  </a:cubicBezTo>
                  <a:lnTo>
                    <a:pt x="976" y="580"/>
                  </a:lnTo>
                  <a:cubicBezTo>
                    <a:pt x="970" y="585"/>
                    <a:pt x="965" y="587"/>
                    <a:pt x="960" y="590"/>
                  </a:cubicBezTo>
                  <a:cubicBezTo>
                    <a:pt x="959" y="590"/>
                    <a:pt x="958" y="590"/>
                    <a:pt x="957" y="590"/>
                  </a:cubicBezTo>
                  <a:lnTo>
                    <a:pt x="957" y="590"/>
                  </a:lnTo>
                  <a:cubicBezTo>
                    <a:pt x="959" y="589"/>
                    <a:pt x="961" y="587"/>
                    <a:pt x="962" y="585"/>
                  </a:cubicBezTo>
                  <a:lnTo>
                    <a:pt x="962" y="585"/>
                  </a:lnTo>
                  <a:cubicBezTo>
                    <a:pt x="960" y="586"/>
                    <a:pt x="956" y="587"/>
                    <a:pt x="955" y="592"/>
                  </a:cubicBezTo>
                  <a:cubicBezTo>
                    <a:pt x="953" y="592"/>
                    <a:pt x="950" y="593"/>
                    <a:pt x="949" y="593"/>
                  </a:cubicBezTo>
                  <a:lnTo>
                    <a:pt x="929" y="593"/>
                  </a:lnTo>
                  <a:cubicBezTo>
                    <a:pt x="927" y="593"/>
                    <a:pt x="927" y="593"/>
                    <a:pt x="926" y="592"/>
                  </a:cubicBezTo>
                  <a:cubicBezTo>
                    <a:pt x="933" y="564"/>
                    <a:pt x="939" y="539"/>
                    <a:pt x="940" y="511"/>
                  </a:cubicBezTo>
                  <a:close/>
                  <a:moveTo>
                    <a:pt x="416" y="959"/>
                  </a:moveTo>
                  <a:cubicBezTo>
                    <a:pt x="416" y="959"/>
                    <a:pt x="416" y="962"/>
                    <a:pt x="415" y="962"/>
                  </a:cubicBezTo>
                  <a:lnTo>
                    <a:pt x="416" y="959"/>
                  </a:lnTo>
                  <a:close/>
                  <a:moveTo>
                    <a:pt x="561" y="1050"/>
                  </a:moveTo>
                  <a:lnTo>
                    <a:pt x="561" y="1050"/>
                  </a:lnTo>
                  <a:cubicBezTo>
                    <a:pt x="557" y="1059"/>
                    <a:pt x="551" y="1070"/>
                    <a:pt x="545" y="1079"/>
                  </a:cubicBezTo>
                  <a:cubicBezTo>
                    <a:pt x="550" y="1067"/>
                    <a:pt x="554" y="1059"/>
                    <a:pt x="561" y="1050"/>
                  </a:cubicBezTo>
                  <a:close/>
                  <a:moveTo>
                    <a:pt x="328" y="1"/>
                  </a:moveTo>
                  <a:cubicBezTo>
                    <a:pt x="279" y="1"/>
                    <a:pt x="230" y="12"/>
                    <a:pt x="191" y="40"/>
                  </a:cubicBezTo>
                  <a:cubicBezTo>
                    <a:pt x="145" y="73"/>
                    <a:pt x="114" y="119"/>
                    <a:pt x="103" y="172"/>
                  </a:cubicBezTo>
                  <a:cubicBezTo>
                    <a:pt x="91" y="228"/>
                    <a:pt x="100" y="284"/>
                    <a:pt x="122" y="335"/>
                  </a:cubicBezTo>
                  <a:cubicBezTo>
                    <a:pt x="99" y="359"/>
                    <a:pt x="83" y="389"/>
                    <a:pt x="77" y="419"/>
                  </a:cubicBezTo>
                  <a:cubicBezTo>
                    <a:pt x="66" y="473"/>
                    <a:pt x="78" y="533"/>
                    <a:pt x="103" y="580"/>
                  </a:cubicBezTo>
                  <a:cubicBezTo>
                    <a:pt x="80" y="613"/>
                    <a:pt x="61" y="648"/>
                    <a:pt x="38" y="684"/>
                  </a:cubicBezTo>
                  <a:cubicBezTo>
                    <a:pt x="34" y="694"/>
                    <a:pt x="30" y="705"/>
                    <a:pt x="27" y="717"/>
                  </a:cubicBezTo>
                  <a:cubicBezTo>
                    <a:pt x="14" y="745"/>
                    <a:pt x="8" y="773"/>
                    <a:pt x="7" y="803"/>
                  </a:cubicBezTo>
                  <a:cubicBezTo>
                    <a:pt x="1" y="850"/>
                    <a:pt x="7" y="903"/>
                    <a:pt x="24" y="947"/>
                  </a:cubicBezTo>
                  <a:cubicBezTo>
                    <a:pt x="51" y="1015"/>
                    <a:pt x="107" y="1074"/>
                    <a:pt x="175" y="1103"/>
                  </a:cubicBezTo>
                  <a:cubicBezTo>
                    <a:pt x="178" y="1109"/>
                    <a:pt x="179" y="1115"/>
                    <a:pt x="180" y="1117"/>
                  </a:cubicBezTo>
                  <a:cubicBezTo>
                    <a:pt x="192" y="1138"/>
                    <a:pt x="203" y="1159"/>
                    <a:pt x="218" y="1179"/>
                  </a:cubicBezTo>
                  <a:cubicBezTo>
                    <a:pt x="229" y="1198"/>
                    <a:pt x="261" y="1225"/>
                    <a:pt x="282" y="1240"/>
                  </a:cubicBezTo>
                  <a:cubicBezTo>
                    <a:pt x="331" y="1270"/>
                    <a:pt x="380" y="1290"/>
                    <a:pt x="436" y="1296"/>
                  </a:cubicBezTo>
                  <a:cubicBezTo>
                    <a:pt x="446" y="1296"/>
                    <a:pt x="455" y="1297"/>
                    <a:pt x="465" y="1297"/>
                  </a:cubicBezTo>
                  <a:cubicBezTo>
                    <a:pt x="565" y="1297"/>
                    <a:pt x="670" y="1255"/>
                    <a:pt x="738" y="1181"/>
                  </a:cubicBezTo>
                  <a:cubicBezTo>
                    <a:pt x="768" y="1143"/>
                    <a:pt x="798" y="1090"/>
                    <a:pt x="807" y="1040"/>
                  </a:cubicBezTo>
                  <a:cubicBezTo>
                    <a:pt x="821" y="1030"/>
                    <a:pt x="837" y="1017"/>
                    <a:pt x="848" y="1003"/>
                  </a:cubicBezTo>
                  <a:cubicBezTo>
                    <a:pt x="851" y="1001"/>
                    <a:pt x="851" y="1000"/>
                    <a:pt x="853" y="997"/>
                  </a:cubicBezTo>
                  <a:cubicBezTo>
                    <a:pt x="868" y="995"/>
                    <a:pt x="883" y="995"/>
                    <a:pt x="899" y="992"/>
                  </a:cubicBezTo>
                  <a:cubicBezTo>
                    <a:pt x="939" y="985"/>
                    <a:pt x="983" y="971"/>
                    <a:pt x="1022" y="957"/>
                  </a:cubicBezTo>
                  <a:cubicBezTo>
                    <a:pt x="1055" y="944"/>
                    <a:pt x="1090" y="921"/>
                    <a:pt x="1115" y="896"/>
                  </a:cubicBezTo>
                  <a:cubicBezTo>
                    <a:pt x="1128" y="882"/>
                    <a:pt x="1141" y="872"/>
                    <a:pt x="1154" y="859"/>
                  </a:cubicBezTo>
                  <a:cubicBezTo>
                    <a:pt x="1169" y="837"/>
                    <a:pt x="1180" y="816"/>
                    <a:pt x="1193" y="793"/>
                  </a:cubicBezTo>
                  <a:cubicBezTo>
                    <a:pt x="1209" y="763"/>
                    <a:pt x="1213" y="698"/>
                    <a:pt x="1209" y="664"/>
                  </a:cubicBezTo>
                  <a:cubicBezTo>
                    <a:pt x="1209" y="656"/>
                    <a:pt x="1207" y="648"/>
                    <a:pt x="1206" y="638"/>
                  </a:cubicBezTo>
                  <a:cubicBezTo>
                    <a:pt x="1212" y="629"/>
                    <a:pt x="1216" y="619"/>
                    <a:pt x="1222" y="609"/>
                  </a:cubicBezTo>
                  <a:cubicBezTo>
                    <a:pt x="1235" y="583"/>
                    <a:pt x="1252" y="543"/>
                    <a:pt x="1255" y="514"/>
                  </a:cubicBezTo>
                  <a:cubicBezTo>
                    <a:pt x="1258" y="464"/>
                    <a:pt x="1262" y="414"/>
                    <a:pt x="1240" y="368"/>
                  </a:cubicBezTo>
                  <a:cubicBezTo>
                    <a:pt x="1216" y="315"/>
                    <a:pt x="1190" y="277"/>
                    <a:pt x="1147" y="241"/>
                  </a:cubicBezTo>
                  <a:cubicBezTo>
                    <a:pt x="1107" y="210"/>
                    <a:pt x="1061" y="197"/>
                    <a:pt x="1014" y="185"/>
                  </a:cubicBezTo>
                  <a:cubicBezTo>
                    <a:pt x="989" y="184"/>
                    <a:pt x="963" y="184"/>
                    <a:pt x="939" y="184"/>
                  </a:cubicBezTo>
                  <a:cubicBezTo>
                    <a:pt x="906" y="185"/>
                    <a:pt x="868" y="195"/>
                    <a:pt x="840" y="205"/>
                  </a:cubicBezTo>
                  <a:cubicBezTo>
                    <a:pt x="827" y="211"/>
                    <a:pt x="815" y="217"/>
                    <a:pt x="804" y="224"/>
                  </a:cubicBezTo>
                  <a:cubicBezTo>
                    <a:pt x="775" y="207"/>
                    <a:pt x="746" y="197"/>
                    <a:pt x="712" y="195"/>
                  </a:cubicBezTo>
                  <a:lnTo>
                    <a:pt x="703" y="195"/>
                  </a:lnTo>
                  <a:cubicBezTo>
                    <a:pt x="687" y="175"/>
                    <a:pt x="670" y="155"/>
                    <a:pt x="653" y="138"/>
                  </a:cubicBezTo>
                  <a:cubicBezTo>
                    <a:pt x="594" y="82"/>
                    <a:pt x="519" y="33"/>
                    <a:pt x="440" y="12"/>
                  </a:cubicBezTo>
                  <a:cubicBezTo>
                    <a:pt x="406" y="7"/>
                    <a:pt x="379" y="1"/>
                    <a:pt x="353" y="1"/>
                  </a:cubicBezTo>
                  <a:cubicBezTo>
                    <a:pt x="345" y="1"/>
                    <a:pt x="336" y="1"/>
                    <a:pt x="3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9" name="Google Shape;1969;p11"/>
            <p:cNvSpPr/>
            <p:nvPr/>
          </p:nvSpPr>
          <p:spPr>
            <a:xfrm>
              <a:off x="1967430" y="-1712665"/>
              <a:ext cx="32889" cy="47982"/>
            </a:xfrm>
            <a:custGeom>
              <a:avLst/>
              <a:gdLst/>
              <a:ahLst/>
              <a:cxnLst/>
              <a:rect l="l" t="t" r="r" b="b"/>
              <a:pathLst>
                <a:path w="815" h="1189" extrusionOk="0">
                  <a:moveTo>
                    <a:pt x="253" y="1"/>
                  </a:moveTo>
                  <a:cubicBezTo>
                    <a:pt x="246" y="1"/>
                    <a:pt x="238" y="2"/>
                    <a:pt x="230" y="3"/>
                  </a:cubicBezTo>
                  <a:cubicBezTo>
                    <a:pt x="152" y="11"/>
                    <a:pt x="93" y="62"/>
                    <a:pt x="59" y="128"/>
                  </a:cubicBezTo>
                  <a:cubicBezTo>
                    <a:pt x="17" y="211"/>
                    <a:pt x="0" y="297"/>
                    <a:pt x="16" y="391"/>
                  </a:cubicBezTo>
                  <a:cubicBezTo>
                    <a:pt x="23" y="437"/>
                    <a:pt x="40" y="480"/>
                    <a:pt x="66" y="520"/>
                  </a:cubicBezTo>
                  <a:cubicBezTo>
                    <a:pt x="80" y="541"/>
                    <a:pt x="95" y="562"/>
                    <a:pt x="111" y="580"/>
                  </a:cubicBezTo>
                  <a:cubicBezTo>
                    <a:pt x="112" y="586"/>
                    <a:pt x="115" y="592"/>
                    <a:pt x="116" y="599"/>
                  </a:cubicBezTo>
                  <a:cubicBezTo>
                    <a:pt x="118" y="605"/>
                    <a:pt x="118" y="610"/>
                    <a:pt x="119" y="616"/>
                  </a:cubicBezTo>
                  <a:cubicBezTo>
                    <a:pt x="131" y="666"/>
                    <a:pt x="138" y="715"/>
                    <a:pt x="141" y="765"/>
                  </a:cubicBezTo>
                  <a:cubicBezTo>
                    <a:pt x="139" y="781"/>
                    <a:pt x="138" y="800"/>
                    <a:pt x="132" y="816"/>
                  </a:cubicBezTo>
                  <a:cubicBezTo>
                    <a:pt x="111" y="949"/>
                    <a:pt x="188" y="1083"/>
                    <a:pt x="310" y="1137"/>
                  </a:cubicBezTo>
                  <a:cubicBezTo>
                    <a:pt x="317" y="1140"/>
                    <a:pt x="325" y="1143"/>
                    <a:pt x="332" y="1146"/>
                  </a:cubicBezTo>
                  <a:cubicBezTo>
                    <a:pt x="378" y="1174"/>
                    <a:pt x="430" y="1188"/>
                    <a:pt x="484" y="1188"/>
                  </a:cubicBezTo>
                  <a:cubicBezTo>
                    <a:pt x="495" y="1188"/>
                    <a:pt x="507" y="1188"/>
                    <a:pt x="519" y="1186"/>
                  </a:cubicBezTo>
                  <a:cubicBezTo>
                    <a:pt x="600" y="1176"/>
                    <a:pt x="662" y="1136"/>
                    <a:pt x="718" y="1074"/>
                  </a:cubicBezTo>
                  <a:cubicBezTo>
                    <a:pt x="807" y="978"/>
                    <a:pt x="814" y="809"/>
                    <a:pt x="761" y="694"/>
                  </a:cubicBezTo>
                  <a:cubicBezTo>
                    <a:pt x="743" y="652"/>
                    <a:pt x="718" y="616"/>
                    <a:pt x="685" y="586"/>
                  </a:cubicBezTo>
                  <a:cubicBezTo>
                    <a:pt x="684" y="583"/>
                    <a:pt x="684" y="579"/>
                    <a:pt x="682" y="576"/>
                  </a:cubicBezTo>
                  <a:cubicBezTo>
                    <a:pt x="655" y="480"/>
                    <a:pt x="606" y="393"/>
                    <a:pt x="557" y="310"/>
                  </a:cubicBezTo>
                  <a:cubicBezTo>
                    <a:pt x="514" y="233"/>
                    <a:pt x="474" y="159"/>
                    <a:pt x="421" y="89"/>
                  </a:cubicBezTo>
                  <a:cubicBezTo>
                    <a:pt x="395" y="52"/>
                    <a:pt x="353" y="24"/>
                    <a:pt x="309" y="11"/>
                  </a:cubicBezTo>
                  <a:cubicBezTo>
                    <a:pt x="291" y="4"/>
                    <a:pt x="272" y="1"/>
                    <a:pt x="2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0" name="Google Shape;1970;p11"/>
            <p:cNvSpPr/>
            <p:nvPr/>
          </p:nvSpPr>
          <p:spPr>
            <a:xfrm>
              <a:off x="1990714" y="-1802575"/>
              <a:ext cx="49233" cy="53107"/>
            </a:xfrm>
            <a:custGeom>
              <a:avLst/>
              <a:gdLst/>
              <a:ahLst/>
              <a:cxnLst/>
              <a:rect l="l" t="t" r="r" b="b"/>
              <a:pathLst>
                <a:path w="1220" h="1316" extrusionOk="0">
                  <a:moveTo>
                    <a:pt x="482" y="549"/>
                  </a:moveTo>
                  <a:cubicBezTo>
                    <a:pt x="487" y="560"/>
                    <a:pt x="495" y="575"/>
                    <a:pt x="503" y="586"/>
                  </a:cubicBezTo>
                  <a:cubicBezTo>
                    <a:pt x="503" y="588"/>
                    <a:pt x="505" y="588"/>
                    <a:pt x="505" y="588"/>
                  </a:cubicBezTo>
                  <a:cubicBezTo>
                    <a:pt x="512" y="599"/>
                    <a:pt x="523" y="608"/>
                    <a:pt x="532" y="616"/>
                  </a:cubicBezTo>
                  <a:cubicBezTo>
                    <a:pt x="526" y="616"/>
                    <a:pt x="522" y="618"/>
                    <a:pt x="516" y="619"/>
                  </a:cubicBezTo>
                  <a:cubicBezTo>
                    <a:pt x="496" y="596"/>
                    <a:pt x="474" y="576"/>
                    <a:pt x="450" y="563"/>
                  </a:cubicBezTo>
                  <a:cubicBezTo>
                    <a:pt x="447" y="560"/>
                    <a:pt x="446" y="560"/>
                    <a:pt x="446" y="559"/>
                  </a:cubicBezTo>
                  <a:cubicBezTo>
                    <a:pt x="454" y="558"/>
                    <a:pt x="467" y="553"/>
                    <a:pt x="479" y="550"/>
                  </a:cubicBezTo>
                  <a:cubicBezTo>
                    <a:pt x="480" y="550"/>
                    <a:pt x="480" y="549"/>
                    <a:pt x="482" y="549"/>
                  </a:cubicBezTo>
                  <a:close/>
                  <a:moveTo>
                    <a:pt x="440" y="1"/>
                  </a:moveTo>
                  <a:cubicBezTo>
                    <a:pt x="372" y="1"/>
                    <a:pt x="298" y="53"/>
                    <a:pt x="293" y="128"/>
                  </a:cubicBezTo>
                  <a:cubicBezTo>
                    <a:pt x="292" y="161"/>
                    <a:pt x="286" y="190"/>
                    <a:pt x="282" y="220"/>
                  </a:cubicBezTo>
                  <a:lnTo>
                    <a:pt x="249" y="220"/>
                  </a:lnTo>
                  <a:cubicBezTo>
                    <a:pt x="213" y="221"/>
                    <a:pt x="177" y="243"/>
                    <a:pt x="150" y="263"/>
                  </a:cubicBezTo>
                  <a:cubicBezTo>
                    <a:pt x="123" y="280"/>
                    <a:pt x="102" y="315"/>
                    <a:pt x="91" y="345"/>
                  </a:cubicBezTo>
                  <a:cubicBezTo>
                    <a:pt x="65" y="423"/>
                    <a:pt x="85" y="500"/>
                    <a:pt x="123" y="568"/>
                  </a:cubicBezTo>
                  <a:cubicBezTo>
                    <a:pt x="127" y="575"/>
                    <a:pt x="131" y="585"/>
                    <a:pt x="135" y="592"/>
                  </a:cubicBezTo>
                  <a:cubicBezTo>
                    <a:pt x="128" y="599"/>
                    <a:pt x="120" y="606"/>
                    <a:pt x="114" y="615"/>
                  </a:cubicBezTo>
                  <a:cubicBezTo>
                    <a:pt x="107" y="621"/>
                    <a:pt x="98" y="624"/>
                    <a:pt x="91" y="629"/>
                  </a:cubicBezTo>
                  <a:cubicBezTo>
                    <a:pt x="84" y="632"/>
                    <a:pt x="77" y="637"/>
                    <a:pt x="71" y="639"/>
                  </a:cubicBezTo>
                  <a:cubicBezTo>
                    <a:pt x="36" y="658"/>
                    <a:pt x="10" y="682"/>
                    <a:pt x="6" y="723"/>
                  </a:cubicBezTo>
                  <a:cubicBezTo>
                    <a:pt x="0" y="760"/>
                    <a:pt x="16" y="796"/>
                    <a:pt x="45" y="822"/>
                  </a:cubicBezTo>
                  <a:cubicBezTo>
                    <a:pt x="49" y="823"/>
                    <a:pt x="51" y="826"/>
                    <a:pt x="54" y="829"/>
                  </a:cubicBezTo>
                  <a:cubicBezTo>
                    <a:pt x="64" y="918"/>
                    <a:pt x="82" y="1004"/>
                    <a:pt x="101" y="1092"/>
                  </a:cubicBezTo>
                  <a:cubicBezTo>
                    <a:pt x="107" y="1138"/>
                    <a:pt x="123" y="1178"/>
                    <a:pt x="151" y="1214"/>
                  </a:cubicBezTo>
                  <a:cubicBezTo>
                    <a:pt x="186" y="1263"/>
                    <a:pt x="253" y="1312"/>
                    <a:pt x="315" y="1313"/>
                  </a:cubicBezTo>
                  <a:cubicBezTo>
                    <a:pt x="351" y="1314"/>
                    <a:pt x="386" y="1316"/>
                    <a:pt x="421" y="1316"/>
                  </a:cubicBezTo>
                  <a:cubicBezTo>
                    <a:pt x="437" y="1316"/>
                    <a:pt x="453" y="1315"/>
                    <a:pt x="469" y="1314"/>
                  </a:cubicBezTo>
                  <a:cubicBezTo>
                    <a:pt x="505" y="1313"/>
                    <a:pt x="558" y="1307"/>
                    <a:pt x="588" y="1291"/>
                  </a:cubicBezTo>
                  <a:cubicBezTo>
                    <a:pt x="622" y="1276"/>
                    <a:pt x="654" y="1261"/>
                    <a:pt x="681" y="1234"/>
                  </a:cubicBezTo>
                  <a:cubicBezTo>
                    <a:pt x="698" y="1221"/>
                    <a:pt x="713" y="1205"/>
                    <a:pt x="726" y="1190"/>
                  </a:cubicBezTo>
                  <a:cubicBezTo>
                    <a:pt x="734" y="1188"/>
                    <a:pt x="742" y="1184"/>
                    <a:pt x="752" y="1182"/>
                  </a:cubicBezTo>
                  <a:cubicBezTo>
                    <a:pt x="796" y="1168"/>
                    <a:pt x="835" y="1128"/>
                    <a:pt x="861" y="1088"/>
                  </a:cubicBezTo>
                  <a:lnTo>
                    <a:pt x="892" y="1082"/>
                  </a:lnTo>
                  <a:cubicBezTo>
                    <a:pt x="950" y="1070"/>
                    <a:pt x="1012" y="1052"/>
                    <a:pt x="1056" y="1016"/>
                  </a:cubicBezTo>
                  <a:cubicBezTo>
                    <a:pt x="1083" y="994"/>
                    <a:pt x="1108" y="973"/>
                    <a:pt x="1127" y="944"/>
                  </a:cubicBezTo>
                  <a:cubicBezTo>
                    <a:pt x="1161" y="897"/>
                    <a:pt x="1190" y="822"/>
                    <a:pt x="1177" y="764"/>
                  </a:cubicBezTo>
                  <a:cubicBezTo>
                    <a:pt x="1177" y="757"/>
                    <a:pt x="1172" y="750"/>
                    <a:pt x="1172" y="743"/>
                  </a:cubicBezTo>
                  <a:cubicBezTo>
                    <a:pt x="1171" y="728"/>
                    <a:pt x="1168" y="714"/>
                    <a:pt x="1162" y="700"/>
                  </a:cubicBezTo>
                  <a:cubicBezTo>
                    <a:pt x="1220" y="631"/>
                    <a:pt x="1214" y="522"/>
                    <a:pt x="1162" y="453"/>
                  </a:cubicBezTo>
                  <a:cubicBezTo>
                    <a:pt x="1123" y="403"/>
                    <a:pt x="1059" y="371"/>
                    <a:pt x="996" y="371"/>
                  </a:cubicBezTo>
                  <a:cubicBezTo>
                    <a:pt x="980" y="371"/>
                    <a:pt x="965" y="373"/>
                    <a:pt x="950" y="377"/>
                  </a:cubicBezTo>
                  <a:cubicBezTo>
                    <a:pt x="938" y="355"/>
                    <a:pt x="924" y="336"/>
                    <a:pt x="904" y="321"/>
                  </a:cubicBezTo>
                  <a:cubicBezTo>
                    <a:pt x="885" y="300"/>
                    <a:pt x="868" y="286"/>
                    <a:pt x="842" y="277"/>
                  </a:cubicBezTo>
                  <a:cubicBezTo>
                    <a:pt x="816" y="265"/>
                    <a:pt x="780" y="256"/>
                    <a:pt x="747" y="256"/>
                  </a:cubicBezTo>
                  <a:cubicBezTo>
                    <a:pt x="740" y="242"/>
                    <a:pt x="733" y="226"/>
                    <a:pt x="724" y="211"/>
                  </a:cubicBezTo>
                  <a:cubicBezTo>
                    <a:pt x="701" y="173"/>
                    <a:pt x="677" y="140"/>
                    <a:pt x="645" y="108"/>
                  </a:cubicBezTo>
                  <a:cubicBezTo>
                    <a:pt x="601" y="68"/>
                    <a:pt x="553" y="39"/>
                    <a:pt x="497" y="13"/>
                  </a:cubicBezTo>
                  <a:cubicBezTo>
                    <a:pt x="490" y="10"/>
                    <a:pt x="483" y="7"/>
                    <a:pt x="476" y="6"/>
                  </a:cubicBezTo>
                  <a:cubicBezTo>
                    <a:pt x="464" y="3"/>
                    <a:pt x="452" y="1"/>
                    <a:pt x="4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1" name="Google Shape;1971;p11"/>
            <p:cNvSpPr/>
            <p:nvPr/>
          </p:nvSpPr>
          <p:spPr>
            <a:xfrm>
              <a:off x="2006533" y="-1798862"/>
              <a:ext cx="24859" cy="30831"/>
            </a:xfrm>
            <a:custGeom>
              <a:avLst/>
              <a:gdLst/>
              <a:ahLst/>
              <a:cxnLst/>
              <a:rect l="l" t="t" r="r" b="b"/>
              <a:pathLst>
                <a:path w="616" h="764" extrusionOk="0">
                  <a:moveTo>
                    <a:pt x="356" y="0"/>
                  </a:moveTo>
                  <a:cubicBezTo>
                    <a:pt x="330" y="0"/>
                    <a:pt x="303" y="5"/>
                    <a:pt x="281" y="15"/>
                  </a:cubicBezTo>
                  <a:cubicBezTo>
                    <a:pt x="226" y="36"/>
                    <a:pt x="174" y="88"/>
                    <a:pt x="160" y="148"/>
                  </a:cubicBezTo>
                  <a:cubicBezTo>
                    <a:pt x="148" y="155"/>
                    <a:pt x="138" y="164"/>
                    <a:pt x="130" y="174"/>
                  </a:cubicBezTo>
                  <a:cubicBezTo>
                    <a:pt x="101" y="207"/>
                    <a:pt x="69" y="240"/>
                    <a:pt x="52" y="280"/>
                  </a:cubicBezTo>
                  <a:cubicBezTo>
                    <a:pt x="34" y="319"/>
                    <a:pt x="24" y="355"/>
                    <a:pt x="11" y="397"/>
                  </a:cubicBezTo>
                  <a:cubicBezTo>
                    <a:pt x="1" y="435"/>
                    <a:pt x="5" y="481"/>
                    <a:pt x="8" y="522"/>
                  </a:cubicBezTo>
                  <a:cubicBezTo>
                    <a:pt x="11" y="580"/>
                    <a:pt x="38" y="639"/>
                    <a:pt x="65" y="690"/>
                  </a:cubicBezTo>
                  <a:cubicBezTo>
                    <a:pt x="87" y="733"/>
                    <a:pt x="127" y="764"/>
                    <a:pt x="173" y="764"/>
                  </a:cubicBezTo>
                  <a:cubicBezTo>
                    <a:pt x="187" y="764"/>
                    <a:pt x="202" y="761"/>
                    <a:pt x="217" y="754"/>
                  </a:cubicBezTo>
                  <a:cubicBezTo>
                    <a:pt x="273" y="731"/>
                    <a:pt x="312" y="659"/>
                    <a:pt x="282" y="602"/>
                  </a:cubicBezTo>
                  <a:cubicBezTo>
                    <a:pt x="275" y="590"/>
                    <a:pt x="269" y="579"/>
                    <a:pt x="263" y="566"/>
                  </a:cubicBezTo>
                  <a:lnTo>
                    <a:pt x="263" y="566"/>
                  </a:lnTo>
                  <a:cubicBezTo>
                    <a:pt x="284" y="573"/>
                    <a:pt x="305" y="575"/>
                    <a:pt x="326" y="575"/>
                  </a:cubicBezTo>
                  <a:cubicBezTo>
                    <a:pt x="331" y="575"/>
                    <a:pt x="337" y="575"/>
                    <a:pt x="342" y="575"/>
                  </a:cubicBezTo>
                  <a:cubicBezTo>
                    <a:pt x="348" y="575"/>
                    <a:pt x="354" y="573"/>
                    <a:pt x="357" y="572"/>
                  </a:cubicBezTo>
                  <a:cubicBezTo>
                    <a:pt x="364" y="573"/>
                    <a:pt x="371" y="575"/>
                    <a:pt x="381" y="576"/>
                  </a:cubicBezTo>
                  <a:cubicBezTo>
                    <a:pt x="392" y="578"/>
                    <a:pt x="404" y="579"/>
                    <a:pt x="415" y="579"/>
                  </a:cubicBezTo>
                  <a:cubicBezTo>
                    <a:pt x="457" y="579"/>
                    <a:pt x="499" y="565"/>
                    <a:pt x="533" y="539"/>
                  </a:cubicBezTo>
                  <a:cubicBezTo>
                    <a:pt x="571" y="510"/>
                    <a:pt x="611" y="457"/>
                    <a:pt x="611" y="408"/>
                  </a:cubicBezTo>
                  <a:cubicBezTo>
                    <a:pt x="612" y="352"/>
                    <a:pt x="615" y="296"/>
                    <a:pt x="604" y="241"/>
                  </a:cubicBezTo>
                  <a:cubicBezTo>
                    <a:pt x="599" y="210"/>
                    <a:pt x="591" y="181"/>
                    <a:pt x="572" y="157"/>
                  </a:cubicBezTo>
                  <a:cubicBezTo>
                    <a:pt x="564" y="142"/>
                    <a:pt x="556" y="124"/>
                    <a:pt x="546" y="109"/>
                  </a:cubicBezTo>
                  <a:cubicBezTo>
                    <a:pt x="526" y="86"/>
                    <a:pt x="503" y="65"/>
                    <a:pt x="479" y="45"/>
                  </a:cubicBezTo>
                  <a:cubicBezTo>
                    <a:pt x="462" y="27"/>
                    <a:pt x="439" y="16"/>
                    <a:pt x="413" y="9"/>
                  </a:cubicBezTo>
                  <a:cubicBezTo>
                    <a:pt x="395" y="3"/>
                    <a:pt x="375" y="0"/>
                    <a:pt x="3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2" name="Google Shape;1972;p11"/>
            <p:cNvSpPr/>
            <p:nvPr/>
          </p:nvSpPr>
          <p:spPr>
            <a:xfrm>
              <a:off x="2209154" y="-1849185"/>
              <a:ext cx="58555" cy="59887"/>
            </a:xfrm>
            <a:custGeom>
              <a:avLst/>
              <a:gdLst/>
              <a:ahLst/>
              <a:cxnLst/>
              <a:rect l="l" t="t" r="r" b="b"/>
              <a:pathLst>
                <a:path w="1451" h="1484" extrusionOk="0">
                  <a:moveTo>
                    <a:pt x="660" y="285"/>
                  </a:moveTo>
                  <a:cubicBezTo>
                    <a:pt x="662" y="286"/>
                    <a:pt x="665" y="289"/>
                    <a:pt x="667" y="291"/>
                  </a:cubicBezTo>
                  <a:lnTo>
                    <a:pt x="667" y="291"/>
                  </a:lnTo>
                  <a:cubicBezTo>
                    <a:pt x="665" y="289"/>
                    <a:pt x="662" y="288"/>
                    <a:pt x="660" y="285"/>
                  </a:cubicBezTo>
                  <a:close/>
                  <a:moveTo>
                    <a:pt x="692" y="821"/>
                  </a:moveTo>
                  <a:cubicBezTo>
                    <a:pt x="710" y="825"/>
                    <a:pt x="728" y="827"/>
                    <a:pt x="746" y="827"/>
                  </a:cubicBezTo>
                  <a:cubicBezTo>
                    <a:pt x="761" y="827"/>
                    <a:pt x="776" y="826"/>
                    <a:pt x="792" y="823"/>
                  </a:cubicBezTo>
                  <a:cubicBezTo>
                    <a:pt x="794" y="823"/>
                    <a:pt x="798" y="823"/>
                    <a:pt x="799" y="822"/>
                  </a:cubicBezTo>
                  <a:cubicBezTo>
                    <a:pt x="801" y="823"/>
                    <a:pt x="804" y="823"/>
                    <a:pt x="807" y="823"/>
                  </a:cubicBezTo>
                  <a:cubicBezTo>
                    <a:pt x="807" y="836"/>
                    <a:pt x="807" y="851"/>
                    <a:pt x="808" y="864"/>
                  </a:cubicBezTo>
                  <a:cubicBezTo>
                    <a:pt x="799" y="863"/>
                    <a:pt x="789" y="862"/>
                    <a:pt x="779" y="862"/>
                  </a:cubicBezTo>
                  <a:cubicBezTo>
                    <a:pt x="764" y="862"/>
                    <a:pt x="748" y="864"/>
                    <a:pt x="733" y="868"/>
                  </a:cubicBezTo>
                  <a:cubicBezTo>
                    <a:pt x="703" y="878"/>
                    <a:pt x="670" y="892"/>
                    <a:pt x="641" y="908"/>
                  </a:cubicBezTo>
                  <a:cubicBezTo>
                    <a:pt x="636" y="904"/>
                    <a:pt x="631" y="900"/>
                    <a:pt x="624" y="895"/>
                  </a:cubicBezTo>
                  <a:cubicBezTo>
                    <a:pt x="633" y="888"/>
                    <a:pt x="640" y="881"/>
                    <a:pt x="649" y="874"/>
                  </a:cubicBezTo>
                  <a:cubicBezTo>
                    <a:pt x="667" y="858"/>
                    <a:pt x="682" y="839"/>
                    <a:pt x="692" y="821"/>
                  </a:cubicBezTo>
                  <a:close/>
                  <a:moveTo>
                    <a:pt x="730" y="1"/>
                  </a:moveTo>
                  <a:cubicBezTo>
                    <a:pt x="688" y="1"/>
                    <a:pt x="645" y="12"/>
                    <a:pt x="604" y="35"/>
                  </a:cubicBezTo>
                  <a:cubicBezTo>
                    <a:pt x="552" y="64"/>
                    <a:pt x="514" y="111"/>
                    <a:pt x="488" y="163"/>
                  </a:cubicBezTo>
                  <a:lnTo>
                    <a:pt x="471" y="147"/>
                  </a:lnTo>
                  <a:cubicBezTo>
                    <a:pt x="447" y="120"/>
                    <a:pt x="409" y="106"/>
                    <a:pt x="371" y="106"/>
                  </a:cubicBezTo>
                  <a:cubicBezTo>
                    <a:pt x="348" y="106"/>
                    <a:pt x="324" y="111"/>
                    <a:pt x="304" y="123"/>
                  </a:cubicBezTo>
                  <a:cubicBezTo>
                    <a:pt x="245" y="157"/>
                    <a:pt x="229" y="216"/>
                    <a:pt x="238" y="279"/>
                  </a:cubicBezTo>
                  <a:cubicBezTo>
                    <a:pt x="238" y="283"/>
                    <a:pt x="238" y="285"/>
                    <a:pt x="239" y="288"/>
                  </a:cubicBezTo>
                  <a:cubicBezTo>
                    <a:pt x="244" y="352"/>
                    <a:pt x="239" y="417"/>
                    <a:pt x="234" y="482"/>
                  </a:cubicBezTo>
                  <a:lnTo>
                    <a:pt x="234" y="502"/>
                  </a:lnTo>
                  <a:cubicBezTo>
                    <a:pt x="229" y="501"/>
                    <a:pt x="224" y="501"/>
                    <a:pt x="220" y="501"/>
                  </a:cubicBezTo>
                  <a:cubicBezTo>
                    <a:pt x="198" y="501"/>
                    <a:pt x="176" y="504"/>
                    <a:pt x="155" y="507"/>
                  </a:cubicBezTo>
                  <a:cubicBezTo>
                    <a:pt x="124" y="510"/>
                    <a:pt x="94" y="538"/>
                    <a:pt x="71" y="556"/>
                  </a:cubicBezTo>
                  <a:cubicBezTo>
                    <a:pt x="38" y="582"/>
                    <a:pt x="24" y="632"/>
                    <a:pt x="18" y="674"/>
                  </a:cubicBezTo>
                  <a:cubicBezTo>
                    <a:pt x="11" y="724"/>
                    <a:pt x="22" y="773"/>
                    <a:pt x="38" y="822"/>
                  </a:cubicBezTo>
                  <a:cubicBezTo>
                    <a:pt x="38" y="823"/>
                    <a:pt x="37" y="826"/>
                    <a:pt x="37" y="829"/>
                  </a:cubicBezTo>
                  <a:cubicBezTo>
                    <a:pt x="22" y="882"/>
                    <a:pt x="15" y="934"/>
                    <a:pt x="15" y="990"/>
                  </a:cubicBezTo>
                  <a:cubicBezTo>
                    <a:pt x="14" y="1010"/>
                    <a:pt x="17" y="1030"/>
                    <a:pt x="22" y="1052"/>
                  </a:cubicBezTo>
                  <a:cubicBezTo>
                    <a:pt x="11" y="1092"/>
                    <a:pt x="7" y="1134"/>
                    <a:pt x="2" y="1178"/>
                  </a:cubicBezTo>
                  <a:cubicBezTo>
                    <a:pt x="1" y="1229"/>
                    <a:pt x="18" y="1282"/>
                    <a:pt x="38" y="1325"/>
                  </a:cubicBezTo>
                  <a:cubicBezTo>
                    <a:pt x="60" y="1371"/>
                    <a:pt x="101" y="1415"/>
                    <a:pt x="146" y="1443"/>
                  </a:cubicBezTo>
                  <a:cubicBezTo>
                    <a:pt x="195" y="1472"/>
                    <a:pt x="244" y="1484"/>
                    <a:pt x="293" y="1484"/>
                  </a:cubicBezTo>
                  <a:cubicBezTo>
                    <a:pt x="364" y="1484"/>
                    <a:pt x="434" y="1457"/>
                    <a:pt x="498" y="1418"/>
                  </a:cubicBezTo>
                  <a:cubicBezTo>
                    <a:pt x="538" y="1441"/>
                    <a:pt x="583" y="1455"/>
                    <a:pt x="631" y="1455"/>
                  </a:cubicBezTo>
                  <a:cubicBezTo>
                    <a:pt x="697" y="1455"/>
                    <a:pt x="756" y="1428"/>
                    <a:pt x="807" y="1385"/>
                  </a:cubicBezTo>
                  <a:cubicBezTo>
                    <a:pt x="825" y="1369"/>
                    <a:pt x="840" y="1351"/>
                    <a:pt x="855" y="1335"/>
                  </a:cubicBezTo>
                  <a:cubicBezTo>
                    <a:pt x="860" y="1335"/>
                    <a:pt x="865" y="1335"/>
                    <a:pt x="870" y="1335"/>
                  </a:cubicBezTo>
                  <a:cubicBezTo>
                    <a:pt x="1079" y="1335"/>
                    <a:pt x="1296" y="1243"/>
                    <a:pt x="1408" y="1062"/>
                  </a:cubicBezTo>
                  <a:cubicBezTo>
                    <a:pt x="1436" y="1019"/>
                    <a:pt x="1450" y="956"/>
                    <a:pt x="1447" y="905"/>
                  </a:cubicBezTo>
                  <a:cubicBezTo>
                    <a:pt x="1450" y="882"/>
                    <a:pt x="1444" y="859"/>
                    <a:pt x="1436" y="838"/>
                  </a:cubicBezTo>
                  <a:cubicBezTo>
                    <a:pt x="1418" y="795"/>
                    <a:pt x="1401" y="769"/>
                    <a:pt x="1374" y="733"/>
                  </a:cubicBezTo>
                  <a:cubicBezTo>
                    <a:pt x="1354" y="717"/>
                    <a:pt x="1335" y="704"/>
                    <a:pt x="1316" y="688"/>
                  </a:cubicBezTo>
                  <a:cubicBezTo>
                    <a:pt x="1306" y="680"/>
                    <a:pt x="1294" y="674"/>
                    <a:pt x="1281" y="668"/>
                  </a:cubicBezTo>
                  <a:cubicBezTo>
                    <a:pt x="1278" y="611"/>
                    <a:pt x="1256" y="558"/>
                    <a:pt x="1210" y="513"/>
                  </a:cubicBezTo>
                  <a:cubicBezTo>
                    <a:pt x="1160" y="463"/>
                    <a:pt x="1091" y="446"/>
                    <a:pt x="1021" y="444"/>
                  </a:cubicBezTo>
                  <a:cubicBezTo>
                    <a:pt x="1038" y="309"/>
                    <a:pt x="1008" y="173"/>
                    <a:pt x="907" y="72"/>
                  </a:cubicBezTo>
                  <a:cubicBezTo>
                    <a:pt x="876" y="42"/>
                    <a:pt x="840" y="21"/>
                    <a:pt x="799" y="11"/>
                  </a:cubicBezTo>
                  <a:cubicBezTo>
                    <a:pt x="777" y="4"/>
                    <a:pt x="753" y="1"/>
                    <a:pt x="7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3" name="Google Shape;1973;p11"/>
            <p:cNvSpPr/>
            <p:nvPr/>
          </p:nvSpPr>
          <p:spPr>
            <a:xfrm>
              <a:off x="2225296" y="-1820573"/>
              <a:ext cx="35190" cy="44269"/>
            </a:xfrm>
            <a:custGeom>
              <a:avLst/>
              <a:gdLst/>
              <a:ahLst/>
              <a:cxnLst/>
              <a:rect l="l" t="t" r="r" b="b"/>
              <a:pathLst>
                <a:path w="872" h="1097" extrusionOk="0">
                  <a:moveTo>
                    <a:pt x="744" y="501"/>
                  </a:moveTo>
                  <a:lnTo>
                    <a:pt x="744" y="501"/>
                  </a:lnTo>
                  <a:cubicBezTo>
                    <a:pt x="744" y="503"/>
                    <a:pt x="743" y="505"/>
                    <a:pt x="741" y="507"/>
                  </a:cubicBezTo>
                  <a:lnTo>
                    <a:pt x="741" y="507"/>
                  </a:lnTo>
                  <a:cubicBezTo>
                    <a:pt x="742" y="505"/>
                    <a:pt x="743" y="503"/>
                    <a:pt x="744" y="501"/>
                  </a:cubicBezTo>
                  <a:close/>
                  <a:moveTo>
                    <a:pt x="557" y="0"/>
                  </a:moveTo>
                  <a:cubicBezTo>
                    <a:pt x="516" y="0"/>
                    <a:pt x="475" y="9"/>
                    <a:pt x="437" y="25"/>
                  </a:cubicBezTo>
                  <a:cubicBezTo>
                    <a:pt x="427" y="27"/>
                    <a:pt x="415" y="33"/>
                    <a:pt x="405" y="37"/>
                  </a:cubicBezTo>
                  <a:cubicBezTo>
                    <a:pt x="398" y="41"/>
                    <a:pt x="389" y="47"/>
                    <a:pt x="382" y="50"/>
                  </a:cubicBezTo>
                  <a:cubicBezTo>
                    <a:pt x="371" y="37"/>
                    <a:pt x="356" y="28"/>
                    <a:pt x="341" y="24"/>
                  </a:cubicBezTo>
                  <a:cubicBezTo>
                    <a:pt x="333" y="22"/>
                    <a:pt x="326" y="21"/>
                    <a:pt x="319" y="21"/>
                  </a:cubicBezTo>
                  <a:cubicBezTo>
                    <a:pt x="280" y="21"/>
                    <a:pt x="245" y="47"/>
                    <a:pt x="233" y="86"/>
                  </a:cubicBezTo>
                  <a:cubicBezTo>
                    <a:pt x="226" y="106"/>
                    <a:pt x="218" y="125"/>
                    <a:pt x="218" y="145"/>
                  </a:cubicBezTo>
                  <a:lnTo>
                    <a:pt x="218" y="165"/>
                  </a:lnTo>
                  <a:cubicBezTo>
                    <a:pt x="141" y="234"/>
                    <a:pt x="78" y="314"/>
                    <a:pt x="39" y="415"/>
                  </a:cubicBezTo>
                  <a:cubicBezTo>
                    <a:pt x="0" y="514"/>
                    <a:pt x="0" y="616"/>
                    <a:pt x="30" y="716"/>
                  </a:cubicBezTo>
                  <a:cubicBezTo>
                    <a:pt x="66" y="838"/>
                    <a:pt x="155" y="939"/>
                    <a:pt x="247" y="1024"/>
                  </a:cubicBezTo>
                  <a:cubicBezTo>
                    <a:pt x="297" y="1068"/>
                    <a:pt x="356" y="1096"/>
                    <a:pt x="421" y="1096"/>
                  </a:cubicBezTo>
                  <a:cubicBezTo>
                    <a:pt x="440" y="1096"/>
                    <a:pt x="460" y="1094"/>
                    <a:pt x="480" y="1088"/>
                  </a:cubicBezTo>
                  <a:cubicBezTo>
                    <a:pt x="566" y="1064"/>
                    <a:pt x="623" y="1001"/>
                    <a:pt x="651" y="920"/>
                  </a:cubicBezTo>
                  <a:cubicBezTo>
                    <a:pt x="674" y="846"/>
                    <a:pt x="694" y="769"/>
                    <a:pt x="710" y="693"/>
                  </a:cubicBezTo>
                  <a:cubicBezTo>
                    <a:pt x="724" y="624"/>
                    <a:pt x="736" y="558"/>
                    <a:pt x="753" y="492"/>
                  </a:cubicBezTo>
                  <a:lnTo>
                    <a:pt x="756" y="489"/>
                  </a:lnTo>
                  <a:cubicBezTo>
                    <a:pt x="872" y="387"/>
                    <a:pt x="865" y="193"/>
                    <a:pt x="760" y="86"/>
                  </a:cubicBezTo>
                  <a:cubicBezTo>
                    <a:pt x="724" y="50"/>
                    <a:pt x="681" y="25"/>
                    <a:pt x="634" y="11"/>
                  </a:cubicBezTo>
                  <a:cubicBezTo>
                    <a:pt x="609" y="4"/>
                    <a:pt x="583" y="0"/>
                    <a:pt x="5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4" name="Google Shape;1974;p11"/>
            <p:cNvSpPr/>
            <p:nvPr/>
          </p:nvSpPr>
          <p:spPr>
            <a:xfrm>
              <a:off x="2240106" y="-1815892"/>
              <a:ext cx="30670" cy="32002"/>
            </a:xfrm>
            <a:custGeom>
              <a:avLst/>
              <a:gdLst/>
              <a:ahLst/>
              <a:cxnLst/>
              <a:rect l="l" t="t" r="r" b="b"/>
              <a:pathLst>
                <a:path w="760" h="793" extrusionOk="0">
                  <a:moveTo>
                    <a:pt x="395" y="0"/>
                  </a:moveTo>
                  <a:cubicBezTo>
                    <a:pt x="372" y="0"/>
                    <a:pt x="349" y="3"/>
                    <a:pt x="327" y="10"/>
                  </a:cubicBezTo>
                  <a:cubicBezTo>
                    <a:pt x="261" y="27"/>
                    <a:pt x="202" y="69"/>
                    <a:pt x="163" y="126"/>
                  </a:cubicBezTo>
                  <a:lnTo>
                    <a:pt x="142" y="136"/>
                  </a:lnTo>
                  <a:cubicBezTo>
                    <a:pt x="48" y="191"/>
                    <a:pt x="1" y="323"/>
                    <a:pt x="63" y="421"/>
                  </a:cubicBezTo>
                  <a:cubicBezTo>
                    <a:pt x="87" y="457"/>
                    <a:pt x="104" y="493"/>
                    <a:pt x="123" y="531"/>
                  </a:cubicBezTo>
                  <a:cubicBezTo>
                    <a:pt x="146" y="584"/>
                    <a:pt x="175" y="623"/>
                    <a:pt x="209" y="668"/>
                  </a:cubicBezTo>
                  <a:cubicBezTo>
                    <a:pt x="238" y="704"/>
                    <a:pt x="285" y="731"/>
                    <a:pt x="325" y="757"/>
                  </a:cubicBezTo>
                  <a:cubicBezTo>
                    <a:pt x="362" y="780"/>
                    <a:pt x="408" y="792"/>
                    <a:pt x="452" y="792"/>
                  </a:cubicBezTo>
                  <a:cubicBezTo>
                    <a:pt x="478" y="792"/>
                    <a:pt x="503" y="788"/>
                    <a:pt x="527" y="780"/>
                  </a:cubicBezTo>
                  <a:cubicBezTo>
                    <a:pt x="557" y="768"/>
                    <a:pt x="587" y="754"/>
                    <a:pt x="618" y="742"/>
                  </a:cubicBezTo>
                  <a:cubicBezTo>
                    <a:pt x="699" y="708"/>
                    <a:pt x="736" y="613"/>
                    <a:pt x="749" y="536"/>
                  </a:cubicBezTo>
                  <a:cubicBezTo>
                    <a:pt x="752" y="510"/>
                    <a:pt x="756" y="487"/>
                    <a:pt x="759" y="462"/>
                  </a:cubicBezTo>
                  <a:cubicBezTo>
                    <a:pt x="756" y="422"/>
                    <a:pt x="751" y="385"/>
                    <a:pt x="742" y="347"/>
                  </a:cubicBezTo>
                  <a:cubicBezTo>
                    <a:pt x="728" y="309"/>
                    <a:pt x="713" y="273"/>
                    <a:pt x="695" y="237"/>
                  </a:cubicBezTo>
                  <a:cubicBezTo>
                    <a:pt x="677" y="208"/>
                    <a:pt x="659" y="177"/>
                    <a:pt x="644" y="146"/>
                  </a:cubicBezTo>
                  <a:cubicBezTo>
                    <a:pt x="611" y="79"/>
                    <a:pt x="548" y="33"/>
                    <a:pt x="476" y="14"/>
                  </a:cubicBezTo>
                  <a:cubicBezTo>
                    <a:pt x="450" y="5"/>
                    <a:pt x="422" y="0"/>
                    <a:pt x="3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5" name="Google Shape;1975;p11"/>
            <p:cNvSpPr/>
            <p:nvPr/>
          </p:nvSpPr>
          <p:spPr>
            <a:xfrm>
              <a:off x="2240469" y="-1839056"/>
              <a:ext cx="35028" cy="35876"/>
            </a:xfrm>
            <a:custGeom>
              <a:avLst/>
              <a:gdLst/>
              <a:ahLst/>
              <a:cxnLst/>
              <a:rect l="l" t="t" r="r" b="b"/>
              <a:pathLst>
                <a:path w="868" h="889" extrusionOk="0">
                  <a:moveTo>
                    <a:pt x="539" y="1"/>
                  </a:moveTo>
                  <a:cubicBezTo>
                    <a:pt x="515" y="1"/>
                    <a:pt x="490" y="4"/>
                    <a:pt x="466" y="11"/>
                  </a:cubicBezTo>
                  <a:cubicBezTo>
                    <a:pt x="360" y="41"/>
                    <a:pt x="262" y="90"/>
                    <a:pt x="164" y="134"/>
                  </a:cubicBezTo>
                  <a:cubicBezTo>
                    <a:pt x="35" y="196"/>
                    <a:pt x="0" y="373"/>
                    <a:pt x="65" y="488"/>
                  </a:cubicBezTo>
                  <a:cubicBezTo>
                    <a:pt x="88" y="531"/>
                    <a:pt x="125" y="565"/>
                    <a:pt x="167" y="588"/>
                  </a:cubicBezTo>
                  <a:cubicBezTo>
                    <a:pt x="171" y="690"/>
                    <a:pt x="229" y="795"/>
                    <a:pt x="316" y="847"/>
                  </a:cubicBezTo>
                  <a:cubicBezTo>
                    <a:pt x="363" y="875"/>
                    <a:pt x="417" y="889"/>
                    <a:pt x="471" y="889"/>
                  </a:cubicBezTo>
                  <a:cubicBezTo>
                    <a:pt x="576" y="889"/>
                    <a:pt x="681" y="837"/>
                    <a:pt x="733" y="741"/>
                  </a:cubicBezTo>
                  <a:cubicBezTo>
                    <a:pt x="779" y="659"/>
                    <a:pt x="832" y="577"/>
                    <a:pt x="846" y="481"/>
                  </a:cubicBezTo>
                  <a:cubicBezTo>
                    <a:pt x="868" y="357"/>
                    <a:pt x="842" y="246"/>
                    <a:pt x="772" y="140"/>
                  </a:cubicBezTo>
                  <a:cubicBezTo>
                    <a:pt x="732" y="76"/>
                    <a:pt x="670" y="27"/>
                    <a:pt x="599" y="8"/>
                  </a:cubicBezTo>
                  <a:cubicBezTo>
                    <a:pt x="581" y="3"/>
                    <a:pt x="560" y="1"/>
                    <a:pt x="53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6" name="Google Shape;1976;p11"/>
            <p:cNvSpPr/>
            <p:nvPr/>
          </p:nvSpPr>
          <p:spPr>
            <a:xfrm>
              <a:off x="2133166" y="-1585548"/>
              <a:ext cx="71711" cy="60169"/>
            </a:xfrm>
            <a:custGeom>
              <a:avLst/>
              <a:gdLst/>
              <a:ahLst/>
              <a:cxnLst/>
              <a:rect l="l" t="t" r="r" b="b"/>
              <a:pathLst>
                <a:path w="1777" h="1491" extrusionOk="0">
                  <a:moveTo>
                    <a:pt x="1413" y="1076"/>
                  </a:moveTo>
                  <a:cubicBezTo>
                    <a:pt x="1413" y="1078"/>
                    <a:pt x="1413" y="1083"/>
                    <a:pt x="1411" y="1086"/>
                  </a:cubicBezTo>
                  <a:cubicBezTo>
                    <a:pt x="1411" y="1083"/>
                    <a:pt x="1413" y="1078"/>
                    <a:pt x="1413" y="1076"/>
                  </a:cubicBezTo>
                  <a:close/>
                  <a:moveTo>
                    <a:pt x="1054" y="1"/>
                  </a:moveTo>
                  <a:cubicBezTo>
                    <a:pt x="946" y="1"/>
                    <a:pt x="846" y="61"/>
                    <a:pt x="771" y="140"/>
                  </a:cubicBezTo>
                  <a:lnTo>
                    <a:pt x="758" y="140"/>
                  </a:lnTo>
                  <a:cubicBezTo>
                    <a:pt x="699" y="140"/>
                    <a:pt x="626" y="155"/>
                    <a:pt x="564" y="178"/>
                  </a:cubicBezTo>
                  <a:cubicBezTo>
                    <a:pt x="536" y="173"/>
                    <a:pt x="507" y="170"/>
                    <a:pt x="478" y="170"/>
                  </a:cubicBezTo>
                  <a:cubicBezTo>
                    <a:pt x="434" y="170"/>
                    <a:pt x="391" y="176"/>
                    <a:pt x="350" y="189"/>
                  </a:cubicBezTo>
                  <a:cubicBezTo>
                    <a:pt x="268" y="217"/>
                    <a:pt x="213" y="253"/>
                    <a:pt x="152" y="309"/>
                  </a:cubicBezTo>
                  <a:cubicBezTo>
                    <a:pt x="94" y="359"/>
                    <a:pt x="61" y="434"/>
                    <a:pt x="34" y="502"/>
                  </a:cubicBezTo>
                  <a:cubicBezTo>
                    <a:pt x="1" y="594"/>
                    <a:pt x="5" y="709"/>
                    <a:pt x="45" y="800"/>
                  </a:cubicBezTo>
                  <a:cubicBezTo>
                    <a:pt x="65" y="897"/>
                    <a:pt x="99" y="991"/>
                    <a:pt x="152" y="1073"/>
                  </a:cubicBezTo>
                  <a:cubicBezTo>
                    <a:pt x="190" y="1133"/>
                    <a:pt x="234" y="1185"/>
                    <a:pt x="288" y="1229"/>
                  </a:cubicBezTo>
                  <a:cubicBezTo>
                    <a:pt x="320" y="1257"/>
                    <a:pt x="354" y="1284"/>
                    <a:pt x="390" y="1307"/>
                  </a:cubicBezTo>
                  <a:cubicBezTo>
                    <a:pt x="426" y="1330"/>
                    <a:pt x="469" y="1343"/>
                    <a:pt x="506" y="1357"/>
                  </a:cubicBezTo>
                  <a:cubicBezTo>
                    <a:pt x="490" y="1351"/>
                    <a:pt x="474" y="1343"/>
                    <a:pt x="458" y="1336"/>
                  </a:cubicBezTo>
                  <a:lnTo>
                    <a:pt x="458" y="1336"/>
                  </a:lnTo>
                  <a:cubicBezTo>
                    <a:pt x="532" y="1369"/>
                    <a:pt x="603" y="1395"/>
                    <a:pt x="680" y="1409"/>
                  </a:cubicBezTo>
                  <a:cubicBezTo>
                    <a:pt x="730" y="1417"/>
                    <a:pt x="776" y="1420"/>
                    <a:pt x="822" y="1420"/>
                  </a:cubicBezTo>
                  <a:cubicBezTo>
                    <a:pt x="861" y="1420"/>
                    <a:pt x="900" y="1418"/>
                    <a:pt x="939" y="1413"/>
                  </a:cubicBezTo>
                  <a:cubicBezTo>
                    <a:pt x="945" y="1417"/>
                    <a:pt x="949" y="1425"/>
                    <a:pt x="953" y="1430"/>
                  </a:cubicBezTo>
                  <a:cubicBezTo>
                    <a:pt x="986" y="1472"/>
                    <a:pt x="1045" y="1491"/>
                    <a:pt x="1099" y="1491"/>
                  </a:cubicBezTo>
                  <a:cubicBezTo>
                    <a:pt x="1116" y="1491"/>
                    <a:pt x="1132" y="1489"/>
                    <a:pt x="1147" y="1485"/>
                  </a:cubicBezTo>
                  <a:cubicBezTo>
                    <a:pt x="1200" y="1471"/>
                    <a:pt x="1238" y="1439"/>
                    <a:pt x="1262" y="1396"/>
                  </a:cubicBezTo>
                  <a:cubicBezTo>
                    <a:pt x="1296" y="1403"/>
                    <a:pt x="1330" y="1406"/>
                    <a:pt x="1364" y="1406"/>
                  </a:cubicBezTo>
                  <a:cubicBezTo>
                    <a:pt x="1392" y="1406"/>
                    <a:pt x="1420" y="1404"/>
                    <a:pt x="1449" y="1399"/>
                  </a:cubicBezTo>
                  <a:cubicBezTo>
                    <a:pt x="1559" y="1377"/>
                    <a:pt x="1664" y="1308"/>
                    <a:pt x="1717" y="1208"/>
                  </a:cubicBezTo>
                  <a:cubicBezTo>
                    <a:pt x="1776" y="1087"/>
                    <a:pt x="1750" y="965"/>
                    <a:pt x="1667" y="864"/>
                  </a:cubicBezTo>
                  <a:cubicBezTo>
                    <a:pt x="1628" y="820"/>
                    <a:pt x="1564" y="788"/>
                    <a:pt x="1510" y="767"/>
                  </a:cubicBezTo>
                  <a:lnTo>
                    <a:pt x="1483" y="755"/>
                  </a:lnTo>
                  <a:cubicBezTo>
                    <a:pt x="1495" y="725"/>
                    <a:pt x="1497" y="691"/>
                    <a:pt x="1487" y="660"/>
                  </a:cubicBezTo>
                  <a:cubicBezTo>
                    <a:pt x="1472" y="623"/>
                    <a:pt x="1452" y="576"/>
                    <a:pt x="1410" y="558"/>
                  </a:cubicBezTo>
                  <a:cubicBezTo>
                    <a:pt x="1375" y="544"/>
                    <a:pt x="1341" y="533"/>
                    <a:pt x="1308" y="520"/>
                  </a:cubicBezTo>
                  <a:cubicBezTo>
                    <a:pt x="1348" y="418"/>
                    <a:pt x="1370" y="307"/>
                    <a:pt x="1334" y="197"/>
                  </a:cubicBezTo>
                  <a:cubicBezTo>
                    <a:pt x="1304" y="99"/>
                    <a:pt x="1229" y="36"/>
                    <a:pt x="1134" y="10"/>
                  </a:cubicBezTo>
                  <a:cubicBezTo>
                    <a:pt x="1118" y="7"/>
                    <a:pt x="1092" y="1"/>
                    <a:pt x="1065" y="1"/>
                  </a:cubicBezTo>
                  <a:cubicBezTo>
                    <a:pt x="1061" y="1"/>
                    <a:pt x="1058" y="1"/>
                    <a:pt x="10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7" name="Google Shape;1977;p11"/>
            <p:cNvSpPr/>
            <p:nvPr/>
          </p:nvSpPr>
          <p:spPr>
            <a:xfrm>
              <a:off x="1611542" y="-723453"/>
              <a:ext cx="64891" cy="76069"/>
            </a:xfrm>
            <a:custGeom>
              <a:avLst/>
              <a:gdLst/>
              <a:ahLst/>
              <a:cxnLst/>
              <a:rect l="l" t="t" r="r" b="b"/>
              <a:pathLst>
                <a:path w="1608" h="1885" extrusionOk="0">
                  <a:moveTo>
                    <a:pt x="1075" y="770"/>
                  </a:moveTo>
                  <a:lnTo>
                    <a:pt x="1075" y="770"/>
                  </a:lnTo>
                  <a:cubicBezTo>
                    <a:pt x="1082" y="771"/>
                    <a:pt x="1086" y="774"/>
                    <a:pt x="1090" y="776"/>
                  </a:cubicBezTo>
                  <a:lnTo>
                    <a:pt x="1080" y="786"/>
                  </a:lnTo>
                  <a:lnTo>
                    <a:pt x="1075" y="770"/>
                  </a:lnTo>
                  <a:close/>
                  <a:moveTo>
                    <a:pt x="1188" y="782"/>
                  </a:moveTo>
                  <a:cubicBezTo>
                    <a:pt x="1192" y="784"/>
                    <a:pt x="1194" y="790"/>
                    <a:pt x="1195" y="793"/>
                  </a:cubicBezTo>
                  <a:cubicBezTo>
                    <a:pt x="1194" y="790"/>
                    <a:pt x="1189" y="784"/>
                    <a:pt x="1188" y="782"/>
                  </a:cubicBezTo>
                  <a:close/>
                  <a:moveTo>
                    <a:pt x="603" y="1"/>
                  </a:moveTo>
                  <a:cubicBezTo>
                    <a:pt x="589" y="1"/>
                    <a:pt x="575" y="2"/>
                    <a:pt x="562" y="6"/>
                  </a:cubicBezTo>
                  <a:cubicBezTo>
                    <a:pt x="493" y="25"/>
                    <a:pt x="427" y="95"/>
                    <a:pt x="434" y="171"/>
                  </a:cubicBezTo>
                  <a:cubicBezTo>
                    <a:pt x="440" y="217"/>
                    <a:pt x="440" y="264"/>
                    <a:pt x="438" y="309"/>
                  </a:cubicBezTo>
                  <a:cubicBezTo>
                    <a:pt x="414" y="302"/>
                    <a:pt x="389" y="295"/>
                    <a:pt x="366" y="289"/>
                  </a:cubicBezTo>
                  <a:cubicBezTo>
                    <a:pt x="332" y="280"/>
                    <a:pt x="297" y="269"/>
                    <a:pt x="263" y="259"/>
                  </a:cubicBezTo>
                  <a:cubicBezTo>
                    <a:pt x="260" y="257"/>
                    <a:pt x="254" y="254"/>
                    <a:pt x="252" y="252"/>
                  </a:cubicBezTo>
                  <a:cubicBezTo>
                    <a:pt x="224" y="239"/>
                    <a:pt x="195" y="232"/>
                    <a:pt x="167" y="232"/>
                  </a:cubicBezTo>
                  <a:cubicBezTo>
                    <a:pt x="129" y="232"/>
                    <a:pt x="93" y="245"/>
                    <a:pt x="62" y="275"/>
                  </a:cubicBezTo>
                  <a:cubicBezTo>
                    <a:pt x="12" y="325"/>
                    <a:pt x="0" y="404"/>
                    <a:pt x="33" y="463"/>
                  </a:cubicBezTo>
                  <a:cubicBezTo>
                    <a:pt x="40" y="474"/>
                    <a:pt x="46" y="483"/>
                    <a:pt x="52" y="494"/>
                  </a:cubicBezTo>
                  <a:cubicBezTo>
                    <a:pt x="88" y="592"/>
                    <a:pt x="117" y="695"/>
                    <a:pt x="157" y="792"/>
                  </a:cubicBezTo>
                  <a:cubicBezTo>
                    <a:pt x="112" y="820"/>
                    <a:pt x="73" y="855"/>
                    <a:pt x="49" y="898"/>
                  </a:cubicBezTo>
                  <a:cubicBezTo>
                    <a:pt x="10" y="971"/>
                    <a:pt x="3" y="1043"/>
                    <a:pt x="45" y="1119"/>
                  </a:cubicBezTo>
                  <a:cubicBezTo>
                    <a:pt x="78" y="1179"/>
                    <a:pt x="142" y="1210"/>
                    <a:pt x="206" y="1235"/>
                  </a:cubicBezTo>
                  <a:cubicBezTo>
                    <a:pt x="206" y="1237"/>
                    <a:pt x="207" y="1238"/>
                    <a:pt x="207" y="1241"/>
                  </a:cubicBezTo>
                  <a:cubicBezTo>
                    <a:pt x="206" y="1260"/>
                    <a:pt x="206" y="1281"/>
                    <a:pt x="206" y="1300"/>
                  </a:cubicBezTo>
                  <a:cubicBezTo>
                    <a:pt x="211" y="1399"/>
                    <a:pt x="241" y="1495"/>
                    <a:pt x="296" y="1579"/>
                  </a:cubicBezTo>
                  <a:cubicBezTo>
                    <a:pt x="351" y="1666"/>
                    <a:pt x="420" y="1725"/>
                    <a:pt x="501" y="1787"/>
                  </a:cubicBezTo>
                  <a:cubicBezTo>
                    <a:pt x="557" y="1827"/>
                    <a:pt x="628" y="1854"/>
                    <a:pt x="692" y="1870"/>
                  </a:cubicBezTo>
                  <a:cubicBezTo>
                    <a:pt x="732" y="1880"/>
                    <a:pt x="771" y="1885"/>
                    <a:pt x="811" y="1885"/>
                  </a:cubicBezTo>
                  <a:cubicBezTo>
                    <a:pt x="877" y="1885"/>
                    <a:pt x="942" y="1871"/>
                    <a:pt x="1001" y="1840"/>
                  </a:cubicBezTo>
                  <a:cubicBezTo>
                    <a:pt x="1098" y="1790"/>
                    <a:pt x="1151" y="1708"/>
                    <a:pt x="1188" y="1609"/>
                  </a:cubicBezTo>
                  <a:cubicBezTo>
                    <a:pt x="1273" y="1582"/>
                    <a:pt x="1346" y="1538"/>
                    <a:pt x="1389" y="1459"/>
                  </a:cubicBezTo>
                  <a:cubicBezTo>
                    <a:pt x="1432" y="1379"/>
                    <a:pt x="1442" y="1301"/>
                    <a:pt x="1426" y="1212"/>
                  </a:cubicBezTo>
                  <a:cubicBezTo>
                    <a:pt x="1424" y="1194"/>
                    <a:pt x="1419" y="1178"/>
                    <a:pt x="1416" y="1162"/>
                  </a:cubicBezTo>
                  <a:lnTo>
                    <a:pt x="1459" y="1108"/>
                  </a:lnTo>
                  <a:cubicBezTo>
                    <a:pt x="1478" y="1083"/>
                    <a:pt x="1495" y="1059"/>
                    <a:pt x="1510" y="1033"/>
                  </a:cubicBezTo>
                  <a:cubicBezTo>
                    <a:pt x="1520" y="1008"/>
                    <a:pt x="1528" y="986"/>
                    <a:pt x="1540" y="961"/>
                  </a:cubicBezTo>
                  <a:cubicBezTo>
                    <a:pt x="1541" y="958"/>
                    <a:pt x="1541" y="957"/>
                    <a:pt x="1542" y="955"/>
                  </a:cubicBezTo>
                  <a:lnTo>
                    <a:pt x="1542" y="955"/>
                  </a:lnTo>
                  <a:cubicBezTo>
                    <a:pt x="1541" y="955"/>
                    <a:pt x="1541" y="955"/>
                    <a:pt x="1541" y="955"/>
                  </a:cubicBezTo>
                  <a:cubicBezTo>
                    <a:pt x="1541" y="955"/>
                    <a:pt x="1542" y="955"/>
                    <a:pt x="1542" y="955"/>
                  </a:cubicBezTo>
                  <a:lnTo>
                    <a:pt x="1542" y="955"/>
                  </a:lnTo>
                  <a:cubicBezTo>
                    <a:pt x="1542" y="955"/>
                    <a:pt x="1542" y="955"/>
                    <a:pt x="1542" y="955"/>
                  </a:cubicBezTo>
                  <a:lnTo>
                    <a:pt x="1542" y="955"/>
                  </a:lnTo>
                  <a:cubicBezTo>
                    <a:pt x="1542" y="955"/>
                    <a:pt x="1542" y="954"/>
                    <a:pt x="1542" y="954"/>
                  </a:cubicBezTo>
                  <a:lnTo>
                    <a:pt x="1542" y="954"/>
                  </a:lnTo>
                  <a:cubicBezTo>
                    <a:pt x="1542" y="954"/>
                    <a:pt x="1542" y="954"/>
                    <a:pt x="1542" y="955"/>
                  </a:cubicBezTo>
                  <a:lnTo>
                    <a:pt x="1542" y="955"/>
                  </a:lnTo>
                  <a:cubicBezTo>
                    <a:pt x="1542" y="954"/>
                    <a:pt x="1542" y="953"/>
                    <a:pt x="1543" y="951"/>
                  </a:cubicBezTo>
                  <a:lnTo>
                    <a:pt x="1543" y="951"/>
                  </a:lnTo>
                  <a:cubicBezTo>
                    <a:pt x="1543" y="952"/>
                    <a:pt x="1543" y="953"/>
                    <a:pt x="1542" y="954"/>
                  </a:cubicBezTo>
                  <a:lnTo>
                    <a:pt x="1542" y="954"/>
                  </a:lnTo>
                  <a:cubicBezTo>
                    <a:pt x="1545" y="949"/>
                    <a:pt x="1546" y="945"/>
                    <a:pt x="1548" y="940"/>
                  </a:cubicBezTo>
                  <a:lnTo>
                    <a:pt x="1548" y="940"/>
                  </a:lnTo>
                  <a:cubicBezTo>
                    <a:pt x="1547" y="943"/>
                    <a:pt x="1546" y="945"/>
                    <a:pt x="1546" y="947"/>
                  </a:cubicBezTo>
                  <a:cubicBezTo>
                    <a:pt x="1567" y="899"/>
                    <a:pt x="1584" y="850"/>
                    <a:pt x="1593" y="800"/>
                  </a:cubicBezTo>
                  <a:cubicBezTo>
                    <a:pt x="1607" y="717"/>
                    <a:pt x="1606" y="624"/>
                    <a:pt x="1563" y="545"/>
                  </a:cubicBezTo>
                  <a:cubicBezTo>
                    <a:pt x="1507" y="444"/>
                    <a:pt x="1419" y="387"/>
                    <a:pt x="1319" y="359"/>
                  </a:cubicBezTo>
                  <a:cubicBezTo>
                    <a:pt x="1304" y="293"/>
                    <a:pt x="1284" y="227"/>
                    <a:pt x="1254" y="164"/>
                  </a:cubicBezTo>
                  <a:cubicBezTo>
                    <a:pt x="1233" y="117"/>
                    <a:pt x="1194" y="79"/>
                    <a:pt x="1154" y="48"/>
                  </a:cubicBezTo>
                  <a:cubicBezTo>
                    <a:pt x="1131" y="30"/>
                    <a:pt x="1103" y="20"/>
                    <a:pt x="1079" y="12"/>
                  </a:cubicBezTo>
                  <a:cubicBezTo>
                    <a:pt x="1057" y="9"/>
                    <a:pt x="1031" y="6"/>
                    <a:pt x="1006" y="2"/>
                  </a:cubicBezTo>
                  <a:cubicBezTo>
                    <a:pt x="1001" y="1"/>
                    <a:pt x="997" y="1"/>
                    <a:pt x="992" y="1"/>
                  </a:cubicBezTo>
                  <a:cubicBezTo>
                    <a:pt x="906" y="1"/>
                    <a:pt x="833" y="67"/>
                    <a:pt x="780" y="132"/>
                  </a:cubicBezTo>
                  <a:cubicBezTo>
                    <a:pt x="771" y="118"/>
                    <a:pt x="763" y="104"/>
                    <a:pt x="756" y="88"/>
                  </a:cubicBezTo>
                  <a:cubicBezTo>
                    <a:pt x="725" y="33"/>
                    <a:pt x="664" y="1"/>
                    <a:pt x="603" y="1"/>
                  </a:cubicBezTo>
                  <a:close/>
                </a:path>
              </a:pathLst>
            </a:custGeom>
            <a:solidFill>
              <a:srgbClr val="FFE5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8" name="Google Shape;1978;p11"/>
            <p:cNvSpPr/>
            <p:nvPr/>
          </p:nvSpPr>
          <p:spPr>
            <a:xfrm>
              <a:off x="1555247" y="-619580"/>
              <a:ext cx="70581" cy="78733"/>
            </a:xfrm>
            <a:custGeom>
              <a:avLst/>
              <a:gdLst/>
              <a:ahLst/>
              <a:cxnLst/>
              <a:rect l="l" t="t" r="r" b="b"/>
              <a:pathLst>
                <a:path w="1749" h="1951" extrusionOk="0">
                  <a:moveTo>
                    <a:pt x="1033" y="1813"/>
                  </a:moveTo>
                  <a:lnTo>
                    <a:pt x="1033" y="1813"/>
                  </a:lnTo>
                  <a:cubicBezTo>
                    <a:pt x="1030" y="1817"/>
                    <a:pt x="1026" y="1823"/>
                    <a:pt x="1022" y="1828"/>
                  </a:cubicBezTo>
                  <a:cubicBezTo>
                    <a:pt x="1025" y="1821"/>
                    <a:pt x="1027" y="1816"/>
                    <a:pt x="1033" y="1813"/>
                  </a:cubicBezTo>
                  <a:close/>
                  <a:moveTo>
                    <a:pt x="720" y="0"/>
                  </a:moveTo>
                  <a:cubicBezTo>
                    <a:pt x="654" y="0"/>
                    <a:pt x="569" y="26"/>
                    <a:pt x="525" y="79"/>
                  </a:cubicBezTo>
                  <a:cubicBezTo>
                    <a:pt x="434" y="191"/>
                    <a:pt x="348" y="305"/>
                    <a:pt x="298" y="442"/>
                  </a:cubicBezTo>
                  <a:cubicBezTo>
                    <a:pt x="282" y="487"/>
                    <a:pt x="272" y="531"/>
                    <a:pt x="269" y="577"/>
                  </a:cubicBezTo>
                  <a:cubicBezTo>
                    <a:pt x="157" y="656"/>
                    <a:pt x="71" y="773"/>
                    <a:pt x="34" y="909"/>
                  </a:cubicBezTo>
                  <a:cubicBezTo>
                    <a:pt x="1" y="1024"/>
                    <a:pt x="28" y="1155"/>
                    <a:pt x="115" y="1240"/>
                  </a:cubicBezTo>
                  <a:cubicBezTo>
                    <a:pt x="130" y="1254"/>
                    <a:pt x="147" y="1267"/>
                    <a:pt x="164" y="1277"/>
                  </a:cubicBezTo>
                  <a:cubicBezTo>
                    <a:pt x="163" y="1307"/>
                    <a:pt x="164" y="1339"/>
                    <a:pt x="177" y="1370"/>
                  </a:cubicBezTo>
                  <a:cubicBezTo>
                    <a:pt x="199" y="1429"/>
                    <a:pt x="233" y="1472"/>
                    <a:pt x="285" y="1511"/>
                  </a:cubicBezTo>
                  <a:cubicBezTo>
                    <a:pt x="364" y="1569"/>
                    <a:pt x="465" y="1588"/>
                    <a:pt x="562" y="1588"/>
                  </a:cubicBezTo>
                  <a:cubicBezTo>
                    <a:pt x="572" y="1588"/>
                    <a:pt x="583" y="1588"/>
                    <a:pt x="594" y="1587"/>
                  </a:cubicBezTo>
                  <a:cubicBezTo>
                    <a:pt x="608" y="1587"/>
                    <a:pt x="622" y="1586"/>
                    <a:pt x="637" y="1584"/>
                  </a:cubicBezTo>
                  <a:cubicBezTo>
                    <a:pt x="638" y="1627"/>
                    <a:pt x="643" y="1669"/>
                    <a:pt x="640" y="1709"/>
                  </a:cubicBezTo>
                  <a:cubicBezTo>
                    <a:pt x="633" y="1741"/>
                    <a:pt x="635" y="1771"/>
                    <a:pt x="643" y="1801"/>
                  </a:cubicBezTo>
                  <a:cubicBezTo>
                    <a:pt x="654" y="1851"/>
                    <a:pt x="689" y="1895"/>
                    <a:pt x="733" y="1923"/>
                  </a:cubicBezTo>
                  <a:cubicBezTo>
                    <a:pt x="765" y="1942"/>
                    <a:pt x="800" y="1951"/>
                    <a:pt x="834" y="1951"/>
                  </a:cubicBezTo>
                  <a:cubicBezTo>
                    <a:pt x="902" y="1951"/>
                    <a:pt x="969" y="1915"/>
                    <a:pt x="1009" y="1853"/>
                  </a:cubicBezTo>
                  <a:cubicBezTo>
                    <a:pt x="1012" y="1846"/>
                    <a:pt x="1017" y="1839"/>
                    <a:pt x="1023" y="1831"/>
                  </a:cubicBezTo>
                  <a:cubicBezTo>
                    <a:pt x="1027" y="1827"/>
                    <a:pt x="1033" y="1820"/>
                    <a:pt x="1039" y="1814"/>
                  </a:cubicBezTo>
                  <a:cubicBezTo>
                    <a:pt x="1066" y="1851"/>
                    <a:pt x="1102" y="1880"/>
                    <a:pt x="1154" y="1895"/>
                  </a:cubicBezTo>
                  <a:cubicBezTo>
                    <a:pt x="1174" y="1900"/>
                    <a:pt x="1193" y="1903"/>
                    <a:pt x="1212" y="1903"/>
                  </a:cubicBezTo>
                  <a:cubicBezTo>
                    <a:pt x="1268" y="1903"/>
                    <a:pt x="1321" y="1880"/>
                    <a:pt x="1364" y="1841"/>
                  </a:cubicBezTo>
                  <a:cubicBezTo>
                    <a:pt x="1509" y="1712"/>
                    <a:pt x="1624" y="1548"/>
                    <a:pt x="1659" y="1356"/>
                  </a:cubicBezTo>
                  <a:cubicBezTo>
                    <a:pt x="1684" y="1234"/>
                    <a:pt x="1672" y="1109"/>
                    <a:pt x="1631" y="994"/>
                  </a:cubicBezTo>
                  <a:cubicBezTo>
                    <a:pt x="1651" y="968"/>
                    <a:pt x="1671" y="939"/>
                    <a:pt x="1685" y="911"/>
                  </a:cubicBezTo>
                  <a:cubicBezTo>
                    <a:pt x="1734" y="809"/>
                    <a:pt x="1749" y="701"/>
                    <a:pt x="1715" y="592"/>
                  </a:cubicBezTo>
                  <a:cubicBezTo>
                    <a:pt x="1691" y="500"/>
                    <a:pt x="1631" y="417"/>
                    <a:pt x="1562" y="355"/>
                  </a:cubicBezTo>
                  <a:cubicBezTo>
                    <a:pt x="1478" y="283"/>
                    <a:pt x="1392" y="240"/>
                    <a:pt x="1292" y="198"/>
                  </a:cubicBezTo>
                  <a:cubicBezTo>
                    <a:pt x="1221" y="171"/>
                    <a:pt x="1145" y="157"/>
                    <a:pt x="1071" y="157"/>
                  </a:cubicBezTo>
                  <a:cubicBezTo>
                    <a:pt x="1047" y="157"/>
                    <a:pt x="1024" y="158"/>
                    <a:pt x="1002" y="161"/>
                  </a:cubicBezTo>
                  <a:cubicBezTo>
                    <a:pt x="976" y="135"/>
                    <a:pt x="948" y="111"/>
                    <a:pt x="923" y="85"/>
                  </a:cubicBezTo>
                  <a:cubicBezTo>
                    <a:pt x="884" y="49"/>
                    <a:pt x="841" y="24"/>
                    <a:pt x="795" y="10"/>
                  </a:cubicBezTo>
                  <a:cubicBezTo>
                    <a:pt x="768" y="4"/>
                    <a:pt x="745" y="0"/>
                    <a:pt x="720" y="0"/>
                  </a:cubicBezTo>
                  <a:close/>
                </a:path>
              </a:pathLst>
            </a:custGeom>
            <a:solidFill>
              <a:srgbClr val="FFE5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9" name="Google Shape;1979;p11"/>
            <p:cNvSpPr/>
            <p:nvPr/>
          </p:nvSpPr>
          <p:spPr>
            <a:xfrm>
              <a:off x="1646247" y="-570347"/>
              <a:ext cx="81073" cy="69491"/>
            </a:xfrm>
            <a:custGeom>
              <a:avLst/>
              <a:gdLst/>
              <a:ahLst/>
              <a:cxnLst/>
              <a:rect l="l" t="t" r="r" b="b"/>
              <a:pathLst>
                <a:path w="2009" h="1722" extrusionOk="0">
                  <a:moveTo>
                    <a:pt x="657" y="833"/>
                  </a:moveTo>
                  <a:lnTo>
                    <a:pt x="660" y="837"/>
                  </a:lnTo>
                  <a:cubicBezTo>
                    <a:pt x="653" y="836"/>
                    <a:pt x="646" y="836"/>
                    <a:pt x="640" y="836"/>
                  </a:cubicBezTo>
                  <a:cubicBezTo>
                    <a:pt x="633" y="836"/>
                    <a:pt x="626" y="836"/>
                    <a:pt x="620" y="837"/>
                  </a:cubicBezTo>
                  <a:lnTo>
                    <a:pt x="620" y="837"/>
                  </a:lnTo>
                  <a:cubicBezTo>
                    <a:pt x="630" y="834"/>
                    <a:pt x="644" y="833"/>
                    <a:pt x="657" y="833"/>
                  </a:cubicBezTo>
                  <a:close/>
                  <a:moveTo>
                    <a:pt x="1098" y="897"/>
                  </a:moveTo>
                  <a:cubicBezTo>
                    <a:pt x="1096" y="899"/>
                    <a:pt x="1095" y="903"/>
                    <a:pt x="1094" y="904"/>
                  </a:cubicBezTo>
                  <a:cubicBezTo>
                    <a:pt x="1091" y="903"/>
                    <a:pt x="1089" y="903"/>
                    <a:pt x="1088" y="901"/>
                  </a:cubicBezTo>
                  <a:cubicBezTo>
                    <a:pt x="1094" y="901"/>
                    <a:pt x="1095" y="899"/>
                    <a:pt x="1096" y="897"/>
                  </a:cubicBezTo>
                  <a:close/>
                  <a:moveTo>
                    <a:pt x="571" y="847"/>
                  </a:moveTo>
                  <a:cubicBezTo>
                    <a:pt x="542" y="857"/>
                    <a:pt x="514" y="873"/>
                    <a:pt x="492" y="896"/>
                  </a:cubicBezTo>
                  <a:cubicBezTo>
                    <a:pt x="470" y="917"/>
                    <a:pt x="449" y="937"/>
                    <a:pt x="427" y="956"/>
                  </a:cubicBezTo>
                  <a:cubicBezTo>
                    <a:pt x="427" y="956"/>
                    <a:pt x="427" y="955"/>
                    <a:pt x="429" y="955"/>
                  </a:cubicBezTo>
                  <a:cubicBezTo>
                    <a:pt x="434" y="946"/>
                    <a:pt x="440" y="934"/>
                    <a:pt x="447" y="926"/>
                  </a:cubicBezTo>
                  <a:cubicBezTo>
                    <a:pt x="459" y="913"/>
                    <a:pt x="470" y="901"/>
                    <a:pt x="485" y="890"/>
                  </a:cubicBezTo>
                  <a:cubicBezTo>
                    <a:pt x="506" y="876"/>
                    <a:pt x="529" y="863"/>
                    <a:pt x="552" y="853"/>
                  </a:cubicBezTo>
                  <a:cubicBezTo>
                    <a:pt x="558" y="850"/>
                    <a:pt x="565" y="849"/>
                    <a:pt x="571" y="847"/>
                  </a:cubicBezTo>
                  <a:close/>
                  <a:moveTo>
                    <a:pt x="1195" y="1"/>
                  </a:moveTo>
                  <a:cubicBezTo>
                    <a:pt x="1191" y="1"/>
                    <a:pt x="1188" y="1"/>
                    <a:pt x="1184" y="1"/>
                  </a:cubicBezTo>
                  <a:cubicBezTo>
                    <a:pt x="1125" y="7"/>
                    <a:pt x="1069" y="12"/>
                    <a:pt x="1015" y="30"/>
                  </a:cubicBezTo>
                  <a:cubicBezTo>
                    <a:pt x="995" y="26"/>
                    <a:pt x="975" y="25"/>
                    <a:pt x="955" y="25"/>
                  </a:cubicBezTo>
                  <a:cubicBezTo>
                    <a:pt x="857" y="25"/>
                    <a:pt x="754" y="62"/>
                    <a:pt x="691" y="134"/>
                  </a:cubicBezTo>
                  <a:cubicBezTo>
                    <a:pt x="658" y="126"/>
                    <a:pt x="624" y="122"/>
                    <a:pt x="591" y="122"/>
                  </a:cubicBezTo>
                  <a:cubicBezTo>
                    <a:pt x="546" y="122"/>
                    <a:pt x="502" y="130"/>
                    <a:pt x="464" y="145"/>
                  </a:cubicBezTo>
                  <a:cubicBezTo>
                    <a:pt x="328" y="201"/>
                    <a:pt x="250" y="320"/>
                    <a:pt x="272" y="466"/>
                  </a:cubicBezTo>
                  <a:cubicBezTo>
                    <a:pt x="276" y="494"/>
                    <a:pt x="285" y="521"/>
                    <a:pt x="296" y="545"/>
                  </a:cubicBezTo>
                  <a:cubicBezTo>
                    <a:pt x="249" y="571"/>
                    <a:pt x="206" y="603"/>
                    <a:pt x="164" y="643"/>
                  </a:cubicBezTo>
                  <a:cubicBezTo>
                    <a:pt x="62" y="745"/>
                    <a:pt x="1" y="903"/>
                    <a:pt x="18" y="1048"/>
                  </a:cubicBezTo>
                  <a:cubicBezTo>
                    <a:pt x="25" y="1117"/>
                    <a:pt x="41" y="1182"/>
                    <a:pt x="81" y="1239"/>
                  </a:cubicBezTo>
                  <a:cubicBezTo>
                    <a:pt x="128" y="1312"/>
                    <a:pt x="193" y="1355"/>
                    <a:pt x="278" y="1385"/>
                  </a:cubicBezTo>
                  <a:cubicBezTo>
                    <a:pt x="307" y="1396"/>
                    <a:pt x="341" y="1401"/>
                    <a:pt x="374" y="1401"/>
                  </a:cubicBezTo>
                  <a:cubicBezTo>
                    <a:pt x="390" y="1401"/>
                    <a:pt x="405" y="1400"/>
                    <a:pt x="420" y="1398"/>
                  </a:cubicBezTo>
                  <a:cubicBezTo>
                    <a:pt x="452" y="1470"/>
                    <a:pt x="512" y="1531"/>
                    <a:pt x="588" y="1549"/>
                  </a:cubicBezTo>
                  <a:cubicBezTo>
                    <a:pt x="615" y="1555"/>
                    <a:pt x="641" y="1557"/>
                    <a:pt x="667" y="1557"/>
                  </a:cubicBezTo>
                  <a:cubicBezTo>
                    <a:pt x="707" y="1557"/>
                    <a:pt x="746" y="1551"/>
                    <a:pt x="782" y="1541"/>
                  </a:cubicBezTo>
                  <a:cubicBezTo>
                    <a:pt x="808" y="1622"/>
                    <a:pt x="865" y="1687"/>
                    <a:pt x="953" y="1712"/>
                  </a:cubicBezTo>
                  <a:cubicBezTo>
                    <a:pt x="975" y="1718"/>
                    <a:pt x="998" y="1721"/>
                    <a:pt x="1020" y="1721"/>
                  </a:cubicBezTo>
                  <a:cubicBezTo>
                    <a:pt x="1106" y="1721"/>
                    <a:pt x="1186" y="1675"/>
                    <a:pt x="1233" y="1601"/>
                  </a:cubicBezTo>
                  <a:cubicBezTo>
                    <a:pt x="1239" y="1592"/>
                    <a:pt x="1244" y="1585"/>
                    <a:pt x="1247" y="1578"/>
                  </a:cubicBezTo>
                  <a:cubicBezTo>
                    <a:pt x="1254" y="1571"/>
                    <a:pt x="1262" y="1561"/>
                    <a:pt x="1269" y="1554"/>
                  </a:cubicBezTo>
                  <a:cubicBezTo>
                    <a:pt x="1299" y="1585"/>
                    <a:pt x="1338" y="1608"/>
                    <a:pt x="1385" y="1621"/>
                  </a:cubicBezTo>
                  <a:cubicBezTo>
                    <a:pt x="1409" y="1627"/>
                    <a:pt x="1434" y="1630"/>
                    <a:pt x="1457" y="1630"/>
                  </a:cubicBezTo>
                  <a:cubicBezTo>
                    <a:pt x="1530" y="1630"/>
                    <a:pt x="1599" y="1602"/>
                    <a:pt x="1657" y="1551"/>
                  </a:cubicBezTo>
                  <a:cubicBezTo>
                    <a:pt x="1753" y="1464"/>
                    <a:pt x="1845" y="1378"/>
                    <a:pt x="1914" y="1266"/>
                  </a:cubicBezTo>
                  <a:cubicBezTo>
                    <a:pt x="1998" y="1134"/>
                    <a:pt x="2008" y="968"/>
                    <a:pt x="2008" y="812"/>
                  </a:cubicBezTo>
                  <a:cubicBezTo>
                    <a:pt x="2008" y="710"/>
                    <a:pt x="1952" y="601"/>
                    <a:pt x="1862" y="552"/>
                  </a:cubicBezTo>
                  <a:cubicBezTo>
                    <a:pt x="1826" y="532"/>
                    <a:pt x="1790" y="515"/>
                    <a:pt x="1751" y="502"/>
                  </a:cubicBezTo>
                  <a:cubicBezTo>
                    <a:pt x="1720" y="422"/>
                    <a:pt x="1682" y="344"/>
                    <a:pt x="1648" y="265"/>
                  </a:cubicBezTo>
                  <a:cubicBezTo>
                    <a:pt x="1615" y="186"/>
                    <a:pt x="1524" y="124"/>
                    <a:pt x="1428" y="106"/>
                  </a:cubicBezTo>
                  <a:cubicBezTo>
                    <a:pt x="1388" y="63"/>
                    <a:pt x="1328" y="30"/>
                    <a:pt x="1270" y="14"/>
                  </a:cubicBezTo>
                  <a:cubicBezTo>
                    <a:pt x="1248" y="5"/>
                    <a:pt x="1221" y="1"/>
                    <a:pt x="1195" y="1"/>
                  </a:cubicBezTo>
                  <a:close/>
                </a:path>
              </a:pathLst>
            </a:custGeom>
            <a:solidFill>
              <a:srgbClr val="FFE5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0" name="Google Shape;1980;p11"/>
            <p:cNvSpPr/>
            <p:nvPr/>
          </p:nvSpPr>
          <p:spPr>
            <a:xfrm>
              <a:off x="1669249" y="-528137"/>
              <a:ext cx="38055" cy="34544"/>
            </a:xfrm>
            <a:custGeom>
              <a:avLst/>
              <a:gdLst/>
              <a:ahLst/>
              <a:cxnLst/>
              <a:rect l="l" t="t" r="r" b="b"/>
              <a:pathLst>
                <a:path w="943" h="856" extrusionOk="0">
                  <a:moveTo>
                    <a:pt x="247" y="1"/>
                  </a:moveTo>
                  <a:cubicBezTo>
                    <a:pt x="163" y="1"/>
                    <a:pt x="75" y="55"/>
                    <a:pt x="58" y="143"/>
                  </a:cubicBezTo>
                  <a:cubicBezTo>
                    <a:pt x="38" y="240"/>
                    <a:pt x="15" y="339"/>
                    <a:pt x="8" y="441"/>
                  </a:cubicBezTo>
                  <a:cubicBezTo>
                    <a:pt x="1" y="546"/>
                    <a:pt x="45" y="650"/>
                    <a:pt x="96" y="740"/>
                  </a:cubicBezTo>
                  <a:cubicBezTo>
                    <a:pt x="124" y="792"/>
                    <a:pt x="175" y="832"/>
                    <a:pt x="232" y="848"/>
                  </a:cubicBezTo>
                  <a:cubicBezTo>
                    <a:pt x="251" y="853"/>
                    <a:pt x="269" y="855"/>
                    <a:pt x="287" y="855"/>
                  </a:cubicBezTo>
                  <a:cubicBezTo>
                    <a:pt x="327" y="855"/>
                    <a:pt x="363" y="843"/>
                    <a:pt x="404" y="826"/>
                  </a:cubicBezTo>
                  <a:cubicBezTo>
                    <a:pt x="478" y="796"/>
                    <a:pt x="552" y="763"/>
                    <a:pt x="626" y="729"/>
                  </a:cubicBezTo>
                  <a:cubicBezTo>
                    <a:pt x="657" y="714"/>
                    <a:pt x="689" y="700"/>
                    <a:pt x="719" y="686"/>
                  </a:cubicBezTo>
                  <a:cubicBezTo>
                    <a:pt x="769" y="663"/>
                    <a:pt x="812" y="625"/>
                    <a:pt x="855" y="589"/>
                  </a:cubicBezTo>
                  <a:cubicBezTo>
                    <a:pt x="913" y="541"/>
                    <a:pt x="943" y="453"/>
                    <a:pt x="943" y="380"/>
                  </a:cubicBezTo>
                  <a:cubicBezTo>
                    <a:pt x="943" y="304"/>
                    <a:pt x="913" y="230"/>
                    <a:pt x="860" y="176"/>
                  </a:cubicBezTo>
                  <a:cubicBezTo>
                    <a:pt x="824" y="138"/>
                    <a:pt x="779" y="114"/>
                    <a:pt x="729" y="101"/>
                  </a:cubicBezTo>
                  <a:cubicBezTo>
                    <a:pt x="704" y="94"/>
                    <a:pt x="677" y="90"/>
                    <a:pt x="650" y="90"/>
                  </a:cubicBezTo>
                  <a:cubicBezTo>
                    <a:pt x="578" y="90"/>
                    <a:pt x="505" y="116"/>
                    <a:pt x="452" y="173"/>
                  </a:cubicBezTo>
                  <a:lnTo>
                    <a:pt x="437" y="187"/>
                  </a:lnTo>
                  <a:cubicBezTo>
                    <a:pt x="437" y="157"/>
                    <a:pt x="432" y="128"/>
                    <a:pt x="413" y="100"/>
                  </a:cubicBezTo>
                  <a:cubicBezTo>
                    <a:pt x="389" y="54"/>
                    <a:pt x="345" y="21"/>
                    <a:pt x="297" y="8"/>
                  </a:cubicBezTo>
                  <a:cubicBezTo>
                    <a:pt x="281" y="3"/>
                    <a:pt x="264" y="1"/>
                    <a:pt x="247" y="1"/>
                  </a:cubicBezTo>
                  <a:close/>
                </a:path>
              </a:pathLst>
            </a:custGeom>
            <a:solidFill>
              <a:srgbClr val="FFE5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1" name="Google Shape;1981;p11"/>
            <p:cNvSpPr/>
            <p:nvPr/>
          </p:nvSpPr>
          <p:spPr>
            <a:xfrm>
              <a:off x="2039624" y="-134599"/>
              <a:ext cx="87611" cy="103591"/>
            </a:xfrm>
            <a:custGeom>
              <a:avLst/>
              <a:gdLst/>
              <a:ahLst/>
              <a:cxnLst/>
              <a:rect l="l" t="t" r="r" b="b"/>
              <a:pathLst>
                <a:path w="2171" h="2567" extrusionOk="0">
                  <a:moveTo>
                    <a:pt x="1085" y="1318"/>
                  </a:moveTo>
                  <a:cubicBezTo>
                    <a:pt x="1076" y="1327"/>
                    <a:pt x="1069" y="1337"/>
                    <a:pt x="1062" y="1345"/>
                  </a:cubicBezTo>
                  <a:cubicBezTo>
                    <a:pt x="1023" y="1347"/>
                    <a:pt x="986" y="1357"/>
                    <a:pt x="950" y="1368"/>
                  </a:cubicBezTo>
                  <a:cubicBezTo>
                    <a:pt x="950" y="1367"/>
                    <a:pt x="950" y="1367"/>
                    <a:pt x="949" y="1365"/>
                  </a:cubicBezTo>
                  <a:cubicBezTo>
                    <a:pt x="954" y="1363"/>
                    <a:pt x="962" y="1360"/>
                    <a:pt x="966" y="1358"/>
                  </a:cubicBezTo>
                  <a:cubicBezTo>
                    <a:pt x="987" y="1351"/>
                    <a:pt x="1009" y="1344"/>
                    <a:pt x="1029" y="1332"/>
                  </a:cubicBezTo>
                  <a:cubicBezTo>
                    <a:pt x="1038" y="1330"/>
                    <a:pt x="1048" y="1324"/>
                    <a:pt x="1056" y="1321"/>
                  </a:cubicBezTo>
                  <a:cubicBezTo>
                    <a:pt x="1066" y="1321"/>
                    <a:pt x="1076" y="1321"/>
                    <a:pt x="1085" y="1318"/>
                  </a:cubicBezTo>
                  <a:close/>
                  <a:moveTo>
                    <a:pt x="1589" y="1"/>
                  </a:moveTo>
                  <a:cubicBezTo>
                    <a:pt x="1525" y="1"/>
                    <a:pt x="1471" y="15"/>
                    <a:pt x="1418" y="38"/>
                  </a:cubicBezTo>
                  <a:cubicBezTo>
                    <a:pt x="1370" y="19"/>
                    <a:pt x="1320" y="10"/>
                    <a:pt x="1271" y="10"/>
                  </a:cubicBezTo>
                  <a:cubicBezTo>
                    <a:pt x="1162" y="10"/>
                    <a:pt x="1055" y="53"/>
                    <a:pt x="969" y="130"/>
                  </a:cubicBezTo>
                  <a:cubicBezTo>
                    <a:pt x="887" y="198"/>
                    <a:pt x="819" y="282"/>
                    <a:pt x="771" y="377"/>
                  </a:cubicBezTo>
                  <a:cubicBezTo>
                    <a:pt x="759" y="387"/>
                    <a:pt x="750" y="396"/>
                    <a:pt x="742" y="405"/>
                  </a:cubicBezTo>
                  <a:cubicBezTo>
                    <a:pt x="726" y="425"/>
                    <a:pt x="709" y="442"/>
                    <a:pt x="693" y="462"/>
                  </a:cubicBezTo>
                  <a:cubicBezTo>
                    <a:pt x="676" y="461"/>
                    <a:pt x="658" y="460"/>
                    <a:pt x="639" y="460"/>
                  </a:cubicBezTo>
                  <a:cubicBezTo>
                    <a:pt x="631" y="460"/>
                    <a:pt x="623" y="460"/>
                    <a:pt x="615" y="461"/>
                  </a:cubicBezTo>
                  <a:cubicBezTo>
                    <a:pt x="505" y="466"/>
                    <a:pt x="440" y="491"/>
                    <a:pt x="340" y="534"/>
                  </a:cubicBezTo>
                  <a:cubicBezTo>
                    <a:pt x="252" y="571"/>
                    <a:pt x="187" y="656"/>
                    <a:pt x="131" y="729"/>
                  </a:cubicBezTo>
                  <a:cubicBezTo>
                    <a:pt x="44" y="844"/>
                    <a:pt x="24" y="988"/>
                    <a:pt x="5" y="1127"/>
                  </a:cubicBezTo>
                  <a:cubicBezTo>
                    <a:pt x="1" y="1172"/>
                    <a:pt x="2" y="1218"/>
                    <a:pt x="5" y="1263"/>
                  </a:cubicBezTo>
                  <a:cubicBezTo>
                    <a:pt x="11" y="1350"/>
                    <a:pt x="24" y="1436"/>
                    <a:pt x="45" y="1519"/>
                  </a:cubicBezTo>
                  <a:cubicBezTo>
                    <a:pt x="74" y="1641"/>
                    <a:pt x="126" y="1763"/>
                    <a:pt x="189" y="1874"/>
                  </a:cubicBezTo>
                  <a:cubicBezTo>
                    <a:pt x="264" y="2005"/>
                    <a:pt x="363" y="2107"/>
                    <a:pt x="486" y="2193"/>
                  </a:cubicBezTo>
                  <a:cubicBezTo>
                    <a:pt x="549" y="2237"/>
                    <a:pt x="637" y="2270"/>
                    <a:pt x="726" y="2288"/>
                  </a:cubicBezTo>
                  <a:cubicBezTo>
                    <a:pt x="808" y="2457"/>
                    <a:pt x="988" y="2566"/>
                    <a:pt x="1175" y="2566"/>
                  </a:cubicBezTo>
                  <a:cubicBezTo>
                    <a:pt x="1178" y="2566"/>
                    <a:pt x="1182" y="2566"/>
                    <a:pt x="1186" y="2566"/>
                  </a:cubicBezTo>
                  <a:cubicBezTo>
                    <a:pt x="1424" y="2560"/>
                    <a:pt x="1609" y="2407"/>
                    <a:pt x="1734" y="2209"/>
                  </a:cubicBezTo>
                  <a:cubicBezTo>
                    <a:pt x="1832" y="2178"/>
                    <a:pt x="1912" y="2115"/>
                    <a:pt x="1964" y="2028"/>
                  </a:cubicBezTo>
                  <a:cubicBezTo>
                    <a:pt x="2034" y="1913"/>
                    <a:pt x="2111" y="1795"/>
                    <a:pt x="2142" y="1661"/>
                  </a:cubicBezTo>
                  <a:cubicBezTo>
                    <a:pt x="2171" y="1545"/>
                    <a:pt x="2158" y="1430"/>
                    <a:pt x="2136" y="1315"/>
                  </a:cubicBezTo>
                  <a:cubicBezTo>
                    <a:pt x="2136" y="1274"/>
                    <a:pt x="2139" y="1232"/>
                    <a:pt x="2139" y="1193"/>
                  </a:cubicBezTo>
                  <a:cubicBezTo>
                    <a:pt x="2144" y="1094"/>
                    <a:pt x="2115" y="1005"/>
                    <a:pt x="2076" y="914"/>
                  </a:cubicBezTo>
                  <a:cubicBezTo>
                    <a:pt x="2050" y="857"/>
                    <a:pt x="2013" y="808"/>
                    <a:pt x="1970" y="765"/>
                  </a:cubicBezTo>
                  <a:cubicBezTo>
                    <a:pt x="1968" y="764"/>
                    <a:pt x="1968" y="762"/>
                    <a:pt x="1967" y="761"/>
                  </a:cubicBezTo>
                  <a:cubicBezTo>
                    <a:pt x="1963" y="755"/>
                    <a:pt x="1960" y="751"/>
                    <a:pt x="1957" y="746"/>
                  </a:cubicBezTo>
                  <a:cubicBezTo>
                    <a:pt x="1960" y="735"/>
                    <a:pt x="1960" y="725"/>
                    <a:pt x="1961" y="715"/>
                  </a:cubicBezTo>
                  <a:cubicBezTo>
                    <a:pt x="1967" y="677"/>
                    <a:pt x="1971" y="639"/>
                    <a:pt x="1977" y="600"/>
                  </a:cubicBezTo>
                  <a:cubicBezTo>
                    <a:pt x="1983" y="581"/>
                    <a:pt x="1989" y="561"/>
                    <a:pt x="1996" y="541"/>
                  </a:cubicBezTo>
                  <a:cubicBezTo>
                    <a:pt x="2060" y="367"/>
                    <a:pt x="1955" y="155"/>
                    <a:pt x="1805" y="64"/>
                  </a:cubicBezTo>
                  <a:cubicBezTo>
                    <a:pt x="1770" y="44"/>
                    <a:pt x="1737" y="30"/>
                    <a:pt x="1701" y="18"/>
                  </a:cubicBezTo>
                  <a:cubicBezTo>
                    <a:pt x="1667" y="7"/>
                    <a:pt x="1629" y="1"/>
                    <a:pt x="1589" y="1"/>
                  </a:cubicBezTo>
                  <a:close/>
                </a:path>
              </a:pathLst>
            </a:custGeom>
            <a:solidFill>
              <a:srgbClr val="FFE5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2" name="Google Shape;1982;p11"/>
            <p:cNvSpPr/>
            <p:nvPr/>
          </p:nvSpPr>
          <p:spPr>
            <a:xfrm>
              <a:off x="2830737" y="-1131639"/>
              <a:ext cx="66828" cy="79338"/>
            </a:xfrm>
            <a:custGeom>
              <a:avLst/>
              <a:gdLst/>
              <a:ahLst/>
              <a:cxnLst/>
              <a:rect l="l" t="t" r="r" b="b"/>
              <a:pathLst>
                <a:path w="1656" h="1966" extrusionOk="0">
                  <a:moveTo>
                    <a:pt x="525" y="1571"/>
                  </a:moveTo>
                  <a:cubicBezTo>
                    <a:pt x="522" y="1575"/>
                    <a:pt x="521" y="1579"/>
                    <a:pt x="519" y="1584"/>
                  </a:cubicBezTo>
                  <a:cubicBezTo>
                    <a:pt x="519" y="1579"/>
                    <a:pt x="522" y="1575"/>
                    <a:pt x="525" y="1571"/>
                  </a:cubicBezTo>
                  <a:close/>
                  <a:moveTo>
                    <a:pt x="1091" y="1"/>
                  </a:moveTo>
                  <a:cubicBezTo>
                    <a:pt x="973" y="1"/>
                    <a:pt x="838" y="43"/>
                    <a:pt x="759" y="127"/>
                  </a:cubicBezTo>
                  <a:cubicBezTo>
                    <a:pt x="709" y="182"/>
                    <a:pt x="661" y="235"/>
                    <a:pt x="615" y="294"/>
                  </a:cubicBezTo>
                  <a:cubicBezTo>
                    <a:pt x="601" y="282"/>
                    <a:pt x="587" y="269"/>
                    <a:pt x="572" y="258"/>
                  </a:cubicBezTo>
                  <a:cubicBezTo>
                    <a:pt x="534" y="241"/>
                    <a:pt x="498" y="222"/>
                    <a:pt x="457" y="203"/>
                  </a:cubicBezTo>
                  <a:cubicBezTo>
                    <a:pt x="432" y="191"/>
                    <a:pt x="402" y="186"/>
                    <a:pt x="370" y="186"/>
                  </a:cubicBezTo>
                  <a:cubicBezTo>
                    <a:pt x="321" y="186"/>
                    <a:pt x="270" y="199"/>
                    <a:pt x="231" y="219"/>
                  </a:cubicBezTo>
                  <a:cubicBezTo>
                    <a:pt x="134" y="265"/>
                    <a:pt x="73" y="361"/>
                    <a:pt x="62" y="466"/>
                  </a:cubicBezTo>
                  <a:cubicBezTo>
                    <a:pt x="60" y="516"/>
                    <a:pt x="51" y="565"/>
                    <a:pt x="45" y="616"/>
                  </a:cubicBezTo>
                  <a:cubicBezTo>
                    <a:pt x="38" y="670"/>
                    <a:pt x="41" y="722"/>
                    <a:pt x="45" y="778"/>
                  </a:cubicBezTo>
                  <a:cubicBezTo>
                    <a:pt x="48" y="837"/>
                    <a:pt x="55" y="893"/>
                    <a:pt x="68" y="947"/>
                  </a:cubicBezTo>
                  <a:cubicBezTo>
                    <a:pt x="34" y="1031"/>
                    <a:pt x="12" y="1113"/>
                    <a:pt x="8" y="1203"/>
                  </a:cubicBezTo>
                  <a:cubicBezTo>
                    <a:pt x="1" y="1318"/>
                    <a:pt x="41" y="1428"/>
                    <a:pt x="83" y="1533"/>
                  </a:cubicBezTo>
                  <a:cubicBezTo>
                    <a:pt x="103" y="1584"/>
                    <a:pt x="144" y="1622"/>
                    <a:pt x="192" y="1648"/>
                  </a:cubicBezTo>
                  <a:cubicBezTo>
                    <a:pt x="249" y="1740"/>
                    <a:pt x="332" y="1822"/>
                    <a:pt x="417" y="1881"/>
                  </a:cubicBezTo>
                  <a:cubicBezTo>
                    <a:pt x="478" y="1924"/>
                    <a:pt x="548" y="1950"/>
                    <a:pt x="621" y="1963"/>
                  </a:cubicBezTo>
                  <a:cubicBezTo>
                    <a:pt x="636" y="1965"/>
                    <a:pt x="650" y="1966"/>
                    <a:pt x="664" y="1966"/>
                  </a:cubicBezTo>
                  <a:cubicBezTo>
                    <a:pt x="718" y="1966"/>
                    <a:pt x="770" y="1951"/>
                    <a:pt x="821" y="1930"/>
                  </a:cubicBezTo>
                  <a:cubicBezTo>
                    <a:pt x="848" y="1920"/>
                    <a:pt x="873" y="1901"/>
                    <a:pt x="896" y="1879"/>
                  </a:cubicBezTo>
                  <a:cubicBezTo>
                    <a:pt x="934" y="1891"/>
                    <a:pt x="973" y="1897"/>
                    <a:pt x="1012" y="1897"/>
                  </a:cubicBezTo>
                  <a:cubicBezTo>
                    <a:pt x="1070" y="1897"/>
                    <a:pt x="1128" y="1884"/>
                    <a:pt x="1186" y="1858"/>
                  </a:cubicBezTo>
                  <a:cubicBezTo>
                    <a:pt x="1276" y="1815"/>
                    <a:pt x="1358" y="1704"/>
                    <a:pt x="1358" y="1601"/>
                  </a:cubicBezTo>
                  <a:lnTo>
                    <a:pt x="1358" y="1578"/>
                  </a:lnTo>
                  <a:cubicBezTo>
                    <a:pt x="1437" y="1546"/>
                    <a:pt x="1503" y="1490"/>
                    <a:pt x="1538" y="1403"/>
                  </a:cubicBezTo>
                  <a:cubicBezTo>
                    <a:pt x="1569" y="1325"/>
                    <a:pt x="1566" y="1240"/>
                    <a:pt x="1530" y="1163"/>
                  </a:cubicBezTo>
                  <a:cubicBezTo>
                    <a:pt x="1527" y="1158"/>
                    <a:pt x="1525" y="1153"/>
                    <a:pt x="1520" y="1146"/>
                  </a:cubicBezTo>
                  <a:cubicBezTo>
                    <a:pt x="1527" y="1138"/>
                    <a:pt x="1533" y="1133"/>
                    <a:pt x="1539" y="1125"/>
                  </a:cubicBezTo>
                  <a:cubicBezTo>
                    <a:pt x="1576" y="1084"/>
                    <a:pt x="1617" y="1034"/>
                    <a:pt x="1632" y="980"/>
                  </a:cubicBezTo>
                  <a:cubicBezTo>
                    <a:pt x="1652" y="916"/>
                    <a:pt x="1655" y="861"/>
                    <a:pt x="1648" y="795"/>
                  </a:cubicBezTo>
                  <a:cubicBezTo>
                    <a:pt x="1642" y="746"/>
                    <a:pt x="1612" y="703"/>
                    <a:pt x="1584" y="664"/>
                  </a:cubicBezTo>
                  <a:cubicBezTo>
                    <a:pt x="1588" y="623"/>
                    <a:pt x="1589" y="580"/>
                    <a:pt x="1589" y="537"/>
                  </a:cubicBezTo>
                  <a:cubicBezTo>
                    <a:pt x="1595" y="447"/>
                    <a:pt x="1578" y="363"/>
                    <a:pt x="1539" y="279"/>
                  </a:cubicBezTo>
                  <a:cubicBezTo>
                    <a:pt x="1499" y="199"/>
                    <a:pt x="1441" y="134"/>
                    <a:pt x="1367" y="84"/>
                  </a:cubicBezTo>
                  <a:cubicBezTo>
                    <a:pt x="1322" y="54"/>
                    <a:pt x="1275" y="34"/>
                    <a:pt x="1224" y="19"/>
                  </a:cubicBezTo>
                  <a:cubicBezTo>
                    <a:pt x="1194" y="11"/>
                    <a:pt x="1161" y="4"/>
                    <a:pt x="1128" y="2"/>
                  </a:cubicBezTo>
                  <a:cubicBezTo>
                    <a:pt x="1116" y="1"/>
                    <a:pt x="1104" y="1"/>
                    <a:pt x="10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3" name="Google Shape;1983;p11"/>
            <p:cNvSpPr/>
            <p:nvPr/>
          </p:nvSpPr>
          <p:spPr>
            <a:xfrm>
              <a:off x="2816330" y="-1006419"/>
              <a:ext cx="69814" cy="67635"/>
            </a:xfrm>
            <a:custGeom>
              <a:avLst/>
              <a:gdLst/>
              <a:ahLst/>
              <a:cxnLst/>
              <a:rect l="l" t="t" r="r" b="b"/>
              <a:pathLst>
                <a:path w="1730" h="1676" extrusionOk="0">
                  <a:moveTo>
                    <a:pt x="1359" y="859"/>
                  </a:moveTo>
                  <a:cubicBezTo>
                    <a:pt x="1359" y="859"/>
                    <a:pt x="1360" y="859"/>
                    <a:pt x="1360" y="861"/>
                  </a:cubicBezTo>
                  <a:lnTo>
                    <a:pt x="1359" y="859"/>
                  </a:lnTo>
                  <a:close/>
                  <a:moveTo>
                    <a:pt x="1363" y="861"/>
                  </a:moveTo>
                  <a:lnTo>
                    <a:pt x="1363" y="861"/>
                  </a:lnTo>
                  <a:cubicBezTo>
                    <a:pt x="1363" y="861"/>
                    <a:pt x="1365" y="861"/>
                    <a:pt x="1365" y="863"/>
                  </a:cubicBezTo>
                  <a:lnTo>
                    <a:pt x="1363" y="861"/>
                  </a:lnTo>
                  <a:close/>
                  <a:moveTo>
                    <a:pt x="1298" y="846"/>
                  </a:moveTo>
                  <a:lnTo>
                    <a:pt x="1336" y="852"/>
                  </a:lnTo>
                  <a:cubicBezTo>
                    <a:pt x="1339" y="853"/>
                    <a:pt x="1343" y="853"/>
                    <a:pt x="1346" y="856"/>
                  </a:cubicBezTo>
                  <a:cubicBezTo>
                    <a:pt x="1349" y="858"/>
                    <a:pt x="1350" y="858"/>
                    <a:pt x="1352" y="859"/>
                  </a:cubicBezTo>
                  <a:cubicBezTo>
                    <a:pt x="1352" y="861"/>
                    <a:pt x="1353" y="862"/>
                    <a:pt x="1353" y="862"/>
                  </a:cubicBezTo>
                  <a:lnTo>
                    <a:pt x="1353" y="869"/>
                  </a:lnTo>
                  <a:cubicBezTo>
                    <a:pt x="1350" y="872"/>
                    <a:pt x="1344" y="873"/>
                    <a:pt x="1342" y="875"/>
                  </a:cubicBezTo>
                  <a:cubicBezTo>
                    <a:pt x="1337" y="875"/>
                    <a:pt x="1334" y="876"/>
                    <a:pt x="1330" y="876"/>
                  </a:cubicBezTo>
                  <a:cubicBezTo>
                    <a:pt x="1310" y="876"/>
                    <a:pt x="1291" y="875"/>
                    <a:pt x="1271" y="872"/>
                  </a:cubicBezTo>
                  <a:cubicBezTo>
                    <a:pt x="1267" y="872"/>
                    <a:pt x="1264" y="869"/>
                    <a:pt x="1263" y="869"/>
                  </a:cubicBezTo>
                  <a:lnTo>
                    <a:pt x="1235" y="859"/>
                  </a:lnTo>
                  <a:cubicBezTo>
                    <a:pt x="1257" y="853"/>
                    <a:pt x="1277" y="850"/>
                    <a:pt x="1298" y="846"/>
                  </a:cubicBezTo>
                  <a:close/>
                  <a:moveTo>
                    <a:pt x="1296" y="881"/>
                  </a:moveTo>
                  <a:cubicBezTo>
                    <a:pt x="1300" y="881"/>
                    <a:pt x="1306" y="881"/>
                    <a:pt x="1309" y="882"/>
                  </a:cubicBezTo>
                  <a:cubicBezTo>
                    <a:pt x="1306" y="882"/>
                    <a:pt x="1300" y="881"/>
                    <a:pt x="1296" y="881"/>
                  </a:cubicBezTo>
                  <a:close/>
                  <a:moveTo>
                    <a:pt x="994" y="950"/>
                  </a:moveTo>
                  <a:cubicBezTo>
                    <a:pt x="985" y="965"/>
                    <a:pt x="978" y="983"/>
                    <a:pt x="975" y="1000"/>
                  </a:cubicBezTo>
                  <a:cubicBezTo>
                    <a:pt x="949" y="988"/>
                    <a:pt x="921" y="981"/>
                    <a:pt x="892" y="980"/>
                  </a:cubicBezTo>
                  <a:cubicBezTo>
                    <a:pt x="928" y="974"/>
                    <a:pt x="962" y="965"/>
                    <a:pt x="994" y="950"/>
                  </a:cubicBezTo>
                  <a:close/>
                  <a:moveTo>
                    <a:pt x="1145" y="1143"/>
                  </a:moveTo>
                  <a:cubicBezTo>
                    <a:pt x="1138" y="1143"/>
                    <a:pt x="1133" y="1145"/>
                    <a:pt x="1126" y="1145"/>
                  </a:cubicBezTo>
                  <a:cubicBezTo>
                    <a:pt x="1130" y="1143"/>
                    <a:pt x="1138" y="1143"/>
                    <a:pt x="1145" y="1143"/>
                  </a:cubicBezTo>
                  <a:close/>
                  <a:moveTo>
                    <a:pt x="725" y="1"/>
                  </a:moveTo>
                  <a:cubicBezTo>
                    <a:pt x="679" y="1"/>
                    <a:pt x="634" y="12"/>
                    <a:pt x="592" y="33"/>
                  </a:cubicBezTo>
                  <a:cubicBezTo>
                    <a:pt x="524" y="68"/>
                    <a:pt x="475" y="121"/>
                    <a:pt x="448" y="185"/>
                  </a:cubicBezTo>
                  <a:cubicBezTo>
                    <a:pt x="437" y="183"/>
                    <a:pt x="422" y="181"/>
                    <a:pt x="408" y="181"/>
                  </a:cubicBezTo>
                  <a:cubicBezTo>
                    <a:pt x="401" y="181"/>
                    <a:pt x="394" y="180"/>
                    <a:pt x="387" y="180"/>
                  </a:cubicBezTo>
                  <a:cubicBezTo>
                    <a:pt x="290" y="180"/>
                    <a:pt x="178" y="228"/>
                    <a:pt x="132" y="315"/>
                  </a:cubicBezTo>
                  <a:cubicBezTo>
                    <a:pt x="103" y="371"/>
                    <a:pt x="76" y="427"/>
                    <a:pt x="52" y="486"/>
                  </a:cubicBezTo>
                  <a:cubicBezTo>
                    <a:pt x="23" y="552"/>
                    <a:pt x="13" y="631"/>
                    <a:pt x="7" y="703"/>
                  </a:cubicBezTo>
                  <a:cubicBezTo>
                    <a:pt x="0" y="784"/>
                    <a:pt x="19" y="865"/>
                    <a:pt x="45" y="942"/>
                  </a:cubicBezTo>
                  <a:cubicBezTo>
                    <a:pt x="9" y="1133"/>
                    <a:pt x="58" y="1339"/>
                    <a:pt x="195" y="1482"/>
                  </a:cubicBezTo>
                  <a:cubicBezTo>
                    <a:pt x="270" y="1561"/>
                    <a:pt x="375" y="1610"/>
                    <a:pt x="481" y="1610"/>
                  </a:cubicBezTo>
                  <a:cubicBezTo>
                    <a:pt x="510" y="1610"/>
                    <a:pt x="539" y="1606"/>
                    <a:pt x="567" y="1599"/>
                  </a:cubicBezTo>
                  <a:cubicBezTo>
                    <a:pt x="618" y="1640"/>
                    <a:pt x="677" y="1668"/>
                    <a:pt x="747" y="1673"/>
                  </a:cubicBezTo>
                  <a:cubicBezTo>
                    <a:pt x="758" y="1675"/>
                    <a:pt x="769" y="1675"/>
                    <a:pt x="780" y="1675"/>
                  </a:cubicBezTo>
                  <a:cubicBezTo>
                    <a:pt x="872" y="1675"/>
                    <a:pt x="962" y="1637"/>
                    <a:pt x="1020" y="1564"/>
                  </a:cubicBezTo>
                  <a:cubicBezTo>
                    <a:pt x="1041" y="1569"/>
                    <a:pt x="1060" y="1572"/>
                    <a:pt x="1082" y="1576"/>
                  </a:cubicBezTo>
                  <a:cubicBezTo>
                    <a:pt x="1089" y="1577"/>
                    <a:pt x="1097" y="1577"/>
                    <a:pt x="1104" y="1577"/>
                  </a:cubicBezTo>
                  <a:cubicBezTo>
                    <a:pt x="1157" y="1577"/>
                    <a:pt x="1208" y="1556"/>
                    <a:pt x="1255" y="1540"/>
                  </a:cubicBezTo>
                  <a:cubicBezTo>
                    <a:pt x="1296" y="1526"/>
                    <a:pt x="1337" y="1480"/>
                    <a:pt x="1363" y="1449"/>
                  </a:cubicBezTo>
                  <a:cubicBezTo>
                    <a:pt x="1396" y="1405"/>
                    <a:pt x="1422" y="1350"/>
                    <a:pt x="1429" y="1296"/>
                  </a:cubicBezTo>
                  <a:cubicBezTo>
                    <a:pt x="1431" y="1281"/>
                    <a:pt x="1431" y="1267"/>
                    <a:pt x="1431" y="1254"/>
                  </a:cubicBezTo>
                  <a:cubicBezTo>
                    <a:pt x="1467" y="1245"/>
                    <a:pt x="1501" y="1231"/>
                    <a:pt x="1535" y="1211"/>
                  </a:cubicBezTo>
                  <a:cubicBezTo>
                    <a:pt x="1650" y="1145"/>
                    <a:pt x="1724" y="1019"/>
                    <a:pt x="1725" y="888"/>
                  </a:cubicBezTo>
                  <a:cubicBezTo>
                    <a:pt x="1729" y="754"/>
                    <a:pt x="1659" y="635"/>
                    <a:pt x="1547" y="560"/>
                  </a:cubicBezTo>
                  <a:cubicBezTo>
                    <a:pt x="1576" y="480"/>
                    <a:pt x="1535" y="385"/>
                    <a:pt x="1446" y="354"/>
                  </a:cubicBezTo>
                  <a:cubicBezTo>
                    <a:pt x="1365" y="322"/>
                    <a:pt x="1286" y="291"/>
                    <a:pt x="1198" y="291"/>
                  </a:cubicBezTo>
                  <a:cubicBezTo>
                    <a:pt x="1190" y="291"/>
                    <a:pt x="1181" y="291"/>
                    <a:pt x="1172" y="292"/>
                  </a:cubicBezTo>
                  <a:cubicBezTo>
                    <a:pt x="1158" y="293"/>
                    <a:pt x="1143" y="295"/>
                    <a:pt x="1129" y="299"/>
                  </a:cubicBezTo>
                  <a:cubicBezTo>
                    <a:pt x="1128" y="298"/>
                    <a:pt x="1128" y="296"/>
                    <a:pt x="1126" y="292"/>
                  </a:cubicBezTo>
                  <a:cubicBezTo>
                    <a:pt x="1099" y="246"/>
                    <a:pt x="1070" y="201"/>
                    <a:pt x="1036" y="161"/>
                  </a:cubicBezTo>
                  <a:cubicBezTo>
                    <a:pt x="1004" y="121"/>
                    <a:pt x="947" y="84"/>
                    <a:pt x="904" y="55"/>
                  </a:cubicBezTo>
                  <a:cubicBezTo>
                    <a:pt x="875" y="36"/>
                    <a:pt x="843" y="22"/>
                    <a:pt x="813" y="15"/>
                  </a:cubicBezTo>
                  <a:cubicBezTo>
                    <a:pt x="784" y="5"/>
                    <a:pt x="754" y="1"/>
                    <a:pt x="7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4" name="Google Shape;1984;p11"/>
            <p:cNvSpPr/>
            <p:nvPr/>
          </p:nvSpPr>
          <p:spPr>
            <a:xfrm>
              <a:off x="2846516" y="-975467"/>
              <a:ext cx="16909" cy="15658"/>
            </a:xfrm>
            <a:custGeom>
              <a:avLst/>
              <a:gdLst/>
              <a:ahLst/>
              <a:cxnLst/>
              <a:rect l="l" t="t" r="r" b="b"/>
              <a:pathLst>
                <a:path w="419" h="388" extrusionOk="0">
                  <a:moveTo>
                    <a:pt x="172" y="1"/>
                  </a:moveTo>
                  <a:cubicBezTo>
                    <a:pt x="136" y="1"/>
                    <a:pt x="100" y="13"/>
                    <a:pt x="71" y="39"/>
                  </a:cubicBezTo>
                  <a:cubicBezTo>
                    <a:pt x="9" y="94"/>
                    <a:pt x="0" y="194"/>
                    <a:pt x="58" y="256"/>
                  </a:cubicBezTo>
                  <a:cubicBezTo>
                    <a:pt x="102" y="305"/>
                    <a:pt x="150" y="359"/>
                    <a:pt x="214" y="381"/>
                  </a:cubicBezTo>
                  <a:cubicBezTo>
                    <a:pt x="230" y="386"/>
                    <a:pt x="245" y="388"/>
                    <a:pt x="261" y="388"/>
                  </a:cubicBezTo>
                  <a:cubicBezTo>
                    <a:pt x="340" y="388"/>
                    <a:pt x="417" y="331"/>
                    <a:pt x="418" y="244"/>
                  </a:cubicBezTo>
                  <a:cubicBezTo>
                    <a:pt x="418" y="208"/>
                    <a:pt x="415" y="183"/>
                    <a:pt x="404" y="148"/>
                  </a:cubicBezTo>
                  <a:cubicBezTo>
                    <a:pt x="390" y="105"/>
                    <a:pt x="374" y="69"/>
                    <a:pt x="335" y="43"/>
                  </a:cubicBezTo>
                  <a:cubicBezTo>
                    <a:pt x="321" y="35"/>
                    <a:pt x="306" y="27"/>
                    <a:pt x="289" y="22"/>
                  </a:cubicBezTo>
                  <a:cubicBezTo>
                    <a:pt x="273" y="19"/>
                    <a:pt x="257" y="17"/>
                    <a:pt x="242" y="17"/>
                  </a:cubicBezTo>
                  <a:cubicBezTo>
                    <a:pt x="220" y="6"/>
                    <a:pt x="196" y="1"/>
                    <a:pt x="1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5" name="Google Shape;1985;p11"/>
            <p:cNvSpPr/>
            <p:nvPr/>
          </p:nvSpPr>
          <p:spPr>
            <a:xfrm>
              <a:off x="2724201" y="-990762"/>
              <a:ext cx="39709" cy="26311"/>
            </a:xfrm>
            <a:custGeom>
              <a:avLst/>
              <a:gdLst/>
              <a:ahLst/>
              <a:cxnLst/>
              <a:rect l="l" t="t" r="r" b="b"/>
              <a:pathLst>
                <a:path w="984" h="652" extrusionOk="0">
                  <a:moveTo>
                    <a:pt x="584" y="177"/>
                  </a:moveTo>
                  <a:lnTo>
                    <a:pt x="584" y="177"/>
                  </a:lnTo>
                  <a:cubicBezTo>
                    <a:pt x="582" y="184"/>
                    <a:pt x="581" y="191"/>
                    <a:pt x="580" y="197"/>
                  </a:cubicBezTo>
                  <a:cubicBezTo>
                    <a:pt x="581" y="190"/>
                    <a:pt x="582" y="184"/>
                    <a:pt x="584" y="177"/>
                  </a:cubicBezTo>
                  <a:close/>
                  <a:moveTo>
                    <a:pt x="452" y="399"/>
                  </a:moveTo>
                  <a:lnTo>
                    <a:pt x="452" y="399"/>
                  </a:lnTo>
                  <a:cubicBezTo>
                    <a:pt x="447" y="401"/>
                    <a:pt x="446" y="404"/>
                    <a:pt x="443" y="405"/>
                  </a:cubicBezTo>
                  <a:cubicBezTo>
                    <a:pt x="445" y="404"/>
                    <a:pt x="447" y="401"/>
                    <a:pt x="452" y="399"/>
                  </a:cubicBezTo>
                  <a:close/>
                  <a:moveTo>
                    <a:pt x="801" y="532"/>
                  </a:moveTo>
                  <a:lnTo>
                    <a:pt x="801" y="532"/>
                  </a:lnTo>
                  <a:cubicBezTo>
                    <a:pt x="801" y="532"/>
                    <a:pt x="800" y="533"/>
                    <a:pt x="799" y="533"/>
                  </a:cubicBezTo>
                  <a:cubicBezTo>
                    <a:pt x="800" y="533"/>
                    <a:pt x="800" y="533"/>
                    <a:pt x="801" y="532"/>
                  </a:cubicBezTo>
                  <a:close/>
                  <a:moveTo>
                    <a:pt x="676" y="1"/>
                  </a:moveTo>
                  <a:cubicBezTo>
                    <a:pt x="667" y="1"/>
                    <a:pt x="656" y="2"/>
                    <a:pt x="644" y="3"/>
                  </a:cubicBezTo>
                  <a:cubicBezTo>
                    <a:pt x="537" y="11"/>
                    <a:pt x="432" y="68"/>
                    <a:pt x="344" y="126"/>
                  </a:cubicBezTo>
                  <a:cubicBezTo>
                    <a:pt x="222" y="207"/>
                    <a:pt x="113" y="310"/>
                    <a:pt x="38" y="437"/>
                  </a:cubicBezTo>
                  <a:cubicBezTo>
                    <a:pt x="1" y="501"/>
                    <a:pt x="14" y="586"/>
                    <a:pt x="78" y="629"/>
                  </a:cubicBezTo>
                  <a:cubicBezTo>
                    <a:pt x="101" y="644"/>
                    <a:pt x="128" y="652"/>
                    <a:pt x="155" y="652"/>
                  </a:cubicBezTo>
                  <a:cubicBezTo>
                    <a:pt x="200" y="652"/>
                    <a:pt x="246" y="631"/>
                    <a:pt x="271" y="590"/>
                  </a:cubicBezTo>
                  <a:cubicBezTo>
                    <a:pt x="287" y="564"/>
                    <a:pt x="302" y="540"/>
                    <a:pt x="323" y="514"/>
                  </a:cubicBezTo>
                  <a:cubicBezTo>
                    <a:pt x="366" y="470"/>
                    <a:pt x="412" y="429"/>
                    <a:pt x="462" y="394"/>
                  </a:cubicBezTo>
                  <a:cubicBezTo>
                    <a:pt x="466" y="392"/>
                    <a:pt x="469" y="389"/>
                    <a:pt x="475" y="386"/>
                  </a:cubicBezTo>
                  <a:lnTo>
                    <a:pt x="475" y="386"/>
                  </a:lnTo>
                  <a:cubicBezTo>
                    <a:pt x="470" y="437"/>
                    <a:pt x="489" y="491"/>
                    <a:pt x="519" y="526"/>
                  </a:cubicBezTo>
                  <a:cubicBezTo>
                    <a:pt x="552" y="561"/>
                    <a:pt x="607" y="586"/>
                    <a:pt x="659" y="586"/>
                  </a:cubicBezTo>
                  <a:cubicBezTo>
                    <a:pt x="685" y="586"/>
                    <a:pt x="710" y="580"/>
                    <a:pt x="732" y="566"/>
                  </a:cubicBezTo>
                  <a:cubicBezTo>
                    <a:pt x="746" y="556"/>
                    <a:pt x="761" y="547"/>
                    <a:pt x="775" y="541"/>
                  </a:cubicBezTo>
                  <a:lnTo>
                    <a:pt x="775" y="541"/>
                  </a:lnTo>
                  <a:cubicBezTo>
                    <a:pt x="774" y="542"/>
                    <a:pt x="772" y="542"/>
                    <a:pt x="771" y="542"/>
                  </a:cubicBezTo>
                  <a:lnTo>
                    <a:pt x="771" y="542"/>
                  </a:lnTo>
                  <a:cubicBezTo>
                    <a:pt x="772" y="542"/>
                    <a:pt x="774" y="542"/>
                    <a:pt x="775" y="541"/>
                  </a:cubicBezTo>
                  <a:lnTo>
                    <a:pt x="775" y="541"/>
                  </a:lnTo>
                  <a:cubicBezTo>
                    <a:pt x="775" y="541"/>
                    <a:pt x="775" y="541"/>
                    <a:pt x="775" y="541"/>
                  </a:cubicBezTo>
                  <a:cubicBezTo>
                    <a:pt x="782" y="540"/>
                    <a:pt x="791" y="536"/>
                    <a:pt x="798" y="533"/>
                  </a:cubicBezTo>
                  <a:lnTo>
                    <a:pt x="798" y="533"/>
                  </a:lnTo>
                  <a:cubicBezTo>
                    <a:pt x="793" y="535"/>
                    <a:pt x="788" y="536"/>
                    <a:pt x="783" y="538"/>
                  </a:cubicBezTo>
                  <a:lnTo>
                    <a:pt x="783" y="538"/>
                  </a:lnTo>
                  <a:cubicBezTo>
                    <a:pt x="790" y="535"/>
                    <a:pt x="797" y="533"/>
                    <a:pt x="804" y="530"/>
                  </a:cubicBezTo>
                  <a:lnTo>
                    <a:pt x="804" y="530"/>
                  </a:lnTo>
                  <a:cubicBezTo>
                    <a:pt x="803" y="531"/>
                    <a:pt x="802" y="532"/>
                    <a:pt x="801" y="532"/>
                  </a:cubicBezTo>
                  <a:lnTo>
                    <a:pt x="801" y="532"/>
                  </a:lnTo>
                  <a:cubicBezTo>
                    <a:pt x="815" y="527"/>
                    <a:pt x="829" y="521"/>
                    <a:pt x="842" y="519"/>
                  </a:cubicBezTo>
                  <a:cubicBezTo>
                    <a:pt x="868" y="501"/>
                    <a:pt x="891" y="485"/>
                    <a:pt x="916" y="470"/>
                  </a:cubicBezTo>
                  <a:cubicBezTo>
                    <a:pt x="954" y="442"/>
                    <a:pt x="976" y="385"/>
                    <a:pt x="979" y="340"/>
                  </a:cubicBezTo>
                  <a:cubicBezTo>
                    <a:pt x="983" y="290"/>
                    <a:pt x="966" y="240"/>
                    <a:pt x="933" y="203"/>
                  </a:cubicBezTo>
                  <a:cubicBezTo>
                    <a:pt x="923" y="192"/>
                    <a:pt x="913" y="184"/>
                    <a:pt x="901" y="175"/>
                  </a:cubicBezTo>
                  <a:cubicBezTo>
                    <a:pt x="901" y="171"/>
                    <a:pt x="900" y="168"/>
                    <a:pt x="900" y="167"/>
                  </a:cubicBezTo>
                  <a:cubicBezTo>
                    <a:pt x="897" y="147"/>
                    <a:pt x="890" y="128"/>
                    <a:pt x="878" y="112"/>
                  </a:cubicBezTo>
                  <a:cubicBezTo>
                    <a:pt x="871" y="99"/>
                    <a:pt x="861" y="88"/>
                    <a:pt x="854" y="76"/>
                  </a:cubicBezTo>
                  <a:cubicBezTo>
                    <a:pt x="840" y="63"/>
                    <a:pt x="825" y="52"/>
                    <a:pt x="812" y="39"/>
                  </a:cubicBezTo>
                  <a:cubicBezTo>
                    <a:pt x="798" y="26"/>
                    <a:pt x="765" y="16"/>
                    <a:pt x="746" y="10"/>
                  </a:cubicBezTo>
                  <a:cubicBezTo>
                    <a:pt x="717" y="4"/>
                    <a:pt x="698" y="1"/>
                    <a:pt x="67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6" name="Google Shape;1986;p11"/>
            <p:cNvSpPr/>
            <p:nvPr/>
          </p:nvSpPr>
          <p:spPr>
            <a:xfrm>
              <a:off x="2831665" y="-977888"/>
              <a:ext cx="42010" cy="23123"/>
            </a:xfrm>
            <a:custGeom>
              <a:avLst/>
              <a:gdLst/>
              <a:ahLst/>
              <a:cxnLst/>
              <a:rect l="l" t="t" r="r" b="b"/>
              <a:pathLst>
                <a:path w="1041" h="573" extrusionOk="0">
                  <a:moveTo>
                    <a:pt x="648" y="0"/>
                  </a:moveTo>
                  <a:cubicBezTo>
                    <a:pt x="598" y="0"/>
                    <a:pt x="547" y="7"/>
                    <a:pt x="498" y="13"/>
                  </a:cubicBezTo>
                  <a:cubicBezTo>
                    <a:pt x="432" y="20"/>
                    <a:pt x="368" y="46"/>
                    <a:pt x="305" y="69"/>
                  </a:cubicBezTo>
                  <a:cubicBezTo>
                    <a:pt x="229" y="98"/>
                    <a:pt x="157" y="152"/>
                    <a:pt x="93" y="204"/>
                  </a:cubicBezTo>
                  <a:cubicBezTo>
                    <a:pt x="2" y="277"/>
                    <a:pt x="1" y="419"/>
                    <a:pt x="75" y="503"/>
                  </a:cubicBezTo>
                  <a:cubicBezTo>
                    <a:pt x="116" y="549"/>
                    <a:pt x="175" y="572"/>
                    <a:pt x="233" y="572"/>
                  </a:cubicBezTo>
                  <a:cubicBezTo>
                    <a:pt x="283" y="572"/>
                    <a:pt x="334" y="555"/>
                    <a:pt x="373" y="520"/>
                  </a:cubicBezTo>
                  <a:lnTo>
                    <a:pt x="380" y="513"/>
                  </a:lnTo>
                  <a:lnTo>
                    <a:pt x="433" y="524"/>
                  </a:lnTo>
                  <a:cubicBezTo>
                    <a:pt x="448" y="526"/>
                    <a:pt x="463" y="527"/>
                    <a:pt x="479" y="527"/>
                  </a:cubicBezTo>
                  <a:cubicBezTo>
                    <a:pt x="524" y="527"/>
                    <a:pt x="572" y="519"/>
                    <a:pt x="617" y="514"/>
                  </a:cubicBezTo>
                  <a:cubicBezTo>
                    <a:pt x="677" y="505"/>
                    <a:pt x="739" y="481"/>
                    <a:pt x="792" y="455"/>
                  </a:cubicBezTo>
                  <a:cubicBezTo>
                    <a:pt x="850" y="432"/>
                    <a:pt x="901" y="391"/>
                    <a:pt x="952" y="355"/>
                  </a:cubicBezTo>
                  <a:cubicBezTo>
                    <a:pt x="979" y="335"/>
                    <a:pt x="997" y="303"/>
                    <a:pt x="1006" y="268"/>
                  </a:cubicBezTo>
                  <a:cubicBezTo>
                    <a:pt x="1015" y="260"/>
                    <a:pt x="1022" y="247"/>
                    <a:pt x="1028" y="233"/>
                  </a:cubicBezTo>
                  <a:cubicBezTo>
                    <a:pt x="1041" y="194"/>
                    <a:pt x="1023" y="141"/>
                    <a:pt x="986" y="122"/>
                  </a:cubicBezTo>
                  <a:cubicBezTo>
                    <a:pt x="964" y="86"/>
                    <a:pt x="930" y="57"/>
                    <a:pt x="890" y="43"/>
                  </a:cubicBezTo>
                  <a:cubicBezTo>
                    <a:pt x="875" y="37"/>
                    <a:pt x="861" y="33"/>
                    <a:pt x="847" y="30"/>
                  </a:cubicBezTo>
                  <a:cubicBezTo>
                    <a:pt x="796" y="17"/>
                    <a:pt x="746" y="8"/>
                    <a:pt x="696" y="3"/>
                  </a:cubicBezTo>
                  <a:cubicBezTo>
                    <a:pt x="680" y="1"/>
                    <a:pt x="664" y="0"/>
                    <a:pt x="6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7" name="Google Shape;1987;p11"/>
            <p:cNvSpPr/>
            <p:nvPr/>
          </p:nvSpPr>
          <p:spPr>
            <a:xfrm>
              <a:off x="2707332" y="-995967"/>
              <a:ext cx="63478" cy="57466"/>
            </a:xfrm>
            <a:custGeom>
              <a:avLst/>
              <a:gdLst/>
              <a:ahLst/>
              <a:cxnLst/>
              <a:rect l="l" t="t" r="r" b="b"/>
              <a:pathLst>
                <a:path w="1573" h="1424" extrusionOk="0">
                  <a:moveTo>
                    <a:pt x="334" y="590"/>
                  </a:moveTo>
                  <a:cubicBezTo>
                    <a:pt x="337" y="591"/>
                    <a:pt x="340" y="591"/>
                    <a:pt x="341" y="593"/>
                  </a:cubicBezTo>
                  <a:cubicBezTo>
                    <a:pt x="338" y="591"/>
                    <a:pt x="337" y="591"/>
                    <a:pt x="334" y="590"/>
                  </a:cubicBezTo>
                  <a:close/>
                  <a:moveTo>
                    <a:pt x="354" y="594"/>
                  </a:moveTo>
                  <a:lnTo>
                    <a:pt x="356" y="597"/>
                  </a:lnTo>
                  <a:cubicBezTo>
                    <a:pt x="354" y="597"/>
                    <a:pt x="354" y="594"/>
                    <a:pt x="354" y="594"/>
                  </a:cubicBezTo>
                  <a:close/>
                  <a:moveTo>
                    <a:pt x="356" y="597"/>
                  </a:moveTo>
                  <a:lnTo>
                    <a:pt x="356" y="597"/>
                  </a:lnTo>
                  <a:cubicBezTo>
                    <a:pt x="359" y="599"/>
                    <a:pt x="360" y="599"/>
                    <a:pt x="361" y="600"/>
                  </a:cubicBezTo>
                  <a:cubicBezTo>
                    <a:pt x="367" y="602"/>
                    <a:pt x="373" y="602"/>
                    <a:pt x="376" y="604"/>
                  </a:cubicBezTo>
                  <a:cubicBezTo>
                    <a:pt x="370" y="604"/>
                    <a:pt x="367" y="602"/>
                    <a:pt x="361" y="602"/>
                  </a:cubicBezTo>
                  <a:cubicBezTo>
                    <a:pt x="360" y="602"/>
                    <a:pt x="358" y="602"/>
                    <a:pt x="356" y="600"/>
                  </a:cubicBezTo>
                  <a:cubicBezTo>
                    <a:pt x="358" y="600"/>
                    <a:pt x="360" y="600"/>
                    <a:pt x="361" y="602"/>
                  </a:cubicBezTo>
                  <a:cubicBezTo>
                    <a:pt x="360" y="599"/>
                    <a:pt x="359" y="599"/>
                    <a:pt x="356" y="597"/>
                  </a:cubicBezTo>
                  <a:close/>
                  <a:moveTo>
                    <a:pt x="241" y="698"/>
                  </a:moveTo>
                  <a:cubicBezTo>
                    <a:pt x="241" y="702"/>
                    <a:pt x="240" y="706"/>
                    <a:pt x="239" y="709"/>
                  </a:cubicBezTo>
                  <a:cubicBezTo>
                    <a:pt x="240" y="706"/>
                    <a:pt x="240" y="702"/>
                    <a:pt x="241" y="698"/>
                  </a:cubicBezTo>
                  <a:close/>
                  <a:moveTo>
                    <a:pt x="333" y="929"/>
                  </a:moveTo>
                  <a:lnTo>
                    <a:pt x="333" y="929"/>
                  </a:lnTo>
                  <a:cubicBezTo>
                    <a:pt x="332" y="931"/>
                    <a:pt x="332" y="933"/>
                    <a:pt x="331" y="935"/>
                  </a:cubicBezTo>
                  <a:lnTo>
                    <a:pt x="331" y="935"/>
                  </a:lnTo>
                  <a:cubicBezTo>
                    <a:pt x="332" y="933"/>
                    <a:pt x="333" y="931"/>
                    <a:pt x="333" y="929"/>
                  </a:cubicBezTo>
                  <a:close/>
                  <a:moveTo>
                    <a:pt x="445" y="1103"/>
                  </a:moveTo>
                  <a:lnTo>
                    <a:pt x="445" y="1103"/>
                  </a:lnTo>
                  <a:cubicBezTo>
                    <a:pt x="439" y="1104"/>
                    <a:pt x="435" y="1109"/>
                    <a:pt x="430" y="1111"/>
                  </a:cubicBezTo>
                  <a:cubicBezTo>
                    <a:pt x="435" y="1110"/>
                    <a:pt x="439" y="1107"/>
                    <a:pt x="445" y="1103"/>
                  </a:cubicBezTo>
                  <a:close/>
                  <a:moveTo>
                    <a:pt x="344" y="1124"/>
                  </a:moveTo>
                  <a:cubicBezTo>
                    <a:pt x="344" y="1125"/>
                    <a:pt x="344" y="1125"/>
                    <a:pt x="344" y="1125"/>
                  </a:cubicBezTo>
                  <a:lnTo>
                    <a:pt x="344" y="1125"/>
                  </a:lnTo>
                  <a:cubicBezTo>
                    <a:pt x="344" y="1125"/>
                    <a:pt x="344" y="1125"/>
                    <a:pt x="344" y="1124"/>
                  </a:cubicBezTo>
                  <a:close/>
                  <a:moveTo>
                    <a:pt x="356" y="1132"/>
                  </a:moveTo>
                  <a:lnTo>
                    <a:pt x="356" y="1132"/>
                  </a:lnTo>
                  <a:cubicBezTo>
                    <a:pt x="357" y="1132"/>
                    <a:pt x="358" y="1132"/>
                    <a:pt x="360" y="1133"/>
                  </a:cubicBezTo>
                  <a:cubicBezTo>
                    <a:pt x="359" y="1132"/>
                    <a:pt x="358" y="1132"/>
                    <a:pt x="356" y="1132"/>
                  </a:cubicBezTo>
                  <a:close/>
                  <a:moveTo>
                    <a:pt x="334" y="1116"/>
                  </a:moveTo>
                  <a:lnTo>
                    <a:pt x="334" y="1116"/>
                  </a:lnTo>
                  <a:cubicBezTo>
                    <a:pt x="337" y="1117"/>
                    <a:pt x="340" y="1119"/>
                    <a:pt x="341" y="1123"/>
                  </a:cubicBezTo>
                  <a:cubicBezTo>
                    <a:pt x="341" y="1121"/>
                    <a:pt x="340" y="1119"/>
                    <a:pt x="340" y="1117"/>
                  </a:cubicBezTo>
                  <a:lnTo>
                    <a:pt x="340" y="1117"/>
                  </a:lnTo>
                  <a:cubicBezTo>
                    <a:pt x="341" y="1119"/>
                    <a:pt x="344" y="1121"/>
                    <a:pt x="344" y="1124"/>
                  </a:cubicBezTo>
                  <a:cubicBezTo>
                    <a:pt x="344" y="1124"/>
                    <a:pt x="344" y="1124"/>
                    <a:pt x="344" y="1124"/>
                  </a:cubicBezTo>
                  <a:lnTo>
                    <a:pt x="344" y="1124"/>
                  </a:lnTo>
                  <a:cubicBezTo>
                    <a:pt x="344" y="1124"/>
                    <a:pt x="344" y="1124"/>
                    <a:pt x="344" y="1124"/>
                  </a:cubicBezTo>
                  <a:lnTo>
                    <a:pt x="344" y="1124"/>
                  </a:lnTo>
                  <a:lnTo>
                    <a:pt x="346" y="1126"/>
                  </a:lnTo>
                  <a:cubicBezTo>
                    <a:pt x="346" y="1126"/>
                    <a:pt x="345" y="1126"/>
                    <a:pt x="344" y="1125"/>
                  </a:cubicBezTo>
                  <a:lnTo>
                    <a:pt x="344" y="1125"/>
                  </a:lnTo>
                  <a:cubicBezTo>
                    <a:pt x="346" y="1129"/>
                    <a:pt x="349" y="1132"/>
                    <a:pt x="350" y="1136"/>
                  </a:cubicBezTo>
                  <a:cubicBezTo>
                    <a:pt x="347" y="1132"/>
                    <a:pt x="346" y="1129"/>
                    <a:pt x="341" y="1123"/>
                  </a:cubicBezTo>
                  <a:cubicBezTo>
                    <a:pt x="340" y="1121"/>
                    <a:pt x="335" y="1119"/>
                    <a:pt x="334" y="1116"/>
                  </a:cubicBezTo>
                  <a:close/>
                  <a:moveTo>
                    <a:pt x="361" y="1136"/>
                  </a:moveTo>
                  <a:cubicBezTo>
                    <a:pt x="363" y="1136"/>
                    <a:pt x="366" y="1137"/>
                    <a:pt x="366" y="1137"/>
                  </a:cubicBezTo>
                  <a:lnTo>
                    <a:pt x="363" y="1137"/>
                  </a:lnTo>
                  <a:cubicBezTo>
                    <a:pt x="363" y="1136"/>
                    <a:pt x="361" y="1136"/>
                    <a:pt x="361" y="1136"/>
                  </a:cubicBezTo>
                  <a:close/>
                  <a:moveTo>
                    <a:pt x="346" y="599"/>
                  </a:moveTo>
                  <a:lnTo>
                    <a:pt x="361" y="604"/>
                  </a:lnTo>
                  <a:cubicBezTo>
                    <a:pt x="366" y="606"/>
                    <a:pt x="370" y="609"/>
                    <a:pt x="374" y="613"/>
                  </a:cubicBezTo>
                  <a:cubicBezTo>
                    <a:pt x="380" y="619"/>
                    <a:pt x="384" y="626"/>
                    <a:pt x="390" y="630"/>
                  </a:cubicBezTo>
                  <a:cubicBezTo>
                    <a:pt x="396" y="640"/>
                    <a:pt x="399" y="649"/>
                    <a:pt x="404" y="658"/>
                  </a:cubicBezTo>
                  <a:cubicBezTo>
                    <a:pt x="406" y="693"/>
                    <a:pt x="412" y="728"/>
                    <a:pt x="419" y="764"/>
                  </a:cubicBezTo>
                  <a:lnTo>
                    <a:pt x="420" y="764"/>
                  </a:lnTo>
                  <a:cubicBezTo>
                    <a:pt x="426" y="793"/>
                    <a:pt x="435" y="817"/>
                    <a:pt x="456" y="841"/>
                  </a:cubicBezTo>
                  <a:cubicBezTo>
                    <a:pt x="485" y="873"/>
                    <a:pt x="525" y="893"/>
                    <a:pt x="568" y="896"/>
                  </a:cubicBezTo>
                  <a:cubicBezTo>
                    <a:pt x="572" y="896"/>
                    <a:pt x="575" y="896"/>
                    <a:pt x="579" y="896"/>
                  </a:cubicBezTo>
                  <a:cubicBezTo>
                    <a:pt x="608" y="896"/>
                    <a:pt x="638" y="887"/>
                    <a:pt x="663" y="873"/>
                  </a:cubicBezTo>
                  <a:cubicBezTo>
                    <a:pt x="664" y="906"/>
                    <a:pt x="672" y="938"/>
                    <a:pt x="683" y="968"/>
                  </a:cubicBezTo>
                  <a:cubicBezTo>
                    <a:pt x="667" y="956"/>
                    <a:pt x="646" y="949"/>
                    <a:pt x="626" y="949"/>
                  </a:cubicBezTo>
                  <a:cubicBezTo>
                    <a:pt x="596" y="949"/>
                    <a:pt x="565" y="962"/>
                    <a:pt x="547" y="988"/>
                  </a:cubicBezTo>
                  <a:cubicBezTo>
                    <a:pt x="527" y="1018"/>
                    <a:pt x="505" y="1045"/>
                    <a:pt x="481" y="1073"/>
                  </a:cubicBezTo>
                  <a:cubicBezTo>
                    <a:pt x="483" y="1067"/>
                    <a:pt x="491" y="1060"/>
                    <a:pt x="495" y="1054"/>
                  </a:cubicBezTo>
                  <a:lnTo>
                    <a:pt x="495" y="1054"/>
                  </a:lnTo>
                  <a:cubicBezTo>
                    <a:pt x="476" y="1076"/>
                    <a:pt x="455" y="1096"/>
                    <a:pt x="432" y="1114"/>
                  </a:cubicBezTo>
                  <a:cubicBezTo>
                    <a:pt x="419" y="1123"/>
                    <a:pt x="404" y="1129"/>
                    <a:pt x="390" y="1133"/>
                  </a:cubicBezTo>
                  <a:cubicBezTo>
                    <a:pt x="399" y="1132"/>
                    <a:pt x="406" y="1129"/>
                    <a:pt x="416" y="1126"/>
                  </a:cubicBezTo>
                  <a:lnTo>
                    <a:pt x="416" y="1126"/>
                  </a:lnTo>
                  <a:cubicBezTo>
                    <a:pt x="403" y="1132"/>
                    <a:pt x="390" y="1136"/>
                    <a:pt x="377" y="1137"/>
                  </a:cubicBezTo>
                  <a:cubicBezTo>
                    <a:pt x="374" y="1137"/>
                    <a:pt x="370" y="1136"/>
                    <a:pt x="367" y="1136"/>
                  </a:cubicBezTo>
                  <a:cubicBezTo>
                    <a:pt x="364" y="1136"/>
                    <a:pt x="361" y="1133"/>
                    <a:pt x="360" y="1133"/>
                  </a:cubicBezTo>
                  <a:cubicBezTo>
                    <a:pt x="358" y="1133"/>
                    <a:pt x="356" y="1133"/>
                    <a:pt x="356" y="1132"/>
                  </a:cubicBezTo>
                  <a:cubicBezTo>
                    <a:pt x="356" y="1132"/>
                    <a:pt x="356" y="1132"/>
                    <a:pt x="356" y="1132"/>
                  </a:cubicBezTo>
                  <a:lnTo>
                    <a:pt x="356" y="1132"/>
                  </a:lnTo>
                  <a:cubicBezTo>
                    <a:pt x="356" y="1131"/>
                    <a:pt x="355" y="1131"/>
                    <a:pt x="354" y="1130"/>
                  </a:cubicBezTo>
                  <a:cubicBezTo>
                    <a:pt x="350" y="1126"/>
                    <a:pt x="347" y="1121"/>
                    <a:pt x="343" y="1117"/>
                  </a:cubicBezTo>
                  <a:cubicBezTo>
                    <a:pt x="340" y="1111"/>
                    <a:pt x="335" y="1104"/>
                    <a:pt x="334" y="1097"/>
                  </a:cubicBezTo>
                  <a:cubicBezTo>
                    <a:pt x="328" y="1076"/>
                    <a:pt x="324" y="1054"/>
                    <a:pt x="321" y="1032"/>
                  </a:cubicBezTo>
                  <a:cubicBezTo>
                    <a:pt x="321" y="998"/>
                    <a:pt x="325" y="968"/>
                    <a:pt x="331" y="935"/>
                  </a:cubicBezTo>
                  <a:lnTo>
                    <a:pt x="331" y="935"/>
                  </a:lnTo>
                  <a:cubicBezTo>
                    <a:pt x="331" y="936"/>
                    <a:pt x="330" y="938"/>
                    <a:pt x="330" y="939"/>
                  </a:cubicBezTo>
                  <a:cubicBezTo>
                    <a:pt x="331" y="936"/>
                    <a:pt x="331" y="930"/>
                    <a:pt x="333" y="928"/>
                  </a:cubicBezTo>
                  <a:cubicBezTo>
                    <a:pt x="334" y="922"/>
                    <a:pt x="334" y="918"/>
                    <a:pt x="335" y="913"/>
                  </a:cubicBezTo>
                  <a:lnTo>
                    <a:pt x="335" y="913"/>
                  </a:lnTo>
                  <a:cubicBezTo>
                    <a:pt x="335" y="916"/>
                    <a:pt x="334" y="920"/>
                    <a:pt x="334" y="923"/>
                  </a:cubicBezTo>
                  <a:cubicBezTo>
                    <a:pt x="341" y="896"/>
                    <a:pt x="350" y="872"/>
                    <a:pt x="360" y="846"/>
                  </a:cubicBezTo>
                  <a:cubicBezTo>
                    <a:pt x="371" y="810"/>
                    <a:pt x="363" y="771"/>
                    <a:pt x="338" y="742"/>
                  </a:cubicBezTo>
                  <a:cubicBezTo>
                    <a:pt x="316" y="717"/>
                    <a:pt x="288" y="708"/>
                    <a:pt x="259" y="708"/>
                  </a:cubicBezTo>
                  <a:cubicBezTo>
                    <a:pt x="253" y="708"/>
                    <a:pt x="247" y="709"/>
                    <a:pt x="241" y="709"/>
                  </a:cubicBezTo>
                  <a:cubicBezTo>
                    <a:pt x="241" y="705"/>
                    <a:pt x="242" y="701"/>
                    <a:pt x="242" y="695"/>
                  </a:cubicBezTo>
                  <a:lnTo>
                    <a:pt x="242" y="695"/>
                  </a:lnTo>
                  <a:cubicBezTo>
                    <a:pt x="244" y="688"/>
                    <a:pt x="247" y="680"/>
                    <a:pt x="251" y="673"/>
                  </a:cubicBezTo>
                  <a:lnTo>
                    <a:pt x="277" y="636"/>
                  </a:lnTo>
                  <a:lnTo>
                    <a:pt x="294" y="620"/>
                  </a:lnTo>
                  <a:cubicBezTo>
                    <a:pt x="305" y="613"/>
                    <a:pt x="318" y="606"/>
                    <a:pt x="333" y="600"/>
                  </a:cubicBezTo>
                  <a:cubicBezTo>
                    <a:pt x="335" y="599"/>
                    <a:pt x="341" y="599"/>
                    <a:pt x="346" y="599"/>
                  </a:cubicBezTo>
                  <a:close/>
                  <a:moveTo>
                    <a:pt x="367" y="1137"/>
                  </a:moveTo>
                  <a:lnTo>
                    <a:pt x="370" y="1139"/>
                  </a:lnTo>
                  <a:lnTo>
                    <a:pt x="370" y="1139"/>
                  </a:lnTo>
                  <a:cubicBezTo>
                    <a:pt x="369" y="1138"/>
                    <a:pt x="368" y="1138"/>
                    <a:pt x="367" y="1137"/>
                  </a:cubicBezTo>
                  <a:close/>
                  <a:moveTo>
                    <a:pt x="1286" y="1028"/>
                  </a:moveTo>
                  <a:lnTo>
                    <a:pt x="1329" y="1076"/>
                  </a:lnTo>
                  <a:cubicBezTo>
                    <a:pt x="1335" y="1084"/>
                    <a:pt x="1338" y="1094"/>
                    <a:pt x="1344" y="1104"/>
                  </a:cubicBezTo>
                  <a:cubicBezTo>
                    <a:pt x="1345" y="1109"/>
                    <a:pt x="1345" y="1113"/>
                    <a:pt x="1347" y="1117"/>
                  </a:cubicBezTo>
                  <a:lnTo>
                    <a:pt x="1347" y="1120"/>
                  </a:lnTo>
                  <a:cubicBezTo>
                    <a:pt x="1347" y="1120"/>
                    <a:pt x="1347" y="1123"/>
                    <a:pt x="1345" y="1123"/>
                  </a:cubicBezTo>
                  <a:lnTo>
                    <a:pt x="1339" y="1127"/>
                  </a:lnTo>
                  <a:cubicBezTo>
                    <a:pt x="1335" y="1132"/>
                    <a:pt x="1331" y="1133"/>
                    <a:pt x="1325" y="1134"/>
                  </a:cubicBezTo>
                  <a:cubicBezTo>
                    <a:pt x="1314" y="1139"/>
                    <a:pt x="1299" y="1142"/>
                    <a:pt x="1283" y="1144"/>
                  </a:cubicBezTo>
                  <a:cubicBezTo>
                    <a:pt x="1265" y="1144"/>
                    <a:pt x="1245" y="1142"/>
                    <a:pt x="1225" y="1140"/>
                  </a:cubicBezTo>
                  <a:cubicBezTo>
                    <a:pt x="1207" y="1134"/>
                    <a:pt x="1189" y="1130"/>
                    <a:pt x="1171" y="1123"/>
                  </a:cubicBezTo>
                  <a:cubicBezTo>
                    <a:pt x="1180" y="1114"/>
                    <a:pt x="1192" y="1107"/>
                    <a:pt x="1200" y="1097"/>
                  </a:cubicBezTo>
                  <a:cubicBezTo>
                    <a:pt x="1230" y="1076"/>
                    <a:pt x="1259" y="1053"/>
                    <a:pt x="1286" y="1028"/>
                  </a:cubicBezTo>
                  <a:close/>
                  <a:moveTo>
                    <a:pt x="956" y="1202"/>
                  </a:moveTo>
                  <a:cubicBezTo>
                    <a:pt x="955" y="1205"/>
                    <a:pt x="955" y="1209"/>
                    <a:pt x="952" y="1212"/>
                  </a:cubicBezTo>
                  <a:cubicBezTo>
                    <a:pt x="952" y="1212"/>
                    <a:pt x="952" y="1215"/>
                    <a:pt x="950" y="1215"/>
                  </a:cubicBezTo>
                  <a:lnTo>
                    <a:pt x="950" y="1212"/>
                  </a:lnTo>
                  <a:lnTo>
                    <a:pt x="950" y="1211"/>
                  </a:lnTo>
                  <a:cubicBezTo>
                    <a:pt x="952" y="1208"/>
                    <a:pt x="955" y="1205"/>
                    <a:pt x="956" y="1202"/>
                  </a:cubicBezTo>
                  <a:close/>
                  <a:moveTo>
                    <a:pt x="930" y="1234"/>
                  </a:moveTo>
                  <a:cubicBezTo>
                    <a:pt x="929" y="1234"/>
                    <a:pt x="929" y="1236"/>
                    <a:pt x="927" y="1236"/>
                  </a:cubicBezTo>
                  <a:cubicBezTo>
                    <a:pt x="927" y="1236"/>
                    <a:pt x="929" y="1234"/>
                    <a:pt x="930" y="1234"/>
                  </a:cubicBezTo>
                  <a:close/>
                  <a:moveTo>
                    <a:pt x="712" y="1031"/>
                  </a:moveTo>
                  <a:cubicBezTo>
                    <a:pt x="751" y="1093"/>
                    <a:pt x="811" y="1139"/>
                    <a:pt x="880" y="1162"/>
                  </a:cubicBezTo>
                  <a:cubicBezTo>
                    <a:pt x="899" y="1167"/>
                    <a:pt x="916" y="1173"/>
                    <a:pt x="936" y="1175"/>
                  </a:cubicBezTo>
                  <a:cubicBezTo>
                    <a:pt x="942" y="1182"/>
                    <a:pt x="944" y="1188"/>
                    <a:pt x="950" y="1193"/>
                  </a:cubicBezTo>
                  <a:cubicBezTo>
                    <a:pt x="950" y="1196"/>
                    <a:pt x="952" y="1198"/>
                    <a:pt x="952" y="1202"/>
                  </a:cubicBezTo>
                  <a:cubicBezTo>
                    <a:pt x="952" y="1203"/>
                    <a:pt x="952" y="1208"/>
                    <a:pt x="950" y="1209"/>
                  </a:cubicBezTo>
                  <a:cubicBezTo>
                    <a:pt x="950" y="1211"/>
                    <a:pt x="949" y="1215"/>
                    <a:pt x="949" y="1216"/>
                  </a:cubicBezTo>
                  <a:cubicBezTo>
                    <a:pt x="949" y="1218"/>
                    <a:pt x="946" y="1218"/>
                    <a:pt x="946" y="1219"/>
                  </a:cubicBezTo>
                  <a:cubicBezTo>
                    <a:pt x="944" y="1222"/>
                    <a:pt x="943" y="1223"/>
                    <a:pt x="940" y="1225"/>
                  </a:cubicBezTo>
                  <a:lnTo>
                    <a:pt x="929" y="1231"/>
                  </a:lnTo>
                  <a:cubicBezTo>
                    <a:pt x="916" y="1234"/>
                    <a:pt x="904" y="1236"/>
                    <a:pt x="888" y="1238"/>
                  </a:cubicBezTo>
                  <a:cubicBezTo>
                    <a:pt x="878" y="1238"/>
                    <a:pt x="868" y="1236"/>
                    <a:pt x="858" y="1234"/>
                  </a:cubicBezTo>
                  <a:cubicBezTo>
                    <a:pt x="851" y="1232"/>
                    <a:pt x="843" y="1231"/>
                    <a:pt x="835" y="1226"/>
                  </a:cubicBezTo>
                  <a:cubicBezTo>
                    <a:pt x="815" y="1216"/>
                    <a:pt x="799" y="1205"/>
                    <a:pt x="784" y="1193"/>
                  </a:cubicBezTo>
                  <a:cubicBezTo>
                    <a:pt x="775" y="1183"/>
                    <a:pt x="768" y="1175"/>
                    <a:pt x="761" y="1166"/>
                  </a:cubicBezTo>
                  <a:cubicBezTo>
                    <a:pt x="745" y="1143"/>
                    <a:pt x="735" y="1119"/>
                    <a:pt x="726" y="1094"/>
                  </a:cubicBezTo>
                  <a:cubicBezTo>
                    <a:pt x="719" y="1074"/>
                    <a:pt x="713" y="1053"/>
                    <a:pt x="712" y="1031"/>
                  </a:cubicBezTo>
                  <a:close/>
                  <a:moveTo>
                    <a:pt x="1156" y="0"/>
                  </a:moveTo>
                  <a:cubicBezTo>
                    <a:pt x="1059" y="0"/>
                    <a:pt x="975" y="47"/>
                    <a:pt x="916" y="120"/>
                  </a:cubicBezTo>
                  <a:cubicBezTo>
                    <a:pt x="901" y="103"/>
                    <a:pt x="884" y="86"/>
                    <a:pt x="864" y="74"/>
                  </a:cubicBezTo>
                  <a:cubicBezTo>
                    <a:pt x="832" y="53"/>
                    <a:pt x="798" y="40"/>
                    <a:pt x="758" y="39"/>
                  </a:cubicBezTo>
                  <a:cubicBezTo>
                    <a:pt x="753" y="38"/>
                    <a:pt x="747" y="38"/>
                    <a:pt x="742" y="38"/>
                  </a:cubicBezTo>
                  <a:cubicBezTo>
                    <a:pt x="667" y="38"/>
                    <a:pt x="602" y="77"/>
                    <a:pt x="557" y="138"/>
                  </a:cubicBezTo>
                  <a:cubicBezTo>
                    <a:pt x="524" y="185"/>
                    <a:pt x="499" y="228"/>
                    <a:pt x="481" y="284"/>
                  </a:cubicBezTo>
                  <a:lnTo>
                    <a:pt x="459" y="337"/>
                  </a:lnTo>
                  <a:cubicBezTo>
                    <a:pt x="423" y="326"/>
                    <a:pt x="386" y="321"/>
                    <a:pt x="347" y="321"/>
                  </a:cubicBezTo>
                  <a:cubicBezTo>
                    <a:pt x="326" y="321"/>
                    <a:pt x="304" y="323"/>
                    <a:pt x="281" y="326"/>
                  </a:cubicBezTo>
                  <a:cubicBezTo>
                    <a:pt x="180" y="343"/>
                    <a:pt x="93" y="426"/>
                    <a:pt x="53" y="517"/>
                  </a:cubicBezTo>
                  <a:cubicBezTo>
                    <a:pt x="1" y="630"/>
                    <a:pt x="8" y="764"/>
                    <a:pt x="37" y="880"/>
                  </a:cubicBezTo>
                  <a:cubicBezTo>
                    <a:pt x="47" y="925"/>
                    <a:pt x="81" y="955"/>
                    <a:pt x="121" y="965"/>
                  </a:cubicBezTo>
                  <a:cubicBezTo>
                    <a:pt x="114" y="1090"/>
                    <a:pt x="143" y="1213"/>
                    <a:pt x="251" y="1292"/>
                  </a:cubicBezTo>
                  <a:cubicBezTo>
                    <a:pt x="280" y="1314"/>
                    <a:pt x="318" y="1323"/>
                    <a:pt x="356" y="1323"/>
                  </a:cubicBezTo>
                  <a:cubicBezTo>
                    <a:pt x="388" y="1323"/>
                    <a:pt x="420" y="1317"/>
                    <a:pt x="448" y="1307"/>
                  </a:cubicBezTo>
                  <a:cubicBezTo>
                    <a:pt x="499" y="1291"/>
                    <a:pt x="542" y="1261"/>
                    <a:pt x="581" y="1225"/>
                  </a:cubicBezTo>
                  <a:cubicBezTo>
                    <a:pt x="581" y="1226"/>
                    <a:pt x="583" y="1226"/>
                    <a:pt x="583" y="1228"/>
                  </a:cubicBezTo>
                  <a:cubicBezTo>
                    <a:pt x="610" y="1282"/>
                    <a:pt x="650" y="1321"/>
                    <a:pt x="696" y="1361"/>
                  </a:cubicBezTo>
                  <a:cubicBezTo>
                    <a:pt x="750" y="1404"/>
                    <a:pt x="821" y="1424"/>
                    <a:pt x="890" y="1424"/>
                  </a:cubicBezTo>
                  <a:cubicBezTo>
                    <a:pt x="914" y="1424"/>
                    <a:pt x="937" y="1422"/>
                    <a:pt x="959" y="1417"/>
                  </a:cubicBezTo>
                  <a:cubicBezTo>
                    <a:pt x="1026" y="1406"/>
                    <a:pt x="1078" y="1364"/>
                    <a:pt x="1110" y="1310"/>
                  </a:cubicBezTo>
                  <a:cubicBezTo>
                    <a:pt x="1163" y="1331"/>
                    <a:pt x="1219" y="1343"/>
                    <a:pt x="1275" y="1343"/>
                  </a:cubicBezTo>
                  <a:cubicBezTo>
                    <a:pt x="1314" y="1343"/>
                    <a:pt x="1352" y="1338"/>
                    <a:pt x="1390" y="1325"/>
                  </a:cubicBezTo>
                  <a:cubicBezTo>
                    <a:pt x="1430" y="1311"/>
                    <a:pt x="1464" y="1291"/>
                    <a:pt x="1495" y="1262"/>
                  </a:cubicBezTo>
                  <a:cubicBezTo>
                    <a:pt x="1530" y="1226"/>
                    <a:pt x="1545" y="1183"/>
                    <a:pt x="1553" y="1133"/>
                  </a:cubicBezTo>
                  <a:cubicBezTo>
                    <a:pt x="1561" y="1090"/>
                    <a:pt x="1541" y="1042"/>
                    <a:pt x="1526" y="1001"/>
                  </a:cubicBezTo>
                  <a:cubicBezTo>
                    <a:pt x="1516" y="971"/>
                    <a:pt x="1493" y="939"/>
                    <a:pt x="1473" y="915"/>
                  </a:cubicBezTo>
                  <a:cubicBezTo>
                    <a:pt x="1472" y="912"/>
                    <a:pt x="1469" y="910"/>
                    <a:pt x="1469" y="909"/>
                  </a:cubicBezTo>
                  <a:cubicBezTo>
                    <a:pt x="1529" y="872"/>
                    <a:pt x="1572" y="821"/>
                    <a:pt x="1559" y="745"/>
                  </a:cubicBezTo>
                  <a:cubicBezTo>
                    <a:pt x="1553" y="711"/>
                    <a:pt x="1532" y="686"/>
                    <a:pt x="1505" y="670"/>
                  </a:cubicBezTo>
                  <a:cubicBezTo>
                    <a:pt x="1551" y="500"/>
                    <a:pt x="1518" y="314"/>
                    <a:pt x="1426" y="166"/>
                  </a:cubicBezTo>
                  <a:cubicBezTo>
                    <a:pt x="1403" y="118"/>
                    <a:pt x="1368" y="79"/>
                    <a:pt x="1322" y="47"/>
                  </a:cubicBezTo>
                  <a:cubicBezTo>
                    <a:pt x="1295" y="31"/>
                    <a:pt x="1268" y="18"/>
                    <a:pt x="1237" y="10"/>
                  </a:cubicBezTo>
                  <a:cubicBezTo>
                    <a:pt x="1216" y="5"/>
                    <a:pt x="1196" y="3"/>
                    <a:pt x="1177" y="1"/>
                  </a:cubicBezTo>
                  <a:cubicBezTo>
                    <a:pt x="1170" y="1"/>
                    <a:pt x="1163" y="0"/>
                    <a:pt x="11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8" name="Google Shape;1988;p11"/>
            <p:cNvSpPr/>
            <p:nvPr/>
          </p:nvSpPr>
          <p:spPr>
            <a:xfrm>
              <a:off x="2713143" y="-979422"/>
              <a:ext cx="72841" cy="53430"/>
            </a:xfrm>
            <a:custGeom>
              <a:avLst/>
              <a:gdLst/>
              <a:ahLst/>
              <a:cxnLst/>
              <a:rect l="l" t="t" r="r" b="b"/>
              <a:pathLst>
                <a:path w="1805" h="1324" extrusionOk="0">
                  <a:moveTo>
                    <a:pt x="1296" y="589"/>
                  </a:moveTo>
                  <a:cubicBezTo>
                    <a:pt x="1299" y="589"/>
                    <a:pt x="1299" y="591"/>
                    <a:pt x="1300" y="591"/>
                  </a:cubicBezTo>
                  <a:lnTo>
                    <a:pt x="1300" y="591"/>
                  </a:lnTo>
                  <a:cubicBezTo>
                    <a:pt x="1299" y="591"/>
                    <a:pt x="1298" y="590"/>
                    <a:pt x="1296" y="589"/>
                  </a:cubicBezTo>
                  <a:close/>
                  <a:moveTo>
                    <a:pt x="339" y="940"/>
                  </a:moveTo>
                  <a:lnTo>
                    <a:pt x="339" y="940"/>
                  </a:lnTo>
                  <a:cubicBezTo>
                    <a:pt x="338" y="945"/>
                    <a:pt x="338" y="951"/>
                    <a:pt x="337" y="957"/>
                  </a:cubicBezTo>
                  <a:cubicBezTo>
                    <a:pt x="337" y="951"/>
                    <a:pt x="338" y="946"/>
                    <a:pt x="339" y="940"/>
                  </a:cubicBezTo>
                  <a:close/>
                  <a:moveTo>
                    <a:pt x="1293" y="1"/>
                  </a:moveTo>
                  <a:cubicBezTo>
                    <a:pt x="1253" y="1"/>
                    <a:pt x="1212" y="5"/>
                    <a:pt x="1172" y="12"/>
                  </a:cubicBezTo>
                  <a:cubicBezTo>
                    <a:pt x="1137" y="22"/>
                    <a:pt x="1102" y="34"/>
                    <a:pt x="1071" y="52"/>
                  </a:cubicBezTo>
                  <a:cubicBezTo>
                    <a:pt x="1033" y="71"/>
                    <a:pt x="986" y="97"/>
                    <a:pt x="954" y="125"/>
                  </a:cubicBezTo>
                  <a:cubicBezTo>
                    <a:pt x="913" y="161"/>
                    <a:pt x="877" y="204"/>
                    <a:pt x="846" y="249"/>
                  </a:cubicBezTo>
                  <a:cubicBezTo>
                    <a:pt x="829" y="275"/>
                    <a:pt x="819" y="299"/>
                    <a:pt x="808" y="327"/>
                  </a:cubicBezTo>
                  <a:cubicBezTo>
                    <a:pt x="794" y="326"/>
                    <a:pt x="780" y="326"/>
                    <a:pt x="766" y="326"/>
                  </a:cubicBezTo>
                  <a:cubicBezTo>
                    <a:pt x="735" y="326"/>
                    <a:pt x="703" y="327"/>
                    <a:pt x="671" y="332"/>
                  </a:cubicBezTo>
                  <a:cubicBezTo>
                    <a:pt x="684" y="291"/>
                    <a:pt x="671" y="240"/>
                    <a:pt x="620" y="223"/>
                  </a:cubicBezTo>
                  <a:cubicBezTo>
                    <a:pt x="563" y="203"/>
                    <a:pt x="506" y="189"/>
                    <a:pt x="449" y="187"/>
                  </a:cubicBezTo>
                  <a:cubicBezTo>
                    <a:pt x="440" y="185"/>
                    <a:pt x="431" y="184"/>
                    <a:pt x="421" y="184"/>
                  </a:cubicBezTo>
                  <a:cubicBezTo>
                    <a:pt x="412" y="184"/>
                    <a:pt x="403" y="185"/>
                    <a:pt x="394" y="187"/>
                  </a:cubicBezTo>
                  <a:lnTo>
                    <a:pt x="372" y="192"/>
                  </a:lnTo>
                  <a:cubicBezTo>
                    <a:pt x="352" y="196"/>
                    <a:pt x="331" y="202"/>
                    <a:pt x="311" y="209"/>
                  </a:cubicBezTo>
                  <a:cubicBezTo>
                    <a:pt x="230" y="238"/>
                    <a:pt x="166" y="288"/>
                    <a:pt x="121" y="360"/>
                  </a:cubicBezTo>
                  <a:cubicBezTo>
                    <a:pt x="94" y="398"/>
                    <a:pt x="78" y="456"/>
                    <a:pt x="85" y="508"/>
                  </a:cubicBezTo>
                  <a:cubicBezTo>
                    <a:pt x="35" y="549"/>
                    <a:pt x="0" y="611"/>
                    <a:pt x="0" y="683"/>
                  </a:cubicBezTo>
                  <a:cubicBezTo>
                    <a:pt x="0" y="737"/>
                    <a:pt x="2" y="792"/>
                    <a:pt x="9" y="845"/>
                  </a:cubicBezTo>
                  <a:cubicBezTo>
                    <a:pt x="16" y="898"/>
                    <a:pt x="39" y="951"/>
                    <a:pt x="58" y="1002"/>
                  </a:cubicBezTo>
                  <a:cubicBezTo>
                    <a:pt x="75" y="1049"/>
                    <a:pt x="110" y="1099"/>
                    <a:pt x="138" y="1138"/>
                  </a:cubicBezTo>
                  <a:cubicBezTo>
                    <a:pt x="174" y="1185"/>
                    <a:pt x="216" y="1223"/>
                    <a:pt x="265" y="1259"/>
                  </a:cubicBezTo>
                  <a:cubicBezTo>
                    <a:pt x="321" y="1301"/>
                    <a:pt x="395" y="1323"/>
                    <a:pt x="468" y="1323"/>
                  </a:cubicBezTo>
                  <a:cubicBezTo>
                    <a:pt x="516" y="1323"/>
                    <a:pt x="563" y="1314"/>
                    <a:pt x="605" y="1295"/>
                  </a:cubicBezTo>
                  <a:cubicBezTo>
                    <a:pt x="618" y="1287"/>
                    <a:pt x="632" y="1280"/>
                    <a:pt x="642" y="1273"/>
                  </a:cubicBezTo>
                  <a:cubicBezTo>
                    <a:pt x="671" y="1280"/>
                    <a:pt x="699" y="1286"/>
                    <a:pt x="729" y="1286"/>
                  </a:cubicBezTo>
                  <a:cubicBezTo>
                    <a:pt x="753" y="1283"/>
                    <a:pt x="776" y="1283"/>
                    <a:pt x="799" y="1282"/>
                  </a:cubicBezTo>
                  <a:cubicBezTo>
                    <a:pt x="829" y="1273"/>
                    <a:pt x="862" y="1260"/>
                    <a:pt x="892" y="1250"/>
                  </a:cubicBezTo>
                  <a:cubicBezTo>
                    <a:pt x="925" y="1239"/>
                    <a:pt x="971" y="1200"/>
                    <a:pt x="997" y="1173"/>
                  </a:cubicBezTo>
                  <a:cubicBezTo>
                    <a:pt x="1036" y="1129"/>
                    <a:pt x="1058" y="1096"/>
                    <a:pt x="1081" y="1050"/>
                  </a:cubicBezTo>
                  <a:cubicBezTo>
                    <a:pt x="1088" y="1050"/>
                    <a:pt x="1098" y="1050"/>
                    <a:pt x="1106" y="1049"/>
                  </a:cubicBezTo>
                  <a:cubicBezTo>
                    <a:pt x="1193" y="1040"/>
                    <a:pt x="1277" y="1013"/>
                    <a:pt x="1351" y="966"/>
                  </a:cubicBezTo>
                  <a:cubicBezTo>
                    <a:pt x="1438" y="913"/>
                    <a:pt x="1507" y="845"/>
                    <a:pt x="1573" y="765"/>
                  </a:cubicBezTo>
                  <a:cubicBezTo>
                    <a:pt x="1629" y="697"/>
                    <a:pt x="1677" y="625"/>
                    <a:pt x="1727" y="555"/>
                  </a:cubicBezTo>
                  <a:cubicBezTo>
                    <a:pt x="1804" y="450"/>
                    <a:pt x="1787" y="292"/>
                    <a:pt x="1702" y="199"/>
                  </a:cubicBezTo>
                  <a:cubicBezTo>
                    <a:pt x="1626" y="115"/>
                    <a:pt x="1532" y="46"/>
                    <a:pt x="1424" y="16"/>
                  </a:cubicBezTo>
                  <a:cubicBezTo>
                    <a:pt x="1401" y="11"/>
                    <a:pt x="1374" y="8"/>
                    <a:pt x="1346" y="3"/>
                  </a:cubicBezTo>
                  <a:cubicBezTo>
                    <a:pt x="1329" y="2"/>
                    <a:pt x="1311" y="1"/>
                    <a:pt x="12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9" name="Google Shape;1989;p11"/>
            <p:cNvSpPr/>
            <p:nvPr/>
          </p:nvSpPr>
          <p:spPr>
            <a:xfrm>
              <a:off x="2709431" y="-979422"/>
              <a:ext cx="30751" cy="26029"/>
            </a:xfrm>
            <a:custGeom>
              <a:avLst/>
              <a:gdLst/>
              <a:ahLst/>
              <a:cxnLst/>
              <a:rect l="l" t="t" r="r" b="b"/>
              <a:pathLst>
                <a:path w="762" h="645" extrusionOk="0">
                  <a:moveTo>
                    <a:pt x="323" y="1"/>
                  </a:moveTo>
                  <a:cubicBezTo>
                    <a:pt x="277" y="1"/>
                    <a:pt x="231" y="10"/>
                    <a:pt x="187" y="31"/>
                  </a:cubicBezTo>
                  <a:cubicBezTo>
                    <a:pt x="113" y="68"/>
                    <a:pt x="51" y="144"/>
                    <a:pt x="31" y="226"/>
                  </a:cubicBezTo>
                  <a:cubicBezTo>
                    <a:pt x="9" y="276"/>
                    <a:pt x="1" y="328"/>
                    <a:pt x="12" y="385"/>
                  </a:cubicBezTo>
                  <a:cubicBezTo>
                    <a:pt x="26" y="462"/>
                    <a:pt x="71" y="528"/>
                    <a:pt x="134" y="569"/>
                  </a:cubicBezTo>
                  <a:cubicBezTo>
                    <a:pt x="166" y="591"/>
                    <a:pt x="202" y="604"/>
                    <a:pt x="236" y="611"/>
                  </a:cubicBezTo>
                  <a:cubicBezTo>
                    <a:pt x="250" y="618"/>
                    <a:pt x="266" y="625"/>
                    <a:pt x="281" y="630"/>
                  </a:cubicBezTo>
                  <a:cubicBezTo>
                    <a:pt x="311" y="640"/>
                    <a:pt x="342" y="644"/>
                    <a:pt x="372" y="644"/>
                  </a:cubicBezTo>
                  <a:cubicBezTo>
                    <a:pt x="392" y="644"/>
                    <a:pt x="412" y="642"/>
                    <a:pt x="431" y="640"/>
                  </a:cubicBezTo>
                  <a:cubicBezTo>
                    <a:pt x="447" y="642"/>
                    <a:pt x="462" y="643"/>
                    <a:pt x="477" y="643"/>
                  </a:cubicBezTo>
                  <a:cubicBezTo>
                    <a:pt x="516" y="643"/>
                    <a:pt x="555" y="635"/>
                    <a:pt x="595" y="615"/>
                  </a:cubicBezTo>
                  <a:cubicBezTo>
                    <a:pt x="663" y="582"/>
                    <a:pt x="713" y="522"/>
                    <a:pt x="739" y="453"/>
                  </a:cubicBezTo>
                  <a:cubicBezTo>
                    <a:pt x="762" y="381"/>
                    <a:pt x="756" y="304"/>
                    <a:pt x="724" y="238"/>
                  </a:cubicBezTo>
                  <a:cubicBezTo>
                    <a:pt x="694" y="177"/>
                    <a:pt x="633" y="113"/>
                    <a:pt x="565" y="95"/>
                  </a:cubicBezTo>
                  <a:cubicBezTo>
                    <a:pt x="536" y="68"/>
                    <a:pt x="502" y="46"/>
                    <a:pt x="464" y="31"/>
                  </a:cubicBezTo>
                  <a:cubicBezTo>
                    <a:pt x="447" y="24"/>
                    <a:pt x="431" y="18"/>
                    <a:pt x="414" y="12"/>
                  </a:cubicBezTo>
                  <a:cubicBezTo>
                    <a:pt x="384" y="5"/>
                    <a:pt x="353" y="1"/>
                    <a:pt x="32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0" name="Google Shape;1990;p11"/>
            <p:cNvSpPr/>
            <p:nvPr/>
          </p:nvSpPr>
          <p:spPr>
            <a:xfrm>
              <a:off x="1971223" y="-1692286"/>
              <a:ext cx="13035" cy="11663"/>
            </a:xfrm>
            <a:custGeom>
              <a:avLst/>
              <a:gdLst/>
              <a:ahLst/>
              <a:cxnLst/>
              <a:rect l="l" t="t" r="r" b="b"/>
              <a:pathLst>
                <a:path w="323" h="289" extrusionOk="0">
                  <a:moveTo>
                    <a:pt x="162" y="1"/>
                  </a:moveTo>
                  <a:cubicBezTo>
                    <a:pt x="98" y="1"/>
                    <a:pt x="39" y="43"/>
                    <a:pt x="22" y="107"/>
                  </a:cubicBezTo>
                  <a:cubicBezTo>
                    <a:pt x="1" y="181"/>
                    <a:pt x="47" y="262"/>
                    <a:pt x="123" y="283"/>
                  </a:cubicBezTo>
                  <a:cubicBezTo>
                    <a:pt x="135" y="287"/>
                    <a:pt x="148" y="289"/>
                    <a:pt x="161" y="289"/>
                  </a:cubicBezTo>
                  <a:cubicBezTo>
                    <a:pt x="223" y="289"/>
                    <a:pt x="283" y="246"/>
                    <a:pt x="301" y="183"/>
                  </a:cubicBezTo>
                  <a:cubicBezTo>
                    <a:pt x="323" y="108"/>
                    <a:pt x="275" y="28"/>
                    <a:pt x="200" y="6"/>
                  </a:cubicBezTo>
                  <a:cubicBezTo>
                    <a:pt x="188" y="3"/>
                    <a:pt x="174" y="1"/>
                    <a:pt x="1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1" name="Google Shape;1991;p11"/>
            <p:cNvSpPr/>
            <p:nvPr/>
          </p:nvSpPr>
          <p:spPr>
            <a:xfrm>
              <a:off x="1969851" y="-1700599"/>
              <a:ext cx="8717" cy="7869"/>
            </a:xfrm>
            <a:custGeom>
              <a:avLst/>
              <a:gdLst/>
              <a:ahLst/>
              <a:cxnLst/>
              <a:rect l="l" t="t" r="r" b="b"/>
              <a:pathLst>
                <a:path w="216" h="195" extrusionOk="0">
                  <a:moveTo>
                    <a:pt x="112" y="0"/>
                  </a:moveTo>
                  <a:cubicBezTo>
                    <a:pt x="69" y="0"/>
                    <a:pt x="27" y="28"/>
                    <a:pt x="15" y="72"/>
                  </a:cubicBezTo>
                  <a:cubicBezTo>
                    <a:pt x="0" y="123"/>
                    <a:pt x="31" y="178"/>
                    <a:pt x="84" y="191"/>
                  </a:cubicBezTo>
                  <a:cubicBezTo>
                    <a:pt x="92" y="193"/>
                    <a:pt x="101" y="194"/>
                    <a:pt x="109" y="194"/>
                  </a:cubicBezTo>
                  <a:cubicBezTo>
                    <a:pt x="152" y="194"/>
                    <a:pt x="191" y="165"/>
                    <a:pt x="201" y="122"/>
                  </a:cubicBezTo>
                  <a:cubicBezTo>
                    <a:pt x="216" y="70"/>
                    <a:pt x="186" y="15"/>
                    <a:pt x="134" y="3"/>
                  </a:cubicBezTo>
                  <a:cubicBezTo>
                    <a:pt x="127" y="1"/>
                    <a:pt x="119" y="0"/>
                    <a:pt x="1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2" name="Google Shape;1992;p11"/>
            <p:cNvSpPr/>
            <p:nvPr/>
          </p:nvSpPr>
          <p:spPr>
            <a:xfrm>
              <a:off x="1982320" y="-1698420"/>
              <a:ext cx="8717" cy="7829"/>
            </a:xfrm>
            <a:custGeom>
              <a:avLst/>
              <a:gdLst/>
              <a:ahLst/>
              <a:cxnLst/>
              <a:rect l="l" t="t" r="r" b="b"/>
              <a:pathLst>
                <a:path w="216" h="194" extrusionOk="0">
                  <a:moveTo>
                    <a:pt x="110" y="0"/>
                  </a:moveTo>
                  <a:cubicBezTo>
                    <a:pt x="67" y="0"/>
                    <a:pt x="27" y="28"/>
                    <a:pt x="15" y="72"/>
                  </a:cubicBezTo>
                  <a:cubicBezTo>
                    <a:pt x="0" y="124"/>
                    <a:pt x="30" y="177"/>
                    <a:pt x="83" y="190"/>
                  </a:cubicBezTo>
                  <a:cubicBezTo>
                    <a:pt x="92" y="192"/>
                    <a:pt x="101" y="193"/>
                    <a:pt x="109" y="193"/>
                  </a:cubicBezTo>
                  <a:cubicBezTo>
                    <a:pt x="152" y="193"/>
                    <a:pt x="191" y="165"/>
                    <a:pt x="201" y="121"/>
                  </a:cubicBezTo>
                  <a:cubicBezTo>
                    <a:pt x="216" y="69"/>
                    <a:pt x="185" y="16"/>
                    <a:pt x="134" y="3"/>
                  </a:cubicBezTo>
                  <a:cubicBezTo>
                    <a:pt x="126" y="1"/>
                    <a:pt x="118" y="0"/>
                    <a:pt x="1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3" name="Google Shape;1993;p11"/>
            <p:cNvSpPr/>
            <p:nvPr/>
          </p:nvSpPr>
          <p:spPr>
            <a:xfrm>
              <a:off x="1985387" y="-1691842"/>
              <a:ext cx="8717" cy="7869"/>
            </a:xfrm>
            <a:custGeom>
              <a:avLst/>
              <a:gdLst/>
              <a:ahLst/>
              <a:cxnLst/>
              <a:rect l="l" t="t" r="r" b="b"/>
              <a:pathLst>
                <a:path w="216" h="195" extrusionOk="0">
                  <a:moveTo>
                    <a:pt x="109" y="1"/>
                  </a:moveTo>
                  <a:cubicBezTo>
                    <a:pt x="66" y="1"/>
                    <a:pt x="27" y="29"/>
                    <a:pt x="15" y="71"/>
                  </a:cubicBezTo>
                  <a:cubicBezTo>
                    <a:pt x="0" y="125"/>
                    <a:pt x="30" y="178"/>
                    <a:pt x="82" y="191"/>
                  </a:cubicBezTo>
                  <a:cubicBezTo>
                    <a:pt x="91" y="193"/>
                    <a:pt x="99" y="194"/>
                    <a:pt x="108" y="194"/>
                  </a:cubicBezTo>
                  <a:cubicBezTo>
                    <a:pt x="151" y="194"/>
                    <a:pt x="191" y="165"/>
                    <a:pt x="201" y="122"/>
                  </a:cubicBezTo>
                  <a:cubicBezTo>
                    <a:pt x="216" y="70"/>
                    <a:pt x="184" y="15"/>
                    <a:pt x="132" y="4"/>
                  </a:cubicBezTo>
                  <a:cubicBezTo>
                    <a:pt x="125" y="2"/>
                    <a:pt x="117" y="1"/>
                    <a:pt x="1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4" name="Google Shape;1994;p11"/>
            <p:cNvSpPr/>
            <p:nvPr/>
          </p:nvSpPr>
          <p:spPr>
            <a:xfrm>
              <a:off x="1979738" y="-1684376"/>
              <a:ext cx="8757" cy="7869"/>
            </a:xfrm>
            <a:custGeom>
              <a:avLst/>
              <a:gdLst/>
              <a:ahLst/>
              <a:cxnLst/>
              <a:rect l="l" t="t" r="r" b="b"/>
              <a:pathLst>
                <a:path w="217" h="195" extrusionOk="0">
                  <a:moveTo>
                    <a:pt x="109" y="1"/>
                  </a:moveTo>
                  <a:cubicBezTo>
                    <a:pt x="67" y="1"/>
                    <a:pt x="27" y="29"/>
                    <a:pt x="15" y="72"/>
                  </a:cubicBezTo>
                  <a:cubicBezTo>
                    <a:pt x="1" y="123"/>
                    <a:pt x="31" y="178"/>
                    <a:pt x="84" y="191"/>
                  </a:cubicBezTo>
                  <a:cubicBezTo>
                    <a:pt x="93" y="193"/>
                    <a:pt x="101" y="194"/>
                    <a:pt x="110" y="194"/>
                  </a:cubicBezTo>
                  <a:cubicBezTo>
                    <a:pt x="153" y="194"/>
                    <a:pt x="192" y="165"/>
                    <a:pt x="202" y="122"/>
                  </a:cubicBezTo>
                  <a:cubicBezTo>
                    <a:pt x="216" y="70"/>
                    <a:pt x="186" y="16"/>
                    <a:pt x="135" y="4"/>
                  </a:cubicBezTo>
                  <a:cubicBezTo>
                    <a:pt x="126" y="2"/>
                    <a:pt x="117" y="1"/>
                    <a:pt x="1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5" name="Google Shape;1995;p11"/>
            <p:cNvSpPr/>
            <p:nvPr/>
          </p:nvSpPr>
          <p:spPr>
            <a:xfrm>
              <a:off x="1976146" y="-1688291"/>
              <a:ext cx="8757" cy="7829"/>
            </a:xfrm>
            <a:custGeom>
              <a:avLst/>
              <a:gdLst/>
              <a:ahLst/>
              <a:cxnLst/>
              <a:rect l="l" t="t" r="r" b="b"/>
              <a:pathLst>
                <a:path w="217" h="194" extrusionOk="0">
                  <a:moveTo>
                    <a:pt x="109" y="1"/>
                  </a:moveTo>
                  <a:cubicBezTo>
                    <a:pt x="67" y="1"/>
                    <a:pt x="27" y="29"/>
                    <a:pt x="15" y="72"/>
                  </a:cubicBezTo>
                  <a:cubicBezTo>
                    <a:pt x="1" y="124"/>
                    <a:pt x="31" y="177"/>
                    <a:pt x="83" y="190"/>
                  </a:cubicBezTo>
                  <a:cubicBezTo>
                    <a:pt x="92" y="193"/>
                    <a:pt x="101" y="194"/>
                    <a:pt x="109" y="194"/>
                  </a:cubicBezTo>
                  <a:cubicBezTo>
                    <a:pt x="153" y="194"/>
                    <a:pt x="191" y="165"/>
                    <a:pt x="202" y="121"/>
                  </a:cubicBezTo>
                  <a:cubicBezTo>
                    <a:pt x="216" y="70"/>
                    <a:pt x="186" y="16"/>
                    <a:pt x="133" y="3"/>
                  </a:cubicBezTo>
                  <a:cubicBezTo>
                    <a:pt x="125" y="1"/>
                    <a:pt x="117" y="1"/>
                    <a:pt x="1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6" name="Google Shape;1996;p11"/>
            <p:cNvSpPr/>
            <p:nvPr/>
          </p:nvSpPr>
          <p:spPr>
            <a:xfrm>
              <a:off x="1978729" y="-1679695"/>
              <a:ext cx="8717" cy="7869"/>
            </a:xfrm>
            <a:custGeom>
              <a:avLst/>
              <a:gdLst/>
              <a:ahLst/>
              <a:cxnLst/>
              <a:rect l="l" t="t" r="r" b="b"/>
              <a:pathLst>
                <a:path w="216" h="195" extrusionOk="0">
                  <a:moveTo>
                    <a:pt x="107" y="1"/>
                  </a:moveTo>
                  <a:cubicBezTo>
                    <a:pt x="65" y="1"/>
                    <a:pt x="26" y="29"/>
                    <a:pt x="14" y="72"/>
                  </a:cubicBezTo>
                  <a:cubicBezTo>
                    <a:pt x="0" y="125"/>
                    <a:pt x="30" y="178"/>
                    <a:pt x="82" y="191"/>
                  </a:cubicBezTo>
                  <a:cubicBezTo>
                    <a:pt x="91" y="194"/>
                    <a:pt x="99" y="195"/>
                    <a:pt x="108" y="195"/>
                  </a:cubicBezTo>
                  <a:cubicBezTo>
                    <a:pt x="151" y="195"/>
                    <a:pt x="190" y="166"/>
                    <a:pt x="201" y="122"/>
                  </a:cubicBezTo>
                  <a:cubicBezTo>
                    <a:pt x="216" y="71"/>
                    <a:pt x="184" y="16"/>
                    <a:pt x="132" y="5"/>
                  </a:cubicBezTo>
                  <a:cubicBezTo>
                    <a:pt x="124" y="2"/>
                    <a:pt x="115" y="1"/>
                    <a:pt x="10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7" name="Google Shape;1997;p11"/>
            <p:cNvSpPr/>
            <p:nvPr/>
          </p:nvSpPr>
          <p:spPr>
            <a:xfrm>
              <a:off x="1966582" y="-1686031"/>
              <a:ext cx="8757" cy="7829"/>
            </a:xfrm>
            <a:custGeom>
              <a:avLst/>
              <a:gdLst/>
              <a:ahLst/>
              <a:cxnLst/>
              <a:rect l="l" t="t" r="r" b="b"/>
              <a:pathLst>
                <a:path w="217" h="194" extrusionOk="0">
                  <a:moveTo>
                    <a:pt x="109" y="1"/>
                  </a:moveTo>
                  <a:cubicBezTo>
                    <a:pt x="67" y="1"/>
                    <a:pt x="27" y="29"/>
                    <a:pt x="15" y="71"/>
                  </a:cubicBezTo>
                  <a:cubicBezTo>
                    <a:pt x="1" y="124"/>
                    <a:pt x="31" y="177"/>
                    <a:pt x="83" y="190"/>
                  </a:cubicBezTo>
                  <a:cubicBezTo>
                    <a:pt x="92" y="193"/>
                    <a:pt x="100" y="194"/>
                    <a:pt x="109" y="194"/>
                  </a:cubicBezTo>
                  <a:cubicBezTo>
                    <a:pt x="152" y="194"/>
                    <a:pt x="191" y="165"/>
                    <a:pt x="202" y="121"/>
                  </a:cubicBezTo>
                  <a:cubicBezTo>
                    <a:pt x="216" y="70"/>
                    <a:pt x="186" y="15"/>
                    <a:pt x="133" y="4"/>
                  </a:cubicBezTo>
                  <a:cubicBezTo>
                    <a:pt x="125" y="1"/>
                    <a:pt x="117" y="1"/>
                    <a:pt x="1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8" name="Google Shape;1998;p11"/>
            <p:cNvSpPr/>
            <p:nvPr/>
          </p:nvSpPr>
          <p:spPr>
            <a:xfrm>
              <a:off x="1975299" y="-1679695"/>
              <a:ext cx="8717" cy="7829"/>
            </a:xfrm>
            <a:custGeom>
              <a:avLst/>
              <a:gdLst/>
              <a:ahLst/>
              <a:cxnLst/>
              <a:rect l="l" t="t" r="r" b="b"/>
              <a:pathLst>
                <a:path w="216" h="194" extrusionOk="0">
                  <a:moveTo>
                    <a:pt x="109" y="0"/>
                  </a:moveTo>
                  <a:cubicBezTo>
                    <a:pt x="67" y="0"/>
                    <a:pt x="27" y="28"/>
                    <a:pt x="15" y="71"/>
                  </a:cubicBezTo>
                  <a:cubicBezTo>
                    <a:pt x="0" y="122"/>
                    <a:pt x="31" y="177"/>
                    <a:pt x="82" y="190"/>
                  </a:cubicBezTo>
                  <a:cubicBezTo>
                    <a:pt x="91" y="192"/>
                    <a:pt x="100" y="193"/>
                    <a:pt x="108" y="193"/>
                  </a:cubicBezTo>
                  <a:cubicBezTo>
                    <a:pt x="152" y="193"/>
                    <a:pt x="191" y="164"/>
                    <a:pt x="201" y="121"/>
                  </a:cubicBezTo>
                  <a:cubicBezTo>
                    <a:pt x="216" y="69"/>
                    <a:pt x="186" y="15"/>
                    <a:pt x="133" y="3"/>
                  </a:cubicBezTo>
                  <a:cubicBezTo>
                    <a:pt x="125" y="1"/>
                    <a:pt x="117" y="0"/>
                    <a:pt x="10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9" name="Google Shape;1999;p11"/>
            <p:cNvSpPr/>
            <p:nvPr/>
          </p:nvSpPr>
          <p:spPr>
            <a:xfrm>
              <a:off x="2018882" y="-1777797"/>
              <a:ext cx="10008" cy="8959"/>
            </a:xfrm>
            <a:custGeom>
              <a:avLst/>
              <a:gdLst/>
              <a:ahLst/>
              <a:cxnLst/>
              <a:rect l="l" t="t" r="r" b="b"/>
              <a:pathLst>
                <a:path w="248" h="222" extrusionOk="0">
                  <a:moveTo>
                    <a:pt x="126" y="0"/>
                  </a:moveTo>
                  <a:cubicBezTo>
                    <a:pt x="78" y="0"/>
                    <a:pt x="31" y="33"/>
                    <a:pt x="18" y="81"/>
                  </a:cubicBezTo>
                  <a:cubicBezTo>
                    <a:pt x="0" y="139"/>
                    <a:pt x="36" y="202"/>
                    <a:pt x="94" y="218"/>
                  </a:cubicBezTo>
                  <a:cubicBezTo>
                    <a:pt x="103" y="220"/>
                    <a:pt x="112" y="222"/>
                    <a:pt x="122" y="222"/>
                  </a:cubicBezTo>
                  <a:cubicBezTo>
                    <a:pt x="170" y="222"/>
                    <a:pt x="217" y="189"/>
                    <a:pt x="230" y="140"/>
                  </a:cubicBezTo>
                  <a:cubicBezTo>
                    <a:pt x="248" y="83"/>
                    <a:pt x="212" y="21"/>
                    <a:pt x="154" y="4"/>
                  </a:cubicBezTo>
                  <a:cubicBezTo>
                    <a:pt x="145" y="1"/>
                    <a:pt x="136" y="0"/>
                    <a:pt x="1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0" name="Google Shape;2000;p11"/>
            <p:cNvSpPr/>
            <p:nvPr/>
          </p:nvSpPr>
          <p:spPr>
            <a:xfrm>
              <a:off x="2013878" y="-1782519"/>
              <a:ext cx="8757" cy="7869"/>
            </a:xfrm>
            <a:custGeom>
              <a:avLst/>
              <a:gdLst/>
              <a:ahLst/>
              <a:cxnLst/>
              <a:rect l="l" t="t" r="r" b="b"/>
              <a:pathLst>
                <a:path w="217" h="195" extrusionOk="0">
                  <a:moveTo>
                    <a:pt x="109" y="1"/>
                  </a:moveTo>
                  <a:cubicBezTo>
                    <a:pt x="67" y="1"/>
                    <a:pt x="27" y="29"/>
                    <a:pt x="15" y="73"/>
                  </a:cubicBezTo>
                  <a:cubicBezTo>
                    <a:pt x="1" y="125"/>
                    <a:pt x="31" y="178"/>
                    <a:pt x="84" y="191"/>
                  </a:cubicBezTo>
                  <a:cubicBezTo>
                    <a:pt x="93" y="194"/>
                    <a:pt x="102" y="195"/>
                    <a:pt x="110" y="195"/>
                  </a:cubicBezTo>
                  <a:cubicBezTo>
                    <a:pt x="153" y="195"/>
                    <a:pt x="191" y="167"/>
                    <a:pt x="202" y="122"/>
                  </a:cubicBezTo>
                  <a:cubicBezTo>
                    <a:pt x="216" y="71"/>
                    <a:pt x="186" y="17"/>
                    <a:pt x="135" y="5"/>
                  </a:cubicBezTo>
                  <a:cubicBezTo>
                    <a:pt x="126" y="2"/>
                    <a:pt x="118" y="1"/>
                    <a:pt x="1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1" name="Google Shape;2001;p11"/>
            <p:cNvSpPr/>
            <p:nvPr/>
          </p:nvSpPr>
          <p:spPr>
            <a:xfrm>
              <a:off x="2013394" y="-1773358"/>
              <a:ext cx="8717" cy="7829"/>
            </a:xfrm>
            <a:custGeom>
              <a:avLst/>
              <a:gdLst/>
              <a:ahLst/>
              <a:cxnLst/>
              <a:rect l="l" t="t" r="r" b="b"/>
              <a:pathLst>
                <a:path w="216" h="194" extrusionOk="0">
                  <a:moveTo>
                    <a:pt x="112" y="1"/>
                  </a:moveTo>
                  <a:cubicBezTo>
                    <a:pt x="69" y="1"/>
                    <a:pt x="27" y="29"/>
                    <a:pt x="14" y="72"/>
                  </a:cubicBezTo>
                  <a:cubicBezTo>
                    <a:pt x="0" y="124"/>
                    <a:pt x="32" y="178"/>
                    <a:pt x="83" y="190"/>
                  </a:cubicBezTo>
                  <a:cubicBezTo>
                    <a:pt x="92" y="193"/>
                    <a:pt x="102" y="194"/>
                    <a:pt x="111" y="194"/>
                  </a:cubicBezTo>
                  <a:cubicBezTo>
                    <a:pt x="153" y="194"/>
                    <a:pt x="192" y="165"/>
                    <a:pt x="201" y="122"/>
                  </a:cubicBezTo>
                  <a:cubicBezTo>
                    <a:pt x="215" y="71"/>
                    <a:pt x="185" y="16"/>
                    <a:pt x="134" y="3"/>
                  </a:cubicBezTo>
                  <a:cubicBezTo>
                    <a:pt x="126" y="1"/>
                    <a:pt x="119" y="1"/>
                    <a:pt x="11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2" name="Google Shape;2002;p11"/>
            <p:cNvSpPr/>
            <p:nvPr/>
          </p:nvSpPr>
          <p:spPr>
            <a:xfrm>
              <a:off x="2008914" y="-1781268"/>
              <a:ext cx="8717" cy="7829"/>
            </a:xfrm>
            <a:custGeom>
              <a:avLst/>
              <a:gdLst/>
              <a:ahLst/>
              <a:cxnLst/>
              <a:rect l="l" t="t" r="r" b="b"/>
              <a:pathLst>
                <a:path w="216" h="194" extrusionOk="0">
                  <a:moveTo>
                    <a:pt x="107" y="0"/>
                  </a:moveTo>
                  <a:cubicBezTo>
                    <a:pt x="65" y="0"/>
                    <a:pt x="27" y="29"/>
                    <a:pt x="15" y="73"/>
                  </a:cubicBezTo>
                  <a:cubicBezTo>
                    <a:pt x="0" y="124"/>
                    <a:pt x="31" y="179"/>
                    <a:pt x="82" y="190"/>
                  </a:cubicBezTo>
                  <a:cubicBezTo>
                    <a:pt x="91" y="193"/>
                    <a:pt x="100" y="194"/>
                    <a:pt x="109" y="194"/>
                  </a:cubicBezTo>
                  <a:cubicBezTo>
                    <a:pt x="152" y="194"/>
                    <a:pt x="191" y="166"/>
                    <a:pt x="202" y="123"/>
                  </a:cubicBezTo>
                  <a:cubicBezTo>
                    <a:pt x="216" y="70"/>
                    <a:pt x="186" y="17"/>
                    <a:pt x="133" y="4"/>
                  </a:cubicBezTo>
                  <a:cubicBezTo>
                    <a:pt x="124" y="1"/>
                    <a:pt x="116" y="0"/>
                    <a:pt x="10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3" name="Google Shape;2003;p11"/>
            <p:cNvSpPr/>
            <p:nvPr/>
          </p:nvSpPr>
          <p:spPr>
            <a:xfrm>
              <a:off x="2011537" y="-1788814"/>
              <a:ext cx="8717" cy="7869"/>
            </a:xfrm>
            <a:custGeom>
              <a:avLst/>
              <a:gdLst/>
              <a:ahLst/>
              <a:cxnLst/>
              <a:rect l="l" t="t" r="r" b="b"/>
              <a:pathLst>
                <a:path w="216" h="195" extrusionOk="0">
                  <a:moveTo>
                    <a:pt x="107" y="0"/>
                  </a:moveTo>
                  <a:cubicBezTo>
                    <a:pt x="65" y="0"/>
                    <a:pt x="26" y="30"/>
                    <a:pt x="14" y="73"/>
                  </a:cubicBezTo>
                  <a:cubicBezTo>
                    <a:pt x="0" y="125"/>
                    <a:pt x="30" y="179"/>
                    <a:pt x="82" y="191"/>
                  </a:cubicBezTo>
                  <a:cubicBezTo>
                    <a:pt x="91" y="193"/>
                    <a:pt x="100" y="194"/>
                    <a:pt x="109" y="194"/>
                  </a:cubicBezTo>
                  <a:cubicBezTo>
                    <a:pt x="152" y="194"/>
                    <a:pt x="190" y="166"/>
                    <a:pt x="201" y="123"/>
                  </a:cubicBezTo>
                  <a:cubicBezTo>
                    <a:pt x="216" y="70"/>
                    <a:pt x="185" y="17"/>
                    <a:pt x="132" y="4"/>
                  </a:cubicBezTo>
                  <a:cubicBezTo>
                    <a:pt x="124" y="2"/>
                    <a:pt x="115" y="0"/>
                    <a:pt x="10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4" name="Google Shape;2004;p11"/>
            <p:cNvSpPr/>
            <p:nvPr/>
          </p:nvSpPr>
          <p:spPr>
            <a:xfrm>
              <a:off x="2013676" y="-1794585"/>
              <a:ext cx="8717" cy="7829"/>
            </a:xfrm>
            <a:custGeom>
              <a:avLst/>
              <a:gdLst/>
              <a:ahLst/>
              <a:cxnLst/>
              <a:rect l="l" t="t" r="r" b="b"/>
              <a:pathLst>
                <a:path w="216" h="194" extrusionOk="0">
                  <a:moveTo>
                    <a:pt x="112" y="1"/>
                  </a:moveTo>
                  <a:cubicBezTo>
                    <a:pt x="69" y="1"/>
                    <a:pt x="27" y="29"/>
                    <a:pt x="15" y="72"/>
                  </a:cubicBezTo>
                  <a:cubicBezTo>
                    <a:pt x="0" y="124"/>
                    <a:pt x="32" y="179"/>
                    <a:pt x="84" y="190"/>
                  </a:cubicBezTo>
                  <a:cubicBezTo>
                    <a:pt x="92" y="192"/>
                    <a:pt x="101" y="194"/>
                    <a:pt x="110" y="194"/>
                  </a:cubicBezTo>
                  <a:cubicBezTo>
                    <a:pt x="152" y="194"/>
                    <a:pt x="192" y="166"/>
                    <a:pt x="201" y="123"/>
                  </a:cubicBezTo>
                  <a:cubicBezTo>
                    <a:pt x="216" y="69"/>
                    <a:pt x="186" y="16"/>
                    <a:pt x="134" y="3"/>
                  </a:cubicBezTo>
                  <a:cubicBezTo>
                    <a:pt x="127" y="2"/>
                    <a:pt x="119" y="1"/>
                    <a:pt x="11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5" name="Google Shape;2005;p11"/>
            <p:cNvSpPr/>
            <p:nvPr/>
          </p:nvSpPr>
          <p:spPr>
            <a:xfrm>
              <a:off x="2025540" y="-1782156"/>
              <a:ext cx="8757" cy="7869"/>
            </a:xfrm>
            <a:custGeom>
              <a:avLst/>
              <a:gdLst/>
              <a:ahLst/>
              <a:cxnLst/>
              <a:rect l="l" t="t" r="r" b="b"/>
              <a:pathLst>
                <a:path w="217" h="195" extrusionOk="0">
                  <a:moveTo>
                    <a:pt x="109" y="1"/>
                  </a:moveTo>
                  <a:cubicBezTo>
                    <a:pt x="67" y="1"/>
                    <a:pt x="27" y="30"/>
                    <a:pt x="15" y="73"/>
                  </a:cubicBezTo>
                  <a:cubicBezTo>
                    <a:pt x="1" y="125"/>
                    <a:pt x="32" y="179"/>
                    <a:pt x="84" y="191"/>
                  </a:cubicBezTo>
                  <a:cubicBezTo>
                    <a:pt x="93" y="193"/>
                    <a:pt x="101" y="194"/>
                    <a:pt x="110" y="194"/>
                  </a:cubicBezTo>
                  <a:cubicBezTo>
                    <a:pt x="153" y="194"/>
                    <a:pt x="192" y="166"/>
                    <a:pt x="202" y="123"/>
                  </a:cubicBezTo>
                  <a:cubicBezTo>
                    <a:pt x="216" y="70"/>
                    <a:pt x="186" y="17"/>
                    <a:pt x="134" y="4"/>
                  </a:cubicBezTo>
                  <a:cubicBezTo>
                    <a:pt x="126" y="2"/>
                    <a:pt x="118" y="1"/>
                    <a:pt x="1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6" name="Google Shape;2006;p11"/>
            <p:cNvSpPr/>
            <p:nvPr/>
          </p:nvSpPr>
          <p:spPr>
            <a:xfrm>
              <a:off x="2020254" y="-1774085"/>
              <a:ext cx="8757" cy="7869"/>
            </a:xfrm>
            <a:custGeom>
              <a:avLst/>
              <a:gdLst/>
              <a:ahLst/>
              <a:cxnLst/>
              <a:rect l="l" t="t" r="r" b="b"/>
              <a:pathLst>
                <a:path w="217" h="195" extrusionOk="0">
                  <a:moveTo>
                    <a:pt x="109" y="0"/>
                  </a:moveTo>
                  <a:cubicBezTo>
                    <a:pt x="67" y="0"/>
                    <a:pt x="27" y="29"/>
                    <a:pt x="15" y="73"/>
                  </a:cubicBezTo>
                  <a:cubicBezTo>
                    <a:pt x="1" y="124"/>
                    <a:pt x="31" y="178"/>
                    <a:pt x="84" y="191"/>
                  </a:cubicBezTo>
                  <a:cubicBezTo>
                    <a:pt x="93" y="193"/>
                    <a:pt x="102" y="194"/>
                    <a:pt x="110" y="194"/>
                  </a:cubicBezTo>
                  <a:cubicBezTo>
                    <a:pt x="153" y="194"/>
                    <a:pt x="191" y="166"/>
                    <a:pt x="202" y="122"/>
                  </a:cubicBezTo>
                  <a:cubicBezTo>
                    <a:pt x="216" y="70"/>
                    <a:pt x="186" y="17"/>
                    <a:pt x="135" y="4"/>
                  </a:cubicBezTo>
                  <a:cubicBezTo>
                    <a:pt x="126" y="1"/>
                    <a:pt x="118" y="0"/>
                    <a:pt x="10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7" name="Google Shape;2007;p11"/>
            <p:cNvSpPr/>
            <p:nvPr/>
          </p:nvSpPr>
          <p:spPr>
            <a:xfrm>
              <a:off x="2008268" y="-1766579"/>
              <a:ext cx="13358" cy="12066"/>
            </a:xfrm>
            <a:custGeom>
              <a:avLst/>
              <a:gdLst/>
              <a:ahLst/>
              <a:cxnLst/>
              <a:rect l="l" t="t" r="r" b="b"/>
              <a:pathLst>
                <a:path w="331" h="299" extrusionOk="0">
                  <a:moveTo>
                    <a:pt x="167" y="1"/>
                  </a:moveTo>
                  <a:cubicBezTo>
                    <a:pt x="102" y="1"/>
                    <a:pt x="40" y="46"/>
                    <a:pt x="22" y="111"/>
                  </a:cubicBezTo>
                  <a:cubicBezTo>
                    <a:pt x="1" y="188"/>
                    <a:pt x="47" y="272"/>
                    <a:pt x="126" y="293"/>
                  </a:cubicBezTo>
                  <a:cubicBezTo>
                    <a:pt x="138" y="297"/>
                    <a:pt x="151" y="298"/>
                    <a:pt x="163" y="298"/>
                  </a:cubicBezTo>
                  <a:cubicBezTo>
                    <a:pt x="229" y="298"/>
                    <a:pt x="291" y="254"/>
                    <a:pt x="309" y="190"/>
                  </a:cubicBezTo>
                  <a:cubicBezTo>
                    <a:pt x="331" y="112"/>
                    <a:pt x="284" y="27"/>
                    <a:pt x="205" y="6"/>
                  </a:cubicBezTo>
                  <a:cubicBezTo>
                    <a:pt x="192" y="2"/>
                    <a:pt x="180" y="1"/>
                    <a:pt x="16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8" name="Google Shape;2008;p11"/>
            <p:cNvSpPr/>
            <p:nvPr/>
          </p:nvSpPr>
          <p:spPr>
            <a:xfrm>
              <a:off x="2164925" y="-1554152"/>
              <a:ext cx="8757" cy="7829"/>
            </a:xfrm>
            <a:custGeom>
              <a:avLst/>
              <a:gdLst/>
              <a:ahLst/>
              <a:cxnLst/>
              <a:rect l="l" t="t" r="r" b="b"/>
              <a:pathLst>
                <a:path w="217" h="194" extrusionOk="0">
                  <a:moveTo>
                    <a:pt x="111" y="0"/>
                  </a:moveTo>
                  <a:cubicBezTo>
                    <a:pt x="68" y="0"/>
                    <a:pt x="27" y="28"/>
                    <a:pt x="15" y="71"/>
                  </a:cubicBezTo>
                  <a:cubicBezTo>
                    <a:pt x="1" y="124"/>
                    <a:pt x="33" y="177"/>
                    <a:pt x="84" y="190"/>
                  </a:cubicBezTo>
                  <a:cubicBezTo>
                    <a:pt x="93" y="192"/>
                    <a:pt x="101" y="193"/>
                    <a:pt x="110" y="193"/>
                  </a:cubicBezTo>
                  <a:cubicBezTo>
                    <a:pt x="153" y="193"/>
                    <a:pt x="192" y="164"/>
                    <a:pt x="202" y="121"/>
                  </a:cubicBezTo>
                  <a:cubicBezTo>
                    <a:pt x="216" y="69"/>
                    <a:pt x="186" y="15"/>
                    <a:pt x="135" y="3"/>
                  </a:cubicBezTo>
                  <a:cubicBezTo>
                    <a:pt x="127" y="1"/>
                    <a:pt x="119" y="0"/>
                    <a:pt x="11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9" name="Google Shape;2009;p11"/>
            <p:cNvSpPr/>
            <p:nvPr/>
          </p:nvSpPr>
          <p:spPr>
            <a:xfrm>
              <a:off x="2155281" y="-1562102"/>
              <a:ext cx="8717" cy="7869"/>
            </a:xfrm>
            <a:custGeom>
              <a:avLst/>
              <a:gdLst/>
              <a:ahLst/>
              <a:cxnLst/>
              <a:rect l="l" t="t" r="r" b="b"/>
              <a:pathLst>
                <a:path w="216" h="195" extrusionOk="0">
                  <a:moveTo>
                    <a:pt x="111" y="1"/>
                  </a:moveTo>
                  <a:cubicBezTo>
                    <a:pt x="68" y="1"/>
                    <a:pt x="27" y="29"/>
                    <a:pt x="14" y="72"/>
                  </a:cubicBezTo>
                  <a:cubicBezTo>
                    <a:pt x="0" y="124"/>
                    <a:pt x="30" y="179"/>
                    <a:pt x="82" y="190"/>
                  </a:cubicBezTo>
                  <a:cubicBezTo>
                    <a:pt x="91" y="193"/>
                    <a:pt x="101" y="194"/>
                    <a:pt x="110" y="194"/>
                  </a:cubicBezTo>
                  <a:cubicBezTo>
                    <a:pt x="153" y="194"/>
                    <a:pt x="191" y="165"/>
                    <a:pt x="201" y="123"/>
                  </a:cubicBezTo>
                  <a:cubicBezTo>
                    <a:pt x="216" y="71"/>
                    <a:pt x="185" y="16"/>
                    <a:pt x="132" y="3"/>
                  </a:cubicBezTo>
                  <a:cubicBezTo>
                    <a:pt x="125" y="2"/>
                    <a:pt x="118" y="1"/>
                    <a:pt x="11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0" name="Google Shape;2010;p11"/>
            <p:cNvSpPr/>
            <p:nvPr/>
          </p:nvSpPr>
          <p:spPr>
            <a:xfrm>
              <a:off x="2169163" y="-1559681"/>
              <a:ext cx="8757" cy="7829"/>
            </a:xfrm>
            <a:custGeom>
              <a:avLst/>
              <a:gdLst/>
              <a:ahLst/>
              <a:cxnLst/>
              <a:rect l="l" t="t" r="r" b="b"/>
              <a:pathLst>
                <a:path w="217" h="194" extrusionOk="0">
                  <a:moveTo>
                    <a:pt x="109" y="1"/>
                  </a:moveTo>
                  <a:cubicBezTo>
                    <a:pt x="67" y="1"/>
                    <a:pt x="27" y="29"/>
                    <a:pt x="15" y="71"/>
                  </a:cubicBezTo>
                  <a:cubicBezTo>
                    <a:pt x="1" y="124"/>
                    <a:pt x="31" y="177"/>
                    <a:pt x="83" y="190"/>
                  </a:cubicBezTo>
                  <a:cubicBezTo>
                    <a:pt x="91" y="193"/>
                    <a:pt x="100" y="194"/>
                    <a:pt x="109" y="194"/>
                  </a:cubicBezTo>
                  <a:cubicBezTo>
                    <a:pt x="152" y="194"/>
                    <a:pt x="191" y="165"/>
                    <a:pt x="202" y="121"/>
                  </a:cubicBezTo>
                  <a:cubicBezTo>
                    <a:pt x="216" y="70"/>
                    <a:pt x="186" y="15"/>
                    <a:pt x="133" y="4"/>
                  </a:cubicBezTo>
                  <a:cubicBezTo>
                    <a:pt x="125" y="2"/>
                    <a:pt x="117" y="1"/>
                    <a:pt x="1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1" name="Google Shape;2011;p11"/>
            <p:cNvSpPr/>
            <p:nvPr/>
          </p:nvSpPr>
          <p:spPr>
            <a:xfrm>
              <a:off x="2167104" y="-1569325"/>
              <a:ext cx="8717" cy="7829"/>
            </a:xfrm>
            <a:custGeom>
              <a:avLst/>
              <a:gdLst/>
              <a:ahLst/>
              <a:cxnLst/>
              <a:rect l="l" t="t" r="r" b="b"/>
              <a:pathLst>
                <a:path w="216" h="194" extrusionOk="0">
                  <a:moveTo>
                    <a:pt x="111" y="0"/>
                  </a:moveTo>
                  <a:cubicBezTo>
                    <a:pt x="68" y="0"/>
                    <a:pt x="27" y="29"/>
                    <a:pt x="14" y="72"/>
                  </a:cubicBezTo>
                  <a:cubicBezTo>
                    <a:pt x="0" y="123"/>
                    <a:pt x="30" y="178"/>
                    <a:pt x="82" y="189"/>
                  </a:cubicBezTo>
                  <a:cubicBezTo>
                    <a:pt x="91" y="192"/>
                    <a:pt x="100" y="194"/>
                    <a:pt x="109" y="194"/>
                  </a:cubicBezTo>
                  <a:cubicBezTo>
                    <a:pt x="152" y="194"/>
                    <a:pt x="191" y="165"/>
                    <a:pt x="201" y="122"/>
                  </a:cubicBezTo>
                  <a:cubicBezTo>
                    <a:pt x="216" y="70"/>
                    <a:pt x="184" y="16"/>
                    <a:pt x="132" y="3"/>
                  </a:cubicBezTo>
                  <a:cubicBezTo>
                    <a:pt x="125" y="1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2" name="Google Shape;2012;p11"/>
            <p:cNvSpPr/>
            <p:nvPr/>
          </p:nvSpPr>
          <p:spPr>
            <a:xfrm>
              <a:off x="2170857" y="-1577598"/>
              <a:ext cx="8717" cy="7869"/>
            </a:xfrm>
            <a:custGeom>
              <a:avLst/>
              <a:gdLst/>
              <a:ahLst/>
              <a:cxnLst/>
              <a:rect l="l" t="t" r="r" b="b"/>
              <a:pathLst>
                <a:path w="216" h="195" extrusionOk="0">
                  <a:moveTo>
                    <a:pt x="107" y="0"/>
                  </a:moveTo>
                  <a:cubicBezTo>
                    <a:pt x="66" y="0"/>
                    <a:pt x="27" y="29"/>
                    <a:pt x="15" y="73"/>
                  </a:cubicBezTo>
                  <a:cubicBezTo>
                    <a:pt x="0" y="124"/>
                    <a:pt x="31" y="178"/>
                    <a:pt x="82" y="191"/>
                  </a:cubicBezTo>
                  <a:cubicBezTo>
                    <a:pt x="91" y="193"/>
                    <a:pt x="100" y="194"/>
                    <a:pt x="109" y="194"/>
                  </a:cubicBezTo>
                  <a:cubicBezTo>
                    <a:pt x="151" y="194"/>
                    <a:pt x="191" y="166"/>
                    <a:pt x="202" y="123"/>
                  </a:cubicBezTo>
                  <a:cubicBezTo>
                    <a:pt x="216" y="70"/>
                    <a:pt x="184" y="17"/>
                    <a:pt x="133" y="4"/>
                  </a:cubicBezTo>
                  <a:cubicBezTo>
                    <a:pt x="124" y="1"/>
                    <a:pt x="116" y="0"/>
                    <a:pt x="10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3" name="Google Shape;2013;p11"/>
            <p:cNvSpPr/>
            <p:nvPr/>
          </p:nvSpPr>
          <p:spPr>
            <a:xfrm>
              <a:off x="2160890" y="-1565451"/>
              <a:ext cx="8717" cy="7829"/>
            </a:xfrm>
            <a:custGeom>
              <a:avLst/>
              <a:gdLst/>
              <a:ahLst/>
              <a:cxnLst/>
              <a:rect l="l" t="t" r="r" b="b"/>
              <a:pathLst>
                <a:path w="216" h="194" extrusionOk="0">
                  <a:moveTo>
                    <a:pt x="110" y="0"/>
                  </a:moveTo>
                  <a:cubicBezTo>
                    <a:pt x="68" y="0"/>
                    <a:pt x="27" y="28"/>
                    <a:pt x="15" y="71"/>
                  </a:cubicBezTo>
                  <a:cubicBezTo>
                    <a:pt x="0" y="124"/>
                    <a:pt x="31" y="177"/>
                    <a:pt x="84" y="190"/>
                  </a:cubicBezTo>
                  <a:cubicBezTo>
                    <a:pt x="92" y="192"/>
                    <a:pt x="101" y="193"/>
                    <a:pt x="109" y="193"/>
                  </a:cubicBezTo>
                  <a:cubicBezTo>
                    <a:pt x="152" y="193"/>
                    <a:pt x="192" y="164"/>
                    <a:pt x="201" y="121"/>
                  </a:cubicBezTo>
                  <a:cubicBezTo>
                    <a:pt x="216" y="69"/>
                    <a:pt x="186" y="14"/>
                    <a:pt x="134" y="3"/>
                  </a:cubicBezTo>
                  <a:cubicBezTo>
                    <a:pt x="126" y="1"/>
                    <a:pt x="118" y="0"/>
                    <a:pt x="1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4" name="Google Shape;2014;p11"/>
            <p:cNvSpPr/>
            <p:nvPr/>
          </p:nvSpPr>
          <p:spPr>
            <a:xfrm>
              <a:off x="2173642" y="-1559035"/>
              <a:ext cx="8717" cy="7829"/>
            </a:xfrm>
            <a:custGeom>
              <a:avLst/>
              <a:gdLst/>
              <a:ahLst/>
              <a:cxnLst/>
              <a:rect l="l" t="t" r="r" b="b"/>
              <a:pathLst>
                <a:path w="216" h="194" extrusionOk="0">
                  <a:moveTo>
                    <a:pt x="111" y="1"/>
                  </a:moveTo>
                  <a:cubicBezTo>
                    <a:pt x="68" y="1"/>
                    <a:pt x="27" y="30"/>
                    <a:pt x="15" y="72"/>
                  </a:cubicBezTo>
                  <a:cubicBezTo>
                    <a:pt x="0" y="124"/>
                    <a:pt x="32" y="177"/>
                    <a:pt x="84" y="190"/>
                  </a:cubicBezTo>
                  <a:cubicBezTo>
                    <a:pt x="92" y="193"/>
                    <a:pt x="101" y="194"/>
                    <a:pt x="110" y="194"/>
                  </a:cubicBezTo>
                  <a:cubicBezTo>
                    <a:pt x="153" y="194"/>
                    <a:pt x="192" y="165"/>
                    <a:pt x="201" y="121"/>
                  </a:cubicBezTo>
                  <a:cubicBezTo>
                    <a:pt x="216" y="70"/>
                    <a:pt x="186" y="16"/>
                    <a:pt x="134" y="3"/>
                  </a:cubicBezTo>
                  <a:cubicBezTo>
                    <a:pt x="126" y="1"/>
                    <a:pt x="119" y="1"/>
                    <a:pt x="11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5" name="Google Shape;2015;p11"/>
            <p:cNvSpPr/>
            <p:nvPr/>
          </p:nvSpPr>
          <p:spPr>
            <a:xfrm>
              <a:off x="2181067" y="-1551892"/>
              <a:ext cx="8717" cy="7869"/>
            </a:xfrm>
            <a:custGeom>
              <a:avLst/>
              <a:gdLst/>
              <a:ahLst/>
              <a:cxnLst/>
              <a:rect l="l" t="t" r="r" b="b"/>
              <a:pathLst>
                <a:path w="216" h="195" extrusionOk="0">
                  <a:moveTo>
                    <a:pt x="107" y="1"/>
                  </a:moveTo>
                  <a:cubicBezTo>
                    <a:pt x="65" y="1"/>
                    <a:pt x="27" y="29"/>
                    <a:pt x="15" y="72"/>
                  </a:cubicBezTo>
                  <a:cubicBezTo>
                    <a:pt x="0" y="125"/>
                    <a:pt x="30" y="178"/>
                    <a:pt x="82" y="191"/>
                  </a:cubicBezTo>
                  <a:cubicBezTo>
                    <a:pt x="91" y="194"/>
                    <a:pt x="100" y="195"/>
                    <a:pt x="109" y="195"/>
                  </a:cubicBezTo>
                  <a:cubicBezTo>
                    <a:pt x="152" y="195"/>
                    <a:pt x="191" y="167"/>
                    <a:pt x="201" y="122"/>
                  </a:cubicBezTo>
                  <a:cubicBezTo>
                    <a:pt x="216" y="71"/>
                    <a:pt x="186" y="16"/>
                    <a:pt x="132" y="5"/>
                  </a:cubicBezTo>
                  <a:cubicBezTo>
                    <a:pt x="124" y="2"/>
                    <a:pt x="115" y="1"/>
                    <a:pt x="10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6" name="Google Shape;2016;p11"/>
            <p:cNvSpPr/>
            <p:nvPr/>
          </p:nvSpPr>
          <p:spPr>
            <a:xfrm>
              <a:off x="2171907" y="-1550722"/>
              <a:ext cx="8717" cy="7869"/>
            </a:xfrm>
            <a:custGeom>
              <a:avLst/>
              <a:gdLst/>
              <a:ahLst/>
              <a:cxnLst/>
              <a:rect l="l" t="t" r="r" b="b"/>
              <a:pathLst>
                <a:path w="216" h="195" extrusionOk="0">
                  <a:moveTo>
                    <a:pt x="108" y="1"/>
                  </a:moveTo>
                  <a:cubicBezTo>
                    <a:pt x="66" y="1"/>
                    <a:pt x="27" y="29"/>
                    <a:pt x="15" y="72"/>
                  </a:cubicBezTo>
                  <a:cubicBezTo>
                    <a:pt x="0" y="125"/>
                    <a:pt x="32" y="178"/>
                    <a:pt x="84" y="191"/>
                  </a:cubicBezTo>
                  <a:cubicBezTo>
                    <a:pt x="92" y="193"/>
                    <a:pt x="101" y="195"/>
                    <a:pt x="110" y="195"/>
                  </a:cubicBezTo>
                  <a:cubicBezTo>
                    <a:pt x="152" y="195"/>
                    <a:pt x="192" y="166"/>
                    <a:pt x="201" y="122"/>
                  </a:cubicBezTo>
                  <a:cubicBezTo>
                    <a:pt x="216" y="70"/>
                    <a:pt x="186" y="16"/>
                    <a:pt x="134" y="4"/>
                  </a:cubicBezTo>
                  <a:cubicBezTo>
                    <a:pt x="125" y="2"/>
                    <a:pt x="117" y="1"/>
                    <a:pt x="10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7" name="Google Shape;2017;p11"/>
            <p:cNvSpPr/>
            <p:nvPr/>
          </p:nvSpPr>
          <p:spPr>
            <a:xfrm>
              <a:off x="2158388" y="-1549269"/>
              <a:ext cx="8757" cy="7869"/>
            </a:xfrm>
            <a:custGeom>
              <a:avLst/>
              <a:gdLst/>
              <a:ahLst/>
              <a:cxnLst/>
              <a:rect l="l" t="t" r="r" b="b"/>
              <a:pathLst>
                <a:path w="217" h="195" extrusionOk="0">
                  <a:moveTo>
                    <a:pt x="107" y="1"/>
                  </a:moveTo>
                  <a:cubicBezTo>
                    <a:pt x="66" y="1"/>
                    <a:pt x="27" y="29"/>
                    <a:pt x="15" y="72"/>
                  </a:cubicBezTo>
                  <a:cubicBezTo>
                    <a:pt x="1" y="125"/>
                    <a:pt x="31" y="178"/>
                    <a:pt x="83" y="191"/>
                  </a:cubicBezTo>
                  <a:cubicBezTo>
                    <a:pt x="91" y="193"/>
                    <a:pt x="100" y="194"/>
                    <a:pt x="109" y="194"/>
                  </a:cubicBezTo>
                  <a:cubicBezTo>
                    <a:pt x="151" y="194"/>
                    <a:pt x="191" y="166"/>
                    <a:pt x="202" y="122"/>
                  </a:cubicBezTo>
                  <a:cubicBezTo>
                    <a:pt x="216" y="70"/>
                    <a:pt x="185" y="16"/>
                    <a:pt x="133" y="4"/>
                  </a:cubicBezTo>
                  <a:cubicBezTo>
                    <a:pt x="124" y="2"/>
                    <a:pt x="116" y="1"/>
                    <a:pt x="10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8" name="Google Shape;2018;p11"/>
            <p:cNvSpPr/>
            <p:nvPr/>
          </p:nvSpPr>
          <p:spPr>
            <a:xfrm>
              <a:off x="2160325" y="-1543498"/>
              <a:ext cx="14165" cy="12752"/>
            </a:xfrm>
            <a:custGeom>
              <a:avLst/>
              <a:gdLst/>
              <a:ahLst/>
              <a:cxnLst/>
              <a:rect l="l" t="t" r="r" b="b"/>
              <a:pathLst>
                <a:path w="351" h="316" extrusionOk="0">
                  <a:moveTo>
                    <a:pt x="177" y="1"/>
                  </a:moveTo>
                  <a:cubicBezTo>
                    <a:pt x="108" y="1"/>
                    <a:pt x="44" y="47"/>
                    <a:pt x="24" y="115"/>
                  </a:cubicBezTo>
                  <a:cubicBezTo>
                    <a:pt x="0" y="199"/>
                    <a:pt x="50" y="286"/>
                    <a:pt x="134" y="309"/>
                  </a:cubicBezTo>
                  <a:cubicBezTo>
                    <a:pt x="148" y="313"/>
                    <a:pt x="162" y="315"/>
                    <a:pt x="176" y="315"/>
                  </a:cubicBezTo>
                  <a:cubicBezTo>
                    <a:pt x="244" y="315"/>
                    <a:pt x="308" y="269"/>
                    <a:pt x="328" y="200"/>
                  </a:cubicBezTo>
                  <a:cubicBezTo>
                    <a:pt x="351" y="118"/>
                    <a:pt x="300" y="29"/>
                    <a:pt x="218" y="6"/>
                  </a:cubicBezTo>
                  <a:cubicBezTo>
                    <a:pt x="205" y="2"/>
                    <a:pt x="191" y="1"/>
                    <a:pt x="17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9" name="Google Shape;2019;p11"/>
            <p:cNvSpPr/>
            <p:nvPr/>
          </p:nvSpPr>
          <p:spPr>
            <a:xfrm>
              <a:off x="2175216" y="-1542005"/>
              <a:ext cx="8717" cy="7829"/>
            </a:xfrm>
            <a:custGeom>
              <a:avLst/>
              <a:gdLst/>
              <a:ahLst/>
              <a:cxnLst/>
              <a:rect l="l" t="t" r="r" b="b"/>
              <a:pathLst>
                <a:path w="216" h="194" extrusionOk="0">
                  <a:moveTo>
                    <a:pt x="109" y="1"/>
                  </a:moveTo>
                  <a:cubicBezTo>
                    <a:pt x="66" y="1"/>
                    <a:pt x="27" y="29"/>
                    <a:pt x="15" y="71"/>
                  </a:cubicBezTo>
                  <a:cubicBezTo>
                    <a:pt x="0" y="124"/>
                    <a:pt x="30" y="178"/>
                    <a:pt x="82" y="190"/>
                  </a:cubicBezTo>
                  <a:cubicBezTo>
                    <a:pt x="91" y="193"/>
                    <a:pt x="100" y="194"/>
                    <a:pt x="108" y="194"/>
                  </a:cubicBezTo>
                  <a:cubicBezTo>
                    <a:pt x="151" y="194"/>
                    <a:pt x="191" y="166"/>
                    <a:pt x="201" y="121"/>
                  </a:cubicBezTo>
                  <a:cubicBezTo>
                    <a:pt x="216" y="70"/>
                    <a:pt x="184" y="15"/>
                    <a:pt x="132" y="4"/>
                  </a:cubicBezTo>
                  <a:cubicBezTo>
                    <a:pt x="124" y="2"/>
                    <a:pt x="117" y="1"/>
                    <a:pt x="1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0" name="Google Shape;2020;p11"/>
            <p:cNvSpPr/>
            <p:nvPr/>
          </p:nvSpPr>
          <p:spPr>
            <a:xfrm>
              <a:off x="2175095" y="-1565653"/>
              <a:ext cx="8717" cy="7829"/>
            </a:xfrm>
            <a:custGeom>
              <a:avLst/>
              <a:gdLst/>
              <a:ahLst/>
              <a:cxnLst/>
              <a:rect l="l" t="t" r="r" b="b"/>
              <a:pathLst>
                <a:path w="216" h="194" extrusionOk="0">
                  <a:moveTo>
                    <a:pt x="109" y="0"/>
                  </a:moveTo>
                  <a:cubicBezTo>
                    <a:pt x="67" y="0"/>
                    <a:pt x="27" y="29"/>
                    <a:pt x="15" y="73"/>
                  </a:cubicBezTo>
                  <a:cubicBezTo>
                    <a:pt x="0" y="124"/>
                    <a:pt x="32" y="179"/>
                    <a:pt x="84" y="190"/>
                  </a:cubicBezTo>
                  <a:cubicBezTo>
                    <a:pt x="92" y="193"/>
                    <a:pt x="101" y="194"/>
                    <a:pt x="110" y="194"/>
                  </a:cubicBezTo>
                  <a:cubicBezTo>
                    <a:pt x="153" y="194"/>
                    <a:pt x="192" y="166"/>
                    <a:pt x="201" y="123"/>
                  </a:cubicBezTo>
                  <a:cubicBezTo>
                    <a:pt x="216" y="70"/>
                    <a:pt x="186" y="17"/>
                    <a:pt x="134" y="4"/>
                  </a:cubicBezTo>
                  <a:cubicBezTo>
                    <a:pt x="126" y="1"/>
                    <a:pt x="117" y="0"/>
                    <a:pt x="10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1" name="Google Shape;2021;p11"/>
            <p:cNvSpPr/>
            <p:nvPr/>
          </p:nvSpPr>
          <p:spPr>
            <a:xfrm>
              <a:off x="2234214" y="-1803180"/>
              <a:ext cx="12308" cy="11057"/>
            </a:xfrm>
            <a:custGeom>
              <a:avLst/>
              <a:gdLst/>
              <a:ahLst/>
              <a:cxnLst/>
              <a:rect l="l" t="t" r="r" b="b"/>
              <a:pathLst>
                <a:path w="305" h="274" extrusionOk="0">
                  <a:moveTo>
                    <a:pt x="153" y="0"/>
                  </a:moveTo>
                  <a:cubicBezTo>
                    <a:pt x="94" y="0"/>
                    <a:pt x="37" y="40"/>
                    <a:pt x="20" y="100"/>
                  </a:cubicBezTo>
                  <a:cubicBezTo>
                    <a:pt x="0" y="172"/>
                    <a:pt x="43" y="249"/>
                    <a:pt x="115" y="269"/>
                  </a:cubicBezTo>
                  <a:cubicBezTo>
                    <a:pt x="127" y="272"/>
                    <a:pt x="138" y="274"/>
                    <a:pt x="149" y="274"/>
                  </a:cubicBezTo>
                  <a:cubicBezTo>
                    <a:pt x="210" y="274"/>
                    <a:pt x="268" y="234"/>
                    <a:pt x="285" y="173"/>
                  </a:cubicBezTo>
                  <a:cubicBezTo>
                    <a:pt x="305" y="101"/>
                    <a:pt x="260" y="24"/>
                    <a:pt x="188" y="5"/>
                  </a:cubicBezTo>
                  <a:cubicBezTo>
                    <a:pt x="177" y="2"/>
                    <a:pt x="165" y="0"/>
                    <a:pt x="15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2" name="Google Shape;2022;p11"/>
            <p:cNvSpPr/>
            <p:nvPr/>
          </p:nvSpPr>
          <p:spPr>
            <a:xfrm>
              <a:off x="2232600" y="-1813753"/>
              <a:ext cx="8717" cy="7869"/>
            </a:xfrm>
            <a:custGeom>
              <a:avLst/>
              <a:gdLst/>
              <a:ahLst/>
              <a:cxnLst/>
              <a:rect l="l" t="t" r="r" b="b"/>
              <a:pathLst>
                <a:path w="216" h="195" extrusionOk="0">
                  <a:moveTo>
                    <a:pt x="108" y="1"/>
                  </a:moveTo>
                  <a:cubicBezTo>
                    <a:pt x="66" y="1"/>
                    <a:pt x="26" y="30"/>
                    <a:pt x="14" y="73"/>
                  </a:cubicBezTo>
                  <a:cubicBezTo>
                    <a:pt x="0" y="125"/>
                    <a:pt x="30" y="180"/>
                    <a:pt x="82" y="191"/>
                  </a:cubicBezTo>
                  <a:cubicBezTo>
                    <a:pt x="91" y="193"/>
                    <a:pt x="100" y="195"/>
                    <a:pt x="108" y="195"/>
                  </a:cubicBezTo>
                  <a:cubicBezTo>
                    <a:pt x="151" y="195"/>
                    <a:pt x="190" y="167"/>
                    <a:pt x="201" y="124"/>
                  </a:cubicBezTo>
                  <a:cubicBezTo>
                    <a:pt x="216" y="70"/>
                    <a:pt x="184" y="17"/>
                    <a:pt x="132" y="4"/>
                  </a:cubicBezTo>
                  <a:cubicBezTo>
                    <a:pt x="124" y="2"/>
                    <a:pt x="116" y="1"/>
                    <a:pt x="10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3" name="Google Shape;2023;p11"/>
            <p:cNvSpPr/>
            <p:nvPr/>
          </p:nvSpPr>
          <p:spPr>
            <a:xfrm>
              <a:off x="2244182" y="-1805682"/>
              <a:ext cx="8717" cy="7869"/>
            </a:xfrm>
            <a:custGeom>
              <a:avLst/>
              <a:gdLst/>
              <a:ahLst/>
              <a:cxnLst/>
              <a:rect l="l" t="t" r="r" b="b"/>
              <a:pathLst>
                <a:path w="216" h="195" extrusionOk="0">
                  <a:moveTo>
                    <a:pt x="107" y="0"/>
                  </a:moveTo>
                  <a:cubicBezTo>
                    <a:pt x="65" y="0"/>
                    <a:pt x="27" y="29"/>
                    <a:pt x="15" y="73"/>
                  </a:cubicBezTo>
                  <a:cubicBezTo>
                    <a:pt x="0" y="125"/>
                    <a:pt x="31" y="178"/>
                    <a:pt x="82" y="191"/>
                  </a:cubicBezTo>
                  <a:cubicBezTo>
                    <a:pt x="91" y="193"/>
                    <a:pt x="100" y="194"/>
                    <a:pt x="108" y="194"/>
                  </a:cubicBezTo>
                  <a:cubicBezTo>
                    <a:pt x="151" y="194"/>
                    <a:pt x="191" y="166"/>
                    <a:pt x="201" y="122"/>
                  </a:cubicBezTo>
                  <a:cubicBezTo>
                    <a:pt x="216" y="70"/>
                    <a:pt x="184" y="17"/>
                    <a:pt x="133" y="4"/>
                  </a:cubicBezTo>
                  <a:cubicBezTo>
                    <a:pt x="124" y="2"/>
                    <a:pt x="116" y="0"/>
                    <a:pt x="10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4" name="Google Shape;2024;p11"/>
            <p:cNvSpPr/>
            <p:nvPr/>
          </p:nvSpPr>
          <p:spPr>
            <a:xfrm>
              <a:off x="2242326" y="-1812785"/>
              <a:ext cx="8717" cy="7869"/>
            </a:xfrm>
            <a:custGeom>
              <a:avLst/>
              <a:gdLst/>
              <a:ahLst/>
              <a:cxnLst/>
              <a:rect l="l" t="t" r="r" b="b"/>
              <a:pathLst>
                <a:path w="216" h="195" extrusionOk="0">
                  <a:moveTo>
                    <a:pt x="110" y="0"/>
                  </a:moveTo>
                  <a:cubicBezTo>
                    <a:pt x="68" y="0"/>
                    <a:pt x="27" y="29"/>
                    <a:pt x="15" y="72"/>
                  </a:cubicBezTo>
                  <a:cubicBezTo>
                    <a:pt x="0" y="124"/>
                    <a:pt x="32" y="179"/>
                    <a:pt x="84" y="190"/>
                  </a:cubicBezTo>
                  <a:cubicBezTo>
                    <a:pt x="93" y="193"/>
                    <a:pt x="102" y="194"/>
                    <a:pt x="111" y="194"/>
                  </a:cubicBezTo>
                  <a:cubicBezTo>
                    <a:pt x="153" y="194"/>
                    <a:pt x="192" y="165"/>
                    <a:pt x="201" y="123"/>
                  </a:cubicBezTo>
                  <a:cubicBezTo>
                    <a:pt x="216" y="71"/>
                    <a:pt x="186" y="16"/>
                    <a:pt x="134" y="3"/>
                  </a:cubicBezTo>
                  <a:cubicBezTo>
                    <a:pt x="126" y="1"/>
                    <a:pt x="118" y="0"/>
                    <a:pt x="1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5" name="Google Shape;2025;p11"/>
            <p:cNvSpPr/>
            <p:nvPr/>
          </p:nvSpPr>
          <p:spPr>
            <a:xfrm>
              <a:off x="2240711" y="-1822147"/>
              <a:ext cx="8717" cy="7869"/>
            </a:xfrm>
            <a:custGeom>
              <a:avLst/>
              <a:gdLst/>
              <a:ahLst/>
              <a:cxnLst/>
              <a:rect l="l" t="t" r="r" b="b"/>
              <a:pathLst>
                <a:path w="216" h="195" extrusionOk="0">
                  <a:moveTo>
                    <a:pt x="108" y="1"/>
                  </a:moveTo>
                  <a:cubicBezTo>
                    <a:pt x="66" y="1"/>
                    <a:pt x="27" y="30"/>
                    <a:pt x="15" y="73"/>
                  </a:cubicBezTo>
                  <a:cubicBezTo>
                    <a:pt x="0" y="125"/>
                    <a:pt x="30" y="179"/>
                    <a:pt x="82" y="191"/>
                  </a:cubicBezTo>
                  <a:cubicBezTo>
                    <a:pt x="91" y="193"/>
                    <a:pt x="100" y="194"/>
                    <a:pt x="108" y="194"/>
                  </a:cubicBezTo>
                  <a:cubicBezTo>
                    <a:pt x="151" y="194"/>
                    <a:pt x="191" y="166"/>
                    <a:pt x="201" y="123"/>
                  </a:cubicBezTo>
                  <a:cubicBezTo>
                    <a:pt x="216" y="70"/>
                    <a:pt x="184" y="17"/>
                    <a:pt x="132" y="4"/>
                  </a:cubicBezTo>
                  <a:cubicBezTo>
                    <a:pt x="124" y="2"/>
                    <a:pt x="116" y="1"/>
                    <a:pt x="10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6" name="Google Shape;2026;p11"/>
            <p:cNvSpPr/>
            <p:nvPr/>
          </p:nvSpPr>
          <p:spPr>
            <a:xfrm>
              <a:off x="2251769" y="-1817425"/>
              <a:ext cx="8717" cy="7910"/>
            </a:xfrm>
            <a:custGeom>
              <a:avLst/>
              <a:gdLst/>
              <a:ahLst/>
              <a:cxnLst/>
              <a:rect l="l" t="t" r="r" b="b"/>
              <a:pathLst>
                <a:path w="216" h="196" extrusionOk="0">
                  <a:moveTo>
                    <a:pt x="106" y="1"/>
                  </a:moveTo>
                  <a:cubicBezTo>
                    <a:pt x="65" y="1"/>
                    <a:pt x="27" y="30"/>
                    <a:pt x="15" y="72"/>
                  </a:cubicBezTo>
                  <a:cubicBezTo>
                    <a:pt x="1" y="124"/>
                    <a:pt x="31" y="179"/>
                    <a:pt x="82" y="192"/>
                  </a:cubicBezTo>
                  <a:cubicBezTo>
                    <a:pt x="91" y="194"/>
                    <a:pt x="100" y="195"/>
                    <a:pt x="108" y="195"/>
                  </a:cubicBezTo>
                  <a:cubicBezTo>
                    <a:pt x="152" y="195"/>
                    <a:pt x="191" y="166"/>
                    <a:pt x="202" y="123"/>
                  </a:cubicBezTo>
                  <a:cubicBezTo>
                    <a:pt x="216" y="71"/>
                    <a:pt x="186" y="16"/>
                    <a:pt x="133" y="5"/>
                  </a:cubicBezTo>
                  <a:cubicBezTo>
                    <a:pt x="124" y="2"/>
                    <a:pt x="115" y="1"/>
                    <a:pt x="10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7" name="Google Shape;2027;p11"/>
            <p:cNvSpPr/>
            <p:nvPr/>
          </p:nvSpPr>
          <p:spPr>
            <a:xfrm>
              <a:off x="2255239" y="-1824851"/>
              <a:ext cx="8757" cy="7829"/>
            </a:xfrm>
            <a:custGeom>
              <a:avLst/>
              <a:gdLst/>
              <a:ahLst/>
              <a:cxnLst/>
              <a:rect l="l" t="t" r="r" b="b"/>
              <a:pathLst>
                <a:path w="217" h="194" extrusionOk="0">
                  <a:moveTo>
                    <a:pt x="107" y="0"/>
                  </a:moveTo>
                  <a:cubicBezTo>
                    <a:pt x="66" y="0"/>
                    <a:pt x="27" y="28"/>
                    <a:pt x="15" y="71"/>
                  </a:cubicBezTo>
                  <a:cubicBezTo>
                    <a:pt x="1" y="124"/>
                    <a:pt x="31" y="177"/>
                    <a:pt x="83" y="190"/>
                  </a:cubicBezTo>
                  <a:cubicBezTo>
                    <a:pt x="91" y="193"/>
                    <a:pt x="100" y="194"/>
                    <a:pt x="109" y="194"/>
                  </a:cubicBezTo>
                  <a:cubicBezTo>
                    <a:pt x="152" y="194"/>
                    <a:pt x="191" y="165"/>
                    <a:pt x="202" y="121"/>
                  </a:cubicBezTo>
                  <a:cubicBezTo>
                    <a:pt x="216" y="70"/>
                    <a:pt x="186" y="15"/>
                    <a:pt x="133" y="4"/>
                  </a:cubicBezTo>
                  <a:cubicBezTo>
                    <a:pt x="124" y="1"/>
                    <a:pt x="116" y="0"/>
                    <a:pt x="10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8" name="Google Shape;2028;p11"/>
            <p:cNvSpPr/>
            <p:nvPr/>
          </p:nvSpPr>
          <p:spPr>
            <a:xfrm>
              <a:off x="2255602" y="-1828725"/>
              <a:ext cx="8717" cy="7869"/>
            </a:xfrm>
            <a:custGeom>
              <a:avLst/>
              <a:gdLst/>
              <a:ahLst/>
              <a:cxnLst/>
              <a:rect l="l" t="t" r="r" b="b"/>
              <a:pathLst>
                <a:path w="216" h="195" extrusionOk="0">
                  <a:moveTo>
                    <a:pt x="110" y="0"/>
                  </a:moveTo>
                  <a:cubicBezTo>
                    <a:pt x="68" y="0"/>
                    <a:pt x="27" y="29"/>
                    <a:pt x="15" y="72"/>
                  </a:cubicBezTo>
                  <a:cubicBezTo>
                    <a:pt x="0" y="124"/>
                    <a:pt x="30" y="179"/>
                    <a:pt x="84" y="190"/>
                  </a:cubicBezTo>
                  <a:cubicBezTo>
                    <a:pt x="93" y="193"/>
                    <a:pt x="102" y="194"/>
                    <a:pt x="111" y="194"/>
                  </a:cubicBezTo>
                  <a:cubicBezTo>
                    <a:pt x="153" y="194"/>
                    <a:pt x="191" y="165"/>
                    <a:pt x="201" y="123"/>
                  </a:cubicBezTo>
                  <a:cubicBezTo>
                    <a:pt x="216" y="71"/>
                    <a:pt x="186" y="16"/>
                    <a:pt x="134" y="3"/>
                  </a:cubicBezTo>
                  <a:cubicBezTo>
                    <a:pt x="126" y="1"/>
                    <a:pt x="118" y="0"/>
                    <a:pt x="1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9" name="Google Shape;2029;p11"/>
            <p:cNvSpPr/>
            <p:nvPr/>
          </p:nvSpPr>
          <p:spPr>
            <a:xfrm>
              <a:off x="2240106" y="-1831671"/>
              <a:ext cx="11138" cy="10048"/>
            </a:xfrm>
            <a:custGeom>
              <a:avLst/>
              <a:gdLst/>
              <a:ahLst/>
              <a:cxnLst/>
              <a:rect l="l" t="t" r="r" b="b"/>
              <a:pathLst>
                <a:path w="276" h="249" extrusionOk="0">
                  <a:moveTo>
                    <a:pt x="138" y="0"/>
                  </a:moveTo>
                  <a:cubicBezTo>
                    <a:pt x="84" y="0"/>
                    <a:pt x="34" y="36"/>
                    <a:pt x="18" y="91"/>
                  </a:cubicBezTo>
                  <a:cubicBezTo>
                    <a:pt x="1" y="158"/>
                    <a:pt x="40" y="226"/>
                    <a:pt x="104" y="244"/>
                  </a:cubicBezTo>
                  <a:cubicBezTo>
                    <a:pt x="115" y="247"/>
                    <a:pt x="126" y="248"/>
                    <a:pt x="136" y="248"/>
                  </a:cubicBezTo>
                  <a:cubicBezTo>
                    <a:pt x="191" y="248"/>
                    <a:pt x="242" y="212"/>
                    <a:pt x="256" y="158"/>
                  </a:cubicBezTo>
                  <a:cubicBezTo>
                    <a:pt x="275" y="94"/>
                    <a:pt x="235" y="23"/>
                    <a:pt x="170" y="5"/>
                  </a:cubicBezTo>
                  <a:cubicBezTo>
                    <a:pt x="160" y="2"/>
                    <a:pt x="149" y="0"/>
                    <a:pt x="13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0" name="Google Shape;2030;p11"/>
            <p:cNvSpPr/>
            <p:nvPr/>
          </p:nvSpPr>
          <p:spPr>
            <a:xfrm>
              <a:off x="2237927" y="-1826828"/>
              <a:ext cx="8717" cy="7869"/>
            </a:xfrm>
            <a:custGeom>
              <a:avLst/>
              <a:gdLst/>
              <a:ahLst/>
              <a:cxnLst/>
              <a:rect l="l" t="t" r="r" b="b"/>
              <a:pathLst>
                <a:path w="216" h="195" extrusionOk="0">
                  <a:moveTo>
                    <a:pt x="111" y="1"/>
                  </a:moveTo>
                  <a:cubicBezTo>
                    <a:pt x="68" y="1"/>
                    <a:pt x="27" y="30"/>
                    <a:pt x="15" y="73"/>
                  </a:cubicBezTo>
                  <a:cubicBezTo>
                    <a:pt x="0" y="124"/>
                    <a:pt x="30" y="178"/>
                    <a:pt x="84" y="190"/>
                  </a:cubicBezTo>
                  <a:cubicBezTo>
                    <a:pt x="92" y="193"/>
                    <a:pt x="101" y="194"/>
                    <a:pt x="110" y="194"/>
                  </a:cubicBezTo>
                  <a:cubicBezTo>
                    <a:pt x="152" y="194"/>
                    <a:pt x="191" y="166"/>
                    <a:pt x="201" y="123"/>
                  </a:cubicBezTo>
                  <a:cubicBezTo>
                    <a:pt x="216" y="70"/>
                    <a:pt x="186" y="17"/>
                    <a:pt x="134" y="4"/>
                  </a:cubicBezTo>
                  <a:cubicBezTo>
                    <a:pt x="126" y="2"/>
                    <a:pt x="118" y="1"/>
                    <a:pt x="11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1" name="Google Shape;2031;p11"/>
            <p:cNvSpPr/>
            <p:nvPr/>
          </p:nvSpPr>
          <p:spPr>
            <a:xfrm>
              <a:off x="2252939" y="-1809435"/>
              <a:ext cx="8717" cy="7829"/>
            </a:xfrm>
            <a:custGeom>
              <a:avLst/>
              <a:gdLst/>
              <a:ahLst/>
              <a:cxnLst/>
              <a:rect l="l" t="t" r="r" b="b"/>
              <a:pathLst>
                <a:path w="216" h="194" extrusionOk="0">
                  <a:moveTo>
                    <a:pt x="109" y="1"/>
                  </a:moveTo>
                  <a:cubicBezTo>
                    <a:pt x="67" y="1"/>
                    <a:pt x="27" y="30"/>
                    <a:pt x="15" y="73"/>
                  </a:cubicBezTo>
                  <a:cubicBezTo>
                    <a:pt x="0" y="124"/>
                    <a:pt x="30" y="177"/>
                    <a:pt x="82" y="190"/>
                  </a:cubicBezTo>
                  <a:cubicBezTo>
                    <a:pt x="91" y="193"/>
                    <a:pt x="100" y="194"/>
                    <a:pt x="109" y="194"/>
                  </a:cubicBezTo>
                  <a:cubicBezTo>
                    <a:pt x="152" y="194"/>
                    <a:pt x="191" y="166"/>
                    <a:pt x="201" y="123"/>
                  </a:cubicBezTo>
                  <a:cubicBezTo>
                    <a:pt x="216" y="70"/>
                    <a:pt x="186" y="17"/>
                    <a:pt x="132" y="4"/>
                  </a:cubicBezTo>
                  <a:cubicBezTo>
                    <a:pt x="125" y="2"/>
                    <a:pt x="117" y="1"/>
                    <a:pt x="1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2" name="Google Shape;2032;p11"/>
            <p:cNvSpPr/>
            <p:nvPr/>
          </p:nvSpPr>
          <p:spPr>
            <a:xfrm>
              <a:off x="2256530" y="-1804189"/>
              <a:ext cx="8717" cy="7869"/>
            </a:xfrm>
            <a:custGeom>
              <a:avLst/>
              <a:gdLst/>
              <a:ahLst/>
              <a:cxnLst/>
              <a:rect l="l" t="t" r="r" b="b"/>
              <a:pathLst>
                <a:path w="216" h="195" extrusionOk="0">
                  <a:moveTo>
                    <a:pt x="108" y="1"/>
                  </a:moveTo>
                  <a:cubicBezTo>
                    <a:pt x="66" y="1"/>
                    <a:pt x="27" y="29"/>
                    <a:pt x="15" y="73"/>
                  </a:cubicBezTo>
                  <a:cubicBezTo>
                    <a:pt x="0" y="125"/>
                    <a:pt x="30" y="180"/>
                    <a:pt x="84" y="191"/>
                  </a:cubicBezTo>
                  <a:cubicBezTo>
                    <a:pt x="92" y="193"/>
                    <a:pt x="101" y="195"/>
                    <a:pt x="110" y="195"/>
                  </a:cubicBezTo>
                  <a:cubicBezTo>
                    <a:pt x="153" y="195"/>
                    <a:pt x="192" y="167"/>
                    <a:pt x="201" y="124"/>
                  </a:cubicBezTo>
                  <a:cubicBezTo>
                    <a:pt x="216" y="70"/>
                    <a:pt x="186" y="17"/>
                    <a:pt x="134" y="4"/>
                  </a:cubicBezTo>
                  <a:cubicBezTo>
                    <a:pt x="125" y="2"/>
                    <a:pt x="117" y="1"/>
                    <a:pt x="10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3" name="Google Shape;2033;p11"/>
            <p:cNvSpPr/>
            <p:nvPr/>
          </p:nvSpPr>
          <p:spPr>
            <a:xfrm>
              <a:off x="2248056" y="-1793213"/>
              <a:ext cx="8959" cy="8071"/>
            </a:xfrm>
            <a:custGeom>
              <a:avLst/>
              <a:gdLst/>
              <a:ahLst/>
              <a:cxnLst/>
              <a:rect l="l" t="t" r="r" b="b"/>
              <a:pathLst>
                <a:path w="222" h="200" extrusionOk="0">
                  <a:moveTo>
                    <a:pt x="112" y="0"/>
                  </a:moveTo>
                  <a:cubicBezTo>
                    <a:pt x="69" y="0"/>
                    <a:pt x="27" y="31"/>
                    <a:pt x="15" y="74"/>
                  </a:cubicBezTo>
                  <a:cubicBezTo>
                    <a:pt x="1" y="126"/>
                    <a:pt x="31" y="182"/>
                    <a:pt x="85" y="196"/>
                  </a:cubicBezTo>
                  <a:cubicBezTo>
                    <a:pt x="94" y="199"/>
                    <a:pt x="103" y="200"/>
                    <a:pt x="111" y="200"/>
                  </a:cubicBezTo>
                  <a:cubicBezTo>
                    <a:pt x="155" y="200"/>
                    <a:pt x="195" y="171"/>
                    <a:pt x="207" y="126"/>
                  </a:cubicBezTo>
                  <a:cubicBezTo>
                    <a:pt x="222" y="74"/>
                    <a:pt x="192" y="18"/>
                    <a:pt x="137" y="4"/>
                  </a:cubicBezTo>
                  <a:cubicBezTo>
                    <a:pt x="129" y="2"/>
                    <a:pt x="120" y="0"/>
                    <a:pt x="1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4" name="Google Shape;2034;p11"/>
            <p:cNvSpPr/>
            <p:nvPr/>
          </p:nvSpPr>
          <p:spPr>
            <a:xfrm>
              <a:off x="2234497" y="-1809355"/>
              <a:ext cx="11057" cy="10008"/>
            </a:xfrm>
            <a:custGeom>
              <a:avLst/>
              <a:gdLst/>
              <a:ahLst/>
              <a:cxnLst/>
              <a:rect l="l" t="t" r="r" b="b"/>
              <a:pathLst>
                <a:path w="274" h="248" extrusionOk="0">
                  <a:moveTo>
                    <a:pt x="139" y="1"/>
                  </a:moveTo>
                  <a:cubicBezTo>
                    <a:pt x="85" y="1"/>
                    <a:pt x="34" y="38"/>
                    <a:pt x="19" y="92"/>
                  </a:cubicBezTo>
                  <a:cubicBezTo>
                    <a:pt x="1" y="157"/>
                    <a:pt x="41" y="224"/>
                    <a:pt x="105" y="243"/>
                  </a:cubicBezTo>
                  <a:cubicBezTo>
                    <a:pt x="116" y="246"/>
                    <a:pt x="126" y="247"/>
                    <a:pt x="137" y="247"/>
                  </a:cubicBezTo>
                  <a:cubicBezTo>
                    <a:pt x="190" y="247"/>
                    <a:pt x="241" y="211"/>
                    <a:pt x="256" y="157"/>
                  </a:cubicBezTo>
                  <a:cubicBezTo>
                    <a:pt x="273" y="92"/>
                    <a:pt x="235" y="23"/>
                    <a:pt x="170" y="5"/>
                  </a:cubicBezTo>
                  <a:cubicBezTo>
                    <a:pt x="160" y="2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5" name="Google Shape;2035;p11"/>
            <p:cNvSpPr/>
            <p:nvPr/>
          </p:nvSpPr>
          <p:spPr>
            <a:xfrm>
              <a:off x="1933976" y="-1559196"/>
              <a:ext cx="8717" cy="7829"/>
            </a:xfrm>
            <a:custGeom>
              <a:avLst/>
              <a:gdLst/>
              <a:ahLst/>
              <a:cxnLst/>
              <a:rect l="l" t="t" r="r" b="b"/>
              <a:pathLst>
                <a:path w="216" h="194" extrusionOk="0">
                  <a:moveTo>
                    <a:pt x="110" y="0"/>
                  </a:moveTo>
                  <a:cubicBezTo>
                    <a:pt x="68" y="0"/>
                    <a:pt x="27" y="28"/>
                    <a:pt x="15" y="72"/>
                  </a:cubicBezTo>
                  <a:cubicBezTo>
                    <a:pt x="0" y="124"/>
                    <a:pt x="32" y="178"/>
                    <a:pt x="84" y="190"/>
                  </a:cubicBezTo>
                  <a:cubicBezTo>
                    <a:pt x="93" y="193"/>
                    <a:pt x="102" y="194"/>
                    <a:pt x="111" y="194"/>
                  </a:cubicBezTo>
                  <a:cubicBezTo>
                    <a:pt x="153" y="194"/>
                    <a:pt x="192" y="165"/>
                    <a:pt x="201" y="122"/>
                  </a:cubicBezTo>
                  <a:cubicBezTo>
                    <a:pt x="216" y="71"/>
                    <a:pt x="186" y="16"/>
                    <a:pt x="134" y="3"/>
                  </a:cubicBezTo>
                  <a:cubicBezTo>
                    <a:pt x="126" y="1"/>
                    <a:pt x="118" y="0"/>
                    <a:pt x="1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6" name="Google Shape;2036;p11"/>
            <p:cNvSpPr/>
            <p:nvPr/>
          </p:nvSpPr>
          <p:spPr>
            <a:xfrm>
              <a:off x="1924694" y="-1563958"/>
              <a:ext cx="8717" cy="7829"/>
            </a:xfrm>
            <a:custGeom>
              <a:avLst/>
              <a:gdLst/>
              <a:ahLst/>
              <a:cxnLst/>
              <a:rect l="l" t="t" r="r" b="b"/>
              <a:pathLst>
                <a:path w="216" h="194" extrusionOk="0">
                  <a:moveTo>
                    <a:pt x="111" y="0"/>
                  </a:moveTo>
                  <a:cubicBezTo>
                    <a:pt x="68" y="0"/>
                    <a:pt x="27" y="30"/>
                    <a:pt x="15" y="72"/>
                  </a:cubicBezTo>
                  <a:cubicBezTo>
                    <a:pt x="1" y="124"/>
                    <a:pt x="31" y="177"/>
                    <a:pt x="84" y="190"/>
                  </a:cubicBezTo>
                  <a:cubicBezTo>
                    <a:pt x="93" y="192"/>
                    <a:pt x="101" y="194"/>
                    <a:pt x="110" y="194"/>
                  </a:cubicBezTo>
                  <a:cubicBezTo>
                    <a:pt x="153" y="194"/>
                    <a:pt x="192" y="165"/>
                    <a:pt x="202" y="121"/>
                  </a:cubicBezTo>
                  <a:cubicBezTo>
                    <a:pt x="216" y="69"/>
                    <a:pt x="186" y="16"/>
                    <a:pt x="134" y="3"/>
                  </a:cubicBezTo>
                  <a:cubicBezTo>
                    <a:pt x="126" y="1"/>
                    <a:pt x="119" y="0"/>
                    <a:pt x="11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7" name="Google Shape;2037;p11"/>
            <p:cNvSpPr/>
            <p:nvPr/>
          </p:nvSpPr>
          <p:spPr>
            <a:xfrm>
              <a:off x="1933290" y="-1564846"/>
              <a:ext cx="8717" cy="7869"/>
            </a:xfrm>
            <a:custGeom>
              <a:avLst/>
              <a:gdLst/>
              <a:ahLst/>
              <a:cxnLst/>
              <a:rect l="l" t="t" r="r" b="b"/>
              <a:pathLst>
                <a:path w="216" h="195" extrusionOk="0">
                  <a:moveTo>
                    <a:pt x="109" y="1"/>
                  </a:moveTo>
                  <a:cubicBezTo>
                    <a:pt x="66" y="1"/>
                    <a:pt x="27" y="30"/>
                    <a:pt x="14" y="73"/>
                  </a:cubicBezTo>
                  <a:cubicBezTo>
                    <a:pt x="0" y="124"/>
                    <a:pt x="30" y="178"/>
                    <a:pt x="82" y="191"/>
                  </a:cubicBezTo>
                  <a:cubicBezTo>
                    <a:pt x="91" y="193"/>
                    <a:pt x="100" y="194"/>
                    <a:pt x="109" y="194"/>
                  </a:cubicBezTo>
                  <a:cubicBezTo>
                    <a:pt x="152" y="194"/>
                    <a:pt x="190" y="166"/>
                    <a:pt x="201" y="122"/>
                  </a:cubicBezTo>
                  <a:cubicBezTo>
                    <a:pt x="216" y="70"/>
                    <a:pt x="185" y="17"/>
                    <a:pt x="132" y="4"/>
                  </a:cubicBezTo>
                  <a:cubicBezTo>
                    <a:pt x="124" y="2"/>
                    <a:pt x="117" y="1"/>
                    <a:pt x="1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8" name="Google Shape;2038;p11"/>
            <p:cNvSpPr/>
            <p:nvPr/>
          </p:nvSpPr>
          <p:spPr>
            <a:xfrm>
              <a:off x="1929900" y="-1574531"/>
              <a:ext cx="11299" cy="10169"/>
            </a:xfrm>
            <a:custGeom>
              <a:avLst/>
              <a:gdLst/>
              <a:ahLst/>
              <a:cxnLst/>
              <a:rect l="l" t="t" r="r" b="b"/>
              <a:pathLst>
                <a:path w="280" h="252" extrusionOk="0">
                  <a:moveTo>
                    <a:pt x="141" y="1"/>
                  </a:moveTo>
                  <a:cubicBezTo>
                    <a:pt x="87" y="1"/>
                    <a:pt x="36" y="38"/>
                    <a:pt x="19" y="93"/>
                  </a:cubicBezTo>
                  <a:cubicBezTo>
                    <a:pt x="1" y="159"/>
                    <a:pt x="41" y="229"/>
                    <a:pt x="107" y="247"/>
                  </a:cubicBezTo>
                  <a:cubicBezTo>
                    <a:pt x="118" y="250"/>
                    <a:pt x="130" y="251"/>
                    <a:pt x="141" y="251"/>
                  </a:cubicBezTo>
                  <a:cubicBezTo>
                    <a:pt x="196" y="251"/>
                    <a:pt x="247" y="215"/>
                    <a:pt x="262" y="159"/>
                  </a:cubicBezTo>
                  <a:cubicBezTo>
                    <a:pt x="279" y="93"/>
                    <a:pt x="241" y="23"/>
                    <a:pt x="173" y="5"/>
                  </a:cubicBezTo>
                  <a:cubicBezTo>
                    <a:pt x="162" y="2"/>
                    <a:pt x="152" y="1"/>
                    <a:pt x="14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9" name="Google Shape;2039;p11"/>
            <p:cNvSpPr/>
            <p:nvPr/>
          </p:nvSpPr>
          <p:spPr>
            <a:xfrm>
              <a:off x="1925864" y="-1579293"/>
              <a:ext cx="8717" cy="7869"/>
            </a:xfrm>
            <a:custGeom>
              <a:avLst/>
              <a:gdLst/>
              <a:ahLst/>
              <a:cxnLst/>
              <a:rect l="l" t="t" r="r" b="b"/>
              <a:pathLst>
                <a:path w="216" h="195" extrusionOk="0">
                  <a:moveTo>
                    <a:pt x="109" y="1"/>
                  </a:moveTo>
                  <a:cubicBezTo>
                    <a:pt x="67" y="1"/>
                    <a:pt x="27" y="30"/>
                    <a:pt x="15" y="73"/>
                  </a:cubicBezTo>
                  <a:cubicBezTo>
                    <a:pt x="0" y="125"/>
                    <a:pt x="32" y="179"/>
                    <a:pt x="84" y="191"/>
                  </a:cubicBezTo>
                  <a:cubicBezTo>
                    <a:pt x="92" y="193"/>
                    <a:pt x="101" y="194"/>
                    <a:pt x="110" y="194"/>
                  </a:cubicBezTo>
                  <a:cubicBezTo>
                    <a:pt x="152" y="194"/>
                    <a:pt x="192" y="166"/>
                    <a:pt x="201" y="123"/>
                  </a:cubicBezTo>
                  <a:cubicBezTo>
                    <a:pt x="216" y="70"/>
                    <a:pt x="186" y="17"/>
                    <a:pt x="134" y="4"/>
                  </a:cubicBezTo>
                  <a:cubicBezTo>
                    <a:pt x="126" y="2"/>
                    <a:pt x="117" y="1"/>
                    <a:pt x="1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0" name="Google Shape;2040;p11"/>
            <p:cNvSpPr/>
            <p:nvPr/>
          </p:nvSpPr>
          <p:spPr>
            <a:xfrm>
              <a:off x="1924250" y="-1586032"/>
              <a:ext cx="8717" cy="7829"/>
            </a:xfrm>
            <a:custGeom>
              <a:avLst/>
              <a:gdLst/>
              <a:ahLst/>
              <a:cxnLst/>
              <a:rect l="l" t="t" r="r" b="b"/>
              <a:pathLst>
                <a:path w="216" h="194" extrusionOk="0">
                  <a:moveTo>
                    <a:pt x="108" y="0"/>
                  </a:moveTo>
                  <a:cubicBezTo>
                    <a:pt x="66" y="0"/>
                    <a:pt x="26" y="28"/>
                    <a:pt x="14" y="71"/>
                  </a:cubicBezTo>
                  <a:cubicBezTo>
                    <a:pt x="0" y="124"/>
                    <a:pt x="30" y="177"/>
                    <a:pt x="82" y="190"/>
                  </a:cubicBezTo>
                  <a:cubicBezTo>
                    <a:pt x="90" y="192"/>
                    <a:pt x="99" y="193"/>
                    <a:pt x="107" y="193"/>
                  </a:cubicBezTo>
                  <a:cubicBezTo>
                    <a:pt x="150" y="193"/>
                    <a:pt x="190" y="164"/>
                    <a:pt x="201" y="121"/>
                  </a:cubicBezTo>
                  <a:cubicBezTo>
                    <a:pt x="215" y="69"/>
                    <a:pt x="184" y="15"/>
                    <a:pt x="132" y="3"/>
                  </a:cubicBezTo>
                  <a:cubicBezTo>
                    <a:pt x="124" y="1"/>
                    <a:pt x="116" y="0"/>
                    <a:pt x="10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1" name="Google Shape;2041;p11"/>
            <p:cNvSpPr/>
            <p:nvPr/>
          </p:nvSpPr>
          <p:spPr>
            <a:xfrm>
              <a:off x="1941804" y="-1575177"/>
              <a:ext cx="8717" cy="7829"/>
            </a:xfrm>
            <a:custGeom>
              <a:avLst/>
              <a:gdLst/>
              <a:ahLst/>
              <a:cxnLst/>
              <a:rect l="l" t="t" r="r" b="b"/>
              <a:pathLst>
                <a:path w="216" h="194" extrusionOk="0">
                  <a:moveTo>
                    <a:pt x="112" y="0"/>
                  </a:moveTo>
                  <a:cubicBezTo>
                    <a:pt x="69" y="0"/>
                    <a:pt x="27" y="29"/>
                    <a:pt x="15" y="72"/>
                  </a:cubicBezTo>
                  <a:cubicBezTo>
                    <a:pt x="0" y="123"/>
                    <a:pt x="32" y="178"/>
                    <a:pt x="84" y="189"/>
                  </a:cubicBezTo>
                  <a:cubicBezTo>
                    <a:pt x="92" y="192"/>
                    <a:pt x="101" y="193"/>
                    <a:pt x="110" y="193"/>
                  </a:cubicBezTo>
                  <a:cubicBezTo>
                    <a:pt x="152" y="193"/>
                    <a:pt x="192" y="165"/>
                    <a:pt x="201" y="122"/>
                  </a:cubicBezTo>
                  <a:cubicBezTo>
                    <a:pt x="216" y="69"/>
                    <a:pt x="185" y="16"/>
                    <a:pt x="134" y="3"/>
                  </a:cubicBezTo>
                  <a:cubicBezTo>
                    <a:pt x="127" y="1"/>
                    <a:pt x="119" y="0"/>
                    <a:pt x="1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2" name="Google Shape;2042;p11"/>
            <p:cNvSpPr/>
            <p:nvPr/>
          </p:nvSpPr>
          <p:spPr>
            <a:xfrm>
              <a:off x="1945154" y="-1569568"/>
              <a:ext cx="8717" cy="7829"/>
            </a:xfrm>
            <a:custGeom>
              <a:avLst/>
              <a:gdLst/>
              <a:ahLst/>
              <a:cxnLst/>
              <a:rect l="l" t="t" r="r" b="b"/>
              <a:pathLst>
                <a:path w="216" h="194" extrusionOk="0">
                  <a:moveTo>
                    <a:pt x="109" y="0"/>
                  </a:moveTo>
                  <a:cubicBezTo>
                    <a:pt x="67" y="0"/>
                    <a:pt x="27" y="28"/>
                    <a:pt x="15" y="71"/>
                  </a:cubicBezTo>
                  <a:cubicBezTo>
                    <a:pt x="1" y="122"/>
                    <a:pt x="31" y="177"/>
                    <a:pt x="82" y="190"/>
                  </a:cubicBezTo>
                  <a:cubicBezTo>
                    <a:pt x="91" y="192"/>
                    <a:pt x="100" y="193"/>
                    <a:pt x="108" y="193"/>
                  </a:cubicBezTo>
                  <a:cubicBezTo>
                    <a:pt x="152" y="193"/>
                    <a:pt x="191" y="164"/>
                    <a:pt x="202" y="121"/>
                  </a:cubicBezTo>
                  <a:cubicBezTo>
                    <a:pt x="216" y="69"/>
                    <a:pt x="186" y="15"/>
                    <a:pt x="133" y="3"/>
                  </a:cubicBezTo>
                  <a:cubicBezTo>
                    <a:pt x="125" y="1"/>
                    <a:pt x="117" y="0"/>
                    <a:pt x="10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3" name="Google Shape;2043;p11"/>
            <p:cNvSpPr/>
            <p:nvPr/>
          </p:nvSpPr>
          <p:spPr>
            <a:xfrm>
              <a:off x="1941038" y="-1560367"/>
              <a:ext cx="8717" cy="7869"/>
            </a:xfrm>
            <a:custGeom>
              <a:avLst/>
              <a:gdLst/>
              <a:ahLst/>
              <a:cxnLst/>
              <a:rect l="l" t="t" r="r" b="b"/>
              <a:pathLst>
                <a:path w="216" h="195" extrusionOk="0">
                  <a:moveTo>
                    <a:pt x="111" y="1"/>
                  </a:moveTo>
                  <a:cubicBezTo>
                    <a:pt x="68" y="1"/>
                    <a:pt x="27" y="29"/>
                    <a:pt x="15" y="72"/>
                  </a:cubicBezTo>
                  <a:cubicBezTo>
                    <a:pt x="1" y="124"/>
                    <a:pt x="31" y="179"/>
                    <a:pt x="82" y="190"/>
                  </a:cubicBezTo>
                  <a:cubicBezTo>
                    <a:pt x="91" y="193"/>
                    <a:pt x="101" y="194"/>
                    <a:pt x="110" y="194"/>
                  </a:cubicBezTo>
                  <a:cubicBezTo>
                    <a:pt x="152" y="194"/>
                    <a:pt x="191" y="165"/>
                    <a:pt x="202" y="123"/>
                  </a:cubicBezTo>
                  <a:cubicBezTo>
                    <a:pt x="216" y="71"/>
                    <a:pt x="184" y="16"/>
                    <a:pt x="133" y="3"/>
                  </a:cubicBezTo>
                  <a:cubicBezTo>
                    <a:pt x="125" y="2"/>
                    <a:pt x="118" y="1"/>
                    <a:pt x="11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4" name="Google Shape;2044;p11"/>
            <p:cNvSpPr/>
            <p:nvPr/>
          </p:nvSpPr>
          <p:spPr>
            <a:xfrm>
              <a:off x="1936962" y="-1580625"/>
              <a:ext cx="11461" cy="10412"/>
            </a:xfrm>
            <a:custGeom>
              <a:avLst/>
              <a:gdLst/>
              <a:ahLst/>
              <a:cxnLst/>
              <a:rect l="l" t="t" r="r" b="b"/>
              <a:pathLst>
                <a:path w="284" h="258" extrusionOk="0">
                  <a:moveTo>
                    <a:pt x="143" y="1"/>
                  </a:moveTo>
                  <a:cubicBezTo>
                    <a:pt x="88" y="1"/>
                    <a:pt x="35" y="38"/>
                    <a:pt x="18" y="95"/>
                  </a:cubicBezTo>
                  <a:cubicBezTo>
                    <a:pt x="1" y="162"/>
                    <a:pt x="40" y="235"/>
                    <a:pt x="109" y="253"/>
                  </a:cubicBezTo>
                  <a:cubicBezTo>
                    <a:pt x="120" y="256"/>
                    <a:pt x="131" y="257"/>
                    <a:pt x="142" y="257"/>
                  </a:cubicBezTo>
                  <a:cubicBezTo>
                    <a:pt x="198" y="257"/>
                    <a:pt x="251" y="220"/>
                    <a:pt x="267" y="164"/>
                  </a:cubicBezTo>
                  <a:cubicBezTo>
                    <a:pt x="284" y="97"/>
                    <a:pt x="245" y="23"/>
                    <a:pt x="176" y="6"/>
                  </a:cubicBezTo>
                  <a:cubicBezTo>
                    <a:pt x="165" y="2"/>
                    <a:pt x="154" y="1"/>
                    <a:pt x="14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5" name="Google Shape;2045;p11"/>
            <p:cNvSpPr/>
            <p:nvPr/>
          </p:nvSpPr>
          <p:spPr>
            <a:xfrm>
              <a:off x="1914565" y="-1457099"/>
              <a:ext cx="9201" cy="8273"/>
            </a:xfrm>
            <a:custGeom>
              <a:avLst/>
              <a:gdLst/>
              <a:ahLst/>
              <a:cxnLst/>
              <a:rect l="l" t="t" r="r" b="b"/>
              <a:pathLst>
                <a:path w="228" h="205" extrusionOk="0">
                  <a:moveTo>
                    <a:pt x="114" y="0"/>
                  </a:moveTo>
                  <a:cubicBezTo>
                    <a:pt x="70" y="0"/>
                    <a:pt x="29" y="30"/>
                    <a:pt x="15" y="76"/>
                  </a:cubicBezTo>
                  <a:cubicBezTo>
                    <a:pt x="0" y="129"/>
                    <a:pt x="33" y="186"/>
                    <a:pt x="86" y="201"/>
                  </a:cubicBezTo>
                  <a:cubicBezTo>
                    <a:pt x="95" y="203"/>
                    <a:pt x="104" y="204"/>
                    <a:pt x="113" y="204"/>
                  </a:cubicBezTo>
                  <a:cubicBezTo>
                    <a:pt x="158" y="204"/>
                    <a:pt x="201" y="175"/>
                    <a:pt x="213" y="129"/>
                  </a:cubicBezTo>
                  <a:cubicBezTo>
                    <a:pt x="227" y="76"/>
                    <a:pt x="194" y="18"/>
                    <a:pt x="141" y="4"/>
                  </a:cubicBezTo>
                  <a:cubicBezTo>
                    <a:pt x="132" y="2"/>
                    <a:pt x="123" y="0"/>
                    <a:pt x="11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6" name="Google Shape;2046;p11"/>
            <p:cNvSpPr/>
            <p:nvPr/>
          </p:nvSpPr>
          <p:spPr>
            <a:xfrm>
              <a:off x="1916098" y="-1466098"/>
              <a:ext cx="8757" cy="7869"/>
            </a:xfrm>
            <a:custGeom>
              <a:avLst/>
              <a:gdLst/>
              <a:ahLst/>
              <a:cxnLst/>
              <a:rect l="l" t="t" r="r" b="b"/>
              <a:pathLst>
                <a:path w="217" h="195" extrusionOk="0">
                  <a:moveTo>
                    <a:pt x="108" y="1"/>
                  </a:moveTo>
                  <a:cubicBezTo>
                    <a:pt x="66" y="1"/>
                    <a:pt x="27" y="29"/>
                    <a:pt x="15" y="72"/>
                  </a:cubicBezTo>
                  <a:cubicBezTo>
                    <a:pt x="1" y="125"/>
                    <a:pt x="31" y="178"/>
                    <a:pt x="83" y="191"/>
                  </a:cubicBezTo>
                  <a:cubicBezTo>
                    <a:pt x="91" y="193"/>
                    <a:pt x="100" y="194"/>
                    <a:pt x="108" y="194"/>
                  </a:cubicBezTo>
                  <a:cubicBezTo>
                    <a:pt x="151" y="194"/>
                    <a:pt x="191" y="165"/>
                    <a:pt x="202" y="122"/>
                  </a:cubicBezTo>
                  <a:cubicBezTo>
                    <a:pt x="216" y="70"/>
                    <a:pt x="185" y="16"/>
                    <a:pt x="133" y="4"/>
                  </a:cubicBezTo>
                  <a:cubicBezTo>
                    <a:pt x="125" y="2"/>
                    <a:pt x="116" y="1"/>
                    <a:pt x="10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7" name="Google Shape;2047;p11"/>
            <p:cNvSpPr/>
            <p:nvPr/>
          </p:nvSpPr>
          <p:spPr>
            <a:xfrm>
              <a:off x="1922273" y="-1461498"/>
              <a:ext cx="11098" cy="10048"/>
            </a:xfrm>
            <a:custGeom>
              <a:avLst/>
              <a:gdLst/>
              <a:ahLst/>
              <a:cxnLst/>
              <a:rect l="l" t="t" r="r" b="b"/>
              <a:pathLst>
                <a:path w="275" h="249" extrusionOk="0">
                  <a:moveTo>
                    <a:pt x="139" y="1"/>
                  </a:moveTo>
                  <a:cubicBezTo>
                    <a:pt x="84" y="1"/>
                    <a:pt x="33" y="37"/>
                    <a:pt x="17" y="91"/>
                  </a:cubicBezTo>
                  <a:cubicBezTo>
                    <a:pt x="0" y="156"/>
                    <a:pt x="39" y="226"/>
                    <a:pt x="104" y="244"/>
                  </a:cubicBezTo>
                  <a:cubicBezTo>
                    <a:pt x="114" y="247"/>
                    <a:pt x="125" y="248"/>
                    <a:pt x="136" y="248"/>
                  </a:cubicBezTo>
                  <a:cubicBezTo>
                    <a:pt x="190" y="248"/>
                    <a:pt x="242" y="211"/>
                    <a:pt x="257" y="157"/>
                  </a:cubicBezTo>
                  <a:cubicBezTo>
                    <a:pt x="275" y="93"/>
                    <a:pt x="236" y="22"/>
                    <a:pt x="171" y="5"/>
                  </a:cubicBezTo>
                  <a:cubicBezTo>
                    <a:pt x="160" y="2"/>
                    <a:pt x="149" y="1"/>
                    <a:pt x="13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8" name="Google Shape;2048;p11"/>
            <p:cNvSpPr/>
            <p:nvPr/>
          </p:nvSpPr>
          <p:spPr>
            <a:xfrm>
              <a:off x="1914484" y="-1457019"/>
              <a:ext cx="8757" cy="7829"/>
            </a:xfrm>
            <a:custGeom>
              <a:avLst/>
              <a:gdLst/>
              <a:ahLst/>
              <a:cxnLst/>
              <a:rect l="l" t="t" r="r" b="b"/>
              <a:pathLst>
                <a:path w="217" h="194" extrusionOk="0">
                  <a:moveTo>
                    <a:pt x="111" y="0"/>
                  </a:moveTo>
                  <a:cubicBezTo>
                    <a:pt x="68" y="0"/>
                    <a:pt x="27" y="30"/>
                    <a:pt x="15" y="72"/>
                  </a:cubicBezTo>
                  <a:cubicBezTo>
                    <a:pt x="1" y="124"/>
                    <a:pt x="31" y="177"/>
                    <a:pt x="84" y="190"/>
                  </a:cubicBezTo>
                  <a:cubicBezTo>
                    <a:pt x="93" y="192"/>
                    <a:pt x="101" y="194"/>
                    <a:pt x="110" y="194"/>
                  </a:cubicBezTo>
                  <a:cubicBezTo>
                    <a:pt x="152" y="194"/>
                    <a:pt x="191" y="165"/>
                    <a:pt x="202" y="121"/>
                  </a:cubicBezTo>
                  <a:cubicBezTo>
                    <a:pt x="216" y="69"/>
                    <a:pt x="186" y="16"/>
                    <a:pt x="134" y="3"/>
                  </a:cubicBezTo>
                  <a:cubicBezTo>
                    <a:pt x="127" y="1"/>
                    <a:pt x="119" y="0"/>
                    <a:pt x="11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9" name="Google Shape;2049;p11"/>
            <p:cNvSpPr/>
            <p:nvPr/>
          </p:nvSpPr>
          <p:spPr>
            <a:xfrm>
              <a:off x="1909036" y="-1458027"/>
              <a:ext cx="8757" cy="7869"/>
            </a:xfrm>
            <a:custGeom>
              <a:avLst/>
              <a:gdLst/>
              <a:ahLst/>
              <a:cxnLst/>
              <a:rect l="l" t="t" r="r" b="b"/>
              <a:pathLst>
                <a:path w="217" h="195" extrusionOk="0">
                  <a:moveTo>
                    <a:pt x="110" y="1"/>
                  </a:moveTo>
                  <a:cubicBezTo>
                    <a:pt x="67" y="1"/>
                    <a:pt x="27" y="29"/>
                    <a:pt x="15" y="71"/>
                  </a:cubicBezTo>
                  <a:cubicBezTo>
                    <a:pt x="1" y="123"/>
                    <a:pt x="32" y="178"/>
                    <a:pt x="84" y="191"/>
                  </a:cubicBezTo>
                  <a:cubicBezTo>
                    <a:pt x="92" y="193"/>
                    <a:pt x="101" y="194"/>
                    <a:pt x="109" y="194"/>
                  </a:cubicBezTo>
                  <a:cubicBezTo>
                    <a:pt x="152" y="194"/>
                    <a:pt x="192" y="165"/>
                    <a:pt x="202" y="122"/>
                  </a:cubicBezTo>
                  <a:cubicBezTo>
                    <a:pt x="216" y="70"/>
                    <a:pt x="186" y="15"/>
                    <a:pt x="134" y="4"/>
                  </a:cubicBezTo>
                  <a:cubicBezTo>
                    <a:pt x="126" y="2"/>
                    <a:pt x="118" y="1"/>
                    <a:pt x="11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0" name="Google Shape;2050;p11"/>
            <p:cNvSpPr/>
            <p:nvPr/>
          </p:nvSpPr>
          <p:spPr>
            <a:xfrm>
              <a:off x="1918560" y="-1446405"/>
              <a:ext cx="8717" cy="7829"/>
            </a:xfrm>
            <a:custGeom>
              <a:avLst/>
              <a:gdLst/>
              <a:ahLst/>
              <a:cxnLst/>
              <a:rect l="l" t="t" r="r" b="b"/>
              <a:pathLst>
                <a:path w="216" h="194" extrusionOk="0">
                  <a:moveTo>
                    <a:pt x="110" y="0"/>
                  </a:moveTo>
                  <a:cubicBezTo>
                    <a:pt x="67" y="0"/>
                    <a:pt x="27" y="28"/>
                    <a:pt x="15" y="71"/>
                  </a:cubicBezTo>
                  <a:cubicBezTo>
                    <a:pt x="0" y="122"/>
                    <a:pt x="30" y="177"/>
                    <a:pt x="84" y="190"/>
                  </a:cubicBezTo>
                  <a:cubicBezTo>
                    <a:pt x="92" y="192"/>
                    <a:pt x="101" y="193"/>
                    <a:pt x="109" y="193"/>
                  </a:cubicBezTo>
                  <a:cubicBezTo>
                    <a:pt x="152" y="193"/>
                    <a:pt x="191" y="164"/>
                    <a:pt x="201" y="121"/>
                  </a:cubicBezTo>
                  <a:cubicBezTo>
                    <a:pt x="216" y="69"/>
                    <a:pt x="186" y="15"/>
                    <a:pt x="134" y="3"/>
                  </a:cubicBezTo>
                  <a:cubicBezTo>
                    <a:pt x="126" y="1"/>
                    <a:pt x="118" y="0"/>
                    <a:pt x="1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1" name="Google Shape;2051;p11"/>
            <p:cNvSpPr/>
            <p:nvPr/>
          </p:nvSpPr>
          <p:spPr>
            <a:xfrm>
              <a:off x="1924290" y="-1450925"/>
              <a:ext cx="10371" cy="9362"/>
            </a:xfrm>
            <a:custGeom>
              <a:avLst/>
              <a:gdLst/>
              <a:ahLst/>
              <a:cxnLst/>
              <a:rect l="l" t="t" r="r" b="b"/>
              <a:pathLst>
                <a:path w="257" h="232" extrusionOk="0">
                  <a:moveTo>
                    <a:pt x="130" y="1"/>
                  </a:moveTo>
                  <a:cubicBezTo>
                    <a:pt x="78" y="1"/>
                    <a:pt x="32" y="35"/>
                    <a:pt x="16" y="86"/>
                  </a:cubicBezTo>
                  <a:cubicBezTo>
                    <a:pt x="0" y="147"/>
                    <a:pt x="36" y="210"/>
                    <a:pt x="97" y="227"/>
                  </a:cubicBezTo>
                  <a:cubicBezTo>
                    <a:pt x="107" y="230"/>
                    <a:pt x="118" y="232"/>
                    <a:pt x="128" y="232"/>
                  </a:cubicBezTo>
                  <a:cubicBezTo>
                    <a:pt x="178" y="232"/>
                    <a:pt x="223" y="198"/>
                    <a:pt x="239" y="147"/>
                  </a:cubicBezTo>
                  <a:cubicBezTo>
                    <a:pt x="256" y="86"/>
                    <a:pt x="219" y="23"/>
                    <a:pt x="160" y="5"/>
                  </a:cubicBezTo>
                  <a:cubicBezTo>
                    <a:pt x="150" y="2"/>
                    <a:pt x="140" y="1"/>
                    <a:pt x="13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2" name="Google Shape;2052;p11"/>
            <p:cNvSpPr/>
            <p:nvPr/>
          </p:nvSpPr>
          <p:spPr>
            <a:xfrm>
              <a:off x="1929617" y="-1453750"/>
              <a:ext cx="8757" cy="7829"/>
            </a:xfrm>
            <a:custGeom>
              <a:avLst/>
              <a:gdLst/>
              <a:ahLst/>
              <a:cxnLst/>
              <a:rect l="l" t="t" r="r" b="b"/>
              <a:pathLst>
                <a:path w="217" h="194" extrusionOk="0">
                  <a:moveTo>
                    <a:pt x="112" y="0"/>
                  </a:moveTo>
                  <a:cubicBezTo>
                    <a:pt x="69" y="0"/>
                    <a:pt x="27" y="28"/>
                    <a:pt x="15" y="72"/>
                  </a:cubicBezTo>
                  <a:cubicBezTo>
                    <a:pt x="1" y="123"/>
                    <a:pt x="32" y="178"/>
                    <a:pt x="84" y="189"/>
                  </a:cubicBezTo>
                  <a:cubicBezTo>
                    <a:pt x="93" y="192"/>
                    <a:pt x="101" y="193"/>
                    <a:pt x="110" y="193"/>
                  </a:cubicBezTo>
                  <a:cubicBezTo>
                    <a:pt x="153" y="193"/>
                    <a:pt x="192" y="165"/>
                    <a:pt x="202" y="122"/>
                  </a:cubicBezTo>
                  <a:cubicBezTo>
                    <a:pt x="216" y="69"/>
                    <a:pt x="186" y="16"/>
                    <a:pt x="134" y="3"/>
                  </a:cubicBezTo>
                  <a:cubicBezTo>
                    <a:pt x="127" y="1"/>
                    <a:pt x="119" y="0"/>
                    <a:pt x="1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3" name="Google Shape;2053;p11"/>
            <p:cNvSpPr/>
            <p:nvPr/>
          </p:nvSpPr>
          <p:spPr>
            <a:xfrm>
              <a:off x="1934218" y="-1443621"/>
              <a:ext cx="8717" cy="7829"/>
            </a:xfrm>
            <a:custGeom>
              <a:avLst/>
              <a:gdLst/>
              <a:ahLst/>
              <a:cxnLst/>
              <a:rect l="l" t="t" r="r" b="b"/>
              <a:pathLst>
                <a:path w="216" h="194" extrusionOk="0">
                  <a:moveTo>
                    <a:pt x="110" y="1"/>
                  </a:moveTo>
                  <a:cubicBezTo>
                    <a:pt x="66" y="1"/>
                    <a:pt x="25" y="28"/>
                    <a:pt x="14" y="72"/>
                  </a:cubicBezTo>
                  <a:cubicBezTo>
                    <a:pt x="0" y="124"/>
                    <a:pt x="30" y="178"/>
                    <a:pt x="83" y="190"/>
                  </a:cubicBezTo>
                  <a:cubicBezTo>
                    <a:pt x="92" y="192"/>
                    <a:pt x="101" y="193"/>
                    <a:pt x="109" y="193"/>
                  </a:cubicBezTo>
                  <a:cubicBezTo>
                    <a:pt x="152" y="193"/>
                    <a:pt x="190" y="165"/>
                    <a:pt x="201" y="122"/>
                  </a:cubicBezTo>
                  <a:cubicBezTo>
                    <a:pt x="215" y="69"/>
                    <a:pt x="185" y="16"/>
                    <a:pt x="134" y="3"/>
                  </a:cubicBezTo>
                  <a:cubicBezTo>
                    <a:pt x="126" y="1"/>
                    <a:pt x="118" y="1"/>
                    <a:pt x="11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4" name="Google Shape;2054;p11"/>
            <p:cNvSpPr/>
            <p:nvPr/>
          </p:nvSpPr>
          <p:spPr>
            <a:xfrm>
              <a:off x="1912991" y="-1450441"/>
              <a:ext cx="13600" cy="12268"/>
            </a:xfrm>
            <a:custGeom>
              <a:avLst/>
              <a:gdLst/>
              <a:ahLst/>
              <a:cxnLst/>
              <a:rect l="l" t="t" r="r" b="b"/>
              <a:pathLst>
                <a:path w="337" h="304" extrusionOk="0">
                  <a:moveTo>
                    <a:pt x="169" y="0"/>
                  </a:moveTo>
                  <a:cubicBezTo>
                    <a:pt x="102" y="0"/>
                    <a:pt x="40" y="44"/>
                    <a:pt x="22" y="112"/>
                  </a:cubicBezTo>
                  <a:cubicBezTo>
                    <a:pt x="0" y="192"/>
                    <a:pt x="46" y="276"/>
                    <a:pt x="128" y="298"/>
                  </a:cubicBezTo>
                  <a:cubicBezTo>
                    <a:pt x="141" y="302"/>
                    <a:pt x="154" y="304"/>
                    <a:pt x="167" y="304"/>
                  </a:cubicBezTo>
                  <a:cubicBezTo>
                    <a:pt x="234" y="304"/>
                    <a:pt x="294" y="260"/>
                    <a:pt x="315" y="192"/>
                  </a:cubicBezTo>
                  <a:cubicBezTo>
                    <a:pt x="336" y="112"/>
                    <a:pt x="289" y="28"/>
                    <a:pt x="209" y="5"/>
                  </a:cubicBezTo>
                  <a:cubicBezTo>
                    <a:pt x="196" y="2"/>
                    <a:pt x="182" y="0"/>
                    <a:pt x="1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5" name="Google Shape;2055;p11"/>
            <p:cNvSpPr/>
            <p:nvPr/>
          </p:nvSpPr>
          <p:spPr>
            <a:xfrm>
              <a:off x="1919488" y="-1440917"/>
              <a:ext cx="8717" cy="7829"/>
            </a:xfrm>
            <a:custGeom>
              <a:avLst/>
              <a:gdLst/>
              <a:ahLst/>
              <a:cxnLst/>
              <a:rect l="l" t="t" r="r" b="b"/>
              <a:pathLst>
                <a:path w="216" h="194" extrusionOk="0">
                  <a:moveTo>
                    <a:pt x="109" y="1"/>
                  </a:moveTo>
                  <a:cubicBezTo>
                    <a:pt x="66" y="1"/>
                    <a:pt x="27" y="28"/>
                    <a:pt x="15" y="71"/>
                  </a:cubicBezTo>
                  <a:cubicBezTo>
                    <a:pt x="0" y="123"/>
                    <a:pt x="32" y="177"/>
                    <a:pt x="84" y="190"/>
                  </a:cubicBezTo>
                  <a:cubicBezTo>
                    <a:pt x="92" y="193"/>
                    <a:pt x="101" y="194"/>
                    <a:pt x="109" y="194"/>
                  </a:cubicBezTo>
                  <a:cubicBezTo>
                    <a:pt x="152" y="194"/>
                    <a:pt x="192" y="165"/>
                    <a:pt x="201" y="121"/>
                  </a:cubicBezTo>
                  <a:cubicBezTo>
                    <a:pt x="216" y="70"/>
                    <a:pt x="186" y="15"/>
                    <a:pt x="134" y="4"/>
                  </a:cubicBezTo>
                  <a:cubicBezTo>
                    <a:pt x="125" y="2"/>
                    <a:pt x="117" y="1"/>
                    <a:pt x="1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6" name="Google Shape;2056;p11"/>
            <p:cNvSpPr/>
            <p:nvPr/>
          </p:nvSpPr>
          <p:spPr>
            <a:xfrm>
              <a:off x="1927438" y="-1434743"/>
              <a:ext cx="8717" cy="7869"/>
            </a:xfrm>
            <a:custGeom>
              <a:avLst/>
              <a:gdLst/>
              <a:ahLst/>
              <a:cxnLst/>
              <a:rect l="l" t="t" r="r" b="b"/>
              <a:pathLst>
                <a:path w="216" h="195" extrusionOk="0">
                  <a:moveTo>
                    <a:pt x="107" y="1"/>
                  </a:moveTo>
                  <a:cubicBezTo>
                    <a:pt x="65" y="1"/>
                    <a:pt x="26" y="29"/>
                    <a:pt x="14" y="73"/>
                  </a:cubicBezTo>
                  <a:cubicBezTo>
                    <a:pt x="0" y="125"/>
                    <a:pt x="30" y="178"/>
                    <a:pt x="82" y="191"/>
                  </a:cubicBezTo>
                  <a:cubicBezTo>
                    <a:pt x="91" y="193"/>
                    <a:pt x="99" y="195"/>
                    <a:pt x="108" y="195"/>
                  </a:cubicBezTo>
                  <a:cubicBezTo>
                    <a:pt x="151" y="195"/>
                    <a:pt x="190" y="166"/>
                    <a:pt x="201" y="124"/>
                  </a:cubicBezTo>
                  <a:cubicBezTo>
                    <a:pt x="215" y="70"/>
                    <a:pt x="184" y="17"/>
                    <a:pt x="132" y="4"/>
                  </a:cubicBezTo>
                  <a:cubicBezTo>
                    <a:pt x="124" y="2"/>
                    <a:pt x="115" y="1"/>
                    <a:pt x="10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7" name="Google Shape;2057;p11"/>
            <p:cNvSpPr/>
            <p:nvPr/>
          </p:nvSpPr>
          <p:spPr>
            <a:xfrm>
              <a:off x="1933370" y="-1437285"/>
              <a:ext cx="8757" cy="7869"/>
            </a:xfrm>
            <a:custGeom>
              <a:avLst/>
              <a:gdLst/>
              <a:ahLst/>
              <a:cxnLst/>
              <a:rect l="l" t="t" r="r" b="b"/>
              <a:pathLst>
                <a:path w="217" h="195" extrusionOk="0">
                  <a:moveTo>
                    <a:pt x="110" y="1"/>
                  </a:moveTo>
                  <a:cubicBezTo>
                    <a:pt x="67" y="1"/>
                    <a:pt x="27" y="30"/>
                    <a:pt x="15" y="73"/>
                  </a:cubicBezTo>
                  <a:cubicBezTo>
                    <a:pt x="1" y="125"/>
                    <a:pt x="31" y="179"/>
                    <a:pt x="84" y="191"/>
                  </a:cubicBezTo>
                  <a:cubicBezTo>
                    <a:pt x="93" y="193"/>
                    <a:pt x="102" y="194"/>
                    <a:pt x="110" y="194"/>
                  </a:cubicBezTo>
                  <a:cubicBezTo>
                    <a:pt x="153" y="194"/>
                    <a:pt x="192" y="166"/>
                    <a:pt x="202" y="123"/>
                  </a:cubicBezTo>
                  <a:cubicBezTo>
                    <a:pt x="216" y="70"/>
                    <a:pt x="186" y="17"/>
                    <a:pt x="135" y="4"/>
                  </a:cubicBezTo>
                  <a:cubicBezTo>
                    <a:pt x="126" y="2"/>
                    <a:pt x="118" y="1"/>
                    <a:pt x="11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8" name="Google Shape;2058;p11"/>
            <p:cNvSpPr/>
            <p:nvPr/>
          </p:nvSpPr>
          <p:spPr>
            <a:xfrm>
              <a:off x="2720367" y="-976355"/>
              <a:ext cx="15537" cy="14003"/>
            </a:xfrm>
            <a:custGeom>
              <a:avLst/>
              <a:gdLst/>
              <a:ahLst/>
              <a:cxnLst/>
              <a:rect l="l" t="t" r="r" b="b"/>
              <a:pathLst>
                <a:path w="385" h="347" extrusionOk="0">
                  <a:moveTo>
                    <a:pt x="194" y="0"/>
                  </a:moveTo>
                  <a:cubicBezTo>
                    <a:pt x="118" y="0"/>
                    <a:pt x="47" y="50"/>
                    <a:pt x="25" y="127"/>
                  </a:cubicBezTo>
                  <a:cubicBezTo>
                    <a:pt x="1" y="219"/>
                    <a:pt x="57" y="315"/>
                    <a:pt x="146" y="341"/>
                  </a:cubicBezTo>
                  <a:cubicBezTo>
                    <a:pt x="161" y="345"/>
                    <a:pt x="175" y="347"/>
                    <a:pt x="190" y="347"/>
                  </a:cubicBezTo>
                  <a:cubicBezTo>
                    <a:pt x="267" y="347"/>
                    <a:pt x="338" y="295"/>
                    <a:pt x="360" y="220"/>
                  </a:cubicBezTo>
                  <a:cubicBezTo>
                    <a:pt x="384" y="128"/>
                    <a:pt x="330" y="32"/>
                    <a:pt x="239" y="6"/>
                  </a:cubicBezTo>
                  <a:cubicBezTo>
                    <a:pt x="224" y="2"/>
                    <a:pt x="209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9" name="Google Shape;2059;p11"/>
            <p:cNvSpPr/>
            <p:nvPr/>
          </p:nvSpPr>
          <p:spPr>
            <a:xfrm>
              <a:off x="2723272" y="-958841"/>
              <a:ext cx="8757" cy="7829"/>
            </a:xfrm>
            <a:custGeom>
              <a:avLst/>
              <a:gdLst/>
              <a:ahLst/>
              <a:cxnLst/>
              <a:rect l="l" t="t" r="r" b="b"/>
              <a:pathLst>
                <a:path w="217" h="194" extrusionOk="0">
                  <a:moveTo>
                    <a:pt x="110" y="0"/>
                  </a:moveTo>
                  <a:cubicBezTo>
                    <a:pt x="67" y="0"/>
                    <a:pt x="27" y="30"/>
                    <a:pt x="15" y="72"/>
                  </a:cubicBezTo>
                  <a:cubicBezTo>
                    <a:pt x="1" y="124"/>
                    <a:pt x="31" y="177"/>
                    <a:pt x="83" y="190"/>
                  </a:cubicBezTo>
                  <a:cubicBezTo>
                    <a:pt x="92" y="192"/>
                    <a:pt x="101" y="194"/>
                    <a:pt x="109" y="194"/>
                  </a:cubicBezTo>
                  <a:cubicBezTo>
                    <a:pt x="153" y="194"/>
                    <a:pt x="191" y="165"/>
                    <a:pt x="202" y="122"/>
                  </a:cubicBezTo>
                  <a:cubicBezTo>
                    <a:pt x="216" y="69"/>
                    <a:pt x="186" y="16"/>
                    <a:pt x="133" y="3"/>
                  </a:cubicBezTo>
                  <a:cubicBezTo>
                    <a:pt x="125" y="1"/>
                    <a:pt x="118" y="0"/>
                    <a:pt x="1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0" name="Google Shape;2060;p11"/>
            <p:cNvSpPr/>
            <p:nvPr/>
          </p:nvSpPr>
          <p:spPr>
            <a:xfrm>
              <a:off x="2730657" y="-953555"/>
              <a:ext cx="8717" cy="7829"/>
            </a:xfrm>
            <a:custGeom>
              <a:avLst/>
              <a:gdLst/>
              <a:ahLst/>
              <a:cxnLst/>
              <a:rect l="l" t="t" r="r" b="b"/>
              <a:pathLst>
                <a:path w="216" h="194" extrusionOk="0">
                  <a:moveTo>
                    <a:pt x="111" y="0"/>
                  </a:moveTo>
                  <a:cubicBezTo>
                    <a:pt x="68" y="0"/>
                    <a:pt x="27" y="28"/>
                    <a:pt x="15" y="72"/>
                  </a:cubicBezTo>
                  <a:cubicBezTo>
                    <a:pt x="0" y="124"/>
                    <a:pt x="32" y="178"/>
                    <a:pt x="84" y="190"/>
                  </a:cubicBezTo>
                  <a:cubicBezTo>
                    <a:pt x="92" y="192"/>
                    <a:pt x="101" y="193"/>
                    <a:pt x="110" y="193"/>
                  </a:cubicBezTo>
                  <a:cubicBezTo>
                    <a:pt x="152" y="193"/>
                    <a:pt x="192" y="165"/>
                    <a:pt x="201" y="122"/>
                  </a:cubicBezTo>
                  <a:cubicBezTo>
                    <a:pt x="216" y="69"/>
                    <a:pt x="186" y="16"/>
                    <a:pt x="134" y="3"/>
                  </a:cubicBezTo>
                  <a:cubicBezTo>
                    <a:pt x="126" y="1"/>
                    <a:pt x="119" y="0"/>
                    <a:pt x="11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1" name="Google Shape;2061;p11"/>
            <p:cNvSpPr/>
            <p:nvPr/>
          </p:nvSpPr>
          <p:spPr>
            <a:xfrm>
              <a:off x="2733119" y="-974337"/>
              <a:ext cx="9161" cy="8273"/>
            </a:xfrm>
            <a:custGeom>
              <a:avLst/>
              <a:gdLst/>
              <a:ahLst/>
              <a:cxnLst/>
              <a:rect l="l" t="t" r="r" b="b"/>
              <a:pathLst>
                <a:path w="227" h="205" extrusionOk="0">
                  <a:moveTo>
                    <a:pt x="114" y="0"/>
                  </a:moveTo>
                  <a:cubicBezTo>
                    <a:pt x="70" y="0"/>
                    <a:pt x="29" y="30"/>
                    <a:pt x="15" y="76"/>
                  </a:cubicBezTo>
                  <a:cubicBezTo>
                    <a:pt x="1" y="129"/>
                    <a:pt x="33" y="186"/>
                    <a:pt x="87" y="201"/>
                  </a:cubicBezTo>
                  <a:cubicBezTo>
                    <a:pt x="96" y="203"/>
                    <a:pt x="105" y="204"/>
                    <a:pt x="113" y="204"/>
                  </a:cubicBezTo>
                  <a:cubicBezTo>
                    <a:pt x="158" y="204"/>
                    <a:pt x="200" y="174"/>
                    <a:pt x="212" y="129"/>
                  </a:cubicBezTo>
                  <a:cubicBezTo>
                    <a:pt x="226" y="76"/>
                    <a:pt x="195" y="18"/>
                    <a:pt x="140" y="4"/>
                  </a:cubicBezTo>
                  <a:cubicBezTo>
                    <a:pt x="132" y="1"/>
                    <a:pt x="123" y="0"/>
                    <a:pt x="11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2" name="Google Shape;2062;p11"/>
            <p:cNvSpPr/>
            <p:nvPr/>
          </p:nvSpPr>
          <p:spPr>
            <a:xfrm>
              <a:off x="2743127" y="-966993"/>
              <a:ext cx="8717" cy="7829"/>
            </a:xfrm>
            <a:custGeom>
              <a:avLst/>
              <a:gdLst/>
              <a:ahLst/>
              <a:cxnLst/>
              <a:rect l="l" t="t" r="r" b="b"/>
              <a:pathLst>
                <a:path w="216" h="194" extrusionOk="0">
                  <a:moveTo>
                    <a:pt x="108" y="1"/>
                  </a:moveTo>
                  <a:cubicBezTo>
                    <a:pt x="66" y="1"/>
                    <a:pt x="26" y="29"/>
                    <a:pt x="14" y="73"/>
                  </a:cubicBezTo>
                  <a:cubicBezTo>
                    <a:pt x="0" y="125"/>
                    <a:pt x="32" y="178"/>
                    <a:pt x="83" y="191"/>
                  </a:cubicBezTo>
                  <a:cubicBezTo>
                    <a:pt x="92" y="193"/>
                    <a:pt x="100" y="194"/>
                    <a:pt x="108" y="194"/>
                  </a:cubicBezTo>
                  <a:cubicBezTo>
                    <a:pt x="151" y="194"/>
                    <a:pt x="191" y="167"/>
                    <a:pt x="201" y="122"/>
                  </a:cubicBezTo>
                  <a:cubicBezTo>
                    <a:pt x="215" y="70"/>
                    <a:pt x="185" y="17"/>
                    <a:pt x="134" y="4"/>
                  </a:cubicBezTo>
                  <a:cubicBezTo>
                    <a:pt x="125" y="2"/>
                    <a:pt x="117" y="1"/>
                    <a:pt x="10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3" name="Google Shape;2063;p11"/>
            <p:cNvSpPr/>
            <p:nvPr/>
          </p:nvSpPr>
          <p:spPr>
            <a:xfrm>
              <a:off x="2734289" y="-950609"/>
              <a:ext cx="8757" cy="7869"/>
            </a:xfrm>
            <a:custGeom>
              <a:avLst/>
              <a:gdLst/>
              <a:ahLst/>
              <a:cxnLst/>
              <a:rect l="l" t="t" r="r" b="b"/>
              <a:pathLst>
                <a:path w="217" h="195" extrusionOk="0">
                  <a:moveTo>
                    <a:pt x="111" y="1"/>
                  </a:moveTo>
                  <a:cubicBezTo>
                    <a:pt x="68" y="1"/>
                    <a:pt x="27" y="29"/>
                    <a:pt x="15" y="72"/>
                  </a:cubicBezTo>
                  <a:cubicBezTo>
                    <a:pt x="1" y="124"/>
                    <a:pt x="31" y="178"/>
                    <a:pt x="83" y="191"/>
                  </a:cubicBezTo>
                  <a:cubicBezTo>
                    <a:pt x="91" y="194"/>
                    <a:pt x="100" y="195"/>
                    <a:pt x="109" y="195"/>
                  </a:cubicBezTo>
                  <a:cubicBezTo>
                    <a:pt x="152" y="195"/>
                    <a:pt x="191" y="166"/>
                    <a:pt x="202" y="122"/>
                  </a:cubicBezTo>
                  <a:cubicBezTo>
                    <a:pt x="216" y="71"/>
                    <a:pt x="186" y="16"/>
                    <a:pt x="133" y="3"/>
                  </a:cubicBezTo>
                  <a:cubicBezTo>
                    <a:pt x="126" y="2"/>
                    <a:pt x="118" y="1"/>
                    <a:pt x="11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4" name="Google Shape;2064;p11"/>
            <p:cNvSpPr/>
            <p:nvPr/>
          </p:nvSpPr>
          <p:spPr>
            <a:xfrm>
              <a:off x="2740746" y="-962634"/>
              <a:ext cx="9927" cy="8959"/>
            </a:xfrm>
            <a:custGeom>
              <a:avLst/>
              <a:gdLst/>
              <a:ahLst/>
              <a:cxnLst/>
              <a:rect l="l" t="t" r="r" b="b"/>
              <a:pathLst>
                <a:path w="246" h="222" extrusionOk="0">
                  <a:moveTo>
                    <a:pt x="124" y="0"/>
                  </a:moveTo>
                  <a:cubicBezTo>
                    <a:pt x="76" y="0"/>
                    <a:pt x="30" y="32"/>
                    <a:pt x="16" y="81"/>
                  </a:cubicBezTo>
                  <a:cubicBezTo>
                    <a:pt x="0" y="139"/>
                    <a:pt x="36" y="202"/>
                    <a:pt x="93" y="218"/>
                  </a:cubicBezTo>
                  <a:cubicBezTo>
                    <a:pt x="103" y="220"/>
                    <a:pt x="112" y="222"/>
                    <a:pt x="121" y="222"/>
                  </a:cubicBezTo>
                  <a:cubicBezTo>
                    <a:pt x="170" y="222"/>
                    <a:pt x="217" y="189"/>
                    <a:pt x="230" y="140"/>
                  </a:cubicBezTo>
                  <a:cubicBezTo>
                    <a:pt x="246" y="83"/>
                    <a:pt x="210" y="20"/>
                    <a:pt x="152" y="4"/>
                  </a:cubicBezTo>
                  <a:cubicBezTo>
                    <a:pt x="143" y="1"/>
                    <a:pt x="133" y="0"/>
                    <a:pt x="12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5" name="Google Shape;2065;p11"/>
            <p:cNvSpPr/>
            <p:nvPr/>
          </p:nvSpPr>
          <p:spPr>
            <a:xfrm>
              <a:off x="2740948" y="-974337"/>
              <a:ext cx="9161" cy="8273"/>
            </a:xfrm>
            <a:custGeom>
              <a:avLst/>
              <a:gdLst/>
              <a:ahLst/>
              <a:cxnLst/>
              <a:rect l="l" t="t" r="r" b="b"/>
              <a:pathLst>
                <a:path w="227" h="205" extrusionOk="0">
                  <a:moveTo>
                    <a:pt x="114" y="0"/>
                  </a:moveTo>
                  <a:cubicBezTo>
                    <a:pt x="70" y="0"/>
                    <a:pt x="28" y="30"/>
                    <a:pt x="15" y="76"/>
                  </a:cubicBezTo>
                  <a:cubicBezTo>
                    <a:pt x="1" y="129"/>
                    <a:pt x="32" y="186"/>
                    <a:pt x="87" y="201"/>
                  </a:cubicBezTo>
                  <a:cubicBezTo>
                    <a:pt x="96" y="203"/>
                    <a:pt x="104" y="204"/>
                    <a:pt x="113" y="204"/>
                  </a:cubicBezTo>
                  <a:cubicBezTo>
                    <a:pt x="158" y="204"/>
                    <a:pt x="200" y="174"/>
                    <a:pt x="212" y="129"/>
                  </a:cubicBezTo>
                  <a:cubicBezTo>
                    <a:pt x="226" y="76"/>
                    <a:pt x="195" y="18"/>
                    <a:pt x="140" y="4"/>
                  </a:cubicBezTo>
                  <a:cubicBezTo>
                    <a:pt x="132" y="1"/>
                    <a:pt x="123" y="0"/>
                    <a:pt x="11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6" name="Google Shape;2066;p11"/>
            <p:cNvSpPr/>
            <p:nvPr/>
          </p:nvSpPr>
          <p:spPr>
            <a:xfrm>
              <a:off x="2734693" y="-966428"/>
              <a:ext cx="8757" cy="7829"/>
            </a:xfrm>
            <a:custGeom>
              <a:avLst/>
              <a:gdLst/>
              <a:ahLst/>
              <a:cxnLst/>
              <a:rect l="l" t="t" r="r" b="b"/>
              <a:pathLst>
                <a:path w="217" h="194" extrusionOk="0">
                  <a:moveTo>
                    <a:pt x="111" y="0"/>
                  </a:moveTo>
                  <a:cubicBezTo>
                    <a:pt x="68" y="0"/>
                    <a:pt x="27" y="28"/>
                    <a:pt x="15" y="71"/>
                  </a:cubicBezTo>
                  <a:cubicBezTo>
                    <a:pt x="1" y="124"/>
                    <a:pt x="31" y="177"/>
                    <a:pt x="84" y="190"/>
                  </a:cubicBezTo>
                  <a:cubicBezTo>
                    <a:pt x="93" y="192"/>
                    <a:pt x="102" y="193"/>
                    <a:pt x="110" y="193"/>
                  </a:cubicBezTo>
                  <a:cubicBezTo>
                    <a:pt x="153" y="193"/>
                    <a:pt x="192" y="165"/>
                    <a:pt x="202" y="121"/>
                  </a:cubicBezTo>
                  <a:cubicBezTo>
                    <a:pt x="216" y="69"/>
                    <a:pt x="186" y="16"/>
                    <a:pt x="134" y="3"/>
                  </a:cubicBezTo>
                  <a:cubicBezTo>
                    <a:pt x="126" y="1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7" name="Google Shape;2067;p11"/>
            <p:cNvSpPr/>
            <p:nvPr/>
          </p:nvSpPr>
          <p:spPr>
            <a:xfrm>
              <a:off x="2741553" y="-962715"/>
              <a:ext cx="8717" cy="7869"/>
            </a:xfrm>
            <a:custGeom>
              <a:avLst/>
              <a:gdLst/>
              <a:ahLst/>
              <a:cxnLst/>
              <a:rect l="l" t="t" r="r" b="b"/>
              <a:pathLst>
                <a:path w="216" h="195" extrusionOk="0">
                  <a:moveTo>
                    <a:pt x="107" y="1"/>
                  </a:moveTo>
                  <a:cubicBezTo>
                    <a:pt x="65" y="1"/>
                    <a:pt x="27" y="29"/>
                    <a:pt x="15" y="72"/>
                  </a:cubicBezTo>
                  <a:cubicBezTo>
                    <a:pt x="0" y="125"/>
                    <a:pt x="30" y="178"/>
                    <a:pt x="82" y="191"/>
                  </a:cubicBezTo>
                  <a:cubicBezTo>
                    <a:pt x="91" y="194"/>
                    <a:pt x="100" y="195"/>
                    <a:pt x="109" y="195"/>
                  </a:cubicBezTo>
                  <a:cubicBezTo>
                    <a:pt x="152" y="195"/>
                    <a:pt x="191" y="166"/>
                    <a:pt x="201" y="122"/>
                  </a:cubicBezTo>
                  <a:cubicBezTo>
                    <a:pt x="216" y="71"/>
                    <a:pt x="186" y="16"/>
                    <a:pt x="132" y="4"/>
                  </a:cubicBezTo>
                  <a:cubicBezTo>
                    <a:pt x="124" y="2"/>
                    <a:pt x="115" y="1"/>
                    <a:pt x="10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8" name="Google Shape;2068;p11"/>
            <p:cNvSpPr/>
            <p:nvPr/>
          </p:nvSpPr>
          <p:spPr>
            <a:xfrm>
              <a:off x="2755677" y="-959527"/>
              <a:ext cx="8757" cy="7829"/>
            </a:xfrm>
            <a:custGeom>
              <a:avLst/>
              <a:gdLst/>
              <a:ahLst/>
              <a:cxnLst/>
              <a:rect l="l" t="t" r="r" b="b"/>
              <a:pathLst>
                <a:path w="217" h="194" extrusionOk="0">
                  <a:moveTo>
                    <a:pt x="109" y="0"/>
                  </a:moveTo>
                  <a:cubicBezTo>
                    <a:pt x="67" y="0"/>
                    <a:pt x="27" y="28"/>
                    <a:pt x="15" y="71"/>
                  </a:cubicBezTo>
                  <a:cubicBezTo>
                    <a:pt x="1" y="122"/>
                    <a:pt x="31" y="177"/>
                    <a:pt x="83" y="190"/>
                  </a:cubicBezTo>
                  <a:cubicBezTo>
                    <a:pt x="91" y="192"/>
                    <a:pt x="100" y="193"/>
                    <a:pt x="108" y="193"/>
                  </a:cubicBezTo>
                  <a:cubicBezTo>
                    <a:pt x="151" y="193"/>
                    <a:pt x="191" y="164"/>
                    <a:pt x="202" y="121"/>
                  </a:cubicBezTo>
                  <a:cubicBezTo>
                    <a:pt x="216" y="69"/>
                    <a:pt x="185" y="15"/>
                    <a:pt x="133" y="3"/>
                  </a:cubicBezTo>
                  <a:cubicBezTo>
                    <a:pt x="125" y="1"/>
                    <a:pt x="117" y="0"/>
                    <a:pt x="10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9" name="Google Shape;2069;p11"/>
            <p:cNvSpPr/>
            <p:nvPr/>
          </p:nvSpPr>
          <p:spPr>
            <a:xfrm>
              <a:off x="2852932" y="-980189"/>
              <a:ext cx="13196" cy="11784"/>
            </a:xfrm>
            <a:custGeom>
              <a:avLst/>
              <a:gdLst/>
              <a:ahLst/>
              <a:cxnLst/>
              <a:rect l="l" t="t" r="r" b="b"/>
              <a:pathLst>
                <a:path w="327" h="292" extrusionOk="0">
                  <a:moveTo>
                    <a:pt x="165" y="0"/>
                  </a:moveTo>
                  <a:cubicBezTo>
                    <a:pt x="101" y="0"/>
                    <a:pt x="39" y="43"/>
                    <a:pt x="22" y="107"/>
                  </a:cubicBezTo>
                  <a:cubicBezTo>
                    <a:pt x="1" y="182"/>
                    <a:pt x="48" y="265"/>
                    <a:pt x="126" y="287"/>
                  </a:cubicBezTo>
                  <a:cubicBezTo>
                    <a:pt x="138" y="290"/>
                    <a:pt x="151" y="292"/>
                    <a:pt x="163" y="292"/>
                  </a:cubicBezTo>
                  <a:cubicBezTo>
                    <a:pt x="226" y="292"/>
                    <a:pt x="287" y="248"/>
                    <a:pt x="305" y="185"/>
                  </a:cubicBezTo>
                  <a:cubicBezTo>
                    <a:pt x="327" y="109"/>
                    <a:pt x="279" y="27"/>
                    <a:pt x="202" y="5"/>
                  </a:cubicBezTo>
                  <a:cubicBezTo>
                    <a:pt x="190" y="2"/>
                    <a:pt x="177" y="0"/>
                    <a:pt x="16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0" name="Google Shape;2070;p11"/>
            <p:cNvSpPr/>
            <p:nvPr/>
          </p:nvSpPr>
          <p:spPr>
            <a:xfrm>
              <a:off x="2851721" y="-992376"/>
              <a:ext cx="15537" cy="14003"/>
            </a:xfrm>
            <a:custGeom>
              <a:avLst/>
              <a:gdLst/>
              <a:ahLst/>
              <a:cxnLst/>
              <a:rect l="l" t="t" r="r" b="b"/>
              <a:pathLst>
                <a:path w="385" h="347" extrusionOk="0">
                  <a:moveTo>
                    <a:pt x="194" y="1"/>
                  </a:moveTo>
                  <a:cubicBezTo>
                    <a:pt x="118" y="1"/>
                    <a:pt x="47" y="52"/>
                    <a:pt x="27" y="128"/>
                  </a:cubicBezTo>
                  <a:cubicBezTo>
                    <a:pt x="1" y="218"/>
                    <a:pt x="57" y="316"/>
                    <a:pt x="146" y="340"/>
                  </a:cubicBezTo>
                  <a:cubicBezTo>
                    <a:pt x="161" y="344"/>
                    <a:pt x="176" y="347"/>
                    <a:pt x="192" y="347"/>
                  </a:cubicBezTo>
                  <a:cubicBezTo>
                    <a:pt x="268" y="347"/>
                    <a:pt x="339" y="295"/>
                    <a:pt x="360" y="221"/>
                  </a:cubicBezTo>
                  <a:cubicBezTo>
                    <a:pt x="384" y="129"/>
                    <a:pt x="330" y="31"/>
                    <a:pt x="239" y="7"/>
                  </a:cubicBezTo>
                  <a:cubicBezTo>
                    <a:pt x="224" y="3"/>
                    <a:pt x="209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1" name="Google Shape;2071;p11"/>
            <p:cNvSpPr/>
            <p:nvPr/>
          </p:nvSpPr>
          <p:spPr>
            <a:xfrm>
              <a:off x="2863424" y="-987816"/>
              <a:ext cx="12470" cy="11219"/>
            </a:xfrm>
            <a:custGeom>
              <a:avLst/>
              <a:gdLst/>
              <a:ahLst/>
              <a:cxnLst/>
              <a:rect l="l" t="t" r="r" b="b"/>
              <a:pathLst>
                <a:path w="309" h="278" extrusionOk="0">
                  <a:moveTo>
                    <a:pt x="158" y="0"/>
                  </a:moveTo>
                  <a:cubicBezTo>
                    <a:pt x="97" y="0"/>
                    <a:pt x="38" y="42"/>
                    <a:pt x="21" y="102"/>
                  </a:cubicBezTo>
                  <a:cubicBezTo>
                    <a:pt x="1" y="174"/>
                    <a:pt x="47" y="253"/>
                    <a:pt x="119" y="273"/>
                  </a:cubicBezTo>
                  <a:cubicBezTo>
                    <a:pt x="130" y="276"/>
                    <a:pt x="141" y="277"/>
                    <a:pt x="152" y="277"/>
                  </a:cubicBezTo>
                  <a:cubicBezTo>
                    <a:pt x="213" y="277"/>
                    <a:pt x="272" y="236"/>
                    <a:pt x="288" y="175"/>
                  </a:cubicBezTo>
                  <a:cubicBezTo>
                    <a:pt x="308" y="104"/>
                    <a:pt x="264" y="25"/>
                    <a:pt x="192" y="5"/>
                  </a:cubicBezTo>
                  <a:cubicBezTo>
                    <a:pt x="181" y="2"/>
                    <a:pt x="169" y="0"/>
                    <a:pt x="15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2" name="Google Shape;2072;p11"/>
            <p:cNvSpPr/>
            <p:nvPr/>
          </p:nvSpPr>
          <p:spPr>
            <a:xfrm>
              <a:off x="2861447" y="-969454"/>
              <a:ext cx="8757" cy="7910"/>
            </a:xfrm>
            <a:custGeom>
              <a:avLst/>
              <a:gdLst/>
              <a:ahLst/>
              <a:cxnLst/>
              <a:rect l="l" t="t" r="r" b="b"/>
              <a:pathLst>
                <a:path w="217" h="196" extrusionOk="0">
                  <a:moveTo>
                    <a:pt x="111" y="1"/>
                  </a:moveTo>
                  <a:cubicBezTo>
                    <a:pt x="68" y="1"/>
                    <a:pt x="28" y="28"/>
                    <a:pt x="15" y="72"/>
                  </a:cubicBezTo>
                  <a:cubicBezTo>
                    <a:pt x="1" y="124"/>
                    <a:pt x="31" y="179"/>
                    <a:pt x="83" y="192"/>
                  </a:cubicBezTo>
                  <a:cubicBezTo>
                    <a:pt x="91" y="194"/>
                    <a:pt x="100" y="195"/>
                    <a:pt x="108" y="195"/>
                  </a:cubicBezTo>
                  <a:cubicBezTo>
                    <a:pt x="151" y="195"/>
                    <a:pt x="191" y="166"/>
                    <a:pt x="202" y="123"/>
                  </a:cubicBezTo>
                  <a:cubicBezTo>
                    <a:pt x="216" y="71"/>
                    <a:pt x="185" y="16"/>
                    <a:pt x="133" y="3"/>
                  </a:cubicBezTo>
                  <a:cubicBezTo>
                    <a:pt x="126" y="2"/>
                    <a:pt x="118" y="1"/>
                    <a:pt x="11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3" name="Google Shape;2073;p11"/>
            <p:cNvSpPr/>
            <p:nvPr/>
          </p:nvSpPr>
          <p:spPr>
            <a:xfrm>
              <a:off x="2847968" y="-978332"/>
              <a:ext cx="8717" cy="7829"/>
            </a:xfrm>
            <a:custGeom>
              <a:avLst/>
              <a:gdLst/>
              <a:ahLst/>
              <a:cxnLst/>
              <a:rect l="l" t="t" r="r" b="b"/>
              <a:pathLst>
                <a:path w="216" h="194" extrusionOk="0">
                  <a:moveTo>
                    <a:pt x="108" y="0"/>
                  </a:moveTo>
                  <a:cubicBezTo>
                    <a:pt x="66" y="0"/>
                    <a:pt x="27" y="28"/>
                    <a:pt x="15" y="71"/>
                  </a:cubicBezTo>
                  <a:cubicBezTo>
                    <a:pt x="0" y="124"/>
                    <a:pt x="30" y="177"/>
                    <a:pt x="84" y="190"/>
                  </a:cubicBezTo>
                  <a:cubicBezTo>
                    <a:pt x="92" y="193"/>
                    <a:pt x="101" y="194"/>
                    <a:pt x="110" y="194"/>
                  </a:cubicBezTo>
                  <a:cubicBezTo>
                    <a:pt x="152" y="194"/>
                    <a:pt x="191" y="166"/>
                    <a:pt x="201" y="121"/>
                  </a:cubicBezTo>
                  <a:cubicBezTo>
                    <a:pt x="216" y="70"/>
                    <a:pt x="186" y="17"/>
                    <a:pt x="134" y="4"/>
                  </a:cubicBezTo>
                  <a:cubicBezTo>
                    <a:pt x="125" y="1"/>
                    <a:pt x="117" y="0"/>
                    <a:pt x="10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4" name="Google Shape;2074;p11"/>
            <p:cNvSpPr/>
            <p:nvPr/>
          </p:nvSpPr>
          <p:spPr>
            <a:xfrm>
              <a:off x="2850269" y="-972965"/>
              <a:ext cx="8757" cy="7829"/>
            </a:xfrm>
            <a:custGeom>
              <a:avLst/>
              <a:gdLst/>
              <a:ahLst/>
              <a:cxnLst/>
              <a:rect l="l" t="t" r="r" b="b"/>
              <a:pathLst>
                <a:path w="217" h="194" extrusionOk="0">
                  <a:moveTo>
                    <a:pt x="113" y="0"/>
                  </a:moveTo>
                  <a:cubicBezTo>
                    <a:pt x="69" y="0"/>
                    <a:pt x="27" y="29"/>
                    <a:pt x="15" y="72"/>
                  </a:cubicBezTo>
                  <a:cubicBezTo>
                    <a:pt x="1" y="123"/>
                    <a:pt x="31" y="178"/>
                    <a:pt x="84" y="190"/>
                  </a:cubicBezTo>
                  <a:cubicBezTo>
                    <a:pt x="93" y="192"/>
                    <a:pt x="102" y="193"/>
                    <a:pt x="110" y="193"/>
                  </a:cubicBezTo>
                  <a:cubicBezTo>
                    <a:pt x="153" y="193"/>
                    <a:pt x="191" y="165"/>
                    <a:pt x="202" y="122"/>
                  </a:cubicBezTo>
                  <a:cubicBezTo>
                    <a:pt x="216" y="70"/>
                    <a:pt x="186" y="16"/>
                    <a:pt x="134" y="3"/>
                  </a:cubicBezTo>
                  <a:cubicBezTo>
                    <a:pt x="127" y="1"/>
                    <a:pt x="120" y="0"/>
                    <a:pt x="1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5" name="Google Shape;2075;p11"/>
            <p:cNvSpPr/>
            <p:nvPr/>
          </p:nvSpPr>
          <p:spPr>
            <a:xfrm>
              <a:off x="2852892" y="-959769"/>
              <a:ext cx="8717" cy="7829"/>
            </a:xfrm>
            <a:custGeom>
              <a:avLst/>
              <a:gdLst/>
              <a:ahLst/>
              <a:cxnLst/>
              <a:rect l="l" t="t" r="r" b="b"/>
              <a:pathLst>
                <a:path w="216" h="194" extrusionOk="0">
                  <a:moveTo>
                    <a:pt x="110" y="0"/>
                  </a:moveTo>
                  <a:cubicBezTo>
                    <a:pt x="68" y="0"/>
                    <a:pt x="27" y="28"/>
                    <a:pt x="15" y="71"/>
                  </a:cubicBezTo>
                  <a:cubicBezTo>
                    <a:pt x="0" y="124"/>
                    <a:pt x="31" y="177"/>
                    <a:pt x="84" y="190"/>
                  </a:cubicBezTo>
                  <a:cubicBezTo>
                    <a:pt x="92" y="192"/>
                    <a:pt x="101" y="194"/>
                    <a:pt x="110" y="194"/>
                  </a:cubicBezTo>
                  <a:cubicBezTo>
                    <a:pt x="152" y="194"/>
                    <a:pt x="191" y="165"/>
                    <a:pt x="201" y="121"/>
                  </a:cubicBezTo>
                  <a:cubicBezTo>
                    <a:pt x="216" y="69"/>
                    <a:pt x="186" y="15"/>
                    <a:pt x="134" y="3"/>
                  </a:cubicBezTo>
                  <a:cubicBezTo>
                    <a:pt x="126" y="1"/>
                    <a:pt x="118" y="0"/>
                    <a:pt x="1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6" name="Google Shape;2076;p11"/>
            <p:cNvSpPr/>
            <p:nvPr/>
          </p:nvSpPr>
          <p:spPr>
            <a:xfrm>
              <a:off x="2847968" y="-961182"/>
              <a:ext cx="8717" cy="7869"/>
            </a:xfrm>
            <a:custGeom>
              <a:avLst/>
              <a:gdLst/>
              <a:ahLst/>
              <a:cxnLst/>
              <a:rect l="l" t="t" r="r" b="b"/>
              <a:pathLst>
                <a:path w="216" h="195" extrusionOk="0">
                  <a:moveTo>
                    <a:pt x="111" y="1"/>
                  </a:moveTo>
                  <a:cubicBezTo>
                    <a:pt x="68" y="1"/>
                    <a:pt x="27" y="30"/>
                    <a:pt x="15" y="73"/>
                  </a:cubicBezTo>
                  <a:cubicBezTo>
                    <a:pt x="0" y="124"/>
                    <a:pt x="30" y="178"/>
                    <a:pt x="84" y="191"/>
                  </a:cubicBezTo>
                  <a:cubicBezTo>
                    <a:pt x="92" y="193"/>
                    <a:pt x="101" y="194"/>
                    <a:pt x="110" y="194"/>
                  </a:cubicBezTo>
                  <a:cubicBezTo>
                    <a:pt x="152" y="194"/>
                    <a:pt x="191" y="166"/>
                    <a:pt x="201" y="122"/>
                  </a:cubicBezTo>
                  <a:cubicBezTo>
                    <a:pt x="216" y="70"/>
                    <a:pt x="186" y="17"/>
                    <a:pt x="134" y="4"/>
                  </a:cubicBezTo>
                  <a:cubicBezTo>
                    <a:pt x="126" y="2"/>
                    <a:pt x="118" y="1"/>
                    <a:pt x="11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7" name="Google Shape;2077;p11"/>
            <p:cNvSpPr/>
            <p:nvPr/>
          </p:nvSpPr>
          <p:spPr>
            <a:xfrm>
              <a:off x="2865281" y="-1083940"/>
              <a:ext cx="11703" cy="10452"/>
            </a:xfrm>
            <a:custGeom>
              <a:avLst/>
              <a:gdLst/>
              <a:ahLst/>
              <a:cxnLst/>
              <a:rect l="l" t="t" r="r" b="b"/>
              <a:pathLst>
                <a:path w="290" h="259" extrusionOk="0">
                  <a:moveTo>
                    <a:pt x="145" y="0"/>
                  </a:moveTo>
                  <a:cubicBezTo>
                    <a:pt x="88" y="0"/>
                    <a:pt x="35" y="38"/>
                    <a:pt x="21" y="94"/>
                  </a:cubicBezTo>
                  <a:cubicBezTo>
                    <a:pt x="1" y="163"/>
                    <a:pt x="42" y="235"/>
                    <a:pt x="110" y="254"/>
                  </a:cubicBezTo>
                  <a:cubicBezTo>
                    <a:pt x="122" y="257"/>
                    <a:pt x="134" y="259"/>
                    <a:pt x="145" y="259"/>
                  </a:cubicBezTo>
                  <a:cubicBezTo>
                    <a:pt x="202" y="259"/>
                    <a:pt x="254" y="221"/>
                    <a:pt x="269" y="165"/>
                  </a:cubicBezTo>
                  <a:cubicBezTo>
                    <a:pt x="289" y="96"/>
                    <a:pt x="248" y="24"/>
                    <a:pt x="180" y="5"/>
                  </a:cubicBezTo>
                  <a:cubicBezTo>
                    <a:pt x="168" y="2"/>
                    <a:pt x="157" y="0"/>
                    <a:pt x="14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8" name="Google Shape;2078;p11"/>
            <p:cNvSpPr/>
            <p:nvPr/>
          </p:nvSpPr>
          <p:spPr>
            <a:xfrm>
              <a:off x="2855555" y="-1099275"/>
              <a:ext cx="8717" cy="7869"/>
            </a:xfrm>
            <a:custGeom>
              <a:avLst/>
              <a:gdLst/>
              <a:ahLst/>
              <a:cxnLst/>
              <a:rect l="l" t="t" r="r" b="b"/>
              <a:pathLst>
                <a:path w="216" h="195" extrusionOk="0">
                  <a:moveTo>
                    <a:pt x="108" y="1"/>
                  </a:moveTo>
                  <a:cubicBezTo>
                    <a:pt x="66" y="1"/>
                    <a:pt x="27" y="29"/>
                    <a:pt x="15" y="72"/>
                  </a:cubicBezTo>
                  <a:cubicBezTo>
                    <a:pt x="0" y="124"/>
                    <a:pt x="32" y="178"/>
                    <a:pt x="84" y="191"/>
                  </a:cubicBezTo>
                  <a:cubicBezTo>
                    <a:pt x="92" y="194"/>
                    <a:pt x="101" y="195"/>
                    <a:pt x="109" y="195"/>
                  </a:cubicBezTo>
                  <a:cubicBezTo>
                    <a:pt x="152" y="195"/>
                    <a:pt x="192" y="166"/>
                    <a:pt x="202" y="122"/>
                  </a:cubicBezTo>
                  <a:cubicBezTo>
                    <a:pt x="216" y="71"/>
                    <a:pt x="186" y="16"/>
                    <a:pt x="134" y="5"/>
                  </a:cubicBezTo>
                  <a:cubicBezTo>
                    <a:pt x="126" y="2"/>
                    <a:pt x="117" y="1"/>
                    <a:pt x="10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9" name="Google Shape;2079;p11"/>
            <p:cNvSpPr/>
            <p:nvPr/>
          </p:nvSpPr>
          <p:spPr>
            <a:xfrm>
              <a:off x="2867258" y="-1091809"/>
              <a:ext cx="8757" cy="7829"/>
            </a:xfrm>
            <a:custGeom>
              <a:avLst/>
              <a:gdLst/>
              <a:ahLst/>
              <a:cxnLst/>
              <a:rect l="l" t="t" r="r" b="b"/>
              <a:pathLst>
                <a:path w="217" h="194" extrusionOk="0">
                  <a:moveTo>
                    <a:pt x="111" y="1"/>
                  </a:moveTo>
                  <a:cubicBezTo>
                    <a:pt x="68" y="1"/>
                    <a:pt x="27" y="29"/>
                    <a:pt x="15" y="72"/>
                  </a:cubicBezTo>
                  <a:cubicBezTo>
                    <a:pt x="1" y="124"/>
                    <a:pt x="31" y="179"/>
                    <a:pt x="82" y="190"/>
                  </a:cubicBezTo>
                  <a:cubicBezTo>
                    <a:pt x="91" y="193"/>
                    <a:pt x="100" y="194"/>
                    <a:pt x="109" y="194"/>
                  </a:cubicBezTo>
                  <a:cubicBezTo>
                    <a:pt x="151" y="194"/>
                    <a:pt x="191" y="166"/>
                    <a:pt x="202" y="123"/>
                  </a:cubicBezTo>
                  <a:cubicBezTo>
                    <a:pt x="216" y="71"/>
                    <a:pt x="184" y="16"/>
                    <a:pt x="133" y="3"/>
                  </a:cubicBezTo>
                  <a:cubicBezTo>
                    <a:pt x="126" y="2"/>
                    <a:pt x="118" y="1"/>
                    <a:pt x="11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0" name="Google Shape;2080;p11"/>
            <p:cNvSpPr/>
            <p:nvPr/>
          </p:nvSpPr>
          <p:spPr>
            <a:xfrm>
              <a:off x="2874522" y="-1091809"/>
              <a:ext cx="8717" cy="7829"/>
            </a:xfrm>
            <a:custGeom>
              <a:avLst/>
              <a:gdLst/>
              <a:ahLst/>
              <a:cxnLst/>
              <a:rect l="l" t="t" r="r" b="b"/>
              <a:pathLst>
                <a:path w="216" h="194" extrusionOk="0">
                  <a:moveTo>
                    <a:pt x="111" y="1"/>
                  </a:moveTo>
                  <a:cubicBezTo>
                    <a:pt x="68" y="1"/>
                    <a:pt x="27" y="29"/>
                    <a:pt x="14" y="72"/>
                  </a:cubicBezTo>
                  <a:cubicBezTo>
                    <a:pt x="0" y="124"/>
                    <a:pt x="30" y="179"/>
                    <a:pt x="82" y="190"/>
                  </a:cubicBezTo>
                  <a:cubicBezTo>
                    <a:pt x="91" y="193"/>
                    <a:pt x="100" y="194"/>
                    <a:pt x="108" y="194"/>
                  </a:cubicBezTo>
                  <a:cubicBezTo>
                    <a:pt x="151" y="194"/>
                    <a:pt x="190" y="166"/>
                    <a:pt x="201" y="123"/>
                  </a:cubicBezTo>
                  <a:cubicBezTo>
                    <a:pt x="216" y="71"/>
                    <a:pt x="184" y="16"/>
                    <a:pt x="132" y="3"/>
                  </a:cubicBezTo>
                  <a:cubicBezTo>
                    <a:pt x="125" y="2"/>
                    <a:pt x="118" y="1"/>
                    <a:pt x="11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1" name="Google Shape;2081;p11"/>
            <p:cNvSpPr/>
            <p:nvPr/>
          </p:nvSpPr>
          <p:spPr>
            <a:xfrm>
              <a:off x="2872181" y="-1105490"/>
              <a:ext cx="8757" cy="7829"/>
            </a:xfrm>
            <a:custGeom>
              <a:avLst/>
              <a:gdLst/>
              <a:ahLst/>
              <a:cxnLst/>
              <a:rect l="l" t="t" r="r" b="b"/>
              <a:pathLst>
                <a:path w="217" h="194" extrusionOk="0">
                  <a:moveTo>
                    <a:pt x="110" y="1"/>
                  </a:moveTo>
                  <a:cubicBezTo>
                    <a:pt x="67" y="1"/>
                    <a:pt x="27" y="30"/>
                    <a:pt x="15" y="72"/>
                  </a:cubicBezTo>
                  <a:cubicBezTo>
                    <a:pt x="1" y="124"/>
                    <a:pt x="31" y="177"/>
                    <a:pt x="83" y="190"/>
                  </a:cubicBezTo>
                  <a:cubicBezTo>
                    <a:pt x="91" y="193"/>
                    <a:pt x="100" y="194"/>
                    <a:pt x="109" y="194"/>
                  </a:cubicBezTo>
                  <a:cubicBezTo>
                    <a:pt x="151" y="194"/>
                    <a:pt x="191" y="166"/>
                    <a:pt x="202" y="123"/>
                  </a:cubicBezTo>
                  <a:cubicBezTo>
                    <a:pt x="216" y="70"/>
                    <a:pt x="185" y="16"/>
                    <a:pt x="133" y="3"/>
                  </a:cubicBezTo>
                  <a:cubicBezTo>
                    <a:pt x="125" y="1"/>
                    <a:pt x="117" y="1"/>
                    <a:pt x="11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2" name="Google Shape;2082;p11"/>
            <p:cNvSpPr/>
            <p:nvPr/>
          </p:nvSpPr>
          <p:spPr>
            <a:xfrm>
              <a:off x="2859792" y="-1104521"/>
              <a:ext cx="11461" cy="10371"/>
            </a:xfrm>
            <a:custGeom>
              <a:avLst/>
              <a:gdLst/>
              <a:ahLst/>
              <a:cxnLst/>
              <a:rect l="l" t="t" r="r" b="b"/>
              <a:pathLst>
                <a:path w="284" h="257" extrusionOk="0">
                  <a:moveTo>
                    <a:pt x="142" y="1"/>
                  </a:moveTo>
                  <a:cubicBezTo>
                    <a:pt x="86" y="1"/>
                    <a:pt x="33" y="38"/>
                    <a:pt x="18" y="94"/>
                  </a:cubicBezTo>
                  <a:cubicBezTo>
                    <a:pt x="0" y="160"/>
                    <a:pt x="39" y="235"/>
                    <a:pt x="108" y="252"/>
                  </a:cubicBezTo>
                  <a:cubicBezTo>
                    <a:pt x="119" y="255"/>
                    <a:pt x="130" y="257"/>
                    <a:pt x="141" y="257"/>
                  </a:cubicBezTo>
                  <a:cubicBezTo>
                    <a:pt x="197" y="257"/>
                    <a:pt x="250" y="220"/>
                    <a:pt x="266" y="163"/>
                  </a:cubicBezTo>
                  <a:cubicBezTo>
                    <a:pt x="283" y="96"/>
                    <a:pt x="244" y="23"/>
                    <a:pt x="176" y="5"/>
                  </a:cubicBezTo>
                  <a:cubicBezTo>
                    <a:pt x="164" y="2"/>
                    <a:pt x="153" y="1"/>
                    <a:pt x="14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3" name="Google Shape;2083;p11"/>
            <p:cNvSpPr/>
            <p:nvPr/>
          </p:nvSpPr>
          <p:spPr>
            <a:xfrm>
              <a:off x="2868832" y="-1108395"/>
              <a:ext cx="8717" cy="7829"/>
            </a:xfrm>
            <a:custGeom>
              <a:avLst/>
              <a:gdLst/>
              <a:ahLst/>
              <a:cxnLst/>
              <a:rect l="l" t="t" r="r" b="b"/>
              <a:pathLst>
                <a:path w="216" h="194" extrusionOk="0">
                  <a:moveTo>
                    <a:pt x="108" y="0"/>
                  </a:moveTo>
                  <a:cubicBezTo>
                    <a:pt x="66" y="0"/>
                    <a:pt x="27" y="28"/>
                    <a:pt x="15" y="73"/>
                  </a:cubicBezTo>
                  <a:cubicBezTo>
                    <a:pt x="0" y="124"/>
                    <a:pt x="31" y="177"/>
                    <a:pt x="84" y="190"/>
                  </a:cubicBezTo>
                  <a:cubicBezTo>
                    <a:pt x="92" y="193"/>
                    <a:pt x="101" y="194"/>
                    <a:pt x="110" y="194"/>
                  </a:cubicBezTo>
                  <a:cubicBezTo>
                    <a:pt x="152" y="194"/>
                    <a:pt x="191" y="166"/>
                    <a:pt x="201" y="123"/>
                  </a:cubicBezTo>
                  <a:cubicBezTo>
                    <a:pt x="216" y="70"/>
                    <a:pt x="186" y="17"/>
                    <a:pt x="134" y="4"/>
                  </a:cubicBezTo>
                  <a:cubicBezTo>
                    <a:pt x="125" y="1"/>
                    <a:pt x="117" y="0"/>
                    <a:pt x="10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4" name="Google Shape;2084;p11"/>
            <p:cNvSpPr/>
            <p:nvPr/>
          </p:nvSpPr>
          <p:spPr>
            <a:xfrm>
              <a:off x="2871495" y="-1115901"/>
              <a:ext cx="9604" cy="8636"/>
            </a:xfrm>
            <a:custGeom>
              <a:avLst/>
              <a:gdLst/>
              <a:ahLst/>
              <a:cxnLst/>
              <a:rect l="l" t="t" r="r" b="b"/>
              <a:pathLst>
                <a:path w="238" h="214" extrusionOk="0">
                  <a:moveTo>
                    <a:pt x="121" y="1"/>
                  </a:moveTo>
                  <a:cubicBezTo>
                    <a:pt x="74" y="1"/>
                    <a:pt x="31" y="32"/>
                    <a:pt x="18" y="79"/>
                  </a:cubicBezTo>
                  <a:cubicBezTo>
                    <a:pt x="0" y="136"/>
                    <a:pt x="35" y="194"/>
                    <a:pt x="91" y="210"/>
                  </a:cubicBezTo>
                  <a:cubicBezTo>
                    <a:pt x="100" y="212"/>
                    <a:pt x="110" y="214"/>
                    <a:pt x="119" y="214"/>
                  </a:cubicBezTo>
                  <a:cubicBezTo>
                    <a:pt x="165" y="214"/>
                    <a:pt x="208" y="182"/>
                    <a:pt x="222" y="136"/>
                  </a:cubicBezTo>
                  <a:cubicBezTo>
                    <a:pt x="237" y="79"/>
                    <a:pt x="204" y="22"/>
                    <a:pt x="148" y="4"/>
                  </a:cubicBezTo>
                  <a:cubicBezTo>
                    <a:pt x="139" y="2"/>
                    <a:pt x="130" y="1"/>
                    <a:pt x="1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5" name="Google Shape;2085;p11"/>
            <p:cNvSpPr/>
            <p:nvPr/>
          </p:nvSpPr>
          <p:spPr>
            <a:xfrm>
              <a:off x="2876580" y="-1092253"/>
              <a:ext cx="8757" cy="7869"/>
            </a:xfrm>
            <a:custGeom>
              <a:avLst/>
              <a:gdLst/>
              <a:ahLst/>
              <a:cxnLst/>
              <a:rect l="l" t="t" r="r" b="b"/>
              <a:pathLst>
                <a:path w="217" h="195" extrusionOk="0">
                  <a:moveTo>
                    <a:pt x="107" y="1"/>
                  </a:moveTo>
                  <a:cubicBezTo>
                    <a:pt x="66" y="1"/>
                    <a:pt x="27" y="29"/>
                    <a:pt x="15" y="72"/>
                  </a:cubicBezTo>
                  <a:cubicBezTo>
                    <a:pt x="1" y="125"/>
                    <a:pt x="31" y="178"/>
                    <a:pt x="83" y="191"/>
                  </a:cubicBezTo>
                  <a:cubicBezTo>
                    <a:pt x="91" y="193"/>
                    <a:pt x="100" y="195"/>
                    <a:pt x="109" y="195"/>
                  </a:cubicBezTo>
                  <a:cubicBezTo>
                    <a:pt x="152" y="195"/>
                    <a:pt x="191" y="165"/>
                    <a:pt x="202" y="122"/>
                  </a:cubicBezTo>
                  <a:cubicBezTo>
                    <a:pt x="216" y="70"/>
                    <a:pt x="186" y="16"/>
                    <a:pt x="133" y="4"/>
                  </a:cubicBezTo>
                  <a:cubicBezTo>
                    <a:pt x="124" y="2"/>
                    <a:pt x="116" y="1"/>
                    <a:pt x="10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6" name="Google Shape;2086;p11"/>
            <p:cNvSpPr/>
            <p:nvPr/>
          </p:nvSpPr>
          <p:spPr>
            <a:xfrm>
              <a:off x="2858985" y="-1074699"/>
              <a:ext cx="8717" cy="7829"/>
            </a:xfrm>
            <a:custGeom>
              <a:avLst/>
              <a:gdLst/>
              <a:ahLst/>
              <a:cxnLst/>
              <a:rect l="l" t="t" r="r" b="b"/>
              <a:pathLst>
                <a:path w="216" h="194" extrusionOk="0">
                  <a:moveTo>
                    <a:pt x="112" y="1"/>
                  </a:moveTo>
                  <a:cubicBezTo>
                    <a:pt x="69" y="1"/>
                    <a:pt x="27" y="29"/>
                    <a:pt x="15" y="72"/>
                  </a:cubicBezTo>
                  <a:cubicBezTo>
                    <a:pt x="0" y="124"/>
                    <a:pt x="30" y="178"/>
                    <a:pt x="83" y="190"/>
                  </a:cubicBezTo>
                  <a:cubicBezTo>
                    <a:pt x="92" y="192"/>
                    <a:pt x="101" y="193"/>
                    <a:pt x="110" y="193"/>
                  </a:cubicBezTo>
                  <a:cubicBezTo>
                    <a:pt x="152" y="193"/>
                    <a:pt x="191" y="165"/>
                    <a:pt x="201" y="122"/>
                  </a:cubicBezTo>
                  <a:cubicBezTo>
                    <a:pt x="216" y="71"/>
                    <a:pt x="185" y="16"/>
                    <a:pt x="134" y="3"/>
                  </a:cubicBezTo>
                  <a:cubicBezTo>
                    <a:pt x="127" y="1"/>
                    <a:pt x="119" y="1"/>
                    <a:pt x="11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7" name="Google Shape;2087;p11"/>
            <p:cNvSpPr/>
            <p:nvPr/>
          </p:nvSpPr>
          <p:spPr>
            <a:xfrm>
              <a:off x="2855434" y="-1083819"/>
              <a:ext cx="8757" cy="7829"/>
            </a:xfrm>
            <a:custGeom>
              <a:avLst/>
              <a:gdLst/>
              <a:ahLst/>
              <a:cxnLst/>
              <a:rect l="l" t="t" r="r" b="b"/>
              <a:pathLst>
                <a:path w="217" h="194" extrusionOk="0">
                  <a:moveTo>
                    <a:pt x="107" y="0"/>
                  </a:moveTo>
                  <a:cubicBezTo>
                    <a:pt x="66" y="0"/>
                    <a:pt x="27" y="28"/>
                    <a:pt x="15" y="71"/>
                  </a:cubicBezTo>
                  <a:cubicBezTo>
                    <a:pt x="1" y="124"/>
                    <a:pt x="31" y="177"/>
                    <a:pt x="82" y="190"/>
                  </a:cubicBezTo>
                  <a:cubicBezTo>
                    <a:pt x="91" y="193"/>
                    <a:pt x="100" y="194"/>
                    <a:pt x="109" y="194"/>
                  </a:cubicBezTo>
                  <a:cubicBezTo>
                    <a:pt x="152" y="194"/>
                    <a:pt x="191" y="166"/>
                    <a:pt x="202" y="121"/>
                  </a:cubicBezTo>
                  <a:cubicBezTo>
                    <a:pt x="216" y="70"/>
                    <a:pt x="186" y="17"/>
                    <a:pt x="133" y="4"/>
                  </a:cubicBezTo>
                  <a:cubicBezTo>
                    <a:pt x="124" y="1"/>
                    <a:pt x="116" y="0"/>
                    <a:pt x="10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8" name="Google Shape;2088;p11"/>
            <p:cNvSpPr/>
            <p:nvPr/>
          </p:nvSpPr>
          <p:spPr>
            <a:xfrm>
              <a:off x="1637893" y="-688021"/>
              <a:ext cx="20742" cy="18684"/>
            </a:xfrm>
            <a:custGeom>
              <a:avLst/>
              <a:gdLst/>
              <a:ahLst/>
              <a:cxnLst/>
              <a:rect l="l" t="t" r="r" b="b"/>
              <a:pathLst>
                <a:path w="514" h="463" extrusionOk="0">
                  <a:moveTo>
                    <a:pt x="258" y="0"/>
                  </a:moveTo>
                  <a:cubicBezTo>
                    <a:pt x="157" y="0"/>
                    <a:pt x="61" y="68"/>
                    <a:pt x="34" y="171"/>
                  </a:cubicBezTo>
                  <a:cubicBezTo>
                    <a:pt x="1" y="291"/>
                    <a:pt x="74" y="421"/>
                    <a:pt x="196" y="454"/>
                  </a:cubicBezTo>
                  <a:cubicBezTo>
                    <a:pt x="217" y="459"/>
                    <a:pt x="237" y="462"/>
                    <a:pt x="257" y="462"/>
                  </a:cubicBezTo>
                  <a:cubicBezTo>
                    <a:pt x="358" y="462"/>
                    <a:pt x="451" y="394"/>
                    <a:pt x="479" y="293"/>
                  </a:cubicBezTo>
                  <a:cubicBezTo>
                    <a:pt x="513" y="172"/>
                    <a:pt x="440" y="43"/>
                    <a:pt x="318" y="8"/>
                  </a:cubicBezTo>
                  <a:cubicBezTo>
                    <a:pt x="298" y="3"/>
                    <a:pt x="278" y="0"/>
                    <a:pt x="258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9" name="Google Shape;2089;p11"/>
            <p:cNvSpPr/>
            <p:nvPr/>
          </p:nvSpPr>
          <p:spPr>
            <a:xfrm>
              <a:off x="1637611" y="-702509"/>
              <a:ext cx="11098" cy="10048"/>
            </a:xfrm>
            <a:custGeom>
              <a:avLst/>
              <a:gdLst/>
              <a:ahLst/>
              <a:cxnLst/>
              <a:rect l="l" t="t" r="r" b="b"/>
              <a:pathLst>
                <a:path w="275" h="249" extrusionOk="0">
                  <a:moveTo>
                    <a:pt x="137" y="1"/>
                  </a:moveTo>
                  <a:cubicBezTo>
                    <a:pt x="83" y="1"/>
                    <a:pt x="33" y="38"/>
                    <a:pt x="18" y="92"/>
                  </a:cubicBezTo>
                  <a:cubicBezTo>
                    <a:pt x="1" y="158"/>
                    <a:pt x="39" y="227"/>
                    <a:pt x="104" y="244"/>
                  </a:cubicBezTo>
                  <a:cubicBezTo>
                    <a:pt x="115" y="247"/>
                    <a:pt x="126" y="248"/>
                    <a:pt x="137" y="248"/>
                  </a:cubicBezTo>
                  <a:cubicBezTo>
                    <a:pt x="192" y="248"/>
                    <a:pt x="242" y="212"/>
                    <a:pt x="256" y="158"/>
                  </a:cubicBezTo>
                  <a:cubicBezTo>
                    <a:pt x="275" y="92"/>
                    <a:pt x="235" y="23"/>
                    <a:pt x="170" y="5"/>
                  </a:cubicBezTo>
                  <a:cubicBezTo>
                    <a:pt x="159" y="2"/>
                    <a:pt x="148" y="1"/>
                    <a:pt x="137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0" name="Google Shape;2090;p11"/>
            <p:cNvSpPr/>
            <p:nvPr/>
          </p:nvSpPr>
          <p:spPr>
            <a:xfrm>
              <a:off x="1648507" y="-694801"/>
              <a:ext cx="10089" cy="9040"/>
            </a:xfrm>
            <a:custGeom>
              <a:avLst/>
              <a:gdLst/>
              <a:ahLst/>
              <a:cxnLst/>
              <a:rect l="l" t="t" r="r" b="b"/>
              <a:pathLst>
                <a:path w="250" h="224" extrusionOk="0">
                  <a:moveTo>
                    <a:pt x="127" y="0"/>
                  </a:moveTo>
                  <a:cubicBezTo>
                    <a:pt x="77" y="0"/>
                    <a:pt x="31" y="32"/>
                    <a:pt x="18" y="82"/>
                  </a:cubicBezTo>
                  <a:cubicBezTo>
                    <a:pt x="1" y="140"/>
                    <a:pt x="35" y="204"/>
                    <a:pt x="94" y="219"/>
                  </a:cubicBezTo>
                  <a:cubicBezTo>
                    <a:pt x="104" y="222"/>
                    <a:pt x="115" y="224"/>
                    <a:pt x="125" y="224"/>
                  </a:cubicBezTo>
                  <a:cubicBezTo>
                    <a:pt x="174" y="224"/>
                    <a:pt x="219" y="192"/>
                    <a:pt x="233" y="143"/>
                  </a:cubicBezTo>
                  <a:cubicBezTo>
                    <a:pt x="249" y="83"/>
                    <a:pt x="215" y="20"/>
                    <a:pt x="156" y="4"/>
                  </a:cubicBezTo>
                  <a:cubicBezTo>
                    <a:pt x="146" y="1"/>
                    <a:pt x="136" y="0"/>
                    <a:pt x="127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1" name="Google Shape;2091;p11"/>
            <p:cNvSpPr/>
            <p:nvPr/>
          </p:nvSpPr>
          <p:spPr>
            <a:xfrm>
              <a:off x="1651654" y="-689474"/>
              <a:ext cx="10048" cy="9080"/>
            </a:xfrm>
            <a:custGeom>
              <a:avLst/>
              <a:gdLst/>
              <a:ahLst/>
              <a:cxnLst/>
              <a:rect l="l" t="t" r="r" b="b"/>
              <a:pathLst>
                <a:path w="249" h="225" extrusionOk="0">
                  <a:moveTo>
                    <a:pt x="123" y="1"/>
                  </a:moveTo>
                  <a:cubicBezTo>
                    <a:pt x="74" y="1"/>
                    <a:pt x="30" y="34"/>
                    <a:pt x="16" y="83"/>
                  </a:cubicBezTo>
                  <a:cubicBezTo>
                    <a:pt x="0" y="142"/>
                    <a:pt x="35" y="205"/>
                    <a:pt x="93" y="221"/>
                  </a:cubicBezTo>
                  <a:cubicBezTo>
                    <a:pt x="103" y="224"/>
                    <a:pt x="113" y="225"/>
                    <a:pt x="123" y="225"/>
                  </a:cubicBezTo>
                  <a:cubicBezTo>
                    <a:pt x="172" y="225"/>
                    <a:pt x="218" y="193"/>
                    <a:pt x="231" y="144"/>
                  </a:cubicBezTo>
                  <a:cubicBezTo>
                    <a:pt x="249" y="85"/>
                    <a:pt x="214" y="21"/>
                    <a:pt x="155" y="6"/>
                  </a:cubicBezTo>
                  <a:cubicBezTo>
                    <a:pt x="144" y="2"/>
                    <a:pt x="133" y="1"/>
                    <a:pt x="123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2" name="Google Shape;2092;p11"/>
            <p:cNvSpPr/>
            <p:nvPr/>
          </p:nvSpPr>
          <p:spPr>
            <a:xfrm>
              <a:off x="1650484" y="-705051"/>
              <a:ext cx="8717" cy="7869"/>
            </a:xfrm>
            <a:custGeom>
              <a:avLst/>
              <a:gdLst/>
              <a:ahLst/>
              <a:cxnLst/>
              <a:rect l="l" t="t" r="r" b="b"/>
              <a:pathLst>
                <a:path w="216" h="195" extrusionOk="0">
                  <a:moveTo>
                    <a:pt x="108" y="0"/>
                  </a:moveTo>
                  <a:cubicBezTo>
                    <a:pt x="66" y="0"/>
                    <a:pt x="27" y="28"/>
                    <a:pt x="15" y="71"/>
                  </a:cubicBezTo>
                  <a:cubicBezTo>
                    <a:pt x="0" y="124"/>
                    <a:pt x="31" y="178"/>
                    <a:pt x="84" y="191"/>
                  </a:cubicBezTo>
                  <a:cubicBezTo>
                    <a:pt x="92" y="193"/>
                    <a:pt x="101" y="194"/>
                    <a:pt x="110" y="194"/>
                  </a:cubicBezTo>
                  <a:cubicBezTo>
                    <a:pt x="152" y="194"/>
                    <a:pt x="191" y="166"/>
                    <a:pt x="201" y="122"/>
                  </a:cubicBezTo>
                  <a:cubicBezTo>
                    <a:pt x="216" y="70"/>
                    <a:pt x="186" y="15"/>
                    <a:pt x="134" y="4"/>
                  </a:cubicBezTo>
                  <a:cubicBezTo>
                    <a:pt x="125" y="1"/>
                    <a:pt x="117" y="0"/>
                    <a:pt x="108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3" name="Google Shape;2093;p11"/>
            <p:cNvSpPr/>
            <p:nvPr/>
          </p:nvSpPr>
          <p:spPr>
            <a:xfrm>
              <a:off x="1646206" y="-709450"/>
              <a:ext cx="8717" cy="7829"/>
            </a:xfrm>
            <a:custGeom>
              <a:avLst/>
              <a:gdLst/>
              <a:ahLst/>
              <a:cxnLst/>
              <a:rect l="l" t="t" r="r" b="b"/>
              <a:pathLst>
                <a:path w="216" h="194" extrusionOk="0">
                  <a:moveTo>
                    <a:pt x="109" y="1"/>
                  </a:moveTo>
                  <a:cubicBezTo>
                    <a:pt x="67" y="1"/>
                    <a:pt x="27" y="28"/>
                    <a:pt x="14" y="71"/>
                  </a:cubicBezTo>
                  <a:cubicBezTo>
                    <a:pt x="0" y="123"/>
                    <a:pt x="30" y="177"/>
                    <a:pt x="83" y="190"/>
                  </a:cubicBezTo>
                  <a:cubicBezTo>
                    <a:pt x="92" y="193"/>
                    <a:pt x="100" y="194"/>
                    <a:pt x="109" y="194"/>
                  </a:cubicBezTo>
                  <a:cubicBezTo>
                    <a:pt x="152" y="194"/>
                    <a:pt x="192" y="165"/>
                    <a:pt x="201" y="121"/>
                  </a:cubicBezTo>
                  <a:cubicBezTo>
                    <a:pt x="216" y="70"/>
                    <a:pt x="185" y="15"/>
                    <a:pt x="134" y="4"/>
                  </a:cubicBezTo>
                  <a:cubicBezTo>
                    <a:pt x="126" y="2"/>
                    <a:pt x="117" y="1"/>
                    <a:pt x="109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4" name="Google Shape;2094;p11"/>
            <p:cNvSpPr/>
            <p:nvPr/>
          </p:nvSpPr>
          <p:spPr>
            <a:xfrm>
              <a:off x="1633051" y="-691936"/>
              <a:ext cx="8717" cy="7829"/>
            </a:xfrm>
            <a:custGeom>
              <a:avLst/>
              <a:gdLst/>
              <a:ahLst/>
              <a:cxnLst/>
              <a:rect l="l" t="t" r="r" b="b"/>
              <a:pathLst>
                <a:path w="216" h="194" extrusionOk="0">
                  <a:moveTo>
                    <a:pt x="109" y="1"/>
                  </a:moveTo>
                  <a:cubicBezTo>
                    <a:pt x="67" y="1"/>
                    <a:pt x="27" y="30"/>
                    <a:pt x="14" y="72"/>
                  </a:cubicBezTo>
                  <a:cubicBezTo>
                    <a:pt x="0" y="124"/>
                    <a:pt x="30" y="177"/>
                    <a:pt x="82" y="190"/>
                  </a:cubicBezTo>
                  <a:cubicBezTo>
                    <a:pt x="91" y="193"/>
                    <a:pt x="100" y="194"/>
                    <a:pt x="109" y="194"/>
                  </a:cubicBezTo>
                  <a:cubicBezTo>
                    <a:pt x="152" y="194"/>
                    <a:pt x="190" y="165"/>
                    <a:pt x="201" y="121"/>
                  </a:cubicBezTo>
                  <a:cubicBezTo>
                    <a:pt x="215" y="69"/>
                    <a:pt x="185" y="16"/>
                    <a:pt x="132" y="3"/>
                  </a:cubicBezTo>
                  <a:cubicBezTo>
                    <a:pt x="125" y="1"/>
                    <a:pt x="117" y="1"/>
                    <a:pt x="109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5" name="Google Shape;2095;p11"/>
            <p:cNvSpPr/>
            <p:nvPr/>
          </p:nvSpPr>
          <p:spPr>
            <a:xfrm>
              <a:off x="1644471" y="-676076"/>
              <a:ext cx="10008" cy="8959"/>
            </a:xfrm>
            <a:custGeom>
              <a:avLst/>
              <a:gdLst/>
              <a:ahLst/>
              <a:cxnLst/>
              <a:rect l="l" t="t" r="r" b="b"/>
              <a:pathLst>
                <a:path w="248" h="222" extrusionOk="0">
                  <a:moveTo>
                    <a:pt x="126" y="1"/>
                  </a:moveTo>
                  <a:cubicBezTo>
                    <a:pt x="76" y="1"/>
                    <a:pt x="31" y="33"/>
                    <a:pt x="17" y="82"/>
                  </a:cubicBezTo>
                  <a:cubicBezTo>
                    <a:pt x="0" y="139"/>
                    <a:pt x="36" y="201"/>
                    <a:pt x="93" y="218"/>
                  </a:cubicBezTo>
                  <a:cubicBezTo>
                    <a:pt x="103" y="221"/>
                    <a:pt x="112" y="222"/>
                    <a:pt x="121" y="222"/>
                  </a:cubicBezTo>
                  <a:cubicBezTo>
                    <a:pt x="170" y="222"/>
                    <a:pt x="217" y="189"/>
                    <a:pt x="230" y="140"/>
                  </a:cubicBezTo>
                  <a:cubicBezTo>
                    <a:pt x="247" y="83"/>
                    <a:pt x="211" y="20"/>
                    <a:pt x="154" y="4"/>
                  </a:cubicBezTo>
                  <a:cubicBezTo>
                    <a:pt x="144" y="2"/>
                    <a:pt x="135" y="1"/>
                    <a:pt x="126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6" name="Google Shape;2096;p11"/>
            <p:cNvSpPr/>
            <p:nvPr/>
          </p:nvSpPr>
          <p:spPr>
            <a:xfrm>
              <a:off x="1647821" y="-678740"/>
              <a:ext cx="8717" cy="7869"/>
            </a:xfrm>
            <a:custGeom>
              <a:avLst/>
              <a:gdLst/>
              <a:ahLst/>
              <a:cxnLst/>
              <a:rect l="l" t="t" r="r" b="b"/>
              <a:pathLst>
                <a:path w="216" h="195" extrusionOk="0">
                  <a:moveTo>
                    <a:pt x="107" y="0"/>
                  </a:moveTo>
                  <a:cubicBezTo>
                    <a:pt x="65" y="0"/>
                    <a:pt x="27" y="28"/>
                    <a:pt x="15" y="71"/>
                  </a:cubicBezTo>
                  <a:cubicBezTo>
                    <a:pt x="0" y="123"/>
                    <a:pt x="30" y="178"/>
                    <a:pt x="82" y="191"/>
                  </a:cubicBezTo>
                  <a:cubicBezTo>
                    <a:pt x="91" y="193"/>
                    <a:pt x="99" y="194"/>
                    <a:pt x="108" y="194"/>
                  </a:cubicBezTo>
                  <a:cubicBezTo>
                    <a:pt x="151" y="194"/>
                    <a:pt x="191" y="165"/>
                    <a:pt x="201" y="122"/>
                  </a:cubicBezTo>
                  <a:cubicBezTo>
                    <a:pt x="216" y="70"/>
                    <a:pt x="186" y="15"/>
                    <a:pt x="132" y="4"/>
                  </a:cubicBezTo>
                  <a:cubicBezTo>
                    <a:pt x="124" y="1"/>
                    <a:pt x="115" y="0"/>
                    <a:pt x="107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7" name="Google Shape;2097;p11"/>
            <p:cNvSpPr/>
            <p:nvPr/>
          </p:nvSpPr>
          <p:spPr>
            <a:xfrm>
              <a:off x="1692856" y="-552914"/>
              <a:ext cx="8717" cy="7869"/>
            </a:xfrm>
            <a:custGeom>
              <a:avLst/>
              <a:gdLst/>
              <a:ahLst/>
              <a:cxnLst/>
              <a:rect l="l" t="t" r="r" b="b"/>
              <a:pathLst>
                <a:path w="216" h="195" extrusionOk="0">
                  <a:moveTo>
                    <a:pt x="108" y="1"/>
                  </a:moveTo>
                  <a:cubicBezTo>
                    <a:pt x="66" y="1"/>
                    <a:pt x="27" y="29"/>
                    <a:pt x="15" y="72"/>
                  </a:cubicBezTo>
                  <a:cubicBezTo>
                    <a:pt x="0" y="125"/>
                    <a:pt x="30" y="178"/>
                    <a:pt x="84" y="191"/>
                  </a:cubicBezTo>
                  <a:cubicBezTo>
                    <a:pt x="92" y="193"/>
                    <a:pt x="101" y="194"/>
                    <a:pt x="110" y="194"/>
                  </a:cubicBezTo>
                  <a:cubicBezTo>
                    <a:pt x="152" y="194"/>
                    <a:pt x="191" y="166"/>
                    <a:pt x="201" y="122"/>
                  </a:cubicBezTo>
                  <a:cubicBezTo>
                    <a:pt x="216" y="70"/>
                    <a:pt x="186" y="16"/>
                    <a:pt x="134" y="4"/>
                  </a:cubicBezTo>
                  <a:cubicBezTo>
                    <a:pt x="125" y="2"/>
                    <a:pt x="117" y="1"/>
                    <a:pt x="108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8" name="Google Shape;2098;p11"/>
            <p:cNvSpPr/>
            <p:nvPr/>
          </p:nvSpPr>
          <p:spPr>
            <a:xfrm>
              <a:off x="1689951" y="-563084"/>
              <a:ext cx="8717" cy="7829"/>
            </a:xfrm>
            <a:custGeom>
              <a:avLst/>
              <a:gdLst/>
              <a:ahLst/>
              <a:cxnLst/>
              <a:rect l="l" t="t" r="r" b="b"/>
              <a:pathLst>
                <a:path w="216" h="194" extrusionOk="0">
                  <a:moveTo>
                    <a:pt x="110" y="0"/>
                  </a:moveTo>
                  <a:cubicBezTo>
                    <a:pt x="68" y="0"/>
                    <a:pt x="27" y="28"/>
                    <a:pt x="15" y="71"/>
                  </a:cubicBezTo>
                  <a:cubicBezTo>
                    <a:pt x="0" y="123"/>
                    <a:pt x="31" y="177"/>
                    <a:pt x="84" y="190"/>
                  </a:cubicBezTo>
                  <a:cubicBezTo>
                    <a:pt x="92" y="192"/>
                    <a:pt x="101" y="193"/>
                    <a:pt x="109" y="193"/>
                  </a:cubicBezTo>
                  <a:cubicBezTo>
                    <a:pt x="152" y="193"/>
                    <a:pt x="191" y="164"/>
                    <a:pt x="202" y="121"/>
                  </a:cubicBezTo>
                  <a:cubicBezTo>
                    <a:pt x="216" y="69"/>
                    <a:pt x="186" y="15"/>
                    <a:pt x="134" y="3"/>
                  </a:cubicBezTo>
                  <a:cubicBezTo>
                    <a:pt x="126" y="1"/>
                    <a:pt x="118" y="0"/>
                    <a:pt x="110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9" name="Google Shape;2099;p11"/>
            <p:cNvSpPr/>
            <p:nvPr/>
          </p:nvSpPr>
          <p:spPr>
            <a:xfrm>
              <a:off x="1700968" y="-555336"/>
              <a:ext cx="11703" cy="10452"/>
            </a:xfrm>
            <a:custGeom>
              <a:avLst/>
              <a:gdLst/>
              <a:ahLst/>
              <a:cxnLst/>
              <a:rect l="l" t="t" r="r" b="b"/>
              <a:pathLst>
                <a:path w="290" h="259" extrusionOk="0">
                  <a:moveTo>
                    <a:pt x="145" y="0"/>
                  </a:moveTo>
                  <a:cubicBezTo>
                    <a:pt x="89" y="0"/>
                    <a:pt x="37" y="38"/>
                    <a:pt x="21" y="94"/>
                  </a:cubicBezTo>
                  <a:cubicBezTo>
                    <a:pt x="0" y="163"/>
                    <a:pt x="42" y="235"/>
                    <a:pt x="110" y="254"/>
                  </a:cubicBezTo>
                  <a:cubicBezTo>
                    <a:pt x="121" y="257"/>
                    <a:pt x="133" y="259"/>
                    <a:pt x="145" y="259"/>
                  </a:cubicBezTo>
                  <a:cubicBezTo>
                    <a:pt x="202" y="259"/>
                    <a:pt x="254" y="221"/>
                    <a:pt x="270" y="165"/>
                  </a:cubicBezTo>
                  <a:cubicBezTo>
                    <a:pt x="289" y="96"/>
                    <a:pt x="249" y="24"/>
                    <a:pt x="180" y="5"/>
                  </a:cubicBezTo>
                  <a:cubicBezTo>
                    <a:pt x="168" y="2"/>
                    <a:pt x="157" y="0"/>
                    <a:pt x="145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0" name="Google Shape;2100;p11"/>
            <p:cNvSpPr/>
            <p:nvPr/>
          </p:nvSpPr>
          <p:spPr>
            <a:xfrm>
              <a:off x="1702461" y="-548556"/>
              <a:ext cx="8797" cy="7869"/>
            </a:xfrm>
            <a:custGeom>
              <a:avLst/>
              <a:gdLst/>
              <a:ahLst/>
              <a:cxnLst/>
              <a:rect l="l" t="t" r="r" b="b"/>
              <a:pathLst>
                <a:path w="218" h="195" extrusionOk="0">
                  <a:moveTo>
                    <a:pt x="109" y="1"/>
                  </a:moveTo>
                  <a:cubicBezTo>
                    <a:pt x="67" y="1"/>
                    <a:pt x="29" y="28"/>
                    <a:pt x="17" y="71"/>
                  </a:cubicBezTo>
                  <a:cubicBezTo>
                    <a:pt x="1" y="124"/>
                    <a:pt x="32" y="178"/>
                    <a:pt x="84" y="191"/>
                  </a:cubicBezTo>
                  <a:cubicBezTo>
                    <a:pt x="93" y="193"/>
                    <a:pt x="102" y="194"/>
                    <a:pt x="110" y="194"/>
                  </a:cubicBezTo>
                  <a:cubicBezTo>
                    <a:pt x="153" y="194"/>
                    <a:pt x="193" y="166"/>
                    <a:pt x="203" y="122"/>
                  </a:cubicBezTo>
                  <a:cubicBezTo>
                    <a:pt x="218" y="70"/>
                    <a:pt x="186" y="15"/>
                    <a:pt x="134" y="4"/>
                  </a:cubicBezTo>
                  <a:cubicBezTo>
                    <a:pt x="126" y="2"/>
                    <a:pt x="118" y="1"/>
                    <a:pt x="109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1" name="Google Shape;2101;p11"/>
            <p:cNvSpPr/>
            <p:nvPr/>
          </p:nvSpPr>
          <p:spPr>
            <a:xfrm>
              <a:off x="1684947" y="-555537"/>
              <a:ext cx="13640" cy="12308"/>
            </a:xfrm>
            <a:custGeom>
              <a:avLst/>
              <a:gdLst/>
              <a:ahLst/>
              <a:cxnLst/>
              <a:rect l="l" t="t" r="r" b="b"/>
              <a:pathLst>
                <a:path w="338" h="305" extrusionOk="0">
                  <a:moveTo>
                    <a:pt x="170" y="1"/>
                  </a:moveTo>
                  <a:cubicBezTo>
                    <a:pt x="104" y="1"/>
                    <a:pt x="42" y="45"/>
                    <a:pt x="23" y="112"/>
                  </a:cubicBezTo>
                  <a:cubicBezTo>
                    <a:pt x="1" y="193"/>
                    <a:pt x="47" y="276"/>
                    <a:pt x="129" y="299"/>
                  </a:cubicBezTo>
                  <a:cubicBezTo>
                    <a:pt x="142" y="302"/>
                    <a:pt x="155" y="304"/>
                    <a:pt x="168" y="304"/>
                  </a:cubicBezTo>
                  <a:cubicBezTo>
                    <a:pt x="234" y="304"/>
                    <a:pt x="295" y="260"/>
                    <a:pt x="316" y="193"/>
                  </a:cubicBezTo>
                  <a:cubicBezTo>
                    <a:pt x="337" y="112"/>
                    <a:pt x="290" y="29"/>
                    <a:pt x="209" y="6"/>
                  </a:cubicBezTo>
                  <a:cubicBezTo>
                    <a:pt x="196" y="2"/>
                    <a:pt x="183" y="1"/>
                    <a:pt x="170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2" name="Google Shape;2102;p11"/>
            <p:cNvSpPr/>
            <p:nvPr/>
          </p:nvSpPr>
          <p:spPr>
            <a:xfrm>
              <a:off x="1696892" y="-540727"/>
              <a:ext cx="9806" cy="8717"/>
            </a:xfrm>
            <a:custGeom>
              <a:avLst/>
              <a:gdLst/>
              <a:ahLst/>
              <a:cxnLst/>
              <a:rect l="l" t="t" r="r" b="b"/>
              <a:pathLst>
                <a:path w="243" h="216" extrusionOk="0">
                  <a:moveTo>
                    <a:pt x="124" y="0"/>
                  </a:moveTo>
                  <a:cubicBezTo>
                    <a:pt x="77" y="0"/>
                    <a:pt x="31" y="32"/>
                    <a:pt x="18" y="78"/>
                  </a:cubicBezTo>
                  <a:cubicBezTo>
                    <a:pt x="1" y="134"/>
                    <a:pt x="35" y="196"/>
                    <a:pt x="93" y="212"/>
                  </a:cubicBezTo>
                  <a:cubicBezTo>
                    <a:pt x="102" y="215"/>
                    <a:pt x="112" y="216"/>
                    <a:pt x="121" y="216"/>
                  </a:cubicBezTo>
                  <a:cubicBezTo>
                    <a:pt x="168" y="216"/>
                    <a:pt x="212" y="184"/>
                    <a:pt x="226" y="136"/>
                  </a:cubicBezTo>
                  <a:cubicBezTo>
                    <a:pt x="242" y="81"/>
                    <a:pt x="208" y="20"/>
                    <a:pt x="150" y="4"/>
                  </a:cubicBezTo>
                  <a:cubicBezTo>
                    <a:pt x="142" y="2"/>
                    <a:pt x="133" y="0"/>
                    <a:pt x="124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3" name="Google Shape;2103;p11"/>
            <p:cNvSpPr/>
            <p:nvPr/>
          </p:nvSpPr>
          <p:spPr>
            <a:xfrm>
              <a:off x="1698466" y="-532898"/>
              <a:ext cx="8757" cy="7829"/>
            </a:xfrm>
            <a:custGeom>
              <a:avLst/>
              <a:gdLst/>
              <a:ahLst/>
              <a:cxnLst/>
              <a:rect l="l" t="t" r="r" b="b"/>
              <a:pathLst>
                <a:path w="217" h="194" extrusionOk="0">
                  <a:moveTo>
                    <a:pt x="107" y="0"/>
                  </a:moveTo>
                  <a:cubicBezTo>
                    <a:pt x="65" y="0"/>
                    <a:pt x="26" y="28"/>
                    <a:pt x="15" y="71"/>
                  </a:cubicBezTo>
                  <a:cubicBezTo>
                    <a:pt x="1" y="124"/>
                    <a:pt x="31" y="177"/>
                    <a:pt x="83" y="190"/>
                  </a:cubicBezTo>
                  <a:cubicBezTo>
                    <a:pt x="91" y="193"/>
                    <a:pt x="100" y="194"/>
                    <a:pt x="108" y="194"/>
                  </a:cubicBezTo>
                  <a:cubicBezTo>
                    <a:pt x="151" y="194"/>
                    <a:pt x="191" y="165"/>
                    <a:pt x="202" y="121"/>
                  </a:cubicBezTo>
                  <a:cubicBezTo>
                    <a:pt x="216" y="70"/>
                    <a:pt x="184" y="15"/>
                    <a:pt x="133" y="4"/>
                  </a:cubicBezTo>
                  <a:cubicBezTo>
                    <a:pt x="124" y="1"/>
                    <a:pt x="116" y="0"/>
                    <a:pt x="107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4" name="Google Shape;2104;p11"/>
            <p:cNvSpPr/>
            <p:nvPr/>
          </p:nvSpPr>
          <p:spPr>
            <a:xfrm>
              <a:off x="1687328" y="-544964"/>
              <a:ext cx="14084" cy="12591"/>
            </a:xfrm>
            <a:custGeom>
              <a:avLst/>
              <a:gdLst/>
              <a:ahLst/>
              <a:cxnLst/>
              <a:rect l="l" t="t" r="r" b="b"/>
              <a:pathLst>
                <a:path w="349" h="312" extrusionOk="0">
                  <a:moveTo>
                    <a:pt x="173" y="0"/>
                  </a:moveTo>
                  <a:cubicBezTo>
                    <a:pt x="106" y="0"/>
                    <a:pt x="43" y="46"/>
                    <a:pt x="25" y="114"/>
                  </a:cubicBezTo>
                  <a:cubicBezTo>
                    <a:pt x="1" y="195"/>
                    <a:pt x="51" y="283"/>
                    <a:pt x="133" y="305"/>
                  </a:cubicBezTo>
                  <a:cubicBezTo>
                    <a:pt x="147" y="310"/>
                    <a:pt x="161" y="312"/>
                    <a:pt x="175" y="312"/>
                  </a:cubicBezTo>
                  <a:cubicBezTo>
                    <a:pt x="242" y="312"/>
                    <a:pt x="305" y="266"/>
                    <a:pt x="324" y="198"/>
                  </a:cubicBezTo>
                  <a:cubicBezTo>
                    <a:pt x="348" y="117"/>
                    <a:pt x="298" y="30"/>
                    <a:pt x="216" y="7"/>
                  </a:cubicBezTo>
                  <a:cubicBezTo>
                    <a:pt x="202" y="2"/>
                    <a:pt x="188" y="0"/>
                    <a:pt x="173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5" name="Google Shape;2105;p11"/>
            <p:cNvSpPr/>
            <p:nvPr/>
          </p:nvSpPr>
          <p:spPr>
            <a:xfrm>
              <a:off x="1696771" y="-527410"/>
              <a:ext cx="8757" cy="7869"/>
            </a:xfrm>
            <a:custGeom>
              <a:avLst/>
              <a:gdLst/>
              <a:ahLst/>
              <a:cxnLst/>
              <a:rect l="l" t="t" r="r" b="b"/>
              <a:pathLst>
                <a:path w="217" h="195" extrusionOk="0">
                  <a:moveTo>
                    <a:pt x="108" y="0"/>
                  </a:moveTo>
                  <a:cubicBezTo>
                    <a:pt x="66" y="0"/>
                    <a:pt x="27" y="29"/>
                    <a:pt x="15" y="72"/>
                  </a:cubicBezTo>
                  <a:cubicBezTo>
                    <a:pt x="1" y="125"/>
                    <a:pt x="31" y="178"/>
                    <a:pt x="83" y="191"/>
                  </a:cubicBezTo>
                  <a:cubicBezTo>
                    <a:pt x="92" y="193"/>
                    <a:pt x="101" y="194"/>
                    <a:pt x="109" y="194"/>
                  </a:cubicBezTo>
                  <a:cubicBezTo>
                    <a:pt x="153" y="194"/>
                    <a:pt x="191" y="166"/>
                    <a:pt x="202" y="122"/>
                  </a:cubicBezTo>
                  <a:cubicBezTo>
                    <a:pt x="216" y="70"/>
                    <a:pt x="186" y="17"/>
                    <a:pt x="133" y="4"/>
                  </a:cubicBezTo>
                  <a:cubicBezTo>
                    <a:pt x="125" y="2"/>
                    <a:pt x="116" y="0"/>
                    <a:pt x="108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6" name="Google Shape;2106;p11"/>
            <p:cNvSpPr/>
            <p:nvPr/>
          </p:nvSpPr>
          <p:spPr>
            <a:xfrm>
              <a:off x="1700403" y="-527814"/>
              <a:ext cx="12308" cy="11057"/>
            </a:xfrm>
            <a:custGeom>
              <a:avLst/>
              <a:gdLst/>
              <a:ahLst/>
              <a:cxnLst/>
              <a:rect l="l" t="t" r="r" b="b"/>
              <a:pathLst>
                <a:path w="305" h="274" extrusionOk="0">
                  <a:moveTo>
                    <a:pt x="153" y="0"/>
                  </a:moveTo>
                  <a:cubicBezTo>
                    <a:pt x="92" y="0"/>
                    <a:pt x="37" y="40"/>
                    <a:pt x="20" y="100"/>
                  </a:cubicBezTo>
                  <a:cubicBezTo>
                    <a:pt x="0" y="172"/>
                    <a:pt x="43" y="247"/>
                    <a:pt x="115" y="268"/>
                  </a:cubicBezTo>
                  <a:cubicBezTo>
                    <a:pt x="127" y="272"/>
                    <a:pt x="140" y="274"/>
                    <a:pt x="152" y="274"/>
                  </a:cubicBezTo>
                  <a:cubicBezTo>
                    <a:pt x="211" y="274"/>
                    <a:pt x="267" y="233"/>
                    <a:pt x="284" y="173"/>
                  </a:cubicBezTo>
                  <a:cubicBezTo>
                    <a:pt x="305" y="102"/>
                    <a:pt x="261" y="27"/>
                    <a:pt x="190" y="5"/>
                  </a:cubicBezTo>
                  <a:cubicBezTo>
                    <a:pt x="177" y="2"/>
                    <a:pt x="165" y="0"/>
                    <a:pt x="153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7" name="Google Shape;2107;p11"/>
            <p:cNvSpPr/>
            <p:nvPr/>
          </p:nvSpPr>
          <p:spPr>
            <a:xfrm>
              <a:off x="1709523" y="-540646"/>
              <a:ext cx="8757" cy="7829"/>
            </a:xfrm>
            <a:custGeom>
              <a:avLst/>
              <a:gdLst/>
              <a:ahLst/>
              <a:cxnLst/>
              <a:rect l="l" t="t" r="r" b="b"/>
              <a:pathLst>
                <a:path w="217" h="194" extrusionOk="0">
                  <a:moveTo>
                    <a:pt x="110" y="0"/>
                  </a:moveTo>
                  <a:cubicBezTo>
                    <a:pt x="68" y="0"/>
                    <a:pt x="28" y="29"/>
                    <a:pt x="15" y="72"/>
                  </a:cubicBezTo>
                  <a:cubicBezTo>
                    <a:pt x="1" y="124"/>
                    <a:pt x="31" y="177"/>
                    <a:pt x="83" y="190"/>
                  </a:cubicBezTo>
                  <a:cubicBezTo>
                    <a:pt x="92" y="192"/>
                    <a:pt x="100" y="193"/>
                    <a:pt x="109" y="193"/>
                  </a:cubicBezTo>
                  <a:cubicBezTo>
                    <a:pt x="152" y="193"/>
                    <a:pt x="191" y="165"/>
                    <a:pt x="202" y="122"/>
                  </a:cubicBezTo>
                  <a:cubicBezTo>
                    <a:pt x="216" y="69"/>
                    <a:pt x="186" y="16"/>
                    <a:pt x="133" y="3"/>
                  </a:cubicBezTo>
                  <a:cubicBezTo>
                    <a:pt x="125" y="1"/>
                    <a:pt x="118" y="0"/>
                    <a:pt x="110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8" name="Google Shape;2108;p11"/>
            <p:cNvSpPr/>
            <p:nvPr/>
          </p:nvSpPr>
          <p:spPr>
            <a:xfrm>
              <a:off x="1590557" y="-568289"/>
              <a:ext cx="11340" cy="10291"/>
            </a:xfrm>
            <a:custGeom>
              <a:avLst/>
              <a:gdLst/>
              <a:ahLst/>
              <a:cxnLst/>
              <a:rect l="l" t="t" r="r" b="b"/>
              <a:pathLst>
                <a:path w="281" h="255" extrusionOk="0">
                  <a:moveTo>
                    <a:pt x="139" y="1"/>
                  </a:moveTo>
                  <a:cubicBezTo>
                    <a:pt x="85" y="1"/>
                    <a:pt x="36" y="38"/>
                    <a:pt x="19" y="94"/>
                  </a:cubicBezTo>
                  <a:cubicBezTo>
                    <a:pt x="0" y="161"/>
                    <a:pt x="40" y="233"/>
                    <a:pt x="107" y="250"/>
                  </a:cubicBezTo>
                  <a:cubicBezTo>
                    <a:pt x="118" y="253"/>
                    <a:pt x="129" y="255"/>
                    <a:pt x="140" y="255"/>
                  </a:cubicBezTo>
                  <a:cubicBezTo>
                    <a:pt x="195" y="255"/>
                    <a:pt x="248" y="218"/>
                    <a:pt x="263" y="162"/>
                  </a:cubicBezTo>
                  <a:cubicBezTo>
                    <a:pt x="280" y="96"/>
                    <a:pt x="242" y="25"/>
                    <a:pt x="174" y="6"/>
                  </a:cubicBezTo>
                  <a:cubicBezTo>
                    <a:pt x="162" y="2"/>
                    <a:pt x="151" y="1"/>
                    <a:pt x="139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9" name="Google Shape;2109;p11"/>
            <p:cNvSpPr/>
            <p:nvPr/>
          </p:nvSpPr>
          <p:spPr>
            <a:xfrm>
              <a:off x="1580509" y="-581284"/>
              <a:ext cx="8757" cy="7829"/>
            </a:xfrm>
            <a:custGeom>
              <a:avLst/>
              <a:gdLst/>
              <a:ahLst/>
              <a:cxnLst/>
              <a:rect l="l" t="t" r="r" b="b"/>
              <a:pathLst>
                <a:path w="217" h="194" extrusionOk="0">
                  <a:moveTo>
                    <a:pt x="109" y="0"/>
                  </a:moveTo>
                  <a:cubicBezTo>
                    <a:pt x="67" y="0"/>
                    <a:pt x="27" y="28"/>
                    <a:pt x="15" y="71"/>
                  </a:cubicBezTo>
                  <a:cubicBezTo>
                    <a:pt x="1" y="124"/>
                    <a:pt x="31" y="177"/>
                    <a:pt x="83" y="190"/>
                  </a:cubicBezTo>
                  <a:cubicBezTo>
                    <a:pt x="91" y="192"/>
                    <a:pt x="100" y="194"/>
                    <a:pt x="109" y="194"/>
                  </a:cubicBezTo>
                  <a:cubicBezTo>
                    <a:pt x="152" y="194"/>
                    <a:pt x="191" y="165"/>
                    <a:pt x="202" y="121"/>
                  </a:cubicBezTo>
                  <a:cubicBezTo>
                    <a:pt x="216" y="69"/>
                    <a:pt x="185" y="16"/>
                    <a:pt x="133" y="3"/>
                  </a:cubicBezTo>
                  <a:cubicBezTo>
                    <a:pt x="125" y="1"/>
                    <a:pt x="117" y="0"/>
                    <a:pt x="109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0" name="Google Shape;2110;p11"/>
            <p:cNvSpPr/>
            <p:nvPr/>
          </p:nvSpPr>
          <p:spPr>
            <a:xfrm>
              <a:off x="1592010" y="-573818"/>
              <a:ext cx="12308" cy="11057"/>
            </a:xfrm>
            <a:custGeom>
              <a:avLst/>
              <a:gdLst/>
              <a:ahLst/>
              <a:cxnLst/>
              <a:rect l="l" t="t" r="r" b="b"/>
              <a:pathLst>
                <a:path w="305" h="274" extrusionOk="0">
                  <a:moveTo>
                    <a:pt x="152" y="0"/>
                  </a:moveTo>
                  <a:cubicBezTo>
                    <a:pt x="92" y="0"/>
                    <a:pt x="37" y="40"/>
                    <a:pt x="20" y="100"/>
                  </a:cubicBezTo>
                  <a:cubicBezTo>
                    <a:pt x="0" y="172"/>
                    <a:pt x="43" y="248"/>
                    <a:pt x="115" y="269"/>
                  </a:cubicBezTo>
                  <a:cubicBezTo>
                    <a:pt x="126" y="272"/>
                    <a:pt x="138" y="274"/>
                    <a:pt x="149" y="274"/>
                  </a:cubicBezTo>
                  <a:cubicBezTo>
                    <a:pt x="210" y="274"/>
                    <a:pt x="266" y="234"/>
                    <a:pt x="285" y="173"/>
                  </a:cubicBezTo>
                  <a:cubicBezTo>
                    <a:pt x="305" y="101"/>
                    <a:pt x="260" y="27"/>
                    <a:pt x="188" y="5"/>
                  </a:cubicBezTo>
                  <a:cubicBezTo>
                    <a:pt x="176" y="2"/>
                    <a:pt x="164" y="0"/>
                    <a:pt x="152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1" name="Google Shape;2111;p11"/>
            <p:cNvSpPr/>
            <p:nvPr/>
          </p:nvSpPr>
          <p:spPr>
            <a:xfrm>
              <a:off x="1602583" y="-573293"/>
              <a:ext cx="11057" cy="9968"/>
            </a:xfrm>
            <a:custGeom>
              <a:avLst/>
              <a:gdLst/>
              <a:ahLst/>
              <a:cxnLst/>
              <a:rect l="l" t="t" r="r" b="b"/>
              <a:pathLst>
                <a:path w="274" h="247" extrusionOk="0">
                  <a:moveTo>
                    <a:pt x="139" y="1"/>
                  </a:moveTo>
                  <a:cubicBezTo>
                    <a:pt x="84" y="1"/>
                    <a:pt x="34" y="38"/>
                    <a:pt x="18" y="91"/>
                  </a:cubicBezTo>
                  <a:cubicBezTo>
                    <a:pt x="1" y="156"/>
                    <a:pt x="40" y="223"/>
                    <a:pt x="104" y="242"/>
                  </a:cubicBezTo>
                  <a:cubicBezTo>
                    <a:pt x="115" y="245"/>
                    <a:pt x="125" y="246"/>
                    <a:pt x="136" y="246"/>
                  </a:cubicBezTo>
                  <a:cubicBezTo>
                    <a:pt x="190" y="246"/>
                    <a:pt x="241" y="210"/>
                    <a:pt x="255" y="156"/>
                  </a:cubicBezTo>
                  <a:cubicBezTo>
                    <a:pt x="274" y="91"/>
                    <a:pt x="234" y="22"/>
                    <a:pt x="169" y="5"/>
                  </a:cubicBezTo>
                  <a:cubicBezTo>
                    <a:pt x="159" y="2"/>
                    <a:pt x="149" y="1"/>
                    <a:pt x="139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2" name="Google Shape;2112;p11"/>
            <p:cNvSpPr/>
            <p:nvPr/>
          </p:nvSpPr>
          <p:spPr>
            <a:xfrm>
              <a:off x="1597781" y="-585763"/>
              <a:ext cx="10008" cy="8999"/>
            </a:xfrm>
            <a:custGeom>
              <a:avLst/>
              <a:gdLst/>
              <a:ahLst/>
              <a:cxnLst/>
              <a:rect l="l" t="t" r="r" b="b"/>
              <a:pathLst>
                <a:path w="248" h="223" extrusionOk="0">
                  <a:moveTo>
                    <a:pt x="124" y="1"/>
                  </a:moveTo>
                  <a:cubicBezTo>
                    <a:pt x="76" y="1"/>
                    <a:pt x="31" y="33"/>
                    <a:pt x="18" y="81"/>
                  </a:cubicBezTo>
                  <a:cubicBezTo>
                    <a:pt x="1" y="139"/>
                    <a:pt x="37" y="202"/>
                    <a:pt x="94" y="218"/>
                  </a:cubicBezTo>
                  <a:cubicBezTo>
                    <a:pt x="104" y="221"/>
                    <a:pt x="114" y="222"/>
                    <a:pt x="124" y="222"/>
                  </a:cubicBezTo>
                  <a:cubicBezTo>
                    <a:pt x="172" y="222"/>
                    <a:pt x="217" y="189"/>
                    <a:pt x="231" y="142"/>
                  </a:cubicBezTo>
                  <a:cubicBezTo>
                    <a:pt x="248" y="83"/>
                    <a:pt x="212" y="21"/>
                    <a:pt x="154" y="5"/>
                  </a:cubicBezTo>
                  <a:cubicBezTo>
                    <a:pt x="144" y="2"/>
                    <a:pt x="134" y="1"/>
                    <a:pt x="124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3" name="Google Shape;2113;p11"/>
            <p:cNvSpPr/>
            <p:nvPr/>
          </p:nvSpPr>
          <p:spPr>
            <a:xfrm>
              <a:off x="1596812" y="-587054"/>
              <a:ext cx="8717" cy="7869"/>
            </a:xfrm>
            <a:custGeom>
              <a:avLst/>
              <a:gdLst/>
              <a:ahLst/>
              <a:cxnLst/>
              <a:rect l="l" t="t" r="r" b="b"/>
              <a:pathLst>
                <a:path w="216" h="195" extrusionOk="0">
                  <a:moveTo>
                    <a:pt x="107" y="1"/>
                  </a:moveTo>
                  <a:cubicBezTo>
                    <a:pt x="65" y="1"/>
                    <a:pt x="27" y="29"/>
                    <a:pt x="15" y="73"/>
                  </a:cubicBezTo>
                  <a:cubicBezTo>
                    <a:pt x="0" y="125"/>
                    <a:pt x="31" y="178"/>
                    <a:pt x="82" y="191"/>
                  </a:cubicBezTo>
                  <a:cubicBezTo>
                    <a:pt x="91" y="193"/>
                    <a:pt x="100" y="194"/>
                    <a:pt x="109" y="194"/>
                  </a:cubicBezTo>
                  <a:cubicBezTo>
                    <a:pt x="152" y="194"/>
                    <a:pt x="191" y="166"/>
                    <a:pt x="201" y="123"/>
                  </a:cubicBezTo>
                  <a:cubicBezTo>
                    <a:pt x="216" y="70"/>
                    <a:pt x="186" y="17"/>
                    <a:pt x="133" y="4"/>
                  </a:cubicBezTo>
                  <a:cubicBezTo>
                    <a:pt x="124" y="2"/>
                    <a:pt x="116" y="1"/>
                    <a:pt x="107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4" name="Google Shape;2114;p11"/>
            <p:cNvSpPr/>
            <p:nvPr/>
          </p:nvSpPr>
          <p:spPr>
            <a:xfrm>
              <a:off x="1606497" y="-575836"/>
              <a:ext cx="8999" cy="8192"/>
            </a:xfrm>
            <a:custGeom>
              <a:avLst/>
              <a:gdLst/>
              <a:ahLst/>
              <a:cxnLst/>
              <a:rect l="l" t="t" r="r" b="b"/>
              <a:pathLst>
                <a:path w="223" h="203" extrusionOk="0">
                  <a:moveTo>
                    <a:pt x="111" y="1"/>
                  </a:moveTo>
                  <a:cubicBezTo>
                    <a:pt x="68" y="1"/>
                    <a:pt x="29" y="30"/>
                    <a:pt x="15" y="75"/>
                  </a:cubicBezTo>
                  <a:cubicBezTo>
                    <a:pt x="0" y="127"/>
                    <a:pt x="33" y="184"/>
                    <a:pt x="85" y="199"/>
                  </a:cubicBezTo>
                  <a:cubicBezTo>
                    <a:pt x="93" y="201"/>
                    <a:pt x="102" y="202"/>
                    <a:pt x="110" y="202"/>
                  </a:cubicBezTo>
                  <a:cubicBezTo>
                    <a:pt x="154" y="202"/>
                    <a:pt x="196" y="172"/>
                    <a:pt x="208" y="128"/>
                  </a:cubicBezTo>
                  <a:cubicBezTo>
                    <a:pt x="223" y="77"/>
                    <a:pt x="191" y="19"/>
                    <a:pt x="138" y="5"/>
                  </a:cubicBezTo>
                  <a:cubicBezTo>
                    <a:pt x="129" y="2"/>
                    <a:pt x="120" y="1"/>
                    <a:pt x="111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5" name="Google Shape;2115;p11"/>
            <p:cNvSpPr/>
            <p:nvPr/>
          </p:nvSpPr>
          <p:spPr>
            <a:xfrm>
              <a:off x="1605489" y="-593793"/>
              <a:ext cx="9604" cy="8596"/>
            </a:xfrm>
            <a:custGeom>
              <a:avLst/>
              <a:gdLst/>
              <a:ahLst/>
              <a:cxnLst/>
              <a:rect l="l" t="t" r="r" b="b"/>
              <a:pathLst>
                <a:path w="238" h="213" extrusionOk="0">
                  <a:moveTo>
                    <a:pt x="118" y="1"/>
                  </a:moveTo>
                  <a:cubicBezTo>
                    <a:pt x="71" y="1"/>
                    <a:pt x="29" y="31"/>
                    <a:pt x="17" y="78"/>
                  </a:cubicBezTo>
                  <a:cubicBezTo>
                    <a:pt x="1" y="135"/>
                    <a:pt x="34" y="193"/>
                    <a:pt x="90" y="208"/>
                  </a:cubicBezTo>
                  <a:cubicBezTo>
                    <a:pt x="100" y="211"/>
                    <a:pt x="110" y="213"/>
                    <a:pt x="120" y="213"/>
                  </a:cubicBezTo>
                  <a:cubicBezTo>
                    <a:pt x="166" y="213"/>
                    <a:pt x="208" y="181"/>
                    <a:pt x="222" y="135"/>
                  </a:cubicBezTo>
                  <a:cubicBezTo>
                    <a:pt x="238" y="78"/>
                    <a:pt x="203" y="20"/>
                    <a:pt x="147" y="5"/>
                  </a:cubicBezTo>
                  <a:cubicBezTo>
                    <a:pt x="138" y="2"/>
                    <a:pt x="128" y="1"/>
                    <a:pt x="118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6" name="Google Shape;2116;p11"/>
            <p:cNvSpPr/>
            <p:nvPr/>
          </p:nvSpPr>
          <p:spPr>
            <a:xfrm>
              <a:off x="1609040" y="-599362"/>
              <a:ext cx="10815" cy="9726"/>
            </a:xfrm>
            <a:custGeom>
              <a:avLst/>
              <a:gdLst/>
              <a:ahLst/>
              <a:cxnLst/>
              <a:rect l="l" t="t" r="r" b="b"/>
              <a:pathLst>
                <a:path w="268" h="241" extrusionOk="0">
                  <a:moveTo>
                    <a:pt x="135" y="1"/>
                  </a:moveTo>
                  <a:cubicBezTo>
                    <a:pt x="82" y="1"/>
                    <a:pt x="33" y="36"/>
                    <a:pt x="18" y="88"/>
                  </a:cubicBezTo>
                  <a:cubicBezTo>
                    <a:pt x="0" y="151"/>
                    <a:pt x="38" y="220"/>
                    <a:pt x="102" y="236"/>
                  </a:cubicBezTo>
                  <a:cubicBezTo>
                    <a:pt x="113" y="239"/>
                    <a:pt x="123" y="240"/>
                    <a:pt x="134" y="240"/>
                  </a:cubicBezTo>
                  <a:cubicBezTo>
                    <a:pt x="186" y="240"/>
                    <a:pt x="236" y="205"/>
                    <a:pt x="250" y="151"/>
                  </a:cubicBezTo>
                  <a:cubicBezTo>
                    <a:pt x="268" y="88"/>
                    <a:pt x="230" y="20"/>
                    <a:pt x="166" y="5"/>
                  </a:cubicBezTo>
                  <a:cubicBezTo>
                    <a:pt x="155" y="2"/>
                    <a:pt x="145" y="1"/>
                    <a:pt x="135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7" name="Google Shape;2117;p11"/>
            <p:cNvSpPr/>
            <p:nvPr/>
          </p:nvSpPr>
          <p:spPr>
            <a:xfrm>
              <a:off x="2090632" y="-103041"/>
              <a:ext cx="19734" cy="17797"/>
            </a:xfrm>
            <a:custGeom>
              <a:avLst/>
              <a:gdLst/>
              <a:ahLst/>
              <a:cxnLst/>
              <a:rect l="l" t="t" r="r" b="b"/>
              <a:pathLst>
                <a:path w="489" h="441" extrusionOk="0">
                  <a:moveTo>
                    <a:pt x="245" y="1"/>
                  </a:moveTo>
                  <a:cubicBezTo>
                    <a:pt x="148" y="1"/>
                    <a:pt x="59" y="66"/>
                    <a:pt x="32" y="161"/>
                  </a:cubicBezTo>
                  <a:cubicBezTo>
                    <a:pt x="1" y="276"/>
                    <a:pt x="71" y="400"/>
                    <a:pt x="186" y="433"/>
                  </a:cubicBezTo>
                  <a:cubicBezTo>
                    <a:pt x="205" y="438"/>
                    <a:pt x="224" y="440"/>
                    <a:pt x="242" y="440"/>
                  </a:cubicBezTo>
                  <a:cubicBezTo>
                    <a:pt x="338" y="440"/>
                    <a:pt x="430" y="376"/>
                    <a:pt x="456" y="280"/>
                  </a:cubicBezTo>
                  <a:cubicBezTo>
                    <a:pt x="489" y="165"/>
                    <a:pt x="419" y="41"/>
                    <a:pt x="304" y="9"/>
                  </a:cubicBezTo>
                  <a:cubicBezTo>
                    <a:pt x="284" y="3"/>
                    <a:pt x="264" y="1"/>
                    <a:pt x="245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8" name="Google Shape;2118;p11"/>
            <p:cNvSpPr/>
            <p:nvPr/>
          </p:nvSpPr>
          <p:spPr>
            <a:xfrm>
              <a:off x="2081956" y="-120071"/>
              <a:ext cx="18644" cy="16788"/>
            </a:xfrm>
            <a:custGeom>
              <a:avLst/>
              <a:gdLst/>
              <a:ahLst/>
              <a:cxnLst/>
              <a:rect l="l" t="t" r="r" b="b"/>
              <a:pathLst>
                <a:path w="462" h="416" extrusionOk="0">
                  <a:moveTo>
                    <a:pt x="233" y="0"/>
                  </a:moveTo>
                  <a:cubicBezTo>
                    <a:pt x="141" y="0"/>
                    <a:pt x="56" y="62"/>
                    <a:pt x="30" y="152"/>
                  </a:cubicBezTo>
                  <a:cubicBezTo>
                    <a:pt x="0" y="261"/>
                    <a:pt x="66" y="376"/>
                    <a:pt x="175" y="408"/>
                  </a:cubicBezTo>
                  <a:cubicBezTo>
                    <a:pt x="194" y="413"/>
                    <a:pt x="212" y="415"/>
                    <a:pt x="230" y="415"/>
                  </a:cubicBezTo>
                  <a:cubicBezTo>
                    <a:pt x="321" y="415"/>
                    <a:pt x="406" y="354"/>
                    <a:pt x="431" y="261"/>
                  </a:cubicBezTo>
                  <a:cubicBezTo>
                    <a:pt x="461" y="152"/>
                    <a:pt x="395" y="37"/>
                    <a:pt x="286" y="7"/>
                  </a:cubicBezTo>
                  <a:cubicBezTo>
                    <a:pt x="268" y="3"/>
                    <a:pt x="251" y="0"/>
                    <a:pt x="233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9" name="Google Shape;2119;p11"/>
            <p:cNvSpPr/>
            <p:nvPr/>
          </p:nvSpPr>
          <p:spPr>
            <a:xfrm>
              <a:off x="2091278" y="-105422"/>
              <a:ext cx="8717" cy="7829"/>
            </a:xfrm>
            <a:custGeom>
              <a:avLst/>
              <a:gdLst/>
              <a:ahLst/>
              <a:cxnLst/>
              <a:rect l="l" t="t" r="r" b="b"/>
              <a:pathLst>
                <a:path w="216" h="194" extrusionOk="0">
                  <a:moveTo>
                    <a:pt x="110" y="0"/>
                  </a:moveTo>
                  <a:cubicBezTo>
                    <a:pt x="68" y="0"/>
                    <a:pt x="27" y="28"/>
                    <a:pt x="15" y="71"/>
                  </a:cubicBezTo>
                  <a:cubicBezTo>
                    <a:pt x="0" y="123"/>
                    <a:pt x="31" y="177"/>
                    <a:pt x="84" y="190"/>
                  </a:cubicBezTo>
                  <a:cubicBezTo>
                    <a:pt x="92" y="192"/>
                    <a:pt x="101" y="194"/>
                    <a:pt x="110" y="194"/>
                  </a:cubicBezTo>
                  <a:cubicBezTo>
                    <a:pt x="152" y="194"/>
                    <a:pt x="191" y="165"/>
                    <a:pt x="202" y="121"/>
                  </a:cubicBezTo>
                  <a:cubicBezTo>
                    <a:pt x="216" y="69"/>
                    <a:pt x="186" y="16"/>
                    <a:pt x="134" y="3"/>
                  </a:cubicBezTo>
                  <a:cubicBezTo>
                    <a:pt x="126" y="1"/>
                    <a:pt x="118" y="0"/>
                    <a:pt x="110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0" name="Google Shape;2120;p11"/>
            <p:cNvSpPr/>
            <p:nvPr/>
          </p:nvSpPr>
          <p:spPr>
            <a:xfrm>
              <a:off x="2098421" y="-120353"/>
              <a:ext cx="10210" cy="9282"/>
            </a:xfrm>
            <a:custGeom>
              <a:avLst/>
              <a:gdLst/>
              <a:ahLst/>
              <a:cxnLst/>
              <a:rect l="l" t="t" r="r" b="b"/>
              <a:pathLst>
                <a:path w="253" h="230" extrusionOk="0">
                  <a:moveTo>
                    <a:pt x="123" y="1"/>
                  </a:moveTo>
                  <a:cubicBezTo>
                    <a:pt x="75" y="1"/>
                    <a:pt x="29" y="34"/>
                    <a:pt x="16" y="85"/>
                  </a:cubicBezTo>
                  <a:cubicBezTo>
                    <a:pt x="0" y="145"/>
                    <a:pt x="36" y="208"/>
                    <a:pt x="95" y="225"/>
                  </a:cubicBezTo>
                  <a:cubicBezTo>
                    <a:pt x="105" y="228"/>
                    <a:pt x="114" y="229"/>
                    <a:pt x="124" y="229"/>
                  </a:cubicBezTo>
                  <a:cubicBezTo>
                    <a:pt x="174" y="229"/>
                    <a:pt x="221" y="196"/>
                    <a:pt x="236" y="146"/>
                  </a:cubicBezTo>
                  <a:cubicBezTo>
                    <a:pt x="253" y="86"/>
                    <a:pt x="217" y="23"/>
                    <a:pt x="155" y="6"/>
                  </a:cubicBezTo>
                  <a:cubicBezTo>
                    <a:pt x="145" y="2"/>
                    <a:pt x="134" y="1"/>
                    <a:pt x="123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1" name="Google Shape;2121;p11"/>
            <p:cNvSpPr/>
            <p:nvPr/>
          </p:nvSpPr>
          <p:spPr>
            <a:xfrm>
              <a:off x="2095677" y="-125761"/>
              <a:ext cx="23527" cy="21186"/>
            </a:xfrm>
            <a:custGeom>
              <a:avLst/>
              <a:gdLst/>
              <a:ahLst/>
              <a:cxnLst/>
              <a:rect l="l" t="t" r="r" b="b"/>
              <a:pathLst>
                <a:path w="583" h="525" extrusionOk="0">
                  <a:moveTo>
                    <a:pt x="292" y="1"/>
                  </a:moveTo>
                  <a:cubicBezTo>
                    <a:pt x="176" y="1"/>
                    <a:pt x="70" y="78"/>
                    <a:pt x="39" y="193"/>
                  </a:cubicBezTo>
                  <a:cubicBezTo>
                    <a:pt x="1" y="331"/>
                    <a:pt x="84" y="477"/>
                    <a:pt x="222" y="516"/>
                  </a:cubicBezTo>
                  <a:cubicBezTo>
                    <a:pt x="244" y="522"/>
                    <a:pt x="267" y="525"/>
                    <a:pt x="290" y="525"/>
                  </a:cubicBezTo>
                  <a:cubicBezTo>
                    <a:pt x="405" y="525"/>
                    <a:pt x="513" y="449"/>
                    <a:pt x="545" y="333"/>
                  </a:cubicBezTo>
                  <a:cubicBezTo>
                    <a:pt x="582" y="194"/>
                    <a:pt x="500" y="49"/>
                    <a:pt x="363" y="10"/>
                  </a:cubicBezTo>
                  <a:cubicBezTo>
                    <a:pt x="339" y="4"/>
                    <a:pt x="316" y="1"/>
                    <a:pt x="292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2" name="Google Shape;2122;p11"/>
            <p:cNvSpPr/>
            <p:nvPr/>
          </p:nvSpPr>
          <p:spPr>
            <a:xfrm>
              <a:off x="2101488" y="-101992"/>
              <a:ext cx="8717" cy="7869"/>
            </a:xfrm>
            <a:custGeom>
              <a:avLst/>
              <a:gdLst/>
              <a:ahLst/>
              <a:cxnLst/>
              <a:rect l="l" t="t" r="r" b="b"/>
              <a:pathLst>
                <a:path w="216" h="195" extrusionOk="0">
                  <a:moveTo>
                    <a:pt x="108" y="1"/>
                  </a:moveTo>
                  <a:cubicBezTo>
                    <a:pt x="66" y="1"/>
                    <a:pt x="27" y="29"/>
                    <a:pt x="15" y="72"/>
                  </a:cubicBezTo>
                  <a:cubicBezTo>
                    <a:pt x="0" y="124"/>
                    <a:pt x="30" y="178"/>
                    <a:pt x="84" y="191"/>
                  </a:cubicBezTo>
                  <a:cubicBezTo>
                    <a:pt x="92" y="194"/>
                    <a:pt x="101" y="195"/>
                    <a:pt x="110" y="195"/>
                  </a:cubicBezTo>
                  <a:cubicBezTo>
                    <a:pt x="152" y="195"/>
                    <a:pt x="192" y="166"/>
                    <a:pt x="201" y="122"/>
                  </a:cubicBezTo>
                  <a:cubicBezTo>
                    <a:pt x="216" y="71"/>
                    <a:pt x="185" y="17"/>
                    <a:pt x="134" y="4"/>
                  </a:cubicBezTo>
                  <a:cubicBezTo>
                    <a:pt x="125" y="2"/>
                    <a:pt x="117" y="1"/>
                    <a:pt x="108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3" name="Google Shape;2123;p11"/>
            <p:cNvSpPr/>
            <p:nvPr/>
          </p:nvSpPr>
          <p:spPr>
            <a:xfrm>
              <a:off x="2102860" y="-85568"/>
              <a:ext cx="8757" cy="7910"/>
            </a:xfrm>
            <a:custGeom>
              <a:avLst/>
              <a:gdLst/>
              <a:ahLst/>
              <a:cxnLst/>
              <a:rect l="l" t="t" r="r" b="b"/>
              <a:pathLst>
                <a:path w="217" h="196" extrusionOk="0">
                  <a:moveTo>
                    <a:pt x="111" y="1"/>
                  </a:moveTo>
                  <a:cubicBezTo>
                    <a:pt x="68" y="1"/>
                    <a:pt x="27" y="29"/>
                    <a:pt x="15" y="73"/>
                  </a:cubicBezTo>
                  <a:cubicBezTo>
                    <a:pt x="1" y="125"/>
                    <a:pt x="31" y="179"/>
                    <a:pt x="84" y="192"/>
                  </a:cubicBezTo>
                  <a:cubicBezTo>
                    <a:pt x="92" y="194"/>
                    <a:pt x="101" y="196"/>
                    <a:pt x="109" y="196"/>
                  </a:cubicBezTo>
                  <a:cubicBezTo>
                    <a:pt x="152" y="196"/>
                    <a:pt x="191" y="166"/>
                    <a:pt x="202" y="123"/>
                  </a:cubicBezTo>
                  <a:cubicBezTo>
                    <a:pt x="216" y="71"/>
                    <a:pt x="186" y="17"/>
                    <a:pt x="134" y="4"/>
                  </a:cubicBezTo>
                  <a:cubicBezTo>
                    <a:pt x="126" y="2"/>
                    <a:pt x="118" y="1"/>
                    <a:pt x="111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4" name="Google Shape;2124;p11"/>
            <p:cNvSpPr/>
            <p:nvPr/>
          </p:nvSpPr>
          <p:spPr>
            <a:xfrm>
              <a:off x="2102174" y="-81936"/>
              <a:ext cx="8717" cy="7869"/>
            </a:xfrm>
            <a:custGeom>
              <a:avLst/>
              <a:gdLst/>
              <a:ahLst/>
              <a:cxnLst/>
              <a:rect l="l" t="t" r="r" b="b"/>
              <a:pathLst>
                <a:path w="216" h="195" extrusionOk="0">
                  <a:moveTo>
                    <a:pt x="107" y="1"/>
                  </a:moveTo>
                  <a:cubicBezTo>
                    <a:pt x="66" y="1"/>
                    <a:pt x="27" y="29"/>
                    <a:pt x="15" y="73"/>
                  </a:cubicBezTo>
                  <a:cubicBezTo>
                    <a:pt x="0" y="125"/>
                    <a:pt x="31" y="178"/>
                    <a:pt x="82" y="191"/>
                  </a:cubicBezTo>
                  <a:cubicBezTo>
                    <a:pt x="91" y="194"/>
                    <a:pt x="100" y="195"/>
                    <a:pt x="109" y="195"/>
                  </a:cubicBezTo>
                  <a:cubicBezTo>
                    <a:pt x="151" y="195"/>
                    <a:pt x="191" y="167"/>
                    <a:pt x="202" y="124"/>
                  </a:cubicBezTo>
                  <a:cubicBezTo>
                    <a:pt x="216" y="70"/>
                    <a:pt x="184" y="17"/>
                    <a:pt x="133" y="4"/>
                  </a:cubicBezTo>
                  <a:cubicBezTo>
                    <a:pt x="124" y="2"/>
                    <a:pt x="116" y="1"/>
                    <a:pt x="107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5" name="Google Shape;2125;p11"/>
            <p:cNvSpPr/>
            <p:nvPr/>
          </p:nvSpPr>
          <p:spPr>
            <a:xfrm>
              <a:off x="2083974" y="-101548"/>
              <a:ext cx="13035" cy="11663"/>
            </a:xfrm>
            <a:custGeom>
              <a:avLst/>
              <a:gdLst/>
              <a:ahLst/>
              <a:cxnLst/>
              <a:rect l="l" t="t" r="r" b="b"/>
              <a:pathLst>
                <a:path w="323" h="289" extrusionOk="0">
                  <a:moveTo>
                    <a:pt x="163" y="0"/>
                  </a:moveTo>
                  <a:cubicBezTo>
                    <a:pt x="99" y="0"/>
                    <a:pt x="40" y="42"/>
                    <a:pt x="22" y="107"/>
                  </a:cubicBezTo>
                  <a:cubicBezTo>
                    <a:pt x="0" y="182"/>
                    <a:pt x="46" y="262"/>
                    <a:pt x="123" y="284"/>
                  </a:cubicBezTo>
                  <a:cubicBezTo>
                    <a:pt x="135" y="287"/>
                    <a:pt x="148" y="289"/>
                    <a:pt x="160" y="289"/>
                  </a:cubicBezTo>
                  <a:cubicBezTo>
                    <a:pt x="223" y="289"/>
                    <a:pt x="283" y="246"/>
                    <a:pt x="301" y="183"/>
                  </a:cubicBezTo>
                  <a:cubicBezTo>
                    <a:pt x="322" y="106"/>
                    <a:pt x="275" y="27"/>
                    <a:pt x="200" y="5"/>
                  </a:cubicBezTo>
                  <a:cubicBezTo>
                    <a:pt x="188" y="2"/>
                    <a:pt x="175" y="0"/>
                    <a:pt x="163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6" name="Google Shape;2126;p11"/>
            <p:cNvSpPr/>
            <p:nvPr/>
          </p:nvSpPr>
          <p:spPr>
            <a:xfrm>
              <a:off x="2084620" y="-88191"/>
              <a:ext cx="8717" cy="7829"/>
            </a:xfrm>
            <a:custGeom>
              <a:avLst/>
              <a:gdLst/>
              <a:ahLst/>
              <a:cxnLst/>
              <a:rect l="l" t="t" r="r" b="b"/>
              <a:pathLst>
                <a:path w="216" h="194" extrusionOk="0">
                  <a:moveTo>
                    <a:pt x="112" y="0"/>
                  </a:moveTo>
                  <a:cubicBezTo>
                    <a:pt x="69" y="0"/>
                    <a:pt x="27" y="29"/>
                    <a:pt x="15" y="72"/>
                  </a:cubicBezTo>
                  <a:cubicBezTo>
                    <a:pt x="0" y="124"/>
                    <a:pt x="30" y="177"/>
                    <a:pt x="84" y="190"/>
                  </a:cubicBezTo>
                  <a:cubicBezTo>
                    <a:pt x="92" y="192"/>
                    <a:pt x="101" y="193"/>
                    <a:pt x="110" y="193"/>
                  </a:cubicBezTo>
                  <a:cubicBezTo>
                    <a:pt x="152" y="193"/>
                    <a:pt x="191" y="165"/>
                    <a:pt x="201" y="122"/>
                  </a:cubicBezTo>
                  <a:cubicBezTo>
                    <a:pt x="216" y="70"/>
                    <a:pt x="186" y="16"/>
                    <a:pt x="134" y="3"/>
                  </a:cubicBezTo>
                  <a:cubicBezTo>
                    <a:pt x="127" y="1"/>
                    <a:pt x="119" y="0"/>
                    <a:pt x="112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7" name="Google Shape;2127;p11"/>
            <p:cNvSpPr/>
            <p:nvPr/>
          </p:nvSpPr>
          <p:spPr>
            <a:xfrm>
              <a:off x="2101004" y="-106915"/>
              <a:ext cx="13156" cy="11824"/>
            </a:xfrm>
            <a:custGeom>
              <a:avLst/>
              <a:gdLst/>
              <a:ahLst/>
              <a:cxnLst/>
              <a:rect l="l" t="t" r="r" b="b"/>
              <a:pathLst>
                <a:path w="326" h="293" extrusionOk="0">
                  <a:moveTo>
                    <a:pt x="163" y="1"/>
                  </a:moveTo>
                  <a:cubicBezTo>
                    <a:pt x="99" y="1"/>
                    <a:pt x="40" y="43"/>
                    <a:pt x="22" y="108"/>
                  </a:cubicBezTo>
                  <a:cubicBezTo>
                    <a:pt x="1" y="184"/>
                    <a:pt x="47" y="266"/>
                    <a:pt x="124" y="287"/>
                  </a:cubicBezTo>
                  <a:cubicBezTo>
                    <a:pt x="137" y="291"/>
                    <a:pt x="149" y="293"/>
                    <a:pt x="162" y="293"/>
                  </a:cubicBezTo>
                  <a:cubicBezTo>
                    <a:pt x="225" y="293"/>
                    <a:pt x="286" y="250"/>
                    <a:pt x="304" y="185"/>
                  </a:cubicBezTo>
                  <a:cubicBezTo>
                    <a:pt x="325" y="111"/>
                    <a:pt x="278" y="27"/>
                    <a:pt x="202" y="6"/>
                  </a:cubicBezTo>
                  <a:cubicBezTo>
                    <a:pt x="189" y="2"/>
                    <a:pt x="176" y="1"/>
                    <a:pt x="163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8" name="Google Shape;2128;p11"/>
            <p:cNvSpPr/>
            <p:nvPr/>
          </p:nvSpPr>
          <p:spPr>
            <a:xfrm>
              <a:off x="2095112" y="-117972"/>
              <a:ext cx="8717" cy="7869"/>
            </a:xfrm>
            <a:custGeom>
              <a:avLst/>
              <a:gdLst/>
              <a:ahLst/>
              <a:cxnLst/>
              <a:rect l="l" t="t" r="r" b="b"/>
              <a:pathLst>
                <a:path w="216" h="195" extrusionOk="0">
                  <a:moveTo>
                    <a:pt x="112" y="0"/>
                  </a:moveTo>
                  <a:cubicBezTo>
                    <a:pt x="69" y="0"/>
                    <a:pt x="27" y="28"/>
                    <a:pt x="15" y="72"/>
                  </a:cubicBezTo>
                  <a:cubicBezTo>
                    <a:pt x="0" y="123"/>
                    <a:pt x="32" y="178"/>
                    <a:pt x="84" y="191"/>
                  </a:cubicBezTo>
                  <a:cubicBezTo>
                    <a:pt x="92" y="193"/>
                    <a:pt x="101" y="194"/>
                    <a:pt x="109" y="194"/>
                  </a:cubicBezTo>
                  <a:cubicBezTo>
                    <a:pt x="152" y="194"/>
                    <a:pt x="192" y="165"/>
                    <a:pt x="201" y="122"/>
                  </a:cubicBezTo>
                  <a:cubicBezTo>
                    <a:pt x="216" y="70"/>
                    <a:pt x="185" y="16"/>
                    <a:pt x="134" y="3"/>
                  </a:cubicBezTo>
                  <a:cubicBezTo>
                    <a:pt x="127" y="1"/>
                    <a:pt x="119" y="0"/>
                    <a:pt x="112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9" name="Google Shape;2129;p11"/>
            <p:cNvSpPr/>
            <p:nvPr/>
          </p:nvSpPr>
          <p:spPr>
            <a:xfrm>
              <a:off x="2084216" y="-123945"/>
              <a:ext cx="10815" cy="9726"/>
            </a:xfrm>
            <a:custGeom>
              <a:avLst/>
              <a:gdLst/>
              <a:ahLst/>
              <a:cxnLst/>
              <a:rect l="l" t="t" r="r" b="b"/>
              <a:pathLst>
                <a:path w="268" h="241" extrusionOk="0">
                  <a:moveTo>
                    <a:pt x="136" y="0"/>
                  </a:moveTo>
                  <a:cubicBezTo>
                    <a:pt x="83" y="0"/>
                    <a:pt x="33" y="35"/>
                    <a:pt x="17" y="89"/>
                  </a:cubicBezTo>
                  <a:cubicBezTo>
                    <a:pt x="0" y="152"/>
                    <a:pt x="38" y="220"/>
                    <a:pt x="102" y="235"/>
                  </a:cubicBezTo>
                  <a:cubicBezTo>
                    <a:pt x="113" y="239"/>
                    <a:pt x="124" y="240"/>
                    <a:pt x="135" y="240"/>
                  </a:cubicBezTo>
                  <a:cubicBezTo>
                    <a:pt x="187" y="240"/>
                    <a:pt x="236" y="205"/>
                    <a:pt x="249" y="152"/>
                  </a:cubicBezTo>
                  <a:cubicBezTo>
                    <a:pt x="267" y="89"/>
                    <a:pt x="229" y="20"/>
                    <a:pt x="165" y="4"/>
                  </a:cubicBezTo>
                  <a:cubicBezTo>
                    <a:pt x="156" y="2"/>
                    <a:pt x="146" y="0"/>
                    <a:pt x="136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0" name="Google Shape;2130;p11"/>
            <p:cNvSpPr/>
            <p:nvPr/>
          </p:nvSpPr>
          <p:spPr>
            <a:xfrm>
              <a:off x="2105362" y="-91944"/>
              <a:ext cx="8717" cy="7910"/>
            </a:xfrm>
            <a:custGeom>
              <a:avLst/>
              <a:gdLst/>
              <a:ahLst/>
              <a:cxnLst/>
              <a:rect l="l" t="t" r="r" b="b"/>
              <a:pathLst>
                <a:path w="216" h="196" extrusionOk="0">
                  <a:moveTo>
                    <a:pt x="108" y="1"/>
                  </a:moveTo>
                  <a:cubicBezTo>
                    <a:pt x="65" y="1"/>
                    <a:pt x="25" y="29"/>
                    <a:pt x="15" y="73"/>
                  </a:cubicBezTo>
                  <a:cubicBezTo>
                    <a:pt x="0" y="125"/>
                    <a:pt x="31" y="179"/>
                    <a:pt x="82" y="192"/>
                  </a:cubicBezTo>
                  <a:cubicBezTo>
                    <a:pt x="91" y="194"/>
                    <a:pt x="99" y="196"/>
                    <a:pt x="108" y="196"/>
                  </a:cubicBezTo>
                  <a:cubicBezTo>
                    <a:pt x="151" y="196"/>
                    <a:pt x="191" y="166"/>
                    <a:pt x="202" y="123"/>
                  </a:cubicBezTo>
                  <a:cubicBezTo>
                    <a:pt x="216" y="71"/>
                    <a:pt x="184" y="17"/>
                    <a:pt x="133" y="4"/>
                  </a:cubicBezTo>
                  <a:cubicBezTo>
                    <a:pt x="125" y="2"/>
                    <a:pt x="116" y="1"/>
                    <a:pt x="108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1" name="Google Shape;2131;p11"/>
            <p:cNvSpPr/>
            <p:nvPr/>
          </p:nvSpPr>
          <p:spPr>
            <a:xfrm>
              <a:off x="2112706" y="-91016"/>
              <a:ext cx="8757" cy="7869"/>
            </a:xfrm>
            <a:custGeom>
              <a:avLst/>
              <a:gdLst/>
              <a:ahLst/>
              <a:cxnLst/>
              <a:rect l="l" t="t" r="r" b="b"/>
              <a:pathLst>
                <a:path w="217" h="195" extrusionOk="0">
                  <a:moveTo>
                    <a:pt x="110" y="1"/>
                  </a:moveTo>
                  <a:cubicBezTo>
                    <a:pt x="66" y="1"/>
                    <a:pt x="26" y="29"/>
                    <a:pt x="15" y="71"/>
                  </a:cubicBezTo>
                  <a:cubicBezTo>
                    <a:pt x="1" y="123"/>
                    <a:pt x="31" y="178"/>
                    <a:pt x="84" y="191"/>
                  </a:cubicBezTo>
                  <a:cubicBezTo>
                    <a:pt x="93" y="193"/>
                    <a:pt x="101" y="194"/>
                    <a:pt x="109" y="194"/>
                  </a:cubicBezTo>
                  <a:cubicBezTo>
                    <a:pt x="152" y="194"/>
                    <a:pt x="191" y="165"/>
                    <a:pt x="202" y="122"/>
                  </a:cubicBezTo>
                  <a:cubicBezTo>
                    <a:pt x="216" y="70"/>
                    <a:pt x="186" y="15"/>
                    <a:pt x="134" y="4"/>
                  </a:cubicBezTo>
                  <a:cubicBezTo>
                    <a:pt x="126" y="2"/>
                    <a:pt x="118" y="1"/>
                    <a:pt x="110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2" name="Google Shape;2132;p11"/>
            <p:cNvSpPr/>
            <p:nvPr/>
          </p:nvSpPr>
          <p:spPr>
            <a:xfrm>
              <a:off x="2105241" y="-69143"/>
              <a:ext cx="11864" cy="10654"/>
            </a:xfrm>
            <a:custGeom>
              <a:avLst/>
              <a:gdLst/>
              <a:ahLst/>
              <a:cxnLst/>
              <a:rect l="l" t="t" r="r" b="b"/>
              <a:pathLst>
                <a:path w="294" h="264" extrusionOk="0">
                  <a:moveTo>
                    <a:pt x="149" y="0"/>
                  </a:moveTo>
                  <a:cubicBezTo>
                    <a:pt x="90" y="0"/>
                    <a:pt x="36" y="39"/>
                    <a:pt x="21" y="97"/>
                  </a:cubicBezTo>
                  <a:cubicBezTo>
                    <a:pt x="1" y="166"/>
                    <a:pt x="44" y="239"/>
                    <a:pt x="113" y="259"/>
                  </a:cubicBezTo>
                  <a:cubicBezTo>
                    <a:pt x="123" y="262"/>
                    <a:pt x="134" y="263"/>
                    <a:pt x="145" y="263"/>
                  </a:cubicBezTo>
                  <a:cubicBezTo>
                    <a:pt x="202" y="263"/>
                    <a:pt x="258" y="224"/>
                    <a:pt x="273" y="167"/>
                  </a:cubicBezTo>
                  <a:cubicBezTo>
                    <a:pt x="294" y="98"/>
                    <a:pt x="250" y="25"/>
                    <a:pt x="183" y="5"/>
                  </a:cubicBezTo>
                  <a:cubicBezTo>
                    <a:pt x="172" y="2"/>
                    <a:pt x="160" y="0"/>
                    <a:pt x="149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3" name="Google Shape;2133;p11"/>
            <p:cNvSpPr/>
            <p:nvPr/>
          </p:nvSpPr>
          <p:spPr>
            <a:xfrm>
              <a:off x="2102053" y="-70596"/>
              <a:ext cx="8757" cy="7829"/>
            </a:xfrm>
            <a:custGeom>
              <a:avLst/>
              <a:gdLst/>
              <a:ahLst/>
              <a:cxnLst/>
              <a:rect l="l" t="t" r="r" b="b"/>
              <a:pathLst>
                <a:path w="217" h="194" extrusionOk="0">
                  <a:moveTo>
                    <a:pt x="111" y="1"/>
                  </a:moveTo>
                  <a:cubicBezTo>
                    <a:pt x="68" y="1"/>
                    <a:pt x="27" y="30"/>
                    <a:pt x="15" y="72"/>
                  </a:cubicBezTo>
                  <a:cubicBezTo>
                    <a:pt x="1" y="124"/>
                    <a:pt x="32" y="177"/>
                    <a:pt x="84" y="190"/>
                  </a:cubicBezTo>
                  <a:cubicBezTo>
                    <a:pt x="93" y="193"/>
                    <a:pt x="101" y="194"/>
                    <a:pt x="110" y="194"/>
                  </a:cubicBezTo>
                  <a:cubicBezTo>
                    <a:pt x="153" y="194"/>
                    <a:pt x="192" y="166"/>
                    <a:pt x="202" y="123"/>
                  </a:cubicBezTo>
                  <a:cubicBezTo>
                    <a:pt x="216" y="70"/>
                    <a:pt x="186" y="16"/>
                    <a:pt x="134" y="4"/>
                  </a:cubicBezTo>
                  <a:cubicBezTo>
                    <a:pt x="127" y="2"/>
                    <a:pt x="119" y="1"/>
                    <a:pt x="111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4" name="Google Shape;2134;p11"/>
            <p:cNvSpPr/>
            <p:nvPr/>
          </p:nvSpPr>
          <p:spPr>
            <a:xfrm>
              <a:off x="2090713" y="-76891"/>
              <a:ext cx="11017" cy="9927"/>
            </a:xfrm>
            <a:custGeom>
              <a:avLst/>
              <a:gdLst/>
              <a:ahLst/>
              <a:cxnLst/>
              <a:rect l="l" t="t" r="r" b="b"/>
              <a:pathLst>
                <a:path w="273" h="246" extrusionOk="0">
                  <a:moveTo>
                    <a:pt x="139" y="0"/>
                  </a:moveTo>
                  <a:cubicBezTo>
                    <a:pt x="85" y="0"/>
                    <a:pt x="33" y="38"/>
                    <a:pt x="19" y="92"/>
                  </a:cubicBezTo>
                  <a:cubicBezTo>
                    <a:pt x="0" y="157"/>
                    <a:pt x="40" y="224"/>
                    <a:pt x="105" y="241"/>
                  </a:cubicBezTo>
                  <a:cubicBezTo>
                    <a:pt x="116" y="244"/>
                    <a:pt x="127" y="246"/>
                    <a:pt x="137" y="246"/>
                  </a:cubicBezTo>
                  <a:cubicBezTo>
                    <a:pt x="191" y="246"/>
                    <a:pt x="240" y="209"/>
                    <a:pt x="256" y="155"/>
                  </a:cubicBezTo>
                  <a:cubicBezTo>
                    <a:pt x="273" y="91"/>
                    <a:pt x="234" y="23"/>
                    <a:pt x="170" y="4"/>
                  </a:cubicBezTo>
                  <a:cubicBezTo>
                    <a:pt x="159" y="2"/>
                    <a:pt x="149" y="0"/>
                    <a:pt x="139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5" name="Google Shape;2135;p11"/>
            <p:cNvSpPr/>
            <p:nvPr/>
          </p:nvSpPr>
          <p:spPr>
            <a:xfrm>
              <a:off x="2084821" y="-91782"/>
              <a:ext cx="19169" cy="17312"/>
            </a:xfrm>
            <a:custGeom>
              <a:avLst/>
              <a:gdLst/>
              <a:ahLst/>
              <a:cxnLst/>
              <a:rect l="l" t="t" r="r" b="b"/>
              <a:pathLst>
                <a:path w="475" h="429" extrusionOk="0">
                  <a:moveTo>
                    <a:pt x="237" y="0"/>
                  </a:moveTo>
                  <a:cubicBezTo>
                    <a:pt x="143" y="0"/>
                    <a:pt x="56" y="64"/>
                    <a:pt x="31" y="157"/>
                  </a:cubicBezTo>
                  <a:cubicBezTo>
                    <a:pt x="1" y="270"/>
                    <a:pt x="67" y="389"/>
                    <a:pt x="181" y="421"/>
                  </a:cubicBezTo>
                  <a:cubicBezTo>
                    <a:pt x="199" y="426"/>
                    <a:pt x="218" y="428"/>
                    <a:pt x="236" y="428"/>
                  </a:cubicBezTo>
                  <a:cubicBezTo>
                    <a:pt x="330" y="428"/>
                    <a:pt x="417" y="366"/>
                    <a:pt x="445" y="271"/>
                  </a:cubicBezTo>
                  <a:cubicBezTo>
                    <a:pt x="475" y="158"/>
                    <a:pt x="409" y="40"/>
                    <a:pt x="295" y="9"/>
                  </a:cubicBezTo>
                  <a:cubicBezTo>
                    <a:pt x="276" y="3"/>
                    <a:pt x="257" y="0"/>
                    <a:pt x="237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6" name="Google Shape;2136;p11"/>
            <p:cNvSpPr/>
            <p:nvPr/>
          </p:nvSpPr>
          <p:spPr>
            <a:xfrm>
              <a:off x="2073885" y="-101871"/>
              <a:ext cx="8717" cy="7869"/>
            </a:xfrm>
            <a:custGeom>
              <a:avLst/>
              <a:gdLst/>
              <a:ahLst/>
              <a:cxnLst/>
              <a:rect l="l" t="t" r="r" b="b"/>
              <a:pathLst>
                <a:path w="216" h="195" extrusionOk="0">
                  <a:moveTo>
                    <a:pt x="109" y="1"/>
                  </a:moveTo>
                  <a:cubicBezTo>
                    <a:pt x="67" y="1"/>
                    <a:pt x="27" y="30"/>
                    <a:pt x="15" y="73"/>
                  </a:cubicBezTo>
                  <a:cubicBezTo>
                    <a:pt x="1" y="125"/>
                    <a:pt x="31" y="178"/>
                    <a:pt x="84" y="191"/>
                  </a:cubicBezTo>
                  <a:cubicBezTo>
                    <a:pt x="93" y="193"/>
                    <a:pt x="101" y="195"/>
                    <a:pt x="110" y="195"/>
                  </a:cubicBezTo>
                  <a:cubicBezTo>
                    <a:pt x="152" y="195"/>
                    <a:pt x="191" y="167"/>
                    <a:pt x="202" y="124"/>
                  </a:cubicBezTo>
                  <a:cubicBezTo>
                    <a:pt x="216" y="72"/>
                    <a:pt x="186" y="17"/>
                    <a:pt x="134" y="4"/>
                  </a:cubicBezTo>
                  <a:cubicBezTo>
                    <a:pt x="126" y="2"/>
                    <a:pt x="118" y="1"/>
                    <a:pt x="109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7" name="Google Shape;2137;p11"/>
            <p:cNvSpPr/>
            <p:nvPr/>
          </p:nvSpPr>
          <p:spPr>
            <a:xfrm>
              <a:off x="2095636" y="-60750"/>
              <a:ext cx="8717" cy="7829"/>
            </a:xfrm>
            <a:custGeom>
              <a:avLst/>
              <a:gdLst/>
              <a:ahLst/>
              <a:cxnLst/>
              <a:rect l="l" t="t" r="r" b="b"/>
              <a:pathLst>
                <a:path w="216" h="194" extrusionOk="0">
                  <a:moveTo>
                    <a:pt x="111" y="1"/>
                  </a:moveTo>
                  <a:cubicBezTo>
                    <a:pt x="68" y="1"/>
                    <a:pt x="27" y="30"/>
                    <a:pt x="15" y="71"/>
                  </a:cubicBezTo>
                  <a:cubicBezTo>
                    <a:pt x="0" y="124"/>
                    <a:pt x="30" y="177"/>
                    <a:pt x="83" y="190"/>
                  </a:cubicBezTo>
                  <a:cubicBezTo>
                    <a:pt x="92" y="193"/>
                    <a:pt x="101" y="194"/>
                    <a:pt x="110" y="194"/>
                  </a:cubicBezTo>
                  <a:cubicBezTo>
                    <a:pt x="152" y="194"/>
                    <a:pt x="190" y="166"/>
                    <a:pt x="201" y="123"/>
                  </a:cubicBezTo>
                  <a:cubicBezTo>
                    <a:pt x="216" y="70"/>
                    <a:pt x="185" y="17"/>
                    <a:pt x="134" y="4"/>
                  </a:cubicBezTo>
                  <a:cubicBezTo>
                    <a:pt x="126" y="2"/>
                    <a:pt x="118" y="1"/>
                    <a:pt x="111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8" name="Google Shape;2138;p11"/>
            <p:cNvSpPr/>
            <p:nvPr/>
          </p:nvSpPr>
          <p:spPr>
            <a:xfrm>
              <a:off x="2093175" y="-55665"/>
              <a:ext cx="8757" cy="7869"/>
            </a:xfrm>
            <a:custGeom>
              <a:avLst/>
              <a:gdLst/>
              <a:ahLst/>
              <a:cxnLst/>
              <a:rect l="l" t="t" r="r" b="b"/>
              <a:pathLst>
                <a:path w="217" h="195" extrusionOk="0">
                  <a:moveTo>
                    <a:pt x="111" y="0"/>
                  </a:moveTo>
                  <a:cubicBezTo>
                    <a:pt x="68" y="0"/>
                    <a:pt x="27" y="29"/>
                    <a:pt x="15" y="72"/>
                  </a:cubicBezTo>
                  <a:cubicBezTo>
                    <a:pt x="1" y="123"/>
                    <a:pt x="31" y="178"/>
                    <a:pt x="83" y="191"/>
                  </a:cubicBezTo>
                  <a:cubicBezTo>
                    <a:pt x="91" y="193"/>
                    <a:pt x="100" y="194"/>
                    <a:pt x="108" y="194"/>
                  </a:cubicBezTo>
                  <a:cubicBezTo>
                    <a:pt x="151" y="194"/>
                    <a:pt x="191" y="165"/>
                    <a:pt x="202" y="122"/>
                  </a:cubicBezTo>
                  <a:cubicBezTo>
                    <a:pt x="216" y="70"/>
                    <a:pt x="185" y="16"/>
                    <a:pt x="133" y="3"/>
                  </a:cubicBezTo>
                  <a:cubicBezTo>
                    <a:pt x="126" y="1"/>
                    <a:pt x="118" y="0"/>
                    <a:pt x="111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9" name="Google Shape;2139;p11"/>
            <p:cNvSpPr/>
            <p:nvPr/>
          </p:nvSpPr>
          <p:spPr>
            <a:xfrm>
              <a:off x="1591243" y="-582010"/>
              <a:ext cx="13963" cy="12470"/>
            </a:xfrm>
            <a:custGeom>
              <a:avLst/>
              <a:gdLst/>
              <a:ahLst/>
              <a:cxnLst/>
              <a:rect l="l" t="t" r="r" b="b"/>
              <a:pathLst>
                <a:path w="346" h="309" extrusionOk="0">
                  <a:moveTo>
                    <a:pt x="173" y="0"/>
                  </a:moveTo>
                  <a:cubicBezTo>
                    <a:pt x="105" y="0"/>
                    <a:pt x="41" y="45"/>
                    <a:pt x="23" y="113"/>
                  </a:cubicBezTo>
                  <a:cubicBezTo>
                    <a:pt x="0" y="194"/>
                    <a:pt x="48" y="280"/>
                    <a:pt x="131" y="303"/>
                  </a:cubicBezTo>
                  <a:cubicBezTo>
                    <a:pt x="145" y="307"/>
                    <a:pt x="158" y="309"/>
                    <a:pt x="172" y="309"/>
                  </a:cubicBezTo>
                  <a:cubicBezTo>
                    <a:pt x="239" y="309"/>
                    <a:pt x="302" y="263"/>
                    <a:pt x="321" y="195"/>
                  </a:cubicBezTo>
                  <a:cubicBezTo>
                    <a:pt x="345" y="115"/>
                    <a:pt x="296" y="28"/>
                    <a:pt x="213" y="6"/>
                  </a:cubicBezTo>
                  <a:cubicBezTo>
                    <a:pt x="200" y="2"/>
                    <a:pt x="186" y="0"/>
                    <a:pt x="173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0" name="Google Shape;2140;p11"/>
            <p:cNvSpPr/>
            <p:nvPr/>
          </p:nvSpPr>
          <p:spPr>
            <a:xfrm>
              <a:off x="567405" y="-563850"/>
              <a:ext cx="370701" cy="803186"/>
            </a:xfrm>
            <a:custGeom>
              <a:avLst/>
              <a:gdLst/>
              <a:ahLst/>
              <a:cxnLst/>
              <a:rect l="l" t="t" r="r" b="b"/>
              <a:pathLst>
                <a:path w="9186" h="19903" extrusionOk="0">
                  <a:moveTo>
                    <a:pt x="2931" y="1"/>
                  </a:moveTo>
                  <a:cubicBezTo>
                    <a:pt x="2706" y="1"/>
                    <a:pt x="2468" y="27"/>
                    <a:pt x="2221" y="80"/>
                  </a:cubicBezTo>
                  <a:cubicBezTo>
                    <a:pt x="2135" y="97"/>
                    <a:pt x="2049" y="119"/>
                    <a:pt x="1964" y="142"/>
                  </a:cubicBezTo>
                  <a:cubicBezTo>
                    <a:pt x="1530" y="261"/>
                    <a:pt x="1148" y="458"/>
                    <a:pt x="857" y="716"/>
                  </a:cubicBezTo>
                  <a:cubicBezTo>
                    <a:pt x="717" y="841"/>
                    <a:pt x="598" y="987"/>
                    <a:pt x="518" y="1144"/>
                  </a:cubicBezTo>
                  <a:cubicBezTo>
                    <a:pt x="469" y="1233"/>
                    <a:pt x="434" y="1331"/>
                    <a:pt x="413" y="1434"/>
                  </a:cubicBezTo>
                  <a:cubicBezTo>
                    <a:pt x="361" y="1324"/>
                    <a:pt x="312" y="1214"/>
                    <a:pt x="274" y="1100"/>
                  </a:cubicBezTo>
                  <a:cubicBezTo>
                    <a:pt x="256" y="1046"/>
                    <a:pt x="199" y="1019"/>
                    <a:pt x="146" y="1019"/>
                  </a:cubicBezTo>
                  <a:cubicBezTo>
                    <a:pt x="136" y="1019"/>
                    <a:pt x="125" y="1020"/>
                    <a:pt x="116" y="1022"/>
                  </a:cubicBezTo>
                  <a:cubicBezTo>
                    <a:pt x="12" y="1065"/>
                    <a:pt x="1" y="1147"/>
                    <a:pt x="22" y="1214"/>
                  </a:cubicBezTo>
                  <a:cubicBezTo>
                    <a:pt x="120" y="1506"/>
                    <a:pt x="289" y="1779"/>
                    <a:pt x="525" y="2027"/>
                  </a:cubicBezTo>
                  <a:cubicBezTo>
                    <a:pt x="765" y="2280"/>
                    <a:pt x="1049" y="2478"/>
                    <a:pt x="1296" y="2639"/>
                  </a:cubicBezTo>
                  <a:cubicBezTo>
                    <a:pt x="1476" y="2756"/>
                    <a:pt x="1661" y="2866"/>
                    <a:pt x="1846" y="2975"/>
                  </a:cubicBezTo>
                  <a:cubicBezTo>
                    <a:pt x="2256" y="3218"/>
                    <a:pt x="2679" y="3467"/>
                    <a:pt x="3037" y="3797"/>
                  </a:cubicBezTo>
                  <a:cubicBezTo>
                    <a:pt x="3140" y="3900"/>
                    <a:pt x="3224" y="3992"/>
                    <a:pt x="3300" y="4091"/>
                  </a:cubicBezTo>
                  <a:cubicBezTo>
                    <a:pt x="3408" y="4226"/>
                    <a:pt x="3504" y="4379"/>
                    <a:pt x="3587" y="4514"/>
                  </a:cubicBezTo>
                  <a:lnTo>
                    <a:pt x="3586" y="4511"/>
                  </a:lnTo>
                  <a:lnTo>
                    <a:pt x="3586" y="4511"/>
                  </a:lnTo>
                  <a:cubicBezTo>
                    <a:pt x="4202" y="5512"/>
                    <a:pt x="4598" y="6616"/>
                    <a:pt x="5002" y="7959"/>
                  </a:cubicBezTo>
                  <a:cubicBezTo>
                    <a:pt x="5095" y="8271"/>
                    <a:pt x="5187" y="8585"/>
                    <a:pt x="5278" y="8900"/>
                  </a:cubicBezTo>
                  <a:lnTo>
                    <a:pt x="5388" y="9284"/>
                  </a:lnTo>
                  <a:cubicBezTo>
                    <a:pt x="5480" y="9601"/>
                    <a:pt x="5576" y="9916"/>
                    <a:pt x="5674" y="10231"/>
                  </a:cubicBezTo>
                  <a:lnTo>
                    <a:pt x="5832" y="10753"/>
                  </a:lnTo>
                  <a:cubicBezTo>
                    <a:pt x="6588" y="13282"/>
                    <a:pt x="6984" y="15589"/>
                    <a:pt x="7041" y="17798"/>
                  </a:cubicBezTo>
                  <a:cubicBezTo>
                    <a:pt x="7053" y="18279"/>
                    <a:pt x="7046" y="18767"/>
                    <a:pt x="7023" y="19289"/>
                  </a:cubicBezTo>
                  <a:cubicBezTo>
                    <a:pt x="7017" y="19376"/>
                    <a:pt x="7039" y="19445"/>
                    <a:pt x="7087" y="19503"/>
                  </a:cubicBezTo>
                  <a:cubicBezTo>
                    <a:pt x="7099" y="19519"/>
                    <a:pt x="7113" y="19533"/>
                    <a:pt x="7128" y="19544"/>
                  </a:cubicBezTo>
                  <a:cubicBezTo>
                    <a:pt x="7138" y="19553"/>
                    <a:pt x="7148" y="19562"/>
                    <a:pt x="7159" y="19572"/>
                  </a:cubicBezTo>
                  <a:cubicBezTo>
                    <a:pt x="7382" y="19740"/>
                    <a:pt x="7656" y="19833"/>
                    <a:pt x="8031" y="19875"/>
                  </a:cubicBezTo>
                  <a:cubicBezTo>
                    <a:pt x="8080" y="19881"/>
                    <a:pt x="8129" y="19883"/>
                    <a:pt x="8179" y="19883"/>
                  </a:cubicBezTo>
                  <a:cubicBezTo>
                    <a:pt x="8203" y="19889"/>
                    <a:pt x="8229" y="19892"/>
                    <a:pt x="8255" y="19895"/>
                  </a:cubicBezTo>
                  <a:cubicBezTo>
                    <a:pt x="8297" y="19899"/>
                    <a:pt x="8340" y="19902"/>
                    <a:pt x="8382" y="19902"/>
                  </a:cubicBezTo>
                  <a:cubicBezTo>
                    <a:pt x="8423" y="19902"/>
                    <a:pt x="8466" y="19898"/>
                    <a:pt x="8506" y="19895"/>
                  </a:cubicBezTo>
                  <a:cubicBezTo>
                    <a:pt x="8535" y="19891"/>
                    <a:pt x="8562" y="19888"/>
                    <a:pt x="8590" y="19882"/>
                  </a:cubicBezTo>
                  <a:cubicBezTo>
                    <a:pt x="8660" y="19868"/>
                    <a:pt x="8732" y="19843"/>
                    <a:pt x="8818" y="19804"/>
                  </a:cubicBezTo>
                  <a:lnTo>
                    <a:pt x="8858" y="19790"/>
                  </a:lnTo>
                  <a:lnTo>
                    <a:pt x="8900" y="19776"/>
                  </a:lnTo>
                  <a:cubicBezTo>
                    <a:pt x="8962" y="19753"/>
                    <a:pt x="8991" y="19738"/>
                    <a:pt x="9012" y="19718"/>
                  </a:cubicBezTo>
                  <a:cubicBezTo>
                    <a:pt x="9055" y="19682"/>
                    <a:pt x="9078" y="19638"/>
                    <a:pt x="9092" y="19569"/>
                  </a:cubicBezTo>
                  <a:cubicBezTo>
                    <a:pt x="9151" y="19292"/>
                    <a:pt x="9166" y="19006"/>
                    <a:pt x="9174" y="18739"/>
                  </a:cubicBezTo>
                  <a:cubicBezTo>
                    <a:pt x="9186" y="18466"/>
                    <a:pt x="9186" y="18174"/>
                    <a:pt x="9173" y="17822"/>
                  </a:cubicBezTo>
                  <a:cubicBezTo>
                    <a:pt x="9153" y="17311"/>
                    <a:pt x="9103" y="16757"/>
                    <a:pt x="9009" y="16076"/>
                  </a:cubicBezTo>
                  <a:cubicBezTo>
                    <a:pt x="8857" y="14964"/>
                    <a:pt x="8614" y="13871"/>
                    <a:pt x="8340" y="12657"/>
                  </a:cubicBezTo>
                  <a:cubicBezTo>
                    <a:pt x="7849" y="10491"/>
                    <a:pt x="7261" y="8186"/>
                    <a:pt x="6322" y="6000"/>
                  </a:cubicBezTo>
                  <a:cubicBezTo>
                    <a:pt x="6204" y="5726"/>
                    <a:pt x="6071" y="5440"/>
                    <a:pt x="5917" y="5125"/>
                  </a:cubicBezTo>
                  <a:cubicBezTo>
                    <a:pt x="5790" y="4873"/>
                    <a:pt x="5645" y="4608"/>
                    <a:pt x="5460" y="4294"/>
                  </a:cubicBezTo>
                  <a:lnTo>
                    <a:pt x="5411" y="4211"/>
                  </a:lnTo>
                  <a:cubicBezTo>
                    <a:pt x="5272" y="3971"/>
                    <a:pt x="5134" y="3731"/>
                    <a:pt x="5005" y="3485"/>
                  </a:cubicBezTo>
                  <a:cubicBezTo>
                    <a:pt x="4858" y="3209"/>
                    <a:pt x="4739" y="2921"/>
                    <a:pt x="4649" y="2628"/>
                  </a:cubicBezTo>
                  <a:cubicBezTo>
                    <a:pt x="4577" y="2365"/>
                    <a:pt x="4534" y="2089"/>
                    <a:pt x="4491" y="1822"/>
                  </a:cubicBezTo>
                  <a:cubicBezTo>
                    <a:pt x="4463" y="1644"/>
                    <a:pt x="4435" y="1467"/>
                    <a:pt x="4399" y="1291"/>
                  </a:cubicBezTo>
                  <a:cubicBezTo>
                    <a:pt x="4363" y="1118"/>
                    <a:pt x="4312" y="946"/>
                    <a:pt x="4246" y="778"/>
                  </a:cubicBezTo>
                  <a:cubicBezTo>
                    <a:pt x="4285" y="723"/>
                    <a:pt x="4304" y="637"/>
                    <a:pt x="4258" y="570"/>
                  </a:cubicBezTo>
                  <a:cubicBezTo>
                    <a:pt x="4211" y="503"/>
                    <a:pt x="4157" y="427"/>
                    <a:pt x="4090" y="364"/>
                  </a:cubicBezTo>
                  <a:cubicBezTo>
                    <a:pt x="4048" y="327"/>
                    <a:pt x="4004" y="291"/>
                    <a:pt x="3955" y="261"/>
                  </a:cubicBezTo>
                  <a:cubicBezTo>
                    <a:pt x="3909" y="198"/>
                    <a:pt x="3857" y="139"/>
                    <a:pt x="3804" y="78"/>
                  </a:cubicBezTo>
                  <a:cubicBezTo>
                    <a:pt x="3774" y="46"/>
                    <a:pt x="3732" y="28"/>
                    <a:pt x="3690" y="28"/>
                  </a:cubicBezTo>
                  <a:cubicBezTo>
                    <a:pt x="3680" y="28"/>
                    <a:pt x="3670" y="29"/>
                    <a:pt x="3660" y="31"/>
                  </a:cubicBezTo>
                  <a:cubicBezTo>
                    <a:pt x="3639" y="37"/>
                    <a:pt x="3617" y="45"/>
                    <a:pt x="3602" y="60"/>
                  </a:cubicBezTo>
                  <a:lnTo>
                    <a:pt x="3577" y="88"/>
                  </a:lnTo>
                  <a:cubicBezTo>
                    <a:pt x="3479" y="55"/>
                    <a:pt x="3369" y="32"/>
                    <a:pt x="3248" y="19"/>
                  </a:cubicBezTo>
                  <a:cubicBezTo>
                    <a:pt x="3145" y="7"/>
                    <a:pt x="3040" y="1"/>
                    <a:pt x="2931" y="1"/>
                  </a:cubicBezTo>
                  <a:close/>
                </a:path>
              </a:pathLst>
            </a:custGeom>
            <a:solidFill>
              <a:srgbClr val="6C75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1" name="Google Shape;2141;p11"/>
            <p:cNvSpPr/>
            <p:nvPr/>
          </p:nvSpPr>
          <p:spPr>
            <a:xfrm>
              <a:off x="566598" y="-564254"/>
              <a:ext cx="371912" cy="803670"/>
            </a:xfrm>
            <a:custGeom>
              <a:avLst/>
              <a:gdLst/>
              <a:ahLst/>
              <a:cxnLst/>
              <a:rect l="l" t="t" r="r" b="b"/>
              <a:pathLst>
                <a:path w="9216" h="19915" extrusionOk="0">
                  <a:moveTo>
                    <a:pt x="1684" y="2623"/>
                  </a:moveTo>
                  <a:lnTo>
                    <a:pt x="1684" y="2623"/>
                  </a:lnTo>
                  <a:cubicBezTo>
                    <a:pt x="1686" y="2624"/>
                    <a:pt x="1689" y="2625"/>
                    <a:pt x="1691" y="2625"/>
                  </a:cubicBezTo>
                  <a:cubicBezTo>
                    <a:pt x="1688" y="2624"/>
                    <a:pt x="1686" y="2623"/>
                    <a:pt x="1684" y="2623"/>
                  </a:cubicBezTo>
                  <a:close/>
                  <a:moveTo>
                    <a:pt x="7652" y="18332"/>
                  </a:moveTo>
                  <a:cubicBezTo>
                    <a:pt x="7652" y="18332"/>
                    <a:pt x="7652" y="18332"/>
                    <a:pt x="7652" y="18333"/>
                  </a:cubicBezTo>
                  <a:lnTo>
                    <a:pt x="7652" y="18333"/>
                  </a:lnTo>
                  <a:cubicBezTo>
                    <a:pt x="7652" y="18332"/>
                    <a:pt x="7652" y="18332"/>
                    <a:pt x="7652" y="18332"/>
                  </a:cubicBezTo>
                  <a:close/>
                  <a:moveTo>
                    <a:pt x="2956" y="1"/>
                  </a:moveTo>
                  <a:cubicBezTo>
                    <a:pt x="2731" y="1"/>
                    <a:pt x="2491" y="28"/>
                    <a:pt x="2243" y="81"/>
                  </a:cubicBezTo>
                  <a:cubicBezTo>
                    <a:pt x="2155" y="100"/>
                    <a:pt x="2067" y="120"/>
                    <a:pt x="1983" y="143"/>
                  </a:cubicBezTo>
                  <a:cubicBezTo>
                    <a:pt x="1543" y="265"/>
                    <a:pt x="1158" y="465"/>
                    <a:pt x="871" y="719"/>
                  </a:cubicBezTo>
                  <a:cubicBezTo>
                    <a:pt x="732" y="844"/>
                    <a:pt x="611" y="990"/>
                    <a:pt x="531" y="1147"/>
                  </a:cubicBezTo>
                  <a:cubicBezTo>
                    <a:pt x="480" y="1242"/>
                    <a:pt x="444" y="1341"/>
                    <a:pt x="426" y="1441"/>
                  </a:cubicBezTo>
                  <a:lnTo>
                    <a:pt x="407" y="1372"/>
                  </a:lnTo>
                  <a:cubicBezTo>
                    <a:pt x="371" y="1285"/>
                    <a:pt x="331" y="1197"/>
                    <a:pt x="302" y="1104"/>
                  </a:cubicBezTo>
                  <a:cubicBezTo>
                    <a:pt x="280" y="1046"/>
                    <a:pt x="219" y="1016"/>
                    <a:pt x="164" y="1016"/>
                  </a:cubicBezTo>
                  <a:cubicBezTo>
                    <a:pt x="155" y="1016"/>
                    <a:pt x="145" y="1017"/>
                    <a:pt x="136" y="1019"/>
                  </a:cubicBezTo>
                  <a:cubicBezTo>
                    <a:pt x="1" y="1076"/>
                    <a:pt x="24" y="1189"/>
                    <a:pt x="32" y="1222"/>
                  </a:cubicBezTo>
                  <a:cubicBezTo>
                    <a:pt x="136" y="1520"/>
                    <a:pt x="305" y="1793"/>
                    <a:pt x="538" y="2037"/>
                  </a:cubicBezTo>
                  <a:cubicBezTo>
                    <a:pt x="640" y="2145"/>
                    <a:pt x="749" y="2241"/>
                    <a:pt x="861" y="2332"/>
                  </a:cubicBezTo>
                  <a:cubicBezTo>
                    <a:pt x="1013" y="2414"/>
                    <a:pt x="1170" y="2488"/>
                    <a:pt x="1331" y="2547"/>
                  </a:cubicBezTo>
                  <a:cubicBezTo>
                    <a:pt x="1329" y="2546"/>
                    <a:pt x="1327" y="2545"/>
                    <a:pt x="1325" y="2544"/>
                  </a:cubicBezTo>
                  <a:lnTo>
                    <a:pt x="1325" y="2544"/>
                  </a:lnTo>
                  <a:cubicBezTo>
                    <a:pt x="1392" y="2567"/>
                    <a:pt x="1459" y="2587"/>
                    <a:pt x="1530" y="2599"/>
                  </a:cubicBezTo>
                  <a:cubicBezTo>
                    <a:pt x="1576" y="2608"/>
                    <a:pt x="1624" y="2613"/>
                    <a:pt x="1668" y="2621"/>
                  </a:cubicBezTo>
                  <a:lnTo>
                    <a:pt x="1670" y="2621"/>
                  </a:lnTo>
                  <a:cubicBezTo>
                    <a:pt x="1674" y="2622"/>
                    <a:pt x="1678" y="2622"/>
                    <a:pt x="1684" y="2623"/>
                  </a:cubicBezTo>
                  <a:lnTo>
                    <a:pt x="1684" y="2623"/>
                  </a:lnTo>
                  <a:cubicBezTo>
                    <a:pt x="1682" y="2622"/>
                    <a:pt x="1679" y="2621"/>
                    <a:pt x="1677" y="2621"/>
                  </a:cubicBezTo>
                  <a:lnTo>
                    <a:pt x="1677" y="2621"/>
                  </a:lnTo>
                  <a:cubicBezTo>
                    <a:pt x="1705" y="2623"/>
                    <a:pt x="1733" y="2624"/>
                    <a:pt x="1761" y="2624"/>
                  </a:cubicBezTo>
                  <a:cubicBezTo>
                    <a:pt x="1785" y="2624"/>
                    <a:pt x="1809" y="2623"/>
                    <a:pt x="1833" y="2621"/>
                  </a:cubicBezTo>
                  <a:cubicBezTo>
                    <a:pt x="1869" y="2618"/>
                    <a:pt x="1904" y="2613"/>
                    <a:pt x="1940" y="2606"/>
                  </a:cubicBezTo>
                  <a:cubicBezTo>
                    <a:pt x="1998" y="2592"/>
                    <a:pt x="2057" y="2576"/>
                    <a:pt x="2115" y="2556"/>
                  </a:cubicBezTo>
                  <a:cubicBezTo>
                    <a:pt x="2160" y="2540"/>
                    <a:pt x="2198" y="2522"/>
                    <a:pt x="2240" y="2504"/>
                  </a:cubicBezTo>
                  <a:lnTo>
                    <a:pt x="2240" y="2504"/>
                  </a:lnTo>
                  <a:cubicBezTo>
                    <a:pt x="2240" y="2504"/>
                    <a:pt x="2240" y="2504"/>
                    <a:pt x="2240" y="2504"/>
                  </a:cubicBezTo>
                  <a:cubicBezTo>
                    <a:pt x="2319" y="2467"/>
                    <a:pt x="2395" y="2425"/>
                    <a:pt x="2477" y="2392"/>
                  </a:cubicBezTo>
                  <a:cubicBezTo>
                    <a:pt x="2528" y="2373"/>
                    <a:pt x="2580" y="2352"/>
                    <a:pt x="2636" y="2340"/>
                  </a:cubicBezTo>
                  <a:cubicBezTo>
                    <a:pt x="2674" y="2333"/>
                    <a:pt x="2709" y="2325"/>
                    <a:pt x="2747" y="2323"/>
                  </a:cubicBezTo>
                  <a:cubicBezTo>
                    <a:pt x="2769" y="2322"/>
                    <a:pt x="2791" y="2321"/>
                    <a:pt x="2813" y="2321"/>
                  </a:cubicBezTo>
                  <a:cubicBezTo>
                    <a:pt x="2902" y="2321"/>
                    <a:pt x="2991" y="2333"/>
                    <a:pt x="3076" y="2361"/>
                  </a:cubicBezTo>
                  <a:cubicBezTo>
                    <a:pt x="3152" y="2385"/>
                    <a:pt x="3228" y="2411"/>
                    <a:pt x="3298" y="2448"/>
                  </a:cubicBezTo>
                  <a:cubicBezTo>
                    <a:pt x="3557" y="2583"/>
                    <a:pt x="3777" y="2784"/>
                    <a:pt x="3966" y="3001"/>
                  </a:cubicBezTo>
                  <a:cubicBezTo>
                    <a:pt x="4218" y="3287"/>
                    <a:pt x="4439" y="3599"/>
                    <a:pt x="4638" y="3925"/>
                  </a:cubicBezTo>
                  <a:cubicBezTo>
                    <a:pt x="4855" y="4274"/>
                    <a:pt x="5052" y="4636"/>
                    <a:pt x="5237" y="5003"/>
                  </a:cubicBezTo>
                  <a:cubicBezTo>
                    <a:pt x="5552" y="5630"/>
                    <a:pt x="5835" y="6270"/>
                    <a:pt x="6091" y="6924"/>
                  </a:cubicBezTo>
                  <a:cubicBezTo>
                    <a:pt x="6478" y="7920"/>
                    <a:pt x="6780" y="8952"/>
                    <a:pt x="7011" y="9996"/>
                  </a:cubicBezTo>
                  <a:cubicBezTo>
                    <a:pt x="7271" y="11178"/>
                    <a:pt x="7455" y="12374"/>
                    <a:pt x="7601" y="13577"/>
                  </a:cubicBezTo>
                  <a:cubicBezTo>
                    <a:pt x="7749" y="14795"/>
                    <a:pt x="7863" y="16020"/>
                    <a:pt x="7992" y="17242"/>
                  </a:cubicBezTo>
                  <a:cubicBezTo>
                    <a:pt x="7996" y="17292"/>
                    <a:pt x="7951" y="17337"/>
                    <a:pt x="7902" y="17340"/>
                  </a:cubicBezTo>
                  <a:cubicBezTo>
                    <a:pt x="7901" y="17340"/>
                    <a:pt x="7900" y="17340"/>
                    <a:pt x="7899" y="17340"/>
                  </a:cubicBezTo>
                  <a:cubicBezTo>
                    <a:pt x="7858" y="17340"/>
                    <a:pt x="7820" y="17313"/>
                    <a:pt x="7808" y="17274"/>
                  </a:cubicBezTo>
                  <a:cubicBezTo>
                    <a:pt x="7798" y="17232"/>
                    <a:pt x="7784" y="17186"/>
                    <a:pt x="7767" y="17144"/>
                  </a:cubicBezTo>
                  <a:cubicBezTo>
                    <a:pt x="7752" y="17104"/>
                    <a:pt x="7735" y="17064"/>
                    <a:pt x="7715" y="17022"/>
                  </a:cubicBezTo>
                  <a:lnTo>
                    <a:pt x="7715" y="17022"/>
                  </a:lnTo>
                  <a:cubicBezTo>
                    <a:pt x="7719" y="17032"/>
                    <a:pt x="7721" y="17037"/>
                    <a:pt x="7724" y="17047"/>
                  </a:cubicBezTo>
                  <a:cubicBezTo>
                    <a:pt x="7702" y="17004"/>
                    <a:pt x="7680" y="16960"/>
                    <a:pt x="7662" y="16917"/>
                  </a:cubicBezTo>
                  <a:cubicBezTo>
                    <a:pt x="7650" y="16942"/>
                    <a:pt x="7640" y="16968"/>
                    <a:pt x="7630" y="16996"/>
                  </a:cubicBezTo>
                  <a:cubicBezTo>
                    <a:pt x="7635" y="16989"/>
                    <a:pt x="7636" y="16982"/>
                    <a:pt x="7640" y="16975"/>
                  </a:cubicBezTo>
                  <a:lnTo>
                    <a:pt x="7640" y="16975"/>
                  </a:lnTo>
                  <a:cubicBezTo>
                    <a:pt x="7601" y="17088"/>
                    <a:pt x="7583" y="17200"/>
                    <a:pt x="7570" y="17318"/>
                  </a:cubicBezTo>
                  <a:lnTo>
                    <a:pt x="7570" y="17327"/>
                  </a:lnTo>
                  <a:cubicBezTo>
                    <a:pt x="7548" y="17664"/>
                    <a:pt x="7597" y="18000"/>
                    <a:pt x="7652" y="18329"/>
                  </a:cubicBezTo>
                  <a:cubicBezTo>
                    <a:pt x="7652" y="18325"/>
                    <a:pt x="7650" y="18319"/>
                    <a:pt x="7650" y="18313"/>
                  </a:cubicBezTo>
                  <a:lnTo>
                    <a:pt x="7650" y="18313"/>
                  </a:lnTo>
                  <a:cubicBezTo>
                    <a:pt x="7652" y="18319"/>
                    <a:pt x="7652" y="18325"/>
                    <a:pt x="7652" y="18329"/>
                  </a:cubicBezTo>
                  <a:cubicBezTo>
                    <a:pt x="7652" y="18331"/>
                    <a:pt x="7652" y="18332"/>
                    <a:pt x="7652" y="18333"/>
                  </a:cubicBezTo>
                  <a:lnTo>
                    <a:pt x="7652" y="18333"/>
                  </a:lnTo>
                  <a:cubicBezTo>
                    <a:pt x="7652" y="18333"/>
                    <a:pt x="7652" y="18333"/>
                    <a:pt x="7652" y="18333"/>
                  </a:cubicBezTo>
                  <a:lnTo>
                    <a:pt x="7652" y="18333"/>
                  </a:lnTo>
                  <a:cubicBezTo>
                    <a:pt x="7714" y="18677"/>
                    <a:pt x="7787" y="19022"/>
                    <a:pt x="7830" y="19368"/>
                  </a:cubicBezTo>
                  <a:cubicBezTo>
                    <a:pt x="7850" y="19531"/>
                    <a:pt x="7863" y="19697"/>
                    <a:pt x="7860" y="19859"/>
                  </a:cubicBezTo>
                  <a:cubicBezTo>
                    <a:pt x="7920" y="19870"/>
                    <a:pt x="7985" y="19879"/>
                    <a:pt x="8051" y="19886"/>
                  </a:cubicBezTo>
                  <a:cubicBezTo>
                    <a:pt x="8100" y="19892"/>
                    <a:pt x="8147" y="19895"/>
                    <a:pt x="8198" y="19898"/>
                  </a:cubicBezTo>
                  <a:lnTo>
                    <a:pt x="8275" y="19906"/>
                  </a:lnTo>
                  <a:cubicBezTo>
                    <a:pt x="8317" y="19912"/>
                    <a:pt x="8360" y="19914"/>
                    <a:pt x="8402" y="19915"/>
                  </a:cubicBezTo>
                  <a:cubicBezTo>
                    <a:pt x="8446" y="19915"/>
                    <a:pt x="8489" y="19914"/>
                    <a:pt x="8531" y="19908"/>
                  </a:cubicBezTo>
                  <a:cubicBezTo>
                    <a:pt x="8557" y="19905"/>
                    <a:pt x="8585" y="19901"/>
                    <a:pt x="8614" y="19895"/>
                  </a:cubicBezTo>
                  <a:cubicBezTo>
                    <a:pt x="8684" y="19880"/>
                    <a:pt x="8756" y="19856"/>
                    <a:pt x="8847" y="19819"/>
                  </a:cubicBezTo>
                  <a:lnTo>
                    <a:pt x="8886" y="19804"/>
                  </a:lnTo>
                  <a:lnTo>
                    <a:pt x="8926" y="19790"/>
                  </a:lnTo>
                  <a:cubicBezTo>
                    <a:pt x="8986" y="19764"/>
                    <a:pt x="9016" y="19750"/>
                    <a:pt x="9038" y="19730"/>
                  </a:cubicBezTo>
                  <a:cubicBezTo>
                    <a:pt x="9084" y="19692"/>
                    <a:pt x="9108" y="19648"/>
                    <a:pt x="9121" y="19577"/>
                  </a:cubicBezTo>
                  <a:cubicBezTo>
                    <a:pt x="9184" y="19290"/>
                    <a:pt x="9196" y="18997"/>
                    <a:pt x="9203" y="18746"/>
                  </a:cubicBezTo>
                  <a:cubicBezTo>
                    <a:pt x="9216" y="18484"/>
                    <a:pt x="9214" y="18191"/>
                    <a:pt x="9203" y="17827"/>
                  </a:cubicBezTo>
                  <a:cubicBezTo>
                    <a:pt x="9184" y="17331"/>
                    <a:pt x="9134" y="16777"/>
                    <a:pt x="9041" y="16081"/>
                  </a:cubicBezTo>
                  <a:cubicBezTo>
                    <a:pt x="8893" y="15004"/>
                    <a:pt x="8670" y="13984"/>
                    <a:pt x="8370" y="12663"/>
                  </a:cubicBezTo>
                  <a:cubicBezTo>
                    <a:pt x="7879" y="10506"/>
                    <a:pt x="7296" y="8203"/>
                    <a:pt x="6352" y="6006"/>
                  </a:cubicBezTo>
                  <a:cubicBezTo>
                    <a:pt x="6233" y="5730"/>
                    <a:pt x="6099" y="5444"/>
                    <a:pt x="5943" y="5130"/>
                  </a:cubicBezTo>
                  <a:cubicBezTo>
                    <a:pt x="5820" y="4883"/>
                    <a:pt x="5675" y="4618"/>
                    <a:pt x="5487" y="4300"/>
                  </a:cubicBezTo>
                  <a:lnTo>
                    <a:pt x="5438" y="4215"/>
                  </a:lnTo>
                  <a:cubicBezTo>
                    <a:pt x="5299" y="3973"/>
                    <a:pt x="5158" y="3735"/>
                    <a:pt x="5031" y="3489"/>
                  </a:cubicBezTo>
                  <a:cubicBezTo>
                    <a:pt x="4884" y="3209"/>
                    <a:pt x="4765" y="2922"/>
                    <a:pt x="4679" y="2635"/>
                  </a:cubicBezTo>
                  <a:cubicBezTo>
                    <a:pt x="4604" y="2365"/>
                    <a:pt x="4559" y="2069"/>
                    <a:pt x="4521" y="1831"/>
                  </a:cubicBezTo>
                  <a:cubicBezTo>
                    <a:pt x="4495" y="1652"/>
                    <a:pt x="4466" y="1474"/>
                    <a:pt x="4430" y="1299"/>
                  </a:cubicBezTo>
                  <a:cubicBezTo>
                    <a:pt x="4396" y="1128"/>
                    <a:pt x="4344" y="956"/>
                    <a:pt x="4276" y="783"/>
                  </a:cubicBezTo>
                  <a:cubicBezTo>
                    <a:pt x="4317" y="732"/>
                    <a:pt x="4332" y="640"/>
                    <a:pt x="4284" y="575"/>
                  </a:cubicBezTo>
                  <a:cubicBezTo>
                    <a:pt x="4233" y="503"/>
                    <a:pt x="4182" y="429"/>
                    <a:pt x="4117" y="368"/>
                  </a:cubicBezTo>
                  <a:cubicBezTo>
                    <a:pt x="4075" y="330"/>
                    <a:pt x="4031" y="294"/>
                    <a:pt x="3981" y="264"/>
                  </a:cubicBezTo>
                  <a:cubicBezTo>
                    <a:pt x="3936" y="203"/>
                    <a:pt x="3884" y="143"/>
                    <a:pt x="3830" y="84"/>
                  </a:cubicBezTo>
                  <a:cubicBezTo>
                    <a:pt x="3797" y="48"/>
                    <a:pt x="3752" y="27"/>
                    <a:pt x="3706" y="27"/>
                  </a:cubicBezTo>
                  <a:cubicBezTo>
                    <a:pt x="3697" y="27"/>
                    <a:pt x="3688" y="28"/>
                    <a:pt x="3679" y="29"/>
                  </a:cubicBezTo>
                  <a:cubicBezTo>
                    <a:pt x="3657" y="35"/>
                    <a:pt x="3634" y="45"/>
                    <a:pt x="3616" y="60"/>
                  </a:cubicBezTo>
                  <a:lnTo>
                    <a:pt x="3591" y="88"/>
                  </a:lnTo>
                  <a:cubicBezTo>
                    <a:pt x="3501" y="52"/>
                    <a:pt x="3390" y="29"/>
                    <a:pt x="3270" y="19"/>
                  </a:cubicBezTo>
                  <a:cubicBezTo>
                    <a:pt x="3169" y="7"/>
                    <a:pt x="3064" y="1"/>
                    <a:pt x="2956" y="1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2" name="Google Shape;2142;p11"/>
            <p:cNvSpPr/>
            <p:nvPr/>
          </p:nvSpPr>
          <p:spPr>
            <a:xfrm>
              <a:off x="633910" y="-458363"/>
              <a:ext cx="161" cy="40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3" y="1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3" name="Google Shape;2143;p11"/>
            <p:cNvSpPr/>
            <p:nvPr/>
          </p:nvSpPr>
          <p:spPr>
            <a:xfrm>
              <a:off x="782374" y="-1326270"/>
              <a:ext cx="229176" cy="582888"/>
            </a:xfrm>
            <a:custGeom>
              <a:avLst/>
              <a:gdLst/>
              <a:ahLst/>
              <a:cxnLst/>
              <a:rect l="l" t="t" r="r" b="b"/>
              <a:pathLst>
                <a:path w="5679" h="14444" extrusionOk="0">
                  <a:moveTo>
                    <a:pt x="4935" y="1"/>
                  </a:moveTo>
                  <a:cubicBezTo>
                    <a:pt x="4926" y="1"/>
                    <a:pt x="4917" y="2"/>
                    <a:pt x="4907" y="4"/>
                  </a:cubicBezTo>
                  <a:lnTo>
                    <a:pt x="4881" y="11"/>
                  </a:lnTo>
                  <a:cubicBezTo>
                    <a:pt x="4728" y="78"/>
                    <a:pt x="4576" y="147"/>
                    <a:pt x="4428" y="229"/>
                  </a:cubicBezTo>
                  <a:cubicBezTo>
                    <a:pt x="4275" y="311"/>
                    <a:pt x="4120" y="412"/>
                    <a:pt x="3941" y="542"/>
                  </a:cubicBezTo>
                  <a:cubicBezTo>
                    <a:pt x="3652" y="753"/>
                    <a:pt x="3359" y="1013"/>
                    <a:pt x="3050" y="1338"/>
                  </a:cubicBezTo>
                  <a:cubicBezTo>
                    <a:pt x="2516" y="1900"/>
                    <a:pt x="2007" y="2596"/>
                    <a:pt x="1499" y="3471"/>
                  </a:cubicBezTo>
                  <a:cubicBezTo>
                    <a:pt x="1068" y="4215"/>
                    <a:pt x="706" y="4999"/>
                    <a:pt x="420" y="5805"/>
                  </a:cubicBezTo>
                  <a:cubicBezTo>
                    <a:pt x="293" y="6158"/>
                    <a:pt x="191" y="6514"/>
                    <a:pt x="113" y="6858"/>
                  </a:cubicBezTo>
                  <a:cubicBezTo>
                    <a:pt x="31" y="7235"/>
                    <a:pt x="1" y="7636"/>
                    <a:pt x="22" y="8081"/>
                  </a:cubicBezTo>
                  <a:cubicBezTo>
                    <a:pt x="44" y="8570"/>
                    <a:pt x="132" y="9048"/>
                    <a:pt x="254" y="9617"/>
                  </a:cubicBezTo>
                  <a:cubicBezTo>
                    <a:pt x="298" y="9824"/>
                    <a:pt x="346" y="10029"/>
                    <a:pt x="393" y="10236"/>
                  </a:cubicBezTo>
                  <a:cubicBezTo>
                    <a:pt x="471" y="10566"/>
                    <a:pt x="547" y="10896"/>
                    <a:pt x="611" y="11228"/>
                  </a:cubicBezTo>
                  <a:cubicBezTo>
                    <a:pt x="728" y="11850"/>
                    <a:pt x="766" y="12349"/>
                    <a:pt x="735" y="12823"/>
                  </a:cubicBezTo>
                  <a:cubicBezTo>
                    <a:pt x="728" y="12912"/>
                    <a:pt x="716" y="12999"/>
                    <a:pt x="702" y="13087"/>
                  </a:cubicBezTo>
                  <a:cubicBezTo>
                    <a:pt x="659" y="13127"/>
                    <a:pt x="627" y="13184"/>
                    <a:pt x="613" y="13246"/>
                  </a:cubicBezTo>
                  <a:cubicBezTo>
                    <a:pt x="598" y="13308"/>
                    <a:pt x="606" y="13376"/>
                    <a:pt x="630" y="13439"/>
                  </a:cubicBezTo>
                  <a:cubicBezTo>
                    <a:pt x="606" y="13531"/>
                    <a:pt x="577" y="13623"/>
                    <a:pt x="544" y="13713"/>
                  </a:cubicBezTo>
                  <a:cubicBezTo>
                    <a:pt x="465" y="13921"/>
                    <a:pt x="370" y="14112"/>
                    <a:pt x="252" y="14302"/>
                  </a:cubicBezTo>
                  <a:cubicBezTo>
                    <a:pt x="239" y="14322"/>
                    <a:pt x="238" y="14345"/>
                    <a:pt x="242" y="14369"/>
                  </a:cubicBezTo>
                  <a:cubicBezTo>
                    <a:pt x="249" y="14395"/>
                    <a:pt x="270" y="14421"/>
                    <a:pt x="293" y="14434"/>
                  </a:cubicBezTo>
                  <a:cubicBezTo>
                    <a:pt x="307" y="14441"/>
                    <a:pt x="322" y="14444"/>
                    <a:pt x="337" y="14444"/>
                  </a:cubicBezTo>
                  <a:cubicBezTo>
                    <a:pt x="343" y="14444"/>
                    <a:pt x="349" y="14444"/>
                    <a:pt x="356" y="14443"/>
                  </a:cubicBezTo>
                  <a:cubicBezTo>
                    <a:pt x="383" y="14437"/>
                    <a:pt x="407" y="14420"/>
                    <a:pt x="425" y="14392"/>
                  </a:cubicBezTo>
                  <a:cubicBezTo>
                    <a:pt x="577" y="14148"/>
                    <a:pt x="699" y="13881"/>
                    <a:pt x="787" y="13598"/>
                  </a:cubicBezTo>
                  <a:cubicBezTo>
                    <a:pt x="807" y="13615"/>
                    <a:pt x="831" y="13623"/>
                    <a:pt x="856" y="13624"/>
                  </a:cubicBezTo>
                  <a:cubicBezTo>
                    <a:pt x="1072" y="13649"/>
                    <a:pt x="1278" y="13661"/>
                    <a:pt x="1476" y="13661"/>
                  </a:cubicBezTo>
                  <a:cubicBezTo>
                    <a:pt x="1727" y="13661"/>
                    <a:pt x="1966" y="13641"/>
                    <a:pt x="2196" y="13601"/>
                  </a:cubicBezTo>
                  <a:cubicBezTo>
                    <a:pt x="2257" y="13590"/>
                    <a:pt x="2318" y="13579"/>
                    <a:pt x="2378" y="13567"/>
                  </a:cubicBezTo>
                  <a:cubicBezTo>
                    <a:pt x="2519" y="13536"/>
                    <a:pt x="2660" y="13500"/>
                    <a:pt x="2796" y="13455"/>
                  </a:cubicBezTo>
                  <a:cubicBezTo>
                    <a:pt x="3019" y="13383"/>
                    <a:pt x="3228" y="13282"/>
                    <a:pt x="3386" y="13203"/>
                  </a:cubicBezTo>
                  <a:cubicBezTo>
                    <a:pt x="3708" y="13041"/>
                    <a:pt x="4017" y="12815"/>
                    <a:pt x="4333" y="12514"/>
                  </a:cubicBezTo>
                  <a:cubicBezTo>
                    <a:pt x="4594" y="12267"/>
                    <a:pt x="4828" y="11964"/>
                    <a:pt x="5050" y="11592"/>
                  </a:cubicBezTo>
                  <a:cubicBezTo>
                    <a:pt x="5232" y="11279"/>
                    <a:pt x="5384" y="10908"/>
                    <a:pt x="5502" y="10486"/>
                  </a:cubicBezTo>
                  <a:cubicBezTo>
                    <a:pt x="5605" y="10111"/>
                    <a:pt x="5661" y="9710"/>
                    <a:pt x="5674" y="9258"/>
                  </a:cubicBezTo>
                  <a:cubicBezTo>
                    <a:pt x="5679" y="9071"/>
                    <a:pt x="5671" y="8871"/>
                    <a:pt x="5653" y="8649"/>
                  </a:cubicBezTo>
                  <a:cubicBezTo>
                    <a:pt x="5633" y="8413"/>
                    <a:pt x="5588" y="8180"/>
                    <a:pt x="5545" y="7953"/>
                  </a:cubicBezTo>
                  <a:lnTo>
                    <a:pt x="5538" y="7915"/>
                  </a:lnTo>
                  <a:cubicBezTo>
                    <a:pt x="5456" y="7484"/>
                    <a:pt x="5361" y="7031"/>
                    <a:pt x="5226" y="6450"/>
                  </a:cubicBezTo>
                  <a:lnTo>
                    <a:pt x="5157" y="6147"/>
                  </a:lnTo>
                  <a:cubicBezTo>
                    <a:pt x="5058" y="5716"/>
                    <a:pt x="4959" y="5286"/>
                    <a:pt x="4877" y="4851"/>
                  </a:cubicBezTo>
                  <a:cubicBezTo>
                    <a:pt x="4794" y="4399"/>
                    <a:pt x="4738" y="3994"/>
                    <a:pt x="4712" y="3614"/>
                  </a:cubicBezTo>
                  <a:cubicBezTo>
                    <a:pt x="4679" y="3182"/>
                    <a:pt x="4679" y="2730"/>
                    <a:pt x="4712" y="2269"/>
                  </a:cubicBezTo>
                  <a:cubicBezTo>
                    <a:pt x="4738" y="1970"/>
                    <a:pt x="4780" y="1660"/>
                    <a:pt x="4843" y="1309"/>
                  </a:cubicBezTo>
                  <a:cubicBezTo>
                    <a:pt x="4899" y="1002"/>
                    <a:pt x="4973" y="696"/>
                    <a:pt x="5050" y="399"/>
                  </a:cubicBezTo>
                  <a:lnTo>
                    <a:pt x="5097" y="208"/>
                  </a:lnTo>
                  <a:cubicBezTo>
                    <a:pt x="5110" y="154"/>
                    <a:pt x="5093" y="96"/>
                    <a:pt x="5051" y="54"/>
                  </a:cubicBezTo>
                  <a:cubicBezTo>
                    <a:pt x="5018" y="19"/>
                    <a:pt x="4977" y="1"/>
                    <a:pt x="493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4" name="Google Shape;2144;p11"/>
            <p:cNvSpPr/>
            <p:nvPr/>
          </p:nvSpPr>
          <p:spPr>
            <a:xfrm>
              <a:off x="832535" y="-1272598"/>
              <a:ext cx="179176" cy="497900"/>
            </a:xfrm>
            <a:custGeom>
              <a:avLst/>
              <a:gdLst/>
              <a:ahLst/>
              <a:cxnLst/>
              <a:rect l="l" t="t" r="r" b="b"/>
              <a:pathLst>
                <a:path w="4440" h="12338" extrusionOk="0">
                  <a:moveTo>
                    <a:pt x="3605" y="1"/>
                  </a:moveTo>
                  <a:cubicBezTo>
                    <a:pt x="3595" y="14"/>
                    <a:pt x="3588" y="24"/>
                    <a:pt x="3580" y="37"/>
                  </a:cubicBezTo>
                  <a:cubicBezTo>
                    <a:pt x="3419" y="261"/>
                    <a:pt x="3244" y="472"/>
                    <a:pt x="3078" y="692"/>
                  </a:cubicBezTo>
                  <a:cubicBezTo>
                    <a:pt x="2912" y="913"/>
                    <a:pt x="2759" y="1141"/>
                    <a:pt x="2636" y="1387"/>
                  </a:cubicBezTo>
                  <a:cubicBezTo>
                    <a:pt x="2589" y="1486"/>
                    <a:pt x="2545" y="1588"/>
                    <a:pt x="2511" y="1693"/>
                  </a:cubicBezTo>
                  <a:cubicBezTo>
                    <a:pt x="2475" y="1803"/>
                    <a:pt x="2449" y="1918"/>
                    <a:pt x="2425" y="2035"/>
                  </a:cubicBezTo>
                  <a:cubicBezTo>
                    <a:pt x="2406" y="2152"/>
                    <a:pt x="2389" y="2267"/>
                    <a:pt x="2385" y="2384"/>
                  </a:cubicBezTo>
                  <a:cubicBezTo>
                    <a:pt x="2381" y="2496"/>
                    <a:pt x="2382" y="2604"/>
                    <a:pt x="2386" y="2716"/>
                  </a:cubicBezTo>
                  <a:lnTo>
                    <a:pt x="2386" y="2716"/>
                  </a:lnTo>
                  <a:cubicBezTo>
                    <a:pt x="2386" y="2715"/>
                    <a:pt x="2386" y="2715"/>
                    <a:pt x="2386" y="2714"/>
                  </a:cubicBezTo>
                  <a:lnTo>
                    <a:pt x="2386" y="2714"/>
                  </a:lnTo>
                  <a:cubicBezTo>
                    <a:pt x="2386" y="2716"/>
                    <a:pt x="2386" y="2717"/>
                    <a:pt x="2386" y="2719"/>
                  </a:cubicBezTo>
                  <a:lnTo>
                    <a:pt x="2386" y="2719"/>
                  </a:lnTo>
                  <a:cubicBezTo>
                    <a:pt x="2387" y="2726"/>
                    <a:pt x="2387" y="2734"/>
                    <a:pt x="2387" y="2741"/>
                  </a:cubicBezTo>
                  <a:cubicBezTo>
                    <a:pt x="2387" y="2737"/>
                    <a:pt x="2387" y="2734"/>
                    <a:pt x="2387" y="2730"/>
                  </a:cubicBezTo>
                  <a:lnTo>
                    <a:pt x="2387" y="2730"/>
                  </a:lnTo>
                  <a:cubicBezTo>
                    <a:pt x="2416" y="3056"/>
                    <a:pt x="2484" y="3380"/>
                    <a:pt x="2573" y="3698"/>
                  </a:cubicBezTo>
                  <a:cubicBezTo>
                    <a:pt x="2659" y="4001"/>
                    <a:pt x="2755" y="4301"/>
                    <a:pt x="2844" y="4603"/>
                  </a:cubicBezTo>
                  <a:cubicBezTo>
                    <a:pt x="2930" y="4899"/>
                    <a:pt x="3009" y="5200"/>
                    <a:pt x="3042" y="5507"/>
                  </a:cubicBezTo>
                  <a:cubicBezTo>
                    <a:pt x="3060" y="5651"/>
                    <a:pt x="3070" y="5795"/>
                    <a:pt x="3067" y="5938"/>
                  </a:cubicBezTo>
                  <a:cubicBezTo>
                    <a:pt x="3063" y="6096"/>
                    <a:pt x="3047" y="6249"/>
                    <a:pt x="3019" y="6401"/>
                  </a:cubicBezTo>
                  <a:cubicBezTo>
                    <a:pt x="2969" y="6664"/>
                    <a:pt x="2876" y="6915"/>
                    <a:pt x="2741" y="7143"/>
                  </a:cubicBezTo>
                  <a:cubicBezTo>
                    <a:pt x="2604" y="7375"/>
                    <a:pt x="2439" y="7586"/>
                    <a:pt x="2260" y="7785"/>
                  </a:cubicBezTo>
                  <a:cubicBezTo>
                    <a:pt x="1891" y="8195"/>
                    <a:pt x="1465" y="8554"/>
                    <a:pt x="1103" y="8972"/>
                  </a:cubicBezTo>
                  <a:cubicBezTo>
                    <a:pt x="845" y="9285"/>
                    <a:pt x="632" y="9630"/>
                    <a:pt x="456" y="9992"/>
                  </a:cubicBezTo>
                  <a:cubicBezTo>
                    <a:pt x="457" y="9987"/>
                    <a:pt x="460" y="9983"/>
                    <a:pt x="461" y="9977"/>
                  </a:cubicBezTo>
                  <a:lnTo>
                    <a:pt x="461" y="9977"/>
                  </a:lnTo>
                  <a:cubicBezTo>
                    <a:pt x="368" y="10174"/>
                    <a:pt x="288" y="10375"/>
                    <a:pt x="223" y="10580"/>
                  </a:cubicBezTo>
                  <a:cubicBezTo>
                    <a:pt x="166" y="10763"/>
                    <a:pt x="118" y="10944"/>
                    <a:pt x="82" y="11129"/>
                  </a:cubicBezTo>
                  <a:lnTo>
                    <a:pt x="82" y="11126"/>
                  </a:lnTo>
                  <a:cubicBezTo>
                    <a:pt x="43" y="11339"/>
                    <a:pt x="16" y="11556"/>
                    <a:pt x="8" y="11771"/>
                  </a:cubicBezTo>
                  <a:cubicBezTo>
                    <a:pt x="0" y="11958"/>
                    <a:pt x="0" y="12146"/>
                    <a:pt x="9" y="12333"/>
                  </a:cubicBezTo>
                  <a:cubicBezTo>
                    <a:pt x="84" y="12336"/>
                    <a:pt x="157" y="12338"/>
                    <a:pt x="230" y="12338"/>
                  </a:cubicBezTo>
                  <a:cubicBezTo>
                    <a:pt x="479" y="12338"/>
                    <a:pt x="718" y="12319"/>
                    <a:pt x="951" y="12280"/>
                  </a:cubicBezTo>
                  <a:cubicBezTo>
                    <a:pt x="1013" y="12268"/>
                    <a:pt x="1073" y="12257"/>
                    <a:pt x="1135" y="12244"/>
                  </a:cubicBezTo>
                  <a:cubicBezTo>
                    <a:pt x="1276" y="12214"/>
                    <a:pt x="1414" y="12175"/>
                    <a:pt x="1553" y="12135"/>
                  </a:cubicBezTo>
                  <a:cubicBezTo>
                    <a:pt x="1734" y="12074"/>
                    <a:pt x="1934" y="11988"/>
                    <a:pt x="2145" y="11879"/>
                  </a:cubicBezTo>
                  <a:cubicBezTo>
                    <a:pt x="2466" y="11715"/>
                    <a:pt x="2775" y="11491"/>
                    <a:pt x="3091" y="11189"/>
                  </a:cubicBezTo>
                  <a:cubicBezTo>
                    <a:pt x="3351" y="10942"/>
                    <a:pt x="3587" y="10641"/>
                    <a:pt x="3809" y="10265"/>
                  </a:cubicBezTo>
                  <a:cubicBezTo>
                    <a:pt x="3995" y="9949"/>
                    <a:pt x="4147" y="9578"/>
                    <a:pt x="4262" y="9157"/>
                  </a:cubicBezTo>
                  <a:cubicBezTo>
                    <a:pt x="4364" y="8785"/>
                    <a:pt x="4421" y="8386"/>
                    <a:pt x="4434" y="7929"/>
                  </a:cubicBezTo>
                  <a:cubicBezTo>
                    <a:pt x="4440" y="7734"/>
                    <a:pt x="4434" y="7534"/>
                    <a:pt x="4417" y="7317"/>
                  </a:cubicBezTo>
                  <a:cubicBezTo>
                    <a:pt x="4395" y="7087"/>
                    <a:pt x="4352" y="6858"/>
                    <a:pt x="4311" y="6635"/>
                  </a:cubicBezTo>
                  <a:lnTo>
                    <a:pt x="4303" y="6585"/>
                  </a:lnTo>
                  <a:cubicBezTo>
                    <a:pt x="4219" y="6141"/>
                    <a:pt x="4124" y="5688"/>
                    <a:pt x="3993" y="5118"/>
                  </a:cubicBezTo>
                  <a:lnTo>
                    <a:pt x="3923" y="4814"/>
                  </a:lnTo>
                  <a:lnTo>
                    <a:pt x="3900" y="4713"/>
                  </a:lnTo>
                  <a:cubicBezTo>
                    <a:pt x="3809" y="4317"/>
                    <a:pt x="3717" y="3920"/>
                    <a:pt x="3644" y="3520"/>
                  </a:cubicBezTo>
                  <a:cubicBezTo>
                    <a:pt x="3559" y="3079"/>
                    <a:pt x="3508" y="2674"/>
                    <a:pt x="3479" y="2283"/>
                  </a:cubicBezTo>
                  <a:cubicBezTo>
                    <a:pt x="3445" y="1862"/>
                    <a:pt x="3445" y="1410"/>
                    <a:pt x="3478" y="940"/>
                  </a:cubicBezTo>
                  <a:cubicBezTo>
                    <a:pt x="3506" y="644"/>
                    <a:pt x="3549" y="335"/>
                    <a:pt x="3605" y="1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5" name="Google Shape;2145;p11"/>
            <p:cNvSpPr/>
            <p:nvPr/>
          </p:nvSpPr>
          <p:spPr>
            <a:xfrm>
              <a:off x="783908" y="-1299232"/>
              <a:ext cx="180306" cy="471710"/>
            </a:xfrm>
            <a:custGeom>
              <a:avLst/>
              <a:gdLst/>
              <a:ahLst/>
              <a:cxnLst/>
              <a:rect l="l" t="t" r="r" b="b"/>
              <a:pathLst>
                <a:path w="4468" h="11689" extrusionOk="0">
                  <a:moveTo>
                    <a:pt x="1538" y="9548"/>
                  </a:moveTo>
                  <a:cubicBezTo>
                    <a:pt x="1538" y="9549"/>
                    <a:pt x="1538" y="9550"/>
                    <a:pt x="1537" y="9551"/>
                  </a:cubicBezTo>
                  <a:cubicBezTo>
                    <a:pt x="1538" y="9550"/>
                    <a:pt x="1538" y="9549"/>
                    <a:pt x="1538" y="9548"/>
                  </a:cubicBezTo>
                  <a:close/>
                  <a:moveTo>
                    <a:pt x="1536" y="9551"/>
                  </a:moveTo>
                  <a:lnTo>
                    <a:pt x="1536" y="9551"/>
                  </a:lnTo>
                  <a:cubicBezTo>
                    <a:pt x="1533" y="9553"/>
                    <a:pt x="1533" y="9553"/>
                    <a:pt x="1533" y="9556"/>
                  </a:cubicBezTo>
                  <a:cubicBezTo>
                    <a:pt x="1533" y="9553"/>
                    <a:pt x="1536" y="9553"/>
                    <a:pt x="1536" y="9551"/>
                  </a:cubicBezTo>
                  <a:close/>
                  <a:moveTo>
                    <a:pt x="320" y="11128"/>
                  </a:moveTo>
                  <a:cubicBezTo>
                    <a:pt x="318" y="11129"/>
                    <a:pt x="316" y="11130"/>
                    <a:pt x="315" y="11132"/>
                  </a:cubicBezTo>
                  <a:lnTo>
                    <a:pt x="315" y="11132"/>
                  </a:lnTo>
                  <a:cubicBezTo>
                    <a:pt x="316" y="11131"/>
                    <a:pt x="318" y="11129"/>
                    <a:pt x="320" y="11128"/>
                  </a:cubicBezTo>
                  <a:close/>
                  <a:moveTo>
                    <a:pt x="4358" y="0"/>
                  </a:moveTo>
                  <a:cubicBezTo>
                    <a:pt x="4352" y="0"/>
                    <a:pt x="4347" y="1"/>
                    <a:pt x="4341" y="1"/>
                  </a:cubicBezTo>
                  <a:cubicBezTo>
                    <a:pt x="4312" y="6"/>
                    <a:pt x="4289" y="22"/>
                    <a:pt x="4273" y="43"/>
                  </a:cubicBezTo>
                  <a:cubicBezTo>
                    <a:pt x="3837" y="684"/>
                    <a:pt x="3347" y="1286"/>
                    <a:pt x="2926" y="1938"/>
                  </a:cubicBezTo>
                  <a:cubicBezTo>
                    <a:pt x="2724" y="2252"/>
                    <a:pt x="2551" y="2583"/>
                    <a:pt x="2408" y="2929"/>
                  </a:cubicBezTo>
                  <a:cubicBezTo>
                    <a:pt x="2251" y="3305"/>
                    <a:pt x="2160" y="3700"/>
                    <a:pt x="2112" y="4102"/>
                  </a:cubicBezTo>
                  <a:cubicBezTo>
                    <a:pt x="2090" y="4264"/>
                    <a:pt x="2083" y="4425"/>
                    <a:pt x="2074" y="4589"/>
                  </a:cubicBezTo>
                  <a:cubicBezTo>
                    <a:pt x="2064" y="4754"/>
                    <a:pt x="2057" y="4921"/>
                    <a:pt x="2054" y="5089"/>
                  </a:cubicBezTo>
                  <a:cubicBezTo>
                    <a:pt x="2043" y="5415"/>
                    <a:pt x="2041" y="5739"/>
                    <a:pt x="2034" y="6067"/>
                  </a:cubicBezTo>
                  <a:cubicBezTo>
                    <a:pt x="2020" y="6741"/>
                    <a:pt x="2007" y="7416"/>
                    <a:pt x="1919" y="8085"/>
                  </a:cubicBezTo>
                  <a:cubicBezTo>
                    <a:pt x="1921" y="8065"/>
                    <a:pt x="1925" y="8045"/>
                    <a:pt x="1926" y="8026"/>
                  </a:cubicBezTo>
                  <a:lnTo>
                    <a:pt x="1926" y="8026"/>
                  </a:lnTo>
                  <a:cubicBezTo>
                    <a:pt x="1855" y="8546"/>
                    <a:pt x="1739" y="9059"/>
                    <a:pt x="1538" y="9548"/>
                  </a:cubicBezTo>
                  <a:lnTo>
                    <a:pt x="1538" y="9548"/>
                  </a:lnTo>
                  <a:cubicBezTo>
                    <a:pt x="1544" y="9535"/>
                    <a:pt x="1550" y="9523"/>
                    <a:pt x="1554" y="9510"/>
                  </a:cubicBezTo>
                  <a:lnTo>
                    <a:pt x="1554" y="9510"/>
                  </a:lnTo>
                  <a:cubicBezTo>
                    <a:pt x="1550" y="9524"/>
                    <a:pt x="1543" y="9539"/>
                    <a:pt x="1537" y="9553"/>
                  </a:cubicBezTo>
                  <a:cubicBezTo>
                    <a:pt x="1399" y="9867"/>
                    <a:pt x="1228" y="10163"/>
                    <a:pt x="1020" y="10439"/>
                  </a:cubicBezTo>
                  <a:cubicBezTo>
                    <a:pt x="815" y="10697"/>
                    <a:pt x="580" y="10926"/>
                    <a:pt x="320" y="11128"/>
                  </a:cubicBezTo>
                  <a:lnTo>
                    <a:pt x="320" y="11128"/>
                  </a:lnTo>
                  <a:cubicBezTo>
                    <a:pt x="323" y="11126"/>
                    <a:pt x="326" y="11124"/>
                    <a:pt x="329" y="11123"/>
                  </a:cubicBezTo>
                  <a:lnTo>
                    <a:pt x="329" y="11123"/>
                  </a:lnTo>
                  <a:lnTo>
                    <a:pt x="308" y="11139"/>
                  </a:lnTo>
                  <a:cubicBezTo>
                    <a:pt x="310" y="11136"/>
                    <a:pt x="312" y="11134"/>
                    <a:pt x="315" y="11132"/>
                  </a:cubicBezTo>
                  <a:lnTo>
                    <a:pt x="315" y="11132"/>
                  </a:lnTo>
                  <a:cubicBezTo>
                    <a:pt x="306" y="11139"/>
                    <a:pt x="297" y="11146"/>
                    <a:pt x="288" y="11153"/>
                  </a:cubicBezTo>
                  <a:cubicBezTo>
                    <a:pt x="232" y="11195"/>
                    <a:pt x="176" y="11233"/>
                    <a:pt x="118" y="11272"/>
                  </a:cubicBezTo>
                  <a:cubicBezTo>
                    <a:pt x="71" y="11305"/>
                    <a:pt x="30" y="11345"/>
                    <a:pt x="15" y="11406"/>
                  </a:cubicBezTo>
                  <a:cubicBezTo>
                    <a:pt x="0" y="11463"/>
                    <a:pt x="9" y="11525"/>
                    <a:pt x="36" y="11575"/>
                  </a:cubicBezTo>
                  <a:cubicBezTo>
                    <a:pt x="75" y="11644"/>
                    <a:pt x="155" y="11688"/>
                    <a:pt x="233" y="11688"/>
                  </a:cubicBezTo>
                  <a:cubicBezTo>
                    <a:pt x="269" y="11688"/>
                    <a:pt x="306" y="11679"/>
                    <a:pt x="338" y="11657"/>
                  </a:cubicBezTo>
                  <a:cubicBezTo>
                    <a:pt x="644" y="11453"/>
                    <a:pt x="927" y="11218"/>
                    <a:pt x="1178" y="10943"/>
                  </a:cubicBezTo>
                  <a:cubicBezTo>
                    <a:pt x="1416" y="10680"/>
                    <a:pt x="1622" y="10382"/>
                    <a:pt x="1787" y="10067"/>
                  </a:cubicBezTo>
                  <a:cubicBezTo>
                    <a:pt x="2110" y="9452"/>
                    <a:pt x="2277" y="8769"/>
                    <a:pt x="2364" y="8085"/>
                  </a:cubicBezTo>
                  <a:cubicBezTo>
                    <a:pt x="2455" y="7385"/>
                    <a:pt x="2465" y="6679"/>
                    <a:pt x="2451" y="5974"/>
                  </a:cubicBezTo>
                  <a:cubicBezTo>
                    <a:pt x="2443" y="5635"/>
                    <a:pt x="2436" y="5293"/>
                    <a:pt x="2429" y="4952"/>
                  </a:cubicBezTo>
                  <a:cubicBezTo>
                    <a:pt x="2422" y="4582"/>
                    <a:pt x="2415" y="4207"/>
                    <a:pt x="2462" y="3839"/>
                  </a:cubicBezTo>
                  <a:lnTo>
                    <a:pt x="2462" y="3839"/>
                  </a:lnTo>
                  <a:cubicBezTo>
                    <a:pt x="2459" y="3846"/>
                    <a:pt x="2459" y="3851"/>
                    <a:pt x="2458" y="3858"/>
                  </a:cubicBezTo>
                  <a:cubicBezTo>
                    <a:pt x="2459" y="3846"/>
                    <a:pt x="2462" y="3831"/>
                    <a:pt x="2465" y="3819"/>
                  </a:cubicBezTo>
                  <a:cubicBezTo>
                    <a:pt x="2522" y="3459"/>
                    <a:pt x="2629" y="3110"/>
                    <a:pt x="2768" y="2772"/>
                  </a:cubicBezTo>
                  <a:cubicBezTo>
                    <a:pt x="2972" y="2311"/>
                    <a:pt x="3231" y="1877"/>
                    <a:pt x="3512" y="1459"/>
                  </a:cubicBezTo>
                  <a:cubicBezTo>
                    <a:pt x="3809" y="1014"/>
                    <a:pt x="4135" y="587"/>
                    <a:pt x="4438" y="142"/>
                  </a:cubicBezTo>
                  <a:cubicBezTo>
                    <a:pt x="4467" y="101"/>
                    <a:pt x="4447" y="37"/>
                    <a:pt x="4405" y="13"/>
                  </a:cubicBezTo>
                  <a:cubicBezTo>
                    <a:pt x="4390" y="4"/>
                    <a:pt x="4374" y="0"/>
                    <a:pt x="435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6" name="Google Shape;2146;p11"/>
            <p:cNvSpPr/>
            <p:nvPr/>
          </p:nvSpPr>
          <p:spPr>
            <a:xfrm>
              <a:off x="705176" y="-909003"/>
              <a:ext cx="728569" cy="318482"/>
            </a:xfrm>
            <a:custGeom>
              <a:avLst/>
              <a:gdLst/>
              <a:ahLst/>
              <a:cxnLst/>
              <a:rect l="l" t="t" r="r" b="b"/>
              <a:pathLst>
                <a:path w="18054" h="7892" extrusionOk="0">
                  <a:moveTo>
                    <a:pt x="8569" y="0"/>
                  </a:moveTo>
                  <a:cubicBezTo>
                    <a:pt x="8421" y="0"/>
                    <a:pt x="8271" y="6"/>
                    <a:pt x="8119" y="16"/>
                  </a:cubicBezTo>
                  <a:cubicBezTo>
                    <a:pt x="7786" y="34"/>
                    <a:pt x="7439" y="82"/>
                    <a:pt x="7082" y="160"/>
                  </a:cubicBezTo>
                  <a:cubicBezTo>
                    <a:pt x="6886" y="202"/>
                    <a:pt x="6694" y="249"/>
                    <a:pt x="6503" y="304"/>
                  </a:cubicBezTo>
                  <a:cubicBezTo>
                    <a:pt x="6129" y="406"/>
                    <a:pt x="5765" y="536"/>
                    <a:pt x="5419" y="693"/>
                  </a:cubicBezTo>
                  <a:cubicBezTo>
                    <a:pt x="5134" y="822"/>
                    <a:pt x="4833" y="982"/>
                    <a:pt x="4494" y="1181"/>
                  </a:cubicBezTo>
                  <a:cubicBezTo>
                    <a:pt x="3864" y="1550"/>
                    <a:pt x="3238" y="2014"/>
                    <a:pt x="2628" y="2556"/>
                  </a:cubicBezTo>
                  <a:cubicBezTo>
                    <a:pt x="1966" y="3148"/>
                    <a:pt x="1434" y="3732"/>
                    <a:pt x="1005" y="4344"/>
                  </a:cubicBezTo>
                  <a:cubicBezTo>
                    <a:pt x="525" y="5025"/>
                    <a:pt x="231" y="5671"/>
                    <a:pt x="107" y="6322"/>
                  </a:cubicBezTo>
                  <a:cubicBezTo>
                    <a:pt x="1" y="6868"/>
                    <a:pt x="35" y="7367"/>
                    <a:pt x="202" y="7768"/>
                  </a:cubicBezTo>
                  <a:cubicBezTo>
                    <a:pt x="234" y="7845"/>
                    <a:pt x="305" y="7891"/>
                    <a:pt x="382" y="7891"/>
                  </a:cubicBezTo>
                  <a:cubicBezTo>
                    <a:pt x="388" y="7891"/>
                    <a:pt x="395" y="7891"/>
                    <a:pt x="402" y="7890"/>
                  </a:cubicBezTo>
                  <a:lnTo>
                    <a:pt x="403" y="7890"/>
                  </a:lnTo>
                  <a:cubicBezTo>
                    <a:pt x="502" y="7869"/>
                    <a:pt x="567" y="7798"/>
                    <a:pt x="572" y="7718"/>
                  </a:cubicBezTo>
                  <a:cubicBezTo>
                    <a:pt x="586" y="7757"/>
                    <a:pt x="624" y="7780"/>
                    <a:pt x="669" y="7780"/>
                  </a:cubicBezTo>
                  <a:cubicBezTo>
                    <a:pt x="672" y="7780"/>
                    <a:pt x="676" y="7780"/>
                    <a:pt x="680" y="7780"/>
                  </a:cubicBezTo>
                  <a:cubicBezTo>
                    <a:pt x="824" y="7767"/>
                    <a:pt x="967" y="7745"/>
                    <a:pt x="1107" y="7716"/>
                  </a:cubicBezTo>
                  <a:cubicBezTo>
                    <a:pt x="1314" y="7673"/>
                    <a:pt x="1516" y="7609"/>
                    <a:pt x="1716" y="7528"/>
                  </a:cubicBezTo>
                  <a:cubicBezTo>
                    <a:pt x="1997" y="7413"/>
                    <a:pt x="2282" y="7255"/>
                    <a:pt x="2636" y="7014"/>
                  </a:cubicBezTo>
                  <a:cubicBezTo>
                    <a:pt x="2836" y="6878"/>
                    <a:pt x="3029" y="6733"/>
                    <a:pt x="3222" y="6587"/>
                  </a:cubicBezTo>
                  <a:cubicBezTo>
                    <a:pt x="3560" y="6332"/>
                    <a:pt x="3910" y="6068"/>
                    <a:pt x="4291" y="5862"/>
                  </a:cubicBezTo>
                  <a:cubicBezTo>
                    <a:pt x="4496" y="5752"/>
                    <a:pt x="4725" y="5662"/>
                    <a:pt x="4955" y="5605"/>
                  </a:cubicBezTo>
                  <a:cubicBezTo>
                    <a:pt x="4956" y="5605"/>
                    <a:pt x="4960" y="5604"/>
                    <a:pt x="4962" y="5604"/>
                  </a:cubicBezTo>
                  <a:cubicBezTo>
                    <a:pt x="5147" y="5565"/>
                    <a:pt x="5319" y="5546"/>
                    <a:pt x="5492" y="5546"/>
                  </a:cubicBezTo>
                  <a:cubicBezTo>
                    <a:pt x="5504" y="5546"/>
                    <a:pt x="5517" y="5546"/>
                    <a:pt x="5529" y="5546"/>
                  </a:cubicBezTo>
                  <a:cubicBezTo>
                    <a:pt x="5759" y="5556"/>
                    <a:pt x="5990" y="5596"/>
                    <a:pt x="6219" y="5661"/>
                  </a:cubicBezTo>
                  <a:cubicBezTo>
                    <a:pt x="6641" y="5792"/>
                    <a:pt x="7030" y="6000"/>
                    <a:pt x="7389" y="6207"/>
                  </a:cubicBezTo>
                  <a:cubicBezTo>
                    <a:pt x="7478" y="6259"/>
                    <a:pt x="7567" y="6313"/>
                    <a:pt x="7656" y="6365"/>
                  </a:cubicBezTo>
                  <a:cubicBezTo>
                    <a:pt x="7870" y="6493"/>
                    <a:pt x="8091" y="6625"/>
                    <a:pt x="8318" y="6737"/>
                  </a:cubicBezTo>
                  <a:cubicBezTo>
                    <a:pt x="8619" y="6882"/>
                    <a:pt x="8920" y="6959"/>
                    <a:pt x="9216" y="6962"/>
                  </a:cubicBezTo>
                  <a:cubicBezTo>
                    <a:pt x="9229" y="6963"/>
                    <a:pt x="9241" y="6963"/>
                    <a:pt x="9254" y="6963"/>
                  </a:cubicBezTo>
                  <a:cubicBezTo>
                    <a:pt x="9420" y="6963"/>
                    <a:pt x="9589" y="6945"/>
                    <a:pt x="9773" y="6906"/>
                  </a:cubicBezTo>
                  <a:cubicBezTo>
                    <a:pt x="9973" y="6863"/>
                    <a:pt x="10186" y="6797"/>
                    <a:pt x="10447" y="6697"/>
                  </a:cubicBezTo>
                  <a:cubicBezTo>
                    <a:pt x="10943" y="6503"/>
                    <a:pt x="11409" y="6264"/>
                    <a:pt x="11885" y="6014"/>
                  </a:cubicBezTo>
                  <a:lnTo>
                    <a:pt x="12000" y="5956"/>
                  </a:lnTo>
                  <a:cubicBezTo>
                    <a:pt x="12423" y="5733"/>
                    <a:pt x="12863" y="5503"/>
                    <a:pt x="13307" y="5301"/>
                  </a:cubicBezTo>
                  <a:cubicBezTo>
                    <a:pt x="13539" y="5194"/>
                    <a:pt x="13776" y="5102"/>
                    <a:pt x="14020" y="5013"/>
                  </a:cubicBezTo>
                  <a:cubicBezTo>
                    <a:pt x="14213" y="4941"/>
                    <a:pt x="14404" y="4865"/>
                    <a:pt x="14594" y="4789"/>
                  </a:cubicBezTo>
                  <a:lnTo>
                    <a:pt x="14822" y="4700"/>
                  </a:lnTo>
                  <a:cubicBezTo>
                    <a:pt x="15409" y="4469"/>
                    <a:pt x="15906" y="4287"/>
                    <a:pt x="16426" y="4159"/>
                  </a:cubicBezTo>
                  <a:lnTo>
                    <a:pt x="16537" y="4134"/>
                  </a:lnTo>
                  <a:cubicBezTo>
                    <a:pt x="16906" y="4055"/>
                    <a:pt x="17256" y="4018"/>
                    <a:pt x="17603" y="4018"/>
                  </a:cubicBezTo>
                  <a:cubicBezTo>
                    <a:pt x="17610" y="4018"/>
                    <a:pt x="17616" y="4018"/>
                    <a:pt x="17623" y="4018"/>
                  </a:cubicBezTo>
                  <a:cubicBezTo>
                    <a:pt x="17695" y="4019"/>
                    <a:pt x="17765" y="4024"/>
                    <a:pt x="17838" y="4028"/>
                  </a:cubicBezTo>
                  <a:cubicBezTo>
                    <a:pt x="17845" y="4029"/>
                    <a:pt x="17852" y="4029"/>
                    <a:pt x="17858" y="4029"/>
                  </a:cubicBezTo>
                  <a:cubicBezTo>
                    <a:pt x="17874" y="4029"/>
                    <a:pt x="17889" y="4027"/>
                    <a:pt x="17903" y="4025"/>
                  </a:cubicBezTo>
                  <a:cubicBezTo>
                    <a:pt x="17940" y="4017"/>
                    <a:pt x="17973" y="3998"/>
                    <a:pt x="17998" y="3968"/>
                  </a:cubicBezTo>
                  <a:cubicBezTo>
                    <a:pt x="18041" y="3912"/>
                    <a:pt x="18054" y="3815"/>
                    <a:pt x="18003" y="3759"/>
                  </a:cubicBezTo>
                  <a:cubicBezTo>
                    <a:pt x="17934" y="3682"/>
                    <a:pt x="17863" y="3609"/>
                    <a:pt x="17794" y="3535"/>
                  </a:cubicBezTo>
                  <a:cubicBezTo>
                    <a:pt x="17723" y="3465"/>
                    <a:pt x="17644" y="3405"/>
                    <a:pt x="17567" y="3344"/>
                  </a:cubicBezTo>
                  <a:cubicBezTo>
                    <a:pt x="17389" y="3211"/>
                    <a:pt x="17205" y="3097"/>
                    <a:pt x="16951" y="2968"/>
                  </a:cubicBezTo>
                  <a:cubicBezTo>
                    <a:pt x="16518" y="2747"/>
                    <a:pt x="16051" y="2583"/>
                    <a:pt x="15654" y="2457"/>
                  </a:cubicBezTo>
                  <a:cubicBezTo>
                    <a:pt x="15448" y="2389"/>
                    <a:pt x="15244" y="2325"/>
                    <a:pt x="15039" y="2263"/>
                  </a:cubicBezTo>
                  <a:cubicBezTo>
                    <a:pt x="14785" y="2181"/>
                    <a:pt x="14535" y="2093"/>
                    <a:pt x="14286" y="1999"/>
                  </a:cubicBezTo>
                  <a:cubicBezTo>
                    <a:pt x="13788" y="1806"/>
                    <a:pt x="13295" y="1569"/>
                    <a:pt x="12821" y="1344"/>
                  </a:cubicBezTo>
                  <a:lnTo>
                    <a:pt x="12738" y="1302"/>
                  </a:lnTo>
                  <a:cubicBezTo>
                    <a:pt x="12271" y="1079"/>
                    <a:pt x="11790" y="849"/>
                    <a:pt x="11306" y="643"/>
                  </a:cubicBezTo>
                  <a:cubicBezTo>
                    <a:pt x="10691" y="381"/>
                    <a:pt x="10207" y="219"/>
                    <a:pt x="9740" y="120"/>
                  </a:cubicBezTo>
                  <a:cubicBezTo>
                    <a:pt x="9370" y="41"/>
                    <a:pt x="8978" y="0"/>
                    <a:pt x="8569" y="0"/>
                  </a:cubicBezTo>
                  <a:close/>
                </a:path>
              </a:pathLst>
            </a:custGeom>
            <a:solidFill>
              <a:srgbClr val="6C75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7" name="Google Shape;2147;p11"/>
            <p:cNvSpPr/>
            <p:nvPr/>
          </p:nvSpPr>
          <p:spPr>
            <a:xfrm>
              <a:off x="839315" y="-791248"/>
              <a:ext cx="567956" cy="163720"/>
            </a:xfrm>
            <a:custGeom>
              <a:avLst/>
              <a:gdLst/>
              <a:ahLst/>
              <a:cxnLst/>
              <a:rect l="l" t="t" r="r" b="b"/>
              <a:pathLst>
                <a:path w="14074" h="4057" extrusionOk="0">
                  <a:moveTo>
                    <a:pt x="5219" y="21"/>
                  </a:moveTo>
                  <a:cubicBezTo>
                    <a:pt x="5216" y="21"/>
                    <a:pt x="5213" y="22"/>
                    <a:pt x="5211" y="23"/>
                  </a:cubicBezTo>
                  <a:cubicBezTo>
                    <a:pt x="5214" y="22"/>
                    <a:pt x="5217" y="22"/>
                    <a:pt x="5219" y="21"/>
                  </a:cubicBezTo>
                  <a:close/>
                  <a:moveTo>
                    <a:pt x="4747" y="178"/>
                  </a:moveTo>
                  <a:lnTo>
                    <a:pt x="4747" y="178"/>
                  </a:lnTo>
                  <a:cubicBezTo>
                    <a:pt x="4743" y="179"/>
                    <a:pt x="4740" y="181"/>
                    <a:pt x="4737" y="183"/>
                  </a:cubicBezTo>
                  <a:lnTo>
                    <a:pt x="4737" y="183"/>
                  </a:lnTo>
                  <a:cubicBezTo>
                    <a:pt x="4740" y="181"/>
                    <a:pt x="4744" y="180"/>
                    <a:pt x="4747" y="178"/>
                  </a:cubicBezTo>
                  <a:close/>
                  <a:moveTo>
                    <a:pt x="11236" y="630"/>
                  </a:moveTo>
                  <a:cubicBezTo>
                    <a:pt x="11233" y="630"/>
                    <a:pt x="11231" y="630"/>
                    <a:pt x="11228" y="632"/>
                  </a:cubicBezTo>
                  <a:lnTo>
                    <a:pt x="11228" y="632"/>
                  </a:lnTo>
                  <a:cubicBezTo>
                    <a:pt x="11231" y="631"/>
                    <a:pt x="11234" y="631"/>
                    <a:pt x="11236" y="630"/>
                  </a:cubicBezTo>
                  <a:close/>
                  <a:moveTo>
                    <a:pt x="2037" y="1692"/>
                  </a:moveTo>
                  <a:cubicBezTo>
                    <a:pt x="2037" y="1692"/>
                    <a:pt x="2037" y="1692"/>
                    <a:pt x="2037" y="1692"/>
                  </a:cubicBezTo>
                  <a:cubicBezTo>
                    <a:pt x="2034" y="1692"/>
                    <a:pt x="2031" y="1692"/>
                    <a:pt x="2030" y="1693"/>
                  </a:cubicBezTo>
                  <a:lnTo>
                    <a:pt x="2030" y="1693"/>
                  </a:lnTo>
                  <a:cubicBezTo>
                    <a:pt x="2032" y="1693"/>
                    <a:pt x="2035" y="1692"/>
                    <a:pt x="2037" y="1692"/>
                  </a:cubicBezTo>
                  <a:close/>
                  <a:moveTo>
                    <a:pt x="134" y="3168"/>
                  </a:moveTo>
                  <a:cubicBezTo>
                    <a:pt x="133" y="3170"/>
                    <a:pt x="133" y="3171"/>
                    <a:pt x="132" y="3173"/>
                  </a:cubicBezTo>
                  <a:lnTo>
                    <a:pt x="132" y="3173"/>
                  </a:lnTo>
                  <a:cubicBezTo>
                    <a:pt x="133" y="3171"/>
                    <a:pt x="133" y="3170"/>
                    <a:pt x="134" y="3168"/>
                  </a:cubicBezTo>
                  <a:close/>
                  <a:moveTo>
                    <a:pt x="5469" y="0"/>
                  </a:moveTo>
                  <a:cubicBezTo>
                    <a:pt x="5385" y="0"/>
                    <a:pt x="5302" y="8"/>
                    <a:pt x="5219" y="21"/>
                  </a:cubicBezTo>
                  <a:lnTo>
                    <a:pt x="5219" y="21"/>
                  </a:lnTo>
                  <a:cubicBezTo>
                    <a:pt x="5221" y="21"/>
                    <a:pt x="5223" y="21"/>
                    <a:pt x="5226" y="21"/>
                  </a:cubicBezTo>
                  <a:cubicBezTo>
                    <a:pt x="5055" y="53"/>
                    <a:pt x="4892" y="109"/>
                    <a:pt x="4734" y="185"/>
                  </a:cubicBezTo>
                  <a:cubicBezTo>
                    <a:pt x="4735" y="184"/>
                    <a:pt x="4736" y="184"/>
                    <a:pt x="4737" y="183"/>
                  </a:cubicBezTo>
                  <a:lnTo>
                    <a:pt x="4737" y="183"/>
                  </a:lnTo>
                  <a:cubicBezTo>
                    <a:pt x="4686" y="210"/>
                    <a:pt x="4633" y="233"/>
                    <a:pt x="4585" y="267"/>
                  </a:cubicBezTo>
                  <a:cubicBezTo>
                    <a:pt x="4545" y="296"/>
                    <a:pt x="4503" y="326"/>
                    <a:pt x="4463" y="359"/>
                  </a:cubicBezTo>
                  <a:cubicBezTo>
                    <a:pt x="4470" y="355"/>
                    <a:pt x="4476" y="347"/>
                    <a:pt x="4483" y="344"/>
                  </a:cubicBezTo>
                  <a:lnTo>
                    <a:pt x="4483" y="344"/>
                  </a:lnTo>
                  <a:cubicBezTo>
                    <a:pt x="4391" y="425"/>
                    <a:pt x="4309" y="512"/>
                    <a:pt x="4230" y="606"/>
                  </a:cubicBezTo>
                  <a:cubicBezTo>
                    <a:pt x="4161" y="689"/>
                    <a:pt x="4100" y="774"/>
                    <a:pt x="4029" y="856"/>
                  </a:cubicBezTo>
                  <a:cubicBezTo>
                    <a:pt x="3950" y="949"/>
                    <a:pt x="3870" y="1048"/>
                    <a:pt x="3778" y="1130"/>
                  </a:cubicBezTo>
                  <a:cubicBezTo>
                    <a:pt x="3706" y="1195"/>
                    <a:pt x="3628" y="1259"/>
                    <a:pt x="3547" y="1307"/>
                  </a:cubicBezTo>
                  <a:cubicBezTo>
                    <a:pt x="3420" y="1379"/>
                    <a:pt x="3290" y="1443"/>
                    <a:pt x="3152" y="1486"/>
                  </a:cubicBezTo>
                  <a:cubicBezTo>
                    <a:pt x="3025" y="1525"/>
                    <a:pt x="2897" y="1557"/>
                    <a:pt x="2767" y="1581"/>
                  </a:cubicBezTo>
                  <a:cubicBezTo>
                    <a:pt x="2528" y="1629"/>
                    <a:pt x="2284" y="1651"/>
                    <a:pt x="2045" y="1691"/>
                  </a:cubicBezTo>
                  <a:lnTo>
                    <a:pt x="2045" y="1691"/>
                  </a:lnTo>
                  <a:cubicBezTo>
                    <a:pt x="2045" y="1690"/>
                    <a:pt x="2045" y="1690"/>
                    <a:pt x="2046" y="1690"/>
                  </a:cubicBezTo>
                  <a:lnTo>
                    <a:pt x="2046" y="1690"/>
                  </a:lnTo>
                  <a:cubicBezTo>
                    <a:pt x="2043" y="1691"/>
                    <a:pt x="2040" y="1691"/>
                    <a:pt x="2037" y="1692"/>
                  </a:cubicBezTo>
                  <a:lnTo>
                    <a:pt x="2037" y="1692"/>
                  </a:lnTo>
                  <a:cubicBezTo>
                    <a:pt x="2038" y="1692"/>
                    <a:pt x="2038" y="1692"/>
                    <a:pt x="2038" y="1692"/>
                  </a:cubicBezTo>
                  <a:lnTo>
                    <a:pt x="2038" y="1692"/>
                  </a:lnTo>
                  <a:cubicBezTo>
                    <a:pt x="2036" y="1692"/>
                    <a:pt x="2033" y="1693"/>
                    <a:pt x="2030" y="1693"/>
                  </a:cubicBezTo>
                  <a:cubicBezTo>
                    <a:pt x="2030" y="1693"/>
                    <a:pt x="2030" y="1693"/>
                    <a:pt x="2030" y="1693"/>
                  </a:cubicBezTo>
                  <a:lnTo>
                    <a:pt x="2030" y="1693"/>
                  </a:lnTo>
                  <a:cubicBezTo>
                    <a:pt x="1870" y="1721"/>
                    <a:pt x="1712" y="1759"/>
                    <a:pt x="1557" y="1809"/>
                  </a:cubicBezTo>
                  <a:cubicBezTo>
                    <a:pt x="1444" y="1847"/>
                    <a:pt x="1335" y="1890"/>
                    <a:pt x="1227" y="1939"/>
                  </a:cubicBezTo>
                  <a:cubicBezTo>
                    <a:pt x="1234" y="1933"/>
                    <a:pt x="1241" y="1932"/>
                    <a:pt x="1250" y="1926"/>
                  </a:cubicBezTo>
                  <a:lnTo>
                    <a:pt x="1250" y="1926"/>
                  </a:lnTo>
                  <a:cubicBezTo>
                    <a:pt x="1154" y="1973"/>
                    <a:pt x="1055" y="2021"/>
                    <a:pt x="963" y="2081"/>
                  </a:cubicBezTo>
                  <a:cubicBezTo>
                    <a:pt x="891" y="2127"/>
                    <a:pt x="823" y="2176"/>
                    <a:pt x="759" y="2229"/>
                  </a:cubicBezTo>
                  <a:cubicBezTo>
                    <a:pt x="697" y="2283"/>
                    <a:pt x="637" y="2337"/>
                    <a:pt x="584" y="2398"/>
                  </a:cubicBezTo>
                  <a:cubicBezTo>
                    <a:pt x="529" y="2459"/>
                    <a:pt x="474" y="2523"/>
                    <a:pt x="426" y="2592"/>
                  </a:cubicBezTo>
                  <a:cubicBezTo>
                    <a:pt x="361" y="2686"/>
                    <a:pt x="302" y="2785"/>
                    <a:pt x="256" y="2887"/>
                  </a:cubicBezTo>
                  <a:cubicBezTo>
                    <a:pt x="208" y="2982"/>
                    <a:pt x="169" y="3078"/>
                    <a:pt x="130" y="3179"/>
                  </a:cubicBezTo>
                  <a:lnTo>
                    <a:pt x="130" y="3179"/>
                  </a:lnTo>
                  <a:cubicBezTo>
                    <a:pt x="131" y="3177"/>
                    <a:pt x="132" y="3175"/>
                    <a:pt x="132" y="3173"/>
                  </a:cubicBezTo>
                  <a:lnTo>
                    <a:pt x="132" y="3173"/>
                  </a:lnTo>
                  <a:cubicBezTo>
                    <a:pt x="130" y="3180"/>
                    <a:pt x="126" y="3188"/>
                    <a:pt x="124" y="3195"/>
                  </a:cubicBezTo>
                  <a:cubicBezTo>
                    <a:pt x="126" y="3190"/>
                    <a:pt x="128" y="3184"/>
                    <a:pt x="130" y="3179"/>
                  </a:cubicBezTo>
                  <a:lnTo>
                    <a:pt x="130" y="3179"/>
                  </a:lnTo>
                  <a:cubicBezTo>
                    <a:pt x="81" y="3319"/>
                    <a:pt x="35" y="3460"/>
                    <a:pt x="0" y="3605"/>
                  </a:cubicBezTo>
                  <a:cubicBezTo>
                    <a:pt x="311" y="3371"/>
                    <a:pt x="629" y="3139"/>
                    <a:pt x="971" y="2951"/>
                  </a:cubicBezTo>
                  <a:cubicBezTo>
                    <a:pt x="1184" y="2839"/>
                    <a:pt x="1412" y="2752"/>
                    <a:pt x="1635" y="2699"/>
                  </a:cubicBezTo>
                  <a:cubicBezTo>
                    <a:pt x="1832" y="2657"/>
                    <a:pt x="2006" y="2637"/>
                    <a:pt x="2186" y="2637"/>
                  </a:cubicBezTo>
                  <a:cubicBezTo>
                    <a:pt x="2193" y="2637"/>
                    <a:pt x="2199" y="2637"/>
                    <a:pt x="2205" y="2637"/>
                  </a:cubicBezTo>
                  <a:cubicBezTo>
                    <a:pt x="2436" y="2650"/>
                    <a:pt x="2669" y="2687"/>
                    <a:pt x="2893" y="2752"/>
                  </a:cubicBezTo>
                  <a:cubicBezTo>
                    <a:pt x="3315" y="2885"/>
                    <a:pt x="3703" y="3094"/>
                    <a:pt x="4059" y="3297"/>
                  </a:cubicBezTo>
                  <a:cubicBezTo>
                    <a:pt x="4150" y="3349"/>
                    <a:pt x="4239" y="3404"/>
                    <a:pt x="4328" y="3457"/>
                  </a:cubicBezTo>
                  <a:cubicBezTo>
                    <a:pt x="4561" y="3598"/>
                    <a:pt x="4770" y="3723"/>
                    <a:pt x="4989" y="3827"/>
                  </a:cubicBezTo>
                  <a:cubicBezTo>
                    <a:pt x="5287" y="3974"/>
                    <a:pt x="5592" y="4052"/>
                    <a:pt x="5888" y="4056"/>
                  </a:cubicBezTo>
                  <a:cubicBezTo>
                    <a:pt x="5905" y="4056"/>
                    <a:pt x="5923" y="4056"/>
                    <a:pt x="5941" y="4056"/>
                  </a:cubicBezTo>
                  <a:cubicBezTo>
                    <a:pt x="6102" y="4056"/>
                    <a:pt x="6268" y="4039"/>
                    <a:pt x="6448" y="4000"/>
                  </a:cubicBezTo>
                  <a:cubicBezTo>
                    <a:pt x="6648" y="3957"/>
                    <a:pt x="6860" y="3891"/>
                    <a:pt x="7122" y="3792"/>
                  </a:cubicBezTo>
                  <a:cubicBezTo>
                    <a:pt x="7620" y="3596"/>
                    <a:pt x="8105" y="3346"/>
                    <a:pt x="8561" y="3105"/>
                  </a:cubicBezTo>
                  <a:lnTo>
                    <a:pt x="8674" y="3046"/>
                  </a:lnTo>
                  <a:lnTo>
                    <a:pt x="8727" y="3017"/>
                  </a:lnTo>
                  <a:cubicBezTo>
                    <a:pt x="9134" y="2806"/>
                    <a:pt x="9552" y="2585"/>
                    <a:pt x="9983" y="2393"/>
                  </a:cubicBezTo>
                  <a:cubicBezTo>
                    <a:pt x="10225" y="2279"/>
                    <a:pt x="10477" y="2184"/>
                    <a:pt x="10694" y="2105"/>
                  </a:cubicBezTo>
                  <a:cubicBezTo>
                    <a:pt x="10886" y="2034"/>
                    <a:pt x="11076" y="1959"/>
                    <a:pt x="11267" y="1883"/>
                  </a:cubicBezTo>
                  <a:lnTo>
                    <a:pt x="11495" y="1794"/>
                  </a:lnTo>
                  <a:cubicBezTo>
                    <a:pt x="12075" y="1561"/>
                    <a:pt x="12572" y="1381"/>
                    <a:pt x="13099" y="1251"/>
                  </a:cubicBezTo>
                  <a:lnTo>
                    <a:pt x="13209" y="1228"/>
                  </a:lnTo>
                  <a:cubicBezTo>
                    <a:pt x="13509" y="1163"/>
                    <a:pt x="13793" y="1127"/>
                    <a:pt x="14073" y="1114"/>
                  </a:cubicBezTo>
                  <a:cubicBezTo>
                    <a:pt x="13841" y="1057"/>
                    <a:pt x="13611" y="997"/>
                    <a:pt x="13381" y="935"/>
                  </a:cubicBezTo>
                  <a:cubicBezTo>
                    <a:pt x="12848" y="793"/>
                    <a:pt x="12311" y="662"/>
                    <a:pt x="11762" y="610"/>
                  </a:cubicBezTo>
                  <a:lnTo>
                    <a:pt x="11762" y="610"/>
                  </a:lnTo>
                  <a:cubicBezTo>
                    <a:pt x="11769" y="612"/>
                    <a:pt x="11778" y="612"/>
                    <a:pt x="11787" y="613"/>
                  </a:cubicBezTo>
                  <a:cubicBezTo>
                    <a:pt x="11715" y="607"/>
                    <a:pt x="11644" y="601"/>
                    <a:pt x="11573" y="601"/>
                  </a:cubicBezTo>
                  <a:cubicBezTo>
                    <a:pt x="11545" y="601"/>
                    <a:pt x="11516" y="602"/>
                    <a:pt x="11488" y="604"/>
                  </a:cubicBezTo>
                  <a:cubicBezTo>
                    <a:pt x="11402" y="610"/>
                    <a:pt x="11320" y="618"/>
                    <a:pt x="11236" y="630"/>
                  </a:cubicBezTo>
                  <a:lnTo>
                    <a:pt x="11236" y="630"/>
                  </a:lnTo>
                  <a:cubicBezTo>
                    <a:pt x="11237" y="630"/>
                    <a:pt x="11237" y="630"/>
                    <a:pt x="11238" y="630"/>
                  </a:cubicBezTo>
                  <a:cubicBezTo>
                    <a:pt x="11234" y="630"/>
                    <a:pt x="11232" y="632"/>
                    <a:pt x="11228" y="632"/>
                  </a:cubicBezTo>
                  <a:cubicBezTo>
                    <a:pt x="11228" y="632"/>
                    <a:pt x="11228" y="632"/>
                    <a:pt x="11228" y="632"/>
                  </a:cubicBezTo>
                  <a:lnTo>
                    <a:pt x="11228" y="632"/>
                  </a:lnTo>
                  <a:cubicBezTo>
                    <a:pt x="11225" y="632"/>
                    <a:pt x="11221" y="633"/>
                    <a:pt x="11218" y="633"/>
                  </a:cubicBezTo>
                  <a:cubicBezTo>
                    <a:pt x="11220" y="633"/>
                    <a:pt x="11221" y="633"/>
                    <a:pt x="11223" y="633"/>
                  </a:cubicBezTo>
                  <a:lnTo>
                    <a:pt x="11223" y="633"/>
                  </a:lnTo>
                  <a:cubicBezTo>
                    <a:pt x="11126" y="653"/>
                    <a:pt x="11029" y="676"/>
                    <a:pt x="10936" y="711"/>
                  </a:cubicBezTo>
                  <a:cubicBezTo>
                    <a:pt x="10857" y="739"/>
                    <a:pt x="10780" y="771"/>
                    <a:pt x="10702" y="805"/>
                  </a:cubicBezTo>
                  <a:cubicBezTo>
                    <a:pt x="10712" y="803"/>
                    <a:pt x="10717" y="800"/>
                    <a:pt x="10724" y="797"/>
                  </a:cubicBezTo>
                  <a:lnTo>
                    <a:pt x="10724" y="797"/>
                  </a:lnTo>
                  <a:cubicBezTo>
                    <a:pt x="10454" y="928"/>
                    <a:pt x="10204" y="1097"/>
                    <a:pt x="9948" y="1259"/>
                  </a:cubicBezTo>
                  <a:cubicBezTo>
                    <a:pt x="9711" y="1413"/>
                    <a:pt x="9467" y="1560"/>
                    <a:pt x="9201" y="1657"/>
                  </a:cubicBezTo>
                  <a:cubicBezTo>
                    <a:pt x="9065" y="1709"/>
                    <a:pt x="8926" y="1751"/>
                    <a:pt x="8780" y="1774"/>
                  </a:cubicBezTo>
                  <a:cubicBezTo>
                    <a:pt x="8719" y="1785"/>
                    <a:pt x="8657" y="1791"/>
                    <a:pt x="8594" y="1791"/>
                  </a:cubicBezTo>
                  <a:cubicBezTo>
                    <a:pt x="8576" y="1791"/>
                    <a:pt x="8558" y="1790"/>
                    <a:pt x="8541" y="1789"/>
                  </a:cubicBezTo>
                  <a:cubicBezTo>
                    <a:pt x="8457" y="1786"/>
                    <a:pt x="8373" y="1776"/>
                    <a:pt x="8292" y="1755"/>
                  </a:cubicBezTo>
                  <a:cubicBezTo>
                    <a:pt x="8220" y="1738"/>
                    <a:pt x="8149" y="1715"/>
                    <a:pt x="8080" y="1683"/>
                  </a:cubicBezTo>
                  <a:cubicBezTo>
                    <a:pt x="7762" y="1547"/>
                    <a:pt x="7494" y="1315"/>
                    <a:pt x="7242" y="1083"/>
                  </a:cubicBezTo>
                  <a:cubicBezTo>
                    <a:pt x="6972" y="828"/>
                    <a:pt x="6709" y="563"/>
                    <a:pt x="6408" y="344"/>
                  </a:cubicBezTo>
                  <a:cubicBezTo>
                    <a:pt x="6257" y="238"/>
                    <a:pt x="6099" y="146"/>
                    <a:pt x="5927" y="82"/>
                  </a:cubicBezTo>
                  <a:cubicBezTo>
                    <a:pt x="5817" y="44"/>
                    <a:pt x="5704" y="20"/>
                    <a:pt x="5590" y="5"/>
                  </a:cubicBezTo>
                  <a:cubicBezTo>
                    <a:pt x="5550" y="2"/>
                    <a:pt x="5510" y="0"/>
                    <a:pt x="5469" y="0"/>
                  </a:cubicBezTo>
                  <a:close/>
                </a:path>
              </a:pathLst>
            </a:custGeom>
            <a:solidFill>
              <a:srgbClr val="BCC4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8" name="Google Shape;2148;p11"/>
            <p:cNvSpPr/>
            <p:nvPr/>
          </p:nvSpPr>
          <p:spPr>
            <a:xfrm>
              <a:off x="790042" y="-842862"/>
              <a:ext cx="614728" cy="135270"/>
            </a:xfrm>
            <a:custGeom>
              <a:avLst/>
              <a:gdLst/>
              <a:ahLst/>
              <a:cxnLst/>
              <a:rect l="l" t="t" r="r" b="b"/>
              <a:pathLst>
                <a:path w="15233" h="3352" extrusionOk="0">
                  <a:moveTo>
                    <a:pt x="3546" y="827"/>
                  </a:moveTo>
                  <a:cubicBezTo>
                    <a:pt x="3546" y="827"/>
                    <a:pt x="3546" y="828"/>
                    <a:pt x="3545" y="828"/>
                  </a:cubicBezTo>
                  <a:cubicBezTo>
                    <a:pt x="3546" y="828"/>
                    <a:pt x="3546" y="827"/>
                    <a:pt x="3546" y="827"/>
                  </a:cubicBezTo>
                  <a:close/>
                  <a:moveTo>
                    <a:pt x="3544" y="829"/>
                  </a:moveTo>
                  <a:lnTo>
                    <a:pt x="3544" y="829"/>
                  </a:lnTo>
                  <a:cubicBezTo>
                    <a:pt x="3538" y="832"/>
                    <a:pt x="3531" y="833"/>
                    <a:pt x="3524" y="836"/>
                  </a:cubicBezTo>
                  <a:cubicBezTo>
                    <a:pt x="3521" y="839"/>
                    <a:pt x="3518" y="839"/>
                    <a:pt x="3517" y="841"/>
                  </a:cubicBezTo>
                  <a:cubicBezTo>
                    <a:pt x="3525" y="836"/>
                    <a:pt x="3535" y="833"/>
                    <a:pt x="3544" y="829"/>
                  </a:cubicBezTo>
                  <a:close/>
                  <a:moveTo>
                    <a:pt x="12653" y="1310"/>
                  </a:moveTo>
                  <a:cubicBezTo>
                    <a:pt x="12656" y="1310"/>
                    <a:pt x="12659" y="1310"/>
                    <a:pt x="12662" y="1313"/>
                  </a:cubicBezTo>
                  <a:cubicBezTo>
                    <a:pt x="12659" y="1313"/>
                    <a:pt x="12656" y="1313"/>
                    <a:pt x="12653" y="1310"/>
                  </a:cubicBezTo>
                  <a:close/>
                  <a:moveTo>
                    <a:pt x="1922" y="1701"/>
                  </a:moveTo>
                  <a:lnTo>
                    <a:pt x="1922" y="1701"/>
                  </a:lnTo>
                  <a:cubicBezTo>
                    <a:pt x="1917" y="1704"/>
                    <a:pt x="1911" y="1708"/>
                    <a:pt x="1905" y="1712"/>
                  </a:cubicBezTo>
                  <a:cubicBezTo>
                    <a:pt x="1911" y="1710"/>
                    <a:pt x="1917" y="1704"/>
                    <a:pt x="1922" y="1701"/>
                  </a:cubicBezTo>
                  <a:close/>
                  <a:moveTo>
                    <a:pt x="5415" y="1"/>
                  </a:moveTo>
                  <a:cubicBezTo>
                    <a:pt x="5025" y="1"/>
                    <a:pt x="4632" y="52"/>
                    <a:pt x="4251" y="127"/>
                  </a:cubicBezTo>
                  <a:cubicBezTo>
                    <a:pt x="4230" y="131"/>
                    <a:pt x="4210" y="134"/>
                    <a:pt x="4193" y="140"/>
                  </a:cubicBezTo>
                  <a:cubicBezTo>
                    <a:pt x="3791" y="223"/>
                    <a:pt x="3402" y="348"/>
                    <a:pt x="3021" y="499"/>
                  </a:cubicBezTo>
                  <a:cubicBezTo>
                    <a:pt x="2602" y="664"/>
                    <a:pt x="2205" y="877"/>
                    <a:pt x="1826" y="1121"/>
                  </a:cubicBezTo>
                  <a:cubicBezTo>
                    <a:pt x="1456" y="1363"/>
                    <a:pt x="1106" y="1642"/>
                    <a:pt x="796" y="1957"/>
                  </a:cubicBezTo>
                  <a:cubicBezTo>
                    <a:pt x="502" y="2255"/>
                    <a:pt x="239" y="2596"/>
                    <a:pt x="45" y="2969"/>
                  </a:cubicBezTo>
                  <a:cubicBezTo>
                    <a:pt x="13" y="3031"/>
                    <a:pt x="1" y="3094"/>
                    <a:pt x="16" y="3160"/>
                  </a:cubicBezTo>
                  <a:cubicBezTo>
                    <a:pt x="34" y="3225"/>
                    <a:pt x="74" y="3282"/>
                    <a:pt x="131" y="3315"/>
                  </a:cubicBezTo>
                  <a:cubicBezTo>
                    <a:pt x="172" y="3340"/>
                    <a:pt x="217" y="3351"/>
                    <a:pt x="261" y="3351"/>
                  </a:cubicBezTo>
                  <a:cubicBezTo>
                    <a:pt x="347" y="3351"/>
                    <a:pt x="431" y="3308"/>
                    <a:pt x="479" y="3229"/>
                  </a:cubicBezTo>
                  <a:cubicBezTo>
                    <a:pt x="581" y="3061"/>
                    <a:pt x="690" y="2902"/>
                    <a:pt x="811" y="2745"/>
                  </a:cubicBezTo>
                  <a:cubicBezTo>
                    <a:pt x="1121" y="2360"/>
                    <a:pt x="1480" y="2027"/>
                    <a:pt x="1875" y="1733"/>
                  </a:cubicBezTo>
                  <a:cubicBezTo>
                    <a:pt x="2382" y="1366"/>
                    <a:pt x="2935" y="1070"/>
                    <a:pt x="3514" y="838"/>
                  </a:cubicBezTo>
                  <a:lnTo>
                    <a:pt x="3514" y="838"/>
                  </a:lnTo>
                  <a:cubicBezTo>
                    <a:pt x="3511" y="841"/>
                    <a:pt x="3505" y="842"/>
                    <a:pt x="3502" y="844"/>
                  </a:cubicBezTo>
                  <a:cubicBezTo>
                    <a:pt x="3509" y="842"/>
                    <a:pt x="3517" y="838"/>
                    <a:pt x="3521" y="836"/>
                  </a:cubicBezTo>
                  <a:cubicBezTo>
                    <a:pt x="3532" y="831"/>
                    <a:pt x="3543" y="828"/>
                    <a:pt x="3555" y="823"/>
                  </a:cubicBezTo>
                  <a:lnTo>
                    <a:pt x="3555" y="823"/>
                  </a:lnTo>
                  <a:cubicBezTo>
                    <a:pt x="3552" y="825"/>
                    <a:pt x="3549" y="826"/>
                    <a:pt x="3546" y="827"/>
                  </a:cubicBezTo>
                  <a:lnTo>
                    <a:pt x="3546" y="827"/>
                  </a:lnTo>
                  <a:cubicBezTo>
                    <a:pt x="4019" y="650"/>
                    <a:pt x="4509" y="520"/>
                    <a:pt x="5010" y="453"/>
                  </a:cubicBezTo>
                  <a:lnTo>
                    <a:pt x="5010" y="453"/>
                  </a:lnTo>
                  <a:cubicBezTo>
                    <a:pt x="5204" y="431"/>
                    <a:pt x="5397" y="420"/>
                    <a:pt x="5595" y="418"/>
                  </a:cubicBezTo>
                  <a:cubicBezTo>
                    <a:pt x="5615" y="418"/>
                    <a:pt x="5634" y="418"/>
                    <a:pt x="5654" y="418"/>
                  </a:cubicBezTo>
                  <a:cubicBezTo>
                    <a:pt x="5863" y="418"/>
                    <a:pt x="6073" y="438"/>
                    <a:pt x="6281" y="467"/>
                  </a:cubicBezTo>
                  <a:lnTo>
                    <a:pt x="6281" y="467"/>
                  </a:lnTo>
                  <a:cubicBezTo>
                    <a:pt x="7359" y="632"/>
                    <a:pt x="8374" y="1079"/>
                    <a:pt x="9453" y="1236"/>
                  </a:cubicBezTo>
                  <a:cubicBezTo>
                    <a:pt x="9687" y="1269"/>
                    <a:pt x="9922" y="1287"/>
                    <a:pt x="10157" y="1287"/>
                  </a:cubicBezTo>
                  <a:cubicBezTo>
                    <a:pt x="10183" y="1287"/>
                    <a:pt x="10209" y="1286"/>
                    <a:pt x="10236" y="1286"/>
                  </a:cubicBezTo>
                  <a:cubicBezTo>
                    <a:pt x="10378" y="1282"/>
                    <a:pt x="10521" y="1267"/>
                    <a:pt x="10665" y="1260"/>
                  </a:cubicBezTo>
                  <a:cubicBezTo>
                    <a:pt x="10807" y="1251"/>
                    <a:pt x="10948" y="1244"/>
                    <a:pt x="11090" y="1240"/>
                  </a:cubicBezTo>
                  <a:cubicBezTo>
                    <a:pt x="11201" y="1237"/>
                    <a:pt x="11312" y="1235"/>
                    <a:pt x="11423" y="1235"/>
                  </a:cubicBezTo>
                  <a:cubicBezTo>
                    <a:pt x="11833" y="1235"/>
                    <a:pt x="12243" y="1259"/>
                    <a:pt x="12650" y="1312"/>
                  </a:cubicBezTo>
                  <a:cubicBezTo>
                    <a:pt x="12660" y="1315"/>
                    <a:pt x="12669" y="1315"/>
                    <a:pt x="12676" y="1316"/>
                  </a:cubicBezTo>
                  <a:cubicBezTo>
                    <a:pt x="12670" y="1316"/>
                    <a:pt x="12664" y="1315"/>
                    <a:pt x="12660" y="1315"/>
                  </a:cubicBezTo>
                  <a:cubicBezTo>
                    <a:pt x="13044" y="1369"/>
                    <a:pt x="13424" y="1453"/>
                    <a:pt x="13798" y="1556"/>
                  </a:cubicBezTo>
                  <a:cubicBezTo>
                    <a:pt x="14241" y="1682"/>
                    <a:pt x="14674" y="1842"/>
                    <a:pt x="15102" y="2016"/>
                  </a:cubicBezTo>
                  <a:cubicBezTo>
                    <a:pt x="15110" y="2019"/>
                    <a:pt x="15119" y="2020"/>
                    <a:pt x="15127" y="2020"/>
                  </a:cubicBezTo>
                  <a:cubicBezTo>
                    <a:pt x="15167" y="2020"/>
                    <a:pt x="15206" y="1989"/>
                    <a:pt x="15218" y="1951"/>
                  </a:cubicBezTo>
                  <a:cubicBezTo>
                    <a:pt x="15232" y="1898"/>
                    <a:pt x="15199" y="1855"/>
                    <a:pt x="15153" y="1835"/>
                  </a:cubicBezTo>
                  <a:cubicBezTo>
                    <a:pt x="14692" y="1648"/>
                    <a:pt x="14226" y="1477"/>
                    <a:pt x="13746" y="1343"/>
                  </a:cubicBezTo>
                  <a:cubicBezTo>
                    <a:pt x="13328" y="1223"/>
                    <a:pt x="12901" y="1139"/>
                    <a:pt x="12470" y="1082"/>
                  </a:cubicBezTo>
                  <a:cubicBezTo>
                    <a:pt x="12047" y="1027"/>
                    <a:pt x="11618" y="1008"/>
                    <a:pt x="11190" y="1008"/>
                  </a:cubicBezTo>
                  <a:cubicBezTo>
                    <a:pt x="11158" y="1008"/>
                    <a:pt x="11126" y="1009"/>
                    <a:pt x="11095" y="1009"/>
                  </a:cubicBezTo>
                  <a:cubicBezTo>
                    <a:pt x="10847" y="1010"/>
                    <a:pt x="10603" y="1022"/>
                    <a:pt x="10358" y="1030"/>
                  </a:cubicBezTo>
                  <a:cubicBezTo>
                    <a:pt x="10322" y="1031"/>
                    <a:pt x="10286" y="1032"/>
                    <a:pt x="10251" y="1032"/>
                  </a:cubicBezTo>
                  <a:cubicBezTo>
                    <a:pt x="10036" y="1032"/>
                    <a:pt x="9821" y="1011"/>
                    <a:pt x="9609" y="981"/>
                  </a:cubicBezTo>
                  <a:cubicBezTo>
                    <a:pt x="9622" y="981"/>
                    <a:pt x="9632" y="984"/>
                    <a:pt x="9645" y="986"/>
                  </a:cubicBezTo>
                  <a:cubicBezTo>
                    <a:pt x="9415" y="950"/>
                    <a:pt x="9187" y="901"/>
                    <a:pt x="8963" y="845"/>
                  </a:cubicBezTo>
                  <a:cubicBezTo>
                    <a:pt x="8733" y="788"/>
                    <a:pt x="8506" y="719"/>
                    <a:pt x="8282" y="647"/>
                  </a:cubicBezTo>
                  <a:cubicBezTo>
                    <a:pt x="7808" y="499"/>
                    <a:pt x="7340" y="334"/>
                    <a:pt x="6859" y="209"/>
                  </a:cubicBezTo>
                  <a:cubicBezTo>
                    <a:pt x="6415" y="91"/>
                    <a:pt x="5964" y="10"/>
                    <a:pt x="5504" y="2"/>
                  </a:cubicBezTo>
                  <a:cubicBezTo>
                    <a:pt x="5475" y="1"/>
                    <a:pt x="5445" y="1"/>
                    <a:pt x="5415" y="1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9" name="Google Shape;2149;p11"/>
            <p:cNvSpPr/>
            <p:nvPr/>
          </p:nvSpPr>
          <p:spPr>
            <a:xfrm>
              <a:off x="-13823" y="-1325906"/>
              <a:ext cx="387973" cy="516544"/>
            </a:xfrm>
            <a:custGeom>
              <a:avLst/>
              <a:gdLst/>
              <a:ahLst/>
              <a:cxnLst/>
              <a:rect l="l" t="t" r="r" b="b"/>
              <a:pathLst>
                <a:path w="9614" h="12800" extrusionOk="0">
                  <a:moveTo>
                    <a:pt x="4758" y="1"/>
                  </a:moveTo>
                  <a:cubicBezTo>
                    <a:pt x="4649" y="1"/>
                    <a:pt x="4536" y="7"/>
                    <a:pt x="4416" y="19"/>
                  </a:cubicBezTo>
                  <a:cubicBezTo>
                    <a:pt x="4330" y="29"/>
                    <a:pt x="4243" y="43"/>
                    <a:pt x="4156" y="62"/>
                  </a:cubicBezTo>
                  <a:cubicBezTo>
                    <a:pt x="4006" y="94"/>
                    <a:pt x="3850" y="141"/>
                    <a:pt x="3652" y="216"/>
                  </a:cubicBezTo>
                  <a:cubicBezTo>
                    <a:pt x="3193" y="395"/>
                    <a:pt x="2750" y="706"/>
                    <a:pt x="2332" y="1141"/>
                  </a:cubicBezTo>
                  <a:cubicBezTo>
                    <a:pt x="1940" y="1546"/>
                    <a:pt x="1598" y="2031"/>
                    <a:pt x="1285" y="2620"/>
                  </a:cubicBezTo>
                  <a:cubicBezTo>
                    <a:pt x="687" y="3743"/>
                    <a:pt x="294" y="5025"/>
                    <a:pt x="120" y="6422"/>
                  </a:cubicBezTo>
                  <a:cubicBezTo>
                    <a:pt x="1" y="7377"/>
                    <a:pt x="15" y="8288"/>
                    <a:pt x="164" y="9129"/>
                  </a:cubicBezTo>
                  <a:cubicBezTo>
                    <a:pt x="236" y="9520"/>
                    <a:pt x="337" y="9876"/>
                    <a:pt x="467" y="10191"/>
                  </a:cubicBezTo>
                  <a:cubicBezTo>
                    <a:pt x="445" y="10169"/>
                    <a:pt x="410" y="10159"/>
                    <a:pt x="371" y="10159"/>
                  </a:cubicBezTo>
                  <a:cubicBezTo>
                    <a:pt x="355" y="10159"/>
                    <a:pt x="340" y="10161"/>
                    <a:pt x="324" y="10164"/>
                  </a:cubicBezTo>
                  <a:cubicBezTo>
                    <a:pt x="299" y="10169"/>
                    <a:pt x="276" y="10178"/>
                    <a:pt x="256" y="10189"/>
                  </a:cubicBezTo>
                  <a:cubicBezTo>
                    <a:pt x="124" y="10257"/>
                    <a:pt x="72" y="10418"/>
                    <a:pt x="137" y="10563"/>
                  </a:cubicBezTo>
                  <a:cubicBezTo>
                    <a:pt x="334" y="10994"/>
                    <a:pt x="574" y="11366"/>
                    <a:pt x="852" y="11669"/>
                  </a:cubicBezTo>
                  <a:cubicBezTo>
                    <a:pt x="1069" y="11906"/>
                    <a:pt x="1328" y="12115"/>
                    <a:pt x="1619" y="12294"/>
                  </a:cubicBezTo>
                  <a:cubicBezTo>
                    <a:pt x="2136" y="12605"/>
                    <a:pt x="2763" y="12781"/>
                    <a:pt x="3430" y="12798"/>
                  </a:cubicBezTo>
                  <a:cubicBezTo>
                    <a:pt x="3474" y="12799"/>
                    <a:pt x="3518" y="12800"/>
                    <a:pt x="3562" y="12800"/>
                  </a:cubicBezTo>
                  <a:cubicBezTo>
                    <a:pt x="3882" y="12800"/>
                    <a:pt x="4219" y="12763"/>
                    <a:pt x="4564" y="12689"/>
                  </a:cubicBezTo>
                  <a:cubicBezTo>
                    <a:pt x="4826" y="12633"/>
                    <a:pt x="5102" y="12554"/>
                    <a:pt x="5384" y="12453"/>
                  </a:cubicBezTo>
                  <a:cubicBezTo>
                    <a:pt x="6001" y="12229"/>
                    <a:pt x="6607" y="11900"/>
                    <a:pt x="7188" y="11475"/>
                  </a:cubicBezTo>
                  <a:cubicBezTo>
                    <a:pt x="7732" y="11076"/>
                    <a:pt x="8216" y="10597"/>
                    <a:pt x="8630" y="10047"/>
                  </a:cubicBezTo>
                  <a:cubicBezTo>
                    <a:pt x="9031" y="9516"/>
                    <a:pt x="9318" y="8933"/>
                    <a:pt x="9459" y="8361"/>
                  </a:cubicBezTo>
                  <a:cubicBezTo>
                    <a:pt x="9614" y="7756"/>
                    <a:pt x="9566" y="7129"/>
                    <a:pt x="9509" y="6649"/>
                  </a:cubicBezTo>
                  <a:cubicBezTo>
                    <a:pt x="9433" y="6004"/>
                    <a:pt x="9275" y="5328"/>
                    <a:pt x="9031" y="4579"/>
                  </a:cubicBezTo>
                  <a:cubicBezTo>
                    <a:pt x="8775" y="3811"/>
                    <a:pt x="8465" y="3103"/>
                    <a:pt x="8108" y="2475"/>
                  </a:cubicBezTo>
                  <a:cubicBezTo>
                    <a:pt x="7713" y="1780"/>
                    <a:pt x="7301" y="1243"/>
                    <a:pt x="6843" y="833"/>
                  </a:cubicBezTo>
                  <a:cubicBezTo>
                    <a:pt x="6592" y="611"/>
                    <a:pt x="6348" y="443"/>
                    <a:pt x="6096" y="318"/>
                  </a:cubicBezTo>
                  <a:cubicBezTo>
                    <a:pt x="5845" y="194"/>
                    <a:pt x="5563" y="105"/>
                    <a:pt x="5234" y="43"/>
                  </a:cubicBezTo>
                  <a:cubicBezTo>
                    <a:pt x="5085" y="15"/>
                    <a:pt x="4928" y="1"/>
                    <a:pt x="475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0" name="Google Shape;2150;p11"/>
            <p:cNvSpPr/>
            <p:nvPr/>
          </p:nvSpPr>
          <p:spPr>
            <a:xfrm>
              <a:off x="159379" y="-1377157"/>
              <a:ext cx="461177" cy="496568"/>
            </a:xfrm>
            <a:custGeom>
              <a:avLst/>
              <a:gdLst/>
              <a:ahLst/>
              <a:cxnLst/>
              <a:rect l="l" t="t" r="r" b="b"/>
              <a:pathLst>
                <a:path w="11428" h="12305" extrusionOk="0">
                  <a:moveTo>
                    <a:pt x="5081" y="0"/>
                  </a:moveTo>
                  <a:cubicBezTo>
                    <a:pt x="4850" y="0"/>
                    <a:pt x="4610" y="23"/>
                    <a:pt x="4362" y="71"/>
                  </a:cubicBezTo>
                  <a:cubicBezTo>
                    <a:pt x="4346" y="71"/>
                    <a:pt x="4329" y="75"/>
                    <a:pt x="4312" y="78"/>
                  </a:cubicBezTo>
                  <a:cubicBezTo>
                    <a:pt x="3781" y="192"/>
                    <a:pt x="3262" y="444"/>
                    <a:pt x="2722" y="851"/>
                  </a:cubicBezTo>
                  <a:cubicBezTo>
                    <a:pt x="2262" y="1196"/>
                    <a:pt x="1844" y="1650"/>
                    <a:pt x="1442" y="2238"/>
                  </a:cubicBezTo>
                  <a:cubicBezTo>
                    <a:pt x="1092" y="2751"/>
                    <a:pt x="799" y="3352"/>
                    <a:pt x="572" y="4018"/>
                  </a:cubicBezTo>
                  <a:cubicBezTo>
                    <a:pt x="277" y="4883"/>
                    <a:pt x="0" y="6201"/>
                    <a:pt x="342" y="7574"/>
                  </a:cubicBezTo>
                  <a:cubicBezTo>
                    <a:pt x="345" y="7699"/>
                    <a:pt x="354" y="7827"/>
                    <a:pt x="364" y="7953"/>
                  </a:cubicBezTo>
                  <a:lnTo>
                    <a:pt x="371" y="8035"/>
                  </a:lnTo>
                  <a:cubicBezTo>
                    <a:pt x="388" y="8213"/>
                    <a:pt x="414" y="8402"/>
                    <a:pt x="453" y="8595"/>
                  </a:cubicBezTo>
                  <a:cubicBezTo>
                    <a:pt x="514" y="8919"/>
                    <a:pt x="619" y="9250"/>
                    <a:pt x="759" y="9584"/>
                  </a:cubicBezTo>
                  <a:cubicBezTo>
                    <a:pt x="869" y="9845"/>
                    <a:pt x="1021" y="10111"/>
                    <a:pt x="1237" y="10417"/>
                  </a:cubicBezTo>
                  <a:cubicBezTo>
                    <a:pt x="1396" y="10639"/>
                    <a:pt x="1587" y="10852"/>
                    <a:pt x="1803" y="11046"/>
                  </a:cubicBezTo>
                  <a:cubicBezTo>
                    <a:pt x="2244" y="11444"/>
                    <a:pt x="2766" y="11755"/>
                    <a:pt x="3358" y="11974"/>
                  </a:cubicBezTo>
                  <a:cubicBezTo>
                    <a:pt x="3894" y="12172"/>
                    <a:pt x="4489" y="12281"/>
                    <a:pt x="5121" y="12301"/>
                  </a:cubicBezTo>
                  <a:cubicBezTo>
                    <a:pt x="5189" y="12303"/>
                    <a:pt x="5258" y="12305"/>
                    <a:pt x="5326" y="12305"/>
                  </a:cubicBezTo>
                  <a:cubicBezTo>
                    <a:pt x="5773" y="12305"/>
                    <a:pt x="6227" y="12256"/>
                    <a:pt x="6679" y="12159"/>
                  </a:cubicBezTo>
                  <a:cubicBezTo>
                    <a:pt x="6772" y="12139"/>
                    <a:pt x="6866" y="12117"/>
                    <a:pt x="6956" y="12094"/>
                  </a:cubicBezTo>
                  <a:cubicBezTo>
                    <a:pt x="7572" y="11936"/>
                    <a:pt x="8153" y="11694"/>
                    <a:pt x="8678" y="11375"/>
                  </a:cubicBezTo>
                  <a:cubicBezTo>
                    <a:pt x="8950" y="11211"/>
                    <a:pt x="9214" y="11021"/>
                    <a:pt x="9463" y="10810"/>
                  </a:cubicBezTo>
                  <a:cubicBezTo>
                    <a:pt x="9685" y="10624"/>
                    <a:pt x="9899" y="10405"/>
                    <a:pt x="10136" y="10119"/>
                  </a:cubicBezTo>
                  <a:cubicBezTo>
                    <a:pt x="10535" y="9645"/>
                    <a:pt x="10851" y="9055"/>
                    <a:pt x="11075" y="8367"/>
                  </a:cubicBezTo>
                  <a:cubicBezTo>
                    <a:pt x="11221" y="7915"/>
                    <a:pt x="11325" y="7433"/>
                    <a:pt x="11380" y="6937"/>
                  </a:cubicBezTo>
                  <a:cubicBezTo>
                    <a:pt x="11427" y="6514"/>
                    <a:pt x="11427" y="6069"/>
                    <a:pt x="11377" y="5572"/>
                  </a:cubicBezTo>
                  <a:cubicBezTo>
                    <a:pt x="11294" y="4756"/>
                    <a:pt x="11018" y="3936"/>
                    <a:pt x="10579" y="3201"/>
                  </a:cubicBezTo>
                  <a:cubicBezTo>
                    <a:pt x="9728" y="1779"/>
                    <a:pt x="8253" y="696"/>
                    <a:pt x="6530" y="230"/>
                  </a:cubicBezTo>
                  <a:cubicBezTo>
                    <a:pt x="6341" y="180"/>
                    <a:pt x="6137" y="136"/>
                    <a:pt x="5872" y="85"/>
                  </a:cubicBezTo>
                  <a:cubicBezTo>
                    <a:pt x="5646" y="44"/>
                    <a:pt x="5460" y="19"/>
                    <a:pt x="5283" y="6"/>
                  </a:cubicBezTo>
                  <a:cubicBezTo>
                    <a:pt x="5216" y="2"/>
                    <a:pt x="5149" y="0"/>
                    <a:pt x="508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1" name="Google Shape;2151;p11"/>
            <p:cNvSpPr/>
            <p:nvPr/>
          </p:nvSpPr>
          <p:spPr>
            <a:xfrm>
              <a:off x="159016" y="-1374009"/>
              <a:ext cx="245399" cy="391161"/>
            </a:xfrm>
            <a:custGeom>
              <a:avLst/>
              <a:gdLst/>
              <a:ahLst/>
              <a:cxnLst/>
              <a:rect l="l" t="t" r="r" b="b"/>
              <a:pathLst>
                <a:path w="6081" h="9693" extrusionOk="0">
                  <a:moveTo>
                    <a:pt x="6059" y="1505"/>
                  </a:moveTo>
                  <a:lnTo>
                    <a:pt x="6059" y="1505"/>
                  </a:lnTo>
                  <a:cubicBezTo>
                    <a:pt x="6059" y="1506"/>
                    <a:pt x="6059" y="1506"/>
                    <a:pt x="6059" y="1507"/>
                  </a:cubicBezTo>
                  <a:lnTo>
                    <a:pt x="6059" y="1507"/>
                  </a:lnTo>
                  <a:cubicBezTo>
                    <a:pt x="6059" y="1506"/>
                    <a:pt x="6059" y="1506"/>
                    <a:pt x="6059" y="1505"/>
                  </a:cubicBezTo>
                  <a:close/>
                  <a:moveTo>
                    <a:pt x="6059" y="1507"/>
                  </a:moveTo>
                  <a:cubicBezTo>
                    <a:pt x="6058" y="1510"/>
                    <a:pt x="6057" y="1512"/>
                    <a:pt x="6057" y="1516"/>
                  </a:cubicBezTo>
                  <a:cubicBezTo>
                    <a:pt x="6058" y="1513"/>
                    <a:pt x="6058" y="1510"/>
                    <a:pt x="6059" y="1507"/>
                  </a:cubicBezTo>
                  <a:close/>
                  <a:moveTo>
                    <a:pt x="4279" y="0"/>
                  </a:moveTo>
                  <a:cubicBezTo>
                    <a:pt x="3767" y="117"/>
                    <a:pt x="3255" y="366"/>
                    <a:pt x="2725" y="767"/>
                  </a:cubicBezTo>
                  <a:cubicBezTo>
                    <a:pt x="2267" y="1110"/>
                    <a:pt x="1849" y="1564"/>
                    <a:pt x="1444" y="2155"/>
                  </a:cubicBezTo>
                  <a:cubicBezTo>
                    <a:pt x="1094" y="2672"/>
                    <a:pt x="801" y="3272"/>
                    <a:pt x="575" y="3937"/>
                  </a:cubicBezTo>
                  <a:cubicBezTo>
                    <a:pt x="281" y="4802"/>
                    <a:pt x="1" y="6120"/>
                    <a:pt x="345" y="7496"/>
                  </a:cubicBezTo>
                  <a:cubicBezTo>
                    <a:pt x="347" y="7585"/>
                    <a:pt x="352" y="7674"/>
                    <a:pt x="357" y="7763"/>
                  </a:cubicBezTo>
                  <a:lnTo>
                    <a:pt x="363" y="7821"/>
                  </a:lnTo>
                  <a:lnTo>
                    <a:pt x="365" y="7875"/>
                  </a:lnTo>
                  <a:lnTo>
                    <a:pt x="374" y="7957"/>
                  </a:lnTo>
                  <a:cubicBezTo>
                    <a:pt x="388" y="8141"/>
                    <a:pt x="417" y="8329"/>
                    <a:pt x="454" y="8517"/>
                  </a:cubicBezTo>
                  <a:cubicBezTo>
                    <a:pt x="518" y="8839"/>
                    <a:pt x="620" y="9172"/>
                    <a:pt x="760" y="9506"/>
                  </a:cubicBezTo>
                  <a:cubicBezTo>
                    <a:pt x="786" y="9566"/>
                    <a:pt x="815" y="9629"/>
                    <a:pt x="845" y="9692"/>
                  </a:cubicBezTo>
                  <a:cubicBezTo>
                    <a:pt x="722" y="9014"/>
                    <a:pt x="638" y="8328"/>
                    <a:pt x="627" y="7640"/>
                  </a:cubicBezTo>
                  <a:cubicBezTo>
                    <a:pt x="620" y="7208"/>
                    <a:pt x="635" y="6774"/>
                    <a:pt x="694" y="6347"/>
                  </a:cubicBezTo>
                  <a:cubicBezTo>
                    <a:pt x="752" y="5946"/>
                    <a:pt x="838" y="5549"/>
                    <a:pt x="976" y="5169"/>
                  </a:cubicBezTo>
                  <a:cubicBezTo>
                    <a:pt x="1046" y="4981"/>
                    <a:pt x="1125" y="4792"/>
                    <a:pt x="1219" y="4615"/>
                  </a:cubicBezTo>
                  <a:cubicBezTo>
                    <a:pt x="1315" y="4436"/>
                    <a:pt x="1424" y="4265"/>
                    <a:pt x="1560" y="4114"/>
                  </a:cubicBezTo>
                  <a:cubicBezTo>
                    <a:pt x="1698" y="3963"/>
                    <a:pt x="1855" y="3828"/>
                    <a:pt x="2029" y="3720"/>
                  </a:cubicBezTo>
                  <a:cubicBezTo>
                    <a:pt x="2187" y="3623"/>
                    <a:pt x="2353" y="3544"/>
                    <a:pt x="2528" y="3482"/>
                  </a:cubicBezTo>
                  <a:cubicBezTo>
                    <a:pt x="2905" y="3345"/>
                    <a:pt x="3300" y="3275"/>
                    <a:pt x="3693" y="3209"/>
                  </a:cubicBezTo>
                  <a:cubicBezTo>
                    <a:pt x="4054" y="3146"/>
                    <a:pt x="4414" y="3083"/>
                    <a:pt x="4765" y="2966"/>
                  </a:cubicBezTo>
                  <a:cubicBezTo>
                    <a:pt x="4957" y="2896"/>
                    <a:pt x="5138" y="2808"/>
                    <a:pt x="5306" y="2693"/>
                  </a:cubicBezTo>
                  <a:cubicBezTo>
                    <a:pt x="5418" y="2609"/>
                    <a:pt x="5520" y="2517"/>
                    <a:pt x="5612" y="2415"/>
                  </a:cubicBezTo>
                  <a:cubicBezTo>
                    <a:pt x="5726" y="2278"/>
                    <a:pt x="5816" y="2127"/>
                    <a:pt x="5895" y="1968"/>
                  </a:cubicBezTo>
                  <a:cubicBezTo>
                    <a:pt x="5966" y="1819"/>
                    <a:pt x="6023" y="1665"/>
                    <a:pt x="6059" y="1504"/>
                  </a:cubicBezTo>
                  <a:lnTo>
                    <a:pt x="6059" y="1504"/>
                  </a:lnTo>
                  <a:cubicBezTo>
                    <a:pt x="6059" y="1504"/>
                    <a:pt x="6059" y="1505"/>
                    <a:pt x="6059" y="1505"/>
                  </a:cubicBezTo>
                  <a:lnTo>
                    <a:pt x="6059" y="1505"/>
                  </a:lnTo>
                  <a:cubicBezTo>
                    <a:pt x="6059" y="1504"/>
                    <a:pt x="6059" y="1503"/>
                    <a:pt x="6059" y="1503"/>
                  </a:cubicBezTo>
                  <a:lnTo>
                    <a:pt x="6059" y="1503"/>
                  </a:lnTo>
                  <a:cubicBezTo>
                    <a:pt x="6059" y="1503"/>
                    <a:pt x="6059" y="1504"/>
                    <a:pt x="6059" y="1504"/>
                  </a:cubicBezTo>
                  <a:cubicBezTo>
                    <a:pt x="6059" y="1503"/>
                    <a:pt x="6059" y="1501"/>
                    <a:pt x="6060" y="1499"/>
                  </a:cubicBezTo>
                  <a:lnTo>
                    <a:pt x="6060" y="1499"/>
                  </a:lnTo>
                  <a:cubicBezTo>
                    <a:pt x="6059" y="1500"/>
                    <a:pt x="6059" y="1501"/>
                    <a:pt x="6059" y="1503"/>
                  </a:cubicBezTo>
                  <a:lnTo>
                    <a:pt x="6059" y="1503"/>
                  </a:lnTo>
                  <a:cubicBezTo>
                    <a:pt x="6060" y="1501"/>
                    <a:pt x="6060" y="1499"/>
                    <a:pt x="6060" y="1495"/>
                  </a:cubicBezTo>
                  <a:lnTo>
                    <a:pt x="6060" y="1495"/>
                  </a:lnTo>
                  <a:cubicBezTo>
                    <a:pt x="6060" y="1496"/>
                    <a:pt x="6060" y="1498"/>
                    <a:pt x="6060" y="1499"/>
                  </a:cubicBezTo>
                  <a:lnTo>
                    <a:pt x="6060" y="1499"/>
                  </a:lnTo>
                  <a:cubicBezTo>
                    <a:pt x="6060" y="1498"/>
                    <a:pt x="6060" y="1497"/>
                    <a:pt x="6060" y="1495"/>
                  </a:cubicBezTo>
                  <a:cubicBezTo>
                    <a:pt x="6063" y="1487"/>
                    <a:pt x="6065" y="1478"/>
                    <a:pt x="6066" y="1467"/>
                  </a:cubicBezTo>
                  <a:lnTo>
                    <a:pt x="6066" y="1467"/>
                  </a:lnTo>
                  <a:cubicBezTo>
                    <a:pt x="6063" y="1474"/>
                    <a:pt x="6063" y="1485"/>
                    <a:pt x="6059" y="1493"/>
                  </a:cubicBezTo>
                  <a:cubicBezTo>
                    <a:pt x="6075" y="1392"/>
                    <a:pt x="6080" y="1289"/>
                    <a:pt x="6075" y="1185"/>
                  </a:cubicBezTo>
                  <a:cubicBezTo>
                    <a:pt x="6066" y="1119"/>
                    <a:pt x="6055" y="1054"/>
                    <a:pt x="6034" y="988"/>
                  </a:cubicBezTo>
                  <a:cubicBezTo>
                    <a:pt x="6006" y="912"/>
                    <a:pt x="5971" y="845"/>
                    <a:pt x="5927" y="777"/>
                  </a:cubicBezTo>
                  <a:cubicBezTo>
                    <a:pt x="5868" y="702"/>
                    <a:pt x="5806" y="634"/>
                    <a:pt x="5734" y="572"/>
                  </a:cubicBezTo>
                  <a:lnTo>
                    <a:pt x="5734" y="572"/>
                  </a:lnTo>
                  <a:cubicBezTo>
                    <a:pt x="5744" y="579"/>
                    <a:pt x="5753" y="587"/>
                    <a:pt x="5763" y="595"/>
                  </a:cubicBezTo>
                  <a:cubicBezTo>
                    <a:pt x="5751" y="584"/>
                    <a:pt x="5738" y="574"/>
                    <a:pt x="5725" y="564"/>
                  </a:cubicBezTo>
                  <a:lnTo>
                    <a:pt x="5725" y="564"/>
                  </a:lnTo>
                  <a:cubicBezTo>
                    <a:pt x="5725" y="563"/>
                    <a:pt x="5724" y="563"/>
                    <a:pt x="5723" y="562"/>
                  </a:cubicBezTo>
                  <a:lnTo>
                    <a:pt x="5723" y="562"/>
                  </a:lnTo>
                  <a:cubicBezTo>
                    <a:pt x="5723" y="562"/>
                    <a:pt x="5724" y="563"/>
                    <a:pt x="5724" y="563"/>
                  </a:cubicBezTo>
                  <a:lnTo>
                    <a:pt x="5724" y="563"/>
                  </a:lnTo>
                  <a:cubicBezTo>
                    <a:pt x="5608" y="470"/>
                    <a:pt x="5483" y="395"/>
                    <a:pt x="5352" y="329"/>
                  </a:cubicBezTo>
                  <a:cubicBezTo>
                    <a:pt x="5016" y="171"/>
                    <a:pt x="4656" y="73"/>
                    <a:pt x="4291" y="2"/>
                  </a:cubicBezTo>
                  <a:cubicBezTo>
                    <a:pt x="4286" y="2"/>
                    <a:pt x="4284" y="0"/>
                    <a:pt x="427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2" name="Google Shape;2152;p11"/>
            <p:cNvSpPr/>
            <p:nvPr/>
          </p:nvSpPr>
          <p:spPr>
            <a:xfrm>
              <a:off x="352032" y="-1254923"/>
              <a:ext cx="969" cy="323"/>
            </a:xfrm>
            <a:custGeom>
              <a:avLst/>
              <a:gdLst/>
              <a:ahLst/>
              <a:cxnLst/>
              <a:rect l="l" t="t" r="r" b="b"/>
              <a:pathLst>
                <a:path w="24" h="8" extrusionOk="0">
                  <a:moveTo>
                    <a:pt x="0" y="8"/>
                  </a:moveTo>
                  <a:cubicBezTo>
                    <a:pt x="9" y="5"/>
                    <a:pt x="16" y="2"/>
                    <a:pt x="23" y="1"/>
                  </a:cubicBezTo>
                  <a:cubicBezTo>
                    <a:pt x="16" y="2"/>
                    <a:pt x="9" y="5"/>
                    <a:pt x="0" y="8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3" name="Google Shape;2153;p11"/>
            <p:cNvSpPr/>
            <p:nvPr/>
          </p:nvSpPr>
          <p:spPr>
            <a:xfrm>
              <a:off x="59098" y="-1205811"/>
              <a:ext cx="434744" cy="431758"/>
            </a:xfrm>
            <a:custGeom>
              <a:avLst/>
              <a:gdLst/>
              <a:ahLst/>
              <a:cxnLst/>
              <a:rect l="l" t="t" r="r" b="b"/>
              <a:pathLst>
                <a:path w="10773" h="10699" extrusionOk="0">
                  <a:moveTo>
                    <a:pt x="3276" y="1"/>
                  </a:moveTo>
                  <a:cubicBezTo>
                    <a:pt x="3125" y="1"/>
                    <a:pt x="2965" y="17"/>
                    <a:pt x="2803" y="52"/>
                  </a:cubicBezTo>
                  <a:cubicBezTo>
                    <a:pt x="2754" y="62"/>
                    <a:pt x="2703" y="75"/>
                    <a:pt x="2658" y="88"/>
                  </a:cubicBezTo>
                  <a:cubicBezTo>
                    <a:pt x="1862" y="312"/>
                    <a:pt x="1317" y="964"/>
                    <a:pt x="1000" y="1471"/>
                  </a:cubicBezTo>
                  <a:cubicBezTo>
                    <a:pt x="638" y="2053"/>
                    <a:pt x="380" y="2759"/>
                    <a:pt x="207" y="3626"/>
                  </a:cubicBezTo>
                  <a:cubicBezTo>
                    <a:pt x="56" y="4382"/>
                    <a:pt x="0" y="5158"/>
                    <a:pt x="42" y="5931"/>
                  </a:cubicBezTo>
                  <a:cubicBezTo>
                    <a:pt x="64" y="6352"/>
                    <a:pt x="111" y="6727"/>
                    <a:pt x="190" y="7076"/>
                  </a:cubicBezTo>
                  <a:cubicBezTo>
                    <a:pt x="209" y="7153"/>
                    <a:pt x="280" y="7208"/>
                    <a:pt x="357" y="7208"/>
                  </a:cubicBezTo>
                  <a:cubicBezTo>
                    <a:pt x="368" y="7208"/>
                    <a:pt x="379" y="7207"/>
                    <a:pt x="390" y="7205"/>
                  </a:cubicBezTo>
                  <a:cubicBezTo>
                    <a:pt x="433" y="7195"/>
                    <a:pt x="473" y="7169"/>
                    <a:pt x="497" y="7129"/>
                  </a:cubicBezTo>
                  <a:cubicBezTo>
                    <a:pt x="520" y="7091"/>
                    <a:pt x="530" y="7047"/>
                    <a:pt x="519" y="7005"/>
                  </a:cubicBezTo>
                  <a:cubicBezTo>
                    <a:pt x="480" y="6828"/>
                    <a:pt x="449" y="6649"/>
                    <a:pt x="426" y="6469"/>
                  </a:cubicBezTo>
                  <a:lnTo>
                    <a:pt x="426" y="6469"/>
                  </a:lnTo>
                  <a:lnTo>
                    <a:pt x="440" y="6520"/>
                  </a:lnTo>
                  <a:lnTo>
                    <a:pt x="437" y="6523"/>
                  </a:lnTo>
                  <a:cubicBezTo>
                    <a:pt x="510" y="6738"/>
                    <a:pt x="595" y="6946"/>
                    <a:pt x="691" y="7142"/>
                  </a:cubicBezTo>
                  <a:cubicBezTo>
                    <a:pt x="855" y="7475"/>
                    <a:pt x="1070" y="7811"/>
                    <a:pt x="1371" y="8197"/>
                  </a:cubicBezTo>
                  <a:cubicBezTo>
                    <a:pt x="1602" y="8495"/>
                    <a:pt x="1878" y="8788"/>
                    <a:pt x="2189" y="9066"/>
                  </a:cubicBezTo>
                  <a:cubicBezTo>
                    <a:pt x="2502" y="9348"/>
                    <a:pt x="2836" y="9596"/>
                    <a:pt x="3170" y="9806"/>
                  </a:cubicBezTo>
                  <a:cubicBezTo>
                    <a:pt x="3499" y="10010"/>
                    <a:pt x="3863" y="10192"/>
                    <a:pt x="4248" y="10340"/>
                  </a:cubicBezTo>
                  <a:cubicBezTo>
                    <a:pt x="4585" y="10474"/>
                    <a:pt x="4956" y="10573"/>
                    <a:pt x="5379" y="10640"/>
                  </a:cubicBezTo>
                  <a:cubicBezTo>
                    <a:pt x="5611" y="10679"/>
                    <a:pt x="5851" y="10698"/>
                    <a:pt x="6106" y="10698"/>
                  </a:cubicBezTo>
                  <a:cubicBezTo>
                    <a:pt x="6240" y="10698"/>
                    <a:pt x="6379" y="10693"/>
                    <a:pt x="6523" y="10682"/>
                  </a:cubicBezTo>
                  <a:cubicBezTo>
                    <a:pt x="6692" y="10668"/>
                    <a:pt x="6859" y="10645"/>
                    <a:pt x="7031" y="10610"/>
                  </a:cubicBezTo>
                  <a:lnTo>
                    <a:pt x="7032" y="10610"/>
                  </a:lnTo>
                  <a:cubicBezTo>
                    <a:pt x="7271" y="10560"/>
                    <a:pt x="7478" y="10490"/>
                    <a:pt x="7634" y="10434"/>
                  </a:cubicBezTo>
                  <a:cubicBezTo>
                    <a:pt x="7799" y="10375"/>
                    <a:pt x="7960" y="10304"/>
                    <a:pt x="8117" y="10224"/>
                  </a:cubicBezTo>
                  <a:cubicBezTo>
                    <a:pt x="8319" y="10120"/>
                    <a:pt x="8509" y="9993"/>
                    <a:pt x="8668" y="9879"/>
                  </a:cubicBezTo>
                  <a:cubicBezTo>
                    <a:pt x="8973" y="9664"/>
                    <a:pt x="9265" y="9384"/>
                    <a:pt x="9583" y="9000"/>
                  </a:cubicBezTo>
                  <a:cubicBezTo>
                    <a:pt x="9852" y="8677"/>
                    <a:pt x="10090" y="8296"/>
                    <a:pt x="10312" y="7838"/>
                  </a:cubicBezTo>
                  <a:cubicBezTo>
                    <a:pt x="10455" y="7537"/>
                    <a:pt x="10559" y="7193"/>
                    <a:pt x="10639" y="6761"/>
                  </a:cubicBezTo>
                  <a:cubicBezTo>
                    <a:pt x="10773" y="6036"/>
                    <a:pt x="10747" y="5263"/>
                    <a:pt x="10563" y="4461"/>
                  </a:cubicBezTo>
                  <a:cubicBezTo>
                    <a:pt x="10477" y="4084"/>
                    <a:pt x="10347" y="3700"/>
                    <a:pt x="10178" y="3320"/>
                  </a:cubicBezTo>
                  <a:cubicBezTo>
                    <a:pt x="10027" y="2979"/>
                    <a:pt x="9832" y="2646"/>
                    <a:pt x="9580" y="2300"/>
                  </a:cubicBezTo>
                  <a:cubicBezTo>
                    <a:pt x="9160" y="1721"/>
                    <a:pt x="8621" y="1256"/>
                    <a:pt x="8022" y="957"/>
                  </a:cubicBezTo>
                  <a:cubicBezTo>
                    <a:pt x="7857" y="874"/>
                    <a:pt x="7687" y="802"/>
                    <a:pt x="7521" y="744"/>
                  </a:cubicBezTo>
                  <a:cubicBezTo>
                    <a:pt x="7298" y="667"/>
                    <a:pt x="7043" y="615"/>
                    <a:pt x="6719" y="576"/>
                  </a:cubicBezTo>
                  <a:cubicBezTo>
                    <a:pt x="6500" y="549"/>
                    <a:pt x="6278" y="536"/>
                    <a:pt x="6057" y="522"/>
                  </a:cubicBezTo>
                  <a:cubicBezTo>
                    <a:pt x="5763" y="504"/>
                    <a:pt x="5458" y="486"/>
                    <a:pt x="5160" y="434"/>
                  </a:cubicBezTo>
                  <a:cubicBezTo>
                    <a:pt x="4924" y="384"/>
                    <a:pt x="4691" y="313"/>
                    <a:pt x="4466" y="246"/>
                  </a:cubicBezTo>
                  <a:cubicBezTo>
                    <a:pt x="4296" y="193"/>
                    <a:pt x="4125" y="143"/>
                    <a:pt x="3953" y="98"/>
                  </a:cubicBezTo>
                  <a:cubicBezTo>
                    <a:pt x="3739" y="45"/>
                    <a:pt x="3535" y="12"/>
                    <a:pt x="3344" y="2"/>
                  </a:cubicBezTo>
                  <a:cubicBezTo>
                    <a:pt x="3321" y="1"/>
                    <a:pt x="3299" y="1"/>
                    <a:pt x="327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4" name="Google Shape;2154;p11"/>
            <p:cNvSpPr/>
            <p:nvPr/>
          </p:nvSpPr>
          <p:spPr>
            <a:xfrm>
              <a:off x="72496" y="-1205973"/>
              <a:ext cx="410330" cy="169895"/>
            </a:xfrm>
            <a:custGeom>
              <a:avLst/>
              <a:gdLst/>
              <a:ahLst/>
              <a:cxnLst/>
              <a:rect l="l" t="t" r="r" b="b"/>
              <a:pathLst>
                <a:path w="10168" h="4210" extrusionOk="0">
                  <a:moveTo>
                    <a:pt x="3009" y="3204"/>
                  </a:moveTo>
                  <a:cubicBezTo>
                    <a:pt x="3009" y="3205"/>
                    <a:pt x="3009" y="3205"/>
                    <a:pt x="3009" y="3206"/>
                  </a:cubicBezTo>
                  <a:lnTo>
                    <a:pt x="3009" y="3206"/>
                  </a:lnTo>
                  <a:cubicBezTo>
                    <a:pt x="3009" y="3205"/>
                    <a:pt x="3009" y="3204"/>
                    <a:pt x="3009" y="3204"/>
                  </a:cubicBezTo>
                  <a:close/>
                  <a:moveTo>
                    <a:pt x="2891" y="1"/>
                  </a:moveTo>
                  <a:cubicBezTo>
                    <a:pt x="2753" y="1"/>
                    <a:pt x="2610" y="16"/>
                    <a:pt x="2465" y="46"/>
                  </a:cubicBezTo>
                  <a:cubicBezTo>
                    <a:pt x="2419" y="57"/>
                    <a:pt x="2370" y="70"/>
                    <a:pt x="2321" y="82"/>
                  </a:cubicBezTo>
                  <a:cubicBezTo>
                    <a:pt x="1527" y="307"/>
                    <a:pt x="978" y="962"/>
                    <a:pt x="659" y="1472"/>
                  </a:cubicBezTo>
                  <a:cubicBezTo>
                    <a:pt x="381" y="1920"/>
                    <a:pt x="164" y="2440"/>
                    <a:pt x="0" y="3046"/>
                  </a:cubicBezTo>
                  <a:cubicBezTo>
                    <a:pt x="20" y="3046"/>
                    <a:pt x="40" y="3046"/>
                    <a:pt x="60" y="3046"/>
                  </a:cubicBezTo>
                  <a:cubicBezTo>
                    <a:pt x="100" y="3046"/>
                    <a:pt x="140" y="3047"/>
                    <a:pt x="180" y="3051"/>
                  </a:cubicBezTo>
                  <a:cubicBezTo>
                    <a:pt x="523" y="3075"/>
                    <a:pt x="859" y="3169"/>
                    <a:pt x="1182" y="3276"/>
                  </a:cubicBezTo>
                  <a:cubicBezTo>
                    <a:pt x="1406" y="3351"/>
                    <a:pt x="1627" y="3439"/>
                    <a:pt x="1852" y="3520"/>
                  </a:cubicBezTo>
                  <a:cubicBezTo>
                    <a:pt x="1981" y="3569"/>
                    <a:pt x="2112" y="3618"/>
                    <a:pt x="2248" y="3647"/>
                  </a:cubicBezTo>
                  <a:cubicBezTo>
                    <a:pt x="2303" y="3654"/>
                    <a:pt x="2354" y="3658"/>
                    <a:pt x="2407" y="3658"/>
                  </a:cubicBezTo>
                  <a:cubicBezTo>
                    <a:pt x="2442" y="3655"/>
                    <a:pt x="2476" y="3648"/>
                    <a:pt x="2511" y="3638"/>
                  </a:cubicBezTo>
                  <a:cubicBezTo>
                    <a:pt x="2561" y="3618"/>
                    <a:pt x="2608" y="3591"/>
                    <a:pt x="2656" y="3558"/>
                  </a:cubicBezTo>
                  <a:cubicBezTo>
                    <a:pt x="2785" y="3457"/>
                    <a:pt x="2896" y="3335"/>
                    <a:pt x="3003" y="3212"/>
                  </a:cubicBezTo>
                  <a:cubicBezTo>
                    <a:pt x="3006" y="3210"/>
                    <a:pt x="3007" y="3208"/>
                    <a:pt x="3009" y="3206"/>
                  </a:cubicBezTo>
                  <a:lnTo>
                    <a:pt x="3009" y="3206"/>
                  </a:lnTo>
                  <a:cubicBezTo>
                    <a:pt x="3008" y="3206"/>
                    <a:pt x="3008" y="3206"/>
                    <a:pt x="3008" y="3206"/>
                  </a:cubicBezTo>
                  <a:cubicBezTo>
                    <a:pt x="3011" y="3203"/>
                    <a:pt x="3015" y="3199"/>
                    <a:pt x="3016" y="3196"/>
                  </a:cubicBezTo>
                  <a:cubicBezTo>
                    <a:pt x="3209" y="2966"/>
                    <a:pt x="3387" y="2718"/>
                    <a:pt x="3597" y="2502"/>
                  </a:cubicBezTo>
                  <a:cubicBezTo>
                    <a:pt x="3753" y="2343"/>
                    <a:pt x="3921" y="2195"/>
                    <a:pt x="4107" y="2070"/>
                  </a:cubicBezTo>
                  <a:cubicBezTo>
                    <a:pt x="4352" y="1905"/>
                    <a:pt x="4626" y="1775"/>
                    <a:pt x="4917" y="1714"/>
                  </a:cubicBezTo>
                  <a:cubicBezTo>
                    <a:pt x="4983" y="1699"/>
                    <a:pt x="5047" y="1689"/>
                    <a:pt x="5115" y="1682"/>
                  </a:cubicBezTo>
                  <a:cubicBezTo>
                    <a:pt x="5204" y="1673"/>
                    <a:pt x="5293" y="1669"/>
                    <a:pt x="5382" y="1669"/>
                  </a:cubicBezTo>
                  <a:cubicBezTo>
                    <a:pt x="5514" y="1669"/>
                    <a:pt x="5646" y="1679"/>
                    <a:pt x="5778" y="1702"/>
                  </a:cubicBezTo>
                  <a:cubicBezTo>
                    <a:pt x="6005" y="1741"/>
                    <a:pt x="6228" y="1803"/>
                    <a:pt x="6443" y="1889"/>
                  </a:cubicBezTo>
                  <a:cubicBezTo>
                    <a:pt x="6916" y="2075"/>
                    <a:pt x="7354" y="2341"/>
                    <a:pt x="7778" y="2618"/>
                  </a:cubicBezTo>
                  <a:cubicBezTo>
                    <a:pt x="8576" y="3146"/>
                    <a:pt x="9329" y="3749"/>
                    <a:pt x="10168" y="4210"/>
                  </a:cubicBezTo>
                  <a:cubicBezTo>
                    <a:pt x="10083" y="3910"/>
                    <a:pt x="9977" y="3614"/>
                    <a:pt x="9850" y="3327"/>
                  </a:cubicBezTo>
                  <a:cubicBezTo>
                    <a:pt x="9701" y="2992"/>
                    <a:pt x="9506" y="2659"/>
                    <a:pt x="9250" y="2307"/>
                  </a:cubicBezTo>
                  <a:cubicBezTo>
                    <a:pt x="8828" y="1726"/>
                    <a:pt x="8289" y="1261"/>
                    <a:pt x="7690" y="962"/>
                  </a:cubicBezTo>
                  <a:cubicBezTo>
                    <a:pt x="7521" y="878"/>
                    <a:pt x="7353" y="806"/>
                    <a:pt x="7189" y="750"/>
                  </a:cubicBezTo>
                  <a:cubicBezTo>
                    <a:pt x="6968" y="672"/>
                    <a:pt x="6713" y="621"/>
                    <a:pt x="6389" y="582"/>
                  </a:cubicBezTo>
                  <a:cubicBezTo>
                    <a:pt x="6191" y="556"/>
                    <a:pt x="5994" y="543"/>
                    <a:pt x="5794" y="531"/>
                  </a:cubicBezTo>
                  <a:lnTo>
                    <a:pt x="5724" y="526"/>
                  </a:lnTo>
                  <a:cubicBezTo>
                    <a:pt x="5462" y="510"/>
                    <a:pt x="5136" y="491"/>
                    <a:pt x="4826" y="438"/>
                  </a:cubicBezTo>
                  <a:cubicBezTo>
                    <a:pt x="4602" y="389"/>
                    <a:pt x="4387" y="326"/>
                    <a:pt x="4130" y="247"/>
                  </a:cubicBezTo>
                  <a:cubicBezTo>
                    <a:pt x="3961" y="195"/>
                    <a:pt x="3791" y="145"/>
                    <a:pt x="3618" y="102"/>
                  </a:cubicBezTo>
                  <a:cubicBezTo>
                    <a:pt x="3409" y="46"/>
                    <a:pt x="3203" y="14"/>
                    <a:pt x="3008" y="4"/>
                  </a:cubicBezTo>
                  <a:cubicBezTo>
                    <a:pt x="2969" y="2"/>
                    <a:pt x="2930" y="1"/>
                    <a:pt x="28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5" name="Google Shape;2155;p11"/>
            <p:cNvSpPr/>
            <p:nvPr/>
          </p:nvSpPr>
          <p:spPr>
            <a:xfrm>
              <a:off x="193681" y="-1076677"/>
              <a:ext cx="282" cy="323"/>
            </a:xfrm>
            <a:custGeom>
              <a:avLst/>
              <a:gdLst/>
              <a:ahLst/>
              <a:cxnLst/>
              <a:rect l="l" t="t" r="r" b="b"/>
              <a:pathLst>
                <a:path w="7" h="8" extrusionOk="0">
                  <a:moveTo>
                    <a:pt x="6" y="0"/>
                  </a:moveTo>
                  <a:lnTo>
                    <a:pt x="6" y="0"/>
                  </a:lnTo>
                  <a:cubicBezTo>
                    <a:pt x="5" y="1"/>
                    <a:pt x="5" y="3"/>
                    <a:pt x="4" y="4"/>
                  </a:cubicBezTo>
                  <a:lnTo>
                    <a:pt x="4" y="4"/>
                  </a:lnTo>
                  <a:cubicBezTo>
                    <a:pt x="5" y="3"/>
                    <a:pt x="6" y="2"/>
                    <a:pt x="6" y="0"/>
                  </a:cubicBezTo>
                  <a:close/>
                  <a:moveTo>
                    <a:pt x="4" y="4"/>
                  </a:moveTo>
                  <a:lnTo>
                    <a:pt x="4" y="4"/>
                  </a:lnTo>
                  <a:cubicBezTo>
                    <a:pt x="3" y="6"/>
                    <a:pt x="2" y="7"/>
                    <a:pt x="0" y="8"/>
                  </a:cubicBezTo>
                  <a:lnTo>
                    <a:pt x="3" y="6"/>
                  </a:lnTo>
                  <a:cubicBezTo>
                    <a:pt x="4" y="6"/>
                    <a:pt x="4" y="5"/>
                    <a:pt x="4" y="4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6" name="Google Shape;2156;p11"/>
            <p:cNvSpPr/>
            <p:nvPr/>
          </p:nvSpPr>
          <p:spPr>
            <a:xfrm>
              <a:off x="3287" y="-1132326"/>
              <a:ext cx="557545" cy="478933"/>
            </a:xfrm>
            <a:custGeom>
              <a:avLst/>
              <a:gdLst/>
              <a:ahLst/>
              <a:cxnLst/>
              <a:rect l="l" t="t" r="r" b="b"/>
              <a:pathLst>
                <a:path w="13816" h="11868" extrusionOk="0">
                  <a:moveTo>
                    <a:pt x="9194" y="0"/>
                  </a:moveTo>
                  <a:cubicBezTo>
                    <a:pt x="9035" y="0"/>
                    <a:pt x="8875" y="12"/>
                    <a:pt x="8717" y="35"/>
                  </a:cubicBezTo>
                  <a:cubicBezTo>
                    <a:pt x="8675" y="41"/>
                    <a:pt x="8630" y="49"/>
                    <a:pt x="8585" y="58"/>
                  </a:cubicBezTo>
                  <a:cubicBezTo>
                    <a:pt x="8329" y="113"/>
                    <a:pt x="8084" y="215"/>
                    <a:pt x="7871" y="354"/>
                  </a:cubicBezTo>
                  <a:cubicBezTo>
                    <a:pt x="7570" y="554"/>
                    <a:pt x="7310" y="857"/>
                    <a:pt x="7101" y="1254"/>
                  </a:cubicBezTo>
                  <a:cubicBezTo>
                    <a:pt x="6920" y="1601"/>
                    <a:pt x="6790" y="2001"/>
                    <a:pt x="6699" y="2472"/>
                  </a:cubicBezTo>
                  <a:cubicBezTo>
                    <a:pt x="6622" y="2889"/>
                    <a:pt x="6593" y="3339"/>
                    <a:pt x="6617" y="3808"/>
                  </a:cubicBezTo>
                  <a:cubicBezTo>
                    <a:pt x="6627" y="4015"/>
                    <a:pt x="6647" y="4199"/>
                    <a:pt x="6676" y="4368"/>
                  </a:cubicBezTo>
                  <a:cubicBezTo>
                    <a:pt x="6469" y="4151"/>
                    <a:pt x="6225" y="3943"/>
                    <a:pt x="5958" y="3746"/>
                  </a:cubicBezTo>
                  <a:cubicBezTo>
                    <a:pt x="5355" y="3303"/>
                    <a:pt x="4750" y="2995"/>
                    <a:pt x="4161" y="2837"/>
                  </a:cubicBezTo>
                  <a:cubicBezTo>
                    <a:pt x="3895" y="2765"/>
                    <a:pt x="3631" y="2730"/>
                    <a:pt x="3371" y="2730"/>
                  </a:cubicBezTo>
                  <a:cubicBezTo>
                    <a:pt x="3319" y="2730"/>
                    <a:pt x="3268" y="2731"/>
                    <a:pt x="3216" y="2734"/>
                  </a:cubicBezTo>
                  <a:cubicBezTo>
                    <a:pt x="3074" y="2744"/>
                    <a:pt x="2949" y="2763"/>
                    <a:pt x="2835" y="2786"/>
                  </a:cubicBezTo>
                  <a:cubicBezTo>
                    <a:pt x="2598" y="2836"/>
                    <a:pt x="2366" y="2922"/>
                    <a:pt x="2139" y="3040"/>
                  </a:cubicBezTo>
                  <a:cubicBezTo>
                    <a:pt x="1964" y="3132"/>
                    <a:pt x="1784" y="3255"/>
                    <a:pt x="1592" y="3420"/>
                  </a:cubicBezTo>
                  <a:cubicBezTo>
                    <a:pt x="1447" y="3545"/>
                    <a:pt x="1296" y="3700"/>
                    <a:pt x="1121" y="3914"/>
                  </a:cubicBezTo>
                  <a:cubicBezTo>
                    <a:pt x="851" y="4246"/>
                    <a:pt x="618" y="4648"/>
                    <a:pt x="415" y="5144"/>
                  </a:cubicBezTo>
                  <a:cubicBezTo>
                    <a:pt x="342" y="5325"/>
                    <a:pt x="276" y="5517"/>
                    <a:pt x="220" y="5713"/>
                  </a:cubicBezTo>
                  <a:cubicBezTo>
                    <a:pt x="155" y="5737"/>
                    <a:pt x="107" y="5809"/>
                    <a:pt x="96" y="5892"/>
                  </a:cubicBezTo>
                  <a:cubicBezTo>
                    <a:pt x="72" y="6072"/>
                    <a:pt x="63" y="6256"/>
                    <a:pt x="69" y="6450"/>
                  </a:cubicBezTo>
                  <a:lnTo>
                    <a:pt x="61" y="6516"/>
                  </a:lnTo>
                  <a:cubicBezTo>
                    <a:pt x="0" y="6987"/>
                    <a:pt x="12" y="7439"/>
                    <a:pt x="94" y="7859"/>
                  </a:cubicBezTo>
                  <a:cubicBezTo>
                    <a:pt x="99" y="7887"/>
                    <a:pt x="115" y="7910"/>
                    <a:pt x="141" y="7927"/>
                  </a:cubicBezTo>
                  <a:cubicBezTo>
                    <a:pt x="157" y="7940"/>
                    <a:pt x="178" y="7947"/>
                    <a:pt x="199" y="7947"/>
                  </a:cubicBezTo>
                  <a:cubicBezTo>
                    <a:pt x="207" y="7947"/>
                    <a:pt x="215" y="7947"/>
                    <a:pt x="223" y="7945"/>
                  </a:cubicBezTo>
                  <a:cubicBezTo>
                    <a:pt x="279" y="7933"/>
                    <a:pt x="319" y="7873"/>
                    <a:pt x="308" y="7815"/>
                  </a:cubicBezTo>
                  <a:cubicBezTo>
                    <a:pt x="286" y="7706"/>
                    <a:pt x="270" y="7599"/>
                    <a:pt x="257" y="7487"/>
                  </a:cubicBezTo>
                  <a:lnTo>
                    <a:pt x="257" y="7487"/>
                  </a:lnTo>
                  <a:cubicBezTo>
                    <a:pt x="267" y="7551"/>
                    <a:pt x="295" y="7626"/>
                    <a:pt x="319" y="7692"/>
                  </a:cubicBezTo>
                  <a:cubicBezTo>
                    <a:pt x="529" y="8266"/>
                    <a:pt x="868" y="8841"/>
                    <a:pt x="1324" y="9400"/>
                  </a:cubicBezTo>
                  <a:cubicBezTo>
                    <a:pt x="1747" y="9918"/>
                    <a:pt x="2265" y="10388"/>
                    <a:pt x="2857" y="10802"/>
                  </a:cubicBezTo>
                  <a:cubicBezTo>
                    <a:pt x="3136" y="10991"/>
                    <a:pt x="3430" y="11163"/>
                    <a:pt x="3732" y="11311"/>
                  </a:cubicBezTo>
                  <a:cubicBezTo>
                    <a:pt x="4049" y="11468"/>
                    <a:pt x="4354" y="11589"/>
                    <a:pt x="4664" y="11679"/>
                  </a:cubicBezTo>
                  <a:cubicBezTo>
                    <a:pt x="5085" y="11805"/>
                    <a:pt x="5498" y="11868"/>
                    <a:pt x="5897" y="11868"/>
                  </a:cubicBezTo>
                  <a:cubicBezTo>
                    <a:pt x="6108" y="11868"/>
                    <a:pt x="6315" y="11850"/>
                    <a:pt x="6518" y="11816"/>
                  </a:cubicBezTo>
                  <a:cubicBezTo>
                    <a:pt x="6555" y="11808"/>
                    <a:pt x="6593" y="11804"/>
                    <a:pt x="6629" y="11794"/>
                  </a:cubicBezTo>
                  <a:cubicBezTo>
                    <a:pt x="7187" y="11676"/>
                    <a:pt x="7705" y="11392"/>
                    <a:pt x="8128" y="10974"/>
                  </a:cubicBezTo>
                  <a:cubicBezTo>
                    <a:pt x="8371" y="10734"/>
                    <a:pt x="8585" y="10448"/>
                    <a:pt x="8746" y="10152"/>
                  </a:cubicBezTo>
                  <a:cubicBezTo>
                    <a:pt x="8821" y="10010"/>
                    <a:pt x="8882" y="9865"/>
                    <a:pt x="8928" y="9721"/>
                  </a:cubicBezTo>
                  <a:cubicBezTo>
                    <a:pt x="8984" y="9558"/>
                    <a:pt x="9017" y="9381"/>
                    <a:pt x="9040" y="9230"/>
                  </a:cubicBezTo>
                  <a:cubicBezTo>
                    <a:pt x="9083" y="8937"/>
                    <a:pt x="9078" y="8620"/>
                    <a:pt x="9024" y="8258"/>
                  </a:cubicBezTo>
                  <a:cubicBezTo>
                    <a:pt x="8977" y="7949"/>
                    <a:pt x="8888" y="7630"/>
                    <a:pt x="8746" y="7255"/>
                  </a:cubicBezTo>
                  <a:cubicBezTo>
                    <a:pt x="8507" y="6623"/>
                    <a:pt x="8131" y="5993"/>
                    <a:pt x="7600" y="5329"/>
                  </a:cubicBezTo>
                  <a:cubicBezTo>
                    <a:pt x="7396" y="5076"/>
                    <a:pt x="7179" y="4834"/>
                    <a:pt x="6958" y="4613"/>
                  </a:cubicBezTo>
                  <a:cubicBezTo>
                    <a:pt x="6915" y="4416"/>
                    <a:pt x="6882" y="4200"/>
                    <a:pt x="6864" y="3975"/>
                  </a:cubicBezTo>
                  <a:cubicBezTo>
                    <a:pt x="6856" y="3856"/>
                    <a:pt x="6851" y="3735"/>
                    <a:pt x="6851" y="3616"/>
                  </a:cubicBezTo>
                  <a:lnTo>
                    <a:pt x="6851" y="3616"/>
                  </a:lnTo>
                  <a:cubicBezTo>
                    <a:pt x="7008" y="3858"/>
                    <a:pt x="7219" y="4097"/>
                    <a:pt x="7512" y="4367"/>
                  </a:cubicBezTo>
                  <a:cubicBezTo>
                    <a:pt x="7791" y="4627"/>
                    <a:pt x="8100" y="4872"/>
                    <a:pt x="8431" y="5095"/>
                  </a:cubicBezTo>
                  <a:cubicBezTo>
                    <a:pt x="8752" y="5309"/>
                    <a:pt x="9101" y="5503"/>
                    <a:pt x="9500" y="5687"/>
                  </a:cubicBezTo>
                  <a:cubicBezTo>
                    <a:pt x="9858" y="5849"/>
                    <a:pt x="10227" y="5968"/>
                    <a:pt x="10599" y="6040"/>
                  </a:cubicBezTo>
                  <a:cubicBezTo>
                    <a:pt x="10803" y="6082"/>
                    <a:pt x="10985" y="6103"/>
                    <a:pt x="11152" y="6111"/>
                  </a:cubicBezTo>
                  <a:cubicBezTo>
                    <a:pt x="11197" y="6113"/>
                    <a:pt x="11244" y="6115"/>
                    <a:pt x="11293" y="6115"/>
                  </a:cubicBezTo>
                  <a:cubicBezTo>
                    <a:pt x="11427" y="6115"/>
                    <a:pt x="11573" y="6104"/>
                    <a:pt x="11736" y="6083"/>
                  </a:cubicBezTo>
                  <a:cubicBezTo>
                    <a:pt x="11785" y="6076"/>
                    <a:pt x="11830" y="6067"/>
                    <a:pt x="11878" y="6057"/>
                  </a:cubicBezTo>
                  <a:cubicBezTo>
                    <a:pt x="11993" y="6033"/>
                    <a:pt x="12115" y="5997"/>
                    <a:pt x="12252" y="5947"/>
                  </a:cubicBezTo>
                  <a:cubicBezTo>
                    <a:pt x="12429" y="5878"/>
                    <a:pt x="12588" y="5796"/>
                    <a:pt x="12730" y="5697"/>
                  </a:cubicBezTo>
                  <a:cubicBezTo>
                    <a:pt x="12895" y="5582"/>
                    <a:pt x="13033" y="5464"/>
                    <a:pt x="13154" y="5331"/>
                  </a:cubicBezTo>
                  <a:cubicBezTo>
                    <a:pt x="13299" y="5170"/>
                    <a:pt x="13421" y="5002"/>
                    <a:pt x="13516" y="4832"/>
                  </a:cubicBezTo>
                  <a:cubicBezTo>
                    <a:pt x="13682" y="4532"/>
                    <a:pt x="13780" y="4210"/>
                    <a:pt x="13804" y="3880"/>
                  </a:cubicBezTo>
                  <a:cubicBezTo>
                    <a:pt x="13816" y="3749"/>
                    <a:pt x="13810" y="3601"/>
                    <a:pt x="13789" y="3418"/>
                  </a:cubicBezTo>
                  <a:cubicBezTo>
                    <a:pt x="13771" y="3277"/>
                    <a:pt x="13736" y="3126"/>
                    <a:pt x="13680" y="2968"/>
                  </a:cubicBezTo>
                  <a:cubicBezTo>
                    <a:pt x="13621" y="2800"/>
                    <a:pt x="13559" y="2656"/>
                    <a:pt x="13491" y="2524"/>
                  </a:cubicBezTo>
                  <a:cubicBezTo>
                    <a:pt x="13407" y="2363"/>
                    <a:pt x="13300" y="2208"/>
                    <a:pt x="13207" y="2079"/>
                  </a:cubicBezTo>
                  <a:cubicBezTo>
                    <a:pt x="13029" y="1832"/>
                    <a:pt x="12802" y="1591"/>
                    <a:pt x="12510" y="1344"/>
                  </a:cubicBezTo>
                  <a:cubicBezTo>
                    <a:pt x="12239" y="1109"/>
                    <a:pt x="11943" y="900"/>
                    <a:pt x="11628" y="719"/>
                  </a:cubicBezTo>
                  <a:cubicBezTo>
                    <a:pt x="11313" y="535"/>
                    <a:pt x="10985" y="384"/>
                    <a:pt x="10650" y="268"/>
                  </a:cubicBezTo>
                  <a:cubicBezTo>
                    <a:pt x="10343" y="157"/>
                    <a:pt x="10008" y="78"/>
                    <a:pt x="9654" y="32"/>
                  </a:cubicBezTo>
                  <a:cubicBezTo>
                    <a:pt x="9502" y="11"/>
                    <a:pt x="9348" y="0"/>
                    <a:pt x="9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7" name="Google Shape;2157;p11"/>
            <p:cNvSpPr/>
            <p:nvPr/>
          </p:nvSpPr>
          <p:spPr>
            <a:xfrm>
              <a:off x="37992" y="-1130308"/>
              <a:ext cx="310774" cy="217191"/>
            </a:xfrm>
            <a:custGeom>
              <a:avLst/>
              <a:gdLst/>
              <a:ahLst/>
              <a:cxnLst/>
              <a:rect l="l" t="t" r="r" b="b"/>
              <a:pathLst>
                <a:path w="7701" h="5382" extrusionOk="0">
                  <a:moveTo>
                    <a:pt x="6644" y="4242"/>
                  </a:moveTo>
                  <a:cubicBezTo>
                    <a:pt x="6644" y="4247"/>
                    <a:pt x="6644" y="4253"/>
                    <a:pt x="6645" y="4258"/>
                  </a:cubicBezTo>
                  <a:cubicBezTo>
                    <a:pt x="6644" y="4253"/>
                    <a:pt x="6644" y="4247"/>
                    <a:pt x="6644" y="4242"/>
                  </a:cubicBezTo>
                  <a:close/>
                  <a:moveTo>
                    <a:pt x="5730" y="4957"/>
                  </a:moveTo>
                  <a:cubicBezTo>
                    <a:pt x="5731" y="4957"/>
                    <a:pt x="5731" y="4959"/>
                    <a:pt x="5732" y="4961"/>
                  </a:cubicBezTo>
                  <a:lnTo>
                    <a:pt x="5732" y="4961"/>
                  </a:lnTo>
                  <a:lnTo>
                    <a:pt x="5730" y="4957"/>
                  </a:lnTo>
                  <a:close/>
                  <a:moveTo>
                    <a:pt x="5746" y="4973"/>
                  </a:moveTo>
                  <a:cubicBezTo>
                    <a:pt x="5746" y="4974"/>
                    <a:pt x="5746" y="4975"/>
                    <a:pt x="5747" y="4975"/>
                  </a:cubicBezTo>
                  <a:cubicBezTo>
                    <a:pt x="5747" y="4974"/>
                    <a:pt x="5746" y="4974"/>
                    <a:pt x="5746" y="4973"/>
                  </a:cubicBezTo>
                  <a:close/>
                  <a:moveTo>
                    <a:pt x="7701" y="1"/>
                  </a:moveTo>
                  <a:lnTo>
                    <a:pt x="7701" y="1"/>
                  </a:lnTo>
                  <a:cubicBezTo>
                    <a:pt x="7449" y="60"/>
                    <a:pt x="7212" y="163"/>
                    <a:pt x="7008" y="301"/>
                  </a:cubicBezTo>
                  <a:cubicBezTo>
                    <a:pt x="6705" y="501"/>
                    <a:pt x="6444" y="804"/>
                    <a:pt x="6234" y="1200"/>
                  </a:cubicBezTo>
                  <a:cubicBezTo>
                    <a:pt x="6053" y="1546"/>
                    <a:pt x="5922" y="1948"/>
                    <a:pt x="5832" y="2422"/>
                  </a:cubicBezTo>
                  <a:cubicBezTo>
                    <a:pt x="5754" y="2835"/>
                    <a:pt x="5726" y="3284"/>
                    <a:pt x="5750" y="3763"/>
                  </a:cubicBezTo>
                  <a:cubicBezTo>
                    <a:pt x="5762" y="3981"/>
                    <a:pt x="5780" y="4159"/>
                    <a:pt x="5809" y="4323"/>
                  </a:cubicBezTo>
                  <a:cubicBezTo>
                    <a:pt x="5628" y="4114"/>
                    <a:pt x="5387" y="3900"/>
                    <a:pt x="5104" y="3691"/>
                  </a:cubicBezTo>
                  <a:cubicBezTo>
                    <a:pt x="4498" y="3247"/>
                    <a:pt x="3892" y="2940"/>
                    <a:pt x="3303" y="2782"/>
                  </a:cubicBezTo>
                  <a:cubicBezTo>
                    <a:pt x="3032" y="2708"/>
                    <a:pt x="2760" y="2671"/>
                    <a:pt x="2490" y="2671"/>
                  </a:cubicBezTo>
                  <a:cubicBezTo>
                    <a:pt x="2445" y="2671"/>
                    <a:pt x="2400" y="2672"/>
                    <a:pt x="2355" y="2674"/>
                  </a:cubicBezTo>
                  <a:cubicBezTo>
                    <a:pt x="2211" y="2687"/>
                    <a:pt x="2088" y="2703"/>
                    <a:pt x="1973" y="2728"/>
                  </a:cubicBezTo>
                  <a:cubicBezTo>
                    <a:pt x="1737" y="2779"/>
                    <a:pt x="1502" y="2866"/>
                    <a:pt x="1273" y="2987"/>
                  </a:cubicBezTo>
                  <a:cubicBezTo>
                    <a:pt x="1098" y="3079"/>
                    <a:pt x="918" y="3202"/>
                    <a:pt x="726" y="3368"/>
                  </a:cubicBezTo>
                  <a:cubicBezTo>
                    <a:pt x="577" y="3490"/>
                    <a:pt x="429" y="3648"/>
                    <a:pt x="252" y="3862"/>
                  </a:cubicBezTo>
                  <a:cubicBezTo>
                    <a:pt x="164" y="3969"/>
                    <a:pt x="81" y="4084"/>
                    <a:pt x="1" y="4208"/>
                  </a:cubicBezTo>
                  <a:cubicBezTo>
                    <a:pt x="47" y="4193"/>
                    <a:pt x="94" y="4180"/>
                    <a:pt x="141" y="4170"/>
                  </a:cubicBezTo>
                  <a:cubicBezTo>
                    <a:pt x="615" y="4056"/>
                    <a:pt x="1105" y="4027"/>
                    <a:pt x="1592" y="4024"/>
                  </a:cubicBezTo>
                  <a:cubicBezTo>
                    <a:pt x="1618" y="4024"/>
                    <a:pt x="1644" y="4024"/>
                    <a:pt x="1670" y="4024"/>
                  </a:cubicBezTo>
                  <a:cubicBezTo>
                    <a:pt x="1886" y="4024"/>
                    <a:pt x="2101" y="4029"/>
                    <a:pt x="2317" y="4031"/>
                  </a:cubicBezTo>
                  <a:cubicBezTo>
                    <a:pt x="2449" y="4034"/>
                    <a:pt x="2582" y="4038"/>
                    <a:pt x="2715" y="4038"/>
                  </a:cubicBezTo>
                  <a:cubicBezTo>
                    <a:pt x="2826" y="4038"/>
                    <a:pt x="2936" y="4035"/>
                    <a:pt x="3046" y="4028"/>
                  </a:cubicBezTo>
                  <a:cubicBezTo>
                    <a:pt x="3043" y="4028"/>
                    <a:pt x="3040" y="4028"/>
                    <a:pt x="3036" y="4028"/>
                  </a:cubicBezTo>
                  <a:lnTo>
                    <a:pt x="3036" y="4028"/>
                  </a:lnTo>
                  <a:cubicBezTo>
                    <a:pt x="3180" y="4018"/>
                    <a:pt x="3322" y="3997"/>
                    <a:pt x="3463" y="3974"/>
                  </a:cubicBezTo>
                  <a:cubicBezTo>
                    <a:pt x="3576" y="3958"/>
                    <a:pt x="3686" y="3942"/>
                    <a:pt x="3800" y="3936"/>
                  </a:cubicBezTo>
                  <a:cubicBezTo>
                    <a:pt x="3822" y="3935"/>
                    <a:pt x="3845" y="3935"/>
                    <a:pt x="3867" y="3935"/>
                  </a:cubicBezTo>
                  <a:cubicBezTo>
                    <a:pt x="3965" y="3935"/>
                    <a:pt x="4061" y="3945"/>
                    <a:pt x="4159" y="3962"/>
                  </a:cubicBezTo>
                  <a:cubicBezTo>
                    <a:pt x="4302" y="3987"/>
                    <a:pt x="4446" y="4034"/>
                    <a:pt x="4579" y="4089"/>
                  </a:cubicBezTo>
                  <a:cubicBezTo>
                    <a:pt x="4689" y="4136"/>
                    <a:pt x="4799" y="4182"/>
                    <a:pt x="4898" y="4251"/>
                  </a:cubicBezTo>
                  <a:cubicBezTo>
                    <a:pt x="4985" y="4311"/>
                    <a:pt x="5065" y="4379"/>
                    <a:pt x="5147" y="4446"/>
                  </a:cubicBezTo>
                  <a:cubicBezTo>
                    <a:pt x="5343" y="4613"/>
                    <a:pt x="5534" y="4789"/>
                    <a:pt x="5729" y="4957"/>
                  </a:cubicBezTo>
                  <a:lnTo>
                    <a:pt x="5729" y="4957"/>
                  </a:lnTo>
                  <a:lnTo>
                    <a:pt x="5732" y="4961"/>
                  </a:lnTo>
                  <a:lnTo>
                    <a:pt x="5732" y="4961"/>
                  </a:lnTo>
                  <a:cubicBezTo>
                    <a:pt x="5732" y="4961"/>
                    <a:pt x="5733" y="4962"/>
                    <a:pt x="5733" y="4962"/>
                  </a:cubicBezTo>
                  <a:cubicBezTo>
                    <a:pt x="5738" y="4967"/>
                    <a:pt x="5743" y="4970"/>
                    <a:pt x="5746" y="4973"/>
                  </a:cubicBezTo>
                  <a:lnTo>
                    <a:pt x="5746" y="4973"/>
                  </a:lnTo>
                  <a:cubicBezTo>
                    <a:pt x="5746" y="4972"/>
                    <a:pt x="5746" y="4972"/>
                    <a:pt x="5746" y="4972"/>
                  </a:cubicBezTo>
                  <a:lnTo>
                    <a:pt x="5746" y="4972"/>
                  </a:lnTo>
                  <a:cubicBezTo>
                    <a:pt x="5747" y="4975"/>
                    <a:pt x="5750" y="4976"/>
                    <a:pt x="5752" y="4976"/>
                  </a:cubicBezTo>
                  <a:lnTo>
                    <a:pt x="5750" y="4975"/>
                  </a:lnTo>
                  <a:lnTo>
                    <a:pt x="5750" y="4975"/>
                  </a:lnTo>
                  <a:cubicBezTo>
                    <a:pt x="5911" y="5108"/>
                    <a:pt x="6076" y="5245"/>
                    <a:pt x="6264" y="5341"/>
                  </a:cubicBezTo>
                  <a:cubicBezTo>
                    <a:pt x="6297" y="5355"/>
                    <a:pt x="6332" y="5367"/>
                    <a:pt x="6365" y="5377"/>
                  </a:cubicBezTo>
                  <a:lnTo>
                    <a:pt x="6414" y="5381"/>
                  </a:lnTo>
                  <a:cubicBezTo>
                    <a:pt x="6429" y="5380"/>
                    <a:pt x="6444" y="5377"/>
                    <a:pt x="6461" y="5373"/>
                  </a:cubicBezTo>
                  <a:cubicBezTo>
                    <a:pt x="6475" y="5367"/>
                    <a:pt x="6487" y="5360"/>
                    <a:pt x="6500" y="5352"/>
                  </a:cubicBezTo>
                  <a:cubicBezTo>
                    <a:pt x="6516" y="5341"/>
                    <a:pt x="6529" y="5330"/>
                    <a:pt x="6541" y="5315"/>
                  </a:cubicBezTo>
                  <a:cubicBezTo>
                    <a:pt x="6556" y="5295"/>
                    <a:pt x="6569" y="5276"/>
                    <a:pt x="6580" y="5252"/>
                  </a:cubicBezTo>
                  <a:cubicBezTo>
                    <a:pt x="6599" y="5212"/>
                    <a:pt x="6613" y="5170"/>
                    <a:pt x="6623" y="5126"/>
                  </a:cubicBezTo>
                  <a:cubicBezTo>
                    <a:pt x="6465" y="4935"/>
                    <a:pt x="6292" y="4746"/>
                    <a:pt x="6105" y="4560"/>
                  </a:cubicBezTo>
                  <a:cubicBezTo>
                    <a:pt x="6063" y="4360"/>
                    <a:pt x="6032" y="4146"/>
                    <a:pt x="6016" y="3923"/>
                  </a:cubicBezTo>
                  <a:cubicBezTo>
                    <a:pt x="6006" y="3804"/>
                    <a:pt x="6003" y="3684"/>
                    <a:pt x="6004" y="3569"/>
                  </a:cubicBezTo>
                  <a:lnTo>
                    <a:pt x="6004" y="3569"/>
                  </a:lnTo>
                  <a:cubicBezTo>
                    <a:pt x="6141" y="3806"/>
                    <a:pt x="6349" y="4044"/>
                    <a:pt x="6649" y="4318"/>
                  </a:cubicBezTo>
                  <a:cubicBezTo>
                    <a:pt x="6648" y="4288"/>
                    <a:pt x="6644" y="4257"/>
                    <a:pt x="6642" y="4227"/>
                  </a:cubicBezTo>
                  <a:lnTo>
                    <a:pt x="6642" y="4227"/>
                  </a:lnTo>
                  <a:cubicBezTo>
                    <a:pt x="6643" y="4232"/>
                    <a:pt x="6643" y="4237"/>
                    <a:pt x="6644" y="4242"/>
                  </a:cubicBezTo>
                  <a:lnTo>
                    <a:pt x="6644" y="4242"/>
                  </a:lnTo>
                  <a:cubicBezTo>
                    <a:pt x="6643" y="4235"/>
                    <a:pt x="6643" y="4229"/>
                    <a:pt x="6642" y="4222"/>
                  </a:cubicBezTo>
                  <a:lnTo>
                    <a:pt x="6642" y="4222"/>
                  </a:lnTo>
                  <a:cubicBezTo>
                    <a:pt x="6642" y="4224"/>
                    <a:pt x="6642" y="4225"/>
                    <a:pt x="6642" y="4227"/>
                  </a:cubicBezTo>
                  <a:lnTo>
                    <a:pt x="6642" y="4227"/>
                  </a:lnTo>
                  <a:cubicBezTo>
                    <a:pt x="6606" y="3805"/>
                    <a:pt x="6548" y="3386"/>
                    <a:pt x="6529" y="2964"/>
                  </a:cubicBezTo>
                  <a:cubicBezTo>
                    <a:pt x="6521" y="2792"/>
                    <a:pt x="6514" y="2612"/>
                    <a:pt x="6543" y="2440"/>
                  </a:cubicBezTo>
                  <a:cubicBezTo>
                    <a:pt x="6562" y="2339"/>
                    <a:pt x="6586" y="2239"/>
                    <a:pt x="6613" y="2141"/>
                  </a:cubicBezTo>
                  <a:cubicBezTo>
                    <a:pt x="6651" y="2003"/>
                    <a:pt x="6691" y="1868"/>
                    <a:pt x="6735" y="1732"/>
                  </a:cubicBezTo>
                  <a:cubicBezTo>
                    <a:pt x="6820" y="1472"/>
                    <a:pt x="6918" y="1216"/>
                    <a:pt x="7037" y="969"/>
                  </a:cubicBezTo>
                  <a:cubicBezTo>
                    <a:pt x="7153" y="730"/>
                    <a:pt x="7287" y="495"/>
                    <a:pt x="7452" y="287"/>
                  </a:cubicBezTo>
                  <a:cubicBezTo>
                    <a:pt x="7531" y="188"/>
                    <a:pt x="7613" y="91"/>
                    <a:pt x="77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8" name="Google Shape;2158;p11"/>
            <p:cNvSpPr/>
            <p:nvPr/>
          </p:nvSpPr>
          <p:spPr>
            <a:xfrm>
              <a:off x="157119" y="-1364687"/>
              <a:ext cx="714929" cy="837851"/>
            </a:xfrm>
            <a:custGeom>
              <a:avLst/>
              <a:gdLst/>
              <a:ahLst/>
              <a:cxnLst/>
              <a:rect l="l" t="t" r="r" b="b"/>
              <a:pathLst>
                <a:path w="17716" h="20762" extrusionOk="0">
                  <a:moveTo>
                    <a:pt x="9722" y="0"/>
                  </a:moveTo>
                  <a:cubicBezTo>
                    <a:pt x="9713" y="0"/>
                    <a:pt x="9704" y="0"/>
                    <a:pt x="9695" y="0"/>
                  </a:cubicBezTo>
                  <a:cubicBezTo>
                    <a:pt x="9269" y="0"/>
                    <a:pt x="8862" y="39"/>
                    <a:pt x="8490" y="112"/>
                  </a:cubicBezTo>
                  <a:lnTo>
                    <a:pt x="8437" y="123"/>
                  </a:lnTo>
                  <a:cubicBezTo>
                    <a:pt x="8101" y="194"/>
                    <a:pt x="7794" y="306"/>
                    <a:pt x="7523" y="456"/>
                  </a:cubicBezTo>
                  <a:cubicBezTo>
                    <a:pt x="7401" y="522"/>
                    <a:pt x="7276" y="607"/>
                    <a:pt x="7143" y="714"/>
                  </a:cubicBezTo>
                  <a:cubicBezTo>
                    <a:pt x="7002" y="823"/>
                    <a:pt x="6889" y="956"/>
                    <a:pt x="6807" y="1056"/>
                  </a:cubicBezTo>
                  <a:cubicBezTo>
                    <a:pt x="6634" y="1267"/>
                    <a:pt x="6498" y="1533"/>
                    <a:pt x="6405" y="1845"/>
                  </a:cubicBezTo>
                  <a:cubicBezTo>
                    <a:pt x="6314" y="2143"/>
                    <a:pt x="6271" y="2475"/>
                    <a:pt x="6274" y="2862"/>
                  </a:cubicBezTo>
                  <a:cubicBezTo>
                    <a:pt x="6274" y="3163"/>
                    <a:pt x="6313" y="3466"/>
                    <a:pt x="6349" y="3759"/>
                  </a:cubicBezTo>
                  <a:cubicBezTo>
                    <a:pt x="6362" y="3860"/>
                    <a:pt x="6374" y="3957"/>
                    <a:pt x="6385" y="4058"/>
                  </a:cubicBezTo>
                  <a:lnTo>
                    <a:pt x="6407" y="4266"/>
                  </a:lnTo>
                  <a:cubicBezTo>
                    <a:pt x="6443" y="4597"/>
                    <a:pt x="6482" y="4926"/>
                    <a:pt x="6532" y="5256"/>
                  </a:cubicBezTo>
                  <a:cubicBezTo>
                    <a:pt x="6621" y="5846"/>
                    <a:pt x="6779" y="6606"/>
                    <a:pt x="7209" y="7228"/>
                  </a:cubicBezTo>
                  <a:cubicBezTo>
                    <a:pt x="7404" y="7511"/>
                    <a:pt x="7654" y="7759"/>
                    <a:pt x="7952" y="7965"/>
                  </a:cubicBezTo>
                  <a:lnTo>
                    <a:pt x="7993" y="7989"/>
                  </a:lnTo>
                  <a:cubicBezTo>
                    <a:pt x="7883" y="8100"/>
                    <a:pt x="7873" y="8294"/>
                    <a:pt x="7977" y="8401"/>
                  </a:cubicBezTo>
                  <a:lnTo>
                    <a:pt x="7933" y="8365"/>
                  </a:lnTo>
                  <a:lnTo>
                    <a:pt x="7883" y="8337"/>
                  </a:lnTo>
                  <a:cubicBezTo>
                    <a:pt x="7621" y="8187"/>
                    <a:pt x="7361" y="8071"/>
                    <a:pt x="7110" y="7989"/>
                  </a:cubicBezTo>
                  <a:cubicBezTo>
                    <a:pt x="6867" y="7906"/>
                    <a:pt x="6600" y="7850"/>
                    <a:pt x="6313" y="7821"/>
                  </a:cubicBezTo>
                  <a:cubicBezTo>
                    <a:pt x="6153" y="7807"/>
                    <a:pt x="5993" y="7800"/>
                    <a:pt x="5834" y="7800"/>
                  </a:cubicBezTo>
                  <a:cubicBezTo>
                    <a:pt x="5466" y="7800"/>
                    <a:pt x="5101" y="7838"/>
                    <a:pt x="4746" y="7913"/>
                  </a:cubicBezTo>
                  <a:cubicBezTo>
                    <a:pt x="4576" y="7949"/>
                    <a:pt x="4415" y="7992"/>
                    <a:pt x="4260" y="8042"/>
                  </a:cubicBezTo>
                  <a:cubicBezTo>
                    <a:pt x="3956" y="8139"/>
                    <a:pt x="3654" y="8271"/>
                    <a:pt x="3363" y="8429"/>
                  </a:cubicBezTo>
                  <a:cubicBezTo>
                    <a:pt x="3090" y="8584"/>
                    <a:pt x="2824" y="8768"/>
                    <a:pt x="2577" y="8974"/>
                  </a:cubicBezTo>
                  <a:cubicBezTo>
                    <a:pt x="2116" y="9352"/>
                    <a:pt x="1704" y="9833"/>
                    <a:pt x="1350" y="10406"/>
                  </a:cubicBezTo>
                  <a:cubicBezTo>
                    <a:pt x="1198" y="10656"/>
                    <a:pt x="1056" y="10931"/>
                    <a:pt x="908" y="11268"/>
                  </a:cubicBezTo>
                  <a:cubicBezTo>
                    <a:pt x="776" y="11573"/>
                    <a:pt x="668" y="11879"/>
                    <a:pt x="588" y="12183"/>
                  </a:cubicBezTo>
                  <a:cubicBezTo>
                    <a:pt x="353" y="13055"/>
                    <a:pt x="272" y="13945"/>
                    <a:pt x="345" y="14829"/>
                  </a:cubicBezTo>
                  <a:cubicBezTo>
                    <a:pt x="322" y="14810"/>
                    <a:pt x="291" y="14802"/>
                    <a:pt x="258" y="14802"/>
                  </a:cubicBezTo>
                  <a:cubicBezTo>
                    <a:pt x="242" y="14802"/>
                    <a:pt x="226" y="14804"/>
                    <a:pt x="210" y="14807"/>
                  </a:cubicBezTo>
                  <a:cubicBezTo>
                    <a:pt x="81" y="14835"/>
                    <a:pt x="0" y="14959"/>
                    <a:pt x="22" y="15099"/>
                  </a:cubicBezTo>
                  <a:cubicBezTo>
                    <a:pt x="124" y="15724"/>
                    <a:pt x="379" y="16346"/>
                    <a:pt x="779" y="16954"/>
                  </a:cubicBezTo>
                  <a:cubicBezTo>
                    <a:pt x="871" y="17092"/>
                    <a:pt x="965" y="17227"/>
                    <a:pt x="1066" y="17361"/>
                  </a:cubicBezTo>
                  <a:cubicBezTo>
                    <a:pt x="1169" y="17549"/>
                    <a:pt x="1284" y="17736"/>
                    <a:pt x="1408" y="17917"/>
                  </a:cubicBezTo>
                  <a:cubicBezTo>
                    <a:pt x="1819" y="18510"/>
                    <a:pt x="2340" y="19008"/>
                    <a:pt x="2958" y="19401"/>
                  </a:cubicBezTo>
                  <a:cubicBezTo>
                    <a:pt x="2978" y="19413"/>
                    <a:pt x="3000" y="19419"/>
                    <a:pt x="3023" y="19419"/>
                  </a:cubicBezTo>
                  <a:cubicBezTo>
                    <a:pt x="3032" y="19419"/>
                    <a:pt x="3042" y="19418"/>
                    <a:pt x="3051" y="19416"/>
                  </a:cubicBezTo>
                  <a:cubicBezTo>
                    <a:pt x="3082" y="19409"/>
                    <a:pt x="3110" y="19390"/>
                    <a:pt x="3127" y="19365"/>
                  </a:cubicBezTo>
                  <a:cubicBezTo>
                    <a:pt x="3159" y="19316"/>
                    <a:pt x="3151" y="19253"/>
                    <a:pt x="3113" y="19214"/>
                  </a:cubicBezTo>
                  <a:lnTo>
                    <a:pt x="3113" y="19214"/>
                  </a:lnTo>
                  <a:cubicBezTo>
                    <a:pt x="3465" y="19462"/>
                    <a:pt x="3872" y="19695"/>
                    <a:pt x="4322" y="19910"/>
                  </a:cubicBezTo>
                  <a:cubicBezTo>
                    <a:pt x="4678" y="20078"/>
                    <a:pt x="5043" y="20226"/>
                    <a:pt x="5404" y="20348"/>
                  </a:cubicBezTo>
                  <a:cubicBezTo>
                    <a:pt x="5738" y="20460"/>
                    <a:pt x="6106" y="20554"/>
                    <a:pt x="6563" y="20640"/>
                  </a:cubicBezTo>
                  <a:cubicBezTo>
                    <a:pt x="6936" y="20710"/>
                    <a:pt x="7305" y="20752"/>
                    <a:pt x="7663" y="20761"/>
                  </a:cubicBezTo>
                  <a:cubicBezTo>
                    <a:pt x="7704" y="20761"/>
                    <a:pt x="7745" y="20762"/>
                    <a:pt x="7787" y="20762"/>
                  </a:cubicBezTo>
                  <a:cubicBezTo>
                    <a:pt x="8112" y="20762"/>
                    <a:pt x="8445" y="20737"/>
                    <a:pt x="8777" y="20683"/>
                  </a:cubicBezTo>
                  <a:cubicBezTo>
                    <a:pt x="8841" y="20675"/>
                    <a:pt x="8902" y="20664"/>
                    <a:pt x="8963" y="20650"/>
                  </a:cubicBezTo>
                  <a:cubicBezTo>
                    <a:pt x="9226" y="20594"/>
                    <a:pt x="9501" y="20508"/>
                    <a:pt x="9807" y="20386"/>
                  </a:cubicBezTo>
                  <a:cubicBezTo>
                    <a:pt x="10120" y="20262"/>
                    <a:pt x="10432" y="20091"/>
                    <a:pt x="10728" y="19882"/>
                  </a:cubicBezTo>
                  <a:cubicBezTo>
                    <a:pt x="11007" y="19685"/>
                    <a:pt x="11239" y="19480"/>
                    <a:pt x="11439" y="19247"/>
                  </a:cubicBezTo>
                  <a:cubicBezTo>
                    <a:pt x="11628" y="19024"/>
                    <a:pt x="11784" y="18793"/>
                    <a:pt x="11909" y="18542"/>
                  </a:cubicBezTo>
                  <a:cubicBezTo>
                    <a:pt x="12154" y="18042"/>
                    <a:pt x="12303" y="17467"/>
                    <a:pt x="12351" y="16832"/>
                  </a:cubicBezTo>
                  <a:cubicBezTo>
                    <a:pt x="12393" y="16245"/>
                    <a:pt x="12342" y="15619"/>
                    <a:pt x="12202" y="14914"/>
                  </a:cubicBezTo>
                  <a:cubicBezTo>
                    <a:pt x="12074" y="14282"/>
                    <a:pt x="11870" y="13629"/>
                    <a:pt x="11575" y="12926"/>
                  </a:cubicBezTo>
                  <a:cubicBezTo>
                    <a:pt x="11312" y="12299"/>
                    <a:pt x="10982" y="11676"/>
                    <a:pt x="10591" y="11077"/>
                  </a:cubicBezTo>
                  <a:cubicBezTo>
                    <a:pt x="10477" y="10901"/>
                    <a:pt x="10357" y="10727"/>
                    <a:pt x="10237" y="10562"/>
                  </a:cubicBezTo>
                  <a:lnTo>
                    <a:pt x="10237" y="10562"/>
                  </a:lnTo>
                  <a:lnTo>
                    <a:pt x="10261" y="10592"/>
                  </a:lnTo>
                  <a:lnTo>
                    <a:pt x="10372" y="10691"/>
                  </a:lnTo>
                  <a:cubicBezTo>
                    <a:pt x="10814" y="11084"/>
                    <a:pt x="11235" y="11431"/>
                    <a:pt x="11664" y="11748"/>
                  </a:cubicBezTo>
                  <a:cubicBezTo>
                    <a:pt x="12031" y="12021"/>
                    <a:pt x="12380" y="12236"/>
                    <a:pt x="12729" y="12410"/>
                  </a:cubicBezTo>
                  <a:cubicBezTo>
                    <a:pt x="13509" y="12801"/>
                    <a:pt x="14260" y="12998"/>
                    <a:pt x="14964" y="12998"/>
                  </a:cubicBezTo>
                  <a:cubicBezTo>
                    <a:pt x="14967" y="12998"/>
                    <a:pt x="14970" y="12998"/>
                    <a:pt x="14972" y="12998"/>
                  </a:cubicBezTo>
                  <a:cubicBezTo>
                    <a:pt x="15150" y="12998"/>
                    <a:pt x="15334" y="12982"/>
                    <a:pt x="15525" y="12949"/>
                  </a:cubicBezTo>
                  <a:cubicBezTo>
                    <a:pt x="15557" y="12944"/>
                    <a:pt x="15590" y="12939"/>
                    <a:pt x="15621" y="12931"/>
                  </a:cubicBezTo>
                  <a:cubicBezTo>
                    <a:pt x="15794" y="12896"/>
                    <a:pt x="15959" y="12834"/>
                    <a:pt x="16084" y="12788"/>
                  </a:cubicBezTo>
                  <a:cubicBezTo>
                    <a:pt x="16230" y="12730"/>
                    <a:pt x="16378" y="12647"/>
                    <a:pt x="16551" y="12528"/>
                  </a:cubicBezTo>
                  <a:cubicBezTo>
                    <a:pt x="16699" y="12423"/>
                    <a:pt x="16835" y="12299"/>
                    <a:pt x="16954" y="12163"/>
                  </a:cubicBezTo>
                  <a:cubicBezTo>
                    <a:pt x="17089" y="12005"/>
                    <a:pt x="17200" y="11846"/>
                    <a:pt x="17292" y="11675"/>
                  </a:cubicBezTo>
                  <a:cubicBezTo>
                    <a:pt x="17401" y="11472"/>
                    <a:pt x="17487" y="11257"/>
                    <a:pt x="17559" y="11013"/>
                  </a:cubicBezTo>
                  <a:cubicBezTo>
                    <a:pt x="17667" y="10646"/>
                    <a:pt x="17715" y="10230"/>
                    <a:pt x="17708" y="9736"/>
                  </a:cubicBezTo>
                  <a:cubicBezTo>
                    <a:pt x="17690" y="8725"/>
                    <a:pt x="17441" y="7721"/>
                    <a:pt x="17226" y="6959"/>
                  </a:cubicBezTo>
                  <a:cubicBezTo>
                    <a:pt x="17121" y="6589"/>
                    <a:pt x="16999" y="6202"/>
                    <a:pt x="16845" y="5744"/>
                  </a:cubicBezTo>
                  <a:cubicBezTo>
                    <a:pt x="16677" y="5249"/>
                    <a:pt x="16536" y="4875"/>
                    <a:pt x="16381" y="4531"/>
                  </a:cubicBezTo>
                  <a:cubicBezTo>
                    <a:pt x="16041" y="3764"/>
                    <a:pt x="15607" y="3060"/>
                    <a:pt x="15096" y="2441"/>
                  </a:cubicBezTo>
                  <a:cubicBezTo>
                    <a:pt x="14590" y="1827"/>
                    <a:pt x="13995" y="1318"/>
                    <a:pt x="13329" y="924"/>
                  </a:cubicBezTo>
                  <a:cubicBezTo>
                    <a:pt x="12991" y="726"/>
                    <a:pt x="12625" y="553"/>
                    <a:pt x="12239" y="414"/>
                  </a:cubicBezTo>
                  <a:cubicBezTo>
                    <a:pt x="11878" y="285"/>
                    <a:pt x="11480" y="184"/>
                    <a:pt x="11017" y="105"/>
                  </a:cubicBezTo>
                  <a:cubicBezTo>
                    <a:pt x="10612" y="36"/>
                    <a:pt x="10178" y="0"/>
                    <a:pt x="972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9" name="Google Shape;2159;p11"/>
            <p:cNvSpPr/>
            <p:nvPr/>
          </p:nvSpPr>
          <p:spPr>
            <a:xfrm>
              <a:off x="156716" y="-1341282"/>
              <a:ext cx="432404" cy="614808"/>
            </a:xfrm>
            <a:custGeom>
              <a:avLst/>
              <a:gdLst/>
              <a:ahLst/>
              <a:cxnLst/>
              <a:rect l="l" t="t" r="r" b="b"/>
              <a:pathLst>
                <a:path w="10715" h="15235" extrusionOk="0">
                  <a:moveTo>
                    <a:pt x="10244" y="8132"/>
                  </a:moveTo>
                  <a:cubicBezTo>
                    <a:pt x="10244" y="8134"/>
                    <a:pt x="10245" y="8137"/>
                    <a:pt x="10250" y="8139"/>
                  </a:cubicBezTo>
                  <a:cubicBezTo>
                    <a:pt x="10245" y="8137"/>
                    <a:pt x="10245" y="8134"/>
                    <a:pt x="10244" y="8132"/>
                  </a:cubicBezTo>
                  <a:close/>
                  <a:moveTo>
                    <a:pt x="3551" y="12676"/>
                  </a:moveTo>
                  <a:cubicBezTo>
                    <a:pt x="3548" y="12681"/>
                    <a:pt x="3546" y="12685"/>
                    <a:pt x="3544" y="12690"/>
                  </a:cubicBezTo>
                  <a:lnTo>
                    <a:pt x="3544" y="12690"/>
                  </a:lnTo>
                  <a:cubicBezTo>
                    <a:pt x="3546" y="12685"/>
                    <a:pt x="3549" y="12681"/>
                    <a:pt x="3551" y="12676"/>
                  </a:cubicBezTo>
                  <a:close/>
                  <a:moveTo>
                    <a:pt x="7305" y="1"/>
                  </a:moveTo>
                  <a:cubicBezTo>
                    <a:pt x="7256" y="42"/>
                    <a:pt x="7203" y="84"/>
                    <a:pt x="7147" y="129"/>
                  </a:cubicBezTo>
                  <a:cubicBezTo>
                    <a:pt x="7014" y="235"/>
                    <a:pt x="6902" y="361"/>
                    <a:pt x="6810" y="473"/>
                  </a:cubicBezTo>
                  <a:cubicBezTo>
                    <a:pt x="6637" y="683"/>
                    <a:pt x="6501" y="949"/>
                    <a:pt x="6407" y="1263"/>
                  </a:cubicBezTo>
                  <a:cubicBezTo>
                    <a:pt x="6317" y="1558"/>
                    <a:pt x="6274" y="1889"/>
                    <a:pt x="6274" y="2279"/>
                  </a:cubicBezTo>
                  <a:cubicBezTo>
                    <a:pt x="6275" y="2572"/>
                    <a:pt x="6314" y="2875"/>
                    <a:pt x="6344" y="3140"/>
                  </a:cubicBezTo>
                  <a:lnTo>
                    <a:pt x="6350" y="3181"/>
                  </a:lnTo>
                  <a:lnTo>
                    <a:pt x="6367" y="3331"/>
                  </a:lnTo>
                  <a:lnTo>
                    <a:pt x="6386" y="3481"/>
                  </a:lnTo>
                  <a:lnTo>
                    <a:pt x="6407" y="3688"/>
                  </a:lnTo>
                  <a:cubicBezTo>
                    <a:pt x="6443" y="4017"/>
                    <a:pt x="6481" y="4350"/>
                    <a:pt x="6531" y="4677"/>
                  </a:cubicBezTo>
                  <a:cubicBezTo>
                    <a:pt x="6619" y="5268"/>
                    <a:pt x="6777" y="6027"/>
                    <a:pt x="7210" y="6652"/>
                  </a:cubicBezTo>
                  <a:cubicBezTo>
                    <a:pt x="7406" y="6938"/>
                    <a:pt x="7657" y="7188"/>
                    <a:pt x="7954" y="7392"/>
                  </a:cubicBezTo>
                  <a:lnTo>
                    <a:pt x="7997" y="7415"/>
                  </a:lnTo>
                  <a:cubicBezTo>
                    <a:pt x="7940" y="7462"/>
                    <a:pt x="7907" y="7541"/>
                    <a:pt x="7904" y="7623"/>
                  </a:cubicBezTo>
                  <a:cubicBezTo>
                    <a:pt x="7903" y="7683"/>
                    <a:pt x="7918" y="7742"/>
                    <a:pt x="7950" y="7788"/>
                  </a:cubicBezTo>
                  <a:lnTo>
                    <a:pt x="7944" y="7781"/>
                  </a:lnTo>
                  <a:lnTo>
                    <a:pt x="7894" y="7752"/>
                  </a:lnTo>
                  <a:cubicBezTo>
                    <a:pt x="7638" y="7607"/>
                    <a:pt x="7378" y="7491"/>
                    <a:pt x="7118" y="7403"/>
                  </a:cubicBezTo>
                  <a:cubicBezTo>
                    <a:pt x="6884" y="7322"/>
                    <a:pt x="6617" y="7264"/>
                    <a:pt x="6321" y="7238"/>
                  </a:cubicBezTo>
                  <a:cubicBezTo>
                    <a:pt x="6156" y="7223"/>
                    <a:pt x="5991" y="7216"/>
                    <a:pt x="5827" y="7216"/>
                  </a:cubicBezTo>
                  <a:cubicBezTo>
                    <a:pt x="5463" y="7216"/>
                    <a:pt x="5102" y="7253"/>
                    <a:pt x="4750" y="7327"/>
                  </a:cubicBezTo>
                  <a:cubicBezTo>
                    <a:pt x="4585" y="7363"/>
                    <a:pt x="4421" y="7406"/>
                    <a:pt x="4266" y="7457"/>
                  </a:cubicBezTo>
                  <a:cubicBezTo>
                    <a:pt x="3953" y="7557"/>
                    <a:pt x="3651" y="7688"/>
                    <a:pt x="3365" y="7846"/>
                  </a:cubicBezTo>
                  <a:cubicBezTo>
                    <a:pt x="3091" y="8002"/>
                    <a:pt x="2827" y="8186"/>
                    <a:pt x="2578" y="8392"/>
                  </a:cubicBezTo>
                  <a:cubicBezTo>
                    <a:pt x="2119" y="8769"/>
                    <a:pt x="1705" y="9250"/>
                    <a:pt x="1350" y="9825"/>
                  </a:cubicBezTo>
                  <a:cubicBezTo>
                    <a:pt x="1188" y="10092"/>
                    <a:pt x="1049" y="10366"/>
                    <a:pt x="908" y="10688"/>
                  </a:cubicBezTo>
                  <a:cubicBezTo>
                    <a:pt x="779" y="10980"/>
                    <a:pt x="671" y="11289"/>
                    <a:pt x="586" y="11600"/>
                  </a:cubicBezTo>
                  <a:cubicBezTo>
                    <a:pt x="352" y="12476"/>
                    <a:pt x="270" y="13367"/>
                    <a:pt x="345" y="14250"/>
                  </a:cubicBezTo>
                  <a:cubicBezTo>
                    <a:pt x="330" y="14227"/>
                    <a:pt x="296" y="14214"/>
                    <a:pt x="257" y="14214"/>
                  </a:cubicBezTo>
                  <a:cubicBezTo>
                    <a:pt x="243" y="14214"/>
                    <a:pt x="229" y="14216"/>
                    <a:pt x="216" y="14219"/>
                  </a:cubicBezTo>
                  <a:cubicBezTo>
                    <a:pt x="83" y="14247"/>
                    <a:pt x="0" y="14377"/>
                    <a:pt x="19" y="14520"/>
                  </a:cubicBezTo>
                  <a:cubicBezTo>
                    <a:pt x="59" y="14759"/>
                    <a:pt x="119" y="14997"/>
                    <a:pt x="203" y="15234"/>
                  </a:cubicBezTo>
                  <a:cubicBezTo>
                    <a:pt x="269" y="15047"/>
                    <a:pt x="352" y="14866"/>
                    <a:pt x="455" y="14697"/>
                  </a:cubicBezTo>
                  <a:cubicBezTo>
                    <a:pt x="563" y="14527"/>
                    <a:pt x="692" y="14358"/>
                    <a:pt x="859" y="14240"/>
                  </a:cubicBezTo>
                  <a:cubicBezTo>
                    <a:pt x="928" y="14193"/>
                    <a:pt x="995" y="14147"/>
                    <a:pt x="1072" y="14112"/>
                  </a:cubicBezTo>
                  <a:cubicBezTo>
                    <a:pt x="1145" y="14078"/>
                    <a:pt x="1221" y="14049"/>
                    <a:pt x="1297" y="14026"/>
                  </a:cubicBezTo>
                  <a:cubicBezTo>
                    <a:pt x="1465" y="13979"/>
                    <a:pt x="1635" y="13953"/>
                    <a:pt x="1806" y="13920"/>
                  </a:cubicBezTo>
                  <a:cubicBezTo>
                    <a:pt x="1984" y="13885"/>
                    <a:pt x="2159" y="13847"/>
                    <a:pt x="2330" y="13788"/>
                  </a:cubicBezTo>
                  <a:cubicBezTo>
                    <a:pt x="2334" y="13785"/>
                    <a:pt x="2337" y="13785"/>
                    <a:pt x="2338" y="13783"/>
                  </a:cubicBezTo>
                  <a:cubicBezTo>
                    <a:pt x="2528" y="13712"/>
                    <a:pt x="2705" y="13623"/>
                    <a:pt x="2873" y="13509"/>
                  </a:cubicBezTo>
                  <a:cubicBezTo>
                    <a:pt x="2996" y="13419"/>
                    <a:pt x="3108" y="13318"/>
                    <a:pt x="3212" y="13206"/>
                  </a:cubicBezTo>
                  <a:cubicBezTo>
                    <a:pt x="3345" y="13048"/>
                    <a:pt x="3452" y="12873"/>
                    <a:pt x="3544" y="12690"/>
                  </a:cubicBezTo>
                  <a:lnTo>
                    <a:pt x="3544" y="12690"/>
                  </a:lnTo>
                  <a:cubicBezTo>
                    <a:pt x="3542" y="12693"/>
                    <a:pt x="3540" y="12697"/>
                    <a:pt x="3538" y="12700"/>
                  </a:cubicBezTo>
                  <a:cubicBezTo>
                    <a:pt x="3574" y="12627"/>
                    <a:pt x="3607" y="12555"/>
                    <a:pt x="3635" y="12481"/>
                  </a:cubicBezTo>
                  <a:cubicBezTo>
                    <a:pt x="3760" y="12159"/>
                    <a:pt x="3845" y="11823"/>
                    <a:pt x="3933" y="11490"/>
                  </a:cubicBezTo>
                  <a:cubicBezTo>
                    <a:pt x="4019" y="11148"/>
                    <a:pt x="4105" y="10805"/>
                    <a:pt x="4231" y="10477"/>
                  </a:cubicBezTo>
                  <a:cubicBezTo>
                    <a:pt x="4359" y="10155"/>
                    <a:pt x="4519" y="9848"/>
                    <a:pt x="4740" y="9581"/>
                  </a:cubicBezTo>
                  <a:cubicBezTo>
                    <a:pt x="4859" y="9437"/>
                    <a:pt x="4994" y="9306"/>
                    <a:pt x="5146" y="9196"/>
                  </a:cubicBezTo>
                  <a:cubicBezTo>
                    <a:pt x="5332" y="9064"/>
                    <a:pt x="5530" y="8942"/>
                    <a:pt x="5740" y="8851"/>
                  </a:cubicBezTo>
                  <a:cubicBezTo>
                    <a:pt x="5965" y="8755"/>
                    <a:pt x="6205" y="8679"/>
                    <a:pt x="6446" y="8641"/>
                  </a:cubicBezTo>
                  <a:cubicBezTo>
                    <a:pt x="6629" y="8615"/>
                    <a:pt x="6815" y="8598"/>
                    <a:pt x="6999" y="8598"/>
                  </a:cubicBezTo>
                  <a:cubicBezTo>
                    <a:pt x="7032" y="8598"/>
                    <a:pt x="7065" y="8599"/>
                    <a:pt x="7098" y="8600"/>
                  </a:cubicBezTo>
                  <a:cubicBezTo>
                    <a:pt x="7564" y="8619"/>
                    <a:pt x="8019" y="8713"/>
                    <a:pt x="8469" y="8833"/>
                  </a:cubicBezTo>
                  <a:cubicBezTo>
                    <a:pt x="8708" y="8894"/>
                    <a:pt x="8948" y="8965"/>
                    <a:pt x="9190" y="9031"/>
                  </a:cubicBezTo>
                  <a:cubicBezTo>
                    <a:pt x="9302" y="9062"/>
                    <a:pt x="9412" y="9091"/>
                    <a:pt x="9526" y="9121"/>
                  </a:cubicBezTo>
                  <a:cubicBezTo>
                    <a:pt x="9632" y="9148"/>
                    <a:pt x="9741" y="9171"/>
                    <a:pt x="9847" y="9199"/>
                  </a:cubicBezTo>
                  <a:cubicBezTo>
                    <a:pt x="10014" y="9243"/>
                    <a:pt x="10173" y="9309"/>
                    <a:pt x="10330" y="9383"/>
                  </a:cubicBezTo>
                  <a:cubicBezTo>
                    <a:pt x="10425" y="9426"/>
                    <a:pt x="10524" y="9476"/>
                    <a:pt x="10630" y="9505"/>
                  </a:cubicBezTo>
                  <a:cubicBezTo>
                    <a:pt x="10643" y="9505"/>
                    <a:pt x="10653" y="9508"/>
                    <a:pt x="10665" y="9509"/>
                  </a:cubicBezTo>
                  <a:cubicBezTo>
                    <a:pt x="10666" y="9509"/>
                    <a:pt x="10667" y="9509"/>
                    <a:pt x="10667" y="9508"/>
                  </a:cubicBezTo>
                  <a:cubicBezTo>
                    <a:pt x="10669" y="9505"/>
                    <a:pt x="10672" y="9502"/>
                    <a:pt x="10672" y="9500"/>
                  </a:cubicBezTo>
                  <a:cubicBezTo>
                    <a:pt x="10682" y="9473"/>
                    <a:pt x="10689" y="9446"/>
                    <a:pt x="10696" y="9417"/>
                  </a:cubicBezTo>
                  <a:cubicBezTo>
                    <a:pt x="10715" y="9298"/>
                    <a:pt x="10712" y="9177"/>
                    <a:pt x="10708" y="9057"/>
                  </a:cubicBezTo>
                  <a:cubicBezTo>
                    <a:pt x="10702" y="8998"/>
                    <a:pt x="10688" y="8942"/>
                    <a:pt x="10669" y="8886"/>
                  </a:cubicBezTo>
                  <a:cubicBezTo>
                    <a:pt x="10567" y="8619"/>
                    <a:pt x="10408" y="8374"/>
                    <a:pt x="10242" y="8137"/>
                  </a:cubicBezTo>
                  <a:lnTo>
                    <a:pt x="10242" y="8137"/>
                  </a:lnTo>
                  <a:cubicBezTo>
                    <a:pt x="10248" y="8143"/>
                    <a:pt x="10252" y="8152"/>
                    <a:pt x="10258" y="8157"/>
                  </a:cubicBezTo>
                  <a:cubicBezTo>
                    <a:pt x="10092" y="7918"/>
                    <a:pt x="9915" y="7686"/>
                    <a:pt x="9728" y="7464"/>
                  </a:cubicBezTo>
                  <a:cubicBezTo>
                    <a:pt x="9656" y="7375"/>
                    <a:pt x="9582" y="7288"/>
                    <a:pt x="9506" y="7204"/>
                  </a:cubicBezTo>
                  <a:cubicBezTo>
                    <a:pt x="9415" y="7102"/>
                    <a:pt x="9317" y="7007"/>
                    <a:pt x="9215" y="6916"/>
                  </a:cubicBezTo>
                  <a:cubicBezTo>
                    <a:pt x="8958" y="6698"/>
                    <a:pt x="8677" y="6507"/>
                    <a:pt x="8425" y="6283"/>
                  </a:cubicBezTo>
                  <a:cubicBezTo>
                    <a:pt x="8181" y="6066"/>
                    <a:pt x="7954" y="5812"/>
                    <a:pt x="7824" y="5509"/>
                  </a:cubicBezTo>
                  <a:cubicBezTo>
                    <a:pt x="7760" y="5365"/>
                    <a:pt x="7707" y="5216"/>
                    <a:pt x="7686" y="5062"/>
                  </a:cubicBezTo>
                  <a:cubicBezTo>
                    <a:pt x="7667" y="4926"/>
                    <a:pt x="7658" y="4789"/>
                    <a:pt x="7673" y="4650"/>
                  </a:cubicBezTo>
                  <a:cubicBezTo>
                    <a:pt x="7702" y="4390"/>
                    <a:pt x="7775" y="4140"/>
                    <a:pt x="7828" y="3882"/>
                  </a:cubicBezTo>
                  <a:cubicBezTo>
                    <a:pt x="7857" y="3719"/>
                    <a:pt x="7871" y="3557"/>
                    <a:pt x="7864" y="3392"/>
                  </a:cubicBezTo>
                  <a:cubicBezTo>
                    <a:pt x="7839" y="3152"/>
                    <a:pt x="7786" y="2915"/>
                    <a:pt x="7725" y="2682"/>
                  </a:cubicBezTo>
                  <a:cubicBezTo>
                    <a:pt x="7666" y="2460"/>
                    <a:pt x="7595" y="2241"/>
                    <a:pt x="7529" y="2020"/>
                  </a:cubicBezTo>
                  <a:cubicBezTo>
                    <a:pt x="7397" y="1586"/>
                    <a:pt x="7265" y="1148"/>
                    <a:pt x="7236" y="693"/>
                  </a:cubicBezTo>
                  <a:cubicBezTo>
                    <a:pt x="7222" y="480"/>
                    <a:pt x="7235" y="265"/>
                    <a:pt x="7289" y="57"/>
                  </a:cubicBezTo>
                  <a:cubicBezTo>
                    <a:pt x="7294" y="38"/>
                    <a:pt x="7299" y="18"/>
                    <a:pt x="730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0" name="Google Shape;2160;p11"/>
            <p:cNvSpPr/>
            <p:nvPr/>
          </p:nvSpPr>
          <p:spPr>
            <a:xfrm>
              <a:off x="273099" y="-796535"/>
              <a:ext cx="444" cy="202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0" y="0"/>
                  </a:moveTo>
                  <a:lnTo>
                    <a:pt x="10" y="0"/>
                  </a:lnTo>
                  <a:cubicBezTo>
                    <a:pt x="6" y="1"/>
                    <a:pt x="3" y="3"/>
                    <a:pt x="0" y="4"/>
                  </a:cubicBezTo>
                  <a:cubicBezTo>
                    <a:pt x="3" y="3"/>
                    <a:pt x="6" y="3"/>
                    <a:pt x="10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1" name="Google Shape;2161;p11"/>
            <p:cNvSpPr/>
            <p:nvPr/>
          </p:nvSpPr>
          <p:spPr>
            <a:xfrm>
              <a:off x="251226" y="-785074"/>
              <a:ext cx="40" cy="4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2" name="Google Shape;2162;p11"/>
            <p:cNvSpPr/>
            <p:nvPr/>
          </p:nvSpPr>
          <p:spPr>
            <a:xfrm>
              <a:off x="250581" y="-785074"/>
              <a:ext cx="686" cy="323"/>
            </a:xfrm>
            <a:custGeom>
              <a:avLst/>
              <a:gdLst/>
              <a:ahLst/>
              <a:cxnLst/>
              <a:rect l="l" t="t" r="r" b="b"/>
              <a:pathLst>
                <a:path w="17" h="8" extrusionOk="0">
                  <a:moveTo>
                    <a:pt x="17" y="0"/>
                  </a:moveTo>
                  <a:cubicBezTo>
                    <a:pt x="16" y="1"/>
                    <a:pt x="15" y="2"/>
                    <a:pt x="14" y="2"/>
                  </a:cubicBezTo>
                  <a:lnTo>
                    <a:pt x="14" y="2"/>
                  </a:lnTo>
                  <a:cubicBezTo>
                    <a:pt x="15" y="2"/>
                    <a:pt x="16" y="1"/>
                    <a:pt x="17" y="0"/>
                  </a:cubicBezTo>
                  <a:close/>
                  <a:moveTo>
                    <a:pt x="14" y="2"/>
                  </a:moveTo>
                  <a:cubicBezTo>
                    <a:pt x="13" y="3"/>
                    <a:pt x="11" y="4"/>
                    <a:pt x="9" y="5"/>
                  </a:cubicBezTo>
                  <a:lnTo>
                    <a:pt x="9" y="5"/>
                  </a:lnTo>
                  <a:cubicBezTo>
                    <a:pt x="11" y="4"/>
                    <a:pt x="12" y="3"/>
                    <a:pt x="14" y="2"/>
                  </a:cubicBezTo>
                  <a:close/>
                  <a:moveTo>
                    <a:pt x="9" y="5"/>
                  </a:moveTo>
                  <a:cubicBezTo>
                    <a:pt x="9" y="5"/>
                    <a:pt x="9" y="5"/>
                    <a:pt x="8" y="5"/>
                  </a:cubicBezTo>
                  <a:cubicBezTo>
                    <a:pt x="5" y="6"/>
                    <a:pt x="2" y="6"/>
                    <a:pt x="1" y="8"/>
                  </a:cubicBezTo>
                  <a:cubicBezTo>
                    <a:pt x="3" y="7"/>
                    <a:pt x="6" y="6"/>
                    <a:pt x="9" y="5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3" name="Google Shape;2163;p11"/>
            <p:cNvSpPr/>
            <p:nvPr/>
          </p:nvSpPr>
          <p:spPr>
            <a:xfrm>
              <a:off x="595169" y="-1361903"/>
              <a:ext cx="276997" cy="521992"/>
            </a:xfrm>
            <a:custGeom>
              <a:avLst/>
              <a:gdLst/>
              <a:ahLst/>
              <a:cxnLst/>
              <a:rect l="l" t="t" r="r" b="b"/>
              <a:pathLst>
                <a:path w="6864" h="12935" extrusionOk="0">
                  <a:moveTo>
                    <a:pt x="1" y="0"/>
                  </a:moveTo>
                  <a:lnTo>
                    <a:pt x="1" y="0"/>
                  </a:lnTo>
                  <a:cubicBezTo>
                    <a:pt x="101" y="217"/>
                    <a:pt x="223" y="420"/>
                    <a:pt x="360" y="617"/>
                  </a:cubicBezTo>
                  <a:cubicBezTo>
                    <a:pt x="735" y="1138"/>
                    <a:pt x="1190" y="1596"/>
                    <a:pt x="1631" y="2063"/>
                  </a:cubicBezTo>
                  <a:cubicBezTo>
                    <a:pt x="1856" y="2301"/>
                    <a:pt x="2085" y="2544"/>
                    <a:pt x="2294" y="2797"/>
                  </a:cubicBezTo>
                  <a:cubicBezTo>
                    <a:pt x="2493" y="3037"/>
                    <a:pt x="2681" y="3284"/>
                    <a:pt x="2840" y="3549"/>
                  </a:cubicBezTo>
                  <a:cubicBezTo>
                    <a:pt x="3000" y="3817"/>
                    <a:pt x="3135" y="4102"/>
                    <a:pt x="3219" y="4404"/>
                  </a:cubicBezTo>
                  <a:cubicBezTo>
                    <a:pt x="3261" y="4552"/>
                    <a:pt x="3291" y="4704"/>
                    <a:pt x="3307" y="4855"/>
                  </a:cubicBezTo>
                  <a:cubicBezTo>
                    <a:pt x="3323" y="5020"/>
                    <a:pt x="3330" y="5185"/>
                    <a:pt x="3319" y="5351"/>
                  </a:cubicBezTo>
                  <a:cubicBezTo>
                    <a:pt x="3313" y="5432"/>
                    <a:pt x="3304" y="5517"/>
                    <a:pt x="3290" y="5601"/>
                  </a:cubicBezTo>
                  <a:cubicBezTo>
                    <a:pt x="3273" y="5695"/>
                    <a:pt x="3258" y="5792"/>
                    <a:pt x="3230" y="5883"/>
                  </a:cubicBezTo>
                  <a:cubicBezTo>
                    <a:pt x="3171" y="6070"/>
                    <a:pt x="3083" y="6250"/>
                    <a:pt x="2971" y="6412"/>
                  </a:cubicBezTo>
                  <a:cubicBezTo>
                    <a:pt x="2768" y="6704"/>
                    <a:pt x="2514" y="6959"/>
                    <a:pt x="2350" y="7275"/>
                  </a:cubicBezTo>
                  <a:cubicBezTo>
                    <a:pt x="2317" y="7354"/>
                    <a:pt x="2292" y="7433"/>
                    <a:pt x="2270" y="7514"/>
                  </a:cubicBezTo>
                  <a:cubicBezTo>
                    <a:pt x="2257" y="7607"/>
                    <a:pt x="2253" y="7700"/>
                    <a:pt x="2257" y="7795"/>
                  </a:cubicBezTo>
                  <a:cubicBezTo>
                    <a:pt x="2277" y="7992"/>
                    <a:pt x="2325" y="8180"/>
                    <a:pt x="2389" y="8367"/>
                  </a:cubicBezTo>
                  <a:cubicBezTo>
                    <a:pt x="2389" y="8367"/>
                    <a:pt x="2389" y="8367"/>
                    <a:pt x="2389" y="8367"/>
                  </a:cubicBezTo>
                  <a:lnTo>
                    <a:pt x="2389" y="8367"/>
                  </a:lnTo>
                  <a:cubicBezTo>
                    <a:pt x="2389" y="8368"/>
                    <a:pt x="2389" y="8368"/>
                    <a:pt x="2390" y="8369"/>
                  </a:cubicBezTo>
                  <a:lnTo>
                    <a:pt x="2390" y="8369"/>
                  </a:lnTo>
                  <a:cubicBezTo>
                    <a:pt x="2394" y="8377"/>
                    <a:pt x="2395" y="8385"/>
                    <a:pt x="2399" y="8394"/>
                  </a:cubicBezTo>
                  <a:lnTo>
                    <a:pt x="2399" y="8391"/>
                  </a:lnTo>
                  <a:cubicBezTo>
                    <a:pt x="2641" y="9043"/>
                    <a:pt x="3010" y="9639"/>
                    <a:pt x="3343" y="10247"/>
                  </a:cubicBezTo>
                  <a:cubicBezTo>
                    <a:pt x="3491" y="10516"/>
                    <a:pt x="3630" y="10790"/>
                    <a:pt x="3732" y="11083"/>
                  </a:cubicBezTo>
                  <a:cubicBezTo>
                    <a:pt x="3831" y="11362"/>
                    <a:pt x="3907" y="11652"/>
                    <a:pt x="3930" y="11950"/>
                  </a:cubicBezTo>
                  <a:cubicBezTo>
                    <a:pt x="3943" y="12123"/>
                    <a:pt x="3948" y="12297"/>
                    <a:pt x="3932" y="12469"/>
                  </a:cubicBezTo>
                  <a:cubicBezTo>
                    <a:pt x="3916" y="12620"/>
                    <a:pt x="3890" y="12771"/>
                    <a:pt x="3851" y="12918"/>
                  </a:cubicBezTo>
                  <a:cubicBezTo>
                    <a:pt x="3851" y="12920"/>
                    <a:pt x="3850" y="12923"/>
                    <a:pt x="3850" y="12926"/>
                  </a:cubicBezTo>
                  <a:cubicBezTo>
                    <a:pt x="3938" y="12930"/>
                    <a:pt x="4025" y="12934"/>
                    <a:pt x="4113" y="12934"/>
                  </a:cubicBezTo>
                  <a:cubicBezTo>
                    <a:pt x="4295" y="12930"/>
                    <a:pt x="4482" y="12914"/>
                    <a:pt x="4666" y="12885"/>
                  </a:cubicBezTo>
                  <a:cubicBezTo>
                    <a:pt x="4699" y="12880"/>
                    <a:pt x="4730" y="12872"/>
                    <a:pt x="4765" y="12865"/>
                  </a:cubicBezTo>
                  <a:cubicBezTo>
                    <a:pt x="4943" y="12828"/>
                    <a:pt x="5111" y="12768"/>
                    <a:pt x="5225" y="12722"/>
                  </a:cubicBezTo>
                  <a:cubicBezTo>
                    <a:pt x="5380" y="12660"/>
                    <a:pt x="5528" y="12575"/>
                    <a:pt x="5696" y="12459"/>
                  </a:cubicBezTo>
                  <a:cubicBezTo>
                    <a:pt x="5844" y="12354"/>
                    <a:pt x="5983" y="12230"/>
                    <a:pt x="6101" y="12093"/>
                  </a:cubicBezTo>
                  <a:cubicBezTo>
                    <a:pt x="6237" y="11932"/>
                    <a:pt x="6349" y="11772"/>
                    <a:pt x="6438" y="11604"/>
                  </a:cubicBezTo>
                  <a:cubicBezTo>
                    <a:pt x="6552" y="11396"/>
                    <a:pt x="6638" y="11181"/>
                    <a:pt x="6708" y="10939"/>
                  </a:cubicBezTo>
                  <a:cubicBezTo>
                    <a:pt x="6813" y="10580"/>
                    <a:pt x="6863" y="10162"/>
                    <a:pt x="6859" y="9661"/>
                  </a:cubicBezTo>
                  <a:cubicBezTo>
                    <a:pt x="6839" y="8653"/>
                    <a:pt x="6590" y="7647"/>
                    <a:pt x="6375" y="6883"/>
                  </a:cubicBezTo>
                  <a:cubicBezTo>
                    <a:pt x="6267" y="6510"/>
                    <a:pt x="6145" y="6125"/>
                    <a:pt x="5994" y="5668"/>
                  </a:cubicBezTo>
                  <a:cubicBezTo>
                    <a:pt x="5826" y="5167"/>
                    <a:pt x="5681" y="4792"/>
                    <a:pt x="5532" y="4451"/>
                  </a:cubicBezTo>
                  <a:cubicBezTo>
                    <a:pt x="5190" y="3685"/>
                    <a:pt x="4758" y="2982"/>
                    <a:pt x="4245" y="2362"/>
                  </a:cubicBezTo>
                  <a:cubicBezTo>
                    <a:pt x="3739" y="1748"/>
                    <a:pt x="3143" y="1237"/>
                    <a:pt x="2475" y="841"/>
                  </a:cubicBezTo>
                  <a:cubicBezTo>
                    <a:pt x="2138" y="642"/>
                    <a:pt x="1770" y="473"/>
                    <a:pt x="1382" y="332"/>
                  </a:cubicBezTo>
                  <a:cubicBezTo>
                    <a:pt x="1023" y="203"/>
                    <a:pt x="623" y="102"/>
                    <a:pt x="160" y="25"/>
                  </a:cubicBezTo>
                  <a:cubicBezTo>
                    <a:pt x="108" y="16"/>
                    <a:pt x="54" y="8"/>
                    <a:pt x="1" y="0"/>
                  </a:cubicBezTo>
                  <a:close/>
                </a:path>
              </a:pathLst>
            </a:custGeom>
            <a:solidFill>
              <a:srgbClr val="FFE5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4" name="Google Shape;2164;p11"/>
            <p:cNvSpPr/>
            <p:nvPr/>
          </p:nvSpPr>
          <p:spPr>
            <a:xfrm>
              <a:off x="686250" y="-1047339"/>
              <a:ext cx="121" cy="1695"/>
            </a:xfrm>
            <a:custGeom>
              <a:avLst/>
              <a:gdLst/>
              <a:ahLst/>
              <a:cxnLst/>
              <a:rect l="l" t="t" r="r" b="b"/>
              <a:pathLst>
                <a:path w="3" h="42" extrusionOk="0">
                  <a:moveTo>
                    <a:pt x="0" y="0"/>
                  </a:moveTo>
                  <a:lnTo>
                    <a:pt x="0" y="0"/>
                  </a:lnTo>
                  <a:cubicBezTo>
                    <a:pt x="2" y="13"/>
                    <a:pt x="3" y="29"/>
                    <a:pt x="3" y="42"/>
                  </a:cubicBezTo>
                  <a:cubicBezTo>
                    <a:pt x="3" y="27"/>
                    <a:pt x="3" y="15"/>
                    <a:pt x="0" y="0"/>
                  </a:cubicBezTo>
                  <a:close/>
                </a:path>
              </a:pathLst>
            </a:custGeom>
            <a:solidFill>
              <a:srgbClr val="F2D9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5" name="Google Shape;2165;p11"/>
            <p:cNvSpPr/>
            <p:nvPr/>
          </p:nvSpPr>
          <p:spPr>
            <a:xfrm>
              <a:off x="182502" y="-746253"/>
              <a:ext cx="474777" cy="219531"/>
            </a:xfrm>
            <a:custGeom>
              <a:avLst/>
              <a:gdLst/>
              <a:ahLst/>
              <a:cxnLst/>
              <a:rect l="l" t="t" r="r" b="b"/>
              <a:pathLst>
                <a:path w="11765" h="5440" extrusionOk="0">
                  <a:moveTo>
                    <a:pt x="1902" y="1230"/>
                  </a:moveTo>
                  <a:cubicBezTo>
                    <a:pt x="1908" y="1231"/>
                    <a:pt x="1913" y="1232"/>
                    <a:pt x="1919" y="1233"/>
                  </a:cubicBezTo>
                  <a:cubicBezTo>
                    <a:pt x="1914" y="1231"/>
                    <a:pt x="1907" y="1231"/>
                    <a:pt x="1902" y="1230"/>
                  </a:cubicBezTo>
                  <a:close/>
                  <a:moveTo>
                    <a:pt x="11657" y="1"/>
                  </a:moveTo>
                  <a:cubicBezTo>
                    <a:pt x="11211" y="186"/>
                    <a:pt x="10744" y="325"/>
                    <a:pt x="10271" y="423"/>
                  </a:cubicBezTo>
                  <a:cubicBezTo>
                    <a:pt x="9932" y="493"/>
                    <a:pt x="9590" y="541"/>
                    <a:pt x="9246" y="570"/>
                  </a:cubicBezTo>
                  <a:cubicBezTo>
                    <a:pt x="8823" y="604"/>
                    <a:pt x="8398" y="594"/>
                    <a:pt x="7975" y="623"/>
                  </a:cubicBezTo>
                  <a:cubicBezTo>
                    <a:pt x="7988" y="621"/>
                    <a:pt x="8000" y="621"/>
                    <a:pt x="8010" y="618"/>
                  </a:cubicBezTo>
                  <a:lnTo>
                    <a:pt x="8010" y="618"/>
                  </a:lnTo>
                  <a:cubicBezTo>
                    <a:pt x="7880" y="630"/>
                    <a:pt x="7751" y="643"/>
                    <a:pt x="7621" y="667"/>
                  </a:cubicBezTo>
                  <a:cubicBezTo>
                    <a:pt x="7519" y="687"/>
                    <a:pt x="7419" y="712"/>
                    <a:pt x="7320" y="745"/>
                  </a:cubicBezTo>
                  <a:cubicBezTo>
                    <a:pt x="7177" y="798"/>
                    <a:pt x="7045" y="867"/>
                    <a:pt x="6916" y="949"/>
                  </a:cubicBezTo>
                  <a:lnTo>
                    <a:pt x="6917" y="949"/>
                  </a:lnTo>
                  <a:cubicBezTo>
                    <a:pt x="6919" y="947"/>
                    <a:pt x="6919" y="947"/>
                    <a:pt x="6920" y="947"/>
                  </a:cubicBezTo>
                  <a:cubicBezTo>
                    <a:pt x="6919" y="947"/>
                    <a:pt x="6919" y="949"/>
                    <a:pt x="6917" y="949"/>
                  </a:cubicBezTo>
                  <a:lnTo>
                    <a:pt x="6916" y="952"/>
                  </a:lnTo>
                  <a:lnTo>
                    <a:pt x="6913" y="952"/>
                  </a:lnTo>
                  <a:cubicBezTo>
                    <a:pt x="6912" y="952"/>
                    <a:pt x="6912" y="953"/>
                    <a:pt x="6910" y="953"/>
                  </a:cubicBezTo>
                  <a:cubicBezTo>
                    <a:pt x="6909" y="954"/>
                    <a:pt x="6909" y="954"/>
                    <a:pt x="6906" y="954"/>
                  </a:cubicBezTo>
                  <a:cubicBezTo>
                    <a:pt x="6726" y="1082"/>
                    <a:pt x="6564" y="1232"/>
                    <a:pt x="6421" y="1395"/>
                  </a:cubicBezTo>
                  <a:cubicBezTo>
                    <a:pt x="6350" y="1479"/>
                    <a:pt x="6287" y="1566"/>
                    <a:pt x="6229" y="1658"/>
                  </a:cubicBezTo>
                  <a:cubicBezTo>
                    <a:pt x="6188" y="1723"/>
                    <a:pt x="6149" y="1789"/>
                    <a:pt x="6106" y="1851"/>
                  </a:cubicBezTo>
                  <a:cubicBezTo>
                    <a:pt x="6018" y="1974"/>
                    <a:pt x="5908" y="2088"/>
                    <a:pt x="5770" y="2154"/>
                  </a:cubicBezTo>
                  <a:cubicBezTo>
                    <a:pt x="5674" y="2198"/>
                    <a:pt x="5569" y="2234"/>
                    <a:pt x="5463" y="2254"/>
                  </a:cubicBezTo>
                  <a:cubicBezTo>
                    <a:pt x="5368" y="2271"/>
                    <a:pt x="5272" y="2289"/>
                    <a:pt x="5175" y="2289"/>
                  </a:cubicBezTo>
                  <a:cubicBezTo>
                    <a:pt x="5171" y="2289"/>
                    <a:pt x="5167" y="2289"/>
                    <a:pt x="5164" y="2289"/>
                  </a:cubicBezTo>
                  <a:cubicBezTo>
                    <a:pt x="4953" y="2284"/>
                    <a:pt x="4743" y="2246"/>
                    <a:pt x="4542" y="2184"/>
                  </a:cubicBezTo>
                  <a:cubicBezTo>
                    <a:pt x="4299" y="2112"/>
                    <a:pt x="4066" y="2017"/>
                    <a:pt x="3837" y="1915"/>
                  </a:cubicBezTo>
                  <a:cubicBezTo>
                    <a:pt x="3638" y="1826"/>
                    <a:pt x="3445" y="1733"/>
                    <a:pt x="3246" y="1651"/>
                  </a:cubicBezTo>
                  <a:cubicBezTo>
                    <a:pt x="2810" y="1470"/>
                    <a:pt x="2359" y="1319"/>
                    <a:pt x="1894" y="1229"/>
                  </a:cubicBezTo>
                  <a:lnTo>
                    <a:pt x="1894" y="1229"/>
                  </a:lnTo>
                  <a:cubicBezTo>
                    <a:pt x="1896" y="1229"/>
                    <a:pt x="1899" y="1230"/>
                    <a:pt x="1902" y="1230"/>
                  </a:cubicBezTo>
                  <a:lnTo>
                    <a:pt x="1902" y="1230"/>
                  </a:lnTo>
                  <a:cubicBezTo>
                    <a:pt x="1651" y="1185"/>
                    <a:pt x="1398" y="1158"/>
                    <a:pt x="1144" y="1158"/>
                  </a:cubicBezTo>
                  <a:cubicBezTo>
                    <a:pt x="1070" y="1158"/>
                    <a:pt x="995" y="1161"/>
                    <a:pt x="921" y="1165"/>
                  </a:cubicBezTo>
                  <a:lnTo>
                    <a:pt x="921" y="1165"/>
                  </a:lnTo>
                  <a:cubicBezTo>
                    <a:pt x="922" y="1165"/>
                    <a:pt x="922" y="1165"/>
                    <a:pt x="922" y="1164"/>
                  </a:cubicBezTo>
                  <a:lnTo>
                    <a:pt x="922" y="1164"/>
                  </a:lnTo>
                  <a:cubicBezTo>
                    <a:pt x="790" y="1176"/>
                    <a:pt x="658" y="1194"/>
                    <a:pt x="532" y="1222"/>
                  </a:cubicBezTo>
                  <a:cubicBezTo>
                    <a:pt x="424" y="1247"/>
                    <a:pt x="319" y="1276"/>
                    <a:pt x="217" y="1311"/>
                  </a:cubicBezTo>
                  <a:lnTo>
                    <a:pt x="216" y="1311"/>
                  </a:lnTo>
                  <a:cubicBezTo>
                    <a:pt x="213" y="1311"/>
                    <a:pt x="211" y="1312"/>
                    <a:pt x="210" y="1312"/>
                  </a:cubicBezTo>
                  <a:lnTo>
                    <a:pt x="209" y="1312"/>
                  </a:lnTo>
                  <a:cubicBezTo>
                    <a:pt x="206" y="1312"/>
                    <a:pt x="206" y="1312"/>
                    <a:pt x="204" y="1314"/>
                  </a:cubicBezTo>
                  <a:cubicBezTo>
                    <a:pt x="203" y="1314"/>
                    <a:pt x="201" y="1315"/>
                    <a:pt x="198" y="1315"/>
                  </a:cubicBezTo>
                  <a:cubicBezTo>
                    <a:pt x="131" y="1341"/>
                    <a:pt x="65" y="1370"/>
                    <a:pt x="0" y="1400"/>
                  </a:cubicBezTo>
                  <a:cubicBezTo>
                    <a:pt x="46" y="1477"/>
                    <a:pt x="95" y="1553"/>
                    <a:pt x="145" y="1629"/>
                  </a:cubicBezTo>
                  <a:cubicBezTo>
                    <a:pt x="237" y="1767"/>
                    <a:pt x="332" y="1902"/>
                    <a:pt x="431" y="2035"/>
                  </a:cubicBezTo>
                  <a:cubicBezTo>
                    <a:pt x="533" y="2227"/>
                    <a:pt x="648" y="2414"/>
                    <a:pt x="772" y="2592"/>
                  </a:cubicBezTo>
                  <a:cubicBezTo>
                    <a:pt x="1178" y="3182"/>
                    <a:pt x="1699" y="3682"/>
                    <a:pt x="2323" y="4078"/>
                  </a:cubicBezTo>
                  <a:cubicBezTo>
                    <a:pt x="2345" y="4091"/>
                    <a:pt x="2370" y="4099"/>
                    <a:pt x="2395" y="4099"/>
                  </a:cubicBezTo>
                  <a:cubicBezTo>
                    <a:pt x="2404" y="4099"/>
                    <a:pt x="2413" y="4098"/>
                    <a:pt x="2422" y="4096"/>
                  </a:cubicBezTo>
                  <a:cubicBezTo>
                    <a:pt x="2452" y="4088"/>
                    <a:pt x="2481" y="4071"/>
                    <a:pt x="2504" y="4041"/>
                  </a:cubicBezTo>
                  <a:cubicBezTo>
                    <a:pt x="2537" y="3986"/>
                    <a:pt x="2530" y="3922"/>
                    <a:pt x="2489" y="3880"/>
                  </a:cubicBezTo>
                  <a:lnTo>
                    <a:pt x="2489" y="3880"/>
                  </a:lnTo>
                  <a:cubicBezTo>
                    <a:pt x="2813" y="4127"/>
                    <a:pt x="3218" y="4363"/>
                    <a:pt x="3692" y="4587"/>
                  </a:cubicBezTo>
                  <a:cubicBezTo>
                    <a:pt x="4041" y="4753"/>
                    <a:pt x="4405" y="4899"/>
                    <a:pt x="4776" y="5025"/>
                  </a:cubicBezTo>
                  <a:cubicBezTo>
                    <a:pt x="5116" y="5140"/>
                    <a:pt x="5483" y="5233"/>
                    <a:pt x="5934" y="5318"/>
                  </a:cubicBezTo>
                  <a:cubicBezTo>
                    <a:pt x="6303" y="5387"/>
                    <a:pt x="6673" y="5428"/>
                    <a:pt x="7034" y="5437"/>
                  </a:cubicBezTo>
                  <a:cubicBezTo>
                    <a:pt x="7084" y="5439"/>
                    <a:pt x="7135" y="5439"/>
                    <a:pt x="7186" y="5439"/>
                  </a:cubicBezTo>
                  <a:cubicBezTo>
                    <a:pt x="7499" y="5439"/>
                    <a:pt x="7822" y="5413"/>
                    <a:pt x="8151" y="5362"/>
                  </a:cubicBezTo>
                  <a:cubicBezTo>
                    <a:pt x="8213" y="5354"/>
                    <a:pt x="8275" y="5342"/>
                    <a:pt x="8338" y="5328"/>
                  </a:cubicBezTo>
                  <a:cubicBezTo>
                    <a:pt x="8586" y="5275"/>
                    <a:pt x="8864" y="5190"/>
                    <a:pt x="9181" y="5064"/>
                  </a:cubicBezTo>
                  <a:cubicBezTo>
                    <a:pt x="9497" y="4937"/>
                    <a:pt x="9806" y="4766"/>
                    <a:pt x="10105" y="4557"/>
                  </a:cubicBezTo>
                  <a:cubicBezTo>
                    <a:pt x="10380" y="4363"/>
                    <a:pt x="10616" y="4156"/>
                    <a:pt x="10817" y="3920"/>
                  </a:cubicBezTo>
                  <a:cubicBezTo>
                    <a:pt x="11005" y="3698"/>
                    <a:pt x="11157" y="3468"/>
                    <a:pt x="11287" y="3215"/>
                  </a:cubicBezTo>
                  <a:cubicBezTo>
                    <a:pt x="11535" y="2715"/>
                    <a:pt x="11685" y="2139"/>
                    <a:pt x="11731" y="1502"/>
                  </a:cubicBezTo>
                  <a:cubicBezTo>
                    <a:pt x="11765" y="1033"/>
                    <a:pt x="11739" y="539"/>
                    <a:pt x="11657" y="1"/>
                  </a:cubicBezTo>
                  <a:close/>
                </a:path>
              </a:pathLst>
            </a:custGeom>
            <a:solidFill>
              <a:srgbClr val="FFE5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6" name="Google Shape;2166;p11"/>
            <p:cNvSpPr/>
            <p:nvPr/>
          </p:nvSpPr>
          <p:spPr>
            <a:xfrm>
              <a:off x="190775" y="-693268"/>
              <a:ext cx="161" cy="40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1" y="1"/>
                  </a:moveTo>
                  <a:cubicBezTo>
                    <a:pt x="1" y="1"/>
                    <a:pt x="4" y="1"/>
                    <a:pt x="1" y="1"/>
                  </a:cubicBezTo>
                  <a:cubicBezTo>
                    <a:pt x="4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2D9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7" name="Google Shape;2167;p11"/>
            <p:cNvSpPr/>
            <p:nvPr/>
          </p:nvSpPr>
          <p:spPr>
            <a:xfrm>
              <a:off x="190371" y="-693227"/>
              <a:ext cx="282" cy="161"/>
            </a:xfrm>
            <a:custGeom>
              <a:avLst/>
              <a:gdLst/>
              <a:ahLst/>
              <a:cxnLst/>
              <a:rect l="l" t="t" r="r" b="b"/>
              <a:pathLst>
                <a:path w="7" h="4" extrusionOk="0">
                  <a:moveTo>
                    <a:pt x="6" y="1"/>
                  </a:moveTo>
                  <a:cubicBezTo>
                    <a:pt x="3" y="1"/>
                    <a:pt x="2" y="4"/>
                    <a:pt x="1" y="4"/>
                  </a:cubicBezTo>
                  <a:lnTo>
                    <a:pt x="2" y="4"/>
                  </a:lnTo>
                  <a:cubicBezTo>
                    <a:pt x="3" y="4"/>
                    <a:pt x="3" y="1"/>
                    <a:pt x="6" y="1"/>
                  </a:cubicBezTo>
                  <a:close/>
                </a:path>
              </a:pathLst>
            </a:custGeom>
            <a:solidFill>
              <a:srgbClr val="F2D9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8" name="Google Shape;2168;p11"/>
            <p:cNvSpPr/>
            <p:nvPr/>
          </p:nvSpPr>
          <p:spPr>
            <a:xfrm>
              <a:off x="461474" y="-707795"/>
              <a:ext cx="40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2D9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9" name="Google Shape;2169;p11"/>
            <p:cNvSpPr/>
            <p:nvPr/>
          </p:nvSpPr>
          <p:spPr>
            <a:xfrm>
              <a:off x="461474" y="-707795"/>
              <a:ext cx="40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2D9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0" name="Google Shape;2170;p11"/>
            <p:cNvSpPr/>
            <p:nvPr/>
          </p:nvSpPr>
          <p:spPr>
            <a:xfrm>
              <a:off x="461393" y="-707795"/>
              <a:ext cx="81" cy="81"/>
            </a:xfrm>
            <a:custGeom>
              <a:avLst/>
              <a:gdLst/>
              <a:ahLst/>
              <a:cxnLst/>
              <a:rect l="l" t="t" r="r" b="b"/>
              <a:pathLst>
                <a:path w="2" h="2" extrusionOk="0">
                  <a:moveTo>
                    <a:pt x="2" y="1"/>
                  </a:moveTo>
                  <a:cubicBezTo>
                    <a:pt x="2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F2D9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1" name="Google Shape;2171;p11"/>
            <p:cNvSpPr/>
            <p:nvPr/>
          </p:nvSpPr>
          <p:spPr>
            <a:xfrm>
              <a:off x="461393" y="-707755"/>
              <a:ext cx="40" cy="4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2D9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2" name="Google Shape;2172;p11"/>
            <p:cNvSpPr/>
            <p:nvPr/>
          </p:nvSpPr>
          <p:spPr>
            <a:xfrm>
              <a:off x="461272" y="-707755"/>
              <a:ext cx="161" cy="81"/>
            </a:xfrm>
            <a:custGeom>
              <a:avLst/>
              <a:gdLst/>
              <a:ahLst/>
              <a:cxnLst/>
              <a:rect l="l" t="t" r="r" b="b"/>
              <a:pathLst>
                <a:path w="4" h="2" extrusionOk="0">
                  <a:moveTo>
                    <a:pt x="4" y="0"/>
                  </a:moveTo>
                  <a:cubicBezTo>
                    <a:pt x="3" y="0"/>
                    <a:pt x="3" y="1"/>
                    <a:pt x="2" y="1"/>
                  </a:cubicBezTo>
                  <a:lnTo>
                    <a:pt x="2" y="1"/>
                  </a:lnTo>
                  <a:cubicBezTo>
                    <a:pt x="3" y="0"/>
                    <a:pt x="4" y="0"/>
                    <a:pt x="4" y="0"/>
                  </a:cubicBezTo>
                  <a:close/>
                  <a:moveTo>
                    <a:pt x="2" y="1"/>
                  </a:moveTo>
                  <a:cubicBezTo>
                    <a:pt x="2" y="1"/>
                    <a:pt x="1" y="1"/>
                    <a:pt x="1" y="2"/>
                  </a:cubicBezTo>
                  <a:lnTo>
                    <a:pt x="1" y="2"/>
                  </a:lnTo>
                  <a:cubicBezTo>
                    <a:pt x="1" y="2"/>
                    <a:pt x="1" y="1"/>
                    <a:pt x="2" y="1"/>
                  </a:cubicBezTo>
                  <a:close/>
                </a:path>
              </a:pathLst>
            </a:custGeom>
            <a:solidFill>
              <a:srgbClr val="F2D9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3" name="Google Shape;2173;p11"/>
            <p:cNvSpPr/>
            <p:nvPr/>
          </p:nvSpPr>
          <p:spPr>
            <a:xfrm>
              <a:off x="461111" y="-707714"/>
              <a:ext cx="202" cy="161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5" y="1"/>
                  </a:moveTo>
                  <a:cubicBezTo>
                    <a:pt x="2" y="1"/>
                    <a:pt x="2" y="3"/>
                    <a:pt x="1" y="4"/>
                  </a:cubicBezTo>
                  <a:lnTo>
                    <a:pt x="1" y="4"/>
                  </a:lnTo>
                  <a:cubicBezTo>
                    <a:pt x="2" y="3"/>
                    <a:pt x="3" y="3"/>
                    <a:pt x="5" y="1"/>
                  </a:cubicBezTo>
                  <a:close/>
                  <a:moveTo>
                    <a:pt x="1" y="4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lose/>
                </a:path>
              </a:pathLst>
            </a:custGeom>
            <a:solidFill>
              <a:srgbClr val="F2D9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4" name="Google Shape;2174;p11"/>
            <p:cNvSpPr/>
            <p:nvPr/>
          </p:nvSpPr>
          <p:spPr>
            <a:xfrm>
              <a:off x="332662" y="-852830"/>
              <a:ext cx="186440" cy="289830"/>
            </a:xfrm>
            <a:custGeom>
              <a:avLst/>
              <a:gdLst/>
              <a:ahLst/>
              <a:cxnLst/>
              <a:rect l="l" t="t" r="r" b="b"/>
              <a:pathLst>
                <a:path w="4620" h="7182" extrusionOk="0">
                  <a:moveTo>
                    <a:pt x="109" y="1"/>
                  </a:moveTo>
                  <a:cubicBezTo>
                    <a:pt x="102" y="1"/>
                    <a:pt x="95" y="2"/>
                    <a:pt x="88" y="3"/>
                  </a:cubicBezTo>
                  <a:cubicBezTo>
                    <a:pt x="32" y="16"/>
                    <a:pt x="1" y="68"/>
                    <a:pt x="11" y="118"/>
                  </a:cubicBezTo>
                  <a:cubicBezTo>
                    <a:pt x="80" y="441"/>
                    <a:pt x="154" y="759"/>
                    <a:pt x="238" y="1079"/>
                  </a:cubicBezTo>
                  <a:cubicBezTo>
                    <a:pt x="324" y="1421"/>
                    <a:pt x="433" y="1757"/>
                    <a:pt x="547" y="2093"/>
                  </a:cubicBezTo>
                  <a:cubicBezTo>
                    <a:pt x="768" y="2755"/>
                    <a:pt x="1058" y="3389"/>
                    <a:pt x="1392" y="3999"/>
                  </a:cubicBezTo>
                  <a:cubicBezTo>
                    <a:pt x="1553" y="4298"/>
                    <a:pt x="1734" y="4585"/>
                    <a:pt x="1924" y="4867"/>
                  </a:cubicBezTo>
                  <a:cubicBezTo>
                    <a:pt x="2126" y="5170"/>
                    <a:pt x="2345" y="5457"/>
                    <a:pt x="2585" y="5734"/>
                  </a:cubicBezTo>
                  <a:cubicBezTo>
                    <a:pt x="2801" y="5987"/>
                    <a:pt x="3037" y="6225"/>
                    <a:pt x="3281" y="6454"/>
                  </a:cubicBezTo>
                  <a:cubicBezTo>
                    <a:pt x="3543" y="6699"/>
                    <a:pt x="3820" y="6926"/>
                    <a:pt x="4116" y="7130"/>
                  </a:cubicBezTo>
                  <a:cubicBezTo>
                    <a:pt x="4167" y="7165"/>
                    <a:pt x="4226" y="7182"/>
                    <a:pt x="4285" y="7182"/>
                  </a:cubicBezTo>
                  <a:cubicBezTo>
                    <a:pt x="4392" y="7182"/>
                    <a:pt x="4499" y="7128"/>
                    <a:pt x="4560" y="7035"/>
                  </a:cubicBezTo>
                  <a:cubicBezTo>
                    <a:pt x="4605" y="6964"/>
                    <a:pt x="4620" y="6876"/>
                    <a:pt x="4603" y="6793"/>
                  </a:cubicBezTo>
                  <a:cubicBezTo>
                    <a:pt x="4583" y="6705"/>
                    <a:pt x="4534" y="6646"/>
                    <a:pt x="4463" y="6592"/>
                  </a:cubicBezTo>
                  <a:cubicBezTo>
                    <a:pt x="4294" y="6461"/>
                    <a:pt x="4124" y="6326"/>
                    <a:pt x="3959" y="6188"/>
                  </a:cubicBezTo>
                  <a:lnTo>
                    <a:pt x="3959" y="6188"/>
                  </a:lnTo>
                  <a:cubicBezTo>
                    <a:pt x="3966" y="6195"/>
                    <a:pt x="3975" y="6202"/>
                    <a:pt x="3982" y="6209"/>
                  </a:cubicBezTo>
                  <a:cubicBezTo>
                    <a:pt x="3973" y="6202"/>
                    <a:pt x="3965" y="6194"/>
                    <a:pt x="3956" y="6187"/>
                  </a:cubicBezTo>
                  <a:lnTo>
                    <a:pt x="3956" y="6187"/>
                  </a:lnTo>
                  <a:cubicBezTo>
                    <a:pt x="3957" y="6187"/>
                    <a:pt x="3957" y="6187"/>
                    <a:pt x="3958" y="6188"/>
                  </a:cubicBezTo>
                  <a:lnTo>
                    <a:pt x="3955" y="6186"/>
                  </a:lnTo>
                  <a:lnTo>
                    <a:pt x="3955" y="6186"/>
                  </a:lnTo>
                  <a:cubicBezTo>
                    <a:pt x="3955" y="6186"/>
                    <a:pt x="3956" y="6186"/>
                    <a:pt x="3956" y="6187"/>
                  </a:cubicBezTo>
                  <a:lnTo>
                    <a:pt x="3956" y="6187"/>
                  </a:lnTo>
                  <a:cubicBezTo>
                    <a:pt x="3952" y="6184"/>
                    <a:pt x="3949" y="6181"/>
                    <a:pt x="3945" y="6178"/>
                  </a:cubicBezTo>
                  <a:lnTo>
                    <a:pt x="3945" y="6178"/>
                  </a:lnTo>
                  <a:lnTo>
                    <a:pt x="3955" y="6186"/>
                  </a:lnTo>
                  <a:lnTo>
                    <a:pt x="3955" y="6186"/>
                  </a:lnTo>
                  <a:cubicBezTo>
                    <a:pt x="3946" y="6177"/>
                    <a:pt x="3936" y="6169"/>
                    <a:pt x="3928" y="6161"/>
                  </a:cubicBezTo>
                  <a:cubicBezTo>
                    <a:pt x="3925" y="6159"/>
                    <a:pt x="3922" y="6158"/>
                    <a:pt x="3921" y="6154"/>
                  </a:cubicBezTo>
                  <a:lnTo>
                    <a:pt x="3921" y="6154"/>
                  </a:lnTo>
                  <a:cubicBezTo>
                    <a:pt x="3922" y="6155"/>
                    <a:pt x="3923" y="6157"/>
                    <a:pt x="3925" y="6158"/>
                  </a:cubicBezTo>
                  <a:cubicBezTo>
                    <a:pt x="3923" y="6155"/>
                    <a:pt x="3922" y="6155"/>
                    <a:pt x="3920" y="6153"/>
                  </a:cubicBezTo>
                  <a:lnTo>
                    <a:pt x="3920" y="6153"/>
                  </a:lnTo>
                  <a:cubicBezTo>
                    <a:pt x="3920" y="6154"/>
                    <a:pt x="3921" y="6154"/>
                    <a:pt x="3921" y="6154"/>
                  </a:cubicBezTo>
                  <a:lnTo>
                    <a:pt x="3921" y="6154"/>
                  </a:lnTo>
                  <a:cubicBezTo>
                    <a:pt x="3570" y="5849"/>
                    <a:pt x="3244" y="5522"/>
                    <a:pt x="2937" y="5175"/>
                  </a:cubicBezTo>
                  <a:cubicBezTo>
                    <a:pt x="2615" y="4814"/>
                    <a:pt x="2311" y="4437"/>
                    <a:pt x="2031" y="4045"/>
                  </a:cubicBezTo>
                  <a:lnTo>
                    <a:pt x="2031" y="4045"/>
                  </a:lnTo>
                  <a:cubicBezTo>
                    <a:pt x="1729" y="3604"/>
                    <a:pt x="1453" y="3150"/>
                    <a:pt x="1203" y="2678"/>
                  </a:cubicBezTo>
                  <a:cubicBezTo>
                    <a:pt x="949" y="2194"/>
                    <a:pt x="719" y="1695"/>
                    <a:pt x="531" y="1181"/>
                  </a:cubicBezTo>
                  <a:lnTo>
                    <a:pt x="531" y="1181"/>
                  </a:lnTo>
                  <a:cubicBezTo>
                    <a:pt x="532" y="1185"/>
                    <a:pt x="534" y="1190"/>
                    <a:pt x="535" y="1195"/>
                  </a:cubicBezTo>
                  <a:cubicBezTo>
                    <a:pt x="404" y="829"/>
                    <a:pt x="288" y="459"/>
                    <a:pt x="203" y="77"/>
                  </a:cubicBezTo>
                  <a:cubicBezTo>
                    <a:pt x="195" y="32"/>
                    <a:pt x="154" y="1"/>
                    <a:pt x="109" y="1"/>
                  </a:cubicBezTo>
                  <a:close/>
                </a:path>
              </a:pathLst>
            </a:custGeom>
            <a:solidFill>
              <a:srgbClr val="FFE5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5" name="Google Shape;2175;p11"/>
            <p:cNvSpPr/>
            <p:nvPr/>
          </p:nvSpPr>
          <p:spPr>
            <a:xfrm>
              <a:off x="370636" y="-808318"/>
              <a:ext cx="125988" cy="225948"/>
            </a:xfrm>
            <a:custGeom>
              <a:avLst/>
              <a:gdLst/>
              <a:ahLst/>
              <a:cxnLst/>
              <a:rect l="l" t="t" r="r" b="b"/>
              <a:pathLst>
                <a:path w="3122" h="5599" extrusionOk="0">
                  <a:moveTo>
                    <a:pt x="512" y="1172"/>
                  </a:moveTo>
                  <a:lnTo>
                    <a:pt x="512" y="1172"/>
                  </a:lnTo>
                  <a:cubicBezTo>
                    <a:pt x="516" y="1178"/>
                    <a:pt x="518" y="1184"/>
                    <a:pt x="518" y="1187"/>
                  </a:cubicBezTo>
                  <a:cubicBezTo>
                    <a:pt x="516" y="1184"/>
                    <a:pt x="513" y="1178"/>
                    <a:pt x="512" y="1172"/>
                  </a:cubicBezTo>
                  <a:close/>
                  <a:moveTo>
                    <a:pt x="519" y="1187"/>
                  </a:moveTo>
                  <a:lnTo>
                    <a:pt x="519" y="1187"/>
                  </a:lnTo>
                  <a:cubicBezTo>
                    <a:pt x="519" y="1188"/>
                    <a:pt x="519" y="1188"/>
                    <a:pt x="520" y="1189"/>
                  </a:cubicBezTo>
                  <a:lnTo>
                    <a:pt x="520" y="1189"/>
                  </a:lnTo>
                  <a:cubicBezTo>
                    <a:pt x="519" y="1188"/>
                    <a:pt x="519" y="1188"/>
                    <a:pt x="519" y="1187"/>
                  </a:cubicBezTo>
                  <a:close/>
                  <a:moveTo>
                    <a:pt x="520" y="1189"/>
                  </a:moveTo>
                  <a:cubicBezTo>
                    <a:pt x="521" y="1192"/>
                    <a:pt x="522" y="1195"/>
                    <a:pt x="523" y="1198"/>
                  </a:cubicBezTo>
                  <a:lnTo>
                    <a:pt x="523" y="1198"/>
                  </a:lnTo>
                  <a:cubicBezTo>
                    <a:pt x="523" y="1196"/>
                    <a:pt x="521" y="1192"/>
                    <a:pt x="520" y="1189"/>
                  </a:cubicBezTo>
                  <a:close/>
                  <a:moveTo>
                    <a:pt x="102" y="0"/>
                  </a:moveTo>
                  <a:cubicBezTo>
                    <a:pt x="95" y="0"/>
                    <a:pt x="89" y="1"/>
                    <a:pt x="82" y="2"/>
                  </a:cubicBezTo>
                  <a:cubicBezTo>
                    <a:pt x="35" y="13"/>
                    <a:pt x="0" y="64"/>
                    <a:pt x="11" y="114"/>
                  </a:cubicBezTo>
                  <a:cubicBezTo>
                    <a:pt x="236" y="1128"/>
                    <a:pt x="602" y="2105"/>
                    <a:pt x="1078" y="3028"/>
                  </a:cubicBezTo>
                  <a:cubicBezTo>
                    <a:pt x="1320" y="3496"/>
                    <a:pt x="1593" y="3947"/>
                    <a:pt x="1895" y="4380"/>
                  </a:cubicBezTo>
                  <a:cubicBezTo>
                    <a:pt x="2189" y="4799"/>
                    <a:pt x="2514" y="5200"/>
                    <a:pt x="2882" y="5557"/>
                  </a:cubicBezTo>
                  <a:cubicBezTo>
                    <a:pt x="2909" y="5584"/>
                    <a:pt x="2944" y="5599"/>
                    <a:pt x="2980" y="5599"/>
                  </a:cubicBezTo>
                  <a:cubicBezTo>
                    <a:pt x="3010" y="5599"/>
                    <a:pt x="3040" y="5588"/>
                    <a:pt x="3066" y="5566"/>
                  </a:cubicBezTo>
                  <a:cubicBezTo>
                    <a:pt x="3117" y="5520"/>
                    <a:pt x="3122" y="5435"/>
                    <a:pt x="3074" y="5384"/>
                  </a:cubicBezTo>
                  <a:cubicBezTo>
                    <a:pt x="2886" y="5185"/>
                    <a:pt x="2706" y="4983"/>
                    <a:pt x="2531" y="4775"/>
                  </a:cubicBezTo>
                  <a:cubicBezTo>
                    <a:pt x="2352" y="4561"/>
                    <a:pt x="2185" y="4337"/>
                    <a:pt x="2023" y="4109"/>
                  </a:cubicBezTo>
                  <a:lnTo>
                    <a:pt x="2023" y="4109"/>
                  </a:lnTo>
                  <a:cubicBezTo>
                    <a:pt x="2023" y="4109"/>
                    <a:pt x="2024" y="4110"/>
                    <a:pt x="2024" y="4110"/>
                  </a:cubicBezTo>
                  <a:cubicBezTo>
                    <a:pt x="1710" y="3657"/>
                    <a:pt x="1424" y="3188"/>
                    <a:pt x="1173" y="2698"/>
                  </a:cubicBezTo>
                  <a:cubicBezTo>
                    <a:pt x="923" y="2214"/>
                    <a:pt x="709" y="1711"/>
                    <a:pt x="523" y="1198"/>
                  </a:cubicBezTo>
                  <a:lnTo>
                    <a:pt x="523" y="1198"/>
                  </a:lnTo>
                  <a:cubicBezTo>
                    <a:pt x="523" y="1199"/>
                    <a:pt x="523" y="1199"/>
                    <a:pt x="523" y="1200"/>
                  </a:cubicBezTo>
                  <a:cubicBezTo>
                    <a:pt x="394" y="831"/>
                    <a:pt x="282" y="454"/>
                    <a:pt x="194" y="74"/>
                  </a:cubicBezTo>
                  <a:cubicBezTo>
                    <a:pt x="184" y="30"/>
                    <a:pt x="146" y="0"/>
                    <a:pt x="102" y="0"/>
                  </a:cubicBezTo>
                  <a:close/>
                </a:path>
              </a:pathLst>
            </a:custGeom>
            <a:solidFill>
              <a:srgbClr val="FFE5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6" name="Google Shape;2176;p11"/>
            <p:cNvSpPr/>
            <p:nvPr/>
          </p:nvSpPr>
          <p:spPr>
            <a:xfrm>
              <a:off x="281008" y="-760337"/>
              <a:ext cx="215173" cy="182405"/>
            </a:xfrm>
            <a:custGeom>
              <a:avLst/>
              <a:gdLst/>
              <a:ahLst/>
              <a:cxnLst/>
              <a:rect l="l" t="t" r="r" b="b"/>
              <a:pathLst>
                <a:path w="5332" h="4520" extrusionOk="0">
                  <a:moveTo>
                    <a:pt x="455" y="455"/>
                  </a:moveTo>
                  <a:cubicBezTo>
                    <a:pt x="456" y="457"/>
                    <a:pt x="458" y="459"/>
                    <a:pt x="460" y="461"/>
                  </a:cubicBezTo>
                  <a:lnTo>
                    <a:pt x="460" y="461"/>
                  </a:lnTo>
                  <a:cubicBezTo>
                    <a:pt x="458" y="459"/>
                    <a:pt x="457" y="457"/>
                    <a:pt x="455" y="455"/>
                  </a:cubicBezTo>
                  <a:close/>
                  <a:moveTo>
                    <a:pt x="116" y="0"/>
                  </a:moveTo>
                  <a:cubicBezTo>
                    <a:pt x="110" y="0"/>
                    <a:pt x="104" y="1"/>
                    <a:pt x="97" y="2"/>
                  </a:cubicBezTo>
                  <a:cubicBezTo>
                    <a:pt x="87" y="8"/>
                    <a:pt x="80" y="11"/>
                    <a:pt x="70" y="15"/>
                  </a:cubicBezTo>
                  <a:cubicBezTo>
                    <a:pt x="23" y="39"/>
                    <a:pt x="1" y="103"/>
                    <a:pt x="25" y="152"/>
                  </a:cubicBezTo>
                  <a:cubicBezTo>
                    <a:pt x="160" y="400"/>
                    <a:pt x="298" y="648"/>
                    <a:pt x="449" y="890"/>
                  </a:cubicBezTo>
                  <a:cubicBezTo>
                    <a:pt x="597" y="1127"/>
                    <a:pt x="765" y="1349"/>
                    <a:pt x="943" y="1568"/>
                  </a:cubicBezTo>
                  <a:cubicBezTo>
                    <a:pt x="1275" y="1974"/>
                    <a:pt x="1674" y="2326"/>
                    <a:pt x="2081" y="2659"/>
                  </a:cubicBezTo>
                  <a:cubicBezTo>
                    <a:pt x="2493" y="2993"/>
                    <a:pt x="2928" y="3296"/>
                    <a:pt x="3379" y="3574"/>
                  </a:cubicBezTo>
                  <a:cubicBezTo>
                    <a:pt x="3872" y="3880"/>
                    <a:pt x="4369" y="4176"/>
                    <a:pt x="4863" y="4476"/>
                  </a:cubicBezTo>
                  <a:cubicBezTo>
                    <a:pt x="4910" y="4505"/>
                    <a:pt x="4963" y="4519"/>
                    <a:pt x="5015" y="4519"/>
                  </a:cubicBezTo>
                  <a:cubicBezTo>
                    <a:pt x="5106" y="4519"/>
                    <a:pt x="5195" y="4476"/>
                    <a:pt x="5248" y="4393"/>
                  </a:cubicBezTo>
                  <a:cubicBezTo>
                    <a:pt x="5331" y="4265"/>
                    <a:pt x="5294" y="4094"/>
                    <a:pt x="5166" y="4007"/>
                  </a:cubicBezTo>
                  <a:cubicBezTo>
                    <a:pt x="4577" y="3616"/>
                    <a:pt x="3961" y="3263"/>
                    <a:pt x="3350" y="2899"/>
                  </a:cubicBezTo>
                  <a:cubicBezTo>
                    <a:pt x="2787" y="2567"/>
                    <a:pt x="2225" y="2226"/>
                    <a:pt x="1720" y="1807"/>
                  </a:cubicBezTo>
                  <a:lnTo>
                    <a:pt x="1720" y="1807"/>
                  </a:lnTo>
                  <a:cubicBezTo>
                    <a:pt x="1723" y="1809"/>
                    <a:pt x="1726" y="1811"/>
                    <a:pt x="1729" y="1813"/>
                  </a:cubicBezTo>
                  <a:cubicBezTo>
                    <a:pt x="1256" y="1413"/>
                    <a:pt x="821" y="963"/>
                    <a:pt x="460" y="461"/>
                  </a:cubicBezTo>
                  <a:lnTo>
                    <a:pt x="460" y="461"/>
                  </a:lnTo>
                  <a:cubicBezTo>
                    <a:pt x="461" y="463"/>
                    <a:pt x="462" y="465"/>
                    <a:pt x="463" y="467"/>
                  </a:cubicBezTo>
                  <a:lnTo>
                    <a:pt x="463" y="467"/>
                  </a:lnTo>
                  <a:cubicBezTo>
                    <a:pt x="371" y="334"/>
                    <a:pt x="288" y="195"/>
                    <a:pt x="209" y="54"/>
                  </a:cubicBezTo>
                  <a:cubicBezTo>
                    <a:pt x="191" y="21"/>
                    <a:pt x="154" y="0"/>
                    <a:pt x="116" y="0"/>
                  </a:cubicBezTo>
                  <a:close/>
                </a:path>
              </a:pathLst>
            </a:custGeom>
            <a:solidFill>
              <a:srgbClr val="FFE5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7" name="Google Shape;2177;p11"/>
            <p:cNvSpPr/>
            <p:nvPr/>
          </p:nvSpPr>
          <p:spPr>
            <a:xfrm>
              <a:off x="348360" y="-704002"/>
              <a:ext cx="138297" cy="114649"/>
            </a:xfrm>
            <a:custGeom>
              <a:avLst/>
              <a:gdLst/>
              <a:ahLst/>
              <a:cxnLst/>
              <a:rect l="l" t="t" r="r" b="b"/>
              <a:pathLst>
                <a:path w="3427" h="2841" extrusionOk="0">
                  <a:moveTo>
                    <a:pt x="1831" y="1572"/>
                  </a:moveTo>
                  <a:cubicBezTo>
                    <a:pt x="1834" y="1575"/>
                    <a:pt x="1837" y="1577"/>
                    <a:pt x="1839" y="1579"/>
                  </a:cubicBezTo>
                  <a:lnTo>
                    <a:pt x="1839" y="1579"/>
                  </a:lnTo>
                  <a:cubicBezTo>
                    <a:pt x="1836" y="1577"/>
                    <a:pt x="1834" y="1574"/>
                    <a:pt x="1831" y="1572"/>
                  </a:cubicBezTo>
                  <a:close/>
                  <a:moveTo>
                    <a:pt x="101" y="0"/>
                  </a:moveTo>
                  <a:cubicBezTo>
                    <a:pt x="95" y="0"/>
                    <a:pt x="89" y="1"/>
                    <a:pt x="83" y="2"/>
                  </a:cubicBezTo>
                  <a:cubicBezTo>
                    <a:pt x="71" y="5"/>
                    <a:pt x="57" y="12"/>
                    <a:pt x="44" y="24"/>
                  </a:cubicBezTo>
                  <a:cubicBezTo>
                    <a:pt x="8" y="55"/>
                    <a:pt x="1" y="121"/>
                    <a:pt x="37" y="156"/>
                  </a:cubicBezTo>
                  <a:cubicBezTo>
                    <a:pt x="554" y="633"/>
                    <a:pt x="1042" y="1137"/>
                    <a:pt x="1564" y="1608"/>
                  </a:cubicBezTo>
                  <a:cubicBezTo>
                    <a:pt x="1809" y="1831"/>
                    <a:pt x="2063" y="2045"/>
                    <a:pt x="2329" y="2243"/>
                  </a:cubicBezTo>
                  <a:cubicBezTo>
                    <a:pt x="2616" y="2461"/>
                    <a:pt x="2925" y="2651"/>
                    <a:pt x="3241" y="2822"/>
                  </a:cubicBezTo>
                  <a:cubicBezTo>
                    <a:pt x="3262" y="2833"/>
                    <a:pt x="3284" y="2840"/>
                    <a:pt x="3306" y="2840"/>
                  </a:cubicBezTo>
                  <a:cubicBezTo>
                    <a:pt x="3314" y="2840"/>
                    <a:pt x="3322" y="2839"/>
                    <a:pt x="3330" y="2837"/>
                  </a:cubicBezTo>
                  <a:cubicBezTo>
                    <a:pt x="3360" y="2830"/>
                    <a:pt x="3388" y="2814"/>
                    <a:pt x="3405" y="2786"/>
                  </a:cubicBezTo>
                  <a:cubicBezTo>
                    <a:pt x="3421" y="2760"/>
                    <a:pt x="3427" y="2728"/>
                    <a:pt x="3421" y="2698"/>
                  </a:cubicBezTo>
                  <a:cubicBezTo>
                    <a:pt x="3416" y="2671"/>
                    <a:pt x="3396" y="2636"/>
                    <a:pt x="3371" y="2623"/>
                  </a:cubicBezTo>
                  <a:cubicBezTo>
                    <a:pt x="2823" y="2337"/>
                    <a:pt x="2317" y="1981"/>
                    <a:pt x="1844" y="1583"/>
                  </a:cubicBezTo>
                  <a:lnTo>
                    <a:pt x="1844" y="1583"/>
                  </a:lnTo>
                  <a:cubicBezTo>
                    <a:pt x="1267" y="1089"/>
                    <a:pt x="733" y="545"/>
                    <a:pt x="173" y="31"/>
                  </a:cubicBezTo>
                  <a:cubicBezTo>
                    <a:pt x="152" y="12"/>
                    <a:pt x="127" y="0"/>
                    <a:pt x="101" y="0"/>
                  </a:cubicBezTo>
                  <a:close/>
                </a:path>
              </a:pathLst>
            </a:custGeom>
            <a:solidFill>
              <a:srgbClr val="FFE5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8" name="Google Shape;2178;p11"/>
            <p:cNvSpPr/>
            <p:nvPr/>
          </p:nvSpPr>
          <p:spPr>
            <a:xfrm>
              <a:off x="382460" y="-899964"/>
              <a:ext cx="148466" cy="271831"/>
            </a:xfrm>
            <a:custGeom>
              <a:avLst/>
              <a:gdLst/>
              <a:ahLst/>
              <a:cxnLst/>
              <a:rect l="l" t="t" r="r" b="b"/>
              <a:pathLst>
                <a:path w="3679" h="6736" extrusionOk="0">
                  <a:moveTo>
                    <a:pt x="154" y="1"/>
                  </a:moveTo>
                  <a:cubicBezTo>
                    <a:pt x="145" y="1"/>
                    <a:pt x="135" y="2"/>
                    <a:pt x="125" y="4"/>
                  </a:cubicBezTo>
                  <a:cubicBezTo>
                    <a:pt x="55" y="16"/>
                    <a:pt x="0" y="90"/>
                    <a:pt x="19" y="164"/>
                  </a:cubicBezTo>
                  <a:cubicBezTo>
                    <a:pt x="184" y="740"/>
                    <a:pt x="352" y="1316"/>
                    <a:pt x="542" y="1884"/>
                  </a:cubicBezTo>
                  <a:cubicBezTo>
                    <a:pt x="742" y="2480"/>
                    <a:pt x="964" y="3066"/>
                    <a:pt x="1223" y="3637"/>
                  </a:cubicBezTo>
                  <a:cubicBezTo>
                    <a:pt x="1473" y="4190"/>
                    <a:pt x="1760" y="4729"/>
                    <a:pt x="2087" y="5239"/>
                  </a:cubicBezTo>
                  <a:cubicBezTo>
                    <a:pt x="2422" y="5760"/>
                    <a:pt x="2817" y="6241"/>
                    <a:pt x="3270" y="6664"/>
                  </a:cubicBezTo>
                  <a:cubicBezTo>
                    <a:pt x="3313" y="6702"/>
                    <a:pt x="3359" y="6731"/>
                    <a:pt x="3419" y="6735"/>
                  </a:cubicBezTo>
                  <a:cubicBezTo>
                    <a:pt x="3421" y="6736"/>
                    <a:pt x="3423" y="6736"/>
                    <a:pt x="3425" y="6736"/>
                  </a:cubicBezTo>
                  <a:cubicBezTo>
                    <a:pt x="3482" y="6736"/>
                    <a:pt x="3537" y="6716"/>
                    <a:pt x="3578" y="6678"/>
                  </a:cubicBezTo>
                  <a:cubicBezTo>
                    <a:pt x="3660" y="6602"/>
                    <a:pt x="3679" y="6450"/>
                    <a:pt x="3593" y="6369"/>
                  </a:cubicBezTo>
                  <a:cubicBezTo>
                    <a:pt x="3373" y="6164"/>
                    <a:pt x="3168" y="5947"/>
                    <a:pt x="2971" y="5720"/>
                  </a:cubicBezTo>
                  <a:cubicBezTo>
                    <a:pt x="2762" y="5476"/>
                    <a:pt x="2569" y="5222"/>
                    <a:pt x="2386" y="4959"/>
                  </a:cubicBezTo>
                  <a:lnTo>
                    <a:pt x="2386" y="4959"/>
                  </a:lnTo>
                  <a:cubicBezTo>
                    <a:pt x="2386" y="4959"/>
                    <a:pt x="2386" y="4959"/>
                    <a:pt x="2386" y="4960"/>
                  </a:cubicBezTo>
                  <a:lnTo>
                    <a:pt x="2386" y="4960"/>
                  </a:lnTo>
                  <a:cubicBezTo>
                    <a:pt x="1705" y="3966"/>
                    <a:pt x="1218" y="2852"/>
                    <a:pt x="813" y="1723"/>
                  </a:cubicBezTo>
                  <a:lnTo>
                    <a:pt x="813" y="1723"/>
                  </a:lnTo>
                  <a:cubicBezTo>
                    <a:pt x="816" y="1737"/>
                    <a:pt x="822" y="1749"/>
                    <a:pt x="826" y="1763"/>
                  </a:cubicBezTo>
                  <a:cubicBezTo>
                    <a:pt x="632" y="1216"/>
                    <a:pt x="453" y="664"/>
                    <a:pt x="288" y="108"/>
                  </a:cubicBezTo>
                  <a:cubicBezTo>
                    <a:pt x="269" y="46"/>
                    <a:pt x="217" y="1"/>
                    <a:pt x="154" y="1"/>
                  </a:cubicBezTo>
                  <a:close/>
                </a:path>
              </a:pathLst>
            </a:custGeom>
            <a:solidFill>
              <a:srgbClr val="FFE5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9" name="Google Shape;2179;p11"/>
            <p:cNvSpPr/>
            <p:nvPr/>
          </p:nvSpPr>
          <p:spPr>
            <a:xfrm>
              <a:off x="389764" y="-785195"/>
              <a:ext cx="101695" cy="191363"/>
            </a:xfrm>
            <a:custGeom>
              <a:avLst/>
              <a:gdLst/>
              <a:ahLst/>
              <a:cxnLst/>
              <a:rect l="l" t="t" r="r" b="b"/>
              <a:pathLst>
                <a:path w="2520" h="4742" extrusionOk="0">
                  <a:moveTo>
                    <a:pt x="104" y="0"/>
                  </a:moveTo>
                  <a:cubicBezTo>
                    <a:pt x="98" y="0"/>
                    <a:pt x="92" y="1"/>
                    <a:pt x="85" y="2"/>
                  </a:cubicBezTo>
                  <a:cubicBezTo>
                    <a:pt x="38" y="13"/>
                    <a:pt x="0" y="65"/>
                    <a:pt x="13" y="114"/>
                  </a:cubicBezTo>
                  <a:cubicBezTo>
                    <a:pt x="121" y="519"/>
                    <a:pt x="243" y="918"/>
                    <a:pt x="383" y="1313"/>
                  </a:cubicBezTo>
                  <a:cubicBezTo>
                    <a:pt x="528" y="1723"/>
                    <a:pt x="697" y="2121"/>
                    <a:pt x="884" y="2513"/>
                  </a:cubicBezTo>
                  <a:cubicBezTo>
                    <a:pt x="1066" y="2893"/>
                    <a:pt x="1264" y="3267"/>
                    <a:pt x="1483" y="3629"/>
                  </a:cubicBezTo>
                  <a:cubicBezTo>
                    <a:pt x="1705" y="4001"/>
                    <a:pt x="1960" y="4354"/>
                    <a:pt x="2232" y="4689"/>
                  </a:cubicBezTo>
                  <a:cubicBezTo>
                    <a:pt x="2261" y="4724"/>
                    <a:pt x="2305" y="4741"/>
                    <a:pt x="2350" y="4741"/>
                  </a:cubicBezTo>
                  <a:cubicBezTo>
                    <a:pt x="2391" y="4741"/>
                    <a:pt x="2433" y="4727"/>
                    <a:pt x="2462" y="4700"/>
                  </a:cubicBezTo>
                  <a:cubicBezTo>
                    <a:pt x="2494" y="4671"/>
                    <a:pt x="2513" y="4631"/>
                    <a:pt x="2515" y="4588"/>
                  </a:cubicBezTo>
                  <a:cubicBezTo>
                    <a:pt x="2520" y="4542"/>
                    <a:pt x="2501" y="4503"/>
                    <a:pt x="2474" y="4469"/>
                  </a:cubicBezTo>
                  <a:cubicBezTo>
                    <a:pt x="2266" y="4210"/>
                    <a:pt x="2069" y="3945"/>
                    <a:pt x="1878" y="3676"/>
                  </a:cubicBezTo>
                  <a:lnTo>
                    <a:pt x="1878" y="3676"/>
                  </a:lnTo>
                  <a:cubicBezTo>
                    <a:pt x="1882" y="3679"/>
                    <a:pt x="1885" y="3685"/>
                    <a:pt x="1888" y="3688"/>
                  </a:cubicBezTo>
                  <a:cubicBezTo>
                    <a:pt x="1740" y="3476"/>
                    <a:pt x="1598" y="3260"/>
                    <a:pt x="1464" y="3038"/>
                  </a:cubicBezTo>
                  <a:cubicBezTo>
                    <a:pt x="1323" y="2810"/>
                    <a:pt x="1195" y="2574"/>
                    <a:pt x="1076" y="2336"/>
                  </a:cubicBezTo>
                  <a:cubicBezTo>
                    <a:pt x="835" y="1862"/>
                    <a:pt x="628" y="1374"/>
                    <a:pt x="449" y="877"/>
                  </a:cubicBezTo>
                  <a:lnTo>
                    <a:pt x="449" y="877"/>
                  </a:lnTo>
                  <a:lnTo>
                    <a:pt x="454" y="892"/>
                  </a:lnTo>
                  <a:cubicBezTo>
                    <a:pt x="452" y="886"/>
                    <a:pt x="450" y="880"/>
                    <a:pt x="448" y="873"/>
                  </a:cubicBezTo>
                  <a:lnTo>
                    <a:pt x="448" y="873"/>
                  </a:lnTo>
                  <a:cubicBezTo>
                    <a:pt x="447" y="871"/>
                    <a:pt x="447" y="869"/>
                    <a:pt x="446" y="868"/>
                  </a:cubicBezTo>
                  <a:lnTo>
                    <a:pt x="446" y="868"/>
                  </a:lnTo>
                  <a:cubicBezTo>
                    <a:pt x="354" y="605"/>
                    <a:pt x="271" y="343"/>
                    <a:pt x="196" y="74"/>
                  </a:cubicBezTo>
                  <a:cubicBezTo>
                    <a:pt x="183" y="31"/>
                    <a:pt x="148" y="0"/>
                    <a:pt x="104" y="0"/>
                  </a:cubicBezTo>
                  <a:close/>
                </a:path>
              </a:pathLst>
            </a:custGeom>
            <a:solidFill>
              <a:srgbClr val="FFE5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0" name="Google Shape;2180;p11"/>
            <p:cNvSpPr/>
            <p:nvPr/>
          </p:nvSpPr>
          <p:spPr>
            <a:xfrm>
              <a:off x="410990" y="-746334"/>
              <a:ext cx="63398" cy="118845"/>
            </a:xfrm>
            <a:custGeom>
              <a:avLst/>
              <a:gdLst/>
              <a:ahLst/>
              <a:cxnLst/>
              <a:rect l="l" t="t" r="r" b="b"/>
              <a:pathLst>
                <a:path w="1571" h="2945" extrusionOk="0">
                  <a:moveTo>
                    <a:pt x="1340" y="2441"/>
                  </a:moveTo>
                  <a:lnTo>
                    <a:pt x="1340" y="2441"/>
                  </a:lnTo>
                  <a:cubicBezTo>
                    <a:pt x="1340" y="2441"/>
                    <a:pt x="1340" y="2441"/>
                    <a:pt x="1340" y="2441"/>
                  </a:cubicBezTo>
                  <a:lnTo>
                    <a:pt x="1340" y="2441"/>
                  </a:lnTo>
                  <a:cubicBezTo>
                    <a:pt x="1340" y="2441"/>
                    <a:pt x="1340" y="2441"/>
                    <a:pt x="1340" y="2441"/>
                  </a:cubicBezTo>
                  <a:close/>
                  <a:moveTo>
                    <a:pt x="1349" y="2450"/>
                  </a:moveTo>
                  <a:lnTo>
                    <a:pt x="1349" y="2450"/>
                  </a:lnTo>
                  <a:cubicBezTo>
                    <a:pt x="1352" y="2457"/>
                    <a:pt x="1357" y="2463"/>
                    <a:pt x="1362" y="2469"/>
                  </a:cubicBezTo>
                  <a:cubicBezTo>
                    <a:pt x="1357" y="2462"/>
                    <a:pt x="1352" y="2456"/>
                    <a:pt x="1349" y="2450"/>
                  </a:cubicBezTo>
                  <a:close/>
                  <a:moveTo>
                    <a:pt x="137" y="0"/>
                  </a:moveTo>
                  <a:cubicBezTo>
                    <a:pt x="129" y="0"/>
                    <a:pt x="121" y="1"/>
                    <a:pt x="112" y="3"/>
                  </a:cubicBezTo>
                  <a:cubicBezTo>
                    <a:pt x="43" y="17"/>
                    <a:pt x="0" y="87"/>
                    <a:pt x="13" y="159"/>
                  </a:cubicBezTo>
                  <a:cubicBezTo>
                    <a:pt x="194" y="1166"/>
                    <a:pt x="708" y="2084"/>
                    <a:pt x="1313" y="2897"/>
                  </a:cubicBezTo>
                  <a:cubicBezTo>
                    <a:pt x="1334" y="2926"/>
                    <a:pt x="1378" y="2944"/>
                    <a:pt x="1412" y="2944"/>
                  </a:cubicBezTo>
                  <a:cubicBezTo>
                    <a:pt x="1414" y="2944"/>
                    <a:pt x="1416" y="2944"/>
                    <a:pt x="1417" y="2944"/>
                  </a:cubicBezTo>
                  <a:cubicBezTo>
                    <a:pt x="1454" y="2944"/>
                    <a:pt x="1492" y="2930"/>
                    <a:pt x="1520" y="2907"/>
                  </a:cubicBezTo>
                  <a:cubicBezTo>
                    <a:pt x="1546" y="2881"/>
                    <a:pt x="1564" y="2845"/>
                    <a:pt x="1566" y="2808"/>
                  </a:cubicBezTo>
                  <a:cubicBezTo>
                    <a:pt x="1570" y="2765"/>
                    <a:pt x="1551" y="2735"/>
                    <a:pt x="1528" y="2700"/>
                  </a:cubicBezTo>
                  <a:cubicBezTo>
                    <a:pt x="1465" y="2615"/>
                    <a:pt x="1402" y="2529"/>
                    <a:pt x="1340" y="2441"/>
                  </a:cubicBezTo>
                  <a:lnTo>
                    <a:pt x="1340" y="2441"/>
                  </a:lnTo>
                  <a:cubicBezTo>
                    <a:pt x="1340" y="2441"/>
                    <a:pt x="1340" y="2441"/>
                    <a:pt x="1340" y="2442"/>
                  </a:cubicBezTo>
                  <a:cubicBezTo>
                    <a:pt x="1340" y="2441"/>
                    <a:pt x="1340" y="2441"/>
                    <a:pt x="1339" y="2440"/>
                  </a:cubicBezTo>
                  <a:lnTo>
                    <a:pt x="1339" y="2440"/>
                  </a:lnTo>
                  <a:cubicBezTo>
                    <a:pt x="1340" y="2441"/>
                    <a:pt x="1340" y="2441"/>
                    <a:pt x="1340" y="2441"/>
                  </a:cubicBezTo>
                  <a:lnTo>
                    <a:pt x="1340" y="2441"/>
                  </a:lnTo>
                  <a:cubicBezTo>
                    <a:pt x="1339" y="2440"/>
                    <a:pt x="1338" y="2438"/>
                    <a:pt x="1337" y="2437"/>
                  </a:cubicBezTo>
                  <a:lnTo>
                    <a:pt x="1337" y="2437"/>
                  </a:lnTo>
                  <a:cubicBezTo>
                    <a:pt x="1337" y="2437"/>
                    <a:pt x="1337" y="2437"/>
                    <a:pt x="1337" y="2437"/>
                  </a:cubicBezTo>
                  <a:lnTo>
                    <a:pt x="1337" y="2437"/>
                  </a:lnTo>
                  <a:cubicBezTo>
                    <a:pt x="1167" y="2190"/>
                    <a:pt x="1006" y="1939"/>
                    <a:pt x="860" y="1679"/>
                  </a:cubicBezTo>
                  <a:cubicBezTo>
                    <a:pt x="697" y="1387"/>
                    <a:pt x="559" y="1083"/>
                    <a:pt x="444" y="768"/>
                  </a:cubicBezTo>
                  <a:cubicBezTo>
                    <a:pt x="371" y="551"/>
                    <a:pt x="310" y="332"/>
                    <a:pt x="267" y="106"/>
                  </a:cubicBezTo>
                  <a:cubicBezTo>
                    <a:pt x="257" y="43"/>
                    <a:pt x="197" y="0"/>
                    <a:pt x="137" y="0"/>
                  </a:cubicBezTo>
                  <a:close/>
                </a:path>
              </a:pathLst>
            </a:custGeom>
            <a:solidFill>
              <a:srgbClr val="FFE5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1" name="Google Shape;2181;p11"/>
            <p:cNvSpPr/>
            <p:nvPr/>
          </p:nvSpPr>
          <p:spPr>
            <a:xfrm>
              <a:off x="410910" y="-922926"/>
              <a:ext cx="87611" cy="284422"/>
            </a:xfrm>
            <a:custGeom>
              <a:avLst/>
              <a:gdLst/>
              <a:ahLst/>
              <a:cxnLst/>
              <a:rect l="l" t="t" r="r" b="b"/>
              <a:pathLst>
                <a:path w="2171" h="7048" extrusionOk="0">
                  <a:moveTo>
                    <a:pt x="109" y="0"/>
                  </a:moveTo>
                  <a:cubicBezTo>
                    <a:pt x="102" y="0"/>
                    <a:pt x="95" y="1"/>
                    <a:pt x="88" y="2"/>
                  </a:cubicBezTo>
                  <a:cubicBezTo>
                    <a:pt x="75" y="2"/>
                    <a:pt x="67" y="5"/>
                    <a:pt x="61" y="10"/>
                  </a:cubicBezTo>
                  <a:cubicBezTo>
                    <a:pt x="11" y="34"/>
                    <a:pt x="1" y="91"/>
                    <a:pt x="21" y="140"/>
                  </a:cubicBezTo>
                  <a:cubicBezTo>
                    <a:pt x="200" y="587"/>
                    <a:pt x="364" y="1038"/>
                    <a:pt x="528" y="1490"/>
                  </a:cubicBezTo>
                  <a:lnTo>
                    <a:pt x="518" y="1459"/>
                  </a:lnTo>
                  <a:lnTo>
                    <a:pt x="518" y="1459"/>
                  </a:lnTo>
                  <a:cubicBezTo>
                    <a:pt x="825" y="2321"/>
                    <a:pt x="1101" y="3192"/>
                    <a:pt x="1324" y="4081"/>
                  </a:cubicBezTo>
                  <a:cubicBezTo>
                    <a:pt x="1555" y="5008"/>
                    <a:pt x="1710" y="5950"/>
                    <a:pt x="1802" y="6899"/>
                  </a:cubicBezTo>
                  <a:cubicBezTo>
                    <a:pt x="1805" y="6947"/>
                    <a:pt x="1845" y="6993"/>
                    <a:pt x="1882" y="7019"/>
                  </a:cubicBezTo>
                  <a:cubicBezTo>
                    <a:pt x="1913" y="7037"/>
                    <a:pt x="1949" y="7048"/>
                    <a:pt x="1985" y="7048"/>
                  </a:cubicBezTo>
                  <a:cubicBezTo>
                    <a:pt x="1998" y="7048"/>
                    <a:pt x="2011" y="7046"/>
                    <a:pt x="2024" y="7043"/>
                  </a:cubicBezTo>
                  <a:cubicBezTo>
                    <a:pt x="2070" y="7033"/>
                    <a:pt x="2114" y="7004"/>
                    <a:pt x="2141" y="6963"/>
                  </a:cubicBezTo>
                  <a:cubicBezTo>
                    <a:pt x="2170" y="6917"/>
                    <a:pt x="2171" y="6875"/>
                    <a:pt x="2168" y="6820"/>
                  </a:cubicBezTo>
                  <a:cubicBezTo>
                    <a:pt x="2057" y="5635"/>
                    <a:pt x="1799" y="4472"/>
                    <a:pt x="1450" y="3337"/>
                  </a:cubicBezTo>
                  <a:cubicBezTo>
                    <a:pt x="1279" y="2789"/>
                    <a:pt x="1084" y="2244"/>
                    <a:pt x="878" y="1707"/>
                  </a:cubicBezTo>
                  <a:cubicBezTo>
                    <a:pt x="776" y="1442"/>
                    <a:pt x="670" y="1177"/>
                    <a:pt x="561" y="916"/>
                  </a:cubicBezTo>
                  <a:cubicBezTo>
                    <a:pt x="442" y="627"/>
                    <a:pt x="317" y="340"/>
                    <a:pt x="196" y="51"/>
                  </a:cubicBezTo>
                  <a:cubicBezTo>
                    <a:pt x="182" y="18"/>
                    <a:pt x="145" y="0"/>
                    <a:pt x="109" y="0"/>
                  </a:cubicBezTo>
                  <a:close/>
                </a:path>
              </a:pathLst>
            </a:custGeom>
            <a:solidFill>
              <a:srgbClr val="FFE5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2" name="Google Shape;2182;p11"/>
            <p:cNvSpPr/>
            <p:nvPr/>
          </p:nvSpPr>
          <p:spPr>
            <a:xfrm>
              <a:off x="512926" y="-1305568"/>
              <a:ext cx="283131" cy="247497"/>
            </a:xfrm>
            <a:custGeom>
              <a:avLst/>
              <a:gdLst/>
              <a:ahLst/>
              <a:cxnLst/>
              <a:rect l="l" t="t" r="r" b="b"/>
              <a:pathLst>
                <a:path w="7016" h="6133" extrusionOk="0">
                  <a:moveTo>
                    <a:pt x="1760" y="538"/>
                  </a:moveTo>
                  <a:cubicBezTo>
                    <a:pt x="1766" y="540"/>
                    <a:pt x="1772" y="543"/>
                    <a:pt x="1778" y="545"/>
                  </a:cubicBezTo>
                  <a:lnTo>
                    <a:pt x="1778" y="545"/>
                  </a:lnTo>
                  <a:cubicBezTo>
                    <a:pt x="1772" y="543"/>
                    <a:pt x="1766" y="540"/>
                    <a:pt x="1760" y="538"/>
                  </a:cubicBezTo>
                  <a:close/>
                  <a:moveTo>
                    <a:pt x="389" y="0"/>
                  </a:moveTo>
                  <a:cubicBezTo>
                    <a:pt x="294" y="0"/>
                    <a:pt x="197" y="2"/>
                    <a:pt x="101" y="5"/>
                  </a:cubicBezTo>
                  <a:cubicBezTo>
                    <a:pt x="94" y="5"/>
                    <a:pt x="87" y="6"/>
                    <a:pt x="80" y="6"/>
                  </a:cubicBezTo>
                  <a:cubicBezTo>
                    <a:pt x="37" y="15"/>
                    <a:pt x="2" y="51"/>
                    <a:pt x="1" y="100"/>
                  </a:cubicBezTo>
                  <a:cubicBezTo>
                    <a:pt x="1" y="151"/>
                    <a:pt x="44" y="200"/>
                    <a:pt x="95" y="200"/>
                  </a:cubicBezTo>
                  <a:cubicBezTo>
                    <a:pt x="105" y="200"/>
                    <a:pt x="115" y="200"/>
                    <a:pt x="125" y="200"/>
                  </a:cubicBezTo>
                  <a:cubicBezTo>
                    <a:pt x="337" y="200"/>
                    <a:pt x="548" y="215"/>
                    <a:pt x="756" y="248"/>
                  </a:cubicBezTo>
                  <a:cubicBezTo>
                    <a:pt x="934" y="278"/>
                    <a:pt x="1112" y="314"/>
                    <a:pt x="1286" y="362"/>
                  </a:cubicBezTo>
                  <a:cubicBezTo>
                    <a:pt x="1466" y="410"/>
                    <a:pt x="1634" y="485"/>
                    <a:pt x="1805" y="556"/>
                  </a:cubicBezTo>
                  <a:cubicBezTo>
                    <a:pt x="1796" y="553"/>
                    <a:pt x="1787" y="549"/>
                    <a:pt x="1778" y="545"/>
                  </a:cubicBezTo>
                  <a:lnTo>
                    <a:pt x="1778" y="545"/>
                  </a:lnTo>
                  <a:cubicBezTo>
                    <a:pt x="1949" y="621"/>
                    <a:pt x="2116" y="705"/>
                    <a:pt x="2276" y="801"/>
                  </a:cubicBezTo>
                  <a:cubicBezTo>
                    <a:pt x="2437" y="896"/>
                    <a:pt x="2592" y="1006"/>
                    <a:pt x="2742" y="1121"/>
                  </a:cubicBezTo>
                  <a:lnTo>
                    <a:pt x="2742" y="1121"/>
                  </a:lnTo>
                  <a:cubicBezTo>
                    <a:pt x="2739" y="1118"/>
                    <a:pt x="2736" y="1115"/>
                    <a:pt x="2732" y="1112"/>
                  </a:cubicBezTo>
                  <a:lnTo>
                    <a:pt x="2732" y="1112"/>
                  </a:lnTo>
                  <a:cubicBezTo>
                    <a:pt x="2740" y="1117"/>
                    <a:pt x="2746" y="1122"/>
                    <a:pt x="2753" y="1128"/>
                  </a:cubicBezTo>
                  <a:lnTo>
                    <a:pt x="2753" y="1128"/>
                  </a:lnTo>
                  <a:cubicBezTo>
                    <a:pt x="2749" y="1126"/>
                    <a:pt x="2746" y="1123"/>
                    <a:pt x="2742" y="1121"/>
                  </a:cubicBezTo>
                  <a:lnTo>
                    <a:pt x="2742" y="1121"/>
                  </a:lnTo>
                  <a:cubicBezTo>
                    <a:pt x="2749" y="1127"/>
                    <a:pt x="2756" y="1133"/>
                    <a:pt x="2763" y="1138"/>
                  </a:cubicBezTo>
                  <a:cubicBezTo>
                    <a:pt x="2759" y="1135"/>
                    <a:pt x="2756" y="1131"/>
                    <a:pt x="2753" y="1128"/>
                  </a:cubicBezTo>
                  <a:lnTo>
                    <a:pt x="2753" y="1128"/>
                  </a:lnTo>
                  <a:cubicBezTo>
                    <a:pt x="2757" y="1132"/>
                    <a:pt x="2761" y="1135"/>
                    <a:pt x="2765" y="1138"/>
                  </a:cubicBezTo>
                  <a:cubicBezTo>
                    <a:pt x="3149" y="1444"/>
                    <a:pt x="3492" y="1800"/>
                    <a:pt x="3788" y="2191"/>
                  </a:cubicBezTo>
                  <a:cubicBezTo>
                    <a:pt x="3784" y="2182"/>
                    <a:pt x="3777" y="2175"/>
                    <a:pt x="3771" y="2166"/>
                  </a:cubicBezTo>
                  <a:lnTo>
                    <a:pt x="3771" y="2166"/>
                  </a:lnTo>
                  <a:cubicBezTo>
                    <a:pt x="3795" y="2198"/>
                    <a:pt x="3820" y="2231"/>
                    <a:pt x="3843" y="2266"/>
                  </a:cubicBezTo>
                  <a:cubicBezTo>
                    <a:pt x="3838" y="2260"/>
                    <a:pt x="3836" y="2254"/>
                    <a:pt x="3831" y="2251"/>
                  </a:cubicBezTo>
                  <a:lnTo>
                    <a:pt x="3831" y="2251"/>
                  </a:lnTo>
                  <a:cubicBezTo>
                    <a:pt x="4032" y="2521"/>
                    <a:pt x="4222" y="2801"/>
                    <a:pt x="4399" y="3093"/>
                  </a:cubicBezTo>
                  <a:cubicBezTo>
                    <a:pt x="4591" y="3409"/>
                    <a:pt x="4775" y="3731"/>
                    <a:pt x="4963" y="4048"/>
                  </a:cubicBezTo>
                  <a:cubicBezTo>
                    <a:pt x="5151" y="4364"/>
                    <a:pt x="5338" y="4680"/>
                    <a:pt x="5526" y="4996"/>
                  </a:cubicBezTo>
                  <a:cubicBezTo>
                    <a:pt x="5710" y="5300"/>
                    <a:pt x="5892" y="5606"/>
                    <a:pt x="6093" y="5899"/>
                  </a:cubicBezTo>
                  <a:cubicBezTo>
                    <a:pt x="6164" y="6001"/>
                    <a:pt x="6244" y="6079"/>
                    <a:pt x="6366" y="6115"/>
                  </a:cubicBezTo>
                  <a:cubicBezTo>
                    <a:pt x="6408" y="6126"/>
                    <a:pt x="6451" y="6132"/>
                    <a:pt x="6494" y="6132"/>
                  </a:cubicBezTo>
                  <a:cubicBezTo>
                    <a:pt x="6574" y="6132"/>
                    <a:pt x="6654" y="6112"/>
                    <a:pt x="6724" y="6073"/>
                  </a:cubicBezTo>
                  <a:cubicBezTo>
                    <a:pt x="6947" y="5947"/>
                    <a:pt x="7015" y="5667"/>
                    <a:pt x="6898" y="5447"/>
                  </a:cubicBezTo>
                  <a:cubicBezTo>
                    <a:pt x="6725" y="5118"/>
                    <a:pt x="6543" y="4796"/>
                    <a:pt x="6358" y="4475"/>
                  </a:cubicBezTo>
                  <a:cubicBezTo>
                    <a:pt x="6165" y="4143"/>
                    <a:pt x="5971" y="3812"/>
                    <a:pt x="5763" y="3491"/>
                  </a:cubicBezTo>
                  <a:cubicBezTo>
                    <a:pt x="5540" y="3149"/>
                    <a:pt x="5288" y="2823"/>
                    <a:pt x="5031" y="2505"/>
                  </a:cubicBezTo>
                  <a:cubicBezTo>
                    <a:pt x="4792" y="2211"/>
                    <a:pt x="4535" y="1928"/>
                    <a:pt x="4261" y="1669"/>
                  </a:cubicBezTo>
                  <a:cubicBezTo>
                    <a:pt x="3981" y="1407"/>
                    <a:pt x="3692" y="1157"/>
                    <a:pt x="3377" y="933"/>
                  </a:cubicBezTo>
                  <a:cubicBezTo>
                    <a:pt x="3074" y="716"/>
                    <a:pt x="2750" y="539"/>
                    <a:pt x="2406" y="391"/>
                  </a:cubicBezTo>
                  <a:cubicBezTo>
                    <a:pt x="2243" y="319"/>
                    <a:pt x="2076" y="256"/>
                    <a:pt x="1905" y="204"/>
                  </a:cubicBezTo>
                  <a:cubicBezTo>
                    <a:pt x="1716" y="147"/>
                    <a:pt x="1516" y="111"/>
                    <a:pt x="1321" y="75"/>
                  </a:cubicBezTo>
                  <a:cubicBezTo>
                    <a:pt x="1011" y="18"/>
                    <a:pt x="701" y="0"/>
                    <a:pt x="389" y="0"/>
                  </a:cubicBezTo>
                  <a:close/>
                </a:path>
              </a:pathLst>
            </a:custGeom>
            <a:solidFill>
              <a:srgbClr val="FFE5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3" name="Google Shape;2183;p11"/>
            <p:cNvSpPr/>
            <p:nvPr/>
          </p:nvSpPr>
          <p:spPr>
            <a:xfrm>
              <a:off x="603280" y="-1311581"/>
              <a:ext cx="175464" cy="207748"/>
            </a:xfrm>
            <a:custGeom>
              <a:avLst/>
              <a:gdLst/>
              <a:ahLst/>
              <a:cxnLst/>
              <a:rect l="l" t="t" r="r" b="b"/>
              <a:pathLst>
                <a:path w="4348" h="5148" extrusionOk="0">
                  <a:moveTo>
                    <a:pt x="110" y="0"/>
                  </a:moveTo>
                  <a:cubicBezTo>
                    <a:pt x="103" y="0"/>
                    <a:pt x="96" y="1"/>
                    <a:pt x="90" y="3"/>
                  </a:cubicBezTo>
                  <a:cubicBezTo>
                    <a:pt x="63" y="10"/>
                    <a:pt x="41" y="25"/>
                    <a:pt x="27" y="48"/>
                  </a:cubicBezTo>
                  <a:cubicBezTo>
                    <a:pt x="1" y="92"/>
                    <a:pt x="17" y="148"/>
                    <a:pt x="60" y="175"/>
                  </a:cubicBezTo>
                  <a:cubicBezTo>
                    <a:pt x="281" y="313"/>
                    <a:pt x="493" y="461"/>
                    <a:pt x="699" y="622"/>
                  </a:cubicBezTo>
                  <a:cubicBezTo>
                    <a:pt x="698" y="621"/>
                    <a:pt x="696" y="620"/>
                    <a:pt x="695" y="619"/>
                  </a:cubicBezTo>
                  <a:lnTo>
                    <a:pt x="695" y="619"/>
                  </a:lnTo>
                  <a:cubicBezTo>
                    <a:pt x="1015" y="873"/>
                    <a:pt x="1323" y="1143"/>
                    <a:pt x="1614" y="1432"/>
                  </a:cubicBezTo>
                  <a:cubicBezTo>
                    <a:pt x="1905" y="1722"/>
                    <a:pt x="2172" y="2037"/>
                    <a:pt x="2424" y="2361"/>
                  </a:cubicBezTo>
                  <a:lnTo>
                    <a:pt x="2421" y="2359"/>
                  </a:lnTo>
                  <a:lnTo>
                    <a:pt x="2421" y="2359"/>
                  </a:lnTo>
                  <a:cubicBezTo>
                    <a:pt x="2724" y="2761"/>
                    <a:pt x="2995" y="3183"/>
                    <a:pt x="3243" y="3621"/>
                  </a:cubicBezTo>
                  <a:cubicBezTo>
                    <a:pt x="3505" y="4081"/>
                    <a:pt x="3732" y="4559"/>
                    <a:pt x="3952" y="5043"/>
                  </a:cubicBezTo>
                  <a:cubicBezTo>
                    <a:pt x="3972" y="5090"/>
                    <a:pt x="4027" y="5126"/>
                    <a:pt x="4074" y="5139"/>
                  </a:cubicBezTo>
                  <a:cubicBezTo>
                    <a:pt x="4092" y="5144"/>
                    <a:pt x="4110" y="5147"/>
                    <a:pt x="4128" y="5147"/>
                  </a:cubicBezTo>
                  <a:cubicBezTo>
                    <a:pt x="4164" y="5147"/>
                    <a:pt x="4201" y="5137"/>
                    <a:pt x="4234" y="5119"/>
                  </a:cubicBezTo>
                  <a:cubicBezTo>
                    <a:pt x="4281" y="5093"/>
                    <a:pt x="4314" y="5050"/>
                    <a:pt x="4331" y="4997"/>
                  </a:cubicBezTo>
                  <a:cubicBezTo>
                    <a:pt x="4347" y="4940"/>
                    <a:pt x="4336" y="4889"/>
                    <a:pt x="4311" y="4838"/>
                  </a:cubicBezTo>
                  <a:cubicBezTo>
                    <a:pt x="4084" y="4339"/>
                    <a:pt x="3831" y="3852"/>
                    <a:pt x="3550" y="3380"/>
                  </a:cubicBezTo>
                  <a:cubicBezTo>
                    <a:pt x="3276" y="2920"/>
                    <a:pt x="2962" y="2481"/>
                    <a:pt x="2622" y="2067"/>
                  </a:cubicBezTo>
                  <a:cubicBezTo>
                    <a:pt x="2292" y="1669"/>
                    <a:pt x="1921" y="1301"/>
                    <a:pt x="1526" y="967"/>
                  </a:cubicBezTo>
                  <a:cubicBezTo>
                    <a:pt x="1329" y="799"/>
                    <a:pt x="1123" y="642"/>
                    <a:pt x="909" y="497"/>
                  </a:cubicBezTo>
                  <a:cubicBezTo>
                    <a:pt x="664" y="328"/>
                    <a:pt x="412" y="168"/>
                    <a:pt x="156" y="13"/>
                  </a:cubicBezTo>
                  <a:cubicBezTo>
                    <a:pt x="143" y="5"/>
                    <a:pt x="126" y="0"/>
                    <a:pt x="110" y="0"/>
                  </a:cubicBezTo>
                  <a:close/>
                </a:path>
              </a:pathLst>
            </a:custGeom>
            <a:solidFill>
              <a:srgbClr val="FFE5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4" name="Google Shape;2184;p11"/>
            <p:cNvSpPr/>
            <p:nvPr/>
          </p:nvSpPr>
          <p:spPr>
            <a:xfrm>
              <a:off x="548519" y="-1235996"/>
              <a:ext cx="200645" cy="175665"/>
            </a:xfrm>
            <a:custGeom>
              <a:avLst/>
              <a:gdLst/>
              <a:ahLst/>
              <a:cxnLst/>
              <a:rect l="l" t="t" r="r" b="b"/>
              <a:pathLst>
                <a:path w="4972" h="4353" extrusionOk="0">
                  <a:moveTo>
                    <a:pt x="4092" y="3669"/>
                  </a:moveTo>
                  <a:lnTo>
                    <a:pt x="4092" y="3669"/>
                  </a:lnTo>
                  <a:cubicBezTo>
                    <a:pt x="4103" y="3684"/>
                    <a:pt x="4114" y="3699"/>
                    <a:pt x="4126" y="3713"/>
                  </a:cubicBezTo>
                  <a:cubicBezTo>
                    <a:pt x="4114" y="3698"/>
                    <a:pt x="4103" y="3683"/>
                    <a:pt x="4092" y="3669"/>
                  </a:cubicBezTo>
                  <a:close/>
                  <a:moveTo>
                    <a:pt x="131" y="0"/>
                  </a:moveTo>
                  <a:cubicBezTo>
                    <a:pt x="123" y="0"/>
                    <a:pt x="116" y="1"/>
                    <a:pt x="110" y="3"/>
                  </a:cubicBezTo>
                  <a:cubicBezTo>
                    <a:pt x="69" y="13"/>
                    <a:pt x="32" y="46"/>
                    <a:pt x="19" y="85"/>
                  </a:cubicBezTo>
                  <a:cubicBezTo>
                    <a:pt x="0" y="149"/>
                    <a:pt x="39" y="207"/>
                    <a:pt x="101" y="228"/>
                  </a:cubicBezTo>
                  <a:cubicBezTo>
                    <a:pt x="190" y="263"/>
                    <a:pt x="278" y="299"/>
                    <a:pt x="368" y="338"/>
                  </a:cubicBezTo>
                  <a:lnTo>
                    <a:pt x="368" y="338"/>
                  </a:lnTo>
                  <a:cubicBezTo>
                    <a:pt x="362" y="335"/>
                    <a:pt x="356" y="333"/>
                    <a:pt x="350" y="330"/>
                  </a:cubicBezTo>
                  <a:lnTo>
                    <a:pt x="350" y="330"/>
                  </a:lnTo>
                  <a:cubicBezTo>
                    <a:pt x="864" y="559"/>
                    <a:pt x="1351" y="850"/>
                    <a:pt x="1793" y="1196"/>
                  </a:cubicBezTo>
                  <a:cubicBezTo>
                    <a:pt x="1781" y="1189"/>
                    <a:pt x="1770" y="1178"/>
                    <a:pt x="1757" y="1169"/>
                  </a:cubicBezTo>
                  <a:lnTo>
                    <a:pt x="1757" y="1169"/>
                  </a:lnTo>
                  <a:cubicBezTo>
                    <a:pt x="2208" y="1530"/>
                    <a:pt x="2629" y="1929"/>
                    <a:pt x="3018" y="2354"/>
                  </a:cubicBezTo>
                  <a:cubicBezTo>
                    <a:pt x="3401" y="2773"/>
                    <a:pt x="3752" y="3217"/>
                    <a:pt x="4092" y="3669"/>
                  </a:cubicBezTo>
                  <a:lnTo>
                    <a:pt x="4092" y="3669"/>
                  </a:lnTo>
                  <a:cubicBezTo>
                    <a:pt x="4091" y="3667"/>
                    <a:pt x="4090" y="3665"/>
                    <a:pt x="4088" y="3663"/>
                  </a:cubicBezTo>
                  <a:lnTo>
                    <a:pt x="4088" y="3663"/>
                  </a:lnTo>
                  <a:cubicBezTo>
                    <a:pt x="4230" y="3849"/>
                    <a:pt x="4367" y="4040"/>
                    <a:pt x="4506" y="4228"/>
                  </a:cubicBezTo>
                  <a:cubicBezTo>
                    <a:pt x="4519" y="4244"/>
                    <a:pt x="4532" y="4263"/>
                    <a:pt x="4543" y="4279"/>
                  </a:cubicBezTo>
                  <a:cubicBezTo>
                    <a:pt x="4574" y="4309"/>
                    <a:pt x="4610" y="4330"/>
                    <a:pt x="4650" y="4343"/>
                  </a:cubicBezTo>
                  <a:cubicBezTo>
                    <a:pt x="4671" y="4350"/>
                    <a:pt x="4694" y="4353"/>
                    <a:pt x="4716" y="4353"/>
                  </a:cubicBezTo>
                  <a:cubicBezTo>
                    <a:pt x="4758" y="4353"/>
                    <a:pt x="4800" y="4342"/>
                    <a:pt x="4838" y="4322"/>
                  </a:cubicBezTo>
                  <a:cubicBezTo>
                    <a:pt x="4894" y="4292"/>
                    <a:pt x="4936" y="4240"/>
                    <a:pt x="4953" y="4178"/>
                  </a:cubicBezTo>
                  <a:cubicBezTo>
                    <a:pt x="4972" y="4121"/>
                    <a:pt x="4970" y="4040"/>
                    <a:pt x="4931" y="3990"/>
                  </a:cubicBezTo>
                  <a:cubicBezTo>
                    <a:pt x="4319" y="3137"/>
                    <a:pt x="3649" y="2315"/>
                    <a:pt x="2867" y="1609"/>
                  </a:cubicBezTo>
                  <a:cubicBezTo>
                    <a:pt x="2683" y="1444"/>
                    <a:pt x="2492" y="1286"/>
                    <a:pt x="2296" y="1135"/>
                  </a:cubicBezTo>
                  <a:cubicBezTo>
                    <a:pt x="2083" y="972"/>
                    <a:pt x="1856" y="826"/>
                    <a:pt x="1628" y="685"/>
                  </a:cubicBezTo>
                  <a:cubicBezTo>
                    <a:pt x="1397" y="542"/>
                    <a:pt x="1158" y="414"/>
                    <a:pt x="910" y="299"/>
                  </a:cubicBezTo>
                  <a:cubicBezTo>
                    <a:pt x="668" y="187"/>
                    <a:pt x="417" y="92"/>
                    <a:pt x="163" y="6"/>
                  </a:cubicBezTo>
                  <a:cubicBezTo>
                    <a:pt x="152" y="2"/>
                    <a:pt x="141" y="0"/>
                    <a:pt x="131" y="0"/>
                  </a:cubicBezTo>
                  <a:close/>
                </a:path>
              </a:pathLst>
            </a:custGeom>
            <a:solidFill>
              <a:srgbClr val="FFE5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5" name="Google Shape;2185;p11"/>
            <p:cNvSpPr/>
            <p:nvPr/>
          </p:nvSpPr>
          <p:spPr>
            <a:xfrm>
              <a:off x="628865" y="-1219451"/>
              <a:ext cx="167554" cy="197255"/>
            </a:xfrm>
            <a:custGeom>
              <a:avLst/>
              <a:gdLst/>
              <a:ahLst/>
              <a:cxnLst/>
              <a:rect l="l" t="t" r="r" b="b"/>
              <a:pathLst>
                <a:path w="4152" h="4888" extrusionOk="0">
                  <a:moveTo>
                    <a:pt x="621" y="653"/>
                  </a:moveTo>
                  <a:cubicBezTo>
                    <a:pt x="622" y="654"/>
                    <a:pt x="623" y="655"/>
                    <a:pt x="624" y="656"/>
                  </a:cubicBezTo>
                  <a:lnTo>
                    <a:pt x="624" y="656"/>
                  </a:lnTo>
                  <a:cubicBezTo>
                    <a:pt x="623" y="655"/>
                    <a:pt x="622" y="654"/>
                    <a:pt x="621" y="653"/>
                  </a:cubicBezTo>
                  <a:close/>
                  <a:moveTo>
                    <a:pt x="175" y="1"/>
                  </a:moveTo>
                  <a:cubicBezTo>
                    <a:pt x="165" y="1"/>
                    <a:pt x="154" y="2"/>
                    <a:pt x="144" y="4"/>
                  </a:cubicBezTo>
                  <a:cubicBezTo>
                    <a:pt x="104" y="14"/>
                    <a:pt x="68" y="38"/>
                    <a:pt x="45" y="76"/>
                  </a:cubicBezTo>
                  <a:cubicBezTo>
                    <a:pt x="0" y="149"/>
                    <a:pt x="27" y="242"/>
                    <a:pt x="96" y="287"/>
                  </a:cubicBezTo>
                  <a:cubicBezTo>
                    <a:pt x="280" y="401"/>
                    <a:pt x="453" y="526"/>
                    <a:pt x="625" y="656"/>
                  </a:cubicBezTo>
                  <a:lnTo>
                    <a:pt x="625" y="656"/>
                  </a:lnTo>
                  <a:cubicBezTo>
                    <a:pt x="625" y="656"/>
                    <a:pt x="624" y="656"/>
                    <a:pt x="624" y="656"/>
                  </a:cubicBezTo>
                  <a:lnTo>
                    <a:pt x="624" y="656"/>
                  </a:lnTo>
                  <a:cubicBezTo>
                    <a:pt x="1144" y="1069"/>
                    <a:pt x="1598" y="1549"/>
                    <a:pt x="2002" y="2075"/>
                  </a:cubicBezTo>
                  <a:cubicBezTo>
                    <a:pt x="2308" y="2487"/>
                    <a:pt x="2578" y="2922"/>
                    <a:pt x="2837" y="3365"/>
                  </a:cubicBezTo>
                  <a:cubicBezTo>
                    <a:pt x="3103" y="3818"/>
                    <a:pt x="3350" y="4284"/>
                    <a:pt x="3598" y="4749"/>
                  </a:cubicBezTo>
                  <a:cubicBezTo>
                    <a:pt x="3647" y="4838"/>
                    <a:pt x="3742" y="4887"/>
                    <a:pt x="3839" y="4887"/>
                  </a:cubicBezTo>
                  <a:cubicBezTo>
                    <a:pt x="3886" y="4887"/>
                    <a:pt x="3933" y="4876"/>
                    <a:pt x="3974" y="4853"/>
                  </a:cubicBezTo>
                  <a:cubicBezTo>
                    <a:pt x="4109" y="4775"/>
                    <a:pt x="4151" y="4608"/>
                    <a:pt x="4081" y="4476"/>
                  </a:cubicBezTo>
                  <a:cubicBezTo>
                    <a:pt x="3852" y="4047"/>
                    <a:pt x="3614" y="3622"/>
                    <a:pt x="3355" y="3208"/>
                  </a:cubicBezTo>
                  <a:cubicBezTo>
                    <a:pt x="3091" y="2784"/>
                    <a:pt x="2801" y="2381"/>
                    <a:pt x="2488" y="1992"/>
                  </a:cubicBezTo>
                  <a:cubicBezTo>
                    <a:pt x="2178" y="1605"/>
                    <a:pt x="1840" y="1245"/>
                    <a:pt x="1472" y="914"/>
                  </a:cubicBezTo>
                  <a:cubicBezTo>
                    <a:pt x="1098" y="577"/>
                    <a:pt x="688" y="282"/>
                    <a:pt x="254" y="21"/>
                  </a:cubicBezTo>
                  <a:cubicBezTo>
                    <a:pt x="231" y="7"/>
                    <a:pt x="203" y="1"/>
                    <a:pt x="175" y="1"/>
                  </a:cubicBezTo>
                  <a:close/>
                </a:path>
              </a:pathLst>
            </a:custGeom>
            <a:solidFill>
              <a:srgbClr val="FFE5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6" name="Google Shape;2186;p11"/>
            <p:cNvSpPr/>
            <p:nvPr/>
          </p:nvSpPr>
          <p:spPr>
            <a:xfrm>
              <a:off x="493274" y="-1221509"/>
              <a:ext cx="212348" cy="118200"/>
            </a:xfrm>
            <a:custGeom>
              <a:avLst/>
              <a:gdLst/>
              <a:ahLst/>
              <a:cxnLst/>
              <a:rect l="l" t="t" r="r" b="b"/>
              <a:pathLst>
                <a:path w="5262" h="2929" extrusionOk="0">
                  <a:moveTo>
                    <a:pt x="3901" y="2050"/>
                  </a:moveTo>
                  <a:lnTo>
                    <a:pt x="3901" y="2050"/>
                  </a:lnTo>
                  <a:cubicBezTo>
                    <a:pt x="3903" y="2052"/>
                    <a:pt x="3904" y="2053"/>
                    <a:pt x="3906" y="2054"/>
                  </a:cubicBezTo>
                  <a:cubicBezTo>
                    <a:pt x="3904" y="2053"/>
                    <a:pt x="3903" y="2052"/>
                    <a:pt x="3901" y="2050"/>
                  </a:cubicBezTo>
                  <a:close/>
                  <a:moveTo>
                    <a:pt x="130" y="0"/>
                  </a:moveTo>
                  <a:cubicBezTo>
                    <a:pt x="120" y="0"/>
                    <a:pt x="110" y="0"/>
                    <a:pt x="101" y="3"/>
                  </a:cubicBezTo>
                  <a:cubicBezTo>
                    <a:pt x="48" y="13"/>
                    <a:pt x="2" y="63"/>
                    <a:pt x="2" y="125"/>
                  </a:cubicBezTo>
                  <a:cubicBezTo>
                    <a:pt x="1" y="193"/>
                    <a:pt x="57" y="251"/>
                    <a:pt x="127" y="253"/>
                  </a:cubicBezTo>
                  <a:cubicBezTo>
                    <a:pt x="261" y="257"/>
                    <a:pt x="396" y="270"/>
                    <a:pt x="529" y="289"/>
                  </a:cubicBezTo>
                  <a:lnTo>
                    <a:pt x="526" y="289"/>
                  </a:lnTo>
                  <a:cubicBezTo>
                    <a:pt x="920" y="350"/>
                    <a:pt x="1298" y="466"/>
                    <a:pt x="1663" y="622"/>
                  </a:cubicBezTo>
                  <a:lnTo>
                    <a:pt x="1663" y="622"/>
                  </a:lnTo>
                  <a:cubicBezTo>
                    <a:pt x="1857" y="711"/>
                    <a:pt x="2049" y="804"/>
                    <a:pt x="2234" y="908"/>
                  </a:cubicBezTo>
                  <a:cubicBezTo>
                    <a:pt x="2432" y="1016"/>
                    <a:pt x="2622" y="1135"/>
                    <a:pt x="2810" y="1257"/>
                  </a:cubicBezTo>
                  <a:cubicBezTo>
                    <a:pt x="3186" y="1504"/>
                    <a:pt x="3549" y="1772"/>
                    <a:pt x="3901" y="2050"/>
                  </a:cubicBezTo>
                  <a:lnTo>
                    <a:pt x="3901" y="2050"/>
                  </a:lnTo>
                  <a:cubicBezTo>
                    <a:pt x="3890" y="2041"/>
                    <a:pt x="3878" y="2031"/>
                    <a:pt x="3867" y="2022"/>
                  </a:cubicBezTo>
                  <a:lnTo>
                    <a:pt x="3867" y="2022"/>
                  </a:lnTo>
                  <a:cubicBezTo>
                    <a:pt x="4221" y="2299"/>
                    <a:pt x="4567" y="2587"/>
                    <a:pt x="4917" y="2870"/>
                  </a:cubicBezTo>
                  <a:cubicBezTo>
                    <a:pt x="4957" y="2904"/>
                    <a:pt x="4998" y="2929"/>
                    <a:pt x="5055" y="2929"/>
                  </a:cubicBezTo>
                  <a:cubicBezTo>
                    <a:pt x="5057" y="2929"/>
                    <a:pt x="5058" y="2929"/>
                    <a:pt x="5060" y="2929"/>
                  </a:cubicBezTo>
                  <a:cubicBezTo>
                    <a:pt x="5112" y="2929"/>
                    <a:pt x="5164" y="2907"/>
                    <a:pt x="5200" y="2873"/>
                  </a:cubicBezTo>
                  <a:cubicBezTo>
                    <a:pt x="5237" y="2837"/>
                    <a:pt x="5259" y="2785"/>
                    <a:pt x="5262" y="2733"/>
                  </a:cubicBezTo>
                  <a:cubicBezTo>
                    <a:pt x="5262" y="2685"/>
                    <a:pt x="5243" y="2620"/>
                    <a:pt x="5204" y="2588"/>
                  </a:cubicBezTo>
                  <a:cubicBezTo>
                    <a:pt x="4455" y="1968"/>
                    <a:pt x="3696" y="1347"/>
                    <a:pt x="2856" y="853"/>
                  </a:cubicBezTo>
                  <a:cubicBezTo>
                    <a:pt x="2442" y="611"/>
                    <a:pt x="2009" y="405"/>
                    <a:pt x="1556" y="250"/>
                  </a:cubicBezTo>
                  <a:cubicBezTo>
                    <a:pt x="1097" y="93"/>
                    <a:pt x="615" y="12"/>
                    <a:pt x="130" y="0"/>
                  </a:cubicBezTo>
                  <a:close/>
                </a:path>
              </a:pathLst>
            </a:custGeom>
            <a:solidFill>
              <a:srgbClr val="FFE5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7" name="Google Shape;2187;p11"/>
            <p:cNvSpPr/>
            <p:nvPr/>
          </p:nvSpPr>
          <p:spPr>
            <a:xfrm>
              <a:off x="608284" y="-1249475"/>
              <a:ext cx="145117" cy="115214"/>
            </a:xfrm>
            <a:custGeom>
              <a:avLst/>
              <a:gdLst/>
              <a:ahLst/>
              <a:cxnLst/>
              <a:rect l="l" t="t" r="r" b="b"/>
              <a:pathLst>
                <a:path w="3596" h="2855" extrusionOk="0">
                  <a:moveTo>
                    <a:pt x="1452" y="1025"/>
                  </a:moveTo>
                  <a:cubicBezTo>
                    <a:pt x="1456" y="1028"/>
                    <a:pt x="1460" y="1030"/>
                    <a:pt x="1464" y="1034"/>
                  </a:cubicBezTo>
                  <a:cubicBezTo>
                    <a:pt x="1460" y="1031"/>
                    <a:pt x="1456" y="1028"/>
                    <a:pt x="1452" y="1025"/>
                  </a:cubicBezTo>
                  <a:close/>
                  <a:moveTo>
                    <a:pt x="1479" y="1045"/>
                  </a:moveTo>
                  <a:cubicBezTo>
                    <a:pt x="1480" y="1046"/>
                    <a:pt x="1482" y="1047"/>
                    <a:pt x="1483" y="1048"/>
                  </a:cubicBezTo>
                  <a:lnTo>
                    <a:pt x="1483" y="1048"/>
                  </a:lnTo>
                  <a:cubicBezTo>
                    <a:pt x="1482" y="1047"/>
                    <a:pt x="1480" y="1046"/>
                    <a:pt x="1479" y="1045"/>
                  </a:cubicBezTo>
                  <a:close/>
                  <a:moveTo>
                    <a:pt x="189" y="1"/>
                  </a:moveTo>
                  <a:cubicBezTo>
                    <a:pt x="177" y="1"/>
                    <a:pt x="164" y="2"/>
                    <a:pt x="153" y="4"/>
                  </a:cubicBezTo>
                  <a:cubicBezTo>
                    <a:pt x="95" y="18"/>
                    <a:pt x="43" y="61"/>
                    <a:pt x="25" y="124"/>
                  </a:cubicBezTo>
                  <a:cubicBezTo>
                    <a:pt x="0" y="215"/>
                    <a:pt x="52" y="311"/>
                    <a:pt x="143" y="334"/>
                  </a:cubicBezTo>
                  <a:cubicBezTo>
                    <a:pt x="269" y="370"/>
                    <a:pt x="391" y="412"/>
                    <a:pt x="513" y="460"/>
                  </a:cubicBezTo>
                  <a:cubicBezTo>
                    <a:pt x="852" y="605"/>
                    <a:pt x="1161" y="801"/>
                    <a:pt x="1452" y="1025"/>
                  </a:cubicBezTo>
                  <a:lnTo>
                    <a:pt x="1452" y="1025"/>
                  </a:lnTo>
                  <a:cubicBezTo>
                    <a:pt x="1451" y="1023"/>
                    <a:pt x="1450" y="1022"/>
                    <a:pt x="1450" y="1021"/>
                  </a:cubicBezTo>
                  <a:lnTo>
                    <a:pt x="1450" y="1021"/>
                  </a:lnTo>
                  <a:cubicBezTo>
                    <a:pt x="1458" y="1028"/>
                    <a:pt x="1465" y="1034"/>
                    <a:pt x="1474" y="1041"/>
                  </a:cubicBezTo>
                  <a:cubicBezTo>
                    <a:pt x="1474" y="1041"/>
                    <a:pt x="1475" y="1042"/>
                    <a:pt x="1475" y="1042"/>
                  </a:cubicBezTo>
                  <a:lnTo>
                    <a:pt x="1475" y="1042"/>
                  </a:lnTo>
                  <a:cubicBezTo>
                    <a:pt x="1471" y="1039"/>
                    <a:pt x="1467" y="1036"/>
                    <a:pt x="1464" y="1035"/>
                  </a:cubicBezTo>
                  <a:lnTo>
                    <a:pt x="1464" y="1035"/>
                  </a:lnTo>
                  <a:cubicBezTo>
                    <a:pt x="1467" y="1036"/>
                    <a:pt x="1471" y="1041"/>
                    <a:pt x="1474" y="1042"/>
                  </a:cubicBezTo>
                  <a:cubicBezTo>
                    <a:pt x="1475" y="1042"/>
                    <a:pt x="1475" y="1043"/>
                    <a:pt x="1477" y="1043"/>
                  </a:cubicBezTo>
                  <a:lnTo>
                    <a:pt x="1477" y="1043"/>
                  </a:lnTo>
                  <a:cubicBezTo>
                    <a:pt x="1477" y="1043"/>
                    <a:pt x="1476" y="1043"/>
                    <a:pt x="1475" y="1042"/>
                  </a:cubicBezTo>
                  <a:lnTo>
                    <a:pt x="1475" y="1042"/>
                  </a:lnTo>
                  <a:cubicBezTo>
                    <a:pt x="1476" y="1043"/>
                    <a:pt x="1477" y="1043"/>
                    <a:pt x="1477" y="1044"/>
                  </a:cubicBezTo>
                  <a:lnTo>
                    <a:pt x="1477" y="1044"/>
                  </a:lnTo>
                  <a:cubicBezTo>
                    <a:pt x="1477" y="1043"/>
                    <a:pt x="1477" y="1043"/>
                    <a:pt x="1477" y="1043"/>
                  </a:cubicBezTo>
                  <a:lnTo>
                    <a:pt x="1477" y="1043"/>
                  </a:lnTo>
                  <a:cubicBezTo>
                    <a:pt x="1478" y="1044"/>
                    <a:pt x="1478" y="1045"/>
                    <a:pt x="1479" y="1045"/>
                  </a:cubicBezTo>
                  <a:lnTo>
                    <a:pt x="1479" y="1045"/>
                  </a:lnTo>
                  <a:cubicBezTo>
                    <a:pt x="1478" y="1045"/>
                    <a:pt x="1478" y="1044"/>
                    <a:pt x="1477" y="1044"/>
                  </a:cubicBezTo>
                  <a:lnTo>
                    <a:pt x="1477" y="1044"/>
                  </a:lnTo>
                  <a:cubicBezTo>
                    <a:pt x="1477" y="1044"/>
                    <a:pt x="1478" y="1044"/>
                    <a:pt x="1478" y="1044"/>
                  </a:cubicBezTo>
                  <a:lnTo>
                    <a:pt x="1478" y="1044"/>
                  </a:lnTo>
                  <a:cubicBezTo>
                    <a:pt x="1477" y="1043"/>
                    <a:pt x="1476" y="1043"/>
                    <a:pt x="1475" y="1042"/>
                  </a:cubicBezTo>
                  <a:lnTo>
                    <a:pt x="1475" y="1042"/>
                  </a:lnTo>
                  <a:cubicBezTo>
                    <a:pt x="1476" y="1043"/>
                    <a:pt x="1477" y="1043"/>
                    <a:pt x="1478" y="1044"/>
                  </a:cubicBezTo>
                  <a:cubicBezTo>
                    <a:pt x="1478" y="1044"/>
                    <a:pt x="1478" y="1044"/>
                    <a:pt x="1478" y="1044"/>
                  </a:cubicBezTo>
                  <a:lnTo>
                    <a:pt x="1478" y="1044"/>
                  </a:lnTo>
                  <a:cubicBezTo>
                    <a:pt x="1480" y="1045"/>
                    <a:pt x="1483" y="1047"/>
                    <a:pt x="1485" y="1049"/>
                  </a:cubicBezTo>
                  <a:cubicBezTo>
                    <a:pt x="1485" y="1049"/>
                    <a:pt x="1484" y="1049"/>
                    <a:pt x="1483" y="1048"/>
                  </a:cubicBezTo>
                  <a:lnTo>
                    <a:pt x="1483" y="1048"/>
                  </a:lnTo>
                  <a:cubicBezTo>
                    <a:pt x="2133" y="1566"/>
                    <a:pt x="2677" y="2199"/>
                    <a:pt x="3249" y="2797"/>
                  </a:cubicBezTo>
                  <a:cubicBezTo>
                    <a:pt x="3287" y="2836"/>
                    <a:pt x="3336" y="2854"/>
                    <a:pt x="3386" y="2854"/>
                  </a:cubicBezTo>
                  <a:cubicBezTo>
                    <a:pt x="3435" y="2854"/>
                    <a:pt x="3484" y="2836"/>
                    <a:pt x="3521" y="2800"/>
                  </a:cubicBezTo>
                  <a:cubicBezTo>
                    <a:pt x="3595" y="2725"/>
                    <a:pt x="3595" y="2603"/>
                    <a:pt x="3524" y="2530"/>
                  </a:cubicBezTo>
                  <a:cubicBezTo>
                    <a:pt x="3042" y="2026"/>
                    <a:pt x="2576" y="1507"/>
                    <a:pt x="2051" y="1049"/>
                  </a:cubicBezTo>
                  <a:cubicBezTo>
                    <a:pt x="1523" y="585"/>
                    <a:pt x="921" y="190"/>
                    <a:pt x="236" y="7"/>
                  </a:cubicBezTo>
                  <a:cubicBezTo>
                    <a:pt x="220" y="3"/>
                    <a:pt x="205" y="1"/>
                    <a:pt x="189" y="1"/>
                  </a:cubicBezTo>
                  <a:close/>
                </a:path>
              </a:pathLst>
            </a:custGeom>
            <a:solidFill>
              <a:srgbClr val="FFE5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8" name="Google Shape;2188;p11"/>
            <p:cNvSpPr/>
            <p:nvPr/>
          </p:nvSpPr>
          <p:spPr>
            <a:xfrm>
              <a:off x="435203" y="-1156821"/>
              <a:ext cx="450523" cy="614526"/>
            </a:xfrm>
            <a:custGeom>
              <a:avLst/>
              <a:gdLst/>
              <a:ahLst/>
              <a:cxnLst/>
              <a:rect l="l" t="t" r="r" b="b"/>
              <a:pathLst>
                <a:path w="11164" h="15228" extrusionOk="0">
                  <a:moveTo>
                    <a:pt x="5032" y="0"/>
                  </a:moveTo>
                  <a:cubicBezTo>
                    <a:pt x="4998" y="0"/>
                    <a:pt x="4964" y="1"/>
                    <a:pt x="4930" y="1"/>
                  </a:cubicBezTo>
                  <a:cubicBezTo>
                    <a:pt x="4680" y="9"/>
                    <a:pt x="4477" y="27"/>
                    <a:pt x="4292" y="63"/>
                  </a:cubicBezTo>
                  <a:lnTo>
                    <a:pt x="4263" y="69"/>
                  </a:lnTo>
                  <a:cubicBezTo>
                    <a:pt x="4084" y="106"/>
                    <a:pt x="3904" y="174"/>
                    <a:pt x="3754" y="233"/>
                  </a:cubicBezTo>
                  <a:cubicBezTo>
                    <a:pt x="3588" y="299"/>
                    <a:pt x="3415" y="389"/>
                    <a:pt x="3221" y="507"/>
                  </a:cubicBezTo>
                  <a:cubicBezTo>
                    <a:pt x="2550" y="922"/>
                    <a:pt x="1922" y="1543"/>
                    <a:pt x="1361" y="2353"/>
                  </a:cubicBezTo>
                  <a:cubicBezTo>
                    <a:pt x="1129" y="2687"/>
                    <a:pt x="915" y="3068"/>
                    <a:pt x="730" y="3482"/>
                  </a:cubicBezTo>
                  <a:cubicBezTo>
                    <a:pt x="572" y="3833"/>
                    <a:pt x="463" y="4203"/>
                    <a:pt x="404" y="4577"/>
                  </a:cubicBezTo>
                  <a:cubicBezTo>
                    <a:pt x="317" y="5132"/>
                    <a:pt x="417" y="5693"/>
                    <a:pt x="528" y="6170"/>
                  </a:cubicBezTo>
                  <a:cubicBezTo>
                    <a:pt x="556" y="6295"/>
                    <a:pt x="587" y="6422"/>
                    <a:pt x="620" y="6548"/>
                  </a:cubicBezTo>
                  <a:cubicBezTo>
                    <a:pt x="714" y="6936"/>
                    <a:pt x="813" y="7337"/>
                    <a:pt x="851" y="7743"/>
                  </a:cubicBezTo>
                  <a:cubicBezTo>
                    <a:pt x="865" y="7999"/>
                    <a:pt x="852" y="8257"/>
                    <a:pt x="812" y="8509"/>
                  </a:cubicBezTo>
                  <a:cubicBezTo>
                    <a:pt x="812" y="8509"/>
                    <a:pt x="809" y="8522"/>
                    <a:pt x="808" y="8533"/>
                  </a:cubicBezTo>
                  <a:cubicBezTo>
                    <a:pt x="806" y="8542"/>
                    <a:pt x="805" y="8549"/>
                    <a:pt x="805" y="8549"/>
                  </a:cubicBezTo>
                  <a:cubicBezTo>
                    <a:pt x="714" y="8942"/>
                    <a:pt x="549" y="9324"/>
                    <a:pt x="403" y="9662"/>
                  </a:cubicBezTo>
                  <a:cubicBezTo>
                    <a:pt x="328" y="9833"/>
                    <a:pt x="256" y="10005"/>
                    <a:pt x="194" y="10180"/>
                  </a:cubicBezTo>
                  <a:cubicBezTo>
                    <a:pt x="130" y="10366"/>
                    <a:pt x="81" y="10567"/>
                    <a:pt x="52" y="10777"/>
                  </a:cubicBezTo>
                  <a:cubicBezTo>
                    <a:pt x="1" y="11143"/>
                    <a:pt x="51" y="11545"/>
                    <a:pt x="203" y="11973"/>
                  </a:cubicBezTo>
                  <a:cubicBezTo>
                    <a:pt x="327" y="12326"/>
                    <a:pt x="525" y="12667"/>
                    <a:pt x="788" y="12986"/>
                  </a:cubicBezTo>
                  <a:cubicBezTo>
                    <a:pt x="996" y="13238"/>
                    <a:pt x="1267" y="13485"/>
                    <a:pt x="1616" y="13740"/>
                  </a:cubicBezTo>
                  <a:cubicBezTo>
                    <a:pt x="1892" y="13941"/>
                    <a:pt x="2210" y="14127"/>
                    <a:pt x="2617" y="14326"/>
                  </a:cubicBezTo>
                  <a:cubicBezTo>
                    <a:pt x="3308" y="14663"/>
                    <a:pt x="4026" y="14910"/>
                    <a:pt x="4763" y="15152"/>
                  </a:cubicBezTo>
                  <a:cubicBezTo>
                    <a:pt x="4773" y="15163"/>
                    <a:pt x="4788" y="15173"/>
                    <a:pt x="4806" y="15186"/>
                  </a:cubicBezTo>
                  <a:cubicBezTo>
                    <a:pt x="4848" y="15214"/>
                    <a:pt x="4891" y="15228"/>
                    <a:pt x="4939" y="15228"/>
                  </a:cubicBezTo>
                  <a:cubicBezTo>
                    <a:pt x="4959" y="15228"/>
                    <a:pt x="4980" y="15225"/>
                    <a:pt x="5002" y="15220"/>
                  </a:cubicBezTo>
                  <a:cubicBezTo>
                    <a:pt x="5025" y="15215"/>
                    <a:pt x="5049" y="15208"/>
                    <a:pt x="5072" y="15199"/>
                  </a:cubicBezTo>
                  <a:cubicBezTo>
                    <a:pt x="5540" y="15025"/>
                    <a:pt x="5921" y="14860"/>
                    <a:pt x="6273" y="14683"/>
                  </a:cubicBezTo>
                  <a:cubicBezTo>
                    <a:pt x="6648" y="14494"/>
                    <a:pt x="7021" y="14267"/>
                    <a:pt x="7415" y="13991"/>
                  </a:cubicBezTo>
                  <a:cubicBezTo>
                    <a:pt x="8116" y="13497"/>
                    <a:pt x="8766" y="12875"/>
                    <a:pt x="9352" y="12145"/>
                  </a:cubicBezTo>
                  <a:cubicBezTo>
                    <a:pt x="9897" y="11463"/>
                    <a:pt x="10336" y="10682"/>
                    <a:pt x="10662" y="9820"/>
                  </a:cubicBezTo>
                  <a:cubicBezTo>
                    <a:pt x="10984" y="8971"/>
                    <a:pt x="11149" y="8096"/>
                    <a:pt x="11155" y="7223"/>
                  </a:cubicBezTo>
                  <a:cubicBezTo>
                    <a:pt x="11163" y="5649"/>
                    <a:pt x="10580" y="3991"/>
                    <a:pt x="9513" y="2558"/>
                  </a:cubicBezTo>
                  <a:cubicBezTo>
                    <a:pt x="9009" y="1879"/>
                    <a:pt x="8419" y="1311"/>
                    <a:pt x="7757" y="870"/>
                  </a:cubicBezTo>
                  <a:cubicBezTo>
                    <a:pt x="7077" y="418"/>
                    <a:pt x="6299" y="125"/>
                    <a:pt x="5502" y="27"/>
                  </a:cubicBezTo>
                  <a:cubicBezTo>
                    <a:pt x="5353" y="9"/>
                    <a:pt x="5199" y="0"/>
                    <a:pt x="503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9" name="Google Shape;2189;p11"/>
            <p:cNvSpPr/>
            <p:nvPr/>
          </p:nvSpPr>
          <p:spPr>
            <a:xfrm>
              <a:off x="-85009" y="-992255"/>
              <a:ext cx="587327" cy="489062"/>
            </a:xfrm>
            <a:custGeom>
              <a:avLst/>
              <a:gdLst/>
              <a:ahLst/>
              <a:cxnLst/>
              <a:rect l="l" t="t" r="r" b="b"/>
              <a:pathLst>
                <a:path w="14554" h="12119" extrusionOk="0">
                  <a:moveTo>
                    <a:pt x="1035" y="1"/>
                  </a:moveTo>
                  <a:cubicBezTo>
                    <a:pt x="1006" y="1"/>
                    <a:pt x="977" y="2"/>
                    <a:pt x="946" y="5"/>
                  </a:cubicBezTo>
                  <a:cubicBezTo>
                    <a:pt x="927" y="5"/>
                    <a:pt x="903" y="10"/>
                    <a:pt x="881" y="14"/>
                  </a:cubicBezTo>
                  <a:cubicBezTo>
                    <a:pt x="828" y="26"/>
                    <a:pt x="776" y="43"/>
                    <a:pt x="722" y="63"/>
                  </a:cubicBezTo>
                  <a:cubicBezTo>
                    <a:pt x="650" y="89"/>
                    <a:pt x="587" y="133"/>
                    <a:pt x="526" y="178"/>
                  </a:cubicBezTo>
                  <a:cubicBezTo>
                    <a:pt x="419" y="257"/>
                    <a:pt x="343" y="333"/>
                    <a:pt x="269" y="426"/>
                  </a:cubicBezTo>
                  <a:cubicBezTo>
                    <a:pt x="133" y="596"/>
                    <a:pt x="81" y="821"/>
                    <a:pt x="45" y="1038"/>
                  </a:cubicBezTo>
                  <a:cubicBezTo>
                    <a:pt x="1" y="1311"/>
                    <a:pt x="8" y="1594"/>
                    <a:pt x="21" y="1858"/>
                  </a:cubicBezTo>
                  <a:cubicBezTo>
                    <a:pt x="52" y="2461"/>
                    <a:pt x="149" y="3106"/>
                    <a:pt x="334" y="3947"/>
                  </a:cubicBezTo>
                  <a:cubicBezTo>
                    <a:pt x="479" y="4610"/>
                    <a:pt x="644" y="5209"/>
                    <a:pt x="835" y="5776"/>
                  </a:cubicBezTo>
                  <a:cubicBezTo>
                    <a:pt x="921" y="6032"/>
                    <a:pt x="1003" y="6239"/>
                    <a:pt x="1094" y="6420"/>
                  </a:cubicBezTo>
                  <a:cubicBezTo>
                    <a:pt x="1280" y="6806"/>
                    <a:pt x="1506" y="7194"/>
                    <a:pt x="1762" y="7573"/>
                  </a:cubicBezTo>
                  <a:cubicBezTo>
                    <a:pt x="2250" y="8299"/>
                    <a:pt x="2835" y="8954"/>
                    <a:pt x="3497" y="9521"/>
                  </a:cubicBezTo>
                  <a:cubicBezTo>
                    <a:pt x="3846" y="9820"/>
                    <a:pt x="4183" y="10075"/>
                    <a:pt x="4528" y="10305"/>
                  </a:cubicBezTo>
                  <a:cubicBezTo>
                    <a:pt x="4873" y="10533"/>
                    <a:pt x="5245" y="10749"/>
                    <a:pt x="5634" y="10946"/>
                  </a:cubicBezTo>
                  <a:cubicBezTo>
                    <a:pt x="6935" y="11608"/>
                    <a:pt x="8376" y="11996"/>
                    <a:pt x="9910" y="12098"/>
                  </a:cubicBezTo>
                  <a:cubicBezTo>
                    <a:pt x="10132" y="12112"/>
                    <a:pt x="10358" y="12119"/>
                    <a:pt x="10587" y="12119"/>
                  </a:cubicBezTo>
                  <a:cubicBezTo>
                    <a:pt x="11083" y="12119"/>
                    <a:pt x="11595" y="12086"/>
                    <a:pt x="12117" y="12020"/>
                  </a:cubicBezTo>
                  <a:cubicBezTo>
                    <a:pt x="12393" y="11984"/>
                    <a:pt x="12673" y="11935"/>
                    <a:pt x="12950" y="11878"/>
                  </a:cubicBezTo>
                  <a:cubicBezTo>
                    <a:pt x="13364" y="11790"/>
                    <a:pt x="13785" y="11674"/>
                    <a:pt x="14200" y="11533"/>
                  </a:cubicBezTo>
                  <a:cubicBezTo>
                    <a:pt x="14214" y="11537"/>
                    <a:pt x="14230" y="11540"/>
                    <a:pt x="14246" y="11545"/>
                  </a:cubicBezTo>
                  <a:cubicBezTo>
                    <a:pt x="14271" y="11550"/>
                    <a:pt x="14295" y="11553"/>
                    <a:pt x="14317" y="11553"/>
                  </a:cubicBezTo>
                  <a:cubicBezTo>
                    <a:pt x="14332" y="11553"/>
                    <a:pt x="14346" y="11552"/>
                    <a:pt x="14361" y="11549"/>
                  </a:cubicBezTo>
                  <a:cubicBezTo>
                    <a:pt x="14380" y="11546"/>
                    <a:pt x="14395" y="11540"/>
                    <a:pt x="14411" y="11532"/>
                  </a:cubicBezTo>
                  <a:cubicBezTo>
                    <a:pt x="14460" y="11509"/>
                    <a:pt x="14497" y="11463"/>
                    <a:pt x="14516" y="11410"/>
                  </a:cubicBezTo>
                  <a:cubicBezTo>
                    <a:pt x="14553" y="11298"/>
                    <a:pt x="14492" y="11178"/>
                    <a:pt x="14380" y="11140"/>
                  </a:cubicBezTo>
                  <a:cubicBezTo>
                    <a:pt x="14242" y="11094"/>
                    <a:pt x="14107" y="11043"/>
                    <a:pt x="13970" y="10992"/>
                  </a:cubicBezTo>
                  <a:lnTo>
                    <a:pt x="13845" y="10944"/>
                  </a:lnTo>
                  <a:cubicBezTo>
                    <a:pt x="13674" y="10881"/>
                    <a:pt x="13505" y="10815"/>
                    <a:pt x="13332" y="10749"/>
                  </a:cubicBezTo>
                  <a:cubicBezTo>
                    <a:pt x="13001" y="10614"/>
                    <a:pt x="12678" y="10472"/>
                    <a:pt x="12372" y="10325"/>
                  </a:cubicBezTo>
                  <a:lnTo>
                    <a:pt x="12372" y="10325"/>
                  </a:lnTo>
                  <a:lnTo>
                    <a:pt x="12405" y="10350"/>
                  </a:lnTo>
                  <a:lnTo>
                    <a:pt x="12442" y="10368"/>
                  </a:lnTo>
                  <a:cubicBezTo>
                    <a:pt x="11610" y="9957"/>
                    <a:pt x="10849" y="9471"/>
                    <a:pt x="10183" y="8916"/>
                  </a:cubicBezTo>
                  <a:lnTo>
                    <a:pt x="10155" y="8890"/>
                  </a:lnTo>
                  <a:lnTo>
                    <a:pt x="10119" y="8866"/>
                  </a:lnTo>
                  <a:lnTo>
                    <a:pt x="10117" y="8867"/>
                  </a:lnTo>
                  <a:cubicBezTo>
                    <a:pt x="9648" y="8449"/>
                    <a:pt x="9180" y="7975"/>
                    <a:pt x="8733" y="7448"/>
                  </a:cubicBezTo>
                  <a:cubicBezTo>
                    <a:pt x="8508" y="7183"/>
                    <a:pt x="8278" y="6895"/>
                    <a:pt x="8031" y="6569"/>
                  </a:cubicBezTo>
                  <a:cubicBezTo>
                    <a:pt x="7839" y="6312"/>
                    <a:pt x="7580" y="5979"/>
                    <a:pt x="7287" y="5672"/>
                  </a:cubicBezTo>
                  <a:cubicBezTo>
                    <a:pt x="6819" y="5178"/>
                    <a:pt x="6237" y="4725"/>
                    <a:pt x="5561" y="4324"/>
                  </a:cubicBezTo>
                  <a:cubicBezTo>
                    <a:pt x="5380" y="4217"/>
                    <a:pt x="5193" y="4119"/>
                    <a:pt x="5008" y="4020"/>
                  </a:cubicBezTo>
                  <a:cubicBezTo>
                    <a:pt x="4845" y="3934"/>
                    <a:pt x="4685" y="3847"/>
                    <a:pt x="4527" y="3756"/>
                  </a:cubicBezTo>
                  <a:cubicBezTo>
                    <a:pt x="4255" y="3599"/>
                    <a:pt x="4022" y="3440"/>
                    <a:pt x="3810" y="3269"/>
                  </a:cubicBezTo>
                  <a:cubicBezTo>
                    <a:pt x="3558" y="3058"/>
                    <a:pt x="3334" y="2812"/>
                    <a:pt x="3125" y="2517"/>
                  </a:cubicBezTo>
                  <a:cubicBezTo>
                    <a:pt x="2911" y="2204"/>
                    <a:pt x="2724" y="1880"/>
                    <a:pt x="2521" y="1515"/>
                  </a:cubicBezTo>
                  <a:lnTo>
                    <a:pt x="2478" y="1440"/>
                  </a:lnTo>
                  <a:cubicBezTo>
                    <a:pt x="2319" y="1157"/>
                    <a:pt x="2157" y="866"/>
                    <a:pt x="1960" y="597"/>
                  </a:cubicBezTo>
                  <a:cubicBezTo>
                    <a:pt x="1861" y="459"/>
                    <a:pt x="1744" y="336"/>
                    <a:pt x="1619" y="234"/>
                  </a:cubicBezTo>
                  <a:cubicBezTo>
                    <a:pt x="1484" y="120"/>
                    <a:pt x="1345" y="48"/>
                    <a:pt x="1204" y="20"/>
                  </a:cubicBezTo>
                  <a:cubicBezTo>
                    <a:pt x="1145" y="7"/>
                    <a:pt x="1091" y="1"/>
                    <a:pt x="103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0" name="Google Shape;2190;p11"/>
            <p:cNvSpPr/>
            <p:nvPr/>
          </p:nvSpPr>
          <p:spPr>
            <a:xfrm>
              <a:off x="435889" y="-1157144"/>
              <a:ext cx="424857" cy="455245"/>
            </a:xfrm>
            <a:custGeom>
              <a:avLst/>
              <a:gdLst/>
              <a:ahLst/>
              <a:cxnLst/>
              <a:rect l="l" t="t" r="r" b="b"/>
              <a:pathLst>
                <a:path w="10528" h="11281" extrusionOk="0">
                  <a:moveTo>
                    <a:pt x="7077" y="3951"/>
                  </a:moveTo>
                  <a:cubicBezTo>
                    <a:pt x="7078" y="3953"/>
                    <a:pt x="7079" y="3955"/>
                    <a:pt x="7080" y="3957"/>
                  </a:cubicBezTo>
                  <a:lnTo>
                    <a:pt x="7080" y="3957"/>
                  </a:lnTo>
                  <a:cubicBezTo>
                    <a:pt x="7079" y="3955"/>
                    <a:pt x="7078" y="3953"/>
                    <a:pt x="7077" y="3951"/>
                  </a:cubicBezTo>
                  <a:close/>
                  <a:moveTo>
                    <a:pt x="7080" y="3957"/>
                  </a:moveTo>
                  <a:cubicBezTo>
                    <a:pt x="7082" y="3963"/>
                    <a:pt x="7084" y="3969"/>
                    <a:pt x="7087" y="3974"/>
                  </a:cubicBezTo>
                  <a:lnTo>
                    <a:pt x="7087" y="3974"/>
                  </a:lnTo>
                  <a:cubicBezTo>
                    <a:pt x="7084" y="3968"/>
                    <a:pt x="7082" y="3963"/>
                    <a:pt x="7080" y="3957"/>
                  </a:cubicBezTo>
                  <a:close/>
                  <a:moveTo>
                    <a:pt x="4946" y="1"/>
                  </a:moveTo>
                  <a:cubicBezTo>
                    <a:pt x="4934" y="1"/>
                    <a:pt x="4921" y="1"/>
                    <a:pt x="4909" y="1"/>
                  </a:cubicBezTo>
                  <a:cubicBezTo>
                    <a:pt x="4647" y="8"/>
                    <a:pt x="4452" y="27"/>
                    <a:pt x="4268" y="63"/>
                  </a:cubicBezTo>
                  <a:lnTo>
                    <a:pt x="4245" y="68"/>
                  </a:lnTo>
                  <a:cubicBezTo>
                    <a:pt x="4073" y="106"/>
                    <a:pt x="3897" y="169"/>
                    <a:pt x="3734" y="232"/>
                  </a:cubicBezTo>
                  <a:cubicBezTo>
                    <a:pt x="3561" y="304"/>
                    <a:pt x="3388" y="393"/>
                    <a:pt x="3201" y="512"/>
                  </a:cubicBezTo>
                  <a:cubicBezTo>
                    <a:pt x="2529" y="924"/>
                    <a:pt x="1902" y="1546"/>
                    <a:pt x="1337" y="2358"/>
                  </a:cubicBezTo>
                  <a:cubicBezTo>
                    <a:pt x="1108" y="2682"/>
                    <a:pt x="897" y="3064"/>
                    <a:pt x="705" y="3487"/>
                  </a:cubicBezTo>
                  <a:cubicBezTo>
                    <a:pt x="548" y="3844"/>
                    <a:pt x="437" y="4213"/>
                    <a:pt x="380" y="4585"/>
                  </a:cubicBezTo>
                  <a:cubicBezTo>
                    <a:pt x="292" y="5141"/>
                    <a:pt x="393" y="5704"/>
                    <a:pt x="503" y="6181"/>
                  </a:cubicBezTo>
                  <a:cubicBezTo>
                    <a:pt x="532" y="6309"/>
                    <a:pt x="562" y="6434"/>
                    <a:pt x="595" y="6560"/>
                  </a:cubicBezTo>
                  <a:cubicBezTo>
                    <a:pt x="694" y="6958"/>
                    <a:pt x="791" y="7350"/>
                    <a:pt x="827" y="7754"/>
                  </a:cubicBezTo>
                  <a:cubicBezTo>
                    <a:pt x="841" y="8004"/>
                    <a:pt x="828" y="8258"/>
                    <a:pt x="788" y="8517"/>
                  </a:cubicBezTo>
                  <a:lnTo>
                    <a:pt x="784" y="8558"/>
                  </a:lnTo>
                  <a:cubicBezTo>
                    <a:pt x="690" y="8950"/>
                    <a:pt x="526" y="9325"/>
                    <a:pt x="383" y="9657"/>
                  </a:cubicBezTo>
                  <a:cubicBezTo>
                    <a:pt x="304" y="9842"/>
                    <a:pt x="232" y="10015"/>
                    <a:pt x="170" y="10190"/>
                  </a:cubicBezTo>
                  <a:cubicBezTo>
                    <a:pt x="103" y="10377"/>
                    <a:pt x="57" y="10578"/>
                    <a:pt x="28" y="10786"/>
                  </a:cubicBezTo>
                  <a:cubicBezTo>
                    <a:pt x="5" y="10944"/>
                    <a:pt x="1" y="11109"/>
                    <a:pt x="17" y="11280"/>
                  </a:cubicBezTo>
                  <a:cubicBezTo>
                    <a:pt x="22" y="11267"/>
                    <a:pt x="29" y="11257"/>
                    <a:pt x="37" y="11244"/>
                  </a:cubicBezTo>
                  <a:cubicBezTo>
                    <a:pt x="98" y="11139"/>
                    <a:pt x="175" y="11043"/>
                    <a:pt x="261" y="10958"/>
                  </a:cubicBezTo>
                  <a:cubicBezTo>
                    <a:pt x="373" y="10849"/>
                    <a:pt x="493" y="10750"/>
                    <a:pt x="611" y="10648"/>
                  </a:cubicBezTo>
                  <a:cubicBezTo>
                    <a:pt x="713" y="10560"/>
                    <a:pt x="811" y="10467"/>
                    <a:pt x="900" y="10364"/>
                  </a:cubicBezTo>
                  <a:cubicBezTo>
                    <a:pt x="931" y="10326"/>
                    <a:pt x="962" y="10288"/>
                    <a:pt x="989" y="10246"/>
                  </a:cubicBezTo>
                  <a:cubicBezTo>
                    <a:pt x="1012" y="10203"/>
                    <a:pt x="1035" y="10163"/>
                    <a:pt x="1055" y="10120"/>
                  </a:cubicBezTo>
                  <a:cubicBezTo>
                    <a:pt x="1114" y="9995"/>
                    <a:pt x="1168" y="9865"/>
                    <a:pt x="1209" y="9730"/>
                  </a:cubicBezTo>
                  <a:cubicBezTo>
                    <a:pt x="1250" y="9598"/>
                    <a:pt x="1285" y="9463"/>
                    <a:pt x="1312" y="9325"/>
                  </a:cubicBezTo>
                  <a:lnTo>
                    <a:pt x="1312" y="9325"/>
                  </a:lnTo>
                  <a:cubicBezTo>
                    <a:pt x="1309" y="9332"/>
                    <a:pt x="1308" y="9341"/>
                    <a:pt x="1306" y="9348"/>
                  </a:cubicBezTo>
                  <a:cubicBezTo>
                    <a:pt x="1536" y="8102"/>
                    <a:pt x="1194" y="6826"/>
                    <a:pt x="1453" y="5581"/>
                  </a:cubicBezTo>
                  <a:cubicBezTo>
                    <a:pt x="1519" y="5265"/>
                    <a:pt x="1617" y="4959"/>
                    <a:pt x="1766" y="4673"/>
                  </a:cubicBezTo>
                  <a:cubicBezTo>
                    <a:pt x="1812" y="4581"/>
                    <a:pt x="1859" y="4491"/>
                    <a:pt x="1917" y="4406"/>
                  </a:cubicBezTo>
                  <a:cubicBezTo>
                    <a:pt x="1963" y="4336"/>
                    <a:pt x="2012" y="4270"/>
                    <a:pt x="2063" y="4202"/>
                  </a:cubicBezTo>
                  <a:cubicBezTo>
                    <a:pt x="2161" y="4080"/>
                    <a:pt x="2276" y="3968"/>
                    <a:pt x="2401" y="3872"/>
                  </a:cubicBezTo>
                  <a:cubicBezTo>
                    <a:pt x="2517" y="3784"/>
                    <a:pt x="2642" y="3705"/>
                    <a:pt x="2771" y="3638"/>
                  </a:cubicBezTo>
                  <a:cubicBezTo>
                    <a:pt x="2908" y="3566"/>
                    <a:pt x="3047" y="3503"/>
                    <a:pt x="3188" y="3441"/>
                  </a:cubicBezTo>
                  <a:cubicBezTo>
                    <a:pt x="3332" y="3379"/>
                    <a:pt x="3477" y="3316"/>
                    <a:pt x="3616" y="3243"/>
                  </a:cubicBezTo>
                  <a:cubicBezTo>
                    <a:pt x="3745" y="3174"/>
                    <a:pt x="3873" y="3100"/>
                    <a:pt x="3994" y="3017"/>
                  </a:cubicBezTo>
                  <a:cubicBezTo>
                    <a:pt x="4363" y="2750"/>
                    <a:pt x="4663" y="2392"/>
                    <a:pt x="5052" y="2151"/>
                  </a:cubicBezTo>
                  <a:cubicBezTo>
                    <a:pt x="5192" y="2065"/>
                    <a:pt x="5338" y="1994"/>
                    <a:pt x="5497" y="1960"/>
                  </a:cubicBezTo>
                  <a:cubicBezTo>
                    <a:pt x="5529" y="1953"/>
                    <a:pt x="5561" y="1947"/>
                    <a:pt x="5594" y="1944"/>
                  </a:cubicBezTo>
                  <a:cubicBezTo>
                    <a:pt x="5624" y="1941"/>
                    <a:pt x="5654" y="1939"/>
                    <a:pt x="5684" y="1939"/>
                  </a:cubicBezTo>
                  <a:cubicBezTo>
                    <a:pt x="5823" y="1939"/>
                    <a:pt x="5963" y="1976"/>
                    <a:pt x="6085" y="2045"/>
                  </a:cubicBezTo>
                  <a:cubicBezTo>
                    <a:pt x="6293" y="2158"/>
                    <a:pt x="6468" y="2333"/>
                    <a:pt x="6601" y="2527"/>
                  </a:cubicBezTo>
                  <a:cubicBezTo>
                    <a:pt x="6705" y="2680"/>
                    <a:pt x="6779" y="2848"/>
                    <a:pt x="6836" y="3021"/>
                  </a:cubicBezTo>
                  <a:cubicBezTo>
                    <a:pt x="6891" y="3195"/>
                    <a:pt x="6934" y="3373"/>
                    <a:pt x="6974" y="3551"/>
                  </a:cubicBezTo>
                  <a:cubicBezTo>
                    <a:pt x="7006" y="3692"/>
                    <a:pt x="7039" y="3836"/>
                    <a:pt x="7087" y="3975"/>
                  </a:cubicBezTo>
                  <a:cubicBezTo>
                    <a:pt x="7087" y="3975"/>
                    <a:pt x="7087" y="3974"/>
                    <a:pt x="7087" y="3974"/>
                  </a:cubicBezTo>
                  <a:lnTo>
                    <a:pt x="7087" y="3974"/>
                  </a:lnTo>
                  <a:cubicBezTo>
                    <a:pt x="7109" y="4027"/>
                    <a:pt x="7133" y="4078"/>
                    <a:pt x="7162" y="4126"/>
                  </a:cubicBezTo>
                  <a:cubicBezTo>
                    <a:pt x="7177" y="4143"/>
                    <a:pt x="7191" y="4157"/>
                    <a:pt x="7207" y="4173"/>
                  </a:cubicBezTo>
                  <a:cubicBezTo>
                    <a:pt x="7218" y="4183"/>
                    <a:pt x="7231" y="4188"/>
                    <a:pt x="7241" y="4195"/>
                  </a:cubicBezTo>
                  <a:cubicBezTo>
                    <a:pt x="7254" y="4201"/>
                    <a:pt x="7267" y="4205"/>
                    <a:pt x="7278" y="4208"/>
                  </a:cubicBezTo>
                  <a:cubicBezTo>
                    <a:pt x="7300" y="4212"/>
                    <a:pt x="7324" y="4212"/>
                    <a:pt x="7343" y="4212"/>
                  </a:cubicBezTo>
                  <a:cubicBezTo>
                    <a:pt x="7385" y="4206"/>
                    <a:pt x="7422" y="4198"/>
                    <a:pt x="7462" y="4185"/>
                  </a:cubicBezTo>
                  <a:cubicBezTo>
                    <a:pt x="7573" y="4140"/>
                    <a:pt x="7676" y="4078"/>
                    <a:pt x="7773" y="4012"/>
                  </a:cubicBezTo>
                  <a:lnTo>
                    <a:pt x="7773" y="4012"/>
                  </a:lnTo>
                  <a:cubicBezTo>
                    <a:pt x="7765" y="4015"/>
                    <a:pt x="7760" y="4021"/>
                    <a:pt x="7752" y="4025"/>
                  </a:cubicBezTo>
                  <a:cubicBezTo>
                    <a:pt x="7928" y="3900"/>
                    <a:pt x="8091" y="3761"/>
                    <a:pt x="8248" y="3617"/>
                  </a:cubicBezTo>
                  <a:cubicBezTo>
                    <a:pt x="8317" y="3554"/>
                    <a:pt x="8384" y="3494"/>
                    <a:pt x="8456" y="3434"/>
                  </a:cubicBezTo>
                  <a:cubicBezTo>
                    <a:pt x="8517" y="3388"/>
                    <a:pt x="8577" y="3340"/>
                    <a:pt x="8643" y="3303"/>
                  </a:cubicBezTo>
                  <a:cubicBezTo>
                    <a:pt x="8705" y="3267"/>
                    <a:pt x="8769" y="3237"/>
                    <a:pt x="8840" y="3221"/>
                  </a:cubicBezTo>
                  <a:cubicBezTo>
                    <a:pt x="8892" y="3208"/>
                    <a:pt x="8948" y="3199"/>
                    <a:pt x="9003" y="3199"/>
                  </a:cubicBezTo>
                  <a:cubicBezTo>
                    <a:pt x="9019" y="3199"/>
                    <a:pt x="9035" y="3199"/>
                    <a:pt x="9051" y="3201"/>
                  </a:cubicBezTo>
                  <a:cubicBezTo>
                    <a:pt x="9133" y="3210"/>
                    <a:pt x="9215" y="3224"/>
                    <a:pt x="9291" y="3254"/>
                  </a:cubicBezTo>
                  <a:cubicBezTo>
                    <a:pt x="9365" y="3287"/>
                    <a:pt x="9439" y="3319"/>
                    <a:pt x="9509" y="3362"/>
                  </a:cubicBezTo>
                  <a:cubicBezTo>
                    <a:pt x="9926" y="3619"/>
                    <a:pt x="10260" y="3955"/>
                    <a:pt x="10527" y="4341"/>
                  </a:cubicBezTo>
                  <a:cubicBezTo>
                    <a:pt x="10263" y="3727"/>
                    <a:pt x="9918" y="3129"/>
                    <a:pt x="9500" y="2565"/>
                  </a:cubicBezTo>
                  <a:cubicBezTo>
                    <a:pt x="8998" y="1888"/>
                    <a:pt x="8406" y="1319"/>
                    <a:pt x="7741" y="874"/>
                  </a:cubicBezTo>
                  <a:cubicBezTo>
                    <a:pt x="7060" y="422"/>
                    <a:pt x="6280" y="129"/>
                    <a:pt x="5482" y="34"/>
                  </a:cubicBezTo>
                  <a:cubicBezTo>
                    <a:pt x="5326" y="12"/>
                    <a:pt x="5156" y="1"/>
                    <a:pt x="49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1" name="Google Shape;2191;p11"/>
            <p:cNvSpPr/>
            <p:nvPr/>
          </p:nvSpPr>
          <p:spPr>
            <a:xfrm>
              <a:off x="726927" y="-988623"/>
              <a:ext cx="444" cy="363"/>
            </a:xfrm>
            <a:custGeom>
              <a:avLst/>
              <a:gdLst/>
              <a:ahLst/>
              <a:cxnLst/>
              <a:rect l="l" t="t" r="r" b="b"/>
              <a:pathLst>
                <a:path w="11" h="9" extrusionOk="0">
                  <a:moveTo>
                    <a:pt x="0" y="0"/>
                  </a:moveTo>
                  <a:lnTo>
                    <a:pt x="10" y="9"/>
                  </a:lnTo>
                  <a:cubicBezTo>
                    <a:pt x="8" y="6"/>
                    <a:pt x="5" y="3"/>
                    <a:pt x="0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2" name="Google Shape;2192;p11"/>
            <p:cNvSpPr/>
            <p:nvPr/>
          </p:nvSpPr>
          <p:spPr>
            <a:xfrm>
              <a:off x="728945" y="-987412"/>
              <a:ext cx="726" cy="81"/>
            </a:xfrm>
            <a:custGeom>
              <a:avLst/>
              <a:gdLst/>
              <a:ahLst/>
              <a:cxnLst/>
              <a:rect l="l" t="t" r="r" b="b"/>
              <a:pathLst>
                <a:path w="18" h="2" extrusionOk="0">
                  <a:moveTo>
                    <a:pt x="1" y="0"/>
                  </a:moveTo>
                  <a:cubicBezTo>
                    <a:pt x="6" y="0"/>
                    <a:pt x="12" y="0"/>
                    <a:pt x="18" y="2"/>
                  </a:cubicBezTo>
                  <a:cubicBezTo>
                    <a:pt x="12" y="0"/>
                    <a:pt x="8" y="0"/>
                    <a:pt x="1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3" name="Google Shape;2193;p11"/>
            <p:cNvSpPr/>
            <p:nvPr/>
          </p:nvSpPr>
          <p:spPr>
            <a:xfrm>
              <a:off x="737177" y="-988502"/>
              <a:ext cx="807" cy="242"/>
            </a:xfrm>
            <a:custGeom>
              <a:avLst/>
              <a:gdLst/>
              <a:ahLst/>
              <a:cxnLst/>
              <a:rect l="l" t="t" r="r" b="b"/>
              <a:pathLst>
                <a:path w="20" h="6" extrusionOk="0">
                  <a:moveTo>
                    <a:pt x="19" y="0"/>
                  </a:moveTo>
                  <a:cubicBezTo>
                    <a:pt x="12" y="0"/>
                    <a:pt x="8" y="4"/>
                    <a:pt x="1" y="6"/>
                  </a:cubicBezTo>
                  <a:cubicBezTo>
                    <a:pt x="8" y="4"/>
                    <a:pt x="12" y="3"/>
                    <a:pt x="19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4" name="Google Shape;2194;p11"/>
            <p:cNvSpPr/>
            <p:nvPr/>
          </p:nvSpPr>
          <p:spPr>
            <a:xfrm>
              <a:off x="443072" y="-698191"/>
              <a:ext cx="121" cy="40"/>
            </a:xfrm>
            <a:custGeom>
              <a:avLst/>
              <a:gdLst/>
              <a:ahLst/>
              <a:cxnLst/>
              <a:rect l="l" t="t" r="r" b="b"/>
              <a:pathLst>
                <a:path w="3" h="1" extrusionOk="0">
                  <a:moveTo>
                    <a:pt x="1" y="0"/>
                  </a:moveTo>
                  <a:cubicBezTo>
                    <a:pt x="1" y="0"/>
                    <a:pt x="2" y="0"/>
                    <a:pt x="1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2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5" name="Google Shape;2195;p11"/>
            <p:cNvSpPr/>
            <p:nvPr/>
          </p:nvSpPr>
          <p:spPr>
            <a:xfrm>
              <a:off x="-85412" y="-992456"/>
              <a:ext cx="454357" cy="391161"/>
            </a:xfrm>
            <a:custGeom>
              <a:avLst/>
              <a:gdLst/>
              <a:ahLst/>
              <a:cxnLst/>
              <a:rect l="l" t="t" r="r" b="b"/>
              <a:pathLst>
                <a:path w="11259" h="9693" extrusionOk="0">
                  <a:moveTo>
                    <a:pt x="2205" y="6079"/>
                  </a:moveTo>
                  <a:cubicBezTo>
                    <a:pt x="2208" y="6083"/>
                    <a:pt x="2211" y="6086"/>
                    <a:pt x="2213" y="6090"/>
                  </a:cubicBezTo>
                  <a:cubicBezTo>
                    <a:pt x="2211" y="6087"/>
                    <a:pt x="2208" y="6083"/>
                    <a:pt x="2205" y="6079"/>
                  </a:cubicBezTo>
                  <a:close/>
                  <a:moveTo>
                    <a:pt x="2212" y="6095"/>
                  </a:moveTo>
                  <a:lnTo>
                    <a:pt x="2212" y="6095"/>
                  </a:lnTo>
                  <a:cubicBezTo>
                    <a:pt x="2213" y="6098"/>
                    <a:pt x="2214" y="6099"/>
                    <a:pt x="2215" y="6100"/>
                  </a:cubicBezTo>
                  <a:cubicBezTo>
                    <a:pt x="2214" y="6099"/>
                    <a:pt x="2213" y="6097"/>
                    <a:pt x="2212" y="6095"/>
                  </a:cubicBezTo>
                  <a:close/>
                  <a:moveTo>
                    <a:pt x="1028" y="0"/>
                  </a:moveTo>
                  <a:cubicBezTo>
                    <a:pt x="1004" y="0"/>
                    <a:pt x="979" y="1"/>
                    <a:pt x="954" y="3"/>
                  </a:cubicBezTo>
                  <a:cubicBezTo>
                    <a:pt x="933" y="5"/>
                    <a:pt x="908" y="10"/>
                    <a:pt x="887" y="15"/>
                  </a:cubicBezTo>
                  <a:cubicBezTo>
                    <a:pt x="837" y="22"/>
                    <a:pt x="782" y="39"/>
                    <a:pt x="729" y="59"/>
                  </a:cubicBezTo>
                  <a:cubicBezTo>
                    <a:pt x="666" y="82"/>
                    <a:pt x="610" y="122"/>
                    <a:pt x="554" y="160"/>
                  </a:cubicBezTo>
                  <a:cubicBezTo>
                    <a:pt x="432" y="249"/>
                    <a:pt x="351" y="326"/>
                    <a:pt x="272" y="427"/>
                  </a:cubicBezTo>
                  <a:cubicBezTo>
                    <a:pt x="136" y="598"/>
                    <a:pt x="83" y="823"/>
                    <a:pt x="47" y="1040"/>
                  </a:cubicBezTo>
                  <a:cubicBezTo>
                    <a:pt x="1" y="1313"/>
                    <a:pt x="6" y="1598"/>
                    <a:pt x="21" y="1865"/>
                  </a:cubicBezTo>
                  <a:cubicBezTo>
                    <a:pt x="29" y="2034"/>
                    <a:pt x="44" y="2205"/>
                    <a:pt x="62" y="2380"/>
                  </a:cubicBezTo>
                  <a:cubicBezTo>
                    <a:pt x="98" y="2373"/>
                    <a:pt x="134" y="2369"/>
                    <a:pt x="170" y="2369"/>
                  </a:cubicBezTo>
                  <a:cubicBezTo>
                    <a:pt x="195" y="2369"/>
                    <a:pt x="220" y="2371"/>
                    <a:pt x="245" y="2375"/>
                  </a:cubicBezTo>
                  <a:cubicBezTo>
                    <a:pt x="377" y="2390"/>
                    <a:pt x="495" y="2477"/>
                    <a:pt x="582" y="2573"/>
                  </a:cubicBezTo>
                  <a:cubicBezTo>
                    <a:pt x="710" y="2712"/>
                    <a:pt x="808" y="2879"/>
                    <a:pt x="887" y="3048"/>
                  </a:cubicBezTo>
                  <a:cubicBezTo>
                    <a:pt x="977" y="3242"/>
                    <a:pt x="1055" y="3442"/>
                    <a:pt x="1127" y="3643"/>
                  </a:cubicBezTo>
                  <a:cubicBezTo>
                    <a:pt x="1206" y="3863"/>
                    <a:pt x="1276" y="4084"/>
                    <a:pt x="1347" y="4308"/>
                  </a:cubicBezTo>
                  <a:cubicBezTo>
                    <a:pt x="1398" y="4477"/>
                    <a:pt x="1451" y="4648"/>
                    <a:pt x="1512" y="4816"/>
                  </a:cubicBezTo>
                  <a:cubicBezTo>
                    <a:pt x="1540" y="4892"/>
                    <a:pt x="1572" y="4967"/>
                    <a:pt x="1608" y="5043"/>
                  </a:cubicBezTo>
                  <a:cubicBezTo>
                    <a:pt x="1662" y="5154"/>
                    <a:pt x="1717" y="5262"/>
                    <a:pt x="1775" y="5374"/>
                  </a:cubicBezTo>
                  <a:cubicBezTo>
                    <a:pt x="1909" y="5619"/>
                    <a:pt x="2051" y="5863"/>
                    <a:pt x="2212" y="6095"/>
                  </a:cubicBezTo>
                  <a:lnTo>
                    <a:pt x="2212" y="6095"/>
                  </a:lnTo>
                  <a:cubicBezTo>
                    <a:pt x="2212" y="6095"/>
                    <a:pt x="2212" y="6095"/>
                    <a:pt x="2212" y="6094"/>
                  </a:cubicBezTo>
                  <a:lnTo>
                    <a:pt x="2212" y="6094"/>
                  </a:lnTo>
                  <a:cubicBezTo>
                    <a:pt x="2375" y="6325"/>
                    <a:pt x="2551" y="6539"/>
                    <a:pt x="2764" y="6725"/>
                  </a:cubicBezTo>
                  <a:cubicBezTo>
                    <a:pt x="2872" y="6814"/>
                    <a:pt x="2987" y="6892"/>
                    <a:pt x="3110" y="6956"/>
                  </a:cubicBezTo>
                  <a:cubicBezTo>
                    <a:pt x="3186" y="6989"/>
                    <a:pt x="3261" y="7018"/>
                    <a:pt x="3340" y="7035"/>
                  </a:cubicBezTo>
                  <a:cubicBezTo>
                    <a:pt x="3401" y="7046"/>
                    <a:pt x="3460" y="7051"/>
                    <a:pt x="3521" y="7051"/>
                  </a:cubicBezTo>
                  <a:cubicBezTo>
                    <a:pt x="3535" y="7051"/>
                    <a:pt x="3550" y="7050"/>
                    <a:pt x="3566" y="7050"/>
                  </a:cubicBezTo>
                  <a:cubicBezTo>
                    <a:pt x="3639" y="7041"/>
                    <a:pt x="3711" y="7028"/>
                    <a:pt x="3782" y="7004"/>
                  </a:cubicBezTo>
                  <a:cubicBezTo>
                    <a:pt x="3838" y="6982"/>
                    <a:pt x="3890" y="6956"/>
                    <a:pt x="3940" y="6925"/>
                  </a:cubicBezTo>
                  <a:cubicBezTo>
                    <a:pt x="3985" y="6890"/>
                    <a:pt x="4027" y="6853"/>
                    <a:pt x="4064" y="6810"/>
                  </a:cubicBezTo>
                  <a:cubicBezTo>
                    <a:pt x="4129" y="6724"/>
                    <a:pt x="4183" y="6633"/>
                    <a:pt x="4233" y="6538"/>
                  </a:cubicBezTo>
                  <a:cubicBezTo>
                    <a:pt x="4284" y="6438"/>
                    <a:pt x="4328" y="6337"/>
                    <a:pt x="4386" y="6242"/>
                  </a:cubicBezTo>
                  <a:cubicBezTo>
                    <a:pt x="4439" y="6149"/>
                    <a:pt x="4502" y="6056"/>
                    <a:pt x="4580" y="5980"/>
                  </a:cubicBezTo>
                  <a:cubicBezTo>
                    <a:pt x="4653" y="5911"/>
                    <a:pt x="4738" y="5846"/>
                    <a:pt x="4831" y="5806"/>
                  </a:cubicBezTo>
                  <a:cubicBezTo>
                    <a:pt x="4896" y="5777"/>
                    <a:pt x="4962" y="5750"/>
                    <a:pt x="5032" y="5738"/>
                  </a:cubicBezTo>
                  <a:cubicBezTo>
                    <a:pt x="5085" y="5727"/>
                    <a:pt x="5140" y="5718"/>
                    <a:pt x="5193" y="5713"/>
                  </a:cubicBezTo>
                  <a:cubicBezTo>
                    <a:pt x="5237" y="5709"/>
                    <a:pt x="5282" y="5707"/>
                    <a:pt x="5326" y="5707"/>
                  </a:cubicBezTo>
                  <a:cubicBezTo>
                    <a:pt x="5384" y="5707"/>
                    <a:pt x="5442" y="5710"/>
                    <a:pt x="5497" y="5718"/>
                  </a:cubicBezTo>
                  <a:cubicBezTo>
                    <a:pt x="5614" y="5735"/>
                    <a:pt x="5730" y="5761"/>
                    <a:pt x="5839" y="5803"/>
                  </a:cubicBezTo>
                  <a:cubicBezTo>
                    <a:pt x="5943" y="5839"/>
                    <a:pt x="6043" y="5883"/>
                    <a:pt x="6141" y="5934"/>
                  </a:cubicBezTo>
                  <a:cubicBezTo>
                    <a:pt x="6622" y="6186"/>
                    <a:pt x="7030" y="6554"/>
                    <a:pt x="7416" y="6932"/>
                  </a:cubicBezTo>
                  <a:cubicBezTo>
                    <a:pt x="7602" y="7111"/>
                    <a:pt x="7781" y="7297"/>
                    <a:pt x="7962" y="7481"/>
                  </a:cubicBezTo>
                  <a:cubicBezTo>
                    <a:pt x="8109" y="7631"/>
                    <a:pt x="8257" y="7781"/>
                    <a:pt x="8417" y="7917"/>
                  </a:cubicBezTo>
                  <a:cubicBezTo>
                    <a:pt x="9121" y="8510"/>
                    <a:pt x="9871" y="9056"/>
                    <a:pt x="10700" y="9460"/>
                  </a:cubicBezTo>
                  <a:cubicBezTo>
                    <a:pt x="10687" y="9453"/>
                    <a:pt x="10675" y="9447"/>
                    <a:pt x="10662" y="9440"/>
                  </a:cubicBezTo>
                  <a:lnTo>
                    <a:pt x="10662" y="9440"/>
                  </a:lnTo>
                  <a:cubicBezTo>
                    <a:pt x="10856" y="9533"/>
                    <a:pt x="11056" y="9619"/>
                    <a:pt x="11258" y="9692"/>
                  </a:cubicBezTo>
                  <a:cubicBezTo>
                    <a:pt x="10879" y="9447"/>
                    <a:pt x="10524" y="9187"/>
                    <a:pt x="10196" y="8914"/>
                  </a:cubicBezTo>
                  <a:lnTo>
                    <a:pt x="10167" y="8888"/>
                  </a:lnTo>
                  <a:lnTo>
                    <a:pt x="10131" y="8864"/>
                  </a:lnTo>
                  <a:cubicBezTo>
                    <a:pt x="9651" y="8441"/>
                    <a:pt x="9184" y="7965"/>
                    <a:pt x="8746" y="7449"/>
                  </a:cubicBezTo>
                  <a:cubicBezTo>
                    <a:pt x="8517" y="7179"/>
                    <a:pt x="8287" y="6890"/>
                    <a:pt x="8044" y="6567"/>
                  </a:cubicBezTo>
                  <a:cubicBezTo>
                    <a:pt x="7869" y="6334"/>
                    <a:pt x="7602" y="5985"/>
                    <a:pt x="7301" y="5669"/>
                  </a:cubicBezTo>
                  <a:cubicBezTo>
                    <a:pt x="6827" y="5170"/>
                    <a:pt x="6244" y="4719"/>
                    <a:pt x="5571" y="4321"/>
                  </a:cubicBezTo>
                  <a:cubicBezTo>
                    <a:pt x="5418" y="4232"/>
                    <a:pt x="5262" y="4147"/>
                    <a:pt x="5105" y="4065"/>
                  </a:cubicBezTo>
                  <a:lnTo>
                    <a:pt x="5064" y="4044"/>
                  </a:lnTo>
                  <a:lnTo>
                    <a:pt x="5018" y="4016"/>
                  </a:lnTo>
                  <a:cubicBezTo>
                    <a:pt x="4855" y="3931"/>
                    <a:pt x="4693" y="3845"/>
                    <a:pt x="4535" y="3753"/>
                  </a:cubicBezTo>
                  <a:cubicBezTo>
                    <a:pt x="4266" y="3601"/>
                    <a:pt x="4032" y="3442"/>
                    <a:pt x="3820" y="3268"/>
                  </a:cubicBezTo>
                  <a:cubicBezTo>
                    <a:pt x="3570" y="3057"/>
                    <a:pt x="3347" y="2811"/>
                    <a:pt x="3136" y="2518"/>
                  </a:cubicBezTo>
                  <a:cubicBezTo>
                    <a:pt x="2916" y="2199"/>
                    <a:pt x="2727" y="1863"/>
                    <a:pt x="2533" y="1517"/>
                  </a:cubicBezTo>
                  <a:lnTo>
                    <a:pt x="2491" y="1441"/>
                  </a:lnTo>
                  <a:cubicBezTo>
                    <a:pt x="2342" y="1175"/>
                    <a:pt x="2174" y="872"/>
                    <a:pt x="1974" y="601"/>
                  </a:cubicBezTo>
                  <a:cubicBezTo>
                    <a:pt x="1874" y="461"/>
                    <a:pt x="1757" y="338"/>
                    <a:pt x="1631" y="233"/>
                  </a:cubicBezTo>
                  <a:cubicBezTo>
                    <a:pt x="1493" y="120"/>
                    <a:pt x="1351" y="48"/>
                    <a:pt x="1214" y="22"/>
                  </a:cubicBezTo>
                  <a:cubicBezTo>
                    <a:pt x="1147" y="7"/>
                    <a:pt x="1088" y="0"/>
                    <a:pt x="10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6" name="Google Shape;2196;p11"/>
            <p:cNvSpPr/>
            <p:nvPr/>
          </p:nvSpPr>
          <p:spPr>
            <a:xfrm>
              <a:off x="616113" y="-827608"/>
              <a:ext cx="36198" cy="288821"/>
            </a:xfrm>
            <a:custGeom>
              <a:avLst/>
              <a:gdLst/>
              <a:ahLst/>
              <a:cxnLst/>
              <a:rect l="l" t="t" r="r" b="b"/>
              <a:pathLst>
                <a:path w="897" h="7157" extrusionOk="0">
                  <a:moveTo>
                    <a:pt x="286" y="1"/>
                  </a:moveTo>
                  <a:cubicBezTo>
                    <a:pt x="280" y="1"/>
                    <a:pt x="273" y="2"/>
                    <a:pt x="266" y="3"/>
                  </a:cubicBezTo>
                  <a:cubicBezTo>
                    <a:pt x="221" y="12"/>
                    <a:pt x="180" y="66"/>
                    <a:pt x="196" y="112"/>
                  </a:cubicBezTo>
                  <a:cubicBezTo>
                    <a:pt x="425" y="852"/>
                    <a:pt x="566" y="1615"/>
                    <a:pt x="630" y="2386"/>
                  </a:cubicBezTo>
                  <a:lnTo>
                    <a:pt x="630" y="2386"/>
                  </a:lnTo>
                  <a:cubicBezTo>
                    <a:pt x="630" y="2384"/>
                    <a:pt x="629" y="2382"/>
                    <a:pt x="628" y="2382"/>
                  </a:cubicBezTo>
                  <a:lnTo>
                    <a:pt x="628" y="2382"/>
                  </a:lnTo>
                  <a:cubicBezTo>
                    <a:pt x="702" y="3330"/>
                    <a:pt x="661" y="4289"/>
                    <a:pt x="487" y="5228"/>
                  </a:cubicBezTo>
                  <a:lnTo>
                    <a:pt x="487" y="5228"/>
                  </a:lnTo>
                  <a:cubicBezTo>
                    <a:pt x="488" y="5225"/>
                    <a:pt x="488" y="5222"/>
                    <a:pt x="489" y="5218"/>
                  </a:cubicBezTo>
                  <a:lnTo>
                    <a:pt x="489" y="5218"/>
                  </a:lnTo>
                  <a:cubicBezTo>
                    <a:pt x="437" y="5488"/>
                    <a:pt x="377" y="5754"/>
                    <a:pt x="305" y="6017"/>
                  </a:cubicBezTo>
                  <a:cubicBezTo>
                    <a:pt x="230" y="6297"/>
                    <a:pt x="152" y="6580"/>
                    <a:pt x="46" y="6848"/>
                  </a:cubicBezTo>
                  <a:cubicBezTo>
                    <a:pt x="0" y="6968"/>
                    <a:pt x="79" y="7106"/>
                    <a:pt x="196" y="7144"/>
                  </a:cubicBezTo>
                  <a:cubicBezTo>
                    <a:pt x="219" y="7152"/>
                    <a:pt x="244" y="7156"/>
                    <a:pt x="269" y="7156"/>
                  </a:cubicBezTo>
                  <a:cubicBezTo>
                    <a:pt x="306" y="7156"/>
                    <a:pt x="344" y="7147"/>
                    <a:pt x="377" y="7130"/>
                  </a:cubicBezTo>
                  <a:cubicBezTo>
                    <a:pt x="425" y="7106"/>
                    <a:pt x="477" y="7051"/>
                    <a:pt x="491" y="6996"/>
                  </a:cubicBezTo>
                  <a:cubicBezTo>
                    <a:pt x="547" y="6735"/>
                    <a:pt x="616" y="6475"/>
                    <a:pt x="664" y="6214"/>
                  </a:cubicBezTo>
                  <a:cubicBezTo>
                    <a:pt x="718" y="5923"/>
                    <a:pt x="760" y="5633"/>
                    <a:pt x="793" y="5342"/>
                  </a:cubicBezTo>
                  <a:cubicBezTo>
                    <a:pt x="862" y="4749"/>
                    <a:pt x="896" y="4153"/>
                    <a:pt x="894" y="3552"/>
                  </a:cubicBezTo>
                  <a:cubicBezTo>
                    <a:pt x="892" y="2965"/>
                    <a:pt x="848" y="2376"/>
                    <a:pt x="764" y="1797"/>
                  </a:cubicBezTo>
                  <a:cubicBezTo>
                    <a:pt x="681" y="1212"/>
                    <a:pt x="552" y="636"/>
                    <a:pt x="377" y="75"/>
                  </a:cubicBezTo>
                  <a:cubicBezTo>
                    <a:pt x="364" y="32"/>
                    <a:pt x="330" y="1"/>
                    <a:pt x="286" y="1"/>
                  </a:cubicBezTo>
                  <a:close/>
                </a:path>
              </a:pathLst>
            </a:custGeom>
            <a:solidFill>
              <a:srgbClr val="FFE5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7" name="Google Shape;2197;p11"/>
            <p:cNvSpPr/>
            <p:nvPr/>
          </p:nvSpPr>
          <p:spPr>
            <a:xfrm>
              <a:off x="617647" y="-936243"/>
              <a:ext cx="127966" cy="396972"/>
            </a:xfrm>
            <a:custGeom>
              <a:avLst/>
              <a:gdLst/>
              <a:ahLst/>
              <a:cxnLst/>
              <a:rect l="l" t="t" r="r" b="b"/>
              <a:pathLst>
                <a:path w="3171" h="9837" extrusionOk="0">
                  <a:moveTo>
                    <a:pt x="2673" y="3556"/>
                  </a:moveTo>
                  <a:cubicBezTo>
                    <a:pt x="2673" y="3557"/>
                    <a:pt x="2673" y="3558"/>
                    <a:pt x="2673" y="3558"/>
                  </a:cubicBezTo>
                  <a:cubicBezTo>
                    <a:pt x="2673" y="3558"/>
                    <a:pt x="2673" y="3557"/>
                    <a:pt x="2673" y="3556"/>
                  </a:cubicBezTo>
                  <a:close/>
                  <a:moveTo>
                    <a:pt x="1558" y="6560"/>
                  </a:moveTo>
                  <a:lnTo>
                    <a:pt x="1558" y="6560"/>
                  </a:lnTo>
                  <a:cubicBezTo>
                    <a:pt x="1557" y="6562"/>
                    <a:pt x="1556" y="6563"/>
                    <a:pt x="1555" y="6566"/>
                  </a:cubicBezTo>
                  <a:cubicBezTo>
                    <a:pt x="1556" y="6564"/>
                    <a:pt x="1557" y="6562"/>
                    <a:pt x="1558" y="6560"/>
                  </a:cubicBezTo>
                  <a:close/>
                  <a:moveTo>
                    <a:pt x="1554" y="6567"/>
                  </a:moveTo>
                  <a:cubicBezTo>
                    <a:pt x="1553" y="6567"/>
                    <a:pt x="1552" y="6568"/>
                    <a:pt x="1552" y="6569"/>
                  </a:cubicBezTo>
                  <a:cubicBezTo>
                    <a:pt x="1553" y="6568"/>
                    <a:pt x="1554" y="6568"/>
                    <a:pt x="1554" y="6567"/>
                  </a:cubicBezTo>
                  <a:close/>
                  <a:moveTo>
                    <a:pt x="1206" y="7235"/>
                  </a:moveTo>
                  <a:lnTo>
                    <a:pt x="1206" y="7235"/>
                  </a:lnTo>
                  <a:cubicBezTo>
                    <a:pt x="1190" y="7265"/>
                    <a:pt x="1176" y="7294"/>
                    <a:pt x="1160" y="7326"/>
                  </a:cubicBezTo>
                  <a:cubicBezTo>
                    <a:pt x="1174" y="7294"/>
                    <a:pt x="1190" y="7265"/>
                    <a:pt x="1206" y="7235"/>
                  </a:cubicBezTo>
                  <a:close/>
                  <a:moveTo>
                    <a:pt x="2994" y="0"/>
                  </a:moveTo>
                  <a:cubicBezTo>
                    <a:pt x="2988" y="0"/>
                    <a:pt x="2983" y="1"/>
                    <a:pt x="2977" y="2"/>
                  </a:cubicBezTo>
                  <a:lnTo>
                    <a:pt x="2973" y="2"/>
                  </a:lnTo>
                  <a:cubicBezTo>
                    <a:pt x="2922" y="9"/>
                    <a:pt x="2895" y="55"/>
                    <a:pt x="2902" y="105"/>
                  </a:cubicBezTo>
                  <a:cubicBezTo>
                    <a:pt x="2922" y="282"/>
                    <a:pt x="2934" y="460"/>
                    <a:pt x="2943" y="636"/>
                  </a:cubicBezTo>
                  <a:lnTo>
                    <a:pt x="2943" y="636"/>
                  </a:lnTo>
                  <a:cubicBezTo>
                    <a:pt x="2943" y="635"/>
                    <a:pt x="2943" y="635"/>
                    <a:pt x="2943" y="634"/>
                  </a:cubicBezTo>
                  <a:lnTo>
                    <a:pt x="2943" y="634"/>
                  </a:lnTo>
                  <a:cubicBezTo>
                    <a:pt x="2966" y="1125"/>
                    <a:pt x="2958" y="1624"/>
                    <a:pt x="2914" y="2115"/>
                  </a:cubicBezTo>
                  <a:cubicBezTo>
                    <a:pt x="2871" y="2601"/>
                    <a:pt x="2776" y="3080"/>
                    <a:pt x="2673" y="3556"/>
                  </a:cubicBezTo>
                  <a:lnTo>
                    <a:pt x="2673" y="3556"/>
                  </a:lnTo>
                  <a:cubicBezTo>
                    <a:pt x="2673" y="3555"/>
                    <a:pt x="2674" y="3554"/>
                    <a:pt x="2674" y="3554"/>
                  </a:cubicBezTo>
                  <a:lnTo>
                    <a:pt x="2674" y="3554"/>
                  </a:lnTo>
                  <a:cubicBezTo>
                    <a:pt x="2672" y="3560"/>
                    <a:pt x="2671" y="3566"/>
                    <a:pt x="2670" y="3572"/>
                  </a:cubicBezTo>
                  <a:lnTo>
                    <a:pt x="2670" y="3572"/>
                  </a:lnTo>
                  <a:cubicBezTo>
                    <a:pt x="2670" y="3567"/>
                    <a:pt x="2671" y="3563"/>
                    <a:pt x="2672" y="3558"/>
                  </a:cubicBezTo>
                  <a:lnTo>
                    <a:pt x="2672" y="3558"/>
                  </a:lnTo>
                  <a:cubicBezTo>
                    <a:pt x="2671" y="3566"/>
                    <a:pt x="2669" y="3572"/>
                    <a:pt x="2668" y="3578"/>
                  </a:cubicBezTo>
                  <a:lnTo>
                    <a:pt x="2668" y="3578"/>
                  </a:lnTo>
                  <a:cubicBezTo>
                    <a:pt x="2669" y="3576"/>
                    <a:pt x="2669" y="3574"/>
                    <a:pt x="2670" y="3572"/>
                  </a:cubicBezTo>
                  <a:lnTo>
                    <a:pt x="2670" y="3572"/>
                  </a:lnTo>
                  <a:cubicBezTo>
                    <a:pt x="2668" y="3578"/>
                    <a:pt x="2667" y="3585"/>
                    <a:pt x="2665" y="3593"/>
                  </a:cubicBezTo>
                  <a:lnTo>
                    <a:pt x="2665" y="3588"/>
                  </a:lnTo>
                  <a:cubicBezTo>
                    <a:pt x="2666" y="3585"/>
                    <a:pt x="2667" y="3581"/>
                    <a:pt x="2668" y="3578"/>
                  </a:cubicBezTo>
                  <a:lnTo>
                    <a:pt x="2668" y="3578"/>
                  </a:lnTo>
                  <a:cubicBezTo>
                    <a:pt x="2667" y="3581"/>
                    <a:pt x="2666" y="3584"/>
                    <a:pt x="2665" y="3587"/>
                  </a:cubicBezTo>
                  <a:cubicBezTo>
                    <a:pt x="2665" y="3588"/>
                    <a:pt x="2665" y="3591"/>
                    <a:pt x="2664" y="3593"/>
                  </a:cubicBezTo>
                  <a:lnTo>
                    <a:pt x="2664" y="3591"/>
                  </a:lnTo>
                  <a:cubicBezTo>
                    <a:pt x="2606" y="3840"/>
                    <a:pt x="2542" y="4088"/>
                    <a:pt x="2470" y="4334"/>
                  </a:cubicBezTo>
                  <a:cubicBezTo>
                    <a:pt x="2397" y="4597"/>
                    <a:pt x="2303" y="4851"/>
                    <a:pt x="2209" y="5107"/>
                  </a:cubicBezTo>
                  <a:cubicBezTo>
                    <a:pt x="2112" y="5362"/>
                    <a:pt x="2005" y="5611"/>
                    <a:pt x="1895" y="5864"/>
                  </a:cubicBezTo>
                  <a:cubicBezTo>
                    <a:pt x="1845" y="5978"/>
                    <a:pt x="1786" y="6092"/>
                    <a:pt x="1730" y="6205"/>
                  </a:cubicBezTo>
                  <a:cubicBezTo>
                    <a:pt x="1673" y="6323"/>
                    <a:pt x="1617" y="6439"/>
                    <a:pt x="1558" y="6557"/>
                  </a:cubicBezTo>
                  <a:cubicBezTo>
                    <a:pt x="1561" y="6551"/>
                    <a:pt x="1564" y="6546"/>
                    <a:pt x="1568" y="6540"/>
                  </a:cubicBezTo>
                  <a:lnTo>
                    <a:pt x="1568" y="6540"/>
                  </a:lnTo>
                  <a:cubicBezTo>
                    <a:pt x="1564" y="6547"/>
                    <a:pt x="1561" y="6554"/>
                    <a:pt x="1558" y="6560"/>
                  </a:cubicBezTo>
                  <a:lnTo>
                    <a:pt x="1558" y="6560"/>
                  </a:lnTo>
                  <a:cubicBezTo>
                    <a:pt x="1558" y="6559"/>
                    <a:pt x="1559" y="6558"/>
                    <a:pt x="1559" y="6557"/>
                  </a:cubicBezTo>
                  <a:lnTo>
                    <a:pt x="1559" y="6557"/>
                  </a:lnTo>
                  <a:cubicBezTo>
                    <a:pt x="1558" y="6559"/>
                    <a:pt x="1557" y="6563"/>
                    <a:pt x="1555" y="6566"/>
                  </a:cubicBezTo>
                  <a:lnTo>
                    <a:pt x="1555" y="6566"/>
                  </a:lnTo>
                  <a:cubicBezTo>
                    <a:pt x="1555" y="6566"/>
                    <a:pt x="1555" y="6566"/>
                    <a:pt x="1555" y="6566"/>
                  </a:cubicBezTo>
                  <a:lnTo>
                    <a:pt x="1555" y="6566"/>
                  </a:lnTo>
                  <a:cubicBezTo>
                    <a:pt x="1555" y="6566"/>
                    <a:pt x="1555" y="6566"/>
                    <a:pt x="1555" y="6566"/>
                  </a:cubicBezTo>
                  <a:lnTo>
                    <a:pt x="1555" y="6566"/>
                  </a:lnTo>
                  <a:cubicBezTo>
                    <a:pt x="1555" y="6566"/>
                    <a:pt x="1554" y="6567"/>
                    <a:pt x="1554" y="6567"/>
                  </a:cubicBezTo>
                  <a:lnTo>
                    <a:pt x="1554" y="6567"/>
                  </a:lnTo>
                  <a:cubicBezTo>
                    <a:pt x="1554" y="6567"/>
                    <a:pt x="1554" y="6567"/>
                    <a:pt x="1555" y="6567"/>
                  </a:cubicBezTo>
                  <a:lnTo>
                    <a:pt x="1555" y="6567"/>
                  </a:lnTo>
                  <a:cubicBezTo>
                    <a:pt x="1552" y="6570"/>
                    <a:pt x="1550" y="6575"/>
                    <a:pt x="1548" y="6579"/>
                  </a:cubicBezTo>
                  <a:lnTo>
                    <a:pt x="1548" y="6579"/>
                  </a:lnTo>
                  <a:cubicBezTo>
                    <a:pt x="1549" y="6576"/>
                    <a:pt x="1551" y="6572"/>
                    <a:pt x="1552" y="6569"/>
                  </a:cubicBezTo>
                  <a:lnTo>
                    <a:pt x="1552" y="6569"/>
                  </a:lnTo>
                  <a:cubicBezTo>
                    <a:pt x="1493" y="6682"/>
                    <a:pt x="1436" y="6796"/>
                    <a:pt x="1377" y="6909"/>
                  </a:cubicBezTo>
                  <a:cubicBezTo>
                    <a:pt x="1320" y="7018"/>
                    <a:pt x="1262" y="7126"/>
                    <a:pt x="1206" y="7235"/>
                  </a:cubicBezTo>
                  <a:cubicBezTo>
                    <a:pt x="1120" y="7399"/>
                    <a:pt x="1029" y="7557"/>
                    <a:pt x="937" y="7715"/>
                  </a:cubicBezTo>
                  <a:cubicBezTo>
                    <a:pt x="844" y="7873"/>
                    <a:pt x="755" y="8034"/>
                    <a:pt x="665" y="8195"/>
                  </a:cubicBezTo>
                  <a:cubicBezTo>
                    <a:pt x="482" y="8508"/>
                    <a:pt x="284" y="8812"/>
                    <a:pt x="100" y="9125"/>
                  </a:cubicBezTo>
                  <a:cubicBezTo>
                    <a:pt x="40" y="9233"/>
                    <a:pt x="1" y="9339"/>
                    <a:pt x="23" y="9467"/>
                  </a:cubicBezTo>
                  <a:cubicBezTo>
                    <a:pt x="43" y="9582"/>
                    <a:pt x="109" y="9686"/>
                    <a:pt x="202" y="9754"/>
                  </a:cubicBezTo>
                  <a:cubicBezTo>
                    <a:pt x="280" y="9810"/>
                    <a:pt x="371" y="9837"/>
                    <a:pt x="463" y="9837"/>
                  </a:cubicBezTo>
                  <a:cubicBezTo>
                    <a:pt x="604" y="9837"/>
                    <a:pt x="745" y="9772"/>
                    <a:pt x="831" y="9650"/>
                  </a:cubicBezTo>
                  <a:cubicBezTo>
                    <a:pt x="1071" y="9302"/>
                    <a:pt x="1268" y="8923"/>
                    <a:pt x="1465" y="8549"/>
                  </a:cubicBezTo>
                  <a:cubicBezTo>
                    <a:pt x="1657" y="8185"/>
                    <a:pt x="1821" y="7808"/>
                    <a:pt x="1979" y="7429"/>
                  </a:cubicBezTo>
                  <a:cubicBezTo>
                    <a:pt x="2059" y="7239"/>
                    <a:pt x="2130" y="7041"/>
                    <a:pt x="2194" y="6846"/>
                  </a:cubicBezTo>
                  <a:cubicBezTo>
                    <a:pt x="2259" y="6645"/>
                    <a:pt x="2326" y="6450"/>
                    <a:pt x="2384" y="6246"/>
                  </a:cubicBezTo>
                  <a:cubicBezTo>
                    <a:pt x="2440" y="6043"/>
                    <a:pt x="2499" y="5842"/>
                    <a:pt x="2550" y="5637"/>
                  </a:cubicBezTo>
                  <a:cubicBezTo>
                    <a:pt x="2605" y="5434"/>
                    <a:pt x="2661" y="5232"/>
                    <a:pt x="2708" y="5026"/>
                  </a:cubicBezTo>
                  <a:cubicBezTo>
                    <a:pt x="2902" y="4218"/>
                    <a:pt x="3052" y="3400"/>
                    <a:pt x="3118" y="2570"/>
                  </a:cubicBezTo>
                  <a:cubicBezTo>
                    <a:pt x="3151" y="2159"/>
                    <a:pt x="3171" y="1744"/>
                    <a:pt x="3168" y="1332"/>
                  </a:cubicBezTo>
                  <a:cubicBezTo>
                    <a:pt x="3168" y="914"/>
                    <a:pt x="3132" y="492"/>
                    <a:pt x="3085" y="77"/>
                  </a:cubicBezTo>
                  <a:cubicBezTo>
                    <a:pt x="3080" y="32"/>
                    <a:pt x="3037" y="0"/>
                    <a:pt x="29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8" name="Google Shape;2198;p11"/>
            <p:cNvSpPr/>
            <p:nvPr/>
          </p:nvSpPr>
          <p:spPr>
            <a:xfrm>
              <a:off x="631246" y="-800490"/>
              <a:ext cx="158030" cy="252985"/>
            </a:xfrm>
            <a:custGeom>
              <a:avLst/>
              <a:gdLst/>
              <a:ahLst/>
              <a:cxnLst/>
              <a:rect l="l" t="t" r="r" b="b"/>
              <a:pathLst>
                <a:path w="3916" h="6269" extrusionOk="0">
                  <a:moveTo>
                    <a:pt x="837" y="5148"/>
                  </a:moveTo>
                  <a:lnTo>
                    <a:pt x="837" y="5148"/>
                  </a:lnTo>
                  <a:cubicBezTo>
                    <a:pt x="837" y="5148"/>
                    <a:pt x="837" y="5149"/>
                    <a:pt x="837" y="5149"/>
                  </a:cubicBezTo>
                  <a:lnTo>
                    <a:pt x="837" y="5149"/>
                  </a:lnTo>
                  <a:cubicBezTo>
                    <a:pt x="837" y="5149"/>
                    <a:pt x="837" y="5148"/>
                    <a:pt x="837" y="5148"/>
                  </a:cubicBezTo>
                  <a:close/>
                  <a:moveTo>
                    <a:pt x="3811" y="0"/>
                  </a:moveTo>
                  <a:cubicBezTo>
                    <a:pt x="3805" y="0"/>
                    <a:pt x="3799" y="1"/>
                    <a:pt x="3793" y="2"/>
                  </a:cubicBezTo>
                  <a:cubicBezTo>
                    <a:pt x="3765" y="8"/>
                    <a:pt x="3739" y="29"/>
                    <a:pt x="3727" y="59"/>
                  </a:cubicBezTo>
                  <a:cubicBezTo>
                    <a:pt x="3595" y="436"/>
                    <a:pt x="3444" y="803"/>
                    <a:pt x="3289" y="1171"/>
                  </a:cubicBezTo>
                  <a:cubicBezTo>
                    <a:pt x="3124" y="1560"/>
                    <a:pt x="2953" y="1948"/>
                    <a:pt x="2756" y="2324"/>
                  </a:cubicBezTo>
                  <a:cubicBezTo>
                    <a:pt x="2756" y="2321"/>
                    <a:pt x="2758" y="2321"/>
                    <a:pt x="2758" y="2320"/>
                  </a:cubicBezTo>
                  <a:lnTo>
                    <a:pt x="2758" y="2320"/>
                  </a:lnTo>
                  <a:cubicBezTo>
                    <a:pt x="2630" y="2554"/>
                    <a:pt x="2508" y="2793"/>
                    <a:pt x="2374" y="3024"/>
                  </a:cubicBezTo>
                  <a:cubicBezTo>
                    <a:pt x="2221" y="3282"/>
                    <a:pt x="2067" y="3539"/>
                    <a:pt x="1900" y="3791"/>
                  </a:cubicBezTo>
                  <a:cubicBezTo>
                    <a:pt x="1589" y="4265"/>
                    <a:pt x="1241" y="4713"/>
                    <a:pt x="856" y="5129"/>
                  </a:cubicBezTo>
                  <a:lnTo>
                    <a:pt x="865" y="5121"/>
                  </a:lnTo>
                  <a:lnTo>
                    <a:pt x="865" y="5121"/>
                  </a:lnTo>
                  <a:cubicBezTo>
                    <a:pt x="861" y="5126"/>
                    <a:pt x="856" y="5130"/>
                    <a:pt x="851" y="5135"/>
                  </a:cubicBezTo>
                  <a:lnTo>
                    <a:pt x="851" y="5135"/>
                  </a:lnTo>
                  <a:cubicBezTo>
                    <a:pt x="853" y="5132"/>
                    <a:pt x="855" y="5130"/>
                    <a:pt x="856" y="5128"/>
                  </a:cubicBezTo>
                  <a:lnTo>
                    <a:pt x="856" y="5128"/>
                  </a:lnTo>
                  <a:lnTo>
                    <a:pt x="847" y="5137"/>
                  </a:lnTo>
                  <a:cubicBezTo>
                    <a:pt x="847" y="5138"/>
                    <a:pt x="847" y="5139"/>
                    <a:pt x="846" y="5140"/>
                  </a:cubicBezTo>
                  <a:lnTo>
                    <a:pt x="846" y="5140"/>
                  </a:lnTo>
                  <a:cubicBezTo>
                    <a:pt x="846" y="5139"/>
                    <a:pt x="847" y="5139"/>
                    <a:pt x="847" y="5138"/>
                  </a:cubicBezTo>
                  <a:cubicBezTo>
                    <a:pt x="849" y="5137"/>
                    <a:pt x="850" y="5136"/>
                    <a:pt x="851" y="5135"/>
                  </a:cubicBezTo>
                  <a:lnTo>
                    <a:pt x="851" y="5135"/>
                  </a:lnTo>
                  <a:cubicBezTo>
                    <a:pt x="848" y="5139"/>
                    <a:pt x="843" y="5144"/>
                    <a:pt x="839" y="5148"/>
                  </a:cubicBezTo>
                  <a:cubicBezTo>
                    <a:pt x="841" y="5145"/>
                    <a:pt x="844" y="5142"/>
                    <a:pt x="846" y="5140"/>
                  </a:cubicBezTo>
                  <a:lnTo>
                    <a:pt x="846" y="5140"/>
                  </a:lnTo>
                  <a:cubicBezTo>
                    <a:pt x="841" y="5144"/>
                    <a:pt x="837" y="5149"/>
                    <a:pt x="832" y="5154"/>
                  </a:cubicBezTo>
                  <a:lnTo>
                    <a:pt x="832" y="5154"/>
                  </a:lnTo>
                  <a:cubicBezTo>
                    <a:pt x="834" y="5152"/>
                    <a:pt x="835" y="5150"/>
                    <a:pt x="837" y="5149"/>
                  </a:cubicBezTo>
                  <a:lnTo>
                    <a:pt x="837" y="5149"/>
                  </a:lnTo>
                  <a:cubicBezTo>
                    <a:pt x="834" y="5151"/>
                    <a:pt x="832" y="5154"/>
                    <a:pt x="829" y="5156"/>
                  </a:cubicBezTo>
                  <a:lnTo>
                    <a:pt x="829" y="5156"/>
                  </a:lnTo>
                  <a:cubicBezTo>
                    <a:pt x="829" y="5157"/>
                    <a:pt x="828" y="5158"/>
                    <a:pt x="827" y="5158"/>
                  </a:cubicBezTo>
                  <a:cubicBezTo>
                    <a:pt x="828" y="5158"/>
                    <a:pt x="828" y="5157"/>
                    <a:pt x="829" y="5157"/>
                  </a:cubicBezTo>
                  <a:lnTo>
                    <a:pt x="829" y="5157"/>
                  </a:lnTo>
                  <a:cubicBezTo>
                    <a:pt x="732" y="5257"/>
                    <a:pt x="633" y="5355"/>
                    <a:pt x="532" y="5451"/>
                  </a:cubicBezTo>
                  <a:cubicBezTo>
                    <a:pt x="401" y="5576"/>
                    <a:pt x="260" y="5694"/>
                    <a:pt x="126" y="5813"/>
                  </a:cubicBezTo>
                  <a:cubicBezTo>
                    <a:pt x="20" y="5906"/>
                    <a:pt x="0" y="6064"/>
                    <a:pt x="92" y="6176"/>
                  </a:cubicBezTo>
                  <a:cubicBezTo>
                    <a:pt x="141" y="6237"/>
                    <a:pt x="216" y="6269"/>
                    <a:pt x="291" y="6269"/>
                  </a:cubicBezTo>
                  <a:cubicBezTo>
                    <a:pt x="349" y="6269"/>
                    <a:pt x="407" y="6250"/>
                    <a:pt x="454" y="6211"/>
                  </a:cubicBezTo>
                  <a:cubicBezTo>
                    <a:pt x="672" y="6031"/>
                    <a:pt x="869" y="5830"/>
                    <a:pt x="1063" y="5625"/>
                  </a:cubicBezTo>
                  <a:cubicBezTo>
                    <a:pt x="1270" y="5404"/>
                    <a:pt x="1464" y="5177"/>
                    <a:pt x="1646" y="4937"/>
                  </a:cubicBezTo>
                  <a:cubicBezTo>
                    <a:pt x="2011" y="4461"/>
                    <a:pt x="2324" y="3946"/>
                    <a:pt x="2600" y="3417"/>
                  </a:cubicBezTo>
                  <a:cubicBezTo>
                    <a:pt x="2729" y="3169"/>
                    <a:pt x="2850" y="2915"/>
                    <a:pt x="2960" y="2658"/>
                  </a:cubicBezTo>
                  <a:cubicBezTo>
                    <a:pt x="3016" y="2530"/>
                    <a:pt x="3068" y="2398"/>
                    <a:pt x="3121" y="2268"/>
                  </a:cubicBezTo>
                  <a:cubicBezTo>
                    <a:pt x="3180" y="2119"/>
                    <a:pt x="3240" y="1970"/>
                    <a:pt x="3301" y="1819"/>
                  </a:cubicBezTo>
                  <a:cubicBezTo>
                    <a:pt x="3410" y="1539"/>
                    <a:pt x="3513" y="1257"/>
                    <a:pt x="3612" y="971"/>
                  </a:cubicBezTo>
                  <a:cubicBezTo>
                    <a:pt x="3711" y="691"/>
                    <a:pt x="3803" y="408"/>
                    <a:pt x="3900" y="125"/>
                  </a:cubicBezTo>
                  <a:cubicBezTo>
                    <a:pt x="3915" y="78"/>
                    <a:pt x="3892" y="23"/>
                    <a:pt x="3844" y="6"/>
                  </a:cubicBezTo>
                  <a:cubicBezTo>
                    <a:pt x="3833" y="2"/>
                    <a:pt x="3822" y="0"/>
                    <a:pt x="3811" y="0"/>
                  </a:cubicBezTo>
                  <a:close/>
                </a:path>
              </a:pathLst>
            </a:custGeom>
            <a:solidFill>
              <a:srgbClr val="F2D9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9" name="Google Shape;2199;p11"/>
            <p:cNvSpPr/>
            <p:nvPr/>
          </p:nvSpPr>
          <p:spPr>
            <a:xfrm>
              <a:off x="626363" y="-847462"/>
              <a:ext cx="67231" cy="291000"/>
            </a:xfrm>
            <a:custGeom>
              <a:avLst/>
              <a:gdLst/>
              <a:ahLst/>
              <a:cxnLst/>
              <a:rect l="l" t="t" r="r" b="b"/>
              <a:pathLst>
                <a:path w="1666" h="7211" extrusionOk="0">
                  <a:moveTo>
                    <a:pt x="1121" y="3183"/>
                  </a:moveTo>
                  <a:lnTo>
                    <a:pt x="1121" y="3183"/>
                  </a:lnTo>
                  <a:cubicBezTo>
                    <a:pt x="1121" y="3183"/>
                    <a:pt x="1121" y="3184"/>
                    <a:pt x="1121" y="3184"/>
                  </a:cubicBezTo>
                  <a:cubicBezTo>
                    <a:pt x="1121" y="3184"/>
                    <a:pt x="1121" y="3183"/>
                    <a:pt x="1121" y="3183"/>
                  </a:cubicBezTo>
                  <a:close/>
                  <a:moveTo>
                    <a:pt x="1119" y="3184"/>
                  </a:moveTo>
                  <a:lnTo>
                    <a:pt x="1119" y="3184"/>
                  </a:lnTo>
                  <a:cubicBezTo>
                    <a:pt x="1117" y="3193"/>
                    <a:pt x="1115" y="3203"/>
                    <a:pt x="1113" y="3213"/>
                  </a:cubicBezTo>
                  <a:lnTo>
                    <a:pt x="1113" y="3213"/>
                  </a:lnTo>
                  <a:cubicBezTo>
                    <a:pt x="1115" y="3204"/>
                    <a:pt x="1118" y="3194"/>
                    <a:pt x="1119" y="3184"/>
                  </a:cubicBezTo>
                  <a:close/>
                  <a:moveTo>
                    <a:pt x="1113" y="3213"/>
                  </a:moveTo>
                  <a:lnTo>
                    <a:pt x="1113" y="3213"/>
                  </a:lnTo>
                  <a:cubicBezTo>
                    <a:pt x="1113" y="3215"/>
                    <a:pt x="1112" y="3216"/>
                    <a:pt x="1112" y="3218"/>
                  </a:cubicBezTo>
                  <a:lnTo>
                    <a:pt x="1112" y="3220"/>
                  </a:lnTo>
                  <a:cubicBezTo>
                    <a:pt x="1112" y="3217"/>
                    <a:pt x="1113" y="3215"/>
                    <a:pt x="1113" y="3213"/>
                  </a:cubicBezTo>
                  <a:close/>
                  <a:moveTo>
                    <a:pt x="1550" y="1"/>
                  </a:moveTo>
                  <a:cubicBezTo>
                    <a:pt x="1542" y="1"/>
                    <a:pt x="1534" y="1"/>
                    <a:pt x="1526" y="2"/>
                  </a:cubicBezTo>
                  <a:cubicBezTo>
                    <a:pt x="1483" y="8"/>
                    <a:pt x="1444" y="41"/>
                    <a:pt x="1447" y="84"/>
                  </a:cubicBezTo>
                  <a:cubicBezTo>
                    <a:pt x="1473" y="1127"/>
                    <a:pt x="1343" y="2166"/>
                    <a:pt x="1121" y="3183"/>
                  </a:cubicBezTo>
                  <a:lnTo>
                    <a:pt x="1121" y="3183"/>
                  </a:lnTo>
                  <a:cubicBezTo>
                    <a:pt x="1121" y="3182"/>
                    <a:pt x="1123" y="3180"/>
                    <a:pt x="1123" y="3178"/>
                  </a:cubicBezTo>
                  <a:lnTo>
                    <a:pt x="1123" y="3178"/>
                  </a:lnTo>
                  <a:cubicBezTo>
                    <a:pt x="1119" y="3192"/>
                    <a:pt x="1118" y="3204"/>
                    <a:pt x="1114" y="3218"/>
                  </a:cubicBezTo>
                  <a:lnTo>
                    <a:pt x="1114" y="3221"/>
                  </a:lnTo>
                  <a:cubicBezTo>
                    <a:pt x="831" y="4462"/>
                    <a:pt x="421" y="5670"/>
                    <a:pt x="41" y="6887"/>
                  </a:cubicBezTo>
                  <a:cubicBezTo>
                    <a:pt x="0" y="7012"/>
                    <a:pt x="55" y="7149"/>
                    <a:pt x="184" y="7197"/>
                  </a:cubicBezTo>
                  <a:cubicBezTo>
                    <a:pt x="210" y="7206"/>
                    <a:pt x="236" y="7210"/>
                    <a:pt x="263" y="7210"/>
                  </a:cubicBezTo>
                  <a:cubicBezTo>
                    <a:pt x="362" y="7210"/>
                    <a:pt x="463" y="7151"/>
                    <a:pt x="495" y="7053"/>
                  </a:cubicBezTo>
                  <a:cubicBezTo>
                    <a:pt x="846" y="5930"/>
                    <a:pt x="1167" y="4792"/>
                    <a:pt x="1382" y="3633"/>
                  </a:cubicBezTo>
                  <a:cubicBezTo>
                    <a:pt x="1487" y="3059"/>
                    <a:pt x="1566" y="2480"/>
                    <a:pt x="1613" y="1897"/>
                  </a:cubicBezTo>
                  <a:cubicBezTo>
                    <a:pt x="1664" y="1292"/>
                    <a:pt x="1665" y="683"/>
                    <a:pt x="1634" y="77"/>
                  </a:cubicBezTo>
                  <a:cubicBezTo>
                    <a:pt x="1631" y="35"/>
                    <a:pt x="1588" y="2"/>
                    <a:pt x="15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0" name="Google Shape;2200;p11"/>
            <p:cNvSpPr/>
            <p:nvPr/>
          </p:nvSpPr>
          <p:spPr>
            <a:xfrm>
              <a:off x="514500" y="-758924"/>
              <a:ext cx="133212" cy="228772"/>
            </a:xfrm>
            <a:custGeom>
              <a:avLst/>
              <a:gdLst/>
              <a:ahLst/>
              <a:cxnLst/>
              <a:rect l="l" t="t" r="r" b="b"/>
              <a:pathLst>
                <a:path w="3301" h="5669" extrusionOk="0">
                  <a:moveTo>
                    <a:pt x="106" y="0"/>
                  </a:moveTo>
                  <a:cubicBezTo>
                    <a:pt x="98" y="0"/>
                    <a:pt x="90" y="1"/>
                    <a:pt x="82" y="3"/>
                  </a:cubicBezTo>
                  <a:cubicBezTo>
                    <a:pt x="72" y="6"/>
                    <a:pt x="68" y="9"/>
                    <a:pt x="62" y="12"/>
                  </a:cubicBezTo>
                  <a:cubicBezTo>
                    <a:pt x="13" y="35"/>
                    <a:pt x="0" y="88"/>
                    <a:pt x="18" y="135"/>
                  </a:cubicBezTo>
                  <a:cubicBezTo>
                    <a:pt x="92" y="355"/>
                    <a:pt x="166" y="576"/>
                    <a:pt x="242" y="793"/>
                  </a:cubicBezTo>
                  <a:cubicBezTo>
                    <a:pt x="326" y="1039"/>
                    <a:pt x="415" y="1283"/>
                    <a:pt x="507" y="1527"/>
                  </a:cubicBezTo>
                  <a:cubicBezTo>
                    <a:pt x="693" y="2028"/>
                    <a:pt x="904" y="2518"/>
                    <a:pt x="1135" y="2998"/>
                  </a:cubicBezTo>
                  <a:cubicBezTo>
                    <a:pt x="1586" y="3931"/>
                    <a:pt x="2107" y="4852"/>
                    <a:pt x="2859" y="5579"/>
                  </a:cubicBezTo>
                  <a:cubicBezTo>
                    <a:pt x="2873" y="5593"/>
                    <a:pt x="2892" y="5607"/>
                    <a:pt x="2906" y="5622"/>
                  </a:cubicBezTo>
                  <a:cubicBezTo>
                    <a:pt x="2943" y="5649"/>
                    <a:pt x="2984" y="5664"/>
                    <a:pt x="3030" y="5668"/>
                  </a:cubicBezTo>
                  <a:cubicBezTo>
                    <a:pt x="3035" y="5668"/>
                    <a:pt x="3040" y="5668"/>
                    <a:pt x="3046" y="5668"/>
                  </a:cubicBezTo>
                  <a:cubicBezTo>
                    <a:pt x="3105" y="5668"/>
                    <a:pt x="3162" y="5647"/>
                    <a:pt x="3208" y="5612"/>
                  </a:cubicBezTo>
                  <a:cubicBezTo>
                    <a:pt x="3258" y="5570"/>
                    <a:pt x="3289" y="5510"/>
                    <a:pt x="3295" y="5442"/>
                  </a:cubicBezTo>
                  <a:cubicBezTo>
                    <a:pt x="3301" y="5385"/>
                    <a:pt x="3282" y="5310"/>
                    <a:pt x="3239" y="5267"/>
                  </a:cubicBezTo>
                  <a:cubicBezTo>
                    <a:pt x="2963" y="4987"/>
                    <a:pt x="2706" y="4693"/>
                    <a:pt x="2462" y="4385"/>
                  </a:cubicBezTo>
                  <a:cubicBezTo>
                    <a:pt x="2339" y="4229"/>
                    <a:pt x="2219" y="4066"/>
                    <a:pt x="2103" y="3903"/>
                  </a:cubicBezTo>
                  <a:cubicBezTo>
                    <a:pt x="1985" y="3739"/>
                    <a:pt x="1870" y="3571"/>
                    <a:pt x="1763" y="3400"/>
                  </a:cubicBezTo>
                  <a:lnTo>
                    <a:pt x="1763" y="3400"/>
                  </a:lnTo>
                  <a:cubicBezTo>
                    <a:pt x="1767" y="3407"/>
                    <a:pt x="1771" y="3414"/>
                    <a:pt x="1774" y="3421"/>
                  </a:cubicBezTo>
                  <a:cubicBezTo>
                    <a:pt x="1442" y="2884"/>
                    <a:pt x="1154" y="2326"/>
                    <a:pt x="888" y="1754"/>
                  </a:cubicBezTo>
                  <a:cubicBezTo>
                    <a:pt x="760" y="1478"/>
                    <a:pt x="640" y="1202"/>
                    <a:pt x="525" y="922"/>
                  </a:cubicBezTo>
                  <a:cubicBezTo>
                    <a:pt x="407" y="635"/>
                    <a:pt x="292" y="348"/>
                    <a:pt x="190" y="55"/>
                  </a:cubicBezTo>
                  <a:cubicBezTo>
                    <a:pt x="178" y="19"/>
                    <a:pt x="142" y="0"/>
                    <a:pt x="106" y="0"/>
                  </a:cubicBezTo>
                  <a:close/>
                </a:path>
              </a:pathLst>
            </a:custGeom>
            <a:solidFill>
              <a:srgbClr val="FFE5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1" name="Google Shape;2201;p11"/>
            <p:cNvSpPr/>
            <p:nvPr/>
          </p:nvSpPr>
          <p:spPr>
            <a:xfrm>
              <a:off x="578704" y="-678336"/>
              <a:ext cx="52502" cy="136037"/>
            </a:xfrm>
            <a:custGeom>
              <a:avLst/>
              <a:gdLst/>
              <a:ahLst/>
              <a:cxnLst/>
              <a:rect l="l" t="t" r="r" b="b"/>
              <a:pathLst>
                <a:path w="1301" h="3371" extrusionOk="0">
                  <a:moveTo>
                    <a:pt x="104" y="0"/>
                  </a:moveTo>
                  <a:cubicBezTo>
                    <a:pt x="97" y="0"/>
                    <a:pt x="91" y="1"/>
                    <a:pt x="84" y="3"/>
                  </a:cubicBezTo>
                  <a:cubicBezTo>
                    <a:pt x="80" y="4"/>
                    <a:pt x="73" y="5"/>
                    <a:pt x="67" y="10"/>
                  </a:cubicBezTo>
                  <a:cubicBezTo>
                    <a:pt x="18" y="31"/>
                    <a:pt x="1" y="87"/>
                    <a:pt x="21" y="133"/>
                  </a:cubicBezTo>
                  <a:cubicBezTo>
                    <a:pt x="140" y="420"/>
                    <a:pt x="258" y="709"/>
                    <a:pt x="374" y="999"/>
                  </a:cubicBezTo>
                  <a:cubicBezTo>
                    <a:pt x="496" y="1304"/>
                    <a:pt x="611" y="1614"/>
                    <a:pt x="710" y="1927"/>
                  </a:cubicBezTo>
                  <a:cubicBezTo>
                    <a:pt x="771" y="2125"/>
                    <a:pt x="822" y="2325"/>
                    <a:pt x="868" y="2530"/>
                  </a:cubicBezTo>
                  <a:cubicBezTo>
                    <a:pt x="920" y="2765"/>
                    <a:pt x="952" y="3003"/>
                    <a:pt x="977" y="3241"/>
                  </a:cubicBezTo>
                  <a:cubicBezTo>
                    <a:pt x="984" y="3318"/>
                    <a:pt x="1061" y="3370"/>
                    <a:pt x="1134" y="3370"/>
                  </a:cubicBezTo>
                  <a:cubicBezTo>
                    <a:pt x="1143" y="3370"/>
                    <a:pt x="1151" y="3369"/>
                    <a:pt x="1160" y="3368"/>
                  </a:cubicBezTo>
                  <a:cubicBezTo>
                    <a:pt x="1249" y="3352"/>
                    <a:pt x="1301" y="3270"/>
                    <a:pt x="1288" y="3185"/>
                  </a:cubicBezTo>
                  <a:cubicBezTo>
                    <a:pt x="1217" y="2652"/>
                    <a:pt x="1058" y="2135"/>
                    <a:pt x="871" y="1633"/>
                  </a:cubicBezTo>
                  <a:cubicBezTo>
                    <a:pt x="670" y="1096"/>
                    <a:pt x="423" y="578"/>
                    <a:pt x="189" y="54"/>
                  </a:cubicBezTo>
                  <a:cubicBezTo>
                    <a:pt x="174" y="22"/>
                    <a:pt x="140" y="0"/>
                    <a:pt x="104" y="0"/>
                  </a:cubicBezTo>
                  <a:close/>
                </a:path>
              </a:pathLst>
            </a:custGeom>
            <a:solidFill>
              <a:srgbClr val="FFE5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2" name="Google Shape;2202;p11"/>
            <p:cNvSpPr/>
            <p:nvPr/>
          </p:nvSpPr>
          <p:spPr>
            <a:xfrm>
              <a:off x="635362" y="-900287"/>
              <a:ext cx="221145" cy="356214"/>
            </a:xfrm>
            <a:custGeom>
              <a:avLst/>
              <a:gdLst/>
              <a:ahLst/>
              <a:cxnLst/>
              <a:rect l="l" t="t" r="r" b="b"/>
              <a:pathLst>
                <a:path w="5480" h="8827" extrusionOk="0">
                  <a:moveTo>
                    <a:pt x="5383" y="0"/>
                  </a:moveTo>
                  <a:cubicBezTo>
                    <a:pt x="5375" y="0"/>
                    <a:pt x="5363" y="0"/>
                    <a:pt x="5355" y="2"/>
                  </a:cubicBezTo>
                  <a:cubicBezTo>
                    <a:pt x="5307" y="12"/>
                    <a:pt x="5271" y="47"/>
                    <a:pt x="5268" y="95"/>
                  </a:cubicBezTo>
                  <a:cubicBezTo>
                    <a:pt x="5239" y="528"/>
                    <a:pt x="5166" y="958"/>
                    <a:pt x="5074" y="1384"/>
                  </a:cubicBezTo>
                  <a:lnTo>
                    <a:pt x="5074" y="1384"/>
                  </a:lnTo>
                  <a:cubicBezTo>
                    <a:pt x="5074" y="1383"/>
                    <a:pt x="5074" y="1383"/>
                    <a:pt x="5074" y="1383"/>
                  </a:cubicBezTo>
                  <a:lnTo>
                    <a:pt x="5074" y="1383"/>
                  </a:lnTo>
                  <a:cubicBezTo>
                    <a:pt x="5074" y="1385"/>
                    <a:pt x="5074" y="1387"/>
                    <a:pt x="5073" y="1388"/>
                  </a:cubicBezTo>
                  <a:lnTo>
                    <a:pt x="5073" y="1388"/>
                  </a:lnTo>
                  <a:cubicBezTo>
                    <a:pt x="5074" y="1387"/>
                    <a:pt x="5074" y="1385"/>
                    <a:pt x="5074" y="1384"/>
                  </a:cubicBezTo>
                  <a:lnTo>
                    <a:pt x="5074" y="1384"/>
                  </a:lnTo>
                  <a:cubicBezTo>
                    <a:pt x="5070" y="1394"/>
                    <a:pt x="5069" y="1403"/>
                    <a:pt x="5068" y="1414"/>
                  </a:cubicBezTo>
                  <a:lnTo>
                    <a:pt x="5068" y="1414"/>
                  </a:lnTo>
                  <a:cubicBezTo>
                    <a:pt x="5070" y="1405"/>
                    <a:pt x="5071" y="1397"/>
                    <a:pt x="5073" y="1388"/>
                  </a:cubicBezTo>
                  <a:lnTo>
                    <a:pt x="5073" y="1388"/>
                  </a:lnTo>
                  <a:cubicBezTo>
                    <a:pt x="5071" y="1398"/>
                    <a:pt x="5069" y="1407"/>
                    <a:pt x="5067" y="1416"/>
                  </a:cubicBezTo>
                  <a:cubicBezTo>
                    <a:pt x="5067" y="1415"/>
                    <a:pt x="5068" y="1414"/>
                    <a:pt x="5068" y="1414"/>
                  </a:cubicBezTo>
                  <a:lnTo>
                    <a:pt x="5068" y="1414"/>
                  </a:lnTo>
                  <a:cubicBezTo>
                    <a:pt x="4968" y="1852"/>
                    <a:pt x="4837" y="2281"/>
                    <a:pt x="4681" y="2702"/>
                  </a:cubicBezTo>
                  <a:cubicBezTo>
                    <a:pt x="4516" y="3150"/>
                    <a:pt x="4315" y="3584"/>
                    <a:pt x="4094" y="4004"/>
                  </a:cubicBezTo>
                  <a:cubicBezTo>
                    <a:pt x="4096" y="4002"/>
                    <a:pt x="4098" y="3996"/>
                    <a:pt x="4101" y="3993"/>
                  </a:cubicBezTo>
                  <a:lnTo>
                    <a:pt x="4101" y="3993"/>
                  </a:lnTo>
                  <a:cubicBezTo>
                    <a:pt x="3647" y="4848"/>
                    <a:pt x="3084" y="5633"/>
                    <a:pt x="2426" y="6344"/>
                  </a:cubicBezTo>
                  <a:cubicBezTo>
                    <a:pt x="2116" y="6672"/>
                    <a:pt x="1784" y="6976"/>
                    <a:pt x="1436" y="7262"/>
                  </a:cubicBezTo>
                  <a:cubicBezTo>
                    <a:pt x="1090" y="7549"/>
                    <a:pt x="715" y="7803"/>
                    <a:pt x="335" y="8045"/>
                  </a:cubicBezTo>
                  <a:cubicBezTo>
                    <a:pt x="362" y="8029"/>
                    <a:pt x="388" y="8010"/>
                    <a:pt x="417" y="7994"/>
                  </a:cubicBezTo>
                  <a:lnTo>
                    <a:pt x="417" y="7994"/>
                  </a:lnTo>
                  <a:cubicBezTo>
                    <a:pt x="369" y="8025"/>
                    <a:pt x="320" y="8055"/>
                    <a:pt x="272" y="8084"/>
                  </a:cubicBezTo>
                  <a:cubicBezTo>
                    <a:pt x="263" y="8088"/>
                    <a:pt x="256" y="8093"/>
                    <a:pt x="249" y="8098"/>
                  </a:cubicBezTo>
                  <a:lnTo>
                    <a:pt x="249" y="8098"/>
                  </a:lnTo>
                  <a:cubicBezTo>
                    <a:pt x="244" y="8100"/>
                    <a:pt x="240" y="8102"/>
                    <a:pt x="237" y="8105"/>
                  </a:cubicBezTo>
                  <a:cubicBezTo>
                    <a:pt x="236" y="8106"/>
                    <a:pt x="235" y="8107"/>
                    <a:pt x="234" y="8108"/>
                  </a:cubicBezTo>
                  <a:lnTo>
                    <a:pt x="234" y="8108"/>
                  </a:lnTo>
                  <a:cubicBezTo>
                    <a:pt x="234" y="8108"/>
                    <a:pt x="234" y="8108"/>
                    <a:pt x="234" y="8108"/>
                  </a:cubicBezTo>
                  <a:lnTo>
                    <a:pt x="234" y="8108"/>
                  </a:lnTo>
                  <a:cubicBezTo>
                    <a:pt x="234" y="8108"/>
                    <a:pt x="234" y="8108"/>
                    <a:pt x="234" y="8108"/>
                  </a:cubicBezTo>
                  <a:lnTo>
                    <a:pt x="234" y="8108"/>
                  </a:lnTo>
                  <a:cubicBezTo>
                    <a:pt x="234" y="8108"/>
                    <a:pt x="234" y="8108"/>
                    <a:pt x="234" y="8108"/>
                  </a:cubicBezTo>
                  <a:lnTo>
                    <a:pt x="234" y="8108"/>
                  </a:lnTo>
                  <a:cubicBezTo>
                    <a:pt x="219" y="8117"/>
                    <a:pt x="205" y="8124"/>
                    <a:pt x="193" y="8132"/>
                  </a:cubicBezTo>
                  <a:cubicBezTo>
                    <a:pt x="207" y="8124"/>
                    <a:pt x="219" y="8117"/>
                    <a:pt x="234" y="8108"/>
                  </a:cubicBezTo>
                  <a:lnTo>
                    <a:pt x="234" y="8108"/>
                  </a:lnTo>
                  <a:cubicBezTo>
                    <a:pt x="232" y="8109"/>
                    <a:pt x="231" y="8110"/>
                    <a:pt x="230" y="8111"/>
                  </a:cubicBezTo>
                  <a:cubicBezTo>
                    <a:pt x="201" y="8127"/>
                    <a:pt x="175" y="8145"/>
                    <a:pt x="148" y="8161"/>
                  </a:cubicBezTo>
                  <a:cubicBezTo>
                    <a:pt x="96" y="8204"/>
                    <a:pt x="58" y="8259"/>
                    <a:pt x="35" y="8321"/>
                  </a:cubicBezTo>
                  <a:cubicBezTo>
                    <a:pt x="0" y="8412"/>
                    <a:pt x="6" y="8519"/>
                    <a:pt x="47" y="8608"/>
                  </a:cubicBezTo>
                  <a:cubicBezTo>
                    <a:pt x="89" y="8698"/>
                    <a:pt x="164" y="8769"/>
                    <a:pt x="257" y="8802"/>
                  </a:cubicBezTo>
                  <a:cubicBezTo>
                    <a:pt x="298" y="8817"/>
                    <a:pt x="346" y="8826"/>
                    <a:pt x="395" y="8826"/>
                  </a:cubicBezTo>
                  <a:cubicBezTo>
                    <a:pt x="448" y="8826"/>
                    <a:pt x="502" y="8815"/>
                    <a:pt x="544" y="8790"/>
                  </a:cubicBezTo>
                  <a:cubicBezTo>
                    <a:pt x="912" y="8578"/>
                    <a:pt x="1260" y="8333"/>
                    <a:pt x="1583" y="8058"/>
                  </a:cubicBezTo>
                  <a:cubicBezTo>
                    <a:pt x="1909" y="7779"/>
                    <a:pt x="2212" y="7476"/>
                    <a:pt x="2498" y="7156"/>
                  </a:cubicBezTo>
                  <a:cubicBezTo>
                    <a:pt x="3085" y="6499"/>
                    <a:pt x="3586" y="5775"/>
                    <a:pt x="4012" y="5003"/>
                  </a:cubicBezTo>
                  <a:cubicBezTo>
                    <a:pt x="4438" y="4233"/>
                    <a:pt x="4780" y="3423"/>
                    <a:pt x="5034" y="2580"/>
                  </a:cubicBezTo>
                  <a:cubicBezTo>
                    <a:pt x="5155" y="2186"/>
                    <a:pt x="5253" y="1784"/>
                    <a:pt x="5327" y="1379"/>
                  </a:cubicBezTo>
                  <a:cubicBezTo>
                    <a:pt x="5406" y="958"/>
                    <a:pt x="5451" y="534"/>
                    <a:pt x="5477" y="109"/>
                  </a:cubicBezTo>
                  <a:cubicBezTo>
                    <a:pt x="5480" y="53"/>
                    <a:pt x="5439" y="3"/>
                    <a:pt x="5383" y="0"/>
                  </a:cubicBezTo>
                  <a:close/>
                </a:path>
              </a:pathLst>
            </a:custGeom>
            <a:solidFill>
              <a:srgbClr val="F2D9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3" name="Google Shape;2203;p11"/>
            <p:cNvSpPr/>
            <p:nvPr/>
          </p:nvSpPr>
          <p:spPr>
            <a:xfrm>
              <a:off x="667929" y="-764049"/>
              <a:ext cx="180911" cy="193906"/>
            </a:xfrm>
            <a:custGeom>
              <a:avLst/>
              <a:gdLst/>
              <a:ahLst/>
              <a:cxnLst/>
              <a:rect l="l" t="t" r="r" b="b"/>
              <a:pathLst>
                <a:path w="4483" h="4805" extrusionOk="0">
                  <a:moveTo>
                    <a:pt x="4092" y="488"/>
                  </a:moveTo>
                  <a:lnTo>
                    <a:pt x="4092" y="488"/>
                  </a:lnTo>
                  <a:cubicBezTo>
                    <a:pt x="4092" y="489"/>
                    <a:pt x="4091" y="490"/>
                    <a:pt x="4091" y="491"/>
                  </a:cubicBezTo>
                  <a:lnTo>
                    <a:pt x="4091" y="491"/>
                  </a:lnTo>
                  <a:cubicBezTo>
                    <a:pt x="4091" y="490"/>
                    <a:pt x="4092" y="489"/>
                    <a:pt x="4092" y="488"/>
                  </a:cubicBezTo>
                  <a:close/>
                  <a:moveTo>
                    <a:pt x="4091" y="491"/>
                  </a:moveTo>
                  <a:lnTo>
                    <a:pt x="4091" y="491"/>
                  </a:lnTo>
                  <a:cubicBezTo>
                    <a:pt x="4089" y="494"/>
                    <a:pt x="4088" y="497"/>
                    <a:pt x="4087" y="499"/>
                  </a:cubicBezTo>
                  <a:cubicBezTo>
                    <a:pt x="4088" y="497"/>
                    <a:pt x="4089" y="494"/>
                    <a:pt x="4091" y="491"/>
                  </a:cubicBezTo>
                  <a:close/>
                  <a:moveTo>
                    <a:pt x="4377" y="0"/>
                  </a:moveTo>
                  <a:cubicBezTo>
                    <a:pt x="4370" y="0"/>
                    <a:pt x="4363" y="1"/>
                    <a:pt x="4357" y="2"/>
                  </a:cubicBezTo>
                  <a:cubicBezTo>
                    <a:pt x="4328" y="11"/>
                    <a:pt x="4302" y="32"/>
                    <a:pt x="4289" y="64"/>
                  </a:cubicBezTo>
                  <a:cubicBezTo>
                    <a:pt x="4228" y="207"/>
                    <a:pt x="4163" y="348"/>
                    <a:pt x="4092" y="488"/>
                  </a:cubicBezTo>
                  <a:lnTo>
                    <a:pt x="4092" y="488"/>
                  </a:lnTo>
                  <a:cubicBezTo>
                    <a:pt x="4093" y="486"/>
                    <a:pt x="4094" y="485"/>
                    <a:pt x="4095" y="483"/>
                  </a:cubicBezTo>
                  <a:lnTo>
                    <a:pt x="4095" y="483"/>
                  </a:lnTo>
                  <a:cubicBezTo>
                    <a:pt x="3788" y="1059"/>
                    <a:pt x="3400" y="1591"/>
                    <a:pt x="2955" y="2068"/>
                  </a:cubicBezTo>
                  <a:lnTo>
                    <a:pt x="2968" y="2055"/>
                  </a:lnTo>
                  <a:lnTo>
                    <a:pt x="2968" y="2055"/>
                  </a:lnTo>
                  <a:cubicBezTo>
                    <a:pt x="2557" y="2493"/>
                    <a:pt x="2107" y="2896"/>
                    <a:pt x="1639" y="3271"/>
                  </a:cubicBezTo>
                  <a:cubicBezTo>
                    <a:pt x="1136" y="3673"/>
                    <a:pt x="612" y="4050"/>
                    <a:pt x="82" y="4417"/>
                  </a:cubicBezTo>
                  <a:cubicBezTo>
                    <a:pt x="38" y="4449"/>
                    <a:pt x="9" y="4514"/>
                    <a:pt x="3" y="4567"/>
                  </a:cubicBezTo>
                  <a:cubicBezTo>
                    <a:pt x="0" y="4624"/>
                    <a:pt x="17" y="4682"/>
                    <a:pt x="52" y="4725"/>
                  </a:cubicBezTo>
                  <a:cubicBezTo>
                    <a:pt x="89" y="4769"/>
                    <a:pt x="145" y="4798"/>
                    <a:pt x="203" y="4804"/>
                  </a:cubicBezTo>
                  <a:cubicBezTo>
                    <a:pt x="208" y="4804"/>
                    <a:pt x="213" y="4804"/>
                    <a:pt x="218" y="4804"/>
                  </a:cubicBezTo>
                  <a:cubicBezTo>
                    <a:pt x="271" y="4804"/>
                    <a:pt x="316" y="4784"/>
                    <a:pt x="361" y="4753"/>
                  </a:cubicBezTo>
                  <a:cubicBezTo>
                    <a:pt x="793" y="4449"/>
                    <a:pt x="1217" y="4137"/>
                    <a:pt x="1628" y="3806"/>
                  </a:cubicBezTo>
                  <a:cubicBezTo>
                    <a:pt x="2028" y="3484"/>
                    <a:pt x="2416" y="3141"/>
                    <a:pt x="2765" y="2766"/>
                  </a:cubicBezTo>
                  <a:cubicBezTo>
                    <a:pt x="2933" y="2586"/>
                    <a:pt x="3097" y="2402"/>
                    <a:pt x="3251" y="2211"/>
                  </a:cubicBezTo>
                  <a:cubicBezTo>
                    <a:pt x="3419" y="2004"/>
                    <a:pt x="3574" y="1785"/>
                    <a:pt x="3722" y="1565"/>
                  </a:cubicBezTo>
                  <a:cubicBezTo>
                    <a:pt x="4020" y="1115"/>
                    <a:pt x="4260" y="626"/>
                    <a:pt x="4464" y="126"/>
                  </a:cubicBezTo>
                  <a:cubicBezTo>
                    <a:pt x="4483" y="80"/>
                    <a:pt x="4456" y="24"/>
                    <a:pt x="4410" y="7"/>
                  </a:cubicBezTo>
                  <a:cubicBezTo>
                    <a:pt x="4398" y="2"/>
                    <a:pt x="4387" y="0"/>
                    <a:pt x="4377" y="0"/>
                  </a:cubicBezTo>
                  <a:close/>
                </a:path>
              </a:pathLst>
            </a:custGeom>
            <a:solidFill>
              <a:srgbClr val="F2D9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4" name="Google Shape;2204;p11"/>
            <p:cNvSpPr/>
            <p:nvPr/>
          </p:nvSpPr>
          <p:spPr>
            <a:xfrm>
              <a:off x="596904" y="-802992"/>
              <a:ext cx="45601" cy="256496"/>
            </a:xfrm>
            <a:custGeom>
              <a:avLst/>
              <a:gdLst/>
              <a:ahLst/>
              <a:cxnLst/>
              <a:rect l="l" t="t" r="r" b="b"/>
              <a:pathLst>
                <a:path w="1130" h="6356" extrusionOk="0">
                  <a:moveTo>
                    <a:pt x="126" y="459"/>
                  </a:moveTo>
                  <a:cubicBezTo>
                    <a:pt x="128" y="465"/>
                    <a:pt x="130" y="473"/>
                    <a:pt x="133" y="479"/>
                  </a:cubicBezTo>
                  <a:cubicBezTo>
                    <a:pt x="131" y="472"/>
                    <a:pt x="129" y="465"/>
                    <a:pt x="126" y="459"/>
                  </a:cubicBezTo>
                  <a:close/>
                  <a:moveTo>
                    <a:pt x="102" y="1"/>
                  </a:moveTo>
                  <a:cubicBezTo>
                    <a:pt x="94" y="1"/>
                    <a:pt x="87" y="2"/>
                    <a:pt x="80" y="3"/>
                  </a:cubicBezTo>
                  <a:cubicBezTo>
                    <a:pt x="75" y="6"/>
                    <a:pt x="70" y="9"/>
                    <a:pt x="63" y="11"/>
                  </a:cubicBezTo>
                  <a:cubicBezTo>
                    <a:pt x="12" y="34"/>
                    <a:pt x="1" y="85"/>
                    <a:pt x="17" y="134"/>
                  </a:cubicBezTo>
                  <a:cubicBezTo>
                    <a:pt x="56" y="241"/>
                    <a:pt x="91" y="350"/>
                    <a:pt x="126" y="459"/>
                  </a:cubicBezTo>
                  <a:lnTo>
                    <a:pt x="126" y="459"/>
                  </a:lnTo>
                  <a:cubicBezTo>
                    <a:pt x="126" y="458"/>
                    <a:pt x="126" y="457"/>
                    <a:pt x="126" y="456"/>
                  </a:cubicBezTo>
                  <a:lnTo>
                    <a:pt x="126" y="456"/>
                  </a:lnTo>
                  <a:cubicBezTo>
                    <a:pt x="419" y="1390"/>
                    <a:pt x="616" y="2352"/>
                    <a:pt x="670" y="3329"/>
                  </a:cubicBezTo>
                  <a:cubicBezTo>
                    <a:pt x="677" y="3482"/>
                    <a:pt x="679" y="3634"/>
                    <a:pt x="677" y="3791"/>
                  </a:cubicBezTo>
                  <a:cubicBezTo>
                    <a:pt x="677" y="3963"/>
                    <a:pt x="663" y="4134"/>
                    <a:pt x="649" y="4307"/>
                  </a:cubicBezTo>
                  <a:cubicBezTo>
                    <a:pt x="623" y="4621"/>
                    <a:pt x="568" y="4937"/>
                    <a:pt x="503" y="5247"/>
                  </a:cubicBezTo>
                  <a:cubicBezTo>
                    <a:pt x="449" y="5484"/>
                    <a:pt x="381" y="5720"/>
                    <a:pt x="307" y="5951"/>
                  </a:cubicBezTo>
                  <a:cubicBezTo>
                    <a:pt x="256" y="6108"/>
                    <a:pt x="327" y="6280"/>
                    <a:pt x="486" y="6338"/>
                  </a:cubicBezTo>
                  <a:cubicBezTo>
                    <a:pt x="520" y="6350"/>
                    <a:pt x="554" y="6356"/>
                    <a:pt x="588" y="6356"/>
                  </a:cubicBezTo>
                  <a:cubicBezTo>
                    <a:pt x="710" y="6356"/>
                    <a:pt x="826" y="6279"/>
                    <a:pt x="873" y="6158"/>
                  </a:cubicBezTo>
                  <a:cubicBezTo>
                    <a:pt x="1051" y="5691"/>
                    <a:pt x="1118" y="5184"/>
                    <a:pt x="1125" y="4687"/>
                  </a:cubicBezTo>
                  <a:cubicBezTo>
                    <a:pt x="1130" y="4420"/>
                    <a:pt x="1111" y="4151"/>
                    <a:pt x="1090" y="3884"/>
                  </a:cubicBezTo>
                  <a:cubicBezTo>
                    <a:pt x="1071" y="3614"/>
                    <a:pt x="1038" y="3344"/>
                    <a:pt x="999" y="3076"/>
                  </a:cubicBezTo>
                  <a:cubicBezTo>
                    <a:pt x="848" y="2043"/>
                    <a:pt x="551" y="1029"/>
                    <a:pt x="185" y="54"/>
                  </a:cubicBezTo>
                  <a:cubicBezTo>
                    <a:pt x="173" y="20"/>
                    <a:pt x="137" y="1"/>
                    <a:pt x="102" y="1"/>
                  </a:cubicBezTo>
                  <a:close/>
                </a:path>
              </a:pathLst>
            </a:custGeom>
            <a:solidFill>
              <a:srgbClr val="FFE5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5" name="Google Shape;2205;p11"/>
            <p:cNvSpPr/>
            <p:nvPr/>
          </p:nvSpPr>
          <p:spPr>
            <a:xfrm>
              <a:off x="56273" y="-650492"/>
              <a:ext cx="475543" cy="141162"/>
            </a:xfrm>
            <a:custGeom>
              <a:avLst/>
              <a:gdLst/>
              <a:ahLst/>
              <a:cxnLst/>
              <a:rect l="l" t="t" r="r" b="b"/>
              <a:pathLst>
                <a:path w="11784" h="3498" extrusionOk="0">
                  <a:moveTo>
                    <a:pt x="578" y="303"/>
                  </a:moveTo>
                  <a:cubicBezTo>
                    <a:pt x="584" y="308"/>
                    <a:pt x="591" y="312"/>
                    <a:pt x="598" y="316"/>
                  </a:cubicBezTo>
                  <a:cubicBezTo>
                    <a:pt x="590" y="312"/>
                    <a:pt x="584" y="307"/>
                    <a:pt x="578" y="303"/>
                  </a:cubicBezTo>
                  <a:close/>
                  <a:moveTo>
                    <a:pt x="98" y="1"/>
                  </a:moveTo>
                  <a:cubicBezTo>
                    <a:pt x="91" y="1"/>
                    <a:pt x="84" y="2"/>
                    <a:pt x="78" y="3"/>
                  </a:cubicBezTo>
                  <a:cubicBezTo>
                    <a:pt x="63" y="9"/>
                    <a:pt x="45" y="18"/>
                    <a:pt x="30" y="34"/>
                  </a:cubicBezTo>
                  <a:cubicBezTo>
                    <a:pt x="1" y="69"/>
                    <a:pt x="0" y="137"/>
                    <a:pt x="42" y="166"/>
                  </a:cubicBezTo>
                  <a:cubicBezTo>
                    <a:pt x="421" y="433"/>
                    <a:pt x="804" y="693"/>
                    <a:pt x="1198" y="936"/>
                  </a:cubicBezTo>
                  <a:cubicBezTo>
                    <a:pt x="1635" y="1204"/>
                    <a:pt x="2081" y="1453"/>
                    <a:pt x="2537" y="1685"/>
                  </a:cubicBezTo>
                  <a:cubicBezTo>
                    <a:pt x="3000" y="1925"/>
                    <a:pt x="3470" y="2149"/>
                    <a:pt x="3951" y="2350"/>
                  </a:cubicBezTo>
                  <a:cubicBezTo>
                    <a:pt x="4432" y="2551"/>
                    <a:pt x="4919" y="2731"/>
                    <a:pt x="5421" y="2885"/>
                  </a:cubicBezTo>
                  <a:cubicBezTo>
                    <a:pt x="5919" y="3040"/>
                    <a:pt x="6426" y="3169"/>
                    <a:pt x="6939" y="3270"/>
                  </a:cubicBezTo>
                  <a:cubicBezTo>
                    <a:pt x="7441" y="3370"/>
                    <a:pt x="7951" y="3443"/>
                    <a:pt x="8464" y="3478"/>
                  </a:cubicBezTo>
                  <a:cubicBezTo>
                    <a:pt x="8668" y="3491"/>
                    <a:pt x="8872" y="3497"/>
                    <a:pt x="9076" y="3497"/>
                  </a:cubicBezTo>
                  <a:cubicBezTo>
                    <a:pt x="9901" y="3497"/>
                    <a:pt x="10724" y="3389"/>
                    <a:pt x="11516" y="3147"/>
                  </a:cubicBezTo>
                  <a:cubicBezTo>
                    <a:pt x="11693" y="3093"/>
                    <a:pt x="11783" y="2882"/>
                    <a:pt x="11725" y="2712"/>
                  </a:cubicBezTo>
                  <a:cubicBezTo>
                    <a:pt x="11693" y="2626"/>
                    <a:pt x="11627" y="2557"/>
                    <a:pt x="11545" y="2517"/>
                  </a:cubicBezTo>
                  <a:cubicBezTo>
                    <a:pt x="11500" y="2497"/>
                    <a:pt x="11456" y="2488"/>
                    <a:pt x="11412" y="2488"/>
                  </a:cubicBezTo>
                  <a:cubicBezTo>
                    <a:pt x="11371" y="2488"/>
                    <a:pt x="11330" y="2495"/>
                    <a:pt x="11288" y="2507"/>
                  </a:cubicBezTo>
                  <a:cubicBezTo>
                    <a:pt x="11147" y="2543"/>
                    <a:pt x="11006" y="2574"/>
                    <a:pt x="10864" y="2605"/>
                  </a:cubicBezTo>
                  <a:cubicBezTo>
                    <a:pt x="10091" y="2765"/>
                    <a:pt x="9307" y="2841"/>
                    <a:pt x="8519" y="2841"/>
                  </a:cubicBezTo>
                  <a:cubicBezTo>
                    <a:pt x="8372" y="2841"/>
                    <a:pt x="8224" y="2838"/>
                    <a:pt x="8076" y="2833"/>
                  </a:cubicBezTo>
                  <a:lnTo>
                    <a:pt x="8079" y="2833"/>
                  </a:lnTo>
                  <a:cubicBezTo>
                    <a:pt x="7497" y="2808"/>
                    <a:pt x="6923" y="2741"/>
                    <a:pt x="6350" y="2638"/>
                  </a:cubicBezTo>
                  <a:cubicBezTo>
                    <a:pt x="5754" y="2528"/>
                    <a:pt x="5169" y="2373"/>
                    <a:pt x="4589" y="2192"/>
                  </a:cubicBezTo>
                  <a:lnTo>
                    <a:pt x="4589" y="2192"/>
                  </a:lnTo>
                  <a:lnTo>
                    <a:pt x="4638" y="2208"/>
                  </a:lnTo>
                  <a:cubicBezTo>
                    <a:pt x="3920" y="1983"/>
                    <a:pt x="3216" y="1713"/>
                    <a:pt x="2535" y="1389"/>
                  </a:cubicBezTo>
                  <a:cubicBezTo>
                    <a:pt x="1860" y="1068"/>
                    <a:pt x="1205" y="701"/>
                    <a:pt x="575" y="302"/>
                  </a:cubicBezTo>
                  <a:lnTo>
                    <a:pt x="575" y="302"/>
                  </a:lnTo>
                  <a:cubicBezTo>
                    <a:pt x="576" y="303"/>
                    <a:pt x="577" y="303"/>
                    <a:pt x="578" y="303"/>
                  </a:cubicBezTo>
                  <a:lnTo>
                    <a:pt x="578" y="303"/>
                  </a:lnTo>
                  <a:cubicBezTo>
                    <a:pt x="436" y="211"/>
                    <a:pt x="297" y="118"/>
                    <a:pt x="159" y="22"/>
                  </a:cubicBezTo>
                  <a:cubicBezTo>
                    <a:pt x="141" y="9"/>
                    <a:pt x="120" y="1"/>
                    <a:pt x="98" y="1"/>
                  </a:cubicBezTo>
                  <a:close/>
                </a:path>
              </a:pathLst>
            </a:custGeom>
            <a:solidFill>
              <a:srgbClr val="FFE5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6" name="Google Shape;2206;p11"/>
            <p:cNvSpPr/>
            <p:nvPr/>
          </p:nvSpPr>
          <p:spPr>
            <a:xfrm>
              <a:off x="173665" y="-648676"/>
              <a:ext cx="347537" cy="121469"/>
            </a:xfrm>
            <a:custGeom>
              <a:avLst/>
              <a:gdLst/>
              <a:ahLst/>
              <a:cxnLst/>
              <a:rect l="l" t="t" r="r" b="b"/>
              <a:pathLst>
                <a:path w="8612" h="3010" extrusionOk="0">
                  <a:moveTo>
                    <a:pt x="4169" y="2016"/>
                  </a:moveTo>
                  <a:lnTo>
                    <a:pt x="4169" y="2016"/>
                  </a:lnTo>
                  <a:cubicBezTo>
                    <a:pt x="4173" y="2017"/>
                    <a:pt x="4177" y="2018"/>
                    <a:pt x="4180" y="2020"/>
                  </a:cubicBezTo>
                  <a:lnTo>
                    <a:pt x="4180" y="2020"/>
                  </a:lnTo>
                  <a:cubicBezTo>
                    <a:pt x="4177" y="2018"/>
                    <a:pt x="4173" y="2017"/>
                    <a:pt x="4169" y="2016"/>
                  </a:cubicBezTo>
                  <a:close/>
                  <a:moveTo>
                    <a:pt x="4180" y="2020"/>
                  </a:moveTo>
                  <a:cubicBezTo>
                    <a:pt x="4185" y="2021"/>
                    <a:pt x="4189" y="2022"/>
                    <a:pt x="4193" y="2024"/>
                  </a:cubicBezTo>
                  <a:cubicBezTo>
                    <a:pt x="4189" y="2022"/>
                    <a:pt x="4185" y="2021"/>
                    <a:pt x="4180" y="2020"/>
                  </a:cubicBezTo>
                  <a:close/>
                  <a:moveTo>
                    <a:pt x="126" y="1"/>
                  </a:moveTo>
                  <a:cubicBezTo>
                    <a:pt x="118" y="1"/>
                    <a:pt x="110" y="1"/>
                    <a:pt x="103" y="3"/>
                  </a:cubicBezTo>
                  <a:cubicBezTo>
                    <a:pt x="84" y="10"/>
                    <a:pt x="61" y="23"/>
                    <a:pt x="43" y="45"/>
                  </a:cubicBezTo>
                  <a:cubicBezTo>
                    <a:pt x="1" y="92"/>
                    <a:pt x="5" y="172"/>
                    <a:pt x="56" y="211"/>
                  </a:cubicBezTo>
                  <a:cubicBezTo>
                    <a:pt x="1239" y="1130"/>
                    <a:pt x="2572" y="1838"/>
                    <a:pt x="3985" y="2330"/>
                  </a:cubicBezTo>
                  <a:cubicBezTo>
                    <a:pt x="4711" y="2585"/>
                    <a:pt x="5459" y="2779"/>
                    <a:pt x="6219" y="2896"/>
                  </a:cubicBezTo>
                  <a:cubicBezTo>
                    <a:pt x="6585" y="2952"/>
                    <a:pt x="6956" y="2986"/>
                    <a:pt x="7325" y="3002"/>
                  </a:cubicBezTo>
                  <a:cubicBezTo>
                    <a:pt x="7435" y="3007"/>
                    <a:pt x="7545" y="3010"/>
                    <a:pt x="7655" y="3010"/>
                  </a:cubicBezTo>
                  <a:cubicBezTo>
                    <a:pt x="7716" y="3010"/>
                    <a:pt x="7777" y="3009"/>
                    <a:pt x="7839" y="3008"/>
                  </a:cubicBezTo>
                  <a:cubicBezTo>
                    <a:pt x="8023" y="3003"/>
                    <a:pt x="8208" y="2986"/>
                    <a:pt x="8393" y="2966"/>
                  </a:cubicBezTo>
                  <a:cubicBezTo>
                    <a:pt x="8517" y="2953"/>
                    <a:pt x="8612" y="2845"/>
                    <a:pt x="8601" y="2720"/>
                  </a:cubicBezTo>
                  <a:cubicBezTo>
                    <a:pt x="8591" y="2605"/>
                    <a:pt x="8490" y="2511"/>
                    <a:pt x="8375" y="2511"/>
                  </a:cubicBezTo>
                  <a:cubicBezTo>
                    <a:pt x="8368" y="2511"/>
                    <a:pt x="8360" y="2511"/>
                    <a:pt x="8353" y="2512"/>
                  </a:cubicBezTo>
                  <a:cubicBezTo>
                    <a:pt x="8049" y="2541"/>
                    <a:pt x="7741" y="2555"/>
                    <a:pt x="7434" y="2555"/>
                  </a:cubicBezTo>
                  <a:cubicBezTo>
                    <a:pt x="7310" y="2555"/>
                    <a:pt x="7186" y="2553"/>
                    <a:pt x="7062" y="2548"/>
                  </a:cubicBezTo>
                  <a:cubicBezTo>
                    <a:pt x="6074" y="2499"/>
                    <a:pt x="5094" y="2301"/>
                    <a:pt x="4149" y="2011"/>
                  </a:cubicBezTo>
                  <a:lnTo>
                    <a:pt x="4149" y="2011"/>
                  </a:lnTo>
                  <a:cubicBezTo>
                    <a:pt x="4156" y="2012"/>
                    <a:pt x="4162" y="2014"/>
                    <a:pt x="4169" y="2016"/>
                  </a:cubicBezTo>
                  <a:lnTo>
                    <a:pt x="4169" y="2016"/>
                  </a:lnTo>
                  <a:cubicBezTo>
                    <a:pt x="3590" y="1834"/>
                    <a:pt x="3022" y="1614"/>
                    <a:pt x="2470" y="1360"/>
                  </a:cubicBezTo>
                  <a:cubicBezTo>
                    <a:pt x="1933" y="1116"/>
                    <a:pt x="1409" y="840"/>
                    <a:pt x="910" y="523"/>
                  </a:cubicBezTo>
                  <a:cubicBezTo>
                    <a:pt x="669" y="366"/>
                    <a:pt x="433" y="203"/>
                    <a:pt x="206" y="29"/>
                  </a:cubicBezTo>
                  <a:cubicBezTo>
                    <a:pt x="184" y="11"/>
                    <a:pt x="154" y="1"/>
                    <a:pt x="126" y="1"/>
                  </a:cubicBezTo>
                  <a:close/>
                </a:path>
              </a:pathLst>
            </a:custGeom>
            <a:solidFill>
              <a:srgbClr val="FFE5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7" name="Google Shape;2207;p11"/>
            <p:cNvSpPr/>
            <p:nvPr/>
          </p:nvSpPr>
          <p:spPr>
            <a:xfrm>
              <a:off x="166038" y="-703679"/>
              <a:ext cx="333736" cy="173446"/>
            </a:xfrm>
            <a:custGeom>
              <a:avLst/>
              <a:gdLst/>
              <a:ahLst/>
              <a:cxnLst/>
              <a:rect l="l" t="t" r="r" b="b"/>
              <a:pathLst>
                <a:path w="8270" h="4298" extrusionOk="0">
                  <a:moveTo>
                    <a:pt x="6572" y="3594"/>
                  </a:moveTo>
                  <a:lnTo>
                    <a:pt x="6572" y="3594"/>
                  </a:lnTo>
                  <a:cubicBezTo>
                    <a:pt x="6573" y="3594"/>
                    <a:pt x="6574" y="3594"/>
                    <a:pt x="6575" y="3594"/>
                  </a:cubicBezTo>
                  <a:lnTo>
                    <a:pt x="6575" y="3594"/>
                  </a:lnTo>
                  <a:cubicBezTo>
                    <a:pt x="6578" y="3596"/>
                    <a:pt x="6582" y="3597"/>
                    <a:pt x="6586" y="3598"/>
                  </a:cubicBezTo>
                  <a:lnTo>
                    <a:pt x="6586" y="3598"/>
                  </a:lnTo>
                  <a:cubicBezTo>
                    <a:pt x="6581" y="3596"/>
                    <a:pt x="6577" y="3595"/>
                    <a:pt x="6572" y="3594"/>
                  </a:cubicBezTo>
                  <a:close/>
                  <a:moveTo>
                    <a:pt x="115" y="0"/>
                  </a:moveTo>
                  <a:cubicBezTo>
                    <a:pt x="107" y="0"/>
                    <a:pt x="99" y="1"/>
                    <a:pt x="91" y="3"/>
                  </a:cubicBezTo>
                  <a:cubicBezTo>
                    <a:pt x="72" y="9"/>
                    <a:pt x="52" y="20"/>
                    <a:pt x="36" y="37"/>
                  </a:cubicBezTo>
                  <a:cubicBezTo>
                    <a:pt x="0" y="80"/>
                    <a:pt x="6" y="148"/>
                    <a:pt x="48" y="184"/>
                  </a:cubicBezTo>
                  <a:cubicBezTo>
                    <a:pt x="638" y="669"/>
                    <a:pt x="1238" y="1140"/>
                    <a:pt x="1868" y="1574"/>
                  </a:cubicBezTo>
                  <a:cubicBezTo>
                    <a:pt x="2489" y="2005"/>
                    <a:pt x="3136" y="2403"/>
                    <a:pt x="3802" y="2759"/>
                  </a:cubicBezTo>
                  <a:cubicBezTo>
                    <a:pt x="4460" y="3110"/>
                    <a:pt x="5142" y="3411"/>
                    <a:pt x="5842" y="3668"/>
                  </a:cubicBezTo>
                  <a:cubicBezTo>
                    <a:pt x="6192" y="3795"/>
                    <a:pt x="6546" y="3908"/>
                    <a:pt x="6905" y="4013"/>
                  </a:cubicBezTo>
                  <a:cubicBezTo>
                    <a:pt x="7297" y="4124"/>
                    <a:pt x="7693" y="4226"/>
                    <a:pt x="8094" y="4296"/>
                  </a:cubicBezTo>
                  <a:cubicBezTo>
                    <a:pt x="8102" y="4297"/>
                    <a:pt x="8110" y="4298"/>
                    <a:pt x="8117" y="4298"/>
                  </a:cubicBezTo>
                  <a:cubicBezTo>
                    <a:pt x="8187" y="4298"/>
                    <a:pt x="8250" y="4247"/>
                    <a:pt x="8263" y="4177"/>
                  </a:cubicBezTo>
                  <a:cubicBezTo>
                    <a:pt x="8269" y="4138"/>
                    <a:pt x="8262" y="4101"/>
                    <a:pt x="8239" y="4070"/>
                  </a:cubicBezTo>
                  <a:cubicBezTo>
                    <a:pt x="8217" y="4036"/>
                    <a:pt x="8183" y="4019"/>
                    <a:pt x="8144" y="4009"/>
                  </a:cubicBezTo>
                  <a:cubicBezTo>
                    <a:pt x="7886" y="3944"/>
                    <a:pt x="7624" y="3885"/>
                    <a:pt x="7366" y="3819"/>
                  </a:cubicBezTo>
                  <a:cubicBezTo>
                    <a:pt x="7104" y="3752"/>
                    <a:pt x="6846" y="3676"/>
                    <a:pt x="6586" y="3598"/>
                  </a:cubicBezTo>
                  <a:lnTo>
                    <a:pt x="6586" y="3598"/>
                  </a:lnTo>
                  <a:cubicBezTo>
                    <a:pt x="6587" y="3598"/>
                    <a:pt x="6589" y="3599"/>
                    <a:pt x="6590" y="3599"/>
                  </a:cubicBezTo>
                  <a:cubicBezTo>
                    <a:pt x="6585" y="3598"/>
                    <a:pt x="6580" y="3596"/>
                    <a:pt x="6575" y="3594"/>
                  </a:cubicBezTo>
                  <a:lnTo>
                    <a:pt x="6575" y="3594"/>
                  </a:lnTo>
                  <a:cubicBezTo>
                    <a:pt x="6573" y="3594"/>
                    <a:pt x="6571" y="3593"/>
                    <a:pt x="6569" y="3593"/>
                  </a:cubicBezTo>
                  <a:lnTo>
                    <a:pt x="6569" y="3593"/>
                  </a:lnTo>
                  <a:cubicBezTo>
                    <a:pt x="6570" y="3593"/>
                    <a:pt x="6571" y="3593"/>
                    <a:pt x="6572" y="3594"/>
                  </a:cubicBezTo>
                  <a:lnTo>
                    <a:pt x="6572" y="3594"/>
                  </a:lnTo>
                  <a:cubicBezTo>
                    <a:pt x="5828" y="3358"/>
                    <a:pt x="5101" y="3071"/>
                    <a:pt x="4393" y="2738"/>
                  </a:cubicBezTo>
                  <a:cubicBezTo>
                    <a:pt x="3686" y="2404"/>
                    <a:pt x="3002" y="2021"/>
                    <a:pt x="2343" y="1601"/>
                  </a:cubicBezTo>
                  <a:cubicBezTo>
                    <a:pt x="2344" y="1601"/>
                    <a:pt x="2344" y="1603"/>
                    <a:pt x="2346" y="1603"/>
                  </a:cubicBezTo>
                  <a:cubicBezTo>
                    <a:pt x="1595" y="1120"/>
                    <a:pt x="872" y="592"/>
                    <a:pt x="181" y="24"/>
                  </a:cubicBezTo>
                  <a:cubicBezTo>
                    <a:pt x="162" y="8"/>
                    <a:pt x="139" y="0"/>
                    <a:pt x="115" y="0"/>
                  </a:cubicBezTo>
                  <a:close/>
                </a:path>
              </a:pathLst>
            </a:custGeom>
            <a:solidFill>
              <a:srgbClr val="FFE5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8" name="Google Shape;2208;p11"/>
            <p:cNvSpPr/>
            <p:nvPr/>
          </p:nvSpPr>
          <p:spPr>
            <a:xfrm>
              <a:off x="237264" y="-577046"/>
              <a:ext cx="217877" cy="59281"/>
            </a:xfrm>
            <a:custGeom>
              <a:avLst/>
              <a:gdLst/>
              <a:ahLst/>
              <a:cxnLst/>
              <a:rect l="l" t="t" r="r" b="b"/>
              <a:pathLst>
                <a:path w="5399" h="1469" extrusionOk="0">
                  <a:moveTo>
                    <a:pt x="105" y="0"/>
                  </a:moveTo>
                  <a:cubicBezTo>
                    <a:pt x="99" y="0"/>
                    <a:pt x="93" y="1"/>
                    <a:pt x="87" y="2"/>
                  </a:cubicBezTo>
                  <a:cubicBezTo>
                    <a:pt x="55" y="7"/>
                    <a:pt x="32" y="23"/>
                    <a:pt x="19" y="52"/>
                  </a:cubicBezTo>
                  <a:cubicBezTo>
                    <a:pt x="1" y="95"/>
                    <a:pt x="18" y="158"/>
                    <a:pt x="67" y="177"/>
                  </a:cubicBezTo>
                  <a:cubicBezTo>
                    <a:pt x="895" y="493"/>
                    <a:pt x="1754" y="724"/>
                    <a:pt x="2622" y="920"/>
                  </a:cubicBezTo>
                  <a:cubicBezTo>
                    <a:pt x="3502" y="1119"/>
                    <a:pt x="4390" y="1280"/>
                    <a:pt x="5273" y="1467"/>
                  </a:cubicBezTo>
                  <a:cubicBezTo>
                    <a:pt x="5279" y="1468"/>
                    <a:pt x="5285" y="1469"/>
                    <a:pt x="5291" y="1469"/>
                  </a:cubicBezTo>
                  <a:cubicBezTo>
                    <a:pt x="5338" y="1469"/>
                    <a:pt x="5382" y="1431"/>
                    <a:pt x="5390" y="1386"/>
                  </a:cubicBezTo>
                  <a:cubicBezTo>
                    <a:pt x="5398" y="1330"/>
                    <a:pt x="5361" y="1280"/>
                    <a:pt x="5309" y="1270"/>
                  </a:cubicBezTo>
                  <a:cubicBezTo>
                    <a:pt x="3851" y="968"/>
                    <a:pt x="2375" y="726"/>
                    <a:pt x="951" y="286"/>
                  </a:cubicBezTo>
                  <a:cubicBezTo>
                    <a:pt x="956" y="286"/>
                    <a:pt x="957" y="288"/>
                    <a:pt x="960" y="288"/>
                  </a:cubicBezTo>
                  <a:cubicBezTo>
                    <a:pt x="686" y="201"/>
                    <a:pt x="414" y="109"/>
                    <a:pt x="146" y="7"/>
                  </a:cubicBezTo>
                  <a:cubicBezTo>
                    <a:pt x="132" y="3"/>
                    <a:pt x="118" y="0"/>
                    <a:pt x="105" y="0"/>
                  </a:cubicBezTo>
                  <a:close/>
                </a:path>
              </a:pathLst>
            </a:custGeom>
            <a:solidFill>
              <a:srgbClr val="F2D9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9" name="Google Shape;2209;p11"/>
            <p:cNvSpPr/>
            <p:nvPr/>
          </p:nvSpPr>
          <p:spPr>
            <a:xfrm>
              <a:off x="195375" y="-546458"/>
              <a:ext cx="245560" cy="33495"/>
            </a:xfrm>
            <a:custGeom>
              <a:avLst/>
              <a:gdLst/>
              <a:ahLst/>
              <a:cxnLst/>
              <a:rect l="l" t="t" r="r" b="b"/>
              <a:pathLst>
                <a:path w="6085" h="830" extrusionOk="0">
                  <a:moveTo>
                    <a:pt x="802" y="254"/>
                  </a:moveTo>
                  <a:cubicBezTo>
                    <a:pt x="804" y="254"/>
                    <a:pt x="807" y="255"/>
                    <a:pt x="810" y="256"/>
                  </a:cubicBezTo>
                  <a:cubicBezTo>
                    <a:pt x="807" y="255"/>
                    <a:pt x="804" y="254"/>
                    <a:pt x="802" y="254"/>
                  </a:cubicBezTo>
                  <a:close/>
                  <a:moveTo>
                    <a:pt x="106" y="0"/>
                  </a:moveTo>
                  <a:cubicBezTo>
                    <a:pt x="99" y="0"/>
                    <a:pt x="93" y="1"/>
                    <a:pt x="86" y="2"/>
                  </a:cubicBezTo>
                  <a:cubicBezTo>
                    <a:pt x="58" y="9"/>
                    <a:pt x="35" y="27"/>
                    <a:pt x="22" y="54"/>
                  </a:cubicBezTo>
                  <a:cubicBezTo>
                    <a:pt x="0" y="101"/>
                    <a:pt x="22" y="156"/>
                    <a:pt x="69" y="177"/>
                  </a:cubicBezTo>
                  <a:cubicBezTo>
                    <a:pt x="511" y="374"/>
                    <a:pt x="975" y="512"/>
                    <a:pt x="1448" y="613"/>
                  </a:cubicBezTo>
                  <a:cubicBezTo>
                    <a:pt x="1943" y="716"/>
                    <a:pt x="2446" y="769"/>
                    <a:pt x="2949" y="799"/>
                  </a:cubicBezTo>
                  <a:cubicBezTo>
                    <a:pt x="3324" y="822"/>
                    <a:pt x="3700" y="829"/>
                    <a:pt x="4075" y="829"/>
                  </a:cubicBezTo>
                  <a:cubicBezTo>
                    <a:pt x="4713" y="829"/>
                    <a:pt x="5351" y="807"/>
                    <a:pt x="5988" y="799"/>
                  </a:cubicBezTo>
                  <a:cubicBezTo>
                    <a:pt x="6044" y="798"/>
                    <a:pt x="6084" y="742"/>
                    <a:pt x="6081" y="687"/>
                  </a:cubicBezTo>
                  <a:cubicBezTo>
                    <a:pt x="6076" y="632"/>
                    <a:pt x="6030" y="597"/>
                    <a:pt x="5976" y="597"/>
                  </a:cubicBezTo>
                  <a:cubicBezTo>
                    <a:pt x="5974" y="597"/>
                    <a:pt x="5972" y="597"/>
                    <a:pt x="5969" y="597"/>
                  </a:cubicBezTo>
                  <a:cubicBezTo>
                    <a:pt x="5312" y="610"/>
                    <a:pt x="4654" y="634"/>
                    <a:pt x="3996" y="634"/>
                  </a:cubicBezTo>
                  <a:cubicBezTo>
                    <a:pt x="3717" y="634"/>
                    <a:pt x="3439" y="629"/>
                    <a:pt x="3160" y="618"/>
                  </a:cubicBezTo>
                  <a:lnTo>
                    <a:pt x="3164" y="618"/>
                  </a:lnTo>
                  <a:cubicBezTo>
                    <a:pt x="2758" y="600"/>
                    <a:pt x="2354" y="565"/>
                    <a:pt x="1953" y="508"/>
                  </a:cubicBezTo>
                  <a:cubicBezTo>
                    <a:pt x="1560" y="450"/>
                    <a:pt x="1173" y="367"/>
                    <a:pt x="795" y="252"/>
                  </a:cubicBezTo>
                  <a:lnTo>
                    <a:pt x="795" y="252"/>
                  </a:lnTo>
                  <a:cubicBezTo>
                    <a:pt x="797" y="253"/>
                    <a:pt x="799" y="253"/>
                    <a:pt x="802" y="254"/>
                  </a:cubicBezTo>
                  <a:lnTo>
                    <a:pt x="802" y="254"/>
                  </a:lnTo>
                  <a:cubicBezTo>
                    <a:pt x="578" y="182"/>
                    <a:pt x="361" y="101"/>
                    <a:pt x="145" y="8"/>
                  </a:cubicBezTo>
                  <a:cubicBezTo>
                    <a:pt x="132" y="3"/>
                    <a:pt x="119" y="0"/>
                    <a:pt x="106" y="0"/>
                  </a:cubicBezTo>
                  <a:close/>
                </a:path>
              </a:pathLst>
            </a:custGeom>
            <a:solidFill>
              <a:srgbClr val="F2D9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0" name="Google Shape;2210;p11"/>
            <p:cNvSpPr/>
            <p:nvPr/>
          </p:nvSpPr>
          <p:spPr>
            <a:xfrm>
              <a:off x="620391" y="-984910"/>
              <a:ext cx="63801" cy="412065"/>
            </a:xfrm>
            <a:custGeom>
              <a:avLst/>
              <a:gdLst/>
              <a:ahLst/>
              <a:cxnLst/>
              <a:rect l="l" t="t" r="r" b="b"/>
              <a:pathLst>
                <a:path w="1581" h="10211" extrusionOk="0">
                  <a:moveTo>
                    <a:pt x="120" y="1"/>
                  </a:moveTo>
                  <a:cubicBezTo>
                    <a:pt x="113" y="1"/>
                    <a:pt x="106" y="1"/>
                    <a:pt x="98" y="3"/>
                  </a:cubicBezTo>
                  <a:cubicBezTo>
                    <a:pt x="96" y="2"/>
                    <a:pt x="94" y="2"/>
                    <a:pt x="92" y="2"/>
                  </a:cubicBezTo>
                  <a:cubicBezTo>
                    <a:pt x="86" y="2"/>
                    <a:pt x="80" y="4"/>
                    <a:pt x="74" y="9"/>
                  </a:cubicBezTo>
                  <a:cubicBezTo>
                    <a:pt x="22" y="36"/>
                    <a:pt x="0" y="102"/>
                    <a:pt x="26" y="154"/>
                  </a:cubicBezTo>
                  <a:cubicBezTo>
                    <a:pt x="163" y="409"/>
                    <a:pt x="271" y="677"/>
                    <a:pt x="370" y="948"/>
                  </a:cubicBezTo>
                  <a:cubicBezTo>
                    <a:pt x="539" y="1425"/>
                    <a:pt x="658" y="1918"/>
                    <a:pt x="757" y="2414"/>
                  </a:cubicBezTo>
                  <a:cubicBezTo>
                    <a:pt x="869" y="2982"/>
                    <a:pt x="941" y="3558"/>
                    <a:pt x="986" y="4134"/>
                  </a:cubicBezTo>
                  <a:cubicBezTo>
                    <a:pt x="1013" y="4507"/>
                    <a:pt x="1027" y="4879"/>
                    <a:pt x="1030" y="5254"/>
                  </a:cubicBezTo>
                  <a:cubicBezTo>
                    <a:pt x="1033" y="5656"/>
                    <a:pt x="1023" y="6058"/>
                    <a:pt x="1007" y="6461"/>
                  </a:cubicBezTo>
                  <a:cubicBezTo>
                    <a:pt x="979" y="7196"/>
                    <a:pt x="905" y="7930"/>
                    <a:pt x="767" y="8651"/>
                  </a:cubicBezTo>
                  <a:cubicBezTo>
                    <a:pt x="729" y="8849"/>
                    <a:pt x="684" y="9044"/>
                    <a:pt x="634" y="9238"/>
                  </a:cubicBezTo>
                  <a:cubicBezTo>
                    <a:pt x="584" y="9428"/>
                    <a:pt x="529" y="9619"/>
                    <a:pt x="459" y="9803"/>
                  </a:cubicBezTo>
                  <a:cubicBezTo>
                    <a:pt x="400" y="9961"/>
                    <a:pt x="503" y="10143"/>
                    <a:pt x="658" y="10195"/>
                  </a:cubicBezTo>
                  <a:cubicBezTo>
                    <a:pt x="691" y="10206"/>
                    <a:pt x="723" y="10211"/>
                    <a:pt x="754" y="10211"/>
                  </a:cubicBezTo>
                  <a:cubicBezTo>
                    <a:pt x="884" y="10211"/>
                    <a:pt x="1002" y="10125"/>
                    <a:pt x="1050" y="9998"/>
                  </a:cubicBezTo>
                  <a:cubicBezTo>
                    <a:pt x="1105" y="9853"/>
                    <a:pt x="1160" y="9707"/>
                    <a:pt x="1204" y="9559"/>
                  </a:cubicBezTo>
                  <a:cubicBezTo>
                    <a:pt x="1259" y="9382"/>
                    <a:pt x="1302" y="9204"/>
                    <a:pt x="1339" y="9027"/>
                  </a:cubicBezTo>
                  <a:cubicBezTo>
                    <a:pt x="1421" y="8639"/>
                    <a:pt x="1481" y="8246"/>
                    <a:pt x="1519" y="7851"/>
                  </a:cubicBezTo>
                  <a:cubicBezTo>
                    <a:pt x="1556" y="7434"/>
                    <a:pt x="1576" y="7016"/>
                    <a:pt x="1578" y="6600"/>
                  </a:cubicBezTo>
                  <a:cubicBezTo>
                    <a:pt x="1580" y="6155"/>
                    <a:pt x="1555" y="5712"/>
                    <a:pt x="1519" y="5271"/>
                  </a:cubicBezTo>
                  <a:cubicBezTo>
                    <a:pt x="1483" y="4833"/>
                    <a:pt x="1427" y="4395"/>
                    <a:pt x="1365" y="3961"/>
                  </a:cubicBezTo>
                  <a:cubicBezTo>
                    <a:pt x="1302" y="3535"/>
                    <a:pt x="1218" y="3114"/>
                    <a:pt x="1129" y="2695"/>
                  </a:cubicBezTo>
                  <a:cubicBezTo>
                    <a:pt x="1043" y="2300"/>
                    <a:pt x="938" y="1910"/>
                    <a:pt x="818" y="1524"/>
                  </a:cubicBezTo>
                  <a:cubicBezTo>
                    <a:pt x="713" y="1181"/>
                    <a:pt x="588" y="840"/>
                    <a:pt x="443" y="513"/>
                  </a:cubicBezTo>
                  <a:cubicBezTo>
                    <a:pt x="375" y="359"/>
                    <a:pt x="298" y="208"/>
                    <a:pt x="217" y="59"/>
                  </a:cubicBezTo>
                  <a:cubicBezTo>
                    <a:pt x="197" y="23"/>
                    <a:pt x="160" y="1"/>
                    <a:pt x="120" y="1"/>
                  </a:cubicBezTo>
                  <a:close/>
                </a:path>
              </a:pathLst>
            </a:custGeom>
            <a:solidFill>
              <a:srgbClr val="FFE5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1" name="Google Shape;2211;p11"/>
            <p:cNvSpPr/>
            <p:nvPr/>
          </p:nvSpPr>
          <p:spPr>
            <a:xfrm>
              <a:off x="543596" y="-840723"/>
              <a:ext cx="95440" cy="277763"/>
            </a:xfrm>
            <a:custGeom>
              <a:avLst/>
              <a:gdLst/>
              <a:ahLst/>
              <a:cxnLst/>
              <a:rect l="l" t="t" r="r" b="b"/>
              <a:pathLst>
                <a:path w="2365" h="6883" extrusionOk="0">
                  <a:moveTo>
                    <a:pt x="105" y="1"/>
                  </a:moveTo>
                  <a:cubicBezTo>
                    <a:pt x="98" y="1"/>
                    <a:pt x="91" y="2"/>
                    <a:pt x="84" y="3"/>
                  </a:cubicBezTo>
                  <a:cubicBezTo>
                    <a:pt x="77" y="5"/>
                    <a:pt x="69" y="8"/>
                    <a:pt x="62" y="12"/>
                  </a:cubicBezTo>
                  <a:cubicBezTo>
                    <a:pt x="18" y="35"/>
                    <a:pt x="0" y="92"/>
                    <a:pt x="23" y="137"/>
                  </a:cubicBezTo>
                  <a:cubicBezTo>
                    <a:pt x="291" y="643"/>
                    <a:pt x="517" y="1167"/>
                    <a:pt x="711" y="1703"/>
                  </a:cubicBezTo>
                  <a:cubicBezTo>
                    <a:pt x="849" y="2092"/>
                    <a:pt x="971" y="2487"/>
                    <a:pt x="1080" y="2885"/>
                  </a:cubicBezTo>
                  <a:cubicBezTo>
                    <a:pt x="1194" y="3294"/>
                    <a:pt x="1300" y="3705"/>
                    <a:pt x="1391" y="4120"/>
                  </a:cubicBezTo>
                  <a:cubicBezTo>
                    <a:pt x="1483" y="4536"/>
                    <a:pt x="1567" y="4954"/>
                    <a:pt x="1648" y="5372"/>
                  </a:cubicBezTo>
                  <a:cubicBezTo>
                    <a:pt x="1735" y="5816"/>
                    <a:pt x="1813" y="6261"/>
                    <a:pt x="1901" y="6705"/>
                  </a:cubicBezTo>
                  <a:cubicBezTo>
                    <a:pt x="1922" y="6811"/>
                    <a:pt x="2019" y="6882"/>
                    <a:pt x="2124" y="6882"/>
                  </a:cubicBezTo>
                  <a:cubicBezTo>
                    <a:pt x="2139" y="6882"/>
                    <a:pt x="2154" y="6881"/>
                    <a:pt x="2169" y="6878"/>
                  </a:cubicBezTo>
                  <a:cubicBezTo>
                    <a:pt x="2291" y="6852"/>
                    <a:pt x="2365" y="6732"/>
                    <a:pt x="2342" y="6612"/>
                  </a:cubicBezTo>
                  <a:cubicBezTo>
                    <a:pt x="2235" y="6052"/>
                    <a:pt x="2113" y="5493"/>
                    <a:pt x="1978" y="4939"/>
                  </a:cubicBezTo>
                  <a:cubicBezTo>
                    <a:pt x="1840" y="4363"/>
                    <a:pt x="1685" y="3791"/>
                    <a:pt x="1516" y="3225"/>
                  </a:cubicBezTo>
                  <a:cubicBezTo>
                    <a:pt x="1353" y="2694"/>
                    <a:pt x="1164" y="2172"/>
                    <a:pt x="951" y="1658"/>
                  </a:cubicBezTo>
                  <a:cubicBezTo>
                    <a:pt x="726" y="1109"/>
                    <a:pt x="470" y="574"/>
                    <a:pt x="189" y="51"/>
                  </a:cubicBezTo>
                  <a:cubicBezTo>
                    <a:pt x="172" y="20"/>
                    <a:pt x="140" y="1"/>
                    <a:pt x="105" y="1"/>
                  </a:cubicBezTo>
                  <a:close/>
                </a:path>
              </a:pathLst>
            </a:custGeom>
            <a:solidFill>
              <a:srgbClr val="FFE5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2" name="Google Shape;2212;p11"/>
            <p:cNvSpPr/>
            <p:nvPr/>
          </p:nvSpPr>
          <p:spPr>
            <a:xfrm>
              <a:off x="498843" y="-650007"/>
              <a:ext cx="147982" cy="106981"/>
            </a:xfrm>
            <a:custGeom>
              <a:avLst/>
              <a:gdLst/>
              <a:ahLst/>
              <a:cxnLst/>
              <a:rect l="l" t="t" r="r" b="b"/>
              <a:pathLst>
                <a:path w="3667" h="2651" extrusionOk="0">
                  <a:moveTo>
                    <a:pt x="1145" y="926"/>
                  </a:moveTo>
                  <a:lnTo>
                    <a:pt x="1145" y="926"/>
                  </a:lnTo>
                  <a:cubicBezTo>
                    <a:pt x="1146" y="927"/>
                    <a:pt x="1146" y="927"/>
                    <a:pt x="1147" y="927"/>
                  </a:cubicBezTo>
                  <a:lnTo>
                    <a:pt x="1147" y="927"/>
                  </a:lnTo>
                  <a:cubicBezTo>
                    <a:pt x="1146" y="927"/>
                    <a:pt x="1146" y="926"/>
                    <a:pt x="1145" y="926"/>
                  </a:cubicBezTo>
                  <a:close/>
                  <a:moveTo>
                    <a:pt x="165" y="0"/>
                  </a:moveTo>
                  <a:cubicBezTo>
                    <a:pt x="153" y="0"/>
                    <a:pt x="141" y="2"/>
                    <a:pt x="130" y="4"/>
                  </a:cubicBezTo>
                  <a:cubicBezTo>
                    <a:pt x="105" y="6"/>
                    <a:pt x="82" y="19"/>
                    <a:pt x="62" y="34"/>
                  </a:cubicBezTo>
                  <a:cubicBezTo>
                    <a:pt x="1" y="90"/>
                    <a:pt x="3" y="180"/>
                    <a:pt x="54" y="241"/>
                  </a:cubicBezTo>
                  <a:cubicBezTo>
                    <a:pt x="255" y="485"/>
                    <a:pt x="466" y="721"/>
                    <a:pt x="689" y="948"/>
                  </a:cubicBezTo>
                  <a:cubicBezTo>
                    <a:pt x="934" y="1202"/>
                    <a:pt x="1200" y="1435"/>
                    <a:pt x="1477" y="1657"/>
                  </a:cubicBezTo>
                  <a:cubicBezTo>
                    <a:pt x="1756" y="1882"/>
                    <a:pt x="2043" y="2088"/>
                    <a:pt x="2353" y="2266"/>
                  </a:cubicBezTo>
                  <a:cubicBezTo>
                    <a:pt x="2505" y="2353"/>
                    <a:pt x="2663" y="2426"/>
                    <a:pt x="2823" y="2495"/>
                  </a:cubicBezTo>
                  <a:cubicBezTo>
                    <a:pt x="2978" y="2559"/>
                    <a:pt x="3137" y="2604"/>
                    <a:pt x="3300" y="2638"/>
                  </a:cubicBezTo>
                  <a:cubicBezTo>
                    <a:pt x="3323" y="2641"/>
                    <a:pt x="3346" y="2646"/>
                    <a:pt x="3369" y="2650"/>
                  </a:cubicBezTo>
                  <a:cubicBezTo>
                    <a:pt x="3376" y="2651"/>
                    <a:pt x="3383" y="2651"/>
                    <a:pt x="3389" y="2651"/>
                  </a:cubicBezTo>
                  <a:cubicBezTo>
                    <a:pt x="3432" y="2651"/>
                    <a:pt x="3472" y="2640"/>
                    <a:pt x="3509" y="2620"/>
                  </a:cubicBezTo>
                  <a:cubicBezTo>
                    <a:pt x="3573" y="2590"/>
                    <a:pt x="3620" y="2532"/>
                    <a:pt x="3642" y="2466"/>
                  </a:cubicBezTo>
                  <a:cubicBezTo>
                    <a:pt x="3666" y="2397"/>
                    <a:pt x="3659" y="2320"/>
                    <a:pt x="3626" y="2255"/>
                  </a:cubicBezTo>
                  <a:cubicBezTo>
                    <a:pt x="3596" y="2198"/>
                    <a:pt x="3537" y="2139"/>
                    <a:pt x="3472" y="2123"/>
                  </a:cubicBezTo>
                  <a:cubicBezTo>
                    <a:pt x="3117" y="2040"/>
                    <a:pt x="2771" y="1922"/>
                    <a:pt x="2441" y="1771"/>
                  </a:cubicBezTo>
                  <a:cubicBezTo>
                    <a:pt x="2215" y="1662"/>
                    <a:pt x="1996" y="1543"/>
                    <a:pt x="1784" y="1406"/>
                  </a:cubicBezTo>
                  <a:cubicBezTo>
                    <a:pt x="1559" y="1263"/>
                    <a:pt x="1350" y="1098"/>
                    <a:pt x="1147" y="927"/>
                  </a:cubicBezTo>
                  <a:lnTo>
                    <a:pt x="1147" y="927"/>
                  </a:lnTo>
                  <a:cubicBezTo>
                    <a:pt x="1147" y="928"/>
                    <a:pt x="1147" y="928"/>
                    <a:pt x="1147" y="928"/>
                  </a:cubicBezTo>
                  <a:lnTo>
                    <a:pt x="1147" y="928"/>
                  </a:lnTo>
                  <a:cubicBezTo>
                    <a:pt x="831" y="658"/>
                    <a:pt x="536" y="364"/>
                    <a:pt x="269" y="47"/>
                  </a:cubicBezTo>
                  <a:cubicBezTo>
                    <a:pt x="243" y="15"/>
                    <a:pt x="204" y="0"/>
                    <a:pt x="165" y="0"/>
                  </a:cubicBezTo>
                  <a:close/>
                </a:path>
              </a:pathLst>
            </a:custGeom>
            <a:solidFill>
              <a:srgbClr val="FFE5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3" name="Google Shape;2213;p11"/>
            <p:cNvSpPr/>
            <p:nvPr/>
          </p:nvSpPr>
          <p:spPr>
            <a:xfrm>
              <a:off x="707960" y="-941327"/>
              <a:ext cx="107183" cy="342331"/>
            </a:xfrm>
            <a:custGeom>
              <a:avLst/>
              <a:gdLst/>
              <a:ahLst/>
              <a:cxnLst/>
              <a:rect l="l" t="t" r="r" b="b"/>
              <a:pathLst>
                <a:path w="2656" h="8483" extrusionOk="0">
                  <a:moveTo>
                    <a:pt x="1015" y="6397"/>
                  </a:moveTo>
                  <a:cubicBezTo>
                    <a:pt x="1009" y="6408"/>
                    <a:pt x="1005" y="6419"/>
                    <a:pt x="999" y="6432"/>
                  </a:cubicBezTo>
                  <a:cubicBezTo>
                    <a:pt x="1005" y="6420"/>
                    <a:pt x="1009" y="6408"/>
                    <a:pt x="1015" y="6397"/>
                  </a:cubicBezTo>
                  <a:close/>
                  <a:moveTo>
                    <a:pt x="2530" y="0"/>
                  </a:moveTo>
                  <a:cubicBezTo>
                    <a:pt x="2523" y="0"/>
                    <a:pt x="2516" y="0"/>
                    <a:pt x="2509" y="2"/>
                  </a:cubicBezTo>
                  <a:cubicBezTo>
                    <a:pt x="2467" y="6"/>
                    <a:pt x="2428" y="40"/>
                    <a:pt x="2431" y="85"/>
                  </a:cubicBezTo>
                  <a:cubicBezTo>
                    <a:pt x="2457" y="533"/>
                    <a:pt x="2448" y="984"/>
                    <a:pt x="2414" y="1434"/>
                  </a:cubicBezTo>
                  <a:cubicBezTo>
                    <a:pt x="2381" y="1864"/>
                    <a:pt x="2329" y="2292"/>
                    <a:pt x="2249" y="2721"/>
                  </a:cubicBezTo>
                  <a:cubicBezTo>
                    <a:pt x="2125" y="3350"/>
                    <a:pt x="1960" y="3973"/>
                    <a:pt x="1754" y="4582"/>
                  </a:cubicBezTo>
                  <a:cubicBezTo>
                    <a:pt x="1548" y="5201"/>
                    <a:pt x="1299" y="5806"/>
                    <a:pt x="1016" y="6397"/>
                  </a:cubicBezTo>
                  <a:lnTo>
                    <a:pt x="1022" y="6386"/>
                  </a:lnTo>
                  <a:lnTo>
                    <a:pt x="1022" y="6386"/>
                  </a:lnTo>
                  <a:cubicBezTo>
                    <a:pt x="883" y="6679"/>
                    <a:pt x="732" y="6968"/>
                    <a:pt x="577" y="7253"/>
                  </a:cubicBezTo>
                  <a:cubicBezTo>
                    <a:pt x="412" y="7557"/>
                    <a:pt x="236" y="7855"/>
                    <a:pt x="60" y="8154"/>
                  </a:cubicBezTo>
                  <a:cubicBezTo>
                    <a:pt x="1" y="8255"/>
                    <a:pt x="22" y="8384"/>
                    <a:pt x="123" y="8448"/>
                  </a:cubicBezTo>
                  <a:cubicBezTo>
                    <a:pt x="158" y="8471"/>
                    <a:pt x="198" y="8482"/>
                    <a:pt x="238" y="8482"/>
                  </a:cubicBezTo>
                  <a:cubicBezTo>
                    <a:pt x="308" y="8482"/>
                    <a:pt x="378" y="8449"/>
                    <a:pt x="417" y="8387"/>
                  </a:cubicBezTo>
                  <a:cubicBezTo>
                    <a:pt x="807" y="7769"/>
                    <a:pt x="1143" y="7117"/>
                    <a:pt x="1444" y="6452"/>
                  </a:cubicBezTo>
                  <a:cubicBezTo>
                    <a:pt x="1744" y="5791"/>
                    <a:pt x="1993" y="5106"/>
                    <a:pt x="2191" y="4410"/>
                  </a:cubicBezTo>
                  <a:cubicBezTo>
                    <a:pt x="2286" y="4065"/>
                    <a:pt x="2369" y="3719"/>
                    <a:pt x="2435" y="3368"/>
                  </a:cubicBezTo>
                  <a:cubicBezTo>
                    <a:pt x="2503" y="3012"/>
                    <a:pt x="2552" y="2653"/>
                    <a:pt x="2589" y="2294"/>
                  </a:cubicBezTo>
                  <a:cubicBezTo>
                    <a:pt x="2631" y="1932"/>
                    <a:pt x="2651" y="1569"/>
                    <a:pt x="2654" y="1205"/>
                  </a:cubicBezTo>
                  <a:cubicBezTo>
                    <a:pt x="2655" y="836"/>
                    <a:pt x="2642" y="467"/>
                    <a:pt x="2618" y="99"/>
                  </a:cubicBezTo>
                  <a:cubicBezTo>
                    <a:pt x="2615" y="46"/>
                    <a:pt x="2586" y="3"/>
                    <a:pt x="253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4" name="Google Shape;2214;p11"/>
            <p:cNvSpPr/>
            <p:nvPr/>
          </p:nvSpPr>
          <p:spPr>
            <a:xfrm>
              <a:off x="-131497" y="-655738"/>
              <a:ext cx="1314322" cy="621427"/>
            </a:xfrm>
            <a:custGeom>
              <a:avLst/>
              <a:gdLst/>
              <a:ahLst/>
              <a:cxnLst/>
              <a:rect l="l" t="t" r="r" b="b"/>
              <a:pathLst>
                <a:path w="32569" h="15399" extrusionOk="0">
                  <a:moveTo>
                    <a:pt x="12894" y="1"/>
                  </a:moveTo>
                  <a:cubicBezTo>
                    <a:pt x="12651" y="1"/>
                    <a:pt x="12402" y="14"/>
                    <a:pt x="12149" y="40"/>
                  </a:cubicBezTo>
                  <a:cubicBezTo>
                    <a:pt x="11833" y="76"/>
                    <a:pt x="11510" y="126"/>
                    <a:pt x="11159" y="202"/>
                  </a:cubicBezTo>
                  <a:cubicBezTo>
                    <a:pt x="10625" y="314"/>
                    <a:pt x="10111" y="464"/>
                    <a:pt x="9679" y="594"/>
                  </a:cubicBezTo>
                  <a:cubicBezTo>
                    <a:pt x="9455" y="662"/>
                    <a:pt x="9229" y="731"/>
                    <a:pt x="9004" y="800"/>
                  </a:cubicBezTo>
                  <a:cubicBezTo>
                    <a:pt x="8380" y="989"/>
                    <a:pt x="7738" y="1188"/>
                    <a:pt x="7095" y="1344"/>
                  </a:cubicBezTo>
                  <a:cubicBezTo>
                    <a:pt x="6963" y="1376"/>
                    <a:pt x="6828" y="1406"/>
                    <a:pt x="6694" y="1435"/>
                  </a:cubicBezTo>
                  <a:lnTo>
                    <a:pt x="6493" y="1476"/>
                  </a:lnTo>
                  <a:lnTo>
                    <a:pt x="6493" y="1476"/>
                  </a:lnTo>
                  <a:lnTo>
                    <a:pt x="6533" y="1475"/>
                  </a:lnTo>
                  <a:lnTo>
                    <a:pt x="6533" y="1475"/>
                  </a:lnTo>
                  <a:cubicBezTo>
                    <a:pt x="6193" y="1534"/>
                    <a:pt x="5857" y="1585"/>
                    <a:pt x="5529" y="1626"/>
                  </a:cubicBezTo>
                  <a:cubicBezTo>
                    <a:pt x="5526" y="1626"/>
                    <a:pt x="5522" y="1627"/>
                    <a:pt x="5516" y="1627"/>
                  </a:cubicBezTo>
                  <a:cubicBezTo>
                    <a:pt x="5446" y="1641"/>
                    <a:pt x="5408" y="1663"/>
                    <a:pt x="5383" y="1696"/>
                  </a:cubicBezTo>
                  <a:cubicBezTo>
                    <a:pt x="5350" y="1732"/>
                    <a:pt x="5318" y="1797"/>
                    <a:pt x="5327" y="1857"/>
                  </a:cubicBezTo>
                  <a:cubicBezTo>
                    <a:pt x="5344" y="1959"/>
                    <a:pt x="5371" y="2092"/>
                    <a:pt x="5414" y="2222"/>
                  </a:cubicBezTo>
                  <a:cubicBezTo>
                    <a:pt x="5447" y="2318"/>
                    <a:pt x="5492" y="2419"/>
                    <a:pt x="5562" y="2546"/>
                  </a:cubicBezTo>
                  <a:cubicBezTo>
                    <a:pt x="5658" y="2726"/>
                    <a:pt x="5803" y="2904"/>
                    <a:pt x="5993" y="3078"/>
                  </a:cubicBezTo>
                  <a:cubicBezTo>
                    <a:pt x="6145" y="3220"/>
                    <a:pt x="6332" y="3349"/>
                    <a:pt x="6578" y="3486"/>
                  </a:cubicBezTo>
                  <a:cubicBezTo>
                    <a:pt x="6832" y="3624"/>
                    <a:pt x="7106" y="3726"/>
                    <a:pt x="7313" y="3800"/>
                  </a:cubicBezTo>
                  <a:cubicBezTo>
                    <a:pt x="7806" y="3968"/>
                    <a:pt x="8311" y="4082"/>
                    <a:pt x="8785" y="4178"/>
                  </a:cubicBezTo>
                  <a:cubicBezTo>
                    <a:pt x="8660" y="4189"/>
                    <a:pt x="8534" y="4207"/>
                    <a:pt x="8409" y="4227"/>
                  </a:cubicBezTo>
                  <a:cubicBezTo>
                    <a:pt x="8271" y="4250"/>
                    <a:pt x="8132" y="4276"/>
                    <a:pt x="7995" y="4304"/>
                  </a:cubicBezTo>
                  <a:cubicBezTo>
                    <a:pt x="7857" y="4333"/>
                    <a:pt x="7721" y="4365"/>
                    <a:pt x="7586" y="4401"/>
                  </a:cubicBezTo>
                  <a:cubicBezTo>
                    <a:pt x="7368" y="4458"/>
                    <a:pt x="7136" y="4534"/>
                    <a:pt x="6856" y="4638"/>
                  </a:cubicBezTo>
                  <a:cubicBezTo>
                    <a:pt x="6437" y="4796"/>
                    <a:pt x="6017" y="5001"/>
                    <a:pt x="5608" y="5247"/>
                  </a:cubicBezTo>
                  <a:cubicBezTo>
                    <a:pt x="5251" y="5462"/>
                    <a:pt x="4896" y="5726"/>
                    <a:pt x="4524" y="6057"/>
                  </a:cubicBezTo>
                  <a:cubicBezTo>
                    <a:pt x="3879" y="6633"/>
                    <a:pt x="3327" y="7362"/>
                    <a:pt x="2886" y="8225"/>
                  </a:cubicBezTo>
                  <a:cubicBezTo>
                    <a:pt x="2466" y="9046"/>
                    <a:pt x="2213" y="9955"/>
                    <a:pt x="1989" y="10814"/>
                  </a:cubicBezTo>
                  <a:lnTo>
                    <a:pt x="1927" y="11051"/>
                  </a:lnTo>
                  <a:cubicBezTo>
                    <a:pt x="1779" y="11628"/>
                    <a:pt x="1624" y="12224"/>
                    <a:pt x="1429" y="12799"/>
                  </a:cubicBezTo>
                  <a:cubicBezTo>
                    <a:pt x="1209" y="13423"/>
                    <a:pt x="955" y="13949"/>
                    <a:pt x="646" y="14409"/>
                  </a:cubicBezTo>
                  <a:cubicBezTo>
                    <a:pt x="466" y="14666"/>
                    <a:pt x="267" y="14903"/>
                    <a:pt x="60" y="15101"/>
                  </a:cubicBezTo>
                  <a:cubicBezTo>
                    <a:pt x="1" y="15158"/>
                    <a:pt x="5" y="15259"/>
                    <a:pt x="44" y="15319"/>
                  </a:cubicBezTo>
                  <a:cubicBezTo>
                    <a:pt x="78" y="15369"/>
                    <a:pt x="137" y="15399"/>
                    <a:pt x="193" y="15399"/>
                  </a:cubicBezTo>
                  <a:cubicBezTo>
                    <a:pt x="204" y="15399"/>
                    <a:pt x="214" y="15398"/>
                    <a:pt x="225" y="15395"/>
                  </a:cubicBezTo>
                  <a:cubicBezTo>
                    <a:pt x="881" y="15118"/>
                    <a:pt x="1539" y="14883"/>
                    <a:pt x="2178" y="14656"/>
                  </a:cubicBezTo>
                  <a:cubicBezTo>
                    <a:pt x="3208" y="14292"/>
                    <a:pt x="4271" y="13915"/>
                    <a:pt x="5243" y="13369"/>
                  </a:cubicBezTo>
                  <a:cubicBezTo>
                    <a:pt x="6066" y="12909"/>
                    <a:pt x="6739" y="12346"/>
                    <a:pt x="7248" y="11694"/>
                  </a:cubicBezTo>
                  <a:cubicBezTo>
                    <a:pt x="7526" y="11341"/>
                    <a:pt x="7764" y="10950"/>
                    <a:pt x="7956" y="10536"/>
                  </a:cubicBezTo>
                  <a:cubicBezTo>
                    <a:pt x="8129" y="10167"/>
                    <a:pt x="8257" y="9798"/>
                    <a:pt x="8403" y="9352"/>
                  </a:cubicBezTo>
                  <a:lnTo>
                    <a:pt x="8525" y="8987"/>
                  </a:lnTo>
                  <a:cubicBezTo>
                    <a:pt x="8581" y="8817"/>
                    <a:pt x="8637" y="8651"/>
                    <a:pt x="8695" y="8484"/>
                  </a:cubicBezTo>
                  <a:lnTo>
                    <a:pt x="8695" y="8484"/>
                  </a:lnTo>
                  <a:lnTo>
                    <a:pt x="8693" y="8490"/>
                  </a:lnTo>
                  <a:cubicBezTo>
                    <a:pt x="8851" y="8044"/>
                    <a:pt x="9054" y="7535"/>
                    <a:pt x="9357" y="7069"/>
                  </a:cubicBezTo>
                  <a:cubicBezTo>
                    <a:pt x="9529" y="6821"/>
                    <a:pt x="9729" y="6595"/>
                    <a:pt x="9950" y="6397"/>
                  </a:cubicBezTo>
                  <a:cubicBezTo>
                    <a:pt x="10150" y="6229"/>
                    <a:pt x="10377" y="6078"/>
                    <a:pt x="10621" y="5950"/>
                  </a:cubicBezTo>
                  <a:cubicBezTo>
                    <a:pt x="11223" y="5660"/>
                    <a:pt x="11878" y="5492"/>
                    <a:pt x="12514" y="5331"/>
                  </a:cubicBezTo>
                  <a:cubicBezTo>
                    <a:pt x="12838" y="5248"/>
                    <a:pt x="13175" y="5165"/>
                    <a:pt x="13499" y="5061"/>
                  </a:cubicBezTo>
                  <a:cubicBezTo>
                    <a:pt x="13725" y="4992"/>
                    <a:pt x="13957" y="4903"/>
                    <a:pt x="14190" y="4798"/>
                  </a:cubicBezTo>
                  <a:cubicBezTo>
                    <a:pt x="14405" y="4701"/>
                    <a:pt x="14612" y="4590"/>
                    <a:pt x="14855" y="4454"/>
                  </a:cubicBezTo>
                  <a:cubicBezTo>
                    <a:pt x="15020" y="4360"/>
                    <a:pt x="15185" y="4263"/>
                    <a:pt x="15348" y="4166"/>
                  </a:cubicBezTo>
                  <a:cubicBezTo>
                    <a:pt x="15654" y="3987"/>
                    <a:pt x="15968" y="3800"/>
                    <a:pt x="16291" y="3638"/>
                  </a:cubicBezTo>
                  <a:cubicBezTo>
                    <a:pt x="16668" y="3458"/>
                    <a:pt x="16991" y="3343"/>
                    <a:pt x="17311" y="3273"/>
                  </a:cubicBezTo>
                  <a:cubicBezTo>
                    <a:pt x="17347" y="3266"/>
                    <a:pt x="17384" y="3259"/>
                    <a:pt x="17420" y="3254"/>
                  </a:cubicBezTo>
                  <a:cubicBezTo>
                    <a:pt x="17448" y="3315"/>
                    <a:pt x="17505" y="3359"/>
                    <a:pt x="17570" y="3372"/>
                  </a:cubicBezTo>
                  <a:cubicBezTo>
                    <a:pt x="17820" y="3416"/>
                    <a:pt x="18085" y="3439"/>
                    <a:pt x="18359" y="3439"/>
                  </a:cubicBezTo>
                  <a:cubicBezTo>
                    <a:pt x="18402" y="3439"/>
                    <a:pt x="18446" y="3438"/>
                    <a:pt x="18490" y="3437"/>
                  </a:cubicBezTo>
                  <a:cubicBezTo>
                    <a:pt x="18802" y="3428"/>
                    <a:pt x="19109" y="3384"/>
                    <a:pt x="19398" y="3338"/>
                  </a:cubicBezTo>
                  <a:lnTo>
                    <a:pt x="19555" y="3313"/>
                  </a:lnTo>
                  <a:cubicBezTo>
                    <a:pt x="20018" y="3236"/>
                    <a:pt x="20496" y="3158"/>
                    <a:pt x="20974" y="3158"/>
                  </a:cubicBezTo>
                  <a:cubicBezTo>
                    <a:pt x="21029" y="3158"/>
                    <a:pt x="21085" y="3159"/>
                    <a:pt x="21140" y="3161"/>
                  </a:cubicBezTo>
                  <a:cubicBezTo>
                    <a:pt x="21311" y="3173"/>
                    <a:pt x="21466" y="3197"/>
                    <a:pt x="21614" y="3229"/>
                  </a:cubicBezTo>
                  <a:cubicBezTo>
                    <a:pt x="21742" y="3254"/>
                    <a:pt x="21876" y="3293"/>
                    <a:pt x="22038" y="3349"/>
                  </a:cubicBezTo>
                  <a:cubicBezTo>
                    <a:pt x="22443" y="3493"/>
                    <a:pt x="22852" y="3704"/>
                    <a:pt x="23257" y="3975"/>
                  </a:cubicBezTo>
                  <a:lnTo>
                    <a:pt x="23226" y="3945"/>
                  </a:lnTo>
                  <a:lnTo>
                    <a:pt x="23226" y="3945"/>
                  </a:lnTo>
                  <a:cubicBezTo>
                    <a:pt x="23779" y="4333"/>
                    <a:pt x="24330" y="4843"/>
                    <a:pt x="24939" y="5542"/>
                  </a:cubicBezTo>
                  <a:cubicBezTo>
                    <a:pt x="25347" y="6021"/>
                    <a:pt x="25742" y="6532"/>
                    <a:pt x="26124" y="7028"/>
                  </a:cubicBezTo>
                  <a:lnTo>
                    <a:pt x="26463" y="7467"/>
                  </a:lnTo>
                  <a:cubicBezTo>
                    <a:pt x="26778" y="7868"/>
                    <a:pt x="27085" y="8274"/>
                    <a:pt x="27387" y="8681"/>
                  </a:cubicBezTo>
                  <a:cubicBezTo>
                    <a:pt x="27509" y="8845"/>
                    <a:pt x="27628" y="9010"/>
                    <a:pt x="27749" y="9173"/>
                  </a:cubicBezTo>
                  <a:cubicBezTo>
                    <a:pt x="27935" y="9426"/>
                    <a:pt x="28122" y="9682"/>
                    <a:pt x="28310" y="9930"/>
                  </a:cubicBezTo>
                  <a:lnTo>
                    <a:pt x="28507" y="10189"/>
                  </a:lnTo>
                  <a:cubicBezTo>
                    <a:pt x="28737" y="10495"/>
                    <a:pt x="28968" y="10799"/>
                    <a:pt x="29205" y="11098"/>
                  </a:cubicBezTo>
                  <a:cubicBezTo>
                    <a:pt x="29498" y="11467"/>
                    <a:pt x="29810" y="11839"/>
                    <a:pt x="30133" y="12203"/>
                  </a:cubicBezTo>
                  <a:cubicBezTo>
                    <a:pt x="30705" y="12845"/>
                    <a:pt x="31331" y="13459"/>
                    <a:pt x="31997" y="14024"/>
                  </a:cubicBezTo>
                  <a:cubicBezTo>
                    <a:pt x="32079" y="14100"/>
                    <a:pt x="32167" y="14172"/>
                    <a:pt x="32254" y="14242"/>
                  </a:cubicBezTo>
                  <a:lnTo>
                    <a:pt x="32338" y="14310"/>
                  </a:lnTo>
                  <a:cubicBezTo>
                    <a:pt x="32365" y="14333"/>
                    <a:pt x="32401" y="14345"/>
                    <a:pt x="32435" y="14345"/>
                  </a:cubicBezTo>
                  <a:cubicBezTo>
                    <a:pt x="32443" y="14345"/>
                    <a:pt x="32452" y="14344"/>
                    <a:pt x="32460" y="14343"/>
                  </a:cubicBezTo>
                  <a:cubicBezTo>
                    <a:pt x="32487" y="14337"/>
                    <a:pt x="32511" y="14323"/>
                    <a:pt x="32532" y="14300"/>
                  </a:cubicBezTo>
                  <a:cubicBezTo>
                    <a:pt x="32556" y="14272"/>
                    <a:pt x="32569" y="14235"/>
                    <a:pt x="32566" y="14196"/>
                  </a:cubicBezTo>
                  <a:cubicBezTo>
                    <a:pt x="32563" y="14160"/>
                    <a:pt x="32547" y="14129"/>
                    <a:pt x="32520" y="14106"/>
                  </a:cubicBezTo>
                  <a:lnTo>
                    <a:pt x="32445" y="14038"/>
                  </a:lnTo>
                  <a:cubicBezTo>
                    <a:pt x="32309" y="13922"/>
                    <a:pt x="32170" y="13800"/>
                    <a:pt x="32049" y="13663"/>
                  </a:cubicBezTo>
                  <a:cubicBezTo>
                    <a:pt x="31953" y="13543"/>
                    <a:pt x="31879" y="13409"/>
                    <a:pt x="31828" y="13304"/>
                  </a:cubicBezTo>
                  <a:cubicBezTo>
                    <a:pt x="31694" y="13030"/>
                    <a:pt x="31594" y="12731"/>
                    <a:pt x="31528" y="12422"/>
                  </a:cubicBezTo>
                  <a:cubicBezTo>
                    <a:pt x="31449" y="12004"/>
                    <a:pt x="31424" y="11543"/>
                    <a:pt x="31456" y="11013"/>
                  </a:cubicBezTo>
                  <a:lnTo>
                    <a:pt x="31459" y="10962"/>
                  </a:lnTo>
                  <a:cubicBezTo>
                    <a:pt x="31495" y="10502"/>
                    <a:pt x="31556" y="10031"/>
                    <a:pt x="31618" y="9577"/>
                  </a:cubicBezTo>
                  <a:lnTo>
                    <a:pt x="31622" y="9535"/>
                  </a:lnTo>
                  <a:cubicBezTo>
                    <a:pt x="31700" y="8965"/>
                    <a:pt x="31742" y="8485"/>
                    <a:pt x="31755" y="8027"/>
                  </a:cubicBezTo>
                  <a:cubicBezTo>
                    <a:pt x="31765" y="7582"/>
                    <a:pt x="31714" y="7111"/>
                    <a:pt x="31597" y="6545"/>
                  </a:cubicBezTo>
                  <a:cubicBezTo>
                    <a:pt x="31497" y="6074"/>
                    <a:pt x="31351" y="5613"/>
                    <a:pt x="31156" y="5175"/>
                  </a:cubicBezTo>
                  <a:cubicBezTo>
                    <a:pt x="30772" y="4304"/>
                    <a:pt x="30196" y="3500"/>
                    <a:pt x="29492" y="2845"/>
                  </a:cubicBezTo>
                  <a:cubicBezTo>
                    <a:pt x="29155" y="2531"/>
                    <a:pt x="28761" y="2238"/>
                    <a:pt x="28325" y="1973"/>
                  </a:cubicBezTo>
                  <a:cubicBezTo>
                    <a:pt x="28106" y="1843"/>
                    <a:pt x="27884" y="1732"/>
                    <a:pt x="27694" y="1639"/>
                  </a:cubicBezTo>
                  <a:cubicBezTo>
                    <a:pt x="27476" y="1531"/>
                    <a:pt x="27239" y="1423"/>
                    <a:pt x="26967" y="1311"/>
                  </a:cubicBezTo>
                  <a:cubicBezTo>
                    <a:pt x="26248" y="1014"/>
                    <a:pt x="25524" y="794"/>
                    <a:pt x="24820" y="662"/>
                  </a:cubicBezTo>
                  <a:cubicBezTo>
                    <a:pt x="24477" y="597"/>
                    <a:pt x="24106" y="554"/>
                    <a:pt x="23687" y="533"/>
                  </a:cubicBezTo>
                  <a:cubicBezTo>
                    <a:pt x="23546" y="525"/>
                    <a:pt x="23406" y="522"/>
                    <a:pt x="23266" y="522"/>
                  </a:cubicBezTo>
                  <a:cubicBezTo>
                    <a:pt x="23022" y="522"/>
                    <a:pt x="22781" y="533"/>
                    <a:pt x="22544" y="556"/>
                  </a:cubicBezTo>
                  <a:cubicBezTo>
                    <a:pt x="22274" y="583"/>
                    <a:pt x="21995" y="626"/>
                    <a:pt x="21695" y="691"/>
                  </a:cubicBezTo>
                  <a:cubicBezTo>
                    <a:pt x="21617" y="706"/>
                    <a:pt x="21541" y="724"/>
                    <a:pt x="21463" y="742"/>
                  </a:cubicBezTo>
                  <a:cubicBezTo>
                    <a:pt x="21079" y="834"/>
                    <a:pt x="20707" y="961"/>
                    <a:pt x="20428" y="1061"/>
                  </a:cubicBezTo>
                  <a:cubicBezTo>
                    <a:pt x="20281" y="1114"/>
                    <a:pt x="20136" y="1168"/>
                    <a:pt x="19991" y="1224"/>
                  </a:cubicBezTo>
                  <a:cubicBezTo>
                    <a:pt x="19582" y="1377"/>
                    <a:pt x="19155" y="1538"/>
                    <a:pt x="18722" y="1631"/>
                  </a:cubicBezTo>
                  <a:cubicBezTo>
                    <a:pt x="18506" y="1673"/>
                    <a:pt x="18301" y="1694"/>
                    <a:pt x="18100" y="1694"/>
                  </a:cubicBezTo>
                  <a:cubicBezTo>
                    <a:pt x="18051" y="1694"/>
                    <a:pt x="18002" y="1693"/>
                    <a:pt x="17953" y="1690"/>
                  </a:cubicBezTo>
                  <a:cubicBezTo>
                    <a:pt x="17725" y="1669"/>
                    <a:pt x="17499" y="1621"/>
                    <a:pt x="17281" y="1548"/>
                  </a:cubicBezTo>
                  <a:cubicBezTo>
                    <a:pt x="17086" y="1476"/>
                    <a:pt x="16890" y="1384"/>
                    <a:pt x="16685" y="1272"/>
                  </a:cubicBezTo>
                  <a:cubicBezTo>
                    <a:pt x="16574" y="1208"/>
                    <a:pt x="16465" y="1137"/>
                    <a:pt x="16357" y="1066"/>
                  </a:cubicBezTo>
                  <a:cubicBezTo>
                    <a:pt x="16232" y="985"/>
                    <a:pt x="16106" y="909"/>
                    <a:pt x="15977" y="834"/>
                  </a:cubicBezTo>
                  <a:cubicBezTo>
                    <a:pt x="15575" y="602"/>
                    <a:pt x="15131" y="411"/>
                    <a:pt x="14658" y="261"/>
                  </a:cubicBezTo>
                  <a:cubicBezTo>
                    <a:pt x="14110" y="87"/>
                    <a:pt x="13519" y="1"/>
                    <a:pt x="1289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5" name="Google Shape;2215;p11"/>
            <p:cNvSpPr/>
            <p:nvPr/>
          </p:nvSpPr>
          <p:spPr>
            <a:xfrm>
              <a:off x="470271" y="-539032"/>
              <a:ext cx="116545" cy="40234"/>
            </a:xfrm>
            <a:custGeom>
              <a:avLst/>
              <a:gdLst/>
              <a:ahLst/>
              <a:cxnLst/>
              <a:rect l="l" t="t" r="r" b="b"/>
              <a:pathLst>
                <a:path w="2888" h="997" extrusionOk="0">
                  <a:moveTo>
                    <a:pt x="2795" y="1"/>
                  </a:moveTo>
                  <a:cubicBezTo>
                    <a:pt x="2791" y="1"/>
                    <a:pt x="2787" y="1"/>
                    <a:pt x="2783" y="2"/>
                  </a:cubicBezTo>
                  <a:cubicBezTo>
                    <a:pt x="2612" y="28"/>
                    <a:pt x="2442" y="59"/>
                    <a:pt x="2273" y="95"/>
                  </a:cubicBezTo>
                  <a:cubicBezTo>
                    <a:pt x="1987" y="154"/>
                    <a:pt x="1705" y="227"/>
                    <a:pt x="1427" y="314"/>
                  </a:cubicBezTo>
                  <a:cubicBezTo>
                    <a:pt x="967" y="451"/>
                    <a:pt x="520" y="624"/>
                    <a:pt x="77" y="809"/>
                  </a:cubicBezTo>
                  <a:cubicBezTo>
                    <a:pt x="29" y="828"/>
                    <a:pt x="0" y="877"/>
                    <a:pt x="18" y="931"/>
                  </a:cubicBezTo>
                  <a:cubicBezTo>
                    <a:pt x="30" y="968"/>
                    <a:pt x="68" y="997"/>
                    <a:pt x="108" y="997"/>
                  </a:cubicBezTo>
                  <a:cubicBezTo>
                    <a:pt x="118" y="997"/>
                    <a:pt x="129" y="995"/>
                    <a:pt x="140" y="990"/>
                  </a:cubicBezTo>
                  <a:cubicBezTo>
                    <a:pt x="515" y="834"/>
                    <a:pt x="898" y="690"/>
                    <a:pt x="1286" y="564"/>
                  </a:cubicBezTo>
                  <a:cubicBezTo>
                    <a:pt x="1668" y="437"/>
                    <a:pt x="2059" y="335"/>
                    <a:pt x="2455" y="254"/>
                  </a:cubicBezTo>
                  <a:lnTo>
                    <a:pt x="2455" y="254"/>
                  </a:lnTo>
                  <a:cubicBezTo>
                    <a:pt x="2449" y="255"/>
                    <a:pt x="2444" y="257"/>
                    <a:pt x="2439" y="258"/>
                  </a:cubicBezTo>
                  <a:cubicBezTo>
                    <a:pt x="2559" y="235"/>
                    <a:pt x="2676" y="213"/>
                    <a:pt x="2796" y="194"/>
                  </a:cubicBezTo>
                  <a:cubicBezTo>
                    <a:pt x="2820" y="190"/>
                    <a:pt x="2844" y="183"/>
                    <a:pt x="2862" y="163"/>
                  </a:cubicBezTo>
                  <a:cubicBezTo>
                    <a:pt x="2877" y="143"/>
                    <a:pt x="2887" y="115"/>
                    <a:pt x="2885" y="92"/>
                  </a:cubicBezTo>
                  <a:cubicBezTo>
                    <a:pt x="2882" y="46"/>
                    <a:pt x="2841" y="1"/>
                    <a:pt x="2795" y="1"/>
                  </a:cubicBezTo>
                  <a:close/>
                </a:path>
              </a:pathLst>
            </a:custGeom>
            <a:solidFill>
              <a:srgbClr val="6C75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6" name="Google Shape;2216;p11"/>
            <p:cNvSpPr/>
            <p:nvPr/>
          </p:nvSpPr>
          <p:spPr>
            <a:xfrm>
              <a:off x="484476" y="-549847"/>
              <a:ext cx="184826" cy="41041"/>
            </a:xfrm>
            <a:custGeom>
              <a:avLst/>
              <a:gdLst/>
              <a:ahLst/>
              <a:cxnLst/>
              <a:rect l="l" t="t" r="r" b="b"/>
              <a:pathLst>
                <a:path w="4580" h="1017" extrusionOk="0">
                  <a:moveTo>
                    <a:pt x="769" y="697"/>
                  </a:moveTo>
                  <a:cubicBezTo>
                    <a:pt x="773" y="697"/>
                    <a:pt x="779" y="698"/>
                    <a:pt x="785" y="698"/>
                  </a:cubicBezTo>
                  <a:cubicBezTo>
                    <a:pt x="779" y="697"/>
                    <a:pt x="773" y="697"/>
                    <a:pt x="769" y="697"/>
                  </a:cubicBezTo>
                  <a:close/>
                  <a:moveTo>
                    <a:pt x="4385" y="0"/>
                  </a:moveTo>
                  <a:cubicBezTo>
                    <a:pt x="4367" y="0"/>
                    <a:pt x="4349" y="4"/>
                    <a:pt x="4331" y="10"/>
                  </a:cubicBezTo>
                  <a:cubicBezTo>
                    <a:pt x="3680" y="235"/>
                    <a:pt x="3025" y="445"/>
                    <a:pt x="2350" y="580"/>
                  </a:cubicBezTo>
                  <a:cubicBezTo>
                    <a:pt x="2365" y="576"/>
                    <a:pt x="2379" y="574"/>
                    <a:pt x="2393" y="570"/>
                  </a:cubicBezTo>
                  <a:lnTo>
                    <a:pt x="2393" y="570"/>
                  </a:lnTo>
                  <a:cubicBezTo>
                    <a:pt x="2133" y="620"/>
                    <a:pt x="1869" y="662"/>
                    <a:pt x="1605" y="685"/>
                  </a:cubicBezTo>
                  <a:cubicBezTo>
                    <a:pt x="1439" y="701"/>
                    <a:pt x="1273" y="708"/>
                    <a:pt x="1106" y="708"/>
                  </a:cubicBezTo>
                  <a:cubicBezTo>
                    <a:pt x="988" y="708"/>
                    <a:pt x="870" y="705"/>
                    <a:pt x="752" y="698"/>
                  </a:cubicBezTo>
                  <a:cubicBezTo>
                    <a:pt x="562" y="682"/>
                    <a:pt x="377" y="659"/>
                    <a:pt x="190" y="623"/>
                  </a:cubicBezTo>
                  <a:cubicBezTo>
                    <a:pt x="180" y="621"/>
                    <a:pt x="170" y="620"/>
                    <a:pt x="161" y="620"/>
                  </a:cubicBezTo>
                  <a:cubicBezTo>
                    <a:pt x="151" y="620"/>
                    <a:pt x="142" y="621"/>
                    <a:pt x="133" y="623"/>
                  </a:cubicBezTo>
                  <a:cubicBezTo>
                    <a:pt x="74" y="632"/>
                    <a:pt x="26" y="675"/>
                    <a:pt x="16" y="734"/>
                  </a:cubicBezTo>
                  <a:cubicBezTo>
                    <a:pt x="0" y="811"/>
                    <a:pt x="52" y="892"/>
                    <a:pt x="130" y="906"/>
                  </a:cubicBezTo>
                  <a:cubicBezTo>
                    <a:pt x="470" y="977"/>
                    <a:pt x="815" y="1011"/>
                    <a:pt x="1164" y="1015"/>
                  </a:cubicBezTo>
                  <a:cubicBezTo>
                    <a:pt x="1194" y="1016"/>
                    <a:pt x="1223" y="1016"/>
                    <a:pt x="1253" y="1016"/>
                  </a:cubicBezTo>
                  <a:cubicBezTo>
                    <a:pt x="1597" y="1016"/>
                    <a:pt x="1943" y="979"/>
                    <a:pt x="2284" y="922"/>
                  </a:cubicBezTo>
                  <a:cubicBezTo>
                    <a:pt x="3019" y="803"/>
                    <a:pt x="3736" y="576"/>
                    <a:pt x="4441" y="336"/>
                  </a:cubicBezTo>
                  <a:cubicBezTo>
                    <a:pt x="4529" y="304"/>
                    <a:pt x="4579" y="207"/>
                    <a:pt x="4549" y="116"/>
                  </a:cubicBezTo>
                  <a:cubicBezTo>
                    <a:pt x="4525" y="47"/>
                    <a:pt x="4457" y="0"/>
                    <a:pt x="4385" y="0"/>
                  </a:cubicBezTo>
                  <a:close/>
                </a:path>
              </a:pathLst>
            </a:custGeom>
            <a:solidFill>
              <a:srgbClr val="6C75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7" name="Google Shape;2217;p11"/>
            <p:cNvSpPr/>
            <p:nvPr/>
          </p:nvSpPr>
          <p:spPr>
            <a:xfrm>
              <a:off x="488592" y="-551421"/>
              <a:ext cx="157707" cy="42575"/>
            </a:xfrm>
            <a:custGeom>
              <a:avLst/>
              <a:gdLst/>
              <a:ahLst/>
              <a:cxnLst/>
              <a:rect l="l" t="t" r="r" b="b"/>
              <a:pathLst>
                <a:path w="3908" h="1055" extrusionOk="0">
                  <a:moveTo>
                    <a:pt x="2736" y="422"/>
                  </a:moveTo>
                  <a:cubicBezTo>
                    <a:pt x="2431" y="529"/>
                    <a:pt x="2119" y="612"/>
                    <a:pt x="1804" y="679"/>
                  </a:cubicBezTo>
                  <a:cubicBezTo>
                    <a:pt x="1781" y="685"/>
                    <a:pt x="1760" y="691"/>
                    <a:pt x="1737" y="694"/>
                  </a:cubicBezTo>
                  <a:cubicBezTo>
                    <a:pt x="1747" y="692"/>
                    <a:pt x="1756" y="691"/>
                    <a:pt x="1767" y="687"/>
                  </a:cubicBezTo>
                  <a:lnTo>
                    <a:pt x="1767" y="687"/>
                  </a:lnTo>
                  <a:cubicBezTo>
                    <a:pt x="1490" y="738"/>
                    <a:pt x="1211" y="779"/>
                    <a:pt x="933" y="796"/>
                  </a:cubicBezTo>
                  <a:cubicBezTo>
                    <a:pt x="1460" y="702"/>
                    <a:pt x="1982" y="588"/>
                    <a:pt x="2504" y="473"/>
                  </a:cubicBezTo>
                  <a:cubicBezTo>
                    <a:pt x="2581" y="457"/>
                    <a:pt x="2659" y="440"/>
                    <a:pt x="2736" y="422"/>
                  </a:cubicBezTo>
                  <a:close/>
                  <a:moveTo>
                    <a:pt x="3794" y="0"/>
                  </a:moveTo>
                  <a:cubicBezTo>
                    <a:pt x="3782" y="0"/>
                    <a:pt x="3770" y="2"/>
                    <a:pt x="3758" y="4"/>
                  </a:cubicBezTo>
                  <a:cubicBezTo>
                    <a:pt x="3568" y="46"/>
                    <a:pt x="3379" y="85"/>
                    <a:pt x="3189" y="127"/>
                  </a:cubicBezTo>
                  <a:cubicBezTo>
                    <a:pt x="2975" y="174"/>
                    <a:pt x="2761" y="220"/>
                    <a:pt x="2548" y="269"/>
                  </a:cubicBezTo>
                  <a:cubicBezTo>
                    <a:pt x="2146" y="358"/>
                    <a:pt x="1741" y="450"/>
                    <a:pt x="1338" y="533"/>
                  </a:cubicBezTo>
                  <a:cubicBezTo>
                    <a:pt x="1346" y="530"/>
                    <a:pt x="1353" y="529"/>
                    <a:pt x="1361" y="527"/>
                  </a:cubicBezTo>
                  <a:lnTo>
                    <a:pt x="1361" y="527"/>
                  </a:lnTo>
                  <a:cubicBezTo>
                    <a:pt x="1001" y="598"/>
                    <a:pt x="642" y="662"/>
                    <a:pt x="280" y="714"/>
                  </a:cubicBezTo>
                  <a:cubicBezTo>
                    <a:pt x="276" y="714"/>
                    <a:pt x="275" y="715"/>
                    <a:pt x="272" y="715"/>
                  </a:cubicBezTo>
                  <a:cubicBezTo>
                    <a:pt x="236" y="723"/>
                    <a:pt x="204" y="753"/>
                    <a:pt x="197" y="792"/>
                  </a:cubicBezTo>
                  <a:cubicBezTo>
                    <a:pt x="183" y="789"/>
                    <a:pt x="168" y="787"/>
                    <a:pt x="157" y="786"/>
                  </a:cubicBezTo>
                  <a:cubicBezTo>
                    <a:pt x="148" y="785"/>
                    <a:pt x="139" y="784"/>
                    <a:pt x="131" y="784"/>
                  </a:cubicBezTo>
                  <a:cubicBezTo>
                    <a:pt x="107" y="784"/>
                    <a:pt x="84" y="789"/>
                    <a:pt x="61" y="803"/>
                  </a:cubicBezTo>
                  <a:cubicBezTo>
                    <a:pt x="35" y="822"/>
                    <a:pt x="15" y="850"/>
                    <a:pt x="8" y="882"/>
                  </a:cubicBezTo>
                  <a:cubicBezTo>
                    <a:pt x="0" y="915"/>
                    <a:pt x="8" y="948"/>
                    <a:pt x="25" y="978"/>
                  </a:cubicBezTo>
                  <a:cubicBezTo>
                    <a:pt x="42" y="1003"/>
                    <a:pt x="74" y="1029"/>
                    <a:pt x="104" y="1031"/>
                  </a:cubicBezTo>
                  <a:cubicBezTo>
                    <a:pt x="269" y="1047"/>
                    <a:pt x="433" y="1055"/>
                    <a:pt x="597" y="1055"/>
                  </a:cubicBezTo>
                  <a:cubicBezTo>
                    <a:pt x="744" y="1055"/>
                    <a:pt x="892" y="1049"/>
                    <a:pt x="1040" y="1037"/>
                  </a:cubicBezTo>
                  <a:cubicBezTo>
                    <a:pt x="1363" y="1011"/>
                    <a:pt x="1682" y="954"/>
                    <a:pt x="1998" y="882"/>
                  </a:cubicBezTo>
                  <a:cubicBezTo>
                    <a:pt x="2323" y="807"/>
                    <a:pt x="2645" y="708"/>
                    <a:pt x="2959" y="593"/>
                  </a:cubicBezTo>
                  <a:cubicBezTo>
                    <a:pt x="3111" y="537"/>
                    <a:pt x="3261" y="476"/>
                    <a:pt x="3410" y="411"/>
                  </a:cubicBezTo>
                  <a:cubicBezTo>
                    <a:pt x="3561" y="343"/>
                    <a:pt x="3707" y="272"/>
                    <a:pt x="3851" y="191"/>
                  </a:cubicBezTo>
                  <a:cubicBezTo>
                    <a:pt x="3890" y="168"/>
                    <a:pt x="3907" y="112"/>
                    <a:pt x="3893" y="71"/>
                  </a:cubicBezTo>
                  <a:cubicBezTo>
                    <a:pt x="3884" y="46"/>
                    <a:pt x="3865" y="25"/>
                    <a:pt x="3841" y="12"/>
                  </a:cubicBezTo>
                  <a:cubicBezTo>
                    <a:pt x="3825" y="3"/>
                    <a:pt x="3810" y="0"/>
                    <a:pt x="3794" y="0"/>
                  </a:cubicBezTo>
                  <a:close/>
                </a:path>
              </a:pathLst>
            </a:custGeom>
            <a:solidFill>
              <a:srgbClr val="6C75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8" name="Google Shape;2218;p11"/>
            <p:cNvSpPr/>
            <p:nvPr/>
          </p:nvSpPr>
          <p:spPr>
            <a:xfrm>
              <a:off x="472370" y="-578096"/>
              <a:ext cx="248466" cy="88499"/>
            </a:xfrm>
            <a:custGeom>
              <a:avLst/>
              <a:gdLst/>
              <a:ahLst/>
              <a:cxnLst/>
              <a:rect l="l" t="t" r="r" b="b"/>
              <a:pathLst>
                <a:path w="6157" h="2193" extrusionOk="0">
                  <a:moveTo>
                    <a:pt x="5289" y="464"/>
                  </a:moveTo>
                  <a:cubicBezTo>
                    <a:pt x="5287" y="466"/>
                    <a:pt x="5286" y="468"/>
                    <a:pt x="5284" y="469"/>
                  </a:cubicBezTo>
                  <a:lnTo>
                    <a:pt x="5284" y="469"/>
                  </a:lnTo>
                  <a:cubicBezTo>
                    <a:pt x="5286" y="467"/>
                    <a:pt x="5287" y="465"/>
                    <a:pt x="5289" y="464"/>
                  </a:cubicBezTo>
                  <a:close/>
                  <a:moveTo>
                    <a:pt x="4477" y="1012"/>
                  </a:moveTo>
                  <a:cubicBezTo>
                    <a:pt x="4460" y="1022"/>
                    <a:pt x="4444" y="1029"/>
                    <a:pt x="4425" y="1037"/>
                  </a:cubicBezTo>
                  <a:cubicBezTo>
                    <a:pt x="4444" y="1029"/>
                    <a:pt x="4461" y="1022"/>
                    <a:pt x="4477" y="1012"/>
                  </a:cubicBezTo>
                  <a:close/>
                  <a:moveTo>
                    <a:pt x="5864" y="0"/>
                  </a:moveTo>
                  <a:cubicBezTo>
                    <a:pt x="5844" y="0"/>
                    <a:pt x="5824" y="2"/>
                    <a:pt x="5804" y="6"/>
                  </a:cubicBezTo>
                  <a:cubicBezTo>
                    <a:pt x="5748" y="16"/>
                    <a:pt x="5697" y="42"/>
                    <a:pt x="5659" y="89"/>
                  </a:cubicBezTo>
                  <a:cubicBezTo>
                    <a:pt x="5546" y="227"/>
                    <a:pt x="5415" y="351"/>
                    <a:pt x="5280" y="472"/>
                  </a:cubicBezTo>
                  <a:cubicBezTo>
                    <a:pt x="5280" y="471"/>
                    <a:pt x="5280" y="471"/>
                    <a:pt x="5280" y="471"/>
                  </a:cubicBezTo>
                  <a:lnTo>
                    <a:pt x="5280" y="471"/>
                  </a:lnTo>
                  <a:cubicBezTo>
                    <a:pt x="5280" y="472"/>
                    <a:pt x="5279" y="472"/>
                    <a:pt x="5279" y="473"/>
                  </a:cubicBezTo>
                  <a:lnTo>
                    <a:pt x="5260" y="489"/>
                  </a:lnTo>
                  <a:lnTo>
                    <a:pt x="5260" y="489"/>
                  </a:lnTo>
                  <a:cubicBezTo>
                    <a:pt x="5000" y="704"/>
                    <a:pt x="4721" y="888"/>
                    <a:pt x="4420" y="1043"/>
                  </a:cubicBezTo>
                  <a:cubicBezTo>
                    <a:pt x="3979" y="1253"/>
                    <a:pt x="3512" y="1397"/>
                    <a:pt x="3032" y="1496"/>
                  </a:cubicBezTo>
                  <a:cubicBezTo>
                    <a:pt x="2728" y="1555"/>
                    <a:pt x="2416" y="1598"/>
                    <a:pt x="2106" y="1633"/>
                  </a:cubicBezTo>
                  <a:cubicBezTo>
                    <a:pt x="1894" y="1657"/>
                    <a:pt x="1682" y="1668"/>
                    <a:pt x="1470" y="1668"/>
                  </a:cubicBezTo>
                  <a:cubicBezTo>
                    <a:pt x="1370" y="1668"/>
                    <a:pt x="1270" y="1665"/>
                    <a:pt x="1171" y="1661"/>
                  </a:cubicBezTo>
                  <a:lnTo>
                    <a:pt x="1172" y="1661"/>
                  </a:lnTo>
                  <a:cubicBezTo>
                    <a:pt x="856" y="1641"/>
                    <a:pt x="545" y="1599"/>
                    <a:pt x="236" y="1519"/>
                  </a:cubicBezTo>
                  <a:cubicBezTo>
                    <a:pt x="222" y="1515"/>
                    <a:pt x="209" y="1513"/>
                    <a:pt x="196" y="1513"/>
                  </a:cubicBezTo>
                  <a:cubicBezTo>
                    <a:pt x="113" y="1513"/>
                    <a:pt x="37" y="1580"/>
                    <a:pt x="22" y="1661"/>
                  </a:cubicBezTo>
                  <a:cubicBezTo>
                    <a:pt x="0" y="1763"/>
                    <a:pt x="68" y="1850"/>
                    <a:pt x="164" y="1876"/>
                  </a:cubicBezTo>
                  <a:cubicBezTo>
                    <a:pt x="402" y="1941"/>
                    <a:pt x="642" y="2000"/>
                    <a:pt x="885" y="2046"/>
                  </a:cubicBezTo>
                  <a:cubicBezTo>
                    <a:pt x="1141" y="2093"/>
                    <a:pt x="1395" y="2123"/>
                    <a:pt x="1653" y="2151"/>
                  </a:cubicBezTo>
                  <a:cubicBezTo>
                    <a:pt x="1912" y="2178"/>
                    <a:pt x="2173" y="2192"/>
                    <a:pt x="2432" y="2192"/>
                  </a:cubicBezTo>
                  <a:cubicBezTo>
                    <a:pt x="2444" y="2192"/>
                    <a:pt x="2457" y="2192"/>
                    <a:pt x="2469" y="2192"/>
                  </a:cubicBezTo>
                  <a:cubicBezTo>
                    <a:pt x="2754" y="2188"/>
                    <a:pt x="3038" y="2149"/>
                    <a:pt x="3318" y="2095"/>
                  </a:cubicBezTo>
                  <a:cubicBezTo>
                    <a:pt x="3589" y="2041"/>
                    <a:pt x="3855" y="1972"/>
                    <a:pt x="4117" y="1883"/>
                  </a:cubicBezTo>
                  <a:cubicBezTo>
                    <a:pt x="4390" y="1791"/>
                    <a:pt x="4652" y="1668"/>
                    <a:pt x="4904" y="1527"/>
                  </a:cubicBezTo>
                  <a:cubicBezTo>
                    <a:pt x="5135" y="1398"/>
                    <a:pt x="5350" y="1244"/>
                    <a:pt x="5550" y="1072"/>
                  </a:cubicBezTo>
                  <a:cubicBezTo>
                    <a:pt x="5652" y="983"/>
                    <a:pt x="5747" y="889"/>
                    <a:pt x="5834" y="792"/>
                  </a:cubicBezTo>
                  <a:cubicBezTo>
                    <a:pt x="5925" y="691"/>
                    <a:pt x="6004" y="579"/>
                    <a:pt x="6081" y="470"/>
                  </a:cubicBezTo>
                  <a:cubicBezTo>
                    <a:pt x="6127" y="407"/>
                    <a:pt x="6156" y="344"/>
                    <a:pt x="6153" y="263"/>
                  </a:cubicBezTo>
                  <a:cubicBezTo>
                    <a:pt x="6148" y="190"/>
                    <a:pt x="6113" y="120"/>
                    <a:pt x="6057" y="71"/>
                  </a:cubicBezTo>
                  <a:cubicBezTo>
                    <a:pt x="6005" y="24"/>
                    <a:pt x="5934" y="0"/>
                    <a:pt x="5864" y="0"/>
                  </a:cubicBezTo>
                  <a:close/>
                </a:path>
              </a:pathLst>
            </a:custGeom>
            <a:solidFill>
              <a:srgbClr val="6C75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9" name="Google Shape;2219;p11"/>
            <p:cNvSpPr/>
            <p:nvPr/>
          </p:nvSpPr>
          <p:spPr>
            <a:xfrm>
              <a:off x="82867" y="-586852"/>
              <a:ext cx="340112" cy="99112"/>
            </a:xfrm>
            <a:custGeom>
              <a:avLst/>
              <a:gdLst/>
              <a:ahLst/>
              <a:cxnLst/>
              <a:rect l="l" t="t" r="r" b="b"/>
              <a:pathLst>
                <a:path w="8428" h="2456" extrusionOk="0">
                  <a:moveTo>
                    <a:pt x="53" y="1"/>
                  </a:moveTo>
                  <a:cubicBezTo>
                    <a:pt x="25" y="39"/>
                    <a:pt x="0" y="97"/>
                    <a:pt x="9" y="154"/>
                  </a:cubicBezTo>
                  <a:cubicBezTo>
                    <a:pt x="30" y="286"/>
                    <a:pt x="59" y="406"/>
                    <a:pt x="96" y="516"/>
                  </a:cubicBezTo>
                  <a:cubicBezTo>
                    <a:pt x="128" y="608"/>
                    <a:pt x="168" y="703"/>
                    <a:pt x="246" y="845"/>
                  </a:cubicBezTo>
                  <a:cubicBezTo>
                    <a:pt x="345" y="1026"/>
                    <a:pt x="490" y="1206"/>
                    <a:pt x="677" y="1377"/>
                  </a:cubicBezTo>
                  <a:cubicBezTo>
                    <a:pt x="828" y="1516"/>
                    <a:pt x="1014" y="1645"/>
                    <a:pt x="1266" y="1786"/>
                  </a:cubicBezTo>
                  <a:cubicBezTo>
                    <a:pt x="1516" y="1921"/>
                    <a:pt x="1777" y="2019"/>
                    <a:pt x="2002" y="2098"/>
                  </a:cubicBezTo>
                  <a:cubicBezTo>
                    <a:pt x="2459" y="2256"/>
                    <a:pt x="2929" y="2363"/>
                    <a:pt x="3371" y="2455"/>
                  </a:cubicBezTo>
                  <a:lnTo>
                    <a:pt x="3485" y="2455"/>
                  </a:lnTo>
                  <a:cubicBezTo>
                    <a:pt x="3763" y="2449"/>
                    <a:pt x="4038" y="2431"/>
                    <a:pt x="4315" y="2392"/>
                  </a:cubicBezTo>
                  <a:cubicBezTo>
                    <a:pt x="4588" y="2355"/>
                    <a:pt x="4855" y="2309"/>
                    <a:pt x="5124" y="2251"/>
                  </a:cubicBezTo>
                  <a:cubicBezTo>
                    <a:pt x="5734" y="2119"/>
                    <a:pt x="6334" y="1952"/>
                    <a:pt x="6940" y="1807"/>
                  </a:cubicBezTo>
                  <a:cubicBezTo>
                    <a:pt x="7242" y="1736"/>
                    <a:pt x="7544" y="1667"/>
                    <a:pt x="7850" y="1614"/>
                  </a:cubicBezTo>
                  <a:cubicBezTo>
                    <a:pt x="8042" y="1579"/>
                    <a:pt x="8233" y="1549"/>
                    <a:pt x="8427" y="1527"/>
                  </a:cubicBezTo>
                  <a:cubicBezTo>
                    <a:pt x="8416" y="1520"/>
                    <a:pt x="8405" y="1514"/>
                    <a:pt x="8395" y="1509"/>
                  </a:cubicBezTo>
                  <a:cubicBezTo>
                    <a:pt x="8298" y="1456"/>
                    <a:pt x="8200" y="1412"/>
                    <a:pt x="8095" y="1375"/>
                  </a:cubicBezTo>
                  <a:cubicBezTo>
                    <a:pt x="7752" y="1260"/>
                    <a:pt x="7396" y="1220"/>
                    <a:pt x="7038" y="1197"/>
                  </a:cubicBezTo>
                  <a:cubicBezTo>
                    <a:pt x="7043" y="1197"/>
                    <a:pt x="7048" y="1198"/>
                    <a:pt x="7054" y="1198"/>
                  </a:cubicBezTo>
                  <a:cubicBezTo>
                    <a:pt x="7056" y="1198"/>
                    <a:pt x="7059" y="1197"/>
                    <a:pt x="7061" y="1197"/>
                  </a:cubicBezTo>
                  <a:cubicBezTo>
                    <a:pt x="6745" y="1181"/>
                    <a:pt x="6428" y="1178"/>
                    <a:pt x="6110" y="1171"/>
                  </a:cubicBezTo>
                  <a:cubicBezTo>
                    <a:pt x="5974" y="1168"/>
                    <a:pt x="5837" y="1163"/>
                    <a:pt x="5701" y="1152"/>
                  </a:cubicBezTo>
                  <a:cubicBezTo>
                    <a:pt x="5543" y="1141"/>
                    <a:pt x="5382" y="1124"/>
                    <a:pt x="5230" y="1078"/>
                  </a:cubicBezTo>
                  <a:cubicBezTo>
                    <a:pt x="5121" y="1046"/>
                    <a:pt x="5009" y="1009"/>
                    <a:pt x="4911" y="947"/>
                  </a:cubicBezTo>
                  <a:cubicBezTo>
                    <a:pt x="4820" y="894"/>
                    <a:pt x="4734" y="832"/>
                    <a:pt x="4655" y="762"/>
                  </a:cubicBezTo>
                  <a:cubicBezTo>
                    <a:pt x="4563" y="683"/>
                    <a:pt x="4476" y="599"/>
                    <a:pt x="4384" y="518"/>
                  </a:cubicBezTo>
                  <a:cubicBezTo>
                    <a:pt x="4288" y="434"/>
                    <a:pt x="4187" y="350"/>
                    <a:pt x="4081" y="273"/>
                  </a:cubicBezTo>
                  <a:cubicBezTo>
                    <a:pt x="4035" y="243"/>
                    <a:pt x="3987" y="215"/>
                    <a:pt x="3936" y="193"/>
                  </a:cubicBezTo>
                  <a:cubicBezTo>
                    <a:pt x="3906" y="179"/>
                    <a:pt x="3871" y="166"/>
                    <a:pt x="3838" y="156"/>
                  </a:cubicBezTo>
                  <a:lnTo>
                    <a:pt x="3838" y="156"/>
                  </a:lnTo>
                  <a:cubicBezTo>
                    <a:pt x="3845" y="159"/>
                    <a:pt x="3855" y="161"/>
                    <a:pt x="3862" y="164"/>
                  </a:cubicBezTo>
                  <a:cubicBezTo>
                    <a:pt x="3829" y="156"/>
                    <a:pt x="3799" y="147"/>
                    <a:pt x="3765" y="140"/>
                  </a:cubicBezTo>
                  <a:cubicBezTo>
                    <a:pt x="3735" y="133"/>
                    <a:pt x="3702" y="128"/>
                    <a:pt x="3670" y="127"/>
                  </a:cubicBezTo>
                  <a:cubicBezTo>
                    <a:pt x="3676" y="127"/>
                    <a:pt x="3681" y="128"/>
                    <a:pt x="3686" y="128"/>
                  </a:cubicBezTo>
                  <a:cubicBezTo>
                    <a:pt x="3689" y="128"/>
                    <a:pt x="3692" y="127"/>
                    <a:pt x="3694" y="127"/>
                  </a:cubicBezTo>
                  <a:cubicBezTo>
                    <a:pt x="3669" y="126"/>
                    <a:pt x="3643" y="125"/>
                    <a:pt x="3617" y="125"/>
                  </a:cubicBezTo>
                  <a:cubicBezTo>
                    <a:pt x="3596" y="125"/>
                    <a:pt x="3574" y="126"/>
                    <a:pt x="3554" y="128"/>
                  </a:cubicBezTo>
                  <a:cubicBezTo>
                    <a:pt x="3512" y="133"/>
                    <a:pt x="3472" y="140"/>
                    <a:pt x="3429" y="147"/>
                  </a:cubicBezTo>
                  <a:cubicBezTo>
                    <a:pt x="3338" y="170"/>
                    <a:pt x="3245" y="199"/>
                    <a:pt x="3159" y="236"/>
                  </a:cubicBezTo>
                  <a:cubicBezTo>
                    <a:pt x="3062" y="276"/>
                    <a:pt x="2972" y="319"/>
                    <a:pt x="2880" y="365"/>
                  </a:cubicBezTo>
                  <a:lnTo>
                    <a:pt x="2881" y="365"/>
                  </a:lnTo>
                  <a:cubicBezTo>
                    <a:pt x="2772" y="420"/>
                    <a:pt x="2660" y="479"/>
                    <a:pt x="2550" y="529"/>
                  </a:cubicBezTo>
                  <a:cubicBezTo>
                    <a:pt x="2423" y="587"/>
                    <a:pt x="2294" y="644"/>
                    <a:pt x="2160" y="678"/>
                  </a:cubicBezTo>
                  <a:cubicBezTo>
                    <a:pt x="2040" y="708"/>
                    <a:pt x="1920" y="729"/>
                    <a:pt x="1798" y="729"/>
                  </a:cubicBezTo>
                  <a:cubicBezTo>
                    <a:pt x="1790" y="729"/>
                    <a:pt x="1782" y="729"/>
                    <a:pt x="1774" y="729"/>
                  </a:cubicBezTo>
                  <a:cubicBezTo>
                    <a:pt x="1638" y="723"/>
                    <a:pt x="1500" y="710"/>
                    <a:pt x="1366" y="676"/>
                  </a:cubicBezTo>
                  <a:cubicBezTo>
                    <a:pt x="1235" y="643"/>
                    <a:pt x="1108" y="601"/>
                    <a:pt x="984" y="545"/>
                  </a:cubicBezTo>
                  <a:cubicBezTo>
                    <a:pt x="851" y="486"/>
                    <a:pt x="721" y="417"/>
                    <a:pt x="596" y="342"/>
                  </a:cubicBezTo>
                  <a:cubicBezTo>
                    <a:pt x="412" y="235"/>
                    <a:pt x="233" y="115"/>
                    <a:pt x="53" y="1"/>
                  </a:cubicBezTo>
                  <a:close/>
                </a:path>
              </a:pathLst>
            </a:custGeom>
            <a:solidFill>
              <a:srgbClr val="000000">
                <a:alpha val="18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0" name="Google Shape;2220;p11"/>
            <p:cNvSpPr/>
            <p:nvPr/>
          </p:nvSpPr>
          <p:spPr>
            <a:xfrm>
              <a:off x="246707" y="-576320"/>
              <a:ext cx="807" cy="525"/>
            </a:xfrm>
            <a:custGeom>
              <a:avLst/>
              <a:gdLst/>
              <a:ahLst/>
              <a:cxnLst/>
              <a:rect l="l" t="t" r="r" b="b"/>
              <a:pathLst>
                <a:path w="20" h="13" extrusionOk="0">
                  <a:moveTo>
                    <a:pt x="1" y="1"/>
                  </a:moveTo>
                  <a:lnTo>
                    <a:pt x="1" y="1"/>
                  </a:lnTo>
                  <a:cubicBezTo>
                    <a:pt x="6" y="5"/>
                    <a:pt x="12" y="10"/>
                    <a:pt x="19" y="12"/>
                  </a:cubicBezTo>
                  <a:cubicBezTo>
                    <a:pt x="14" y="8"/>
                    <a:pt x="6" y="5"/>
                    <a:pt x="1" y="1"/>
                  </a:cubicBezTo>
                  <a:close/>
                </a:path>
              </a:pathLst>
            </a:custGeom>
            <a:solidFill>
              <a:srgbClr val="BCC4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1" name="Google Shape;2221;p11"/>
            <p:cNvSpPr/>
            <p:nvPr/>
          </p:nvSpPr>
          <p:spPr>
            <a:xfrm>
              <a:off x="-127139" y="-475918"/>
              <a:ext cx="595842" cy="442129"/>
            </a:xfrm>
            <a:custGeom>
              <a:avLst/>
              <a:gdLst/>
              <a:ahLst/>
              <a:cxnLst/>
              <a:rect l="l" t="t" r="r" b="b"/>
              <a:pathLst>
                <a:path w="14765" h="10956" extrusionOk="0">
                  <a:moveTo>
                    <a:pt x="10507" y="466"/>
                  </a:moveTo>
                  <a:cubicBezTo>
                    <a:pt x="10505" y="467"/>
                    <a:pt x="10503" y="467"/>
                    <a:pt x="10501" y="468"/>
                  </a:cubicBezTo>
                  <a:lnTo>
                    <a:pt x="10501" y="468"/>
                  </a:lnTo>
                  <a:cubicBezTo>
                    <a:pt x="10503" y="467"/>
                    <a:pt x="10505" y="467"/>
                    <a:pt x="10507" y="466"/>
                  </a:cubicBezTo>
                  <a:close/>
                  <a:moveTo>
                    <a:pt x="14764" y="1"/>
                  </a:moveTo>
                  <a:cubicBezTo>
                    <a:pt x="14493" y="45"/>
                    <a:pt x="14217" y="74"/>
                    <a:pt x="13943" y="88"/>
                  </a:cubicBezTo>
                  <a:cubicBezTo>
                    <a:pt x="13265" y="124"/>
                    <a:pt x="12587" y="108"/>
                    <a:pt x="11912" y="166"/>
                  </a:cubicBezTo>
                  <a:cubicBezTo>
                    <a:pt x="11676" y="187"/>
                    <a:pt x="11444" y="216"/>
                    <a:pt x="11211" y="265"/>
                  </a:cubicBezTo>
                  <a:cubicBezTo>
                    <a:pt x="11185" y="268"/>
                    <a:pt x="11163" y="274"/>
                    <a:pt x="11142" y="279"/>
                  </a:cubicBezTo>
                  <a:cubicBezTo>
                    <a:pt x="10921" y="331"/>
                    <a:pt x="10705" y="396"/>
                    <a:pt x="10490" y="473"/>
                  </a:cubicBezTo>
                  <a:lnTo>
                    <a:pt x="10490" y="473"/>
                  </a:lnTo>
                  <a:cubicBezTo>
                    <a:pt x="10494" y="471"/>
                    <a:pt x="10497" y="470"/>
                    <a:pt x="10501" y="468"/>
                  </a:cubicBezTo>
                  <a:lnTo>
                    <a:pt x="10501" y="468"/>
                  </a:lnTo>
                  <a:cubicBezTo>
                    <a:pt x="10255" y="557"/>
                    <a:pt x="10012" y="659"/>
                    <a:pt x="9779" y="778"/>
                  </a:cubicBezTo>
                  <a:cubicBezTo>
                    <a:pt x="9543" y="898"/>
                    <a:pt x="9315" y="1032"/>
                    <a:pt x="9095" y="1183"/>
                  </a:cubicBezTo>
                  <a:lnTo>
                    <a:pt x="9095" y="1183"/>
                  </a:lnTo>
                  <a:cubicBezTo>
                    <a:pt x="9102" y="1178"/>
                    <a:pt x="9110" y="1173"/>
                    <a:pt x="9117" y="1170"/>
                  </a:cubicBezTo>
                  <a:lnTo>
                    <a:pt x="9117" y="1170"/>
                  </a:lnTo>
                  <a:cubicBezTo>
                    <a:pt x="8931" y="1298"/>
                    <a:pt x="8753" y="1434"/>
                    <a:pt x="8587" y="1585"/>
                  </a:cubicBezTo>
                  <a:cubicBezTo>
                    <a:pt x="8423" y="1736"/>
                    <a:pt x="8266" y="1894"/>
                    <a:pt x="8126" y="2062"/>
                  </a:cubicBezTo>
                  <a:cubicBezTo>
                    <a:pt x="7976" y="2241"/>
                    <a:pt x="7840" y="2429"/>
                    <a:pt x="7718" y="2626"/>
                  </a:cubicBezTo>
                  <a:cubicBezTo>
                    <a:pt x="7617" y="2787"/>
                    <a:pt x="7522" y="2951"/>
                    <a:pt x="7426" y="3116"/>
                  </a:cubicBezTo>
                  <a:cubicBezTo>
                    <a:pt x="7264" y="3405"/>
                    <a:pt x="7100" y="3696"/>
                    <a:pt x="6886" y="3952"/>
                  </a:cubicBezTo>
                  <a:cubicBezTo>
                    <a:pt x="6665" y="4216"/>
                    <a:pt x="6385" y="4429"/>
                    <a:pt x="6067" y="4565"/>
                  </a:cubicBezTo>
                  <a:cubicBezTo>
                    <a:pt x="5974" y="4604"/>
                    <a:pt x="5879" y="4641"/>
                    <a:pt x="5782" y="4673"/>
                  </a:cubicBezTo>
                  <a:cubicBezTo>
                    <a:pt x="5691" y="4702"/>
                    <a:pt x="5601" y="4726"/>
                    <a:pt x="5512" y="4755"/>
                  </a:cubicBezTo>
                  <a:cubicBezTo>
                    <a:pt x="5336" y="4806"/>
                    <a:pt x="5164" y="4861"/>
                    <a:pt x="4992" y="4924"/>
                  </a:cubicBezTo>
                  <a:cubicBezTo>
                    <a:pt x="4999" y="4920"/>
                    <a:pt x="5006" y="4918"/>
                    <a:pt x="5013" y="4914"/>
                  </a:cubicBezTo>
                  <a:lnTo>
                    <a:pt x="5013" y="4914"/>
                  </a:lnTo>
                  <a:cubicBezTo>
                    <a:pt x="4733" y="5018"/>
                    <a:pt x="4460" y="5137"/>
                    <a:pt x="4213" y="5305"/>
                  </a:cubicBezTo>
                  <a:cubicBezTo>
                    <a:pt x="4212" y="5306"/>
                    <a:pt x="4209" y="5306"/>
                    <a:pt x="4207" y="5308"/>
                  </a:cubicBezTo>
                  <a:cubicBezTo>
                    <a:pt x="4127" y="5364"/>
                    <a:pt x="4049" y="5424"/>
                    <a:pt x="3976" y="5489"/>
                  </a:cubicBezTo>
                  <a:cubicBezTo>
                    <a:pt x="3906" y="5553"/>
                    <a:pt x="3840" y="5621"/>
                    <a:pt x="3778" y="5693"/>
                  </a:cubicBezTo>
                  <a:cubicBezTo>
                    <a:pt x="3784" y="5687"/>
                    <a:pt x="3790" y="5680"/>
                    <a:pt x="3795" y="5674"/>
                  </a:cubicBezTo>
                  <a:lnTo>
                    <a:pt x="3795" y="5674"/>
                  </a:lnTo>
                  <a:cubicBezTo>
                    <a:pt x="3712" y="5773"/>
                    <a:pt x="3634" y="5877"/>
                    <a:pt x="3567" y="5987"/>
                  </a:cubicBezTo>
                  <a:cubicBezTo>
                    <a:pt x="3505" y="6091"/>
                    <a:pt x="3448" y="6198"/>
                    <a:pt x="3396" y="6306"/>
                  </a:cubicBezTo>
                  <a:cubicBezTo>
                    <a:pt x="3395" y="6307"/>
                    <a:pt x="3395" y="6309"/>
                    <a:pt x="3394" y="6311"/>
                  </a:cubicBezTo>
                  <a:lnTo>
                    <a:pt x="3394" y="6311"/>
                  </a:lnTo>
                  <a:cubicBezTo>
                    <a:pt x="3394" y="6310"/>
                    <a:pt x="3394" y="6310"/>
                    <a:pt x="3395" y="6310"/>
                  </a:cubicBezTo>
                  <a:lnTo>
                    <a:pt x="3395" y="6310"/>
                  </a:lnTo>
                  <a:lnTo>
                    <a:pt x="3394" y="6311"/>
                  </a:lnTo>
                  <a:lnTo>
                    <a:pt x="3394" y="6311"/>
                  </a:lnTo>
                  <a:cubicBezTo>
                    <a:pt x="3394" y="6311"/>
                    <a:pt x="3394" y="6311"/>
                    <a:pt x="3394" y="6311"/>
                  </a:cubicBezTo>
                  <a:lnTo>
                    <a:pt x="3394" y="6311"/>
                  </a:lnTo>
                  <a:cubicBezTo>
                    <a:pt x="3393" y="6312"/>
                    <a:pt x="3393" y="6312"/>
                    <a:pt x="3393" y="6313"/>
                  </a:cubicBezTo>
                  <a:lnTo>
                    <a:pt x="3393" y="6313"/>
                  </a:lnTo>
                  <a:lnTo>
                    <a:pt x="3394" y="6311"/>
                  </a:lnTo>
                  <a:lnTo>
                    <a:pt x="3394" y="6311"/>
                  </a:lnTo>
                  <a:cubicBezTo>
                    <a:pt x="3394" y="6312"/>
                    <a:pt x="3394" y="6313"/>
                    <a:pt x="3393" y="6313"/>
                  </a:cubicBezTo>
                  <a:cubicBezTo>
                    <a:pt x="3393" y="6313"/>
                    <a:pt x="3393" y="6313"/>
                    <a:pt x="3393" y="6313"/>
                  </a:cubicBezTo>
                  <a:lnTo>
                    <a:pt x="3393" y="6313"/>
                  </a:lnTo>
                  <a:lnTo>
                    <a:pt x="3389" y="6320"/>
                  </a:lnTo>
                  <a:lnTo>
                    <a:pt x="3390" y="6320"/>
                  </a:lnTo>
                  <a:cubicBezTo>
                    <a:pt x="3390" y="6319"/>
                    <a:pt x="3390" y="6319"/>
                    <a:pt x="3393" y="6317"/>
                  </a:cubicBezTo>
                  <a:lnTo>
                    <a:pt x="3393" y="6317"/>
                  </a:lnTo>
                  <a:cubicBezTo>
                    <a:pt x="3393" y="6319"/>
                    <a:pt x="3393" y="6319"/>
                    <a:pt x="3390" y="6320"/>
                  </a:cubicBezTo>
                  <a:cubicBezTo>
                    <a:pt x="3328" y="6461"/>
                    <a:pt x="3272" y="6605"/>
                    <a:pt x="3224" y="6750"/>
                  </a:cubicBezTo>
                  <a:cubicBezTo>
                    <a:pt x="3178" y="6892"/>
                    <a:pt x="3129" y="7033"/>
                    <a:pt x="3077" y="7175"/>
                  </a:cubicBezTo>
                  <a:cubicBezTo>
                    <a:pt x="2974" y="7449"/>
                    <a:pt x="2862" y="7721"/>
                    <a:pt x="2734" y="7985"/>
                  </a:cubicBezTo>
                  <a:cubicBezTo>
                    <a:pt x="2490" y="8482"/>
                    <a:pt x="2197" y="8956"/>
                    <a:pt x="1842" y="9384"/>
                  </a:cubicBezTo>
                  <a:cubicBezTo>
                    <a:pt x="1667" y="9592"/>
                    <a:pt x="1483" y="9795"/>
                    <a:pt x="1283" y="9980"/>
                  </a:cubicBezTo>
                  <a:cubicBezTo>
                    <a:pt x="1075" y="10175"/>
                    <a:pt x="854" y="10358"/>
                    <a:pt x="621" y="10526"/>
                  </a:cubicBezTo>
                  <a:cubicBezTo>
                    <a:pt x="420" y="10671"/>
                    <a:pt x="213" y="10807"/>
                    <a:pt x="1" y="10932"/>
                  </a:cubicBezTo>
                  <a:cubicBezTo>
                    <a:pt x="30" y="10947"/>
                    <a:pt x="59" y="10955"/>
                    <a:pt x="89" y="10955"/>
                  </a:cubicBezTo>
                  <a:cubicBezTo>
                    <a:pt x="99" y="10955"/>
                    <a:pt x="109" y="10954"/>
                    <a:pt x="118" y="10952"/>
                  </a:cubicBezTo>
                  <a:cubicBezTo>
                    <a:pt x="755" y="10679"/>
                    <a:pt x="1394" y="10451"/>
                    <a:pt x="2014" y="10233"/>
                  </a:cubicBezTo>
                  <a:lnTo>
                    <a:pt x="2073" y="10213"/>
                  </a:lnTo>
                  <a:cubicBezTo>
                    <a:pt x="3110" y="9845"/>
                    <a:pt x="4172" y="9467"/>
                    <a:pt x="5140" y="8923"/>
                  </a:cubicBezTo>
                  <a:cubicBezTo>
                    <a:pt x="5960" y="8469"/>
                    <a:pt x="6635" y="7903"/>
                    <a:pt x="7149" y="7248"/>
                  </a:cubicBezTo>
                  <a:cubicBezTo>
                    <a:pt x="7425" y="6895"/>
                    <a:pt x="7662" y="6503"/>
                    <a:pt x="7856" y="6089"/>
                  </a:cubicBezTo>
                  <a:cubicBezTo>
                    <a:pt x="8027" y="5726"/>
                    <a:pt x="8154" y="5352"/>
                    <a:pt x="8302" y="4904"/>
                  </a:cubicBezTo>
                  <a:lnTo>
                    <a:pt x="8424" y="4539"/>
                  </a:lnTo>
                  <a:lnTo>
                    <a:pt x="8492" y="4344"/>
                  </a:lnTo>
                  <a:lnTo>
                    <a:pt x="8594" y="4035"/>
                  </a:lnTo>
                  <a:cubicBezTo>
                    <a:pt x="8740" y="3626"/>
                    <a:pt x="8947" y="3094"/>
                    <a:pt x="9255" y="2625"/>
                  </a:cubicBezTo>
                  <a:cubicBezTo>
                    <a:pt x="9426" y="2378"/>
                    <a:pt x="9624" y="2152"/>
                    <a:pt x="9846" y="1954"/>
                  </a:cubicBezTo>
                  <a:cubicBezTo>
                    <a:pt x="10050" y="1786"/>
                    <a:pt x="10276" y="1634"/>
                    <a:pt x="10517" y="1507"/>
                  </a:cubicBezTo>
                  <a:cubicBezTo>
                    <a:pt x="11103" y="1223"/>
                    <a:pt x="11745" y="1061"/>
                    <a:pt x="12363" y="900"/>
                  </a:cubicBezTo>
                  <a:cubicBezTo>
                    <a:pt x="12738" y="806"/>
                    <a:pt x="13067" y="725"/>
                    <a:pt x="13394" y="620"/>
                  </a:cubicBezTo>
                  <a:cubicBezTo>
                    <a:pt x="13627" y="548"/>
                    <a:pt x="13859" y="459"/>
                    <a:pt x="14086" y="354"/>
                  </a:cubicBezTo>
                  <a:cubicBezTo>
                    <a:pt x="14303" y="258"/>
                    <a:pt x="14507" y="146"/>
                    <a:pt x="14748" y="9"/>
                  </a:cubicBezTo>
                  <a:cubicBezTo>
                    <a:pt x="14754" y="6"/>
                    <a:pt x="14759" y="3"/>
                    <a:pt x="14764" y="1"/>
                  </a:cubicBezTo>
                  <a:close/>
                </a:path>
              </a:pathLst>
            </a:custGeom>
            <a:solidFill>
              <a:srgbClr val="BCC4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2" name="Google Shape;2222;p11"/>
            <p:cNvSpPr/>
            <p:nvPr/>
          </p:nvSpPr>
          <p:spPr>
            <a:xfrm>
              <a:off x="42633" y="-262159"/>
              <a:ext cx="404" cy="323"/>
            </a:xfrm>
            <a:custGeom>
              <a:avLst/>
              <a:gdLst/>
              <a:ahLst/>
              <a:cxnLst/>
              <a:rect l="l" t="t" r="r" b="b"/>
              <a:pathLst>
                <a:path w="10" h="8" extrusionOk="0">
                  <a:moveTo>
                    <a:pt x="9" y="1"/>
                  </a:moveTo>
                  <a:cubicBezTo>
                    <a:pt x="7" y="2"/>
                    <a:pt x="6" y="3"/>
                    <a:pt x="4" y="5"/>
                  </a:cubicBezTo>
                  <a:lnTo>
                    <a:pt x="4" y="5"/>
                  </a:lnTo>
                  <a:cubicBezTo>
                    <a:pt x="5" y="4"/>
                    <a:pt x="6" y="4"/>
                    <a:pt x="6" y="4"/>
                  </a:cubicBezTo>
                  <a:lnTo>
                    <a:pt x="9" y="1"/>
                  </a:lnTo>
                  <a:close/>
                  <a:moveTo>
                    <a:pt x="4" y="5"/>
                  </a:moveTo>
                  <a:cubicBezTo>
                    <a:pt x="3" y="5"/>
                    <a:pt x="1" y="6"/>
                    <a:pt x="0" y="8"/>
                  </a:cubicBezTo>
                  <a:cubicBezTo>
                    <a:pt x="2" y="7"/>
                    <a:pt x="3" y="6"/>
                    <a:pt x="4" y="5"/>
                  </a:cubicBezTo>
                  <a:close/>
                </a:path>
              </a:pathLst>
            </a:custGeom>
            <a:solidFill>
              <a:srgbClr val="BCC4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3" name="Google Shape;2223;p11"/>
            <p:cNvSpPr/>
            <p:nvPr/>
          </p:nvSpPr>
          <p:spPr>
            <a:xfrm>
              <a:off x="42633" y="-261877"/>
              <a:ext cx="40" cy="4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BCC4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4" name="Google Shape;2224;p11"/>
            <p:cNvSpPr/>
            <p:nvPr/>
          </p:nvSpPr>
          <p:spPr>
            <a:xfrm>
              <a:off x="9865" y="-221805"/>
              <a:ext cx="161" cy="444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cubicBezTo>
                    <a:pt x="3" y="1"/>
                    <a:pt x="2" y="5"/>
                    <a:pt x="2" y="8"/>
                  </a:cubicBezTo>
                  <a:lnTo>
                    <a:pt x="2" y="8"/>
                  </a:lnTo>
                  <a:cubicBezTo>
                    <a:pt x="2" y="8"/>
                    <a:pt x="2" y="8"/>
                    <a:pt x="2" y="8"/>
                  </a:cubicBezTo>
                  <a:cubicBezTo>
                    <a:pt x="4" y="5"/>
                    <a:pt x="4" y="3"/>
                    <a:pt x="4" y="0"/>
                  </a:cubicBezTo>
                  <a:close/>
                  <a:moveTo>
                    <a:pt x="2" y="8"/>
                  </a:moveTo>
                  <a:lnTo>
                    <a:pt x="2" y="8"/>
                  </a:lnTo>
                  <a:cubicBezTo>
                    <a:pt x="1" y="9"/>
                    <a:pt x="1" y="10"/>
                    <a:pt x="1" y="10"/>
                  </a:cubicBezTo>
                  <a:cubicBezTo>
                    <a:pt x="1" y="10"/>
                    <a:pt x="1" y="9"/>
                    <a:pt x="2" y="8"/>
                  </a:cubicBezTo>
                  <a:close/>
                </a:path>
              </a:pathLst>
            </a:custGeom>
            <a:solidFill>
              <a:srgbClr val="BCC4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5" name="Google Shape;2225;p11"/>
            <p:cNvSpPr/>
            <p:nvPr/>
          </p:nvSpPr>
          <p:spPr>
            <a:xfrm>
              <a:off x="759251" y="-519743"/>
              <a:ext cx="423808" cy="443421"/>
            </a:xfrm>
            <a:custGeom>
              <a:avLst/>
              <a:gdLst/>
              <a:ahLst/>
              <a:cxnLst/>
              <a:rect l="l" t="t" r="r" b="b"/>
              <a:pathLst>
                <a:path w="10502" h="10988" extrusionOk="0">
                  <a:moveTo>
                    <a:pt x="6509" y="1683"/>
                  </a:moveTo>
                  <a:lnTo>
                    <a:pt x="6516" y="1690"/>
                  </a:lnTo>
                  <a:cubicBezTo>
                    <a:pt x="6514" y="1688"/>
                    <a:pt x="6510" y="1687"/>
                    <a:pt x="6509" y="1683"/>
                  </a:cubicBezTo>
                  <a:close/>
                  <a:moveTo>
                    <a:pt x="1" y="1"/>
                  </a:moveTo>
                  <a:lnTo>
                    <a:pt x="1" y="1"/>
                  </a:lnTo>
                  <a:cubicBezTo>
                    <a:pt x="390" y="150"/>
                    <a:pt x="785" y="356"/>
                    <a:pt x="1173" y="618"/>
                  </a:cubicBezTo>
                  <a:lnTo>
                    <a:pt x="1153" y="577"/>
                  </a:lnTo>
                  <a:lnTo>
                    <a:pt x="1153" y="577"/>
                  </a:lnTo>
                  <a:cubicBezTo>
                    <a:pt x="1717" y="990"/>
                    <a:pt x="2259" y="1500"/>
                    <a:pt x="2855" y="2184"/>
                  </a:cubicBezTo>
                  <a:cubicBezTo>
                    <a:pt x="3254" y="2651"/>
                    <a:pt x="3642" y="3153"/>
                    <a:pt x="4017" y="3637"/>
                  </a:cubicBezTo>
                  <a:lnTo>
                    <a:pt x="4382" y="4109"/>
                  </a:lnTo>
                  <a:cubicBezTo>
                    <a:pt x="4696" y="4509"/>
                    <a:pt x="5002" y="4914"/>
                    <a:pt x="5307" y="5322"/>
                  </a:cubicBezTo>
                  <a:cubicBezTo>
                    <a:pt x="5429" y="5486"/>
                    <a:pt x="5548" y="5648"/>
                    <a:pt x="5668" y="5813"/>
                  </a:cubicBezTo>
                  <a:lnTo>
                    <a:pt x="5805" y="6000"/>
                  </a:lnTo>
                  <a:cubicBezTo>
                    <a:pt x="5946" y="6191"/>
                    <a:pt x="6086" y="6381"/>
                    <a:pt x="6230" y="6572"/>
                  </a:cubicBezTo>
                  <a:lnTo>
                    <a:pt x="6428" y="6830"/>
                  </a:lnTo>
                  <a:cubicBezTo>
                    <a:pt x="6658" y="7135"/>
                    <a:pt x="6889" y="7438"/>
                    <a:pt x="7126" y="7738"/>
                  </a:cubicBezTo>
                  <a:cubicBezTo>
                    <a:pt x="7405" y="8094"/>
                    <a:pt x="7717" y="8465"/>
                    <a:pt x="8053" y="8843"/>
                  </a:cubicBezTo>
                  <a:cubicBezTo>
                    <a:pt x="8620" y="9480"/>
                    <a:pt x="9245" y="10094"/>
                    <a:pt x="9917" y="10667"/>
                  </a:cubicBezTo>
                  <a:cubicBezTo>
                    <a:pt x="9992" y="10736"/>
                    <a:pt x="10072" y="10802"/>
                    <a:pt x="10154" y="10866"/>
                  </a:cubicBezTo>
                  <a:lnTo>
                    <a:pt x="10257" y="10953"/>
                  </a:lnTo>
                  <a:cubicBezTo>
                    <a:pt x="10286" y="10975"/>
                    <a:pt x="10322" y="10988"/>
                    <a:pt x="10357" y="10988"/>
                  </a:cubicBezTo>
                  <a:cubicBezTo>
                    <a:pt x="10367" y="10988"/>
                    <a:pt x="10377" y="10986"/>
                    <a:pt x="10387" y="10984"/>
                  </a:cubicBezTo>
                  <a:cubicBezTo>
                    <a:pt x="10415" y="10980"/>
                    <a:pt x="10443" y="10963"/>
                    <a:pt x="10464" y="10940"/>
                  </a:cubicBezTo>
                  <a:cubicBezTo>
                    <a:pt x="10489" y="10908"/>
                    <a:pt x="10502" y="10869"/>
                    <a:pt x="10500" y="10830"/>
                  </a:cubicBezTo>
                  <a:cubicBezTo>
                    <a:pt x="10496" y="10793"/>
                    <a:pt x="10479" y="10759"/>
                    <a:pt x="10451" y="10733"/>
                  </a:cubicBezTo>
                  <a:lnTo>
                    <a:pt x="10377" y="10667"/>
                  </a:lnTo>
                  <a:cubicBezTo>
                    <a:pt x="10230" y="10543"/>
                    <a:pt x="10097" y="10424"/>
                    <a:pt x="9979" y="10293"/>
                  </a:cubicBezTo>
                  <a:cubicBezTo>
                    <a:pt x="9914" y="10211"/>
                    <a:pt x="9848" y="10107"/>
                    <a:pt x="9782" y="9977"/>
                  </a:cubicBezTo>
                  <a:cubicBezTo>
                    <a:pt x="9610" y="9805"/>
                    <a:pt x="9450" y="9618"/>
                    <a:pt x="9308" y="9417"/>
                  </a:cubicBezTo>
                  <a:cubicBezTo>
                    <a:pt x="9070" y="9080"/>
                    <a:pt x="8871" y="8712"/>
                    <a:pt x="8726" y="8324"/>
                  </a:cubicBezTo>
                  <a:cubicBezTo>
                    <a:pt x="8614" y="8025"/>
                    <a:pt x="8528" y="7719"/>
                    <a:pt x="8459" y="7406"/>
                  </a:cubicBezTo>
                  <a:cubicBezTo>
                    <a:pt x="8330" y="6819"/>
                    <a:pt x="8234" y="6227"/>
                    <a:pt x="8122" y="5637"/>
                  </a:cubicBezTo>
                  <a:cubicBezTo>
                    <a:pt x="7997" y="4986"/>
                    <a:pt x="7856" y="4337"/>
                    <a:pt x="7658" y="3706"/>
                  </a:cubicBezTo>
                  <a:lnTo>
                    <a:pt x="7658" y="3706"/>
                  </a:lnTo>
                  <a:cubicBezTo>
                    <a:pt x="7658" y="3708"/>
                    <a:pt x="7659" y="3709"/>
                    <a:pt x="7659" y="3714"/>
                  </a:cubicBezTo>
                  <a:cubicBezTo>
                    <a:pt x="7658" y="3709"/>
                    <a:pt x="7656" y="3705"/>
                    <a:pt x="7656" y="3701"/>
                  </a:cubicBezTo>
                  <a:cubicBezTo>
                    <a:pt x="7655" y="3698"/>
                    <a:pt x="7653" y="3695"/>
                    <a:pt x="7652" y="3692"/>
                  </a:cubicBezTo>
                  <a:lnTo>
                    <a:pt x="7652" y="3692"/>
                  </a:lnTo>
                  <a:cubicBezTo>
                    <a:pt x="7653" y="3692"/>
                    <a:pt x="7653" y="3693"/>
                    <a:pt x="7655" y="3693"/>
                  </a:cubicBezTo>
                  <a:cubicBezTo>
                    <a:pt x="7494" y="3207"/>
                    <a:pt x="7299" y="2730"/>
                    <a:pt x="7026" y="2299"/>
                  </a:cubicBezTo>
                  <a:cubicBezTo>
                    <a:pt x="6880" y="2077"/>
                    <a:pt x="6712" y="1870"/>
                    <a:pt x="6517" y="1691"/>
                  </a:cubicBezTo>
                  <a:lnTo>
                    <a:pt x="6517" y="1691"/>
                  </a:lnTo>
                  <a:cubicBezTo>
                    <a:pt x="6518" y="1691"/>
                    <a:pt x="6518" y="1691"/>
                    <a:pt x="6520" y="1691"/>
                  </a:cubicBezTo>
                  <a:cubicBezTo>
                    <a:pt x="6378" y="1565"/>
                    <a:pt x="6221" y="1454"/>
                    <a:pt x="6051" y="1364"/>
                  </a:cubicBezTo>
                  <a:cubicBezTo>
                    <a:pt x="5890" y="1281"/>
                    <a:pt x="5717" y="1220"/>
                    <a:pt x="5541" y="1179"/>
                  </a:cubicBezTo>
                  <a:cubicBezTo>
                    <a:pt x="5364" y="1141"/>
                    <a:pt x="5184" y="1125"/>
                    <a:pt x="5003" y="1125"/>
                  </a:cubicBezTo>
                  <a:cubicBezTo>
                    <a:pt x="4968" y="1125"/>
                    <a:pt x="4933" y="1126"/>
                    <a:pt x="4899" y="1127"/>
                  </a:cubicBezTo>
                  <a:lnTo>
                    <a:pt x="4890" y="1127"/>
                  </a:lnTo>
                  <a:cubicBezTo>
                    <a:pt x="4840" y="1128"/>
                    <a:pt x="4789" y="1131"/>
                    <a:pt x="4739" y="1137"/>
                  </a:cubicBezTo>
                  <a:cubicBezTo>
                    <a:pt x="4700" y="1140"/>
                    <a:pt x="4663" y="1148"/>
                    <a:pt x="4626" y="1156"/>
                  </a:cubicBezTo>
                  <a:cubicBezTo>
                    <a:pt x="4596" y="1163"/>
                    <a:pt x="4567" y="1171"/>
                    <a:pt x="4538" y="1180"/>
                  </a:cubicBezTo>
                  <a:cubicBezTo>
                    <a:pt x="4452" y="1210"/>
                    <a:pt x="4367" y="1249"/>
                    <a:pt x="4284" y="1289"/>
                  </a:cubicBezTo>
                  <a:cubicBezTo>
                    <a:pt x="4202" y="1332"/>
                    <a:pt x="4122" y="1380"/>
                    <a:pt x="4038" y="1423"/>
                  </a:cubicBezTo>
                  <a:cubicBezTo>
                    <a:pt x="3958" y="1466"/>
                    <a:pt x="3877" y="1507"/>
                    <a:pt x="3791" y="1538"/>
                  </a:cubicBezTo>
                  <a:cubicBezTo>
                    <a:pt x="3731" y="1558"/>
                    <a:pt x="3672" y="1579"/>
                    <a:pt x="3612" y="1589"/>
                  </a:cubicBezTo>
                  <a:cubicBezTo>
                    <a:pt x="3551" y="1600"/>
                    <a:pt x="3489" y="1608"/>
                    <a:pt x="3427" y="1608"/>
                  </a:cubicBezTo>
                  <a:cubicBezTo>
                    <a:pt x="3406" y="1608"/>
                    <a:pt x="3385" y="1607"/>
                    <a:pt x="3363" y="1605"/>
                  </a:cubicBezTo>
                  <a:cubicBezTo>
                    <a:pt x="3300" y="1598"/>
                    <a:pt x="3235" y="1589"/>
                    <a:pt x="3175" y="1571"/>
                  </a:cubicBezTo>
                  <a:cubicBezTo>
                    <a:pt x="3053" y="1538"/>
                    <a:pt x="2937" y="1487"/>
                    <a:pt x="2826" y="1424"/>
                  </a:cubicBezTo>
                  <a:cubicBezTo>
                    <a:pt x="2550" y="1266"/>
                    <a:pt x="2308" y="1059"/>
                    <a:pt x="2065" y="855"/>
                  </a:cubicBezTo>
                  <a:cubicBezTo>
                    <a:pt x="1839" y="664"/>
                    <a:pt x="1612" y="469"/>
                    <a:pt x="1352" y="327"/>
                  </a:cubicBezTo>
                  <a:cubicBezTo>
                    <a:pt x="1127" y="215"/>
                    <a:pt x="890" y="131"/>
                    <a:pt x="643" y="75"/>
                  </a:cubicBezTo>
                  <a:cubicBezTo>
                    <a:pt x="509" y="45"/>
                    <a:pt x="370" y="22"/>
                    <a:pt x="232" y="11"/>
                  </a:cubicBezTo>
                  <a:cubicBezTo>
                    <a:pt x="155" y="7"/>
                    <a:pt x="78" y="2"/>
                    <a:pt x="1" y="1"/>
                  </a:cubicBezTo>
                  <a:close/>
                </a:path>
              </a:pathLst>
            </a:custGeom>
            <a:solidFill>
              <a:srgbClr val="BCC4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6" name="Google Shape;2226;p11"/>
            <p:cNvSpPr/>
            <p:nvPr/>
          </p:nvSpPr>
          <p:spPr>
            <a:xfrm>
              <a:off x="955819" y="-474223"/>
              <a:ext cx="686" cy="40"/>
            </a:xfrm>
            <a:custGeom>
              <a:avLst/>
              <a:gdLst/>
              <a:ahLst/>
              <a:cxnLst/>
              <a:rect l="l" t="t" r="r" b="b"/>
              <a:pathLst>
                <a:path w="17" h="1" extrusionOk="0">
                  <a:moveTo>
                    <a:pt x="15" y="0"/>
                  </a:moveTo>
                  <a:cubicBezTo>
                    <a:pt x="16" y="0"/>
                    <a:pt x="16" y="0"/>
                    <a:pt x="15" y="0"/>
                  </a:cubicBezTo>
                  <a:lnTo>
                    <a:pt x="0" y="0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BCC4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7" name="Google Shape;2227;p11"/>
            <p:cNvSpPr/>
            <p:nvPr/>
          </p:nvSpPr>
          <p:spPr>
            <a:xfrm>
              <a:off x="641012" y="-600815"/>
              <a:ext cx="486116" cy="362025"/>
            </a:xfrm>
            <a:custGeom>
              <a:avLst/>
              <a:gdLst/>
              <a:ahLst/>
              <a:cxnLst/>
              <a:rect l="l" t="t" r="r" b="b"/>
              <a:pathLst>
                <a:path w="12046" h="8971" extrusionOk="0">
                  <a:moveTo>
                    <a:pt x="9368" y="2818"/>
                  </a:moveTo>
                  <a:cubicBezTo>
                    <a:pt x="9370" y="2821"/>
                    <a:pt x="9372" y="2822"/>
                    <a:pt x="9373" y="2823"/>
                  </a:cubicBezTo>
                  <a:cubicBezTo>
                    <a:pt x="9371" y="2821"/>
                    <a:pt x="9370" y="2820"/>
                    <a:pt x="9368" y="2818"/>
                  </a:cubicBezTo>
                  <a:close/>
                  <a:moveTo>
                    <a:pt x="10412" y="4182"/>
                  </a:moveTo>
                  <a:cubicBezTo>
                    <a:pt x="10415" y="4189"/>
                    <a:pt x="10419" y="4195"/>
                    <a:pt x="10423" y="4200"/>
                  </a:cubicBezTo>
                  <a:cubicBezTo>
                    <a:pt x="10419" y="4194"/>
                    <a:pt x="10416" y="4188"/>
                    <a:pt x="10412" y="4182"/>
                  </a:cubicBezTo>
                  <a:close/>
                  <a:moveTo>
                    <a:pt x="465" y="0"/>
                  </a:moveTo>
                  <a:cubicBezTo>
                    <a:pt x="389" y="42"/>
                    <a:pt x="304" y="78"/>
                    <a:pt x="218" y="108"/>
                  </a:cubicBezTo>
                  <a:cubicBezTo>
                    <a:pt x="146" y="134"/>
                    <a:pt x="73" y="157"/>
                    <a:pt x="1" y="177"/>
                  </a:cubicBezTo>
                  <a:cubicBezTo>
                    <a:pt x="963" y="311"/>
                    <a:pt x="1933" y="365"/>
                    <a:pt x="2901" y="428"/>
                  </a:cubicBezTo>
                  <a:cubicBezTo>
                    <a:pt x="3981" y="500"/>
                    <a:pt x="5070" y="598"/>
                    <a:pt x="6115" y="891"/>
                  </a:cubicBezTo>
                  <a:cubicBezTo>
                    <a:pt x="6114" y="889"/>
                    <a:pt x="6111" y="889"/>
                    <a:pt x="6108" y="888"/>
                  </a:cubicBezTo>
                  <a:lnTo>
                    <a:pt x="6108" y="888"/>
                  </a:lnTo>
                  <a:cubicBezTo>
                    <a:pt x="6405" y="974"/>
                    <a:pt x="6694" y="1075"/>
                    <a:pt x="6980" y="1193"/>
                  </a:cubicBezTo>
                  <a:cubicBezTo>
                    <a:pt x="7277" y="1314"/>
                    <a:pt x="7563" y="1460"/>
                    <a:pt x="7843" y="1622"/>
                  </a:cubicBezTo>
                  <a:lnTo>
                    <a:pt x="7843" y="1622"/>
                  </a:lnTo>
                  <a:cubicBezTo>
                    <a:pt x="7843" y="1622"/>
                    <a:pt x="7842" y="1621"/>
                    <a:pt x="7842" y="1621"/>
                  </a:cubicBezTo>
                  <a:lnTo>
                    <a:pt x="7842" y="1621"/>
                  </a:lnTo>
                  <a:cubicBezTo>
                    <a:pt x="7843" y="1622"/>
                    <a:pt x="7844" y="1622"/>
                    <a:pt x="7845" y="1623"/>
                  </a:cubicBezTo>
                  <a:lnTo>
                    <a:pt x="7845" y="1623"/>
                  </a:lnTo>
                  <a:cubicBezTo>
                    <a:pt x="7844" y="1622"/>
                    <a:pt x="7844" y="1622"/>
                    <a:pt x="7843" y="1622"/>
                  </a:cubicBezTo>
                  <a:lnTo>
                    <a:pt x="7843" y="1622"/>
                  </a:lnTo>
                  <a:cubicBezTo>
                    <a:pt x="7846" y="1624"/>
                    <a:pt x="7850" y="1626"/>
                    <a:pt x="7853" y="1628"/>
                  </a:cubicBezTo>
                  <a:lnTo>
                    <a:pt x="7853" y="1628"/>
                  </a:lnTo>
                  <a:cubicBezTo>
                    <a:pt x="7850" y="1626"/>
                    <a:pt x="7847" y="1624"/>
                    <a:pt x="7845" y="1623"/>
                  </a:cubicBezTo>
                  <a:lnTo>
                    <a:pt x="7845" y="1623"/>
                  </a:lnTo>
                  <a:cubicBezTo>
                    <a:pt x="7848" y="1625"/>
                    <a:pt x="7852" y="1627"/>
                    <a:pt x="7856" y="1629"/>
                  </a:cubicBezTo>
                  <a:cubicBezTo>
                    <a:pt x="7855" y="1629"/>
                    <a:pt x="7854" y="1628"/>
                    <a:pt x="7853" y="1628"/>
                  </a:cubicBezTo>
                  <a:lnTo>
                    <a:pt x="7853" y="1628"/>
                  </a:lnTo>
                  <a:cubicBezTo>
                    <a:pt x="8407" y="1961"/>
                    <a:pt x="8912" y="2363"/>
                    <a:pt x="9368" y="2818"/>
                  </a:cubicBezTo>
                  <a:lnTo>
                    <a:pt x="9368" y="2818"/>
                  </a:lnTo>
                  <a:cubicBezTo>
                    <a:pt x="9368" y="2818"/>
                    <a:pt x="9367" y="2817"/>
                    <a:pt x="9367" y="2816"/>
                  </a:cubicBezTo>
                  <a:lnTo>
                    <a:pt x="9367" y="2816"/>
                  </a:lnTo>
                  <a:cubicBezTo>
                    <a:pt x="9371" y="2820"/>
                    <a:pt x="9374" y="2823"/>
                    <a:pt x="9376" y="2827"/>
                  </a:cubicBezTo>
                  <a:cubicBezTo>
                    <a:pt x="9378" y="2828"/>
                    <a:pt x="9380" y="2830"/>
                    <a:pt x="9380" y="2831"/>
                  </a:cubicBezTo>
                  <a:cubicBezTo>
                    <a:pt x="9381" y="2834"/>
                    <a:pt x="9383" y="2834"/>
                    <a:pt x="9383" y="2836"/>
                  </a:cubicBezTo>
                  <a:cubicBezTo>
                    <a:pt x="9577" y="3032"/>
                    <a:pt x="9760" y="3239"/>
                    <a:pt x="9929" y="3456"/>
                  </a:cubicBezTo>
                  <a:cubicBezTo>
                    <a:pt x="10108" y="3686"/>
                    <a:pt x="10267" y="3930"/>
                    <a:pt x="10412" y="4182"/>
                  </a:cubicBezTo>
                  <a:lnTo>
                    <a:pt x="10412" y="4182"/>
                  </a:lnTo>
                  <a:cubicBezTo>
                    <a:pt x="10411" y="4179"/>
                    <a:pt x="10409" y="4175"/>
                    <a:pt x="10408" y="4171"/>
                  </a:cubicBezTo>
                  <a:lnTo>
                    <a:pt x="10408" y="4171"/>
                  </a:lnTo>
                  <a:cubicBezTo>
                    <a:pt x="10598" y="4510"/>
                    <a:pt x="10760" y="4862"/>
                    <a:pt x="10898" y="5227"/>
                  </a:cubicBezTo>
                  <a:cubicBezTo>
                    <a:pt x="11043" y="5605"/>
                    <a:pt x="11156" y="5995"/>
                    <a:pt x="11258" y="6387"/>
                  </a:cubicBezTo>
                  <a:lnTo>
                    <a:pt x="11258" y="6387"/>
                  </a:lnTo>
                  <a:cubicBezTo>
                    <a:pt x="11258" y="6386"/>
                    <a:pt x="11257" y="6386"/>
                    <a:pt x="11257" y="6386"/>
                  </a:cubicBezTo>
                  <a:lnTo>
                    <a:pt x="11257" y="6386"/>
                  </a:lnTo>
                  <a:cubicBezTo>
                    <a:pt x="11465" y="7211"/>
                    <a:pt x="11623" y="8049"/>
                    <a:pt x="11824" y="8875"/>
                  </a:cubicBezTo>
                  <a:cubicBezTo>
                    <a:pt x="11838" y="8929"/>
                    <a:pt x="11874" y="8971"/>
                    <a:pt x="11930" y="8971"/>
                  </a:cubicBezTo>
                  <a:cubicBezTo>
                    <a:pt x="11933" y="8971"/>
                    <a:pt x="11937" y="8970"/>
                    <a:pt x="11941" y="8970"/>
                  </a:cubicBezTo>
                  <a:cubicBezTo>
                    <a:pt x="11995" y="8963"/>
                    <a:pt x="12046" y="8910"/>
                    <a:pt x="12034" y="8852"/>
                  </a:cubicBezTo>
                  <a:cubicBezTo>
                    <a:pt x="11823" y="7841"/>
                    <a:pt x="11651" y="6821"/>
                    <a:pt x="11355" y="5830"/>
                  </a:cubicBezTo>
                  <a:cubicBezTo>
                    <a:pt x="11208" y="5343"/>
                    <a:pt x="11027" y="4868"/>
                    <a:pt x="10802" y="4411"/>
                  </a:cubicBezTo>
                  <a:cubicBezTo>
                    <a:pt x="10572" y="3947"/>
                    <a:pt x="10285" y="3506"/>
                    <a:pt x="9956" y="3104"/>
                  </a:cubicBezTo>
                  <a:cubicBezTo>
                    <a:pt x="9636" y="2714"/>
                    <a:pt x="9272" y="2354"/>
                    <a:pt x="8881" y="2031"/>
                  </a:cubicBezTo>
                  <a:cubicBezTo>
                    <a:pt x="8537" y="1746"/>
                    <a:pt x="8166" y="1497"/>
                    <a:pt x="7774" y="1280"/>
                  </a:cubicBezTo>
                  <a:cubicBezTo>
                    <a:pt x="7046" y="877"/>
                    <a:pt x="6244" y="621"/>
                    <a:pt x="5430" y="461"/>
                  </a:cubicBezTo>
                  <a:cubicBezTo>
                    <a:pt x="4489" y="275"/>
                    <a:pt x="3528" y="223"/>
                    <a:pt x="2573" y="166"/>
                  </a:cubicBezTo>
                  <a:cubicBezTo>
                    <a:pt x="1869" y="124"/>
                    <a:pt x="1166" y="81"/>
                    <a:pt x="465" y="0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8" name="Google Shape;2228;p11"/>
            <p:cNvSpPr/>
            <p:nvPr/>
          </p:nvSpPr>
          <p:spPr>
            <a:xfrm>
              <a:off x="1019216" y="-486854"/>
              <a:ext cx="161" cy="202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1"/>
                    <a:pt x="2" y="2"/>
                    <a:pt x="2" y="2"/>
                  </a:cubicBezTo>
                  <a:lnTo>
                    <a:pt x="2" y="2"/>
                  </a:lnTo>
                  <a:lnTo>
                    <a:pt x="1" y="0"/>
                  </a:lnTo>
                  <a:close/>
                  <a:moveTo>
                    <a:pt x="2" y="2"/>
                  </a:moveTo>
                  <a:lnTo>
                    <a:pt x="4" y="4"/>
                  </a:lnTo>
                  <a:cubicBezTo>
                    <a:pt x="4" y="4"/>
                    <a:pt x="3" y="3"/>
                    <a:pt x="2" y="2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9" name="Google Shape;2229;p11"/>
            <p:cNvSpPr/>
            <p:nvPr/>
          </p:nvSpPr>
          <p:spPr>
            <a:xfrm>
              <a:off x="1019458" y="-486692"/>
              <a:ext cx="161" cy="282"/>
            </a:xfrm>
            <a:custGeom>
              <a:avLst/>
              <a:gdLst/>
              <a:ahLst/>
              <a:cxnLst/>
              <a:rect l="l" t="t" r="r" b="b"/>
              <a:pathLst>
                <a:path w="4" h="7" extrusionOk="0">
                  <a:moveTo>
                    <a:pt x="0" y="0"/>
                  </a:moveTo>
                  <a:cubicBezTo>
                    <a:pt x="0" y="2"/>
                    <a:pt x="2" y="3"/>
                    <a:pt x="3" y="6"/>
                  </a:cubicBezTo>
                  <a:cubicBezTo>
                    <a:pt x="2" y="3"/>
                    <a:pt x="2" y="2"/>
                    <a:pt x="0" y="0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0" name="Google Shape;2230;p11"/>
            <p:cNvSpPr/>
            <p:nvPr/>
          </p:nvSpPr>
          <p:spPr>
            <a:xfrm>
              <a:off x="1095083" y="-344120"/>
              <a:ext cx="242" cy="1170"/>
            </a:xfrm>
            <a:custGeom>
              <a:avLst/>
              <a:gdLst/>
              <a:ahLst/>
              <a:cxnLst/>
              <a:rect l="l" t="t" r="r" b="b"/>
              <a:pathLst>
                <a:path w="6" h="29" extrusionOk="0">
                  <a:moveTo>
                    <a:pt x="5" y="28"/>
                  </a:moveTo>
                  <a:cubicBezTo>
                    <a:pt x="4" y="17"/>
                    <a:pt x="2" y="9"/>
                    <a:pt x="1" y="1"/>
                  </a:cubicBezTo>
                  <a:cubicBezTo>
                    <a:pt x="2" y="9"/>
                    <a:pt x="4" y="17"/>
                    <a:pt x="5" y="28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1" name="Google Shape;2231;p11"/>
            <p:cNvSpPr/>
            <p:nvPr/>
          </p:nvSpPr>
          <p:spPr>
            <a:xfrm>
              <a:off x="58977" y="-591413"/>
              <a:ext cx="517069" cy="301896"/>
            </a:xfrm>
            <a:custGeom>
              <a:avLst/>
              <a:gdLst/>
              <a:ahLst/>
              <a:cxnLst/>
              <a:rect l="l" t="t" r="r" b="b"/>
              <a:pathLst>
                <a:path w="12813" h="7481" extrusionOk="0">
                  <a:moveTo>
                    <a:pt x="11844" y="727"/>
                  </a:moveTo>
                  <a:lnTo>
                    <a:pt x="11844" y="727"/>
                  </a:lnTo>
                  <a:cubicBezTo>
                    <a:pt x="11841" y="728"/>
                    <a:pt x="11838" y="730"/>
                    <a:pt x="11837" y="731"/>
                  </a:cubicBezTo>
                  <a:cubicBezTo>
                    <a:pt x="11838" y="730"/>
                    <a:pt x="11840" y="728"/>
                    <a:pt x="11844" y="727"/>
                  </a:cubicBezTo>
                  <a:close/>
                  <a:moveTo>
                    <a:pt x="3149" y="4194"/>
                  </a:moveTo>
                  <a:cubicBezTo>
                    <a:pt x="3147" y="4196"/>
                    <a:pt x="3145" y="4197"/>
                    <a:pt x="3143" y="4199"/>
                  </a:cubicBezTo>
                  <a:lnTo>
                    <a:pt x="3143" y="4199"/>
                  </a:lnTo>
                  <a:cubicBezTo>
                    <a:pt x="3145" y="4197"/>
                    <a:pt x="3147" y="4196"/>
                    <a:pt x="3149" y="4194"/>
                  </a:cubicBezTo>
                  <a:close/>
                  <a:moveTo>
                    <a:pt x="12617" y="0"/>
                  </a:moveTo>
                  <a:cubicBezTo>
                    <a:pt x="12551" y="81"/>
                    <a:pt x="12481" y="154"/>
                    <a:pt x="12407" y="227"/>
                  </a:cubicBezTo>
                  <a:cubicBezTo>
                    <a:pt x="12226" y="412"/>
                    <a:pt x="12028" y="580"/>
                    <a:pt x="11826" y="738"/>
                  </a:cubicBezTo>
                  <a:cubicBezTo>
                    <a:pt x="11587" y="921"/>
                    <a:pt x="11339" y="1083"/>
                    <a:pt x="11076" y="1230"/>
                  </a:cubicBezTo>
                  <a:cubicBezTo>
                    <a:pt x="10814" y="1376"/>
                    <a:pt x="10542" y="1502"/>
                    <a:pt x="10264" y="1617"/>
                  </a:cubicBezTo>
                  <a:cubicBezTo>
                    <a:pt x="10271" y="1613"/>
                    <a:pt x="10279" y="1612"/>
                    <a:pt x="10286" y="1607"/>
                  </a:cubicBezTo>
                  <a:lnTo>
                    <a:pt x="10286" y="1607"/>
                  </a:lnTo>
                  <a:cubicBezTo>
                    <a:pt x="9464" y="1941"/>
                    <a:pt x="8603" y="2144"/>
                    <a:pt x="7739" y="2337"/>
                  </a:cubicBezTo>
                  <a:cubicBezTo>
                    <a:pt x="6862" y="2529"/>
                    <a:pt x="5981" y="2712"/>
                    <a:pt x="5131" y="2996"/>
                  </a:cubicBezTo>
                  <a:cubicBezTo>
                    <a:pt x="4719" y="3131"/>
                    <a:pt x="4317" y="3292"/>
                    <a:pt x="3927" y="3480"/>
                  </a:cubicBezTo>
                  <a:cubicBezTo>
                    <a:pt x="3716" y="3582"/>
                    <a:pt x="3508" y="3697"/>
                    <a:pt x="3307" y="3818"/>
                  </a:cubicBezTo>
                  <a:cubicBezTo>
                    <a:pt x="3114" y="3933"/>
                    <a:pt x="2935" y="4068"/>
                    <a:pt x="2763" y="4211"/>
                  </a:cubicBezTo>
                  <a:cubicBezTo>
                    <a:pt x="2090" y="4769"/>
                    <a:pt x="1621" y="5515"/>
                    <a:pt x="1102" y="6208"/>
                  </a:cubicBezTo>
                  <a:cubicBezTo>
                    <a:pt x="947" y="6406"/>
                    <a:pt x="789" y="6603"/>
                    <a:pt x="617" y="6787"/>
                  </a:cubicBezTo>
                  <a:cubicBezTo>
                    <a:pt x="439" y="6980"/>
                    <a:pt x="245" y="7159"/>
                    <a:pt x="41" y="7322"/>
                  </a:cubicBezTo>
                  <a:cubicBezTo>
                    <a:pt x="1" y="7352"/>
                    <a:pt x="8" y="7421"/>
                    <a:pt x="41" y="7453"/>
                  </a:cubicBezTo>
                  <a:cubicBezTo>
                    <a:pt x="57" y="7471"/>
                    <a:pt x="79" y="7480"/>
                    <a:pt x="102" y="7480"/>
                  </a:cubicBezTo>
                  <a:cubicBezTo>
                    <a:pt x="104" y="7480"/>
                    <a:pt x="105" y="7480"/>
                    <a:pt x="107" y="7480"/>
                  </a:cubicBezTo>
                  <a:cubicBezTo>
                    <a:pt x="134" y="7480"/>
                    <a:pt x="154" y="7469"/>
                    <a:pt x="173" y="7453"/>
                  </a:cubicBezTo>
                  <a:cubicBezTo>
                    <a:pt x="321" y="7335"/>
                    <a:pt x="460" y="7210"/>
                    <a:pt x="595" y="7078"/>
                  </a:cubicBezTo>
                  <a:cubicBezTo>
                    <a:pt x="729" y="6949"/>
                    <a:pt x="851" y="6811"/>
                    <a:pt x="970" y="6672"/>
                  </a:cubicBezTo>
                  <a:cubicBezTo>
                    <a:pt x="1211" y="6397"/>
                    <a:pt x="1430" y="6107"/>
                    <a:pt x="1651" y="5817"/>
                  </a:cubicBezTo>
                  <a:cubicBezTo>
                    <a:pt x="1873" y="5528"/>
                    <a:pt x="2095" y="5240"/>
                    <a:pt x="2334" y="4965"/>
                  </a:cubicBezTo>
                  <a:cubicBezTo>
                    <a:pt x="2580" y="4686"/>
                    <a:pt x="2847" y="4430"/>
                    <a:pt x="3137" y="4204"/>
                  </a:cubicBezTo>
                  <a:lnTo>
                    <a:pt x="3137" y="4204"/>
                  </a:lnTo>
                  <a:cubicBezTo>
                    <a:pt x="3613" y="3847"/>
                    <a:pt x="4145" y="3573"/>
                    <a:pt x="4695" y="3350"/>
                  </a:cubicBezTo>
                  <a:lnTo>
                    <a:pt x="4695" y="3350"/>
                  </a:lnTo>
                  <a:cubicBezTo>
                    <a:pt x="5426" y="3067"/>
                    <a:pt x="6186" y="2874"/>
                    <a:pt x="6949" y="2700"/>
                  </a:cubicBezTo>
                  <a:cubicBezTo>
                    <a:pt x="7706" y="2529"/>
                    <a:pt x="8470" y="2377"/>
                    <a:pt x="9219" y="2166"/>
                  </a:cubicBezTo>
                  <a:cubicBezTo>
                    <a:pt x="9947" y="1961"/>
                    <a:pt x="10658" y="1691"/>
                    <a:pt x="11314" y="1306"/>
                  </a:cubicBezTo>
                  <a:cubicBezTo>
                    <a:pt x="11655" y="1106"/>
                    <a:pt x="11975" y="869"/>
                    <a:pt x="12271" y="608"/>
                  </a:cubicBezTo>
                  <a:cubicBezTo>
                    <a:pt x="12465" y="437"/>
                    <a:pt x="12644" y="254"/>
                    <a:pt x="12812" y="60"/>
                  </a:cubicBezTo>
                  <a:cubicBezTo>
                    <a:pt x="12755" y="46"/>
                    <a:pt x="12697" y="29"/>
                    <a:pt x="12643" y="10"/>
                  </a:cubicBezTo>
                  <a:cubicBezTo>
                    <a:pt x="12633" y="6"/>
                    <a:pt x="12626" y="4"/>
                    <a:pt x="1261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2" name="Google Shape;2232;p11"/>
            <p:cNvSpPr/>
            <p:nvPr/>
          </p:nvSpPr>
          <p:spPr>
            <a:xfrm>
              <a:off x="103649" y="-341456"/>
              <a:ext cx="161" cy="323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cubicBezTo>
                    <a:pt x="4" y="5"/>
                    <a:pt x="1" y="7"/>
                    <a:pt x="1" y="8"/>
                  </a:cubicBezTo>
                  <a:cubicBezTo>
                    <a:pt x="2" y="7"/>
                    <a:pt x="4" y="5"/>
                    <a:pt x="4" y="1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3" name="Google Shape;2233;p11"/>
            <p:cNvSpPr/>
            <p:nvPr/>
          </p:nvSpPr>
          <p:spPr>
            <a:xfrm>
              <a:off x="158491" y="-612316"/>
              <a:ext cx="396286" cy="33737"/>
            </a:xfrm>
            <a:custGeom>
              <a:avLst/>
              <a:gdLst/>
              <a:ahLst/>
              <a:cxnLst/>
              <a:rect l="l" t="t" r="r" b="b"/>
              <a:pathLst>
                <a:path w="9820" h="836" extrusionOk="0">
                  <a:moveTo>
                    <a:pt x="1511" y="407"/>
                  </a:moveTo>
                  <a:lnTo>
                    <a:pt x="1511" y="407"/>
                  </a:lnTo>
                  <a:cubicBezTo>
                    <a:pt x="1511" y="407"/>
                    <a:pt x="1510" y="407"/>
                    <a:pt x="1509" y="407"/>
                  </a:cubicBezTo>
                  <a:cubicBezTo>
                    <a:pt x="1510" y="407"/>
                    <a:pt x="1511" y="407"/>
                    <a:pt x="1511" y="407"/>
                  </a:cubicBezTo>
                  <a:close/>
                  <a:moveTo>
                    <a:pt x="3466" y="0"/>
                  </a:moveTo>
                  <a:cubicBezTo>
                    <a:pt x="2948" y="0"/>
                    <a:pt x="2431" y="43"/>
                    <a:pt x="1921" y="129"/>
                  </a:cubicBezTo>
                  <a:cubicBezTo>
                    <a:pt x="1810" y="149"/>
                    <a:pt x="1703" y="169"/>
                    <a:pt x="1591" y="192"/>
                  </a:cubicBezTo>
                  <a:cubicBezTo>
                    <a:pt x="1071" y="304"/>
                    <a:pt x="567" y="462"/>
                    <a:pt x="74" y="656"/>
                  </a:cubicBezTo>
                  <a:cubicBezTo>
                    <a:pt x="28" y="675"/>
                    <a:pt x="1" y="725"/>
                    <a:pt x="18" y="774"/>
                  </a:cubicBezTo>
                  <a:cubicBezTo>
                    <a:pt x="33" y="811"/>
                    <a:pt x="69" y="835"/>
                    <a:pt x="107" y="835"/>
                  </a:cubicBezTo>
                  <a:cubicBezTo>
                    <a:pt x="118" y="835"/>
                    <a:pt x="128" y="833"/>
                    <a:pt x="139" y="830"/>
                  </a:cubicBezTo>
                  <a:cubicBezTo>
                    <a:pt x="591" y="652"/>
                    <a:pt x="1054" y="509"/>
                    <a:pt x="1528" y="403"/>
                  </a:cubicBezTo>
                  <a:lnTo>
                    <a:pt x="1528" y="403"/>
                  </a:lnTo>
                  <a:cubicBezTo>
                    <a:pt x="1523" y="404"/>
                    <a:pt x="1517" y="406"/>
                    <a:pt x="1511" y="407"/>
                  </a:cubicBezTo>
                  <a:lnTo>
                    <a:pt x="1511" y="407"/>
                  </a:lnTo>
                  <a:cubicBezTo>
                    <a:pt x="1913" y="320"/>
                    <a:pt x="2315" y="264"/>
                    <a:pt x="2724" y="234"/>
                  </a:cubicBezTo>
                  <a:cubicBezTo>
                    <a:pt x="2943" y="217"/>
                    <a:pt x="3164" y="210"/>
                    <a:pt x="3385" y="210"/>
                  </a:cubicBezTo>
                  <a:cubicBezTo>
                    <a:pt x="3563" y="210"/>
                    <a:pt x="3741" y="215"/>
                    <a:pt x="3919" y="222"/>
                  </a:cubicBezTo>
                  <a:cubicBezTo>
                    <a:pt x="4465" y="251"/>
                    <a:pt x="5009" y="316"/>
                    <a:pt x="5552" y="395"/>
                  </a:cubicBezTo>
                  <a:cubicBezTo>
                    <a:pt x="5845" y="438"/>
                    <a:pt x="6134" y="491"/>
                    <a:pt x="6424" y="535"/>
                  </a:cubicBezTo>
                  <a:cubicBezTo>
                    <a:pt x="6712" y="581"/>
                    <a:pt x="7004" y="616"/>
                    <a:pt x="7297" y="639"/>
                  </a:cubicBezTo>
                  <a:cubicBezTo>
                    <a:pt x="7510" y="656"/>
                    <a:pt x="7723" y="666"/>
                    <a:pt x="7937" y="666"/>
                  </a:cubicBezTo>
                  <a:cubicBezTo>
                    <a:pt x="8298" y="666"/>
                    <a:pt x="8659" y="639"/>
                    <a:pt x="9015" y="578"/>
                  </a:cubicBezTo>
                  <a:cubicBezTo>
                    <a:pt x="9289" y="531"/>
                    <a:pt x="9559" y="462"/>
                    <a:pt x="9819" y="369"/>
                  </a:cubicBezTo>
                  <a:cubicBezTo>
                    <a:pt x="9799" y="356"/>
                    <a:pt x="9776" y="343"/>
                    <a:pt x="9756" y="328"/>
                  </a:cubicBezTo>
                  <a:cubicBezTo>
                    <a:pt x="9742" y="321"/>
                    <a:pt x="9729" y="314"/>
                    <a:pt x="9714" y="306"/>
                  </a:cubicBezTo>
                  <a:cubicBezTo>
                    <a:pt x="9661" y="280"/>
                    <a:pt x="9609" y="251"/>
                    <a:pt x="9556" y="219"/>
                  </a:cubicBezTo>
                  <a:cubicBezTo>
                    <a:pt x="9473" y="242"/>
                    <a:pt x="9387" y="264"/>
                    <a:pt x="9301" y="284"/>
                  </a:cubicBezTo>
                  <a:cubicBezTo>
                    <a:pt x="9021" y="341"/>
                    <a:pt x="8741" y="379"/>
                    <a:pt x="8456" y="402"/>
                  </a:cubicBezTo>
                  <a:cubicBezTo>
                    <a:pt x="8284" y="416"/>
                    <a:pt x="8111" y="422"/>
                    <a:pt x="7938" y="422"/>
                  </a:cubicBezTo>
                  <a:cubicBezTo>
                    <a:pt x="7806" y="422"/>
                    <a:pt x="7673" y="419"/>
                    <a:pt x="7541" y="413"/>
                  </a:cubicBezTo>
                  <a:cubicBezTo>
                    <a:pt x="7225" y="397"/>
                    <a:pt x="6912" y="366"/>
                    <a:pt x="6598" y="323"/>
                  </a:cubicBezTo>
                  <a:cubicBezTo>
                    <a:pt x="6442" y="304"/>
                    <a:pt x="6286" y="277"/>
                    <a:pt x="6129" y="251"/>
                  </a:cubicBezTo>
                  <a:cubicBezTo>
                    <a:pt x="5950" y="225"/>
                    <a:pt x="5770" y="198"/>
                    <a:pt x="5592" y="170"/>
                  </a:cubicBezTo>
                  <a:cubicBezTo>
                    <a:pt x="4977" y="83"/>
                    <a:pt x="4355" y="20"/>
                    <a:pt x="3732" y="4"/>
                  </a:cubicBezTo>
                  <a:cubicBezTo>
                    <a:pt x="3643" y="1"/>
                    <a:pt x="3555" y="0"/>
                    <a:pt x="346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4" name="Google Shape;2234;p11"/>
            <p:cNvSpPr/>
            <p:nvPr/>
          </p:nvSpPr>
          <p:spPr>
            <a:xfrm>
              <a:off x="1978245" y="-931440"/>
              <a:ext cx="921870" cy="1072434"/>
            </a:xfrm>
            <a:custGeom>
              <a:avLst/>
              <a:gdLst/>
              <a:ahLst/>
              <a:cxnLst/>
              <a:rect l="l" t="t" r="r" b="b"/>
              <a:pathLst>
                <a:path w="22844" h="26575" extrusionOk="0">
                  <a:moveTo>
                    <a:pt x="6989" y="0"/>
                  </a:moveTo>
                  <a:cubicBezTo>
                    <a:pt x="6892" y="0"/>
                    <a:pt x="6794" y="3"/>
                    <a:pt x="6695" y="8"/>
                  </a:cubicBezTo>
                  <a:cubicBezTo>
                    <a:pt x="5578" y="70"/>
                    <a:pt x="4509" y="503"/>
                    <a:pt x="3510" y="940"/>
                  </a:cubicBezTo>
                  <a:lnTo>
                    <a:pt x="2988" y="1171"/>
                  </a:lnTo>
                  <a:cubicBezTo>
                    <a:pt x="2135" y="1555"/>
                    <a:pt x="1252" y="1947"/>
                    <a:pt x="328" y="2168"/>
                  </a:cubicBezTo>
                  <a:lnTo>
                    <a:pt x="225" y="2191"/>
                  </a:lnTo>
                  <a:lnTo>
                    <a:pt x="177" y="2203"/>
                  </a:lnTo>
                  <a:cubicBezTo>
                    <a:pt x="67" y="2226"/>
                    <a:pt x="1" y="2305"/>
                    <a:pt x="9" y="2399"/>
                  </a:cubicBezTo>
                  <a:cubicBezTo>
                    <a:pt x="16" y="2478"/>
                    <a:pt x="84" y="2556"/>
                    <a:pt x="157" y="2570"/>
                  </a:cubicBezTo>
                  <a:cubicBezTo>
                    <a:pt x="166" y="2573"/>
                    <a:pt x="175" y="2574"/>
                    <a:pt x="184" y="2574"/>
                  </a:cubicBezTo>
                  <a:cubicBezTo>
                    <a:pt x="193" y="2574"/>
                    <a:pt x="201" y="2573"/>
                    <a:pt x="209" y="2570"/>
                  </a:cubicBezTo>
                  <a:cubicBezTo>
                    <a:pt x="1165" y="2369"/>
                    <a:pt x="2076" y="1986"/>
                    <a:pt x="3003" y="1578"/>
                  </a:cubicBezTo>
                  <a:lnTo>
                    <a:pt x="3046" y="1552"/>
                  </a:lnTo>
                  <a:lnTo>
                    <a:pt x="3046" y="1552"/>
                  </a:lnTo>
                  <a:cubicBezTo>
                    <a:pt x="2388" y="2270"/>
                    <a:pt x="1841" y="3165"/>
                    <a:pt x="1421" y="4209"/>
                  </a:cubicBezTo>
                  <a:cubicBezTo>
                    <a:pt x="1007" y="5240"/>
                    <a:pt x="719" y="6405"/>
                    <a:pt x="568" y="7676"/>
                  </a:cubicBezTo>
                  <a:cubicBezTo>
                    <a:pt x="455" y="8630"/>
                    <a:pt x="413" y="9598"/>
                    <a:pt x="449" y="10578"/>
                  </a:cubicBezTo>
                  <a:cubicBezTo>
                    <a:pt x="874" y="10764"/>
                    <a:pt x="1293" y="10951"/>
                    <a:pt x="1711" y="11152"/>
                  </a:cubicBezTo>
                  <a:cubicBezTo>
                    <a:pt x="2085" y="11326"/>
                    <a:pt x="2576" y="11567"/>
                    <a:pt x="3048" y="11869"/>
                  </a:cubicBezTo>
                  <a:cubicBezTo>
                    <a:pt x="3534" y="12172"/>
                    <a:pt x="3927" y="12472"/>
                    <a:pt x="4251" y="12788"/>
                  </a:cubicBezTo>
                  <a:cubicBezTo>
                    <a:pt x="4633" y="13150"/>
                    <a:pt x="4966" y="13564"/>
                    <a:pt x="5250" y="14012"/>
                  </a:cubicBezTo>
                  <a:cubicBezTo>
                    <a:pt x="5415" y="14278"/>
                    <a:pt x="5553" y="14533"/>
                    <a:pt x="5668" y="14789"/>
                  </a:cubicBezTo>
                  <a:cubicBezTo>
                    <a:pt x="5796" y="15066"/>
                    <a:pt x="5931" y="15361"/>
                    <a:pt x="6029" y="15662"/>
                  </a:cubicBezTo>
                  <a:cubicBezTo>
                    <a:pt x="6106" y="15892"/>
                    <a:pt x="6164" y="16135"/>
                    <a:pt x="6220" y="16451"/>
                  </a:cubicBezTo>
                  <a:cubicBezTo>
                    <a:pt x="6256" y="16623"/>
                    <a:pt x="6292" y="16805"/>
                    <a:pt x="6355" y="16971"/>
                  </a:cubicBezTo>
                  <a:cubicBezTo>
                    <a:pt x="6404" y="17064"/>
                    <a:pt x="6457" y="17150"/>
                    <a:pt x="6519" y="17231"/>
                  </a:cubicBezTo>
                  <a:cubicBezTo>
                    <a:pt x="6628" y="17360"/>
                    <a:pt x="6757" y="17485"/>
                    <a:pt x="6914" y="17611"/>
                  </a:cubicBezTo>
                  <a:cubicBezTo>
                    <a:pt x="7083" y="17723"/>
                    <a:pt x="7265" y="17822"/>
                    <a:pt x="7468" y="17910"/>
                  </a:cubicBezTo>
                  <a:lnTo>
                    <a:pt x="7696" y="18006"/>
                  </a:lnTo>
                  <a:lnTo>
                    <a:pt x="7778" y="18042"/>
                  </a:lnTo>
                  <a:cubicBezTo>
                    <a:pt x="7877" y="18088"/>
                    <a:pt x="7978" y="18133"/>
                    <a:pt x="8074" y="18183"/>
                  </a:cubicBezTo>
                  <a:cubicBezTo>
                    <a:pt x="8314" y="18298"/>
                    <a:pt x="8519" y="18427"/>
                    <a:pt x="8703" y="18575"/>
                  </a:cubicBezTo>
                  <a:cubicBezTo>
                    <a:pt x="8886" y="18721"/>
                    <a:pt x="9051" y="18895"/>
                    <a:pt x="9212" y="19104"/>
                  </a:cubicBezTo>
                  <a:cubicBezTo>
                    <a:pt x="9319" y="19250"/>
                    <a:pt x="9416" y="19388"/>
                    <a:pt x="9500" y="19533"/>
                  </a:cubicBezTo>
                  <a:cubicBezTo>
                    <a:pt x="9357" y="19690"/>
                    <a:pt x="9216" y="19868"/>
                    <a:pt x="9071" y="20099"/>
                  </a:cubicBezTo>
                  <a:cubicBezTo>
                    <a:pt x="9042" y="20143"/>
                    <a:pt x="9013" y="20188"/>
                    <a:pt x="8982" y="20230"/>
                  </a:cubicBezTo>
                  <a:cubicBezTo>
                    <a:pt x="8903" y="20421"/>
                    <a:pt x="8832" y="20616"/>
                    <a:pt x="8768" y="20811"/>
                  </a:cubicBezTo>
                  <a:cubicBezTo>
                    <a:pt x="8659" y="21137"/>
                    <a:pt x="8567" y="21468"/>
                    <a:pt x="8475" y="21801"/>
                  </a:cubicBezTo>
                  <a:cubicBezTo>
                    <a:pt x="8409" y="22032"/>
                    <a:pt x="8344" y="22268"/>
                    <a:pt x="8275" y="22497"/>
                  </a:cubicBezTo>
                  <a:cubicBezTo>
                    <a:pt x="8129" y="22966"/>
                    <a:pt x="7936" y="23511"/>
                    <a:pt x="7627" y="24013"/>
                  </a:cubicBezTo>
                  <a:cubicBezTo>
                    <a:pt x="7481" y="24240"/>
                    <a:pt x="7311" y="24447"/>
                    <a:pt x="7126" y="24630"/>
                  </a:cubicBezTo>
                  <a:cubicBezTo>
                    <a:pt x="7087" y="24666"/>
                    <a:pt x="7047" y="24699"/>
                    <a:pt x="7007" y="24735"/>
                  </a:cubicBezTo>
                  <a:cubicBezTo>
                    <a:pt x="7610" y="25208"/>
                    <a:pt x="8246" y="25596"/>
                    <a:pt x="8907" y="25890"/>
                  </a:cubicBezTo>
                  <a:cubicBezTo>
                    <a:pt x="9456" y="26136"/>
                    <a:pt x="10039" y="26321"/>
                    <a:pt x="10636" y="26434"/>
                  </a:cubicBezTo>
                  <a:cubicBezTo>
                    <a:pt x="11128" y="26527"/>
                    <a:pt x="11628" y="26574"/>
                    <a:pt x="12130" y="26574"/>
                  </a:cubicBezTo>
                  <a:cubicBezTo>
                    <a:pt x="12257" y="26574"/>
                    <a:pt x="12385" y="26571"/>
                    <a:pt x="12512" y="26565"/>
                  </a:cubicBezTo>
                  <a:cubicBezTo>
                    <a:pt x="13070" y="26541"/>
                    <a:pt x="13679" y="26434"/>
                    <a:pt x="14378" y="26240"/>
                  </a:cubicBezTo>
                  <a:cubicBezTo>
                    <a:pt x="14944" y="26085"/>
                    <a:pt x="15521" y="25861"/>
                    <a:pt x="16149" y="25561"/>
                  </a:cubicBezTo>
                  <a:cubicBezTo>
                    <a:pt x="16759" y="25267"/>
                    <a:pt x="17351" y="24922"/>
                    <a:pt x="17916" y="24537"/>
                  </a:cubicBezTo>
                  <a:cubicBezTo>
                    <a:pt x="18249" y="24309"/>
                    <a:pt x="18585" y="24053"/>
                    <a:pt x="18931" y="23764"/>
                  </a:cubicBezTo>
                  <a:cubicBezTo>
                    <a:pt x="18935" y="23391"/>
                    <a:pt x="18924" y="23003"/>
                    <a:pt x="18901" y="22605"/>
                  </a:cubicBezTo>
                  <a:lnTo>
                    <a:pt x="18902" y="22602"/>
                  </a:lnTo>
                  <a:cubicBezTo>
                    <a:pt x="18904" y="22602"/>
                    <a:pt x="18914" y="22609"/>
                    <a:pt x="18914" y="22609"/>
                  </a:cubicBezTo>
                  <a:cubicBezTo>
                    <a:pt x="19032" y="22930"/>
                    <a:pt x="19126" y="23233"/>
                    <a:pt x="19201" y="23533"/>
                  </a:cubicBezTo>
                  <a:cubicBezTo>
                    <a:pt x="19302" y="23445"/>
                    <a:pt x="19404" y="23355"/>
                    <a:pt x="19506" y="23262"/>
                  </a:cubicBezTo>
                  <a:cubicBezTo>
                    <a:pt x="20477" y="22378"/>
                    <a:pt x="21255" y="21406"/>
                    <a:pt x="21818" y="20366"/>
                  </a:cubicBezTo>
                  <a:cubicBezTo>
                    <a:pt x="22326" y="19431"/>
                    <a:pt x="22645" y="18358"/>
                    <a:pt x="22746" y="17264"/>
                  </a:cubicBezTo>
                  <a:cubicBezTo>
                    <a:pt x="22844" y="16189"/>
                    <a:pt x="22736" y="15109"/>
                    <a:pt x="22433" y="14055"/>
                  </a:cubicBezTo>
                  <a:cubicBezTo>
                    <a:pt x="22301" y="13601"/>
                    <a:pt x="22111" y="13130"/>
                    <a:pt x="21831" y="12581"/>
                  </a:cubicBezTo>
                  <a:cubicBezTo>
                    <a:pt x="21603" y="12136"/>
                    <a:pt x="21322" y="11708"/>
                    <a:pt x="20996" y="11313"/>
                  </a:cubicBezTo>
                  <a:cubicBezTo>
                    <a:pt x="20300" y="10463"/>
                    <a:pt x="19454" y="9793"/>
                    <a:pt x="18479" y="9321"/>
                  </a:cubicBezTo>
                  <a:cubicBezTo>
                    <a:pt x="17930" y="9055"/>
                    <a:pt x="17284" y="8840"/>
                    <a:pt x="16504" y="8660"/>
                  </a:cubicBezTo>
                  <a:cubicBezTo>
                    <a:pt x="16369" y="8630"/>
                    <a:pt x="16235" y="8601"/>
                    <a:pt x="16102" y="8575"/>
                  </a:cubicBezTo>
                  <a:lnTo>
                    <a:pt x="15823" y="8525"/>
                  </a:lnTo>
                  <a:lnTo>
                    <a:pt x="15665" y="8496"/>
                  </a:lnTo>
                  <a:cubicBezTo>
                    <a:pt x="15582" y="8481"/>
                    <a:pt x="15495" y="8462"/>
                    <a:pt x="15412" y="8439"/>
                  </a:cubicBezTo>
                  <a:cubicBezTo>
                    <a:pt x="15375" y="8425"/>
                    <a:pt x="15339" y="8407"/>
                    <a:pt x="15306" y="8387"/>
                  </a:cubicBezTo>
                  <a:cubicBezTo>
                    <a:pt x="15261" y="8343"/>
                    <a:pt x="15246" y="8318"/>
                    <a:pt x="15234" y="8297"/>
                  </a:cubicBezTo>
                  <a:cubicBezTo>
                    <a:pt x="15179" y="8179"/>
                    <a:pt x="15148" y="8056"/>
                    <a:pt x="15126" y="7964"/>
                  </a:cubicBezTo>
                  <a:cubicBezTo>
                    <a:pt x="15047" y="7592"/>
                    <a:pt x="14993" y="7210"/>
                    <a:pt x="14938" y="6839"/>
                  </a:cubicBezTo>
                  <a:cubicBezTo>
                    <a:pt x="14902" y="6590"/>
                    <a:pt x="14866" y="6341"/>
                    <a:pt x="14822" y="6092"/>
                  </a:cubicBezTo>
                  <a:cubicBezTo>
                    <a:pt x="14734" y="5608"/>
                    <a:pt x="14652" y="5156"/>
                    <a:pt x="14434" y="4764"/>
                  </a:cubicBezTo>
                  <a:cubicBezTo>
                    <a:pt x="14305" y="4537"/>
                    <a:pt x="14085" y="4383"/>
                    <a:pt x="13780" y="4311"/>
                  </a:cubicBezTo>
                  <a:lnTo>
                    <a:pt x="13687" y="4292"/>
                  </a:lnTo>
                  <a:lnTo>
                    <a:pt x="13531" y="4267"/>
                  </a:lnTo>
                  <a:lnTo>
                    <a:pt x="13424" y="4249"/>
                  </a:lnTo>
                  <a:cubicBezTo>
                    <a:pt x="13421" y="4249"/>
                    <a:pt x="13420" y="4246"/>
                    <a:pt x="13417" y="4246"/>
                  </a:cubicBezTo>
                  <a:cubicBezTo>
                    <a:pt x="13222" y="4209"/>
                    <a:pt x="13070" y="4172"/>
                    <a:pt x="12922" y="4123"/>
                  </a:cubicBezTo>
                  <a:cubicBezTo>
                    <a:pt x="12594" y="4007"/>
                    <a:pt x="12265" y="3837"/>
                    <a:pt x="11863" y="3576"/>
                  </a:cubicBezTo>
                  <a:cubicBezTo>
                    <a:pt x="11590" y="3392"/>
                    <a:pt x="11380" y="3215"/>
                    <a:pt x="11201" y="3024"/>
                  </a:cubicBezTo>
                  <a:cubicBezTo>
                    <a:pt x="10938" y="2712"/>
                    <a:pt x="10741" y="2372"/>
                    <a:pt x="10552" y="2045"/>
                  </a:cubicBezTo>
                  <a:lnTo>
                    <a:pt x="10511" y="1973"/>
                  </a:lnTo>
                  <a:cubicBezTo>
                    <a:pt x="10249" y="1520"/>
                    <a:pt x="10010" y="1202"/>
                    <a:pt x="9739" y="943"/>
                  </a:cubicBezTo>
                  <a:cubicBezTo>
                    <a:pt x="9401" y="623"/>
                    <a:pt x="8953" y="379"/>
                    <a:pt x="8366" y="199"/>
                  </a:cubicBezTo>
                  <a:cubicBezTo>
                    <a:pt x="8218" y="153"/>
                    <a:pt x="8070" y="117"/>
                    <a:pt x="7920" y="88"/>
                  </a:cubicBezTo>
                  <a:cubicBezTo>
                    <a:pt x="7628" y="30"/>
                    <a:pt x="7315" y="0"/>
                    <a:pt x="69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5" name="Google Shape;2235;p11"/>
            <p:cNvSpPr/>
            <p:nvPr/>
          </p:nvSpPr>
          <p:spPr>
            <a:xfrm>
              <a:off x="2057784" y="-224993"/>
              <a:ext cx="243341" cy="242009"/>
            </a:xfrm>
            <a:custGeom>
              <a:avLst/>
              <a:gdLst/>
              <a:ahLst/>
              <a:cxnLst/>
              <a:rect l="l" t="t" r="r" b="b"/>
              <a:pathLst>
                <a:path w="6030" h="5997" extrusionOk="0">
                  <a:moveTo>
                    <a:pt x="0" y="0"/>
                  </a:moveTo>
                  <a:lnTo>
                    <a:pt x="0" y="0"/>
                  </a:lnTo>
                  <a:cubicBezTo>
                    <a:pt x="53" y="115"/>
                    <a:pt x="102" y="226"/>
                    <a:pt x="150" y="334"/>
                  </a:cubicBezTo>
                  <a:cubicBezTo>
                    <a:pt x="674" y="1511"/>
                    <a:pt x="1224" y="2557"/>
                    <a:pt x="1833" y="3525"/>
                  </a:cubicBezTo>
                  <a:cubicBezTo>
                    <a:pt x="2402" y="4433"/>
                    <a:pt x="3034" y="5264"/>
                    <a:pt x="3715" y="5997"/>
                  </a:cubicBezTo>
                  <a:cubicBezTo>
                    <a:pt x="3808" y="5981"/>
                    <a:pt x="3908" y="5964"/>
                    <a:pt x="4019" y="5948"/>
                  </a:cubicBezTo>
                  <a:lnTo>
                    <a:pt x="4088" y="5937"/>
                  </a:lnTo>
                  <a:cubicBezTo>
                    <a:pt x="4249" y="5914"/>
                    <a:pt x="4408" y="5891"/>
                    <a:pt x="4569" y="5859"/>
                  </a:cubicBezTo>
                  <a:cubicBezTo>
                    <a:pt x="4766" y="5812"/>
                    <a:pt x="4935" y="5757"/>
                    <a:pt x="5089" y="5688"/>
                  </a:cubicBezTo>
                  <a:cubicBezTo>
                    <a:pt x="5218" y="5619"/>
                    <a:pt x="5346" y="5536"/>
                    <a:pt x="5474" y="5431"/>
                  </a:cubicBezTo>
                  <a:cubicBezTo>
                    <a:pt x="5610" y="5300"/>
                    <a:pt x="5730" y="5152"/>
                    <a:pt x="5857" y="4973"/>
                  </a:cubicBezTo>
                  <a:cubicBezTo>
                    <a:pt x="5878" y="4937"/>
                    <a:pt x="5899" y="4905"/>
                    <a:pt x="5921" y="4871"/>
                  </a:cubicBezTo>
                  <a:lnTo>
                    <a:pt x="5921" y="4871"/>
                  </a:lnTo>
                  <a:cubicBezTo>
                    <a:pt x="5909" y="4887"/>
                    <a:pt x="5899" y="4900"/>
                    <a:pt x="5886" y="4915"/>
                  </a:cubicBezTo>
                  <a:cubicBezTo>
                    <a:pt x="5928" y="4727"/>
                    <a:pt x="5957" y="4536"/>
                    <a:pt x="5978" y="4344"/>
                  </a:cubicBezTo>
                  <a:cubicBezTo>
                    <a:pt x="6030" y="3887"/>
                    <a:pt x="6003" y="3413"/>
                    <a:pt x="5901" y="2939"/>
                  </a:cubicBezTo>
                  <a:cubicBezTo>
                    <a:pt x="5847" y="2716"/>
                    <a:pt x="5770" y="2501"/>
                    <a:pt x="5665" y="2297"/>
                  </a:cubicBezTo>
                  <a:cubicBezTo>
                    <a:pt x="5579" y="2117"/>
                    <a:pt x="5455" y="1941"/>
                    <a:pt x="5284" y="1755"/>
                  </a:cubicBezTo>
                  <a:cubicBezTo>
                    <a:pt x="5172" y="1628"/>
                    <a:pt x="5032" y="1516"/>
                    <a:pt x="4836" y="1382"/>
                  </a:cubicBezTo>
                  <a:cubicBezTo>
                    <a:pt x="4674" y="1277"/>
                    <a:pt x="4486" y="1181"/>
                    <a:pt x="4257" y="1098"/>
                  </a:cubicBezTo>
                  <a:cubicBezTo>
                    <a:pt x="3954" y="977"/>
                    <a:pt x="3623" y="889"/>
                    <a:pt x="3179" y="805"/>
                  </a:cubicBezTo>
                  <a:lnTo>
                    <a:pt x="2986" y="770"/>
                  </a:lnTo>
                  <a:cubicBezTo>
                    <a:pt x="2782" y="734"/>
                    <a:pt x="2576" y="704"/>
                    <a:pt x="2372" y="671"/>
                  </a:cubicBezTo>
                  <a:cubicBezTo>
                    <a:pt x="2094" y="631"/>
                    <a:pt x="1819" y="589"/>
                    <a:pt x="1543" y="538"/>
                  </a:cubicBezTo>
                  <a:cubicBezTo>
                    <a:pt x="1136" y="460"/>
                    <a:pt x="807" y="372"/>
                    <a:pt x="506" y="260"/>
                  </a:cubicBezTo>
                  <a:cubicBezTo>
                    <a:pt x="326" y="186"/>
                    <a:pt x="157" y="99"/>
                    <a:pt x="0" y="0"/>
                  </a:cubicBezTo>
                  <a:close/>
                </a:path>
              </a:pathLst>
            </a:custGeom>
            <a:solidFill>
              <a:srgbClr val="EC6A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6" name="Google Shape;2236;p11"/>
            <p:cNvSpPr/>
            <p:nvPr/>
          </p:nvSpPr>
          <p:spPr>
            <a:xfrm>
              <a:off x="2441597" y="-510744"/>
              <a:ext cx="136238" cy="408917"/>
            </a:xfrm>
            <a:custGeom>
              <a:avLst/>
              <a:gdLst/>
              <a:ahLst/>
              <a:cxnLst/>
              <a:rect l="l" t="t" r="r" b="b"/>
              <a:pathLst>
                <a:path w="3376" h="10133" extrusionOk="0">
                  <a:moveTo>
                    <a:pt x="2965" y="0"/>
                  </a:moveTo>
                  <a:cubicBezTo>
                    <a:pt x="2876" y="0"/>
                    <a:pt x="2786" y="26"/>
                    <a:pt x="2714" y="75"/>
                  </a:cubicBezTo>
                  <a:cubicBezTo>
                    <a:pt x="2629" y="133"/>
                    <a:pt x="2544" y="239"/>
                    <a:pt x="2535" y="347"/>
                  </a:cubicBezTo>
                  <a:cubicBezTo>
                    <a:pt x="2429" y="1464"/>
                    <a:pt x="2321" y="2579"/>
                    <a:pt x="2139" y="3686"/>
                  </a:cubicBezTo>
                  <a:cubicBezTo>
                    <a:pt x="1954" y="4808"/>
                    <a:pt x="1694" y="5921"/>
                    <a:pt x="1335" y="7002"/>
                  </a:cubicBezTo>
                  <a:cubicBezTo>
                    <a:pt x="1343" y="6972"/>
                    <a:pt x="1353" y="6941"/>
                    <a:pt x="1363" y="6910"/>
                  </a:cubicBezTo>
                  <a:lnTo>
                    <a:pt x="1363" y="6910"/>
                  </a:lnTo>
                  <a:cubicBezTo>
                    <a:pt x="1201" y="7392"/>
                    <a:pt x="1027" y="7871"/>
                    <a:pt x="822" y="8334"/>
                  </a:cubicBezTo>
                  <a:cubicBezTo>
                    <a:pt x="611" y="8815"/>
                    <a:pt x="361" y="9286"/>
                    <a:pt x="81" y="9731"/>
                  </a:cubicBezTo>
                  <a:cubicBezTo>
                    <a:pt x="0" y="9861"/>
                    <a:pt x="81" y="10043"/>
                    <a:pt x="209" y="10105"/>
                  </a:cubicBezTo>
                  <a:cubicBezTo>
                    <a:pt x="248" y="10123"/>
                    <a:pt x="291" y="10133"/>
                    <a:pt x="334" y="10133"/>
                  </a:cubicBezTo>
                  <a:cubicBezTo>
                    <a:pt x="365" y="10133"/>
                    <a:pt x="396" y="10128"/>
                    <a:pt x="426" y="10118"/>
                  </a:cubicBezTo>
                  <a:cubicBezTo>
                    <a:pt x="502" y="10090"/>
                    <a:pt x="540" y="10042"/>
                    <a:pt x="582" y="9977"/>
                  </a:cubicBezTo>
                  <a:cubicBezTo>
                    <a:pt x="1023" y="9299"/>
                    <a:pt x="1415" y="8588"/>
                    <a:pt x="1744" y="7847"/>
                  </a:cubicBezTo>
                  <a:cubicBezTo>
                    <a:pt x="2089" y="7067"/>
                    <a:pt x="2354" y="6247"/>
                    <a:pt x="2574" y="5424"/>
                  </a:cubicBezTo>
                  <a:cubicBezTo>
                    <a:pt x="2790" y="4622"/>
                    <a:pt x="2953" y="3811"/>
                    <a:pt x="3084" y="2995"/>
                  </a:cubicBezTo>
                  <a:cubicBezTo>
                    <a:pt x="3218" y="2169"/>
                    <a:pt x="3314" y="1336"/>
                    <a:pt x="3369" y="500"/>
                  </a:cubicBezTo>
                  <a:cubicBezTo>
                    <a:pt x="3376" y="384"/>
                    <a:pt x="3370" y="285"/>
                    <a:pt x="3302" y="183"/>
                  </a:cubicBezTo>
                  <a:cubicBezTo>
                    <a:pt x="3238" y="89"/>
                    <a:pt x="3140" y="25"/>
                    <a:pt x="3030" y="5"/>
                  </a:cubicBezTo>
                  <a:cubicBezTo>
                    <a:pt x="3008" y="2"/>
                    <a:pt x="2987" y="0"/>
                    <a:pt x="2965" y="0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7" name="Google Shape;2237;p11"/>
            <p:cNvSpPr/>
            <p:nvPr/>
          </p:nvSpPr>
          <p:spPr>
            <a:xfrm>
              <a:off x="2476705" y="-473133"/>
              <a:ext cx="117433" cy="325342"/>
            </a:xfrm>
            <a:custGeom>
              <a:avLst/>
              <a:gdLst/>
              <a:ahLst/>
              <a:cxnLst/>
              <a:rect l="l" t="t" r="r" b="b"/>
              <a:pathLst>
                <a:path w="2910" h="8062" extrusionOk="0">
                  <a:moveTo>
                    <a:pt x="2650" y="0"/>
                  </a:moveTo>
                  <a:cubicBezTo>
                    <a:pt x="2537" y="0"/>
                    <a:pt x="2426" y="82"/>
                    <a:pt x="2407" y="197"/>
                  </a:cubicBezTo>
                  <a:cubicBezTo>
                    <a:pt x="2161" y="1810"/>
                    <a:pt x="1882" y="3422"/>
                    <a:pt x="1367" y="4973"/>
                  </a:cubicBezTo>
                  <a:cubicBezTo>
                    <a:pt x="1374" y="4956"/>
                    <a:pt x="1380" y="4936"/>
                    <a:pt x="1388" y="4916"/>
                  </a:cubicBezTo>
                  <a:lnTo>
                    <a:pt x="1388" y="4916"/>
                  </a:lnTo>
                  <a:cubicBezTo>
                    <a:pt x="1061" y="5886"/>
                    <a:pt x="639" y="6824"/>
                    <a:pt x="74" y="7680"/>
                  </a:cubicBezTo>
                  <a:cubicBezTo>
                    <a:pt x="86" y="7665"/>
                    <a:pt x="96" y="7650"/>
                    <a:pt x="107" y="7636"/>
                  </a:cubicBezTo>
                  <a:lnTo>
                    <a:pt x="107" y="7636"/>
                  </a:lnTo>
                  <a:cubicBezTo>
                    <a:pt x="91" y="7657"/>
                    <a:pt x="74" y="7682"/>
                    <a:pt x="58" y="7703"/>
                  </a:cubicBezTo>
                  <a:cubicBezTo>
                    <a:pt x="27" y="7757"/>
                    <a:pt x="1" y="7800"/>
                    <a:pt x="7" y="7864"/>
                  </a:cubicBezTo>
                  <a:cubicBezTo>
                    <a:pt x="12" y="7919"/>
                    <a:pt x="37" y="7973"/>
                    <a:pt x="78" y="8008"/>
                  </a:cubicBezTo>
                  <a:cubicBezTo>
                    <a:pt x="118" y="8044"/>
                    <a:pt x="172" y="8061"/>
                    <a:pt x="224" y="8061"/>
                  </a:cubicBezTo>
                  <a:cubicBezTo>
                    <a:pt x="228" y="8061"/>
                    <a:pt x="232" y="8061"/>
                    <a:pt x="236" y="8061"/>
                  </a:cubicBezTo>
                  <a:cubicBezTo>
                    <a:pt x="288" y="8058"/>
                    <a:pt x="351" y="8031"/>
                    <a:pt x="380" y="7988"/>
                  </a:cubicBezTo>
                  <a:cubicBezTo>
                    <a:pt x="567" y="7715"/>
                    <a:pt x="740" y="7436"/>
                    <a:pt x="904" y="7149"/>
                  </a:cubicBezTo>
                  <a:cubicBezTo>
                    <a:pt x="1071" y="6853"/>
                    <a:pt x="1219" y="6544"/>
                    <a:pt x="1360" y="6236"/>
                  </a:cubicBezTo>
                  <a:cubicBezTo>
                    <a:pt x="1637" y="5616"/>
                    <a:pt x="1859" y="4970"/>
                    <a:pt x="2053" y="4320"/>
                  </a:cubicBezTo>
                  <a:cubicBezTo>
                    <a:pt x="2443" y="3005"/>
                    <a:pt x="2684" y="1647"/>
                    <a:pt x="2889" y="291"/>
                  </a:cubicBezTo>
                  <a:cubicBezTo>
                    <a:pt x="2909" y="160"/>
                    <a:pt x="2829" y="31"/>
                    <a:pt x="2695" y="5"/>
                  </a:cubicBezTo>
                  <a:cubicBezTo>
                    <a:pt x="2680" y="2"/>
                    <a:pt x="2665" y="0"/>
                    <a:pt x="2650" y="0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8" name="Google Shape;2238;p11"/>
            <p:cNvSpPr/>
            <p:nvPr/>
          </p:nvSpPr>
          <p:spPr>
            <a:xfrm>
              <a:off x="2478158" y="-385927"/>
              <a:ext cx="124374" cy="258676"/>
            </a:xfrm>
            <a:custGeom>
              <a:avLst/>
              <a:gdLst/>
              <a:ahLst/>
              <a:cxnLst/>
              <a:rect l="l" t="t" r="r" b="b"/>
              <a:pathLst>
                <a:path w="3082" h="6410" extrusionOk="0">
                  <a:moveTo>
                    <a:pt x="2826" y="1"/>
                  </a:moveTo>
                  <a:cubicBezTo>
                    <a:pt x="2711" y="1"/>
                    <a:pt x="2607" y="89"/>
                    <a:pt x="2587" y="207"/>
                  </a:cubicBezTo>
                  <a:cubicBezTo>
                    <a:pt x="2513" y="663"/>
                    <a:pt x="2407" y="1110"/>
                    <a:pt x="2277" y="1555"/>
                  </a:cubicBezTo>
                  <a:cubicBezTo>
                    <a:pt x="2283" y="1534"/>
                    <a:pt x="2290" y="1511"/>
                    <a:pt x="2294" y="1489"/>
                  </a:cubicBezTo>
                  <a:lnTo>
                    <a:pt x="2294" y="1489"/>
                  </a:lnTo>
                  <a:cubicBezTo>
                    <a:pt x="1934" y="2688"/>
                    <a:pt x="1395" y="3826"/>
                    <a:pt x="739" y="4892"/>
                  </a:cubicBezTo>
                  <a:cubicBezTo>
                    <a:pt x="529" y="5222"/>
                    <a:pt x="310" y="5541"/>
                    <a:pt x="85" y="5858"/>
                  </a:cubicBezTo>
                  <a:cubicBezTo>
                    <a:pt x="31" y="5936"/>
                    <a:pt x="1" y="6015"/>
                    <a:pt x="9" y="6108"/>
                  </a:cubicBezTo>
                  <a:cubicBezTo>
                    <a:pt x="19" y="6196"/>
                    <a:pt x="64" y="6278"/>
                    <a:pt x="130" y="6332"/>
                  </a:cubicBezTo>
                  <a:cubicBezTo>
                    <a:pt x="191" y="6382"/>
                    <a:pt x="268" y="6410"/>
                    <a:pt x="348" y="6410"/>
                  </a:cubicBezTo>
                  <a:cubicBezTo>
                    <a:pt x="359" y="6410"/>
                    <a:pt x="369" y="6410"/>
                    <a:pt x="380" y="6408"/>
                  </a:cubicBezTo>
                  <a:cubicBezTo>
                    <a:pt x="459" y="6400"/>
                    <a:pt x="557" y="6357"/>
                    <a:pt x="603" y="6288"/>
                  </a:cubicBezTo>
                  <a:cubicBezTo>
                    <a:pt x="1197" y="5389"/>
                    <a:pt x="1716" y="4435"/>
                    <a:pt x="2147" y="3444"/>
                  </a:cubicBezTo>
                  <a:cubicBezTo>
                    <a:pt x="2580" y="2436"/>
                    <a:pt x="2908" y="1370"/>
                    <a:pt x="3064" y="281"/>
                  </a:cubicBezTo>
                  <a:cubicBezTo>
                    <a:pt x="3082" y="153"/>
                    <a:pt x="2998" y="31"/>
                    <a:pt x="2872" y="8"/>
                  </a:cubicBezTo>
                  <a:cubicBezTo>
                    <a:pt x="2870" y="5"/>
                    <a:pt x="2866" y="4"/>
                    <a:pt x="2863" y="4"/>
                  </a:cubicBezTo>
                  <a:cubicBezTo>
                    <a:pt x="2851" y="2"/>
                    <a:pt x="2838" y="1"/>
                    <a:pt x="2826" y="1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9" name="Google Shape;2239;p11"/>
            <p:cNvSpPr/>
            <p:nvPr/>
          </p:nvSpPr>
          <p:spPr>
            <a:xfrm>
              <a:off x="2451968" y="-446055"/>
              <a:ext cx="223647" cy="381557"/>
            </a:xfrm>
            <a:custGeom>
              <a:avLst/>
              <a:gdLst/>
              <a:ahLst/>
              <a:cxnLst/>
              <a:rect l="l" t="t" r="r" b="b"/>
              <a:pathLst>
                <a:path w="5542" h="9455" extrusionOk="0">
                  <a:moveTo>
                    <a:pt x="4730" y="1092"/>
                  </a:moveTo>
                  <a:lnTo>
                    <a:pt x="4730" y="1092"/>
                  </a:lnTo>
                  <a:cubicBezTo>
                    <a:pt x="4728" y="1098"/>
                    <a:pt x="4727" y="1103"/>
                    <a:pt x="4725" y="1109"/>
                  </a:cubicBezTo>
                  <a:lnTo>
                    <a:pt x="4725" y="1109"/>
                  </a:lnTo>
                  <a:cubicBezTo>
                    <a:pt x="4727" y="1103"/>
                    <a:pt x="4728" y="1097"/>
                    <a:pt x="4730" y="1092"/>
                  </a:cubicBezTo>
                  <a:close/>
                  <a:moveTo>
                    <a:pt x="5227" y="0"/>
                  </a:moveTo>
                  <a:cubicBezTo>
                    <a:pt x="5090" y="0"/>
                    <a:pt x="4984" y="103"/>
                    <a:pt x="4951" y="237"/>
                  </a:cubicBezTo>
                  <a:cubicBezTo>
                    <a:pt x="4880" y="550"/>
                    <a:pt x="4799" y="859"/>
                    <a:pt x="4707" y="1165"/>
                  </a:cubicBezTo>
                  <a:cubicBezTo>
                    <a:pt x="4709" y="1160"/>
                    <a:pt x="4711" y="1155"/>
                    <a:pt x="4713" y="1149"/>
                  </a:cubicBezTo>
                  <a:lnTo>
                    <a:pt x="4713" y="1149"/>
                  </a:lnTo>
                  <a:cubicBezTo>
                    <a:pt x="4249" y="2666"/>
                    <a:pt x="3555" y="4102"/>
                    <a:pt x="2717" y="5451"/>
                  </a:cubicBezTo>
                  <a:cubicBezTo>
                    <a:pt x="2732" y="5428"/>
                    <a:pt x="2747" y="5402"/>
                    <a:pt x="2763" y="5379"/>
                  </a:cubicBezTo>
                  <a:lnTo>
                    <a:pt x="2763" y="5379"/>
                  </a:lnTo>
                  <a:cubicBezTo>
                    <a:pt x="2373" y="5998"/>
                    <a:pt x="1955" y="6600"/>
                    <a:pt x="1516" y="7183"/>
                  </a:cubicBezTo>
                  <a:cubicBezTo>
                    <a:pt x="1078" y="7763"/>
                    <a:pt x="607" y="8318"/>
                    <a:pt x="130" y="8864"/>
                  </a:cubicBezTo>
                  <a:cubicBezTo>
                    <a:pt x="1" y="9013"/>
                    <a:pt x="29" y="9250"/>
                    <a:pt x="177" y="9372"/>
                  </a:cubicBezTo>
                  <a:cubicBezTo>
                    <a:pt x="244" y="9428"/>
                    <a:pt x="324" y="9454"/>
                    <a:pt x="404" y="9454"/>
                  </a:cubicBezTo>
                  <a:cubicBezTo>
                    <a:pt x="509" y="9454"/>
                    <a:pt x="612" y="9409"/>
                    <a:pt x="686" y="9326"/>
                  </a:cubicBezTo>
                  <a:cubicBezTo>
                    <a:pt x="1812" y="8023"/>
                    <a:pt x="2813" y="6606"/>
                    <a:pt x="3656" y="5108"/>
                  </a:cubicBezTo>
                  <a:cubicBezTo>
                    <a:pt x="4496" y="3610"/>
                    <a:pt x="5137" y="2003"/>
                    <a:pt x="5510" y="323"/>
                  </a:cubicBezTo>
                  <a:cubicBezTo>
                    <a:pt x="5542" y="178"/>
                    <a:pt x="5423" y="30"/>
                    <a:pt x="5283" y="5"/>
                  </a:cubicBezTo>
                  <a:lnTo>
                    <a:pt x="5275" y="5"/>
                  </a:lnTo>
                  <a:cubicBezTo>
                    <a:pt x="5258" y="2"/>
                    <a:pt x="5242" y="0"/>
                    <a:pt x="5227" y="0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0" name="Google Shape;2240;p11"/>
            <p:cNvSpPr/>
            <p:nvPr/>
          </p:nvSpPr>
          <p:spPr>
            <a:xfrm>
              <a:off x="2467666" y="-433626"/>
              <a:ext cx="237691" cy="378570"/>
            </a:xfrm>
            <a:custGeom>
              <a:avLst/>
              <a:gdLst/>
              <a:ahLst/>
              <a:cxnLst/>
              <a:rect l="l" t="t" r="r" b="b"/>
              <a:pathLst>
                <a:path w="5890" h="9381" extrusionOk="0">
                  <a:moveTo>
                    <a:pt x="2481" y="5287"/>
                  </a:moveTo>
                  <a:cubicBezTo>
                    <a:pt x="2481" y="5287"/>
                    <a:pt x="2481" y="5288"/>
                    <a:pt x="2480" y="5288"/>
                  </a:cubicBezTo>
                  <a:lnTo>
                    <a:pt x="2480" y="5288"/>
                  </a:lnTo>
                  <a:cubicBezTo>
                    <a:pt x="2481" y="5288"/>
                    <a:pt x="2481" y="5287"/>
                    <a:pt x="2481" y="5287"/>
                  </a:cubicBezTo>
                  <a:close/>
                  <a:moveTo>
                    <a:pt x="5688" y="0"/>
                  </a:moveTo>
                  <a:cubicBezTo>
                    <a:pt x="5629" y="0"/>
                    <a:pt x="5576" y="40"/>
                    <a:pt x="5543" y="96"/>
                  </a:cubicBezTo>
                  <a:cubicBezTo>
                    <a:pt x="4547" y="1852"/>
                    <a:pt x="3528" y="3600"/>
                    <a:pt x="2463" y="5320"/>
                  </a:cubicBezTo>
                  <a:cubicBezTo>
                    <a:pt x="2468" y="5309"/>
                    <a:pt x="2474" y="5299"/>
                    <a:pt x="2480" y="5288"/>
                  </a:cubicBezTo>
                  <a:lnTo>
                    <a:pt x="2480" y="5288"/>
                  </a:lnTo>
                  <a:cubicBezTo>
                    <a:pt x="1705" y="6533"/>
                    <a:pt x="901" y="7759"/>
                    <a:pt x="64" y="8965"/>
                  </a:cubicBezTo>
                  <a:cubicBezTo>
                    <a:pt x="25" y="9022"/>
                    <a:pt x="1" y="9081"/>
                    <a:pt x="8" y="9153"/>
                  </a:cubicBezTo>
                  <a:cubicBezTo>
                    <a:pt x="15" y="9216"/>
                    <a:pt x="45" y="9278"/>
                    <a:pt x="96" y="9321"/>
                  </a:cubicBezTo>
                  <a:cubicBezTo>
                    <a:pt x="141" y="9359"/>
                    <a:pt x="200" y="9380"/>
                    <a:pt x="257" y="9380"/>
                  </a:cubicBezTo>
                  <a:cubicBezTo>
                    <a:pt x="266" y="9380"/>
                    <a:pt x="274" y="9380"/>
                    <a:pt x="282" y="9379"/>
                  </a:cubicBezTo>
                  <a:cubicBezTo>
                    <a:pt x="343" y="9372"/>
                    <a:pt x="414" y="9338"/>
                    <a:pt x="450" y="9288"/>
                  </a:cubicBezTo>
                  <a:cubicBezTo>
                    <a:pt x="1430" y="7852"/>
                    <a:pt x="2342" y="6373"/>
                    <a:pt x="3222" y="4876"/>
                  </a:cubicBezTo>
                  <a:cubicBezTo>
                    <a:pt x="4126" y="3346"/>
                    <a:pt x="4985" y="1791"/>
                    <a:pt x="5844" y="237"/>
                  </a:cubicBezTo>
                  <a:cubicBezTo>
                    <a:pt x="5890" y="158"/>
                    <a:pt x="5839" y="51"/>
                    <a:pt x="5762" y="17"/>
                  </a:cubicBezTo>
                  <a:cubicBezTo>
                    <a:pt x="5749" y="11"/>
                    <a:pt x="5736" y="8"/>
                    <a:pt x="5724" y="5"/>
                  </a:cubicBezTo>
                  <a:cubicBezTo>
                    <a:pt x="5712" y="2"/>
                    <a:pt x="5700" y="0"/>
                    <a:pt x="5688" y="0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1" name="Google Shape;2241;p11"/>
            <p:cNvSpPr/>
            <p:nvPr/>
          </p:nvSpPr>
          <p:spPr>
            <a:xfrm>
              <a:off x="2475454" y="-440527"/>
              <a:ext cx="194955" cy="357424"/>
            </a:xfrm>
            <a:custGeom>
              <a:avLst/>
              <a:gdLst/>
              <a:ahLst/>
              <a:cxnLst/>
              <a:rect l="l" t="t" r="r" b="b"/>
              <a:pathLst>
                <a:path w="4831" h="8857" extrusionOk="0">
                  <a:moveTo>
                    <a:pt x="4692" y="1"/>
                  </a:moveTo>
                  <a:cubicBezTo>
                    <a:pt x="4647" y="1"/>
                    <a:pt x="4603" y="29"/>
                    <a:pt x="4579" y="73"/>
                  </a:cubicBezTo>
                  <a:cubicBezTo>
                    <a:pt x="4224" y="790"/>
                    <a:pt x="3854" y="1502"/>
                    <a:pt x="3486" y="2213"/>
                  </a:cubicBezTo>
                  <a:cubicBezTo>
                    <a:pt x="3118" y="2921"/>
                    <a:pt x="2745" y="3625"/>
                    <a:pt x="2367" y="4327"/>
                  </a:cubicBezTo>
                  <a:cubicBezTo>
                    <a:pt x="1599" y="5766"/>
                    <a:pt x="813" y="7196"/>
                    <a:pt x="40" y="8630"/>
                  </a:cubicBezTo>
                  <a:cubicBezTo>
                    <a:pt x="0" y="8708"/>
                    <a:pt x="46" y="8807"/>
                    <a:pt x="122" y="8842"/>
                  </a:cubicBezTo>
                  <a:cubicBezTo>
                    <a:pt x="144" y="8852"/>
                    <a:pt x="166" y="8857"/>
                    <a:pt x="187" y="8857"/>
                  </a:cubicBezTo>
                  <a:cubicBezTo>
                    <a:pt x="247" y="8857"/>
                    <a:pt x="302" y="8818"/>
                    <a:pt x="333" y="8761"/>
                  </a:cubicBezTo>
                  <a:cubicBezTo>
                    <a:pt x="1085" y="7352"/>
                    <a:pt x="1839" y="5943"/>
                    <a:pt x="2583" y="4527"/>
                  </a:cubicBezTo>
                  <a:cubicBezTo>
                    <a:pt x="2956" y="3825"/>
                    <a:pt x="3322" y="3117"/>
                    <a:pt x="3687" y="2408"/>
                  </a:cubicBezTo>
                  <a:cubicBezTo>
                    <a:pt x="4068" y="1667"/>
                    <a:pt x="4434" y="920"/>
                    <a:pt x="4802" y="174"/>
                  </a:cubicBezTo>
                  <a:cubicBezTo>
                    <a:pt x="4830" y="113"/>
                    <a:pt x="4799" y="39"/>
                    <a:pt x="4740" y="13"/>
                  </a:cubicBezTo>
                  <a:cubicBezTo>
                    <a:pt x="4730" y="8"/>
                    <a:pt x="4721" y="6"/>
                    <a:pt x="4711" y="3"/>
                  </a:cubicBezTo>
                  <a:cubicBezTo>
                    <a:pt x="4705" y="1"/>
                    <a:pt x="4698" y="1"/>
                    <a:pt x="4692" y="1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2" name="Google Shape;2242;p11"/>
            <p:cNvSpPr/>
            <p:nvPr/>
          </p:nvSpPr>
          <p:spPr>
            <a:xfrm>
              <a:off x="2498457" y="-449243"/>
              <a:ext cx="157586" cy="356133"/>
            </a:xfrm>
            <a:custGeom>
              <a:avLst/>
              <a:gdLst/>
              <a:ahLst/>
              <a:cxnLst/>
              <a:rect l="l" t="t" r="r" b="b"/>
              <a:pathLst>
                <a:path w="3905" h="8825" extrusionOk="0">
                  <a:moveTo>
                    <a:pt x="3791" y="0"/>
                  </a:moveTo>
                  <a:cubicBezTo>
                    <a:pt x="3791" y="2"/>
                    <a:pt x="3790" y="3"/>
                    <a:pt x="3790" y="3"/>
                  </a:cubicBezTo>
                  <a:cubicBezTo>
                    <a:pt x="3790" y="3"/>
                    <a:pt x="3789" y="2"/>
                    <a:pt x="3789" y="2"/>
                  </a:cubicBezTo>
                  <a:cubicBezTo>
                    <a:pt x="3784" y="1"/>
                    <a:pt x="3778" y="1"/>
                    <a:pt x="3773" y="1"/>
                  </a:cubicBezTo>
                  <a:cubicBezTo>
                    <a:pt x="3710" y="1"/>
                    <a:pt x="3662" y="46"/>
                    <a:pt x="3649" y="107"/>
                  </a:cubicBezTo>
                  <a:cubicBezTo>
                    <a:pt x="3561" y="497"/>
                    <a:pt x="3460" y="884"/>
                    <a:pt x="3346" y="1271"/>
                  </a:cubicBezTo>
                  <a:cubicBezTo>
                    <a:pt x="3346" y="1270"/>
                    <a:pt x="3347" y="1269"/>
                    <a:pt x="3347" y="1264"/>
                  </a:cubicBezTo>
                  <a:lnTo>
                    <a:pt x="3347" y="1264"/>
                  </a:lnTo>
                  <a:cubicBezTo>
                    <a:pt x="3155" y="1905"/>
                    <a:pt x="2930" y="2535"/>
                    <a:pt x="2683" y="3154"/>
                  </a:cubicBezTo>
                  <a:cubicBezTo>
                    <a:pt x="2432" y="3785"/>
                    <a:pt x="2152" y="4404"/>
                    <a:pt x="1862" y="5019"/>
                  </a:cubicBezTo>
                  <a:cubicBezTo>
                    <a:pt x="1283" y="6245"/>
                    <a:pt x="645" y="7445"/>
                    <a:pt x="29" y="8653"/>
                  </a:cubicBezTo>
                  <a:cubicBezTo>
                    <a:pt x="0" y="8713"/>
                    <a:pt x="33" y="8789"/>
                    <a:pt x="92" y="8813"/>
                  </a:cubicBezTo>
                  <a:cubicBezTo>
                    <a:pt x="109" y="8821"/>
                    <a:pt x="126" y="8825"/>
                    <a:pt x="143" y="8825"/>
                  </a:cubicBezTo>
                  <a:cubicBezTo>
                    <a:pt x="189" y="8825"/>
                    <a:pt x="231" y="8797"/>
                    <a:pt x="253" y="8753"/>
                  </a:cubicBezTo>
                  <a:cubicBezTo>
                    <a:pt x="967" y="7353"/>
                    <a:pt x="1708" y="5961"/>
                    <a:pt x="2360" y="4530"/>
                  </a:cubicBezTo>
                  <a:cubicBezTo>
                    <a:pt x="3002" y="3117"/>
                    <a:pt x="3548" y="1658"/>
                    <a:pt x="3890" y="141"/>
                  </a:cubicBezTo>
                  <a:cubicBezTo>
                    <a:pt x="3904" y="76"/>
                    <a:pt x="3851" y="13"/>
                    <a:pt x="3791" y="0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3" name="Google Shape;2243;p11"/>
            <p:cNvSpPr/>
            <p:nvPr/>
          </p:nvSpPr>
          <p:spPr>
            <a:xfrm>
              <a:off x="2377877" y="-421843"/>
              <a:ext cx="108394" cy="288780"/>
            </a:xfrm>
            <a:custGeom>
              <a:avLst/>
              <a:gdLst/>
              <a:ahLst/>
              <a:cxnLst/>
              <a:rect l="l" t="t" r="r" b="b"/>
              <a:pathLst>
                <a:path w="2686" h="7156" extrusionOk="0">
                  <a:moveTo>
                    <a:pt x="2471" y="0"/>
                  </a:moveTo>
                  <a:cubicBezTo>
                    <a:pt x="2374" y="0"/>
                    <a:pt x="2287" y="71"/>
                    <a:pt x="2272" y="169"/>
                  </a:cubicBezTo>
                  <a:cubicBezTo>
                    <a:pt x="2161" y="874"/>
                    <a:pt x="1999" y="1568"/>
                    <a:pt x="1798" y="2253"/>
                  </a:cubicBezTo>
                  <a:cubicBezTo>
                    <a:pt x="1328" y="3817"/>
                    <a:pt x="673" y="5312"/>
                    <a:pt x="51" y="6817"/>
                  </a:cubicBezTo>
                  <a:cubicBezTo>
                    <a:pt x="1" y="6938"/>
                    <a:pt x="50" y="7082"/>
                    <a:pt x="173" y="7135"/>
                  </a:cubicBezTo>
                  <a:cubicBezTo>
                    <a:pt x="204" y="7149"/>
                    <a:pt x="237" y="7156"/>
                    <a:pt x="270" y="7156"/>
                  </a:cubicBezTo>
                  <a:cubicBezTo>
                    <a:pt x="363" y="7156"/>
                    <a:pt x="456" y="7103"/>
                    <a:pt x="491" y="7014"/>
                  </a:cubicBezTo>
                  <a:cubicBezTo>
                    <a:pt x="936" y="5920"/>
                    <a:pt x="1387" y="4827"/>
                    <a:pt x="1776" y="3711"/>
                  </a:cubicBezTo>
                  <a:cubicBezTo>
                    <a:pt x="2171" y="2579"/>
                    <a:pt x="2490" y="1417"/>
                    <a:pt x="2670" y="228"/>
                  </a:cubicBezTo>
                  <a:cubicBezTo>
                    <a:pt x="2685" y="123"/>
                    <a:pt x="2614" y="22"/>
                    <a:pt x="2509" y="2"/>
                  </a:cubicBezTo>
                  <a:cubicBezTo>
                    <a:pt x="2507" y="3"/>
                    <a:pt x="2506" y="3"/>
                    <a:pt x="2505" y="3"/>
                  </a:cubicBezTo>
                  <a:cubicBezTo>
                    <a:pt x="2503" y="3"/>
                    <a:pt x="2501" y="2"/>
                    <a:pt x="2500" y="2"/>
                  </a:cubicBezTo>
                  <a:cubicBezTo>
                    <a:pt x="2490" y="1"/>
                    <a:pt x="2481" y="0"/>
                    <a:pt x="2471" y="0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4" name="Google Shape;2244;p11"/>
            <p:cNvSpPr/>
            <p:nvPr/>
          </p:nvSpPr>
          <p:spPr>
            <a:xfrm>
              <a:off x="2387683" y="-374386"/>
              <a:ext cx="120621" cy="305851"/>
            </a:xfrm>
            <a:custGeom>
              <a:avLst/>
              <a:gdLst/>
              <a:ahLst/>
              <a:cxnLst/>
              <a:rect l="l" t="t" r="r" b="b"/>
              <a:pathLst>
                <a:path w="2989" h="7579" extrusionOk="0">
                  <a:moveTo>
                    <a:pt x="2694" y="0"/>
                  </a:moveTo>
                  <a:cubicBezTo>
                    <a:pt x="2558" y="0"/>
                    <a:pt x="2428" y="101"/>
                    <a:pt x="2412" y="241"/>
                  </a:cubicBezTo>
                  <a:cubicBezTo>
                    <a:pt x="2329" y="975"/>
                    <a:pt x="2172" y="1697"/>
                    <a:pt x="1967" y="2404"/>
                  </a:cubicBezTo>
                  <a:cubicBezTo>
                    <a:pt x="1474" y="4041"/>
                    <a:pt x="736" y="5587"/>
                    <a:pt x="65" y="7158"/>
                  </a:cubicBezTo>
                  <a:cubicBezTo>
                    <a:pt x="1" y="7307"/>
                    <a:pt x="65" y="7487"/>
                    <a:pt x="216" y="7553"/>
                  </a:cubicBezTo>
                  <a:cubicBezTo>
                    <a:pt x="256" y="7571"/>
                    <a:pt x="298" y="7579"/>
                    <a:pt x="339" y="7579"/>
                  </a:cubicBezTo>
                  <a:cubicBezTo>
                    <a:pt x="454" y="7579"/>
                    <a:pt x="566" y="7515"/>
                    <a:pt x="613" y="7404"/>
                  </a:cubicBezTo>
                  <a:cubicBezTo>
                    <a:pt x="1594" y="5117"/>
                    <a:pt x="2704" y="2833"/>
                    <a:pt x="2972" y="328"/>
                  </a:cubicBezTo>
                  <a:cubicBezTo>
                    <a:pt x="2988" y="178"/>
                    <a:pt x="2896" y="34"/>
                    <a:pt x="2745" y="5"/>
                  </a:cubicBezTo>
                  <a:cubicBezTo>
                    <a:pt x="2744" y="5"/>
                    <a:pt x="2740" y="4"/>
                    <a:pt x="2737" y="4"/>
                  </a:cubicBezTo>
                  <a:cubicBezTo>
                    <a:pt x="2722" y="2"/>
                    <a:pt x="2708" y="0"/>
                    <a:pt x="2694" y="0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5" name="Google Shape;2245;p11"/>
            <p:cNvSpPr/>
            <p:nvPr/>
          </p:nvSpPr>
          <p:spPr>
            <a:xfrm>
              <a:off x="2175539" y="-874339"/>
              <a:ext cx="149031" cy="382162"/>
            </a:xfrm>
            <a:custGeom>
              <a:avLst/>
              <a:gdLst/>
              <a:ahLst/>
              <a:cxnLst/>
              <a:rect l="l" t="t" r="r" b="b"/>
              <a:pathLst>
                <a:path w="3693" h="9470" extrusionOk="0">
                  <a:moveTo>
                    <a:pt x="1958" y="0"/>
                  </a:moveTo>
                  <a:cubicBezTo>
                    <a:pt x="1908" y="0"/>
                    <a:pt x="1854" y="16"/>
                    <a:pt x="1809" y="49"/>
                  </a:cubicBezTo>
                  <a:cubicBezTo>
                    <a:pt x="1691" y="133"/>
                    <a:pt x="1667" y="294"/>
                    <a:pt x="1747" y="410"/>
                  </a:cubicBezTo>
                  <a:cubicBezTo>
                    <a:pt x="1907" y="645"/>
                    <a:pt x="2055" y="887"/>
                    <a:pt x="2190" y="1136"/>
                  </a:cubicBezTo>
                  <a:lnTo>
                    <a:pt x="2190" y="1136"/>
                  </a:lnTo>
                  <a:cubicBezTo>
                    <a:pt x="2285" y="1321"/>
                    <a:pt x="2375" y="1510"/>
                    <a:pt x="2455" y="1703"/>
                  </a:cubicBezTo>
                  <a:cubicBezTo>
                    <a:pt x="2542" y="1908"/>
                    <a:pt x="2600" y="2118"/>
                    <a:pt x="2651" y="2333"/>
                  </a:cubicBezTo>
                  <a:cubicBezTo>
                    <a:pt x="2723" y="2649"/>
                    <a:pt x="2787" y="2964"/>
                    <a:pt x="2823" y="3287"/>
                  </a:cubicBezTo>
                  <a:cubicBezTo>
                    <a:pt x="2860" y="3606"/>
                    <a:pt x="2873" y="3930"/>
                    <a:pt x="2868" y="4252"/>
                  </a:cubicBezTo>
                  <a:cubicBezTo>
                    <a:pt x="2850" y="4717"/>
                    <a:pt x="2774" y="5170"/>
                    <a:pt x="2652" y="5616"/>
                  </a:cubicBezTo>
                  <a:cubicBezTo>
                    <a:pt x="2520" y="6047"/>
                    <a:pt x="2341" y="6460"/>
                    <a:pt x="2108" y="6847"/>
                  </a:cubicBezTo>
                  <a:cubicBezTo>
                    <a:pt x="1884" y="7193"/>
                    <a:pt x="1620" y="7509"/>
                    <a:pt x="1325" y="7798"/>
                  </a:cubicBezTo>
                  <a:cubicBezTo>
                    <a:pt x="998" y="8095"/>
                    <a:pt x="639" y="8351"/>
                    <a:pt x="259" y="8585"/>
                  </a:cubicBezTo>
                  <a:cubicBezTo>
                    <a:pt x="35" y="8726"/>
                    <a:pt x="1" y="9061"/>
                    <a:pt x="144" y="9268"/>
                  </a:cubicBezTo>
                  <a:cubicBezTo>
                    <a:pt x="222" y="9372"/>
                    <a:pt x="338" y="9444"/>
                    <a:pt x="468" y="9464"/>
                  </a:cubicBezTo>
                  <a:cubicBezTo>
                    <a:pt x="492" y="9468"/>
                    <a:pt x="516" y="9470"/>
                    <a:pt x="539" y="9470"/>
                  </a:cubicBezTo>
                  <a:cubicBezTo>
                    <a:pt x="642" y="9470"/>
                    <a:pt x="728" y="9432"/>
                    <a:pt x="822" y="9380"/>
                  </a:cubicBezTo>
                  <a:cubicBezTo>
                    <a:pt x="1637" y="8934"/>
                    <a:pt x="2345" y="8272"/>
                    <a:pt x="2837" y="7488"/>
                  </a:cubicBezTo>
                  <a:cubicBezTo>
                    <a:pt x="3067" y="7123"/>
                    <a:pt x="3257" y="6744"/>
                    <a:pt x="3393" y="6335"/>
                  </a:cubicBezTo>
                  <a:cubicBezTo>
                    <a:pt x="3537" y="5914"/>
                    <a:pt x="3623" y="5480"/>
                    <a:pt x="3659" y="5038"/>
                  </a:cubicBezTo>
                  <a:cubicBezTo>
                    <a:pt x="3692" y="4621"/>
                    <a:pt x="3691" y="4199"/>
                    <a:pt x="3645" y="3782"/>
                  </a:cubicBezTo>
                  <a:cubicBezTo>
                    <a:pt x="3600" y="3346"/>
                    <a:pt x="3487" y="2909"/>
                    <a:pt x="3355" y="2490"/>
                  </a:cubicBezTo>
                  <a:cubicBezTo>
                    <a:pt x="3290" y="2281"/>
                    <a:pt x="3205" y="2075"/>
                    <a:pt x="3113" y="1879"/>
                  </a:cubicBezTo>
                  <a:cubicBezTo>
                    <a:pt x="3018" y="1678"/>
                    <a:pt x="2932" y="1471"/>
                    <a:pt x="2837" y="1270"/>
                  </a:cubicBezTo>
                  <a:cubicBezTo>
                    <a:pt x="2644" y="867"/>
                    <a:pt x="2421" y="479"/>
                    <a:pt x="2165" y="108"/>
                  </a:cubicBezTo>
                  <a:cubicBezTo>
                    <a:pt x="2127" y="51"/>
                    <a:pt x="2069" y="18"/>
                    <a:pt x="2004" y="5"/>
                  </a:cubicBezTo>
                  <a:cubicBezTo>
                    <a:pt x="1990" y="2"/>
                    <a:pt x="1974" y="0"/>
                    <a:pt x="1958" y="0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6" name="Google Shape;2246;p11"/>
            <p:cNvSpPr/>
            <p:nvPr/>
          </p:nvSpPr>
          <p:spPr>
            <a:xfrm>
              <a:off x="2238209" y="-838625"/>
              <a:ext cx="102865" cy="337005"/>
            </a:xfrm>
            <a:custGeom>
              <a:avLst/>
              <a:gdLst/>
              <a:ahLst/>
              <a:cxnLst/>
              <a:rect l="l" t="t" r="r" b="b"/>
              <a:pathLst>
                <a:path w="2549" h="8351" extrusionOk="0">
                  <a:moveTo>
                    <a:pt x="1693" y="4186"/>
                  </a:moveTo>
                  <a:cubicBezTo>
                    <a:pt x="1690" y="4192"/>
                    <a:pt x="1688" y="4199"/>
                    <a:pt x="1687" y="4206"/>
                  </a:cubicBezTo>
                  <a:cubicBezTo>
                    <a:pt x="1689" y="4199"/>
                    <a:pt x="1691" y="4192"/>
                    <a:pt x="1693" y="4186"/>
                  </a:cubicBezTo>
                  <a:close/>
                  <a:moveTo>
                    <a:pt x="2197" y="0"/>
                  </a:moveTo>
                  <a:cubicBezTo>
                    <a:pt x="2190" y="0"/>
                    <a:pt x="2184" y="1"/>
                    <a:pt x="2178" y="2"/>
                  </a:cubicBezTo>
                  <a:cubicBezTo>
                    <a:pt x="2080" y="13"/>
                    <a:pt x="1988" y="111"/>
                    <a:pt x="2006" y="214"/>
                  </a:cubicBezTo>
                  <a:cubicBezTo>
                    <a:pt x="2092" y="723"/>
                    <a:pt x="2126" y="1233"/>
                    <a:pt x="2118" y="1748"/>
                  </a:cubicBezTo>
                  <a:lnTo>
                    <a:pt x="2118" y="1697"/>
                  </a:lnTo>
                  <a:cubicBezTo>
                    <a:pt x="2090" y="2541"/>
                    <a:pt x="1928" y="3375"/>
                    <a:pt x="1693" y="4186"/>
                  </a:cubicBezTo>
                  <a:lnTo>
                    <a:pt x="1693" y="4186"/>
                  </a:lnTo>
                  <a:cubicBezTo>
                    <a:pt x="1695" y="4179"/>
                    <a:pt x="1698" y="4171"/>
                    <a:pt x="1701" y="4164"/>
                  </a:cubicBezTo>
                  <a:lnTo>
                    <a:pt x="1701" y="4164"/>
                  </a:lnTo>
                  <a:cubicBezTo>
                    <a:pt x="1500" y="4822"/>
                    <a:pt x="1249" y="5460"/>
                    <a:pt x="974" y="6089"/>
                  </a:cubicBezTo>
                  <a:cubicBezTo>
                    <a:pt x="696" y="6724"/>
                    <a:pt x="385" y="7335"/>
                    <a:pt x="72" y="7947"/>
                  </a:cubicBezTo>
                  <a:cubicBezTo>
                    <a:pt x="0" y="8088"/>
                    <a:pt x="78" y="8263"/>
                    <a:pt x="214" y="8325"/>
                  </a:cubicBezTo>
                  <a:cubicBezTo>
                    <a:pt x="252" y="8342"/>
                    <a:pt x="291" y="8350"/>
                    <a:pt x="329" y="8350"/>
                  </a:cubicBezTo>
                  <a:cubicBezTo>
                    <a:pt x="438" y="8350"/>
                    <a:pt x="540" y="8285"/>
                    <a:pt x="591" y="8183"/>
                  </a:cubicBezTo>
                  <a:cubicBezTo>
                    <a:pt x="898" y="7567"/>
                    <a:pt x="1190" y="6940"/>
                    <a:pt x="1457" y="6308"/>
                  </a:cubicBezTo>
                  <a:cubicBezTo>
                    <a:pt x="1733" y="5654"/>
                    <a:pt x="1961" y="4981"/>
                    <a:pt x="2149" y="4299"/>
                  </a:cubicBezTo>
                  <a:cubicBezTo>
                    <a:pt x="2332" y="3640"/>
                    <a:pt x="2449" y="2971"/>
                    <a:pt x="2498" y="2290"/>
                  </a:cubicBezTo>
                  <a:cubicBezTo>
                    <a:pt x="2548" y="1583"/>
                    <a:pt x="2514" y="874"/>
                    <a:pt x="2393" y="173"/>
                  </a:cubicBezTo>
                  <a:cubicBezTo>
                    <a:pt x="2378" y="86"/>
                    <a:pt x="2319" y="19"/>
                    <a:pt x="2238" y="3"/>
                  </a:cubicBezTo>
                  <a:cubicBezTo>
                    <a:pt x="2224" y="2"/>
                    <a:pt x="2210" y="0"/>
                    <a:pt x="2197" y="0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7" name="Google Shape;2247;p11"/>
            <p:cNvSpPr/>
            <p:nvPr/>
          </p:nvSpPr>
          <p:spPr>
            <a:xfrm>
              <a:off x="2249468" y="-712032"/>
              <a:ext cx="109806" cy="210128"/>
            </a:xfrm>
            <a:custGeom>
              <a:avLst/>
              <a:gdLst/>
              <a:ahLst/>
              <a:cxnLst/>
              <a:rect l="l" t="t" r="r" b="b"/>
              <a:pathLst>
                <a:path w="2721" h="5207" extrusionOk="0">
                  <a:moveTo>
                    <a:pt x="2389" y="1"/>
                  </a:moveTo>
                  <a:cubicBezTo>
                    <a:pt x="2239" y="1"/>
                    <a:pt x="2102" y="113"/>
                    <a:pt x="2081" y="266"/>
                  </a:cubicBezTo>
                  <a:cubicBezTo>
                    <a:pt x="2014" y="730"/>
                    <a:pt x="1916" y="1189"/>
                    <a:pt x="1781" y="1640"/>
                  </a:cubicBezTo>
                  <a:cubicBezTo>
                    <a:pt x="1561" y="2340"/>
                    <a:pt x="1265" y="3009"/>
                    <a:pt x="882" y="3634"/>
                  </a:cubicBezTo>
                  <a:cubicBezTo>
                    <a:pt x="898" y="3610"/>
                    <a:pt x="915" y="3582"/>
                    <a:pt x="932" y="3556"/>
                  </a:cubicBezTo>
                  <a:lnTo>
                    <a:pt x="932" y="3556"/>
                  </a:lnTo>
                  <a:cubicBezTo>
                    <a:pt x="695" y="3934"/>
                    <a:pt x="430" y="4289"/>
                    <a:pt x="131" y="4622"/>
                  </a:cubicBezTo>
                  <a:cubicBezTo>
                    <a:pt x="0" y="4766"/>
                    <a:pt x="32" y="5006"/>
                    <a:pt x="180" y="5126"/>
                  </a:cubicBezTo>
                  <a:cubicBezTo>
                    <a:pt x="246" y="5181"/>
                    <a:pt x="326" y="5207"/>
                    <a:pt x="406" y="5207"/>
                  </a:cubicBezTo>
                  <a:cubicBezTo>
                    <a:pt x="510" y="5207"/>
                    <a:pt x="614" y="5163"/>
                    <a:pt x="685" y="5079"/>
                  </a:cubicBezTo>
                  <a:cubicBezTo>
                    <a:pt x="1813" y="3755"/>
                    <a:pt x="2466" y="2078"/>
                    <a:pt x="2699" y="364"/>
                  </a:cubicBezTo>
                  <a:cubicBezTo>
                    <a:pt x="2720" y="198"/>
                    <a:pt x="2613" y="40"/>
                    <a:pt x="2449" y="7"/>
                  </a:cubicBezTo>
                  <a:cubicBezTo>
                    <a:pt x="2445" y="6"/>
                    <a:pt x="2442" y="4"/>
                    <a:pt x="2437" y="4"/>
                  </a:cubicBezTo>
                  <a:cubicBezTo>
                    <a:pt x="2421" y="2"/>
                    <a:pt x="2405" y="1"/>
                    <a:pt x="2389" y="1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8" name="Google Shape;2248;p11"/>
            <p:cNvSpPr/>
            <p:nvPr/>
          </p:nvSpPr>
          <p:spPr>
            <a:xfrm>
              <a:off x="2250033" y="-683865"/>
              <a:ext cx="128248" cy="234987"/>
            </a:xfrm>
            <a:custGeom>
              <a:avLst/>
              <a:gdLst/>
              <a:ahLst/>
              <a:cxnLst/>
              <a:rect l="l" t="t" r="r" b="b"/>
              <a:pathLst>
                <a:path w="3178" h="5823" extrusionOk="0">
                  <a:moveTo>
                    <a:pt x="1508" y="3460"/>
                  </a:moveTo>
                  <a:cubicBezTo>
                    <a:pt x="1502" y="3468"/>
                    <a:pt x="1497" y="3476"/>
                    <a:pt x="1493" y="3485"/>
                  </a:cubicBezTo>
                  <a:cubicBezTo>
                    <a:pt x="1498" y="3477"/>
                    <a:pt x="1503" y="3468"/>
                    <a:pt x="1508" y="3460"/>
                  </a:cubicBezTo>
                  <a:close/>
                  <a:moveTo>
                    <a:pt x="1490" y="3486"/>
                  </a:moveTo>
                  <a:cubicBezTo>
                    <a:pt x="1487" y="3489"/>
                    <a:pt x="1483" y="3495"/>
                    <a:pt x="1480" y="3502"/>
                  </a:cubicBezTo>
                  <a:cubicBezTo>
                    <a:pt x="1481" y="3500"/>
                    <a:pt x="1481" y="3499"/>
                    <a:pt x="1483" y="3499"/>
                  </a:cubicBezTo>
                  <a:cubicBezTo>
                    <a:pt x="1486" y="3495"/>
                    <a:pt x="1488" y="3489"/>
                    <a:pt x="1490" y="3486"/>
                  </a:cubicBezTo>
                  <a:close/>
                  <a:moveTo>
                    <a:pt x="2976" y="1"/>
                  </a:moveTo>
                  <a:cubicBezTo>
                    <a:pt x="2885" y="1"/>
                    <a:pt x="2805" y="69"/>
                    <a:pt x="2790" y="161"/>
                  </a:cubicBezTo>
                  <a:cubicBezTo>
                    <a:pt x="2732" y="497"/>
                    <a:pt x="2653" y="827"/>
                    <a:pt x="2558" y="1154"/>
                  </a:cubicBezTo>
                  <a:cubicBezTo>
                    <a:pt x="2435" y="1549"/>
                    <a:pt x="2290" y="1933"/>
                    <a:pt x="2122" y="2310"/>
                  </a:cubicBezTo>
                  <a:cubicBezTo>
                    <a:pt x="1943" y="2708"/>
                    <a:pt x="1735" y="3087"/>
                    <a:pt x="1508" y="3460"/>
                  </a:cubicBezTo>
                  <a:lnTo>
                    <a:pt x="1508" y="3460"/>
                  </a:lnTo>
                  <a:cubicBezTo>
                    <a:pt x="1508" y="3459"/>
                    <a:pt x="1509" y="3458"/>
                    <a:pt x="1510" y="3457"/>
                  </a:cubicBezTo>
                  <a:lnTo>
                    <a:pt x="1510" y="3457"/>
                  </a:lnTo>
                  <a:cubicBezTo>
                    <a:pt x="1501" y="3472"/>
                    <a:pt x="1494" y="3485"/>
                    <a:pt x="1486" y="3496"/>
                  </a:cubicBezTo>
                  <a:cubicBezTo>
                    <a:pt x="1483" y="3499"/>
                    <a:pt x="1482" y="3502"/>
                    <a:pt x="1480" y="3504"/>
                  </a:cubicBezTo>
                  <a:lnTo>
                    <a:pt x="1480" y="3504"/>
                  </a:lnTo>
                  <a:cubicBezTo>
                    <a:pt x="1481" y="3503"/>
                    <a:pt x="1481" y="3503"/>
                    <a:pt x="1481" y="3502"/>
                  </a:cubicBezTo>
                  <a:lnTo>
                    <a:pt x="1481" y="3502"/>
                  </a:lnTo>
                  <a:cubicBezTo>
                    <a:pt x="1480" y="3504"/>
                    <a:pt x="1478" y="3507"/>
                    <a:pt x="1477" y="3509"/>
                  </a:cubicBezTo>
                  <a:lnTo>
                    <a:pt x="1477" y="3509"/>
                  </a:lnTo>
                  <a:cubicBezTo>
                    <a:pt x="1476" y="3510"/>
                    <a:pt x="1476" y="3510"/>
                    <a:pt x="1476" y="3510"/>
                  </a:cubicBezTo>
                  <a:cubicBezTo>
                    <a:pt x="1476" y="3510"/>
                    <a:pt x="1476" y="3510"/>
                    <a:pt x="1476" y="3510"/>
                  </a:cubicBezTo>
                  <a:lnTo>
                    <a:pt x="1476" y="3510"/>
                  </a:lnTo>
                  <a:cubicBezTo>
                    <a:pt x="1063" y="4169"/>
                    <a:pt x="593" y="4790"/>
                    <a:pt x="94" y="5388"/>
                  </a:cubicBezTo>
                  <a:cubicBezTo>
                    <a:pt x="0" y="5498"/>
                    <a:pt x="18" y="5671"/>
                    <a:pt x="130" y="5763"/>
                  </a:cubicBezTo>
                  <a:cubicBezTo>
                    <a:pt x="178" y="5803"/>
                    <a:pt x="239" y="5823"/>
                    <a:pt x="299" y="5823"/>
                  </a:cubicBezTo>
                  <a:cubicBezTo>
                    <a:pt x="376" y="5823"/>
                    <a:pt x="453" y="5790"/>
                    <a:pt x="505" y="5727"/>
                  </a:cubicBezTo>
                  <a:cubicBezTo>
                    <a:pt x="1145" y="4931"/>
                    <a:pt x="1718" y="4084"/>
                    <a:pt x="2185" y="3177"/>
                  </a:cubicBezTo>
                  <a:cubicBezTo>
                    <a:pt x="2663" y="2249"/>
                    <a:pt x="3001" y="1251"/>
                    <a:pt x="3163" y="219"/>
                  </a:cubicBezTo>
                  <a:cubicBezTo>
                    <a:pt x="3178" y="119"/>
                    <a:pt x="3111" y="25"/>
                    <a:pt x="3012" y="5"/>
                  </a:cubicBezTo>
                  <a:cubicBezTo>
                    <a:pt x="3008" y="5"/>
                    <a:pt x="3005" y="5"/>
                    <a:pt x="3004" y="3"/>
                  </a:cubicBezTo>
                  <a:cubicBezTo>
                    <a:pt x="2994" y="2"/>
                    <a:pt x="2985" y="1"/>
                    <a:pt x="2976" y="1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9" name="Google Shape;2249;p11"/>
            <p:cNvSpPr/>
            <p:nvPr/>
          </p:nvSpPr>
          <p:spPr>
            <a:xfrm>
              <a:off x="2278080" y="-792459"/>
              <a:ext cx="86239" cy="275947"/>
            </a:xfrm>
            <a:custGeom>
              <a:avLst/>
              <a:gdLst/>
              <a:ahLst/>
              <a:cxnLst/>
              <a:rect l="l" t="t" r="r" b="b"/>
              <a:pathLst>
                <a:path w="2137" h="6838" extrusionOk="0">
                  <a:moveTo>
                    <a:pt x="1967" y="0"/>
                  </a:moveTo>
                  <a:cubicBezTo>
                    <a:pt x="1932" y="0"/>
                    <a:pt x="1897" y="13"/>
                    <a:pt x="1868" y="33"/>
                  </a:cubicBezTo>
                  <a:cubicBezTo>
                    <a:pt x="1833" y="57"/>
                    <a:pt x="1799" y="102"/>
                    <a:pt x="1799" y="145"/>
                  </a:cubicBezTo>
                  <a:cubicBezTo>
                    <a:pt x="1779" y="670"/>
                    <a:pt x="1724" y="1195"/>
                    <a:pt x="1634" y="1715"/>
                  </a:cubicBezTo>
                  <a:cubicBezTo>
                    <a:pt x="1541" y="2239"/>
                    <a:pt x="1412" y="2755"/>
                    <a:pt x="1263" y="3267"/>
                  </a:cubicBezTo>
                  <a:lnTo>
                    <a:pt x="1263" y="3267"/>
                  </a:lnTo>
                  <a:cubicBezTo>
                    <a:pt x="1266" y="3255"/>
                    <a:pt x="1269" y="3244"/>
                    <a:pt x="1272" y="3234"/>
                  </a:cubicBezTo>
                  <a:lnTo>
                    <a:pt x="1272" y="3234"/>
                  </a:lnTo>
                  <a:cubicBezTo>
                    <a:pt x="930" y="4375"/>
                    <a:pt x="477" y="5473"/>
                    <a:pt x="38" y="6578"/>
                  </a:cubicBezTo>
                  <a:cubicBezTo>
                    <a:pt x="1" y="6670"/>
                    <a:pt x="37" y="6780"/>
                    <a:pt x="131" y="6821"/>
                  </a:cubicBezTo>
                  <a:cubicBezTo>
                    <a:pt x="156" y="6832"/>
                    <a:pt x="182" y="6838"/>
                    <a:pt x="208" y="6838"/>
                  </a:cubicBezTo>
                  <a:cubicBezTo>
                    <a:pt x="280" y="6838"/>
                    <a:pt x="350" y="6796"/>
                    <a:pt x="378" y="6729"/>
                  </a:cubicBezTo>
                  <a:cubicBezTo>
                    <a:pt x="806" y="5684"/>
                    <a:pt x="1233" y="4634"/>
                    <a:pt x="1562" y="3556"/>
                  </a:cubicBezTo>
                  <a:cubicBezTo>
                    <a:pt x="1724" y="3026"/>
                    <a:pt x="1855" y="2489"/>
                    <a:pt x="1954" y="1943"/>
                  </a:cubicBezTo>
                  <a:cubicBezTo>
                    <a:pt x="2057" y="1365"/>
                    <a:pt x="2115" y="779"/>
                    <a:pt x="2135" y="193"/>
                  </a:cubicBezTo>
                  <a:cubicBezTo>
                    <a:pt x="2136" y="146"/>
                    <a:pt x="2134" y="106"/>
                    <a:pt x="2106" y="69"/>
                  </a:cubicBezTo>
                  <a:cubicBezTo>
                    <a:pt x="2080" y="33"/>
                    <a:pt x="2043" y="8"/>
                    <a:pt x="2000" y="1"/>
                  </a:cubicBezTo>
                  <a:cubicBezTo>
                    <a:pt x="1997" y="2"/>
                    <a:pt x="1994" y="2"/>
                    <a:pt x="1991" y="2"/>
                  </a:cubicBezTo>
                  <a:cubicBezTo>
                    <a:pt x="1983" y="1"/>
                    <a:pt x="1975" y="0"/>
                    <a:pt x="1967" y="0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0" name="Google Shape;2250;p11"/>
            <p:cNvSpPr/>
            <p:nvPr/>
          </p:nvSpPr>
          <p:spPr>
            <a:xfrm>
              <a:off x="2320210" y="-922441"/>
              <a:ext cx="580708" cy="767956"/>
            </a:xfrm>
            <a:custGeom>
              <a:avLst/>
              <a:gdLst/>
              <a:ahLst/>
              <a:cxnLst/>
              <a:rect l="l" t="t" r="r" b="b"/>
              <a:pathLst>
                <a:path w="14390" h="19030" extrusionOk="0">
                  <a:moveTo>
                    <a:pt x="5587" y="12657"/>
                  </a:moveTo>
                  <a:cubicBezTo>
                    <a:pt x="5588" y="12658"/>
                    <a:pt x="5592" y="12658"/>
                    <a:pt x="5595" y="12660"/>
                  </a:cubicBezTo>
                  <a:cubicBezTo>
                    <a:pt x="5594" y="12658"/>
                    <a:pt x="5589" y="12658"/>
                    <a:pt x="5587" y="12657"/>
                  </a:cubicBezTo>
                  <a:close/>
                  <a:moveTo>
                    <a:pt x="5619" y="12666"/>
                  </a:moveTo>
                  <a:lnTo>
                    <a:pt x="5619" y="12666"/>
                  </a:lnTo>
                  <a:cubicBezTo>
                    <a:pt x="5620" y="12666"/>
                    <a:pt x="5621" y="12667"/>
                    <a:pt x="5622" y="12667"/>
                  </a:cubicBezTo>
                  <a:lnTo>
                    <a:pt x="5621" y="12667"/>
                  </a:lnTo>
                  <a:cubicBezTo>
                    <a:pt x="5620" y="12667"/>
                    <a:pt x="5620" y="12666"/>
                    <a:pt x="5619" y="12666"/>
                  </a:cubicBezTo>
                  <a:close/>
                  <a:moveTo>
                    <a:pt x="12854" y="18066"/>
                  </a:moveTo>
                  <a:lnTo>
                    <a:pt x="12854" y="18066"/>
                  </a:lnTo>
                  <a:cubicBezTo>
                    <a:pt x="12854" y="18066"/>
                    <a:pt x="12854" y="18066"/>
                    <a:pt x="12854" y="18066"/>
                  </a:cubicBezTo>
                  <a:cubicBezTo>
                    <a:pt x="12854" y="18066"/>
                    <a:pt x="12854" y="18066"/>
                    <a:pt x="12854" y="18066"/>
                  </a:cubicBezTo>
                  <a:close/>
                  <a:moveTo>
                    <a:pt x="12870" y="18082"/>
                  </a:moveTo>
                  <a:cubicBezTo>
                    <a:pt x="12871" y="18082"/>
                    <a:pt x="12871" y="18083"/>
                    <a:pt x="12874" y="18086"/>
                  </a:cubicBezTo>
                  <a:cubicBezTo>
                    <a:pt x="12874" y="18083"/>
                    <a:pt x="12871" y="18082"/>
                    <a:pt x="12870" y="18082"/>
                  </a:cubicBezTo>
                  <a:close/>
                  <a:moveTo>
                    <a:pt x="12877" y="18083"/>
                  </a:moveTo>
                  <a:lnTo>
                    <a:pt x="12877" y="18083"/>
                  </a:lnTo>
                  <a:cubicBezTo>
                    <a:pt x="12879" y="18086"/>
                    <a:pt x="12882" y="18088"/>
                    <a:pt x="12882" y="18089"/>
                  </a:cubicBezTo>
                  <a:cubicBezTo>
                    <a:pt x="12879" y="18088"/>
                    <a:pt x="12877" y="18086"/>
                    <a:pt x="12877" y="18083"/>
                  </a:cubicBezTo>
                  <a:close/>
                  <a:moveTo>
                    <a:pt x="12884" y="18093"/>
                  </a:moveTo>
                  <a:lnTo>
                    <a:pt x="12884" y="18093"/>
                  </a:lnTo>
                  <a:cubicBezTo>
                    <a:pt x="12885" y="18094"/>
                    <a:pt x="12885" y="18096"/>
                    <a:pt x="12886" y="18096"/>
                  </a:cubicBezTo>
                  <a:cubicBezTo>
                    <a:pt x="12885" y="18095"/>
                    <a:pt x="12885" y="18094"/>
                    <a:pt x="12884" y="18093"/>
                  </a:cubicBezTo>
                  <a:close/>
                  <a:moveTo>
                    <a:pt x="1" y="0"/>
                  </a:moveTo>
                  <a:lnTo>
                    <a:pt x="1" y="0"/>
                  </a:lnTo>
                  <a:cubicBezTo>
                    <a:pt x="24" y="12"/>
                    <a:pt x="51" y="32"/>
                    <a:pt x="77" y="51"/>
                  </a:cubicBezTo>
                  <a:cubicBezTo>
                    <a:pt x="432" y="334"/>
                    <a:pt x="748" y="667"/>
                    <a:pt x="1012" y="1037"/>
                  </a:cubicBezTo>
                  <a:cubicBezTo>
                    <a:pt x="1561" y="1814"/>
                    <a:pt x="1911" y="2719"/>
                    <a:pt x="2155" y="3634"/>
                  </a:cubicBezTo>
                  <a:cubicBezTo>
                    <a:pt x="2407" y="4572"/>
                    <a:pt x="2559" y="5533"/>
                    <a:pt x="2695" y="6492"/>
                  </a:cubicBezTo>
                  <a:cubicBezTo>
                    <a:pt x="2837" y="7496"/>
                    <a:pt x="2961" y="8506"/>
                    <a:pt x="3175" y="9499"/>
                  </a:cubicBezTo>
                  <a:cubicBezTo>
                    <a:pt x="3169" y="9483"/>
                    <a:pt x="3168" y="9464"/>
                    <a:pt x="3162" y="9448"/>
                  </a:cubicBezTo>
                  <a:lnTo>
                    <a:pt x="3162" y="9448"/>
                  </a:lnTo>
                  <a:cubicBezTo>
                    <a:pt x="3288" y="10017"/>
                    <a:pt x="3448" y="10583"/>
                    <a:pt x="3712" y="11106"/>
                  </a:cubicBezTo>
                  <a:cubicBezTo>
                    <a:pt x="3705" y="11091"/>
                    <a:pt x="3699" y="11078"/>
                    <a:pt x="3692" y="11063"/>
                  </a:cubicBezTo>
                  <a:lnTo>
                    <a:pt x="3692" y="11063"/>
                  </a:lnTo>
                  <a:cubicBezTo>
                    <a:pt x="3818" y="11303"/>
                    <a:pt x="3965" y="11530"/>
                    <a:pt x="4139" y="11735"/>
                  </a:cubicBezTo>
                  <a:cubicBezTo>
                    <a:pt x="4314" y="11929"/>
                    <a:pt x="4511" y="12101"/>
                    <a:pt x="4725" y="12249"/>
                  </a:cubicBezTo>
                  <a:cubicBezTo>
                    <a:pt x="4990" y="12418"/>
                    <a:pt x="5277" y="12547"/>
                    <a:pt x="5574" y="12653"/>
                  </a:cubicBezTo>
                  <a:lnTo>
                    <a:pt x="5574" y="12653"/>
                  </a:lnTo>
                  <a:cubicBezTo>
                    <a:pt x="5569" y="12651"/>
                    <a:pt x="5564" y="12651"/>
                    <a:pt x="5559" y="12650"/>
                  </a:cubicBezTo>
                  <a:lnTo>
                    <a:pt x="5559" y="12650"/>
                  </a:lnTo>
                  <a:cubicBezTo>
                    <a:pt x="5567" y="12651"/>
                    <a:pt x="5575" y="12653"/>
                    <a:pt x="5582" y="12655"/>
                  </a:cubicBezTo>
                  <a:lnTo>
                    <a:pt x="5582" y="12655"/>
                  </a:lnTo>
                  <a:cubicBezTo>
                    <a:pt x="5584" y="12656"/>
                    <a:pt x="5585" y="12657"/>
                    <a:pt x="5587" y="12657"/>
                  </a:cubicBezTo>
                  <a:cubicBezTo>
                    <a:pt x="5586" y="12657"/>
                    <a:pt x="5586" y="12657"/>
                    <a:pt x="5585" y="12656"/>
                  </a:cubicBezTo>
                  <a:lnTo>
                    <a:pt x="5585" y="12656"/>
                  </a:lnTo>
                  <a:cubicBezTo>
                    <a:pt x="5596" y="12660"/>
                    <a:pt x="5607" y="12664"/>
                    <a:pt x="5618" y="12669"/>
                  </a:cubicBezTo>
                  <a:lnTo>
                    <a:pt x="5621" y="12669"/>
                  </a:lnTo>
                  <a:cubicBezTo>
                    <a:pt x="5997" y="12786"/>
                    <a:pt x="6385" y="12865"/>
                    <a:pt x="6777" y="12917"/>
                  </a:cubicBezTo>
                  <a:cubicBezTo>
                    <a:pt x="7247" y="12977"/>
                    <a:pt x="7718" y="13039"/>
                    <a:pt x="8175" y="13171"/>
                  </a:cubicBezTo>
                  <a:cubicBezTo>
                    <a:pt x="8534" y="13272"/>
                    <a:pt x="8891" y="13401"/>
                    <a:pt x="9219" y="13586"/>
                  </a:cubicBezTo>
                  <a:cubicBezTo>
                    <a:pt x="9502" y="13750"/>
                    <a:pt x="9772" y="13940"/>
                    <a:pt x="10005" y="14169"/>
                  </a:cubicBezTo>
                  <a:cubicBezTo>
                    <a:pt x="10506" y="14661"/>
                    <a:pt x="10885" y="15251"/>
                    <a:pt x="11263" y="15838"/>
                  </a:cubicBezTo>
                  <a:cubicBezTo>
                    <a:pt x="11758" y="16602"/>
                    <a:pt x="12254" y="17376"/>
                    <a:pt x="12854" y="18066"/>
                  </a:cubicBezTo>
                  <a:lnTo>
                    <a:pt x="12854" y="18066"/>
                  </a:lnTo>
                  <a:cubicBezTo>
                    <a:pt x="12853" y="18065"/>
                    <a:pt x="12853" y="18064"/>
                    <a:pt x="12852" y="18063"/>
                  </a:cubicBezTo>
                  <a:lnTo>
                    <a:pt x="12852" y="18063"/>
                  </a:lnTo>
                  <a:cubicBezTo>
                    <a:pt x="12855" y="18066"/>
                    <a:pt x="12858" y="18068"/>
                    <a:pt x="12860" y="18072"/>
                  </a:cubicBezTo>
                  <a:cubicBezTo>
                    <a:pt x="12861" y="18073"/>
                    <a:pt x="12863" y="18076"/>
                    <a:pt x="12867" y="18079"/>
                  </a:cubicBezTo>
                  <a:lnTo>
                    <a:pt x="12870" y="18082"/>
                  </a:lnTo>
                  <a:cubicBezTo>
                    <a:pt x="12870" y="18080"/>
                    <a:pt x="12869" y="18080"/>
                    <a:pt x="12869" y="18079"/>
                  </a:cubicBezTo>
                  <a:cubicBezTo>
                    <a:pt x="12867" y="18076"/>
                    <a:pt x="12867" y="18076"/>
                    <a:pt x="12867" y="18075"/>
                  </a:cubicBezTo>
                  <a:lnTo>
                    <a:pt x="12867" y="18075"/>
                  </a:lnTo>
                  <a:lnTo>
                    <a:pt x="12871" y="18080"/>
                  </a:lnTo>
                  <a:cubicBezTo>
                    <a:pt x="12876" y="18085"/>
                    <a:pt x="12881" y="18089"/>
                    <a:pt x="12884" y="18093"/>
                  </a:cubicBezTo>
                  <a:lnTo>
                    <a:pt x="12884" y="18093"/>
                  </a:lnTo>
                  <a:cubicBezTo>
                    <a:pt x="12883" y="18092"/>
                    <a:pt x="12882" y="18090"/>
                    <a:pt x="12882" y="18089"/>
                  </a:cubicBezTo>
                  <a:lnTo>
                    <a:pt x="12882" y="18089"/>
                  </a:lnTo>
                  <a:cubicBezTo>
                    <a:pt x="13185" y="18425"/>
                    <a:pt x="13511" y="18741"/>
                    <a:pt x="13858" y="19030"/>
                  </a:cubicBezTo>
                  <a:cubicBezTo>
                    <a:pt x="14082" y="18395"/>
                    <a:pt x="14229" y="17723"/>
                    <a:pt x="14292" y="17045"/>
                  </a:cubicBezTo>
                  <a:cubicBezTo>
                    <a:pt x="14390" y="15971"/>
                    <a:pt x="14282" y="14890"/>
                    <a:pt x="13975" y="13830"/>
                  </a:cubicBezTo>
                  <a:cubicBezTo>
                    <a:pt x="13844" y="13369"/>
                    <a:pt x="13651" y="12897"/>
                    <a:pt x="13373" y="12351"/>
                  </a:cubicBezTo>
                  <a:cubicBezTo>
                    <a:pt x="13137" y="11899"/>
                    <a:pt x="12860" y="11469"/>
                    <a:pt x="12538" y="11084"/>
                  </a:cubicBezTo>
                  <a:cubicBezTo>
                    <a:pt x="11836" y="10227"/>
                    <a:pt x="10987" y="9558"/>
                    <a:pt x="10018" y="9089"/>
                  </a:cubicBezTo>
                  <a:cubicBezTo>
                    <a:pt x="9463" y="8822"/>
                    <a:pt x="8817" y="8604"/>
                    <a:pt x="8038" y="8424"/>
                  </a:cubicBezTo>
                  <a:cubicBezTo>
                    <a:pt x="7905" y="8394"/>
                    <a:pt x="7770" y="8365"/>
                    <a:pt x="7636" y="8341"/>
                  </a:cubicBezTo>
                  <a:lnTo>
                    <a:pt x="7359" y="8291"/>
                  </a:lnTo>
                  <a:lnTo>
                    <a:pt x="7201" y="8262"/>
                  </a:lnTo>
                  <a:cubicBezTo>
                    <a:pt x="7116" y="8245"/>
                    <a:pt x="7030" y="8227"/>
                    <a:pt x="6947" y="8205"/>
                  </a:cubicBezTo>
                  <a:cubicBezTo>
                    <a:pt x="6914" y="8192"/>
                    <a:pt x="6878" y="8176"/>
                    <a:pt x="6842" y="8156"/>
                  </a:cubicBezTo>
                  <a:cubicBezTo>
                    <a:pt x="6799" y="8113"/>
                    <a:pt x="6786" y="8091"/>
                    <a:pt x="6774" y="8070"/>
                  </a:cubicBezTo>
                  <a:cubicBezTo>
                    <a:pt x="6717" y="7949"/>
                    <a:pt x="6687" y="7824"/>
                    <a:pt x="6667" y="7739"/>
                  </a:cubicBezTo>
                  <a:cubicBezTo>
                    <a:pt x="6593" y="7382"/>
                    <a:pt x="6537" y="7020"/>
                    <a:pt x="6484" y="6648"/>
                  </a:cubicBezTo>
                  <a:lnTo>
                    <a:pt x="6476" y="6576"/>
                  </a:lnTo>
                  <a:cubicBezTo>
                    <a:pt x="6437" y="6323"/>
                    <a:pt x="6404" y="6095"/>
                    <a:pt x="6362" y="5868"/>
                  </a:cubicBezTo>
                  <a:cubicBezTo>
                    <a:pt x="6270" y="5361"/>
                    <a:pt x="6188" y="4923"/>
                    <a:pt x="5974" y="4536"/>
                  </a:cubicBezTo>
                  <a:cubicBezTo>
                    <a:pt x="5841" y="4305"/>
                    <a:pt x="5618" y="4150"/>
                    <a:pt x="5314" y="4078"/>
                  </a:cubicBezTo>
                  <a:lnTo>
                    <a:pt x="5220" y="4058"/>
                  </a:lnTo>
                  <a:lnTo>
                    <a:pt x="5064" y="4034"/>
                  </a:lnTo>
                  <a:lnTo>
                    <a:pt x="4957" y="4015"/>
                  </a:lnTo>
                  <a:cubicBezTo>
                    <a:pt x="4755" y="3978"/>
                    <a:pt x="4603" y="3939"/>
                    <a:pt x="4455" y="3891"/>
                  </a:cubicBezTo>
                  <a:cubicBezTo>
                    <a:pt x="4122" y="3774"/>
                    <a:pt x="3797" y="3604"/>
                    <a:pt x="3399" y="3347"/>
                  </a:cubicBezTo>
                  <a:cubicBezTo>
                    <a:pt x="3119" y="3159"/>
                    <a:pt x="2909" y="2984"/>
                    <a:pt x="2741" y="2798"/>
                  </a:cubicBezTo>
                  <a:cubicBezTo>
                    <a:pt x="2476" y="2484"/>
                    <a:pt x="2272" y="2132"/>
                    <a:pt x="2095" y="1823"/>
                  </a:cubicBezTo>
                  <a:lnTo>
                    <a:pt x="2052" y="1748"/>
                  </a:lnTo>
                  <a:cubicBezTo>
                    <a:pt x="1795" y="1305"/>
                    <a:pt x="1556" y="987"/>
                    <a:pt x="1276" y="721"/>
                  </a:cubicBezTo>
                  <a:cubicBezTo>
                    <a:pt x="957" y="415"/>
                    <a:pt x="541" y="179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1" name="Google Shape;2251;p11"/>
            <p:cNvSpPr/>
            <p:nvPr/>
          </p:nvSpPr>
          <p:spPr>
            <a:xfrm>
              <a:off x="2839010" y="-193637"/>
              <a:ext cx="363" cy="363"/>
            </a:xfrm>
            <a:custGeom>
              <a:avLst/>
              <a:gdLst/>
              <a:ahLst/>
              <a:cxnLst/>
              <a:rect l="l" t="t" r="r" b="b"/>
              <a:pathLst>
                <a:path w="9" h="9" extrusionOk="0">
                  <a:moveTo>
                    <a:pt x="0" y="1"/>
                  </a:moveTo>
                  <a:lnTo>
                    <a:pt x="5" y="6"/>
                  </a:lnTo>
                  <a:lnTo>
                    <a:pt x="5" y="6"/>
                  </a:lnTo>
                  <a:lnTo>
                    <a:pt x="0" y="1"/>
                  </a:lnTo>
                  <a:close/>
                  <a:moveTo>
                    <a:pt x="5" y="6"/>
                  </a:moveTo>
                  <a:lnTo>
                    <a:pt x="8" y="9"/>
                  </a:lnTo>
                  <a:cubicBezTo>
                    <a:pt x="7" y="8"/>
                    <a:pt x="7" y="6"/>
                    <a:pt x="5" y="6"/>
                  </a:cubicBezTo>
                  <a:close/>
                </a:path>
              </a:pathLst>
            </a:custGeom>
            <a:solidFill>
              <a:srgbClr val="F09C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2" name="Google Shape;2252;p11"/>
            <p:cNvSpPr/>
            <p:nvPr/>
          </p:nvSpPr>
          <p:spPr>
            <a:xfrm>
              <a:off x="1207955" y="-1143383"/>
              <a:ext cx="1087325" cy="959400"/>
            </a:xfrm>
            <a:custGeom>
              <a:avLst/>
              <a:gdLst/>
              <a:ahLst/>
              <a:cxnLst/>
              <a:rect l="l" t="t" r="r" b="b"/>
              <a:pathLst>
                <a:path w="26944" h="23774" extrusionOk="0">
                  <a:moveTo>
                    <a:pt x="7803" y="1"/>
                  </a:moveTo>
                  <a:cubicBezTo>
                    <a:pt x="7615" y="1"/>
                    <a:pt x="7426" y="11"/>
                    <a:pt x="7236" y="32"/>
                  </a:cubicBezTo>
                  <a:cubicBezTo>
                    <a:pt x="6698" y="94"/>
                    <a:pt x="6161" y="237"/>
                    <a:pt x="5656" y="381"/>
                  </a:cubicBezTo>
                  <a:cubicBezTo>
                    <a:pt x="4970" y="575"/>
                    <a:pt x="4411" y="754"/>
                    <a:pt x="3901" y="944"/>
                  </a:cubicBezTo>
                  <a:cubicBezTo>
                    <a:pt x="3427" y="1121"/>
                    <a:pt x="3022" y="1309"/>
                    <a:pt x="2657" y="1524"/>
                  </a:cubicBezTo>
                  <a:cubicBezTo>
                    <a:pt x="2317" y="1724"/>
                    <a:pt x="2005" y="1968"/>
                    <a:pt x="1738" y="2249"/>
                  </a:cubicBezTo>
                  <a:cubicBezTo>
                    <a:pt x="1491" y="2507"/>
                    <a:pt x="1283" y="2824"/>
                    <a:pt x="1118" y="3190"/>
                  </a:cubicBezTo>
                  <a:cubicBezTo>
                    <a:pt x="918" y="3627"/>
                    <a:pt x="792" y="4131"/>
                    <a:pt x="723" y="4757"/>
                  </a:cubicBezTo>
                  <a:cubicBezTo>
                    <a:pt x="1277" y="5134"/>
                    <a:pt x="1722" y="5543"/>
                    <a:pt x="2073" y="5995"/>
                  </a:cubicBezTo>
                  <a:cubicBezTo>
                    <a:pt x="1682" y="5702"/>
                    <a:pt x="1243" y="5432"/>
                    <a:pt x="761" y="5195"/>
                  </a:cubicBezTo>
                  <a:cubicBezTo>
                    <a:pt x="737" y="5185"/>
                    <a:pt x="711" y="5172"/>
                    <a:pt x="687" y="5162"/>
                  </a:cubicBezTo>
                  <a:cubicBezTo>
                    <a:pt x="662" y="5507"/>
                    <a:pt x="657" y="5880"/>
                    <a:pt x="665" y="6291"/>
                  </a:cubicBezTo>
                  <a:cubicBezTo>
                    <a:pt x="670" y="6570"/>
                    <a:pt x="682" y="6846"/>
                    <a:pt x="705" y="7124"/>
                  </a:cubicBezTo>
                  <a:cubicBezTo>
                    <a:pt x="701" y="7120"/>
                    <a:pt x="695" y="7120"/>
                    <a:pt x="690" y="7119"/>
                  </a:cubicBezTo>
                  <a:cubicBezTo>
                    <a:pt x="671" y="7115"/>
                    <a:pt x="650" y="7113"/>
                    <a:pt x="629" y="7113"/>
                  </a:cubicBezTo>
                  <a:cubicBezTo>
                    <a:pt x="616" y="7113"/>
                    <a:pt x="602" y="7114"/>
                    <a:pt x="588" y="7116"/>
                  </a:cubicBezTo>
                  <a:cubicBezTo>
                    <a:pt x="431" y="7126"/>
                    <a:pt x="285" y="7203"/>
                    <a:pt x="180" y="7324"/>
                  </a:cubicBezTo>
                  <a:cubicBezTo>
                    <a:pt x="86" y="7427"/>
                    <a:pt x="0" y="7614"/>
                    <a:pt x="33" y="7771"/>
                  </a:cubicBezTo>
                  <a:cubicBezTo>
                    <a:pt x="88" y="8061"/>
                    <a:pt x="142" y="8352"/>
                    <a:pt x="193" y="8645"/>
                  </a:cubicBezTo>
                  <a:lnTo>
                    <a:pt x="299" y="9228"/>
                  </a:lnTo>
                  <a:cubicBezTo>
                    <a:pt x="389" y="9727"/>
                    <a:pt x="494" y="10222"/>
                    <a:pt x="601" y="10718"/>
                  </a:cubicBezTo>
                  <a:cubicBezTo>
                    <a:pt x="861" y="11942"/>
                    <a:pt x="1098" y="12933"/>
                    <a:pt x="1349" y="13835"/>
                  </a:cubicBezTo>
                  <a:cubicBezTo>
                    <a:pt x="1998" y="16187"/>
                    <a:pt x="2762" y="17954"/>
                    <a:pt x="3755" y="19400"/>
                  </a:cubicBezTo>
                  <a:cubicBezTo>
                    <a:pt x="4336" y="20251"/>
                    <a:pt x="5020" y="20993"/>
                    <a:pt x="5787" y="21608"/>
                  </a:cubicBezTo>
                  <a:cubicBezTo>
                    <a:pt x="6606" y="22266"/>
                    <a:pt x="7545" y="22789"/>
                    <a:pt x="8575" y="23161"/>
                  </a:cubicBezTo>
                  <a:cubicBezTo>
                    <a:pt x="9135" y="23362"/>
                    <a:pt x="9644" y="23507"/>
                    <a:pt x="10132" y="23601"/>
                  </a:cubicBezTo>
                  <a:lnTo>
                    <a:pt x="10133" y="23601"/>
                  </a:lnTo>
                  <a:cubicBezTo>
                    <a:pt x="10564" y="23685"/>
                    <a:pt x="11007" y="23734"/>
                    <a:pt x="11548" y="23759"/>
                  </a:cubicBezTo>
                  <a:cubicBezTo>
                    <a:pt x="11724" y="23769"/>
                    <a:pt x="11903" y="23773"/>
                    <a:pt x="12084" y="23773"/>
                  </a:cubicBezTo>
                  <a:cubicBezTo>
                    <a:pt x="12791" y="23773"/>
                    <a:pt x="13530" y="23702"/>
                    <a:pt x="14289" y="23563"/>
                  </a:cubicBezTo>
                  <a:cubicBezTo>
                    <a:pt x="16225" y="23206"/>
                    <a:pt x="18142" y="22470"/>
                    <a:pt x="19992" y="21368"/>
                  </a:cubicBezTo>
                  <a:cubicBezTo>
                    <a:pt x="19890" y="21114"/>
                    <a:pt x="19798" y="20855"/>
                    <a:pt x="19712" y="20602"/>
                  </a:cubicBezTo>
                  <a:lnTo>
                    <a:pt x="19692" y="20545"/>
                  </a:lnTo>
                  <a:cubicBezTo>
                    <a:pt x="19547" y="20118"/>
                    <a:pt x="19405" y="19765"/>
                    <a:pt x="19254" y="19436"/>
                  </a:cubicBezTo>
                  <a:cubicBezTo>
                    <a:pt x="19054" y="19015"/>
                    <a:pt x="18788" y="18609"/>
                    <a:pt x="18470" y="18234"/>
                  </a:cubicBezTo>
                  <a:cubicBezTo>
                    <a:pt x="18161" y="17869"/>
                    <a:pt x="17772" y="17555"/>
                    <a:pt x="17344" y="17328"/>
                  </a:cubicBezTo>
                  <a:cubicBezTo>
                    <a:pt x="17040" y="17165"/>
                    <a:pt x="16699" y="17051"/>
                    <a:pt x="16331" y="16980"/>
                  </a:cubicBezTo>
                  <a:cubicBezTo>
                    <a:pt x="16246" y="16964"/>
                    <a:pt x="16164" y="16950"/>
                    <a:pt x="16078" y="16941"/>
                  </a:cubicBezTo>
                  <a:cubicBezTo>
                    <a:pt x="15896" y="16916"/>
                    <a:pt x="15708" y="16904"/>
                    <a:pt x="15512" y="16904"/>
                  </a:cubicBezTo>
                  <a:cubicBezTo>
                    <a:pt x="15262" y="16904"/>
                    <a:pt x="15000" y="16924"/>
                    <a:pt x="14721" y="16964"/>
                  </a:cubicBezTo>
                  <a:cubicBezTo>
                    <a:pt x="14283" y="17030"/>
                    <a:pt x="13825" y="17145"/>
                    <a:pt x="13322" y="17315"/>
                  </a:cubicBezTo>
                  <a:cubicBezTo>
                    <a:pt x="12878" y="17464"/>
                    <a:pt x="12444" y="17651"/>
                    <a:pt x="11999" y="17846"/>
                  </a:cubicBezTo>
                  <a:cubicBezTo>
                    <a:pt x="11643" y="18003"/>
                    <a:pt x="11107" y="18220"/>
                    <a:pt x="10563" y="18307"/>
                  </a:cubicBezTo>
                  <a:cubicBezTo>
                    <a:pt x="10408" y="18331"/>
                    <a:pt x="10259" y="18342"/>
                    <a:pt x="10125" y="18342"/>
                  </a:cubicBezTo>
                  <a:cubicBezTo>
                    <a:pt x="10061" y="18342"/>
                    <a:pt x="10001" y="18340"/>
                    <a:pt x="9945" y="18335"/>
                  </a:cubicBezTo>
                  <a:cubicBezTo>
                    <a:pt x="9904" y="18329"/>
                    <a:pt x="9860" y="18322"/>
                    <a:pt x="9819" y="18314"/>
                  </a:cubicBezTo>
                  <a:cubicBezTo>
                    <a:pt x="9744" y="18300"/>
                    <a:pt x="9672" y="18280"/>
                    <a:pt x="9589" y="18247"/>
                  </a:cubicBezTo>
                  <a:cubicBezTo>
                    <a:pt x="9589" y="18187"/>
                    <a:pt x="9589" y="18129"/>
                    <a:pt x="9593" y="18072"/>
                  </a:cubicBezTo>
                  <a:cubicBezTo>
                    <a:pt x="9623" y="17009"/>
                    <a:pt x="9879" y="16187"/>
                    <a:pt x="10367" y="15558"/>
                  </a:cubicBezTo>
                  <a:cubicBezTo>
                    <a:pt x="10787" y="15008"/>
                    <a:pt x="11432" y="14602"/>
                    <a:pt x="12184" y="14413"/>
                  </a:cubicBezTo>
                  <a:cubicBezTo>
                    <a:pt x="12620" y="14299"/>
                    <a:pt x="13097" y="14242"/>
                    <a:pt x="13628" y="14242"/>
                  </a:cubicBezTo>
                  <a:cubicBezTo>
                    <a:pt x="13929" y="14242"/>
                    <a:pt x="14248" y="14261"/>
                    <a:pt x="14586" y="14297"/>
                  </a:cubicBezTo>
                  <a:cubicBezTo>
                    <a:pt x="14852" y="14326"/>
                    <a:pt x="15136" y="14369"/>
                    <a:pt x="15426" y="14424"/>
                  </a:cubicBezTo>
                  <a:cubicBezTo>
                    <a:pt x="15935" y="14521"/>
                    <a:pt x="16446" y="14650"/>
                    <a:pt x="16990" y="14823"/>
                  </a:cubicBezTo>
                  <a:cubicBezTo>
                    <a:pt x="17331" y="14931"/>
                    <a:pt x="17710" y="15066"/>
                    <a:pt x="18146" y="15231"/>
                  </a:cubicBezTo>
                  <a:cubicBezTo>
                    <a:pt x="18464" y="15354"/>
                    <a:pt x="18773" y="15491"/>
                    <a:pt x="19080" y="15630"/>
                  </a:cubicBezTo>
                  <a:lnTo>
                    <a:pt x="19277" y="15716"/>
                  </a:lnTo>
                  <a:lnTo>
                    <a:pt x="19485" y="15808"/>
                  </a:lnTo>
                  <a:cubicBezTo>
                    <a:pt x="19927" y="16002"/>
                    <a:pt x="20366" y="16197"/>
                    <a:pt x="20802" y="16406"/>
                  </a:cubicBezTo>
                  <a:cubicBezTo>
                    <a:pt x="21176" y="16581"/>
                    <a:pt x="21665" y="16821"/>
                    <a:pt x="22139" y="17122"/>
                  </a:cubicBezTo>
                  <a:cubicBezTo>
                    <a:pt x="22623" y="17425"/>
                    <a:pt x="23017" y="17726"/>
                    <a:pt x="23340" y="18042"/>
                  </a:cubicBezTo>
                  <a:cubicBezTo>
                    <a:pt x="23461" y="18156"/>
                    <a:pt x="23576" y="18276"/>
                    <a:pt x="23686" y="18398"/>
                  </a:cubicBezTo>
                  <a:cubicBezTo>
                    <a:pt x="24021" y="18043"/>
                    <a:pt x="24328" y="17682"/>
                    <a:pt x="24608" y="17315"/>
                  </a:cubicBezTo>
                  <a:cubicBezTo>
                    <a:pt x="25898" y="15630"/>
                    <a:pt x="26684" y="13784"/>
                    <a:pt x="26878" y="11978"/>
                  </a:cubicBezTo>
                  <a:cubicBezTo>
                    <a:pt x="26931" y="11468"/>
                    <a:pt x="26944" y="10961"/>
                    <a:pt x="26915" y="10472"/>
                  </a:cubicBezTo>
                  <a:cubicBezTo>
                    <a:pt x="26886" y="10011"/>
                    <a:pt x="26810" y="9530"/>
                    <a:pt x="26672" y="8957"/>
                  </a:cubicBezTo>
                  <a:cubicBezTo>
                    <a:pt x="26536" y="8382"/>
                    <a:pt x="26358" y="7873"/>
                    <a:pt x="26141" y="7442"/>
                  </a:cubicBezTo>
                  <a:cubicBezTo>
                    <a:pt x="25990" y="7139"/>
                    <a:pt x="25839" y="6896"/>
                    <a:pt x="25664" y="6680"/>
                  </a:cubicBezTo>
                  <a:cubicBezTo>
                    <a:pt x="25474" y="6448"/>
                    <a:pt x="25265" y="6235"/>
                    <a:pt x="25033" y="6057"/>
                  </a:cubicBezTo>
                  <a:cubicBezTo>
                    <a:pt x="24518" y="5652"/>
                    <a:pt x="23916" y="5385"/>
                    <a:pt x="23291" y="5124"/>
                  </a:cubicBezTo>
                  <a:cubicBezTo>
                    <a:pt x="22619" y="4846"/>
                    <a:pt x="22017" y="4585"/>
                    <a:pt x="21453" y="4226"/>
                  </a:cubicBezTo>
                  <a:lnTo>
                    <a:pt x="21405" y="4201"/>
                  </a:lnTo>
                  <a:lnTo>
                    <a:pt x="21407" y="4197"/>
                  </a:lnTo>
                  <a:cubicBezTo>
                    <a:pt x="20914" y="3857"/>
                    <a:pt x="20446" y="3463"/>
                    <a:pt x="19995" y="3083"/>
                  </a:cubicBezTo>
                  <a:cubicBezTo>
                    <a:pt x="19208" y="2419"/>
                    <a:pt x="18391" y="1732"/>
                    <a:pt x="17420" y="1313"/>
                  </a:cubicBezTo>
                  <a:cubicBezTo>
                    <a:pt x="17084" y="1167"/>
                    <a:pt x="16723" y="1057"/>
                    <a:pt x="16314" y="980"/>
                  </a:cubicBezTo>
                  <a:cubicBezTo>
                    <a:pt x="15864" y="892"/>
                    <a:pt x="15366" y="849"/>
                    <a:pt x="14750" y="839"/>
                  </a:cubicBezTo>
                  <a:cubicBezTo>
                    <a:pt x="14684" y="838"/>
                    <a:pt x="14618" y="838"/>
                    <a:pt x="14553" y="838"/>
                  </a:cubicBezTo>
                  <a:cubicBezTo>
                    <a:pt x="14231" y="838"/>
                    <a:pt x="13911" y="848"/>
                    <a:pt x="13589" y="858"/>
                  </a:cubicBezTo>
                  <a:cubicBezTo>
                    <a:pt x="13279" y="869"/>
                    <a:pt x="12962" y="880"/>
                    <a:pt x="12646" y="880"/>
                  </a:cubicBezTo>
                  <a:cubicBezTo>
                    <a:pt x="12479" y="880"/>
                    <a:pt x="12312" y="877"/>
                    <a:pt x="12146" y="869"/>
                  </a:cubicBezTo>
                  <a:cubicBezTo>
                    <a:pt x="11818" y="846"/>
                    <a:pt x="11531" y="810"/>
                    <a:pt x="11261" y="761"/>
                  </a:cubicBezTo>
                  <a:cubicBezTo>
                    <a:pt x="10899" y="693"/>
                    <a:pt x="10567" y="589"/>
                    <a:pt x="10247" y="489"/>
                  </a:cubicBezTo>
                  <a:cubicBezTo>
                    <a:pt x="9750" y="333"/>
                    <a:pt x="9269" y="188"/>
                    <a:pt x="8767" y="94"/>
                  </a:cubicBezTo>
                  <a:lnTo>
                    <a:pt x="8602" y="65"/>
                  </a:lnTo>
                  <a:cubicBezTo>
                    <a:pt x="8338" y="22"/>
                    <a:pt x="8072" y="1"/>
                    <a:pt x="780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3" name="Google Shape;2253;p11"/>
            <p:cNvSpPr/>
            <p:nvPr/>
          </p:nvSpPr>
          <p:spPr>
            <a:xfrm>
              <a:off x="1238786" y="-1143867"/>
              <a:ext cx="993015" cy="255891"/>
            </a:xfrm>
            <a:custGeom>
              <a:avLst/>
              <a:gdLst/>
              <a:ahLst/>
              <a:cxnLst/>
              <a:rect l="l" t="t" r="r" b="b"/>
              <a:pathLst>
                <a:path w="24607" h="6341" extrusionOk="0">
                  <a:moveTo>
                    <a:pt x="20452" y="5308"/>
                  </a:moveTo>
                  <a:lnTo>
                    <a:pt x="20452" y="5308"/>
                  </a:lnTo>
                  <a:cubicBezTo>
                    <a:pt x="20454" y="5308"/>
                    <a:pt x="20456" y="5309"/>
                    <a:pt x="20458" y="5310"/>
                  </a:cubicBezTo>
                  <a:lnTo>
                    <a:pt x="20458" y="5310"/>
                  </a:lnTo>
                  <a:cubicBezTo>
                    <a:pt x="20456" y="5310"/>
                    <a:pt x="20454" y="5309"/>
                    <a:pt x="20452" y="5308"/>
                  </a:cubicBezTo>
                  <a:close/>
                  <a:moveTo>
                    <a:pt x="20462" y="5312"/>
                  </a:moveTo>
                  <a:cubicBezTo>
                    <a:pt x="20462" y="5312"/>
                    <a:pt x="20463" y="5314"/>
                    <a:pt x="20465" y="5314"/>
                  </a:cubicBezTo>
                  <a:cubicBezTo>
                    <a:pt x="20465" y="5314"/>
                    <a:pt x="20466" y="5314"/>
                    <a:pt x="20466" y="5314"/>
                  </a:cubicBezTo>
                  <a:lnTo>
                    <a:pt x="20466" y="5314"/>
                  </a:lnTo>
                  <a:lnTo>
                    <a:pt x="20462" y="5312"/>
                  </a:lnTo>
                  <a:close/>
                  <a:moveTo>
                    <a:pt x="20466" y="5314"/>
                  </a:moveTo>
                  <a:lnTo>
                    <a:pt x="20470" y="5315"/>
                  </a:lnTo>
                  <a:lnTo>
                    <a:pt x="20470" y="5315"/>
                  </a:lnTo>
                  <a:cubicBezTo>
                    <a:pt x="20469" y="5314"/>
                    <a:pt x="20467" y="5314"/>
                    <a:pt x="20466" y="5314"/>
                  </a:cubicBezTo>
                  <a:close/>
                  <a:moveTo>
                    <a:pt x="20470" y="5315"/>
                  </a:moveTo>
                  <a:lnTo>
                    <a:pt x="20470" y="5315"/>
                  </a:lnTo>
                  <a:cubicBezTo>
                    <a:pt x="20472" y="5316"/>
                    <a:pt x="20475" y="5318"/>
                    <a:pt x="20478" y="5318"/>
                  </a:cubicBezTo>
                  <a:lnTo>
                    <a:pt x="20470" y="5315"/>
                  </a:lnTo>
                  <a:close/>
                  <a:moveTo>
                    <a:pt x="20479" y="5315"/>
                  </a:moveTo>
                  <a:cubicBezTo>
                    <a:pt x="20483" y="5315"/>
                    <a:pt x="20485" y="5318"/>
                    <a:pt x="20486" y="5318"/>
                  </a:cubicBezTo>
                  <a:cubicBezTo>
                    <a:pt x="20485" y="5318"/>
                    <a:pt x="20481" y="5315"/>
                    <a:pt x="20479" y="5315"/>
                  </a:cubicBezTo>
                  <a:close/>
                  <a:moveTo>
                    <a:pt x="7067" y="1"/>
                  </a:moveTo>
                  <a:cubicBezTo>
                    <a:pt x="6870" y="1"/>
                    <a:pt x="6670" y="12"/>
                    <a:pt x="6471" y="35"/>
                  </a:cubicBezTo>
                  <a:cubicBezTo>
                    <a:pt x="5931" y="94"/>
                    <a:pt x="5394" y="238"/>
                    <a:pt x="4888" y="381"/>
                  </a:cubicBezTo>
                  <a:cubicBezTo>
                    <a:pt x="4220" y="571"/>
                    <a:pt x="3661" y="746"/>
                    <a:pt x="3134" y="946"/>
                  </a:cubicBezTo>
                  <a:cubicBezTo>
                    <a:pt x="2660" y="1120"/>
                    <a:pt x="2252" y="1311"/>
                    <a:pt x="1889" y="1526"/>
                  </a:cubicBezTo>
                  <a:cubicBezTo>
                    <a:pt x="1549" y="1723"/>
                    <a:pt x="1240" y="1967"/>
                    <a:pt x="967" y="2254"/>
                  </a:cubicBezTo>
                  <a:cubicBezTo>
                    <a:pt x="719" y="2511"/>
                    <a:pt x="512" y="2826"/>
                    <a:pt x="345" y="3194"/>
                  </a:cubicBezTo>
                  <a:cubicBezTo>
                    <a:pt x="187" y="3540"/>
                    <a:pt x="75" y="3928"/>
                    <a:pt x="0" y="4386"/>
                  </a:cubicBezTo>
                  <a:cubicBezTo>
                    <a:pt x="118" y="4245"/>
                    <a:pt x="237" y="4111"/>
                    <a:pt x="365" y="3979"/>
                  </a:cubicBezTo>
                  <a:cubicBezTo>
                    <a:pt x="691" y="3646"/>
                    <a:pt x="1047" y="3336"/>
                    <a:pt x="1437" y="3074"/>
                  </a:cubicBezTo>
                  <a:cubicBezTo>
                    <a:pt x="2195" y="2572"/>
                    <a:pt x="3078" y="2234"/>
                    <a:pt x="3996" y="2217"/>
                  </a:cubicBezTo>
                  <a:cubicBezTo>
                    <a:pt x="4022" y="2217"/>
                    <a:pt x="4048" y="2216"/>
                    <a:pt x="4074" y="2216"/>
                  </a:cubicBezTo>
                  <a:cubicBezTo>
                    <a:pt x="4531" y="2216"/>
                    <a:pt x="4988" y="2276"/>
                    <a:pt x="5425" y="2412"/>
                  </a:cubicBezTo>
                  <a:cubicBezTo>
                    <a:pt x="5942" y="2570"/>
                    <a:pt x="6434" y="2799"/>
                    <a:pt x="6885" y="3095"/>
                  </a:cubicBezTo>
                  <a:cubicBezTo>
                    <a:pt x="7300" y="3367"/>
                    <a:pt x="7682" y="3678"/>
                    <a:pt x="8057" y="3999"/>
                  </a:cubicBezTo>
                  <a:cubicBezTo>
                    <a:pt x="8404" y="4300"/>
                    <a:pt x="8750" y="4601"/>
                    <a:pt x="9131" y="4860"/>
                  </a:cubicBezTo>
                  <a:cubicBezTo>
                    <a:pt x="9404" y="5038"/>
                    <a:pt x="9692" y="5189"/>
                    <a:pt x="10000" y="5293"/>
                  </a:cubicBezTo>
                  <a:cubicBezTo>
                    <a:pt x="10280" y="5383"/>
                    <a:pt x="10566" y="5433"/>
                    <a:pt x="10860" y="5451"/>
                  </a:cubicBezTo>
                  <a:cubicBezTo>
                    <a:pt x="10915" y="5453"/>
                    <a:pt x="10970" y="5454"/>
                    <a:pt x="11025" y="5454"/>
                  </a:cubicBezTo>
                  <a:cubicBezTo>
                    <a:pt x="11370" y="5454"/>
                    <a:pt x="11710" y="5416"/>
                    <a:pt x="12049" y="5350"/>
                  </a:cubicBezTo>
                  <a:cubicBezTo>
                    <a:pt x="12430" y="5262"/>
                    <a:pt x="12788" y="5114"/>
                    <a:pt x="13138" y="4942"/>
                  </a:cubicBezTo>
                  <a:cubicBezTo>
                    <a:pt x="13140" y="4940"/>
                    <a:pt x="13141" y="4940"/>
                    <a:pt x="13144" y="4939"/>
                  </a:cubicBezTo>
                  <a:cubicBezTo>
                    <a:pt x="13145" y="4939"/>
                    <a:pt x="13145" y="4937"/>
                    <a:pt x="13147" y="4937"/>
                  </a:cubicBezTo>
                  <a:cubicBezTo>
                    <a:pt x="13147" y="4934"/>
                    <a:pt x="13148" y="4934"/>
                    <a:pt x="13151" y="4934"/>
                  </a:cubicBezTo>
                  <a:lnTo>
                    <a:pt x="13153" y="4933"/>
                  </a:lnTo>
                  <a:lnTo>
                    <a:pt x="13154" y="4933"/>
                  </a:lnTo>
                  <a:cubicBezTo>
                    <a:pt x="13405" y="4804"/>
                    <a:pt x="13655" y="4666"/>
                    <a:pt x="13907" y="4535"/>
                  </a:cubicBezTo>
                  <a:cubicBezTo>
                    <a:pt x="14154" y="4406"/>
                    <a:pt x="14405" y="4278"/>
                    <a:pt x="14669" y="4179"/>
                  </a:cubicBezTo>
                  <a:cubicBezTo>
                    <a:pt x="14935" y="4078"/>
                    <a:pt x="15212" y="3997"/>
                    <a:pt x="15494" y="3958"/>
                  </a:cubicBezTo>
                  <a:cubicBezTo>
                    <a:pt x="15650" y="3938"/>
                    <a:pt x="15806" y="3928"/>
                    <a:pt x="15963" y="3928"/>
                  </a:cubicBezTo>
                  <a:cubicBezTo>
                    <a:pt x="16123" y="3928"/>
                    <a:pt x="16283" y="3938"/>
                    <a:pt x="16442" y="3958"/>
                  </a:cubicBezTo>
                  <a:cubicBezTo>
                    <a:pt x="16564" y="3975"/>
                    <a:pt x="16686" y="3992"/>
                    <a:pt x="16806" y="4015"/>
                  </a:cubicBezTo>
                  <a:cubicBezTo>
                    <a:pt x="17374" y="4123"/>
                    <a:pt x="17922" y="4313"/>
                    <a:pt x="18460" y="4524"/>
                  </a:cubicBezTo>
                  <a:cubicBezTo>
                    <a:pt x="19120" y="4781"/>
                    <a:pt x="19768" y="5069"/>
                    <a:pt x="20436" y="5304"/>
                  </a:cubicBezTo>
                  <a:cubicBezTo>
                    <a:pt x="20440" y="5304"/>
                    <a:pt x="20443" y="5305"/>
                    <a:pt x="20447" y="5306"/>
                  </a:cubicBezTo>
                  <a:cubicBezTo>
                    <a:pt x="20449" y="5306"/>
                    <a:pt x="20449" y="5306"/>
                    <a:pt x="20450" y="5308"/>
                  </a:cubicBezTo>
                  <a:cubicBezTo>
                    <a:pt x="20451" y="5308"/>
                    <a:pt x="20451" y="5308"/>
                    <a:pt x="20452" y="5308"/>
                  </a:cubicBezTo>
                  <a:lnTo>
                    <a:pt x="20452" y="5308"/>
                  </a:lnTo>
                  <a:cubicBezTo>
                    <a:pt x="20452" y="5308"/>
                    <a:pt x="20452" y="5308"/>
                    <a:pt x="20452" y="5308"/>
                  </a:cubicBezTo>
                  <a:lnTo>
                    <a:pt x="20452" y="5308"/>
                  </a:lnTo>
                  <a:cubicBezTo>
                    <a:pt x="20452" y="5308"/>
                    <a:pt x="20452" y="5308"/>
                    <a:pt x="20452" y="5308"/>
                  </a:cubicBezTo>
                  <a:lnTo>
                    <a:pt x="20452" y="5308"/>
                  </a:lnTo>
                  <a:cubicBezTo>
                    <a:pt x="20452" y="5308"/>
                    <a:pt x="20452" y="5308"/>
                    <a:pt x="20452" y="5308"/>
                  </a:cubicBezTo>
                  <a:lnTo>
                    <a:pt x="20452" y="5308"/>
                  </a:lnTo>
                  <a:cubicBezTo>
                    <a:pt x="20455" y="5311"/>
                    <a:pt x="20458" y="5311"/>
                    <a:pt x="20462" y="5312"/>
                  </a:cubicBezTo>
                  <a:cubicBezTo>
                    <a:pt x="20460" y="5312"/>
                    <a:pt x="20459" y="5311"/>
                    <a:pt x="20458" y="5310"/>
                  </a:cubicBezTo>
                  <a:lnTo>
                    <a:pt x="20458" y="5310"/>
                  </a:lnTo>
                  <a:cubicBezTo>
                    <a:pt x="20461" y="5311"/>
                    <a:pt x="20464" y="5311"/>
                    <a:pt x="20466" y="5312"/>
                  </a:cubicBezTo>
                  <a:cubicBezTo>
                    <a:pt x="20473" y="5315"/>
                    <a:pt x="20481" y="5318"/>
                    <a:pt x="20488" y="5319"/>
                  </a:cubicBezTo>
                  <a:lnTo>
                    <a:pt x="20486" y="5318"/>
                  </a:lnTo>
                  <a:lnTo>
                    <a:pt x="20486" y="5318"/>
                  </a:lnTo>
                  <a:cubicBezTo>
                    <a:pt x="20775" y="5411"/>
                    <a:pt x="21068" y="5495"/>
                    <a:pt x="21367" y="5548"/>
                  </a:cubicBezTo>
                  <a:cubicBezTo>
                    <a:pt x="21599" y="5588"/>
                    <a:pt x="21831" y="5627"/>
                    <a:pt x="22063" y="5667"/>
                  </a:cubicBezTo>
                  <a:cubicBezTo>
                    <a:pt x="22503" y="5749"/>
                    <a:pt x="22942" y="5835"/>
                    <a:pt x="23375" y="5946"/>
                  </a:cubicBezTo>
                  <a:cubicBezTo>
                    <a:pt x="23770" y="6048"/>
                    <a:pt x="24163" y="6162"/>
                    <a:pt x="24542" y="6316"/>
                  </a:cubicBezTo>
                  <a:cubicBezTo>
                    <a:pt x="24564" y="6325"/>
                    <a:pt x="24585" y="6332"/>
                    <a:pt x="24607" y="6341"/>
                  </a:cubicBezTo>
                  <a:cubicBezTo>
                    <a:pt x="24501" y="6234"/>
                    <a:pt x="24390" y="6139"/>
                    <a:pt x="24278" y="6053"/>
                  </a:cubicBezTo>
                  <a:cubicBezTo>
                    <a:pt x="23761" y="5644"/>
                    <a:pt x="23159" y="5378"/>
                    <a:pt x="22534" y="5117"/>
                  </a:cubicBezTo>
                  <a:cubicBezTo>
                    <a:pt x="21872" y="4845"/>
                    <a:pt x="21275" y="4588"/>
                    <a:pt x="20696" y="4223"/>
                  </a:cubicBezTo>
                  <a:lnTo>
                    <a:pt x="20650" y="4198"/>
                  </a:lnTo>
                  <a:cubicBezTo>
                    <a:pt x="20146" y="3839"/>
                    <a:pt x="19645" y="3418"/>
                    <a:pt x="19242" y="3079"/>
                  </a:cubicBezTo>
                  <a:cubicBezTo>
                    <a:pt x="18458" y="2417"/>
                    <a:pt x="17647" y="1730"/>
                    <a:pt x="16666" y="1305"/>
                  </a:cubicBezTo>
                  <a:cubicBezTo>
                    <a:pt x="16322" y="1157"/>
                    <a:pt x="15960" y="1048"/>
                    <a:pt x="15557" y="970"/>
                  </a:cubicBezTo>
                  <a:cubicBezTo>
                    <a:pt x="15106" y="894"/>
                    <a:pt x="14610" y="851"/>
                    <a:pt x="13986" y="838"/>
                  </a:cubicBezTo>
                  <a:cubicBezTo>
                    <a:pt x="13932" y="837"/>
                    <a:pt x="13879" y="837"/>
                    <a:pt x="13826" y="837"/>
                  </a:cubicBezTo>
                  <a:cubicBezTo>
                    <a:pt x="13520" y="837"/>
                    <a:pt x="13213" y="847"/>
                    <a:pt x="12908" y="855"/>
                  </a:cubicBezTo>
                  <a:lnTo>
                    <a:pt x="12825" y="858"/>
                  </a:lnTo>
                  <a:cubicBezTo>
                    <a:pt x="12527" y="870"/>
                    <a:pt x="12218" y="881"/>
                    <a:pt x="11910" y="881"/>
                  </a:cubicBezTo>
                  <a:cubicBezTo>
                    <a:pt x="11733" y="881"/>
                    <a:pt x="11556" y="878"/>
                    <a:pt x="11382" y="868"/>
                  </a:cubicBezTo>
                  <a:cubicBezTo>
                    <a:pt x="11048" y="847"/>
                    <a:pt x="10768" y="811"/>
                    <a:pt x="10497" y="761"/>
                  </a:cubicBezTo>
                  <a:cubicBezTo>
                    <a:pt x="10131" y="690"/>
                    <a:pt x="9794" y="588"/>
                    <a:pt x="9486" y="489"/>
                  </a:cubicBezTo>
                  <a:cubicBezTo>
                    <a:pt x="8944" y="322"/>
                    <a:pt x="8493" y="186"/>
                    <a:pt x="8005" y="93"/>
                  </a:cubicBezTo>
                  <a:lnTo>
                    <a:pt x="7838" y="63"/>
                  </a:lnTo>
                  <a:cubicBezTo>
                    <a:pt x="7585" y="21"/>
                    <a:pt x="7327" y="1"/>
                    <a:pt x="7067" y="1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4" name="Google Shape;2254;p11"/>
            <p:cNvSpPr/>
            <p:nvPr/>
          </p:nvSpPr>
          <p:spPr>
            <a:xfrm>
              <a:off x="2063393" y="-929705"/>
              <a:ext cx="404" cy="161"/>
            </a:xfrm>
            <a:custGeom>
              <a:avLst/>
              <a:gdLst/>
              <a:ahLst/>
              <a:cxnLst/>
              <a:rect l="l" t="t" r="r" b="b"/>
              <a:pathLst>
                <a:path w="10" h="4" extrusionOk="0">
                  <a:moveTo>
                    <a:pt x="1" y="1"/>
                  </a:moveTo>
                  <a:cubicBezTo>
                    <a:pt x="1" y="1"/>
                    <a:pt x="2" y="1"/>
                    <a:pt x="2" y="1"/>
                  </a:cubicBezTo>
                  <a:lnTo>
                    <a:pt x="2" y="1"/>
                  </a:lnTo>
                  <a:cubicBezTo>
                    <a:pt x="2" y="1"/>
                    <a:pt x="2" y="1"/>
                    <a:pt x="2" y="1"/>
                  </a:cubicBezTo>
                  <a:close/>
                  <a:moveTo>
                    <a:pt x="2" y="1"/>
                  </a:moveTo>
                  <a:cubicBezTo>
                    <a:pt x="4" y="1"/>
                    <a:pt x="8" y="4"/>
                    <a:pt x="9" y="4"/>
                  </a:cubicBezTo>
                  <a:cubicBezTo>
                    <a:pt x="7" y="1"/>
                    <a:pt x="5" y="1"/>
                    <a:pt x="2" y="1"/>
                  </a:cubicBezTo>
                  <a:close/>
                </a:path>
              </a:pathLst>
            </a:custGeom>
            <a:solidFill>
              <a:srgbClr val="F09C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5" name="Google Shape;2255;p11"/>
            <p:cNvSpPr/>
            <p:nvPr/>
          </p:nvSpPr>
          <p:spPr>
            <a:xfrm>
              <a:off x="2063675" y="-929584"/>
              <a:ext cx="282" cy="121"/>
            </a:xfrm>
            <a:custGeom>
              <a:avLst/>
              <a:gdLst/>
              <a:ahLst/>
              <a:cxnLst/>
              <a:rect l="l" t="t" r="r" b="b"/>
              <a:pathLst>
                <a:path w="7" h="3" extrusionOk="0">
                  <a:moveTo>
                    <a:pt x="1" y="1"/>
                  </a:moveTo>
                  <a:cubicBezTo>
                    <a:pt x="2" y="1"/>
                    <a:pt x="4" y="1"/>
                    <a:pt x="6" y="2"/>
                  </a:cubicBezTo>
                  <a:cubicBezTo>
                    <a:pt x="6" y="1"/>
                    <a:pt x="4" y="1"/>
                    <a:pt x="1" y="1"/>
                  </a:cubicBezTo>
                  <a:close/>
                </a:path>
              </a:pathLst>
            </a:custGeom>
            <a:solidFill>
              <a:srgbClr val="F09C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6" name="Google Shape;2256;p11"/>
            <p:cNvSpPr/>
            <p:nvPr/>
          </p:nvSpPr>
          <p:spPr>
            <a:xfrm>
              <a:off x="2063918" y="-929584"/>
              <a:ext cx="202" cy="121"/>
            </a:xfrm>
            <a:custGeom>
              <a:avLst/>
              <a:gdLst/>
              <a:ahLst/>
              <a:cxnLst/>
              <a:rect l="l" t="t" r="r" b="b"/>
              <a:pathLst>
                <a:path w="5" h="3" extrusionOk="0">
                  <a:moveTo>
                    <a:pt x="5" y="2"/>
                  </a:moveTo>
                  <a:cubicBezTo>
                    <a:pt x="5" y="2"/>
                    <a:pt x="3" y="2"/>
                    <a:pt x="5" y="2"/>
                  </a:cubicBezTo>
                  <a:cubicBezTo>
                    <a:pt x="3" y="2"/>
                    <a:pt x="2" y="2"/>
                    <a:pt x="0" y="1"/>
                  </a:cubicBezTo>
                  <a:cubicBezTo>
                    <a:pt x="2" y="2"/>
                    <a:pt x="3" y="2"/>
                    <a:pt x="5" y="2"/>
                  </a:cubicBezTo>
                  <a:close/>
                </a:path>
              </a:pathLst>
            </a:custGeom>
            <a:solidFill>
              <a:srgbClr val="F09C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7" name="Google Shape;2257;p11"/>
            <p:cNvSpPr/>
            <p:nvPr/>
          </p:nvSpPr>
          <p:spPr>
            <a:xfrm>
              <a:off x="1769248" y="-944596"/>
              <a:ext cx="161" cy="121"/>
            </a:xfrm>
            <a:custGeom>
              <a:avLst/>
              <a:gdLst/>
              <a:ahLst/>
              <a:cxnLst/>
              <a:rect l="l" t="t" r="r" b="b"/>
              <a:pathLst>
                <a:path w="4" h="3" extrusionOk="0">
                  <a:moveTo>
                    <a:pt x="3" y="1"/>
                  </a:moveTo>
                  <a:cubicBezTo>
                    <a:pt x="2" y="1"/>
                    <a:pt x="2" y="2"/>
                    <a:pt x="0" y="2"/>
                  </a:cubicBezTo>
                  <a:cubicBezTo>
                    <a:pt x="2" y="2"/>
                    <a:pt x="3" y="1"/>
                    <a:pt x="3" y="1"/>
                  </a:cubicBezTo>
                  <a:close/>
                </a:path>
              </a:pathLst>
            </a:custGeom>
            <a:solidFill>
              <a:srgbClr val="F09C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8" name="Google Shape;2258;p11"/>
            <p:cNvSpPr/>
            <p:nvPr/>
          </p:nvSpPr>
          <p:spPr>
            <a:xfrm>
              <a:off x="1768965" y="-944515"/>
              <a:ext cx="363" cy="242"/>
            </a:xfrm>
            <a:custGeom>
              <a:avLst/>
              <a:gdLst/>
              <a:ahLst/>
              <a:cxnLst/>
              <a:rect l="l" t="t" r="r" b="b"/>
              <a:pathLst>
                <a:path w="9" h="6" extrusionOk="0">
                  <a:moveTo>
                    <a:pt x="7" y="1"/>
                  </a:moveTo>
                  <a:cubicBezTo>
                    <a:pt x="6" y="1"/>
                    <a:pt x="4" y="2"/>
                    <a:pt x="4" y="2"/>
                  </a:cubicBezTo>
                  <a:cubicBezTo>
                    <a:pt x="3" y="4"/>
                    <a:pt x="2" y="4"/>
                    <a:pt x="0" y="6"/>
                  </a:cubicBezTo>
                  <a:cubicBezTo>
                    <a:pt x="3" y="4"/>
                    <a:pt x="4" y="2"/>
                    <a:pt x="9" y="2"/>
                  </a:cubicBezTo>
                  <a:cubicBezTo>
                    <a:pt x="8" y="1"/>
                    <a:pt x="8" y="1"/>
                    <a:pt x="7" y="1"/>
                  </a:cubicBezTo>
                  <a:close/>
                </a:path>
              </a:pathLst>
            </a:custGeom>
            <a:solidFill>
              <a:srgbClr val="F09C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9" name="Google Shape;2259;p11"/>
            <p:cNvSpPr/>
            <p:nvPr/>
          </p:nvSpPr>
          <p:spPr>
            <a:xfrm>
              <a:off x="1768885" y="-944313"/>
              <a:ext cx="121" cy="40"/>
            </a:xfrm>
            <a:custGeom>
              <a:avLst/>
              <a:gdLst/>
              <a:ahLst/>
              <a:cxnLst/>
              <a:rect l="l" t="t" r="r" b="b"/>
              <a:pathLst>
                <a:path w="3" h="1" extrusionOk="0">
                  <a:moveTo>
                    <a:pt x="2" y="1"/>
                  </a:moveTo>
                  <a:lnTo>
                    <a:pt x="1" y="1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F09C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0" name="Google Shape;2260;p11"/>
            <p:cNvSpPr/>
            <p:nvPr/>
          </p:nvSpPr>
          <p:spPr>
            <a:xfrm>
              <a:off x="1914444" y="-869859"/>
              <a:ext cx="87772" cy="352017"/>
            </a:xfrm>
            <a:custGeom>
              <a:avLst/>
              <a:gdLst/>
              <a:ahLst/>
              <a:cxnLst/>
              <a:rect l="l" t="t" r="r" b="b"/>
              <a:pathLst>
                <a:path w="2175" h="8723" extrusionOk="0">
                  <a:moveTo>
                    <a:pt x="272" y="7789"/>
                  </a:moveTo>
                  <a:cubicBezTo>
                    <a:pt x="260" y="7813"/>
                    <a:pt x="244" y="7837"/>
                    <a:pt x="231" y="7860"/>
                  </a:cubicBezTo>
                  <a:lnTo>
                    <a:pt x="231" y="7860"/>
                  </a:lnTo>
                  <a:cubicBezTo>
                    <a:pt x="243" y="7837"/>
                    <a:pt x="256" y="7813"/>
                    <a:pt x="272" y="7789"/>
                  </a:cubicBezTo>
                  <a:close/>
                  <a:moveTo>
                    <a:pt x="725" y="1"/>
                  </a:moveTo>
                  <a:cubicBezTo>
                    <a:pt x="687" y="1"/>
                    <a:pt x="651" y="12"/>
                    <a:pt x="624" y="36"/>
                  </a:cubicBezTo>
                  <a:cubicBezTo>
                    <a:pt x="546" y="95"/>
                    <a:pt x="548" y="188"/>
                    <a:pt x="592" y="266"/>
                  </a:cubicBezTo>
                  <a:cubicBezTo>
                    <a:pt x="602" y="277"/>
                    <a:pt x="609" y="292"/>
                    <a:pt x="616" y="305"/>
                  </a:cubicBezTo>
                  <a:lnTo>
                    <a:pt x="616" y="299"/>
                  </a:lnTo>
                  <a:cubicBezTo>
                    <a:pt x="776" y="585"/>
                    <a:pt x="892" y="892"/>
                    <a:pt x="983" y="1208"/>
                  </a:cubicBezTo>
                  <a:cubicBezTo>
                    <a:pt x="977" y="1191"/>
                    <a:pt x="971" y="1175"/>
                    <a:pt x="965" y="1158"/>
                  </a:cubicBezTo>
                  <a:lnTo>
                    <a:pt x="965" y="1158"/>
                  </a:lnTo>
                  <a:cubicBezTo>
                    <a:pt x="1115" y="1691"/>
                    <a:pt x="1159" y="2254"/>
                    <a:pt x="1167" y="2805"/>
                  </a:cubicBezTo>
                  <a:cubicBezTo>
                    <a:pt x="1164" y="3018"/>
                    <a:pt x="1156" y="3229"/>
                    <a:pt x="1156" y="3441"/>
                  </a:cubicBezTo>
                  <a:cubicBezTo>
                    <a:pt x="1156" y="3423"/>
                    <a:pt x="1155" y="3407"/>
                    <a:pt x="1155" y="3391"/>
                  </a:cubicBezTo>
                  <a:lnTo>
                    <a:pt x="1155" y="3513"/>
                  </a:lnTo>
                  <a:cubicBezTo>
                    <a:pt x="1155" y="3489"/>
                    <a:pt x="1156" y="3465"/>
                    <a:pt x="1156" y="3442"/>
                  </a:cubicBezTo>
                  <a:lnTo>
                    <a:pt x="1156" y="3442"/>
                  </a:lnTo>
                  <a:cubicBezTo>
                    <a:pt x="1156" y="3961"/>
                    <a:pt x="1145" y="4489"/>
                    <a:pt x="1066" y="5004"/>
                  </a:cubicBezTo>
                  <a:cubicBezTo>
                    <a:pt x="1026" y="5281"/>
                    <a:pt x="987" y="5554"/>
                    <a:pt x="927" y="5827"/>
                  </a:cubicBezTo>
                  <a:cubicBezTo>
                    <a:pt x="875" y="6063"/>
                    <a:pt x="820" y="6295"/>
                    <a:pt x="757" y="6531"/>
                  </a:cubicBezTo>
                  <a:cubicBezTo>
                    <a:pt x="624" y="7006"/>
                    <a:pt x="444" y="7467"/>
                    <a:pt x="203" y="7903"/>
                  </a:cubicBezTo>
                  <a:cubicBezTo>
                    <a:pt x="140" y="8007"/>
                    <a:pt x="74" y="8112"/>
                    <a:pt x="0" y="8211"/>
                  </a:cubicBezTo>
                  <a:cubicBezTo>
                    <a:pt x="200" y="8282"/>
                    <a:pt x="410" y="8358"/>
                    <a:pt x="638" y="8447"/>
                  </a:cubicBezTo>
                  <a:cubicBezTo>
                    <a:pt x="861" y="8535"/>
                    <a:pt x="1079" y="8628"/>
                    <a:pt x="1296" y="8723"/>
                  </a:cubicBezTo>
                  <a:cubicBezTo>
                    <a:pt x="1386" y="8583"/>
                    <a:pt x="1467" y="8437"/>
                    <a:pt x="1543" y="8290"/>
                  </a:cubicBezTo>
                  <a:cubicBezTo>
                    <a:pt x="1732" y="7924"/>
                    <a:pt x="1847" y="7522"/>
                    <a:pt x="1949" y="7126"/>
                  </a:cubicBezTo>
                  <a:cubicBezTo>
                    <a:pt x="2053" y="6731"/>
                    <a:pt x="2120" y="6328"/>
                    <a:pt x="2143" y="5921"/>
                  </a:cubicBezTo>
                  <a:cubicBezTo>
                    <a:pt x="2155" y="5707"/>
                    <a:pt x="2165" y="5491"/>
                    <a:pt x="2169" y="5277"/>
                  </a:cubicBezTo>
                  <a:cubicBezTo>
                    <a:pt x="2175" y="5033"/>
                    <a:pt x="2162" y="4792"/>
                    <a:pt x="2155" y="4547"/>
                  </a:cubicBezTo>
                  <a:cubicBezTo>
                    <a:pt x="2143" y="4117"/>
                    <a:pt x="2115" y="3681"/>
                    <a:pt x="2043" y="3258"/>
                  </a:cubicBezTo>
                  <a:cubicBezTo>
                    <a:pt x="2005" y="3047"/>
                    <a:pt x="1945" y="2841"/>
                    <a:pt x="1889" y="2637"/>
                  </a:cubicBezTo>
                  <a:cubicBezTo>
                    <a:pt x="1833" y="2430"/>
                    <a:pt x="1776" y="2224"/>
                    <a:pt x="1709" y="2021"/>
                  </a:cubicBezTo>
                  <a:cubicBezTo>
                    <a:pt x="1595" y="1658"/>
                    <a:pt x="1454" y="1303"/>
                    <a:pt x="1307" y="951"/>
                  </a:cubicBezTo>
                  <a:cubicBezTo>
                    <a:pt x="1179" y="645"/>
                    <a:pt x="1026" y="348"/>
                    <a:pt x="853" y="63"/>
                  </a:cubicBezTo>
                  <a:cubicBezTo>
                    <a:pt x="832" y="32"/>
                    <a:pt x="799" y="10"/>
                    <a:pt x="762" y="4"/>
                  </a:cubicBezTo>
                  <a:cubicBezTo>
                    <a:pt x="749" y="2"/>
                    <a:pt x="737" y="1"/>
                    <a:pt x="725" y="1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1" name="Google Shape;2261;p11"/>
            <p:cNvSpPr/>
            <p:nvPr/>
          </p:nvSpPr>
          <p:spPr>
            <a:xfrm>
              <a:off x="1953265" y="-798311"/>
              <a:ext cx="87490" cy="285350"/>
            </a:xfrm>
            <a:custGeom>
              <a:avLst/>
              <a:gdLst/>
              <a:ahLst/>
              <a:cxnLst/>
              <a:rect l="l" t="t" r="r" b="b"/>
              <a:pathLst>
                <a:path w="2168" h="7071" extrusionOk="0">
                  <a:moveTo>
                    <a:pt x="1978" y="1"/>
                  </a:moveTo>
                  <a:cubicBezTo>
                    <a:pt x="1889" y="1"/>
                    <a:pt x="1792" y="69"/>
                    <a:pt x="1795" y="162"/>
                  </a:cubicBezTo>
                  <a:cubicBezTo>
                    <a:pt x="1776" y="1269"/>
                    <a:pt x="1589" y="2372"/>
                    <a:pt x="1309" y="3441"/>
                  </a:cubicBezTo>
                  <a:cubicBezTo>
                    <a:pt x="1158" y="3995"/>
                    <a:pt x="983" y="4543"/>
                    <a:pt x="772" y="5078"/>
                  </a:cubicBezTo>
                  <a:cubicBezTo>
                    <a:pt x="670" y="5340"/>
                    <a:pt x="559" y="5600"/>
                    <a:pt x="440" y="5855"/>
                  </a:cubicBezTo>
                  <a:cubicBezTo>
                    <a:pt x="312" y="6130"/>
                    <a:pt x="169" y="6397"/>
                    <a:pt x="31" y="6667"/>
                  </a:cubicBezTo>
                  <a:cubicBezTo>
                    <a:pt x="9" y="6708"/>
                    <a:pt x="1" y="6756"/>
                    <a:pt x="2" y="6805"/>
                  </a:cubicBezTo>
                  <a:cubicBezTo>
                    <a:pt x="205" y="6891"/>
                    <a:pt x="406" y="6981"/>
                    <a:pt x="607" y="7070"/>
                  </a:cubicBezTo>
                  <a:cubicBezTo>
                    <a:pt x="643" y="7034"/>
                    <a:pt x="671" y="6993"/>
                    <a:pt x="697" y="6943"/>
                  </a:cubicBezTo>
                  <a:cubicBezTo>
                    <a:pt x="949" y="6447"/>
                    <a:pt x="1148" y="5923"/>
                    <a:pt x="1325" y="5397"/>
                  </a:cubicBezTo>
                  <a:cubicBezTo>
                    <a:pt x="1519" y="4828"/>
                    <a:pt x="1675" y="4248"/>
                    <a:pt x="1806" y="3661"/>
                  </a:cubicBezTo>
                  <a:cubicBezTo>
                    <a:pt x="1938" y="3072"/>
                    <a:pt x="2029" y="2476"/>
                    <a:pt x="2093" y="1877"/>
                  </a:cubicBezTo>
                  <a:cubicBezTo>
                    <a:pt x="2151" y="1305"/>
                    <a:pt x="2168" y="733"/>
                    <a:pt x="2164" y="159"/>
                  </a:cubicBezTo>
                  <a:cubicBezTo>
                    <a:pt x="2162" y="80"/>
                    <a:pt x="2085" y="15"/>
                    <a:pt x="2013" y="2"/>
                  </a:cubicBezTo>
                  <a:cubicBezTo>
                    <a:pt x="2012" y="3"/>
                    <a:pt x="2011" y="3"/>
                    <a:pt x="2009" y="3"/>
                  </a:cubicBezTo>
                  <a:cubicBezTo>
                    <a:pt x="2007" y="3"/>
                    <a:pt x="2004" y="2"/>
                    <a:pt x="2000" y="2"/>
                  </a:cubicBezTo>
                  <a:cubicBezTo>
                    <a:pt x="1993" y="1"/>
                    <a:pt x="1985" y="1"/>
                    <a:pt x="1978" y="1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2" name="Google Shape;2262;p11"/>
            <p:cNvSpPr/>
            <p:nvPr/>
          </p:nvSpPr>
          <p:spPr>
            <a:xfrm>
              <a:off x="1933088" y="-858600"/>
              <a:ext cx="179741" cy="344833"/>
            </a:xfrm>
            <a:custGeom>
              <a:avLst/>
              <a:gdLst/>
              <a:ahLst/>
              <a:cxnLst/>
              <a:rect l="l" t="t" r="r" b="b"/>
              <a:pathLst>
                <a:path w="4454" h="8545" extrusionOk="0">
                  <a:moveTo>
                    <a:pt x="4181" y="0"/>
                  </a:moveTo>
                  <a:cubicBezTo>
                    <a:pt x="4052" y="0"/>
                    <a:pt x="3920" y="100"/>
                    <a:pt x="3913" y="234"/>
                  </a:cubicBezTo>
                  <a:cubicBezTo>
                    <a:pt x="3882" y="706"/>
                    <a:pt x="3793" y="1169"/>
                    <a:pt x="3672" y="1627"/>
                  </a:cubicBezTo>
                  <a:lnTo>
                    <a:pt x="3672" y="1627"/>
                  </a:lnTo>
                  <a:cubicBezTo>
                    <a:pt x="3676" y="1612"/>
                    <a:pt x="3680" y="1597"/>
                    <a:pt x="3683" y="1583"/>
                  </a:cubicBezTo>
                  <a:lnTo>
                    <a:pt x="3683" y="1583"/>
                  </a:lnTo>
                  <a:cubicBezTo>
                    <a:pt x="3530" y="2141"/>
                    <a:pt x="3332" y="2684"/>
                    <a:pt x="3115" y="3220"/>
                  </a:cubicBezTo>
                  <a:cubicBezTo>
                    <a:pt x="2921" y="3700"/>
                    <a:pt x="2721" y="4181"/>
                    <a:pt x="2470" y="4629"/>
                  </a:cubicBezTo>
                  <a:cubicBezTo>
                    <a:pt x="1734" y="5850"/>
                    <a:pt x="601" y="6791"/>
                    <a:pt x="1" y="8099"/>
                  </a:cubicBezTo>
                  <a:cubicBezTo>
                    <a:pt x="58" y="8121"/>
                    <a:pt x="119" y="8142"/>
                    <a:pt x="179" y="8167"/>
                  </a:cubicBezTo>
                  <a:cubicBezTo>
                    <a:pt x="480" y="8284"/>
                    <a:pt x="773" y="8414"/>
                    <a:pt x="1066" y="8544"/>
                  </a:cubicBezTo>
                  <a:cubicBezTo>
                    <a:pt x="1140" y="8396"/>
                    <a:pt x="1217" y="8250"/>
                    <a:pt x="1301" y="8105"/>
                  </a:cubicBezTo>
                  <a:cubicBezTo>
                    <a:pt x="1621" y="7570"/>
                    <a:pt x="1994" y="7071"/>
                    <a:pt x="2361" y="6565"/>
                  </a:cubicBezTo>
                  <a:cubicBezTo>
                    <a:pt x="2764" y="6002"/>
                    <a:pt x="3146" y="5416"/>
                    <a:pt x="3422" y="4777"/>
                  </a:cubicBezTo>
                  <a:cubicBezTo>
                    <a:pt x="3558" y="4457"/>
                    <a:pt x="3662" y="4119"/>
                    <a:pt x="3768" y="3787"/>
                  </a:cubicBezTo>
                  <a:cubicBezTo>
                    <a:pt x="3893" y="3407"/>
                    <a:pt x="4004" y="3022"/>
                    <a:pt x="4104" y="2634"/>
                  </a:cubicBezTo>
                  <a:cubicBezTo>
                    <a:pt x="4301" y="1870"/>
                    <a:pt x="4420" y="1093"/>
                    <a:pt x="4449" y="300"/>
                  </a:cubicBezTo>
                  <a:cubicBezTo>
                    <a:pt x="4453" y="161"/>
                    <a:pt x="4377" y="31"/>
                    <a:pt x="4234" y="3"/>
                  </a:cubicBezTo>
                  <a:cubicBezTo>
                    <a:pt x="4229" y="3"/>
                    <a:pt x="4225" y="4"/>
                    <a:pt x="4222" y="4"/>
                  </a:cubicBezTo>
                  <a:cubicBezTo>
                    <a:pt x="4219" y="4"/>
                    <a:pt x="4216" y="3"/>
                    <a:pt x="4213" y="3"/>
                  </a:cubicBezTo>
                  <a:cubicBezTo>
                    <a:pt x="4203" y="1"/>
                    <a:pt x="4192" y="0"/>
                    <a:pt x="4181" y="0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3" name="Google Shape;2263;p11"/>
            <p:cNvSpPr/>
            <p:nvPr/>
          </p:nvSpPr>
          <p:spPr>
            <a:xfrm>
              <a:off x="1972514" y="-755857"/>
              <a:ext cx="170379" cy="227078"/>
            </a:xfrm>
            <a:custGeom>
              <a:avLst/>
              <a:gdLst/>
              <a:ahLst/>
              <a:cxnLst/>
              <a:rect l="l" t="t" r="r" b="b"/>
              <a:pathLst>
                <a:path w="4222" h="5627" extrusionOk="0">
                  <a:moveTo>
                    <a:pt x="4019" y="1"/>
                  </a:moveTo>
                  <a:cubicBezTo>
                    <a:pt x="3949" y="1"/>
                    <a:pt x="3878" y="42"/>
                    <a:pt x="3853" y="112"/>
                  </a:cubicBezTo>
                  <a:cubicBezTo>
                    <a:pt x="3635" y="702"/>
                    <a:pt x="3359" y="1268"/>
                    <a:pt x="3047" y="1814"/>
                  </a:cubicBezTo>
                  <a:lnTo>
                    <a:pt x="3047" y="1814"/>
                  </a:lnTo>
                  <a:cubicBezTo>
                    <a:pt x="2527" y="2700"/>
                    <a:pt x="1910" y="3526"/>
                    <a:pt x="1193" y="4259"/>
                  </a:cubicBezTo>
                  <a:cubicBezTo>
                    <a:pt x="1040" y="4411"/>
                    <a:pt x="882" y="4559"/>
                    <a:pt x="719" y="4701"/>
                  </a:cubicBezTo>
                  <a:cubicBezTo>
                    <a:pt x="532" y="4864"/>
                    <a:pt x="335" y="5007"/>
                    <a:pt x="135" y="5157"/>
                  </a:cubicBezTo>
                  <a:cubicBezTo>
                    <a:pt x="21" y="5241"/>
                    <a:pt x="0" y="5414"/>
                    <a:pt x="89" y="5524"/>
                  </a:cubicBezTo>
                  <a:cubicBezTo>
                    <a:pt x="141" y="5591"/>
                    <a:pt x="219" y="5626"/>
                    <a:pt x="299" y="5626"/>
                  </a:cubicBezTo>
                  <a:cubicBezTo>
                    <a:pt x="355" y="5626"/>
                    <a:pt x="411" y="5609"/>
                    <a:pt x="459" y="5572"/>
                  </a:cubicBezTo>
                  <a:cubicBezTo>
                    <a:pt x="654" y="5421"/>
                    <a:pt x="836" y="5251"/>
                    <a:pt x="1017" y="5083"/>
                  </a:cubicBezTo>
                  <a:cubicBezTo>
                    <a:pt x="1218" y="4892"/>
                    <a:pt x="1414" y="4694"/>
                    <a:pt x="1602" y="4490"/>
                  </a:cubicBezTo>
                  <a:cubicBezTo>
                    <a:pt x="1983" y="4081"/>
                    <a:pt x="2332" y="3640"/>
                    <a:pt x="2653" y="3183"/>
                  </a:cubicBezTo>
                  <a:cubicBezTo>
                    <a:pt x="3290" y="2280"/>
                    <a:pt x="3818" y="1293"/>
                    <a:pt x="4190" y="253"/>
                  </a:cubicBezTo>
                  <a:cubicBezTo>
                    <a:pt x="4222" y="160"/>
                    <a:pt x="4186" y="55"/>
                    <a:pt x="4091" y="15"/>
                  </a:cubicBezTo>
                  <a:cubicBezTo>
                    <a:pt x="4080" y="12"/>
                    <a:pt x="4069" y="7"/>
                    <a:pt x="4057" y="5"/>
                  </a:cubicBezTo>
                  <a:cubicBezTo>
                    <a:pt x="4044" y="2"/>
                    <a:pt x="4032" y="1"/>
                    <a:pt x="4019" y="1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4" name="Google Shape;2264;p11"/>
            <p:cNvSpPr/>
            <p:nvPr/>
          </p:nvSpPr>
          <p:spPr>
            <a:xfrm>
              <a:off x="1984701" y="-793307"/>
              <a:ext cx="207465" cy="273082"/>
            </a:xfrm>
            <a:custGeom>
              <a:avLst/>
              <a:gdLst/>
              <a:ahLst/>
              <a:cxnLst/>
              <a:rect l="l" t="t" r="r" b="b"/>
              <a:pathLst>
                <a:path w="5141" h="6767" extrusionOk="0">
                  <a:moveTo>
                    <a:pt x="4967" y="0"/>
                  </a:moveTo>
                  <a:cubicBezTo>
                    <a:pt x="4906" y="0"/>
                    <a:pt x="4837" y="35"/>
                    <a:pt x="4817" y="101"/>
                  </a:cubicBezTo>
                  <a:cubicBezTo>
                    <a:pt x="4603" y="829"/>
                    <a:pt x="4273" y="1524"/>
                    <a:pt x="3898" y="2184"/>
                  </a:cubicBezTo>
                  <a:cubicBezTo>
                    <a:pt x="3351" y="3120"/>
                    <a:pt x="2689" y="3986"/>
                    <a:pt x="1928" y="4760"/>
                  </a:cubicBezTo>
                  <a:cubicBezTo>
                    <a:pt x="1930" y="4756"/>
                    <a:pt x="1935" y="4750"/>
                    <a:pt x="1938" y="4747"/>
                  </a:cubicBezTo>
                  <a:lnTo>
                    <a:pt x="1938" y="4747"/>
                  </a:lnTo>
                  <a:cubicBezTo>
                    <a:pt x="1666" y="5019"/>
                    <a:pt x="1382" y="5277"/>
                    <a:pt x="1083" y="5519"/>
                  </a:cubicBezTo>
                  <a:cubicBezTo>
                    <a:pt x="780" y="5767"/>
                    <a:pt x="458" y="5993"/>
                    <a:pt x="128" y="6207"/>
                  </a:cubicBezTo>
                  <a:cubicBezTo>
                    <a:pt x="62" y="6248"/>
                    <a:pt x="20" y="6337"/>
                    <a:pt x="12" y="6414"/>
                  </a:cubicBezTo>
                  <a:cubicBezTo>
                    <a:pt x="0" y="6494"/>
                    <a:pt x="22" y="6579"/>
                    <a:pt x="72" y="6645"/>
                  </a:cubicBezTo>
                  <a:cubicBezTo>
                    <a:pt x="124" y="6709"/>
                    <a:pt x="200" y="6752"/>
                    <a:pt x="280" y="6764"/>
                  </a:cubicBezTo>
                  <a:cubicBezTo>
                    <a:pt x="292" y="6765"/>
                    <a:pt x="304" y="6766"/>
                    <a:pt x="316" y="6766"/>
                  </a:cubicBezTo>
                  <a:cubicBezTo>
                    <a:pt x="387" y="6766"/>
                    <a:pt x="452" y="6740"/>
                    <a:pt x="510" y="6701"/>
                  </a:cubicBezTo>
                  <a:cubicBezTo>
                    <a:pt x="1041" y="6330"/>
                    <a:pt x="1523" y="5899"/>
                    <a:pt x="1975" y="5443"/>
                  </a:cubicBezTo>
                  <a:cubicBezTo>
                    <a:pt x="2473" y="4941"/>
                    <a:pt x="2930" y="4397"/>
                    <a:pt x="3345" y="3827"/>
                  </a:cubicBezTo>
                  <a:cubicBezTo>
                    <a:pt x="3740" y="3282"/>
                    <a:pt x="4089" y="2702"/>
                    <a:pt x="4395" y="2103"/>
                  </a:cubicBezTo>
                  <a:cubicBezTo>
                    <a:pt x="4700" y="1503"/>
                    <a:pt x="4937" y="875"/>
                    <a:pt x="5118" y="226"/>
                  </a:cubicBezTo>
                  <a:cubicBezTo>
                    <a:pt x="5141" y="143"/>
                    <a:pt x="5119" y="51"/>
                    <a:pt x="5030" y="13"/>
                  </a:cubicBezTo>
                  <a:cubicBezTo>
                    <a:pt x="5020" y="9"/>
                    <a:pt x="5010" y="6"/>
                    <a:pt x="4998" y="3"/>
                  </a:cubicBezTo>
                  <a:cubicBezTo>
                    <a:pt x="4988" y="1"/>
                    <a:pt x="4978" y="0"/>
                    <a:pt x="4967" y="0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5" name="Google Shape;2265;p11"/>
            <p:cNvSpPr/>
            <p:nvPr/>
          </p:nvSpPr>
          <p:spPr>
            <a:xfrm>
              <a:off x="1855042" y="-902668"/>
              <a:ext cx="58959" cy="330185"/>
            </a:xfrm>
            <a:custGeom>
              <a:avLst/>
              <a:gdLst/>
              <a:ahLst/>
              <a:cxnLst/>
              <a:rect l="l" t="t" r="r" b="b"/>
              <a:pathLst>
                <a:path w="1461" h="8182" extrusionOk="0">
                  <a:moveTo>
                    <a:pt x="721" y="4440"/>
                  </a:moveTo>
                  <a:cubicBezTo>
                    <a:pt x="721" y="4441"/>
                    <a:pt x="721" y="4442"/>
                    <a:pt x="721" y="4444"/>
                  </a:cubicBezTo>
                  <a:lnTo>
                    <a:pt x="721" y="4444"/>
                  </a:lnTo>
                  <a:cubicBezTo>
                    <a:pt x="721" y="4442"/>
                    <a:pt x="721" y="4441"/>
                    <a:pt x="721" y="4440"/>
                  </a:cubicBezTo>
                  <a:close/>
                  <a:moveTo>
                    <a:pt x="240" y="0"/>
                  </a:moveTo>
                  <a:cubicBezTo>
                    <a:pt x="213" y="0"/>
                    <a:pt x="186" y="6"/>
                    <a:pt x="160" y="17"/>
                  </a:cubicBezTo>
                  <a:cubicBezTo>
                    <a:pt x="45" y="68"/>
                    <a:pt x="0" y="197"/>
                    <a:pt x="42" y="310"/>
                  </a:cubicBezTo>
                  <a:cubicBezTo>
                    <a:pt x="131" y="543"/>
                    <a:pt x="208" y="777"/>
                    <a:pt x="276" y="1016"/>
                  </a:cubicBezTo>
                  <a:cubicBezTo>
                    <a:pt x="594" y="2160"/>
                    <a:pt x="713" y="3338"/>
                    <a:pt x="724" y="4521"/>
                  </a:cubicBezTo>
                  <a:lnTo>
                    <a:pt x="724" y="4521"/>
                  </a:lnTo>
                  <a:cubicBezTo>
                    <a:pt x="723" y="4495"/>
                    <a:pt x="721" y="4469"/>
                    <a:pt x="721" y="4444"/>
                  </a:cubicBezTo>
                  <a:lnTo>
                    <a:pt x="721" y="4444"/>
                  </a:lnTo>
                  <a:cubicBezTo>
                    <a:pt x="725" y="5537"/>
                    <a:pt x="625" y="6621"/>
                    <a:pt x="553" y="7710"/>
                  </a:cubicBezTo>
                  <a:cubicBezTo>
                    <a:pt x="544" y="7825"/>
                    <a:pt x="566" y="7927"/>
                    <a:pt x="638" y="8020"/>
                  </a:cubicBezTo>
                  <a:cubicBezTo>
                    <a:pt x="705" y="8107"/>
                    <a:pt x="806" y="8167"/>
                    <a:pt x="915" y="8178"/>
                  </a:cubicBezTo>
                  <a:cubicBezTo>
                    <a:pt x="933" y="8181"/>
                    <a:pt x="951" y="8182"/>
                    <a:pt x="969" y="8182"/>
                  </a:cubicBezTo>
                  <a:cubicBezTo>
                    <a:pt x="1062" y="8182"/>
                    <a:pt x="1152" y="8152"/>
                    <a:pt x="1224" y="8097"/>
                  </a:cubicBezTo>
                  <a:cubicBezTo>
                    <a:pt x="1307" y="8032"/>
                    <a:pt x="1379" y="7924"/>
                    <a:pt x="1383" y="7818"/>
                  </a:cubicBezTo>
                  <a:cubicBezTo>
                    <a:pt x="1445" y="6525"/>
                    <a:pt x="1461" y="5227"/>
                    <a:pt x="1359" y="3938"/>
                  </a:cubicBezTo>
                  <a:cubicBezTo>
                    <a:pt x="1309" y="3305"/>
                    <a:pt x="1217" y="2675"/>
                    <a:pt x="1077" y="2053"/>
                  </a:cubicBezTo>
                  <a:cubicBezTo>
                    <a:pt x="929" y="1396"/>
                    <a:pt x="712" y="760"/>
                    <a:pt x="453" y="138"/>
                  </a:cubicBezTo>
                  <a:cubicBezTo>
                    <a:pt x="422" y="68"/>
                    <a:pt x="356" y="20"/>
                    <a:pt x="287" y="6"/>
                  </a:cubicBezTo>
                  <a:cubicBezTo>
                    <a:pt x="272" y="2"/>
                    <a:pt x="256" y="0"/>
                    <a:pt x="240" y="0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6" name="Google Shape;2266;p11"/>
            <p:cNvSpPr/>
            <p:nvPr/>
          </p:nvSpPr>
          <p:spPr>
            <a:xfrm>
              <a:off x="1905283" y="-809408"/>
              <a:ext cx="49435" cy="235391"/>
            </a:xfrm>
            <a:custGeom>
              <a:avLst/>
              <a:gdLst/>
              <a:ahLst/>
              <a:cxnLst/>
              <a:rect l="l" t="t" r="r" b="b"/>
              <a:pathLst>
                <a:path w="1225" h="5833" extrusionOk="0">
                  <a:moveTo>
                    <a:pt x="181" y="4773"/>
                  </a:moveTo>
                  <a:cubicBezTo>
                    <a:pt x="180" y="4776"/>
                    <a:pt x="179" y="4779"/>
                    <a:pt x="178" y="4782"/>
                  </a:cubicBezTo>
                  <a:cubicBezTo>
                    <a:pt x="179" y="4779"/>
                    <a:pt x="180" y="4776"/>
                    <a:pt x="181" y="4773"/>
                  </a:cubicBezTo>
                  <a:close/>
                  <a:moveTo>
                    <a:pt x="175" y="4800"/>
                  </a:moveTo>
                  <a:lnTo>
                    <a:pt x="175" y="4800"/>
                  </a:lnTo>
                  <a:cubicBezTo>
                    <a:pt x="174" y="4802"/>
                    <a:pt x="174" y="4803"/>
                    <a:pt x="174" y="4805"/>
                  </a:cubicBezTo>
                  <a:lnTo>
                    <a:pt x="174" y="4805"/>
                  </a:lnTo>
                  <a:cubicBezTo>
                    <a:pt x="174" y="4803"/>
                    <a:pt x="174" y="4802"/>
                    <a:pt x="175" y="4800"/>
                  </a:cubicBezTo>
                  <a:close/>
                  <a:moveTo>
                    <a:pt x="172" y="4809"/>
                  </a:moveTo>
                  <a:lnTo>
                    <a:pt x="172" y="4809"/>
                  </a:lnTo>
                  <a:cubicBezTo>
                    <a:pt x="172" y="4812"/>
                    <a:pt x="171" y="4816"/>
                    <a:pt x="170" y="4819"/>
                  </a:cubicBezTo>
                  <a:lnTo>
                    <a:pt x="172" y="4809"/>
                  </a:lnTo>
                  <a:close/>
                  <a:moveTo>
                    <a:pt x="593" y="0"/>
                  </a:moveTo>
                  <a:cubicBezTo>
                    <a:pt x="576" y="0"/>
                    <a:pt x="560" y="2"/>
                    <a:pt x="543" y="4"/>
                  </a:cubicBezTo>
                  <a:cubicBezTo>
                    <a:pt x="380" y="27"/>
                    <a:pt x="223" y="201"/>
                    <a:pt x="265" y="374"/>
                  </a:cubicBezTo>
                  <a:cubicBezTo>
                    <a:pt x="413" y="990"/>
                    <a:pt x="480" y="1616"/>
                    <a:pt x="492" y="2247"/>
                  </a:cubicBezTo>
                  <a:cubicBezTo>
                    <a:pt x="493" y="3098"/>
                    <a:pt x="387" y="3947"/>
                    <a:pt x="181" y="4773"/>
                  </a:cubicBezTo>
                  <a:lnTo>
                    <a:pt x="181" y="4773"/>
                  </a:lnTo>
                  <a:cubicBezTo>
                    <a:pt x="182" y="4768"/>
                    <a:pt x="184" y="4763"/>
                    <a:pt x="186" y="4759"/>
                  </a:cubicBezTo>
                  <a:lnTo>
                    <a:pt x="186" y="4759"/>
                  </a:lnTo>
                  <a:cubicBezTo>
                    <a:pt x="183" y="4769"/>
                    <a:pt x="180" y="4780"/>
                    <a:pt x="178" y="4789"/>
                  </a:cubicBezTo>
                  <a:lnTo>
                    <a:pt x="178" y="4789"/>
                  </a:lnTo>
                  <a:cubicBezTo>
                    <a:pt x="178" y="4787"/>
                    <a:pt x="178" y="4784"/>
                    <a:pt x="178" y="4782"/>
                  </a:cubicBezTo>
                  <a:lnTo>
                    <a:pt x="178" y="4782"/>
                  </a:lnTo>
                  <a:cubicBezTo>
                    <a:pt x="178" y="4788"/>
                    <a:pt x="176" y="4794"/>
                    <a:pt x="175" y="4800"/>
                  </a:cubicBezTo>
                  <a:lnTo>
                    <a:pt x="175" y="4800"/>
                  </a:lnTo>
                  <a:lnTo>
                    <a:pt x="176" y="4798"/>
                  </a:lnTo>
                  <a:lnTo>
                    <a:pt x="176" y="4798"/>
                  </a:lnTo>
                  <a:cubicBezTo>
                    <a:pt x="175" y="4798"/>
                    <a:pt x="175" y="4799"/>
                    <a:pt x="175" y="4800"/>
                  </a:cubicBezTo>
                  <a:lnTo>
                    <a:pt x="175" y="4800"/>
                  </a:lnTo>
                  <a:cubicBezTo>
                    <a:pt x="175" y="4800"/>
                    <a:pt x="175" y="4800"/>
                    <a:pt x="175" y="4800"/>
                  </a:cubicBezTo>
                  <a:lnTo>
                    <a:pt x="175" y="4800"/>
                  </a:lnTo>
                  <a:lnTo>
                    <a:pt x="172" y="4809"/>
                  </a:lnTo>
                  <a:lnTo>
                    <a:pt x="172" y="4809"/>
                  </a:lnTo>
                  <a:cubicBezTo>
                    <a:pt x="173" y="4808"/>
                    <a:pt x="173" y="4806"/>
                    <a:pt x="174" y="4805"/>
                  </a:cubicBezTo>
                  <a:lnTo>
                    <a:pt x="174" y="4805"/>
                  </a:lnTo>
                  <a:cubicBezTo>
                    <a:pt x="169" y="4824"/>
                    <a:pt x="163" y="4846"/>
                    <a:pt x="157" y="4863"/>
                  </a:cubicBezTo>
                  <a:cubicBezTo>
                    <a:pt x="161" y="4848"/>
                    <a:pt x="164" y="4833"/>
                    <a:pt x="168" y="4818"/>
                  </a:cubicBezTo>
                  <a:lnTo>
                    <a:pt x="168" y="4818"/>
                  </a:lnTo>
                  <a:cubicBezTo>
                    <a:pt x="128" y="4960"/>
                    <a:pt x="91" y="5102"/>
                    <a:pt x="49" y="5243"/>
                  </a:cubicBezTo>
                  <a:cubicBezTo>
                    <a:pt x="15" y="5358"/>
                    <a:pt x="0" y="5458"/>
                    <a:pt x="51" y="5573"/>
                  </a:cubicBezTo>
                  <a:cubicBezTo>
                    <a:pt x="94" y="5674"/>
                    <a:pt x="177" y="5757"/>
                    <a:pt x="278" y="5800"/>
                  </a:cubicBezTo>
                  <a:cubicBezTo>
                    <a:pt x="330" y="5822"/>
                    <a:pt x="385" y="5833"/>
                    <a:pt x="441" y="5833"/>
                  </a:cubicBezTo>
                  <a:cubicBezTo>
                    <a:pt x="498" y="5833"/>
                    <a:pt x="555" y="5821"/>
                    <a:pt x="608" y="5797"/>
                  </a:cubicBezTo>
                  <a:cubicBezTo>
                    <a:pt x="697" y="5760"/>
                    <a:pt x="809" y="5671"/>
                    <a:pt x="836" y="5572"/>
                  </a:cubicBezTo>
                  <a:cubicBezTo>
                    <a:pt x="1066" y="4707"/>
                    <a:pt x="1185" y="3814"/>
                    <a:pt x="1204" y="2917"/>
                  </a:cubicBezTo>
                  <a:cubicBezTo>
                    <a:pt x="1224" y="2027"/>
                    <a:pt x="1134" y="1142"/>
                    <a:pt x="911" y="280"/>
                  </a:cubicBezTo>
                  <a:cubicBezTo>
                    <a:pt x="888" y="194"/>
                    <a:pt x="859" y="122"/>
                    <a:pt x="787" y="66"/>
                  </a:cubicBezTo>
                  <a:cubicBezTo>
                    <a:pt x="746" y="36"/>
                    <a:pt x="697" y="15"/>
                    <a:pt x="647" y="6"/>
                  </a:cubicBezTo>
                  <a:cubicBezTo>
                    <a:pt x="629" y="2"/>
                    <a:pt x="611" y="0"/>
                    <a:pt x="593" y="0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7" name="Google Shape;2267;p11"/>
            <p:cNvSpPr/>
            <p:nvPr/>
          </p:nvSpPr>
          <p:spPr>
            <a:xfrm>
              <a:off x="1303232" y="-994515"/>
              <a:ext cx="102058" cy="357061"/>
            </a:xfrm>
            <a:custGeom>
              <a:avLst/>
              <a:gdLst/>
              <a:ahLst/>
              <a:cxnLst/>
              <a:rect l="l" t="t" r="r" b="b"/>
              <a:pathLst>
                <a:path w="2529" h="8848" extrusionOk="0">
                  <a:moveTo>
                    <a:pt x="549" y="1"/>
                  </a:moveTo>
                  <a:cubicBezTo>
                    <a:pt x="427" y="1"/>
                    <a:pt x="343" y="92"/>
                    <a:pt x="317" y="206"/>
                  </a:cubicBezTo>
                  <a:cubicBezTo>
                    <a:pt x="232" y="544"/>
                    <a:pt x="160" y="886"/>
                    <a:pt x="108" y="1232"/>
                  </a:cubicBezTo>
                  <a:cubicBezTo>
                    <a:pt x="51" y="1604"/>
                    <a:pt x="25" y="1983"/>
                    <a:pt x="16" y="2359"/>
                  </a:cubicBezTo>
                  <a:cubicBezTo>
                    <a:pt x="1" y="3092"/>
                    <a:pt x="67" y="3826"/>
                    <a:pt x="176" y="4550"/>
                  </a:cubicBezTo>
                  <a:cubicBezTo>
                    <a:pt x="289" y="5282"/>
                    <a:pt x="497" y="6002"/>
                    <a:pt x="747" y="6699"/>
                  </a:cubicBezTo>
                  <a:cubicBezTo>
                    <a:pt x="994" y="7391"/>
                    <a:pt x="1318" y="8052"/>
                    <a:pt x="1705" y="8673"/>
                  </a:cubicBezTo>
                  <a:cubicBezTo>
                    <a:pt x="1754" y="8735"/>
                    <a:pt x="1815" y="8781"/>
                    <a:pt x="1886" y="8814"/>
                  </a:cubicBezTo>
                  <a:cubicBezTo>
                    <a:pt x="1942" y="8837"/>
                    <a:pt x="2000" y="8848"/>
                    <a:pt x="2059" y="8848"/>
                  </a:cubicBezTo>
                  <a:cubicBezTo>
                    <a:pt x="2120" y="8848"/>
                    <a:pt x="2180" y="8836"/>
                    <a:pt x="2235" y="8813"/>
                  </a:cubicBezTo>
                  <a:cubicBezTo>
                    <a:pt x="2342" y="8765"/>
                    <a:pt x="2428" y="8679"/>
                    <a:pt x="2472" y="8573"/>
                  </a:cubicBezTo>
                  <a:cubicBezTo>
                    <a:pt x="2511" y="8475"/>
                    <a:pt x="2528" y="8324"/>
                    <a:pt x="2471" y="8225"/>
                  </a:cubicBezTo>
                  <a:cubicBezTo>
                    <a:pt x="2162" y="7694"/>
                    <a:pt x="1875" y="7151"/>
                    <a:pt x="1619" y="6591"/>
                  </a:cubicBezTo>
                  <a:cubicBezTo>
                    <a:pt x="1369" y="6038"/>
                    <a:pt x="1160" y="5466"/>
                    <a:pt x="992" y="4882"/>
                  </a:cubicBezTo>
                  <a:cubicBezTo>
                    <a:pt x="872" y="4448"/>
                    <a:pt x="766" y="4011"/>
                    <a:pt x="699" y="3567"/>
                  </a:cubicBezTo>
                  <a:cubicBezTo>
                    <a:pt x="623" y="3091"/>
                    <a:pt x="592" y="2611"/>
                    <a:pt x="587" y="2130"/>
                  </a:cubicBezTo>
                  <a:lnTo>
                    <a:pt x="587" y="2130"/>
                  </a:lnTo>
                  <a:cubicBezTo>
                    <a:pt x="590" y="1506"/>
                    <a:pt x="644" y="877"/>
                    <a:pt x="783" y="268"/>
                  </a:cubicBezTo>
                  <a:cubicBezTo>
                    <a:pt x="809" y="146"/>
                    <a:pt x="704" y="27"/>
                    <a:pt x="591" y="5"/>
                  </a:cubicBezTo>
                  <a:cubicBezTo>
                    <a:pt x="585" y="4"/>
                    <a:pt x="582" y="3"/>
                    <a:pt x="578" y="3"/>
                  </a:cubicBezTo>
                  <a:cubicBezTo>
                    <a:pt x="568" y="1"/>
                    <a:pt x="558" y="1"/>
                    <a:pt x="549" y="1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8" name="Google Shape;2268;p11"/>
            <p:cNvSpPr/>
            <p:nvPr/>
          </p:nvSpPr>
          <p:spPr>
            <a:xfrm>
              <a:off x="1332893" y="-944031"/>
              <a:ext cx="63357" cy="296972"/>
            </a:xfrm>
            <a:custGeom>
              <a:avLst/>
              <a:gdLst/>
              <a:ahLst/>
              <a:cxnLst/>
              <a:rect l="l" t="t" r="r" b="b"/>
              <a:pathLst>
                <a:path w="1570" h="7359" extrusionOk="0">
                  <a:moveTo>
                    <a:pt x="784" y="4625"/>
                  </a:moveTo>
                  <a:cubicBezTo>
                    <a:pt x="787" y="4637"/>
                    <a:pt x="791" y="4649"/>
                    <a:pt x="794" y="4662"/>
                  </a:cubicBezTo>
                  <a:lnTo>
                    <a:pt x="794" y="4662"/>
                  </a:lnTo>
                  <a:cubicBezTo>
                    <a:pt x="792" y="4649"/>
                    <a:pt x="787" y="4637"/>
                    <a:pt x="784" y="4625"/>
                  </a:cubicBezTo>
                  <a:close/>
                  <a:moveTo>
                    <a:pt x="236" y="0"/>
                  </a:moveTo>
                  <a:cubicBezTo>
                    <a:pt x="176" y="0"/>
                    <a:pt x="126" y="45"/>
                    <a:pt x="116" y="107"/>
                  </a:cubicBezTo>
                  <a:cubicBezTo>
                    <a:pt x="70" y="389"/>
                    <a:pt x="37" y="672"/>
                    <a:pt x="21" y="958"/>
                  </a:cubicBezTo>
                  <a:cubicBezTo>
                    <a:pt x="1" y="1254"/>
                    <a:pt x="2" y="1551"/>
                    <a:pt x="12" y="1847"/>
                  </a:cubicBezTo>
                  <a:cubicBezTo>
                    <a:pt x="34" y="2472"/>
                    <a:pt x="122" y="3096"/>
                    <a:pt x="236" y="3710"/>
                  </a:cubicBezTo>
                  <a:cubicBezTo>
                    <a:pt x="347" y="4301"/>
                    <a:pt x="489" y="4885"/>
                    <a:pt x="640" y="5465"/>
                  </a:cubicBezTo>
                  <a:cubicBezTo>
                    <a:pt x="797" y="6058"/>
                    <a:pt x="978" y="6645"/>
                    <a:pt x="1157" y="7231"/>
                  </a:cubicBezTo>
                  <a:cubicBezTo>
                    <a:pt x="1173" y="7282"/>
                    <a:pt x="1223" y="7322"/>
                    <a:pt x="1271" y="7342"/>
                  </a:cubicBezTo>
                  <a:cubicBezTo>
                    <a:pt x="1296" y="7353"/>
                    <a:pt x="1324" y="7358"/>
                    <a:pt x="1352" y="7358"/>
                  </a:cubicBezTo>
                  <a:cubicBezTo>
                    <a:pt x="1380" y="7358"/>
                    <a:pt x="1408" y="7353"/>
                    <a:pt x="1434" y="7342"/>
                  </a:cubicBezTo>
                  <a:cubicBezTo>
                    <a:pt x="1483" y="7320"/>
                    <a:pt x="1523" y="7279"/>
                    <a:pt x="1545" y="7229"/>
                  </a:cubicBezTo>
                  <a:cubicBezTo>
                    <a:pt x="1569" y="7174"/>
                    <a:pt x="1564" y="7121"/>
                    <a:pt x="1545" y="7066"/>
                  </a:cubicBezTo>
                  <a:cubicBezTo>
                    <a:pt x="1419" y="6660"/>
                    <a:pt x="1286" y="6258"/>
                    <a:pt x="1161" y="5853"/>
                  </a:cubicBezTo>
                  <a:cubicBezTo>
                    <a:pt x="1037" y="5456"/>
                    <a:pt x="909" y="5061"/>
                    <a:pt x="794" y="4662"/>
                  </a:cubicBezTo>
                  <a:lnTo>
                    <a:pt x="794" y="4662"/>
                  </a:lnTo>
                  <a:cubicBezTo>
                    <a:pt x="795" y="4664"/>
                    <a:pt x="795" y="4666"/>
                    <a:pt x="795" y="4668"/>
                  </a:cubicBezTo>
                  <a:cubicBezTo>
                    <a:pt x="499" y="3606"/>
                    <a:pt x="292" y="2517"/>
                    <a:pt x="274" y="1414"/>
                  </a:cubicBezTo>
                  <a:lnTo>
                    <a:pt x="274" y="1419"/>
                  </a:lnTo>
                  <a:cubicBezTo>
                    <a:pt x="272" y="991"/>
                    <a:pt x="300" y="563"/>
                    <a:pt x="360" y="139"/>
                  </a:cubicBezTo>
                  <a:cubicBezTo>
                    <a:pt x="370" y="74"/>
                    <a:pt x="323" y="15"/>
                    <a:pt x="262" y="3"/>
                  </a:cubicBezTo>
                  <a:cubicBezTo>
                    <a:pt x="258" y="1"/>
                    <a:pt x="254" y="1"/>
                    <a:pt x="252" y="1"/>
                  </a:cubicBezTo>
                  <a:cubicBezTo>
                    <a:pt x="247" y="0"/>
                    <a:pt x="242" y="0"/>
                    <a:pt x="236" y="0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9" name="Google Shape;2269;p11"/>
            <p:cNvSpPr/>
            <p:nvPr/>
          </p:nvSpPr>
          <p:spPr>
            <a:xfrm>
              <a:off x="1355330" y="-1000084"/>
              <a:ext cx="40234" cy="369733"/>
            </a:xfrm>
            <a:custGeom>
              <a:avLst/>
              <a:gdLst/>
              <a:ahLst/>
              <a:cxnLst/>
              <a:rect l="l" t="t" r="r" b="b"/>
              <a:pathLst>
                <a:path w="997" h="9162" extrusionOk="0">
                  <a:moveTo>
                    <a:pt x="319" y="0"/>
                  </a:moveTo>
                  <a:cubicBezTo>
                    <a:pt x="304" y="0"/>
                    <a:pt x="288" y="1"/>
                    <a:pt x="271" y="4"/>
                  </a:cubicBezTo>
                  <a:cubicBezTo>
                    <a:pt x="154" y="20"/>
                    <a:pt x="60" y="139"/>
                    <a:pt x="83" y="257"/>
                  </a:cubicBezTo>
                  <a:cubicBezTo>
                    <a:pt x="284" y="1331"/>
                    <a:pt x="367" y="2418"/>
                    <a:pt x="378" y="3509"/>
                  </a:cubicBezTo>
                  <a:cubicBezTo>
                    <a:pt x="384" y="4356"/>
                    <a:pt x="343" y="5202"/>
                    <a:pt x="269" y="6044"/>
                  </a:cubicBezTo>
                  <a:cubicBezTo>
                    <a:pt x="192" y="6937"/>
                    <a:pt x="90" y="7829"/>
                    <a:pt x="17" y="8724"/>
                  </a:cubicBezTo>
                  <a:cubicBezTo>
                    <a:pt x="1" y="8936"/>
                    <a:pt x="134" y="9132"/>
                    <a:pt x="354" y="9158"/>
                  </a:cubicBezTo>
                  <a:cubicBezTo>
                    <a:pt x="371" y="9160"/>
                    <a:pt x="388" y="9161"/>
                    <a:pt x="405" y="9161"/>
                  </a:cubicBezTo>
                  <a:cubicBezTo>
                    <a:pt x="595" y="9161"/>
                    <a:pt x="771" y="9016"/>
                    <a:pt x="791" y="8823"/>
                  </a:cubicBezTo>
                  <a:cubicBezTo>
                    <a:pt x="943" y="7401"/>
                    <a:pt x="996" y="5969"/>
                    <a:pt x="986" y="4538"/>
                  </a:cubicBezTo>
                  <a:cubicBezTo>
                    <a:pt x="979" y="3830"/>
                    <a:pt x="946" y="3124"/>
                    <a:pt x="878" y="2423"/>
                  </a:cubicBezTo>
                  <a:cubicBezTo>
                    <a:pt x="804" y="1672"/>
                    <a:pt x="683" y="929"/>
                    <a:pt x="526" y="191"/>
                  </a:cubicBezTo>
                  <a:cubicBezTo>
                    <a:pt x="506" y="95"/>
                    <a:pt x="437" y="20"/>
                    <a:pt x="344" y="1"/>
                  </a:cubicBezTo>
                  <a:cubicBezTo>
                    <a:pt x="336" y="1"/>
                    <a:pt x="327" y="0"/>
                    <a:pt x="319" y="0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0" name="Google Shape;2270;p11"/>
            <p:cNvSpPr/>
            <p:nvPr/>
          </p:nvSpPr>
          <p:spPr>
            <a:xfrm>
              <a:off x="1367154" y="-994071"/>
              <a:ext cx="83737" cy="368643"/>
            </a:xfrm>
            <a:custGeom>
              <a:avLst/>
              <a:gdLst/>
              <a:ahLst/>
              <a:cxnLst/>
              <a:rect l="l" t="t" r="r" b="b"/>
              <a:pathLst>
                <a:path w="2075" h="9135" extrusionOk="0">
                  <a:moveTo>
                    <a:pt x="1372" y="1"/>
                  </a:moveTo>
                  <a:cubicBezTo>
                    <a:pt x="1357" y="1"/>
                    <a:pt x="1342" y="2"/>
                    <a:pt x="1326" y="4"/>
                  </a:cubicBezTo>
                  <a:cubicBezTo>
                    <a:pt x="1164" y="27"/>
                    <a:pt x="1016" y="195"/>
                    <a:pt x="1055" y="365"/>
                  </a:cubicBezTo>
                  <a:cubicBezTo>
                    <a:pt x="1224" y="1099"/>
                    <a:pt x="1301" y="1844"/>
                    <a:pt x="1312" y="2594"/>
                  </a:cubicBezTo>
                  <a:cubicBezTo>
                    <a:pt x="1311" y="3223"/>
                    <a:pt x="1263" y="3849"/>
                    <a:pt x="1170" y="4471"/>
                  </a:cubicBezTo>
                  <a:cubicBezTo>
                    <a:pt x="1078" y="5070"/>
                    <a:pt x="947" y="5661"/>
                    <a:pt x="796" y="6249"/>
                  </a:cubicBezTo>
                  <a:lnTo>
                    <a:pt x="796" y="6249"/>
                  </a:lnTo>
                  <a:cubicBezTo>
                    <a:pt x="796" y="6247"/>
                    <a:pt x="796" y="6245"/>
                    <a:pt x="796" y="6242"/>
                  </a:cubicBezTo>
                  <a:lnTo>
                    <a:pt x="796" y="6242"/>
                  </a:lnTo>
                  <a:cubicBezTo>
                    <a:pt x="794" y="6254"/>
                    <a:pt x="789" y="6267"/>
                    <a:pt x="788" y="6277"/>
                  </a:cubicBezTo>
                  <a:cubicBezTo>
                    <a:pt x="788" y="6275"/>
                    <a:pt x="789" y="6274"/>
                    <a:pt x="789" y="6273"/>
                  </a:cubicBezTo>
                  <a:lnTo>
                    <a:pt x="789" y="6273"/>
                  </a:lnTo>
                  <a:cubicBezTo>
                    <a:pt x="784" y="6293"/>
                    <a:pt x="779" y="6314"/>
                    <a:pt x="773" y="6334"/>
                  </a:cubicBezTo>
                  <a:cubicBezTo>
                    <a:pt x="578" y="7042"/>
                    <a:pt x="344" y="7740"/>
                    <a:pt x="94" y="8430"/>
                  </a:cubicBezTo>
                  <a:cubicBezTo>
                    <a:pt x="1" y="8690"/>
                    <a:pt x="101" y="8984"/>
                    <a:pt x="366" y="9096"/>
                  </a:cubicBezTo>
                  <a:cubicBezTo>
                    <a:pt x="428" y="9122"/>
                    <a:pt x="494" y="9135"/>
                    <a:pt x="561" y="9135"/>
                  </a:cubicBezTo>
                  <a:cubicBezTo>
                    <a:pt x="629" y="9135"/>
                    <a:pt x="697" y="9121"/>
                    <a:pt x="761" y="9093"/>
                  </a:cubicBezTo>
                  <a:cubicBezTo>
                    <a:pt x="873" y="9047"/>
                    <a:pt x="995" y="8943"/>
                    <a:pt x="1032" y="8823"/>
                  </a:cubicBezTo>
                  <a:cubicBezTo>
                    <a:pt x="1470" y="7439"/>
                    <a:pt x="1831" y="6023"/>
                    <a:pt x="1980" y="4575"/>
                  </a:cubicBezTo>
                  <a:cubicBezTo>
                    <a:pt x="2053" y="3875"/>
                    <a:pt x="2075" y="3169"/>
                    <a:pt x="2037" y="2463"/>
                  </a:cubicBezTo>
                  <a:cubicBezTo>
                    <a:pt x="2000" y="1722"/>
                    <a:pt x="1874" y="991"/>
                    <a:pt x="1687" y="273"/>
                  </a:cubicBezTo>
                  <a:cubicBezTo>
                    <a:pt x="1664" y="188"/>
                    <a:pt x="1637" y="121"/>
                    <a:pt x="1565" y="65"/>
                  </a:cubicBezTo>
                  <a:cubicBezTo>
                    <a:pt x="1526" y="35"/>
                    <a:pt x="1479" y="15"/>
                    <a:pt x="1431" y="6"/>
                  </a:cubicBezTo>
                  <a:cubicBezTo>
                    <a:pt x="1411" y="3"/>
                    <a:pt x="1391" y="1"/>
                    <a:pt x="1372" y="1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1" name="Google Shape;2271;p11"/>
            <p:cNvSpPr/>
            <p:nvPr/>
          </p:nvSpPr>
          <p:spPr>
            <a:xfrm>
              <a:off x="1370624" y="-937897"/>
              <a:ext cx="50121" cy="269733"/>
            </a:xfrm>
            <a:custGeom>
              <a:avLst/>
              <a:gdLst/>
              <a:ahLst/>
              <a:cxnLst/>
              <a:rect l="l" t="t" r="r" b="b"/>
              <a:pathLst>
                <a:path w="1242" h="6684" extrusionOk="0">
                  <a:moveTo>
                    <a:pt x="868" y="1"/>
                  </a:moveTo>
                  <a:cubicBezTo>
                    <a:pt x="856" y="1"/>
                    <a:pt x="844" y="2"/>
                    <a:pt x="833" y="3"/>
                  </a:cubicBezTo>
                  <a:cubicBezTo>
                    <a:pt x="686" y="24"/>
                    <a:pt x="593" y="161"/>
                    <a:pt x="608" y="304"/>
                  </a:cubicBezTo>
                  <a:cubicBezTo>
                    <a:pt x="643" y="675"/>
                    <a:pt x="664" y="1046"/>
                    <a:pt x="667" y="1415"/>
                  </a:cubicBezTo>
                  <a:lnTo>
                    <a:pt x="667" y="1415"/>
                  </a:lnTo>
                  <a:cubicBezTo>
                    <a:pt x="666" y="2232"/>
                    <a:pt x="588" y="3046"/>
                    <a:pt x="468" y="3855"/>
                  </a:cubicBezTo>
                  <a:cubicBezTo>
                    <a:pt x="343" y="4695"/>
                    <a:pt x="176" y="5530"/>
                    <a:pt x="28" y="6366"/>
                  </a:cubicBezTo>
                  <a:cubicBezTo>
                    <a:pt x="1" y="6519"/>
                    <a:pt x="126" y="6663"/>
                    <a:pt x="272" y="6682"/>
                  </a:cubicBezTo>
                  <a:cubicBezTo>
                    <a:pt x="284" y="6683"/>
                    <a:pt x="296" y="6684"/>
                    <a:pt x="307" y="6684"/>
                  </a:cubicBezTo>
                  <a:cubicBezTo>
                    <a:pt x="450" y="6684"/>
                    <a:pt x="560" y="6577"/>
                    <a:pt x="587" y="6436"/>
                  </a:cubicBezTo>
                  <a:cubicBezTo>
                    <a:pt x="785" y="5425"/>
                    <a:pt x="970" y="4412"/>
                    <a:pt x="1094" y="3390"/>
                  </a:cubicBezTo>
                  <a:cubicBezTo>
                    <a:pt x="1216" y="2341"/>
                    <a:pt x="1242" y="1280"/>
                    <a:pt x="1134" y="230"/>
                  </a:cubicBezTo>
                  <a:cubicBezTo>
                    <a:pt x="1123" y="113"/>
                    <a:pt x="1026" y="27"/>
                    <a:pt x="917" y="6"/>
                  </a:cubicBezTo>
                  <a:cubicBezTo>
                    <a:pt x="900" y="2"/>
                    <a:pt x="884" y="1"/>
                    <a:pt x="868" y="1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2" name="Google Shape;2272;p11"/>
            <p:cNvSpPr/>
            <p:nvPr/>
          </p:nvSpPr>
          <p:spPr>
            <a:xfrm>
              <a:off x="1347340" y="-869940"/>
              <a:ext cx="21792" cy="229741"/>
            </a:xfrm>
            <a:custGeom>
              <a:avLst/>
              <a:gdLst/>
              <a:ahLst/>
              <a:cxnLst/>
              <a:rect l="l" t="t" r="r" b="b"/>
              <a:pathLst>
                <a:path w="540" h="5693" extrusionOk="0">
                  <a:moveTo>
                    <a:pt x="211" y="1"/>
                  </a:moveTo>
                  <a:cubicBezTo>
                    <a:pt x="202" y="1"/>
                    <a:pt x="192" y="2"/>
                    <a:pt x="183" y="4"/>
                  </a:cubicBezTo>
                  <a:cubicBezTo>
                    <a:pt x="130" y="11"/>
                    <a:pt x="80" y="39"/>
                    <a:pt x="45" y="84"/>
                  </a:cubicBezTo>
                  <a:cubicBezTo>
                    <a:pt x="8" y="133"/>
                    <a:pt x="1" y="185"/>
                    <a:pt x="3" y="243"/>
                  </a:cubicBezTo>
                  <a:cubicBezTo>
                    <a:pt x="45" y="1275"/>
                    <a:pt x="74" y="2303"/>
                    <a:pt x="82" y="3334"/>
                  </a:cubicBezTo>
                  <a:lnTo>
                    <a:pt x="82" y="3319"/>
                  </a:lnTo>
                  <a:lnTo>
                    <a:pt x="82" y="3319"/>
                  </a:lnTo>
                  <a:cubicBezTo>
                    <a:pt x="87" y="4022"/>
                    <a:pt x="75" y="4728"/>
                    <a:pt x="45" y="5433"/>
                  </a:cubicBezTo>
                  <a:cubicBezTo>
                    <a:pt x="44" y="5493"/>
                    <a:pt x="52" y="5551"/>
                    <a:pt x="90" y="5602"/>
                  </a:cubicBezTo>
                  <a:cubicBezTo>
                    <a:pt x="128" y="5651"/>
                    <a:pt x="183" y="5684"/>
                    <a:pt x="243" y="5691"/>
                  </a:cubicBezTo>
                  <a:cubicBezTo>
                    <a:pt x="252" y="5692"/>
                    <a:pt x="260" y="5693"/>
                    <a:pt x="269" y="5693"/>
                  </a:cubicBezTo>
                  <a:cubicBezTo>
                    <a:pt x="380" y="5693"/>
                    <a:pt x="496" y="5608"/>
                    <a:pt x="499" y="5492"/>
                  </a:cubicBezTo>
                  <a:cubicBezTo>
                    <a:pt x="535" y="4628"/>
                    <a:pt x="539" y="3762"/>
                    <a:pt x="523" y="2899"/>
                  </a:cubicBezTo>
                  <a:cubicBezTo>
                    <a:pt x="505" y="1994"/>
                    <a:pt x="462" y="1091"/>
                    <a:pt x="424" y="186"/>
                  </a:cubicBezTo>
                  <a:cubicBezTo>
                    <a:pt x="420" y="95"/>
                    <a:pt x="337" y="25"/>
                    <a:pt x="250" y="8"/>
                  </a:cubicBezTo>
                  <a:cubicBezTo>
                    <a:pt x="238" y="3"/>
                    <a:pt x="225" y="1"/>
                    <a:pt x="211" y="1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3" name="Google Shape;2273;p11"/>
            <p:cNvSpPr/>
            <p:nvPr/>
          </p:nvSpPr>
          <p:spPr>
            <a:xfrm>
              <a:off x="1453351" y="-929503"/>
              <a:ext cx="26473" cy="238256"/>
            </a:xfrm>
            <a:custGeom>
              <a:avLst/>
              <a:gdLst/>
              <a:ahLst/>
              <a:cxnLst/>
              <a:rect l="l" t="t" r="r" b="b"/>
              <a:pathLst>
                <a:path w="656" h="5904" extrusionOk="0">
                  <a:moveTo>
                    <a:pt x="512" y="1"/>
                  </a:moveTo>
                  <a:cubicBezTo>
                    <a:pt x="445" y="1"/>
                    <a:pt x="375" y="52"/>
                    <a:pt x="370" y="124"/>
                  </a:cubicBezTo>
                  <a:cubicBezTo>
                    <a:pt x="314" y="1036"/>
                    <a:pt x="282" y="1946"/>
                    <a:pt x="240" y="2860"/>
                  </a:cubicBezTo>
                  <a:cubicBezTo>
                    <a:pt x="197" y="3805"/>
                    <a:pt x="136" y="4749"/>
                    <a:pt x="15" y="5688"/>
                  </a:cubicBezTo>
                  <a:cubicBezTo>
                    <a:pt x="1" y="5791"/>
                    <a:pt x="77" y="5890"/>
                    <a:pt x="180" y="5902"/>
                  </a:cubicBezTo>
                  <a:cubicBezTo>
                    <a:pt x="188" y="5903"/>
                    <a:pt x="197" y="5904"/>
                    <a:pt x="205" y="5904"/>
                  </a:cubicBezTo>
                  <a:cubicBezTo>
                    <a:pt x="298" y="5904"/>
                    <a:pt x="382" y="5832"/>
                    <a:pt x="393" y="5737"/>
                  </a:cubicBezTo>
                  <a:cubicBezTo>
                    <a:pt x="499" y="4826"/>
                    <a:pt x="543" y="3913"/>
                    <a:pt x="572" y="2996"/>
                  </a:cubicBezTo>
                  <a:cubicBezTo>
                    <a:pt x="599" y="2050"/>
                    <a:pt x="607" y="1105"/>
                    <a:pt x="651" y="160"/>
                  </a:cubicBezTo>
                  <a:cubicBezTo>
                    <a:pt x="655" y="86"/>
                    <a:pt x="614" y="17"/>
                    <a:pt x="539" y="3"/>
                  </a:cubicBezTo>
                  <a:cubicBezTo>
                    <a:pt x="535" y="2"/>
                    <a:pt x="532" y="2"/>
                    <a:pt x="528" y="2"/>
                  </a:cubicBezTo>
                  <a:cubicBezTo>
                    <a:pt x="523" y="1"/>
                    <a:pt x="517" y="1"/>
                    <a:pt x="512" y="1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4" name="Google Shape;2274;p11"/>
            <p:cNvSpPr/>
            <p:nvPr/>
          </p:nvSpPr>
          <p:spPr>
            <a:xfrm>
              <a:off x="1460010" y="-922320"/>
              <a:ext cx="65658" cy="218119"/>
            </a:xfrm>
            <a:custGeom>
              <a:avLst/>
              <a:gdLst/>
              <a:ahLst/>
              <a:cxnLst/>
              <a:rect l="l" t="t" r="r" b="b"/>
              <a:pathLst>
                <a:path w="1627" h="5405" extrusionOk="0">
                  <a:moveTo>
                    <a:pt x="1339" y="1"/>
                  </a:moveTo>
                  <a:cubicBezTo>
                    <a:pt x="1201" y="1"/>
                    <a:pt x="1052" y="109"/>
                    <a:pt x="1049" y="254"/>
                  </a:cubicBezTo>
                  <a:cubicBezTo>
                    <a:pt x="1010" y="1246"/>
                    <a:pt x="818" y="2219"/>
                    <a:pt x="568" y="3176"/>
                  </a:cubicBezTo>
                  <a:cubicBezTo>
                    <a:pt x="406" y="3781"/>
                    <a:pt x="220" y="4381"/>
                    <a:pt x="34" y="4978"/>
                  </a:cubicBezTo>
                  <a:cubicBezTo>
                    <a:pt x="9" y="5060"/>
                    <a:pt x="1" y="5136"/>
                    <a:pt x="34" y="5218"/>
                  </a:cubicBezTo>
                  <a:cubicBezTo>
                    <a:pt x="65" y="5290"/>
                    <a:pt x="126" y="5352"/>
                    <a:pt x="199" y="5382"/>
                  </a:cubicBezTo>
                  <a:cubicBezTo>
                    <a:pt x="234" y="5397"/>
                    <a:pt x="274" y="5405"/>
                    <a:pt x="314" y="5405"/>
                  </a:cubicBezTo>
                  <a:cubicBezTo>
                    <a:pt x="436" y="5405"/>
                    <a:pt x="564" y="5337"/>
                    <a:pt x="604" y="5217"/>
                  </a:cubicBezTo>
                  <a:cubicBezTo>
                    <a:pt x="848" y="4436"/>
                    <a:pt x="1082" y="3653"/>
                    <a:pt x="1273" y="2856"/>
                  </a:cubicBezTo>
                  <a:cubicBezTo>
                    <a:pt x="1469" y="2027"/>
                    <a:pt x="1595" y="1182"/>
                    <a:pt x="1625" y="331"/>
                  </a:cubicBezTo>
                  <a:cubicBezTo>
                    <a:pt x="1627" y="249"/>
                    <a:pt x="1617" y="180"/>
                    <a:pt x="1566" y="115"/>
                  </a:cubicBezTo>
                  <a:cubicBezTo>
                    <a:pt x="1523" y="59"/>
                    <a:pt x="1461" y="19"/>
                    <a:pt x="1394" y="7"/>
                  </a:cubicBezTo>
                  <a:cubicBezTo>
                    <a:pt x="1388" y="5"/>
                    <a:pt x="1381" y="3"/>
                    <a:pt x="1374" y="3"/>
                  </a:cubicBezTo>
                  <a:cubicBezTo>
                    <a:pt x="1362" y="2"/>
                    <a:pt x="1351" y="1"/>
                    <a:pt x="1339" y="1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5" name="Google Shape;2275;p11"/>
            <p:cNvSpPr/>
            <p:nvPr/>
          </p:nvSpPr>
          <p:spPr>
            <a:xfrm>
              <a:off x="1302788" y="-874056"/>
              <a:ext cx="1262587" cy="1321909"/>
            </a:xfrm>
            <a:custGeom>
              <a:avLst/>
              <a:gdLst/>
              <a:ahLst/>
              <a:cxnLst/>
              <a:rect l="l" t="t" r="r" b="b"/>
              <a:pathLst>
                <a:path w="31287" h="32757" extrusionOk="0">
                  <a:moveTo>
                    <a:pt x="11278" y="7563"/>
                  </a:moveTo>
                  <a:cubicBezTo>
                    <a:pt x="11579" y="7563"/>
                    <a:pt x="11898" y="7581"/>
                    <a:pt x="12236" y="7617"/>
                  </a:cubicBezTo>
                  <a:cubicBezTo>
                    <a:pt x="12502" y="7646"/>
                    <a:pt x="12786" y="7689"/>
                    <a:pt x="13076" y="7745"/>
                  </a:cubicBezTo>
                  <a:cubicBezTo>
                    <a:pt x="13585" y="7841"/>
                    <a:pt x="14096" y="7971"/>
                    <a:pt x="14640" y="8143"/>
                  </a:cubicBezTo>
                  <a:cubicBezTo>
                    <a:pt x="14981" y="8251"/>
                    <a:pt x="15360" y="8386"/>
                    <a:pt x="15796" y="8551"/>
                  </a:cubicBezTo>
                  <a:cubicBezTo>
                    <a:pt x="16114" y="8674"/>
                    <a:pt x="16423" y="8811"/>
                    <a:pt x="16730" y="8952"/>
                  </a:cubicBezTo>
                  <a:lnTo>
                    <a:pt x="16927" y="9038"/>
                  </a:lnTo>
                  <a:lnTo>
                    <a:pt x="17135" y="9128"/>
                  </a:lnTo>
                  <a:cubicBezTo>
                    <a:pt x="17577" y="9322"/>
                    <a:pt x="18016" y="9519"/>
                    <a:pt x="18452" y="9727"/>
                  </a:cubicBezTo>
                  <a:cubicBezTo>
                    <a:pt x="18826" y="9901"/>
                    <a:pt x="19315" y="10141"/>
                    <a:pt x="19789" y="10443"/>
                  </a:cubicBezTo>
                  <a:cubicBezTo>
                    <a:pt x="20273" y="10746"/>
                    <a:pt x="20667" y="11046"/>
                    <a:pt x="20990" y="11362"/>
                  </a:cubicBezTo>
                  <a:cubicBezTo>
                    <a:pt x="21372" y="11725"/>
                    <a:pt x="21707" y="12137"/>
                    <a:pt x="21990" y="12587"/>
                  </a:cubicBezTo>
                  <a:cubicBezTo>
                    <a:pt x="22155" y="12853"/>
                    <a:pt x="22294" y="13107"/>
                    <a:pt x="22409" y="13364"/>
                  </a:cubicBezTo>
                  <a:cubicBezTo>
                    <a:pt x="22536" y="13640"/>
                    <a:pt x="22671" y="13936"/>
                    <a:pt x="22770" y="14237"/>
                  </a:cubicBezTo>
                  <a:cubicBezTo>
                    <a:pt x="22847" y="14467"/>
                    <a:pt x="22905" y="14708"/>
                    <a:pt x="22959" y="15024"/>
                  </a:cubicBezTo>
                  <a:cubicBezTo>
                    <a:pt x="22995" y="15197"/>
                    <a:pt x="23031" y="15381"/>
                    <a:pt x="23094" y="15546"/>
                  </a:cubicBezTo>
                  <a:cubicBezTo>
                    <a:pt x="23143" y="15639"/>
                    <a:pt x="23196" y="15725"/>
                    <a:pt x="23258" y="15806"/>
                  </a:cubicBezTo>
                  <a:cubicBezTo>
                    <a:pt x="23367" y="15935"/>
                    <a:pt x="23496" y="16058"/>
                    <a:pt x="23653" y="16186"/>
                  </a:cubicBezTo>
                  <a:cubicBezTo>
                    <a:pt x="23824" y="16297"/>
                    <a:pt x="24005" y="16396"/>
                    <a:pt x="24207" y="16485"/>
                  </a:cubicBezTo>
                  <a:lnTo>
                    <a:pt x="24436" y="16581"/>
                  </a:lnTo>
                  <a:lnTo>
                    <a:pt x="24518" y="16617"/>
                  </a:lnTo>
                  <a:cubicBezTo>
                    <a:pt x="24617" y="16662"/>
                    <a:pt x="24717" y="16706"/>
                    <a:pt x="24815" y="16758"/>
                  </a:cubicBezTo>
                  <a:cubicBezTo>
                    <a:pt x="25053" y="16871"/>
                    <a:pt x="25260" y="17002"/>
                    <a:pt x="25443" y="17149"/>
                  </a:cubicBezTo>
                  <a:cubicBezTo>
                    <a:pt x="25626" y="17297"/>
                    <a:pt x="25792" y="17470"/>
                    <a:pt x="25951" y="17679"/>
                  </a:cubicBezTo>
                  <a:cubicBezTo>
                    <a:pt x="26059" y="17824"/>
                    <a:pt x="26155" y="17962"/>
                    <a:pt x="26240" y="18107"/>
                  </a:cubicBezTo>
                  <a:cubicBezTo>
                    <a:pt x="26096" y="18263"/>
                    <a:pt x="25957" y="18441"/>
                    <a:pt x="25810" y="18673"/>
                  </a:cubicBezTo>
                  <a:cubicBezTo>
                    <a:pt x="25782" y="18717"/>
                    <a:pt x="25753" y="18763"/>
                    <a:pt x="25721" y="18805"/>
                  </a:cubicBezTo>
                  <a:cubicBezTo>
                    <a:pt x="25642" y="18994"/>
                    <a:pt x="25572" y="19190"/>
                    <a:pt x="25507" y="19385"/>
                  </a:cubicBezTo>
                  <a:cubicBezTo>
                    <a:pt x="25398" y="19712"/>
                    <a:pt x="25306" y="20043"/>
                    <a:pt x="25214" y="20375"/>
                  </a:cubicBezTo>
                  <a:cubicBezTo>
                    <a:pt x="25148" y="20606"/>
                    <a:pt x="25084" y="20841"/>
                    <a:pt x="25016" y="21071"/>
                  </a:cubicBezTo>
                  <a:cubicBezTo>
                    <a:pt x="24868" y="21541"/>
                    <a:pt x="24676" y="22087"/>
                    <a:pt x="24367" y="22586"/>
                  </a:cubicBezTo>
                  <a:cubicBezTo>
                    <a:pt x="24220" y="22815"/>
                    <a:pt x="24051" y="23022"/>
                    <a:pt x="23867" y="23204"/>
                  </a:cubicBezTo>
                  <a:cubicBezTo>
                    <a:pt x="23667" y="23385"/>
                    <a:pt x="23445" y="23543"/>
                    <a:pt x="23218" y="23656"/>
                  </a:cubicBezTo>
                  <a:cubicBezTo>
                    <a:pt x="23218" y="23656"/>
                    <a:pt x="23199" y="23669"/>
                    <a:pt x="23201" y="23669"/>
                  </a:cubicBezTo>
                  <a:cubicBezTo>
                    <a:pt x="23202" y="23672"/>
                    <a:pt x="23175" y="23685"/>
                    <a:pt x="23175" y="23687"/>
                  </a:cubicBezTo>
                  <a:cubicBezTo>
                    <a:pt x="22942" y="23802"/>
                    <a:pt x="22694" y="23891"/>
                    <a:pt x="22435" y="23955"/>
                  </a:cubicBezTo>
                  <a:cubicBezTo>
                    <a:pt x="22224" y="23997"/>
                    <a:pt x="22019" y="24017"/>
                    <a:pt x="21807" y="24017"/>
                  </a:cubicBezTo>
                  <a:cubicBezTo>
                    <a:pt x="21779" y="24017"/>
                    <a:pt x="21751" y="24016"/>
                    <a:pt x="21723" y="24016"/>
                  </a:cubicBezTo>
                  <a:lnTo>
                    <a:pt x="21723" y="24016"/>
                  </a:lnTo>
                  <a:lnTo>
                    <a:pt x="21781" y="24020"/>
                  </a:lnTo>
                  <a:cubicBezTo>
                    <a:pt x="21613" y="24010"/>
                    <a:pt x="21444" y="23995"/>
                    <a:pt x="21276" y="23980"/>
                  </a:cubicBezTo>
                  <a:lnTo>
                    <a:pt x="21191" y="23972"/>
                  </a:lnTo>
                  <a:cubicBezTo>
                    <a:pt x="20996" y="23952"/>
                    <a:pt x="20800" y="23941"/>
                    <a:pt x="20601" y="23938"/>
                  </a:cubicBezTo>
                  <a:cubicBezTo>
                    <a:pt x="20589" y="23938"/>
                    <a:pt x="20577" y="23938"/>
                    <a:pt x="20565" y="23938"/>
                  </a:cubicBezTo>
                  <a:cubicBezTo>
                    <a:pt x="20375" y="23938"/>
                    <a:pt x="20173" y="23960"/>
                    <a:pt x="19953" y="24006"/>
                  </a:cubicBezTo>
                  <a:cubicBezTo>
                    <a:pt x="19825" y="24031"/>
                    <a:pt x="19699" y="24067"/>
                    <a:pt x="19577" y="24109"/>
                  </a:cubicBezTo>
                  <a:cubicBezTo>
                    <a:pt x="19452" y="24151"/>
                    <a:pt x="19328" y="24208"/>
                    <a:pt x="19175" y="24278"/>
                  </a:cubicBezTo>
                  <a:cubicBezTo>
                    <a:pt x="18978" y="24367"/>
                    <a:pt x="18780" y="24465"/>
                    <a:pt x="18583" y="24560"/>
                  </a:cubicBezTo>
                  <a:cubicBezTo>
                    <a:pt x="18402" y="24648"/>
                    <a:pt x="18219" y="24735"/>
                    <a:pt x="18040" y="24820"/>
                  </a:cubicBezTo>
                  <a:cubicBezTo>
                    <a:pt x="17659" y="24998"/>
                    <a:pt x="17315" y="25122"/>
                    <a:pt x="16980" y="25198"/>
                  </a:cubicBezTo>
                  <a:cubicBezTo>
                    <a:pt x="16747" y="25243"/>
                    <a:pt x="16507" y="25265"/>
                    <a:pt x="16242" y="25265"/>
                  </a:cubicBezTo>
                  <a:cubicBezTo>
                    <a:pt x="16204" y="25265"/>
                    <a:pt x="16166" y="25265"/>
                    <a:pt x="16127" y="25264"/>
                  </a:cubicBezTo>
                  <a:cubicBezTo>
                    <a:pt x="15877" y="25251"/>
                    <a:pt x="15623" y="25221"/>
                    <a:pt x="15308" y="25159"/>
                  </a:cubicBezTo>
                  <a:lnTo>
                    <a:pt x="15304" y="25159"/>
                  </a:lnTo>
                  <a:cubicBezTo>
                    <a:pt x="15116" y="25123"/>
                    <a:pt x="14929" y="25083"/>
                    <a:pt x="14741" y="25043"/>
                  </a:cubicBezTo>
                  <a:lnTo>
                    <a:pt x="14366" y="24965"/>
                  </a:lnTo>
                  <a:cubicBezTo>
                    <a:pt x="14270" y="24943"/>
                    <a:pt x="14176" y="24926"/>
                    <a:pt x="14081" y="24908"/>
                  </a:cubicBezTo>
                  <a:cubicBezTo>
                    <a:pt x="13827" y="24860"/>
                    <a:pt x="13569" y="24818"/>
                    <a:pt x="13304" y="24781"/>
                  </a:cubicBezTo>
                  <a:cubicBezTo>
                    <a:pt x="13313" y="24613"/>
                    <a:pt x="13312" y="24445"/>
                    <a:pt x="13307" y="24274"/>
                  </a:cubicBezTo>
                  <a:cubicBezTo>
                    <a:pt x="13297" y="24053"/>
                    <a:pt x="13267" y="23822"/>
                    <a:pt x="13214" y="23582"/>
                  </a:cubicBezTo>
                  <a:cubicBezTo>
                    <a:pt x="13335" y="23560"/>
                    <a:pt x="13458" y="23547"/>
                    <a:pt x="13583" y="23543"/>
                  </a:cubicBezTo>
                  <a:cubicBezTo>
                    <a:pt x="13601" y="23543"/>
                    <a:pt x="13620" y="23543"/>
                    <a:pt x="13638" y="23543"/>
                  </a:cubicBezTo>
                  <a:cubicBezTo>
                    <a:pt x="13991" y="23543"/>
                    <a:pt x="14366" y="23582"/>
                    <a:pt x="14844" y="23672"/>
                  </a:cubicBezTo>
                  <a:cubicBezTo>
                    <a:pt x="15044" y="23711"/>
                    <a:pt x="15242" y="23751"/>
                    <a:pt x="15437" y="23794"/>
                  </a:cubicBezTo>
                  <a:lnTo>
                    <a:pt x="15620" y="23835"/>
                  </a:lnTo>
                  <a:cubicBezTo>
                    <a:pt x="15871" y="23891"/>
                    <a:pt x="16122" y="23945"/>
                    <a:pt x="16378" y="23994"/>
                  </a:cubicBezTo>
                  <a:cubicBezTo>
                    <a:pt x="16775" y="24070"/>
                    <a:pt x="17092" y="24113"/>
                    <a:pt x="17435" y="24135"/>
                  </a:cubicBezTo>
                  <a:cubicBezTo>
                    <a:pt x="17485" y="24136"/>
                    <a:pt x="17534" y="24137"/>
                    <a:pt x="17584" y="24137"/>
                  </a:cubicBezTo>
                  <a:cubicBezTo>
                    <a:pt x="17876" y="24137"/>
                    <a:pt x="18160" y="24111"/>
                    <a:pt x="18426" y="24056"/>
                  </a:cubicBezTo>
                  <a:cubicBezTo>
                    <a:pt x="18714" y="23985"/>
                    <a:pt x="18998" y="23881"/>
                    <a:pt x="19246" y="23754"/>
                  </a:cubicBezTo>
                  <a:cubicBezTo>
                    <a:pt x="19604" y="23565"/>
                    <a:pt x="19939" y="23333"/>
                    <a:pt x="20209" y="23148"/>
                  </a:cubicBezTo>
                  <a:lnTo>
                    <a:pt x="20283" y="23098"/>
                  </a:lnTo>
                  <a:cubicBezTo>
                    <a:pt x="20522" y="22938"/>
                    <a:pt x="20766" y="22775"/>
                    <a:pt x="21016" y="22630"/>
                  </a:cubicBezTo>
                  <a:cubicBezTo>
                    <a:pt x="21326" y="22450"/>
                    <a:pt x="21738" y="22229"/>
                    <a:pt x="22174" y="22135"/>
                  </a:cubicBezTo>
                  <a:cubicBezTo>
                    <a:pt x="22340" y="22097"/>
                    <a:pt x="22513" y="22068"/>
                    <a:pt x="22728" y="22035"/>
                  </a:cubicBezTo>
                  <a:lnTo>
                    <a:pt x="22797" y="22025"/>
                  </a:lnTo>
                  <a:cubicBezTo>
                    <a:pt x="22958" y="22002"/>
                    <a:pt x="23117" y="21977"/>
                    <a:pt x="23278" y="21946"/>
                  </a:cubicBezTo>
                  <a:cubicBezTo>
                    <a:pt x="23475" y="21898"/>
                    <a:pt x="23644" y="21845"/>
                    <a:pt x="23798" y="21775"/>
                  </a:cubicBezTo>
                  <a:cubicBezTo>
                    <a:pt x="23927" y="21707"/>
                    <a:pt x="24055" y="21623"/>
                    <a:pt x="24183" y="21518"/>
                  </a:cubicBezTo>
                  <a:cubicBezTo>
                    <a:pt x="24319" y="21387"/>
                    <a:pt x="24439" y="21241"/>
                    <a:pt x="24566" y="21061"/>
                  </a:cubicBezTo>
                  <a:cubicBezTo>
                    <a:pt x="24587" y="21025"/>
                    <a:pt x="24608" y="20992"/>
                    <a:pt x="24630" y="20958"/>
                  </a:cubicBezTo>
                  <a:lnTo>
                    <a:pt x="24630" y="20958"/>
                  </a:lnTo>
                  <a:cubicBezTo>
                    <a:pt x="24618" y="20975"/>
                    <a:pt x="24608" y="20986"/>
                    <a:pt x="24595" y="21004"/>
                  </a:cubicBezTo>
                  <a:cubicBezTo>
                    <a:pt x="24637" y="20814"/>
                    <a:pt x="24666" y="20624"/>
                    <a:pt x="24687" y="20431"/>
                  </a:cubicBezTo>
                  <a:cubicBezTo>
                    <a:pt x="24739" y="19974"/>
                    <a:pt x="24712" y="19500"/>
                    <a:pt x="24610" y="19026"/>
                  </a:cubicBezTo>
                  <a:cubicBezTo>
                    <a:pt x="24556" y="18803"/>
                    <a:pt x="24479" y="18588"/>
                    <a:pt x="24374" y="18384"/>
                  </a:cubicBezTo>
                  <a:cubicBezTo>
                    <a:pt x="24288" y="18204"/>
                    <a:pt x="24164" y="18028"/>
                    <a:pt x="23993" y="17844"/>
                  </a:cubicBezTo>
                  <a:cubicBezTo>
                    <a:pt x="23881" y="17716"/>
                    <a:pt x="23741" y="17603"/>
                    <a:pt x="23545" y="17470"/>
                  </a:cubicBezTo>
                  <a:cubicBezTo>
                    <a:pt x="23383" y="17364"/>
                    <a:pt x="23195" y="17269"/>
                    <a:pt x="22966" y="17185"/>
                  </a:cubicBezTo>
                  <a:cubicBezTo>
                    <a:pt x="22663" y="17064"/>
                    <a:pt x="22332" y="16976"/>
                    <a:pt x="21888" y="16892"/>
                  </a:cubicBezTo>
                  <a:lnTo>
                    <a:pt x="21695" y="16857"/>
                  </a:lnTo>
                  <a:cubicBezTo>
                    <a:pt x="21491" y="16821"/>
                    <a:pt x="21285" y="16791"/>
                    <a:pt x="21081" y="16759"/>
                  </a:cubicBezTo>
                  <a:cubicBezTo>
                    <a:pt x="20803" y="16718"/>
                    <a:pt x="20528" y="16676"/>
                    <a:pt x="20252" y="16624"/>
                  </a:cubicBezTo>
                  <a:cubicBezTo>
                    <a:pt x="19845" y="16547"/>
                    <a:pt x="19516" y="16459"/>
                    <a:pt x="19215" y="16347"/>
                  </a:cubicBezTo>
                  <a:cubicBezTo>
                    <a:pt x="18969" y="16245"/>
                    <a:pt x="18741" y="16120"/>
                    <a:pt x="18543" y="15974"/>
                  </a:cubicBezTo>
                  <a:cubicBezTo>
                    <a:pt x="18383" y="15850"/>
                    <a:pt x="18240" y="15708"/>
                    <a:pt x="18112" y="15553"/>
                  </a:cubicBezTo>
                  <a:cubicBezTo>
                    <a:pt x="17954" y="15345"/>
                    <a:pt x="17817" y="15105"/>
                    <a:pt x="17694" y="14802"/>
                  </a:cubicBezTo>
                  <a:lnTo>
                    <a:pt x="17694" y="14802"/>
                  </a:lnTo>
                  <a:lnTo>
                    <a:pt x="17708" y="14859"/>
                  </a:lnTo>
                  <a:cubicBezTo>
                    <a:pt x="17576" y="14552"/>
                    <a:pt x="17465" y="14236"/>
                    <a:pt x="17361" y="13930"/>
                  </a:cubicBezTo>
                  <a:lnTo>
                    <a:pt x="17340" y="13872"/>
                  </a:lnTo>
                  <a:cubicBezTo>
                    <a:pt x="17195" y="13446"/>
                    <a:pt x="17053" y="13093"/>
                    <a:pt x="16902" y="12764"/>
                  </a:cubicBezTo>
                  <a:cubicBezTo>
                    <a:pt x="16703" y="12343"/>
                    <a:pt x="16437" y="11936"/>
                    <a:pt x="16118" y="11561"/>
                  </a:cubicBezTo>
                  <a:cubicBezTo>
                    <a:pt x="15809" y="11197"/>
                    <a:pt x="15419" y="10882"/>
                    <a:pt x="14992" y="10655"/>
                  </a:cubicBezTo>
                  <a:cubicBezTo>
                    <a:pt x="14689" y="10493"/>
                    <a:pt x="14347" y="10378"/>
                    <a:pt x="13980" y="10308"/>
                  </a:cubicBezTo>
                  <a:cubicBezTo>
                    <a:pt x="13895" y="10292"/>
                    <a:pt x="13813" y="10277"/>
                    <a:pt x="13727" y="10269"/>
                  </a:cubicBezTo>
                  <a:cubicBezTo>
                    <a:pt x="13545" y="10244"/>
                    <a:pt x="13356" y="10231"/>
                    <a:pt x="13161" y="10231"/>
                  </a:cubicBezTo>
                  <a:cubicBezTo>
                    <a:pt x="12911" y="10231"/>
                    <a:pt x="12648" y="10251"/>
                    <a:pt x="12369" y="10292"/>
                  </a:cubicBezTo>
                  <a:cubicBezTo>
                    <a:pt x="11931" y="10358"/>
                    <a:pt x="11473" y="10473"/>
                    <a:pt x="10970" y="10642"/>
                  </a:cubicBezTo>
                  <a:cubicBezTo>
                    <a:pt x="10527" y="10792"/>
                    <a:pt x="10093" y="10978"/>
                    <a:pt x="9648" y="11174"/>
                  </a:cubicBezTo>
                  <a:cubicBezTo>
                    <a:pt x="9291" y="11330"/>
                    <a:pt x="8754" y="11547"/>
                    <a:pt x="8211" y="11635"/>
                  </a:cubicBezTo>
                  <a:cubicBezTo>
                    <a:pt x="8056" y="11658"/>
                    <a:pt x="7908" y="11670"/>
                    <a:pt x="7773" y="11670"/>
                  </a:cubicBezTo>
                  <a:cubicBezTo>
                    <a:pt x="7710" y="11670"/>
                    <a:pt x="7650" y="11667"/>
                    <a:pt x="7594" y="11662"/>
                  </a:cubicBezTo>
                  <a:cubicBezTo>
                    <a:pt x="7552" y="11656"/>
                    <a:pt x="7509" y="11649"/>
                    <a:pt x="7467" y="11642"/>
                  </a:cubicBezTo>
                  <a:cubicBezTo>
                    <a:pt x="7396" y="11620"/>
                    <a:pt x="7322" y="11603"/>
                    <a:pt x="7239" y="11567"/>
                  </a:cubicBezTo>
                  <a:cubicBezTo>
                    <a:pt x="7239" y="11508"/>
                    <a:pt x="7239" y="11451"/>
                    <a:pt x="7243" y="11393"/>
                  </a:cubicBezTo>
                  <a:cubicBezTo>
                    <a:pt x="7273" y="10331"/>
                    <a:pt x="7528" y="9508"/>
                    <a:pt x="8017" y="8880"/>
                  </a:cubicBezTo>
                  <a:cubicBezTo>
                    <a:pt x="8437" y="8328"/>
                    <a:pt x="9082" y="7922"/>
                    <a:pt x="9833" y="7734"/>
                  </a:cubicBezTo>
                  <a:cubicBezTo>
                    <a:pt x="10270" y="7619"/>
                    <a:pt x="10747" y="7563"/>
                    <a:pt x="11278" y="7563"/>
                  </a:cubicBezTo>
                  <a:close/>
                  <a:moveTo>
                    <a:pt x="6958" y="0"/>
                  </a:moveTo>
                  <a:cubicBezTo>
                    <a:pt x="6308" y="0"/>
                    <a:pt x="5666" y="123"/>
                    <a:pt x="5087" y="366"/>
                  </a:cubicBezTo>
                  <a:cubicBezTo>
                    <a:pt x="4658" y="546"/>
                    <a:pt x="4254" y="804"/>
                    <a:pt x="3888" y="1134"/>
                  </a:cubicBezTo>
                  <a:cubicBezTo>
                    <a:pt x="3545" y="1447"/>
                    <a:pt x="3247" y="1861"/>
                    <a:pt x="2956" y="2441"/>
                  </a:cubicBezTo>
                  <a:cubicBezTo>
                    <a:pt x="2491" y="3367"/>
                    <a:pt x="2282" y="4394"/>
                    <a:pt x="2111" y="5365"/>
                  </a:cubicBezTo>
                  <a:cubicBezTo>
                    <a:pt x="2086" y="5522"/>
                    <a:pt x="2057" y="5678"/>
                    <a:pt x="2031" y="5835"/>
                  </a:cubicBezTo>
                  <a:lnTo>
                    <a:pt x="1989" y="6073"/>
                  </a:lnTo>
                  <a:cubicBezTo>
                    <a:pt x="1979" y="6089"/>
                    <a:pt x="1968" y="6108"/>
                    <a:pt x="1959" y="6131"/>
                  </a:cubicBezTo>
                  <a:cubicBezTo>
                    <a:pt x="1511" y="7221"/>
                    <a:pt x="1168" y="8386"/>
                    <a:pt x="938" y="9588"/>
                  </a:cubicBezTo>
                  <a:cubicBezTo>
                    <a:pt x="865" y="9722"/>
                    <a:pt x="783" y="9854"/>
                    <a:pt x="700" y="9983"/>
                  </a:cubicBezTo>
                  <a:cubicBezTo>
                    <a:pt x="517" y="10252"/>
                    <a:pt x="294" y="10520"/>
                    <a:pt x="36" y="10784"/>
                  </a:cubicBezTo>
                  <a:cubicBezTo>
                    <a:pt x="13" y="10809"/>
                    <a:pt x="0" y="10842"/>
                    <a:pt x="3" y="10881"/>
                  </a:cubicBezTo>
                  <a:cubicBezTo>
                    <a:pt x="4" y="10922"/>
                    <a:pt x="22" y="10961"/>
                    <a:pt x="50" y="10987"/>
                  </a:cubicBezTo>
                  <a:cubicBezTo>
                    <a:pt x="70" y="11004"/>
                    <a:pt x="92" y="11016"/>
                    <a:pt x="119" y="11021"/>
                  </a:cubicBezTo>
                  <a:cubicBezTo>
                    <a:pt x="127" y="11023"/>
                    <a:pt x="134" y="11023"/>
                    <a:pt x="142" y="11023"/>
                  </a:cubicBezTo>
                  <a:cubicBezTo>
                    <a:pt x="182" y="11023"/>
                    <a:pt x="224" y="11005"/>
                    <a:pt x="256" y="10973"/>
                  </a:cubicBezTo>
                  <a:cubicBezTo>
                    <a:pt x="464" y="10757"/>
                    <a:pt x="651" y="10536"/>
                    <a:pt x="829" y="10298"/>
                  </a:cubicBezTo>
                  <a:lnTo>
                    <a:pt x="829" y="10298"/>
                  </a:lnTo>
                  <a:lnTo>
                    <a:pt x="807" y="10371"/>
                  </a:lnTo>
                  <a:lnTo>
                    <a:pt x="796" y="10447"/>
                  </a:lnTo>
                  <a:cubicBezTo>
                    <a:pt x="700" y="11122"/>
                    <a:pt x="642" y="11852"/>
                    <a:pt x="613" y="12748"/>
                  </a:cubicBezTo>
                  <a:cubicBezTo>
                    <a:pt x="589" y="13450"/>
                    <a:pt x="602" y="14197"/>
                    <a:pt x="649" y="14964"/>
                  </a:cubicBezTo>
                  <a:cubicBezTo>
                    <a:pt x="735" y="16351"/>
                    <a:pt x="955" y="17812"/>
                    <a:pt x="1327" y="19431"/>
                  </a:cubicBezTo>
                  <a:cubicBezTo>
                    <a:pt x="1593" y="20584"/>
                    <a:pt x="1936" y="21702"/>
                    <a:pt x="2346" y="22749"/>
                  </a:cubicBezTo>
                  <a:cubicBezTo>
                    <a:pt x="2765" y="23822"/>
                    <a:pt x="3278" y="24854"/>
                    <a:pt x="3868" y="25818"/>
                  </a:cubicBezTo>
                  <a:cubicBezTo>
                    <a:pt x="4437" y="26743"/>
                    <a:pt x="5126" y="27628"/>
                    <a:pt x="5918" y="28448"/>
                  </a:cubicBezTo>
                  <a:cubicBezTo>
                    <a:pt x="6647" y="29209"/>
                    <a:pt x="7529" y="29910"/>
                    <a:pt x="8536" y="30538"/>
                  </a:cubicBezTo>
                  <a:cubicBezTo>
                    <a:pt x="9471" y="31119"/>
                    <a:pt x="10527" y="31592"/>
                    <a:pt x="11760" y="31984"/>
                  </a:cubicBezTo>
                  <a:cubicBezTo>
                    <a:pt x="12329" y="32161"/>
                    <a:pt x="12927" y="32312"/>
                    <a:pt x="13547" y="32431"/>
                  </a:cubicBezTo>
                  <a:cubicBezTo>
                    <a:pt x="14104" y="32537"/>
                    <a:pt x="14690" y="32619"/>
                    <a:pt x="15288" y="32675"/>
                  </a:cubicBezTo>
                  <a:cubicBezTo>
                    <a:pt x="15877" y="32730"/>
                    <a:pt x="16460" y="32757"/>
                    <a:pt x="17033" y="32757"/>
                  </a:cubicBezTo>
                  <a:cubicBezTo>
                    <a:pt x="17727" y="32757"/>
                    <a:pt x="18406" y="32717"/>
                    <a:pt x="19065" y="32638"/>
                  </a:cubicBezTo>
                  <a:cubicBezTo>
                    <a:pt x="19646" y="32569"/>
                    <a:pt x="20269" y="32454"/>
                    <a:pt x="20966" y="32287"/>
                  </a:cubicBezTo>
                  <a:cubicBezTo>
                    <a:pt x="21543" y="32149"/>
                    <a:pt x="22125" y="31967"/>
                    <a:pt x="22696" y="31749"/>
                  </a:cubicBezTo>
                  <a:cubicBezTo>
                    <a:pt x="23868" y="31296"/>
                    <a:pt x="24933" y="30686"/>
                    <a:pt x="25856" y="29937"/>
                  </a:cubicBezTo>
                  <a:cubicBezTo>
                    <a:pt x="26725" y="29231"/>
                    <a:pt x="27541" y="28389"/>
                    <a:pt x="28286" y="27428"/>
                  </a:cubicBezTo>
                  <a:cubicBezTo>
                    <a:pt x="29076" y="26407"/>
                    <a:pt x="29731" y="25331"/>
                    <a:pt x="30230" y="24231"/>
                  </a:cubicBezTo>
                  <a:cubicBezTo>
                    <a:pt x="30477" y="23682"/>
                    <a:pt x="30692" y="23096"/>
                    <a:pt x="30883" y="22441"/>
                  </a:cubicBezTo>
                  <a:cubicBezTo>
                    <a:pt x="31050" y="21874"/>
                    <a:pt x="31163" y="21292"/>
                    <a:pt x="31222" y="20712"/>
                  </a:cubicBezTo>
                  <a:cubicBezTo>
                    <a:pt x="31287" y="20100"/>
                    <a:pt x="31287" y="19496"/>
                    <a:pt x="31221" y="18911"/>
                  </a:cubicBezTo>
                  <a:cubicBezTo>
                    <a:pt x="31186" y="18609"/>
                    <a:pt x="31125" y="18311"/>
                    <a:pt x="31061" y="18031"/>
                  </a:cubicBezTo>
                  <a:cubicBezTo>
                    <a:pt x="30992" y="17722"/>
                    <a:pt x="30899" y="17427"/>
                    <a:pt x="30787" y="17156"/>
                  </a:cubicBezTo>
                  <a:cubicBezTo>
                    <a:pt x="30628" y="16768"/>
                    <a:pt x="30415" y="16405"/>
                    <a:pt x="30154" y="16074"/>
                  </a:cubicBezTo>
                  <a:cubicBezTo>
                    <a:pt x="29938" y="15806"/>
                    <a:pt x="29674" y="15531"/>
                    <a:pt x="29344" y="15244"/>
                  </a:cubicBezTo>
                  <a:cubicBezTo>
                    <a:pt x="29164" y="15088"/>
                    <a:pt x="28982" y="14937"/>
                    <a:pt x="28795" y="14789"/>
                  </a:cubicBezTo>
                  <a:cubicBezTo>
                    <a:pt x="28447" y="14509"/>
                    <a:pt x="28088" y="14220"/>
                    <a:pt x="27777" y="13887"/>
                  </a:cubicBezTo>
                  <a:cubicBezTo>
                    <a:pt x="27584" y="13661"/>
                    <a:pt x="27430" y="13439"/>
                    <a:pt x="27304" y="13207"/>
                  </a:cubicBezTo>
                  <a:cubicBezTo>
                    <a:pt x="27196" y="12983"/>
                    <a:pt x="27114" y="12754"/>
                    <a:pt x="27058" y="12525"/>
                  </a:cubicBezTo>
                  <a:cubicBezTo>
                    <a:pt x="26995" y="12193"/>
                    <a:pt x="26974" y="11836"/>
                    <a:pt x="26988" y="11399"/>
                  </a:cubicBezTo>
                  <a:lnTo>
                    <a:pt x="26992" y="11327"/>
                  </a:lnTo>
                  <a:cubicBezTo>
                    <a:pt x="27008" y="11122"/>
                    <a:pt x="27031" y="10895"/>
                    <a:pt x="27054" y="10665"/>
                  </a:cubicBezTo>
                  <a:lnTo>
                    <a:pt x="27096" y="10263"/>
                  </a:lnTo>
                  <a:cubicBezTo>
                    <a:pt x="27132" y="9880"/>
                    <a:pt x="27155" y="9467"/>
                    <a:pt x="27103" y="9072"/>
                  </a:cubicBezTo>
                  <a:cubicBezTo>
                    <a:pt x="27043" y="8644"/>
                    <a:pt x="26895" y="8254"/>
                    <a:pt x="26659" y="7919"/>
                  </a:cubicBezTo>
                  <a:cubicBezTo>
                    <a:pt x="26414" y="7567"/>
                    <a:pt x="26056" y="7258"/>
                    <a:pt x="25532" y="6951"/>
                  </a:cubicBezTo>
                  <a:cubicBezTo>
                    <a:pt x="25050" y="6669"/>
                    <a:pt x="24523" y="6477"/>
                    <a:pt x="24022" y="6312"/>
                  </a:cubicBezTo>
                  <a:cubicBezTo>
                    <a:pt x="23639" y="6185"/>
                    <a:pt x="23229" y="6082"/>
                    <a:pt x="22807" y="6002"/>
                  </a:cubicBezTo>
                  <a:lnTo>
                    <a:pt x="22597" y="5963"/>
                  </a:lnTo>
                  <a:cubicBezTo>
                    <a:pt x="22095" y="5879"/>
                    <a:pt x="21605" y="5837"/>
                    <a:pt x="21130" y="5837"/>
                  </a:cubicBezTo>
                  <a:cubicBezTo>
                    <a:pt x="20616" y="5837"/>
                    <a:pt x="20120" y="5886"/>
                    <a:pt x="19647" y="5984"/>
                  </a:cubicBezTo>
                  <a:cubicBezTo>
                    <a:pt x="18831" y="6154"/>
                    <a:pt x="18119" y="6463"/>
                    <a:pt x="17527" y="6896"/>
                  </a:cubicBezTo>
                  <a:cubicBezTo>
                    <a:pt x="17323" y="7046"/>
                    <a:pt x="17135" y="7209"/>
                    <a:pt x="16967" y="7380"/>
                  </a:cubicBezTo>
                  <a:cubicBezTo>
                    <a:pt x="16983" y="6925"/>
                    <a:pt x="16953" y="6516"/>
                    <a:pt x="16884" y="6127"/>
                  </a:cubicBezTo>
                  <a:cubicBezTo>
                    <a:pt x="16796" y="5614"/>
                    <a:pt x="16634" y="5133"/>
                    <a:pt x="16407" y="4696"/>
                  </a:cubicBezTo>
                  <a:cubicBezTo>
                    <a:pt x="16160" y="4231"/>
                    <a:pt x="15818" y="3794"/>
                    <a:pt x="15416" y="3439"/>
                  </a:cubicBezTo>
                  <a:cubicBezTo>
                    <a:pt x="15108" y="3169"/>
                    <a:pt x="14744" y="2981"/>
                    <a:pt x="14360" y="2899"/>
                  </a:cubicBezTo>
                  <a:lnTo>
                    <a:pt x="14356" y="2899"/>
                  </a:lnTo>
                  <a:cubicBezTo>
                    <a:pt x="14167" y="2863"/>
                    <a:pt x="13985" y="2850"/>
                    <a:pt x="13808" y="2850"/>
                  </a:cubicBezTo>
                  <a:cubicBezTo>
                    <a:pt x="13595" y="2850"/>
                    <a:pt x="13390" y="2869"/>
                    <a:pt x="13187" y="2888"/>
                  </a:cubicBezTo>
                  <a:cubicBezTo>
                    <a:pt x="12941" y="2911"/>
                    <a:pt x="12717" y="2932"/>
                    <a:pt x="12490" y="2947"/>
                  </a:cubicBezTo>
                  <a:cubicBezTo>
                    <a:pt x="12368" y="2952"/>
                    <a:pt x="12250" y="2958"/>
                    <a:pt x="12128" y="2964"/>
                  </a:cubicBezTo>
                  <a:cubicBezTo>
                    <a:pt x="12006" y="2967"/>
                    <a:pt x="11885" y="2972"/>
                    <a:pt x="11765" y="2980"/>
                  </a:cubicBezTo>
                  <a:cubicBezTo>
                    <a:pt x="11604" y="2990"/>
                    <a:pt x="11442" y="3001"/>
                    <a:pt x="11281" y="3014"/>
                  </a:cubicBezTo>
                  <a:lnTo>
                    <a:pt x="11223" y="3018"/>
                  </a:lnTo>
                  <a:lnTo>
                    <a:pt x="11166" y="3024"/>
                  </a:lnTo>
                  <a:cubicBezTo>
                    <a:pt x="11118" y="2839"/>
                    <a:pt x="11067" y="2691"/>
                    <a:pt x="11008" y="2544"/>
                  </a:cubicBezTo>
                  <a:cubicBezTo>
                    <a:pt x="10923" y="2340"/>
                    <a:pt x="10817" y="2131"/>
                    <a:pt x="10662" y="1855"/>
                  </a:cubicBezTo>
                  <a:cubicBezTo>
                    <a:pt x="10554" y="1673"/>
                    <a:pt x="10425" y="1496"/>
                    <a:pt x="10238" y="1285"/>
                  </a:cubicBezTo>
                  <a:cubicBezTo>
                    <a:pt x="9979" y="997"/>
                    <a:pt x="9625" y="735"/>
                    <a:pt x="9187" y="512"/>
                  </a:cubicBezTo>
                  <a:cubicBezTo>
                    <a:pt x="8823" y="322"/>
                    <a:pt x="8389" y="180"/>
                    <a:pt x="7901" y="87"/>
                  </a:cubicBezTo>
                  <a:lnTo>
                    <a:pt x="7882" y="84"/>
                  </a:lnTo>
                  <a:cubicBezTo>
                    <a:pt x="7577" y="28"/>
                    <a:pt x="7267" y="0"/>
                    <a:pt x="69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6" name="Google Shape;2276;p11"/>
            <p:cNvSpPr/>
            <p:nvPr/>
          </p:nvSpPr>
          <p:spPr>
            <a:xfrm>
              <a:off x="1390882" y="-874581"/>
              <a:ext cx="563517" cy="198991"/>
            </a:xfrm>
            <a:custGeom>
              <a:avLst/>
              <a:gdLst/>
              <a:ahLst/>
              <a:cxnLst/>
              <a:rect l="l" t="t" r="r" b="b"/>
              <a:pathLst>
                <a:path w="13964" h="4931" extrusionOk="0">
                  <a:moveTo>
                    <a:pt x="4782" y="0"/>
                  </a:moveTo>
                  <a:cubicBezTo>
                    <a:pt x="4129" y="0"/>
                    <a:pt x="3483" y="126"/>
                    <a:pt x="2902" y="370"/>
                  </a:cubicBezTo>
                  <a:cubicBezTo>
                    <a:pt x="2475" y="548"/>
                    <a:pt x="2068" y="807"/>
                    <a:pt x="1699" y="1138"/>
                  </a:cubicBezTo>
                  <a:cubicBezTo>
                    <a:pt x="1352" y="1450"/>
                    <a:pt x="1054" y="1869"/>
                    <a:pt x="766" y="2448"/>
                  </a:cubicBezTo>
                  <a:cubicBezTo>
                    <a:pt x="368" y="3238"/>
                    <a:pt x="158" y="4097"/>
                    <a:pt x="0" y="4930"/>
                  </a:cubicBezTo>
                  <a:cubicBezTo>
                    <a:pt x="443" y="4649"/>
                    <a:pt x="895" y="4386"/>
                    <a:pt x="1343" y="4114"/>
                  </a:cubicBezTo>
                  <a:cubicBezTo>
                    <a:pt x="1477" y="4035"/>
                    <a:pt x="1609" y="3955"/>
                    <a:pt x="1741" y="3874"/>
                  </a:cubicBezTo>
                  <a:cubicBezTo>
                    <a:pt x="1849" y="3806"/>
                    <a:pt x="1958" y="3739"/>
                    <a:pt x="2064" y="3666"/>
                  </a:cubicBezTo>
                  <a:cubicBezTo>
                    <a:pt x="2262" y="3528"/>
                    <a:pt x="2453" y="3378"/>
                    <a:pt x="2640" y="3224"/>
                  </a:cubicBezTo>
                  <a:cubicBezTo>
                    <a:pt x="3006" y="2921"/>
                    <a:pt x="3371" y="2603"/>
                    <a:pt x="3798" y="2389"/>
                  </a:cubicBezTo>
                  <a:cubicBezTo>
                    <a:pt x="4013" y="2282"/>
                    <a:pt x="4240" y="2200"/>
                    <a:pt x="4479" y="2165"/>
                  </a:cubicBezTo>
                  <a:cubicBezTo>
                    <a:pt x="4597" y="2148"/>
                    <a:pt x="4715" y="2139"/>
                    <a:pt x="4834" y="2139"/>
                  </a:cubicBezTo>
                  <a:cubicBezTo>
                    <a:pt x="4959" y="2139"/>
                    <a:pt x="5084" y="2149"/>
                    <a:pt x="5207" y="2171"/>
                  </a:cubicBezTo>
                  <a:cubicBezTo>
                    <a:pt x="5224" y="2174"/>
                    <a:pt x="5243" y="2178"/>
                    <a:pt x="5260" y="2181"/>
                  </a:cubicBezTo>
                  <a:cubicBezTo>
                    <a:pt x="5514" y="2230"/>
                    <a:pt x="5765" y="2305"/>
                    <a:pt x="5990" y="2434"/>
                  </a:cubicBezTo>
                  <a:cubicBezTo>
                    <a:pt x="6191" y="2553"/>
                    <a:pt x="6377" y="2692"/>
                    <a:pt x="6543" y="2856"/>
                  </a:cubicBezTo>
                  <a:cubicBezTo>
                    <a:pt x="6899" y="3208"/>
                    <a:pt x="7183" y="3619"/>
                    <a:pt x="7515" y="3995"/>
                  </a:cubicBezTo>
                  <a:cubicBezTo>
                    <a:pt x="7508" y="3984"/>
                    <a:pt x="7496" y="3974"/>
                    <a:pt x="7489" y="3964"/>
                  </a:cubicBezTo>
                  <a:lnTo>
                    <a:pt x="7489" y="3964"/>
                  </a:lnTo>
                  <a:cubicBezTo>
                    <a:pt x="7676" y="4170"/>
                    <a:pt x="7871" y="4361"/>
                    <a:pt x="8101" y="4519"/>
                  </a:cubicBezTo>
                  <a:cubicBezTo>
                    <a:pt x="8104" y="4521"/>
                    <a:pt x="8105" y="4521"/>
                    <a:pt x="8107" y="4522"/>
                  </a:cubicBezTo>
                  <a:cubicBezTo>
                    <a:pt x="8111" y="4524"/>
                    <a:pt x="8114" y="4527"/>
                    <a:pt x="8115" y="4528"/>
                  </a:cubicBezTo>
                  <a:cubicBezTo>
                    <a:pt x="8114" y="4527"/>
                    <a:pt x="8112" y="4525"/>
                    <a:pt x="8110" y="4523"/>
                  </a:cubicBezTo>
                  <a:lnTo>
                    <a:pt x="8110" y="4523"/>
                  </a:lnTo>
                  <a:cubicBezTo>
                    <a:pt x="8243" y="4603"/>
                    <a:pt x="8377" y="4675"/>
                    <a:pt x="8523" y="4728"/>
                  </a:cubicBezTo>
                  <a:cubicBezTo>
                    <a:pt x="8700" y="4781"/>
                    <a:pt x="8883" y="4810"/>
                    <a:pt x="9069" y="4823"/>
                  </a:cubicBezTo>
                  <a:lnTo>
                    <a:pt x="9069" y="4823"/>
                  </a:lnTo>
                  <a:cubicBezTo>
                    <a:pt x="9058" y="4822"/>
                    <a:pt x="9047" y="4822"/>
                    <a:pt x="9035" y="4822"/>
                  </a:cubicBezTo>
                  <a:cubicBezTo>
                    <a:pt x="9105" y="4826"/>
                    <a:pt x="9176" y="4828"/>
                    <a:pt x="9247" y="4828"/>
                  </a:cubicBezTo>
                  <a:cubicBezTo>
                    <a:pt x="9456" y="4828"/>
                    <a:pt x="9665" y="4813"/>
                    <a:pt x="9873" y="4789"/>
                  </a:cubicBezTo>
                  <a:cubicBezTo>
                    <a:pt x="10186" y="4753"/>
                    <a:pt x="10497" y="4703"/>
                    <a:pt x="10804" y="4646"/>
                  </a:cubicBezTo>
                  <a:cubicBezTo>
                    <a:pt x="11447" y="4527"/>
                    <a:pt x="12087" y="4383"/>
                    <a:pt x="12739" y="4300"/>
                  </a:cubicBezTo>
                  <a:cubicBezTo>
                    <a:pt x="13006" y="4267"/>
                    <a:pt x="13276" y="4241"/>
                    <a:pt x="13544" y="4241"/>
                  </a:cubicBezTo>
                  <a:cubicBezTo>
                    <a:pt x="13575" y="4241"/>
                    <a:pt x="13607" y="4241"/>
                    <a:pt x="13638" y="4242"/>
                  </a:cubicBezTo>
                  <a:cubicBezTo>
                    <a:pt x="13746" y="4246"/>
                    <a:pt x="13856" y="4249"/>
                    <a:pt x="13964" y="4258"/>
                  </a:cubicBezTo>
                  <a:cubicBezTo>
                    <a:pt x="13757" y="3961"/>
                    <a:pt x="13513" y="3686"/>
                    <a:pt x="13241" y="3449"/>
                  </a:cubicBezTo>
                  <a:cubicBezTo>
                    <a:pt x="12933" y="3174"/>
                    <a:pt x="12566" y="2985"/>
                    <a:pt x="12183" y="2904"/>
                  </a:cubicBezTo>
                  <a:cubicBezTo>
                    <a:pt x="11993" y="2867"/>
                    <a:pt x="11810" y="2855"/>
                    <a:pt x="11632" y="2855"/>
                  </a:cubicBezTo>
                  <a:cubicBezTo>
                    <a:pt x="11421" y="2855"/>
                    <a:pt x="11216" y="2873"/>
                    <a:pt x="11015" y="2891"/>
                  </a:cubicBezTo>
                  <a:cubicBezTo>
                    <a:pt x="10741" y="2918"/>
                    <a:pt x="10527" y="2937"/>
                    <a:pt x="10310" y="2954"/>
                  </a:cubicBezTo>
                  <a:cubicBezTo>
                    <a:pt x="10202" y="2961"/>
                    <a:pt x="10093" y="2964"/>
                    <a:pt x="9982" y="2970"/>
                  </a:cubicBezTo>
                  <a:lnTo>
                    <a:pt x="9787" y="2977"/>
                  </a:lnTo>
                  <a:lnTo>
                    <a:pt x="9587" y="2987"/>
                  </a:lnTo>
                  <a:cubicBezTo>
                    <a:pt x="9425" y="2997"/>
                    <a:pt x="9263" y="3008"/>
                    <a:pt x="9102" y="3021"/>
                  </a:cubicBezTo>
                  <a:lnTo>
                    <a:pt x="9046" y="3027"/>
                  </a:lnTo>
                  <a:lnTo>
                    <a:pt x="8987" y="3030"/>
                  </a:lnTo>
                  <a:cubicBezTo>
                    <a:pt x="8958" y="2882"/>
                    <a:pt x="8911" y="2738"/>
                    <a:pt x="8838" y="2556"/>
                  </a:cubicBezTo>
                  <a:cubicBezTo>
                    <a:pt x="8766" y="2372"/>
                    <a:pt x="8668" y="2178"/>
                    <a:pt x="8493" y="1865"/>
                  </a:cubicBezTo>
                  <a:cubicBezTo>
                    <a:pt x="8391" y="1691"/>
                    <a:pt x="8262" y="1513"/>
                    <a:pt x="8069" y="1295"/>
                  </a:cubicBezTo>
                  <a:cubicBezTo>
                    <a:pt x="7802" y="1000"/>
                    <a:pt x="7447" y="739"/>
                    <a:pt x="7015" y="519"/>
                  </a:cubicBezTo>
                  <a:cubicBezTo>
                    <a:pt x="6650" y="328"/>
                    <a:pt x="6216" y="185"/>
                    <a:pt x="5724" y="91"/>
                  </a:cubicBezTo>
                  <a:lnTo>
                    <a:pt x="5699" y="84"/>
                  </a:lnTo>
                  <a:cubicBezTo>
                    <a:pt x="5396" y="28"/>
                    <a:pt x="5088" y="0"/>
                    <a:pt x="4782" y="0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7" name="Google Shape;2277;p11"/>
            <p:cNvSpPr/>
            <p:nvPr/>
          </p:nvSpPr>
          <p:spPr>
            <a:xfrm>
              <a:off x="2133772" y="-638910"/>
              <a:ext cx="431960" cy="713719"/>
            </a:xfrm>
            <a:custGeom>
              <a:avLst/>
              <a:gdLst/>
              <a:ahLst/>
              <a:cxnLst/>
              <a:rect l="l" t="t" r="r" b="b"/>
              <a:pathLst>
                <a:path w="10704" h="17686" extrusionOk="0">
                  <a:moveTo>
                    <a:pt x="1138" y="3709"/>
                  </a:moveTo>
                  <a:cubicBezTo>
                    <a:pt x="1139" y="3719"/>
                    <a:pt x="1142" y="3728"/>
                    <a:pt x="1144" y="3738"/>
                  </a:cubicBezTo>
                  <a:lnTo>
                    <a:pt x="1144" y="3738"/>
                  </a:lnTo>
                  <a:cubicBezTo>
                    <a:pt x="1142" y="3729"/>
                    <a:pt x="1140" y="3719"/>
                    <a:pt x="1138" y="3709"/>
                  </a:cubicBezTo>
                  <a:close/>
                  <a:moveTo>
                    <a:pt x="1144" y="3738"/>
                  </a:moveTo>
                  <a:cubicBezTo>
                    <a:pt x="1145" y="3742"/>
                    <a:pt x="1146" y="3746"/>
                    <a:pt x="1146" y="3749"/>
                  </a:cubicBezTo>
                  <a:cubicBezTo>
                    <a:pt x="1146" y="3746"/>
                    <a:pt x="1145" y="3742"/>
                    <a:pt x="1144" y="3738"/>
                  </a:cubicBezTo>
                  <a:close/>
                  <a:moveTo>
                    <a:pt x="1508" y="4869"/>
                  </a:moveTo>
                  <a:cubicBezTo>
                    <a:pt x="1510" y="4873"/>
                    <a:pt x="1512" y="4877"/>
                    <a:pt x="1513" y="4880"/>
                  </a:cubicBezTo>
                  <a:lnTo>
                    <a:pt x="1513" y="4880"/>
                  </a:lnTo>
                  <a:cubicBezTo>
                    <a:pt x="1512" y="4876"/>
                    <a:pt x="1510" y="4873"/>
                    <a:pt x="1508" y="4869"/>
                  </a:cubicBezTo>
                  <a:close/>
                  <a:moveTo>
                    <a:pt x="1513" y="4880"/>
                  </a:moveTo>
                  <a:cubicBezTo>
                    <a:pt x="1517" y="4887"/>
                    <a:pt x="1521" y="4894"/>
                    <a:pt x="1524" y="4901"/>
                  </a:cubicBezTo>
                  <a:cubicBezTo>
                    <a:pt x="1521" y="4894"/>
                    <a:pt x="1517" y="4887"/>
                    <a:pt x="1513" y="4880"/>
                  </a:cubicBezTo>
                  <a:close/>
                  <a:moveTo>
                    <a:pt x="6770" y="12637"/>
                  </a:moveTo>
                  <a:cubicBezTo>
                    <a:pt x="6770" y="12638"/>
                    <a:pt x="6770" y="12640"/>
                    <a:pt x="6770" y="12641"/>
                  </a:cubicBezTo>
                  <a:lnTo>
                    <a:pt x="6770" y="12641"/>
                  </a:lnTo>
                  <a:cubicBezTo>
                    <a:pt x="6770" y="12640"/>
                    <a:pt x="6770" y="12638"/>
                    <a:pt x="6770" y="12637"/>
                  </a:cubicBezTo>
                  <a:close/>
                  <a:moveTo>
                    <a:pt x="540" y="1"/>
                  </a:moveTo>
                  <a:cubicBezTo>
                    <a:pt x="358" y="1"/>
                    <a:pt x="178" y="7"/>
                    <a:pt x="0" y="19"/>
                  </a:cubicBezTo>
                  <a:cubicBezTo>
                    <a:pt x="115" y="139"/>
                    <a:pt x="216" y="274"/>
                    <a:pt x="296" y="414"/>
                  </a:cubicBezTo>
                  <a:cubicBezTo>
                    <a:pt x="572" y="893"/>
                    <a:pt x="711" y="1434"/>
                    <a:pt x="820" y="1971"/>
                  </a:cubicBezTo>
                  <a:cubicBezTo>
                    <a:pt x="938" y="2548"/>
                    <a:pt x="1018" y="3132"/>
                    <a:pt x="1138" y="3709"/>
                  </a:cubicBezTo>
                  <a:lnTo>
                    <a:pt x="1138" y="3709"/>
                  </a:lnTo>
                  <a:cubicBezTo>
                    <a:pt x="1138" y="3709"/>
                    <a:pt x="1138" y="3708"/>
                    <a:pt x="1138" y="3708"/>
                  </a:cubicBezTo>
                  <a:lnTo>
                    <a:pt x="1138" y="3708"/>
                  </a:lnTo>
                  <a:cubicBezTo>
                    <a:pt x="1226" y="4105"/>
                    <a:pt x="1330" y="4503"/>
                    <a:pt x="1508" y="4869"/>
                  </a:cubicBezTo>
                  <a:lnTo>
                    <a:pt x="1508" y="4869"/>
                  </a:lnTo>
                  <a:cubicBezTo>
                    <a:pt x="1507" y="4866"/>
                    <a:pt x="1505" y="4863"/>
                    <a:pt x="1504" y="4860"/>
                  </a:cubicBezTo>
                  <a:lnTo>
                    <a:pt x="1504" y="4860"/>
                  </a:lnTo>
                  <a:cubicBezTo>
                    <a:pt x="1582" y="5008"/>
                    <a:pt x="1669" y="5141"/>
                    <a:pt x="1775" y="5269"/>
                  </a:cubicBezTo>
                  <a:cubicBezTo>
                    <a:pt x="1890" y="5393"/>
                    <a:pt x="2020" y="5500"/>
                    <a:pt x="2158" y="5597"/>
                  </a:cubicBezTo>
                  <a:cubicBezTo>
                    <a:pt x="2479" y="5802"/>
                    <a:pt x="2831" y="5948"/>
                    <a:pt x="3190" y="6079"/>
                  </a:cubicBezTo>
                  <a:cubicBezTo>
                    <a:pt x="3549" y="6208"/>
                    <a:pt x="3917" y="6326"/>
                    <a:pt x="4260" y="6491"/>
                  </a:cubicBezTo>
                  <a:cubicBezTo>
                    <a:pt x="4625" y="6668"/>
                    <a:pt x="4987" y="6889"/>
                    <a:pt x="5260" y="7192"/>
                  </a:cubicBezTo>
                  <a:cubicBezTo>
                    <a:pt x="5388" y="7336"/>
                    <a:pt x="5510" y="7485"/>
                    <a:pt x="5616" y="7646"/>
                  </a:cubicBezTo>
                  <a:cubicBezTo>
                    <a:pt x="5718" y="7803"/>
                    <a:pt x="5810" y="7961"/>
                    <a:pt x="5890" y="8129"/>
                  </a:cubicBezTo>
                  <a:cubicBezTo>
                    <a:pt x="6063" y="8486"/>
                    <a:pt x="6191" y="8861"/>
                    <a:pt x="6274" y="9252"/>
                  </a:cubicBezTo>
                  <a:cubicBezTo>
                    <a:pt x="6357" y="9620"/>
                    <a:pt x="6418" y="9989"/>
                    <a:pt x="6464" y="10365"/>
                  </a:cubicBezTo>
                  <a:cubicBezTo>
                    <a:pt x="6556" y="11123"/>
                    <a:pt x="6611" y="11887"/>
                    <a:pt x="6770" y="12637"/>
                  </a:cubicBezTo>
                  <a:lnTo>
                    <a:pt x="6770" y="12637"/>
                  </a:lnTo>
                  <a:cubicBezTo>
                    <a:pt x="6770" y="12639"/>
                    <a:pt x="6770" y="12640"/>
                    <a:pt x="6771" y="12642"/>
                  </a:cubicBezTo>
                  <a:lnTo>
                    <a:pt x="6771" y="12642"/>
                  </a:lnTo>
                  <a:cubicBezTo>
                    <a:pt x="6771" y="12645"/>
                    <a:pt x="6772" y="12647"/>
                    <a:pt x="6772" y="12650"/>
                  </a:cubicBezTo>
                  <a:cubicBezTo>
                    <a:pt x="6838" y="12937"/>
                    <a:pt x="6919" y="13220"/>
                    <a:pt x="7024" y="13498"/>
                  </a:cubicBezTo>
                  <a:cubicBezTo>
                    <a:pt x="7120" y="13750"/>
                    <a:pt x="7229" y="14002"/>
                    <a:pt x="7354" y="14246"/>
                  </a:cubicBezTo>
                  <a:cubicBezTo>
                    <a:pt x="7878" y="15260"/>
                    <a:pt x="8607" y="16146"/>
                    <a:pt x="9351" y="17005"/>
                  </a:cubicBezTo>
                  <a:cubicBezTo>
                    <a:pt x="9546" y="17232"/>
                    <a:pt x="9746" y="17457"/>
                    <a:pt x="9942" y="17686"/>
                  </a:cubicBezTo>
                  <a:cubicBezTo>
                    <a:pt x="10070" y="17348"/>
                    <a:pt x="10188" y="16994"/>
                    <a:pt x="10301" y="16610"/>
                  </a:cubicBezTo>
                  <a:cubicBezTo>
                    <a:pt x="10465" y="16047"/>
                    <a:pt x="10580" y="15465"/>
                    <a:pt x="10640" y="14882"/>
                  </a:cubicBezTo>
                  <a:cubicBezTo>
                    <a:pt x="10704" y="14272"/>
                    <a:pt x="10704" y="13666"/>
                    <a:pt x="10639" y="13075"/>
                  </a:cubicBezTo>
                  <a:cubicBezTo>
                    <a:pt x="10603" y="12759"/>
                    <a:pt x="10538" y="12452"/>
                    <a:pt x="10479" y="12193"/>
                  </a:cubicBezTo>
                  <a:cubicBezTo>
                    <a:pt x="10408" y="11877"/>
                    <a:pt x="10316" y="11582"/>
                    <a:pt x="10202" y="11317"/>
                  </a:cubicBezTo>
                  <a:cubicBezTo>
                    <a:pt x="10047" y="10930"/>
                    <a:pt x="9833" y="10566"/>
                    <a:pt x="9570" y="10236"/>
                  </a:cubicBezTo>
                  <a:cubicBezTo>
                    <a:pt x="9361" y="9970"/>
                    <a:pt x="9096" y="9699"/>
                    <a:pt x="8757" y="9403"/>
                  </a:cubicBezTo>
                  <a:cubicBezTo>
                    <a:pt x="8579" y="9246"/>
                    <a:pt x="8395" y="9097"/>
                    <a:pt x="8210" y="8947"/>
                  </a:cubicBezTo>
                  <a:cubicBezTo>
                    <a:pt x="7851" y="8659"/>
                    <a:pt x="7501" y="8373"/>
                    <a:pt x="7193" y="8045"/>
                  </a:cubicBezTo>
                  <a:cubicBezTo>
                    <a:pt x="6999" y="7819"/>
                    <a:pt x="6846" y="7597"/>
                    <a:pt x="6719" y="7366"/>
                  </a:cubicBezTo>
                  <a:cubicBezTo>
                    <a:pt x="6619" y="7152"/>
                    <a:pt x="6537" y="6922"/>
                    <a:pt x="6475" y="6688"/>
                  </a:cubicBezTo>
                  <a:cubicBezTo>
                    <a:pt x="6412" y="6345"/>
                    <a:pt x="6393" y="5987"/>
                    <a:pt x="6409" y="5564"/>
                  </a:cubicBezTo>
                  <a:lnTo>
                    <a:pt x="6410" y="5493"/>
                  </a:lnTo>
                  <a:cubicBezTo>
                    <a:pt x="6429" y="5285"/>
                    <a:pt x="6452" y="5059"/>
                    <a:pt x="6478" y="4831"/>
                  </a:cubicBezTo>
                  <a:lnTo>
                    <a:pt x="6518" y="4429"/>
                  </a:lnTo>
                  <a:cubicBezTo>
                    <a:pt x="6550" y="4060"/>
                    <a:pt x="6578" y="3633"/>
                    <a:pt x="6524" y="3235"/>
                  </a:cubicBezTo>
                  <a:cubicBezTo>
                    <a:pt x="6464" y="2806"/>
                    <a:pt x="6314" y="2417"/>
                    <a:pt x="6080" y="2078"/>
                  </a:cubicBezTo>
                  <a:cubicBezTo>
                    <a:pt x="5832" y="1721"/>
                    <a:pt x="5473" y="1413"/>
                    <a:pt x="4950" y="1105"/>
                  </a:cubicBezTo>
                  <a:cubicBezTo>
                    <a:pt x="4476" y="828"/>
                    <a:pt x="3943" y="634"/>
                    <a:pt x="3436" y="465"/>
                  </a:cubicBezTo>
                  <a:cubicBezTo>
                    <a:pt x="3048" y="340"/>
                    <a:pt x="2639" y="233"/>
                    <a:pt x="2219" y="154"/>
                  </a:cubicBezTo>
                  <a:lnTo>
                    <a:pt x="2011" y="127"/>
                  </a:lnTo>
                  <a:cubicBezTo>
                    <a:pt x="1508" y="43"/>
                    <a:pt x="1017" y="1"/>
                    <a:pt x="540" y="1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8" name="Google Shape;2278;p11"/>
            <p:cNvSpPr/>
            <p:nvPr/>
          </p:nvSpPr>
          <p:spPr>
            <a:xfrm>
              <a:off x="1717755" y="-692218"/>
              <a:ext cx="282" cy="161"/>
            </a:xfrm>
            <a:custGeom>
              <a:avLst/>
              <a:gdLst/>
              <a:ahLst/>
              <a:cxnLst/>
              <a:rect l="l" t="t" r="r" b="b"/>
              <a:pathLst>
                <a:path w="7" h="4" extrusionOk="0">
                  <a:moveTo>
                    <a:pt x="7" y="3"/>
                  </a:moveTo>
                  <a:cubicBezTo>
                    <a:pt x="5" y="2"/>
                    <a:pt x="4" y="0"/>
                    <a:pt x="1" y="0"/>
                  </a:cubicBezTo>
                  <a:cubicBezTo>
                    <a:pt x="4" y="0"/>
                    <a:pt x="5" y="2"/>
                    <a:pt x="7" y="3"/>
                  </a:cubicBezTo>
                  <a:close/>
                </a:path>
              </a:pathLst>
            </a:custGeom>
            <a:solidFill>
              <a:srgbClr val="FFD3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9" name="Google Shape;2279;p11"/>
            <p:cNvSpPr/>
            <p:nvPr/>
          </p:nvSpPr>
          <p:spPr>
            <a:xfrm>
              <a:off x="1513924" y="-691976"/>
              <a:ext cx="119249" cy="464728"/>
            </a:xfrm>
            <a:custGeom>
              <a:avLst/>
              <a:gdLst/>
              <a:ahLst/>
              <a:cxnLst/>
              <a:rect l="l" t="t" r="r" b="b"/>
              <a:pathLst>
                <a:path w="2955" h="11516" extrusionOk="0">
                  <a:moveTo>
                    <a:pt x="717" y="1461"/>
                  </a:moveTo>
                  <a:lnTo>
                    <a:pt x="717" y="1464"/>
                  </a:lnTo>
                  <a:cubicBezTo>
                    <a:pt x="717" y="1468"/>
                    <a:pt x="717" y="1469"/>
                    <a:pt x="714" y="1474"/>
                  </a:cubicBezTo>
                  <a:cubicBezTo>
                    <a:pt x="714" y="1469"/>
                    <a:pt x="717" y="1467"/>
                    <a:pt x="717" y="1461"/>
                  </a:cubicBezTo>
                  <a:close/>
                  <a:moveTo>
                    <a:pt x="765" y="0"/>
                  </a:moveTo>
                  <a:cubicBezTo>
                    <a:pt x="687" y="0"/>
                    <a:pt x="616" y="51"/>
                    <a:pt x="597" y="127"/>
                  </a:cubicBezTo>
                  <a:cubicBezTo>
                    <a:pt x="484" y="578"/>
                    <a:pt x="375" y="1024"/>
                    <a:pt x="291" y="1481"/>
                  </a:cubicBezTo>
                  <a:cubicBezTo>
                    <a:pt x="207" y="1935"/>
                    <a:pt x="143" y="2393"/>
                    <a:pt x="95" y="2854"/>
                  </a:cubicBezTo>
                  <a:cubicBezTo>
                    <a:pt x="46" y="3319"/>
                    <a:pt x="25" y="3789"/>
                    <a:pt x="13" y="4256"/>
                  </a:cubicBezTo>
                  <a:cubicBezTo>
                    <a:pt x="0" y="4751"/>
                    <a:pt x="18" y="5240"/>
                    <a:pt x="51" y="5734"/>
                  </a:cubicBezTo>
                  <a:cubicBezTo>
                    <a:pt x="85" y="6208"/>
                    <a:pt x="160" y="6683"/>
                    <a:pt x="248" y="7150"/>
                  </a:cubicBezTo>
                  <a:cubicBezTo>
                    <a:pt x="339" y="7637"/>
                    <a:pt x="459" y="8111"/>
                    <a:pt x="597" y="8585"/>
                  </a:cubicBezTo>
                  <a:cubicBezTo>
                    <a:pt x="872" y="9518"/>
                    <a:pt x="1279" y="10432"/>
                    <a:pt x="1827" y="11238"/>
                  </a:cubicBezTo>
                  <a:cubicBezTo>
                    <a:pt x="1912" y="11364"/>
                    <a:pt x="2020" y="11457"/>
                    <a:pt x="2171" y="11498"/>
                  </a:cubicBezTo>
                  <a:cubicBezTo>
                    <a:pt x="2216" y="11510"/>
                    <a:pt x="2262" y="11516"/>
                    <a:pt x="2309" y="11516"/>
                  </a:cubicBezTo>
                  <a:cubicBezTo>
                    <a:pt x="2409" y="11516"/>
                    <a:pt x="2510" y="11488"/>
                    <a:pt x="2596" y="11437"/>
                  </a:cubicBezTo>
                  <a:cubicBezTo>
                    <a:pt x="2859" y="11282"/>
                    <a:pt x="2955" y="10932"/>
                    <a:pt x="2797" y="10667"/>
                  </a:cubicBezTo>
                  <a:cubicBezTo>
                    <a:pt x="2584" y="10311"/>
                    <a:pt x="2373" y="9952"/>
                    <a:pt x="2182" y="9586"/>
                  </a:cubicBezTo>
                  <a:cubicBezTo>
                    <a:pt x="1994" y="9225"/>
                    <a:pt x="1820" y="8854"/>
                    <a:pt x="1657" y="8479"/>
                  </a:cubicBezTo>
                  <a:lnTo>
                    <a:pt x="1657" y="8479"/>
                  </a:lnTo>
                  <a:cubicBezTo>
                    <a:pt x="1663" y="8493"/>
                    <a:pt x="1668" y="8507"/>
                    <a:pt x="1674" y="8522"/>
                  </a:cubicBezTo>
                  <a:cubicBezTo>
                    <a:pt x="1667" y="8502"/>
                    <a:pt x="1657" y="8485"/>
                    <a:pt x="1651" y="8465"/>
                  </a:cubicBezTo>
                  <a:lnTo>
                    <a:pt x="1651" y="8465"/>
                  </a:lnTo>
                  <a:cubicBezTo>
                    <a:pt x="1653" y="8470"/>
                    <a:pt x="1655" y="8474"/>
                    <a:pt x="1657" y="8479"/>
                  </a:cubicBezTo>
                  <a:lnTo>
                    <a:pt x="1657" y="8479"/>
                  </a:lnTo>
                  <a:cubicBezTo>
                    <a:pt x="1655" y="8474"/>
                    <a:pt x="1653" y="8469"/>
                    <a:pt x="1651" y="8464"/>
                  </a:cubicBezTo>
                  <a:lnTo>
                    <a:pt x="1651" y="8464"/>
                  </a:lnTo>
                  <a:cubicBezTo>
                    <a:pt x="1651" y="8465"/>
                    <a:pt x="1651" y="8465"/>
                    <a:pt x="1651" y="8465"/>
                  </a:cubicBezTo>
                  <a:lnTo>
                    <a:pt x="1651" y="8465"/>
                  </a:lnTo>
                  <a:cubicBezTo>
                    <a:pt x="1643" y="8446"/>
                    <a:pt x="1635" y="8427"/>
                    <a:pt x="1626" y="8408"/>
                  </a:cubicBezTo>
                  <a:cubicBezTo>
                    <a:pt x="1210" y="7395"/>
                    <a:pt x="935" y="6327"/>
                    <a:pt x="770" y="5243"/>
                  </a:cubicBezTo>
                  <a:lnTo>
                    <a:pt x="770" y="5243"/>
                  </a:lnTo>
                  <a:cubicBezTo>
                    <a:pt x="770" y="5248"/>
                    <a:pt x="771" y="5253"/>
                    <a:pt x="772" y="5258"/>
                  </a:cubicBezTo>
                  <a:cubicBezTo>
                    <a:pt x="770" y="5249"/>
                    <a:pt x="769" y="5240"/>
                    <a:pt x="768" y="5231"/>
                  </a:cubicBezTo>
                  <a:lnTo>
                    <a:pt x="768" y="5231"/>
                  </a:lnTo>
                  <a:cubicBezTo>
                    <a:pt x="769" y="5235"/>
                    <a:pt x="769" y="5239"/>
                    <a:pt x="770" y="5243"/>
                  </a:cubicBezTo>
                  <a:lnTo>
                    <a:pt x="770" y="5243"/>
                  </a:lnTo>
                  <a:cubicBezTo>
                    <a:pt x="767" y="5226"/>
                    <a:pt x="765" y="5209"/>
                    <a:pt x="762" y="5191"/>
                  </a:cubicBezTo>
                  <a:lnTo>
                    <a:pt x="762" y="5191"/>
                  </a:lnTo>
                  <a:cubicBezTo>
                    <a:pt x="764" y="5205"/>
                    <a:pt x="766" y="5218"/>
                    <a:pt x="768" y="5231"/>
                  </a:cubicBezTo>
                  <a:lnTo>
                    <a:pt x="768" y="5231"/>
                  </a:lnTo>
                  <a:cubicBezTo>
                    <a:pt x="764" y="5208"/>
                    <a:pt x="761" y="5184"/>
                    <a:pt x="757" y="5161"/>
                  </a:cubicBezTo>
                  <a:lnTo>
                    <a:pt x="757" y="5161"/>
                  </a:lnTo>
                  <a:cubicBezTo>
                    <a:pt x="759" y="5171"/>
                    <a:pt x="761" y="5181"/>
                    <a:pt x="762" y="5191"/>
                  </a:cubicBezTo>
                  <a:lnTo>
                    <a:pt x="762" y="5191"/>
                  </a:lnTo>
                  <a:cubicBezTo>
                    <a:pt x="680" y="4593"/>
                    <a:pt x="623" y="3993"/>
                    <a:pt x="614" y="3391"/>
                  </a:cubicBezTo>
                  <a:cubicBezTo>
                    <a:pt x="607" y="2749"/>
                    <a:pt x="642" y="2109"/>
                    <a:pt x="717" y="1474"/>
                  </a:cubicBezTo>
                  <a:lnTo>
                    <a:pt x="717" y="1478"/>
                  </a:lnTo>
                  <a:cubicBezTo>
                    <a:pt x="717" y="1474"/>
                    <a:pt x="719" y="1469"/>
                    <a:pt x="719" y="1464"/>
                  </a:cubicBezTo>
                  <a:cubicBezTo>
                    <a:pt x="719" y="1461"/>
                    <a:pt x="719" y="1458"/>
                    <a:pt x="720" y="1455"/>
                  </a:cubicBezTo>
                  <a:lnTo>
                    <a:pt x="720" y="1461"/>
                  </a:lnTo>
                  <a:cubicBezTo>
                    <a:pt x="770" y="1043"/>
                    <a:pt x="835" y="623"/>
                    <a:pt x="928" y="213"/>
                  </a:cubicBezTo>
                  <a:cubicBezTo>
                    <a:pt x="948" y="124"/>
                    <a:pt x="898" y="30"/>
                    <a:pt x="806" y="4"/>
                  </a:cubicBezTo>
                  <a:cubicBezTo>
                    <a:pt x="803" y="4"/>
                    <a:pt x="799" y="3"/>
                    <a:pt x="796" y="3"/>
                  </a:cubicBezTo>
                  <a:cubicBezTo>
                    <a:pt x="786" y="1"/>
                    <a:pt x="775" y="0"/>
                    <a:pt x="765" y="0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0" name="Google Shape;2280;p11"/>
            <p:cNvSpPr/>
            <p:nvPr/>
          </p:nvSpPr>
          <p:spPr>
            <a:xfrm>
              <a:off x="1544997" y="-606989"/>
              <a:ext cx="47094" cy="328005"/>
            </a:xfrm>
            <a:custGeom>
              <a:avLst/>
              <a:gdLst/>
              <a:ahLst/>
              <a:cxnLst/>
              <a:rect l="l" t="t" r="r" b="b"/>
              <a:pathLst>
                <a:path w="1167" h="8128" extrusionOk="0">
                  <a:moveTo>
                    <a:pt x="400" y="0"/>
                  </a:moveTo>
                  <a:cubicBezTo>
                    <a:pt x="347" y="0"/>
                    <a:pt x="293" y="36"/>
                    <a:pt x="280" y="90"/>
                  </a:cubicBezTo>
                  <a:cubicBezTo>
                    <a:pt x="214" y="410"/>
                    <a:pt x="158" y="729"/>
                    <a:pt x="117" y="1055"/>
                  </a:cubicBezTo>
                  <a:cubicBezTo>
                    <a:pt x="79" y="1358"/>
                    <a:pt x="52" y="1667"/>
                    <a:pt x="36" y="1972"/>
                  </a:cubicBezTo>
                  <a:cubicBezTo>
                    <a:pt x="0" y="2654"/>
                    <a:pt x="23" y="3338"/>
                    <a:pt x="81" y="4018"/>
                  </a:cubicBezTo>
                  <a:cubicBezTo>
                    <a:pt x="138" y="4685"/>
                    <a:pt x="234" y="5347"/>
                    <a:pt x="354" y="6006"/>
                  </a:cubicBezTo>
                  <a:cubicBezTo>
                    <a:pt x="473" y="6676"/>
                    <a:pt x="629" y="7336"/>
                    <a:pt x="795" y="7997"/>
                  </a:cubicBezTo>
                  <a:cubicBezTo>
                    <a:pt x="814" y="8076"/>
                    <a:pt x="891" y="8127"/>
                    <a:pt x="968" y="8127"/>
                  </a:cubicBezTo>
                  <a:cubicBezTo>
                    <a:pt x="984" y="8127"/>
                    <a:pt x="1000" y="8125"/>
                    <a:pt x="1016" y="8121"/>
                  </a:cubicBezTo>
                  <a:cubicBezTo>
                    <a:pt x="1113" y="8095"/>
                    <a:pt x="1167" y="7994"/>
                    <a:pt x="1142" y="7898"/>
                  </a:cubicBezTo>
                  <a:cubicBezTo>
                    <a:pt x="866" y="6878"/>
                    <a:pt x="632" y="5844"/>
                    <a:pt x="476" y="4800"/>
                  </a:cubicBezTo>
                  <a:cubicBezTo>
                    <a:pt x="387" y="4185"/>
                    <a:pt x="326" y="3567"/>
                    <a:pt x="302" y="2947"/>
                  </a:cubicBezTo>
                  <a:cubicBezTo>
                    <a:pt x="279" y="2296"/>
                    <a:pt x="303" y="1643"/>
                    <a:pt x="379" y="997"/>
                  </a:cubicBezTo>
                  <a:lnTo>
                    <a:pt x="379" y="997"/>
                  </a:lnTo>
                  <a:cubicBezTo>
                    <a:pt x="379" y="1008"/>
                    <a:pt x="377" y="1021"/>
                    <a:pt x="377" y="1031"/>
                  </a:cubicBezTo>
                  <a:cubicBezTo>
                    <a:pt x="413" y="737"/>
                    <a:pt x="460" y="444"/>
                    <a:pt x="519" y="155"/>
                  </a:cubicBezTo>
                  <a:cubicBezTo>
                    <a:pt x="532" y="89"/>
                    <a:pt x="499" y="24"/>
                    <a:pt x="431" y="4"/>
                  </a:cubicBezTo>
                  <a:cubicBezTo>
                    <a:pt x="430" y="4"/>
                    <a:pt x="427" y="3"/>
                    <a:pt x="424" y="3"/>
                  </a:cubicBezTo>
                  <a:cubicBezTo>
                    <a:pt x="416" y="1"/>
                    <a:pt x="408" y="0"/>
                    <a:pt x="400" y="0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1" name="Google Shape;2281;p11"/>
            <p:cNvSpPr/>
            <p:nvPr/>
          </p:nvSpPr>
          <p:spPr>
            <a:xfrm>
              <a:off x="1558031" y="-633058"/>
              <a:ext cx="39467" cy="365253"/>
            </a:xfrm>
            <a:custGeom>
              <a:avLst/>
              <a:gdLst/>
              <a:ahLst/>
              <a:cxnLst/>
              <a:rect l="l" t="t" r="r" b="b"/>
              <a:pathLst>
                <a:path w="978" h="9051" extrusionOk="0">
                  <a:moveTo>
                    <a:pt x="817" y="1"/>
                  </a:moveTo>
                  <a:cubicBezTo>
                    <a:pt x="748" y="1"/>
                    <a:pt x="689" y="49"/>
                    <a:pt x="667" y="114"/>
                  </a:cubicBezTo>
                  <a:cubicBezTo>
                    <a:pt x="548" y="460"/>
                    <a:pt x="446" y="812"/>
                    <a:pt x="358" y="1167"/>
                  </a:cubicBezTo>
                  <a:cubicBezTo>
                    <a:pt x="272" y="1522"/>
                    <a:pt x="210" y="1884"/>
                    <a:pt x="158" y="2244"/>
                  </a:cubicBezTo>
                  <a:cubicBezTo>
                    <a:pt x="59" y="2961"/>
                    <a:pt x="21" y="3683"/>
                    <a:pt x="13" y="4406"/>
                  </a:cubicBezTo>
                  <a:cubicBezTo>
                    <a:pt x="0" y="5878"/>
                    <a:pt x="143" y="7345"/>
                    <a:pt x="246" y="8812"/>
                  </a:cubicBezTo>
                  <a:cubicBezTo>
                    <a:pt x="256" y="8943"/>
                    <a:pt x="354" y="9051"/>
                    <a:pt x="489" y="9051"/>
                  </a:cubicBezTo>
                  <a:cubicBezTo>
                    <a:pt x="491" y="9051"/>
                    <a:pt x="493" y="9051"/>
                    <a:pt x="495" y="9051"/>
                  </a:cubicBezTo>
                  <a:cubicBezTo>
                    <a:pt x="558" y="9051"/>
                    <a:pt x="618" y="9024"/>
                    <a:pt x="661" y="8979"/>
                  </a:cubicBezTo>
                  <a:cubicBezTo>
                    <a:pt x="704" y="8936"/>
                    <a:pt x="739" y="8867"/>
                    <a:pt x="732" y="8802"/>
                  </a:cubicBezTo>
                  <a:cubicBezTo>
                    <a:pt x="627" y="7707"/>
                    <a:pt x="513" y="6609"/>
                    <a:pt x="451" y="5509"/>
                  </a:cubicBezTo>
                  <a:cubicBezTo>
                    <a:pt x="388" y="4415"/>
                    <a:pt x="390" y="3319"/>
                    <a:pt x="518" y="2230"/>
                  </a:cubicBezTo>
                  <a:lnTo>
                    <a:pt x="518" y="2239"/>
                  </a:lnTo>
                  <a:cubicBezTo>
                    <a:pt x="604" y="1542"/>
                    <a:pt x="736" y="853"/>
                    <a:pt x="951" y="183"/>
                  </a:cubicBezTo>
                  <a:cubicBezTo>
                    <a:pt x="977" y="106"/>
                    <a:pt x="921" y="24"/>
                    <a:pt x="848" y="4"/>
                  </a:cubicBezTo>
                  <a:cubicBezTo>
                    <a:pt x="844" y="2"/>
                    <a:pt x="841" y="2"/>
                    <a:pt x="836" y="2"/>
                  </a:cubicBezTo>
                  <a:cubicBezTo>
                    <a:pt x="830" y="1"/>
                    <a:pt x="823" y="1"/>
                    <a:pt x="817" y="1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2" name="Google Shape;2282;p11"/>
            <p:cNvSpPr/>
            <p:nvPr/>
          </p:nvSpPr>
          <p:spPr>
            <a:xfrm>
              <a:off x="1575021" y="-631767"/>
              <a:ext cx="40960" cy="376996"/>
            </a:xfrm>
            <a:custGeom>
              <a:avLst/>
              <a:gdLst/>
              <a:ahLst/>
              <a:cxnLst/>
              <a:rect l="l" t="t" r="r" b="b"/>
              <a:pathLst>
                <a:path w="1015" h="9342" extrusionOk="0">
                  <a:moveTo>
                    <a:pt x="504" y="2792"/>
                  </a:moveTo>
                  <a:lnTo>
                    <a:pt x="504" y="2792"/>
                  </a:lnTo>
                  <a:cubicBezTo>
                    <a:pt x="504" y="2797"/>
                    <a:pt x="503" y="2803"/>
                    <a:pt x="502" y="2808"/>
                  </a:cubicBezTo>
                  <a:lnTo>
                    <a:pt x="502" y="2808"/>
                  </a:lnTo>
                  <a:cubicBezTo>
                    <a:pt x="503" y="2803"/>
                    <a:pt x="504" y="2798"/>
                    <a:pt x="504" y="2792"/>
                  </a:cubicBezTo>
                  <a:close/>
                  <a:moveTo>
                    <a:pt x="578" y="8561"/>
                  </a:moveTo>
                  <a:cubicBezTo>
                    <a:pt x="578" y="8564"/>
                    <a:pt x="579" y="8566"/>
                    <a:pt x="579" y="8569"/>
                  </a:cubicBezTo>
                  <a:lnTo>
                    <a:pt x="579" y="8569"/>
                  </a:lnTo>
                  <a:cubicBezTo>
                    <a:pt x="579" y="8566"/>
                    <a:pt x="578" y="8563"/>
                    <a:pt x="578" y="8561"/>
                  </a:cubicBezTo>
                  <a:close/>
                  <a:moveTo>
                    <a:pt x="579" y="8569"/>
                  </a:moveTo>
                  <a:lnTo>
                    <a:pt x="579" y="8569"/>
                  </a:lnTo>
                  <a:cubicBezTo>
                    <a:pt x="580" y="8575"/>
                    <a:pt x="581" y="8581"/>
                    <a:pt x="582" y="8587"/>
                  </a:cubicBezTo>
                  <a:lnTo>
                    <a:pt x="582" y="8587"/>
                  </a:lnTo>
                  <a:cubicBezTo>
                    <a:pt x="581" y="8581"/>
                    <a:pt x="580" y="8575"/>
                    <a:pt x="579" y="8569"/>
                  </a:cubicBezTo>
                  <a:close/>
                  <a:moveTo>
                    <a:pt x="877" y="1"/>
                  </a:moveTo>
                  <a:cubicBezTo>
                    <a:pt x="822" y="1"/>
                    <a:pt x="774" y="37"/>
                    <a:pt x="759" y="91"/>
                  </a:cubicBezTo>
                  <a:cubicBezTo>
                    <a:pt x="569" y="823"/>
                    <a:pt x="411" y="1563"/>
                    <a:pt x="289" y="2310"/>
                  </a:cubicBezTo>
                  <a:cubicBezTo>
                    <a:pt x="165" y="3060"/>
                    <a:pt x="86" y="3818"/>
                    <a:pt x="43" y="4575"/>
                  </a:cubicBezTo>
                  <a:cubicBezTo>
                    <a:pt x="0" y="5353"/>
                    <a:pt x="3" y="6129"/>
                    <a:pt x="45" y="6905"/>
                  </a:cubicBezTo>
                  <a:cubicBezTo>
                    <a:pt x="84" y="7675"/>
                    <a:pt x="180" y="8443"/>
                    <a:pt x="299" y="9204"/>
                  </a:cubicBezTo>
                  <a:cubicBezTo>
                    <a:pt x="306" y="9250"/>
                    <a:pt x="348" y="9296"/>
                    <a:pt x="388" y="9318"/>
                  </a:cubicBezTo>
                  <a:cubicBezTo>
                    <a:pt x="418" y="9333"/>
                    <a:pt x="451" y="9342"/>
                    <a:pt x="484" y="9342"/>
                  </a:cubicBezTo>
                  <a:cubicBezTo>
                    <a:pt x="500" y="9342"/>
                    <a:pt x="517" y="9340"/>
                    <a:pt x="533" y="9335"/>
                  </a:cubicBezTo>
                  <a:cubicBezTo>
                    <a:pt x="579" y="9321"/>
                    <a:pt x="621" y="9290"/>
                    <a:pt x="648" y="9246"/>
                  </a:cubicBezTo>
                  <a:cubicBezTo>
                    <a:pt x="675" y="9198"/>
                    <a:pt x="673" y="9152"/>
                    <a:pt x="665" y="9099"/>
                  </a:cubicBezTo>
                  <a:cubicBezTo>
                    <a:pt x="635" y="8929"/>
                    <a:pt x="608" y="8758"/>
                    <a:pt x="582" y="8587"/>
                  </a:cubicBezTo>
                  <a:lnTo>
                    <a:pt x="582" y="8587"/>
                  </a:lnTo>
                  <a:cubicBezTo>
                    <a:pt x="582" y="8589"/>
                    <a:pt x="582" y="8591"/>
                    <a:pt x="582" y="8594"/>
                  </a:cubicBezTo>
                  <a:cubicBezTo>
                    <a:pt x="443" y="7646"/>
                    <a:pt x="368" y="6692"/>
                    <a:pt x="349" y="5734"/>
                  </a:cubicBezTo>
                  <a:cubicBezTo>
                    <a:pt x="334" y="4763"/>
                    <a:pt x="388" y="3791"/>
                    <a:pt x="500" y="2827"/>
                  </a:cubicBezTo>
                  <a:lnTo>
                    <a:pt x="500" y="2827"/>
                  </a:lnTo>
                  <a:cubicBezTo>
                    <a:pt x="500" y="2827"/>
                    <a:pt x="500" y="2827"/>
                    <a:pt x="500" y="2827"/>
                  </a:cubicBezTo>
                  <a:cubicBezTo>
                    <a:pt x="501" y="2821"/>
                    <a:pt x="502" y="2814"/>
                    <a:pt x="502" y="2808"/>
                  </a:cubicBezTo>
                  <a:lnTo>
                    <a:pt x="502" y="2808"/>
                  </a:lnTo>
                  <a:cubicBezTo>
                    <a:pt x="502" y="2809"/>
                    <a:pt x="502" y="2810"/>
                    <a:pt x="502" y="2810"/>
                  </a:cubicBezTo>
                  <a:lnTo>
                    <a:pt x="502" y="2810"/>
                  </a:lnTo>
                  <a:cubicBezTo>
                    <a:pt x="503" y="2804"/>
                    <a:pt x="504" y="2797"/>
                    <a:pt x="504" y="2790"/>
                  </a:cubicBezTo>
                  <a:lnTo>
                    <a:pt x="504" y="2790"/>
                  </a:lnTo>
                  <a:cubicBezTo>
                    <a:pt x="504" y="2791"/>
                    <a:pt x="504" y="2791"/>
                    <a:pt x="504" y="2792"/>
                  </a:cubicBezTo>
                  <a:lnTo>
                    <a:pt x="504" y="2792"/>
                  </a:lnTo>
                  <a:cubicBezTo>
                    <a:pt x="558" y="2354"/>
                    <a:pt x="624" y="1921"/>
                    <a:pt x="704" y="1487"/>
                  </a:cubicBezTo>
                  <a:cubicBezTo>
                    <a:pt x="785" y="1040"/>
                    <a:pt x="887" y="595"/>
                    <a:pt x="999" y="154"/>
                  </a:cubicBezTo>
                  <a:cubicBezTo>
                    <a:pt x="1014" y="89"/>
                    <a:pt x="974" y="21"/>
                    <a:pt x="909" y="5"/>
                  </a:cubicBezTo>
                  <a:cubicBezTo>
                    <a:pt x="908" y="5"/>
                    <a:pt x="905" y="3"/>
                    <a:pt x="902" y="3"/>
                  </a:cubicBezTo>
                  <a:cubicBezTo>
                    <a:pt x="894" y="2"/>
                    <a:pt x="886" y="1"/>
                    <a:pt x="877" y="1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3" name="Google Shape;2283;p11"/>
            <p:cNvSpPr/>
            <p:nvPr/>
          </p:nvSpPr>
          <p:spPr>
            <a:xfrm>
              <a:off x="1453997" y="-675592"/>
              <a:ext cx="130145" cy="426633"/>
            </a:xfrm>
            <a:custGeom>
              <a:avLst/>
              <a:gdLst/>
              <a:ahLst/>
              <a:cxnLst/>
              <a:rect l="l" t="t" r="r" b="b"/>
              <a:pathLst>
                <a:path w="3225" h="10572" extrusionOk="0">
                  <a:moveTo>
                    <a:pt x="704" y="652"/>
                  </a:moveTo>
                  <a:lnTo>
                    <a:pt x="704" y="652"/>
                  </a:lnTo>
                  <a:cubicBezTo>
                    <a:pt x="704" y="657"/>
                    <a:pt x="703" y="661"/>
                    <a:pt x="703" y="666"/>
                  </a:cubicBezTo>
                  <a:cubicBezTo>
                    <a:pt x="703" y="661"/>
                    <a:pt x="704" y="657"/>
                    <a:pt x="704" y="652"/>
                  </a:cubicBezTo>
                  <a:close/>
                  <a:moveTo>
                    <a:pt x="759" y="3624"/>
                  </a:moveTo>
                  <a:lnTo>
                    <a:pt x="759" y="3624"/>
                  </a:lnTo>
                  <a:cubicBezTo>
                    <a:pt x="760" y="3627"/>
                    <a:pt x="760" y="3630"/>
                    <a:pt x="760" y="3633"/>
                  </a:cubicBezTo>
                  <a:lnTo>
                    <a:pt x="760" y="3633"/>
                  </a:lnTo>
                  <a:cubicBezTo>
                    <a:pt x="760" y="3630"/>
                    <a:pt x="760" y="3627"/>
                    <a:pt x="759" y="3624"/>
                  </a:cubicBezTo>
                  <a:close/>
                  <a:moveTo>
                    <a:pt x="760" y="3633"/>
                  </a:moveTo>
                  <a:cubicBezTo>
                    <a:pt x="761" y="3636"/>
                    <a:pt x="761" y="3639"/>
                    <a:pt x="762" y="3642"/>
                  </a:cubicBezTo>
                  <a:cubicBezTo>
                    <a:pt x="761" y="3639"/>
                    <a:pt x="761" y="3636"/>
                    <a:pt x="760" y="3633"/>
                  </a:cubicBezTo>
                  <a:close/>
                  <a:moveTo>
                    <a:pt x="1876" y="7495"/>
                  </a:moveTo>
                  <a:cubicBezTo>
                    <a:pt x="1878" y="7499"/>
                    <a:pt x="1879" y="7503"/>
                    <a:pt x="1881" y="7507"/>
                  </a:cubicBezTo>
                  <a:lnTo>
                    <a:pt x="1881" y="7507"/>
                  </a:lnTo>
                  <a:cubicBezTo>
                    <a:pt x="1880" y="7503"/>
                    <a:pt x="1878" y="7499"/>
                    <a:pt x="1876" y="7495"/>
                  </a:cubicBezTo>
                  <a:close/>
                  <a:moveTo>
                    <a:pt x="489" y="1"/>
                  </a:moveTo>
                  <a:cubicBezTo>
                    <a:pt x="368" y="1"/>
                    <a:pt x="243" y="82"/>
                    <a:pt x="220" y="207"/>
                  </a:cubicBezTo>
                  <a:cubicBezTo>
                    <a:pt x="64" y="1069"/>
                    <a:pt x="0" y="1938"/>
                    <a:pt x="29" y="2813"/>
                  </a:cubicBezTo>
                  <a:cubicBezTo>
                    <a:pt x="58" y="3698"/>
                    <a:pt x="186" y="4579"/>
                    <a:pt x="375" y="5444"/>
                  </a:cubicBezTo>
                  <a:cubicBezTo>
                    <a:pt x="756" y="7166"/>
                    <a:pt x="1434" y="8824"/>
                    <a:pt x="2313" y="10348"/>
                  </a:cubicBezTo>
                  <a:cubicBezTo>
                    <a:pt x="2395" y="10492"/>
                    <a:pt x="2551" y="10572"/>
                    <a:pt x="2710" y="10572"/>
                  </a:cubicBezTo>
                  <a:cubicBezTo>
                    <a:pt x="2788" y="10572"/>
                    <a:pt x="2867" y="10552"/>
                    <a:pt x="2938" y="10511"/>
                  </a:cubicBezTo>
                  <a:cubicBezTo>
                    <a:pt x="3150" y="10384"/>
                    <a:pt x="3225" y="10099"/>
                    <a:pt x="3100" y="9884"/>
                  </a:cubicBezTo>
                  <a:cubicBezTo>
                    <a:pt x="2644" y="9119"/>
                    <a:pt x="2236" y="8326"/>
                    <a:pt x="1881" y="7507"/>
                  </a:cubicBezTo>
                  <a:lnTo>
                    <a:pt x="1881" y="7507"/>
                  </a:lnTo>
                  <a:cubicBezTo>
                    <a:pt x="1884" y="7513"/>
                    <a:pt x="1886" y="7519"/>
                    <a:pt x="1888" y="7526"/>
                  </a:cubicBezTo>
                  <a:lnTo>
                    <a:pt x="1888" y="7526"/>
                  </a:lnTo>
                  <a:cubicBezTo>
                    <a:pt x="1628" y="6910"/>
                    <a:pt x="1397" y="6281"/>
                    <a:pt x="1207" y="5639"/>
                  </a:cubicBezTo>
                  <a:cubicBezTo>
                    <a:pt x="1011" y="4977"/>
                    <a:pt x="861" y="4302"/>
                    <a:pt x="757" y="3617"/>
                  </a:cubicBezTo>
                  <a:lnTo>
                    <a:pt x="757" y="3617"/>
                  </a:lnTo>
                  <a:cubicBezTo>
                    <a:pt x="758" y="3620"/>
                    <a:pt x="759" y="3622"/>
                    <a:pt x="759" y="3624"/>
                  </a:cubicBezTo>
                  <a:lnTo>
                    <a:pt x="759" y="3624"/>
                  </a:lnTo>
                  <a:cubicBezTo>
                    <a:pt x="689" y="3133"/>
                    <a:pt x="645" y="2639"/>
                    <a:pt x="634" y="2142"/>
                  </a:cubicBezTo>
                  <a:cubicBezTo>
                    <a:pt x="624" y="1644"/>
                    <a:pt x="648" y="1147"/>
                    <a:pt x="704" y="651"/>
                  </a:cubicBezTo>
                  <a:lnTo>
                    <a:pt x="704" y="651"/>
                  </a:lnTo>
                  <a:cubicBezTo>
                    <a:pt x="704" y="652"/>
                    <a:pt x="704" y="652"/>
                    <a:pt x="704" y="652"/>
                  </a:cubicBezTo>
                  <a:lnTo>
                    <a:pt x="704" y="652"/>
                  </a:lnTo>
                  <a:cubicBezTo>
                    <a:pt x="704" y="651"/>
                    <a:pt x="704" y="649"/>
                    <a:pt x="705" y="648"/>
                  </a:cubicBezTo>
                  <a:lnTo>
                    <a:pt x="705" y="648"/>
                  </a:lnTo>
                  <a:cubicBezTo>
                    <a:pt x="705" y="641"/>
                    <a:pt x="706" y="634"/>
                    <a:pt x="707" y="627"/>
                  </a:cubicBezTo>
                  <a:lnTo>
                    <a:pt x="707" y="627"/>
                  </a:lnTo>
                  <a:cubicBezTo>
                    <a:pt x="718" y="532"/>
                    <a:pt x="733" y="437"/>
                    <a:pt x="749" y="342"/>
                  </a:cubicBezTo>
                  <a:cubicBezTo>
                    <a:pt x="772" y="193"/>
                    <a:pt x="707" y="48"/>
                    <a:pt x="552" y="8"/>
                  </a:cubicBezTo>
                  <a:cubicBezTo>
                    <a:pt x="546" y="6"/>
                    <a:pt x="540" y="6"/>
                    <a:pt x="536" y="5"/>
                  </a:cubicBezTo>
                  <a:cubicBezTo>
                    <a:pt x="521" y="2"/>
                    <a:pt x="505" y="1"/>
                    <a:pt x="489" y="1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4" name="Google Shape;2284;p11"/>
            <p:cNvSpPr/>
            <p:nvPr/>
          </p:nvSpPr>
          <p:spPr>
            <a:xfrm>
              <a:off x="1486684" y="-604124"/>
              <a:ext cx="80992" cy="340435"/>
            </a:xfrm>
            <a:custGeom>
              <a:avLst/>
              <a:gdLst/>
              <a:ahLst/>
              <a:cxnLst/>
              <a:rect l="l" t="t" r="r" b="b"/>
              <a:pathLst>
                <a:path w="2007" h="8436" extrusionOk="0">
                  <a:moveTo>
                    <a:pt x="405" y="2768"/>
                  </a:moveTo>
                  <a:cubicBezTo>
                    <a:pt x="405" y="2772"/>
                    <a:pt x="405" y="2774"/>
                    <a:pt x="408" y="2775"/>
                  </a:cubicBezTo>
                  <a:lnTo>
                    <a:pt x="408" y="2775"/>
                  </a:lnTo>
                  <a:cubicBezTo>
                    <a:pt x="407" y="2773"/>
                    <a:pt x="407" y="2770"/>
                    <a:pt x="405" y="2768"/>
                  </a:cubicBezTo>
                  <a:close/>
                  <a:moveTo>
                    <a:pt x="408" y="2775"/>
                  </a:moveTo>
                  <a:lnTo>
                    <a:pt x="408" y="2775"/>
                  </a:lnTo>
                  <a:cubicBezTo>
                    <a:pt x="408" y="2776"/>
                    <a:pt x="408" y="2776"/>
                    <a:pt x="408" y="2776"/>
                  </a:cubicBezTo>
                  <a:lnTo>
                    <a:pt x="408" y="2776"/>
                  </a:lnTo>
                  <a:cubicBezTo>
                    <a:pt x="408" y="2776"/>
                    <a:pt x="408" y="2776"/>
                    <a:pt x="408" y="2775"/>
                  </a:cubicBezTo>
                  <a:cubicBezTo>
                    <a:pt x="408" y="2775"/>
                    <a:pt x="408" y="2775"/>
                    <a:pt x="408" y="2775"/>
                  </a:cubicBezTo>
                  <a:close/>
                  <a:moveTo>
                    <a:pt x="408" y="2776"/>
                  </a:moveTo>
                  <a:cubicBezTo>
                    <a:pt x="408" y="2780"/>
                    <a:pt x="410" y="2783"/>
                    <a:pt x="410" y="2787"/>
                  </a:cubicBezTo>
                  <a:cubicBezTo>
                    <a:pt x="410" y="2784"/>
                    <a:pt x="409" y="2780"/>
                    <a:pt x="408" y="2776"/>
                  </a:cubicBezTo>
                  <a:close/>
                  <a:moveTo>
                    <a:pt x="217" y="1"/>
                  </a:moveTo>
                  <a:cubicBezTo>
                    <a:pt x="210" y="2"/>
                    <a:pt x="203" y="2"/>
                    <a:pt x="196" y="2"/>
                  </a:cubicBezTo>
                  <a:cubicBezTo>
                    <a:pt x="161" y="3"/>
                    <a:pt x="133" y="16"/>
                    <a:pt x="110" y="38"/>
                  </a:cubicBezTo>
                  <a:cubicBezTo>
                    <a:pt x="85" y="65"/>
                    <a:pt x="77" y="91"/>
                    <a:pt x="75" y="125"/>
                  </a:cubicBezTo>
                  <a:cubicBezTo>
                    <a:pt x="38" y="470"/>
                    <a:pt x="13" y="813"/>
                    <a:pt x="8" y="1160"/>
                  </a:cubicBezTo>
                  <a:cubicBezTo>
                    <a:pt x="0" y="1504"/>
                    <a:pt x="15" y="1850"/>
                    <a:pt x="39" y="2194"/>
                  </a:cubicBezTo>
                  <a:cubicBezTo>
                    <a:pt x="89" y="2873"/>
                    <a:pt x="197" y="3545"/>
                    <a:pt x="338" y="4210"/>
                  </a:cubicBezTo>
                  <a:cubicBezTo>
                    <a:pt x="482" y="4894"/>
                    <a:pt x="664" y="5568"/>
                    <a:pt x="871" y="6237"/>
                  </a:cubicBezTo>
                  <a:cubicBezTo>
                    <a:pt x="1080" y="6921"/>
                    <a:pt x="1316" y="7600"/>
                    <a:pt x="1550" y="8278"/>
                  </a:cubicBezTo>
                  <a:cubicBezTo>
                    <a:pt x="1581" y="8371"/>
                    <a:pt x="1661" y="8436"/>
                    <a:pt x="1757" y="8436"/>
                  </a:cubicBezTo>
                  <a:cubicBezTo>
                    <a:pt x="1776" y="8436"/>
                    <a:pt x="1797" y="8433"/>
                    <a:pt x="1817" y="8427"/>
                  </a:cubicBezTo>
                  <a:cubicBezTo>
                    <a:pt x="1922" y="8397"/>
                    <a:pt x="2007" y="8271"/>
                    <a:pt x="1967" y="8160"/>
                  </a:cubicBezTo>
                  <a:cubicBezTo>
                    <a:pt x="1809" y="7729"/>
                    <a:pt x="1654" y="7300"/>
                    <a:pt x="1504" y="6867"/>
                  </a:cubicBezTo>
                  <a:cubicBezTo>
                    <a:pt x="1356" y="6429"/>
                    <a:pt x="1213" y="5987"/>
                    <a:pt x="1072" y="5545"/>
                  </a:cubicBezTo>
                  <a:cubicBezTo>
                    <a:pt x="787" y="4640"/>
                    <a:pt x="553" y="3722"/>
                    <a:pt x="408" y="2784"/>
                  </a:cubicBezTo>
                  <a:lnTo>
                    <a:pt x="408" y="2790"/>
                  </a:lnTo>
                  <a:cubicBezTo>
                    <a:pt x="408" y="2784"/>
                    <a:pt x="405" y="2780"/>
                    <a:pt x="405" y="2773"/>
                  </a:cubicBezTo>
                  <a:cubicBezTo>
                    <a:pt x="405" y="2769"/>
                    <a:pt x="405" y="2765"/>
                    <a:pt x="404" y="2762"/>
                  </a:cubicBezTo>
                  <a:lnTo>
                    <a:pt x="404" y="2762"/>
                  </a:lnTo>
                  <a:cubicBezTo>
                    <a:pt x="404" y="2763"/>
                    <a:pt x="405" y="2764"/>
                    <a:pt x="405" y="2765"/>
                  </a:cubicBezTo>
                  <a:cubicBezTo>
                    <a:pt x="280" y="1886"/>
                    <a:pt x="232" y="1000"/>
                    <a:pt x="319" y="118"/>
                  </a:cubicBezTo>
                  <a:cubicBezTo>
                    <a:pt x="325" y="59"/>
                    <a:pt x="270" y="11"/>
                    <a:pt x="217" y="1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5" name="Google Shape;2285;p11"/>
            <p:cNvSpPr/>
            <p:nvPr/>
          </p:nvSpPr>
          <p:spPr>
            <a:xfrm>
              <a:off x="2236232" y="-324951"/>
              <a:ext cx="80710" cy="96005"/>
            </a:xfrm>
            <a:custGeom>
              <a:avLst/>
              <a:gdLst/>
              <a:ahLst/>
              <a:cxnLst/>
              <a:rect l="l" t="t" r="r" b="b"/>
              <a:pathLst>
                <a:path w="2000" h="2379" extrusionOk="0">
                  <a:moveTo>
                    <a:pt x="1169" y="748"/>
                  </a:moveTo>
                  <a:lnTo>
                    <a:pt x="1169" y="748"/>
                  </a:lnTo>
                  <a:cubicBezTo>
                    <a:pt x="1166" y="752"/>
                    <a:pt x="1164" y="756"/>
                    <a:pt x="1161" y="761"/>
                  </a:cubicBezTo>
                  <a:cubicBezTo>
                    <a:pt x="1163" y="756"/>
                    <a:pt x="1166" y="752"/>
                    <a:pt x="1169" y="748"/>
                  </a:cubicBezTo>
                  <a:close/>
                  <a:moveTo>
                    <a:pt x="1741" y="1"/>
                  </a:moveTo>
                  <a:cubicBezTo>
                    <a:pt x="1657" y="1"/>
                    <a:pt x="1573" y="48"/>
                    <a:pt x="1535" y="128"/>
                  </a:cubicBezTo>
                  <a:cubicBezTo>
                    <a:pt x="1433" y="332"/>
                    <a:pt x="1319" y="525"/>
                    <a:pt x="1191" y="716"/>
                  </a:cubicBezTo>
                  <a:lnTo>
                    <a:pt x="1186" y="721"/>
                  </a:lnTo>
                  <a:lnTo>
                    <a:pt x="1188" y="721"/>
                  </a:lnTo>
                  <a:lnTo>
                    <a:pt x="1186" y="724"/>
                  </a:lnTo>
                  <a:lnTo>
                    <a:pt x="1186" y="721"/>
                  </a:lnTo>
                  <a:cubicBezTo>
                    <a:pt x="1186" y="724"/>
                    <a:pt x="1184" y="724"/>
                    <a:pt x="1184" y="725"/>
                  </a:cubicBezTo>
                  <a:lnTo>
                    <a:pt x="1180" y="728"/>
                  </a:lnTo>
                  <a:cubicBezTo>
                    <a:pt x="1180" y="728"/>
                    <a:pt x="1181" y="728"/>
                    <a:pt x="1182" y="727"/>
                  </a:cubicBezTo>
                  <a:lnTo>
                    <a:pt x="1182" y="727"/>
                  </a:lnTo>
                  <a:cubicBezTo>
                    <a:pt x="1181" y="730"/>
                    <a:pt x="1179" y="732"/>
                    <a:pt x="1178" y="734"/>
                  </a:cubicBezTo>
                  <a:lnTo>
                    <a:pt x="1178" y="734"/>
                  </a:lnTo>
                  <a:cubicBezTo>
                    <a:pt x="1179" y="732"/>
                    <a:pt x="1180" y="730"/>
                    <a:pt x="1181" y="728"/>
                  </a:cubicBezTo>
                  <a:lnTo>
                    <a:pt x="1181" y="728"/>
                  </a:lnTo>
                  <a:cubicBezTo>
                    <a:pt x="844" y="1206"/>
                    <a:pt x="442" y="1624"/>
                    <a:pt x="1" y="2011"/>
                  </a:cubicBezTo>
                  <a:cubicBezTo>
                    <a:pt x="39" y="2077"/>
                    <a:pt x="80" y="2140"/>
                    <a:pt x="127" y="2200"/>
                  </a:cubicBezTo>
                  <a:cubicBezTo>
                    <a:pt x="177" y="2262"/>
                    <a:pt x="233" y="2321"/>
                    <a:pt x="294" y="2378"/>
                  </a:cubicBezTo>
                  <a:cubicBezTo>
                    <a:pt x="513" y="2190"/>
                    <a:pt x="723" y="1992"/>
                    <a:pt x="923" y="1784"/>
                  </a:cubicBezTo>
                  <a:cubicBezTo>
                    <a:pt x="1332" y="1354"/>
                    <a:pt x="1680" y="864"/>
                    <a:pt x="1944" y="333"/>
                  </a:cubicBezTo>
                  <a:cubicBezTo>
                    <a:pt x="2000" y="222"/>
                    <a:pt x="1954" y="82"/>
                    <a:pt x="1843" y="26"/>
                  </a:cubicBezTo>
                  <a:cubicBezTo>
                    <a:pt x="1823" y="17"/>
                    <a:pt x="1802" y="8"/>
                    <a:pt x="1780" y="4"/>
                  </a:cubicBezTo>
                  <a:cubicBezTo>
                    <a:pt x="1767" y="2"/>
                    <a:pt x="1754" y="1"/>
                    <a:pt x="1741" y="1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6" name="Google Shape;2286;p11"/>
            <p:cNvSpPr/>
            <p:nvPr/>
          </p:nvSpPr>
          <p:spPr>
            <a:xfrm>
              <a:off x="2240469" y="-297591"/>
              <a:ext cx="85432" cy="74132"/>
            </a:xfrm>
            <a:custGeom>
              <a:avLst/>
              <a:gdLst/>
              <a:ahLst/>
              <a:cxnLst/>
              <a:rect l="l" t="t" r="r" b="b"/>
              <a:pathLst>
                <a:path w="2117" h="1837" extrusionOk="0">
                  <a:moveTo>
                    <a:pt x="1865" y="0"/>
                  </a:moveTo>
                  <a:cubicBezTo>
                    <a:pt x="1804" y="0"/>
                    <a:pt x="1744" y="24"/>
                    <a:pt x="1704" y="74"/>
                  </a:cubicBezTo>
                  <a:cubicBezTo>
                    <a:pt x="1481" y="336"/>
                    <a:pt x="1243" y="577"/>
                    <a:pt x="984" y="801"/>
                  </a:cubicBezTo>
                  <a:cubicBezTo>
                    <a:pt x="976" y="810"/>
                    <a:pt x="964" y="817"/>
                    <a:pt x="956" y="826"/>
                  </a:cubicBezTo>
                  <a:cubicBezTo>
                    <a:pt x="956" y="824"/>
                    <a:pt x="957" y="824"/>
                    <a:pt x="957" y="823"/>
                  </a:cubicBezTo>
                  <a:lnTo>
                    <a:pt x="957" y="823"/>
                  </a:lnTo>
                  <a:cubicBezTo>
                    <a:pt x="654" y="1073"/>
                    <a:pt x="334" y="1295"/>
                    <a:pt x="0" y="1496"/>
                  </a:cubicBezTo>
                  <a:cubicBezTo>
                    <a:pt x="8" y="1505"/>
                    <a:pt x="15" y="1515"/>
                    <a:pt x="22" y="1525"/>
                  </a:cubicBezTo>
                  <a:cubicBezTo>
                    <a:pt x="111" y="1630"/>
                    <a:pt x="216" y="1733"/>
                    <a:pt x="337" y="1837"/>
                  </a:cubicBezTo>
                  <a:cubicBezTo>
                    <a:pt x="971" y="1439"/>
                    <a:pt x="1553" y="959"/>
                    <a:pt x="2039" y="379"/>
                  </a:cubicBezTo>
                  <a:cubicBezTo>
                    <a:pt x="2116" y="284"/>
                    <a:pt x="2116" y="143"/>
                    <a:pt x="2024" y="60"/>
                  </a:cubicBezTo>
                  <a:cubicBezTo>
                    <a:pt x="1993" y="31"/>
                    <a:pt x="1954" y="13"/>
                    <a:pt x="1914" y="5"/>
                  </a:cubicBezTo>
                  <a:cubicBezTo>
                    <a:pt x="1898" y="2"/>
                    <a:pt x="1881" y="0"/>
                    <a:pt x="1865" y="0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7" name="Google Shape;2287;p11"/>
            <p:cNvSpPr/>
            <p:nvPr/>
          </p:nvSpPr>
          <p:spPr>
            <a:xfrm>
              <a:off x="2251325" y="-274306"/>
              <a:ext cx="87490" cy="59645"/>
            </a:xfrm>
            <a:custGeom>
              <a:avLst/>
              <a:gdLst/>
              <a:ahLst/>
              <a:cxnLst/>
              <a:rect l="l" t="t" r="r" b="b"/>
              <a:pathLst>
                <a:path w="2168" h="1478" extrusionOk="0">
                  <a:moveTo>
                    <a:pt x="1937" y="1"/>
                  </a:moveTo>
                  <a:cubicBezTo>
                    <a:pt x="1932" y="1"/>
                    <a:pt x="1928" y="1"/>
                    <a:pt x="1923" y="1"/>
                  </a:cubicBezTo>
                  <a:cubicBezTo>
                    <a:pt x="1866" y="7"/>
                    <a:pt x="1823" y="30"/>
                    <a:pt x="1781" y="69"/>
                  </a:cubicBezTo>
                  <a:cubicBezTo>
                    <a:pt x="1724" y="124"/>
                    <a:pt x="1666" y="175"/>
                    <a:pt x="1607" y="227"/>
                  </a:cubicBezTo>
                  <a:cubicBezTo>
                    <a:pt x="1168" y="592"/>
                    <a:pt x="681" y="885"/>
                    <a:pt x="164" y="1132"/>
                  </a:cubicBezTo>
                  <a:cubicBezTo>
                    <a:pt x="180" y="1123"/>
                    <a:pt x="197" y="1116"/>
                    <a:pt x="211" y="1109"/>
                  </a:cubicBezTo>
                  <a:lnTo>
                    <a:pt x="211" y="1109"/>
                  </a:lnTo>
                  <a:cubicBezTo>
                    <a:pt x="141" y="1142"/>
                    <a:pt x="70" y="1174"/>
                    <a:pt x="0" y="1204"/>
                  </a:cubicBezTo>
                  <a:cubicBezTo>
                    <a:pt x="46" y="1245"/>
                    <a:pt x="93" y="1287"/>
                    <a:pt x="144" y="1327"/>
                  </a:cubicBezTo>
                  <a:cubicBezTo>
                    <a:pt x="226" y="1382"/>
                    <a:pt x="307" y="1431"/>
                    <a:pt x="395" y="1478"/>
                  </a:cubicBezTo>
                  <a:cubicBezTo>
                    <a:pt x="488" y="1433"/>
                    <a:pt x="580" y="1389"/>
                    <a:pt x="672" y="1342"/>
                  </a:cubicBezTo>
                  <a:cubicBezTo>
                    <a:pt x="1188" y="1076"/>
                    <a:pt x="1662" y="745"/>
                    <a:pt x="2086" y="349"/>
                  </a:cubicBezTo>
                  <a:cubicBezTo>
                    <a:pt x="2167" y="274"/>
                    <a:pt x="2150" y="128"/>
                    <a:pt x="2073" y="56"/>
                  </a:cubicBezTo>
                  <a:cubicBezTo>
                    <a:pt x="2044" y="30"/>
                    <a:pt x="2007" y="13"/>
                    <a:pt x="1971" y="6"/>
                  </a:cubicBezTo>
                  <a:cubicBezTo>
                    <a:pt x="1960" y="3"/>
                    <a:pt x="1949" y="1"/>
                    <a:pt x="1937" y="1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8" name="Google Shape;2288;p11"/>
            <p:cNvSpPr/>
            <p:nvPr/>
          </p:nvSpPr>
          <p:spPr>
            <a:xfrm>
              <a:off x="2229412" y="-362844"/>
              <a:ext cx="81275" cy="115173"/>
            </a:xfrm>
            <a:custGeom>
              <a:avLst/>
              <a:gdLst/>
              <a:ahLst/>
              <a:cxnLst/>
              <a:rect l="l" t="t" r="r" b="b"/>
              <a:pathLst>
                <a:path w="2014" h="2854" extrusionOk="0">
                  <a:moveTo>
                    <a:pt x="1788" y="1"/>
                  </a:moveTo>
                  <a:cubicBezTo>
                    <a:pt x="1714" y="1"/>
                    <a:pt x="1640" y="39"/>
                    <a:pt x="1609" y="111"/>
                  </a:cubicBezTo>
                  <a:cubicBezTo>
                    <a:pt x="1444" y="499"/>
                    <a:pt x="1240" y="867"/>
                    <a:pt x="1007" y="1219"/>
                  </a:cubicBezTo>
                  <a:cubicBezTo>
                    <a:pt x="1003" y="1224"/>
                    <a:pt x="1000" y="1229"/>
                    <a:pt x="996" y="1234"/>
                  </a:cubicBezTo>
                  <a:lnTo>
                    <a:pt x="996" y="1234"/>
                  </a:lnTo>
                  <a:cubicBezTo>
                    <a:pt x="998" y="1231"/>
                    <a:pt x="1000" y="1229"/>
                    <a:pt x="1001" y="1226"/>
                  </a:cubicBezTo>
                  <a:lnTo>
                    <a:pt x="1001" y="1226"/>
                  </a:lnTo>
                  <a:cubicBezTo>
                    <a:pt x="995" y="1235"/>
                    <a:pt x="988" y="1246"/>
                    <a:pt x="981" y="1255"/>
                  </a:cubicBezTo>
                  <a:cubicBezTo>
                    <a:pt x="983" y="1252"/>
                    <a:pt x="985" y="1250"/>
                    <a:pt x="987" y="1248"/>
                  </a:cubicBezTo>
                  <a:lnTo>
                    <a:pt x="987" y="1248"/>
                  </a:lnTo>
                  <a:cubicBezTo>
                    <a:pt x="990" y="1243"/>
                    <a:pt x="993" y="1239"/>
                    <a:pt x="996" y="1234"/>
                  </a:cubicBezTo>
                  <a:lnTo>
                    <a:pt x="996" y="1234"/>
                  </a:lnTo>
                  <a:cubicBezTo>
                    <a:pt x="993" y="1239"/>
                    <a:pt x="990" y="1243"/>
                    <a:pt x="987" y="1248"/>
                  </a:cubicBezTo>
                  <a:lnTo>
                    <a:pt x="987" y="1248"/>
                  </a:lnTo>
                  <a:cubicBezTo>
                    <a:pt x="697" y="1659"/>
                    <a:pt x="365" y="2031"/>
                    <a:pt x="0" y="2371"/>
                  </a:cubicBezTo>
                  <a:cubicBezTo>
                    <a:pt x="32" y="2530"/>
                    <a:pt x="66" y="2700"/>
                    <a:pt x="122" y="2853"/>
                  </a:cubicBezTo>
                  <a:cubicBezTo>
                    <a:pt x="353" y="2649"/>
                    <a:pt x="575" y="2432"/>
                    <a:pt x="780" y="2203"/>
                  </a:cubicBezTo>
                  <a:cubicBezTo>
                    <a:pt x="1286" y="1643"/>
                    <a:pt x="1682" y="990"/>
                    <a:pt x="1971" y="295"/>
                  </a:cubicBezTo>
                  <a:cubicBezTo>
                    <a:pt x="2014" y="193"/>
                    <a:pt x="1985" y="74"/>
                    <a:pt x="1882" y="22"/>
                  </a:cubicBezTo>
                  <a:cubicBezTo>
                    <a:pt x="1864" y="14"/>
                    <a:pt x="1849" y="8"/>
                    <a:pt x="1831" y="5"/>
                  </a:cubicBezTo>
                  <a:cubicBezTo>
                    <a:pt x="1817" y="2"/>
                    <a:pt x="1803" y="1"/>
                    <a:pt x="1788" y="1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9" name="Google Shape;2289;p11"/>
            <p:cNvSpPr/>
            <p:nvPr/>
          </p:nvSpPr>
          <p:spPr>
            <a:xfrm>
              <a:off x="2289984" y="-245977"/>
              <a:ext cx="65537" cy="52300"/>
            </a:xfrm>
            <a:custGeom>
              <a:avLst/>
              <a:gdLst/>
              <a:ahLst/>
              <a:cxnLst/>
              <a:rect l="l" t="t" r="r" b="b"/>
              <a:pathLst>
                <a:path w="1624" h="1296" extrusionOk="0">
                  <a:moveTo>
                    <a:pt x="1349" y="1"/>
                  </a:moveTo>
                  <a:cubicBezTo>
                    <a:pt x="1278" y="1"/>
                    <a:pt x="1208" y="28"/>
                    <a:pt x="1163" y="84"/>
                  </a:cubicBezTo>
                  <a:cubicBezTo>
                    <a:pt x="1027" y="250"/>
                    <a:pt x="881" y="404"/>
                    <a:pt x="721" y="545"/>
                  </a:cubicBezTo>
                  <a:cubicBezTo>
                    <a:pt x="494" y="731"/>
                    <a:pt x="254" y="889"/>
                    <a:pt x="0" y="1030"/>
                  </a:cubicBezTo>
                  <a:lnTo>
                    <a:pt x="58" y="1055"/>
                  </a:lnTo>
                  <a:cubicBezTo>
                    <a:pt x="155" y="1099"/>
                    <a:pt x="256" y="1145"/>
                    <a:pt x="353" y="1195"/>
                  </a:cubicBezTo>
                  <a:cubicBezTo>
                    <a:pt x="419" y="1227"/>
                    <a:pt x="486" y="1261"/>
                    <a:pt x="547" y="1296"/>
                  </a:cubicBezTo>
                  <a:cubicBezTo>
                    <a:pt x="921" y="1059"/>
                    <a:pt x="1258" y="766"/>
                    <a:pt x="1534" y="421"/>
                  </a:cubicBezTo>
                  <a:cubicBezTo>
                    <a:pt x="1619" y="315"/>
                    <a:pt x="1623" y="163"/>
                    <a:pt x="1517" y="65"/>
                  </a:cubicBezTo>
                  <a:cubicBezTo>
                    <a:pt x="1481" y="35"/>
                    <a:pt x="1439" y="13"/>
                    <a:pt x="1395" y="5"/>
                  </a:cubicBezTo>
                  <a:cubicBezTo>
                    <a:pt x="1380" y="2"/>
                    <a:pt x="1364" y="1"/>
                    <a:pt x="1349" y="1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0" name="Google Shape;2290;p11"/>
            <p:cNvSpPr/>
            <p:nvPr/>
          </p:nvSpPr>
          <p:spPr>
            <a:xfrm>
              <a:off x="2220574" y="-180320"/>
              <a:ext cx="35109" cy="20621"/>
            </a:xfrm>
            <a:custGeom>
              <a:avLst/>
              <a:gdLst/>
              <a:ahLst/>
              <a:cxnLst/>
              <a:rect l="l" t="t" r="r" b="b"/>
              <a:pathLst>
                <a:path w="870" h="511" extrusionOk="0">
                  <a:moveTo>
                    <a:pt x="258" y="1"/>
                  </a:moveTo>
                  <a:cubicBezTo>
                    <a:pt x="238" y="6"/>
                    <a:pt x="221" y="14"/>
                    <a:pt x="205" y="18"/>
                  </a:cubicBezTo>
                  <a:cubicBezTo>
                    <a:pt x="73" y="61"/>
                    <a:pt x="1" y="205"/>
                    <a:pt x="42" y="337"/>
                  </a:cubicBezTo>
                  <a:cubicBezTo>
                    <a:pt x="77" y="442"/>
                    <a:pt x="178" y="510"/>
                    <a:pt x="283" y="510"/>
                  </a:cubicBezTo>
                  <a:cubicBezTo>
                    <a:pt x="309" y="510"/>
                    <a:pt x="335" y="506"/>
                    <a:pt x="360" y="498"/>
                  </a:cubicBezTo>
                  <a:cubicBezTo>
                    <a:pt x="531" y="440"/>
                    <a:pt x="702" y="383"/>
                    <a:pt x="870" y="321"/>
                  </a:cubicBezTo>
                  <a:cubicBezTo>
                    <a:pt x="848" y="305"/>
                    <a:pt x="827" y="289"/>
                    <a:pt x="804" y="274"/>
                  </a:cubicBezTo>
                  <a:cubicBezTo>
                    <a:pt x="650" y="172"/>
                    <a:pt x="470" y="81"/>
                    <a:pt x="258" y="1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1" name="Google Shape;2291;p11"/>
            <p:cNvSpPr/>
            <p:nvPr/>
          </p:nvSpPr>
          <p:spPr>
            <a:xfrm>
              <a:off x="2413873" y="45787"/>
              <a:ext cx="786600" cy="690232"/>
            </a:xfrm>
            <a:custGeom>
              <a:avLst/>
              <a:gdLst/>
              <a:ahLst/>
              <a:cxnLst/>
              <a:rect l="l" t="t" r="r" b="b"/>
              <a:pathLst>
                <a:path w="19492" h="17104" extrusionOk="0">
                  <a:moveTo>
                    <a:pt x="16014" y="1"/>
                  </a:moveTo>
                  <a:cubicBezTo>
                    <a:pt x="15592" y="1"/>
                    <a:pt x="15133" y="99"/>
                    <a:pt x="14594" y="299"/>
                  </a:cubicBezTo>
                  <a:cubicBezTo>
                    <a:pt x="14436" y="360"/>
                    <a:pt x="14354" y="536"/>
                    <a:pt x="14407" y="693"/>
                  </a:cubicBezTo>
                  <a:cubicBezTo>
                    <a:pt x="13944" y="939"/>
                    <a:pt x="13433" y="1219"/>
                    <a:pt x="12813" y="1599"/>
                  </a:cubicBezTo>
                  <a:cubicBezTo>
                    <a:pt x="12375" y="1865"/>
                    <a:pt x="11949" y="2151"/>
                    <a:pt x="11523" y="2432"/>
                  </a:cubicBezTo>
                  <a:lnTo>
                    <a:pt x="11172" y="2665"/>
                  </a:lnTo>
                  <a:cubicBezTo>
                    <a:pt x="10714" y="2968"/>
                    <a:pt x="10220" y="3280"/>
                    <a:pt x="9663" y="3614"/>
                  </a:cubicBezTo>
                  <a:cubicBezTo>
                    <a:pt x="9272" y="3850"/>
                    <a:pt x="8880" y="4080"/>
                    <a:pt x="8487" y="4310"/>
                  </a:cubicBezTo>
                  <a:cubicBezTo>
                    <a:pt x="8241" y="5571"/>
                    <a:pt x="7807" y="6879"/>
                    <a:pt x="7190" y="8224"/>
                  </a:cubicBezTo>
                  <a:cubicBezTo>
                    <a:pt x="6361" y="10033"/>
                    <a:pt x="5272" y="11793"/>
                    <a:pt x="3863" y="13604"/>
                  </a:cubicBezTo>
                  <a:cubicBezTo>
                    <a:pt x="3468" y="13693"/>
                    <a:pt x="3044" y="13809"/>
                    <a:pt x="2606" y="13953"/>
                  </a:cubicBezTo>
                  <a:cubicBezTo>
                    <a:pt x="2045" y="14142"/>
                    <a:pt x="1483" y="14369"/>
                    <a:pt x="1009" y="14563"/>
                  </a:cubicBezTo>
                  <a:lnTo>
                    <a:pt x="104" y="14942"/>
                  </a:lnTo>
                  <a:lnTo>
                    <a:pt x="1" y="14987"/>
                  </a:lnTo>
                  <a:cubicBezTo>
                    <a:pt x="113" y="15276"/>
                    <a:pt x="264" y="15540"/>
                    <a:pt x="452" y="15771"/>
                  </a:cubicBezTo>
                  <a:cubicBezTo>
                    <a:pt x="762" y="16156"/>
                    <a:pt x="1170" y="16472"/>
                    <a:pt x="1664" y="16709"/>
                  </a:cubicBezTo>
                  <a:cubicBezTo>
                    <a:pt x="1874" y="16811"/>
                    <a:pt x="2111" y="16897"/>
                    <a:pt x="2412" y="16982"/>
                  </a:cubicBezTo>
                  <a:cubicBezTo>
                    <a:pt x="2461" y="16996"/>
                    <a:pt x="2512" y="17008"/>
                    <a:pt x="2562" y="17018"/>
                  </a:cubicBezTo>
                  <a:lnTo>
                    <a:pt x="2636" y="17029"/>
                  </a:lnTo>
                  <a:cubicBezTo>
                    <a:pt x="2998" y="17090"/>
                    <a:pt x="3376" y="17103"/>
                    <a:pt x="3744" y="17103"/>
                  </a:cubicBezTo>
                  <a:cubicBezTo>
                    <a:pt x="3845" y="17103"/>
                    <a:pt x="3944" y="17102"/>
                    <a:pt x="4043" y="17101"/>
                  </a:cubicBezTo>
                  <a:cubicBezTo>
                    <a:pt x="4588" y="17094"/>
                    <a:pt x="5184" y="17057"/>
                    <a:pt x="5923" y="16983"/>
                  </a:cubicBezTo>
                  <a:cubicBezTo>
                    <a:pt x="7437" y="16831"/>
                    <a:pt x="9019" y="16563"/>
                    <a:pt x="10628" y="16189"/>
                  </a:cubicBezTo>
                  <a:cubicBezTo>
                    <a:pt x="12423" y="15771"/>
                    <a:pt x="13821" y="15310"/>
                    <a:pt x="15022" y="14737"/>
                  </a:cubicBezTo>
                  <a:cubicBezTo>
                    <a:pt x="15503" y="14507"/>
                    <a:pt x="16128" y="14186"/>
                    <a:pt x="16679" y="13737"/>
                  </a:cubicBezTo>
                  <a:cubicBezTo>
                    <a:pt x="17179" y="13331"/>
                    <a:pt x="17517" y="12920"/>
                    <a:pt x="17715" y="12479"/>
                  </a:cubicBezTo>
                  <a:cubicBezTo>
                    <a:pt x="17860" y="12150"/>
                    <a:pt x="17922" y="11787"/>
                    <a:pt x="17893" y="11428"/>
                  </a:cubicBezTo>
                  <a:cubicBezTo>
                    <a:pt x="17861" y="11064"/>
                    <a:pt x="17725" y="10678"/>
                    <a:pt x="17485" y="10285"/>
                  </a:cubicBezTo>
                  <a:cubicBezTo>
                    <a:pt x="17344" y="10049"/>
                    <a:pt x="17183" y="9858"/>
                    <a:pt x="17009" y="9714"/>
                  </a:cubicBezTo>
                  <a:cubicBezTo>
                    <a:pt x="16797" y="9543"/>
                    <a:pt x="16531" y="9420"/>
                    <a:pt x="16174" y="9327"/>
                  </a:cubicBezTo>
                  <a:cubicBezTo>
                    <a:pt x="16120" y="9312"/>
                    <a:pt x="16069" y="9301"/>
                    <a:pt x="16014" y="9291"/>
                  </a:cubicBezTo>
                  <a:cubicBezTo>
                    <a:pt x="15848" y="9258"/>
                    <a:pt x="15675" y="9243"/>
                    <a:pt x="15504" y="9233"/>
                  </a:cubicBezTo>
                  <a:cubicBezTo>
                    <a:pt x="15606" y="9144"/>
                    <a:pt x="15710" y="9055"/>
                    <a:pt x="15810" y="8965"/>
                  </a:cubicBezTo>
                  <a:lnTo>
                    <a:pt x="15896" y="8889"/>
                  </a:lnTo>
                  <a:lnTo>
                    <a:pt x="15869" y="8904"/>
                  </a:lnTo>
                  <a:cubicBezTo>
                    <a:pt x="16066" y="8748"/>
                    <a:pt x="16281" y="8606"/>
                    <a:pt x="16525" y="8475"/>
                  </a:cubicBezTo>
                  <a:cubicBezTo>
                    <a:pt x="16754" y="8366"/>
                    <a:pt x="16989" y="8271"/>
                    <a:pt x="17225" y="8175"/>
                  </a:cubicBezTo>
                  <a:cubicBezTo>
                    <a:pt x="17373" y="8114"/>
                    <a:pt x="17522" y="8053"/>
                    <a:pt x="17670" y="7991"/>
                  </a:cubicBezTo>
                  <a:cubicBezTo>
                    <a:pt x="17909" y="7885"/>
                    <a:pt x="18123" y="7777"/>
                    <a:pt x="18319" y="7662"/>
                  </a:cubicBezTo>
                  <a:cubicBezTo>
                    <a:pt x="18503" y="7554"/>
                    <a:pt x="18677" y="7418"/>
                    <a:pt x="18871" y="7232"/>
                  </a:cubicBezTo>
                  <a:cubicBezTo>
                    <a:pt x="19203" y="6909"/>
                    <a:pt x="19415" y="6440"/>
                    <a:pt x="19468" y="5908"/>
                  </a:cubicBezTo>
                  <a:cubicBezTo>
                    <a:pt x="19481" y="5767"/>
                    <a:pt x="19491" y="5650"/>
                    <a:pt x="19473" y="5538"/>
                  </a:cubicBezTo>
                  <a:cubicBezTo>
                    <a:pt x="19447" y="5408"/>
                    <a:pt x="19397" y="5288"/>
                    <a:pt x="19309" y="5150"/>
                  </a:cubicBezTo>
                  <a:cubicBezTo>
                    <a:pt x="19254" y="5061"/>
                    <a:pt x="19183" y="4982"/>
                    <a:pt x="19114" y="4900"/>
                  </a:cubicBezTo>
                  <a:cubicBezTo>
                    <a:pt x="19009" y="4778"/>
                    <a:pt x="18914" y="4674"/>
                    <a:pt x="18816" y="4570"/>
                  </a:cubicBezTo>
                  <a:cubicBezTo>
                    <a:pt x="18719" y="4460"/>
                    <a:pt x="18604" y="4328"/>
                    <a:pt x="18513" y="4180"/>
                  </a:cubicBezTo>
                  <a:cubicBezTo>
                    <a:pt x="18499" y="4143"/>
                    <a:pt x="18486" y="4106"/>
                    <a:pt x="18477" y="4065"/>
                  </a:cubicBezTo>
                  <a:cubicBezTo>
                    <a:pt x="18456" y="3942"/>
                    <a:pt x="18450" y="3816"/>
                    <a:pt x="18453" y="3689"/>
                  </a:cubicBezTo>
                  <a:cubicBezTo>
                    <a:pt x="18460" y="3571"/>
                    <a:pt x="18470" y="3454"/>
                    <a:pt x="18483" y="3337"/>
                  </a:cubicBezTo>
                  <a:cubicBezTo>
                    <a:pt x="18499" y="3151"/>
                    <a:pt x="18518" y="2964"/>
                    <a:pt x="18520" y="2774"/>
                  </a:cubicBezTo>
                  <a:cubicBezTo>
                    <a:pt x="18526" y="2480"/>
                    <a:pt x="18449" y="2200"/>
                    <a:pt x="18335" y="1872"/>
                  </a:cubicBezTo>
                  <a:cubicBezTo>
                    <a:pt x="18146" y="1329"/>
                    <a:pt x="17868" y="888"/>
                    <a:pt x="17512" y="554"/>
                  </a:cubicBezTo>
                  <a:cubicBezTo>
                    <a:pt x="17239" y="302"/>
                    <a:pt x="16883" y="129"/>
                    <a:pt x="16487" y="51"/>
                  </a:cubicBezTo>
                  <a:cubicBezTo>
                    <a:pt x="16416" y="32"/>
                    <a:pt x="16353" y="22"/>
                    <a:pt x="16291" y="15"/>
                  </a:cubicBezTo>
                  <a:cubicBezTo>
                    <a:pt x="16201" y="5"/>
                    <a:pt x="16108" y="1"/>
                    <a:pt x="1601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2" name="Google Shape;2292;p11"/>
            <p:cNvSpPr/>
            <p:nvPr/>
          </p:nvSpPr>
          <p:spPr>
            <a:xfrm>
              <a:off x="2439216" y="260190"/>
              <a:ext cx="247699" cy="291242"/>
            </a:xfrm>
            <a:custGeom>
              <a:avLst/>
              <a:gdLst/>
              <a:ahLst/>
              <a:cxnLst/>
              <a:rect l="l" t="t" r="r" b="b"/>
              <a:pathLst>
                <a:path w="6138" h="7217" extrusionOk="0">
                  <a:moveTo>
                    <a:pt x="6138" y="1"/>
                  </a:moveTo>
                  <a:lnTo>
                    <a:pt x="6138" y="1"/>
                  </a:lnTo>
                  <a:cubicBezTo>
                    <a:pt x="4936" y="720"/>
                    <a:pt x="3742" y="1484"/>
                    <a:pt x="2655" y="2375"/>
                  </a:cubicBezTo>
                  <a:cubicBezTo>
                    <a:pt x="1595" y="3241"/>
                    <a:pt x="788" y="4120"/>
                    <a:pt x="192" y="5058"/>
                  </a:cubicBezTo>
                  <a:cubicBezTo>
                    <a:pt x="125" y="5164"/>
                    <a:pt x="61" y="5272"/>
                    <a:pt x="1" y="5379"/>
                  </a:cubicBezTo>
                  <a:cubicBezTo>
                    <a:pt x="54" y="5392"/>
                    <a:pt x="105" y="5408"/>
                    <a:pt x="161" y="5428"/>
                  </a:cubicBezTo>
                  <a:cubicBezTo>
                    <a:pt x="226" y="5457"/>
                    <a:pt x="291" y="5487"/>
                    <a:pt x="348" y="5525"/>
                  </a:cubicBezTo>
                  <a:cubicBezTo>
                    <a:pt x="381" y="5552"/>
                    <a:pt x="407" y="5581"/>
                    <a:pt x="439" y="5612"/>
                  </a:cubicBezTo>
                  <a:cubicBezTo>
                    <a:pt x="542" y="5756"/>
                    <a:pt x="615" y="5917"/>
                    <a:pt x="661" y="6026"/>
                  </a:cubicBezTo>
                  <a:lnTo>
                    <a:pt x="765" y="6280"/>
                  </a:lnTo>
                  <a:cubicBezTo>
                    <a:pt x="822" y="6422"/>
                    <a:pt x="878" y="6563"/>
                    <a:pt x="944" y="6697"/>
                  </a:cubicBezTo>
                  <a:cubicBezTo>
                    <a:pt x="1053" y="6925"/>
                    <a:pt x="1193" y="7080"/>
                    <a:pt x="1352" y="7161"/>
                  </a:cubicBezTo>
                  <a:cubicBezTo>
                    <a:pt x="1401" y="7182"/>
                    <a:pt x="1451" y="7196"/>
                    <a:pt x="1497" y="7205"/>
                  </a:cubicBezTo>
                  <a:cubicBezTo>
                    <a:pt x="1538" y="7213"/>
                    <a:pt x="1581" y="7217"/>
                    <a:pt x="1624" y="7217"/>
                  </a:cubicBezTo>
                  <a:cubicBezTo>
                    <a:pt x="1730" y="7217"/>
                    <a:pt x="1839" y="7193"/>
                    <a:pt x="1941" y="7148"/>
                  </a:cubicBezTo>
                  <a:cubicBezTo>
                    <a:pt x="2145" y="7053"/>
                    <a:pt x="2286" y="6869"/>
                    <a:pt x="2385" y="6720"/>
                  </a:cubicBezTo>
                  <a:cubicBezTo>
                    <a:pt x="2503" y="6533"/>
                    <a:pt x="2586" y="6307"/>
                    <a:pt x="2655" y="6093"/>
                  </a:cubicBezTo>
                  <a:cubicBezTo>
                    <a:pt x="2744" y="5839"/>
                    <a:pt x="2803" y="5566"/>
                    <a:pt x="2842" y="5358"/>
                  </a:cubicBezTo>
                  <a:cubicBezTo>
                    <a:pt x="2866" y="5247"/>
                    <a:pt x="2887" y="5134"/>
                    <a:pt x="2906" y="5019"/>
                  </a:cubicBezTo>
                  <a:lnTo>
                    <a:pt x="2948" y="4795"/>
                  </a:lnTo>
                  <a:cubicBezTo>
                    <a:pt x="3000" y="4513"/>
                    <a:pt x="3079" y="4225"/>
                    <a:pt x="3183" y="3933"/>
                  </a:cubicBezTo>
                  <a:cubicBezTo>
                    <a:pt x="3275" y="3713"/>
                    <a:pt x="3363" y="3534"/>
                    <a:pt x="3458" y="3363"/>
                  </a:cubicBezTo>
                  <a:cubicBezTo>
                    <a:pt x="3573" y="3150"/>
                    <a:pt x="3710" y="2951"/>
                    <a:pt x="3828" y="2791"/>
                  </a:cubicBezTo>
                  <a:cubicBezTo>
                    <a:pt x="4026" y="2533"/>
                    <a:pt x="4255" y="2270"/>
                    <a:pt x="4585" y="1919"/>
                  </a:cubicBezTo>
                  <a:lnTo>
                    <a:pt x="4666" y="1833"/>
                  </a:lnTo>
                  <a:cubicBezTo>
                    <a:pt x="4934" y="1550"/>
                    <a:pt x="5210" y="1259"/>
                    <a:pt x="5466" y="954"/>
                  </a:cubicBezTo>
                  <a:cubicBezTo>
                    <a:pt x="5720" y="645"/>
                    <a:pt x="5947" y="325"/>
                    <a:pt x="6138" y="1"/>
                  </a:cubicBezTo>
                  <a:close/>
                </a:path>
              </a:pathLst>
            </a:custGeom>
            <a:solidFill>
              <a:srgbClr val="EC6A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3" name="Google Shape;2293;p11"/>
            <p:cNvSpPr/>
            <p:nvPr/>
          </p:nvSpPr>
          <p:spPr>
            <a:xfrm>
              <a:off x="2490991" y="517491"/>
              <a:ext cx="464526" cy="104802"/>
            </a:xfrm>
            <a:custGeom>
              <a:avLst/>
              <a:gdLst/>
              <a:ahLst/>
              <a:cxnLst/>
              <a:rect l="l" t="t" r="r" b="b"/>
              <a:pathLst>
                <a:path w="11511" h="2597" extrusionOk="0">
                  <a:moveTo>
                    <a:pt x="7088" y="928"/>
                  </a:moveTo>
                  <a:cubicBezTo>
                    <a:pt x="7080" y="929"/>
                    <a:pt x="7072" y="931"/>
                    <a:pt x="7064" y="932"/>
                  </a:cubicBezTo>
                  <a:lnTo>
                    <a:pt x="7064" y="932"/>
                  </a:lnTo>
                  <a:cubicBezTo>
                    <a:pt x="7072" y="931"/>
                    <a:pt x="7080" y="930"/>
                    <a:pt x="7088" y="928"/>
                  </a:cubicBezTo>
                  <a:close/>
                  <a:moveTo>
                    <a:pt x="11065" y="1"/>
                  </a:moveTo>
                  <a:cubicBezTo>
                    <a:pt x="11028" y="1"/>
                    <a:pt x="10990" y="6"/>
                    <a:pt x="10952" y="18"/>
                  </a:cubicBezTo>
                  <a:cubicBezTo>
                    <a:pt x="9644" y="400"/>
                    <a:pt x="8312" y="716"/>
                    <a:pt x="6969" y="950"/>
                  </a:cubicBezTo>
                  <a:lnTo>
                    <a:pt x="6969" y="950"/>
                  </a:lnTo>
                  <a:cubicBezTo>
                    <a:pt x="7001" y="945"/>
                    <a:pt x="7032" y="938"/>
                    <a:pt x="7064" y="932"/>
                  </a:cubicBezTo>
                  <a:lnTo>
                    <a:pt x="7064" y="932"/>
                  </a:lnTo>
                  <a:cubicBezTo>
                    <a:pt x="6529" y="1025"/>
                    <a:pt x="5993" y="1103"/>
                    <a:pt x="5451" y="1157"/>
                  </a:cubicBezTo>
                  <a:cubicBezTo>
                    <a:pt x="4876" y="1214"/>
                    <a:pt x="4302" y="1230"/>
                    <a:pt x="3724" y="1246"/>
                  </a:cubicBezTo>
                  <a:cubicBezTo>
                    <a:pt x="3498" y="1252"/>
                    <a:pt x="3271" y="1255"/>
                    <a:pt x="3044" y="1255"/>
                  </a:cubicBezTo>
                  <a:cubicBezTo>
                    <a:pt x="2848" y="1255"/>
                    <a:pt x="2651" y="1253"/>
                    <a:pt x="2455" y="1250"/>
                  </a:cubicBezTo>
                  <a:cubicBezTo>
                    <a:pt x="2291" y="1471"/>
                    <a:pt x="2123" y="1692"/>
                    <a:pt x="1951" y="1916"/>
                  </a:cubicBezTo>
                  <a:cubicBezTo>
                    <a:pt x="1556" y="2004"/>
                    <a:pt x="1132" y="2120"/>
                    <a:pt x="694" y="2264"/>
                  </a:cubicBezTo>
                  <a:cubicBezTo>
                    <a:pt x="460" y="2343"/>
                    <a:pt x="227" y="2428"/>
                    <a:pt x="0" y="2514"/>
                  </a:cubicBezTo>
                  <a:cubicBezTo>
                    <a:pt x="630" y="2570"/>
                    <a:pt x="1264" y="2596"/>
                    <a:pt x="1894" y="2596"/>
                  </a:cubicBezTo>
                  <a:cubicBezTo>
                    <a:pt x="2024" y="2596"/>
                    <a:pt x="2153" y="2595"/>
                    <a:pt x="2282" y="2593"/>
                  </a:cubicBezTo>
                  <a:cubicBezTo>
                    <a:pt x="3295" y="2574"/>
                    <a:pt x="4300" y="2439"/>
                    <a:pt x="5297" y="2262"/>
                  </a:cubicBezTo>
                  <a:cubicBezTo>
                    <a:pt x="6245" y="2093"/>
                    <a:pt x="7184" y="1898"/>
                    <a:pt x="8115" y="1661"/>
                  </a:cubicBezTo>
                  <a:cubicBezTo>
                    <a:pt x="9152" y="1396"/>
                    <a:pt x="10168" y="1079"/>
                    <a:pt x="11189" y="772"/>
                  </a:cubicBezTo>
                  <a:cubicBezTo>
                    <a:pt x="11396" y="708"/>
                    <a:pt x="11511" y="479"/>
                    <a:pt x="11447" y="276"/>
                  </a:cubicBezTo>
                  <a:cubicBezTo>
                    <a:pt x="11401" y="131"/>
                    <a:pt x="11281" y="33"/>
                    <a:pt x="11143" y="9"/>
                  </a:cubicBezTo>
                  <a:cubicBezTo>
                    <a:pt x="11117" y="4"/>
                    <a:pt x="11091" y="1"/>
                    <a:pt x="11065" y="1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4" name="Google Shape;2294;p11"/>
            <p:cNvSpPr/>
            <p:nvPr/>
          </p:nvSpPr>
          <p:spPr>
            <a:xfrm>
              <a:off x="2569763" y="502802"/>
              <a:ext cx="262227" cy="91848"/>
            </a:xfrm>
            <a:custGeom>
              <a:avLst/>
              <a:gdLst/>
              <a:ahLst/>
              <a:cxnLst/>
              <a:rect l="l" t="t" r="r" b="b"/>
              <a:pathLst>
                <a:path w="6498" h="2276" extrusionOk="0">
                  <a:moveTo>
                    <a:pt x="6133" y="1"/>
                  </a:moveTo>
                  <a:cubicBezTo>
                    <a:pt x="6104" y="1"/>
                    <a:pt x="6075" y="5"/>
                    <a:pt x="6045" y="14"/>
                  </a:cubicBezTo>
                  <a:cubicBezTo>
                    <a:pt x="5287" y="231"/>
                    <a:pt x="4524" y="436"/>
                    <a:pt x="3762" y="633"/>
                  </a:cubicBezTo>
                  <a:cubicBezTo>
                    <a:pt x="3021" y="820"/>
                    <a:pt x="2275" y="991"/>
                    <a:pt x="1521" y="1126"/>
                  </a:cubicBezTo>
                  <a:lnTo>
                    <a:pt x="1524" y="1126"/>
                  </a:lnTo>
                  <a:cubicBezTo>
                    <a:pt x="1275" y="1169"/>
                    <a:pt x="1026" y="1207"/>
                    <a:pt x="774" y="1242"/>
                  </a:cubicBezTo>
                  <a:cubicBezTo>
                    <a:pt x="529" y="1585"/>
                    <a:pt x="270" y="1930"/>
                    <a:pt x="0" y="2276"/>
                  </a:cubicBezTo>
                  <a:lnTo>
                    <a:pt x="80" y="2266"/>
                  </a:lnTo>
                  <a:cubicBezTo>
                    <a:pt x="790" y="2170"/>
                    <a:pt x="1494" y="2025"/>
                    <a:pt x="2189" y="1852"/>
                  </a:cubicBezTo>
                  <a:cubicBezTo>
                    <a:pt x="3559" y="1515"/>
                    <a:pt x="4888" y="1045"/>
                    <a:pt x="6235" y="629"/>
                  </a:cubicBezTo>
                  <a:cubicBezTo>
                    <a:pt x="6402" y="575"/>
                    <a:pt x="6498" y="393"/>
                    <a:pt x="6445" y="226"/>
                  </a:cubicBezTo>
                  <a:cubicBezTo>
                    <a:pt x="6407" y="107"/>
                    <a:pt x="6311" y="28"/>
                    <a:pt x="6198" y="8"/>
                  </a:cubicBezTo>
                  <a:cubicBezTo>
                    <a:pt x="6176" y="3"/>
                    <a:pt x="6155" y="1"/>
                    <a:pt x="6133" y="1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5" name="Google Shape;2295;p11"/>
            <p:cNvSpPr/>
            <p:nvPr/>
          </p:nvSpPr>
          <p:spPr>
            <a:xfrm>
              <a:off x="2577754" y="395378"/>
              <a:ext cx="378005" cy="188861"/>
            </a:xfrm>
            <a:custGeom>
              <a:avLst/>
              <a:gdLst/>
              <a:ahLst/>
              <a:cxnLst/>
              <a:rect l="l" t="t" r="r" b="b"/>
              <a:pathLst>
                <a:path w="9367" h="4680" extrusionOk="0">
                  <a:moveTo>
                    <a:pt x="5620" y="1895"/>
                  </a:moveTo>
                  <a:cubicBezTo>
                    <a:pt x="5617" y="1896"/>
                    <a:pt x="5614" y="1898"/>
                    <a:pt x="5612" y="1899"/>
                  </a:cubicBezTo>
                  <a:cubicBezTo>
                    <a:pt x="5614" y="1898"/>
                    <a:pt x="5617" y="1896"/>
                    <a:pt x="5620" y="1895"/>
                  </a:cubicBezTo>
                  <a:close/>
                  <a:moveTo>
                    <a:pt x="9104" y="1"/>
                  </a:moveTo>
                  <a:cubicBezTo>
                    <a:pt x="9063" y="1"/>
                    <a:pt x="9020" y="12"/>
                    <a:pt x="8984" y="34"/>
                  </a:cubicBezTo>
                  <a:cubicBezTo>
                    <a:pt x="8486" y="369"/>
                    <a:pt x="7962" y="665"/>
                    <a:pt x="7437" y="958"/>
                  </a:cubicBezTo>
                  <a:cubicBezTo>
                    <a:pt x="6842" y="1290"/>
                    <a:pt x="6236" y="1605"/>
                    <a:pt x="5620" y="1895"/>
                  </a:cubicBezTo>
                  <a:lnTo>
                    <a:pt x="5620" y="1895"/>
                  </a:lnTo>
                  <a:cubicBezTo>
                    <a:pt x="5645" y="1883"/>
                    <a:pt x="5670" y="1872"/>
                    <a:pt x="5695" y="1863"/>
                  </a:cubicBezTo>
                  <a:lnTo>
                    <a:pt x="5695" y="1863"/>
                  </a:lnTo>
                  <a:cubicBezTo>
                    <a:pt x="5316" y="2035"/>
                    <a:pt x="4935" y="2202"/>
                    <a:pt x="4546" y="2354"/>
                  </a:cubicBezTo>
                  <a:cubicBezTo>
                    <a:pt x="4132" y="2521"/>
                    <a:pt x="3709" y="2663"/>
                    <a:pt x="3291" y="2808"/>
                  </a:cubicBezTo>
                  <a:cubicBezTo>
                    <a:pt x="2504" y="3085"/>
                    <a:pt x="1702" y="3314"/>
                    <a:pt x="884" y="3467"/>
                  </a:cubicBezTo>
                  <a:lnTo>
                    <a:pt x="881" y="3467"/>
                  </a:lnTo>
                  <a:cubicBezTo>
                    <a:pt x="604" y="3869"/>
                    <a:pt x="309" y="4273"/>
                    <a:pt x="0" y="4679"/>
                  </a:cubicBezTo>
                  <a:cubicBezTo>
                    <a:pt x="441" y="4632"/>
                    <a:pt x="881" y="4549"/>
                    <a:pt x="1316" y="4450"/>
                  </a:cubicBezTo>
                  <a:cubicBezTo>
                    <a:pt x="2303" y="4221"/>
                    <a:pt x="3269" y="3875"/>
                    <a:pt x="4187" y="3446"/>
                  </a:cubicBezTo>
                  <a:cubicBezTo>
                    <a:pt x="4634" y="3236"/>
                    <a:pt x="5078" y="3002"/>
                    <a:pt x="5511" y="2769"/>
                  </a:cubicBezTo>
                  <a:cubicBezTo>
                    <a:pt x="5965" y="2524"/>
                    <a:pt x="6413" y="2265"/>
                    <a:pt x="6856" y="2001"/>
                  </a:cubicBezTo>
                  <a:cubicBezTo>
                    <a:pt x="7281" y="1748"/>
                    <a:pt x="7696" y="1479"/>
                    <a:pt x="8107" y="1205"/>
                  </a:cubicBezTo>
                  <a:cubicBezTo>
                    <a:pt x="8484" y="951"/>
                    <a:pt x="8852" y="681"/>
                    <a:pt x="9226" y="421"/>
                  </a:cubicBezTo>
                  <a:cubicBezTo>
                    <a:pt x="9326" y="349"/>
                    <a:pt x="9366" y="214"/>
                    <a:pt x="9297" y="106"/>
                  </a:cubicBezTo>
                  <a:cubicBezTo>
                    <a:pt x="9264" y="53"/>
                    <a:pt x="9206" y="14"/>
                    <a:pt x="9145" y="4"/>
                  </a:cubicBezTo>
                  <a:cubicBezTo>
                    <a:pt x="9132" y="2"/>
                    <a:pt x="9118" y="1"/>
                    <a:pt x="9104" y="1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6" name="Google Shape;2296;p11"/>
            <p:cNvSpPr/>
            <p:nvPr/>
          </p:nvSpPr>
          <p:spPr>
            <a:xfrm>
              <a:off x="2499304" y="541220"/>
              <a:ext cx="27805" cy="10331"/>
            </a:xfrm>
            <a:custGeom>
              <a:avLst/>
              <a:gdLst/>
              <a:ahLst/>
              <a:cxnLst/>
              <a:rect l="l" t="t" r="r" b="b"/>
              <a:pathLst>
                <a:path w="689" h="256" extrusionOk="0">
                  <a:moveTo>
                    <a:pt x="403" y="0"/>
                  </a:moveTo>
                  <a:cubicBezTo>
                    <a:pt x="279" y="0"/>
                    <a:pt x="141" y="84"/>
                    <a:pt x="60" y="168"/>
                  </a:cubicBezTo>
                  <a:cubicBezTo>
                    <a:pt x="38" y="191"/>
                    <a:pt x="20" y="217"/>
                    <a:pt x="1" y="241"/>
                  </a:cubicBezTo>
                  <a:cubicBezTo>
                    <a:pt x="2" y="241"/>
                    <a:pt x="5" y="241"/>
                    <a:pt x="7" y="244"/>
                  </a:cubicBezTo>
                  <a:cubicBezTo>
                    <a:pt x="48" y="251"/>
                    <a:pt x="90" y="255"/>
                    <a:pt x="133" y="255"/>
                  </a:cubicBezTo>
                  <a:cubicBezTo>
                    <a:pt x="239" y="255"/>
                    <a:pt x="348" y="232"/>
                    <a:pt x="451" y="186"/>
                  </a:cubicBezTo>
                  <a:cubicBezTo>
                    <a:pt x="541" y="143"/>
                    <a:pt x="620" y="83"/>
                    <a:pt x="689" y="16"/>
                  </a:cubicBezTo>
                  <a:cubicBezTo>
                    <a:pt x="603" y="14"/>
                    <a:pt x="515" y="8"/>
                    <a:pt x="426" y="1"/>
                  </a:cubicBezTo>
                  <a:cubicBezTo>
                    <a:pt x="418" y="0"/>
                    <a:pt x="411" y="0"/>
                    <a:pt x="403" y="0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7" name="Google Shape;2297;p11"/>
            <p:cNvSpPr/>
            <p:nvPr/>
          </p:nvSpPr>
          <p:spPr>
            <a:xfrm>
              <a:off x="2633403" y="417735"/>
              <a:ext cx="210290" cy="87853"/>
            </a:xfrm>
            <a:custGeom>
              <a:avLst/>
              <a:gdLst/>
              <a:ahLst/>
              <a:cxnLst/>
              <a:rect l="l" t="t" r="r" b="b"/>
              <a:pathLst>
                <a:path w="5211" h="2177" extrusionOk="0">
                  <a:moveTo>
                    <a:pt x="4946" y="1"/>
                  </a:moveTo>
                  <a:cubicBezTo>
                    <a:pt x="4918" y="1"/>
                    <a:pt x="4891" y="5"/>
                    <a:pt x="4865" y="16"/>
                  </a:cubicBezTo>
                  <a:cubicBezTo>
                    <a:pt x="4165" y="309"/>
                    <a:pt x="3456" y="582"/>
                    <a:pt x="2739" y="829"/>
                  </a:cubicBezTo>
                  <a:cubicBezTo>
                    <a:pt x="2034" y="1073"/>
                    <a:pt x="1314" y="1276"/>
                    <a:pt x="579" y="1417"/>
                  </a:cubicBezTo>
                  <a:cubicBezTo>
                    <a:pt x="576" y="1417"/>
                    <a:pt x="575" y="1418"/>
                    <a:pt x="570" y="1418"/>
                  </a:cubicBezTo>
                  <a:cubicBezTo>
                    <a:pt x="534" y="1424"/>
                    <a:pt x="499" y="1431"/>
                    <a:pt x="463" y="1437"/>
                  </a:cubicBezTo>
                  <a:cubicBezTo>
                    <a:pt x="313" y="1682"/>
                    <a:pt x="160" y="1929"/>
                    <a:pt x="0" y="2176"/>
                  </a:cubicBezTo>
                  <a:cubicBezTo>
                    <a:pt x="576" y="2090"/>
                    <a:pt x="1145" y="1954"/>
                    <a:pt x="1699" y="1790"/>
                  </a:cubicBezTo>
                  <a:cubicBezTo>
                    <a:pt x="2841" y="1455"/>
                    <a:pt x="3928" y="977"/>
                    <a:pt x="5019" y="507"/>
                  </a:cubicBezTo>
                  <a:cubicBezTo>
                    <a:pt x="5086" y="479"/>
                    <a:pt x="5136" y="449"/>
                    <a:pt x="5169" y="382"/>
                  </a:cubicBezTo>
                  <a:cubicBezTo>
                    <a:pt x="5202" y="324"/>
                    <a:pt x="5211" y="249"/>
                    <a:pt x="5189" y="184"/>
                  </a:cubicBezTo>
                  <a:cubicBezTo>
                    <a:pt x="5162" y="97"/>
                    <a:pt x="5076" y="22"/>
                    <a:pt x="4983" y="3"/>
                  </a:cubicBezTo>
                  <a:cubicBezTo>
                    <a:pt x="4971" y="2"/>
                    <a:pt x="4958" y="1"/>
                    <a:pt x="4946" y="1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8" name="Google Shape;2298;p11"/>
            <p:cNvSpPr/>
            <p:nvPr/>
          </p:nvSpPr>
          <p:spPr>
            <a:xfrm>
              <a:off x="2545389" y="481334"/>
              <a:ext cx="7587" cy="20541"/>
            </a:xfrm>
            <a:custGeom>
              <a:avLst/>
              <a:gdLst/>
              <a:ahLst/>
              <a:cxnLst/>
              <a:rect l="l" t="t" r="r" b="b"/>
              <a:pathLst>
                <a:path w="188" h="509" extrusionOk="0">
                  <a:moveTo>
                    <a:pt x="188" y="0"/>
                  </a:moveTo>
                  <a:lnTo>
                    <a:pt x="188" y="0"/>
                  </a:lnTo>
                  <a:cubicBezTo>
                    <a:pt x="153" y="19"/>
                    <a:pt x="124" y="42"/>
                    <a:pt x="103" y="66"/>
                  </a:cubicBezTo>
                  <a:cubicBezTo>
                    <a:pt x="37" y="138"/>
                    <a:pt x="1" y="234"/>
                    <a:pt x="5" y="332"/>
                  </a:cubicBezTo>
                  <a:cubicBezTo>
                    <a:pt x="8" y="395"/>
                    <a:pt x="28" y="454"/>
                    <a:pt x="60" y="508"/>
                  </a:cubicBezTo>
                  <a:cubicBezTo>
                    <a:pt x="114" y="332"/>
                    <a:pt x="156" y="157"/>
                    <a:pt x="188" y="0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9" name="Google Shape;2299;p11"/>
            <p:cNvSpPr/>
            <p:nvPr/>
          </p:nvSpPr>
          <p:spPr>
            <a:xfrm>
              <a:off x="2644460" y="367090"/>
              <a:ext cx="267594" cy="120863"/>
            </a:xfrm>
            <a:custGeom>
              <a:avLst/>
              <a:gdLst/>
              <a:ahLst/>
              <a:cxnLst/>
              <a:rect l="l" t="t" r="r" b="b"/>
              <a:pathLst>
                <a:path w="6631" h="2995" extrusionOk="0">
                  <a:moveTo>
                    <a:pt x="6250" y="1"/>
                  </a:moveTo>
                  <a:cubicBezTo>
                    <a:pt x="6188" y="1"/>
                    <a:pt x="6122" y="18"/>
                    <a:pt x="6063" y="49"/>
                  </a:cubicBezTo>
                  <a:cubicBezTo>
                    <a:pt x="5720" y="230"/>
                    <a:pt x="5372" y="402"/>
                    <a:pt x="5020" y="566"/>
                  </a:cubicBezTo>
                  <a:cubicBezTo>
                    <a:pt x="5045" y="553"/>
                    <a:pt x="5073" y="540"/>
                    <a:pt x="5101" y="526"/>
                  </a:cubicBezTo>
                  <a:lnTo>
                    <a:pt x="5101" y="526"/>
                  </a:lnTo>
                  <a:cubicBezTo>
                    <a:pt x="3664" y="1184"/>
                    <a:pt x="2168" y="1693"/>
                    <a:pt x="609" y="1969"/>
                  </a:cubicBezTo>
                  <a:lnTo>
                    <a:pt x="605" y="1969"/>
                  </a:lnTo>
                  <a:cubicBezTo>
                    <a:pt x="413" y="2311"/>
                    <a:pt x="212" y="2653"/>
                    <a:pt x="0" y="2995"/>
                  </a:cubicBezTo>
                  <a:cubicBezTo>
                    <a:pt x="747" y="2880"/>
                    <a:pt x="1483" y="2695"/>
                    <a:pt x="2199" y="2469"/>
                  </a:cubicBezTo>
                  <a:cubicBezTo>
                    <a:pt x="3666" y="2005"/>
                    <a:pt x="5076" y="1360"/>
                    <a:pt x="6428" y="632"/>
                  </a:cubicBezTo>
                  <a:cubicBezTo>
                    <a:pt x="6593" y="542"/>
                    <a:pt x="6630" y="309"/>
                    <a:pt x="6537" y="158"/>
                  </a:cubicBezTo>
                  <a:cubicBezTo>
                    <a:pt x="6481" y="73"/>
                    <a:pt x="6402" y="23"/>
                    <a:pt x="6314" y="7"/>
                  </a:cubicBezTo>
                  <a:cubicBezTo>
                    <a:pt x="6294" y="3"/>
                    <a:pt x="6272" y="1"/>
                    <a:pt x="6250" y="1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0" name="Google Shape;2300;p11"/>
            <p:cNvSpPr/>
            <p:nvPr/>
          </p:nvSpPr>
          <p:spPr>
            <a:xfrm>
              <a:off x="2528642" y="453368"/>
              <a:ext cx="29500" cy="38983"/>
            </a:xfrm>
            <a:custGeom>
              <a:avLst/>
              <a:gdLst/>
              <a:ahLst/>
              <a:cxnLst/>
              <a:rect l="l" t="t" r="r" b="b"/>
              <a:pathLst>
                <a:path w="731" h="966" extrusionOk="0">
                  <a:moveTo>
                    <a:pt x="452" y="0"/>
                  </a:moveTo>
                  <a:cubicBezTo>
                    <a:pt x="339" y="0"/>
                    <a:pt x="213" y="72"/>
                    <a:pt x="137" y="152"/>
                  </a:cubicBezTo>
                  <a:cubicBezTo>
                    <a:pt x="50" y="245"/>
                    <a:pt x="1" y="373"/>
                    <a:pt x="6" y="503"/>
                  </a:cubicBezTo>
                  <a:cubicBezTo>
                    <a:pt x="12" y="628"/>
                    <a:pt x="68" y="748"/>
                    <a:pt x="157" y="834"/>
                  </a:cubicBezTo>
                  <a:cubicBezTo>
                    <a:pt x="262" y="930"/>
                    <a:pt x="373" y="953"/>
                    <a:pt x="509" y="964"/>
                  </a:cubicBezTo>
                  <a:cubicBezTo>
                    <a:pt x="518" y="964"/>
                    <a:pt x="529" y="966"/>
                    <a:pt x="538" y="966"/>
                  </a:cubicBezTo>
                  <a:cubicBezTo>
                    <a:pt x="574" y="827"/>
                    <a:pt x="601" y="692"/>
                    <a:pt x="624" y="577"/>
                  </a:cubicBezTo>
                  <a:cubicBezTo>
                    <a:pt x="647" y="465"/>
                    <a:pt x="669" y="353"/>
                    <a:pt x="689" y="238"/>
                  </a:cubicBezTo>
                  <a:lnTo>
                    <a:pt x="730" y="15"/>
                  </a:lnTo>
                  <a:cubicBezTo>
                    <a:pt x="643" y="9"/>
                    <a:pt x="554" y="5"/>
                    <a:pt x="468" y="1"/>
                  </a:cubicBezTo>
                  <a:cubicBezTo>
                    <a:pt x="462" y="0"/>
                    <a:pt x="457" y="0"/>
                    <a:pt x="452" y="0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1" name="Google Shape;2301;p11"/>
            <p:cNvSpPr/>
            <p:nvPr/>
          </p:nvSpPr>
          <p:spPr>
            <a:xfrm>
              <a:off x="2605114" y="446911"/>
              <a:ext cx="194269" cy="100403"/>
            </a:xfrm>
            <a:custGeom>
              <a:avLst/>
              <a:gdLst/>
              <a:ahLst/>
              <a:cxnLst/>
              <a:rect l="l" t="t" r="r" b="b"/>
              <a:pathLst>
                <a:path w="4814" h="2488" extrusionOk="0">
                  <a:moveTo>
                    <a:pt x="4460" y="0"/>
                  </a:moveTo>
                  <a:cubicBezTo>
                    <a:pt x="4404" y="0"/>
                    <a:pt x="4348" y="15"/>
                    <a:pt x="4299" y="47"/>
                  </a:cubicBezTo>
                  <a:cubicBezTo>
                    <a:pt x="3877" y="313"/>
                    <a:pt x="3437" y="543"/>
                    <a:pt x="2985" y="751"/>
                  </a:cubicBezTo>
                  <a:cubicBezTo>
                    <a:pt x="2992" y="748"/>
                    <a:pt x="2996" y="745"/>
                    <a:pt x="3003" y="744"/>
                  </a:cubicBezTo>
                  <a:lnTo>
                    <a:pt x="3003" y="744"/>
                  </a:lnTo>
                  <a:cubicBezTo>
                    <a:pt x="2496" y="974"/>
                    <a:pt x="1975" y="1175"/>
                    <a:pt x="1445" y="1340"/>
                  </a:cubicBezTo>
                  <a:cubicBezTo>
                    <a:pt x="1177" y="1426"/>
                    <a:pt x="904" y="1499"/>
                    <a:pt x="631" y="1564"/>
                  </a:cubicBezTo>
                  <a:cubicBezTo>
                    <a:pt x="430" y="1871"/>
                    <a:pt x="220" y="2180"/>
                    <a:pt x="0" y="2488"/>
                  </a:cubicBezTo>
                  <a:cubicBezTo>
                    <a:pt x="559" y="2354"/>
                    <a:pt x="1110" y="2184"/>
                    <a:pt x="1651" y="1996"/>
                  </a:cubicBezTo>
                  <a:cubicBezTo>
                    <a:pt x="2692" y="1636"/>
                    <a:pt x="3699" y="1168"/>
                    <a:pt x="4625" y="569"/>
                  </a:cubicBezTo>
                  <a:cubicBezTo>
                    <a:pt x="4767" y="478"/>
                    <a:pt x="4813" y="286"/>
                    <a:pt x="4724" y="144"/>
                  </a:cubicBezTo>
                  <a:cubicBezTo>
                    <a:pt x="4677" y="70"/>
                    <a:pt x="4602" y="21"/>
                    <a:pt x="4519" y="6"/>
                  </a:cubicBezTo>
                  <a:cubicBezTo>
                    <a:pt x="4499" y="2"/>
                    <a:pt x="4480" y="0"/>
                    <a:pt x="4460" y="0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2" name="Google Shape;2302;p11"/>
            <p:cNvSpPr/>
            <p:nvPr/>
          </p:nvSpPr>
          <p:spPr>
            <a:xfrm>
              <a:off x="2522548" y="524271"/>
              <a:ext cx="16747" cy="20823"/>
            </a:xfrm>
            <a:custGeom>
              <a:avLst/>
              <a:gdLst/>
              <a:ahLst/>
              <a:cxnLst/>
              <a:rect l="l" t="t" r="r" b="b"/>
              <a:pathLst>
                <a:path w="415" h="516" extrusionOk="0">
                  <a:moveTo>
                    <a:pt x="415" y="0"/>
                  </a:moveTo>
                  <a:cubicBezTo>
                    <a:pt x="413" y="3"/>
                    <a:pt x="409" y="3"/>
                    <a:pt x="403" y="3"/>
                  </a:cubicBezTo>
                  <a:cubicBezTo>
                    <a:pt x="179" y="25"/>
                    <a:pt x="1" y="199"/>
                    <a:pt x="8" y="430"/>
                  </a:cubicBezTo>
                  <a:cubicBezTo>
                    <a:pt x="11" y="459"/>
                    <a:pt x="14" y="487"/>
                    <a:pt x="22" y="516"/>
                  </a:cubicBezTo>
                  <a:cubicBezTo>
                    <a:pt x="150" y="417"/>
                    <a:pt x="245" y="290"/>
                    <a:pt x="317" y="178"/>
                  </a:cubicBezTo>
                  <a:cubicBezTo>
                    <a:pt x="353" y="122"/>
                    <a:pt x="386" y="64"/>
                    <a:pt x="415" y="0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3" name="Google Shape;2303;p11"/>
            <p:cNvSpPr/>
            <p:nvPr/>
          </p:nvSpPr>
          <p:spPr>
            <a:xfrm>
              <a:off x="2608907" y="491745"/>
              <a:ext cx="148749" cy="50000"/>
            </a:xfrm>
            <a:custGeom>
              <a:avLst/>
              <a:gdLst/>
              <a:ahLst/>
              <a:cxnLst/>
              <a:rect l="l" t="t" r="r" b="b"/>
              <a:pathLst>
                <a:path w="3686" h="1239" extrusionOk="0">
                  <a:moveTo>
                    <a:pt x="3457" y="1"/>
                  </a:moveTo>
                  <a:cubicBezTo>
                    <a:pt x="3438" y="1"/>
                    <a:pt x="3420" y="3"/>
                    <a:pt x="3402" y="8"/>
                  </a:cubicBezTo>
                  <a:cubicBezTo>
                    <a:pt x="2397" y="311"/>
                    <a:pt x="1373" y="551"/>
                    <a:pt x="343" y="742"/>
                  </a:cubicBezTo>
                  <a:cubicBezTo>
                    <a:pt x="231" y="907"/>
                    <a:pt x="119" y="1073"/>
                    <a:pt x="1" y="1239"/>
                  </a:cubicBezTo>
                  <a:cubicBezTo>
                    <a:pt x="116" y="1217"/>
                    <a:pt x="231" y="1197"/>
                    <a:pt x="344" y="1174"/>
                  </a:cubicBezTo>
                  <a:cubicBezTo>
                    <a:pt x="1416" y="966"/>
                    <a:pt x="2479" y="710"/>
                    <a:pt x="3523" y="391"/>
                  </a:cubicBezTo>
                  <a:cubicBezTo>
                    <a:pt x="3628" y="360"/>
                    <a:pt x="3685" y="245"/>
                    <a:pt x="3654" y="138"/>
                  </a:cubicBezTo>
                  <a:cubicBezTo>
                    <a:pt x="3631" y="67"/>
                    <a:pt x="3567" y="16"/>
                    <a:pt x="3497" y="3"/>
                  </a:cubicBezTo>
                  <a:cubicBezTo>
                    <a:pt x="3484" y="2"/>
                    <a:pt x="3471" y="1"/>
                    <a:pt x="3457" y="1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4" name="Google Shape;2304;p11"/>
            <p:cNvSpPr/>
            <p:nvPr/>
          </p:nvSpPr>
          <p:spPr>
            <a:xfrm>
              <a:off x="2488368" y="536014"/>
              <a:ext cx="43906" cy="15617"/>
            </a:xfrm>
            <a:custGeom>
              <a:avLst/>
              <a:gdLst/>
              <a:ahLst/>
              <a:cxnLst/>
              <a:rect l="l" t="t" r="r" b="b"/>
              <a:pathLst>
                <a:path w="1088" h="387" extrusionOk="0">
                  <a:moveTo>
                    <a:pt x="1088" y="1"/>
                  </a:moveTo>
                  <a:cubicBezTo>
                    <a:pt x="790" y="40"/>
                    <a:pt x="495" y="78"/>
                    <a:pt x="199" y="114"/>
                  </a:cubicBezTo>
                  <a:cubicBezTo>
                    <a:pt x="137" y="119"/>
                    <a:pt x="84" y="139"/>
                    <a:pt x="39" y="186"/>
                  </a:cubicBezTo>
                  <a:cubicBezTo>
                    <a:pt x="22" y="202"/>
                    <a:pt x="11" y="219"/>
                    <a:pt x="0" y="239"/>
                  </a:cubicBezTo>
                  <a:cubicBezTo>
                    <a:pt x="44" y="275"/>
                    <a:pt x="87" y="305"/>
                    <a:pt x="134" y="330"/>
                  </a:cubicBezTo>
                  <a:cubicBezTo>
                    <a:pt x="183" y="351"/>
                    <a:pt x="233" y="366"/>
                    <a:pt x="279" y="374"/>
                  </a:cubicBezTo>
                  <a:cubicBezTo>
                    <a:pt x="320" y="382"/>
                    <a:pt x="363" y="386"/>
                    <a:pt x="406" y="386"/>
                  </a:cubicBezTo>
                  <a:cubicBezTo>
                    <a:pt x="512" y="386"/>
                    <a:pt x="621" y="363"/>
                    <a:pt x="723" y="317"/>
                  </a:cubicBezTo>
                  <a:cubicBezTo>
                    <a:pt x="880" y="245"/>
                    <a:pt x="996" y="122"/>
                    <a:pt x="1088" y="1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5" name="Google Shape;2305;p11"/>
            <p:cNvSpPr/>
            <p:nvPr/>
          </p:nvSpPr>
          <p:spPr>
            <a:xfrm>
              <a:off x="2541919" y="568136"/>
              <a:ext cx="406657" cy="69047"/>
            </a:xfrm>
            <a:custGeom>
              <a:avLst/>
              <a:gdLst/>
              <a:ahLst/>
              <a:cxnLst/>
              <a:rect l="l" t="t" r="r" b="b"/>
              <a:pathLst>
                <a:path w="10077" h="1711" extrusionOk="0">
                  <a:moveTo>
                    <a:pt x="8055" y="303"/>
                  </a:moveTo>
                  <a:lnTo>
                    <a:pt x="8055" y="303"/>
                  </a:lnTo>
                  <a:cubicBezTo>
                    <a:pt x="8038" y="306"/>
                    <a:pt x="8020" y="309"/>
                    <a:pt x="8002" y="312"/>
                  </a:cubicBezTo>
                  <a:cubicBezTo>
                    <a:pt x="8020" y="309"/>
                    <a:pt x="8038" y="306"/>
                    <a:pt x="8055" y="303"/>
                  </a:cubicBezTo>
                  <a:close/>
                  <a:moveTo>
                    <a:pt x="9594" y="1"/>
                  </a:moveTo>
                  <a:cubicBezTo>
                    <a:pt x="9555" y="1"/>
                    <a:pt x="9515" y="5"/>
                    <a:pt x="9474" y="15"/>
                  </a:cubicBezTo>
                  <a:cubicBezTo>
                    <a:pt x="9014" y="121"/>
                    <a:pt x="8552" y="215"/>
                    <a:pt x="8087" y="297"/>
                  </a:cubicBezTo>
                  <a:lnTo>
                    <a:pt x="8087" y="297"/>
                  </a:lnTo>
                  <a:cubicBezTo>
                    <a:pt x="6777" y="522"/>
                    <a:pt x="5445" y="666"/>
                    <a:pt x="4113" y="666"/>
                  </a:cubicBezTo>
                  <a:cubicBezTo>
                    <a:pt x="3621" y="666"/>
                    <a:pt x="3129" y="646"/>
                    <a:pt x="2638" y="604"/>
                  </a:cubicBezTo>
                  <a:cubicBezTo>
                    <a:pt x="2066" y="544"/>
                    <a:pt x="1492" y="462"/>
                    <a:pt x="924" y="352"/>
                  </a:cubicBezTo>
                  <a:cubicBezTo>
                    <a:pt x="847" y="454"/>
                    <a:pt x="768" y="555"/>
                    <a:pt x="689" y="657"/>
                  </a:cubicBezTo>
                  <a:cubicBezTo>
                    <a:pt x="470" y="706"/>
                    <a:pt x="246" y="762"/>
                    <a:pt x="15" y="828"/>
                  </a:cubicBezTo>
                  <a:cubicBezTo>
                    <a:pt x="1" y="1097"/>
                    <a:pt x="183" y="1352"/>
                    <a:pt x="455" y="1415"/>
                  </a:cubicBezTo>
                  <a:cubicBezTo>
                    <a:pt x="1392" y="1631"/>
                    <a:pt x="2356" y="1711"/>
                    <a:pt x="3319" y="1711"/>
                  </a:cubicBezTo>
                  <a:cubicBezTo>
                    <a:pt x="3910" y="1711"/>
                    <a:pt x="4501" y="1681"/>
                    <a:pt x="5085" y="1634"/>
                  </a:cubicBezTo>
                  <a:cubicBezTo>
                    <a:pt x="6654" y="1504"/>
                    <a:pt x="8200" y="1200"/>
                    <a:pt x="9730" y="831"/>
                  </a:cubicBezTo>
                  <a:cubicBezTo>
                    <a:pt x="9956" y="778"/>
                    <a:pt x="10076" y="506"/>
                    <a:pt x="10010" y="296"/>
                  </a:cubicBezTo>
                  <a:cubicBezTo>
                    <a:pt x="9960" y="134"/>
                    <a:pt x="9834" y="38"/>
                    <a:pt x="9684" y="9"/>
                  </a:cubicBezTo>
                  <a:cubicBezTo>
                    <a:pt x="9655" y="4"/>
                    <a:pt x="9625" y="1"/>
                    <a:pt x="9594" y="1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6" name="Google Shape;2306;p11"/>
            <p:cNvSpPr/>
            <p:nvPr/>
          </p:nvSpPr>
          <p:spPr>
            <a:xfrm>
              <a:off x="649446" y="-965621"/>
              <a:ext cx="699110" cy="1022838"/>
            </a:xfrm>
            <a:custGeom>
              <a:avLst/>
              <a:gdLst/>
              <a:ahLst/>
              <a:cxnLst/>
              <a:rect l="l" t="t" r="r" b="b"/>
              <a:pathLst>
                <a:path w="17324" h="25346" extrusionOk="0">
                  <a:moveTo>
                    <a:pt x="11296" y="0"/>
                  </a:moveTo>
                  <a:cubicBezTo>
                    <a:pt x="11215" y="0"/>
                    <a:pt x="11134" y="2"/>
                    <a:pt x="11054" y="5"/>
                  </a:cubicBezTo>
                  <a:cubicBezTo>
                    <a:pt x="10802" y="15"/>
                    <a:pt x="10527" y="46"/>
                    <a:pt x="10183" y="101"/>
                  </a:cubicBezTo>
                  <a:cubicBezTo>
                    <a:pt x="9931" y="144"/>
                    <a:pt x="9668" y="213"/>
                    <a:pt x="9404" y="302"/>
                  </a:cubicBezTo>
                  <a:cubicBezTo>
                    <a:pt x="8973" y="457"/>
                    <a:pt x="8533" y="685"/>
                    <a:pt x="8022" y="1020"/>
                  </a:cubicBezTo>
                  <a:cubicBezTo>
                    <a:pt x="7758" y="1191"/>
                    <a:pt x="7499" y="1376"/>
                    <a:pt x="7242" y="1559"/>
                  </a:cubicBezTo>
                  <a:cubicBezTo>
                    <a:pt x="7094" y="1666"/>
                    <a:pt x="6946" y="1773"/>
                    <a:pt x="6795" y="1876"/>
                  </a:cubicBezTo>
                  <a:cubicBezTo>
                    <a:pt x="6452" y="2112"/>
                    <a:pt x="5997" y="2412"/>
                    <a:pt x="5501" y="2633"/>
                  </a:cubicBezTo>
                  <a:cubicBezTo>
                    <a:pt x="5172" y="2780"/>
                    <a:pt x="4827" y="2884"/>
                    <a:pt x="4480" y="2942"/>
                  </a:cubicBezTo>
                  <a:cubicBezTo>
                    <a:pt x="4155" y="2988"/>
                    <a:pt x="3827" y="2994"/>
                    <a:pt x="3524" y="2994"/>
                  </a:cubicBezTo>
                  <a:cubicBezTo>
                    <a:pt x="3466" y="2994"/>
                    <a:pt x="3409" y="2994"/>
                    <a:pt x="3354" y="2994"/>
                  </a:cubicBezTo>
                  <a:cubicBezTo>
                    <a:pt x="3258" y="2994"/>
                    <a:pt x="3163" y="2993"/>
                    <a:pt x="3067" y="2993"/>
                  </a:cubicBezTo>
                  <a:cubicBezTo>
                    <a:pt x="2923" y="2993"/>
                    <a:pt x="2779" y="2994"/>
                    <a:pt x="2636" y="3002"/>
                  </a:cubicBezTo>
                  <a:cubicBezTo>
                    <a:pt x="2364" y="3021"/>
                    <a:pt x="2124" y="3065"/>
                    <a:pt x="1905" y="3136"/>
                  </a:cubicBezTo>
                  <a:cubicBezTo>
                    <a:pt x="1691" y="3210"/>
                    <a:pt x="1481" y="3331"/>
                    <a:pt x="1265" y="3505"/>
                  </a:cubicBezTo>
                  <a:cubicBezTo>
                    <a:pt x="1011" y="3712"/>
                    <a:pt x="810" y="3979"/>
                    <a:pt x="631" y="4242"/>
                  </a:cubicBezTo>
                  <a:cubicBezTo>
                    <a:pt x="389" y="4597"/>
                    <a:pt x="197" y="5012"/>
                    <a:pt x="63" y="5471"/>
                  </a:cubicBezTo>
                  <a:lnTo>
                    <a:pt x="46" y="5524"/>
                  </a:lnTo>
                  <a:cubicBezTo>
                    <a:pt x="35" y="5570"/>
                    <a:pt x="20" y="5615"/>
                    <a:pt x="0" y="5659"/>
                  </a:cubicBezTo>
                  <a:cubicBezTo>
                    <a:pt x="14" y="5865"/>
                    <a:pt x="37" y="6067"/>
                    <a:pt x="68" y="6271"/>
                  </a:cubicBezTo>
                  <a:cubicBezTo>
                    <a:pt x="185" y="7067"/>
                    <a:pt x="430" y="7904"/>
                    <a:pt x="836" y="8905"/>
                  </a:cubicBezTo>
                  <a:cubicBezTo>
                    <a:pt x="819" y="8943"/>
                    <a:pt x="807" y="8990"/>
                    <a:pt x="810" y="9039"/>
                  </a:cubicBezTo>
                  <a:cubicBezTo>
                    <a:pt x="813" y="9132"/>
                    <a:pt x="856" y="9193"/>
                    <a:pt x="899" y="9247"/>
                  </a:cubicBezTo>
                  <a:cubicBezTo>
                    <a:pt x="901" y="9247"/>
                    <a:pt x="921" y="9269"/>
                    <a:pt x="922" y="9269"/>
                  </a:cubicBezTo>
                  <a:cubicBezTo>
                    <a:pt x="926" y="9269"/>
                    <a:pt x="941" y="9285"/>
                    <a:pt x="942" y="9286"/>
                  </a:cubicBezTo>
                  <a:lnTo>
                    <a:pt x="944" y="9286"/>
                  </a:lnTo>
                  <a:lnTo>
                    <a:pt x="983" y="9345"/>
                  </a:lnTo>
                  <a:lnTo>
                    <a:pt x="957" y="9297"/>
                  </a:lnTo>
                  <a:lnTo>
                    <a:pt x="957" y="9297"/>
                  </a:lnTo>
                  <a:cubicBezTo>
                    <a:pt x="991" y="9358"/>
                    <a:pt x="1034" y="9414"/>
                    <a:pt x="1076" y="9471"/>
                  </a:cubicBezTo>
                  <a:cubicBezTo>
                    <a:pt x="1287" y="9955"/>
                    <a:pt x="1515" y="10436"/>
                    <a:pt x="1741" y="10916"/>
                  </a:cubicBezTo>
                  <a:cubicBezTo>
                    <a:pt x="1910" y="11275"/>
                    <a:pt x="2078" y="11631"/>
                    <a:pt x="2242" y="11991"/>
                  </a:cubicBezTo>
                  <a:cubicBezTo>
                    <a:pt x="2437" y="12423"/>
                    <a:pt x="2595" y="12803"/>
                    <a:pt x="2732" y="13155"/>
                  </a:cubicBezTo>
                  <a:lnTo>
                    <a:pt x="2861" y="13536"/>
                  </a:lnTo>
                  <a:cubicBezTo>
                    <a:pt x="2944" y="13783"/>
                    <a:pt x="3029" y="14030"/>
                    <a:pt x="3115" y="14276"/>
                  </a:cubicBezTo>
                  <a:cubicBezTo>
                    <a:pt x="3339" y="14915"/>
                    <a:pt x="3533" y="15399"/>
                    <a:pt x="3740" y="15851"/>
                  </a:cubicBezTo>
                  <a:cubicBezTo>
                    <a:pt x="3950" y="16307"/>
                    <a:pt x="4161" y="16760"/>
                    <a:pt x="4375" y="17213"/>
                  </a:cubicBezTo>
                  <a:cubicBezTo>
                    <a:pt x="5320" y="19215"/>
                    <a:pt x="6406" y="21299"/>
                    <a:pt x="7957" y="22988"/>
                  </a:cubicBezTo>
                  <a:cubicBezTo>
                    <a:pt x="8329" y="23392"/>
                    <a:pt x="8728" y="23758"/>
                    <a:pt x="9145" y="24071"/>
                  </a:cubicBezTo>
                  <a:cubicBezTo>
                    <a:pt x="9609" y="24419"/>
                    <a:pt x="10054" y="24687"/>
                    <a:pt x="10508" y="24884"/>
                  </a:cubicBezTo>
                  <a:cubicBezTo>
                    <a:pt x="10894" y="25054"/>
                    <a:pt x="11288" y="25173"/>
                    <a:pt x="11677" y="25249"/>
                  </a:cubicBezTo>
                  <a:cubicBezTo>
                    <a:pt x="11795" y="25272"/>
                    <a:pt x="11914" y="25291"/>
                    <a:pt x="12035" y="25302"/>
                  </a:cubicBezTo>
                  <a:cubicBezTo>
                    <a:pt x="12274" y="25331"/>
                    <a:pt x="12497" y="25345"/>
                    <a:pt x="12715" y="25345"/>
                  </a:cubicBezTo>
                  <a:cubicBezTo>
                    <a:pt x="12754" y="25345"/>
                    <a:pt x="12793" y="25345"/>
                    <a:pt x="12832" y="25344"/>
                  </a:cubicBezTo>
                  <a:cubicBezTo>
                    <a:pt x="13063" y="25337"/>
                    <a:pt x="13315" y="25306"/>
                    <a:pt x="13602" y="25245"/>
                  </a:cubicBezTo>
                  <a:cubicBezTo>
                    <a:pt x="13784" y="25206"/>
                    <a:pt x="13977" y="25143"/>
                    <a:pt x="14178" y="25057"/>
                  </a:cubicBezTo>
                  <a:cubicBezTo>
                    <a:pt x="14409" y="24956"/>
                    <a:pt x="14606" y="24850"/>
                    <a:pt x="14782" y="24728"/>
                  </a:cubicBezTo>
                  <a:cubicBezTo>
                    <a:pt x="14945" y="24617"/>
                    <a:pt x="15108" y="24481"/>
                    <a:pt x="15268" y="24323"/>
                  </a:cubicBezTo>
                  <a:cubicBezTo>
                    <a:pt x="15429" y="24163"/>
                    <a:pt x="15568" y="23984"/>
                    <a:pt x="15706" y="23797"/>
                  </a:cubicBezTo>
                  <a:cubicBezTo>
                    <a:pt x="15927" y="23497"/>
                    <a:pt x="16112" y="23146"/>
                    <a:pt x="16292" y="22695"/>
                  </a:cubicBezTo>
                  <a:cubicBezTo>
                    <a:pt x="16460" y="22267"/>
                    <a:pt x="16596" y="21819"/>
                    <a:pt x="16694" y="21360"/>
                  </a:cubicBezTo>
                  <a:cubicBezTo>
                    <a:pt x="16867" y="20580"/>
                    <a:pt x="16966" y="19719"/>
                    <a:pt x="17016" y="18576"/>
                  </a:cubicBezTo>
                  <a:cubicBezTo>
                    <a:pt x="17037" y="18062"/>
                    <a:pt x="17045" y="17546"/>
                    <a:pt x="17050" y="17033"/>
                  </a:cubicBezTo>
                  <a:lnTo>
                    <a:pt x="17053" y="16756"/>
                  </a:lnTo>
                  <a:cubicBezTo>
                    <a:pt x="17060" y="16100"/>
                    <a:pt x="17060" y="15441"/>
                    <a:pt x="17063" y="14781"/>
                  </a:cubicBezTo>
                  <a:lnTo>
                    <a:pt x="17065" y="14401"/>
                  </a:lnTo>
                  <a:lnTo>
                    <a:pt x="17063" y="14225"/>
                  </a:lnTo>
                  <a:cubicBezTo>
                    <a:pt x="17065" y="12752"/>
                    <a:pt x="17066" y="11226"/>
                    <a:pt x="17111" y="9730"/>
                  </a:cubicBezTo>
                  <a:cubicBezTo>
                    <a:pt x="17135" y="8933"/>
                    <a:pt x="17172" y="8141"/>
                    <a:pt x="17230" y="7374"/>
                  </a:cubicBezTo>
                  <a:lnTo>
                    <a:pt x="17260" y="6966"/>
                  </a:lnTo>
                  <a:cubicBezTo>
                    <a:pt x="17276" y="6750"/>
                    <a:pt x="17295" y="6533"/>
                    <a:pt x="17307" y="6314"/>
                  </a:cubicBezTo>
                  <a:cubicBezTo>
                    <a:pt x="17323" y="5997"/>
                    <a:pt x="17318" y="5672"/>
                    <a:pt x="17297" y="5322"/>
                  </a:cubicBezTo>
                  <a:cubicBezTo>
                    <a:pt x="17216" y="4021"/>
                    <a:pt x="16798" y="2807"/>
                    <a:pt x="16087" y="1812"/>
                  </a:cubicBezTo>
                  <a:cubicBezTo>
                    <a:pt x="16031" y="1735"/>
                    <a:pt x="15973" y="1658"/>
                    <a:pt x="15911" y="1582"/>
                  </a:cubicBezTo>
                  <a:cubicBezTo>
                    <a:pt x="15524" y="1290"/>
                    <a:pt x="15084" y="1022"/>
                    <a:pt x="14604" y="785"/>
                  </a:cubicBezTo>
                  <a:cubicBezTo>
                    <a:pt x="14357" y="668"/>
                    <a:pt x="14083" y="553"/>
                    <a:pt x="13764" y="438"/>
                  </a:cubicBezTo>
                  <a:cubicBezTo>
                    <a:pt x="13488" y="338"/>
                    <a:pt x="13197" y="252"/>
                    <a:pt x="12901" y="184"/>
                  </a:cubicBezTo>
                  <a:cubicBezTo>
                    <a:pt x="12806" y="163"/>
                    <a:pt x="12711" y="143"/>
                    <a:pt x="12615" y="122"/>
                  </a:cubicBezTo>
                  <a:cubicBezTo>
                    <a:pt x="12175" y="42"/>
                    <a:pt x="11733" y="0"/>
                    <a:pt x="112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7" name="Google Shape;2307;p11"/>
            <p:cNvSpPr/>
            <p:nvPr/>
          </p:nvSpPr>
          <p:spPr>
            <a:xfrm>
              <a:off x="1595360" y="-461430"/>
              <a:ext cx="797939" cy="753670"/>
            </a:xfrm>
            <a:custGeom>
              <a:avLst/>
              <a:gdLst/>
              <a:ahLst/>
              <a:cxnLst/>
              <a:rect l="l" t="t" r="r" b="b"/>
              <a:pathLst>
                <a:path w="19773" h="18676" extrusionOk="0">
                  <a:moveTo>
                    <a:pt x="5920" y="1"/>
                  </a:moveTo>
                  <a:cubicBezTo>
                    <a:pt x="5667" y="1"/>
                    <a:pt x="5402" y="22"/>
                    <a:pt x="5121" y="62"/>
                  </a:cubicBezTo>
                  <a:cubicBezTo>
                    <a:pt x="4683" y="129"/>
                    <a:pt x="4225" y="243"/>
                    <a:pt x="3722" y="411"/>
                  </a:cubicBezTo>
                  <a:cubicBezTo>
                    <a:pt x="3278" y="561"/>
                    <a:pt x="2844" y="748"/>
                    <a:pt x="2399" y="943"/>
                  </a:cubicBezTo>
                  <a:cubicBezTo>
                    <a:pt x="2043" y="1099"/>
                    <a:pt x="1507" y="1316"/>
                    <a:pt x="963" y="1405"/>
                  </a:cubicBezTo>
                  <a:cubicBezTo>
                    <a:pt x="808" y="1428"/>
                    <a:pt x="661" y="1440"/>
                    <a:pt x="527" y="1440"/>
                  </a:cubicBezTo>
                  <a:cubicBezTo>
                    <a:pt x="463" y="1440"/>
                    <a:pt x="402" y="1437"/>
                    <a:pt x="345" y="1431"/>
                  </a:cubicBezTo>
                  <a:cubicBezTo>
                    <a:pt x="304" y="1427"/>
                    <a:pt x="260" y="1420"/>
                    <a:pt x="219" y="1413"/>
                  </a:cubicBezTo>
                  <a:cubicBezTo>
                    <a:pt x="151" y="1400"/>
                    <a:pt x="85" y="1381"/>
                    <a:pt x="11" y="1351"/>
                  </a:cubicBezTo>
                  <a:lnTo>
                    <a:pt x="11" y="1351"/>
                  </a:lnTo>
                  <a:cubicBezTo>
                    <a:pt x="0" y="2333"/>
                    <a:pt x="151" y="3283"/>
                    <a:pt x="286" y="4014"/>
                  </a:cubicBezTo>
                  <a:cubicBezTo>
                    <a:pt x="275" y="4315"/>
                    <a:pt x="266" y="4618"/>
                    <a:pt x="268" y="4926"/>
                  </a:cubicBezTo>
                  <a:cubicBezTo>
                    <a:pt x="268" y="5335"/>
                    <a:pt x="298" y="5753"/>
                    <a:pt x="329" y="6157"/>
                  </a:cubicBezTo>
                  <a:lnTo>
                    <a:pt x="344" y="6356"/>
                  </a:lnTo>
                  <a:cubicBezTo>
                    <a:pt x="420" y="7395"/>
                    <a:pt x="502" y="8244"/>
                    <a:pt x="604" y="9026"/>
                  </a:cubicBezTo>
                  <a:cubicBezTo>
                    <a:pt x="739" y="10071"/>
                    <a:pt x="904" y="11003"/>
                    <a:pt x="1108" y="11872"/>
                  </a:cubicBezTo>
                  <a:cubicBezTo>
                    <a:pt x="1148" y="12048"/>
                    <a:pt x="1193" y="12224"/>
                    <a:pt x="1237" y="12400"/>
                  </a:cubicBezTo>
                  <a:cubicBezTo>
                    <a:pt x="1174" y="12662"/>
                    <a:pt x="1099" y="12913"/>
                    <a:pt x="1009" y="13150"/>
                  </a:cubicBezTo>
                  <a:cubicBezTo>
                    <a:pt x="994" y="13186"/>
                    <a:pt x="999" y="13229"/>
                    <a:pt x="1020" y="13269"/>
                  </a:cubicBezTo>
                  <a:cubicBezTo>
                    <a:pt x="1043" y="13315"/>
                    <a:pt x="1093" y="13355"/>
                    <a:pt x="1141" y="13367"/>
                  </a:cubicBezTo>
                  <a:cubicBezTo>
                    <a:pt x="1155" y="13369"/>
                    <a:pt x="1168" y="13371"/>
                    <a:pt x="1180" y="13371"/>
                  </a:cubicBezTo>
                  <a:cubicBezTo>
                    <a:pt x="1273" y="13371"/>
                    <a:pt x="1331" y="13304"/>
                    <a:pt x="1358" y="13235"/>
                  </a:cubicBezTo>
                  <a:cubicBezTo>
                    <a:pt x="1381" y="13170"/>
                    <a:pt x="1407" y="13104"/>
                    <a:pt x="1428" y="13039"/>
                  </a:cubicBezTo>
                  <a:cubicBezTo>
                    <a:pt x="1572" y="13551"/>
                    <a:pt x="1747" y="14035"/>
                    <a:pt x="1941" y="14484"/>
                  </a:cubicBezTo>
                  <a:cubicBezTo>
                    <a:pt x="2128" y="14921"/>
                    <a:pt x="2334" y="15327"/>
                    <a:pt x="2553" y="15701"/>
                  </a:cubicBezTo>
                  <a:cubicBezTo>
                    <a:pt x="2761" y="16053"/>
                    <a:pt x="3011" y="16397"/>
                    <a:pt x="3317" y="16759"/>
                  </a:cubicBezTo>
                  <a:cubicBezTo>
                    <a:pt x="3855" y="17400"/>
                    <a:pt x="4525" y="17906"/>
                    <a:pt x="5252" y="18224"/>
                  </a:cubicBezTo>
                  <a:cubicBezTo>
                    <a:pt x="5619" y="18384"/>
                    <a:pt x="6004" y="18500"/>
                    <a:pt x="6388" y="18573"/>
                  </a:cubicBezTo>
                  <a:lnTo>
                    <a:pt x="6520" y="18599"/>
                  </a:lnTo>
                  <a:cubicBezTo>
                    <a:pt x="6833" y="18649"/>
                    <a:pt x="7161" y="18675"/>
                    <a:pt x="7500" y="18675"/>
                  </a:cubicBezTo>
                  <a:cubicBezTo>
                    <a:pt x="7657" y="18675"/>
                    <a:pt x="7817" y="18670"/>
                    <a:pt x="7979" y="18658"/>
                  </a:cubicBezTo>
                  <a:cubicBezTo>
                    <a:pt x="8396" y="18631"/>
                    <a:pt x="8814" y="18556"/>
                    <a:pt x="9170" y="18486"/>
                  </a:cubicBezTo>
                  <a:cubicBezTo>
                    <a:pt x="9489" y="18425"/>
                    <a:pt x="9819" y="18346"/>
                    <a:pt x="10248" y="18232"/>
                  </a:cubicBezTo>
                  <a:cubicBezTo>
                    <a:pt x="11046" y="18016"/>
                    <a:pt x="11851" y="17739"/>
                    <a:pt x="12715" y="17387"/>
                  </a:cubicBezTo>
                  <a:cubicBezTo>
                    <a:pt x="13652" y="17005"/>
                    <a:pt x="14531" y="16576"/>
                    <a:pt x="15332" y="16110"/>
                  </a:cubicBezTo>
                  <a:cubicBezTo>
                    <a:pt x="16179" y="15619"/>
                    <a:pt x="16952" y="15062"/>
                    <a:pt x="17631" y="14457"/>
                  </a:cubicBezTo>
                  <a:cubicBezTo>
                    <a:pt x="18328" y="13832"/>
                    <a:pt x="18865" y="13164"/>
                    <a:pt x="19228" y="12475"/>
                  </a:cubicBezTo>
                  <a:cubicBezTo>
                    <a:pt x="19497" y="11965"/>
                    <a:pt x="19665" y="11445"/>
                    <a:pt x="19728" y="10932"/>
                  </a:cubicBezTo>
                  <a:cubicBezTo>
                    <a:pt x="19765" y="10624"/>
                    <a:pt x="19773" y="10339"/>
                    <a:pt x="19751" y="10068"/>
                  </a:cubicBezTo>
                  <a:cubicBezTo>
                    <a:pt x="19728" y="9788"/>
                    <a:pt x="19672" y="9493"/>
                    <a:pt x="19583" y="9187"/>
                  </a:cubicBezTo>
                  <a:cubicBezTo>
                    <a:pt x="19507" y="8924"/>
                    <a:pt x="19393" y="8651"/>
                    <a:pt x="19214" y="8301"/>
                  </a:cubicBezTo>
                  <a:cubicBezTo>
                    <a:pt x="19148" y="8167"/>
                    <a:pt x="19070" y="8035"/>
                    <a:pt x="18983" y="7897"/>
                  </a:cubicBezTo>
                  <a:cubicBezTo>
                    <a:pt x="18840" y="8051"/>
                    <a:pt x="18707" y="8225"/>
                    <a:pt x="18563" y="8452"/>
                  </a:cubicBezTo>
                  <a:cubicBezTo>
                    <a:pt x="18534" y="8496"/>
                    <a:pt x="18506" y="8541"/>
                    <a:pt x="18473" y="8583"/>
                  </a:cubicBezTo>
                  <a:cubicBezTo>
                    <a:pt x="18394" y="8774"/>
                    <a:pt x="18323" y="8969"/>
                    <a:pt x="18259" y="9164"/>
                  </a:cubicBezTo>
                  <a:cubicBezTo>
                    <a:pt x="18150" y="9492"/>
                    <a:pt x="18058" y="9822"/>
                    <a:pt x="17967" y="10154"/>
                  </a:cubicBezTo>
                  <a:cubicBezTo>
                    <a:pt x="17900" y="10385"/>
                    <a:pt x="17835" y="10621"/>
                    <a:pt x="17767" y="10850"/>
                  </a:cubicBezTo>
                  <a:cubicBezTo>
                    <a:pt x="17620" y="11319"/>
                    <a:pt x="17428" y="11864"/>
                    <a:pt x="17120" y="12366"/>
                  </a:cubicBezTo>
                  <a:cubicBezTo>
                    <a:pt x="16972" y="12594"/>
                    <a:pt x="16804" y="12800"/>
                    <a:pt x="16618" y="12983"/>
                  </a:cubicBezTo>
                  <a:cubicBezTo>
                    <a:pt x="16419" y="13164"/>
                    <a:pt x="16196" y="13322"/>
                    <a:pt x="15971" y="13436"/>
                  </a:cubicBezTo>
                  <a:cubicBezTo>
                    <a:pt x="15971" y="13436"/>
                    <a:pt x="15951" y="13449"/>
                    <a:pt x="15952" y="13449"/>
                  </a:cubicBezTo>
                  <a:cubicBezTo>
                    <a:pt x="15953" y="13452"/>
                    <a:pt x="15928" y="13465"/>
                    <a:pt x="15928" y="13466"/>
                  </a:cubicBezTo>
                  <a:cubicBezTo>
                    <a:pt x="15693" y="13581"/>
                    <a:pt x="15446" y="13668"/>
                    <a:pt x="15188" y="13733"/>
                  </a:cubicBezTo>
                  <a:cubicBezTo>
                    <a:pt x="14976" y="13776"/>
                    <a:pt x="14771" y="13796"/>
                    <a:pt x="14558" y="13796"/>
                  </a:cubicBezTo>
                  <a:cubicBezTo>
                    <a:pt x="14534" y="13796"/>
                    <a:pt x="14510" y="13796"/>
                    <a:pt x="14486" y="13795"/>
                  </a:cubicBezTo>
                  <a:lnTo>
                    <a:pt x="14486" y="13795"/>
                  </a:lnTo>
                  <a:cubicBezTo>
                    <a:pt x="14333" y="13786"/>
                    <a:pt x="14181" y="13773"/>
                    <a:pt x="14027" y="13759"/>
                  </a:cubicBezTo>
                  <a:lnTo>
                    <a:pt x="13943" y="13752"/>
                  </a:lnTo>
                  <a:cubicBezTo>
                    <a:pt x="13747" y="13732"/>
                    <a:pt x="13552" y="13719"/>
                    <a:pt x="13352" y="13717"/>
                  </a:cubicBezTo>
                  <a:cubicBezTo>
                    <a:pt x="13340" y="13717"/>
                    <a:pt x="13329" y="13717"/>
                    <a:pt x="13317" y="13717"/>
                  </a:cubicBezTo>
                  <a:cubicBezTo>
                    <a:pt x="13126" y="13717"/>
                    <a:pt x="12926" y="13739"/>
                    <a:pt x="12705" y="13783"/>
                  </a:cubicBezTo>
                  <a:cubicBezTo>
                    <a:pt x="12577" y="13811"/>
                    <a:pt x="12452" y="13847"/>
                    <a:pt x="12330" y="13888"/>
                  </a:cubicBezTo>
                  <a:cubicBezTo>
                    <a:pt x="12203" y="13930"/>
                    <a:pt x="12080" y="13987"/>
                    <a:pt x="11927" y="14056"/>
                  </a:cubicBezTo>
                  <a:cubicBezTo>
                    <a:pt x="11729" y="14147"/>
                    <a:pt x="11532" y="14243"/>
                    <a:pt x="11334" y="14339"/>
                  </a:cubicBezTo>
                  <a:cubicBezTo>
                    <a:pt x="11153" y="14427"/>
                    <a:pt x="10972" y="14514"/>
                    <a:pt x="10793" y="14599"/>
                  </a:cubicBezTo>
                  <a:cubicBezTo>
                    <a:pt x="10412" y="14777"/>
                    <a:pt x="10067" y="14901"/>
                    <a:pt x="9731" y="14976"/>
                  </a:cubicBezTo>
                  <a:cubicBezTo>
                    <a:pt x="9499" y="15022"/>
                    <a:pt x="9259" y="15044"/>
                    <a:pt x="8993" y="15044"/>
                  </a:cubicBezTo>
                  <a:cubicBezTo>
                    <a:pt x="8955" y="15044"/>
                    <a:pt x="8917" y="15044"/>
                    <a:pt x="8878" y="15043"/>
                  </a:cubicBezTo>
                  <a:cubicBezTo>
                    <a:pt x="8628" y="15030"/>
                    <a:pt x="8374" y="15000"/>
                    <a:pt x="8060" y="14938"/>
                  </a:cubicBezTo>
                  <a:lnTo>
                    <a:pt x="8057" y="14938"/>
                  </a:lnTo>
                  <a:cubicBezTo>
                    <a:pt x="7867" y="14902"/>
                    <a:pt x="7680" y="14861"/>
                    <a:pt x="7492" y="14822"/>
                  </a:cubicBezTo>
                  <a:lnTo>
                    <a:pt x="7117" y="14744"/>
                  </a:lnTo>
                  <a:cubicBezTo>
                    <a:pt x="7023" y="14723"/>
                    <a:pt x="6929" y="14705"/>
                    <a:pt x="6833" y="14687"/>
                  </a:cubicBezTo>
                  <a:cubicBezTo>
                    <a:pt x="6579" y="14638"/>
                    <a:pt x="6320" y="14598"/>
                    <a:pt x="6056" y="14559"/>
                  </a:cubicBezTo>
                  <a:cubicBezTo>
                    <a:pt x="6065" y="14392"/>
                    <a:pt x="6063" y="14224"/>
                    <a:pt x="6060" y="14053"/>
                  </a:cubicBezTo>
                  <a:cubicBezTo>
                    <a:pt x="6049" y="13832"/>
                    <a:pt x="6019" y="13601"/>
                    <a:pt x="5967" y="13360"/>
                  </a:cubicBezTo>
                  <a:cubicBezTo>
                    <a:pt x="6086" y="13338"/>
                    <a:pt x="6211" y="13327"/>
                    <a:pt x="6335" y="13322"/>
                  </a:cubicBezTo>
                  <a:cubicBezTo>
                    <a:pt x="6357" y="13322"/>
                    <a:pt x="6380" y="13322"/>
                    <a:pt x="6404" y="13322"/>
                  </a:cubicBezTo>
                  <a:cubicBezTo>
                    <a:pt x="6753" y="13322"/>
                    <a:pt x="7126" y="13363"/>
                    <a:pt x="7597" y="13452"/>
                  </a:cubicBezTo>
                  <a:cubicBezTo>
                    <a:pt x="7795" y="13489"/>
                    <a:pt x="7993" y="13531"/>
                    <a:pt x="8189" y="13574"/>
                  </a:cubicBezTo>
                  <a:lnTo>
                    <a:pt x="8373" y="13612"/>
                  </a:lnTo>
                  <a:cubicBezTo>
                    <a:pt x="8624" y="13668"/>
                    <a:pt x="8875" y="13724"/>
                    <a:pt x="9130" y="13773"/>
                  </a:cubicBezTo>
                  <a:cubicBezTo>
                    <a:pt x="9526" y="13848"/>
                    <a:pt x="9845" y="13891"/>
                    <a:pt x="10187" y="13913"/>
                  </a:cubicBezTo>
                  <a:cubicBezTo>
                    <a:pt x="10240" y="13914"/>
                    <a:pt x="10292" y="13915"/>
                    <a:pt x="10345" y="13915"/>
                  </a:cubicBezTo>
                  <a:cubicBezTo>
                    <a:pt x="10634" y="13915"/>
                    <a:pt x="10914" y="13888"/>
                    <a:pt x="11178" y="13834"/>
                  </a:cubicBezTo>
                  <a:cubicBezTo>
                    <a:pt x="11465" y="13765"/>
                    <a:pt x="11749" y="13660"/>
                    <a:pt x="11999" y="13532"/>
                  </a:cubicBezTo>
                  <a:cubicBezTo>
                    <a:pt x="12355" y="13344"/>
                    <a:pt x="12690" y="13113"/>
                    <a:pt x="12962" y="12927"/>
                  </a:cubicBezTo>
                  <a:lnTo>
                    <a:pt x="13035" y="12877"/>
                  </a:lnTo>
                  <a:cubicBezTo>
                    <a:pt x="13273" y="12718"/>
                    <a:pt x="13517" y="12554"/>
                    <a:pt x="13767" y="12409"/>
                  </a:cubicBezTo>
                  <a:cubicBezTo>
                    <a:pt x="14078" y="12229"/>
                    <a:pt x="14491" y="12008"/>
                    <a:pt x="14925" y="11915"/>
                  </a:cubicBezTo>
                  <a:cubicBezTo>
                    <a:pt x="15092" y="11875"/>
                    <a:pt x="15264" y="11846"/>
                    <a:pt x="15479" y="11814"/>
                  </a:cubicBezTo>
                  <a:lnTo>
                    <a:pt x="15548" y="11803"/>
                  </a:lnTo>
                  <a:cubicBezTo>
                    <a:pt x="15709" y="11780"/>
                    <a:pt x="15870" y="11757"/>
                    <a:pt x="16030" y="11724"/>
                  </a:cubicBezTo>
                  <a:cubicBezTo>
                    <a:pt x="16226" y="11678"/>
                    <a:pt x="16396" y="11623"/>
                    <a:pt x="16549" y="11554"/>
                  </a:cubicBezTo>
                  <a:cubicBezTo>
                    <a:pt x="16679" y="11485"/>
                    <a:pt x="16807" y="11401"/>
                    <a:pt x="16934" y="11297"/>
                  </a:cubicBezTo>
                  <a:cubicBezTo>
                    <a:pt x="17071" y="11166"/>
                    <a:pt x="17192" y="11019"/>
                    <a:pt x="17318" y="10839"/>
                  </a:cubicBezTo>
                  <a:cubicBezTo>
                    <a:pt x="17338" y="10803"/>
                    <a:pt x="17360" y="10771"/>
                    <a:pt x="17381" y="10737"/>
                  </a:cubicBezTo>
                  <a:lnTo>
                    <a:pt x="17381" y="10737"/>
                  </a:lnTo>
                  <a:cubicBezTo>
                    <a:pt x="17371" y="10753"/>
                    <a:pt x="17360" y="10766"/>
                    <a:pt x="17347" y="10782"/>
                  </a:cubicBezTo>
                  <a:cubicBezTo>
                    <a:pt x="17388" y="10593"/>
                    <a:pt x="17417" y="10402"/>
                    <a:pt x="17439" y="10208"/>
                  </a:cubicBezTo>
                  <a:cubicBezTo>
                    <a:pt x="17490" y="9753"/>
                    <a:pt x="17464" y="9279"/>
                    <a:pt x="17361" y="8805"/>
                  </a:cubicBezTo>
                  <a:cubicBezTo>
                    <a:pt x="17308" y="8583"/>
                    <a:pt x="17230" y="8367"/>
                    <a:pt x="17127" y="8162"/>
                  </a:cubicBezTo>
                  <a:cubicBezTo>
                    <a:pt x="17041" y="7982"/>
                    <a:pt x="16916" y="7807"/>
                    <a:pt x="16746" y="7622"/>
                  </a:cubicBezTo>
                  <a:cubicBezTo>
                    <a:pt x="16633" y="7494"/>
                    <a:pt x="16492" y="7382"/>
                    <a:pt x="16297" y="7248"/>
                  </a:cubicBezTo>
                  <a:cubicBezTo>
                    <a:pt x="16136" y="7142"/>
                    <a:pt x="15946" y="7047"/>
                    <a:pt x="15719" y="6962"/>
                  </a:cubicBezTo>
                  <a:cubicBezTo>
                    <a:pt x="15415" y="6843"/>
                    <a:pt x="15083" y="6754"/>
                    <a:pt x="14639" y="6671"/>
                  </a:cubicBezTo>
                  <a:lnTo>
                    <a:pt x="14448" y="6636"/>
                  </a:lnTo>
                  <a:cubicBezTo>
                    <a:pt x="14243" y="6600"/>
                    <a:pt x="14036" y="6570"/>
                    <a:pt x="13832" y="6537"/>
                  </a:cubicBezTo>
                  <a:cubicBezTo>
                    <a:pt x="13555" y="6496"/>
                    <a:pt x="13279" y="6455"/>
                    <a:pt x="13005" y="6402"/>
                  </a:cubicBezTo>
                  <a:cubicBezTo>
                    <a:pt x="12597" y="6326"/>
                    <a:pt x="12268" y="6237"/>
                    <a:pt x="11966" y="6126"/>
                  </a:cubicBezTo>
                  <a:cubicBezTo>
                    <a:pt x="11721" y="6025"/>
                    <a:pt x="11492" y="5898"/>
                    <a:pt x="11296" y="5753"/>
                  </a:cubicBezTo>
                  <a:cubicBezTo>
                    <a:pt x="11135" y="5630"/>
                    <a:pt x="10991" y="5487"/>
                    <a:pt x="10865" y="5331"/>
                  </a:cubicBezTo>
                  <a:cubicBezTo>
                    <a:pt x="10707" y="5123"/>
                    <a:pt x="10570" y="4884"/>
                    <a:pt x="10445" y="4581"/>
                  </a:cubicBezTo>
                  <a:lnTo>
                    <a:pt x="10445" y="4581"/>
                  </a:lnTo>
                  <a:lnTo>
                    <a:pt x="10460" y="4638"/>
                  </a:lnTo>
                  <a:cubicBezTo>
                    <a:pt x="10327" y="4331"/>
                    <a:pt x="10218" y="4015"/>
                    <a:pt x="10112" y="3708"/>
                  </a:cubicBezTo>
                  <a:lnTo>
                    <a:pt x="10092" y="3650"/>
                  </a:lnTo>
                  <a:cubicBezTo>
                    <a:pt x="9947" y="3225"/>
                    <a:pt x="9805" y="2872"/>
                    <a:pt x="9654" y="2543"/>
                  </a:cubicBezTo>
                  <a:cubicBezTo>
                    <a:pt x="9454" y="2121"/>
                    <a:pt x="9188" y="1716"/>
                    <a:pt x="8870" y="1339"/>
                  </a:cubicBezTo>
                  <a:cubicBezTo>
                    <a:pt x="8561" y="976"/>
                    <a:pt x="8172" y="661"/>
                    <a:pt x="7744" y="433"/>
                  </a:cubicBezTo>
                  <a:cubicBezTo>
                    <a:pt x="7440" y="272"/>
                    <a:pt x="7099" y="157"/>
                    <a:pt x="6731" y="87"/>
                  </a:cubicBezTo>
                  <a:cubicBezTo>
                    <a:pt x="6646" y="62"/>
                    <a:pt x="6564" y="50"/>
                    <a:pt x="6478" y="38"/>
                  </a:cubicBezTo>
                  <a:cubicBezTo>
                    <a:pt x="6298" y="13"/>
                    <a:pt x="6113" y="1"/>
                    <a:pt x="59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8" name="Google Shape;2308;p11"/>
            <p:cNvSpPr/>
            <p:nvPr/>
          </p:nvSpPr>
          <p:spPr>
            <a:xfrm>
              <a:off x="2453703" y="-453924"/>
              <a:ext cx="746083" cy="897334"/>
            </a:xfrm>
            <a:custGeom>
              <a:avLst/>
              <a:gdLst/>
              <a:ahLst/>
              <a:cxnLst/>
              <a:rect l="l" t="t" r="r" b="b"/>
              <a:pathLst>
                <a:path w="18488" h="22236" extrusionOk="0">
                  <a:moveTo>
                    <a:pt x="8655" y="0"/>
                  </a:moveTo>
                  <a:cubicBezTo>
                    <a:pt x="8296" y="0"/>
                    <a:pt x="7945" y="35"/>
                    <a:pt x="7606" y="102"/>
                  </a:cubicBezTo>
                  <a:cubicBezTo>
                    <a:pt x="7125" y="197"/>
                    <a:pt x="6645" y="406"/>
                    <a:pt x="6178" y="721"/>
                  </a:cubicBezTo>
                  <a:cubicBezTo>
                    <a:pt x="5420" y="1239"/>
                    <a:pt x="4798" y="2022"/>
                    <a:pt x="4328" y="3049"/>
                  </a:cubicBezTo>
                  <a:cubicBezTo>
                    <a:pt x="4062" y="3627"/>
                    <a:pt x="3853" y="4240"/>
                    <a:pt x="3652" y="4830"/>
                  </a:cubicBezTo>
                  <a:cubicBezTo>
                    <a:pt x="3534" y="5181"/>
                    <a:pt x="3413" y="5531"/>
                    <a:pt x="3283" y="5879"/>
                  </a:cubicBezTo>
                  <a:cubicBezTo>
                    <a:pt x="3089" y="6380"/>
                    <a:pt x="2870" y="6847"/>
                    <a:pt x="2630" y="7285"/>
                  </a:cubicBezTo>
                  <a:cubicBezTo>
                    <a:pt x="2366" y="7765"/>
                    <a:pt x="2040" y="8267"/>
                    <a:pt x="1603" y="8863"/>
                  </a:cubicBezTo>
                  <a:cubicBezTo>
                    <a:pt x="1117" y="9523"/>
                    <a:pt x="575" y="10163"/>
                    <a:pt x="161" y="10646"/>
                  </a:cubicBezTo>
                  <a:cubicBezTo>
                    <a:pt x="105" y="10712"/>
                    <a:pt x="110" y="10801"/>
                    <a:pt x="167" y="10854"/>
                  </a:cubicBezTo>
                  <a:cubicBezTo>
                    <a:pt x="187" y="10874"/>
                    <a:pt x="213" y="10889"/>
                    <a:pt x="242" y="10894"/>
                  </a:cubicBezTo>
                  <a:cubicBezTo>
                    <a:pt x="252" y="10896"/>
                    <a:pt x="262" y="10897"/>
                    <a:pt x="271" y="10897"/>
                  </a:cubicBezTo>
                  <a:cubicBezTo>
                    <a:pt x="313" y="10897"/>
                    <a:pt x="351" y="10880"/>
                    <a:pt x="375" y="10848"/>
                  </a:cubicBezTo>
                  <a:cubicBezTo>
                    <a:pt x="727" y="10439"/>
                    <a:pt x="1074" y="10028"/>
                    <a:pt x="1410" y="9606"/>
                  </a:cubicBezTo>
                  <a:lnTo>
                    <a:pt x="1410" y="9606"/>
                  </a:lnTo>
                  <a:cubicBezTo>
                    <a:pt x="1247" y="9813"/>
                    <a:pt x="1101" y="10035"/>
                    <a:pt x="967" y="10264"/>
                  </a:cubicBezTo>
                  <a:cubicBezTo>
                    <a:pt x="706" y="10715"/>
                    <a:pt x="492" y="11225"/>
                    <a:pt x="332" y="11779"/>
                  </a:cubicBezTo>
                  <a:cubicBezTo>
                    <a:pt x="51" y="12749"/>
                    <a:pt x="1" y="13856"/>
                    <a:pt x="187" y="14978"/>
                  </a:cubicBezTo>
                  <a:cubicBezTo>
                    <a:pt x="357" y="16007"/>
                    <a:pt x="737" y="17024"/>
                    <a:pt x="1310" y="18005"/>
                  </a:cubicBezTo>
                  <a:cubicBezTo>
                    <a:pt x="1576" y="18458"/>
                    <a:pt x="1901" y="18906"/>
                    <a:pt x="2300" y="19378"/>
                  </a:cubicBezTo>
                  <a:cubicBezTo>
                    <a:pt x="2646" y="19788"/>
                    <a:pt x="3034" y="20166"/>
                    <a:pt x="3455" y="20505"/>
                  </a:cubicBezTo>
                  <a:cubicBezTo>
                    <a:pt x="3458" y="20499"/>
                    <a:pt x="3462" y="20493"/>
                    <a:pt x="3466" y="20489"/>
                  </a:cubicBezTo>
                  <a:cubicBezTo>
                    <a:pt x="3666" y="20230"/>
                    <a:pt x="3894" y="19967"/>
                    <a:pt x="4225" y="19617"/>
                  </a:cubicBezTo>
                  <a:lnTo>
                    <a:pt x="4305" y="19531"/>
                  </a:lnTo>
                  <a:cubicBezTo>
                    <a:pt x="4572" y="19248"/>
                    <a:pt x="4850" y="18956"/>
                    <a:pt x="5104" y="18652"/>
                  </a:cubicBezTo>
                  <a:cubicBezTo>
                    <a:pt x="5415" y="18278"/>
                    <a:pt x="5681" y="17886"/>
                    <a:pt x="5897" y="17488"/>
                  </a:cubicBezTo>
                  <a:cubicBezTo>
                    <a:pt x="6022" y="17251"/>
                    <a:pt x="6124" y="17003"/>
                    <a:pt x="6215" y="16770"/>
                  </a:cubicBezTo>
                  <a:cubicBezTo>
                    <a:pt x="6332" y="16471"/>
                    <a:pt x="6438" y="16173"/>
                    <a:pt x="6536" y="15867"/>
                  </a:cubicBezTo>
                  <a:cubicBezTo>
                    <a:pt x="6883" y="14775"/>
                    <a:pt x="7089" y="13616"/>
                    <a:pt x="7140" y="12421"/>
                  </a:cubicBezTo>
                  <a:cubicBezTo>
                    <a:pt x="7165" y="11897"/>
                    <a:pt x="7158" y="11342"/>
                    <a:pt x="7125" y="10766"/>
                  </a:cubicBezTo>
                  <a:lnTo>
                    <a:pt x="7126" y="10765"/>
                  </a:lnTo>
                  <a:cubicBezTo>
                    <a:pt x="7128" y="10765"/>
                    <a:pt x="7136" y="10772"/>
                    <a:pt x="7136" y="10772"/>
                  </a:cubicBezTo>
                  <a:cubicBezTo>
                    <a:pt x="7273" y="11143"/>
                    <a:pt x="7380" y="11493"/>
                    <a:pt x="7459" y="11842"/>
                  </a:cubicBezTo>
                  <a:cubicBezTo>
                    <a:pt x="7600" y="12424"/>
                    <a:pt x="7688" y="13021"/>
                    <a:pt x="7722" y="13619"/>
                  </a:cubicBezTo>
                  <a:cubicBezTo>
                    <a:pt x="7850" y="15779"/>
                    <a:pt x="7337" y="18129"/>
                    <a:pt x="6201" y="20605"/>
                  </a:cubicBezTo>
                  <a:cubicBezTo>
                    <a:pt x="5950" y="21152"/>
                    <a:pt x="5675" y="21695"/>
                    <a:pt x="5375" y="22235"/>
                  </a:cubicBezTo>
                  <a:cubicBezTo>
                    <a:pt x="5836" y="22207"/>
                    <a:pt x="6238" y="22163"/>
                    <a:pt x="6618" y="22103"/>
                  </a:cubicBezTo>
                  <a:cubicBezTo>
                    <a:pt x="7225" y="22003"/>
                    <a:pt x="7764" y="21869"/>
                    <a:pt x="8264" y="21694"/>
                  </a:cubicBezTo>
                  <a:cubicBezTo>
                    <a:pt x="8740" y="21531"/>
                    <a:pt x="9214" y="21316"/>
                    <a:pt x="9671" y="21056"/>
                  </a:cubicBezTo>
                  <a:cubicBezTo>
                    <a:pt x="10059" y="20839"/>
                    <a:pt x="10440" y="20571"/>
                    <a:pt x="10873" y="20212"/>
                  </a:cubicBezTo>
                  <a:cubicBezTo>
                    <a:pt x="12048" y="19245"/>
                    <a:pt x="12929" y="17971"/>
                    <a:pt x="13706" y="16739"/>
                  </a:cubicBezTo>
                  <a:cubicBezTo>
                    <a:pt x="13993" y="16282"/>
                    <a:pt x="14272" y="15821"/>
                    <a:pt x="14547" y="15355"/>
                  </a:cubicBezTo>
                  <a:lnTo>
                    <a:pt x="14948" y="14693"/>
                  </a:lnTo>
                  <a:cubicBezTo>
                    <a:pt x="15376" y="13988"/>
                    <a:pt x="15860" y="13188"/>
                    <a:pt x="16403" y="12448"/>
                  </a:cubicBezTo>
                  <a:lnTo>
                    <a:pt x="16403" y="12448"/>
                  </a:lnTo>
                  <a:lnTo>
                    <a:pt x="16377" y="12473"/>
                  </a:lnTo>
                  <a:cubicBezTo>
                    <a:pt x="16521" y="12293"/>
                    <a:pt x="16659" y="12111"/>
                    <a:pt x="16800" y="11930"/>
                  </a:cubicBezTo>
                  <a:cubicBezTo>
                    <a:pt x="17031" y="11628"/>
                    <a:pt x="17265" y="11327"/>
                    <a:pt x="17482" y="11015"/>
                  </a:cubicBezTo>
                  <a:cubicBezTo>
                    <a:pt x="17851" y="10486"/>
                    <a:pt x="18127" y="9939"/>
                    <a:pt x="18289" y="9385"/>
                  </a:cubicBezTo>
                  <a:cubicBezTo>
                    <a:pt x="18450" y="8842"/>
                    <a:pt x="18487" y="8233"/>
                    <a:pt x="18404" y="7528"/>
                  </a:cubicBezTo>
                  <a:cubicBezTo>
                    <a:pt x="18335" y="6929"/>
                    <a:pt x="18196" y="6328"/>
                    <a:pt x="18085" y="5874"/>
                  </a:cubicBezTo>
                  <a:cubicBezTo>
                    <a:pt x="17954" y="5339"/>
                    <a:pt x="17783" y="4757"/>
                    <a:pt x="17564" y="4099"/>
                  </a:cubicBezTo>
                  <a:cubicBezTo>
                    <a:pt x="17365" y="3496"/>
                    <a:pt x="17161" y="2957"/>
                    <a:pt x="16949" y="2456"/>
                  </a:cubicBezTo>
                  <a:cubicBezTo>
                    <a:pt x="16749" y="1982"/>
                    <a:pt x="16519" y="1482"/>
                    <a:pt x="16214" y="1030"/>
                  </a:cubicBezTo>
                  <a:cubicBezTo>
                    <a:pt x="15948" y="642"/>
                    <a:pt x="15649" y="408"/>
                    <a:pt x="15293" y="319"/>
                  </a:cubicBezTo>
                  <a:cubicBezTo>
                    <a:pt x="15273" y="315"/>
                    <a:pt x="15250" y="309"/>
                    <a:pt x="15228" y="304"/>
                  </a:cubicBezTo>
                  <a:cubicBezTo>
                    <a:pt x="15135" y="288"/>
                    <a:pt x="15038" y="282"/>
                    <a:pt x="14947" y="282"/>
                  </a:cubicBezTo>
                  <a:cubicBezTo>
                    <a:pt x="14875" y="282"/>
                    <a:pt x="14806" y="286"/>
                    <a:pt x="14746" y="290"/>
                  </a:cubicBezTo>
                  <a:cubicBezTo>
                    <a:pt x="14573" y="303"/>
                    <a:pt x="14402" y="329"/>
                    <a:pt x="14230" y="353"/>
                  </a:cubicBezTo>
                  <a:lnTo>
                    <a:pt x="14040" y="383"/>
                  </a:lnTo>
                  <a:cubicBezTo>
                    <a:pt x="13674" y="435"/>
                    <a:pt x="13375" y="464"/>
                    <a:pt x="13103" y="475"/>
                  </a:cubicBezTo>
                  <a:cubicBezTo>
                    <a:pt x="13035" y="478"/>
                    <a:pt x="12967" y="479"/>
                    <a:pt x="12897" y="479"/>
                  </a:cubicBezTo>
                  <a:cubicBezTo>
                    <a:pt x="12672" y="479"/>
                    <a:pt x="12428" y="465"/>
                    <a:pt x="12147" y="438"/>
                  </a:cubicBezTo>
                  <a:cubicBezTo>
                    <a:pt x="11693" y="391"/>
                    <a:pt x="11237" y="316"/>
                    <a:pt x="10794" y="243"/>
                  </a:cubicBezTo>
                  <a:cubicBezTo>
                    <a:pt x="10224" y="146"/>
                    <a:pt x="9638" y="52"/>
                    <a:pt x="9052" y="14"/>
                  </a:cubicBezTo>
                  <a:cubicBezTo>
                    <a:pt x="8919" y="5"/>
                    <a:pt x="8786" y="0"/>
                    <a:pt x="86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9" name="Google Shape;2309;p11"/>
            <p:cNvSpPr/>
            <p:nvPr/>
          </p:nvSpPr>
          <p:spPr>
            <a:xfrm>
              <a:off x="2346239" y="344854"/>
              <a:ext cx="230790" cy="100928"/>
            </a:xfrm>
            <a:custGeom>
              <a:avLst/>
              <a:gdLst/>
              <a:ahLst/>
              <a:cxnLst/>
              <a:rect l="l" t="t" r="r" b="b"/>
              <a:pathLst>
                <a:path w="5719" h="2501" extrusionOk="0">
                  <a:moveTo>
                    <a:pt x="631" y="1"/>
                  </a:moveTo>
                  <a:cubicBezTo>
                    <a:pt x="464" y="1"/>
                    <a:pt x="290" y="73"/>
                    <a:pt x="174" y="192"/>
                  </a:cubicBezTo>
                  <a:cubicBezTo>
                    <a:pt x="61" y="310"/>
                    <a:pt x="1" y="472"/>
                    <a:pt x="6" y="634"/>
                  </a:cubicBezTo>
                  <a:cubicBezTo>
                    <a:pt x="11" y="798"/>
                    <a:pt x="85" y="965"/>
                    <a:pt x="195" y="1055"/>
                  </a:cubicBezTo>
                  <a:cubicBezTo>
                    <a:pt x="423" y="1243"/>
                    <a:pt x="670" y="1410"/>
                    <a:pt x="934" y="1554"/>
                  </a:cubicBezTo>
                  <a:cubicBezTo>
                    <a:pt x="1214" y="1703"/>
                    <a:pt x="1510" y="1816"/>
                    <a:pt x="1866" y="1946"/>
                  </a:cubicBezTo>
                  <a:cubicBezTo>
                    <a:pt x="2230" y="2074"/>
                    <a:pt x="2621" y="2177"/>
                    <a:pt x="3060" y="2260"/>
                  </a:cubicBezTo>
                  <a:cubicBezTo>
                    <a:pt x="3268" y="2299"/>
                    <a:pt x="3478" y="2332"/>
                    <a:pt x="3686" y="2362"/>
                  </a:cubicBezTo>
                  <a:cubicBezTo>
                    <a:pt x="4209" y="2434"/>
                    <a:pt x="4746" y="2479"/>
                    <a:pt x="5292" y="2500"/>
                  </a:cubicBezTo>
                  <a:cubicBezTo>
                    <a:pt x="5342" y="2283"/>
                    <a:pt x="5405" y="2062"/>
                    <a:pt x="5486" y="1838"/>
                  </a:cubicBezTo>
                  <a:cubicBezTo>
                    <a:pt x="5563" y="1651"/>
                    <a:pt x="5638" y="1493"/>
                    <a:pt x="5719" y="1347"/>
                  </a:cubicBezTo>
                  <a:cubicBezTo>
                    <a:pt x="5403" y="1322"/>
                    <a:pt x="5069" y="1294"/>
                    <a:pt x="4707" y="1258"/>
                  </a:cubicBezTo>
                  <a:cubicBezTo>
                    <a:pt x="4305" y="1213"/>
                    <a:pt x="3942" y="1160"/>
                    <a:pt x="3593" y="1093"/>
                  </a:cubicBezTo>
                  <a:cubicBezTo>
                    <a:pt x="3027" y="985"/>
                    <a:pt x="2521" y="848"/>
                    <a:pt x="2047" y="675"/>
                  </a:cubicBezTo>
                  <a:cubicBezTo>
                    <a:pt x="1662" y="517"/>
                    <a:pt x="1293" y="323"/>
                    <a:pt x="910" y="80"/>
                  </a:cubicBezTo>
                  <a:cubicBezTo>
                    <a:pt x="858" y="48"/>
                    <a:pt x="801" y="23"/>
                    <a:pt x="738" y="11"/>
                  </a:cubicBezTo>
                  <a:cubicBezTo>
                    <a:pt x="703" y="4"/>
                    <a:pt x="667" y="1"/>
                    <a:pt x="631" y="1"/>
                  </a:cubicBezTo>
                  <a:close/>
                </a:path>
              </a:pathLst>
            </a:custGeom>
            <a:solidFill>
              <a:srgbClr val="EC6A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0" name="Google Shape;2310;p11"/>
            <p:cNvSpPr/>
            <p:nvPr/>
          </p:nvSpPr>
          <p:spPr>
            <a:xfrm>
              <a:off x="1842572" y="-143234"/>
              <a:ext cx="550967" cy="435794"/>
            </a:xfrm>
            <a:custGeom>
              <a:avLst/>
              <a:gdLst/>
              <a:ahLst/>
              <a:cxnLst/>
              <a:rect l="l" t="t" r="r" b="b"/>
              <a:pathLst>
                <a:path w="13653" h="10799" extrusionOk="0">
                  <a:moveTo>
                    <a:pt x="12858" y="1"/>
                  </a:moveTo>
                  <a:cubicBezTo>
                    <a:pt x="12719" y="159"/>
                    <a:pt x="12581" y="336"/>
                    <a:pt x="12434" y="565"/>
                  </a:cubicBezTo>
                  <a:cubicBezTo>
                    <a:pt x="12406" y="610"/>
                    <a:pt x="12377" y="654"/>
                    <a:pt x="12345" y="696"/>
                  </a:cubicBezTo>
                  <a:cubicBezTo>
                    <a:pt x="12266" y="886"/>
                    <a:pt x="12196" y="1082"/>
                    <a:pt x="12131" y="1278"/>
                  </a:cubicBezTo>
                  <a:cubicBezTo>
                    <a:pt x="12022" y="1604"/>
                    <a:pt x="11930" y="1934"/>
                    <a:pt x="11838" y="2267"/>
                  </a:cubicBezTo>
                  <a:cubicBezTo>
                    <a:pt x="11772" y="2499"/>
                    <a:pt x="11708" y="2734"/>
                    <a:pt x="11640" y="2964"/>
                  </a:cubicBezTo>
                  <a:cubicBezTo>
                    <a:pt x="11492" y="3432"/>
                    <a:pt x="11300" y="3978"/>
                    <a:pt x="10991" y="4479"/>
                  </a:cubicBezTo>
                  <a:cubicBezTo>
                    <a:pt x="10844" y="4706"/>
                    <a:pt x="10675" y="4913"/>
                    <a:pt x="10491" y="5095"/>
                  </a:cubicBezTo>
                  <a:cubicBezTo>
                    <a:pt x="10316" y="5255"/>
                    <a:pt x="10126" y="5394"/>
                    <a:pt x="9931" y="5502"/>
                  </a:cubicBezTo>
                  <a:cubicBezTo>
                    <a:pt x="9547" y="5989"/>
                    <a:pt x="9115" y="6434"/>
                    <a:pt x="8648" y="6839"/>
                  </a:cubicBezTo>
                  <a:cubicBezTo>
                    <a:pt x="7886" y="7504"/>
                    <a:pt x="7051" y="8084"/>
                    <a:pt x="6169" y="8579"/>
                  </a:cubicBezTo>
                  <a:cubicBezTo>
                    <a:pt x="5287" y="9075"/>
                    <a:pt x="4368" y="9501"/>
                    <a:pt x="3419" y="9842"/>
                  </a:cubicBezTo>
                  <a:cubicBezTo>
                    <a:pt x="2567" y="10151"/>
                    <a:pt x="1689" y="10405"/>
                    <a:pt x="793" y="10549"/>
                  </a:cubicBezTo>
                  <a:cubicBezTo>
                    <a:pt x="530" y="10589"/>
                    <a:pt x="265" y="10624"/>
                    <a:pt x="0" y="10645"/>
                  </a:cubicBezTo>
                  <a:cubicBezTo>
                    <a:pt x="86" y="10665"/>
                    <a:pt x="168" y="10683"/>
                    <a:pt x="254" y="10700"/>
                  </a:cubicBezTo>
                  <a:lnTo>
                    <a:pt x="387" y="10723"/>
                  </a:lnTo>
                  <a:cubicBezTo>
                    <a:pt x="703" y="10773"/>
                    <a:pt x="1035" y="10799"/>
                    <a:pt x="1378" y="10799"/>
                  </a:cubicBezTo>
                  <a:cubicBezTo>
                    <a:pt x="1533" y="10799"/>
                    <a:pt x="1690" y="10793"/>
                    <a:pt x="1849" y="10783"/>
                  </a:cubicBezTo>
                  <a:cubicBezTo>
                    <a:pt x="2290" y="10754"/>
                    <a:pt x="2742" y="10671"/>
                    <a:pt x="3039" y="10609"/>
                  </a:cubicBezTo>
                  <a:cubicBezTo>
                    <a:pt x="3363" y="10546"/>
                    <a:pt x="3697" y="10467"/>
                    <a:pt x="4118" y="10355"/>
                  </a:cubicBezTo>
                  <a:cubicBezTo>
                    <a:pt x="4915" y="10140"/>
                    <a:pt x="5722" y="9863"/>
                    <a:pt x="6586" y="9511"/>
                  </a:cubicBezTo>
                  <a:cubicBezTo>
                    <a:pt x="7532" y="9123"/>
                    <a:pt x="8413" y="8693"/>
                    <a:pt x="9207" y="8234"/>
                  </a:cubicBezTo>
                  <a:cubicBezTo>
                    <a:pt x="10049" y="7745"/>
                    <a:pt x="10824" y="7190"/>
                    <a:pt x="11506" y="6581"/>
                  </a:cubicBezTo>
                  <a:cubicBezTo>
                    <a:pt x="12203" y="5956"/>
                    <a:pt x="12740" y="5288"/>
                    <a:pt x="13106" y="4596"/>
                  </a:cubicBezTo>
                  <a:cubicBezTo>
                    <a:pt x="13378" y="4081"/>
                    <a:pt x="13546" y="3562"/>
                    <a:pt x="13609" y="3049"/>
                  </a:cubicBezTo>
                  <a:cubicBezTo>
                    <a:pt x="13647" y="2739"/>
                    <a:pt x="13652" y="2453"/>
                    <a:pt x="13631" y="2180"/>
                  </a:cubicBezTo>
                  <a:cubicBezTo>
                    <a:pt x="13605" y="1903"/>
                    <a:pt x="13552" y="1605"/>
                    <a:pt x="13461" y="1299"/>
                  </a:cubicBezTo>
                  <a:cubicBezTo>
                    <a:pt x="13385" y="1034"/>
                    <a:pt x="13272" y="761"/>
                    <a:pt x="13092" y="410"/>
                  </a:cubicBezTo>
                  <a:cubicBezTo>
                    <a:pt x="13026" y="277"/>
                    <a:pt x="12948" y="143"/>
                    <a:pt x="12858" y="1"/>
                  </a:cubicBezTo>
                  <a:close/>
                </a:path>
              </a:pathLst>
            </a:custGeom>
            <a:solidFill>
              <a:srgbClr val="F09C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1" name="Google Shape;2311;p11"/>
            <p:cNvSpPr/>
            <p:nvPr/>
          </p:nvSpPr>
          <p:spPr>
            <a:xfrm>
              <a:off x="2782190" y="-454288"/>
              <a:ext cx="417755" cy="877923"/>
            </a:xfrm>
            <a:custGeom>
              <a:avLst/>
              <a:gdLst/>
              <a:ahLst/>
              <a:cxnLst/>
              <a:rect l="l" t="t" r="r" b="b"/>
              <a:pathLst>
                <a:path w="10352" h="21755" extrusionOk="0">
                  <a:moveTo>
                    <a:pt x="602" y="0"/>
                  </a:moveTo>
                  <a:lnTo>
                    <a:pt x="602" y="0"/>
                  </a:lnTo>
                  <a:cubicBezTo>
                    <a:pt x="1326" y="282"/>
                    <a:pt x="2070" y="497"/>
                    <a:pt x="2808" y="736"/>
                  </a:cubicBezTo>
                  <a:cubicBezTo>
                    <a:pt x="3624" y="996"/>
                    <a:pt x="4443" y="1271"/>
                    <a:pt x="5211" y="1654"/>
                  </a:cubicBezTo>
                  <a:cubicBezTo>
                    <a:pt x="5556" y="1824"/>
                    <a:pt x="5895" y="2011"/>
                    <a:pt x="6206" y="2237"/>
                  </a:cubicBezTo>
                  <a:cubicBezTo>
                    <a:pt x="6505" y="2451"/>
                    <a:pt x="6792" y="2688"/>
                    <a:pt x="7029" y="2968"/>
                  </a:cubicBezTo>
                  <a:cubicBezTo>
                    <a:pt x="7150" y="3111"/>
                    <a:pt x="7266" y="3262"/>
                    <a:pt x="7365" y="3422"/>
                  </a:cubicBezTo>
                  <a:cubicBezTo>
                    <a:pt x="7456" y="3572"/>
                    <a:pt x="7533" y="3728"/>
                    <a:pt x="7600" y="3890"/>
                  </a:cubicBezTo>
                  <a:cubicBezTo>
                    <a:pt x="7671" y="4065"/>
                    <a:pt x="7729" y="4246"/>
                    <a:pt x="7765" y="4428"/>
                  </a:cubicBezTo>
                  <a:cubicBezTo>
                    <a:pt x="7819" y="4707"/>
                    <a:pt x="7861" y="4989"/>
                    <a:pt x="7875" y="5272"/>
                  </a:cubicBezTo>
                  <a:cubicBezTo>
                    <a:pt x="7904" y="5806"/>
                    <a:pt x="7861" y="6352"/>
                    <a:pt x="7717" y="6870"/>
                  </a:cubicBezTo>
                  <a:cubicBezTo>
                    <a:pt x="7585" y="7343"/>
                    <a:pt x="7391" y="7797"/>
                    <a:pt x="7146" y="8220"/>
                  </a:cubicBezTo>
                  <a:cubicBezTo>
                    <a:pt x="6648" y="9068"/>
                    <a:pt x="5998" y="9807"/>
                    <a:pt x="5407" y="10586"/>
                  </a:cubicBezTo>
                  <a:lnTo>
                    <a:pt x="5407" y="10586"/>
                  </a:lnTo>
                  <a:cubicBezTo>
                    <a:pt x="5413" y="10578"/>
                    <a:pt x="5419" y="10570"/>
                    <a:pt x="5424" y="10561"/>
                  </a:cubicBezTo>
                  <a:lnTo>
                    <a:pt x="5424" y="10561"/>
                  </a:lnTo>
                  <a:cubicBezTo>
                    <a:pt x="5192" y="10870"/>
                    <a:pt x="4964" y="11186"/>
                    <a:pt x="4767" y="11519"/>
                  </a:cubicBezTo>
                  <a:cubicBezTo>
                    <a:pt x="4572" y="11844"/>
                    <a:pt x="4399" y="12180"/>
                    <a:pt x="4253" y="12528"/>
                  </a:cubicBezTo>
                  <a:lnTo>
                    <a:pt x="4253" y="12526"/>
                  </a:lnTo>
                  <a:cubicBezTo>
                    <a:pt x="4154" y="12778"/>
                    <a:pt x="4071" y="13036"/>
                    <a:pt x="4007" y="13300"/>
                  </a:cubicBezTo>
                  <a:cubicBezTo>
                    <a:pt x="3943" y="13566"/>
                    <a:pt x="3885" y="13829"/>
                    <a:pt x="3822" y="14098"/>
                  </a:cubicBezTo>
                  <a:cubicBezTo>
                    <a:pt x="3697" y="14646"/>
                    <a:pt x="3574" y="15196"/>
                    <a:pt x="3434" y="15739"/>
                  </a:cubicBezTo>
                  <a:cubicBezTo>
                    <a:pt x="3174" y="16762"/>
                    <a:pt x="2874" y="17779"/>
                    <a:pt x="2426" y="18737"/>
                  </a:cubicBezTo>
                  <a:cubicBezTo>
                    <a:pt x="1992" y="19659"/>
                    <a:pt x="1422" y="20537"/>
                    <a:pt x="662" y="21224"/>
                  </a:cubicBezTo>
                  <a:cubicBezTo>
                    <a:pt x="453" y="21416"/>
                    <a:pt x="231" y="21592"/>
                    <a:pt x="0" y="21754"/>
                  </a:cubicBezTo>
                  <a:cubicBezTo>
                    <a:pt x="43" y="21740"/>
                    <a:pt x="86" y="21726"/>
                    <a:pt x="129" y="21710"/>
                  </a:cubicBezTo>
                  <a:cubicBezTo>
                    <a:pt x="605" y="21548"/>
                    <a:pt x="1079" y="21332"/>
                    <a:pt x="1537" y="21072"/>
                  </a:cubicBezTo>
                  <a:cubicBezTo>
                    <a:pt x="1938" y="20845"/>
                    <a:pt x="2320" y="20578"/>
                    <a:pt x="2738" y="20228"/>
                  </a:cubicBezTo>
                  <a:cubicBezTo>
                    <a:pt x="3915" y="19258"/>
                    <a:pt x="4797" y="17984"/>
                    <a:pt x="5573" y="16750"/>
                  </a:cubicBezTo>
                  <a:cubicBezTo>
                    <a:pt x="5860" y="16295"/>
                    <a:pt x="6139" y="15833"/>
                    <a:pt x="6415" y="15369"/>
                  </a:cubicBezTo>
                  <a:lnTo>
                    <a:pt x="6815" y="14705"/>
                  </a:lnTo>
                  <a:cubicBezTo>
                    <a:pt x="7217" y="14040"/>
                    <a:pt x="7720" y="13210"/>
                    <a:pt x="8269" y="12462"/>
                  </a:cubicBezTo>
                  <a:cubicBezTo>
                    <a:pt x="8387" y="12307"/>
                    <a:pt x="8526" y="12126"/>
                    <a:pt x="8664" y="11945"/>
                  </a:cubicBezTo>
                  <a:cubicBezTo>
                    <a:pt x="8897" y="11643"/>
                    <a:pt x="9129" y="11341"/>
                    <a:pt x="9346" y="11028"/>
                  </a:cubicBezTo>
                  <a:cubicBezTo>
                    <a:pt x="9717" y="10503"/>
                    <a:pt x="9990" y="9955"/>
                    <a:pt x="10156" y="9397"/>
                  </a:cubicBezTo>
                  <a:cubicBezTo>
                    <a:pt x="10316" y="8852"/>
                    <a:pt x="10351" y="8242"/>
                    <a:pt x="10270" y="7534"/>
                  </a:cubicBezTo>
                  <a:cubicBezTo>
                    <a:pt x="10199" y="6925"/>
                    <a:pt x="10061" y="6330"/>
                    <a:pt x="9949" y="5879"/>
                  </a:cubicBezTo>
                  <a:cubicBezTo>
                    <a:pt x="9817" y="5339"/>
                    <a:pt x="9648" y="4759"/>
                    <a:pt x="9429" y="4104"/>
                  </a:cubicBezTo>
                  <a:cubicBezTo>
                    <a:pt x="9230" y="3505"/>
                    <a:pt x="9029" y="2968"/>
                    <a:pt x="8812" y="2461"/>
                  </a:cubicBezTo>
                  <a:cubicBezTo>
                    <a:pt x="8612" y="1985"/>
                    <a:pt x="8384" y="1483"/>
                    <a:pt x="8078" y="1032"/>
                  </a:cubicBezTo>
                  <a:cubicBezTo>
                    <a:pt x="7811" y="640"/>
                    <a:pt x="7506" y="407"/>
                    <a:pt x="7151" y="316"/>
                  </a:cubicBezTo>
                  <a:cubicBezTo>
                    <a:pt x="7131" y="311"/>
                    <a:pt x="7105" y="305"/>
                    <a:pt x="7084" y="302"/>
                  </a:cubicBezTo>
                  <a:cubicBezTo>
                    <a:pt x="6998" y="286"/>
                    <a:pt x="6907" y="281"/>
                    <a:pt x="6823" y="281"/>
                  </a:cubicBezTo>
                  <a:cubicBezTo>
                    <a:pt x="6742" y="281"/>
                    <a:pt x="6666" y="286"/>
                    <a:pt x="6604" y="290"/>
                  </a:cubicBezTo>
                  <a:cubicBezTo>
                    <a:pt x="6430" y="303"/>
                    <a:pt x="6259" y="328"/>
                    <a:pt x="6087" y="355"/>
                  </a:cubicBezTo>
                  <a:lnTo>
                    <a:pt x="5898" y="384"/>
                  </a:lnTo>
                  <a:cubicBezTo>
                    <a:pt x="5518" y="438"/>
                    <a:pt x="5220" y="467"/>
                    <a:pt x="4963" y="474"/>
                  </a:cubicBezTo>
                  <a:cubicBezTo>
                    <a:pt x="4904" y="477"/>
                    <a:pt x="4844" y="478"/>
                    <a:pt x="4782" y="478"/>
                  </a:cubicBezTo>
                  <a:cubicBezTo>
                    <a:pt x="4558" y="478"/>
                    <a:pt x="4308" y="463"/>
                    <a:pt x="4010" y="434"/>
                  </a:cubicBezTo>
                  <a:cubicBezTo>
                    <a:pt x="3569" y="390"/>
                    <a:pt x="3124" y="316"/>
                    <a:pt x="2693" y="246"/>
                  </a:cubicBezTo>
                  <a:lnTo>
                    <a:pt x="2641" y="242"/>
                  </a:lnTo>
                  <a:lnTo>
                    <a:pt x="2641" y="239"/>
                  </a:lnTo>
                  <a:cubicBezTo>
                    <a:pt x="2106" y="151"/>
                    <a:pt x="1501" y="48"/>
                    <a:pt x="914" y="12"/>
                  </a:cubicBezTo>
                  <a:cubicBezTo>
                    <a:pt x="810" y="5"/>
                    <a:pt x="705" y="2"/>
                    <a:pt x="602" y="0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2" name="Google Shape;2312;p11"/>
            <p:cNvSpPr/>
            <p:nvPr/>
          </p:nvSpPr>
          <p:spPr>
            <a:xfrm>
              <a:off x="2806242" y="-454247"/>
              <a:ext cx="363" cy="161"/>
            </a:xfrm>
            <a:custGeom>
              <a:avLst/>
              <a:gdLst/>
              <a:ahLst/>
              <a:cxnLst/>
              <a:rect l="l" t="t" r="r" b="b"/>
              <a:pathLst>
                <a:path w="9" h="4" extrusionOk="0">
                  <a:moveTo>
                    <a:pt x="0" y="1"/>
                  </a:moveTo>
                  <a:lnTo>
                    <a:pt x="0" y="1"/>
                  </a:lnTo>
                  <a:cubicBezTo>
                    <a:pt x="4" y="2"/>
                    <a:pt x="6" y="2"/>
                    <a:pt x="9" y="4"/>
                  </a:cubicBezTo>
                  <a:cubicBezTo>
                    <a:pt x="7" y="2"/>
                    <a:pt x="4" y="2"/>
                    <a:pt x="0" y="1"/>
                  </a:cubicBezTo>
                  <a:close/>
                </a:path>
              </a:pathLst>
            </a:custGeom>
            <a:solidFill>
              <a:srgbClr val="F09C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3" name="Google Shape;2313;p11"/>
            <p:cNvSpPr/>
            <p:nvPr/>
          </p:nvSpPr>
          <p:spPr>
            <a:xfrm>
              <a:off x="1052307" y="-777810"/>
              <a:ext cx="83858" cy="610854"/>
            </a:xfrm>
            <a:custGeom>
              <a:avLst/>
              <a:gdLst/>
              <a:ahLst/>
              <a:cxnLst/>
              <a:rect l="l" t="t" r="r" b="b"/>
              <a:pathLst>
                <a:path w="2078" h="15137" extrusionOk="0">
                  <a:moveTo>
                    <a:pt x="641" y="2569"/>
                  </a:moveTo>
                  <a:cubicBezTo>
                    <a:pt x="641" y="2570"/>
                    <a:pt x="641" y="2570"/>
                    <a:pt x="642" y="2570"/>
                  </a:cubicBezTo>
                  <a:lnTo>
                    <a:pt x="642" y="2570"/>
                  </a:lnTo>
                  <a:cubicBezTo>
                    <a:pt x="641" y="2570"/>
                    <a:pt x="641" y="2570"/>
                    <a:pt x="641" y="2569"/>
                  </a:cubicBezTo>
                  <a:close/>
                  <a:moveTo>
                    <a:pt x="184" y="1"/>
                  </a:moveTo>
                  <a:cubicBezTo>
                    <a:pt x="165" y="1"/>
                    <a:pt x="147" y="4"/>
                    <a:pt x="130" y="10"/>
                  </a:cubicBezTo>
                  <a:cubicBezTo>
                    <a:pt x="42" y="40"/>
                    <a:pt x="1" y="135"/>
                    <a:pt x="28" y="221"/>
                  </a:cubicBezTo>
                  <a:cubicBezTo>
                    <a:pt x="271" y="997"/>
                    <a:pt x="473" y="1781"/>
                    <a:pt x="644" y="2575"/>
                  </a:cubicBezTo>
                  <a:lnTo>
                    <a:pt x="644" y="2575"/>
                  </a:lnTo>
                  <a:cubicBezTo>
                    <a:pt x="644" y="2573"/>
                    <a:pt x="642" y="2571"/>
                    <a:pt x="642" y="2570"/>
                  </a:cubicBezTo>
                  <a:lnTo>
                    <a:pt x="642" y="2570"/>
                  </a:lnTo>
                  <a:cubicBezTo>
                    <a:pt x="962" y="4071"/>
                    <a:pt x="1144" y="5593"/>
                    <a:pt x="1242" y="7123"/>
                  </a:cubicBezTo>
                  <a:cubicBezTo>
                    <a:pt x="1265" y="7499"/>
                    <a:pt x="1288" y="7877"/>
                    <a:pt x="1301" y="8256"/>
                  </a:cubicBezTo>
                  <a:cubicBezTo>
                    <a:pt x="1315" y="8632"/>
                    <a:pt x="1318" y="9011"/>
                    <a:pt x="1321" y="9390"/>
                  </a:cubicBezTo>
                  <a:cubicBezTo>
                    <a:pt x="1324" y="10169"/>
                    <a:pt x="1305" y="10950"/>
                    <a:pt x="1263" y="11730"/>
                  </a:cubicBezTo>
                  <a:lnTo>
                    <a:pt x="1263" y="11727"/>
                  </a:lnTo>
                  <a:cubicBezTo>
                    <a:pt x="1207" y="12717"/>
                    <a:pt x="1105" y="13701"/>
                    <a:pt x="975" y="14683"/>
                  </a:cubicBezTo>
                  <a:cubicBezTo>
                    <a:pt x="959" y="14785"/>
                    <a:pt x="975" y="14884"/>
                    <a:pt x="1033" y="14970"/>
                  </a:cubicBezTo>
                  <a:cubicBezTo>
                    <a:pt x="1091" y="15052"/>
                    <a:pt x="1179" y="15110"/>
                    <a:pt x="1279" y="15130"/>
                  </a:cubicBezTo>
                  <a:cubicBezTo>
                    <a:pt x="1301" y="15134"/>
                    <a:pt x="1324" y="15136"/>
                    <a:pt x="1346" y="15136"/>
                  </a:cubicBezTo>
                  <a:cubicBezTo>
                    <a:pt x="1526" y="15136"/>
                    <a:pt x="1698" y="15008"/>
                    <a:pt x="1729" y="14827"/>
                  </a:cubicBezTo>
                  <a:cubicBezTo>
                    <a:pt x="1923" y="13612"/>
                    <a:pt x="2017" y="12381"/>
                    <a:pt x="2046" y="11151"/>
                  </a:cubicBezTo>
                  <a:cubicBezTo>
                    <a:pt x="2078" y="9906"/>
                    <a:pt x="2006" y="8661"/>
                    <a:pt x="1888" y="7421"/>
                  </a:cubicBezTo>
                  <a:cubicBezTo>
                    <a:pt x="1831" y="6812"/>
                    <a:pt x="1740" y="6208"/>
                    <a:pt x="1641" y="5604"/>
                  </a:cubicBezTo>
                  <a:cubicBezTo>
                    <a:pt x="1538" y="4972"/>
                    <a:pt x="1420" y="4345"/>
                    <a:pt x="1286" y="3720"/>
                  </a:cubicBezTo>
                  <a:cubicBezTo>
                    <a:pt x="1029" y="2505"/>
                    <a:pt x="713" y="1298"/>
                    <a:pt x="345" y="111"/>
                  </a:cubicBezTo>
                  <a:cubicBezTo>
                    <a:pt x="328" y="53"/>
                    <a:pt x="275" y="14"/>
                    <a:pt x="221" y="4"/>
                  </a:cubicBezTo>
                  <a:cubicBezTo>
                    <a:pt x="208" y="2"/>
                    <a:pt x="196" y="1"/>
                    <a:pt x="184" y="1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4" name="Google Shape;2314;p11"/>
            <p:cNvSpPr/>
            <p:nvPr/>
          </p:nvSpPr>
          <p:spPr>
            <a:xfrm>
              <a:off x="1108117" y="-750894"/>
              <a:ext cx="52300" cy="542371"/>
            </a:xfrm>
            <a:custGeom>
              <a:avLst/>
              <a:gdLst/>
              <a:ahLst/>
              <a:cxnLst/>
              <a:rect l="l" t="t" r="r" b="b"/>
              <a:pathLst>
                <a:path w="1296" h="13440" extrusionOk="0">
                  <a:moveTo>
                    <a:pt x="808" y="7180"/>
                  </a:moveTo>
                  <a:cubicBezTo>
                    <a:pt x="808" y="7191"/>
                    <a:pt x="807" y="7207"/>
                    <a:pt x="807" y="7218"/>
                  </a:cubicBezTo>
                  <a:cubicBezTo>
                    <a:pt x="807" y="7207"/>
                    <a:pt x="808" y="7192"/>
                    <a:pt x="808" y="7180"/>
                  </a:cubicBezTo>
                  <a:close/>
                  <a:moveTo>
                    <a:pt x="510" y="0"/>
                  </a:moveTo>
                  <a:cubicBezTo>
                    <a:pt x="506" y="0"/>
                    <a:pt x="502" y="0"/>
                    <a:pt x="498" y="1"/>
                  </a:cubicBezTo>
                  <a:cubicBezTo>
                    <a:pt x="453" y="7"/>
                    <a:pt x="407" y="27"/>
                    <a:pt x="377" y="63"/>
                  </a:cubicBezTo>
                  <a:cubicBezTo>
                    <a:pt x="350" y="97"/>
                    <a:pt x="324" y="150"/>
                    <a:pt x="334" y="195"/>
                  </a:cubicBezTo>
                  <a:cubicBezTo>
                    <a:pt x="571" y="1337"/>
                    <a:pt x="721" y="2493"/>
                    <a:pt x="798" y="3659"/>
                  </a:cubicBezTo>
                  <a:cubicBezTo>
                    <a:pt x="877" y="4851"/>
                    <a:pt x="870" y="6046"/>
                    <a:pt x="807" y="7238"/>
                  </a:cubicBezTo>
                  <a:lnTo>
                    <a:pt x="807" y="7231"/>
                  </a:lnTo>
                  <a:cubicBezTo>
                    <a:pt x="751" y="8196"/>
                    <a:pt x="657" y="9163"/>
                    <a:pt x="529" y="10124"/>
                  </a:cubicBezTo>
                  <a:cubicBezTo>
                    <a:pt x="397" y="11129"/>
                    <a:pt x="221" y="12129"/>
                    <a:pt x="30" y="13127"/>
                  </a:cubicBezTo>
                  <a:cubicBezTo>
                    <a:pt x="1" y="13268"/>
                    <a:pt x="96" y="13407"/>
                    <a:pt x="238" y="13435"/>
                  </a:cubicBezTo>
                  <a:cubicBezTo>
                    <a:pt x="254" y="13438"/>
                    <a:pt x="270" y="13439"/>
                    <a:pt x="286" y="13439"/>
                  </a:cubicBezTo>
                  <a:cubicBezTo>
                    <a:pt x="409" y="13439"/>
                    <a:pt x="524" y="13349"/>
                    <a:pt x="544" y="13225"/>
                  </a:cubicBezTo>
                  <a:cubicBezTo>
                    <a:pt x="949" y="11060"/>
                    <a:pt x="1209" y="8867"/>
                    <a:pt x="1266" y="6664"/>
                  </a:cubicBezTo>
                  <a:cubicBezTo>
                    <a:pt x="1295" y="5562"/>
                    <a:pt x="1265" y="4458"/>
                    <a:pt x="1172" y="3357"/>
                  </a:cubicBezTo>
                  <a:cubicBezTo>
                    <a:pt x="1080" y="2269"/>
                    <a:pt x="913" y="1189"/>
                    <a:pt x="685" y="120"/>
                  </a:cubicBezTo>
                  <a:cubicBezTo>
                    <a:pt x="672" y="58"/>
                    <a:pt x="607" y="15"/>
                    <a:pt x="544" y="4"/>
                  </a:cubicBezTo>
                  <a:cubicBezTo>
                    <a:pt x="532" y="2"/>
                    <a:pt x="521" y="0"/>
                    <a:pt x="510" y="0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5" name="Google Shape;2315;p11"/>
            <p:cNvSpPr/>
            <p:nvPr/>
          </p:nvSpPr>
          <p:spPr>
            <a:xfrm>
              <a:off x="990806" y="-677529"/>
              <a:ext cx="176311" cy="540797"/>
            </a:xfrm>
            <a:custGeom>
              <a:avLst/>
              <a:gdLst/>
              <a:ahLst/>
              <a:cxnLst/>
              <a:rect l="l" t="t" r="r" b="b"/>
              <a:pathLst>
                <a:path w="4369" h="13401" extrusionOk="0">
                  <a:moveTo>
                    <a:pt x="388" y="0"/>
                  </a:moveTo>
                  <a:cubicBezTo>
                    <a:pt x="321" y="0"/>
                    <a:pt x="253" y="20"/>
                    <a:pt x="193" y="60"/>
                  </a:cubicBezTo>
                  <a:cubicBezTo>
                    <a:pt x="32" y="169"/>
                    <a:pt x="1" y="380"/>
                    <a:pt x="101" y="541"/>
                  </a:cubicBezTo>
                  <a:cubicBezTo>
                    <a:pt x="353" y="939"/>
                    <a:pt x="584" y="1348"/>
                    <a:pt x="798" y="1769"/>
                  </a:cubicBezTo>
                  <a:cubicBezTo>
                    <a:pt x="1546" y="3267"/>
                    <a:pt x="2049" y="4873"/>
                    <a:pt x="2402" y="6509"/>
                  </a:cubicBezTo>
                  <a:cubicBezTo>
                    <a:pt x="2394" y="6475"/>
                    <a:pt x="2387" y="6437"/>
                    <a:pt x="2378" y="6403"/>
                  </a:cubicBezTo>
                  <a:lnTo>
                    <a:pt x="2378" y="6403"/>
                  </a:lnTo>
                  <a:cubicBezTo>
                    <a:pt x="2602" y="7458"/>
                    <a:pt x="2769" y="8524"/>
                    <a:pt x="2908" y="9594"/>
                  </a:cubicBezTo>
                  <a:cubicBezTo>
                    <a:pt x="3052" y="10703"/>
                    <a:pt x="3149" y="11818"/>
                    <a:pt x="3297" y="12924"/>
                  </a:cubicBezTo>
                  <a:cubicBezTo>
                    <a:pt x="3331" y="13190"/>
                    <a:pt x="3541" y="13401"/>
                    <a:pt x="3815" y="13401"/>
                  </a:cubicBezTo>
                  <a:cubicBezTo>
                    <a:pt x="3829" y="13401"/>
                    <a:pt x="3843" y="13400"/>
                    <a:pt x="3857" y="13399"/>
                  </a:cubicBezTo>
                  <a:cubicBezTo>
                    <a:pt x="4132" y="13377"/>
                    <a:pt x="4369" y="13120"/>
                    <a:pt x="4333" y="12839"/>
                  </a:cubicBezTo>
                  <a:cubicBezTo>
                    <a:pt x="4201" y="11756"/>
                    <a:pt x="4037" y="10677"/>
                    <a:pt x="3865" y="9600"/>
                  </a:cubicBezTo>
                  <a:cubicBezTo>
                    <a:pt x="3686" y="8494"/>
                    <a:pt x="3480" y="7394"/>
                    <a:pt x="3218" y="6305"/>
                  </a:cubicBezTo>
                  <a:cubicBezTo>
                    <a:pt x="2960" y="5234"/>
                    <a:pt x="2636" y="4178"/>
                    <a:pt x="2224" y="3157"/>
                  </a:cubicBezTo>
                  <a:cubicBezTo>
                    <a:pt x="1806" y="2110"/>
                    <a:pt x="1288" y="1099"/>
                    <a:pt x="673" y="153"/>
                  </a:cubicBezTo>
                  <a:cubicBezTo>
                    <a:pt x="621" y="74"/>
                    <a:pt x="541" y="26"/>
                    <a:pt x="453" y="7"/>
                  </a:cubicBezTo>
                  <a:cubicBezTo>
                    <a:pt x="432" y="3"/>
                    <a:pt x="410" y="0"/>
                    <a:pt x="388" y="0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6" name="Google Shape;2316;p11"/>
            <p:cNvSpPr/>
            <p:nvPr/>
          </p:nvSpPr>
          <p:spPr>
            <a:xfrm>
              <a:off x="1097222" y="-868487"/>
              <a:ext cx="110653" cy="745639"/>
            </a:xfrm>
            <a:custGeom>
              <a:avLst/>
              <a:gdLst/>
              <a:ahLst/>
              <a:cxnLst/>
              <a:rect l="l" t="t" r="r" b="b"/>
              <a:pathLst>
                <a:path w="2742" h="18477" extrusionOk="0">
                  <a:moveTo>
                    <a:pt x="1989" y="4394"/>
                  </a:moveTo>
                  <a:cubicBezTo>
                    <a:pt x="1989" y="4397"/>
                    <a:pt x="1989" y="4399"/>
                    <a:pt x="1989" y="4401"/>
                  </a:cubicBezTo>
                  <a:cubicBezTo>
                    <a:pt x="1989" y="4399"/>
                    <a:pt x="1989" y="4396"/>
                    <a:pt x="1989" y="4394"/>
                  </a:cubicBezTo>
                  <a:close/>
                  <a:moveTo>
                    <a:pt x="1987" y="4468"/>
                  </a:moveTo>
                  <a:cubicBezTo>
                    <a:pt x="1987" y="4469"/>
                    <a:pt x="1987" y="4470"/>
                    <a:pt x="1987" y="4472"/>
                  </a:cubicBezTo>
                  <a:cubicBezTo>
                    <a:pt x="1987" y="4470"/>
                    <a:pt x="1987" y="4469"/>
                    <a:pt x="1987" y="4468"/>
                  </a:cubicBezTo>
                  <a:close/>
                  <a:moveTo>
                    <a:pt x="2308" y="1"/>
                  </a:moveTo>
                  <a:cubicBezTo>
                    <a:pt x="2300" y="1"/>
                    <a:pt x="2293" y="1"/>
                    <a:pt x="2285" y="2"/>
                  </a:cubicBezTo>
                  <a:cubicBezTo>
                    <a:pt x="2121" y="16"/>
                    <a:pt x="2009" y="160"/>
                    <a:pt x="2016" y="318"/>
                  </a:cubicBezTo>
                  <a:cubicBezTo>
                    <a:pt x="2072" y="1677"/>
                    <a:pt x="2055" y="3038"/>
                    <a:pt x="1989" y="4394"/>
                  </a:cubicBezTo>
                  <a:lnTo>
                    <a:pt x="1989" y="4394"/>
                  </a:lnTo>
                  <a:cubicBezTo>
                    <a:pt x="1989" y="4392"/>
                    <a:pt x="1989" y="4390"/>
                    <a:pt x="1990" y="4388"/>
                  </a:cubicBezTo>
                  <a:lnTo>
                    <a:pt x="1990" y="4388"/>
                  </a:lnTo>
                  <a:cubicBezTo>
                    <a:pt x="1988" y="4410"/>
                    <a:pt x="1987" y="4432"/>
                    <a:pt x="1987" y="4453"/>
                  </a:cubicBezTo>
                  <a:cubicBezTo>
                    <a:pt x="1987" y="4463"/>
                    <a:pt x="1987" y="4470"/>
                    <a:pt x="1984" y="4479"/>
                  </a:cubicBezTo>
                  <a:lnTo>
                    <a:pt x="1984" y="4472"/>
                  </a:lnTo>
                  <a:cubicBezTo>
                    <a:pt x="1926" y="5538"/>
                    <a:pt x="1854" y="6606"/>
                    <a:pt x="1755" y="7669"/>
                  </a:cubicBezTo>
                  <a:cubicBezTo>
                    <a:pt x="1653" y="8788"/>
                    <a:pt x="1513" y="9902"/>
                    <a:pt x="1345" y="11013"/>
                  </a:cubicBezTo>
                  <a:cubicBezTo>
                    <a:pt x="1177" y="12137"/>
                    <a:pt x="978" y="13260"/>
                    <a:pt x="764" y="14378"/>
                  </a:cubicBezTo>
                  <a:cubicBezTo>
                    <a:pt x="540" y="15534"/>
                    <a:pt x="287" y="16686"/>
                    <a:pt x="57" y="17841"/>
                  </a:cubicBezTo>
                  <a:cubicBezTo>
                    <a:pt x="1" y="18128"/>
                    <a:pt x="199" y="18412"/>
                    <a:pt x="484" y="18467"/>
                  </a:cubicBezTo>
                  <a:cubicBezTo>
                    <a:pt x="518" y="18473"/>
                    <a:pt x="551" y="18477"/>
                    <a:pt x="584" y="18477"/>
                  </a:cubicBezTo>
                  <a:cubicBezTo>
                    <a:pt x="838" y="18477"/>
                    <a:pt x="1050" y="18292"/>
                    <a:pt x="1108" y="18039"/>
                  </a:cubicBezTo>
                  <a:cubicBezTo>
                    <a:pt x="1457" y="16571"/>
                    <a:pt x="1722" y="15079"/>
                    <a:pt x="1954" y="13588"/>
                  </a:cubicBezTo>
                  <a:cubicBezTo>
                    <a:pt x="2183" y="12147"/>
                    <a:pt x="2362" y="10700"/>
                    <a:pt x="2497" y="9247"/>
                  </a:cubicBezTo>
                  <a:cubicBezTo>
                    <a:pt x="2629" y="7791"/>
                    <a:pt x="2723" y="6330"/>
                    <a:pt x="2731" y="4867"/>
                  </a:cubicBezTo>
                  <a:cubicBezTo>
                    <a:pt x="2741" y="3333"/>
                    <a:pt x="2680" y="1800"/>
                    <a:pt x="2601" y="269"/>
                  </a:cubicBezTo>
                  <a:cubicBezTo>
                    <a:pt x="2593" y="136"/>
                    <a:pt x="2486" y="28"/>
                    <a:pt x="2361" y="5"/>
                  </a:cubicBezTo>
                  <a:cubicBezTo>
                    <a:pt x="2343" y="3"/>
                    <a:pt x="2326" y="1"/>
                    <a:pt x="2308" y="1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7" name="Google Shape;2317;p11"/>
            <p:cNvSpPr/>
            <p:nvPr/>
          </p:nvSpPr>
          <p:spPr>
            <a:xfrm>
              <a:off x="924584" y="-700854"/>
              <a:ext cx="206497" cy="474454"/>
            </a:xfrm>
            <a:custGeom>
              <a:avLst/>
              <a:gdLst/>
              <a:ahLst/>
              <a:cxnLst/>
              <a:rect l="l" t="t" r="r" b="b"/>
              <a:pathLst>
                <a:path w="5117" h="11757" extrusionOk="0">
                  <a:moveTo>
                    <a:pt x="208" y="0"/>
                  </a:moveTo>
                  <a:cubicBezTo>
                    <a:pt x="173" y="0"/>
                    <a:pt x="136" y="10"/>
                    <a:pt x="105" y="32"/>
                  </a:cubicBezTo>
                  <a:cubicBezTo>
                    <a:pt x="20" y="88"/>
                    <a:pt x="0" y="203"/>
                    <a:pt x="56" y="288"/>
                  </a:cubicBezTo>
                  <a:cubicBezTo>
                    <a:pt x="582" y="1088"/>
                    <a:pt x="1062" y="1919"/>
                    <a:pt x="1494" y="2774"/>
                  </a:cubicBezTo>
                  <a:cubicBezTo>
                    <a:pt x="1485" y="2758"/>
                    <a:pt x="1478" y="2744"/>
                    <a:pt x="1471" y="2731"/>
                  </a:cubicBezTo>
                  <a:lnTo>
                    <a:pt x="1471" y="2731"/>
                  </a:lnTo>
                  <a:cubicBezTo>
                    <a:pt x="2166" y="4108"/>
                    <a:pt x="2741" y="5539"/>
                    <a:pt x="3235" y="6999"/>
                  </a:cubicBezTo>
                  <a:cubicBezTo>
                    <a:pt x="3745" y="8508"/>
                    <a:pt x="4161" y="10043"/>
                    <a:pt x="4582" y="11577"/>
                  </a:cubicBezTo>
                  <a:cubicBezTo>
                    <a:pt x="4614" y="11690"/>
                    <a:pt x="4729" y="11756"/>
                    <a:pt x="4842" y="11756"/>
                  </a:cubicBezTo>
                  <a:cubicBezTo>
                    <a:pt x="4872" y="11756"/>
                    <a:pt x="4902" y="11752"/>
                    <a:pt x="4930" y="11742"/>
                  </a:cubicBezTo>
                  <a:cubicBezTo>
                    <a:pt x="4994" y="11716"/>
                    <a:pt x="5049" y="11667"/>
                    <a:pt x="5082" y="11606"/>
                  </a:cubicBezTo>
                  <a:cubicBezTo>
                    <a:pt x="5116" y="11535"/>
                    <a:pt x="5113" y="11465"/>
                    <a:pt x="5095" y="11393"/>
                  </a:cubicBezTo>
                  <a:cubicBezTo>
                    <a:pt x="4545" y="9411"/>
                    <a:pt x="3924" y="7449"/>
                    <a:pt x="3166" y="5534"/>
                  </a:cubicBezTo>
                  <a:cubicBezTo>
                    <a:pt x="2412" y="3630"/>
                    <a:pt x="1492" y="1790"/>
                    <a:pt x="358" y="81"/>
                  </a:cubicBezTo>
                  <a:cubicBezTo>
                    <a:pt x="331" y="39"/>
                    <a:pt x="287" y="12"/>
                    <a:pt x="241" y="3"/>
                  </a:cubicBezTo>
                  <a:cubicBezTo>
                    <a:pt x="231" y="1"/>
                    <a:pt x="219" y="0"/>
                    <a:pt x="208" y="0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8" name="Google Shape;2318;p11"/>
            <p:cNvSpPr/>
            <p:nvPr/>
          </p:nvSpPr>
          <p:spPr>
            <a:xfrm>
              <a:off x="2755516" y="-193395"/>
              <a:ext cx="234543" cy="417109"/>
            </a:xfrm>
            <a:custGeom>
              <a:avLst/>
              <a:gdLst/>
              <a:ahLst/>
              <a:cxnLst/>
              <a:rect l="l" t="t" r="r" b="b"/>
              <a:pathLst>
                <a:path w="5812" h="10336" extrusionOk="0">
                  <a:moveTo>
                    <a:pt x="5677" y="1"/>
                  </a:moveTo>
                  <a:cubicBezTo>
                    <a:pt x="5622" y="1"/>
                    <a:pt x="5575" y="37"/>
                    <a:pt x="5557" y="89"/>
                  </a:cubicBezTo>
                  <a:cubicBezTo>
                    <a:pt x="5416" y="487"/>
                    <a:pt x="5262" y="879"/>
                    <a:pt x="5095" y="1265"/>
                  </a:cubicBezTo>
                  <a:lnTo>
                    <a:pt x="5095" y="1265"/>
                  </a:lnTo>
                  <a:cubicBezTo>
                    <a:pt x="5095" y="1265"/>
                    <a:pt x="5096" y="1264"/>
                    <a:pt x="5096" y="1264"/>
                  </a:cubicBezTo>
                  <a:lnTo>
                    <a:pt x="5096" y="1264"/>
                  </a:lnTo>
                  <a:cubicBezTo>
                    <a:pt x="5095" y="1266"/>
                    <a:pt x="5094" y="1268"/>
                    <a:pt x="5093" y="1269"/>
                  </a:cubicBezTo>
                  <a:lnTo>
                    <a:pt x="5093" y="1269"/>
                  </a:lnTo>
                  <a:cubicBezTo>
                    <a:pt x="5094" y="1268"/>
                    <a:pt x="5095" y="1267"/>
                    <a:pt x="5095" y="1265"/>
                  </a:cubicBezTo>
                  <a:lnTo>
                    <a:pt x="5095" y="1265"/>
                  </a:lnTo>
                  <a:cubicBezTo>
                    <a:pt x="5091" y="1275"/>
                    <a:pt x="5085" y="1285"/>
                    <a:pt x="5082" y="1295"/>
                  </a:cubicBezTo>
                  <a:lnTo>
                    <a:pt x="5082" y="1295"/>
                  </a:lnTo>
                  <a:cubicBezTo>
                    <a:pt x="5086" y="1286"/>
                    <a:pt x="5090" y="1278"/>
                    <a:pt x="5093" y="1269"/>
                  </a:cubicBezTo>
                  <a:lnTo>
                    <a:pt x="5093" y="1269"/>
                  </a:lnTo>
                  <a:cubicBezTo>
                    <a:pt x="5090" y="1278"/>
                    <a:pt x="5086" y="1287"/>
                    <a:pt x="5082" y="1296"/>
                  </a:cubicBezTo>
                  <a:cubicBezTo>
                    <a:pt x="5082" y="1295"/>
                    <a:pt x="5082" y="1295"/>
                    <a:pt x="5082" y="1295"/>
                  </a:cubicBezTo>
                  <a:lnTo>
                    <a:pt x="5082" y="1295"/>
                  </a:lnTo>
                  <a:cubicBezTo>
                    <a:pt x="4320" y="3030"/>
                    <a:pt x="3410" y="4720"/>
                    <a:pt x="2221" y="6208"/>
                  </a:cubicBezTo>
                  <a:cubicBezTo>
                    <a:pt x="1967" y="6524"/>
                    <a:pt x="1714" y="6840"/>
                    <a:pt x="1458" y="7154"/>
                  </a:cubicBezTo>
                  <a:cubicBezTo>
                    <a:pt x="1445" y="7170"/>
                    <a:pt x="1434" y="7187"/>
                    <a:pt x="1419" y="7203"/>
                  </a:cubicBezTo>
                  <a:cubicBezTo>
                    <a:pt x="1039" y="7673"/>
                    <a:pt x="644" y="8131"/>
                    <a:pt x="237" y="8578"/>
                  </a:cubicBezTo>
                  <a:cubicBezTo>
                    <a:pt x="200" y="9152"/>
                    <a:pt x="121" y="9740"/>
                    <a:pt x="0" y="10336"/>
                  </a:cubicBezTo>
                  <a:cubicBezTo>
                    <a:pt x="256" y="10057"/>
                    <a:pt x="503" y="9776"/>
                    <a:pt x="747" y="9487"/>
                  </a:cubicBezTo>
                  <a:cubicBezTo>
                    <a:pt x="1161" y="8996"/>
                    <a:pt x="1557" y="8492"/>
                    <a:pt x="1934" y="7973"/>
                  </a:cubicBezTo>
                  <a:cubicBezTo>
                    <a:pt x="2109" y="7733"/>
                    <a:pt x="2278" y="7488"/>
                    <a:pt x="2444" y="7240"/>
                  </a:cubicBezTo>
                  <a:cubicBezTo>
                    <a:pt x="2623" y="6970"/>
                    <a:pt x="2780" y="6689"/>
                    <a:pt x="2942" y="6406"/>
                  </a:cubicBezTo>
                  <a:cubicBezTo>
                    <a:pt x="3251" y="5857"/>
                    <a:pt x="3557" y="5310"/>
                    <a:pt x="3851" y="4754"/>
                  </a:cubicBezTo>
                  <a:cubicBezTo>
                    <a:pt x="4151" y="4187"/>
                    <a:pt x="4424" y="3608"/>
                    <a:pt x="4688" y="3021"/>
                  </a:cubicBezTo>
                  <a:cubicBezTo>
                    <a:pt x="5106" y="2087"/>
                    <a:pt x="5457" y="1125"/>
                    <a:pt x="5790" y="155"/>
                  </a:cubicBezTo>
                  <a:cubicBezTo>
                    <a:pt x="5812" y="93"/>
                    <a:pt x="5769" y="23"/>
                    <a:pt x="5708" y="4"/>
                  </a:cubicBezTo>
                  <a:cubicBezTo>
                    <a:pt x="5708" y="5"/>
                    <a:pt x="5707" y="5"/>
                    <a:pt x="5705" y="5"/>
                  </a:cubicBezTo>
                  <a:cubicBezTo>
                    <a:pt x="5703" y="5"/>
                    <a:pt x="5701" y="5"/>
                    <a:pt x="5700" y="3"/>
                  </a:cubicBezTo>
                  <a:cubicBezTo>
                    <a:pt x="5692" y="2"/>
                    <a:pt x="5684" y="1"/>
                    <a:pt x="5677" y="1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9" name="Google Shape;2319;p11"/>
            <p:cNvSpPr/>
            <p:nvPr/>
          </p:nvSpPr>
          <p:spPr>
            <a:xfrm>
              <a:off x="2517585" y="211200"/>
              <a:ext cx="191363" cy="197861"/>
            </a:xfrm>
            <a:custGeom>
              <a:avLst/>
              <a:gdLst/>
              <a:ahLst/>
              <a:cxnLst/>
              <a:rect l="l" t="t" r="r" b="b"/>
              <a:pathLst>
                <a:path w="4742" h="4903" extrusionOk="0">
                  <a:moveTo>
                    <a:pt x="4742" y="1"/>
                  </a:moveTo>
                  <a:lnTo>
                    <a:pt x="4742" y="1"/>
                  </a:lnTo>
                  <a:cubicBezTo>
                    <a:pt x="3317" y="1410"/>
                    <a:pt x="1780" y="2708"/>
                    <a:pt x="184" y="3915"/>
                  </a:cubicBezTo>
                  <a:cubicBezTo>
                    <a:pt x="71" y="4002"/>
                    <a:pt x="9" y="4179"/>
                    <a:pt x="5" y="4316"/>
                  </a:cubicBezTo>
                  <a:cubicBezTo>
                    <a:pt x="0" y="4466"/>
                    <a:pt x="58" y="4616"/>
                    <a:pt x="163" y="4725"/>
                  </a:cubicBezTo>
                  <a:cubicBezTo>
                    <a:pt x="266" y="4834"/>
                    <a:pt x="411" y="4899"/>
                    <a:pt x="562" y="4903"/>
                  </a:cubicBezTo>
                  <a:cubicBezTo>
                    <a:pt x="612" y="4899"/>
                    <a:pt x="660" y="4893"/>
                    <a:pt x="708" y="4890"/>
                  </a:cubicBezTo>
                  <a:cubicBezTo>
                    <a:pt x="809" y="4864"/>
                    <a:pt x="897" y="4817"/>
                    <a:pt x="970" y="4748"/>
                  </a:cubicBezTo>
                  <a:cubicBezTo>
                    <a:pt x="1266" y="4517"/>
                    <a:pt x="1563" y="4285"/>
                    <a:pt x="1855" y="4048"/>
                  </a:cubicBezTo>
                  <a:cubicBezTo>
                    <a:pt x="1865" y="4035"/>
                    <a:pt x="1875" y="4021"/>
                    <a:pt x="1883" y="4008"/>
                  </a:cubicBezTo>
                  <a:cubicBezTo>
                    <a:pt x="2083" y="3750"/>
                    <a:pt x="2311" y="3488"/>
                    <a:pt x="2642" y="3138"/>
                  </a:cubicBezTo>
                  <a:lnTo>
                    <a:pt x="2722" y="3052"/>
                  </a:lnTo>
                  <a:cubicBezTo>
                    <a:pt x="2989" y="2767"/>
                    <a:pt x="3267" y="2477"/>
                    <a:pt x="3521" y="2171"/>
                  </a:cubicBezTo>
                  <a:cubicBezTo>
                    <a:pt x="3832" y="1798"/>
                    <a:pt x="4098" y="1407"/>
                    <a:pt x="4314" y="1008"/>
                  </a:cubicBezTo>
                  <a:cubicBezTo>
                    <a:pt x="4439" y="771"/>
                    <a:pt x="4541" y="524"/>
                    <a:pt x="4632" y="290"/>
                  </a:cubicBezTo>
                  <a:cubicBezTo>
                    <a:pt x="4670" y="195"/>
                    <a:pt x="4706" y="99"/>
                    <a:pt x="4742" y="1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0" name="Google Shape;2320;p11"/>
            <p:cNvSpPr/>
            <p:nvPr/>
          </p:nvSpPr>
          <p:spPr>
            <a:xfrm>
              <a:off x="2745710" y="92800"/>
              <a:ext cx="142736" cy="172195"/>
            </a:xfrm>
            <a:custGeom>
              <a:avLst/>
              <a:gdLst/>
              <a:ahLst/>
              <a:cxnLst/>
              <a:rect l="l" t="t" r="r" b="b"/>
              <a:pathLst>
                <a:path w="3537" h="4267" extrusionOk="0">
                  <a:moveTo>
                    <a:pt x="3321" y="1"/>
                  </a:moveTo>
                  <a:cubicBezTo>
                    <a:pt x="3249" y="1"/>
                    <a:pt x="3181" y="34"/>
                    <a:pt x="3149" y="95"/>
                  </a:cubicBezTo>
                  <a:cubicBezTo>
                    <a:pt x="2912" y="522"/>
                    <a:pt x="2626" y="914"/>
                    <a:pt x="2323" y="1296"/>
                  </a:cubicBezTo>
                  <a:cubicBezTo>
                    <a:pt x="1945" y="1759"/>
                    <a:pt x="1527" y="2185"/>
                    <a:pt x="1085" y="2583"/>
                  </a:cubicBezTo>
                  <a:cubicBezTo>
                    <a:pt x="812" y="2827"/>
                    <a:pt x="529" y="3058"/>
                    <a:pt x="238" y="3281"/>
                  </a:cubicBezTo>
                  <a:cubicBezTo>
                    <a:pt x="172" y="3607"/>
                    <a:pt x="93" y="3935"/>
                    <a:pt x="1" y="4266"/>
                  </a:cubicBezTo>
                  <a:cubicBezTo>
                    <a:pt x="238" y="4083"/>
                    <a:pt x="473" y="3891"/>
                    <a:pt x="703" y="3696"/>
                  </a:cubicBezTo>
                  <a:cubicBezTo>
                    <a:pt x="1256" y="3225"/>
                    <a:pt x="1777" y="2719"/>
                    <a:pt x="2246" y="2165"/>
                  </a:cubicBezTo>
                  <a:cubicBezTo>
                    <a:pt x="2474" y="1895"/>
                    <a:pt x="2689" y="1614"/>
                    <a:pt x="2888" y="1321"/>
                  </a:cubicBezTo>
                  <a:cubicBezTo>
                    <a:pt x="3110" y="994"/>
                    <a:pt x="3301" y="643"/>
                    <a:pt x="3487" y="294"/>
                  </a:cubicBezTo>
                  <a:cubicBezTo>
                    <a:pt x="3537" y="200"/>
                    <a:pt x="3515" y="84"/>
                    <a:pt x="3419" y="26"/>
                  </a:cubicBezTo>
                  <a:cubicBezTo>
                    <a:pt x="3398" y="13"/>
                    <a:pt x="3376" y="6"/>
                    <a:pt x="3357" y="3"/>
                  </a:cubicBezTo>
                  <a:cubicBezTo>
                    <a:pt x="3345" y="2"/>
                    <a:pt x="3333" y="1"/>
                    <a:pt x="3321" y="1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1" name="Google Shape;2321;p11"/>
            <p:cNvSpPr/>
            <p:nvPr/>
          </p:nvSpPr>
          <p:spPr>
            <a:xfrm>
              <a:off x="2607939" y="284524"/>
              <a:ext cx="62913" cy="64084"/>
            </a:xfrm>
            <a:custGeom>
              <a:avLst/>
              <a:gdLst/>
              <a:ahLst/>
              <a:cxnLst/>
              <a:rect l="l" t="t" r="r" b="b"/>
              <a:pathLst>
                <a:path w="1559" h="1588" extrusionOk="0">
                  <a:moveTo>
                    <a:pt x="1559" y="1"/>
                  </a:moveTo>
                  <a:lnTo>
                    <a:pt x="1559" y="1"/>
                  </a:lnTo>
                  <a:cubicBezTo>
                    <a:pt x="1078" y="325"/>
                    <a:pt x="592" y="649"/>
                    <a:pt x="124" y="995"/>
                  </a:cubicBezTo>
                  <a:cubicBezTo>
                    <a:pt x="45" y="1052"/>
                    <a:pt x="3" y="1174"/>
                    <a:pt x="2" y="1268"/>
                  </a:cubicBezTo>
                  <a:cubicBezTo>
                    <a:pt x="1" y="1372"/>
                    <a:pt x="36" y="1473"/>
                    <a:pt x="108" y="1549"/>
                  </a:cubicBezTo>
                  <a:cubicBezTo>
                    <a:pt x="123" y="1564"/>
                    <a:pt x="137" y="1575"/>
                    <a:pt x="153" y="1588"/>
                  </a:cubicBezTo>
                  <a:cubicBezTo>
                    <a:pt x="230" y="1503"/>
                    <a:pt x="312" y="1416"/>
                    <a:pt x="403" y="1321"/>
                  </a:cubicBezTo>
                  <a:lnTo>
                    <a:pt x="483" y="1235"/>
                  </a:lnTo>
                  <a:cubicBezTo>
                    <a:pt x="750" y="950"/>
                    <a:pt x="1028" y="660"/>
                    <a:pt x="1282" y="354"/>
                  </a:cubicBezTo>
                  <a:cubicBezTo>
                    <a:pt x="1379" y="238"/>
                    <a:pt x="1470" y="119"/>
                    <a:pt x="1559" y="1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2" name="Google Shape;2322;p11"/>
            <p:cNvSpPr/>
            <p:nvPr/>
          </p:nvSpPr>
          <p:spPr>
            <a:xfrm>
              <a:off x="2717219" y="222782"/>
              <a:ext cx="133050" cy="124414"/>
            </a:xfrm>
            <a:custGeom>
              <a:avLst/>
              <a:gdLst/>
              <a:ahLst/>
              <a:cxnLst/>
              <a:rect l="l" t="t" r="r" b="b"/>
              <a:pathLst>
                <a:path w="3297" h="3083" extrusionOk="0">
                  <a:moveTo>
                    <a:pt x="1022" y="1895"/>
                  </a:moveTo>
                  <a:cubicBezTo>
                    <a:pt x="1022" y="1895"/>
                    <a:pt x="1021" y="1895"/>
                    <a:pt x="1021" y="1896"/>
                  </a:cubicBezTo>
                  <a:cubicBezTo>
                    <a:pt x="1022" y="1895"/>
                    <a:pt x="1022" y="1895"/>
                    <a:pt x="1022" y="1895"/>
                  </a:cubicBezTo>
                  <a:close/>
                  <a:moveTo>
                    <a:pt x="3068" y="1"/>
                  </a:moveTo>
                  <a:cubicBezTo>
                    <a:pt x="3055" y="1"/>
                    <a:pt x="3042" y="3"/>
                    <a:pt x="3029" y="5"/>
                  </a:cubicBezTo>
                  <a:cubicBezTo>
                    <a:pt x="2975" y="17"/>
                    <a:pt x="2943" y="47"/>
                    <a:pt x="2911" y="92"/>
                  </a:cubicBezTo>
                  <a:cubicBezTo>
                    <a:pt x="2888" y="120"/>
                    <a:pt x="2867" y="149"/>
                    <a:pt x="2844" y="178"/>
                  </a:cubicBezTo>
                  <a:lnTo>
                    <a:pt x="2845" y="175"/>
                  </a:lnTo>
                  <a:lnTo>
                    <a:pt x="2845" y="175"/>
                  </a:lnTo>
                  <a:cubicBezTo>
                    <a:pt x="2320" y="830"/>
                    <a:pt x="1704" y="1397"/>
                    <a:pt x="1027" y="1892"/>
                  </a:cubicBezTo>
                  <a:lnTo>
                    <a:pt x="1027" y="1892"/>
                  </a:lnTo>
                  <a:cubicBezTo>
                    <a:pt x="1027" y="1891"/>
                    <a:pt x="1027" y="1891"/>
                    <a:pt x="1027" y="1891"/>
                  </a:cubicBezTo>
                  <a:lnTo>
                    <a:pt x="1027" y="1891"/>
                  </a:lnTo>
                  <a:cubicBezTo>
                    <a:pt x="1026" y="1892"/>
                    <a:pt x="1025" y="1893"/>
                    <a:pt x="1024" y="1893"/>
                  </a:cubicBezTo>
                  <a:lnTo>
                    <a:pt x="1024" y="1893"/>
                  </a:lnTo>
                  <a:cubicBezTo>
                    <a:pt x="1023" y="1894"/>
                    <a:pt x="1023" y="1894"/>
                    <a:pt x="1022" y="1895"/>
                  </a:cubicBezTo>
                  <a:lnTo>
                    <a:pt x="1022" y="1895"/>
                  </a:lnTo>
                  <a:cubicBezTo>
                    <a:pt x="1022" y="1895"/>
                    <a:pt x="1022" y="1895"/>
                    <a:pt x="1023" y="1895"/>
                  </a:cubicBezTo>
                  <a:lnTo>
                    <a:pt x="1023" y="1895"/>
                  </a:lnTo>
                  <a:cubicBezTo>
                    <a:pt x="1019" y="1897"/>
                    <a:pt x="1017" y="1900"/>
                    <a:pt x="1013" y="1903"/>
                  </a:cubicBezTo>
                  <a:lnTo>
                    <a:pt x="991" y="1919"/>
                  </a:lnTo>
                  <a:cubicBezTo>
                    <a:pt x="755" y="2085"/>
                    <a:pt x="516" y="2243"/>
                    <a:pt x="269" y="2393"/>
                  </a:cubicBezTo>
                  <a:cubicBezTo>
                    <a:pt x="185" y="2621"/>
                    <a:pt x="95" y="2851"/>
                    <a:pt x="0" y="3082"/>
                  </a:cubicBezTo>
                  <a:cubicBezTo>
                    <a:pt x="223" y="2954"/>
                    <a:pt x="441" y="2819"/>
                    <a:pt x="656" y="2678"/>
                  </a:cubicBezTo>
                  <a:cubicBezTo>
                    <a:pt x="1149" y="2357"/>
                    <a:pt x="1616" y="1992"/>
                    <a:pt x="2050" y="1595"/>
                  </a:cubicBezTo>
                  <a:cubicBezTo>
                    <a:pt x="2485" y="1199"/>
                    <a:pt x="2878" y="757"/>
                    <a:pt x="3233" y="288"/>
                  </a:cubicBezTo>
                  <a:cubicBezTo>
                    <a:pt x="3296" y="208"/>
                    <a:pt x="3249" y="79"/>
                    <a:pt x="3170" y="30"/>
                  </a:cubicBezTo>
                  <a:cubicBezTo>
                    <a:pt x="3151" y="18"/>
                    <a:pt x="3130" y="10"/>
                    <a:pt x="3108" y="7"/>
                  </a:cubicBezTo>
                  <a:cubicBezTo>
                    <a:pt x="3095" y="3"/>
                    <a:pt x="3081" y="1"/>
                    <a:pt x="3068" y="1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3" name="Google Shape;2323;p11"/>
            <p:cNvSpPr/>
            <p:nvPr/>
          </p:nvSpPr>
          <p:spPr>
            <a:xfrm>
              <a:off x="2694661" y="326897"/>
              <a:ext cx="118926" cy="70419"/>
            </a:xfrm>
            <a:custGeom>
              <a:avLst/>
              <a:gdLst/>
              <a:ahLst/>
              <a:cxnLst/>
              <a:rect l="l" t="t" r="r" b="b"/>
              <a:pathLst>
                <a:path w="2947" h="1745" extrusionOk="0">
                  <a:moveTo>
                    <a:pt x="409" y="1151"/>
                  </a:moveTo>
                  <a:lnTo>
                    <a:pt x="409" y="1151"/>
                  </a:lnTo>
                  <a:cubicBezTo>
                    <a:pt x="405" y="1152"/>
                    <a:pt x="401" y="1154"/>
                    <a:pt x="397" y="1156"/>
                  </a:cubicBezTo>
                  <a:cubicBezTo>
                    <a:pt x="401" y="1154"/>
                    <a:pt x="405" y="1152"/>
                    <a:pt x="409" y="1151"/>
                  </a:cubicBezTo>
                  <a:close/>
                  <a:moveTo>
                    <a:pt x="2723" y="1"/>
                  </a:moveTo>
                  <a:cubicBezTo>
                    <a:pt x="2695" y="1"/>
                    <a:pt x="2668" y="8"/>
                    <a:pt x="2642" y="25"/>
                  </a:cubicBezTo>
                  <a:cubicBezTo>
                    <a:pt x="1933" y="468"/>
                    <a:pt x="1192" y="851"/>
                    <a:pt x="409" y="1151"/>
                  </a:cubicBezTo>
                  <a:lnTo>
                    <a:pt x="409" y="1151"/>
                  </a:lnTo>
                  <a:cubicBezTo>
                    <a:pt x="415" y="1149"/>
                    <a:pt x="421" y="1147"/>
                    <a:pt x="427" y="1145"/>
                  </a:cubicBezTo>
                  <a:lnTo>
                    <a:pt x="427" y="1145"/>
                  </a:lnTo>
                  <a:lnTo>
                    <a:pt x="253" y="1207"/>
                  </a:lnTo>
                  <a:cubicBezTo>
                    <a:pt x="246" y="1224"/>
                    <a:pt x="239" y="1242"/>
                    <a:pt x="230" y="1258"/>
                  </a:cubicBezTo>
                  <a:cubicBezTo>
                    <a:pt x="155" y="1421"/>
                    <a:pt x="79" y="1584"/>
                    <a:pt x="0" y="1744"/>
                  </a:cubicBezTo>
                  <a:cubicBezTo>
                    <a:pt x="993" y="1411"/>
                    <a:pt x="1938" y="913"/>
                    <a:pt x="2817" y="357"/>
                  </a:cubicBezTo>
                  <a:cubicBezTo>
                    <a:pt x="2904" y="301"/>
                    <a:pt x="2946" y="198"/>
                    <a:pt x="2894" y="101"/>
                  </a:cubicBezTo>
                  <a:cubicBezTo>
                    <a:pt x="2870" y="51"/>
                    <a:pt x="2815" y="15"/>
                    <a:pt x="2759" y="5"/>
                  </a:cubicBezTo>
                  <a:cubicBezTo>
                    <a:pt x="2747" y="2"/>
                    <a:pt x="2735" y="1"/>
                    <a:pt x="2723" y="1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4" name="Google Shape;2324;p11"/>
            <p:cNvSpPr/>
            <p:nvPr/>
          </p:nvSpPr>
          <p:spPr>
            <a:xfrm>
              <a:off x="2722425" y="213500"/>
              <a:ext cx="104721" cy="120742"/>
            </a:xfrm>
            <a:custGeom>
              <a:avLst/>
              <a:gdLst/>
              <a:ahLst/>
              <a:cxnLst/>
              <a:rect l="l" t="t" r="r" b="b"/>
              <a:pathLst>
                <a:path w="2595" h="2992" extrusionOk="0">
                  <a:moveTo>
                    <a:pt x="2264" y="1"/>
                  </a:moveTo>
                  <a:cubicBezTo>
                    <a:pt x="2187" y="1"/>
                    <a:pt x="2111" y="27"/>
                    <a:pt x="2060" y="86"/>
                  </a:cubicBezTo>
                  <a:cubicBezTo>
                    <a:pt x="1554" y="656"/>
                    <a:pt x="1016" y="1192"/>
                    <a:pt x="451" y="1699"/>
                  </a:cubicBezTo>
                  <a:cubicBezTo>
                    <a:pt x="319" y="2127"/>
                    <a:pt x="171" y="2558"/>
                    <a:pt x="0" y="2992"/>
                  </a:cubicBezTo>
                  <a:cubicBezTo>
                    <a:pt x="891" y="2238"/>
                    <a:pt x="1727" y="1422"/>
                    <a:pt x="2494" y="544"/>
                  </a:cubicBezTo>
                  <a:cubicBezTo>
                    <a:pt x="2551" y="478"/>
                    <a:pt x="2588" y="412"/>
                    <a:pt x="2593" y="323"/>
                  </a:cubicBezTo>
                  <a:cubicBezTo>
                    <a:pt x="2594" y="240"/>
                    <a:pt x="2564" y="158"/>
                    <a:pt x="2507" y="98"/>
                  </a:cubicBezTo>
                  <a:cubicBezTo>
                    <a:pt x="2461" y="52"/>
                    <a:pt x="2396" y="20"/>
                    <a:pt x="2330" y="7"/>
                  </a:cubicBezTo>
                  <a:cubicBezTo>
                    <a:pt x="2308" y="3"/>
                    <a:pt x="2286" y="1"/>
                    <a:pt x="2264" y="1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5" name="Google Shape;2325;p11"/>
            <p:cNvSpPr/>
            <p:nvPr/>
          </p:nvSpPr>
          <p:spPr>
            <a:xfrm>
              <a:off x="2529691" y="-319947"/>
              <a:ext cx="349676" cy="500483"/>
            </a:xfrm>
            <a:custGeom>
              <a:avLst/>
              <a:gdLst/>
              <a:ahLst/>
              <a:cxnLst/>
              <a:rect l="l" t="t" r="r" b="b"/>
              <a:pathLst>
                <a:path w="8665" h="12402" extrusionOk="0">
                  <a:moveTo>
                    <a:pt x="8462" y="0"/>
                  </a:moveTo>
                  <a:cubicBezTo>
                    <a:pt x="8386" y="0"/>
                    <a:pt x="8325" y="53"/>
                    <a:pt x="8297" y="127"/>
                  </a:cubicBezTo>
                  <a:cubicBezTo>
                    <a:pt x="8222" y="317"/>
                    <a:pt x="8144" y="503"/>
                    <a:pt x="8061" y="690"/>
                  </a:cubicBezTo>
                  <a:cubicBezTo>
                    <a:pt x="8068" y="676"/>
                    <a:pt x="8074" y="661"/>
                    <a:pt x="8081" y="647"/>
                  </a:cubicBezTo>
                  <a:lnTo>
                    <a:pt x="8081" y="647"/>
                  </a:lnTo>
                  <a:cubicBezTo>
                    <a:pt x="7800" y="1276"/>
                    <a:pt x="7504" y="1895"/>
                    <a:pt x="7181" y="2503"/>
                  </a:cubicBezTo>
                  <a:cubicBezTo>
                    <a:pt x="6860" y="3103"/>
                    <a:pt x="6513" y="3691"/>
                    <a:pt x="6149" y="4266"/>
                  </a:cubicBezTo>
                  <a:cubicBezTo>
                    <a:pt x="5436" y="5404"/>
                    <a:pt x="4614" y="6470"/>
                    <a:pt x="3777" y="7518"/>
                  </a:cubicBezTo>
                  <a:cubicBezTo>
                    <a:pt x="3787" y="7505"/>
                    <a:pt x="3795" y="7494"/>
                    <a:pt x="3807" y="7479"/>
                  </a:cubicBezTo>
                  <a:lnTo>
                    <a:pt x="3807" y="7479"/>
                  </a:lnTo>
                  <a:cubicBezTo>
                    <a:pt x="3238" y="8186"/>
                    <a:pt x="2645" y="8874"/>
                    <a:pt x="2040" y="9552"/>
                  </a:cubicBezTo>
                  <a:cubicBezTo>
                    <a:pt x="1410" y="10259"/>
                    <a:pt x="768" y="10951"/>
                    <a:pt x="137" y="11653"/>
                  </a:cubicBezTo>
                  <a:cubicBezTo>
                    <a:pt x="58" y="11741"/>
                    <a:pt x="6" y="11834"/>
                    <a:pt x="2" y="11956"/>
                  </a:cubicBezTo>
                  <a:cubicBezTo>
                    <a:pt x="1" y="12071"/>
                    <a:pt x="42" y="12185"/>
                    <a:pt x="123" y="12267"/>
                  </a:cubicBezTo>
                  <a:cubicBezTo>
                    <a:pt x="206" y="12354"/>
                    <a:pt x="328" y="12402"/>
                    <a:pt x="449" y="12402"/>
                  </a:cubicBezTo>
                  <a:cubicBezTo>
                    <a:pt x="555" y="12402"/>
                    <a:pt x="659" y="12365"/>
                    <a:pt x="735" y="12284"/>
                  </a:cubicBezTo>
                  <a:cubicBezTo>
                    <a:pt x="1559" y="11408"/>
                    <a:pt x="2340" y="10490"/>
                    <a:pt x="3099" y="9556"/>
                  </a:cubicBezTo>
                  <a:cubicBezTo>
                    <a:pt x="3870" y="8607"/>
                    <a:pt x="4621" y="7640"/>
                    <a:pt x="5306" y="6625"/>
                  </a:cubicBezTo>
                  <a:cubicBezTo>
                    <a:pt x="5637" y="6134"/>
                    <a:pt x="5948" y="5630"/>
                    <a:pt x="6257" y="5125"/>
                  </a:cubicBezTo>
                  <a:cubicBezTo>
                    <a:pt x="6570" y="4617"/>
                    <a:pt x="6865" y="4101"/>
                    <a:pt x="7145" y="3576"/>
                  </a:cubicBezTo>
                  <a:cubicBezTo>
                    <a:pt x="7426" y="3046"/>
                    <a:pt x="7688" y="2507"/>
                    <a:pt x="7935" y="1960"/>
                  </a:cubicBezTo>
                  <a:cubicBezTo>
                    <a:pt x="8190" y="1391"/>
                    <a:pt x="8416" y="808"/>
                    <a:pt x="8631" y="223"/>
                  </a:cubicBezTo>
                  <a:cubicBezTo>
                    <a:pt x="8664" y="136"/>
                    <a:pt x="8598" y="34"/>
                    <a:pt x="8512" y="6"/>
                  </a:cubicBezTo>
                  <a:cubicBezTo>
                    <a:pt x="8506" y="5"/>
                    <a:pt x="8502" y="4"/>
                    <a:pt x="8496" y="4"/>
                  </a:cubicBezTo>
                  <a:cubicBezTo>
                    <a:pt x="8485" y="1"/>
                    <a:pt x="8473" y="0"/>
                    <a:pt x="8462" y="0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6" name="Google Shape;2326;p11"/>
            <p:cNvSpPr/>
            <p:nvPr/>
          </p:nvSpPr>
          <p:spPr>
            <a:xfrm>
              <a:off x="2601522" y="-121564"/>
              <a:ext cx="206779" cy="246973"/>
            </a:xfrm>
            <a:custGeom>
              <a:avLst/>
              <a:gdLst/>
              <a:ahLst/>
              <a:cxnLst/>
              <a:rect l="l" t="t" r="r" b="b"/>
              <a:pathLst>
                <a:path w="5124" h="6120" extrusionOk="0">
                  <a:moveTo>
                    <a:pt x="4950" y="0"/>
                  </a:moveTo>
                  <a:cubicBezTo>
                    <a:pt x="4893" y="0"/>
                    <a:pt x="4834" y="28"/>
                    <a:pt x="4802" y="80"/>
                  </a:cubicBezTo>
                  <a:cubicBezTo>
                    <a:pt x="4154" y="1067"/>
                    <a:pt x="3473" y="2033"/>
                    <a:pt x="2733" y="2956"/>
                  </a:cubicBezTo>
                  <a:cubicBezTo>
                    <a:pt x="2745" y="2941"/>
                    <a:pt x="2755" y="2928"/>
                    <a:pt x="2765" y="2914"/>
                  </a:cubicBezTo>
                  <a:lnTo>
                    <a:pt x="2765" y="2914"/>
                  </a:lnTo>
                  <a:cubicBezTo>
                    <a:pt x="2373" y="3402"/>
                    <a:pt x="1962" y="3876"/>
                    <a:pt x="1533" y="4334"/>
                  </a:cubicBezTo>
                  <a:cubicBezTo>
                    <a:pt x="1077" y="4821"/>
                    <a:pt x="592" y="5282"/>
                    <a:pt x="94" y="5725"/>
                  </a:cubicBezTo>
                  <a:cubicBezTo>
                    <a:pt x="0" y="5807"/>
                    <a:pt x="0" y="5962"/>
                    <a:pt x="83" y="6049"/>
                  </a:cubicBezTo>
                  <a:cubicBezTo>
                    <a:pt x="129" y="6097"/>
                    <a:pt x="189" y="6120"/>
                    <a:pt x="250" y="6120"/>
                  </a:cubicBezTo>
                  <a:cubicBezTo>
                    <a:pt x="307" y="6120"/>
                    <a:pt x="365" y="6099"/>
                    <a:pt x="409" y="6058"/>
                  </a:cubicBezTo>
                  <a:cubicBezTo>
                    <a:pt x="1319" y="5231"/>
                    <a:pt x="2142" y="4319"/>
                    <a:pt x="2904" y="3355"/>
                  </a:cubicBezTo>
                  <a:cubicBezTo>
                    <a:pt x="3097" y="3112"/>
                    <a:pt x="3284" y="2864"/>
                    <a:pt x="3466" y="2615"/>
                  </a:cubicBezTo>
                  <a:lnTo>
                    <a:pt x="3462" y="2529"/>
                  </a:lnTo>
                  <a:lnTo>
                    <a:pt x="3463" y="2526"/>
                  </a:lnTo>
                  <a:cubicBezTo>
                    <a:pt x="3465" y="2526"/>
                    <a:pt x="3473" y="2533"/>
                    <a:pt x="3473" y="2533"/>
                  </a:cubicBezTo>
                  <a:cubicBezTo>
                    <a:pt x="3479" y="2551"/>
                    <a:pt x="3485" y="2565"/>
                    <a:pt x="3490" y="2581"/>
                  </a:cubicBezTo>
                  <a:cubicBezTo>
                    <a:pt x="4046" y="1821"/>
                    <a:pt x="4568" y="1037"/>
                    <a:pt x="5077" y="242"/>
                  </a:cubicBezTo>
                  <a:cubicBezTo>
                    <a:pt x="5123" y="168"/>
                    <a:pt x="5096" y="66"/>
                    <a:pt x="5021" y="23"/>
                  </a:cubicBezTo>
                  <a:cubicBezTo>
                    <a:pt x="5003" y="11"/>
                    <a:pt x="4986" y="4"/>
                    <a:pt x="4970" y="1"/>
                  </a:cubicBezTo>
                  <a:cubicBezTo>
                    <a:pt x="4963" y="0"/>
                    <a:pt x="4957" y="0"/>
                    <a:pt x="4950" y="0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7" name="Google Shape;2327;p11"/>
            <p:cNvSpPr/>
            <p:nvPr/>
          </p:nvSpPr>
          <p:spPr>
            <a:xfrm>
              <a:off x="2756848" y="-235929"/>
              <a:ext cx="185351" cy="297537"/>
            </a:xfrm>
            <a:custGeom>
              <a:avLst/>
              <a:gdLst/>
              <a:ahLst/>
              <a:cxnLst/>
              <a:rect l="l" t="t" r="r" b="b"/>
              <a:pathLst>
                <a:path w="4593" h="7373" extrusionOk="0">
                  <a:moveTo>
                    <a:pt x="4395" y="1"/>
                  </a:moveTo>
                  <a:cubicBezTo>
                    <a:pt x="4367" y="1"/>
                    <a:pt x="4340" y="9"/>
                    <a:pt x="4317" y="21"/>
                  </a:cubicBezTo>
                  <a:cubicBezTo>
                    <a:pt x="4273" y="44"/>
                    <a:pt x="4253" y="79"/>
                    <a:pt x="4235" y="122"/>
                  </a:cubicBezTo>
                  <a:cubicBezTo>
                    <a:pt x="4230" y="136"/>
                    <a:pt x="4225" y="149"/>
                    <a:pt x="4217" y="162"/>
                  </a:cubicBezTo>
                  <a:cubicBezTo>
                    <a:pt x="4213" y="166"/>
                    <a:pt x="4213" y="172"/>
                    <a:pt x="4210" y="177"/>
                  </a:cubicBezTo>
                  <a:lnTo>
                    <a:pt x="4210" y="174"/>
                  </a:lnTo>
                  <a:cubicBezTo>
                    <a:pt x="4210" y="178"/>
                    <a:pt x="4206" y="181"/>
                    <a:pt x="4206" y="185"/>
                  </a:cubicBezTo>
                  <a:cubicBezTo>
                    <a:pt x="3751" y="1215"/>
                    <a:pt x="3218" y="2206"/>
                    <a:pt x="2623" y="3161"/>
                  </a:cubicBezTo>
                  <a:cubicBezTo>
                    <a:pt x="2059" y="4063"/>
                    <a:pt x="1431" y="4925"/>
                    <a:pt x="766" y="5752"/>
                  </a:cubicBezTo>
                  <a:cubicBezTo>
                    <a:pt x="517" y="6062"/>
                    <a:pt x="260" y="6367"/>
                    <a:pt x="0" y="6669"/>
                  </a:cubicBezTo>
                  <a:cubicBezTo>
                    <a:pt x="51" y="6901"/>
                    <a:pt x="91" y="7137"/>
                    <a:pt x="125" y="7372"/>
                  </a:cubicBezTo>
                  <a:cubicBezTo>
                    <a:pt x="467" y="6964"/>
                    <a:pt x="800" y="6551"/>
                    <a:pt x="1124" y="6130"/>
                  </a:cubicBezTo>
                  <a:cubicBezTo>
                    <a:pt x="1797" y="5251"/>
                    <a:pt x="2423" y="4335"/>
                    <a:pt x="2988" y="3381"/>
                  </a:cubicBezTo>
                  <a:cubicBezTo>
                    <a:pt x="3588" y="2367"/>
                    <a:pt x="4102" y="1305"/>
                    <a:pt x="4556" y="217"/>
                  </a:cubicBezTo>
                  <a:cubicBezTo>
                    <a:pt x="4592" y="133"/>
                    <a:pt x="4525" y="33"/>
                    <a:pt x="4443" y="8"/>
                  </a:cubicBezTo>
                  <a:cubicBezTo>
                    <a:pt x="4439" y="7"/>
                    <a:pt x="4431" y="6"/>
                    <a:pt x="4426" y="4"/>
                  </a:cubicBezTo>
                  <a:cubicBezTo>
                    <a:pt x="4416" y="2"/>
                    <a:pt x="4405" y="1"/>
                    <a:pt x="4395" y="1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8" name="Google Shape;2328;p11"/>
            <p:cNvSpPr/>
            <p:nvPr/>
          </p:nvSpPr>
          <p:spPr>
            <a:xfrm>
              <a:off x="2592281" y="50306"/>
              <a:ext cx="149435" cy="173002"/>
            </a:xfrm>
            <a:custGeom>
              <a:avLst/>
              <a:gdLst/>
              <a:ahLst/>
              <a:cxnLst/>
              <a:rect l="l" t="t" r="r" b="b"/>
              <a:pathLst>
                <a:path w="3703" h="4287" extrusionOk="0">
                  <a:moveTo>
                    <a:pt x="3702" y="1"/>
                  </a:moveTo>
                  <a:lnTo>
                    <a:pt x="3702" y="1"/>
                  </a:lnTo>
                  <a:cubicBezTo>
                    <a:pt x="2565" y="1275"/>
                    <a:pt x="1349" y="2481"/>
                    <a:pt x="146" y="3695"/>
                  </a:cubicBezTo>
                  <a:cubicBezTo>
                    <a:pt x="14" y="3828"/>
                    <a:pt x="1" y="4040"/>
                    <a:pt x="131" y="4180"/>
                  </a:cubicBezTo>
                  <a:cubicBezTo>
                    <a:pt x="198" y="4250"/>
                    <a:pt x="293" y="4287"/>
                    <a:pt x="388" y="4287"/>
                  </a:cubicBezTo>
                  <a:cubicBezTo>
                    <a:pt x="473" y="4287"/>
                    <a:pt x="557" y="4257"/>
                    <a:pt x="618" y="4193"/>
                  </a:cubicBezTo>
                  <a:cubicBezTo>
                    <a:pt x="1644" y="3139"/>
                    <a:pt x="2656" y="2070"/>
                    <a:pt x="3622" y="962"/>
                  </a:cubicBezTo>
                  <a:cubicBezTo>
                    <a:pt x="3659" y="643"/>
                    <a:pt x="3686" y="324"/>
                    <a:pt x="3702" y="1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9" name="Google Shape;2329;p11"/>
            <p:cNvSpPr/>
            <p:nvPr/>
          </p:nvSpPr>
          <p:spPr>
            <a:xfrm>
              <a:off x="2600917" y="-153565"/>
              <a:ext cx="141202" cy="214971"/>
            </a:xfrm>
            <a:custGeom>
              <a:avLst/>
              <a:gdLst/>
              <a:ahLst/>
              <a:cxnLst/>
              <a:rect l="l" t="t" r="r" b="b"/>
              <a:pathLst>
                <a:path w="3499" h="5327" extrusionOk="0">
                  <a:moveTo>
                    <a:pt x="3230" y="1"/>
                  </a:moveTo>
                  <a:cubicBezTo>
                    <a:pt x="3150" y="1"/>
                    <a:pt x="3071" y="41"/>
                    <a:pt x="3031" y="113"/>
                  </a:cubicBezTo>
                  <a:cubicBezTo>
                    <a:pt x="2580" y="918"/>
                    <a:pt x="2124" y="1719"/>
                    <a:pt x="1640" y="2505"/>
                  </a:cubicBezTo>
                  <a:cubicBezTo>
                    <a:pt x="1138" y="3316"/>
                    <a:pt x="620" y="4118"/>
                    <a:pt x="51" y="4886"/>
                  </a:cubicBezTo>
                  <a:cubicBezTo>
                    <a:pt x="8" y="4941"/>
                    <a:pt x="1" y="5033"/>
                    <a:pt x="15" y="5103"/>
                  </a:cubicBezTo>
                  <a:cubicBezTo>
                    <a:pt x="32" y="5178"/>
                    <a:pt x="83" y="5247"/>
                    <a:pt x="149" y="5285"/>
                  </a:cubicBezTo>
                  <a:cubicBezTo>
                    <a:pt x="196" y="5314"/>
                    <a:pt x="246" y="5327"/>
                    <a:pt x="296" y="5327"/>
                  </a:cubicBezTo>
                  <a:cubicBezTo>
                    <a:pt x="394" y="5327"/>
                    <a:pt x="488" y="5275"/>
                    <a:pt x="549" y="5188"/>
                  </a:cubicBezTo>
                  <a:cubicBezTo>
                    <a:pt x="1074" y="4428"/>
                    <a:pt x="1575" y="3651"/>
                    <a:pt x="2040" y="2855"/>
                  </a:cubicBezTo>
                  <a:cubicBezTo>
                    <a:pt x="2523" y="2031"/>
                    <a:pt x="2977" y="1195"/>
                    <a:pt x="3435" y="356"/>
                  </a:cubicBezTo>
                  <a:cubicBezTo>
                    <a:pt x="3498" y="243"/>
                    <a:pt x="3467" y="100"/>
                    <a:pt x="3355" y="34"/>
                  </a:cubicBezTo>
                  <a:cubicBezTo>
                    <a:pt x="3330" y="20"/>
                    <a:pt x="3306" y="11"/>
                    <a:pt x="3278" y="6"/>
                  </a:cubicBezTo>
                  <a:cubicBezTo>
                    <a:pt x="3262" y="2"/>
                    <a:pt x="3246" y="1"/>
                    <a:pt x="3230" y="1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0" name="Google Shape;2330;p11"/>
            <p:cNvSpPr/>
            <p:nvPr/>
          </p:nvSpPr>
          <p:spPr>
            <a:xfrm>
              <a:off x="2008632" y="-116923"/>
              <a:ext cx="137288" cy="162106"/>
            </a:xfrm>
            <a:custGeom>
              <a:avLst/>
              <a:gdLst/>
              <a:ahLst/>
              <a:cxnLst/>
              <a:rect l="l" t="t" r="r" b="b"/>
              <a:pathLst>
                <a:path w="3402" h="4017" extrusionOk="0">
                  <a:moveTo>
                    <a:pt x="3229" y="1"/>
                  </a:moveTo>
                  <a:cubicBezTo>
                    <a:pt x="3163" y="1"/>
                    <a:pt x="3102" y="45"/>
                    <a:pt x="3081" y="110"/>
                  </a:cubicBezTo>
                  <a:cubicBezTo>
                    <a:pt x="3002" y="356"/>
                    <a:pt x="2909" y="596"/>
                    <a:pt x="2802" y="828"/>
                  </a:cubicBezTo>
                  <a:cubicBezTo>
                    <a:pt x="2810" y="814"/>
                    <a:pt x="2814" y="801"/>
                    <a:pt x="2821" y="790"/>
                  </a:cubicBezTo>
                  <a:lnTo>
                    <a:pt x="2821" y="790"/>
                  </a:lnTo>
                  <a:cubicBezTo>
                    <a:pt x="2702" y="1042"/>
                    <a:pt x="2567" y="1287"/>
                    <a:pt x="2419" y="1525"/>
                  </a:cubicBezTo>
                  <a:cubicBezTo>
                    <a:pt x="2271" y="1760"/>
                    <a:pt x="2103" y="1983"/>
                    <a:pt x="1925" y="2199"/>
                  </a:cubicBezTo>
                  <a:cubicBezTo>
                    <a:pt x="1932" y="2187"/>
                    <a:pt x="1942" y="2177"/>
                    <a:pt x="1949" y="2166"/>
                  </a:cubicBezTo>
                  <a:lnTo>
                    <a:pt x="1949" y="2166"/>
                  </a:lnTo>
                  <a:cubicBezTo>
                    <a:pt x="1770" y="2378"/>
                    <a:pt x="1579" y="2581"/>
                    <a:pt x="1373" y="2773"/>
                  </a:cubicBezTo>
                  <a:cubicBezTo>
                    <a:pt x="1154" y="2978"/>
                    <a:pt x="919" y="3167"/>
                    <a:pt x="675" y="3342"/>
                  </a:cubicBezTo>
                  <a:lnTo>
                    <a:pt x="675" y="3342"/>
                  </a:lnTo>
                  <a:cubicBezTo>
                    <a:pt x="678" y="3339"/>
                    <a:pt x="680" y="3337"/>
                    <a:pt x="683" y="3335"/>
                  </a:cubicBezTo>
                  <a:lnTo>
                    <a:pt x="683" y="3335"/>
                  </a:lnTo>
                  <a:cubicBezTo>
                    <a:pt x="499" y="3463"/>
                    <a:pt x="309" y="3585"/>
                    <a:pt x="115" y="3699"/>
                  </a:cubicBezTo>
                  <a:cubicBezTo>
                    <a:pt x="36" y="3745"/>
                    <a:pt x="0" y="3843"/>
                    <a:pt x="45" y="3928"/>
                  </a:cubicBezTo>
                  <a:cubicBezTo>
                    <a:pt x="74" y="3983"/>
                    <a:pt x="134" y="4017"/>
                    <a:pt x="194" y="4017"/>
                  </a:cubicBezTo>
                  <a:cubicBezTo>
                    <a:pt x="221" y="4017"/>
                    <a:pt x="249" y="4010"/>
                    <a:pt x="273" y="3995"/>
                  </a:cubicBezTo>
                  <a:cubicBezTo>
                    <a:pt x="997" y="3585"/>
                    <a:pt x="1638" y="3042"/>
                    <a:pt x="2171" y="2407"/>
                  </a:cubicBezTo>
                  <a:cubicBezTo>
                    <a:pt x="2715" y="1756"/>
                    <a:pt x="3120" y="1008"/>
                    <a:pt x="3377" y="202"/>
                  </a:cubicBezTo>
                  <a:cubicBezTo>
                    <a:pt x="3401" y="122"/>
                    <a:pt x="3354" y="31"/>
                    <a:pt x="3275" y="8"/>
                  </a:cubicBezTo>
                  <a:cubicBezTo>
                    <a:pt x="3269" y="7"/>
                    <a:pt x="3264" y="4"/>
                    <a:pt x="3259" y="4"/>
                  </a:cubicBezTo>
                  <a:cubicBezTo>
                    <a:pt x="3249" y="2"/>
                    <a:pt x="3239" y="1"/>
                    <a:pt x="3229" y="1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1" name="Google Shape;2331;p11"/>
            <p:cNvSpPr/>
            <p:nvPr/>
          </p:nvSpPr>
          <p:spPr>
            <a:xfrm>
              <a:off x="2004314" y="-132298"/>
              <a:ext cx="180629" cy="190193"/>
            </a:xfrm>
            <a:custGeom>
              <a:avLst/>
              <a:gdLst/>
              <a:ahLst/>
              <a:cxnLst/>
              <a:rect l="l" t="t" r="r" b="b"/>
              <a:pathLst>
                <a:path w="4476" h="4713" extrusionOk="0">
                  <a:moveTo>
                    <a:pt x="4292" y="1"/>
                  </a:moveTo>
                  <a:cubicBezTo>
                    <a:pt x="4221" y="1"/>
                    <a:pt x="4162" y="51"/>
                    <a:pt x="4135" y="118"/>
                  </a:cubicBezTo>
                  <a:cubicBezTo>
                    <a:pt x="4102" y="202"/>
                    <a:pt x="4066" y="284"/>
                    <a:pt x="4030" y="368"/>
                  </a:cubicBezTo>
                  <a:lnTo>
                    <a:pt x="4030" y="365"/>
                  </a:lnTo>
                  <a:cubicBezTo>
                    <a:pt x="4030" y="368"/>
                    <a:pt x="4030" y="368"/>
                    <a:pt x="4028" y="368"/>
                  </a:cubicBezTo>
                  <a:lnTo>
                    <a:pt x="4013" y="405"/>
                  </a:lnTo>
                  <a:cubicBezTo>
                    <a:pt x="4014" y="399"/>
                    <a:pt x="4015" y="396"/>
                    <a:pt x="4017" y="391"/>
                  </a:cubicBezTo>
                  <a:lnTo>
                    <a:pt x="4017" y="391"/>
                  </a:lnTo>
                  <a:cubicBezTo>
                    <a:pt x="3729" y="1014"/>
                    <a:pt x="3354" y="1592"/>
                    <a:pt x="2917" y="2125"/>
                  </a:cubicBezTo>
                  <a:lnTo>
                    <a:pt x="2917" y="2125"/>
                  </a:lnTo>
                  <a:cubicBezTo>
                    <a:pt x="2918" y="2123"/>
                    <a:pt x="2920" y="2122"/>
                    <a:pt x="2921" y="2120"/>
                  </a:cubicBezTo>
                  <a:lnTo>
                    <a:pt x="2921" y="2120"/>
                  </a:lnTo>
                  <a:cubicBezTo>
                    <a:pt x="2919" y="2123"/>
                    <a:pt x="2917" y="2125"/>
                    <a:pt x="2915" y="2128"/>
                  </a:cubicBezTo>
                  <a:lnTo>
                    <a:pt x="2915" y="2128"/>
                  </a:lnTo>
                  <a:cubicBezTo>
                    <a:pt x="2916" y="2127"/>
                    <a:pt x="2916" y="2126"/>
                    <a:pt x="2917" y="2125"/>
                  </a:cubicBezTo>
                  <a:lnTo>
                    <a:pt x="2917" y="2125"/>
                  </a:lnTo>
                  <a:cubicBezTo>
                    <a:pt x="2915" y="2127"/>
                    <a:pt x="2913" y="2129"/>
                    <a:pt x="2911" y="2132"/>
                  </a:cubicBezTo>
                  <a:lnTo>
                    <a:pt x="2911" y="2132"/>
                  </a:lnTo>
                  <a:cubicBezTo>
                    <a:pt x="2912" y="2130"/>
                    <a:pt x="2914" y="2129"/>
                    <a:pt x="2915" y="2128"/>
                  </a:cubicBezTo>
                  <a:lnTo>
                    <a:pt x="2915" y="2128"/>
                  </a:lnTo>
                  <a:cubicBezTo>
                    <a:pt x="2913" y="2130"/>
                    <a:pt x="2910" y="2133"/>
                    <a:pt x="2908" y="2136"/>
                  </a:cubicBezTo>
                  <a:cubicBezTo>
                    <a:pt x="2909" y="2134"/>
                    <a:pt x="2910" y="2133"/>
                    <a:pt x="2911" y="2132"/>
                  </a:cubicBezTo>
                  <a:lnTo>
                    <a:pt x="2911" y="2132"/>
                  </a:lnTo>
                  <a:cubicBezTo>
                    <a:pt x="2413" y="2717"/>
                    <a:pt x="1842" y="3234"/>
                    <a:pt x="1216" y="3681"/>
                  </a:cubicBezTo>
                  <a:cubicBezTo>
                    <a:pt x="1229" y="3673"/>
                    <a:pt x="1243" y="3664"/>
                    <a:pt x="1256" y="3655"/>
                  </a:cubicBezTo>
                  <a:lnTo>
                    <a:pt x="1256" y="3655"/>
                  </a:lnTo>
                  <a:cubicBezTo>
                    <a:pt x="894" y="3908"/>
                    <a:pt x="518" y="4137"/>
                    <a:pt x="130" y="4348"/>
                  </a:cubicBezTo>
                  <a:cubicBezTo>
                    <a:pt x="37" y="4398"/>
                    <a:pt x="1" y="4514"/>
                    <a:pt x="51" y="4610"/>
                  </a:cubicBezTo>
                  <a:cubicBezTo>
                    <a:pt x="86" y="4675"/>
                    <a:pt x="154" y="4712"/>
                    <a:pt x="223" y="4712"/>
                  </a:cubicBezTo>
                  <a:cubicBezTo>
                    <a:pt x="254" y="4712"/>
                    <a:pt x="285" y="4705"/>
                    <a:pt x="314" y="4689"/>
                  </a:cubicBezTo>
                  <a:cubicBezTo>
                    <a:pt x="1222" y="4204"/>
                    <a:pt x="2053" y="3571"/>
                    <a:pt x="2764" y="2827"/>
                  </a:cubicBezTo>
                  <a:cubicBezTo>
                    <a:pt x="3116" y="2459"/>
                    <a:pt x="3434" y="2057"/>
                    <a:pt x="3714" y="1633"/>
                  </a:cubicBezTo>
                  <a:cubicBezTo>
                    <a:pt x="4008" y="1188"/>
                    <a:pt x="4247" y="707"/>
                    <a:pt x="4443" y="210"/>
                  </a:cubicBezTo>
                  <a:cubicBezTo>
                    <a:pt x="4475" y="129"/>
                    <a:pt x="4415" y="32"/>
                    <a:pt x="4336" y="9"/>
                  </a:cubicBezTo>
                  <a:cubicBezTo>
                    <a:pt x="4329" y="7"/>
                    <a:pt x="4323" y="4"/>
                    <a:pt x="4316" y="3"/>
                  </a:cubicBezTo>
                  <a:cubicBezTo>
                    <a:pt x="4307" y="2"/>
                    <a:pt x="4299" y="1"/>
                    <a:pt x="4292" y="1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2" name="Google Shape;2332;p11"/>
            <p:cNvSpPr/>
            <p:nvPr/>
          </p:nvSpPr>
          <p:spPr>
            <a:xfrm>
              <a:off x="2029334" y="-105422"/>
              <a:ext cx="175020" cy="159241"/>
            </a:xfrm>
            <a:custGeom>
              <a:avLst/>
              <a:gdLst/>
              <a:ahLst/>
              <a:cxnLst/>
              <a:rect l="l" t="t" r="r" b="b"/>
              <a:pathLst>
                <a:path w="4337" h="3946" extrusionOk="0">
                  <a:moveTo>
                    <a:pt x="1662" y="2699"/>
                  </a:moveTo>
                  <a:cubicBezTo>
                    <a:pt x="1659" y="2699"/>
                    <a:pt x="1658" y="2701"/>
                    <a:pt x="1657" y="2703"/>
                  </a:cubicBezTo>
                  <a:lnTo>
                    <a:pt x="1657" y="2703"/>
                  </a:lnTo>
                  <a:cubicBezTo>
                    <a:pt x="1658" y="2702"/>
                    <a:pt x="1660" y="2700"/>
                    <a:pt x="1662" y="2699"/>
                  </a:cubicBezTo>
                  <a:close/>
                  <a:moveTo>
                    <a:pt x="1649" y="2709"/>
                  </a:moveTo>
                  <a:cubicBezTo>
                    <a:pt x="1642" y="2714"/>
                    <a:pt x="1635" y="2719"/>
                    <a:pt x="1626" y="2725"/>
                  </a:cubicBezTo>
                  <a:cubicBezTo>
                    <a:pt x="1633" y="2719"/>
                    <a:pt x="1642" y="2714"/>
                    <a:pt x="1649" y="2709"/>
                  </a:cubicBezTo>
                  <a:close/>
                  <a:moveTo>
                    <a:pt x="4162" y="1"/>
                  </a:moveTo>
                  <a:cubicBezTo>
                    <a:pt x="4107" y="1"/>
                    <a:pt x="4051" y="27"/>
                    <a:pt x="4025" y="77"/>
                  </a:cubicBezTo>
                  <a:cubicBezTo>
                    <a:pt x="3796" y="502"/>
                    <a:pt x="3526" y="901"/>
                    <a:pt x="3220" y="1274"/>
                  </a:cubicBezTo>
                  <a:cubicBezTo>
                    <a:pt x="2761" y="1814"/>
                    <a:pt x="2232" y="2288"/>
                    <a:pt x="1656" y="2704"/>
                  </a:cubicBezTo>
                  <a:cubicBezTo>
                    <a:pt x="1656" y="2703"/>
                    <a:pt x="1657" y="2703"/>
                    <a:pt x="1657" y="2703"/>
                  </a:cubicBezTo>
                  <a:lnTo>
                    <a:pt x="1657" y="2703"/>
                  </a:lnTo>
                  <a:cubicBezTo>
                    <a:pt x="1424" y="2865"/>
                    <a:pt x="1188" y="3019"/>
                    <a:pt x="944" y="3165"/>
                  </a:cubicBezTo>
                  <a:cubicBezTo>
                    <a:pt x="675" y="3323"/>
                    <a:pt x="401" y="3466"/>
                    <a:pt x="121" y="3603"/>
                  </a:cubicBezTo>
                  <a:cubicBezTo>
                    <a:pt x="32" y="3646"/>
                    <a:pt x="0" y="3764"/>
                    <a:pt x="47" y="3851"/>
                  </a:cubicBezTo>
                  <a:cubicBezTo>
                    <a:pt x="79" y="3912"/>
                    <a:pt x="142" y="3945"/>
                    <a:pt x="208" y="3945"/>
                  </a:cubicBezTo>
                  <a:cubicBezTo>
                    <a:pt x="237" y="3945"/>
                    <a:pt x="267" y="3939"/>
                    <a:pt x="294" y="3924"/>
                  </a:cubicBezTo>
                  <a:cubicBezTo>
                    <a:pt x="1120" y="3516"/>
                    <a:pt x="1896" y="3007"/>
                    <a:pt x="2590" y="2398"/>
                  </a:cubicBezTo>
                  <a:cubicBezTo>
                    <a:pt x="3281" y="1791"/>
                    <a:pt x="3867" y="1060"/>
                    <a:pt x="4297" y="247"/>
                  </a:cubicBezTo>
                  <a:cubicBezTo>
                    <a:pt x="4336" y="170"/>
                    <a:pt x="4323" y="74"/>
                    <a:pt x="4247" y="25"/>
                  </a:cubicBezTo>
                  <a:cubicBezTo>
                    <a:pt x="4230" y="13"/>
                    <a:pt x="4213" y="6"/>
                    <a:pt x="4193" y="3"/>
                  </a:cubicBezTo>
                  <a:cubicBezTo>
                    <a:pt x="4183" y="2"/>
                    <a:pt x="4172" y="1"/>
                    <a:pt x="4162" y="1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3" name="Google Shape;2333;p11"/>
            <p:cNvSpPr/>
            <p:nvPr/>
          </p:nvSpPr>
          <p:spPr>
            <a:xfrm>
              <a:off x="2004394" y="-46303"/>
              <a:ext cx="195762" cy="139911"/>
            </a:xfrm>
            <a:custGeom>
              <a:avLst/>
              <a:gdLst/>
              <a:ahLst/>
              <a:cxnLst/>
              <a:rect l="l" t="t" r="r" b="b"/>
              <a:pathLst>
                <a:path w="4851" h="3467" extrusionOk="0">
                  <a:moveTo>
                    <a:pt x="4242" y="490"/>
                  </a:moveTo>
                  <a:cubicBezTo>
                    <a:pt x="4240" y="493"/>
                    <a:pt x="4236" y="495"/>
                    <a:pt x="4235" y="499"/>
                  </a:cubicBezTo>
                  <a:cubicBezTo>
                    <a:pt x="4236" y="495"/>
                    <a:pt x="4237" y="493"/>
                    <a:pt x="4242" y="490"/>
                  </a:cubicBezTo>
                  <a:close/>
                  <a:moveTo>
                    <a:pt x="4677" y="0"/>
                  </a:moveTo>
                  <a:cubicBezTo>
                    <a:pt x="4630" y="0"/>
                    <a:pt x="4582" y="26"/>
                    <a:pt x="4552" y="69"/>
                  </a:cubicBezTo>
                  <a:cubicBezTo>
                    <a:pt x="4457" y="213"/>
                    <a:pt x="4355" y="351"/>
                    <a:pt x="4245" y="484"/>
                  </a:cubicBezTo>
                  <a:cubicBezTo>
                    <a:pt x="4068" y="694"/>
                    <a:pt x="3877" y="894"/>
                    <a:pt x="3674" y="1081"/>
                  </a:cubicBezTo>
                  <a:cubicBezTo>
                    <a:pt x="3455" y="1283"/>
                    <a:pt x="3221" y="1468"/>
                    <a:pt x="2978" y="1642"/>
                  </a:cubicBezTo>
                  <a:lnTo>
                    <a:pt x="2979" y="1641"/>
                  </a:lnTo>
                  <a:lnTo>
                    <a:pt x="2979" y="1641"/>
                  </a:lnTo>
                  <a:cubicBezTo>
                    <a:pt x="2231" y="2168"/>
                    <a:pt x="1408" y="2580"/>
                    <a:pt x="553" y="2906"/>
                  </a:cubicBezTo>
                  <a:cubicBezTo>
                    <a:pt x="569" y="2899"/>
                    <a:pt x="588" y="2893"/>
                    <a:pt x="602" y="2886"/>
                  </a:cubicBezTo>
                  <a:lnTo>
                    <a:pt x="602" y="2886"/>
                  </a:lnTo>
                  <a:cubicBezTo>
                    <a:pt x="461" y="2941"/>
                    <a:pt x="321" y="2988"/>
                    <a:pt x="177" y="3037"/>
                  </a:cubicBezTo>
                  <a:cubicBezTo>
                    <a:pt x="121" y="3055"/>
                    <a:pt x="77" y="3080"/>
                    <a:pt x="42" y="3132"/>
                  </a:cubicBezTo>
                  <a:cubicBezTo>
                    <a:pt x="12" y="3182"/>
                    <a:pt x="0" y="3244"/>
                    <a:pt x="13" y="3300"/>
                  </a:cubicBezTo>
                  <a:cubicBezTo>
                    <a:pt x="26" y="3356"/>
                    <a:pt x="62" y="3403"/>
                    <a:pt x="110" y="3433"/>
                  </a:cubicBezTo>
                  <a:cubicBezTo>
                    <a:pt x="143" y="3453"/>
                    <a:pt x="180" y="3466"/>
                    <a:pt x="220" y="3466"/>
                  </a:cubicBezTo>
                  <a:cubicBezTo>
                    <a:pt x="223" y="3466"/>
                    <a:pt x="226" y="3466"/>
                    <a:pt x="228" y="3466"/>
                  </a:cubicBezTo>
                  <a:cubicBezTo>
                    <a:pt x="263" y="3466"/>
                    <a:pt x="297" y="3458"/>
                    <a:pt x="329" y="3442"/>
                  </a:cubicBezTo>
                  <a:cubicBezTo>
                    <a:pt x="753" y="3267"/>
                    <a:pt x="1175" y="3084"/>
                    <a:pt x="1588" y="2882"/>
                  </a:cubicBezTo>
                  <a:cubicBezTo>
                    <a:pt x="2014" y="2671"/>
                    <a:pt x="2423" y="2434"/>
                    <a:pt x="2818" y="2174"/>
                  </a:cubicBezTo>
                  <a:cubicBezTo>
                    <a:pt x="3200" y="1921"/>
                    <a:pt x="3561" y="1635"/>
                    <a:pt x="3896" y="1320"/>
                  </a:cubicBezTo>
                  <a:cubicBezTo>
                    <a:pt x="4240" y="996"/>
                    <a:pt x="4543" y="627"/>
                    <a:pt x="4805" y="232"/>
                  </a:cubicBezTo>
                  <a:cubicBezTo>
                    <a:pt x="4851" y="161"/>
                    <a:pt x="4826" y="67"/>
                    <a:pt x="4757" y="25"/>
                  </a:cubicBezTo>
                  <a:cubicBezTo>
                    <a:pt x="4740" y="13"/>
                    <a:pt x="4723" y="6"/>
                    <a:pt x="4704" y="3"/>
                  </a:cubicBezTo>
                  <a:cubicBezTo>
                    <a:pt x="4695" y="1"/>
                    <a:pt x="4686" y="0"/>
                    <a:pt x="4677" y="0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4" name="Google Shape;2334;p11"/>
            <p:cNvSpPr/>
            <p:nvPr/>
          </p:nvSpPr>
          <p:spPr>
            <a:xfrm>
              <a:off x="1961054" y="-9378"/>
              <a:ext cx="233534" cy="109281"/>
            </a:xfrm>
            <a:custGeom>
              <a:avLst/>
              <a:gdLst/>
              <a:ahLst/>
              <a:cxnLst/>
              <a:rect l="l" t="t" r="r" b="b"/>
              <a:pathLst>
                <a:path w="5787" h="2708" extrusionOk="0">
                  <a:moveTo>
                    <a:pt x="5584" y="1"/>
                  </a:moveTo>
                  <a:cubicBezTo>
                    <a:pt x="5537" y="1"/>
                    <a:pt x="5490" y="16"/>
                    <a:pt x="5454" y="51"/>
                  </a:cubicBezTo>
                  <a:cubicBezTo>
                    <a:pt x="5131" y="347"/>
                    <a:pt x="4794" y="625"/>
                    <a:pt x="4438" y="882"/>
                  </a:cubicBezTo>
                  <a:lnTo>
                    <a:pt x="4440" y="879"/>
                  </a:lnTo>
                  <a:lnTo>
                    <a:pt x="4440" y="879"/>
                  </a:lnTo>
                  <a:cubicBezTo>
                    <a:pt x="3828" y="1307"/>
                    <a:pt x="3174" y="1661"/>
                    <a:pt x="2478" y="1931"/>
                  </a:cubicBezTo>
                  <a:cubicBezTo>
                    <a:pt x="1749" y="2198"/>
                    <a:pt x="995" y="2365"/>
                    <a:pt x="227" y="2452"/>
                  </a:cubicBezTo>
                  <a:cubicBezTo>
                    <a:pt x="228" y="2452"/>
                    <a:pt x="229" y="2452"/>
                    <a:pt x="230" y="2452"/>
                  </a:cubicBezTo>
                  <a:lnTo>
                    <a:pt x="230" y="2452"/>
                  </a:lnTo>
                  <a:cubicBezTo>
                    <a:pt x="223" y="2453"/>
                    <a:pt x="217" y="2453"/>
                    <a:pt x="210" y="2455"/>
                  </a:cubicBezTo>
                  <a:lnTo>
                    <a:pt x="205" y="2455"/>
                  </a:lnTo>
                  <a:cubicBezTo>
                    <a:pt x="198" y="2455"/>
                    <a:pt x="190" y="2456"/>
                    <a:pt x="182" y="2456"/>
                  </a:cubicBezTo>
                  <a:cubicBezTo>
                    <a:pt x="125" y="2464"/>
                    <a:pt x="76" y="2472"/>
                    <a:pt x="32" y="2515"/>
                  </a:cubicBezTo>
                  <a:cubicBezTo>
                    <a:pt x="19" y="2527"/>
                    <a:pt x="9" y="2541"/>
                    <a:pt x="0" y="2553"/>
                  </a:cubicBezTo>
                  <a:cubicBezTo>
                    <a:pt x="23" y="2557"/>
                    <a:pt x="45" y="2563"/>
                    <a:pt x="68" y="2566"/>
                  </a:cubicBezTo>
                  <a:cubicBezTo>
                    <a:pt x="464" y="2642"/>
                    <a:pt x="783" y="2685"/>
                    <a:pt x="1125" y="2706"/>
                  </a:cubicBezTo>
                  <a:cubicBezTo>
                    <a:pt x="1176" y="2708"/>
                    <a:pt x="1228" y="2708"/>
                    <a:pt x="1278" y="2708"/>
                  </a:cubicBezTo>
                  <a:cubicBezTo>
                    <a:pt x="1446" y="2672"/>
                    <a:pt x="1613" y="2630"/>
                    <a:pt x="1778" y="2586"/>
                  </a:cubicBezTo>
                  <a:cubicBezTo>
                    <a:pt x="2259" y="2455"/>
                    <a:pt x="2732" y="2275"/>
                    <a:pt x="3183" y="2063"/>
                  </a:cubicBezTo>
                  <a:cubicBezTo>
                    <a:pt x="4116" y="1631"/>
                    <a:pt x="4957" y="1020"/>
                    <a:pt x="5708" y="324"/>
                  </a:cubicBezTo>
                  <a:cubicBezTo>
                    <a:pt x="5783" y="253"/>
                    <a:pt x="5787" y="132"/>
                    <a:pt x="5718" y="59"/>
                  </a:cubicBezTo>
                  <a:cubicBezTo>
                    <a:pt x="5691" y="29"/>
                    <a:pt x="5655" y="10"/>
                    <a:pt x="5617" y="3"/>
                  </a:cubicBezTo>
                  <a:cubicBezTo>
                    <a:pt x="5606" y="2"/>
                    <a:pt x="5595" y="1"/>
                    <a:pt x="5584" y="1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5" name="Google Shape;2335;p11"/>
            <p:cNvSpPr/>
            <p:nvPr/>
          </p:nvSpPr>
          <p:spPr>
            <a:xfrm>
              <a:off x="1966138" y="-122452"/>
              <a:ext cx="274132" cy="207465"/>
            </a:xfrm>
            <a:custGeom>
              <a:avLst/>
              <a:gdLst/>
              <a:ahLst/>
              <a:cxnLst/>
              <a:rect l="l" t="t" r="r" b="b"/>
              <a:pathLst>
                <a:path w="6793" h="5141" extrusionOk="0">
                  <a:moveTo>
                    <a:pt x="3683" y="3156"/>
                  </a:moveTo>
                  <a:cubicBezTo>
                    <a:pt x="3668" y="3167"/>
                    <a:pt x="3654" y="3178"/>
                    <a:pt x="3639" y="3189"/>
                  </a:cubicBezTo>
                  <a:lnTo>
                    <a:pt x="3639" y="3189"/>
                  </a:lnTo>
                  <a:cubicBezTo>
                    <a:pt x="3654" y="3178"/>
                    <a:pt x="3669" y="3167"/>
                    <a:pt x="3683" y="3156"/>
                  </a:cubicBezTo>
                  <a:close/>
                  <a:moveTo>
                    <a:pt x="6662" y="1"/>
                  </a:moveTo>
                  <a:cubicBezTo>
                    <a:pt x="6617" y="1"/>
                    <a:pt x="6572" y="22"/>
                    <a:pt x="6547" y="65"/>
                  </a:cubicBezTo>
                  <a:cubicBezTo>
                    <a:pt x="6426" y="276"/>
                    <a:pt x="6296" y="477"/>
                    <a:pt x="6149" y="675"/>
                  </a:cubicBezTo>
                  <a:cubicBezTo>
                    <a:pt x="5988" y="885"/>
                    <a:pt x="5826" y="1096"/>
                    <a:pt x="5654" y="1297"/>
                  </a:cubicBezTo>
                  <a:cubicBezTo>
                    <a:pt x="5457" y="1524"/>
                    <a:pt x="5247" y="1740"/>
                    <a:pt x="5036" y="1954"/>
                  </a:cubicBezTo>
                  <a:cubicBezTo>
                    <a:pt x="4818" y="2179"/>
                    <a:pt x="4591" y="2396"/>
                    <a:pt x="4354" y="2606"/>
                  </a:cubicBezTo>
                  <a:cubicBezTo>
                    <a:pt x="4118" y="2817"/>
                    <a:pt x="3870" y="3013"/>
                    <a:pt x="3618" y="3206"/>
                  </a:cubicBezTo>
                  <a:cubicBezTo>
                    <a:pt x="3626" y="3200"/>
                    <a:pt x="3633" y="3194"/>
                    <a:pt x="3639" y="3189"/>
                  </a:cubicBezTo>
                  <a:lnTo>
                    <a:pt x="3639" y="3189"/>
                  </a:lnTo>
                  <a:cubicBezTo>
                    <a:pt x="3409" y="3362"/>
                    <a:pt x="3170" y="3527"/>
                    <a:pt x="2920" y="3674"/>
                  </a:cubicBezTo>
                  <a:cubicBezTo>
                    <a:pt x="2665" y="3825"/>
                    <a:pt x="2402" y="3959"/>
                    <a:pt x="2128" y="4075"/>
                  </a:cubicBezTo>
                  <a:cubicBezTo>
                    <a:pt x="1840" y="4188"/>
                    <a:pt x="1544" y="4276"/>
                    <a:pt x="1240" y="4321"/>
                  </a:cubicBezTo>
                  <a:cubicBezTo>
                    <a:pt x="1121" y="4333"/>
                    <a:pt x="1003" y="4340"/>
                    <a:pt x="885" y="4340"/>
                  </a:cubicBezTo>
                  <a:cubicBezTo>
                    <a:pt x="798" y="4340"/>
                    <a:pt x="711" y="4336"/>
                    <a:pt x="624" y="4328"/>
                  </a:cubicBezTo>
                  <a:cubicBezTo>
                    <a:pt x="589" y="4322"/>
                    <a:pt x="555" y="4318"/>
                    <a:pt x="519" y="4310"/>
                  </a:cubicBezTo>
                  <a:cubicBezTo>
                    <a:pt x="481" y="4304"/>
                    <a:pt x="444" y="4300"/>
                    <a:pt x="408" y="4300"/>
                  </a:cubicBezTo>
                  <a:cubicBezTo>
                    <a:pt x="343" y="4300"/>
                    <a:pt x="280" y="4313"/>
                    <a:pt x="217" y="4349"/>
                  </a:cubicBezTo>
                  <a:cubicBezTo>
                    <a:pt x="124" y="4404"/>
                    <a:pt x="55" y="4493"/>
                    <a:pt x="28" y="4599"/>
                  </a:cubicBezTo>
                  <a:cubicBezTo>
                    <a:pt x="0" y="4701"/>
                    <a:pt x="15" y="4810"/>
                    <a:pt x="67" y="4901"/>
                  </a:cubicBezTo>
                  <a:cubicBezTo>
                    <a:pt x="115" y="4990"/>
                    <a:pt x="213" y="5075"/>
                    <a:pt x="316" y="5090"/>
                  </a:cubicBezTo>
                  <a:cubicBezTo>
                    <a:pt x="472" y="5118"/>
                    <a:pt x="627" y="5133"/>
                    <a:pt x="785" y="5139"/>
                  </a:cubicBezTo>
                  <a:cubicBezTo>
                    <a:pt x="803" y="5140"/>
                    <a:pt x="822" y="5140"/>
                    <a:pt x="841" y="5140"/>
                  </a:cubicBezTo>
                  <a:cubicBezTo>
                    <a:pt x="1000" y="5140"/>
                    <a:pt x="1159" y="5119"/>
                    <a:pt x="1315" y="5096"/>
                  </a:cubicBezTo>
                  <a:cubicBezTo>
                    <a:pt x="1649" y="5047"/>
                    <a:pt x="1968" y="4931"/>
                    <a:pt x="2276" y="4799"/>
                  </a:cubicBezTo>
                  <a:cubicBezTo>
                    <a:pt x="2599" y="4659"/>
                    <a:pt x="2903" y="4480"/>
                    <a:pt x="3193" y="4283"/>
                  </a:cubicBezTo>
                  <a:cubicBezTo>
                    <a:pt x="3527" y="4059"/>
                    <a:pt x="3844" y="3808"/>
                    <a:pt x="4150" y="3543"/>
                  </a:cubicBezTo>
                  <a:cubicBezTo>
                    <a:pt x="4439" y="3292"/>
                    <a:pt x="4703" y="3012"/>
                    <a:pt x="4963" y="2728"/>
                  </a:cubicBezTo>
                  <a:cubicBezTo>
                    <a:pt x="5219" y="2453"/>
                    <a:pt x="5456" y="2166"/>
                    <a:pt x="5680" y="1866"/>
                  </a:cubicBezTo>
                  <a:cubicBezTo>
                    <a:pt x="5780" y="1734"/>
                    <a:pt x="5875" y="1596"/>
                    <a:pt x="5974" y="1455"/>
                  </a:cubicBezTo>
                  <a:cubicBezTo>
                    <a:pt x="6077" y="1309"/>
                    <a:pt x="6182" y="1161"/>
                    <a:pt x="6277" y="1010"/>
                  </a:cubicBezTo>
                  <a:cubicBezTo>
                    <a:pt x="6369" y="871"/>
                    <a:pt x="6449" y="723"/>
                    <a:pt x="6534" y="578"/>
                  </a:cubicBezTo>
                  <a:cubicBezTo>
                    <a:pt x="6612" y="447"/>
                    <a:pt x="6686" y="315"/>
                    <a:pt x="6760" y="181"/>
                  </a:cubicBezTo>
                  <a:cubicBezTo>
                    <a:pt x="6793" y="124"/>
                    <a:pt x="6771" y="49"/>
                    <a:pt x="6714" y="13"/>
                  </a:cubicBezTo>
                  <a:cubicBezTo>
                    <a:pt x="6702" y="6"/>
                    <a:pt x="6691" y="3"/>
                    <a:pt x="6678" y="2"/>
                  </a:cubicBezTo>
                  <a:cubicBezTo>
                    <a:pt x="6672" y="1"/>
                    <a:pt x="6667" y="1"/>
                    <a:pt x="6662" y="1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6" name="Google Shape;2336;p11"/>
            <p:cNvSpPr/>
            <p:nvPr/>
          </p:nvSpPr>
          <p:spPr>
            <a:xfrm>
              <a:off x="1733090" y="-429591"/>
              <a:ext cx="56497" cy="213115"/>
            </a:xfrm>
            <a:custGeom>
              <a:avLst/>
              <a:gdLst/>
              <a:ahLst/>
              <a:cxnLst/>
              <a:rect l="l" t="t" r="r" b="b"/>
              <a:pathLst>
                <a:path w="1400" h="5281" extrusionOk="0">
                  <a:moveTo>
                    <a:pt x="1242" y="0"/>
                  </a:moveTo>
                  <a:cubicBezTo>
                    <a:pt x="1168" y="2"/>
                    <a:pt x="1103" y="66"/>
                    <a:pt x="1103" y="144"/>
                  </a:cubicBezTo>
                  <a:cubicBezTo>
                    <a:pt x="1112" y="489"/>
                    <a:pt x="1090" y="833"/>
                    <a:pt x="1049" y="1177"/>
                  </a:cubicBezTo>
                  <a:cubicBezTo>
                    <a:pt x="1049" y="1162"/>
                    <a:pt x="1053" y="1149"/>
                    <a:pt x="1053" y="1136"/>
                  </a:cubicBezTo>
                  <a:lnTo>
                    <a:pt x="1053" y="1136"/>
                  </a:lnTo>
                  <a:cubicBezTo>
                    <a:pt x="965" y="1790"/>
                    <a:pt x="810" y="2429"/>
                    <a:pt x="626" y="3061"/>
                  </a:cubicBezTo>
                  <a:cubicBezTo>
                    <a:pt x="437" y="3723"/>
                    <a:pt x="216" y="4379"/>
                    <a:pt x="29" y="5043"/>
                  </a:cubicBezTo>
                  <a:cubicBezTo>
                    <a:pt x="0" y="5142"/>
                    <a:pt x="65" y="5247"/>
                    <a:pt x="164" y="5274"/>
                  </a:cubicBezTo>
                  <a:cubicBezTo>
                    <a:pt x="179" y="5278"/>
                    <a:pt x="195" y="5280"/>
                    <a:pt x="210" y="5280"/>
                  </a:cubicBezTo>
                  <a:cubicBezTo>
                    <a:pt x="294" y="5280"/>
                    <a:pt x="372" y="5223"/>
                    <a:pt x="395" y="5138"/>
                  </a:cubicBezTo>
                  <a:cubicBezTo>
                    <a:pt x="609" y="4319"/>
                    <a:pt x="862" y="3509"/>
                    <a:pt x="1069" y="2688"/>
                  </a:cubicBezTo>
                  <a:cubicBezTo>
                    <a:pt x="1174" y="2262"/>
                    <a:pt x="1263" y="1833"/>
                    <a:pt x="1320" y="1398"/>
                  </a:cubicBezTo>
                  <a:cubicBezTo>
                    <a:pt x="1376" y="980"/>
                    <a:pt x="1399" y="560"/>
                    <a:pt x="1388" y="138"/>
                  </a:cubicBezTo>
                  <a:cubicBezTo>
                    <a:pt x="1386" y="69"/>
                    <a:pt x="1336" y="12"/>
                    <a:pt x="1271" y="0"/>
                  </a:cubicBezTo>
                  <a:cubicBezTo>
                    <a:pt x="1268" y="1"/>
                    <a:pt x="1265" y="1"/>
                    <a:pt x="1263" y="1"/>
                  </a:cubicBezTo>
                  <a:cubicBezTo>
                    <a:pt x="1257" y="1"/>
                    <a:pt x="1250" y="0"/>
                    <a:pt x="1242" y="0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7" name="Google Shape;2337;p11"/>
            <p:cNvSpPr/>
            <p:nvPr/>
          </p:nvSpPr>
          <p:spPr>
            <a:xfrm>
              <a:off x="1719531" y="-444845"/>
              <a:ext cx="96771" cy="228329"/>
            </a:xfrm>
            <a:custGeom>
              <a:avLst/>
              <a:gdLst/>
              <a:ahLst/>
              <a:cxnLst/>
              <a:rect l="l" t="t" r="r" b="b"/>
              <a:pathLst>
                <a:path w="2398" h="5658" extrusionOk="0">
                  <a:moveTo>
                    <a:pt x="1293" y="2801"/>
                  </a:moveTo>
                  <a:lnTo>
                    <a:pt x="1293" y="2801"/>
                  </a:lnTo>
                  <a:cubicBezTo>
                    <a:pt x="1291" y="2806"/>
                    <a:pt x="1289" y="2811"/>
                    <a:pt x="1287" y="2816"/>
                  </a:cubicBezTo>
                  <a:lnTo>
                    <a:pt x="1287" y="2816"/>
                  </a:lnTo>
                  <a:cubicBezTo>
                    <a:pt x="1289" y="2811"/>
                    <a:pt x="1291" y="2806"/>
                    <a:pt x="1293" y="2801"/>
                  </a:cubicBezTo>
                  <a:close/>
                  <a:moveTo>
                    <a:pt x="1287" y="2816"/>
                  </a:moveTo>
                  <a:lnTo>
                    <a:pt x="1287" y="2816"/>
                  </a:lnTo>
                  <a:cubicBezTo>
                    <a:pt x="1284" y="2823"/>
                    <a:pt x="1281" y="2830"/>
                    <a:pt x="1278" y="2836"/>
                  </a:cubicBezTo>
                  <a:cubicBezTo>
                    <a:pt x="1282" y="2829"/>
                    <a:pt x="1284" y="2823"/>
                    <a:pt x="1287" y="2816"/>
                  </a:cubicBezTo>
                  <a:close/>
                  <a:moveTo>
                    <a:pt x="2179" y="0"/>
                  </a:moveTo>
                  <a:cubicBezTo>
                    <a:pt x="2126" y="3"/>
                    <a:pt x="2073" y="26"/>
                    <a:pt x="2035" y="64"/>
                  </a:cubicBezTo>
                  <a:cubicBezTo>
                    <a:pt x="1994" y="107"/>
                    <a:pt x="1981" y="156"/>
                    <a:pt x="1975" y="214"/>
                  </a:cubicBezTo>
                  <a:cubicBezTo>
                    <a:pt x="1971" y="275"/>
                    <a:pt x="1961" y="337"/>
                    <a:pt x="1953" y="400"/>
                  </a:cubicBezTo>
                  <a:cubicBezTo>
                    <a:pt x="1958" y="381"/>
                    <a:pt x="1959" y="361"/>
                    <a:pt x="1963" y="345"/>
                  </a:cubicBezTo>
                  <a:lnTo>
                    <a:pt x="1963" y="345"/>
                  </a:lnTo>
                  <a:cubicBezTo>
                    <a:pt x="1907" y="775"/>
                    <a:pt x="1817" y="1197"/>
                    <a:pt x="1702" y="1613"/>
                  </a:cubicBezTo>
                  <a:cubicBezTo>
                    <a:pt x="1590" y="2018"/>
                    <a:pt x="1449" y="2416"/>
                    <a:pt x="1293" y="2806"/>
                  </a:cubicBezTo>
                  <a:cubicBezTo>
                    <a:pt x="1297" y="2797"/>
                    <a:pt x="1300" y="2790"/>
                    <a:pt x="1304" y="2783"/>
                  </a:cubicBezTo>
                  <a:lnTo>
                    <a:pt x="1304" y="2783"/>
                  </a:lnTo>
                  <a:cubicBezTo>
                    <a:pt x="951" y="3641"/>
                    <a:pt x="516" y="4463"/>
                    <a:pt x="69" y="5275"/>
                  </a:cubicBezTo>
                  <a:cubicBezTo>
                    <a:pt x="0" y="5394"/>
                    <a:pt x="39" y="5555"/>
                    <a:pt x="162" y="5624"/>
                  </a:cubicBezTo>
                  <a:cubicBezTo>
                    <a:pt x="201" y="5647"/>
                    <a:pt x="245" y="5658"/>
                    <a:pt x="288" y="5658"/>
                  </a:cubicBezTo>
                  <a:cubicBezTo>
                    <a:pt x="377" y="5658"/>
                    <a:pt x="466" y="5612"/>
                    <a:pt x="511" y="5529"/>
                  </a:cubicBezTo>
                  <a:cubicBezTo>
                    <a:pt x="970" y="4696"/>
                    <a:pt x="1393" y="3844"/>
                    <a:pt x="1738" y="2959"/>
                  </a:cubicBezTo>
                  <a:cubicBezTo>
                    <a:pt x="1906" y="2527"/>
                    <a:pt x="2047" y="2083"/>
                    <a:pt x="2160" y="1635"/>
                  </a:cubicBezTo>
                  <a:cubicBezTo>
                    <a:pt x="2277" y="1165"/>
                    <a:pt x="2351" y="688"/>
                    <a:pt x="2389" y="207"/>
                  </a:cubicBezTo>
                  <a:cubicBezTo>
                    <a:pt x="2397" y="108"/>
                    <a:pt x="2310" y="23"/>
                    <a:pt x="2216" y="6"/>
                  </a:cubicBezTo>
                  <a:cubicBezTo>
                    <a:pt x="2203" y="0"/>
                    <a:pt x="2190" y="0"/>
                    <a:pt x="2179" y="0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8" name="Google Shape;2338;p11"/>
            <p:cNvSpPr/>
            <p:nvPr/>
          </p:nvSpPr>
          <p:spPr>
            <a:xfrm>
              <a:off x="1711985" y="-428138"/>
              <a:ext cx="159967" cy="291847"/>
            </a:xfrm>
            <a:custGeom>
              <a:avLst/>
              <a:gdLst/>
              <a:ahLst/>
              <a:cxnLst/>
              <a:rect l="l" t="t" r="r" b="b"/>
              <a:pathLst>
                <a:path w="3964" h="7232" extrusionOk="0">
                  <a:moveTo>
                    <a:pt x="3115" y="1905"/>
                  </a:moveTo>
                  <a:cubicBezTo>
                    <a:pt x="3114" y="1905"/>
                    <a:pt x="3114" y="1906"/>
                    <a:pt x="3114" y="1906"/>
                  </a:cubicBezTo>
                  <a:cubicBezTo>
                    <a:pt x="3114" y="1906"/>
                    <a:pt x="3114" y="1905"/>
                    <a:pt x="3115" y="1905"/>
                  </a:cubicBezTo>
                  <a:close/>
                  <a:moveTo>
                    <a:pt x="3103" y="1930"/>
                  </a:moveTo>
                  <a:cubicBezTo>
                    <a:pt x="3102" y="1933"/>
                    <a:pt x="3101" y="1937"/>
                    <a:pt x="3100" y="1941"/>
                  </a:cubicBezTo>
                  <a:cubicBezTo>
                    <a:pt x="3101" y="1937"/>
                    <a:pt x="3102" y="1934"/>
                    <a:pt x="3103" y="1930"/>
                  </a:cubicBezTo>
                  <a:close/>
                  <a:moveTo>
                    <a:pt x="3100" y="1941"/>
                  </a:moveTo>
                  <a:cubicBezTo>
                    <a:pt x="3100" y="1941"/>
                    <a:pt x="3099" y="1941"/>
                    <a:pt x="3099" y="1942"/>
                  </a:cubicBezTo>
                  <a:lnTo>
                    <a:pt x="3099" y="1942"/>
                  </a:lnTo>
                  <a:cubicBezTo>
                    <a:pt x="3099" y="1941"/>
                    <a:pt x="3100" y="1941"/>
                    <a:pt x="3100" y="1941"/>
                  </a:cubicBezTo>
                  <a:close/>
                  <a:moveTo>
                    <a:pt x="3794" y="0"/>
                  </a:moveTo>
                  <a:cubicBezTo>
                    <a:pt x="3719" y="0"/>
                    <a:pt x="3645" y="48"/>
                    <a:pt x="3631" y="121"/>
                  </a:cubicBezTo>
                  <a:cubicBezTo>
                    <a:pt x="3522" y="734"/>
                    <a:pt x="3343" y="1328"/>
                    <a:pt x="3115" y="1905"/>
                  </a:cubicBezTo>
                  <a:lnTo>
                    <a:pt x="3115" y="1905"/>
                  </a:lnTo>
                  <a:cubicBezTo>
                    <a:pt x="3115" y="1905"/>
                    <a:pt x="3115" y="1905"/>
                    <a:pt x="3116" y="1905"/>
                  </a:cubicBezTo>
                  <a:lnTo>
                    <a:pt x="3116" y="1905"/>
                  </a:lnTo>
                  <a:cubicBezTo>
                    <a:pt x="3114" y="1906"/>
                    <a:pt x="3114" y="1910"/>
                    <a:pt x="3113" y="1912"/>
                  </a:cubicBezTo>
                  <a:cubicBezTo>
                    <a:pt x="3113" y="1910"/>
                    <a:pt x="3114" y="1908"/>
                    <a:pt x="3114" y="1908"/>
                  </a:cubicBezTo>
                  <a:lnTo>
                    <a:pt x="3114" y="1908"/>
                  </a:lnTo>
                  <a:cubicBezTo>
                    <a:pt x="3110" y="1914"/>
                    <a:pt x="3106" y="1922"/>
                    <a:pt x="3103" y="1930"/>
                  </a:cubicBezTo>
                  <a:lnTo>
                    <a:pt x="3103" y="1930"/>
                  </a:lnTo>
                  <a:cubicBezTo>
                    <a:pt x="3106" y="1923"/>
                    <a:pt x="3110" y="1918"/>
                    <a:pt x="3113" y="1912"/>
                  </a:cubicBezTo>
                  <a:lnTo>
                    <a:pt x="3113" y="1912"/>
                  </a:lnTo>
                  <a:cubicBezTo>
                    <a:pt x="3108" y="1922"/>
                    <a:pt x="3103" y="1934"/>
                    <a:pt x="3099" y="1944"/>
                  </a:cubicBezTo>
                  <a:lnTo>
                    <a:pt x="3099" y="1944"/>
                  </a:lnTo>
                  <a:cubicBezTo>
                    <a:pt x="3099" y="1943"/>
                    <a:pt x="3099" y="1943"/>
                    <a:pt x="3099" y="1942"/>
                  </a:cubicBezTo>
                  <a:lnTo>
                    <a:pt x="3099" y="1942"/>
                  </a:lnTo>
                  <a:cubicBezTo>
                    <a:pt x="3098" y="1944"/>
                    <a:pt x="3097" y="1947"/>
                    <a:pt x="3096" y="1949"/>
                  </a:cubicBezTo>
                  <a:lnTo>
                    <a:pt x="3096" y="1949"/>
                  </a:lnTo>
                  <a:cubicBezTo>
                    <a:pt x="3096" y="1949"/>
                    <a:pt x="3096" y="1950"/>
                    <a:pt x="3096" y="1951"/>
                  </a:cubicBezTo>
                  <a:cubicBezTo>
                    <a:pt x="3096" y="1951"/>
                    <a:pt x="3096" y="1950"/>
                    <a:pt x="3096" y="1950"/>
                  </a:cubicBezTo>
                  <a:lnTo>
                    <a:pt x="3096" y="1950"/>
                  </a:lnTo>
                  <a:cubicBezTo>
                    <a:pt x="2736" y="2817"/>
                    <a:pt x="2268" y="3633"/>
                    <a:pt x="1755" y="4420"/>
                  </a:cubicBezTo>
                  <a:cubicBezTo>
                    <a:pt x="1484" y="4835"/>
                    <a:pt x="1198" y="5238"/>
                    <a:pt x="911" y="5642"/>
                  </a:cubicBezTo>
                  <a:cubicBezTo>
                    <a:pt x="625" y="6041"/>
                    <a:pt x="336" y="6438"/>
                    <a:pt x="46" y="6834"/>
                  </a:cubicBezTo>
                  <a:cubicBezTo>
                    <a:pt x="5" y="6889"/>
                    <a:pt x="0" y="6976"/>
                    <a:pt x="20" y="7038"/>
                  </a:cubicBezTo>
                  <a:cubicBezTo>
                    <a:pt x="39" y="7105"/>
                    <a:pt x="82" y="7161"/>
                    <a:pt x="142" y="7197"/>
                  </a:cubicBezTo>
                  <a:cubicBezTo>
                    <a:pt x="183" y="7220"/>
                    <a:pt x="230" y="7231"/>
                    <a:pt x="276" y="7231"/>
                  </a:cubicBezTo>
                  <a:cubicBezTo>
                    <a:pt x="300" y="7231"/>
                    <a:pt x="325" y="7228"/>
                    <a:pt x="348" y="7222"/>
                  </a:cubicBezTo>
                  <a:cubicBezTo>
                    <a:pt x="417" y="7203"/>
                    <a:pt x="464" y="7157"/>
                    <a:pt x="506" y="7098"/>
                  </a:cubicBezTo>
                  <a:cubicBezTo>
                    <a:pt x="862" y="6574"/>
                    <a:pt x="1231" y="6056"/>
                    <a:pt x="1585" y="5527"/>
                  </a:cubicBezTo>
                  <a:cubicBezTo>
                    <a:pt x="1958" y="4973"/>
                    <a:pt x="2311" y="4405"/>
                    <a:pt x="2639" y="3821"/>
                  </a:cubicBezTo>
                  <a:cubicBezTo>
                    <a:pt x="2942" y="3275"/>
                    <a:pt x="3209" y="2709"/>
                    <a:pt x="3437" y="2127"/>
                  </a:cubicBezTo>
                  <a:cubicBezTo>
                    <a:pt x="3677" y="1505"/>
                    <a:pt x="3848" y="863"/>
                    <a:pt x="3949" y="204"/>
                  </a:cubicBezTo>
                  <a:cubicBezTo>
                    <a:pt x="3963" y="116"/>
                    <a:pt x="3926" y="29"/>
                    <a:pt x="3834" y="4"/>
                  </a:cubicBezTo>
                  <a:cubicBezTo>
                    <a:pt x="3831" y="4"/>
                    <a:pt x="3827" y="3"/>
                    <a:pt x="3825" y="3"/>
                  </a:cubicBezTo>
                  <a:cubicBezTo>
                    <a:pt x="3815" y="1"/>
                    <a:pt x="3804" y="0"/>
                    <a:pt x="3794" y="0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9" name="Google Shape;2339;p11"/>
            <p:cNvSpPr/>
            <p:nvPr/>
          </p:nvSpPr>
          <p:spPr>
            <a:xfrm>
              <a:off x="1725907" y="-413772"/>
              <a:ext cx="177885" cy="256698"/>
            </a:xfrm>
            <a:custGeom>
              <a:avLst/>
              <a:gdLst/>
              <a:ahLst/>
              <a:cxnLst/>
              <a:rect l="l" t="t" r="r" b="b"/>
              <a:pathLst>
                <a:path w="4408" h="6361" extrusionOk="0">
                  <a:moveTo>
                    <a:pt x="3902" y="776"/>
                  </a:moveTo>
                  <a:cubicBezTo>
                    <a:pt x="3898" y="785"/>
                    <a:pt x="3896" y="794"/>
                    <a:pt x="3893" y="801"/>
                  </a:cubicBezTo>
                  <a:lnTo>
                    <a:pt x="3893" y="801"/>
                  </a:lnTo>
                  <a:cubicBezTo>
                    <a:pt x="3894" y="800"/>
                    <a:pt x="3895" y="798"/>
                    <a:pt x="3895" y="796"/>
                  </a:cubicBezTo>
                  <a:cubicBezTo>
                    <a:pt x="3897" y="789"/>
                    <a:pt x="3900" y="785"/>
                    <a:pt x="3902" y="776"/>
                  </a:cubicBezTo>
                  <a:close/>
                  <a:moveTo>
                    <a:pt x="3893" y="801"/>
                  </a:moveTo>
                  <a:cubicBezTo>
                    <a:pt x="3893" y="801"/>
                    <a:pt x="3892" y="801"/>
                    <a:pt x="3892" y="802"/>
                  </a:cubicBezTo>
                  <a:cubicBezTo>
                    <a:pt x="3893" y="801"/>
                    <a:pt x="3893" y="801"/>
                    <a:pt x="3893" y="801"/>
                  </a:cubicBezTo>
                  <a:close/>
                  <a:moveTo>
                    <a:pt x="3892" y="805"/>
                  </a:moveTo>
                  <a:cubicBezTo>
                    <a:pt x="3891" y="805"/>
                    <a:pt x="3891" y="806"/>
                    <a:pt x="3891" y="806"/>
                  </a:cubicBezTo>
                  <a:lnTo>
                    <a:pt x="3891" y="806"/>
                  </a:lnTo>
                  <a:cubicBezTo>
                    <a:pt x="3891" y="806"/>
                    <a:pt x="3892" y="805"/>
                    <a:pt x="3892" y="805"/>
                  </a:cubicBezTo>
                  <a:close/>
                  <a:moveTo>
                    <a:pt x="4267" y="1"/>
                  </a:moveTo>
                  <a:cubicBezTo>
                    <a:pt x="4208" y="1"/>
                    <a:pt x="4160" y="38"/>
                    <a:pt x="4142" y="94"/>
                  </a:cubicBezTo>
                  <a:cubicBezTo>
                    <a:pt x="4072" y="326"/>
                    <a:pt x="3991" y="552"/>
                    <a:pt x="3902" y="779"/>
                  </a:cubicBezTo>
                  <a:cubicBezTo>
                    <a:pt x="3904" y="776"/>
                    <a:pt x="3904" y="774"/>
                    <a:pt x="3905" y="773"/>
                  </a:cubicBezTo>
                  <a:lnTo>
                    <a:pt x="3905" y="773"/>
                  </a:lnTo>
                  <a:cubicBezTo>
                    <a:pt x="3902" y="782"/>
                    <a:pt x="3898" y="789"/>
                    <a:pt x="3895" y="797"/>
                  </a:cubicBezTo>
                  <a:cubicBezTo>
                    <a:pt x="3893" y="800"/>
                    <a:pt x="3893" y="802"/>
                    <a:pt x="3892" y="804"/>
                  </a:cubicBezTo>
                  <a:lnTo>
                    <a:pt x="3892" y="804"/>
                  </a:lnTo>
                  <a:cubicBezTo>
                    <a:pt x="3892" y="804"/>
                    <a:pt x="3892" y="804"/>
                    <a:pt x="3892" y="805"/>
                  </a:cubicBezTo>
                  <a:lnTo>
                    <a:pt x="3892" y="805"/>
                  </a:lnTo>
                  <a:cubicBezTo>
                    <a:pt x="3892" y="805"/>
                    <a:pt x="3892" y="805"/>
                    <a:pt x="3892" y="804"/>
                  </a:cubicBezTo>
                  <a:lnTo>
                    <a:pt x="3892" y="804"/>
                  </a:lnTo>
                  <a:cubicBezTo>
                    <a:pt x="3892" y="805"/>
                    <a:pt x="3891" y="806"/>
                    <a:pt x="3891" y="808"/>
                  </a:cubicBezTo>
                  <a:cubicBezTo>
                    <a:pt x="3891" y="807"/>
                    <a:pt x="3891" y="807"/>
                    <a:pt x="3891" y="806"/>
                  </a:cubicBezTo>
                  <a:lnTo>
                    <a:pt x="3891" y="806"/>
                  </a:lnTo>
                  <a:cubicBezTo>
                    <a:pt x="3702" y="1255"/>
                    <a:pt x="3480" y="1685"/>
                    <a:pt x="3230" y="2100"/>
                  </a:cubicBezTo>
                  <a:cubicBezTo>
                    <a:pt x="2979" y="2514"/>
                    <a:pt x="2700" y="2911"/>
                    <a:pt x="2408" y="3297"/>
                  </a:cubicBezTo>
                  <a:lnTo>
                    <a:pt x="2408" y="3297"/>
                  </a:lnTo>
                  <a:cubicBezTo>
                    <a:pt x="2408" y="3296"/>
                    <a:pt x="2408" y="3296"/>
                    <a:pt x="2409" y="3295"/>
                  </a:cubicBezTo>
                  <a:lnTo>
                    <a:pt x="2409" y="3295"/>
                  </a:lnTo>
                  <a:cubicBezTo>
                    <a:pt x="2408" y="3296"/>
                    <a:pt x="2408" y="3297"/>
                    <a:pt x="2407" y="3297"/>
                  </a:cubicBezTo>
                  <a:lnTo>
                    <a:pt x="2407" y="3297"/>
                  </a:lnTo>
                  <a:cubicBezTo>
                    <a:pt x="2407" y="3297"/>
                    <a:pt x="2407" y="3297"/>
                    <a:pt x="2408" y="3297"/>
                  </a:cubicBezTo>
                  <a:lnTo>
                    <a:pt x="2408" y="3297"/>
                  </a:lnTo>
                  <a:cubicBezTo>
                    <a:pt x="2405" y="3299"/>
                    <a:pt x="2403" y="3302"/>
                    <a:pt x="2402" y="3304"/>
                  </a:cubicBezTo>
                  <a:lnTo>
                    <a:pt x="2402" y="3304"/>
                  </a:lnTo>
                  <a:cubicBezTo>
                    <a:pt x="2403" y="3302"/>
                    <a:pt x="2405" y="3300"/>
                    <a:pt x="2407" y="3297"/>
                  </a:cubicBezTo>
                  <a:lnTo>
                    <a:pt x="2407" y="3297"/>
                  </a:lnTo>
                  <a:cubicBezTo>
                    <a:pt x="2399" y="3309"/>
                    <a:pt x="2390" y="3320"/>
                    <a:pt x="2381" y="3331"/>
                  </a:cubicBezTo>
                  <a:cubicBezTo>
                    <a:pt x="2388" y="3322"/>
                    <a:pt x="2394" y="3314"/>
                    <a:pt x="2402" y="3304"/>
                  </a:cubicBezTo>
                  <a:lnTo>
                    <a:pt x="2402" y="3304"/>
                  </a:lnTo>
                  <a:cubicBezTo>
                    <a:pt x="2045" y="3766"/>
                    <a:pt x="1669" y="4207"/>
                    <a:pt x="1285" y="4644"/>
                  </a:cubicBezTo>
                  <a:cubicBezTo>
                    <a:pt x="882" y="5101"/>
                    <a:pt x="467" y="5547"/>
                    <a:pt x="63" y="6005"/>
                  </a:cubicBezTo>
                  <a:cubicBezTo>
                    <a:pt x="24" y="6049"/>
                    <a:pt x="0" y="6099"/>
                    <a:pt x="3" y="6156"/>
                  </a:cubicBezTo>
                  <a:cubicBezTo>
                    <a:pt x="4" y="6209"/>
                    <a:pt x="26" y="6264"/>
                    <a:pt x="63" y="6301"/>
                  </a:cubicBezTo>
                  <a:cubicBezTo>
                    <a:pt x="103" y="6340"/>
                    <a:pt x="161" y="6361"/>
                    <a:pt x="218" y="6361"/>
                  </a:cubicBezTo>
                  <a:cubicBezTo>
                    <a:pt x="272" y="6361"/>
                    <a:pt x="325" y="6342"/>
                    <a:pt x="362" y="6300"/>
                  </a:cubicBezTo>
                  <a:cubicBezTo>
                    <a:pt x="1169" y="5361"/>
                    <a:pt x="1995" y="4434"/>
                    <a:pt x="2728" y="3432"/>
                  </a:cubicBezTo>
                  <a:cubicBezTo>
                    <a:pt x="3087" y="2940"/>
                    <a:pt x="3416" y="2429"/>
                    <a:pt x="3701" y="1890"/>
                  </a:cubicBezTo>
                  <a:cubicBezTo>
                    <a:pt x="3991" y="1339"/>
                    <a:pt x="4221" y="757"/>
                    <a:pt x="4391" y="157"/>
                  </a:cubicBezTo>
                  <a:cubicBezTo>
                    <a:pt x="4408" y="91"/>
                    <a:pt x="4365" y="20"/>
                    <a:pt x="4300" y="5"/>
                  </a:cubicBezTo>
                  <a:cubicBezTo>
                    <a:pt x="4299" y="5"/>
                    <a:pt x="4295" y="3"/>
                    <a:pt x="4293" y="3"/>
                  </a:cubicBezTo>
                  <a:cubicBezTo>
                    <a:pt x="4284" y="2"/>
                    <a:pt x="4275" y="1"/>
                    <a:pt x="4267" y="1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40" name="Google Shape;2340;p11"/>
            <p:cNvSpPr/>
            <p:nvPr/>
          </p:nvSpPr>
          <p:spPr>
            <a:xfrm>
              <a:off x="1746811" y="-325879"/>
              <a:ext cx="145157" cy="165577"/>
            </a:xfrm>
            <a:custGeom>
              <a:avLst/>
              <a:gdLst/>
              <a:ahLst/>
              <a:cxnLst/>
              <a:rect l="l" t="t" r="r" b="b"/>
              <a:pathLst>
                <a:path w="3597" h="4103" extrusionOk="0">
                  <a:moveTo>
                    <a:pt x="2580" y="1050"/>
                  </a:moveTo>
                  <a:cubicBezTo>
                    <a:pt x="2578" y="1051"/>
                    <a:pt x="2578" y="1052"/>
                    <a:pt x="2577" y="1053"/>
                  </a:cubicBezTo>
                  <a:lnTo>
                    <a:pt x="2577" y="1053"/>
                  </a:lnTo>
                  <a:cubicBezTo>
                    <a:pt x="2578" y="1052"/>
                    <a:pt x="2579" y="1050"/>
                    <a:pt x="2580" y="1050"/>
                  </a:cubicBezTo>
                  <a:close/>
                  <a:moveTo>
                    <a:pt x="3387" y="0"/>
                  </a:moveTo>
                  <a:cubicBezTo>
                    <a:pt x="3324" y="0"/>
                    <a:pt x="3263" y="34"/>
                    <a:pt x="3228" y="90"/>
                  </a:cubicBezTo>
                  <a:cubicBezTo>
                    <a:pt x="3028" y="425"/>
                    <a:pt x="2810" y="747"/>
                    <a:pt x="2576" y="1055"/>
                  </a:cubicBezTo>
                  <a:cubicBezTo>
                    <a:pt x="2576" y="1054"/>
                    <a:pt x="2577" y="1054"/>
                    <a:pt x="2577" y="1053"/>
                  </a:cubicBezTo>
                  <a:lnTo>
                    <a:pt x="2577" y="1053"/>
                  </a:lnTo>
                  <a:cubicBezTo>
                    <a:pt x="2576" y="1054"/>
                    <a:pt x="2575" y="1056"/>
                    <a:pt x="2574" y="1057"/>
                  </a:cubicBezTo>
                  <a:cubicBezTo>
                    <a:pt x="2574" y="1055"/>
                    <a:pt x="2576" y="1055"/>
                    <a:pt x="2576" y="1053"/>
                  </a:cubicBezTo>
                  <a:lnTo>
                    <a:pt x="2576" y="1053"/>
                  </a:lnTo>
                  <a:cubicBezTo>
                    <a:pt x="2575" y="1055"/>
                    <a:pt x="2574" y="1057"/>
                    <a:pt x="2573" y="1058"/>
                  </a:cubicBezTo>
                  <a:lnTo>
                    <a:pt x="2573" y="1058"/>
                  </a:lnTo>
                  <a:cubicBezTo>
                    <a:pt x="2573" y="1058"/>
                    <a:pt x="2573" y="1058"/>
                    <a:pt x="2573" y="1058"/>
                  </a:cubicBezTo>
                  <a:lnTo>
                    <a:pt x="2573" y="1058"/>
                  </a:lnTo>
                  <a:lnTo>
                    <a:pt x="2573" y="1058"/>
                  </a:lnTo>
                  <a:lnTo>
                    <a:pt x="2573" y="1058"/>
                  </a:lnTo>
                  <a:cubicBezTo>
                    <a:pt x="2573" y="1058"/>
                    <a:pt x="2572" y="1058"/>
                    <a:pt x="2572" y="1058"/>
                  </a:cubicBezTo>
                  <a:lnTo>
                    <a:pt x="2572" y="1058"/>
                  </a:lnTo>
                  <a:cubicBezTo>
                    <a:pt x="2572" y="1058"/>
                    <a:pt x="2573" y="1058"/>
                    <a:pt x="2573" y="1058"/>
                  </a:cubicBezTo>
                  <a:lnTo>
                    <a:pt x="2573" y="1058"/>
                  </a:lnTo>
                  <a:lnTo>
                    <a:pt x="2570" y="1060"/>
                  </a:lnTo>
                  <a:cubicBezTo>
                    <a:pt x="2571" y="1059"/>
                    <a:pt x="2572" y="1059"/>
                    <a:pt x="2572" y="1058"/>
                  </a:cubicBezTo>
                  <a:lnTo>
                    <a:pt x="2572" y="1058"/>
                  </a:lnTo>
                  <a:cubicBezTo>
                    <a:pt x="2571" y="1060"/>
                    <a:pt x="2570" y="1062"/>
                    <a:pt x="2569" y="1064"/>
                  </a:cubicBezTo>
                  <a:cubicBezTo>
                    <a:pt x="2569" y="1061"/>
                    <a:pt x="2570" y="1061"/>
                    <a:pt x="2570" y="1060"/>
                  </a:cubicBezTo>
                  <a:lnTo>
                    <a:pt x="2570" y="1060"/>
                  </a:lnTo>
                  <a:cubicBezTo>
                    <a:pt x="1819" y="2031"/>
                    <a:pt x="933" y="2885"/>
                    <a:pt x="78" y="3764"/>
                  </a:cubicBezTo>
                  <a:cubicBezTo>
                    <a:pt x="1" y="3840"/>
                    <a:pt x="1" y="3968"/>
                    <a:pt x="78" y="4046"/>
                  </a:cubicBezTo>
                  <a:cubicBezTo>
                    <a:pt x="116" y="4083"/>
                    <a:pt x="168" y="4103"/>
                    <a:pt x="220" y="4103"/>
                  </a:cubicBezTo>
                  <a:cubicBezTo>
                    <a:pt x="271" y="4103"/>
                    <a:pt x="322" y="4084"/>
                    <a:pt x="360" y="4046"/>
                  </a:cubicBezTo>
                  <a:cubicBezTo>
                    <a:pt x="937" y="3445"/>
                    <a:pt x="1526" y="2859"/>
                    <a:pt x="2079" y="2239"/>
                  </a:cubicBezTo>
                  <a:cubicBezTo>
                    <a:pt x="2625" y="1629"/>
                    <a:pt x="3129" y="979"/>
                    <a:pt x="3545" y="276"/>
                  </a:cubicBezTo>
                  <a:cubicBezTo>
                    <a:pt x="3597" y="188"/>
                    <a:pt x="3565" y="73"/>
                    <a:pt x="3479" y="24"/>
                  </a:cubicBezTo>
                  <a:cubicBezTo>
                    <a:pt x="3461" y="13"/>
                    <a:pt x="3443" y="8"/>
                    <a:pt x="3423" y="4"/>
                  </a:cubicBezTo>
                  <a:cubicBezTo>
                    <a:pt x="3411" y="2"/>
                    <a:pt x="3399" y="0"/>
                    <a:pt x="3387" y="0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41" name="Google Shape;2341;p11"/>
            <p:cNvSpPr/>
            <p:nvPr/>
          </p:nvSpPr>
          <p:spPr>
            <a:xfrm>
              <a:off x="1741403" y="-374466"/>
              <a:ext cx="104398" cy="193179"/>
            </a:xfrm>
            <a:custGeom>
              <a:avLst/>
              <a:gdLst/>
              <a:ahLst/>
              <a:cxnLst/>
              <a:rect l="l" t="t" r="r" b="b"/>
              <a:pathLst>
                <a:path w="2587" h="4787" extrusionOk="0">
                  <a:moveTo>
                    <a:pt x="1977" y="694"/>
                  </a:moveTo>
                  <a:cubicBezTo>
                    <a:pt x="1974" y="700"/>
                    <a:pt x="1972" y="706"/>
                    <a:pt x="1969" y="714"/>
                  </a:cubicBezTo>
                  <a:lnTo>
                    <a:pt x="1969" y="714"/>
                  </a:lnTo>
                  <a:cubicBezTo>
                    <a:pt x="1972" y="707"/>
                    <a:pt x="1975" y="700"/>
                    <a:pt x="1977" y="694"/>
                  </a:cubicBezTo>
                  <a:close/>
                  <a:moveTo>
                    <a:pt x="2365" y="1"/>
                  </a:moveTo>
                  <a:cubicBezTo>
                    <a:pt x="2280" y="1"/>
                    <a:pt x="2212" y="61"/>
                    <a:pt x="2184" y="144"/>
                  </a:cubicBezTo>
                  <a:cubicBezTo>
                    <a:pt x="2115" y="337"/>
                    <a:pt x="2043" y="531"/>
                    <a:pt x="1967" y="721"/>
                  </a:cubicBezTo>
                  <a:lnTo>
                    <a:pt x="1967" y="721"/>
                  </a:lnTo>
                  <a:cubicBezTo>
                    <a:pt x="1967" y="718"/>
                    <a:pt x="1968" y="716"/>
                    <a:pt x="1969" y="714"/>
                  </a:cubicBezTo>
                  <a:lnTo>
                    <a:pt x="1969" y="714"/>
                  </a:lnTo>
                  <a:cubicBezTo>
                    <a:pt x="1433" y="2005"/>
                    <a:pt x="720" y="3217"/>
                    <a:pt x="58" y="4445"/>
                  </a:cubicBezTo>
                  <a:cubicBezTo>
                    <a:pt x="1" y="4558"/>
                    <a:pt x="31" y="4695"/>
                    <a:pt x="143" y="4757"/>
                  </a:cubicBezTo>
                  <a:cubicBezTo>
                    <a:pt x="177" y="4777"/>
                    <a:pt x="217" y="4787"/>
                    <a:pt x="257" y="4787"/>
                  </a:cubicBezTo>
                  <a:cubicBezTo>
                    <a:pt x="337" y="4787"/>
                    <a:pt x="417" y="4748"/>
                    <a:pt x="453" y="4674"/>
                  </a:cubicBezTo>
                  <a:cubicBezTo>
                    <a:pt x="825" y="3936"/>
                    <a:pt x="1228" y="3213"/>
                    <a:pt x="1597" y="2476"/>
                  </a:cubicBezTo>
                  <a:cubicBezTo>
                    <a:pt x="1963" y="1752"/>
                    <a:pt x="2292" y="1007"/>
                    <a:pt x="2553" y="239"/>
                  </a:cubicBezTo>
                  <a:cubicBezTo>
                    <a:pt x="2586" y="141"/>
                    <a:pt x="2513" y="30"/>
                    <a:pt x="2415" y="7"/>
                  </a:cubicBezTo>
                  <a:cubicBezTo>
                    <a:pt x="2410" y="6"/>
                    <a:pt x="2407" y="6"/>
                    <a:pt x="2401" y="4"/>
                  </a:cubicBezTo>
                  <a:cubicBezTo>
                    <a:pt x="2389" y="2"/>
                    <a:pt x="2376" y="1"/>
                    <a:pt x="2365" y="1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42" name="Google Shape;2342;p11"/>
            <p:cNvSpPr/>
            <p:nvPr/>
          </p:nvSpPr>
          <p:spPr>
            <a:xfrm>
              <a:off x="1750806" y="-333385"/>
              <a:ext cx="191767" cy="174253"/>
            </a:xfrm>
            <a:custGeom>
              <a:avLst/>
              <a:gdLst/>
              <a:ahLst/>
              <a:cxnLst/>
              <a:rect l="l" t="t" r="r" b="b"/>
              <a:pathLst>
                <a:path w="4752" h="4318" extrusionOk="0">
                  <a:moveTo>
                    <a:pt x="4555" y="1"/>
                  </a:moveTo>
                  <a:cubicBezTo>
                    <a:pt x="4496" y="1"/>
                    <a:pt x="4437" y="33"/>
                    <a:pt x="4407" y="87"/>
                  </a:cubicBezTo>
                  <a:cubicBezTo>
                    <a:pt x="4271" y="334"/>
                    <a:pt x="4114" y="568"/>
                    <a:pt x="3943" y="793"/>
                  </a:cubicBezTo>
                  <a:cubicBezTo>
                    <a:pt x="3953" y="779"/>
                    <a:pt x="3962" y="769"/>
                    <a:pt x="3972" y="755"/>
                  </a:cubicBezTo>
                  <a:lnTo>
                    <a:pt x="3972" y="755"/>
                  </a:lnTo>
                  <a:cubicBezTo>
                    <a:pt x="3475" y="1401"/>
                    <a:pt x="2876" y="1948"/>
                    <a:pt x="2233" y="2445"/>
                  </a:cubicBezTo>
                  <a:lnTo>
                    <a:pt x="2234" y="2444"/>
                  </a:lnTo>
                  <a:lnTo>
                    <a:pt x="2234" y="2444"/>
                  </a:lnTo>
                  <a:cubicBezTo>
                    <a:pt x="1566" y="2953"/>
                    <a:pt x="860" y="3409"/>
                    <a:pt x="156" y="3867"/>
                  </a:cubicBezTo>
                  <a:cubicBezTo>
                    <a:pt x="44" y="3939"/>
                    <a:pt x="1" y="4081"/>
                    <a:pt x="70" y="4197"/>
                  </a:cubicBezTo>
                  <a:cubicBezTo>
                    <a:pt x="112" y="4270"/>
                    <a:pt x="199" y="4318"/>
                    <a:pt x="283" y="4318"/>
                  </a:cubicBezTo>
                  <a:cubicBezTo>
                    <a:pt x="323" y="4318"/>
                    <a:pt x="362" y="4307"/>
                    <a:pt x="396" y="4284"/>
                  </a:cubicBezTo>
                  <a:cubicBezTo>
                    <a:pt x="798" y="4008"/>
                    <a:pt x="1204" y="3732"/>
                    <a:pt x="1602" y="3450"/>
                  </a:cubicBezTo>
                  <a:cubicBezTo>
                    <a:pt x="2007" y="3163"/>
                    <a:pt x="2399" y="2862"/>
                    <a:pt x="2778" y="2546"/>
                  </a:cubicBezTo>
                  <a:cubicBezTo>
                    <a:pt x="3160" y="2227"/>
                    <a:pt x="3524" y="1882"/>
                    <a:pt x="3853" y="1507"/>
                  </a:cubicBezTo>
                  <a:cubicBezTo>
                    <a:pt x="4186" y="1128"/>
                    <a:pt x="4472" y="710"/>
                    <a:pt x="4707" y="262"/>
                  </a:cubicBezTo>
                  <a:cubicBezTo>
                    <a:pt x="4752" y="179"/>
                    <a:pt x="4730" y="72"/>
                    <a:pt x="4644" y="25"/>
                  </a:cubicBezTo>
                  <a:cubicBezTo>
                    <a:pt x="4628" y="15"/>
                    <a:pt x="4610" y="9"/>
                    <a:pt x="4590" y="5"/>
                  </a:cubicBezTo>
                  <a:cubicBezTo>
                    <a:pt x="4578" y="2"/>
                    <a:pt x="4566" y="1"/>
                    <a:pt x="4555" y="1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43" name="Google Shape;2343;p11"/>
            <p:cNvSpPr/>
            <p:nvPr/>
          </p:nvSpPr>
          <p:spPr>
            <a:xfrm>
              <a:off x="1426233" y="-399970"/>
              <a:ext cx="675180" cy="648182"/>
            </a:xfrm>
            <a:custGeom>
              <a:avLst/>
              <a:gdLst/>
              <a:ahLst/>
              <a:cxnLst/>
              <a:rect l="l" t="t" r="r" b="b"/>
              <a:pathLst>
                <a:path w="16731" h="16062" extrusionOk="0">
                  <a:moveTo>
                    <a:pt x="3039" y="0"/>
                  </a:moveTo>
                  <a:cubicBezTo>
                    <a:pt x="2915" y="0"/>
                    <a:pt x="2863" y="80"/>
                    <a:pt x="2853" y="154"/>
                  </a:cubicBezTo>
                  <a:cubicBezTo>
                    <a:pt x="2828" y="296"/>
                    <a:pt x="2791" y="415"/>
                    <a:pt x="2752" y="533"/>
                  </a:cubicBezTo>
                  <a:lnTo>
                    <a:pt x="2728" y="618"/>
                  </a:lnTo>
                  <a:cubicBezTo>
                    <a:pt x="2701" y="585"/>
                    <a:pt x="2665" y="560"/>
                    <a:pt x="2622" y="553"/>
                  </a:cubicBezTo>
                  <a:cubicBezTo>
                    <a:pt x="2612" y="551"/>
                    <a:pt x="2602" y="550"/>
                    <a:pt x="2593" y="550"/>
                  </a:cubicBezTo>
                  <a:cubicBezTo>
                    <a:pt x="2531" y="550"/>
                    <a:pt x="2478" y="590"/>
                    <a:pt x="2456" y="654"/>
                  </a:cubicBezTo>
                  <a:cubicBezTo>
                    <a:pt x="2426" y="753"/>
                    <a:pt x="2389" y="848"/>
                    <a:pt x="2353" y="942"/>
                  </a:cubicBezTo>
                  <a:cubicBezTo>
                    <a:pt x="2311" y="1049"/>
                    <a:pt x="2270" y="1158"/>
                    <a:pt x="2238" y="1270"/>
                  </a:cubicBezTo>
                  <a:cubicBezTo>
                    <a:pt x="2211" y="1360"/>
                    <a:pt x="2195" y="1458"/>
                    <a:pt x="2188" y="1557"/>
                  </a:cubicBezTo>
                  <a:cubicBezTo>
                    <a:pt x="2149" y="1504"/>
                    <a:pt x="2105" y="1458"/>
                    <a:pt x="2064" y="1408"/>
                  </a:cubicBezTo>
                  <a:cubicBezTo>
                    <a:pt x="2047" y="1385"/>
                    <a:pt x="2024" y="1372"/>
                    <a:pt x="1997" y="1366"/>
                  </a:cubicBezTo>
                  <a:cubicBezTo>
                    <a:pt x="1989" y="1365"/>
                    <a:pt x="1982" y="1364"/>
                    <a:pt x="1974" y="1364"/>
                  </a:cubicBezTo>
                  <a:cubicBezTo>
                    <a:pt x="1915" y="1364"/>
                    <a:pt x="1857" y="1406"/>
                    <a:pt x="1839" y="1464"/>
                  </a:cubicBezTo>
                  <a:cubicBezTo>
                    <a:pt x="1758" y="1719"/>
                    <a:pt x="1711" y="1992"/>
                    <a:pt x="1694" y="2300"/>
                  </a:cubicBezTo>
                  <a:cubicBezTo>
                    <a:pt x="1575" y="2542"/>
                    <a:pt x="1448" y="2781"/>
                    <a:pt x="1322" y="3022"/>
                  </a:cubicBezTo>
                  <a:cubicBezTo>
                    <a:pt x="1149" y="3350"/>
                    <a:pt x="968" y="3687"/>
                    <a:pt x="816" y="4036"/>
                  </a:cubicBezTo>
                  <a:cubicBezTo>
                    <a:pt x="545" y="4654"/>
                    <a:pt x="336" y="5317"/>
                    <a:pt x="199" y="6012"/>
                  </a:cubicBezTo>
                  <a:cubicBezTo>
                    <a:pt x="62" y="6700"/>
                    <a:pt x="0" y="7406"/>
                    <a:pt x="20" y="8111"/>
                  </a:cubicBezTo>
                  <a:cubicBezTo>
                    <a:pt x="41" y="8754"/>
                    <a:pt x="144" y="9417"/>
                    <a:pt x="335" y="10083"/>
                  </a:cubicBezTo>
                  <a:cubicBezTo>
                    <a:pt x="494" y="10639"/>
                    <a:pt x="714" y="11185"/>
                    <a:pt x="989" y="11700"/>
                  </a:cubicBezTo>
                  <a:cubicBezTo>
                    <a:pt x="1227" y="12147"/>
                    <a:pt x="1536" y="12591"/>
                    <a:pt x="1906" y="13014"/>
                  </a:cubicBezTo>
                  <a:cubicBezTo>
                    <a:pt x="2541" y="13747"/>
                    <a:pt x="3367" y="14357"/>
                    <a:pt x="4362" y="14828"/>
                  </a:cubicBezTo>
                  <a:cubicBezTo>
                    <a:pt x="5139" y="15198"/>
                    <a:pt x="5994" y="15482"/>
                    <a:pt x="6974" y="15699"/>
                  </a:cubicBezTo>
                  <a:cubicBezTo>
                    <a:pt x="7159" y="15741"/>
                    <a:pt x="7346" y="15779"/>
                    <a:pt x="7531" y="15814"/>
                  </a:cubicBezTo>
                  <a:cubicBezTo>
                    <a:pt x="8401" y="15979"/>
                    <a:pt x="9195" y="16061"/>
                    <a:pt x="9954" y="16061"/>
                  </a:cubicBezTo>
                  <a:cubicBezTo>
                    <a:pt x="9980" y="16061"/>
                    <a:pt x="10006" y="16061"/>
                    <a:pt x="10031" y="16061"/>
                  </a:cubicBezTo>
                  <a:cubicBezTo>
                    <a:pt x="10514" y="16059"/>
                    <a:pt x="11015" y="16009"/>
                    <a:pt x="11522" y="15914"/>
                  </a:cubicBezTo>
                  <a:cubicBezTo>
                    <a:pt x="11950" y="15835"/>
                    <a:pt x="12409" y="15687"/>
                    <a:pt x="12917" y="15471"/>
                  </a:cubicBezTo>
                  <a:cubicBezTo>
                    <a:pt x="13104" y="15390"/>
                    <a:pt x="13303" y="15285"/>
                    <a:pt x="13529" y="15152"/>
                  </a:cubicBezTo>
                  <a:cubicBezTo>
                    <a:pt x="13736" y="15031"/>
                    <a:pt x="13947" y="14887"/>
                    <a:pt x="14190" y="14699"/>
                  </a:cubicBezTo>
                  <a:cubicBezTo>
                    <a:pt x="14360" y="14566"/>
                    <a:pt x="14562" y="14408"/>
                    <a:pt x="14757" y="14225"/>
                  </a:cubicBezTo>
                  <a:cubicBezTo>
                    <a:pt x="14934" y="14060"/>
                    <a:pt x="15084" y="13868"/>
                    <a:pt x="15229" y="13681"/>
                  </a:cubicBezTo>
                  <a:cubicBezTo>
                    <a:pt x="15321" y="13569"/>
                    <a:pt x="15386" y="13494"/>
                    <a:pt x="15452" y="13422"/>
                  </a:cubicBezTo>
                  <a:cubicBezTo>
                    <a:pt x="15515" y="13352"/>
                    <a:pt x="15588" y="13293"/>
                    <a:pt x="15662" y="13236"/>
                  </a:cubicBezTo>
                  <a:lnTo>
                    <a:pt x="15705" y="13200"/>
                  </a:lnTo>
                  <a:cubicBezTo>
                    <a:pt x="15739" y="13180"/>
                    <a:pt x="15777" y="13161"/>
                    <a:pt x="15813" y="13142"/>
                  </a:cubicBezTo>
                  <a:cubicBezTo>
                    <a:pt x="15863" y="13128"/>
                    <a:pt x="15917" y="13115"/>
                    <a:pt x="15972" y="13103"/>
                  </a:cubicBezTo>
                  <a:cubicBezTo>
                    <a:pt x="16034" y="13089"/>
                    <a:pt x="16085" y="13053"/>
                    <a:pt x="16120" y="12997"/>
                  </a:cubicBezTo>
                  <a:cubicBezTo>
                    <a:pt x="16156" y="12938"/>
                    <a:pt x="16169" y="12864"/>
                    <a:pt x="16154" y="12799"/>
                  </a:cubicBezTo>
                  <a:lnTo>
                    <a:pt x="16134" y="12724"/>
                  </a:lnTo>
                  <a:cubicBezTo>
                    <a:pt x="16118" y="12663"/>
                    <a:pt x="16101" y="12602"/>
                    <a:pt x="16090" y="12540"/>
                  </a:cubicBezTo>
                  <a:cubicBezTo>
                    <a:pt x="15899" y="12630"/>
                    <a:pt x="15711" y="12720"/>
                    <a:pt x="15522" y="12812"/>
                  </a:cubicBezTo>
                  <a:cubicBezTo>
                    <a:pt x="15340" y="12900"/>
                    <a:pt x="15159" y="12989"/>
                    <a:pt x="14979" y="13072"/>
                  </a:cubicBezTo>
                  <a:cubicBezTo>
                    <a:pt x="14599" y="13250"/>
                    <a:pt x="14254" y="13374"/>
                    <a:pt x="13918" y="13450"/>
                  </a:cubicBezTo>
                  <a:cubicBezTo>
                    <a:pt x="13685" y="13495"/>
                    <a:pt x="13446" y="13517"/>
                    <a:pt x="13180" y="13517"/>
                  </a:cubicBezTo>
                  <a:cubicBezTo>
                    <a:pt x="13142" y="13517"/>
                    <a:pt x="13104" y="13517"/>
                    <a:pt x="13065" y="13516"/>
                  </a:cubicBezTo>
                  <a:cubicBezTo>
                    <a:pt x="12816" y="13503"/>
                    <a:pt x="12561" y="13473"/>
                    <a:pt x="12246" y="13412"/>
                  </a:cubicBezTo>
                  <a:lnTo>
                    <a:pt x="12243" y="13412"/>
                  </a:lnTo>
                  <a:cubicBezTo>
                    <a:pt x="12055" y="13376"/>
                    <a:pt x="11868" y="13335"/>
                    <a:pt x="11680" y="13295"/>
                  </a:cubicBezTo>
                  <a:lnTo>
                    <a:pt x="11304" y="13218"/>
                  </a:lnTo>
                  <a:cubicBezTo>
                    <a:pt x="11209" y="13197"/>
                    <a:pt x="11116" y="13178"/>
                    <a:pt x="11021" y="13161"/>
                  </a:cubicBezTo>
                  <a:cubicBezTo>
                    <a:pt x="10765" y="13112"/>
                    <a:pt x="10507" y="13070"/>
                    <a:pt x="10244" y="13033"/>
                  </a:cubicBezTo>
                  <a:cubicBezTo>
                    <a:pt x="10253" y="12866"/>
                    <a:pt x="10250" y="12697"/>
                    <a:pt x="10247" y="12526"/>
                  </a:cubicBezTo>
                  <a:cubicBezTo>
                    <a:pt x="10235" y="12306"/>
                    <a:pt x="10205" y="12074"/>
                    <a:pt x="10154" y="11834"/>
                  </a:cubicBezTo>
                  <a:cubicBezTo>
                    <a:pt x="10274" y="11812"/>
                    <a:pt x="10398" y="11799"/>
                    <a:pt x="10521" y="11796"/>
                  </a:cubicBezTo>
                  <a:cubicBezTo>
                    <a:pt x="10545" y="11796"/>
                    <a:pt x="10569" y="11796"/>
                    <a:pt x="10593" y="11796"/>
                  </a:cubicBezTo>
                  <a:cubicBezTo>
                    <a:pt x="10942" y="11796"/>
                    <a:pt x="11313" y="11836"/>
                    <a:pt x="11784" y="11924"/>
                  </a:cubicBezTo>
                  <a:cubicBezTo>
                    <a:pt x="11983" y="11963"/>
                    <a:pt x="12180" y="12003"/>
                    <a:pt x="12377" y="12048"/>
                  </a:cubicBezTo>
                  <a:lnTo>
                    <a:pt x="12559" y="12087"/>
                  </a:lnTo>
                  <a:cubicBezTo>
                    <a:pt x="12811" y="12143"/>
                    <a:pt x="13062" y="12197"/>
                    <a:pt x="13316" y="12246"/>
                  </a:cubicBezTo>
                  <a:cubicBezTo>
                    <a:pt x="13714" y="12322"/>
                    <a:pt x="14032" y="12365"/>
                    <a:pt x="14375" y="12387"/>
                  </a:cubicBezTo>
                  <a:cubicBezTo>
                    <a:pt x="14424" y="12388"/>
                    <a:pt x="14474" y="12389"/>
                    <a:pt x="14523" y="12389"/>
                  </a:cubicBezTo>
                  <a:cubicBezTo>
                    <a:pt x="14815" y="12389"/>
                    <a:pt x="15098" y="12363"/>
                    <a:pt x="15366" y="12308"/>
                  </a:cubicBezTo>
                  <a:cubicBezTo>
                    <a:pt x="15653" y="12237"/>
                    <a:pt x="15936" y="12134"/>
                    <a:pt x="16186" y="12006"/>
                  </a:cubicBezTo>
                  <a:cubicBezTo>
                    <a:pt x="16302" y="11943"/>
                    <a:pt x="16417" y="11877"/>
                    <a:pt x="16529" y="11808"/>
                  </a:cubicBezTo>
                  <a:cubicBezTo>
                    <a:pt x="16522" y="11796"/>
                    <a:pt x="16515" y="11784"/>
                    <a:pt x="16508" y="11769"/>
                  </a:cubicBezTo>
                  <a:cubicBezTo>
                    <a:pt x="16473" y="11709"/>
                    <a:pt x="16443" y="11653"/>
                    <a:pt x="16404" y="11597"/>
                  </a:cubicBezTo>
                  <a:cubicBezTo>
                    <a:pt x="16436" y="11587"/>
                    <a:pt x="16479" y="11581"/>
                    <a:pt x="16519" y="11571"/>
                  </a:cubicBezTo>
                  <a:cubicBezTo>
                    <a:pt x="16581" y="11557"/>
                    <a:pt x="16633" y="11506"/>
                    <a:pt x="16651" y="11446"/>
                  </a:cubicBezTo>
                  <a:cubicBezTo>
                    <a:pt x="16677" y="11348"/>
                    <a:pt x="16623" y="11282"/>
                    <a:pt x="16572" y="11242"/>
                  </a:cubicBezTo>
                  <a:cubicBezTo>
                    <a:pt x="16420" y="11104"/>
                    <a:pt x="16305" y="10958"/>
                    <a:pt x="16205" y="10827"/>
                  </a:cubicBezTo>
                  <a:lnTo>
                    <a:pt x="16295" y="10794"/>
                  </a:lnTo>
                  <a:lnTo>
                    <a:pt x="16452" y="10729"/>
                  </a:lnTo>
                  <a:cubicBezTo>
                    <a:pt x="16499" y="10711"/>
                    <a:pt x="16545" y="10696"/>
                    <a:pt x="16595" y="10682"/>
                  </a:cubicBezTo>
                  <a:cubicBezTo>
                    <a:pt x="16664" y="10665"/>
                    <a:pt x="16710" y="10606"/>
                    <a:pt x="16722" y="10534"/>
                  </a:cubicBezTo>
                  <a:cubicBezTo>
                    <a:pt x="16730" y="10465"/>
                    <a:pt x="16700" y="10402"/>
                    <a:pt x="16643" y="10370"/>
                  </a:cubicBezTo>
                  <a:cubicBezTo>
                    <a:pt x="16601" y="10347"/>
                    <a:pt x="16564" y="10320"/>
                    <a:pt x="16528" y="10293"/>
                  </a:cubicBezTo>
                  <a:cubicBezTo>
                    <a:pt x="16480" y="10255"/>
                    <a:pt x="16432" y="10212"/>
                    <a:pt x="16386" y="10171"/>
                  </a:cubicBezTo>
                  <a:lnTo>
                    <a:pt x="16292" y="10089"/>
                  </a:lnTo>
                  <a:cubicBezTo>
                    <a:pt x="16377" y="10076"/>
                    <a:pt x="16460" y="10053"/>
                    <a:pt x="16549" y="10038"/>
                  </a:cubicBezTo>
                  <a:cubicBezTo>
                    <a:pt x="16615" y="10027"/>
                    <a:pt x="16666" y="9964"/>
                    <a:pt x="16682" y="9911"/>
                  </a:cubicBezTo>
                  <a:cubicBezTo>
                    <a:pt x="16704" y="9832"/>
                    <a:pt x="16673" y="9753"/>
                    <a:pt x="16600" y="9702"/>
                  </a:cubicBezTo>
                  <a:lnTo>
                    <a:pt x="16473" y="9610"/>
                  </a:lnTo>
                  <a:cubicBezTo>
                    <a:pt x="16420" y="9572"/>
                    <a:pt x="16366" y="9530"/>
                    <a:pt x="16310" y="9493"/>
                  </a:cubicBezTo>
                  <a:lnTo>
                    <a:pt x="16264" y="9467"/>
                  </a:lnTo>
                  <a:cubicBezTo>
                    <a:pt x="16312" y="9415"/>
                    <a:pt x="16341" y="9345"/>
                    <a:pt x="16341" y="9282"/>
                  </a:cubicBezTo>
                  <a:cubicBezTo>
                    <a:pt x="16343" y="9236"/>
                    <a:pt x="16328" y="9181"/>
                    <a:pt x="16308" y="9145"/>
                  </a:cubicBezTo>
                  <a:cubicBezTo>
                    <a:pt x="16272" y="9079"/>
                    <a:pt x="16195" y="9036"/>
                    <a:pt x="16129" y="9000"/>
                  </a:cubicBezTo>
                  <a:cubicBezTo>
                    <a:pt x="16034" y="8951"/>
                    <a:pt x="15972" y="8925"/>
                    <a:pt x="15907" y="8901"/>
                  </a:cubicBezTo>
                  <a:cubicBezTo>
                    <a:pt x="15942" y="8868"/>
                    <a:pt x="15968" y="8819"/>
                    <a:pt x="15982" y="8772"/>
                  </a:cubicBezTo>
                  <a:cubicBezTo>
                    <a:pt x="16001" y="8713"/>
                    <a:pt x="15994" y="8650"/>
                    <a:pt x="15962" y="8596"/>
                  </a:cubicBezTo>
                  <a:cubicBezTo>
                    <a:pt x="15923" y="8535"/>
                    <a:pt x="15863" y="8490"/>
                    <a:pt x="15797" y="8477"/>
                  </a:cubicBezTo>
                  <a:cubicBezTo>
                    <a:pt x="15732" y="8474"/>
                    <a:pt x="15703" y="8474"/>
                    <a:pt x="15676" y="8473"/>
                  </a:cubicBezTo>
                  <a:cubicBezTo>
                    <a:pt x="15719" y="8451"/>
                    <a:pt x="15761" y="8424"/>
                    <a:pt x="15807" y="8398"/>
                  </a:cubicBezTo>
                  <a:cubicBezTo>
                    <a:pt x="15889" y="8352"/>
                    <a:pt x="15940" y="8265"/>
                    <a:pt x="15942" y="8174"/>
                  </a:cubicBezTo>
                  <a:cubicBezTo>
                    <a:pt x="15942" y="8058"/>
                    <a:pt x="15869" y="7959"/>
                    <a:pt x="15752" y="7921"/>
                  </a:cubicBezTo>
                  <a:cubicBezTo>
                    <a:pt x="15731" y="7916"/>
                    <a:pt x="15706" y="7907"/>
                    <a:pt x="15683" y="7898"/>
                  </a:cubicBezTo>
                  <a:cubicBezTo>
                    <a:pt x="15603" y="7857"/>
                    <a:pt x="15524" y="7815"/>
                    <a:pt x="15445" y="7772"/>
                  </a:cubicBezTo>
                  <a:lnTo>
                    <a:pt x="15301" y="7697"/>
                  </a:lnTo>
                  <a:cubicBezTo>
                    <a:pt x="15268" y="7680"/>
                    <a:pt x="15237" y="7664"/>
                    <a:pt x="15204" y="7651"/>
                  </a:cubicBezTo>
                  <a:cubicBezTo>
                    <a:pt x="15250" y="7597"/>
                    <a:pt x="15290" y="7532"/>
                    <a:pt x="15333" y="7469"/>
                  </a:cubicBezTo>
                  <a:cubicBezTo>
                    <a:pt x="15383" y="7393"/>
                    <a:pt x="15432" y="7314"/>
                    <a:pt x="15484" y="7242"/>
                  </a:cubicBezTo>
                  <a:cubicBezTo>
                    <a:pt x="15597" y="7120"/>
                    <a:pt x="15619" y="6982"/>
                    <a:pt x="15555" y="6869"/>
                  </a:cubicBezTo>
                  <a:cubicBezTo>
                    <a:pt x="15531" y="6824"/>
                    <a:pt x="15495" y="6788"/>
                    <a:pt x="15452" y="6761"/>
                  </a:cubicBezTo>
                  <a:cubicBezTo>
                    <a:pt x="15423" y="6745"/>
                    <a:pt x="15395" y="6735"/>
                    <a:pt x="15362" y="6729"/>
                  </a:cubicBezTo>
                  <a:cubicBezTo>
                    <a:pt x="15343" y="6726"/>
                    <a:pt x="15323" y="6724"/>
                    <a:pt x="15302" y="6724"/>
                  </a:cubicBezTo>
                  <a:cubicBezTo>
                    <a:pt x="15280" y="6724"/>
                    <a:pt x="15257" y="6726"/>
                    <a:pt x="15231" y="6729"/>
                  </a:cubicBezTo>
                  <a:cubicBezTo>
                    <a:pt x="15148" y="6736"/>
                    <a:pt x="15066" y="6738"/>
                    <a:pt x="14982" y="6738"/>
                  </a:cubicBezTo>
                  <a:lnTo>
                    <a:pt x="15031" y="6667"/>
                  </a:lnTo>
                  <a:cubicBezTo>
                    <a:pt x="15080" y="6580"/>
                    <a:pt x="15126" y="6494"/>
                    <a:pt x="15188" y="6416"/>
                  </a:cubicBezTo>
                  <a:cubicBezTo>
                    <a:pt x="15254" y="6333"/>
                    <a:pt x="15241" y="6196"/>
                    <a:pt x="15193" y="6112"/>
                  </a:cubicBezTo>
                  <a:cubicBezTo>
                    <a:pt x="15150" y="6033"/>
                    <a:pt x="15071" y="5977"/>
                    <a:pt x="14981" y="5961"/>
                  </a:cubicBezTo>
                  <a:cubicBezTo>
                    <a:pt x="14963" y="5957"/>
                    <a:pt x="14945" y="5955"/>
                    <a:pt x="14927" y="5955"/>
                  </a:cubicBezTo>
                  <a:cubicBezTo>
                    <a:pt x="14902" y="5955"/>
                    <a:pt x="14877" y="5959"/>
                    <a:pt x="14853" y="5967"/>
                  </a:cubicBezTo>
                  <a:cubicBezTo>
                    <a:pt x="14702" y="6010"/>
                    <a:pt x="14549" y="6031"/>
                    <a:pt x="14404" y="6048"/>
                  </a:cubicBezTo>
                  <a:lnTo>
                    <a:pt x="14412" y="6048"/>
                  </a:lnTo>
                  <a:cubicBezTo>
                    <a:pt x="14353" y="6054"/>
                    <a:pt x="14296" y="6063"/>
                    <a:pt x="14235" y="6071"/>
                  </a:cubicBezTo>
                  <a:cubicBezTo>
                    <a:pt x="14267" y="6024"/>
                    <a:pt x="14296" y="5974"/>
                    <a:pt x="14329" y="5921"/>
                  </a:cubicBezTo>
                  <a:cubicBezTo>
                    <a:pt x="14385" y="5834"/>
                    <a:pt x="14386" y="5712"/>
                    <a:pt x="14333" y="5616"/>
                  </a:cubicBezTo>
                  <a:cubicBezTo>
                    <a:pt x="14292" y="5539"/>
                    <a:pt x="14220" y="5485"/>
                    <a:pt x="14131" y="5468"/>
                  </a:cubicBezTo>
                  <a:cubicBezTo>
                    <a:pt x="14112" y="5464"/>
                    <a:pt x="14092" y="5462"/>
                    <a:pt x="14071" y="5462"/>
                  </a:cubicBezTo>
                  <a:cubicBezTo>
                    <a:pt x="14046" y="5462"/>
                    <a:pt x="14020" y="5465"/>
                    <a:pt x="13994" y="5471"/>
                  </a:cubicBezTo>
                  <a:cubicBezTo>
                    <a:pt x="13950" y="5475"/>
                    <a:pt x="13909" y="5476"/>
                    <a:pt x="13869" y="5476"/>
                  </a:cubicBezTo>
                  <a:cubicBezTo>
                    <a:pt x="13818" y="5476"/>
                    <a:pt x="13769" y="5474"/>
                    <a:pt x="13721" y="5472"/>
                  </a:cubicBezTo>
                  <a:lnTo>
                    <a:pt x="13573" y="5468"/>
                  </a:lnTo>
                  <a:cubicBezTo>
                    <a:pt x="13543" y="5408"/>
                    <a:pt x="13543" y="5342"/>
                    <a:pt x="13543" y="5273"/>
                  </a:cubicBezTo>
                  <a:cubicBezTo>
                    <a:pt x="13543" y="5207"/>
                    <a:pt x="13543" y="5141"/>
                    <a:pt x="13550" y="5076"/>
                  </a:cubicBezTo>
                  <a:cubicBezTo>
                    <a:pt x="13553" y="5057"/>
                    <a:pt x="13558" y="5036"/>
                    <a:pt x="13566" y="5014"/>
                  </a:cubicBezTo>
                  <a:cubicBezTo>
                    <a:pt x="13592" y="4908"/>
                    <a:pt x="13566" y="4803"/>
                    <a:pt x="13494" y="4727"/>
                  </a:cubicBezTo>
                  <a:cubicBezTo>
                    <a:pt x="13451" y="4684"/>
                    <a:pt x="13401" y="4657"/>
                    <a:pt x="13344" y="4647"/>
                  </a:cubicBezTo>
                  <a:cubicBezTo>
                    <a:pt x="13325" y="4643"/>
                    <a:pt x="13307" y="4641"/>
                    <a:pt x="13288" y="4641"/>
                  </a:cubicBezTo>
                  <a:cubicBezTo>
                    <a:pt x="13239" y="4641"/>
                    <a:pt x="13190" y="4653"/>
                    <a:pt x="13140" y="4674"/>
                  </a:cubicBezTo>
                  <a:cubicBezTo>
                    <a:pt x="13072" y="4697"/>
                    <a:pt x="13007" y="4714"/>
                    <a:pt x="12947" y="4731"/>
                  </a:cubicBezTo>
                  <a:cubicBezTo>
                    <a:pt x="12970" y="4626"/>
                    <a:pt x="12989" y="4517"/>
                    <a:pt x="13025" y="4410"/>
                  </a:cubicBezTo>
                  <a:cubicBezTo>
                    <a:pt x="13062" y="4295"/>
                    <a:pt x="13005" y="4151"/>
                    <a:pt x="12895" y="4086"/>
                  </a:cubicBezTo>
                  <a:cubicBezTo>
                    <a:pt x="12864" y="4068"/>
                    <a:pt x="12832" y="4056"/>
                    <a:pt x="12802" y="4049"/>
                  </a:cubicBezTo>
                  <a:cubicBezTo>
                    <a:pt x="12789" y="4046"/>
                    <a:pt x="12776" y="4044"/>
                    <a:pt x="12763" y="4044"/>
                  </a:cubicBezTo>
                  <a:cubicBezTo>
                    <a:pt x="12758" y="4044"/>
                    <a:pt x="12754" y="4044"/>
                    <a:pt x="12749" y="4045"/>
                  </a:cubicBezTo>
                  <a:cubicBezTo>
                    <a:pt x="12673" y="4045"/>
                    <a:pt x="12618" y="4073"/>
                    <a:pt x="12555" y="4121"/>
                  </a:cubicBezTo>
                  <a:cubicBezTo>
                    <a:pt x="12459" y="4181"/>
                    <a:pt x="12357" y="4233"/>
                    <a:pt x="12256" y="4286"/>
                  </a:cubicBezTo>
                  <a:lnTo>
                    <a:pt x="12229" y="4121"/>
                  </a:lnTo>
                  <a:cubicBezTo>
                    <a:pt x="12222" y="4046"/>
                    <a:pt x="12220" y="3993"/>
                    <a:pt x="12220" y="3938"/>
                  </a:cubicBezTo>
                  <a:cubicBezTo>
                    <a:pt x="12225" y="3791"/>
                    <a:pt x="12108" y="3691"/>
                    <a:pt x="11992" y="3668"/>
                  </a:cubicBezTo>
                  <a:cubicBezTo>
                    <a:pt x="11975" y="3665"/>
                    <a:pt x="11958" y="3663"/>
                    <a:pt x="11941" y="3663"/>
                  </a:cubicBezTo>
                  <a:cubicBezTo>
                    <a:pt x="11873" y="3663"/>
                    <a:pt x="11808" y="3690"/>
                    <a:pt x="11758" y="3737"/>
                  </a:cubicBezTo>
                  <a:cubicBezTo>
                    <a:pt x="11725" y="3770"/>
                    <a:pt x="11692" y="3799"/>
                    <a:pt x="11657" y="3828"/>
                  </a:cubicBezTo>
                  <a:cubicBezTo>
                    <a:pt x="11643" y="3641"/>
                    <a:pt x="11567" y="3500"/>
                    <a:pt x="11453" y="3410"/>
                  </a:cubicBezTo>
                  <a:cubicBezTo>
                    <a:pt x="11409" y="3374"/>
                    <a:pt x="11354" y="3350"/>
                    <a:pt x="11294" y="3338"/>
                  </a:cubicBezTo>
                  <a:cubicBezTo>
                    <a:pt x="11268" y="3333"/>
                    <a:pt x="11242" y="3331"/>
                    <a:pt x="11215" y="3331"/>
                  </a:cubicBezTo>
                  <a:cubicBezTo>
                    <a:pt x="11169" y="3331"/>
                    <a:pt x="11121" y="3337"/>
                    <a:pt x="11073" y="3348"/>
                  </a:cubicBezTo>
                  <a:cubicBezTo>
                    <a:pt x="11073" y="3246"/>
                    <a:pt x="11066" y="3180"/>
                    <a:pt x="11058" y="3113"/>
                  </a:cubicBezTo>
                  <a:cubicBezTo>
                    <a:pt x="11043" y="2982"/>
                    <a:pt x="11028" y="2851"/>
                    <a:pt x="11035" y="2716"/>
                  </a:cubicBezTo>
                  <a:cubicBezTo>
                    <a:pt x="11038" y="2634"/>
                    <a:pt x="10989" y="2544"/>
                    <a:pt x="10913" y="2499"/>
                  </a:cubicBezTo>
                  <a:cubicBezTo>
                    <a:pt x="10887" y="2485"/>
                    <a:pt x="10859" y="2473"/>
                    <a:pt x="10831" y="2469"/>
                  </a:cubicBezTo>
                  <a:cubicBezTo>
                    <a:pt x="10817" y="2466"/>
                    <a:pt x="10802" y="2465"/>
                    <a:pt x="10787" y="2465"/>
                  </a:cubicBezTo>
                  <a:cubicBezTo>
                    <a:pt x="10725" y="2465"/>
                    <a:pt x="10661" y="2489"/>
                    <a:pt x="10607" y="2534"/>
                  </a:cubicBezTo>
                  <a:cubicBezTo>
                    <a:pt x="10514" y="2606"/>
                    <a:pt x="10441" y="2649"/>
                    <a:pt x="10365" y="2693"/>
                  </a:cubicBezTo>
                  <a:lnTo>
                    <a:pt x="10296" y="2738"/>
                  </a:lnTo>
                  <a:cubicBezTo>
                    <a:pt x="10293" y="2687"/>
                    <a:pt x="10281" y="2636"/>
                    <a:pt x="10267" y="2587"/>
                  </a:cubicBezTo>
                  <a:cubicBezTo>
                    <a:pt x="10243" y="2519"/>
                    <a:pt x="10211" y="2473"/>
                    <a:pt x="10156" y="2442"/>
                  </a:cubicBezTo>
                  <a:cubicBezTo>
                    <a:pt x="10132" y="2428"/>
                    <a:pt x="10106" y="2416"/>
                    <a:pt x="10077" y="2412"/>
                  </a:cubicBezTo>
                  <a:cubicBezTo>
                    <a:pt x="10063" y="2409"/>
                    <a:pt x="10048" y="2407"/>
                    <a:pt x="10033" y="2407"/>
                  </a:cubicBezTo>
                  <a:cubicBezTo>
                    <a:pt x="9991" y="2407"/>
                    <a:pt x="9949" y="2419"/>
                    <a:pt x="9915" y="2438"/>
                  </a:cubicBezTo>
                  <a:cubicBezTo>
                    <a:pt x="9816" y="2499"/>
                    <a:pt x="9714" y="2552"/>
                    <a:pt x="9611" y="2607"/>
                  </a:cubicBezTo>
                  <a:cubicBezTo>
                    <a:pt x="9618" y="2528"/>
                    <a:pt x="9618" y="2459"/>
                    <a:pt x="9615" y="2393"/>
                  </a:cubicBezTo>
                  <a:cubicBezTo>
                    <a:pt x="9609" y="2280"/>
                    <a:pt x="9532" y="2186"/>
                    <a:pt x="9424" y="2168"/>
                  </a:cubicBezTo>
                  <a:cubicBezTo>
                    <a:pt x="9409" y="2164"/>
                    <a:pt x="9393" y="2163"/>
                    <a:pt x="9378" y="2163"/>
                  </a:cubicBezTo>
                  <a:cubicBezTo>
                    <a:pt x="9342" y="2163"/>
                    <a:pt x="9306" y="2172"/>
                    <a:pt x="9270" y="2189"/>
                  </a:cubicBezTo>
                  <a:cubicBezTo>
                    <a:pt x="9247" y="2201"/>
                    <a:pt x="9223" y="2211"/>
                    <a:pt x="9200" y="2219"/>
                  </a:cubicBezTo>
                  <a:cubicBezTo>
                    <a:pt x="9140" y="2244"/>
                    <a:pt x="9075" y="2270"/>
                    <a:pt x="9012" y="2292"/>
                  </a:cubicBezTo>
                  <a:cubicBezTo>
                    <a:pt x="9017" y="2271"/>
                    <a:pt x="9019" y="2247"/>
                    <a:pt x="9020" y="2219"/>
                  </a:cubicBezTo>
                  <a:lnTo>
                    <a:pt x="9019" y="2103"/>
                  </a:lnTo>
                  <a:cubicBezTo>
                    <a:pt x="9017" y="1999"/>
                    <a:pt x="9015" y="1899"/>
                    <a:pt x="9025" y="1797"/>
                  </a:cubicBezTo>
                  <a:cubicBezTo>
                    <a:pt x="9048" y="1688"/>
                    <a:pt x="9029" y="1615"/>
                    <a:pt x="8977" y="1557"/>
                  </a:cubicBezTo>
                  <a:cubicBezTo>
                    <a:pt x="8947" y="1526"/>
                    <a:pt x="8900" y="1501"/>
                    <a:pt x="8852" y="1492"/>
                  </a:cubicBezTo>
                  <a:cubicBezTo>
                    <a:pt x="8838" y="1489"/>
                    <a:pt x="8823" y="1488"/>
                    <a:pt x="8809" y="1488"/>
                  </a:cubicBezTo>
                  <a:cubicBezTo>
                    <a:pt x="8770" y="1488"/>
                    <a:pt x="8735" y="1499"/>
                    <a:pt x="8706" y="1518"/>
                  </a:cubicBezTo>
                  <a:cubicBezTo>
                    <a:pt x="8627" y="1576"/>
                    <a:pt x="8541" y="1617"/>
                    <a:pt x="8454" y="1662"/>
                  </a:cubicBezTo>
                  <a:cubicBezTo>
                    <a:pt x="8426" y="1571"/>
                    <a:pt x="8423" y="1514"/>
                    <a:pt x="8421" y="1454"/>
                  </a:cubicBezTo>
                  <a:cubicBezTo>
                    <a:pt x="8414" y="1314"/>
                    <a:pt x="8408" y="1172"/>
                    <a:pt x="8429" y="1029"/>
                  </a:cubicBezTo>
                  <a:cubicBezTo>
                    <a:pt x="8439" y="958"/>
                    <a:pt x="8385" y="879"/>
                    <a:pt x="8325" y="843"/>
                  </a:cubicBezTo>
                  <a:cubicBezTo>
                    <a:pt x="8304" y="832"/>
                    <a:pt x="8282" y="822"/>
                    <a:pt x="8258" y="817"/>
                  </a:cubicBezTo>
                  <a:cubicBezTo>
                    <a:pt x="8245" y="815"/>
                    <a:pt x="8232" y="814"/>
                    <a:pt x="8219" y="814"/>
                  </a:cubicBezTo>
                  <a:cubicBezTo>
                    <a:pt x="8182" y="814"/>
                    <a:pt x="8146" y="823"/>
                    <a:pt x="8114" y="840"/>
                  </a:cubicBezTo>
                  <a:cubicBezTo>
                    <a:pt x="8092" y="853"/>
                    <a:pt x="8071" y="865"/>
                    <a:pt x="8048" y="876"/>
                  </a:cubicBezTo>
                  <a:cubicBezTo>
                    <a:pt x="7992" y="896"/>
                    <a:pt x="7934" y="915"/>
                    <a:pt x="7878" y="934"/>
                  </a:cubicBezTo>
                  <a:lnTo>
                    <a:pt x="7749" y="975"/>
                  </a:lnTo>
                  <a:cubicBezTo>
                    <a:pt x="7762" y="826"/>
                    <a:pt x="7748" y="691"/>
                    <a:pt x="7715" y="562"/>
                  </a:cubicBezTo>
                  <a:cubicBezTo>
                    <a:pt x="7663" y="372"/>
                    <a:pt x="7541" y="231"/>
                    <a:pt x="7377" y="180"/>
                  </a:cubicBezTo>
                  <a:lnTo>
                    <a:pt x="7333" y="168"/>
                  </a:lnTo>
                  <a:cubicBezTo>
                    <a:pt x="7311" y="164"/>
                    <a:pt x="7289" y="162"/>
                    <a:pt x="7268" y="162"/>
                  </a:cubicBezTo>
                  <a:cubicBezTo>
                    <a:pt x="7127" y="162"/>
                    <a:pt x="6994" y="251"/>
                    <a:pt x="6900" y="335"/>
                  </a:cubicBezTo>
                  <a:cubicBezTo>
                    <a:pt x="6853" y="379"/>
                    <a:pt x="6806" y="437"/>
                    <a:pt x="6758" y="504"/>
                  </a:cubicBezTo>
                  <a:cubicBezTo>
                    <a:pt x="6758" y="458"/>
                    <a:pt x="6748" y="410"/>
                    <a:pt x="6738" y="359"/>
                  </a:cubicBezTo>
                  <a:cubicBezTo>
                    <a:pt x="6724" y="221"/>
                    <a:pt x="6672" y="155"/>
                    <a:pt x="6592" y="131"/>
                  </a:cubicBezTo>
                  <a:lnTo>
                    <a:pt x="6590" y="131"/>
                  </a:lnTo>
                  <a:cubicBezTo>
                    <a:pt x="6574" y="128"/>
                    <a:pt x="6558" y="127"/>
                    <a:pt x="6542" y="127"/>
                  </a:cubicBezTo>
                  <a:cubicBezTo>
                    <a:pt x="6466" y="127"/>
                    <a:pt x="6404" y="161"/>
                    <a:pt x="6369" y="218"/>
                  </a:cubicBezTo>
                  <a:cubicBezTo>
                    <a:pt x="6303" y="331"/>
                    <a:pt x="6227" y="437"/>
                    <a:pt x="6149" y="545"/>
                  </a:cubicBezTo>
                  <a:lnTo>
                    <a:pt x="6060" y="668"/>
                  </a:lnTo>
                  <a:cubicBezTo>
                    <a:pt x="6036" y="704"/>
                    <a:pt x="6013" y="743"/>
                    <a:pt x="5990" y="779"/>
                  </a:cubicBezTo>
                  <a:cubicBezTo>
                    <a:pt x="5944" y="685"/>
                    <a:pt x="5909" y="596"/>
                    <a:pt x="5885" y="504"/>
                  </a:cubicBezTo>
                  <a:cubicBezTo>
                    <a:pt x="5865" y="432"/>
                    <a:pt x="5810" y="382"/>
                    <a:pt x="5738" y="368"/>
                  </a:cubicBezTo>
                  <a:cubicBezTo>
                    <a:pt x="5726" y="366"/>
                    <a:pt x="5714" y="365"/>
                    <a:pt x="5702" y="365"/>
                  </a:cubicBezTo>
                  <a:cubicBezTo>
                    <a:pt x="5636" y="365"/>
                    <a:pt x="5576" y="397"/>
                    <a:pt x="5536" y="453"/>
                  </a:cubicBezTo>
                  <a:cubicBezTo>
                    <a:pt x="5517" y="483"/>
                    <a:pt x="5500" y="509"/>
                    <a:pt x="5480" y="534"/>
                  </a:cubicBezTo>
                  <a:lnTo>
                    <a:pt x="5417" y="611"/>
                  </a:lnTo>
                  <a:lnTo>
                    <a:pt x="5352" y="685"/>
                  </a:lnTo>
                  <a:lnTo>
                    <a:pt x="5292" y="527"/>
                  </a:lnTo>
                  <a:lnTo>
                    <a:pt x="5249" y="430"/>
                  </a:lnTo>
                  <a:cubicBezTo>
                    <a:pt x="5230" y="382"/>
                    <a:pt x="5214" y="339"/>
                    <a:pt x="5204" y="290"/>
                  </a:cubicBezTo>
                  <a:cubicBezTo>
                    <a:pt x="5184" y="221"/>
                    <a:pt x="5126" y="167"/>
                    <a:pt x="5056" y="154"/>
                  </a:cubicBezTo>
                  <a:cubicBezTo>
                    <a:pt x="5053" y="154"/>
                    <a:pt x="5049" y="154"/>
                    <a:pt x="5046" y="154"/>
                  </a:cubicBezTo>
                  <a:cubicBezTo>
                    <a:pt x="4939" y="154"/>
                    <a:pt x="4880" y="200"/>
                    <a:pt x="4844" y="287"/>
                  </a:cubicBezTo>
                  <a:cubicBezTo>
                    <a:pt x="4795" y="389"/>
                    <a:pt x="4743" y="476"/>
                    <a:pt x="4688" y="566"/>
                  </a:cubicBezTo>
                  <a:lnTo>
                    <a:pt x="4641" y="424"/>
                  </a:lnTo>
                  <a:cubicBezTo>
                    <a:pt x="4624" y="379"/>
                    <a:pt x="4604" y="331"/>
                    <a:pt x="4589" y="279"/>
                  </a:cubicBezTo>
                  <a:cubicBezTo>
                    <a:pt x="4572" y="210"/>
                    <a:pt x="4520" y="161"/>
                    <a:pt x="4453" y="150"/>
                  </a:cubicBezTo>
                  <a:cubicBezTo>
                    <a:pt x="4442" y="148"/>
                    <a:pt x="4431" y="147"/>
                    <a:pt x="4420" y="147"/>
                  </a:cubicBezTo>
                  <a:cubicBezTo>
                    <a:pt x="4348" y="147"/>
                    <a:pt x="4272" y="186"/>
                    <a:pt x="4243" y="273"/>
                  </a:cubicBezTo>
                  <a:cubicBezTo>
                    <a:pt x="4229" y="315"/>
                    <a:pt x="4214" y="355"/>
                    <a:pt x="4196" y="397"/>
                  </a:cubicBezTo>
                  <a:cubicBezTo>
                    <a:pt x="4171" y="455"/>
                    <a:pt x="4150" y="503"/>
                    <a:pt x="4124" y="549"/>
                  </a:cubicBezTo>
                  <a:lnTo>
                    <a:pt x="4074" y="410"/>
                  </a:lnTo>
                  <a:cubicBezTo>
                    <a:pt x="4049" y="351"/>
                    <a:pt x="4022" y="290"/>
                    <a:pt x="3999" y="231"/>
                  </a:cubicBezTo>
                  <a:cubicBezTo>
                    <a:pt x="3990" y="207"/>
                    <a:pt x="3980" y="180"/>
                    <a:pt x="3976" y="152"/>
                  </a:cubicBezTo>
                  <a:cubicBezTo>
                    <a:pt x="3956" y="88"/>
                    <a:pt x="3906" y="39"/>
                    <a:pt x="3842" y="29"/>
                  </a:cubicBezTo>
                  <a:cubicBezTo>
                    <a:pt x="3838" y="29"/>
                    <a:pt x="3833" y="29"/>
                    <a:pt x="3829" y="29"/>
                  </a:cubicBezTo>
                  <a:cubicBezTo>
                    <a:pt x="3732" y="29"/>
                    <a:pt x="3675" y="74"/>
                    <a:pt x="3646" y="150"/>
                  </a:cubicBezTo>
                  <a:cubicBezTo>
                    <a:pt x="3638" y="173"/>
                    <a:pt x="3631" y="196"/>
                    <a:pt x="3620" y="216"/>
                  </a:cubicBezTo>
                  <a:cubicBezTo>
                    <a:pt x="3572" y="322"/>
                    <a:pt x="3519" y="422"/>
                    <a:pt x="3466" y="523"/>
                  </a:cubicBezTo>
                  <a:lnTo>
                    <a:pt x="3373" y="705"/>
                  </a:lnTo>
                  <a:cubicBezTo>
                    <a:pt x="3353" y="619"/>
                    <a:pt x="3317" y="534"/>
                    <a:pt x="3282" y="451"/>
                  </a:cubicBezTo>
                  <a:cubicBezTo>
                    <a:pt x="3235" y="325"/>
                    <a:pt x="3196" y="223"/>
                    <a:pt x="3165" y="117"/>
                  </a:cubicBezTo>
                  <a:cubicBezTo>
                    <a:pt x="3146" y="58"/>
                    <a:pt x="3101" y="10"/>
                    <a:pt x="3042" y="0"/>
                  </a:cubicBezTo>
                  <a:cubicBezTo>
                    <a:pt x="3041" y="0"/>
                    <a:pt x="3040" y="0"/>
                    <a:pt x="303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44" name="Google Shape;2344;p11"/>
            <p:cNvSpPr/>
            <p:nvPr/>
          </p:nvSpPr>
          <p:spPr>
            <a:xfrm>
              <a:off x="1486805" y="-391899"/>
              <a:ext cx="84826" cy="83454"/>
            </a:xfrm>
            <a:custGeom>
              <a:avLst/>
              <a:gdLst/>
              <a:ahLst/>
              <a:cxnLst/>
              <a:rect l="l" t="t" r="r" b="b"/>
              <a:pathLst>
                <a:path w="2102" h="2068" extrusionOk="0">
                  <a:moveTo>
                    <a:pt x="1395" y="0"/>
                  </a:moveTo>
                  <a:cubicBezTo>
                    <a:pt x="1370" y="0"/>
                    <a:pt x="1344" y="3"/>
                    <a:pt x="1320" y="13"/>
                  </a:cubicBezTo>
                  <a:cubicBezTo>
                    <a:pt x="1286" y="24"/>
                    <a:pt x="1260" y="44"/>
                    <a:pt x="1237" y="72"/>
                  </a:cubicBezTo>
                  <a:cubicBezTo>
                    <a:pt x="1207" y="113"/>
                    <a:pt x="1198" y="158"/>
                    <a:pt x="1198" y="208"/>
                  </a:cubicBezTo>
                  <a:lnTo>
                    <a:pt x="1198" y="250"/>
                  </a:lnTo>
                  <a:cubicBezTo>
                    <a:pt x="1195" y="290"/>
                    <a:pt x="1191" y="333"/>
                    <a:pt x="1185" y="375"/>
                  </a:cubicBezTo>
                  <a:cubicBezTo>
                    <a:pt x="1108" y="278"/>
                    <a:pt x="1011" y="201"/>
                    <a:pt x="898" y="146"/>
                  </a:cubicBezTo>
                  <a:cubicBezTo>
                    <a:pt x="853" y="125"/>
                    <a:pt x="803" y="115"/>
                    <a:pt x="757" y="108"/>
                  </a:cubicBezTo>
                  <a:cubicBezTo>
                    <a:pt x="740" y="105"/>
                    <a:pt x="723" y="104"/>
                    <a:pt x="706" y="104"/>
                  </a:cubicBezTo>
                  <a:cubicBezTo>
                    <a:pt x="663" y="104"/>
                    <a:pt x="620" y="111"/>
                    <a:pt x="581" y="122"/>
                  </a:cubicBezTo>
                  <a:cubicBezTo>
                    <a:pt x="533" y="135"/>
                    <a:pt x="491" y="153"/>
                    <a:pt x="451" y="179"/>
                  </a:cubicBezTo>
                  <a:cubicBezTo>
                    <a:pt x="398" y="211"/>
                    <a:pt x="352" y="251"/>
                    <a:pt x="308" y="296"/>
                  </a:cubicBezTo>
                  <a:cubicBezTo>
                    <a:pt x="229" y="373"/>
                    <a:pt x="177" y="480"/>
                    <a:pt x="130" y="580"/>
                  </a:cubicBezTo>
                  <a:cubicBezTo>
                    <a:pt x="69" y="714"/>
                    <a:pt x="40" y="862"/>
                    <a:pt x="20" y="1005"/>
                  </a:cubicBezTo>
                  <a:cubicBezTo>
                    <a:pt x="0" y="1166"/>
                    <a:pt x="10" y="1334"/>
                    <a:pt x="35" y="1494"/>
                  </a:cubicBezTo>
                  <a:cubicBezTo>
                    <a:pt x="62" y="1666"/>
                    <a:pt x="125" y="1833"/>
                    <a:pt x="206" y="1989"/>
                  </a:cubicBezTo>
                  <a:cubicBezTo>
                    <a:pt x="221" y="2019"/>
                    <a:pt x="237" y="2042"/>
                    <a:pt x="270" y="2057"/>
                  </a:cubicBezTo>
                  <a:cubicBezTo>
                    <a:pt x="286" y="2064"/>
                    <a:pt x="302" y="2067"/>
                    <a:pt x="319" y="2067"/>
                  </a:cubicBezTo>
                  <a:cubicBezTo>
                    <a:pt x="334" y="2067"/>
                    <a:pt x="349" y="2065"/>
                    <a:pt x="364" y="2059"/>
                  </a:cubicBezTo>
                  <a:cubicBezTo>
                    <a:pt x="420" y="2039"/>
                    <a:pt x="464" y="1962"/>
                    <a:pt x="434" y="1901"/>
                  </a:cubicBezTo>
                  <a:cubicBezTo>
                    <a:pt x="378" y="1795"/>
                    <a:pt x="336" y="1687"/>
                    <a:pt x="305" y="1574"/>
                  </a:cubicBezTo>
                  <a:cubicBezTo>
                    <a:pt x="277" y="1450"/>
                    <a:pt x="263" y="1330"/>
                    <a:pt x="262" y="1205"/>
                  </a:cubicBezTo>
                  <a:cubicBezTo>
                    <a:pt x="269" y="1086"/>
                    <a:pt x="285" y="971"/>
                    <a:pt x="315" y="854"/>
                  </a:cubicBezTo>
                  <a:cubicBezTo>
                    <a:pt x="316" y="850"/>
                    <a:pt x="318" y="845"/>
                    <a:pt x="319" y="842"/>
                  </a:cubicBezTo>
                  <a:lnTo>
                    <a:pt x="319" y="842"/>
                  </a:lnTo>
                  <a:cubicBezTo>
                    <a:pt x="347" y="763"/>
                    <a:pt x="379" y="689"/>
                    <a:pt x="420" y="617"/>
                  </a:cubicBezTo>
                  <a:cubicBezTo>
                    <a:pt x="450" y="573"/>
                    <a:pt x="481" y="531"/>
                    <a:pt x="517" y="491"/>
                  </a:cubicBezTo>
                  <a:cubicBezTo>
                    <a:pt x="542" y="472"/>
                    <a:pt x="565" y="454"/>
                    <a:pt x="589" y="438"/>
                  </a:cubicBezTo>
                  <a:cubicBezTo>
                    <a:pt x="608" y="429"/>
                    <a:pt x="625" y="424"/>
                    <a:pt x="644" y="416"/>
                  </a:cubicBezTo>
                  <a:cubicBezTo>
                    <a:pt x="660" y="415"/>
                    <a:pt x="675" y="411"/>
                    <a:pt x="693" y="411"/>
                  </a:cubicBezTo>
                  <a:cubicBezTo>
                    <a:pt x="707" y="412"/>
                    <a:pt x="718" y="415"/>
                    <a:pt x="733" y="416"/>
                  </a:cubicBezTo>
                  <a:cubicBezTo>
                    <a:pt x="753" y="424"/>
                    <a:pt x="773" y="432"/>
                    <a:pt x="790" y="441"/>
                  </a:cubicBezTo>
                  <a:cubicBezTo>
                    <a:pt x="829" y="467"/>
                    <a:pt x="861" y="495"/>
                    <a:pt x="894" y="527"/>
                  </a:cubicBezTo>
                  <a:cubicBezTo>
                    <a:pt x="951" y="599"/>
                    <a:pt x="998" y="673"/>
                    <a:pt x="1042" y="755"/>
                  </a:cubicBezTo>
                  <a:cubicBezTo>
                    <a:pt x="1034" y="742"/>
                    <a:pt x="1027" y="728"/>
                    <a:pt x="1020" y="717"/>
                  </a:cubicBezTo>
                  <a:lnTo>
                    <a:pt x="1020" y="717"/>
                  </a:lnTo>
                  <a:cubicBezTo>
                    <a:pt x="1067" y="807"/>
                    <a:pt x="1105" y="903"/>
                    <a:pt x="1141" y="999"/>
                  </a:cubicBezTo>
                  <a:cubicBezTo>
                    <a:pt x="1166" y="1068"/>
                    <a:pt x="1235" y="1112"/>
                    <a:pt x="1305" y="1112"/>
                  </a:cubicBezTo>
                  <a:cubicBezTo>
                    <a:pt x="1310" y="1112"/>
                    <a:pt x="1315" y="1112"/>
                    <a:pt x="1320" y="1112"/>
                  </a:cubicBezTo>
                  <a:cubicBezTo>
                    <a:pt x="1353" y="1107"/>
                    <a:pt x="1379" y="1097"/>
                    <a:pt x="1405" y="1078"/>
                  </a:cubicBezTo>
                  <a:cubicBezTo>
                    <a:pt x="1439" y="1054"/>
                    <a:pt x="1472" y="1011"/>
                    <a:pt x="1472" y="965"/>
                  </a:cubicBezTo>
                  <a:cubicBezTo>
                    <a:pt x="1478" y="883"/>
                    <a:pt x="1490" y="803"/>
                    <a:pt x="1504" y="719"/>
                  </a:cubicBezTo>
                  <a:cubicBezTo>
                    <a:pt x="1518" y="741"/>
                    <a:pt x="1530" y="764"/>
                    <a:pt x="1544" y="785"/>
                  </a:cubicBezTo>
                  <a:cubicBezTo>
                    <a:pt x="1576" y="847"/>
                    <a:pt x="1599" y="906"/>
                    <a:pt x="1622" y="971"/>
                  </a:cubicBezTo>
                  <a:cubicBezTo>
                    <a:pt x="1647" y="1045"/>
                    <a:pt x="1724" y="1095"/>
                    <a:pt x="1801" y="1095"/>
                  </a:cubicBezTo>
                  <a:cubicBezTo>
                    <a:pt x="1808" y="1095"/>
                    <a:pt x="1815" y="1095"/>
                    <a:pt x="1821" y="1094"/>
                  </a:cubicBezTo>
                  <a:cubicBezTo>
                    <a:pt x="1873" y="1090"/>
                    <a:pt x="1921" y="1063"/>
                    <a:pt x="1954" y="1022"/>
                  </a:cubicBezTo>
                  <a:cubicBezTo>
                    <a:pt x="1988" y="978"/>
                    <a:pt x="1994" y="935"/>
                    <a:pt x="1994" y="883"/>
                  </a:cubicBezTo>
                  <a:lnTo>
                    <a:pt x="1994" y="910"/>
                  </a:lnTo>
                  <a:cubicBezTo>
                    <a:pt x="2000" y="833"/>
                    <a:pt x="2014" y="757"/>
                    <a:pt x="2021" y="682"/>
                  </a:cubicBezTo>
                  <a:cubicBezTo>
                    <a:pt x="2024" y="649"/>
                    <a:pt x="2030" y="617"/>
                    <a:pt x="2037" y="587"/>
                  </a:cubicBezTo>
                  <a:cubicBezTo>
                    <a:pt x="2066" y="561"/>
                    <a:pt x="2083" y="527"/>
                    <a:pt x="2087" y="488"/>
                  </a:cubicBezTo>
                  <a:cubicBezTo>
                    <a:pt x="2096" y="398"/>
                    <a:pt x="2102" y="307"/>
                    <a:pt x="2021" y="244"/>
                  </a:cubicBezTo>
                  <a:cubicBezTo>
                    <a:pt x="1988" y="218"/>
                    <a:pt x="1951" y="206"/>
                    <a:pt x="1913" y="206"/>
                  </a:cubicBezTo>
                  <a:cubicBezTo>
                    <a:pt x="1861" y="206"/>
                    <a:pt x="1808" y="230"/>
                    <a:pt x="1770" y="273"/>
                  </a:cubicBezTo>
                  <a:cubicBezTo>
                    <a:pt x="1750" y="296"/>
                    <a:pt x="1737" y="324"/>
                    <a:pt x="1727" y="352"/>
                  </a:cubicBezTo>
                  <a:cubicBezTo>
                    <a:pt x="1662" y="261"/>
                    <a:pt x="1595" y="172"/>
                    <a:pt x="1541" y="74"/>
                  </a:cubicBezTo>
                  <a:cubicBezTo>
                    <a:pt x="1521" y="49"/>
                    <a:pt x="1494" y="27"/>
                    <a:pt x="1464" y="14"/>
                  </a:cubicBezTo>
                  <a:cubicBezTo>
                    <a:pt x="1451" y="8"/>
                    <a:pt x="1437" y="3"/>
                    <a:pt x="1422" y="1"/>
                  </a:cubicBezTo>
                  <a:cubicBezTo>
                    <a:pt x="1413" y="0"/>
                    <a:pt x="1404" y="0"/>
                    <a:pt x="1395" y="0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45" name="Google Shape;2345;p11"/>
            <p:cNvSpPr/>
            <p:nvPr/>
          </p:nvSpPr>
          <p:spPr>
            <a:xfrm>
              <a:off x="1495159" y="-383102"/>
              <a:ext cx="35956" cy="94108"/>
            </a:xfrm>
            <a:custGeom>
              <a:avLst/>
              <a:gdLst/>
              <a:ahLst/>
              <a:cxnLst/>
              <a:rect l="l" t="t" r="r" b="b"/>
              <a:pathLst>
                <a:path w="891" h="2332" extrusionOk="0">
                  <a:moveTo>
                    <a:pt x="577" y="0"/>
                  </a:moveTo>
                  <a:cubicBezTo>
                    <a:pt x="575" y="3"/>
                    <a:pt x="573" y="3"/>
                    <a:pt x="572" y="3"/>
                  </a:cubicBezTo>
                  <a:cubicBezTo>
                    <a:pt x="563" y="2"/>
                    <a:pt x="554" y="1"/>
                    <a:pt x="545" y="1"/>
                  </a:cubicBezTo>
                  <a:cubicBezTo>
                    <a:pt x="453" y="1"/>
                    <a:pt x="372" y="66"/>
                    <a:pt x="359" y="158"/>
                  </a:cubicBezTo>
                  <a:cubicBezTo>
                    <a:pt x="343" y="269"/>
                    <a:pt x="325" y="378"/>
                    <a:pt x="309" y="487"/>
                  </a:cubicBezTo>
                  <a:cubicBezTo>
                    <a:pt x="70" y="981"/>
                    <a:pt x="0" y="1540"/>
                    <a:pt x="25" y="2086"/>
                  </a:cubicBezTo>
                  <a:cubicBezTo>
                    <a:pt x="31" y="2225"/>
                    <a:pt x="165" y="2331"/>
                    <a:pt x="301" y="2331"/>
                  </a:cubicBezTo>
                  <a:cubicBezTo>
                    <a:pt x="309" y="2331"/>
                    <a:pt x="318" y="2331"/>
                    <a:pt x="326" y="2330"/>
                  </a:cubicBezTo>
                  <a:cubicBezTo>
                    <a:pt x="481" y="2313"/>
                    <a:pt x="577" y="2179"/>
                    <a:pt x="572" y="2030"/>
                  </a:cubicBezTo>
                  <a:cubicBezTo>
                    <a:pt x="567" y="1929"/>
                    <a:pt x="566" y="1831"/>
                    <a:pt x="567" y="1731"/>
                  </a:cubicBezTo>
                  <a:cubicBezTo>
                    <a:pt x="626" y="1708"/>
                    <a:pt x="675" y="1665"/>
                    <a:pt x="697" y="1604"/>
                  </a:cubicBezTo>
                  <a:cubicBezTo>
                    <a:pt x="819" y="1248"/>
                    <a:pt x="848" y="876"/>
                    <a:pt x="881" y="507"/>
                  </a:cubicBezTo>
                  <a:cubicBezTo>
                    <a:pt x="891" y="388"/>
                    <a:pt x="839" y="276"/>
                    <a:pt x="725" y="223"/>
                  </a:cubicBezTo>
                  <a:cubicBezTo>
                    <a:pt x="725" y="220"/>
                    <a:pt x="727" y="216"/>
                    <a:pt x="727" y="213"/>
                  </a:cubicBezTo>
                  <a:cubicBezTo>
                    <a:pt x="741" y="115"/>
                    <a:pt x="677" y="20"/>
                    <a:pt x="577" y="0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46" name="Google Shape;2346;p11"/>
            <p:cNvSpPr/>
            <p:nvPr/>
          </p:nvSpPr>
          <p:spPr>
            <a:xfrm>
              <a:off x="1767432" y="-322409"/>
              <a:ext cx="75706" cy="77643"/>
            </a:xfrm>
            <a:custGeom>
              <a:avLst/>
              <a:gdLst/>
              <a:ahLst/>
              <a:cxnLst/>
              <a:rect l="l" t="t" r="r" b="b"/>
              <a:pathLst>
                <a:path w="1876" h="1924" extrusionOk="0">
                  <a:moveTo>
                    <a:pt x="710" y="438"/>
                  </a:moveTo>
                  <a:cubicBezTo>
                    <a:pt x="709" y="439"/>
                    <a:pt x="708" y="439"/>
                    <a:pt x="708" y="439"/>
                  </a:cubicBezTo>
                  <a:lnTo>
                    <a:pt x="708" y="439"/>
                  </a:lnTo>
                  <a:cubicBezTo>
                    <a:pt x="708" y="439"/>
                    <a:pt x="709" y="438"/>
                    <a:pt x="710" y="438"/>
                  </a:cubicBezTo>
                  <a:close/>
                  <a:moveTo>
                    <a:pt x="429" y="642"/>
                  </a:moveTo>
                  <a:lnTo>
                    <a:pt x="429" y="642"/>
                  </a:lnTo>
                  <a:cubicBezTo>
                    <a:pt x="426" y="646"/>
                    <a:pt x="425" y="649"/>
                    <a:pt x="420" y="651"/>
                  </a:cubicBezTo>
                  <a:cubicBezTo>
                    <a:pt x="422" y="648"/>
                    <a:pt x="426" y="643"/>
                    <a:pt x="429" y="642"/>
                  </a:cubicBezTo>
                  <a:close/>
                  <a:moveTo>
                    <a:pt x="1288" y="1056"/>
                  </a:moveTo>
                  <a:cubicBezTo>
                    <a:pt x="1301" y="1057"/>
                    <a:pt x="1311" y="1060"/>
                    <a:pt x="1322" y="1064"/>
                  </a:cubicBezTo>
                  <a:cubicBezTo>
                    <a:pt x="1309" y="1061"/>
                    <a:pt x="1298" y="1058"/>
                    <a:pt x="1288" y="1056"/>
                  </a:cubicBezTo>
                  <a:close/>
                  <a:moveTo>
                    <a:pt x="1291" y="1066"/>
                  </a:moveTo>
                  <a:cubicBezTo>
                    <a:pt x="1295" y="1066"/>
                    <a:pt x="1299" y="1066"/>
                    <a:pt x="1304" y="1067"/>
                  </a:cubicBezTo>
                  <a:lnTo>
                    <a:pt x="1279" y="1067"/>
                  </a:lnTo>
                  <a:cubicBezTo>
                    <a:pt x="1283" y="1066"/>
                    <a:pt x="1287" y="1066"/>
                    <a:pt x="1291" y="1066"/>
                  </a:cubicBezTo>
                  <a:close/>
                  <a:moveTo>
                    <a:pt x="1118" y="1"/>
                  </a:moveTo>
                  <a:cubicBezTo>
                    <a:pt x="1100" y="1"/>
                    <a:pt x="1082" y="4"/>
                    <a:pt x="1064" y="9"/>
                  </a:cubicBezTo>
                  <a:cubicBezTo>
                    <a:pt x="858" y="65"/>
                    <a:pt x="673" y="154"/>
                    <a:pt x="499" y="269"/>
                  </a:cubicBezTo>
                  <a:cubicBezTo>
                    <a:pt x="318" y="388"/>
                    <a:pt x="163" y="550"/>
                    <a:pt x="40" y="727"/>
                  </a:cubicBezTo>
                  <a:cubicBezTo>
                    <a:pt x="1" y="780"/>
                    <a:pt x="5" y="855"/>
                    <a:pt x="60" y="898"/>
                  </a:cubicBezTo>
                  <a:cubicBezTo>
                    <a:pt x="82" y="915"/>
                    <a:pt x="110" y="924"/>
                    <a:pt x="137" y="924"/>
                  </a:cubicBezTo>
                  <a:cubicBezTo>
                    <a:pt x="173" y="924"/>
                    <a:pt x="209" y="909"/>
                    <a:pt x="231" y="878"/>
                  </a:cubicBezTo>
                  <a:cubicBezTo>
                    <a:pt x="284" y="801"/>
                    <a:pt x="343" y="731"/>
                    <a:pt x="407" y="665"/>
                  </a:cubicBezTo>
                  <a:cubicBezTo>
                    <a:pt x="501" y="579"/>
                    <a:pt x="600" y="507"/>
                    <a:pt x="707" y="441"/>
                  </a:cubicBezTo>
                  <a:lnTo>
                    <a:pt x="707" y="441"/>
                  </a:lnTo>
                  <a:cubicBezTo>
                    <a:pt x="700" y="444"/>
                    <a:pt x="693" y="449"/>
                    <a:pt x="685" y="451"/>
                  </a:cubicBezTo>
                  <a:cubicBezTo>
                    <a:pt x="692" y="447"/>
                    <a:pt x="699" y="444"/>
                    <a:pt x="708" y="439"/>
                  </a:cubicBezTo>
                  <a:lnTo>
                    <a:pt x="708" y="439"/>
                  </a:lnTo>
                  <a:cubicBezTo>
                    <a:pt x="707" y="440"/>
                    <a:pt x="707" y="440"/>
                    <a:pt x="706" y="441"/>
                  </a:cubicBezTo>
                  <a:cubicBezTo>
                    <a:pt x="707" y="439"/>
                    <a:pt x="709" y="439"/>
                    <a:pt x="712" y="438"/>
                  </a:cubicBezTo>
                  <a:cubicBezTo>
                    <a:pt x="711" y="438"/>
                    <a:pt x="710" y="438"/>
                    <a:pt x="710" y="438"/>
                  </a:cubicBezTo>
                  <a:lnTo>
                    <a:pt x="710" y="438"/>
                  </a:lnTo>
                  <a:cubicBezTo>
                    <a:pt x="711" y="438"/>
                    <a:pt x="712" y="437"/>
                    <a:pt x="713" y="437"/>
                  </a:cubicBezTo>
                  <a:cubicBezTo>
                    <a:pt x="785" y="401"/>
                    <a:pt x="858" y="369"/>
                    <a:pt x="934" y="342"/>
                  </a:cubicBezTo>
                  <a:lnTo>
                    <a:pt x="934" y="342"/>
                  </a:lnTo>
                  <a:cubicBezTo>
                    <a:pt x="920" y="449"/>
                    <a:pt x="906" y="557"/>
                    <a:pt x="881" y="663"/>
                  </a:cubicBezTo>
                  <a:cubicBezTo>
                    <a:pt x="864" y="717"/>
                    <a:pt x="844" y="767"/>
                    <a:pt x="817" y="820"/>
                  </a:cubicBezTo>
                  <a:cubicBezTo>
                    <a:pt x="792" y="844"/>
                    <a:pt x="766" y="870"/>
                    <a:pt x="742" y="893"/>
                  </a:cubicBezTo>
                  <a:cubicBezTo>
                    <a:pt x="690" y="944"/>
                    <a:pt x="656" y="1007"/>
                    <a:pt x="616" y="1067"/>
                  </a:cubicBezTo>
                  <a:cubicBezTo>
                    <a:pt x="554" y="1158"/>
                    <a:pt x="558" y="1277"/>
                    <a:pt x="649" y="1351"/>
                  </a:cubicBezTo>
                  <a:cubicBezTo>
                    <a:pt x="685" y="1379"/>
                    <a:pt x="729" y="1393"/>
                    <a:pt x="773" y="1393"/>
                  </a:cubicBezTo>
                  <a:cubicBezTo>
                    <a:pt x="834" y="1393"/>
                    <a:pt x="895" y="1367"/>
                    <a:pt x="934" y="1318"/>
                  </a:cubicBezTo>
                  <a:lnTo>
                    <a:pt x="956" y="1297"/>
                  </a:lnTo>
                  <a:cubicBezTo>
                    <a:pt x="1006" y="1260"/>
                    <a:pt x="1054" y="1218"/>
                    <a:pt x="1104" y="1179"/>
                  </a:cubicBezTo>
                  <a:cubicBezTo>
                    <a:pt x="1137" y="1152"/>
                    <a:pt x="1173" y="1129"/>
                    <a:pt x="1209" y="1107"/>
                  </a:cubicBezTo>
                  <a:cubicBezTo>
                    <a:pt x="1239" y="1093"/>
                    <a:pt x="1268" y="1081"/>
                    <a:pt x="1301" y="1073"/>
                  </a:cubicBezTo>
                  <a:cubicBezTo>
                    <a:pt x="1309" y="1071"/>
                    <a:pt x="1319" y="1071"/>
                    <a:pt x="1329" y="1071"/>
                  </a:cubicBezTo>
                  <a:cubicBezTo>
                    <a:pt x="1332" y="1081"/>
                    <a:pt x="1338" y="1093"/>
                    <a:pt x="1341" y="1103"/>
                  </a:cubicBezTo>
                  <a:cubicBezTo>
                    <a:pt x="1345" y="1132"/>
                    <a:pt x="1347" y="1159"/>
                    <a:pt x="1348" y="1188"/>
                  </a:cubicBezTo>
                  <a:cubicBezTo>
                    <a:pt x="1341" y="1270"/>
                    <a:pt x="1327" y="1349"/>
                    <a:pt x="1308" y="1428"/>
                  </a:cubicBezTo>
                  <a:cubicBezTo>
                    <a:pt x="1295" y="1469"/>
                    <a:pt x="1279" y="1511"/>
                    <a:pt x="1265" y="1553"/>
                  </a:cubicBezTo>
                  <a:cubicBezTo>
                    <a:pt x="1239" y="1619"/>
                    <a:pt x="1233" y="1686"/>
                    <a:pt x="1259" y="1754"/>
                  </a:cubicBezTo>
                  <a:cubicBezTo>
                    <a:pt x="1286" y="1820"/>
                    <a:pt x="1337" y="1876"/>
                    <a:pt x="1401" y="1902"/>
                  </a:cubicBezTo>
                  <a:cubicBezTo>
                    <a:pt x="1434" y="1916"/>
                    <a:pt x="1470" y="1923"/>
                    <a:pt x="1507" y="1923"/>
                  </a:cubicBezTo>
                  <a:cubicBezTo>
                    <a:pt x="1611" y="1923"/>
                    <a:pt x="1717" y="1866"/>
                    <a:pt x="1753" y="1765"/>
                  </a:cubicBezTo>
                  <a:cubicBezTo>
                    <a:pt x="1793" y="1650"/>
                    <a:pt x="1828" y="1538"/>
                    <a:pt x="1851" y="1418"/>
                  </a:cubicBezTo>
                  <a:cubicBezTo>
                    <a:pt x="1875" y="1306"/>
                    <a:pt x="1875" y="1183"/>
                    <a:pt x="1858" y="1073"/>
                  </a:cubicBezTo>
                  <a:cubicBezTo>
                    <a:pt x="1836" y="892"/>
                    <a:pt x="1740" y="727"/>
                    <a:pt x="1581" y="636"/>
                  </a:cubicBezTo>
                  <a:cubicBezTo>
                    <a:pt x="1508" y="596"/>
                    <a:pt x="1430" y="579"/>
                    <a:pt x="1351" y="579"/>
                  </a:cubicBezTo>
                  <a:cubicBezTo>
                    <a:pt x="1313" y="579"/>
                    <a:pt x="1276" y="583"/>
                    <a:pt x="1239" y="590"/>
                  </a:cubicBezTo>
                  <a:cubicBezTo>
                    <a:pt x="1246" y="507"/>
                    <a:pt x="1248" y="425"/>
                    <a:pt x="1252" y="340"/>
                  </a:cubicBezTo>
                  <a:cubicBezTo>
                    <a:pt x="1255" y="284"/>
                    <a:pt x="1259" y="227"/>
                    <a:pt x="1265" y="171"/>
                  </a:cubicBezTo>
                  <a:cubicBezTo>
                    <a:pt x="1269" y="118"/>
                    <a:pt x="1253" y="66"/>
                    <a:pt x="1209" y="32"/>
                  </a:cubicBezTo>
                  <a:cubicBezTo>
                    <a:pt x="1189" y="17"/>
                    <a:pt x="1169" y="9"/>
                    <a:pt x="1148" y="4"/>
                  </a:cubicBezTo>
                  <a:cubicBezTo>
                    <a:pt x="1139" y="2"/>
                    <a:pt x="1129" y="1"/>
                    <a:pt x="1118" y="1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47" name="Google Shape;2347;p11"/>
            <p:cNvSpPr/>
            <p:nvPr/>
          </p:nvSpPr>
          <p:spPr>
            <a:xfrm>
              <a:off x="1933976" y="-71000"/>
              <a:ext cx="323" cy="928"/>
            </a:xfrm>
            <a:custGeom>
              <a:avLst/>
              <a:gdLst/>
              <a:ahLst/>
              <a:cxnLst/>
              <a:rect l="l" t="t" r="r" b="b"/>
              <a:pathLst>
                <a:path w="8" h="23" extrusionOk="0">
                  <a:moveTo>
                    <a:pt x="0" y="1"/>
                  </a:moveTo>
                  <a:cubicBezTo>
                    <a:pt x="3" y="8"/>
                    <a:pt x="5" y="18"/>
                    <a:pt x="7" y="22"/>
                  </a:cubicBezTo>
                  <a:cubicBezTo>
                    <a:pt x="6" y="14"/>
                    <a:pt x="5" y="8"/>
                    <a:pt x="0" y="1"/>
                  </a:cubicBezTo>
                  <a:close/>
                </a:path>
              </a:pathLst>
            </a:custGeom>
            <a:solidFill>
              <a:srgbClr val="FFE5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48" name="Google Shape;2348;p11"/>
            <p:cNvSpPr/>
            <p:nvPr/>
          </p:nvSpPr>
          <p:spPr>
            <a:xfrm>
              <a:off x="1934258" y="-70596"/>
              <a:ext cx="161" cy="525"/>
            </a:xfrm>
            <a:custGeom>
              <a:avLst/>
              <a:gdLst/>
              <a:ahLst/>
              <a:cxnLst/>
              <a:rect l="l" t="t" r="r" b="b"/>
              <a:pathLst>
                <a:path w="4" h="13" extrusionOk="0">
                  <a:moveTo>
                    <a:pt x="0" y="1"/>
                  </a:moveTo>
                  <a:cubicBezTo>
                    <a:pt x="1" y="1"/>
                    <a:pt x="1" y="2"/>
                    <a:pt x="2" y="3"/>
                  </a:cubicBezTo>
                  <a:lnTo>
                    <a:pt x="2" y="3"/>
                  </a:lnTo>
                  <a:cubicBezTo>
                    <a:pt x="1" y="2"/>
                    <a:pt x="1" y="1"/>
                    <a:pt x="0" y="1"/>
                  </a:cubicBezTo>
                  <a:close/>
                  <a:moveTo>
                    <a:pt x="2" y="3"/>
                  </a:moveTo>
                  <a:lnTo>
                    <a:pt x="2" y="3"/>
                  </a:lnTo>
                  <a:cubicBezTo>
                    <a:pt x="2" y="5"/>
                    <a:pt x="1" y="9"/>
                    <a:pt x="3" y="12"/>
                  </a:cubicBezTo>
                  <a:cubicBezTo>
                    <a:pt x="3" y="10"/>
                    <a:pt x="3" y="6"/>
                    <a:pt x="2" y="3"/>
                  </a:cubicBezTo>
                  <a:close/>
                </a:path>
              </a:pathLst>
            </a:custGeom>
            <a:solidFill>
              <a:srgbClr val="FFE5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49" name="Google Shape;2349;p11"/>
            <p:cNvSpPr/>
            <p:nvPr/>
          </p:nvSpPr>
          <p:spPr>
            <a:xfrm>
              <a:off x="1934218" y="-69991"/>
              <a:ext cx="81" cy="121"/>
            </a:xfrm>
            <a:custGeom>
              <a:avLst/>
              <a:gdLst/>
              <a:ahLst/>
              <a:cxnLst/>
              <a:rect l="l" t="t" r="r" b="b"/>
              <a:pathLst>
                <a:path w="2" h="3" extrusionOk="0">
                  <a:moveTo>
                    <a:pt x="1" y="0"/>
                  </a:moveTo>
                  <a:cubicBezTo>
                    <a:pt x="1" y="0"/>
                    <a:pt x="1" y="1"/>
                    <a:pt x="0" y="3"/>
                  </a:cubicBezTo>
                  <a:lnTo>
                    <a:pt x="1" y="1"/>
                  </a:lnTo>
                  <a:cubicBezTo>
                    <a:pt x="1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FE5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50" name="Google Shape;2350;p11"/>
            <p:cNvSpPr/>
            <p:nvPr/>
          </p:nvSpPr>
          <p:spPr>
            <a:xfrm>
              <a:off x="1934097" y="-69668"/>
              <a:ext cx="202" cy="444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1"/>
                  </a:moveTo>
                  <a:cubicBezTo>
                    <a:pt x="2" y="3"/>
                    <a:pt x="2" y="8"/>
                    <a:pt x="0" y="11"/>
                  </a:cubicBezTo>
                  <a:cubicBezTo>
                    <a:pt x="2" y="8"/>
                    <a:pt x="4" y="3"/>
                    <a:pt x="4" y="1"/>
                  </a:cubicBezTo>
                  <a:close/>
                </a:path>
              </a:pathLst>
            </a:custGeom>
            <a:solidFill>
              <a:srgbClr val="FFE5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51" name="Google Shape;2351;p11"/>
            <p:cNvSpPr/>
            <p:nvPr/>
          </p:nvSpPr>
          <p:spPr>
            <a:xfrm>
              <a:off x="1848706" y="9629"/>
              <a:ext cx="81" cy="161"/>
            </a:xfrm>
            <a:custGeom>
              <a:avLst/>
              <a:gdLst/>
              <a:ahLst/>
              <a:cxnLst/>
              <a:rect l="l" t="t" r="r" b="b"/>
              <a:pathLst>
                <a:path w="2" h="4" extrusionOk="0">
                  <a:moveTo>
                    <a:pt x="2" y="0"/>
                  </a:moveTo>
                  <a:cubicBezTo>
                    <a:pt x="2" y="0"/>
                    <a:pt x="1" y="0"/>
                    <a:pt x="1" y="2"/>
                  </a:cubicBezTo>
                  <a:lnTo>
                    <a:pt x="1" y="2"/>
                  </a:lnTo>
                  <a:cubicBezTo>
                    <a:pt x="1" y="2"/>
                    <a:pt x="1" y="1"/>
                    <a:pt x="2" y="0"/>
                  </a:cubicBezTo>
                  <a:close/>
                  <a:moveTo>
                    <a:pt x="1" y="2"/>
                  </a:moveTo>
                  <a:cubicBezTo>
                    <a:pt x="1" y="2"/>
                    <a:pt x="1" y="3"/>
                    <a:pt x="1" y="3"/>
                  </a:cubicBezTo>
                  <a:cubicBezTo>
                    <a:pt x="1" y="3"/>
                    <a:pt x="1" y="2"/>
                    <a:pt x="1" y="2"/>
                  </a:cubicBezTo>
                  <a:close/>
                </a:path>
              </a:pathLst>
            </a:custGeom>
            <a:solidFill>
              <a:srgbClr val="FFE5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52" name="Google Shape;2352;p11"/>
            <p:cNvSpPr/>
            <p:nvPr/>
          </p:nvSpPr>
          <p:spPr>
            <a:xfrm>
              <a:off x="1471188" y="-368615"/>
              <a:ext cx="631152" cy="617553"/>
            </a:xfrm>
            <a:custGeom>
              <a:avLst/>
              <a:gdLst/>
              <a:ahLst/>
              <a:cxnLst/>
              <a:rect l="l" t="t" r="r" b="b"/>
              <a:pathLst>
                <a:path w="15640" h="15303" extrusionOk="0">
                  <a:moveTo>
                    <a:pt x="11975" y="5003"/>
                  </a:moveTo>
                  <a:cubicBezTo>
                    <a:pt x="11980" y="5003"/>
                    <a:pt x="11985" y="5003"/>
                    <a:pt x="11990" y="5004"/>
                  </a:cubicBezTo>
                  <a:cubicBezTo>
                    <a:pt x="12026" y="5011"/>
                    <a:pt x="12047" y="5026"/>
                    <a:pt x="12063" y="5046"/>
                  </a:cubicBezTo>
                  <a:cubicBezTo>
                    <a:pt x="12083" y="5067"/>
                    <a:pt x="12090" y="5096"/>
                    <a:pt x="12089" y="5128"/>
                  </a:cubicBezTo>
                  <a:cubicBezTo>
                    <a:pt x="12084" y="5158"/>
                    <a:pt x="12064" y="5191"/>
                    <a:pt x="12040" y="5211"/>
                  </a:cubicBezTo>
                  <a:cubicBezTo>
                    <a:pt x="12020" y="5223"/>
                    <a:pt x="12001" y="5230"/>
                    <a:pt x="11982" y="5230"/>
                  </a:cubicBezTo>
                  <a:cubicBezTo>
                    <a:pt x="11977" y="5230"/>
                    <a:pt x="11972" y="5229"/>
                    <a:pt x="11967" y="5228"/>
                  </a:cubicBezTo>
                  <a:cubicBezTo>
                    <a:pt x="11932" y="5223"/>
                    <a:pt x="11909" y="5211"/>
                    <a:pt x="11891" y="5190"/>
                  </a:cubicBezTo>
                  <a:cubicBezTo>
                    <a:pt x="11873" y="5168"/>
                    <a:pt x="11863" y="5139"/>
                    <a:pt x="11866" y="5106"/>
                  </a:cubicBezTo>
                  <a:cubicBezTo>
                    <a:pt x="11869" y="5076"/>
                    <a:pt x="11889" y="5043"/>
                    <a:pt x="11916" y="5024"/>
                  </a:cubicBezTo>
                  <a:cubicBezTo>
                    <a:pt x="11935" y="5010"/>
                    <a:pt x="11955" y="5003"/>
                    <a:pt x="11975" y="5003"/>
                  </a:cubicBezTo>
                  <a:close/>
                  <a:moveTo>
                    <a:pt x="11953" y="5418"/>
                  </a:moveTo>
                  <a:cubicBezTo>
                    <a:pt x="11958" y="5418"/>
                    <a:pt x="11963" y="5419"/>
                    <a:pt x="11968" y="5419"/>
                  </a:cubicBezTo>
                  <a:cubicBezTo>
                    <a:pt x="12004" y="5427"/>
                    <a:pt x="12026" y="5441"/>
                    <a:pt x="12041" y="5460"/>
                  </a:cubicBezTo>
                  <a:cubicBezTo>
                    <a:pt x="12062" y="5481"/>
                    <a:pt x="12069" y="5510"/>
                    <a:pt x="12067" y="5543"/>
                  </a:cubicBezTo>
                  <a:cubicBezTo>
                    <a:pt x="12063" y="5573"/>
                    <a:pt x="12043" y="5606"/>
                    <a:pt x="12018" y="5626"/>
                  </a:cubicBezTo>
                  <a:cubicBezTo>
                    <a:pt x="11998" y="5639"/>
                    <a:pt x="11980" y="5645"/>
                    <a:pt x="11961" y="5645"/>
                  </a:cubicBezTo>
                  <a:cubicBezTo>
                    <a:pt x="11956" y="5645"/>
                    <a:pt x="11950" y="5644"/>
                    <a:pt x="11945" y="5643"/>
                  </a:cubicBezTo>
                  <a:cubicBezTo>
                    <a:pt x="11909" y="5636"/>
                    <a:pt x="11888" y="5623"/>
                    <a:pt x="11869" y="5605"/>
                  </a:cubicBezTo>
                  <a:cubicBezTo>
                    <a:pt x="11852" y="5583"/>
                    <a:pt x="11842" y="5554"/>
                    <a:pt x="11845" y="5521"/>
                  </a:cubicBezTo>
                  <a:cubicBezTo>
                    <a:pt x="11847" y="5491"/>
                    <a:pt x="11868" y="5458"/>
                    <a:pt x="11895" y="5438"/>
                  </a:cubicBezTo>
                  <a:cubicBezTo>
                    <a:pt x="11913" y="5425"/>
                    <a:pt x="11933" y="5418"/>
                    <a:pt x="11953" y="5418"/>
                  </a:cubicBezTo>
                  <a:close/>
                  <a:moveTo>
                    <a:pt x="13378" y="5967"/>
                  </a:moveTo>
                  <a:cubicBezTo>
                    <a:pt x="13381" y="5967"/>
                    <a:pt x="13385" y="5968"/>
                    <a:pt x="13389" y="5968"/>
                  </a:cubicBezTo>
                  <a:cubicBezTo>
                    <a:pt x="13425" y="5975"/>
                    <a:pt x="13446" y="5990"/>
                    <a:pt x="13462" y="6010"/>
                  </a:cubicBezTo>
                  <a:cubicBezTo>
                    <a:pt x="13482" y="6031"/>
                    <a:pt x="13489" y="6060"/>
                    <a:pt x="13486" y="6092"/>
                  </a:cubicBezTo>
                  <a:cubicBezTo>
                    <a:pt x="13483" y="6123"/>
                    <a:pt x="13463" y="6155"/>
                    <a:pt x="13439" y="6175"/>
                  </a:cubicBezTo>
                  <a:cubicBezTo>
                    <a:pt x="13419" y="6187"/>
                    <a:pt x="13400" y="6193"/>
                    <a:pt x="13381" y="6193"/>
                  </a:cubicBezTo>
                  <a:cubicBezTo>
                    <a:pt x="13375" y="6193"/>
                    <a:pt x="13370" y="6193"/>
                    <a:pt x="13364" y="6192"/>
                  </a:cubicBezTo>
                  <a:cubicBezTo>
                    <a:pt x="13331" y="6186"/>
                    <a:pt x="13307" y="6175"/>
                    <a:pt x="13290" y="6153"/>
                  </a:cubicBezTo>
                  <a:cubicBezTo>
                    <a:pt x="13271" y="6132"/>
                    <a:pt x="13262" y="6103"/>
                    <a:pt x="13264" y="6070"/>
                  </a:cubicBezTo>
                  <a:cubicBezTo>
                    <a:pt x="13268" y="6040"/>
                    <a:pt x="13288" y="6008"/>
                    <a:pt x="13314" y="5988"/>
                  </a:cubicBezTo>
                  <a:cubicBezTo>
                    <a:pt x="13335" y="5975"/>
                    <a:pt x="13356" y="5967"/>
                    <a:pt x="13378" y="5967"/>
                  </a:cubicBezTo>
                  <a:close/>
                  <a:moveTo>
                    <a:pt x="12661" y="6599"/>
                  </a:moveTo>
                  <a:cubicBezTo>
                    <a:pt x="12664" y="6599"/>
                    <a:pt x="12668" y="6600"/>
                    <a:pt x="12672" y="6600"/>
                  </a:cubicBezTo>
                  <a:cubicBezTo>
                    <a:pt x="12708" y="6607"/>
                    <a:pt x="12729" y="6622"/>
                    <a:pt x="12745" y="6642"/>
                  </a:cubicBezTo>
                  <a:cubicBezTo>
                    <a:pt x="12765" y="6663"/>
                    <a:pt x="12772" y="6692"/>
                    <a:pt x="12771" y="6724"/>
                  </a:cubicBezTo>
                  <a:cubicBezTo>
                    <a:pt x="12767" y="6755"/>
                    <a:pt x="12747" y="6787"/>
                    <a:pt x="12722" y="6807"/>
                  </a:cubicBezTo>
                  <a:cubicBezTo>
                    <a:pt x="12702" y="6819"/>
                    <a:pt x="12683" y="6825"/>
                    <a:pt x="12664" y="6825"/>
                  </a:cubicBezTo>
                  <a:cubicBezTo>
                    <a:pt x="12659" y="6825"/>
                    <a:pt x="12654" y="6825"/>
                    <a:pt x="12649" y="6824"/>
                  </a:cubicBezTo>
                  <a:cubicBezTo>
                    <a:pt x="12613" y="6818"/>
                    <a:pt x="12591" y="6805"/>
                    <a:pt x="12573" y="6785"/>
                  </a:cubicBezTo>
                  <a:cubicBezTo>
                    <a:pt x="12556" y="6764"/>
                    <a:pt x="12546" y="6735"/>
                    <a:pt x="12548" y="6702"/>
                  </a:cubicBezTo>
                  <a:cubicBezTo>
                    <a:pt x="12551" y="6672"/>
                    <a:pt x="12571" y="6640"/>
                    <a:pt x="12599" y="6620"/>
                  </a:cubicBezTo>
                  <a:cubicBezTo>
                    <a:pt x="12618" y="6607"/>
                    <a:pt x="12639" y="6599"/>
                    <a:pt x="12661" y="6599"/>
                  </a:cubicBezTo>
                  <a:close/>
                  <a:moveTo>
                    <a:pt x="13246" y="7498"/>
                  </a:moveTo>
                  <a:cubicBezTo>
                    <a:pt x="13249" y="7498"/>
                    <a:pt x="13253" y="7499"/>
                    <a:pt x="13257" y="7499"/>
                  </a:cubicBezTo>
                  <a:cubicBezTo>
                    <a:pt x="13292" y="7506"/>
                    <a:pt x="13314" y="7521"/>
                    <a:pt x="13331" y="7541"/>
                  </a:cubicBezTo>
                  <a:cubicBezTo>
                    <a:pt x="13350" y="7562"/>
                    <a:pt x="13357" y="7591"/>
                    <a:pt x="13356" y="7624"/>
                  </a:cubicBezTo>
                  <a:cubicBezTo>
                    <a:pt x="13353" y="7654"/>
                    <a:pt x="13333" y="7686"/>
                    <a:pt x="13307" y="7706"/>
                  </a:cubicBezTo>
                  <a:cubicBezTo>
                    <a:pt x="13286" y="7719"/>
                    <a:pt x="13267" y="7725"/>
                    <a:pt x="13246" y="7725"/>
                  </a:cubicBezTo>
                  <a:cubicBezTo>
                    <a:pt x="13242" y="7725"/>
                    <a:pt x="13238" y="7725"/>
                    <a:pt x="13234" y="7725"/>
                  </a:cubicBezTo>
                  <a:cubicBezTo>
                    <a:pt x="13198" y="7717"/>
                    <a:pt x="13175" y="7704"/>
                    <a:pt x="13159" y="7684"/>
                  </a:cubicBezTo>
                  <a:cubicBezTo>
                    <a:pt x="13140" y="7663"/>
                    <a:pt x="13132" y="7634"/>
                    <a:pt x="13133" y="7603"/>
                  </a:cubicBezTo>
                  <a:cubicBezTo>
                    <a:pt x="13137" y="7572"/>
                    <a:pt x="13156" y="7539"/>
                    <a:pt x="13183" y="7519"/>
                  </a:cubicBezTo>
                  <a:cubicBezTo>
                    <a:pt x="13203" y="7506"/>
                    <a:pt x="13225" y="7498"/>
                    <a:pt x="13246" y="7498"/>
                  </a:cubicBezTo>
                  <a:close/>
                  <a:moveTo>
                    <a:pt x="12511" y="7710"/>
                  </a:moveTo>
                  <a:cubicBezTo>
                    <a:pt x="12516" y="7710"/>
                    <a:pt x="12521" y="7711"/>
                    <a:pt x="12527" y="7712"/>
                  </a:cubicBezTo>
                  <a:cubicBezTo>
                    <a:pt x="12563" y="7719"/>
                    <a:pt x="12584" y="7733"/>
                    <a:pt x="12600" y="7753"/>
                  </a:cubicBezTo>
                  <a:cubicBezTo>
                    <a:pt x="12620" y="7775"/>
                    <a:pt x="12627" y="7804"/>
                    <a:pt x="12625" y="7835"/>
                  </a:cubicBezTo>
                  <a:cubicBezTo>
                    <a:pt x="12622" y="7865"/>
                    <a:pt x="12602" y="7898"/>
                    <a:pt x="12577" y="7918"/>
                  </a:cubicBezTo>
                  <a:cubicBezTo>
                    <a:pt x="12557" y="7931"/>
                    <a:pt x="12538" y="7937"/>
                    <a:pt x="12519" y="7937"/>
                  </a:cubicBezTo>
                  <a:cubicBezTo>
                    <a:pt x="12513" y="7937"/>
                    <a:pt x="12508" y="7937"/>
                    <a:pt x="12502" y="7936"/>
                  </a:cubicBezTo>
                  <a:cubicBezTo>
                    <a:pt x="12469" y="7929"/>
                    <a:pt x="12445" y="7916"/>
                    <a:pt x="12428" y="7896"/>
                  </a:cubicBezTo>
                  <a:cubicBezTo>
                    <a:pt x="12409" y="7874"/>
                    <a:pt x="12400" y="7844"/>
                    <a:pt x="12402" y="7812"/>
                  </a:cubicBezTo>
                  <a:cubicBezTo>
                    <a:pt x="12406" y="7782"/>
                    <a:pt x="12426" y="7749"/>
                    <a:pt x="12452" y="7732"/>
                  </a:cubicBezTo>
                  <a:cubicBezTo>
                    <a:pt x="12472" y="7717"/>
                    <a:pt x="12491" y="7710"/>
                    <a:pt x="12511" y="7710"/>
                  </a:cubicBezTo>
                  <a:close/>
                  <a:moveTo>
                    <a:pt x="11049" y="7989"/>
                  </a:moveTo>
                  <a:cubicBezTo>
                    <a:pt x="11056" y="7989"/>
                    <a:pt x="11062" y="7989"/>
                    <a:pt x="11069" y="7990"/>
                  </a:cubicBezTo>
                  <a:cubicBezTo>
                    <a:pt x="11109" y="7997"/>
                    <a:pt x="11141" y="8013"/>
                    <a:pt x="11158" y="8039"/>
                  </a:cubicBezTo>
                  <a:cubicBezTo>
                    <a:pt x="11184" y="8071"/>
                    <a:pt x="11194" y="8105"/>
                    <a:pt x="11188" y="8141"/>
                  </a:cubicBezTo>
                  <a:cubicBezTo>
                    <a:pt x="11185" y="8177"/>
                    <a:pt x="11162" y="8219"/>
                    <a:pt x="11131" y="8242"/>
                  </a:cubicBezTo>
                  <a:cubicBezTo>
                    <a:pt x="11111" y="8257"/>
                    <a:pt x="11086" y="8265"/>
                    <a:pt x="11061" y="8265"/>
                  </a:cubicBezTo>
                  <a:cubicBezTo>
                    <a:pt x="11054" y="8265"/>
                    <a:pt x="11047" y="8264"/>
                    <a:pt x="11040" y="8263"/>
                  </a:cubicBezTo>
                  <a:cubicBezTo>
                    <a:pt x="10999" y="8252"/>
                    <a:pt x="10970" y="8237"/>
                    <a:pt x="10948" y="8214"/>
                  </a:cubicBezTo>
                  <a:cubicBezTo>
                    <a:pt x="10923" y="8183"/>
                    <a:pt x="10912" y="8147"/>
                    <a:pt x="10918" y="8112"/>
                  </a:cubicBezTo>
                  <a:cubicBezTo>
                    <a:pt x="10921" y="8075"/>
                    <a:pt x="10944" y="8035"/>
                    <a:pt x="10977" y="8013"/>
                  </a:cubicBezTo>
                  <a:cubicBezTo>
                    <a:pt x="10999" y="7997"/>
                    <a:pt x="11023" y="7989"/>
                    <a:pt x="11049" y="7989"/>
                  </a:cubicBezTo>
                  <a:close/>
                  <a:moveTo>
                    <a:pt x="13001" y="8100"/>
                  </a:moveTo>
                  <a:cubicBezTo>
                    <a:pt x="13006" y="8100"/>
                    <a:pt x="13010" y="8100"/>
                    <a:pt x="13015" y="8101"/>
                  </a:cubicBezTo>
                  <a:cubicBezTo>
                    <a:pt x="13051" y="8108"/>
                    <a:pt x="13073" y="8122"/>
                    <a:pt x="13088" y="8143"/>
                  </a:cubicBezTo>
                  <a:cubicBezTo>
                    <a:pt x="13109" y="8164"/>
                    <a:pt x="13116" y="8193"/>
                    <a:pt x="13113" y="8224"/>
                  </a:cubicBezTo>
                  <a:cubicBezTo>
                    <a:pt x="13110" y="8256"/>
                    <a:pt x="13090" y="8288"/>
                    <a:pt x="13065" y="8308"/>
                  </a:cubicBezTo>
                  <a:cubicBezTo>
                    <a:pt x="13044" y="8321"/>
                    <a:pt x="13024" y="8327"/>
                    <a:pt x="13003" y="8327"/>
                  </a:cubicBezTo>
                  <a:cubicBezTo>
                    <a:pt x="12999" y="8327"/>
                    <a:pt x="12995" y="8327"/>
                    <a:pt x="12991" y="8326"/>
                  </a:cubicBezTo>
                  <a:cubicBezTo>
                    <a:pt x="12955" y="8319"/>
                    <a:pt x="12932" y="8306"/>
                    <a:pt x="12916" y="8285"/>
                  </a:cubicBezTo>
                  <a:cubicBezTo>
                    <a:pt x="12897" y="8263"/>
                    <a:pt x="12889" y="8234"/>
                    <a:pt x="12890" y="8201"/>
                  </a:cubicBezTo>
                  <a:cubicBezTo>
                    <a:pt x="12895" y="8171"/>
                    <a:pt x="12915" y="8138"/>
                    <a:pt x="12941" y="8121"/>
                  </a:cubicBezTo>
                  <a:cubicBezTo>
                    <a:pt x="12960" y="8106"/>
                    <a:pt x="12980" y="8100"/>
                    <a:pt x="13001" y="8100"/>
                  </a:cubicBezTo>
                  <a:close/>
                  <a:moveTo>
                    <a:pt x="14218" y="8367"/>
                  </a:moveTo>
                  <a:cubicBezTo>
                    <a:pt x="14221" y="8367"/>
                    <a:pt x="14225" y="8368"/>
                    <a:pt x="14229" y="8368"/>
                  </a:cubicBezTo>
                  <a:cubicBezTo>
                    <a:pt x="14265" y="8375"/>
                    <a:pt x="14286" y="8390"/>
                    <a:pt x="14302" y="8410"/>
                  </a:cubicBezTo>
                  <a:cubicBezTo>
                    <a:pt x="14322" y="8431"/>
                    <a:pt x="14329" y="8460"/>
                    <a:pt x="14327" y="8493"/>
                  </a:cubicBezTo>
                  <a:cubicBezTo>
                    <a:pt x="14324" y="8523"/>
                    <a:pt x="14304" y="8555"/>
                    <a:pt x="14279" y="8575"/>
                  </a:cubicBezTo>
                  <a:cubicBezTo>
                    <a:pt x="14258" y="8588"/>
                    <a:pt x="14238" y="8594"/>
                    <a:pt x="14217" y="8594"/>
                  </a:cubicBezTo>
                  <a:cubicBezTo>
                    <a:pt x="14213" y="8594"/>
                    <a:pt x="14209" y="8594"/>
                    <a:pt x="14204" y="8594"/>
                  </a:cubicBezTo>
                  <a:cubicBezTo>
                    <a:pt x="14169" y="8586"/>
                    <a:pt x="14146" y="8573"/>
                    <a:pt x="14130" y="8553"/>
                  </a:cubicBezTo>
                  <a:cubicBezTo>
                    <a:pt x="14111" y="8532"/>
                    <a:pt x="14102" y="8503"/>
                    <a:pt x="14104" y="8471"/>
                  </a:cubicBezTo>
                  <a:cubicBezTo>
                    <a:pt x="14108" y="8440"/>
                    <a:pt x="14128" y="8408"/>
                    <a:pt x="14154" y="8388"/>
                  </a:cubicBezTo>
                  <a:cubicBezTo>
                    <a:pt x="14175" y="8375"/>
                    <a:pt x="14196" y="8367"/>
                    <a:pt x="14218" y="8367"/>
                  </a:cubicBezTo>
                  <a:close/>
                  <a:moveTo>
                    <a:pt x="11647" y="8779"/>
                  </a:moveTo>
                  <a:cubicBezTo>
                    <a:pt x="11653" y="8779"/>
                    <a:pt x="11660" y="8779"/>
                    <a:pt x="11667" y="8780"/>
                  </a:cubicBezTo>
                  <a:cubicBezTo>
                    <a:pt x="11747" y="8796"/>
                    <a:pt x="11797" y="8859"/>
                    <a:pt x="11789" y="8933"/>
                  </a:cubicBezTo>
                  <a:cubicBezTo>
                    <a:pt x="11784" y="8970"/>
                    <a:pt x="11763" y="9009"/>
                    <a:pt x="11731" y="9033"/>
                  </a:cubicBezTo>
                  <a:cubicBezTo>
                    <a:pt x="11710" y="9050"/>
                    <a:pt x="11686" y="9058"/>
                    <a:pt x="11660" y="9058"/>
                  </a:cubicBezTo>
                  <a:cubicBezTo>
                    <a:pt x="11653" y="9058"/>
                    <a:pt x="11645" y="9057"/>
                    <a:pt x="11638" y="9056"/>
                  </a:cubicBezTo>
                  <a:cubicBezTo>
                    <a:pt x="11554" y="9040"/>
                    <a:pt x="11504" y="8980"/>
                    <a:pt x="11514" y="8904"/>
                  </a:cubicBezTo>
                  <a:cubicBezTo>
                    <a:pt x="11517" y="8866"/>
                    <a:pt x="11540" y="8826"/>
                    <a:pt x="11573" y="8805"/>
                  </a:cubicBezTo>
                  <a:cubicBezTo>
                    <a:pt x="11595" y="8788"/>
                    <a:pt x="11620" y="8779"/>
                    <a:pt x="11647" y="8779"/>
                  </a:cubicBezTo>
                  <a:close/>
                  <a:moveTo>
                    <a:pt x="10638" y="8858"/>
                  </a:moveTo>
                  <a:cubicBezTo>
                    <a:pt x="10643" y="8858"/>
                    <a:pt x="10649" y="8858"/>
                    <a:pt x="10654" y="8859"/>
                  </a:cubicBezTo>
                  <a:cubicBezTo>
                    <a:pt x="10690" y="8866"/>
                    <a:pt x="10711" y="8881"/>
                    <a:pt x="10727" y="8901"/>
                  </a:cubicBezTo>
                  <a:cubicBezTo>
                    <a:pt x="10747" y="8921"/>
                    <a:pt x="10754" y="8951"/>
                    <a:pt x="10753" y="8983"/>
                  </a:cubicBezTo>
                  <a:cubicBezTo>
                    <a:pt x="10749" y="9013"/>
                    <a:pt x="10729" y="9046"/>
                    <a:pt x="10704" y="9066"/>
                  </a:cubicBezTo>
                  <a:cubicBezTo>
                    <a:pt x="10684" y="9079"/>
                    <a:pt x="10665" y="9085"/>
                    <a:pt x="10646" y="9085"/>
                  </a:cubicBezTo>
                  <a:cubicBezTo>
                    <a:pt x="10641" y="9085"/>
                    <a:pt x="10636" y="9084"/>
                    <a:pt x="10631" y="9083"/>
                  </a:cubicBezTo>
                  <a:cubicBezTo>
                    <a:pt x="10595" y="9076"/>
                    <a:pt x="10571" y="9063"/>
                    <a:pt x="10555" y="9042"/>
                  </a:cubicBezTo>
                  <a:cubicBezTo>
                    <a:pt x="10538" y="9020"/>
                    <a:pt x="10528" y="8991"/>
                    <a:pt x="10530" y="8960"/>
                  </a:cubicBezTo>
                  <a:cubicBezTo>
                    <a:pt x="10533" y="8930"/>
                    <a:pt x="10553" y="8897"/>
                    <a:pt x="10581" y="8879"/>
                  </a:cubicBezTo>
                  <a:cubicBezTo>
                    <a:pt x="10599" y="8865"/>
                    <a:pt x="10618" y="8858"/>
                    <a:pt x="10638" y="8858"/>
                  </a:cubicBezTo>
                  <a:close/>
                  <a:moveTo>
                    <a:pt x="13314" y="9545"/>
                  </a:moveTo>
                  <a:cubicBezTo>
                    <a:pt x="13318" y="9545"/>
                    <a:pt x="13322" y="9545"/>
                    <a:pt x="13325" y="9546"/>
                  </a:cubicBezTo>
                  <a:cubicBezTo>
                    <a:pt x="13361" y="9553"/>
                    <a:pt x="13383" y="9567"/>
                    <a:pt x="13399" y="9587"/>
                  </a:cubicBezTo>
                  <a:cubicBezTo>
                    <a:pt x="13419" y="9609"/>
                    <a:pt x="13426" y="9638"/>
                    <a:pt x="13425" y="9671"/>
                  </a:cubicBezTo>
                  <a:cubicBezTo>
                    <a:pt x="13420" y="9701"/>
                    <a:pt x="13400" y="9733"/>
                    <a:pt x="13376" y="9753"/>
                  </a:cubicBezTo>
                  <a:cubicBezTo>
                    <a:pt x="13354" y="9766"/>
                    <a:pt x="13335" y="9772"/>
                    <a:pt x="13314" y="9772"/>
                  </a:cubicBezTo>
                  <a:cubicBezTo>
                    <a:pt x="13310" y="9772"/>
                    <a:pt x="13306" y="9772"/>
                    <a:pt x="13302" y="9771"/>
                  </a:cubicBezTo>
                  <a:cubicBezTo>
                    <a:pt x="13268" y="9764"/>
                    <a:pt x="13245" y="9753"/>
                    <a:pt x="13226" y="9731"/>
                  </a:cubicBezTo>
                  <a:cubicBezTo>
                    <a:pt x="13209" y="9710"/>
                    <a:pt x="13199" y="9681"/>
                    <a:pt x="13202" y="9649"/>
                  </a:cubicBezTo>
                  <a:cubicBezTo>
                    <a:pt x="13205" y="9619"/>
                    <a:pt x="13225" y="9586"/>
                    <a:pt x="13252" y="9566"/>
                  </a:cubicBezTo>
                  <a:cubicBezTo>
                    <a:pt x="13272" y="9552"/>
                    <a:pt x="13293" y="9545"/>
                    <a:pt x="13314" y="9545"/>
                  </a:cubicBezTo>
                  <a:close/>
                  <a:moveTo>
                    <a:pt x="10767" y="9581"/>
                  </a:moveTo>
                  <a:cubicBezTo>
                    <a:pt x="10771" y="9581"/>
                    <a:pt x="10775" y="9581"/>
                    <a:pt x="10779" y="9582"/>
                  </a:cubicBezTo>
                  <a:cubicBezTo>
                    <a:pt x="10815" y="9589"/>
                    <a:pt x="10836" y="9603"/>
                    <a:pt x="10854" y="9623"/>
                  </a:cubicBezTo>
                  <a:cubicBezTo>
                    <a:pt x="10872" y="9645"/>
                    <a:pt x="10879" y="9674"/>
                    <a:pt x="10878" y="9707"/>
                  </a:cubicBezTo>
                  <a:cubicBezTo>
                    <a:pt x="10875" y="9737"/>
                    <a:pt x="10855" y="9768"/>
                    <a:pt x="10829" y="9789"/>
                  </a:cubicBezTo>
                  <a:cubicBezTo>
                    <a:pt x="10809" y="9802"/>
                    <a:pt x="10789" y="9808"/>
                    <a:pt x="10768" y="9808"/>
                  </a:cubicBezTo>
                  <a:cubicBezTo>
                    <a:pt x="10764" y="9808"/>
                    <a:pt x="10760" y="9808"/>
                    <a:pt x="10756" y="9807"/>
                  </a:cubicBezTo>
                  <a:cubicBezTo>
                    <a:pt x="10721" y="9800"/>
                    <a:pt x="10698" y="9787"/>
                    <a:pt x="10681" y="9766"/>
                  </a:cubicBezTo>
                  <a:cubicBezTo>
                    <a:pt x="10663" y="9744"/>
                    <a:pt x="10654" y="9715"/>
                    <a:pt x="10655" y="9682"/>
                  </a:cubicBezTo>
                  <a:cubicBezTo>
                    <a:pt x="10660" y="9652"/>
                    <a:pt x="10678" y="9621"/>
                    <a:pt x="10706" y="9602"/>
                  </a:cubicBezTo>
                  <a:cubicBezTo>
                    <a:pt x="10725" y="9587"/>
                    <a:pt x="10746" y="9581"/>
                    <a:pt x="10767" y="9581"/>
                  </a:cubicBezTo>
                  <a:close/>
                  <a:moveTo>
                    <a:pt x="11816" y="9770"/>
                  </a:moveTo>
                  <a:cubicBezTo>
                    <a:pt x="11826" y="9770"/>
                    <a:pt x="11836" y="9771"/>
                    <a:pt x="11846" y="9773"/>
                  </a:cubicBezTo>
                  <a:cubicBezTo>
                    <a:pt x="11906" y="9786"/>
                    <a:pt x="11945" y="9806"/>
                    <a:pt x="11974" y="9839"/>
                  </a:cubicBezTo>
                  <a:cubicBezTo>
                    <a:pt x="12007" y="9882"/>
                    <a:pt x="12024" y="9935"/>
                    <a:pt x="12017" y="9981"/>
                  </a:cubicBezTo>
                  <a:cubicBezTo>
                    <a:pt x="12013" y="10033"/>
                    <a:pt x="11984" y="10083"/>
                    <a:pt x="11938" y="10119"/>
                  </a:cubicBezTo>
                  <a:cubicBezTo>
                    <a:pt x="11906" y="10142"/>
                    <a:pt x="11872" y="10155"/>
                    <a:pt x="11837" y="10155"/>
                  </a:cubicBezTo>
                  <a:cubicBezTo>
                    <a:pt x="11827" y="10155"/>
                    <a:pt x="11818" y="10154"/>
                    <a:pt x="11809" y="10152"/>
                  </a:cubicBezTo>
                  <a:cubicBezTo>
                    <a:pt x="11746" y="10139"/>
                    <a:pt x="11708" y="10122"/>
                    <a:pt x="11679" y="10087"/>
                  </a:cubicBezTo>
                  <a:cubicBezTo>
                    <a:pt x="11645" y="10044"/>
                    <a:pt x="11629" y="9993"/>
                    <a:pt x="11636" y="9945"/>
                  </a:cubicBezTo>
                  <a:cubicBezTo>
                    <a:pt x="11639" y="9893"/>
                    <a:pt x="11669" y="9843"/>
                    <a:pt x="11717" y="9807"/>
                  </a:cubicBezTo>
                  <a:cubicBezTo>
                    <a:pt x="11747" y="9782"/>
                    <a:pt x="11781" y="9770"/>
                    <a:pt x="11816" y="9770"/>
                  </a:cubicBezTo>
                  <a:close/>
                  <a:moveTo>
                    <a:pt x="9852" y="10146"/>
                  </a:moveTo>
                  <a:cubicBezTo>
                    <a:pt x="9857" y="10146"/>
                    <a:pt x="9862" y="10147"/>
                    <a:pt x="9867" y="10148"/>
                  </a:cubicBezTo>
                  <a:cubicBezTo>
                    <a:pt x="9901" y="10155"/>
                    <a:pt x="9923" y="10168"/>
                    <a:pt x="9942" y="10189"/>
                  </a:cubicBezTo>
                  <a:cubicBezTo>
                    <a:pt x="9963" y="10211"/>
                    <a:pt x="9970" y="10241"/>
                    <a:pt x="9967" y="10274"/>
                  </a:cubicBezTo>
                  <a:cubicBezTo>
                    <a:pt x="9965" y="10304"/>
                    <a:pt x="9944" y="10337"/>
                    <a:pt x="9920" y="10359"/>
                  </a:cubicBezTo>
                  <a:cubicBezTo>
                    <a:pt x="9901" y="10371"/>
                    <a:pt x="9882" y="10377"/>
                    <a:pt x="9863" y="10377"/>
                  </a:cubicBezTo>
                  <a:cubicBezTo>
                    <a:pt x="9857" y="10377"/>
                    <a:pt x="9850" y="10376"/>
                    <a:pt x="9844" y="10375"/>
                  </a:cubicBezTo>
                  <a:cubicBezTo>
                    <a:pt x="9812" y="10369"/>
                    <a:pt x="9786" y="10356"/>
                    <a:pt x="9769" y="10334"/>
                  </a:cubicBezTo>
                  <a:cubicBezTo>
                    <a:pt x="9749" y="10311"/>
                    <a:pt x="9740" y="10283"/>
                    <a:pt x="9742" y="10251"/>
                  </a:cubicBezTo>
                  <a:cubicBezTo>
                    <a:pt x="9745" y="10219"/>
                    <a:pt x="9765" y="10188"/>
                    <a:pt x="9792" y="10166"/>
                  </a:cubicBezTo>
                  <a:cubicBezTo>
                    <a:pt x="9811" y="10154"/>
                    <a:pt x="9831" y="10146"/>
                    <a:pt x="9852" y="10146"/>
                  </a:cubicBezTo>
                  <a:close/>
                  <a:moveTo>
                    <a:pt x="13546" y="10328"/>
                  </a:moveTo>
                  <a:cubicBezTo>
                    <a:pt x="13550" y="10328"/>
                    <a:pt x="13553" y="10328"/>
                    <a:pt x="13557" y="10329"/>
                  </a:cubicBezTo>
                  <a:cubicBezTo>
                    <a:pt x="13593" y="10336"/>
                    <a:pt x="13614" y="10350"/>
                    <a:pt x="13630" y="10370"/>
                  </a:cubicBezTo>
                  <a:cubicBezTo>
                    <a:pt x="13650" y="10392"/>
                    <a:pt x="13657" y="10421"/>
                    <a:pt x="13656" y="10454"/>
                  </a:cubicBezTo>
                  <a:cubicBezTo>
                    <a:pt x="13651" y="10484"/>
                    <a:pt x="13633" y="10517"/>
                    <a:pt x="13607" y="10535"/>
                  </a:cubicBezTo>
                  <a:cubicBezTo>
                    <a:pt x="13587" y="10549"/>
                    <a:pt x="13567" y="10555"/>
                    <a:pt x="13547" y="10555"/>
                  </a:cubicBezTo>
                  <a:cubicBezTo>
                    <a:pt x="13543" y="10555"/>
                    <a:pt x="13538" y="10555"/>
                    <a:pt x="13534" y="10554"/>
                  </a:cubicBezTo>
                  <a:cubicBezTo>
                    <a:pt x="13499" y="10547"/>
                    <a:pt x="13476" y="10534"/>
                    <a:pt x="13458" y="10514"/>
                  </a:cubicBezTo>
                  <a:cubicBezTo>
                    <a:pt x="13440" y="10492"/>
                    <a:pt x="13432" y="10464"/>
                    <a:pt x="13433" y="10432"/>
                  </a:cubicBezTo>
                  <a:cubicBezTo>
                    <a:pt x="13436" y="10402"/>
                    <a:pt x="13456" y="10369"/>
                    <a:pt x="13483" y="10349"/>
                  </a:cubicBezTo>
                  <a:cubicBezTo>
                    <a:pt x="13503" y="10335"/>
                    <a:pt x="13525" y="10328"/>
                    <a:pt x="13546" y="10328"/>
                  </a:cubicBezTo>
                  <a:close/>
                  <a:moveTo>
                    <a:pt x="11151" y="10524"/>
                  </a:moveTo>
                  <a:cubicBezTo>
                    <a:pt x="11156" y="10524"/>
                    <a:pt x="11161" y="10525"/>
                    <a:pt x="11165" y="10525"/>
                  </a:cubicBezTo>
                  <a:cubicBezTo>
                    <a:pt x="11201" y="10533"/>
                    <a:pt x="11223" y="10547"/>
                    <a:pt x="11239" y="10566"/>
                  </a:cubicBezTo>
                  <a:cubicBezTo>
                    <a:pt x="11259" y="10587"/>
                    <a:pt x="11266" y="10616"/>
                    <a:pt x="11264" y="10649"/>
                  </a:cubicBezTo>
                  <a:cubicBezTo>
                    <a:pt x="11260" y="10679"/>
                    <a:pt x="11241" y="10712"/>
                    <a:pt x="11216" y="10732"/>
                  </a:cubicBezTo>
                  <a:cubicBezTo>
                    <a:pt x="11196" y="10745"/>
                    <a:pt x="11176" y="10750"/>
                    <a:pt x="11156" y="10750"/>
                  </a:cubicBezTo>
                  <a:cubicBezTo>
                    <a:pt x="11152" y="10750"/>
                    <a:pt x="11147" y="10750"/>
                    <a:pt x="11142" y="10749"/>
                  </a:cubicBezTo>
                  <a:cubicBezTo>
                    <a:pt x="11108" y="10741"/>
                    <a:pt x="11085" y="10729"/>
                    <a:pt x="11066" y="10708"/>
                  </a:cubicBezTo>
                  <a:cubicBezTo>
                    <a:pt x="11049" y="10686"/>
                    <a:pt x="11040" y="10658"/>
                    <a:pt x="11042" y="10626"/>
                  </a:cubicBezTo>
                  <a:cubicBezTo>
                    <a:pt x="11045" y="10594"/>
                    <a:pt x="11065" y="10563"/>
                    <a:pt x="11092" y="10544"/>
                  </a:cubicBezTo>
                  <a:cubicBezTo>
                    <a:pt x="11111" y="10531"/>
                    <a:pt x="11131" y="10524"/>
                    <a:pt x="11151" y="10524"/>
                  </a:cubicBezTo>
                  <a:close/>
                  <a:moveTo>
                    <a:pt x="7144" y="0"/>
                  </a:moveTo>
                  <a:cubicBezTo>
                    <a:pt x="7086" y="0"/>
                    <a:pt x="7033" y="12"/>
                    <a:pt x="6980" y="39"/>
                  </a:cubicBezTo>
                  <a:cubicBezTo>
                    <a:pt x="6958" y="50"/>
                    <a:pt x="6937" y="63"/>
                    <a:pt x="6914" y="75"/>
                  </a:cubicBezTo>
                  <a:cubicBezTo>
                    <a:pt x="6892" y="82"/>
                    <a:pt x="6869" y="91"/>
                    <a:pt x="6845" y="99"/>
                  </a:cubicBezTo>
                  <a:cubicBezTo>
                    <a:pt x="6772" y="292"/>
                    <a:pt x="6743" y="402"/>
                    <a:pt x="6706" y="501"/>
                  </a:cubicBezTo>
                  <a:cubicBezTo>
                    <a:pt x="6678" y="573"/>
                    <a:pt x="6647" y="647"/>
                    <a:pt x="6611" y="718"/>
                  </a:cubicBezTo>
                  <a:cubicBezTo>
                    <a:pt x="6632" y="738"/>
                    <a:pt x="6651" y="746"/>
                    <a:pt x="6670" y="754"/>
                  </a:cubicBezTo>
                  <a:cubicBezTo>
                    <a:pt x="6776" y="802"/>
                    <a:pt x="6848" y="845"/>
                    <a:pt x="6917" y="898"/>
                  </a:cubicBezTo>
                  <a:cubicBezTo>
                    <a:pt x="7067" y="1017"/>
                    <a:pt x="7208" y="1154"/>
                    <a:pt x="7333" y="1312"/>
                  </a:cubicBezTo>
                  <a:cubicBezTo>
                    <a:pt x="7579" y="1613"/>
                    <a:pt x="7777" y="1931"/>
                    <a:pt x="7929" y="2252"/>
                  </a:cubicBezTo>
                  <a:cubicBezTo>
                    <a:pt x="8179" y="2259"/>
                    <a:pt x="8373" y="2274"/>
                    <a:pt x="8543" y="2305"/>
                  </a:cubicBezTo>
                  <a:cubicBezTo>
                    <a:pt x="8645" y="2326"/>
                    <a:pt x="8749" y="2346"/>
                    <a:pt x="8846" y="2380"/>
                  </a:cubicBezTo>
                  <a:cubicBezTo>
                    <a:pt x="8926" y="2406"/>
                    <a:pt x="9017" y="2440"/>
                    <a:pt x="9094" y="2494"/>
                  </a:cubicBezTo>
                  <a:cubicBezTo>
                    <a:pt x="9149" y="2537"/>
                    <a:pt x="9212" y="2591"/>
                    <a:pt x="9249" y="2659"/>
                  </a:cubicBezTo>
                  <a:cubicBezTo>
                    <a:pt x="9289" y="2728"/>
                    <a:pt x="9310" y="2800"/>
                    <a:pt x="9305" y="2866"/>
                  </a:cubicBezTo>
                  <a:cubicBezTo>
                    <a:pt x="9302" y="2963"/>
                    <a:pt x="9271" y="3061"/>
                    <a:pt x="9218" y="3159"/>
                  </a:cubicBezTo>
                  <a:lnTo>
                    <a:pt x="9289" y="3167"/>
                  </a:lnTo>
                  <a:cubicBezTo>
                    <a:pt x="9406" y="3159"/>
                    <a:pt x="9518" y="3150"/>
                    <a:pt x="9630" y="3120"/>
                  </a:cubicBezTo>
                  <a:cubicBezTo>
                    <a:pt x="9634" y="3120"/>
                    <a:pt x="9637" y="3121"/>
                    <a:pt x="9641" y="3121"/>
                  </a:cubicBezTo>
                  <a:cubicBezTo>
                    <a:pt x="9712" y="3134"/>
                    <a:pt x="9738" y="3153"/>
                    <a:pt x="9752" y="3182"/>
                  </a:cubicBezTo>
                  <a:cubicBezTo>
                    <a:pt x="9773" y="3230"/>
                    <a:pt x="9781" y="3274"/>
                    <a:pt x="9785" y="3322"/>
                  </a:cubicBezTo>
                  <a:cubicBezTo>
                    <a:pt x="9788" y="3367"/>
                    <a:pt x="9785" y="3416"/>
                    <a:pt x="9776" y="3463"/>
                  </a:cubicBezTo>
                  <a:lnTo>
                    <a:pt x="9842" y="3511"/>
                  </a:lnTo>
                  <a:lnTo>
                    <a:pt x="9908" y="3551"/>
                  </a:lnTo>
                  <a:cubicBezTo>
                    <a:pt x="9944" y="3574"/>
                    <a:pt x="9985" y="3595"/>
                    <a:pt x="10022" y="3620"/>
                  </a:cubicBezTo>
                  <a:cubicBezTo>
                    <a:pt x="10045" y="3635"/>
                    <a:pt x="10068" y="3653"/>
                    <a:pt x="10089" y="3670"/>
                  </a:cubicBezTo>
                  <a:cubicBezTo>
                    <a:pt x="10095" y="3676"/>
                    <a:pt x="10125" y="3697"/>
                    <a:pt x="10140" y="3720"/>
                  </a:cubicBezTo>
                  <a:cubicBezTo>
                    <a:pt x="10171" y="3763"/>
                    <a:pt x="10194" y="3814"/>
                    <a:pt x="10212" y="3880"/>
                  </a:cubicBezTo>
                  <a:lnTo>
                    <a:pt x="10230" y="3954"/>
                  </a:lnTo>
                  <a:lnTo>
                    <a:pt x="10246" y="4029"/>
                  </a:lnTo>
                  <a:lnTo>
                    <a:pt x="10259" y="4092"/>
                  </a:lnTo>
                  <a:cubicBezTo>
                    <a:pt x="10358" y="4164"/>
                    <a:pt x="10410" y="4200"/>
                    <a:pt x="10454" y="4239"/>
                  </a:cubicBezTo>
                  <a:cubicBezTo>
                    <a:pt x="10513" y="4292"/>
                    <a:pt x="10548" y="4322"/>
                    <a:pt x="10575" y="4356"/>
                  </a:cubicBezTo>
                  <a:cubicBezTo>
                    <a:pt x="10618" y="4407"/>
                    <a:pt x="10652" y="4460"/>
                    <a:pt x="10686" y="4514"/>
                  </a:cubicBezTo>
                  <a:lnTo>
                    <a:pt x="10713" y="4558"/>
                  </a:lnTo>
                  <a:cubicBezTo>
                    <a:pt x="10798" y="4619"/>
                    <a:pt x="10865" y="4661"/>
                    <a:pt x="10934" y="4703"/>
                  </a:cubicBezTo>
                  <a:lnTo>
                    <a:pt x="10979" y="4726"/>
                  </a:lnTo>
                  <a:lnTo>
                    <a:pt x="11075" y="4782"/>
                  </a:lnTo>
                  <a:cubicBezTo>
                    <a:pt x="11124" y="4815"/>
                    <a:pt x="11174" y="4848"/>
                    <a:pt x="11197" y="4897"/>
                  </a:cubicBezTo>
                  <a:cubicBezTo>
                    <a:pt x="11217" y="4947"/>
                    <a:pt x="11221" y="4999"/>
                    <a:pt x="11208" y="5067"/>
                  </a:cubicBezTo>
                  <a:cubicBezTo>
                    <a:pt x="11200" y="5115"/>
                    <a:pt x="11188" y="5164"/>
                    <a:pt x="11174" y="5213"/>
                  </a:cubicBezTo>
                  <a:lnTo>
                    <a:pt x="11155" y="5289"/>
                  </a:lnTo>
                  <a:lnTo>
                    <a:pt x="11251" y="5340"/>
                  </a:lnTo>
                  <a:lnTo>
                    <a:pt x="11346" y="5386"/>
                  </a:lnTo>
                  <a:cubicBezTo>
                    <a:pt x="11430" y="5429"/>
                    <a:pt x="11458" y="5442"/>
                    <a:pt x="11488" y="5462"/>
                  </a:cubicBezTo>
                  <a:cubicBezTo>
                    <a:pt x="11559" y="5508"/>
                    <a:pt x="11605" y="5556"/>
                    <a:pt x="11632" y="5612"/>
                  </a:cubicBezTo>
                  <a:cubicBezTo>
                    <a:pt x="11654" y="5669"/>
                    <a:pt x="11652" y="5738"/>
                    <a:pt x="11628" y="5809"/>
                  </a:cubicBezTo>
                  <a:cubicBezTo>
                    <a:pt x="11605" y="5879"/>
                    <a:pt x="11577" y="5945"/>
                    <a:pt x="11550" y="6013"/>
                  </a:cubicBezTo>
                  <a:cubicBezTo>
                    <a:pt x="11550" y="6015"/>
                    <a:pt x="11526" y="6074"/>
                    <a:pt x="11526" y="6076"/>
                  </a:cubicBezTo>
                  <a:cubicBezTo>
                    <a:pt x="11573" y="6130"/>
                    <a:pt x="11616" y="6186"/>
                    <a:pt x="11654" y="6247"/>
                  </a:cubicBezTo>
                  <a:cubicBezTo>
                    <a:pt x="11694" y="6304"/>
                    <a:pt x="11712" y="6333"/>
                    <a:pt x="11730" y="6363"/>
                  </a:cubicBezTo>
                  <a:cubicBezTo>
                    <a:pt x="11754" y="6418"/>
                    <a:pt x="11777" y="6465"/>
                    <a:pt x="11781" y="6511"/>
                  </a:cubicBezTo>
                  <a:cubicBezTo>
                    <a:pt x="11784" y="6551"/>
                    <a:pt x="11783" y="6580"/>
                    <a:pt x="11779" y="6613"/>
                  </a:cubicBezTo>
                  <a:cubicBezTo>
                    <a:pt x="11770" y="6686"/>
                    <a:pt x="11725" y="6767"/>
                    <a:pt x="11654" y="6830"/>
                  </a:cubicBezTo>
                  <a:cubicBezTo>
                    <a:pt x="11588" y="6887"/>
                    <a:pt x="11513" y="6936"/>
                    <a:pt x="11437" y="6981"/>
                  </a:cubicBezTo>
                  <a:cubicBezTo>
                    <a:pt x="11509" y="7057"/>
                    <a:pt x="11582" y="7131"/>
                    <a:pt x="11632" y="7208"/>
                  </a:cubicBezTo>
                  <a:cubicBezTo>
                    <a:pt x="11677" y="7269"/>
                    <a:pt x="11724" y="7366"/>
                    <a:pt x="11697" y="7459"/>
                  </a:cubicBezTo>
                  <a:cubicBezTo>
                    <a:pt x="11649" y="7627"/>
                    <a:pt x="11439" y="7656"/>
                    <a:pt x="11269" y="7656"/>
                  </a:cubicBezTo>
                  <a:cubicBezTo>
                    <a:pt x="11255" y="7656"/>
                    <a:pt x="11242" y="7656"/>
                    <a:pt x="11228" y="7656"/>
                  </a:cubicBezTo>
                  <a:cubicBezTo>
                    <a:pt x="11088" y="7654"/>
                    <a:pt x="10943" y="7640"/>
                    <a:pt x="10786" y="7613"/>
                  </a:cubicBezTo>
                  <a:lnTo>
                    <a:pt x="10642" y="7588"/>
                  </a:lnTo>
                  <a:cubicBezTo>
                    <a:pt x="10528" y="7567"/>
                    <a:pt x="10414" y="7541"/>
                    <a:pt x="10302" y="7509"/>
                  </a:cubicBezTo>
                  <a:cubicBezTo>
                    <a:pt x="10203" y="7482"/>
                    <a:pt x="10110" y="7457"/>
                    <a:pt x="10016" y="7426"/>
                  </a:cubicBezTo>
                  <a:lnTo>
                    <a:pt x="10016" y="7426"/>
                  </a:lnTo>
                  <a:cubicBezTo>
                    <a:pt x="10045" y="7518"/>
                    <a:pt x="10074" y="7577"/>
                    <a:pt x="10097" y="7633"/>
                  </a:cubicBezTo>
                  <a:lnTo>
                    <a:pt x="10124" y="7689"/>
                  </a:lnTo>
                  <a:cubicBezTo>
                    <a:pt x="10183" y="7817"/>
                    <a:pt x="10230" y="7918"/>
                    <a:pt x="10288" y="8015"/>
                  </a:cubicBezTo>
                  <a:cubicBezTo>
                    <a:pt x="10312" y="8058"/>
                    <a:pt x="10291" y="8115"/>
                    <a:pt x="10256" y="8144"/>
                  </a:cubicBezTo>
                  <a:cubicBezTo>
                    <a:pt x="10217" y="8187"/>
                    <a:pt x="10182" y="8221"/>
                    <a:pt x="10143" y="8221"/>
                  </a:cubicBezTo>
                  <a:cubicBezTo>
                    <a:pt x="10138" y="8221"/>
                    <a:pt x="10134" y="8221"/>
                    <a:pt x="10130" y="8220"/>
                  </a:cubicBezTo>
                  <a:cubicBezTo>
                    <a:pt x="10046" y="8206"/>
                    <a:pt x="9966" y="8193"/>
                    <a:pt x="9883" y="8180"/>
                  </a:cubicBezTo>
                  <a:cubicBezTo>
                    <a:pt x="9860" y="8177"/>
                    <a:pt x="9838" y="8173"/>
                    <a:pt x="9815" y="8171"/>
                  </a:cubicBezTo>
                  <a:lnTo>
                    <a:pt x="9815" y="8171"/>
                  </a:lnTo>
                  <a:cubicBezTo>
                    <a:pt x="9814" y="8200"/>
                    <a:pt x="9822" y="8216"/>
                    <a:pt x="9831" y="8233"/>
                  </a:cubicBezTo>
                  <a:cubicBezTo>
                    <a:pt x="9864" y="8280"/>
                    <a:pt x="9840" y="8351"/>
                    <a:pt x="9804" y="8382"/>
                  </a:cubicBezTo>
                  <a:cubicBezTo>
                    <a:pt x="9811" y="8408"/>
                    <a:pt x="9822" y="8424"/>
                    <a:pt x="9832" y="8440"/>
                  </a:cubicBezTo>
                  <a:lnTo>
                    <a:pt x="9931" y="8591"/>
                  </a:lnTo>
                  <a:lnTo>
                    <a:pt x="10018" y="8726"/>
                  </a:lnTo>
                  <a:cubicBezTo>
                    <a:pt x="10026" y="8739"/>
                    <a:pt x="10068" y="8806"/>
                    <a:pt x="10025" y="8862"/>
                  </a:cubicBezTo>
                  <a:cubicBezTo>
                    <a:pt x="10008" y="8885"/>
                    <a:pt x="9990" y="8907"/>
                    <a:pt x="9965" y="8920"/>
                  </a:cubicBezTo>
                  <a:cubicBezTo>
                    <a:pt x="9960" y="8953"/>
                    <a:pt x="9967" y="8974"/>
                    <a:pt x="9976" y="8993"/>
                  </a:cubicBezTo>
                  <a:cubicBezTo>
                    <a:pt x="9993" y="9029"/>
                    <a:pt x="10003" y="9059"/>
                    <a:pt x="10012" y="9089"/>
                  </a:cubicBezTo>
                  <a:cubicBezTo>
                    <a:pt x="10023" y="9132"/>
                    <a:pt x="10032" y="9177"/>
                    <a:pt x="10038" y="9220"/>
                  </a:cubicBezTo>
                  <a:cubicBezTo>
                    <a:pt x="10044" y="9253"/>
                    <a:pt x="10032" y="9289"/>
                    <a:pt x="10010" y="9316"/>
                  </a:cubicBezTo>
                  <a:cubicBezTo>
                    <a:pt x="9998" y="9332"/>
                    <a:pt x="9976" y="9349"/>
                    <a:pt x="9946" y="9350"/>
                  </a:cubicBezTo>
                  <a:cubicBezTo>
                    <a:pt x="9911" y="9355"/>
                    <a:pt x="9880" y="9358"/>
                    <a:pt x="9844" y="9358"/>
                  </a:cubicBezTo>
                  <a:lnTo>
                    <a:pt x="9758" y="9336"/>
                  </a:lnTo>
                  <a:lnTo>
                    <a:pt x="9710" y="9320"/>
                  </a:lnTo>
                  <a:lnTo>
                    <a:pt x="9715" y="9315"/>
                  </a:lnTo>
                  <a:lnTo>
                    <a:pt x="9637" y="9271"/>
                  </a:lnTo>
                  <a:cubicBezTo>
                    <a:pt x="9621" y="9292"/>
                    <a:pt x="9615" y="9312"/>
                    <a:pt x="9610" y="9328"/>
                  </a:cubicBezTo>
                  <a:cubicBezTo>
                    <a:pt x="9593" y="9392"/>
                    <a:pt x="9584" y="9421"/>
                    <a:pt x="9570" y="9447"/>
                  </a:cubicBezTo>
                  <a:cubicBezTo>
                    <a:pt x="9562" y="9468"/>
                    <a:pt x="9548" y="9490"/>
                    <a:pt x="9534" y="9504"/>
                  </a:cubicBezTo>
                  <a:cubicBezTo>
                    <a:pt x="9514" y="9523"/>
                    <a:pt x="9493" y="9544"/>
                    <a:pt x="9457" y="9554"/>
                  </a:cubicBezTo>
                  <a:lnTo>
                    <a:pt x="9409" y="9552"/>
                  </a:lnTo>
                  <a:lnTo>
                    <a:pt x="9380" y="9537"/>
                  </a:lnTo>
                  <a:lnTo>
                    <a:pt x="9325" y="9507"/>
                  </a:lnTo>
                  <a:cubicBezTo>
                    <a:pt x="9233" y="9458"/>
                    <a:pt x="9143" y="9411"/>
                    <a:pt x="9055" y="9356"/>
                  </a:cubicBezTo>
                  <a:cubicBezTo>
                    <a:pt x="9005" y="9325"/>
                    <a:pt x="8956" y="9293"/>
                    <a:pt x="8909" y="9260"/>
                  </a:cubicBezTo>
                  <a:cubicBezTo>
                    <a:pt x="8887" y="9306"/>
                    <a:pt x="8873" y="9342"/>
                    <a:pt x="8854" y="9368"/>
                  </a:cubicBezTo>
                  <a:cubicBezTo>
                    <a:pt x="8837" y="9386"/>
                    <a:pt x="8818" y="9405"/>
                    <a:pt x="8798" y="9419"/>
                  </a:cubicBezTo>
                  <a:cubicBezTo>
                    <a:pt x="8781" y="9436"/>
                    <a:pt x="8756" y="9445"/>
                    <a:pt x="8731" y="9445"/>
                  </a:cubicBezTo>
                  <a:cubicBezTo>
                    <a:pt x="8724" y="9445"/>
                    <a:pt x="8717" y="9444"/>
                    <a:pt x="8709" y="9442"/>
                  </a:cubicBezTo>
                  <a:cubicBezTo>
                    <a:pt x="8659" y="9429"/>
                    <a:pt x="8640" y="9408"/>
                    <a:pt x="8626" y="9378"/>
                  </a:cubicBezTo>
                  <a:lnTo>
                    <a:pt x="8594" y="9328"/>
                  </a:lnTo>
                  <a:cubicBezTo>
                    <a:pt x="8530" y="9241"/>
                    <a:pt x="8438" y="9142"/>
                    <a:pt x="8344" y="9039"/>
                  </a:cubicBezTo>
                  <a:lnTo>
                    <a:pt x="8227" y="8907"/>
                  </a:lnTo>
                  <a:cubicBezTo>
                    <a:pt x="8198" y="8957"/>
                    <a:pt x="8185" y="9010"/>
                    <a:pt x="8173" y="9060"/>
                  </a:cubicBezTo>
                  <a:lnTo>
                    <a:pt x="8150" y="9158"/>
                  </a:lnTo>
                  <a:cubicBezTo>
                    <a:pt x="8142" y="9197"/>
                    <a:pt x="8100" y="9226"/>
                    <a:pt x="8066" y="9230"/>
                  </a:cubicBezTo>
                  <a:cubicBezTo>
                    <a:pt x="8059" y="9230"/>
                    <a:pt x="8051" y="9230"/>
                    <a:pt x="8047" y="9228"/>
                  </a:cubicBezTo>
                  <a:cubicBezTo>
                    <a:pt x="7985" y="9215"/>
                    <a:pt x="7971" y="9207"/>
                    <a:pt x="7958" y="9192"/>
                  </a:cubicBezTo>
                  <a:cubicBezTo>
                    <a:pt x="7934" y="9158"/>
                    <a:pt x="7905" y="9129"/>
                    <a:pt x="7878" y="9111"/>
                  </a:cubicBezTo>
                  <a:cubicBezTo>
                    <a:pt x="7777" y="9017"/>
                    <a:pt x="7697" y="8948"/>
                    <a:pt x="7613" y="8885"/>
                  </a:cubicBezTo>
                  <a:cubicBezTo>
                    <a:pt x="7590" y="8935"/>
                    <a:pt x="7580" y="8984"/>
                    <a:pt x="7570" y="9032"/>
                  </a:cubicBezTo>
                  <a:lnTo>
                    <a:pt x="7541" y="9154"/>
                  </a:lnTo>
                  <a:cubicBezTo>
                    <a:pt x="7534" y="9208"/>
                    <a:pt x="7526" y="9264"/>
                    <a:pt x="7524" y="9322"/>
                  </a:cubicBezTo>
                  <a:cubicBezTo>
                    <a:pt x="7520" y="9372"/>
                    <a:pt x="7481" y="9415"/>
                    <a:pt x="7432" y="9422"/>
                  </a:cubicBezTo>
                  <a:cubicBezTo>
                    <a:pt x="7425" y="9422"/>
                    <a:pt x="7417" y="9421"/>
                    <a:pt x="7409" y="9421"/>
                  </a:cubicBezTo>
                  <a:cubicBezTo>
                    <a:pt x="7355" y="9409"/>
                    <a:pt x="7339" y="9399"/>
                    <a:pt x="7326" y="9385"/>
                  </a:cubicBezTo>
                  <a:cubicBezTo>
                    <a:pt x="7315" y="9366"/>
                    <a:pt x="7294" y="9348"/>
                    <a:pt x="7269" y="9328"/>
                  </a:cubicBezTo>
                  <a:cubicBezTo>
                    <a:pt x="7236" y="9294"/>
                    <a:pt x="7200" y="9269"/>
                    <a:pt x="7161" y="9240"/>
                  </a:cubicBezTo>
                  <a:lnTo>
                    <a:pt x="7118" y="9205"/>
                  </a:lnTo>
                  <a:lnTo>
                    <a:pt x="6996" y="9111"/>
                  </a:lnTo>
                  <a:cubicBezTo>
                    <a:pt x="6973" y="9144"/>
                    <a:pt x="6960" y="9175"/>
                    <a:pt x="6950" y="9204"/>
                  </a:cubicBezTo>
                  <a:cubicBezTo>
                    <a:pt x="6887" y="9348"/>
                    <a:pt x="6848" y="9445"/>
                    <a:pt x="6813" y="9552"/>
                  </a:cubicBezTo>
                  <a:cubicBezTo>
                    <a:pt x="6800" y="9613"/>
                    <a:pt x="6786" y="9654"/>
                    <a:pt x="6744" y="9672"/>
                  </a:cubicBezTo>
                  <a:cubicBezTo>
                    <a:pt x="6730" y="9678"/>
                    <a:pt x="6713" y="9682"/>
                    <a:pt x="6696" y="9682"/>
                  </a:cubicBezTo>
                  <a:cubicBezTo>
                    <a:pt x="6688" y="9682"/>
                    <a:pt x="6680" y="9681"/>
                    <a:pt x="6671" y="9679"/>
                  </a:cubicBezTo>
                  <a:cubicBezTo>
                    <a:pt x="6571" y="9608"/>
                    <a:pt x="6499" y="9560"/>
                    <a:pt x="6410" y="9516"/>
                  </a:cubicBezTo>
                  <a:lnTo>
                    <a:pt x="6338" y="9481"/>
                  </a:lnTo>
                  <a:cubicBezTo>
                    <a:pt x="6246" y="9435"/>
                    <a:pt x="6191" y="9409"/>
                    <a:pt x="6140" y="9376"/>
                  </a:cubicBezTo>
                  <a:cubicBezTo>
                    <a:pt x="6122" y="9366"/>
                    <a:pt x="6108" y="9356"/>
                    <a:pt x="6089" y="9343"/>
                  </a:cubicBezTo>
                  <a:cubicBezTo>
                    <a:pt x="6038" y="9516"/>
                    <a:pt x="5987" y="9652"/>
                    <a:pt x="5929" y="9773"/>
                  </a:cubicBezTo>
                  <a:cubicBezTo>
                    <a:pt x="5847" y="9932"/>
                    <a:pt x="5750" y="10046"/>
                    <a:pt x="5634" y="10113"/>
                  </a:cubicBezTo>
                  <a:cubicBezTo>
                    <a:pt x="5557" y="10159"/>
                    <a:pt x="5479" y="10185"/>
                    <a:pt x="5394" y="10192"/>
                  </a:cubicBezTo>
                  <a:cubicBezTo>
                    <a:pt x="5378" y="10194"/>
                    <a:pt x="5362" y="10195"/>
                    <a:pt x="5345" y="10195"/>
                  </a:cubicBezTo>
                  <a:cubicBezTo>
                    <a:pt x="5317" y="10195"/>
                    <a:pt x="5290" y="10192"/>
                    <a:pt x="5264" y="10188"/>
                  </a:cubicBezTo>
                  <a:cubicBezTo>
                    <a:pt x="5235" y="10182"/>
                    <a:pt x="5213" y="10176"/>
                    <a:pt x="5193" y="10166"/>
                  </a:cubicBezTo>
                  <a:cubicBezTo>
                    <a:pt x="5131" y="10142"/>
                    <a:pt x="5038" y="10105"/>
                    <a:pt x="4962" y="10041"/>
                  </a:cubicBezTo>
                  <a:lnTo>
                    <a:pt x="4903" y="9990"/>
                  </a:lnTo>
                  <a:cubicBezTo>
                    <a:pt x="4881" y="10031"/>
                    <a:pt x="4873" y="10067"/>
                    <a:pt x="4866" y="10105"/>
                  </a:cubicBezTo>
                  <a:cubicBezTo>
                    <a:pt x="4844" y="10195"/>
                    <a:pt x="4830" y="10283"/>
                    <a:pt x="4827" y="10377"/>
                  </a:cubicBezTo>
                  <a:cubicBezTo>
                    <a:pt x="4827" y="10408"/>
                    <a:pt x="4815" y="10435"/>
                    <a:pt x="4790" y="10455"/>
                  </a:cubicBezTo>
                  <a:cubicBezTo>
                    <a:pt x="4766" y="10474"/>
                    <a:pt x="4738" y="10483"/>
                    <a:pt x="4710" y="10483"/>
                  </a:cubicBezTo>
                  <a:cubicBezTo>
                    <a:pt x="4704" y="10483"/>
                    <a:pt x="4699" y="10483"/>
                    <a:pt x="4693" y="10482"/>
                  </a:cubicBezTo>
                  <a:cubicBezTo>
                    <a:pt x="4494" y="10339"/>
                    <a:pt x="4349" y="10240"/>
                    <a:pt x="4202" y="10161"/>
                  </a:cubicBezTo>
                  <a:cubicBezTo>
                    <a:pt x="4109" y="10116"/>
                    <a:pt x="4007" y="10076"/>
                    <a:pt x="3896" y="10047"/>
                  </a:cubicBezTo>
                  <a:cubicBezTo>
                    <a:pt x="3853" y="10040"/>
                    <a:pt x="3807" y="10038"/>
                    <a:pt x="3764" y="10038"/>
                  </a:cubicBezTo>
                  <a:cubicBezTo>
                    <a:pt x="3719" y="10044"/>
                    <a:pt x="3678" y="10049"/>
                    <a:pt x="3638" y="10063"/>
                  </a:cubicBezTo>
                  <a:cubicBezTo>
                    <a:pt x="3597" y="10076"/>
                    <a:pt x="3561" y="10092"/>
                    <a:pt x="3530" y="10112"/>
                  </a:cubicBezTo>
                  <a:cubicBezTo>
                    <a:pt x="3470" y="10155"/>
                    <a:pt x="3434" y="10188"/>
                    <a:pt x="3401" y="10227"/>
                  </a:cubicBezTo>
                  <a:cubicBezTo>
                    <a:pt x="3343" y="10297"/>
                    <a:pt x="3297" y="10370"/>
                    <a:pt x="3254" y="10449"/>
                  </a:cubicBezTo>
                  <a:cubicBezTo>
                    <a:pt x="3218" y="10527"/>
                    <a:pt x="3194" y="10587"/>
                    <a:pt x="3168" y="10649"/>
                  </a:cubicBezTo>
                  <a:cubicBezTo>
                    <a:pt x="3153" y="10694"/>
                    <a:pt x="3108" y="10725"/>
                    <a:pt x="3059" y="10725"/>
                  </a:cubicBezTo>
                  <a:cubicBezTo>
                    <a:pt x="3052" y="10725"/>
                    <a:pt x="3045" y="10725"/>
                    <a:pt x="3039" y="10724"/>
                  </a:cubicBezTo>
                  <a:cubicBezTo>
                    <a:pt x="3014" y="10719"/>
                    <a:pt x="2993" y="10708"/>
                    <a:pt x="2974" y="10686"/>
                  </a:cubicBezTo>
                  <a:cubicBezTo>
                    <a:pt x="2957" y="10665"/>
                    <a:pt x="2938" y="10645"/>
                    <a:pt x="2919" y="10626"/>
                  </a:cubicBezTo>
                  <a:cubicBezTo>
                    <a:pt x="2826" y="10544"/>
                    <a:pt x="2721" y="10482"/>
                    <a:pt x="2618" y="10418"/>
                  </a:cubicBezTo>
                  <a:cubicBezTo>
                    <a:pt x="2468" y="10326"/>
                    <a:pt x="2348" y="10254"/>
                    <a:pt x="2244" y="10166"/>
                  </a:cubicBezTo>
                  <a:cubicBezTo>
                    <a:pt x="2155" y="10263"/>
                    <a:pt x="2069" y="10350"/>
                    <a:pt x="1982" y="10436"/>
                  </a:cubicBezTo>
                  <a:lnTo>
                    <a:pt x="1880" y="10544"/>
                  </a:lnTo>
                  <a:cubicBezTo>
                    <a:pt x="1828" y="10604"/>
                    <a:pt x="1779" y="10665"/>
                    <a:pt x="1737" y="10734"/>
                  </a:cubicBezTo>
                  <a:cubicBezTo>
                    <a:pt x="1710" y="10771"/>
                    <a:pt x="1693" y="10816"/>
                    <a:pt x="1680" y="10856"/>
                  </a:cubicBezTo>
                  <a:cubicBezTo>
                    <a:pt x="1661" y="10905"/>
                    <a:pt x="1614" y="10940"/>
                    <a:pt x="1561" y="10940"/>
                  </a:cubicBezTo>
                  <a:cubicBezTo>
                    <a:pt x="1557" y="10940"/>
                    <a:pt x="1553" y="10939"/>
                    <a:pt x="1549" y="10939"/>
                  </a:cubicBezTo>
                  <a:cubicBezTo>
                    <a:pt x="1493" y="10929"/>
                    <a:pt x="1457" y="10903"/>
                    <a:pt x="1442" y="10866"/>
                  </a:cubicBezTo>
                  <a:cubicBezTo>
                    <a:pt x="1414" y="10803"/>
                    <a:pt x="1384" y="10748"/>
                    <a:pt x="1348" y="10692"/>
                  </a:cubicBezTo>
                  <a:lnTo>
                    <a:pt x="1263" y="10576"/>
                  </a:lnTo>
                  <a:lnTo>
                    <a:pt x="1192" y="10471"/>
                  </a:lnTo>
                  <a:lnTo>
                    <a:pt x="1121" y="10543"/>
                  </a:lnTo>
                  <a:cubicBezTo>
                    <a:pt x="1054" y="10640"/>
                    <a:pt x="982" y="10741"/>
                    <a:pt x="919" y="10843"/>
                  </a:cubicBezTo>
                  <a:cubicBezTo>
                    <a:pt x="906" y="10866"/>
                    <a:pt x="894" y="10892"/>
                    <a:pt x="884" y="10916"/>
                  </a:cubicBezTo>
                  <a:cubicBezTo>
                    <a:pt x="866" y="10971"/>
                    <a:pt x="825" y="11007"/>
                    <a:pt x="774" y="11014"/>
                  </a:cubicBezTo>
                  <a:cubicBezTo>
                    <a:pt x="767" y="11016"/>
                    <a:pt x="760" y="11016"/>
                    <a:pt x="753" y="11016"/>
                  </a:cubicBezTo>
                  <a:cubicBezTo>
                    <a:pt x="744" y="11016"/>
                    <a:pt x="734" y="11015"/>
                    <a:pt x="722" y="11014"/>
                  </a:cubicBezTo>
                  <a:cubicBezTo>
                    <a:pt x="669" y="10999"/>
                    <a:pt x="650" y="10985"/>
                    <a:pt x="633" y="10963"/>
                  </a:cubicBezTo>
                  <a:lnTo>
                    <a:pt x="588" y="10928"/>
                  </a:lnTo>
                  <a:cubicBezTo>
                    <a:pt x="528" y="10870"/>
                    <a:pt x="452" y="10808"/>
                    <a:pt x="366" y="10759"/>
                  </a:cubicBezTo>
                  <a:cubicBezTo>
                    <a:pt x="338" y="10749"/>
                    <a:pt x="324" y="10742"/>
                    <a:pt x="308" y="10737"/>
                  </a:cubicBezTo>
                  <a:lnTo>
                    <a:pt x="257" y="10737"/>
                  </a:lnTo>
                  <a:cubicBezTo>
                    <a:pt x="193" y="10805"/>
                    <a:pt x="169" y="10843"/>
                    <a:pt x="147" y="10886"/>
                  </a:cubicBezTo>
                  <a:lnTo>
                    <a:pt x="90" y="11004"/>
                  </a:lnTo>
                  <a:lnTo>
                    <a:pt x="63" y="11061"/>
                  </a:lnTo>
                  <a:cubicBezTo>
                    <a:pt x="43" y="11103"/>
                    <a:pt x="22" y="11144"/>
                    <a:pt x="1" y="11183"/>
                  </a:cubicBezTo>
                  <a:cubicBezTo>
                    <a:pt x="209" y="11541"/>
                    <a:pt x="466" y="11898"/>
                    <a:pt x="768" y="12246"/>
                  </a:cubicBezTo>
                  <a:cubicBezTo>
                    <a:pt x="1404" y="12977"/>
                    <a:pt x="2234" y="13588"/>
                    <a:pt x="3231" y="14062"/>
                  </a:cubicBezTo>
                  <a:cubicBezTo>
                    <a:pt x="3987" y="14422"/>
                    <a:pt x="4844" y="14709"/>
                    <a:pt x="5851" y="14938"/>
                  </a:cubicBezTo>
                  <a:cubicBezTo>
                    <a:pt x="6036" y="14979"/>
                    <a:pt x="6220" y="15015"/>
                    <a:pt x="6405" y="15051"/>
                  </a:cubicBezTo>
                  <a:cubicBezTo>
                    <a:pt x="7295" y="15221"/>
                    <a:pt x="8109" y="15303"/>
                    <a:pt x="8889" y="15303"/>
                  </a:cubicBezTo>
                  <a:cubicBezTo>
                    <a:pt x="8895" y="15303"/>
                    <a:pt x="8902" y="15303"/>
                    <a:pt x="8909" y="15302"/>
                  </a:cubicBezTo>
                  <a:cubicBezTo>
                    <a:pt x="9414" y="15295"/>
                    <a:pt x="9917" y="15244"/>
                    <a:pt x="10407" y="15147"/>
                  </a:cubicBezTo>
                  <a:cubicBezTo>
                    <a:pt x="10842" y="15068"/>
                    <a:pt x="11300" y="14923"/>
                    <a:pt x="11803" y="14705"/>
                  </a:cubicBezTo>
                  <a:cubicBezTo>
                    <a:pt x="11993" y="14623"/>
                    <a:pt x="12195" y="14521"/>
                    <a:pt x="12421" y="14389"/>
                  </a:cubicBezTo>
                  <a:cubicBezTo>
                    <a:pt x="12640" y="14255"/>
                    <a:pt x="12851" y="14112"/>
                    <a:pt x="13083" y="13937"/>
                  </a:cubicBezTo>
                  <a:cubicBezTo>
                    <a:pt x="13255" y="13800"/>
                    <a:pt x="13455" y="13642"/>
                    <a:pt x="13650" y="13458"/>
                  </a:cubicBezTo>
                  <a:cubicBezTo>
                    <a:pt x="13830" y="13286"/>
                    <a:pt x="13983" y="13092"/>
                    <a:pt x="14125" y="12907"/>
                  </a:cubicBezTo>
                  <a:cubicBezTo>
                    <a:pt x="14216" y="12796"/>
                    <a:pt x="14281" y="12720"/>
                    <a:pt x="14347" y="12648"/>
                  </a:cubicBezTo>
                  <a:cubicBezTo>
                    <a:pt x="14404" y="12591"/>
                    <a:pt x="14469" y="12539"/>
                    <a:pt x="14532" y="12493"/>
                  </a:cubicBezTo>
                  <a:lnTo>
                    <a:pt x="14601" y="12433"/>
                  </a:lnTo>
                  <a:lnTo>
                    <a:pt x="14673" y="12394"/>
                  </a:lnTo>
                  <a:cubicBezTo>
                    <a:pt x="14752" y="12360"/>
                    <a:pt x="14805" y="12347"/>
                    <a:pt x="14862" y="12335"/>
                  </a:cubicBezTo>
                  <a:cubicBezTo>
                    <a:pt x="14924" y="12324"/>
                    <a:pt x="14980" y="12282"/>
                    <a:pt x="15017" y="12222"/>
                  </a:cubicBezTo>
                  <a:cubicBezTo>
                    <a:pt x="15060" y="12158"/>
                    <a:pt x="15073" y="12081"/>
                    <a:pt x="15053" y="12012"/>
                  </a:cubicBezTo>
                  <a:lnTo>
                    <a:pt x="15036" y="11936"/>
                  </a:lnTo>
                  <a:cubicBezTo>
                    <a:pt x="15020" y="11875"/>
                    <a:pt x="15003" y="11814"/>
                    <a:pt x="14992" y="11753"/>
                  </a:cubicBezTo>
                  <a:cubicBezTo>
                    <a:pt x="14799" y="11841"/>
                    <a:pt x="14607" y="11936"/>
                    <a:pt x="14414" y="12028"/>
                  </a:cubicBezTo>
                  <a:cubicBezTo>
                    <a:pt x="14233" y="12115"/>
                    <a:pt x="14052" y="12203"/>
                    <a:pt x="13873" y="12288"/>
                  </a:cubicBezTo>
                  <a:cubicBezTo>
                    <a:pt x="13492" y="12466"/>
                    <a:pt x="13147" y="12589"/>
                    <a:pt x="12811" y="12665"/>
                  </a:cubicBezTo>
                  <a:cubicBezTo>
                    <a:pt x="12579" y="12711"/>
                    <a:pt x="12339" y="12733"/>
                    <a:pt x="12073" y="12733"/>
                  </a:cubicBezTo>
                  <a:cubicBezTo>
                    <a:pt x="12036" y="12733"/>
                    <a:pt x="11997" y="12732"/>
                    <a:pt x="11958" y="12732"/>
                  </a:cubicBezTo>
                  <a:cubicBezTo>
                    <a:pt x="11710" y="12719"/>
                    <a:pt x="11454" y="12688"/>
                    <a:pt x="11139" y="12627"/>
                  </a:cubicBezTo>
                  <a:lnTo>
                    <a:pt x="11137" y="12627"/>
                  </a:lnTo>
                  <a:cubicBezTo>
                    <a:pt x="10948" y="12591"/>
                    <a:pt x="10762" y="12551"/>
                    <a:pt x="10572" y="12510"/>
                  </a:cubicBezTo>
                  <a:lnTo>
                    <a:pt x="10197" y="12433"/>
                  </a:lnTo>
                  <a:cubicBezTo>
                    <a:pt x="10102" y="12411"/>
                    <a:pt x="10009" y="12394"/>
                    <a:pt x="9914" y="12375"/>
                  </a:cubicBezTo>
                  <a:cubicBezTo>
                    <a:pt x="9659" y="12328"/>
                    <a:pt x="9400" y="12286"/>
                    <a:pt x="9136" y="12249"/>
                  </a:cubicBezTo>
                  <a:cubicBezTo>
                    <a:pt x="9146" y="12081"/>
                    <a:pt x="9143" y="11913"/>
                    <a:pt x="9140" y="11742"/>
                  </a:cubicBezTo>
                  <a:cubicBezTo>
                    <a:pt x="9129" y="11521"/>
                    <a:pt x="9098" y="11289"/>
                    <a:pt x="9047" y="11050"/>
                  </a:cubicBezTo>
                  <a:cubicBezTo>
                    <a:pt x="9167" y="11028"/>
                    <a:pt x="9291" y="11015"/>
                    <a:pt x="9414" y="11011"/>
                  </a:cubicBezTo>
                  <a:cubicBezTo>
                    <a:pt x="9433" y="11011"/>
                    <a:pt x="9451" y="11011"/>
                    <a:pt x="9470" y="11011"/>
                  </a:cubicBezTo>
                  <a:cubicBezTo>
                    <a:pt x="9824" y="11011"/>
                    <a:pt x="10199" y="11050"/>
                    <a:pt x="10677" y="11140"/>
                  </a:cubicBezTo>
                  <a:cubicBezTo>
                    <a:pt x="10877" y="11179"/>
                    <a:pt x="11073" y="11219"/>
                    <a:pt x="11269" y="11262"/>
                  </a:cubicBezTo>
                  <a:lnTo>
                    <a:pt x="11453" y="11302"/>
                  </a:lnTo>
                  <a:cubicBezTo>
                    <a:pt x="11704" y="11358"/>
                    <a:pt x="11955" y="11413"/>
                    <a:pt x="12209" y="11462"/>
                  </a:cubicBezTo>
                  <a:cubicBezTo>
                    <a:pt x="12607" y="11538"/>
                    <a:pt x="12925" y="11581"/>
                    <a:pt x="13268" y="11603"/>
                  </a:cubicBezTo>
                  <a:cubicBezTo>
                    <a:pt x="13318" y="11604"/>
                    <a:pt x="13367" y="11605"/>
                    <a:pt x="13416" y="11605"/>
                  </a:cubicBezTo>
                  <a:cubicBezTo>
                    <a:pt x="13708" y="11605"/>
                    <a:pt x="13991" y="11579"/>
                    <a:pt x="14259" y="11524"/>
                  </a:cubicBezTo>
                  <a:cubicBezTo>
                    <a:pt x="14546" y="11453"/>
                    <a:pt x="14829" y="11348"/>
                    <a:pt x="15079" y="11222"/>
                  </a:cubicBezTo>
                  <a:cubicBezTo>
                    <a:pt x="15200" y="11157"/>
                    <a:pt x="15318" y="11088"/>
                    <a:pt x="15432" y="11018"/>
                  </a:cubicBezTo>
                  <a:lnTo>
                    <a:pt x="15430" y="11009"/>
                  </a:lnTo>
                  <a:cubicBezTo>
                    <a:pt x="15376" y="10915"/>
                    <a:pt x="15343" y="10856"/>
                    <a:pt x="15309" y="10798"/>
                  </a:cubicBezTo>
                  <a:lnTo>
                    <a:pt x="15309" y="10798"/>
                  </a:lnTo>
                  <a:lnTo>
                    <a:pt x="15355" y="10814"/>
                  </a:lnTo>
                  <a:lnTo>
                    <a:pt x="15411" y="10801"/>
                  </a:lnTo>
                  <a:cubicBezTo>
                    <a:pt x="15476" y="10791"/>
                    <a:pt x="15534" y="10735"/>
                    <a:pt x="15556" y="10663"/>
                  </a:cubicBezTo>
                  <a:cubicBezTo>
                    <a:pt x="15588" y="10544"/>
                    <a:pt x="15504" y="10469"/>
                    <a:pt x="15467" y="10444"/>
                  </a:cubicBezTo>
                  <a:cubicBezTo>
                    <a:pt x="15325" y="10310"/>
                    <a:pt x="15207" y="10159"/>
                    <a:pt x="15108" y="10027"/>
                  </a:cubicBezTo>
                  <a:lnTo>
                    <a:pt x="15187" y="10026"/>
                  </a:lnTo>
                  <a:lnTo>
                    <a:pt x="15345" y="9959"/>
                  </a:lnTo>
                  <a:cubicBezTo>
                    <a:pt x="15391" y="9941"/>
                    <a:pt x="15437" y="9926"/>
                    <a:pt x="15487" y="9912"/>
                  </a:cubicBezTo>
                  <a:cubicBezTo>
                    <a:pt x="15562" y="9898"/>
                    <a:pt x="15618" y="9833"/>
                    <a:pt x="15628" y="9753"/>
                  </a:cubicBezTo>
                  <a:cubicBezTo>
                    <a:pt x="15639" y="9679"/>
                    <a:pt x="15603" y="9606"/>
                    <a:pt x="15540" y="9572"/>
                  </a:cubicBezTo>
                  <a:cubicBezTo>
                    <a:pt x="15499" y="9549"/>
                    <a:pt x="15461" y="9521"/>
                    <a:pt x="15422" y="9496"/>
                  </a:cubicBezTo>
                  <a:lnTo>
                    <a:pt x="15283" y="9373"/>
                  </a:lnTo>
                  <a:lnTo>
                    <a:pt x="15188" y="9292"/>
                  </a:lnTo>
                  <a:lnTo>
                    <a:pt x="15282" y="9300"/>
                  </a:lnTo>
                  <a:cubicBezTo>
                    <a:pt x="15359" y="9286"/>
                    <a:pt x="15398" y="9277"/>
                    <a:pt x="15438" y="9271"/>
                  </a:cubicBezTo>
                  <a:cubicBezTo>
                    <a:pt x="15509" y="9261"/>
                    <a:pt x="15569" y="9190"/>
                    <a:pt x="15585" y="9126"/>
                  </a:cubicBezTo>
                  <a:cubicBezTo>
                    <a:pt x="15609" y="9042"/>
                    <a:pt x="15573" y="8954"/>
                    <a:pt x="15494" y="8902"/>
                  </a:cubicBezTo>
                  <a:lnTo>
                    <a:pt x="15366" y="8812"/>
                  </a:lnTo>
                  <a:cubicBezTo>
                    <a:pt x="15312" y="8770"/>
                    <a:pt x="15257" y="8731"/>
                    <a:pt x="15203" y="8694"/>
                  </a:cubicBezTo>
                  <a:lnTo>
                    <a:pt x="15154" y="8667"/>
                  </a:lnTo>
                  <a:cubicBezTo>
                    <a:pt x="15208" y="8641"/>
                    <a:pt x="15244" y="8573"/>
                    <a:pt x="15244" y="8500"/>
                  </a:cubicBezTo>
                  <a:cubicBezTo>
                    <a:pt x="15244" y="8454"/>
                    <a:pt x="15233" y="8394"/>
                    <a:pt x="15210" y="8347"/>
                  </a:cubicBezTo>
                  <a:cubicBezTo>
                    <a:pt x="15165" y="8275"/>
                    <a:pt x="15075" y="8229"/>
                    <a:pt x="15025" y="8201"/>
                  </a:cubicBezTo>
                  <a:cubicBezTo>
                    <a:pt x="14924" y="8150"/>
                    <a:pt x="14862" y="8121"/>
                    <a:pt x="14795" y="8095"/>
                  </a:cubicBezTo>
                  <a:lnTo>
                    <a:pt x="14795" y="8095"/>
                  </a:lnTo>
                  <a:cubicBezTo>
                    <a:pt x="14798" y="8096"/>
                    <a:pt x="14800" y="8096"/>
                    <a:pt x="14803" y="8096"/>
                  </a:cubicBezTo>
                  <a:cubicBezTo>
                    <a:pt x="14835" y="8096"/>
                    <a:pt x="14859" y="8063"/>
                    <a:pt x="14884" y="7990"/>
                  </a:cubicBezTo>
                  <a:cubicBezTo>
                    <a:pt x="14905" y="7933"/>
                    <a:pt x="14895" y="7862"/>
                    <a:pt x="14862" y="7798"/>
                  </a:cubicBezTo>
                  <a:cubicBezTo>
                    <a:pt x="14822" y="7733"/>
                    <a:pt x="14755" y="7684"/>
                    <a:pt x="14684" y="7670"/>
                  </a:cubicBezTo>
                  <a:lnTo>
                    <a:pt x="14597" y="7667"/>
                  </a:lnTo>
                  <a:lnTo>
                    <a:pt x="14648" y="7663"/>
                  </a:lnTo>
                  <a:cubicBezTo>
                    <a:pt x="14779" y="7585"/>
                    <a:pt x="14845" y="7496"/>
                    <a:pt x="14845" y="7390"/>
                  </a:cubicBezTo>
                  <a:cubicBezTo>
                    <a:pt x="14848" y="7262"/>
                    <a:pt x="14770" y="7159"/>
                    <a:pt x="14641" y="7111"/>
                  </a:cubicBezTo>
                  <a:cubicBezTo>
                    <a:pt x="14620" y="7107"/>
                    <a:pt x="14597" y="7097"/>
                    <a:pt x="14572" y="7088"/>
                  </a:cubicBezTo>
                  <a:cubicBezTo>
                    <a:pt x="14496" y="7054"/>
                    <a:pt x="14417" y="7011"/>
                    <a:pt x="14341" y="6971"/>
                  </a:cubicBezTo>
                  <a:lnTo>
                    <a:pt x="14196" y="6894"/>
                  </a:lnTo>
                  <a:lnTo>
                    <a:pt x="14098" y="6846"/>
                  </a:lnTo>
                  <a:cubicBezTo>
                    <a:pt x="14147" y="6824"/>
                    <a:pt x="14187" y="6765"/>
                    <a:pt x="14225" y="6708"/>
                  </a:cubicBezTo>
                  <a:cubicBezTo>
                    <a:pt x="14285" y="6613"/>
                    <a:pt x="14334" y="6537"/>
                    <a:pt x="14388" y="6464"/>
                  </a:cubicBezTo>
                  <a:cubicBezTo>
                    <a:pt x="14505" y="6341"/>
                    <a:pt x="14533" y="6195"/>
                    <a:pt x="14463" y="6069"/>
                  </a:cubicBezTo>
                  <a:cubicBezTo>
                    <a:pt x="14429" y="6017"/>
                    <a:pt x="14393" y="5981"/>
                    <a:pt x="14350" y="5959"/>
                  </a:cubicBezTo>
                  <a:cubicBezTo>
                    <a:pt x="14314" y="5936"/>
                    <a:pt x="14288" y="5923"/>
                    <a:pt x="14256" y="5918"/>
                  </a:cubicBezTo>
                  <a:cubicBezTo>
                    <a:pt x="14241" y="5915"/>
                    <a:pt x="14224" y="5913"/>
                    <a:pt x="14207" y="5913"/>
                  </a:cubicBezTo>
                  <a:cubicBezTo>
                    <a:pt x="14181" y="5913"/>
                    <a:pt x="14151" y="5917"/>
                    <a:pt x="14115" y="5923"/>
                  </a:cubicBezTo>
                  <a:cubicBezTo>
                    <a:pt x="14074" y="5928"/>
                    <a:pt x="14033" y="5930"/>
                    <a:pt x="13990" y="5930"/>
                  </a:cubicBezTo>
                  <a:cubicBezTo>
                    <a:pt x="13977" y="5930"/>
                    <a:pt x="13964" y="5930"/>
                    <a:pt x="13950" y="5929"/>
                  </a:cubicBezTo>
                  <a:lnTo>
                    <a:pt x="13933" y="5888"/>
                  </a:lnTo>
                  <a:cubicBezTo>
                    <a:pt x="13980" y="5803"/>
                    <a:pt x="14029" y="5717"/>
                    <a:pt x="14090" y="5638"/>
                  </a:cubicBezTo>
                  <a:cubicBezTo>
                    <a:pt x="14163" y="5544"/>
                    <a:pt x="14147" y="5406"/>
                    <a:pt x="14101" y="5309"/>
                  </a:cubicBezTo>
                  <a:cubicBezTo>
                    <a:pt x="14051" y="5228"/>
                    <a:pt x="13966" y="5168"/>
                    <a:pt x="13874" y="5149"/>
                  </a:cubicBezTo>
                  <a:cubicBezTo>
                    <a:pt x="13859" y="5146"/>
                    <a:pt x="13843" y="5145"/>
                    <a:pt x="13827" y="5145"/>
                  </a:cubicBezTo>
                  <a:cubicBezTo>
                    <a:pt x="13799" y="5145"/>
                    <a:pt x="13769" y="5150"/>
                    <a:pt x="13738" y="5161"/>
                  </a:cubicBezTo>
                  <a:cubicBezTo>
                    <a:pt x="13588" y="5200"/>
                    <a:pt x="13433" y="5225"/>
                    <a:pt x="13285" y="5241"/>
                  </a:cubicBezTo>
                  <a:lnTo>
                    <a:pt x="13208" y="5251"/>
                  </a:lnTo>
                  <a:lnTo>
                    <a:pt x="13120" y="5264"/>
                  </a:lnTo>
                  <a:lnTo>
                    <a:pt x="13182" y="5225"/>
                  </a:lnTo>
                  <a:lnTo>
                    <a:pt x="13232" y="5141"/>
                  </a:lnTo>
                  <a:cubicBezTo>
                    <a:pt x="13292" y="5050"/>
                    <a:pt x="13297" y="4920"/>
                    <a:pt x="13241" y="4812"/>
                  </a:cubicBezTo>
                  <a:cubicBezTo>
                    <a:pt x="13192" y="4731"/>
                    <a:pt x="13113" y="4674"/>
                    <a:pt x="13024" y="4655"/>
                  </a:cubicBezTo>
                  <a:cubicBezTo>
                    <a:pt x="13008" y="4652"/>
                    <a:pt x="12991" y="4651"/>
                    <a:pt x="12974" y="4651"/>
                  </a:cubicBezTo>
                  <a:cubicBezTo>
                    <a:pt x="12945" y="4651"/>
                    <a:pt x="12913" y="4655"/>
                    <a:pt x="12876" y="4661"/>
                  </a:cubicBezTo>
                  <a:cubicBezTo>
                    <a:pt x="12841" y="4663"/>
                    <a:pt x="12808" y="4663"/>
                    <a:pt x="12775" y="4663"/>
                  </a:cubicBezTo>
                  <a:cubicBezTo>
                    <a:pt x="12719" y="4663"/>
                    <a:pt x="12665" y="4661"/>
                    <a:pt x="12610" y="4660"/>
                  </a:cubicBezTo>
                  <a:lnTo>
                    <a:pt x="12464" y="4655"/>
                  </a:lnTo>
                  <a:cubicBezTo>
                    <a:pt x="12451" y="4612"/>
                    <a:pt x="12451" y="4548"/>
                    <a:pt x="12452" y="4486"/>
                  </a:cubicBezTo>
                  <a:cubicBezTo>
                    <a:pt x="12451" y="4418"/>
                    <a:pt x="12452" y="4352"/>
                    <a:pt x="12456" y="4289"/>
                  </a:cubicBezTo>
                  <a:cubicBezTo>
                    <a:pt x="12459" y="4270"/>
                    <a:pt x="12464" y="4249"/>
                    <a:pt x="12472" y="4229"/>
                  </a:cubicBezTo>
                  <a:cubicBezTo>
                    <a:pt x="12501" y="4119"/>
                    <a:pt x="12471" y="4000"/>
                    <a:pt x="12392" y="3923"/>
                  </a:cubicBezTo>
                  <a:cubicBezTo>
                    <a:pt x="12344" y="3872"/>
                    <a:pt x="12291" y="3842"/>
                    <a:pt x="12231" y="3829"/>
                  </a:cubicBezTo>
                  <a:cubicBezTo>
                    <a:pt x="12214" y="3826"/>
                    <a:pt x="12197" y="3825"/>
                    <a:pt x="12179" y="3825"/>
                  </a:cubicBezTo>
                  <a:cubicBezTo>
                    <a:pt x="12126" y="3825"/>
                    <a:pt x="12069" y="3838"/>
                    <a:pt x="12014" y="3864"/>
                  </a:cubicBezTo>
                  <a:cubicBezTo>
                    <a:pt x="11949" y="3890"/>
                    <a:pt x="11889" y="3905"/>
                    <a:pt x="11826" y="3921"/>
                  </a:cubicBezTo>
                  <a:lnTo>
                    <a:pt x="11862" y="3871"/>
                  </a:lnTo>
                  <a:cubicBezTo>
                    <a:pt x="11883" y="3765"/>
                    <a:pt x="11899" y="3690"/>
                    <a:pt x="11926" y="3618"/>
                  </a:cubicBezTo>
                  <a:cubicBezTo>
                    <a:pt x="11968" y="3498"/>
                    <a:pt x="11905" y="3345"/>
                    <a:pt x="11790" y="3276"/>
                  </a:cubicBezTo>
                  <a:cubicBezTo>
                    <a:pt x="11761" y="3255"/>
                    <a:pt x="11724" y="3239"/>
                    <a:pt x="11688" y="3232"/>
                  </a:cubicBezTo>
                  <a:cubicBezTo>
                    <a:pt x="11681" y="3231"/>
                    <a:pt x="11673" y="3230"/>
                    <a:pt x="11666" y="3230"/>
                  </a:cubicBezTo>
                  <a:cubicBezTo>
                    <a:pt x="11655" y="3230"/>
                    <a:pt x="11643" y="3231"/>
                    <a:pt x="11628" y="3232"/>
                  </a:cubicBezTo>
                  <a:cubicBezTo>
                    <a:pt x="11626" y="3232"/>
                    <a:pt x="11625" y="3232"/>
                    <a:pt x="11623" y="3232"/>
                  </a:cubicBezTo>
                  <a:cubicBezTo>
                    <a:pt x="11542" y="3232"/>
                    <a:pt x="11482" y="3268"/>
                    <a:pt x="11425" y="3305"/>
                  </a:cubicBezTo>
                  <a:cubicBezTo>
                    <a:pt x="11330" y="3368"/>
                    <a:pt x="11231" y="3420"/>
                    <a:pt x="11128" y="3473"/>
                  </a:cubicBezTo>
                  <a:lnTo>
                    <a:pt x="11129" y="3319"/>
                  </a:lnTo>
                  <a:cubicBezTo>
                    <a:pt x="11124" y="3255"/>
                    <a:pt x="11124" y="3207"/>
                    <a:pt x="11122" y="3161"/>
                  </a:cubicBezTo>
                  <a:cubicBezTo>
                    <a:pt x="11128" y="2979"/>
                    <a:pt x="11000" y="2874"/>
                    <a:pt x="10879" y="2851"/>
                  </a:cubicBezTo>
                  <a:cubicBezTo>
                    <a:pt x="10862" y="2848"/>
                    <a:pt x="10845" y="2847"/>
                    <a:pt x="10827" y="2847"/>
                  </a:cubicBezTo>
                  <a:cubicBezTo>
                    <a:pt x="10751" y="2847"/>
                    <a:pt x="10680" y="2877"/>
                    <a:pt x="10628" y="2935"/>
                  </a:cubicBezTo>
                  <a:lnTo>
                    <a:pt x="10529" y="3015"/>
                  </a:lnTo>
                  <a:cubicBezTo>
                    <a:pt x="10548" y="2860"/>
                    <a:pt x="10476" y="2705"/>
                    <a:pt x="10347" y="2604"/>
                  </a:cubicBezTo>
                  <a:cubicBezTo>
                    <a:pt x="10298" y="2561"/>
                    <a:pt x="10245" y="2535"/>
                    <a:pt x="10183" y="2525"/>
                  </a:cubicBezTo>
                  <a:cubicBezTo>
                    <a:pt x="10158" y="2520"/>
                    <a:pt x="10132" y="2518"/>
                    <a:pt x="10105" y="2518"/>
                  </a:cubicBezTo>
                  <a:cubicBezTo>
                    <a:pt x="10055" y="2518"/>
                    <a:pt x="10003" y="2526"/>
                    <a:pt x="9953" y="2541"/>
                  </a:cubicBezTo>
                  <a:cubicBezTo>
                    <a:pt x="9975" y="2456"/>
                    <a:pt x="9969" y="2389"/>
                    <a:pt x="9960" y="2326"/>
                  </a:cubicBezTo>
                  <a:cubicBezTo>
                    <a:pt x="9944" y="2168"/>
                    <a:pt x="9933" y="2051"/>
                    <a:pt x="9939" y="1926"/>
                  </a:cubicBezTo>
                  <a:cubicBezTo>
                    <a:pt x="9944" y="1837"/>
                    <a:pt x="9890" y="1740"/>
                    <a:pt x="9808" y="1692"/>
                  </a:cubicBezTo>
                  <a:cubicBezTo>
                    <a:pt x="9785" y="1673"/>
                    <a:pt x="9753" y="1659"/>
                    <a:pt x="9720" y="1653"/>
                  </a:cubicBezTo>
                  <a:cubicBezTo>
                    <a:pt x="9705" y="1651"/>
                    <a:pt x="9690" y="1649"/>
                    <a:pt x="9675" y="1649"/>
                  </a:cubicBezTo>
                  <a:cubicBezTo>
                    <a:pt x="9609" y="1649"/>
                    <a:pt x="9541" y="1674"/>
                    <a:pt x="9479" y="1721"/>
                  </a:cubicBezTo>
                  <a:cubicBezTo>
                    <a:pt x="9384" y="1793"/>
                    <a:pt x="9311" y="1839"/>
                    <a:pt x="9239" y="1882"/>
                  </a:cubicBezTo>
                  <a:lnTo>
                    <a:pt x="9167" y="1925"/>
                  </a:lnTo>
                  <a:cubicBezTo>
                    <a:pt x="9192" y="1908"/>
                    <a:pt x="9189" y="1860"/>
                    <a:pt x="9163" y="1788"/>
                  </a:cubicBezTo>
                  <a:cubicBezTo>
                    <a:pt x="9143" y="1715"/>
                    <a:pt x="9106" y="1666"/>
                    <a:pt x="9048" y="1632"/>
                  </a:cubicBezTo>
                  <a:cubicBezTo>
                    <a:pt x="9017" y="1613"/>
                    <a:pt x="8989" y="1600"/>
                    <a:pt x="8962" y="1594"/>
                  </a:cubicBezTo>
                  <a:cubicBezTo>
                    <a:pt x="8947" y="1592"/>
                    <a:pt x="8932" y="1591"/>
                    <a:pt x="8917" y="1591"/>
                  </a:cubicBezTo>
                  <a:cubicBezTo>
                    <a:pt x="8871" y="1591"/>
                    <a:pt x="8824" y="1602"/>
                    <a:pt x="8782" y="1625"/>
                  </a:cubicBezTo>
                  <a:lnTo>
                    <a:pt x="8669" y="1694"/>
                  </a:lnTo>
                  <a:cubicBezTo>
                    <a:pt x="8663" y="1692"/>
                    <a:pt x="8656" y="1692"/>
                    <a:pt x="8648" y="1692"/>
                  </a:cubicBezTo>
                  <a:cubicBezTo>
                    <a:pt x="8626" y="1692"/>
                    <a:pt x="8598" y="1696"/>
                    <a:pt x="8566" y="1702"/>
                  </a:cubicBezTo>
                  <a:cubicBezTo>
                    <a:pt x="8596" y="1642"/>
                    <a:pt x="8600" y="1563"/>
                    <a:pt x="8603" y="1487"/>
                  </a:cubicBezTo>
                  <a:cubicBezTo>
                    <a:pt x="8607" y="1419"/>
                    <a:pt x="8610" y="1365"/>
                    <a:pt x="8616" y="1307"/>
                  </a:cubicBezTo>
                  <a:cubicBezTo>
                    <a:pt x="8623" y="1241"/>
                    <a:pt x="8600" y="1184"/>
                    <a:pt x="8551" y="1149"/>
                  </a:cubicBezTo>
                  <a:cubicBezTo>
                    <a:pt x="8533" y="1129"/>
                    <a:pt x="8511" y="1119"/>
                    <a:pt x="8485" y="1113"/>
                  </a:cubicBezTo>
                  <a:cubicBezTo>
                    <a:pt x="8477" y="1112"/>
                    <a:pt x="8468" y="1111"/>
                    <a:pt x="8459" y="1111"/>
                  </a:cubicBezTo>
                  <a:cubicBezTo>
                    <a:pt x="8438" y="1111"/>
                    <a:pt x="8414" y="1116"/>
                    <a:pt x="8389" y="1125"/>
                  </a:cubicBezTo>
                  <a:cubicBezTo>
                    <a:pt x="8228" y="1165"/>
                    <a:pt x="8064" y="1235"/>
                    <a:pt x="7890" y="1340"/>
                  </a:cubicBezTo>
                  <a:lnTo>
                    <a:pt x="7918" y="1201"/>
                  </a:lnTo>
                  <a:lnTo>
                    <a:pt x="7919" y="1128"/>
                  </a:lnTo>
                  <a:cubicBezTo>
                    <a:pt x="7921" y="1064"/>
                    <a:pt x="7922" y="1034"/>
                    <a:pt x="7926" y="1010"/>
                  </a:cubicBezTo>
                  <a:cubicBezTo>
                    <a:pt x="7949" y="898"/>
                    <a:pt x="7934" y="819"/>
                    <a:pt x="7875" y="753"/>
                  </a:cubicBezTo>
                  <a:cubicBezTo>
                    <a:pt x="7839" y="715"/>
                    <a:pt x="7791" y="688"/>
                    <a:pt x="7738" y="677"/>
                  </a:cubicBezTo>
                  <a:cubicBezTo>
                    <a:pt x="7723" y="674"/>
                    <a:pt x="7708" y="673"/>
                    <a:pt x="7692" y="673"/>
                  </a:cubicBezTo>
                  <a:cubicBezTo>
                    <a:pt x="7649" y="673"/>
                    <a:pt x="7608" y="683"/>
                    <a:pt x="7576" y="705"/>
                  </a:cubicBezTo>
                  <a:cubicBezTo>
                    <a:pt x="7497" y="766"/>
                    <a:pt x="7412" y="806"/>
                    <a:pt x="7326" y="849"/>
                  </a:cubicBezTo>
                  <a:cubicBezTo>
                    <a:pt x="7326" y="773"/>
                    <a:pt x="7323" y="713"/>
                    <a:pt x="7323" y="654"/>
                  </a:cubicBezTo>
                  <a:cubicBezTo>
                    <a:pt x="7316" y="526"/>
                    <a:pt x="7309" y="379"/>
                    <a:pt x="7330" y="237"/>
                  </a:cubicBezTo>
                  <a:cubicBezTo>
                    <a:pt x="7345" y="157"/>
                    <a:pt x="7282" y="69"/>
                    <a:pt x="7218" y="35"/>
                  </a:cubicBezTo>
                  <a:cubicBezTo>
                    <a:pt x="7200" y="19"/>
                    <a:pt x="7172" y="6"/>
                    <a:pt x="7144" y="0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53" name="Google Shape;2353;p11"/>
            <p:cNvSpPr/>
            <p:nvPr/>
          </p:nvSpPr>
          <p:spPr>
            <a:xfrm>
              <a:off x="1120950" y="-839270"/>
              <a:ext cx="459684" cy="1060893"/>
            </a:xfrm>
            <a:custGeom>
              <a:avLst/>
              <a:gdLst/>
              <a:ahLst/>
              <a:cxnLst/>
              <a:rect l="l" t="t" r="r" b="b"/>
              <a:pathLst>
                <a:path w="11391" h="26289" extrusionOk="0">
                  <a:moveTo>
                    <a:pt x="7765" y="1"/>
                  </a:moveTo>
                  <a:cubicBezTo>
                    <a:pt x="7731" y="1"/>
                    <a:pt x="7698" y="7"/>
                    <a:pt x="7667" y="19"/>
                  </a:cubicBezTo>
                  <a:cubicBezTo>
                    <a:pt x="7409" y="114"/>
                    <a:pt x="7169" y="229"/>
                    <a:pt x="6928" y="371"/>
                  </a:cubicBezTo>
                  <a:cubicBezTo>
                    <a:pt x="6695" y="507"/>
                    <a:pt x="6461" y="684"/>
                    <a:pt x="6212" y="911"/>
                  </a:cubicBezTo>
                  <a:cubicBezTo>
                    <a:pt x="5814" y="1270"/>
                    <a:pt x="5434" y="1710"/>
                    <a:pt x="5049" y="2257"/>
                  </a:cubicBezTo>
                  <a:cubicBezTo>
                    <a:pt x="4755" y="2673"/>
                    <a:pt x="4462" y="3146"/>
                    <a:pt x="4125" y="3743"/>
                  </a:cubicBezTo>
                  <a:cubicBezTo>
                    <a:pt x="3814" y="4294"/>
                    <a:pt x="3511" y="4918"/>
                    <a:pt x="3196" y="5652"/>
                  </a:cubicBezTo>
                  <a:cubicBezTo>
                    <a:pt x="2202" y="7992"/>
                    <a:pt x="1582" y="10461"/>
                    <a:pt x="980" y="12848"/>
                  </a:cubicBezTo>
                  <a:lnTo>
                    <a:pt x="707" y="13925"/>
                  </a:lnTo>
                  <a:cubicBezTo>
                    <a:pt x="592" y="14388"/>
                    <a:pt x="520" y="14718"/>
                    <a:pt x="466" y="15030"/>
                  </a:cubicBezTo>
                  <a:cubicBezTo>
                    <a:pt x="404" y="15382"/>
                    <a:pt x="361" y="15768"/>
                    <a:pt x="334" y="16206"/>
                  </a:cubicBezTo>
                  <a:cubicBezTo>
                    <a:pt x="315" y="16578"/>
                    <a:pt x="316" y="16969"/>
                    <a:pt x="336" y="17364"/>
                  </a:cubicBezTo>
                  <a:cubicBezTo>
                    <a:pt x="288" y="17401"/>
                    <a:pt x="247" y="17466"/>
                    <a:pt x="233" y="17538"/>
                  </a:cubicBezTo>
                  <a:cubicBezTo>
                    <a:pt x="180" y="17783"/>
                    <a:pt x="118" y="18071"/>
                    <a:pt x="78" y="18368"/>
                  </a:cubicBezTo>
                  <a:cubicBezTo>
                    <a:pt x="42" y="18625"/>
                    <a:pt x="20" y="18918"/>
                    <a:pt x="10" y="19267"/>
                  </a:cubicBezTo>
                  <a:cubicBezTo>
                    <a:pt x="0" y="19797"/>
                    <a:pt x="49" y="20333"/>
                    <a:pt x="158" y="20861"/>
                  </a:cubicBezTo>
                  <a:cubicBezTo>
                    <a:pt x="273" y="21420"/>
                    <a:pt x="440" y="21915"/>
                    <a:pt x="668" y="22374"/>
                  </a:cubicBezTo>
                  <a:cubicBezTo>
                    <a:pt x="914" y="22871"/>
                    <a:pt x="1224" y="23339"/>
                    <a:pt x="1589" y="23767"/>
                  </a:cubicBezTo>
                  <a:cubicBezTo>
                    <a:pt x="1984" y="24224"/>
                    <a:pt x="2441" y="24650"/>
                    <a:pt x="2943" y="25026"/>
                  </a:cubicBezTo>
                  <a:cubicBezTo>
                    <a:pt x="3482" y="25429"/>
                    <a:pt x="4028" y="25737"/>
                    <a:pt x="4569" y="25947"/>
                  </a:cubicBezTo>
                  <a:cubicBezTo>
                    <a:pt x="4855" y="26058"/>
                    <a:pt x="5142" y="26141"/>
                    <a:pt x="5424" y="26201"/>
                  </a:cubicBezTo>
                  <a:lnTo>
                    <a:pt x="5488" y="26213"/>
                  </a:lnTo>
                  <a:cubicBezTo>
                    <a:pt x="5754" y="26263"/>
                    <a:pt x="6041" y="26289"/>
                    <a:pt x="6366" y="26289"/>
                  </a:cubicBezTo>
                  <a:cubicBezTo>
                    <a:pt x="6639" y="26289"/>
                    <a:pt x="6926" y="26253"/>
                    <a:pt x="7245" y="26177"/>
                  </a:cubicBezTo>
                  <a:cubicBezTo>
                    <a:pt x="7554" y="26104"/>
                    <a:pt x="7848" y="25997"/>
                    <a:pt x="8140" y="25854"/>
                  </a:cubicBezTo>
                  <a:cubicBezTo>
                    <a:pt x="8406" y="25720"/>
                    <a:pt x="8655" y="25564"/>
                    <a:pt x="8904" y="25380"/>
                  </a:cubicBezTo>
                  <a:cubicBezTo>
                    <a:pt x="9115" y="25219"/>
                    <a:pt x="9316" y="25042"/>
                    <a:pt x="9537" y="24824"/>
                  </a:cubicBezTo>
                  <a:cubicBezTo>
                    <a:pt x="9888" y="24478"/>
                    <a:pt x="10207" y="24051"/>
                    <a:pt x="10493" y="23556"/>
                  </a:cubicBezTo>
                  <a:cubicBezTo>
                    <a:pt x="10722" y="23159"/>
                    <a:pt x="10912" y="22698"/>
                    <a:pt x="11089" y="22105"/>
                  </a:cubicBezTo>
                  <a:cubicBezTo>
                    <a:pt x="11225" y="21641"/>
                    <a:pt x="11310" y="21143"/>
                    <a:pt x="11350" y="20585"/>
                  </a:cubicBezTo>
                  <a:cubicBezTo>
                    <a:pt x="11390" y="20037"/>
                    <a:pt x="11382" y="19498"/>
                    <a:pt x="11321" y="18984"/>
                  </a:cubicBezTo>
                  <a:cubicBezTo>
                    <a:pt x="11270" y="18493"/>
                    <a:pt x="11170" y="17981"/>
                    <a:pt x="11018" y="17420"/>
                  </a:cubicBezTo>
                  <a:cubicBezTo>
                    <a:pt x="10866" y="16855"/>
                    <a:pt x="10651" y="16312"/>
                    <a:pt x="10458" y="15846"/>
                  </a:cubicBezTo>
                  <a:cubicBezTo>
                    <a:pt x="10192" y="15199"/>
                    <a:pt x="9977" y="14656"/>
                    <a:pt x="9848" y="14060"/>
                  </a:cubicBezTo>
                  <a:cubicBezTo>
                    <a:pt x="9809" y="13809"/>
                    <a:pt x="9784" y="13572"/>
                    <a:pt x="9777" y="13341"/>
                  </a:cubicBezTo>
                  <a:cubicBezTo>
                    <a:pt x="9769" y="13054"/>
                    <a:pt x="9780" y="12761"/>
                    <a:pt x="9792" y="12489"/>
                  </a:cubicBezTo>
                  <a:cubicBezTo>
                    <a:pt x="9799" y="12386"/>
                    <a:pt x="9809" y="12259"/>
                    <a:pt x="9816" y="12130"/>
                  </a:cubicBezTo>
                  <a:cubicBezTo>
                    <a:pt x="9846" y="11675"/>
                    <a:pt x="9876" y="11192"/>
                    <a:pt x="9853" y="10720"/>
                  </a:cubicBezTo>
                  <a:cubicBezTo>
                    <a:pt x="9840" y="10425"/>
                    <a:pt x="9789" y="10103"/>
                    <a:pt x="9697" y="9739"/>
                  </a:cubicBezTo>
                  <a:cubicBezTo>
                    <a:pt x="9618" y="9433"/>
                    <a:pt x="9487" y="9117"/>
                    <a:pt x="9282" y="8740"/>
                  </a:cubicBezTo>
                  <a:cubicBezTo>
                    <a:pt x="9007" y="8242"/>
                    <a:pt x="8648" y="7800"/>
                    <a:pt x="8331" y="7409"/>
                  </a:cubicBezTo>
                  <a:cubicBezTo>
                    <a:pt x="8036" y="7044"/>
                    <a:pt x="7700" y="6633"/>
                    <a:pt x="7463" y="6179"/>
                  </a:cubicBezTo>
                  <a:cubicBezTo>
                    <a:pt x="7360" y="5964"/>
                    <a:pt x="7278" y="5738"/>
                    <a:pt x="7218" y="5497"/>
                  </a:cubicBezTo>
                  <a:cubicBezTo>
                    <a:pt x="7153" y="5175"/>
                    <a:pt x="7127" y="4855"/>
                    <a:pt x="7139" y="4546"/>
                  </a:cubicBezTo>
                  <a:cubicBezTo>
                    <a:pt x="7182" y="4006"/>
                    <a:pt x="7338" y="3481"/>
                    <a:pt x="7469" y="3081"/>
                  </a:cubicBezTo>
                  <a:lnTo>
                    <a:pt x="7593" y="2719"/>
                  </a:lnTo>
                  <a:lnTo>
                    <a:pt x="7623" y="2627"/>
                  </a:lnTo>
                  <a:lnTo>
                    <a:pt x="7656" y="2531"/>
                  </a:lnTo>
                  <a:cubicBezTo>
                    <a:pt x="7743" y="2266"/>
                    <a:pt x="7834" y="2001"/>
                    <a:pt x="7909" y="1731"/>
                  </a:cubicBezTo>
                  <a:cubicBezTo>
                    <a:pt x="8059" y="1188"/>
                    <a:pt x="8111" y="711"/>
                    <a:pt x="8071" y="276"/>
                  </a:cubicBezTo>
                  <a:cubicBezTo>
                    <a:pt x="8059" y="147"/>
                    <a:pt x="7953" y="32"/>
                    <a:pt x="7822" y="6"/>
                  </a:cubicBezTo>
                  <a:cubicBezTo>
                    <a:pt x="7803" y="3"/>
                    <a:pt x="7784" y="1"/>
                    <a:pt x="77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54" name="Google Shape;2354;p11"/>
            <p:cNvSpPr/>
            <p:nvPr/>
          </p:nvSpPr>
          <p:spPr>
            <a:xfrm>
              <a:off x="1697780" y="-174348"/>
              <a:ext cx="788537" cy="701733"/>
            </a:xfrm>
            <a:custGeom>
              <a:avLst/>
              <a:gdLst/>
              <a:ahLst/>
              <a:cxnLst/>
              <a:rect l="l" t="t" r="r" b="b"/>
              <a:pathLst>
                <a:path w="19540" h="17389" extrusionOk="0">
                  <a:moveTo>
                    <a:pt x="17845" y="0"/>
                  </a:moveTo>
                  <a:cubicBezTo>
                    <a:pt x="17577" y="0"/>
                    <a:pt x="17286" y="105"/>
                    <a:pt x="16976" y="309"/>
                  </a:cubicBezTo>
                  <a:cubicBezTo>
                    <a:pt x="16789" y="433"/>
                    <a:pt x="16614" y="584"/>
                    <a:pt x="16449" y="762"/>
                  </a:cubicBezTo>
                  <a:cubicBezTo>
                    <a:pt x="16450" y="765"/>
                    <a:pt x="16452" y="766"/>
                    <a:pt x="16453" y="771"/>
                  </a:cubicBezTo>
                  <a:cubicBezTo>
                    <a:pt x="16310" y="927"/>
                    <a:pt x="16170" y="1104"/>
                    <a:pt x="16025" y="1336"/>
                  </a:cubicBezTo>
                  <a:cubicBezTo>
                    <a:pt x="15996" y="1381"/>
                    <a:pt x="15968" y="1425"/>
                    <a:pt x="15935" y="1467"/>
                  </a:cubicBezTo>
                  <a:cubicBezTo>
                    <a:pt x="15856" y="1657"/>
                    <a:pt x="15785" y="1853"/>
                    <a:pt x="15721" y="2049"/>
                  </a:cubicBezTo>
                  <a:cubicBezTo>
                    <a:pt x="15612" y="2375"/>
                    <a:pt x="15520" y="2705"/>
                    <a:pt x="15429" y="3038"/>
                  </a:cubicBezTo>
                  <a:cubicBezTo>
                    <a:pt x="15362" y="3270"/>
                    <a:pt x="15297" y="3505"/>
                    <a:pt x="15229" y="3735"/>
                  </a:cubicBezTo>
                  <a:cubicBezTo>
                    <a:pt x="15082" y="4203"/>
                    <a:pt x="14890" y="4749"/>
                    <a:pt x="14582" y="5250"/>
                  </a:cubicBezTo>
                  <a:cubicBezTo>
                    <a:pt x="14434" y="5477"/>
                    <a:pt x="14266" y="5684"/>
                    <a:pt x="14080" y="5866"/>
                  </a:cubicBezTo>
                  <a:cubicBezTo>
                    <a:pt x="13881" y="6049"/>
                    <a:pt x="13658" y="6207"/>
                    <a:pt x="13433" y="6319"/>
                  </a:cubicBezTo>
                  <a:cubicBezTo>
                    <a:pt x="13433" y="6319"/>
                    <a:pt x="13413" y="6332"/>
                    <a:pt x="13414" y="6332"/>
                  </a:cubicBezTo>
                  <a:cubicBezTo>
                    <a:pt x="13415" y="6336"/>
                    <a:pt x="13390" y="6348"/>
                    <a:pt x="13390" y="6351"/>
                  </a:cubicBezTo>
                  <a:cubicBezTo>
                    <a:pt x="13155" y="6465"/>
                    <a:pt x="12908" y="6553"/>
                    <a:pt x="12650" y="6618"/>
                  </a:cubicBezTo>
                  <a:cubicBezTo>
                    <a:pt x="12439" y="6661"/>
                    <a:pt x="12235" y="6679"/>
                    <a:pt x="12025" y="6679"/>
                  </a:cubicBezTo>
                  <a:cubicBezTo>
                    <a:pt x="11995" y="6679"/>
                    <a:pt x="11966" y="6679"/>
                    <a:pt x="11936" y="6678"/>
                  </a:cubicBezTo>
                  <a:lnTo>
                    <a:pt x="11936" y="6678"/>
                  </a:lnTo>
                  <a:lnTo>
                    <a:pt x="11996" y="6682"/>
                  </a:lnTo>
                  <a:cubicBezTo>
                    <a:pt x="11827" y="6674"/>
                    <a:pt x="11659" y="6659"/>
                    <a:pt x="11489" y="6642"/>
                  </a:cubicBezTo>
                  <a:lnTo>
                    <a:pt x="11405" y="6635"/>
                  </a:lnTo>
                  <a:cubicBezTo>
                    <a:pt x="11209" y="6616"/>
                    <a:pt x="11014" y="6603"/>
                    <a:pt x="10814" y="6602"/>
                  </a:cubicBezTo>
                  <a:cubicBezTo>
                    <a:pt x="10798" y="6602"/>
                    <a:pt x="10781" y="6601"/>
                    <a:pt x="10764" y="6601"/>
                  </a:cubicBezTo>
                  <a:cubicBezTo>
                    <a:pt x="10578" y="6601"/>
                    <a:pt x="10382" y="6623"/>
                    <a:pt x="10167" y="6668"/>
                  </a:cubicBezTo>
                  <a:cubicBezTo>
                    <a:pt x="10039" y="6695"/>
                    <a:pt x="9914" y="6731"/>
                    <a:pt x="9792" y="6771"/>
                  </a:cubicBezTo>
                  <a:cubicBezTo>
                    <a:pt x="9665" y="6813"/>
                    <a:pt x="9542" y="6870"/>
                    <a:pt x="9389" y="6941"/>
                  </a:cubicBezTo>
                  <a:cubicBezTo>
                    <a:pt x="9191" y="7030"/>
                    <a:pt x="8994" y="7128"/>
                    <a:pt x="8796" y="7222"/>
                  </a:cubicBezTo>
                  <a:cubicBezTo>
                    <a:pt x="8615" y="7310"/>
                    <a:pt x="8434" y="7399"/>
                    <a:pt x="8255" y="7482"/>
                  </a:cubicBezTo>
                  <a:cubicBezTo>
                    <a:pt x="7874" y="7660"/>
                    <a:pt x="7529" y="7784"/>
                    <a:pt x="7193" y="7860"/>
                  </a:cubicBezTo>
                  <a:cubicBezTo>
                    <a:pt x="6961" y="7905"/>
                    <a:pt x="6722" y="7927"/>
                    <a:pt x="6456" y="7927"/>
                  </a:cubicBezTo>
                  <a:cubicBezTo>
                    <a:pt x="6418" y="7927"/>
                    <a:pt x="6379" y="7927"/>
                    <a:pt x="6340" y="7926"/>
                  </a:cubicBezTo>
                  <a:cubicBezTo>
                    <a:pt x="6090" y="7913"/>
                    <a:pt x="5836" y="7883"/>
                    <a:pt x="5522" y="7823"/>
                  </a:cubicBezTo>
                  <a:lnTo>
                    <a:pt x="5519" y="7823"/>
                  </a:lnTo>
                  <a:cubicBezTo>
                    <a:pt x="5329" y="7787"/>
                    <a:pt x="5142" y="7745"/>
                    <a:pt x="4954" y="7705"/>
                  </a:cubicBezTo>
                  <a:lnTo>
                    <a:pt x="4579" y="7629"/>
                  </a:lnTo>
                  <a:cubicBezTo>
                    <a:pt x="4485" y="7607"/>
                    <a:pt x="4391" y="7589"/>
                    <a:pt x="4295" y="7571"/>
                  </a:cubicBezTo>
                  <a:cubicBezTo>
                    <a:pt x="4041" y="7523"/>
                    <a:pt x="3782" y="7481"/>
                    <a:pt x="3518" y="7444"/>
                  </a:cubicBezTo>
                  <a:cubicBezTo>
                    <a:pt x="3527" y="7277"/>
                    <a:pt x="3525" y="7107"/>
                    <a:pt x="3522" y="6937"/>
                  </a:cubicBezTo>
                  <a:cubicBezTo>
                    <a:pt x="3511" y="6720"/>
                    <a:pt x="3481" y="6494"/>
                    <a:pt x="3432" y="6259"/>
                  </a:cubicBezTo>
                  <a:cubicBezTo>
                    <a:pt x="3292" y="6283"/>
                    <a:pt x="3153" y="6319"/>
                    <a:pt x="3022" y="6369"/>
                  </a:cubicBezTo>
                  <a:cubicBezTo>
                    <a:pt x="2959" y="6394"/>
                    <a:pt x="2900" y="6419"/>
                    <a:pt x="2840" y="6451"/>
                  </a:cubicBezTo>
                  <a:cubicBezTo>
                    <a:pt x="2783" y="6389"/>
                    <a:pt x="2708" y="6351"/>
                    <a:pt x="2625" y="6333"/>
                  </a:cubicBezTo>
                  <a:cubicBezTo>
                    <a:pt x="2599" y="6329"/>
                    <a:pt x="2577" y="6326"/>
                    <a:pt x="2555" y="6326"/>
                  </a:cubicBezTo>
                  <a:cubicBezTo>
                    <a:pt x="2538" y="6326"/>
                    <a:pt x="2521" y="6328"/>
                    <a:pt x="2502" y="6330"/>
                  </a:cubicBezTo>
                  <a:cubicBezTo>
                    <a:pt x="2385" y="6338"/>
                    <a:pt x="2290" y="6386"/>
                    <a:pt x="2188" y="6488"/>
                  </a:cubicBezTo>
                  <a:cubicBezTo>
                    <a:pt x="1829" y="6840"/>
                    <a:pt x="1504" y="7245"/>
                    <a:pt x="1195" y="7729"/>
                  </a:cubicBezTo>
                  <a:cubicBezTo>
                    <a:pt x="924" y="8149"/>
                    <a:pt x="696" y="8595"/>
                    <a:pt x="520" y="9055"/>
                  </a:cubicBezTo>
                  <a:cubicBezTo>
                    <a:pt x="148" y="10016"/>
                    <a:pt x="0" y="11041"/>
                    <a:pt x="92" y="12020"/>
                  </a:cubicBezTo>
                  <a:cubicBezTo>
                    <a:pt x="186" y="13026"/>
                    <a:pt x="558" y="13986"/>
                    <a:pt x="1167" y="14792"/>
                  </a:cubicBezTo>
                  <a:cubicBezTo>
                    <a:pt x="1787" y="15619"/>
                    <a:pt x="2668" y="16305"/>
                    <a:pt x="3712" y="16772"/>
                  </a:cubicBezTo>
                  <a:cubicBezTo>
                    <a:pt x="4125" y="16959"/>
                    <a:pt x="4579" y="17110"/>
                    <a:pt x="5059" y="17223"/>
                  </a:cubicBezTo>
                  <a:cubicBezTo>
                    <a:pt x="5124" y="17238"/>
                    <a:pt x="5191" y="17252"/>
                    <a:pt x="5256" y="17263"/>
                  </a:cubicBezTo>
                  <a:cubicBezTo>
                    <a:pt x="5595" y="17328"/>
                    <a:pt x="5973" y="17364"/>
                    <a:pt x="6447" y="17384"/>
                  </a:cubicBezTo>
                  <a:cubicBezTo>
                    <a:pt x="6522" y="17387"/>
                    <a:pt x="6598" y="17388"/>
                    <a:pt x="6675" y="17388"/>
                  </a:cubicBezTo>
                  <a:cubicBezTo>
                    <a:pt x="7450" y="17388"/>
                    <a:pt x="8284" y="17256"/>
                    <a:pt x="9157" y="16995"/>
                  </a:cubicBezTo>
                  <a:cubicBezTo>
                    <a:pt x="10000" y="16742"/>
                    <a:pt x="10865" y="16347"/>
                    <a:pt x="11798" y="15791"/>
                  </a:cubicBezTo>
                  <a:cubicBezTo>
                    <a:pt x="12595" y="15317"/>
                    <a:pt x="13397" y="14718"/>
                    <a:pt x="14244" y="13957"/>
                  </a:cubicBezTo>
                  <a:cubicBezTo>
                    <a:pt x="15767" y="12584"/>
                    <a:pt x="17033" y="10985"/>
                    <a:pt x="18007" y="9204"/>
                  </a:cubicBezTo>
                  <a:cubicBezTo>
                    <a:pt x="18231" y="8795"/>
                    <a:pt x="18438" y="8366"/>
                    <a:pt x="18626" y="7928"/>
                  </a:cubicBezTo>
                  <a:cubicBezTo>
                    <a:pt x="18794" y="7533"/>
                    <a:pt x="18951" y="7102"/>
                    <a:pt x="19116" y="6570"/>
                  </a:cubicBezTo>
                  <a:cubicBezTo>
                    <a:pt x="19372" y="5749"/>
                    <a:pt x="19511" y="4896"/>
                    <a:pt x="19531" y="4040"/>
                  </a:cubicBezTo>
                  <a:cubicBezTo>
                    <a:pt x="19540" y="3665"/>
                    <a:pt x="19511" y="3293"/>
                    <a:pt x="19482" y="2944"/>
                  </a:cubicBezTo>
                  <a:cubicBezTo>
                    <a:pt x="19445" y="2503"/>
                    <a:pt x="19380" y="2072"/>
                    <a:pt x="19290" y="1668"/>
                  </a:cubicBezTo>
                  <a:cubicBezTo>
                    <a:pt x="19072" y="692"/>
                    <a:pt x="18654" y="136"/>
                    <a:pt x="18046" y="21"/>
                  </a:cubicBezTo>
                  <a:cubicBezTo>
                    <a:pt x="17981" y="7"/>
                    <a:pt x="17913" y="0"/>
                    <a:pt x="178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55" name="Google Shape;2355;p11"/>
            <p:cNvSpPr/>
            <p:nvPr/>
          </p:nvSpPr>
          <p:spPr>
            <a:xfrm>
              <a:off x="1748909" y="77788"/>
              <a:ext cx="91081" cy="54399"/>
            </a:xfrm>
            <a:custGeom>
              <a:avLst/>
              <a:gdLst/>
              <a:ahLst/>
              <a:cxnLst/>
              <a:rect l="l" t="t" r="r" b="b"/>
              <a:pathLst>
                <a:path w="2257" h="1348" extrusionOk="0">
                  <a:moveTo>
                    <a:pt x="2158" y="1"/>
                  </a:moveTo>
                  <a:cubicBezTo>
                    <a:pt x="2020" y="22"/>
                    <a:pt x="1882" y="59"/>
                    <a:pt x="1750" y="110"/>
                  </a:cubicBezTo>
                  <a:cubicBezTo>
                    <a:pt x="1688" y="133"/>
                    <a:pt x="1628" y="160"/>
                    <a:pt x="1563" y="189"/>
                  </a:cubicBezTo>
                  <a:cubicBezTo>
                    <a:pt x="1518" y="128"/>
                    <a:pt x="1447" y="90"/>
                    <a:pt x="1353" y="74"/>
                  </a:cubicBezTo>
                  <a:cubicBezTo>
                    <a:pt x="1323" y="69"/>
                    <a:pt x="1297" y="65"/>
                    <a:pt x="1274" y="65"/>
                  </a:cubicBezTo>
                  <a:cubicBezTo>
                    <a:pt x="1259" y="65"/>
                    <a:pt x="1244" y="67"/>
                    <a:pt x="1230" y="69"/>
                  </a:cubicBezTo>
                  <a:cubicBezTo>
                    <a:pt x="1110" y="77"/>
                    <a:pt x="1013" y="126"/>
                    <a:pt x="912" y="232"/>
                  </a:cubicBezTo>
                  <a:cubicBezTo>
                    <a:pt x="589" y="546"/>
                    <a:pt x="290" y="911"/>
                    <a:pt x="0" y="1348"/>
                  </a:cubicBezTo>
                  <a:cubicBezTo>
                    <a:pt x="459" y="1214"/>
                    <a:pt x="930" y="1140"/>
                    <a:pt x="1405" y="1140"/>
                  </a:cubicBezTo>
                  <a:cubicBezTo>
                    <a:pt x="1459" y="1140"/>
                    <a:pt x="1512" y="1141"/>
                    <a:pt x="1566" y="1142"/>
                  </a:cubicBezTo>
                  <a:cubicBezTo>
                    <a:pt x="1793" y="1148"/>
                    <a:pt x="2021" y="1168"/>
                    <a:pt x="2248" y="1196"/>
                  </a:cubicBezTo>
                  <a:cubicBezTo>
                    <a:pt x="2257" y="1029"/>
                    <a:pt x="2255" y="859"/>
                    <a:pt x="2251" y="690"/>
                  </a:cubicBezTo>
                  <a:cubicBezTo>
                    <a:pt x="2241" y="469"/>
                    <a:pt x="2209" y="239"/>
                    <a:pt x="2158" y="1"/>
                  </a:cubicBezTo>
                  <a:close/>
                </a:path>
              </a:pathLst>
            </a:custGeom>
            <a:solidFill>
              <a:srgbClr val="FFD3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56" name="Google Shape;2356;p11"/>
            <p:cNvSpPr/>
            <p:nvPr/>
          </p:nvSpPr>
          <p:spPr>
            <a:xfrm>
              <a:off x="1335395" y="-724058"/>
              <a:ext cx="245681" cy="793299"/>
            </a:xfrm>
            <a:custGeom>
              <a:avLst/>
              <a:gdLst/>
              <a:ahLst/>
              <a:cxnLst/>
              <a:rect l="l" t="t" r="r" b="b"/>
              <a:pathLst>
                <a:path w="6088" h="19658" extrusionOk="0">
                  <a:moveTo>
                    <a:pt x="25" y="4517"/>
                  </a:moveTo>
                  <a:cubicBezTo>
                    <a:pt x="25" y="4521"/>
                    <a:pt x="25" y="4527"/>
                    <a:pt x="24" y="4532"/>
                  </a:cubicBezTo>
                  <a:cubicBezTo>
                    <a:pt x="24" y="4527"/>
                    <a:pt x="24" y="4521"/>
                    <a:pt x="25" y="4517"/>
                  </a:cubicBezTo>
                  <a:close/>
                  <a:moveTo>
                    <a:pt x="23" y="4535"/>
                  </a:moveTo>
                  <a:cubicBezTo>
                    <a:pt x="22" y="4537"/>
                    <a:pt x="22" y="4539"/>
                    <a:pt x="22" y="4540"/>
                  </a:cubicBezTo>
                  <a:cubicBezTo>
                    <a:pt x="22" y="4538"/>
                    <a:pt x="22" y="4537"/>
                    <a:pt x="23" y="4535"/>
                  </a:cubicBezTo>
                  <a:close/>
                  <a:moveTo>
                    <a:pt x="298" y="6171"/>
                  </a:moveTo>
                  <a:cubicBezTo>
                    <a:pt x="298" y="6172"/>
                    <a:pt x="299" y="6173"/>
                    <a:pt x="300" y="6174"/>
                  </a:cubicBezTo>
                  <a:lnTo>
                    <a:pt x="300" y="6174"/>
                  </a:lnTo>
                  <a:cubicBezTo>
                    <a:pt x="299" y="6173"/>
                    <a:pt x="299" y="6172"/>
                    <a:pt x="298" y="6171"/>
                  </a:cubicBezTo>
                  <a:close/>
                  <a:moveTo>
                    <a:pt x="2244" y="1"/>
                  </a:moveTo>
                  <a:cubicBezTo>
                    <a:pt x="1968" y="397"/>
                    <a:pt x="1675" y="776"/>
                    <a:pt x="1397" y="1167"/>
                  </a:cubicBezTo>
                  <a:cubicBezTo>
                    <a:pt x="1397" y="1167"/>
                    <a:pt x="1397" y="1167"/>
                    <a:pt x="1397" y="1167"/>
                  </a:cubicBezTo>
                  <a:lnTo>
                    <a:pt x="1397" y="1167"/>
                  </a:lnTo>
                  <a:cubicBezTo>
                    <a:pt x="1395" y="1167"/>
                    <a:pt x="1394" y="1171"/>
                    <a:pt x="1392" y="1173"/>
                  </a:cubicBezTo>
                  <a:cubicBezTo>
                    <a:pt x="1393" y="1172"/>
                    <a:pt x="1394" y="1172"/>
                    <a:pt x="1395" y="1172"/>
                  </a:cubicBezTo>
                  <a:lnTo>
                    <a:pt x="1395" y="1172"/>
                  </a:lnTo>
                  <a:cubicBezTo>
                    <a:pt x="1390" y="1179"/>
                    <a:pt x="1384" y="1186"/>
                    <a:pt x="1380" y="1193"/>
                  </a:cubicBezTo>
                  <a:lnTo>
                    <a:pt x="1381" y="1192"/>
                  </a:lnTo>
                  <a:lnTo>
                    <a:pt x="1381" y="1192"/>
                  </a:lnTo>
                  <a:cubicBezTo>
                    <a:pt x="1174" y="1487"/>
                    <a:pt x="976" y="1789"/>
                    <a:pt x="815" y="2112"/>
                  </a:cubicBezTo>
                  <a:cubicBezTo>
                    <a:pt x="656" y="2438"/>
                    <a:pt x="506" y="2774"/>
                    <a:pt x="376" y="3113"/>
                  </a:cubicBezTo>
                  <a:cubicBezTo>
                    <a:pt x="376" y="3113"/>
                    <a:pt x="376" y="3113"/>
                    <a:pt x="377" y="3113"/>
                  </a:cubicBezTo>
                  <a:lnTo>
                    <a:pt x="377" y="3113"/>
                  </a:lnTo>
                  <a:cubicBezTo>
                    <a:pt x="210" y="3559"/>
                    <a:pt x="81" y="4019"/>
                    <a:pt x="28" y="4492"/>
                  </a:cubicBezTo>
                  <a:cubicBezTo>
                    <a:pt x="24" y="4508"/>
                    <a:pt x="24" y="4522"/>
                    <a:pt x="23" y="4535"/>
                  </a:cubicBezTo>
                  <a:lnTo>
                    <a:pt x="23" y="4535"/>
                  </a:lnTo>
                  <a:cubicBezTo>
                    <a:pt x="23" y="4534"/>
                    <a:pt x="23" y="4533"/>
                    <a:pt x="24" y="4532"/>
                  </a:cubicBezTo>
                  <a:lnTo>
                    <a:pt x="24" y="4532"/>
                  </a:lnTo>
                  <a:cubicBezTo>
                    <a:pt x="1" y="4830"/>
                    <a:pt x="11" y="5130"/>
                    <a:pt x="58" y="5426"/>
                  </a:cubicBezTo>
                  <a:cubicBezTo>
                    <a:pt x="110" y="5687"/>
                    <a:pt x="193" y="5938"/>
                    <a:pt x="304" y="6180"/>
                  </a:cubicBezTo>
                  <a:cubicBezTo>
                    <a:pt x="303" y="6179"/>
                    <a:pt x="301" y="6177"/>
                    <a:pt x="300" y="6174"/>
                  </a:cubicBezTo>
                  <a:lnTo>
                    <a:pt x="300" y="6174"/>
                  </a:lnTo>
                  <a:cubicBezTo>
                    <a:pt x="463" y="6503"/>
                    <a:pt x="669" y="6805"/>
                    <a:pt x="904" y="7089"/>
                  </a:cubicBezTo>
                  <a:cubicBezTo>
                    <a:pt x="1076" y="7290"/>
                    <a:pt x="1259" y="7478"/>
                    <a:pt x="1451" y="7659"/>
                  </a:cubicBezTo>
                  <a:cubicBezTo>
                    <a:pt x="1572" y="7770"/>
                    <a:pt x="1694" y="7879"/>
                    <a:pt x="1819" y="7985"/>
                  </a:cubicBezTo>
                  <a:cubicBezTo>
                    <a:pt x="1940" y="8086"/>
                    <a:pt x="2062" y="8188"/>
                    <a:pt x="2172" y="8303"/>
                  </a:cubicBezTo>
                  <a:cubicBezTo>
                    <a:pt x="2378" y="8511"/>
                    <a:pt x="2573" y="8736"/>
                    <a:pt x="2718" y="8991"/>
                  </a:cubicBezTo>
                  <a:cubicBezTo>
                    <a:pt x="2842" y="9209"/>
                    <a:pt x="2945" y="9443"/>
                    <a:pt x="3005" y="9689"/>
                  </a:cubicBezTo>
                  <a:cubicBezTo>
                    <a:pt x="3061" y="9920"/>
                    <a:pt x="3093" y="10157"/>
                    <a:pt x="3096" y="10398"/>
                  </a:cubicBezTo>
                  <a:cubicBezTo>
                    <a:pt x="3097" y="10638"/>
                    <a:pt x="3080" y="10879"/>
                    <a:pt x="3050" y="11118"/>
                  </a:cubicBezTo>
                  <a:cubicBezTo>
                    <a:pt x="2995" y="11587"/>
                    <a:pt x="2903" y="12054"/>
                    <a:pt x="2856" y="12528"/>
                  </a:cubicBezTo>
                  <a:cubicBezTo>
                    <a:pt x="2840" y="12719"/>
                    <a:pt x="2830" y="12909"/>
                    <a:pt x="2833" y="13101"/>
                  </a:cubicBezTo>
                  <a:cubicBezTo>
                    <a:pt x="2839" y="13311"/>
                    <a:pt x="2856" y="13518"/>
                    <a:pt x="2890" y="13726"/>
                  </a:cubicBezTo>
                  <a:cubicBezTo>
                    <a:pt x="2954" y="14025"/>
                    <a:pt x="3048" y="14308"/>
                    <a:pt x="3176" y="14585"/>
                  </a:cubicBezTo>
                  <a:lnTo>
                    <a:pt x="3149" y="14530"/>
                  </a:lnTo>
                  <a:lnTo>
                    <a:pt x="3149" y="14530"/>
                  </a:lnTo>
                  <a:cubicBezTo>
                    <a:pt x="3530" y="15315"/>
                    <a:pt x="3994" y="16059"/>
                    <a:pt x="4424" y="16818"/>
                  </a:cubicBezTo>
                  <a:cubicBezTo>
                    <a:pt x="4835" y="17538"/>
                    <a:pt x="5217" y="18278"/>
                    <a:pt x="5482" y="19066"/>
                  </a:cubicBezTo>
                  <a:cubicBezTo>
                    <a:pt x="5546" y="19262"/>
                    <a:pt x="5605" y="19458"/>
                    <a:pt x="5657" y="19658"/>
                  </a:cubicBezTo>
                  <a:cubicBezTo>
                    <a:pt x="5703" y="19530"/>
                    <a:pt x="5746" y="19397"/>
                    <a:pt x="5786" y="19256"/>
                  </a:cubicBezTo>
                  <a:cubicBezTo>
                    <a:pt x="5923" y="18789"/>
                    <a:pt x="6007" y="18292"/>
                    <a:pt x="6049" y="17733"/>
                  </a:cubicBezTo>
                  <a:cubicBezTo>
                    <a:pt x="6088" y="17193"/>
                    <a:pt x="6078" y="16653"/>
                    <a:pt x="6020" y="16129"/>
                  </a:cubicBezTo>
                  <a:cubicBezTo>
                    <a:pt x="5968" y="15636"/>
                    <a:pt x="5869" y="15125"/>
                    <a:pt x="5717" y="14565"/>
                  </a:cubicBezTo>
                  <a:cubicBezTo>
                    <a:pt x="5568" y="14015"/>
                    <a:pt x="5359" y="13483"/>
                    <a:pt x="5153" y="12988"/>
                  </a:cubicBezTo>
                  <a:cubicBezTo>
                    <a:pt x="4888" y="12339"/>
                    <a:pt x="4673" y="11794"/>
                    <a:pt x="4547" y="11205"/>
                  </a:cubicBezTo>
                  <a:cubicBezTo>
                    <a:pt x="4506" y="10953"/>
                    <a:pt x="4483" y="10717"/>
                    <a:pt x="4476" y="10486"/>
                  </a:cubicBezTo>
                  <a:cubicBezTo>
                    <a:pt x="4468" y="10201"/>
                    <a:pt x="4479" y="9910"/>
                    <a:pt x="4492" y="9638"/>
                  </a:cubicBezTo>
                  <a:cubicBezTo>
                    <a:pt x="4499" y="9534"/>
                    <a:pt x="4508" y="9409"/>
                    <a:pt x="4515" y="9279"/>
                  </a:cubicBezTo>
                  <a:cubicBezTo>
                    <a:pt x="4542" y="8864"/>
                    <a:pt x="4578" y="8349"/>
                    <a:pt x="4551" y="7865"/>
                  </a:cubicBezTo>
                  <a:cubicBezTo>
                    <a:pt x="4539" y="7566"/>
                    <a:pt x="4486" y="7247"/>
                    <a:pt x="4396" y="6884"/>
                  </a:cubicBezTo>
                  <a:cubicBezTo>
                    <a:pt x="4318" y="6582"/>
                    <a:pt x="4187" y="6263"/>
                    <a:pt x="3979" y="5881"/>
                  </a:cubicBezTo>
                  <a:cubicBezTo>
                    <a:pt x="3711" y="5393"/>
                    <a:pt x="3359" y="4957"/>
                    <a:pt x="3050" y="4575"/>
                  </a:cubicBezTo>
                  <a:cubicBezTo>
                    <a:pt x="2751" y="4209"/>
                    <a:pt x="2406" y="3785"/>
                    <a:pt x="2159" y="3319"/>
                  </a:cubicBezTo>
                  <a:cubicBezTo>
                    <a:pt x="2055" y="3096"/>
                    <a:pt x="1976" y="2873"/>
                    <a:pt x="1915" y="2639"/>
                  </a:cubicBezTo>
                  <a:cubicBezTo>
                    <a:pt x="1853" y="2316"/>
                    <a:pt x="1826" y="1999"/>
                    <a:pt x="1836" y="1691"/>
                  </a:cubicBezTo>
                  <a:cubicBezTo>
                    <a:pt x="1876" y="1153"/>
                    <a:pt x="2036" y="626"/>
                    <a:pt x="2167" y="229"/>
                  </a:cubicBezTo>
                  <a:lnTo>
                    <a:pt x="2244" y="1"/>
                  </a:ln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57" name="Google Shape;2357;p11"/>
            <p:cNvSpPr/>
            <p:nvPr/>
          </p:nvSpPr>
          <p:spPr>
            <a:xfrm>
              <a:off x="1869408" y="-148521"/>
              <a:ext cx="873686" cy="1002257"/>
            </a:xfrm>
            <a:custGeom>
              <a:avLst/>
              <a:gdLst/>
              <a:ahLst/>
              <a:cxnLst/>
              <a:rect l="l" t="t" r="r" b="b"/>
              <a:pathLst>
                <a:path w="21650" h="24836" extrusionOk="0">
                  <a:moveTo>
                    <a:pt x="2274" y="13689"/>
                  </a:moveTo>
                  <a:lnTo>
                    <a:pt x="2274" y="13689"/>
                  </a:lnTo>
                  <a:cubicBezTo>
                    <a:pt x="2215" y="13929"/>
                    <a:pt x="2153" y="14149"/>
                    <a:pt x="2079" y="14353"/>
                  </a:cubicBezTo>
                  <a:cubicBezTo>
                    <a:pt x="2041" y="14443"/>
                    <a:pt x="2000" y="14531"/>
                    <a:pt x="1955" y="14616"/>
                  </a:cubicBezTo>
                  <a:cubicBezTo>
                    <a:pt x="2053" y="14307"/>
                    <a:pt x="2160" y="13997"/>
                    <a:pt x="2274" y="13689"/>
                  </a:cubicBezTo>
                  <a:close/>
                  <a:moveTo>
                    <a:pt x="18282" y="1"/>
                  </a:moveTo>
                  <a:cubicBezTo>
                    <a:pt x="18081" y="1"/>
                    <a:pt x="17873" y="20"/>
                    <a:pt x="17654" y="60"/>
                  </a:cubicBezTo>
                  <a:cubicBezTo>
                    <a:pt x="17270" y="125"/>
                    <a:pt x="16917" y="261"/>
                    <a:pt x="16592" y="399"/>
                  </a:cubicBezTo>
                  <a:cubicBezTo>
                    <a:pt x="16266" y="536"/>
                    <a:pt x="15933" y="714"/>
                    <a:pt x="15540" y="961"/>
                  </a:cubicBezTo>
                  <a:cubicBezTo>
                    <a:pt x="14722" y="1469"/>
                    <a:pt x="13996" y="2074"/>
                    <a:pt x="13392" y="2597"/>
                  </a:cubicBezTo>
                  <a:cubicBezTo>
                    <a:pt x="12722" y="3183"/>
                    <a:pt x="12097" y="3787"/>
                    <a:pt x="11407" y="4461"/>
                  </a:cubicBezTo>
                  <a:lnTo>
                    <a:pt x="11074" y="4787"/>
                  </a:lnTo>
                  <a:cubicBezTo>
                    <a:pt x="10784" y="5074"/>
                    <a:pt x="10491" y="5360"/>
                    <a:pt x="10195" y="5643"/>
                  </a:cubicBezTo>
                  <a:cubicBezTo>
                    <a:pt x="9865" y="5960"/>
                    <a:pt x="9542" y="6265"/>
                    <a:pt x="9193" y="6539"/>
                  </a:cubicBezTo>
                  <a:cubicBezTo>
                    <a:pt x="8556" y="7022"/>
                    <a:pt x="7819" y="7378"/>
                    <a:pt x="7060" y="7726"/>
                  </a:cubicBezTo>
                  <a:lnTo>
                    <a:pt x="6669" y="7904"/>
                  </a:lnTo>
                  <a:cubicBezTo>
                    <a:pt x="6036" y="8191"/>
                    <a:pt x="5378" y="8490"/>
                    <a:pt x="4762" y="8842"/>
                  </a:cubicBezTo>
                  <a:cubicBezTo>
                    <a:pt x="4535" y="8968"/>
                    <a:pt x="4316" y="9110"/>
                    <a:pt x="4092" y="9274"/>
                  </a:cubicBezTo>
                  <a:cubicBezTo>
                    <a:pt x="4046" y="9280"/>
                    <a:pt x="3997" y="9296"/>
                    <a:pt x="3954" y="9316"/>
                  </a:cubicBezTo>
                  <a:cubicBezTo>
                    <a:pt x="3647" y="9469"/>
                    <a:pt x="3354" y="9715"/>
                    <a:pt x="3035" y="10090"/>
                  </a:cubicBezTo>
                  <a:cubicBezTo>
                    <a:pt x="2746" y="10429"/>
                    <a:pt x="2475" y="10825"/>
                    <a:pt x="2211" y="11308"/>
                  </a:cubicBezTo>
                  <a:cubicBezTo>
                    <a:pt x="1767" y="12116"/>
                    <a:pt x="1385" y="13026"/>
                    <a:pt x="973" y="14256"/>
                  </a:cubicBezTo>
                  <a:cubicBezTo>
                    <a:pt x="822" y="14702"/>
                    <a:pt x="683" y="15151"/>
                    <a:pt x="556" y="15602"/>
                  </a:cubicBezTo>
                  <a:cubicBezTo>
                    <a:pt x="424" y="16068"/>
                    <a:pt x="331" y="16425"/>
                    <a:pt x="254" y="16760"/>
                  </a:cubicBezTo>
                  <a:cubicBezTo>
                    <a:pt x="15" y="17854"/>
                    <a:pt x="0" y="18926"/>
                    <a:pt x="219" y="19950"/>
                  </a:cubicBezTo>
                  <a:cubicBezTo>
                    <a:pt x="309" y="20397"/>
                    <a:pt x="474" y="20865"/>
                    <a:pt x="707" y="21343"/>
                  </a:cubicBezTo>
                  <a:cubicBezTo>
                    <a:pt x="902" y="21747"/>
                    <a:pt x="1167" y="22143"/>
                    <a:pt x="1516" y="22551"/>
                  </a:cubicBezTo>
                  <a:cubicBezTo>
                    <a:pt x="1807" y="22894"/>
                    <a:pt x="2172" y="23218"/>
                    <a:pt x="2634" y="23548"/>
                  </a:cubicBezTo>
                  <a:cubicBezTo>
                    <a:pt x="3021" y="23822"/>
                    <a:pt x="3479" y="24065"/>
                    <a:pt x="4039" y="24289"/>
                  </a:cubicBezTo>
                  <a:cubicBezTo>
                    <a:pt x="4499" y="24471"/>
                    <a:pt x="4974" y="24612"/>
                    <a:pt x="5455" y="24704"/>
                  </a:cubicBezTo>
                  <a:cubicBezTo>
                    <a:pt x="5916" y="24792"/>
                    <a:pt x="6381" y="24836"/>
                    <a:pt x="6845" y="24836"/>
                  </a:cubicBezTo>
                  <a:cubicBezTo>
                    <a:pt x="7062" y="24836"/>
                    <a:pt x="7278" y="24826"/>
                    <a:pt x="7493" y="24808"/>
                  </a:cubicBezTo>
                  <a:cubicBezTo>
                    <a:pt x="8681" y="24706"/>
                    <a:pt x="9908" y="24348"/>
                    <a:pt x="11239" y="23717"/>
                  </a:cubicBezTo>
                  <a:cubicBezTo>
                    <a:pt x="12371" y="23183"/>
                    <a:pt x="13458" y="22468"/>
                    <a:pt x="14474" y="21596"/>
                  </a:cubicBezTo>
                  <a:cubicBezTo>
                    <a:pt x="15333" y="20858"/>
                    <a:pt x="16080" y="19969"/>
                    <a:pt x="16772" y="19120"/>
                  </a:cubicBezTo>
                  <a:cubicBezTo>
                    <a:pt x="16962" y="18887"/>
                    <a:pt x="17147" y="18654"/>
                    <a:pt x="17328" y="18423"/>
                  </a:cubicBezTo>
                  <a:lnTo>
                    <a:pt x="17328" y="18423"/>
                  </a:lnTo>
                  <a:cubicBezTo>
                    <a:pt x="16940" y="18511"/>
                    <a:pt x="16528" y="18624"/>
                    <a:pt x="16098" y="18765"/>
                  </a:cubicBezTo>
                  <a:cubicBezTo>
                    <a:pt x="15537" y="18955"/>
                    <a:pt x="14974" y="19182"/>
                    <a:pt x="14500" y="19375"/>
                  </a:cubicBezTo>
                  <a:lnTo>
                    <a:pt x="13595" y="19753"/>
                  </a:lnTo>
                  <a:lnTo>
                    <a:pt x="13490" y="19801"/>
                  </a:lnTo>
                  <a:cubicBezTo>
                    <a:pt x="13048" y="19989"/>
                    <a:pt x="12607" y="20174"/>
                    <a:pt x="12159" y="20352"/>
                  </a:cubicBezTo>
                  <a:cubicBezTo>
                    <a:pt x="11275" y="20700"/>
                    <a:pt x="10481" y="20948"/>
                    <a:pt x="9731" y="21106"/>
                  </a:cubicBezTo>
                  <a:cubicBezTo>
                    <a:pt x="9349" y="21187"/>
                    <a:pt x="8976" y="21243"/>
                    <a:pt x="8621" y="21271"/>
                  </a:cubicBezTo>
                  <a:cubicBezTo>
                    <a:pt x="8337" y="21298"/>
                    <a:pt x="8054" y="21306"/>
                    <a:pt x="7780" y="21306"/>
                  </a:cubicBezTo>
                  <a:cubicBezTo>
                    <a:pt x="7652" y="21306"/>
                    <a:pt x="7526" y="21304"/>
                    <a:pt x="7403" y="21302"/>
                  </a:cubicBezTo>
                  <a:lnTo>
                    <a:pt x="7005" y="21274"/>
                  </a:lnTo>
                  <a:cubicBezTo>
                    <a:pt x="7341" y="21044"/>
                    <a:pt x="7669" y="20792"/>
                    <a:pt x="7985" y="20522"/>
                  </a:cubicBezTo>
                  <a:cubicBezTo>
                    <a:pt x="8275" y="20276"/>
                    <a:pt x="8558" y="20015"/>
                    <a:pt x="8825" y="19737"/>
                  </a:cubicBezTo>
                  <a:lnTo>
                    <a:pt x="9184" y="19406"/>
                  </a:lnTo>
                  <a:cubicBezTo>
                    <a:pt x="9883" y="18758"/>
                    <a:pt x="10685" y="17971"/>
                    <a:pt x="11327" y="17077"/>
                  </a:cubicBezTo>
                  <a:cubicBezTo>
                    <a:pt x="11403" y="16970"/>
                    <a:pt x="11478" y="16862"/>
                    <a:pt x="11547" y="16751"/>
                  </a:cubicBezTo>
                  <a:cubicBezTo>
                    <a:pt x="11722" y="16593"/>
                    <a:pt x="11897" y="16441"/>
                    <a:pt x="12113" y="16270"/>
                  </a:cubicBezTo>
                  <a:lnTo>
                    <a:pt x="12321" y="16118"/>
                  </a:lnTo>
                  <a:cubicBezTo>
                    <a:pt x="12558" y="15986"/>
                    <a:pt x="12792" y="15844"/>
                    <a:pt x="13022" y="15699"/>
                  </a:cubicBezTo>
                  <a:lnTo>
                    <a:pt x="13111" y="15657"/>
                  </a:lnTo>
                  <a:cubicBezTo>
                    <a:pt x="13298" y="15578"/>
                    <a:pt x="13470" y="15526"/>
                    <a:pt x="13657" y="15493"/>
                  </a:cubicBezTo>
                  <a:cubicBezTo>
                    <a:pt x="13738" y="15486"/>
                    <a:pt x="13820" y="15480"/>
                    <a:pt x="13901" y="15480"/>
                  </a:cubicBezTo>
                  <a:cubicBezTo>
                    <a:pt x="13932" y="15480"/>
                    <a:pt x="13964" y="15481"/>
                    <a:pt x="13996" y="15483"/>
                  </a:cubicBezTo>
                  <a:lnTo>
                    <a:pt x="14072" y="15495"/>
                  </a:lnTo>
                  <a:cubicBezTo>
                    <a:pt x="14143" y="15509"/>
                    <a:pt x="14214" y="15528"/>
                    <a:pt x="14286" y="15555"/>
                  </a:cubicBezTo>
                  <a:cubicBezTo>
                    <a:pt x="14350" y="15584"/>
                    <a:pt x="14415" y="15614"/>
                    <a:pt x="14471" y="15651"/>
                  </a:cubicBezTo>
                  <a:cubicBezTo>
                    <a:pt x="14504" y="15678"/>
                    <a:pt x="14531" y="15707"/>
                    <a:pt x="14561" y="15739"/>
                  </a:cubicBezTo>
                  <a:cubicBezTo>
                    <a:pt x="14666" y="15882"/>
                    <a:pt x="14740" y="16043"/>
                    <a:pt x="14784" y="16152"/>
                  </a:cubicBezTo>
                  <a:lnTo>
                    <a:pt x="14887" y="16407"/>
                  </a:lnTo>
                  <a:cubicBezTo>
                    <a:pt x="14945" y="16549"/>
                    <a:pt x="15001" y="16690"/>
                    <a:pt x="15067" y="16823"/>
                  </a:cubicBezTo>
                  <a:cubicBezTo>
                    <a:pt x="15178" y="17052"/>
                    <a:pt x="15316" y="17207"/>
                    <a:pt x="15475" y="17287"/>
                  </a:cubicBezTo>
                  <a:cubicBezTo>
                    <a:pt x="15524" y="17309"/>
                    <a:pt x="15574" y="17323"/>
                    <a:pt x="15620" y="17332"/>
                  </a:cubicBezTo>
                  <a:cubicBezTo>
                    <a:pt x="15661" y="17340"/>
                    <a:pt x="15704" y="17343"/>
                    <a:pt x="15747" y="17343"/>
                  </a:cubicBezTo>
                  <a:cubicBezTo>
                    <a:pt x="15853" y="17343"/>
                    <a:pt x="15962" y="17320"/>
                    <a:pt x="16064" y="17274"/>
                  </a:cubicBezTo>
                  <a:cubicBezTo>
                    <a:pt x="16269" y="17179"/>
                    <a:pt x="16409" y="16995"/>
                    <a:pt x="16508" y="16845"/>
                  </a:cubicBezTo>
                  <a:cubicBezTo>
                    <a:pt x="16625" y="16658"/>
                    <a:pt x="16709" y="16434"/>
                    <a:pt x="16779" y="16220"/>
                  </a:cubicBezTo>
                  <a:cubicBezTo>
                    <a:pt x="16867" y="15966"/>
                    <a:pt x="16926" y="15693"/>
                    <a:pt x="16966" y="15485"/>
                  </a:cubicBezTo>
                  <a:cubicBezTo>
                    <a:pt x="16989" y="15372"/>
                    <a:pt x="17010" y="15260"/>
                    <a:pt x="17030" y="15146"/>
                  </a:cubicBezTo>
                  <a:lnTo>
                    <a:pt x="17072" y="14920"/>
                  </a:lnTo>
                  <a:cubicBezTo>
                    <a:pt x="17124" y="14640"/>
                    <a:pt x="17203" y="14351"/>
                    <a:pt x="17306" y="14058"/>
                  </a:cubicBezTo>
                  <a:cubicBezTo>
                    <a:pt x="17398" y="13840"/>
                    <a:pt x="17486" y="13660"/>
                    <a:pt x="17582" y="13490"/>
                  </a:cubicBezTo>
                  <a:cubicBezTo>
                    <a:pt x="17697" y="13275"/>
                    <a:pt x="17835" y="13077"/>
                    <a:pt x="17951" y="12916"/>
                  </a:cubicBezTo>
                  <a:cubicBezTo>
                    <a:pt x="18151" y="12658"/>
                    <a:pt x="18379" y="12396"/>
                    <a:pt x="18709" y="12046"/>
                  </a:cubicBezTo>
                  <a:lnTo>
                    <a:pt x="18790" y="11960"/>
                  </a:lnTo>
                  <a:cubicBezTo>
                    <a:pt x="19057" y="11677"/>
                    <a:pt x="19334" y="11385"/>
                    <a:pt x="19589" y="11081"/>
                  </a:cubicBezTo>
                  <a:cubicBezTo>
                    <a:pt x="19899" y="10707"/>
                    <a:pt x="20164" y="10315"/>
                    <a:pt x="20380" y="9917"/>
                  </a:cubicBezTo>
                  <a:cubicBezTo>
                    <a:pt x="20506" y="9680"/>
                    <a:pt x="20608" y="9432"/>
                    <a:pt x="20700" y="9199"/>
                  </a:cubicBezTo>
                  <a:cubicBezTo>
                    <a:pt x="20817" y="8901"/>
                    <a:pt x="20923" y="8600"/>
                    <a:pt x="21019" y="8296"/>
                  </a:cubicBezTo>
                  <a:cubicBezTo>
                    <a:pt x="21368" y="7204"/>
                    <a:pt x="21572" y="6044"/>
                    <a:pt x="21625" y="4850"/>
                  </a:cubicBezTo>
                  <a:cubicBezTo>
                    <a:pt x="21650" y="4333"/>
                    <a:pt x="21642" y="3787"/>
                    <a:pt x="21611" y="3219"/>
                  </a:cubicBezTo>
                  <a:cubicBezTo>
                    <a:pt x="21529" y="2997"/>
                    <a:pt x="21438" y="2769"/>
                    <a:pt x="21335" y="2535"/>
                  </a:cubicBezTo>
                  <a:cubicBezTo>
                    <a:pt x="21094" y="1979"/>
                    <a:pt x="20842" y="1541"/>
                    <a:pt x="20548" y="1160"/>
                  </a:cubicBezTo>
                  <a:cubicBezTo>
                    <a:pt x="20304" y="849"/>
                    <a:pt x="20017" y="586"/>
                    <a:pt x="19695" y="383"/>
                  </a:cubicBezTo>
                  <a:cubicBezTo>
                    <a:pt x="19438" y="222"/>
                    <a:pt x="19140" y="105"/>
                    <a:pt x="18833" y="46"/>
                  </a:cubicBezTo>
                  <a:cubicBezTo>
                    <a:pt x="18797" y="44"/>
                    <a:pt x="18764" y="39"/>
                    <a:pt x="18734" y="36"/>
                  </a:cubicBezTo>
                  <a:cubicBezTo>
                    <a:pt x="18587" y="13"/>
                    <a:pt x="18437" y="1"/>
                    <a:pt x="1828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58" name="Google Shape;2358;p11"/>
            <p:cNvSpPr/>
            <p:nvPr/>
          </p:nvSpPr>
          <p:spPr>
            <a:xfrm>
              <a:off x="1164493" y="-203080"/>
              <a:ext cx="675866" cy="650563"/>
            </a:xfrm>
            <a:custGeom>
              <a:avLst/>
              <a:gdLst/>
              <a:ahLst/>
              <a:cxnLst/>
              <a:rect l="l" t="t" r="r" b="b"/>
              <a:pathLst>
                <a:path w="16748" h="16121" extrusionOk="0">
                  <a:moveTo>
                    <a:pt x="3600" y="1"/>
                  </a:moveTo>
                  <a:cubicBezTo>
                    <a:pt x="3270" y="1"/>
                    <a:pt x="2913" y="76"/>
                    <a:pt x="2532" y="226"/>
                  </a:cubicBezTo>
                  <a:cubicBezTo>
                    <a:pt x="2080" y="404"/>
                    <a:pt x="1665" y="671"/>
                    <a:pt x="1333" y="997"/>
                  </a:cubicBezTo>
                  <a:cubicBezTo>
                    <a:pt x="1038" y="1289"/>
                    <a:pt x="800" y="1643"/>
                    <a:pt x="626" y="2051"/>
                  </a:cubicBezTo>
                  <a:cubicBezTo>
                    <a:pt x="475" y="2402"/>
                    <a:pt x="379" y="2798"/>
                    <a:pt x="336" y="3230"/>
                  </a:cubicBezTo>
                  <a:cubicBezTo>
                    <a:pt x="198" y="3766"/>
                    <a:pt x="102" y="4311"/>
                    <a:pt x="56" y="4849"/>
                  </a:cubicBezTo>
                  <a:cubicBezTo>
                    <a:pt x="6" y="5427"/>
                    <a:pt x="0" y="6059"/>
                    <a:pt x="43" y="6726"/>
                  </a:cubicBezTo>
                  <a:cubicBezTo>
                    <a:pt x="122" y="7973"/>
                    <a:pt x="388" y="9204"/>
                    <a:pt x="833" y="10388"/>
                  </a:cubicBezTo>
                  <a:cubicBezTo>
                    <a:pt x="1041" y="10939"/>
                    <a:pt x="1307" y="11495"/>
                    <a:pt x="1647" y="12088"/>
                  </a:cubicBezTo>
                  <a:cubicBezTo>
                    <a:pt x="1949" y="12612"/>
                    <a:pt x="2307" y="13115"/>
                    <a:pt x="2710" y="13585"/>
                  </a:cubicBezTo>
                  <a:cubicBezTo>
                    <a:pt x="3102" y="14039"/>
                    <a:pt x="3533" y="14439"/>
                    <a:pt x="3989" y="14774"/>
                  </a:cubicBezTo>
                  <a:cubicBezTo>
                    <a:pt x="4427" y="15093"/>
                    <a:pt x="4915" y="15364"/>
                    <a:pt x="5442" y="15581"/>
                  </a:cubicBezTo>
                  <a:cubicBezTo>
                    <a:pt x="5876" y="15761"/>
                    <a:pt x="6337" y="15899"/>
                    <a:pt x="6810" y="15989"/>
                  </a:cubicBezTo>
                  <a:cubicBezTo>
                    <a:pt x="7271" y="16077"/>
                    <a:pt x="7743" y="16120"/>
                    <a:pt x="8217" y="16120"/>
                  </a:cubicBezTo>
                  <a:cubicBezTo>
                    <a:pt x="9404" y="16120"/>
                    <a:pt x="10609" y="15849"/>
                    <a:pt x="11714" y="15321"/>
                  </a:cubicBezTo>
                  <a:cubicBezTo>
                    <a:pt x="12713" y="14846"/>
                    <a:pt x="13600" y="14174"/>
                    <a:pt x="14350" y="13326"/>
                  </a:cubicBezTo>
                  <a:cubicBezTo>
                    <a:pt x="14649" y="12989"/>
                    <a:pt x="14946" y="12588"/>
                    <a:pt x="15284" y="12064"/>
                  </a:cubicBezTo>
                  <a:cubicBezTo>
                    <a:pt x="15591" y="11588"/>
                    <a:pt x="15855" y="11110"/>
                    <a:pt x="16071" y="10643"/>
                  </a:cubicBezTo>
                  <a:cubicBezTo>
                    <a:pt x="16283" y="10181"/>
                    <a:pt x="16459" y="9678"/>
                    <a:pt x="16585" y="9148"/>
                  </a:cubicBezTo>
                  <a:cubicBezTo>
                    <a:pt x="16700" y="8671"/>
                    <a:pt x="16747" y="8166"/>
                    <a:pt x="16724" y="7651"/>
                  </a:cubicBezTo>
                  <a:cubicBezTo>
                    <a:pt x="16703" y="7173"/>
                    <a:pt x="16584" y="6679"/>
                    <a:pt x="16381" y="6224"/>
                  </a:cubicBezTo>
                  <a:cubicBezTo>
                    <a:pt x="16288" y="6011"/>
                    <a:pt x="16164" y="5793"/>
                    <a:pt x="16003" y="5559"/>
                  </a:cubicBezTo>
                  <a:cubicBezTo>
                    <a:pt x="15828" y="5305"/>
                    <a:pt x="15613" y="5082"/>
                    <a:pt x="15426" y="4898"/>
                  </a:cubicBezTo>
                  <a:cubicBezTo>
                    <a:pt x="15080" y="4559"/>
                    <a:pt x="14629" y="4252"/>
                    <a:pt x="14050" y="3960"/>
                  </a:cubicBezTo>
                  <a:cubicBezTo>
                    <a:pt x="13817" y="3841"/>
                    <a:pt x="13554" y="3735"/>
                    <a:pt x="13271" y="3646"/>
                  </a:cubicBezTo>
                  <a:cubicBezTo>
                    <a:pt x="13102" y="3594"/>
                    <a:pt x="12932" y="3548"/>
                    <a:pt x="12760" y="3515"/>
                  </a:cubicBezTo>
                  <a:cubicBezTo>
                    <a:pt x="12627" y="3489"/>
                    <a:pt x="12492" y="3472"/>
                    <a:pt x="12358" y="3460"/>
                  </a:cubicBezTo>
                  <a:cubicBezTo>
                    <a:pt x="12286" y="3455"/>
                    <a:pt x="12215" y="3452"/>
                    <a:pt x="12145" y="3452"/>
                  </a:cubicBezTo>
                  <a:cubicBezTo>
                    <a:pt x="11936" y="3452"/>
                    <a:pt x="11737" y="3476"/>
                    <a:pt x="11551" y="3523"/>
                  </a:cubicBezTo>
                  <a:cubicBezTo>
                    <a:pt x="11262" y="3598"/>
                    <a:pt x="10998" y="3726"/>
                    <a:pt x="10767" y="3906"/>
                  </a:cubicBezTo>
                  <a:cubicBezTo>
                    <a:pt x="10412" y="4177"/>
                    <a:pt x="10132" y="4594"/>
                    <a:pt x="9913" y="5175"/>
                  </a:cubicBezTo>
                  <a:cubicBezTo>
                    <a:pt x="9819" y="5429"/>
                    <a:pt x="9745" y="5695"/>
                    <a:pt x="9672" y="5951"/>
                  </a:cubicBezTo>
                  <a:lnTo>
                    <a:pt x="9643" y="6050"/>
                  </a:lnTo>
                  <a:cubicBezTo>
                    <a:pt x="9652" y="5990"/>
                    <a:pt x="9652" y="5932"/>
                    <a:pt x="9648" y="5872"/>
                  </a:cubicBezTo>
                  <a:cubicBezTo>
                    <a:pt x="9636" y="5633"/>
                    <a:pt x="9544" y="5408"/>
                    <a:pt x="9457" y="5221"/>
                  </a:cubicBezTo>
                  <a:cubicBezTo>
                    <a:pt x="9336" y="4961"/>
                    <a:pt x="9112" y="4635"/>
                    <a:pt x="8733" y="4556"/>
                  </a:cubicBezTo>
                  <a:cubicBezTo>
                    <a:pt x="8676" y="4545"/>
                    <a:pt x="8620" y="4541"/>
                    <a:pt x="8564" y="4541"/>
                  </a:cubicBezTo>
                  <a:cubicBezTo>
                    <a:pt x="8477" y="4541"/>
                    <a:pt x="8393" y="4551"/>
                    <a:pt x="8310" y="4560"/>
                  </a:cubicBezTo>
                  <a:cubicBezTo>
                    <a:pt x="8247" y="4568"/>
                    <a:pt x="8187" y="4575"/>
                    <a:pt x="8124" y="4579"/>
                  </a:cubicBezTo>
                  <a:cubicBezTo>
                    <a:pt x="8089" y="4578"/>
                    <a:pt x="8058" y="4572"/>
                    <a:pt x="8027" y="4566"/>
                  </a:cubicBezTo>
                  <a:lnTo>
                    <a:pt x="7970" y="4549"/>
                  </a:lnTo>
                  <a:lnTo>
                    <a:pt x="7973" y="4545"/>
                  </a:lnTo>
                  <a:cubicBezTo>
                    <a:pt x="7898" y="4489"/>
                    <a:pt x="7829" y="4427"/>
                    <a:pt x="7763" y="4359"/>
                  </a:cubicBezTo>
                  <a:cubicBezTo>
                    <a:pt x="7509" y="4079"/>
                    <a:pt x="7305" y="3769"/>
                    <a:pt x="7140" y="3501"/>
                  </a:cubicBezTo>
                  <a:cubicBezTo>
                    <a:pt x="6999" y="3269"/>
                    <a:pt x="6864" y="3031"/>
                    <a:pt x="6729" y="2797"/>
                  </a:cubicBezTo>
                  <a:lnTo>
                    <a:pt x="6498" y="2395"/>
                  </a:lnTo>
                  <a:cubicBezTo>
                    <a:pt x="6081" y="1679"/>
                    <a:pt x="5620" y="940"/>
                    <a:pt x="4941" y="450"/>
                  </a:cubicBezTo>
                  <a:cubicBezTo>
                    <a:pt x="4648" y="240"/>
                    <a:pt x="4330" y="102"/>
                    <a:pt x="3996" y="39"/>
                  </a:cubicBezTo>
                  <a:cubicBezTo>
                    <a:pt x="3954" y="30"/>
                    <a:pt x="3910" y="25"/>
                    <a:pt x="3864" y="17"/>
                  </a:cubicBezTo>
                  <a:cubicBezTo>
                    <a:pt x="3778" y="6"/>
                    <a:pt x="3690" y="1"/>
                    <a:pt x="360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59" name="Google Shape;2359;p11"/>
            <p:cNvSpPr/>
            <p:nvPr/>
          </p:nvSpPr>
          <p:spPr>
            <a:xfrm>
              <a:off x="1272643" y="-203524"/>
              <a:ext cx="567593" cy="368885"/>
            </a:xfrm>
            <a:custGeom>
              <a:avLst/>
              <a:gdLst/>
              <a:ahLst/>
              <a:cxnLst/>
              <a:rect l="l" t="t" r="r" b="b"/>
              <a:pathLst>
                <a:path w="14065" h="9141" extrusionOk="0">
                  <a:moveTo>
                    <a:pt x="931" y="1"/>
                  </a:moveTo>
                  <a:cubicBezTo>
                    <a:pt x="640" y="1"/>
                    <a:pt x="331" y="57"/>
                    <a:pt x="0" y="171"/>
                  </a:cubicBezTo>
                  <a:cubicBezTo>
                    <a:pt x="17" y="172"/>
                    <a:pt x="32" y="174"/>
                    <a:pt x="46" y="178"/>
                  </a:cubicBezTo>
                  <a:cubicBezTo>
                    <a:pt x="78" y="182"/>
                    <a:pt x="111" y="192"/>
                    <a:pt x="142" y="204"/>
                  </a:cubicBezTo>
                  <a:cubicBezTo>
                    <a:pt x="243" y="238"/>
                    <a:pt x="336" y="281"/>
                    <a:pt x="422" y="347"/>
                  </a:cubicBezTo>
                  <a:cubicBezTo>
                    <a:pt x="625" y="505"/>
                    <a:pt x="764" y="734"/>
                    <a:pt x="872" y="964"/>
                  </a:cubicBezTo>
                  <a:cubicBezTo>
                    <a:pt x="998" y="1235"/>
                    <a:pt x="1102" y="1516"/>
                    <a:pt x="1217" y="1791"/>
                  </a:cubicBezTo>
                  <a:cubicBezTo>
                    <a:pt x="1277" y="1930"/>
                    <a:pt x="1343" y="2064"/>
                    <a:pt x="1422" y="2190"/>
                  </a:cubicBezTo>
                  <a:cubicBezTo>
                    <a:pt x="1485" y="2289"/>
                    <a:pt x="1551" y="2383"/>
                    <a:pt x="1620" y="2472"/>
                  </a:cubicBezTo>
                  <a:cubicBezTo>
                    <a:pt x="1968" y="2900"/>
                    <a:pt x="2409" y="3231"/>
                    <a:pt x="2821" y="3593"/>
                  </a:cubicBezTo>
                  <a:cubicBezTo>
                    <a:pt x="2937" y="3697"/>
                    <a:pt x="3055" y="3797"/>
                    <a:pt x="3164" y="3906"/>
                  </a:cubicBezTo>
                  <a:cubicBezTo>
                    <a:pt x="3265" y="4004"/>
                    <a:pt x="3365" y="4102"/>
                    <a:pt x="3453" y="4210"/>
                  </a:cubicBezTo>
                  <a:cubicBezTo>
                    <a:pt x="3602" y="4388"/>
                    <a:pt x="3735" y="4576"/>
                    <a:pt x="3849" y="4778"/>
                  </a:cubicBezTo>
                  <a:cubicBezTo>
                    <a:pt x="4338" y="5644"/>
                    <a:pt x="4586" y="6617"/>
                    <a:pt x="4975" y="7527"/>
                  </a:cubicBezTo>
                  <a:cubicBezTo>
                    <a:pt x="4968" y="7513"/>
                    <a:pt x="4963" y="7499"/>
                    <a:pt x="4955" y="7484"/>
                  </a:cubicBezTo>
                  <a:lnTo>
                    <a:pt x="4955" y="7484"/>
                  </a:lnTo>
                  <a:cubicBezTo>
                    <a:pt x="5106" y="7826"/>
                    <a:pt x="5276" y="8159"/>
                    <a:pt x="5501" y="8460"/>
                  </a:cubicBezTo>
                  <a:cubicBezTo>
                    <a:pt x="5507" y="8465"/>
                    <a:pt x="5513" y="8472"/>
                    <a:pt x="5517" y="8477"/>
                  </a:cubicBezTo>
                  <a:cubicBezTo>
                    <a:pt x="5629" y="8610"/>
                    <a:pt x="5750" y="8731"/>
                    <a:pt x="5888" y="8836"/>
                  </a:cubicBezTo>
                  <a:cubicBezTo>
                    <a:pt x="6017" y="8929"/>
                    <a:pt x="6152" y="9007"/>
                    <a:pt x="6301" y="9070"/>
                  </a:cubicBezTo>
                  <a:cubicBezTo>
                    <a:pt x="6384" y="9099"/>
                    <a:pt x="6468" y="9122"/>
                    <a:pt x="6557" y="9136"/>
                  </a:cubicBezTo>
                  <a:cubicBezTo>
                    <a:pt x="6588" y="9139"/>
                    <a:pt x="6619" y="9140"/>
                    <a:pt x="6650" y="9140"/>
                  </a:cubicBezTo>
                  <a:cubicBezTo>
                    <a:pt x="6689" y="9140"/>
                    <a:pt x="6727" y="9138"/>
                    <a:pt x="6765" y="9133"/>
                  </a:cubicBezTo>
                  <a:cubicBezTo>
                    <a:pt x="6828" y="9122"/>
                    <a:pt x="6886" y="9103"/>
                    <a:pt x="6943" y="9083"/>
                  </a:cubicBezTo>
                  <a:cubicBezTo>
                    <a:pt x="7035" y="9040"/>
                    <a:pt x="7117" y="8990"/>
                    <a:pt x="7200" y="8932"/>
                  </a:cubicBezTo>
                  <a:cubicBezTo>
                    <a:pt x="7232" y="8905"/>
                    <a:pt x="7268" y="8876"/>
                    <a:pt x="7302" y="8846"/>
                  </a:cubicBezTo>
                  <a:cubicBezTo>
                    <a:pt x="7625" y="8544"/>
                    <a:pt x="7875" y="8175"/>
                    <a:pt x="8157" y="7835"/>
                  </a:cubicBezTo>
                  <a:cubicBezTo>
                    <a:pt x="8316" y="7639"/>
                    <a:pt x="8487" y="7451"/>
                    <a:pt x="8680" y="7289"/>
                  </a:cubicBezTo>
                  <a:cubicBezTo>
                    <a:pt x="8872" y="7127"/>
                    <a:pt x="9075" y="6973"/>
                    <a:pt x="9293" y="6851"/>
                  </a:cubicBezTo>
                  <a:cubicBezTo>
                    <a:pt x="9698" y="6627"/>
                    <a:pt x="10145" y="6469"/>
                    <a:pt x="10610" y="6437"/>
                  </a:cubicBezTo>
                  <a:cubicBezTo>
                    <a:pt x="10676" y="6433"/>
                    <a:pt x="10743" y="6431"/>
                    <a:pt x="10809" y="6431"/>
                  </a:cubicBezTo>
                  <a:cubicBezTo>
                    <a:pt x="11170" y="6431"/>
                    <a:pt x="11528" y="6496"/>
                    <a:pt x="11868" y="6624"/>
                  </a:cubicBezTo>
                  <a:cubicBezTo>
                    <a:pt x="12276" y="6778"/>
                    <a:pt x="12652" y="7012"/>
                    <a:pt x="12973" y="7309"/>
                  </a:cubicBezTo>
                  <a:cubicBezTo>
                    <a:pt x="13297" y="7612"/>
                    <a:pt x="13579" y="7971"/>
                    <a:pt x="13773" y="8373"/>
                  </a:cubicBezTo>
                  <a:cubicBezTo>
                    <a:pt x="13850" y="8539"/>
                    <a:pt x="13924" y="8707"/>
                    <a:pt x="13981" y="8882"/>
                  </a:cubicBezTo>
                  <a:cubicBezTo>
                    <a:pt x="14024" y="8646"/>
                    <a:pt x="14050" y="8408"/>
                    <a:pt x="14060" y="8161"/>
                  </a:cubicBezTo>
                  <a:lnTo>
                    <a:pt x="14054" y="8161"/>
                  </a:lnTo>
                  <a:cubicBezTo>
                    <a:pt x="14064" y="7994"/>
                    <a:pt x="14062" y="7826"/>
                    <a:pt x="14059" y="7655"/>
                  </a:cubicBezTo>
                  <a:cubicBezTo>
                    <a:pt x="14047" y="7434"/>
                    <a:pt x="14017" y="7203"/>
                    <a:pt x="13965" y="6961"/>
                  </a:cubicBezTo>
                  <a:cubicBezTo>
                    <a:pt x="13906" y="6713"/>
                    <a:pt x="13823" y="6465"/>
                    <a:pt x="13717" y="6228"/>
                  </a:cubicBezTo>
                  <a:cubicBezTo>
                    <a:pt x="13623" y="6014"/>
                    <a:pt x="13500" y="5794"/>
                    <a:pt x="13339" y="5560"/>
                  </a:cubicBezTo>
                  <a:cubicBezTo>
                    <a:pt x="13167" y="5310"/>
                    <a:pt x="12960" y="5093"/>
                    <a:pt x="12759" y="4898"/>
                  </a:cubicBezTo>
                  <a:cubicBezTo>
                    <a:pt x="12413" y="4559"/>
                    <a:pt x="11962" y="4251"/>
                    <a:pt x="11381" y="3960"/>
                  </a:cubicBezTo>
                  <a:cubicBezTo>
                    <a:pt x="11160" y="3848"/>
                    <a:pt x="10897" y="3737"/>
                    <a:pt x="10600" y="3642"/>
                  </a:cubicBezTo>
                  <a:cubicBezTo>
                    <a:pt x="10433" y="3591"/>
                    <a:pt x="10262" y="3546"/>
                    <a:pt x="10090" y="3513"/>
                  </a:cubicBezTo>
                  <a:cubicBezTo>
                    <a:pt x="9954" y="3489"/>
                    <a:pt x="9820" y="3470"/>
                    <a:pt x="9685" y="3460"/>
                  </a:cubicBezTo>
                  <a:cubicBezTo>
                    <a:pt x="9613" y="3454"/>
                    <a:pt x="9542" y="3452"/>
                    <a:pt x="9472" y="3452"/>
                  </a:cubicBezTo>
                  <a:cubicBezTo>
                    <a:pt x="9263" y="3452"/>
                    <a:pt x="9062" y="3476"/>
                    <a:pt x="8874" y="3524"/>
                  </a:cubicBezTo>
                  <a:cubicBezTo>
                    <a:pt x="8585" y="3598"/>
                    <a:pt x="8319" y="3726"/>
                    <a:pt x="8085" y="3906"/>
                  </a:cubicBezTo>
                  <a:cubicBezTo>
                    <a:pt x="7726" y="4179"/>
                    <a:pt x="7446" y="4599"/>
                    <a:pt x="7229" y="5183"/>
                  </a:cubicBezTo>
                  <a:cubicBezTo>
                    <a:pt x="7143" y="5413"/>
                    <a:pt x="7074" y="5652"/>
                    <a:pt x="6999" y="5909"/>
                  </a:cubicBezTo>
                  <a:lnTo>
                    <a:pt x="6986" y="5959"/>
                  </a:lnTo>
                  <a:lnTo>
                    <a:pt x="6985" y="5968"/>
                  </a:lnTo>
                  <a:cubicBezTo>
                    <a:pt x="6988" y="5935"/>
                    <a:pt x="6986" y="5906"/>
                    <a:pt x="6985" y="5880"/>
                  </a:cubicBezTo>
                  <a:cubicBezTo>
                    <a:pt x="6973" y="5640"/>
                    <a:pt x="6880" y="5415"/>
                    <a:pt x="6792" y="5226"/>
                  </a:cubicBezTo>
                  <a:cubicBezTo>
                    <a:pt x="6672" y="4964"/>
                    <a:pt x="6446" y="4635"/>
                    <a:pt x="6061" y="4554"/>
                  </a:cubicBezTo>
                  <a:cubicBezTo>
                    <a:pt x="6008" y="4544"/>
                    <a:pt x="5956" y="4540"/>
                    <a:pt x="5904" y="4540"/>
                  </a:cubicBezTo>
                  <a:cubicBezTo>
                    <a:pt x="5820" y="4540"/>
                    <a:pt x="5738" y="4550"/>
                    <a:pt x="5656" y="4560"/>
                  </a:cubicBezTo>
                  <a:cubicBezTo>
                    <a:pt x="5572" y="4570"/>
                    <a:pt x="5511" y="4580"/>
                    <a:pt x="5448" y="4583"/>
                  </a:cubicBezTo>
                  <a:cubicBezTo>
                    <a:pt x="5412" y="4577"/>
                    <a:pt x="5383" y="4573"/>
                    <a:pt x="5355" y="4567"/>
                  </a:cubicBezTo>
                  <a:lnTo>
                    <a:pt x="5297" y="4551"/>
                  </a:lnTo>
                  <a:cubicBezTo>
                    <a:pt x="5228" y="4495"/>
                    <a:pt x="5161" y="4432"/>
                    <a:pt x="5095" y="4365"/>
                  </a:cubicBezTo>
                  <a:cubicBezTo>
                    <a:pt x="4826" y="4067"/>
                    <a:pt x="4611" y="3733"/>
                    <a:pt x="4473" y="3506"/>
                  </a:cubicBezTo>
                  <a:cubicBezTo>
                    <a:pt x="4351" y="3309"/>
                    <a:pt x="4234" y="3105"/>
                    <a:pt x="4118" y="2903"/>
                  </a:cubicBezTo>
                  <a:lnTo>
                    <a:pt x="4069" y="2821"/>
                  </a:lnTo>
                  <a:lnTo>
                    <a:pt x="3832" y="2400"/>
                  </a:lnTo>
                  <a:cubicBezTo>
                    <a:pt x="3411" y="1680"/>
                    <a:pt x="2947" y="941"/>
                    <a:pt x="2272" y="454"/>
                  </a:cubicBezTo>
                  <a:cubicBezTo>
                    <a:pt x="1972" y="243"/>
                    <a:pt x="1652" y="102"/>
                    <a:pt x="1324" y="39"/>
                  </a:cubicBezTo>
                  <a:cubicBezTo>
                    <a:pt x="1278" y="30"/>
                    <a:pt x="1240" y="24"/>
                    <a:pt x="1198" y="17"/>
                  </a:cubicBezTo>
                  <a:cubicBezTo>
                    <a:pt x="1111" y="6"/>
                    <a:pt x="1022" y="1"/>
                    <a:pt x="9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0" name="Google Shape;2360;p11"/>
            <p:cNvSpPr/>
            <p:nvPr/>
          </p:nvSpPr>
          <p:spPr>
            <a:xfrm>
              <a:off x="1494554" y="137835"/>
              <a:ext cx="1170" cy="1372"/>
            </a:xfrm>
            <a:custGeom>
              <a:avLst/>
              <a:gdLst/>
              <a:ahLst/>
              <a:cxnLst/>
              <a:rect l="l" t="t" r="r" b="b"/>
              <a:pathLst>
                <a:path w="29" h="34" extrusionOk="0">
                  <a:moveTo>
                    <a:pt x="1" y="1"/>
                  </a:moveTo>
                  <a:cubicBezTo>
                    <a:pt x="9" y="13"/>
                    <a:pt x="17" y="24"/>
                    <a:pt x="28" y="34"/>
                  </a:cubicBezTo>
                  <a:lnTo>
                    <a:pt x="17" y="18"/>
                  </a:lnTo>
                  <a:cubicBezTo>
                    <a:pt x="11" y="13"/>
                    <a:pt x="6" y="6"/>
                    <a:pt x="1" y="1"/>
                  </a:cubicBezTo>
                  <a:close/>
                </a:path>
              </a:pathLst>
            </a:custGeom>
            <a:solidFill>
              <a:srgbClr val="F09C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1" name="Google Shape;2361;p11"/>
            <p:cNvSpPr/>
            <p:nvPr/>
          </p:nvSpPr>
          <p:spPr>
            <a:xfrm>
              <a:off x="1919125" y="529073"/>
              <a:ext cx="650321" cy="325140"/>
            </a:xfrm>
            <a:custGeom>
              <a:avLst/>
              <a:gdLst/>
              <a:ahLst/>
              <a:cxnLst/>
              <a:rect l="l" t="t" r="r" b="b"/>
              <a:pathLst>
                <a:path w="16115" h="8057" extrusionOk="0">
                  <a:moveTo>
                    <a:pt x="10293" y="1"/>
                  </a:moveTo>
                  <a:lnTo>
                    <a:pt x="10293" y="1"/>
                  </a:lnTo>
                  <a:cubicBezTo>
                    <a:pt x="9925" y="329"/>
                    <a:pt x="9579" y="676"/>
                    <a:pt x="9227" y="1016"/>
                  </a:cubicBezTo>
                  <a:cubicBezTo>
                    <a:pt x="8933" y="1302"/>
                    <a:pt x="8623" y="1566"/>
                    <a:pt x="8300" y="1819"/>
                  </a:cubicBezTo>
                  <a:cubicBezTo>
                    <a:pt x="7895" y="2135"/>
                    <a:pt x="7477" y="2429"/>
                    <a:pt x="7044" y="2701"/>
                  </a:cubicBezTo>
                  <a:cubicBezTo>
                    <a:pt x="5255" y="3814"/>
                    <a:pt x="3267" y="4559"/>
                    <a:pt x="1243" y="5112"/>
                  </a:cubicBezTo>
                  <a:cubicBezTo>
                    <a:pt x="831" y="5224"/>
                    <a:pt x="417" y="5329"/>
                    <a:pt x="1" y="5428"/>
                  </a:cubicBezTo>
                  <a:cubicBezTo>
                    <a:pt x="87" y="5540"/>
                    <a:pt x="179" y="5655"/>
                    <a:pt x="278" y="5773"/>
                  </a:cubicBezTo>
                  <a:cubicBezTo>
                    <a:pt x="574" y="6115"/>
                    <a:pt x="939" y="6442"/>
                    <a:pt x="1398" y="6767"/>
                  </a:cubicBezTo>
                  <a:cubicBezTo>
                    <a:pt x="1783" y="7046"/>
                    <a:pt x="2246" y="7288"/>
                    <a:pt x="2806" y="7511"/>
                  </a:cubicBezTo>
                  <a:cubicBezTo>
                    <a:pt x="3267" y="7695"/>
                    <a:pt x="3744" y="7836"/>
                    <a:pt x="4222" y="7925"/>
                  </a:cubicBezTo>
                  <a:cubicBezTo>
                    <a:pt x="4682" y="8012"/>
                    <a:pt x="5149" y="8056"/>
                    <a:pt x="5616" y="8056"/>
                  </a:cubicBezTo>
                  <a:cubicBezTo>
                    <a:pt x="5832" y="8056"/>
                    <a:pt x="6048" y="8047"/>
                    <a:pt x="6263" y="8028"/>
                  </a:cubicBezTo>
                  <a:cubicBezTo>
                    <a:pt x="7451" y="7925"/>
                    <a:pt x="8677" y="7570"/>
                    <a:pt x="10013" y="6938"/>
                  </a:cubicBezTo>
                  <a:cubicBezTo>
                    <a:pt x="11148" y="6399"/>
                    <a:pt x="12234" y="5687"/>
                    <a:pt x="13249" y="4814"/>
                  </a:cubicBezTo>
                  <a:cubicBezTo>
                    <a:pt x="14118" y="4068"/>
                    <a:pt x="14861" y="3182"/>
                    <a:pt x="15550" y="2337"/>
                  </a:cubicBezTo>
                  <a:cubicBezTo>
                    <a:pt x="15742" y="2100"/>
                    <a:pt x="15931" y="1866"/>
                    <a:pt x="16114" y="1632"/>
                  </a:cubicBezTo>
                  <a:lnTo>
                    <a:pt x="16114" y="1632"/>
                  </a:lnTo>
                  <a:cubicBezTo>
                    <a:pt x="15721" y="1720"/>
                    <a:pt x="15303" y="1835"/>
                    <a:pt x="14868" y="1977"/>
                  </a:cubicBezTo>
                  <a:cubicBezTo>
                    <a:pt x="14306" y="2168"/>
                    <a:pt x="13745" y="2393"/>
                    <a:pt x="13271" y="2587"/>
                  </a:cubicBezTo>
                  <a:lnTo>
                    <a:pt x="12366" y="2966"/>
                  </a:lnTo>
                  <a:lnTo>
                    <a:pt x="12259" y="3012"/>
                  </a:lnTo>
                  <a:cubicBezTo>
                    <a:pt x="11817" y="3202"/>
                    <a:pt x="11376" y="3386"/>
                    <a:pt x="10929" y="3564"/>
                  </a:cubicBezTo>
                  <a:cubicBezTo>
                    <a:pt x="10046" y="3913"/>
                    <a:pt x="9250" y="4160"/>
                    <a:pt x="8502" y="4318"/>
                  </a:cubicBezTo>
                  <a:cubicBezTo>
                    <a:pt x="8119" y="4398"/>
                    <a:pt x="7745" y="4454"/>
                    <a:pt x="7390" y="4483"/>
                  </a:cubicBezTo>
                  <a:cubicBezTo>
                    <a:pt x="7113" y="4510"/>
                    <a:pt x="6835" y="4518"/>
                    <a:pt x="6567" y="4518"/>
                  </a:cubicBezTo>
                  <a:cubicBezTo>
                    <a:pt x="6433" y="4518"/>
                    <a:pt x="6301" y="4516"/>
                    <a:pt x="6172" y="4513"/>
                  </a:cubicBezTo>
                  <a:lnTo>
                    <a:pt x="5775" y="4488"/>
                  </a:lnTo>
                  <a:cubicBezTo>
                    <a:pt x="6111" y="4258"/>
                    <a:pt x="6438" y="4003"/>
                    <a:pt x="6756" y="3735"/>
                  </a:cubicBezTo>
                  <a:cubicBezTo>
                    <a:pt x="7044" y="3489"/>
                    <a:pt x="7327" y="3226"/>
                    <a:pt x="7596" y="2951"/>
                  </a:cubicBezTo>
                  <a:lnTo>
                    <a:pt x="7955" y="2617"/>
                  </a:lnTo>
                  <a:cubicBezTo>
                    <a:pt x="8653" y="1970"/>
                    <a:pt x="9456" y="1184"/>
                    <a:pt x="10096" y="289"/>
                  </a:cubicBezTo>
                  <a:cubicBezTo>
                    <a:pt x="10164" y="193"/>
                    <a:pt x="10231" y="97"/>
                    <a:pt x="10293" y="1"/>
                  </a:cubicBezTo>
                  <a:close/>
                </a:path>
              </a:pathLst>
            </a:custGeom>
            <a:solidFill>
              <a:srgbClr val="F09C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2" name="Google Shape;2362;p11"/>
            <p:cNvSpPr/>
            <p:nvPr/>
          </p:nvSpPr>
          <p:spPr>
            <a:xfrm>
              <a:off x="2006695" y="11445"/>
              <a:ext cx="470297" cy="348385"/>
            </a:xfrm>
            <a:custGeom>
              <a:avLst/>
              <a:gdLst/>
              <a:ahLst/>
              <a:cxnLst/>
              <a:rect l="l" t="t" r="r" b="b"/>
              <a:pathLst>
                <a:path w="11654" h="8633" extrusionOk="0">
                  <a:moveTo>
                    <a:pt x="5177" y="5589"/>
                  </a:moveTo>
                  <a:cubicBezTo>
                    <a:pt x="5164" y="5596"/>
                    <a:pt x="5150" y="5604"/>
                    <a:pt x="5136" y="5616"/>
                  </a:cubicBezTo>
                  <a:cubicBezTo>
                    <a:pt x="5140" y="5613"/>
                    <a:pt x="5143" y="5612"/>
                    <a:pt x="5147" y="5609"/>
                  </a:cubicBezTo>
                  <a:cubicBezTo>
                    <a:pt x="5157" y="5602"/>
                    <a:pt x="5169" y="5594"/>
                    <a:pt x="5177" y="5589"/>
                  </a:cubicBezTo>
                  <a:close/>
                  <a:moveTo>
                    <a:pt x="11509" y="0"/>
                  </a:moveTo>
                  <a:cubicBezTo>
                    <a:pt x="11469" y="0"/>
                    <a:pt x="11432" y="18"/>
                    <a:pt x="11408" y="52"/>
                  </a:cubicBezTo>
                  <a:cubicBezTo>
                    <a:pt x="11128" y="450"/>
                    <a:pt x="10826" y="830"/>
                    <a:pt x="10500" y="1195"/>
                  </a:cubicBezTo>
                  <a:cubicBezTo>
                    <a:pt x="10140" y="1591"/>
                    <a:pt x="9766" y="1973"/>
                    <a:pt x="9377" y="2344"/>
                  </a:cubicBezTo>
                  <a:cubicBezTo>
                    <a:pt x="9170" y="2538"/>
                    <a:pt x="8962" y="2726"/>
                    <a:pt x="8751" y="2914"/>
                  </a:cubicBezTo>
                  <a:cubicBezTo>
                    <a:pt x="8515" y="3124"/>
                    <a:pt x="8278" y="3326"/>
                    <a:pt x="8028" y="3522"/>
                  </a:cubicBezTo>
                  <a:cubicBezTo>
                    <a:pt x="7800" y="3701"/>
                    <a:pt x="7566" y="3875"/>
                    <a:pt x="7336" y="4053"/>
                  </a:cubicBezTo>
                  <a:cubicBezTo>
                    <a:pt x="7103" y="4231"/>
                    <a:pt x="6871" y="4407"/>
                    <a:pt x="6635" y="4583"/>
                  </a:cubicBezTo>
                  <a:cubicBezTo>
                    <a:pt x="6161" y="4935"/>
                    <a:pt x="5673" y="5268"/>
                    <a:pt x="5179" y="5590"/>
                  </a:cubicBezTo>
                  <a:cubicBezTo>
                    <a:pt x="5192" y="5583"/>
                    <a:pt x="5203" y="5576"/>
                    <a:pt x="5215" y="5569"/>
                  </a:cubicBezTo>
                  <a:lnTo>
                    <a:pt x="5215" y="5569"/>
                  </a:lnTo>
                  <a:cubicBezTo>
                    <a:pt x="5193" y="5583"/>
                    <a:pt x="5170" y="5597"/>
                    <a:pt x="5149" y="5612"/>
                  </a:cubicBezTo>
                  <a:cubicBezTo>
                    <a:pt x="5144" y="5614"/>
                    <a:pt x="5140" y="5617"/>
                    <a:pt x="5136" y="5620"/>
                  </a:cubicBezTo>
                  <a:lnTo>
                    <a:pt x="5136" y="5620"/>
                  </a:lnTo>
                  <a:cubicBezTo>
                    <a:pt x="5137" y="5619"/>
                    <a:pt x="5138" y="5618"/>
                    <a:pt x="5139" y="5617"/>
                  </a:cubicBezTo>
                  <a:lnTo>
                    <a:pt x="5139" y="5617"/>
                  </a:lnTo>
                  <a:cubicBezTo>
                    <a:pt x="3849" y="6439"/>
                    <a:pt x="2487" y="7156"/>
                    <a:pt x="1034" y="7635"/>
                  </a:cubicBezTo>
                  <a:cubicBezTo>
                    <a:pt x="804" y="7710"/>
                    <a:pt x="574" y="7785"/>
                    <a:pt x="338" y="7842"/>
                  </a:cubicBezTo>
                  <a:cubicBezTo>
                    <a:pt x="235" y="7867"/>
                    <a:pt x="147" y="7915"/>
                    <a:pt x="84" y="8007"/>
                  </a:cubicBezTo>
                  <a:cubicBezTo>
                    <a:pt x="25" y="8095"/>
                    <a:pt x="1" y="8203"/>
                    <a:pt x="21" y="8306"/>
                  </a:cubicBezTo>
                  <a:cubicBezTo>
                    <a:pt x="56" y="8486"/>
                    <a:pt x="227" y="8632"/>
                    <a:pt x="410" y="8632"/>
                  </a:cubicBezTo>
                  <a:cubicBezTo>
                    <a:pt x="436" y="8632"/>
                    <a:pt x="462" y="8629"/>
                    <a:pt x="488" y="8624"/>
                  </a:cubicBezTo>
                  <a:cubicBezTo>
                    <a:pt x="595" y="8598"/>
                    <a:pt x="703" y="8578"/>
                    <a:pt x="811" y="8552"/>
                  </a:cubicBezTo>
                  <a:cubicBezTo>
                    <a:pt x="942" y="8519"/>
                    <a:pt x="1071" y="8480"/>
                    <a:pt x="1200" y="8443"/>
                  </a:cubicBezTo>
                  <a:cubicBezTo>
                    <a:pt x="1479" y="8361"/>
                    <a:pt x="1755" y="8264"/>
                    <a:pt x="2029" y="8161"/>
                  </a:cubicBezTo>
                  <a:cubicBezTo>
                    <a:pt x="2576" y="7954"/>
                    <a:pt x="3109" y="7709"/>
                    <a:pt x="3628" y="7437"/>
                  </a:cubicBezTo>
                  <a:cubicBezTo>
                    <a:pt x="4155" y="7166"/>
                    <a:pt x="4665" y="6867"/>
                    <a:pt x="5161" y="6548"/>
                  </a:cubicBezTo>
                  <a:cubicBezTo>
                    <a:pt x="5702" y="6202"/>
                    <a:pt x="6227" y="5834"/>
                    <a:pt x="6734" y="5441"/>
                  </a:cubicBezTo>
                  <a:cubicBezTo>
                    <a:pt x="6965" y="5260"/>
                    <a:pt x="7192" y="5076"/>
                    <a:pt x="7416" y="4888"/>
                  </a:cubicBezTo>
                  <a:cubicBezTo>
                    <a:pt x="7537" y="4784"/>
                    <a:pt x="7659" y="4679"/>
                    <a:pt x="7777" y="4573"/>
                  </a:cubicBezTo>
                  <a:cubicBezTo>
                    <a:pt x="7896" y="4468"/>
                    <a:pt x="8011" y="4358"/>
                    <a:pt x="8126" y="4247"/>
                  </a:cubicBezTo>
                  <a:cubicBezTo>
                    <a:pt x="8356" y="4027"/>
                    <a:pt x="8574" y="3798"/>
                    <a:pt x="8797" y="3573"/>
                  </a:cubicBezTo>
                  <a:cubicBezTo>
                    <a:pt x="9018" y="3351"/>
                    <a:pt x="9232" y="3125"/>
                    <a:pt x="9447" y="2897"/>
                  </a:cubicBezTo>
                  <a:cubicBezTo>
                    <a:pt x="9852" y="2463"/>
                    <a:pt x="10239" y="2011"/>
                    <a:pt x="10606" y="1541"/>
                  </a:cubicBezTo>
                  <a:cubicBezTo>
                    <a:pt x="10953" y="1100"/>
                    <a:pt x="11293" y="652"/>
                    <a:pt x="11616" y="191"/>
                  </a:cubicBezTo>
                  <a:cubicBezTo>
                    <a:pt x="11654" y="135"/>
                    <a:pt x="11638" y="59"/>
                    <a:pt x="11583" y="23"/>
                  </a:cubicBezTo>
                  <a:cubicBezTo>
                    <a:pt x="11569" y="14"/>
                    <a:pt x="11553" y="7"/>
                    <a:pt x="11536" y="3"/>
                  </a:cubicBezTo>
                  <a:cubicBezTo>
                    <a:pt x="11527" y="1"/>
                    <a:pt x="11518" y="0"/>
                    <a:pt x="11509" y="0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3" name="Google Shape;2363;p11"/>
            <p:cNvSpPr/>
            <p:nvPr/>
          </p:nvSpPr>
          <p:spPr>
            <a:xfrm>
              <a:off x="2076428" y="219109"/>
              <a:ext cx="240112" cy="135593"/>
            </a:xfrm>
            <a:custGeom>
              <a:avLst/>
              <a:gdLst/>
              <a:ahLst/>
              <a:cxnLst/>
              <a:rect l="l" t="t" r="r" b="b"/>
              <a:pathLst>
                <a:path w="5950" h="3360" extrusionOk="0">
                  <a:moveTo>
                    <a:pt x="5791" y="0"/>
                  </a:moveTo>
                  <a:cubicBezTo>
                    <a:pt x="5758" y="0"/>
                    <a:pt x="5725" y="12"/>
                    <a:pt x="5699" y="33"/>
                  </a:cubicBezTo>
                  <a:cubicBezTo>
                    <a:pt x="5193" y="444"/>
                    <a:pt x="4658" y="820"/>
                    <a:pt x="4109" y="1175"/>
                  </a:cubicBezTo>
                  <a:lnTo>
                    <a:pt x="4109" y="1175"/>
                  </a:lnTo>
                  <a:cubicBezTo>
                    <a:pt x="4113" y="1173"/>
                    <a:pt x="4116" y="1170"/>
                    <a:pt x="4119" y="1168"/>
                  </a:cubicBezTo>
                  <a:lnTo>
                    <a:pt x="4119" y="1168"/>
                  </a:lnTo>
                  <a:cubicBezTo>
                    <a:pt x="3117" y="1809"/>
                    <a:pt x="2056" y="2360"/>
                    <a:pt x="923" y="2732"/>
                  </a:cubicBezTo>
                  <a:cubicBezTo>
                    <a:pt x="939" y="2725"/>
                    <a:pt x="956" y="2721"/>
                    <a:pt x="973" y="2713"/>
                  </a:cubicBezTo>
                  <a:lnTo>
                    <a:pt x="973" y="2713"/>
                  </a:lnTo>
                  <a:cubicBezTo>
                    <a:pt x="717" y="2797"/>
                    <a:pt x="456" y="2869"/>
                    <a:pt x="195" y="2930"/>
                  </a:cubicBezTo>
                  <a:cubicBezTo>
                    <a:pt x="80" y="2959"/>
                    <a:pt x="1" y="3064"/>
                    <a:pt x="22" y="3182"/>
                  </a:cubicBezTo>
                  <a:cubicBezTo>
                    <a:pt x="41" y="3279"/>
                    <a:pt x="131" y="3359"/>
                    <a:pt x="229" y="3359"/>
                  </a:cubicBezTo>
                  <a:cubicBezTo>
                    <a:pt x="244" y="3359"/>
                    <a:pt x="259" y="3358"/>
                    <a:pt x="274" y="3354"/>
                  </a:cubicBezTo>
                  <a:cubicBezTo>
                    <a:pt x="769" y="3230"/>
                    <a:pt x="1250" y="3058"/>
                    <a:pt x="1719" y="2864"/>
                  </a:cubicBezTo>
                  <a:cubicBezTo>
                    <a:pt x="2244" y="2646"/>
                    <a:pt x="2750" y="2387"/>
                    <a:pt x="3242" y="2103"/>
                  </a:cubicBezTo>
                  <a:cubicBezTo>
                    <a:pt x="3702" y="1843"/>
                    <a:pt x="4146" y="1556"/>
                    <a:pt x="4581" y="1254"/>
                  </a:cubicBezTo>
                  <a:cubicBezTo>
                    <a:pt x="5031" y="940"/>
                    <a:pt x="5460" y="601"/>
                    <a:pt x="5882" y="249"/>
                  </a:cubicBezTo>
                  <a:cubicBezTo>
                    <a:pt x="5941" y="200"/>
                    <a:pt x="5950" y="108"/>
                    <a:pt x="5898" y="49"/>
                  </a:cubicBezTo>
                  <a:cubicBezTo>
                    <a:pt x="5877" y="25"/>
                    <a:pt x="5849" y="7"/>
                    <a:pt x="5819" y="3"/>
                  </a:cubicBezTo>
                  <a:cubicBezTo>
                    <a:pt x="5810" y="1"/>
                    <a:pt x="5801" y="0"/>
                    <a:pt x="5791" y="0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4" name="Google Shape;2364;p11"/>
            <p:cNvSpPr/>
            <p:nvPr/>
          </p:nvSpPr>
          <p:spPr>
            <a:xfrm>
              <a:off x="2046121" y="56884"/>
              <a:ext cx="502985" cy="334704"/>
            </a:xfrm>
            <a:custGeom>
              <a:avLst/>
              <a:gdLst/>
              <a:ahLst/>
              <a:cxnLst/>
              <a:rect l="l" t="t" r="r" b="b"/>
              <a:pathLst>
                <a:path w="12464" h="8294" extrusionOk="0">
                  <a:moveTo>
                    <a:pt x="12316" y="1"/>
                  </a:moveTo>
                  <a:cubicBezTo>
                    <a:pt x="12275" y="1"/>
                    <a:pt x="12233" y="24"/>
                    <a:pt x="12205" y="59"/>
                  </a:cubicBezTo>
                  <a:cubicBezTo>
                    <a:pt x="12027" y="277"/>
                    <a:pt x="11846" y="491"/>
                    <a:pt x="11659" y="701"/>
                  </a:cubicBezTo>
                  <a:cubicBezTo>
                    <a:pt x="11659" y="701"/>
                    <a:pt x="11659" y="701"/>
                    <a:pt x="11659" y="701"/>
                  </a:cubicBezTo>
                  <a:lnTo>
                    <a:pt x="11659" y="701"/>
                  </a:lnTo>
                  <a:cubicBezTo>
                    <a:pt x="10354" y="2142"/>
                    <a:pt x="8861" y="3405"/>
                    <a:pt x="7233" y="4464"/>
                  </a:cubicBezTo>
                  <a:lnTo>
                    <a:pt x="7233" y="4464"/>
                  </a:lnTo>
                  <a:cubicBezTo>
                    <a:pt x="7225" y="4468"/>
                    <a:pt x="7217" y="4473"/>
                    <a:pt x="7211" y="4479"/>
                  </a:cubicBezTo>
                  <a:lnTo>
                    <a:pt x="7211" y="4479"/>
                  </a:lnTo>
                  <a:cubicBezTo>
                    <a:pt x="7206" y="4482"/>
                    <a:pt x="7201" y="4485"/>
                    <a:pt x="7196" y="4489"/>
                  </a:cubicBezTo>
                  <a:lnTo>
                    <a:pt x="7196" y="4489"/>
                  </a:lnTo>
                  <a:cubicBezTo>
                    <a:pt x="7199" y="4486"/>
                    <a:pt x="7203" y="4483"/>
                    <a:pt x="7208" y="4480"/>
                  </a:cubicBezTo>
                  <a:lnTo>
                    <a:pt x="7208" y="4480"/>
                  </a:lnTo>
                  <a:cubicBezTo>
                    <a:pt x="6396" y="4998"/>
                    <a:pt x="5558" y="5475"/>
                    <a:pt x="4683" y="5882"/>
                  </a:cubicBezTo>
                  <a:cubicBezTo>
                    <a:pt x="4242" y="6087"/>
                    <a:pt x="3791" y="6275"/>
                    <a:pt x="3339" y="6456"/>
                  </a:cubicBezTo>
                  <a:cubicBezTo>
                    <a:pt x="2886" y="6639"/>
                    <a:pt x="2428" y="6804"/>
                    <a:pt x="1965" y="6956"/>
                  </a:cubicBezTo>
                  <a:cubicBezTo>
                    <a:pt x="2001" y="6945"/>
                    <a:pt x="2036" y="6933"/>
                    <a:pt x="2073" y="6922"/>
                  </a:cubicBezTo>
                  <a:lnTo>
                    <a:pt x="2073" y="6922"/>
                  </a:lnTo>
                  <a:cubicBezTo>
                    <a:pt x="1806" y="7011"/>
                    <a:pt x="1536" y="7091"/>
                    <a:pt x="1264" y="7166"/>
                  </a:cubicBezTo>
                  <a:cubicBezTo>
                    <a:pt x="970" y="7252"/>
                    <a:pt x="673" y="7324"/>
                    <a:pt x="377" y="7408"/>
                  </a:cubicBezTo>
                  <a:cubicBezTo>
                    <a:pt x="259" y="7443"/>
                    <a:pt x="163" y="7492"/>
                    <a:pt x="92" y="7595"/>
                  </a:cubicBezTo>
                  <a:cubicBezTo>
                    <a:pt x="26" y="7693"/>
                    <a:pt x="1" y="7812"/>
                    <a:pt x="21" y="7930"/>
                  </a:cubicBezTo>
                  <a:cubicBezTo>
                    <a:pt x="60" y="8137"/>
                    <a:pt x="250" y="8293"/>
                    <a:pt x="459" y="8293"/>
                  </a:cubicBezTo>
                  <a:cubicBezTo>
                    <a:pt x="486" y="8293"/>
                    <a:pt x="514" y="8290"/>
                    <a:pt x="542" y="8285"/>
                  </a:cubicBezTo>
                  <a:cubicBezTo>
                    <a:pt x="1131" y="8167"/>
                    <a:pt x="1705" y="7976"/>
                    <a:pt x="2270" y="7780"/>
                  </a:cubicBezTo>
                  <a:cubicBezTo>
                    <a:pt x="2850" y="7579"/>
                    <a:pt x="3422" y="7345"/>
                    <a:pt x="3978" y="7090"/>
                  </a:cubicBezTo>
                  <a:cubicBezTo>
                    <a:pt x="4538" y="6828"/>
                    <a:pt x="5076" y="6529"/>
                    <a:pt x="5609" y="6218"/>
                  </a:cubicBezTo>
                  <a:cubicBezTo>
                    <a:pt x="6145" y="5906"/>
                    <a:pt x="6669" y="5571"/>
                    <a:pt x="7178" y="5218"/>
                  </a:cubicBezTo>
                  <a:cubicBezTo>
                    <a:pt x="8169" y="4529"/>
                    <a:pt x="9099" y="3752"/>
                    <a:pt x="9971" y="2914"/>
                  </a:cubicBezTo>
                  <a:cubicBezTo>
                    <a:pt x="10852" y="2073"/>
                    <a:pt x="11656" y="1158"/>
                    <a:pt x="12420" y="205"/>
                  </a:cubicBezTo>
                  <a:cubicBezTo>
                    <a:pt x="12463" y="149"/>
                    <a:pt x="12442" y="60"/>
                    <a:pt x="12384" y="23"/>
                  </a:cubicBezTo>
                  <a:cubicBezTo>
                    <a:pt x="12370" y="12"/>
                    <a:pt x="12353" y="4"/>
                    <a:pt x="12337" y="3"/>
                  </a:cubicBezTo>
                  <a:cubicBezTo>
                    <a:pt x="12330" y="1"/>
                    <a:pt x="12323" y="1"/>
                    <a:pt x="12316" y="1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5" name="Google Shape;2365;p11"/>
            <p:cNvSpPr/>
            <p:nvPr/>
          </p:nvSpPr>
          <p:spPr>
            <a:xfrm>
              <a:off x="2150640" y="267575"/>
              <a:ext cx="221266" cy="107062"/>
            </a:xfrm>
            <a:custGeom>
              <a:avLst/>
              <a:gdLst/>
              <a:ahLst/>
              <a:cxnLst/>
              <a:rect l="l" t="t" r="r" b="b"/>
              <a:pathLst>
                <a:path w="5483" h="2653" extrusionOk="0">
                  <a:moveTo>
                    <a:pt x="5332" y="0"/>
                  </a:moveTo>
                  <a:cubicBezTo>
                    <a:pt x="5313" y="0"/>
                    <a:pt x="5294" y="4"/>
                    <a:pt x="5280" y="13"/>
                  </a:cubicBezTo>
                  <a:cubicBezTo>
                    <a:pt x="3878" y="911"/>
                    <a:pt x="2351" y="1597"/>
                    <a:pt x="771" y="2116"/>
                  </a:cubicBezTo>
                  <a:cubicBezTo>
                    <a:pt x="563" y="2185"/>
                    <a:pt x="355" y="2249"/>
                    <a:pt x="145" y="2311"/>
                  </a:cubicBezTo>
                  <a:cubicBezTo>
                    <a:pt x="101" y="2324"/>
                    <a:pt x="65" y="2343"/>
                    <a:pt x="35" y="2381"/>
                  </a:cubicBezTo>
                  <a:cubicBezTo>
                    <a:pt x="9" y="2419"/>
                    <a:pt x="0" y="2466"/>
                    <a:pt x="7" y="2511"/>
                  </a:cubicBezTo>
                  <a:cubicBezTo>
                    <a:pt x="16" y="2555"/>
                    <a:pt x="42" y="2595"/>
                    <a:pt x="79" y="2620"/>
                  </a:cubicBezTo>
                  <a:cubicBezTo>
                    <a:pt x="104" y="2639"/>
                    <a:pt x="142" y="2652"/>
                    <a:pt x="177" y="2652"/>
                  </a:cubicBezTo>
                  <a:cubicBezTo>
                    <a:pt x="187" y="2652"/>
                    <a:pt x="198" y="2651"/>
                    <a:pt x="207" y="2649"/>
                  </a:cubicBezTo>
                  <a:cubicBezTo>
                    <a:pt x="1128" y="2367"/>
                    <a:pt x="2031" y="2029"/>
                    <a:pt x="2907" y="1632"/>
                  </a:cubicBezTo>
                  <a:cubicBezTo>
                    <a:pt x="3781" y="1234"/>
                    <a:pt x="4624" y="767"/>
                    <a:pt x="5425" y="240"/>
                  </a:cubicBezTo>
                  <a:cubicBezTo>
                    <a:pt x="5474" y="205"/>
                    <a:pt x="5483" y="128"/>
                    <a:pt x="5460" y="80"/>
                  </a:cubicBezTo>
                  <a:cubicBezTo>
                    <a:pt x="5445" y="46"/>
                    <a:pt x="5416" y="20"/>
                    <a:pt x="5382" y="9"/>
                  </a:cubicBezTo>
                  <a:cubicBezTo>
                    <a:pt x="5378" y="6"/>
                    <a:pt x="5372" y="4"/>
                    <a:pt x="5365" y="4"/>
                  </a:cubicBezTo>
                  <a:cubicBezTo>
                    <a:pt x="5354" y="2"/>
                    <a:pt x="5343" y="0"/>
                    <a:pt x="5332" y="0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6" name="Google Shape;2366;p11"/>
            <p:cNvSpPr/>
            <p:nvPr/>
          </p:nvSpPr>
          <p:spPr>
            <a:xfrm>
              <a:off x="2145999" y="240941"/>
              <a:ext cx="245278" cy="128167"/>
            </a:xfrm>
            <a:custGeom>
              <a:avLst/>
              <a:gdLst/>
              <a:ahLst/>
              <a:cxnLst/>
              <a:rect l="l" t="t" r="r" b="b"/>
              <a:pathLst>
                <a:path w="6078" h="3176" extrusionOk="0">
                  <a:moveTo>
                    <a:pt x="5888" y="1"/>
                  </a:moveTo>
                  <a:cubicBezTo>
                    <a:pt x="5867" y="1"/>
                    <a:pt x="5845" y="6"/>
                    <a:pt x="5826" y="18"/>
                  </a:cubicBezTo>
                  <a:cubicBezTo>
                    <a:pt x="4915" y="506"/>
                    <a:pt x="4009" y="1006"/>
                    <a:pt x="3087" y="1473"/>
                  </a:cubicBezTo>
                  <a:cubicBezTo>
                    <a:pt x="2616" y="1713"/>
                    <a:pt x="2136" y="1941"/>
                    <a:pt x="1652" y="2151"/>
                  </a:cubicBezTo>
                  <a:cubicBezTo>
                    <a:pt x="1408" y="2259"/>
                    <a:pt x="1159" y="2359"/>
                    <a:pt x="911" y="2452"/>
                  </a:cubicBezTo>
                  <a:cubicBezTo>
                    <a:pt x="660" y="2552"/>
                    <a:pt x="402" y="2636"/>
                    <a:pt x="145" y="2722"/>
                  </a:cubicBezTo>
                  <a:cubicBezTo>
                    <a:pt x="88" y="2741"/>
                    <a:pt x="39" y="2804"/>
                    <a:pt x="22" y="2860"/>
                  </a:cubicBezTo>
                  <a:cubicBezTo>
                    <a:pt x="0" y="2918"/>
                    <a:pt x="3" y="2982"/>
                    <a:pt x="32" y="3040"/>
                  </a:cubicBezTo>
                  <a:cubicBezTo>
                    <a:pt x="58" y="3097"/>
                    <a:pt x="109" y="3143"/>
                    <a:pt x="171" y="3163"/>
                  </a:cubicBezTo>
                  <a:cubicBezTo>
                    <a:pt x="196" y="3172"/>
                    <a:pt x="220" y="3176"/>
                    <a:pt x="244" y="3176"/>
                  </a:cubicBezTo>
                  <a:cubicBezTo>
                    <a:pt x="279" y="3176"/>
                    <a:pt x="313" y="3168"/>
                    <a:pt x="348" y="3155"/>
                  </a:cubicBezTo>
                  <a:cubicBezTo>
                    <a:pt x="825" y="2982"/>
                    <a:pt x="1289" y="2780"/>
                    <a:pt x="1751" y="2572"/>
                  </a:cubicBezTo>
                  <a:cubicBezTo>
                    <a:pt x="2232" y="2352"/>
                    <a:pt x="2703" y="2114"/>
                    <a:pt x="3173" y="1865"/>
                  </a:cubicBezTo>
                  <a:cubicBezTo>
                    <a:pt x="4114" y="1367"/>
                    <a:pt x="5029" y="822"/>
                    <a:pt x="5961" y="310"/>
                  </a:cubicBezTo>
                  <a:cubicBezTo>
                    <a:pt x="6038" y="268"/>
                    <a:pt x="6077" y="177"/>
                    <a:pt x="6038" y="96"/>
                  </a:cubicBezTo>
                  <a:cubicBezTo>
                    <a:pt x="6014" y="48"/>
                    <a:pt x="5968" y="15"/>
                    <a:pt x="5918" y="5"/>
                  </a:cubicBezTo>
                  <a:cubicBezTo>
                    <a:pt x="5908" y="2"/>
                    <a:pt x="5898" y="1"/>
                    <a:pt x="5888" y="1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7" name="Google Shape;2367;p11"/>
            <p:cNvSpPr/>
            <p:nvPr/>
          </p:nvSpPr>
          <p:spPr>
            <a:xfrm>
              <a:off x="2041198" y="145140"/>
              <a:ext cx="607827" cy="480789"/>
            </a:xfrm>
            <a:custGeom>
              <a:avLst/>
              <a:gdLst/>
              <a:ahLst/>
              <a:cxnLst/>
              <a:rect l="l" t="t" r="r" b="b"/>
              <a:pathLst>
                <a:path w="15062" h="11914" extrusionOk="0">
                  <a:moveTo>
                    <a:pt x="5852" y="8598"/>
                  </a:moveTo>
                  <a:cubicBezTo>
                    <a:pt x="5826" y="8615"/>
                    <a:pt x="5800" y="8631"/>
                    <a:pt x="5775" y="8648"/>
                  </a:cubicBezTo>
                  <a:lnTo>
                    <a:pt x="5775" y="8648"/>
                  </a:lnTo>
                  <a:cubicBezTo>
                    <a:pt x="5800" y="8631"/>
                    <a:pt x="5826" y="8614"/>
                    <a:pt x="5852" y="8598"/>
                  </a:cubicBezTo>
                  <a:close/>
                  <a:moveTo>
                    <a:pt x="2411" y="10299"/>
                  </a:moveTo>
                  <a:lnTo>
                    <a:pt x="2411" y="10299"/>
                  </a:lnTo>
                  <a:cubicBezTo>
                    <a:pt x="2405" y="10300"/>
                    <a:pt x="2398" y="10305"/>
                    <a:pt x="2390" y="10306"/>
                  </a:cubicBezTo>
                  <a:cubicBezTo>
                    <a:pt x="2388" y="10308"/>
                    <a:pt x="2386" y="10309"/>
                    <a:pt x="2383" y="10310"/>
                  </a:cubicBezTo>
                  <a:lnTo>
                    <a:pt x="2383" y="10310"/>
                  </a:lnTo>
                  <a:cubicBezTo>
                    <a:pt x="2393" y="10307"/>
                    <a:pt x="2402" y="10303"/>
                    <a:pt x="2411" y="10299"/>
                  </a:cubicBezTo>
                  <a:close/>
                  <a:moveTo>
                    <a:pt x="2383" y="10310"/>
                  </a:moveTo>
                  <a:cubicBezTo>
                    <a:pt x="2379" y="10311"/>
                    <a:pt x="2375" y="10312"/>
                    <a:pt x="2370" y="10313"/>
                  </a:cubicBezTo>
                  <a:cubicBezTo>
                    <a:pt x="2375" y="10312"/>
                    <a:pt x="2379" y="10311"/>
                    <a:pt x="2383" y="10310"/>
                  </a:cubicBezTo>
                  <a:close/>
                  <a:moveTo>
                    <a:pt x="14877" y="0"/>
                  </a:moveTo>
                  <a:cubicBezTo>
                    <a:pt x="14818" y="0"/>
                    <a:pt x="14765" y="27"/>
                    <a:pt x="14730" y="74"/>
                  </a:cubicBezTo>
                  <a:cubicBezTo>
                    <a:pt x="14010" y="990"/>
                    <a:pt x="13249" y="1875"/>
                    <a:pt x="12473" y="2741"/>
                  </a:cubicBezTo>
                  <a:cubicBezTo>
                    <a:pt x="12488" y="2725"/>
                    <a:pt x="12502" y="2709"/>
                    <a:pt x="12516" y="2694"/>
                  </a:cubicBezTo>
                  <a:lnTo>
                    <a:pt x="12516" y="2694"/>
                  </a:lnTo>
                  <a:cubicBezTo>
                    <a:pt x="11511" y="3808"/>
                    <a:pt x="10455" y="4875"/>
                    <a:pt x="9341" y="5882"/>
                  </a:cubicBezTo>
                  <a:cubicBezTo>
                    <a:pt x="8213" y="6900"/>
                    <a:pt x="7017" y="7844"/>
                    <a:pt x="5741" y="8669"/>
                  </a:cubicBezTo>
                  <a:cubicBezTo>
                    <a:pt x="5745" y="8666"/>
                    <a:pt x="5749" y="8664"/>
                    <a:pt x="5753" y="8661"/>
                  </a:cubicBezTo>
                  <a:lnTo>
                    <a:pt x="5753" y="8661"/>
                  </a:lnTo>
                  <a:cubicBezTo>
                    <a:pt x="4703" y="9327"/>
                    <a:pt x="3594" y="9906"/>
                    <a:pt x="2413" y="10300"/>
                  </a:cubicBezTo>
                  <a:cubicBezTo>
                    <a:pt x="2435" y="10293"/>
                    <a:pt x="2457" y="10286"/>
                    <a:pt x="2481" y="10282"/>
                  </a:cubicBezTo>
                  <a:lnTo>
                    <a:pt x="2481" y="10282"/>
                  </a:lnTo>
                  <a:lnTo>
                    <a:pt x="2395" y="10307"/>
                  </a:lnTo>
                  <a:cubicBezTo>
                    <a:pt x="2376" y="10313"/>
                    <a:pt x="2359" y="10320"/>
                    <a:pt x="2340" y="10326"/>
                  </a:cubicBezTo>
                  <a:cubicBezTo>
                    <a:pt x="2352" y="10322"/>
                    <a:pt x="2363" y="10319"/>
                    <a:pt x="2375" y="10313"/>
                  </a:cubicBezTo>
                  <a:lnTo>
                    <a:pt x="2375" y="10313"/>
                  </a:lnTo>
                  <a:cubicBezTo>
                    <a:pt x="2089" y="10401"/>
                    <a:pt x="1803" y="10477"/>
                    <a:pt x="1510" y="10540"/>
                  </a:cubicBezTo>
                  <a:cubicBezTo>
                    <a:pt x="1190" y="10612"/>
                    <a:pt x="864" y="10678"/>
                    <a:pt x="539" y="10721"/>
                  </a:cubicBezTo>
                  <a:cubicBezTo>
                    <a:pt x="213" y="10764"/>
                    <a:pt x="0" y="11116"/>
                    <a:pt x="58" y="11425"/>
                  </a:cubicBezTo>
                  <a:cubicBezTo>
                    <a:pt x="88" y="11583"/>
                    <a:pt x="180" y="11722"/>
                    <a:pt x="311" y="11811"/>
                  </a:cubicBezTo>
                  <a:cubicBezTo>
                    <a:pt x="418" y="11883"/>
                    <a:pt x="534" y="11913"/>
                    <a:pt x="655" y="11913"/>
                  </a:cubicBezTo>
                  <a:cubicBezTo>
                    <a:pt x="691" y="11913"/>
                    <a:pt x="727" y="11911"/>
                    <a:pt x="763" y="11906"/>
                  </a:cubicBezTo>
                  <a:cubicBezTo>
                    <a:pt x="1010" y="11873"/>
                    <a:pt x="1250" y="11840"/>
                    <a:pt x="1494" y="11785"/>
                  </a:cubicBezTo>
                  <a:cubicBezTo>
                    <a:pt x="1758" y="11725"/>
                    <a:pt x="2018" y="11647"/>
                    <a:pt x="2277" y="11564"/>
                  </a:cubicBezTo>
                  <a:cubicBezTo>
                    <a:pt x="2816" y="11392"/>
                    <a:pt x="3338" y="11189"/>
                    <a:pt x="3850" y="10951"/>
                  </a:cubicBezTo>
                  <a:cubicBezTo>
                    <a:pt x="4890" y="10461"/>
                    <a:pt x="5868" y="9832"/>
                    <a:pt x="6787" y="9144"/>
                  </a:cubicBezTo>
                  <a:cubicBezTo>
                    <a:pt x="8696" y="7713"/>
                    <a:pt x="10352" y="5974"/>
                    <a:pt x="11900" y="4170"/>
                  </a:cubicBezTo>
                  <a:cubicBezTo>
                    <a:pt x="12463" y="3517"/>
                    <a:pt x="13006" y="2852"/>
                    <a:pt x="13538" y="2175"/>
                  </a:cubicBezTo>
                  <a:cubicBezTo>
                    <a:pt x="14037" y="1543"/>
                    <a:pt x="14519" y="898"/>
                    <a:pt x="15008" y="259"/>
                  </a:cubicBezTo>
                  <a:cubicBezTo>
                    <a:pt x="15061" y="186"/>
                    <a:pt x="15036" y="78"/>
                    <a:pt x="14965" y="29"/>
                  </a:cubicBezTo>
                  <a:cubicBezTo>
                    <a:pt x="14945" y="15"/>
                    <a:pt x="14924" y="8"/>
                    <a:pt x="14902" y="2"/>
                  </a:cubicBezTo>
                  <a:cubicBezTo>
                    <a:pt x="14894" y="1"/>
                    <a:pt x="14885" y="0"/>
                    <a:pt x="14877" y="0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8" name="Google Shape;2368;p11"/>
            <p:cNvSpPr/>
            <p:nvPr/>
          </p:nvSpPr>
          <p:spPr>
            <a:xfrm>
              <a:off x="2109196" y="9064"/>
              <a:ext cx="515616" cy="391524"/>
            </a:xfrm>
            <a:custGeom>
              <a:avLst/>
              <a:gdLst/>
              <a:ahLst/>
              <a:cxnLst/>
              <a:rect l="l" t="t" r="r" b="b"/>
              <a:pathLst>
                <a:path w="12777" h="9702" extrusionOk="0">
                  <a:moveTo>
                    <a:pt x="6902" y="5138"/>
                  </a:moveTo>
                  <a:lnTo>
                    <a:pt x="6902" y="5138"/>
                  </a:lnTo>
                  <a:cubicBezTo>
                    <a:pt x="6887" y="5147"/>
                    <a:pt x="6873" y="5157"/>
                    <a:pt x="6859" y="5166"/>
                  </a:cubicBezTo>
                  <a:cubicBezTo>
                    <a:pt x="6874" y="5156"/>
                    <a:pt x="6888" y="5146"/>
                    <a:pt x="6902" y="5138"/>
                  </a:cubicBezTo>
                  <a:close/>
                  <a:moveTo>
                    <a:pt x="12563" y="1"/>
                  </a:moveTo>
                  <a:cubicBezTo>
                    <a:pt x="12502" y="1"/>
                    <a:pt x="12444" y="30"/>
                    <a:pt x="12406" y="81"/>
                  </a:cubicBezTo>
                  <a:cubicBezTo>
                    <a:pt x="12016" y="616"/>
                    <a:pt x="11593" y="1130"/>
                    <a:pt x="11149" y="1622"/>
                  </a:cubicBezTo>
                  <a:cubicBezTo>
                    <a:pt x="10847" y="1949"/>
                    <a:pt x="10537" y="2268"/>
                    <a:pt x="10211" y="2570"/>
                  </a:cubicBezTo>
                  <a:cubicBezTo>
                    <a:pt x="9855" y="2897"/>
                    <a:pt x="9493" y="3215"/>
                    <a:pt x="9122" y="3528"/>
                  </a:cubicBezTo>
                  <a:cubicBezTo>
                    <a:pt x="8948" y="3674"/>
                    <a:pt x="8769" y="3816"/>
                    <a:pt x="8589" y="3954"/>
                  </a:cubicBezTo>
                  <a:cubicBezTo>
                    <a:pt x="8407" y="4095"/>
                    <a:pt x="8212" y="4219"/>
                    <a:pt x="8026" y="4354"/>
                  </a:cubicBezTo>
                  <a:cubicBezTo>
                    <a:pt x="7657" y="4618"/>
                    <a:pt x="7288" y="4883"/>
                    <a:pt x="6909" y="5134"/>
                  </a:cubicBezTo>
                  <a:lnTo>
                    <a:pt x="6909" y="5134"/>
                  </a:lnTo>
                  <a:cubicBezTo>
                    <a:pt x="6907" y="5135"/>
                    <a:pt x="6905" y="5136"/>
                    <a:pt x="6904" y="5137"/>
                  </a:cubicBezTo>
                  <a:lnTo>
                    <a:pt x="6904" y="5137"/>
                  </a:lnTo>
                  <a:cubicBezTo>
                    <a:pt x="6888" y="5145"/>
                    <a:pt x="6872" y="5156"/>
                    <a:pt x="6857" y="5167"/>
                  </a:cubicBezTo>
                  <a:lnTo>
                    <a:pt x="6857" y="5167"/>
                  </a:lnTo>
                  <a:cubicBezTo>
                    <a:pt x="6857" y="5167"/>
                    <a:pt x="6858" y="5167"/>
                    <a:pt x="6859" y="5166"/>
                  </a:cubicBezTo>
                  <a:lnTo>
                    <a:pt x="6859" y="5166"/>
                  </a:lnTo>
                  <a:cubicBezTo>
                    <a:pt x="6858" y="5167"/>
                    <a:pt x="6857" y="5167"/>
                    <a:pt x="6856" y="5167"/>
                  </a:cubicBezTo>
                  <a:lnTo>
                    <a:pt x="6856" y="5167"/>
                  </a:lnTo>
                  <a:cubicBezTo>
                    <a:pt x="6857" y="5167"/>
                    <a:pt x="6857" y="5167"/>
                    <a:pt x="6857" y="5167"/>
                  </a:cubicBezTo>
                  <a:lnTo>
                    <a:pt x="6857" y="5167"/>
                  </a:lnTo>
                  <a:cubicBezTo>
                    <a:pt x="6856" y="5168"/>
                    <a:pt x="6855" y="5168"/>
                    <a:pt x="6854" y="5169"/>
                  </a:cubicBezTo>
                  <a:lnTo>
                    <a:pt x="6854" y="5169"/>
                  </a:lnTo>
                  <a:cubicBezTo>
                    <a:pt x="6855" y="5168"/>
                    <a:pt x="6855" y="5168"/>
                    <a:pt x="6856" y="5167"/>
                  </a:cubicBezTo>
                  <a:lnTo>
                    <a:pt x="6856" y="5167"/>
                  </a:lnTo>
                  <a:cubicBezTo>
                    <a:pt x="6854" y="5169"/>
                    <a:pt x="6852" y="5171"/>
                    <a:pt x="6850" y="5172"/>
                  </a:cubicBezTo>
                  <a:cubicBezTo>
                    <a:pt x="6851" y="5171"/>
                    <a:pt x="6852" y="5170"/>
                    <a:pt x="6854" y="5169"/>
                  </a:cubicBezTo>
                  <a:lnTo>
                    <a:pt x="6854" y="5169"/>
                  </a:lnTo>
                  <a:cubicBezTo>
                    <a:pt x="6850" y="5171"/>
                    <a:pt x="6846" y="5174"/>
                    <a:pt x="6842" y="5177"/>
                  </a:cubicBezTo>
                  <a:lnTo>
                    <a:pt x="6842" y="5177"/>
                  </a:lnTo>
                  <a:cubicBezTo>
                    <a:pt x="6845" y="5176"/>
                    <a:pt x="6848" y="5174"/>
                    <a:pt x="6850" y="5173"/>
                  </a:cubicBezTo>
                  <a:lnTo>
                    <a:pt x="6850" y="5173"/>
                  </a:lnTo>
                  <a:cubicBezTo>
                    <a:pt x="6847" y="5175"/>
                    <a:pt x="6843" y="5177"/>
                    <a:pt x="6840" y="5179"/>
                  </a:cubicBezTo>
                  <a:lnTo>
                    <a:pt x="6840" y="5179"/>
                  </a:lnTo>
                  <a:cubicBezTo>
                    <a:pt x="6841" y="5179"/>
                    <a:pt x="6841" y="5178"/>
                    <a:pt x="6842" y="5177"/>
                  </a:cubicBezTo>
                  <a:lnTo>
                    <a:pt x="6842" y="5177"/>
                  </a:lnTo>
                  <a:cubicBezTo>
                    <a:pt x="6841" y="5178"/>
                    <a:pt x="6840" y="5179"/>
                    <a:pt x="6839" y="5180"/>
                  </a:cubicBezTo>
                  <a:lnTo>
                    <a:pt x="6839" y="5180"/>
                  </a:lnTo>
                  <a:cubicBezTo>
                    <a:pt x="6840" y="5180"/>
                    <a:pt x="6840" y="5179"/>
                    <a:pt x="6840" y="5179"/>
                  </a:cubicBezTo>
                  <a:lnTo>
                    <a:pt x="6840" y="5179"/>
                  </a:lnTo>
                  <a:cubicBezTo>
                    <a:pt x="6839" y="5180"/>
                    <a:pt x="6839" y="5180"/>
                    <a:pt x="6838" y="5181"/>
                  </a:cubicBezTo>
                  <a:cubicBezTo>
                    <a:pt x="6839" y="5180"/>
                    <a:pt x="6839" y="5180"/>
                    <a:pt x="6839" y="5180"/>
                  </a:cubicBezTo>
                  <a:lnTo>
                    <a:pt x="6839" y="5180"/>
                  </a:lnTo>
                  <a:cubicBezTo>
                    <a:pt x="6744" y="5239"/>
                    <a:pt x="6651" y="5300"/>
                    <a:pt x="6558" y="5360"/>
                  </a:cubicBezTo>
                  <a:cubicBezTo>
                    <a:pt x="6119" y="5639"/>
                    <a:pt x="5662" y="5890"/>
                    <a:pt x="5210" y="6149"/>
                  </a:cubicBezTo>
                  <a:cubicBezTo>
                    <a:pt x="4704" y="6440"/>
                    <a:pt x="4190" y="6719"/>
                    <a:pt x="3667" y="6983"/>
                  </a:cubicBezTo>
                  <a:cubicBezTo>
                    <a:pt x="2610" y="7515"/>
                    <a:pt x="1520" y="7967"/>
                    <a:pt x="414" y="8384"/>
                  </a:cubicBezTo>
                  <a:cubicBezTo>
                    <a:pt x="249" y="8447"/>
                    <a:pt x="112" y="8622"/>
                    <a:pt x="58" y="8786"/>
                  </a:cubicBezTo>
                  <a:cubicBezTo>
                    <a:pt x="0" y="8957"/>
                    <a:pt x="10" y="9145"/>
                    <a:pt x="86" y="9306"/>
                  </a:cubicBezTo>
                  <a:cubicBezTo>
                    <a:pt x="165" y="9474"/>
                    <a:pt x="312" y="9605"/>
                    <a:pt x="489" y="9663"/>
                  </a:cubicBezTo>
                  <a:cubicBezTo>
                    <a:pt x="546" y="9676"/>
                    <a:pt x="605" y="9686"/>
                    <a:pt x="664" y="9699"/>
                  </a:cubicBezTo>
                  <a:cubicBezTo>
                    <a:pt x="681" y="9701"/>
                    <a:pt x="698" y="9701"/>
                    <a:pt x="715" y="9701"/>
                  </a:cubicBezTo>
                  <a:cubicBezTo>
                    <a:pt x="817" y="9701"/>
                    <a:pt x="915" y="9679"/>
                    <a:pt x="1009" y="9635"/>
                  </a:cubicBezTo>
                  <a:cubicBezTo>
                    <a:pt x="2206" y="9246"/>
                    <a:pt x="3358" y="8728"/>
                    <a:pt x="4467" y="8128"/>
                  </a:cubicBezTo>
                  <a:cubicBezTo>
                    <a:pt x="5053" y="7809"/>
                    <a:pt x="5625" y="7460"/>
                    <a:pt x="6176" y="7085"/>
                  </a:cubicBezTo>
                  <a:cubicBezTo>
                    <a:pt x="6428" y="6914"/>
                    <a:pt x="6662" y="6725"/>
                    <a:pt x="6905" y="6541"/>
                  </a:cubicBezTo>
                  <a:cubicBezTo>
                    <a:pt x="7167" y="6341"/>
                    <a:pt x="7426" y="6143"/>
                    <a:pt x="7677" y="5931"/>
                  </a:cubicBezTo>
                  <a:cubicBezTo>
                    <a:pt x="7908" y="5734"/>
                    <a:pt x="8138" y="5538"/>
                    <a:pt x="8367" y="5333"/>
                  </a:cubicBezTo>
                  <a:cubicBezTo>
                    <a:pt x="8594" y="5131"/>
                    <a:pt x="8808" y="4912"/>
                    <a:pt x="9020" y="4694"/>
                  </a:cubicBezTo>
                  <a:cubicBezTo>
                    <a:pt x="9465" y="4233"/>
                    <a:pt x="9915" y="3778"/>
                    <a:pt x="10344" y="3301"/>
                  </a:cubicBezTo>
                  <a:cubicBezTo>
                    <a:pt x="10546" y="3077"/>
                    <a:pt x="10737" y="2837"/>
                    <a:pt x="10930" y="2604"/>
                  </a:cubicBezTo>
                  <a:cubicBezTo>
                    <a:pt x="11142" y="2348"/>
                    <a:pt x="11348" y="2090"/>
                    <a:pt x="11557" y="1834"/>
                  </a:cubicBezTo>
                  <a:cubicBezTo>
                    <a:pt x="11959" y="1332"/>
                    <a:pt x="12341" y="814"/>
                    <a:pt x="12716" y="290"/>
                  </a:cubicBezTo>
                  <a:cubicBezTo>
                    <a:pt x="12776" y="207"/>
                    <a:pt x="12749" y="89"/>
                    <a:pt x="12668" y="32"/>
                  </a:cubicBezTo>
                  <a:cubicBezTo>
                    <a:pt x="12647" y="17"/>
                    <a:pt x="12622" y="7"/>
                    <a:pt x="12599" y="4"/>
                  </a:cubicBezTo>
                  <a:cubicBezTo>
                    <a:pt x="12587" y="2"/>
                    <a:pt x="12575" y="1"/>
                    <a:pt x="12563" y="1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9" name="Google Shape;2369;p11"/>
            <p:cNvSpPr/>
            <p:nvPr/>
          </p:nvSpPr>
          <p:spPr>
            <a:xfrm>
              <a:off x="2190389" y="212653"/>
              <a:ext cx="290677" cy="205165"/>
            </a:xfrm>
            <a:custGeom>
              <a:avLst/>
              <a:gdLst/>
              <a:ahLst/>
              <a:cxnLst/>
              <a:rect l="l" t="t" r="r" b="b"/>
              <a:pathLst>
                <a:path w="7203" h="5084" extrusionOk="0">
                  <a:moveTo>
                    <a:pt x="6996" y="1"/>
                  </a:moveTo>
                  <a:cubicBezTo>
                    <a:pt x="6957" y="1"/>
                    <a:pt x="6917" y="14"/>
                    <a:pt x="6886" y="42"/>
                  </a:cubicBezTo>
                  <a:cubicBezTo>
                    <a:pt x="6622" y="300"/>
                    <a:pt x="6340" y="532"/>
                    <a:pt x="6063" y="776"/>
                  </a:cubicBezTo>
                  <a:cubicBezTo>
                    <a:pt x="5779" y="1025"/>
                    <a:pt x="5487" y="1268"/>
                    <a:pt x="5197" y="1509"/>
                  </a:cubicBezTo>
                  <a:cubicBezTo>
                    <a:pt x="4584" y="2010"/>
                    <a:pt x="3949" y="2480"/>
                    <a:pt x="3288" y="2911"/>
                  </a:cubicBezTo>
                  <a:lnTo>
                    <a:pt x="3331" y="2885"/>
                  </a:lnTo>
                  <a:lnTo>
                    <a:pt x="3331" y="2885"/>
                  </a:lnTo>
                  <a:cubicBezTo>
                    <a:pt x="2850" y="3195"/>
                    <a:pt x="2355" y="3481"/>
                    <a:pt x="1845" y="3734"/>
                  </a:cubicBezTo>
                  <a:cubicBezTo>
                    <a:pt x="1580" y="3864"/>
                    <a:pt x="1310" y="3981"/>
                    <a:pt x="1040" y="4093"/>
                  </a:cubicBezTo>
                  <a:cubicBezTo>
                    <a:pt x="770" y="4201"/>
                    <a:pt x="496" y="4290"/>
                    <a:pt x="222" y="4383"/>
                  </a:cubicBezTo>
                  <a:cubicBezTo>
                    <a:pt x="133" y="4415"/>
                    <a:pt x="59" y="4512"/>
                    <a:pt x="31" y="4597"/>
                  </a:cubicBezTo>
                  <a:cubicBezTo>
                    <a:pt x="0" y="4687"/>
                    <a:pt x="6" y="4789"/>
                    <a:pt x="46" y="4874"/>
                  </a:cubicBezTo>
                  <a:cubicBezTo>
                    <a:pt x="90" y="4963"/>
                    <a:pt x="169" y="5034"/>
                    <a:pt x="260" y="5065"/>
                  </a:cubicBezTo>
                  <a:cubicBezTo>
                    <a:pt x="298" y="5078"/>
                    <a:pt x="334" y="5083"/>
                    <a:pt x="369" y="5083"/>
                  </a:cubicBezTo>
                  <a:cubicBezTo>
                    <a:pt x="425" y="5083"/>
                    <a:pt x="480" y="5069"/>
                    <a:pt x="539" y="5049"/>
                  </a:cubicBezTo>
                  <a:cubicBezTo>
                    <a:pt x="836" y="4947"/>
                    <a:pt x="1122" y="4818"/>
                    <a:pt x="1408" y="4685"/>
                  </a:cubicBezTo>
                  <a:cubicBezTo>
                    <a:pt x="1724" y="4538"/>
                    <a:pt x="2031" y="4373"/>
                    <a:pt x="2334" y="4201"/>
                  </a:cubicBezTo>
                  <a:cubicBezTo>
                    <a:pt x="2926" y="3864"/>
                    <a:pt x="3494" y="3482"/>
                    <a:pt x="4044" y="3079"/>
                  </a:cubicBezTo>
                  <a:cubicBezTo>
                    <a:pt x="4597" y="2671"/>
                    <a:pt x="5127" y="2231"/>
                    <a:pt x="5637" y="1770"/>
                  </a:cubicBezTo>
                  <a:cubicBezTo>
                    <a:pt x="5896" y="1538"/>
                    <a:pt x="6151" y="1295"/>
                    <a:pt x="6401" y="1048"/>
                  </a:cubicBezTo>
                  <a:cubicBezTo>
                    <a:pt x="6646" y="808"/>
                    <a:pt x="6873" y="554"/>
                    <a:pt x="7113" y="311"/>
                  </a:cubicBezTo>
                  <a:cubicBezTo>
                    <a:pt x="7182" y="244"/>
                    <a:pt x="7202" y="139"/>
                    <a:pt x="7135" y="64"/>
                  </a:cubicBezTo>
                  <a:cubicBezTo>
                    <a:pt x="7109" y="32"/>
                    <a:pt x="7069" y="11"/>
                    <a:pt x="7027" y="4"/>
                  </a:cubicBezTo>
                  <a:cubicBezTo>
                    <a:pt x="7017" y="2"/>
                    <a:pt x="7007" y="1"/>
                    <a:pt x="6996" y="1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0" name="Google Shape;2370;p11"/>
            <p:cNvSpPr/>
            <p:nvPr/>
          </p:nvSpPr>
          <p:spPr>
            <a:xfrm>
              <a:off x="2188250" y="179118"/>
              <a:ext cx="364890" cy="291605"/>
            </a:xfrm>
            <a:custGeom>
              <a:avLst/>
              <a:gdLst/>
              <a:ahLst/>
              <a:cxnLst/>
              <a:rect l="l" t="t" r="r" b="b"/>
              <a:pathLst>
                <a:path w="9042" h="7226" extrusionOk="0">
                  <a:moveTo>
                    <a:pt x="8886" y="1"/>
                  </a:moveTo>
                  <a:cubicBezTo>
                    <a:pt x="8844" y="1"/>
                    <a:pt x="8803" y="22"/>
                    <a:pt x="8779" y="58"/>
                  </a:cubicBezTo>
                  <a:cubicBezTo>
                    <a:pt x="8317" y="733"/>
                    <a:pt x="7801" y="1369"/>
                    <a:pt x="7255" y="1975"/>
                  </a:cubicBezTo>
                  <a:cubicBezTo>
                    <a:pt x="6214" y="3130"/>
                    <a:pt x="5049" y="4178"/>
                    <a:pt x="3743" y="5026"/>
                  </a:cubicBezTo>
                  <a:lnTo>
                    <a:pt x="3759" y="5014"/>
                  </a:lnTo>
                  <a:lnTo>
                    <a:pt x="3759" y="5014"/>
                  </a:lnTo>
                  <a:cubicBezTo>
                    <a:pt x="3356" y="5271"/>
                    <a:pt x="2940" y="5508"/>
                    <a:pt x="2510" y="5718"/>
                  </a:cubicBezTo>
                  <a:cubicBezTo>
                    <a:pt x="2087" y="5923"/>
                    <a:pt x="1654" y="6094"/>
                    <a:pt x="1208" y="6241"/>
                  </a:cubicBezTo>
                  <a:cubicBezTo>
                    <a:pt x="922" y="6333"/>
                    <a:pt x="631" y="6409"/>
                    <a:pt x="339" y="6475"/>
                  </a:cubicBezTo>
                  <a:cubicBezTo>
                    <a:pt x="138" y="6520"/>
                    <a:pt x="0" y="6711"/>
                    <a:pt x="38" y="6915"/>
                  </a:cubicBezTo>
                  <a:cubicBezTo>
                    <a:pt x="69" y="7085"/>
                    <a:pt x="229" y="7225"/>
                    <a:pt x="402" y="7225"/>
                  </a:cubicBezTo>
                  <a:cubicBezTo>
                    <a:pt x="427" y="7225"/>
                    <a:pt x="452" y="7222"/>
                    <a:pt x="477" y="7216"/>
                  </a:cubicBezTo>
                  <a:cubicBezTo>
                    <a:pt x="1384" y="6995"/>
                    <a:pt x="2238" y="6620"/>
                    <a:pt x="3045" y="6159"/>
                  </a:cubicBezTo>
                  <a:cubicBezTo>
                    <a:pt x="3875" y="5684"/>
                    <a:pt x="4650" y="5113"/>
                    <a:pt x="5372" y="4486"/>
                  </a:cubicBezTo>
                  <a:cubicBezTo>
                    <a:pt x="6093" y="3857"/>
                    <a:pt x="6760" y="3163"/>
                    <a:pt x="7376" y="2430"/>
                  </a:cubicBezTo>
                  <a:cubicBezTo>
                    <a:pt x="7967" y="1728"/>
                    <a:pt x="8500" y="980"/>
                    <a:pt x="9002" y="213"/>
                  </a:cubicBezTo>
                  <a:cubicBezTo>
                    <a:pt x="9042" y="150"/>
                    <a:pt x="9027" y="65"/>
                    <a:pt x="8966" y="26"/>
                  </a:cubicBezTo>
                  <a:cubicBezTo>
                    <a:pt x="8950" y="15"/>
                    <a:pt x="8934" y="7"/>
                    <a:pt x="8915" y="5"/>
                  </a:cubicBezTo>
                  <a:cubicBezTo>
                    <a:pt x="8906" y="2"/>
                    <a:pt x="8896" y="1"/>
                    <a:pt x="8886" y="1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1" name="Google Shape;2371;p11"/>
            <p:cNvSpPr/>
            <p:nvPr/>
          </p:nvSpPr>
          <p:spPr>
            <a:xfrm>
              <a:off x="2026590" y="166931"/>
              <a:ext cx="240233" cy="148749"/>
            </a:xfrm>
            <a:custGeom>
              <a:avLst/>
              <a:gdLst/>
              <a:ahLst/>
              <a:cxnLst/>
              <a:rect l="l" t="t" r="r" b="b"/>
              <a:pathLst>
                <a:path w="5953" h="3686" extrusionOk="0">
                  <a:moveTo>
                    <a:pt x="1386" y="2609"/>
                  </a:moveTo>
                  <a:cubicBezTo>
                    <a:pt x="1378" y="2612"/>
                    <a:pt x="1369" y="2615"/>
                    <a:pt x="1361" y="2618"/>
                  </a:cubicBezTo>
                  <a:cubicBezTo>
                    <a:pt x="1369" y="2615"/>
                    <a:pt x="1378" y="2612"/>
                    <a:pt x="1386" y="2609"/>
                  </a:cubicBezTo>
                  <a:close/>
                  <a:moveTo>
                    <a:pt x="1329" y="2628"/>
                  </a:moveTo>
                  <a:cubicBezTo>
                    <a:pt x="1327" y="2628"/>
                    <a:pt x="1324" y="2628"/>
                    <a:pt x="1323" y="2629"/>
                  </a:cubicBezTo>
                  <a:cubicBezTo>
                    <a:pt x="1325" y="2628"/>
                    <a:pt x="1327" y="2628"/>
                    <a:pt x="1329" y="2628"/>
                  </a:cubicBezTo>
                  <a:close/>
                  <a:moveTo>
                    <a:pt x="5666" y="1"/>
                  </a:moveTo>
                  <a:cubicBezTo>
                    <a:pt x="5587" y="1"/>
                    <a:pt x="5509" y="42"/>
                    <a:pt x="5457" y="108"/>
                  </a:cubicBezTo>
                  <a:cubicBezTo>
                    <a:pt x="5401" y="177"/>
                    <a:pt x="5345" y="243"/>
                    <a:pt x="5288" y="308"/>
                  </a:cubicBezTo>
                  <a:cubicBezTo>
                    <a:pt x="4897" y="733"/>
                    <a:pt x="4444" y="1095"/>
                    <a:pt x="3963" y="1414"/>
                  </a:cubicBezTo>
                  <a:cubicBezTo>
                    <a:pt x="3161" y="1925"/>
                    <a:pt x="2288" y="2310"/>
                    <a:pt x="1386" y="2609"/>
                  </a:cubicBezTo>
                  <a:lnTo>
                    <a:pt x="1386" y="2609"/>
                  </a:lnTo>
                  <a:cubicBezTo>
                    <a:pt x="1394" y="2607"/>
                    <a:pt x="1402" y="2605"/>
                    <a:pt x="1410" y="2603"/>
                  </a:cubicBezTo>
                  <a:lnTo>
                    <a:pt x="1410" y="2603"/>
                  </a:lnTo>
                  <a:cubicBezTo>
                    <a:pt x="1385" y="2610"/>
                    <a:pt x="1359" y="2619"/>
                    <a:pt x="1335" y="2626"/>
                  </a:cubicBezTo>
                  <a:cubicBezTo>
                    <a:pt x="1333" y="2627"/>
                    <a:pt x="1331" y="2627"/>
                    <a:pt x="1329" y="2628"/>
                  </a:cubicBezTo>
                  <a:lnTo>
                    <a:pt x="1329" y="2628"/>
                  </a:lnTo>
                  <a:cubicBezTo>
                    <a:pt x="1330" y="2628"/>
                    <a:pt x="1330" y="2628"/>
                    <a:pt x="1331" y="2628"/>
                  </a:cubicBezTo>
                  <a:cubicBezTo>
                    <a:pt x="1000" y="2730"/>
                    <a:pt x="668" y="2820"/>
                    <a:pt x="332" y="2908"/>
                  </a:cubicBezTo>
                  <a:cubicBezTo>
                    <a:pt x="230" y="2935"/>
                    <a:pt x="144" y="2981"/>
                    <a:pt x="81" y="3071"/>
                  </a:cubicBezTo>
                  <a:cubicBezTo>
                    <a:pt x="22" y="3158"/>
                    <a:pt x="1" y="3264"/>
                    <a:pt x="18" y="3366"/>
                  </a:cubicBezTo>
                  <a:cubicBezTo>
                    <a:pt x="38" y="3466"/>
                    <a:pt x="95" y="3560"/>
                    <a:pt x="181" y="3617"/>
                  </a:cubicBezTo>
                  <a:cubicBezTo>
                    <a:pt x="240" y="3656"/>
                    <a:pt x="305" y="3680"/>
                    <a:pt x="377" y="3685"/>
                  </a:cubicBezTo>
                  <a:cubicBezTo>
                    <a:pt x="388" y="3686"/>
                    <a:pt x="398" y="3686"/>
                    <a:pt x="409" y="3686"/>
                  </a:cubicBezTo>
                  <a:cubicBezTo>
                    <a:pt x="466" y="3686"/>
                    <a:pt x="520" y="3673"/>
                    <a:pt x="574" y="3649"/>
                  </a:cubicBezTo>
                  <a:cubicBezTo>
                    <a:pt x="1046" y="3488"/>
                    <a:pt x="1513" y="3303"/>
                    <a:pt x="1975" y="3114"/>
                  </a:cubicBezTo>
                  <a:cubicBezTo>
                    <a:pt x="2477" y="2906"/>
                    <a:pt x="2966" y="2672"/>
                    <a:pt x="3440" y="2412"/>
                  </a:cubicBezTo>
                  <a:cubicBezTo>
                    <a:pt x="3909" y="2152"/>
                    <a:pt x="4358" y="1853"/>
                    <a:pt x="4776" y="1516"/>
                  </a:cubicBezTo>
                  <a:cubicBezTo>
                    <a:pt x="5181" y="1188"/>
                    <a:pt x="5546" y="805"/>
                    <a:pt x="5868" y="393"/>
                  </a:cubicBezTo>
                  <a:cubicBezTo>
                    <a:pt x="5953" y="285"/>
                    <a:pt x="5911" y="118"/>
                    <a:pt x="5802" y="44"/>
                  </a:cubicBezTo>
                  <a:cubicBezTo>
                    <a:pt x="5773" y="25"/>
                    <a:pt x="5740" y="12"/>
                    <a:pt x="5710" y="5"/>
                  </a:cubicBezTo>
                  <a:cubicBezTo>
                    <a:pt x="5695" y="2"/>
                    <a:pt x="5681" y="1"/>
                    <a:pt x="5666" y="1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2" name="Google Shape;2372;p11"/>
            <p:cNvSpPr/>
            <p:nvPr/>
          </p:nvSpPr>
          <p:spPr>
            <a:xfrm>
              <a:off x="2162343" y="283193"/>
              <a:ext cx="427279" cy="279579"/>
            </a:xfrm>
            <a:custGeom>
              <a:avLst/>
              <a:gdLst/>
              <a:ahLst/>
              <a:cxnLst/>
              <a:rect l="l" t="t" r="r" b="b"/>
              <a:pathLst>
                <a:path w="10588" h="6928" extrusionOk="0">
                  <a:moveTo>
                    <a:pt x="10443" y="1"/>
                  </a:moveTo>
                  <a:cubicBezTo>
                    <a:pt x="10405" y="1"/>
                    <a:pt x="10370" y="21"/>
                    <a:pt x="10346" y="54"/>
                  </a:cubicBezTo>
                  <a:cubicBezTo>
                    <a:pt x="10122" y="340"/>
                    <a:pt x="9888" y="614"/>
                    <a:pt x="9645" y="886"/>
                  </a:cubicBezTo>
                  <a:cubicBezTo>
                    <a:pt x="9378" y="1177"/>
                    <a:pt x="9092" y="1454"/>
                    <a:pt x="8805" y="1729"/>
                  </a:cubicBezTo>
                  <a:cubicBezTo>
                    <a:pt x="8513" y="2009"/>
                    <a:pt x="8216" y="2286"/>
                    <a:pt x="7911" y="2549"/>
                  </a:cubicBezTo>
                  <a:cubicBezTo>
                    <a:pt x="7315" y="3069"/>
                    <a:pt x="6686" y="3544"/>
                    <a:pt x="6026" y="3975"/>
                  </a:cubicBezTo>
                  <a:cubicBezTo>
                    <a:pt x="6031" y="3972"/>
                    <a:pt x="6037" y="3969"/>
                    <a:pt x="6043" y="3965"/>
                  </a:cubicBezTo>
                  <a:lnTo>
                    <a:pt x="6043" y="3965"/>
                  </a:lnTo>
                  <a:cubicBezTo>
                    <a:pt x="6029" y="3974"/>
                    <a:pt x="6015" y="3982"/>
                    <a:pt x="6001" y="3991"/>
                  </a:cubicBezTo>
                  <a:cubicBezTo>
                    <a:pt x="5997" y="3995"/>
                    <a:pt x="5991" y="3997"/>
                    <a:pt x="5988" y="3999"/>
                  </a:cubicBezTo>
                  <a:lnTo>
                    <a:pt x="5995" y="3992"/>
                  </a:lnTo>
                  <a:lnTo>
                    <a:pt x="5995" y="3992"/>
                  </a:lnTo>
                  <a:cubicBezTo>
                    <a:pt x="5020" y="4610"/>
                    <a:pt x="3983" y="5113"/>
                    <a:pt x="2892" y="5476"/>
                  </a:cubicBezTo>
                  <a:cubicBezTo>
                    <a:pt x="2083" y="5733"/>
                    <a:pt x="1250" y="5908"/>
                    <a:pt x="411" y="6022"/>
                  </a:cubicBezTo>
                  <a:cubicBezTo>
                    <a:pt x="163" y="6056"/>
                    <a:pt x="0" y="6319"/>
                    <a:pt x="46" y="6559"/>
                  </a:cubicBezTo>
                  <a:cubicBezTo>
                    <a:pt x="66" y="6677"/>
                    <a:pt x="137" y="6783"/>
                    <a:pt x="236" y="6850"/>
                  </a:cubicBezTo>
                  <a:cubicBezTo>
                    <a:pt x="317" y="6907"/>
                    <a:pt x="403" y="6928"/>
                    <a:pt x="494" y="6928"/>
                  </a:cubicBezTo>
                  <a:cubicBezTo>
                    <a:pt x="522" y="6928"/>
                    <a:pt x="551" y="6926"/>
                    <a:pt x="581" y="6922"/>
                  </a:cubicBezTo>
                  <a:cubicBezTo>
                    <a:pt x="1641" y="6796"/>
                    <a:pt x="2672" y="6510"/>
                    <a:pt x="3657" y="6111"/>
                  </a:cubicBezTo>
                  <a:cubicBezTo>
                    <a:pt x="4115" y="5927"/>
                    <a:pt x="4559" y="5713"/>
                    <a:pt x="4990" y="5475"/>
                  </a:cubicBezTo>
                  <a:lnTo>
                    <a:pt x="5058" y="5424"/>
                  </a:lnTo>
                  <a:cubicBezTo>
                    <a:pt x="5295" y="5291"/>
                    <a:pt x="5529" y="5148"/>
                    <a:pt x="5758" y="5003"/>
                  </a:cubicBezTo>
                  <a:lnTo>
                    <a:pt x="5816" y="4976"/>
                  </a:lnTo>
                  <a:cubicBezTo>
                    <a:pt x="5990" y="4864"/>
                    <a:pt x="6162" y="4745"/>
                    <a:pt x="6333" y="4624"/>
                  </a:cubicBezTo>
                  <a:cubicBezTo>
                    <a:pt x="7165" y="4035"/>
                    <a:pt x="7924" y="3352"/>
                    <a:pt x="8618" y="2611"/>
                  </a:cubicBezTo>
                  <a:cubicBezTo>
                    <a:pt x="8780" y="2438"/>
                    <a:pt x="8938" y="2260"/>
                    <a:pt x="9092" y="2082"/>
                  </a:cubicBezTo>
                  <a:cubicBezTo>
                    <a:pt x="9266" y="1885"/>
                    <a:pt x="9424" y="1675"/>
                    <a:pt x="9585" y="1464"/>
                  </a:cubicBezTo>
                  <a:cubicBezTo>
                    <a:pt x="9746" y="1255"/>
                    <a:pt x="9911" y="1046"/>
                    <a:pt x="10070" y="837"/>
                  </a:cubicBezTo>
                  <a:cubicBezTo>
                    <a:pt x="10233" y="623"/>
                    <a:pt x="10391" y="406"/>
                    <a:pt x="10548" y="192"/>
                  </a:cubicBezTo>
                  <a:cubicBezTo>
                    <a:pt x="10587" y="140"/>
                    <a:pt x="10570" y="57"/>
                    <a:pt x="10515" y="24"/>
                  </a:cubicBezTo>
                  <a:cubicBezTo>
                    <a:pt x="10500" y="12"/>
                    <a:pt x="10484" y="5"/>
                    <a:pt x="10469" y="4"/>
                  </a:cubicBezTo>
                  <a:cubicBezTo>
                    <a:pt x="10461" y="2"/>
                    <a:pt x="10452" y="1"/>
                    <a:pt x="10443" y="1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3" name="Google Shape;2373;p11"/>
            <p:cNvSpPr/>
            <p:nvPr/>
          </p:nvSpPr>
          <p:spPr>
            <a:xfrm>
              <a:off x="1417476" y="115035"/>
              <a:ext cx="40436" cy="206940"/>
            </a:xfrm>
            <a:custGeom>
              <a:avLst/>
              <a:gdLst/>
              <a:ahLst/>
              <a:cxnLst/>
              <a:rect l="l" t="t" r="r" b="b"/>
              <a:pathLst>
                <a:path w="1002" h="5128" extrusionOk="0">
                  <a:moveTo>
                    <a:pt x="660" y="2635"/>
                  </a:moveTo>
                  <a:cubicBezTo>
                    <a:pt x="660" y="2642"/>
                    <a:pt x="659" y="2648"/>
                    <a:pt x="659" y="2655"/>
                  </a:cubicBezTo>
                  <a:lnTo>
                    <a:pt x="659" y="2655"/>
                  </a:lnTo>
                  <a:cubicBezTo>
                    <a:pt x="660" y="2648"/>
                    <a:pt x="660" y="2642"/>
                    <a:pt x="660" y="2635"/>
                  </a:cubicBezTo>
                  <a:close/>
                  <a:moveTo>
                    <a:pt x="668" y="0"/>
                  </a:moveTo>
                  <a:cubicBezTo>
                    <a:pt x="520" y="0"/>
                    <a:pt x="402" y="110"/>
                    <a:pt x="372" y="257"/>
                  </a:cubicBezTo>
                  <a:cubicBezTo>
                    <a:pt x="210" y="1011"/>
                    <a:pt x="77" y="1768"/>
                    <a:pt x="25" y="2539"/>
                  </a:cubicBezTo>
                  <a:cubicBezTo>
                    <a:pt x="0" y="2935"/>
                    <a:pt x="0" y="3333"/>
                    <a:pt x="32" y="3731"/>
                  </a:cubicBezTo>
                  <a:cubicBezTo>
                    <a:pt x="64" y="4130"/>
                    <a:pt x="144" y="4524"/>
                    <a:pt x="253" y="4910"/>
                  </a:cubicBezTo>
                  <a:cubicBezTo>
                    <a:pt x="276" y="4992"/>
                    <a:pt x="358" y="5064"/>
                    <a:pt x="431" y="5097"/>
                  </a:cubicBezTo>
                  <a:cubicBezTo>
                    <a:pt x="477" y="5117"/>
                    <a:pt x="526" y="5128"/>
                    <a:pt x="574" y="5128"/>
                  </a:cubicBezTo>
                  <a:cubicBezTo>
                    <a:pt x="617" y="5128"/>
                    <a:pt x="659" y="5120"/>
                    <a:pt x="699" y="5103"/>
                  </a:cubicBezTo>
                  <a:cubicBezTo>
                    <a:pt x="783" y="5071"/>
                    <a:pt x="849" y="5007"/>
                    <a:pt x="885" y="4925"/>
                  </a:cubicBezTo>
                  <a:cubicBezTo>
                    <a:pt x="925" y="4834"/>
                    <a:pt x="918" y="4752"/>
                    <a:pt x="892" y="4659"/>
                  </a:cubicBezTo>
                  <a:cubicBezTo>
                    <a:pt x="869" y="4576"/>
                    <a:pt x="846" y="4492"/>
                    <a:pt x="826" y="4409"/>
                  </a:cubicBezTo>
                  <a:lnTo>
                    <a:pt x="826" y="4409"/>
                  </a:lnTo>
                  <a:cubicBezTo>
                    <a:pt x="835" y="4438"/>
                    <a:pt x="841" y="4467"/>
                    <a:pt x="849" y="4495"/>
                  </a:cubicBezTo>
                  <a:cubicBezTo>
                    <a:pt x="707" y="3891"/>
                    <a:pt x="648" y="3277"/>
                    <a:pt x="659" y="2655"/>
                  </a:cubicBezTo>
                  <a:lnTo>
                    <a:pt x="659" y="2655"/>
                  </a:lnTo>
                  <a:cubicBezTo>
                    <a:pt x="659" y="2665"/>
                    <a:pt x="658" y="2676"/>
                    <a:pt x="658" y="2686"/>
                  </a:cubicBezTo>
                  <a:lnTo>
                    <a:pt x="658" y="2686"/>
                  </a:lnTo>
                  <a:cubicBezTo>
                    <a:pt x="682" y="1899"/>
                    <a:pt x="809" y="1120"/>
                    <a:pt x="969" y="350"/>
                  </a:cubicBezTo>
                  <a:cubicBezTo>
                    <a:pt x="1002" y="191"/>
                    <a:pt x="877" y="34"/>
                    <a:pt x="724" y="4"/>
                  </a:cubicBezTo>
                  <a:cubicBezTo>
                    <a:pt x="722" y="5"/>
                    <a:pt x="721" y="5"/>
                    <a:pt x="720" y="5"/>
                  </a:cubicBezTo>
                  <a:cubicBezTo>
                    <a:pt x="719" y="5"/>
                    <a:pt x="718" y="5"/>
                    <a:pt x="717" y="4"/>
                  </a:cubicBezTo>
                  <a:cubicBezTo>
                    <a:pt x="701" y="1"/>
                    <a:pt x="684" y="0"/>
                    <a:pt x="668" y="0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4" name="Google Shape;2374;p11"/>
            <p:cNvSpPr/>
            <p:nvPr/>
          </p:nvSpPr>
          <p:spPr>
            <a:xfrm>
              <a:off x="1444312" y="160636"/>
              <a:ext cx="21792" cy="159806"/>
            </a:xfrm>
            <a:custGeom>
              <a:avLst/>
              <a:gdLst/>
              <a:ahLst/>
              <a:cxnLst/>
              <a:rect l="l" t="t" r="r" b="b"/>
              <a:pathLst>
                <a:path w="540" h="3960" extrusionOk="0">
                  <a:moveTo>
                    <a:pt x="355" y="1"/>
                  </a:moveTo>
                  <a:cubicBezTo>
                    <a:pt x="275" y="1"/>
                    <a:pt x="202" y="61"/>
                    <a:pt x="189" y="145"/>
                  </a:cubicBezTo>
                  <a:cubicBezTo>
                    <a:pt x="0" y="1359"/>
                    <a:pt x="0" y="2587"/>
                    <a:pt x="32" y="3809"/>
                  </a:cubicBezTo>
                  <a:cubicBezTo>
                    <a:pt x="33" y="3895"/>
                    <a:pt x="121" y="3959"/>
                    <a:pt x="203" y="3959"/>
                  </a:cubicBezTo>
                  <a:cubicBezTo>
                    <a:pt x="209" y="3959"/>
                    <a:pt x="215" y="3959"/>
                    <a:pt x="220" y="3958"/>
                  </a:cubicBezTo>
                  <a:cubicBezTo>
                    <a:pt x="263" y="3954"/>
                    <a:pt x="305" y="3931"/>
                    <a:pt x="334" y="3897"/>
                  </a:cubicBezTo>
                  <a:cubicBezTo>
                    <a:pt x="364" y="3858"/>
                    <a:pt x="371" y="3816"/>
                    <a:pt x="371" y="3769"/>
                  </a:cubicBezTo>
                  <a:cubicBezTo>
                    <a:pt x="360" y="3223"/>
                    <a:pt x="354" y="2680"/>
                    <a:pt x="362" y="2131"/>
                  </a:cubicBezTo>
                  <a:lnTo>
                    <a:pt x="362" y="2131"/>
                  </a:lnTo>
                  <a:lnTo>
                    <a:pt x="362" y="2136"/>
                  </a:lnTo>
                  <a:cubicBezTo>
                    <a:pt x="362" y="2124"/>
                    <a:pt x="364" y="2111"/>
                    <a:pt x="362" y="2101"/>
                  </a:cubicBezTo>
                  <a:lnTo>
                    <a:pt x="362" y="2098"/>
                  </a:lnTo>
                  <a:cubicBezTo>
                    <a:pt x="381" y="1461"/>
                    <a:pt x="426" y="827"/>
                    <a:pt x="526" y="195"/>
                  </a:cubicBezTo>
                  <a:cubicBezTo>
                    <a:pt x="539" y="106"/>
                    <a:pt x="477" y="19"/>
                    <a:pt x="390" y="1"/>
                  </a:cubicBezTo>
                  <a:cubicBezTo>
                    <a:pt x="385" y="3"/>
                    <a:pt x="384" y="3"/>
                    <a:pt x="383" y="3"/>
                  </a:cubicBezTo>
                  <a:cubicBezTo>
                    <a:pt x="373" y="1"/>
                    <a:pt x="364" y="1"/>
                    <a:pt x="355" y="1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5" name="Google Shape;2375;p11"/>
            <p:cNvSpPr/>
            <p:nvPr/>
          </p:nvSpPr>
          <p:spPr>
            <a:xfrm>
              <a:off x="1448711" y="172863"/>
              <a:ext cx="40557" cy="109080"/>
            </a:xfrm>
            <a:custGeom>
              <a:avLst/>
              <a:gdLst/>
              <a:ahLst/>
              <a:cxnLst/>
              <a:rect l="l" t="t" r="r" b="b"/>
              <a:pathLst>
                <a:path w="1005" h="2703" extrusionOk="0">
                  <a:moveTo>
                    <a:pt x="785" y="1"/>
                  </a:moveTo>
                  <a:cubicBezTo>
                    <a:pt x="745" y="1"/>
                    <a:pt x="704" y="13"/>
                    <a:pt x="671" y="39"/>
                  </a:cubicBezTo>
                  <a:cubicBezTo>
                    <a:pt x="627" y="72"/>
                    <a:pt x="607" y="115"/>
                    <a:pt x="592" y="167"/>
                  </a:cubicBezTo>
                  <a:cubicBezTo>
                    <a:pt x="398" y="934"/>
                    <a:pt x="205" y="1702"/>
                    <a:pt x="25" y="2473"/>
                  </a:cubicBezTo>
                  <a:cubicBezTo>
                    <a:pt x="1" y="2578"/>
                    <a:pt x="88" y="2683"/>
                    <a:pt x="190" y="2700"/>
                  </a:cubicBezTo>
                  <a:cubicBezTo>
                    <a:pt x="201" y="2702"/>
                    <a:pt x="211" y="2703"/>
                    <a:pt x="221" y="2703"/>
                  </a:cubicBezTo>
                  <a:cubicBezTo>
                    <a:pt x="318" y="2703"/>
                    <a:pt x="394" y="2630"/>
                    <a:pt x="417" y="2535"/>
                  </a:cubicBezTo>
                  <a:cubicBezTo>
                    <a:pt x="592" y="1762"/>
                    <a:pt x="782" y="994"/>
                    <a:pt x="977" y="226"/>
                  </a:cubicBezTo>
                  <a:cubicBezTo>
                    <a:pt x="1005" y="126"/>
                    <a:pt x="918" y="24"/>
                    <a:pt x="821" y="4"/>
                  </a:cubicBezTo>
                  <a:cubicBezTo>
                    <a:pt x="819" y="3"/>
                    <a:pt x="818" y="3"/>
                    <a:pt x="814" y="3"/>
                  </a:cubicBezTo>
                  <a:cubicBezTo>
                    <a:pt x="804" y="2"/>
                    <a:pt x="795" y="1"/>
                    <a:pt x="785" y="1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6" name="Google Shape;2376;p11"/>
            <p:cNvSpPr/>
            <p:nvPr/>
          </p:nvSpPr>
          <p:spPr>
            <a:xfrm>
              <a:off x="1446088" y="96189"/>
              <a:ext cx="209644" cy="237852"/>
            </a:xfrm>
            <a:custGeom>
              <a:avLst/>
              <a:gdLst/>
              <a:ahLst/>
              <a:cxnLst/>
              <a:rect l="l" t="t" r="r" b="b"/>
              <a:pathLst>
                <a:path w="5195" h="5894" extrusionOk="0">
                  <a:moveTo>
                    <a:pt x="4115" y="1357"/>
                  </a:moveTo>
                  <a:lnTo>
                    <a:pt x="4115" y="1357"/>
                  </a:lnTo>
                  <a:cubicBezTo>
                    <a:pt x="4110" y="1363"/>
                    <a:pt x="4107" y="1370"/>
                    <a:pt x="4102" y="1377"/>
                  </a:cubicBezTo>
                  <a:cubicBezTo>
                    <a:pt x="4107" y="1370"/>
                    <a:pt x="4110" y="1364"/>
                    <a:pt x="4115" y="1357"/>
                  </a:cubicBezTo>
                  <a:close/>
                  <a:moveTo>
                    <a:pt x="2141" y="3713"/>
                  </a:moveTo>
                  <a:cubicBezTo>
                    <a:pt x="2137" y="3716"/>
                    <a:pt x="2133" y="3720"/>
                    <a:pt x="2129" y="3724"/>
                  </a:cubicBezTo>
                  <a:lnTo>
                    <a:pt x="2129" y="3724"/>
                  </a:lnTo>
                  <a:cubicBezTo>
                    <a:pt x="2133" y="3720"/>
                    <a:pt x="2137" y="3716"/>
                    <a:pt x="2141" y="3713"/>
                  </a:cubicBezTo>
                  <a:close/>
                  <a:moveTo>
                    <a:pt x="4949" y="0"/>
                  </a:moveTo>
                  <a:cubicBezTo>
                    <a:pt x="4861" y="0"/>
                    <a:pt x="4774" y="49"/>
                    <a:pt x="4738" y="132"/>
                  </a:cubicBezTo>
                  <a:cubicBezTo>
                    <a:pt x="4568" y="559"/>
                    <a:pt x="4354" y="964"/>
                    <a:pt x="4116" y="1356"/>
                  </a:cubicBezTo>
                  <a:cubicBezTo>
                    <a:pt x="3552" y="2248"/>
                    <a:pt x="2853" y="3038"/>
                    <a:pt x="2091" y="3762"/>
                  </a:cubicBezTo>
                  <a:cubicBezTo>
                    <a:pt x="2103" y="3749"/>
                    <a:pt x="2116" y="3736"/>
                    <a:pt x="2129" y="3724"/>
                  </a:cubicBezTo>
                  <a:lnTo>
                    <a:pt x="2129" y="3724"/>
                  </a:lnTo>
                  <a:cubicBezTo>
                    <a:pt x="1826" y="4007"/>
                    <a:pt x="1514" y="4282"/>
                    <a:pt x="1195" y="4547"/>
                  </a:cubicBezTo>
                  <a:cubicBezTo>
                    <a:pt x="857" y="4827"/>
                    <a:pt x="509" y="5092"/>
                    <a:pt x="162" y="5357"/>
                  </a:cubicBezTo>
                  <a:cubicBezTo>
                    <a:pt x="34" y="5458"/>
                    <a:pt x="1" y="5639"/>
                    <a:pt x="97" y="5772"/>
                  </a:cubicBezTo>
                  <a:cubicBezTo>
                    <a:pt x="154" y="5851"/>
                    <a:pt x="247" y="5893"/>
                    <a:pt x="339" y="5893"/>
                  </a:cubicBezTo>
                  <a:cubicBezTo>
                    <a:pt x="400" y="5893"/>
                    <a:pt x="460" y="5875"/>
                    <a:pt x="511" y="5837"/>
                  </a:cubicBezTo>
                  <a:cubicBezTo>
                    <a:pt x="993" y="5471"/>
                    <a:pt x="1455" y="5076"/>
                    <a:pt x="1906" y="4672"/>
                  </a:cubicBezTo>
                  <a:cubicBezTo>
                    <a:pt x="2361" y="4260"/>
                    <a:pt x="2802" y="3828"/>
                    <a:pt x="3213" y="3374"/>
                  </a:cubicBezTo>
                  <a:cubicBezTo>
                    <a:pt x="3625" y="2916"/>
                    <a:pt x="4004" y="2432"/>
                    <a:pt x="4340" y="1914"/>
                  </a:cubicBezTo>
                  <a:cubicBezTo>
                    <a:pt x="4665" y="1412"/>
                    <a:pt x="4935" y="880"/>
                    <a:pt x="5150" y="320"/>
                  </a:cubicBezTo>
                  <a:cubicBezTo>
                    <a:pt x="5195" y="205"/>
                    <a:pt x="5153" y="73"/>
                    <a:pt x="5038" y="20"/>
                  </a:cubicBezTo>
                  <a:cubicBezTo>
                    <a:pt x="5022" y="13"/>
                    <a:pt x="5006" y="7"/>
                    <a:pt x="4991" y="4"/>
                  </a:cubicBezTo>
                  <a:cubicBezTo>
                    <a:pt x="4977" y="2"/>
                    <a:pt x="4963" y="0"/>
                    <a:pt x="4949" y="0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7" name="Google Shape;2377;p11"/>
            <p:cNvSpPr/>
            <p:nvPr/>
          </p:nvSpPr>
          <p:spPr>
            <a:xfrm>
              <a:off x="1426072" y="172661"/>
              <a:ext cx="141606" cy="138660"/>
            </a:xfrm>
            <a:custGeom>
              <a:avLst/>
              <a:gdLst/>
              <a:ahLst/>
              <a:cxnLst/>
              <a:rect l="l" t="t" r="r" b="b"/>
              <a:pathLst>
                <a:path w="3509" h="3436" extrusionOk="0">
                  <a:moveTo>
                    <a:pt x="3230" y="1"/>
                  </a:moveTo>
                  <a:cubicBezTo>
                    <a:pt x="3222" y="1"/>
                    <a:pt x="3213" y="1"/>
                    <a:pt x="3204" y="2"/>
                  </a:cubicBezTo>
                  <a:cubicBezTo>
                    <a:pt x="3141" y="9"/>
                    <a:pt x="3061" y="45"/>
                    <a:pt x="3025" y="101"/>
                  </a:cubicBezTo>
                  <a:cubicBezTo>
                    <a:pt x="2640" y="723"/>
                    <a:pt x="2176" y="1281"/>
                    <a:pt x="1647" y="1786"/>
                  </a:cubicBezTo>
                  <a:cubicBezTo>
                    <a:pt x="1185" y="2214"/>
                    <a:pt x="682" y="2595"/>
                    <a:pt x="145" y="2929"/>
                  </a:cubicBezTo>
                  <a:cubicBezTo>
                    <a:pt x="17" y="3010"/>
                    <a:pt x="0" y="3202"/>
                    <a:pt x="83" y="3320"/>
                  </a:cubicBezTo>
                  <a:cubicBezTo>
                    <a:pt x="126" y="3380"/>
                    <a:pt x="194" y="3419"/>
                    <a:pt x="267" y="3432"/>
                  </a:cubicBezTo>
                  <a:cubicBezTo>
                    <a:pt x="281" y="3434"/>
                    <a:pt x="294" y="3435"/>
                    <a:pt x="307" y="3435"/>
                  </a:cubicBezTo>
                  <a:cubicBezTo>
                    <a:pt x="367" y="3435"/>
                    <a:pt x="421" y="3414"/>
                    <a:pt x="475" y="3382"/>
                  </a:cubicBezTo>
                  <a:cubicBezTo>
                    <a:pt x="1073" y="3011"/>
                    <a:pt x="1620" y="2576"/>
                    <a:pt x="2129" y="2086"/>
                  </a:cubicBezTo>
                  <a:cubicBezTo>
                    <a:pt x="2654" y="1581"/>
                    <a:pt x="3100" y="1002"/>
                    <a:pt x="3483" y="383"/>
                  </a:cubicBezTo>
                  <a:cubicBezTo>
                    <a:pt x="3502" y="338"/>
                    <a:pt x="3509" y="291"/>
                    <a:pt x="3506" y="242"/>
                  </a:cubicBezTo>
                  <a:cubicBezTo>
                    <a:pt x="3497" y="172"/>
                    <a:pt x="3462" y="107"/>
                    <a:pt x="3407" y="64"/>
                  </a:cubicBezTo>
                  <a:cubicBezTo>
                    <a:pt x="3372" y="35"/>
                    <a:pt x="3329" y="15"/>
                    <a:pt x="3286" y="8"/>
                  </a:cubicBezTo>
                  <a:cubicBezTo>
                    <a:pt x="3267" y="3"/>
                    <a:pt x="3248" y="1"/>
                    <a:pt x="3230" y="1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8" name="Google Shape;2378;p11"/>
            <p:cNvSpPr/>
            <p:nvPr/>
          </p:nvSpPr>
          <p:spPr>
            <a:xfrm>
              <a:off x="1464489" y="109184"/>
              <a:ext cx="227643" cy="230104"/>
            </a:xfrm>
            <a:custGeom>
              <a:avLst/>
              <a:gdLst/>
              <a:ahLst/>
              <a:cxnLst/>
              <a:rect l="l" t="t" r="r" b="b"/>
              <a:pathLst>
                <a:path w="5641" h="5702" extrusionOk="0">
                  <a:moveTo>
                    <a:pt x="4760" y="813"/>
                  </a:moveTo>
                  <a:lnTo>
                    <a:pt x="4760" y="813"/>
                  </a:lnTo>
                  <a:cubicBezTo>
                    <a:pt x="4752" y="827"/>
                    <a:pt x="4744" y="841"/>
                    <a:pt x="4736" y="856"/>
                  </a:cubicBezTo>
                  <a:cubicBezTo>
                    <a:pt x="4743" y="840"/>
                    <a:pt x="4752" y="825"/>
                    <a:pt x="4760" y="813"/>
                  </a:cubicBezTo>
                  <a:close/>
                  <a:moveTo>
                    <a:pt x="5354" y="1"/>
                  </a:moveTo>
                  <a:cubicBezTo>
                    <a:pt x="5260" y="1"/>
                    <a:pt x="5171" y="56"/>
                    <a:pt x="5128" y="145"/>
                  </a:cubicBezTo>
                  <a:cubicBezTo>
                    <a:pt x="5013" y="373"/>
                    <a:pt x="4891" y="594"/>
                    <a:pt x="4760" y="811"/>
                  </a:cubicBezTo>
                  <a:cubicBezTo>
                    <a:pt x="4245" y="1636"/>
                    <a:pt x="3605" y="2372"/>
                    <a:pt x="2904" y="3046"/>
                  </a:cubicBezTo>
                  <a:lnTo>
                    <a:pt x="2912" y="3039"/>
                  </a:lnTo>
                  <a:lnTo>
                    <a:pt x="2912" y="3039"/>
                  </a:lnTo>
                  <a:cubicBezTo>
                    <a:pt x="2066" y="3834"/>
                    <a:pt x="1135" y="4530"/>
                    <a:pt x="161" y="5154"/>
                  </a:cubicBezTo>
                  <a:cubicBezTo>
                    <a:pt x="19" y="5243"/>
                    <a:pt x="0" y="5452"/>
                    <a:pt x="92" y="5580"/>
                  </a:cubicBezTo>
                  <a:cubicBezTo>
                    <a:pt x="153" y="5661"/>
                    <a:pt x="243" y="5702"/>
                    <a:pt x="336" y="5702"/>
                  </a:cubicBezTo>
                  <a:cubicBezTo>
                    <a:pt x="399" y="5702"/>
                    <a:pt x="464" y="5683"/>
                    <a:pt x="520" y="5646"/>
                  </a:cubicBezTo>
                  <a:cubicBezTo>
                    <a:pt x="1554" y="4965"/>
                    <a:pt x="2528" y="4194"/>
                    <a:pt x="3410" y="3323"/>
                  </a:cubicBezTo>
                  <a:cubicBezTo>
                    <a:pt x="4288" y="2456"/>
                    <a:pt x="5042" y="1460"/>
                    <a:pt x="5580" y="350"/>
                  </a:cubicBezTo>
                  <a:cubicBezTo>
                    <a:pt x="5641" y="229"/>
                    <a:pt x="5579" y="77"/>
                    <a:pt x="5457" y="23"/>
                  </a:cubicBezTo>
                  <a:cubicBezTo>
                    <a:pt x="5440" y="14"/>
                    <a:pt x="5419" y="8"/>
                    <a:pt x="5401" y="5"/>
                  </a:cubicBezTo>
                  <a:cubicBezTo>
                    <a:pt x="5385" y="2"/>
                    <a:pt x="5370" y="1"/>
                    <a:pt x="5354" y="1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9" name="Google Shape;2379;p11"/>
            <p:cNvSpPr/>
            <p:nvPr/>
          </p:nvSpPr>
          <p:spPr>
            <a:xfrm>
              <a:off x="1322118" y="199094"/>
              <a:ext cx="1046324" cy="603630"/>
            </a:xfrm>
            <a:custGeom>
              <a:avLst/>
              <a:gdLst/>
              <a:ahLst/>
              <a:cxnLst/>
              <a:rect l="l" t="t" r="r" b="b"/>
              <a:pathLst>
                <a:path w="25928" h="14958" extrusionOk="0">
                  <a:moveTo>
                    <a:pt x="10542" y="1"/>
                  </a:moveTo>
                  <a:cubicBezTo>
                    <a:pt x="10275" y="1"/>
                    <a:pt x="10005" y="49"/>
                    <a:pt x="9740" y="94"/>
                  </a:cubicBezTo>
                  <a:cubicBezTo>
                    <a:pt x="9453" y="143"/>
                    <a:pt x="9194" y="197"/>
                    <a:pt x="8939" y="252"/>
                  </a:cubicBezTo>
                  <a:cubicBezTo>
                    <a:pt x="8792" y="284"/>
                    <a:pt x="8647" y="315"/>
                    <a:pt x="8502" y="344"/>
                  </a:cubicBezTo>
                  <a:cubicBezTo>
                    <a:pt x="8021" y="439"/>
                    <a:pt x="7583" y="495"/>
                    <a:pt x="7161" y="516"/>
                  </a:cubicBezTo>
                  <a:lnTo>
                    <a:pt x="7165" y="515"/>
                  </a:lnTo>
                  <a:lnTo>
                    <a:pt x="7165" y="515"/>
                  </a:lnTo>
                  <a:cubicBezTo>
                    <a:pt x="7072" y="518"/>
                    <a:pt x="6978" y="518"/>
                    <a:pt x="6882" y="521"/>
                  </a:cubicBezTo>
                  <a:cubicBezTo>
                    <a:pt x="6493" y="524"/>
                    <a:pt x="6089" y="528"/>
                    <a:pt x="5707" y="626"/>
                  </a:cubicBezTo>
                  <a:cubicBezTo>
                    <a:pt x="5125" y="775"/>
                    <a:pt x="4663" y="1164"/>
                    <a:pt x="4330" y="1486"/>
                  </a:cubicBezTo>
                  <a:cubicBezTo>
                    <a:pt x="3538" y="2244"/>
                    <a:pt x="3030" y="3238"/>
                    <a:pt x="2537" y="4199"/>
                  </a:cubicBezTo>
                  <a:lnTo>
                    <a:pt x="2451" y="4370"/>
                  </a:lnTo>
                  <a:cubicBezTo>
                    <a:pt x="1960" y="5326"/>
                    <a:pt x="1506" y="6167"/>
                    <a:pt x="857" y="6886"/>
                  </a:cubicBezTo>
                  <a:cubicBezTo>
                    <a:pt x="611" y="7152"/>
                    <a:pt x="338" y="7389"/>
                    <a:pt x="50" y="7590"/>
                  </a:cubicBezTo>
                  <a:cubicBezTo>
                    <a:pt x="27" y="7609"/>
                    <a:pt x="9" y="7635"/>
                    <a:pt x="6" y="7668"/>
                  </a:cubicBezTo>
                  <a:cubicBezTo>
                    <a:pt x="1" y="7704"/>
                    <a:pt x="12" y="7742"/>
                    <a:pt x="34" y="7770"/>
                  </a:cubicBezTo>
                  <a:cubicBezTo>
                    <a:pt x="55" y="7793"/>
                    <a:pt x="78" y="7807"/>
                    <a:pt x="106" y="7813"/>
                  </a:cubicBezTo>
                  <a:cubicBezTo>
                    <a:pt x="114" y="7814"/>
                    <a:pt x="122" y="7815"/>
                    <a:pt x="130" y="7815"/>
                  </a:cubicBezTo>
                  <a:cubicBezTo>
                    <a:pt x="159" y="7815"/>
                    <a:pt x="189" y="7805"/>
                    <a:pt x="215" y="7788"/>
                  </a:cubicBezTo>
                  <a:cubicBezTo>
                    <a:pt x="647" y="7484"/>
                    <a:pt x="1041" y="7102"/>
                    <a:pt x="1417" y="6618"/>
                  </a:cubicBezTo>
                  <a:cubicBezTo>
                    <a:pt x="1803" y="6125"/>
                    <a:pt x="2121" y="5572"/>
                    <a:pt x="2391" y="5091"/>
                  </a:cubicBezTo>
                  <a:lnTo>
                    <a:pt x="2598" y="4715"/>
                  </a:lnTo>
                  <a:lnTo>
                    <a:pt x="2764" y="4409"/>
                  </a:lnTo>
                  <a:lnTo>
                    <a:pt x="2764" y="4409"/>
                  </a:lnTo>
                  <a:cubicBezTo>
                    <a:pt x="2714" y="4581"/>
                    <a:pt x="2679" y="4761"/>
                    <a:pt x="2655" y="4939"/>
                  </a:cubicBezTo>
                  <a:cubicBezTo>
                    <a:pt x="2573" y="5451"/>
                    <a:pt x="2562" y="6022"/>
                    <a:pt x="2612" y="6677"/>
                  </a:cubicBezTo>
                  <a:cubicBezTo>
                    <a:pt x="2652" y="7221"/>
                    <a:pt x="2770" y="7790"/>
                    <a:pt x="2961" y="8415"/>
                  </a:cubicBezTo>
                  <a:cubicBezTo>
                    <a:pt x="3133" y="8969"/>
                    <a:pt x="3360" y="9500"/>
                    <a:pt x="3633" y="9997"/>
                  </a:cubicBezTo>
                  <a:cubicBezTo>
                    <a:pt x="3919" y="10513"/>
                    <a:pt x="4251" y="10984"/>
                    <a:pt x="4620" y="11396"/>
                  </a:cubicBezTo>
                  <a:cubicBezTo>
                    <a:pt x="4818" y="11617"/>
                    <a:pt x="5036" y="11820"/>
                    <a:pt x="5245" y="12007"/>
                  </a:cubicBezTo>
                  <a:cubicBezTo>
                    <a:pt x="5472" y="12215"/>
                    <a:pt x="5707" y="12413"/>
                    <a:pt x="5946" y="12594"/>
                  </a:cubicBezTo>
                  <a:cubicBezTo>
                    <a:pt x="6372" y="12926"/>
                    <a:pt x="6858" y="13240"/>
                    <a:pt x="7389" y="13529"/>
                  </a:cubicBezTo>
                  <a:cubicBezTo>
                    <a:pt x="7905" y="13806"/>
                    <a:pt x="8443" y="14048"/>
                    <a:pt x="8991" y="14247"/>
                  </a:cubicBezTo>
                  <a:cubicBezTo>
                    <a:pt x="9482" y="14425"/>
                    <a:pt x="10033" y="14576"/>
                    <a:pt x="10672" y="14711"/>
                  </a:cubicBezTo>
                  <a:lnTo>
                    <a:pt x="10866" y="14750"/>
                  </a:lnTo>
                  <a:cubicBezTo>
                    <a:pt x="11591" y="14889"/>
                    <a:pt x="12361" y="14957"/>
                    <a:pt x="13165" y="14957"/>
                  </a:cubicBezTo>
                  <a:cubicBezTo>
                    <a:pt x="13468" y="14957"/>
                    <a:pt x="13776" y="14947"/>
                    <a:pt x="14088" y="14928"/>
                  </a:cubicBezTo>
                  <a:cubicBezTo>
                    <a:pt x="16383" y="14785"/>
                    <a:pt x="18598" y="14019"/>
                    <a:pt x="20494" y="12718"/>
                  </a:cubicBezTo>
                  <a:cubicBezTo>
                    <a:pt x="20520" y="12698"/>
                    <a:pt x="20548" y="12680"/>
                    <a:pt x="20576" y="12660"/>
                  </a:cubicBezTo>
                  <a:lnTo>
                    <a:pt x="20567" y="12660"/>
                  </a:lnTo>
                  <a:cubicBezTo>
                    <a:pt x="20745" y="12538"/>
                    <a:pt x="20920" y="12409"/>
                    <a:pt x="21094" y="12277"/>
                  </a:cubicBezTo>
                  <a:cubicBezTo>
                    <a:pt x="21331" y="12090"/>
                    <a:pt x="21565" y="11892"/>
                    <a:pt x="21789" y="11685"/>
                  </a:cubicBezTo>
                  <a:cubicBezTo>
                    <a:pt x="21934" y="11554"/>
                    <a:pt x="22081" y="11422"/>
                    <a:pt x="22225" y="11290"/>
                  </a:cubicBezTo>
                  <a:cubicBezTo>
                    <a:pt x="22279" y="11237"/>
                    <a:pt x="22334" y="11181"/>
                    <a:pt x="22387" y="11125"/>
                  </a:cubicBezTo>
                  <a:lnTo>
                    <a:pt x="22746" y="10793"/>
                  </a:lnTo>
                  <a:cubicBezTo>
                    <a:pt x="23445" y="10145"/>
                    <a:pt x="24247" y="9358"/>
                    <a:pt x="24889" y="8465"/>
                  </a:cubicBezTo>
                  <a:cubicBezTo>
                    <a:pt x="24965" y="8357"/>
                    <a:pt x="25040" y="8249"/>
                    <a:pt x="25109" y="8140"/>
                  </a:cubicBezTo>
                  <a:cubicBezTo>
                    <a:pt x="25119" y="8130"/>
                    <a:pt x="25127" y="8123"/>
                    <a:pt x="25136" y="8114"/>
                  </a:cubicBezTo>
                  <a:cubicBezTo>
                    <a:pt x="25673" y="7278"/>
                    <a:pt x="25927" y="6506"/>
                    <a:pt x="25919" y="5770"/>
                  </a:cubicBezTo>
                  <a:cubicBezTo>
                    <a:pt x="25910" y="5292"/>
                    <a:pt x="25777" y="4818"/>
                    <a:pt x="25532" y="4394"/>
                  </a:cubicBezTo>
                  <a:cubicBezTo>
                    <a:pt x="25463" y="4272"/>
                    <a:pt x="25384" y="4154"/>
                    <a:pt x="25300" y="4042"/>
                  </a:cubicBezTo>
                  <a:cubicBezTo>
                    <a:pt x="25212" y="3926"/>
                    <a:pt x="25101" y="3828"/>
                    <a:pt x="24998" y="3732"/>
                  </a:cubicBezTo>
                  <a:cubicBezTo>
                    <a:pt x="24778" y="3534"/>
                    <a:pt x="24515" y="3390"/>
                    <a:pt x="24174" y="3274"/>
                  </a:cubicBezTo>
                  <a:cubicBezTo>
                    <a:pt x="24031" y="3224"/>
                    <a:pt x="23876" y="3185"/>
                    <a:pt x="23700" y="3151"/>
                  </a:cubicBezTo>
                  <a:cubicBezTo>
                    <a:pt x="23481" y="3109"/>
                    <a:pt x="23260" y="3082"/>
                    <a:pt x="23040" y="3059"/>
                  </a:cubicBezTo>
                  <a:lnTo>
                    <a:pt x="22824" y="3034"/>
                  </a:lnTo>
                  <a:cubicBezTo>
                    <a:pt x="22520" y="3001"/>
                    <a:pt x="22206" y="2967"/>
                    <a:pt x="21901" y="2908"/>
                  </a:cubicBezTo>
                  <a:lnTo>
                    <a:pt x="21822" y="2893"/>
                  </a:lnTo>
                  <a:cubicBezTo>
                    <a:pt x="21535" y="2826"/>
                    <a:pt x="21287" y="2741"/>
                    <a:pt x="21070" y="2639"/>
                  </a:cubicBezTo>
                  <a:cubicBezTo>
                    <a:pt x="20882" y="2534"/>
                    <a:pt x="20704" y="2407"/>
                    <a:pt x="20527" y="2247"/>
                  </a:cubicBezTo>
                  <a:cubicBezTo>
                    <a:pt x="20439" y="2162"/>
                    <a:pt x="20350" y="2075"/>
                    <a:pt x="20261" y="1987"/>
                  </a:cubicBezTo>
                  <a:cubicBezTo>
                    <a:pt x="20158" y="1882"/>
                    <a:pt x="20051" y="1779"/>
                    <a:pt x="19942" y="1678"/>
                  </a:cubicBezTo>
                  <a:cubicBezTo>
                    <a:pt x="19626" y="1387"/>
                    <a:pt x="19363" y="1189"/>
                    <a:pt x="19083" y="1032"/>
                  </a:cubicBezTo>
                  <a:cubicBezTo>
                    <a:pt x="18605" y="762"/>
                    <a:pt x="18046" y="567"/>
                    <a:pt x="17423" y="449"/>
                  </a:cubicBezTo>
                  <a:cubicBezTo>
                    <a:pt x="17222" y="413"/>
                    <a:pt x="17021" y="381"/>
                    <a:pt x="16821" y="363"/>
                  </a:cubicBezTo>
                  <a:cubicBezTo>
                    <a:pt x="16641" y="344"/>
                    <a:pt x="16458" y="334"/>
                    <a:pt x="16273" y="334"/>
                  </a:cubicBezTo>
                  <a:cubicBezTo>
                    <a:pt x="16080" y="334"/>
                    <a:pt x="15886" y="344"/>
                    <a:pt x="15691" y="366"/>
                  </a:cubicBezTo>
                  <a:cubicBezTo>
                    <a:pt x="15539" y="381"/>
                    <a:pt x="15376" y="410"/>
                    <a:pt x="15184" y="459"/>
                  </a:cubicBezTo>
                  <a:cubicBezTo>
                    <a:pt x="14997" y="508"/>
                    <a:pt x="14842" y="575"/>
                    <a:pt x="14685" y="674"/>
                  </a:cubicBezTo>
                  <a:cubicBezTo>
                    <a:pt x="14313" y="911"/>
                    <a:pt x="14045" y="1262"/>
                    <a:pt x="13783" y="1602"/>
                  </a:cubicBezTo>
                  <a:cubicBezTo>
                    <a:pt x="13671" y="1750"/>
                    <a:pt x="13559" y="1897"/>
                    <a:pt x="13437" y="2035"/>
                  </a:cubicBezTo>
                  <a:cubicBezTo>
                    <a:pt x="13364" y="2114"/>
                    <a:pt x="13285" y="2184"/>
                    <a:pt x="13205" y="2244"/>
                  </a:cubicBezTo>
                  <a:cubicBezTo>
                    <a:pt x="13173" y="2263"/>
                    <a:pt x="13140" y="2280"/>
                    <a:pt x="13104" y="2294"/>
                  </a:cubicBezTo>
                  <a:cubicBezTo>
                    <a:pt x="13062" y="2303"/>
                    <a:pt x="13021" y="2312"/>
                    <a:pt x="12978" y="2313"/>
                  </a:cubicBezTo>
                  <a:cubicBezTo>
                    <a:pt x="12950" y="2312"/>
                    <a:pt x="12920" y="2310"/>
                    <a:pt x="12890" y="2306"/>
                  </a:cubicBezTo>
                  <a:cubicBezTo>
                    <a:pt x="12869" y="2302"/>
                    <a:pt x="12850" y="2294"/>
                    <a:pt x="12828" y="2283"/>
                  </a:cubicBezTo>
                  <a:cubicBezTo>
                    <a:pt x="12804" y="2269"/>
                    <a:pt x="12782" y="2253"/>
                    <a:pt x="12761" y="2234"/>
                  </a:cubicBezTo>
                  <a:cubicBezTo>
                    <a:pt x="12718" y="2191"/>
                    <a:pt x="12682" y="2144"/>
                    <a:pt x="12646" y="2093"/>
                  </a:cubicBezTo>
                  <a:cubicBezTo>
                    <a:pt x="12537" y="1907"/>
                    <a:pt x="12452" y="1703"/>
                    <a:pt x="12373" y="1505"/>
                  </a:cubicBezTo>
                  <a:cubicBezTo>
                    <a:pt x="12326" y="1385"/>
                    <a:pt x="12280" y="1269"/>
                    <a:pt x="12225" y="1155"/>
                  </a:cubicBezTo>
                  <a:cubicBezTo>
                    <a:pt x="12020" y="712"/>
                    <a:pt x="11763" y="407"/>
                    <a:pt x="11445" y="223"/>
                  </a:cubicBezTo>
                  <a:cubicBezTo>
                    <a:pt x="11291" y="136"/>
                    <a:pt x="11122" y="75"/>
                    <a:pt x="10925" y="37"/>
                  </a:cubicBezTo>
                  <a:cubicBezTo>
                    <a:pt x="10878" y="28"/>
                    <a:pt x="10830" y="21"/>
                    <a:pt x="10780" y="15"/>
                  </a:cubicBezTo>
                  <a:cubicBezTo>
                    <a:pt x="10701" y="5"/>
                    <a:pt x="10622" y="1"/>
                    <a:pt x="1054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0" name="Google Shape;2380;p11"/>
            <p:cNvSpPr/>
            <p:nvPr/>
          </p:nvSpPr>
          <p:spPr>
            <a:xfrm>
              <a:off x="539318" y="-652065"/>
              <a:ext cx="886075" cy="934299"/>
            </a:xfrm>
            <a:custGeom>
              <a:avLst/>
              <a:gdLst/>
              <a:ahLst/>
              <a:cxnLst/>
              <a:rect l="l" t="t" r="r" b="b"/>
              <a:pathLst>
                <a:path w="21957" h="23152" extrusionOk="0">
                  <a:moveTo>
                    <a:pt x="5705" y="1"/>
                  </a:moveTo>
                  <a:cubicBezTo>
                    <a:pt x="5475" y="1"/>
                    <a:pt x="5233" y="25"/>
                    <a:pt x="4944" y="75"/>
                  </a:cubicBezTo>
                  <a:cubicBezTo>
                    <a:pt x="4794" y="98"/>
                    <a:pt x="4649" y="136"/>
                    <a:pt x="4503" y="172"/>
                  </a:cubicBezTo>
                  <a:cubicBezTo>
                    <a:pt x="4366" y="205"/>
                    <a:pt x="4231" y="241"/>
                    <a:pt x="4101" y="294"/>
                  </a:cubicBezTo>
                  <a:cubicBezTo>
                    <a:pt x="3867" y="389"/>
                    <a:pt x="3673" y="551"/>
                    <a:pt x="3486" y="707"/>
                  </a:cubicBezTo>
                  <a:cubicBezTo>
                    <a:pt x="3345" y="825"/>
                    <a:pt x="3197" y="949"/>
                    <a:pt x="3034" y="1041"/>
                  </a:cubicBezTo>
                  <a:cubicBezTo>
                    <a:pt x="2976" y="1066"/>
                    <a:pt x="2923" y="1088"/>
                    <a:pt x="2864" y="1104"/>
                  </a:cubicBezTo>
                  <a:cubicBezTo>
                    <a:pt x="2845" y="1107"/>
                    <a:pt x="2825" y="1107"/>
                    <a:pt x="2808" y="1107"/>
                  </a:cubicBezTo>
                  <a:lnTo>
                    <a:pt x="2751" y="1098"/>
                  </a:lnTo>
                  <a:cubicBezTo>
                    <a:pt x="2720" y="1092"/>
                    <a:pt x="2687" y="1085"/>
                    <a:pt x="2657" y="1077"/>
                  </a:cubicBezTo>
                  <a:cubicBezTo>
                    <a:pt x="2555" y="1038"/>
                    <a:pt x="2452" y="990"/>
                    <a:pt x="2351" y="946"/>
                  </a:cubicBezTo>
                  <a:cubicBezTo>
                    <a:pt x="2236" y="894"/>
                    <a:pt x="2119" y="848"/>
                    <a:pt x="1998" y="811"/>
                  </a:cubicBezTo>
                  <a:cubicBezTo>
                    <a:pt x="1969" y="802"/>
                    <a:pt x="1939" y="795"/>
                    <a:pt x="1909" y="788"/>
                  </a:cubicBezTo>
                  <a:cubicBezTo>
                    <a:pt x="1851" y="778"/>
                    <a:pt x="1789" y="772"/>
                    <a:pt x="1723" y="772"/>
                  </a:cubicBezTo>
                  <a:cubicBezTo>
                    <a:pt x="1695" y="772"/>
                    <a:pt x="1667" y="773"/>
                    <a:pt x="1637" y="775"/>
                  </a:cubicBezTo>
                  <a:cubicBezTo>
                    <a:pt x="1518" y="782"/>
                    <a:pt x="1393" y="829"/>
                    <a:pt x="1243" y="920"/>
                  </a:cubicBezTo>
                  <a:cubicBezTo>
                    <a:pt x="962" y="1091"/>
                    <a:pt x="713" y="1332"/>
                    <a:pt x="520" y="1617"/>
                  </a:cubicBezTo>
                  <a:cubicBezTo>
                    <a:pt x="165" y="2147"/>
                    <a:pt x="0" y="2814"/>
                    <a:pt x="16" y="3656"/>
                  </a:cubicBezTo>
                  <a:cubicBezTo>
                    <a:pt x="23" y="4152"/>
                    <a:pt x="95" y="4689"/>
                    <a:pt x="239" y="5299"/>
                  </a:cubicBezTo>
                  <a:cubicBezTo>
                    <a:pt x="114" y="5315"/>
                    <a:pt x="23" y="5430"/>
                    <a:pt x="20" y="5581"/>
                  </a:cubicBezTo>
                  <a:cubicBezTo>
                    <a:pt x="17" y="5958"/>
                    <a:pt x="30" y="6310"/>
                    <a:pt x="59" y="6655"/>
                  </a:cubicBezTo>
                  <a:cubicBezTo>
                    <a:pt x="88" y="7003"/>
                    <a:pt x="122" y="7347"/>
                    <a:pt x="165" y="7694"/>
                  </a:cubicBezTo>
                  <a:cubicBezTo>
                    <a:pt x="236" y="8257"/>
                    <a:pt x="343" y="8848"/>
                    <a:pt x="509" y="9556"/>
                  </a:cubicBezTo>
                  <a:cubicBezTo>
                    <a:pt x="789" y="10750"/>
                    <a:pt x="1221" y="11984"/>
                    <a:pt x="1794" y="13223"/>
                  </a:cubicBezTo>
                  <a:cubicBezTo>
                    <a:pt x="2907" y="15639"/>
                    <a:pt x="4474" y="17851"/>
                    <a:pt x="6327" y="19625"/>
                  </a:cubicBezTo>
                  <a:cubicBezTo>
                    <a:pt x="6785" y="20063"/>
                    <a:pt x="7266" y="20474"/>
                    <a:pt x="7759" y="20849"/>
                  </a:cubicBezTo>
                  <a:cubicBezTo>
                    <a:pt x="8157" y="21154"/>
                    <a:pt x="8526" y="21406"/>
                    <a:pt x="8891" y="21614"/>
                  </a:cubicBezTo>
                  <a:cubicBezTo>
                    <a:pt x="9550" y="21990"/>
                    <a:pt x="10297" y="22299"/>
                    <a:pt x="11241" y="22585"/>
                  </a:cubicBezTo>
                  <a:cubicBezTo>
                    <a:pt x="11669" y="22714"/>
                    <a:pt x="12114" y="22822"/>
                    <a:pt x="12563" y="22908"/>
                  </a:cubicBezTo>
                  <a:cubicBezTo>
                    <a:pt x="13009" y="22993"/>
                    <a:pt x="13468" y="23058"/>
                    <a:pt x="13928" y="23099"/>
                  </a:cubicBezTo>
                  <a:cubicBezTo>
                    <a:pt x="14322" y="23134"/>
                    <a:pt x="14708" y="23151"/>
                    <a:pt x="15084" y="23151"/>
                  </a:cubicBezTo>
                  <a:cubicBezTo>
                    <a:pt x="15662" y="23151"/>
                    <a:pt x="16215" y="23110"/>
                    <a:pt x="16740" y="23027"/>
                  </a:cubicBezTo>
                  <a:cubicBezTo>
                    <a:pt x="17213" y="22953"/>
                    <a:pt x="17667" y="22848"/>
                    <a:pt x="18090" y="22707"/>
                  </a:cubicBezTo>
                  <a:cubicBezTo>
                    <a:pt x="18494" y="22578"/>
                    <a:pt x="18896" y="22403"/>
                    <a:pt x="19318" y="22169"/>
                  </a:cubicBezTo>
                  <a:cubicBezTo>
                    <a:pt x="19676" y="21972"/>
                    <a:pt x="20021" y="21720"/>
                    <a:pt x="20375" y="21400"/>
                  </a:cubicBezTo>
                  <a:cubicBezTo>
                    <a:pt x="20674" y="21133"/>
                    <a:pt x="20941" y="20811"/>
                    <a:pt x="21220" y="20386"/>
                  </a:cubicBezTo>
                  <a:cubicBezTo>
                    <a:pt x="21447" y="20036"/>
                    <a:pt x="21634" y="19618"/>
                    <a:pt x="21792" y="19105"/>
                  </a:cubicBezTo>
                  <a:cubicBezTo>
                    <a:pt x="21912" y="18716"/>
                    <a:pt x="21957" y="18312"/>
                    <a:pt x="21924" y="17937"/>
                  </a:cubicBezTo>
                  <a:cubicBezTo>
                    <a:pt x="21892" y="17600"/>
                    <a:pt x="21780" y="17265"/>
                    <a:pt x="21589" y="16942"/>
                  </a:cubicBezTo>
                  <a:cubicBezTo>
                    <a:pt x="21440" y="16689"/>
                    <a:pt x="21217" y="16442"/>
                    <a:pt x="20928" y="16208"/>
                  </a:cubicBezTo>
                  <a:cubicBezTo>
                    <a:pt x="20637" y="15969"/>
                    <a:pt x="20288" y="15753"/>
                    <a:pt x="19830" y="15526"/>
                  </a:cubicBezTo>
                  <a:cubicBezTo>
                    <a:pt x="19427" y="15325"/>
                    <a:pt x="19017" y="15158"/>
                    <a:pt x="18596" y="14993"/>
                  </a:cubicBezTo>
                  <a:lnTo>
                    <a:pt x="18316" y="14881"/>
                  </a:lnTo>
                  <a:cubicBezTo>
                    <a:pt x="17993" y="14754"/>
                    <a:pt x="17669" y="14625"/>
                    <a:pt x="17351" y="14486"/>
                  </a:cubicBezTo>
                  <a:cubicBezTo>
                    <a:pt x="17065" y="14361"/>
                    <a:pt x="16691" y="14188"/>
                    <a:pt x="16348" y="13969"/>
                  </a:cubicBezTo>
                  <a:cubicBezTo>
                    <a:pt x="16151" y="13835"/>
                    <a:pt x="15989" y="13702"/>
                    <a:pt x="15854" y="13559"/>
                  </a:cubicBezTo>
                  <a:cubicBezTo>
                    <a:pt x="15674" y="13348"/>
                    <a:pt x="15515" y="13107"/>
                    <a:pt x="15370" y="12825"/>
                  </a:cubicBezTo>
                  <a:cubicBezTo>
                    <a:pt x="15149" y="12367"/>
                    <a:pt x="14978" y="11846"/>
                    <a:pt x="14833" y="11179"/>
                  </a:cubicBezTo>
                  <a:cubicBezTo>
                    <a:pt x="14755" y="10805"/>
                    <a:pt x="14692" y="10427"/>
                    <a:pt x="14624" y="10048"/>
                  </a:cubicBezTo>
                  <a:cubicBezTo>
                    <a:pt x="14500" y="9312"/>
                    <a:pt x="14367" y="8551"/>
                    <a:pt x="14136" y="7827"/>
                  </a:cubicBezTo>
                  <a:cubicBezTo>
                    <a:pt x="14050" y="7556"/>
                    <a:pt x="13939" y="7296"/>
                    <a:pt x="13832" y="7053"/>
                  </a:cubicBezTo>
                  <a:cubicBezTo>
                    <a:pt x="13704" y="6764"/>
                    <a:pt x="13552" y="6454"/>
                    <a:pt x="13366" y="6104"/>
                  </a:cubicBezTo>
                  <a:cubicBezTo>
                    <a:pt x="13070" y="5542"/>
                    <a:pt x="12713" y="4967"/>
                    <a:pt x="12305" y="4399"/>
                  </a:cubicBezTo>
                  <a:cubicBezTo>
                    <a:pt x="11485" y="3260"/>
                    <a:pt x="10543" y="2284"/>
                    <a:pt x="9503" y="1499"/>
                  </a:cubicBezTo>
                  <a:cubicBezTo>
                    <a:pt x="8878" y="1025"/>
                    <a:pt x="8283" y="669"/>
                    <a:pt x="7687" y="409"/>
                  </a:cubicBezTo>
                  <a:cubicBezTo>
                    <a:pt x="7387" y="279"/>
                    <a:pt x="7071" y="177"/>
                    <a:pt x="6751" y="101"/>
                  </a:cubicBezTo>
                  <a:cubicBezTo>
                    <a:pt x="6708" y="94"/>
                    <a:pt x="6665" y="84"/>
                    <a:pt x="6621" y="77"/>
                  </a:cubicBezTo>
                  <a:cubicBezTo>
                    <a:pt x="6350" y="25"/>
                    <a:pt x="6058" y="1"/>
                    <a:pt x="570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1" name="Google Shape;2381;p11"/>
            <p:cNvSpPr/>
            <p:nvPr/>
          </p:nvSpPr>
          <p:spPr>
            <a:xfrm>
              <a:off x="567284" y="-652469"/>
              <a:ext cx="729982" cy="608069"/>
            </a:xfrm>
            <a:custGeom>
              <a:avLst/>
              <a:gdLst/>
              <a:ahLst/>
              <a:cxnLst/>
              <a:rect l="l" t="t" r="r" b="b"/>
              <a:pathLst>
                <a:path w="18089" h="15068" extrusionOk="0">
                  <a:moveTo>
                    <a:pt x="2605" y="2249"/>
                  </a:moveTo>
                  <a:cubicBezTo>
                    <a:pt x="2599" y="2252"/>
                    <a:pt x="2592" y="2255"/>
                    <a:pt x="2586" y="2259"/>
                  </a:cubicBezTo>
                  <a:cubicBezTo>
                    <a:pt x="2593" y="2256"/>
                    <a:pt x="2599" y="2252"/>
                    <a:pt x="2605" y="2249"/>
                  </a:cubicBezTo>
                  <a:close/>
                  <a:moveTo>
                    <a:pt x="880" y="2293"/>
                  </a:moveTo>
                  <a:lnTo>
                    <a:pt x="884" y="2298"/>
                  </a:lnTo>
                  <a:lnTo>
                    <a:pt x="884" y="2298"/>
                  </a:lnTo>
                  <a:cubicBezTo>
                    <a:pt x="884" y="2297"/>
                    <a:pt x="883" y="2297"/>
                    <a:pt x="883" y="2297"/>
                  </a:cubicBezTo>
                  <a:lnTo>
                    <a:pt x="880" y="2293"/>
                  </a:lnTo>
                  <a:close/>
                  <a:moveTo>
                    <a:pt x="12742" y="12614"/>
                  </a:moveTo>
                  <a:cubicBezTo>
                    <a:pt x="12745" y="12620"/>
                    <a:pt x="12751" y="12624"/>
                    <a:pt x="12754" y="12629"/>
                  </a:cubicBezTo>
                  <a:lnTo>
                    <a:pt x="12747" y="12621"/>
                  </a:lnTo>
                  <a:cubicBezTo>
                    <a:pt x="12745" y="12620"/>
                    <a:pt x="12744" y="12619"/>
                    <a:pt x="12742" y="12614"/>
                  </a:cubicBezTo>
                  <a:close/>
                  <a:moveTo>
                    <a:pt x="12754" y="12629"/>
                  </a:moveTo>
                  <a:lnTo>
                    <a:pt x="12754" y="12629"/>
                  </a:lnTo>
                  <a:cubicBezTo>
                    <a:pt x="12757" y="12631"/>
                    <a:pt x="12758" y="12633"/>
                    <a:pt x="12758" y="12634"/>
                  </a:cubicBezTo>
                  <a:cubicBezTo>
                    <a:pt x="12757" y="12633"/>
                    <a:pt x="12754" y="12631"/>
                    <a:pt x="12754" y="12629"/>
                  </a:cubicBezTo>
                  <a:close/>
                  <a:moveTo>
                    <a:pt x="4993" y="1"/>
                  </a:moveTo>
                  <a:cubicBezTo>
                    <a:pt x="4767" y="1"/>
                    <a:pt x="4531" y="25"/>
                    <a:pt x="4249" y="75"/>
                  </a:cubicBezTo>
                  <a:cubicBezTo>
                    <a:pt x="4120" y="95"/>
                    <a:pt x="3991" y="128"/>
                    <a:pt x="3857" y="159"/>
                  </a:cubicBezTo>
                  <a:cubicBezTo>
                    <a:pt x="3668" y="203"/>
                    <a:pt x="3531" y="242"/>
                    <a:pt x="3402" y="292"/>
                  </a:cubicBezTo>
                  <a:cubicBezTo>
                    <a:pt x="3172" y="388"/>
                    <a:pt x="2978" y="546"/>
                    <a:pt x="2792" y="703"/>
                  </a:cubicBezTo>
                  <a:cubicBezTo>
                    <a:pt x="2635" y="834"/>
                    <a:pt x="2489" y="956"/>
                    <a:pt x="2332" y="1043"/>
                  </a:cubicBezTo>
                  <a:cubicBezTo>
                    <a:pt x="2276" y="1066"/>
                    <a:pt x="2223" y="1087"/>
                    <a:pt x="2165" y="1102"/>
                  </a:cubicBezTo>
                  <a:cubicBezTo>
                    <a:pt x="2156" y="1106"/>
                    <a:pt x="2144" y="1107"/>
                    <a:pt x="2131" y="1107"/>
                  </a:cubicBezTo>
                  <a:cubicBezTo>
                    <a:pt x="2124" y="1107"/>
                    <a:pt x="2117" y="1107"/>
                    <a:pt x="2109" y="1107"/>
                  </a:cubicBezTo>
                  <a:lnTo>
                    <a:pt x="2058" y="1098"/>
                  </a:lnTo>
                  <a:cubicBezTo>
                    <a:pt x="2025" y="1092"/>
                    <a:pt x="1994" y="1082"/>
                    <a:pt x="1964" y="1076"/>
                  </a:cubicBezTo>
                  <a:cubicBezTo>
                    <a:pt x="1881" y="1045"/>
                    <a:pt x="1795" y="1006"/>
                    <a:pt x="1713" y="970"/>
                  </a:cubicBezTo>
                  <a:lnTo>
                    <a:pt x="1660" y="946"/>
                  </a:lnTo>
                  <a:cubicBezTo>
                    <a:pt x="1548" y="893"/>
                    <a:pt x="1427" y="848"/>
                    <a:pt x="1305" y="808"/>
                  </a:cubicBezTo>
                  <a:cubicBezTo>
                    <a:pt x="1276" y="799"/>
                    <a:pt x="1246" y="792"/>
                    <a:pt x="1215" y="785"/>
                  </a:cubicBezTo>
                  <a:cubicBezTo>
                    <a:pt x="1164" y="775"/>
                    <a:pt x="1110" y="770"/>
                    <a:pt x="1050" y="770"/>
                  </a:cubicBezTo>
                  <a:cubicBezTo>
                    <a:pt x="1015" y="770"/>
                    <a:pt x="978" y="772"/>
                    <a:pt x="939" y="775"/>
                  </a:cubicBezTo>
                  <a:cubicBezTo>
                    <a:pt x="815" y="779"/>
                    <a:pt x="689" y="828"/>
                    <a:pt x="539" y="921"/>
                  </a:cubicBezTo>
                  <a:cubicBezTo>
                    <a:pt x="341" y="1042"/>
                    <a:pt x="157" y="1196"/>
                    <a:pt x="1" y="1377"/>
                  </a:cubicBezTo>
                  <a:cubicBezTo>
                    <a:pt x="18" y="1377"/>
                    <a:pt x="34" y="1380"/>
                    <a:pt x="50" y="1382"/>
                  </a:cubicBezTo>
                  <a:cubicBezTo>
                    <a:pt x="120" y="1395"/>
                    <a:pt x="183" y="1423"/>
                    <a:pt x="242" y="1460"/>
                  </a:cubicBezTo>
                  <a:cubicBezTo>
                    <a:pt x="389" y="1553"/>
                    <a:pt x="493" y="1706"/>
                    <a:pt x="583" y="1852"/>
                  </a:cubicBezTo>
                  <a:cubicBezTo>
                    <a:pt x="673" y="1997"/>
                    <a:pt x="761" y="2149"/>
                    <a:pt x="869" y="2283"/>
                  </a:cubicBezTo>
                  <a:lnTo>
                    <a:pt x="869" y="2283"/>
                  </a:lnTo>
                  <a:cubicBezTo>
                    <a:pt x="871" y="2285"/>
                    <a:pt x="872" y="2287"/>
                    <a:pt x="874" y="2289"/>
                  </a:cubicBezTo>
                  <a:lnTo>
                    <a:pt x="874" y="2289"/>
                  </a:lnTo>
                  <a:cubicBezTo>
                    <a:pt x="872" y="2287"/>
                    <a:pt x="871" y="2285"/>
                    <a:pt x="869" y="2283"/>
                  </a:cubicBezTo>
                  <a:lnTo>
                    <a:pt x="869" y="2283"/>
                  </a:lnTo>
                  <a:cubicBezTo>
                    <a:pt x="869" y="2283"/>
                    <a:pt x="869" y="2283"/>
                    <a:pt x="868" y="2283"/>
                  </a:cubicBezTo>
                  <a:lnTo>
                    <a:pt x="868" y="2283"/>
                  </a:lnTo>
                  <a:cubicBezTo>
                    <a:pt x="868" y="2284"/>
                    <a:pt x="872" y="2289"/>
                    <a:pt x="875" y="2291"/>
                  </a:cubicBezTo>
                  <a:lnTo>
                    <a:pt x="875" y="2291"/>
                  </a:lnTo>
                  <a:cubicBezTo>
                    <a:pt x="875" y="2291"/>
                    <a:pt x="874" y="2290"/>
                    <a:pt x="874" y="2289"/>
                  </a:cubicBezTo>
                  <a:lnTo>
                    <a:pt x="874" y="2289"/>
                  </a:lnTo>
                  <a:cubicBezTo>
                    <a:pt x="874" y="2290"/>
                    <a:pt x="875" y="2291"/>
                    <a:pt x="876" y="2292"/>
                  </a:cubicBezTo>
                  <a:cubicBezTo>
                    <a:pt x="875" y="2291"/>
                    <a:pt x="875" y="2291"/>
                    <a:pt x="875" y="2291"/>
                  </a:cubicBezTo>
                  <a:lnTo>
                    <a:pt x="875" y="2291"/>
                  </a:lnTo>
                  <a:cubicBezTo>
                    <a:pt x="876" y="2293"/>
                    <a:pt x="878" y="2295"/>
                    <a:pt x="880" y="2297"/>
                  </a:cubicBezTo>
                  <a:lnTo>
                    <a:pt x="884" y="2302"/>
                  </a:lnTo>
                  <a:cubicBezTo>
                    <a:pt x="884" y="2300"/>
                    <a:pt x="883" y="2300"/>
                    <a:pt x="883" y="2299"/>
                  </a:cubicBezTo>
                  <a:lnTo>
                    <a:pt x="883" y="2299"/>
                  </a:lnTo>
                  <a:cubicBezTo>
                    <a:pt x="923" y="2340"/>
                    <a:pt x="962" y="2376"/>
                    <a:pt x="1006" y="2408"/>
                  </a:cubicBezTo>
                  <a:cubicBezTo>
                    <a:pt x="1092" y="2457"/>
                    <a:pt x="1183" y="2496"/>
                    <a:pt x="1278" y="2529"/>
                  </a:cubicBezTo>
                  <a:cubicBezTo>
                    <a:pt x="1268" y="2524"/>
                    <a:pt x="1258" y="2521"/>
                    <a:pt x="1248" y="2516"/>
                  </a:cubicBezTo>
                  <a:lnTo>
                    <a:pt x="1248" y="2516"/>
                  </a:lnTo>
                  <a:cubicBezTo>
                    <a:pt x="1339" y="2543"/>
                    <a:pt x="1429" y="2560"/>
                    <a:pt x="1526" y="2572"/>
                  </a:cubicBezTo>
                  <a:lnTo>
                    <a:pt x="1536" y="2572"/>
                  </a:lnTo>
                  <a:cubicBezTo>
                    <a:pt x="1535" y="2572"/>
                    <a:pt x="1534" y="2571"/>
                    <a:pt x="1533" y="2571"/>
                  </a:cubicBezTo>
                  <a:lnTo>
                    <a:pt x="1533" y="2571"/>
                  </a:lnTo>
                  <a:cubicBezTo>
                    <a:pt x="1537" y="2572"/>
                    <a:pt x="1540" y="2572"/>
                    <a:pt x="1543" y="2572"/>
                  </a:cubicBezTo>
                  <a:cubicBezTo>
                    <a:pt x="1653" y="2572"/>
                    <a:pt x="1759" y="2560"/>
                    <a:pt x="1867" y="2541"/>
                  </a:cubicBezTo>
                  <a:cubicBezTo>
                    <a:pt x="2129" y="2477"/>
                    <a:pt x="2375" y="2365"/>
                    <a:pt x="2615" y="2243"/>
                  </a:cubicBezTo>
                  <a:lnTo>
                    <a:pt x="2615" y="2243"/>
                  </a:lnTo>
                  <a:cubicBezTo>
                    <a:pt x="2612" y="2245"/>
                    <a:pt x="2608" y="2247"/>
                    <a:pt x="2605" y="2249"/>
                  </a:cubicBezTo>
                  <a:lnTo>
                    <a:pt x="2605" y="2249"/>
                  </a:lnTo>
                  <a:cubicBezTo>
                    <a:pt x="2838" y="2130"/>
                    <a:pt x="3069" y="2004"/>
                    <a:pt x="3307" y="1897"/>
                  </a:cubicBezTo>
                  <a:cubicBezTo>
                    <a:pt x="3560" y="1782"/>
                    <a:pt x="3819" y="1684"/>
                    <a:pt x="4093" y="1627"/>
                  </a:cubicBezTo>
                  <a:cubicBezTo>
                    <a:pt x="4356" y="1569"/>
                    <a:pt x="4620" y="1526"/>
                    <a:pt x="4887" y="1525"/>
                  </a:cubicBezTo>
                  <a:cubicBezTo>
                    <a:pt x="5105" y="1526"/>
                    <a:pt x="5328" y="1539"/>
                    <a:pt x="5545" y="1581"/>
                  </a:cubicBezTo>
                  <a:cubicBezTo>
                    <a:pt x="5572" y="1586"/>
                    <a:pt x="5595" y="1589"/>
                    <a:pt x="5623" y="1595"/>
                  </a:cubicBezTo>
                  <a:cubicBezTo>
                    <a:pt x="6088" y="1698"/>
                    <a:pt x="6529" y="1897"/>
                    <a:pt x="6919" y="2177"/>
                  </a:cubicBezTo>
                  <a:cubicBezTo>
                    <a:pt x="7337" y="2481"/>
                    <a:pt x="7704" y="2855"/>
                    <a:pt x="8013" y="3268"/>
                  </a:cubicBezTo>
                  <a:cubicBezTo>
                    <a:pt x="8367" y="3742"/>
                    <a:pt x="8669" y="4254"/>
                    <a:pt x="8917" y="4792"/>
                  </a:cubicBezTo>
                  <a:cubicBezTo>
                    <a:pt x="9163" y="5329"/>
                    <a:pt x="9364" y="5884"/>
                    <a:pt x="9549" y="6445"/>
                  </a:cubicBezTo>
                  <a:cubicBezTo>
                    <a:pt x="9738" y="7010"/>
                    <a:pt x="9906" y="7580"/>
                    <a:pt x="10097" y="8143"/>
                  </a:cubicBezTo>
                  <a:cubicBezTo>
                    <a:pt x="10286" y="8693"/>
                    <a:pt x="10495" y="9235"/>
                    <a:pt x="10754" y="9758"/>
                  </a:cubicBezTo>
                  <a:lnTo>
                    <a:pt x="10754" y="9758"/>
                  </a:lnTo>
                  <a:cubicBezTo>
                    <a:pt x="10752" y="9756"/>
                    <a:pt x="10751" y="9754"/>
                    <a:pt x="10750" y="9752"/>
                  </a:cubicBezTo>
                  <a:lnTo>
                    <a:pt x="10750" y="9752"/>
                  </a:lnTo>
                  <a:lnTo>
                    <a:pt x="10772" y="9795"/>
                  </a:lnTo>
                  <a:cubicBezTo>
                    <a:pt x="10766" y="9783"/>
                    <a:pt x="10760" y="9771"/>
                    <a:pt x="10754" y="9758"/>
                  </a:cubicBezTo>
                  <a:lnTo>
                    <a:pt x="10754" y="9758"/>
                  </a:lnTo>
                  <a:cubicBezTo>
                    <a:pt x="11016" y="10267"/>
                    <a:pt x="11322" y="10759"/>
                    <a:pt x="11648" y="11228"/>
                  </a:cubicBezTo>
                  <a:cubicBezTo>
                    <a:pt x="11984" y="11714"/>
                    <a:pt x="12347" y="12175"/>
                    <a:pt x="12738" y="12614"/>
                  </a:cubicBezTo>
                  <a:lnTo>
                    <a:pt x="12738" y="12613"/>
                  </a:lnTo>
                  <a:cubicBezTo>
                    <a:pt x="12738" y="12613"/>
                    <a:pt x="12738" y="12614"/>
                    <a:pt x="12739" y="12614"/>
                  </a:cubicBezTo>
                  <a:lnTo>
                    <a:pt x="12742" y="12617"/>
                  </a:lnTo>
                  <a:lnTo>
                    <a:pt x="12739" y="12617"/>
                  </a:lnTo>
                  <a:cubicBezTo>
                    <a:pt x="12742" y="12619"/>
                    <a:pt x="12744" y="12620"/>
                    <a:pt x="12745" y="12624"/>
                  </a:cubicBezTo>
                  <a:cubicBezTo>
                    <a:pt x="12751" y="12629"/>
                    <a:pt x="12754" y="12634"/>
                    <a:pt x="12759" y="12639"/>
                  </a:cubicBezTo>
                  <a:cubicBezTo>
                    <a:pt x="12764" y="12641"/>
                    <a:pt x="12766" y="12645"/>
                    <a:pt x="12772" y="12648"/>
                  </a:cubicBezTo>
                  <a:lnTo>
                    <a:pt x="12772" y="12648"/>
                  </a:lnTo>
                  <a:cubicBezTo>
                    <a:pt x="13320" y="13245"/>
                    <a:pt x="13919" y="13792"/>
                    <a:pt x="14598" y="14237"/>
                  </a:cubicBezTo>
                  <a:cubicBezTo>
                    <a:pt x="14747" y="14335"/>
                    <a:pt x="14900" y="14427"/>
                    <a:pt x="15063" y="14502"/>
                  </a:cubicBezTo>
                  <a:cubicBezTo>
                    <a:pt x="15223" y="14575"/>
                    <a:pt x="15382" y="14639"/>
                    <a:pt x="15550" y="14695"/>
                  </a:cubicBezTo>
                  <a:lnTo>
                    <a:pt x="15547" y="14695"/>
                  </a:lnTo>
                  <a:cubicBezTo>
                    <a:pt x="15830" y="14783"/>
                    <a:pt x="16118" y="14848"/>
                    <a:pt x="16409" y="14891"/>
                  </a:cubicBezTo>
                  <a:cubicBezTo>
                    <a:pt x="16718" y="14938"/>
                    <a:pt x="17031" y="14968"/>
                    <a:pt x="17341" y="14997"/>
                  </a:cubicBezTo>
                  <a:cubicBezTo>
                    <a:pt x="17590" y="15019"/>
                    <a:pt x="17838" y="15040"/>
                    <a:pt x="18088" y="15067"/>
                  </a:cubicBezTo>
                  <a:cubicBezTo>
                    <a:pt x="18028" y="15044"/>
                    <a:pt x="17966" y="15019"/>
                    <a:pt x="17903" y="14994"/>
                  </a:cubicBezTo>
                  <a:lnTo>
                    <a:pt x="17623" y="14882"/>
                  </a:lnTo>
                  <a:cubicBezTo>
                    <a:pt x="17302" y="14754"/>
                    <a:pt x="16979" y="14625"/>
                    <a:pt x="16659" y="14489"/>
                  </a:cubicBezTo>
                  <a:cubicBezTo>
                    <a:pt x="16373" y="14364"/>
                    <a:pt x="16001" y="14190"/>
                    <a:pt x="15656" y="13972"/>
                  </a:cubicBezTo>
                  <a:cubicBezTo>
                    <a:pt x="15460" y="13839"/>
                    <a:pt x="15297" y="13706"/>
                    <a:pt x="15164" y="13561"/>
                  </a:cubicBezTo>
                  <a:cubicBezTo>
                    <a:pt x="14980" y="13345"/>
                    <a:pt x="14822" y="13105"/>
                    <a:pt x="14683" y="12830"/>
                  </a:cubicBezTo>
                  <a:cubicBezTo>
                    <a:pt x="14460" y="12376"/>
                    <a:pt x="14289" y="11853"/>
                    <a:pt x="14144" y="11188"/>
                  </a:cubicBezTo>
                  <a:cubicBezTo>
                    <a:pt x="14075" y="10855"/>
                    <a:pt x="14016" y="10522"/>
                    <a:pt x="13959" y="10187"/>
                  </a:cubicBezTo>
                  <a:lnTo>
                    <a:pt x="13936" y="10058"/>
                  </a:lnTo>
                  <a:cubicBezTo>
                    <a:pt x="13808" y="9315"/>
                    <a:pt x="13680" y="8552"/>
                    <a:pt x="13449" y="7834"/>
                  </a:cubicBezTo>
                  <a:cubicBezTo>
                    <a:pt x="13358" y="7550"/>
                    <a:pt x="13242" y="7284"/>
                    <a:pt x="13143" y="7060"/>
                  </a:cubicBezTo>
                  <a:cubicBezTo>
                    <a:pt x="13014" y="6768"/>
                    <a:pt x="12861" y="6458"/>
                    <a:pt x="12679" y="6108"/>
                  </a:cubicBezTo>
                  <a:cubicBezTo>
                    <a:pt x="12387" y="5558"/>
                    <a:pt x="12030" y="4983"/>
                    <a:pt x="11613" y="4403"/>
                  </a:cubicBezTo>
                  <a:cubicBezTo>
                    <a:pt x="10792" y="3261"/>
                    <a:pt x="9850" y="2284"/>
                    <a:pt x="8811" y="1500"/>
                  </a:cubicBezTo>
                  <a:cubicBezTo>
                    <a:pt x="8181" y="1023"/>
                    <a:pt x="7587" y="667"/>
                    <a:pt x="6994" y="410"/>
                  </a:cubicBezTo>
                  <a:cubicBezTo>
                    <a:pt x="6690" y="279"/>
                    <a:pt x="6375" y="174"/>
                    <a:pt x="6058" y="101"/>
                  </a:cubicBezTo>
                  <a:lnTo>
                    <a:pt x="5928" y="72"/>
                  </a:lnTo>
                  <a:cubicBezTo>
                    <a:pt x="5664" y="25"/>
                    <a:pt x="5374" y="2"/>
                    <a:pt x="5012" y="1"/>
                  </a:cubicBezTo>
                  <a:cubicBezTo>
                    <a:pt x="5006" y="1"/>
                    <a:pt x="4999" y="1"/>
                    <a:pt x="4993" y="1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2" name="Google Shape;2382;p11"/>
            <p:cNvSpPr/>
            <p:nvPr/>
          </p:nvSpPr>
          <p:spPr>
            <a:xfrm>
              <a:off x="773860" y="-580880"/>
              <a:ext cx="40" cy="4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09C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3" name="Google Shape;2383;p11"/>
            <p:cNvSpPr/>
            <p:nvPr/>
          </p:nvSpPr>
          <p:spPr>
            <a:xfrm>
              <a:off x="629390" y="-548717"/>
              <a:ext cx="605" cy="121"/>
            </a:xfrm>
            <a:custGeom>
              <a:avLst/>
              <a:gdLst/>
              <a:ahLst/>
              <a:cxnLst/>
              <a:rect l="l" t="t" r="r" b="b"/>
              <a:pathLst>
                <a:path w="15" h="3" extrusionOk="0">
                  <a:moveTo>
                    <a:pt x="0" y="1"/>
                  </a:moveTo>
                  <a:cubicBezTo>
                    <a:pt x="4" y="1"/>
                    <a:pt x="9" y="2"/>
                    <a:pt x="14" y="2"/>
                  </a:cubicBezTo>
                  <a:cubicBezTo>
                    <a:pt x="12" y="1"/>
                    <a:pt x="10" y="1"/>
                    <a:pt x="7" y="1"/>
                  </a:cubicBezTo>
                  <a:close/>
                </a:path>
              </a:pathLst>
            </a:custGeom>
            <a:solidFill>
              <a:srgbClr val="F09C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4" name="Google Shape;2384;p11"/>
            <p:cNvSpPr/>
            <p:nvPr/>
          </p:nvSpPr>
          <p:spPr>
            <a:xfrm>
              <a:off x="1419494" y="198892"/>
              <a:ext cx="817027" cy="178490"/>
            </a:xfrm>
            <a:custGeom>
              <a:avLst/>
              <a:gdLst/>
              <a:ahLst/>
              <a:cxnLst/>
              <a:rect l="l" t="t" r="r" b="b"/>
              <a:pathLst>
                <a:path w="20246" h="4423" extrusionOk="0">
                  <a:moveTo>
                    <a:pt x="8123" y="1"/>
                  </a:moveTo>
                  <a:cubicBezTo>
                    <a:pt x="7865" y="1"/>
                    <a:pt x="7606" y="46"/>
                    <a:pt x="7350" y="90"/>
                  </a:cubicBezTo>
                  <a:cubicBezTo>
                    <a:pt x="7067" y="139"/>
                    <a:pt x="6829" y="188"/>
                    <a:pt x="6599" y="236"/>
                  </a:cubicBezTo>
                  <a:lnTo>
                    <a:pt x="6522" y="253"/>
                  </a:lnTo>
                  <a:lnTo>
                    <a:pt x="6376" y="283"/>
                  </a:lnTo>
                  <a:lnTo>
                    <a:pt x="6085" y="343"/>
                  </a:lnTo>
                  <a:cubicBezTo>
                    <a:pt x="5601" y="441"/>
                    <a:pt x="5163" y="495"/>
                    <a:pt x="4742" y="516"/>
                  </a:cubicBezTo>
                  <a:lnTo>
                    <a:pt x="4597" y="518"/>
                  </a:lnTo>
                  <a:lnTo>
                    <a:pt x="4466" y="518"/>
                  </a:lnTo>
                  <a:cubicBezTo>
                    <a:pt x="4058" y="521"/>
                    <a:pt x="3662" y="529"/>
                    <a:pt x="3290" y="626"/>
                  </a:cubicBezTo>
                  <a:cubicBezTo>
                    <a:pt x="2701" y="777"/>
                    <a:pt x="2243" y="1166"/>
                    <a:pt x="1907" y="1489"/>
                  </a:cubicBezTo>
                  <a:cubicBezTo>
                    <a:pt x="1114" y="2246"/>
                    <a:pt x="607" y="3240"/>
                    <a:pt x="116" y="4200"/>
                  </a:cubicBezTo>
                  <a:lnTo>
                    <a:pt x="25" y="4375"/>
                  </a:lnTo>
                  <a:cubicBezTo>
                    <a:pt x="17" y="4391"/>
                    <a:pt x="9" y="4407"/>
                    <a:pt x="1" y="4422"/>
                  </a:cubicBezTo>
                  <a:cubicBezTo>
                    <a:pt x="310" y="3956"/>
                    <a:pt x="679" y="3529"/>
                    <a:pt x="1094" y="3154"/>
                  </a:cubicBezTo>
                  <a:cubicBezTo>
                    <a:pt x="1598" y="2694"/>
                    <a:pt x="2162" y="2285"/>
                    <a:pt x="2780" y="1991"/>
                  </a:cubicBezTo>
                  <a:cubicBezTo>
                    <a:pt x="3061" y="1856"/>
                    <a:pt x="3350" y="1734"/>
                    <a:pt x="3652" y="1650"/>
                  </a:cubicBezTo>
                  <a:cubicBezTo>
                    <a:pt x="3791" y="1613"/>
                    <a:pt x="3925" y="1581"/>
                    <a:pt x="4065" y="1555"/>
                  </a:cubicBezTo>
                  <a:cubicBezTo>
                    <a:pt x="4179" y="1538"/>
                    <a:pt x="4295" y="1524"/>
                    <a:pt x="4412" y="1511"/>
                  </a:cubicBezTo>
                  <a:cubicBezTo>
                    <a:pt x="5022" y="1431"/>
                    <a:pt x="5617" y="1273"/>
                    <a:pt x="6229" y="1183"/>
                  </a:cubicBezTo>
                  <a:cubicBezTo>
                    <a:pt x="6495" y="1145"/>
                    <a:pt x="6770" y="1108"/>
                    <a:pt x="7043" y="1108"/>
                  </a:cubicBezTo>
                  <a:cubicBezTo>
                    <a:pt x="7307" y="1108"/>
                    <a:pt x="7567" y="1142"/>
                    <a:pt x="7814" y="1241"/>
                  </a:cubicBezTo>
                  <a:cubicBezTo>
                    <a:pt x="8043" y="1333"/>
                    <a:pt x="8261" y="1454"/>
                    <a:pt x="8427" y="1636"/>
                  </a:cubicBezTo>
                  <a:cubicBezTo>
                    <a:pt x="8567" y="1785"/>
                    <a:pt x="8679" y="1956"/>
                    <a:pt x="8758" y="2144"/>
                  </a:cubicBezTo>
                  <a:cubicBezTo>
                    <a:pt x="8919" y="2524"/>
                    <a:pt x="8999" y="2927"/>
                    <a:pt x="9143" y="3312"/>
                  </a:cubicBezTo>
                  <a:cubicBezTo>
                    <a:pt x="9210" y="3477"/>
                    <a:pt x="9292" y="3629"/>
                    <a:pt x="9394" y="3773"/>
                  </a:cubicBezTo>
                  <a:cubicBezTo>
                    <a:pt x="9480" y="3881"/>
                    <a:pt x="9579" y="3980"/>
                    <a:pt x="9683" y="4069"/>
                  </a:cubicBezTo>
                  <a:cubicBezTo>
                    <a:pt x="9683" y="4069"/>
                    <a:pt x="9683" y="4069"/>
                    <a:pt x="9683" y="4069"/>
                  </a:cubicBezTo>
                  <a:lnTo>
                    <a:pt x="9683" y="4069"/>
                  </a:lnTo>
                  <a:cubicBezTo>
                    <a:pt x="9774" y="4136"/>
                    <a:pt x="9869" y="4197"/>
                    <a:pt x="9974" y="4247"/>
                  </a:cubicBezTo>
                  <a:cubicBezTo>
                    <a:pt x="10056" y="4282"/>
                    <a:pt x="10140" y="4305"/>
                    <a:pt x="10227" y="4317"/>
                  </a:cubicBezTo>
                  <a:cubicBezTo>
                    <a:pt x="10267" y="4321"/>
                    <a:pt x="10306" y="4323"/>
                    <a:pt x="10345" y="4323"/>
                  </a:cubicBezTo>
                  <a:cubicBezTo>
                    <a:pt x="10383" y="4323"/>
                    <a:pt x="10422" y="4321"/>
                    <a:pt x="10460" y="4317"/>
                  </a:cubicBezTo>
                  <a:cubicBezTo>
                    <a:pt x="10579" y="4297"/>
                    <a:pt x="10694" y="4266"/>
                    <a:pt x="10803" y="4226"/>
                  </a:cubicBezTo>
                  <a:cubicBezTo>
                    <a:pt x="10807" y="4223"/>
                    <a:pt x="10809" y="4223"/>
                    <a:pt x="10810" y="4221"/>
                  </a:cubicBezTo>
                  <a:cubicBezTo>
                    <a:pt x="11050" y="4119"/>
                    <a:pt x="11268" y="3977"/>
                    <a:pt x="11480" y="3823"/>
                  </a:cubicBezTo>
                  <a:lnTo>
                    <a:pt x="11480" y="3823"/>
                  </a:lnTo>
                  <a:cubicBezTo>
                    <a:pt x="11474" y="3828"/>
                    <a:pt x="11468" y="3834"/>
                    <a:pt x="11462" y="3839"/>
                  </a:cubicBezTo>
                  <a:cubicBezTo>
                    <a:pt x="11469" y="3832"/>
                    <a:pt x="11477" y="3827"/>
                    <a:pt x="11486" y="3820"/>
                  </a:cubicBezTo>
                  <a:lnTo>
                    <a:pt x="11486" y="3820"/>
                  </a:lnTo>
                  <a:cubicBezTo>
                    <a:pt x="11486" y="3820"/>
                    <a:pt x="11485" y="3821"/>
                    <a:pt x="11485" y="3822"/>
                  </a:cubicBezTo>
                  <a:cubicBezTo>
                    <a:pt x="11490" y="3818"/>
                    <a:pt x="11491" y="3816"/>
                    <a:pt x="11494" y="3815"/>
                  </a:cubicBezTo>
                  <a:cubicBezTo>
                    <a:pt x="11497" y="3812"/>
                    <a:pt x="11498" y="3812"/>
                    <a:pt x="11498" y="3810"/>
                  </a:cubicBezTo>
                  <a:lnTo>
                    <a:pt x="11501" y="3810"/>
                  </a:lnTo>
                  <a:cubicBezTo>
                    <a:pt x="11888" y="3516"/>
                    <a:pt x="12244" y="3184"/>
                    <a:pt x="12620" y="2877"/>
                  </a:cubicBezTo>
                  <a:cubicBezTo>
                    <a:pt x="12807" y="2725"/>
                    <a:pt x="12999" y="2572"/>
                    <a:pt x="13200" y="2436"/>
                  </a:cubicBezTo>
                  <a:cubicBezTo>
                    <a:pt x="13387" y="2308"/>
                    <a:pt x="13582" y="2187"/>
                    <a:pt x="13792" y="2100"/>
                  </a:cubicBezTo>
                  <a:cubicBezTo>
                    <a:pt x="13911" y="2050"/>
                    <a:pt x="14026" y="2002"/>
                    <a:pt x="14150" y="1972"/>
                  </a:cubicBezTo>
                  <a:cubicBezTo>
                    <a:pt x="14269" y="1942"/>
                    <a:pt x="14388" y="1922"/>
                    <a:pt x="14509" y="1912"/>
                  </a:cubicBezTo>
                  <a:cubicBezTo>
                    <a:pt x="14621" y="1901"/>
                    <a:pt x="14734" y="1895"/>
                    <a:pt x="14847" y="1895"/>
                  </a:cubicBezTo>
                  <a:cubicBezTo>
                    <a:pt x="15092" y="1895"/>
                    <a:pt x="15336" y="1921"/>
                    <a:pt x="15576" y="1972"/>
                  </a:cubicBezTo>
                  <a:cubicBezTo>
                    <a:pt x="16255" y="2120"/>
                    <a:pt x="16883" y="2430"/>
                    <a:pt x="17519" y="2706"/>
                  </a:cubicBezTo>
                  <a:cubicBezTo>
                    <a:pt x="17501" y="2697"/>
                    <a:pt x="17480" y="2689"/>
                    <a:pt x="17462" y="2680"/>
                  </a:cubicBezTo>
                  <a:lnTo>
                    <a:pt x="17462" y="2680"/>
                  </a:lnTo>
                  <a:cubicBezTo>
                    <a:pt x="17690" y="2776"/>
                    <a:pt x="17920" y="2874"/>
                    <a:pt x="18158" y="2950"/>
                  </a:cubicBezTo>
                  <a:cubicBezTo>
                    <a:pt x="18395" y="3026"/>
                    <a:pt x="18632" y="3085"/>
                    <a:pt x="18877" y="3125"/>
                  </a:cubicBezTo>
                  <a:cubicBezTo>
                    <a:pt x="18999" y="3140"/>
                    <a:pt x="19123" y="3152"/>
                    <a:pt x="19249" y="3152"/>
                  </a:cubicBezTo>
                  <a:cubicBezTo>
                    <a:pt x="19262" y="3152"/>
                    <a:pt x="19276" y="3151"/>
                    <a:pt x="19289" y="3151"/>
                  </a:cubicBezTo>
                  <a:cubicBezTo>
                    <a:pt x="19427" y="3148"/>
                    <a:pt x="19565" y="3137"/>
                    <a:pt x="19701" y="3122"/>
                  </a:cubicBezTo>
                  <a:cubicBezTo>
                    <a:pt x="19885" y="3098"/>
                    <a:pt x="20066" y="3062"/>
                    <a:pt x="20245" y="3019"/>
                  </a:cubicBezTo>
                  <a:cubicBezTo>
                    <a:pt x="19975" y="2989"/>
                    <a:pt x="19724" y="2956"/>
                    <a:pt x="19484" y="2911"/>
                  </a:cubicBezTo>
                  <a:lnTo>
                    <a:pt x="19405" y="2897"/>
                  </a:lnTo>
                  <a:cubicBezTo>
                    <a:pt x="19119" y="2828"/>
                    <a:pt x="18874" y="2746"/>
                    <a:pt x="18654" y="2643"/>
                  </a:cubicBezTo>
                  <a:cubicBezTo>
                    <a:pt x="18460" y="2535"/>
                    <a:pt x="18283" y="2409"/>
                    <a:pt x="18114" y="2254"/>
                  </a:cubicBezTo>
                  <a:cubicBezTo>
                    <a:pt x="18026" y="2169"/>
                    <a:pt x="17936" y="2081"/>
                    <a:pt x="17848" y="1994"/>
                  </a:cubicBezTo>
                  <a:lnTo>
                    <a:pt x="17761" y="1907"/>
                  </a:lnTo>
                  <a:cubicBezTo>
                    <a:pt x="17673" y="1821"/>
                    <a:pt x="17603" y="1751"/>
                    <a:pt x="17529" y="1685"/>
                  </a:cubicBezTo>
                  <a:cubicBezTo>
                    <a:pt x="17218" y="1397"/>
                    <a:pt x="16952" y="1198"/>
                    <a:pt x="16669" y="1037"/>
                  </a:cubicBezTo>
                  <a:cubicBezTo>
                    <a:pt x="16189" y="767"/>
                    <a:pt x="15631" y="570"/>
                    <a:pt x="15006" y="451"/>
                  </a:cubicBezTo>
                  <a:cubicBezTo>
                    <a:pt x="14813" y="406"/>
                    <a:pt x="14609" y="376"/>
                    <a:pt x="14411" y="356"/>
                  </a:cubicBezTo>
                  <a:cubicBezTo>
                    <a:pt x="14238" y="338"/>
                    <a:pt x="14060" y="329"/>
                    <a:pt x="13880" y="329"/>
                  </a:cubicBezTo>
                  <a:cubicBezTo>
                    <a:pt x="13682" y="329"/>
                    <a:pt x="13481" y="340"/>
                    <a:pt x="13278" y="362"/>
                  </a:cubicBezTo>
                  <a:cubicBezTo>
                    <a:pt x="13128" y="376"/>
                    <a:pt x="12972" y="405"/>
                    <a:pt x="12771" y="455"/>
                  </a:cubicBezTo>
                  <a:cubicBezTo>
                    <a:pt x="12584" y="504"/>
                    <a:pt x="12426" y="572"/>
                    <a:pt x="12267" y="672"/>
                  </a:cubicBezTo>
                  <a:cubicBezTo>
                    <a:pt x="11896" y="908"/>
                    <a:pt x="11629" y="1258"/>
                    <a:pt x="11368" y="1597"/>
                  </a:cubicBezTo>
                  <a:cubicBezTo>
                    <a:pt x="11248" y="1749"/>
                    <a:pt x="11135" y="1897"/>
                    <a:pt x="11016" y="2035"/>
                  </a:cubicBezTo>
                  <a:cubicBezTo>
                    <a:pt x="10944" y="2116"/>
                    <a:pt x="10865" y="2185"/>
                    <a:pt x="10783" y="2243"/>
                  </a:cubicBezTo>
                  <a:cubicBezTo>
                    <a:pt x="10751" y="2259"/>
                    <a:pt x="10718" y="2275"/>
                    <a:pt x="10682" y="2289"/>
                  </a:cubicBezTo>
                  <a:cubicBezTo>
                    <a:pt x="10645" y="2301"/>
                    <a:pt x="10603" y="2308"/>
                    <a:pt x="10560" y="2311"/>
                  </a:cubicBezTo>
                  <a:lnTo>
                    <a:pt x="10474" y="2302"/>
                  </a:lnTo>
                  <a:cubicBezTo>
                    <a:pt x="10456" y="2297"/>
                    <a:pt x="10435" y="2289"/>
                    <a:pt x="10415" y="2281"/>
                  </a:cubicBezTo>
                  <a:cubicBezTo>
                    <a:pt x="10394" y="2266"/>
                    <a:pt x="10372" y="2252"/>
                    <a:pt x="10351" y="2235"/>
                  </a:cubicBezTo>
                  <a:cubicBezTo>
                    <a:pt x="10308" y="2192"/>
                    <a:pt x="10272" y="2146"/>
                    <a:pt x="10237" y="2094"/>
                  </a:cubicBezTo>
                  <a:cubicBezTo>
                    <a:pt x="10130" y="1913"/>
                    <a:pt x="10048" y="1713"/>
                    <a:pt x="9967" y="1510"/>
                  </a:cubicBezTo>
                  <a:cubicBezTo>
                    <a:pt x="9920" y="1390"/>
                    <a:pt x="9871" y="1274"/>
                    <a:pt x="9819" y="1160"/>
                  </a:cubicBezTo>
                  <a:cubicBezTo>
                    <a:pt x="9612" y="715"/>
                    <a:pt x="9357" y="408"/>
                    <a:pt x="9034" y="225"/>
                  </a:cubicBezTo>
                  <a:cubicBezTo>
                    <a:pt x="8877" y="135"/>
                    <a:pt x="8706" y="75"/>
                    <a:pt x="8511" y="37"/>
                  </a:cubicBezTo>
                  <a:cubicBezTo>
                    <a:pt x="8463" y="27"/>
                    <a:pt x="8412" y="20"/>
                    <a:pt x="8366" y="16"/>
                  </a:cubicBezTo>
                  <a:cubicBezTo>
                    <a:pt x="8285" y="5"/>
                    <a:pt x="8204" y="1"/>
                    <a:pt x="8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5" name="Google Shape;2385;p11"/>
            <p:cNvSpPr/>
            <p:nvPr/>
          </p:nvSpPr>
          <p:spPr>
            <a:xfrm>
              <a:off x="1883774" y="352522"/>
              <a:ext cx="40" cy="4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09C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6" name="Google Shape;2386;p11"/>
            <p:cNvSpPr/>
            <p:nvPr/>
          </p:nvSpPr>
          <p:spPr>
            <a:xfrm>
              <a:off x="1883734" y="352522"/>
              <a:ext cx="81" cy="121"/>
            </a:xfrm>
            <a:custGeom>
              <a:avLst/>
              <a:gdLst/>
              <a:ahLst/>
              <a:cxnLst/>
              <a:rect l="l" t="t" r="r" b="b"/>
              <a:pathLst>
                <a:path w="2" h="3" extrusionOk="0">
                  <a:moveTo>
                    <a:pt x="0" y="2"/>
                  </a:moveTo>
                  <a:lnTo>
                    <a:pt x="0" y="2"/>
                  </a:lnTo>
                  <a:cubicBezTo>
                    <a:pt x="0" y="2"/>
                    <a:pt x="1" y="2"/>
                    <a:pt x="0" y="2"/>
                  </a:cubicBezTo>
                  <a:cubicBezTo>
                    <a:pt x="1" y="1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F09C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7" name="Google Shape;2387;p11"/>
            <p:cNvSpPr/>
            <p:nvPr/>
          </p:nvSpPr>
          <p:spPr>
            <a:xfrm>
              <a:off x="1883532" y="352602"/>
              <a:ext cx="282" cy="81"/>
            </a:xfrm>
            <a:custGeom>
              <a:avLst/>
              <a:gdLst/>
              <a:ahLst/>
              <a:cxnLst/>
              <a:rect l="l" t="t" r="r" b="b"/>
              <a:pathLst>
                <a:path w="7" h="2" extrusionOk="0">
                  <a:moveTo>
                    <a:pt x="4" y="0"/>
                  </a:moveTo>
                  <a:lnTo>
                    <a:pt x="1" y="1"/>
                  </a:lnTo>
                  <a:cubicBezTo>
                    <a:pt x="4" y="1"/>
                    <a:pt x="5" y="0"/>
                    <a:pt x="6" y="0"/>
                  </a:cubicBezTo>
                  <a:close/>
                </a:path>
              </a:pathLst>
            </a:custGeom>
            <a:solidFill>
              <a:srgbClr val="F09C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8" name="Google Shape;2388;p11"/>
            <p:cNvSpPr/>
            <p:nvPr/>
          </p:nvSpPr>
          <p:spPr>
            <a:xfrm>
              <a:off x="1855849" y="369229"/>
              <a:ext cx="81" cy="161"/>
            </a:xfrm>
            <a:custGeom>
              <a:avLst/>
              <a:gdLst/>
              <a:ahLst/>
              <a:cxnLst/>
              <a:rect l="l" t="t" r="r" b="b"/>
              <a:pathLst>
                <a:path w="2" h="4" extrusionOk="0">
                  <a:moveTo>
                    <a:pt x="2" y="3"/>
                  </a:moveTo>
                  <a:cubicBezTo>
                    <a:pt x="0" y="3"/>
                    <a:pt x="0" y="3"/>
                    <a:pt x="2" y="3"/>
                  </a:cubicBezTo>
                  <a:cubicBezTo>
                    <a:pt x="0" y="3"/>
                    <a:pt x="2" y="3"/>
                    <a:pt x="2" y="3"/>
                  </a:cubicBezTo>
                  <a:cubicBezTo>
                    <a:pt x="2" y="0"/>
                    <a:pt x="2" y="0"/>
                    <a:pt x="2" y="3"/>
                  </a:cubicBezTo>
                  <a:close/>
                </a:path>
              </a:pathLst>
            </a:custGeom>
            <a:solidFill>
              <a:srgbClr val="F09C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9" name="Google Shape;2389;p11"/>
            <p:cNvSpPr/>
            <p:nvPr/>
          </p:nvSpPr>
          <p:spPr>
            <a:xfrm>
              <a:off x="1855365" y="369350"/>
              <a:ext cx="404" cy="121"/>
            </a:xfrm>
            <a:custGeom>
              <a:avLst/>
              <a:gdLst/>
              <a:ahLst/>
              <a:cxnLst/>
              <a:rect l="l" t="t" r="r" b="b"/>
              <a:pathLst>
                <a:path w="10" h="3" extrusionOk="0">
                  <a:moveTo>
                    <a:pt x="9" y="0"/>
                  </a:moveTo>
                  <a:cubicBezTo>
                    <a:pt x="8" y="0"/>
                    <a:pt x="7" y="1"/>
                    <a:pt x="5" y="2"/>
                  </a:cubicBezTo>
                  <a:lnTo>
                    <a:pt x="5" y="2"/>
                  </a:lnTo>
                  <a:cubicBezTo>
                    <a:pt x="5" y="2"/>
                    <a:pt x="5" y="2"/>
                    <a:pt x="5" y="2"/>
                  </a:cubicBezTo>
                  <a:cubicBezTo>
                    <a:pt x="6" y="2"/>
                    <a:pt x="9" y="0"/>
                    <a:pt x="9" y="0"/>
                  </a:cubicBezTo>
                  <a:close/>
                  <a:moveTo>
                    <a:pt x="5" y="2"/>
                  </a:moveTo>
                  <a:lnTo>
                    <a:pt x="5" y="2"/>
                  </a:lnTo>
                  <a:cubicBezTo>
                    <a:pt x="3" y="2"/>
                    <a:pt x="2" y="2"/>
                    <a:pt x="2" y="3"/>
                  </a:cubicBezTo>
                  <a:lnTo>
                    <a:pt x="2" y="3"/>
                  </a:lnTo>
                  <a:cubicBezTo>
                    <a:pt x="3" y="2"/>
                    <a:pt x="4" y="2"/>
                    <a:pt x="5" y="2"/>
                  </a:cubicBezTo>
                  <a:close/>
                  <a:moveTo>
                    <a:pt x="2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2" y="3"/>
                    <a:pt x="2" y="3"/>
                  </a:cubicBezTo>
                  <a:close/>
                </a:path>
              </a:pathLst>
            </a:custGeom>
            <a:solidFill>
              <a:srgbClr val="F09C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0" name="Google Shape;2390;p11"/>
            <p:cNvSpPr/>
            <p:nvPr/>
          </p:nvSpPr>
          <p:spPr>
            <a:xfrm>
              <a:off x="1321553" y="414991"/>
              <a:ext cx="78047" cy="100242"/>
            </a:xfrm>
            <a:custGeom>
              <a:avLst/>
              <a:gdLst/>
              <a:ahLst/>
              <a:cxnLst/>
              <a:rect l="l" t="t" r="r" b="b"/>
              <a:pathLst>
                <a:path w="1934" h="2484" extrusionOk="0">
                  <a:moveTo>
                    <a:pt x="1934" y="1"/>
                  </a:moveTo>
                  <a:cubicBezTo>
                    <a:pt x="1610" y="564"/>
                    <a:pt x="1276" y="1078"/>
                    <a:pt x="861" y="1536"/>
                  </a:cubicBezTo>
                  <a:cubicBezTo>
                    <a:pt x="609" y="1808"/>
                    <a:pt x="338" y="2043"/>
                    <a:pt x="55" y="2239"/>
                  </a:cubicBezTo>
                  <a:cubicBezTo>
                    <a:pt x="28" y="2260"/>
                    <a:pt x="9" y="2289"/>
                    <a:pt x="6" y="2323"/>
                  </a:cubicBezTo>
                  <a:cubicBezTo>
                    <a:pt x="0" y="2359"/>
                    <a:pt x="13" y="2400"/>
                    <a:pt x="36" y="2433"/>
                  </a:cubicBezTo>
                  <a:cubicBezTo>
                    <a:pt x="59" y="2461"/>
                    <a:pt x="85" y="2476"/>
                    <a:pt x="115" y="2481"/>
                  </a:cubicBezTo>
                  <a:cubicBezTo>
                    <a:pt x="123" y="2483"/>
                    <a:pt x="131" y="2484"/>
                    <a:pt x="139" y="2484"/>
                  </a:cubicBezTo>
                  <a:cubicBezTo>
                    <a:pt x="169" y="2484"/>
                    <a:pt x="202" y="2473"/>
                    <a:pt x="232" y="2453"/>
                  </a:cubicBezTo>
                  <a:cubicBezTo>
                    <a:pt x="661" y="2152"/>
                    <a:pt x="1056" y="1770"/>
                    <a:pt x="1438" y="1282"/>
                  </a:cubicBezTo>
                  <a:cubicBezTo>
                    <a:pt x="1521" y="1177"/>
                    <a:pt x="1600" y="1068"/>
                    <a:pt x="1675" y="959"/>
                  </a:cubicBezTo>
                  <a:cubicBezTo>
                    <a:pt x="1720" y="630"/>
                    <a:pt x="1810" y="308"/>
                    <a:pt x="1934" y="1"/>
                  </a:cubicBezTo>
                  <a:close/>
                </a:path>
              </a:pathLst>
            </a:custGeom>
            <a:solidFill>
              <a:srgbClr val="F09C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1" name="Google Shape;2391;p11"/>
            <p:cNvSpPr/>
            <p:nvPr/>
          </p:nvSpPr>
          <p:spPr>
            <a:xfrm>
              <a:off x="1124178" y="-46545"/>
              <a:ext cx="248990" cy="360491"/>
            </a:xfrm>
            <a:custGeom>
              <a:avLst/>
              <a:gdLst/>
              <a:ahLst/>
              <a:cxnLst/>
              <a:rect l="l" t="t" r="r" b="b"/>
              <a:pathLst>
                <a:path w="6170" h="8933" extrusionOk="0">
                  <a:moveTo>
                    <a:pt x="4881" y="752"/>
                  </a:moveTo>
                  <a:lnTo>
                    <a:pt x="4890" y="760"/>
                  </a:lnTo>
                  <a:cubicBezTo>
                    <a:pt x="4886" y="758"/>
                    <a:pt x="4883" y="755"/>
                    <a:pt x="4881" y="752"/>
                  </a:cubicBezTo>
                  <a:close/>
                  <a:moveTo>
                    <a:pt x="4396" y="0"/>
                  </a:moveTo>
                  <a:cubicBezTo>
                    <a:pt x="4345" y="0"/>
                    <a:pt x="4297" y="19"/>
                    <a:pt x="4264" y="62"/>
                  </a:cubicBezTo>
                  <a:cubicBezTo>
                    <a:pt x="4211" y="130"/>
                    <a:pt x="4218" y="245"/>
                    <a:pt x="4294" y="292"/>
                  </a:cubicBezTo>
                  <a:cubicBezTo>
                    <a:pt x="4495" y="426"/>
                    <a:pt x="4685" y="569"/>
                    <a:pt x="4863" y="735"/>
                  </a:cubicBezTo>
                  <a:cubicBezTo>
                    <a:pt x="5013" y="887"/>
                    <a:pt x="5143" y="1053"/>
                    <a:pt x="5255" y="1237"/>
                  </a:cubicBezTo>
                  <a:cubicBezTo>
                    <a:pt x="5334" y="1380"/>
                    <a:pt x="5394" y="1526"/>
                    <a:pt x="5441" y="1681"/>
                  </a:cubicBezTo>
                  <a:cubicBezTo>
                    <a:pt x="5475" y="1818"/>
                    <a:pt x="5495" y="1954"/>
                    <a:pt x="5498" y="2095"/>
                  </a:cubicBezTo>
                  <a:cubicBezTo>
                    <a:pt x="5495" y="2251"/>
                    <a:pt x="5473" y="2408"/>
                    <a:pt x="5439" y="2560"/>
                  </a:cubicBezTo>
                  <a:cubicBezTo>
                    <a:pt x="5365" y="2822"/>
                    <a:pt x="5254" y="3071"/>
                    <a:pt x="5126" y="3310"/>
                  </a:cubicBezTo>
                  <a:lnTo>
                    <a:pt x="5126" y="3310"/>
                  </a:lnTo>
                  <a:cubicBezTo>
                    <a:pt x="5126" y="3310"/>
                    <a:pt x="5127" y="3309"/>
                    <a:pt x="5127" y="3308"/>
                  </a:cubicBezTo>
                  <a:lnTo>
                    <a:pt x="5127" y="3308"/>
                  </a:lnTo>
                  <a:cubicBezTo>
                    <a:pt x="5118" y="3323"/>
                    <a:pt x="5111" y="3337"/>
                    <a:pt x="5101" y="3350"/>
                  </a:cubicBezTo>
                  <a:cubicBezTo>
                    <a:pt x="5108" y="3341"/>
                    <a:pt x="5114" y="3331"/>
                    <a:pt x="5120" y="3321"/>
                  </a:cubicBezTo>
                  <a:lnTo>
                    <a:pt x="5120" y="3321"/>
                  </a:lnTo>
                  <a:cubicBezTo>
                    <a:pt x="5108" y="3344"/>
                    <a:pt x="5095" y="3367"/>
                    <a:pt x="5082" y="3390"/>
                  </a:cubicBezTo>
                  <a:cubicBezTo>
                    <a:pt x="4768" y="3909"/>
                    <a:pt x="4364" y="4361"/>
                    <a:pt x="3936" y="4791"/>
                  </a:cubicBezTo>
                  <a:cubicBezTo>
                    <a:pt x="3283" y="5434"/>
                    <a:pt x="2578" y="6023"/>
                    <a:pt x="1867" y="6596"/>
                  </a:cubicBezTo>
                  <a:cubicBezTo>
                    <a:pt x="1312" y="7046"/>
                    <a:pt x="735" y="7472"/>
                    <a:pt x="223" y="7972"/>
                  </a:cubicBezTo>
                  <a:lnTo>
                    <a:pt x="124" y="8070"/>
                  </a:lnTo>
                  <a:cubicBezTo>
                    <a:pt x="65" y="8147"/>
                    <a:pt x="30" y="8235"/>
                    <a:pt x="19" y="8334"/>
                  </a:cubicBezTo>
                  <a:cubicBezTo>
                    <a:pt x="1" y="8471"/>
                    <a:pt x="40" y="8613"/>
                    <a:pt x="124" y="8722"/>
                  </a:cubicBezTo>
                  <a:cubicBezTo>
                    <a:pt x="212" y="8835"/>
                    <a:pt x="344" y="8910"/>
                    <a:pt x="486" y="8929"/>
                  </a:cubicBezTo>
                  <a:cubicBezTo>
                    <a:pt x="506" y="8931"/>
                    <a:pt x="526" y="8932"/>
                    <a:pt x="547" y="8932"/>
                  </a:cubicBezTo>
                  <a:cubicBezTo>
                    <a:pt x="661" y="8932"/>
                    <a:pt x="794" y="8899"/>
                    <a:pt x="875" y="8822"/>
                  </a:cubicBezTo>
                  <a:cubicBezTo>
                    <a:pt x="1071" y="8633"/>
                    <a:pt x="1285" y="8463"/>
                    <a:pt x="1496" y="8291"/>
                  </a:cubicBezTo>
                  <a:cubicBezTo>
                    <a:pt x="1779" y="8065"/>
                    <a:pt x="2062" y="7840"/>
                    <a:pt x="2342" y="7614"/>
                  </a:cubicBezTo>
                  <a:cubicBezTo>
                    <a:pt x="3029" y="7060"/>
                    <a:pt x="3701" y="6487"/>
                    <a:pt x="4318" y="5855"/>
                  </a:cubicBezTo>
                  <a:cubicBezTo>
                    <a:pt x="4911" y="5247"/>
                    <a:pt x="5443" y="4572"/>
                    <a:pt x="5816" y="3808"/>
                  </a:cubicBezTo>
                  <a:cubicBezTo>
                    <a:pt x="5982" y="3471"/>
                    <a:pt x="6092" y="3107"/>
                    <a:pt x="6132" y="2733"/>
                  </a:cubicBezTo>
                  <a:cubicBezTo>
                    <a:pt x="6170" y="2373"/>
                    <a:pt x="6125" y="2019"/>
                    <a:pt x="6009" y="1677"/>
                  </a:cubicBezTo>
                  <a:cubicBezTo>
                    <a:pt x="5903" y="1359"/>
                    <a:pt x="5701" y="1071"/>
                    <a:pt x="5477" y="827"/>
                  </a:cubicBezTo>
                  <a:cubicBezTo>
                    <a:pt x="5190" y="519"/>
                    <a:pt x="4853" y="261"/>
                    <a:pt x="4498" y="32"/>
                  </a:cubicBezTo>
                  <a:cubicBezTo>
                    <a:pt x="4475" y="18"/>
                    <a:pt x="4452" y="8"/>
                    <a:pt x="4426" y="2"/>
                  </a:cubicBezTo>
                  <a:cubicBezTo>
                    <a:pt x="4416" y="1"/>
                    <a:pt x="4406" y="0"/>
                    <a:pt x="4396" y="0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2" name="Google Shape;2392;p11"/>
            <p:cNvSpPr/>
            <p:nvPr/>
          </p:nvSpPr>
          <p:spPr>
            <a:xfrm>
              <a:off x="2000520" y="318624"/>
              <a:ext cx="328046" cy="449918"/>
            </a:xfrm>
            <a:custGeom>
              <a:avLst/>
              <a:gdLst/>
              <a:ahLst/>
              <a:cxnLst/>
              <a:rect l="l" t="t" r="r" b="b"/>
              <a:pathLst>
                <a:path w="8129" h="11149" extrusionOk="0">
                  <a:moveTo>
                    <a:pt x="7371" y="1980"/>
                  </a:moveTo>
                  <a:lnTo>
                    <a:pt x="7371" y="1980"/>
                  </a:lnTo>
                  <a:cubicBezTo>
                    <a:pt x="7374" y="1990"/>
                    <a:pt x="7377" y="1997"/>
                    <a:pt x="7377" y="2005"/>
                  </a:cubicBezTo>
                  <a:cubicBezTo>
                    <a:pt x="7374" y="1997"/>
                    <a:pt x="7371" y="1987"/>
                    <a:pt x="7371" y="1980"/>
                  </a:cubicBezTo>
                  <a:close/>
                  <a:moveTo>
                    <a:pt x="6844" y="4700"/>
                  </a:moveTo>
                  <a:cubicBezTo>
                    <a:pt x="6825" y="4733"/>
                    <a:pt x="6808" y="4763"/>
                    <a:pt x="6790" y="4795"/>
                  </a:cubicBezTo>
                  <a:cubicBezTo>
                    <a:pt x="6808" y="4763"/>
                    <a:pt x="6825" y="4730"/>
                    <a:pt x="6844" y="4700"/>
                  </a:cubicBezTo>
                  <a:close/>
                  <a:moveTo>
                    <a:pt x="6226" y="1"/>
                  </a:moveTo>
                  <a:cubicBezTo>
                    <a:pt x="6169" y="1"/>
                    <a:pt x="6109" y="27"/>
                    <a:pt x="6067" y="81"/>
                  </a:cubicBezTo>
                  <a:cubicBezTo>
                    <a:pt x="6002" y="167"/>
                    <a:pt x="6011" y="309"/>
                    <a:pt x="6106" y="374"/>
                  </a:cubicBezTo>
                  <a:cubicBezTo>
                    <a:pt x="6312" y="517"/>
                    <a:pt x="6509" y="674"/>
                    <a:pt x="6690" y="849"/>
                  </a:cubicBezTo>
                  <a:lnTo>
                    <a:pt x="6690" y="849"/>
                  </a:lnTo>
                  <a:cubicBezTo>
                    <a:pt x="6857" y="1024"/>
                    <a:pt x="7005" y="1215"/>
                    <a:pt x="7130" y="1422"/>
                  </a:cubicBezTo>
                  <a:cubicBezTo>
                    <a:pt x="7238" y="1613"/>
                    <a:pt x="7321" y="1819"/>
                    <a:pt x="7384" y="2033"/>
                  </a:cubicBezTo>
                  <a:cubicBezTo>
                    <a:pt x="7434" y="2235"/>
                    <a:pt x="7462" y="2439"/>
                    <a:pt x="7467" y="2646"/>
                  </a:cubicBezTo>
                  <a:cubicBezTo>
                    <a:pt x="7463" y="2920"/>
                    <a:pt x="7429" y="3190"/>
                    <a:pt x="7367" y="3459"/>
                  </a:cubicBezTo>
                  <a:cubicBezTo>
                    <a:pt x="7248" y="3893"/>
                    <a:pt x="7065" y="4302"/>
                    <a:pt x="6846" y="4693"/>
                  </a:cubicBezTo>
                  <a:cubicBezTo>
                    <a:pt x="6386" y="5480"/>
                    <a:pt x="5790" y="6181"/>
                    <a:pt x="5149" y="6827"/>
                  </a:cubicBezTo>
                  <a:lnTo>
                    <a:pt x="5144" y="6833"/>
                  </a:lnTo>
                  <a:cubicBezTo>
                    <a:pt x="5136" y="6840"/>
                    <a:pt x="5129" y="6849"/>
                    <a:pt x="5121" y="6856"/>
                  </a:cubicBezTo>
                  <a:cubicBezTo>
                    <a:pt x="5118" y="6859"/>
                    <a:pt x="5116" y="6860"/>
                    <a:pt x="5116" y="6862"/>
                  </a:cubicBezTo>
                  <a:cubicBezTo>
                    <a:pt x="5116" y="6861"/>
                    <a:pt x="5117" y="6860"/>
                    <a:pt x="5118" y="6860"/>
                  </a:cubicBezTo>
                  <a:lnTo>
                    <a:pt x="5118" y="6860"/>
                  </a:lnTo>
                  <a:lnTo>
                    <a:pt x="5116" y="6862"/>
                  </a:lnTo>
                  <a:cubicBezTo>
                    <a:pt x="5116" y="6862"/>
                    <a:pt x="5116" y="6862"/>
                    <a:pt x="5116" y="6862"/>
                  </a:cubicBezTo>
                  <a:lnTo>
                    <a:pt x="5116" y="6862"/>
                  </a:lnTo>
                  <a:lnTo>
                    <a:pt x="5112" y="6866"/>
                  </a:lnTo>
                  <a:cubicBezTo>
                    <a:pt x="5113" y="6863"/>
                    <a:pt x="5115" y="6863"/>
                    <a:pt x="5115" y="6862"/>
                  </a:cubicBezTo>
                  <a:lnTo>
                    <a:pt x="5115" y="6862"/>
                  </a:lnTo>
                  <a:cubicBezTo>
                    <a:pt x="5109" y="6866"/>
                    <a:pt x="5106" y="6870"/>
                    <a:pt x="5100" y="6874"/>
                  </a:cubicBezTo>
                  <a:lnTo>
                    <a:pt x="5070" y="6905"/>
                  </a:lnTo>
                  <a:lnTo>
                    <a:pt x="5070" y="6905"/>
                  </a:lnTo>
                  <a:cubicBezTo>
                    <a:pt x="4582" y="7383"/>
                    <a:pt x="4071" y="7837"/>
                    <a:pt x="3535" y="8266"/>
                  </a:cubicBezTo>
                  <a:cubicBezTo>
                    <a:pt x="3039" y="8661"/>
                    <a:pt x="2524" y="9035"/>
                    <a:pt x="1978" y="9358"/>
                  </a:cubicBezTo>
                  <a:cubicBezTo>
                    <a:pt x="1531" y="9612"/>
                    <a:pt x="1064" y="9832"/>
                    <a:pt x="575" y="9994"/>
                  </a:cubicBezTo>
                  <a:cubicBezTo>
                    <a:pt x="553" y="9998"/>
                    <a:pt x="530" y="10004"/>
                    <a:pt x="509" y="10007"/>
                  </a:cubicBezTo>
                  <a:cubicBezTo>
                    <a:pt x="359" y="10036"/>
                    <a:pt x="230" y="10102"/>
                    <a:pt x="135" y="10224"/>
                  </a:cubicBezTo>
                  <a:cubicBezTo>
                    <a:pt x="42" y="10346"/>
                    <a:pt x="0" y="10503"/>
                    <a:pt x="22" y="10653"/>
                  </a:cubicBezTo>
                  <a:cubicBezTo>
                    <a:pt x="60" y="10922"/>
                    <a:pt x="304" y="11149"/>
                    <a:pt x="576" y="11149"/>
                  </a:cubicBezTo>
                  <a:cubicBezTo>
                    <a:pt x="606" y="11149"/>
                    <a:pt x="637" y="11146"/>
                    <a:pt x="668" y="11140"/>
                  </a:cubicBezTo>
                  <a:cubicBezTo>
                    <a:pt x="991" y="11079"/>
                    <a:pt x="1309" y="11000"/>
                    <a:pt x="1616" y="10883"/>
                  </a:cubicBezTo>
                  <a:cubicBezTo>
                    <a:pt x="1946" y="10760"/>
                    <a:pt x="2264" y="10605"/>
                    <a:pt x="2573" y="10436"/>
                  </a:cubicBezTo>
                  <a:cubicBezTo>
                    <a:pt x="2982" y="10214"/>
                    <a:pt x="3377" y="9970"/>
                    <a:pt x="3758" y="9705"/>
                  </a:cubicBezTo>
                  <a:lnTo>
                    <a:pt x="3742" y="9704"/>
                  </a:lnTo>
                  <a:cubicBezTo>
                    <a:pt x="4078" y="9474"/>
                    <a:pt x="4405" y="9221"/>
                    <a:pt x="4721" y="8951"/>
                  </a:cubicBezTo>
                  <a:cubicBezTo>
                    <a:pt x="5011" y="8706"/>
                    <a:pt x="5294" y="8443"/>
                    <a:pt x="5562" y="8167"/>
                  </a:cubicBezTo>
                  <a:lnTo>
                    <a:pt x="5688" y="8051"/>
                  </a:lnTo>
                  <a:cubicBezTo>
                    <a:pt x="6027" y="7692"/>
                    <a:pt x="6343" y="7311"/>
                    <a:pt x="6632" y="6910"/>
                  </a:cubicBezTo>
                  <a:cubicBezTo>
                    <a:pt x="6904" y="6535"/>
                    <a:pt x="7147" y="6138"/>
                    <a:pt x="7367" y="5728"/>
                  </a:cubicBezTo>
                  <a:cubicBezTo>
                    <a:pt x="7558" y="5372"/>
                    <a:pt x="7723" y="4996"/>
                    <a:pt x="7850" y="4611"/>
                  </a:cubicBezTo>
                  <a:cubicBezTo>
                    <a:pt x="7987" y="4194"/>
                    <a:pt x="8078" y="3753"/>
                    <a:pt x="8104" y="3314"/>
                  </a:cubicBezTo>
                  <a:cubicBezTo>
                    <a:pt x="8128" y="2890"/>
                    <a:pt x="8078" y="2481"/>
                    <a:pt x="7966" y="2073"/>
                  </a:cubicBezTo>
                  <a:cubicBezTo>
                    <a:pt x="7723" y="1214"/>
                    <a:pt x="7080" y="535"/>
                    <a:pt x="6356" y="45"/>
                  </a:cubicBezTo>
                  <a:cubicBezTo>
                    <a:pt x="6327" y="25"/>
                    <a:pt x="6297" y="12"/>
                    <a:pt x="6264" y="5"/>
                  </a:cubicBezTo>
                  <a:cubicBezTo>
                    <a:pt x="6251" y="2"/>
                    <a:pt x="6239" y="1"/>
                    <a:pt x="6226" y="1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3" name="Google Shape;2393;p11"/>
            <p:cNvSpPr/>
            <p:nvPr/>
          </p:nvSpPr>
          <p:spPr>
            <a:xfrm>
              <a:off x="1979657" y="428308"/>
              <a:ext cx="224697" cy="322800"/>
            </a:xfrm>
            <a:custGeom>
              <a:avLst/>
              <a:gdLst/>
              <a:ahLst/>
              <a:cxnLst/>
              <a:rect l="l" t="t" r="r" b="b"/>
              <a:pathLst>
                <a:path w="5568" h="7999" extrusionOk="0">
                  <a:moveTo>
                    <a:pt x="4062" y="3473"/>
                  </a:moveTo>
                  <a:lnTo>
                    <a:pt x="4062" y="3473"/>
                  </a:lnTo>
                  <a:cubicBezTo>
                    <a:pt x="4061" y="3474"/>
                    <a:pt x="4061" y="3475"/>
                    <a:pt x="4061" y="3476"/>
                  </a:cubicBezTo>
                  <a:cubicBezTo>
                    <a:pt x="4061" y="3475"/>
                    <a:pt x="4061" y="3474"/>
                    <a:pt x="4062" y="3473"/>
                  </a:cubicBezTo>
                  <a:close/>
                  <a:moveTo>
                    <a:pt x="990" y="6959"/>
                  </a:moveTo>
                  <a:lnTo>
                    <a:pt x="990" y="6959"/>
                  </a:lnTo>
                  <a:cubicBezTo>
                    <a:pt x="990" y="6959"/>
                    <a:pt x="990" y="6959"/>
                    <a:pt x="990" y="6960"/>
                  </a:cubicBezTo>
                  <a:cubicBezTo>
                    <a:pt x="990" y="6959"/>
                    <a:pt x="990" y="6959"/>
                    <a:pt x="990" y="6959"/>
                  </a:cubicBezTo>
                  <a:close/>
                  <a:moveTo>
                    <a:pt x="975" y="6971"/>
                  </a:moveTo>
                  <a:cubicBezTo>
                    <a:pt x="972" y="6973"/>
                    <a:pt x="969" y="6975"/>
                    <a:pt x="967" y="6977"/>
                  </a:cubicBezTo>
                  <a:lnTo>
                    <a:pt x="967" y="6977"/>
                  </a:lnTo>
                  <a:cubicBezTo>
                    <a:pt x="963" y="6979"/>
                    <a:pt x="959" y="6982"/>
                    <a:pt x="955" y="6984"/>
                  </a:cubicBezTo>
                  <a:lnTo>
                    <a:pt x="955" y="6984"/>
                  </a:lnTo>
                  <a:cubicBezTo>
                    <a:pt x="959" y="6982"/>
                    <a:pt x="963" y="6979"/>
                    <a:pt x="967" y="6977"/>
                  </a:cubicBezTo>
                  <a:lnTo>
                    <a:pt x="967" y="6977"/>
                  </a:lnTo>
                  <a:cubicBezTo>
                    <a:pt x="969" y="6975"/>
                    <a:pt x="972" y="6973"/>
                    <a:pt x="975" y="6971"/>
                  </a:cubicBezTo>
                  <a:close/>
                  <a:moveTo>
                    <a:pt x="5344" y="1"/>
                  </a:moveTo>
                  <a:cubicBezTo>
                    <a:pt x="5294" y="1"/>
                    <a:pt x="5245" y="18"/>
                    <a:pt x="5207" y="50"/>
                  </a:cubicBezTo>
                  <a:cubicBezTo>
                    <a:pt x="5159" y="90"/>
                    <a:pt x="5143" y="136"/>
                    <a:pt x="5132" y="195"/>
                  </a:cubicBezTo>
                  <a:cubicBezTo>
                    <a:pt x="5108" y="345"/>
                    <a:pt x="5080" y="494"/>
                    <a:pt x="5050" y="645"/>
                  </a:cubicBezTo>
                  <a:cubicBezTo>
                    <a:pt x="5053" y="626"/>
                    <a:pt x="5057" y="607"/>
                    <a:pt x="5060" y="589"/>
                  </a:cubicBezTo>
                  <a:lnTo>
                    <a:pt x="5060" y="589"/>
                  </a:lnTo>
                  <a:cubicBezTo>
                    <a:pt x="4851" y="1590"/>
                    <a:pt x="4522" y="2560"/>
                    <a:pt x="4062" y="3473"/>
                  </a:cubicBezTo>
                  <a:lnTo>
                    <a:pt x="4062" y="3473"/>
                  </a:lnTo>
                  <a:cubicBezTo>
                    <a:pt x="4070" y="3456"/>
                    <a:pt x="4080" y="3440"/>
                    <a:pt x="4088" y="3426"/>
                  </a:cubicBezTo>
                  <a:lnTo>
                    <a:pt x="4088" y="3426"/>
                  </a:lnTo>
                  <a:cubicBezTo>
                    <a:pt x="3685" y="4210"/>
                    <a:pt x="3190" y="4937"/>
                    <a:pt x="2600" y="5593"/>
                  </a:cubicBezTo>
                  <a:cubicBezTo>
                    <a:pt x="2614" y="5574"/>
                    <a:pt x="2631" y="5558"/>
                    <a:pt x="2646" y="5538"/>
                  </a:cubicBezTo>
                  <a:lnTo>
                    <a:pt x="2646" y="5538"/>
                  </a:lnTo>
                  <a:cubicBezTo>
                    <a:pt x="2150" y="6080"/>
                    <a:pt x="1599" y="6554"/>
                    <a:pt x="991" y="6959"/>
                  </a:cubicBezTo>
                  <a:lnTo>
                    <a:pt x="1001" y="6953"/>
                  </a:lnTo>
                  <a:lnTo>
                    <a:pt x="1001" y="6953"/>
                  </a:lnTo>
                  <a:cubicBezTo>
                    <a:pt x="998" y="6955"/>
                    <a:pt x="994" y="6957"/>
                    <a:pt x="991" y="6960"/>
                  </a:cubicBezTo>
                  <a:cubicBezTo>
                    <a:pt x="987" y="6963"/>
                    <a:pt x="984" y="6966"/>
                    <a:pt x="980" y="6968"/>
                  </a:cubicBezTo>
                  <a:lnTo>
                    <a:pt x="980" y="6968"/>
                  </a:lnTo>
                  <a:cubicBezTo>
                    <a:pt x="983" y="6966"/>
                    <a:pt x="986" y="6965"/>
                    <a:pt x="988" y="6963"/>
                  </a:cubicBezTo>
                  <a:lnTo>
                    <a:pt x="988" y="6963"/>
                  </a:lnTo>
                  <a:cubicBezTo>
                    <a:pt x="984" y="6966"/>
                    <a:pt x="980" y="6969"/>
                    <a:pt x="975" y="6971"/>
                  </a:cubicBezTo>
                  <a:lnTo>
                    <a:pt x="975" y="6971"/>
                  </a:lnTo>
                  <a:cubicBezTo>
                    <a:pt x="977" y="6970"/>
                    <a:pt x="979" y="6969"/>
                    <a:pt x="980" y="6968"/>
                  </a:cubicBezTo>
                  <a:lnTo>
                    <a:pt x="980" y="6968"/>
                  </a:lnTo>
                  <a:cubicBezTo>
                    <a:pt x="972" y="6973"/>
                    <a:pt x="964" y="6978"/>
                    <a:pt x="955" y="6984"/>
                  </a:cubicBezTo>
                  <a:lnTo>
                    <a:pt x="955" y="6984"/>
                  </a:lnTo>
                  <a:cubicBezTo>
                    <a:pt x="955" y="6984"/>
                    <a:pt x="955" y="6984"/>
                    <a:pt x="955" y="6984"/>
                  </a:cubicBezTo>
                  <a:lnTo>
                    <a:pt x="955" y="6984"/>
                  </a:lnTo>
                  <a:cubicBezTo>
                    <a:pt x="954" y="6985"/>
                    <a:pt x="953" y="6985"/>
                    <a:pt x="952" y="6986"/>
                  </a:cubicBezTo>
                  <a:cubicBezTo>
                    <a:pt x="953" y="6985"/>
                    <a:pt x="954" y="6985"/>
                    <a:pt x="955" y="6984"/>
                  </a:cubicBezTo>
                  <a:lnTo>
                    <a:pt x="955" y="6984"/>
                  </a:lnTo>
                  <a:cubicBezTo>
                    <a:pt x="717" y="7135"/>
                    <a:pt x="472" y="7274"/>
                    <a:pt x="223" y="7405"/>
                  </a:cubicBezTo>
                  <a:cubicBezTo>
                    <a:pt x="72" y="7484"/>
                    <a:pt x="0" y="7664"/>
                    <a:pt x="75" y="7820"/>
                  </a:cubicBezTo>
                  <a:cubicBezTo>
                    <a:pt x="127" y="7926"/>
                    <a:pt x="244" y="7999"/>
                    <a:pt x="361" y="7999"/>
                  </a:cubicBezTo>
                  <a:cubicBezTo>
                    <a:pt x="405" y="7999"/>
                    <a:pt x="449" y="7988"/>
                    <a:pt x="490" y="7966"/>
                  </a:cubicBezTo>
                  <a:cubicBezTo>
                    <a:pt x="1198" y="7578"/>
                    <a:pt x="1849" y="7097"/>
                    <a:pt x="2436" y="6541"/>
                  </a:cubicBezTo>
                  <a:cubicBezTo>
                    <a:pt x="3003" y="6002"/>
                    <a:pt x="3497" y="5386"/>
                    <a:pt x="3915" y="4727"/>
                  </a:cubicBezTo>
                  <a:cubicBezTo>
                    <a:pt x="4780" y="3367"/>
                    <a:pt x="5291" y="1810"/>
                    <a:pt x="5549" y="228"/>
                  </a:cubicBezTo>
                  <a:cubicBezTo>
                    <a:pt x="5567" y="123"/>
                    <a:pt x="5475" y="26"/>
                    <a:pt x="5376" y="7"/>
                  </a:cubicBezTo>
                  <a:cubicBezTo>
                    <a:pt x="5372" y="4"/>
                    <a:pt x="5365" y="1"/>
                    <a:pt x="5356" y="1"/>
                  </a:cubicBezTo>
                  <a:cubicBezTo>
                    <a:pt x="5352" y="1"/>
                    <a:pt x="5348" y="1"/>
                    <a:pt x="5344" y="1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4" name="Google Shape;2394;p11"/>
            <p:cNvSpPr/>
            <p:nvPr/>
          </p:nvSpPr>
          <p:spPr>
            <a:xfrm>
              <a:off x="1972514" y="492108"/>
              <a:ext cx="262267" cy="259442"/>
            </a:xfrm>
            <a:custGeom>
              <a:avLst/>
              <a:gdLst/>
              <a:ahLst/>
              <a:cxnLst/>
              <a:rect l="l" t="t" r="r" b="b"/>
              <a:pathLst>
                <a:path w="6499" h="6429" extrusionOk="0">
                  <a:moveTo>
                    <a:pt x="5761" y="1104"/>
                  </a:moveTo>
                  <a:cubicBezTo>
                    <a:pt x="5760" y="1105"/>
                    <a:pt x="5760" y="1106"/>
                    <a:pt x="5760" y="1106"/>
                  </a:cubicBezTo>
                  <a:lnTo>
                    <a:pt x="5761" y="1104"/>
                  </a:lnTo>
                  <a:close/>
                  <a:moveTo>
                    <a:pt x="2572" y="4897"/>
                  </a:moveTo>
                  <a:cubicBezTo>
                    <a:pt x="2554" y="4909"/>
                    <a:pt x="2535" y="4922"/>
                    <a:pt x="2517" y="4934"/>
                  </a:cubicBezTo>
                  <a:cubicBezTo>
                    <a:pt x="2534" y="4921"/>
                    <a:pt x="2553" y="4910"/>
                    <a:pt x="2572" y="4897"/>
                  </a:cubicBezTo>
                  <a:close/>
                  <a:moveTo>
                    <a:pt x="6319" y="0"/>
                  </a:moveTo>
                  <a:cubicBezTo>
                    <a:pt x="6252" y="0"/>
                    <a:pt x="6186" y="42"/>
                    <a:pt x="6165" y="108"/>
                  </a:cubicBezTo>
                  <a:cubicBezTo>
                    <a:pt x="6059" y="438"/>
                    <a:pt x="5931" y="761"/>
                    <a:pt x="5776" y="1073"/>
                  </a:cubicBezTo>
                  <a:cubicBezTo>
                    <a:pt x="5777" y="1071"/>
                    <a:pt x="5778" y="1070"/>
                    <a:pt x="5779" y="1069"/>
                  </a:cubicBezTo>
                  <a:lnTo>
                    <a:pt x="5779" y="1069"/>
                  </a:lnTo>
                  <a:lnTo>
                    <a:pt x="5775" y="1076"/>
                  </a:lnTo>
                  <a:lnTo>
                    <a:pt x="5775" y="1076"/>
                  </a:lnTo>
                  <a:cubicBezTo>
                    <a:pt x="5771" y="1083"/>
                    <a:pt x="5768" y="1090"/>
                    <a:pt x="5765" y="1097"/>
                  </a:cubicBezTo>
                  <a:lnTo>
                    <a:pt x="5765" y="1097"/>
                  </a:lnTo>
                  <a:cubicBezTo>
                    <a:pt x="5765" y="1097"/>
                    <a:pt x="5765" y="1096"/>
                    <a:pt x="5766" y="1096"/>
                  </a:cubicBezTo>
                  <a:lnTo>
                    <a:pt x="5766" y="1096"/>
                  </a:lnTo>
                  <a:lnTo>
                    <a:pt x="5764" y="1099"/>
                  </a:lnTo>
                  <a:lnTo>
                    <a:pt x="5764" y="1099"/>
                  </a:lnTo>
                  <a:cubicBezTo>
                    <a:pt x="5764" y="1098"/>
                    <a:pt x="5765" y="1098"/>
                    <a:pt x="5765" y="1097"/>
                  </a:cubicBezTo>
                  <a:lnTo>
                    <a:pt x="5765" y="1097"/>
                  </a:lnTo>
                  <a:cubicBezTo>
                    <a:pt x="5765" y="1098"/>
                    <a:pt x="5764" y="1098"/>
                    <a:pt x="5764" y="1099"/>
                  </a:cubicBezTo>
                  <a:lnTo>
                    <a:pt x="5764" y="1099"/>
                  </a:lnTo>
                  <a:lnTo>
                    <a:pt x="5764" y="1099"/>
                  </a:lnTo>
                  <a:lnTo>
                    <a:pt x="5764" y="1099"/>
                  </a:lnTo>
                  <a:cubicBezTo>
                    <a:pt x="5764" y="1099"/>
                    <a:pt x="5764" y="1099"/>
                    <a:pt x="5764" y="1099"/>
                  </a:cubicBezTo>
                  <a:lnTo>
                    <a:pt x="5764" y="1099"/>
                  </a:lnTo>
                  <a:cubicBezTo>
                    <a:pt x="5764" y="1099"/>
                    <a:pt x="5764" y="1099"/>
                    <a:pt x="5764" y="1099"/>
                  </a:cubicBezTo>
                  <a:lnTo>
                    <a:pt x="5764" y="1099"/>
                  </a:lnTo>
                  <a:lnTo>
                    <a:pt x="5761" y="1104"/>
                  </a:lnTo>
                  <a:lnTo>
                    <a:pt x="5761" y="1104"/>
                  </a:lnTo>
                  <a:cubicBezTo>
                    <a:pt x="5761" y="1104"/>
                    <a:pt x="5762" y="1104"/>
                    <a:pt x="5762" y="1103"/>
                  </a:cubicBezTo>
                  <a:lnTo>
                    <a:pt x="5762" y="1103"/>
                  </a:lnTo>
                  <a:cubicBezTo>
                    <a:pt x="5295" y="2009"/>
                    <a:pt x="4721" y="2857"/>
                    <a:pt x="4036" y="3615"/>
                  </a:cubicBezTo>
                  <a:cubicBezTo>
                    <a:pt x="3595" y="4091"/>
                    <a:pt x="3113" y="4532"/>
                    <a:pt x="2575" y="4895"/>
                  </a:cubicBezTo>
                  <a:lnTo>
                    <a:pt x="2575" y="4895"/>
                  </a:lnTo>
                  <a:cubicBezTo>
                    <a:pt x="2186" y="5146"/>
                    <a:pt x="1778" y="5358"/>
                    <a:pt x="1339" y="5511"/>
                  </a:cubicBezTo>
                  <a:cubicBezTo>
                    <a:pt x="1174" y="5563"/>
                    <a:pt x="1006" y="5607"/>
                    <a:pt x="838" y="5643"/>
                  </a:cubicBezTo>
                  <a:cubicBezTo>
                    <a:pt x="661" y="5681"/>
                    <a:pt x="482" y="5702"/>
                    <a:pt x="305" y="5721"/>
                  </a:cubicBezTo>
                  <a:cubicBezTo>
                    <a:pt x="214" y="5730"/>
                    <a:pt x="127" y="5799"/>
                    <a:pt x="77" y="5867"/>
                  </a:cubicBezTo>
                  <a:cubicBezTo>
                    <a:pt x="22" y="5946"/>
                    <a:pt x="0" y="6046"/>
                    <a:pt x="21" y="6140"/>
                  </a:cubicBezTo>
                  <a:cubicBezTo>
                    <a:pt x="39" y="6232"/>
                    <a:pt x="91" y="6313"/>
                    <a:pt x="168" y="6367"/>
                  </a:cubicBezTo>
                  <a:cubicBezTo>
                    <a:pt x="233" y="6413"/>
                    <a:pt x="302" y="6428"/>
                    <a:pt x="375" y="6428"/>
                  </a:cubicBezTo>
                  <a:cubicBezTo>
                    <a:pt x="397" y="6428"/>
                    <a:pt x="419" y="6427"/>
                    <a:pt x="441" y="6425"/>
                  </a:cubicBezTo>
                  <a:cubicBezTo>
                    <a:pt x="788" y="6385"/>
                    <a:pt x="1127" y="6288"/>
                    <a:pt x="1455" y="6166"/>
                  </a:cubicBezTo>
                  <a:cubicBezTo>
                    <a:pt x="1803" y="6037"/>
                    <a:pt x="2138" y="5860"/>
                    <a:pt x="2454" y="5664"/>
                  </a:cubicBezTo>
                  <a:cubicBezTo>
                    <a:pt x="3110" y="5254"/>
                    <a:pt x="3696" y="4740"/>
                    <a:pt x="4216" y="4165"/>
                  </a:cubicBezTo>
                  <a:cubicBezTo>
                    <a:pt x="4746" y="3582"/>
                    <a:pt x="5207" y="2943"/>
                    <a:pt x="5596" y="2259"/>
                  </a:cubicBezTo>
                  <a:cubicBezTo>
                    <a:pt x="5787" y="1923"/>
                    <a:pt x="5952" y="1580"/>
                    <a:pt x="6099" y="1227"/>
                  </a:cubicBezTo>
                  <a:cubicBezTo>
                    <a:pt x="6237" y="895"/>
                    <a:pt x="6366" y="559"/>
                    <a:pt x="6474" y="216"/>
                  </a:cubicBezTo>
                  <a:cubicBezTo>
                    <a:pt x="6498" y="132"/>
                    <a:pt x="6458" y="39"/>
                    <a:pt x="6372" y="7"/>
                  </a:cubicBezTo>
                  <a:cubicBezTo>
                    <a:pt x="6366" y="6"/>
                    <a:pt x="6358" y="3"/>
                    <a:pt x="6349" y="3"/>
                  </a:cubicBezTo>
                  <a:cubicBezTo>
                    <a:pt x="6339" y="1"/>
                    <a:pt x="6329" y="0"/>
                    <a:pt x="6319" y="0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5" name="Google Shape;2395;p11"/>
            <p:cNvSpPr/>
            <p:nvPr/>
          </p:nvSpPr>
          <p:spPr>
            <a:xfrm>
              <a:off x="1693018" y="298850"/>
              <a:ext cx="67030" cy="213317"/>
            </a:xfrm>
            <a:custGeom>
              <a:avLst/>
              <a:gdLst/>
              <a:ahLst/>
              <a:cxnLst/>
              <a:rect l="l" t="t" r="r" b="b"/>
              <a:pathLst>
                <a:path w="1661" h="5286" extrusionOk="0">
                  <a:moveTo>
                    <a:pt x="1327" y="1"/>
                  </a:moveTo>
                  <a:cubicBezTo>
                    <a:pt x="1313" y="1"/>
                    <a:pt x="1298" y="2"/>
                    <a:pt x="1285" y="5"/>
                  </a:cubicBezTo>
                  <a:cubicBezTo>
                    <a:pt x="1163" y="28"/>
                    <a:pt x="1086" y="149"/>
                    <a:pt x="1107" y="271"/>
                  </a:cubicBezTo>
                  <a:cubicBezTo>
                    <a:pt x="1128" y="404"/>
                    <a:pt x="1144" y="536"/>
                    <a:pt x="1155" y="671"/>
                  </a:cubicBezTo>
                  <a:cubicBezTo>
                    <a:pt x="1178" y="1183"/>
                    <a:pt x="1127" y="1690"/>
                    <a:pt x="1028" y="2189"/>
                  </a:cubicBezTo>
                  <a:cubicBezTo>
                    <a:pt x="1030" y="2167"/>
                    <a:pt x="1036" y="2145"/>
                    <a:pt x="1040" y="2122"/>
                  </a:cubicBezTo>
                  <a:lnTo>
                    <a:pt x="1040" y="2122"/>
                  </a:lnTo>
                  <a:cubicBezTo>
                    <a:pt x="835" y="3093"/>
                    <a:pt x="456" y="4011"/>
                    <a:pt x="60" y="4916"/>
                  </a:cubicBezTo>
                  <a:cubicBezTo>
                    <a:pt x="1" y="5053"/>
                    <a:pt x="95" y="5220"/>
                    <a:pt x="230" y="5269"/>
                  </a:cubicBezTo>
                  <a:cubicBezTo>
                    <a:pt x="262" y="5280"/>
                    <a:pt x="293" y="5286"/>
                    <a:pt x="323" y="5286"/>
                  </a:cubicBezTo>
                  <a:cubicBezTo>
                    <a:pt x="436" y="5286"/>
                    <a:pt x="538" y="5211"/>
                    <a:pt x="585" y="5101"/>
                  </a:cubicBezTo>
                  <a:cubicBezTo>
                    <a:pt x="914" y="4322"/>
                    <a:pt x="1229" y="3540"/>
                    <a:pt x="1435" y="2719"/>
                  </a:cubicBezTo>
                  <a:cubicBezTo>
                    <a:pt x="1539" y="2307"/>
                    <a:pt x="1609" y="1884"/>
                    <a:pt x="1635" y="1456"/>
                  </a:cubicBezTo>
                  <a:cubicBezTo>
                    <a:pt x="1661" y="1033"/>
                    <a:pt x="1625" y="602"/>
                    <a:pt x="1553" y="184"/>
                  </a:cubicBezTo>
                  <a:cubicBezTo>
                    <a:pt x="1537" y="93"/>
                    <a:pt x="1460" y="24"/>
                    <a:pt x="1369" y="5"/>
                  </a:cubicBezTo>
                  <a:cubicBezTo>
                    <a:pt x="1356" y="2"/>
                    <a:pt x="1341" y="1"/>
                    <a:pt x="1327" y="1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6" name="Google Shape;2396;p11"/>
            <p:cNvSpPr/>
            <p:nvPr/>
          </p:nvSpPr>
          <p:spPr>
            <a:xfrm>
              <a:off x="1694027" y="395499"/>
              <a:ext cx="80468" cy="141727"/>
            </a:xfrm>
            <a:custGeom>
              <a:avLst/>
              <a:gdLst/>
              <a:ahLst/>
              <a:cxnLst/>
              <a:rect l="l" t="t" r="r" b="b"/>
              <a:pathLst>
                <a:path w="1994" h="3512" extrusionOk="0">
                  <a:moveTo>
                    <a:pt x="1777" y="1"/>
                  </a:moveTo>
                  <a:cubicBezTo>
                    <a:pt x="1728" y="1"/>
                    <a:pt x="1679" y="17"/>
                    <a:pt x="1643" y="50"/>
                  </a:cubicBezTo>
                  <a:cubicBezTo>
                    <a:pt x="1596" y="89"/>
                    <a:pt x="1580" y="135"/>
                    <a:pt x="1571" y="194"/>
                  </a:cubicBezTo>
                  <a:cubicBezTo>
                    <a:pt x="1563" y="233"/>
                    <a:pt x="1556" y="273"/>
                    <a:pt x="1548" y="312"/>
                  </a:cubicBezTo>
                  <a:lnTo>
                    <a:pt x="1548" y="312"/>
                  </a:lnTo>
                  <a:cubicBezTo>
                    <a:pt x="1548" y="311"/>
                    <a:pt x="1548" y="311"/>
                    <a:pt x="1548" y="310"/>
                  </a:cubicBezTo>
                  <a:lnTo>
                    <a:pt x="1548" y="310"/>
                  </a:lnTo>
                  <a:cubicBezTo>
                    <a:pt x="1548" y="314"/>
                    <a:pt x="1547" y="318"/>
                    <a:pt x="1546" y="322"/>
                  </a:cubicBezTo>
                  <a:lnTo>
                    <a:pt x="1546" y="322"/>
                  </a:lnTo>
                  <a:cubicBezTo>
                    <a:pt x="1547" y="318"/>
                    <a:pt x="1547" y="315"/>
                    <a:pt x="1548" y="312"/>
                  </a:cubicBezTo>
                  <a:lnTo>
                    <a:pt x="1548" y="312"/>
                  </a:lnTo>
                  <a:cubicBezTo>
                    <a:pt x="1546" y="320"/>
                    <a:pt x="1544" y="329"/>
                    <a:pt x="1542" y="338"/>
                  </a:cubicBezTo>
                  <a:lnTo>
                    <a:pt x="1542" y="338"/>
                  </a:lnTo>
                  <a:cubicBezTo>
                    <a:pt x="1543" y="332"/>
                    <a:pt x="1545" y="327"/>
                    <a:pt x="1546" y="322"/>
                  </a:cubicBezTo>
                  <a:lnTo>
                    <a:pt x="1546" y="322"/>
                  </a:lnTo>
                  <a:cubicBezTo>
                    <a:pt x="1544" y="329"/>
                    <a:pt x="1543" y="336"/>
                    <a:pt x="1541" y="343"/>
                  </a:cubicBezTo>
                  <a:lnTo>
                    <a:pt x="1541" y="343"/>
                  </a:lnTo>
                  <a:cubicBezTo>
                    <a:pt x="1542" y="341"/>
                    <a:pt x="1542" y="340"/>
                    <a:pt x="1542" y="338"/>
                  </a:cubicBezTo>
                  <a:lnTo>
                    <a:pt x="1542" y="338"/>
                  </a:lnTo>
                  <a:cubicBezTo>
                    <a:pt x="1494" y="552"/>
                    <a:pt x="1433" y="763"/>
                    <a:pt x="1362" y="972"/>
                  </a:cubicBezTo>
                  <a:cubicBezTo>
                    <a:pt x="1278" y="1214"/>
                    <a:pt x="1175" y="1443"/>
                    <a:pt x="1061" y="1670"/>
                  </a:cubicBezTo>
                  <a:cubicBezTo>
                    <a:pt x="789" y="2193"/>
                    <a:pt x="457" y="2674"/>
                    <a:pt x="85" y="3131"/>
                  </a:cubicBezTo>
                  <a:cubicBezTo>
                    <a:pt x="0" y="3233"/>
                    <a:pt x="43" y="3397"/>
                    <a:pt x="148" y="3469"/>
                  </a:cubicBezTo>
                  <a:cubicBezTo>
                    <a:pt x="188" y="3497"/>
                    <a:pt x="237" y="3512"/>
                    <a:pt x="286" y="3512"/>
                  </a:cubicBezTo>
                  <a:cubicBezTo>
                    <a:pt x="302" y="3512"/>
                    <a:pt x="318" y="3510"/>
                    <a:pt x="333" y="3507"/>
                  </a:cubicBezTo>
                  <a:cubicBezTo>
                    <a:pt x="398" y="3494"/>
                    <a:pt x="442" y="3458"/>
                    <a:pt x="486" y="3408"/>
                  </a:cubicBezTo>
                  <a:cubicBezTo>
                    <a:pt x="668" y="3184"/>
                    <a:pt x="837" y="2953"/>
                    <a:pt x="995" y="2712"/>
                  </a:cubicBezTo>
                  <a:cubicBezTo>
                    <a:pt x="1162" y="2456"/>
                    <a:pt x="1307" y="2183"/>
                    <a:pt x="1442" y="1906"/>
                  </a:cubicBezTo>
                  <a:cubicBezTo>
                    <a:pt x="1701" y="1373"/>
                    <a:pt x="1874" y="804"/>
                    <a:pt x="1985" y="223"/>
                  </a:cubicBezTo>
                  <a:cubicBezTo>
                    <a:pt x="1994" y="174"/>
                    <a:pt x="1966" y="112"/>
                    <a:pt x="1935" y="75"/>
                  </a:cubicBezTo>
                  <a:cubicBezTo>
                    <a:pt x="1906" y="39"/>
                    <a:pt x="1863" y="16"/>
                    <a:pt x="1817" y="7"/>
                  </a:cubicBezTo>
                  <a:cubicBezTo>
                    <a:pt x="1807" y="3"/>
                    <a:pt x="1800" y="1"/>
                    <a:pt x="1790" y="1"/>
                  </a:cubicBezTo>
                  <a:cubicBezTo>
                    <a:pt x="1786" y="1"/>
                    <a:pt x="1782" y="1"/>
                    <a:pt x="1777" y="1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7" name="Google Shape;2397;p11"/>
            <p:cNvSpPr/>
            <p:nvPr/>
          </p:nvSpPr>
          <p:spPr>
            <a:xfrm>
              <a:off x="998998" y="-205905"/>
              <a:ext cx="97659" cy="403066"/>
            </a:xfrm>
            <a:custGeom>
              <a:avLst/>
              <a:gdLst/>
              <a:ahLst/>
              <a:cxnLst/>
              <a:rect l="l" t="t" r="r" b="b"/>
              <a:pathLst>
                <a:path w="2420" h="9988" extrusionOk="0">
                  <a:moveTo>
                    <a:pt x="245" y="1"/>
                  </a:moveTo>
                  <a:cubicBezTo>
                    <a:pt x="160" y="1"/>
                    <a:pt x="88" y="69"/>
                    <a:pt x="81" y="154"/>
                  </a:cubicBezTo>
                  <a:cubicBezTo>
                    <a:pt x="23" y="955"/>
                    <a:pt x="0" y="1756"/>
                    <a:pt x="22" y="2561"/>
                  </a:cubicBezTo>
                  <a:cubicBezTo>
                    <a:pt x="45" y="3401"/>
                    <a:pt x="121" y="4240"/>
                    <a:pt x="245" y="5070"/>
                  </a:cubicBezTo>
                  <a:cubicBezTo>
                    <a:pt x="372" y="5904"/>
                    <a:pt x="548" y="6729"/>
                    <a:pt x="805" y="7533"/>
                  </a:cubicBezTo>
                  <a:cubicBezTo>
                    <a:pt x="1056" y="8325"/>
                    <a:pt x="1371" y="9096"/>
                    <a:pt x="1804" y="9807"/>
                  </a:cubicBezTo>
                  <a:cubicBezTo>
                    <a:pt x="1852" y="9883"/>
                    <a:pt x="1899" y="9939"/>
                    <a:pt x="1985" y="9969"/>
                  </a:cubicBezTo>
                  <a:cubicBezTo>
                    <a:pt x="2020" y="9982"/>
                    <a:pt x="2056" y="9987"/>
                    <a:pt x="2092" y="9987"/>
                  </a:cubicBezTo>
                  <a:cubicBezTo>
                    <a:pt x="2139" y="9987"/>
                    <a:pt x="2185" y="9977"/>
                    <a:pt x="2228" y="9956"/>
                  </a:cubicBezTo>
                  <a:cubicBezTo>
                    <a:pt x="2304" y="9920"/>
                    <a:pt x="2363" y="9854"/>
                    <a:pt x="2390" y="9775"/>
                  </a:cubicBezTo>
                  <a:cubicBezTo>
                    <a:pt x="2415" y="9701"/>
                    <a:pt x="2419" y="9599"/>
                    <a:pt x="2377" y="9533"/>
                  </a:cubicBezTo>
                  <a:cubicBezTo>
                    <a:pt x="2151" y="9162"/>
                    <a:pt x="1947" y="8780"/>
                    <a:pt x="1761" y="8389"/>
                  </a:cubicBezTo>
                  <a:cubicBezTo>
                    <a:pt x="1566" y="7980"/>
                    <a:pt x="1404" y="7562"/>
                    <a:pt x="1259" y="7133"/>
                  </a:cubicBezTo>
                  <a:cubicBezTo>
                    <a:pt x="1019" y="6406"/>
                    <a:pt x="828" y="5660"/>
                    <a:pt x="691" y="4905"/>
                  </a:cubicBezTo>
                  <a:cubicBezTo>
                    <a:pt x="555" y="4148"/>
                    <a:pt x="470" y="3381"/>
                    <a:pt x="423" y="2613"/>
                  </a:cubicBezTo>
                  <a:lnTo>
                    <a:pt x="423" y="2613"/>
                  </a:lnTo>
                  <a:cubicBezTo>
                    <a:pt x="423" y="2631"/>
                    <a:pt x="424" y="2648"/>
                    <a:pt x="424" y="2666"/>
                  </a:cubicBezTo>
                  <a:cubicBezTo>
                    <a:pt x="374" y="1837"/>
                    <a:pt x="362" y="1007"/>
                    <a:pt x="413" y="177"/>
                  </a:cubicBezTo>
                  <a:cubicBezTo>
                    <a:pt x="418" y="95"/>
                    <a:pt x="359" y="19"/>
                    <a:pt x="280" y="4"/>
                  </a:cubicBezTo>
                  <a:cubicBezTo>
                    <a:pt x="272" y="3"/>
                    <a:pt x="265" y="3"/>
                    <a:pt x="257" y="1"/>
                  </a:cubicBezTo>
                  <a:cubicBezTo>
                    <a:pt x="253" y="1"/>
                    <a:pt x="249" y="1"/>
                    <a:pt x="245" y="1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8" name="Google Shape;2398;p11"/>
            <p:cNvSpPr/>
            <p:nvPr/>
          </p:nvSpPr>
          <p:spPr>
            <a:xfrm>
              <a:off x="1048796" y="-24915"/>
              <a:ext cx="50161" cy="222356"/>
            </a:xfrm>
            <a:custGeom>
              <a:avLst/>
              <a:gdLst/>
              <a:ahLst/>
              <a:cxnLst/>
              <a:rect l="l" t="t" r="r" b="b"/>
              <a:pathLst>
                <a:path w="1243" h="5510" extrusionOk="0">
                  <a:moveTo>
                    <a:pt x="248" y="0"/>
                  </a:moveTo>
                  <a:cubicBezTo>
                    <a:pt x="129" y="0"/>
                    <a:pt x="6" y="97"/>
                    <a:pt x="7" y="223"/>
                  </a:cubicBezTo>
                  <a:cubicBezTo>
                    <a:pt x="0" y="1076"/>
                    <a:pt x="49" y="1927"/>
                    <a:pt x="158" y="2772"/>
                  </a:cubicBezTo>
                  <a:cubicBezTo>
                    <a:pt x="267" y="3627"/>
                    <a:pt x="440" y="4474"/>
                    <a:pt x="704" y="5295"/>
                  </a:cubicBezTo>
                  <a:cubicBezTo>
                    <a:pt x="726" y="5364"/>
                    <a:pt x="750" y="5420"/>
                    <a:pt x="812" y="5463"/>
                  </a:cubicBezTo>
                  <a:cubicBezTo>
                    <a:pt x="858" y="5493"/>
                    <a:pt x="911" y="5510"/>
                    <a:pt x="966" y="5510"/>
                  </a:cubicBezTo>
                  <a:cubicBezTo>
                    <a:pt x="982" y="5510"/>
                    <a:pt x="997" y="5509"/>
                    <a:pt x="1013" y="5506"/>
                  </a:cubicBezTo>
                  <a:cubicBezTo>
                    <a:pt x="1079" y="5493"/>
                    <a:pt x="1139" y="5451"/>
                    <a:pt x="1179" y="5398"/>
                  </a:cubicBezTo>
                  <a:cubicBezTo>
                    <a:pt x="1217" y="5343"/>
                    <a:pt x="1243" y="5259"/>
                    <a:pt x="1222" y="5197"/>
                  </a:cubicBezTo>
                  <a:cubicBezTo>
                    <a:pt x="1029" y="4574"/>
                    <a:pt x="869" y="3940"/>
                    <a:pt x="748" y="3298"/>
                  </a:cubicBezTo>
                  <a:cubicBezTo>
                    <a:pt x="629" y="2663"/>
                    <a:pt x="557" y="2017"/>
                    <a:pt x="517" y="1372"/>
                  </a:cubicBezTo>
                  <a:lnTo>
                    <a:pt x="517" y="1385"/>
                  </a:lnTo>
                  <a:cubicBezTo>
                    <a:pt x="517" y="1376"/>
                    <a:pt x="514" y="1366"/>
                    <a:pt x="514" y="1358"/>
                  </a:cubicBezTo>
                  <a:lnTo>
                    <a:pt x="514" y="1355"/>
                  </a:lnTo>
                  <a:lnTo>
                    <a:pt x="514" y="1355"/>
                  </a:lnTo>
                  <a:cubicBezTo>
                    <a:pt x="516" y="1360"/>
                    <a:pt x="516" y="1365"/>
                    <a:pt x="516" y="1371"/>
                  </a:cubicBezTo>
                  <a:lnTo>
                    <a:pt x="516" y="1358"/>
                  </a:lnTo>
                  <a:cubicBezTo>
                    <a:pt x="516" y="1357"/>
                    <a:pt x="515" y="1356"/>
                    <a:pt x="514" y="1355"/>
                  </a:cubicBezTo>
                  <a:lnTo>
                    <a:pt x="514" y="1355"/>
                  </a:lnTo>
                  <a:lnTo>
                    <a:pt x="514" y="1355"/>
                  </a:lnTo>
                  <a:lnTo>
                    <a:pt x="514" y="1355"/>
                  </a:lnTo>
                  <a:cubicBezTo>
                    <a:pt x="514" y="1355"/>
                    <a:pt x="514" y="1355"/>
                    <a:pt x="514" y="1355"/>
                  </a:cubicBezTo>
                  <a:lnTo>
                    <a:pt x="514" y="1355"/>
                  </a:lnTo>
                  <a:cubicBezTo>
                    <a:pt x="514" y="1355"/>
                    <a:pt x="514" y="1355"/>
                    <a:pt x="514" y="1355"/>
                  </a:cubicBezTo>
                  <a:lnTo>
                    <a:pt x="514" y="1355"/>
                  </a:lnTo>
                  <a:lnTo>
                    <a:pt x="514" y="1351"/>
                  </a:lnTo>
                  <a:cubicBezTo>
                    <a:pt x="496" y="986"/>
                    <a:pt x="484" y="619"/>
                    <a:pt x="484" y="256"/>
                  </a:cubicBezTo>
                  <a:cubicBezTo>
                    <a:pt x="484" y="135"/>
                    <a:pt x="411" y="28"/>
                    <a:pt x="292" y="6"/>
                  </a:cubicBezTo>
                  <a:cubicBezTo>
                    <a:pt x="282" y="3"/>
                    <a:pt x="272" y="3"/>
                    <a:pt x="260" y="0"/>
                  </a:cubicBezTo>
                  <a:cubicBezTo>
                    <a:pt x="256" y="0"/>
                    <a:pt x="252" y="0"/>
                    <a:pt x="248" y="0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9" name="Google Shape;2399;p11"/>
            <p:cNvSpPr/>
            <p:nvPr/>
          </p:nvSpPr>
          <p:spPr>
            <a:xfrm>
              <a:off x="1085882" y="13180"/>
              <a:ext cx="30629" cy="203389"/>
            </a:xfrm>
            <a:custGeom>
              <a:avLst/>
              <a:gdLst/>
              <a:ahLst/>
              <a:cxnLst/>
              <a:rect l="l" t="t" r="r" b="b"/>
              <a:pathLst>
                <a:path w="759" h="5040" extrusionOk="0">
                  <a:moveTo>
                    <a:pt x="219" y="0"/>
                  </a:moveTo>
                  <a:cubicBezTo>
                    <a:pt x="207" y="0"/>
                    <a:pt x="194" y="2"/>
                    <a:pt x="181" y="4"/>
                  </a:cubicBezTo>
                  <a:cubicBezTo>
                    <a:pt x="68" y="26"/>
                    <a:pt x="0" y="137"/>
                    <a:pt x="16" y="246"/>
                  </a:cubicBezTo>
                  <a:cubicBezTo>
                    <a:pt x="117" y="849"/>
                    <a:pt x="181" y="1452"/>
                    <a:pt x="219" y="2058"/>
                  </a:cubicBezTo>
                  <a:cubicBezTo>
                    <a:pt x="269" y="2969"/>
                    <a:pt x="253" y="3880"/>
                    <a:pt x="199" y="4790"/>
                  </a:cubicBezTo>
                  <a:cubicBezTo>
                    <a:pt x="190" y="4917"/>
                    <a:pt x="288" y="5030"/>
                    <a:pt x="417" y="5039"/>
                  </a:cubicBezTo>
                  <a:cubicBezTo>
                    <a:pt x="422" y="5039"/>
                    <a:pt x="427" y="5039"/>
                    <a:pt x="432" y="5039"/>
                  </a:cubicBezTo>
                  <a:cubicBezTo>
                    <a:pt x="550" y="5039"/>
                    <a:pt x="657" y="4944"/>
                    <a:pt x="665" y="4822"/>
                  </a:cubicBezTo>
                  <a:cubicBezTo>
                    <a:pt x="759" y="3269"/>
                    <a:pt x="683" y="1704"/>
                    <a:pt x="421" y="168"/>
                  </a:cubicBezTo>
                  <a:cubicBezTo>
                    <a:pt x="407" y="83"/>
                    <a:pt x="338" y="20"/>
                    <a:pt x="256" y="4"/>
                  </a:cubicBezTo>
                  <a:cubicBezTo>
                    <a:pt x="244" y="2"/>
                    <a:pt x="232" y="0"/>
                    <a:pt x="219" y="0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0" name="Google Shape;2400;p11"/>
            <p:cNvSpPr/>
            <p:nvPr/>
          </p:nvSpPr>
          <p:spPr>
            <a:xfrm>
              <a:off x="203810" y="-638587"/>
              <a:ext cx="900078" cy="1233652"/>
            </a:xfrm>
            <a:custGeom>
              <a:avLst/>
              <a:gdLst/>
              <a:ahLst/>
              <a:cxnLst/>
              <a:rect l="l" t="t" r="r" b="b"/>
              <a:pathLst>
                <a:path w="22304" h="30570" extrusionOk="0">
                  <a:moveTo>
                    <a:pt x="3328" y="1"/>
                  </a:moveTo>
                  <a:cubicBezTo>
                    <a:pt x="3070" y="1"/>
                    <a:pt x="2812" y="29"/>
                    <a:pt x="2556" y="88"/>
                  </a:cubicBezTo>
                  <a:cubicBezTo>
                    <a:pt x="2341" y="135"/>
                    <a:pt x="2112" y="220"/>
                    <a:pt x="1838" y="350"/>
                  </a:cubicBezTo>
                  <a:cubicBezTo>
                    <a:pt x="1641" y="444"/>
                    <a:pt x="1444" y="574"/>
                    <a:pt x="1240" y="745"/>
                  </a:cubicBezTo>
                  <a:cubicBezTo>
                    <a:pt x="1102" y="862"/>
                    <a:pt x="976" y="1001"/>
                    <a:pt x="831" y="1198"/>
                  </a:cubicBezTo>
                  <a:cubicBezTo>
                    <a:pt x="709" y="1366"/>
                    <a:pt x="606" y="1540"/>
                    <a:pt x="515" y="1735"/>
                  </a:cubicBezTo>
                  <a:cubicBezTo>
                    <a:pt x="337" y="2114"/>
                    <a:pt x="211" y="2538"/>
                    <a:pt x="130" y="3033"/>
                  </a:cubicBezTo>
                  <a:cubicBezTo>
                    <a:pt x="55" y="3490"/>
                    <a:pt x="15" y="3977"/>
                    <a:pt x="12" y="4529"/>
                  </a:cubicBezTo>
                  <a:cubicBezTo>
                    <a:pt x="1" y="5577"/>
                    <a:pt x="120" y="6640"/>
                    <a:pt x="242" y="7640"/>
                  </a:cubicBezTo>
                  <a:lnTo>
                    <a:pt x="325" y="8312"/>
                  </a:lnTo>
                  <a:lnTo>
                    <a:pt x="410" y="8983"/>
                  </a:lnTo>
                  <a:cubicBezTo>
                    <a:pt x="410" y="8983"/>
                    <a:pt x="400" y="8892"/>
                    <a:pt x="400" y="8889"/>
                  </a:cubicBezTo>
                  <a:lnTo>
                    <a:pt x="400" y="8889"/>
                  </a:lnTo>
                  <a:cubicBezTo>
                    <a:pt x="446" y="9255"/>
                    <a:pt x="491" y="9650"/>
                    <a:pt x="511" y="10038"/>
                  </a:cubicBezTo>
                  <a:cubicBezTo>
                    <a:pt x="519" y="10211"/>
                    <a:pt x="524" y="10383"/>
                    <a:pt x="527" y="10555"/>
                  </a:cubicBezTo>
                  <a:lnTo>
                    <a:pt x="532" y="10792"/>
                  </a:lnTo>
                  <a:cubicBezTo>
                    <a:pt x="541" y="11133"/>
                    <a:pt x="552" y="11473"/>
                    <a:pt x="567" y="11811"/>
                  </a:cubicBezTo>
                  <a:cubicBezTo>
                    <a:pt x="624" y="13303"/>
                    <a:pt x="738" y="14438"/>
                    <a:pt x="934" y="15492"/>
                  </a:cubicBezTo>
                  <a:cubicBezTo>
                    <a:pt x="1164" y="16713"/>
                    <a:pt x="1565" y="17913"/>
                    <a:pt x="2124" y="19061"/>
                  </a:cubicBezTo>
                  <a:cubicBezTo>
                    <a:pt x="2583" y="20006"/>
                    <a:pt x="3176" y="20950"/>
                    <a:pt x="3941" y="21938"/>
                  </a:cubicBezTo>
                  <a:cubicBezTo>
                    <a:pt x="5302" y="23709"/>
                    <a:pt x="7001" y="25329"/>
                    <a:pt x="8991" y="26750"/>
                  </a:cubicBezTo>
                  <a:cubicBezTo>
                    <a:pt x="9933" y="27426"/>
                    <a:pt x="10974" y="28054"/>
                    <a:pt x="12084" y="28621"/>
                  </a:cubicBezTo>
                  <a:cubicBezTo>
                    <a:pt x="13150" y="29167"/>
                    <a:pt x="14258" y="29615"/>
                    <a:pt x="15378" y="29952"/>
                  </a:cubicBezTo>
                  <a:cubicBezTo>
                    <a:pt x="15835" y="30092"/>
                    <a:pt x="16321" y="30210"/>
                    <a:pt x="16863" y="30312"/>
                  </a:cubicBezTo>
                  <a:lnTo>
                    <a:pt x="17051" y="30346"/>
                  </a:lnTo>
                  <a:cubicBezTo>
                    <a:pt x="17644" y="30455"/>
                    <a:pt x="18229" y="30524"/>
                    <a:pt x="18792" y="30553"/>
                  </a:cubicBezTo>
                  <a:cubicBezTo>
                    <a:pt x="19002" y="30564"/>
                    <a:pt x="19211" y="30569"/>
                    <a:pt x="19420" y="30569"/>
                  </a:cubicBezTo>
                  <a:cubicBezTo>
                    <a:pt x="20329" y="30569"/>
                    <a:pt x="21230" y="30466"/>
                    <a:pt x="22107" y="30261"/>
                  </a:cubicBezTo>
                  <a:cubicBezTo>
                    <a:pt x="22169" y="30247"/>
                    <a:pt x="22222" y="30208"/>
                    <a:pt x="22256" y="30152"/>
                  </a:cubicBezTo>
                  <a:cubicBezTo>
                    <a:pt x="22292" y="30095"/>
                    <a:pt x="22304" y="30024"/>
                    <a:pt x="22286" y="29962"/>
                  </a:cubicBezTo>
                  <a:cubicBezTo>
                    <a:pt x="22263" y="29871"/>
                    <a:pt x="22190" y="29805"/>
                    <a:pt x="22093" y="29784"/>
                  </a:cubicBezTo>
                  <a:cubicBezTo>
                    <a:pt x="22079" y="29781"/>
                    <a:pt x="22063" y="29780"/>
                    <a:pt x="22047" y="29780"/>
                  </a:cubicBezTo>
                  <a:cubicBezTo>
                    <a:pt x="22042" y="29780"/>
                    <a:pt x="22037" y="29780"/>
                    <a:pt x="22032" y="29780"/>
                  </a:cubicBezTo>
                  <a:cubicBezTo>
                    <a:pt x="21989" y="29464"/>
                    <a:pt x="21945" y="29144"/>
                    <a:pt x="21904" y="28822"/>
                  </a:cubicBezTo>
                  <a:lnTo>
                    <a:pt x="21903" y="28878"/>
                  </a:lnTo>
                  <a:lnTo>
                    <a:pt x="21787" y="27815"/>
                  </a:lnTo>
                  <a:cubicBezTo>
                    <a:pt x="21679" y="26909"/>
                    <a:pt x="21568" y="25971"/>
                    <a:pt x="21432" y="25052"/>
                  </a:cubicBezTo>
                  <a:cubicBezTo>
                    <a:pt x="21208" y="23538"/>
                    <a:pt x="20956" y="22320"/>
                    <a:pt x="20639" y="21213"/>
                  </a:cubicBezTo>
                  <a:cubicBezTo>
                    <a:pt x="20472" y="20635"/>
                    <a:pt x="20261" y="20035"/>
                    <a:pt x="20014" y="19433"/>
                  </a:cubicBezTo>
                  <a:cubicBezTo>
                    <a:pt x="19756" y="18804"/>
                    <a:pt x="19477" y="18268"/>
                    <a:pt x="19165" y="17797"/>
                  </a:cubicBezTo>
                  <a:cubicBezTo>
                    <a:pt x="18443" y="16708"/>
                    <a:pt x="17473" y="15818"/>
                    <a:pt x="16534" y="14958"/>
                  </a:cubicBezTo>
                  <a:cubicBezTo>
                    <a:pt x="16139" y="14596"/>
                    <a:pt x="15684" y="14173"/>
                    <a:pt x="15254" y="13732"/>
                  </a:cubicBezTo>
                  <a:cubicBezTo>
                    <a:pt x="14839" y="13303"/>
                    <a:pt x="14430" y="12822"/>
                    <a:pt x="13967" y="12219"/>
                  </a:cubicBezTo>
                  <a:cubicBezTo>
                    <a:pt x="12804" y="10683"/>
                    <a:pt x="11813" y="8965"/>
                    <a:pt x="10852" y="7305"/>
                  </a:cubicBezTo>
                  <a:cubicBezTo>
                    <a:pt x="10420" y="6555"/>
                    <a:pt x="9973" y="5782"/>
                    <a:pt x="9515" y="5033"/>
                  </a:cubicBezTo>
                  <a:cubicBezTo>
                    <a:pt x="9018" y="4218"/>
                    <a:pt x="8453" y="3441"/>
                    <a:pt x="7842" y="2723"/>
                  </a:cubicBezTo>
                  <a:cubicBezTo>
                    <a:pt x="7050" y="1797"/>
                    <a:pt x="6263" y="1110"/>
                    <a:pt x="5436" y="623"/>
                  </a:cubicBezTo>
                  <a:cubicBezTo>
                    <a:pt x="4976" y="359"/>
                    <a:pt x="4509" y="172"/>
                    <a:pt x="4044" y="75"/>
                  </a:cubicBezTo>
                  <a:lnTo>
                    <a:pt x="3968" y="60"/>
                  </a:lnTo>
                  <a:cubicBezTo>
                    <a:pt x="3756" y="21"/>
                    <a:pt x="3542" y="1"/>
                    <a:pt x="332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1" name="Google Shape;2401;p11"/>
            <p:cNvSpPr/>
            <p:nvPr/>
          </p:nvSpPr>
          <p:spPr>
            <a:xfrm>
              <a:off x="203366" y="-595771"/>
              <a:ext cx="811499" cy="1191199"/>
            </a:xfrm>
            <a:custGeom>
              <a:avLst/>
              <a:gdLst/>
              <a:ahLst/>
              <a:cxnLst/>
              <a:rect l="l" t="t" r="r" b="b"/>
              <a:pathLst>
                <a:path w="20109" h="29518" extrusionOk="0">
                  <a:moveTo>
                    <a:pt x="2192" y="5628"/>
                  </a:moveTo>
                  <a:cubicBezTo>
                    <a:pt x="2194" y="5637"/>
                    <a:pt x="2197" y="5645"/>
                    <a:pt x="2200" y="5654"/>
                  </a:cubicBezTo>
                  <a:lnTo>
                    <a:pt x="2200" y="5654"/>
                  </a:lnTo>
                  <a:lnTo>
                    <a:pt x="2192" y="5628"/>
                  </a:lnTo>
                  <a:close/>
                  <a:moveTo>
                    <a:pt x="2200" y="5654"/>
                  </a:moveTo>
                  <a:lnTo>
                    <a:pt x="2202" y="5661"/>
                  </a:lnTo>
                  <a:cubicBezTo>
                    <a:pt x="2202" y="5658"/>
                    <a:pt x="2201" y="5656"/>
                    <a:pt x="2200" y="5654"/>
                  </a:cubicBezTo>
                  <a:close/>
                  <a:moveTo>
                    <a:pt x="918" y="0"/>
                  </a:moveTo>
                  <a:cubicBezTo>
                    <a:pt x="898" y="48"/>
                    <a:pt x="866" y="89"/>
                    <a:pt x="835" y="131"/>
                  </a:cubicBezTo>
                  <a:cubicBezTo>
                    <a:pt x="711" y="299"/>
                    <a:pt x="608" y="474"/>
                    <a:pt x="517" y="670"/>
                  </a:cubicBezTo>
                  <a:cubicBezTo>
                    <a:pt x="338" y="1052"/>
                    <a:pt x="210" y="1475"/>
                    <a:pt x="130" y="1970"/>
                  </a:cubicBezTo>
                  <a:cubicBezTo>
                    <a:pt x="53" y="2422"/>
                    <a:pt x="15" y="2912"/>
                    <a:pt x="9" y="3465"/>
                  </a:cubicBezTo>
                  <a:cubicBezTo>
                    <a:pt x="0" y="4506"/>
                    <a:pt x="118" y="5576"/>
                    <a:pt x="240" y="6579"/>
                  </a:cubicBezTo>
                  <a:lnTo>
                    <a:pt x="325" y="7251"/>
                  </a:lnTo>
                  <a:lnTo>
                    <a:pt x="400" y="7855"/>
                  </a:lnTo>
                  <a:lnTo>
                    <a:pt x="407" y="7910"/>
                  </a:lnTo>
                  <a:cubicBezTo>
                    <a:pt x="448" y="8255"/>
                    <a:pt x="489" y="8621"/>
                    <a:pt x="510" y="8977"/>
                  </a:cubicBezTo>
                  <a:cubicBezTo>
                    <a:pt x="517" y="9111"/>
                    <a:pt x="520" y="9246"/>
                    <a:pt x="522" y="9382"/>
                  </a:cubicBezTo>
                  <a:lnTo>
                    <a:pt x="523" y="9493"/>
                  </a:lnTo>
                  <a:lnTo>
                    <a:pt x="529" y="9731"/>
                  </a:lnTo>
                  <a:cubicBezTo>
                    <a:pt x="542" y="10073"/>
                    <a:pt x="550" y="10412"/>
                    <a:pt x="565" y="10751"/>
                  </a:cubicBezTo>
                  <a:cubicBezTo>
                    <a:pt x="622" y="12230"/>
                    <a:pt x="736" y="13365"/>
                    <a:pt x="935" y="14432"/>
                  </a:cubicBezTo>
                  <a:cubicBezTo>
                    <a:pt x="1165" y="15655"/>
                    <a:pt x="1563" y="16858"/>
                    <a:pt x="2122" y="18004"/>
                  </a:cubicBezTo>
                  <a:cubicBezTo>
                    <a:pt x="2587" y="18958"/>
                    <a:pt x="3183" y="19899"/>
                    <a:pt x="3940" y="20883"/>
                  </a:cubicBezTo>
                  <a:cubicBezTo>
                    <a:pt x="5302" y="22654"/>
                    <a:pt x="7004" y="24272"/>
                    <a:pt x="8993" y="25697"/>
                  </a:cubicBezTo>
                  <a:cubicBezTo>
                    <a:pt x="9940" y="26375"/>
                    <a:pt x="10981" y="27006"/>
                    <a:pt x="12088" y="27567"/>
                  </a:cubicBezTo>
                  <a:cubicBezTo>
                    <a:pt x="13158" y="28117"/>
                    <a:pt x="14267" y="28565"/>
                    <a:pt x="15385" y="28903"/>
                  </a:cubicBezTo>
                  <a:cubicBezTo>
                    <a:pt x="15847" y="29041"/>
                    <a:pt x="16334" y="29160"/>
                    <a:pt x="16870" y="29261"/>
                  </a:cubicBezTo>
                  <a:lnTo>
                    <a:pt x="17056" y="29296"/>
                  </a:lnTo>
                  <a:cubicBezTo>
                    <a:pt x="17635" y="29401"/>
                    <a:pt x="18223" y="29472"/>
                    <a:pt x="18796" y="29502"/>
                  </a:cubicBezTo>
                  <a:cubicBezTo>
                    <a:pt x="19002" y="29512"/>
                    <a:pt x="19207" y="29517"/>
                    <a:pt x="19413" y="29517"/>
                  </a:cubicBezTo>
                  <a:cubicBezTo>
                    <a:pt x="19645" y="29517"/>
                    <a:pt x="19877" y="29511"/>
                    <a:pt x="20108" y="29498"/>
                  </a:cubicBezTo>
                  <a:cubicBezTo>
                    <a:pt x="19666" y="29325"/>
                    <a:pt x="19241" y="29111"/>
                    <a:pt x="18842" y="28853"/>
                  </a:cubicBezTo>
                  <a:cubicBezTo>
                    <a:pt x="18313" y="28505"/>
                    <a:pt x="17820" y="28094"/>
                    <a:pt x="17380" y="27640"/>
                  </a:cubicBezTo>
                  <a:cubicBezTo>
                    <a:pt x="16921" y="27171"/>
                    <a:pt x="16508" y="26661"/>
                    <a:pt x="16143" y="26117"/>
                  </a:cubicBezTo>
                  <a:cubicBezTo>
                    <a:pt x="15787" y="25578"/>
                    <a:pt x="15466" y="25016"/>
                    <a:pt x="15182" y="24436"/>
                  </a:cubicBezTo>
                  <a:cubicBezTo>
                    <a:pt x="14602" y="23264"/>
                    <a:pt x="14135" y="22043"/>
                    <a:pt x="13626" y="20841"/>
                  </a:cubicBezTo>
                  <a:cubicBezTo>
                    <a:pt x="13374" y="20244"/>
                    <a:pt x="13111" y="19647"/>
                    <a:pt x="12816" y="19070"/>
                  </a:cubicBezTo>
                  <a:cubicBezTo>
                    <a:pt x="12539" y="18527"/>
                    <a:pt x="12245" y="17989"/>
                    <a:pt x="11889" y="17490"/>
                  </a:cubicBezTo>
                  <a:lnTo>
                    <a:pt x="11889" y="17490"/>
                  </a:lnTo>
                  <a:cubicBezTo>
                    <a:pt x="11901" y="17506"/>
                    <a:pt x="11912" y="17522"/>
                    <a:pt x="11924" y="17538"/>
                  </a:cubicBezTo>
                  <a:cubicBezTo>
                    <a:pt x="11722" y="17260"/>
                    <a:pt x="11499" y="16999"/>
                    <a:pt x="11236" y="16769"/>
                  </a:cubicBezTo>
                  <a:cubicBezTo>
                    <a:pt x="11100" y="16661"/>
                    <a:pt x="10955" y="16567"/>
                    <a:pt x="10797" y="16485"/>
                  </a:cubicBezTo>
                  <a:cubicBezTo>
                    <a:pt x="10794" y="16482"/>
                    <a:pt x="10790" y="16480"/>
                    <a:pt x="10787" y="16480"/>
                  </a:cubicBezTo>
                  <a:cubicBezTo>
                    <a:pt x="10668" y="16430"/>
                    <a:pt x="10546" y="16391"/>
                    <a:pt x="10421" y="16363"/>
                  </a:cubicBezTo>
                  <a:cubicBezTo>
                    <a:pt x="10326" y="16349"/>
                    <a:pt x="10234" y="16342"/>
                    <a:pt x="10141" y="16342"/>
                  </a:cubicBezTo>
                  <a:cubicBezTo>
                    <a:pt x="10101" y="16342"/>
                    <a:pt x="10061" y="16343"/>
                    <a:pt x="10021" y="16345"/>
                  </a:cubicBezTo>
                  <a:cubicBezTo>
                    <a:pt x="9868" y="16367"/>
                    <a:pt x="9721" y="16403"/>
                    <a:pt x="9576" y="16452"/>
                  </a:cubicBezTo>
                  <a:cubicBezTo>
                    <a:pt x="9496" y="16486"/>
                    <a:pt x="9420" y="16524"/>
                    <a:pt x="9351" y="16571"/>
                  </a:cubicBezTo>
                  <a:cubicBezTo>
                    <a:pt x="9295" y="16614"/>
                    <a:pt x="9244" y="16660"/>
                    <a:pt x="9197" y="16712"/>
                  </a:cubicBezTo>
                  <a:cubicBezTo>
                    <a:pt x="9125" y="16805"/>
                    <a:pt x="9068" y="16908"/>
                    <a:pt x="8993" y="16997"/>
                  </a:cubicBezTo>
                  <a:cubicBezTo>
                    <a:pt x="8953" y="17045"/>
                    <a:pt x="8907" y="17102"/>
                    <a:pt x="8848" y="17125"/>
                  </a:cubicBezTo>
                  <a:cubicBezTo>
                    <a:pt x="8790" y="17148"/>
                    <a:pt x="8743" y="17164"/>
                    <a:pt x="8680" y="17164"/>
                  </a:cubicBezTo>
                  <a:cubicBezTo>
                    <a:pt x="8539" y="17164"/>
                    <a:pt x="8417" y="17078"/>
                    <a:pt x="8318" y="16985"/>
                  </a:cubicBezTo>
                  <a:cubicBezTo>
                    <a:pt x="8235" y="16908"/>
                    <a:pt x="8159" y="16824"/>
                    <a:pt x="8087" y="16736"/>
                  </a:cubicBezTo>
                  <a:cubicBezTo>
                    <a:pt x="8038" y="16679"/>
                    <a:pt x="7989" y="16618"/>
                    <a:pt x="7947" y="16557"/>
                  </a:cubicBezTo>
                  <a:cubicBezTo>
                    <a:pt x="7860" y="16420"/>
                    <a:pt x="7789" y="16269"/>
                    <a:pt x="7728" y="16120"/>
                  </a:cubicBezTo>
                  <a:cubicBezTo>
                    <a:pt x="7657" y="15948"/>
                    <a:pt x="7593" y="15771"/>
                    <a:pt x="7531" y="15597"/>
                  </a:cubicBezTo>
                  <a:cubicBezTo>
                    <a:pt x="7400" y="15215"/>
                    <a:pt x="7282" y="14827"/>
                    <a:pt x="7142" y="14447"/>
                  </a:cubicBezTo>
                  <a:lnTo>
                    <a:pt x="7142" y="14447"/>
                  </a:lnTo>
                  <a:cubicBezTo>
                    <a:pt x="7146" y="14455"/>
                    <a:pt x="7149" y="14462"/>
                    <a:pt x="7153" y="14471"/>
                  </a:cubicBezTo>
                  <a:cubicBezTo>
                    <a:pt x="7120" y="14388"/>
                    <a:pt x="7088" y="14302"/>
                    <a:pt x="7050" y="14218"/>
                  </a:cubicBezTo>
                  <a:cubicBezTo>
                    <a:pt x="7011" y="14129"/>
                    <a:pt x="6966" y="14040"/>
                    <a:pt x="6925" y="13953"/>
                  </a:cubicBezTo>
                  <a:cubicBezTo>
                    <a:pt x="6817" y="13721"/>
                    <a:pt x="6712" y="13490"/>
                    <a:pt x="6604" y="13257"/>
                  </a:cubicBezTo>
                  <a:cubicBezTo>
                    <a:pt x="6425" y="12867"/>
                    <a:pt x="6241" y="12473"/>
                    <a:pt x="6001" y="12116"/>
                  </a:cubicBezTo>
                  <a:cubicBezTo>
                    <a:pt x="5901" y="11978"/>
                    <a:pt x="5796" y="11847"/>
                    <a:pt x="5667" y="11735"/>
                  </a:cubicBezTo>
                  <a:cubicBezTo>
                    <a:pt x="5603" y="11687"/>
                    <a:pt x="5540" y="11644"/>
                    <a:pt x="5470" y="11606"/>
                  </a:cubicBezTo>
                  <a:cubicBezTo>
                    <a:pt x="5412" y="11581"/>
                    <a:pt x="5355" y="11563"/>
                    <a:pt x="5296" y="11551"/>
                  </a:cubicBezTo>
                  <a:cubicBezTo>
                    <a:pt x="5242" y="11542"/>
                    <a:pt x="5186" y="11539"/>
                    <a:pt x="5131" y="11539"/>
                  </a:cubicBezTo>
                  <a:cubicBezTo>
                    <a:pt x="5117" y="11539"/>
                    <a:pt x="5103" y="11539"/>
                    <a:pt x="5089" y="11540"/>
                  </a:cubicBezTo>
                  <a:cubicBezTo>
                    <a:pt x="5007" y="11551"/>
                    <a:pt x="4928" y="11573"/>
                    <a:pt x="4849" y="11597"/>
                  </a:cubicBezTo>
                  <a:cubicBezTo>
                    <a:pt x="4684" y="11663"/>
                    <a:pt x="4529" y="11752"/>
                    <a:pt x="4382" y="11856"/>
                  </a:cubicBezTo>
                  <a:cubicBezTo>
                    <a:pt x="4189" y="12001"/>
                    <a:pt x="4000" y="12157"/>
                    <a:pt x="3842" y="12342"/>
                  </a:cubicBezTo>
                  <a:cubicBezTo>
                    <a:pt x="3838" y="12348"/>
                    <a:pt x="3832" y="12353"/>
                    <a:pt x="3830" y="12358"/>
                  </a:cubicBezTo>
                  <a:cubicBezTo>
                    <a:pt x="3732" y="12482"/>
                    <a:pt x="3643" y="12608"/>
                    <a:pt x="3545" y="12732"/>
                  </a:cubicBezTo>
                  <a:cubicBezTo>
                    <a:pt x="3463" y="12844"/>
                    <a:pt x="3377" y="12956"/>
                    <a:pt x="3278" y="13053"/>
                  </a:cubicBezTo>
                  <a:cubicBezTo>
                    <a:pt x="3233" y="13097"/>
                    <a:pt x="3186" y="13140"/>
                    <a:pt x="3136" y="13177"/>
                  </a:cubicBezTo>
                  <a:cubicBezTo>
                    <a:pt x="3090" y="13213"/>
                    <a:pt x="3038" y="13250"/>
                    <a:pt x="2982" y="13275"/>
                  </a:cubicBezTo>
                  <a:cubicBezTo>
                    <a:pt x="2930" y="13298"/>
                    <a:pt x="2873" y="13322"/>
                    <a:pt x="2813" y="13332"/>
                  </a:cubicBezTo>
                  <a:cubicBezTo>
                    <a:pt x="2770" y="13338"/>
                    <a:pt x="2725" y="13345"/>
                    <a:pt x="2681" y="13345"/>
                  </a:cubicBezTo>
                  <a:cubicBezTo>
                    <a:pt x="2665" y="13345"/>
                    <a:pt x="2649" y="13344"/>
                    <a:pt x="2633" y="13342"/>
                  </a:cubicBezTo>
                  <a:cubicBezTo>
                    <a:pt x="2573" y="13333"/>
                    <a:pt x="2507" y="13325"/>
                    <a:pt x="2449" y="13300"/>
                  </a:cubicBezTo>
                  <a:cubicBezTo>
                    <a:pt x="2385" y="13272"/>
                    <a:pt x="2316" y="13246"/>
                    <a:pt x="2257" y="13204"/>
                  </a:cubicBezTo>
                  <a:cubicBezTo>
                    <a:pt x="2156" y="13135"/>
                    <a:pt x="2071" y="13062"/>
                    <a:pt x="2001" y="12963"/>
                  </a:cubicBezTo>
                  <a:cubicBezTo>
                    <a:pt x="1857" y="12762"/>
                    <a:pt x="1797" y="12522"/>
                    <a:pt x="1770" y="12279"/>
                  </a:cubicBezTo>
                  <a:cubicBezTo>
                    <a:pt x="1741" y="11975"/>
                    <a:pt x="1763" y="11666"/>
                    <a:pt x="1810" y="11364"/>
                  </a:cubicBezTo>
                  <a:cubicBezTo>
                    <a:pt x="1855" y="11074"/>
                    <a:pt x="1913" y="10787"/>
                    <a:pt x="1987" y="10503"/>
                  </a:cubicBezTo>
                  <a:cubicBezTo>
                    <a:pt x="2047" y="10276"/>
                    <a:pt x="2112" y="10052"/>
                    <a:pt x="2176" y="9827"/>
                  </a:cubicBezTo>
                  <a:cubicBezTo>
                    <a:pt x="2278" y="9476"/>
                    <a:pt x="2366" y="9121"/>
                    <a:pt x="2438" y="8759"/>
                  </a:cubicBezTo>
                  <a:cubicBezTo>
                    <a:pt x="2487" y="8486"/>
                    <a:pt x="2525" y="8213"/>
                    <a:pt x="2543" y="7934"/>
                  </a:cubicBezTo>
                  <a:cubicBezTo>
                    <a:pt x="2557" y="7667"/>
                    <a:pt x="2554" y="7403"/>
                    <a:pt x="2535" y="7137"/>
                  </a:cubicBezTo>
                  <a:cubicBezTo>
                    <a:pt x="2487" y="6629"/>
                    <a:pt x="2364" y="6136"/>
                    <a:pt x="2195" y="5655"/>
                  </a:cubicBezTo>
                  <a:cubicBezTo>
                    <a:pt x="2084" y="5358"/>
                    <a:pt x="1957" y="5070"/>
                    <a:pt x="1820" y="4786"/>
                  </a:cubicBezTo>
                  <a:cubicBezTo>
                    <a:pt x="1685" y="4502"/>
                    <a:pt x="1553" y="4216"/>
                    <a:pt x="1438" y="3926"/>
                  </a:cubicBezTo>
                  <a:cubicBezTo>
                    <a:pt x="1231" y="3416"/>
                    <a:pt x="1049" y="2892"/>
                    <a:pt x="937" y="2352"/>
                  </a:cubicBezTo>
                  <a:cubicBezTo>
                    <a:pt x="826" y="1806"/>
                    <a:pt x="774" y="1243"/>
                    <a:pt x="822" y="687"/>
                  </a:cubicBezTo>
                  <a:cubicBezTo>
                    <a:pt x="839" y="457"/>
                    <a:pt x="872" y="227"/>
                    <a:pt x="918" y="0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2" name="Google Shape;2402;p11"/>
            <p:cNvSpPr/>
            <p:nvPr/>
          </p:nvSpPr>
          <p:spPr>
            <a:xfrm>
              <a:off x="306109" y="-306832"/>
              <a:ext cx="161" cy="1211"/>
            </a:xfrm>
            <a:custGeom>
              <a:avLst/>
              <a:gdLst/>
              <a:ahLst/>
              <a:cxnLst/>
              <a:rect l="l" t="t" r="r" b="b"/>
              <a:pathLst>
                <a:path w="4" h="30" extrusionOk="0">
                  <a:moveTo>
                    <a:pt x="1" y="0"/>
                  </a:moveTo>
                  <a:cubicBezTo>
                    <a:pt x="1" y="10"/>
                    <a:pt x="1" y="20"/>
                    <a:pt x="4" y="29"/>
                  </a:cubicBezTo>
                  <a:cubicBezTo>
                    <a:pt x="4" y="20"/>
                    <a:pt x="1" y="10"/>
                    <a:pt x="1" y="0"/>
                  </a:cubicBezTo>
                  <a:close/>
                </a:path>
              </a:pathLst>
            </a:custGeom>
            <a:solidFill>
              <a:srgbClr val="F09C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3" name="Google Shape;2403;p11"/>
            <p:cNvSpPr/>
            <p:nvPr/>
          </p:nvSpPr>
          <p:spPr>
            <a:xfrm>
              <a:off x="422613" y="-128263"/>
              <a:ext cx="1049" cy="5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1" y="1"/>
                  </a:moveTo>
                  <a:lnTo>
                    <a:pt x="1" y="1"/>
                  </a:lnTo>
                  <a:cubicBezTo>
                    <a:pt x="8" y="5"/>
                    <a:pt x="15" y="9"/>
                    <a:pt x="25" y="12"/>
                  </a:cubicBezTo>
                  <a:cubicBezTo>
                    <a:pt x="15" y="9"/>
                    <a:pt x="8" y="3"/>
                    <a:pt x="1" y="1"/>
                  </a:cubicBezTo>
                  <a:close/>
                </a:path>
              </a:pathLst>
            </a:custGeom>
            <a:solidFill>
              <a:srgbClr val="F09C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4" name="Google Shape;2404;p11"/>
            <p:cNvSpPr/>
            <p:nvPr/>
          </p:nvSpPr>
          <p:spPr>
            <a:xfrm>
              <a:off x="357601" y="-97714"/>
              <a:ext cx="1130" cy="1372"/>
            </a:xfrm>
            <a:custGeom>
              <a:avLst/>
              <a:gdLst/>
              <a:ahLst/>
              <a:cxnLst/>
              <a:rect l="l" t="t" r="r" b="b"/>
              <a:pathLst>
                <a:path w="28" h="34" extrusionOk="0">
                  <a:moveTo>
                    <a:pt x="28" y="0"/>
                  </a:moveTo>
                  <a:lnTo>
                    <a:pt x="28" y="0"/>
                  </a:lnTo>
                  <a:cubicBezTo>
                    <a:pt x="23" y="6"/>
                    <a:pt x="18" y="12"/>
                    <a:pt x="15" y="16"/>
                  </a:cubicBezTo>
                  <a:cubicBezTo>
                    <a:pt x="13" y="19"/>
                    <a:pt x="11" y="21"/>
                    <a:pt x="9" y="24"/>
                  </a:cubicBezTo>
                  <a:lnTo>
                    <a:pt x="9" y="24"/>
                  </a:lnTo>
                  <a:cubicBezTo>
                    <a:pt x="16" y="16"/>
                    <a:pt x="23" y="8"/>
                    <a:pt x="28" y="0"/>
                  </a:cubicBezTo>
                  <a:close/>
                  <a:moveTo>
                    <a:pt x="9" y="24"/>
                  </a:moveTo>
                  <a:cubicBezTo>
                    <a:pt x="6" y="27"/>
                    <a:pt x="3" y="30"/>
                    <a:pt x="0" y="33"/>
                  </a:cubicBezTo>
                  <a:cubicBezTo>
                    <a:pt x="3" y="30"/>
                    <a:pt x="6" y="27"/>
                    <a:pt x="9" y="24"/>
                  </a:cubicBezTo>
                  <a:close/>
                </a:path>
              </a:pathLst>
            </a:custGeom>
            <a:solidFill>
              <a:srgbClr val="F09C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5" name="Google Shape;2405;p11"/>
            <p:cNvSpPr/>
            <p:nvPr/>
          </p:nvSpPr>
          <p:spPr>
            <a:xfrm>
              <a:off x="587825" y="68304"/>
              <a:ext cx="1655" cy="525"/>
            </a:xfrm>
            <a:custGeom>
              <a:avLst/>
              <a:gdLst/>
              <a:ahLst/>
              <a:cxnLst/>
              <a:rect l="l" t="t" r="r" b="b"/>
              <a:pathLst>
                <a:path w="41" h="13" extrusionOk="0">
                  <a:moveTo>
                    <a:pt x="40" y="0"/>
                  </a:moveTo>
                  <a:cubicBezTo>
                    <a:pt x="28" y="3"/>
                    <a:pt x="13" y="9"/>
                    <a:pt x="0" y="13"/>
                  </a:cubicBezTo>
                  <a:cubicBezTo>
                    <a:pt x="15" y="9"/>
                    <a:pt x="28" y="3"/>
                    <a:pt x="40" y="0"/>
                  </a:cubicBezTo>
                  <a:close/>
                </a:path>
              </a:pathLst>
            </a:custGeom>
            <a:solidFill>
              <a:srgbClr val="F09C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6" name="Google Shape;2406;p11"/>
            <p:cNvSpPr/>
            <p:nvPr/>
          </p:nvSpPr>
          <p:spPr>
            <a:xfrm>
              <a:off x="555541" y="77626"/>
              <a:ext cx="969" cy="202"/>
            </a:xfrm>
            <a:custGeom>
              <a:avLst/>
              <a:gdLst/>
              <a:ahLst/>
              <a:cxnLst/>
              <a:rect l="l" t="t" r="r" b="b"/>
              <a:pathLst>
                <a:path w="24" h="5" extrusionOk="0">
                  <a:moveTo>
                    <a:pt x="0" y="0"/>
                  </a:moveTo>
                  <a:lnTo>
                    <a:pt x="2" y="2"/>
                  </a:lnTo>
                  <a:cubicBezTo>
                    <a:pt x="9" y="5"/>
                    <a:pt x="15" y="5"/>
                    <a:pt x="23" y="5"/>
                  </a:cubicBezTo>
                  <a:cubicBezTo>
                    <a:pt x="15" y="5"/>
                    <a:pt x="7" y="2"/>
                    <a:pt x="0" y="0"/>
                  </a:cubicBezTo>
                  <a:close/>
                </a:path>
              </a:pathLst>
            </a:custGeom>
            <a:solidFill>
              <a:srgbClr val="F09C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7" name="Google Shape;2407;p11"/>
            <p:cNvSpPr/>
            <p:nvPr/>
          </p:nvSpPr>
          <p:spPr>
            <a:xfrm>
              <a:off x="520715" y="-412763"/>
              <a:ext cx="743864" cy="870982"/>
            </a:xfrm>
            <a:custGeom>
              <a:avLst/>
              <a:gdLst/>
              <a:ahLst/>
              <a:cxnLst/>
              <a:rect l="l" t="t" r="r" b="b"/>
              <a:pathLst>
                <a:path w="18433" h="21583" extrusionOk="0">
                  <a:moveTo>
                    <a:pt x="892" y="1736"/>
                  </a:moveTo>
                  <a:cubicBezTo>
                    <a:pt x="897" y="1746"/>
                    <a:pt x="901" y="1754"/>
                    <a:pt x="906" y="1763"/>
                  </a:cubicBezTo>
                  <a:lnTo>
                    <a:pt x="906" y="1763"/>
                  </a:lnTo>
                  <a:cubicBezTo>
                    <a:pt x="901" y="1754"/>
                    <a:pt x="897" y="1745"/>
                    <a:pt x="892" y="1736"/>
                  </a:cubicBezTo>
                  <a:close/>
                  <a:moveTo>
                    <a:pt x="1142" y="2213"/>
                  </a:moveTo>
                  <a:lnTo>
                    <a:pt x="1142" y="2213"/>
                  </a:lnTo>
                  <a:cubicBezTo>
                    <a:pt x="1143" y="2213"/>
                    <a:pt x="1143" y="2214"/>
                    <a:pt x="1143" y="2215"/>
                  </a:cubicBezTo>
                  <a:cubicBezTo>
                    <a:pt x="1143" y="2214"/>
                    <a:pt x="1143" y="2213"/>
                    <a:pt x="1142" y="2213"/>
                  </a:cubicBezTo>
                  <a:close/>
                  <a:moveTo>
                    <a:pt x="5034" y="10064"/>
                  </a:moveTo>
                  <a:lnTo>
                    <a:pt x="5034" y="10064"/>
                  </a:lnTo>
                  <a:cubicBezTo>
                    <a:pt x="5036" y="10068"/>
                    <a:pt x="5038" y="10072"/>
                    <a:pt x="5040" y="10076"/>
                  </a:cubicBezTo>
                  <a:lnTo>
                    <a:pt x="5040" y="10076"/>
                  </a:lnTo>
                  <a:cubicBezTo>
                    <a:pt x="5038" y="10072"/>
                    <a:pt x="5036" y="10068"/>
                    <a:pt x="5034" y="10064"/>
                  </a:cubicBezTo>
                  <a:close/>
                  <a:moveTo>
                    <a:pt x="5093" y="10177"/>
                  </a:moveTo>
                  <a:cubicBezTo>
                    <a:pt x="5093" y="10178"/>
                    <a:pt x="5093" y="10178"/>
                    <a:pt x="5094" y="10179"/>
                  </a:cubicBezTo>
                  <a:lnTo>
                    <a:pt x="5094" y="10179"/>
                  </a:lnTo>
                  <a:cubicBezTo>
                    <a:pt x="5093" y="10178"/>
                    <a:pt x="5093" y="10178"/>
                    <a:pt x="5093" y="10177"/>
                  </a:cubicBezTo>
                  <a:close/>
                  <a:moveTo>
                    <a:pt x="5094" y="10179"/>
                  </a:moveTo>
                  <a:cubicBezTo>
                    <a:pt x="5094" y="10180"/>
                    <a:pt x="5094" y="10181"/>
                    <a:pt x="5095" y="10182"/>
                  </a:cubicBezTo>
                  <a:cubicBezTo>
                    <a:pt x="5095" y="10180"/>
                    <a:pt x="5094" y="10179"/>
                    <a:pt x="5094" y="10179"/>
                  </a:cubicBezTo>
                  <a:close/>
                  <a:moveTo>
                    <a:pt x="151" y="1"/>
                  </a:moveTo>
                  <a:cubicBezTo>
                    <a:pt x="121" y="1"/>
                    <a:pt x="90" y="9"/>
                    <a:pt x="68" y="24"/>
                  </a:cubicBezTo>
                  <a:cubicBezTo>
                    <a:pt x="4" y="69"/>
                    <a:pt x="0" y="148"/>
                    <a:pt x="37" y="209"/>
                  </a:cubicBezTo>
                  <a:cubicBezTo>
                    <a:pt x="340" y="725"/>
                    <a:pt x="633" y="1244"/>
                    <a:pt x="912" y="1774"/>
                  </a:cubicBezTo>
                  <a:cubicBezTo>
                    <a:pt x="910" y="1770"/>
                    <a:pt x="908" y="1766"/>
                    <a:pt x="906" y="1763"/>
                  </a:cubicBezTo>
                  <a:lnTo>
                    <a:pt x="906" y="1763"/>
                  </a:lnTo>
                  <a:cubicBezTo>
                    <a:pt x="985" y="1911"/>
                    <a:pt x="1061" y="2058"/>
                    <a:pt x="1140" y="2208"/>
                  </a:cubicBezTo>
                  <a:lnTo>
                    <a:pt x="1140" y="2208"/>
                  </a:lnTo>
                  <a:cubicBezTo>
                    <a:pt x="1140" y="2208"/>
                    <a:pt x="1139" y="2207"/>
                    <a:pt x="1139" y="2207"/>
                  </a:cubicBezTo>
                  <a:lnTo>
                    <a:pt x="1139" y="2207"/>
                  </a:lnTo>
                  <a:cubicBezTo>
                    <a:pt x="1145" y="2219"/>
                    <a:pt x="1151" y="2230"/>
                    <a:pt x="1157" y="2241"/>
                  </a:cubicBezTo>
                  <a:lnTo>
                    <a:pt x="1157" y="2241"/>
                  </a:lnTo>
                  <a:cubicBezTo>
                    <a:pt x="1152" y="2232"/>
                    <a:pt x="1148" y="2224"/>
                    <a:pt x="1143" y="2215"/>
                  </a:cubicBezTo>
                  <a:lnTo>
                    <a:pt x="1143" y="2215"/>
                  </a:lnTo>
                  <a:cubicBezTo>
                    <a:pt x="1149" y="2222"/>
                    <a:pt x="1153" y="2233"/>
                    <a:pt x="1158" y="2243"/>
                  </a:cubicBezTo>
                  <a:lnTo>
                    <a:pt x="1158" y="2243"/>
                  </a:lnTo>
                  <a:cubicBezTo>
                    <a:pt x="1157" y="2242"/>
                    <a:pt x="1157" y="2242"/>
                    <a:pt x="1157" y="2241"/>
                  </a:cubicBezTo>
                  <a:lnTo>
                    <a:pt x="1157" y="2241"/>
                  </a:lnTo>
                  <a:cubicBezTo>
                    <a:pt x="1158" y="2243"/>
                    <a:pt x="1158" y="2244"/>
                    <a:pt x="1159" y="2246"/>
                  </a:cubicBezTo>
                  <a:cubicBezTo>
                    <a:pt x="1159" y="2245"/>
                    <a:pt x="1158" y="2244"/>
                    <a:pt x="1158" y="2243"/>
                  </a:cubicBezTo>
                  <a:lnTo>
                    <a:pt x="1158" y="2243"/>
                  </a:lnTo>
                  <a:cubicBezTo>
                    <a:pt x="1480" y="2862"/>
                    <a:pt x="1788" y="3491"/>
                    <a:pt x="2090" y="4120"/>
                  </a:cubicBezTo>
                  <a:cubicBezTo>
                    <a:pt x="2409" y="4784"/>
                    <a:pt x="2726" y="5452"/>
                    <a:pt x="3048" y="6114"/>
                  </a:cubicBezTo>
                  <a:cubicBezTo>
                    <a:pt x="3358" y="6760"/>
                    <a:pt x="3670" y="7405"/>
                    <a:pt x="3986" y="8046"/>
                  </a:cubicBezTo>
                  <a:cubicBezTo>
                    <a:pt x="4301" y="8684"/>
                    <a:pt x="4640" y="9313"/>
                    <a:pt x="4971" y="9945"/>
                  </a:cubicBezTo>
                  <a:lnTo>
                    <a:pt x="4971" y="9945"/>
                  </a:lnTo>
                  <a:cubicBezTo>
                    <a:pt x="4974" y="9952"/>
                    <a:pt x="4978" y="9956"/>
                    <a:pt x="4981" y="9963"/>
                  </a:cubicBezTo>
                  <a:cubicBezTo>
                    <a:pt x="4997" y="9992"/>
                    <a:pt x="5011" y="10020"/>
                    <a:pt x="5027" y="10048"/>
                  </a:cubicBezTo>
                  <a:lnTo>
                    <a:pt x="5027" y="10048"/>
                  </a:lnTo>
                  <a:cubicBezTo>
                    <a:pt x="5027" y="10048"/>
                    <a:pt x="5027" y="10048"/>
                    <a:pt x="5027" y="10048"/>
                  </a:cubicBezTo>
                  <a:lnTo>
                    <a:pt x="5027" y="10048"/>
                  </a:lnTo>
                  <a:cubicBezTo>
                    <a:pt x="5027" y="10048"/>
                    <a:pt x="5027" y="10048"/>
                    <a:pt x="5027" y="10049"/>
                  </a:cubicBezTo>
                  <a:lnTo>
                    <a:pt x="5027" y="10049"/>
                  </a:lnTo>
                  <a:cubicBezTo>
                    <a:pt x="5027" y="10048"/>
                    <a:pt x="5027" y="10048"/>
                    <a:pt x="5027" y="10048"/>
                  </a:cubicBezTo>
                  <a:lnTo>
                    <a:pt x="5027" y="10048"/>
                  </a:lnTo>
                  <a:cubicBezTo>
                    <a:pt x="5028" y="10051"/>
                    <a:pt x="5030" y="10054"/>
                    <a:pt x="5031" y="10056"/>
                  </a:cubicBezTo>
                  <a:lnTo>
                    <a:pt x="5031" y="10056"/>
                  </a:lnTo>
                  <a:cubicBezTo>
                    <a:pt x="5030" y="10054"/>
                    <a:pt x="5029" y="10051"/>
                    <a:pt x="5027" y="10049"/>
                  </a:cubicBezTo>
                  <a:lnTo>
                    <a:pt x="5027" y="10049"/>
                  </a:lnTo>
                  <a:cubicBezTo>
                    <a:pt x="5030" y="10053"/>
                    <a:pt x="5032" y="10057"/>
                    <a:pt x="5034" y="10061"/>
                  </a:cubicBezTo>
                  <a:cubicBezTo>
                    <a:pt x="5033" y="10059"/>
                    <a:pt x="5032" y="10058"/>
                    <a:pt x="5031" y="10056"/>
                  </a:cubicBezTo>
                  <a:lnTo>
                    <a:pt x="5031" y="10056"/>
                  </a:lnTo>
                  <a:cubicBezTo>
                    <a:pt x="5035" y="10063"/>
                    <a:pt x="5038" y="10071"/>
                    <a:pt x="5041" y="10077"/>
                  </a:cubicBezTo>
                  <a:cubicBezTo>
                    <a:pt x="5041" y="10076"/>
                    <a:pt x="5041" y="10076"/>
                    <a:pt x="5040" y="10076"/>
                  </a:cubicBezTo>
                  <a:lnTo>
                    <a:pt x="5040" y="10076"/>
                  </a:lnTo>
                  <a:cubicBezTo>
                    <a:pt x="5055" y="10104"/>
                    <a:pt x="5070" y="10133"/>
                    <a:pt x="5086" y="10163"/>
                  </a:cubicBezTo>
                  <a:cubicBezTo>
                    <a:pt x="5088" y="10167"/>
                    <a:pt x="5091" y="10173"/>
                    <a:pt x="5093" y="10177"/>
                  </a:cubicBezTo>
                  <a:lnTo>
                    <a:pt x="5093" y="10177"/>
                  </a:lnTo>
                  <a:cubicBezTo>
                    <a:pt x="5093" y="10177"/>
                    <a:pt x="5093" y="10177"/>
                    <a:pt x="5093" y="10177"/>
                  </a:cubicBezTo>
                  <a:lnTo>
                    <a:pt x="5093" y="10177"/>
                  </a:lnTo>
                  <a:cubicBezTo>
                    <a:pt x="6109" y="12108"/>
                    <a:pt x="7291" y="13956"/>
                    <a:pt x="8704" y="15622"/>
                  </a:cubicBezTo>
                  <a:cubicBezTo>
                    <a:pt x="9426" y="16477"/>
                    <a:pt x="10216" y="17280"/>
                    <a:pt x="11067" y="18011"/>
                  </a:cubicBezTo>
                  <a:cubicBezTo>
                    <a:pt x="11930" y="18753"/>
                    <a:pt x="12865" y="19407"/>
                    <a:pt x="13850" y="19980"/>
                  </a:cubicBezTo>
                  <a:cubicBezTo>
                    <a:pt x="15031" y="20664"/>
                    <a:pt x="16296" y="21205"/>
                    <a:pt x="17609" y="21571"/>
                  </a:cubicBezTo>
                  <a:cubicBezTo>
                    <a:pt x="17648" y="21579"/>
                    <a:pt x="17687" y="21582"/>
                    <a:pt x="17726" y="21582"/>
                  </a:cubicBezTo>
                  <a:cubicBezTo>
                    <a:pt x="17806" y="21582"/>
                    <a:pt x="17886" y="21567"/>
                    <a:pt x="17964" y="21538"/>
                  </a:cubicBezTo>
                  <a:cubicBezTo>
                    <a:pt x="18133" y="21478"/>
                    <a:pt x="18271" y="21350"/>
                    <a:pt x="18349" y="21187"/>
                  </a:cubicBezTo>
                  <a:cubicBezTo>
                    <a:pt x="18423" y="21026"/>
                    <a:pt x="18432" y="20835"/>
                    <a:pt x="18370" y="20667"/>
                  </a:cubicBezTo>
                  <a:cubicBezTo>
                    <a:pt x="18314" y="20511"/>
                    <a:pt x="18179" y="20339"/>
                    <a:pt x="18018" y="20282"/>
                  </a:cubicBezTo>
                  <a:cubicBezTo>
                    <a:pt x="17280" y="20027"/>
                    <a:pt x="16549" y="19752"/>
                    <a:pt x="15838" y="19421"/>
                  </a:cubicBezTo>
                  <a:cubicBezTo>
                    <a:pt x="15150" y="19105"/>
                    <a:pt x="14487" y="18743"/>
                    <a:pt x="13846" y="18341"/>
                  </a:cubicBezTo>
                  <a:cubicBezTo>
                    <a:pt x="13149" y="17892"/>
                    <a:pt x="12484" y="17396"/>
                    <a:pt x="11850" y="16860"/>
                  </a:cubicBezTo>
                  <a:cubicBezTo>
                    <a:pt x="11210" y="16317"/>
                    <a:pt x="10607" y="15730"/>
                    <a:pt x="10033" y="15118"/>
                  </a:cubicBezTo>
                  <a:cubicBezTo>
                    <a:pt x="9294" y="14321"/>
                    <a:pt x="8621" y="13478"/>
                    <a:pt x="7972" y="12609"/>
                  </a:cubicBezTo>
                  <a:cubicBezTo>
                    <a:pt x="7307" y="11727"/>
                    <a:pt x="6683" y="10811"/>
                    <a:pt x="6084" y="9883"/>
                  </a:cubicBezTo>
                  <a:cubicBezTo>
                    <a:pt x="5939" y="9659"/>
                    <a:pt x="5790" y="9436"/>
                    <a:pt x="5648" y="9212"/>
                  </a:cubicBezTo>
                  <a:cubicBezTo>
                    <a:pt x="5494" y="8964"/>
                    <a:pt x="5346" y="8714"/>
                    <a:pt x="5195" y="8467"/>
                  </a:cubicBezTo>
                  <a:cubicBezTo>
                    <a:pt x="4908" y="7987"/>
                    <a:pt x="4621" y="7507"/>
                    <a:pt x="4332" y="7029"/>
                  </a:cubicBezTo>
                  <a:cubicBezTo>
                    <a:pt x="3757" y="6070"/>
                    <a:pt x="3207" y="5094"/>
                    <a:pt x="2640" y="4129"/>
                  </a:cubicBezTo>
                  <a:cubicBezTo>
                    <a:pt x="1843" y="2773"/>
                    <a:pt x="1056" y="1409"/>
                    <a:pt x="253" y="56"/>
                  </a:cubicBezTo>
                  <a:cubicBezTo>
                    <a:pt x="234" y="27"/>
                    <a:pt x="205" y="10"/>
                    <a:pt x="174" y="3"/>
                  </a:cubicBezTo>
                  <a:cubicBezTo>
                    <a:pt x="166" y="1"/>
                    <a:pt x="159" y="1"/>
                    <a:pt x="151" y="1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8" name="Google Shape;2408;p11"/>
            <p:cNvSpPr/>
            <p:nvPr/>
          </p:nvSpPr>
          <p:spPr>
            <a:xfrm>
              <a:off x="622530" y="-121685"/>
              <a:ext cx="453671" cy="502218"/>
            </a:xfrm>
            <a:custGeom>
              <a:avLst/>
              <a:gdLst/>
              <a:ahLst/>
              <a:cxnLst/>
              <a:rect l="l" t="t" r="r" b="b"/>
              <a:pathLst>
                <a:path w="11242" h="12445" extrusionOk="0">
                  <a:moveTo>
                    <a:pt x="163" y="1"/>
                  </a:moveTo>
                  <a:cubicBezTo>
                    <a:pt x="148" y="1"/>
                    <a:pt x="133" y="4"/>
                    <a:pt x="117" y="11"/>
                  </a:cubicBezTo>
                  <a:cubicBezTo>
                    <a:pt x="44" y="36"/>
                    <a:pt x="1" y="120"/>
                    <a:pt x="31" y="194"/>
                  </a:cubicBezTo>
                  <a:cubicBezTo>
                    <a:pt x="266" y="775"/>
                    <a:pt x="515" y="1351"/>
                    <a:pt x="783" y="1922"/>
                  </a:cubicBezTo>
                  <a:cubicBezTo>
                    <a:pt x="1061" y="2503"/>
                    <a:pt x="1357" y="3072"/>
                    <a:pt x="1667" y="3634"/>
                  </a:cubicBezTo>
                  <a:cubicBezTo>
                    <a:pt x="1988" y="4220"/>
                    <a:pt x="2343" y="4784"/>
                    <a:pt x="2705" y="5344"/>
                  </a:cubicBezTo>
                  <a:cubicBezTo>
                    <a:pt x="3071" y="5909"/>
                    <a:pt x="3462" y="6455"/>
                    <a:pt x="3877" y="6985"/>
                  </a:cubicBezTo>
                  <a:cubicBezTo>
                    <a:pt x="4289" y="7513"/>
                    <a:pt x="4732" y="8016"/>
                    <a:pt x="5190" y="8508"/>
                  </a:cubicBezTo>
                  <a:cubicBezTo>
                    <a:pt x="5644" y="8992"/>
                    <a:pt x="6121" y="9455"/>
                    <a:pt x="6619" y="9893"/>
                  </a:cubicBezTo>
                  <a:cubicBezTo>
                    <a:pt x="7593" y="10750"/>
                    <a:pt x="8680" y="11490"/>
                    <a:pt x="9841" y="12069"/>
                  </a:cubicBezTo>
                  <a:cubicBezTo>
                    <a:pt x="10091" y="12194"/>
                    <a:pt x="10346" y="12305"/>
                    <a:pt x="10603" y="12408"/>
                  </a:cubicBezTo>
                  <a:cubicBezTo>
                    <a:pt x="10662" y="12432"/>
                    <a:pt x="10722" y="12445"/>
                    <a:pt x="10781" y="12445"/>
                  </a:cubicBezTo>
                  <a:cubicBezTo>
                    <a:pt x="10827" y="12445"/>
                    <a:pt x="10873" y="12437"/>
                    <a:pt x="10918" y="12421"/>
                  </a:cubicBezTo>
                  <a:cubicBezTo>
                    <a:pt x="11018" y="12382"/>
                    <a:pt x="11103" y="12306"/>
                    <a:pt x="11149" y="12208"/>
                  </a:cubicBezTo>
                  <a:cubicBezTo>
                    <a:pt x="11241" y="12013"/>
                    <a:pt x="11156" y="11749"/>
                    <a:pt x="10951" y="11663"/>
                  </a:cubicBezTo>
                  <a:cubicBezTo>
                    <a:pt x="10162" y="11334"/>
                    <a:pt x="9401" y="10950"/>
                    <a:pt x="8677" y="10498"/>
                  </a:cubicBezTo>
                  <a:cubicBezTo>
                    <a:pt x="7369" y="9659"/>
                    <a:pt x="6180" y="8646"/>
                    <a:pt x="5117" y="7513"/>
                  </a:cubicBezTo>
                  <a:cubicBezTo>
                    <a:pt x="3576" y="5847"/>
                    <a:pt x="2251" y="3986"/>
                    <a:pt x="1191" y="1979"/>
                  </a:cubicBezTo>
                  <a:lnTo>
                    <a:pt x="1191" y="1979"/>
                  </a:lnTo>
                  <a:lnTo>
                    <a:pt x="1196" y="1989"/>
                  </a:lnTo>
                  <a:cubicBezTo>
                    <a:pt x="872" y="1370"/>
                    <a:pt x="568" y="740"/>
                    <a:pt x="301" y="95"/>
                  </a:cubicBezTo>
                  <a:cubicBezTo>
                    <a:pt x="279" y="47"/>
                    <a:pt x="238" y="13"/>
                    <a:pt x="190" y="4"/>
                  </a:cubicBezTo>
                  <a:cubicBezTo>
                    <a:pt x="181" y="2"/>
                    <a:pt x="172" y="1"/>
                    <a:pt x="163" y="1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9" name="Google Shape;2409;p11"/>
            <p:cNvSpPr/>
            <p:nvPr/>
          </p:nvSpPr>
          <p:spPr>
            <a:xfrm>
              <a:off x="748840" y="54987"/>
              <a:ext cx="266020" cy="293139"/>
            </a:xfrm>
            <a:custGeom>
              <a:avLst/>
              <a:gdLst/>
              <a:ahLst/>
              <a:cxnLst/>
              <a:rect l="l" t="t" r="r" b="b"/>
              <a:pathLst>
                <a:path w="6592" h="7264" extrusionOk="0">
                  <a:moveTo>
                    <a:pt x="2725" y="3434"/>
                  </a:moveTo>
                  <a:lnTo>
                    <a:pt x="2725" y="3434"/>
                  </a:lnTo>
                  <a:cubicBezTo>
                    <a:pt x="2727" y="3436"/>
                    <a:pt x="2728" y="3437"/>
                    <a:pt x="2730" y="3439"/>
                  </a:cubicBezTo>
                  <a:lnTo>
                    <a:pt x="2730" y="3439"/>
                  </a:lnTo>
                  <a:cubicBezTo>
                    <a:pt x="2729" y="3437"/>
                    <a:pt x="2727" y="3436"/>
                    <a:pt x="2725" y="3434"/>
                  </a:cubicBezTo>
                  <a:close/>
                  <a:moveTo>
                    <a:pt x="174" y="1"/>
                  </a:moveTo>
                  <a:cubicBezTo>
                    <a:pt x="155" y="1"/>
                    <a:pt x="136" y="4"/>
                    <a:pt x="118" y="10"/>
                  </a:cubicBezTo>
                  <a:cubicBezTo>
                    <a:pt x="76" y="26"/>
                    <a:pt x="41" y="56"/>
                    <a:pt x="25" y="96"/>
                  </a:cubicBezTo>
                  <a:cubicBezTo>
                    <a:pt x="9" y="132"/>
                    <a:pt x="0" y="186"/>
                    <a:pt x="18" y="225"/>
                  </a:cubicBezTo>
                  <a:cubicBezTo>
                    <a:pt x="368" y="902"/>
                    <a:pt x="764" y="1548"/>
                    <a:pt x="1210" y="2168"/>
                  </a:cubicBezTo>
                  <a:cubicBezTo>
                    <a:pt x="1666" y="2800"/>
                    <a:pt x="2172" y="3398"/>
                    <a:pt x="2706" y="3967"/>
                  </a:cubicBezTo>
                  <a:cubicBezTo>
                    <a:pt x="3792" y="5132"/>
                    <a:pt x="4979" y="6192"/>
                    <a:pt x="6199" y="7211"/>
                  </a:cubicBezTo>
                  <a:cubicBezTo>
                    <a:pt x="6240" y="7246"/>
                    <a:pt x="6291" y="7263"/>
                    <a:pt x="6341" y="7263"/>
                  </a:cubicBezTo>
                  <a:cubicBezTo>
                    <a:pt x="6406" y="7263"/>
                    <a:pt x="6471" y="7235"/>
                    <a:pt x="6514" y="7183"/>
                  </a:cubicBezTo>
                  <a:cubicBezTo>
                    <a:pt x="6591" y="7089"/>
                    <a:pt x="6579" y="6947"/>
                    <a:pt x="6485" y="6868"/>
                  </a:cubicBezTo>
                  <a:cubicBezTo>
                    <a:pt x="5196" y="5769"/>
                    <a:pt x="3889" y="4681"/>
                    <a:pt x="2730" y="3439"/>
                  </a:cubicBezTo>
                  <a:lnTo>
                    <a:pt x="2730" y="3439"/>
                  </a:lnTo>
                  <a:cubicBezTo>
                    <a:pt x="2731" y="3440"/>
                    <a:pt x="2732" y="3441"/>
                    <a:pt x="2732" y="3442"/>
                  </a:cubicBezTo>
                  <a:cubicBezTo>
                    <a:pt x="2278" y="2948"/>
                    <a:pt x="1846" y="2436"/>
                    <a:pt x="1450" y="1897"/>
                  </a:cubicBezTo>
                  <a:cubicBezTo>
                    <a:pt x="1045" y="1350"/>
                    <a:pt x="683" y="771"/>
                    <a:pt x="365" y="172"/>
                  </a:cubicBezTo>
                  <a:cubicBezTo>
                    <a:pt x="354" y="152"/>
                    <a:pt x="344" y="130"/>
                    <a:pt x="334" y="110"/>
                  </a:cubicBezTo>
                  <a:cubicBezTo>
                    <a:pt x="311" y="69"/>
                    <a:pt x="289" y="37"/>
                    <a:pt x="247" y="17"/>
                  </a:cubicBezTo>
                  <a:cubicBezTo>
                    <a:pt x="236" y="11"/>
                    <a:pt x="223" y="7"/>
                    <a:pt x="209" y="4"/>
                  </a:cubicBezTo>
                  <a:cubicBezTo>
                    <a:pt x="198" y="2"/>
                    <a:pt x="186" y="1"/>
                    <a:pt x="174" y="1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0" name="Google Shape;2410;p11"/>
            <p:cNvSpPr/>
            <p:nvPr/>
          </p:nvSpPr>
          <p:spPr>
            <a:xfrm>
              <a:off x="668090" y="-314015"/>
              <a:ext cx="354196" cy="679780"/>
            </a:xfrm>
            <a:custGeom>
              <a:avLst/>
              <a:gdLst/>
              <a:ahLst/>
              <a:cxnLst/>
              <a:rect l="l" t="t" r="r" b="b"/>
              <a:pathLst>
                <a:path w="8777" h="16845" extrusionOk="0">
                  <a:moveTo>
                    <a:pt x="180" y="0"/>
                  </a:moveTo>
                  <a:cubicBezTo>
                    <a:pt x="150" y="0"/>
                    <a:pt x="118" y="10"/>
                    <a:pt x="90" y="30"/>
                  </a:cubicBezTo>
                  <a:cubicBezTo>
                    <a:pt x="19" y="81"/>
                    <a:pt x="1" y="184"/>
                    <a:pt x="51" y="254"/>
                  </a:cubicBezTo>
                  <a:cubicBezTo>
                    <a:pt x="312" y="613"/>
                    <a:pt x="551" y="985"/>
                    <a:pt x="783" y="1360"/>
                  </a:cubicBezTo>
                  <a:cubicBezTo>
                    <a:pt x="1016" y="1735"/>
                    <a:pt x="1262" y="2100"/>
                    <a:pt x="1487" y="2478"/>
                  </a:cubicBezTo>
                  <a:cubicBezTo>
                    <a:pt x="1935" y="3231"/>
                    <a:pt x="2382" y="3984"/>
                    <a:pt x="2795" y="4756"/>
                  </a:cubicBezTo>
                  <a:lnTo>
                    <a:pt x="2795" y="4756"/>
                  </a:lnTo>
                  <a:cubicBezTo>
                    <a:pt x="2795" y="4755"/>
                    <a:pt x="2794" y="4755"/>
                    <a:pt x="2794" y="4754"/>
                  </a:cubicBezTo>
                  <a:lnTo>
                    <a:pt x="2794" y="4754"/>
                  </a:lnTo>
                  <a:cubicBezTo>
                    <a:pt x="2798" y="4763"/>
                    <a:pt x="2802" y="4772"/>
                    <a:pt x="2808" y="4780"/>
                  </a:cubicBezTo>
                  <a:lnTo>
                    <a:pt x="2808" y="4780"/>
                  </a:lnTo>
                  <a:cubicBezTo>
                    <a:pt x="2804" y="4772"/>
                    <a:pt x="2799" y="4764"/>
                    <a:pt x="2795" y="4756"/>
                  </a:cubicBezTo>
                  <a:lnTo>
                    <a:pt x="2795" y="4756"/>
                  </a:lnTo>
                  <a:cubicBezTo>
                    <a:pt x="2800" y="4765"/>
                    <a:pt x="2806" y="4773"/>
                    <a:pt x="2811" y="4784"/>
                  </a:cubicBezTo>
                  <a:cubicBezTo>
                    <a:pt x="2810" y="4783"/>
                    <a:pt x="2809" y="4782"/>
                    <a:pt x="2808" y="4780"/>
                  </a:cubicBezTo>
                  <a:lnTo>
                    <a:pt x="2808" y="4780"/>
                  </a:lnTo>
                  <a:cubicBezTo>
                    <a:pt x="2814" y="4792"/>
                    <a:pt x="2821" y="4804"/>
                    <a:pt x="2827" y="4816"/>
                  </a:cubicBezTo>
                  <a:cubicBezTo>
                    <a:pt x="3324" y="5770"/>
                    <a:pt x="3777" y="6746"/>
                    <a:pt x="4136" y="7759"/>
                  </a:cubicBezTo>
                  <a:cubicBezTo>
                    <a:pt x="4493" y="8770"/>
                    <a:pt x="4837" y="9784"/>
                    <a:pt x="5160" y="10805"/>
                  </a:cubicBezTo>
                  <a:cubicBezTo>
                    <a:pt x="5476" y="11808"/>
                    <a:pt x="5818" y="12805"/>
                    <a:pt x="6223" y="13776"/>
                  </a:cubicBezTo>
                  <a:cubicBezTo>
                    <a:pt x="6633" y="14762"/>
                    <a:pt x="7107" y="15738"/>
                    <a:pt x="7731" y="16608"/>
                  </a:cubicBezTo>
                  <a:cubicBezTo>
                    <a:pt x="7839" y="16762"/>
                    <a:pt x="8015" y="16844"/>
                    <a:pt x="8193" y="16844"/>
                  </a:cubicBezTo>
                  <a:cubicBezTo>
                    <a:pt x="8306" y="16844"/>
                    <a:pt x="8420" y="16811"/>
                    <a:pt x="8518" y="16742"/>
                  </a:cubicBezTo>
                  <a:cubicBezTo>
                    <a:pt x="8637" y="16655"/>
                    <a:pt x="8720" y="16526"/>
                    <a:pt x="8746" y="16380"/>
                  </a:cubicBezTo>
                  <a:cubicBezTo>
                    <a:pt x="8776" y="16222"/>
                    <a:pt x="8733" y="16082"/>
                    <a:pt x="8651" y="15952"/>
                  </a:cubicBezTo>
                  <a:cubicBezTo>
                    <a:pt x="8413" y="15568"/>
                    <a:pt x="8189" y="15175"/>
                    <a:pt x="7975" y="14777"/>
                  </a:cubicBezTo>
                  <a:lnTo>
                    <a:pt x="7975" y="14777"/>
                  </a:lnTo>
                  <a:cubicBezTo>
                    <a:pt x="7966" y="14758"/>
                    <a:pt x="7956" y="14740"/>
                    <a:pt x="7946" y="14722"/>
                  </a:cubicBezTo>
                  <a:lnTo>
                    <a:pt x="7946" y="14722"/>
                  </a:lnTo>
                  <a:cubicBezTo>
                    <a:pt x="7950" y="14731"/>
                    <a:pt x="7955" y="14739"/>
                    <a:pt x="7959" y="14747"/>
                  </a:cubicBezTo>
                  <a:lnTo>
                    <a:pt x="7959" y="14747"/>
                  </a:lnTo>
                  <a:cubicBezTo>
                    <a:pt x="7946" y="14723"/>
                    <a:pt x="7933" y="14699"/>
                    <a:pt x="7920" y="14675"/>
                  </a:cubicBezTo>
                  <a:cubicBezTo>
                    <a:pt x="7333" y="13529"/>
                    <a:pt x="6865" y="12332"/>
                    <a:pt x="6408" y="11129"/>
                  </a:cubicBezTo>
                  <a:cubicBezTo>
                    <a:pt x="6169" y="10497"/>
                    <a:pt x="5930" y="9865"/>
                    <a:pt x="5688" y="9231"/>
                  </a:cubicBezTo>
                  <a:cubicBezTo>
                    <a:pt x="5453" y="8609"/>
                    <a:pt x="5213" y="7989"/>
                    <a:pt x="4936" y="7381"/>
                  </a:cubicBezTo>
                  <a:cubicBezTo>
                    <a:pt x="4345" y="6079"/>
                    <a:pt x="3676" y="4816"/>
                    <a:pt x="2903" y="3610"/>
                  </a:cubicBezTo>
                  <a:cubicBezTo>
                    <a:pt x="2508" y="2998"/>
                    <a:pt x="2090" y="2402"/>
                    <a:pt x="1657" y="1814"/>
                  </a:cubicBezTo>
                  <a:cubicBezTo>
                    <a:pt x="1448" y="1533"/>
                    <a:pt x="1237" y="1248"/>
                    <a:pt x="1017" y="974"/>
                  </a:cubicBezTo>
                  <a:cubicBezTo>
                    <a:pt x="775" y="677"/>
                    <a:pt x="536" y="377"/>
                    <a:pt x="308" y="68"/>
                  </a:cubicBezTo>
                  <a:cubicBezTo>
                    <a:pt x="282" y="32"/>
                    <a:pt x="246" y="10"/>
                    <a:pt x="207" y="3"/>
                  </a:cubicBezTo>
                  <a:cubicBezTo>
                    <a:pt x="198" y="1"/>
                    <a:pt x="189" y="0"/>
                    <a:pt x="180" y="0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1" name="Google Shape;2411;p11"/>
            <p:cNvSpPr/>
            <p:nvPr/>
          </p:nvSpPr>
          <p:spPr>
            <a:xfrm>
              <a:off x="650980" y="-419583"/>
              <a:ext cx="377844" cy="749957"/>
            </a:xfrm>
            <a:custGeom>
              <a:avLst/>
              <a:gdLst/>
              <a:ahLst/>
              <a:cxnLst/>
              <a:rect l="l" t="t" r="r" b="b"/>
              <a:pathLst>
                <a:path w="9363" h="18584" extrusionOk="0">
                  <a:moveTo>
                    <a:pt x="7605" y="15615"/>
                  </a:moveTo>
                  <a:cubicBezTo>
                    <a:pt x="7618" y="15668"/>
                    <a:pt x="7628" y="15722"/>
                    <a:pt x="7639" y="15776"/>
                  </a:cubicBezTo>
                  <a:cubicBezTo>
                    <a:pt x="7628" y="15722"/>
                    <a:pt x="7616" y="15668"/>
                    <a:pt x="7605" y="15615"/>
                  </a:cubicBezTo>
                  <a:close/>
                  <a:moveTo>
                    <a:pt x="269" y="0"/>
                  </a:moveTo>
                  <a:cubicBezTo>
                    <a:pt x="222" y="0"/>
                    <a:pt x="172" y="15"/>
                    <a:pt x="136" y="42"/>
                  </a:cubicBezTo>
                  <a:cubicBezTo>
                    <a:pt x="47" y="106"/>
                    <a:pt x="1" y="264"/>
                    <a:pt x="83" y="354"/>
                  </a:cubicBezTo>
                  <a:cubicBezTo>
                    <a:pt x="1745" y="2142"/>
                    <a:pt x="3128" y="4176"/>
                    <a:pt x="4272" y="6329"/>
                  </a:cubicBezTo>
                  <a:cubicBezTo>
                    <a:pt x="5835" y="9304"/>
                    <a:pt x="6912" y="12501"/>
                    <a:pt x="7639" y="15777"/>
                  </a:cubicBezTo>
                  <a:cubicBezTo>
                    <a:pt x="7714" y="16135"/>
                    <a:pt x="7786" y="16492"/>
                    <a:pt x="7855" y="16850"/>
                  </a:cubicBezTo>
                  <a:cubicBezTo>
                    <a:pt x="7939" y="17291"/>
                    <a:pt x="8005" y="17740"/>
                    <a:pt x="8130" y="18173"/>
                  </a:cubicBezTo>
                  <a:cubicBezTo>
                    <a:pt x="8203" y="18423"/>
                    <a:pt x="8474" y="18584"/>
                    <a:pt x="8724" y="18584"/>
                  </a:cubicBezTo>
                  <a:cubicBezTo>
                    <a:pt x="8740" y="18584"/>
                    <a:pt x="8756" y="18583"/>
                    <a:pt x="8771" y="18582"/>
                  </a:cubicBezTo>
                  <a:cubicBezTo>
                    <a:pt x="9120" y="18553"/>
                    <a:pt x="9363" y="18247"/>
                    <a:pt x="9344" y="17907"/>
                  </a:cubicBezTo>
                  <a:cubicBezTo>
                    <a:pt x="9328" y="17592"/>
                    <a:pt x="9265" y="17284"/>
                    <a:pt x="9205" y="16976"/>
                  </a:cubicBezTo>
                  <a:cubicBezTo>
                    <a:pt x="9133" y="16609"/>
                    <a:pt x="9050" y="16244"/>
                    <a:pt x="8963" y="15882"/>
                  </a:cubicBezTo>
                  <a:cubicBezTo>
                    <a:pt x="8813" y="15241"/>
                    <a:pt x="8649" y="14604"/>
                    <a:pt x="8458" y="13974"/>
                  </a:cubicBezTo>
                  <a:cubicBezTo>
                    <a:pt x="8073" y="12709"/>
                    <a:pt x="7625" y="11467"/>
                    <a:pt x="7105" y="10250"/>
                  </a:cubicBezTo>
                  <a:cubicBezTo>
                    <a:pt x="6063" y="7811"/>
                    <a:pt x="4746" y="5492"/>
                    <a:pt x="3179" y="3352"/>
                  </a:cubicBezTo>
                  <a:cubicBezTo>
                    <a:pt x="2329" y="2190"/>
                    <a:pt x="1396" y="1095"/>
                    <a:pt x="404" y="52"/>
                  </a:cubicBezTo>
                  <a:cubicBezTo>
                    <a:pt x="380" y="27"/>
                    <a:pt x="347" y="11"/>
                    <a:pt x="314" y="5"/>
                  </a:cubicBezTo>
                  <a:cubicBezTo>
                    <a:pt x="300" y="2"/>
                    <a:pt x="285" y="0"/>
                    <a:pt x="269" y="0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2" name="Google Shape;2412;p11"/>
            <p:cNvSpPr/>
            <p:nvPr/>
          </p:nvSpPr>
          <p:spPr>
            <a:xfrm>
              <a:off x="674950" y="-70031"/>
              <a:ext cx="289023" cy="377561"/>
            </a:xfrm>
            <a:custGeom>
              <a:avLst/>
              <a:gdLst/>
              <a:ahLst/>
              <a:cxnLst/>
              <a:rect l="l" t="t" r="r" b="b"/>
              <a:pathLst>
                <a:path w="7162" h="9356" extrusionOk="0">
                  <a:moveTo>
                    <a:pt x="1091" y="1384"/>
                  </a:moveTo>
                  <a:cubicBezTo>
                    <a:pt x="1091" y="1385"/>
                    <a:pt x="1091" y="1385"/>
                    <a:pt x="1092" y="1385"/>
                  </a:cubicBezTo>
                  <a:lnTo>
                    <a:pt x="1092" y="1385"/>
                  </a:lnTo>
                  <a:cubicBezTo>
                    <a:pt x="1092" y="1385"/>
                    <a:pt x="1091" y="1385"/>
                    <a:pt x="1091" y="1384"/>
                  </a:cubicBezTo>
                  <a:close/>
                  <a:moveTo>
                    <a:pt x="261" y="1"/>
                  </a:moveTo>
                  <a:cubicBezTo>
                    <a:pt x="239" y="1"/>
                    <a:pt x="215" y="5"/>
                    <a:pt x="193" y="14"/>
                  </a:cubicBezTo>
                  <a:cubicBezTo>
                    <a:pt x="78" y="57"/>
                    <a:pt x="0" y="199"/>
                    <a:pt x="52" y="317"/>
                  </a:cubicBezTo>
                  <a:cubicBezTo>
                    <a:pt x="419" y="1146"/>
                    <a:pt x="806" y="1969"/>
                    <a:pt x="1234" y="2767"/>
                  </a:cubicBezTo>
                  <a:cubicBezTo>
                    <a:pt x="1675" y="3600"/>
                    <a:pt x="2157" y="4410"/>
                    <a:pt x="2687" y="5189"/>
                  </a:cubicBezTo>
                  <a:cubicBezTo>
                    <a:pt x="3217" y="5960"/>
                    <a:pt x="3798" y="6700"/>
                    <a:pt x="4431" y="7392"/>
                  </a:cubicBezTo>
                  <a:cubicBezTo>
                    <a:pt x="4746" y="7734"/>
                    <a:pt x="5072" y="8064"/>
                    <a:pt x="5415" y="8379"/>
                  </a:cubicBezTo>
                  <a:cubicBezTo>
                    <a:pt x="5768" y="8702"/>
                    <a:pt x="6147" y="8995"/>
                    <a:pt x="6537" y="9274"/>
                  </a:cubicBezTo>
                  <a:cubicBezTo>
                    <a:pt x="6608" y="9324"/>
                    <a:pt x="6681" y="9355"/>
                    <a:pt x="6768" y="9355"/>
                  </a:cubicBezTo>
                  <a:cubicBezTo>
                    <a:pt x="6777" y="9355"/>
                    <a:pt x="6786" y="9355"/>
                    <a:pt x="6795" y="9354"/>
                  </a:cubicBezTo>
                  <a:cubicBezTo>
                    <a:pt x="6890" y="9347"/>
                    <a:pt x="6980" y="9300"/>
                    <a:pt x="7041" y="9226"/>
                  </a:cubicBezTo>
                  <a:cubicBezTo>
                    <a:pt x="7161" y="9081"/>
                    <a:pt x="7151" y="8839"/>
                    <a:pt x="6995" y="8721"/>
                  </a:cubicBezTo>
                  <a:cubicBezTo>
                    <a:pt x="6594" y="8416"/>
                    <a:pt x="6212" y="8084"/>
                    <a:pt x="5837" y="7747"/>
                  </a:cubicBezTo>
                  <a:cubicBezTo>
                    <a:pt x="5462" y="7408"/>
                    <a:pt x="5106" y="7050"/>
                    <a:pt x="4761" y="6681"/>
                  </a:cubicBezTo>
                  <a:lnTo>
                    <a:pt x="4761" y="6681"/>
                  </a:lnTo>
                  <a:lnTo>
                    <a:pt x="4804" y="6729"/>
                  </a:lnTo>
                  <a:cubicBezTo>
                    <a:pt x="4073" y="5936"/>
                    <a:pt x="3406" y="5087"/>
                    <a:pt x="2794" y="4196"/>
                  </a:cubicBezTo>
                  <a:cubicBezTo>
                    <a:pt x="2172" y="3294"/>
                    <a:pt x="1604" y="2355"/>
                    <a:pt x="1092" y="1385"/>
                  </a:cubicBezTo>
                  <a:lnTo>
                    <a:pt x="1092" y="1385"/>
                  </a:lnTo>
                  <a:cubicBezTo>
                    <a:pt x="1092" y="1385"/>
                    <a:pt x="1092" y="1386"/>
                    <a:pt x="1092" y="1386"/>
                  </a:cubicBezTo>
                  <a:cubicBezTo>
                    <a:pt x="1091" y="1385"/>
                    <a:pt x="1091" y="1385"/>
                    <a:pt x="1091" y="1384"/>
                  </a:cubicBezTo>
                  <a:lnTo>
                    <a:pt x="1091" y="1384"/>
                  </a:lnTo>
                  <a:cubicBezTo>
                    <a:pt x="1091" y="1384"/>
                    <a:pt x="1091" y="1384"/>
                    <a:pt x="1091" y="1384"/>
                  </a:cubicBezTo>
                  <a:lnTo>
                    <a:pt x="1091" y="1384"/>
                  </a:lnTo>
                  <a:cubicBezTo>
                    <a:pt x="1091" y="1384"/>
                    <a:pt x="1090" y="1383"/>
                    <a:pt x="1090" y="1383"/>
                  </a:cubicBezTo>
                  <a:lnTo>
                    <a:pt x="1090" y="1383"/>
                  </a:lnTo>
                  <a:cubicBezTo>
                    <a:pt x="1090" y="1383"/>
                    <a:pt x="1090" y="1383"/>
                    <a:pt x="1090" y="1383"/>
                  </a:cubicBezTo>
                  <a:lnTo>
                    <a:pt x="1090" y="1383"/>
                  </a:lnTo>
                  <a:cubicBezTo>
                    <a:pt x="878" y="980"/>
                    <a:pt x="679" y="570"/>
                    <a:pt x="491" y="158"/>
                  </a:cubicBezTo>
                  <a:cubicBezTo>
                    <a:pt x="457" y="80"/>
                    <a:pt x="391" y="21"/>
                    <a:pt x="312" y="8"/>
                  </a:cubicBezTo>
                  <a:cubicBezTo>
                    <a:pt x="296" y="3"/>
                    <a:pt x="279" y="1"/>
                    <a:pt x="261" y="1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3" name="Google Shape;2413;p11"/>
            <p:cNvSpPr/>
            <p:nvPr/>
          </p:nvSpPr>
          <p:spPr>
            <a:xfrm>
              <a:off x="767968" y="237552"/>
              <a:ext cx="311985" cy="242090"/>
            </a:xfrm>
            <a:custGeom>
              <a:avLst/>
              <a:gdLst/>
              <a:ahLst/>
              <a:cxnLst/>
              <a:rect l="l" t="t" r="r" b="b"/>
              <a:pathLst>
                <a:path w="7731" h="5999" extrusionOk="0">
                  <a:moveTo>
                    <a:pt x="1265" y="1117"/>
                  </a:moveTo>
                  <a:lnTo>
                    <a:pt x="1265" y="1117"/>
                  </a:lnTo>
                  <a:cubicBezTo>
                    <a:pt x="1265" y="1117"/>
                    <a:pt x="1265" y="1117"/>
                    <a:pt x="1266" y="1117"/>
                  </a:cubicBezTo>
                  <a:cubicBezTo>
                    <a:pt x="1270" y="1122"/>
                    <a:pt x="1271" y="1125"/>
                    <a:pt x="1274" y="1127"/>
                  </a:cubicBezTo>
                  <a:cubicBezTo>
                    <a:pt x="1271" y="1124"/>
                    <a:pt x="1268" y="1120"/>
                    <a:pt x="1265" y="1117"/>
                  </a:cubicBezTo>
                  <a:close/>
                  <a:moveTo>
                    <a:pt x="229" y="1"/>
                  </a:moveTo>
                  <a:cubicBezTo>
                    <a:pt x="188" y="1"/>
                    <a:pt x="148" y="12"/>
                    <a:pt x="111" y="39"/>
                  </a:cubicBezTo>
                  <a:cubicBezTo>
                    <a:pt x="25" y="101"/>
                    <a:pt x="0" y="228"/>
                    <a:pt x="65" y="316"/>
                  </a:cubicBezTo>
                  <a:cubicBezTo>
                    <a:pt x="977" y="1531"/>
                    <a:pt x="2034" y="2628"/>
                    <a:pt x="3212" y="3586"/>
                  </a:cubicBezTo>
                  <a:cubicBezTo>
                    <a:pt x="3821" y="4085"/>
                    <a:pt x="4467" y="4531"/>
                    <a:pt x="5135" y="4939"/>
                  </a:cubicBezTo>
                  <a:cubicBezTo>
                    <a:pt x="5790" y="5339"/>
                    <a:pt x="6477" y="5689"/>
                    <a:pt x="7196" y="5963"/>
                  </a:cubicBezTo>
                  <a:cubicBezTo>
                    <a:pt x="7250" y="5986"/>
                    <a:pt x="7303" y="5999"/>
                    <a:pt x="7357" y="5999"/>
                  </a:cubicBezTo>
                  <a:cubicBezTo>
                    <a:pt x="7397" y="5999"/>
                    <a:pt x="7437" y="5992"/>
                    <a:pt x="7478" y="5976"/>
                  </a:cubicBezTo>
                  <a:cubicBezTo>
                    <a:pt x="7570" y="5945"/>
                    <a:pt x="7644" y="5874"/>
                    <a:pt x="7686" y="5784"/>
                  </a:cubicBezTo>
                  <a:cubicBezTo>
                    <a:pt x="7728" y="5696"/>
                    <a:pt x="7730" y="5594"/>
                    <a:pt x="7699" y="5502"/>
                  </a:cubicBezTo>
                  <a:cubicBezTo>
                    <a:pt x="7666" y="5416"/>
                    <a:pt x="7597" y="5329"/>
                    <a:pt x="7506" y="5294"/>
                  </a:cubicBezTo>
                  <a:cubicBezTo>
                    <a:pt x="6995" y="5105"/>
                    <a:pt x="6492" y="4892"/>
                    <a:pt x="6000" y="4655"/>
                  </a:cubicBezTo>
                  <a:cubicBezTo>
                    <a:pt x="5501" y="4412"/>
                    <a:pt x="5014" y="4138"/>
                    <a:pt x="4545" y="3842"/>
                  </a:cubicBezTo>
                  <a:lnTo>
                    <a:pt x="4545" y="3842"/>
                  </a:lnTo>
                  <a:cubicBezTo>
                    <a:pt x="4566" y="3856"/>
                    <a:pt x="4588" y="3869"/>
                    <a:pt x="4609" y="3884"/>
                  </a:cubicBezTo>
                  <a:cubicBezTo>
                    <a:pt x="3386" y="3108"/>
                    <a:pt x="2268" y="2179"/>
                    <a:pt x="1277" y="1125"/>
                  </a:cubicBezTo>
                  <a:lnTo>
                    <a:pt x="1277" y="1125"/>
                  </a:lnTo>
                  <a:cubicBezTo>
                    <a:pt x="1280" y="1130"/>
                    <a:pt x="1286" y="1135"/>
                    <a:pt x="1289" y="1139"/>
                  </a:cubicBezTo>
                  <a:cubicBezTo>
                    <a:pt x="1281" y="1133"/>
                    <a:pt x="1274" y="1123"/>
                    <a:pt x="1267" y="1116"/>
                  </a:cubicBezTo>
                  <a:lnTo>
                    <a:pt x="1257" y="1106"/>
                  </a:lnTo>
                  <a:cubicBezTo>
                    <a:pt x="955" y="776"/>
                    <a:pt x="664" y="435"/>
                    <a:pt x="390" y="82"/>
                  </a:cubicBezTo>
                  <a:cubicBezTo>
                    <a:pt x="358" y="40"/>
                    <a:pt x="311" y="13"/>
                    <a:pt x="262" y="3"/>
                  </a:cubicBezTo>
                  <a:cubicBezTo>
                    <a:pt x="251" y="1"/>
                    <a:pt x="240" y="1"/>
                    <a:pt x="229" y="1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4" name="Google Shape;2414;p11"/>
            <p:cNvSpPr/>
            <p:nvPr/>
          </p:nvSpPr>
          <p:spPr>
            <a:xfrm>
              <a:off x="748840" y="152000"/>
              <a:ext cx="333897" cy="325181"/>
            </a:xfrm>
            <a:custGeom>
              <a:avLst/>
              <a:gdLst/>
              <a:ahLst/>
              <a:cxnLst/>
              <a:rect l="l" t="t" r="r" b="b"/>
              <a:pathLst>
                <a:path w="8274" h="8058" extrusionOk="0">
                  <a:moveTo>
                    <a:pt x="6430" y="6468"/>
                  </a:moveTo>
                  <a:cubicBezTo>
                    <a:pt x="6432" y="6469"/>
                    <a:pt x="6433" y="6470"/>
                    <a:pt x="6435" y="6471"/>
                  </a:cubicBezTo>
                  <a:lnTo>
                    <a:pt x="6435" y="6471"/>
                  </a:lnTo>
                  <a:cubicBezTo>
                    <a:pt x="6433" y="6470"/>
                    <a:pt x="6432" y="6469"/>
                    <a:pt x="6430" y="6468"/>
                  </a:cubicBezTo>
                  <a:close/>
                  <a:moveTo>
                    <a:pt x="144" y="1"/>
                  </a:moveTo>
                  <a:cubicBezTo>
                    <a:pt x="117" y="1"/>
                    <a:pt x="91" y="9"/>
                    <a:pt x="68" y="23"/>
                  </a:cubicBezTo>
                  <a:cubicBezTo>
                    <a:pt x="6" y="68"/>
                    <a:pt x="0" y="148"/>
                    <a:pt x="36" y="210"/>
                  </a:cubicBezTo>
                  <a:cubicBezTo>
                    <a:pt x="257" y="579"/>
                    <a:pt x="484" y="944"/>
                    <a:pt x="721" y="1304"/>
                  </a:cubicBezTo>
                  <a:cubicBezTo>
                    <a:pt x="978" y="1696"/>
                    <a:pt x="1250" y="2077"/>
                    <a:pt x="1523" y="2458"/>
                  </a:cubicBezTo>
                  <a:cubicBezTo>
                    <a:pt x="2077" y="3222"/>
                    <a:pt x="2682" y="3946"/>
                    <a:pt x="3328" y="4635"/>
                  </a:cubicBezTo>
                  <a:cubicBezTo>
                    <a:pt x="4592" y="5978"/>
                    <a:pt x="6021" y="7204"/>
                    <a:pt x="7689" y="8023"/>
                  </a:cubicBezTo>
                  <a:cubicBezTo>
                    <a:pt x="7738" y="8047"/>
                    <a:pt x="7790" y="8058"/>
                    <a:pt x="7842" y="8058"/>
                  </a:cubicBezTo>
                  <a:cubicBezTo>
                    <a:pt x="7984" y="8058"/>
                    <a:pt x="8124" y="7974"/>
                    <a:pt x="8187" y="7841"/>
                  </a:cubicBezTo>
                  <a:cubicBezTo>
                    <a:pt x="8273" y="7655"/>
                    <a:pt x="8187" y="7436"/>
                    <a:pt x="8005" y="7344"/>
                  </a:cubicBezTo>
                  <a:cubicBezTo>
                    <a:pt x="7465" y="7081"/>
                    <a:pt x="6944" y="6789"/>
                    <a:pt x="6435" y="6471"/>
                  </a:cubicBezTo>
                  <a:lnTo>
                    <a:pt x="6435" y="6471"/>
                  </a:lnTo>
                  <a:cubicBezTo>
                    <a:pt x="6440" y="6475"/>
                    <a:pt x="6445" y="6478"/>
                    <a:pt x="6449" y="6482"/>
                  </a:cubicBezTo>
                  <a:cubicBezTo>
                    <a:pt x="6441" y="6475"/>
                    <a:pt x="6429" y="6471"/>
                    <a:pt x="6421" y="6463"/>
                  </a:cubicBezTo>
                  <a:lnTo>
                    <a:pt x="6421" y="6463"/>
                  </a:lnTo>
                  <a:cubicBezTo>
                    <a:pt x="6424" y="6465"/>
                    <a:pt x="6427" y="6466"/>
                    <a:pt x="6430" y="6468"/>
                  </a:cubicBezTo>
                  <a:lnTo>
                    <a:pt x="6430" y="6468"/>
                  </a:lnTo>
                  <a:cubicBezTo>
                    <a:pt x="6426" y="6466"/>
                    <a:pt x="6422" y="6463"/>
                    <a:pt x="6418" y="6460"/>
                  </a:cubicBezTo>
                  <a:cubicBezTo>
                    <a:pt x="5777" y="6050"/>
                    <a:pt x="5157" y="5597"/>
                    <a:pt x="4572" y="5107"/>
                  </a:cubicBezTo>
                  <a:cubicBezTo>
                    <a:pt x="3972" y="4600"/>
                    <a:pt x="3412" y="4053"/>
                    <a:pt x="2876" y="3479"/>
                  </a:cubicBezTo>
                  <a:lnTo>
                    <a:pt x="2876" y="3479"/>
                  </a:lnTo>
                  <a:lnTo>
                    <a:pt x="2913" y="3522"/>
                  </a:lnTo>
                  <a:cubicBezTo>
                    <a:pt x="2418" y="2989"/>
                    <a:pt x="1944" y="2436"/>
                    <a:pt x="1503" y="1861"/>
                  </a:cubicBezTo>
                  <a:cubicBezTo>
                    <a:pt x="1057" y="1283"/>
                    <a:pt x="639" y="679"/>
                    <a:pt x="255" y="57"/>
                  </a:cubicBezTo>
                  <a:cubicBezTo>
                    <a:pt x="237" y="27"/>
                    <a:pt x="206" y="10"/>
                    <a:pt x="174" y="4"/>
                  </a:cubicBezTo>
                  <a:cubicBezTo>
                    <a:pt x="164" y="2"/>
                    <a:pt x="154" y="1"/>
                    <a:pt x="144" y="1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5" name="Google Shape;2415;p11"/>
            <p:cNvSpPr/>
            <p:nvPr/>
          </p:nvSpPr>
          <p:spPr>
            <a:xfrm>
              <a:off x="768533" y="146189"/>
              <a:ext cx="287368" cy="285673"/>
            </a:xfrm>
            <a:custGeom>
              <a:avLst/>
              <a:gdLst/>
              <a:ahLst/>
              <a:cxnLst/>
              <a:rect l="l" t="t" r="r" b="b"/>
              <a:pathLst>
                <a:path w="7121" h="7079" extrusionOk="0">
                  <a:moveTo>
                    <a:pt x="2405" y="2571"/>
                  </a:moveTo>
                  <a:cubicBezTo>
                    <a:pt x="2407" y="2573"/>
                    <a:pt x="2409" y="2576"/>
                    <a:pt x="2411" y="2578"/>
                  </a:cubicBezTo>
                  <a:lnTo>
                    <a:pt x="2411" y="2578"/>
                  </a:lnTo>
                  <a:cubicBezTo>
                    <a:pt x="2409" y="2575"/>
                    <a:pt x="2407" y="2573"/>
                    <a:pt x="2405" y="2571"/>
                  </a:cubicBezTo>
                  <a:close/>
                  <a:moveTo>
                    <a:pt x="2411" y="2578"/>
                  </a:moveTo>
                  <a:cubicBezTo>
                    <a:pt x="2415" y="2582"/>
                    <a:pt x="2419" y="2588"/>
                    <a:pt x="2424" y="2591"/>
                  </a:cubicBezTo>
                  <a:cubicBezTo>
                    <a:pt x="2421" y="2587"/>
                    <a:pt x="2416" y="2583"/>
                    <a:pt x="2411" y="2578"/>
                  </a:cubicBezTo>
                  <a:close/>
                  <a:moveTo>
                    <a:pt x="2424" y="2596"/>
                  </a:moveTo>
                  <a:lnTo>
                    <a:pt x="2424" y="2596"/>
                  </a:lnTo>
                  <a:cubicBezTo>
                    <a:pt x="2430" y="2602"/>
                    <a:pt x="2435" y="2608"/>
                    <a:pt x="2441" y="2614"/>
                  </a:cubicBezTo>
                  <a:lnTo>
                    <a:pt x="2441" y="2614"/>
                  </a:lnTo>
                  <a:cubicBezTo>
                    <a:pt x="2436" y="2608"/>
                    <a:pt x="2430" y="2601"/>
                    <a:pt x="2424" y="2596"/>
                  </a:cubicBezTo>
                  <a:close/>
                  <a:moveTo>
                    <a:pt x="259" y="0"/>
                  </a:moveTo>
                  <a:cubicBezTo>
                    <a:pt x="213" y="0"/>
                    <a:pt x="167" y="14"/>
                    <a:pt x="130" y="41"/>
                  </a:cubicBezTo>
                  <a:cubicBezTo>
                    <a:pt x="22" y="120"/>
                    <a:pt x="1" y="268"/>
                    <a:pt x="74" y="377"/>
                  </a:cubicBezTo>
                  <a:cubicBezTo>
                    <a:pt x="1792" y="2984"/>
                    <a:pt x="4083" y="5188"/>
                    <a:pt x="6608" y="7014"/>
                  </a:cubicBezTo>
                  <a:cubicBezTo>
                    <a:pt x="6666" y="7056"/>
                    <a:pt x="6735" y="7079"/>
                    <a:pt x="6803" y="7079"/>
                  </a:cubicBezTo>
                  <a:cubicBezTo>
                    <a:pt x="6885" y="7079"/>
                    <a:pt x="6965" y="7046"/>
                    <a:pt x="7023" y="6975"/>
                  </a:cubicBezTo>
                  <a:cubicBezTo>
                    <a:pt x="7120" y="6856"/>
                    <a:pt x="7113" y="6653"/>
                    <a:pt x="6983" y="6559"/>
                  </a:cubicBezTo>
                  <a:cubicBezTo>
                    <a:pt x="6170" y="5957"/>
                    <a:pt x="5368" y="5333"/>
                    <a:pt x="4597" y="4676"/>
                  </a:cubicBezTo>
                  <a:cubicBezTo>
                    <a:pt x="3842" y="4030"/>
                    <a:pt x="3123" y="3340"/>
                    <a:pt x="2441" y="2614"/>
                  </a:cubicBezTo>
                  <a:lnTo>
                    <a:pt x="2441" y="2614"/>
                  </a:lnTo>
                  <a:cubicBezTo>
                    <a:pt x="2444" y="2618"/>
                    <a:pt x="2447" y="2621"/>
                    <a:pt x="2450" y="2624"/>
                  </a:cubicBezTo>
                  <a:cubicBezTo>
                    <a:pt x="1724" y="1836"/>
                    <a:pt x="1056" y="996"/>
                    <a:pt x="462" y="102"/>
                  </a:cubicBezTo>
                  <a:cubicBezTo>
                    <a:pt x="427" y="51"/>
                    <a:pt x="374" y="18"/>
                    <a:pt x="315" y="8"/>
                  </a:cubicBezTo>
                  <a:cubicBezTo>
                    <a:pt x="297" y="2"/>
                    <a:pt x="278" y="0"/>
                    <a:pt x="259" y="0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6" name="Google Shape;2416;p11"/>
            <p:cNvSpPr/>
            <p:nvPr/>
          </p:nvSpPr>
          <p:spPr>
            <a:xfrm>
              <a:off x="827087" y="344088"/>
              <a:ext cx="423808" cy="305689"/>
            </a:xfrm>
            <a:custGeom>
              <a:avLst/>
              <a:gdLst/>
              <a:ahLst/>
              <a:cxnLst/>
              <a:rect l="l" t="t" r="r" b="b"/>
              <a:pathLst>
                <a:path w="10502" h="7575" extrusionOk="0">
                  <a:moveTo>
                    <a:pt x="5493" y="4814"/>
                  </a:moveTo>
                  <a:cubicBezTo>
                    <a:pt x="5499" y="4817"/>
                    <a:pt x="5505" y="4821"/>
                    <a:pt x="5510" y="4824"/>
                  </a:cubicBezTo>
                  <a:cubicBezTo>
                    <a:pt x="5504" y="4821"/>
                    <a:pt x="5499" y="4818"/>
                    <a:pt x="5493" y="4814"/>
                  </a:cubicBezTo>
                  <a:close/>
                  <a:moveTo>
                    <a:pt x="5515" y="4829"/>
                  </a:moveTo>
                  <a:cubicBezTo>
                    <a:pt x="5515" y="4829"/>
                    <a:pt x="5515" y="4829"/>
                    <a:pt x="5516" y="4829"/>
                  </a:cubicBezTo>
                  <a:cubicBezTo>
                    <a:pt x="5521" y="4831"/>
                    <a:pt x="5526" y="4834"/>
                    <a:pt x="5531" y="4838"/>
                  </a:cubicBezTo>
                  <a:lnTo>
                    <a:pt x="5531" y="4838"/>
                  </a:lnTo>
                  <a:cubicBezTo>
                    <a:pt x="5525" y="4834"/>
                    <a:pt x="5520" y="4831"/>
                    <a:pt x="5515" y="4829"/>
                  </a:cubicBezTo>
                  <a:close/>
                  <a:moveTo>
                    <a:pt x="5536" y="4839"/>
                  </a:moveTo>
                  <a:cubicBezTo>
                    <a:pt x="5539" y="4841"/>
                    <a:pt x="5543" y="4843"/>
                    <a:pt x="5547" y="4845"/>
                  </a:cubicBezTo>
                  <a:lnTo>
                    <a:pt x="5547" y="4845"/>
                  </a:lnTo>
                  <a:cubicBezTo>
                    <a:pt x="5543" y="4843"/>
                    <a:pt x="5540" y="4841"/>
                    <a:pt x="5536" y="4839"/>
                  </a:cubicBezTo>
                  <a:close/>
                  <a:moveTo>
                    <a:pt x="231" y="0"/>
                  </a:moveTo>
                  <a:cubicBezTo>
                    <a:pt x="184" y="0"/>
                    <a:pt x="137" y="13"/>
                    <a:pt x="99" y="42"/>
                  </a:cubicBezTo>
                  <a:cubicBezTo>
                    <a:pt x="6" y="112"/>
                    <a:pt x="0" y="237"/>
                    <a:pt x="61" y="327"/>
                  </a:cubicBezTo>
                  <a:cubicBezTo>
                    <a:pt x="346" y="758"/>
                    <a:pt x="628" y="1191"/>
                    <a:pt x="915" y="1621"/>
                  </a:cubicBezTo>
                  <a:cubicBezTo>
                    <a:pt x="1201" y="2049"/>
                    <a:pt x="1523" y="2446"/>
                    <a:pt x="1852" y="2841"/>
                  </a:cubicBezTo>
                  <a:cubicBezTo>
                    <a:pt x="2507" y="3631"/>
                    <a:pt x="3255" y="4343"/>
                    <a:pt x="4061" y="4978"/>
                  </a:cubicBezTo>
                  <a:cubicBezTo>
                    <a:pt x="4459" y="5288"/>
                    <a:pt x="4877" y="5576"/>
                    <a:pt x="5306" y="5840"/>
                  </a:cubicBezTo>
                  <a:cubicBezTo>
                    <a:pt x="5753" y="6113"/>
                    <a:pt x="6212" y="6368"/>
                    <a:pt x="6688" y="6594"/>
                  </a:cubicBezTo>
                  <a:cubicBezTo>
                    <a:pt x="7666" y="7055"/>
                    <a:pt x="8714" y="7403"/>
                    <a:pt x="9789" y="7568"/>
                  </a:cubicBezTo>
                  <a:cubicBezTo>
                    <a:pt x="9817" y="7572"/>
                    <a:pt x="9846" y="7574"/>
                    <a:pt x="9874" y="7574"/>
                  </a:cubicBezTo>
                  <a:cubicBezTo>
                    <a:pt x="10157" y="7574"/>
                    <a:pt x="10410" y="7358"/>
                    <a:pt x="10452" y="7072"/>
                  </a:cubicBezTo>
                  <a:cubicBezTo>
                    <a:pt x="10501" y="6749"/>
                    <a:pt x="10271" y="6468"/>
                    <a:pt x="9957" y="6409"/>
                  </a:cubicBezTo>
                  <a:cubicBezTo>
                    <a:pt x="9428" y="6311"/>
                    <a:pt x="8900" y="6200"/>
                    <a:pt x="8380" y="6057"/>
                  </a:cubicBezTo>
                  <a:cubicBezTo>
                    <a:pt x="7388" y="5765"/>
                    <a:pt x="6441" y="5359"/>
                    <a:pt x="5547" y="4845"/>
                  </a:cubicBezTo>
                  <a:lnTo>
                    <a:pt x="5547" y="4845"/>
                  </a:lnTo>
                  <a:cubicBezTo>
                    <a:pt x="5558" y="4852"/>
                    <a:pt x="5570" y="4860"/>
                    <a:pt x="5582" y="4867"/>
                  </a:cubicBezTo>
                  <a:cubicBezTo>
                    <a:pt x="5559" y="4853"/>
                    <a:pt x="5537" y="4840"/>
                    <a:pt x="5514" y="4826"/>
                  </a:cubicBezTo>
                  <a:lnTo>
                    <a:pt x="5489" y="4812"/>
                  </a:lnTo>
                  <a:lnTo>
                    <a:pt x="5489" y="4812"/>
                  </a:lnTo>
                  <a:cubicBezTo>
                    <a:pt x="4303" y="4097"/>
                    <a:pt x="3230" y="3219"/>
                    <a:pt x="2244" y="2247"/>
                  </a:cubicBezTo>
                  <a:lnTo>
                    <a:pt x="2244" y="2247"/>
                  </a:lnTo>
                  <a:cubicBezTo>
                    <a:pt x="1921" y="1918"/>
                    <a:pt x="1608" y="1576"/>
                    <a:pt x="1294" y="1234"/>
                  </a:cubicBezTo>
                  <a:cubicBezTo>
                    <a:pt x="964" y="870"/>
                    <a:pt x="662" y="484"/>
                    <a:pt x="387" y="77"/>
                  </a:cubicBezTo>
                  <a:cubicBezTo>
                    <a:pt x="358" y="37"/>
                    <a:pt x="315" y="11"/>
                    <a:pt x="267" y="3"/>
                  </a:cubicBezTo>
                  <a:cubicBezTo>
                    <a:pt x="255" y="1"/>
                    <a:pt x="243" y="0"/>
                    <a:pt x="231" y="0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7" name="Google Shape;2417;p11"/>
            <p:cNvSpPr/>
            <p:nvPr/>
          </p:nvSpPr>
          <p:spPr>
            <a:xfrm>
              <a:off x="833383" y="312248"/>
              <a:ext cx="288014" cy="289466"/>
            </a:xfrm>
            <a:custGeom>
              <a:avLst/>
              <a:gdLst/>
              <a:ahLst/>
              <a:cxnLst/>
              <a:rect l="l" t="t" r="r" b="b"/>
              <a:pathLst>
                <a:path w="7137" h="7173" extrusionOk="0">
                  <a:moveTo>
                    <a:pt x="220" y="1"/>
                  </a:moveTo>
                  <a:cubicBezTo>
                    <a:pt x="174" y="1"/>
                    <a:pt x="129" y="15"/>
                    <a:pt x="94" y="41"/>
                  </a:cubicBezTo>
                  <a:cubicBezTo>
                    <a:pt x="5" y="108"/>
                    <a:pt x="1" y="223"/>
                    <a:pt x="58" y="311"/>
                  </a:cubicBezTo>
                  <a:cubicBezTo>
                    <a:pt x="922" y="1661"/>
                    <a:pt x="1913" y="2925"/>
                    <a:pt x="3021" y="4082"/>
                  </a:cubicBezTo>
                  <a:cubicBezTo>
                    <a:pt x="3580" y="4663"/>
                    <a:pt x="4169" y="5216"/>
                    <a:pt x="4785" y="5733"/>
                  </a:cubicBezTo>
                  <a:cubicBezTo>
                    <a:pt x="5388" y="6241"/>
                    <a:pt x="6026" y="6709"/>
                    <a:pt x="6701" y="7117"/>
                  </a:cubicBezTo>
                  <a:cubicBezTo>
                    <a:pt x="6754" y="7151"/>
                    <a:pt x="6803" y="7172"/>
                    <a:pt x="6864" y="7172"/>
                  </a:cubicBezTo>
                  <a:cubicBezTo>
                    <a:pt x="6874" y="7172"/>
                    <a:pt x="6884" y="7172"/>
                    <a:pt x="6895" y="7170"/>
                  </a:cubicBezTo>
                  <a:cubicBezTo>
                    <a:pt x="6964" y="7162"/>
                    <a:pt x="7032" y="7127"/>
                    <a:pt x="7076" y="7068"/>
                  </a:cubicBezTo>
                  <a:cubicBezTo>
                    <a:pt x="7118" y="7014"/>
                    <a:pt x="7136" y="6945"/>
                    <a:pt x="7128" y="6874"/>
                  </a:cubicBezTo>
                  <a:cubicBezTo>
                    <a:pt x="7121" y="6811"/>
                    <a:pt x="7085" y="6731"/>
                    <a:pt x="7026" y="6695"/>
                  </a:cubicBezTo>
                  <a:cubicBezTo>
                    <a:pt x="6375" y="6300"/>
                    <a:pt x="5749" y="5863"/>
                    <a:pt x="5153" y="5395"/>
                  </a:cubicBezTo>
                  <a:cubicBezTo>
                    <a:pt x="4537" y="4908"/>
                    <a:pt x="3955" y="4381"/>
                    <a:pt x="3401" y="3825"/>
                  </a:cubicBezTo>
                  <a:lnTo>
                    <a:pt x="3401" y="3825"/>
                  </a:lnTo>
                  <a:lnTo>
                    <a:pt x="3425" y="3851"/>
                  </a:lnTo>
                  <a:cubicBezTo>
                    <a:pt x="2282" y="2698"/>
                    <a:pt x="1249" y="1434"/>
                    <a:pt x="363" y="75"/>
                  </a:cubicBezTo>
                  <a:cubicBezTo>
                    <a:pt x="337" y="36"/>
                    <a:pt x="297" y="12"/>
                    <a:pt x="252" y="3"/>
                  </a:cubicBezTo>
                  <a:cubicBezTo>
                    <a:pt x="241" y="2"/>
                    <a:pt x="231" y="1"/>
                    <a:pt x="220" y="1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8" name="Google Shape;2418;p11"/>
            <p:cNvSpPr/>
            <p:nvPr/>
          </p:nvSpPr>
          <p:spPr>
            <a:xfrm>
              <a:off x="805054" y="148570"/>
              <a:ext cx="256214" cy="402380"/>
            </a:xfrm>
            <a:custGeom>
              <a:avLst/>
              <a:gdLst/>
              <a:ahLst/>
              <a:cxnLst/>
              <a:rect l="l" t="t" r="r" b="b"/>
              <a:pathLst>
                <a:path w="6349" h="9971" extrusionOk="0">
                  <a:moveTo>
                    <a:pt x="2673" y="4876"/>
                  </a:moveTo>
                  <a:lnTo>
                    <a:pt x="2682" y="4890"/>
                  </a:lnTo>
                  <a:lnTo>
                    <a:pt x="2682" y="4890"/>
                  </a:lnTo>
                  <a:cubicBezTo>
                    <a:pt x="2680" y="4886"/>
                    <a:pt x="2677" y="4882"/>
                    <a:pt x="2673" y="4876"/>
                  </a:cubicBezTo>
                  <a:close/>
                  <a:moveTo>
                    <a:pt x="2681" y="4892"/>
                  </a:moveTo>
                  <a:lnTo>
                    <a:pt x="2681" y="4892"/>
                  </a:lnTo>
                  <a:cubicBezTo>
                    <a:pt x="2685" y="4897"/>
                    <a:pt x="2686" y="4899"/>
                    <a:pt x="2688" y="4902"/>
                  </a:cubicBezTo>
                  <a:cubicBezTo>
                    <a:pt x="2692" y="4908"/>
                    <a:pt x="2695" y="4914"/>
                    <a:pt x="2696" y="4920"/>
                  </a:cubicBezTo>
                  <a:lnTo>
                    <a:pt x="2681" y="4892"/>
                  </a:lnTo>
                  <a:close/>
                  <a:moveTo>
                    <a:pt x="474" y="1"/>
                  </a:moveTo>
                  <a:cubicBezTo>
                    <a:pt x="456" y="1"/>
                    <a:pt x="438" y="1"/>
                    <a:pt x="420" y="3"/>
                  </a:cubicBezTo>
                  <a:cubicBezTo>
                    <a:pt x="301" y="18"/>
                    <a:pt x="189" y="82"/>
                    <a:pt x="114" y="175"/>
                  </a:cubicBezTo>
                  <a:cubicBezTo>
                    <a:pt x="49" y="260"/>
                    <a:pt x="1" y="395"/>
                    <a:pt x="22" y="504"/>
                  </a:cubicBezTo>
                  <a:cubicBezTo>
                    <a:pt x="190" y="1281"/>
                    <a:pt x="417" y="2046"/>
                    <a:pt x="691" y="2792"/>
                  </a:cubicBezTo>
                  <a:cubicBezTo>
                    <a:pt x="977" y="3565"/>
                    <a:pt x="1320" y="4318"/>
                    <a:pt x="1697" y="5052"/>
                  </a:cubicBezTo>
                  <a:cubicBezTo>
                    <a:pt x="2067" y="5773"/>
                    <a:pt x="2477" y="6472"/>
                    <a:pt x="2910" y="7159"/>
                  </a:cubicBezTo>
                  <a:cubicBezTo>
                    <a:pt x="3120" y="7491"/>
                    <a:pt x="3341" y="7817"/>
                    <a:pt x="3564" y="8143"/>
                  </a:cubicBezTo>
                  <a:cubicBezTo>
                    <a:pt x="3801" y="8480"/>
                    <a:pt x="4038" y="8822"/>
                    <a:pt x="4302" y="9144"/>
                  </a:cubicBezTo>
                  <a:cubicBezTo>
                    <a:pt x="4386" y="9253"/>
                    <a:pt x="4514" y="9311"/>
                    <a:pt x="4644" y="9311"/>
                  </a:cubicBezTo>
                  <a:cubicBezTo>
                    <a:pt x="4736" y="9311"/>
                    <a:pt x="4827" y="9282"/>
                    <a:pt x="4904" y="9223"/>
                  </a:cubicBezTo>
                  <a:cubicBezTo>
                    <a:pt x="4992" y="9157"/>
                    <a:pt x="5052" y="9055"/>
                    <a:pt x="5066" y="8944"/>
                  </a:cubicBezTo>
                  <a:cubicBezTo>
                    <a:pt x="5069" y="8937"/>
                    <a:pt x="5069" y="8930"/>
                    <a:pt x="5071" y="8923"/>
                  </a:cubicBezTo>
                  <a:cubicBezTo>
                    <a:pt x="5105" y="8963"/>
                    <a:pt x="5138" y="9002"/>
                    <a:pt x="5174" y="9040"/>
                  </a:cubicBezTo>
                  <a:cubicBezTo>
                    <a:pt x="5433" y="9329"/>
                    <a:pt x="5690" y="9616"/>
                    <a:pt x="5961" y="9892"/>
                  </a:cubicBezTo>
                  <a:cubicBezTo>
                    <a:pt x="6007" y="9940"/>
                    <a:pt x="6066" y="9971"/>
                    <a:pt x="6125" y="9971"/>
                  </a:cubicBezTo>
                  <a:cubicBezTo>
                    <a:pt x="6163" y="9971"/>
                    <a:pt x="6201" y="9958"/>
                    <a:pt x="6237" y="9931"/>
                  </a:cubicBezTo>
                  <a:cubicBezTo>
                    <a:pt x="6316" y="9869"/>
                    <a:pt x="6349" y="9731"/>
                    <a:pt x="6276" y="9654"/>
                  </a:cubicBezTo>
                  <a:cubicBezTo>
                    <a:pt x="5950" y="9280"/>
                    <a:pt x="5615" y="8915"/>
                    <a:pt x="5295" y="8540"/>
                  </a:cubicBezTo>
                  <a:cubicBezTo>
                    <a:pt x="4962" y="8150"/>
                    <a:pt x="4638" y="7751"/>
                    <a:pt x="4322" y="7343"/>
                  </a:cubicBezTo>
                  <a:cubicBezTo>
                    <a:pt x="3730" y="6576"/>
                    <a:pt x="3186" y="5772"/>
                    <a:pt x="2705" y="4930"/>
                  </a:cubicBezTo>
                  <a:lnTo>
                    <a:pt x="2705" y="4930"/>
                  </a:lnTo>
                  <a:cubicBezTo>
                    <a:pt x="2700" y="4921"/>
                    <a:pt x="2694" y="4913"/>
                    <a:pt x="2689" y="4904"/>
                  </a:cubicBezTo>
                  <a:lnTo>
                    <a:pt x="2682" y="4890"/>
                  </a:lnTo>
                  <a:lnTo>
                    <a:pt x="2682" y="4890"/>
                  </a:lnTo>
                  <a:cubicBezTo>
                    <a:pt x="2682" y="4891"/>
                    <a:pt x="2682" y="4892"/>
                    <a:pt x="2682" y="4892"/>
                  </a:cubicBezTo>
                  <a:cubicBezTo>
                    <a:pt x="2646" y="4828"/>
                    <a:pt x="2610" y="4763"/>
                    <a:pt x="2577" y="4698"/>
                  </a:cubicBezTo>
                  <a:cubicBezTo>
                    <a:pt x="2544" y="4627"/>
                    <a:pt x="2510" y="4556"/>
                    <a:pt x="2478" y="4484"/>
                  </a:cubicBezTo>
                  <a:cubicBezTo>
                    <a:pt x="2314" y="4128"/>
                    <a:pt x="2158" y="3765"/>
                    <a:pt x="2006" y="3404"/>
                  </a:cubicBezTo>
                  <a:cubicBezTo>
                    <a:pt x="1927" y="3225"/>
                    <a:pt x="1852" y="3044"/>
                    <a:pt x="1774" y="2861"/>
                  </a:cubicBezTo>
                  <a:cubicBezTo>
                    <a:pt x="1740" y="2785"/>
                    <a:pt x="1705" y="2708"/>
                    <a:pt x="1674" y="2630"/>
                  </a:cubicBezTo>
                  <a:cubicBezTo>
                    <a:pt x="1639" y="2553"/>
                    <a:pt x="1603" y="2479"/>
                    <a:pt x="1565" y="2406"/>
                  </a:cubicBezTo>
                  <a:cubicBezTo>
                    <a:pt x="1565" y="2405"/>
                    <a:pt x="1565" y="2405"/>
                    <a:pt x="1562" y="2402"/>
                  </a:cubicBezTo>
                  <a:cubicBezTo>
                    <a:pt x="1550" y="2377"/>
                    <a:pt x="1536" y="2351"/>
                    <a:pt x="1522" y="2329"/>
                  </a:cubicBezTo>
                  <a:cubicBezTo>
                    <a:pt x="1507" y="2311"/>
                    <a:pt x="1493" y="2294"/>
                    <a:pt x="1474" y="2280"/>
                  </a:cubicBezTo>
                  <a:cubicBezTo>
                    <a:pt x="1308" y="1813"/>
                    <a:pt x="1158" y="1339"/>
                    <a:pt x="1030" y="858"/>
                  </a:cubicBezTo>
                  <a:cubicBezTo>
                    <a:pt x="993" y="705"/>
                    <a:pt x="956" y="553"/>
                    <a:pt x="923" y="398"/>
                  </a:cubicBezTo>
                  <a:cubicBezTo>
                    <a:pt x="894" y="275"/>
                    <a:pt x="854" y="174"/>
                    <a:pt x="750" y="92"/>
                  </a:cubicBezTo>
                  <a:cubicBezTo>
                    <a:pt x="693" y="49"/>
                    <a:pt x="625" y="18"/>
                    <a:pt x="555" y="6"/>
                  </a:cubicBezTo>
                  <a:cubicBezTo>
                    <a:pt x="528" y="3"/>
                    <a:pt x="501" y="1"/>
                    <a:pt x="474" y="1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9" name="Google Shape;2419;p11"/>
            <p:cNvSpPr/>
            <p:nvPr/>
          </p:nvSpPr>
          <p:spPr>
            <a:xfrm>
              <a:off x="1671590" y="584722"/>
              <a:ext cx="1347857" cy="686882"/>
            </a:xfrm>
            <a:custGeom>
              <a:avLst/>
              <a:gdLst/>
              <a:ahLst/>
              <a:cxnLst/>
              <a:rect l="l" t="t" r="r" b="b"/>
              <a:pathLst>
                <a:path w="33400" h="17021" extrusionOk="0">
                  <a:moveTo>
                    <a:pt x="5870" y="4179"/>
                  </a:moveTo>
                  <a:cubicBezTo>
                    <a:pt x="5544" y="4293"/>
                    <a:pt x="5270" y="4384"/>
                    <a:pt x="5016" y="4454"/>
                  </a:cubicBezTo>
                  <a:cubicBezTo>
                    <a:pt x="5284" y="4360"/>
                    <a:pt x="5566" y="4266"/>
                    <a:pt x="5870" y="4179"/>
                  </a:cubicBezTo>
                  <a:close/>
                  <a:moveTo>
                    <a:pt x="24301" y="1"/>
                  </a:moveTo>
                  <a:cubicBezTo>
                    <a:pt x="23789" y="1"/>
                    <a:pt x="23242" y="53"/>
                    <a:pt x="22674" y="157"/>
                  </a:cubicBezTo>
                  <a:cubicBezTo>
                    <a:pt x="22539" y="181"/>
                    <a:pt x="22402" y="209"/>
                    <a:pt x="22266" y="239"/>
                  </a:cubicBezTo>
                  <a:cubicBezTo>
                    <a:pt x="22263" y="243"/>
                    <a:pt x="22261" y="246"/>
                    <a:pt x="22257" y="252"/>
                  </a:cubicBezTo>
                  <a:cubicBezTo>
                    <a:pt x="21862" y="339"/>
                    <a:pt x="21438" y="456"/>
                    <a:pt x="21000" y="599"/>
                  </a:cubicBezTo>
                  <a:cubicBezTo>
                    <a:pt x="20439" y="790"/>
                    <a:pt x="19877" y="1016"/>
                    <a:pt x="19403" y="1210"/>
                  </a:cubicBezTo>
                  <a:lnTo>
                    <a:pt x="18498" y="1589"/>
                  </a:lnTo>
                  <a:lnTo>
                    <a:pt x="18392" y="1636"/>
                  </a:lnTo>
                  <a:cubicBezTo>
                    <a:pt x="17950" y="1824"/>
                    <a:pt x="17509" y="2010"/>
                    <a:pt x="17062" y="2186"/>
                  </a:cubicBezTo>
                  <a:cubicBezTo>
                    <a:pt x="16179" y="2535"/>
                    <a:pt x="15383" y="2782"/>
                    <a:pt x="14635" y="2940"/>
                  </a:cubicBezTo>
                  <a:cubicBezTo>
                    <a:pt x="14251" y="3022"/>
                    <a:pt x="13878" y="3077"/>
                    <a:pt x="13523" y="3106"/>
                  </a:cubicBezTo>
                  <a:cubicBezTo>
                    <a:pt x="13238" y="3133"/>
                    <a:pt x="12952" y="3141"/>
                    <a:pt x="12677" y="3141"/>
                  </a:cubicBezTo>
                  <a:cubicBezTo>
                    <a:pt x="12551" y="3141"/>
                    <a:pt x="12426" y="3140"/>
                    <a:pt x="12305" y="3137"/>
                  </a:cubicBezTo>
                  <a:lnTo>
                    <a:pt x="12078" y="3120"/>
                  </a:lnTo>
                  <a:cubicBezTo>
                    <a:pt x="11957" y="3117"/>
                    <a:pt x="11838" y="3116"/>
                    <a:pt x="11719" y="3111"/>
                  </a:cubicBezTo>
                  <a:cubicBezTo>
                    <a:pt x="11447" y="3103"/>
                    <a:pt x="11177" y="3094"/>
                    <a:pt x="10909" y="3094"/>
                  </a:cubicBezTo>
                  <a:cubicBezTo>
                    <a:pt x="10528" y="3094"/>
                    <a:pt x="10028" y="3096"/>
                    <a:pt x="9526" y="3127"/>
                  </a:cubicBezTo>
                  <a:cubicBezTo>
                    <a:pt x="9365" y="3111"/>
                    <a:pt x="9203" y="3101"/>
                    <a:pt x="9042" y="3096"/>
                  </a:cubicBezTo>
                  <a:cubicBezTo>
                    <a:pt x="8989" y="3093"/>
                    <a:pt x="8937" y="3093"/>
                    <a:pt x="8884" y="3093"/>
                  </a:cubicBezTo>
                  <a:cubicBezTo>
                    <a:pt x="8617" y="3093"/>
                    <a:pt x="8354" y="3118"/>
                    <a:pt x="8125" y="3142"/>
                  </a:cubicBezTo>
                  <a:cubicBezTo>
                    <a:pt x="7677" y="3195"/>
                    <a:pt x="7216" y="3271"/>
                    <a:pt x="6713" y="3379"/>
                  </a:cubicBezTo>
                  <a:cubicBezTo>
                    <a:pt x="5560" y="3626"/>
                    <a:pt x="4555" y="3944"/>
                    <a:pt x="3630" y="4352"/>
                  </a:cubicBezTo>
                  <a:cubicBezTo>
                    <a:pt x="2527" y="4844"/>
                    <a:pt x="1675" y="5415"/>
                    <a:pt x="1033" y="6099"/>
                  </a:cubicBezTo>
                  <a:cubicBezTo>
                    <a:pt x="703" y="6449"/>
                    <a:pt x="431" y="6860"/>
                    <a:pt x="250" y="7284"/>
                  </a:cubicBezTo>
                  <a:cubicBezTo>
                    <a:pt x="72" y="7699"/>
                    <a:pt x="0" y="8117"/>
                    <a:pt x="42" y="8526"/>
                  </a:cubicBezTo>
                  <a:cubicBezTo>
                    <a:pt x="79" y="8894"/>
                    <a:pt x="211" y="9270"/>
                    <a:pt x="454" y="9677"/>
                  </a:cubicBezTo>
                  <a:cubicBezTo>
                    <a:pt x="642" y="10000"/>
                    <a:pt x="911" y="10320"/>
                    <a:pt x="1293" y="10685"/>
                  </a:cubicBezTo>
                  <a:cubicBezTo>
                    <a:pt x="1583" y="10961"/>
                    <a:pt x="1932" y="11239"/>
                    <a:pt x="2390" y="11555"/>
                  </a:cubicBezTo>
                  <a:cubicBezTo>
                    <a:pt x="2746" y="11802"/>
                    <a:pt x="3137" y="12047"/>
                    <a:pt x="3621" y="12322"/>
                  </a:cubicBezTo>
                  <a:cubicBezTo>
                    <a:pt x="4002" y="12538"/>
                    <a:pt x="4390" y="12742"/>
                    <a:pt x="4779" y="12944"/>
                  </a:cubicBezTo>
                  <a:lnTo>
                    <a:pt x="5134" y="13130"/>
                  </a:lnTo>
                  <a:cubicBezTo>
                    <a:pt x="5368" y="13253"/>
                    <a:pt x="5602" y="13378"/>
                    <a:pt x="5839" y="13502"/>
                  </a:cubicBezTo>
                  <a:cubicBezTo>
                    <a:pt x="6673" y="13938"/>
                    <a:pt x="7558" y="14349"/>
                    <a:pt x="8542" y="14760"/>
                  </a:cubicBezTo>
                  <a:cubicBezTo>
                    <a:pt x="10508" y="15578"/>
                    <a:pt x="12495" y="16189"/>
                    <a:pt x="14444" y="16574"/>
                  </a:cubicBezTo>
                  <a:lnTo>
                    <a:pt x="14615" y="16607"/>
                  </a:lnTo>
                  <a:cubicBezTo>
                    <a:pt x="16061" y="16882"/>
                    <a:pt x="17461" y="17020"/>
                    <a:pt x="18796" y="17020"/>
                  </a:cubicBezTo>
                  <a:cubicBezTo>
                    <a:pt x="19371" y="17020"/>
                    <a:pt x="19935" y="16994"/>
                    <a:pt x="20485" y="16943"/>
                  </a:cubicBezTo>
                  <a:cubicBezTo>
                    <a:pt x="21467" y="16854"/>
                    <a:pt x="22442" y="16670"/>
                    <a:pt x="23385" y="16399"/>
                  </a:cubicBezTo>
                  <a:cubicBezTo>
                    <a:pt x="24305" y="16131"/>
                    <a:pt x="25217" y="15749"/>
                    <a:pt x="26096" y="15262"/>
                  </a:cubicBezTo>
                  <a:cubicBezTo>
                    <a:pt x="26937" y="14797"/>
                    <a:pt x="27757" y="14191"/>
                    <a:pt x="28535" y="13464"/>
                  </a:cubicBezTo>
                  <a:cubicBezTo>
                    <a:pt x="29223" y="12822"/>
                    <a:pt x="29868" y="12058"/>
                    <a:pt x="30506" y="11126"/>
                  </a:cubicBezTo>
                  <a:cubicBezTo>
                    <a:pt x="31155" y="10182"/>
                    <a:pt x="31738" y="9196"/>
                    <a:pt x="32236" y="8202"/>
                  </a:cubicBezTo>
                  <a:cubicBezTo>
                    <a:pt x="32518" y="7643"/>
                    <a:pt x="32746" y="7119"/>
                    <a:pt x="32936" y="6596"/>
                  </a:cubicBezTo>
                  <a:cubicBezTo>
                    <a:pt x="33144" y="6034"/>
                    <a:pt x="33278" y="5536"/>
                    <a:pt x="33350" y="5072"/>
                  </a:cubicBezTo>
                  <a:cubicBezTo>
                    <a:pt x="33381" y="4858"/>
                    <a:pt x="33400" y="4635"/>
                    <a:pt x="33400" y="4390"/>
                  </a:cubicBezTo>
                  <a:cubicBezTo>
                    <a:pt x="33400" y="4183"/>
                    <a:pt x="33374" y="3963"/>
                    <a:pt x="33321" y="3716"/>
                  </a:cubicBezTo>
                  <a:cubicBezTo>
                    <a:pt x="33236" y="3341"/>
                    <a:pt x="33074" y="2979"/>
                    <a:pt x="32835" y="2639"/>
                  </a:cubicBezTo>
                  <a:cubicBezTo>
                    <a:pt x="32626" y="2337"/>
                    <a:pt x="32338" y="2054"/>
                    <a:pt x="31987" y="1791"/>
                  </a:cubicBezTo>
                  <a:cubicBezTo>
                    <a:pt x="31671" y="1559"/>
                    <a:pt x="31304" y="1352"/>
                    <a:pt x="30865" y="1152"/>
                  </a:cubicBezTo>
                  <a:cubicBezTo>
                    <a:pt x="30494" y="990"/>
                    <a:pt x="30083" y="843"/>
                    <a:pt x="29568" y="696"/>
                  </a:cubicBezTo>
                  <a:cubicBezTo>
                    <a:pt x="29207" y="591"/>
                    <a:pt x="28811" y="499"/>
                    <a:pt x="28323" y="405"/>
                  </a:cubicBezTo>
                  <a:lnTo>
                    <a:pt x="28222" y="387"/>
                  </a:lnTo>
                  <a:cubicBezTo>
                    <a:pt x="27472" y="250"/>
                    <a:pt x="26668" y="150"/>
                    <a:pt x="25687" y="74"/>
                  </a:cubicBezTo>
                  <a:lnTo>
                    <a:pt x="25589" y="66"/>
                  </a:lnTo>
                  <a:cubicBezTo>
                    <a:pt x="25206" y="38"/>
                    <a:pt x="24808" y="8"/>
                    <a:pt x="24419" y="2"/>
                  </a:cubicBezTo>
                  <a:cubicBezTo>
                    <a:pt x="24380" y="1"/>
                    <a:pt x="24341" y="1"/>
                    <a:pt x="2430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0" name="Google Shape;2420;p11"/>
            <p:cNvSpPr/>
            <p:nvPr/>
          </p:nvSpPr>
          <p:spPr>
            <a:xfrm>
              <a:off x="1924250" y="995411"/>
              <a:ext cx="1003871" cy="276472"/>
            </a:xfrm>
            <a:custGeom>
              <a:avLst/>
              <a:gdLst/>
              <a:ahLst/>
              <a:cxnLst/>
              <a:rect l="l" t="t" r="r" b="b"/>
              <a:pathLst>
                <a:path w="24876" h="6851" extrusionOk="0">
                  <a:moveTo>
                    <a:pt x="24875" y="1"/>
                  </a:moveTo>
                  <a:cubicBezTo>
                    <a:pt x="24740" y="117"/>
                    <a:pt x="24607" y="229"/>
                    <a:pt x="24475" y="337"/>
                  </a:cubicBezTo>
                  <a:cubicBezTo>
                    <a:pt x="24101" y="637"/>
                    <a:pt x="23720" y="925"/>
                    <a:pt x="23323" y="1192"/>
                  </a:cubicBezTo>
                  <a:cubicBezTo>
                    <a:pt x="22945" y="1449"/>
                    <a:pt x="22559" y="1690"/>
                    <a:pt x="22164" y="1918"/>
                  </a:cubicBezTo>
                  <a:cubicBezTo>
                    <a:pt x="21985" y="2023"/>
                    <a:pt x="21807" y="2128"/>
                    <a:pt x="21622" y="2219"/>
                  </a:cubicBezTo>
                  <a:cubicBezTo>
                    <a:pt x="21388" y="2329"/>
                    <a:pt x="21149" y="2430"/>
                    <a:pt x="20900" y="2502"/>
                  </a:cubicBezTo>
                  <a:cubicBezTo>
                    <a:pt x="20383" y="2655"/>
                    <a:pt x="19851" y="2730"/>
                    <a:pt x="19321" y="2822"/>
                  </a:cubicBezTo>
                  <a:cubicBezTo>
                    <a:pt x="19073" y="2865"/>
                    <a:pt x="18827" y="2908"/>
                    <a:pt x="18583" y="2973"/>
                  </a:cubicBezTo>
                  <a:cubicBezTo>
                    <a:pt x="18347" y="3036"/>
                    <a:pt x="18119" y="3109"/>
                    <a:pt x="17893" y="3205"/>
                  </a:cubicBezTo>
                  <a:cubicBezTo>
                    <a:pt x="17688" y="3303"/>
                    <a:pt x="17493" y="3419"/>
                    <a:pt x="17313" y="3560"/>
                  </a:cubicBezTo>
                  <a:cubicBezTo>
                    <a:pt x="17131" y="3712"/>
                    <a:pt x="16970" y="3883"/>
                    <a:pt x="16820" y="4066"/>
                  </a:cubicBezTo>
                  <a:cubicBezTo>
                    <a:pt x="16678" y="4237"/>
                    <a:pt x="16545" y="4418"/>
                    <a:pt x="16401" y="4587"/>
                  </a:cubicBezTo>
                  <a:cubicBezTo>
                    <a:pt x="16256" y="4759"/>
                    <a:pt x="16099" y="4919"/>
                    <a:pt x="15920" y="5057"/>
                  </a:cubicBezTo>
                  <a:cubicBezTo>
                    <a:pt x="15725" y="5206"/>
                    <a:pt x="15508" y="5328"/>
                    <a:pt x="15274" y="5409"/>
                  </a:cubicBezTo>
                  <a:cubicBezTo>
                    <a:pt x="15006" y="5502"/>
                    <a:pt x="14721" y="5554"/>
                    <a:pt x="14438" y="5574"/>
                  </a:cubicBezTo>
                  <a:cubicBezTo>
                    <a:pt x="14187" y="5590"/>
                    <a:pt x="13936" y="5594"/>
                    <a:pt x="13685" y="5594"/>
                  </a:cubicBezTo>
                  <a:cubicBezTo>
                    <a:pt x="13565" y="5594"/>
                    <a:pt x="13444" y="5593"/>
                    <a:pt x="13325" y="5592"/>
                  </a:cubicBezTo>
                  <a:cubicBezTo>
                    <a:pt x="12523" y="5581"/>
                    <a:pt x="11723" y="5536"/>
                    <a:pt x="10924" y="5453"/>
                  </a:cubicBezTo>
                  <a:cubicBezTo>
                    <a:pt x="10146" y="5374"/>
                    <a:pt x="9370" y="5272"/>
                    <a:pt x="8599" y="5143"/>
                  </a:cubicBezTo>
                  <a:cubicBezTo>
                    <a:pt x="8455" y="5120"/>
                    <a:pt x="8313" y="5094"/>
                    <a:pt x="8168" y="5070"/>
                  </a:cubicBezTo>
                  <a:cubicBezTo>
                    <a:pt x="7996" y="5051"/>
                    <a:pt x="7825" y="5035"/>
                    <a:pt x="7653" y="5015"/>
                  </a:cubicBezTo>
                  <a:cubicBezTo>
                    <a:pt x="7057" y="4949"/>
                    <a:pt x="6460" y="4869"/>
                    <a:pt x="5869" y="4768"/>
                  </a:cubicBezTo>
                  <a:cubicBezTo>
                    <a:pt x="5767" y="4757"/>
                    <a:pt x="5665" y="4744"/>
                    <a:pt x="5563" y="4732"/>
                  </a:cubicBezTo>
                  <a:cubicBezTo>
                    <a:pt x="4577" y="4624"/>
                    <a:pt x="3594" y="4476"/>
                    <a:pt x="2624" y="4268"/>
                  </a:cubicBezTo>
                  <a:cubicBezTo>
                    <a:pt x="1735" y="4076"/>
                    <a:pt x="857" y="3842"/>
                    <a:pt x="0" y="3549"/>
                  </a:cubicBezTo>
                  <a:lnTo>
                    <a:pt x="0" y="3549"/>
                  </a:lnTo>
                  <a:cubicBezTo>
                    <a:pt x="711" y="3909"/>
                    <a:pt x="1459" y="4252"/>
                    <a:pt x="2277" y="4591"/>
                  </a:cubicBezTo>
                  <a:cubicBezTo>
                    <a:pt x="4247" y="5412"/>
                    <a:pt x="6234" y="6022"/>
                    <a:pt x="8177" y="6405"/>
                  </a:cubicBezTo>
                  <a:lnTo>
                    <a:pt x="8348" y="6438"/>
                  </a:lnTo>
                  <a:cubicBezTo>
                    <a:pt x="9790" y="6713"/>
                    <a:pt x="11186" y="6851"/>
                    <a:pt x="12518" y="6851"/>
                  </a:cubicBezTo>
                  <a:cubicBezTo>
                    <a:pt x="13100" y="6851"/>
                    <a:pt x="13669" y="6824"/>
                    <a:pt x="14225" y="6772"/>
                  </a:cubicBezTo>
                  <a:cubicBezTo>
                    <a:pt x="15206" y="6685"/>
                    <a:pt x="16180" y="6502"/>
                    <a:pt x="17124" y="6227"/>
                  </a:cubicBezTo>
                  <a:cubicBezTo>
                    <a:pt x="18038" y="5964"/>
                    <a:pt x="18953" y="5582"/>
                    <a:pt x="19840" y="5093"/>
                  </a:cubicBezTo>
                  <a:cubicBezTo>
                    <a:pt x="20678" y="4626"/>
                    <a:pt x="21499" y="4021"/>
                    <a:pt x="22278" y="3293"/>
                  </a:cubicBezTo>
                  <a:cubicBezTo>
                    <a:pt x="22966" y="2652"/>
                    <a:pt x="23610" y="1888"/>
                    <a:pt x="24253" y="952"/>
                  </a:cubicBezTo>
                  <a:cubicBezTo>
                    <a:pt x="24466" y="640"/>
                    <a:pt x="24674" y="323"/>
                    <a:pt x="24875" y="1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1" name="Google Shape;2421;p11"/>
            <p:cNvSpPr/>
            <p:nvPr/>
          </p:nvSpPr>
          <p:spPr>
            <a:xfrm>
              <a:off x="1662873" y="915186"/>
              <a:ext cx="484139" cy="170500"/>
            </a:xfrm>
            <a:custGeom>
              <a:avLst/>
              <a:gdLst/>
              <a:ahLst/>
              <a:cxnLst/>
              <a:rect l="l" t="t" r="r" b="b"/>
              <a:pathLst>
                <a:path w="11997" h="4225" extrusionOk="0">
                  <a:moveTo>
                    <a:pt x="2101" y="1305"/>
                  </a:moveTo>
                  <a:lnTo>
                    <a:pt x="2101" y="1305"/>
                  </a:lnTo>
                  <a:cubicBezTo>
                    <a:pt x="2102" y="1306"/>
                    <a:pt x="2103" y="1307"/>
                    <a:pt x="2105" y="1308"/>
                  </a:cubicBezTo>
                  <a:lnTo>
                    <a:pt x="2105" y="1308"/>
                  </a:lnTo>
                  <a:cubicBezTo>
                    <a:pt x="2103" y="1307"/>
                    <a:pt x="2102" y="1306"/>
                    <a:pt x="2101" y="1305"/>
                  </a:cubicBezTo>
                  <a:close/>
                  <a:moveTo>
                    <a:pt x="2125" y="1318"/>
                  </a:moveTo>
                  <a:lnTo>
                    <a:pt x="2125" y="1318"/>
                  </a:lnTo>
                  <a:cubicBezTo>
                    <a:pt x="2130" y="1321"/>
                    <a:pt x="2134" y="1324"/>
                    <a:pt x="2138" y="1327"/>
                  </a:cubicBezTo>
                  <a:lnTo>
                    <a:pt x="2138" y="1327"/>
                  </a:lnTo>
                  <a:cubicBezTo>
                    <a:pt x="2134" y="1324"/>
                    <a:pt x="2130" y="1321"/>
                    <a:pt x="2125" y="1318"/>
                  </a:cubicBezTo>
                  <a:close/>
                  <a:moveTo>
                    <a:pt x="432" y="1"/>
                  </a:moveTo>
                  <a:cubicBezTo>
                    <a:pt x="427" y="1"/>
                    <a:pt x="422" y="1"/>
                    <a:pt x="417" y="1"/>
                  </a:cubicBezTo>
                  <a:cubicBezTo>
                    <a:pt x="302" y="8"/>
                    <a:pt x="196" y="61"/>
                    <a:pt x="120" y="143"/>
                  </a:cubicBezTo>
                  <a:cubicBezTo>
                    <a:pt x="42" y="231"/>
                    <a:pt x="1" y="347"/>
                    <a:pt x="8" y="464"/>
                  </a:cubicBezTo>
                  <a:cubicBezTo>
                    <a:pt x="12" y="587"/>
                    <a:pt x="68" y="673"/>
                    <a:pt x="149" y="761"/>
                  </a:cubicBezTo>
                  <a:cubicBezTo>
                    <a:pt x="819" y="1506"/>
                    <a:pt x="1641" y="2098"/>
                    <a:pt x="2521" y="2575"/>
                  </a:cubicBezTo>
                  <a:cubicBezTo>
                    <a:pt x="2994" y="2829"/>
                    <a:pt x="3487" y="3039"/>
                    <a:pt x="3989" y="3226"/>
                  </a:cubicBezTo>
                  <a:cubicBezTo>
                    <a:pt x="4516" y="3424"/>
                    <a:pt x="5051" y="3589"/>
                    <a:pt x="5598" y="3720"/>
                  </a:cubicBezTo>
                  <a:cubicBezTo>
                    <a:pt x="6646" y="3971"/>
                    <a:pt x="7717" y="4099"/>
                    <a:pt x="8789" y="4174"/>
                  </a:cubicBezTo>
                  <a:cubicBezTo>
                    <a:pt x="9300" y="4208"/>
                    <a:pt x="9812" y="4224"/>
                    <a:pt x="10324" y="4224"/>
                  </a:cubicBezTo>
                  <a:cubicBezTo>
                    <a:pt x="10830" y="4224"/>
                    <a:pt x="11337" y="4209"/>
                    <a:pt x="11842" y="4179"/>
                  </a:cubicBezTo>
                  <a:cubicBezTo>
                    <a:pt x="11997" y="4171"/>
                    <a:pt x="11986" y="3935"/>
                    <a:pt x="11835" y="3935"/>
                  </a:cubicBezTo>
                  <a:cubicBezTo>
                    <a:pt x="11833" y="3935"/>
                    <a:pt x="11830" y="3935"/>
                    <a:pt x="11827" y="3935"/>
                  </a:cubicBezTo>
                  <a:cubicBezTo>
                    <a:pt x="11601" y="3948"/>
                    <a:pt x="11374" y="3954"/>
                    <a:pt x="11148" y="3954"/>
                  </a:cubicBezTo>
                  <a:cubicBezTo>
                    <a:pt x="10836" y="3954"/>
                    <a:pt x="10525" y="3942"/>
                    <a:pt x="10213" y="3921"/>
                  </a:cubicBezTo>
                  <a:cubicBezTo>
                    <a:pt x="10227" y="3921"/>
                    <a:pt x="10240" y="3922"/>
                    <a:pt x="10254" y="3922"/>
                  </a:cubicBezTo>
                  <a:cubicBezTo>
                    <a:pt x="9440" y="3863"/>
                    <a:pt x="8636" y="3748"/>
                    <a:pt x="7841" y="3578"/>
                  </a:cubicBezTo>
                  <a:cubicBezTo>
                    <a:pt x="6996" y="3401"/>
                    <a:pt x="6165" y="3160"/>
                    <a:pt x="5350" y="2878"/>
                  </a:cubicBezTo>
                  <a:cubicBezTo>
                    <a:pt x="4771" y="2673"/>
                    <a:pt x="4203" y="2449"/>
                    <a:pt x="3649" y="2184"/>
                  </a:cubicBezTo>
                  <a:cubicBezTo>
                    <a:pt x="3125" y="1934"/>
                    <a:pt x="2619" y="1650"/>
                    <a:pt x="2138" y="1327"/>
                  </a:cubicBezTo>
                  <a:lnTo>
                    <a:pt x="2138" y="1327"/>
                  </a:lnTo>
                  <a:cubicBezTo>
                    <a:pt x="2142" y="1330"/>
                    <a:pt x="2146" y="1333"/>
                    <a:pt x="2149" y="1335"/>
                  </a:cubicBezTo>
                  <a:cubicBezTo>
                    <a:pt x="2137" y="1327"/>
                    <a:pt x="2126" y="1320"/>
                    <a:pt x="2114" y="1311"/>
                  </a:cubicBezTo>
                  <a:cubicBezTo>
                    <a:pt x="2103" y="1304"/>
                    <a:pt x="2093" y="1297"/>
                    <a:pt x="2082" y="1290"/>
                  </a:cubicBezTo>
                  <a:lnTo>
                    <a:pt x="2082" y="1290"/>
                  </a:lnTo>
                  <a:cubicBezTo>
                    <a:pt x="2089" y="1294"/>
                    <a:pt x="2095" y="1299"/>
                    <a:pt x="2101" y="1304"/>
                  </a:cubicBezTo>
                  <a:cubicBezTo>
                    <a:pt x="2088" y="1295"/>
                    <a:pt x="2075" y="1286"/>
                    <a:pt x="2063" y="1277"/>
                  </a:cubicBezTo>
                  <a:lnTo>
                    <a:pt x="2063" y="1277"/>
                  </a:lnTo>
                  <a:cubicBezTo>
                    <a:pt x="2069" y="1281"/>
                    <a:pt x="2076" y="1286"/>
                    <a:pt x="2082" y="1290"/>
                  </a:cubicBezTo>
                  <a:lnTo>
                    <a:pt x="2082" y="1290"/>
                  </a:lnTo>
                  <a:cubicBezTo>
                    <a:pt x="2075" y="1285"/>
                    <a:pt x="2068" y="1280"/>
                    <a:pt x="2061" y="1276"/>
                  </a:cubicBezTo>
                  <a:lnTo>
                    <a:pt x="2061" y="1276"/>
                  </a:lnTo>
                  <a:cubicBezTo>
                    <a:pt x="2062" y="1276"/>
                    <a:pt x="2062" y="1277"/>
                    <a:pt x="2063" y="1277"/>
                  </a:cubicBezTo>
                  <a:lnTo>
                    <a:pt x="2063" y="1277"/>
                  </a:lnTo>
                  <a:cubicBezTo>
                    <a:pt x="2059" y="1275"/>
                    <a:pt x="2055" y="1272"/>
                    <a:pt x="2050" y="1269"/>
                  </a:cubicBezTo>
                  <a:lnTo>
                    <a:pt x="2050" y="1269"/>
                  </a:lnTo>
                  <a:cubicBezTo>
                    <a:pt x="2054" y="1271"/>
                    <a:pt x="2057" y="1274"/>
                    <a:pt x="2061" y="1276"/>
                  </a:cubicBezTo>
                  <a:lnTo>
                    <a:pt x="2061" y="1276"/>
                  </a:lnTo>
                  <a:cubicBezTo>
                    <a:pt x="1580" y="934"/>
                    <a:pt x="1133" y="549"/>
                    <a:pt x="739" y="113"/>
                  </a:cubicBezTo>
                  <a:cubicBezTo>
                    <a:pt x="689" y="57"/>
                    <a:pt x="610" y="23"/>
                    <a:pt x="531" y="8"/>
                  </a:cubicBezTo>
                  <a:cubicBezTo>
                    <a:pt x="496" y="5"/>
                    <a:pt x="463" y="1"/>
                    <a:pt x="432" y="1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2" name="Google Shape;2422;p11"/>
            <p:cNvSpPr/>
            <p:nvPr/>
          </p:nvSpPr>
          <p:spPr>
            <a:xfrm>
              <a:off x="1739143" y="959132"/>
              <a:ext cx="259483" cy="66828"/>
            </a:xfrm>
            <a:custGeom>
              <a:avLst/>
              <a:gdLst/>
              <a:ahLst/>
              <a:cxnLst/>
              <a:rect l="l" t="t" r="r" b="b"/>
              <a:pathLst>
                <a:path w="6430" h="1656" extrusionOk="0">
                  <a:moveTo>
                    <a:pt x="5005" y="1361"/>
                  </a:moveTo>
                  <a:cubicBezTo>
                    <a:pt x="5016" y="1362"/>
                    <a:pt x="5027" y="1362"/>
                    <a:pt x="5038" y="1363"/>
                  </a:cubicBezTo>
                  <a:lnTo>
                    <a:pt x="5038" y="1363"/>
                  </a:lnTo>
                  <a:cubicBezTo>
                    <a:pt x="5027" y="1361"/>
                    <a:pt x="5018" y="1361"/>
                    <a:pt x="5005" y="1361"/>
                  </a:cubicBezTo>
                  <a:close/>
                  <a:moveTo>
                    <a:pt x="235" y="1"/>
                  </a:moveTo>
                  <a:cubicBezTo>
                    <a:pt x="159" y="1"/>
                    <a:pt x="85" y="37"/>
                    <a:pt x="48" y="111"/>
                  </a:cubicBezTo>
                  <a:cubicBezTo>
                    <a:pt x="1" y="205"/>
                    <a:pt x="35" y="346"/>
                    <a:pt x="137" y="384"/>
                  </a:cubicBezTo>
                  <a:cubicBezTo>
                    <a:pt x="1121" y="794"/>
                    <a:pt x="2127" y="1150"/>
                    <a:pt x="3165" y="1393"/>
                  </a:cubicBezTo>
                  <a:cubicBezTo>
                    <a:pt x="3682" y="1512"/>
                    <a:pt x="4208" y="1595"/>
                    <a:pt x="4738" y="1634"/>
                  </a:cubicBezTo>
                  <a:cubicBezTo>
                    <a:pt x="4917" y="1648"/>
                    <a:pt x="5097" y="1655"/>
                    <a:pt x="5278" y="1655"/>
                  </a:cubicBezTo>
                  <a:cubicBezTo>
                    <a:pt x="5355" y="1655"/>
                    <a:pt x="5433" y="1654"/>
                    <a:pt x="5511" y="1651"/>
                  </a:cubicBezTo>
                  <a:cubicBezTo>
                    <a:pt x="5779" y="1644"/>
                    <a:pt x="6046" y="1612"/>
                    <a:pt x="6311" y="1575"/>
                  </a:cubicBezTo>
                  <a:cubicBezTo>
                    <a:pt x="6377" y="1566"/>
                    <a:pt x="6430" y="1516"/>
                    <a:pt x="6427" y="1446"/>
                  </a:cubicBezTo>
                  <a:cubicBezTo>
                    <a:pt x="6423" y="1386"/>
                    <a:pt x="6369" y="1330"/>
                    <a:pt x="6308" y="1330"/>
                  </a:cubicBezTo>
                  <a:cubicBezTo>
                    <a:pt x="6305" y="1330"/>
                    <a:pt x="6301" y="1330"/>
                    <a:pt x="6298" y="1331"/>
                  </a:cubicBezTo>
                  <a:cubicBezTo>
                    <a:pt x="6084" y="1358"/>
                    <a:pt x="5874" y="1374"/>
                    <a:pt x="5658" y="1380"/>
                  </a:cubicBezTo>
                  <a:cubicBezTo>
                    <a:pt x="5619" y="1381"/>
                    <a:pt x="5579" y="1381"/>
                    <a:pt x="5539" y="1381"/>
                  </a:cubicBezTo>
                  <a:cubicBezTo>
                    <a:pt x="5371" y="1381"/>
                    <a:pt x="5204" y="1373"/>
                    <a:pt x="5038" y="1363"/>
                  </a:cubicBezTo>
                  <a:lnTo>
                    <a:pt x="5038" y="1363"/>
                  </a:lnTo>
                  <a:cubicBezTo>
                    <a:pt x="5039" y="1363"/>
                    <a:pt x="5041" y="1364"/>
                    <a:pt x="5042" y="1364"/>
                  </a:cubicBezTo>
                  <a:cubicBezTo>
                    <a:pt x="3984" y="1288"/>
                    <a:pt x="2953" y="1021"/>
                    <a:pt x="1954" y="674"/>
                  </a:cubicBezTo>
                  <a:lnTo>
                    <a:pt x="1954" y="674"/>
                  </a:lnTo>
                  <a:cubicBezTo>
                    <a:pt x="1956" y="674"/>
                    <a:pt x="1959" y="676"/>
                    <a:pt x="1961" y="676"/>
                  </a:cubicBezTo>
                  <a:cubicBezTo>
                    <a:pt x="1956" y="674"/>
                    <a:pt x="1949" y="672"/>
                    <a:pt x="1944" y="669"/>
                  </a:cubicBezTo>
                  <a:cubicBezTo>
                    <a:pt x="1941" y="669"/>
                    <a:pt x="1940" y="667"/>
                    <a:pt x="1940" y="667"/>
                  </a:cubicBezTo>
                  <a:lnTo>
                    <a:pt x="1941" y="667"/>
                  </a:lnTo>
                  <a:cubicBezTo>
                    <a:pt x="1393" y="473"/>
                    <a:pt x="856" y="252"/>
                    <a:pt x="323" y="18"/>
                  </a:cubicBezTo>
                  <a:cubicBezTo>
                    <a:pt x="307" y="11"/>
                    <a:pt x="290" y="8"/>
                    <a:pt x="274" y="4"/>
                  </a:cubicBezTo>
                  <a:cubicBezTo>
                    <a:pt x="261" y="2"/>
                    <a:pt x="248" y="1"/>
                    <a:pt x="235" y="1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3" name="Google Shape;2423;p11"/>
            <p:cNvSpPr/>
            <p:nvPr/>
          </p:nvSpPr>
          <p:spPr>
            <a:xfrm>
              <a:off x="1746407" y="911150"/>
              <a:ext cx="658594" cy="92373"/>
            </a:xfrm>
            <a:custGeom>
              <a:avLst/>
              <a:gdLst/>
              <a:ahLst/>
              <a:cxnLst/>
              <a:rect l="l" t="t" r="r" b="b"/>
              <a:pathLst>
                <a:path w="16320" h="2289" extrusionOk="0">
                  <a:moveTo>
                    <a:pt x="7703" y="1578"/>
                  </a:moveTo>
                  <a:cubicBezTo>
                    <a:pt x="7712" y="1579"/>
                    <a:pt x="7719" y="1579"/>
                    <a:pt x="7728" y="1579"/>
                  </a:cubicBezTo>
                  <a:cubicBezTo>
                    <a:pt x="7719" y="1579"/>
                    <a:pt x="7712" y="1578"/>
                    <a:pt x="7703" y="1578"/>
                  </a:cubicBezTo>
                  <a:close/>
                  <a:moveTo>
                    <a:pt x="475" y="0"/>
                  </a:moveTo>
                  <a:cubicBezTo>
                    <a:pt x="428" y="0"/>
                    <a:pt x="381" y="9"/>
                    <a:pt x="334" y="25"/>
                  </a:cubicBezTo>
                  <a:cubicBezTo>
                    <a:pt x="219" y="61"/>
                    <a:pt x="121" y="143"/>
                    <a:pt x="65" y="252"/>
                  </a:cubicBezTo>
                  <a:cubicBezTo>
                    <a:pt x="11" y="360"/>
                    <a:pt x="0" y="488"/>
                    <a:pt x="39" y="602"/>
                  </a:cubicBezTo>
                  <a:cubicBezTo>
                    <a:pt x="75" y="712"/>
                    <a:pt x="158" y="824"/>
                    <a:pt x="269" y="870"/>
                  </a:cubicBezTo>
                  <a:cubicBezTo>
                    <a:pt x="1524" y="1401"/>
                    <a:pt x="2853" y="1774"/>
                    <a:pt x="4196" y="2007"/>
                  </a:cubicBezTo>
                  <a:cubicBezTo>
                    <a:pt x="4836" y="2116"/>
                    <a:pt x="5489" y="2187"/>
                    <a:pt x="6141" y="2234"/>
                  </a:cubicBezTo>
                  <a:cubicBezTo>
                    <a:pt x="6471" y="2258"/>
                    <a:pt x="6800" y="2274"/>
                    <a:pt x="7130" y="2284"/>
                  </a:cubicBezTo>
                  <a:cubicBezTo>
                    <a:pt x="7239" y="2287"/>
                    <a:pt x="7348" y="2289"/>
                    <a:pt x="7457" y="2289"/>
                  </a:cubicBezTo>
                  <a:cubicBezTo>
                    <a:pt x="7702" y="2289"/>
                    <a:pt x="7948" y="2283"/>
                    <a:pt x="8192" y="2279"/>
                  </a:cubicBezTo>
                  <a:cubicBezTo>
                    <a:pt x="9535" y="2253"/>
                    <a:pt x="10870" y="2118"/>
                    <a:pt x="12199" y="1918"/>
                  </a:cubicBezTo>
                  <a:cubicBezTo>
                    <a:pt x="13552" y="1714"/>
                    <a:pt x="14889" y="1417"/>
                    <a:pt x="16223" y="1112"/>
                  </a:cubicBezTo>
                  <a:cubicBezTo>
                    <a:pt x="16288" y="1098"/>
                    <a:pt x="16320" y="1019"/>
                    <a:pt x="16302" y="957"/>
                  </a:cubicBezTo>
                  <a:cubicBezTo>
                    <a:pt x="16288" y="913"/>
                    <a:pt x="16252" y="885"/>
                    <a:pt x="16211" y="878"/>
                  </a:cubicBezTo>
                  <a:cubicBezTo>
                    <a:pt x="16200" y="876"/>
                    <a:pt x="16189" y="875"/>
                    <a:pt x="16179" y="875"/>
                  </a:cubicBezTo>
                  <a:cubicBezTo>
                    <a:pt x="16168" y="875"/>
                    <a:pt x="16156" y="877"/>
                    <a:pt x="16144" y="880"/>
                  </a:cubicBezTo>
                  <a:cubicBezTo>
                    <a:pt x="15849" y="944"/>
                    <a:pt x="15554" y="1005"/>
                    <a:pt x="15255" y="1062"/>
                  </a:cubicBezTo>
                  <a:cubicBezTo>
                    <a:pt x="15259" y="1062"/>
                    <a:pt x="15263" y="1061"/>
                    <a:pt x="15266" y="1061"/>
                  </a:cubicBezTo>
                  <a:lnTo>
                    <a:pt x="15266" y="1061"/>
                  </a:lnTo>
                  <a:cubicBezTo>
                    <a:pt x="14036" y="1288"/>
                    <a:pt x="12790" y="1452"/>
                    <a:pt x="11544" y="1549"/>
                  </a:cubicBezTo>
                  <a:cubicBezTo>
                    <a:pt x="10919" y="1595"/>
                    <a:pt x="10293" y="1621"/>
                    <a:pt x="9667" y="1629"/>
                  </a:cubicBezTo>
                  <a:cubicBezTo>
                    <a:pt x="9556" y="1631"/>
                    <a:pt x="9445" y="1631"/>
                    <a:pt x="9335" y="1631"/>
                  </a:cubicBezTo>
                  <a:cubicBezTo>
                    <a:pt x="8799" y="1631"/>
                    <a:pt x="8264" y="1616"/>
                    <a:pt x="7729" y="1581"/>
                  </a:cubicBezTo>
                  <a:lnTo>
                    <a:pt x="7729" y="1581"/>
                  </a:lnTo>
                  <a:cubicBezTo>
                    <a:pt x="7741" y="1582"/>
                    <a:pt x="7753" y="1583"/>
                    <a:pt x="7765" y="1584"/>
                  </a:cubicBezTo>
                  <a:lnTo>
                    <a:pt x="7765" y="1584"/>
                  </a:lnTo>
                  <a:cubicBezTo>
                    <a:pt x="7247" y="1547"/>
                    <a:pt x="6728" y="1497"/>
                    <a:pt x="6211" y="1433"/>
                  </a:cubicBezTo>
                  <a:cubicBezTo>
                    <a:pt x="5682" y="1369"/>
                    <a:pt x="5157" y="1283"/>
                    <a:pt x="4634" y="1183"/>
                  </a:cubicBezTo>
                  <a:cubicBezTo>
                    <a:pt x="3556" y="980"/>
                    <a:pt x="2496" y="699"/>
                    <a:pt x="1459" y="340"/>
                  </a:cubicBezTo>
                  <a:lnTo>
                    <a:pt x="1459" y="340"/>
                  </a:lnTo>
                  <a:cubicBezTo>
                    <a:pt x="1488" y="350"/>
                    <a:pt x="1516" y="359"/>
                    <a:pt x="1543" y="367"/>
                  </a:cubicBezTo>
                  <a:cubicBezTo>
                    <a:pt x="1256" y="266"/>
                    <a:pt x="970" y="159"/>
                    <a:pt x="684" y="49"/>
                  </a:cubicBezTo>
                  <a:cubicBezTo>
                    <a:pt x="647" y="37"/>
                    <a:pt x="607" y="22"/>
                    <a:pt x="568" y="11"/>
                  </a:cubicBezTo>
                  <a:cubicBezTo>
                    <a:pt x="537" y="4"/>
                    <a:pt x="506" y="0"/>
                    <a:pt x="475" y="0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4" name="Google Shape;2424;p11"/>
            <p:cNvSpPr/>
            <p:nvPr/>
          </p:nvSpPr>
          <p:spPr>
            <a:xfrm>
              <a:off x="1989019" y="724389"/>
              <a:ext cx="498425" cy="76271"/>
            </a:xfrm>
            <a:custGeom>
              <a:avLst/>
              <a:gdLst/>
              <a:ahLst/>
              <a:cxnLst/>
              <a:rect l="l" t="t" r="r" b="b"/>
              <a:pathLst>
                <a:path w="12351" h="1890" extrusionOk="0">
                  <a:moveTo>
                    <a:pt x="4288" y="1286"/>
                  </a:moveTo>
                  <a:cubicBezTo>
                    <a:pt x="4303" y="1286"/>
                    <a:pt x="4315" y="1286"/>
                    <a:pt x="4328" y="1288"/>
                  </a:cubicBezTo>
                  <a:cubicBezTo>
                    <a:pt x="4315" y="1286"/>
                    <a:pt x="4301" y="1286"/>
                    <a:pt x="4288" y="1286"/>
                  </a:cubicBezTo>
                  <a:close/>
                  <a:moveTo>
                    <a:pt x="12216" y="0"/>
                  </a:moveTo>
                  <a:cubicBezTo>
                    <a:pt x="12199" y="0"/>
                    <a:pt x="12184" y="3"/>
                    <a:pt x="12171" y="9"/>
                  </a:cubicBezTo>
                  <a:cubicBezTo>
                    <a:pt x="11635" y="255"/>
                    <a:pt x="11085" y="462"/>
                    <a:pt x="10522" y="639"/>
                  </a:cubicBezTo>
                  <a:cubicBezTo>
                    <a:pt x="9945" y="820"/>
                    <a:pt x="9354" y="958"/>
                    <a:pt x="8759" y="1071"/>
                  </a:cubicBezTo>
                  <a:lnTo>
                    <a:pt x="8759" y="1071"/>
                  </a:lnTo>
                  <a:cubicBezTo>
                    <a:pt x="8045" y="1199"/>
                    <a:pt x="7324" y="1278"/>
                    <a:pt x="6599" y="1315"/>
                  </a:cubicBezTo>
                  <a:cubicBezTo>
                    <a:pt x="6314" y="1330"/>
                    <a:pt x="6028" y="1337"/>
                    <a:pt x="5741" y="1337"/>
                  </a:cubicBezTo>
                  <a:cubicBezTo>
                    <a:pt x="5279" y="1337"/>
                    <a:pt x="4815" y="1319"/>
                    <a:pt x="4353" y="1288"/>
                  </a:cubicBezTo>
                  <a:lnTo>
                    <a:pt x="4366" y="1288"/>
                  </a:lnTo>
                  <a:cubicBezTo>
                    <a:pt x="3706" y="1239"/>
                    <a:pt x="3046" y="1164"/>
                    <a:pt x="2392" y="1058"/>
                  </a:cubicBezTo>
                  <a:cubicBezTo>
                    <a:pt x="1733" y="952"/>
                    <a:pt x="1082" y="805"/>
                    <a:pt x="432" y="654"/>
                  </a:cubicBezTo>
                  <a:cubicBezTo>
                    <a:pt x="409" y="649"/>
                    <a:pt x="386" y="646"/>
                    <a:pt x="364" y="646"/>
                  </a:cubicBezTo>
                  <a:cubicBezTo>
                    <a:pt x="213" y="646"/>
                    <a:pt x="72" y="763"/>
                    <a:pt x="38" y="916"/>
                  </a:cubicBezTo>
                  <a:cubicBezTo>
                    <a:pt x="1" y="1100"/>
                    <a:pt x="124" y="1265"/>
                    <a:pt x="301" y="1309"/>
                  </a:cubicBezTo>
                  <a:cubicBezTo>
                    <a:pt x="786" y="1433"/>
                    <a:pt x="1279" y="1529"/>
                    <a:pt x="1773" y="1611"/>
                  </a:cubicBezTo>
                  <a:cubicBezTo>
                    <a:pt x="2292" y="1701"/>
                    <a:pt x="2814" y="1766"/>
                    <a:pt x="3339" y="1813"/>
                  </a:cubicBezTo>
                  <a:cubicBezTo>
                    <a:pt x="3830" y="1859"/>
                    <a:pt x="4325" y="1882"/>
                    <a:pt x="4820" y="1888"/>
                  </a:cubicBezTo>
                  <a:cubicBezTo>
                    <a:pt x="4878" y="1889"/>
                    <a:pt x="4936" y="1889"/>
                    <a:pt x="4995" y="1889"/>
                  </a:cubicBezTo>
                  <a:cubicBezTo>
                    <a:pt x="5458" y="1889"/>
                    <a:pt x="5922" y="1865"/>
                    <a:pt x="6382" y="1828"/>
                  </a:cubicBezTo>
                  <a:cubicBezTo>
                    <a:pt x="6875" y="1790"/>
                    <a:pt x="7366" y="1726"/>
                    <a:pt x="7852" y="1644"/>
                  </a:cubicBezTo>
                  <a:cubicBezTo>
                    <a:pt x="8357" y="1559"/>
                    <a:pt x="8857" y="1452"/>
                    <a:pt x="9351" y="1321"/>
                  </a:cubicBezTo>
                  <a:cubicBezTo>
                    <a:pt x="9832" y="1192"/>
                    <a:pt x="10306" y="1038"/>
                    <a:pt x="10774" y="866"/>
                  </a:cubicBezTo>
                  <a:cubicBezTo>
                    <a:pt x="11276" y="682"/>
                    <a:pt x="11766" y="466"/>
                    <a:pt x="12247" y="239"/>
                  </a:cubicBezTo>
                  <a:cubicBezTo>
                    <a:pt x="12308" y="211"/>
                    <a:pt x="12350" y="153"/>
                    <a:pt x="12326" y="86"/>
                  </a:cubicBezTo>
                  <a:cubicBezTo>
                    <a:pt x="12311" y="44"/>
                    <a:pt x="12273" y="8"/>
                    <a:pt x="12229" y="1"/>
                  </a:cubicBezTo>
                  <a:cubicBezTo>
                    <a:pt x="12225" y="1"/>
                    <a:pt x="12220" y="0"/>
                    <a:pt x="12216" y="0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5" name="Google Shape;2425;p11"/>
            <p:cNvSpPr/>
            <p:nvPr/>
          </p:nvSpPr>
          <p:spPr>
            <a:xfrm>
              <a:off x="1988898" y="771685"/>
              <a:ext cx="241404" cy="63801"/>
            </a:xfrm>
            <a:custGeom>
              <a:avLst/>
              <a:gdLst/>
              <a:ahLst/>
              <a:cxnLst/>
              <a:rect l="l" t="t" r="r" b="b"/>
              <a:pathLst>
                <a:path w="5982" h="1581" extrusionOk="0">
                  <a:moveTo>
                    <a:pt x="1400" y="432"/>
                  </a:moveTo>
                  <a:lnTo>
                    <a:pt x="1400" y="432"/>
                  </a:lnTo>
                  <a:cubicBezTo>
                    <a:pt x="1406" y="435"/>
                    <a:pt x="1414" y="437"/>
                    <a:pt x="1422" y="439"/>
                  </a:cubicBezTo>
                  <a:lnTo>
                    <a:pt x="1422" y="439"/>
                  </a:lnTo>
                  <a:cubicBezTo>
                    <a:pt x="1415" y="437"/>
                    <a:pt x="1407" y="434"/>
                    <a:pt x="1400" y="432"/>
                  </a:cubicBezTo>
                  <a:close/>
                  <a:moveTo>
                    <a:pt x="1422" y="439"/>
                  </a:moveTo>
                  <a:lnTo>
                    <a:pt x="1422" y="439"/>
                  </a:lnTo>
                  <a:cubicBezTo>
                    <a:pt x="1423" y="440"/>
                    <a:pt x="1424" y="440"/>
                    <a:pt x="1425" y="440"/>
                  </a:cubicBezTo>
                  <a:lnTo>
                    <a:pt x="1425" y="440"/>
                  </a:lnTo>
                  <a:cubicBezTo>
                    <a:pt x="1424" y="440"/>
                    <a:pt x="1423" y="440"/>
                    <a:pt x="1422" y="439"/>
                  </a:cubicBezTo>
                  <a:close/>
                  <a:moveTo>
                    <a:pt x="5080" y="1164"/>
                  </a:moveTo>
                  <a:lnTo>
                    <a:pt x="5080" y="1164"/>
                  </a:lnTo>
                  <a:cubicBezTo>
                    <a:pt x="5081" y="1164"/>
                    <a:pt x="5083" y="1164"/>
                    <a:pt x="5084" y="1164"/>
                  </a:cubicBezTo>
                  <a:cubicBezTo>
                    <a:pt x="5083" y="1164"/>
                    <a:pt x="5081" y="1164"/>
                    <a:pt x="5080" y="1164"/>
                  </a:cubicBezTo>
                  <a:close/>
                  <a:moveTo>
                    <a:pt x="286" y="1"/>
                  </a:moveTo>
                  <a:cubicBezTo>
                    <a:pt x="194" y="1"/>
                    <a:pt x="107" y="49"/>
                    <a:pt x="61" y="139"/>
                  </a:cubicBezTo>
                  <a:cubicBezTo>
                    <a:pt x="1" y="258"/>
                    <a:pt x="45" y="430"/>
                    <a:pt x="175" y="486"/>
                  </a:cubicBezTo>
                  <a:cubicBezTo>
                    <a:pt x="591" y="667"/>
                    <a:pt x="1016" y="827"/>
                    <a:pt x="1450" y="963"/>
                  </a:cubicBezTo>
                  <a:cubicBezTo>
                    <a:pt x="1920" y="1111"/>
                    <a:pt x="2402" y="1222"/>
                    <a:pt x="2886" y="1315"/>
                  </a:cubicBezTo>
                  <a:cubicBezTo>
                    <a:pt x="3844" y="1496"/>
                    <a:pt x="4820" y="1568"/>
                    <a:pt x="5795" y="1581"/>
                  </a:cubicBezTo>
                  <a:cubicBezTo>
                    <a:pt x="5796" y="1581"/>
                    <a:pt x="5796" y="1581"/>
                    <a:pt x="5797" y="1581"/>
                  </a:cubicBezTo>
                  <a:cubicBezTo>
                    <a:pt x="5899" y="1581"/>
                    <a:pt x="5982" y="1477"/>
                    <a:pt x="5974" y="1378"/>
                  </a:cubicBezTo>
                  <a:cubicBezTo>
                    <a:pt x="5969" y="1266"/>
                    <a:pt x="5875" y="1200"/>
                    <a:pt x="5771" y="1197"/>
                  </a:cubicBezTo>
                  <a:cubicBezTo>
                    <a:pt x="5526" y="1190"/>
                    <a:pt x="5282" y="1179"/>
                    <a:pt x="5037" y="1162"/>
                  </a:cubicBezTo>
                  <a:lnTo>
                    <a:pt x="5037" y="1162"/>
                  </a:lnTo>
                  <a:cubicBezTo>
                    <a:pt x="5052" y="1163"/>
                    <a:pt x="5065" y="1163"/>
                    <a:pt x="5080" y="1164"/>
                  </a:cubicBezTo>
                  <a:lnTo>
                    <a:pt x="5080" y="1164"/>
                  </a:lnTo>
                  <a:cubicBezTo>
                    <a:pt x="4464" y="1119"/>
                    <a:pt x="3855" y="1042"/>
                    <a:pt x="3248" y="927"/>
                  </a:cubicBezTo>
                  <a:cubicBezTo>
                    <a:pt x="2629" y="811"/>
                    <a:pt x="2022" y="646"/>
                    <a:pt x="1425" y="440"/>
                  </a:cubicBezTo>
                  <a:lnTo>
                    <a:pt x="1425" y="440"/>
                  </a:lnTo>
                  <a:cubicBezTo>
                    <a:pt x="1429" y="442"/>
                    <a:pt x="1432" y="443"/>
                    <a:pt x="1436" y="445"/>
                  </a:cubicBezTo>
                  <a:cubicBezTo>
                    <a:pt x="1085" y="321"/>
                    <a:pt x="742" y="182"/>
                    <a:pt x="406" y="28"/>
                  </a:cubicBezTo>
                  <a:cubicBezTo>
                    <a:pt x="384" y="17"/>
                    <a:pt x="363" y="12"/>
                    <a:pt x="340" y="7"/>
                  </a:cubicBezTo>
                  <a:cubicBezTo>
                    <a:pt x="322" y="3"/>
                    <a:pt x="304" y="1"/>
                    <a:pt x="286" y="1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6" name="Google Shape;2426;p11"/>
            <p:cNvSpPr/>
            <p:nvPr/>
          </p:nvSpPr>
          <p:spPr>
            <a:xfrm>
              <a:off x="2017187" y="724995"/>
              <a:ext cx="352178" cy="41808"/>
            </a:xfrm>
            <a:custGeom>
              <a:avLst/>
              <a:gdLst/>
              <a:ahLst/>
              <a:cxnLst/>
              <a:rect l="l" t="t" r="r" b="b"/>
              <a:pathLst>
                <a:path w="8727" h="1036" extrusionOk="0">
                  <a:moveTo>
                    <a:pt x="7115" y="341"/>
                  </a:moveTo>
                  <a:lnTo>
                    <a:pt x="7115" y="341"/>
                  </a:lnTo>
                  <a:cubicBezTo>
                    <a:pt x="7112" y="341"/>
                    <a:pt x="7106" y="343"/>
                    <a:pt x="7102" y="343"/>
                  </a:cubicBezTo>
                  <a:cubicBezTo>
                    <a:pt x="7108" y="343"/>
                    <a:pt x="7112" y="341"/>
                    <a:pt x="7115" y="341"/>
                  </a:cubicBezTo>
                  <a:close/>
                  <a:moveTo>
                    <a:pt x="8579" y="0"/>
                  </a:moveTo>
                  <a:cubicBezTo>
                    <a:pt x="8567" y="0"/>
                    <a:pt x="8554" y="2"/>
                    <a:pt x="8541" y="6"/>
                  </a:cubicBezTo>
                  <a:cubicBezTo>
                    <a:pt x="8071" y="140"/>
                    <a:pt x="7596" y="247"/>
                    <a:pt x="7115" y="341"/>
                  </a:cubicBezTo>
                  <a:cubicBezTo>
                    <a:pt x="7123" y="339"/>
                    <a:pt x="7133" y="338"/>
                    <a:pt x="7141" y="338"/>
                  </a:cubicBezTo>
                  <a:cubicBezTo>
                    <a:pt x="5979" y="555"/>
                    <a:pt x="4798" y="670"/>
                    <a:pt x="3617" y="670"/>
                  </a:cubicBezTo>
                  <a:cubicBezTo>
                    <a:pt x="3221" y="670"/>
                    <a:pt x="2825" y="657"/>
                    <a:pt x="2430" y="631"/>
                  </a:cubicBezTo>
                  <a:cubicBezTo>
                    <a:pt x="1699" y="575"/>
                    <a:pt x="975" y="474"/>
                    <a:pt x="261" y="316"/>
                  </a:cubicBezTo>
                  <a:cubicBezTo>
                    <a:pt x="248" y="314"/>
                    <a:pt x="235" y="312"/>
                    <a:pt x="223" y="312"/>
                  </a:cubicBezTo>
                  <a:cubicBezTo>
                    <a:pt x="130" y="312"/>
                    <a:pt x="44" y="379"/>
                    <a:pt x="25" y="473"/>
                  </a:cubicBezTo>
                  <a:cubicBezTo>
                    <a:pt x="1" y="580"/>
                    <a:pt x="73" y="684"/>
                    <a:pt x="180" y="707"/>
                  </a:cubicBezTo>
                  <a:cubicBezTo>
                    <a:pt x="1220" y="938"/>
                    <a:pt x="2285" y="1035"/>
                    <a:pt x="3349" y="1035"/>
                  </a:cubicBezTo>
                  <a:cubicBezTo>
                    <a:pt x="3695" y="1035"/>
                    <a:pt x="4041" y="1025"/>
                    <a:pt x="4386" y="1006"/>
                  </a:cubicBezTo>
                  <a:cubicBezTo>
                    <a:pt x="5121" y="964"/>
                    <a:pt x="5857" y="875"/>
                    <a:pt x="6582" y="746"/>
                  </a:cubicBezTo>
                  <a:cubicBezTo>
                    <a:pt x="7271" y="621"/>
                    <a:pt x="7949" y="454"/>
                    <a:pt x="8621" y="254"/>
                  </a:cubicBezTo>
                  <a:cubicBezTo>
                    <a:pt x="8689" y="236"/>
                    <a:pt x="8726" y="157"/>
                    <a:pt x="8706" y="89"/>
                  </a:cubicBezTo>
                  <a:cubicBezTo>
                    <a:pt x="8690" y="42"/>
                    <a:pt x="8652" y="10"/>
                    <a:pt x="8607" y="3"/>
                  </a:cubicBezTo>
                  <a:cubicBezTo>
                    <a:pt x="8598" y="1"/>
                    <a:pt x="8588" y="0"/>
                    <a:pt x="8579" y="0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7" name="Google Shape;2427;p11"/>
            <p:cNvSpPr/>
            <p:nvPr/>
          </p:nvSpPr>
          <p:spPr>
            <a:xfrm>
              <a:off x="1850401" y="793557"/>
              <a:ext cx="506213" cy="96892"/>
            </a:xfrm>
            <a:custGeom>
              <a:avLst/>
              <a:gdLst/>
              <a:ahLst/>
              <a:cxnLst/>
              <a:rect l="l" t="t" r="r" b="b"/>
              <a:pathLst>
                <a:path w="12544" h="2401" extrusionOk="0">
                  <a:moveTo>
                    <a:pt x="448" y="1"/>
                  </a:moveTo>
                  <a:cubicBezTo>
                    <a:pt x="306" y="1"/>
                    <a:pt x="166" y="81"/>
                    <a:pt x="96" y="213"/>
                  </a:cubicBezTo>
                  <a:cubicBezTo>
                    <a:pt x="0" y="405"/>
                    <a:pt x="81" y="632"/>
                    <a:pt x="267" y="733"/>
                  </a:cubicBezTo>
                  <a:cubicBezTo>
                    <a:pt x="1197" y="1238"/>
                    <a:pt x="2191" y="1621"/>
                    <a:pt x="3212" y="1896"/>
                  </a:cubicBezTo>
                  <a:cubicBezTo>
                    <a:pt x="4194" y="2162"/>
                    <a:pt x="5202" y="2304"/>
                    <a:pt x="6219" y="2367"/>
                  </a:cubicBezTo>
                  <a:cubicBezTo>
                    <a:pt x="6572" y="2390"/>
                    <a:pt x="6925" y="2401"/>
                    <a:pt x="7279" y="2401"/>
                  </a:cubicBezTo>
                  <a:cubicBezTo>
                    <a:pt x="7946" y="2401"/>
                    <a:pt x="8614" y="2363"/>
                    <a:pt x="9279" y="2301"/>
                  </a:cubicBezTo>
                  <a:cubicBezTo>
                    <a:pt x="10317" y="2204"/>
                    <a:pt x="11348" y="2011"/>
                    <a:pt x="12378" y="1839"/>
                  </a:cubicBezTo>
                  <a:cubicBezTo>
                    <a:pt x="12469" y="1823"/>
                    <a:pt x="12543" y="1761"/>
                    <a:pt x="12536" y="1659"/>
                  </a:cubicBezTo>
                  <a:cubicBezTo>
                    <a:pt x="12533" y="1590"/>
                    <a:pt x="12474" y="1516"/>
                    <a:pt x="12403" y="1501"/>
                  </a:cubicBezTo>
                  <a:cubicBezTo>
                    <a:pt x="12390" y="1503"/>
                    <a:pt x="12375" y="1503"/>
                    <a:pt x="12361" y="1504"/>
                  </a:cubicBezTo>
                  <a:cubicBezTo>
                    <a:pt x="11903" y="1575"/>
                    <a:pt x="11443" y="1626"/>
                    <a:pt x="10984" y="1669"/>
                  </a:cubicBezTo>
                  <a:cubicBezTo>
                    <a:pt x="10498" y="1714"/>
                    <a:pt x="10011" y="1751"/>
                    <a:pt x="9521" y="1773"/>
                  </a:cubicBezTo>
                  <a:cubicBezTo>
                    <a:pt x="9092" y="1791"/>
                    <a:pt x="8663" y="1802"/>
                    <a:pt x="8233" y="1802"/>
                  </a:cubicBezTo>
                  <a:cubicBezTo>
                    <a:pt x="7731" y="1802"/>
                    <a:pt x="7230" y="1787"/>
                    <a:pt x="6728" y="1754"/>
                  </a:cubicBezTo>
                  <a:cubicBezTo>
                    <a:pt x="5332" y="1646"/>
                    <a:pt x="3956" y="1391"/>
                    <a:pt x="2631" y="935"/>
                  </a:cubicBezTo>
                  <a:cubicBezTo>
                    <a:pt x="1941" y="687"/>
                    <a:pt x="1271" y="385"/>
                    <a:pt x="619" y="43"/>
                  </a:cubicBezTo>
                  <a:cubicBezTo>
                    <a:pt x="565" y="14"/>
                    <a:pt x="506" y="1"/>
                    <a:pt x="448" y="1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8" name="Google Shape;2428;p11"/>
            <p:cNvSpPr/>
            <p:nvPr/>
          </p:nvSpPr>
          <p:spPr>
            <a:xfrm>
              <a:off x="2021142" y="825155"/>
              <a:ext cx="228853" cy="33454"/>
            </a:xfrm>
            <a:custGeom>
              <a:avLst/>
              <a:gdLst/>
              <a:ahLst/>
              <a:cxnLst/>
              <a:rect l="l" t="t" r="r" b="b"/>
              <a:pathLst>
                <a:path w="5671" h="829" extrusionOk="0">
                  <a:moveTo>
                    <a:pt x="188" y="1"/>
                  </a:moveTo>
                  <a:cubicBezTo>
                    <a:pt x="109" y="1"/>
                    <a:pt x="35" y="59"/>
                    <a:pt x="19" y="139"/>
                  </a:cubicBezTo>
                  <a:cubicBezTo>
                    <a:pt x="1" y="233"/>
                    <a:pt x="64" y="326"/>
                    <a:pt x="156" y="343"/>
                  </a:cubicBezTo>
                  <a:cubicBezTo>
                    <a:pt x="1775" y="676"/>
                    <a:pt x="3424" y="828"/>
                    <a:pt x="5078" y="828"/>
                  </a:cubicBezTo>
                  <a:cubicBezTo>
                    <a:pt x="5223" y="828"/>
                    <a:pt x="5368" y="827"/>
                    <a:pt x="5513" y="825"/>
                  </a:cubicBezTo>
                  <a:cubicBezTo>
                    <a:pt x="5602" y="825"/>
                    <a:pt x="5671" y="738"/>
                    <a:pt x="5665" y="652"/>
                  </a:cubicBezTo>
                  <a:cubicBezTo>
                    <a:pt x="5660" y="573"/>
                    <a:pt x="5603" y="516"/>
                    <a:pt x="5530" y="501"/>
                  </a:cubicBezTo>
                  <a:cubicBezTo>
                    <a:pt x="5517" y="499"/>
                    <a:pt x="5506" y="499"/>
                    <a:pt x="5493" y="499"/>
                  </a:cubicBezTo>
                  <a:cubicBezTo>
                    <a:pt x="5386" y="500"/>
                    <a:pt x="5279" y="500"/>
                    <a:pt x="5172" y="500"/>
                  </a:cubicBezTo>
                  <a:cubicBezTo>
                    <a:pt x="4564" y="500"/>
                    <a:pt x="3956" y="480"/>
                    <a:pt x="3348" y="436"/>
                  </a:cubicBezTo>
                  <a:lnTo>
                    <a:pt x="3348" y="436"/>
                  </a:lnTo>
                  <a:cubicBezTo>
                    <a:pt x="3360" y="437"/>
                    <a:pt x="3371" y="437"/>
                    <a:pt x="3382" y="437"/>
                  </a:cubicBezTo>
                  <a:cubicBezTo>
                    <a:pt x="2320" y="361"/>
                    <a:pt x="1266" y="217"/>
                    <a:pt x="223" y="4"/>
                  </a:cubicBezTo>
                  <a:cubicBezTo>
                    <a:pt x="212" y="2"/>
                    <a:pt x="200" y="1"/>
                    <a:pt x="188" y="1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9" name="Google Shape;2429;p11"/>
            <p:cNvSpPr/>
            <p:nvPr/>
          </p:nvSpPr>
          <p:spPr>
            <a:xfrm>
              <a:off x="1931756" y="830361"/>
              <a:ext cx="705446" cy="105609"/>
            </a:xfrm>
            <a:custGeom>
              <a:avLst/>
              <a:gdLst/>
              <a:ahLst/>
              <a:cxnLst/>
              <a:rect l="l" t="t" r="r" b="b"/>
              <a:pathLst>
                <a:path w="17481" h="2617" extrusionOk="0">
                  <a:moveTo>
                    <a:pt x="1519" y="250"/>
                  </a:moveTo>
                  <a:lnTo>
                    <a:pt x="1519" y="250"/>
                  </a:lnTo>
                  <a:cubicBezTo>
                    <a:pt x="1520" y="251"/>
                    <a:pt x="1521" y="251"/>
                    <a:pt x="1523" y="252"/>
                  </a:cubicBezTo>
                  <a:lnTo>
                    <a:pt x="1523" y="252"/>
                  </a:lnTo>
                  <a:cubicBezTo>
                    <a:pt x="1521" y="251"/>
                    <a:pt x="1520" y="251"/>
                    <a:pt x="1519" y="250"/>
                  </a:cubicBezTo>
                  <a:close/>
                  <a:moveTo>
                    <a:pt x="708" y="0"/>
                  </a:moveTo>
                  <a:cubicBezTo>
                    <a:pt x="643" y="0"/>
                    <a:pt x="578" y="11"/>
                    <a:pt x="512" y="32"/>
                  </a:cubicBezTo>
                  <a:cubicBezTo>
                    <a:pt x="357" y="82"/>
                    <a:pt x="225" y="196"/>
                    <a:pt x="149" y="342"/>
                  </a:cubicBezTo>
                  <a:cubicBezTo>
                    <a:pt x="1" y="634"/>
                    <a:pt x="111" y="1040"/>
                    <a:pt x="422" y="1180"/>
                  </a:cubicBezTo>
                  <a:cubicBezTo>
                    <a:pt x="759" y="1332"/>
                    <a:pt x="1111" y="1453"/>
                    <a:pt x="1463" y="1570"/>
                  </a:cubicBezTo>
                  <a:cubicBezTo>
                    <a:pt x="1810" y="1689"/>
                    <a:pt x="2162" y="1793"/>
                    <a:pt x="2514" y="1891"/>
                  </a:cubicBezTo>
                  <a:cubicBezTo>
                    <a:pt x="3185" y="2077"/>
                    <a:pt x="3866" y="2225"/>
                    <a:pt x="4554" y="2340"/>
                  </a:cubicBezTo>
                  <a:cubicBezTo>
                    <a:pt x="5637" y="2522"/>
                    <a:pt x="6741" y="2617"/>
                    <a:pt x="7843" y="2617"/>
                  </a:cubicBezTo>
                  <a:cubicBezTo>
                    <a:pt x="8131" y="2617"/>
                    <a:pt x="8420" y="2610"/>
                    <a:pt x="8708" y="2597"/>
                  </a:cubicBezTo>
                  <a:cubicBezTo>
                    <a:pt x="9388" y="2567"/>
                    <a:pt x="10072" y="2495"/>
                    <a:pt x="10741" y="2382"/>
                  </a:cubicBezTo>
                  <a:cubicBezTo>
                    <a:pt x="11422" y="2271"/>
                    <a:pt x="12097" y="2149"/>
                    <a:pt x="12765" y="1984"/>
                  </a:cubicBezTo>
                  <a:cubicBezTo>
                    <a:pt x="13434" y="1820"/>
                    <a:pt x="14099" y="1613"/>
                    <a:pt x="14752" y="1392"/>
                  </a:cubicBezTo>
                  <a:cubicBezTo>
                    <a:pt x="15419" y="1167"/>
                    <a:pt x="16074" y="910"/>
                    <a:pt x="16719" y="624"/>
                  </a:cubicBezTo>
                  <a:cubicBezTo>
                    <a:pt x="16927" y="530"/>
                    <a:pt x="17137" y="441"/>
                    <a:pt x="17345" y="348"/>
                  </a:cubicBezTo>
                  <a:cubicBezTo>
                    <a:pt x="17426" y="312"/>
                    <a:pt x="17480" y="233"/>
                    <a:pt x="17452" y="143"/>
                  </a:cubicBezTo>
                  <a:cubicBezTo>
                    <a:pt x="17433" y="89"/>
                    <a:pt x="17380" y="42"/>
                    <a:pt x="17322" y="32"/>
                  </a:cubicBezTo>
                  <a:cubicBezTo>
                    <a:pt x="17314" y="31"/>
                    <a:pt x="17305" y="30"/>
                    <a:pt x="17297" y="30"/>
                  </a:cubicBezTo>
                  <a:cubicBezTo>
                    <a:pt x="17278" y="30"/>
                    <a:pt x="17260" y="34"/>
                    <a:pt x="17243" y="41"/>
                  </a:cubicBezTo>
                  <a:cubicBezTo>
                    <a:pt x="16594" y="322"/>
                    <a:pt x="15925" y="555"/>
                    <a:pt x="15250" y="763"/>
                  </a:cubicBezTo>
                  <a:cubicBezTo>
                    <a:pt x="14594" y="966"/>
                    <a:pt x="13921" y="1131"/>
                    <a:pt x="13246" y="1261"/>
                  </a:cubicBezTo>
                  <a:cubicBezTo>
                    <a:pt x="12321" y="1428"/>
                    <a:pt x="11388" y="1554"/>
                    <a:pt x="10448" y="1593"/>
                  </a:cubicBezTo>
                  <a:cubicBezTo>
                    <a:pt x="10085" y="1608"/>
                    <a:pt x="9721" y="1621"/>
                    <a:pt x="9357" y="1621"/>
                  </a:cubicBezTo>
                  <a:cubicBezTo>
                    <a:pt x="9257" y="1621"/>
                    <a:pt x="9158" y="1620"/>
                    <a:pt x="9058" y="1618"/>
                  </a:cubicBezTo>
                  <a:cubicBezTo>
                    <a:pt x="8564" y="1606"/>
                    <a:pt x="8073" y="1586"/>
                    <a:pt x="7582" y="1553"/>
                  </a:cubicBezTo>
                  <a:lnTo>
                    <a:pt x="7582" y="1553"/>
                  </a:lnTo>
                  <a:cubicBezTo>
                    <a:pt x="7606" y="1554"/>
                    <a:pt x="7629" y="1556"/>
                    <a:pt x="7653" y="1557"/>
                  </a:cubicBezTo>
                  <a:cubicBezTo>
                    <a:pt x="6609" y="1478"/>
                    <a:pt x="5574" y="1330"/>
                    <a:pt x="4548" y="1112"/>
                  </a:cubicBezTo>
                  <a:cubicBezTo>
                    <a:pt x="3530" y="898"/>
                    <a:pt x="2534" y="601"/>
                    <a:pt x="1554" y="262"/>
                  </a:cubicBezTo>
                  <a:lnTo>
                    <a:pt x="1554" y="262"/>
                  </a:lnTo>
                  <a:cubicBezTo>
                    <a:pt x="1313" y="178"/>
                    <a:pt x="1071" y="91"/>
                    <a:pt x="829" y="12"/>
                  </a:cubicBezTo>
                  <a:cubicBezTo>
                    <a:pt x="788" y="4"/>
                    <a:pt x="748" y="0"/>
                    <a:pt x="708" y="0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0" name="Google Shape;2430;p11"/>
            <p:cNvSpPr/>
            <p:nvPr/>
          </p:nvSpPr>
          <p:spPr>
            <a:xfrm>
              <a:off x="1922596" y="895856"/>
              <a:ext cx="297295" cy="63236"/>
            </a:xfrm>
            <a:custGeom>
              <a:avLst/>
              <a:gdLst/>
              <a:ahLst/>
              <a:cxnLst/>
              <a:rect l="l" t="t" r="r" b="b"/>
              <a:pathLst>
                <a:path w="7367" h="1567" extrusionOk="0">
                  <a:moveTo>
                    <a:pt x="338" y="0"/>
                  </a:moveTo>
                  <a:cubicBezTo>
                    <a:pt x="229" y="0"/>
                    <a:pt x="125" y="53"/>
                    <a:pt x="70" y="163"/>
                  </a:cubicBezTo>
                  <a:cubicBezTo>
                    <a:pt x="1" y="301"/>
                    <a:pt x="51" y="507"/>
                    <a:pt x="203" y="571"/>
                  </a:cubicBezTo>
                  <a:cubicBezTo>
                    <a:pt x="742" y="792"/>
                    <a:pt x="1292" y="981"/>
                    <a:pt x="1852" y="1134"/>
                  </a:cubicBezTo>
                  <a:cubicBezTo>
                    <a:pt x="2437" y="1293"/>
                    <a:pt x="3036" y="1405"/>
                    <a:pt x="3639" y="1478"/>
                  </a:cubicBezTo>
                  <a:cubicBezTo>
                    <a:pt x="4148" y="1541"/>
                    <a:pt x="4661" y="1567"/>
                    <a:pt x="5175" y="1567"/>
                  </a:cubicBezTo>
                  <a:cubicBezTo>
                    <a:pt x="5228" y="1567"/>
                    <a:pt x="5281" y="1567"/>
                    <a:pt x="5334" y="1566"/>
                  </a:cubicBezTo>
                  <a:cubicBezTo>
                    <a:pt x="5953" y="1560"/>
                    <a:pt x="6563" y="1493"/>
                    <a:pt x="7175" y="1405"/>
                  </a:cubicBezTo>
                  <a:cubicBezTo>
                    <a:pt x="7281" y="1391"/>
                    <a:pt x="7366" y="1312"/>
                    <a:pt x="7360" y="1198"/>
                  </a:cubicBezTo>
                  <a:cubicBezTo>
                    <a:pt x="7355" y="1112"/>
                    <a:pt x="7289" y="1032"/>
                    <a:pt x="7202" y="1016"/>
                  </a:cubicBezTo>
                  <a:cubicBezTo>
                    <a:pt x="7193" y="1016"/>
                    <a:pt x="7184" y="1016"/>
                    <a:pt x="7176" y="1016"/>
                  </a:cubicBezTo>
                  <a:cubicBezTo>
                    <a:pt x="7168" y="1016"/>
                    <a:pt x="7159" y="1016"/>
                    <a:pt x="7151" y="1017"/>
                  </a:cubicBezTo>
                  <a:cubicBezTo>
                    <a:pt x="6641" y="1082"/>
                    <a:pt x="6126" y="1111"/>
                    <a:pt x="5612" y="1111"/>
                  </a:cubicBezTo>
                  <a:cubicBezTo>
                    <a:pt x="5318" y="1111"/>
                    <a:pt x="5024" y="1101"/>
                    <a:pt x="4731" y="1083"/>
                  </a:cubicBezTo>
                  <a:lnTo>
                    <a:pt x="4731" y="1083"/>
                  </a:lnTo>
                  <a:cubicBezTo>
                    <a:pt x="4731" y="1083"/>
                    <a:pt x="4732" y="1083"/>
                    <a:pt x="4732" y="1083"/>
                  </a:cubicBezTo>
                  <a:cubicBezTo>
                    <a:pt x="4727" y="1083"/>
                    <a:pt x="4721" y="1083"/>
                    <a:pt x="4717" y="1082"/>
                  </a:cubicBezTo>
                  <a:lnTo>
                    <a:pt x="4717" y="1082"/>
                  </a:lnTo>
                  <a:cubicBezTo>
                    <a:pt x="4722" y="1083"/>
                    <a:pt x="4726" y="1083"/>
                    <a:pt x="4731" y="1083"/>
                  </a:cubicBezTo>
                  <a:lnTo>
                    <a:pt x="4731" y="1083"/>
                  </a:lnTo>
                  <a:cubicBezTo>
                    <a:pt x="4724" y="1082"/>
                    <a:pt x="4719" y="1082"/>
                    <a:pt x="4716" y="1082"/>
                  </a:cubicBezTo>
                  <a:cubicBezTo>
                    <a:pt x="4717" y="1082"/>
                    <a:pt x="4717" y="1082"/>
                    <a:pt x="4717" y="1082"/>
                  </a:cubicBezTo>
                  <a:lnTo>
                    <a:pt x="4717" y="1082"/>
                  </a:lnTo>
                  <a:cubicBezTo>
                    <a:pt x="4716" y="1082"/>
                    <a:pt x="4714" y="1082"/>
                    <a:pt x="4712" y="1082"/>
                  </a:cubicBezTo>
                  <a:cubicBezTo>
                    <a:pt x="3564" y="996"/>
                    <a:pt x="2438" y="757"/>
                    <a:pt x="1355" y="377"/>
                  </a:cubicBezTo>
                  <a:lnTo>
                    <a:pt x="1355" y="377"/>
                  </a:lnTo>
                  <a:cubicBezTo>
                    <a:pt x="1358" y="378"/>
                    <a:pt x="1364" y="380"/>
                    <a:pt x="1370" y="382"/>
                  </a:cubicBezTo>
                  <a:cubicBezTo>
                    <a:pt x="1068" y="272"/>
                    <a:pt x="771" y="156"/>
                    <a:pt x="476" y="28"/>
                  </a:cubicBezTo>
                  <a:cubicBezTo>
                    <a:pt x="431" y="9"/>
                    <a:pt x="384" y="0"/>
                    <a:pt x="338" y="0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1" name="Google Shape;2431;p11"/>
            <p:cNvSpPr/>
            <p:nvPr/>
          </p:nvSpPr>
          <p:spPr>
            <a:xfrm>
              <a:off x="1736883" y="922530"/>
              <a:ext cx="563437" cy="121469"/>
            </a:xfrm>
            <a:custGeom>
              <a:avLst/>
              <a:gdLst/>
              <a:ahLst/>
              <a:cxnLst/>
              <a:rect l="l" t="t" r="r" b="b"/>
              <a:pathLst>
                <a:path w="13962" h="3010" extrusionOk="0">
                  <a:moveTo>
                    <a:pt x="964" y="199"/>
                  </a:moveTo>
                  <a:lnTo>
                    <a:pt x="964" y="199"/>
                  </a:lnTo>
                  <a:cubicBezTo>
                    <a:pt x="965" y="200"/>
                    <a:pt x="966" y="201"/>
                    <a:pt x="968" y="202"/>
                  </a:cubicBezTo>
                  <a:lnTo>
                    <a:pt x="968" y="202"/>
                  </a:lnTo>
                  <a:cubicBezTo>
                    <a:pt x="966" y="201"/>
                    <a:pt x="965" y="200"/>
                    <a:pt x="964" y="199"/>
                  </a:cubicBezTo>
                  <a:close/>
                  <a:moveTo>
                    <a:pt x="3187" y="1309"/>
                  </a:moveTo>
                  <a:lnTo>
                    <a:pt x="3194" y="1311"/>
                  </a:lnTo>
                  <a:lnTo>
                    <a:pt x="3194" y="1311"/>
                  </a:lnTo>
                  <a:cubicBezTo>
                    <a:pt x="3192" y="1310"/>
                    <a:pt x="3189" y="1309"/>
                    <a:pt x="3187" y="1309"/>
                  </a:cubicBezTo>
                  <a:close/>
                  <a:moveTo>
                    <a:pt x="3194" y="1311"/>
                  </a:moveTo>
                  <a:cubicBezTo>
                    <a:pt x="3204" y="1314"/>
                    <a:pt x="3212" y="1318"/>
                    <a:pt x="3223" y="1320"/>
                  </a:cubicBezTo>
                  <a:cubicBezTo>
                    <a:pt x="3215" y="1317"/>
                    <a:pt x="3210" y="1316"/>
                    <a:pt x="3202" y="1313"/>
                  </a:cubicBezTo>
                  <a:lnTo>
                    <a:pt x="3194" y="1311"/>
                  </a:lnTo>
                  <a:close/>
                  <a:moveTo>
                    <a:pt x="520" y="1"/>
                  </a:moveTo>
                  <a:cubicBezTo>
                    <a:pt x="511" y="1"/>
                    <a:pt x="502" y="1"/>
                    <a:pt x="494" y="2"/>
                  </a:cubicBezTo>
                  <a:cubicBezTo>
                    <a:pt x="360" y="7"/>
                    <a:pt x="231" y="69"/>
                    <a:pt x="143" y="170"/>
                  </a:cubicBezTo>
                  <a:cubicBezTo>
                    <a:pt x="50" y="270"/>
                    <a:pt x="1" y="408"/>
                    <a:pt x="8" y="549"/>
                  </a:cubicBezTo>
                  <a:cubicBezTo>
                    <a:pt x="14" y="671"/>
                    <a:pt x="73" y="823"/>
                    <a:pt x="176" y="899"/>
                  </a:cubicBezTo>
                  <a:cubicBezTo>
                    <a:pt x="386" y="1057"/>
                    <a:pt x="600" y="1211"/>
                    <a:pt x="825" y="1346"/>
                  </a:cubicBezTo>
                  <a:cubicBezTo>
                    <a:pt x="1055" y="1484"/>
                    <a:pt x="1292" y="1606"/>
                    <a:pt x="1536" y="1716"/>
                  </a:cubicBezTo>
                  <a:cubicBezTo>
                    <a:pt x="2050" y="1958"/>
                    <a:pt x="2591" y="2146"/>
                    <a:pt x="3135" y="2308"/>
                  </a:cubicBezTo>
                  <a:cubicBezTo>
                    <a:pt x="4280" y="2650"/>
                    <a:pt x="5465" y="2830"/>
                    <a:pt x="6654" y="2930"/>
                  </a:cubicBezTo>
                  <a:cubicBezTo>
                    <a:pt x="7249" y="2982"/>
                    <a:pt x="7844" y="3009"/>
                    <a:pt x="8440" y="3009"/>
                  </a:cubicBezTo>
                  <a:cubicBezTo>
                    <a:pt x="8470" y="3009"/>
                    <a:pt x="8500" y="3009"/>
                    <a:pt x="8530" y="3009"/>
                  </a:cubicBezTo>
                  <a:cubicBezTo>
                    <a:pt x="9134" y="3006"/>
                    <a:pt x="9739" y="2998"/>
                    <a:pt x="10345" y="2957"/>
                  </a:cubicBezTo>
                  <a:cubicBezTo>
                    <a:pt x="10627" y="2940"/>
                    <a:pt x="10905" y="2920"/>
                    <a:pt x="11185" y="2899"/>
                  </a:cubicBezTo>
                  <a:cubicBezTo>
                    <a:pt x="11480" y="2876"/>
                    <a:pt x="11771" y="2837"/>
                    <a:pt x="12063" y="2804"/>
                  </a:cubicBezTo>
                  <a:cubicBezTo>
                    <a:pt x="12581" y="2743"/>
                    <a:pt x="13103" y="2682"/>
                    <a:pt x="13620" y="2610"/>
                  </a:cubicBezTo>
                  <a:cubicBezTo>
                    <a:pt x="13677" y="2600"/>
                    <a:pt x="13736" y="2593"/>
                    <a:pt x="13794" y="2584"/>
                  </a:cubicBezTo>
                  <a:cubicBezTo>
                    <a:pt x="13887" y="2571"/>
                    <a:pt x="13962" y="2502"/>
                    <a:pt x="13957" y="2399"/>
                  </a:cubicBezTo>
                  <a:cubicBezTo>
                    <a:pt x="13953" y="2325"/>
                    <a:pt x="13894" y="2252"/>
                    <a:pt x="13817" y="2238"/>
                  </a:cubicBezTo>
                  <a:cubicBezTo>
                    <a:pt x="13807" y="2236"/>
                    <a:pt x="13798" y="2235"/>
                    <a:pt x="13789" y="2235"/>
                  </a:cubicBezTo>
                  <a:cubicBezTo>
                    <a:pt x="13782" y="2235"/>
                    <a:pt x="13775" y="2236"/>
                    <a:pt x="13768" y="2236"/>
                  </a:cubicBezTo>
                  <a:cubicBezTo>
                    <a:pt x="12992" y="2344"/>
                    <a:pt x="12214" y="2393"/>
                    <a:pt x="11427" y="2400"/>
                  </a:cubicBezTo>
                  <a:cubicBezTo>
                    <a:pt x="11354" y="2401"/>
                    <a:pt x="11282" y="2401"/>
                    <a:pt x="11209" y="2401"/>
                  </a:cubicBezTo>
                  <a:cubicBezTo>
                    <a:pt x="10423" y="2401"/>
                    <a:pt x="9637" y="2380"/>
                    <a:pt x="8854" y="2330"/>
                  </a:cubicBezTo>
                  <a:lnTo>
                    <a:pt x="8854" y="2330"/>
                  </a:lnTo>
                  <a:cubicBezTo>
                    <a:pt x="7881" y="2258"/>
                    <a:pt x="6905" y="2151"/>
                    <a:pt x="5944" y="1987"/>
                  </a:cubicBezTo>
                  <a:cubicBezTo>
                    <a:pt x="5021" y="1833"/>
                    <a:pt x="4106" y="1620"/>
                    <a:pt x="3221" y="1320"/>
                  </a:cubicBezTo>
                  <a:lnTo>
                    <a:pt x="3221" y="1320"/>
                  </a:lnTo>
                  <a:cubicBezTo>
                    <a:pt x="3231" y="1324"/>
                    <a:pt x="3242" y="1328"/>
                    <a:pt x="3253" y="1332"/>
                  </a:cubicBezTo>
                  <a:lnTo>
                    <a:pt x="3253" y="1332"/>
                  </a:lnTo>
                  <a:cubicBezTo>
                    <a:pt x="3235" y="1326"/>
                    <a:pt x="3219" y="1322"/>
                    <a:pt x="3201" y="1316"/>
                  </a:cubicBezTo>
                  <a:cubicBezTo>
                    <a:pt x="3179" y="1309"/>
                    <a:pt x="3156" y="1301"/>
                    <a:pt x="3135" y="1291"/>
                  </a:cubicBezTo>
                  <a:lnTo>
                    <a:pt x="3135" y="1291"/>
                  </a:lnTo>
                  <a:cubicBezTo>
                    <a:pt x="3152" y="1297"/>
                    <a:pt x="3168" y="1303"/>
                    <a:pt x="3185" y="1309"/>
                  </a:cubicBezTo>
                  <a:cubicBezTo>
                    <a:pt x="2779" y="1162"/>
                    <a:pt x="2382" y="997"/>
                    <a:pt x="1996" y="807"/>
                  </a:cubicBezTo>
                  <a:cubicBezTo>
                    <a:pt x="1639" y="631"/>
                    <a:pt x="1298" y="423"/>
                    <a:pt x="968" y="202"/>
                  </a:cubicBezTo>
                  <a:lnTo>
                    <a:pt x="968" y="202"/>
                  </a:lnTo>
                  <a:cubicBezTo>
                    <a:pt x="968" y="202"/>
                    <a:pt x="968" y="202"/>
                    <a:pt x="969" y="203"/>
                  </a:cubicBezTo>
                  <a:cubicBezTo>
                    <a:pt x="960" y="195"/>
                    <a:pt x="953" y="190"/>
                    <a:pt x="943" y="184"/>
                  </a:cubicBezTo>
                  <a:lnTo>
                    <a:pt x="943" y="184"/>
                  </a:lnTo>
                  <a:cubicBezTo>
                    <a:pt x="950" y="190"/>
                    <a:pt x="957" y="194"/>
                    <a:pt x="964" y="199"/>
                  </a:cubicBezTo>
                  <a:lnTo>
                    <a:pt x="964" y="199"/>
                  </a:lnTo>
                  <a:cubicBezTo>
                    <a:pt x="942" y="185"/>
                    <a:pt x="920" y="170"/>
                    <a:pt x="899" y="155"/>
                  </a:cubicBezTo>
                  <a:cubicBezTo>
                    <a:pt x="890" y="148"/>
                    <a:pt x="881" y="141"/>
                    <a:pt x="873" y="135"/>
                  </a:cubicBezTo>
                  <a:cubicBezTo>
                    <a:pt x="766" y="54"/>
                    <a:pt x="657" y="1"/>
                    <a:pt x="520" y="1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2" name="Google Shape;2432;p11"/>
            <p:cNvSpPr/>
            <p:nvPr/>
          </p:nvSpPr>
          <p:spPr>
            <a:xfrm>
              <a:off x="1994750" y="913975"/>
              <a:ext cx="296488" cy="32647"/>
            </a:xfrm>
            <a:custGeom>
              <a:avLst/>
              <a:gdLst/>
              <a:ahLst/>
              <a:cxnLst/>
              <a:rect l="l" t="t" r="r" b="b"/>
              <a:pathLst>
                <a:path w="7347" h="809" extrusionOk="0">
                  <a:moveTo>
                    <a:pt x="4652" y="409"/>
                  </a:moveTo>
                  <a:lnTo>
                    <a:pt x="4652" y="409"/>
                  </a:lnTo>
                  <a:cubicBezTo>
                    <a:pt x="4645" y="409"/>
                    <a:pt x="4638" y="410"/>
                    <a:pt x="4632" y="410"/>
                  </a:cubicBezTo>
                  <a:cubicBezTo>
                    <a:pt x="4638" y="410"/>
                    <a:pt x="4645" y="410"/>
                    <a:pt x="4652" y="409"/>
                  </a:cubicBezTo>
                  <a:close/>
                  <a:moveTo>
                    <a:pt x="7210" y="1"/>
                  </a:moveTo>
                  <a:cubicBezTo>
                    <a:pt x="7191" y="2"/>
                    <a:pt x="7174" y="2"/>
                    <a:pt x="7154" y="8"/>
                  </a:cubicBezTo>
                  <a:cubicBezTo>
                    <a:pt x="6340" y="252"/>
                    <a:pt x="5499" y="364"/>
                    <a:pt x="4652" y="409"/>
                  </a:cubicBezTo>
                  <a:lnTo>
                    <a:pt x="4652" y="409"/>
                  </a:lnTo>
                  <a:cubicBezTo>
                    <a:pt x="4653" y="409"/>
                    <a:pt x="4654" y="409"/>
                    <a:pt x="4655" y="409"/>
                  </a:cubicBezTo>
                  <a:cubicBezTo>
                    <a:pt x="4663" y="409"/>
                    <a:pt x="4670" y="410"/>
                    <a:pt x="4678" y="410"/>
                  </a:cubicBezTo>
                  <a:cubicBezTo>
                    <a:pt x="4348" y="426"/>
                    <a:pt x="4019" y="432"/>
                    <a:pt x="3689" y="432"/>
                  </a:cubicBezTo>
                  <a:cubicBezTo>
                    <a:pt x="3292" y="432"/>
                    <a:pt x="2895" y="423"/>
                    <a:pt x="2497" y="409"/>
                  </a:cubicBezTo>
                  <a:cubicBezTo>
                    <a:pt x="1752" y="383"/>
                    <a:pt x="1008" y="334"/>
                    <a:pt x="264" y="313"/>
                  </a:cubicBezTo>
                  <a:cubicBezTo>
                    <a:pt x="261" y="313"/>
                    <a:pt x="258" y="313"/>
                    <a:pt x="255" y="313"/>
                  </a:cubicBezTo>
                  <a:cubicBezTo>
                    <a:pt x="129" y="313"/>
                    <a:pt x="15" y="399"/>
                    <a:pt x="7" y="531"/>
                  </a:cubicBezTo>
                  <a:cubicBezTo>
                    <a:pt x="1" y="596"/>
                    <a:pt x="23" y="660"/>
                    <a:pt x="64" y="706"/>
                  </a:cubicBezTo>
                  <a:cubicBezTo>
                    <a:pt x="101" y="751"/>
                    <a:pt x="164" y="788"/>
                    <a:pt x="222" y="788"/>
                  </a:cubicBezTo>
                  <a:cubicBezTo>
                    <a:pt x="223" y="788"/>
                    <a:pt x="224" y="788"/>
                    <a:pt x="225" y="788"/>
                  </a:cubicBezTo>
                  <a:cubicBezTo>
                    <a:pt x="418" y="786"/>
                    <a:pt x="611" y="785"/>
                    <a:pt x="804" y="785"/>
                  </a:cubicBezTo>
                  <a:cubicBezTo>
                    <a:pt x="1190" y="785"/>
                    <a:pt x="1577" y="789"/>
                    <a:pt x="1962" y="797"/>
                  </a:cubicBezTo>
                  <a:cubicBezTo>
                    <a:pt x="2350" y="803"/>
                    <a:pt x="2739" y="809"/>
                    <a:pt x="3128" y="809"/>
                  </a:cubicBezTo>
                  <a:cubicBezTo>
                    <a:pt x="3328" y="809"/>
                    <a:pt x="3528" y="807"/>
                    <a:pt x="3728" y="804"/>
                  </a:cubicBezTo>
                  <a:cubicBezTo>
                    <a:pt x="4300" y="791"/>
                    <a:pt x="4874" y="758"/>
                    <a:pt x="5440" y="690"/>
                  </a:cubicBezTo>
                  <a:cubicBezTo>
                    <a:pt x="6039" y="620"/>
                    <a:pt x="6632" y="497"/>
                    <a:pt x="7210" y="317"/>
                  </a:cubicBezTo>
                  <a:cubicBezTo>
                    <a:pt x="7253" y="304"/>
                    <a:pt x="7287" y="288"/>
                    <a:pt x="7313" y="251"/>
                  </a:cubicBezTo>
                  <a:cubicBezTo>
                    <a:pt x="7335" y="216"/>
                    <a:pt x="7346" y="173"/>
                    <a:pt x="7339" y="132"/>
                  </a:cubicBezTo>
                  <a:cubicBezTo>
                    <a:pt x="7328" y="71"/>
                    <a:pt x="7272" y="14"/>
                    <a:pt x="7210" y="1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3" name="Google Shape;2433;p11"/>
            <p:cNvSpPr/>
            <p:nvPr/>
          </p:nvSpPr>
          <p:spPr>
            <a:xfrm>
              <a:off x="1993620" y="912321"/>
              <a:ext cx="305972" cy="26876"/>
            </a:xfrm>
            <a:custGeom>
              <a:avLst/>
              <a:gdLst/>
              <a:ahLst/>
              <a:cxnLst/>
              <a:rect l="l" t="t" r="r" b="b"/>
              <a:pathLst>
                <a:path w="7582" h="666" extrusionOk="0">
                  <a:moveTo>
                    <a:pt x="5338" y="178"/>
                  </a:moveTo>
                  <a:lnTo>
                    <a:pt x="5338" y="178"/>
                  </a:lnTo>
                  <a:cubicBezTo>
                    <a:pt x="5323" y="180"/>
                    <a:pt x="5309" y="180"/>
                    <a:pt x="5293" y="183"/>
                  </a:cubicBezTo>
                  <a:cubicBezTo>
                    <a:pt x="5302" y="183"/>
                    <a:pt x="5312" y="183"/>
                    <a:pt x="5320" y="180"/>
                  </a:cubicBezTo>
                  <a:cubicBezTo>
                    <a:pt x="5326" y="180"/>
                    <a:pt x="5333" y="180"/>
                    <a:pt x="5338" y="178"/>
                  </a:cubicBezTo>
                  <a:close/>
                  <a:moveTo>
                    <a:pt x="7347" y="0"/>
                  </a:moveTo>
                  <a:cubicBezTo>
                    <a:pt x="7336" y="0"/>
                    <a:pt x="7325" y="1"/>
                    <a:pt x="7315" y="3"/>
                  </a:cubicBezTo>
                  <a:cubicBezTo>
                    <a:pt x="6657" y="89"/>
                    <a:pt x="6001" y="144"/>
                    <a:pt x="5340" y="180"/>
                  </a:cubicBezTo>
                  <a:lnTo>
                    <a:pt x="5345" y="180"/>
                  </a:lnTo>
                  <a:cubicBezTo>
                    <a:pt x="5336" y="180"/>
                    <a:pt x="5329" y="180"/>
                    <a:pt x="5320" y="183"/>
                  </a:cubicBezTo>
                  <a:cubicBezTo>
                    <a:pt x="5309" y="183"/>
                    <a:pt x="5299" y="184"/>
                    <a:pt x="5287" y="184"/>
                  </a:cubicBezTo>
                  <a:lnTo>
                    <a:pt x="5293" y="184"/>
                  </a:lnTo>
                  <a:cubicBezTo>
                    <a:pt x="4821" y="205"/>
                    <a:pt x="4350" y="215"/>
                    <a:pt x="3879" y="215"/>
                  </a:cubicBezTo>
                  <a:cubicBezTo>
                    <a:pt x="3538" y="215"/>
                    <a:pt x="3197" y="210"/>
                    <a:pt x="2856" y="200"/>
                  </a:cubicBezTo>
                  <a:cubicBezTo>
                    <a:pt x="1994" y="177"/>
                    <a:pt x="1132" y="118"/>
                    <a:pt x="272" y="48"/>
                  </a:cubicBezTo>
                  <a:cubicBezTo>
                    <a:pt x="266" y="47"/>
                    <a:pt x="261" y="47"/>
                    <a:pt x="256" y="47"/>
                  </a:cubicBezTo>
                  <a:cubicBezTo>
                    <a:pt x="129" y="47"/>
                    <a:pt x="20" y="145"/>
                    <a:pt x="9" y="272"/>
                  </a:cubicBezTo>
                  <a:cubicBezTo>
                    <a:pt x="0" y="405"/>
                    <a:pt x="101" y="525"/>
                    <a:pt x="234" y="535"/>
                  </a:cubicBezTo>
                  <a:cubicBezTo>
                    <a:pt x="1323" y="615"/>
                    <a:pt x="2416" y="665"/>
                    <a:pt x="3509" y="665"/>
                  </a:cubicBezTo>
                  <a:cubicBezTo>
                    <a:pt x="4807" y="665"/>
                    <a:pt x="6103" y="595"/>
                    <a:pt x="7390" y="423"/>
                  </a:cubicBezTo>
                  <a:cubicBezTo>
                    <a:pt x="7505" y="408"/>
                    <a:pt x="7581" y="286"/>
                    <a:pt x="7561" y="176"/>
                  </a:cubicBezTo>
                  <a:cubicBezTo>
                    <a:pt x="7545" y="85"/>
                    <a:pt x="7475" y="25"/>
                    <a:pt x="7390" y="8"/>
                  </a:cubicBezTo>
                  <a:cubicBezTo>
                    <a:pt x="7377" y="2"/>
                    <a:pt x="7362" y="0"/>
                    <a:pt x="7347" y="0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4" name="Google Shape;2434;p11"/>
            <p:cNvSpPr/>
            <p:nvPr/>
          </p:nvSpPr>
          <p:spPr>
            <a:xfrm>
              <a:off x="1970779" y="909173"/>
              <a:ext cx="316141" cy="26594"/>
            </a:xfrm>
            <a:custGeom>
              <a:avLst/>
              <a:gdLst/>
              <a:ahLst/>
              <a:cxnLst/>
              <a:rect l="l" t="t" r="r" b="b"/>
              <a:pathLst>
                <a:path w="7834" h="659" extrusionOk="0">
                  <a:moveTo>
                    <a:pt x="7610" y="1"/>
                  </a:moveTo>
                  <a:cubicBezTo>
                    <a:pt x="7600" y="1"/>
                    <a:pt x="7590" y="2"/>
                    <a:pt x="7580" y="4"/>
                  </a:cubicBezTo>
                  <a:cubicBezTo>
                    <a:pt x="6978" y="91"/>
                    <a:pt x="6370" y="146"/>
                    <a:pt x="5766" y="176"/>
                  </a:cubicBezTo>
                  <a:cubicBezTo>
                    <a:pt x="5784" y="176"/>
                    <a:pt x="5802" y="175"/>
                    <a:pt x="5817" y="175"/>
                  </a:cubicBezTo>
                  <a:cubicBezTo>
                    <a:pt x="5241" y="202"/>
                    <a:pt x="4665" y="211"/>
                    <a:pt x="4089" y="211"/>
                  </a:cubicBezTo>
                  <a:cubicBezTo>
                    <a:pt x="3160" y="211"/>
                    <a:pt x="2231" y="189"/>
                    <a:pt x="1302" y="189"/>
                  </a:cubicBezTo>
                  <a:cubicBezTo>
                    <a:pt x="952" y="189"/>
                    <a:pt x="602" y="192"/>
                    <a:pt x="252" y="200"/>
                  </a:cubicBezTo>
                  <a:cubicBezTo>
                    <a:pt x="187" y="203"/>
                    <a:pt x="134" y="213"/>
                    <a:pt x="84" y="256"/>
                  </a:cubicBezTo>
                  <a:cubicBezTo>
                    <a:pt x="36" y="297"/>
                    <a:pt x="10" y="351"/>
                    <a:pt x="6" y="412"/>
                  </a:cubicBezTo>
                  <a:cubicBezTo>
                    <a:pt x="0" y="472"/>
                    <a:pt x="22" y="535"/>
                    <a:pt x="62" y="581"/>
                  </a:cubicBezTo>
                  <a:cubicBezTo>
                    <a:pt x="96" y="622"/>
                    <a:pt x="156" y="659"/>
                    <a:pt x="213" y="659"/>
                  </a:cubicBezTo>
                  <a:cubicBezTo>
                    <a:pt x="214" y="659"/>
                    <a:pt x="215" y="659"/>
                    <a:pt x="216" y="659"/>
                  </a:cubicBezTo>
                  <a:cubicBezTo>
                    <a:pt x="771" y="643"/>
                    <a:pt x="1326" y="640"/>
                    <a:pt x="1880" y="640"/>
                  </a:cubicBezTo>
                  <a:cubicBezTo>
                    <a:pt x="2396" y="640"/>
                    <a:pt x="2911" y="643"/>
                    <a:pt x="3426" y="643"/>
                  </a:cubicBezTo>
                  <a:cubicBezTo>
                    <a:pt x="3604" y="643"/>
                    <a:pt x="3782" y="642"/>
                    <a:pt x="3960" y="641"/>
                  </a:cubicBezTo>
                  <a:cubicBezTo>
                    <a:pt x="5195" y="636"/>
                    <a:pt x="6431" y="581"/>
                    <a:pt x="7653" y="404"/>
                  </a:cubicBezTo>
                  <a:cubicBezTo>
                    <a:pt x="7761" y="387"/>
                    <a:pt x="7834" y="275"/>
                    <a:pt x="7814" y="169"/>
                  </a:cubicBezTo>
                  <a:cubicBezTo>
                    <a:pt x="7798" y="83"/>
                    <a:pt x="7732" y="24"/>
                    <a:pt x="7652" y="7"/>
                  </a:cubicBezTo>
                  <a:cubicBezTo>
                    <a:pt x="7637" y="2"/>
                    <a:pt x="7623" y="1"/>
                    <a:pt x="7610" y="1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5" name="Google Shape;2435;p11"/>
            <p:cNvSpPr/>
            <p:nvPr/>
          </p:nvSpPr>
          <p:spPr>
            <a:xfrm>
              <a:off x="1950360" y="874751"/>
              <a:ext cx="556011" cy="95197"/>
            </a:xfrm>
            <a:custGeom>
              <a:avLst/>
              <a:gdLst/>
              <a:ahLst/>
              <a:cxnLst/>
              <a:rect l="l" t="t" r="r" b="b"/>
              <a:pathLst>
                <a:path w="13778" h="2359" extrusionOk="0">
                  <a:moveTo>
                    <a:pt x="12356" y="449"/>
                  </a:moveTo>
                  <a:lnTo>
                    <a:pt x="12356" y="449"/>
                  </a:lnTo>
                  <a:cubicBezTo>
                    <a:pt x="12351" y="450"/>
                    <a:pt x="12347" y="452"/>
                    <a:pt x="12343" y="453"/>
                  </a:cubicBezTo>
                  <a:lnTo>
                    <a:pt x="12343" y="453"/>
                  </a:lnTo>
                  <a:cubicBezTo>
                    <a:pt x="12347" y="452"/>
                    <a:pt x="12351" y="450"/>
                    <a:pt x="12356" y="449"/>
                  </a:cubicBezTo>
                  <a:close/>
                  <a:moveTo>
                    <a:pt x="12343" y="453"/>
                  </a:moveTo>
                  <a:lnTo>
                    <a:pt x="12343" y="453"/>
                  </a:lnTo>
                  <a:cubicBezTo>
                    <a:pt x="12334" y="456"/>
                    <a:pt x="12325" y="458"/>
                    <a:pt x="12317" y="461"/>
                  </a:cubicBezTo>
                  <a:lnTo>
                    <a:pt x="12317" y="461"/>
                  </a:lnTo>
                  <a:cubicBezTo>
                    <a:pt x="12326" y="459"/>
                    <a:pt x="12334" y="456"/>
                    <a:pt x="12343" y="453"/>
                  </a:cubicBezTo>
                  <a:close/>
                  <a:moveTo>
                    <a:pt x="13614" y="1"/>
                  </a:moveTo>
                  <a:cubicBezTo>
                    <a:pt x="13591" y="1"/>
                    <a:pt x="13568" y="6"/>
                    <a:pt x="13547" y="15"/>
                  </a:cubicBezTo>
                  <a:cubicBezTo>
                    <a:pt x="13141" y="182"/>
                    <a:pt x="12726" y="327"/>
                    <a:pt x="12310" y="465"/>
                  </a:cubicBezTo>
                  <a:cubicBezTo>
                    <a:pt x="12312" y="463"/>
                    <a:pt x="12315" y="462"/>
                    <a:pt x="12317" y="461"/>
                  </a:cubicBezTo>
                  <a:lnTo>
                    <a:pt x="12317" y="461"/>
                  </a:lnTo>
                  <a:cubicBezTo>
                    <a:pt x="11805" y="627"/>
                    <a:pt x="11285" y="767"/>
                    <a:pt x="10764" y="895"/>
                  </a:cubicBezTo>
                  <a:cubicBezTo>
                    <a:pt x="10223" y="1032"/>
                    <a:pt x="9676" y="1147"/>
                    <a:pt x="9127" y="1247"/>
                  </a:cubicBezTo>
                  <a:cubicBezTo>
                    <a:pt x="8023" y="1447"/>
                    <a:pt x="6902" y="1569"/>
                    <a:pt x="5780" y="1625"/>
                  </a:cubicBezTo>
                  <a:lnTo>
                    <a:pt x="5867" y="1619"/>
                  </a:lnTo>
                  <a:lnTo>
                    <a:pt x="5867" y="1619"/>
                  </a:lnTo>
                  <a:cubicBezTo>
                    <a:pt x="5418" y="1641"/>
                    <a:pt x="4969" y="1652"/>
                    <a:pt x="4519" y="1652"/>
                  </a:cubicBezTo>
                  <a:cubicBezTo>
                    <a:pt x="4048" y="1652"/>
                    <a:pt x="3577" y="1640"/>
                    <a:pt x="3106" y="1616"/>
                  </a:cubicBezTo>
                  <a:cubicBezTo>
                    <a:pt x="2201" y="1573"/>
                    <a:pt x="1301" y="1470"/>
                    <a:pt x="404" y="1344"/>
                  </a:cubicBezTo>
                  <a:cubicBezTo>
                    <a:pt x="390" y="1341"/>
                    <a:pt x="375" y="1340"/>
                    <a:pt x="361" y="1340"/>
                  </a:cubicBezTo>
                  <a:cubicBezTo>
                    <a:pt x="179" y="1340"/>
                    <a:pt x="24" y="1503"/>
                    <a:pt x="8" y="1678"/>
                  </a:cubicBezTo>
                  <a:cubicBezTo>
                    <a:pt x="1" y="1776"/>
                    <a:pt x="32" y="1876"/>
                    <a:pt x="97" y="1948"/>
                  </a:cubicBezTo>
                  <a:cubicBezTo>
                    <a:pt x="165" y="2027"/>
                    <a:pt x="246" y="2056"/>
                    <a:pt x="344" y="2072"/>
                  </a:cubicBezTo>
                  <a:cubicBezTo>
                    <a:pt x="1457" y="2266"/>
                    <a:pt x="2586" y="2346"/>
                    <a:pt x="3714" y="2358"/>
                  </a:cubicBezTo>
                  <a:cubicBezTo>
                    <a:pt x="3795" y="2358"/>
                    <a:pt x="3876" y="2359"/>
                    <a:pt x="3957" y="2359"/>
                  </a:cubicBezTo>
                  <a:cubicBezTo>
                    <a:pt x="5024" y="2359"/>
                    <a:pt x="6094" y="2281"/>
                    <a:pt x="7149" y="2139"/>
                  </a:cubicBezTo>
                  <a:cubicBezTo>
                    <a:pt x="8288" y="1987"/>
                    <a:pt x="9417" y="1754"/>
                    <a:pt x="10522" y="1441"/>
                  </a:cubicBezTo>
                  <a:cubicBezTo>
                    <a:pt x="11047" y="1295"/>
                    <a:pt x="11569" y="1125"/>
                    <a:pt x="12080" y="931"/>
                  </a:cubicBezTo>
                  <a:cubicBezTo>
                    <a:pt x="12334" y="835"/>
                    <a:pt x="12593" y="737"/>
                    <a:pt x="12847" y="635"/>
                  </a:cubicBezTo>
                  <a:cubicBezTo>
                    <a:pt x="13124" y="522"/>
                    <a:pt x="13400" y="403"/>
                    <a:pt x="13676" y="282"/>
                  </a:cubicBezTo>
                  <a:cubicBezTo>
                    <a:pt x="13749" y="249"/>
                    <a:pt x="13778" y="154"/>
                    <a:pt x="13745" y="82"/>
                  </a:cubicBezTo>
                  <a:cubicBezTo>
                    <a:pt x="13723" y="39"/>
                    <a:pt x="13684" y="12"/>
                    <a:pt x="13640" y="3"/>
                  </a:cubicBezTo>
                  <a:cubicBezTo>
                    <a:pt x="13631" y="2"/>
                    <a:pt x="13623" y="1"/>
                    <a:pt x="13614" y="1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6" name="Google Shape;2436;p11"/>
            <p:cNvSpPr/>
            <p:nvPr/>
          </p:nvSpPr>
          <p:spPr>
            <a:xfrm>
              <a:off x="1934218" y="840732"/>
              <a:ext cx="699271" cy="140476"/>
            </a:xfrm>
            <a:custGeom>
              <a:avLst/>
              <a:gdLst/>
              <a:ahLst/>
              <a:cxnLst/>
              <a:rect l="l" t="t" r="r" b="b"/>
              <a:pathLst>
                <a:path w="17328" h="3481" extrusionOk="0">
                  <a:moveTo>
                    <a:pt x="17139" y="0"/>
                  </a:moveTo>
                  <a:cubicBezTo>
                    <a:pt x="17127" y="0"/>
                    <a:pt x="17115" y="2"/>
                    <a:pt x="17103" y="6"/>
                  </a:cubicBezTo>
                  <a:cubicBezTo>
                    <a:pt x="16611" y="166"/>
                    <a:pt x="16114" y="306"/>
                    <a:pt x="15614" y="441"/>
                  </a:cubicBezTo>
                  <a:cubicBezTo>
                    <a:pt x="15117" y="575"/>
                    <a:pt x="14622" y="716"/>
                    <a:pt x="14120" y="841"/>
                  </a:cubicBezTo>
                  <a:cubicBezTo>
                    <a:pt x="13125" y="1085"/>
                    <a:pt x="12127" y="1326"/>
                    <a:pt x="11118" y="1533"/>
                  </a:cubicBezTo>
                  <a:cubicBezTo>
                    <a:pt x="9084" y="1949"/>
                    <a:pt x="7029" y="2261"/>
                    <a:pt x="4951" y="2367"/>
                  </a:cubicBezTo>
                  <a:lnTo>
                    <a:pt x="4951" y="2367"/>
                  </a:lnTo>
                  <a:cubicBezTo>
                    <a:pt x="4435" y="2390"/>
                    <a:pt x="3918" y="2400"/>
                    <a:pt x="3401" y="2400"/>
                  </a:cubicBezTo>
                  <a:cubicBezTo>
                    <a:pt x="3216" y="2400"/>
                    <a:pt x="3030" y="2399"/>
                    <a:pt x="2844" y="2396"/>
                  </a:cubicBezTo>
                  <a:cubicBezTo>
                    <a:pt x="2468" y="2389"/>
                    <a:pt x="2090" y="2372"/>
                    <a:pt x="1714" y="2356"/>
                  </a:cubicBezTo>
                  <a:cubicBezTo>
                    <a:pt x="1334" y="2340"/>
                    <a:pt x="952" y="2312"/>
                    <a:pt x="572" y="2309"/>
                  </a:cubicBezTo>
                  <a:cubicBezTo>
                    <a:pt x="428" y="2309"/>
                    <a:pt x="300" y="2339"/>
                    <a:pt x="187" y="2435"/>
                  </a:cubicBezTo>
                  <a:cubicBezTo>
                    <a:pt x="86" y="2524"/>
                    <a:pt x="22" y="2650"/>
                    <a:pt x="12" y="2785"/>
                  </a:cubicBezTo>
                  <a:cubicBezTo>
                    <a:pt x="0" y="2926"/>
                    <a:pt x="45" y="3064"/>
                    <a:pt x="138" y="3170"/>
                  </a:cubicBezTo>
                  <a:cubicBezTo>
                    <a:pt x="231" y="3280"/>
                    <a:pt x="351" y="3323"/>
                    <a:pt x="488" y="3346"/>
                  </a:cubicBezTo>
                  <a:cubicBezTo>
                    <a:pt x="835" y="3407"/>
                    <a:pt x="1186" y="3430"/>
                    <a:pt x="1537" y="3450"/>
                  </a:cubicBezTo>
                  <a:cubicBezTo>
                    <a:pt x="1886" y="3469"/>
                    <a:pt x="2233" y="3476"/>
                    <a:pt x="2583" y="3481"/>
                  </a:cubicBezTo>
                  <a:cubicBezTo>
                    <a:pt x="2599" y="3481"/>
                    <a:pt x="2616" y="3481"/>
                    <a:pt x="2633" y="3481"/>
                  </a:cubicBezTo>
                  <a:cubicBezTo>
                    <a:pt x="3350" y="3481"/>
                    <a:pt x="4069" y="3451"/>
                    <a:pt x="4784" y="3397"/>
                  </a:cubicBezTo>
                  <a:cubicBezTo>
                    <a:pt x="6203" y="3297"/>
                    <a:pt x="7612" y="3086"/>
                    <a:pt x="9006" y="2803"/>
                  </a:cubicBezTo>
                  <a:cubicBezTo>
                    <a:pt x="10406" y="2520"/>
                    <a:pt x="11785" y="2146"/>
                    <a:pt x="13149" y="1728"/>
                  </a:cubicBezTo>
                  <a:cubicBezTo>
                    <a:pt x="13830" y="1520"/>
                    <a:pt x="14505" y="1290"/>
                    <a:pt x="15180" y="1063"/>
                  </a:cubicBezTo>
                  <a:cubicBezTo>
                    <a:pt x="15861" y="834"/>
                    <a:pt x="16532" y="582"/>
                    <a:pt x="17213" y="355"/>
                  </a:cubicBezTo>
                  <a:cubicBezTo>
                    <a:pt x="17290" y="328"/>
                    <a:pt x="17328" y="229"/>
                    <a:pt x="17315" y="157"/>
                  </a:cubicBezTo>
                  <a:cubicBezTo>
                    <a:pt x="17302" y="90"/>
                    <a:pt x="17237" y="19"/>
                    <a:pt x="17165" y="5"/>
                  </a:cubicBezTo>
                  <a:cubicBezTo>
                    <a:pt x="17157" y="2"/>
                    <a:pt x="17148" y="0"/>
                    <a:pt x="17139" y="0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7" name="Google Shape;2437;p11"/>
            <p:cNvSpPr/>
            <p:nvPr/>
          </p:nvSpPr>
          <p:spPr>
            <a:xfrm>
              <a:off x="1896809" y="802395"/>
              <a:ext cx="817471" cy="201654"/>
            </a:xfrm>
            <a:custGeom>
              <a:avLst/>
              <a:gdLst/>
              <a:ahLst/>
              <a:cxnLst/>
              <a:rect l="l" t="t" r="r" b="b"/>
              <a:pathLst>
                <a:path w="20257" h="4997" extrusionOk="0">
                  <a:moveTo>
                    <a:pt x="19931" y="1"/>
                  </a:moveTo>
                  <a:cubicBezTo>
                    <a:pt x="19890" y="1"/>
                    <a:pt x="19851" y="10"/>
                    <a:pt x="19814" y="30"/>
                  </a:cubicBezTo>
                  <a:cubicBezTo>
                    <a:pt x="18645" y="656"/>
                    <a:pt x="17417" y="1163"/>
                    <a:pt x="16158" y="1575"/>
                  </a:cubicBezTo>
                  <a:cubicBezTo>
                    <a:pt x="16188" y="1567"/>
                    <a:pt x="16221" y="1554"/>
                    <a:pt x="16252" y="1545"/>
                  </a:cubicBezTo>
                  <a:lnTo>
                    <a:pt x="16252" y="1545"/>
                  </a:lnTo>
                  <a:cubicBezTo>
                    <a:pt x="15424" y="1815"/>
                    <a:pt x="14576" y="2041"/>
                    <a:pt x="13723" y="2229"/>
                  </a:cubicBezTo>
                  <a:cubicBezTo>
                    <a:pt x="13272" y="2328"/>
                    <a:pt x="12820" y="2411"/>
                    <a:pt x="12369" y="2509"/>
                  </a:cubicBezTo>
                  <a:cubicBezTo>
                    <a:pt x="11915" y="2608"/>
                    <a:pt x="11461" y="2700"/>
                    <a:pt x="11004" y="2782"/>
                  </a:cubicBezTo>
                  <a:cubicBezTo>
                    <a:pt x="10547" y="2867"/>
                    <a:pt x="10089" y="2950"/>
                    <a:pt x="9631" y="3022"/>
                  </a:cubicBezTo>
                  <a:cubicBezTo>
                    <a:pt x="9173" y="3091"/>
                    <a:pt x="8712" y="3147"/>
                    <a:pt x="8252" y="3204"/>
                  </a:cubicBezTo>
                  <a:cubicBezTo>
                    <a:pt x="7416" y="3309"/>
                    <a:pt x="6573" y="3382"/>
                    <a:pt x="5733" y="3431"/>
                  </a:cubicBezTo>
                  <a:cubicBezTo>
                    <a:pt x="5242" y="3454"/>
                    <a:pt x="4752" y="3467"/>
                    <a:pt x="4262" y="3467"/>
                  </a:cubicBezTo>
                  <a:cubicBezTo>
                    <a:pt x="3906" y="3467"/>
                    <a:pt x="3551" y="3460"/>
                    <a:pt x="3195" y="3447"/>
                  </a:cubicBezTo>
                  <a:cubicBezTo>
                    <a:pt x="2777" y="3431"/>
                    <a:pt x="2360" y="3407"/>
                    <a:pt x="1944" y="3378"/>
                  </a:cubicBezTo>
                  <a:cubicBezTo>
                    <a:pt x="1751" y="3363"/>
                    <a:pt x="1560" y="3345"/>
                    <a:pt x="1371" y="3330"/>
                  </a:cubicBezTo>
                  <a:cubicBezTo>
                    <a:pt x="1163" y="3312"/>
                    <a:pt x="947" y="3312"/>
                    <a:pt x="740" y="3277"/>
                  </a:cubicBezTo>
                  <a:cubicBezTo>
                    <a:pt x="718" y="3274"/>
                    <a:pt x="695" y="3272"/>
                    <a:pt x="673" y="3272"/>
                  </a:cubicBezTo>
                  <a:cubicBezTo>
                    <a:pt x="518" y="3272"/>
                    <a:pt x="355" y="3345"/>
                    <a:pt x="243" y="3441"/>
                  </a:cubicBezTo>
                  <a:cubicBezTo>
                    <a:pt x="113" y="3556"/>
                    <a:pt x="29" y="3721"/>
                    <a:pt x="15" y="3895"/>
                  </a:cubicBezTo>
                  <a:cubicBezTo>
                    <a:pt x="1" y="4073"/>
                    <a:pt x="62" y="4257"/>
                    <a:pt x="179" y="4390"/>
                  </a:cubicBezTo>
                  <a:cubicBezTo>
                    <a:pt x="285" y="4511"/>
                    <a:pt x="407" y="4567"/>
                    <a:pt x="552" y="4602"/>
                  </a:cubicBezTo>
                  <a:cubicBezTo>
                    <a:pt x="1151" y="4778"/>
                    <a:pt x="1786" y="4862"/>
                    <a:pt x="2406" y="4920"/>
                  </a:cubicBezTo>
                  <a:cubicBezTo>
                    <a:pt x="3007" y="4980"/>
                    <a:pt x="3610" y="4997"/>
                    <a:pt x="4212" y="4997"/>
                  </a:cubicBezTo>
                  <a:cubicBezTo>
                    <a:pt x="4237" y="4997"/>
                    <a:pt x="4263" y="4997"/>
                    <a:pt x="4288" y="4997"/>
                  </a:cubicBezTo>
                  <a:cubicBezTo>
                    <a:pt x="5650" y="4994"/>
                    <a:pt x="7011" y="4885"/>
                    <a:pt x="8357" y="4681"/>
                  </a:cubicBezTo>
                  <a:cubicBezTo>
                    <a:pt x="9029" y="4580"/>
                    <a:pt x="9697" y="4441"/>
                    <a:pt x="10364" y="4300"/>
                  </a:cubicBezTo>
                  <a:cubicBezTo>
                    <a:pt x="11033" y="4156"/>
                    <a:pt x="11699" y="3988"/>
                    <a:pt x="12357" y="3793"/>
                  </a:cubicBezTo>
                  <a:cubicBezTo>
                    <a:pt x="13664" y="3407"/>
                    <a:pt x="14938" y="2901"/>
                    <a:pt x="16193" y="2365"/>
                  </a:cubicBezTo>
                  <a:cubicBezTo>
                    <a:pt x="17506" y="1805"/>
                    <a:pt x="18800" y="1206"/>
                    <a:pt x="20057" y="530"/>
                  </a:cubicBezTo>
                  <a:cubicBezTo>
                    <a:pt x="20192" y="458"/>
                    <a:pt x="20257" y="301"/>
                    <a:pt x="20188" y="159"/>
                  </a:cubicBezTo>
                  <a:cubicBezTo>
                    <a:pt x="20149" y="79"/>
                    <a:pt x="20070" y="21"/>
                    <a:pt x="19984" y="5"/>
                  </a:cubicBezTo>
                  <a:cubicBezTo>
                    <a:pt x="19966" y="2"/>
                    <a:pt x="19948" y="1"/>
                    <a:pt x="19931" y="1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8" name="Google Shape;2438;p11"/>
            <p:cNvSpPr/>
            <p:nvPr/>
          </p:nvSpPr>
          <p:spPr>
            <a:xfrm>
              <a:off x="1832484" y="967163"/>
              <a:ext cx="584219" cy="80024"/>
            </a:xfrm>
            <a:custGeom>
              <a:avLst/>
              <a:gdLst/>
              <a:ahLst/>
              <a:cxnLst/>
              <a:rect l="l" t="t" r="r" b="b"/>
              <a:pathLst>
                <a:path w="14477" h="1983" extrusionOk="0">
                  <a:moveTo>
                    <a:pt x="619" y="0"/>
                  </a:moveTo>
                  <a:cubicBezTo>
                    <a:pt x="464" y="0"/>
                    <a:pt x="324" y="32"/>
                    <a:pt x="203" y="139"/>
                  </a:cubicBezTo>
                  <a:cubicBezTo>
                    <a:pt x="94" y="234"/>
                    <a:pt x="22" y="372"/>
                    <a:pt x="13" y="517"/>
                  </a:cubicBezTo>
                  <a:cubicBezTo>
                    <a:pt x="0" y="668"/>
                    <a:pt x="51" y="819"/>
                    <a:pt x="150" y="934"/>
                  </a:cubicBezTo>
                  <a:cubicBezTo>
                    <a:pt x="252" y="1051"/>
                    <a:pt x="381" y="1105"/>
                    <a:pt x="530" y="1125"/>
                  </a:cubicBezTo>
                  <a:cubicBezTo>
                    <a:pt x="1069" y="1205"/>
                    <a:pt x="1615" y="1247"/>
                    <a:pt x="2155" y="1313"/>
                  </a:cubicBezTo>
                  <a:cubicBezTo>
                    <a:pt x="2738" y="1385"/>
                    <a:pt x="3318" y="1462"/>
                    <a:pt x="3898" y="1543"/>
                  </a:cubicBezTo>
                  <a:cubicBezTo>
                    <a:pt x="5078" y="1706"/>
                    <a:pt x="6263" y="1850"/>
                    <a:pt x="7452" y="1930"/>
                  </a:cubicBezTo>
                  <a:cubicBezTo>
                    <a:pt x="7947" y="1964"/>
                    <a:pt x="8445" y="1982"/>
                    <a:pt x="8942" y="1982"/>
                  </a:cubicBezTo>
                  <a:cubicBezTo>
                    <a:pt x="9628" y="1982"/>
                    <a:pt x="10315" y="1947"/>
                    <a:pt x="10994" y="1864"/>
                  </a:cubicBezTo>
                  <a:cubicBezTo>
                    <a:pt x="11571" y="1794"/>
                    <a:pt x="12139" y="1675"/>
                    <a:pt x="12699" y="1511"/>
                  </a:cubicBezTo>
                  <a:cubicBezTo>
                    <a:pt x="13257" y="1346"/>
                    <a:pt x="13803" y="1126"/>
                    <a:pt x="14335" y="889"/>
                  </a:cubicBezTo>
                  <a:cubicBezTo>
                    <a:pt x="14435" y="845"/>
                    <a:pt x="14477" y="720"/>
                    <a:pt x="14428" y="622"/>
                  </a:cubicBezTo>
                  <a:cubicBezTo>
                    <a:pt x="14399" y="562"/>
                    <a:pt x="14346" y="526"/>
                    <a:pt x="14286" y="513"/>
                  </a:cubicBezTo>
                  <a:cubicBezTo>
                    <a:pt x="14281" y="513"/>
                    <a:pt x="14277" y="513"/>
                    <a:pt x="14272" y="513"/>
                  </a:cubicBezTo>
                  <a:cubicBezTo>
                    <a:pt x="14237" y="513"/>
                    <a:pt x="14198" y="518"/>
                    <a:pt x="14161" y="534"/>
                  </a:cubicBezTo>
                  <a:cubicBezTo>
                    <a:pt x="13947" y="628"/>
                    <a:pt x="13731" y="710"/>
                    <a:pt x="13510" y="786"/>
                  </a:cubicBezTo>
                  <a:cubicBezTo>
                    <a:pt x="13527" y="779"/>
                    <a:pt x="13546" y="773"/>
                    <a:pt x="13565" y="766"/>
                  </a:cubicBezTo>
                  <a:lnTo>
                    <a:pt x="13565" y="766"/>
                  </a:lnTo>
                  <a:cubicBezTo>
                    <a:pt x="12674" y="1050"/>
                    <a:pt x="11732" y="1175"/>
                    <a:pt x="10800" y="1225"/>
                  </a:cubicBezTo>
                  <a:cubicBezTo>
                    <a:pt x="10829" y="1225"/>
                    <a:pt x="10857" y="1222"/>
                    <a:pt x="10886" y="1222"/>
                  </a:cubicBezTo>
                  <a:cubicBezTo>
                    <a:pt x="10646" y="1234"/>
                    <a:pt x="10405" y="1239"/>
                    <a:pt x="10164" y="1239"/>
                  </a:cubicBezTo>
                  <a:cubicBezTo>
                    <a:pt x="9565" y="1239"/>
                    <a:pt x="8965" y="1205"/>
                    <a:pt x="8368" y="1145"/>
                  </a:cubicBezTo>
                  <a:cubicBezTo>
                    <a:pt x="7492" y="1054"/>
                    <a:pt x="6616" y="921"/>
                    <a:pt x="5750" y="763"/>
                  </a:cubicBezTo>
                  <a:cubicBezTo>
                    <a:pt x="4884" y="606"/>
                    <a:pt x="4019" y="445"/>
                    <a:pt x="3150" y="302"/>
                  </a:cubicBezTo>
                  <a:cubicBezTo>
                    <a:pt x="2726" y="234"/>
                    <a:pt x="2300" y="165"/>
                    <a:pt x="1875" y="111"/>
                  </a:cubicBezTo>
                  <a:cubicBezTo>
                    <a:pt x="1458" y="56"/>
                    <a:pt x="1039" y="4"/>
                    <a:pt x="619" y="0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9" name="Google Shape;2439;p11"/>
            <p:cNvSpPr/>
            <p:nvPr/>
          </p:nvSpPr>
          <p:spPr>
            <a:xfrm>
              <a:off x="1739345" y="981731"/>
              <a:ext cx="416060" cy="105528"/>
            </a:xfrm>
            <a:custGeom>
              <a:avLst/>
              <a:gdLst/>
              <a:ahLst/>
              <a:cxnLst/>
              <a:rect l="l" t="t" r="r" b="b"/>
              <a:pathLst>
                <a:path w="10310" h="2615" extrusionOk="0">
                  <a:moveTo>
                    <a:pt x="5118" y="1681"/>
                  </a:moveTo>
                  <a:cubicBezTo>
                    <a:pt x="5123" y="1682"/>
                    <a:pt x="5128" y="1683"/>
                    <a:pt x="5132" y="1684"/>
                  </a:cubicBezTo>
                  <a:lnTo>
                    <a:pt x="5132" y="1684"/>
                  </a:lnTo>
                  <a:lnTo>
                    <a:pt x="5118" y="1681"/>
                  </a:lnTo>
                  <a:close/>
                  <a:moveTo>
                    <a:pt x="5182" y="1695"/>
                  </a:moveTo>
                  <a:cubicBezTo>
                    <a:pt x="5183" y="1695"/>
                    <a:pt x="5185" y="1695"/>
                    <a:pt x="5187" y="1696"/>
                  </a:cubicBezTo>
                  <a:cubicBezTo>
                    <a:pt x="5185" y="1695"/>
                    <a:pt x="5183" y="1695"/>
                    <a:pt x="5182" y="1695"/>
                  </a:cubicBezTo>
                  <a:close/>
                  <a:moveTo>
                    <a:pt x="610" y="1"/>
                  </a:moveTo>
                  <a:cubicBezTo>
                    <a:pt x="580" y="1"/>
                    <a:pt x="549" y="3"/>
                    <a:pt x="517" y="10"/>
                  </a:cubicBezTo>
                  <a:cubicBezTo>
                    <a:pt x="371" y="37"/>
                    <a:pt x="242" y="122"/>
                    <a:pt x="160" y="244"/>
                  </a:cubicBezTo>
                  <a:cubicBezTo>
                    <a:pt x="0" y="482"/>
                    <a:pt x="53" y="847"/>
                    <a:pt x="309" y="1005"/>
                  </a:cubicBezTo>
                  <a:cubicBezTo>
                    <a:pt x="1017" y="1440"/>
                    <a:pt x="1821" y="1717"/>
                    <a:pt x="2619" y="1943"/>
                  </a:cubicBezTo>
                  <a:cubicBezTo>
                    <a:pt x="3436" y="2176"/>
                    <a:pt x="4273" y="2336"/>
                    <a:pt x="5113" y="2444"/>
                  </a:cubicBezTo>
                  <a:cubicBezTo>
                    <a:pt x="5954" y="2553"/>
                    <a:pt x="6803" y="2576"/>
                    <a:pt x="7650" y="2601"/>
                  </a:cubicBezTo>
                  <a:cubicBezTo>
                    <a:pt x="8026" y="2611"/>
                    <a:pt x="8401" y="2614"/>
                    <a:pt x="8777" y="2614"/>
                  </a:cubicBezTo>
                  <a:cubicBezTo>
                    <a:pt x="9220" y="2614"/>
                    <a:pt x="9662" y="2610"/>
                    <a:pt x="10106" y="2609"/>
                  </a:cubicBezTo>
                  <a:cubicBezTo>
                    <a:pt x="10205" y="2609"/>
                    <a:pt x="10293" y="2549"/>
                    <a:pt x="10301" y="2443"/>
                  </a:cubicBezTo>
                  <a:cubicBezTo>
                    <a:pt x="10310" y="2349"/>
                    <a:pt x="10234" y="2247"/>
                    <a:pt x="10135" y="2245"/>
                  </a:cubicBezTo>
                  <a:cubicBezTo>
                    <a:pt x="9319" y="2237"/>
                    <a:pt x="8500" y="2180"/>
                    <a:pt x="7689" y="2099"/>
                  </a:cubicBezTo>
                  <a:cubicBezTo>
                    <a:pt x="6844" y="2015"/>
                    <a:pt x="6005" y="1864"/>
                    <a:pt x="5174" y="1692"/>
                  </a:cubicBezTo>
                  <a:lnTo>
                    <a:pt x="5174" y="1692"/>
                  </a:lnTo>
                  <a:cubicBezTo>
                    <a:pt x="5175" y="1693"/>
                    <a:pt x="5177" y="1693"/>
                    <a:pt x="5179" y="1694"/>
                  </a:cubicBezTo>
                  <a:lnTo>
                    <a:pt x="5179" y="1694"/>
                  </a:lnTo>
                  <a:cubicBezTo>
                    <a:pt x="5175" y="1693"/>
                    <a:pt x="5172" y="1692"/>
                    <a:pt x="5169" y="1691"/>
                  </a:cubicBezTo>
                  <a:lnTo>
                    <a:pt x="5169" y="1691"/>
                  </a:lnTo>
                  <a:cubicBezTo>
                    <a:pt x="5170" y="1691"/>
                    <a:pt x="5171" y="1692"/>
                    <a:pt x="5172" y="1692"/>
                  </a:cubicBezTo>
                  <a:lnTo>
                    <a:pt x="5136" y="1685"/>
                  </a:lnTo>
                  <a:lnTo>
                    <a:pt x="5136" y="1685"/>
                  </a:lnTo>
                  <a:cubicBezTo>
                    <a:pt x="5130" y="1683"/>
                    <a:pt x="5124" y="1682"/>
                    <a:pt x="5118" y="1681"/>
                  </a:cubicBezTo>
                  <a:lnTo>
                    <a:pt x="5118" y="1681"/>
                  </a:lnTo>
                  <a:cubicBezTo>
                    <a:pt x="5119" y="1681"/>
                    <a:pt x="5120" y="1681"/>
                    <a:pt x="5121" y="1681"/>
                  </a:cubicBezTo>
                  <a:cubicBezTo>
                    <a:pt x="5116" y="1680"/>
                    <a:pt x="5112" y="1679"/>
                    <a:pt x="5107" y="1678"/>
                  </a:cubicBezTo>
                  <a:lnTo>
                    <a:pt x="5107" y="1678"/>
                  </a:lnTo>
                  <a:cubicBezTo>
                    <a:pt x="5111" y="1679"/>
                    <a:pt x="5114" y="1680"/>
                    <a:pt x="5118" y="1681"/>
                  </a:cubicBezTo>
                  <a:lnTo>
                    <a:pt x="5118" y="1681"/>
                  </a:lnTo>
                  <a:cubicBezTo>
                    <a:pt x="5113" y="1680"/>
                    <a:pt x="5108" y="1679"/>
                    <a:pt x="5104" y="1678"/>
                  </a:cubicBezTo>
                  <a:lnTo>
                    <a:pt x="5104" y="1678"/>
                  </a:lnTo>
                  <a:cubicBezTo>
                    <a:pt x="5105" y="1678"/>
                    <a:pt x="5106" y="1678"/>
                    <a:pt x="5107" y="1678"/>
                  </a:cubicBezTo>
                  <a:lnTo>
                    <a:pt x="5107" y="1678"/>
                  </a:lnTo>
                  <a:cubicBezTo>
                    <a:pt x="5103" y="1678"/>
                    <a:pt x="5099" y="1677"/>
                    <a:pt x="5096" y="1676"/>
                  </a:cubicBezTo>
                  <a:lnTo>
                    <a:pt x="5096" y="1676"/>
                  </a:lnTo>
                  <a:cubicBezTo>
                    <a:pt x="5098" y="1677"/>
                    <a:pt x="5101" y="1677"/>
                    <a:pt x="5104" y="1678"/>
                  </a:cubicBezTo>
                  <a:lnTo>
                    <a:pt x="5104" y="1678"/>
                  </a:lnTo>
                  <a:cubicBezTo>
                    <a:pt x="4529" y="1551"/>
                    <a:pt x="3960" y="1405"/>
                    <a:pt x="3399" y="1223"/>
                  </a:cubicBezTo>
                  <a:cubicBezTo>
                    <a:pt x="2837" y="1041"/>
                    <a:pt x="2288" y="814"/>
                    <a:pt x="1761" y="550"/>
                  </a:cubicBezTo>
                  <a:cubicBezTo>
                    <a:pt x="1477" y="403"/>
                    <a:pt x="1201" y="245"/>
                    <a:pt x="921" y="93"/>
                  </a:cubicBezTo>
                  <a:cubicBezTo>
                    <a:pt x="846" y="53"/>
                    <a:pt x="777" y="23"/>
                    <a:pt x="703" y="8"/>
                  </a:cubicBezTo>
                  <a:cubicBezTo>
                    <a:pt x="672" y="4"/>
                    <a:pt x="641" y="1"/>
                    <a:pt x="610" y="1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0" name="Google Shape;2440;p11"/>
            <p:cNvSpPr/>
            <p:nvPr/>
          </p:nvSpPr>
          <p:spPr>
            <a:xfrm>
              <a:off x="861631" y="117819"/>
              <a:ext cx="1285065" cy="907947"/>
            </a:xfrm>
            <a:custGeom>
              <a:avLst/>
              <a:gdLst/>
              <a:ahLst/>
              <a:cxnLst/>
              <a:rect l="l" t="t" r="r" b="b"/>
              <a:pathLst>
                <a:path w="31844" h="22499" extrusionOk="0">
                  <a:moveTo>
                    <a:pt x="1938" y="1"/>
                  </a:moveTo>
                  <a:cubicBezTo>
                    <a:pt x="1895" y="1"/>
                    <a:pt x="1853" y="1"/>
                    <a:pt x="1812" y="2"/>
                  </a:cubicBezTo>
                  <a:cubicBezTo>
                    <a:pt x="1488" y="14"/>
                    <a:pt x="1200" y="90"/>
                    <a:pt x="957" y="224"/>
                  </a:cubicBezTo>
                  <a:cubicBezTo>
                    <a:pt x="885" y="287"/>
                    <a:pt x="816" y="349"/>
                    <a:pt x="747" y="418"/>
                  </a:cubicBezTo>
                  <a:cubicBezTo>
                    <a:pt x="645" y="520"/>
                    <a:pt x="546" y="626"/>
                    <a:pt x="450" y="732"/>
                  </a:cubicBezTo>
                  <a:lnTo>
                    <a:pt x="451" y="729"/>
                  </a:lnTo>
                  <a:lnTo>
                    <a:pt x="451" y="729"/>
                  </a:lnTo>
                  <a:cubicBezTo>
                    <a:pt x="444" y="739"/>
                    <a:pt x="436" y="748"/>
                    <a:pt x="430" y="755"/>
                  </a:cubicBezTo>
                  <a:cubicBezTo>
                    <a:pt x="387" y="814"/>
                    <a:pt x="347" y="877"/>
                    <a:pt x="309" y="940"/>
                  </a:cubicBezTo>
                  <a:cubicBezTo>
                    <a:pt x="308" y="943"/>
                    <a:pt x="303" y="949"/>
                    <a:pt x="301" y="955"/>
                  </a:cubicBezTo>
                  <a:cubicBezTo>
                    <a:pt x="186" y="1187"/>
                    <a:pt x="102" y="1459"/>
                    <a:pt x="52" y="1769"/>
                  </a:cubicBezTo>
                  <a:cubicBezTo>
                    <a:pt x="0" y="2108"/>
                    <a:pt x="8" y="2480"/>
                    <a:pt x="72" y="2898"/>
                  </a:cubicBezTo>
                  <a:cubicBezTo>
                    <a:pt x="84" y="3093"/>
                    <a:pt x="107" y="3305"/>
                    <a:pt x="143" y="3517"/>
                  </a:cubicBezTo>
                  <a:cubicBezTo>
                    <a:pt x="293" y="4375"/>
                    <a:pt x="640" y="5231"/>
                    <a:pt x="1271" y="6293"/>
                  </a:cubicBezTo>
                  <a:cubicBezTo>
                    <a:pt x="1608" y="6861"/>
                    <a:pt x="1982" y="7415"/>
                    <a:pt x="2349" y="7954"/>
                  </a:cubicBezTo>
                  <a:cubicBezTo>
                    <a:pt x="2568" y="8280"/>
                    <a:pt x="2791" y="8606"/>
                    <a:pt x="3007" y="8936"/>
                  </a:cubicBezTo>
                  <a:cubicBezTo>
                    <a:pt x="3330" y="9439"/>
                    <a:pt x="3581" y="9861"/>
                    <a:pt x="3792" y="10268"/>
                  </a:cubicBezTo>
                  <a:cubicBezTo>
                    <a:pt x="3887" y="10452"/>
                    <a:pt x="3977" y="10638"/>
                    <a:pt x="4067" y="10822"/>
                  </a:cubicBezTo>
                  <a:lnTo>
                    <a:pt x="4164" y="11020"/>
                  </a:lnTo>
                  <a:lnTo>
                    <a:pt x="4371" y="11437"/>
                  </a:lnTo>
                  <a:lnTo>
                    <a:pt x="4576" y="11853"/>
                  </a:lnTo>
                  <a:cubicBezTo>
                    <a:pt x="4990" y="12682"/>
                    <a:pt x="5543" y="13764"/>
                    <a:pt x="6171" y="14802"/>
                  </a:cubicBezTo>
                  <a:cubicBezTo>
                    <a:pt x="6738" y="15743"/>
                    <a:pt x="7360" y="16599"/>
                    <a:pt x="8015" y="17347"/>
                  </a:cubicBezTo>
                  <a:cubicBezTo>
                    <a:pt x="8562" y="17971"/>
                    <a:pt x="9175" y="18544"/>
                    <a:pt x="9845" y="19059"/>
                  </a:cubicBezTo>
                  <a:lnTo>
                    <a:pt x="10168" y="19279"/>
                  </a:lnTo>
                  <a:cubicBezTo>
                    <a:pt x="10175" y="19283"/>
                    <a:pt x="10181" y="19289"/>
                    <a:pt x="10188" y="19292"/>
                  </a:cubicBezTo>
                  <a:cubicBezTo>
                    <a:pt x="10619" y="19583"/>
                    <a:pt x="11054" y="19865"/>
                    <a:pt x="11492" y="20141"/>
                  </a:cubicBezTo>
                  <a:cubicBezTo>
                    <a:pt x="11626" y="20215"/>
                    <a:pt x="11758" y="20289"/>
                    <a:pt x="11894" y="20359"/>
                  </a:cubicBezTo>
                  <a:cubicBezTo>
                    <a:pt x="12409" y="20625"/>
                    <a:pt x="12976" y="20879"/>
                    <a:pt x="13683" y="21153"/>
                  </a:cubicBezTo>
                  <a:cubicBezTo>
                    <a:pt x="14853" y="21606"/>
                    <a:pt x="16050" y="21948"/>
                    <a:pt x="17240" y="22173"/>
                  </a:cubicBezTo>
                  <a:cubicBezTo>
                    <a:pt x="17420" y="22208"/>
                    <a:pt x="17601" y="22241"/>
                    <a:pt x="17782" y="22269"/>
                  </a:cubicBezTo>
                  <a:cubicBezTo>
                    <a:pt x="18742" y="22422"/>
                    <a:pt x="19729" y="22499"/>
                    <a:pt x="20727" y="22499"/>
                  </a:cubicBezTo>
                  <a:cubicBezTo>
                    <a:pt x="21111" y="22499"/>
                    <a:pt x="21496" y="22487"/>
                    <a:pt x="21882" y="22465"/>
                  </a:cubicBezTo>
                  <a:cubicBezTo>
                    <a:pt x="23215" y="22384"/>
                    <a:pt x="24620" y="22152"/>
                    <a:pt x="26059" y="21775"/>
                  </a:cubicBezTo>
                  <a:cubicBezTo>
                    <a:pt x="26513" y="21653"/>
                    <a:pt x="26965" y="21517"/>
                    <a:pt x="27414" y="21379"/>
                  </a:cubicBezTo>
                  <a:lnTo>
                    <a:pt x="27640" y="21310"/>
                  </a:lnTo>
                  <a:cubicBezTo>
                    <a:pt x="28158" y="21152"/>
                    <a:pt x="28580" y="21013"/>
                    <a:pt x="28963" y="20870"/>
                  </a:cubicBezTo>
                  <a:cubicBezTo>
                    <a:pt x="29432" y="20698"/>
                    <a:pt x="29845" y="20517"/>
                    <a:pt x="30229" y="20313"/>
                  </a:cubicBezTo>
                  <a:cubicBezTo>
                    <a:pt x="30644" y="20096"/>
                    <a:pt x="30980" y="19859"/>
                    <a:pt x="31260" y="19592"/>
                  </a:cubicBezTo>
                  <a:cubicBezTo>
                    <a:pt x="31457" y="19401"/>
                    <a:pt x="31711" y="19089"/>
                    <a:pt x="31794" y="18669"/>
                  </a:cubicBezTo>
                  <a:cubicBezTo>
                    <a:pt x="31843" y="18434"/>
                    <a:pt x="31823" y="18193"/>
                    <a:pt x="31737" y="17992"/>
                  </a:cubicBezTo>
                  <a:cubicBezTo>
                    <a:pt x="31701" y="17906"/>
                    <a:pt x="31655" y="17824"/>
                    <a:pt x="31596" y="17741"/>
                  </a:cubicBezTo>
                  <a:cubicBezTo>
                    <a:pt x="31549" y="17673"/>
                    <a:pt x="31491" y="17610"/>
                    <a:pt x="31435" y="17547"/>
                  </a:cubicBezTo>
                  <a:cubicBezTo>
                    <a:pt x="31342" y="17436"/>
                    <a:pt x="31281" y="17351"/>
                    <a:pt x="31230" y="17254"/>
                  </a:cubicBezTo>
                  <a:cubicBezTo>
                    <a:pt x="31102" y="16951"/>
                    <a:pt x="31019" y="16625"/>
                    <a:pt x="30937" y="16309"/>
                  </a:cubicBezTo>
                  <a:cubicBezTo>
                    <a:pt x="30865" y="16032"/>
                    <a:pt x="30793" y="15749"/>
                    <a:pt x="30688" y="15477"/>
                  </a:cubicBezTo>
                  <a:cubicBezTo>
                    <a:pt x="30586" y="15207"/>
                    <a:pt x="30454" y="14939"/>
                    <a:pt x="30290" y="14679"/>
                  </a:cubicBezTo>
                  <a:cubicBezTo>
                    <a:pt x="30118" y="14394"/>
                    <a:pt x="29904" y="14144"/>
                    <a:pt x="29736" y="13956"/>
                  </a:cubicBezTo>
                  <a:cubicBezTo>
                    <a:pt x="29367" y="13554"/>
                    <a:pt x="28936" y="13225"/>
                    <a:pt x="28403" y="12857"/>
                  </a:cubicBezTo>
                  <a:cubicBezTo>
                    <a:pt x="28153" y="12685"/>
                    <a:pt x="27900" y="12521"/>
                    <a:pt x="27646" y="12355"/>
                  </a:cubicBezTo>
                  <a:cubicBezTo>
                    <a:pt x="27392" y="12189"/>
                    <a:pt x="27141" y="12024"/>
                    <a:pt x="26892" y="11852"/>
                  </a:cubicBezTo>
                  <a:lnTo>
                    <a:pt x="26892" y="11852"/>
                  </a:lnTo>
                  <a:lnTo>
                    <a:pt x="26931" y="11889"/>
                  </a:lnTo>
                  <a:cubicBezTo>
                    <a:pt x="26710" y="11723"/>
                    <a:pt x="26486" y="11563"/>
                    <a:pt x="26269" y="11389"/>
                  </a:cubicBezTo>
                  <a:cubicBezTo>
                    <a:pt x="26056" y="11221"/>
                    <a:pt x="25839" y="11032"/>
                    <a:pt x="25601" y="10803"/>
                  </a:cubicBezTo>
                  <a:cubicBezTo>
                    <a:pt x="25154" y="10384"/>
                    <a:pt x="24663" y="9940"/>
                    <a:pt x="24094" y="9568"/>
                  </a:cubicBezTo>
                  <a:cubicBezTo>
                    <a:pt x="23613" y="9257"/>
                    <a:pt x="23087" y="9044"/>
                    <a:pt x="22530" y="8938"/>
                  </a:cubicBezTo>
                  <a:cubicBezTo>
                    <a:pt x="22468" y="8926"/>
                    <a:pt x="22404" y="8915"/>
                    <a:pt x="22339" y="8906"/>
                  </a:cubicBezTo>
                  <a:cubicBezTo>
                    <a:pt x="22154" y="8880"/>
                    <a:pt x="21974" y="8867"/>
                    <a:pt x="21801" y="8867"/>
                  </a:cubicBezTo>
                  <a:cubicBezTo>
                    <a:pt x="21676" y="8867"/>
                    <a:pt x="21555" y="8874"/>
                    <a:pt x="21437" y="8887"/>
                  </a:cubicBezTo>
                  <a:cubicBezTo>
                    <a:pt x="21230" y="8913"/>
                    <a:pt x="21025" y="8951"/>
                    <a:pt x="20821" y="8992"/>
                  </a:cubicBezTo>
                  <a:cubicBezTo>
                    <a:pt x="20719" y="9012"/>
                    <a:pt x="20617" y="9034"/>
                    <a:pt x="20515" y="9050"/>
                  </a:cubicBezTo>
                  <a:lnTo>
                    <a:pt x="20516" y="9050"/>
                  </a:lnTo>
                  <a:cubicBezTo>
                    <a:pt x="20357" y="9075"/>
                    <a:pt x="20181" y="9097"/>
                    <a:pt x="19999" y="9097"/>
                  </a:cubicBezTo>
                  <a:cubicBezTo>
                    <a:pt x="19949" y="9097"/>
                    <a:pt x="19899" y="9095"/>
                    <a:pt x="19849" y="9091"/>
                  </a:cubicBezTo>
                  <a:cubicBezTo>
                    <a:pt x="19821" y="9087"/>
                    <a:pt x="19797" y="9081"/>
                    <a:pt x="19768" y="9078"/>
                  </a:cubicBezTo>
                  <a:cubicBezTo>
                    <a:pt x="19711" y="9067"/>
                    <a:pt x="19650" y="9051"/>
                    <a:pt x="19591" y="9034"/>
                  </a:cubicBezTo>
                  <a:cubicBezTo>
                    <a:pt x="19840" y="8764"/>
                    <a:pt x="20109" y="8469"/>
                    <a:pt x="20290" y="8122"/>
                  </a:cubicBezTo>
                  <a:cubicBezTo>
                    <a:pt x="20386" y="7942"/>
                    <a:pt x="20440" y="7738"/>
                    <a:pt x="20452" y="7534"/>
                  </a:cubicBezTo>
                  <a:cubicBezTo>
                    <a:pt x="20460" y="7339"/>
                    <a:pt x="20425" y="7126"/>
                    <a:pt x="20343" y="6911"/>
                  </a:cubicBezTo>
                  <a:cubicBezTo>
                    <a:pt x="20232" y="6624"/>
                    <a:pt x="20055" y="6365"/>
                    <a:pt x="19913" y="6173"/>
                  </a:cubicBezTo>
                  <a:cubicBezTo>
                    <a:pt x="19719" y="5907"/>
                    <a:pt x="19497" y="5666"/>
                    <a:pt x="19255" y="5453"/>
                  </a:cubicBezTo>
                  <a:cubicBezTo>
                    <a:pt x="19016" y="5245"/>
                    <a:pt x="18748" y="5063"/>
                    <a:pt x="18487" y="4886"/>
                  </a:cubicBezTo>
                  <a:lnTo>
                    <a:pt x="18261" y="4739"/>
                  </a:lnTo>
                  <a:cubicBezTo>
                    <a:pt x="18092" y="4629"/>
                    <a:pt x="17922" y="4517"/>
                    <a:pt x="17757" y="4402"/>
                  </a:cubicBezTo>
                  <a:cubicBezTo>
                    <a:pt x="17628" y="4311"/>
                    <a:pt x="17502" y="4218"/>
                    <a:pt x="17377" y="4125"/>
                  </a:cubicBezTo>
                  <a:cubicBezTo>
                    <a:pt x="17229" y="4017"/>
                    <a:pt x="17084" y="3909"/>
                    <a:pt x="16936" y="3806"/>
                  </a:cubicBezTo>
                  <a:cubicBezTo>
                    <a:pt x="16641" y="3605"/>
                    <a:pt x="16330" y="3408"/>
                    <a:pt x="16008" y="3226"/>
                  </a:cubicBezTo>
                  <a:cubicBezTo>
                    <a:pt x="15466" y="2917"/>
                    <a:pt x="14867" y="2645"/>
                    <a:pt x="14225" y="2417"/>
                  </a:cubicBezTo>
                  <a:cubicBezTo>
                    <a:pt x="13581" y="2190"/>
                    <a:pt x="12878" y="2005"/>
                    <a:pt x="12080" y="1852"/>
                  </a:cubicBezTo>
                  <a:cubicBezTo>
                    <a:pt x="11577" y="1756"/>
                    <a:pt x="11035" y="1673"/>
                    <a:pt x="10376" y="1590"/>
                  </a:cubicBezTo>
                  <a:cubicBezTo>
                    <a:pt x="10217" y="1569"/>
                    <a:pt x="10056" y="1552"/>
                    <a:pt x="9896" y="1534"/>
                  </a:cubicBezTo>
                  <a:cubicBezTo>
                    <a:pt x="9703" y="1512"/>
                    <a:pt x="9509" y="1490"/>
                    <a:pt x="9313" y="1466"/>
                  </a:cubicBezTo>
                  <a:cubicBezTo>
                    <a:pt x="9027" y="1427"/>
                    <a:pt x="8740" y="1380"/>
                    <a:pt x="8454" y="1325"/>
                  </a:cubicBezTo>
                  <a:cubicBezTo>
                    <a:pt x="8337" y="1302"/>
                    <a:pt x="8220" y="1281"/>
                    <a:pt x="8105" y="1258"/>
                  </a:cubicBezTo>
                  <a:cubicBezTo>
                    <a:pt x="7373" y="1108"/>
                    <a:pt x="6637" y="920"/>
                    <a:pt x="5929" y="736"/>
                  </a:cubicBezTo>
                  <a:lnTo>
                    <a:pt x="5825" y="712"/>
                  </a:lnTo>
                  <a:cubicBezTo>
                    <a:pt x="5157" y="540"/>
                    <a:pt x="4378" y="346"/>
                    <a:pt x="3607" y="198"/>
                  </a:cubicBezTo>
                  <a:lnTo>
                    <a:pt x="3555" y="191"/>
                  </a:lnTo>
                  <a:cubicBezTo>
                    <a:pt x="3231" y="132"/>
                    <a:pt x="2907" y="81"/>
                    <a:pt x="2580" y="43"/>
                  </a:cubicBezTo>
                  <a:cubicBezTo>
                    <a:pt x="2346" y="14"/>
                    <a:pt x="2135" y="1"/>
                    <a:pt x="19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1" name="Google Shape;2441;p11"/>
            <p:cNvSpPr/>
            <p:nvPr/>
          </p:nvSpPr>
          <p:spPr>
            <a:xfrm>
              <a:off x="861268" y="117456"/>
              <a:ext cx="1286033" cy="791967"/>
            </a:xfrm>
            <a:custGeom>
              <a:avLst/>
              <a:gdLst/>
              <a:ahLst/>
              <a:cxnLst/>
              <a:rect l="l" t="t" r="r" b="b"/>
              <a:pathLst>
                <a:path w="31868" h="19625" extrusionOk="0">
                  <a:moveTo>
                    <a:pt x="1989" y="0"/>
                  </a:moveTo>
                  <a:cubicBezTo>
                    <a:pt x="1931" y="0"/>
                    <a:pt x="1875" y="2"/>
                    <a:pt x="1819" y="4"/>
                  </a:cubicBezTo>
                  <a:cubicBezTo>
                    <a:pt x="1502" y="13"/>
                    <a:pt x="1204" y="89"/>
                    <a:pt x="960" y="223"/>
                  </a:cubicBezTo>
                  <a:cubicBezTo>
                    <a:pt x="888" y="286"/>
                    <a:pt x="817" y="352"/>
                    <a:pt x="750" y="421"/>
                  </a:cubicBezTo>
                  <a:cubicBezTo>
                    <a:pt x="649" y="523"/>
                    <a:pt x="549" y="629"/>
                    <a:pt x="453" y="735"/>
                  </a:cubicBezTo>
                  <a:cubicBezTo>
                    <a:pt x="389" y="817"/>
                    <a:pt x="347" y="880"/>
                    <a:pt x="311" y="944"/>
                  </a:cubicBezTo>
                  <a:cubicBezTo>
                    <a:pt x="187" y="1191"/>
                    <a:pt x="103" y="1464"/>
                    <a:pt x="52" y="1777"/>
                  </a:cubicBezTo>
                  <a:cubicBezTo>
                    <a:pt x="1" y="2114"/>
                    <a:pt x="8" y="2483"/>
                    <a:pt x="74" y="2908"/>
                  </a:cubicBezTo>
                  <a:cubicBezTo>
                    <a:pt x="87" y="3131"/>
                    <a:pt x="110" y="3339"/>
                    <a:pt x="144" y="3529"/>
                  </a:cubicBezTo>
                  <a:cubicBezTo>
                    <a:pt x="255" y="4162"/>
                    <a:pt x="475" y="4794"/>
                    <a:pt x="834" y="5510"/>
                  </a:cubicBezTo>
                  <a:cubicBezTo>
                    <a:pt x="827" y="5367"/>
                    <a:pt x="831" y="5225"/>
                    <a:pt x="851" y="5083"/>
                  </a:cubicBezTo>
                  <a:cubicBezTo>
                    <a:pt x="903" y="4724"/>
                    <a:pt x="1056" y="4376"/>
                    <a:pt x="1311" y="4114"/>
                  </a:cubicBezTo>
                  <a:cubicBezTo>
                    <a:pt x="1631" y="3782"/>
                    <a:pt x="2052" y="3566"/>
                    <a:pt x="2488" y="3434"/>
                  </a:cubicBezTo>
                  <a:cubicBezTo>
                    <a:pt x="3034" y="3265"/>
                    <a:pt x="3606" y="3191"/>
                    <a:pt x="4175" y="3183"/>
                  </a:cubicBezTo>
                  <a:cubicBezTo>
                    <a:pt x="4233" y="3182"/>
                    <a:pt x="4291" y="3181"/>
                    <a:pt x="4349" y="3181"/>
                  </a:cubicBezTo>
                  <a:cubicBezTo>
                    <a:pt x="4894" y="3181"/>
                    <a:pt x="5439" y="3223"/>
                    <a:pt x="5979" y="3291"/>
                  </a:cubicBezTo>
                  <a:cubicBezTo>
                    <a:pt x="7233" y="3444"/>
                    <a:pt x="8469" y="3714"/>
                    <a:pt x="9713" y="3924"/>
                  </a:cubicBezTo>
                  <a:cubicBezTo>
                    <a:pt x="9999" y="3973"/>
                    <a:pt x="10285" y="4019"/>
                    <a:pt x="10572" y="4056"/>
                  </a:cubicBezTo>
                  <a:cubicBezTo>
                    <a:pt x="10852" y="4092"/>
                    <a:pt x="11135" y="4131"/>
                    <a:pt x="11414" y="4182"/>
                  </a:cubicBezTo>
                  <a:cubicBezTo>
                    <a:pt x="11437" y="4185"/>
                    <a:pt x="11458" y="4191"/>
                    <a:pt x="11480" y="4195"/>
                  </a:cubicBezTo>
                  <a:cubicBezTo>
                    <a:pt x="11902" y="4276"/>
                    <a:pt x="12326" y="4375"/>
                    <a:pt x="12715" y="4557"/>
                  </a:cubicBezTo>
                  <a:cubicBezTo>
                    <a:pt x="13021" y="4701"/>
                    <a:pt x="13302" y="4896"/>
                    <a:pt x="13516" y="5159"/>
                  </a:cubicBezTo>
                  <a:cubicBezTo>
                    <a:pt x="13740" y="5432"/>
                    <a:pt x="13887" y="5755"/>
                    <a:pt x="13992" y="6088"/>
                  </a:cubicBezTo>
                  <a:cubicBezTo>
                    <a:pt x="14055" y="6294"/>
                    <a:pt x="14105" y="6502"/>
                    <a:pt x="14150" y="6712"/>
                  </a:cubicBezTo>
                  <a:cubicBezTo>
                    <a:pt x="14197" y="6949"/>
                    <a:pt x="14233" y="7186"/>
                    <a:pt x="14278" y="7421"/>
                  </a:cubicBezTo>
                  <a:cubicBezTo>
                    <a:pt x="14367" y="7924"/>
                    <a:pt x="14490" y="8421"/>
                    <a:pt x="14694" y="8892"/>
                  </a:cubicBezTo>
                  <a:cubicBezTo>
                    <a:pt x="14694" y="8892"/>
                    <a:pt x="14694" y="8894"/>
                    <a:pt x="14696" y="8894"/>
                  </a:cubicBezTo>
                  <a:cubicBezTo>
                    <a:pt x="14809" y="9143"/>
                    <a:pt x="14947" y="9378"/>
                    <a:pt x="15116" y="9597"/>
                  </a:cubicBezTo>
                  <a:cubicBezTo>
                    <a:pt x="15253" y="9758"/>
                    <a:pt x="15405" y="9905"/>
                    <a:pt x="15577" y="10035"/>
                  </a:cubicBezTo>
                  <a:cubicBezTo>
                    <a:pt x="15778" y="10175"/>
                    <a:pt x="15994" y="10284"/>
                    <a:pt x="16219" y="10376"/>
                  </a:cubicBezTo>
                  <a:cubicBezTo>
                    <a:pt x="16366" y="10432"/>
                    <a:pt x="16511" y="10478"/>
                    <a:pt x="16663" y="10518"/>
                  </a:cubicBezTo>
                  <a:cubicBezTo>
                    <a:pt x="17065" y="10624"/>
                    <a:pt x="17473" y="10690"/>
                    <a:pt x="17886" y="10742"/>
                  </a:cubicBezTo>
                  <a:cubicBezTo>
                    <a:pt x="18371" y="10805"/>
                    <a:pt x="18858" y="10855"/>
                    <a:pt x="19343" y="10912"/>
                  </a:cubicBezTo>
                  <a:cubicBezTo>
                    <a:pt x="20538" y="11048"/>
                    <a:pt x="21742" y="11215"/>
                    <a:pt x="22882" y="11611"/>
                  </a:cubicBezTo>
                  <a:cubicBezTo>
                    <a:pt x="23382" y="11783"/>
                    <a:pt x="23871" y="11990"/>
                    <a:pt x="24332" y="12247"/>
                  </a:cubicBezTo>
                  <a:cubicBezTo>
                    <a:pt x="24793" y="12503"/>
                    <a:pt x="25235" y="12800"/>
                    <a:pt x="25653" y="13121"/>
                  </a:cubicBezTo>
                  <a:cubicBezTo>
                    <a:pt x="26121" y="13482"/>
                    <a:pt x="26567" y="13870"/>
                    <a:pt x="26999" y="14275"/>
                  </a:cubicBezTo>
                  <a:cubicBezTo>
                    <a:pt x="27135" y="14402"/>
                    <a:pt x="27269" y="14528"/>
                    <a:pt x="27401" y="14654"/>
                  </a:cubicBezTo>
                  <a:cubicBezTo>
                    <a:pt x="27499" y="14748"/>
                    <a:pt x="27595" y="14844"/>
                    <a:pt x="27694" y="14935"/>
                  </a:cubicBezTo>
                  <a:cubicBezTo>
                    <a:pt x="27872" y="15094"/>
                    <a:pt x="28057" y="15245"/>
                    <a:pt x="28247" y="15390"/>
                  </a:cubicBezTo>
                  <a:cubicBezTo>
                    <a:pt x="28698" y="15740"/>
                    <a:pt x="29163" y="16072"/>
                    <a:pt x="29610" y="16428"/>
                  </a:cubicBezTo>
                  <a:cubicBezTo>
                    <a:pt x="30029" y="16762"/>
                    <a:pt x="30443" y="17111"/>
                    <a:pt x="30775" y="17534"/>
                  </a:cubicBezTo>
                  <a:cubicBezTo>
                    <a:pt x="30854" y="17633"/>
                    <a:pt x="30930" y="17735"/>
                    <a:pt x="30990" y="17843"/>
                  </a:cubicBezTo>
                  <a:cubicBezTo>
                    <a:pt x="31048" y="17942"/>
                    <a:pt x="31097" y="18044"/>
                    <a:pt x="31138" y="18148"/>
                  </a:cubicBezTo>
                  <a:cubicBezTo>
                    <a:pt x="31226" y="18367"/>
                    <a:pt x="31288" y="18596"/>
                    <a:pt x="31313" y="18828"/>
                  </a:cubicBezTo>
                  <a:cubicBezTo>
                    <a:pt x="31341" y="19094"/>
                    <a:pt x="31321" y="19364"/>
                    <a:pt x="31260" y="19624"/>
                  </a:cubicBezTo>
                  <a:cubicBezTo>
                    <a:pt x="31266" y="19617"/>
                    <a:pt x="31276" y="19610"/>
                    <a:pt x="31283" y="19603"/>
                  </a:cubicBezTo>
                  <a:cubicBezTo>
                    <a:pt x="31483" y="19416"/>
                    <a:pt x="31736" y="19100"/>
                    <a:pt x="31820" y="18678"/>
                  </a:cubicBezTo>
                  <a:cubicBezTo>
                    <a:pt x="31868" y="18441"/>
                    <a:pt x="31849" y="18201"/>
                    <a:pt x="31760" y="17995"/>
                  </a:cubicBezTo>
                  <a:cubicBezTo>
                    <a:pt x="31724" y="17908"/>
                    <a:pt x="31680" y="17827"/>
                    <a:pt x="31619" y="17741"/>
                  </a:cubicBezTo>
                  <a:cubicBezTo>
                    <a:pt x="31571" y="17672"/>
                    <a:pt x="31513" y="17609"/>
                    <a:pt x="31457" y="17547"/>
                  </a:cubicBezTo>
                  <a:cubicBezTo>
                    <a:pt x="31364" y="17435"/>
                    <a:pt x="31305" y="17350"/>
                    <a:pt x="31253" y="17256"/>
                  </a:cubicBezTo>
                  <a:cubicBezTo>
                    <a:pt x="31134" y="16973"/>
                    <a:pt x="31054" y="16668"/>
                    <a:pt x="30976" y="16372"/>
                  </a:cubicBezTo>
                  <a:lnTo>
                    <a:pt x="30946" y="16279"/>
                  </a:lnTo>
                  <a:cubicBezTo>
                    <a:pt x="30883" y="16016"/>
                    <a:pt x="30812" y="15745"/>
                    <a:pt x="30712" y="15483"/>
                  </a:cubicBezTo>
                  <a:cubicBezTo>
                    <a:pt x="30610" y="15213"/>
                    <a:pt x="30478" y="14943"/>
                    <a:pt x="30315" y="14682"/>
                  </a:cubicBezTo>
                  <a:cubicBezTo>
                    <a:pt x="30143" y="14397"/>
                    <a:pt x="29927" y="14146"/>
                    <a:pt x="29759" y="13959"/>
                  </a:cubicBezTo>
                  <a:cubicBezTo>
                    <a:pt x="29387" y="13554"/>
                    <a:pt x="28958" y="13230"/>
                    <a:pt x="28425" y="12861"/>
                  </a:cubicBezTo>
                  <a:cubicBezTo>
                    <a:pt x="28218" y="12720"/>
                    <a:pt x="28010" y="12580"/>
                    <a:pt x="27799" y="12443"/>
                  </a:cubicBezTo>
                  <a:lnTo>
                    <a:pt x="27667" y="12358"/>
                  </a:lnTo>
                  <a:cubicBezTo>
                    <a:pt x="27414" y="12193"/>
                    <a:pt x="27163" y="12028"/>
                    <a:pt x="26913" y="11855"/>
                  </a:cubicBezTo>
                  <a:lnTo>
                    <a:pt x="26913" y="11855"/>
                  </a:lnTo>
                  <a:lnTo>
                    <a:pt x="26940" y="11908"/>
                  </a:lnTo>
                  <a:lnTo>
                    <a:pt x="26750" y="11743"/>
                  </a:lnTo>
                  <a:lnTo>
                    <a:pt x="26694" y="11701"/>
                  </a:lnTo>
                  <a:cubicBezTo>
                    <a:pt x="26559" y="11601"/>
                    <a:pt x="26423" y="11498"/>
                    <a:pt x="26291" y="11393"/>
                  </a:cubicBezTo>
                  <a:cubicBezTo>
                    <a:pt x="26070" y="11215"/>
                    <a:pt x="25853" y="11022"/>
                    <a:pt x="25623" y="10807"/>
                  </a:cubicBezTo>
                  <a:cubicBezTo>
                    <a:pt x="25201" y="10409"/>
                    <a:pt x="24704" y="9952"/>
                    <a:pt x="24116" y="9571"/>
                  </a:cubicBezTo>
                  <a:cubicBezTo>
                    <a:pt x="23636" y="9257"/>
                    <a:pt x="23109" y="9044"/>
                    <a:pt x="22549" y="8938"/>
                  </a:cubicBezTo>
                  <a:cubicBezTo>
                    <a:pt x="22483" y="8925"/>
                    <a:pt x="22421" y="8915"/>
                    <a:pt x="22357" y="8905"/>
                  </a:cubicBezTo>
                  <a:cubicBezTo>
                    <a:pt x="22179" y="8880"/>
                    <a:pt x="22005" y="8867"/>
                    <a:pt x="21836" y="8867"/>
                  </a:cubicBezTo>
                  <a:cubicBezTo>
                    <a:pt x="21705" y="8867"/>
                    <a:pt x="21576" y="8875"/>
                    <a:pt x="21450" y="8891"/>
                  </a:cubicBezTo>
                  <a:cubicBezTo>
                    <a:pt x="21244" y="8916"/>
                    <a:pt x="21037" y="8954"/>
                    <a:pt x="20834" y="8995"/>
                  </a:cubicBezTo>
                  <a:lnTo>
                    <a:pt x="20721" y="9017"/>
                  </a:lnTo>
                  <a:lnTo>
                    <a:pt x="20527" y="9054"/>
                  </a:lnTo>
                  <a:cubicBezTo>
                    <a:pt x="20386" y="9077"/>
                    <a:pt x="20210" y="9100"/>
                    <a:pt x="20020" y="9100"/>
                  </a:cubicBezTo>
                  <a:cubicBezTo>
                    <a:pt x="19968" y="9100"/>
                    <a:pt x="19915" y="9099"/>
                    <a:pt x="19862" y="9095"/>
                  </a:cubicBezTo>
                  <a:cubicBezTo>
                    <a:pt x="19837" y="9090"/>
                    <a:pt x="19812" y="9087"/>
                    <a:pt x="19784" y="9082"/>
                  </a:cubicBezTo>
                  <a:cubicBezTo>
                    <a:pt x="19727" y="9070"/>
                    <a:pt x="19667" y="9054"/>
                    <a:pt x="19608" y="9037"/>
                  </a:cubicBezTo>
                  <a:cubicBezTo>
                    <a:pt x="19853" y="8793"/>
                    <a:pt x="20128" y="8491"/>
                    <a:pt x="20310" y="8141"/>
                  </a:cubicBezTo>
                  <a:cubicBezTo>
                    <a:pt x="20406" y="7960"/>
                    <a:pt x="20462" y="7757"/>
                    <a:pt x="20475" y="7551"/>
                  </a:cubicBezTo>
                  <a:cubicBezTo>
                    <a:pt x="20484" y="7344"/>
                    <a:pt x="20446" y="7133"/>
                    <a:pt x="20365" y="6924"/>
                  </a:cubicBezTo>
                  <a:cubicBezTo>
                    <a:pt x="20257" y="6633"/>
                    <a:pt x="20080" y="6374"/>
                    <a:pt x="19934" y="6182"/>
                  </a:cubicBezTo>
                  <a:cubicBezTo>
                    <a:pt x="19740" y="5916"/>
                    <a:pt x="19517" y="5673"/>
                    <a:pt x="19276" y="5462"/>
                  </a:cubicBezTo>
                  <a:cubicBezTo>
                    <a:pt x="19022" y="5240"/>
                    <a:pt x="18724" y="5038"/>
                    <a:pt x="18507" y="4895"/>
                  </a:cubicBezTo>
                  <a:lnTo>
                    <a:pt x="18281" y="4747"/>
                  </a:lnTo>
                  <a:cubicBezTo>
                    <a:pt x="18112" y="4638"/>
                    <a:pt x="17942" y="4524"/>
                    <a:pt x="17776" y="4409"/>
                  </a:cubicBezTo>
                  <a:cubicBezTo>
                    <a:pt x="17647" y="4320"/>
                    <a:pt x="17521" y="4227"/>
                    <a:pt x="17396" y="4134"/>
                  </a:cubicBezTo>
                  <a:cubicBezTo>
                    <a:pt x="17248" y="4026"/>
                    <a:pt x="17103" y="3918"/>
                    <a:pt x="16956" y="3813"/>
                  </a:cubicBezTo>
                  <a:cubicBezTo>
                    <a:pt x="16662" y="3612"/>
                    <a:pt x="16347" y="3417"/>
                    <a:pt x="16027" y="3235"/>
                  </a:cubicBezTo>
                  <a:cubicBezTo>
                    <a:pt x="15480" y="2921"/>
                    <a:pt x="14881" y="2649"/>
                    <a:pt x="14242" y="2423"/>
                  </a:cubicBezTo>
                  <a:cubicBezTo>
                    <a:pt x="13585" y="2193"/>
                    <a:pt x="12881" y="2006"/>
                    <a:pt x="12096" y="1857"/>
                  </a:cubicBezTo>
                  <a:cubicBezTo>
                    <a:pt x="11606" y="1764"/>
                    <a:pt x="11079" y="1683"/>
                    <a:pt x="10392" y="1594"/>
                  </a:cubicBezTo>
                  <a:lnTo>
                    <a:pt x="10092" y="1561"/>
                  </a:lnTo>
                  <a:lnTo>
                    <a:pt x="9914" y="1540"/>
                  </a:lnTo>
                  <a:cubicBezTo>
                    <a:pt x="9719" y="1518"/>
                    <a:pt x="9525" y="1497"/>
                    <a:pt x="9331" y="1471"/>
                  </a:cubicBezTo>
                  <a:cubicBezTo>
                    <a:pt x="9045" y="1433"/>
                    <a:pt x="8758" y="1385"/>
                    <a:pt x="8473" y="1331"/>
                  </a:cubicBezTo>
                  <a:cubicBezTo>
                    <a:pt x="8354" y="1307"/>
                    <a:pt x="8238" y="1285"/>
                    <a:pt x="8123" y="1262"/>
                  </a:cubicBezTo>
                  <a:cubicBezTo>
                    <a:pt x="7401" y="1117"/>
                    <a:pt x="6681" y="934"/>
                    <a:pt x="5947" y="743"/>
                  </a:cubicBezTo>
                  <a:lnTo>
                    <a:pt x="5842" y="717"/>
                  </a:lnTo>
                  <a:cubicBezTo>
                    <a:pt x="5170" y="546"/>
                    <a:pt x="4390" y="349"/>
                    <a:pt x="3626" y="204"/>
                  </a:cubicBezTo>
                  <a:lnTo>
                    <a:pt x="3566" y="190"/>
                  </a:lnTo>
                  <a:cubicBezTo>
                    <a:pt x="3241" y="129"/>
                    <a:pt x="2918" y="79"/>
                    <a:pt x="2590" y="40"/>
                  </a:cubicBezTo>
                  <a:cubicBezTo>
                    <a:pt x="2372" y="14"/>
                    <a:pt x="2174" y="0"/>
                    <a:pt x="19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2" name="Google Shape;2442;p11"/>
            <p:cNvSpPr/>
            <p:nvPr/>
          </p:nvSpPr>
          <p:spPr>
            <a:xfrm>
              <a:off x="1454038" y="476289"/>
              <a:ext cx="40" cy="4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09C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3" name="Google Shape;2443;p11"/>
            <p:cNvSpPr/>
            <p:nvPr/>
          </p:nvSpPr>
          <p:spPr>
            <a:xfrm>
              <a:off x="1454038" y="476289"/>
              <a:ext cx="161" cy="81"/>
            </a:xfrm>
            <a:custGeom>
              <a:avLst/>
              <a:gdLst/>
              <a:ahLst/>
              <a:cxnLst/>
              <a:rect l="l" t="t" r="r" b="b"/>
              <a:pathLst>
                <a:path w="4" h="2" extrusionOk="0">
                  <a:moveTo>
                    <a:pt x="1" y="0"/>
                  </a:moveTo>
                  <a:lnTo>
                    <a:pt x="4" y="2"/>
                  </a:lnTo>
                  <a:cubicBezTo>
                    <a:pt x="4" y="0"/>
                    <a:pt x="4" y="0"/>
                    <a:pt x="1" y="0"/>
                  </a:cubicBezTo>
                  <a:close/>
                </a:path>
              </a:pathLst>
            </a:custGeom>
            <a:solidFill>
              <a:srgbClr val="F09C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4" name="Google Shape;2444;p11"/>
            <p:cNvSpPr/>
            <p:nvPr/>
          </p:nvSpPr>
          <p:spPr>
            <a:xfrm>
              <a:off x="1470099" y="503529"/>
              <a:ext cx="928" cy="1049"/>
            </a:xfrm>
            <a:custGeom>
              <a:avLst/>
              <a:gdLst/>
              <a:ahLst/>
              <a:cxnLst/>
              <a:rect l="l" t="t" r="r" b="b"/>
              <a:pathLst>
                <a:path w="23" h="26" extrusionOk="0">
                  <a:moveTo>
                    <a:pt x="1" y="0"/>
                  </a:moveTo>
                  <a:lnTo>
                    <a:pt x="22" y="26"/>
                  </a:lnTo>
                  <a:cubicBezTo>
                    <a:pt x="16" y="17"/>
                    <a:pt x="8" y="9"/>
                    <a:pt x="1" y="0"/>
                  </a:cubicBezTo>
                  <a:close/>
                </a:path>
              </a:pathLst>
            </a:custGeom>
            <a:solidFill>
              <a:srgbClr val="F09C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5" name="Google Shape;2445;p11"/>
            <p:cNvSpPr/>
            <p:nvPr/>
          </p:nvSpPr>
          <p:spPr>
            <a:xfrm>
              <a:off x="1040200" y="479598"/>
              <a:ext cx="310411" cy="461338"/>
            </a:xfrm>
            <a:custGeom>
              <a:avLst/>
              <a:gdLst/>
              <a:ahLst/>
              <a:cxnLst/>
              <a:rect l="l" t="t" r="r" b="b"/>
              <a:pathLst>
                <a:path w="7692" h="11432" extrusionOk="0">
                  <a:moveTo>
                    <a:pt x="138" y="0"/>
                  </a:moveTo>
                  <a:cubicBezTo>
                    <a:pt x="123" y="0"/>
                    <a:pt x="107" y="3"/>
                    <a:pt x="91" y="11"/>
                  </a:cubicBezTo>
                  <a:cubicBezTo>
                    <a:pt x="34" y="40"/>
                    <a:pt x="1" y="116"/>
                    <a:pt x="35" y="174"/>
                  </a:cubicBezTo>
                  <a:cubicBezTo>
                    <a:pt x="577" y="1162"/>
                    <a:pt x="1032" y="2195"/>
                    <a:pt x="1480" y="3224"/>
                  </a:cubicBezTo>
                  <a:cubicBezTo>
                    <a:pt x="1938" y="4277"/>
                    <a:pt x="2391" y="5330"/>
                    <a:pt x="2909" y="6357"/>
                  </a:cubicBezTo>
                  <a:cubicBezTo>
                    <a:pt x="3163" y="6863"/>
                    <a:pt x="3441" y="7355"/>
                    <a:pt x="3739" y="7836"/>
                  </a:cubicBezTo>
                  <a:cubicBezTo>
                    <a:pt x="4032" y="8309"/>
                    <a:pt x="4351" y="8763"/>
                    <a:pt x="4703" y="9197"/>
                  </a:cubicBezTo>
                  <a:cubicBezTo>
                    <a:pt x="5071" y="9646"/>
                    <a:pt x="5480" y="10063"/>
                    <a:pt x="5927" y="10435"/>
                  </a:cubicBezTo>
                  <a:cubicBezTo>
                    <a:pt x="6440" y="10776"/>
                    <a:pt x="6958" y="11105"/>
                    <a:pt x="7481" y="11431"/>
                  </a:cubicBezTo>
                  <a:cubicBezTo>
                    <a:pt x="7488" y="11431"/>
                    <a:pt x="7492" y="11429"/>
                    <a:pt x="7501" y="11429"/>
                  </a:cubicBezTo>
                  <a:cubicBezTo>
                    <a:pt x="7554" y="11420"/>
                    <a:pt x="7601" y="11390"/>
                    <a:pt x="7632" y="11345"/>
                  </a:cubicBezTo>
                  <a:cubicBezTo>
                    <a:pt x="7692" y="11258"/>
                    <a:pt x="7675" y="11118"/>
                    <a:pt x="7581" y="11061"/>
                  </a:cubicBezTo>
                  <a:cubicBezTo>
                    <a:pt x="7301" y="10896"/>
                    <a:pt x="7028" y="10716"/>
                    <a:pt x="6766" y="10525"/>
                  </a:cubicBezTo>
                  <a:cubicBezTo>
                    <a:pt x="6521" y="10346"/>
                    <a:pt x="6287" y="10152"/>
                    <a:pt x="6060" y="9951"/>
                  </a:cubicBezTo>
                  <a:cubicBezTo>
                    <a:pt x="6060" y="9949"/>
                    <a:pt x="6059" y="9948"/>
                    <a:pt x="6058" y="9947"/>
                  </a:cubicBezTo>
                  <a:lnTo>
                    <a:pt x="6058" y="9947"/>
                  </a:lnTo>
                  <a:cubicBezTo>
                    <a:pt x="6059" y="9948"/>
                    <a:pt x="6060" y="9949"/>
                    <a:pt x="6062" y="9951"/>
                  </a:cubicBezTo>
                  <a:cubicBezTo>
                    <a:pt x="6057" y="9946"/>
                    <a:pt x="6053" y="9943"/>
                    <a:pt x="6050" y="9939"/>
                  </a:cubicBezTo>
                  <a:lnTo>
                    <a:pt x="6050" y="9939"/>
                  </a:lnTo>
                  <a:cubicBezTo>
                    <a:pt x="6052" y="9941"/>
                    <a:pt x="6053" y="9943"/>
                    <a:pt x="6055" y="9945"/>
                  </a:cubicBezTo>
                  <a:lnTo>
                    <a:pt x="6055" y="9945"/>
                  </a:lnTo>
                  <a:cubicBezTo>
                    <a:pt x="6053" y="9943"/>
                    <a:pt x="6050" y="9941"/>
                    <a:pt x="6047" y="9939"/>
                  </a:cubicBezTo>
                  <a:cubicBezTo>
                    <a:pt x="6045" y="9936"/>
                    <a:pt x="6040" y="9933"/>
                    <a:pt x="6037" y="9930"/>
                  </a:cubicBezTo>
                  <a:cubicBezTo>
                    <a:pt x="5670" y="9593"/>
                    <a:pt x="5326" y="9230"/>
                    <a:pt x="5003" y="8850"/>
                  </a:cubicBezTo>
                  <a:cubicBezTo>
                    <a:pt x="4664" y="8453"/>
                    <a:pt x="4359" y="8031"/>
                    <a:pt x="4069" y="7597"/>
                  </a:cubicBezTo>
                  <a:lnTo>
                    <a:pt x="4069" y="7597"/>
                  </a:lnTo>
                  <a:cubicBezTo>
                    <a:pt x="4070" y="7599"/>
                    <a:pt x="4071" y="7601"/>
                    <a:pt x="4073" y="7604"/>
                  </a:cubicBezTo>
                  <a:cubicBezTo>
                    <a:pt x="4064" y="7590"/>
                    <a:pt x="4055" y="7577"/>
                    <a:pt x="4046" y="7563"/>
                  </a:cubicBezTo>
                  <a:lnTo>
                    <a:pt x="4046" y="7563"/>
                  </a:lnTo>
                  <a:cubicBezTo>
                    <a:pt x="4054" y="7574"/>
                    <a:pt x="4061" y="7586"/>
                    <a:pt x="4069" y="7597"/>
                  </a:cubicBezTo>
                  <a:lnTo>
                    <a:pt x="4069" y="7597"/>
                  </a:lnTo>
                  <a:cubicBezTo>
                    <a:pt x="4060" y="7583"/>
                    <a:pt x="4053" y="7571"/>
                    <a:pt x="4043" y="7558"/>
                  </a:cubicBezTo>
                  <a:lnTo>
                    <a:pt x="4043" y="7558"/>
                  </a:lnTo>
                  <a:cubicBezTo>
                    <a:pt x="4044" y="7560"/>
                    <a:pt x="4045" y="7562"/>
                    <a:pt x="4046" y="7563"/>
                  </a:cubicBezTo>
                  <a:lnTo>
                    <a:pt x="4046" y="7563"/>
                  </a:lnTo>
                  <a:cubicBezTo>
                    <a:pt x="4045" y="7561"/>
                    <a:pt x="4044" y="7560"/>
                    <a:pt x="4042" y="7558"/>
                  </a:cubicBezTo>
                  <a:lnTo>
                    <a:pt x="4042" y="7558"/>
                  </a:lnTo>
                  <a:cubicBezTo>
                    <a:pt x="4042" y="7558"/>
                    <a:pt x="4043" y="7558"/>
                    <a:pt x="4043" y="7558"/>
                  </a:cubicBezTo>
                  <a:lnTo>
                    <a:pt x="4043" y="7558"/>
                  </a:lnTo>
                  <a:cubicBezTo>
                    <a:pt x="3278" y="6386"/>
                    <a:pt x="2669" y="5120"/>
                    <a:pt x="2083" y="3855"/>
                  </a:cubicBezTo>
                  <a:cubicBezTo>
                    <a:pt x="1494" y="2584"/>
                    <a:pt x="931" y="1298"/>
                    <a:pt x="252" y="67"/>
                  </a:cubicBezTo>
                  <a:cubicBezTo>
                    <a:pt x="232" y="34"/>
                    <a:pt x="199" y="9"/>
                    <a:pt x="164" y="3"/>
                  </a:cubicBezTo>
                  <a:cubicBezTo>
                    <a:pt x="156" y="1"/>
                    <a:pt x="147" y="0"/>
                    <a:pt x="138" y="0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6" name="Google Shape;2446;p11"/>
            <p:cNvSpPr/>
            <p:nvPr/>
          </p:nvSpPr>
          <p:spPr>
            <a:xfrm>
              <a:off x="1171434" y="659862"/>
              <a:ext cx="182566" cy="282001"/>
            </a:xfrm>
            <a:custGeom>
              <a:avLst/>
              <a:gdLst/>
              <a:ahLst/>
              <a:cxnLst/>
              <a:rect l="l" t="t" r="r" b="b"/>
              <a:pathLst>
                <a:path w="4524" h="6988" extrusionOk="0">
                  <a:moveTo>
                    <a:pt x="124" y="1"/>
                  </a:moveTo>
                  <a:cubicBezTo>
                    <a:pt x="107" y="1"/>
                    <a:pt x="92" y="4"/>
                    <a:pt x="78" y="11"/>
                  </a:cubicBezTo>
                  <a:cubicBezTo>
                    <a:pt x="12" y="43"/>
                    <a:pt x="0" y="112"/>
                    <a:pt x="22" y="174"/>
                  </a:cubicBezTo>
                  <a:cubicBezTo>
                    <a:pt x="233" y="791"/>
                    <a:pt x="446" y="1412"/>
                    <a:pt x="698" y="2012"/>
                  </a:cubicBezTo>
                  <a:cubicBezTo>
                    <a:pt x="832" y="2325"/>
                    <a:pt x="964" y="2635"/>
                    <a:pt x="1109" y="2943"/>
                  </a:cubicBezTo>
                  <a:cubicBezTo>
                    <a:pt x="1253" y="3247"/>
                    <a:pt x="1407" y="3549"/>
                    <a:pt x="1566" y="3846"/>
                  </a:cubicBezTo>
                  <a:cubicBezTo>
                    <a:pt x="1727" y="4141"/>
                    <a:pt x="1906" y="4425"/>
                    <a:pt x="2089" y="4705"/>
                  </a:cubicBezTo>
                  <a:cubicBezTo>
                    <a:pt x="2270" y="4985"/>
                    <a:pt x="2459" y="5258"/>
                    <a:pt x="2666" y="5520"/>
                  </a:cubicBezTo>
                  <a:cubicBezTo>
                    <a:pt x="2876" y="5785"/>
                    <a:pt x="3104" y="6032"/>
                    <a:pt x="3343" y="6271"/>
                  </a:cubicBezTo>
                  <a:cubicBezTo>
                    <a:pt x="3485" y="6417"/>
                    <a:pt x="3634" y="6557"/>
                    <a:pt x="3788" y="6690"/>
                  </a:cubicBezTo>
                  <a:cubicBezTo>
                    <a:pt x="3946" y="6791"/>
                    <a:pt x="4107" y="6888"/>
                    <a:pt x="4266" y="6987"/>
                  </a:cubicBezTo>
                  <a:cubicBezTo>
                    <a:pt x="4324" y="6985"/>
                    <a:pt x="4381" y="6963"/>
                    <a:pt x="4426" y="6924"/>
                  </a:cubicBezTo>
                  <a:cubicBezTo>
                    <a:pt x="4477" y="6880"/>
                    <a:pt x="4510" y="6816"/>
                    <a:pt x="4516" y="6748"/>
                  </a:cubicBezTo>
                  <a:cubicBezTo>
                    <a:pt x="4523" y="6683"/>
                    <a:pt x="4502" y="6597"/>
                    <a:pt x="4451" y="6554"/>
                  </a:cubicBezTo>
                  <a:cubicBezTo>
                    <a:pt x="4240" y="6355"/>
                    <a:pt x="4029" y="6162"/>
                    <a:pt x="3824" y="5960"/>
                  </a:cubicBezTo>
                  <a:cubicBezTo>
                    <a:pt x="3604" y="5744"/>
                    <a:pt x="3391" y="5514"/>
                    <a:pt x="3188" y="5278"/>
                  </a:cubicBezTo>
                  <a:cubicBezTo>
                    <a:pt x="2801" y="4837"/>
                    <a:pt x="2435" y="4375"/>
                    <a:pt x="2106" y="3889"/>
                  </a:cubicBezTo>
                  <a:lnTo>
                    <a:pt x="2106" y="3889"/>
                  </a:lnTo>
                  <a:lnTo>
                    <a:pt x="2128" y="3921"/>
                  </a:lnTo>
                  <a:cubicBezTo>
                    <a:pt x="1942" y="3638"/>
                    <a:pt x="1760" y="3352"/>
                    <a:pt x="1590" y="3059"/>
                  </a:cubicBezTo>
                  <a:cubicBezTo>
                    <a:pt x="1407" y="2747"/>
                    <a:pt x="1237" y="2420"/>
                    <a:pt x="1078" y="2094"/>
                  </a:cubicBezTo>
                  <a:cubicBezTo>
                    <a:pt x="920" y="1765"/>
                    <a:pt x="772" y="1429"/>
                    <a:pt x="631" y="1093"/>
                  </a:cubicBezTo>
                  <a:cubicBezTo>
                    <a:pt x="489" y="758"/>
                    <a:pt x="362" y="415"/>
                    <a:pt x="245" y="70"/>
                  </a:cubicBezTo>
                  <a:cubicBezTo>
                    <a:pt x="232" y="34"/>
                    <a:pt x="197" y="13"/>
                    <a:pt x="160" y="6"/>
                  </a:cubicBezTo>
                  <a:cubicBezTo>
                    <a:pt x="147" y="2"/>
                    <a:pt x="136" y="1"/>
                    <a:pt x="124" y="1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7" name="Google Shape;2447;p11"/>
            <p:cNvSpPr/>
            <p:nvPr/>
          </p:nvSpPr>
          <p:spPr>
            <a:xfrm>
              <a:off x="1255936" y="815994"/>
              <a:ext cx="444" cy="646"/>
            </a:xfrm>
            <a:custGeom>
              <a:avLst/>
              <a:gdLst/>
              <a:ahLst/>
              <a:cxnLst/>
              <a:rect l="l" t="t" r="r" b="b"/>
              <a:pathLst>
                <a:path w="11" h="16" extrusionOk="0">
                  <a:moveTo>
                    <a:pt x="0" y="0"/>
                  </a:moveTo>
                  <a:lnTo>
                    <a:pt x="0" y="0"/>
                  </a:lnTo>
                  <a:cubicBezTo>
                    <a:pt x="4" y="5"/>
                    <a:pt x="5" y="8"/>
                    <a:pt x="8" y="12"/>
                  </a:cubicBezTo>
                  <a:lnTo>
                    <a:pt x="8" y="12"/>
                  </a:lnTo>
                  <a:cubicBezTo>
                    <a:pt x="6" y="9"/>
                    <a:pt x="4" y="3"/>
                    <a:pt x="0" y="0"/>
                  </a:cubicBezTo>
                  <a:close/>
                  <a:moveTo>
                    <a:pt x="8" y="12"/>
                  </a:moveTo>
                  <a:lnTo>
                    <a:pt x="8" y="12"/>
                  </a:lnTo>
                  <a:cubicBezTo>
                    <a:pt x="9" y="14"/>
                    <a:pt x="10" y="15"/>
                    <a:pt x="11" y="16"/>
                  </a:cubicBezTo>
                  <a:cubicBezTo>
                    <a:pt x="10" y="15"/>
                    <a:pt x="9" y="14"/>
                    <a:pt x="8" y="12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8" name="Google Shape;2448;p11"/>
            <p:cNvSpPr/>
            <p:nvPr/>
          </p:nvSpPr>
          <p:spPr>
            <a:xfrm>
              <a:off x="1136769" y="439889"/>
              <a:ext cx="406577" cy="566019"/>
            </a:xfrm>
            <a:custGeom>
              <a:avLst/>
              <a:gdLst/>
              <a:ahLst/>
              <a:cxnLst/>
              <a:rect l="l" t="t" r="r" b="b"/>
              <a:pathLst>
                <a:path w="10075" h="14026" extrusionOk="0">
                  <a:moveTo>
                    <a:pt x="7667" y="12415"/>
                  </a:moveTo>
                  <a:lnTo>
                    <a:pt x="7667" y="12415"/>
                  </a:lnTo>
                  <a:cubicBezTo>
                    <a:pt x="7683" y="12424"/>
                    <a:pt x="7702" y="12431"/>
                    <a:pt x="7722" y="12440"/>
                  </a:cubicBezTo>
                  <a:cubicBezTo>
                    <a:pt x="7703" y="12431"/>
                    <a:pt x="7686" y="12423"/>
                    <a:pt x="7667" y="12415"/>
                  </a:cubicBezTo>
                  <a:close/>
                  <a:moveTo>
                    <a:pt x="169" y="0"/>
                  </a:moveTo>
                  <a:cubicBezTo>
                    <a:pt x="130" y="0"/>
                    <a:pt x="93" y="15"/>
                    <a:pt x="67" y="40"/>
                  </a:cubicBezTo>
                  <a:cubicBezTo>
                    <a:pt x="0" y="101"/>
                    <a:pt x="6" y="194"/>
                    <a:pt x="59" y="260"/>
                  </a:cubicBezTo>
                  <a:cubicBezTo>
                    <a:pt x="128" y="346"/>
                    <a:pt x="196" y="435"/>
                    <a:pt x="262" y="524"/>
                  </a:cubicBezTo>
                  <a:cubicBezTo>
                    <a:pt x="658" y="1083"/>
                    <a:pt x="961" y="1695"/>
                    <a:pt x="1204" y="2334"/>
                  </a:cubicBezTo>
                  <a:cubicBezTo>
                    <a:pt x="1198" y="2324"/>
                    <a:pt x="1195" y="2313"/>
                    <a:pt x="1191" y="2304"/>
                  </a:cubicBezTo>
                  <a:lnTo>
                    <a:pt x="1191" y="2304"/>
                  </a:lnTo>
                  <a:cubicBezTo>
                    <a:pt x="1395" y="2858"/>
                    <a:pt x="1556" y="3430"/>
                    <a:pt x="1697" y="4002"/>
                  </a:cubicBezTo>
                  <a:cubicBezTo>
                    <a:pt x="1840" y="4590"/>
                    <a:pt x="1944" y="5189"/>
                    <a:pt x="2063" y="5783"/>
                  </a:cubicBezTo>
                  <a:cubicBezTo>
                    <a:pt x="2181" y="6376"/>
                    <a:pt x="2293" y="6966"/>
                    <a:pt x="2432" y="7554"/>
                  </a:cubicBezTo>
                  <a:cubicBezTo>
                    <a:pt x="2569" y="8122"/>
                    <a:pt x="2734" y="8694"/>
                    <a:pt x="2936" y="9243"/>
                  </a:cubicBezTo>
                  <a:cubicBezTo>
                    <a:pt x="3048" y="9537"/>
                    <a:pt x="3165" y="9829"/>
                    <a:pt x="3310" y="10109"/>
                  </a:cubicBezTo>
                  <a:cubicBezTo>
                    <a:pt x="3463" y="10403"/>
                    <a:pt x="3647" y="10676"/>
                    <a:pt x="3844" y="10942"/>
                  </a:cubicBezTo>
                  <a:cubicBezTo>
                    <a:pt x="4200" y="11432"/>
                    <a:pt x="4651" y="11841"/>
                    <a:pt x="5134" y="12206"/>
                  </a:cubicBezTo>
                  <a:cubicBezTo>
                    <a:pt x="5619" y="12572"/>
                    <a:pt x="6154" y="12859"/>
                    <a:pt x="6707" y="13112"/>
                  </a:cubicBezTo>
                  <a:cubicBezTo>
                    <a:pt x="7252" y="13363"/>
                    <a:pt x="7823" y="13559"/>
                    <a:pt x="8399" y="13731"/>
                  </a:cubicBezTo>
                  <a:cubicBezTo>
                    <a:pt x="8753" y="13837"/>
                    <a:pt x="9111" y="13925"/>
                    <a:pt x="9470" y="14010"/>
                  </a:cubicBezTo>
                  <a:cubicBezTo>
                    <a:pt x="9515" y="14019"/>
                    <a:pt x="9560" y="14025"/>
                    <a:pt x="9604" y="14025"/>
                  </a:cubicBezTo>
                  <a:cubicBezTo>
                    <a:pt x="9671" y="14025"/>
                    <a:pt x="9736" y="14011"/>
                    <a:pt x="9800" y="13977"/>
                  </a:cubicBezTo>
                  <a:cubicBezTo>
                    <a:pt x="9898" y="13925"/>
                    <a:pt x="9973" y="13836"/>
                    <a:pt x="10006" y="13730"/>
                  </a:cubicBezTo>
                  <a:cubicBezTo>
                    <a:pt x="10075" y="13506"/>
                    <a:pt x="9945" y="13269"/>
                    <a:pt x="9727" y="13194"/>
                  </a:cubicBezTo>
                  <a:cubicBezTo>
                    <a:pt x="9005" y="12961"/>
                    <a:pt x="8291" y="12704"/>
                    <a:pt x="7603" y="12388"/>
                  </a:cubicBezTo>
                  <a:lnTo>
                    <a:pt x="7603" y="12388"/>
                  </a:lnTo>
                  <a:lnTo>
                    <a:pt x="7614" y="12394"/>
                  </a:lnTo>
                  <a:cubicBezTo>
                    <a:pt x="7242" y="12220"/>
                    <a:pt x="6879" y="12033"/>
                    <a:pt x="6526" y="11825"/>
                  </a:cubicBezTo>
                  <a:cubicBezTo>
                    <a:pt x="6166" y="11611"/>
                    <a:pt x="5822" y="11374"/>
                    <a:pt x="5497" y="11114"/>
                  </a:cubicBezTo>
                  <a:cubicBezTo>
                    <a:pt x="5042" y="10731"/>
                    <a:pt x="4631" y="10307"/>
                    <a:pt x="4276" y="9830"/>
                  </a:cubicBezTo>
                  <a:cubicBezTo>
                    <a:pt x="4091" y="9567"/>
                    <a:pt x="3923" y="9297"/>
                    <a:pt x="3775" y="9011"/>
                  </a:cubicBezTo>
                  <a:cubicBezTo>
                    <a:pt x="3624" y="8718"/>
                    <a:pt x="3495" y="8414"/>
                    <a:pt x="3377" y="8107"/>
                  </a:cubicBezTo>
                  <a:cubicBezTo>
                    <a:pt x="3133" y="7442"/>
                    <a:pt x="2935" y="6758"/>
                    <a:pt x="2750" y="6076"/>
                  </a:cubicBezTo>
                  <a:cubicBezTo>
                    <a:pt x="2554" y="5350"/>
                    <a:pt x="2362" y="4625"/>
                    <a:pt x="2151" y="3904"/>
                  </a:cubicBezTo>
                  <a:cubicBezTo>
                    <a:pt x="1950" y="3222"/>
                    <a:pt x="1714" y="2548"/>
                    <a:pt x="1421" y="1902"/>
                  </a:cubicBezTo>
                  <a:cubicBezTo>
                    <a:pt x="1124" y="1241"/>
                    <a:pt x="744" y="618"/>
                    <a:pt x="291" y="52"/>
                  </a:cubicBezTo>
                  <a:cubicBezTo>
                    <a:pt x="270" y="27"/>
                    <a:pt x="242" y="12"/>
                    <a:pt x="212" y="6"/>
                  </a:cubicBezTo>
                  <a:cubicBezTo>
                    <a:pt x="197" y="2"/>
                    <a:pt x="183" y="0"/>
                    <a:pt x="169" y="0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9" name="Google Shape;2449;p11"/>
            <p:cNvSpPr/>
            <p:nvPr/>
          </p:nvSpPr>
          <p:spPr>
            <a:xfrm>
              <a:off x="1316267" y="591219"/>
              <a:ext cx="274495" cy="340112"/>
            </a:xfrm>
            <a:custGeom>
              <a:avLst/>
              <a:gdLst/>
              <a:ahLst/>
              <a:cxnLst/>
              <a:rect l="l" t="t" r="r" b="b"/>
              <a:pathLst>
                <a:path w="6802" h="8428" extrusionOk="0">
                  <a:moveTo>
                    <a:pt x="4215" y="2742"/>
                  </a:moveTo>
                  <a:lnTo>
                    <a:pt x="4215" y="2742"/>
                  </a:lnTo>
                  <a:cubicBezTo>
                    <a:pt x="4213" y="2745"/>
                    <a:pt x="4212" y="2747"/>
                    <a:pt x="4210" y="2750"/>
                  </a:cubicBezTo>
                  <a:lnTo>
                    <a:pt x="4210" y="2750"/>
                  </a:lnTo>
                  <a:cubicBezTo>
                    <a:pt x="4211" y="2747"/>
                    <a:pt x="4213" y="2745"/>
                    <a:pt x="4215" y="2742"/>
                  </a:cubicBezTo>
                  <a:close/>
                  <a:moveTo>
                    <a:pt x="3753" y="3512"/>
                  </a:moveTo>
                  <a:cubicBezTo>
                    <a:pt x="3751" y="3516"/>
                    <a:pt x="3748" y="3519"/>
                    <a:pt x="3746" y="3523"/>
                  </a:cubicBezTo>
                  <a:lnTo>
                    <a:pt x="3746" y="3523"/>
                  </a:lnTo>
                  <a:cubicBezTo>
                    <a:pt x="3748" y="3519"/>
                    <a:pt x="3751" y="3516"/>
                    <a:pt x="3753" y="3512"/>
                  </a:cubicBezTo>
                  <a:close/>
                  <a:moveTo>
                    <a:pt x="3544" y="3857"/>
                  </a:moveTo>
                  <a:cubicBezTo>
                    <a:pt x="3538" y="3864"/>
                    <a:pt x="3534" y="3875"/>
                    <a:pt x="3528" y="3884"/>
                  </a:cubicBezTo>
                  <a:cubicBezTo>
                    <a:pt x="3534" y="3877"/>
                    <a:pt x="3537" y="3868"/>
                    <a:pt x="3543" y="3861"/>
                  </a:cubicBezTo>
                  <a:cubicBezTo>
                    <a:pt x="3543" y="3860"/>
                    <a:pt x="3544" y="3857"/>
                    <a:pt x="3544" y="3857"/>
                  </a:cubicBezTo>
                  <a:close/>
                  <a:moveTo>
                    <a:pt x="6623" y="0"/>
                  </a:moveTo>
                  <a:cubicBezTo>
                    <a:pt x="6595" y="0"/>
                    <a:pt x="6568" y="8"/>
                    <a:pt x="6543" y="26"/>
                  </a:cubicBezTo>
                  <a:cubicBezTo>
                    <a:pt x="6289" y="214"/>
                    <a:pt x="6046" y="421"/>
                    <a:pt x="5813" y="638"/>
                  </a:cubicBezTo>
                  <a:cubicBezTo>
                    <a:pt x="5597" y="843"/>
                    <a:pt x="5397" y="1067"/>
                    <a:pt x="5209" y="1300"/>
                  </a:cubicBezTo>
                  <a:cubicBezTo>
                    <a:pt x="4834" y="1758"/>
                    <a:pt x="4511" y="2252"/>
                    <a:pt x="4205" y="2758"/>
                  </a:cubicBezTo>
                  <a:cubicBezTo>
                    <a:pt x="4205" y="2757"/>
                    <a:pt x="4206" y="2757"/>
                    <a:pt x="4206" y="2756"/>
                  </a:cubicBezTo>
                  <a:lnTo>
                    <a:pt x="4206" y="2756"/>
                  </a:lnTo>
                  <a:cubicBezTo>
                    <a:pt x="4054" y="3009"/>
                    <a:pt x="3904" y="3259"/>
                    <a:pt x="3753" y="3512"/>
                  </a:cubicBezTo>
                  <a:lnTo>
                    <a:pt x="3753" y="3512"/>
                  </a:lnTo>
                  <a:cubicBezTo>
                    <a:pt x="3753" y="3512"/>
                    <a:pt x="3753" y="3511"/>
                    <a:pt x="3754" y="3511"/>
                  </a:cubicBezTo>
                  <a:lnTo>
                    <a:pt x="3754" y="3511"/>
                  </a:lnTo>
                  <a:cubicBezTo>
                    <a:pt x="3751" y="3515"/>
                    <a:pt x="3748" y="3520"/>
                    <a:pt x="3745" y="3525"/>
                  </a:cubicBezTo>
                  <a:lnTo>
                    <a:pt x="3745" y="3525"/>
                  </a:lnTo>
                  <a:cubicBezTo>
                    <a:pt x="3746" y="3524"/>
                    <a:pt x="3746" y="3524"/>
                    <a:pt x="3746" y="3523"/>
                  </a:cubicBezTo>
                  <a:lnTo>
                    <a:pt x="3746" y="3523"/>
                  </a:lnTo>
                  <a:cubicBezTo>
                    <a:pt x="3744" y="3527"/>
                    <a:pt x="3742" y="3530"/>
                    <a:pt x="3740" y="3534"/>
                  </a:cubicBezTo>
                  <a:lnTo>
                    <a:pt x="3740" y="3534"/>
                  </a:lnTo>
                  <a:cubicBezTo>
                    <a:pt x="3675" y="3641"/>
                    <a:pt x="3610" y="3748"/>
                    <a:pt x="3545" y="3855"/>
                  </a:cubicBezTo>
                  <a:lnTo>
                    <a:pt x="3548" y="3854"/>
                  </a:lnTo>
                  <a:lnTo>
                    <a:pt x="3548" y="3854"/>
                  </a:lnTo>
                  <a:cubicBezTo>
                    <a:pt x="3545" y="3855"/>
                    <a:pt x="3544" y="3858"/>
                    <a:pt x="3544" y="3861"/>
                  </a:cubicBezTo>
                  <a:cubicBezTo>
                    <a:pt x="3535" y="3877"/>
                    <a:pt x="3524" y="3893"/>
                    <a:pt x="3515" y="3908"/>
                  </a:cubicBezTo>
                  <a:cubicBezTo>
                    <a:pt x="3521" y="3901"/>
                    <a:pt x="3524" y="3893"/>
                    <a:pt x="3530" y="3885"/>
                  </a:cubicBezTo>
                  <a:lnTo>
                    <a:pt x="3530" y="3885"/>
                  </a:lnTo>
                  <a:cubicBezTo>
                    <a:pt x="3402" y="4098"/>
                    <a:pt x="3273" y="4308"/>
                    <a:pt x="3138" y="4510"/>
                  </a:cubicBezTo>
                  <a:cubicBezTo>
                    <a:pt x="2981" y="4746"/>
                    <a:pt x="2816" y="4970"/>
                    <a:pt x="2654" y="5200"/>
                  </a:cubicBezTo>
                  <a:cubicBezTo>
                    <a:pt x="2345" y="5642"/>
                    <a:pt x="2000" y="6059"/>
                    <a:pt x="1618" y="6435"/>
                  </a:cubicBezTo>
                  <a:cubicBezTo>
                    <a:pt x="1431" y="6609"/>
                    <a:pt x="1234" y="6772"/>
                    <a:pt x="1029" y="6928"/>
                  </a:cubicBezTo>
                  <a:cubicBezTo>
                    <a:pt x="776" y="7116"/>
                    <a:pt x="505" y="7281"/>
                    <a:pt x="238" y="7445"/>
                  </a:cubicBezTo>
                  <a:cubicBezTo>
                    <a:pt x="159" y="7503"/>
                    <a:pt x="100" y="7577"/>
                    <a:pt x="60" y="7667"/>
                  </a:cubicBezTo>
                  <a:cubicBezTo>
                    <a:pt x="4" y="7796"/>
                    <a:pt x="1" y="7943"/>
                    <a:pt x="51" y="8074"/>
                  </a:cubicBezTo>
                  <a:cubicBezTo>
                    <a:pt x="130" y="8282"/>
                    <a:pt x="346" y="8427"/>
                    <a:pt x="566" y="8427"/>
                  </a:cubicBezTo>
                  <a:cubicBezTo>
                    <a:pt x="629" y="8427"/>
                    <a:pt x="693" y="8415"/>
                    <a:pt x="753" y="8390"/>
                  </a:cubicBezTo>
                  <a:cubicBezTo>
                    <a:pt x="1454" y="8091"/>
                    <a:pt x="2056" y="7614"/>
                    <a:pt x="2575" y="7060"/>
                  </a:cubicBezTo>
                  <a:cubicBezTo>
                    <a:pt x="2800" y="6820"/>
                    <a:pt x="2997" y="6551"/>
                    <a:pt x="3178" y="6277"/>
                  </a:cubicBezTo>
                  <a:cubicBezTo>
                    <a:pt x="3369" y="5987"/>
                    <a:pt x="3543" y="5685"/>
                    <a:pt x="3692" y="5369"/>
                  </a:cubicBezTo>
                  <a:cubicBezTo>
                    <a:pt x="3971" y="4777"/>
                    <a:pt x="4202" y="4166"/>
                    <a:pt x="4455" y="3564"/>
                  </a:cubicBezTo>
                  <a:cubicBezTo>
                    <a:pt x="4706" y="2965"/>
                    <a:pt x="4979" y="2372"/>
                    <a:pt x="5311" y="1811"/>
                  </a:cubicBezTo>
                  <a:lnTo>
                    <a:pt x="5311" y="1811"/>
                  </a:lnTo>
                  <a:cubicBezTo>
                    <a:pt x="5302" y="1829"/>
                    <a:pt x="5293" y="1843"/>
                    <a:pt x="5285" y="1857"/>
                  </a:cubicBezTo>
                  <a:cubicBezTo>
                    <a:pt x="5566" y="1398"/>
                    <a:pt x="5895" y="967"/>
                    <a:pt x="6279" y="588"/>
                  </a:cubicBezTo>
                  <a:cubicBezTo>
                    <a:pt x="6414" y="460"/>
                    <a:pt x="6553" y="344"/>
                    <a:pt x="6701" y="234"/>
                  </a:cubicBezTo>
                  <a:cubicBezTo>
                    <a:pt x="6802" y="157"/>
                    <a:pt x="6738" y="20"/>
                    <a:pt x="6644" y="2"/>
                  </a:cubicBezTo>
                  <a:cubicBezTo>
                    <a:pt x="6637" y="1"/>
                    <a:pt x="6630" y="0"/>
                    <a:pt x="6623" y="0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0" name="Google Shape;2450;p11"/>
            <p:cNvSpPr/>
            <p:nvPr/>
          </p:nvSpPr>
          <p:spPr>
            <a:xfrm>
              <a:off x="1361302" y="819667"/>
              <a:ext cx="139870" cy="112590"/>
            </a:xfrm>
            <a:custGeom>
              <a:avLst/>
              <a:gdLst/>
              <a:ahLst/>
              <a:cxnLst/>
              <a:rect l="l" t="t" r="r" b="b"/>
              <a:pathLst>
                <a:path w="3466" h="2790" extrusionOk="0">
                  <a:moveTo>
                    <a:pt x="3230" y="0"/>
                  </a:moveTo>
                  <a:cubicBezTo>
                    <a:pt x="3162" y="0"/>
                    <a:pt x="3093" y="28"/>
                    <a:pt x="3053" y="87"/>
                  </a:cubicBezTo>
                  <a:cubicBezTo>
                    <a:pt x="2902" y="311"/>
                    <a:pt x="2725" y="507"/>
                    <a:pt x="2534" y="695"/>
                  </a:cubicBezTo>
                  <a:cubicBezTo>
                    <a:pt x="2119" y="1083"/>
                    <a:pt x="1651" y="1390"/>
                    <a:pt x="1157" y="1664"/>
                  </a:cubicBezTo>
                  <a:cubicBezTo>
                    <a:pt x="852" y="1828"/>
                    <a:pt x="539" y="1979"/>
                    <a:pt x="229" y="2131"/>
                  </a:cubicBezTo>
                  <a:cubicBezTo>
                    <a:pt x="143" y="2173"/>
                    <a:pt x="77" y="2225"/>
                    <a:pt x="39" y="2315"/>
                  </a:cubicBezTo>
                  <a:cubicBezTo>
                    <a:pt x="4" y="2394"/>
                    <a:pt x="1" y="2484"/>
                    <a:pt x="32" y="2568"/>
                  </a:cubicBezTo>
                  <a:cubicBezTo>
                    <a:pt x="64" y="2654"/>
                    <a:pt x="130" y="2723"/>
                    <a:pt x="213" y="2760"/>
                  </a:cubicBezTo>
                  <a:cubicBezTo>
                    <a:pt x="255" y="2778"/>
                    <a:pt x="307" y="2790"/>
                    <a:pt x="358" y="2790"/>
                  </a:cubicBezTo>
                  <a:cubicBezTo>
                    <a:pt x="398" y="2790"/>
                    <a:pt x="436" y="2783"/>
                    <a:pt x="467" y="2766"/>
                  </a:cubicBezTo>
                  <a:cubicBezTo>
                    <a:pt x="1026" y="2469"/>
                    <a:pt x="1573" y="2151"/>
                    <a:pt x="2082" y="1778"/>
                  </a:cubicBezTo>
                  <a:cubicBezTo>
                    <a:pt x="2332" y="1593"/>
                    <a:pt x="2564" y="1389"/>
                    <a:pt x="2784" y="1169"/>
                  </a:cubicBezTo>
                  <a:cubicBezTo>
                    <a:pt x="3028" y="930"/>
                    <a:pt x="3228" y="656"/>
                    <a:pt x="3409" y="369"/>
                  </a:cubicBezTo>
                  <a:cubicBezTo>
                    <a:pt x="3441" y="317"/>
                    <a:pt x="3465" y="267"/>
                    <a:pt x="3458" y="204"/>
                  </a:cubicBezTo>
                  <a:cubicBezTo>
                    <a:pt x="3452" y="145"/>
                    <a:pt x="3419" y="87"/>
                    <a:pt x="3372" y="49"/>
                  </a:cubicBezTo>
                  <a:cubicBezTo>
                    <a:pt x="3343" y="26"/>
                    <a:pt x="3308" y="11"/>
                    <a:pt x="3273" y="4"/>
                  </a:cubicBezTo>
                  <a:cubicBezTo>
                    <a:pt x="3259" y="1"/>
                    <a:pt x="3244" y="0"/>
                    <a:pt x="3230" y="0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1" name="Google Shape;2451;p11"/>
            <p:cNvSpPr/>
            <p:nvPr/>
          </p:nvSpPr>
          <p:spPr>
            <a:xfrm>
              <a:off x="1329543" y="766681"/>
              <a:ext cx="496003" cy="180225"/>
            </a:xfrm>
            <a:custGeom>
              <a:avLst/>
              <a:gdLst/>
              <a:ahLst/>
              <a:cxnLst/>
              <a:rect l="l" t="t" r="r" b="b"/>
              <a:pathLst>
                <a:path w="12291" h="4466" extrusionOk="0">
                  <a:moveTo>
                    <a:pt x="11993" y="1"/>
                  </a:moveTo>
                  <a:cubicBezTo>
                    <a:pt x="11935" y="1"/>
                    <a:pt x="11878" y="18"/>
                    <a:pt x="11830" y="53"/>
                  </a:cubicBezTo>
                  <a:cubicBezTo>
                    <a:pt x="11400" y="368"/>
                    <a:pt x="10948" y="649"/>
                    <a:pt x="10483" y="903"/>
                  </a:cubicBezTo>
                  <a:cubicBezTo>
                    <a:pt x="10491" y="899"/>
                    <a:pt x="10500" y="895"/>
                    <a:pt x="10508" y="891"/>
                  </a:cubicBezTo>
                  <a:lnTo>
                    <a:pt x="10508" y="891"/>
                  </a:lnTo>
                  <a:cubicBezTo>
                    <a:pt x="9315" y="1528"/>
                    <a:pt x="8040" y="1976"/>
                    <a:pt x="6727" y="2295"/>
                  </a:cubicBezTo>
                  <a:cubicBezTo>
                    <a:pt x="6241" y="2407"/>
                    <a:pt x="5749" y="2496"/>
                    <a:pt x="5257" y="2581"/>
                  </a:cubicBezTo>
                  <a:cubicBezTo>
                    <a:pt x="4742" y="2670"/>
                    <a:pt x="4225" y="2749"/>
                    <a:pt x="3703" y="2816"/>
                  </a:cubicBezTo>
                  <a:cubicBezTo>
                    <a:pt x="3185" y="2883"/>
                    <a:pt x="2662" y="2936"/>
                    <a:pt x="2141" y="2996"/>
                  </a:cubicBezTo>
                  <a:cubicBezTo>
                    <a:pt x="1624" y="3053"/>
                    <a:pt x="1095" y="3097"/>
                    <a:pt x="584" y="3199"/>
                  </a:cubicBezTo>
                  <a:cubicBezTo>
                    <a:pt x="410" y="3233"/>
                    <a:pt x="263" y="3292"/>
                    <a:pt x="151" y="3436"/>
                  </a:cubicBezTo>
                  <a:cubicBezTo>
                    <a:pt x="48" y="3565"/>
                    <a:pt x="1" y="3734"/>
                    <a:pt x="16" y="3897"/>
                  </a:cubicBezTo>
                  <a:cubicBezTo>
                    <a:pt x="29" y="4019"/>
                    <a:pt x="74" y="4126"/>
                    <a:pt x="141" y="4213"/>
                  </a:cubicBezTo>
                  <a:cubicBezTo>
                    <a:pt x="268" y="4292"/>
                    <a:pt x="396" y="4371"/>
                    <a:pt x="522" y="4448"/>
                  </a:cubicBezTo>
                  <a:cubicBezTo>
                    <a:pt x="571" y="4459"/>
                    <a:pt x="622" y="4465"/>
                    <a:pt x="673" y="4465"/>
                  </a:cubicBezTo>
                  <a:cubicBezTo>
                    <a:pt x="687" y="4465"/>
                    <a:pt x="701" y="4465"/>
                    <a:pt x="716" y="4464"/>
                  </a:cubicBezTo>
                  <a:cubicBezTo>
                    <a:pt x="1210" y="4435"/>
                    <a:pt x="1704" y="4348"/>
                    <a:pt x="2192" y="4264"/>
                  </a:cubicBezTo>
                  <a:cubicBezTo>
                    <a:pt x="2686" y="4181"/>
                    <a:pt x="3176" y="4089"/>
                    <a:pt x="3666" y="3983"/>
                  </a:cubicBezTo>
                  <a:cubicBezTo>
                    <a:pt x="4173" y="3872"/>
                    <a:pt x="4680" y="3762"/>
                    <a:pt x="5186" y="3638"/>
                  </a:cubicBezTo>
                  <a:cubicBezTo>
                    <a:pt x="5691" y="3515"/>
                    <a:pt x="6191" y="3367"/>
                    <a:pt x="6687" y="3210"/>
                  </a:cubicBezTo>
                  <a:cubicBezTo>
                    <a:pt x="7656" y="2904"/>
                    <a:pt x="8605" y="2544"/>
                    <a:pt x="9520" y="2097"/>
                  </a:cubicBezTo>
                  <a:cubicBezTo>
                    <a:pt x="10447" y="1646"/>
                    <a:pt x="11323" y="1106"/>
                    <a:pt x="12146" y="483"/>
                  </a:cubicBezTo>
                  <a:cubicBezTo>
                    <a:pt x="12262" y="395"/>
                    <a:pt x="12291" y="227"/>
                    <a:pt x="12203" y="109"/>
                  </a:cubicBezTo>
                  <a:cubicBezTo>
                    <a:pt x="12163" y="53"/>
                    <a:pt x="12103" y="17"/>
                    <a:pt x="12038" y="4"/>
                  </a:cubicBezTo>
                  <a:cubicBezTo>
                    <a:pt x="12023" y="2"/>
                    <a:pt x="12008" y="1"/>
                    <a:pt x="11993" y="1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2" name="Google Shape;2452;p11"/>
            <p:cNvSpPr/>
            <p:nvPr/>
          </p:nvSpPr>
          <p:spPr>
            <a:xfrm>
              <a:off x="1332207" y="774227"/>
              <a:ext cx="327804" cy="161339"/>
            </a:xfrm>
            <a:custGeom>
              <a:avLst/>
              <a:gdLst/>
              <a:ahLst/>
              <a:cxnLst/>
              <a:rect l="l" t="t" r="r" b="b"/>
              <a:pathLst>
                <a:path w="8123" h="3998" extrusionOk="0">
                  <a:moveTo>
                    <a:pt x="1794" y="2917"/>
                  </a:moveTo>
                  <a:cubicBezTo>
                    <a:pt x="1788" y="2918"/>
                    <a:pt x="1781" y="2920"/>
                    <a:pt x="1776" y="2921"/>
                  </a:cubicBezTo>
                  <a:lnTo>
                    <a:pt x="1776" y="2921"/>
                  </a:lnTo>
                  <a:lnTo>
                    <a:pt x="1790" y="2918"/>
                  </a:lnTo>
                  <a:lnTo>
                    <a:pt x="1790" y="2918"/>
                  </a:lnTo>
                  <a:cubicBezTo>
                    <a:pt x="1791" y="2918"/>
                    <a:pt x="1793" y="2918"/>
                    <a:pt x="1794" y="2917"/>
                  </a:cubicBezTo>
                  <a:close/>
                  <a:moveTo>
                    <a:pt x="1769" y="2922"/>
                  </a:moveTo>
                  <a:cubicBezTo>
                    <a:pt x="1764" y="2923"/>
                    <a:pt x="1759" y="2924"/>
                    <a:pt x="1754" y="2926"/>
                  </a:cubicBezTo>
                  <a:lnTo>
                    <a:pt x="1754" y="2926"/>
                  </a:lnTo>
                  <a:cubicBezTo>
                    <a:pt x="1759" y="2925"/>
                    <a:pt x="1764" y="2924"/>
                    <a:pt x="1769" y="2922"/>
                  </a:cubicBezTo>
                  <a:close/>
                  <a:moveTo>
                    <a:pt x="7898" y="0"/>
                  </a:moveTo>
                  <a:cubicBezTo>
                    <a:pt x="7852" y="0"/>
                    <a:pt x="7806" y="13"/>
                    <a:pt x="7767" y="40"/>
                  </a:cubicBezTo>
                  <a:cubicBezTo>
                    <a:pt x="7087" y="525"/>
                    <a:pt x="6371" y="962"/>
                    <a:pt x="5640" y="1366"/>
                  </a:cubicBezTo>
                  <a:cubicBezTo>
                    <a:pt x="5641" y="1364"/>
                    <a:pt x="5642" y="1364"/>
                    <a:pt x="5645" y="1361"/>
                  </a:cubicBezTo>
                  <a:lnTo>
                    <a:pt x="5645" y="1361"/>
                  </a:lnTo>
                  <a:cubicBezTo>
                    <a:pt x="4426" y="2024"/>
                    <a:pt x="3141" y="2583"/>
                    <a:pt x="1794" y="2917"/>
                  </a:cubicBezTo>
                  <a:lnTo>
                    <a:pt x="1794" y="2917"/>
                  </a:lnTo>
                  <a:cubicBezTo>
                    <a:pt x="1795" y="2917"/>
                    <a:pt x="1796" y="2917"/>
                    <a:pt x="1797" y="2917"/>
                  </a:cubicBezTo>
                  <a:lnTo>
                    <a:pt x="1797" y="2917"/>
                  </a:lnTo>
                  <a:lnTo>
                    <a:pt x="1790" y="2918"/>
                  </a:lnTo>
                  <a:lnTo>
                    <a:pt x="1790" y="2918"/>
                  </a:lnTo>
                  <a:cubicBezTo>
                    <a:pt x="1784" y="2920"/>
                    <a:pt x="1779" y="2921"/>
                    <a:pt x="1773" y="2922"/>
                  </a:cubicBezTo>
                  <a:cubicBezTo>
                    <a:pt x="1774" y="2922"/>
                    <a:pt x="1775" y="2922"/>
                    <a:pt x="1776" y="2921"/>
                  </a:cubicBezTo>
                  <a:lnTo>
                    <a:pt x="1776" y="2921"/>
                  </a:lnTo>
                  <a:lnTo>
                    <a:pt x="1770" y="2922"/>
                  </a:lnTo>
                  <a:cubicBezTo>
                    <a:pt x="1762" y="2924"/>
                    <a:pt x="1750" y="2927"/>
                    <a:pt x="1741" y="2930"/>
                  </a:cubicBezTo>
                  <a:cubicBezTo>
                    <a:pt x="1746" y="2928"/>
                    <a:pt x="1750" y="2927"/>
                    <a:pt x="1754" y="2926"/>
                  </a:cubicBezTo>
                  <a:lnTo>
                    <a:pt x="1754" y="2926"/>
                  </a:lnTo>
                  <a:cubicBezTo>
                    <a:pt x="1310" y="3026"/>
                    <a:pt x="859" y="3093"/>
                    <a:pt x="406" y="3142"/>
                  </a:cubicBezTo>
                  <a:cubicBezTo>
                    <a:pt x="174" y="3168"/>
                    <a:pt x="1" y="3379"/>
                    <a:pt x="24" y="3613"/>
                  </a:cubicBezTo>
                  <a:cubicBezTo>
                    <a:pt x="45" y="3829"/>
                    <a:pt x="235" y="3998"/>
                    <a:pt x="448" y="3998"/>
                  </a:cubicBezTo>
                  <a:cubicBezTo>
                    <a:pt x="463" y="3998"/>
                    <a:pt x="478" y="3997"/>
                    <a:pt x="493" y="3995"/>
                  </a:cubicBezTo>
                  <a:cubicBezTo>
                    <a:pt x="1157" y="3924"/>
                    <a:pt x="1810" y="3744"/>
                    <a:pt x="2442" y="3530"/>
                  </a:cubicBezTo>
                  <a:cubicBezTo>
                    <a:pt x="3129" y="3297"/>
                    <a:pt x="3792" y="2999"/>
                    <a:pt x="4436" y="2667"/>
                  </a:cubicBezTo>
                  <a:cubicBezTo>
                    <a:pt x="5085" y="2334"/>
                    <a:pt x="5713" y="1963"/>
                    <a:pt x="6323" y="1567"/>
                  </a:cubicBezTo>
                  <a:cubicBezTo>
                    <a:pt x="6904" y="1193"/>
                    <a:pt x="7461" y="785"/>
                    <a:pt x="8011" y="373"/>
                  </a:cubicBezTo>
                  <a:cubicBezTo>
                    <a:pt x="8101" y="304"/>
                    <a:pt x="8123" y="175"/>
                    <a:pt x="8057" y="82"/>
                  </a:cubicBezTo>
                  <a:cubicBezTo>
                    <a:pt x="8024" y="38"/>
                    <a:pt x="7978" y="11"/>
                    <a:pt x="7929" y="3"/>
                  </a:cubicBezTo>
                  <a:cubicBezTo>
                    <a:pt x="7919" y="1"/>
                    <a:pt x="7908" y="0"/>
                    <a:pt x="7898" y="0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3" name="Google Shape;2453;p11"/>
            <p:cNvSpPr/>
            <p:nvPr/>
          </p:nvSpPr>
          <p:spPr>
            <a:xfrm>
              <a:off x="1338946" y="861514"/>
              <a:ext cx="647335" cy="113196"/>
            </a:xfrm>
            <a:custGeom>
              <a:avLst/>
              <a:gdLst/>
              <a:ahLst/>
              <a:cxnLst/>
              <a:rect l="l" t="t" r="r" b="b"/>
              <a:pathLst>
                <a:path w="16041" h="2805" extrusionOk="0">
                  <a:moveTo>
                    <a:pt x="12180" y="1318"/>
                  </a:moveTo>
                  <a:cubicBezTo>
                    <a:pt x="12177" y="1319"/>
                    <a:pt x="12173" y="1320"/>
                    <a:pt x="12170" y="1321"/>
                  </a:cubicBezTo>
                  <a:lnTo>
                    <a:pt x="12170" y="1321"/>
                  </a:lnTo>
                  <a:cubicBezTo>
                    <a:pt x="12173" y="1320"/>
                    <a:pt x="12177" y="1319"/>
                    <a:pt x="12180" y="1318"/>
                  </a:cubicBezTo>
                  <a:close/>
                  <a:moveTo>
                    <a:pt x="6254" y="1841"/>
                  </a:moveTo>
                  <a:cubicBezTo>
                    <a:pt x="6272" y="1841"/>
                    <a:pt x="6290" y="1842"/>
                    <a:pt x="6308" y="1842"/>
                  </a:cubicBezTo>
                  <a:lnTo>
                    <a:pt x="6308" y="1842"/>
                  </a:lnTo>
                  <a:cubicBezTo>
                    <a:pt x="6290" y="1842"/>
                    <a:pt x="6272" y="1841"/>
                    <a:pt x="6254" y="1841"/>
                  </a:cubicBezTo>
                  <a:close/>
                  <a:moveTo>
                    <a:pt x="15810" y="0"/>
                  </a:moveTo>
                  <a:cubicBezTo>
                    <a:pt x="15788" y="0"/>
                    <a:pt x="15767" y="5"/>
                    <a:pt x="15748" y="15"/>
                  </a:cubicBezTo>
                  <a:cubicBezTo>
                    <a:pt x="15196" y="309"/>
                    <a:pt x="14613" y="551"/>
                    <a:pt x="14027" y="768"/>
                  </a:cubicBezTo>
                  <a:cubicBezTo>
                    <a:pt x="13417" y="994"/>
                    <a:pt x="12790" y="1172"/>
                    <a:pt x="12159" y="1324"/>
                  </a:cubicBezTo>
                  <a:lnTo>
                    <a:pt x="12159" y="1324"/>
                  </a:lnTo>
                  <a:cubicBezTo>
                    <a:pt x="12162" y="1323"/>
                    <a:pt x="12166" y="1322"/>
                    <a:pt x="12170" y="1321"/>
                  </a:cubicBezTo>
                  <a:lnTo>
                    <a:pt x="12170" y="1321"/>
                  </a:lnTo>
                  <a:cubicBezTo>
                    <a:pt x="11229" y="1539"/>
                    <a:pt x="10262" y="1683"/>
                    <a:pt x="9300" y="1768"/>
                  </a:cubicBezTo>
                  <a:cubicBezTo>
                    <a:pt x="8590" y="1829"/>
                    <a:pt x="7875" y="1852"/>
                    <a:pt x="7161" y="1852"/>
                  </a:cubicBezTo>
                  <a:cubicBezTo>
                    <a:pt x="6885" y="1852"/>
                    <a:pt x="6611" y="1849"/>
                    <a:pt x="6336" y="1843"/>
                  </a:cubicBezTo>
                  <a:lnTo>
                    <a:pt x="6336" y="1843"/>
                  </a:lnTo>
                  <a:cubicBezTo>
                    <a:pt x="5374" y="1816"/>
                    <a:pt x="4412" y="1749"/>
                    <a:pt x="3456" y="1646"/>
                  </a:cubicBezTo>
                  <a:cubicBezTo>
                    <a:pt x="2515" y="1545"/>
                    <a:pt x="1586" y="1393"/>
                    <a:pt x="655" y="1222"/>
                  </a:cubicBezTo>
                  <a:cubicBezTo>
                    <a:pt x="625" y="1216"/>
                    <a:pt x="594" y="1213"/>
                    <a:pt x="564" y="1213"/>
                  </a:cubicBezTo>
                  <a:cubicBezTo>
                    <a:pt x="299" y="1213"/>
                    <a:pt x="57" y="1425"/>
                    <a:pt x="15" y="1690"/>
                  </a:cubicBezTo>
                  <a:cubicBezTo>
                    <a:pt x="0" y="1779"/>
                    <a:pt x="9" y="1865"/>
                    <a:pt x="35" y="1942"/>
                  </a:cubicBezTo>
                  <a:cubicBezTo>
                    <a:pt x="272" y="2090"/>
                    <a:pt x="509" y="2235"/>
                    <a:pt x="747" y="2380"/>
                  </a:cubicBezTo>
                  <a:cubicBezTo>
                    <a:pt x="1889" y="2585"/>
                    <a:pt x="3051" y="2707"/>
                    <a:pt x="4209" y="2770"/>
                  </a:cubicBezTo>
                  <a:cubicBezTo>
                    <a:pt x="4654" y="2793"/>
                    <a:pt x="5098" y="2805"/>
                    <a:pt x="5543" y="2805"/>
                  </a:cubicBezTo>
                  <a:cubicBezTo>
                    <a:pt x="6411" y="2805"/>
                    <a:pt x="7277" y="2761"/>
                    <a:pt x="8141" y="2673"/>
                  </a:cubicBezTo>
                  <a:cubicBezTo>
                    <a:pt x="9430" y="2542"/>
                    <a:pt x="10709" y="2305"/>
                    <a:pt x="11957" y="1962"/>
                  </a:cubicBezTo>
                  <a:cubicBezTo>
                    <a:pt x="13177" y="1630"/>
                    <a:pt x="14375" y="1185"/>
                    <a:pt x="15491" y="590"/>
                  </a:cubicBezTo>
                  <a:cubicBezTo>
                    <a:pt x="15624" y="518"/>
                    <a:pt x="15755" y="448"/>
                    <a:pt x="15887" y="376"/>
                  </a:cubicBezTo>
                  <a:cubicBezTo>
                    <a:pt x="15981" y="329"/>
                    <a:pt x="16041" y="237"/>
                    <a:pt x="15999" y="129"/>
                  </a:cubicBezTo>
                  <a:cubicBezTo>
                    <a:pt x="15979" y="72"/>
                    <a:pt x="15914" y="17"/>
                    <a:pt x="15850" y="5"/>
                  </a:cubicBezTo>
                  <a:cubicBezTo>
                    <a:pt x="15836" y="2"/>
                    <a:pt x="15823" y="0"/>
                    <a:pt x="15810" y="0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4" name="Google Shape;2454;p11"/>
            <p:cNvSpPr/>
            <p:nvPr/>
          </p:nvSpPr>
          <p:spPr>
            <a:xfrm>
              <a:off x="1830385" y="914500"/>
              <a:ext cx="726" cy="161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" y="4"/>
                  </a:moveTo>
                  <a:cubicBezTo>
                    <a:pt x="6" y="4"/>
                    <a:pt x="14" y="1"/>
                    <a:pt x="18" y="1"/>
                  </a:cubicBezTo>
                  <a:cubicBezTo>
                    <a:pt x="14" y="1"/>
                    <a:pt x="6" y="4"/>
                    <a:pt x="1" y="4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5" name="Google Shape;2455;p11"/>
            <p:cNvSpPr/>
            <p:nvPr/>
          </p:nvSpPr>
          <p:spPr>
            <a:xfrm>
              <a:off x="1407912" y="942667"/>
              <a:ext cx="458594" cy="60775"/>
            </a:xfrm>
            <a:custGeom>
              <a:avLst/>
              <a:gdLst/>
              <a:ahLst/>
              <a:cxnLst/>
              <a:rect l="l" t="t" r="r" b="b"/>
              <a:pathLst>
                <a:path w="11364" h="1506" extrusionOk="0">
                  <a:moveTo>
                    <a:pt x="6304" y="814"/>
                  </a:moveTo>
                  <a:cubicBezTo>
                    <a:pt x="6320" y="814"/>
                    <a:pt x="6335" y="815"/>
                    <a:pt x="6352" y="815"/>
                  </a:cubicBezTo>
                  <a:cubicBezTo>
                    <a:pt x="6336" y="815"/>
                    <a:pt x="6320" y="814"/>
                    <a:pt x="6304" y="814"/>
                  </a:cubicBezTo>
                  <a:close/>
                  <a:moveTo>
                    <a:pt x="423" y="1"/>
                  </a:moveTo>
                  <a:cubicBezTo>
                    <a:pt x="305" y="1"/>
                    <a:pt x="180" y="86"/>
                    <a:pt x="110" y="173"/>
                  </a:cubicBezTo>
                  <a:cubicBezTo>
                    <a:pt x="36" y="267"/>
                    <a:pt x="0" y="387"/>
                    <a:pt x="11" y="505"/>
                  </a:cubicBezTo>
                  <a:cubicBezTo>
                    <a:pt x="26" y="630"/>
                    <a:pt x="87" y="741"/>
                    <a:pt x="186" y="818"/>
                  </a:cubicBezTo>
                  <a:cubicBezTo>
                    <a:pt x="217" y="838"/>
                    <a:pt x="253" y="860"/>
                    <a:pt x="286" y="879"/>
                  </a:cubicBezTo>
                  <a:cubicBezTo>
                    <a:pt x="345" y="905"/>
                    <a:pt x="406" y="917"/>
                    <a:pt x="469" y="917"/>
                  </a:cubicBezTo>
                  <a:cubicBezTo>
                    <a:pt x="484" y="917"/>
                    <a:pt x="500" y="916"/>
                    <a:pt x="516" y="914"/>
                  </a:cubicBezTo>
                  <a:lnTo>
                    <a:pt x="582" y="914"/>
                  </a:lnTo>
                  <a:cubicBezTo>
                    <a:pt x="1471" y="947"/>
                    <a:pt x="2347" y="1082"/>
                    <a:pt x="3225" y="1223"/>
                  </a:cubicBezTo>
                  <a:cubicBezTo>
                    <a:pt x="3673" y="1295"/>
                    <a:pt x="4123" y="1365"/>
                    <a:pt x="4575" y="1419"/>
                  </a:cubicBezTo>
                  <a:cubicBezTo>
                    <a:pt x="5035" y="1473"/>
                    <a:pt x="5496" y="1502"/>
                    <a:pt x="5957" y="1505"/>
                  </a:cubicBezTo>
                  <a:cubicBezTo>
                    <a:pt x="5982" y="1505"/>
                    <a:pt x="6007" y="1505"/>
                    <a:pt x="6032" y="1505"/>
                  </a:cubicBezTo>
                  <a:cubicBezTo>
                    <a:pt x="6472" y="1505"/>
                    <a:pt x="6909" y="1458"/>
                    <a:pt x="7346" y="1401"/>
                  </a:cubicBezTo>
                  <a:cubicBezTo>
                    <a:pt x="7787" y="1344"/>
                    <a:pt x="8228" y="1271"/>
                    <a:pt x="8667" y="1195"/>
                  </a:cubicBezTo>
                  <a:cubicBezTo>
                    <a:pt x="9535" y="1049"/>
                    <a:pt x="10391" y="856"/>
                    <a:pt x="11224" y="577"/>
                  </a:cubicBezTo>
                  <a:cubicBezTo>
                    <a:pt x="11318" y="545"/>
                    <a:pt x="11363" y="432"/>
                    <a:pt x="11331" y="338"/>
                  </a:cubicBezTo>
                  <a:cubicBezTo>
                    <a:pt x="11306" y="275"/>
                    <a:pt x="11254" y="237"/>
                    <a:pt x="11195" y="225"/>
                  </a:cubicBezTo>
                  <a:cubicBezTo>
                    <a:pt x="11190" y="225"/>
                    <a:pt x="11184" y="225"/>
                    <a:pt x="11178" y="225"/>
                  </a:cubicBezTo>
                  <a:cubicBezTo>
                    <a:pt x="11153" y="225"/>
                    <a:pt x="11125" y="227"/>
                    <a:pt x="11097" y="237"/>
                  </a:cubicBezTo>
                  <a:cubicBezTo>
                    <a:pt x="10872" y="308"/>
                    <a:pt x="10645" y="372"/>
                    <a:pt x="10414" y="426"/>
                  </a:cubicBezTo>
                  <a:lnTo>
                    <a:pt x="10462" y="416"/>
                  </a:lnTo>
                  <a:lnTo>
                    <a:pt x="10462" y="416"/>
                  </a:lnTo>
                  <a:cubicBezTo>
                    <a:pt x="9797" y="570"/>
                    <a:pt x="9122" y="666"/>
                    <a:pt x="8440" y="725"/>
                  </a:cubicBezTo>
                  <a:cubicBezTo>
                    <a:pt x="8085" y="754"/>
                    <a:pt x="7728" y="764"/>
                    <a:pt x="7372" y="782"/>
                  </a:cubicBezTo>
                  <a:cubicBezTo>
                    <a:pt x="7053" y="796"/>
                    <a:pt x="6735" y="814"/>
                    <a:pt x="6415" y="814"/>
                  </a:cubicBezTo>
                  <a:cubicBezTo>
                    <a:pt x="6367" y="814"/>
                    <a:pt x="6318" y="813"/>
                    <a:pt x="6270" y="813"/>
                  </a:cubicBezTo>
                  <a:lnTo>
                    <a:pt x="6270" y="813"/>
                  </a:lnTo>
                  <a:cubicBezTo>
                    <a:pt x="5313" y="776"/>
                    <a:pt x="4379" y="591"/>
                    <a:pt x="3446" y="396"/>
                  </a:cubicBezTo>
                  <a:cubicBezTo>
                    <a:pt x="2972" y="295"/>
                    <a:pt x="2495" y="199"/>
                    <a:pt x="2014" y="123"/>
                  </a:cubicBezTo>
                  <a:cubicBezTo>
                    <a:pt x="1487" y="43"/>
                    <a:pt x="956" y="1"/>
                    <a:pt x="423" y="1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6" name="Google Shape;2456;p11"/>
            <p:cNvSpPr/>
            <p:nvPr/>
          </p:nvSpPr>
          <p:spPr>
            <a:xfrm>
              <a:off x="1248995" y="868496"/>
              <a:ext cx="750522" cy="158151"/>
            </a:xfrm>
            <a:custGeom>
              <a:avLst/>
              <a:gdLst/>
              <a:ahLst/>
              <a:cxnLst/>
              <a:rect l="l" t="t" r="r" b="b"/>
              <a:pathLst>
                <a:path w="18598" h="3919" extrusionOk="0">
                  <a:moveTo>
                    <a:pt x="565" y="676"/>
                  </a:moveTo>
                  <a:cubicBezTo>
                    <a:pt x="565" y="677"/>
                    <a:pt x="566" y="677"/>
                    <a:pt x="567" y="677"/>
                  </a:cubicBezTo>
                  <a:lnTo>
                    <a:pt x="567" y="677"/>
                  </a:lnTo>
                  <a:cubicBezTo>
                    <a:pt x="566" y="676"/>
                    <a:pt x="565" y="676"/>
                    <a:pt x="565" y="676"/>
                  </a:cubicBezTo>
                  <a:close/>
                  <a:moveTo>
                    <a:pt x="14980" y="2580"/>
                  </a:moveTo>
                  <a:cubicBezTo>
                    <a:pt x="14963" y="2583"/>
                    <a:pt x="14946" y="2588"/>
                    <a:pt x="14928" y="2593"/>
                  </a:cubicBezTo>
                  <a:cubicBezTo>
                    <a:pt x="14945" y="2589"/>
                    <a:pt x="14962" y="2584"/>
                    <a:pt x="14980" y="2580"/>
                  </a:cubicBezTo>
                  <a:close/>
                  <a:moveTo>
                    <a:pt x="232" y="1"/>
                  </a:moveTo>
                  <a:cubicBezTo>
                    <a:pt x="168" y="1"/>
                    <a:pt x="105" y="28"/>
                    <a:pt x="60" y="84"/>
                  </a:cubicBezTo>
                  <a:cubicBezTo>
                    <a:pt x="10" y="144"/>
                    <a:pt x="0" y="235"/>
                    <a:pt x="29" y="308"/>
                  </a:cubicBezTo>
                  <a:cubicBezTo>
                    <a:pt x="206" y="431"/>
                    <a:pt x="388" y="555"/>
                    <a:pt x="567" y="677"/>
                  </a:cubicBezTo>
                  <a:cubicBezTo>
                    <a:pt x="567" y="677"/>
                    <a:pt x="567" y="677"/>
                    <a:pt x="567" y="677"/>
                  </a:cubicBezTo>
                  <a:lnTo>
                    <a:pt x="567" y="677"/>
                  </a:lnTo>
                  <a:cubicBezTo>
                    <a:pt x="571" y="679"/>
                    <a:pt x="574" y="682"/>
                    <a:pt x="578" y="684"/>
                  </a:cubicBezTo>
                  <a:lnTo>
                    <a:pt x="578" y="684"/>
                  </a:lnTo>
                  <a:lnTo>
                    <a:pt x="582" y="687"/>
                  </a:lnTo>
                  <a:lnTo>
                    <a:pt x="582" y="687"/>
                  </a:lnTo>
                  <a:cubicBezTo>
                    <a:pt x="582" y="687"/>
                    <a:pt x="582" y="687"/>
                    <a:pt x="582" y="687"/>
                  </a:cubicBezTo>
                  <a:lnTo>
                    <a:pt x="582" y="687"/>
                  </a:lnTo>
                  <a:cubicBezTo>
                    <a:pt x="583" y="688"/>
                    <a:pt x="583" y="688"/>
                    <a:pt x="584" y="689"/>
                  </a:cubicBezTo>
                  <a:lnTo>
                    <a:pt x="584" y="689"/>
                  </a:lnTo>
                  <a:lnTo>
                    <a:pt x="592" y="694"/>
                  </a:lnTo>
                  <a:cubicBezTo>
                    <a:pt x="591" y="694"/>
                    <a:pt x="591" y="693"/>
                    <a:pt x="590" y="693"/>
                  </a:cubicBezTo>
                  <a:lnTo>
                    <a:pt x="590" y="693"/>
                  </a:lnTo>
                  <a:cubicBezTo>
                    <a:pt x="1314" y="1180"/>
                    <a:pt x="2053" y="1645"/>
                    <a:pt x="2797" y="2099"/>
                  </a:cubicBezTo>
                  <a:cubicBezTo>
                    <a:pt x="3104" y="2255"/>
                    <a:pt x="3414" y="2403"/>
                    <a:pt x="3729" y="2541"/>
                  </a:cubicBezTo>
                  <a:cubicBezTo>
                    <a:pt x="4960" y="3087"/>
                    <a:pt x="6264" y="3471"/>
                    <a:pt x="7591" y="3699"/>
                  </a:cubicBezTo>
                  <a:cubicBezTo>
                    <a:pt x="8459" y="3848"/>
                    <a:pt x="9341" y="3918"/>
                    <a:pt x="10222" y="3918"/>
                  </a:cubicBezTo>
                  <a:cubicBezTo>
                    <a:pt x="10684" y="3918"/>
                    <a:pt x="11146" y="3899"/>
                    <a:pt x="11605" y="3861"/>
                  </a:cubicBezTo>
                  <a:cubicBezTo>
                    <a:pt x="12979" y="3749"/>
                    <a:pt x="14324" y="3449"/>
                    <a:pt x="15636" y="3035"/>
                  </a:cubicBezTo>
                  <a:cubicBezTo>
                    <a:pt x="16587" y="2734"/>
                    <a:pt x="17513" y="2355"/>
                    <a:pt x="18411" y="1924"/>
                  </a:cubicBezTo>
                  <a:cubicBezTo>
                    <a:pt x="18528" y="1868"/>
                    <a:pt x="18597" y="1743"/>
                    <a:pt x="18546" y="1613"/>
                  </a:cubicBezTo>
                  <a:cubicBezTo>
                    <a:pt x="18515" y="1536"/>
                    <a:pt x="18445" y="1481"/>
                    <a:pt x="18366" y="1466"/>
                  </a:cubicBezTo>
                  <a:cubicBezTo>
                    <a:pt x="18352" y="1462"/>
                    <a:pt x="18336" y="1460"/>
                    <a:pt x="18321" y="1460"/>
                  </a:cubicBezTo>
                  <a:cubicBezTo>
                    <a:pt x="18293" y="1460"/>
                    <a:pt x="18265" y="1466"/>
                    <a:pt x="18238" y="1478"/>
                  </a:cubicBezTo>
                  <a:cubicBezTo>
                    <a:pt x="17182" y="1922"/>
                    <a:pt x="16093" y="2296"/>
                    <a:pt x="14980" y="2580"/>
                  </a:cubicBezTo>
                  <a:lnTo>
                    <a:pt x="14980" y="2580"/>
                  </a:lnTo>
                  <a:cubicBezTo>
                    <a:pt x="14988" y="2578"/>
                    <a:pt x="14996" y="2577"/>
                    <a:pt x="15005" y="2576"/>
                  </a:cubicBezTo>
                  <a:lnTo>
                    <a:pt x="15005" y="2576"/>
                  </a:lnTo>
                  <a:cubicBezTo>
                    <a:pt x="13337" y="2991"/>
                    <a:pt x="11626" y="3224"/>
                    <a:pt x="9907" y="3224"/>
                  </a:cubicBezTo>
                  <a:cubicBezTo>
                    <a:pt x="9855" y="3224"/>
                    <a:pt x="9804" y="3224"/>
                    <a:pt x="9753" y="3224"/>
                  </a:cubicBezTo>
                  <a:lnTo>
                    <a:pt x="9843" y="3224"/>
                  </a:lnTo>
                  <a:cubicBezTo>
                    <a:pt x="8394" y="3205"/>
                    <a:pt x="6947" y="3017"/>
                    <a:pt x="5549" y="2632"/>
                  </a:cubicBezTo>
                  <a:lnTo>
                    <a:pt x="5549" y="2632"/>
                  </a:lnTo>
                  <a:cubicBezTo>
                    <a:pt x="5551" y="2632"/>
                    <a:pt x="5553" y="2633"/>
                    <a:pt x="5554" y="2633"/>
                  </a:cubicBezTo>
                  <a:cubicBezTo>
                    <a:pt x="5549" y="2632"/>
                    <a:pt x="5544" y="2630"/>
                    <a:pt x="5538" y="2629"/>
                  </a:cubicBezTo>
                  <a:lnTo>
                    <a:pt x="5538" y="2629"/>
                  </a:lnTo>
                  <a:cubicBezTo>
                    <a:pt x="5542" y="2630"/>
                    <a:pt x="5545" y="2631"/>
                    <a:pt x="5549" y="2632"/>
                  </a:cubicBezTo>
                  <a:lnTo>
                    <a:pt x="5549" y="2632"/>
                  </a:lnTo>
                  <a:cubicBezTo>
                    <a:pt x="5542" y="2630"/>
                    <a:pt x="5536" y="2628"/>
                    <a:pt x="5529" y="2626"/>
                  </a:cubicBezTo>
                  <a:lnTo>
                    <a:pt x="5529" y="2626"/>
                  </a:lnTo>
                  <a:cubicBezTo>
                    <a:pt x="5532" y="2627"/>
                    <a:pt x="5535" y="2628"/>
                    <a:pt x="5538" y="2629"/>
                  </a:cubicBezTo>
                  <a:lnTo>
                    <a:pt x="5538" y="2629"/>
                  </a:lnTo>
                  <a:cubicBezTo>
                    <a:pt x="5532" y="2627"/>
                    <a:pt x="5527" y="2625"/>
                    <a:pt x="5521" y="2624"/>
                  </a:cubicBezTo>
                  <a:lnTo>
                    <a:pt x="5521" y="2624"/>
                  </a:lnTo>
                  <a:cubicBezTo>
                    <a:pt x="5524" y="2625"/>
                    <a:pt x="5526" y="2625"/>
                    <a:pt x="5529" y="2626"/>
                  </a:cubicBezTo>
                  <a:lnTo>
                    <a:pt x="5529" y="2626"/>
                  </a:lnTo>
                  <a:cubicBezTo>
                    <a:pt x="4883" y="2441"/>
                    <a:pt x="4248" y="2213"/>
                    <a:pt x="3630" y="1951"/>
                  </a:cubicBezTo>
                  <a:cubicBezTo>
                    <a:pt x="2976" y="1671"/>
                    <a:pt x="2348" y="1336"/>
                    <a:pt x="1739" y="971"/>
                  </a:cubicBezTo>
                  <a:lnTo>
                    <a:pt x="1739" y="971"/>
                  </a:lnTo>
                  <a:cubicBezTo>
                    <a:pt x="1741" y="974"/>
                    <a:pt x="1742" y="974"/>
                    <a:pt x="1745" y="977"/>
                  </a:cubicBezTo>
                  <a:cubicBezTo>
                    <a:pt x="1742" y="976"/>
                    <a:pt x="1739" y="974"/>
                    <a:pt x="1738" y="971"/>
                  </a:cubicBezTo>
                  <a:lnTo>
                    <a:pt x="1739" y="971"/>
                  </a:lnTo>
                  <a:cubicBezTo>
                    <a:pt x="1738" y="971"/>
                    <a:pt x="1735" y="970"/>
                    <a:pt x="1734" y="970"/>
                  </a:cubicBezTo>
                  <a:cubicBezTo>
                    <a:pt x="1732" y="969"/>
                    <a:pt x="1728" y="969"/>
                    <a:pt x="1727" y="967"/>
                  </a:cubicBezTo>
                  <a:lnTo>
                    <a:pt x="1727" y="967"/>
                  </a:lnTo>
                  <a:lnTo>
                    <a:pt x="1728" y="969"/>
                  </a:lnTo>
                  <a:cubicBezTo>
                    <a:pt x="1264" y="683"/>
                    <a:pt x="812" y="374"/>
                    <a:pt x="375" y="49"/>
                  </a:cubicBezTo>
                  <a:cubicBezTo>
                    <a:pt x="332" y="17"/>
                    <a:pt x="282" y="1"/>
                    <a:pt x="232" y="1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7" name="Google Shape;2457;p11"/>
            <p:cNvSpPr/>
            <p:nvPr/>
          </p:nvSpPr>
          <p:spPr>
            <a:xfrm>
              <a:off x="1318405" y="907276"/>
              <a:ext cx="282" cy="161"/>
            </a:xfrm>
            <a:custGeom>
              <a:avLst/>
              <a:gdLst/>
              <a:ahLst/>
              <a:cxnLst/>
              <a:rect l="l" t="t" r="r" b="b"/>
              <a:pathLst>
                <a:path w="7" h="4" extrusionOk="0">
                  <a:moveTo>
                    <a:pt x="1" y="0"/>
                  </a:moveTo>
                  <a:cubicBezTo>
                    <a:pt x="2" y="2"/>
                    <a:pt x="5" y="2"/>
                    <a:pt x="7" y="3"/>
                  </a:cubicBezTo>
                  <a:cubicBezTo>
                    <a:pt x="5" y="2"/>
                    <a:pt x="4" y="0"/>
                    <a:pt x="1" y="0"/>
                  </a:cubicBezTo>
                  <a:close/>
                </a:path>
              </a:pathLst>
            </a:custGeom>
            <a:solidFill>
              <a:srgbClr val="D05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8" name="Google Shape;2458;p11"/>
            <p:cNvSpPr/>
            <p:nvPr/>
          </p:nvSpPr>
          <p:spPr>
            <a:xfrm>
              <a:off x="1594875" y="-568895"/>
              <a:ext cx="766947" cy="714122"/>
            </a:xfrm>
            <a:custGeom>
              <a:avLst/>
              <a:gdLst/>
              <a:ahLst/>
              <a:cxnLst/>
              <a:rect l="l" t="t" r="r" b="b"/>
              <a:pathLst>
                <a:path w="19005" h="17696" extrusionOk="0">
                  <a:moveTo>
                    <a:pt x="14492" y="16445"/>
                  </a:moveTo>
                  <a:lnTo>
                    <a:pt x="14551" y="16448"/>
                  </a:lnTo>
                  <a:cubicBezTo>
                    <a:pt x="14535" y="16447"/>
                    <a:pt x="14519" y="16446"/>
                    <a:pt x="14503" y="16445"/>
                  </a:cubicBezTo>
                  <a:lnTo>
                    <a:pt x="14503" y="16445"/>
                  </a:lnTo>
                  <a:cubicBezTo>
                    <a:pt x="14499" y="16445"/>
                    <a:pt x="14495" y="16445"/>
                    <a:pt x="14492" y="16445"/>
                  </a:cubicBezTo>
                  <a:close/>
                  <a:moveTo>
                    <a:pt x="4038" y="1"/>
                  </a:moveTo>
                  <a:cubicBezTo>
                    <a:pt x="3509" y="1"/>
                    <a:pt x="3032" y="57"/>
                    <a:pt x="2595" y="170"/>
                  </a:cubicBezTo>
                  <a:cubicBezTo>
                    <a:pt x="1844" y="358"/>
                    <a:pt x="1199" y="765"/>
                    <a:pt x="779" y="1315"/>
                  </a:cubicBezTo>
                  <a:cubicBezTo>
                    <a:pt x="291" y="1946"/>
                    <a:pt x="37" y="2769"/>
                    <a:pt x="7" y="3831"/>
                  </a:cubicBezTo>
                  <a:cubicBezTo>
                    <a:pt x="4" y="3889"/>
                    <a:pt x="1" y="3946"/>
                    <a:pt x="4" y="4005"/>
                  </a:cubicBezTo>
                  <a:cubicBezTo>
                    <a:pt x="84" y="4037"/>
                    <a:pt x="158" y="4057"/>
                    <a:pt x="234" y="4071"/>
                  </a:cubicBezTo>
                  <a:cubicBezTo>
                    <a:pt x="274" y="4078"/>
                    <a:pt x="317" y="4086"/>
                    <a:pt x="359" y="4091"/>
                  </a:cubicBezTo>
                  <a:cubicBezTo>
                    <a:pt x="417" y="4097"/>
                    <a:pt x="480" y="4099"/>
                    <a:pt x="546" y="4099"/>
                  </a:cubicBezTo>
                  <a:cubicBezTo>
                    <a:pt x="678" y="4099"/>
                    <a:pt x="823" y="4088"/>
                    <a:pt x="975" y="4066"/>
                  </a:cubicBezTo>
                  <a:cubicBezTo>
                    <a:pt x="1516" y="3978"/>
                    <a:pt x="2055" y="3761"/>
                    <a:pt x="2413" y="3604"/>
                  </a:cubicBezTo>
                  <a:cubicBezTo>
                    <a:pt x="2856" y="3409"/>
                    <a:pt x="3290" y="3222"/>
                    <a:pt x="3735" y="3073"/>
                  </a:cubicBezTo>
                  <a:cubicBezTo>
                    <a:pt x="4238" y="2905"/>
                    <a:pt x="4696" y="2790"/>
                    <a:pt x="5134" y="2723"/>
                  </a:cubicBezTo>
                  <a:cubicBezTo>
                    <a:pt x="5416" y="2682"/>
                    <a:pt x="5680" y="2662"/>
                    <a:pt x="5931" y="2662"/>
                  </a:cubicBezTo>
                  <a:cubicBezTo>
                    <a:pt x="6125" y="2662"/>
                    <a:pt x="6311" y="2674"/>
                    <a:pt x="6492" y="2698"/>
                  </a:cubicBezTo>
                  <a:cubicBezTo>
                    <a:pt x="6578" y="2708"/>
                    <a:pt x="6661" y="2721"/>
                    <a:pt x="6744" y="2737"/>
                  </a:cubicBezTo>
                  <a:cubicBezTo>
                    <a:pt x="7114" y="2807"/>
                    <a:pt x="7454" y="2924"/>
                    <a:pt x="7757" y="3086"/>
                  </a:cubicBezTo>
                  <a:cubicBezTo>
                    <a:pt x="8184" y="3314"/>
                    <a:pt x="8573" y="3627"/>
                    <a:pt x="8883" y="3992"/>
                  </a:cubicBezTo>
                  <a:cubicBezTo>
                    <a:pt x="9205" y="4366"/>
                    <a:pt x="9469" y="4772"/>
                    <a:pt x="9667" y="5196"/>
                  </a:cubicBezTo>
                  <a:cubicBezTo>
                    <a:pt x="9821" y="5523"/>
                    <a:pt x="9959" y="5874"/>
                    <a:pt x="10105" y="6302"/>
                  </a:cubicBezTo>
                  <a:lnTo>
                    <a:pt x="10125" y="6359"/>
                  </a:lnTo>
                  <a:cubicBezTo>
                    <a:pt x="10232" y="6665"/>
                    <a:pt x="10341" y="6981"/>
                    <a:pt x="10474" y="7290"/>
                  </a:cubicBezTo>
                  <a:lnTo>
                    <a:pt x="10460" y="7231"/>
                  </a:lnTo>
                  <a:lnTo>
                    <a:pt x="10460" y="7231"/>
                  </a:lnTo>
                  <a:cubicBezTo>
                    <a:pt x="10584" y="7534"/>
                    <a:pt x="10720" y="7774"/>
                    <a:pt x="10878" y="7982"/>
                  </a:cubicBezTo>
                  <a:cubicBezTo>
                    <a:pt x="11006" y="8137"/>
                    <a:pt x="11150" y="8280"/>
                    <a:pt x="11308" y="8403"/>
                  </a:cubicBezTo>
                  <a:cubicBezTo>
                    <a:pt x="11506" y="8550"/>
                    <a:pt x="11733" y="8675"/>
                    <a:pt x="11980" y="8777"/>
                  </a:cubicBezTo>
                  <a:cubicBezTo>
                    <a:pt x="12280" y="8889"/>
                    <a:pt x="12609" y="8976"/>
                    <a:pt x="13015" y="9054"/>
                  </a:cubicBezTo>
                  <a:cubicBezTo>
                    <a:pt x="13288" y="9105"/>
                    <a:pt x="13567" y="9147"/>
                    <a:pt x="13844" y="9189"/>
                  </a:cubicBezTo>
                  <a:cubicBezTo>
                    <a:pt x="14051" y="9220"/>
                    <a:pt x="14255" y="9251"/>
                    <a:pt x="14460" y="9286"/>
                  </a:cubicBezTo>
                  <a:lnTo>
                    <a:pt x="14651" y="9321"/>
                  </a:lnTo>
                  <a:cubicBezTo>
                    <a:pt x="15095" y="9406"/>
                    <a:pt x="15427" y="9495"/>
                    <a:pt x="15728" y="9614"/>
                  </a:cubicBezTo>
                  <a:cubicBezTo>
                    <a:pt x="15957" y="9700"/>
                    <a:pt x="16145" y="9793"/>
                    <a:pt x="16307" y="9901"/>
                  </a:cubicBezTo>
                  <a:cubicBezTo>
                    <a:pt x="16503" y="10032"/>
                    <a:pt x="16642" y="10147"/>
                    <a:pt x="16758" y="10275"/>
                  </a:cubicBezTo>
                  <a:cubicBezTo>
                    <a:pt x="16928" y="10460"/>
                    <a:pt x="17053" y="10635"/>
                    <a:pt x="17139" y="10813"/>
                  </a:cubicBezTo>
                  <a:cubicBezTo>
                    <a:pt x="17242" y="11020"/>
                    <a:pt x="17321" y="11236"/>
                    <a:pt x="17373" y="11458"/>
                  </a:cubicBezTo>
                  <a:cubicBezTo>
                    <a:pt x="17476" y="11931"/>
                    <a:pt x="17502" y="12403"/>
                    <a:pt x="17452" y="12861"/>
                  </a:cubicBezTo>
                  <a:cubicBezTo>
                    <a:pt x="17430" y="13055"/>
                    <a:pt x="17402" y="13245"/>
                    <a:pt x="17360" y="13434"/>
                  </a:cubicBezTo>
                  <a:cubicBezTo>
                    <a:pt x="17370" y="13422"/>
                    <a:pt x="17381" y="13410"/>
                    <a:pt x="17390" y="13396"/>
                  </a:cubicBezTo>
                  <a:lnTo>
                    <a:pt x="17390" y="13396"/>
                  </a:lnTo>
                  <a:cubicBezTo>
                    <a:pt x="17370" y="13428"/>
                    <a:pt x="17351" y="13460"/>
                    <a:pt x="17331" y="13492"/>
                  </a:cubicBezTo>
                  <a:cubicBezTo>
                    <a:pt x="17206" y="13671"/>
                    <a:pt x="17084" y="13817"/>
                    <a:pt x="16948" y="13947"/>
                  </a:cubicBezTo>
                  <a:cubicBezTo>
                    <a:pt x="16819" y="14052"/>
                    <a:pt x="16694" y="14135"/>
                    <a:pt x="16564" y="14206"/>
                  </a:cubicBezTo>
                  <a:cubicBezTo>
                    <a:pt x="16409" y="14276"/>
                    <a:pt x="16238" y="14332"/>
                    <a:pt x="16043" y="14377"/>
                  </a:cubicBezTo>
                  <a:cubicBezTo>
                    <a:pt x="15884" y="14408"/>
                    <a:pt x="15724" y="14433"/>
                    <a:pt x="15562" y="14456"/>
                  </a:cubicBezTo>
                  <a:lnTo>
                    <a:pt x="15493" y="14466"/>
                  </a:lnTo>
                  <a:cubicBezTo>
                    <a:pt x="15277" y="14499"/>
                    <a:pt x="15105" y="14527"/>
                    <a:pt x="14937" y="14566"/>
                  </a:cubicBezTo>
                  <a:cubicBezTo>
                    <a:pt x="14500" y="14663"/>
                    <a:pt x="14090" y="14881"/>
                    <a:pt x="13779" y="15062"/>
                  </a:cubicBezTo>
                  <a:cubicBezTo>
                    <a:pt x="13529" y="15208"/>
                    <a:pt x="13285" y="15371"/>
                    <a:pt x="13047" y="15531"/>
                  </a:cubicBezTo>
                  <a:lnTo>
                    <a:pt x="12972" y="15582"/>
                  </a:lnTo>
                  <a:cubicBezTo>
                    <a:pt x="12702" y="15767"/>
                    <a:pt x="12366" y="15998"/>
                    <a:pt x="12010" y="16186"/>
                  </a:cubicBezTo>
                  <a:cubicBezTo>
                    <a:pt x="11761" y="16314"/>
                    <a:pt x="11476" y="16418"/>
                    <a:pt x="11188" y="16488"/>
                  </a:cubicBezTo>
                  <a:cubicBezTo>
                    <a:pt x="10922" y="16543"/>
                    <a:pt x="10641" y="16571"/>
                    <a:pt x="10350" y="16571"/>
                  </a:cubicBezTo>
                  <a:cubicBezTo>
                    <a:pt x="10299" y="16571"/>
                    <a:pt x="10248" y="16570"/>
                    <a:pt x="10197" y="16568"/>
                  </a:cubicBezTo>
                  <a:cubicBezTo>
                    <a:pt x="9854" y="16545"/>
                    <a:pt x="9538" y="16504"/>
                    <a:pt x="9142" y="16429"/>
                  </a:cubicBezTo>
                  <a:cubicBezTo>
                    <a:pt x="8886" y="16380"/>
                    <a:pt x="8635" y="16324"/>
                    <a:pt x="8383" y="16270"/>
                  </a:cubicBezTo>
                  <a:lnTo>
                    <a:pt x="8201" y="16230"/>
                  </a:lnTo>
                  <a:cubicBezTo>
                    <a:pt x="8005" y="16186"/>
                    <a:pt x="7807" y="16145"/>
                    <a:pt x="7608" y="16107"/>
                  </a:cubicBezTo>
                  <a:cubicBezTo>
                    <a:pt x="7136" y="16019"/>
                    <a:pt x="6764" y="15978"/>
                    <a:pt x="6417" y="15978"/>
                  </a:cubicBezTo>
                  <a:cubicBezTo>
                    <a:pt x="6394" y="15978"/>
                    <a:pt x="6371" y="15978"/>
                    <a:pt x="6348" y="15978"/>
                  </a:cubicBezTo>
                  <a:cubicBezTo>
                    <a:pt x="6222" y="15980"/>
                    <a:pt x="6099" y="15991"/>
                    <a:pt x="5980" y="16013"/>
                  </a:cubicBezTo>
                  <a:cubicBezTo>
                    <a:pt x="6031" y="16254"/>
                    <a:pt x="6062" y="16485"/>
                    <a:pt x="6071" y="16705"/>
                  </a:cubicBezTo>
                  <a:cubicBezTo>
                    <a:pt x="6077" y="16877"/>
                    <a:pt x="6078" y="17047"/>
                    <a:pt x="6069" y="17213"/>
                  </a:cubicBezTo>
                  <a:cubicBezTo>
                    <a:pt x="6334" y="17249"/>
                    <a:pt x="6592" y="17291"/>
                    <a:pt x="6846" y="17340"/>
                  </a:cubicBezTo>
                  <a:cubicBezTo>
                    <a:pt x="6943" y="17357"/>
                    <a:pt x="7037" y="17377"/>
                    <a:pt x="7131" y="17397"/>
                  </a:cubicBezTo>
                  <a:lnTo>
                    <a:pt x="7507" y="17475"/>
                  </a:lnTo>
                  <a:cubicBezTo>
                    <a:pt x="7694" y="17515"/>
                    <a:pt x="7883" y="17554"/>
                    <a:pt x="8072" y="17590"/>
                  </a:cubicBezTo>
                  <a:lnTo>
                    <a:pt x="8074" y="17590"/>
                  </a:lnTo>
                  <a:cubicBezTo>
                    <a:pt x="8389" y="17650"/>
                    <a:pt x="8642" y="17682"/>
                    <a:pt x="8896" y="17695"/>
                  </a:cubicBezTo>
                  <a:cubicBezTo>
                    <a:pt x="8935" y="17695"/>
                    <a:pt x="8973" y="17696"/>
                    <a:pt x="9010" y="17696"/>
                  </a:cubicBezTo>
                  <a:cubicBezTo>
                    <a:pt x="9274" y="17696"/>
                    <a:pt x="9514" y="17674"/>
                    <a:pt x="9746" y="17628"/>
                  </a:cubicBezTo>
                  <a:cubicBezTo>
                    <a:pt x="10081" y="17551"/>
                    <a:pt x="10427" y="17427"/>
                    <a:pt x="10806" y="17249"/>
                  </a:cubicBezTo>
                  <a:cubicBezTo>
                    <a:pt x="10987" y="17165"/>
                    <a:pt x="11168" y="17077"/>
                    <a:pt x="11349" y="16991"/>
                  </a:cubicBezTo>
                  <a:cubicBezTo>
                    <a:pt x="11547" y="16896"/>
                    <a:pt x="11744" y="16798"/>
                    <a:pt x="11942" y="16709"/>
                  </a:cubicBezTo>
                  <a:cubicBezTo>
                    <a:pt x="12095" y="16639"/>
                    <a:pt x="12217" y="16583"/>
                    <a:pt x="12345" y="16540"/>
                  </a:cubicBezTo>
                  <a:cubicBezTo>
                    <a:pt x="12467" y="16500"/>
                    <a:pt x="12592" y="16464"/>
                    <a:pt x="12719" y="16436"/>
                  </a:cubicBezTo>
                  <a:cubicBezTo>
                    <a:pt x="12940" y="16390"/>
                    <a:pt x="13141" y="16367"/>
                    <a:pt x="13336" y="16367"/>
                  </a:cubicBezTo>
                  <a:cubicBezTo>
                    <a:pt x="13347" y="16367"/>
                    <a:pt x="13359" y="16367"/>
                    <a:pt x="13370" y="16367"/>
                  </a:cubicBezTo>
                  <a:cubicBezTo>
                    <a:pt x="13567" y="16370"/>
                    <a:pt x="13762" y="16382"/>
                    <a:pt x="13959" y="16402"/>
                  </a:cubicBezTo>
                  <a:lnTo>
                    <a:pt x="14042" y="16409"/>
                  </a:lnTo>
                  <a:cubicBezTo>
                    <a:pt x="14196" y="16423"/>
                    <a:pt x="14348" y="16437"/>
                    <a:pt x="14503" y="16445"/>
                  </a:cubicBezTo>
                  <a:lnTo>
                    <a:pt x="14503" y="16445"/>
                  </a:lnTo>
                  <a:cubicBezTo>
                    <a:pt x="14531" y="16446"/>
                    <a:pt x="14559" y="16446"/>
                    <a:pt x="14587" y="16446"/>
                  </a:cubicBezTo>
                  <a:cubicBezTo>
                    <a:pt x="14796" y="16446"/>
                    <a:pt x="14997" y="16426"/>
                    <a:pt x="15203" y="16386"/>
                  </a:cubicBezTo>
                  <a:cubicBezTo>
                    <a:pt x="15461" y="16323"/>
                    <a:pt x="15711" y="16231"/>
                    <a:pt x="15942" y="16117"/>
                  </a:cubicBezTo>
                  <a:cubicBezTo>
                    <a:pt x="15944" y="16116"/>
                    <a:pt x="15970" y="16102"/>
                    <a:pt x="15967" y="16100"/>
                  </a:cubicBezTo>
                  <a:cubicBezTo>
                    <a:pt x="15965" y="16099"/>
                    <a:pt x="15986" y="16087"/>
                    <a:pt x="15986" y="16086"/>
                  </a:cubicBezTo>
                  <a:cubicBezTo>
                    <a:pt x="16211" y="15974"/>
                    <a:pt x="16434" y="15814"/>
                    <a:pt x="16633" y="15633"/>
                  </a:cubicBezTo>
                  <a:cubicBezTo>
                    <a:pt x="16819" y="15452"/>
                    <a:pt x="16987" y="15244"/>
                    <a:pt x="17135" y="15016"/>
                  </a:cubicBezTo>
                  <a:cubicBezTo>
                    <a:pt x="17443" y="14515"/>
                    <a:pt x="17633" y="13969"/>
                    <a:pt x="17781" y="13502"/>
                  </a:cubicBezTo>
                  <a:cubicBezTo>
                    <a:pt x="17848" y="13271"/>
                    <a:pt x="17916" y="13038"/>
                    <a:pt x="17981" y="12804"/>
                  </a:cubicBezTo>
                  <a:cubicBezTo>
                    <a:pt x="18074" y="12472"/>
                    <a:pt x="18164" y="12142"/>
                    <a:pt x="18272" y="11817"/>
                  </a:cubicBezTo>
                  <a:cubicBezTo>
                    <a:pt x="18337" y="11620"/>
                    <a:pt x="18407" y="11425"/>
                    <a:pt x="18486" y="11236"/>
                  </a:cubicBezTo>
                  <a:cubicBezTo>
                    <a:pt x="18519" y="11195"/>
                    <a:pt x="18545" y="11151"/>
                    <a:pt x="18574" y="11103"/>
                  </a:cubicBezTo>
                  <a:cubicBezTo>
                    <a:pt x="18722" y="10876"/>
                    <a:pt x="18860" y="10697"/>
                    <a:pt x="19005" y="10540"/>
                  </a:cubicBezTo>
                  <a:cubicBezTo>
                    <a:pt x="18918" y="10392"/>
                    <a:pt x="18824" y="10255"/>
                    <a:pt x="18714" y="10109"/>
                  </a:cubicBezTo>
                  <a:cubicBezTo>
                    <a:pt x="18556" y="9900"/>
                    <a:pt x="18391" y="9727"/>
                    <a:pt x="18207" y="9579"/>
                  </a:cubicBezTo>
                  <a:cubicBezTo>
                    <a:pt x="18024" y="9433"/>
                    <a:pt x="17818" y="9304"/>
                    <a:pt x="17578" y="9189"/>
                  </a:cubicBezTo>
                  <a:cubicBezTo>
                    <a:pt x="17481" y="9140"/>
                    <a:pt x="17380" y="9095"/>
                    <a:pt x="17281" y="9049"/>
                  </a:cubicBezTo>
                  <a:lnTo>
                    <a:pt x="17199" y="9016"/>
                  </a:lnTo>
                  <a:lnTo>
                    <a:pt x="16971" y="8919"/>
                  </a:lnTo>
                  <a:cubicBezTo>
                    <a:pt x="16770" y="8831"/>
                    <a:pt x="16589" y="8732"/>
                    <a:pt x="16416" y="8619"/>
                  </a:cubicBezTo>
                  <a:cubicBezTo>
                    <a:pt x="16258" y="8494"/>
                    <a:pt x="16129" y="8370"/>
                    <a:pt x="16020" y="8241"/>
                  </a:cubicBezTo>
                  <a:cubicBezTo>
                    <a:pt x="15958" y="8159"/>
                    <a:pt x="15905" y="8073"/>
                    <a:pt x="15856" y="7979"/>
                  </a:cubicBezTo>
                  <a:cubicBezTo>
                    <a:pt x="15794" y="7813"/>
                    <a:pt x="15757" y="7632"/>
                    <a:pt x="15723" y="7459"/>
                  </a:cubicBezTo>
                  <a:cubicBezTo>
                    <a:pt x="15668" y="7143"/>
                    <a:pt x="15608" y="6901"/>
                    <a:pt x="15533" y="6671"/>
                  </a:cubicBezTo>
                  <a:cubicBezTo>
                    <a:pt x="15434" y="6369"/>
                    <a:pt x="15302" y="6075"/>
                    <a:pt x="15173" y="5801"/>
                  </a:cubicBezTo>
                  <a:cubicBezTo>
                    <a:pt x="15058" y="5543"/>
                    <a:pt x="14921" y="5289"/>
                    <a:pt x="14753" y="5024"/>
                  </a:cubicBezTo>
                  <a:cubicBezTo>
                    <a:pt x="14470" y="4574"/>
                    <a:pt x="14134" y="4162"/>
                    <a:pt x="13754" y="3798"/>
                  </a:cubicBezTo>
                  <a:cubicBezTo>
                    <a:pt x="13429" y="3482"/>
                    <a:pt x="13035" y="3182"/>
                    <a:pt x="12553" y="2878"/>
                  </a:cubicBezTo>
                  <a:cubicBezTo>
                    <a:pt x="12077" y="2576"/>
                    <a:pt x="11586" y="2335"/>
                    <a:pt x="11213" y="2161"/>
                  </a:cubicBezTo>
                  <a:cubicBezTo>
                    <a:pt x="10778" y="1951"/>
                    <a:pt x="10337" y="1757"/>
                    <a:pt x="9897" y="1563"/>
                  </a:cubicBezTo>
                  <a:lnTo>
                    <a:pt x="9689" y="1472"/>
                  </a:lnTo>
                  <a:lnTo>
                    <a:pt x="9492" y="1385"/>
                  </a:lnTo>
                  <a:cubicBezTo>
                    <a:pt x="9185" y="1246"/>
                    <a:pt x="8876" y="1111"/>
                    <a:pt x="8560" y="988"/>
                  </a:cubicBezTo>
                  <a:cubicBezTo>
                    <a:pt x="8122" y="818"/>
                    <a:pt x="7744" y="686"/>
                    <a:pt x="7404" y="580"/>
                  </a:cubicBezTo>
                  <a:cubicBezTo>
                    <a:pt x="6858" y="410"/>
                    <a:pt x="6347" y="279"/>
                    <a:pt x="5838" y="183"/>
                  </a:cubicBezTo>
                  <a:cubicBezTo>
                    <a:pt x="5548" y="127"/>
                    <a:pt x="5265" y="84"/>
                    <a:pt x="4998" y="55"/>
                  </a:cubicBezTo>
                  <a:cubicBezTo>
                    <a:pt x="4659" y="19"/>
                    <a:pt x="4340" y="1"/>
                    <a:pt x="40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9" name="Google Shape;2459;p11"/>
            <p:cNvSpPr/>
            <p:nvPr/>
          </p:nvSpPr>
          <p:spPr>
            <a:xfrm>
              <a:off x="647590" y="-1018969"/>
              <a:ext cx="644025" cy="283090"/>
            </a:xfrm>
            <a:custGeom>
              <a:avLst/>
              <a:gdLst/>
              <a:ahLst/>
              <a:cxnLst/>
              <a:rect l="l" t="t" r="r" b="b"/>
              <a:pathLst>
                <a:path w="15959" h="7015" extrusionOk="0">
                  <a:moveTo>
                    <a:pt x="9282" y="0"/>
                  </a:moveTo>
                  <a:cubicBezTo>
                    <a:pt x="8720" y="0"/>
                    <a:pt x="8188" y="65"/>
                    <a:pt x="7690" y="193"/>
                  </a:cubicBezTo>
                  <a:cubicBezTo>
                    <a:pt x="7465" y="248"/>
                    <a:pt x="7240" y="337"/>
                    <a:pt x="7061" y="410"/>
                  </a:cubicBezTo>
                  <a:cubicBezTo>
                    <a:pt x="6821" y="507"/>
                    <a:pt x="6580" y="593"/>
                    <a:pt x="6337" y="673"/>
                  </a:cubicBezTo>
                  <a:cubicBezTo>
                    <a:pt x="5909" y="817"/>
                    <a:pt x="5477" y="947"/>
                    <a:pt x="5044" y="1080"/>
                  </a:cubicBezTo>
                  <a:lnTo>
                    <a:pt x="4915" y="1120"/>
                  </a:lnTo>
                  <a:cubicBezTo>
                    <a:pt x="3973" y="1407"/>
                    <a:pt x="3061" y="1703"/>
                    <a:pt x="2252" y="2176"/>
                  </a:cubicBezTo>
                  <a:cubicBezTo>
                    <a:pt x="1844" y="2414"/>
                    <a:pt x="1488" y="2693"/>
                    <a:pt x="1191" y="3004"/>
                  </a:cubicBezTo>
                  <a:cubicBezTo>
                    <a:pt x="878" y="3330"/>
                    <a:pt x="621" y="3718"/>
                    <a:pt x="430" y="4158"/>
                  </a:cubicBezTo>
                  <a:cubicBezTo>
                    <a:pt x="227" y="4613"/>
                    <a:pt x="99" y="5129"/>
                    <a:pt x="42" y="5732"/>
                  </a:cubicBezTo>
                  <a:cubicBezTo>
                    <a:pt x="4" y="6157"/>
                    <a:pt x="0" y="6588"/>
                    <a:pt x="33" y="7014"/>
                  </a:cubicBezTo>
                  <a:cubicBezTo>
                    <a:pt x="62" y="6958"/>
                    <a:pt x="78" y="6904"/>
                    <a:pt x="95" y="6849"/>
                  </a:cubicBezTo>
                  <a:lnTo>
                    <a:pt x="111" y="6795"/>
                  </a:lnTo>
                  <a:cubicBezTo>
                    <a:pt x="247" y="6335"/>
                    <a:pt x="440" y="5920"/>
                    <a:pt x="679" y="5565"/>
                  </a:cubicBezTo>
                  <a:cubicBezTo>
                    <a:pt x="859" y="5305"/>
                    <a:pt x="1060" y="5035"/>
                    <a:pt x="1316" y="4828"/>
                  </a:cubicBezTo>
                  <a:cubicBezTo>
                    <a:pt x="1531" y="4655"/>
                    <a:pt x="1739" y="4534"/>
                    <a:pt x="1955" y="4461"/>
                  </a:cubicBezTo>
                  <a:cubicBezTo>
                    <a:pt x="2173" y="4389"/>
                    <a:pt x="2412" y="4346"/>
                    <a:pt x="2683" y="4329"/>
                  </a:cubicBezTo>
                  <a:cubicBezTo>
                    <a:pt x="2878" y="4318"/>
                    <a:pt x="3075" y="4317"/>
                    <a:pt x="3272" y="4317"/>
                  </a:cubicBezTo>
                  <a:cubicBezTo>
                    <a:pt x="3315" y="4317"/>
                    <a:pt x="3359" y="4317"/>
                    <a:pt x="3403" y="4317"/>
                  </a:cubicBezTo>
                  <a:cubicBezTo>
                    <a:pt x="3466" y="4317"/>
                    <a:pt x="3531" y="4318"/>
                    <a:pt x="3597" y="4318"/>
                  </a:cubicBezTo>
                  <a:cubicBezTo>
                    <a:pt x="3893" y="4318"/>
                    <a:pt x="4211" y="4311"/>
                    <a:pt x="4527" y="4267"/>
                  </a:cubicBezTo>
                  <a:cubicBezTo>
                    <a:pt x="4875" y="4208"/>
                    <a:pt x="5220" y="4106"/>
                    <a:pt x="5550" y="3958"/>
                  </a:cubicBezTo>
                  <a:cubicBezTo>
                    <a:pt x="6044" y="3737"/>
                    <a:pt x="6502" y="3438"/>
                    <a:pt x="6843" y="3201"/>
                  </a:cubicBezTo>
                  <a:cubicBezTo>
                    <a:pt x="6993" y="3096"/>
                    <a:pt x="7141" y="2990"/>
                    <a:pt x="7289" y="2882"/>
                  </a:cubicBezTo>
                  <a:cubicBezTo>
                    <a:pt x="7546" y="2700"/>
                    <a:pt x="7805" y="2516"/>
                    <a:pt x="8068" y="2346"/>
                  </a:cubicBezTo>
                  <a:cubicBezTo>
                    <a:pt x="8579" y="2010"/>
                    <a:pt x="9019" y="1782"/>
                    <a:pt x="9450" y="1628"/>
                  </a:cubicBezTo>
                  <a:cubicBezTo>
                    <a:pt x="9714" y="1538"/>
                    <a:pt x="9974" y="1470"/>
                    <a:pt x="10228" y="1427"/>
                  </a:cubicBezTo>
                  <a:cubicBezTo>
                    <a:pt x="10573" y="1371"/>
                    <a:pt x="10848" y="1341"/>
                    <a:pt x="11098" y="1330"/>
                  </a:cubicBezTo>
                  <a:cubicBezTo>
                    <a:pt x="11180" y="1327"/>
                    <a:pt x="11263" y="1325"/>
                    <a:pt x="11345" y="1325"/>
                  </a:cubicBezTo>
                  <a:cubicBezTo>
                    <a:pt x="11782" y="1325"/>
                    <a:pt x="12222" y="1367"/>
                    <a:pt x="12658" y="1450"/>
                  </a:cubicBezTo>
                  <a:cubicBezTo>
                    <a:pt x="12753" y="1467"/>
                    <a:pt x="12849" y="1488"/>
                    <a:pt x="12944" y="1509"/>
                  </a:cubicBezTo>
                  <a:cubicBezTo>
                    <a:pt x="13241" y="1579"/>
                    <a:pt x="13533" y="1666"/>
                    <a:pt x="13807" y="1765"/>
                  </a:cubicBezTo>
                  <a:cubicBezTo>
                    <a:pt x="14125" y="1881"/>
                    <a:pt x="14399" y="1995"/>
                    <a:pt x="14647" y="2112"/>
                  </a:cubicBezTo>
                  <a:cubicBezTo>
                    <a:pt x="15127" y="2349"/>
                    <a:pt x="15568" y="2616"/>
                    <a:pt x="15959" y="2911"/>
                  </a:cubicBezTo>
                  <a:cubicBezTo>
                    <a:pt x="15459" y="2265"/>
                    <a:pt x="14764" y="1709"/>
                    <a:pt x="13836" y="1207"/>
                  </a:cubicBezTo>
                  <a:cubicBezTo>
                    <a:pt x="13392" y="962"/>
                    <a:pt x="12900" y="746"/>
                    <a:pt x="12328" y="545"/>
                  </a:cubicBezTo>
                  <a:cubicBezTo>
                    <a:pt x="11858" y="380"/>
                    <a:pt x="11374" y="251"/>
                    <a:pt x="10892" y="159"/>
                  </a:cubicBezTo>
                  <a:lnTo>
                    <a:pt x="10814" y="145"/>
                  </a:lnTo>
                  <a:lnTo>
                    <a:pt x="10739" y="133"/>
                  </a:lnTo>
                  <a:cubicBezTo>
                    <a:pt x="10235" y="45"/>
                    <a:pt x="9748" y="0"/>
                    <a:pt x="92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0" name="Google Shape;2460;p11"/>
            <p:cNvSpPr/>
            <p:nvPr/>
          </p:nvSpPr>
          <p:spPr>
            <a:xfrm>
              <a:off x="2151850" y="-19467"/>
              <a:ext cx="618723" cy="731152"/>
            </a:xfrm>
            <a:custGeom>
              <a:avLst/>
              <a:gdLst/>
              <a:ahLst/>
              <a:cxnLst/>
              <a:rect l="l" t="t" r="r" b="b"/>
              <a:pathLst>
                <a:path w="15332" h="18118" extrusionOk="0">
                  <a:moveTo>
                    <a:pt x="14608" y="0"/>
                  </a:moveTo>
                  <a:lnTo>
                    <a:pt x="14606" y="2"/>
                  </a:lnTo>
                  <a:cubicBezTo>
                    <a:pt x="14638" y="581"/>
                    <a:pt x="14645" y="1134"/>
                    <a:pt x="14622" y="1659"/>
                  </a:cubicBezTo>
                  <a:cubicBezTo>
                    <a:pt x="14567" y="2853"/>
                    <a:pt x="14365" y="4013"/>
                    <a:pt x="14017" y="5105"/>
                  </a:cubicBezTo>
                  <a:cubicBezTo>
                    <a:pt x="13920" y="5408"/>
                    <a:pt x="13813" y="5710"/>
                    <a:pt x="13697" y="6008"/>
                  </a:cubicBezTo>
                  <a:cubicBezTo>
                    <a:pt x="13605" y="6241"/>
                    <a:pt x="13503" y="6490"/>
                    <a:pt x="13377" y="6728"/>
                  </a:cubicBezTo>
                  <a:cubicBezTo>
                    <a:pt x="13161" y="7124"/>
                    <a:pt x="12894" y="7517"/>
                    <a:pt x="12584" y="7890"/>
                  </a:cubicBezTo>
                  <a:cubicBezTo>
                    <a:pt x="12330" y="8195"/>
                    <a:pt x="12052" y="8488"/>
                    <a:pt x="11785" y="8769"/>
                  </a:cubicBezTo>
                  <a:lnTo>
                    <a:pt x="11705" y="8855"/>
                  </a:lnTo>
                  <a:cubicBezTo>
                    <a:pt x="11372" y="9206"/>
                    <a:pt x="11146" y="9466"/>
                    <a:pt x="10946" y="9726"/>
                  </a:cubicBezTo>
                  <a:cubicBezTo>
                    <a:pt x="10831" y="9886"/>
                    <a:pt x="10692" y="10088"/>
                    <a:pt x="10577" y="10299"/>
                  </a:cubicBezTo>
                  <a:cubicBezTo>
                    <a:pt x="10481" y="10468"/>
                    <a:pt x="10393" y="10649"/>
                    <a:pt x="10304" y="10870"/>
                  </a:cubicBezTo>
                  <a:cubicBezTo>
                    <a:pt x="10198" y="11162"/>
                    <a:pt x="10119" y="11452"/>
                    <a:pt x="10069" y="11732"/>
                  </a:cubicBezTo>
                  <a:lnTo>
                    <a:pt x="10027" y="11958"/>
                  </a:lnTo>
                  <a:cubicBezTo>
                    <a:pt x="10007" y="12073"/>
                    <a:pt x="9985" y="12186"/>
                    <a:pt x="9963" y="12297"/>
                  </a:cubicBezTo>
                  <a:cubicBezTo>
                    <a:pt x="9921" y="12505"/>
                    <a:pt x="9862" y="12778"/>
                    <a:pt x="9776" y="13033"/>
                  </a:cubicBezTo>
                  <a:cubicBezTo>
                    <a:pt x="9705" y="13247"/>
                    <a:pt x="9625" y="13471"/>
                    <a:pt x="9503" y="13658"/>
                  </a:cubicBezTo>
                  <a:cubicBezTo>
                    <a:pt x="9404" y="13808"/>
                    <a:pt x="9266" y="13991"/>
                    <a:pt x="9059" y="14088"/>
                  </a:cubicBezTo>
                  <a:cubicBezTo>
                    <a:pt x="8956" y="14134"/>
                    <a:pt x="8848" y="14158"/>
                    <a:pt x="8741" y="14158"/>
                  </a:cubicBezTo>
                  <a:cubicBezTo>
                    <a:pt x="8699" y="14158"/>
                    <a:pt x="8658" y="14154"/>
                    <a:pt x="8617" y="14147"/>
                  </a:cubicBezTo>
                  <a:cubicBezTo>
                    <a:pt x="8569" y="14138"/>
                    <a:pt x="8519" y="14121"/>
                    <a:pt x="8470" y="14099"/>
                  </a:cubicBezTo>
                  <a:cubicBezTo>
                    <a:pt x="8311" y="14020"/>
                    <a:pt x="8174" y="13865"/>
                    <a:pt x="8065" y="13638"/>
                  </a:cubicBezTo>
                  <a:cubicBezTo>
                    <a:pt x="8001" y="13503"/>
                    <a:pt x="7943" y="13359"/>
                    <a:pt x="7886" y="13220"/>
                  </a:cubicBezTo>
                  <a:lnTo>
                    <a:pt x="7781" y="12964"/>
                  </a:lnTo>
                  <a:cubicBezTo>
                    <a:pt x="7736" y="12857"/>
                    <a:pt x="7663" y="12696"/>
                    <a:pt x="7558" y="12552"/>
                  </a:cubicBezTo>
                  <a:cubicBezTo>
                    <a:pt x="7529" y="12519"/>
                    <a:pt x="7501" y="12493"/>
                    <a:pt x="7469" y="12465"/>
                  </a:cubicBezTo>
                  <a:cubicBezTo>
                    <a:pt x="7410" y="12424"/>
                    <a:pt x="7346" y="12394"/>
                    <a:pt x="7281" y="12366"/>
                  </a:cubicBezTo>
                  <a:cubicBezTo>
                    <a:pt x="7209" y="12340"/>
                    <a:pt x="7139" y="12321"/>
                    <a:pt x="7067" y="12308"/>
                  </a:cubicBezTo>
                  <a:lnTo>
                    <a:pt x="6991" y="12295"/>
                  </a:lnTo>
                  <a:cubicBezTo>
                    <a:pt x="6956" y="12293"/>
                    <a:pt x="6922" y="12293"/>
                    <a:pt x="6887" y="12293"/>
                  </a:cubicBezTo>
                  <a:cubicBezTo>
                    <a:pt x="6809" y="12293"/>
                    <a:pt x="6731" y="12297"/>
                    <a:pt x="6652" y="12304"/>
                  </a:cubicBezTo>
                  <a:cubicBezTo>
                    <a:pt x="6465" y="12338"/>
                    <a:pt x="6291" y="12390"/>
                    <a:pt x="6105" y="12469"/>
                  </a:cubicBezTo>
                  <a:lnTo>
                    <a:pt x="6016" y="12511"/>
                  </a:lnTo>
                  <a:cubicBezTo>
                    <a:pt x="5787" y="12659"/>
                    <a:pt x="5553" y="12798"/>
                    <a:pt x="5316" y="12933"/>
                  </a:cubicBezTo>
                  <a:lnTo>
                    <a:pt x="5108" y="13085"/>
                  </a:lnTo>
                  <a:cubicBezTo>
                    <a:pt x="4892" y="13256"/>
                    <a:pt x="4717" y="13408"/>
                    <a:pt x="4543" y="13566"/>
                  </a:cubicBezTo>
                  <a:cubicBezTo>
                    <a:pt x="4472" y="13674"/>
                    <a:pt x="4397" y="13782"/>
                    <a:pt x="4322" y="13889"/>
                  </a:cubicBezTo>
                  <a:cubicBezTo>
                    <a:pt x="3679" y="14786"/>
                    <a:pt x="2879" y="15568"/>
                    <a:pt x="2179" y="16218"/>
                  </a:cubicBezTo>
                  <a:lnTo>
                    <a:pt x="1820" y="16551"/>
                  </a:lnTo>
                  <a:cubicBezTo>
                    <a:pt x="1553" y="16825"/>
                    <a:pt x="1271" y="17089"/>
                    <a:pt x="980" y="17335"/>
                  </a:cubicBezTo>
                  <a:cubicBezTo>
                    <a:pt x="664" y="17602"/>
                    <a:pt x="336" y="17855"/>
                    <a:pt x="0" y="18088"/>
                  </a:cubicBezTo>
                  <a:lnTo>
                    <a:pt x="401" y="18114"/>
                  </a:lnTo>
                  <a:cubicBezTo>
                    <a:pt x="531" y="18116"/>
                    <a:pt x="665" y="18118"/>
                    <a:pt x="800" y="18118"/>
                  </a:cubicBezTo>
                  <a:cubicBezTo>
                    <a:pt x="1066" y="18118"/>
                    <a:pt x="1341" y="18111"/>
                    <a:pt x="1618" y="18085"/>
                  </a:cubicBezTo>
                  <a:cubicBezTo>
                    <a:pt x="1974" y="18055"/>
                    <a:pt x="2347" y="17999"/>
                    <a:pt x="2729" y="17920"/>
                  </a:cubicBezTo>
                  <a:cubicBezTo>
                    <a:pt x="3478" y="17760"/>
                    <a:pt x="4273" y="17513"/>
                    <a:pt x="5158" y="17166"/>
                  </a:cubicBezTo>
                  <a:cubicBezTo>
                    <a:pt x="5605" y="16989"/>
                    <a:pt x="6047" y="16804"/>
                    <a:pt x="6488" y="16616"/>
                  </a:cubicBezTo>
                  <a:lnTo>
                    <a:pt x="6594" y="16568"/>
                  </a:lnTo>
                  <a:lnTo>
                    <a:pt x="7499" y="16189"/>
                  </a:lnTo>
                  <a:cubicBezTo>
                    <a:pt x="7973" y="15994"/>
                    <a:pt x="8533" y="15768"/>
                    <a:pt x="9098" y="15579"/>
                  </a:cubicBezTo>
                  <a:cubicBezTo>
                    <a:pt x="9537" y="15435"/>
                    <a:pt x="9960" y="15319"/>
                    <a:pt x="10355" y="15231"/>
                  </a:cubicBezTo>
                  <a:cubicBezTo>
                    <a:pt x="11764" y="13420"/>
                    <a:pt x="12851" y="11660"/>
                    <a:pt x="13683" y="9851"/>
                  </a:cubicBezTo>
                  <a:cubicBezTo>
                    <a:pt x="14819" y="7374"/>
                    <a:pt x="15331" y="5025"/>
                    <a:pt x="15204" y="2866"/>
                  </a:cubicBezTo>
                  <a:cubicBezTo>
                    <a:pt x="15168" y="2268"/>
                    <a:pt x="15080" y="1669"/>
                    <a:pt x="14941" y="1089"/>
                  </a:cubicBezTo>
                  <a:cubicBezTo>
                    <a:pt x="14860" y="742"/>
                    <a:pt x="14757" y="393"/>
                    <a:pt x="14618" y="18"/>
                  </a:cubicBezTo>
                  <a:cubicBezTo>
                    <a:pt x="14616" y="8"/>
                    <a:pt x="14609" y="0"/>
                    <a:pt x="146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1" name="Google Shape;2461;p11"/>
            <p:cNvSpPr/>
            <p:nvPr/>
          </p:nvSpPr>
          <p:spPr>
            <a:xfrm>
              <a:off x="2449547" y="1290524"/>
              <a:ext cx="388498" cy="343179"/>
            </a:xfrm>
            <a:custGeom>
              <a:avLst/>
              <a:gdLst/>
              <a:ahLst/>
              <a:cxnLst/>
              <a:rect l="l" t="t" r="r" b="b"/>
              <a:pathLst>
                <a:path w="9627" h="8504" extrusionOk="0">
                  <a:moveTo>
                    <a:pt x="2576" y="1"/>
                  </a:moveTo>
                  <a:cubicBezTo>
                    <a:pt x="2553" y="1"/>
                    <a:pt x="2532" y="11"/>
                    <a:pt x="2518" y="32"/>
                  </a:cubicBezTo>
                  <a:cubicBezTo>
                    <a:pt x="2390" y="250"/>
                    <a:pt x="2297" y="486"/>
                    <a:pt x="2228" y="750"/>
                  </a:cubicBezTo>
                  <a:cubicBezTo>
                    <a:pt x="2163" y="988"/>
                    <a:pt x="2132" y="1221"/>
                    <a:pt x="2099" y="1544"/>
                  </a:cubicBezTo>
                  <a:cubicBezTo>
                    <a:pt x="2089" y="1636"/>
                    <a:pt x="2080" y="1728"/>
                    <a:pt x="2073" y="1820"/>
                  </a:cubicBezTo>
                  <a:cubicBezTo>
                    <a:pt x="2056" y="1981"/>
                    <a:pt x="2040" y="2145"/>
                    <a:pt x="2020" y="2305"/>
                  </a:cubicBezTo>
                  <a:cubicBezTo>
                    <a:pt x="1981" y="2593"/>
                    <a:pt x="1923" y="2841"/>
                    <a:pt x="1844" y="3064"/>
                  </a:cubicBezTo>
                  <a:lnTo>
                    <a:pt x="1823" y="3120"/>
                  </a:lnTo>
                  <a:cubicBezTo>
                    <a:pt x="1780" y="2945"/>
                    <a:pt x="1722" y="2772"/>
                    <a:pt x="1652" y="2591"/>
                  </a:cubicBezTo>
                  <a:cubicBezTo>
                    <a:pt x="1557" y="2344"/>
                    <a:pt x="1436" y="2101"/>
                    <a:pt x="1297" y="1875"/>
                  </a:cubicBezTo>
                  <a:cubicBezTo>
                    <a:pt x="1156" y="1643"/>
                    <a:pt x="990" y="1439"/>
                    <a:pt x="805" y="1264"/>
                  </a:cubicBezTo>
                  <a:cubicBezTo>
                    <a:pt x="724" y="1188"/>
                    <a:pt x="631" y="1113"/>
                    <a:pt x="516" y="1040"/>
                  </a:cubicBezTo>
                  <a:cubicBezTo>
                    <a:pt x="408" y="970"/>
                    <a:pt x="292" y="912"/>
                    <a:pt x="160" y="865"/>
                  </a:cubicBezTo>
                  <a:cubicBezTo>
                    <a:pt x="152" y="863"/>
                    <a:pt x="143" y="862"/>
                    <a:pt x="135" y="862"/>
                  </a:cubicBezTo>
                  <a:cubicBezTo>
                    <a:pt x="124" y="862"/>
                    <a:pt x="114" y="863"/>
                    <a:pt x="102" y="866"/>
                  </a:cubicBezTo>
                  <a:cubicBezTo>
                    <a:pt x="79" y="873"/>
                    <a:pt x="59" y="886"/>
                    <a:pt x="43" y="909"/>
                  </a:cubicBezTo>
                  <a:cubicBezTo>
                    <a:pt x="27" y="932"/>
                    <a:pt x="26" y="944"/>
                    <a:pt x="22" y="954"/>
                  </a:cubicBezTo>
                  <a:cubicBezTo>
                    <a:pt x="12" y="983"/>
                    <a:pt x="6" y="998"/>
                    <a:pt x="6" y="1016"/>
                  </a:cubicBezTo>
                  <a:cubicBezTo>
                    <a:pt x="0" y="1044"/>
                    <a:pt x="4" y="1077"/>
                    <a:pt x="7" y="1106"/>
                  </a:cubicBezTo>
                  <a:cubicBezTo>
                    <a:pt x="17" y="1169"/>
                    <a:pt x="26" y="1225"/>
                    <a:pt x="35" y="1276"/>
                  </a:cubicBezTo>
                  <a:lnTo>
                    <a:pt x="40" y="1313"/>
                  </a:lnTo>
                  <a:lnTo>
                    <a:pt x="50" y="1369"/>
                  </a:lnTo>
                  <a:cubicBezTo>
                    <a:pt x="89" y="1576"/>
                    <a:pt x="127" y="1780"/>
                    <a:pt x="165" y="1985"/>
                  </a:cubicBezTo>
                  <a:lnTo>
                    <a:pt x="200" y="2160"/>
                  </a:lnTo>
                  <a:lnTo>
                    <a:pt x="319" y="2755"/>
                  </a:lnTo>
                  <a:lnTo>
                    <a:pt x="395" y="3143"/>
                  </a:lnTo>
                  <a:lnTo>
                    <a:pt x="420" y="3265"/>
                  </a:lnTo>
                  <a:cubicBezTo>
                    <a:pt x="471" y="3525"/>
                    <a:pt x="523" y="3788"/>
                    <a:pt x="568" y="4051"/>
                  </a:cubicBezTo>
                  <a:cubicBezTo>
                    <a:pt x="585" y="4144"/>
                    <a:pt x="601" y="4244"/>
                    <a:pt x="613" y="4345"/>
                  </a:cubicBezTo>
                  <a:cubicBezTo>
                    <a:pt x="618" y="4384"/>
                    <a:pt x="621" y="4420"/>
                    <a:pt x="622" y="4457"/>
                  </a:cubicBezTo>
                  <a:cubicBezTo>
                    <a:pt x="624" y="4467"/>
                    <a:pt x="624" y="4479"/>
                    <a:pt x="622" y="4489"/>
                  </a:cubicBezTo>
                  <a:lnTo>
                    <a:pt x="616" y="4721"/>
                  </a:lnTo>
                  <a:lnTo>
                    <a:pt x="613" y="4845"/>
                  </a:lnTo>
                  <a:cubicBezTo>
                    <a:pt x="602" y="5162"/>
                    <a:pt x="588" y="5559"/>
                    <a:pt x="636" y="5936"/>
                  </a:cubicBezTo>
                  <a:cubicBezTo>
                    <a:pt x="658" y="6100"/>
                    <a:pt x="694" y="6258"/>
                    <a:pt x="740" y="6403"/>
                  </a:cubicBezTo>
                  <a:cubicBezTo>
                    <a:pt x="789" y="6548"/>
                    <a:pt x="855" y="6690"/>
                    <a:pt x="945" y="6840"/>
                  </a:cubicBezTo>
                  <a:cubicBezTo>
                    <a:pt x="1027" y="6978"/>
                    <a:pt x="1133" y="7121"/>
                    <a:pt x="1277" y="7289"/>
                  </a:cubicBezTo>
                  <a:cubicBezTo>
                    <a:pt x="1329" y="7353"/>
                    <a:pt x="1385" y="7416"/>
                    <a:pt x="1442" y="7476"/>
                  </a:cubicBezTo>
                  <a:cubicBezTo>
                    <a:pt x="1439" y="7500"/>
                    <a:pt x="1447" y="7531"/>
                    <a:pt x="1464" y="7558"/>
                  </a:cubicBezTo>
                  <a:lnTo>
                    <a:pt x="1487" y="7587"/>
                  </a:lnTo>
                  <a:cubicBezTo>
                    <a:pt x="1508" y="7608"/>
                    <a:pt x="1533" y="7620"/>
                    <a:pt x="1561" y="7625"/>
                  </a:cubicBezTo>
                  <a:lnTo>
                    <a:pt x="1602" y="7641"/>
                  </a:lnTo>
                  <a:cubicBezTo>
                    <a:pt x="1658" y="7699"/>
                    <a:pt x="1719" y="7760"/>
                    <a:pt x="1780" y="7818"/>
                  </a:cubicBezTo>
                  <a:cubicBezTo>
                    <a:pt x="1791" y="7829"/>
                    <a:pt x="1808" y="7836"/>
                    <a:pt x="1825" y="7836"/>
                  </a:cubicBezTo>
                  <a:cubicBezTo>
                    <a:pt x="1828" y="7836"/>
                    <a:pt x="1831" y="7836"/>
                    <a:pt x="1834" y="7835"/>
                  </a:cubicBezTo>
                  <a:cubicBezTo>
                    <a:pt x="1852" y="7835"/>
                    <a:pt x="1872" y="7827"/>
                    <a:pt x="1886" y="7812"/>
                  </a:cubicBezTo>
                  <a:cubicBezTo>
                    <a:pt x="1906" y="7785"/>
                    <a:pt x="1909" y="7759"/>
                    <a:pt x="1899" y="7733"/>
                  </a:cubicBezTo>
                  <a:lnTo>
                    <a:pt x="1899" y="7733"/>
                  </a:lnTo>
                  <a:cubicBezTo>
                    <a:pt x="1997" y="7783"/>
                    <a:pt x="2104" y="7825"/>
                    <a:pt x="2211" y="7868"/>
                  </a:cubicBezTo>
                  <a:lnTo>
                    <a:pt x="2258" y="7885"/>
                  </a:lnTo>
                  <a:lnTo>
                    <a:pt x="2392" y="7939"/>
                  </a:lnTo>
                  <a:cubicBezTo>
                    <a:pt x="2492" y="7977"/>
                    <a:pt x="2591" y="8019"/>
                    <a:pt x="2690" y="8061"/>
                  </a:cubicBezTo>
                  <a:lnTo>
                    <a:pt x="2721" y="8075"/>
                  </a:lnTo>
                  <a:lnTo>
                    <a:pt x="2804" y="8108"/>
                  </a:lnTo>
                  <a:cubicBezTo>
                    <a:pt x="2864" y="8134"/>
                    <a:pt x="2926" y="8158"/>
                    <a:pt x="2988" y="8184"/>
                  </a:cubicBezTo>
                  <a:cubicBezTo>
                    <a:pt x="3282" y="8301"/>
                    <a:pt x="3577" y="8387"/>
                    <a:pt x="3864" y="8438"/>
                  </a:cubicBezTo>
                  <a:cubicBezTo>
                    <a:pt x="4091" y="8481"/>
                    <a:pt x="4324" y="8503"/>
                    <a:pt x="4556" y="8503"/>
                  </a:cubicBezTo>
                  <a:cubicBezTo>
                    <a:pt x="4595" y="8503"/>
                    <a:pt x="4634" y="8503"/>
                    <a:pt x="4672" y="8502"/>
                  </a:cubicBezTo>
                  <a:cubicBezTo>
                    <a:pt x="4905" y="8494"/>
                    <a:pt x="5155" y="8459"/>
                    <a:pt x="5412" y="8394"/>
                  </a:cubicBezTo>
                  <a:cubicBezTo>
                    <a:pt x="5623" y="8341"/>
                    <a:pt x="5846" y="8256"/>
                    <a:pt x="6089" y="8137"/>
                  </a:cubicBezTo>
                  <a:cubicBezTo>
                    <a:pt x="6288" y="8041"/>
                    <a:pt x="6491" y="7917"/>
                    <a:pt x="6711" y="7755"/>
                  </a:cubicBezTo>
                  <a:cubicBezTo>
                    <a:pt x="7081" y="7482"/>
                    <a:pt x="7445" y="7134"/>
                    <a:pt x="7818" y="6690"/>
                  </a:cubicBezTo>
                  <a:cubicBezTo>
                    <a:pt x="7972" y="6517"/>
                    <a:pt x="8111" y="6340"/>
                    <a:pt x="8266" y="6125"/>
                  </a:cubicBezTo>
                  <a:cubicBezTo>
                    <a:pt x="8414" y="5923"/>
                    <a:pt x="8566" y="5705"/>
                    <a:pt x="8744" y="5435"/>
                  </a:cubicBezTo>
                  <a:cubicBezTo>
                    <a:pt x="8887" y="5218"/>
                    <a:pt x="9026" y="4997"/>
                    <a:pt x="9162" y="4776"/>
                  </a:cubicBezTo>
                  <a:lnTo>
                    <a:pt x="9221" y="4681"/>
                  </a:lnTo>
                  <a:cubicBezTo>
                    <a:pt x="9276" y="4593"/>
                    <a:pt x="9325" y="4510"/>
                    <a:pt x="9379" y="4431"/>
                  </a:cubicBezTo>
                  <a:cubicBezTo>
                    <a:pt x="9455" y="4321"/>
                    <a:pt x="9527" y="4206"/>
                    <a:pt x="9599" y="4089"/>
                  </a:cubicBezTo>
                  <a:cubicBezTo>
                    <a:pt x="9626" y="4043"/>
                    <a:pt x="9616" y="3984"/>
                    <a:pt x="9593" y="3950"/>
                  </a:cubicBezTo>
                  <a:cubicBezTo>
                    <a:pt x="9583" y="3928"/>
                    <a:pt x="9564" y="3913"/>
                    <a:pt x="9542" y="3900"/>
                  </a:cubicBezTo>
                  <a:cubicBezTo>
                    <a:pt x="9516" y="3888"/>
                    <a:pt x="9493" y="3882"/>
                    <a:pt x="9470" y="3882"/>
                  </a:cubicBezTo>
                  <a:cubicBezTo>
                    <a:pt x="9434" y="3880"/>
                    <a:pt x="9399" y="3879"/>
                    <a:pt x="9364" y="3879"/>
                  </a:cubicBezTo>
                  <a:cubicBezTo>
                    <a:pt x="8735" y="3879"/>
                    <a:pt x="8197" y="4212"/>
                    <a:pt x="7676" y="4535"/>
                  </a:cubicBezTo>
                  <a:cubicBezTo>
                    <a:pt x="7436" y="4681"/>
                    <a:pt x="7177" y="4840"/>
                    <a:pt x="6916" y="4961"/>
                  </a:cubicBezTo>
                  <a:lnTo>
                    <a:pt x="6958" y="4958"/>
                  </a:lnTo>
                  <a:lnTo>
                    <a:pt x="6958" y="4958"/>
                  </a:lnTo>
                  <a:cubicBezTo>
                    <a:pt x="6739" y="5039"/>
                    <a:pt x="6560" y="5092"/>
                    <a:pt x="6396" y="5123"/>
                  </a:cubicBezTo>
                  <a:cubicBezTo>
                    <a:pt x="6291" y="5141"/>
                    <a:pt x="6183" y="5150"/>
                    <a:pt x="6076" y="5150"/>
                  </a:cubicBezTo>
                  <a:cubicBezTo>
                    <a:pt x="6054" y="5150"/>
                    <a:pt x="6033" y="5150"/>
                    <a:pt x="6011" y="5149"/>
                  </a:cubicBezTo>
                  <a:cubicBezTo>
                    <a:pt x="6132" y="4898"/>
                    <a:pt x="6237" y="4611"/>
                    <a:pt x="6333" y="4273"/>
                  </a:cubicBezTo>
                  <a:cubicBezTo>
                    <a:pt x="6441" y="3905"/>
                    <a:pt x="6521" y="3526"/>
                    <a:pt x="6603" y="3138"/>
                  </a:cubicBezTo>
                  <a:lnTo>
                    <a:pt x="6662" y="2851"/>
                  </a:lnTo>
                  <a:cubicBezTo>
                    <a:pt x="6794" y="2198"/>
                    <a:pt x="6930" y="1521"/>
                    <a:pt x="7163" y="868"/>
                  </a:cubicBezTo>
                  <a:cubicBezTo>
                    <a:pt x="7172" y="843"/>
                    <a:pt x="7163" y="804"/>
                    <a:pt x="7149" y="783"/>
                  </a:cubicBezTo>
                  <a:cubicBezTo>
                    <a:pt x="7129" y="750"/>
                    <a:pt x="7091" y="728"/>
                    <a:pt x="7054" y="728"/>
                  </a:cubicBezTo>
                  <a:cubicBezTo>
                    <a:pt x="7050" y="728"/>
                    <a:pt x="7047" y="728"/>
                    <a:pt x="7044" y="728"/>
                  </a:cubicBezTo>
                  <a:cubicBezTo>
                    <a:pt x="6942" y="740"/>
                    <a:pt x="6840" y="757"/>
                    <a:pt x="6736" y="782"/>
                  </a:cubicBezTo>
                  <a:cubicBezTo>
                    <a:pt x="6629" y="809"/>
                    <a:pt x="6525" y="848"/>
                    <a:pt x="6438" y="883"/>
                  </a:cubicBezTo>
                  <a:cubicBezTo>
                    <a:pt x="6262" y="954"/>
                    <a:pt x="6086" y="1052"/>
                    <a:pt x="5865" y="1198"/>
                  </a:cubicBezTo>
                  <a:cubicBezTo>
                    <a:pt x="5709" y="1300"/>
                    <a:pt x="5563" y="1411"/>
                    <a:pt x="5414" y="1521"/>
                  </a:cubicBezTo>
                  <a:cubicBezTo>
                    <a:pt x="5274" y="1626"/>
                    <a:pt x="5134" y="1729"/>
                    <a:pt x="4988" y="1827"/>
                  </a:cubicBezTo>
                  <a:cubicBezTo>
                    <a:pt x="5046" y="1636"/>
                    <a:pt x="5103" y="1441"/>
                    <a:pt x="5159" y="1245"/>
                  </a:cubicBezTo>
                  <a:lnTo>
                    <a:pt x="5231" y="983"/>
                  </a:lnTo>
                  <a:cubicBezTo>
                    <a:pt x="5243" y="941"/>
                    <a:pt x="5227" y="898"/>
                    <a:pt x="5188" y="872"/>
                  </a:cubicBezTo>
                  <a:cubicBezTo>
                    <a:pt x="5167" y="856"/>
                    <a:pt x="5144" y="849"/>
                    <a:pt x="5121" y="849"/>
                  </a:cubicBezTo>
                  <a:cubicBezTo>
                    <a:pt x="5102" y="849"/>
                    <a:pt x="5083" y="854"/>
                    <a:pt x="5066" y="866"/>
                  </a:cubicBezTo>
                  <a:cubicBezTo>
                    <a:pt x="4888" y="988"/>
                    <a:pt x="4754" y="1156"/>
                    <a:pt x="4637" y="1319"/>
                  </a:cubicBezTo>
                  <a:cubicBezTo>
                    <a:pt x="4556" y="1429"/>
                    <a:pt x="4479" y="1544"/>
                    <a:pt x="4401" y="1658"/>
                  </a:cubicBezTo>
                  <a:cubicBezTo>
                    <a:pt x="4335" y="1757"/>
                    <a:pt x="4269" y="1856"/>
                    <a:pt x="4198" y="1952"/>
                  </a:cubicBezTo>
                  <a:lnTo>
                    <a:pt x="4170" y="1994"/>
                  </a:lnTo>
                  <a:cubicBezTo>
                    <a:pt x="4068" y="2133"/>
                    <a:pt x="3953" y="2280"/>
                    <a:pt x="3809" y="2402"/>
                  </a:cubicBezTo>
                  <a:cubicBezTo>
                    <a:pt x="3758" y="2440"/>
                    <a:pt x="3706" y="2475"/>
                    <a:pt x="3648" y="2504"/>
                  </a:cubicBezTo>
                  <a:cubicBezTo>
                    <a:pt x="3617" y="2514"/>
                    <a:pt x="3582" y="2527"/>
                    <a:pt x="3548" y="2532"/>
                  </a:cubicBezTo>
                  <a:cubicBezTo>
                    <a:pt x="3515" y="2538"/>
                    <a:pt x="3482" y="2538"/>
                    <a:pt x="3447" y="2538"/>
                  </a:cubicBezTo>
                  <a:cubicBezTo>
                    <a:pt x="3414" y="2532"/>
                    <a:pt x="3381" y="2525"/>
                    <a:pt x="3347" y="2514"/>
                  </a:cubicBezTo>
                  <a:cubicBezTo>
                    <a:pt x="3309" y="2498"/>
                    <a:pt x="3275" y="2481"/>
                    <a:pt x="3239" y="2456"/>
                  </a:cubicBezTo>
                  <a:cubicBezTo>
                    <a:pt x="3219" y="2440"/>
                    <a:pt x="3203" y="2426"/>
                    <a:pt x="3189" y="2409"/>
                  </a:cubicBezTo>
                  <a:cubicBezTo>
                    <a:pt x="3150" y="2359"/>
                    <a:pt x="3117" y="2304"/>
                    <a:pt x="3088" y="2239"/>
                  </a:cubicBezTo>
                  <a:cubicBezTo>
                    <a:pt x="3028" y="2101"/>
                    <a:pt x="2975" y="1943"/>
                    <a:pt x="2929" y="1757"/>
                  </a:cubicBezTo>
                  <a:cubicBezTo>
                    <a:pt x="2871" y="1543"/>
                    <a:pt x="2834" y="1334"/>
                    <a:pt x="2800" y="1141"/>
                  </a:cubicBezTo>
                  <a:cubicBezTo>
                    <a:pt x="2765" y="944"/>
                    <a:pt x="2733" y="725"/>
                    <a:pt x="2706" y="510"/>
                  </a:cubicBezTo>
                  <a:cubicBezTo>
                    <a:pt x="2695" y="434"/>
                    <a:pt x="2686" y="358"/>
                    <a:pt x="2677" y="280"/>
                  </a:cubicBezTo>
                  <a:lnTo>
                    <a:pt x="2670" y="216"/>
                  </a:lnTo>
                  <a:lnTo>
                    <a:pt x="2654" y="71"/>
                  </a:lnTo>
                  <a:cubicBezTo>
                    <a:pt x="2649" y="35"/>
                    <a:pt x="2627" y="7"/>
                    <a:pt x="2594" y="3"/>
                  </a:cubicBezTo>
                  <a:cubicBezTo>
                    <a:pt x="2588" y="2"/>
                    <a:pt x="2582" y="1"/>
                    <a:pt x="257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2" name="Google Shape;2462;p11"/>
            <p:cNvSpPr/>
            <p:nvPr/>
          </p:nvSpPr>
          <p:spPr>
            <a:xfrm>
              <a:off x="2830011" y="1900282"/>
              <a:ext cx="219410" cy="250362"/>
            </a:xfrm>
            <a:custGeom>
              <a:avLst/>
              <a:gdLst/>
              <a:ahLst/>
              <a:cxnLst/>
              <a:rect l="l" t="t" r="r" b="b"/>
              <a:pathLst>
                <a:path w="5437" h="6204" extrusionOk="0">
                  <a:moveTo>
                    <a:pt x="707" y="1"/>
                  </a:moveTo>
                  <a:cubicBezTo>
                    <a:pt x="679" y="1"/>
                    <a:pt x="653" y="18"/>
                    <a:pt x="639" y="40"/>
                  </a:cubicBezTo>
                  <a:cubicBezTo>
                    <a:pt x="631" y="50"/>
                    <a:pt x="625" y="63"/>
                    <a:pt x="623" y="76"/>
                  </a:cubicBezTo>
                  <a:cubicBezTo>
                    <a:pt x="613" y="124"/>
                    <a:pt x="641" y="165"/>
                    <a:pt x="695" y="181"/>
                  </a:cubicBezTo>
                  <a:lnTo>
                    <a:pt x="776" y="205"/>
                  </a:lnTo>
                  <a:cubicBezTo>
                    <a:pt x="728" y="208"/>
                    <a:pt x="679" y="228"/>
                    <a:pt x="612" y="267"/>
                  </a:cubicBezTo>
                  <a:cubicBezTo>
                    <a:pt x="497" y="333"/>
                    <a:pt x="391" y="428"/>
                    <a:pt x="300" y="553"/>
                  </a:cubicBezTo>
                  <a:cubicBezTo>
                    <a:pt x="273" y="589"/>
                    <a:pt x="249" y="626"/>
                    <a:pt x="226" y="665"/>
                  </a:cubicBezTo>
                  <a:cubicBezTo>
                    <a:pt x="185" y="732"/>
                    <a:pt x="151" y="810"/>
                    <a:pt x="118" y="905"/>
                  </a:cubicBezTo>
                  <a:cubicBezTo>
                    <a:pt x="85" y="1005"/>
                    <a:pt x="57" y="1110"/>
                    <a:pt x="42" y="1215"/>
                  </a:cubicBezTo>
                  <a:cubicBezTo>
                    <a:pt x="9" y="1406"/>
                    <a:pt x="0" y="1616"/>
                    <a:pt x="13" y="1879"/>
                  </a:cubicBezTo>
                  <a:cubicBezTo>
                    <a:pt x="24" y="2096"/>
                    <a:pt x="56" y="2320"/>
                    <a:pt x="108" y="2584"/>
                  </a:cubicBezTo>
                  <a:cubicBezTo>
                    <a:pt x="151" y="2801"/>
                    <a:pt x="207" y="3035"/>
                    <a:pt x="282" y="3295"/>
                  </a:cubicBezTo>
                  <a:cubicBezTo>
                    <a:pt x="409" y="3729"/>
                    <a:pt x="553" y="4106"/>
                    <a:pt x="720" y="4445"/>
                  </a:cubicBezTo>
                  <a:cubicBezTo>
                    <a:pt x="754" y="4514"/>
                    <a:pt x="789" y="4582"/>
                    <a:pt x="824" y="4648"/>
                  </a:cubicBezTo>
                  <a:cubicBezTo>
                    <a:pt x="893" y="4776"/>
                    <a:pt x="977" y="4895"/>
                    <a:pt x="1050" y="4993"/>
                  </a:cubicBezTo>
                  <a:cubicBezTo>
                    <a:pt x="1152" y="5129"/>
                    <a:pt x="1265" y="5257"/>
                    <a:pt x="1386" y="5370"/>
                  </a:cubicBezTo>
                  <a:cubicBezTo>
                    <a:pt x="1492" y="5471"/>
                    <a:pt x="1622" y="5564"/>
                    <a:pt x="1780" y="5658"/>
                  </a:cubicBezTo>
                  <a:cubicBezTo>
                    <a:pt x="2007" y="5790"/>
                    <a:pt x="2278" y="5882"/>
                    <a:pt x="2636" y="5943"/>
                  </a:cubicBezTo>
                  <a:cubicBezTo>
                    <a:pt x="2778" y="5969"/>
                    <a:pt x="2917" y="5986"/>
                    <a:pt x="3110" y="6005"/>
                  </a:cubicBezTo>
                  <a:cubicBezTo>
                    <a:pt x="3194" y="6015"/>
                    <a:pt x="3281" y="6022"/>
                    <a:pt x="3364" y="6030"/>
                  </a:cubicBezTo>
                  <a:lnTo>
                    <a:pt x="3499" y="6041"/>
                  </a:lnTo>
                  <a:cubicBezTo>
                    <a:pt x="3542" y="6045"/>
                    <a:pt x="3585" y="6054"/>
                    <a:pt x="3637" y="6073"/>
                  </a:cubicBezTo>
                  <a:lnTo>
                    <a:pt x="3729" y="6106"/>
                  </a:lnTo>
                  <a:cubicBezTo>
                    <a:pt x="3773" y="6124"/>
                    <a:pt x="3819" y="6140"/>
                    <a:pt x="3864" y="6156"/>
                  </a:cubicBezTo>
                  <a:cubicBezTo>
                    <a:pt x="3907" y="6170"/>
                    <a:pt x="3948" y="6182"/>
                    <a:pt x="3993" y="6192"/>
                  </a:cubicBezTo>
                  <a:cubicBezTo>
                    <a:pt x="4009" y="6195"/>
                    <a:pt x="4025" y="6196"/>
                    <a:pt x="4039" y="6199"/>
                  </a:cubicBezTo>
                  <a:lnTo>
                    <a:pt x="4078" y="6202"/>
                  </a:lnTo>
                  <a:lnTo>
                    <a:pt x="4115" y="6203"/>
                  </a:lnTo>
                  <a:cubicBezTo>
                    <a:pt x="4139" y="6202"/>
                    <a:pt x="4164" y="6198"/>
                    <a:pt x="4188" y="6195"/>
                  </a:cubicBezTo>
                  <a:cubicBezTo>
                    <a:pt x="4226" y="6188"/>
                    <a:pt x="4247" y="6176"/>
                    <a:pt x="4269" y="6163"/>
                  </a:cubicBezTo>
                  <a:cubicBezTo>
                    <a:pt x="4315" y="6140"/>
                    <a:pt x="4336" y="6120"/>
                    <a:pt x="4353" y="6104"/>
                  </a:cubicBezTo>
                  <a:lnTo>
                    <a:pt x="4397" y="6067"/>
                  </a:lnTo>
                  <a:lnTo>
                    <a:pt x="4438" y="6031"/>
                  </a:lnTo>
                  <a:cubicBezTo>
                    <a:pt x="4465" y="6008"/>
                    <a:pt x="4491" y="5988"/>
                    <a:pt x="4520" y="5972"/>
                  </a:cubicBezTo>
                  <a:cubicBezTo>
                    <a:pt x="4555" y="5966"/>
                    <a:pt x="4580" y="5965"/>
                    <a:pt x="4602" y="5965"/>
                  </a:cubicBezTo>
                  <a:cubicBezTo>
                    <a:pt x="4614" y="5965"/>
                    <a:pt x="4625" y="5965"/>
                    <a:pt x="4635" y="5965"/>
                  </a:cubicBezTo>
                  <a:cubicBezTo>
                    <a:pt x="4736" y="5974"/>
                    <a:pt x="4842" y="5994"/>
                    <a:pt x="4957" y="6030"/>
                  </a:cubicBezTo>
                  <a:lnTo>
                    <a:pt x="5000" y="6045"/>
                  </a:lnTo>
                  <a:cubicBezTo>
                    <a:pt x="5050" y="6063"/>
                    <a:pt x="5100" y="6081"/>
                    <a:pt x="5151" y="6096"/>
                  </a:cubicBezTo>
                  <a:cubicBezTo>
                    <a:pt x="5173" y="6101"/>
                    <a:pt x="5195" y="6104"/>
                    <a:pt x="5216" y="6104"/>
                  </a:cubicBezTo>
                  <a:cubicBezTo>
                    <a:pt x="5261" y="6104"/>
                    <a:pt x="5302" y="6092"/>
                    <a:pt x="5334" y="6068"/>
                  </a:cubicBezTo>
                  <a:cubicBezTo>
                    <a:pt x="5350" y="6057"/>
                    <a:pt x="5363" y="6044"/>
                    <a:pt x="5373" y="6028"/>
                  </a:cubicBezTo>
                  <a:cubicBezTo>
                    <a:pt x="5399" y="5992"/>
                    <a:pt x="5416" y="5945"/>
                    <a:pt x="5424" y="5887"/>
                  </a:cubicBezTo>
                  <a:cubicBezTo>
                    <a:pt x="5436" y="5788"/>
                    <a:pt x="5431" y="5688"/>
                    <a:pt x="5421" y="5569"/>
                  </a:cubicBezTo>
                  <a:lnTo>
                    <a:pt x="5416" y="5523"/>
                  </a:lnTo>
                  <a:cubicBezTo>
                    <a:pt x="5393" y="5231"/>
                    <a:pt x="5357" y="4905"/>
                    <a:pt x="5307" y="4530"/>
                  </a:cubicBezTo>
                  <a:cubicBezTo>
                    <a:pt x="5257" y="4159"/>
                    <a:pt x="5199" y="3833"/>
                    <a:pt x="5133" y="3536"/>
                  </a:cubicBezTo>
                  <a:cubicBezTo>
                    <a:pt x="4967" y="2776"/>
                    <a:pt x="4723" y="2166"/>
                    <a:pt x="4389" y="1670"/>
                  </a:cubicBezTo>
                  <a:cubicBezTo>
                    <a:pt x="4207" y="1393"/>
                    <a:pt x="3987" y="1161"/>
                    <a:pt x="3743" y="975"/>
                  </a:cubicBezTo>
                  <a:cubicBezTo>
                    <a:pt x="3496" y="786"/>
                    <a:pt x="3196" y="635"/>
                    <a:pt x="2799" y="503"/>
                  </a:cubicBezTo>
                  <a:cubicBezTo>
                    <a:pt x="2455" y="386"/>
                    <a:pt x="2103" y="315"/>
                    <a:pt x="1801" y="256"/>
                  </a:cubicBezTo>
                  <a:lnTo>
                    <a:pt x="1744" y="244"/>
                  </a:lnTo>
                  <a:cubicBezTo>
                    <a:pt x="1602" y="215"/>
                    <a:pt x="1459" y="187"/>
                    <a:pt x="1319" y="157"/>
                  </a:cubicBezTo>
                  <a:cubicBezTo>
                    <a:pt x="1296" y="128"/>
                    <a:pt x="1259" y="110"/>
                    <a:pt x="1217" y="110"/>
                  </a:cubicBezTo>
                  <a:cubicBezTo>
                    <a:pt x="1214" y="110"/>
                    <a:pt x="1211" y="110"/>
                    <a:pt x="1208" y="111"/>
                  </a:cubicBezTo>
                  <a:cubicBezTo>
                    <a:pt x="1184" y="111"/>
                    <a:pt x="1161" y="112"/>
                    <a:pt x="1135" y="113"/>
                  </a:cubicBezTo>
                  <a:cubicBezTo>
                    <a:pt x="1000" y="82"/>
                    <a:pt x="863" y="46"/>
                    <a:pt x="728" y="4"/>
                  </a:cubicBezTo>
                  <a:cubicBezTo>
                    <a:pt x="721" y="2"/>
                    <a:pt x="714" y="1"/>
                    <a:pt x="70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3" name="Google Shape;2463;p11"/>
            <p:cNvSpPr/>
            <p:nvPr/>
          </p:nvSpPr>
          <p:spPr>
            <a:xfrm>
              <a:off x="2173238" y="1948667"/>
              <a:ext cx="685430" cy="495600"/>
            </a:xfrm>
            <a:custGeom>
              <a:avLst/>
              <a:gdLst/>
              <a:ahLst/>
              <a:cxnLst/>
              <a:rect l="l" t="t" r="r" b="b"/>
              <a:pathLst>
                <a:path w="16985" h="12281" extrusionOk="0">
                  <a:moveTo>
                    <a:pt x="9979" y="1"/>
                  </a:moveTo>
                  <a:cubicBezTo>
                    <a:pt x="9898" y="1"/>
                    <a:pt x="9818" y="5"/>
                    <a:pt x="9738" y="13"/>
                  </a:cubicBezTo>
                  <a:cubicBezTo>
                    <a:pt x="9705" y="16"/>
                    <a:pt x="9677" y="33"/>
                    <a:pt x="9659" y="58"/>
                  </a:cubicBezTo>
                  <a:cubicBezTo>
                    <a:pt x="9647" y="74"/>
                    <a:pt x="9639" y="98"/>
                    <a:pt x="9639" y="122"/>
                  </a:cubicBezTo>
                  <a:cubicBezTo>
                    <a:pt x="9540" y="147"/>
                    <a:pt x="9435" y="147"/>
                    <a:pt x="9325" y="147"/>
                  </a:cubicBezTo>
                  <a:cubicBezTo>
                    <a:pt x="9122" y="144"/>
                    <a:pt x="8918" y="141"/>
                    <a:pt x="8713" y="137"/>
                  </a:cubicBezTo>
                  <a:lnTo>
                    <a:pt x="8556" y="134"/>
                  </a:lnTo>
                  <a:lnTo>
                    <a:pt x="8180" y="127"/>
                  </a:lnTo>
                  <a:cubicBezTo>
                    <a:pt x="8118" y="126"/>
                    <a:pt x="8055" y="126"/>
                    <a:pt x="7989" y="126"/>
                  </a:cubicBezTo>
                  <a:cubicBezTo>
                    <a:pt x="7395" y="126"/>
                    <a:pt x="6664" y="162"/>
                    <a:pt x="5952" y="367"/>
                  </a:cubicBezTo>
                  <a:cubicBezTo>
                    <a:pt x="5335" y="546"/>
                    <a:pt x="4740" y="862"/>
                    <a:pt x="4187" y="1310"/>
                  </a:cubicBezTo>
                  <a:cubicBezTo>
                    <a:pt x="3713" y="1691"/>
                    <a:pt x="3254" y="2175"/>
                    <a:pt x="2782" y="2790"/>
                  </a:cubicBezTo>
                  <a:cubicBezTo>
                    <a:pt x="2728" y="2863"/>
                    <a:pt x="2673" y="2936"/>
                    <a:pt x="2617" y="3009"/>
                  </a:cubicBezTo>
                  <a:cubicBezTo>
                    <a:pt x="2415" y="3287"/>
                    <a:pt x="2225" y="3568"/>
                    <a:pt x="2053" y="3848"/>
                  </a:cubicBezTo>
                  <a:cubicBezTo>
                    <a:pt x="1995" y="3946"/>
                    <a:pt x="1935" y="4042"/>
                    <a:pt x="1880" y="4137"/>
                  </a:cubicBezTo>
                  <a:lnTo>
                    <a:pt x="1824" y="4230"/>
                  </a:lnTo>
                  <a:cubicBezTo>
                    <a:pt x="1662" y="4506"/>
                    <a:pt x="1496" y="4790"/>
                    <a:pt x="1310" y="5059"/>
                  </a:cubicBezTo>
                  <a:cubicBezTo>
                    <a:pt x="1277" y="5106"/>
                    <a:pt x="1250" y="5145"/>
                    <a:pt x="1223" y="5181"/>
                  </a:cubicBezTo>
                  <a:cubicBezTo>
                    <a:pt x="1057" y="5407"/>
                    <a:pt x="891" y="5602"/>
                    <a:pt x="717" y="5779"/>
                  </a:cubicBezTo>
                  <a:lnTo>
                    <a:pt x="650" y="5845"/>
                  </a:lnTo>
                  <a:cubicBezTo>
                    <a:pt x="545" y="5951"/>
                    <a:pt x="438" y="6057"/>
                    <a:pt x="336" y="6169"/>
                  </a:cubicBezTo>
                  <a:cubicBezTo>
                    <a:pt x="276" y="6234"/>
                    <a:pt x="219" y="6301"/>
                    <a:pt x="166" y="6375"/>
                  </a:cubicBezTo>
                  <a:cubicBezTo>
                    <a:pt x="118" y="6438"/>
                    <a:pt x="82" y="6497"/>
                    <a:pt x="53" y="6554"/>
                  </a:cubicBezTo>
                  <a:cubicBezTo>
                    <a:pt x="38" y="6583"/>
                    <a:pt x="29" y="6614"/>
                    <a:pt x="20" y="6646"/>
                  </a:cubicBezTo>
                  <a:cubicBezTo>
                    <a:pt x="9" y="6679"/>
                    <a:pt x="8" y="6706"/>
                    <a:pt x="6" y="6732"/>
                  </a:cubicBezTo>
                  <a:cubicBezTo>
                    <a:pt x="0" y="6775"/>
                    <a:pt x="8" y="6804"/>
                    <a:pt x="15" y="6833"/>
                  </a:cubicBezTo>
                  <a:cubicBezTo>
                    <a:pt x="28" y="6876"/>
                    <a:pt x="49" y="6913"/>
                    <a:pt x="85" y="6952"/>
                  </a:cubicBezTo>
                  <a:cubicBezTo>
                    <a:pt x="137" y="7005"/>
                    <a:pt x="209" y="7030"/>
                    <a:pt x="265" y="7044"/>
                  </a:cubicBezTo>
                  <a:cubicBezTo>
                    <a:pt x="305" y="7057"/>
                    <a:pt x="348" y="7058"/>
                    <a:pt x="390" y="7060"/>
                  </a:cubicBezTo>
                  <a:cubicBezTo>
                    <a:pt x="421" y="7062"/>
                    <a:pt x="450" y="7063"/>
                    <a:pt x="481" y="7063"/>
                  </a:cubicBezTo>
                  <a:cubicBezTo>
                    <a:pt x="498" y="7063"/>
                    <a:pt x="516" y="7063"/>
                    <a:pt x="535" y="7063"/>
                  </a:cubicBezTo>
                  <a:cubicBezTo>
                    <a:pt x="668" y="7057"/>
                    <a:pt x="800" y="7031"/>
                    <a:pt x="928" y="7008"/>
                  </a:cubicBezTo>
                  <a:cubicBezTo>
                    <a:pt x="1056" y="6985"/>
                    <a:pt x="1172" y="6945"/>
                    <a:pt x="1307" y="6879"/>
                  </a:cubicBezTo>
                  <a:cubicBezTo>
                    <a:pt x="1540" y="6768"/>
                    <a:pt x="1745" y="6607"/>
                    <a:pt x="1945" y="6454"/>
                  </a:cubicBezTo>
                  <a:cubicBezTo>
                    <a:pt x="2153" y="6288"/>
                    <a:pt x="2372" y="6116"/>
                    <a:pt x="2610" y="5997"/>
                  </a:cubicBezTo>
                  <a:cubicBezTo>
                    <a:pt x="2708" y="5954"/>
                    <a:pt x="2795" y="5928"/>
                    <a:pt x="2879" y="5911"/>
                  </a:cubicBezTo>
                  <a:cubicBezTo>
                    <a:pt x="2916" y="5905"/>
                    <a:pt x="2955" y="5903"/>
                    <a:pt x="2992" y="5903"/>
                  </a:cubicBezTo>
                  <a:cubicBezTo>
                    <a:pt x="3052" y="5903"/>
                    <a:pt x="3109" y="5908"/>
                    <a:pt x="3154" y="5911"/>
                  </a:cubicBezTo>
                  <a:cubicBezTo>
                    <a:pt x="3191" y="5914"/>
                    <a:pt x="3228" y="5916"/>
                    <a:pt x="3263" y="5916"/>
                  </a:cubicBezTo>
                  <a:cubicBezTo>
                    <a:pt x="3333" y="5916"/>
                    <a:pt x="3401" y="5909"/>
                    <a:pt x="3468" y="5895"/>
                  </a:cubicBezTo>
                  <a:cubicBezTo>
                    <a:pt x="3738" y="5839"/>
                    <a:pt x="3996" y="5722"/>
                    <a:pt x="4239" y="5550"/>
                  </a:cubicBezTo>
                  <a:cubicBezTo>
                    <a:pt x="4459" y="5398"/>
                    <a:pt x="4655" y="5197"/>
                    <a:pt x="4833" y="5004"/>
                  </a:cubicBezTo>
                  <a:lnTo>
                    <a:pt x="4901" y="4931"/>
                  </a:lnTo>
                  <a:cubicBezTo>
                    <a:pt x="5037" y="4782"/>
                    <a:pt x="5227" y="4578"/>
                    <a:pt x="5422" y="4407"/>
                  </a:cubicBezTo>
                  <a:cubicBezTo>
                    <a:pt x="5437" y="4480"/>
                    <a:pt x="5432" y="4579"/>
                    <a:pt x="5428" y="4645"/>
                  </a:cubicBezTo>
                  <a:cubicBezTo>
                    <a:pt x="5392" y="5004"/>
                    <a:pt x="5289" y="5349"/>
                    <a:pt x="5191" y="5685"/>
                  </a:cubicBezTo>
                  <a:cubicBezTo>
                    <a:pt x="5105" y="5974"/>
                    <a:pt x="5020" y="6263"/>
                    <a:pt x="4976" y="6556"/>
                  </a:cubicBezTo>
                  <a:cubicBezTo>
                    <a:pt x="4923" y="6899"/>
                    <a:pt x="4944" y="7186"/>
                    <a:pt x="5042" y="7430"/>
                  </a:cubicBezTo>
                  <a:cubicBezTo>
                    <a:pt x="5076" y="7512"/>
                    <a:pt x="5115" y="7594"/>
                    <a:pt x="5164" y="7669"/>
                  </a:cubicBezTo>
                  <a:cubicBezTo>
                    <a:pt x="5201" y="7730"/>
                    <a:pt x="5249" y="7791"/>
                    <a:pt x="5315" y="7864"/>
                  </a:cubicBezTo>
                  <a:cubicBezTo>
                    <a:pt x="5351" y="7903"/>
                    <a:pt x="5389" y="7939"/>
                    <a:pt x="5431" y="7975"/>
                  </a:cubicBezTo>
                  <a:cubicBezTo>
                    <a:pt x="5501" y="8036"/>
                    <a:pt x="5540" y="8072"/>
                    <a:pt x="5576" y="8112"/>
                  </a:cubicBezTo>
                  <a:cubicBezTo>
                    <a:pt x="5615" y="8158"/>
                    <a:pt x="5646" y="8207"/>
                    <a:pt x="5675" y="8263"/>
                  </a:cubicBezTo>
                  <a:cubicBezTo>
                    <a:pt x="5705" y="8342"/>
                    <a:pt x="5730" y="8424"/>
                    <a:pt x="5746" y="8510"/>
                  </a:cubicBezTo>
                  <a:cubicBezTo>
                    <a:pt x="5770" y="8676"/>
                    <a:pt x="5783" y="8862"/>
                    <a:pt x="5781" y="9081"/>
                  </a:cubicBezTo>
                  <a:lnTo>
                    <a:pt x="5780" y="9293"/>
                  </a:lnTo>
                  <a:lnTo>
                    <a:pt x="5777" y="9339"/>
                  </a:lnTo>
                  <a:cubicBezTo>
                    <a:pt x="5776" y="9412"/>
                    <a:pt x="5776" y="9486"/>
                    <a:pt x="5776" y="9559"/>
                  </a:cubicBezTo>
                  <a:cubicBezTo>
                    <a:pt x="5776" y="9621"/>
                    <a:pt x="5779" y="9681"/>
                    <a:pt x="5787" y="9741"/>
                  </a:cubicBezTo>
                  <a:cubicBezTo>
                    <a:pt x="5793" y="9792"/>
                    <a:pt x="5803" y="9843"/>
                    <a:pt x="5825" y="9889"/>
                  </a:cubicBezTo>
                  <a:cubicBezTo>
                    <a:pt x="5849" y="9952"/>
                    <a:pt x="5885" y="9995"/>
                    <a:pt x="5931" y="10021"/>
                  </a:cubicBezTo>
                  <a:cubicBezTo>
                    <a:pt x="5964" y="10038"/>
                    <a:pt x="6001" y="10046"/>
                    <a:pt x="6043" y="10046"/>
                  </a:cubicBezTo>
                  <a:cubicBezTo>
                    <a:pt x="6059" y="10046"/>
                    <a:pt x="6075" y="10045"/>
                    <a:pt x="6093" y="10043"/>
                  </a:cubicBezTo>
                  <a:cubicBezTo>
                    <a:pt x="6136" y="10036"/>
                    <a:pt x="6185" y="10011"/>
                    <a:pt x="6240" y="9975"/>
                  </a:cubicBezTo>
                  <a:cubicBezTo>
                    <a:pt x="6307" y="9932"/>
                    <a:pt x="6369" y="9875"/>
                    <a:pt x="6426" y="9822"/>
                  </a:cubicBezTo>
                  <a:cubicBezTo>
                    <a:pt x="6510" y="9741"/>
                    <a:pt x="6589" y="9652"/>
                    <a:pt x="6666" y="9566"/>
                  </a:cubicBezTo>
                  <a:cubicBezTo>
                    <a:pt x="6771" y="9448"/>
                    <a:pt x="6851" y="9349"/>
                    <a:pt x="6919" y="9256"/>
                  </a:cubicBezTo>
                  <a:lnTo>
                    <a:pt x="6953" y="9207"/>
                  </a:lnTo>
                  <a:cubicBezTo>
                    <a:pt x="7104" y="8997"/>
                    <a:pt x="7234" y="8753"/>
                    <a:pt x="7360" y="8439"/>
                  </a:cubicBezTo>
                  <a:cubicBezTo>
                    <a:pt x="7432" y="8263"/>
                    <a:pt x="7492" y="8082"/>
                    <a:pt x="7555" y="7900"/>
                  </a:cubicBezTo>
                  <a:cubicBezTo>
                    <a:pt x="7588" y="7802"/>
                    <a:pt x="7621" y="7706"/>
                    <a:pt x="7657" y="7610"/>
                  </a:cubicBezTo>
                  <a:cubicBezTo>
                    <a:pt x="7736" y="7393"/>
                    <a:pt x="7814" y="7209"/>
                    <a:pt x="7893" y="7051"/>
                  </a:cubicBezTo>
                  <a:cubicBezTo>
                    <a:pt x="7937" y="7196"/>
                    <a:pt x="7972" y="7324"/>
                    <a:pt x="7995" y="7452"/>
                  </a:cubicBezTo>
                  <a:cubicBezTo>
                    <a:pt x="8039" y="7739"/>
                    <a:pt x="8036" y="8029"/>
                    <a:pt x="8031" y="8312"/>
                  </a:cubicBezTo>
                  <a:cubicBezTo>
                    <a:pt x="8025" y="8622"/>
                    <a:pt x="8019" y="8934"/>
                    <a:pt x="8074" y="9234"/>
                  </a:cubicBezTo>
                  <a:cubicBezTo>
                    <a:pt x="8130" y="9543"/>
                    <a:pt x="8248" y="9809"/>
                    <a:pt x="8427" y="10026"/>
                  </a:cubicBezTo>
                  <a:cubicBezTo>
                    <a:pt x="8538" y="10159"/>
                    <a:pt x="8668" y="10274"/>
                    <a:pt x="8828" y="10382"/>
                  </a:cubicBezTo>
                  <a:cubicBezTo>
                    <a:pt x="8887" y="10421"/>
                    <a:pt x="8953" y="10452"/>
                    <a:pt x="9019" y="10481"/>
                  </a:cubicBezTo>
                  <a:cubicBezTo>
                    <a:pt x="9059" y="10498"/>
                    <a:pt x="9102" y="10518"/>
                    <a:pt x="9142" y="10540"/>
                  </a:cubicBezTo>
                  <a:cubicBezTo>
                    <a:pt x="9157" y="10553"/>
                    <a:pt x="9171" y="10564"/>
                    <a:pt x="9184" y="10577"/>
                  </a:cubicBezTo>
                  <a:cubicBezTo>
                    <a:pt x="9213" y="10617"/>
                    <a:pt x="9237" y="10658"/>
                    <a:pt x="9259" y="10704"/>
                  </a:cubicBezTo>
                  <a:cubicBezTo>
                    <a:pt x="9319" y="10841"/>
                    <a:pt x="9359" y="10969"/>
                    <a:pt x="9381" y="11093"/>
                  </a:cubicBezTo>
                  <a:cubicBezTo>
                    <a:pt x="9402" y="11246"/>
                    <a:pt x="9405" y="11404"/>
                    <a:pt x="9410" y="11580"/>
                  </a:cubicBezTo>
                  <a:lnTo>
                    <a:pt x="9410" y="11633"/>
                  </a:lnTo>
                  <a:cubicBezTo>
                    <a:pt x="9414" y="11853"/>
                    <a:pt x="9430" y="12019"/>
                    <a:pt x="9464" y="12176"/>
                  </a:cubicBezTo>
                  <a:cubicBezTo>
                    <a:pt x="9474" y="12216"/>
                    <a:pt x="9510" y="12249"/>
                    <a:pt x="9537" y="12265"/>
                  </a:cubicBezTo>
                  <a:cubicBezTo>
                    <a:pt x="9555" y="12274"/>
                    <a:pt x="9581" y="12280"/>
                    <a:pt x="9606" y="12280"/>
                  </a:cubicBezTo>
                  <a:cubicBezTo>
                    <a:pt x="9622" y="12280"/>
                    <a:pt x="9637" y="12278"/>
                    <a:pt x="9651" y="12272"/>
                  </a:cubicBezTo>
                  <a:cubicBezTo>
                    <a:pt x="9789" y="12209"/>
                    <a:pt x="9909" y="12141"/>
                    <a:pt x="10014" y="12064"/>
                  </a:cubicBezTo>
                  <a:cubicBezTo>
                    <a:pt x="10110" y="11996"/>
                    <a:pt x="10211" y="11907"/>
                    <a:pt x="10330" y="11789"/>
                  </a:cubicBezTo>
                  <a:cubicBezTo>
                    <a:pt x="10421" y="11697"/>
                    <a:pt x="10507" y="11596"/>
                    <a:pt x="10594" y="11475"/>
                  </a:cubicBezTo>
                  <a:cubicBezTo>
                    <a:pt x="10682" y="11354"/>
                    <a:pt x="10765" y="11228"/>
                    <a:pt x="10866" y="11063"/>
                  </a:cubicBezTo>
                  <a:cubicBezTo>
                    <a:pt x="10982" y="10866"/>
                    <a:pt x="11090" y="10662"/>
                    <a:pt x="11192" y="10469"/>
                  </a:cubicBezTo>
                  <a:lnTo>
                    <a:pt x="11285" y="10294"/>
                  </a:lnTo>
                  <a:cubicBezTo>
                    <a:pt x="11439" y="10008"/>
                    <a:pt x="11570" y="9787"/>
                    <a:pt x="11695" y="9599"/>
                  </a:cubicBezTo>
                  <a:lnTo>
                    <a:pt x="11748" y="9527"/>
                  </a:lnTo>
                  <a:cubicBezTo>
                    <a:pt x="11814" y="9435"/>
                    <a:pt x="11866" y="9376"/>
                    <a:pt x="11920" y="9326"/>
                  </a:cubicBezTo>
                  <a:cubicBezTo>
                    <a:pt x="11937" y="9310"/>
                    <a:pt x="11958" y="9296"/>
                    <a:pt x="11981" y="9283"/>
                  </a:cubicBezTo>
                  <a:lnTo>
                    <a:pt x="12045" y="9277"/>
                  </a:lnTo>
                  <a:cubicBezTo>
                    <a:pt x="12052" y="9283"/>
                    <a:pt x="12061" y="9289"/>
                    <a:pt x="12071" y="9293"/>
                  </a:cubicBezTo>
                  <a:cubicBezTo>
                    <a:pt x="12164" y="9362"/>
                    <a:pt x="12230" y="9430"/>
                    <a:pt x="12295" y="9500"/>
                  </a:cubicBezTo>
                  <a:lnTo>
                    <a:pt x="12442" y="9665"/>
                  </a:lnTo>
                  <a:lnTo>
                    <a:pt x="12502" y="9731"/>
                  </a:lnTo>
                  <a:lnTo>
                    <a:pt x="12635" y="9882"/>
                  </a:lnTo>
                  <a:cubicBezTo>
                    <a:pt x="12657" y="9906"/>
                    <a:pt x="12691" y="9921"/>
                    <a:pt x="12732" y="9921"/>
                  </a:cubicBezTo>
                  <a:cubicBezTo>
                    <a:pt x="12778" y="9921"/>
                    <a:pt x="12822" y="9901"/>
                    <a:pt x="12849" y="9871"/>
                  </a:cubicBezTo>
                  <a:cubicBezTo>
                    <a:pt x="12891" y="9827"/>
                    <a:pt x="12928" y="9780"/>
                    <a:pt x="12964" y="9731"/>
                  </a:cubicBezTo>
                  <a:cubicBezTo>
                    <a:pt x="13002" y="9681"/>
                    <a:pt x="13035" y="9629"/>
                    <a:pt x="13065" y="9576"/>
                  </a:cubicBezTo>
                  <a:cubicBezTo>
                    <a:pt x="13114" y="9490"/>
                    <a:pt x="13155" y="9384"/>
                    <a:pt x="13198" y="9243"/>
                  </a:cubicBezTo>
                  <a:cubicBezTo>
                    <a:pt x="13272" y="8999"/>
                    <a:pt x="13282" y="8743"/>
                    <a:pt x="13282" y="8525"/>
                  </a:cubicBezTo>
                  <a:cubicBezTo>
                    <a:pt x="13282" y="8345"/>
                    <a:pt x="13270" y="8163"/>
                    <a:pt x="13256" y="7986"/>
                  </a:cubicBezTo>
                  <a:lnTo>
                    <a:pt x="13252" y="7947"/>
                  </a:lnTo>
                  <a:cubicBezTo>
                    <a:pt x="13230" y="7682"/>
                    <a:pt x="13206" y="7380"/>
                    <a:pt x="13227" y="7094"/>
                  </a:cubicBezTo>
                  <a:cubicBezTo>
                    <a:pt x="13242" y="6959"/>
                    <a:pt x="13263" y="6849"/>
                    <a:pt x="13295" y="6747"/>
                  </a:cubicBezTo>
                  <a:cubicBezTo>
                    <a:pt x="13323" y="6676"/>
                    <a:pt x="13352" y="6619"/>
                    <a:pt x="13387" y="6564"/>
                  </a:cubicBezTo>
                  <a:cubicBezTo>
                    <a:pt x="13428" y="6510"/>
                    <a:pt x="13469" y="6462"/>
                    <a:pt x="13516" y="6419"/>
                  </a:cubicBezTo>
                  <a:cubicBezTo>
                    <a:pt x="13562" y="6380"/>
                    <a:pt x="13609" y="6349"/>
                    <a:pt x="13660" y="6324"/>
                  </a:cubicBezTo>
                  <a:cubicBezTo>
                    <a:pt x="13690" y="6316"/>
                    <a:pt x="13717" y="6309"/>
                    <a:pt x="13741" y="6303"/>
                  </a:cubicBezTo>
                  <a:cubicBezTo>
                    <a:pt x="13769" y="6298"/>
                    <a:pt x="13799" y="6296"/>
                    <a:pt x="13828" y="6296"/>
                  </a:cubicBezTo>
                  <a:cubicBezTo>
                    <a:pt x="13837" y="6296"/>
                    <a:pt x="13846" y="6297"/>
                    <a:pt x="13855" y="6297"/>
                  </a:cubicBezTo>
                  <a:cubicBezTo>
                    <a:pt x="13905" y="6304"/>
                    <a:pt x="13948" y="6317"/>
                    <a:pt x="13996" y="6333"/>
                  </a:cubicBezTo>
                  <a:cubicBezTo>
                    <a:pt x="14105" y="6376"/>
                    <a:pt x="14208" y="6442"/>
                    <a:pt x="14307" y="6507"/>
                  </a:cubicBezTo>
                  <a:lnTo>
                    <a:pt x="14359" y="6541"/>
                  </a:lnTo>
                  <a:cubicBezTo>
                    <a:pt x="14419" y="6581"/>
                    <a:pt x="14499" y="6635"/>
                    <a:pt x="14585" y="6635"/>
                  </a:cubicBezTo>
                  <a:cubicBezTo>
                    <a:pt x="14588" y="6635"/>
                    <a:pt x="14591" y="6635"/>
                    <a:pt x="14595" y="6635"/>
                  </a:cubicBezTo>
                  <a:cubicBezTo>
                    <a:pt x="14642" y="6633"/>
                    <a:pt x="14681" y="6612"/>
                    <a:pt x="14708" y="6571"/>
                  </a:cubicBezTo>
                  <a:cubicBezTo>
                    <a:pt x="14735" y="6534"/>
                    <a:pt x="14754" y="6481"/>
                    <a:pt x="14764" y="6410"/>
                  </a:cubicBezTo>
                  <a:cubicBezTo>
                    <a:pt x="14778" y="6319"/>
                    <a:pt x="14776" y="6225"/>
                    <a:pt x="14774" y="6123"/>
                  </a:cubicBezTo>
                  <a:cubicBezTo>
                    <a:pt x="14771" y="5985"/>
                    <a:pt x="14758" y="5849"/>
                    <a:pt x="14745" y="5712"/>
                  </a:cubicBezTo>
                  <a:lnTo>
                    <a:pt x="14745" y="5712"/>
                  </a:lnTo>
                  <a:lnTo>
                    <a:pt x="14781" y="5722"/>
                  </a:lnTo>
                  <a:cubicBezTo>
                    <a:pt x="15076" y="5753"/>
                    <a:pt x="15340" y="5836"/>
                    <a:pt x="15594" y="5916"/>
                  </a:cubicBezTo>
                  <a:lnTo>
                    <a:pt x="15814" y="5982"/>
                  </a:lnTo>
                  <a:cubicBezTo>
                    <a:pt x="16001" y="6038"/>
                    <a:pt x="16173" y="6074"/>
                    <a:pt x="16341" y="6090"/>
                  </a:cubicBezTo>
                  <a:cubicBezTo>
                    <a:pt x="16419" y="6097"/>
                    <a:pt x="16498" y="6102"/>
                    <a:pt x="16577" y="6102"/>
                  </a:cubicBezTo>
                  <a:cubicBezTo>
                    <a:pt x="16641" y="6100"/>
                    <a:pt x="16706" y="6090"/>
                    <a:pt x="16772" y="6082"/>
                  </a:cubicBezTo>
                  <a:lnTo>
                    <a:pt x="16855" y="6072"/>
                  </a:lnTo>
                  <a:cubicBezTo>
                    <a:pt x="16858" y="6072"/>
                    <a:pt x="16861" y="6072"/>
                    <a:pt x="16863" y="6072"/>
                  </a:cubicBezTo>
                  <a:cubicBezTo>
                    <a:pt x="16905" y="6072"/>
                    <a:pt x="16941" y="6051"/>
                    <a:pt x="16962" y="6023"/>
                  </a:cubicBezTo>
                  <a:cubicBezTo>
                    <a:pt x="16977" y="6001"/>
                    <a:pt x="16985" y="5974"/>
                    <a:pt x="16983" y="5945"/>
                  </a:cubicBezTo>
                  <a:cubicBezTo>
                    <a:pt x="16985" y="5888"/>
                    <a:pt x="16970" y="5836"/>
                    <a:pt x="16934" y="5781"/>
                  </a:cubicBezTo>
                  <a:cubicBezTo>
                    <a:pt x="16891" y="5717"/>
                    <a:pt x="16832" y="5659"/>
                    <a:pt x="16786" y="5621"/>
                  </a:cubicBezTo>
                  <a:cubicBezTo>
                    <a:pt x="16624" y="5468"/>
                    <a:pt x="16437" y="5335"/>
                    <a:pt x="16259" y="5211"/>
                  </a:cubicBezTo>
                  <a:cubicBezTo>
                    <a:pt x="16060" y="5073"/>
                    <a:pt x="15856" y="4938"/>
                    <a:pt x="15650" y="4808"/>
                  </a:cubicBezTo>
                  <a:lnTo>
                    <a:pt x="15534" y="4731"/>
                  </a:lnTo>
                  <a:cubicBezTo>
                    <a:pt x="15442" y="4674"/>
                    <a:pt x="15353" y="4617"/>
                    <a:pt x="15262" y="4556"/>
                  </a:cubicBezTo>
                  <a:cubicBezTo>
                    <a:pt x="15202" y="4513"/>
                    <a:pt x="15142" y="4466"/>
                    <a:pt x="15084" y="4417"/>
                  </a:cubicBezTo>
                  <a:cubicBezTo>
                    <a:pt x="14975" y="4331"/>
                    <a:pt x="14872" y="4240"/>
                    <a:pt x="14768" y="4145"/>
                  </a:cubicBezTo>
                  <a:cubicBezTo>
                    <a:pt x="14585" y="3977"/>
                    <a:pt x="14406" y="3791"/>
                    <a:pt x="14223" y="3577"/>
                  </a:cubicBezTo>
                  <a:cubicBezTo>
                    <a:pt x="14063" y="3383"/>
                    <a:pt x="13904" y="3166"/>
                    <a:pt x="13730" y="2915"/>
                  </a:cubicBezTo>
                  <a:cubicBezTo>
                    <a:pt x="13631" y="2771"/>
                    <a:pt x="13537" y="2624"/>
                    <a:pt x="13443" y="2478"/>
                  </a:cubicBezTo>
                  <a:cubicBezTo>
                    <a:pt x="13375" y="2376"/>
                    <a:pt x="13311" y="2274"/>
                    <a:pt x="13243" y="2173"/>
                  </a:cubicBezTo>
                  <a:cubicBezTo>
                    <a:pt x="13124" y="1994"/>
                    <a:pt x="12993" y="1820"/>
                    <a:pt x="12842" y="1642"/>
                  </a:cubicBezTo>
                  <a:cubicBezTo>
                    <a:pt x="12676" y="1442"/>
                    <a:pt x="12502" y="1261"/>
                    <a:pt x="12312" y="1088"/>
                  </a:cubicBezTo>
                  <a:cubicBezTo>
                    <a:pt x="11924" y="733"/>
                    <a:pt x="11518" y="456"/>
                    <a:pt x="11103" y="262"/>
                  </a:cubicBezTo>
                  <a:cubicBezTo>
                    <a:pt x="10737" y="88"/>
                    <a:pt x="10352" y="1"/>
                    <a:pt x="99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4" name="Google Shape;2464;p11"/>
            <p:cNvSpPr/>
            <p:nvPr/>
          </p:nvSpPr>
          <p:spPr>
            <a:xfrm>
              <a:off x="2450233" y="2142813"/>
              <a:ext cx="59201" cy="144309"/>
            </a:xfrm>
            <a:custGeom>
              <a:avLst/>
              <a:gdLst/>
              <a:ahLst/>
              <a:cxnLst/>
              <a:rect l="l" t="t" r="r" b="b"/>
              <a:pathLst>
                <a:path w="1467" h="3576" extrusionOk="0">
                  <a:moveTo>
                    <a:pt x="279" y="1186"/>
                  </a:moveTo>
                  <a:cubicBezTo>
                    <a:pt x="278" y="1187"/>
                    <a:pt x="278" y="1189"/>
                    <a:pt x="277" y="1190"/>
                  </a:cubicBezTo>
                  <a:lnTo>
                    <a:pt x="277" y="1190"/>
                  </a:lnTo>
                  <a:cubicBezTo>
                    <a:pt x="278" y="1189"/>
                    <a:pt x="279" y="1187"/>
                    <a:pt x="279" y="1186"/>
                  </a:cubicBezTo>
                  <a:close/>
                  <a:moveTo>
                    <a:pt x="277" y="1190"/>
                  </a:moveTo>
                  <a:cubicBezTo>
                    <a:pt x="277" y="1193"/>
                    <a:pt x="276" y="1195"/>
                    <a:pt x="275" y="1197"/>
                  </a:cubicBezTo>
                  <a:cubicBezTo>
                    <a:pt x="276" y="1195"/>
                    <a:pt x="277" y="1192"/>
                    <a:pt x="277" y="1190"/>
                  </a:cubicBezTo>
                  <a:close/>
                  <a:moveTo>
                    <a:pt x="100" y="2124"/>
                  </a:moveTo>
                  <a:cubicBezTo>
                    <a:pt x="100" y="2125"/>
                    <a:pt x="100" y="2126"/>
                    <a:pt x="100" y="2127"/>
                  </a:cubicBezTo>
                  <a:cubicBezTo>
                    <a:pt x="100" y="2126"/>
                    <a:pt x="100" y="2125"/>
                    <a:pt x="100" y="2124"/>
                  </a:cubicBezTo>
                  <a:close/>
                  <a:moveTo>
                    <a:pt x="1463" y="1"/>
                  </a:moveTo>
                  <a:cubicBezTo>
                    <a:pt x="1415" y="51"/>
                    <a:pt x="1365" y="99"/>
                    <a:pt x="1310" y="142"/>
                  </a:cubicBezTo>
                  <a:cubicBezTo>
                    <a:pt x="1247" y="192"/>
                    <a:pt x="1185" y="241"/>
                    <a:pt x="1118" y="285"/>
                  </a:cubicBezTo>
                  <a:cubicBezTo>
                    <a:pt x="977" y="382"/>
                    <a:pt x="835" y="473"/>
                    <a:pt x="701" y="578"/>
                  </a:cubicBezTo>
                  <a:cubicBezTo>
                    <a:pt x="655" y="617"/>
                    <a:pt x="607" y="659"/>
                    <a:pt x="565" y="705"/>
                  </a:cubicBezTo>
                  <a:cubicBezTo>
                    <a:pt x="529" y="743"/>
                    <a:pt x="497" y="784"/>
                    <a:pt x="464" y="825"/>
                  </a:cubicBezTo>
                  <a:cubicBezTo>
                    <a:pt x="420" y="890"/>
                    <a:pt x="381" y="955"/>
                    <a:pt x="347" y="1026"/>
                  </a:cubicBezTo>
                  <a:cubicBezTo>
                    <a:pt x="322" y="1079"/>
                    <a:pt x="300" y="1131"/>
                    <a:pt x="279" y="1186"/>
                  </a:cubicBezTo>
                  <a:lnTo>
                    <a:pt x="279" y="1186"/>
                  </a:lnTo>
                  <a:cubicBezTo>
                    <a:pt x="280" y="1184"/>
                    <a:pt x="281" y="1183"/>
                    <a:pt x="282" y="1182"/>
                  </a:cubicBezTo>
                  <a:lnTo>
                    <a:pt x="282" y="1182"/>
                  </a:lnTo>
                  <a:cubicBezTo>
                    <a:pt x="174" y="1485"/>
                    <a:pt x="130" y="1805"/>
                    <a:pt x="100" y="2124"/>
                  </a:cubicBezTo>
                  <a:lnTo>
                    <a:pt x="100" y="2124"/>
                  </a:lnTo>
                  <a:cubicBezTo>
                    <a:pt x="100" y="2121"/>
                    <a:pt x="102" y="2117"/>
                    <a:pt x="102" y="2113"/>
                  </a:cubicBezTo>
                  <a:lnTo>
                    <a:pt x="102" y="2113"/>
                  </a:lnTo>
                  <a:cubicBezTo>
                    <a:pt x="76" y="2422"/>
                    <a:pt x="68" y="2731"/>
                    <a:pt x="48" y="3043"/>
                  </a:cubicBezTo>
                  <a:cubicBezTo>
                    <a:pt x="38" y="3221"/>
                    <a:pt x="25" y="3398"/>
                    <a:pt x="0" y="3576"/>
                  </a:cubicBezTo>
                  <a:cubicBezTo>
                    <a:pt x="45" y="3515"/>
                    <a:pt x="88" y="3447"/>
                    <a:pt x="122" y="3376"/>
                  </a:cubicBezTo>
                  <a:cubicBezTo>
                    <a:pt x="163" y="3293"/>
                    <a:pt x="199" y="3208"/>
                    <a:pt x="232" y="3122"/>
                  </a:cubicBezTo>
                  <a:cubicBezTo>
                    <a:pt x="314" y="2886"/>
                    <a:pt x="368" y="2644"/>
                    <a:pt x="420" y="2402"/>
                  </a:cubicBezTo>
                  <a:cubicBezTo>
                    <a:pt x="470" y="2168"/>
                    <a:pt x="515" y="1933"/>
                    <a:pt x="586" y="1704"/>
                  </a:cubicBezTo>
                  <a:cubicBezTo>
                    <a:pt x="605" y="1645"/>
                    <a:pt x="625" y="1587"/>
                    <a:pt x="647" y="1529"/>
                  </a:cubicBezTo>
                  <a:cubicBezTo>
                    <a:pt x="664" y="1485"/>
                    <a:pt x="680" y="1439"/>
                    <a:pt x="704" y="1397"/>
                  </a:cubicBezTo>
                  <a:cubicBezTo>
                    <a:pt x="744" y="1312"/>
                    <a:pt x="793" y="1233"/>
                    <a:pt x="849" y="1154"/>
                  </a:cubicBezTo>
                  <a:cubicBezTo>
                    <a:pt x="912" y="1064"/>
                    <a:pt x="979" y="980"/>
                    <a:pt x="1043" y="894"/>
                  </a:cubicBezTo>
                  <a:cubicBezTo>
                    <a:pt x="1099" y="822"/>
                    <a:pt x="1152" y="752"/>
                    <a:pt x="1207" y="680"/>
                  </a:cubicBezTo>
                  <a:cubicBezTo>
                    <a:pt x="1253" y="611"/>
                    <a:pt x="1300" y="545"/>
                    <a:pt x="1339" y="473"/>
                  </a:cubicBezTo>
                  <a:cubicBezTo>
                    <a:pt x="1369" y="416"/>
                    <a:pt x="1398" y="359"/>
                    <a:pt x="1422" y="295"/>
                  </a:cubicBezTo>
                  <a:cubicBezTo>
                    <a:pt x="1431" y="267"/>
                    <a:pt x="1440" y="238"/>
                    <a:pt x="1447" y="208"/>
                  </a:cubicBezTo>
                  <a:cubicBezTo>
                    <a:pt x="1454" y="176"/>
                    <a:pt x="1460" y="145"/>
                    <a:pt x="1463" y="114"/>
                  </a:cubicBezTo>
                  <a:cubicBezTo>
                    <a:pt x="1465" y="86"/>
                    <a:pt x="1467" y="57"/>
                    <a:pt x="1465" y="27"/>
                  </a:cubicBezTo>
                  <a:cubicBezTo>
                    <a:pt x="1463" y="18"/>
                    <a:pt x="1463" y="11"/>
                    <a:pt x="1463" y="1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5" name="Google Shape;2465;p11"/>
            <p:cNvSpPr/>
            <p:nvPr/>
          </p:nvSpPr>
          <p:spPr>
            <a:xfrm>
              <a:off x="2214804" y="2069327"/>
              <a:ext cx="201573" cy="161662"/>
            </a:xfrm>
            <a:custGeom>
              <a:avLst/>
              <a:gdLst/>
              <a:ahLst/>
              <a:cxnLst/>
              <a:rect l="l" t="t" r="r" b="b"/>
              <a:pathLst>
                <a:path w="4995" h="4006" extrusionOk="0">
                  <a:moveTo>
                    <a:pt x="3548" y="2109"/>
                  </a:moveTo>
                  <a:cubicBezTo>
                    <a:pt x="3545" y="2109"/>
                    <a:pt x="3545" y="2112"/>
                    <a:pt x="3544" y="2113"/>
                  </a:cubicBezTo>
                  <a:cubicBezTo>
                    <a:pt x="3545" y="2113"/>
                    <a:pt x="3546" y="2112"/>
                    <a:pt x="3548" y="2109"/>
                  </a:cubicBezTo>
                  <a:close/>
                  <a:moveTo>
                    <a:pt x="1907" y="2356"/>
                  </a:moveTo>
                  <a:lnTo>
                    <a:pt x="1907" y="2356"/>
                  </a:lnTo>
                  <a:cubicBezTo>
                    <a:pt x="1903" y="2358"/>
                    <a:pt x="1899" y="2361"/>
                    <a:pt x="1893" y="2365"/>
                  </a:cubicBezTo>
                  <a:cubicBezTo>
                    <a:pt x="1898" y="2362"/>
                    <a:pt x="1902" y="2359"/>
                    <a:pt x="1907" y="2356"/>
                  </a:cubicBezTo>
                  <a:close/>
                  <a:moveTo>
                    <a:pt x="4994" y="1"/>
                  </a:moveTo>
                  <a:lnTo>
                    <a:pt x="4994" y="1"/>
                  </a:lnTo>
                  <a:cubicBezTo>
                    <a:pt x="4988" y="4"/>
                    <a:pt x="4983" y="5"/>
                    <a:pt x="4977" y="9"/>
                  </a:cubicBezTo>
                  <a:cubicBezTo>
                    <a:pt x="4895" y="60"/>
                    <a:pt x="4807" y="103"/>
                    <a:pt x="4718" y="140"/>
                  </a:cubicBezTo>
                  <a:cubicBezTo>
                    <a:pt x="4549" y="216"/>
                    <a:pt x="4377" y="282"/>
                    <a:pt x="4213" y="371"/>
                  </a:cubicBezTo>
                  <a:cubicBezTo>
                    <a:pt x="4214" y="371"/>
                    <a:pt x="4216" y="370"/>
                    <a:pt x="4219" y="370"/>
                  </a:cubicBezTo>
                  <a:cubicBezTo>
                    <a:pt x="4175" y="396"/>
                    <a:pt x="4132" y="421"/>
                    <a:pt x="4092" y="453"/>
                  </a:cubicBezTo>
                  <a:cubicBezTo>
                    <a:pt x="4053" y="485"/>
                    <a:pt x="4012" y="518"/>
                    <a:pt x="3976" y="554"/>
                  </a:cubicBezTo>
                  <a:cubicBezTo>
                    <a:pt x="3946" y="587"/>
                    <a:pt x="3913" y="621"/>
                    <a:pt x="3888" y="663"/>
                  </a:cubicBezTo>
                  <a:cubicBezTo>
                    <a:pt x="3870" y="691"/>
                    <a:pt x="3850" y="720"/>
                    <a:pt x="3834" y="750"/>
                  </a:cubicBezTo>
                  <a:lnTo>
                    <a:pt x="3834" y="750"/>
                  </a:lnTo>
                  <a:cubicBezTo>
                    <a:pt x="3834" y="748"/>
                    <a:pt x="3835" y="748"/>
                    <a:pt x="3835" y="748"/>
                  </a:cubicBezTo>
                  <a:lnTo>
                    <a:pt x="3835" y="748"/>
                  </a:lnTo>
                  <a:cubicBezTo>
                    <a:pt x="3835" y="748"/>
                    <a:pt x="3834" y="749"/>
                    <a:pt x="3834" y="750"/>
                  </a:cubicBezTo>
                  <a:cubicBezTo>
                    <a:pt x="3834" y="750"/>
                    <a:pt x="3834" y="750"/>
                    <a:pt x="3834" y="750"/>
                  </a:cubicBezTo>
                  <a:lnTo>
                    <a:pt x="3834" y="750"/>
                  </a:lnTo>
                  <a:cubicBezTo>
                    <a:pt x="3834" y="751"/>
                    <a:pt x="3834" y="751"/>
                    <a:pt x="3834" y="752"/>
                  </a:cubicBezTo>
                  <a:cubicBezTo>
                    <a:pt x="3785" y="844"/>
                    <a:pt x="3746" y="939"/>
                    <a:pt x="3710" y="1035"/>
                  </a:cubicBezTo>
                  <a:cubicBezTo>
                    <a:pt x="3677" y="1122"/>
                    <a:pt x="3647" y="1210"/>
                    <a:pt x="3611" y="1296"/>
                  </a:cubicBezTo>
                  <a:cubicBezTo>
                    <a:pt x="3579" y="1375"/>
                    <a:pt x="3545" y="1453"/>
                    <a:pt x="3503" y="1526"/>
                  </a:cubicBezTo>
                  <a:cubicBezTo>
                    <a:pt x="3476" y="1571"/>
                    <a:pt x="3452" y="1618"/>
                    <a:pt x="3419" y="1660"/>
                  </a:cubicBezTo>
                  <a:cubicBezTo>
                    <a:pt x="3394" y="1691"/>
                    <a:pt x="3367" y="1720"/>
                    <a:pt x="3340" y="1749"/>
                  </a:cubicBezTo>
                  <a:cubicBezTo>
                    <a:pt x="3215" y="1882"/>
                    <a:pt x="3045" y="1966"/>
                    <a:pt x="2871" y="2019"/>
                  </a:cubicBezTo>
                  <a:cubicBezTo>
                    <a:pt x="2699" y="2070"/>
                    <a:pt x="2524" y="2106"/>
                    <a:pt x="2351" y="2155"/>
                  </a:cubicBezTo>
                  <a:cubicBezTo>
                    <a:pt x="2281" y="2177"/>
                    <a:pt x="2212" y="2198"/>
                    <a:pt x="2146" y="2230"/>
                  </a:cubicBezTo>
                  <a:cubicBezTo>
                    <a:pt x="2063" y="2268"/>
                    <a:pt x="1984" y="2310"/>
                    <a:pt x="1907" y="2356"/>
                  </a:cubicBezTo>
                  <a:lnTo>
                    <a:pt x="1907" y="2356"/>
                  </a:lnTo>
                  <a:cubicBezTo>
                    <a:pt x="1907" y="2356"/>
                    <a:pt x="1907" y="2356"/>
                    <a:pt x="1908" y="2356"/>
                  </a:cubicBezTo>
                  <a:lnTo>
                    <a:pt x="1908" y="2356"/>
                  </a:lnTo>
                  <a:cubicBezTo>
                    <a:pt x="1748" y="2454"/>
                    <a:pt x="1599" y="2566"/>
                    <a:pt x="1457" y="2689"/>
                  </a:cubicBezTo>
                  <a:cubicBezTo>
                    <a:pt x="1326" y="2803"/>
                    <a:pt x="1202" y="2921"/>
                    <a:pt x="1076" y="3041"/>
                  </a:cubicBezTo>
                  <a:cubicBezTo>
                    <a:pt x="975" y="3139"/>
                    <a:pt x="876" y="3237"/>
                    <a:pt x="779" y="3336"/>
                  </a:cubicBezTo>
                  <a:cubicBezTo>
                    <a:pt x="681" y="3433"/>
                    <a:pt x="585" y="3530"/>
                    <a:pt x="484" y="3622"/>
                  </a:cubicBezTo>
                  <a:cubicBezTo>
                    <a:pt x="333" y="3759"/>
                    <a:pt x="175" y="3896"/>
                    <a:pt x="0" y="4005"/>
                  </a:cubicBezTo>
                  <a:cubicBezTo>
                    <a:pt x="98" y="3981"/>
                    <a:pt x="184" y="3946"/>
                    <a:pt x="280" y="3900"/>
                  </a:cubicBezTo>
                  <a:cubicBezTo>
                    <a:pt x="522" y="3785"/>
                    <a:pt x="740" y="3613"/>
                    <a:pt x="918" y="3474"/>
                  </a:cubicBezTo>
                  <a:cubicBezTo>
                    <a:pt x="1120" y="3314"/>
                    <a:pt x="1343" y="3139"/>
                    <a:pt x="1584" y="3020"/>
                  </a:cubicBezTo>
                  <a:cubicBezTo>
                    <a:pt x="1684" y="2977"/>
                    <a:pt x="1771" y="2948"/>
                    <a:pt x="1850" y="2934"/>
                  </a:cubicBezTo>
                  <a:cubicBezTo>
                    <a:pt x="1886" y="2928"/>
                    <a:pt x="1922" y="2926"/>
                    <a:pt x="1957" y="2926"/>
                  </a:cubicBezTo>
                  <a:cubicBezTo>
                    <a:pt x="2007" y="2926"/>
                    <a:pt x="2056" y="2930"/>
                    <a:pt x="2100" y="2934"/>
                  </a:cubicBezTo>
                  <a:cubicBezTo>
                    <a:pt x="2145" y="2938"/>
                    <a:pt x="2188" y="2940"/>
                    <a:pt x="2228" y="2940"/>
                  </a:cubicBezTo>
                  <a:cubicBezTo>
                    <a:pt x="2301" y="2940"/>
                    <a:pt x="2368" y="2933"/>
                    <a:pt x="2438" y="2919"/>
                  </a:cubicBezTo>
                  <a:cubicBezTo>
                    <a:pt x="2453" y="2916"/>
                    <a:pt x="2468" y="2912"/>
                    <a:pt x="2484" y="2909"/>
                  </a:cubicBezTo>
                  <a:cubicBezTo>
                    <a:pt x="2509" y="2895"/>
                    <a:pt x="2535" y="2880"/>
                    <a:pt x="2561" y="2863"/>
                  </a:cubicBezTo>
                  <a:lnTo>
                    <a:pt x="2561" y="2863"/>
                  </a:lnTo>
                  <a:cubicBezTo>
                    <a:pt x="2555" y="2868"/>
                    <a:pt x="2552" y="2869"/>
                    <a:pt x="2547" y="2873"/>
                  </a:cubicBezTo>
                  <a:cubicBezTo>
                    <a:pt x="2732" y="2761"/>
                    <a:pt x="2916" y="2645"/>
                    <a:pt x="3088" y="2514"/>
                  </a:cubicBezTo>
                  <a:cubicBezTo>
                    <a:pt x="3251" y="2392"/>
                    <a:pt x="3401" y="2259"/>
                    <a:pt x="3544" y="2113"/>
                  </a:cubicBezTo>
                  <a:lnTo>
                    <a:pt x="3544" y="2113"/>
                  </a:lnTo>
                  <a:lnTo>
                    <a:pt x="3541" y="2115"/>
                  </a:lnTo>
                  <a:cubicBezTo>
                    <a:pt x="3656" y="1993"/>
                    <a:pt x="3766" y="1864"/>
                    <a:pt x="3864" y="1729"/>
                  </a:cubicBezTo>
                  <a:cubicBezTo>
                    <a:pt x="3897" y="1684"/>
                    <a:pt x="3927" y="1642"/>
                    <a:pt x="3954" y="1602"/>
                  </a:cubicBezTo>
                  <a:cubicBezTo>
                    <a:pt x="4028" y="1490"/>
                    <a:pt x="4098" y="1375"/>
                    <a:pt x="4168" y="1260"/>
                  </a:cubicBezTo>
                  <a:cubicBezTo>
                    <a:pt x="4230" y="1158"/>
                    <a:pt x="4293" y="1056"/>
                    <a:pt x="4358" y="956"/>
                  </a:cubicBezTo>
                  <a:cubicBezTo>
                    <a:pt x="4563" y="633"/>
                    <a:pt x="4773" y="312"/>
                    <a:pt x="4994" y="1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6" name="Google Shape;2466;p11"/>
            <p:cNvSpPr/>
            <p:nvPr/>
          </p:nvSpPr>
          <p:spPr>
            <a:xfrm>
              <a:off x="2369241" y="2099755"/>
              <a:ext cx="282" cy="404"/>
            </a:xfrm>
            <a:custGeom>
              <a:avLst/>
              <a:gdLst/>
              <a:ahLst/>
              <a:cxnLst/>
              <a:rect l="l" t="t" r="r" b="b"/>
              <a:pathLst>
                <a:path w="7" h="10" extrusionOk="0">
                  <a:moveTo>
                    <a:pt x="7" y="1"/>
                  </a:moveTo>
                  <a:cubicBezTo>
                    <a:pt x="5" y="4"/>
                    <a:pt x="4" y="5"/>
                    <a:pt x="1" y="9"/>
                  </a:cubicBezTo>
                  <a:cubicBezTo>
                    <a:pt x="4" y="5"/>
                    <a:pt x="5" y="4"/>
                    <a:pt x="7" y="1"/>
                  </a:cubicBezTo>
                  <a:close/>
                </a:path>
              </a:pathLst>
            </a:custGeom>
            <a:solidFill>
              <a:srgbClr val="FFD3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7" name="Google Shape;2467;p11"/>
            <p:cNvSpPr/>
            <p:nvPr/>
          </p:nvSpPr>
          <p:spPr>
            <a:xfrm>
              <a:off x="2592402" y="2147413"/>
              <a:ext cx="160492" cy="275746"/>
            </a:xfrm>
            <a:custGeom>
              <a:avLst/>
              <a:gdLst/>
              <a:ahLst/>
              <a:cxnLst/>
              <a:rect l="l" t="t" r="r" b="b"/>
              <a:pathLst>
                <a:path w="3977" h="6833" extrusionOk="0">
                  <a:moveTo>
                    <a:pt x="2123" y="213"/>
                  </a:moveTo>
                  <a:lnTo>
                    <a:pt x="2123" y="213"/>
                  </a:lnTo>
                  <a:cubicBezTo>
                    <a:pt x="2124" y="215"/>
                    <a:pt x="2124" y="217"/>
                    <a:pt x="2125" y="219"/>
                  </a:cubicBezTo>
                  <a:cubicBezTo>
                    <a:pt x="2124" y="217"/>
                    <a:pt x="2124" y="215"/>
                    <a:pt x="2123" y="213"/>
                  </a:cubicBezTo>
                  <a:close/>
                  <a:moveTo>
                    <a:pt x="3497" y="1112"/>
                  </a:moveTo>
                  <a:lnTo>
                    <a:pt x="3498" y="1113"/>
                  </a:lnTo>
                  <a:cubicBezTo>
                    <a:pt x="3498" y="1113"/>
                    <a:pt x="3497" y="1113"/>
                    <a:pt x="3497" y="1112"/>
                  </a:cubicBezTo>
                  <a:close/>
                  <a:moveTo>
                    <a:pt x="2202" y="2803"/>
                  </a:moveTo>
                  <a:lnTo>
                    <a:pt x="2202" y="2803"/>
                  </a:lnTo>
                  <a:cubicBezTo>
                    <a:pt x="2202" y="2803"/>
                    <a:pt x="2203" y="2803"/>
                    <a:pt x="2203" y="2803"/>
                  </a:cubicBezTo>
                  <a:lnTo>
                    <a:pt x="2203" y="2803"/>
                  </a:lnTo>
                  <a:cubicBezTo>
                    <a:pt x="2203" y="2803"/>
                    <a:pt x="2202" y="2803"/>
                    <a:pt x="2202" y="2803"/>
                  </a:cubicBezTo>
                  <a:close/>
                  <a:moveTo>
                    <a:pt x="2073" y="0"/>
                  </a:moveTo>
                  <a:cubicBezTo>
                    <a:pt x="2087" y="72"/>
                    <a:pt x="2104" y="143"/>
                    <a:pt x="2123" y="213"/>
                  </a:cubicBezTo>
                  <a:lnTo>
                    <a:pt x="2123" y="213"/>
                  </a:lnTo>
                  <a:cubicBezTo>
                    <a:pt x="2123" y="210"/>
                    <a:pt x="2122" y="206"/>
                    <a:pt x="2122" y="201"/>
                  </a:cubicBezTo>
                  <a:lnTo>
                    <a:pt x="2122" y="201"/>
                  </a:lnTo>
                  <a:cubicBezTo>
                    <a:pt x="2181" y="401"/>
                    <a:pt x="2261" y="592"/>
                    <a:pt x="2339" y="786"/>
                  </a:cubicBezTo>
                  <a:cubicBezTo>
                    <a:pt x="2406" y="961"/>
                    <a:pt x="2475" y="1136"/>
                    <a:pt x="2514" y="1322"/>
                  </a:cubicBezTo>
                  <a:cubicBezTo>
                    <a:pt x="2539" y="1427"/>
                    <a:pt x="2550" y="1530"/>
                    <a:pt x="2554" y="1636"/>
                  </a:cubicBezTo>
                  <a:cubicBezTo>
                    <a:pt x="2557" y="1728"/>
                    <a:pt x="2547" y="1819"/>
                    <a:pt x="2526" y="1909"/>
                  </a:cubicBezTo>
                  <a:cubicBezTo>
                    <a:pt x="2488" y="2067"/>
                    <a:pt x="2398" y="2204"/>
                    <a:pt x="2320" y="2343"/>
                  </a:cubicBezTo>
                  <a:cubicBezTo>
                    <a:pt x="2320" y="2343"/>
                    <a:pt x="2322" y="2342"/>
                    <a:pt x="2322" y="2341"/>
                  </a:cubicBezTo>
                  <a:lnTo>
                    <a:pt x="2322" y="2341"/>
                  </a:lnTo>
                  <a:cubicBezTo>
                    <a:pt x="2287" y="2409"/>
                    <a:pt x="2258" y="2477"/>
                    <a:pt x="2237" y="2550"/>
                  </a:cubicBezTo>
                  <a:cubicBezTo>
                    <a:pt x="2237" y="2551"/>
                    <a:pt x="2237" y="2553"/>
                    <a:pt x="2234" y="2556"/>
                  </a:cubicBezTo>
                  <a:lnTo>
                    <a:pt x="2234" y="2553"/>
                  </a:lnTo>
                  <a:cubicBezTo>
                    <a:pt x="2234" y="2554"/>
                    <a:pt x="2234" y="2555"/>
                    <a:pt x="2234" y="2556"/>
                  </a:cubicBezTo>
                  <a:lnTo>
                    <a:pt x="2234" y="2556"/>
                  </a:lnTo>
                  <a:cubicBezTo>
                    <a:pt x="2234" y="2556"/>
                    <a:pt x="2234" y="2556"/>
                    <a:pt x="2234" y="2556"/>
                  </a:cubicBezTo>
                  <a:lnTo>
                    <a:pt x="2234" y="2556"/>
                  </a:lnTo>
                  <a:cubicBezTo>
                    <a:pt x="2234" y="2557"/>
                    <a:pt x="2234" y="2558"/>
                    <a:pt x="2233" y="2558"/>
                  </a:cubicBezTo>
                  <a:lnTo>
                    <a:pt x="2233" y="2558"/>
                  </a:lnTo>
                  <a:cubicBezTo>
                    <a:pt x="2233" y="2557"/>
                    <a:pt x="2233" y="2557"/>
                    <a:pt x="2234" y="2556"/>
                  </a:cubicBezTo>
                  <a:lnTo>
                    <a:pt x="2234" y="2556"/>
                  </a:lnTo>
                  <a:cubicBezTo>
                    <a:pt x="2233" y="2556"/>
                    <a:pt x="2233" y="2557"/>
                    <a:pt x="2233" y="2558"/>
                  </a:cubicBezTo>
                  <a:cubicBezTo>
                    <a:pt x="2233" y="2558"/>
                    <a:pt x="2233" y="2558"/>
                    <a:pt x="2233" y="2558"/>
                  </a:cubicBezTo>
                  <a:lnTo>
                    <a:pt x="2233" y="2558"/>
                  </a:lnTo>
                  <a:cubicBezTo>
                    <a:pt x="2233" y="2559"/>
                    <a:pt x="2233" y="2559"/>
                    <a:pt x="2233" y="2560"/>
                  </a:cubicBezTo>
                  <a:cubicBezTo>
                    <a:pt x="2215" y="2645"/>
                    <a:pt x="2205" y="2728"/>
                    <a:pt x="2204" y="2814"/>
                  </a:cubicBezTo>
                  <a:cubicBezTo>
                    <a:pt x="2204" y="2810"/>
                    <a:pt x="2203" y="2807"/>
                    <a:pt x="2203" y="2803"/>
                  </a:cubicBezTo>
                  <a:lnTo>
                    <a:pt x="2203" y="2803"/>
                  </a:lnTo>
                  <a:cubicBezTo>
                    <a:pt x="2204" y="2888"/>
                    <a:pt x="2213" y="2969"/>
                    <a:pt x="2230" y="3052"/>
                  </a:cubicBezTo>
                  <a:cubicBezTo>
                    <a:pt x="2241" y="3116"/>
                    <a:pt x="2260" y="3182"/>
                    <a:pt x="2266" y="3246"/>
                  </a:cubicBezTo>
                  <a:cubicBezTo>
                    <a:pt x="2270" y="3304"/>
                    <a:pt x="2270" y="3360"/>
                    <a:pt x="2256" y="3414"/>
                  </a:cubicBezTo>
                  <a:cubicBezTo>
                    <a:pt x="2238" y="3476"/>
                    <a:pt x="2208" y="3535"/>
                    <a:pt x="2165" y="3580"/>
                  </a:cubicBezTo>
                  <a:cubicBezTo>
                    <a:pt x="2136" y="3608"/>
                    <a:pt x="2109" y="3640"/>
                    <a:pt x="2080" y="3664"/>
                  </a:cubicBezTo>
                  <a:cubicBezTo>
                    <a:pt x="2037" y="3699"/>
                    <a:pt x="1993" y="3733"/>
                    <a:pt x="1947" y="3763"/>
                  </a:cubicBezTo>
                  <a:cubicBezTo>
                    <a:pt x="1878" y="3808"/>
                    <a:pt x="1806" y="3850"/>
                    <a:pt x="1729" y="3880"/>
                  </a:cubicBezTo>
                  <a:cubicBezTo>
                    <a:pt x="1601" y="3930"/>
                    <a:pt x="1470" y="3959"/>
                    <a:pt x="1341" y="3993"/>
                  </a:cubicBezTo>
                  <a:cubicBezTo>
                    <a:pt x="1276" y="4013"/>
                    <a:pt x="1214" y="4036"/>
                    <a:pt x="1155" y="4072"/>
                  </a:cubicBezTo>
                  <a:cubicBezTo>
                    <a:pt x="1114" y="4100"/>
                    <a:pt x="1081" y="4128"/>
                    <a:pt x="1046" y="4161"/>
                  </a:cubicBezTo>
                  <a:cubicBezTo>
                    <a:pt x="983" y="4232"/>
                    <a:pt x="933" y="4308"/>
                    <a:pt x="887" y="4388"/>
                  </a:cubicBezTo>
                  <a:cubicBezTo>
                    <a:pt x="722" y="4700"/>
                    <a:pt x="600" y="5036"/>
                    <a:pt x="493" y="5374"/>
                  </a:cubicBezTo>
                  <a:cubicBezTo>
                    <a:pt x="388" y="5701"/>
                    <a:pt x="299" y="6033"/>
                    <a:pt x="186" y="6357"/>
                  </a:cubicBezTo>
                  <a:cubicBezTo>
                    <a:pt x="130" y="6517"/>
                    <a:pt x="71" y="6678"/>
                    <a:pt x="1" y="6833"/>
                  </a:cubicBezTo>
                  <a:cubicBezTo>
                    <a:pt x="80" y="6750"/>
                    <a:pt x="154" y="6659"/>
                    <a:pt x="226" y="6563"/>
                  </a:cubicBezTo>
                  <a:cubicBezTo>
                    <a:pt x="309" y="6448"/>
                    <a:pt x="393" y="6320"/>
                    <a:pt x="496" y="6149"/>
                  </a:cubicBezTo>
                  <a:cubicBezTo>
                    <a:pt x="614" y="5952"/>
                    <a:pt x="722" y="5747"/>
                    <a:pt x="824" y="5557"/>
                  </a:cubicBezTo>
                  <a:lnTo>
                    <a:pt x="917" y="5381"/>
                  </a:lnTo>
                  <a:cubicBezTo>
                    <a:pt x="1074" y="5086"/>
                    <a:pt x="1204" y="4865"/>
                    <a:pt x="1326" y="4686"/>
                  </a:cubicBezTo>
                  <a:lnTo>
                    <a:pt x="1378" y="4614"/>
                  </a:lnTo>
                  <a:cubicBezTo>
                    <a:pt x="1450" y="4516"/>
                    <a:pt x="1499" y="4460"/>
                    <a:pt x="1549" y="4413"/>
                  </a:cubicBezTo>
                  <a:cubicBezTo>
                    <a:pt x="1563" y="4398"/>
                    <a:pt x="1583" y="4382"/>
                    <a:pt x="1608" y="4370"/>
                  </a:cubicBezTo>
                  <a:lnTo>
                    <a:pt x="1671" y="4367"/>
                  </a:lnTo>
                  <a:cubicBezTo>
                    <a:pt x="1673" y="4370"/>
                    <a:pt x="1681" y="4375"/>
                    <a:pt x="1693" y="4382"/>
                  </a:cubicBezTo>
                  <a:cubicBezTo>
                    <a:pt x="1786" y="4451"/>
                    <a:pt x="1849" y="4517"/>
                    <a:pt x="1917" y="4589"/>
                  </a:cubicBezTo>
                  <a:lnTo>
                    <a:pt x="2065" y="4753"/>
                  </a:lnTo>
                  <a:lnTo>
                    <a:pt x="2123" y="4819"/>
                  </a:lnTo>
                  <a:lnTo>
                    <a:pt x="2259" y="4970"/>
                  </a:lnTo>
                  <a:cubicBezTo>
                    <a:pt x="2283" y="4994"/>
                    <a:pt x="2317" y="5009"/>
                    <a:pt x="2359" y="5009"/>
                  </a:cubicBezTo>
                  <a:cubicBezTo>
                    <a:pt x="2404" y="5009"/>
                    <a:pt x="2452" y="4990"/>
                    <a:pt x="2483" y="4958"/>
                  </a:cubicBezTo>
                  <a:cubicBezTo>
                    <a:pt x="2524" y="4915"/>
                    <a:pt x="2562" y="4868"/>
                    <a:pt x="2597" y="4821"/>
                  </a:cubicBezTo>
                  <a:cubicBezTo>
                    <a:pt x="2626" y="4767"/>
                    <a:pt x="2661" y="4716"/>
                    <a:pt x="2691" y="4661"/>
                  </a:cubicBezTo>
                  <a:cubicBezTo>
                    <a:pt x="2737" y="4575"/>
                    <a:pt x="2778" y="4469"/>
                    <a:pt x="2822" y="4328"/>
                  </a:cubicBezTo>
                  <a:cubicBezTo>
                    <a:pt x="2898" y="4081"/>
                    <a:pt x="2908" y="3827"/>
                    <a:pt x="2908" y="3607"/>
                  </a:cubicBezTo>
                  <a:cubicBezTo>
                    <a:pt x="2908" y="3435"/>
                    <a:pt x="2895" y="3255"/>
                    <a:pt x="2883" y="3097"/>
                  </a:cubicBezTo>
                  <a:lnTo>
                    <a:pt x="2879" y="3068"/>
                  </a:lnTo>
                  <a:lnTo>
                    <a:pt x="2876" y="3029"/>
                  </a:lnTo>
                  <a:cubicBezTo>
                    <a:pt x="2856" y="2781"/>
                    <a:pt x="2829" y="2471"/>
                    <a:pt x="2852" y="2176"/>
                  </a:cubicBezTo>
                  <a:cubicBezTo>
                    <a:pt x="2866" y="2041"/>
                    <a:pt x="2888" y="1932"/>
                    <a:pt x="2921" y="1830"/>
                  </a:cubicBezTo>
                  <a:cubicBezTo>
                    <a:pt x="2949" y="1756"/>
                    <a:pt x="2980" y="1701"/>
                    <a:pt x="3013" y="1652"/>
                  </a:cubicBezTo>
                  <a:cubicBezTo>
                    <a:pt x="3059" y="1589"/>
                    <a:pt x="3099" y="1544"/>
                    <a:pt x="3142" y="1508"/>
                  </a:cubicBezTo>
                  <a:cubicBezTo>
                    <a:pt x="3182" y="1471"/>
                    <a:pt x="3229" y="1438"/>
                    <a:pt x="3283" y="1414"/>
                  </a:cubicBezTo>
                  <a:cubicBezTo>
                    <a:pt x="3324" y="1402"/>
                    <a:pt x="3344" y="1398"/>
                    <a:pt x="3366" y="1392"/>
                  </a:cubicBezTo>
                  <a:cubicBezTo>
                    <a:pt x="3402" y="1388"/>
                    <a:pt x="3441" y="1386"/>
                    <a:pt x="3476" y="1386"/>
                  </a:cubicBezTo>
                  <a:cubicBezTo>
                    <a:pt x="3527" y="1394"/>
                    <a:pt x="3570" y="1406"/>
                    <a:pt x="3617" y="1422"/>
                  </a:cubicBezTo>
                  <a:cubicBezTo>
                    <a:pt x="3724" y="1465"/>
                    <a:pt x="3824" y="1529"/>
                    <a:pt x="3920" y="1590"/>
                  </a:cubicBezTo>
                  <a:lnTo>
                    <a:pt x="3976" y="1626"/>
                  </a:lnTo>
                  <a:cubicBezTo>
                    <a:pt x="3821" y="1454"/>
                    <a:pt x="3675" y="1279"/>
                    <a:pt x="3508" y="1119"/>
                  </a:cubicBezTo>
                  <a:cubicBezTo>
                    <a:pt x="3508" y="1119"/>
                    <a:pt x="3505" y="1116"/>
                    <a:pt x="3504" y="1116"/>
                  </a:cubicBezTo>
                  <a:lnTo>
                    <a:pt x="3498" y="1112"/>
                  </a:lnTo>
                  <a:lnTo>
                    <a:pt x="3501" y="1113"/>
                  </a:lnTo>
                  <a:lnTo>
                    <a:pt x="3497" y="1109"/>
                  </a:lnTo>
                  <a:lnTo>
                    <a:pt x="3497" y="1112"/>
                  </a:lnTo>
                  <a:cubicBezTo>
                    <a:pt x="3393" y="1016"/>
                    <a:pt x="3281" y="928"/>
                    <a:pt x="3156" y="858"/>
                  </a:cubicBezTo>
                  <a:cubicBezTo>
                    <a:pt x="3127" y="843"/>
                    <a:pt x="3100" y="832"/>
                    <a:pt x="3070" y="822"/>
                  </a:cubicBezTo>
                  <a:cubicBezTo>
                    <a:pt x="3066" y="822"/>
                    <a:pt x="3060" y="820"/>
                    <a:pt x="3057" y="820"/>
                  </a:cubicBezTo>
                  <a:cubicBezTo>
                    <a:pt x="3056" y="820"/>
                    <a:pt x="3051" y="820"/>
                    <a:pt x="3050" y="822"/>
                  </a:cubicBezTo>
                  <a:cubicBezTo>
                    <a:pt x="3048" y="825"/>
                    <a:pt x="3044" y="825"/>
                    <a:pt x="3041" y="826"/>
                  </a:cubicBezTo>
                  <a:cubicBezTo>
                    <a:pt x="3036" y="829"/>
                    <a:pt x="3031" y="833"/>
                    <a:pt x="3028" y="836"/>
                  </a:cubicBezTo>
                  <a:cubicBezTo>
                    <a:pt x="3015" y="849"/>
                    <a:pt x="3005" y="864"/>
                    <a:pt x="2995" y="878"/>
                  </a:cubicBezTo>
                  <a:cubicBezTo>
                    <a:pt x="2980" y="899"/>
                    <a:pt x="2965" y="920"/>
                    <a:pt x="2948" y="940"/>
                  </a:cubicBezTo>
                  <a:cubicBezTo>
                    <a:pt x="2931" y="954"/>
                    <a:pt x="2913" y="970"/>
                    <a:pt x="2893" y="978"/>
                  </a:cubicBezTo>
                  <a:cubicBezTo>
                    <a:pt x="2878" y="984"/>
                    <a:pt x="2859" y="993"/>
                    <a:pt x="2843" y="994"/>
                  </a:cubicBezTo>
                  <a:cubicBezTo>
                    <a:pt x="2833" y="995"/>
                    <a:pt x="2822" y="996"/>
                    <a:pt x="2812" y="996"/>
                  </a:cubicBezTo>
                  <a:cubicBezTo>
                    <a:pt x="2771" y="996"/>
                    <a:pt x="2730" y="987"/>
                    <a:pt x="2691" y="968"/>
                  </a:cubicBezTo>
                  <a:cubicBezTo>
                    <a:pt x="2629" y="937"/>
                    <a:pt x="2574" y="904"/>
                    <a:pt x="2526" y="856"/>
                  </a:cubicBezTo>
                  <a:cubicBezTo>
                    <a:pt x="2406" y="736"/>
                    <a:pt x="2333" y="581"/>
                    <a:pt x="2269" y="425"/>
                  </a:cubicBezTo>
                  <a:cubicBezTo>
                    <a:pt x="2205" y="282"/>
                    <a:pt x="2151" y="137"/>
                    <a:pt x="2073" y="0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8" name="Google Shape;2468;p11"/>
            <p:cNvSpPr/>
            <p:nvPr/>
          </p:nvSpPr>
          <p:spPr>
            <a:xfrm>
              <a:off x="2733765" y="2192368"/>
              <a:ext cx="242" cy="161"/>
            </a:xfrm>
            <a:custGeom>
              <a:avLst/>
              <a:gdLst/>
              <a:ahLst/>
              <a:cxnLst/>
              <a:rect l="l" t="t" r="r" b="b"/>
              <a:pathLst>
                <a:path w="6" h="4" extrusionOk="0">
                  <a:moveTo>
                    <a:pt x="1" y="1"/>
                  </a:moveTo>
                  <a:lnTo>
                    <a:pt x="1" y="1"/>
                  </a:lnTo>
                  <a:cubicBezTo>
                    <a:pt x="2" y="4"/>
                    <a:pt x="2" y="4"/>
                    <a:pt x="5" y="4"/>
                  </a:cubicBezTo>
                  <a:cubicBezTo>
                    <a:pt x="2" y="4"/>
                    <a:pt x="2" y="1"/>
                    <a:pt x="1" y="1"/>
                  </a:cubicBezTo>
                  <a:close/>
                </a:path>
              </a:pathLst>
            </a:custGeom>
            <a:solidFill>
              <a:srgbClr val="FFD3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9" name="Google Shape;2469;p11"/>
            <p:cNvSpPr/>
            <p:nvPr/>
          </p:nvSpPr>
          <p:spPr>
            <a:xfrm>
              <a:off x="2682474" y="2249995"/>
              <a:ext cx="202" cy="525"/>
            </a:xfrm>
            <a:custGeom>
              <a:avLst/>
              <a:gdLst/>
              <a:ahLst/>
              <a:cxnLst/>
              <a:rect l="l" t="t" r="r" b="b"/>
              <a:pathLst>
                <a:path w="5" h="13" extrusionOk="0">
                  <a:moveTo>
                    <a:pt x="5" y="1"/>
                  </a:moveTo>
                  <a:cubicBezTo>
                    <a:pt x="3" y="3"/>
                    <a:pt x="3" y="5"/>
                    <a:pt x="2" y="7"/>
                  </a:cubicBezTo>
                  <a:lnTo>
                    <a:pt x="2" y="7"/>
                  </a:lnTo>
                  <a:cubicBezTo>
                    <a:pt x="3" y="6"/>
                    <a:pt x="5" y="4"/>
                    <a:pt x="5" y="1"/>
                  </a:cubicBezTo>
                  <a:close/>
                  <a:moveTo>
                    <a:pt x="2" y="7"/>
                  </a:moveTo>
                  <a:cubicBezTo>
                    <a:pt x="2" y="7"/>
                    <a:pt x="2" y="8"/>
                    <a:pt x="2" y="8"/>
                  </a:cubicBezTo>
                  <a:cubicBezTo>
                    <a:pt x="1" y="9"/>
                    <a:pt x="1" y="9"/>
                    <a:pt x="2" y="12"/>
                  </a:cubicBezTo>
                  <a:cubicBezTo>
                    <a:pt x="2" y="10"/>
                    <a:pt x="2" y="9"/>
                    <a:pt x="2" y="7"/>
                  </a:cubicBezTo>
                  <a:close/>
                </a:path>
              </a:pathLst>
            </a:custGeom>
            <a:solidFill>
              <a:srgbClr val="FFD3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0" name="Google Shape;2470;p11"/>
            <p:cNvSpPr/>
            <p:nvPr/>
          </p:nvSpPr>
          <p:spPr>
            <a:xfrm>
              <a:off x="2719923" y="2182078"/>
              <a:ext cx="444" cy="161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" y="0"/>
                  </a:moveTo>
                  <a:cubicBezTo>
                    <a:pt x="5" y="2"/>
                    <a:pt x="6" y="2"/>
                    <a:pt x="11" y="3"/>
                  </a:cubicBezTo>
                  <a:cubicBezTo>
                    <a:pt x="6" y="2"/>
                    <a:pt x="5" y="2"/>
                    <a:pt x="1" y="0"/>
                  </a:cubicBezTo>
                  <a:close/>
                </a:path>
              </a:pathLst>
            </a:custGeom>
            <a:solidFill>
              <a:srgbClr val="FFD3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1" name="Google Shape;2471;p11"/>
            <p:cNvSpPr/>
            <p:nvPr/>
          </p:nvSpPr>
          <p:spPr>
            <a:xfrm>
              <a:off x="2715968" y="2180383"/>
              <a:ext cx="404" cy="40"/>
            </a:xfrm>
            <a:custGeom>
              <a:avLst/>
              <a:gdLst/>
              <a:ahLst/>
              <a:cxnLst/>
              <a:rect l="l" t="t" r="r" b="b"/>
              <a:pathLst>
                <a:path w="10" h="1" extrusionOk="0">
                  <a:moveTo>
                    <a:pt x="1" y="1"/>
                  </a:moveTo>
                  <a:lnTo>
                    <a:pt x="1" y="1"/>
                  </a:lnTo>
                  <a:lnTo>
                    <a:pt x="9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D3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2" name="Google Shape;2472;p11"/>
            <p:cNvSpPr/>
            <p:nvPr/>
          </p:nvSpPr>
          <p:spPr>
            <a:xfrm>
              <a:off x="2715968" y="2180383"/>
              <a:ext cx="40" cy="4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D3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3" name="Google Shape;2473;p11"/>
            <p:cNvSpPr/>
            <p:nvPr/>
          </p:nvSpPr>
          <p:spPr>
            <a:xfrm>
              <a:off x="2715000" y="2180625"/>
              <a:ext cx="40" cy="81"/>
            </a:xfrm>
            <a:custGeom>
              <a:avLst/>
              <a:gdLst/>
              <a:ahLst/>
              <a:cxnLst/>
              <a:rect l="l" t="t" r="r" b="b"/>
              <a:pathLst>
                <a:path w="1" h="2" extrusionOk="0">
                  <a:moveTo>
                    <a:pt x="0" y="2"/>
                  </a:moveTo>
                  <a:lnTo>
                    <a:pt x="0" y="2"/>
                  </a:lnTo>
                  <a:cubicBezTo>
                    <a:pt x="0" y="0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FFD3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4" name="Google Shape;2474;p11"/>
            <p:cNvSpPr/>
            <p:nvPr/>
          </p:nvSpPr>
          <p:spPr>
            <a:xfrm>
              <a:off x="2973149" y="1988901"/>
              <a:ext cx="73325" cy="157344"/>
            </a:xfrm>
            <a:custGeom>
              <a:avLst/>
              <a:gdLst/>
              <a:ahLst/>
              <a:cxnLst/>
              <a:rect l="l" t="t" r="r" b="b"/>
              <a:pathLst>
                <a:path w="1817" h="3899" extrusionOk="0">
                  <a:moveTo>
                    <a:pt x="308" y="1876"/>
                  </a:moveTo>
                  <a:cubicBezTo>
                    <a:pt x="309" y="1877"/>
                    <a:pt x="309" y="1880"/>
                    <a:pt x="309" y="1882"/>
                  </a:cubicBezTo>
                  <a:lnTo>
                    <a:pt x="309" y="1877"/>
                  </a:lnTo>
                  <a:lnTo>
                    <a:pt x="308" y="1876"/>
                  </a:lnTo>
                  <a:close/>
                  <a:moveTo>
                    <a:pt x="1" y="0"/>
                  </a:moveTo>
                  <a:lnTo>
                    <a:pt x="1" y="0"/>
                  </a:lnTo>
                  <a:cubicBezTo>
                    <a:pt x="35" y="66"/>
                    <a:pt x="64" y="138"/>
                    <a:pt x="87" y="210"/>
                  </a:cubicBezTo>
                  <a:cubicBezTo>
                    <a:pt x="108" y="274"/>
                    <a:pt x="127" y="339"/>
                    <a:pt x="139" y="404"/>
                  </a:cubicBezTo>
                  <a:cubicBezTo>
                    <a:pt x="150" y="465"/>
                    <a:pt x="159" y="527"/>
                    <a:pt x="166" y="589"/>
                  </a:cubicBezTo>
                  <a:cubicBezTo>
                    <a:pt x="177" y="708"/>
                    <a:pt x="179" y="827"/>
                    <a:pt x="180" y="948"/>
                  </a:cubicBezTo>
                  <a:cubicBezTo>
                    <a:pt x="180" y="1083"/>
                    <a:pt x="185" y="1218"/>
                    <a:pt x="195" y="1350"/>
                  </a:cubicBezTo>
                  <a:lnTo>
                    <a:pt x="195" y="1349"/>
                  </a:lnTo>
                  <a:cubicBezTo>
                    <a:pt x="203" y="1446"/>
                    <a:pt x="216" y="1546"/>
                    <a:pt x="238" y="1643"/>
                  </a:cubicBezTo>
                  <a:cubicBezTo>
                    <a:pt x="258" y="1724"/>
                    <a:pt x="281" y="1801"/>
                    <a:pt x="309" y="1877"/>
                  </a:cubicBezTo>
                  <a:cubicBezTo>
                    <a:pt x="311" y="1880"/>
                    <a:pt x="311" y="1882"/>
                    <a:pt x="311" y="1883"/>
                  </a:cubicBezTo>
                  <a:lnTo>
                    <a:pt x="311" y="1883"/>
                  </a:lnTo>
                  <a:cubicBezTo>
                    <a:pt x="311" y="1882"/>
                    <a:pt x="311" y="1882"/>
                    <a:pt x="309" y="1882"/>
                  </a:cubicBezTo>
                  <a:cubicBezTo>
                    <a:pt x="309" y="1882"/>
                    <a:pt x="309" y="1883"/>
                    <a:pt x="311" y="1883"/>
                  </a:cubicBezTo>
                  <a:cubicBezTo>
                    <a:pt x="311" y="1883"/>
                    <a:pt x="311" y="1886"/>
                    <a:pt x="314" y="1886"/>
                  </a:cubicBezTo>
                  <a:lnTo>
                    <a:pt x="314" y="1887"/>
                  </a:lnTo>
                  <a:cubicBezTo>
                    <a:pt x="358" y="1998"/>
                    <a:pt x="410" y="2106"/>
                    <a:pt x="472" y="2211"/>
                  </a:cubicBezTo>
                  <a:cubicBezTo>
                    <a:pt x="528" y="2308"/>
                    <a:pt x="590" y="2400"/>
                    <a:pt x="653" y="2492"/>
                  </a:cubicBezTo>
                  <a:lnTo>
                    <a:pt x="653" y="2492"/>
                  </a:lnTo>
                  <a:cubicBezTo>
                    <a:pt x="651" y="2490"/>
                    <a:pt x="650" y="2488"/>
                    <a:pt x="648" y="2486"/>
                  </a:cubicBezTo>
                  <a:lnTo>
                    <a:pt x="648" y="2486"/>
                  </a:lnTo>
                  <a:cubicBezTo>
                    <a:pt x="651" y="2491"/>
                    <a:pt x="654" y="2496"/>
                    <a:pt x="659" y="2501"/>
                  </a:cubicBezTo>
                  <a:cubicBezTo>
                    <a:pt x="657" y="2498"/>
                    <a:pt x="655" y="2495"/>
                    <a:pt x="653" y="2492"/>
                  </a:cubicBezTo>
                  <a:lnTo>
                    <a:pt x="653" y="2492"/>
                  </a:lnTo>
                  <a:cubicBezTo>
                    <a:pt x="821" y="2724"/>
                    <a:pt x="1006" y="2941"/>
                    <a:pt x="1190" y="3160"/>
                  </a:cubicBezTo>
                  <a:cubicBezTo>
                    <a:pt x="1351" y="3352"/>
                    <a:pt x="1510" y="3546"/>
                    <a:pt x="1651" y="3755"/>
                  </a:cubicBezTo>
                  <a:cubicBezTo>
                    <a:pt x="1674" y="3786"/>
                    <a:pt x="1697" y="3821"/>
                    <a:pt x="1719" y="3855"/>
                  </a:cubicBezTo>
                  <a:lnTo>
                    <a:pt x="1746" y="3898"/>
                  </a:lnTo>
                  <a:cubicBezTo>
                    <a:pt x="1764" y="3891"/>
                    <a:pt x="1780" y="3884"/>
                    <a:pt x="1795" y="3872"/>
                  </a:cubicBezTo>
                  <a:cubicBezTo>
                    <a:pt x="1802" y="3868"/>
                    <a:pt x="1809" y="3862"/>
                    <a:pt x="1816" y="3854"/>
                  </a:cubicBezTo>
                  <a:cubicBezTo>
                    <a:pt x="1661" y="3255"/>
                    <a:pt x="1494" y="2657"/>
                    <a:pt x="1283" y="2074"/>
                  </a:cubicBezTo>
                  <a:lnTo>
                    <a:pt x="1283" y="2074"/>
                  </a:lnTo>
                  <a:lnTo>
                    <a:pt x="1288" y="2090"/>
                  </a:lnTo>
                  <a:cubicBezTo>
                    <a:pt x="1089" y="1551"/>
                    <a:pt x="850" y="1018"/>
                    <a:pt x="515" y="547"/>
                  </a:cubicBezTo>
                  <a:cubicBezTo>
                    <a:pt x="380" y="363"/>
                    <a:pt x="229" y="193"/>
                    <a:pt x="55" y="43"/>
                  </a:cubicBezTo>
                  <a:cubicBezTo>
                    <a:pt x="52" y="42"/>
                    <a:pt x="50" y="40"/>
                    <a:pt x="48" y="36"/>
                  </a:cubicBezTo>
                  <a:cubicBezTo>
                    <a:pt x="31" y="23"/>
                    <a:pt x="16" y="13"/>
                    <a:pt x="1" y="0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5" name="Google Shape;2475;p11"/>
            <p:cNvSpPr/>
            <p:nvPr/>
          </p:nvSpPr>
          <p:spPr>
            <a:xfrm>
              <a:off x="3034528" y="2142490"/>
              <a:ext cx="40" cy="4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D3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6" name="Google Shape;2476;p11"/>
            <p:cNvSpPr/>
            <p:nvPr/>
          </p:nvSpPr>
          <p:spPr>
            <a:xfrm>
              <a:off x="2975086" y="1990394"/>
              <a:ext cx="202" cy="202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0" y="0"/>
                  </a:moveTo>
                  <a:cubicBezTo>
                    <a:pt x="2" y="3"/>
                    <a:pt x="2" y="3"/>
                    <a:pt x="4" y="5"/>
                  </a:cubicBezTo>
                  <a:cubicBezTo>
                    <a:pt x="3" y="3"/>
                    <a:pt x="2" y="3"/>
                    <a:pt x="0" y="0"/>
                  </a:cubicBezTo>
                  <a:close/>
                </a:path>
              </a:pathLst>
            </a:custGeom>
            <a:solidFill>
              <a:srgbClr val="FFD3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7" name="Google Shape;2477;p11"/>
            <p:cNvSpPr/>
            <p:nvPr/>
          </p:nvSpPr>
          <p:spPr>
            <a:xfrm>
              <a:off x="2985659" y="2065171"/>
              <a:ext cx="40" cy="4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D3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8" name="Google Shape;2478;p11"/>
            <p:cNvSpPr/>
            <p:nvPr/>
          </p:nvSpPr>
          <p:spPr>
            <a:xfrm>
              <a:off x="2985659" y="2065050"/>
              <a:ext cx="40" cy="161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2"/>
                  </a:moveTo>
                  <a:cubicBezTo>
                    <a:pt x="1" y="2"/>
                    <a:pt x="1" y="0"/>
                    <a:pt x="1" y="2"/>
                  </a:cubicBezTo>
                  <a:lnTo>
                    <a:pt x="1" y="3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FFD3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9" name="Google Shape;2479;p11"/>
            <p:cNvSpPr/>
            <p:nvPr/>
          </p:nvSpPr>
          <p:spPr>
            <a:xfrm>
              <a:off x="2975166" y="1990555"/>
              <a:ext cx="363" cy="282"/>
            </a:xfrm>
            <a:custGeom>
              <a:avLst/>
              <a:gdLst/>
              <a:ahLst/>
              <a:cxnLst/>
              <a:rect l="l" t="t" r="r" b="b"/>
              <a:pathLst>
                <a:path w="9" h="7" extrusionOk="0">
                  <a:moveTo>
                    <a:pt x="1" y="1"/>
                  </a:moveTo>
                  <a:cubicBezTo>
                    <a:pt x="2" y="2"/>
                    <a:pt x="4" y="3"/>
                    <a:pt x="6" y="4"/>
                  </a:cubicBezTo>
                  <a:lnTo>
                    <a:pt x="6" y="4"/>
                  </a:lnTo>
                  <a:cubicBezTo>
                    <a:pt x="5" y="4"/>
                    <a:pt x="5" y="4"/>
                    <a:pt x="5" y="4"/>
                  </a:cubicBezTo>
                  <a:lnTo>
                    <a:pt x="1" y="1"/>
                  </a:lnTo>
                  <a:close/>
                  <a:moveTo>
                    <a:pt x="6" y="4"/>
                  </a:moveTo>
                  <a:lnTo>
                    <a:pt x="6" y="4"/>
                  </a:lnTo>
                  <a:cubicBezTo>
                    <a:pt x="6" y="5"/>
                    <a:pt x="7" y="6"/>
                    <a:pt x="8" y="6"/>
                  </a:cubicBezTo>
                  <a:cubicBezTo>
                    <a:pt x="7" y="6"/>
                    <a:pt x="6" y="5"/>
                    <a:pt x="6" y="4"/>
                  </a:cubicBezTo>
                  <a:close/>
                </a:path>
              </a:pathLst>
            </a:custGeom>
            <a:solidFill>
              <a:srgbClr val="FFD3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0" name="Google Shape;2480;p11"/>
            <p:cNvSpPr/>
            <p:nvPr/>
          </p:nvSpPr>
          <p:spPr>
            <a:xfrm>
              <a:off x="2550030" y="1303599"/>
              <a:ext cx="104883" cy="174051"/>
            </a:xfrm>
            <a:custGeom>
              <a:avLst/>
              <a:gdLst/>
              <a:ahLst/>
              <a:cxnLst/>
              <a:rect l="l" t="t" r="r" b="b"/>
              <a:pathLst>
                <a:path w="2599" h="4313" extrusionOk="0">
                  <a:moveTo>
                    <a:pt x="1701" y="2351"/>
                  </a:moveTo>
                  <a:lnTo>
                    <a:pt x="1696" y="2360"/>
                  </a:lnTo>
                  <a:lnTo>
                    <a:pt x="1696" y="2360"/>
                  </a:lnTo>
                  <a:cubicBezTo>
                    <a:pt x="1698" y="2357"/>
                    <a:pt x="1701" y="2353"/>
                    <a:pt x="1701" y="2351"/>
                  </a:cubicBezTo>
                  <a:close/>
                  <a:moveTo>
                    <a:pt x="1696" y="2360"/>
                  </a:moveTo>
                  <a:cubicBezTo>
                    <a:pt x="1696" y="2360"/>
                    <a:pt x="1696" y="2360"/>
                    <a:pt x="1696" y="2361"/>
                  </a:cubicBezTo>
                  <a:lnTo>
                    <a:pt x="1696" y="2360"/>
                  </a:lnTo>
                  <a:close/>
                  <a:moveTo>
                    <a:pt x="199" y="1"/>
                  </a:moveTo>
                  <a:cubicBezTo>
                    <a:pt x="150" y="186"/>
                    <a:pt x="88" y="367"/>
                    <a:pt x="44" y="552"/>
                  </a:cubicBezTo>
                  <a:cubicBezTo>
                    <a:pt x="44" y="551"/>
                    <a:pt x="44" y="550"/>
                    <a:pt x="45" y="549"/>
                  </a:cubicBezTo>
                  <a:lnTo>
                    <a:pt x="45" y="549"/>
                  </a:lnTo>
                  <a:cubicBezTo>
                    <a:pt x="29" y="609"/>
                    <a:pt x="16" y="670"/>
                    <a:pt x="12" y="732"/>
                  </a:cubicBezTo>
                  <a:cubicBezTo>
                    <a:pt x="5" y="795"/>
                    <a:pt x="1" y="855"/>
                    <a:pt x="1" y="920"/>
                  </a:cubicBezTo>
                  <a:cubicBezTo>
                    <a:pt x="2" y="969"/>
                    <a:pt x="5" y="1019"/>
                    <a:pt x="14" y="1068"/>
                  </a:cubicBezTo>
                  <a:cubicBezTo>
                    <a:pt x="21" y="1100"/>
                    <a:pt x="27" y="1133"/>
                    <a:pt x="35" y="1164"/>
                  </a:cubicBezTo>
                  <a:cubicBezTo>
                    <a:pt x="52" y="1222"/>
                    <a:pt x="73" y="1278"/>
                    <a:pt x="100" y="1332"/>
                  </a:cubicBezTo>
                  <a:cubicBezTo>
                    <a:pt x="123" y="1378"/>
                    <a:pt x="149" y="1426"/>
                    <a:pt x="177" y="1470"/>
                  </a:cubicBezTo>
                  <a:cubicBezTo>
                    <a:pt x="245" y="1586"/>
                    <a:pt x="315" y="1700"/>
                    <a:pt x="371" y="1823"/>
                  </a:cubicBezTo>
                  <a:cubicBezTo>
                    <a:pt x="493" y="2096"/>
                    <a:pt x="581" y="2384"/>
                    <a:pt x="646" y="2677"/>
                  </a:cubicBezTo>
                  <a:cubicBezTo>
                    <a:pt x="763" y="3218"/>
                    <a:pt x="818" y="3771"/>
                    <a:pt x="931" y="4313"/>
                  </a:cubicBezTo>
                  <a:cubicBezTo>
                    <a:pt x="935" y="4298"/>
                    <a:pt x="938" y="4286"/>
                    <a:pt x="940" y="4275"/>
                  </a:cubicBezTo>
                  <a:lnTo>
                    <a:pt x="940" y="4275"/>
                  </a:lnTo>
                  <a:cubicBezTo>
                    <a:pt x="940" y="4276"/>
                    <a:pt x="940" y="4276"/>
                    <a:pt x="940" y="4277"/>
                  </a:cubicBezTo>
                  <a:cubicBezTo>
                    <a:pt x="941" y="4275"/>
                    <a:pt x="941" y="4273"/>
                    <a:pt x="941" y="4271"/>
                  </a:cubicBezTo>
                  <a:lnTo>
                    <a:pt x="941" y="4271"/>
                  </a:lnTo>
                  <a:cubicBezTo>
                    <a:pt x="941" y="4273"/>
                    <a:pt x="941" y="4274"/>
                    <a:pt x="940" y="4275"/>
                  </a:cubicBezTo>
                  <a:lnTo>
                    <a:pt x="940" y="4275"/>
                  </a:lnTo>
                  <a:cubicBezTo>
                    <a:pt x="941" y="4273"/>
                    <a:pt x="941" y="4271"/>
                    <a:pt x="942" y="4269"/>
                  </a:cubicBezTo>
                  <a:lnTo>
                    <a:pt x="942" y="4269"/>
                  </a:lnTo>
                  <a:cubicBezTo>
                    <a:pt x="942" y="4270"/>
                    <a:pt x="941" y="4271"/>
                    <a:pt x="941" y="4271"/>
                  </a:cubicBezTo>
                  <a:lnTo>
                    <a:pt x="941" y="4271"/>
                  </a:lnTo>
                  <a:cubicBezTo>
                    <a:pt x="942" y="4269"/>
                    <a:pt x="942" y="4266"/>
                    <a:pt x="943" y="4264"/>
                  </a:cubicBezTo>
                  <a:lnTo>
                    <a:pt x="943" y="4264"/>
                  </a:lnTo>
                  <a:cubicBezTo>
                    <a:pt x="943" y="4264"/>
                    <a:pt x="943" y="4264"/>
                    <a:pt x="943" y="4265"/>
                  </a:cubicBezTo>
                  <a:lnTo>
                    <a:pt x="943" y="4265"/>
                  </a:lnTo>
                  <a:cubicBezTo>
                    <a:pt x="957" y="4197"/>
                    <a:pt x="965" y="4129"/>
                    <a:pt x="969" y="4060"/>
                  </a:cubicBezTo>
                  <a:cubicBezTo>
                    <a:pt x="972" y="3984"/>
                    <a:pt x="975" y="3910"/>
                    <a:pt x="975" y="3834"/>
                  </a:cubicBezTo>
                  <a:cubicBezTo>
                    <a:pt x="975" y="3761"/>
                    <a:pt x="975" y="3685"/>
                    <a:pt x="979" y="3610"/>
                  </a:cubicBezTo>
                  <a:cubicBezTo>
                    <a:pt x="985" y="3537"/>
                    <a:pt x="993" y="3464"/>
                    <a:pt x="1008" y="3389"/>
                  </a:cubicBezTo>
                  <a:cubicBezTo>
                    <a:pt x="1013" y="3360"/>
                    <a:pt x="1022" y="3330"/>
                    <a:pt x="1032" y="3301"/>
                  </a:cubicBezTo>
                  <a:cubicBezTo>
                    <a:pt x="1046" y="3257"/>
                    <a:pt x="1061" y="3209"/>
                    <a:pt x="1079" y="3166"/>
                  </a:cubicBezTo>
                  <a:cubicBezTo>
                    <a:pt x="1111" y="3106"/>
                    <a:pt x="1141" y="3043"/>
                    <a:pt x="1184" y="2990"/>
                  </a:cubicBezTo>
                  <a:cubicBezTo>
                    <a:pt x="1263" y="2891"/>
                    <a:pt x="1359" y="2807"/>
                    <a:pt x="1446" y="2717"/>
                  </a:cubicBezTo>
                  <a:lnTo>
                    <a:pt x="1446" y="2714"/>
                  </a:lnTo>
                  <a:cubicBezTo>
                    <a:pt x="1499" y="2656"/>
                    <a:pt x="1546" y="2596"/>
                    <a:pt x="1589" y="2530"/>
                  </a:cubicBezTo>
                  <a:cubicBezTo>
                    <a:pt x="1628" y="2470"/>
                    <a:pt x="1665" y="2409"/>
                    <a:pt x="1700" y="2346"/>
                  </a:cubicBezTo>
                  <a:lnTo>
                    <a:pt x="1700" y="2346"/>
                  </a:lnTo>
                  <a:cubicBezTo>
                    <a:pt x="1697" y="2348"/>
                    <a:pt x="1697" y="2351"/>
                    <a:pt x="1696" y="2351"/>
                  </a:cubicBezTo>
                  <a:cubicBezTo>
                    <a:pt x="1787" y="2177"/>
                    <a:pt x="1862" y="2000"/>
                    <a:pt x="1931" y="1821"/>
                  </a:cubicBezTo>
                  <a:cubicBezTo>
                    <a:pt x="1996" y="1650"/>
                    <a:pt x="2059" y="1476"/>
                    <a:pt x="2131" y="1306"/>
                  </a:cubicBezTo>
                  <a:cubicBezTo>
                    <a:pt x="2204" y="1133"/>
                    <a:pt x="2286" y="956"/>
                    <a:pt x="2391" y="798"/>
                  </a:cubicBezTo>
                  <a:cubicBezTo>
                    <a:pt x="2447" y="712"/>
                    <a:pt x="2506" y="628"/>
                    <a:pt x="2572" y="551"/>
                  </a:cubicBezTo>
                  <a:cubicBezTo>
                    <a:pt x="2580" y="539"/>
                    <a:pt x="2590" y="531"/>
                    <a:pt x="2599" y="522"/>
                  </a:cubicBezTo>
                  <a:lnTo>
                    <a:pt x="2599" y="522"/>
                  </a:lnTo>
                  <a:cubicBezTo>
                    <a:pt x="2587" y="525"/>
                    <a:pt x="2579" y="529"/>
                    <a:pt x="2570" y="537"/>
                  </a:cubicBezTo>
                  <a:cubicBezTo>
                    <a:pt x="2391" y="659"/>
                    <a:pt x="2257" y="830"/>
                    <a:pt x="2139" y="990"/>
                  </a:cubicBezTo>
                  <a:cubicBezTo>
                    <a:pt x="2059" y="1102"/>
                    <a:pt x="1981" y="1217"/>
                    <a:pt x="1904" y="1329"/>
                  </a:cubicBezTo>
                  <a:cubicBezTo>
                    <a:pt x="1838" y="1428"/>
                    <a:pt x="1772" y="1528"/>
                    <a:pt x="1701" y="1624"/>
                  </a:cubicBezTo>
                  <a:lnTo>
                    <a:pt x="1673" y="1665"/>
                  </a:lnTo>
                  <a:cubicBezTo>
                    <a:pt x="1575" y="1796"/>
                    <a:pt x="1460" y="1947"/>
                    <a:pt x="1313" y="2072"/>
                  </a:cubicBezTo>
                  <a:cubicBezTo>
                    <a:pt x="1265" y="2109"/>
                    <a:pt x="1213" y="2144"/>
                    <a:pt x="1154" y="2175"/>
                  </a:cubicBezTo>
                  <a:cubicBezTo>
                    <a:pt x="1121" y="2187"/>
                    <a:pt x="1089" y="2197"/>
                    <a:pt x="1055" y="2204"/>
                  </a:cubicBezTo>
                  <a:cubicBezTo>
                    <a:pt x="1020" y="2210"/>
                    <a:pt x="986" y="2210"/>
                    <a:pt x="956" y="2210"/>
                  </a:cubicBezTo>
                  <a:cubicBezTo>
                    <a:pt x="921" y="2204"/>
                    <a:pt x="891" y="2197"/>
                    <a:pt x="857" y="2187"/>
                  </a:cubicBezTo>
                  <a:cubicBezTo>
                    <a:pt x="821" y="2171"/>
                    <a:pt x="788" y="2152"/>
                    <a:pt x="753" y="2129"/>
                  </a:cubicBezTo>
                  <a:cubicBezTo>
                    <a:pt x="735" y="2115"/>
                    <a:pt x="717" y="2099"/>
                    <a:pt x="703" y="2082"/>
                  </a:cubicBezTo>
                  <a:cubicBezTo>
                    <a:pt x="667" y="2036"/>
                    <a:pt x="634" y="1983"/>
                    <a:pt x="603" y="1915"/>
                  </a:cubicBezTo>
                  <a:cubicBezTo>
                    <a:pt x="539" y="1777"/>
                    <a:pt x="489" y="1619"/>
                    <a:pt x="445" y="1434"/>
                  </a:cubicBezTo>
                  <a:cubicBezTo>
                    <a:pt x="387" y="1220"/>
                    <a:pt x="350" y="1012"/>
                    <a:pt x="315" y="818"/>
                  </a:cubicBezTo>
                  <a:cubicBezTo>
                    <a:pt x="281" y="621"/>
                    <a:pt x="249" y="403"/>
                    <a:pt x="222" y="187"/>
                  </a:cubicBezTo>
                  <a:cubicBezTo>
                    <a:pt x="213" y="126"/>
                    <a:pt x="206" y="64"/>
                    <a:pt x="199" y="1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1" name="Google Shape;2481;p11"/>
            <p:cNvSpPr/>
            <p:nvPr/>
          </p:nvSpPr>
          <p:spPr>
            <a:xfrm>
              <a:off x="2608585" y="1413000"/>
              <a:ext cx="202" cy="121"/>
            </a:xfrm>
            <a:custGeom>
              <a:avLst/>
              <a:gdLst/>
              <a:ahLst/>
              <a:cxnLst/>
              <a:rect l="l" t="t" r="r" b="b"/>
              <a:pathLst>
                <a:path w="5" h="3" extrusionOk="0">
                  <a:moveTo>
                    <a:pt x="5" y="0"/>
                  </a:moveTo>
                  <a:cubicBezTo>
                    <a:pt x="4" y="1"/>
                    <a:pt x="3" y="1"/>
                    <a:pt x="3" y="1"/>
                  </a:cubicBezTo>
                  <a:lnTo>
                    <a:pt x="3" y="1"/>
                  </a:lnTo>
                  <a:lnTo>
                    <a:pt x="5" y="0"/>
                  </a:lnTo>
                  <a:close/>
                  <a:moveTo>
                    <a:pt x="3" y="1"/>
                  </a:moveTo>
                  <a:lnTo>
                    <a:pt x="0" y="3"/>
                  </a:lnTo>
                  <a:cubicBezTo>
                    <a:pt x="1" y="3"/>
                    <a:pt x="2" y="2"/>
                    <a:pt x="3" y="1"/>
                  </a:cubicBezTo>
                  <a:close/>
                </a:path>
              </a:pathLst>
            </a:custGeom>
            <a:solidFill>
              <a:srgbClr val="FFD3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2" name="Google Shape;2482;p11"/>
            <p:cNvSpPr/>
            <p:nvPr/>
          </p:nvSpPr>
          <p:spPr>
            <a:xfrm>
              <a:off x="2683563" y="1506340"/>
              <a:ext cx="121" cy="282"/>
            </a:xfrm>
            <a:custGeom>
              <a:avLst/>
              <a:gdLst/>
              <a:ahLst/>
              <a:cxnLst/>
              <a:rect l="l" t="t" r="r" b="b"/>
              <a:pathLst>
                <a:path w="3" h="7" extrusionOk="0">
                  <a:moveTo>
                    <a:pt x="1" y="1"/>
                  </a:moveTo>
                  <a:lnTo>
                    <a:pt x="1" y="7"/>
                  </a:lnTo>
                  <a:cubicBezTo>
                    <a:pt x="2" y="5"/>
                    <a:pt x="2" y="2"/>
                    <a:pt x="1" y="1"/>
                  </a:cubicBezTo>
                  <a:close/>
                </a:path>
              </a:pathLst>
            </a:custGeom>
            <a:solidFill>
              <a:srgbClr val="FFD3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3" name="Google Shape;2483;p11"/>
            <p:cNvSpPr/>
            <p:nvPr/>
          </p:nvSpPr>
          <p:spPr>
            <a:xfrm>
              <a:off x="2684088" y="1329506"/>
              <a:ext cx="53269" cy="171953"/>
            </a:xfrm>
            <a:custGeom>
              <a:avLst/>
              <a:gdLst/>
              <a:ahLst/>
              <a:cxnLst/>
              <a:rect l="l" t="t" r="r" b="b"/>
              <a:pathLst>
                <a:path w="1320" h="4261" extrusionOk="0">
                  <a:moveTo>
                    <a:pt x="99" y="3803"/>
                  </a:moveTo>
                  <a:cubicBezTo>
                    <a:pt x="98" y="3805"/>
                    <a:pt x="98" y="3806"/>
                    <a:pt x="97" y="3808"/>
                  </a:cubicBezTo>
                  <a:lnTo>
                    <a:pt x="97" y="3808"/>
                  </a:lnTo>
                  <a:cubicBezTo>
                    <a:pt x="98" y="3806"/>
                    <a:pt x="98" y="3804"/>
                    <a:pt x="99" y="3803"/>
                  </a:cubicBezTo>
                  <a:close/>
                  <a:moveTo>
                    <a:pt x="1319" y="1"/>
                  </a:moveTo>
                  <a:lnTo>
                    <a:pt x="1319" y="1"/>
                  </a:lnTo>
                  <a:cubicBezTo>
                    <a:pt x="1282" y="40"/>
                    <a:pt x="1243" y="78"/>
                    <a:pt x="1203" y="116"/>
                  </a:cubicBezTo>
                  <a:cubicBezTo>
                    <a:pt x="1115" y="198"/>
                    <a:pt x="1025" y="281"/>
                    <a:pt x="939" y="366"/>
                  </a:cubicBezTo>
                  <a:lnTo>
                    <a:pt x="936" y="368"/>
                  </a:lnTo>
                  <a:lnTo>
                    <a:pt x="929" y="376"/>
                  </a:lnTo>
                  <a:lnTo>
                    <a:pt x="927" y="377"/>
                  </a:lnTo>
                  <a:lnTo>
                    <a:pt x="927" y="376"/>
                  </a:lnTo>
                  <a:cubicBezTo>
                    <a:pt x="884" y="420"/>
                    <a:pt x="841" y="468"/>
                    <a:pt x="802" y="518"/>
                  </a:cubicBezTo>
                  <a:cubicBezTo>
                    <a:pt x="765" y="568"/>
                    <a:pt x="731" y="620"/>
                    <a:pt x="699" y="676"/>
                  </a:cubicBezTo>
                  <a:cubicBezTo>
                    <a:pt x="699" y="677"/>
                    <a:pt x="697" y="677"/>
                    <a:pt x="697" y="679"/>
                  </a:cubicBezTo>
                  <a:cubicBezTo>
                    <a:pt x="670" y="729"/>
                    <a:pt x="647" y="781"/>
                    <a:pt x="629" y="835"/>
                  </a:cubicBezTo>
                  <a:cubicBezTo>
                    <a:pt x="614" y="877"/>
                    <a:pt x="604" y="920"/>
                    <a:pt x="593" y="963"/>
                  </a:cubicBezTo>
                  <a:lnTo>
                    <a:pt x="593" y="963"/>
                  </a:lnTo>
                  <a:cubicBezTo>
                    <a:pt x="593" y="960"/>
                    <a:pt x="593" y="957"/>
                    <a:pt x="594" y="953"/>
                  </a:cubicBezTo>
                  <a:lnTo>
                    <a:pt x="594" y="953"/>
                  </a:lnTo>
                  <a:cubicBezTo>
                    <a:pt x="593" y="958"/>
                    <a:pt x="593" y="960"/>
                    <a:pt x="593" y="963"/>
                  </a:cubicBezTo>
                  <a:cubicBezTo>
                    <a:pt x="593" y="963"/>
                    <a:pt x="593" y="963"/>
                    <a:pt x="593" y="963"/>
                  </a:cubicBezTo>
                  <a:lnTo>
                    <a:pt x="593" y="963"/>
                  </a:lnTo>
                  <a:cubicBezTo>
                    <a:pt x="593" y="964"/>
                    <a:pt x="593" y="964"/>
                    <a:pt x="593" y="965"/>
                  </a:cubicBezTo>
                  <a:cubicBezTo>
                    <a:pt x="580" y="1032"/>
                    <a:pt x="578" y="1102"/>
                    <a:pt x="577" y="1173"/>
                  </a:cubicBezTo>
                  <a:cubicBezTo>
                    <a:pt x="575" y="1265"/>
                    <a:pt x="578" y="1355"/>
                    <a:pt x="580" y="1447"/>
                  </a:cubicBezTo>
                  <a:cubicBezTo>
                    <a:pt x="583" y="1545"/>
                    <a:pt x="584" y="1640"/>
                    <a:pt x="580" y="1737"/>
                  </a:cubicBezTo>
                  <a:cubicBezTo>
                    <a:pt x="577" y="1813"/>
                    <a:pt x="573" y="1892"/>
                    <a:pt x="558" y="1969"/>
                  </a:cubicBezTo>
                  <a:cubicBezTo>
                    <a:pt x="548" y="2020"/>
                    <a:pt x="535" y="2073"/>
                    <a:pt x="522" y="2125"/>
                  </a:cubicBezTo>
                  <a:cubicBezTo>
                    <a:pt x="501" y="2208"/>
                    <a:pt x="482" y="2295"/>
                    <a:pt x="460" y="2378"/>
                  </a:cubicBezTo>
                  <a:cubicBezTo>
                    <a:pt x="338" y="2855"/>
                    <a:pt x="211" y="3333"/>
                    <a:pt x="97" y="3813"/>
                  </a:cubicBezTo>
                  <a:cubicBezTo>
                    <a:pt x="97" y="3811"/>
                    <a:pt x="97" y="3810"/>
                    <a:pt x="97" y="3808"/>
                  </a:cubicBezTo>
                  <a:lnTo>
                    <a:pt x="97" y="3808"/>
                  </a:lnTo>
                  <a:cubicBezTo>
                    <a:pt x="69" y="3928"/>
                    <a:pt x="41" y="4047"/>
                    <a:pt x="18" y="4169"/>
                  </a:cubicBezTo>
                  <a:cubicBezTo>
                    <a:pt x="11" y="4199"/>
                    <a:pt x="5" y="4231"/>
                    <a:pt x="1" y="4261"/>
                  </a:cubicBezTo>
                  <a:cubicBezTo>
                    <a:pt x="24" y="4239"/>
                    <a:pt x="45" y="4216"/>
                    <a:pt x="67" y="4195"/>
                  </a:cubicBezTo>
                  <a:cubicBezTo>
                    <a:pt x="130" y="4126"/>
                    <a:pt x="190" y="4058"/>
                    <a:pt x="246" y="3985"/>
                  </a:cubicBezTo>
                  <a:cubicBezTo>
                    <a:pt x="277" y="3946"/>
                    <a:pt x="305" y="3908"/>
                    <a:pt x="334" y="3867"/>
                  </a:cubicBezTo>
                  <a:cubicBezTo>
                    <a:pt x="338" y="3867"/>
                    <a:pt x="340" y="3866"/>
                    <a:pt x="341" y="3864"/>
                  </a:cubicBezTo>
                  <a:cubicBezTo>
                    <a:pt x="406" y="3701"/>
                    <a:pt x="468" y="3518"/>
                    <a:pt x="527" y="3310"/>
                  </a:cubicBezTo>
                  <a:cubicBezTo>
                    <a:pt x="634" y="2945"/>
                    <a:pt x="712" y="2579"/>
                    <a:pt x="794" y="2175"/>
                  </a:cubicBezTo>
                  <a:lnTo>
                    <a:pt x="853" y="1888"/>
                  </a:lnTo>
                  <a:cubicBezTo>
                    <a:pt x="979" y="1270"/>
                    <a:pt x="1108" y="633"/>
                    <a:pt x="1319" y="1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4" name="Google Shape;2484;p11"/>
            <p:cNvSpPr/>
            <p:nvPr/>
          </p:nvSpPr>
          <p:spPr>
            <a:xfrm>
              <a:off x="2721941" y="1344317"/>
              <a:ext cx="161" cy="81"/>
            </a:xfrm>
            <a:custGeom>
              <a:avLst/>
              <a:gdLst/>
              <a:ahLst/>
              <a:cxnLst/>
              <a:rect l="l" t="t" r="r" b="b"/>
              <a:pathLst>
                <a:path w="4" h="2" extrusionOk="0">
                  <a:moveTo>
                    <a:pt x="1" y="1"/>
                  </a:moveTo>
                  <a:cubicBezTo>
                    <a:pt x="1" y="1"/>
                    <a:pt x="4" y="1"/>
                    <a:pt x="1" y="1"/>
                  </a:cubicBezTo>
                  <a:lnTo>
                    <a:pt x="4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D3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5" name="Google Shape;2485;p11"/>
            <p:cNvSpPr/>
            <p:nvPr/>
          </p:nvSpPr>
          <p:spPr>
            <a:xfrm>
              <a:off x="2721820" y="1344357"/>
              <a:ext cx="161" cy="202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1" y="5"/>
                  </a:moveTo>
                  <a:cubicBezTo>
                    <a:pt x="1" y="5"/>
                    <a:pt x="2" y="5"/>
                    <a:pt x="1" y="5"/>
                  </a:cubicBezTo>
                  <a:lnTo>
                    <a:pt x="4" y="0"/>
                  </a:lnTo>
                  <a:lnTo>
                    <a:pt x="1" y="5"/>
                  </a:lnTo>
                  <a:close/>
                </a:path>
              </a:pathLst>
            </a:custGeom>
            <a:solidFill>
              <a:srgbClr val="FFD3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6" name="Google Shape;2486;p11"/>
            <p:cNvSpPr/>
            <p:nvPr/>
          </p:nvSpPr>
          <p:spPr>
            <a:xfrm>
              <a:off x="2708462" y="1446898"/>
              <a:ext cx="128248" cy="55165"/>
            </a:xfrm>
            <a:custGeom>
              <a:avLst/>
              <a:gdLst/>
              <a:ahLst/>
              <a:cxnLst/>
              <a:rect l="l" t="t" r="r" b="b"/>
              <a:pathLst>
                <a:path w="3178" h="1367" extrusionOk="0">
                  <a:moveTo>
                    <a:pt x="1830" y="1055"/>
                  </a:moveTo>
                  <a:lnTo>
                    <a:pt x="1830" y="1055"/>
                  </a:lnTo>
                  <a:cubicBezTo>
                    <a:pt x="1825" y="1058"/>
                    <a:pt x="1820" y="1061"/>
                    <a:pt x="1815" y="1064"/>
                  </a:cubicBezTo>
                  <a:lnTo>
                    <a:pt x="1815" y="1064"/>
                  </a:lnTo>
                  <a:cubicBezTo>
                    <a:pt x="1821" y="1061"/>
                    <a:pt x="1825" y="1058"/>
                    <a:pt x="1830" y="1055"/>
                  </a:cubicBezTo>
                  <a:close/>
                  <a:moveTo>
                    <a:pt x="1815" y="1064"/>
                  </a:moveTo>
                  <a:cubicBezTo>
                    <a:pt x="1815" y="1064"/>
                    <a:pt x="1815" y="1064"/>
                    <a:pt x="1814" y="1065"/>
                  </a:cubicBezTo>
                  <a:cubicBezTo>
                    <a:pt x="1815" y="1064"/>
                    <a:pt x="1815" y="1064"/>
                    <a:pt x="1815" y="1064"/>
                  </a:cubicBezTo>
                  <a:close/>
                  <a:moveTo>
                    <a:pt x="2953" y="0"/>
                  </a:moveTo>
                  <a:cubicBezTo>
                    <a:pt x="2318" y="0"/>
                    <a:pt x="1778" y="333"/>
                    <a:pt x="1257" y="657"/>
                  </a:cubicBezTo>
                  <a:lnTo>
                    <a:pt x="1232" y="671"/>
                  </a:lnTo>
                  <a:cubicBezTo>
                    <a:pt x="994" y="819"/>
                    <a:pt x="747" y="970"/>
                    <a:pt x="499" y="1083"/>
                  </a:cubicBezTo>
                  <a:lnTo>
                    <a:pt x="542" y="1089"/>
                  </a:lnTo>
                  <a:cubicBezTo>
                    <a:pt x="296" y="1168"/>
                    <a:pt x="138" y="1214"/>
                    <a:pt x="0" y="1238"/>
                  </a:cubicBezTo>
                  <a:cubicBezTo>
                    <a:pt x="30" y="1262"/>
                    <a:pt x="60" y="1283"/>
                    <a:pt x="91" y="1303"/>
                  </a:cubicBezTo>
                  <a:lnTo>
                    <a:pt x="91" y="1303"/>
                  </a:lnTo>
                  <a:cubicBezTo>
                    <a:pt x="88" y="1302"/>
                    <a:pt x="85" y="1301"/>
                    <a:pt x="82" y="1300"/>
                  </a:cubicBezTo>
                  <a:lnTo>
                    <a:pt x="82" y="1300"/>
                  </a:lnTo>
                  <a:cubicBezTo>
                    <a:pt x="124" y="1322"/>
                    <a:pt x="165" y="1339"/>
                    <a:pt x="210" y="1353"/>
                  </a:cubicBezTo>
                  <a:cubicBezTo>
                    <a:pt x="246" y="1360"/>
                    <a:pt x="282" y="1365"/>
                    <a:pt x="318" y="1366"/>
                  </a:cubicBezTo>
                  <a:cubicBezTo>
                    <a:pt x="355" y="1363"/>
                    <a:pt x="391" y="1355"/>
                    <a:pt x="428" y="1345"/>
                  </a:cubicBezTo>
                  <a:cubicBezTo>
                    <a:pt x="589" y="1289"/>
                    <a:pt x="721" y="1185"/>
                    <a:pt x="871" y="1109"/>
                  </a:cubicBezTo>
                  <a:cubicBezTo>
                    <a:pt x="915" y="1088"/>
                    <a:pt x="958" y="1066"/>
                    <a:pt x="1006" y="1050"/>
                  </a:cubicBezTo>
                  <a:cubicBezTo>
                    <a:pt x="1049" y="1034"/>
                    <a:pt x="1093" y="1020"/>
                    <a:pt x="1135" y="1003"/>
                  </a:cubicBezTo>
                  <a:cubicBezTo>
                    <a:pt x="1204" y="978"/>
                    <a:pt x="1276" y="951"/>
                    <a:pt x="1347" y="930"/>
                  </a:cubicBezTo>
                  <a:cubicBezTo>
                    <a:pt x="1391" y="916"/>
                    <a:pt x="1447" y="900"/>
                    <a:pt x="1499" y="900"/>
                  </a:cubicBezTo>
                  <a:cubicBezTo>
                    <a:pt x="1555" y="900"/>
                    <a:pt x="1606" y="918"/>
                    <a:pt x="1635" y="973"/>
                  </a:cubicBezTo>
                  <a:cubicBezTo>
                    <a:pt x="1662" y="1023"/>
                    <a:pt x="1655" y="1086"/>
                    <a:pt x="1637" y="1138"/>
                  </a:cubicBezTo>
                  <a:cubicBezTo>
                    <a:pt x="1633" y="1152"/>
                    <a:pt x="1627" y="1165"/>
                    <a:pt x="1623" y="1178"/>
                  </a:cubicBezTo>
                  <a:lnTo>
                    <a:pt x="1833" y="1053"/>
                  </a:lnTo>
                  <a:lnTo>
                    <a:pt x="1833" y="1053"/>
                  </a:lnTo>
                  <a:cubicBezTo>
                    <a:pt x="1832" y="1054"/>
                    <a:pt x="1831" y="1055"/>
                    <a:pt x="1830" y="1055"/>
                  </a:cubicBezTo>
                  <a:lnTo>
                    <a:pt x="1830" y="1055"/>
                  </a:lnTo>
                  <a:cubicBezTo>
                    <a:pt x="2080" y="906"/>
                    <a:pt x="2327" y="751"/>
                    <a:pt x="2561" y="582"/>
                  </a:cubicBezTo>
                  <a:cubicBezTo>
                    <a:pt x="2779" y="425"/>
                    <a:pt x="2988" y="259"/>
                    <a:pt x="3177" y="69"/>
                  </a:cubicBezTo>
                  <a:cubicBezTo>
                    <a:pt x="3164" y="46"/>
                    <a:pt x="3148" y="32"/>
                    <a:pt x="3127" y="22"/>
                  </a:cubicBezTo>
                  <a:cubicBezTo>
                    <a:pt x="3104" y="9"/>
                    <a:pt x="3081" y="3"/>
                    <a:pt x="3052" y="3"/>
                  </a:cubicBezTo>
                  <a:cubicBezTo>
                    <a:pt x="3019" y="1"/>
                    <a:pt x="2986" y="0"/>
                    <a:pt x="2953" y="0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7" name="Google Shape;2487;p11"/>
            <p:cNvSpPr/>
            <p:nvPr/>
          </p:nvSpPr>
          <p:spPr>
            <a:xfrm>
              <a:off x="2769479" y="1489028"/>
              <a:ext cx="202" cy="202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0"/>
                  </a:moveTo>
                  <a:lnTo>
                    <a:pt x="5" y="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D3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8" name="Google Shape;2488;p11"/>
            <p:cNvSpPr/>
            <p:nvPr/>
          </p:nvSpPr>
          <p:spPr>
            <a:xfrm>
              <a:off x="2725250" y="1501215"/>
              <a:ext cx="323" cy="121"/>
            </a:xfrm>
            <a:custGeom>
              <a:avLst/>
              <a:gdLst/>
              <a:ahLst/>
              <a:cxnLst/>
              <a:rect l="l" t="t" r="r" b="b"/>
              <a:pathLst>
                <a:path w="8" h="3" extrusionOk="0">
                  <a:moveTo>
                    <a:pt x="8" y="0"/>
                  </a:moveTo>
                  <a:lnTo>
                    <a:pt x="8" y="0"/>
                  </a:lnTo>
                  <a:cubicBezTo>
                    <a:pt x="4" y="3"/>
                    <a:pt x="2" y="3"/>
                    <a:pt x="1" y="3"/>
                  </a:cubicBezTo>
                  <a:cubicBezTo>
                    <a:pt x="4" y="3"/>
                    <a:pt x="4" y="3"/>
                    <a:pt x="8" y="0"/>
                  </a:cubicBezTo>
                  <a:close/>
                </a:path>
              </a:pathLst>
            </a:custGeom>
            <a:solidFill>
              <a:srgbClr val="FFD3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9" name="Google Shape;2489;p11"/>
            <p:cNvSpPr/>
            <p:nvPr/>
          </p:nvSpPr>
          <p:spPr>
            <a:xfrm>
              <a:off x="2499546" y="2075380"/>
              <a:ext cx="74818" cy="368320"/>
            </a:xfrm>
            <a:custGeom>
              <a:avLst/>
              <a:gdLst/>
              <a:ahLst/>
              <a:cxnLst/>
              <a:rect l="l" t="t" r="r" b="b"/>
              <a:pathLst>
                <a:path w="1854" h="9127" extrusionOk="0">
                  <a:moveTo>
                    <a:pt x="1763" y="8399"/>
                  </a:moveTo>
                  <a:lnTo>
                    <a:pt x="1763" y="8399"/>
                  </a:lnTo>
                  <a:cubicBezTo>
                    <a:pt x="1763" y="8400"/>
                    <a:pt x="1763" y="8400"/>
                    <a:pt x="1763" y="8401"/>
                  </a:cubicBezTo>
                  <a:lnTo>
                    <a:pt x="1763" y="8401"/>
                  </a:lnTo>
                  <a:cubicBezTo>
                    <a:pt x="1763" y="8400"/>
                    <a:pt x="1763" y="8399"/>
                    <a:pt x="1763" y="8399"/>
                  </a:cubicBezTo>
                  <a:close/>
                  <a:moveTo>
                    <a:pt x="959" y="0"/>
                  </a:moveTo>
                  <a:lnTo>
                    <a:pt x="949" y="43"/>
                  </a:lnTo>
                  <a:cubicBezTo>
                    <a:pt x="908" y="221"/>
                    <a:pt x="883" y="401"/>
                    <a:pt x="868" y="585"/>
                  </a:cubicBezTo>
                  <a:cubicBezTo>
                    <a:pt x="855" y="766"/>
                    <a:pt x="855" y="947"/>
                    <a:pt x="861" y="1128"/>
                  </a:cubicBezTo>
                  <a:cubicBezTo>
                    <a:pt x="870" y="1360"/>
                    <a:pt x="891" y="1591"/>
                    <a:pt x="916" y="1821"/>
                  </a:cubicBezTo>
                  <a:cubicBezTo>
                    <a:pt x="937" y="2022"/>
                    <a:pt x="979" y="2222"/>
                    <a:pt x="979" y="2423"/>
                  </a:cubicBezTo>
                  <a:cubicBezTo>
                    <a:pt x="979" y="2485"/>
                    <a:pt x="979" y="2548"/>
                    <a:pt x="970" y="2610"/>
                  </a:cubicBezTo>
                  <a:cubicBezTo>
                    <a:pt x="963" y="2649"/>
                    <a:pt x="956" y="2692"/>
                    <a:pt x="943" y="2732"/>
                  </a:cubicBezTo>
                  <a:cubicBezTo>
                    <a:pt x="930" y="2769"/>
                    <a:pt x="916" y="2807"/>
                    <a:pt x="897" y="2841"/>
                  </a:cubicBezTo>
                  <a:cubicBezTo>
                    <a:pt x="885" y="2858"/>
                    <a:pt x="873" y="2878"/>
                    <a:pt x="861" y="2894"/>
                  </a:cubicBezTo>
                  <a:cubicBezTo>
                    <a:pt x="850" y="2907"/>
                    <a:pt x="840" y="2919"/>
                    <a:pt x="828" y="2930"/>
                  </a:cubicBezTo>
                  <a:cubicBezTo>
                    <a:pt x="804" y="2952"/>
                    <a:pt x="776" y="2973"/>
                    <a:pt x="743" y="2985"/>
                  </a:cubicBezTo>
                  <a:cubicBezTo>
                    <a:pt x="712" y="2996"/>
                    <a:pt x="682" y="3006"/>
                    <a:pt x="647" y="3009"/>
                  </a:cubicBezTo>
                  <a:cubicBezTo>
                    <a:pt x="581" y="3019"/>
                    <a:pt x="511" y="3016"/>
                    <a:pt x="446" y="3035"/>
                  </a:cubicBezTo>
                  <a:cubicBezTo>
                    <a:pt x="437" y="3038"/>
                    <a:pt x="430" y="3042"/>
                    <a:pt x="423" y="3048"/>
                  </a:cubicBezTo>
                  <a:cubicBezTo>
                    <a:pt x="409" y="3058"/>
                    <a:pt x="394" y="3071"/>
                    <a:pt x="383" y="3085"/>
                  </a:cubicBezTo>
                  <a:cubicBezTo>
                    <a:pt x="387" y="3081"/>
                    <a:pt x="390" y="3077"/>
                    <a:pt x="394" y="3072"/>
                  </a:cubicBezTo>
                  <a:lnTo>
                    <a:pt x="394" y="3072"/>
                  </a:lnTo>
                  <a:cubicBezTo>
                    <a:pt x="360" y="3112"/>
                    <a:pt x="325" y="3151"/>
                    <a:pt x="295" y="3194"/>
                  </a:cubicBezTo>
                  <a:cubicBezTo>
                    <a:pt x="274" y="3225"/>
                    <a:pt x="255" y="3258"/>
                    <a:pt x="236" y="3288"/>
                  </a:cubicBezTo>
                  <a:cubicBezTo>
                    <a:pt x="236" y="3288"/>
                    <a:pt x="236" y="3289"/>
                    <a:pt x="233" y="3289"/>
                  </a:cubicBezTo>
                  <a:cubicBezTo>
                    <a:pt x="233" y="3292"/>
                    <a:pt x="232" y="3292"/>
                    <a:pt x="232" y="3293"/>
                  </a:cubicBezTo>
                  <a:cubicBezTo>
                    <a:pt x="231" y="3295"/>
                    <a:pt x="231" y="3295"/>
                    <a:pt x="231" y="3296"/>
                  </a:cubicBezTo>
                  <a:cubicBezTo>
                    <a:pt x="197" y="3360"/>
                    <a:pt x="169" y="3424"/>
                    <a:pt x="144" y="3490"/>
                  </a:cubicBezTo>
                  <a:cubicBezTo>
                    <a:pt x="123" y="3553"/>
                    <a:pt x="104" y="3617"/>
                    <a:pt x="88" y="3680"/>
                  </a:cubicBezTo>
                  <a:cubicBezTo>
                    <a:pt x="1" y="4072"/>
                    <a:pt x="9" y="4478"/>
                    <a:pt x="24" y="4876"/>
                  </a:cubicBezTo>
                  <a:lnTo>
                    <a:pt x="24" y="4860"/>
                  </a:lnTo>
                  <a:cubicBezTo>
                    <a:pt x="29" y="5031"/>
                    <a:pt x="38" y="5202"/>
                    <a:pt x="44" y="5375"/>
                  </a:cubicBezTo>
                  <a:cubicBezTo>
                    <a:pt x="50" y="5530"/>
                    <a:pt x="52" y="5689"/>
                    <a:pt x="47" y="5847"/>
                  </a:cubicBezTo>
                  <a:cubicBezTo>
                    <a:pt x="44" y="5966"/>
                    <a:pt x="37" y="6088"/>
                    <a:pt x="18" y="6208"/>
                  </a:cubicBezTo>
                  <a:cubicBezTo>
                    <a:pt x="80" y="6469"/>
                    <a:pt x="190" y="6697"/>
                    <a:pt x="350" y="6891"/>
                  </a:cubicBezTo>
                  <a:cubicBezTo>
                    <a:pt x="460" y="7025"/>
                    <a:pt x="591" y="7140"/>
                    <a:pt x="750" y="7248"/>
                  </a:cubicBezTo>
                  <a:cubicBezTo>
                    <a:pt x="817" y="7291"/>
                    <a:pt x="893" y="7324"/>
                    <a:pt x="943" y="7345"/>
                  </a:cubicBezTo>
                  <a:cubicBezTo>
                    <a:pt x="982" y="7364"/>
                    <a:pt x="1026" y="7384"/>
                    <a:pt x="1065" y="7406"/>
                  </a:cubicBezTo>
                  <a:cubicBezTo>
                    <a:pt x="1079" y="7417"/>
                    <a:pt x="1094" y="7430"/>
                    <a:pt x="1108" y="7444"/>
                  </a:cubicBezTo>
                  <a:cubicBezTo>
                    <a:pt x="1137" y="7485"/>
                    <a:pt x="1160" y="7525"/>
                    <a:pt x="1183" y="7568"/>
                  </a:cubicBezTo>
                  <a:cubicBezTo>
                    <a:pt x="1245" y="7707"/>
                    <a:pt x="1283" y="7834"/>
                    <a:pt x="1305" y="7960"/>
                  </a:cubicBezTo>
                  <a:cubicBezTo>
                    <a:pt x="1326" y="8117"/>
                    <a:pt x="1331" y="8282"/>
                    <a:pt x="1332" y="8427"/>
                  </a:cubicBezTo>
                  <a:lnTo>
                    <a:pt x="1334" y="8499"/>
                  </a:lnTo>
                  <a:cubicBezTo>
                    <a:pt x="1338" y="8713"/>
                    <a:pt x="1354" y="8879"/>
                    <a:pt x="1388" y="9040"/>
                  </a:cubicBezTo>
                  <a:cubicBezTo>
                    <a:pt x="1397" y="9079"/>
                    <a:pt x="1427" y="9109"/>
                    <a:pt x="1457" y="9126"/>
                  </a:cubicBezTo>
                  <a:cubicBezTo>
                    <a:pt x="1460" y="9118"/>
                    <a:pt x="1466" y="9108"/>
                    <a:pt x="1473" y="9098"/>
                  </a:cubicBezTo>
                  <a:cubicBezTo>
                    <a:pt x="1503" y="9050"/>
                    <a:pt x="1534" y="9002"/>
                    <a:pt x="1562" y="8953"/>
                  </a:cubicBezTo>
                  <a:lnTo>
                    <a:pt x="1562" y="8953"/>
                  </a:lnTo>
                  <a:cubicBezTo>
                    <a:pt x="1561" y="8956"/>
                    <a:pt x="1560" y="8959"/>
                    <a:pt x="1559" y="8961"/>
                  </a:cubicBezTo>
                  <a:cubicBezTo>
                    <a:pt x="1604" y="8875"/>
                    <a:pt x="1645" y="8786"/>
                    <a:pt x="1677" y="8692"/>
                  </a:cubicBezTo>
                  <a:cubicBezTo>
                    <a:pt x="1711" y="8598"/>
                    <a:pt x="1740" y="8499"/>
                    <a:pt x="1763" y="8401"/>
                  </a:cubicBezTo>
                  <a:lnTo>
                    <a:pt x="1763" y="8401"/>
                  </a:lnTo>
                  <a:cubicBezTo>
                    <a:pt x="1763" y="8401"/>
                    <a:pt x="1762" y="8402"/>
                    <a:pt x="1762" y="8402"/>
                  </a:cubicBezTo>
                  <a:cubicBezTo>
                    <a:pt x="1832" y="8089"/>
                    <a:pt x="1854" y="7766"/>
                    <a:pt x="1845" y="7444"/>
                  </a:cubicBezTo>
                  <a:cubicBezTo>
                    <a:pt x="1835" y="7233"/>
                    <a:pt x="1818" y="7025"/>
                    <a:pt x="1780" y="6817"/>
                  </a:cubicBezTo>
                  <a:cubicBezTo>
                    <a:pt x="1762" y="6718"/>
                    <a:pt x="1741" y="6618"/>
                    <a:pt x="1717" y="6522"/>
                  </a:cubicBezTo>
                  <a:cubicBezTo>
                    <a:pt x="1690" y="6419"/>
                    <a:pt x="1661" y="6318"/>
                    <a:pt x="1631" y="6216"/>
                  </a:cubicBezTo>
                  <a:cubicBezTo>
                    <a:pt x="1568" y="6001"/>
                    <a:pt x="1502" y="5790"/>
                    <a:pt x="1438" y="5574"/>
                  </a:cubicBezTo>
                  <a:cubicBezTo>
                    <a:pt x="1381" y="5380"/>
                    <a:pt x="1325" y="5186"/>
                    <a:pt x="1282" y="4988"/>
                  </a:cubicBezTo>
                  <a:cubicBezTo>
                    <a:pt x="1194" y="4595"/>
                    <a:pt x="1143" y="4190"/>
                    <a:pt x="1186" y="3788"/>
                  </a:cubicBezTo>
                  <a:cubicBezTo>
                    <a:pt x="1207" y="3568"/>
                    <a:pt x="1252" y="3351"/>
                    <a:pt x="1322" y="3143"/>
                  </a:cubicBezTo>
                  <a:cubicBezTo>
                    <a:pt x="1354" y="3042"/>
                    <a:pt x="1394" y="2946"/>
                    <a:pt x="1426" y="2845"/>
                  </a:cubicBezTo>
                  <a:cubicBezTo>
                    <a:pt x="1452" y="2766"/>
                    <a:pt x="1474" y="2686"/>
                    <a:pt x="1494" y="2604"/>
                  </a:cubicBezTo>
                  <a:lnTo>
                    <a:pt x="1494" y="2604"/>
                  </a:lnTo>
                  <a:cubicBezTo>
                    <a:pt x="1493" y="2607"/>
                    <a:pt x="1493" y="2610"/>
                    <a:pt x="1493" y="2613"/>
                  </a:cubicBezTo>
                  <a:cubicBezTo>
                    <a:pt x="1516" y="2499"/>
                    <a:pt x="1532" y="2387"/>
                    <a:pt x="1532" y="2269"/>
                  </a:cubicBezTo>
                  <a:cubicBezTo>
                    <a:pt x="1529" y="2212"/>
                    <a:pt x="1525" y="2157"/>
                    <a:pt x="1515" y="2101"/>
                  </a:cubicBezTo>
                  <a:cubicBezTo>
                    <a:pt x="1503" y="2051"/>
                    <a:pt x="1490" y="2002"/>
                    <a:pt x="1479" y="1955"/>
                  </a:cubicBezTo>
                  <a:cubicBezTo>
                    <a:pt x="1447" y="1853"/>
                    <a:pt x="1408" y="1755"/>
                    <a:pt x="1365" y="1660"/>
                  </a:cubicBezTo>
                  <a:cubicBezTo>
                    <a:pt x="1316" y="1554"/>
                    <a:pt x="1263" y="1449"/>
                    <a:pt x="1214" y="1344"/>
                  </a:cubicBezTo>
                  <a:cubicBezTo>
                    <a:pt x="1124" y="1152"/>
                    <a:pt x="1048" y="949"/>
                    <a:pt x="1002" y="740"/>
                  </a:cubicBezTo>
                  <a:cubicBezTo>
                    <a:pt x="963" y="550"/>
                    <a:pt x="947" y="358"/>
                    <a:pt x="952" y="164"/>
                  </a:cubicBezTo>
                  <a:cubicBezTo>
                    <a:pt x="954" y="111"/>
                    <a:pt x="956" y="56"/>
                    <a:pt x="959" y="0"/>
                  </a:cubicBezTo>
                  <a:close/>
                </a:path>
              </a:pathLst>
            </a:custGeom>
            <a:solidFill>
              <a:srgbClr val="000000">
                <a:alpha val="18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0" name="Google Shape;2490;p11"/>
            <p:cNvSpPr/>
            <p:nvPr/>
          </p:nvSpPr>
          <p:spPr>
            <a:xfrm>
              <a:off x="2508787" y="2208268"/>
              <a:ext cx="81" cy="202"/>
            </a:xfrm>
            <a:custGeom>
              <a:avLst/>
              <a:gdLst/>
              <a:ahLst/>
              <a:cxnLst/>
              <a:rect l="l" t="t" r="r" b="b"/>
              <a:pathLst>
                <a:path w="2" h="5" extrusionOk="0">
                  <a:moveTo>
                    <a:pt x="2" y="0"/>
                  </a:moveTo>
                  <a:lnTo>
                    <a:pt x="2" y="0"/>
                  </a:lnTo>
                  <a:cubicBezTo>
                    <a:pt x="0" y="2"/>
                    <a:pt x="0" y="2"/>
                    <a:pt x="0" y="5"/>
                  </a:cubicBezTo>
                  <a:cubicBezTo>
                    <a:pt x="0" y="2"/>
                    <a:pt x="2" y="2"/>
                    <a:pt x="2" y="0"/>
                  </a:cubicBezTo>
                  <a:close/>
                </a:path>
              </a:pathLst>
            </a:custGeom>
            <a:solidFill>
              <a:srgbClr val="A561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1" name="Google Shape;2491;p11"/>
            <p:cNvSpPr/>
            <p:nvPr/>
          </p:nvSpPr>
          <p:spPr>
            <a:xfrm>
              <a:off x="2508828" y="2208147"/>
              <a:ext cx="81" cy="40"/>
            </a:xfrm>
            <a:custGeom>
              <a:avLst/>
              <a:gdLst/>
              <a:ahLst/>
              <a:cxnLst/>
              <a:rect l="l" t="t" r="r" b="b"/>
              <a:pathLst>
                <a:path w="2" h="1" extrusionOk="0">
                  <a:moveTo>
                    <a:pt x="1" y="1"/>
                  </a:moveTo>
                  <a:cubicBezTo>
                    <a:pt x="1" y="1"/>
                    <a:pt x="2" y="1"/>
                    <a:pt x="1" y="1"/>
                  </a:cubicBez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561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2" name="Google Shape;2492;p11"/>
            <p:cNvSpPr/>
            <p:nvPr/>
          </p:nvSpPr>
          <p:spPr>
            <a:xfrm>
              <a:off x="2508868" y="2207986"/>
              <a:ext cx="40" cy="81"/>
            </a:xfrm>
            <a:custGeom>
              <a:avLst/>
              <a:gdLst/>
              <a:ahLst/>
              <a:cxnLst/>
              <a:rect l="l" t="t" r="r" b="b"/>
              <a:pathLst>
                <a:path w="1" h="2" extrusionOk="0">
                  <a:moveTo>
                    <a:pt x="1" y="2"/>
                  </a:moveTo>
                  <a:lnTo>
                    <a:pt x="1" y="0"/>
                  </a:lnTo>
                  <a:lnTo>
                    <a:pt x="1" y="2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A561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3" name="Google Shape;2493;p11"/>
            <p:cNvSpPr/>
            <p:nvPr/>
          </p:nvSpPr>
          <p:spPr>
            <a:xfrm>
              <a:off x="2456891" y="2071829"/>
              <a:ext cx="121" cy="40"/>
            </a:xfrm>
            <a:custGeom>
              <a:avLst/>
              <a:gdLst/>
              <a:ahLst/>
              <a:cxnLst/>
              <a:rect l="l" t="t" r="r" b="b"/>
              <a:pathLst>
                <a:path w="3" h="1" extrusionOk="0">
                  <a:moveTo>
                    <a:pt x="1" y="0"/>
                  </a:moveTo>
                  <a:cubicBezTo>
                    <a:pt x="2" y="0"/>
                    <a:pt x="2" y="0"/>
                    <a:pt x="1" y="0"/>
                  </a:cubicBezTo>
                  <a:cubicBezTo>
                    <a:pt x="2" y="0"/>
                    <a:pt x="2" y="0"/>
                    <a:pt x="1" y="0"/>
                  </a:cubicBezTo>
                  <a:close/>
                </a:path>
              </a:pathLst>
            </a:custGeom>
            <a:solidFill>
              <a:srgbClr val="A561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4" name="Google Shape;2494;p11"/>
            <p:cNvSpPr/>
            <p:nvPr/>
          </p:nvSpPr>
          <p:spPr>
            <a:xfrm>
              <a:off x="2456972" y="2071829"/>
              <a:ext cx="40" cy="4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561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5" name="Google Shape;2495;p11"/>
            <p:cNvSpPr/>
            <p:nvPr/>
          </p:nvSpPr>
          <p:spPr>
            <a:xfrm>
              <a:off x="2371824" y="1978691"/>
              <a:ext cx="165456" cy="280104"/>
            </a:xfrm>
            <a:custGeom>
              <a:avLst/>
              <a:gdLst/>
              <a:ahLst/>
              <a:cxnLst/>
              <a:rect l="l" t="t" r="r" b="b"/>
              <a:pathLst>
                <a:path w="4100" h="6941" extrusionOk="0">
                  <a:moveTo>
                    <a:pt x="2899" y="796"/>
                  </a:moveTo>
                  <a:lnTo>
                    <a:pt x="2899" y="796"/>
                  </a:lnTo>
                  <a:cubicBezTo>
                    <a:pt x="2896" y="797"/>
                    <a:pt x="2893" y="799"/>
                    <a:pt x="2891" y="800"/>
                  </a:cubicBezTo>
                  <a:cubicBezTo>
                    <a:pt x="2894" y="799"/>
                    <a:pt x="2896" y="797"/>
                    <a:pt x="2899" y="796"/>
                  </a:cubicBezTo>
                  <a:close/>
                  <a:moveTo>
                    <a:pt x="552" y="6070"/>
                  </a:moveTo>
                  <a:lnTo>
                    <a:pt x="552" y="6070"/>
                  </a:lnTo>
                  <a:cubicBezTo>
                    <a:pt x="552" y="6071"/>
                    <a:pt x="551" y="6071"/>
                    <a:pt x="551" y="6072"/>
                  </a:cubicBezTo>
                  <a:lnTo>
                    <a:pt x="551" y="6072"/>
                  </a:lnTo>
                  <a:cubicBezTo>
                    <a:pt x="552" y="6071"/>
                    <a:pt x="552" y="6070"/>
                    <a:pt x="552" y="6070"/>
                  </a:cubicBezTo>
                  <a:close/>
                  <a:moveTo>
                    <a:pt x="4091" y="0"/>
                  </a:moveTo>
                  <a:cubicBezTo>
                    <a:pt x="4081" y="12"/>
                    <a:pt x="4071" y="25"/>
                    <a:pt x="4062" y="38"/>
                  </a:cubicBezTo>
                  <a:cubicBezTo>
                    <a:pt x="4007" y="102"/>
                    <a:pt x="3950" y="167"/>
                    <a:pt x="3885" y="221"/>
                  </a:cubicBezTo>
                  <a:cubicBezTo>
                    <a:pt x="3834" y="263"/>
                    <a:pt x="3780" y="305"/>
                    <a:pt x="3726" y="344"/>
                  </a:cubicBezTo>
                  <a:cubicBezTo>
                    <a:pt x="3597" y="430"/>
                    <a:pt x="3456" y="499"/>
                    <a:pt x="3317" y="569"/>
                  </a:cubicBezTo>
                  <a:cubicBezTo>
                    <a:pt x="3171" y="639"/>
                    <a:pt x="3027" y="712"/>
                    <a:pt x="2891" y="801"/>
                  </a:cubicBezTo>
                  <a:lnTo>
                    <a:pt x="2891" y="801"/>
                  </a:lnTo>
                  <a:cubicBezTo>
                    <a:pt x="2891" y="801"/>
                    <a:pt x="2891" y="801"/>
                    <a:pt x="2891" y="800"/>
                  </a:cubicBezTo>
                  <a:lnTo>
                    <a:pt x="2891" y="800"/>
                  </a:lnTo>
                  <a:cubicBezTo>
                    <a:pt x="2837" y="839"/>
                    <a:pt x="2781" y="876"/>
                    <a:pt x="2733" y="920"/>
                  </a:cubicBezTo>
                  <a:cubicBezTo>
                    <a:pt x="2699" y="954"/>
                    <a:pt x="2663" y="986"/>
                    <a:pt x="2631" y="1022"/>
                  </a:cubicBezTo>
                  <a:cubicBezTo>
                    <a:pt x="2614" y="1044"/>
                    <a:pt x="2595" y="1069"/>
                    <a:pt x="2580" y="1092"/>
                  </a:cubicBezTo>
                  <a:cubicBezTo>
                    <a:pt x="2565" y="1113"/>
                    <a:pt x="2555" y="1135"/>
                    <a:pt x="2544" y="1158"/>
                  </a:cubicBezTo>
                  <a:cubicBezTo>
                    <a:pt x="2529" y="1191"/>
                    <a:pt x="2518" y="1224"/>
                    <a:pt x="2506" y="1260"/>
                  </a:cubicBezTo>
                  <a:cubicBezTo>
                    <a:pt x="2501" y="1281"/>
                    <a:pt x="2495" y="1302"/>
                    <a:pt x="2492" y="1323"/>
                  </a:cubicBezTo>
                  <a:lnTo>
                    <a:pt x="2492" y="1325"/>
                  </a:lnTo>
                  <a:cubicBezTo>
                    <a:pt x="2491" y="1330"/>
                    <a:pt x="2491" y="1336"/>
                    <a:pt x="2488" y="1339"/>
                  </a:cubicBezTo>
                  <a:cubicBezTo>
                    <a:pt x="2491" y="1336"/>
                    <a:pt x="2491" y="1335"/>
                    <a:pt x="2492" y="1329"/>
                  </a:cubicBezTo>
                  <a:lnTo>
                    <a:pt x="2492" y="1329"/>
                  </a:lnTo>
                  <a:cubicBezTo>
                    <a:pt x="2479" y="1411"/>
                    <a:pt x="2473" y="1494"/>
                    <a:pt x="2469" y="1577"/>
                  </a:cubicBezTo>
                  <a:cubicBezTo>
                    <a:pt x="2463" y="1662"/>
                    <a:pt x="2455" y="1748"/>
                    <a:pt x="2442" y="1833"/>
                  </a:cubicBezTo>
                  <a:cubicBezTo>
                    <a:pt x="2426" y="1926"/>
                    <a:pt x="2404" y="2021"/>
                    <a:pt x="2370" y="2109"/>
                  </a:cubicBezTo>
                  <a:cubicBezTo>
                    <a:pt x="2334" y="2198"/>
                    <a:pt x="2294" y="2288"/>
                    <a:pt x="2234" y="2363"/>
                  </a:cubicBezTo>
                  <a:cubicBezTo>
                    <a:pt x="2203" y="2402"/>
                    <a:pt x="2169" y="2439"/>
                    <a:pt x="2129" y="2474"/>
                  </a:cubicBezTo>
                  <a:cubicBezTo>
                    <a:pt x="2100" y="2499"/>
                    <a:pt x="2071" y="2521"/>
                    <a:pt x="2040" y="2543"/>
                  </a:cubicBezTo>
                  <a:cubicBezTo>
                    <a:pt x="1968" y="2590"/>
                    <a:pt x="1892" y="2630"/>
                    <a:pt x="1813" y="2665"/>
                  </a:cubicBezTo>
                  <a:cubicBezTo>
                    <a:pt x="1729" y="2701"/>
                    <a:pt x="1645" y="2734"/>
                    <a:pt x="1561" y="2772"/>
                  </a:cubicBezTo>
                  <a:cubicBezTo>
                    <a:pt x="1471" y="2813"/>
                    <a:pt x="1382" y="2860"/>
                    <a:pt x="1296" y="2913"/>
                  </a:cubicBezTo>
                  <a:lnTo>
                    <a:pt x="1299" y="2913"/>
                  </a:lnTo>
                  <a:cubicBezTo>
                    <a:pt x="1234" y="2959"/>
                    <a:pt x="1169" y="3005"/>
                    <a:pt x="1112" y="3060"/>
                  </a:cubicBezTo>
                  <a:cubicBezTo>
                    <a:pt x="1066" y="3103"/>
                    <a:pt x="1023" y="3147"/>
                    <a:pt x="983" y="3192"/>
                  </a:cubicBezTo>
                  <a:lnTo>
                    <a:pt x="975" y="3199"/>
                  </a:lnTo>
                  <a:cubicBezTo>
                    <a:pt x="906" y="3282"/>
                    <a:pt x="842" y="3371"/>
                    <a:pt x="789" y="3463"/>
                  </a:cubicBezTo>
                  <a:cubicBezTo>
                    <a:pt x="731" y="3560"/>
                    <a:pt x="680" y="3657"/>
                    <a:pt x="631" y="3755"/>
                  </a:cubicBezTo>
                  <a:lnTo>
                    <a:pt x="631" y="3755"/>
                  </a:lnTo>
                  <a:cubicBezTo>
                    <a:pt x="632" y="3754"/>
                    <a:pt x="632" y="3753"/>
                    <a:pt x="632" y="3752"/>
                  </a:cubicBezTo>
                  <a:lnTo>
                    <a:pt x="632" y="3752"/>
                  </a:lnTo>
                  <a:cubicBezTo>
                    <a:pt x="577" y="3868"/>
                    <a:pt x="527" y="3986"/>
                    <a:pt x="480" y="4102"/>
                  </a:cubicBezTo>
                  <a:cubicBezTo>
                    <a:pt x="432" y="4391"/>
                    <a:pt x="351" y="4671"/>
                    <a:pt x="269" y="4944"/>
                  </a:cubicBezTo>
                  <a:cubicBezTo>
                    <a:pt x="195" y="5195"/>
                    <a:pt x="101" y="5508"/>
                    <a:pt x="53" y="5814"/>
                  </a:cubicBezTo>
                  <a:cubicBezTo>
                    <a:pt x="0" y="6158"/>
                    <a:pt x="22" y="6445"/>
                    <a:pt x="121" y="6689"/>
                  </a:cubicBezTo>
                  <a:cubicBezTo>
                    <a:pt x="154" y="6772"/>
                    <a:pt x="194" y="6853"/>
                    <a:pt x="240" y="6928"/>
                  </a:cubicBezTo>
                  <a:cubicBezTo>
                    <a:pt x="244" y="6933"/>
                    <a:pt x="246" y="6938"/>
                    <a:pt x="250" y="6940"/>
                  </a:cubicBezTo>
                  <a:cubicBezTo>
                    <a:pt x="283" y="6894"/>
                    <a:pt x="311" y="6844"/>
                    <a:pt x="337" y="6791"/>
                  </a:cubicBezTo>
                  <a:lnTo>
                    <a:pt x="337" y="6791"/>
                  </a:lnTo>
                  <a:cubicBezTo>
                    <a:pt x="337" y="6792"/>
                    <a:pt x="336" y="6793"/>
                    <a:pt x="336" y="6794"/>
                  </a:cubicBezTo>
                  <a:cubicBezTo>
                    <a:pt x="338" y="6791"/>
                    <a:pt x="339" y="6787"/>
                    <a:pt x="341" y="6784"/>
                  </a:cubicBezTo>
                  <a:lnTo>
                    <a:pt x="341" y="6784"/>
                  </a:lnTo>
                  <a:cubicBezTo>
                    <a:pt x="341" y="6784"/>
                    <a:pt x="341" y="6784"/>
                    <a:pt x="340" y="6784"/>
                  </a:cubicBezTo>
                  <a:lnTo>
                    <a:pt x="340" y="6784"/>
                  </a:lnTo>
                  <a:cubicBezTo>
                    <a:pt x="341" y="6784"/>
                    <a:pt x="341" y="6784"/>
                    <a:pt x="341" y="6783"/>
                  </a:cubicBezTo>
                  <a:lnTo>
                    <a:pt x="341" y="6783"/>
                  </a:lnTo>
                  <a:cubicBezTo>
                    <a:pt x="341" y="6783"/>
                    <a:pt x="341" y="6784"/>
                    <a:pt x="341" y="6784"/>
                  </a:cubicBezTo>
                  <a:lnTo>
                    <a:pt x="341" y="6784"/>
                  </a:lnTo>
                  <a:cubicBezTo>
                    <a:pt x="342" y="6782"/>
                    <a:pt x="343" y="6780"/>
                    <a:pt x="343" y="6778"/>
                  </a:cubicBezTo>
                  <a:lnTo>
                    <a:pt x="343" y="6778"/>
                  </a:lnTo>
                  <a:cubicBezTo>
                    <a:pt x="343" y="6780"/>
                    <a:pt x="342" y="6781"/>
                    <a:pt x="341" y="6783"/>
                  </a:cubicBezTo>
                  <a:lnTo>
                    <a:pt x="341" y="6783"/>
                  </a:lnTo>
                  <a:cubicBezTo>
                    <a:pt x="441" y="6556"/>
                    <a:pt x="503" y="6316"/>
                    <a:pt x="551" y="6072"/>
                  </a:cubicBezTo>
                  <a:lnTo>
                    <a:pt x="551" y="6072"/>
                  </a:lnTo>
                  <a:cubicBezTo>
                    <a:pt x="551" y="6072"/>
                    <a:pt x="551" y="6073"/>
                    <a:pt x="550" y="6074"/>
                  </a:cubicBezTo>
                  <a:cubicBezTo>
                    <a:pt x="615" y="5710"/>
                    <a:pt x="646" y="5339"/>
                    <a:pt x="711" y="4976"/>
                  </a:cubicBezTo>
                  <a:cubicBezTo>
                    <a:pt x="740" y="4805"/>
                    <a:pt x="774" y="4634"/>
                    <a:pt x="825" y="4469"/>
                  </a:cubicBezTo>
                  <a:cubicBezTo>
                    <a:pt x="870" y="4322"/>
                    <a:pt x="925" y="4178"/>
                    <a:pt x="1000" y="4043"/>
                  </a:cubicBezTo>
                  <a:cubicBezTo>
                    <a:pt x="1047" y="3957"/>
                    <a:pt x="1100" y="3877"/>
                    <a:pt x="1158" y="3799"/>
                  </a:cubicBezTo>
                  <a:cubicBezTo>
                    <a:pt x="1199" y="3743"/>
                    <a:pt x="1241" y="3689"/>
                    <a:pt x="1290" y="3640"/>
                  </a:cubicBezTo>
                  <a:cubicBezTo>
                    <a:pt x="1357" y="3569"/>
                    <a:pt x="1435" y="3505"/>
                    <a:pt x="1530" y="3476"/>
                  </a:cubicBezTo>
                  <a:cubicBezTo>
                    <a:pt x="1576" y="3462"/>
                    <a:pt x="1622" y="3457"/>
                    <a:pt x="1669" y="3457"/>
                  </a:cubicBezTo>
                  <a:cubicBezTo>
                    <a:pt x="1716" y="3457"/>
                    <a:pt x="1763" y="3462"/>
                    <a:pt x="1810" y="3470"/>
                  </a:cubicBezTo>
                  <a:cubicBezTo>
                    <a:pt x="1929" y="3490"/>
                    <a:pt x="2045" y="3521"/>
                    <a:pt x="2166" y="3542"/>
                  </a:cubicBezTo>
                  <a:cubicBezTo>
                    <a:pt x="2160" y="3542"/>
                    <a:pt x="2155" y="3541"/>
                    <a:pt x="2147" y="3541"/>
                  </a:cubicBezTo>
                  <a:cubicBezTo>
                    <a:pt x="2221" y="3552"/>
                    <a:pt x="2297" y="3562"/>
                    <a:pt x="2363" y="3594"/>
                  </a:cubicBezTo>
                  <a:cubicBezTo>
                    <a:pt x="2386" y="3605"/>
                    <a:pt x="2406" y="3617"/>
                    <a:pt x="2425" y="3634"/>
                  </a:cubicBezTo>
                  <a:cubicBezTo>
                    <a:pt x="2436" y="3643"/>
                    <a:pt x="2448" y="3653"/>
                    <a:pt x="2458" y="3664"/>
                  </a:cubicBezTo>
                  <a:cubicBezTo>
                    <a:pt x="2462" y="3666"/>
                    <a:pt x="2465" y="3670"/>
                    <a:pt x="2469" y="3671"/>
                  </a:cubicBezTo>
                  <a:lnTo>
                    <a:pt x="2472" y="3671"/>
                  </a:lnTo>
                  <a:cubicBezTo>
                    <a:pt x="2492" y="3667"/>
                    <a:pt x="2511" y="3663"/>
                    <a:pt x="2528" y="3657"/>
                  </a:cubicBezTo>
                  <a:cubicBezTo>
                    <a:pt x="2557" y="3648"/>
                    <a:pt x="2587" y="3636"/>
                    <a:pt x="2616" y="3623"/>
                  </a:cubicBezTo>
                  <a:cubicBezTo>
                    <a:pt x="2634" y="3614"/>
                    <a:pt x="2652" y="3603"/>
                    <a:pt x="2669" y="3592"/>
                  </a:cubicBezTo>
                  <a:cubicBezTo>
                    <a:pt x="2705" y="3565"/>
                    <a:pt x="2736" y="3534"/>
                    <a:pt x="2766" y="3499"/>
                  </a:cubicBezTo>
                  <a:cubicBezTo>
                    <a:pt x="2854" y="3391"/>
                    <a:pt x="2920" y="3272"/>
                    <a:pt x="2980" y="3148"/>
                  </a:cubicBezTo>
                  <a:lnTo>
                    <a:pt x="2980" y="3148"/>
                  </a:lnTo>
                  <a:cubicBezTo>
                    <a:pt x="2980" y="3148"/>
                    <a:pt x="2979" y="3149"/>
                    <a:pt x="2979" y="3150"/>
                  </a:cubicBezTo>
                  <a:cubicBezTo>
                    <a:pt x="3038" y="3025"/>
                    <a:pt x="3090" y="2896"/>
                    <a:pt x="3137" y="2765"/>
                  </a:cubicBezTo>
                  <a:cubicBezTo>
                    <a:pt x="3154" y="2711"/>
                    <a:pt x="3174" y="2659"/>
                    <a:pt x="3193" y="2604"/>
                  </a:cubicBezTo>
                  <a:cubicBezTo>
                    <a:pt x="3202" y="2578"/>
                    <a:pt x="3210" y="2551"/>
                    <a:pt x="3217" y="2524"/>
                  </a:cubicBezTo>
                  <a:cubicBezTo>
                    <a:pt x="3229" y="2488"/>
                    <a:pt x="3236" y="2452"/>
                    <a:pt x="3245" y="2415"/>
                  </a:cubicBezTo>
                  <a:cubicBezTo>
                    <a:pt x="3269" y="2277"/>
                    <a:pt x="3283" y="2136"/>
                    <a:pt x="3305" y="1998"/>
                  </a:cubicBezTo>
                  <a:cubicBezTo>
                    <a:pt x="3324" y="1893"/>
                    <a:pt x="3348" y="1786"/>
                    <a:pt x="3398" y="1692"/>
                  </a:cubicBezTo>
                  <a:cubicBezTo>
                    <a:pt x="3410" y="1669"/>
                    <a:pt x="3423" y="1648"/>
                    <a:pt x="3437" y="1626"/>
                  </a:cubicBezTo>
                  <a:cubicBezTo>
                    <a:pt x="3444" y="1616"/>
                    <a:pt x="3452" y="1606"/>
                    <a:pt x="3459" y="1596"/>
                  </a:cubicBezTo>
                  <a:cubicBezTo>
                    <a:pt x="3469" y="1582"/>
                    <a:pt x="3482" y="1569"/>
                    <a:pt x="3495" y="1556"/>
                  </a:cubicBezTo>
                  <a:cubicBezTo>
                    <a:pt x="3525" y="1530"/>
                    <a:pt x="3555" y="1504"/>
                    <a:pt x="3591" y="1484"/>
                  </a:cubicBezTo>
                  <a:cubicBezTo>
                    <a:pt x="3641" y="1458"/>
                    <a:pt x="3691" y="1437"/>
                    <a:pt x="3743" y="1412"/>
                  </a:cubicBezTo>
                  <a:cubicBezTo>
                    <a:pt x="3782" y="1396"/>
                    <a:pt x="3818" y="1379"/>
                    <a:pt x="3854" y="1358"/>
                  </a:cubicBezTo>
                  <a:cubicBezTo>
                    <a:pt x="3855" y="1355"/>
                    <a:pt x="3858" y="1353"/>
                    <a:pt x="3861" y="1353"/>
                  </a:cubicBezTo>
                  <a:cubicBezTo>
                    <a:pt x="3875" y="1343"/>
                    <a:pt x="3887" y="1332"/>
                    <a:pt x="3900" y="1319"/>
                  </a:cubicBezTo>
                  <a:cubicBezTo>
                    <a:pt x="3905" y="1315"/>
                    <a:pt x="3911" y="1307"/>
                    <a:pt x="3918" y="1302"/>
                  </a:cubicBezTo>
                  <a:cubicBezTo>
                    <a:pt x="3930" y="1286"/>
                    <a:pt x="3941" y="1267"/>
                    <a:pt x="3950" y="1251"/>
                  </a:cubicBezTo>
                  <a:cubicBezTo>
                    <a:pt x="3959" y="1237"/>
                    <a:pt x="3966" y="1223"/>
                    <a:pt x="3976" y="1207"/>
                  </a:cubicBezTo>
                  <a:cubicBezTo>
                    <a:pt x="3999" y="1155"/>
                    <a:pt x="4020" y="1100"/>
                    <a:pt x="4035" y="1044"/>
                  </a:cubicBezTo>
                  <a:cubicBezTo>
                    <a:pt x="4048" y="996"/>
                    <a:pt x="4058" y="948"/>
                    <a:pt x="4065" y="901"/>
                  </a:cubicBezTo>
                  <a:cubicBezTo>
                    <a:pt x="4098" y="683"/>
                    <a:pt x="4099" y="457"/>
                    <a:pt x="4094" y="237"/>
                  </a:cubicBezTo>
                  <a:cubicBezTo>
                    <a:pt x="4092" y="158"/>
                    <a:pt x="4091" y="79"/>
                    <a:pt x="4091" y="0"/>
                  </a:cubicBezTo>
                  <a:close/>
                </a:path>
              </a:pathLst>
            </a:custGeom>
            <a:solidFill>
              <a:srgbClr val="000000">
                <a:alpha val="18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6" name="Google Shape;2496;p11"/>
            <p:cNvSpPr/>
            <p:nvPr/>
          </p:nvSpPr>
          <p:spPr>
            <a:xfrm>
              <a:off x="2472428" y="2032120"/>
              <a:ext cx="40" cy="161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1"/>
                  </a:moveTo>
                  <a:lnTo>
                    <a:pt x="1" y="3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561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7" name="Google Shape;2497;p11"/>
            <p:cNvSpPr/>
            <p:nvPr/>
          </p:nvSpPr>
          <p:spPr>
            <a:xfrm>
              <a:off x="2472428" y="2032120"/>
              <a:ext cx="40" cy="4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561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8" name="Google Shape;2498;p11"/>
            <p:cNvSpPr/>
            <p:nvPr/>
          </p:nvSpPr>
          <p:spPr>
            <a:xfrm>
              <a:off x="2483081" y="2120335"/>
              <a:ext cx="282" cy="161"/>
            </a:xfrm>
            <a:custGeom>
              <a:avLst/>
              <a:gdLst/>
              <a:ahLst/>
              <a:cxnLst/>
              <a:rect l="l" t="t" r="r" b="b"/>
              <a:pathLst>
                <a:path w="7" h="4" extrusionOk="0">
                  <a:moveTo>
                    <a:pt x="1" y="3"/>
                  </a:moveTo>
                  <a:cubicBezTo>
                    <a:pt x="2" y="2"/>
                    <a:pt x="5" y="1"/>
                    <a:pt x="7" y="1"/>
                  </a:cubicBezTo>
                  <a:cubicBezTo>
                    <a:pt x="5" y="1"/>
                    <a:pt x="2" y="2"/>
                    <a:pt x="1" y="3"/>
                  </a:cubicBezTo>
                  <a:close/>
                </a:path>
              </a:pathLst>
            </a:custGeom>
            <a:solidFill>
              <a:srgbClr val="A561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9" name="Google Shape;2499;p11"/>
            <p:cNvSpPr/>
            <p:nvPr/>
          </p:nvSpPr>
          <p:spPr>
            <a:xfrm>
              <a:off x="2471782" y="2126792"/>
              <a:ext cx="404" cy="40"/>
            </a:xfrm>
            <a:custGeom>
              <a:avLst/>
              <a:gdLst/>
              <a:ahLst/>
              <a:cxnLst/>
              <a:rect l="l" t="t" r="r" b="b"/>
              <a:pathLst>
                <a:path w="10" h="1" extrusionOk="0">
                  <a:moveTo>
                    <a:pt x="1" y="0"/>
                  </a:moveTo>
                  <a:cubicBezTo>
                    <a:pt x="2" y="1"/>
                    <a:pt x="3" y="1"/>
                    <a:pt x="4" y="1"/>
                  </a:cubicBezTo>
                  <a:cubicBezTo>
                    <a:pt x="6" y="1"/>
                    <a:pt x="7" y="0"/>
                    <a:pt x="9" y="0"/>
                  </a:cubicBezTo>
                  <a:close/>
                </a:path>
              </a:pathLst>
            </a:custGeom>
            <a:solidFill>
              <a:srgbClr val="A561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0" name="Google Shape;2500;p11"/>
            <p:cNvSpPr/>
            <p:nvPr/>
          </p:nvSpPr>
          <p:spPr>
            <a:xfrm>
              <a:off x="2470854" y="2126590"/>
              <a:ext cx="646" cy="282"/>
            </a:xfrm>
            <a:custGeom>
              <a:avLst/>
              <a:gdLst/>
              <a:ahLst/>
              <a:cxnLst/>
              <a:rect l="l" t="t" r="r" b="b"/>
              <a:pathLst>
                <a:path w="16" h="7" extrusionOk="0">
                  <a:moveTo>
                    <a:pt x="1" y="1"/>
                  </a:moveTo>
                  <a:cubicBezTo>
                    <a:pt x="4" y="4"/>
                    <a:pt x="8" y="4"/>
                    <a:pt x="11" y="5"/>
                  </a:cubicBezTo>
                  <a:cubicBezTo>
                    <a:pt x="9" y="4"/>
                    <a:pt x="6" y="4"/>
                    <a:pt x="1" y="1"/>
                  </a:cubicBezTo>
                  <a:close/>
                  <a:moveTo>
                    <a:pt x="11" y="5"/>
                  </a:moveTo>
                  <a:cubicBezTo>
                    <a:pt x="14" y="6"/>
                    <a:pt x="15" y="6"/>
                    <a:pt x="15" y="6"/>
                  </a:cubicBezTo>
                  <a:cubicBezTo>
                    <a:pt x="14" y="5"/>
                    <a:pt x="14" y="5"/>
                    <a:pt x="11" y="5"/>
                  </a:cubicBezTo>
                  <a:close/>
                </a:path>
              </a:pathLst>
            </a:custGeom>
            <a:solidFill>
              <a:srgbClr val="A561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1" name="Google Shape;2501;p11"/>
            <p:cNvSpPr/>
            <p:nvPr/>
          </p:nvSpPr>
          <p:spPr>
            <a:xfrm>
              <a:off x="2174489" y="1953832"/>
              <a:ext cx="354438" cy="262227"/>
            </a:xfrm>
            <a:custGeom>
              <a:avLst/>
              <a:gdLst/>
              <a:ahLst/>
              <a:cxnLst/>
              <a:rect l="l" t="t" r="r" b="b"/>
              <a:pathLst>
                <a:path w="8783" h="6498" extrusionOk="0">
                  <a:moveTo>
                    <a:pt x="2648" y="4677"/>
                  </a:moveTo>
                  <a:cubicBezTo>
                    <a:pt x="2647" y="4678"/>
                    <a:pt x="2645" y="4680"/>
                    <a:pt x="2644" y="4682"/>
                  </a:cubicBezTo>
                  <a:lnTo>
                    <a:pt x="2644" y="4682"/>
                  </a:lnTo>
                  <a:cubicBezTo>
                    <a:pt x="2645" y="4680"/>
                    <a:pt x="2647" y="4679"/>
                    <a:pt x="2648" y="4677"/>
                  </a:cubicBezTo>
                  <a:close/>
                  <a:moveTo>
                    <a:pt x="1183" y="5962"/>
                  </a:moveTo>
                  <a:cubicBezTo>
                    <a:pt x="1180" y="5964"/>
                    <a:pt x="1178" y="5966"/>
                    <a:pt x="1175" y="5967"/>
                  </a:cubicBezTo>
                  <a:lnTo>
                    <a:pt x="1175" y="5967"/>
                  </a:lnTo>
                  <a:cubicBezTo>
                    <a:pt x="1178" y="5966"/>
                    <a:pt x="1180" y="5965"/>
                    <a:pt x="1183" y="5962"/>
                  </a:cubicBezTo>
                  <a:close/>
                  <a:moveTo>
                    <a:pt x="7964" y="0"/>
                  </a:moveTo>
                  <a:cubicBezTo>
                    <a:pt x="7368" y="0"/>
                    <a:pt x="6634" y="37"/>
                    <a:pt x="5926" y="243"/>
                  </a:cubicBezTo>
                  <a:cubicBezTo>
                    <a:pt x="5314" y="420"/>
                    <a:pt x="4719" y="738"/>
                    <a:pt x="4162" y="1185"/>
                  </a:cubicBezTo>
                  <a:cubicBezTo>
                    <a:pt x="3685" y="1567"/>
                    <a:pt x="3225" y="2053"/>
                    <a:pt x="2756" y="2664"/>
                  </a:cubicBezTo>
                  <a:cubicBezTo>
                    <a:pt x="2700" y="2738"/>
                    <a:pt x="2645" y="2811"/>
                    <a:pt x="2591" y="2886"/>
                  </a:cubicBezTo>
                  <a:cubicBezTo>
                    <a:pt x="2387" y="3161"/>
                    <a:pt x="2197" y="3443"/>
                    <a:pt x="2025" y="3723"/>
                  </a:cubicBezTo>
                  <a:cubicBezTo>
                    <a:pt x="1947" y="3851"/>
                    <a:pt x="1872" y="3979"/>
                    <a:pt x="1796" y="4106"/>
                  </a:cubicBezTo>
                  <a:cubicBezTo>
                    <a:pt x="1635" y="4381"/>
                    <a:pt x="1469" y="4667"/>
                    <a:pt x="1284" y="4934"/>
                  </a:cubicBezTo>
                  <a:cubicBezTo>
                    <a:pt x="1255" y="4975"/>
                    <a:pt x="1226" y="5017"/>
                    <a:pt x="1196" y="5056"/>
                  </a:cubicBezTo>
                  <a:cubicBezTo>
                    <a:pt x="1031" y="5283"/>
                    <a:pt x="866" y="5478"/>
                    <a:pt x="689" y="5652"/>
                  </a:cubicBezTo>
                  <a:lnTo>
                    <a:pt x="623" y="5721"/>
                  </a:lnTo>
                  <a:cubicBezTo>
                    <a:pt x="517" y="5826"/>
                    <a:pt x="410" y="5932"/>
                    <a:pt x="310" y="6044"/>
                  </a:cubicBezTo>
                  <a:cubicBezTo>
                    <a:pt x="252" y="6109"/>
                    <a:pt x="192" y="6176"/>
                    <a:pt x="140" y="6248"/>
                  </a:cubicBezTo>
                  <a:cubicBezTo>
                    <a:pt x="94" y="6311"/>
                    <a:pt x="58" y="6369"/>
                    <a:pt x="28" y="6428"/>
                  </a:cubicBezTo>
                  <a:cubicBezTo>
                    <a:pt x="18" y="6449"/>
                    <a:pt x="8" y="6475"/>
                    <a:pt x="1" y="6498"/>
                  </a:cubicBezTo>
                  <a:cubicBezTo>
                    <a:pt x="27" y="6492"/>
                    <a:pt x="51" y="6486"/>
                    <a:pt x="76" y="6481"/>
                  </a:cubicBezTo>
                  <a:cubicBezTo>
                    <a:pt x="156" y="6462"/>
                    <a:pt x="236" y="6440"/>
                    <a:pt x="314" y="6413"/>
                  </a:cubicBezTo>
                  <a:cubicBezTo>
                    <a:pt x="315" y="6413"/>
                    <a:pt x="315" y="6413"/>
                    <a:pt x="317" y="6412"/>
                  </a:cubicBezTo>
                  <a:cubicBezTo>
                    <a:pt x="623" y="6302"/>
                    <a:pt x="906" y="6146"/>
                    <a:pt x="1175" y="5967"/>
                  </a:cubicBezTo>
                  <a:lnTo>
                    <a:pt x="1175" y="5967"/>
                  </a:lnTo>
                  <a:cubicBezTo>
                    <a:pt x="1173" y="5969"/>
                    <a:pt x="1171" y="5970"/>
                    <a:pt x="1169" y="5971"/>
                  </a:cubicBezTo>
                  <a:cubicBezTo>
                    <a:pt x="1456" y="5777"/>
                    <a:pt x="1727" y="5559"/>
                    <a:pt x="1986" y="5324"/>
                  </a:cubicBezTo>
                  <a:cubicBezTo>
                    <a:pt x="2105" y="5217"/>
                    <a:pt x="2220" y="5109"/>
                    <a:pt x="2335" y="4997"/>
                  </a:cubicBezTo>
                  <a:cubicBezTo>
                    <a:pt x="2441" y="4894"/>
                    <a:pt x="2547" y="4793"/>
                    <a:pt x="2644" y="4682"/>
                  </a:cubicBezTo>
                  <a:lnTo>
                    <a:pt x="2644" y="4682"/>
                  </a:lnTo>
                  <a:cubicBezTo>
                    <a:pt x="2642" y="4684"/>
                    <a:pt x="2640" y="4685"/>
                    <a:pt x="2639" y="4687"/>
                  </a:cubicBezTo>
                  <a:lnTo>
                    <a:pt x="2639" y="4687"/>
                  </a:lnTo>
                  <a:cubicBezTo>
                    <a:pt x="2857" y="4428"/>
                    <a:pt x="3031" y="4137"/>
                    <a:pt x="3201" y="3848"/>
                  </a:cubicBezTo>
                  <a:cubicBezTo>
                    <a:pt x="3296" y="3690"/>
                    <a:pt x="3388" y="3528"/>
                    <a:pt x="3484" y="3371"/>
                  </a:cubicBezTo>
                  <a:cubicBezTo>
                    <a:pt x="3580" y="3217"/>
                    <a:pt x="3676" y="3067"/>
                    <a:pt x="3783" y="2919"/>
                  </a:cubicBezTo>
                  <a:cubicBezTo>
                    <a:pt x="3878" y="2788"/>
                    <a:pt x="3979" y="2659"/>
                    <a:pt x="4093" y="2542"/>
                  </a:cubicBezTo>
                  <a:cubicBezTo>
                    <a:pt x="4198" y="2438"/>
                    <a:pt x="4308" y="2340"/>
                    <a:pt x="4436" y="2262"/>
                  </a:cubicBezTo>
                  <a:cubicBezTo>
                    <a:pt x="4471" y="2241"/>
                    <a:pt x="4507" y="2221"/>
                    <a:pt x="4544" y="2203"/>
                  </a:cubicBezTo>
                  <a:cubicBezTo>
                    <a:pt x="4578" y="2186"/>
                    <a:pt x="4614" y="2172"/>
                    <a:pt x="4652" y="2160"/>
                  </a:cubicBezTo>
                  <a:cubicBezTo>
                    <a:pt x="4722" y="2134"/>
                    <a:pt x="4795" y="2117"/>
                    <a:pt x="4869" y="2106"/>
                  </a:cubicBezTo>
                  <a:cubicBezTo>
                    <a:pt x="4940" y="2096"/>
                    <a:pt x="5016" y="2088"/>
                    <a:pt x="5090" y="2078"/>
                  </a:cubicBezTo>
                  <a:cubicBezTo>
                    <a:pt x="5163" y="2068"/>
                    <a:pt x="5235" y="2054"/>
                    <a:pt x="5307" y="2032"/>
                  </a:cubicBezTo>
                  <a:cubicBezTo>
                    <a:pt x="5335" y="2021"/>
                    <a:pt x="5366" y="2010"/>
                    <a:pt x="5394" y="1997"/>
                  </a:cubicBezTo>
                  <a:cubicBezTo>
                    <a:pt x="5427" y="1981"/>
                    <a:pt x="5457" y="1962"/>
                    <a:pt x="5488" y="1942"/>
                  </a:cubicBezTo>
                  <a:cubicBezTo>
                    <a:pt x="5564" y="1890"/>
                    <a:pt x="5637" y="1833"/>
                    <a:pt x="5703" y="1770"/>
                  </a:cubicBezTo>
                  <a:cubicBezTo>
                    <a:pt x="5758" y="1718"/>
                    <a:pt x="5808" y="1665"/>
                    <a:pt x="5858" y="1609"/>
                  </a:cubicBezTo>
                  <a:lnTo>
                    <a:pt x="5858" y="1609"/>
                  </a:lnTo>
                  <a:cubicBezTo>
                    <a:pt x="5854" y="1615"/>
                    <a:pt x="5850" y="1617"/>
                    <a:pt x="5847" y="1623"/>
                  </a:cubicBezTo>
                  <a:cubicBezTo>
                    <a:pt x="5931" y="1525"/>
                    <a:pt x="6009" y="1423"/>
                    <a:pt x="6087" y="1322"/>
                  </a:cubicBezTo>
                  <a:cubicBezTo>
                    <a:pt x="6151" y="1237"/>
                    <a:pt x="6216" y="1151"/>
                    <a:pt x="6288" y="1072"/>
                  </a:cubicBezTo>
                  <a:cubicBezTo>
                    <a:pt x="6362" y="987"/>
                    <a:pt x="6443" y="908"/>
                    <a:pt x="6536" y="846"/>
                  </a:cubicBezTo>
                  <a:cubicBezTo>
                    <a:pt x="6634" y="779"/>
                    <a:pt x="6734" y="720"/>
                    <a:pt x="6845" y="681"/>
                  </a:cubicBezTo>
                  <a:cubicBezTo>
                    <a:pt x="6905" y="659"/>
                    <a:pt x="6964" y="639"/>
                    <a:pt x="7024" y="625"/>
                  </a:cubicBezTo>
                  <a:cubicBezTo>
                    <a:pt x="7093" y="609"/>
                    <a:pt x="7164" y="596"/>
                    <a:pt x="7231" y="585"/>
                  </a:cubicBezTo>
                  <a:cubicBezTo>
                    <a:pt x="7346" y="569"/>
                    <a:pt x="7463" y="555"/>
                    <a:pt x="7577" y="540"/>
                  </a:cubicBezTo>
                  <a:cubicBezTo>
                    <a:pt x="7797" y="516"/>
                    <a:pt x="8014" y="484"/>
                    <a:pt x="8222" y="418"/>
                  </a:cubicBezTo>
                  <a:cubicBezTo>
                    <a:pt x="8271" y="401"/>
                    <a:pt x="8321" y="382"/>
                    <a:pt x="8367" y="361"/>
                  </a:cubicBezTo>
                  <a:cubicBezTo>
                    <a:pt x="8410" y="339"/>
                    <a:pt x="8452" y="315"/>
                    <a:pt x="8495" y="290"/>
                  </a:cubicBezTo>
                  <a:cubicBezTo>
                    <a:pt x="8540" y="260"/>
                    <a:pt x="8586" y="228"/>
                    <a:pt x="8624" y="190"/>
                  </a:cubicBezTo>
                  <a:cubicBezTo>
                    <a:pt x="8658" y="160"/>
                    <a:pt x="8688" y="128"/>
                    <a:pt x="8716" y="95"/>
                  </a:cubicBezTo>
                  <a:cubicBezTo>
                    <a:pt x="8732" y="75"/>
                    <a:pt x="8748" y="53"/>
                    <a:pt x="8765" y="32"/>
                  </a:cubicBezTo>
                  <a:cubicBezTo>
                    <a:pt x="8774" y="23"/>
                    <a:pt x="8780" y="19"/>
                    <a:pt x="8782" y="13"/>
                  </a:cubicBezTo>
                  <a:cubicBezTo>
                    <a:pt x="8751" y="13"/>
                    <a:pt x="8719" y="12"/>
                    <a:pt x="8688" y="12"/>
                  </a:cubicBezTo>
                  <a:cubicBezTo>
                    <a:pt x="8510" y="7"/>
                    <a:pt x="8331" y="4"/>
                    <a:pt x="8155" y="2"/>
                  </a:cubicBezTo>
                  <a:cubicBezTo>
                    <a:pt x="8093" y="1"/>
                    <a:pt x="8029" y="0"/>
                    <a:pt x="7964" y="0"/>
                  </a:cubicBezTo>
                  <a:close/>
                </a:path>
              </a:pathLst>
            </a:custGeom>
            <a:solidFill>
              <a:srgbClr val="000000">
                <a:alpha val="18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2" name="Google Shape;2502;p11"/>
            <p:cNvSpPr/>
            <p:nvPr/>
          </p:nvSpPr>
          <p:spPr>
            <a:xfrm>
              <a:off x="2554751" y="1948748"/>
              <a:ext cx="303954" cy="263720"/>
            </a:xfrm>
            <a:custGeom>
              <a:avLst/>
              <a:gdLst/>
              <a:ahLst/>
              <a:cxnLst/>
              <a:rect l="l" t="t" r="r" b="b"/>
              <a:pathLst>
                <a:path w="7532" h="6535" extrusionOk="0">
                  <a:moveTo>
                    <a:pt x="4539" y="4729"/>
                  </a:moveTo>
                  <a:lnTo>
                    <a:pt x="4539" y="4729"/>
                  </a:lnTo>
                  <a:cubicBezTo>
                    <a:pt x="4538" y="4731"/>
                    <a:pt x="4537" y="4733"/>
                    <a:pt x="4536" y="4735"/>
                  </a:cubicBezTo>
                  <a:lnTo>
                    <a:pt x="4536" y="4735"/>
                  </a:lnTo>
                  <a:cubicBezTo>
                    <a:pt x="4537" y="4733"/>
                    <a:pt x="4538" y="4731"/>
                    <a:pt x="4539" y="4729"/>
                  </a:cubicBezTo>
                  <a:close/>
                  <a:moveTo>
                    <a:pt x="4536" y="4735"/>
                  </a:moveTo>
                  <a:lnTo>
                    <a:pt x="4536" y="4735"/>
                  </a:lnTo>
                  <a:cubicBezTo>
                    <a:pt x="4535" y="4737"/>
                    <a:pt x="4534" y="4739"/>
                    <a:pt x="4534" y="4741"/>
                  </a:cubicBezTo>
                  <a:lnTo>
                    <a:pt x="4534" y="4741"/>
                  </a:lnTo>
                  <a:cubicBezTo>
                    <a:pt x="4535" y="4739"/>
                    <a:pt x="4535" y="4737"/>
                    <a:pt x="4536" y="4735"/>
                  </a:cubicBezTo>
                  <a:close/>
                  <a:moveTo>
                    <a:pt x="4463" y="4853"/>
                  </a:moveTo>
                  <a:lnTo>
                    <a:pt x="4463" y="4853"/>
                  </a:lnTo>
                  <a:cubicBezTo>
                    <a:pt x="4459" y="4855"/>
                    <a:pt x="4456" y="4858"/>
                    <a:pt x="4453" y="4860"/>
                  </a:cubicBezTo>
                  <a:lnTo>
                    <a:pt x="4453" y="4860"/>
                  </a:lnTo>
                  <a:cubicBezTo>
                    <a:pt x="4457" y="4858"/>
                    <a:pt x="4460" y="4856"/>
                    <a:pt x="4463" y="4853"/>
                  </a:cubicBezTo>
                  <a:close/>
                  <a:moveTo>
                    <a:pt x="2892" y="6202"/>
                  </a:moveTo>
                  <a:cubicBezTo>
                    <a:pt x="2892" y="6202"/>
                    <a:pt x="2892" y="6203"/>
                    <a:pt x="2893" y="6203"/>
                  </a:cubicBezTo>
                  <a:cubicBezTo>
                    <a:pt x="2892" y="6203"/>
                    <a:pt x="2892" y="6202"/>
                    <a:pt x="2892" y="6202"/>
                  </a:cubicBezTo>
                  <a:close/>
                  <a:moveTo>
                    <a:pt x="524" y="1"/>
                  </a:moveTo>
                  <a:cubicBezTo>
                    <a:pt x="444" y="1"/>
                    <a:pt x="365" y="5"/>
                    <a:pt x="286" y="13"/>
                  </a:cubicBezTo>
                  <a:cubicBezTo>
                    <a:pt x="254" y="17"/>
                    <a:pt x="226" y="33"/>
                    <a:pt x="207" y="57"/>
                  </a:cubicBezTo>
                  <a:cubicBezTo>
                    <a:pt x="194" y="76"/>
                    <a:pt x="187" y="97"/>
                    <a:pt x="187" y="120"/>
                  </a:cubicBezTo>
                  <a:cubicBezTo>
                    <a:pt x="132" y="133"/>
                    <a:pt x="72" y="140"/>
                    <a:pt x="12" y="142"/>
                  </a:cubicBezTo>
                  <a:cubicBezTo>
                    <a:pt x="6" y="204"/>
                    <a:pt x="3" y="264"/>
                    <a:pt x="3" y="327"/>
                  </a:cubicBezTo>
                  <a:cubicBezTo>
                    <a:pt x="0" y="444"/>
                    <a:pt x="6" y="558"/>
                    <a:pt x="17" y="673"/>
                  </a:cubicBezTo>
                  <a:lnTo>
                    <a:pt x="17" y="672"/>
                  </a:lnTo>
                  <a:cubicBezTo>
                    <a:pt x="50" y="1001"/>
                    <a:pt x="128" y="1320"/>
                    <a:pt x="244" y="1628"/>
                  </a:cubicBezTo>
                  <a:lnTo>
                    <a:pt x="244" y="1626"/>
                  </a:lnTo>
                  <a:cubicBezTo>
                    <a:pt x="244" y="1623"/>
                    <a:pt x="243" y="1621"/>
                    <a:pt x="243" y="1620"/>
                  </a:cubicBezTo>
                  <a:lnTo>
                    <a:pt x="243" y="1620"/>
                  </a:lnTo>
                  <a:cubicBezTo>
                    <a:pt x="244" y="1621"/>
                    <a:pt x="244" y="1623"/>
                    <a:pt x="244" y="1626"/>
                  </a:cubicBezTo>
                  <a:cubicBezTo>
                    <a:pt x="279" y="1709"/>
                    <a:pt x="313" y="1792"/>
                    <a:pt x="355" y="1874"/>
                  </a:cubicBezTo>
                  <a:cubicBezTo>
                    <a:pt x="384" y="1932"/>
                    <a:pt x="412" y="1986"/>
                    <a:pt x="444" y="2039"/>
                  </a:cubicBezTo>
                  <a:cubicBezTo>
                    <a:pt x="474" y="2088"/>
                    <a:pt x="506" y="2137"/>
                    <a:pt x="537" y="2181"/>
                  </a:cubicBezTo>
                  <a:lnTo>
                    <a:pt x="537" y="2180"/>
                  </a:lnTo>
                  <a:cubicBezTo>
                    <a:pt x="636" y="2315"/>
                    <a:pt x="745" y="2441"/>
                    <a:pt x="862" y="2564"/>
                  </a:cubicBezTo>
                  <a:cubicBezTo>
                    <a:pt x="980" y="2684"/>
                    <a:pt x="1102" y="2801"/>
                    <a:pt x="1219" y="2921"/>
                  </a:cubicBezTo>
                  <a:cubicBezTo>
                    <a:pt x="1339" y="3040"/>
                    <a:pt x="1456" y="3162"/>
                    <a:pt x="1561" y="3292"/>
                  </a:cubicBezTo>
                  <a:cubicBezTo>
                    <a:pt x="1662" y="3417"/>
                    <a:pt x="1757" y="3546"/>
                    <a:pt x="1831" y="3688"/>
                  </a:cubicBezTo>
                  <a:cubicBezTo>
                    <a:pt x="1975" y="3957"/>
                    <a:pt x="2080" y="4244"/>
                    <a:pt x="2169" y="4534"/>
                  </a:cubicBezTo>
                  <a:cubicBezTo>
                    <a:pt x="2258" y="4816"/>
                    <a:pt x="2337" y="5101"/>
                    <a:pt x="2440" y="5377"/>
                  </a:cubicBezTo>
                  <a:cubicBezTo>
                    <a:pt x="2440" y="5376"/>
                    <a:pt x="2440" y="5376"/>
                    <a:pt x="2440" y="5375"/>
                  </a:cubicBezTo>
                  <a:lnTo>
                    <a:pt x="2440" y="5375"/>
                  </a:lnTo>
                  <a:cubicBezTo>
                    <a:pt x="2496" y="5520"/>
                    <a:pt x="2554" y="5663"/>
                    <a:pt x="2628" y="5798"/>
                  </a:cubicBezTo>
                  <a:cubicBezTo>
                    <a:pt x="2670" y="5873"/>
                    <a:pt x="2715" y="5949"/>
                    <a:pt x="2765" y="6022"/>
                  </a:cubicBezTo>
                  <a:cubicBezTo>
                    <a:pt x="2806" y="6082"/>
                    <a:pt x="2849" y="6143"/>
                    <a:pt x="2892" y="6202"/>
                  </a:cubicBezTo>
                  <a:lnTo>
                    <a:pt x="2892" y="6202"/>
                  </a:lnTo>
                  <a:cubicBezTo>
                    <a:pt x="2891" y="6201"/>
                    <a:pt x="2891" y="6200"/>
                    <a:pt x="2891" y="6200"/>
                  </a:cubicBezTo>
                  <a:lnTo>
                    <a:pt x="2891" y="6200"/>
                  </a:lnTo>
                  <a:cubicBezTo>
                    <a:pt x="2892" y="6202"/>
                    <a:pt x="2894" y="6204"/>
                    <a:pt x="2894" y="6207"/>
                  </a:cubicBezTo>
                  <a:cubicBezTo>
                    <a:pt x="2897" y="6209"/>
                    <a:pt x="2897" y="6210"/>
                    <a:pt x="2899" y="6212"/>
                  </a:cubicBezTo>
                  <a:lnTo>
                    <a:pt x="2894" y="6209"/>
                  </a:lnTo>
                  <a:lnTo>
                    <a:pt x="2894" y="6209"/>
                  </a:lnTo>
                  <a:cubicBezTo>
                    <a:pt x="2973" y="6317"/>
                    <a:pt x="3055" y="6424"/>
                    <a:pt x="3128" y="6533"/>
                  </a:cubicBezTo>
                  <a:cubicBezTo>
                    <a:pt x="3128" y="6535"/>
                    <a:pt x="3130" y="6535"/>
                    <a:pt x="3130" y="6535"/>
                  </a:cubicBezTo>
                  <a:cubicBezTo>
                    <a:pt x="3087" y="6390"/>
                    <a:pt x="3036" y="6248"/>
                    <a:pt x="2983" y="6107"/>
                  </a:cubicBezTo>
                  <a:cubicBezTo>
                    <a:pt x="2857" y="5778"/>
                    <a:pt x="2718" y="5456"/>
                    <a:pt x="2585" y="5132"/>
                  </a:cubicBezTo>
                  <a:cubicBezTo>
                    <a:pt x="2453" y="4808"/>
                    <a:pt x="2324" y="4484"/>
                    <a:pt x="2222" y="4149"/>
                  </a:cubicBezTo>
                  <a:cubicBezTo>
                    <a:pt x="2173" y="3990"/>
                    <a:pt x="2129" y="3827"/>
                    <a:pt x="2096" y="3665"/>
                  </a:cubicBezTo>
                  <a:cubicBezTo>
                    <a:pt x="2071" y="3529"/>
                    <a:pt x="2051" y="3392"/>
                    <a:pt x="2047" y="3253"/>
                  </a:cubicBezTo>
                  <a:cubicBezTo>
                    <a:pt x="2045" y="3124"/>
                    <a:pt x="2054" y="2993"/>
                    <a:pt x="2087" y="2868"/>
                  </a:cubicBezTo>
                  <a:cubicBezTo>
                    <a:pt x="2116" y="2760"/>
                    <a:pt x="2162" y="2660"/>
                    <a:pt x="2229" y="2568"/>
                  </a:cubicBezTo>
                  <a:cubicBezTo>
                    <a:pt x="2242" y="2550"/>
                    <a:pt x="2259" y="2537"/>
                    <a:pt x="2281" y="2537"/>
                  </a:cubicBezTo>
                  <a:cubicBezTo>
                    <a:pt x="2283" y="2537"/>
                    <a:pt x="2286" y="2537"/>
                    <a:pt x="2288" y="2538"/>
                  </a:cubicBezTo>
                  <a:cubicBezTo>
                    <a:pt x="2305" y="2539"/>
                    <a:pt x="2323" y="2546"/>
                    <a:pt x="2333" y="2558"/>
                  </a:cubicBezTo>
                  <a:cubicBezTo>
                    <a:pt x="2419" y="2655"/>
                    <a:pt x="2491" y="2766"/>
                    <a:pt x="2557" y="2877"/>
                  </a:cubicBezTo>
                  <a:cubicBezTo>
                    <a:pt x="2641" y="3015"/>
                    <a:pt x="2720" y="3155"/>
                    <a:pt x="2798" y="3295"/>
                  </a:cubicBezTo>
                  <a:cubicBezTo>
                    <a:pt x="2973" y="3609"/>
                    <a:pt x="3150" y="3927"/>
                    <a:pt x="3360" y="4221"/>
                  </a:cubicBezTo>
                  <a:lnTo>
                    <a:pt x="3361" y="4224"/>
                  </a:lnTo>
                  <a:cubicBezTo>
                    <a:pt x="3483" y="4389"/>
                    <a:pt x="3617" y="4548"/>
                    <a:pt x="3776" y="4679"/>
                  </a:cubicBezTo>
                  <a:cubicBezTo>
                    <a:pt x="3778" y="4681"/>
                    <a:pt x="3782" y="4683"/>
                    <a:pt x="3783" y="4685"/>
                  </a:cubicBezTo>
                  <a:cubicBezTo>
                    <a:pt x="3855" y="4741"/>
                    <a:pt x="3931" y="4791"/>
                    <a:pt x="4015" y="4829"/>
                  </a:cubicBezTo>
                  <a:lnTo>
                    <a:pt x="4013" y="4829"/>
                  </a:lnTo>
                  <a:cubicBezTo>
                    <a:pt x="4069" y="4852"/>
                    <a:pt x="4125" y="4867"/>
                    <a:pt x="4183" y="4880"/>
                  </a:cubicBezTo>
                  <a:cubicBezTo>
                    <a:pt x="4177" y="4880"/>
                    <a:pt x="4171" y="4879"/>
                    <a:pt x="4164" y="4879"/>
                  </a:cubicBezTo>
                  <a:cubicBezTo>
                    <a:pt x="4208" y="4886"/>
                    <a:pt x="4255" y="4890"/>
                    <a:pt x="4300" y="4890"/>
                  </a:cubicBezTo>
                  <a:cubicBezTo>
                    <a:pt x="4315" y="4890"/>
                    <a:pt x="4329" y="4890"/>
                    <a:pt x="4343" y="4889"/>
                  </a:cubicBezTo>
                  <a:cubicBezTo>
                    <a:pt x="4374" y="4886"/>
                    <a:pt x="4402" y="4882"/>
                    <a:pt x="4434" y="4873"/>
                  </a:cubicBezTo>
                  <a:cubicBezTo>
                    <a:pt x="4441" y="4869"/>
                    <a:pt x="4447" y="4865"/>
                    <a:pt x="4453" y="4860"/>
                  </a:cubicBezTo>
                  <a:lnTo>
                    <a:pt x="4453" y="4860"/>
                  </a:lnTo>
                  <a:cubicBezTo>
                    <a:pt x="4453" y="4860"/>
                    <a:pt x="4453" y="4860"/>
                    <a:pt x="4453" y="4860"/>
                  </a:cubicBezTo>
                  <a:cubicBezTo>
                    <a:pt x="4464" y="4852"/>
                    <a:pt x="4473" y="4843"/>
                    <a:pt x="4481" y="4831"/>
                  </a:cubicBezTo>
                  <a:cubicBezTo>
                    <a:pt x="4503" y="4803"/>
                    <a:pt x="4519" y="4773"/>
                    <a:pt x="4534" y="4741"/>
                  </a:cubicBezTo>
                  <a:lnTo>
                    <a:pt x="4534" y="4741"/>
                  </a:lnTo>
                  <a:cubicBezTo>
                    <a:pt x="4533" y="4742"/>
                    <a:pt x="4532" y="4743"/>
                    <a:pt x="4532" y="4744"/>
                  </a:cubicBezTo>
                  <a:cubicBezTo>
                    <a:pt x="4550" y="4702"/>
                    <a:pt x="4565" y="4659"/>
                    <a:pt x="4582" y="4619"/>
                  </a:cubicBezTo>
                  <a:cubicBezTo>
                    <a:pt x="4593" y="4592"/>
                    <a:pt x="4603" y="4563"/>
                    <a:pt x="4624" y="4541"/>
                  </a:cubicBezTo>
                  <a:cubicBezTo>
                    <a:pt x="4632" y="4533"/>
                    <a:pt x="4642" y="4525"/>
                    <a:pt x="4654" y="4520"/>
                  </a:cubicBezTo>
                  <a:cubicBezTo>
                    <a:pt x="4665" y="4514"/>
                    <a:pt x="4675" y="4511"/>
                    <a:pt x="4688" y="4511"/>
                  </a:cubicBezTo>
                  <a:cubicBezTo>
                    <a:pt x="4704" y="4509"/>
                    <a:pt x="4719" y="4508"/>
                    <a:pt x="4734" y="4508"/>
                  </a:cubicBezTo>
                  <a:cubicBezTo>
                    <a:pt x="4740" y="4508"/>
                    <a:pt x="4746" y="4508"/>
                    <a:pt x="4751" y="4508"/>
                  </a:cubicBezTo>
                  <a:cubicBezTo>
                    <a:pt x="4773" y="4508"/>
                    <a:pt x="4794" y="4513"/>
                    <a:pt x="4815" y="4515"/>
                  </a:cubicBezTo>
                  <a:cubicBezTo>
                    <a:pt x="4865" y="4523"/>
                    <a:pt x="4911" y="4538"/>
                    <a:pt x="4958" y="4559"/>
                  </a:cubicBezTo>
                  <a:cubicBezTo>
                    <a:pt x="5006" y="4580"/>
                    <a:pt x="5054" y="4606"/>
                    <a:pt x="5099" y="4632"/>
                  </a:cubicBezTo>
                  <a:cubicBezTo>
                    <a:pt x="5197" y="4692"/>
                    <a:pt x="5286" y="4760"/>
                    <a:pt x="5376" y="4829"/>
                  </a:cubicBezTo>
                  <a:cubicBezTo>
                    <a:pt x="5422" y="4862"/>
                    <a:pt x="5471" y="4897"/>
                    <a:pt x="5520" y="4931"/>
                  </a:cubicBezTo>
                  <a:cubicBezTo>
                    <a:pt x="5579" y="4969"/>
                    <a:pt x="5638" y="5005"/>
                    <a:pt x="5699" y="5040"/>
                  </a:cubicBezTo>
                  <a:cubicBezTo>
                    <a:pt x="5824" y="5116"/>
                    <a:pt x="5951" y="5189"/>
                    <a:pt x="6078" y="5261"/>
                  </a:cubicBezTo>
                  <a:cubicBezTo>
                    <a:pt x="6347" y="5412"/>
                    <a:pt x="6622" y="5558"/>
                    <a:pt x="6902" y="5685"/>
                  </a:cubicBezTo>
                  <a:lnTo>
                    <a:pt x="6902" y="5685"/>
                  </a:lnTo>
                  <a:cubicBezTo>
                    <a:pt x="6898" y="5684"/>
                    <a:pt x="6895" y="5683"/>
                    <a:pt x="6891" y="5682"/>
                  </a:cubicBezTo>
                  <a:lnTo>
                    <a:pt x="6891" y="5682"/>
                  </a:lnTo>
                  <a:cubicBezTo>
                    <a:pt x="7100" y="5775"/>
                    <a:pt x="7309" y="5861"/>
                    <a:pt x="7526" y="5933"/>
                  </a:cubicBezTo>
                  <a:cubicBezTo>
                    <a:pt x="7532" y="5884"/>
                    <a:pt x="7516" y="5834"/>
                    <a:pt x="7480" y="5779"/>
                  </a:cubicBezTo>
                  <a:cubicBezTo>
                    <a:pt x="7439" y="5713"/>
                    <a:pt x="7378" y="5660"/>
                    <a:pt x="7335" y="5616"/>
                  </a:cubicBezTo>
                  <a:cubicBezTo>
                    <a:pt x="7174" y="5466"/>
                    <a:pt x="7001" y="5344"/>
                    <a:pt x="6807" y="5206"/>
                  </a:cubicBezTo>
                  <a:cubicBezTo>
                    <a:pt x="6607" y="5068"/>
                    <a:pt x="6403" y="4933"/>
                    <a:pt x="6198" y="4803"/>
                  </a:cubicBezTo>
                  <a:lnTo>
                    <a:pt x="6081" y="4729"/>
                  </a:lnTo>
                  <a:cubicBezTo>
                    <a:pt x="5987" y="4671"/>
                    <a:pt x="5899" y="4613"/>
                    <a:pt x="5810" y="4553"/>
                  </a:cubicBezTo>
                  <a:cubicBezTo>
                    <a:pt x="5750" y="4510"/>
                    <a:pt x="5691" y="4462"/>
                    <a:pt x="5633" y="4416"/>
                  </a:cubicBezTo>
                  <a:cubicBezTo>
                    <a:pt x="5523" y="4330"/>
                    <a:pt x="5419" y="4240"/>
                    <a:pt x="5317" y="4146"/>
                  </a:cubicBezTo>
                  <a:cubicBezTo>
                    <a:pt x="5135" y="3983"/>
                    <a:pt x="4958" y="3797"/>
                    <a:pt x="4771" y="3576"/>
                  </a:cubicBezTo>
                  <a:cubicBezTo>
                    <a:pt x="4611" y="3381"/>
                    <a:pt x="4450" y="3164"/>
                    <a:pt x="4277" y="2914"/>
                  </a:cubicBezTo>
                  <a:cubicBezTo>
                    <a:pt x="4185" y="2779"/>
                    <a:pt x="4096" y="2643"/>
                    <a:pt x="4007" y="2505"/>
                  </a:cubicBezTo>
                  <a:lnTo>
                    <a:pt x="3990" y="2477"/>
                  </a:lnTo>
                  <a:cubicBezTo>
                    <a:pt x="3924" y="2375"/>
                    <a:pt x="3859" y="2273"/>
                    <a:pt x="3792" y="2171"/>
                  </a:cubicBezTo>
                  <a:cubicBezTo>
                    <a:pt x="3677" y="1996"/>
                    <a:pt x="3546" y="1824"/>
                    <a:pt x="3393" y="1641"/>
                  </a:cubicBezTo>
                  <a:cubicBezTo>
                    <a:pt x="3217" y="1435"/>
                    <a:pt x="3044" y="1252"/>
                    <a:pt x="2863" y="1087"/>
                  </a:cubicBezTo>
                  <a:cubicBezTo>
                    <a:pt x="2476" y="735"/>
                    <a:pt x="2071" y="456"/>
                    <a:pt x="1652" y="261"/>
                  </a:cubicBezTo>
                  <a:cubicBezTo>
                    <a:pt x="1285" y="89"/>
                    <a:pt x="900" y="1"/>
                    <a:pt x="524" y="1"/>
                  </a:cubicBezTo>
                  <a:close/>
                </a:path>
              </a:pathLst>
            </a:custGeom>
            <a:solidFill>
              <a:srgbClr val="000000">
                <a:alpha val="18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3" name="Google Shape;2503;p11"/>
            <p:cNvSpPr/>
            <p:nvPr/>
          </p:nvSpPr>
          <p:spPr>
            <a:xfrm>
              <a:off x="2735702" y="2143297"/>
              <a:ext cx="363" cy="444"/>
            </a:xfrm>
            <a:custGeom>
              <a:avLst/>
              <a:gdLst/>
              <a:ahLst/>
              <a:cxnLst/>
              <a:rect l="l" t="t" r="r" b="b"/>
              <a:pathLst>
                <a:path w="9" h="11" extrusionOk="0">
                  <a:moveTo>
                    <a:pt x="9" y="0"/>
                  </a:moveTo>
                  <a:cubicBezTo>
                    <a:pt x="4" y="3"/>
                    <a:pt x="3" y="8"/>
                    <a:pt x="0" y="10"/>
                  </a:cubicBezTo>
                  <a:cubicBezTo>
                    <a:pt x="3" y="8"/>
                    <a:pt x="6" y="3"/>
                    <a:pt x="9" y="0"/>
                  </a:cubicBezTo>
                  <a:close/>
                </a:path>
              </a:pathLst>
            </a:custGeom>
            <a:solidFill>
              <a:srgbClr val="A561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4" name="Google Shape;2504;p11"/>
            <p:cNvSpPr/>
            <p:nvPr/>
          </p:nvSpPr>
          <p:spPr>
            <a:xfrm>
              <a:off x="2707171" y="2137728"/>
              <a:ext cx="565" cy="444"/>
            </a:xfrm>
            <a:custGeom>
              <a:avLst/>
              <a:gdLst/>
              <a:ahLst/>
              <a:cxnLst/>
              <a:rect l="l" t="t" r="r" b="b"/>
              <a:pathLst>
                <a:path w="14" h="11" extrusionOk="0">
                  <a:moveTo>
                    <a:pt x="1" y="0"/>
                  </a:moveTo>
                  <a:lnTo>
                    <a:pt x="1" y="0"/>
                  </a:lnTo>
                  <a:cubicBezTo>
                    <a:pt x="5" y="3"/>
                    <a:pt x="8" y="8"/>
                    <a:pt x="13" y="11"/>
                  </a:cubicBezTo>
                  <a:cubicBezTo>
                    <a:pt x="12" y="9"/>
                    <a:pt x="11" y="9"/>
                    <a:pt x="8" y="5"/>
                  </a:cubicBezTo>
                  <a:cubicBezTo>
                    <a:pt x="6" y="3"/>
                    <a:pt x="3" y="2"/>
                    <a:pt x="1" y="0"/>
                  </a:cubicBezTo>
                  <a:close/>
                </a:path>
              </a:pathLst>
            </a:custGeom>
            <a:solidFill>
              <a:srgbClr val="A561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5" name="Google Shape;2505;p11"/>
            <p:cNvSpPr/>
            <p:nvPr/>
          </p:nvSpPr>
          <p:spPr>
            <a:xfrm>
              <a:off x="2690343" y="2119165"/>
              <a:ext cx="161" cy="121"/>
            </a:xfrm>
            <a:custGeom>
              <a:avLst/>
              <a:gdLst/>
              <a:ahLst/>
              <a:cxnLst/>
              <a:rect l="l" t="t" r="r" b="b"/>
              <a:pathLst>
                <a:path w="4" h="3" extrusionOk="0">
                  <a:moveTo>
                    <a:pt x="1" y="1"/>
                  </a:moveTo>
                  <a:cubicBezTo>
                    <a:pt x="1" y="2"/>
                    <a:pt x="1" y="2"/>
                    <a:pt x="4" y="2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A561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6" name="Google Shape;2506;p11"/>
            <p:cNvSpPr/>
            <p:nvPr/>
          </p:nvSpPr>
          <p:spPr>
            <a:xfrm>
              <a:off x="2690343" y="2119165"/>
              <a:ext cx="40" cy="4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561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7" name="Google Shape;2507;p11"/>
            <p:cNvSpPr/>
            <p:nvPr/>
          </p:nvSpPr>
          <p:spPr>
            <a:xfrm>
              <a:off x="2914110" y="2005769"/>
              <a:ext cx="97982" cy="138539"/>
            </a:xfrm>
            <a:custGeom>
              <a:avLst/>
              <a:gdLst/>
              <a:ahLst/>
              <a:cxnLst/>
              <a:rect l="l" t="t" r="r" b="b"/>
              <a:pathLst>
                <a:path w="2428" h="3433" extrusionOk="0">
                  <a:moveTo>
                    <a:pt x="0" y="0"/>
                  </a:moveTo>
                  <a:cubicBezTo>
                    <a:pt x="35" y="70"/>
                    <a:pt x="63" y="141"/>
                    <a:pt x="91" y="214"/>
                  </a:cubicBezTo>
                  <a:cubicBezTo>
                    <a:pt x="151" y="373"/>
                    <a:pt x="197" y="539"/>
                    <a:pt x="234" y="704"/>
                  </a:cubicBezTo>
                  <a:cubicBezTo>
                    <a:pt x="315" y="1053"/>
                    <a:pt x="374" y="1405"/>
                    <a:pt x="496" y="1742"/>
                  </a:cubicBezTo>
                  <a:lnTo>
                    <a:pt x="491" y="1726"/>
                  </a:lnTo>
                  <a:lnTo>
                    <a:pt x="491" y="1726"/>
                  </a:lnTo>
                  <a:cubicBezTo>
                    <a:pt x="524" y="1816"/>
                    <a:pt x="560" y="1906"/>
                    <a:pt x="606" y="1992"/>
                  </a:cubicBezTo>
                  <a:cubicBezTo>
                    <a:pt x="652" y="2078"/>
                    <a:pt x="701" y="2162"/>
                    <a:pt x="757" y="2244"/>
                  </a:cubicBezTo>
                  <a:cubicBezTo>
                    <a:pt x="817" y="2325"/>
                    <a:pt x="881" y="2406"/>
                    <a:pt x="952" y="2481"/>
                  </a:cubicBezTo>
                  <a:cubicBezTo>
                    <a:pt x="1024" y="2552"/>
                    <a:pt x="1097" y="2620"/>
                    <a:pt x="1175" y="2684"/>
                  </a:cubicBezTo>
                  <a:cubicBezTo>
                    <a:pt x="1290" y="2778"/>
                    <a:pt x="1411" y="2863"/>
                    <a:pt x="1534" y="2943"/>
                  </a:cubicBezTo>
                  <a:cubicBezTo>
                    <a:pt x="1662" y="3023"/>
                    <a:pt x="1791" y="3101"/>
                    <a:pt x="1922" y="3179"/>
                  </a:cubicBezTo>
                  <a:cubicBezTo>
                    <a:pt x="2053" y="3256"/>
                    <a:pt x="2186" y="3335"/>
                    <a:pt x="2313" y="3417"/>
                  </a:cubicBezTo>
                  <a:cubicBezTo>
                    <a:pt x="2323" y="3423"/>
                    <a:pt x="2330" y="3428"/>
                    <a:pt x="2338" y="3433"/>
                  </a:cubicBezTo>
                  <a:lnTo>
                    <a:pt x="2354" y="3417"/>
                  </a:lnTo>
                  <a:cubicBezTo>
                    <a:pt x="2377" y="3395"/>
                    <a:pt x="2403" y="3380"/>
                    <a:pt x="2427" y="3365"/>
                  </a:cubicBezTo>
                  <a:cubicBezTo>
                    <a:pt x="2404" y="3325"/>
                    <a:pt x="2381" y="3288"/>
                    <a:pt x="2354" y="3250"/>
                  </a:cubicBezTo>
                  <a:lnTo>
                    <a:pt x="2354" y="3250"/>
                  </a:lnTo>
                  <a:lnTo>
                    <a:pt x="2360" y="3260"/>
                  </a:lnTo>
                  <a:cubicBezTo>
                    <a:pt x="2277" y="3148"/>
                    <a:pt x="2183" y="3041"/>
                    <a:pt x="2081" y="2943"/>
                  </a:cubicBezTo>
                  <a:cubicBezTo>
                    <a:pt x="1992" y="2857"/>
                    <a:pt x="1896" y="2776"/>
                    <a:pt x="1800" y="2697"/>
                  </a:cubicBezTo>
                  <a:cubicBezTo>
                    <a:pt x="1600" y="2535"/>
                    <a:pt x="1393" y="2383"/>
                    <a:pt x="1199" y="2212"/>
                  </a:cubicBezTo>
                  <a:cubicBezTo>
                    <a:pt x="1103" y="2126"/>
                    <a:pt x="1008" y="2038"/>
                    <a:pt x="922" y="1942"/>
                  </a:cubicBezTo>
                  <a:cubicBezTo>
                    <a:pt x="843" y="1851"/>
                    <a:pt x="766" y="1755"/>
                    <a:pt x="704" y="1650"/>
                  </a:cubicBezTo>
                  <a:cubicBezTo>
                    <a:pt x="644" y="1550"/>
                    <a:pt x="592" y="1442"/>
                    <a:pt x="549" y="1331"/>
                  </a:cubicBezTo>
                  <a:cubicBezTo>
                    <a:pt x="513" y="1235"/>
                    <a:pt x="480" y="1139"/>
                    <a:pt x="455" y="1040"/>
                  </a:cubicBezTo>
                  <a:cubicBezTo>
                    <a:pt x="405" y="850"/>
                    <a:pt x="365" y="656"/>
                    <a:pt x="300" y="470"/>
                  </a:cubicBezTo>
                  <a:cubicBezTo>
                    <a:pt x="280" y="419"/>
                    <a:pt x="259" y="369"/>
                    <a:pt x="234" y="320"/>
                  </a:cubicBezTo>
                  <a:cubicBezTo>
                    <a:pt x="208" y="270"/>
                    <a:pt x="180" y="221"/>
                    <a:pt x="148" y="172"/>
                  </a:cubicBezTo>
                  <a:cubicBezTo>
                    <a:pt x="108" y="121"/>
                    <a:pt x="69" y="70"/>
                    <a:pt x="25" y="24"/>
                  </a:cubicBezTo>
                  <a:cubicBezTo>
                    <a:pt x="17" y="14"/>
                    <a:pt x="7" y="7"/>
                    <a:pt x="0" y="0"/>
                  </a:cubicBezTo>
                  <a:close/>
                </a:path>
              </a:pathLst>
            </a:custGeom>
            <a:solidFill>
              <a:srgbClr val="000000">
                <a:alpha val="18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8" name="Google Shape;2508;p11"/>
            <p:cNvSpPr/>
            <p:nvPr/>
          </p:nvSpPr>
          <p:spPr>
            <a:xfrm>
              <a:off x="2829889" y="1945640"/>
              <a:ext cx="124414" cy="196892"/>
            </a:xfrm>
            <a:custGeom>
              <a:avLst/>
              <a:gdLst/>
              <a:ahLst/>
              <a:cxnLst/>
              <a:rect l="l" t="t" r="r" b="b"/>
              <a:pathLst>
                <a:path w="3083" h="4879" extrusionOk="0">
                  <a:moveTo>
                    <a:pt x="1534" y="2148"/>
                  </a:moveTo>
                  <a:lnTo>
                    <a:pt x="1540" y="2164"/>
                  </a:lnTo>
                  <a:cubicBezTo>
                    <a:pt x="1538" y="2159"/>
                    <a:pt x="1536" y="2153"/>
                    <a:pt x="1534" y="2148"/>
                  </a:cubicBezTo>
                  <a:close/>
                  <a:moveTo>
                    <a:pt x="58" y="1"/>
                  </a:moveTo>
                  <a:lnTo>
                    <a:pt x="40" y="87"/>
                  </a:lnTo>
                  <a:cubicBezTo>
                    <a:pt x="9" y="276"/>
                    <a:pt x="0" y="486"/>
                    <a:pt x="12" y="750"/>
                  </a:cubicBezTo>
                  <a:cubicBezTo>
                    <a:pt x="23" y="951"/>
                    <a:pt x="52" y="1175"/>
                    <a:pt x="105" y="1456"/>
                  </a:cubicBezTo>
                  <a:cubicBezTo>
                    <a:pt x="148" y="1674"/>
                    <a:pt x="204" y="1907"/>
                    <a:pt x="279" y="2168"/>
                  </a:cubicBezTo>
                  <a:cubicBezTo>
                    <a:pt x="407" y="2600"/>
                    <a:pt x="550" y="2977"/>
                    <a:pt x="717" y="3318"/>
                  </a:cubicBezTo>
                  <a:cubicBezTo>
                    <a:pt x="751" y="3386"/>
                    <a:pt x="786" y="3455"/>
                    <a:pt x="822" y="3521"/>
                  </a:cubicBezTo>
                  <a:cubicBezTo>
                    <a:pt x="892" y="3649"/>
                    <a:pt x="974" y="3767"/>
                    <a:pt x="1047" y="3867"/>
                  </a:cubicBezTo>
                  <a:cubicBezTo>
                    <a:pt x="1151" y="4004"/>
                    <a:pt x="1263" y="4131"/>
                    <a:pt x="1386" y="4245"/>
                  </a:cubicBezTo>
                  <a:cubicBezTo>
                    <a:pt x="1491" y="4344"/>
                    <a:pt x="1619" y="4437"/>
                    <a:pt x="1778" y="4532"/>
                  </a:cubicBezTo>
                  <a:cubicBezTo>
                    <a:pt x="2005" y="4664"/>
                    <a:pt x="2278" y="4755"/>
                    <a:pt x="2634" y="4818"/>
                  </a:cubicBezTo>
                  <a:cubicBezTo>
                    <a:pt x="2769" y="4842"/>
                    <a:pt x="2903" y="4858"/>
                    <a:pt x="3082" y="4878"/>
                  </a:cubicBezTo>
                  <a:cubicBezTo>
                    <a:pt x="3011" y="4822"/>
                    <a:pt x="2937" y="4765"/>
                    <a:pt x="2866" y="4704"/>
                  </a:cubicBezTo>
                  <a:cubicBezTo>
                    <a:pt x="2608" y="4485"/>
                    <a:pt x="2373" y="4243"/>
                    <a:pt x="2183" y="3965"/>
                  </a:cubicBezTo>
                  <a:cubicBezTo>
                    <a:pt x="2076" y="3808"/>
                    <a:pt x="1979" y="3647"/>
                    <a:pt x="1900" y="3475"/>
                  </a:cubicBezTo>
                  <a:cubicBezTo>
                    <a:pt x="1834" y="3334"/>
                    <a:pt x="1771" y="3191"/>
                    <a:pt x="1734" y="3040"/>
                  </a:cubicBezTo>
                  <a:cubicBezTo>
                    <a:pt x="1661" y="2744"/>
                    <a:pt x="1633" y="2437"/>
                    <a:pt x="1534" y="2148"/>
                  </a:cubicBezTo>
                  <a:lnTo>
                    <a:pt x="1534" y="2148"/>
                  </a:lnTo>
                  <a:cubicBezTo>
                    <a:pt x="1534" y="2148"/>
                    <a:pt x="1534" y="2148"/>
                    <a:pt x="1534" y="2148"/>
                  </a:cubicBezTo>
                  <a:lnTo>
                    <a:pt x="1534" y="2148"/>
                  </a:lnTo>
                  <a:lnTo>
                    <a:pt x="1534" y="2148"/>
                  </a:lnTo>
                  <a:lnTo>
                    <a:pt x="1534" y="2148"/>
                  </a:lnTo>
                  <a:cubicBezTo>
                    <a:pt x="1534" y="2148"/>
                    <a:pt x="1534" y="2148"/>
                    <a:pt x="1534" y="2148"/>
                  </a:cubicBezTo>
                  <a:lnTo>
                    <a:pt x="1534" y="2148"/>
                  </a:lnTo>
                  <a:cubicBezTo>
                    <a:pt x="1520" y="2109"/>
                    <a:pt x="1503" y="2071"/>
                    <a:pt x="1484" y="2034"/>
                  </a:cubicBezTo>
                  <a:cubicBezTo>
                    <a:pt x="1467" y="2000"/>
                    <a:pt x="1447" y="1968"/>
                    <a:pt x="1425" y="1935"/>
                  </a:cubicBezTo>
                  <a:cubicBezTo>
                    <a:pt x="1418" y="1957"/>
                    <a:pt x="1412" y="1977"/>
                    <a:pt x="1403" y="1997"/>
                  </a:cubicBezTo>
                  <a:cubicBezTo>
                    <a:pt x="1391" y="2027"/>
                    <a:pt x="1379" y="2060"/>
                    <a:pt x="1360" y="2086"/>
                  </a:cubicBezTo>
                  <a:cubicBezTo>
                    <a:pt x="1329" y="2135"/>
                    <a:pt x="1289" y="2179"/>
                    <a:pt x="1231" y="2198"/>
                  </a:cubicBezTo>
                  <a:cubicBezTo>
                    <a:pt x="1212" y="2204"/>
                    <a:pt x="1193" y="2207"/>
                    <a:pt x="1174" y="2207"/>
                  </a:cubicBezTo>
                  <a:cubicBezTo>
                    <a:pt x="1142" y="2207"/>
                    <a:pt x="1110" y="2199"/>
                    <a:pt x="1079" y="2185"/>
                  </a:cubicBezTo>
                  <a:cubicBezTo>
                    <a:pt x="1024" y="2162"/>
                    <a:pt x="977" y="2122"/>
                    <a:pt x="935" y="2082"/>
                  </a:cubicBezTo>
                  <a:cubicBezTo>
                    <a:pt x="899" y="2046"/>
                    <a:pt x="865" y="2006"/>
                    <a:pt x="835" y="1964"/>
                  </a:cubicBezTo>
                  <a:cubicBezTo>
                    <a:pt x="812" y="1932"/>
                    <a:pt x="784" y="1899"/>
                    <a:pt x="764" y="1863"/>
                  </a:cubicBezTo>
                  <a:cubicBezTo>
                    <a:pt x="714" y="1774"/>
                    <a:pt x="680" y="1674"/>
                    <a:pt x="658" y="1570"/>
                  </a:cubicBezTo>
                  <a:cubicBezTo>
                    <a:pt x="635" y="1458"/>
                    <a:pt x="622" y="1341"/>
                    <a:pt x="603" y="1226"/>
                  </a:cubicBezTo>
                  <a:cubicBezTo>
                    <a:pt x="596" y="1180"/>
                    <a:pt x="586" y="1130"/>
                    <a:pt x="575" y="1082"/>
                  </a:cubicBezTo>
                  <a:cubicBezTo>
                    <a:pt x="560" y="1030"/>
                    <a:pt x="543" y="979"/>
                    <a:pt x="524" y="928"/>
                  </a:cubicBezTo>
                  <a:lnTo>
                    <a:pt x="524" y="928"/>
                  </a:lnTo>
                  <a:lnTo>
                    <a:pt x="529" y="944"/>
                  </a:lnTo>
                  <a:cubicBezTo>
                    <a:pt x="490" y="844"/>
                    <a:pt x="447" y="745"/>
                    <a:pt x="398" y="648"/>
                  </a:cubicBezTo>
                  <a:cubicBezTo>
                    <a:pt x="349" y="551"/>
                    <a:pt x="297" y="457"/>
                    <a:pt x="246" y="363"/>
                  </a:cubicBezTo>
                  <a:cubicBezTo>
                    <a:pt x="194" y="268"/>
                    <a:pt x="141" y="174"/>
                    <a:pt x="95" y="77"/>
                  </a:cubicBezTo>
                  <a:cubicBezTo>
                    <a:pt x="82" y="52"/>
                    <a:pt x="69" y="25"/>
                    <a:pt x="58" y="1"/>
                  </a:cubicBezTo>
                  <a:close/>
                </a:path>
              </a:pathLst>
            </a:custGeom>
            <a:solidFill>
              <a:srgbClr val="000000">
                <a:alpha val="18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9" name="Google Shape;2509;p11"/>
            <p:cNvSpPr/>
            <p:nvPr/>
          </p:nvSpPr>
          <p:spPr>
            <a:xfrm>
              <a:off x="2845103" y="1900282"/>
              <a:ext cx="198385" cy="177844"/>
            </a:xfrm>
            <a:custGeom>
              <a:avLst/>
              <a:gdLst/>
              <a:ahLst/>
              <a:cxnLst/>
              <a:rect l="l" t="t" r="r" b="b"/>
              <a:pathLst>
                <a:path w="4916" h="4407" extrusionOk="0">
                  <a:moveTo>
                    <a:pt x="1144" y="1354"/>
                  </a:moveTo>
                  <a:cubicBezTo>
                    <a:pt x="1148" y="1356"/>
                    <a:pt x="1151" y="1358"/>
                    <a:pt x="1155" y="1359"/>
                  </a:cubicBezTo>
                  <a:lnTo>
                    <a:pt x="1155" y="1359"/>
                  </a:lnTo>
                  <a:cubicBezTo>
                    <a:pt x="1151" y="1357"/>
                    <a:pt x="1148" y="1355"/>
                    <a:pt x="1144" y="1354"/>
                  </a:cubicBezTo>
                  <a:close/>
                  <a:moveTo>
                    <a:pt x="1155" y="1359"/>
                  </a:moveTo>
                  <a:cubicBezTo>
                    <a:pt x="1156" y="1360"/>
                    <a:pt x="1158" y="1360"/>
                    <a:pt x="1159" y="1361"/>
                  </a:cubicBezTo>
                  <a:lnTo>
                    <a:pt x="1159" y="1361"/>
                  </a:lnTo>
                  <a:cubicBezTo>
                    <a:pt x="1158" y="1360"/>
                    <a:pt x="1156" y="1360"/>
                    <a:pt x="1155" y="1359"/>
                  </a:cubicBezTo>
                  <a:close/>
                  <a:moveTo>
                    <a:pt x="331" y="0"/>
                  </a:moveTo>
                  <a:cubicBezTo>
                    <a:pt x="303" y="0"/>
                    <a:pt x="279" y="18"/>
                    <a:pt x="264" y="37"/>
                  </a:cubicBezTo>
                  <a:cubicBezTo>
                    <a:pt x="254" y="50"/>
                    <a:pt x="249" y="62"/>
                    <a:pt x="249" y="73"/>
                  </a:cubicBezTo>
                  <a:cubicBezTo>
                    <a:pt x="238" y="122"/>
                    <a:pt x="267" y="162"/>
                    <a:pt x="318" y="180"/>
                  </a:cubicBezTo>
                  <a:lnTo>
                    <a:pt x="400" y="203"/>
                  </a:lnTo>
                  <a:cubicBezTo>
                    <a:pt x="354" y="207"/>
                    <a:pt x="304" y="227"/>
                    <a:pt x="236" y="266"/>
                  </a:cubicBezTo>
                  <a:cubicBezTo>
                    <a:pt x="152" y="313"/>
                    <a:pt x="73" y="375"/>
                    <a:pt x="1" y="457"/>
                  </a:cubicBezTo>
                  <a:cubicBezTo>
                    <a:pt x="14" y="477"/>
                    <a:pt x="28" y="496"/>
                    <a:pt x="43" y="516"/>
                  </a:cubicBezTo>
                  <a:lnTo>
                    <a:pt x="43" y="517"/>
                  </a:lnTo>
                  <a:cubicBezTo>
                    <a:pt x="44" y="520"/>
                    <a:pt x="44" y="521"/>
                    <a:pt x="45" y="523"/>
                  </a:cubicBezTo>
                  <a:lnTo>
                    <a:pt x="48" y="524"/>
                  </a:lnTo>
                  <a:lnTo>
                    <a:pt x="50" y="527"/>
                  </a:lnTo>
                  <a:cubicBezTo>
                    <a:pt x="50" y="527"/>
                    <a:pt x="50" y="529"/>
                    <a:pt x="51" y="529"/>
                  </a:cubicBezTo>
                  <a:cubicBezTo>
                    <a:pt x="106" y="602"/>
                    <a:pt x="163" y="672"/>
                    <a:pt x="228" y="737"/>
                  </a:cubicBezTo>
                  <a:cubicBezTo>
                    <a:pt x="290" y="803"/>
                    <a:pt x="357" y="866"/>
                    <a:pt x="429" y="924"/>
                  </a:cubicBezTo>
                  <a:cubicBezTo>
                    <a:pt x="537" y="1010"/>
                    <a:pt x="647" y="1089"/>
                    <a:pt x="766" y="1159"/>
                  </a:cubicBezTo>
                  <a:cubicBezTo>
                    <a:pt x="893" y="1234"/>
                    <a:pt x="1026" y="1300"/>
                    <a:pt x="1161" y="1362"/>
                  </a:cubicBezTo>
                  <a:cubicBezTo>
                    <a:pt x="1161" y="1361"/>
                    <a:pt x="1160" y="1361"/>
                    <a:pt x="1159" y="1361"/>
                  </a:cubicBezTo>
                  <a:lnTo>
                    <a:pt x="1159" y="1361"/>
                  </a:lnTo>
                  <a:cubicBezTo>
                    <a:pt x="1287" y="1416"/>
                    <a:pt x="1418" y="1463"/>
                    <a:pt x="1542" y="1522"/>
                  </a:cubicBezTo>
                  <a:cubicBezTo>
                    <a:pt x="1676" y="1587"/>
                    <a:pt x="1808" y="1659"/>
                    <a:pt x="1934" y="1742"/>
                  </a:cubicBezTo>
                  <a:cubicBezTo>
                    <a:pt x="2055" y="1820"/>
                    <a:pt x="2174" y="1902"/>
                    <a:pt x="2292" y="1985"/>
                  </a:cubicBezTo>
                  <a:cubicBezTo>
                    <a:pt x="2384" y="2050"/>
                    <a:pt x="2476" y="2111"/>
                    <a:pt x="2570" y="2173"/>
                  </a:cubicBezTo>
                  <a:cubicBezTo>
                    <a:pt x="2559" y="2131"/>
                    <a:pt x="2545" y="2093"/>
                    <a:pt x="2530" y="2051"/>
                  </a:cubicBezTo>
                  <a:cubicBezTo>
                    <a:pt x="2491" y="1945"/>
                    <a:pt x="2444" y="1843"/>
                    <a:pt x="2404" y="1738"/>
                  </a:cubicBezTo>
                  <a:cubicBezTo>
                    <a:pt x="2385" y="1693"/>
                    <a:pt x="2368" y="1649"/>
                    <a:pt x="2355" y="1601"/>
                  </a:cubicBezTo>
                  <a:cubicBezTo>
                    <a:pt x="2344" y="1564"/>
                    <a:pt x="2335" y="1527"/>
                    <a:pt x="2335" y="1487"/>
                  </a:cubicBezTo>
                  <a:cubicBezTo>
                    <a:pt x="2335" y="1472"/>
                    <a:pt x="2336" y="1456"/>
                    <a:pt x="2341" y="1442"/>
                  </a:cubicBezTo>
                  <a:cubicBezTo>
                    <a:pt x="2342" y="1432"/>
                    <a:pt x="2346" y="1422"/>
                    <a:pt x="2351" y="1413"/>
                  </a:cubicBezTo>
                  <a:cubicBezTo>
                    <a:pt x="2354" y="1410"/>
                    <a:pt x="2355" y="1406"/>
                    <a:pt x="2355" y="1403"/>
                  </a:cubicBezTo>
                  <a:cubicBezTo>
                    <a:pt x="2372" y="1379"/>
                    <a:pt x="2392" y="1357"/>
                    <a:pt x="2420" y="1346"/>
                  </a:cubicBezTo>
                  <a:cubicBezTo>
                    <a:pt x="2447" y="1333"/>
                    <a:pt x="2476" y="1324"/>
                    <a:pt x="2506" y="1321"/>
                  </a:cubicBezTo>
                  <a:cubicBezTo>
                    <a:pt x="2514" y="1321"/>
                    <a:pt x="2522" y="1320"/>
                    <a:pt x="2531" y="1320"/>
                  </a:cubicBezTo>
                  <a:cubicBezTo>
                    <a:pt x="2555" y="1320"/>
                    <a:pt x="2580" y="1323"/>
                    <a:pt x="2605" y="1329"/>
                  </a:cubicBezTo>
                  <a:cubicBezTo>
                    <a:pt x="2688" y="1347"/>
                    <a:pt x="2769" y="1382"/>
                    <a:pt x="2843" y="1420"/>
                  </a:cubicBezTo>
                  <a:cubicBezTo>
                    <a:pt x="2938" y="1471"/>
                    <a:pt x="3030" y="1528"/>
                    <a:pt x="3118" y="1590"/>
                  </a:cubicBezTo>
                  <a:cubicBezTo>
                    <a:pt x="3280" y="1702"/>
                    <a:pt x="3434" y="1824"/>
                    <a:pt x="3582" y="1953"/>
                  </a:cubicBezTo>
                  <a:cubicBezTo>
                    <a:pt x="3767" y="2117"/>
                    <a:pt x="3925" y="2310"/>
                    <a:pt x="4066" y="2511"/>
                  </a:cubicBezTo>
                  <a:cubicBezTo>
                    <a:pt x="4257" y="2785"/>
                    <a:pt x="4415" y="3079"/>
                    <a:pt x="4544" y="3387"/>
                  </a:cubicBezTo>
                  <a:cubicBezTo>
                    <a:pt x="4686" y="3720"/>
                    <a:pt x="4802" y="4062"/>
                    <a:pt x="4916" y="4407"/>
                  </a:cubicBezTo>
                  <a:cubicBezTo>
                    <a:pt x="4870" y="4096"/>
                    <a:pt x="4820" y="3809"/>
                    <a:pt x="4759" y="3536"/>
                  </a:cubicBezTo>
                  <a:cubicBezTo>
                    <a:pt x="4590" y="2775"/>
                    <a:pt x="4349" y="2164"/>
                    <a:pt x="4014" y="1670"/>
                  </a:cubicBezTo>
                  <a:cubicBezTo>
                    <a:pt x="3832" y="1396"/>
                    <a:pt x="3612" y="1161"/>
                    <a:pt x="3368" y="975"/>
                  </a:cubicBezTo>
                  <a:cubicBezTo>
                    <a:pt x="3121" y="786"/>
                    <a:pt x="2822" y="636"/>
                    <a:pt x="2424" y="503"/>
                  </a:cubicBezTo>
                  <a:cubicBezTo>
                    <a:pt x="2088" y="391"/>
                    <a:pt x="1732" y="316"/>
                    <a:pt x="1424" y="256"/>
                  </a:cubicBezTo>
                  <a:lnTo>
                    <a:pt x="1368" y="244"/>
                  </a:lnTo>
                  <a:cubicBezTo>
                    <a:pt x="1226" y="215"/>
                    <a:pt x="1084" y="187"/>
                    <a:pt x="942" y="157"/>
                  </a:cubicBezTo>
                  <a:cubicBezTo>
                    <a:pt x="921" y="129"/>
                    <a:pt x="884" y="110"/>
                    <a:pt x="845" y="110"/>
                  </a:cubicBezTo>
                  <a:cubicBezTo>
                    <a:pt x="841" y="110"/>
                    <a:pt x="837" y="110"/>
                    <a:pt x="833" y="111"/>
                  </a:cubicBezTo>
                  <a:cubicBezTo>
                    <a:pt x="808" y="111"/>
                    <a:pt x="784" y="112"/>
                    <a:pt x="759" y="113"/>
                  </a:cubicBezTo>
                  <a:cubicBezTo>
                    <a:pt x="624" y="83"/>
                    <a:pt x="488" y="46"/>
                    <a:pt x="353" y="4"/>
                  </a:cubicBezTo>
                  <a:cubicBezTo>
                    <a:pt x="345" y="2"/>
                    <a:pt x="338" y="0"/>
                    <a:pt x="331" y="0"/>
                  </a:cubicBezTo>
                  <a:close/>
                </a:path>
              </a:pathLst>
            </a:custGeom>
            <a:solidFill>
              <a:srgbClr val="000000">
                <a:alpha val="18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0" name="Google Shape;2510;p11"/>
            <p:cNvSpPr/>
            <p:nvPr/>
          </p:nvSpPr>
          <p:spPr>
            <a:xfrm>
              <a:off x="3003455" y="2002984"/>
              <a:ext cx="40" cy="4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561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1" name="Google Shape;2511;p11"/>
            <p:cNvSpPr/>
            <p:nvPr/>
          </p:nvSpPr>
          <p:spPr>
            <a:xfrm>
              <a:off x="2944456" y="1959845"/>
              <a:ext cx="282" cy="444"/>
            </a:xfrm>
            <a:custGeom>
              <a:avLst/>
              <a:gdLst/>
              <a:ahLst/>
              <a:cxnLst/>
              <a:rect l="l" t="t" r="r" b="b"/>
              <a:pathLst>
                <a:path w="7" h="11" extrusionOk="0">
                  <a:moveTo>
                    <a:pt x="6" y="0"/>
                  </a:moveTo>
                  <a:cubicBezTo>
                    <a:pt x="2" y="2"/>
                    <a:pt x="2" y="8"/>
                    <a:pt x="1" y="11"/>
                  </a:cubicBezTo>
                  <a:lnTo>
                    <a:pt x="6" y="0"/>
                  </a:lnTo>
                  <a:close/>
                </a:path>
              </a:pathLst>
            </a:custGeom>
            <a:solidFill>
              <a:srgbClr val="A561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2" name="Google Shape;2512;p11"/>
            <p:cNvSpPr/>
            <p:nvPr/>
          </p:nvSpPr>
          <p:spPr>
            <a:xfrm>
              <a:off x="2944739" y="1959482"/>
              <a:ext cx="282" cy="161"/>
            </a:xfrm>
            <a:custGeom>
              <a:avLst/>
              <a:gdLst/>
              <a:ahLst/>
              <a:cxnLst/>
              <a:rect l="l" t="t" r="r" b="b"/>
              <a:pathLst>
                <a:path w="7" h="4" extrusionOk="0">
                  <a:moveTo>
                    <a:pt x="7" y="1"/>
                  </a:moveTo>
                  <a:cubicBezTo>
                    <a:pt x="2" y="1"/>
                    <a:pt x="2" y="2"/>
                    <a:pt x="1" y="4"/>
                  </a:cubicBezTo>
                  <a:cubicBezTo>
                    <a:pt x="1" y="4"/>
                    <a:pt x="5" y="1"/>
                    <a:pt x="7" y="1"/>
                  </a:cubicBezTo>
                  <a:close/>
                </a:path>
              </a:pathLst>
            </a:custGeom>
            <a:solidFill>
              <a:srgbClr val="A561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3" name="Google Shape;2513;p11"/>
            <p:cNvSpPr/>
            <p:nvPr/>
          </p:nvSpPr>
          <p:spPr>
            <a:xfrm>
              <a:off x="2846960" y="1921347"/>
              <a:ext cx="121" cy="121"/>
            </a:xfrm>
            <a:custGeom>
              <a:avLst/>
              <a:gdLst/>
              <a:ahLst/>
              <a:cxnLst/>
              <a:rect l="l" t="t" r="r" b="b"/>
              <a:pathLst>
                <a:path w="3" h="3" extrusionOk="0">
                  <a:moveTo>
                    <a:pt x="2" y="2"/>
                  </a:moveTo>
                  <a:cubicBezTo>
                    <a:pt x="2" y="1"/>
                    <a:pt x="1" y="1"/>
                    <a:pt x="1" y="1"/>
                  </a:cubicBezTo>
                  <a:lnTo>
                    <a:pt x="1" y="1"/>
                  </a:lnTo>
                  <a:cubicBezTo>
                    <a:pt x="1" y="1"/>
                    <a:pt x="2" y="1"/>
                    <a:pt x="2" y="2"/>
                  </a:cubicBezTo>
                  <a:lnTo>
                    <a:pt x="2" y="2"/>
                  </a:lnTo>
                  <a:close/>
                </a:path>
              </a:pathLst>
            </a:custGeom>
            <a:solidFill>
              <a:srgbClr val="A561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4" name="Google Shape;2514;p11"/>
            <p:cNvSpPr/>
            <p:nvPr/>
          </p:nvSpPr>
          <p:spPr>
            <a:xfrm>
              <a:off x="2846758" y="1921064"/>
              <a:ext cx="81" cy="121"/>
            </a:xfrm>
            <a:custGeom>
              <a:avLst/>
              <a:gdLst/>
              <a:ahLst/>
              <a:cxnLst/>
              <a:rect l="l" t="t" r="r" b="b"/>
              <a:pathLst>
                <a:path w="2" h="3" extrusionOk="0">
                  <a:moveTo>
                    <a:pt x="2" y="2"/>
                  </a:moveTo>
                  <a:cubicBezTo>
                    <a:pt x="2" y="1"/>
                    <a:pt x="0" y="1"/>
                    <a:pt x="2" y="2"/>
                  </a:cubicBezTo>
                  <a:cubicBezTo>
                    <a:pt x="0" y="1"/>
                    <a:pt x="0" y="1"/>
                    <a:pt x="2" y="2"/>
                  </a:cubicBezTo>
                  <a:cubicBezTo>
                    <a:pt x="0" y="1"/>
                    <a:pt x="2" y="1"/>
                    <a:pt x="2" y="2"/>
                  </a:cubicBezTo>
                  <a:lnTo>
                    <a:pt x="2" y="2"/>
                  </a:lnTo>
                  <a:close/>
                </a:path>
              </a:pathLst>
            </a:custGeom>
            <a:solidFill>
              <a:srgbClr val="A561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5" name="Google Shape;2515;p11"/>
            <p:cNvSpPr/>
            <p:nvPr/>
          </p:nvSpPr>
          <p:spPr>
            <a:xfrm>
              <a:off x="2554913" y="1395809"/>
              <a:ext cx="257949" cy="237368"/>
            </a:xfrm>
            <a:custGeom>
              <a:avLst/>
              <a:gdLst/>
              <a:ahLst/>
              <a:cxnLst/>
              <a:rect l="l" t="t" r="r" b="b"/>
              <a:pathLst>
                <a:path w="6392" h="5882" extrusionOk="0">
                  <a:moveTo>
                    <a:pt x="3429" y="763"/>
                  </a:moveTo>
                  <a:lnTo>
                    <a:pt x="3429" y="763"/>
                  </a:lnTo>
                  <a:cubicBezTo>
                    <a:pt x="3429" y="766"/>
                    <a:pt x="3429" y="768"/>
                    <a:pt x="3429" y="771"/>
                  </a:cubicBezTo>
                  <a:cubicBezTo>
                    <a:pt x="3429" y="768"/>
                    <a:pt x="3429" y="766"/>
                    <a:pt x="3429" y="763"/>
                  </a:cubicBezTo>
                  <a:close/>
                  <a:moveTo>
                    <a:pt x="3213" y="1684"/>
                  </a:moveTo>
                  <a:lnTo>
                    <a:pt x="3213" y="1684"/>
                  </a:lnTo>
                  <a:cubicBezTo>
                    <a:pt x="3212" y="1688"/>
                    <a:pt x="3210" y="1693"/>
                    <a:pt x="3209" y="1697"/>
                  </a:cubicBezTo>
                  <a:lnTo>
                    <a:pt x="3209" y="1697"/>
                  </a:lnTo>
                  <a:cubicBezTo>
                    <a:pt x="3211" y="1693"/>
                    <a:pt x="3212" y="1689"/>
                    <a:pt x="3213" y="1684"/>
                  </a:cubicBezTo>
                  <a:close/>
                  <a:moveTo>
                    <a:pt x="1139" y="2344"/>
                  </a:moveTo>
                  <a:cubicBezTo>
                    <a:pt x="1138" y="2344"/>
                    <a:pt x="1138" y="2344"/>
                    <a:pt x="1138" y="2345"/>
                  </a:cubicBezTo>
                  <a:cubicBezTo>
                    <a:pt x="1138" y="2345"/>
                    <a:pt x="1138" y="2344"/>
                    <a:pt x="1139" y="2344"/>
                  </a:cubicBezTo>
                  <a:close/>
                  <a:moveTo>
                    <a:pt x="3364" y="1"/>
                  </a:moveTo>
                  <a:cubicBezTo>
                    <a:pt x="3189" y="212"/>
                    <a:pt x="3024" y="429"/>
                    <a:pt x="2861" y="652"/>
                  </a:cubicBezTo>
                  <a:cubicBezTo>
                    <a:pt x="2772" y="774"/>
                    <a:pt x="2685" y="899"/>
                    <a:pt x="2594" y="1021"/>
                  </a:cubicBezTo>
                  <a:cubicBezTo>
                    <a:pt x="2545" y="1088"/>
                    <a:pt x="2498" y="1154"/>
                    <a:pt x="2449" y="1223"/>
                  </a:cubicBezTo>
                  <a:cubicBezTo>
                    <a:pt x="2424" y="1254"/>
                    <a:pt x="2401" y="1287"/>
                    <a:pt x="2377" y="1319"/>
                  </a:cubicBezTo>
                  <a:lnTo>
                    <a:pt x="2377" y="1319"/>
                  </a:lnTo>
                  <a:cubicBezTo>
                    <a:pt x="2378" y="1318"/>
                    <a:pt x="2378" y="1316"/>
                    <a:pt x="2379" y="1315"/>
                  </a:cubicBezTo>
                  <a:lnTo>
                    <a:pt x="2379" y="1315"/>
                  </a:lnTo>
                  <a:cubicBezTo>
                    <a:pt x="2377" y="1318"/>
                    <a:pt x="2376" y="1320"/>
                    <a:pt x="2374" y="1322"/>
                  </a:cubicBezTo>
                  <a:lnTo>
                    <a:pt x="2374" y="1322"/>
                  </a:lnTo>
                  <a:cubicBezTo>
                    <a:pt x="2374" y="1322"/>
                    <a:pt x="2374" y="1322"/>
                    <a:pt x="2375" y="1322"/>
                  </a:cubicBezTo>
                  <a:lnTo>
                    <a:pt x="2375" y="1322"/>
                  </a:lnTo>
                  <a:cubicBezTo>
                    <a:pt x="2373" y="1324"/>
                    <a:pt x="2373" y="1325"/>
                    <a:pt x="2372" y="1325"/>
                  </a:cubicBezTo>
                  <a:lnTo>
                    <a:pt x="2372" y="1325"/>
                  </a:lnTo>
                  <a:cubicBezTo>
                    <a:pt x="2373" y="1324"/>
                    <a:pt x="2373" y="1323"/>
                    <a:pt x="2374" y="1322"/>
                  </a:cubicBezTo>
                  <a:lnTo>
                    <a:pt x="2374" y="1322"/>
                  </a:lnTo>
                  <a:cubicBezTo>
                    <a:pt x="2373" y="1323"/>
                    <a:pt x="2373" y="1324"/>
                    <a:pt x="2372" y="1325"/>
                  </a:cubicBezTo>
                  <a:cubicBezTo>
                    <a:pt x="2372" y="1325"/>
                    <a:pt x="2372" y="1325"/>
                    <a:pt x="2372" y="1325"/>
                  </a:cubicBezTo>
                  <a:lnTo>
                    <a:pt x="2372" y="1325"/>
                  </a:lnTo>
                  <a:cubicBezTo>
                    <a:pt x="2290" y="1447"/>
                    <a:pt x="2219" y="1574"/>
                    <a:pt x="2138" y="1697"/>
                  </a:cubicBezTo>
                  <a:cubicBezTo>
                    <a:pt x="2093" y="1768"/>
                    <a:pt x="2049" y="1836"/>
                    <a:pt x="2000" y="1904"/>
                  </a:cubicBezTo>
                  <a:cubicBezTo>
                    <a:pt x="1954" y="1966"/>
                    <a:pt x="1905" y="2030"/>
                    <a:pt x="1849" y="2088"/>
                  </a:cubicBezTo>
                  <a:cubicBezTo>
                    <a:pt x="1826" y="2114"/>
                    <a:pt x="1801" y="2137"/>
                    <a:pt x="1774" y="2158"/>
                  </a:cubicBezTo>
                  <a:cubicBezTo>
                    <a:pt x="1751" y="2178"/>
                    <a:pt x="1727" y="2198"/>
                    <a:pt x="1698" y="2214"/>
                  </a:cubicBezTo>
                  <a:cubicBezTo>
                    <a:pt x="1675" y="2227"/>
                    <a:pt x="1651" y="2242"/>
                    <a:pt x="1625" y="2249"/>
                  </a:cubicBezTo>
                  <a:cubicBezTo>
                    <a:pt x="1604" y="2255"/>
                    <a:pt x="1583" y="2261"/>
                    <a:pt x="1562" y="2261"/>
                  </a:cubicBezTo>
                  <a:cubicBezTo>
                    <a:pt x="1558" y="2261"/>
                    <a:pt x="1554" y="2261"/>
                    <a:pt x="1550" y="2260"/>
                  </a:cubicBezTo>
                  <a:cubicBezTo>
                    <a:pt x="1524" y="2260"/>
                    <a:pt x="1501" y="2257"/>
                    <a:pt x="1478" y="2249"/>
                  </a:cubicBezTo>
                  <a:cubicBezTo>
                    <a:pt x="1452" y="2239"/>
                    <a:pt x="1429" y="2227"/>
                    <a:pt x="1408" y="2210"/>
                  </a:cubicBezTo>
                  <a:cubicBezTo>
                    <a:pt x="1375" y="2184"/>
                    <a:pt x="1349" y="2151"/>
                    <a:pt x="1328" y="2117"/>
                  </a:cubicBezTo>
                  <a:cubicBezTo>
                    <a:pt x="1300" y="2144"/>
                    <a:pt x="1274" y="2171"/>
                    <a:pt x="1250" y="2200"/>
                  </a:cubicBezTo>
                  <a:cubicBezTo>
                    <a:pt x="1210" y="2246"/>
                    <a:pt x="1173" y="2294"/>
                    <a:pt x="1139" y="2344"/>
                  </a:cubicBezTo>
                  <a:lnTo>
                    <a:pt x="1139" y="2344"/>
                  </a:lnTo>
                  <a:cubicBezTo>
                    <a:pt x="1139" y="2344"/>
                    <a:pt x="1140" y="2343"/>
                    <a:pt x="1140" y="2343"/>
                  </a:cubicBezTo>
                  <a:lnTo>
                    <a:pt x="1140" y="2343"/>
                  </a:lnTo>
                  <a:cubicBezTo>
                    <a:pt x="1093" y="2412"/>
                    <a:pt x="1050" y="2486"/>
                    <a:pt x="1014" y="2560"/>
                  </a:cubicBezTo>
                  <a:cubicBezTo>
                    <a:pt x="984" y="2625"/>
                    <a:pt x="957" y="2690"/>
                    <a:pt x="933" y="2754"/>
                  </a:cubicBezTo>
                  <a:lnTo>
                    <a:pt x="933" y="2753"/>
                  </a:lnTo>
                  <a:cubicBezTo>
                    <a:pt x="933" y="2754"/>
                    <a:pt x="930" y="2756"/>
                    <a:pt x="930" y="2759"/>
                  </a:cubicBezTo>
                  <a:lnTo>
                    <a:pt x="930" y="2759"/>
                  </a:lnTo>
                  <a:cubicBezTo>
                    <a:pt x="930" y="2756"/>
                    <a:pt x="933" y="2756"/>
                    <a:pt x="933" y="2754"/>
                  </a:cubicBezTo>
                  <a:lnTo>
                    <a:pt x="933" y="2754"/>
                  </a:lnTo>
                  <a:cubicBezTo>
                    <a:pt x="933" y="2756"/>
                    <a:pt x="933" y="2760"/>
                    <a:pt x="930" y="2760"/>
                  </a:cubicBezTo>
                  <a:cubicBezTo>
                    <a:pt x="849" y="2996"/>
                    <a:pt x="803" y="3237"/>
                    <a:pt x="764" y="3480"/>
                  </a:cubicBezTo>
                  <a:cubicBezTo>
                    <a:pt x="727" y="3731"/>
                    <a:pt x="698" y="3984"/>
                    <a:pt x="642" y="4232"/>
                  </a:cubicBezTo>
                  <a:cubicBezTo>
                    <a:pt x="589" y="4471"/>
                    <a:pt x="517" y="4713"/>
                    <a:pt x="394" y="4927"/>
                  </a:cubicBezTo>
                  <a:cubicBezTo>
                    <a:pt x="331" y="5035"/>
                    <a:pt x="259" y="5140"/>
                    <a:pt x="174" y="5233"/>
                  </a:cubicBezTo>
                  <a:cubicBezTo>
                    <a:pt x="118" y="5294"/>
                    <a:pt x="61" y="5351"/>
                    <a:pt x="0" y="5403"/>
                  </a:cubicBezTo>
                  <a:lnTo>
                    <a:pt x="88" y="5439"/>
                  </a:lnTo>
                  <a:cubicBezTo>
                    <a:pt x="187" y="5480"/>
                    <a:pt x="286" y="5521"/>
                    <a:pt x="387" y="5562"/>
                  </a:cubicBezTo>
                  <a:cubicBezTo>
                    <a:pt x="677" y="5677"/>
                    <a:pt x="971" y="5763"/>
                    <a:pt x="1263" y="5818"/>
                  </a:cubicBezTo>
                  <a:cubicBezTo>
                    <a:pt x="1483" y="5858"/>
                    <a:pt x="1713" y="5882"/>
                    <a:pt x="1947" y="5882"/>
                  </a:cubicBezTo>
                  <a:cubicBezTo>
                    <a:pt x="1989" y="5882"/>
                    <a:pt x="2030" y="5881"/>
                    <a:pt x="2072" y="5880"/>
                  </a:cubicBezTo>
                  <a:cubicBezTo>
                    <a:pt x="2304" y="5872"/>
                    <a:pt x="2553" y="5837"/>
                    <a:pt x="2811" y="5772"/>
                  </a:cubicBezTo>
                  <a:cubicBezTo>
                    <a:pt x="3019" y="5720"/>
                    <a:pt x="3242" y="5635"/>
                    <a:pt x="3491" y="5516"/>
                  </a:cubicBezTo>
                  <a:cubicBezTo>
                    <a:pt x="3692" y="5417"/>
                    <a:pt x="3894" y="5291"/>
                    <a:pt x="4111" y="5133"/>
                  </a:cubicBezTo>
                  <a:cubicBezTo>
                    <a:pt x="4484" y="4860"/>
                    <a:pt x="4846" y="4512"/>
                    <a:pt x="5220" y="4068"/>
                  </a:cubicBezTo>
                  <a:cubicBezTo>
                    <a:pt x="5365" y="3895"/>
                    <a:pt x="5509" y="3711"/>
                    <a:pt x="5655" y="3510"/>
                  </a:cubicBezTo>
                  <a:cubicBezTo>
                    <a:pt x="5804" y="3314"/>
                    <a:pt x="5955" y="3096"/>
                    <a:pt x="6133" y="2826"/>
                  </a:cubicBezTo>
                  <a:cubicBezTo>
                    <a:pt x="6221" y="2694"/>
                    <a:pt x="6306" y="2559"/>
                    <a:pt x="6392" y="2424"/>
                  </a:cubicBezTo>
                  <a:lnTo>
                    <a:pt x="6392" y="2424"/>
                  </a:lnTo>
                  <a:cubicBezTo>
                    <a:pt x="6187" y="2529"/>
                    <a:pt x="5990" y="2647"/>
                    <a:pt x="5802" y="2780"/>
                  </a:cubicBezTo>
                  <a:cubicBezTo>
                    <a:pt x="5579" y="2934"/>
                    <a:pt x="5366" y="3105"/>
                    <a:pt x="5158" y="3279"/>
                  </a:cubicBezTo>
                  <a:lnTo>
                    <a:pt x="5160" y="3279"/>
                  </a:lnTo>
                  <a:cubicBezTo>
                    <a:pt x="5160" y="3280"/>
                    <a:pt x="5158" y="3280"/>
                    <a:pt x="5157" y="3280"/>
                  </a:cubicBezTo>
                  <a:cubicBezTo>
                    <a:pt x="5157" y="3280"/>
                    <a:pt x="5155" y="3280"/>
                    <a:pt x="5155" y="3283"/>
                  </a:cubicBezTo>
                  <a:cubicBezTo>
                    <a:pt x="5152" y="3284"/>
                    <a:pt x="5151" y="3286"/>
                    <a:pt x="5149" y="3286"/>
                  </a:cubicBezTo>
                  <a:cubicBezTo>
                    <a:pt x="4892" y="3505"/>
                    <a:pt x="4642" y="3731"/>
                    <a:pt x="4391" y="3955"/>
                  </a:cubicBezTo>
                  <a:cubicBezTo>
                    <a:pt x="4288" y="4047"/>
                    <a:pt x="4189" y="4142"/>
                    <a:pt x="4081" y="4228"/>
                  </a:cubicBezTo>
                  <a:cubicBezTo>
                    <a:pt x="3989" y="4304"/>
                    <a:pt x="3894" y="4379"/>
                    <a:pt x="3785" y="4429"/>
                  </a:cubicBezTo>
                  <a:cubicBezTo>
                    <a:pt x="3735" y="4453"/>
                    <a:pt x="3683" y="4478"/>
                    <a:pt x="3627" y="4492"/>
                  </a:cubicBezTo>
                  <a:cubicBezTo>
                    <a:pt x="3572" y="4505"/>
                    <a:pt x="3516" y="4518"/>
                    <a:pt x="3460" y="4519"/>
                  </a:cubicBezTo>
                  <a:cubicBezTo>
                    <a:pt x="3347" y="4519"/>
                    <a:pt x="3235" y="4499"/>
                    <a:pt x="3130" y="4455"/>
                  </a:cubicBezTo>
                  <a:cubicBezTo>
                    <a:pt x="3075" y="4433"/>
                    <a:pt x="3024" y="4406"/>
                    <a:pt x="2982" y="4367"/>
                  </a:cubicBezTo>
                  <a:cubicBezTo>
                    <a:pt x="2946" y="4333"/>
                    <a:pt x="2915" y="4295"/>
                    <a:pt x="2887" y="4254"/>
                  </a:cubicBezTo>
                  <a:cubicBezTo>
                    <a:pt x="2843" y="4178"/>
                    <a:pt x="2807" y="4097"/>
                    <a:pt x="2754" y="4027"/>
                  </a:cubicBezTo>
                  <a:cubicBezTo>
                    <a:pt x="2738" y="4008"/>
                    <a:pt x="2718" y="3994"/>
                    <a:pt x="2701" y="3977"/>
                  </a:cubicBezTo>
                  <a:cubicBezTo>
                    <a:pt x="2679" y="3967"/>
                    <a:pt x="2659" y="3954"/>
                    <a:pt x="2636" y="3946"/>
                  </a:cubicBezTo>
                  <a:cubicBezTo>
                    <a:pt x="2607" y="3938"/>
                    <a:pt x="2579" y="3932"/>
                    <a:pt x="2550" y="3929"/>
                  </a:cubicBezTo>
                  <a:cubicBezTo>
                    <a:pt x="2532" y="3928"/>
                    <a:pt x="2514" y="3927"/>
                    <a:pt x="2496" y="3927"/>
                  </a:cubicBezTo>
                  <a:cubicBezTo>
                    <a:pt x="2477" y="3927"/>
                    <a:pt x="2459" y="3928"/>
                    <a:pt x="2439" y="3929"/>
                  </a:cubicBezTo>
                  <a:cubicBezTo>
                    <a:pt x="2439" y="3929"/>
                    <a:pt x="2438" y="3929"/>
                    <a:pt x="2437" y="3929"/>
                  </a:cubicBezTo>
                  <a:cubicBezTo>
                    <a:pt x="2396" y="3929"/>
                    <a:pt x="2363" y="3888"/>
                    <a:pt x="2372" y="3847"/>
                  </a:cubicBezTo>
                  <a:cubicBezTo>
                    <a:pt x="2458" y="3477"/>
                    <a:pt x="2602" y="3121"/>
                    <a:pt x="2755" y="2773"/>
                  </a:cubicBezTo>
                  <a:cubicBezTo>
                    <a:pt x="2911" y="2415"/>
                    <a:pt x="3075" y="2063"/>
                    <a:pt x="3209" y="1697"/>
                  </a:cubicBezTo>
                  <a:lnTo>
                    <a:pt x="3209" y="1697"/>
                  </a:lnTo>
                  <a:cubicBezTo>
                    <a:pt x="3208" y="1698"/>
                    <a:pt x="3207" y="1699"/>
                    <a:pt x="3206" y="1700"/>
                  </a:cubicBezTo>
                  <a:cubicBezTo>
                    <a:pt x="3262" y="1546"/>
                    <a:pt x="3312" y="1390"/>
                    <a:pt x="3350" y="1230"/>
                  </a:cubicBezTo>
                  <a:cubicBezTo>
                    <a:pt x="3388" y="1075"/>
                    <a:pt x="3415" y="919"/>
                    <a:pt x="3430" y="759"/>
                  </a:cubicBezTo>
                  <a:lnTo>
                    <a:pt x="3430" y="759"/>
                  </a:lnTo>
                  <a:cubicBezTo>
                    <a:pt x="3430" y="760"/>
                    <a:pt x="3429" y="762"/>
                    <a:pt x="3429" y="763"/>
                  </a:cubicBezTo>
                  <a:lnTo>
                    <a:pt x="3429" y="763"/>
                  </a:lnTo>
                  <a:cubicBezTo>
                    <a:pt x="3430" y="759"/>
                    <a:pt x="3430" y="755"/>
                    <a:pt x="3430" y="752"/>
                  </a:cubicBezTo>
                  <a:lnTo>
                    <a:pt x="3430" y="752"/>
                  </a:lnTo>
                  <a:cubicBezTo>
                    <a:pt x="3430" y="754"/>
                    <a:pt x="3430" y="757"/>
                    <a:pt x="3430" y="759"/>
                  </a:cubicBezTo>
                  <a:lnTo>
                    <a:pt x="3430" y="759"/>
                  </a:lnTo>
                  <a:cubicBezTo>
                    <a:pt x="3436" y="661"/>
                    <a:pt x="3440" y="560"/>
                    <a:pt x="3435" y="461"/>
                  </a:cubicBezTo>
                  <a:cubicBezTo>
                    <a:pt x="3429" y="371"/>
                    <a:pt x="3422" y="284"/>
                    <a:pt x="3407" y="196"/>
                  </a:cubicBezTo>
                  <a:cubicBezTo>
                    <a:pt x="3394" y="130"/>
                    <a:pt x="3380" y="66"/>
                    <a:pt x="3364" y="1"/>
                  </a:cubicBezTo>
                  <a:close/>
                </a:path>
              </a:pathLst>
            </a:custGeom>
            <a:solidFill>
              <a:srgbClr val="000000">
                <a:alpha val="18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6" name="Google Shape;2516;p11"/>
            <p:cNvSpPr/>
            <p:nvPr/>
          </p:nvSpPr>
          <p:spPr>
            <a:xfrm>
              <a:off x="2551362" y="1610173"/>
              <a:ext cx="40" cy="4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561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7" name="Google Shape;2517;p11"/>
            <p:cNvSpPr/>
            <p:nvPr/>
          </p:nvSpPr>
          <p:spPr>
            <a:xfrm>
              <a:off x="2449305" y="1325067"/>
              <a:ext cx="116465" cy="281315"/>
            </a:xfrm>
            <a:custGeom>
              <a:avLst/>
              <a:gdLst/>
              <a:ahLst/>
              <a:cxnLst/>
              <a:rect l="l" t="t" r="r" b="b"/>
              <a:pathLst>
                <a:path w="2886" h="6971" extrusionOk="0">
                  <a:moveTo>
                    <a:pt x="150" y="23"/>
                  </a:moveTo>
                  <a:lnTo>
                    <a:pt x="150" y="23"/>
                  </a:lnTo>
                  <a:cubicBezTo>
                    <a:pt x="151" y="24"/>
                    <a:pt x="152" y="25"/>
                    <a:pt x="152" y="25"/>
                  </a:cubicBezTo>
                  <a:lnTo>
                    <a:pt x="152" y="25"/>
                  </a:lnTo>
                  <a:cubicBezTo>
                    <a:pt x="151" y="25"/>
                    <a:pt x="150" y="24"/>
                    <a:pt x="150" y="23"/>
                  </a:cubicBezTo>
                  <a:close/>
                  <a:moveTo>
                    <a:pt x="2534" y="2344"/>
                  </a:moveTo>
                  <a:cubicBezTo>
                    <a:pt x="2534" y="2345"/>
                    <a:pt x="2533" y="2346"/>
                    <a:pt x="2533" y="2346"/>
                  </a:cubicBezTo>
                  <a:lnTo>
                    <a:pt x="2533" y="2346"/>
                  </a:lnTo>
                  <a:cubicBezTo>
                    <a:pt x="2533" y="2346"/>
                    <a:pt x="2534" y="2345"/>
                    <a:pt x="2534" y="2344"/>
                  </a:cubicBezTo>
                  <a:close/>
                  <a:moveTo>
                    <a:pt x="121" y="0"/>
                  </a:moveTo>
                  <a:cubicBezTo>
                    <a:pt x="115" y="0"/>
                    <a:pt x="111" y="3"/>
                    <a:pt x="105" y="5"/>
                  </a:cubicBezTo>
                  <a:cubicBezTo>
                    <a:pt x="81" y="12"/>
                    <a:pt x="61" y="26"/>
                    <a:pt x="46" y="48"/>
                  </a:cubicBezTo>
                  <a:cubicBezTo>
                    <a:pt x="35" y="63"/>
                    <a:pt x="29" y="75"/>
                    <a:pt x="28" y="82"/>
                  </a:cubicBezTo>
                  <a:cubicBezTo>
                    <a:pt x="15" y="115"/>
                    <a:pt x="10" y="135"/>
                    <a:pt x="6" y="151"/>
                  </a:cubicBezTo>
                  <a:cubicBezTo>
                    <a:pt x="0" y="178"/>
                    <a:pt x="6" y="213"/>
                    <a:pt x="10" y="243"/>
                  </a:cubicBezTo>
                  <a:cubicBezTo>
                    <a:pt x="21" y="320"/>
                    <a:pt x="32" y="385"/>
                    <a:pt x="42" y="450"/>
                  </a:cubicBezTo>
                  <a:lnTo>
                    <a:pt x="54" y="506"/>
                  </a:lnTo>
                  <a:cubicBezTo>
                    <a:pt x="84" y="682"/>
                    <a:pt x="118" y="861"/>
                    <a:pt x="153" y="1037"/>
                  </a:cubicBezTo>
                  <a:lnTo>
                    <a:pt x="168" y="1121"/>
                  </a:lnTo>
                  <a:lnTo>
                    <a:pt x="202" y="1296"/>
                  </a:lnTo>
                  <a:cubicBezTo>
                    <a:pt x="266" y="1622"/>
                    <a:pt x="331" y="1951"/>
                    <a:pt x="400" y="2277"/>
                  </a:cubicBezTo>
                  <a:lnTo>
                    <a:pt x="423" y="2399"/>
                  </a:lnTo>
                  <a:cubicBezTo>
                    <a:pt x="474" y="2660"/>
                    <a:pt x="528" y="2922"/>
                    <a:pt x="572" y="3186"/>
                  </a:cubicBezTo>
                  <a:cubicBezTo>
                    <a:pt x="588" y="3279"/>
                    <a:pt x="604" y="3380"/>
                    <a:pt x="617" y="3480"/>
                  </a:cubicBezTo>
                  <a:cubicBezTo>
                    <a:pt x="621" y="3516"/>
                    <a:pt x="624" y="3554"/>
                    <a:pt x="625" y="3591"/>
                  </a:cubicBezTo>
                  <a:lnTo>
                    <a:pt x="625" y="3625"/>
                  </a:lnTo>
                  <a:lnTo>
                    <a:pt x="621" y="3855"/>
                  </a:lnTo>
                  <a:lnTo>
                    <a:pt x="617" y="3979"/>
                  </a:lnTo>
                  <a:cubicBezTo>
                    <a:pt x="607" y="4338"/>
                    <a:pt x="595" y="4711"/>
                    <a:pt x="642" y="5070"/>
                  </a:cubicBezTo>
                  <a:cubicBezTo>
                    <a:pt x="664" y="5235"/>
                    <a:pt x="697" y="5392"/>
                    <a:pt x="746" y="5537"/>
                  </a:cubicBezTo>
                  <a:cubicBezTo>
                    <a:pt x="790" y="5676"/>
                    <a:pt x="858" y="5820"/>
                    <a:pt x="951" y="5974"/>
                  </a:cubicBezTo>
                  <a:cubicBezTo>
                    <a:pt x="1030" y="6109"/>
                    <a:pt x="1135" y="6252"/>
                    <a:pt x="1284" y="6425"/>
                  </a:cubicBezTo>
                  <a:cubicBezTo>
                    <a:pt x="1336" y="6488"/>
                    <a:pt x="1392" y="6550"/>
                    <a:pt x="1450" y="6611"/>
                  </a:cubicBezTo>
                  <a:cubicBezTo>
                    <a:pt x="1447" y="6634"/>
                    <a:pt x="1454" y="6665"/>
                    <a:pt x="1471" y="6690"/>
                  </a:cubicBezTo>
                  <a:lnTo>
                    <a:pt x="1494" y="6721"/>
                  </a:lnTo>
                  <a:cubicBezTo>
                    <a:pt x="1516" y="6742"/>
                    <a:pt x="1540" y="6754"/>
                    <a:pt x="1569" y="6758"/>
                  </a:cubicBezTo>
                  <a:lnTo>
                    <a:pt x="1608" y="6775"/>
                  </a:lnTo>
                  <a:cubicBezTo>
                    <a:pt x="1664" y="6833"/>
                    <a:pt x="1724" y="6893"/>
                    <a:pt x="1786" y="6950"/>
                  </a:cubicBezTo>
                  <a:cubicBezTo>
                    <a:pt x="1800" y="6963"/>
                    <a:pt x="1820" y="6971"/>
                    <a:pt x="1839" y="6971"/>
                  </a:cubicBezTo>
                  <a:cubicBezTo>
                    <a:pt x="1858" y="6971"/>
                    <a:pt x="1878" y="6962"/>
                    <a:pt x="1892" y="6948"/>
                  </a:cubicBezTo>
                  <a:cubicBezTo>
                    <a:pt x="1911" y="6922"/>
                    <a:pt x="1915" y="6893"/>
                    <a:pt x="1906" y="6869"/>
                  </a:cubicBezTo>
                  <a:lnTo>
                    <a:pt x="1906" y="6869"/>
                  </a:lnTo>
                  <a:cubicBezTo>
                    <a:pt x="1947" y="6890"/>
                    <a:pt x="1988" y="6907"/>
                    <a:pt x="2031" y="6927"/>
                  </a:cubicBezTo>
                  <a:cubicBezTo>
                    <a:pt x="2107" y="6781"/>
                    <a:pt x="2179" y="6632"/>
                    <a:pt x="2257" y="6487"/>
                  </a:cubicBezTo>
                  <a:cubicBezTo>
                    <a:pt x="2300" y="6403"/>
                    <a:pt x="2344" y="6324"/>
                    <a:pt x="2386" y="6241"/>
                  </a:cubicBezTo>
                  <a:cubicBezTo>
                    <a:pt x="2426" y="6165"/>
                    <a:pt x="2465" y="6087"/>
                    <a:pt x="2501" y="6008"/>
                  </a:cubicBezTo>
                  <a:cubicBezTo>
                    <a:pt x="2577" y="5837"/>
                    <a:pt x="2645" y="5665"/>
                    <a:pt x="2698" y="5485"/>
                  </a:cubicBezTo>
                  <a:cubicBezTo>
                    <a:pt x="2750" y="5310"/>
                    <a:pt x="2791" y="5134"/>
                    <a:pt x="2821" y="4953"/>
                  </a:cubicBezTo>
                  <a:lnTo>
                    <a:pt x="2821" y="4953"/>
                  </a:lnTo>
                  <a:cubicBezTo>
                    <a:pt x="2821" y="4958"/>
                    <a:pt x="2820" y="4964"/>
                    <a:pt x="2820" y="4970"/>
                  </a:cubicBezTo>
                  <a:cubicBezTo>
                    <a:pt x="2864" y="4694"/>
                    <a:pt x="2886" y="4415"/>
                    <a:pt x="2886" y="4135"/>
                  </a:cubicBezTo>
                  <a:cubicBezTo>
                    <a:pt x="2886" y="3854"/>
                    <a:pt x="2869" y="3572"/>
                    <a:pt x="2841" y="3292"/>
                  </a:cubicBezTo>
                  <a:lnTo>
                    <a:pt x="2841" y="3299"/>
                  </a:lnTo>
                  <a:cubicBezTo>
                    <a:pt x="2800" y="2900"/>
                    <a:pt x="2742" y="2505"/>
                    <a:pt x="2686" y="2109"/>
                  </a:cubicBezTo>
                  <a:cubicBezTo>
                    <a:pt x="2679" y="2116"/>
                    <a:pt x="2675" y="2123"/>
                    <a:pt x="2668" y="2132"/>
                  </a:cubicBezTo>
                  <a:cubicBezTo>
                    <a:pt x="2639" y="2168"/>
                    <a:pt x="2612" y="2205"/>
                    <a:pt x="2586" y="2245"/>
                  </a:cubicBezTo>
                  <a:cubicBezTo>
                    <a:pt x="2567" y="2280"/>
                    <a:pt x="2548" y="2314"/>
                    <a:pt x="2532" y="2349"/>
                  </a:cubicBezTo>
                  <a:lnTo>
                    <a:pt x="2532" y="2349"/>
                  </a:lnTo>
                  <a:cubicBezTo>
                    <a:pt x="2532" y="2348"/>
                    <a:pt x="2533" y="2347"/>
                    <a:pt x="2533" y="2346"/>
                  </a:cubicBezTo>
                  <a:lnTo>
                    <a:pt x="2533" y="2346"/>
                  </a:lnTo>
                  <a:cubicBezTo>
                    <a:pt x="2506" y="2407"/>
                    <a:pt x="2484" y="2468"/>
                    <a:pt x="2467" y="2534"/>
                  </a:cubicBezTo>
                  <a:cubicBezTo>
                    <a:pt x="2454" y="2588"/>
                    <a:pt x="2441" y="2642"/>
                    <a:pt x="2431" y="2696"/>
                  </a:cubicBezTo>
                  <a:cubicBezTo>
                    <a:pt x="2403" y="2864"/>
                    <a:pt x="2395" y="3034"/>
                    <a:pt x="2388" y="3202"/>
                  </a:cubicBezTo>
                  <a:cubicBezTo>
                    <a:pt x="2380" y="3360"/>
                    <a:pt x="2376" y="3519"/>
                    <a:pt x="2356" y="3676"/>
                  </a:cubicBezTo>
                  <a:cubicBezTo>
                    <a:pt x="2339" y="3819"/>
                    <a:pt x="2316" y="3967"/>
                    <a:pt x="2260" y="4099"/>
                  </a:cubicBezTo>
                  <a:cubicBezTo>
                    <a:pt x="2232" y="4168"/>
                    <a:pt x="2201" y="4236"/>
                    <a:pt x="2161" y="4298"/>
                  </a:cubicBezTo>
                  <a:cubicBezTo>
                    <a:pt x="2123" y="4351"/>
                    <a:pt x="2083" y="4401"/>
                    <a:pt x="2037" y="4448"/>
                  </a:cubicBezTo>
                  <a:cubicBezTo>
                    <a:pt x="2026" y="4460"/>
                    <a:pt x="2011" y="4466"/>
                    <a:pt x="1996" y="4466"/>
                  </a:cubicBezTo>
                  <a:cubicBezTo>
                    <a:pt x="1966" y="4466"/>
                    <a:pt x="1935" y="4445"/>
                    <a:pt x="1928" y="4414"/>
                  </a:cubicBezTo>
                  <a:cubicBezTo>
                    <a:pt x="1918" y="4374"/>
                    <a:pt x="1906" y="4336"/>
                    <a:pt x="1893" y="4298"/>
                  </a:cubicBezTo>
                  <a:cubicBezTo>
                    <a:pt x="1873" y="4252"/>
                    <a:pt x="1852" y="4211"/>
                    <a:pt x="1825" y="4171"/>
                  </a:cubicBezTo>
                  <a:cubicBezTo>
                    <a:pt x="1807" y="4148"/>
                    <a:pt x="1789" y="4128"/>
                    <a:pt x="1767" y="4108"/>
                  </a:cubicBezTo>
                  <a:cubicBezTo>
                    <a:pt x="1753" y="4098"/>
                    <a:pt x="1738" y="4086"/>
                    <a:pt x="1723" y="4078"/>
                  </a:cubicBezTo>
                  <a:cubicBezTo>
                    <a:pt x="1708" y="4072"/>
                    <a:pt x="1692" y="4068"/>
                    <a:pt x="1677" y="4063"/>
                  </a:cubicBezTo>
                  <a:cubicBezTo>
                    <a:pt x="1659" y="4062"/>
                    <a:pt x="1644" y="4062"/>
                    <a:pt x="1628" y="4062"/>
                  </a:cubicBezTo>
                  <a:cubicBezTo>
                    <a:pt x="1615" y="4063"/>
                    <a:pt x="1605" y="4068"/>
                    <a:pt x="1593" y="4071"/>
                  </a:cubicBezTo>
                  <a:cubicBezTo>
                    <a:pt x="1574" y="4078"/>
                    <a:pt x="1558" y="4087"/>
                    <a:pt x="1540" y="4097"/>
                  </a:cubicBezTo>
                  <a:lnTo>
                    <a:pt x="1540" y="4097"/>
                  </a:lnTo>
                  <a:cubicBezTo>
                    <a:pt x="1541" y="4097"/>
                    <a:pt x="1541" y="4097"/>
                    <a:pt x="1542" y="4097"/>
                  </a:cubicBezTo>
                  <a:lnTo>
                    <a:pt x="1542" y="4097"/>
                  </a:lnTo>
                  <a:cubicBezTo>
                    <a:pt x="1541" y="4097"/>
                    <a:pt x="1539" y="4098"/>
                    <a:pt x="1538" y="4098"/>
                  </a:cubicBezTo>
                  <a:lnTo>
                    <a:pt x="1538" y="4098"/>
                  </a:lnTo>
                  <a:cubicBezTo>
                    <a:pt x="1539" y="4098"/>
                    <a:pt x="1539" y="4098"/>
                    <a:pt x="1540" y="4098"/>
                  </a:cubicBezTo>
                  <a:lnTo>
                    <a:pt x="1540" y="4098"/>
                  </a:lnTo>
                  <a:cubicBezTo>
                    <a:pt x="1539" y="4098"/>
                    <a:pt x="1538" y="4099"/>
                    <a:pt x="1537" y="4099"/>
                  </a:cubicBezTo>
                  <a:lnTo>
                    <a:pt x="1537" y="4099"/>
                  </a:lnTo>
                  <a:cubicBezTo>
                    <a:pt x="1538" y="4099"/>
                    <a:pt x="1538" y="4099"/>
                    <a:pt x="1538" y="4098"/>
                  </a:cubicBezTo>
                  <a:lnTo>
                    <a:pt x="1538" y="4098"/>
                  </a:lnTo>
                  <a:cubicBezTo>
                    <a:pt x="1537" y="4099"/>
                    <a:pt x="1535" y="4100"/>
                    <a:pt x="1534" y="4101"/>
                  </a:cubicBezTo>
                  <a:cubicBezTo>
                    <a:pt x="1535" y="4100"/>
                    <a:pt x="1536" y="4100"/>
                    <a:pt x="1537" y="4099"/>
                  </a:cubicBezTo>
                  <a:lnTo>
                    <a:pt x="1537" y="4099"/>
                  </a:lnTo>
                  <a:cubicBezTo>
                    <a:pt x="1524" y="4107"/>
                    <a:pt x="1513" y="4117"/>
                    <a:pt x="1500" y="4128"/>
                  </a:cubicBezTo>
                  <a:lnTo>
                    <a:pt x="1457" y="4171"/>
                  </a:lnTo>
                  <a:cubicBezTo>
                    <a:pt x="1435" y="4198"/>
                    <a:pt x="1414" y="4226"/>
                    <a:pt x="1397" y="4256"/>
                  </a:cubicBezTo>
                  <a:cubicBezTo>
                    <a:pt x="1382" y="4273"/>
                    <a:pt x="1362" y="4286"/>
                    <a:pt x="1336" y="4286"/>
                  </a:cubicBezTo>
                  <a:cubicBezTo>
                    <a:pt x="1315" y="4285"/>
                    <a:pt x="1290" y="4272"/>
                    <a:pt x="1279" y="4250"/>
                  </a:cubicBezTo>
                  <a:cubicBezTo>
                    <a:pt x="1181" y="4019"/>
                    <a:pt x="1126" y="3769"/>
                    <a:pt x="1085" y="3519"/>
                  </a:cubicBezTo>
                  <a:cubicBezTo>
                    <a:pt x="1033" y="3210"/>
                    <a:pt x="1002" y="2897"/>
                    <a:pt x="966" y="2584"/>
                  </a:cubicBezTo>
                  <a:cubicBezTo>
                    <a:pt x="927" y="2254"/>
                    <a:pt x="890" y="1922"/>
                    <a:pt x="832" y="1593"/>
                  </a:cubicBezTo>
                  <a:cubicBezTo>
                    <a:pt x="782" y="1300"/>
                    <a:pt x="714" y="1010"/>
                    <a:pt x="611" y="730"/>
                  </a:cubicBezTo>
                  <a:cubicBezTo>
                    <a:pt x="611" y="728"/>
                    <a:pt x="609" y="724"/>
                    <a:pt x="609" y="723"/>
                  </a:cubicBezTo>
                  <a:cubicBezTo>
                    <a:pt x="543" y="557"/>
                    <a:pt x="466" y="398"/>
                    <a:pt x="362" y="252"/>
                  </a:cubicBezTo>
                  <a:lnTo>
                    <a:pt x="362" y="252"/>
                  </a:lnTo>
                  <a:cubicBezTo>
                    <a:pt x="363" y="253"/>
                    <a:pt x="364" y="255"/>
                    <a:pt x="365" y="256"/>
                  </a:cubicBezTo>
                  <a:lnTo>
                    <a:pt x="365" y="256"/>
                  </a:lnTo>
                  <a:cubicBezTo>
                    <a:pt x="303" y="171"/>
                    <a:pt x="232" y="96"/>
                    <a:pt x="154" y="26"/>
                  </a:cubicBezTo>
                  <a:cubicBezTo>
                    <a:pt x="153" y="26"/>
                    <a:pt x="153" y="26"/>
                    <a:pt x="152" y="25"/>
                  </a:cubicBezTo>
                  <a:lnTo>
                    <a:pt x="152" y="25"/>
                  </a:lnTo>
                  <a:cubicBezTo>
                    <a:pt x="153" y="25"/>
                    <a:pt x="153" y="26"/>
                    <a:pt x="154" y="26"/>
                  </a:cubicBezTo>
                  <a:lnTo>
                    <a:pt x="150" y="22"/>
                  </a:lnTo>
                  <a:lnTo>
                    <a:pt x="150" y="22"/>
                  </a:lnTo>
                  <a:cubicBezTo>
                    <a:pt x="150" y="22"/>
                    <a:pt x="150" y="23"/>
                    <a:pt x="150" y="23"/>
                  </a:cubicBezTo>
                  <a:lnTo>
                    <a:pt x="150" y="23"/>
                  </a:lnTo>
                  <a:cubicBezTo>
                    <a:pt x="148" y="22"/>
                    <a:pt x="147" y="20"/>
                    <a:pt x="144" y="19"/>
                  </a:cubicBezTo>
                  <a:cubicBezTo>
                    <a:pt x="137" y="13"/>
                    <a:pt x="130" y="7"/>
                    <a:pt x="121" y="0"/>
                  </a:cubicBezTo>
                  <a:close/>
                </a:path>
              </a:pathLst>
            </a:custGeom>
            <a:solidFill>
              <a:srgbClr val="000000">
                <a:alpha val="18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8" name="Google Shape;2518;p11"/>
            <p:cNvSpPr/>
            <p:nvPr/>
          </p:nvSpPr>
          <p:spPr>
            <a:xfrm>
              <a:off x="1828488" y="1438222"/>
              <a:ext cx="1063354" cy="562629"/>
            </a:xfrm>
            <a:custGeom>
              <a:avLst/>
              <a:gdLst/>
              <a:ahLst/>
              <a:cxnLst/>
              <a:rect l="l" t="t" r="r" b="b"/>
              <a:pathLst>
                <a:path w="26350" h="13942" extrusionOk="0">
                  <a:moveTo>
                    <a:pt x="318" y="0"/>
                  </a:moveTo>
                  <a:cubicBezTo>
                    <a:pt x="274" y="0"/>
                    <a:pt x="230" y="10"/>
                    <a:pt x="190" y="30"/>
                  </a:cubicBezTo>
                  <a:cubicBezTo>
                    <a:pt x="144" y="52"/>
                    <a:pt x="107" y="82"/>
                    <a:pt x="78" y="122"/>
                  </a:cubicBezTo>
                  <a:cubicBezTo>
                    <a:pt x="12" y="214"/>
                    <a:pt x="0" y="333"/>
                    <a:pt x="49" y="431"/>
                  </a:cubicBezTo>
                  <a:lnTo>
                    <a:pt x="69" y="470"/>
                  </a:lnTo>
                  <a:cubicBezTo>
                    <a:pt x="82" y="494"/>
                    <a:pt x="92" y="518"/>
                    <a:pt x="107" y="541"/>
                  </a:cubicBezTo>
                  <a:cubicBezTo>
                    <a:pt x="127" y="580"/>
                    <a:pt x="154" y="616"/>
                    <a:pt x="180" y="649"/>
                  </a:cubicBezTo>
                  <a:lnTo>
                    <a:pt x="200" y="676"/>
                  </a:lnTo>
                  <a:cubicBezTo>
                    <a:pt x="250" y="745"/>
                    <a:pt x="302" y="811"/>
                    <a:pt x="355" y="879"/>
                  </a:cubicBezTo>
                  <a:cubicBezTo>
                    <a:pt x="450" y="1000"/>
                    <a:pt x="563" y="1130"/>
                    <a:pt x="708" y="1291"/>
                  </a:cubicBezTo>
                  <a:cubicBezTo>
                    <a:pt x="924" y="1524"/>
                    <a:pt x="1177" y="1759"/>
                    <a:pt x="1480" y="2009"/>
                  </a:cubicBezTo>
                  <a:cubicBezTo>
                    <a:pt x="1964" y="2401"/>
                    <a:pt x="2524" y="2749"/>
                    <a:pt x="3195" y="3068"/>
                  </a:cubicBezTo>
                  <a:cubicBezTo>
                    <a:pt x="4516" y="3694"/>
                    <a:pt x="5987" y="3991"/>
                    <a:pt x="7120" y="4181"/>
                  </a:cubicBezTo>
                  <a:cubicBezTo>
                    <a:pt x="7469" y="4240"/>
                    <a:pt x="7821" y="4293"/>
                    <a:pt x="8176" y="4343"/>
                  </a:cubicBezTo>
                  <a:cubicBezTo>
                    <a:pt x="8291" y="4497"/>
                    <a:pt x="8438" y="4659"/>
                    <a:pt x="8644" y="4849"/>
                  </a:cubicBezTo>
                  <a:cubicBezTo>
                    <a:pt x="8803" y="4997"/>
                    <a:pt x="8977" y="5137"/>
                    <a:pt x="9175" y="5280"/>
                  </a:cubicBezTo>
                  <a:cubicBezTo>
                    <a:pt x="9506" y="5518"/>
                    <a:pt x="9892" y="5732"/>
                    <a:pt x="10353" y="5932"/>
                  </a:cubicBezTo>
                  <a:cubicBezTo>
                    <a:pt x="10546" y="6016"/>
                    <a:pt x="10757" y="6091"/>
                    <a:pt x="11017" y="6170"/>
                  </a:cubicBezTo>
                  <a:cubicBezTo>
                    <a:pt x="11242" y="6239"/>
                    <a:pt x="11473" y="6284"/>
                    <a:pt x="11649" y="6318"/>
                  </a:cubicBezTo>
                  <a:cubicBezTo>
                    <a:pt x="11843" y="6351"/>
                    <a:pt x="12039" y="6378"/>
                    <a:pt x="12235" y="6404"/>
                  </a:cubicBezTo>
                  <a:lnTo>
                    <a:pt x="12278" y="6409"/>
                  </a:lnTo>
                  <a:cubicBezTo>
                    <a:pt x="12508" y="6440"/>
                    <a:pt x="12723" y="6470"/>
                    <a:pt x="12931" y="6513"/>
                  </a:cubicBezTo>
                  <a:cubicBezTo>
                    <a:pt x="13152" y="6558"/>
                    <a:pt x="13372" y="6621"/>
                    <a:pt x="13588" y="6702"/>
                  </a:cubicBezTo>
                  <a:cubicBezTo>
                    <a:pt x="13823" y="6786"/>
                    <a:pt x="14046" y="6887"/>
                    <a:pt x="14280" y="6993"/>
                  </a:cubicBezTo>
                  <a:cubicBezTo>
                    <a:pt x="14507" y="7097"/>
                    <a:pt x="14735" y="7201"/>
                    <a:pt x="14969" y="7295"/>
                  </a:cubicBezTo>
                  <a:cubicBezTo>
                    <a:pt x="15218" y="7392"/>
                    <a:pt x="15459" y="7470"/>
                    <a:pt x="15680" y="7522"/>
                  </a:cubicBezTo>
                  <a:cubicBezTo>
                    <a:pt x="15688" y="7523"/>
                    <a:pt x="15695" y="7524"/>
                    <a:pt x="15702" y="7524"/>
                  </a:cubicBezTo>
                  <a:cubicBezTo>
                    <a:pt x="15731" y="7524"/>
                    <a:pt x="15756" y="7512"/>
                    <a:pt x="15769" y="7492"/>
                  </a:cubicBezTo>
                  <a:cubicBezTo>
                    <a:pt x="15789" y="7463"/>
                    <a:pt x="15788" y="7424"/>
                    <a:pt x="15766" y="7395"/>
                  </a:cubicBezTo>
                  <a:cubicBezTo>
                    <a:pt x="15422" y="6944"/>
                    <a:pt x="14902" y="6666"/>
                    <a:pt x="14441" y="6450"/>
                  </a:cubicBezTo>
                  <a:cubicBezTo>
                    <a:pt x="14211" y="6344"/>
                    <a:pt x="13971" y="6248"/>
                    <a:pt x="13738" y="6154"/>
                  </a:cubicBezTo>
                  <a:lnTo>
                    <a:pt x="13692" y="6136"/>
                  </a:lnTo>
                  <a:cubicBezTo>
                    <a:pt x="13408" y="6021"/>
                    <a:pt x="13085" y="5892"/>
                    <a:pt x="12786" y="5745"/>
                  </a:cubicBezTo>
                  <a:cubicBezTo>
                    <a:pt x="12683" y="5693"/>
                    <a:pt x="12585" y="5636"/>
                    <a:pt x="12486" y="5580"/>
                  </a:cubicBezTo>
                  <a:lnTo>
                    <a:pt x="12350" y="5502"/>
                  </a:lnTo>
                  <a:cubicBezTo>
                    <a:pt x="12194" y="5415"/>
                    <a:pt x="12039" y="5336"/>
                    <a:pt x="11878" y="5257"/>
                  </a:cubicBezTo>
                  <a:cubicBezTo>
                    <a:pt x="11598" y="5120"/>
                    <a:pt x="11285" y="4994"/>
                    <a:pt x="10920" y="4869"/>
                  </a:cubicBezTo>
                  <a:cubicBezTo>
                    <a:pt x="10581" y="4754"/>
                    <a:pt x="10224" y="4656"/>
                    <a:pt x="9949" y="4584"/>
                  </a:cubicBezTo>
                  <a:lnTo>
                    <a:pt x="9863" y="4562"/>
                  </a:lnTo>
                  <a:lnTo>
                    <a:pt x="9863" y="4562"/>
                  </a:lnTo>
                  <a:cubicBezTo>
                    <a:pt x="10567" y="4663"/>
                    <a:pt x="11347" y="4774"/>
                    <a:pt x="12120" y="4922"/>
                  </a:cubicBezTo>
                  <a:cubicBezTo>
                    <a:pt x="12443" y="4987"/>
                    <a:pt x="12746" y="5056"/>
                    <a:pt x="13020" y="5126"/>
                  </a:cubicBezTo>
                  <a:cubicBezTo>
                    <a:pt x="13262" y="5186"/>
                    <a:pt x="13506" y="5260"/>
                    <a:pt x="13738" y="5334"/>
                  </a:cubicBezTo>
                  <a:lnTo>
                    <a:pt x="13789" y="5350"/>
                  </a:lnTo>
                  <a:lnTo>
                    <a:pt x="13823" y="5360"/>
                  </a:lnTo>
                  <a:lnTo>
                    <a:pt x="13974" y="5409"/>
                  </a:lnTo>
                  <a:cubicBezTo>
                    <a:pt x="14362" y="5530"/>
                    <a:pt x="14798" y="5650"/>
                    <a:pt x="15307" y="5781"/>
                  </a:cubicBezTo>
                  <a:cubicBezTo>
                    <a:pt x="15367" y="5874"/>
                    <a:pt x="15448" y="5968"/>
                    <a:pt x="15551" y="6062"/>
                  </a:cubicBezTo>
                  <a:cubicBezTo>
                    <a:pt x="15624" y="6131"/>
                    <a:pt x="15702" y="6197"/>
                    <a:pt x="15781" y="6261"/>
                  </a:cubicBezTo>
                  <a:lnTo>
                    <a:pt x="15890" y="6351"/>
                  </a:lnTo>
                  <a:cubicBezTo>
                    <a:pt x="16001" y="6447"/>
                    <a:pt x="16113" y="6542"/>
                    <a:pt x="16228" y="6631"/>
                  </a:cubicBezTo>
                  <a:cubicBezTo>
                    <a:pt x="16342" y="6722"/>
                    <a:pt x="16459" y="6808"/>
                    <a:pt x="16575" y="6894"/>
                  </a:cubicBezTo>
                  <a:lnTo>
                    <a:pt x="16653" y="6950"/>
                  </a:lnTo>
                  <a:cubicBezTo>
                    <a:pt x="16855" y="7098"/>
                    <a:pt x="17066" y="7252"/>
                    <a:pt x="17263" y="7413"/>
                  </a:cubicBezTo>
                  <a:cubicBezTo>
                    <a:pt x="17486" y="7592"/>
                    <a:pt x="17687" y="7786"/>
                    <a:pt x="17859" y="7989"/>
                  </a:cubicBezTo>
                  <a:cubicBezTo>
                    <a:pt x="18029" y="8201"/>
                    <a:pt x="18175" y="8441"/>
                    <a:pt x="18294" y="8702"/>
                  </a:cubicBezTo>
                  <a:cubicBezTo>
                    <a:pt x="18425" y="9001"/>
                    <a:pt x="18520" y="9329"/>
                    <a:pt x="18576" y="9672"/>
                  </a:cubicBezTo>
                  <a:cubicBezTo>
                    <a:pt x="18639" y="10096"/>
                    <a:pt x="18642" y="10548"/>
                    <a:pt x="18586" y="11055"/>
                  </a:cubicBezTo>
                  <a:cubicBezTo>
                    <a:pt x="18553" y="11349"/>
                    <a:pt x="18493" y="11675"/>
                    <a:pt x="18406" y="12045"/>
                  </a:cubicBezTo>
                  <a:cubicBezTo>
                    <a:pt x="18388" y="12042"/>
                    <a:pt x="18369" y="12040"/>
                    <a:pt x="18350" y="12040"/>
                  </a:cubicBezTo>
                  <a:cubicBezTo>
                    <a:pt x="18330" y="12040"/>
                    <a:pt x="18309" y="12042"/>
                    <a:pt x="18289" y="12045"/>
                  </a:cubicBezTo>
                  <a:cubicBezTo>
                    <a:pt x="18202" y="12053"/>
                    <a:pt x="18108" y="12070"/>
                    <a:pt x="17997" y="12096"/>
                  </a:cubicBezTo>
                  <a:cubicBezTo>
                    <a:pt x="17899" y="12122"/>
                    <a:pt x="17796" y="12157"/>
                    <a:pt x="17685" y="12203"/>
                  </a:cubicBezTo>
                  <a:cubicBezTo>
                    <a:pt x="17578" y="12244"/>
                    <a:pt x="17491" y="12286"/>
                    <a:pt x="17414" y="12330"/>
                  </a:cubicBezTo>
                  <a:cubicBezTo>
                    <a:pt x="17325" y="12382"/>
                    <a:pt x="17253" y="12434"/>
                    <a:pt x="17196" y="12490"/>
                  </a:cubicBezTo>
                  <a:cubicBezTo>
                    <a:pt x="17175" y="12510"/>
                    <a:pt x="17157" y="12533"/>
                    <a:pt x="17140" y="12556"/>
                  </a:cubicBezTo>
                  <a:lnTo>
                    <a:pt x="17118" y="12588"/>
                  </a:lnTo>
                  <a:cubicBezTo>
                    <a:pt x="17099" y="12616"/>
                    <a:pt x="17085" y="12652"/>
                    <a:pt x="17076" y="12690"/>
                  </a:cubicBezTo>
                  <a:cubicBezTo>
                    <a:pt x="17068" y="12731"/>
                    <a:pt x="17068" y="12771"/>
                    <a:pt x="17078" y="12817"/>
                  </a:cubicBezTo>
                  <a:cubicBezTo>
                    <a:pt x="17089" y="12862"/>
                    <a:pt x="17112" y="12893"/>
                    <a:pt x="17140" y="12928"/>
                  </a:cubicBezTo>
                  <a:cubicBezTo>
                    <a:pt x="17147" y="12939"/>
                    <a:pt x="17155" y="12944"/>
                    <a:pt x="17163" y="12951"/>
                  </a:cubicBezTo>
                  <a:cubicBezTo>
                    <a:pt x="17196" y="12978"/>
                    <a:pt x="17213" y="12993"/>
                    <a:pt x="17234" y="13007"/>
                  </a:cubicBezTo>
                  <a:cubicBezTo>
                    <a:pt x="17219" y="13036"/>
                    <a:pt x="17206" y="13072"/>
                    <a:pt x="17196" y="13106"/>
                  </a:cubicBezTo>
                  <a:cubicBezTo>
                    <a:pt x="17184" y="13138"/>
                    <a:pt x="17174" y="13174"/>
                    <a:pt x="17167" y="13209"/>
                  </a:cubicBezTo>
                  <a:lnTo>
                    <a:pt x="17153" y="13265"/>
                  </a:lnTo>
                  <a:cubicBezTo>
                    <a:pt x="17140" y="13314"/>
                    <a:pt x="17125" y="13360"/>
                    <a:pt x="17107" y="13408"/>
                  </a:cubicBezTo>
                  <a:cubicBezTo>
                    <a:pt x="17091" y="13451"/>
                    <a:pt x="17111" y="13504"/>
                    <a:pt x="17138" y="13533"/>
                  </a:cubicBezTo>
                  <a:cubicBezTo>
                    <a:pt x="17155" y="13550"/>
                    <a:pt x="17175" y="13561"/>
                    <a:pt x="17197" y="13567"/>
                  </a:cubicBezTo>
                  <a:cubicBezTo>
                    <a:pt x="17208" y="13570"/>
                    <a:pt x="17221" y="13572"/>
                    <a:pt x="17233" y="13572"/>
                  </a:cubicBezTo>
                  <a:cubicBezTo>
                    <a:pt x="17243" y="13572"/>
                    <a:pt x="17253" y="13571"/>
                    <a:pt x="17263" y="13569"/>
                  </a:cubicBezTo>
                  <a:cubicBezTo>
                    <a:pt x="17378" y="13554"/>
                    <a:pt x="17487" y="13515"/>
                    <a:pt x="17598" y="13474"/>
                  </a:cubicBezTo>
                  <a:cubicBezTo>
                    <a:pt x="17708" y="13432"/>
                    <a:pt x="17830" y="13386"/>
                    <a:pt x="17957" y="13367"/>
                  </a:cubicBezTo>
                  <a:cubicBezTo>
                    <a:pt x="17969" y="13366"/>
                    <a:pt x="17981" y="13366"/>
                    <a:pt x="17994" y="13366"/>
                  </a:cubicBezTo>
                  <a:cubicBezTo>
                    <a:pt x="18019" y="13366"/>
                    <a:pt x="18047" y="13368"/>
                    <a:pt x="18080" y="13372"/>
                  </a:cubicBezTo>
                  <a:cubicBezTo>
                    <a:pt x="18119" y="13379"/>
                    <a:pt x="18158" y="13388"/>
                    <a:pt x="18197" y="13400"/>
                  </a:cubicBezTo>
                  <a:lnTo>
                    <a:pt x="18230" y="13421"/>
                  </a:lnTo>
                  <a:lnTo>
                    <a:pt x="18253" y="13442"/>
                  </a:lnTo>
                  <a:cubicBezTo>
                    <a:pt x="18258" y="13452"/>
                    <a:pt x="18263" y="13464"/>
                    <a:pt x="18269" y="13475"/>
                  </a:cubicBezTo>
                  <a:cubicBezTo>
                    <a:pt x="18274" y="13490"/>
                    <a:pt x="18277" y="13504"/>
                    <a:pt x="18283" y="13518"/>
                  </a:cubicBezTo>
                  <a:lnTo>
                    <a:pt x="18294" y="13551"/>
                  </a:lnTo>
                  <a:cubicBezTo>
                    <a:pt x="18302" y="13571"/>
                    <a:pt x="18306" y="13593"/>
                    <a:pt x="18316" y="13610"/>
                  </a:cubicBezTo>
                  <a:cubicBezTo>
                    <a:pt x="18335" y="13666"/>
                    <a:pt x="18366" y="13715"/>
                    <a:pt x="18409" y="13765"/>
                  </a:cubicBezTo>
                  <a:cubicBezTo>
                    <a:pt x="18434" y="13791"/>
                    <a:pt x="18467" y="13813"/>
                    <a:pt x="18493" y="13831"/>
                  </a:cubicBezTo>
                  <a:cubicBezTo>
                    <a:pt x="18526" y="13854"/>
                    <a:pt x="18564" y="13870"/>
                    <a:pt x="18603" y="13885"/>
                  </a:cubicBezTo>
                  <a:cubicBezTo>
                    <a:pt x="18673" y="13915"/>
                    <a:pt x="18747" y="13941"/>
                    <a:pt x="18823" y="13941"/>
                  </a:cubicBezTo>
                  <a:cubicBezTo>
                    <a:pt x="18830" y="13941"/>
                    <a:pt x="18837" y="13941"/>
                    <a:pt x="18844" y="13941"/>
                  </a:cubicBezTo>
                  <a:cubicBezTo>
                    <a:pt x="18900" y="13935"/>
                    <a:pt x="18951" y="13912"/>
                    <a:pt x="18985" y="13873"/>
                  </a:cubicBezTo>
                  <a:cubicBezTo>
                    <a:pt x="19023" y="13823"/>
                    <a:pt x="19038" y="13777"/>
                    <a:pt x="19043" y="13718"/>
                  </a:cubicBezTo>
                  <a:cubicBezTo>
                    <a:pt x="19050" y="13652"/>
                    <a:pt x="19046" y="13583"/>
                    <a:pt x="19043" y="13517"/>
                  </a:cubicBezTo>
                  <a:cubicBezTo>
                    <a:pt x="19038" y="13452"/>
                    <a:pt x="19036" y="13388"/>
                    <a:pt x="19041" y="13324"/>
                  </a:cubicBezTo>
                  <a:cubicBezTo>
                    <a:pt x="19044" y="13303"/>
                    <a:pt x="19050" y="13284"/>
                    <a:pt x="19057" y="13264"/>
                  </a:cubicBezTo>
                  <a:lnTo>
                    <a:pt x="19092" y="13188"/>
                  </a:lnTo>
                  <a:lnTo>
                    <a:pt x="19120" y="13128"/>
                  </a:lnTo>
                  <a:cubicBezTo>
                    <a:pt x="19130" y="13099"/>
                    <a:pt x="19143" y="13072"/>
                    <a:pt x="19156" y="13044"/>
                  </a:cubicBezTo>
                  <a:lnTo>
                    <a:pt x="19199" y="13062"/>
                  </a:lnTo>
                  <a:cubicBezTo>
                    <a:pt x="19231" y="13070"/>
                    <a:pt x="19251" y="13076"/>
                    <a:pt x="19272" y="13079"/>
                  </a:cubicBezTo>
                  <a:cubicBezTo>
                    <a:pt x="19292" y="13083"/>
                    <a:pt x="19310" y="13085"/>
                    <a:pt x="19327" y="13085"/>
                  </a:cubicBezTo>
                  <a:cubicBezTo>
                    <a:pt x="19367" y="13085"/>
                    <a:pt x="19401" y="13075"/>
                    <a:pt x="19430" y="13056"/>
                  </a:cubicBezTo>
                  <a:cubicBezTo>
                    <a:pt x="19448" y="13044"/>
                    <a:pt x="19462" y="13030"/>
                    <a:pt x="19475" y="13014"/>
                  </a:cubicBezTo>
                  <a:cubicBezTo>
                    <a:pt x="19498" y="12983"/>
                    <a:pt x="19515" y="12939"/>
                    <a:pt x="19518" y="12893"/>
                  </a:cubicBezTo>
                  <a:cubicBezTo>
                    <a:pt x="19524" y="12856"/>
                    <a:pt x="19522" y="12825"/>
                    <a:pt x="19515" y="12786"/>
                  </a:cubicBezTo>
                  <a:cubicBezTo>
                    <a:pt x="19508" y="12756"/>
                    <a:pt x="19491" y="12727"/>
                    <a:pt x="19469" y="12695"/>
                  </a:cubicBezTo>
                  <a:cubicBezTo>
                    <a:pt x="19426" y="12631"/>
                    <a:pt x="19367" y="12580"/>
                    <a:pt x="19318" y="12542"/>
                  </a:cubicBezTo>
                  <a:cubicBezTo>
                    <a:pt x="19245" y="12488"/>
                    <a:pt x="19165" y="12437"/>
                    <a:pt x="19063" y="12379"/>
                  </a:cubicBezTo>
                  <a:cubicBezTo>
                    <a:pt x="19000" y="12345"/>
                    <a:pt x="18936" y="12310"/>
                    <a:pt x="18872" y="12276"/>
                  </a:cubicBezTo>
                  <a:lnTo>
                    <a:pt x="18816" y="12247"/>
                  </a:lnTo>
                  <a:cubicBezTo>
                    <a:pt x="18751" y="12214"/>
                    <a:pt x="18678" y="12175"/>
                    <a:pt x="18613" y="12125"/>
                  </a:cubicBezTo>
                  <a:cubicBezTo>
                    <a:pt x="18734" y="11665"/>
                    <a:pt x="18813" y="11273"/>
                    <a:pt x="18857" y="10894"/>
                  </a:cubicBezTo>
                  <a:cubicBezTo>
                    <a:pt x="18898" y="10567"/>
                    <a:pt x="18909" y="10246"/>
                    <a:pt x="18895" y="9935"/>
                  </a:cubicBezTo>
                  <a:cubicBezTo>
                    <a:pt x="18879" y="9619"/>
                    <a:pt x="18827" y="9300"/>
                    <a:pt x="18741" y="8982"/>
                  </a:cubicBezTo>
                  <a:cubicBezTo>
                    <a:pt x="18649" y="8654"/>
                    <a:pt x="18510" y="8330"/>
                    <a:pt x="18325" y="8020"/>
                  </a:cubicBezTo>
                  <a:cubicBezTo>
                    <a:pt x="18144" y="7720"/>
                    <a:pt x="17889" y="7424"/>
                    <a:pt x="17547" y="7112"/>
                  </a:cubicBezTo>
                  <a:cubicBezTo>
                    <a:pt x="17299" y="6890"/>
                    <a:pt x="17032" y="6686"/>
                    <a:pt x="16758" y="6478"/>
                  </a:cubicBezTo>
                  <a:lnTo>
                    <a:pt x="16611" y="6366"/>
                  </a:lnTo>
                  <a:cubicBezTo>
                    <a:pt x="16439" y="6235"/>
                    <a:pt x="16269" y="6103"/>
                    <a:pt x="16101" y="5966"/>
                  </a:cubicBezTo>
                  <a:lnTo>
                    <a:pt x="16101" y="5966"/>
                  </a:lnTo>
                  <a:lnTo>
                    <a:pt x="16157" y="5995"/>
                  </a:lnTo>
                  <a:lnTo>
                    <a:pt x="16200" y="6005"/>
                  </a:lnTo>
                  <a:lnTo>
                    <a:pt x="16638" y="6111"/>
                  </a:lnTo>
                  <a:cubicBezTo>
                    <a:pt x="17971" y="6434"/>
                    <a:pt x="19339" y="6768"/>
                    <a:pt x="20640" y="7280"/>
                  </a:cubicBezTo>
                  <a:cubicBezTo>
                    <a:pt x="20949" y="7403"/>
                    <a:pt x="21256" y="7539"/>
                    <a:pt x="21558" y="7685"/>
                  </a:cubicBezTo>
                  <a:lnTo>
                    <a:pt x="21591" y="7691"/>
                  </a:lnTo>
                  <a:cubicBezTo>
                    <a:pt x="22339" y="8079"/>
                    <a:pt x="22991" y="8516"/>
                    <a:pt x="23527" y="8991"/>
                  </a:cubicBezTo>
                  <a:cubicBezTo>
                    <a:pt x="24007" y="9421"/>
                    <a:pt x="24424" y="9903"/>
                    <a:pt x="24772" y="10427"/>
                  </a:cubicBezTo>
                  <a:cubicBezTo>
                    <a:pt x="24946" y="10694"/>
                    <a:pt x="25102" y="10972"/>
                    <a:pt x="25239" y="11247"/>
                  </a:cubicBezTo>
                  <a:lnTo>
                    <a:pt x="25200" y="11291"/>
                  </a:lnTo>
                  <a:cubicBezTo>
                    <a:pt x="25179" y="11321"/>
                    <a:pt x="25156" y="11349"/>
                    <a:pt x="25133" y="11378"/>
                  </a:cubicBezTo>
                  <a:cubicBezTo>
                    <a:pt x="25081" y="11438"/>
                    <a:pt x="25026" y="11496"/>
                    <a:pt x="24970" y="11551"/>
                  </a:cubicBezTo>
                  <a:cubicBezTo>
                    <a:pt x="24923" y="11599"/>
                    <a:pt x="24873" y="11650"/>
                    <a:pt x="24827" y="11701"/>
                  </a:cubicBezTo>
                  <a:cubicBezTo>
                    <a:pt x="24809" y="11721"/>
                    <a:pt x="24794" y="11742"/>
                    <a:pt x="24779" y="11763"/>
                  </a:cubicBezTo>
                  <a:cubicBezTo>
                    <a:pt x="24755" y="11793"/>
                    <a:pt x="24736" y="11826"/>
                    <a:pt x="24717" y="11859"/>
                  </a:cubicBezTo>
                  <a:cubicBezTo>
                    <a:pt x="24674" y="11941"/>
                    <a:pt x="24650" y="12030"/>
                    <a:pt x="24630" y="12108"/>
                  </a:cubicBezTo>
                  <a:cubicBezTo>
                    <a:pt x="24623" y="12144"/>
                    <a:pt x="24624" y="12172"/>
                    <a:pt x="24638" y="12200"/>
                  </a:cubicBezTo>
                  <a:cubicBezTo>
                    <a:pt x="24626" y="12273"/>
                    <a:pt x="24616" y="12336"/>
                    <a:pt x="24607" y="12397"/>
                  </a:cubicBezTo>
                  <a:cubicBezTo>
                    <a:pt x="24575" y="12605"/>
                    <a:pt x="24636" y="12786"/>
                    <a:pt x="24762" y="12883"/>
                  </a:cubicBezTo>
                  <a:cubicBezTo>
                    <a:pt x="24804" y="12914"/>
                    <a:pt x="24855" y="12929"/>
                    <a:pt x="24910" y="12932"/>
                  </a:cubicBezTo>
                  <a:lnTo>
                    <a:pt x="24944" y="12939"/>
                  </a:lnTo>
                  <a:cubicBezTo>
                    <a:pt x="24964" y="12943"/>
                    <a:pt x="24980" y="12944"/>
                    <a:pt x="24995" y="12944"/>
                  </a:cubicBezTo>
                  <a:cubicBezTo>
                    <a:pt x="25023" y="12944"/>
                    <a:pt x="25045" y="12940"/>
                    <a:pt x="25068" y="12935"/>
                  </a:cubicBezTo>
                  <a:cubicBezTo>
                    <a:pt x="25098" y="12928"/>
                    <a:pt x="25124" y="12915"/>
                    <a:pt x="25156" y="12893"/>
                  </a:cubicBezTo>
                  <a:cubicBezTo>
                    <a:pt x="25189" y="12875"/>
                    <a:pt x="25214" y="12850"/>
                    <a:pt x="25255" y="12806"/>
                  </a:cubicBezTo>
                  <a:lnTo>
                    <a:pt x="25276" y="12777"/>
                  </a:lnTo>
                  <a:cubicBezTo>
                    <a:pt x="25315" y="12725"/>
                    <a:pt x="25347" y="12668"/>
                    <a:pt x="25378" y="12611"/>
                  </a:cubicBezTo>
                  <a:cubicBezTo>
                    <a:pt x="25421" y="12532"/>
                    <a:pt x="25451" y="12476"/>
                    <a:pt x="25490" y="12425"/>
                  </a:cubicBezTo>
                  <a:lnTo>
                    <a:pt x="25507" y="12404"/>
                  </a:lnTo>
                  <a:cubicBezTo>
                    <a:pt x="25519" y="12391"/>
                    <a:pt x="25530" y="12381"/>
                    <a:pt x="25542" y="12372"/>
                  </a:cubicBezTo>
                  <a:cubicBezTo>
                    <a:pt x="25563" y="12359"/>
                    <a:pt x="25586" y="12351"/>
                    <a:pt x="25611" y="12339"/>
                  </a:cubicBezTo>
                  <a:cubicBezTo>
                    <a:pt x="25645" y="12330"/>
                    <a:pt x="25680" y="12322"/>
                    <a:pt x="25716" y="12315"/>
                  </a:cubicBezTo>
                  <a:cubicBezTo>
                    <a:pt x="25734" y="12315"/>
                    <a:pt x="25752" y="12315"/>
                    <a:pt x="25773" y="12316"/>
                  </a:cubicBezTo>
                  <a:cubicBezTo>
                    <a:pt x="25795" y="12322"/>
                    <a:pt x="25816" y="12326"/>
                    <a:pt x="25839" y="12336"/>
                  </a:cubicBezTo>
                  <a:cubicBezTo>
                    <a:pt x="25882" y="12358"/>
                    <a:pt x="25923" y="12388"/>
                    <a:pt x="25963" y="12417"/>
                  </a:cubicBezTo>
                  <a:lnTo>
                    <a:pt x="26012" y="12454"/>
                  </a:lnTo>
                  <a:cubicBezTo>
                    <a:pt x="26070" y="12501"/>
                    <a:pt x="26131" y="12546"/>
                    <a:pt x="26193" y="12590"/>
                  </a:cubicBezTo>
                  <a:cubicBezTo>
                    <a:pt x="26203" y="12597"/>
                    <a:pt x="26216" y="12601"/>
                    <a:pt x="26229" y="12601"/>
                  </a:cubicBezTo>
                  <a:cubicBezTo>
                    <a:pt x="26257" y="12601"/>
                    <a:pt x="26285" y="12587"/>
                    <a:pt x="26302" y="12566"/>
                  </a:cubicBezTo>
                  <a:cubicBezTo>
                    <a:pt x="26302" y="12566"/>
                    <a:pt x="26313" y="12537"/>
                    <a:pt x="26310" y="12534"/>
                  </a:cubicBezTo>
                  <a:cubicBezTo>
                    <a:pt x="26338" y="12467"/>
                    <a:pt x="26349" y="12394"/>
                    <a:pt x="26349" y="12307"/>
                  </a:cubicBezTo>
                  <a:cubicBezTo>
                    <a:pt x="26348" y="12239"/>
                    <a:pt x="26333" y="12168"/>
                    <a:pt x="26302" y="12079"/>
                  </a:cubicBezTo>
                  <a:cubicBezTo>
                    <a:pt x="26259" y="11957"/>
                    <a:pt x="26190" y="11848"/>
                    <a:pt x="26122" y="11749"/>
                  </a:cubicBezTo>
                  <a:lnTo>
                    <a:pt x="26187" y="11733"/>
                  </a:lnTo>
                  <a:cubicBezTo>
                    <a:pt x="26210" y="11726"/>
                    <a:pt x="26227" y="11721"/>
                    <a:pt x="26247" y="11716"/>
                  </a:cubicBezTo>
                  <a:cubicBezTo>
                    <a:pt x="26267" y="11711"/>
                    <a:pt x="26283" y="11700"/>
                    <a:pt x="26295" y="11684"/>
                  </a:cubicBezTo>
                  <a:cubicBezTo>
                    <a:pt x="26312" y="11661"/>
                    <a:pt x="26313" y="11628"/>
                    <a:pt x="26299" y="11604"/>
                  </a:cubicBezTo>
                  <a:cubicBezTo>
                    <a:pt x="26282" y="11575"/>
                    <a:pt x="26263" y="11549"/>
                    <a:pt x="26246" y="11520"/>
                  </a:cubicBezTo>
                  <a:cubicBezTo>
                    <a:pt x="26227" y="11496"/>
                    <a:pt x="26206" y="11474"/>
                    <a:pt x="26184" y="11456"/>
                  </a:cubicBezTo>
                  <a:cubicBezTo>
                    <a:pt x="26116" y="11397"/>
                    <a:pt x="26055" y="11357"/>
                    <a:pt x="25973" y="11319"/>
                  </a:cubicBezTo>
                  <a:cubicBezTo>
                    <a:pt x="25900" y="11289"/>
                    <a:pt x="25822" y="11262"/>
                    <a:pt x="25744" y="11235"/>
                  </a:cubicBezTo>
                  <a:cubicBezTo>
                    <a:pt x="25665" y="11209"/>
                    <a:pt x="25586" y="11181"/>
                    <a:pt x="25512" y="11147"/>
                  </a:cubicBezTo>
                  <a:cubicBezTo>
                    <a:pt x="25449" y="11117"/>
                    <a:pt x="25397" y="11082"/>
                    <a:pt x="25348" y="11045"/>
                  </a:cubicBezTo>
                  <a:cubicBezTo>
                    <a:pt x="25095" y="10544"/>
                    <a:pt x="24796" y="10077"/>
                    <a:pt x="24463" y="9659"/>
                  </a:cubicBezTo>
                  <a:cubicBezTo>
                    <a:pt x="24019" y="9100"/>
                    <a:pt x="23472" y="8592"/>
                    <a:pt x="22836" y="8145"/>
                  </a:cubicBezTo>
                  <a:cubicBezTo>
                    <a:pt x="22297" y="7766"/>
                    <a:pt x="21660" y="7420"/>
                    <a:pt x="20888" y="7084"/>
                  </a:cubicBezTo>
                  <a:cubicBezTo>
                    <a:pt x="20271" y="6816"/>
                    <a:pt x="19606" y="6580"/>
                    <a:pt x="18734" y="6318"/>
                  </a:cubicBezTo>
                  <a:cubicBezTo>
                    <a:pt x="17990" y="6091"/>
                    <a:pt x="17181" y="5880"/>
                    <a:pt x="16646" y="5739"/>
                  </a:cubicBezTo>
                  <a:lnTo>
                    <a:pt x="16608" y="5731"/>
                  </a:lnTo>
                  <a:lnTo>
                    <a:pt x="16572" y="5722"/>
                  </a:lnTo>
                  <a:cubicBezTo>
                    <a:pt x="15983" y="5565"/>
                    <a:pt x="15315" y="5389"/>
                    <a:pt x="14689" y="5205"/>
                  </a:cubicBezTo>
                  <a:lnTo>
                    <a:pt x="14689" y="5205"/>
                  </a:lnTo>
                  <a:cubicBezTo>
                    <a:pt x="14868" y="5225"/>
                    <a:pt x="15042" y="5234"/>
                    <a:pt x="15215" y="5234"/>
                  </a:cubicBezTo>
                  <a:cubicBezTo>
                    <a:pt x="15335" y="5234"/>
                    <a:pt x="15453" y="5230"/>
                    <a:pt x="15573" y="5221"/>
                  </a:cubicBezTo>
                  <a:cubicBezTo>
                    <a:pt x="15933" y="5193"/>
                    <a:pt x="16272" y="5113"/>
                    <a:pt x="16581" y="4984"/>
                  </a:cubicBezTo>
                  <a:cubicBezTo>
                    <a:pt x="16769" y="4906"/>
                    <a:pt x="16954" y="4800"/>
                    <a:pt x="17131" y="4671"/>
                  </a:cubicBezTo>
                  <a:cubicBezTo>
                    <a:pt x="17285" y="4755"/>
                    <a:pt x="17435" y="4820"/>
                    <a:pt x="17591" y="4865"/>
                  </a:cubicBezTo>
                  <a:cubicBezTo>
                    <a:pt x="17665" y="4889"/>
                    <a:pt x="17749" y="4905"/>
                    <a:pt x="17835" y="4913"/>
                  </a:cubicBezTo>
                  <a:cubicBezTo>
                    <a:pt x="17890" y="4919"/>
                    <a:pt x="17949" y="4922"/>
                    <a:pt x="18012" y="4922"/>
                  </a:cubicBezTo>
                  <a:cubicBezTo>
                    <a:pt x="18046" y="4922"/>
                    <a:pt x="18082" y="4921"/>
                    <a:pt x="18119" y="4919"/>
                  </a:cubicBezTo>
                  <a:cubicBezTo>
                    <a:pt x="18227" y="4912"/>
                    <a:pt x="18348" y="4893"/>
                    <a:pt x="18431" y="4810"/>
                  </a:cubicBezTo>
                  <a:cubicBezTo>
                    <a:pt x="18439" y="4800"/>
                    <a:pt x="18447" y="4790"/>
                    <a:pt x="18454" y="4781"/>
                  </a:cubicBezTo>
                  <a:cubicBezTo>
                    <a:pt x="18498" y="4720"/>
                    <a:pt x="18520" y="4646"/>
                    <a:pt x="18541" y="4573"/>
                  </a:cubicBezTo>
                  <a:lnTo>
                    <a:pt x="18557" y="4520"/>
                  </a:lnTo>
                  <a:lnTo>
                    <a:pt x="18570" y="4487"/>
                  </a:lnTo>
                  <a:lnTo>
                    <a:pt x="18595" y="4416"/>
                  </a:lnTo>
                  <a:cubicBezTo>
                    <a:pt x="18606" y="4383"/>
                    <a:pt x="18613" y="4352"/>
                    <a:pt x="18620" y="4319"/>
                  </a:cubicBezTo>
                  <a:cubicBezTo>
                    <a:pt x="18636" y="4254"/>
                    <a:pt x="18641" y="4192"/>
                    <a:pt x="18630" y="4135"/>
                  </a:cubicBezTo>
                  <a:cubicBezTo>
                    <a:pt x="18616" y="4044"/>
                    <a:pt x="18566" y="3971"/>
                    <a:pt x="18487" y="3928"/>
                  </a:cubicBezTo>
                  <a:cubicBezTo>
                    <a:pt x="18409" y="3885"/>
                    <a:pt x="18317" y="3879"/>
                    <a:pt x="18214" y="3876"/>
                  </a:cubicBezTo>
                  <a:lnTo>
                    <a:pt x="18145" y="3876"/>
                  </a:lnTo>
                  <a:cubicBezTo>
                    <a:pt x="18062" y="3876"/>
                    <a:pt x="17980" y="3876"/>
                    <a:pt x="17895" y="3865"/>
                  </a:cubicBezTo>
                  <a:cubicBezTo>
                    <a:pt x="17845" y="3856"/>
                    <a:pt x="17796" y="3843"/>
                    <a:pt x="17749" y="3826"/>
                  </a:cubicBezTo>
                  <a:cubicBezTo>
                    <a:pt x="17720" y="3812"/>
                    <a:pt x="17694" y="3797"/>
                    <a:pt x="17670" y="3777"/>
                  </a:cubicBezTo>
                  <a:cubicBezTo>
                    <a:pt x="17657" y="3769"/>
                    <a:pt x="17645" y="3757"/>
                    <a:pt x="17637" y="3744"/>
                  </a:cubicBezTo>
                  <a:cubicBezTo>
                    <a:pt x="17615" y="3691"/>
                    <a:pt x="17608" y="3641"/>
                    <a:pt x="17601" y="3589"/>
                  </a:cubicBezTo>
                  <a:lnTo>
                    <a:pt x="17598" y="3543"/>
                  </a:lnTo>
                  <a:cubicBezTo>
                    <a:pt x="17588" y="3457"/>
                    <a:pt x="17579" y="3369"/>
                    <a:pt x="17549" y="3288"/>
                  </a:cubicBezTo>
                  <a:cubicBezTo>
                    <a:pt x="17530" y="3237"/>
                    <a:pt x="17504" y="3197"/>
                    <a:pt x="17470" y="3167"/>
                  </a:cubicBezTo>
                  <a:cubicBezTo>
                    <a:pt x="17451" y="3151"/>
                    <a:pt x="17434" y="3141"/>
                    <a:pt x="17415" y="3134"/>
                  </a:cubicBezTo>
                  <a:cubicBezTo>
                    <a:pt x="17390" y="3124"/>
                    <a:pt x="17364" y="3119"/>
                    <a:pt x="17335" y="3118"/>
                  </a:cubicBezTo>
                  <a:cubicBezTo>
                    <a:pt x="17333" y="3118"/>
                    <a:pt x="17331" y="3118"/>
                    <a:pt x="17328" y="3118"/>
                  </a:cubicBezTo>
                  <a:cubicBezTo>
                    <a:pt x="17310" y="3118"/>
                    <a:pt x="17288" y="3123"/>
                    <a:pt x="17270" y="3125"/>
                  </a:cubicBezTo>
                  <a:cubicBezTo>
                    <a:pt x="17229" y="3132"/>
                    <a:pt x="17196" y="3148"/>
                    <a:pt x="17163" y="3165"/>
                  </a:cubicBezTo>
                  <a:cubicBezTo>
                    <a:pt x="17128" y="3188"/>
                    <a:pt x="17117" y="3198"/>
                    <a:pt x="17105" y="3211"/>
                  </a:cubicBezTo>
                  <a:cubicBezTo>
                    <a:pt x="17099" y="3219"/>
                    <a:pt x="17096" y="3224"/>
                    <a:pt x="17092" y="3230"/>
                  </a:cubicBezTo>
                  <a:cubicBezTo>
                    <a:pt x="17074" y="3256"/>
                    <a:pt x="17063" y="3275"/>
                    <a:pt x="17056" y="3295"/>
                  </a:cubicBezTo>
                  <a:cubicBezTo>
                    <a:pt x="17020" y="3385"/>
                    <a:pt x="17018" y="3486"/>
                    <a:pt x="17013" y="3583"/>
                  </a:cubicBezTo>
                  <a:cubicBezTo>
                    <a:pt x="17012" y="3622"/>
                    <a:pt x="17010" y="3661"/>
                    <a:pt x="17009" y="3698"/>
                  </a:cubicBezTo>
                  <a:cubicBezTo>
                    <a:pt x="17003" y="3723"/>
                    <a:pt x="16997" y="3749"/>
                    <a:pt x="16990" y="3773"/>
                  </a:cubicBezTo>
                  <a:lnTo>
                    <a:pt x="16974" y="3797"/>
                  </a:lnTo>
                  <a:lnTo>
                    <a:pt x="16974" y="3795"/>
                  </a:lnTo>
                  <a:cubicBezTo>
                    <a:pt x="16961" y="3792"/>
                    <a:pt x="16949" y="3790"/>
                    <a:pt x="16939" y="3784"/>
                  </a:cubicBezTo>
                  <a:lnTo>
                    <a:pt x="16908" y="3769"/>
                  </a:lnTo>
                  <a:cubicBezTo>
                    <a:pt x="16868" y="3748"/>
                    <a:pt x="16824" y="3725"/>
                    <a:pt x="16777" y="3725"/>
                  </a:cubicBezTo>
                  <a:cubicBezTo>
                    <a:pt x="16774" y="3725"/>
                    <a:pt x="16772" y="3725"/>
                    <a:pt x="16769" y="3726"/>
                  </a:cubicBezTo>
                  <a:cubicBezTo>
                    <a:pt x="16743" y="3726"/>
                    <a:pt x="16717" y="3736"/>
                    <a:pt x="16690" y="3759"/>
                  </a:cubicBezTo>
                  <a:cubicBezTo>
                    <a:pt x="16686" y="3766"/>
                    <a:pt x="16680" y="3772"/>
                    <a:pt x="16676" y="3777"/>
                  </a:cubicBezTo>
                  <a:lnTo>
                    <a:pt x="16661" y="3799"/>
                  </a:lnTo>
                  <a:cubicBezTo>
                    <a:pt x="16647" y="3823"/>
                    <a:pt x="16643" y="3852"/>
                    <a:pt x="16637" y="3879"/>
                  </a:cubicBezTo>
                  <a:cubicBezTo>
                    <a:pt x="16625" y="3941"/>
                    <a:pt x="16624" y="3998"/>
                    <a:pt x="16631" y="4046"/>
                  </a:cubicBezTo>
                  <a:cubicBezTo>
                    <a:pt x="16640" y="4103"/>
                    <a:pt x="16660" y="4152"/>
                    <a:pt x="16693" y="4201"/>
                  </a:cubicBezTo>
                  <a:cubicBezTo>
                    <a:pt x="16723" y="4247"/>
                    <a:pt x="16765" y="4286"/>
                    <a:pt x="16803" y="4322"/>
                  </a:cubicBezTo>
                  <a:cubicBezTo>
                    <a:pt x="16834" y="4350"/>
                    <a:pt x="16867" y="4379"/>
                    <a:pt x="16894" y="4412"/>
                  </a:cubicBezTo>
                  <a:cubicBezTo>
                    <a:pt x="16903" y="4427"/>
                    <a:pt x="16910" y="4439"/>
                    <a:pt x="16917" y="4455"/>
                  </a:cubicBezTo>
                  <a:lnTo>
                    <a:pt x="16924" y="4504"/>
                  </a:lnTo>
                  <a:cubicBezTo>
                    <a:pt x="16903" y="4517"/>
                    <a:pt x="16881" y="4531"/>
                    <a:pt x="16855" y="4547"/>
                  </a:cubicBezTo>
                  <a:cubicBezTo>
                    <a:pt x="16680" y="4653"/>
                    <a:pt x="16488" y="4740"/>
                    <a:pt x="16288" y="4800"/>
                  </a:cubicBezTo>
                  <a:cubicBezTo>
                    <a:pt x="16032" y="4875"/>
                    <a:pt x="15748" y="4918"/>
                    <a:pt x="15423" y="4929"/>
                  </a:cubicBezTo>
                  <a:lnTo>
                    <a:pt x="15390" y="4934"/>
                  </a:lnTo>
                  <a:cubicBezTo>
                    <a:pt x="15372" y="4934"/>
                    <a:pt x="15354" y="4934"/>
                    <a:pt x="15336" y="4934"/>
                  </a:cubicBezTo>
                  <a:cubicBezTo>
                    <a:pt x="15018" y="4934"/>
                    <a:pt x="14693" y="4911"/>
                    <a:pt x="14378" y="4886"/>
                  </a:cubicBezTo>
                  <a:lnTo>
                    <a:pt x="14299" y="4882"/>
                  </a:lnTo>
                  <a:cubicBezTo>
                    <a:pt x="14024" y="4860"/>
                    <a:pt x="13764" y="4839"/>
                    <a:pt x="13504" y="4833"/>
                  </a:cubicBezTo>
                  <a:cubicBezTo>
                    <a:pt x="13435" y="4811"/>
                    <a:pt x="13365" y="4790"/>
                    <a:pt x="13296" y="4770"/>
                  </a:cubicBezTo>
                  <a:cubicBezTo>
                    <a:pt x="13023" y="4691"/>
                    <a:pt x="12716" y="4613"/>
                    <a:pt x="12352" y="4531"/>
                  </a:cubicBezTo>
                  <a:cubicBezTo>
                    <a:pt x="11611" y="4362"/>
                    <a:pt x="10857" y="4235"/>
                    <a:pt x="10356" y="4154"/>
                  </a:cubicBezTo>
                  <a:cubicBezTo>
                    <a:pt x="10010" y="4099"/>
                    <a:pt x="9664" y="4044"/>
                    <a:pt x="9319" y="3993"/>
                  </a:cubicBezTo>
                  <a:lnTo>
                    <a:pt x="9269" y="3986"/>
                  </a:lnTo>
                  <a:lnTo>
                    <a:pt x="9240" y="3981"/>
                  </a:lnTo>
                  <a:cubicBezTo>
                    <a:pt x="8568" y="3878"/>
                    <a:pt x="7933" y="3780"/>
                    <a:pt x="7307" y="3665"/>
                  </a:cubicBezTo>
                  <a:lnTo>
                    <a:pt x="7307" y="3665"/>
                  </a:lnTo>
                  <a:cubicBezTo>
                    <a:pt x="7334" y="3667"/>
                    <a:pt x="7362" y="3668"/>
                    <a:pt x="7390" y="3668"/>
                  </a:cubicBezTo>
                  <a:cubicBezTo>
                    <a:pt x="7504" y="3668"/>
                    <a:pt x="7616" y="3651"/>
                    <a:pt x="7717" y="3635"/>
                  </a:cubicBezTo>
                  <a:cubicBezTo>
                    <a:pt x="7888" y="3608"/>
                    <a:pt x="8061" y="3586"/>
                    <a:pt x="8233" y="3575"/>
                  </a:cubicBezTo>
                  <a:cubicBezTo>
                    <a:pt x="8354" y="3568"/>
                    <a:pt x="8478" y="3564"/>
                    <a:pt x="8606" y="3564"/>
                  </a:cubicBezTo>
                  <a:cubicBezTo>
                    <a:pt x="8714" y="3564"/>
                    <a:pt x="8824" y="3567"/>
                    <a:pt x="8940" y="3572"/>
                  </a:cubicBezTo>
                  <a:cubicBezTo>
                    <a:pt x="9203" y="3586"/>
                    <a:pt x="9448" y="3618"/>
                    <a:pt x="9678" y="3648"/>
                  </a:cubicBezTo>
                  <a:cubicBezTo>
                    <a:pt x="9849" y="3670"/>
                    <a:pt x="10018" y="3693"/>
                    <a:pt x="10189" y="3718"/>
                  </a:cubicBezTo>
                  <a:lnTo>
                    <a:pt x="10392" y="3747"/>
                  </a:lnTo>
                  <a:lnTo>
                    <a:pt x="10432" y="3751"/>
                  </a:lnTo>
                  <a:cubicBezTo>
                    <a:pt x="10675" y="3784"/>
                    <a:pt x="10948" y="3822"/>
                    <a:pt x="11206" y="3838"/>
                  </a:cubicBezTo>
                  <a:cubicBezTo>
                    <a:pt x="11210" y="3838"/>
                    <a:pt x="11213" y="3838"/>
                    <a:pt x="11217" y="3838"/>
                  </a:cubicBezTo>
                  <a:cubicBezTo>
                    <a:pt x="11253" y="3838"/>
                    <a:pt x="11290" y="3819"/>
                    <a:pt x="11311" y="3790"/>
                  </a:cubicBezTo>
                  <a:cubicBezTo>
                    <a:pt x="11317" y="3783"/>
                    <a:pt x="11324" y="3772"/>
                    <a:pt x="11325" y="3757"/>
                  </a:cubicBezTo>
                  <a:cubicBezTo>
                    <a:pt x="11343" y="3713"/>
                    <a:pt x="11328" y="3648"/>
                    <a:pt x="11281" y="3621"/>
                  </a:cubicBezTo>
                  <a:cubicBezTo>
                    <a:pt x="10778" y="3342"/>
                    <a:pt x="10234" y="3112"/>
                    <a:pt x="9621" y="2921"/>
                  </a:cubicBezTo>
                  <a:cubicBezTo>
                    <a:pt x="8994" y="2723"/>
                    <a:pt x="8355" y="2579"/>
                    <a:pt x="7723" y="2495"/>
                  </a:cubicBezTo>
                  <a:cubicBezTo>
                    <a:pt x="7419" y="2456"/>
                    <a:pt x="7146" y="2433"/>
                    <a:pt x="6884" y="2429"/>
                  </a:cubicBezTo>
                  <a:cubicBezTo>
                    <a:pt x="6880" y="2429"/>
                    <a:pt x="6875" y="2429"/>
                    <a:pt x="6871" y="2429"/>
                  </a:cubicBezTo>
                  <a:cubicBezTo>
                    <a:pt x="6646" y="2429"/>
                    <a:pt x="6406" y="2463"/>
                    <a:pt x="6112" y="2542"/>
                  </a:cubicBezTo>
                  <a:cubicBezTo>
                    <a:pt x="5972" y="2578"/>
                    <a:pt x="5832" y="2621"/>
                    <a:pt x="5692" y="2664"/>
                  </a:cubicBezTo>
                  <a:lnTo>
                    <a:pt x="5652" y="2677"/>
                  </a:lnTo>
                  <a:lnTo>
                    <a:pt x="5622" y="2687"/>
                  </a:lnTo>
                  <a:cubicBezTo>
                    <a:pt x="5284" y="2793"/>
                    <a:pt x="4954" y="2900"/>
                    <a:pt x="4615" y="2924"/>
                  </a:cubicBezTo>
                  <a:cubicBezTo>
                    <a:pt x="4571" y="2927"/>
                    <a:pt x="4530" y="2929"/>
                    <a:pt x="4491" y="2929"/>
                  </a:cubicBezTo>
                  <a:cubicBezTo>
                    <a:pt x="4478" y="2929"/>
                    <a:pt x="4465" y="2929"/>
                    <a:pt x="4453" y="2928"/>
                  </a:cubicBezTo>
                  <a:cubicBezTo>
                    <a:pt x="4069" y="2792"/>
                    <a:pt x="3692" y="2634"/>
                    <a:pt x="3331" y="2457"/>
                  </a:cubicBezTo>
                  <a:cubicBezTo>
                    <a:pt x="2699" y="2140"/>
                    <a:pt x="2129" y="1761"/>
                    <a:pt x="1635" y="1331"/>
                  </a:cubicBezTo>
                  <a:cubicBezTo>
                    <a:pt x="1228" y="968"/>
                    <a:pt x="862" y="554"/>
                    <a:pt x="545" y="106"/>
                  </a:cubicBezTo>
                  <a:cubicBezTo>
                    <a:pt x="507" y="60"/>
                    <a:pt x="464" y="31"/>
                    <a:pt x="412" y="16"/>
                  </a:cubicBezTo>
                  <a:cubicBezTo>
                    <a:pt x="382" y="5"/>
                    <a:pt x="350" y="0"/>
                    <a:pt x="31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9" name="Google Shape;2519;p11"/>
            <p:cNvSpPr/>
            <p:nvPr/>
          </p:nvSpPr>
          <p:spPr>
            <a:xfrm>
              <a:off x="738630" y="214792"/>
              <a:ext cx="708634" cy="844711"/>
            </a:xfrm>
            <a:custGeom>
              <a:avLst/>
              <a:gdLst/>
              <a:ahLst/>
              <a:cxnLst/>
              <a:rect l="l" t="t" r="r" b="b"/>
              <a:pathLst>
                <a:path w="17560" h="20932" extrusionOk="0">
                  <a:moveTo>
                    <a:pt x="1696" y="1"/>
                  </a:moveTo>
                  <a:cubicBezTo>
                    <a:pt x="1514" y="1"/>
                    <a:pt x="1318" y="26"/>
                    <a:pt x="1099" y="76"/>
                  </a:cubicBezTo>
                  <a:cubicBezTo>
                    <a:pt x="1042" y="89"/>
                    <a:pt x="984" y="104"/>
                    <a:pt x="928" y="122"/>
                  </a:cubicBezTo>
                  <a:cubicBezTo>
                    <a:pt x="898" y="127"/>
                    <a:pt x="867" y="133"/>
                    <a:pt x="836" y="140"/>
                  </a:cubicBezTo>
                  <a:cubicBezTo>
                    <a:pt x="786" y="149"/>
                    <a:pt x="737" y="163"/>
                    <a:pt x="691" y="182"/>
                  </a:cubicBezTo>
                  <a:cubicBezTo>
                    <a:pt x="643" y="198"/>
                    <a:pt x="597" y="218"/>
                    <a:pt x="551" y="239"/>
                  </a:cubicBezTo>
                  <a:cubicBezTo>
                    <a:pt x="520" y="254"/>
                    <a:pt x="490" y="270"/>
                    <a:pt x="462" y="285"/>
                  </a:cubicBezTo>
                  <a:cubicBezTo>
                    <a:pt x="388" y="330"/>
                    <a:pt x="317" y="386"/>
                    <a:pt x="232" y="462"/>
                  </a:cubicBezTo>
                  <a:lnTo>
                    <a:pt x="190" y="494"/>
                  </a:lnTo>
                  <a:lnTo>
                    <a:pt x="148" y="527"/>
                  </a:lnTo>
                  <a:cubicBezTo>
                    <a:pt x="88" y="577"/>
                    <a:pt x="62" y="606"/>
                    <a:pt x="45" y="634"/>
                  </a:cubicBezTo>
                  <a:cubicBezTo>
                    <a:pt x="9" y="692"/>
                    <a:pt x="1" y="752"/>
                    <a:pt x="12" y="835"/>
                  </a:cubicBezTo>
                  <a:cubicBezTo>
                    <a:pt x="54" y="1174"/>
                    <a:pt x="148" y="1503"/>
                    <a:pt x="245" y="1812"/>
                  </a:cubicBezTo>
                  <a:cubicBezTo>
                    <a:pt x="338" y="2128"/>
                    <a:pt x="453" y="2456"/>
                    <a:pt x="605" y="2851"/>
                  </a:cubicBezTo>
                  <a:cubicBezTo>
                    <a:pt x="826" y="3424"/>
                    <a:pt x="1102" y="4034"/>
                    <a:pt x="1473" y="4771"/>
                  </a:cubicBezTo>
                  <a:cubicBezTo>
                    <a:pt x="2080" y="5972"/>
                    <a:pt x="2781" y="7122"/>
                    <a:pt x="3570" y="8392"/>
                  </a:cubicBezTo>
                  <a:cubicBezTo>
                    <a:pt x="4974" y="10660"/>
                    <a:pt x="6540" y="13048"/>
                    <a:pt x="8462" y="15165"/>
                  </a:cubicBezTo>
                  <a:cubicBezTo>
                    <a:pt x="8705" y="15431"/>
                    <a:pt x="8966" y="15704"/>
                    <a:pt x="9265" y="16000"/>
                  </a:cubicBezTo>
                  <a:cubicBezTo>
                    <a:pt x="9505" y="16237"/>
                    <a:pt x="9772" y="16481"/>
                    <a:pt x="10106" y="16765"/>
                  </a:cubicBezTo>
                  <a:lnTo>
                    <a:pt x="10194" y="16843"/>
                  </a:lnTo>
                  <a:cubicBezTo>
                    <a:pt x="10445" y="17060"/>
                    <a:pt x="10697" y="17277"/>
                    <a:pt x="10939" y="17507"/>
                  </a:cubicBezTo>
                  <a:cubicBezTo>
                    <a:pt x="11212" y="17764"/>
                    <a:pt x="11459" y="18044"/>
                    <a:pt x="11676" y="18341"/>
                  </a:cubicBezTo>
                  <a:cubicBezTo>
                    <a:pt x="11861" y="18612"/>
                    <a:pt x="12018" y="18908"/>
                    <a:pt x="12170" y="19194"/>
                  </a:cubicBezTo>
                  <a:cubicBezTo>
                    <a:pt x="12271" y="19385"/>
                    <a:pt x="12371" y="19576"/>
                    <a:pt x="12483" y="19762"/>
                  </a:cubicBezTo>
                  <a:cubicBezTo>
                    <a:pt x="12591" y="19942"/>
                    <a:pt x="12716" y="20121"/>
                    <a:pt x="12857" y="20286"/>
                  </a:cubicBezTo>
                  <a:cubicBezTo>
                    <a:pt x="12832" y="20362"/>
                    <a:pt x="12845" y="20470"/>
                    <a:pt x="12924" y="20527"/>
                  </a:cubicBezTo>
                  <a:cubicBezTo>
                    <a:pt x="13003" y="20584"/>
                    <a:pt x="13094" y="20649"/>
                    <a:pt x="13196" y="20694"/>
                  </a:cubicBezTo>
                  <a:cubicBezTo>
                    <a:pt x="13256" y="20721"/>
                    <a:pt x="13322" y="20744"/>
                    <a:pt x="13390" y="20760"/>
                  </a:cubicBezTo>
                  <a:cubicBezTo>
                    <a:pt x="13467" y="20811"/>
                    <a:pt x="13549" y="20860"/>
                    <a:pt x="13632" y="20908"/>
                  </a:cubicBezTo>
                  <a:cubicBezTo>
                    <a:pt x="13662" y="20923"/>
                    <a:pt x="13694" y="20931"/>
                    <a:pt x="13726" y="20931"/>
                  </a:cubicBezTo>
                  <a:cubicBezTo>
                    <a:pt x="13757" y="20931"/>
                    <a:pt x="13788" y="20923"/>
                    <a:pt x="13813" y="20908"/>
                  </a:cubicBezTo>
                  <a:cubicBezTo>
                    <a:pt x="13836" y="20893"/>
                    <a:pt x="13857" y="20875"/>
                    <a:pt x="13871" y="20852"/>
                  </a:cubicBezTo>
                  <a:lnTo>
                    <a:pt x="13887" y="20810"/>
                  </a:lnTo>
                  <a:cubicBezTo>
                    <a:pt x="14010" y="20810"/>
                    <a:pt x="14145" y="20790"/>
                    <a:pt x="14287" y="20760"/>
                  </a:cubicBezTo>
                  <a:cubicBezTo>
                    <a:pt x="14667" y="20679"/>
                    <a:pt x="15049" y="20520"/>
                    <a:pt x="15435" y="20287"/>
                  </a:cubicBezTo>
                  <a:cubicBezTo>
                    <a:pt x="15524" y="20234"/>
                    <a:pt x="15615" y="20175"/>
                    <a:pt x="15702" y="20118"/>
                  </a:cubicBezTo>
                  <a:cubicBezTo>
                    <a:pt x="16149" y="19813"/>
                    <a:pt x="16506" y="19438"/>
                    <a:pt x="16736" y="19033"/>
                  </a:cubicBezTo>
                  <a:cubicBezTo>
                    <a:pt x="16847" y="18837"/>
                    <a:pt x="16923" y="18624"/>
                    <a:pt x="16955" y="18416"/>
                  </a:cubicBezTo>
                  <a:cubicBezTo>
                    <a:pt x="16975" y="18295"/>
                    <a:pt x="16976" y="18169"/>
                    <a:pt x="16959" y="18044"/>
                  </a:cubicBezTo>
                  <a:lnTo>
                    <a:pt x="16959" y="18044"/>
                  </a:lnTo>
                  <a:cubicBezTo>
                    <a:pt x="17062" y="18150"/>
                    <a:pt x="17160" y="18255"/>
                    <a:pt x="17249" y="18370"/>
                  </a:cubicBezTo>
                  <a:cubicBezTo>
                    <a:pt x="17277" y="18406"/>
                    <a:pt x="17321" y="18422"/>
                    <a:pt x="17365" y="18422"/>
                  </a:cubicBezTo>
                  <a:cubicBezTo>
                    <a:pt x="17398" y="18422"/>
                    <a:pt x="17431" y="18413"/>
                    <a:pt x="17457" y="18397"/>
                  </a:cubicBezTo>
                  <a:cubicBezTo>
                    <a:pt x="17559" y="18309"/>
                    <a:pt x="17541" y="18210"/>
                    <a:pt x="17490" y="18143"/>
                  </a:cubicBezTo>
                  <a:cubicBezTo>
                    <a:pt x="17263" y="17850"/>
                    <a:pt x="16965" y="17606"/>
                    <a:pt x="16604" y="17415"/>
                  </a:cubicBezTo>
                  <a:cubicBezTo>
                    <a:pt x="16232" y="17221"/>
                    <a:pt x="15831" y="17109"/>
                    <a:pt x="15487" y="17022"/>
                  </a:cubicBezTo>
                  <a:cubicBezTo>
                    <a:pt x="15237" y="16959"/>
                    <a:pt x="14984" y="16908"/>
                    <a:pt x="14731" y="16854"/>
                  </a:cubicBezTo>
                  <a:cubicBezTo>
                    <a:pt x="14171" y="16740"/>
                    <a:pt x="13592" y="16622"/>
                    <a:pt x="13058" y="16386"/>
                  </a:cubicBezTo>
                  <a:cubicBezTo>
                    <a:pt x="12898" y="16312"/>
                    <a:pt x="12769" y="16237"/>
                    <a:pt x="12643" y="16155"/>
                  </a:cubicBezTo>
                  <a:cubicBezTo>
                    <a:pt x="12466" y="16043"/>
                    <a:pt x="12300" y="15909"/>
                    <a:pt x="12152" y="15789"/>
                  </a:cubicBezTo>
                  <a:lnTo>
                    <a:pt x="12152" y="15789"/>
                  </a:lnTo>
                  <a:lnTo>
                    <a:pt x="12154" y="15792"/>
                  </a:lnTo>
                  <a:cubicBezTo>
                    <a:pt x="11064" y="14894"/>
                    <a:pt x="10184" y="13795"/>
                    <a:pt x="9199" y="12428"/>
                  </a:cubicBezTo>
                  <a:cubicBezTo>
                    <a:pt x="8969" y="12110"/>
                    <a:pt x="8745" y="11789"/>
                    <a:pt x="8519" y="11467"/>
                  </a:cubicBezTo>
                  <a:lnTo>
                    <a:pt x="8242" y="11073"/>
                  </a:lnTo>
                  <a:cubicBezTo>
                    <a:pt x="8015" y="10749"/>
                    <a:pt x="7781" y="10430"/>
                    <a:pt x="7548" y="10108"/>
                  </a:cubicBezTo>
                  <a:lnTo>
                    <a:pt x="7163" y="9578"/>
                  </a:lnTo>
                  <a:cubicBezTo>
                    <a:pt x="5318" y="7000"/>
                    <a:pt x="3965" y="4534"/>
                    <a:pt x="3035" y="2049"/>
                  </a:cubicBezTo>
                  <a:cubicBezTo>
                    <a:pt x="2837" y="1505"/>
                    <a:pt x="2652" y="947"/>
                    <a:pt x="2474" y="347"/>
                  </a:cubicBezTo>
                  <a:cubicBezTo>
                    <a:pt x="2445" y="248"/>
                    <a:pt x="2395" y="176"/>
                    <a:pt x="2317" y="127"/>
                  </a:cubicBezTo>
                  <a:cubicBezTo>
                    <a:pt x="2296" y="113"/>
                    <a:pt x="2274" y="104"/>
                    <a:pt x="2253" y="97"/>
                  </a:cubicBezTo>
                  <a:cubicBezTo>
                    <a:pt x="2241" y="90"/>
                    <a:pt x="2224" y="84"/>
                    <a:pt x="2208" y="79"/>
                  </a:cubicBezTo>
                  <a:cubicBezTo>
                    <a:pt x="2048" y="26"/>
                    <a:pt x="1879" y="1"/>
                    <a:pt x="1696" y="1"/>
                  </a:cubicBezTo>
                  <a:close/>
                </a:path>
              </a:pathLst>
            </a:custGeom>
            <a:solidFill>
              <a:srgbClr val="6C75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0" name="Google Shape;2520;p11"/>
            <p:cNvSpPr/>
            <p:nvPr/>
          </p:nvSpPr>
          <p:spPr>
            <a:xfrm>
              <a:off x="738630" y="215841"/>
              <a:ext cx="710087" cy="844186"/>
            </a:xfrm>
            <a:custGeom>
              <a:avLst/>
              <a:gdLst/>
              <a:ahLst/>
              <a:cxnLst/>
              <a:rect l="l" t="t" r="r" b="b"/>
              <a:pathLst>
                <a:path w="17596" h="20919" extrusionOk="0">
                  <a:moveTo>
                    <a:pt x="2708" y="3166"/>
                  </a:moveTo>
                  <a:lnTo>
                    <a:pt x="2708" y="3166"/>
                  </a:lnTo>
                  <a:cubicBezTo>
                    <a:pt x="2708" y="3168"/>
                    <a:pt x="2708" y="3170"/>
                    <a:pt x="2708" y="3172"/>
                  </a:cubicBezTo>
                  <a:lnTo>
                    <a:pt x="2708" y="3172"/>
                  </a:lnTo>
                  <a:cubicBezTo>
                    <a:pt x="2708" y="3170"/>
                    <a:pt x="2708" y="3168"/>
                    <a:pt x="2708" y="3166"/>
                  </a:cubicBezTo>
                  <a:close/>
                  <a:moveTo>
                    <a:pt x="15090" y="17163"/>
                  </a:moveTo>
                  <a:cubicBezTo>
                    <a:pt x="15085" y="17163"/>
                    <a:pt x="15079" y="17165"/>
                    <a:pt x="15073" y="17166"/>
                  </a:cubicBezTo>
                  <a:lnTo>
                    <a:pt x="15073" y="17166"/>
                  </a:lnTo>
                  <a:cubicBezTo>
                    <a:pt x="15076" y="17166"/>
                    <a:pt x="15080" y="17166"/>
                    <a:pt x="15083" y="17166"/>
                  </a:cubicBezTo>
                  <a:cubicBezTo>
                    <a:pt x="15085" y="17165"/>
                    <a:pt x="15089" y="17165"/>
                    <a:pt x="15090" y="17163"/>
                  </a:cubicBezTo>
                  <a:close/>
                  <a:moveTo>
                    <a:pt x="15073" y="17166"/>
                  </a:moveTo>
                  <a:cubicBezTo>
                    <a:pt x="15070" y="17167"/>
                    <a:pt x="15067" y="17168"/>
                    <a:pt x="15064" y="17169"/>
                  </a:cubicBezTo>
                  <a:cubicBezTo>
                    <a:pt x="15067" y="17168"/>
                    <a:pt x="15070" y="17167"/>
                    <a:pt x="15073" y="17166"/>
                  </a:cubicBezTo>
                  <a:close/>
                  <a:moveTo>
                    <a:pt x="14501" y="17512"/>
                  </a:moveTo>
                  <a:cubicBezTo>
                    <a:pt x="14497" y="17516"/>
                    <a:pt x="14494" y="17519"/>
                    <a:pt x="14490" y="17522"/>
                  </a:cubicBezTo>
                  <a:cubicBezTo>
                    <a:pt x="14494" y="17518"/>
                    <a:pt x="14497" y="17515"/>
                    <a:pt x="14501" y="17512"/>
                  </a:cubicBezTo>
                  <a:close/>
                  <a:moveTo>
                    <a:pt x="1329" y="1"/>
                  </a:moveTo>
                  <a:cubicBezTo>
                    <a:pt x="1257" y="12"/>
                    <a:pt x="1181" y="28"/>
                    <a:pt x="1102" y="45"/>
                  </a:cubicBezTo>
                  <a:cubicBezTo>
                    <a:pt x="1045" y="58"/>
                    <a:pt x="987" y="73"/>
                    <a:pt x="931" y="91"/>
                  </a:cubicBezTo>
                  <a:lnTo>
                    <a:pt x="842" y="110"/>
                  </a:lnTo>
                  <a:cubicBezTo>
                    <a:pt x="792" y="120"/>
                    <a:pt x="743" y="134"/>
                    <a:pt x="697" y="150"/>
                  </a:cubicBezTo>
                  <a:cubicBezTo>
                    <a:pt x="644" y="166"/>
                    <a:pt x="598" y="186"/>
                    <a:pt x="554" y="208"/>
                  </a:cubicBezTo>
                  <a:cubicBezTo>
                    <a:pt x="522" y="222"/>
                    <a:pt x="492" y="238"/>
                    <a:pt x="463" y="255"/>
                  </a:cubicBezTo>
                  <a:cubicBezTo>
                    <a:pt x="390" y="301"/>
                    <a:pt x="318" y="357"/>
                    <a:pt x="232" y="433"/>
                  </a:cubicBezTo>
                  <a:lnTo>
                    <a:pt x="194" y="463"/>
                  </a:lnTo>
                  <a:lnTo>
                    <a:pt x="154" y="496"/>
                  </a:lnTo>
                  <a:cubicBezTo>
                    <a:pt x="95" y="548"/>
                    <a:pt x="65" y="577"/>
                    <a:pt x="48" y="610"/>
                  </a:cubicBezTo>
                  <a:cubicBezTo>
                    <a:pt x="11" y="670"/>
                    <a:pt x="1" y="729"/>
                    <a:pt x="15" y="814"/>
                  </a:cubicBezTo>
                  <a:cubicBezTo>
                    <a:pt x="55" y="1166"/>
                    <a:pt x="156" y="1502"/>
                    <a:pt x="246" y="1790"/>
                  </a:cubicBezTo>
                  <a:cubicBezTo>
                    <a:pt x="334" y="2093"/>
                    <a:pt x="449" y="2424"/>
                    <a:pt x="605" y="2833"/>
                  </a:cubicBezTo>
                  <a:cubicBezTo>
                    <a:pt x="821" y="3389"/>
                    <a:pt x="1095" y="4001"/>
                    <a:pt x="1473" y="4754"/>
                  </a:cubicBezTo>
                  <a:cubicBezTo>
                    <a:pt x="2059" y="5918"/>
                    <a:pt x="2712" y="6990"/>
                    <a:pt x="3570" y="8374"/>
                  </a:cubicBezTo>
                  <a:cubicBezTo>
                    <a:pt x="4972" y="10635"/>
                    <a:pt x="6533" y="13019"/>
                    <a:pt x="8462" y="15148"/>
                  </a:cubicBezTo>
                  <a:cubicBezTo>
                    <a:pt x="8706" y="15415"/>
                    <a:pt x="8970" y="15687"/>
                    <a:pt x="9268" y="15982"/>
                  </a:cubicBezTo>
                  <a:cubicBezTo>
                    <a:pt x="9502" y="16217"/>
                    <a:pt x="9770" y="16459"/>
                    <a:pt x="10109" y="16748"/>
                  </a:cubicBezTo>
                  <a:lnTo>
                    <a:pt x="10195" y="16826"/>
                  </a:lnTo>
                  <a:cubicBezTo>
                    <a:pt x="10450" y="17042"/>
                    <a:pt x="10701" y="17259"/>
                    <a:pt x="10942" y="17489"/>
                  </a:cubicBezTo>
                  <a:cubicBezTo>
                    <a:pt x="11219" y="17749"/>
                    <a:pt x="11467" y="18032"/>
                    <a:pt x="11678" y="18324"/>
                  </a:cubicBezTo>
                  <a:cubicBezTo>
                    <a:pt x="11869" y="18602"/>
                    <a:pt x="12037" y="18920"/>
                    <a:pt x="12170" y="19177"/>
                  </a:cubicBezTo>
                  <a:cubicBezTo>
                    <a:pt x="12271" y="19368"/>
                    <a:pt x="12371" y="19560"/>
                    <a:pt x="12482" y="19744"/>
                  </a:cubicBezTo>
                  <a:cubicBezTo>
                    <a:pt x="12587" y="19924"/>
                    <a:pt x="12713" y="20100"/>
                    <a:pt x="12857" y="20268"/>
                  </a:cubicBezTo>
                  <a:cubicBezTo>
                    <a:pt x="12831" y="20343"/>
                    <a:pt x="12850" y="20454"/>
                    <a:pt x="12930" y="20510"/>
                  </a:cubicBezTo>
                  <a:cubicBezTo>
                    <a:pt x="13015" y="20570"/>
                    <a:pt x="13104" y="20635"/>
                    <a:pt x="13202" y="20678"/>
                  </a:cubicBezTo>
                  <a:cubicBezTo>
                    <a:pt x="13265" y="20708"/>
                    <a:pt x="13329" y="20729"/>
                    <a:pt x="13397" y="20747"/>
                  </a:cubicBezTo>
                  <a:cubicBezTo>
                    <a:pt x="13473" y="20794"/>
                    <a:pt x="13555" y="20844"/>
                    <a:pt x="13638" y="20892"/>
                  </a:cubicBezTo>
                  <a:cubicBezTo>
                    <a:pt x="13669" y="20909"/>
                    <a:pt x="13703" y="20918"/>
                    <a:pt x="13737" y="20918"/>
                  </a:cubicBezTo>
                  <a:cubicBezTo>
                    <a:pt x="13769" y="20918"/>
                    <a:pt x="13800" y="20910"/>
                    <a:pt x="13828" y="20893"/>
                  </a:cubicBezTo>
                  <a:cubicBezTo>
                    <a:pt x="13851" y="20879"/>
                    <a:pt x="13871" y="20857"/>
                    <a:pt x="13887" y="20833"/>
                  </a:cubicBezTo>
                  <a:lnTo>
                    <a:pt x="13905" y="20790"/>
                  </a:lnTo>
                  <a:cubicBezTo>
                    <a:pt x="13919" y="20790"/>
                    <a:pt x="13934" y="20791"/>
                    <a:pt x="13948" y="20791"/>
                  </a:cubicBezTo>
                  <a:cubicBezTo>
                    <a:pt x="14054" y="20791"/>
                    <a:pt x="14174" y="20773"/>
                    <a:pt x="14299" y="20742"/>
                  </a:cubicBezTo>
                  <a:cubicBezTo>
                    <a:pt x="14668" y="20663"/>
                    <a:pt x="15053" y="20504"/>
                    <a:pt x="15441" y="20271"/>
                  </a:cubicBezTo>
                  <a:cubicBezTo>
                    <a:pt x="15530" y="20217"/>
                    <a:pt x="15620" y="20159"/>
                    <a:pt x="15706" y="20100"/>
                  </a:cubicBezTo>
                  <a:cubicBezTo>
                    <a:pt x="16156" y="19790"/>
                    <a:pt x="16515" y="19412"/>
                    <a:pt x="16743" y="19010"/>
                  </a:cubicBezTo>
                  <a:cubicBezTo>
                    <a:pt x="16855" y="18815"/>
                    <a:pt x="16932" y="18601"/>
                    <a:pt x="16965" y="18391"/>
                  </a:cubicBezTo>
                  <a:cubicBezTo>
                    <a:pt x="16986" y="18262"/>
                    <a:pt x="16986" y="18138"/>
                    <a:pt x="16968" y="18016"/>
                  </a:cubicBezTo>
                  <a:lnTo>
                    <a:pt x="16968" y="18016"/>
                  </a:lnTo>
                  <a:lnTo>
                    <a:pt x="17018" y="18085"/>
                  </a:lnTo>
                  <a:cubicBezTo>
                    <a:pt x="17094" y="18171"/>
                    <a:pt x="17173" y="18256"/>
                    <a:pt x="17243" y="18349"/>
                  </a:cubicBezTo>
                  <a:cubicBezTo>
                    <a:pt x="17274" y="18388"/>
                    <a:pt x="17323" y="18405"/>
                    <a:pt x="17371" y="18405"/>
                  </a:cubicBezTo>
                  <a:cubicBezTo>
                    <a:pt x="17405" y="18405"/>
                    <a:pt x="17439" y="18396"/>
                    <a:pt x="17466" y="18380"/>
                  </a:cubicBezTo>
                  <a:cubicBezTo>
                    <a:pt x="17595" y="18263"/>
                    <a:pt x="17526" y="18144"/>
                    <a:pt x="17502" y="18111"/>
                  </a:cubicBezTo>
                  <a:cubicBezTo>
                    <a:pt x="17269" y="17812"/>
                    <a:pt x="16968" y="17568"/>
                    <a:pt x="16608" y="17381"/>
                  </a:cubicBezTo>
                  <a:cubicBezTo>
                    <a:pt x="16450" y="17300"/>
                    <a:pt x="16290" y="17231"/>
                    <a:pt x="16126" y="17173"/>
                  </a:cubicBezTo>
                  <a:cubicBezTo>
                    <a:pt x="15922" y="17139"/>
                    <a:pt x="15715" y="17117"/>
                    <a:pt x="15507" y="17113"/>
                  </a:cubicBezTo>
                  <a:lnTo>
                    <a:pt x="15507" y="17113"/>
                  </a:lnTo>
                  <a:cubicBezTo>
                    <a:pt x="15515" y="17114"/>
                    <a:pt x="15527" y="17114"/>
                    <a:pt x="15536" y="17114"/>
                  </a:cubicBezTo>
                  <a:cubicBezTo>
                    <a:pt x="15442" y="17116"/>
                    <a:pt x="15350" y="17116"/>
                    <a:pt x="15258" y="17130"/>
                  </a:cubicBezTo>
                  <a:cubicBezTo>
                    <a:pt x="15201" y="17137"/>
                    <a:pt x="15148" y="17150"/>
                    <a:pt x="15093" y="17160"/>
                  </a:cubicBezTo>
                  <a:lnTo>
                    <a:pt x="15092" y="17163"/>
                  </a:lnTo>
                  <a:cubicBezTo>
                    <a:pt x="15090" y="17165"/>
                    <a:pt x="15086" y="17165"/>
                    <a:pt x="15083" y="17166"/>
                  </a:cubicBezTo>
                  <a:cubicBezTo>
                    <a:pt x="15024" y="17182"/>
                    <a:pt x="14962" y="17202"/>
                    <a:pt x="14905" y="17228"/>
                  </a:cubicBezTo>
                  <a:cubicBezTo>
                    <a:pt x="14866" y="17245"/>
                    <a:pt x="14827" y="17264"/>
                    <a:pt x="14790" y="17287"/>
                  </a:cubicBezTo>
                  <a:cubicBezTo>
                    <a:pt x="14727" y="17325"/>
                    <a:pt x="14667" y="17367"/>
                    <a:pt x="14611" y="17412"/>
                  </a:cubicBezTo>
                  <a:cubicBezTo>
                    <a:pt x="14567" y="17447"/>
                    <a:pt x="14529" y="17483"/>
                    <a:pt x="14487" y="17524"/>
                  </a:cubicBezTo>
                  <a:cubicBezTo>
                    <a:pt x="14488" y="17524"/>
                    <a:pt x="14488" y="17522"/>
                    <a:pt x="14490" y="17522"/>
                  </a:cubicBezTo>
                  <a:lnTo>
                    <a:pt x="14490" y="17522"/>
                  </a:lnTo>
                  <a:cubicBezTo>
                    <a:pt x="14415" y="17595"/>
                    <a:pt x="14343" y="17673"/>
                    <a:pt x="14264" y="17740"/>
                  </a:cubicBezTo>
                  <a:cubicBezTo>
                    <a:pt x="14213" y="17784"/>
                    <a:pt x="14162" y="17828"/>
                    <a:pt x="14105" y="17861"/>
                  </a:cubicBezTo>
                  <a:cubicBezTo>
                    <a:pt x="14065" y="17884"/>
                    <a:pt x="14027" y="17907"/>
                    <a:pt x="13986" y="17924"/>
                  </a:cubicBezTo>
                  <a:cubicBezTo>
                    <a:pt x="13864" y="17975"/>
                    <a:pt x="13732" y="18006"/>
                    <a:pt x="13598" y="18011"/>
                  </a:cubicBezTo>
                  <a:cubicBezTo>
                    <a:pt x="13582" y="18011"/>
                    <a:pt x="13566" y="18011"/>
                    <a:pt x="13550" y="18011"/>
                  </a:cubicBezTo>
                  <a:cubicBezTo>
                    <a:pt x="13470" y="18011"/>
                    <a:pt x="13389" y="18010"/>
                    <a:pt x="13311" y="17998"/>
                  </a:cubicBezTo>
                  <a:cubicBezTo>
                    <a:pt x="12965" y="17946"/>
                    <a:pt x="12637" y="17804"/>
                    <a:pt x="12335" y="17631"/>
                  </a:cubicBezTo>
                  <a:cubicBezTo>
                    <a:pt x="11938" y="17404"/>
                    <a:pt x="11566" y="17136"/>
                    <a:pt x="11212" y="16844"/>
                  </a:cubicBezTo>
                  <a:cubicBezTo>
                    <a:pt x="10830" y="16531"/>
                    <a:pt x="10464" y="16198"/>
                    <a:pt x="10109" y="15853"/>
                  </a:cubicBezTo>
                  <a:cubicBezTo>
                    <a:pt x="9509" y="15264"/>
                    <a:pt x="8934" y="14647"/>
                    <a:pt x="8391" y="14005"/>
                  </a:cubicBezTo>
                  <a:cubicBezTo>
                    <a:pt x="7560" y="13024"/>
                    <a:pt x="6816" y="11972"/>
                    <a:pt x="6144" y="10875"/>
                  </a:cubicBezTo>
                  <a:cubicBezTo>
                    <a:pt x="5387" y="9637"/>
                    <a:pt x="4709" y="8346"/>
                    <a:pt x="4075" y="7039"/>
                  </a:cubicBezTo>
                  <a:cubicBezTo>
                    <a:pt x="3433" y="5710"/>
                    <a:pt x="2826" y="4363"/>
                    <a:pt x="2201" y="3026"/>
                  </a:cubicBezTo>
                  <a:cubicBezTo>
                    <a:pt x="2177" y="2972"/>
                    <a:pt x="2210" y="2902"/>
                    <a:pt x="2266" y="2881"/>
                  </a:cubicBezTo>
                  <a:cubicBezTo>
                    <a:pt x="2279" y="2875"/>
                    <a:pt x="2294" y="2873"/>
                    <a:pt x="2308" y="2873"/>
                  </a:cubicBezTo>
                  <a:cubicBezTo>
                    <a:pt x="2344" y="2873"/>
                    <a:pt x="2378" y="2888"/>
                    <a:pt x="2396" y="2918"/>
                  </a:cubicBezTo>
                  <a:cubicBezTo>
                    <a:pt x="2425" y="2962"/>
                    <a:pt x="2459" y="3008"/>
                    <a:pt x="2494" y="3049"/>
                  </a:cubicBezTo>
                  <a:cubicBezTo>
                    <a:pt x="2526" y="3090"/>
                    <a:pt x="2561" y="3128"/>
                    <a:pt x="2600" y="3168"/>
                  </a:cubicBezTo>
                  <a:cubicBezTo>
                    <a:pt x="2593" y="3159"/>
                    <a:pt x="2587" y="3153"/>
                    <a:pt x="2580" y="3145"/>
                  </a:cubicBezTo>
                  <a:lnTo>
                    <a:pt x="2580" y="3145"/>
                  </a:lnTo>
                  <a:cubicBezTo>
                    <a:pt x="2622" y="3185"/>
                    <a:pt x="2662" y="3225"/>
                    <a:pt x="2702" y="3267"/>
                  </a:cubicBezTo>
                  <a:cubicBezTo>
                    <a:pt x="2705" y="3236"/>
                    <a:pt x="2708" y="3203"/>
                    <a:pt x="2708" y="3172"/>
                  </a:cubicBezTo>
                  <a:lnTo>
                    <a:pt x="2708" y="3172"/>
                  </a:lnTo>
                  <a:cubicBezTo>
                    <a:pt x="2708" y="3179"/>
                    <a:pt x="2707" y="3187"/>
                    <a:pt x="2705" y="3192"/>
                  </a:cubicBezTo>
                  <a:cubicBezTo>
                    <a:pt x="2704" y="3051"/>
                    <a:pt x="2682" y="2915"/>
                    <a:pt x="2652" y="2776"/>
                  </a:cubicBezTo>
                  <a:cubicBezTo>
                    <a:pt x="2651" y="2773"/>
                    <a:pt x="2651" y="2769"/>
                    <a:pt x="2648" y="2766"/>
                  </a:cubicBezTo>
                  <a:cubicBezTo>
                    <a:pt x="2540" y="2374"/>
                    <a:pt x="2356" y="2012"/>
                    <a:pt x="2162" y="1658"/>
                  </a:cubicBezTo>
                  <a:cubicBezTo>
                    <a:pt x="2159" y="1655"/>
                    <a:pt x="2158" y="1653"/>
                    <a:pt x="2158" y="1651"/>
                  </a:cubicBezTo>
                  <a:lnTo>
                    <a:pt x="2158" y="1651"/>
                  </a:lnTo>
                  <a:cubicBezTo>
                    <a:pt x="2159" y="1653"/>
                    <a:pt x="2162" y="1655"/>
                    <a:pt x="2162" y="1655"/>
                  </a:cubicBezTo>
                  <a:cubicBezTo>
                    <a:pt x="1957" y="1288"/>
                    <a:pt x="1740" y="927"/>
                    <a:pt x="1555" y="548"/>
                  </a:cubicBezTo>
                  <a:cubicBezTo>
                    <a:pt x="1468" y="371"/>
                    <a:pt x="1389" y="189"/>
                    <a:pt x="1329" y="1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1" name="Google Shape;2521;p11"/>
            <p:cNvSpPr/>
            <p:nvPr/>
          </p:nvSpPr>
          <p:spPr>
            <a:xfrm>
              <a:off x="1347622" y="908245"/>
              <a:ext cx="121" cy="161"/>
            </a:xfrm>
            <a:custGeom>
              <a:avLst/>
              <a:gdLst/>
              <a:ahLst/>
              <a:cxnLst/>
              <a:rect l="l" t="t" r="r" b="b"/>
              <a:pathLst>
                <a:path w="3" h="4" extrusionOk="0">
                  <a:moveTo>
                    <a:pt x="2" y="1"/>
                  </a:moveTo>
                  <a:cubicBezTo>
                    <a:pt x="2" y="1"/>
                    <a:pt x="1" y="1"/>
                    <a:pt x="1" y="4"/>
                  </a:cubicBezTo>
                  <a:lnTo>
                    <a:pt x="2" y="1"/>
                  </a:ln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2" name="Google Shape;2522;p11"/>
            <p:cNvSpPr/>
            <p:nvPr/>
          </p:nvSpPr>
          <p:spPr>
            <a:xfrm>
              <a:off x="1099441" y="1295165"/>
              <a:ext cx="308393" cy="735187"/>
            </a:xfrm>
            <a:custGeom>
              <a:avLst/>
              <a:gdLst/>
              <a:ahLst/>
              <a:cxnLst/>
              <a:rect l="l" t="t" r="r" b="b"/>
              <a:pathLst>
                <a:path w="7642" h="18218" extrusionOk="0">
                  <a:moveTo>
                    <a:pt x="4393" y="1"/>
                  </a:moveTo>
                  <a:cubicBezTo>
                    <a:pt x="4371" y="1"/>
                    <a:pt x="4352" y="6"/>
                    <a:pt x="4334" y="16"/>
                  </a:cubicBezTo>
                  <a:cubicBezTo>
                    <a:pt x="4305" y="35"/>
                    <a:pt x="4284" y="63"/>
                    <a:pt x="4276" y="99"/>
                  </a:cubicBezTo>
                  <a:cubicBezTo>
                    <a:pt x="4197" y="437"/>
                    <a:pt x="4163" y="787"/>
                    <a:pt x="4174" y="1142"/>
                  </a:cubicBezTo>
                  <a:cubicBezTo>
                    <a:pt x="4159" y="1137"/>
                    <a:pt x="4144" y="1135"/>
                    <a:pt x="4128" y="1135"/>
                  </a:cubicBezTo>
                  <a:cubicBezTo>
                    <a:pt x="4113" y="1135"/>
                    <a:pt x="4099" y="1136"/>
                    <a:pt x="4085" y="1139"/>
                  </a:cubicBezTo>
                  <a:cubicBezTo>
                    <a:pt x="3508" y="1268"/>
                    <a:pt x="3012" y="1448"/>
                    <a:pt x="2571" y="1688"/>
                  </a:cubicBezTo>
                  <a:cubicBezTo>
                    <a:pt x="2505" y="1724"/>
                    <a:pt x="2442" y="1760"/>
                    <a:pt x="2376" y="1800"/>
                  </a:cubicBezTo>
                  <a:cubicBezTo>
                    <a:pt x="2228" y="1889"/>
                    <a:pt x="2085" y="1986"/>
                    <a:pt x="1945" y="2088"/>
                  </a:cubicBezTo>
                  <a:cubicBezTo>
                    <a:pt x="1720" y="2258"/>
                    <a:pt x="1520" y="2453"/>
                    <a:pt x="1374" y="2606"/>
                  </a:cubicBezTo>
                  <a:cubicBezTo>
                    <a:pt x="1072" y="2916"/>
                    <a:pt x="809" y="3293"/>
                    <a:pt x="569" y="3759"/>
                  </a:cubicBezTo>
                  <a:cubicBezTo>
                    <a:pt x="370" y="4142"/>
                    <a:pt x="220" y="4578"/>
                    <a:pt x="114" y="5087"/>
                  </a:cubicBezTo>
                  <a:cubicBezTo>
                    <a:pt x="28" y="5514"/>
                    <a:pt x="0" y="5995"/>
                    <a:pt x="32" y="6519"/>
                  </a:cubicBezTo>
                  <a:cubicBezTo>
                    <a:pt x="61" y="6986"/>
                    <a:pt x="154" y="7464"/>
                    <a:pt x="315" y="7982"/>
                  </a:cubicBezTo>
                  <a:cubicBezTo>
                    <a:pt x="383" y="8194"/>
                    <a:pt x="469" y="8418"/>
                    <a:pt x="578" y="8665"/>
                  </a:cubicBezTo>
                  <a:cubicBezTo>
                    <a:pt x="693" y="8924"/>
                    <a:pt x="835" y="9171"/>
                    <a:pt x="971" y="9412"/>
                  </a:cubicBezTo>
                  <a:lnTo>
                    <a:pt x="994" y="9454"/>
                  </a:lnTo>
                  <a:cubicBezTo>
                    <a:pt x="1253" y="9911"/>
                    <a:pt x="1539" y="10387"/>
                    <a:pt x="1919" y="10998"/>
                  </a:cubicBezTo>
                  <a:lnTo>
                    <a:pt x="2116" y="11315"/>
                  </a:lnTo>
                  <a:cubicBezTo>
                    <a:pt x="2396" y="11766"/>
                    <a:pt x="2676" y="12216"/>
                    <a:pt x="2941" y="12675"/>
                  </a:cubicBezTo>
                  <a:cubicBezTo>
                    <a:pt x="3212" y="13157"/>
                    <a:pt x="3432" y="13597"/>
                    <a:pt x="3611" y="14017"/>
                  </a:cubicBezTo>
                  <a:cubicBezTo>
                    <a:pt x="3818" y="14495"/>
                    <a:pt x="3995" y="15009"/>
                    <a:pt x="4136" y="15547"/>
                  </a:cubicBezTo>
                  <a:cubicBezTo>
                    <a:pt x="4222" y="15896"/>
                    <a:pt x="4296" y="16265"/>
                    <a:pt x="4361" y="16687"/>
                  </a:cubicBezTo>
                  <a:cubicBezTo>
                    <a:pt x="4419" y="17056"/>
                    <a:pt x="4450" y="17435"/>
                    <a:pt x="4483" y="17802"/>
                  </a:cubicBezTo>
                  <a:lnTo>
                    <a:pt x="4505" y="18040"/>
                  </a:lnTo>
                  <a:cubicBezTo>
                    <a:pt x="4509" y="18105"/>
                    <a:pt x="4555" y="18165"/>
                    <a:pt x="4617" y="18196"/>
                  </a:cubicBezTo>
                  <a:cubicBezTo>
                    <a:pt x="4648" y="18211"/>
                    <a:pt x="4680" y="18218"/>
                    <a:pt x="4711" y="18218"/>
                  </a:cubicBezTo>
                  <a:cubicBezTo>
                    <a:pt x="4742" y="18218"/>
                    <a:pt x="4773" y="18210"/>
                    <a:pt x="4801" y="18195"/>
                  </a:cubicBezTo>
                  <a:lnTo>
                    <a:pt x="4828" y="18176"/>
                  </a:lnTo>
                  <a:cubicBezTo>
                    <a:pt x="4977" y="18040"/>
                    <a:pt x="5122" y="17902"/>
                    <a:pt x="5259" y="17753"/>
                  </a:cubicBezTo>
                  <a:cubicBezTo>
                    <a:pt x="5398" y="17599"/>
                    <a:pt x="5535" y="17425"/>
                    <a:pt x="5690" y="17205"/>
                  </a:cubicBezTo>
                  <a:cubicBezTo>
                    <a:pt x="5935" y="16854"/>
                    <a:pt x="6165" y="16444"/>
                    <a:pt x="6392" y="15954"/>
                  </a:cubicBezTo>
                  <a:cubicBezTo>
                    <a:pt x="6781" y="15107"/>
                    <a:pt x="7084" y="14116"/>
                    <a:pt x="7321" y="12925"/>
                  </a:cubicBezTo>
                  <a:cubicBezTo>
                    <a:pt x="7521" y="11913"/>
                    <a:pt x="7627" y="10879"/>
                    <a:pt x="7636" y="9853"/>
                  </a:cubicBezTo>
                  <a:cubicBezTo>
                    <a:pt x="7642" y="9401"/>
                    <a:pt x="7621" y="8960"/>
                    <a:pt x="7573" y="8537"/>
                  </a:cubicBezTo>
                  <a:cubicBezTo>
                    <a:pt x="7521" y="8076"/>
                    <a:pt x="7397" y="7610"/>
                    <a:pt x="7198" y="7110"/>
                  </a:cubicBezTo>
                  <a:cubicBezTo>
                    <a:pt x="6982" y="6564"/>
                    <a:pt x="6697" y="6054"/>
                    <a:pt x="6335" y="5457"/>
                  </a:cubicBezTo>
                  <a:cubicBezTo>
                    <a:pt x="6202" y="5240"/>
                    <a:pt x="6069" y="5024"/>
                    <a:pt x="5934" y="4809"/>
                  </a:cubicBezTo>
                  <a:cubicBezTo>
                    <a:pt x="5718" y="4464"/>
                    <a:pt x="5500" y="4119"/>
                    <a:pt x="5300" y="3765"/>
                  </a:cubicBezTo>
                  <a:cubicBezTo>
                    <a:pt x="4924" y="3104"/>
                    <a:pt x="4684" y="2554"/>
                    <a:pt x="4536" y="2004"/>
                  </a:cubicBezTo>
                  <a:cubicBezTo>
                    <a:pt x="4510" y="1902"/>
                    <a:pt x="4489" y="1797"/>
                    <a:pt x="4469" y="1692"/>
                  </a:cubicBezTo>
                  <a:cubicBezTo>
                    <a:pt x="4500" y="1630"/>
                    <a:pt x="4515" y="1553"/>
                    <a:pt x="4508" y="1477"/>
                  </a:cubicBezTo>
                  <a:cubicBezTo>
                    <a:pt x="4499" y="1400"/>
                    <a:pt x="4465" y="1326"/>
                    <a:pt x="4413" y="1264"/>
                  </a:cubicBezTo>
                  <a:cubicBezTo>
                    <a:pt x="4406" y="1151"/>
                    <a:pt x="4401" y="1036"/>
                    <a:pt x="4401" y="918"/>
                  </a:cubicBezTo>
                  <a:cubicBezTo>
                    <a:pt x="4411" y="652"/>
                    <a:pt x="4443" y="396"/>
                    <a:pt x="4506" y="135"/>
                  </a:cubicBezTo>
                  <a:cubicBezTo>
                    <a:pt x="4512" y="108"/>
                    <a:pt x="4506" y="80"/>
                    <a:pt x="4490" y="56"/>
                  </a:cubicBezTo>
                  <a:cubicBezTo>
                    <a:pt x="4470" y="27"/>
                    <a:pt x="4440" y="7"/>
                    <a:pt x="4407" y="2"/>
                  </a:cubicBezTo>
                  <a:cubicBezTo>
                    <a:pt x="4402" y="1"/>
                    <a:pt x="4398" y="1"/>
                    <a:pt x="439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3" name="Google Shape;2523;p11"/>
            <p:cNvSpPr/>
            <p:nvPr/>
          </p:nvSpPr>
          <p:spPr>
            <a:xfrm>
              <a:off x="1098916" y="1345729"/>
              <a:ext cx="199555" cy="622113"/>
            </a:xfrm>
            <a:custGeom>
              <a:avLst/>
              <a:gdLst/>
              <a:ahLst/>
              <a:cxnLst/>
              <a:rect l="l" t="t" r="r" b="b"/>
              <a:pathLst>
                <a:path w="4945" h="15416" extrusionOk="0">
                  <a:moveTo>
                    <a:pt x="4037" y="2832"/>
                  </a:moveTo>
                  <a:lnTo>
                    <a:pt x="4037" y="2832"/>
                  </a:lnTo>
                  <a:cubicBezTo>
                    <a:pt x="4036" y="2838"/>
                    <a:pt x="4035" y="2844"/>
                    <a:pt x="4034" y="2851"/>
                  </a:cubicBezTo>
                  <a:lnTo>
                    <a:pt x="4034" y="2851"/>
                  </a:lnTo>
                  <a:cubicBezTo>
                    <a:pt x="4037" y="2844"/>
                    <a:pt x="4037" y="2839"/>
                    <a:pt x="4037" y="2832"/>
                  </a:cubicBezTo>
                  <a:close/>
                  <a:moveTo>
                    <a:pt x="3629" y="1"/>
                  </a:moveTo>
                  <a:cubicBezTo>
                    <a:pt x="3248" y="114"/>
                    <a:pt x="2902" y="255"/>
                    <a:pt x="2579" y="430"/>
                  </a:cubicBezTo>
                  <a:cubicBezTo>
                    <a:pt x="2514" y="466"/>
                    <a:pt x="2449" y="504"/>
                    <a:pt x="2385" y="542"/>
                  </a:cubicBezTo>
                  <a:cubicBezTo>
                    <a:pt x="2235" y="633"/>
                    <a:pt x="2092" y="729"/>
                    <a:pt x="1951" y="830"/>
                  </a:cubicBezTo>
                  <a:cubicBezTo>
                    <a:pt x="1769" y="969"/>
                    <a:pt x="1576" y="1144"/>
                    <a:pt x="1377" y="1351"/>
                  </a:cubicBezTo>
                  <a:cubicBezTo>
                    <a:pt x="1075" y="1661"/>
                    <a:pt x="814" y="2036"/>
                    <a:pt x="571" y="2503"/>
                  </a:cubicBezTo>
                  <a:cubicBezTo>
                    <a:pt x="371" y="2886"/>
                    <a:pt x="223" y="3320"/>
                    <a:pt x="115" y="3834"/>
                  </a:cubicBezTo>
                  <a:cubicBezTo>
                    <a:pt x="29" y="4265"/>
                    <a:pt x="1" y="4748"/>
                    <a:pt x="32" y="5268"/>
                  </a:cubicBezTo>
                  <a:cubicBezTo>
                    <a:pt x="61" y="5730"/>
                    <a:pt x="153" y="6207"/>
                    <a:pt x="317" y="6731"/>
                  </a:cubicBezTo>
                  <a:cubicBezTo>
                    <a:pt x="385" y="6955"/>
                    <a:pt x="470" y="7181"/>
                    <a:pt x="577" y="7419"/>
                  </a:cubicBezTo>
                  <a:cubicBezTo>
                    <a:pt x="691" y="7671"/>
                    <a:pt x="829" y="7916"/>
                    <a:pt x="964" y="8153"/>
                  </a:cubicBezTo>
                  <a:lnTo>
                    <a:pt x="993" y="8208"/>
                  </a:lnTo>
                  <a:cubicBezTo>
                    <a:pt x="1260" y="8678"/>
                    <a:pt x="1547" y="9153"/>
                    <a:pt x="1919" y="9752"/>
                  </a:cubicBezTo>
                  <a:lnTo>
                    <a:pt x="2119" y="10069"/>
                  </a:lnTo>
                  <a:lnTo>
                    <a:pt x="2185" y="10176"/>
                  </a:lnTo>
                  <a:cubicBezTo>
                    <a:pt x="2444" y="10589"/>
                    <a:pt x="2701" y="11006"/>
                    <a:pt x="2944" y="11432"/>
                  </a:cubicBezTo>
                  <a:cubicBezTo>
                    <a:pt x="3211" y="11901"/>
                    <a:pt x="3429" y="12340"/>
                    <a:pt x="3614" y="12772"/>
                  </a:cubicBezTo>
                  <a:cubicBezTo>
                    <a:pt x="3817" y="13238"/>
                    <a:pt x="3993" y="13752"/>
                    <a:pt x="4140" y="14299"/>
                  </a:cubicBezTo>
                  <a:cubicBezTo>
                    <a:pt x="4223" y="14647"/>
                    <a:pt x="4295" y="15013"/>
                    <a:pt x="4361" y="15415"/>
                  </a:cubicBezTo>
                  <a:cubicBezTo>
                    <a:pt x="4368" y="15394"/>
                    <a:pt x="4373" y="15378"/>
                    <a:pt x="4377" y="15361"/>
                  </a:cubicBezTo>
                  <a:cubicBezTo>
                    <a:pt x="4473" y="15042"/>
                    <a:pt x="4588" y="14736"/>
                    <a:pt x="4690" y="14421"/>
                  </a:cubicBezTo>
                  <a:cubicBezTo>
                    <a:pt x="4792" y="14105"/>
                    <a:pt x="4877" y="13788"/>
                    <a:pt x="4921" y="13458"/>
                  </a:cubicBezTo>
                  <a:cubicBezTo>
                    <a:pt x="4934" y="13325"/>
                    <a:pt x="4944" y="13193"/>
                    <a:pt x="4943" y="13063"/>
                  </a:cubicBezTo>
                  <a:cubicBezTo>
                    <a:pt x="4939" y="12920"/>
                    <a:pt x="4927" y="12780"/>
                    <a:pt x="4907" y="12639"/>
                  </a:cubicBezTo>
                  <a:cubicBezTo>
                    <a:pt x="4884" y="12498"/>
                    <a:pt x="4857" y="12362"/>
                    <a:pt x="4816" y="12227"/>
                  </a:cubicBezTo>
                  <a:cubicBezTo>
                    <a:pt x="4779" y="12097"/>
                    <a:pt x="4732" y="11971"/>
                    <a:pt x="4682" y="11846"/>
                  </a:cubicBezTo>
                  <a:lnTo>
                    <a:pt x="4682" y="11846"/>
                  </a:lnTo>
                  <a:cubicBezTo>
                    <a:pt x="4683" y="11848"/>
                    <a:pt x="4684" y="11851"/>
                    <a:pt x="4686" y="11853"/>
                  </a:cubicBezTo>
                  <a:cubicBezTo>
                    <a:pt x="4682" y="11845"/>
                    <a:pt x="4679" y="11837"/>
                    <a:pt x="4675" y="11830"/>
                  </a:cubicBezTo>
                  <a:lnTo>
                    <a:pt x="4675" y="11830"/>
                  </a:lnTo>
                  <a:cubicBezTo>
                    <a:pt x="4675" y="11827"/>
                    <a:pt x="4674" y="11825"/>
                    <a:pt x="4673" y="11823"/>
                  </a:cubicBezTo>
                  <a:lnTo>
                    <a:pt x="4673" y="11823"/>
                  </a:lnTo>
                  <a:cubicBezTo>
                    <a:pt x="4673" y="11824"/>
                    <a:pt x="4674" y="11826"/>
                    <a:pt x="4674" y="11827"/>
                  </a:cubicBezTo>
                  <a:lnTo>
                    <a:pt x="4674" y="11827"/>
                  </a:lnTo>
                  <a:cubicBezTo>
                    <a:pt x="4516" y="11469"/>
                    <a:pt x="4313" y="11133"/>
                    <a:pt x="4090" y="10811"/>
                  </a:cubicBezTo>
                  <a:cubicBezTo>
                    <a:pt x="3874" y="10499"/>
                    <a:pt x="3644" y="10197"/>
                    <a:pt x="3428" y="9888"/>
                  </a:cubicBezTo>
                  <a:cubicBezTo>
                    <a:pt x="3214" y="9584"/>
                    <a:pt x="3005" y="9272"/>
                    <a:pt x="2847" y="8938"/>
                  </a:cubicBezTo>
                  <a:cubicBezTo>
                    <a:pt x="2774" y="8782"/>
                    <a:pt x="2707" y="8624"/>
                    <a:pt x="2653" y="8459"/>
                  </a:cubicBezTo>
                  <a:cubicBezTo>
                    <a:pt x="2596" y="8280"/>
                    <a:pt x="2554" y="8100"/>
                    <a:pt x="2526" y="7914"/>
                  </a:cubicBezTo>
                  <a:cubicBezTo>
                    <a:pt x="2480" y="7595"/>
                    <a:pt x="2488" y="7274"/>
                    <a:pt x="2553" y="6961"/>
                  </a:cubicBezTo>
                  <a:cubicBezTo>
                    <a:pt x="2618" y="6644"/>
                    <a:pt x="2724" y="6341"/>
                    <a:pt x="2849" y="6043"/>
                  </a:cubicBezTo>
                  <a:cubicBezTo>
                    <a:pt x="3110" y="5433"/>
                    <a:pt x="3452" y="4861"/>
                    <a:pt x="3699" y="4244"/>
                  </a:cubicBezTo>
                  <a:cubicBezTo>
                    <a:pt x="3869" y="3794"/>
                    <a:pt x="3973" y="3325"/>
                    <a:pt x="4034" y="2851"/>
                  </a:cubicBezTo>
                  <a:lnTo>
                    <a:pt x="4034" y="2851"/>
                  </a:lnTo>
                  <a:cubicBezTo>
                    <a:pt x="4034" y="2851"/>
                    <a:pt x="4034" y="2852"/>
                    <a:pt x="4034" y="2852"/>
                  </a:cubicBezTo>
                  <a:cubicBezTo>
                    <a:pt x="4062" y="2593"/>
                    <a:pt x="4077" y="2333"/>
                    <a:pt x="4070" y="2075"/>
                  </a:cubicBezTo>
                  <a:cubicBezTo>
                    <a:pt x="4065" y="1847"/>
                    <a:pt x="4047" y="1623"/>
                    <a:pt x="4015" y="1397"/>
                  </a:cubicBezTo>
                  <a:lnTo>
                    <a:pt x="4015" y="1397"/>
                  </a:lnTo>
                  <a:lnTo>
                    <a:pt x="4016" y="1400"/>
                  </a:lnTo>
                  <a:cubicBezTo>
                    <a:pt x="3979" y="1143"/>
                    <a:pt x="3925" y="886"/>
                    <a:pt x="3851" y="639"/>
                  </a:cubicBezTo>
                  <a:cubicBezTo>
                    <a:pt x="3787" y="423"/>
                    <a:pt x="3713" y="209"/>
                    <a:pt x="3629" y="1"/>
                  </a:cubicBezTo>
                  <a:close/>
                </a:path>
              </a:pathLst>
            </a:custGeom>
            <a:solidFill>
              <a:srgbClr val="000000">
                <a:alpha val="18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4" name="Google Shape;2524;p11"/>
            <p:cNvSpPr/>
            <p:nvPr/>
          </p:nvSpPr>
          <p:spPr>
            <a:xfrm>
              <a:off x="1260174" y="1389433"/>
              <a:ext cx="90355" cy="601814"/>
            </a:xfrm>
            <a:custGeom>
              <a:avLst/>
              <a:gdLst/>
              <a:ahLst/>
              <a:cxnLst/>
              <a:rect l="l" t="t" r="r" b="b"/>
              <a:pathLst>
                <a:path w="2239" h="14913" extrusionOk="0">
                  <a:moveTo>
                    <a:pt x="1389" y="669"/>
                  </a:moveTo>
                  <a:lnTo>
                    <a:pt x="1389" y="669"/>
                  </a:lnTo>
                  <a:cubicBezTo>
                    <a:pt x="1384" y="677"/>
                    <a:pt x="1378" y="685"/>
                    <a:pt x="1371" y="693"/>
                  </a:cubicBezTo>
                  <a:cubicBezTo>
                    <a:pt x="1376" y="685"/>
                    <a:pt x="1384" y="676"/>
                    <a:pt x="1389" y="669"/>
                  </a:cubicBezTo>
                  <a:close/>
                  <a:moveTo>
                    <a:pt x="1789" y="9785"/>
                  </a:moveTo>
                  <a:cubicBezTo>
                    <a:pt x="1789" y="9792"/>
                    <a:pt x="1791" y="9799"/>
                    <a:pt x="1793" y="9805"/>
                  </a:cubicBezTo>
                  <a:cubicBezTo>
                    <a:pt x="1791" y="9799"/>
                    <a:pt x="1790" y="9792"/>
                    <a:pt x="1789" y="9785"/>
                  </a:cubicBezTo>
                  <a:close/>
                  <a:moveTo>
                    <a:pt x="1345" y="1"/>
                  </a:moveTo>
                  <a:cubicBezTo>
                    <a:pt x="1271" y="1"/>
                    <a:pt x="1198" y="30"/>
                    <a:pt x="1151" y="91"/>
                  </a:cubicBezTo>
                  <a:cubicBezTo>
                    <a:pt x="884" y="445"/>
                    <a:pt x="654" y="822"/>
                    <a:pt x="476" y="1232"/>
                  </a:cubicBezTo>
                  <a:cubicBezTo>
                    <a:pt x="308" y="1622"/>
                    <a:pt x="193" y="2042"/>
                    <a:pt x="127" y="2466"/>
                  </a:cubicBezTo>
                  <a:cubicBezTo>
                    <a:pt x="0" y="3289"/>
                    <a:pt x="76" y="4129"/>
                    <a:pt x="245" y="4943"/>
                  </a:cubicBezTo>
                  <a:cubicBezTo>
                    <a:pt x="415" y="5772"/>
                    <a:pt x="681" y="6581"/>
                    <a:pt x="971" y="7375"/>
                  </a:cubicBezTo>
                  <a:cubicBezTo>
                    <a:pt x="1112" y="7760"/>
                    <a:pt x="1254" y="8142"/>
                    <a:pt x="1394" y="8528"/>
                  </a:cubicBezTo>
                  <a:cubicBezTo>
                    <a:pt x="1544" y="8940"/>
                    <a:pt x="1698" y="9356"/>
                    <a:pt x="1789" y="9785"/>
                  </a:cubicBezTo>
                  <a:lnTo>
                    <a:pt x="1789" y="9785"/>
                  </a:lnTo>
                  <a:cubicBezTo>
                    <a:pt x="1789" y="9784"/>
                    <a:pt x="1789" y="9782"/>
                    <a:pt x="1789" y="9781"/>
                  </a:cubicBezTo>
                  <a:lnTo>
                    <a:pt x="1789" y="9781"/>
                  </a:lnTo>
                  <a:cubicBezTo>
                    <a:pt x="1793" y="9798"/>
                    <a:pt x="1794" y="9814"/>
                    <a:pt x="1797" y="9828"/>
                  </a:cubicBezTo>
                  <a:cubicBezTo>
                    <a:pt x="1873" y="10260"/>
                    <a:pt x="1889" y="10697"/>
                    <a:pt x="1862" y="11135"/>
                  </a:cubicBezTo>
                  <a:cubicBezTo>
                    <a:pt x="1812" y="11738"/>
                    <a:pt x="1687" y="12330"/>
                    <a:pt x="1530" y="12918"/>
                  </a:cubicBezTo>
                  <a:cubicBezTo>
                    <a:pt x="1365" y="13541"/>
                    <a:pt x="1162" y="14153"/>
                    <a:pt x="994" y="14776"/>
                  </a:cubicBezTo>
                  <a:cubicBezTo>
                    <a:pt x="977" y="14835"/>
                    <a:pt x="1024" y="14897"/>
                    <a:pt x="1080" y="14911"/>
                  </a:cubicBezTo>
                  <a:cubicBezTo>
                    <a:pt x="1087" y="14912"/>
                    <a:pt x="1094" y="14913"/>
                    <a:pt x="1101" y="14913"/>
                  </a:cubicBezTo>
                  <a:cubicBezTo>
                    <a:pt x="1122" y="14913"/>
                    <a:pt x="1140" y="14908"/>
                    <a:pt x="1157" y="14897"/>
                  </a:cubicBezTo>
                  <a:cubicBezTo>
                    <a:pt x="1188" y="14877"/>
                    <a:pt x="1207" y="14849"/>
                    <a:pt x="1217" y="14819"/>
                  </a:cubicBezTo>
                  <a:cubicBezTo>
                    <a:pt x="1462" y="13921"/>
                    <a:pt x="1784" y="13045"/>
                    <a:pt x="2007" y="12140"/>
                  </a:cubicBezTo>
                  <a:cubicBezTo>
                    <a:pt x="2115" y="11704"/>
                    <a:pt x="2181" y="11261"/>
                    <a:pt x="2208" y="10813"/>
                  </a:cubicBezTo>
                  <a:cubicBezTo>
                    <a:pt x="2238" y="10325"/>
                    <a:pt x="2188" y="9841"/>
                    <a:pt x="2086" y="9363"/>
                  </a:cubicBezTo>
                  <a:cubicBezTo>
                    <a:pt x="2046" y="9173"/>
                    <a:pt x="1992" y="8985"/>
                    <a:pt x="1938" y="8795"/>
                  </a:cubicBezTo>
                  <a:cubicBezTo>
                    <a:pt x="1885" y="8604"/>
                    <a:pt x="1824" y="8412"/>
                    <a:pt x="1766" y="8221"/>
                  </a:cubicBezTo>
                  <a:cubicBezTo>
                    <a:pt x="1651" y="7846"/>
                    <a:pt x="1527" y="7477"/>
                    <a:pt x="1406" y="7103"/>
                  </a:cubicBezTo>
                  <a:cubicBezTo>
                    <a:pt x="1158" y="6331"/>
                    <a:pt x="911" y="5561"/>
                    <a:pt x="749" y="4765"/>
                  </a:cubicBezTo>
                  <a:lnTo>
                    <a:pt x="749" y="4765"/>
                  </a:lnTo>
                  <a:lnTo>
                    <a:pt x="766" y="4835"/>
                  </a:lnTo>
                  <a:cubicBezTo>
                    <a:pt x="644" y="4230"/>
                    <a:pt x="578" y="3617"/>
                    <a:pt x="609" y="3000"/>
                  </a:cubicBezTo>
                  <a:lnTo>
                    <a:pt x="609" y="3000"/>
                  </a:lnTo>
                  <a:cubicBezTo>
                    <a:pt x="611" y="2984"/>
                    <a:pt x="612" y="2966"/>
                    <a:pt x="612" y="2950"/>
                  </a:cubicBezTo>
                  <a:lnTo>
                    <a:pt x="612" y="2950"/>
                  </a:lnTo>
                  <a:cubicBezTo>
                    <a:pt x="612" y="2950"/>
                    <a:pt x="612" y="2950"/>
                    <a:pt x="612" y="2950"/>
                  </a:cubicBezTo>
                  <a:lnTo>
                    <a:pt x="612" y="2950"/>
                  </a:lnTo>
                  <a:cubicBezTo>
                    <a:pt x="612" y="2950"/>
                    <a:pt x="612" y="2950"/>
                    <a:pt x="612" y="2950"/>
                  </a:cubicBezTo>
                  <a:lnTo>
                    <a:pt x="612" y="2950"/>
                  </a:lnTo>
                  <a:cubicBezTo>
                    <a:pt x="612" y="2949"/>
                    <a:pt x="612" y="2948"/>
                    <a:pt x="612" y="2947"/>
                  </a:cubicBezTo>
                  <a:cubicBezTo>
                    <a:pt x="612" y="2943"/>
                    <a:pt x="612" y="2939"/>
                    <a:pt x="613" y="2934"/>
                  </a:cubicBezTo>
                  <a:lnTo>
                    <a:pt x="613" y="2934"/>
                  </a:lnTo>
                  <a:cubicBezTo>
                    <a:pt x="613" y="2939"/>
                    <a:pt x="613" y="2943"/>
                    <a:pt x="612" y="2947"/>
                  </a:cubicBezTo>
                  <a:cubicBezTo>
                    <a:pt x="615" y="2941"/>
                    <a:pt x="615" y="2935"/>
                    <a:pt x="615" y="2930"/>
                  </a:cubicBezTo>
                  <a:lnTo>
                    <a:pt x="615" y="2930"/>
                  </a:lnTo>
                  <a:cubicBezTo>
                    <a:pt x="614" y="2931"/>
                    <a:pt x="614" y="2933"/>
                    <a:pt x="613" y="2934"/>
                  </a:cubicBezTo>
                  <a:lnTo>
                    <a:pt x="613" y="2934"/>
                  </a:lnTo>
                  <a:cubicBezTo>
                    <a:pt x="648" y="2527"/>
                    <a:pt x="726" y="2128"/>
                    <a:pt x="854" y="1740"/>
                  </a:cubicBezTo>
                  <a:cubicBezTo>
                    <a:pt x="991" y="1350"/>
                    <a:pt x="1178" y="986"/>
                    <a:pt x="1406" y="643"/>
                  </a:cubicBezTo>
                  <a:cubicBezTo>
                    <a:pt x="1452" y="574"/>
                    <a:pt x="1501" y="506"/>
                    <a:pt x="1552" y="442"/>
                  </a:cubicBezTo>
                  <a:cubicBezTo>
                    <a:pt x="1595" y="384"/>
                    <a:pt x="1622" y="323"/>
                    <a:pt x="1618" y="249"/>
                  </a:cubicBezTo>
                  <a:cubicBezTo>
                    <a:pt x="1613" y="179"/>
                    <a:pt x="1579" y="113"/>
                    <a:pt x="1527" y="67"/>
                  </a:cubicBezTo>
                  <a:cubicBezTo>
                    <a:pt x="1478" y="24"/>
                    <a:pt x="1411" y="1"/>
                    <a:pt x="134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5" name="Google Shape;2525;p11"/>
            <p:cNvSpPr/>
            <p:nvPr/>
          </p:nvSpPr>
          <p:spPr>
            <a:xfrm>
              <a:off x="554411" y="1091737"/>
              <a:ext cx="788496" cy="506617"/>
            </a:xfrm>
            <a:custGeom>
              <a:avLst/>
              <a:gdLst/>
              <a:ahLst/>
              <a:cxnLst/>
              <a:rect l="l" t="t" r="r" b="b"/>
              <a:pathLst>
                <a:path w="19539" h="12554" extrusionOk="0">
                  <a:moveTo>
                    <a:pt x="18573" y="0"/>
                  </a:moveTo>
                  <a:cubicBezTo>
                    <a:pt x="18541" y="0"/>
                    <a:pt x="18509" y="7"/>
                    <a:pt x="18479" y="21"/>
                  </a:cubicBezTo>
                  <a:lnTo>
                    <a:pt x="18478" y="24"/>
                  </a:lnTo>
                  <a:cubicBezTo>
                    <a:pt x="18373" y="86"/>
                    <a:pt x="18328" y="191"/>
                    <a:pt x="18351" y="284"/>
                  </a:cubicBezTo>
                  <a:cubicBezTo>
                    <a:pt x="18331" y="256"/>
                    <a:pt x="18298" y="243"/>
                    <a:pt x="18264" y="243"/>
                  </a:cubicBezTo>
                  <a:cubicBezTo>
                    <a:pt x="18244" y="243"/>
                    <a:pt x="18225" y="247"/>
                    <a:pt x="18206" y="255"/>
                  </a:cubicBezTo>
                  <a:cubicBezTo>
                    <a:pt x="18048" y="326"/>
                    <a:pt x="17894" y="406"/>
                    <a:pt x="17745" y="494"/>
                  </a:cubicBezTo>
                  <a:cubicBezTo>
                    <a:pt x="17528" y="623"/>
                    <a:pt x="17321" y="775"/>
                    <a:pt x="17127" y="946"/>
                  </a:cubicBezTo>
                  <a:cubicBezTo>
                    <a:pt x="16850" y="1187"/>
                    <a:pt x="16590" y="1478"/>
                    <a:pt x="16283" y="1888"/>
                  </a:cubicBezTo>
                  <a:cubicBezTo>
                    <a:pt x="16111" y="2121"/>
                    <a:pt x="15948" y="2362"/>
                    <a:pt x="15786" y="2604"/>
                  </a:cubicBezTo>
                  <a:cubicBezTo>
                    <a:pt x="15503" y="3026"/>
                    <a:pt x="15209" y="3461"/>
                    <a:pt x="14857" y="3845"/>
                  </a:cubicBezTo>
                  <a:cubicBezTo>
                    <a:pt x="14664" y="4049"/>
                    <a:pt x="14442" y="4240"/>
                    <a:pt x="14200" y="4395"/>
                  </a:cubicBezTo>
                  <a:cubicBezTo>
                    <a:pt x="14197" y="4398"/>
                    <a:pt x="14196" y="4399"/>
                    <a:pt x="14192" y="4400"/>
                  </a:cubicBezTo>
                  <a:cubicBezTo>
                    <a:pt x="13985" y="4524"/>
                    <a:pt x="13782" y="4617"/>
                    <a:pt x="13571" y="4688"/>
                  </a:cubicBezTo>
                  <a:cubicBezTo>
                    <a:pt x="13305" y="4765"/>
                    <a:pt x="13027" y="4811"/>
                    <a:pt x="12742" y="4826"/>
                  </a:cubicBezTo>
                  <a:cubicBezTo>
                    <a:pt x="12696" y="4827"/>
                    <a:pt x="12649" y="4828"/>
                    <a:pt x="12602" y="4828"/>
                  </a:cubicBezTo>
                  <a:cubicBezTo>
                    <a:pt x="12119" y="4828"/>
                    <a:pt x="11644" y="4750"/>
                    <a:pt x="11201" y="4663"/>
                  </a:cubicBezTo>
                  <a:cubicBezTo>
                    <a:pt x="11079" y="4639"/>
                    <a:pt x="10957" y="4613"/>
                    <a:pt x="10836" y="4587"/>
                  </a:cubicBezTo>
                  <a:cubicBezTo>
                    <a:pt x="10543" y="4524"/>
                    <a:pt x="10242" y="4459"/>
                    <a:pt x="9939" y="4423"/>
                  </a:cubicBezTo>
                  <a:cubicBezTo>
                    <a:pt x="9818" y="4409"/>
                    <a:pt x="9699" y="4402"/>
                    <a:pt x="9583" y="4402"/>
                  </a:cubicBezTo>
                  <a:cubicBezTo>
                    <a:pt x="9318" y="4402"/>
                    <a:pt x="9066" y="4439"/>
                    <a:pt x="8831" y="4515"/>
                  </a:cubicBezTo>
                  <a:cubicBezTo>
                    <a:pt x="8627" y="4580"/>
                    <a:pt x="8429" y="4672"/>
                    <a:pt x="8222" y="4797"/>
                  </a:cubicBezTo>
                  <a:cubicBezTo>
                    <a:pt x="8013" y="4923"/>
                    <a:pt x="7794" y="5083"/>
                    <a:pt x="7540" y="5298"/>
                  </a:cubicBezTo>
                  <a:cubicBezTo>
                    <a:pt x="7053" y="5713"/>
                    <a:pt x="6615" y="6167"/>
                    <a:pt x="6174" y="6634"/>
                  </a:cubicBezTo>
                  <a:lnTo>
                    <a:pt x="6068" y="6747"/>
                  </a:lnTo>
                  <a:cubicBezTo>
                    <a:pt x="5673" y="7165"/>
                    <a:pt x="5264" y="7601"/>
                    <a:pt x="4838" y="8004"/>
                  </a:cubicBezTo>
                  <a:cubicBezTo>
                    <a:pt x="4616" y="8215"/>
                    <a:pt x="4380" y="8412"/>
                    <a:pt x="4139" y="8609"/>
                  </a:cubicBezTo>
                  <a:cubicBezTo>
                    <a:pt x="3949" y="8765"/>
                    <a:pt x="3763" y="8925"/>
                    <a:pt x="3576" y="9084"/>
                  </a:cubicBezTo>
                  <a:lnTo>
                    <a:pt x="3352" y="9277"/>
                  </a:lnTo>
                  <a:cubicBezTo>
                    <a:pt x="2774" y="9768"/>
                    <a:pt x="2279" y="10169"/>
                    <a:pt x="1739" y="10519"/>
                  </a:cubicBezTo>
                  <a:lnTo>
                    <a:pt x="1624" y="10587"/>
                  </a:lnTo>
                  <a:cubicBezTo>
                    <a:pt x="1228" y="10826"/>
                    <a:pt x="837" y="11007"/>
                    <a:pt x="436" y="11145"/>
                  </a:cubicBezTo>
                  <a:cubicBezTo>
                    <a:pt x="353" y="11171"/>
                    <a:pt x="272" y="11196"/>
                    <a:pt x="186" y="11217"/>
                  </a:cubicBezTo>
                  <a:cubicBezTo>
                    <a:pt x="159" y="11224"/>
                    <a:pt x="136" y="11233"/>
                    <a:pt x="114" y="11246"/>
                  </a:cubicBezTo>
                  <a:cubicBezTo>
                    <a:pt x="73" y="11272"/>
                    <a:pt x="44" y="11306"/>
                    <a:pt x="28" y="11351"/>
                  </a:cubicBezTo>
                  <a:cubicBezTo>
                    <a:pt x="1" y="11430"/>
                    <a:pt x="24" y="11545"/>
                    <a:pt x="103" y="11589"/>
                  </a:cubicBezTo>
                  <a:cubicBezTo>
                    <a:pt x="211" y="11648"/>
                    <a:pt x="320" y="11705"/>
                    <a:pt x="430" y="11761"/>
                  </a:cubicBezTo>
                  <a:cubicBezTo>
                    <a:pt x="535" y="11813"/>
                    <a:pt x="649" y="11852"/>
                    <a:pt x="762" y="11889"/>
                  </a:cubicBezTo>
                  <a:cubicBezTo>
                    <a:pt x="1016" y="11971"/>
                    <a:pt x="1271" y="12027"/>
                    <a:pt x="1608" y="12077"/>
                  </a:cubicBezTo>
                  <a:cubicBezTo>
                    <a:pt x="2051" y="12141"/>
                    <a:pt x="2502" y="12157"/>
                    <a:pt x="2916" y="12157"/>
                  </a:cubicBezTo>
                  <a:cubicBezTo>
                    <a:pt x="3043" y="12157"/>
                    <a:pt x="3165" y="12156"/>
                    <a:pt x="3283" y="12154"/>
                  </a:cubicBezTo>
                  <a:cubicBezTo>
                    <a:pt x="3541" y="12149"/>
                    <a:pt x="3800" y="12141"/>
                    <a:pt x="4057" y="12133"/>
                  </a:cubicBezTo>
                  <a:cubicBezTo>
                    <a:pt x="4183" y="12130"/>
                    <a:pt x="4309" y="12128"/>
                    <a:pt x="4435" y="12128"/>
                  </a:cubicBezTo>
                  <a:cubicBezTo>
                    <a:pt x="4628" y="12128"/>
                    <a:pt x="4821" y="12132"/>
                    <a:pt x="5014" y="12139"/>
                  </a:cubicBezTo>
                  <a:cubicBezTo>
                    <a:pt x="5657" y="12162"/>
                    <a:pt x="6306" y="12237"/>
                    <a:pt x="6934" y="12312"/>
                  </a:cubicBezTo>
                  <a:lnTo>
                    <a:pt x="7047" y="12323"/>
                  </a:lnTo>
                  <a:cubicBezTo>
                    <a:pt x="7664" y="12393"/>
                    <a:pt x="8301" y="12467"/>
                    <a:pt x="8932" y="12514"/>
                  </a:cubicBezTo>
                  <a:cubicBezTo>
                    <a:pt x="9294" y="12540"/>
                    <a:pt x="9617" y="12553"/>
                    <a:pt x="9915" y="12553"/>
                  </a:cubicBezTo>
                  <a:cubicBezTo>
                    <a:pt x="10277" y="12553"/>
                    <a:pt x="10602" y="12534"/>
                    <a:pt x="10915" y="12495"/>
                  </a:cubicBezTo>
                  <a:cubicBezTo>
                    <a:pt x="11532" y="12421"/>
                    <a:pt x="12165" y="12248"/>
                    <a:pt x="12800" y="11981"/>
                  </a:cubicBezTo>
                  <a:cubicBezTo>
                    <a:pt x="13159" y="11833"/>
                    <a:pt x="13532" y="11641"/>
                    <a:pt x="13910" y="11415"/>
                  </a:cubicBezTo>
                  <a:cubicBezTo>
                    <a:pt x="14117" y="11292"/>
                    <a:pt x="14315" y="11161"/>
                    <a:pt x="14513" y="11026"/>
                  </a:cubicBezTo>
                  <a:cubicBezTo>
                    <a:pt x="14897" y="10763"/>
                    <a:pt x="15262" y="10473"/>
                    <a:pt x="15593" y="10160"/>
                  </a:cubicBezTo>
                  <a:cubicBezTo>
                    <a:pt x="15865" y="9901"/>
                    <a:pt x="16145" y="9604"/>
                    <a:pt x="16452" y="9245"/>
                  </a:cubicBezTo>
                  <a:cubicBezTo>
                    <a:pt x="17021" y="8579"/>
                    <a:pt x="17553" y="7809"/>
                    <a:pt x="18034" y="6954"/>
                  </a:cubicBezTo>
                  <a:cubicBezTo>
                    <a:pt x="18555" y="6023"/>
                    <a:pt x="18930" y="5152"/>
                    <a:pt x="19180" y="4287"/>
                  </a:cubicBezTo>
                  <a:cubicBezTo>
                    <a:pt x="19457" y="3328"/>
                    <a:pt x="19539" y="2477"/>
                    <a:pt x="19427" y="1690"/>
                  </a:cubicBezTo>
                  <a:cubicBezTo>
                    <a:pt x="19334" y="1029"/>
                    <a:pt x="19101" y="472"/>
                    <a:pt x="18753" y="83"/>
                  </a:cubicBezTo>
                  <a:cubicBezTo>
                    <a:pt x="18705" y="30"/>
                    <a:pt x="18639" y="0"/>
                    <a:pt x="1857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6" name="Google Shape;2526;p11"/>
            <p:cNvSpPr/>
            <p:nvPr/>
          </p:nvSpPr>
          <p:spPr>
            <a:xfrm>
              <a:off x="581771" y="1201421"/>
              <a:ext cx="606939" cy="336278"/>
            </a:xfrm>
            <a:custGeom>
              <a:avLst/>
              <a:gdLst/>
              <a:ahLst/>
              <a:cxnLst/>
              <a:rect l="l" t="t" r="r" b="b"/>
              <a:pathLst>
                <a:path w="15040" h="8333" extrusionOk="0">
                  <a:moveTo>
                    <a:pt x="15038" y="515"/>
                  </a:moveTo>
                  <a:cubicBezTo>
                    <a:pt x="15038" y="526"/>
                    <a:pt x="15038" y="536"/>
                    <a:pt x="15038" y="546"/>
                  </a:cubicBezTo>
                  <a:lnTo>
                    <a:pt x="15038" y="546"/>
                  </a:lnTo>
                  <a:cubicBezTo>
                    <a:pt x="15038" y="537"/>
                    <a:pt x="15040" y="527"/>
                    <a:pt x="15038" y="515"/>
                  </a:cubicBezTo>
                  <a:close/>
                  <a:moveTo>
                    <a:pt x="15038" y="546"/>
                  </a:moveTo>
                  <a:lnTo>
                    <a:pt x="15038" y="546"/>
                  </a:lnTo>
                  <a:cubicBezTo>
                    <a:pt x="15038" y="547"/>
                    <a:pt x="15038" y="547"/>
                    <a:pt x="15038" y="548"/>
                  </a:cubicBezTo>
                  <a:cubicBezTo>
                    <a:pt x="15038" y="547"/>
                    <a:pt x="15038" y="547"/>
                    <a:pt x="15038" y="546"/>
                  </a:cubicBezTo>
                  <a:close/>
                  <a:moveTo>
                    <a:pt x="13455" y="2964"/>
                  </a:moveTo>
                  <a:lnTo>
                    <a:pt x="13455" y="2964"/>
                  </a:lnTo>
                  <a:cubicBezTo>
                    <a:pt x="13452" y="2966"/>
                    <a:pt x="13449" y="2967"/>
                    <a:pt x="13447" y="2969"/>
                  </a:cubicBezTo>
                  <a:lnTo>
                    <a:pt x="13447" y="2969"/>
                  </a:lnTo>
                  <a:cubicBezTo>
                    <a:pt x="13450" y="2967"/>
                    <a:pt x="13452" y="2966"/>
                    <a:pt x="13455" y="2964"/>
                  </a:cubicBezTo>
                  <a:close/>
                  <a:moveTo>
                    <a:pt x="13447" y="2969"/>
                  </a:moveTo>
                  <a:cubicBezTo>
                    <a:pt x="13445" y="2970"/>
                    <a:pt x="13443" y="2971"/>
                    <a:pt x="13440" y="2972"/>
                  </a:cubicBezTo>
                  <a:cubicBezTo>
                    <a:pt x="13442" y="2971"/>
                    <a:pt x="13445" y="2970"/>
                    <a:pt x="13447" y="2969"/>
                  </a:cubicBezTo>
                  <a:close/>
                  <a:moveTo>
                    <a:pt x="10963" y="5747"/>
                  </a:moveTo>
                  <a:cubicBezTo>
                    <a:pt x="10963" y="5747"/>
                    <a:pt x="10963" y="5747"/>
                    <a:pt x="10963" y="5747"/>
                  </a:cubicBezTo>
                  <a:cubicBezTo>
                    <a:pt x="10963" y="5747"/>
                    <a:pt x="10963" y="5747"/>
                    <a:pt x="10963" y="5747"/>
                  </a:cubicBezTo>
                  <a:close/>
                  <a:moveTo>
                    <a:pt x="3951" y="7363"/>
                  </a:moveTo>
                  <a:lnTo>
                    <a:pt x="3951" y="7363"/>
                  </a:lnTo>
                  <a:cubicBezTo>
                    <a:pt x="3945" y="7368"/>
                    <a:pt x="3940" y="7372"/>
                    <a:pt x="3936" y="7376"/>
                  </a:cubicBezTo>
                  <a:lnTo>
                    <a:pt x="3936" y="7376"/>
                  </a:lnTo>
                  <a:cubicBezTo>
                    <a:pt x="3941" y="7372"/>
                    <a:pt x="3946" y="7367"/>
                    <a:pt x="3951" y="7363"/>
                  </a:cubicBezTo>
                  <a:close/>
                  <a:moveTo>
                    <a:pt x="3936" y="7376"/>
                  </a:moveTo>
                  <a:lnTo>
                    <a:pt x="3936" y="7376"/>
                  </a:lnTo>
                  <a:cubicBezTo>
                    <a:pt x="3936" y="7376"/>
                    <a:pt x="3936" y="7377"/>
                    <a:pt x="3936" y="7377"/>
                  </a:cubicBezTo>
                  <a:lnTo>
                    <a:pt x="3936" y="7377"/>
                  </a:lnTo>
                  <a:cubicBezTo>
                    <a:pt x="3935" y="7377"/>
                    <a:pt x="3935" y="7378"/>
                    <a:pt x="3934" y="7378"/>
                  </a:cubicBezTo>
                  <a:lnTo>
                    <a:pt x="3934" y="7378"/>
                  </a:lnTo>
                  <a:cubicBezTo>
                    <a:pt x="3935" y="7378"/>
                    <a:pt x="3935" y="7377"/>
                    <a:pt x="3936" y="7376"/>
                  </a:cubicBezTo>
                  <a:close/>
                  <a:moveTo>
                    <a:pt x="3934" y="7378"/>
                  </a:moveTo>
                  <a:lnTo>
                    <a:pt x="3934" y="7378"/>
                  </a:lnTo>
                  <a:cubicBezTo>
                    <a:pt x="3932" y="7380"/>
                    <a:pt x="3931" y="7381"/>
                    <a:pt x="3929" y="7383"/>
                  </a:cubicBezTo>
                  <a:cubicBezTo>
                    <a:pt x="3931" y="7382"/>
                    <a:pt x="3932" y="7380"/>
                    <a:pt x="3934" y="7378"/>
                  </a:cubicBezTo>
                  <a:close/>
                  <a:moveTo>
                    <a:pt x="3434" y="7761"/>
                  </a:moveTo>
                  <a:lnTo>
                    <a:pt x="3434" y="7761"/>
                  </a:lnTo>
                  <a:cubicBezTo>
                    <a:pt x="3431" y="7762"/>
                    <a:pt x="3429" y="7763"/>
                    <a:pt x="3426" y="7765"/>
                  </a:cubicBezTo>
                  <a:lnTo>
                    <a:pt x="3426" y="7765"/>
                  </a:lnTo>
                  <a:cubicBezTo>
                    <a:pt x="3429" y="7764"/>
                    <a:pt x="3431" y="7763"/>
                    <a:pt x="3434" y="7761"/>
                  </a:cubicBezTo>
                  <a:close/>
                  <a:moveTo>
                    <a:pt x="3421" y="7765"/>
                  </a:moveTo>
                  <a:lnTo>
                    <a:pt x="3421" y="7765"/>
                  </a:lnTo>
                  <a:cubicBezTo>
                    <a:pt x="3418" y="7767"/>
                    <a:pt x="3415" y="7769"/>
                    <a:pt x="3411" y="7771"/>
                  </a:cubicBezTo>
                  <a:cubicBezTo>
                    <a:pt x="3415" y="7769"/>
                    <a:pt x="3416" y="7767"/>
                    <a:pt x="3421" y="7765"/>
                  </a:cubicBezTo>
                  <a:close/>
                  <a:moveTo>
                    <a:pt x="15020" y="1"/>
                  </a:moveTo>
                  <a:cubicBezTo>
                    <a:pt x="14757" y="388"/>
                    <a:pt x="14486" y="776"/>
                    <a:pt x="14170" y="1122"/>
                  </a:cubicBezTo>
                  <a:cubicBezTo>
                    <a:pt x="13973" y="1331"/>
                    <a:pt x="13749" y="1522"/>
                    <a:pt x="13515" y="1670"/>
                  </a:cubicBezTo>
                  <a:cubicBezTo>
                    <a:pt x="13300" y="1799"/>
                    <a:pt x="13103" y="1891"/>
                    <a:pt x="12890" y="1963"/>
                  </a:cubicBezTo>
                  <a:cubicBezTo>
                    <a:pt x="12623" y="2040"/>
                    <a:pt x="12343" y="2086"/>
                    <a:pt x="12064" y="2100"/>
                  </a:cubicBezTo>
                  <a:cubicBezTo>
                    <a:pt x="12024" y="2102"/>
                    <a:pt x="11984" y="2102"/>
                    <a:pt x="11943" y="2102"/>
                  </a:cubicBezTo>
                  <a:cubicBezTo>
                    <a:pt x="11454" y="2102"/>
                    <a:pt x="10973" y="2024"/>
                    <a:pt x="10525" y="1938"/>
                  </a:cubicBezTo>
                  <a:lnTo>
                    <a:pt x="10158" y="1862"/>
                  </a:lnTo>
                  <a:cubicBezTo>
                    <a:pt x="9838" y="1795"/>
                    <a:pt x="9551" y="1734"/>
                    <a:pt x="9262" y="1698"/>
                  </a:cubicBezTo>
                  <a:cubicBezTo>
                    <a:pt x="9142" y="1684"/>
                    <a:pt x="9023" y="1677"/>
                    <a:pt x="8907" y="1677"/>
                  </a:cubicBezTo>
                  <a:cubicBezTo>
                    <a:pt x="8641" y="1677"/>
                    <a:pt x="8386" y="1715"/>
                    <a:pt x="8150" y="1792"/>
                  </a:cubicBezTo>
                  <a:cubicBezTo>
                    <a:pt x="7947" y="1856"/>
                    <a:pt x="7745" y="1948"/>
                    <a:pt x="7537" y="2073"/>
                  </a:cubicBezTo>
                  <a:cubicBezTo>
                    <a:pt x="7327" y="2200"/>
                    <a:pt x="7109" y="2359"/>
                    <a:pt x="6855" y="2574"/>
                  </a:cubicBezTo>
                  <a:cubicBezTo>
                    <a:pt x="6364" y="2992"/>
                    <a:pt x="5910" y="3465"/>
                    <a:pt x="5489" y="3916"/>
                  </a:cubicBezTo>
                  <a:lnTo>
                    <a:pt x="5383" y="4029"/>
                  </a:lnTo>
                  <a:lnTo>
                    <a:pt x="5332" y="4081"/>
                  </a:lnTo>
                  <a:cubicBezTo>
                    <a:pt x="4955" y="4479"/>
                    <a:pt x="4564" y="4894"/>
                    <a:pt x="4150" y="5282"/>
                  </a:cubicBezTo>
                  <a:cubicBezTo>
                    <a:pt x="3919" y="5504"/>
                    <a:pt x="3671" y="5711"/>
                    <a:pt x="3454" y="5887"/>
                  </a:cubicBezTo>
                  <a:cubicBezTo>
                    <a:pt x="3264" y="6043"/>
                    <a:pt x="3077" y="6205"/>
                    <a:pt x="2891" y="6363"/>
                  </a:cubicBezTo>
                  <a:lnTo>
                    <a:pt x="2665" y="6554"/>
                  </a:lnTo>
                  <a:cubicBezTo>
                    <a:pt x="2095" y="7046"/>
                    <a:pt x="1602" y="7443"/>
                    <a:pt x="1054" y="7797"/>
                  </a:cubicBezTo>
                  <a:lnTo>
                    <a:pt x="939" y="7867"/>
                  </a:lnTo>
                  <a:cubicBezTo>
                    <a:pt x="623" y="8058"/>
                    <a:pt x="314" y="8210"/>
                    <a:pt x="1" y="8333"/>
                  </a:cubicBezTo>
                  <a:cubicBezTo>
                    <a:pt x="287" y="8307"/>
                    <a:pt x="573" y="8288"/>
                    <a:pt x="856" y="8266"/>
                  </a:cubicBezTo>
                  <a:cubicBezTo>
                    <a:pt x="1516" y="8219"/>
                    <a:pt x="2177" y="8159"/>
                    <a:pt x="2823" y="8002"/>
                  </a:cubicBezTo>
                  <a:lnTo>
                    <a:pt x="2823" y="8002"/>
                  </a:lnTo>
                  <a:cubicBezTo>
                    <a:pt x="2817" y="8003"/>
                    <a:pt x="2811" y="8004"/>
                    <a:pt x="2804" y="8005"/>
                  </a:cubicBezTo>
                  <a:lnTo>
                    <a:pt x="2804" y="8005"/>
                  </a:lnTo>
                  <a:cubicBezTo>
                    <a:pt x="2919" y="7977"/>
                    <a:pt x="3032" y="7945"/>
                    <a:pt x="3139" y="7900"/>
                  </a:cubicBezTo>
                  <a:cubicBezTo>
                    <a:pt x="3240" y="7860"/>
                    <a:pt x="3334" y="7814"/>
                    <a:pt x="3426" y="7765"/>
                  </a:cubicBezTo>
                  <a:lnTo>
                    <a:pt x="3426" y="7765"/>
                  </a:lnTo>
                  <a:cubicBezTo>
                    <a:pt x="3425" y="7765"/>
                    <a:pt x="3423" y="7766"/>
                    <a:pt x="3422" y="7767"/>
                  </a:cubicBezTo>
                  <a:cubicBezTo>
                    <a:pt x="3526" y="7706"/>
                    <a:pt x="3630" y="7639"/>
                    <a:pt x="3724" y="7563"/>
                  </a:cubicBezTo>
                  <a:cubicBezTo>
                    <a:pt x="3797" y="7504"/>
                    <a:pt x="3866" y="7440"/>
                    <a:pt x="3936" y="7377"/>
                  </a:cubicBezTo>
                  <a:lnTo>
                    <a:pt x="3936" y="7377"/>
                  </a:lnTo>
                  <a:cubicBezTo>
                    <a:pt x="4190" y="7123"/>
                    <a:pt x="4405" y="6836"/>
                    <a:pt x="4630" y="6553"/>
                  </a:cubicBezTo>
                  <a:cubicBezTo>
                    <a:pt x="4840" y="6287"/>
                    <a:pt x="5061" y="6026"/>
                    <a:pt x="5325" y="5812"/>
                  </a:cubicBezTo>
                  <a:cubicBezTo>
                    <a:pt x="5459" y="5700"/>
                    <a:pt x="5602" y="5598"/>
                    <a:pt x="5758" y="5516"/>
                  </a:cubicBezTo>
                  <a:cubicBezTo>
                    <a:pt x="5842" y="5469"/>
                    <a:pt x="5930" y="5431"/>
                    <a:pt x="6022" y="5404"/>
                  </a:cubicBezTo>
                  <a:cubicBezTo>
                    <a:pt x="6118" y="5375"/>
                    <a:pt x="6217" y="5354"/>
                    <a:pt x="6319" y="5345"/>
                  </a:cubicBezTo>
                  <a:cubicBezTo>
                    <a:pt x="6366" y="5341"/>
                    <a:pt x="6413" y="5338"/>
                    <a:pt x="6460" y="5338"/>
                  </a:cubicBezTo>
                  <a:cubicBezTo>
                    <a:pt x="6502" y="5338"/>
                    <a:pt x="6545" y="5340"/>
                    <a:pt x="6589" y="5344"/>
                  </a:cubicBezTo>
                  <a:cubicBezTo>
                    <a:pt x="7001" y="5375"/>
                    <a:pt x="7396" y="5532"/>
                    <a:pt x="7774" y="5700"/>
                  </a:cubicBezTo>
                  <a:cubicBezTo>
                    <a:pt x="8181" y="5882"/>
                    <a:pt x="8581" y="6080"/>
                    <a:pt x="9009" y="6213"/>
                  </a:cubicBezTo>
                  <a:cubicBezTo>
                    <a:pt x="9221" y="6273"/>
                    <a:pt x="9436" y="6316"/>
                    <a:pt x="9659" y="6322"/>
                  </a:cubicBezTo>
                  <a:cubicBezTo>
                    <a:pt x="9799" y="6322"/>
                    <a:pt x="9936" y="6307"/>
                    <a:pt x="10069" y="6277"/>
                  </a:cubicBezTo>
                  <a:cubicBezTo>
                    <a:pt x="10219" y="6238"/>
                    <a:pt x="10361" y="6181"/>
                    <a:pt x="10496" y="6108"/>
                  </a:cubicBezTo>
                  <a:cubicBezTo>
                    <a:pt x="10490" y="6108"/>
                    <a:pt x="10483" y="6111"/>
                    <a:pt x="10480" y="6112"/>
                  </a:cubicBezTo>
                  <a:cubicBezTo>
                    <a:pt x="10661" y="6010"/>
                    <a:pt x="10822" y="5881"/>
                    <a:pt x="10973" y="5734"/>
                  </a:cubicBezTo>
                  <a:lnTo>
                    <a:pt x="10973" y="5734"/>
                  </a:lnTo>
                  <a:cubicBezTo>
                    <a:pt x="10970" y="5738"/>
                    <a:pt x="10966" y="5744"/>
                    <a:pt x="10963" y="5747"/>
                  </a:cubicBezTo>
                  <a:lnTo>
                    <a:pt x="10963" y="5747"/>
                  </a:lnTo>
                  <a:cubicBezTo>
                    <a:pt x="11013" y="5695"/>
                    <a:pt x="11068" y="5642"/>
                    <a:pt x="11111" y="5582"/>
                  </a:cubicBezTo>
                  <a:cubicBezTo>
                    <a:pt x="11147" y="5533"/>
                    <a:pt x="11181" y="5481"/>
                    <a:pt x="11214" y="5430"/>
                  </a:cubicBezTo>
                  <a:lnTo>
                    <a:pt x="11214" y="5430"/>
                  </a:lnTo>
                  <a:cubicBezTo>
                    <a:pt x="11208" y="5437"/>
                    <a:pt x="11203" y="5446"/>
                    <a:pt x="11198" y="5453"/>
                  </a:cubicBezTo>
                  <a:cubicBezTo>
                    <a:pt x="11270" y="5325"/>
                    <a:pt x="11330" y="5194"/>
                    <a:pt x="11382" y="5056"/>
                  </a:cubicBezTo>
                  <a:cubicBezTo>
                    <a:pt x="11428" y="4936"/>
                    <a:pt x="11467" y="4815"/>
                    <a:pt x="11511" y="4693"/>
                  </a:cubicBezTo>
                  <a:cubicBezTo>
                    <a:pt x="11563" y="4555"/>
                    <a:pt x="11618" y="4413"/>
                    <a:pt x="11691" y="4284"/>
                  </a:cubicBezTo>
                  <a:cubicBezTo>
                    <a:pt x="11748" y="4182"/>
                    <a:pt x="11810" y="4080"/>
                    <a:pt x="11886" y="3993"/>
                  </a:cubicBezTo>
                  <a:cubicBezTo>
                    <a:pt x="12001" y="3863"/>
                    <a:pt x="12126" y="3736"/>
                    <a:pt x="12264" y="3636"/>
                  </a:cubicBezTo>
                  <a:cubicBezTo>
                    <a:pt x="12392" y="3541"/>
                    <a:pt x="12524" y="3456"/>
                    <a:pt x="12662" y="3377"/>
                  </a:cubicBezTo>
                  <a:cubicBezTo>
                    <a:pt x="12923" y="3228"/>
                    <a:pt x="13196" y="3104"/>
                    <a:pt x="13458" y="2962"/>
                  </a:cubicBezTo>
                  <a:lnTo>
                    <a:pt x="13458" y="2962"/>
                  </a:lnTo>
                  <a:cubicBezTo>
                    <a:pt x="13457" y="2963"/>
                    <a:pt x="13456" y="2964"/>
                    <a:pt x="13455" y="2964"/>
                  </a:cubicBezTo>
                  <a:lnTo>
                    <a:pt x="13455" y="2964"/>
                  </a:lnTo>
                  <a:cubicBezTo>
                    <a:pt x="13625" y="2869"/>
                    <a:pt x="13791" y="2764"/>
                    <a:pt x="13950" y="2645"/>
                  </a:cubicBezTo>
                  <a:cubicBezTo>
                    <a:pt x="14062" y="2559"/>
                    <a:pt x="14173" y="2467"/>
                    <a:pt x="14275" y="2370"/>
                  </a:cubicBezTo>
                  <a:lnTo>
                    <a:pt x="14275" y="2370"/>
                  </a:lnTo>
                  <a:cubicBezTo>
                    <a:pt x="14268" y="2379"/>
                    <a:pt x="14260" y="2385"/>
                    <a:pt x="14253" y="2393"/>
                  </a:cubicBezTo>
                  <a:cubicBezTo>
                    <a:pt x="14347" y="2304"/>
                    <a:pt x="14439" y="2208"/>
                    <a:pt x="14519" y="2105"/>
                  </a:cubicBezTo>
                  <a:cubicBezTo>
                    <a:pt x="14582" y="2024"/>
                    <a:pt x="14641" y="1941"/>
                    <a:pt x="14696" y="1856"/>
                  </a:cubicBezTo>
                  <a:cubicBezTo>
                    <a:pt x="14743" y="1773"/>
                    <a:pt x="14790" y="1687"/>
                    <a:pt x="14828" y="1598"/>
                  </a:cubicBezTo>
                  <a:cubicBezTo>
                    <a:pt x="14867" y="1507"/>
                    <a:pt x="14901" y="1414"/>
                    <a:pt x="14930" y="1318"/>
                  </a:cubicBezTo>
                  <a:cubicBezTo>
                    <a:pt x="14969" y="1187"/>
                    <a:pt x="14994" y="1052"/>
                    <a:pt x="15009" y="915"/>
                  </a:cubicBezTo>
                  <a:cubicBezTo>
                    <a:pt x="15027" y="783"/>
                    <a:pt x="15035" y="648"/>
                    <a:pt x="15038" y="513"/>
                  </a:cubicBezTo>
                  <a:cubicBezTo>
                    <a:pt x="15038" y="514"/>
                    <a:pt x="15038" y="515"/>
                    <a:pt x="15038" y="515"/>
                  </a:cubicBezTo>
                  <a:lnTo>
                    <a:pt x="15038" y="515"/>
                  </a:lnTo>
                  <a:cubicBezTo>
                    <a:pt x="15040" y="344"/>
                    <a:pt x="15034" y="171"/>
                    <a:pt x="15020" y="1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7" name="Google Shape;2527;p11"/>
            <p:cNvSpPr/>
            <p:nvPr/>
          </p:nvSpPr>
          <p:spPr>
            <a:xfrm>
              <a:off x="591941" y="1255738"/>
              <a:ext cx="680224" cy="306214"/>
            </a:xfrm>
            <a:custGeom>
              <a:avLst/>
              <a:gdLst/>
              <a:ahLst/>
              <a:cxnLst/>
              <a:rect l="l" t="t" r="r" b="b"/>
              <a:pathLst>
                <a:path w="16856" h="7588" extrusionOk="0">
                  <a:moveTo>
                    <a:pt x="13734" y="4148"/>
                  </a:moveTo>
                  <a:cubicBezTo>
                    <a:pt x="13725" y="4154"/>
                    <a:pt x="13715" y="4163"/>
                    <a:pt x="13707" y="4171"/>
                  </a:cubicBezTo>
                  <a:cubicBezTo>
                    <a:pt x="13713" y="4163"/>
                    <a:pt x="13721" y="4157"/>
                    <a:pt x="13728" y="4151"/>
                  </a:cubicBezTo>
                  <a:cubicBezTo>
                    <a:pt x="13729" y="4150"/>
                    <a:pt x="13732" y="4149"/>
                    <a:pt x="13734" y="4148"/>
                  </a:cubicBezTo>
                  <a:close/>
                  <a:moveTo>
                    <a:pt x="10745" y="5645"/>
                  </a:moveTo>
                  <a:cubicBezTo>
                    <a:pt x="10740" y="5646"/>
                    <a:pt x="10735" y="5647"/>
                    <a:pt x="10729" y="5648"/>
                  </a:cubicBezTo>
                  <a:cubicBezTo>
                    <a:pt x="10735" y="5647"/>
                    <a:pt x="10740" y="5646"/>
                    <a:pt x="10745" y="5645"/>
                  </a:cubicBezTo>
                  <a:close/>
                  <a:moveTo>
                    <a:pt x="3159" y="7176"/>
                  </a:moveTo>
                  <a:cubicBezTo>
                    <a:pt x="3155" y="7176"/>
                    <a:pt x="3151" y="7177"/>
                    <a:pt x="3147" y="7178"/>
                  </a:cubicBezTo>
                  <a:lnTo>
                    <a:pt x="3147" y="7178"/>
                  </a:lnTo>
                  <a:cubicBezTo>
                    <a:pt x="3151" y="7178"/>
                    <a:pt x="3155" y="7177"/>
                    <a:pt x="3159" y="7176"/>
                  </a:cubicBezTo>
                  <a:close/>
                  <a:moveTo>
                    <a:pt x="16545" y="1"/>
                  </a:moveTo>
                  <a:cubicBezTo>
                    <a:pt x="16406" y="1"/>
                    <a:pt x="16279" y="99"/>
                    <a:pt x="16248" y="242"/>
                  </a:cubicBezTo>
                  <a:cubicBezTo>
                    <a:pt x="16197" y="473"/>
                    <a:pt x="16134" y="700"/>
                    <a:pt x="16060" y="922"/>
                  </a:cubicBezTo>
                  <a:cubicBezTo>
                    <a:pt x="15856" y="1478"/>
                    <a:pt x="15578" y="2000"/>
                    <a:pt x="15245" y="2489"/>
                  </a:cubicBezTo>
                  <a:cubicBezTo>
                    <a:pt x="14813" y="3103"/>
                    <a:pt x="14301" y="3656"/>
                    <a:pt x="13731" y="4144"/>
                  </a:cubicBezTo>
                  <a:cubicBezTo>
                    <a:pt x="13732" y="4144"/>
                    <a:pt x="13732" y="4144"/>
                    <a:pt x="13732" y="4144"/>
                  </a:cubicBezTo>
                  <a:lnTo>
                    <a:pt x="13732" y="4144"/>
                  </a:lnTo>
                  <a:cubicBezTo>
                    <a:pt x="13730" y="4146"/>
                    <a:pt x="13727" y="4148"/>
                    <a:pt x="13724" y="4150"/>
                  </a:cubicBezTo>
                  <a:lnTo>
                    <a:pt x="13687" y="4183"/>
                  </a:lnTo>
                  <a:cubicBezTo>
                    <a:pt x="13692" y="4177"/>
                    <a:pt x="13698" y="4173"/>
                    <a:pt x="13703" y="4169"/>
                  </a:cubicBezTo>
                  <a:lnTo>
                    <a:pt x="13703" y="4169"/>
                  </a:lnTo>
                  <a:cubicBezTo>
                    <a:pt x="13219" y="4568"/>
                    <a:pt x="12694" y="4918"/>
                    <a:pt x="12127" y="5195"/>
                  </a:cubicBezTo>
                  <a:cubicBezTo>
                    <a:pt x="12147" y="5184"/>
                    <a:pt x="12169" y="5175"/>
                    <a:pt x="12186" y="5164"/>
                  </a:cubicBezTo>
                  <a:lnTo>
                    <a:pt x="12186" y="5164"/>
                  </a:lnTo>
                  <a:cubicBezTo>
                    <a:pt x="11972" y="5264"/>
                    <a:pt x="11755" y="5353"/>
                    <a:pt x="11532" y="5432"/>
                  </a:cubicBezTo>
                  <a:cubicBezTo>
                    <a:pt x="11277" y="5524"/>
                    <a:pt x="11011" y="5589"/>
                    <a:pt x="10745" y="5645"/>
                  </a:cubicBezTo>
                  <a:lnTo>
                    <a:pt x="10745" y="5645"/>
                  </a:lnTo>
                  <a:cubicBezTo>
                    <a:pt x="10751" y="5644"/>
                    <a:pt x="10757" y="5643"/>
                    <a:pt x="10764" y="5642"/>
                  </a:cubicBezTo>
                  <a:lnTo>
                    <a:pt x="10764" y="5642"/>
                  </a:lnTo>
                  <a:cubicBezTo>
                    <a:pt x="9465" y="5882"/>
                    <a:pt x="8128" y="5767"/>
                    <a:pt x="6830" y="6014"/>
                  </a:cubicBezTo>
                  <a:cubicBezTo>
                    <a:pt x="6520" y="6072"/>
                    <a:pt x="6217" y="6153"/>
                    <a:pt x="5922" y="6263"/>
                  </a:cubicBezTo>
                  <a:cubicBezTo>
                    <a:pt x="5763" y="6323"/>
                    <a:pt x="5605" y="6395"/>
                    <a:pt x="5447" y="6458"/>
                  </a:cubicBezTo>
                  <a:cubicBezTo>
                    <a:pt x="5290" y="6525"/>
                    <a:pt x="5131" y="6586"/>
                    <a:pt x="4970" y="6648"/>
                  </a:cubicBezTo>
                  <a:cubicBezTo>
                    <a:pt x="4385" y="6867"/>
                    <a:pt x="3783" y="7051"/>
                    <a:pt x="3170" y="7175"/>
                  </a:cubicBezTo>
                  <a:cubicBezTo>
                    <a:pt x="3159" y="7176"/>
                    <a:pt x="3150" y="7179"/>
                    <a:pt x="3139" y="7180"/>
                  </a:cubicBezTo>
                  <a:cubicBezTo>
                    <a:pt x="3141" y="7180"/>
                    <a:pt x="3144" y="7179"/>
                    <a:pt x="3147" y="7178"/>
                  </a:cubicBezTo>
                  <a:lnTo>
                    <a:pt x="3147" y="7178"/>
                  </a:lnTo>
                  <a:cubicBezTo>
                    <a:pt x="2691" y="7263"/>
                    <a:pt x="2233" y="7319"/>
                    <a:pt x="1770" y="7346"/>
                  </a:cubicBezTo>
                  <a:cubicBezTo>
                    <a:pt x="1549" y="7357"/>
                    <a:pt x="1327" y="7362"/>
                    <a:pt x="1105" y="7362"/>
                  </a:cubicBezTo>
                  <a:cubicBezTo>
                    <a:pt x="773" y="7362"/>
                    <a:pt x="441" y="7351"/>
                    <a:pt x="111" y="7333"/>
                  </a:cubicBezTo>
                  <a:cubicBezTo>
                    <a:pt x="110" y="7333"/>
                    <a:pt x="110" y="7333"/>
                    <a:pt x="109" y="7333"/>
                  </a:cubicBezTo>
                  <a:cubicBezTo>
                    <a:pt x="48" y="7333"/>
                    <a:pt x="0" y="7396"/>
                    <a:pt x="5" y="7452"/>
                  </a:cubicBezTo>
                  <a:cubicBezTo>
                    <a:pt x="10" y="7518"/>
                    <a:pt x="62" y="7554"/>
                    <a:pt x="122" y="7557"/>
                  </a:cubicBezTo>
                  <a:cubicBezTo>
                    <a:pt x="466" y="7576"/>
                    <a:pt x="809" y="7587"/>
                    <a:pt x="1152" y="7587"/>
                  </a:cubicBezTo>
                  <a:cubicBezTo>
                    <a:pt x="1407" y="7587"/>
                    <a:pt x="1661" y="7581"/>
                    <a:pt x="1915" y="7567"/>
                  </a:cubicBezTo>
                  <a:cubicBezTo>
                    <a:pt x="2435" y="7539"/>
                    <a:pt x="2952" y="7468"/>
                    <a:pt x="3465" y="7366"/>
                  </a:cubicBezTo>
                  <a:cubicBezTo>
                    <a:pt x="4005" y="7255"/>
                    <a:pt x="4536" y="7094"/>
                    <a:pt x="5056" y="6910"/>
                  </a:cubicBezTo>
                  <a:cubicBezTo>
                    <a:pt x="5335" y="6813"/>
                    <a:pt x="5609" y="6705"/>
                    <a:pt x="5885" y="6599"/>
                  </a:cubicBezTo>
                  <a:cubicBezTo>
                    <a:pt x="6165" y="6491"/>
                    <a:pt x="6459" y="6419"/>
                    <a:pt x="6754" y="6362"/>
                  </a:cubicBezTo>
                  <a:lnTo>
                    <a:pt x="6754" y="6362"/>
                  </a:lnTo>
                  <a:cubicBezTo>
                    <a:pt x="6739" y="6365"/>
                    <a:pt x="6726" y="6367"/>
                    <a:pt x="6712" y="6370"/>
                  </a:cubicBezTo>
                  <a:cubicBezTo>
                    <a:pt x="6986" y="6323"/>
                    <a:pt x="7265" y="6288"/>
                    <a:pt x="7544" y="6263"/>
                  </a:cubicBezTo>
                  <a:cubicBezTo>
                    <a:pt x="7827" y="6238"/>
                    <a:pt x="8111" y="6231"/>
                    <a:pt x="8394" y="6224"/>
                  </a:cubicBezTo>
                  <a:cubicBezTo>
                    <a:pt x="8990" y="6205"/>
                    <a:pt x="9588" y="6209"/>
                    <a:pt x="10182" y="6164"/>
                  </a:cubicBezTo>
                  <a:cubicBezTo>
                    <a:pt x="10732" y="6125"/>
                    <a:pt x="11275" y="6039"/>
                    <a:pt x="11799" y="5871"/>
                  </a:cubicBezTo>
                  <a:cubicBezTo>
                    <a:pt x="12279" y="5715"/>
                    <a:pt x="12740" y="5491"/>
                    <a:pt x="13175" y="5239"/>
                  </a:cubicBezTo>
                  <a:cubicBezTo>
                    <a:pt x="13196" y="5226"/>
                    <a:pt x="13217" y="5214"/>
                    <a:pt x="13236" y="5203"/>
                  </a:cubicBezTo>
                  <a:cubicBezTo>
                    <a:pt x="13664" y="4954"/>
                    <a:pt x="14057" y="4658"/>
                    <a:pt x="14431" y="4338"/>
                  </a:cubicBezTo>
                  <a:cubicBezTo>
                    <a:pt x="14842" y="3989"/>
                    <a:pt x="15209" y="3591"/>
                    <a:pt x="15544" y="3166"/>
                  </a:cubicBezTo>
                  <a:cubicBezTo>
                    <a:pt x="15873" y="2747"/>
                    <a:pt x="16157" y="2291"/>
                    <a:pt x="16387" y="1813"/>
                  </a:cubicBezTo>
                  <a:cubicBezTo>
                    <a:pt x="16605" y="1358"/>
                    <a:pt x="16770" y="868"/>
                    <a:pt x="16844" y="370"/>
                  </a:cubicBezTo>
                  <a:cubicBezTo>
                    <a:pt x="16855" y="288"/>
                    <a:pt x="16847" y="212"/>
                    <a:pt x="16801" y="141"/>
                  </a:cubicBezTo>
                  <a:cubicBezTo>
                    <a:pt x="16758" y="72"/>
                    <a:pt x="16687" y="25"/>
                    <a:pt x="16608" y="8"/>
                  </a:cubicBezTo>
                  <a:cubicBezTo>
                    <a:pt x="16587" y="3"/>
                    <a:pt x="16566" y="1"/>
                    <a:pt x="1654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8" name="Google Shape;2528;p11"/>
            <p:cNvSpPr/>
            <p:nvPr/>
          </p:nvSpPr>
          <p:spPr>
            <a:xfrm>
              <a:off x="1854315" y="1099203"/>
              <a:ext cx="477722" cy="624050"/>
            </a:xfrm>
            <a:custGeom>
              <a:avLst/>
              <a:gdLst/>
              <a:ahLst/>
              <a:cxnLst/>
              <a:rect l="l" t="t" r="r" b="b"/>
              <a:pathLst>
                <a:path w="11838" h="15464" extrusionOk="0">
                  <a:moveTo>
                    <a:pt x="6586" y="0"/>
                  </a:moveTo>
                  <a:cubicBezTo>
                    <a:pt x="6124" y="0"/>
                    <a:pt x="5648" y="74"/>
                    <a:pt x="5176" y="221"/>
                  </a:cubicBezTo>
                  <a:cubicBezTo>
                    <a:pt x="4762" y="349"/>
                    <a:pt x="4344" y="539"/>
                    <a:pt x="3932" y="787"/>
                  </a:cubicBezTo>
                  <a:cubicBezTo>
                    <a:pt x="3655" y="954"/>
                    <a:pt x="3373" y="1150"/>
                    <a:pt x="3093" y="1376"/>
                  </a:cubicBezTo>
                  <a:cubicBezTo>
                    <a:pt x="2478" y="1871"/>
                    <a:pt x="1918" y="2483"/>
                    <a:pt x="1426" y="3193"/>
                  </a:cubicBezTo>
                  <a:cubicBezTo>
                    <a:pt x="962" y="3856"/>
                    <a:pt x="600" y="4593"/>
                    <a:pt x="346" y="5377"/>
                  </a:cubicBezTo>
                  <a:cubicBezTo>
                    <a:pt x="99" y="6137"/>
                    <a:pt x="1" y="6913"/>
                    <a:pt x="63" y="7617"/>
                  </a:cubicBezTo>
                  <a:cubicBezTo>
                    <a:pt x="126" y="8365"/>
                    <a:pt x="422" y="9059"/>
                    <a:pt x="674" y="9580"/>
                  </a:cubicBezTo>
                  <a:cubicBezTo>
                    <a:pt x="1016" y="10282"/>
                    <a:pt x="1457" y="10989"/>
                    <a:pt x="2029" y="11743"/>
                  </a:cubicBezTo>
                  <a:cubicBezTo>
                    <a:pt x="2618" y="12516"/>
                    <a:pt x="3245" y="13200"/>
                    <a:pt x="3898" y="13774"/>
                  </a:cubicBezTo>
                  <a:cubicBezTo>
                    <a:pt x="4617" y="14409"/>
                    <a:pt x="5296" y="14857"/>
                    <a:pt x="5976" y="15141"/>
                  </a:cubicBezTo>
                  <a:cubicBezTo>
                    <a:pt x="6351" y="15296"/>
                    <a:pt x="6693" y="15391"/>
                    <a:pt x="7027" y="15436"/>
                  </a:cubicBezTo>
                  <a:cubicBezTo>
                    <a:pt x="7168" y="15454"/>
                    <a:pt x="7314" y="15463"/>
                    <a:pt x="7464" y="15463"/>
                  </a:cubicBezTo>
                  <a:cubicBezTo>
                    <a:pt x="7669" y="15463"/>
                    <a:pt x="7884" y="15446"/>
                    <a:pt x="8113" y="15411"/>
                  </a:cubicBezTo>
                  <a:cubicBezTo>
                    <a:pt x="8407" y="15368"/>
                    <a:pt x="8715" y="15274"/>
                    <a:pt x="9054" y="15121"/>
                  </a:cubicBezTo>
                  <a:cubicBezTo>
                    <a:pt x="9151" y="15080"/>
                    <a:pt x="9242" y="15029"/>
                    <a:pt x="9334" y="14973"/>
                  </a:cubicBezTo>
                  <a:cubicBezTo>
                    <a:pt x="9492" y="14879"/>
                    <a:pt x="9650" y="14764"/>
                    <a:pt x="9845" y="14600"/>
                  </a:cubicBezTo>
                  <a:cubicBezTo>
                    <a:pt x="10296" y="14218"/>
                    <a:pt x="10678" y="13691"/>
                    <a:pt x="10984" y="13034"/>
                  </a:cubicBezTo>
                  <a:cubicBezTo>
                    <a:pt x="11271" y="12421"/>
                    <a:pt x="11471" y="11736"/>
                    <a:pt x="11596" y="10945"/>
                  </a:cubicBezTo>
                  <a:cubicBezTo>
                    <a:pt x="11837" y="9435"/>
                    <a:pt x="11783" y="7828"/>
                    <a:pt x="11432" y="6169"/>
                  </a:cubicBezTo>
                  <a:cubicBezTo>
                    <a:pt x="11194" y="5038"/>
                    <a:pt x="10820" y="4009"/>
                    <a:pt x="10324" y="3111"/>
                  </a:cubicBezTo>
                  <a:cubicBezTo>
                    <a:pt x="10089" y="2697"/>
                    <a:pt x="9835" y="2331"/>
                    <a:pt x="9564" y="2025"/>
                  </a:cubicBezTo>
                  <a:lnTo>
                    <a:pt x="9564" y="2025"/>
                  </a:lnTo>
                  <a:cubicBezTo>
                    <a:pt x="9581" y="2033"/>
                    <a:pt x="9600" y="2036"/>
                    <a:pt x="9620" y="2036"/>
                  </a:cubicBezTo>
                  <a:cubicBezTo>
                    <a:pt x="9657" y="2036"/>
                    <a:pt x="9698" y="2023"/>
                    <a:pt x="9736" y="1998"/>
                  </a:cubicBezTo>
                  <a:cubicBezTo>
                    <a:pt x="9763" y="1982"/>
                    <a:pt x="9786" y="1962"/>
                    <a:pt x="9802" y="1945"/>
                  </a:cubicBezTo>
                  <a:cubicBezTo>
                    <a:pt x="9926" y="1817"/>
                    <a:pt x="9921" y="1614"/>
                    <a:pt x="9792" y="1474"/>
                  </a:cubicBezTo>
                  <a:cubicBezTo>
                    <a:pt x="9400" y="1061"/>
                    <a:pt x="8982" y="732"/>
                    <a:pt x="8547" y="497"/>
                  </a:cubicBezTo>
                  <a:cubicBezTo>
                    <a:pt x="8208" y="314"/>
                    <a:pt x="7833" y="177"/>
                    <a:pt x="7431" y="88"/>
                  </a:cubicBezTo>
                  <a:cubicBezTo>
                    <a:pt x="7158" y="29"/>
                    <a:pt x="6875" y="0"/>
                    <a:pt x="6586" y="0"/>
                  </a:cubicBezTo>
                  <a:close/>
                </a:path>
              </a:pathLst>
            </a:custGeom>
            <a:solidFill>
              <a:srgbClr val="F2D9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9" name="Google Shape;2529;p11"/>
            <p:cNvSpPr/>
            <p:nvPr/>
          </p:nvSpPr>
          <p:spPr>
            <a:xfrm>
              <a:off x="1605610" y="1270710"/>
              <a:ext cx="550725" cy="589183"/>
            </a:xfrm>
            <a:custGeom>
              <a:avLst/>
              <a:gdLst/>
              <a:ahLst/>
              <a:cxnLst/>
              <a:rect l="l" t="t" r="r" b="b"/>
              <a:pathLst>
                <a:path w="13647" h="14600" extrusionOk="0">
                  <a:moveTo>
                    <a:pt x="7252" y="0"/>
                  </a:moveTo>
                  <a:cubicBezTo>
                    <a:pt x="6604" y="0"/>
                    <a:pt x="5929" y="107"/>
                    <a:pt x="5245" y="317"/>
                  </a:cubicBezTo>
                  <a:cubicBezTo>
                    <a:pt x="4654" y="498"/>
                    <a:pt x="4077" y="757"/>
                    <a:pt x="3528" y="1086"/>
                  </a:cubicBezTo>
                  <a:cubicBezTo>
                    <a:pt x="3431" y="1145"/>
                    <a:pt x="3333" y="1206"/>
                    <a:pt x="3238" y="1270"/>
                  </a:cubicBezTo>
                  <a:cubicBezTo>
                    <a:pt x="2600" y="1689"/>
                    <a:pt x="2037" y="2190"/>
                    <a:pt x="1563" y="2759"/>
                  </a:cubicBezTo>
                  <a:cubicBezTo>
                    <a:pt x="1319" y="3052"/>
                    <a:pt x="1092" y="3369"/>
                    <a:pt x="893" y="3706"/>
                  </a:cubicBezTo>
                  <a:cubicBezTo>
                    <a:pt x="713" y="4003"/>
                    <a:pt x="555" y="4338"/>
                    <a:pt x="397" y="4754"/>
                  </a:cubicBezTo>
                  <a:cubicBezTo>
                    <a:pt x="130" y="5449"/>
                    <a:pt x="1" y="6242"/>
                    <a:pt x="15" y="7111"/>
                  </a:cubicBezTo>
                  <a:cubicBezTo>
                    <a:pt x="27" y="7683"/>
                    <a:pt x="98" y="8269"/>
                    <a:pt x="228" y="8856"/>
                  </a:cubicBezTo>
                  <a:cubicBezTo>
                    <a:pt x="338" y="9353"/>
                    <a:pt x="515" y="9860"/>
                    <a:pt x="766" y="10404"/>
                  </a:cubicBezTo>
                  <a:cubicBezTo>
                    <a:pt x="1178" y="11298"/>
                    <a:pt x="1815" y="12122"/>
                    <a:pt x="2600" y="12786"/>
                  </a:cubicBezTo>
                  <a:cubicBezTo>
                    <a:pt x="3983" y="13953"/>
                    <a:pt x="5843" y="14599"/>
                    <a:pt x="7777" y="14599"/>
                  </a:cubicBezTo>
                  <a:cubicBezTo>
                    <a:pt x="7971" y="14599"/>
                    <a:pt x="8165" y="14593"/>
                    <a:pt x="8360" y="14580"/>
                  </a:cubicBezTo>
                  <a:cubicBezTo>
                    <a:pt x="8595" y="14564"/>
                    <a:pt x="8843" y="14535"/>
                    <a:pt x="9163" y="14488"/>
                  </a:cubicBezTo>
                  <a:cubicBezTo>
                    <a:pt x="9436" y="14446"/>
                    <a:pt x="9658" y="14403"/>
                    <a:pt x="9861" y="14349"/>
                  </a:cubicBezTo>
                  <a:cubicBezTo>
                    <a:pt x="10200" y="14255"/>
                    <a:pt x="10543" y="14109"/>
                    <a:pt x="10881" y="13915"/>
                  </a:cubicBezTo>
                  <a:cubicBezTo>
                    <a:pt x="10899" y="13906"/>
                    <a:pt x="10917" y="13896"/>
                    <a:pt x="10935" y="13885"/>
                  </a:cubicBezTo>
                  <a:cubicBezTo>
                    <a:pt x="11494" y="13550"/>
                    <a:pt x="11985" y="13059"/>
                    <a:pt x="12442" y="12388"/>
                  </a:cubicBezTo>
                  <a:cubicBezTo>
                    <a:pt x="12827" y="11816"/>
                    <a:pt x="13126" y="11138"/>
                    <a:pt x="13354" y="10313"/>
                  </a:cubicBezTo>
                  <a:cubicBezTo>
                    <a:pt x="13549" y="9593"/>
                    <a:pt x="13647" y="8797"/>
                    <a:pt x="13646" y="7951"/>
                  </a:cubicBezTo>
                  <a:cubicBezTo>
                    <a:pt x="13643" y="6854"/>
                    <a:pt x="13444" y="5248"/>
                    <a:pt x="12517" y="3822"/>
                  </a:cubicBezTo>
                  <a:cubicBezTo>
                    <a:pt x="12466" y="3678"/>
                    <a:pt x="12406" y="3540"/>
                    <a:pt x="12344" y="3400"/>
                  </a:cubicBezTo>
                  <a:lnTo>
                    <a:pt x="12305" y="3309"/>
                  </a:lnTo>
                  <a:cubicBezTo>
                    <a:pt x="12219" y="3112"/>
                    <a:pt x="12114" y="2910"/>
                    <a:pt x="11994" y="2703"/>
                  </a:cubicBezTo>
                  <a:cubicBezTo>
                    <a:pt x="11797" y="2361"/>
                    <a:pt x="11549" y="2025"/>
                    <a:pt x="11260" y="1703"/>
                  </a:cubicBezTo>
                  <a:cubicBezTo>
                    <a:pt x="11031" y="1449"/>
                    <a:pt x="10757" y="1206"/>
                    <a:pt x="10392" y="944"/>
                  </a:cubicBezTo>
                  <a:cubicBezTo>
                    <a:pt x="10125" y="753"/>
                    <a:pt x="9825" y="585"/>
                    <a:pt x="9505" y="448"/>
                  </a:cubicBezTo>
                  <a:cubicBezTo>
                    <a:pt x="8848" y="171"/>
                    <a:pt x="8130" y="20"/>
                    <a:pt x="7375" y="1"/>
                  </a:cubicBezTo>
                  <a:cubicBezTo>
                    <a:pt x="7334" y="1"/>
                    <a:pt x="7293" y="0"/>
                    <a:pt x="7252" y="0"/>
                  </a:cubicBezTo>
                  <a:close/>
                </a:path>
              </a:pathLst>
            </a:custGeom>
            <a:solidFill>
              <a:srgbClr val="FFE5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0" name="Google Shape;2530;p11"/>
            <p:cNvSpPr/>
            <p:nvPr/>
          </p:nvSpPr>
          <p:spPr>
            <a:xfrm>
              <a:off x="1942773" y="1331968"/>
              <a:ext cx="213962" cy="501290"/>
            </a:xfrm>
            <a:custGeom>
              <a:avLst/>
              <a:gdLst/>
              <a:ahLst/>
              <a:cxnLst/>
              <a:rect l="l" t="t" r="r" b="b"/>
              <a:pathLst>
                <a:path w="5302" h="12422" extrusionOk="0">
                  <a:moveTo>
                    <a:pt x="707" y="12256"/>
                  </a:moveTo>
                  <a:cubicBezTo>
                    <a:pt x="724" y="12262"/>
                    <a:pt x="741" y="12269"/>
                    <a:pt x="758" y="12275"/>
                  </a:cubicBezTo>
                  <a:lnTo>
                    <a:pt x="758" y="12275"/>
                  </a:lnTo>
                  <a:cubicBezTo>
                    <a:pt x="742" y="12268"/>
                    <a:pt x="725" y="12262"/>
                    <a:pt x="707" y="12256"/>
                  </a:cubicBezTo>
                  <a:close/>
                  <a:moveTo>
                    <a:pt x="2745" y="0"/>
                  </a:moveTo>
                  <a:lnTo>
                    <a:pt x="2745" y="0"/>
                  </a:lnTo>
                  <a:cubicBezTo>
                    <a:pt x="3150" y="721"/>
                    <a:pt x="3512" y="1469"/>
                    <a:pt x="3795" y="2246"/>
                  </a:cubicBezTo>
                  <a:cubicBezTo>
                    <a:pt x="3973" y="2735"/>
                    <a:pt x="4123" y="3235"/>
                    <a:pt x="4223" y="3742"/>
                  </a:cubicBezTo>
                  <a:cubicBezTo>
                    <a:pt x="4312" y="4220"/>
                    <a:pt x="4371" y="4704"/>
                    <a:pt x="4363" y="5191"/>
                  </a:cubicBezTo>
                  <a:cubicBezTo>
                    <a:pt x="4357" y="5434"/>
                    <a:pt x="4340" y="5678"/>
                    <a:pt x="4304" y="5916"/>
                  </a:cubicBezTo>
                  <a:cubicBezTo>
                    <a:pt x="4266" y="6158"/>
                    <a:pt x="4209" y="6394"/>
                    <a:pt x="4111" y="6619"/>
                  </a:cubicBezTo>
                  <a:cubicBezTo>
                    <a:pt x="4015" y="6844"/>
                    <a:pt x="3889" y="7058"/>
                    <a:pt x="3735" y="7249"/>
                  </a:cubicBezTo>
                  <a:cubicBezTo>
                    <a:pt x="3593" y="7421"/>
                    <a:pt x="3433" y="7575"/>
                    <a:pt x="3261" y="7716"/>
                  </a:cubicBezTo>
                  <a:cubicBezTo>
                    <a:pt x="2885" y="8019"/>
                    <a:pt x="2465" y="8250"/>
                    <a:pt x="2043" y="8481"/>
                  </a:cubicBezTo>
                  <a:cubicBezTo>
                    <a:pt x="1660" y="8695"/>
                    <a:pt x="1273" y="8905"/>
                    <a:pt x="921" y="9175"/>
                  </a:cubicBezTo>
                  <a:cubicBezTo>
                    <a:pt x="730" y="9332"/>
                    <a:pt x="558" y="9501"/>
                    <a:pt x="411" y="9695"/>
                  </a:cubicBezTo>
                  <a:cubicBezTo>
                    <a:pt x="317" y="9834"/>
                    <a:pt x="238" y="9978"/>
                    <a:pt x="173" y="10132"/>
                  </a:cubicBezTo>
                  <a:cubicBezTo>
                    <a:pt x="98" y="10331"/>
                    <a:pt x="54" y="10540"/>
                    <a:pt x="25" y="10749"/>
                  </a:cubicBezTo>
                  <a:cubicBezTo>
                    <a:pt x="4" y="10947"/>
                    <a:pt x="1" y="11141"/>
                    <a:pt x="19" y="11338"/>
                  </a:cubicBezTo>
                  <a:lnTo>
                    <a:pt x="19" y="11338"/>
                  </a:lnTo>
                  <a:cubicBezTo>
                    <a:pt x="19" y="11335"/>
                    <a:pt x="18" y="11332"/>
                    <a:pt x="16" y="11328"/>
                  </a:cubicBezTo>
                  <a:lnTo>
                    <a:pt x="16" y="11328"/>
                  </a:lnTo>
                  <a:cubicBezTo>
                    <a:pt x="18" y="11337"/>
                    <a:pt x="19" y="11344"/>
                    <a:pt x="19" y="11351"/>
                  </a:cubicBezTo>
                  <a:cubicBezTo>
                    <a:pt x="19" y="11364"/>
                    <a:pt x="24" y="11374"/>
                    <a:pt x="24" y="11386"/>
                  </a:cubicBezTo>
                  <a:cubicBezTo>
                    <a:pt x="24" y="11374"/>
                    <a:pt x="22" y="11364"/>
                    <a:pt x="22" y="11354"/>
                  </a:cubicBezTo>
                  <a:lnTo>
                    <a:pt x="22" y="11354"/>
                  </a:lnTo>
                  <a:cubicBezTo>
                    <a:pt x="44" y="11475"/>
                    <a:pt x="75" y="11594"/>
                    <a:pt x="123" y="11709"/>
                  </a:cubicBezTo>
                  <a:cubicBezTo>
                    <a:pt x="159" y="11781"/>
                    <a:pt x="197" y="11848"/>
                    <a:pt x="246" y="11914"/>
                  </a:cubicBezTo>
                  <a:cubicBezTo>
                    <a:pt x="307" y="11989"/>
                    <a:pt x="374" y="12054"/>
                    <a:pt x="450" y="12111"/>
                  </a:cubicBezTo>
                  <a:cubicBezTo>
                    <a:pt x="548" y="12176"/>
                    <a:pt x="651" y="12229"/>
                    <a:pt x="760" y="12275"/>
                  </a:cubicBezTo>
                  <a:lnTo>
                    <a:pt x="760" y="12275"/>
                  </a:lnTo>
                  <a:cubicBezTo>
                    <a:pt x="759" y="12275"/>
                    <a:pt x="758" y="12275"/>
                    <a:pt x="758" y="12275"/>
                  </a:cubicBezTo>
                  <a:lnTo>
                    <a:pt x="758" y="12275"/>
                  </a:lnTo>
                  <a:cubicBezTo>
                    <a:pt x="760" y="12276"/>
                    <a:pt x="762" y="12277"/>
                    <a:pt x="765" y="12278"/>
                  </a:cubicBezTo>
                  <a:cubicBezTo>
                    <a:pt x="763" y="12277"/>
                    <a:pt x="761" y="12276"/>
                    <a:pt x="760" y="12275"/>
                  </a:cubicBezTo>
                  <a:lnTo>
                    <a:pt x="760" y="12275"/>
                  </a:lnTo>
                  <a:cubicBezTo>
                    <a:pt x="930" y="12336"/>
                    <a:pt x="1103" y="12373"/>
                    <a:pt x="1279" y="12398"/>
                  </a:cubicBezTo>
                  <a:cubicBezTo>
                    <a:pt x="1428" y="12414"/>
                    <a:pt x="1578" y="12421"/>
                    <a:pt x="1728" y="12421"/>
                  </a:cubicBezTo>
                  <a:cubicBezTo>
                    <a:pt x="2023" y="12421"/>
                    <a:pt x="2319" y="12394"/>
                    <a:pt x="2612" y="12355"/>
                  </a:cubicBezTo>
                  <a:cubicBezTo>
                    <a:pt x="2616" y="12355"/>
                    <a:pt x="2622" y="12352"/>
                    <a:pt x="2625" y="12352"/>
                  </a:cubicBezTo>
                  <a:cubicBezTo>
                    <a:pt x="3165" y="12019"/>
                    <a:pt x="3646" y="11534"/>
                    <a:pt x="4094" y="10871"/>
                  </a:cubicBezTo>
                  <a:cubicBezTo>
                    <a:pt x="4479" y="10304"/>
                    <a:pt x="4779" y="9623"/>
                    <a:pt x="5008" y="8795"/>
                  </a:cubicBezTo>
                  <a:cubicBezTo>
                    <a:pt x="5203" y="8069"/>
                    <a:pt x="5302" y="7274"/>
                    <a:pt x="5301" y="6430"/>
                  </a:cubicBezTo>
                  <a:cubicBezTo>
                    <a:pt x="5298" y="5333"/>
                    <a:pt x="5099" y="3726"/>
                    <a:pt x="4170" y="2297"/>
                  </a:cubicBezTo>
                  <a:cubicBezTo>
                    <a:pt x="4134" y="2196"/>
                    <a:pt x="4094" y="2097"/>
                    <a:pt x="4052" y="1999"/>
                  </a:cubicBezTo>
                  <a:lnTo>
                    <a:pt x="4025" y="1936"/>
                  </a:lnTo>
                  <a:lnTo>
                    <a:pt x="4001" y="1877"/>
                  </a:lnTo>
                  <a:lnTo>
                    <a:pt x="3959" y="1785"/>
                  </a:lnTo>
                  <a:cubicBezTo>
                    <a:pt x="3871" y="1581"/>
                    <a:pt x="3764" y="1379"/>
                    <a:pt x="3649" y="1181"/>
                  </a:cubicBezTo>
                  <a:cubicBezTo>
                    <a:pt x="3451" y="839"/>
                    <a:pt x="3205" y="500"/>
                    <a:pt x="2913" y="178"/>
                  </a:cubicBezTo>
                  <a:cubicBezTo>
                    <a:pt x="2860" y="118"/>
                    <a:pt x="2804" y="58"/>
                    <a:pt x="2745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1" name="Google Shape;2531;p11"/>
            <p:cNvSpPr/>
            <p:nvPr/>
          </p:nvSpPr>
          <p:spPr>
            <a:xfrm>
              <a:off x="1978002" y="1702625"/>
              <a:ext cx="1049" cy="767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5" y="0"/>
                  </a:moveTo>
                  <a:cubicBezTo>
                    <a:pt x="15" y="7"/>
                    <a:pt x="8" y="12"/>
                    <a:pt x="1" y="19"/>
                  </a:cubicBezTo>
                  <a:cubicBezTo>
                    <a:pt x="11" y="15"/>
                    <a:pt x="18" y="7"/>
                    <a:pt x="25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2" name="Google Shape;2532;p11"/>
            <p:cNvSpPr/>
            <p:nvPr/>
          </p:nvSpPr>
          <p:spPr>
            <a:xfrm>
              <a:off x="1694632" y="1125353"/>
              <a:ext cx="537488" cy="491685"/>
            </a:xfrm>
            <a:custGeom>
              <a:avLst/>
              <a:gdLst/>
              <a:ahLst/>
              <a:cxnLst/>
              <a:rect l="l" t="t" r="r" b="b"/>
              <a:pathLst>
                <a:path w="13319" h="12184" extrusionOk="0">
                  <a:moveTo>
                    <a:pt x="5723" y="1"/>
                  </a:moveTo>
                  <a:cubicBezTo>
                    <a:pt x="5357" y="1"/>
                    <a:pt x="4971" y="35"/>
                    <a:pt x="4551" y="106"/>
                  </a:cubicBezTo>
                  <a:cubicBezTo>
                    <a:pt x="4126" y="176"/>
                    <a:pt x="3695" y="307"/>
                    <a:pt x="3235" y="507"/>
                  </a:cubicBezTo>
                  <a:cubicBezTo>
                    <a:pt x="3049" y="589"/>
                    <a:pt x="2869" y="681"/>
                    <a:pt x="2685" y="787"/>
                  </a:cubicBezTo>
                  <a:lnTo>
                    <a:pt x="2684" y="787"/>
                  </a:lnTo>
                  <a:cubicBezTo>
                    <a:pt x="2432" y="938"/>
                    <a:pt x="2224" y="1097"/>
                    <a:pt x="2069" y="1221"/>
                  </a:cubicBezTo>
                  <a:cubicBezTo>
                    <a:pt x="1904" y="1353"/>
                    <a:pt x="1749" y="1496"/>
                    <a:pt x="1605" y="1649"/>
                  </a:cubicBezTo>
                  <a:cubicBezTo>
                    <a:pt x="1414" y="1845"/>
                    <a:pt x="1250" y="2065"/>
                    <a:pt x="1114" y="2255"/>
                  </a:cubicBezTo>
                  <a:cubicBezTo>
                    <a:pt x="853" y="2620"/>
                    <a:pt x="630" y="3050"/>
                    <a:pt x="417" y="3612"/>
                  </a:cubicBezTo>
                  <a:cubicBezTo>
                    <a:pt x="241" y="4085"/>
                    <a:pt x="119" y="4609"/>
                    <a:pt x="47" y="5216"/>
                  </a:cubicBezTo>
                  <a:cubicBezTo>
                    <a:pt x="1" y="5614"/>
                    <a:pt x="15" y="6045"/>
                    <a:pt x="94" y="6568"/>
                  </a:cubicBezTo>
                  <a:cubicBezTo>
                    <a:pt x="226" y="7443"/>
                    <a:pt x="558" y="8312"/>
                    <a:pt x="1082" y="9149"/>
                  </a:cubicBezTo>
                  <a:cubicBezTo>
                    <a:pt x="1327" y="9544"/>
                    <a:pt x="1624" y="9929"/>
                    <a:pt x="1966" y="10295"/>
                  </a:cubicBezTo>
                  <a:cubicBezTo>
                    <a:pt x="2269" y="10621"/>
                    <a:pt x="2621" y="10923"/>
                    <a:pt x="3043" y="11220"/>
                  </a:cubicBezTo>
                  <a:cubicBezTo>
                    <a:pt x="3745" y="11711"/>
                    <a:pt x="4538" y="12029"/>
                    <a:pt x="5337" y="12136"/>
                  </a:cubicBezTo>
                  <a:cubicBezTo>
                    <a:pt x="5558" y="12165"/>
                    <a:pt x="5778" y="12182"/>
                    <a:pt x="5989" y="12184"/>
                  </a:cubicBezTo>
                  <a:cubicBezTo>
                    <a:pt x="6270" y="12184"/>
                    <a:pt x="6582" y="12144"/>
                    <a:pt x="6964" y="12062"/>
                  </a:cubicBezTo>
                  <a:cubicBezTo>
                    <a:pt x="7224" y="12006"/>
                    <a:pt x="7481" y="11934"/>
                    <a:pt x="7738" y="11862"/>
                  </a:cubicBezTo>
                  <a:cubicBezTo>
                    <a:pt x="8081" y="11767"/>
                    <a:pt x="8435" y="11668"/>
                    <a:pt x="8794" y="11611"/>
                  </a:cubicBezTo>
                  <a:cubicBezTo>
                    <a:pt x="9081" y="11575"/>
                    <a:pt x="9374" y="11565"/>
                    <a:pt x="9657" y="11553"/>
                  </a:cubicBezTo>
                  <a:cubicBezTo>
                    <a:pt x="9871" y="11546"/>
                    <a:pt x="10082" y="11537"/>
                    <a:pt x="10296" y="11519"/>
                  </a:cubicBezTo>
                  <a:cubicBezTo>
                    <a:pt x="10560" y="11497"/>
                    <a:pt x="10805" y="11454"/>
                    <a:pt x="11026" y="11392"/>
                  </a:cubicBezTo>
                  <a:cubicBezTo>
                    <a:pt x="11220" y="11339"/>
                    <a:pt x="11421" y="11252"/>
                    <a:pt x="11619" y="11134"/>
                  </a:cubicBezTo>
                  <a:cubicBezTo>
                    <a:pt x="11669" y="11102"/>
                    <a:pt x="11722" y="11069"/>
                    <a:pt x="11773" y="11036"/>
                  </a:cubicBezTo>
                  <a:cubicBezTo>
                    <a:pt x="12589" y="10470"/>
                    <a:pt x="12952" y="9518"/>
                    <a:pt x="13113" y="8817"/>
                  </a:cubicBezTo>
                  <a:cubicBezTo>
                    <a:pt x="13298" y="8014"/>
                    <a:pt x="13318" y="7112"/>
                    <a:pt x="13175" y="6059"/>
                  </a:cubicBezTo>
                  <a:cubicBezTo>
                    <a:pt x="13051" y="5145"/>
                    <a:pt x="12810" y="4241"/>
                    <a:pt x="12462" y="3375"/>
                  </a:cubicBezTo>
                  <a:cubicBezTo>
                    <a:pt x="12273" y="2907"/>
                    <a:pt x="12071" y="2499"/>
                    <a:pt x="11846" y="2133"/>
                  </a:cubicBezTo>
                  <a:cubicBezTo>
                    <a:pt x="11806" y="2070"/>
                    <a:pt x="11739" y="2036"/>
                    <a:pt x="11670" y="2036"/>
                  </a:cubicBezTo>
                  <a:cubicBezTo>
                    <a:pt x="11635" y="2036"/>
                    <a:pt x="11600" y="2045"/>
                    <a:pt x="11567" y="2064"/>
                  </a:cubicBezTo>
                  <a:cubicBezTo>
                    <a:pt x="11520" y="2090"/>
                    <a:pt x="11488" y="2137"/>
                    <a:pt x="11474" y="2190"/>
                  </a:cubicBezTo>
                  <a:cubicBezTo>
                    <a:pt x="11461" y="2243"/>
                    <a:pt x="11471" y="2296"/>
                    <a:pt x="11497" y="2341"/>
                  </a:cubicBezTo>
                  <a:cubicBezTo>
                    <a:pt x="11610" y="2526"/>
                    <a:pt x="11715" y="2717"/>
                    <a:pt x="11812" y="2913"/>
                  </a:cubicBezTo>
                  <a:lnTo>
                    <a:pt x="11776" y="2861"/>
                  </a:lnTo>
                  <a:lnTo>
                    <a:pt x="11780" y="2857"/>
                  </a:lnTo>
                  <a:cubicBezTo>
                    <a:pt x="11612" y="2641"/>
                    <a:pt x="11432" y="2439"/>
                    <a:pt x="11247" y="2252"/>
                  </a:cubicBezTo>
                  <a:cubicBezTo>
                    <a:pt x="10931" y="1936"/>
                    <a:pt x="10555" y="1640"/>
                    <a:pt x="10065" y="1317"/>
                  </a:cubicBezTo>
                  <a:cubicBezTo>
                    <a:pt x="9684" y="1067"/>
                    <a:pt x="9256" y="843"/>
                    <a:pt x="8794" y="649"/>
                  </a:cubicBezTo>
                  <a:cubicBezTo>
                    <a:pt x="8324" y="451"/>
                    <a:pt x="7853" y="298"/>
                    <a:pt x="7388" y="192"/>
                  </a:cubicBezTo>
                  <a:cubicBezTo>
                    <a:pt x="6934" y="89"/>
                    <a:pt x="6450" y="26"/>
                    <a:pt x="5953" y="5"/>
                  </a:cubicBezTo>
                  <a:cubicBezTo>
                    <a:pt x="5877" y="2"/>
                    <a:pt x="5801" y="1"/>
                    <a:pt x="5723" y="1"/>
                  </a:cubicBezTo>
                  <a:close/>
                </a:path>
              </a:pathLst>
            </a:custGeom>
            <a:solidFill>
              <a:srgbClr val="FFE5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3" name="Google Shape;2533;p11"/>
            <p:cNvSpPr/>
            <p:nvPr/>
          </p:nvSpPr>
          <p:spPr>
            <a:xfrm>
              <a:off x="1744954" y="1398715"/>
              <a:ext cx="486641" cy="218442"/>
            </a:xfrm>
            <a:custGeom>
              <a:avLst/>
              <a:gdLst/>
              <a:ahLst/>
              <a:cxnLst/>
              <a:rect l="l" t="t" r="r" b="b"/>
              <a:pathLst>
                <a:path w="12059" h="5413" extrusionOk="0">
                  <a:moveTo>
                    <a:pt x="12007" y="1"/>
                  </a:moveTo>
                  <a:cubicBezTo>
                    <a:pt x="11939" y="27"/>
                    <a:pt x="11870" y="48"/>
                    <a:pt x="11801" y="67"/>
                  </a:cubicBezTo>
                  <a:cubicBezTo>
                    <a:pt x="11403" y="170"/>
                    <a:pt x="10984" y="197"/>
                    <a:pt x="10575" y="199"/>
                  </a:cubicBezTo>
                  <a:cubicBezTo>
                    <a:pt x="10544" y="199"/>
                    <a:pt x="10513" y="199"/>
                    <a:pt x="10483" y="199"/>
                  </a:cubicBezTo>
                  <a:cubicBezTo>
                    <a:pt x="10229" y="199"/>
                    <a:pt x="9975" y="190"/>
                    <a:pt x="9720" y="183"/>
                  </a:cubicBezTo>
                  <a:cubicBezTo>
                    <a:pt x="9654" y="182"/>
                    <a:pt x="9589" y="181"/>
                    <a:pt x="9523" y="181"/>
                  </a:cubicBezTo>
                  <a:cubicBezTo>
                    <a:pt x="9422" y="181"/>
                    <a:pt x="9322" y="184"/>
                    <a:pt x="9222" y="196"/>
                  </a:cubicBezTo>
                  <a:cubicBezTo>
                    <a:pt x="9157" y="209"/>
                    <a:pt x="9095" y="223"/>
                    <a:pt x="9035" y="245"/>
                  </a:cubicBezTo>
                  <a:cubicBezTo>
                    <a:pt x="8998" y="262"/>
                    <a:pt x="8963" y="284"/>
                    <a:pt x="8926" y="307"/>
                  </a:cubicBezTo>
                  <a:cubicBezTo>
                    <a:pt x="8877" y="350"/>
                    <a:pt x="8832" y="400"/>
                    <a:pt x="8791" y="455"/>
                  </a:cubicBezTo>
                  <a:cubicBezTo>
                    <a:pt x="8683" y="620"/>
                    <a:pt x="8604" y="801"/>
                    <a:pt x="8531" y="985"/>
                  </a:cubicBezTo>
                  <a:cubicBezTo>
                    <a:pt x="8528" y="987"/>
                    <a:pt x="8528" y="989"/>
                    <a:pt x="8526" y="993"/>
                  </a:cubicBezTo>
                  <a:lnTo>
                    <a:pt x="8526" y="989"/>
                  </a:lnTo>
                  <a:cubicBezTo>
                    <a:pt x="8525" y="995"/>
                    <a:pt x="8521" y="1000"/>
                    <a:pt x="8519" y="1005"/>
                  </a:cubicBezTo>
                  <a:cubicBezTo>
                    <a:pt x="8390" y="1344"/>
                    <a:pt x="8287" y="1691"/>
                    <a:pt x="8131" y="2020"/>
                  </a:cubicBezTo>
                  <a:cubicBezTo>
                    <a:pt x="8017" y="2261"/>
                    <a:pt x="7882" y="2496"/>
                    <a:pt x="7721" y="2711"/>
                  </a:cubicBezTo>
                  <a:cubicBezTo>
                    <a:pt x="7507" y="2995"/>
                    <a:pt x="7245" y="3248"/>
                    <a:pt x="6939" y="3431"/>
                  </a:cubicBezTo>
                  <a:cubicBezTo>
                    <a:pt x="6872" y="3472"/>
                    <a:pt x="6800" y="3512"/>
                    <a:pt x="6727" y="3546"/>
                  </a:cubicBezTo>
                  <a:cubicBezTo>
                    <a:pt x="6484" y="3658"/>
                    <a:pt x="6230" y="3739"/>
                    <a:pt x="5967" y="3781"/>
                  </a:cubicBezTo>
                  <a:cubicBezTo>
                    <a:pt x="5749" y="3816"/>
                    <a:pt x="5531" y="3834"/>
                    <a:pt x="5311" y="3834"/>
                  </a:cubicBezTo>
                  <a:cubicBezTo>
                    <a:pt x="5253" y="3834"/>
                    <a:pt x="5195" y="3832"/>
                    <a:pt x="5137" y="3830"/>
                  </a:cubicBezTo>
                  <a:cubicBezTo>
                    <a:pt x="4526" y="3801"/>
                    <a:pt x="3927" y="3672"/>
                    <a:pt x="3336" y="3521"/>
                  </a:cubicBezTo>
                  <a:cubicBezTo>
                    <a:pt x="2222" y="3235"/>
                    <a:pt x="1131" y="2845"/>
                    <a:pt x="1" y="2646"/>
                  </a:cubicBezTo>
                  <a:lnTo>
                    <a:pt x="1" y="2646"/>
                  </a:lnTo>
                  <a:cubicBezTo>
                    <a:pt x="212" y="2955"/>
                    <a:pt x="449" y="3248"/>
                    <a:pt x="707" y="3524"/>
                  </a:cubicBezTo>
                  <a:cubicBezTo>
                    <a:pt x="1007" y="3846"/>
                    <a:pt x="1361" y="4147"/>
                    <a:pt x="1787" y="4449"/>
                  </a:cubicBezTo>
                  <a:cubicBezTo>
                    <a:pt x="2493" y="4943"/>
                    <a:pt x="3285" y="5260"/>
                    <a:pt x="4085" y="5368"/>
                  </a:cubicBezTo>
                  <a:cubicBezTo>
                    <a:pt x="4309" y="5398"/>
                    <a:pt x="4531" y="5413"/>
                    <a:pt x="4739" y="5413"/>
                  </a:cubicBezTo>
                  <a:cubicBezTo>
                    <a:pt x="4748" y="5413"/>
                    <a:pt x="4758" y="5413"/>
                    <a:pt x="4767" y="5413"/>
                  </a:cubicBezTo>
                  <a:cubicBezTo>
                    <a:pt x="5040" y="5413"/>
                    <a:pt x="5342" y="5373"/>
                    <a:pt x="5713" y="5291"/>
                  </a:cubicBezTo>
                  <a:cubicBezTo>
                    <a:pt x="5948" y="5242"/>
                    <a:pt x="6178" y="5180"/>
                    <a:pt x="6406" y="5115"/>
                  </a:cubicBezTo>
                  <a:lnTo>
                    <a:pt x="6487" y="5094"/>
                  </a:lnTo>
                  <a:cubicBezTo>
                    <a:pt x="6793" y="5009"/>
                    <a:pt x="7168" y="4903"/>
                    <a:pt x="7541" y="4842"/>
                  </a:cubicBezTo>
                  <a:cubicBezTo>
                    <a:pt x="7815" y="4809"/>
                    <a:pt x="8085" y="4797"/>
                    <a:pt x="8406" y="4786"/>
                  </a:cubicBezTo>
                  <a:cubicBezTo>
                    <a:pt x="8618" y="4779"/>
                    <a:pt x="8832" y="4771"/>
                    <a:pt x="9043" y="4752"/>
                  </a:cubicBezTo>
                  <a:cubicBezTo>
                    <a:pt x="9303" y="4732"/>
                    <a:pt x="9550" y="4689"/>
                    <a:pt x="9775" y="4624"/>
                  </a:cubicBezTo>
                  <a:cubicBezTo>
                    <a:pt x="9976" y="4571"/>
                    <a:pt x="10177" y="4485"/>
                    <a:pt x="10376" y="4366"/>
                  </a:cubicBezTo>
                  <a:cubicBezTo>
                    <a:pt x="10428" y="4338"/>
                    <a:pt x="10480" y="4305"/>
                    <a:pt x="10529" y="4271"/>
                  </a:cubicBezTo>
                  <a:cubicBezTo>
                    <a:pt x="11343" y="3706"/>
                    <a:pt x="11711" y="2747"/>
                    <a:pt x="11873" y="2045"/>
                  </a:cubicBezTo>
                  <a:cubicBezTo>
                    <a:pt x="12014" y="1426"/>
                    <a:pt x="12058" y="752"/>
                    <a:pt x="12007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4" name="Google Shape;2534;p11"/>
            <p:cNvSpPr/>
            <p:nvPr/>
          </p:nvSpPr>
          <p:spPr>
            <a:xfrm>
              <a:off x="2089180" y="1438302"/>
              <a:ext cx="161" cy="525"/>
            </a:xfrm>
            <a:custGeom>
              <a:avLst/>
              <a:gdLst/>
              <a:ahLst/>
              <a:cxnLst/>
              <a:rect l="l" t="t" r="r" b="b"/>
              <a:pathLst>
                <a:path w="4" h="13" extrusionOk="0">
                  <a:moveTo>
                    <a:pt x="4" y="1"/>
                  </a:moveTo>
                  <a:cubicBezTo>
                    <a:pt x="3" y="3"/>
                    <a:pt x="2" y="3"/>
                    <a:pt x="2" y="4"/>
                  </a:cubicBezTo>
                  <a:lnTo>
                    <a:pt x="2" y="4"/>
                  </a:lnTo>
                  <a:cubicBezTo>
                    <a:pt x="3" y="3"/>
                    <a:pt x="3" y="2"/>
                    <a:pt x="4" y="1"/>
                  </a:cubicBezTo>
                  <a:close/>
                  <a:moveTo>
                    <a:pt x="2" y="4"/>
                  </a:moveTo>
                  <a:lnTo>
                    <a:pt x="2" y="4"/>
                  </a:lnTo>
                  <a:cubicBezTo>
                    <a:pt x="2" y="5"/>
                    <a:pt x="2" y="5"/>
                    <a:pt x="2" y="6"/>
                  </a:cubicBezTo>
                  <a:lnTo>
                    <a:pt x="2" y="6"/>
                  </a:ln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4"/>
                    <a:pt x="2" y="4"/>
                  </a:cubicBezTo>
                  <a:close/>
                  <a:moveTo>
                    <a:pt x="2" y="6"/>
                  </a:moveTo>
                  <a:cubicBezTo>
                    <a:pt x="1" y="7"/>
                    <a:pt x="1" y="11"/>
                    <a:pt x="1" y="12"/>
                  </a:cubicBezTo>
                  <a:cubicBezTo>
                    <a:pt x="1" y="10"/>
                    <a:pt x="1" y="8"/>
                    <a:pt x="2" y="6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5" name="Google Shape;2535;p11"/>
            <p:cNvSpPr/>
            <p:nvPr/>
          </p:nvSpPr>
          <p:spPr>
            <a:xfrm>
              <a:off x="1628410" y="965226"/>
              <a:ext cx="602500" cy="618077"/>
            </a:xfrm>
            <a:custGeom>
              <a:avLst/>
              <a:gdLst/>
              <a:ahLst/>
              <a:cxnLst/>
              <a:rect l="l" t="t" r="r" b="b"/>
              <a:pathLst>
                <a:path w="14930" h="15316" extrusionOk="0">
                  <a:moveTo>
                    <a:pt x="7751" y="1"/>
                  </a:moveTo>
                  <a:cubicBezTo>
                    <a:pt x="7652" y="1"/>
                    <a:pt x="7554" y="3"/>
                    <a:pt x="7456" y="8"/>
                  </a:cubicBezTo>
                  <a:cubicBezTo>
                    <a:pt x="6650" y="41"/>
                    <a:pt x="5923" y="233"/>
                    <a:pt x="5296" y="577"/>
                  </a:cubicBezTo>
                  <a:cubicBezTo>
                    <a:pt x="5257" y="598"/>
                    <a:pt x="5215" y="620"/>
                    <a:pt x="5178" y="646"/>
                  </a:cubicBezTo>
                  <a:cubicBezTo>
                    <a:pt x="4591" y="999"/>
                    <a:pt x="4114" y="1523"/>
                    <a:pt x="3795" y="2164"/>
                  </a:cubicBezTo>
                  <a:cubicBezTo>
                    <a:pt x="3614" y="2531"/>
                    <a:pt x="3483" y="2939"/>
                    <a:pt x="3414" y="3340"/>
                  </a:cubicBezTo>
                  <a:cubicBezTo>
                    <a:pt x="3386" y="3530"/>
                    <a:pt x="3371" y="3719"/>
                    <a:pt x="3375" y="3900"/>
                  </a:cubicBezTo>
                  <a:cubicBezTo>
                    <a:pt x="3375" y="4108"/>
                    <a:pt x="3410" y="4320"/>
                    <a:pt x="3440" y="4499"/>
                  </a:cubicBezTo>
                  <a:cubicBezTo>
                    <a:pt x="3506" y="4848"/>
                    <a:pt x="3635" y="5207"/>
                    <a:pt x="3838" y="5598"/>
                  </a:cubicBezTo>
                  <a:cubicBezTo>
                    <a:pt x="4013" y="5930"/>
                    <a:pt x="4237" y="6257"/>
                    <a:pt x="4546" y="6628"/>
                  </a:cubicBezTo>
                  <a:cubicBezTo>
                    <a:pt x="5065" y="7253"/>
                    <a:pt x="5737" y="7821"/>
                    <a:pt x="6598" y="8369"/>
                  </a:cubicBezTo>
                  <a:cubicBezTo>
                    <a:pt x="6930" y="8577"/>
                    <a:pt x="7269" y="8766"/>
                    <a:pt x="7607" y="8932"/>
                  </a:cubicBezTo>
                  <a:cubicBezTo>
                    <a:pt x="7733" y="9141"/>
                    <a:pt x="7852" y="9372"/>
                    <a:pt x="7963" y="9620"/>
                  </a:cubicBezTo>
                  <a:cubicBezTo>
                    <a:pt x="8020" y="9753"/>
                    <a:pt x="8071" y="9887"/>
                    <a:pt x="8117" y="10023"/>
                  </a:cubicBezTo>
                  <a:cubicBezTo>
                    <a:pt x="7845" y="9811"/>
                    <a:pt x="7512" y="9622"/>
                    <a:pt x="7074" y="9429"/>
                  </a:cubicBezTo>
                  <a:cubicBezTo>
                    <a:pt x="6656" y="9239"/>
                    <a:pt x="6208" y="9081"/>
                    <a:pt x="5745" y="8959"/>
                  </a:cubicBezTo>
                  <a:cubicBezTo>
                    <a:pt x="5299" y="8841"/>
                    <a:pt x="4826" y="8758"/>
                    <a:pt x="4302" y="8706"/>
                  </a:cubicBezTo>
                  <a:cubicBezTo>
                    <a:pt x="4105" y="8686"/>
                    <a:pt x="3910" y="8677"/>
                    <a:pt x="3717" y="8677"/>
                  </a:cubicBezTo>
                  <a:cubicBezTo>
                    <a:pt x="3446" y="8677"/>
                    <a:pt x="3179" y="8696"/>
                    <a:pt x="2916" y="8733"/>
                  </a:cubicBezTo>
                  <a:cubicBezTo>
                    <a:pt x="2666" y="8766"/>
                    <a:pt x="2452" y="8812"/>
                    <a:pt x="2258" y="8870"/>
                  </a:cubicBezTo>
                  <a:cubicBezTo>
                    <a:pt x="2061" y="8926"/>
                    <a:pt x="1847" y="9009"/>
                    <a:pt x="1603" y="9128"/>
                  </a:cubicBezTo>
                  <a:cubicBezTo>
                    <a:pt x="1551" y="9154"/>
                    <a:pt x="1503" y="9181"/>
                    <a:pt x="1452" y="9212"/>
                  </a:cubicBezTo>
                  <a:cubicBezTo>
                    <a:pt x="1332" y="9283"/>
                    <a:pt x="1208" y="9374"/>
                    <a:pt x="1072" y="9483"/>
                  </a:cubicBezTo>
                  <a:cubicBezTo>
                    <a:pt x="898" y="9628"/>
                    <a:pt x="748" y="9786"/>
                    <a:pt x="626" y="9954"/>
                  </a:cubicBezTo>
                  <a:cubicBezTo>
                    <a:pt x="483" y="10148"/>
                    <a:pt x="374" y="10338"/>
                    <a:pt x="289" y="10536"/>
                  </a:cubicBezTo>
                  <a:cubicBezTo>
                    <a:pt x="187" y="10776"/>
                    <a:pt x="114" y="11013"/>
                    <a:pt x="72" y="11244"/>
                  </a:cubicBezTo>
                  <a:cubicBezTo>
                    <a:pt x="0" y="11650"/>
                    <a:pt x="15" y="12053"/>
                    <a:pt x="115" y="12439"/>
                  </a:cubicBezTo>
                  <a:cubicBezTo>
                    <a:pt x="154" y="12591"/>
                    <a:pt x="217" y="12756"/>
                    <a:pt x="315" y="12959"/>
                  </a:cubicBezTo>
                  <a:cubicBezTo>
                    <a:pt x="389" y="13110"/>
                    <a:pt x="490" y="13268"/>
                    <a:pt x="613" y="13426"/>
                  </a:cubicBezTo>
                  <a:cubicBezTo>
                    <a:pt x="747" y="13595"/>
                    <a:pt x="875" y="13735"/>
                    <a:pt x="1001" y="13857"/>
                  </a:cubicBezTo>
                  <a:cubicBezTo>
                    <a:pt x="1162" y="14007"/>
                    <a:pt x="1342" y="14142"/>
                    <a:pt x="1497" y="14252"/>
                  </a:cubicBezTo>
                  <a:cubicBezTo>
                    <a:pt x="1797" y="14464"/>
                    <a:pt x="2149" y="14648"/>
                    <a:pt x="2577" y="14817"/>
                  </a:cubicBezTo>
                  <a:cubicBezTo>
                    <a:pt x="2975" y="14975"/>
                    <a:pt x="3396" y="15099"/>
                    <a:pt x="3821" y="15184"/>
                  </a:cubicBezTo>
                  <a:cubicBezTo>
                    <a:pt x="4252" y="15268"/>
                    <a:pt x="4684" y="15312"/>
                    <a:pt x="5108" y="15314"/>
                  </a:cubicBezTo>
                  <a:cubicBezTo>
                    <a:pt x="5137" y="15315"/>
                    <a:pt x="5166" y="15315"/>
                    <a:pt x="5195" y="15315"/>
                  </a:cubicBezTo>
                  <a:cubicBezTo>
                    <a:pt x="5562" y="15315"/>
                    <a:pt x="5943" y="15274"/>
                    <a:pt x="6333" y="15192"/>
                  </a:cubicBezTo>
                  <a:cubicBezTo>
                    <a:pt x="6700" y="15121"/>
                    <a:pt x="7060" y="14997"/>
                    <a:pt x="7397" y="14825"/>
                  </a:cubicBezTo>
                  <a:cubicBezTo>
                    <a:pt x="7450" y="14800"/>
                    <a:pt x="7500" y="14772"/>
                    <a:pt x="7549" y="14743"/>
                  </a:cubicBezTo>
                  <a:cubicBezTo>
                    <a:pt x="7816" y="14581"/>
                    <a:pt x="8058" y="14369"/>
                    <a:pt x="8243" y="14127"/>
                  </a:cubicBezTo>
                  <a:cubicBezTo>
                    <a:pt x="8509" y="13782"/>
                    <a:pt x="8684" y="13337"/>
                    <a:pt x="8764" y="12804"/>
                  </a:cubicBezTo>
                  <a:cubicBezTo>
                    <a:pt x="8835" y="12338"/>
                    <a:pt x="8828" y="11834"/>
                    <a:pt x="8743" y="11261"/>
                  </a:cubicBezTo>
                  <a:cubicBezTo>
                    <a:pt x="8670" y="10757"/>
                    <a:pt x="8526" y="10236"/>
                    <a:pt x="8316" y="9711"/>
                  </a:cubicBezTo>
                  <a:cubicBezTo>
                    <a:pt x="8223" y="9482"/>
                    <a:pt x="8130" y="9281"/>
                    <a:pt x="8029" y="9098"/>
                  </a:cubicBezTo>
                  <a:lnTo>
                    <a:pt x="8029" y="9098"/>
                  </a:lnTo>
                  <a:cubicBezTo>
                    <a:pt x="8348" y="9263"/>
                    <a:pt x="8707" y="9404"/>
                    <a:pt x="9088" y="9525"/>
                  </a:cubicBezTo>
                  <a:cubicBezTo>
                    <a:pt x="9812" y="9753"/>
                    <a:pt x="10499" y="9867"/>
                    <a:pt x="11136" y="9867"/>
                  </a:cubicBezTo>
                  <a:cubicBezTo>
                    <a:pt x="11254" y="9867"/>
                    <a:pt x="11370" y="9863"/>
                    <a:pt x="11485" y="9855"/>
                  </a:cubicBezTo>
                  <a:cubicBezTo>
                    <a:pt x="11880" y="9831"/>
                    <a:pt x="12253" y="9744"/>
                    <a:pt x="12598" y="9604"/>
                  </a:cubicBezTo>
                  <a:cubicBezTo>
                    <a:pt x="12756" y="9536"/>
                    <a:pt x="12891" y="9467"/>
                    <a:pt x="13012" y="9395"/>
                  </a:cubicBezTo>
                  <a:cubicBezTo>
                    <a:pt x="13260" y="9246"/>
                    <a:pt x="13493" y="9058"/>
                    <a:pt x="13704" y="8834"/>
                  </a:cubicBezTo>
                  <a:cubicBezTo>
                    <a:pt x="13869" y="8662"/>
                    <a:pt x="14024" y="8449"/>
                    <a:pt x="14176" y="8188"/>
                  </a:cubicBezTo>
                  <a:cubicBezTo>
                    <a:pt x="14293" y="7989"/>
                    <a:pt x="14402" y="7752"/>
                    <a:pt x="14520" y="7444"/>
                  </a:cubicBezTo>
                  <a:cubicBezTo>
                    <a:pt x="14696" y="6961"/>
                    <a:pt x="14803" y="6414"/>
                    <a:pt x="14839" y="5770"/>
                  </a:cubicBezTo>
                  <a:cubicBezTo>
                    <a:pt x="14853" y="5536"/>
                    <a:pt x="14851" y="5292"/>
                    <a:pt x="14837" y="5048"/>
                  </a:cubicBezTo>
                  <a:cubicBezTo>
                    <a:pt x="14902" y="4995"/>
                    <a:pt x="14929" y="4894"/>
                    <a:pt x="14907" y="4796"/>
                  </a:cubicBezTo>
                  <a:cubicBezTo>
                    <a:pt x="14862" y="4582"/>
                    <a:pt x="14801" y="4373"/>
                    <a:pt x="14721" y="4153"/>
                  </a:cubicBezTo>
                  <a:lnTo>
                    <a:pt x="14704" y="4073"/>
                  </a:lnTo>
                  <a:cubicBezTo>
                    <a:pt x="14589" y="3515"/>
                    <a:pt x="14399" y="3005"/>
                    <a:pt x="14140" y="2559"/>
                  </a:cubicBezTo>
                  <a:cubicBezTo>
                    <a:pt x="14122" y="2530"/>
                    <a:pt x="14096" y="2508"/>
                    <a:pt x="14062" y="2501"/>
                  </a:cubicBezTo>
                  <a:cubicBezTo>
                    <a:pt x="14051" y="2497"/>
                    <a:pt x="14039" y="2494"/>
                    <a:pt x="14026" y="2494"/>
                  </a:cubicBezTo>
                  <a:cubicBezTo>
                    <a:pt x="14004" y="2494"/>
                    <a:pt x="13981" y="2501"/>
                    <a:pt x="13961" y="2514"/>
                  </a:cubicBezTo>
                  <a:cubicBezTo>
                    <a:pt x="13904" y="2549"/>
                    <a:pt x="13882" y="2632"/>
                    <a:pt x="13916" y="2694"/>
                  </a:cubicBezTo>
                  <a:cubicBezTo>
                    <a:pt x="13984" y="2810"/>
                    <a:pt x="14043" y="2926"/>
                    <a:pt x="14100" y="3047"/>
                  </a:cubicBezTo>
                  <a:cubicBezTo>
                    <a:pt x="14063" y="2980"/>
                    <a:pt x="14005" y="2905"/>
                    <a:pt x="13952" y="2839"/>
                  </a:cubicBezTo>
                  <a:cubicBezTo>
                    <a:pt x="13488" y="2267"/>
                    <a:pt x="12878" y="1747"/>
                    <a:pt x="12143" y="1292"/>
                  </a:cubicBezTo>
                  <a:cubicBezTo>
                    <a:pt x="11457" y="867"/>
                    <a:pt x="10688" y="534"/>
                    <a:pt x="9852" y="298"/>
                  </a:cubicBezTo>
                  <a:cubicBezTo>
                    <a:pt x="9460" y="190"/>
                    <a:pt x="9059" y="111"/>
                    <a:pt x="8660" y="61"/>
                  </a:cubicBezTo>
                  <a:cubicBezTo>
                    <a:pt x="8344" y="21"/>
                    <a:pt x="8043" y="1"/>
                    <a:pt x="7751" y="1"/>
                  </a:cubicBezTo>
                  <a:close/>
                </a:path>
              </a:pathLst>
            </a:custGeom>
            <a:solidFill>
              <a:srgbClr val="F2D9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6" name="Google Shape;2536;p11"/>
            <p:cNvSpPr/>
            <p:nvPr/>
          </p:nvSpPr>
          <p:spPr>
            <a:xfrm>
              <a:off x="1902499" y="1245892"/>
              <a:ext cx="318240" cy="313881"/>
            </a:xfrm>
            <a:custGeom>
              <a:avLst/>
              <a:gdLst/>
              <a:ahLst/>
              <a:cxnLst/>
              <a:rect l="l" t="t" r="r" b="b"/>
              <a:pathLst>
                <a:path w="7886" h="7778" extrusionOk="0">
                  <a:moveTo>
                    <a:pt x="1059" y="1369"/>
                  </a:moveTo>
                  <a:lnTo>
                    <a:pt x="1059" y="1369"/>
                  </a:lnTo>
                  <a:cubicBezTo>
                    <a:pt x="1060" y="1369"/>
                    <a:pt x="1062" y="1370"/>
                    <a:pt x="1063" y="1370"/>
                  </a:cubicBezTo>
                  <a:cubicBezTo>
                    <a:pt x="1061" y="1369"/>
                    <a:pt x="1060" y="1369"/>
                    <a:pt x="1059" y="1369"/>
                  </a:cubicBezTo>
                  <a:close/>
                  <a:moveTo>
                    <a:pt x="7886" y="0"/>
                  </a:moveTo>
                  <a:lnTo>
                    <a:pt x="7886" y="0"/>
                  </a:lnTo>
                  <a:cubicBezTo>
                    <a:pt x="7838" y="35"/>
                    <a:pt x="7789" y="68"/>
                    <a:pt x="7742" y="98"/>
                  </a:cubicBezTo>
                  <a:cubicBezTo>
                    <a:pt x="7249" y="414"/>
                    <a:pt x="6702" y="636"/>
                    <a:pt x="6151" y="828"/>
                  </a:cubicBezTo>
                  <a:cubicBezTo>
                    <a:pt x="5876" y="925"/>
                    <a:pt x="5599" y="1014"/>
                    <a:pt x="5325" y="1103"/>
                  </a:cubicBezTo>
                  <a:cubicBezTo>
                    <a:pt x="5055" y="1189"/>
                    <a:pt x="4787" y="1273"/>
                    <a:pt x="4525" y="1380"/>
                  </a:cubicBezTo>
                  <a:lnTo>
                    <a:pt x="4525" y="1380"/>
                  </a:lnTo>
                  <a:cubicBezTo>
                    <a:pt x="4526" y="1379"/>
                    <a:pt x="4528" y="1378"/>
                    <a:pt x="4529" y="1378"/>
                  </a:cubicBezTo>
                  <a:lnTo>
                    <a:pt x="4529" y="1378"/>
                  </a:lnTo>
                  <a:cubicBezTo>
                    <a:pt x="4522" y="1381"/>
                    <a:pt x="4514" y="1384"/>
                    <a:pt x="4507" y="1387"/>
                  </a:cubicBezTo>
                  <a:lnTo>
                    <a:pt x="4507" y="1387"/>
                  </a:lnTo>
                  <a:cubicBezTo>
                    <a:pt x="4504" y="1388"/>
                    <a:pt x="4502" y="1389"/>
                    <a:pt x="4499" y="1391"/>
                  </a:cubicBezTo>
                  <a:cubicBezTo>
                    <a:pt x="4500" y="1390"/>
                    <a:pt x="4501" y="1390"/>
                    <a:pt x="4502" y="1389"/>
                  </a:cubicBezTo>
                  <a:lnTo>
                    <a:pt x="4502" y="1389"/>
                  </a:lnTo>
                  <a:cubicBezTo>
                    <a:pt x="4345" y="1458"/>
                    <a:pt x="4194" y="1534"/>
                    <a:pt x="4044" y="1615"/>
                  </a:cubicBezTo>
                  <a:cubicBezTo>
                    <a:pt x="3923" y="1678"/>
                    <a:pt x="3802" y="1738"/>
                    <a:pt x="3677" y="1787"/>
                  </a:cubicBezTo>
                  <a:cubicBezTo>
                    <a:pt x="3541" y="1842"/>
                    <a:pt x="3404" y="1875"/>
                    <a:pt x="3261" y="1899"/>
                  </a:cubicBezTo>
                  <a:cubicBezTo>
                    <a:pt x="3146" y="1916"/>
                    <a:pt x="3028" y="1924"/>
                    <a:pt x="2912" y="1924"/>
                  </a:cubicBezTo>
                  <a:cubicBezTo>
                    <a:pt x="2852" y="1924"/>
                    <a:pt x="2792" y="1922"/>
                    <a:pt x="2732" y="1918"/>
                  </a:cubicBezTo>
                  <a:cubicBezTo>
                    <a:pt x="2589" y="1908"/>
                    <a:pt x="2445" y="1899"/>
                    <a:pt x="2307" y="1859"/>
                  </a:cubicBezTo>
                  <a:cubicBezTo>
                    <a:pt x="2185" y="1823"/>
                    <a:pt x="2069" y="1780"/>
                    <a:pt x="1949" y="1734"/>
                  </a:cubicBezTo>
                  <a:cubicBezTo>
                    <a:pt x="1661" y="1620"/>
                    <a:pt x="1375" y="1497"/>
                    <a:pt x="1088" y="1380"/>
                  </a:cubicBezTo>
                  <a:lnTo>
                    <a:pt x="1089" y="1380"/>
                  </a:lnTo>
                  <a:cubicBezTo>
                    <a:pt x="1088" y="1380"/>
                    <a:pt x="1085" y="1378"/>
                    <a:pt x="1080" y="1378"/>
                  </a:cubicBezTo>
                  <a:cubicBezTo>
                    <a:pt x="1072" y="1375"/>
                    <a:pt x="1066" y="1372"/>
                    <a:pt x="1059" y="1369"/>
                  </a:cubicBezTo>
                  <a:cubicBezTo>
                    <a:pt x="1059" y="1369"/>
                    <a:pt x="1059" y="1369"/>
                    <a:pt x="1059" y="1369"/>
                  </a:cubicBezTo>
                  <a:lnTo>
                    <a:pt x="1059" y="1369"/>
                  </a:lnTo>
                  <a:cubicBezTo>
                    <a:pt x="1058" y="1369"/>
                    <a:pt x="1057" y="1368"/>
                    <a:pt x="1056" y="1368"/>
                  </a:cubicBezTo>
                  <a:lnTo>
                    <a:pt x="1056" y="1368"/>
                  </a:lnTo>
                  <a:lnTo>
                    <a:pt x="1058" y="1369"/>
                  </a:lnTo>
                  <a:cubicBezTo>
                    <a:pt x="822" y="1279"/>
                    <a:pt x="579" y="1189"/>
                    <a:pt x="328" y="1154"/>
                  </a:cubicBezTo>
                  <a:cubicBezTo>
                    <a:pt x="304" y="1151"/>
                    <a:pt x="280" y="1150"/>
                    <a:pt x="257" y="1150"/>
                  </a:cubicBezTo>
                  <a:cubicBezTo>
                    <a:pt x="238" y="1150"/>
                    <a:pt x="220" y="1151"/>
                    <a:pt x="201" y="1152"/>
                  </a:cubicBezTo>
                  <a:cubicBezTo>
                    <a:pt x="181" y="1155"/>
                    <a:pt x="163" y="1161"/>
                    <a:pt x="144" y="1166"/>
                  </a:cubicBezTo>
                  <a:cubicBezTo>
                    <a:pt x="125" y="1175"/>
                    <a:pt x="111" y="1184"/>
                    <a:pt x="95" y="1192"/>
                  </a:cubicBezTo>
                  <a:cubicBezTo>
                    <a:pt x="82" y="1205"/>
                    <a:pt x="69" y="1218"/>
                    <a:pt x="58" y="1233"/>
                  </a:cubicBezTo>
                  <a:cubicBezTo>
                    <a:pt x="45" y="1253"/>
                    <a:pt x="33" y="1271"/>
                    <a:pt x="25" y="1291"/>
                  </a:cubicBezTo>
                  <a:cubicBezTo>
                    <a:pt x="16" y="1320"/>
                    <a:pt x="9" y="1347"/>
                    <a:pt x="5" y="1378"/>
                  </a:cubicBezTo>
                  <a:cubicBezTo>
                    <a:pt x="0" y="1432"/>
                    <a:pt x="2" y="1484"/>
                    <a:pt x="5" y="1540"/>
                  </a:cubicBezTo>
                  <a:cubicBezTo>
                    <a:pt x="260" y="1692"/>
                    <a:pt x="532" y="1839"/>
                    <a:pt x="815" y="1979"/>
                  </a:cubicBezTo>
                  <a:cubicBezTo>
                    <a:pt x="938" y="2189"/>
                    <a:pt x="1059" y="2419"/>
                    <a:pt x="1167" y="2665"/>
                  </a:cubicBezTo>
                  <a:cubicBezTo>
                    <a:pt x="1224" y="2798"/>
                    <a:pt x="1274" y="2933"/>
                    <a:pt x="1319" y="3064"/>
                  </a:cubicBezTo>
                  <a:cubicBezTo>
                    <a:pt x="1072" y="2848"/>
                    <a:pt x="742" y="2657"/>
                    <a:pt x="295" y="2462"/>
                  </a:cubicBezTo>
                  <a:lnTo>
                    <a:pt x="295" y="2462"/>
                  </a:lnTo>
                  <a:cubicBezTo>
                    <a:pt x="309" y="2498"/>
                    <a:pt x="325" y="2534"/>
                    <a:pt x="339" y="2568"/>
                  </a:cubicBezTo>
                  <a:cubicBezTo>
                    <a:pt x="334" y="2555"/>
                    <a:pt x="326" y="2541"/>
                    <a:pt x="321" y="2528"/>
                  </a:cubicBezTo>
                  <a:lnTo>
                    <a:pt x="321" y="2528"/>
                  </a:lnTo>
                  <a:cubicBezTo>
                    <a:pt x="532" y="3006"/>
                    <a:pt x="769" y="3469"/>
                    <a:pt x="958" y="3954"/>
                  </a:cubicBezTo>
                  <a:cubicBezTo>
                    <a:pt x="1035" y="4148"/>
                    <a:pt x="1111" y="4349"/>
                    <a:pt x="1147" y="4556"/>
                  </a:cubicBezTo>
                  <a:cubicBezTo>
                    <a:pt x="1167" y="4675"/>
                    <a:pt x="1175" y="4800"/>
                    <a:pt x="1182" y="4921"/>
                  </a:cubicBezTo>
                  <a:cubicBezTo>
                    <a:pt x="1194" y="5092"/>
                    <a:pt x="1201" y="5263"/>
                    <a:pt x="1204" y="5434"/>
                  </a:cubicBezTo>
                  <a:cubicBezTo>
                    <a:pt x="1210" y="5761"/>
                    <a:pt x="1200" y="6090"/>
                    <a:pt x="1161" y="6419"/>
                  </a:cubicBezTo>
                  <a:cubicBezTo>
                    <a:pt x="1124" y="6736"/>
                    <a:pt x="1063" y="7054"/>
                    <a:pt x="957" y="7355"/>
                  </a:cubicBezTo>
                  <a:cubicBezTo>
                    <a:pt x="907" y="7499"/>
                    <a:pt x="849" y="7640"/>
                    <a:pt x="785" y="7778"/>
                  </a:cubicBezTo>
                  <a:cubicBezTo>
                    <a:pt x="1046" y="7623"/>
                    <a:pt x="1276" y="7411"/>
                    <a:pt x="1455" y="7177"/>
                  </a:cubicBezTo>
                  <a:cubicBezTo>
                    <a:pt x="1724" y="6833"/>
                    <a:pt x="1901" y="6387"/>
                    <a:pt x="1982" y="5852"/>
                  </a:cubicBezTo>
                  <a:cubicBezTo>
                    <a:pt x="2051" y="5386"/>
                    <a:pt x="2044" y="4881"/>
                    <a:pt x="1961" y="4306"/>
                  </a:cubicBezTo>
                  <a:cubicBezTo>
                    <a:pt x="1889" y="3809"/>
                    <a:pt x="1743" y="3286"/>
                    <a:pt x="1531" y="2754"/>
                  </a:cubicBezTo>
                  <a:cubicBezTo>
                    <a:pt x="1431" y="2509"/>
                    <a:pt x="1340" y="2313"/>
                    <a:pt x="1244" y="2140"/>
                  </a:cubicBezTo>
                  <a:lnTo>
                    <a:pt x="1244" y="2140"/>
                  </a:lnTo>
                  <a:cubicBezTo>
                    <a:pt x="1531" y="2308"/>
                    <a:pt x="1889" y="2455"/>
                    <a:pt x="2293" y="2584"/>
                  </a:cubicBezTo>
                  <a:cubicBezTo>
                    <a:pt x="3014" y="2808"/>
                    <a:pt x="3698" y="2923"/>
                    <a:pt x="4332" y="2923"/>
                  </a:cubicBezTo>
                  <a:cubicBezTo>
                    <a:pt x="4454" y="2923"/>
                    <a:pt x="4574" y="2919"/>
                    <a:pt x="4693" y="2910"/>
                  </a:cubicBezTo>
                  <a:cubicBezTo>
                    <a:pt x="5085" y="2886"/>
                    <a:pt x="5461" y="2801"/>
                    <a:pt x="5812" y="2662"/>
                  </a:cubicBezTo>
                  <a:cubicBezTo>
                    <a:pt x="5970" y="2591"/>
                    <a:pt x="6105" y="2524"/>
                    <a:pt x="6224" y="2452"/>
                  </a:cubicBezTo>
                  <a:cubicBezTo>
                    <a:pt x="6472" y="2303"/>
                    <a:pt x="6705" y="2112"/>
                    <a:pt x="6918" y="1883"/>
                  </a:cubicBezTo>
                  <a:cubicBezTo>
                    <a:pt x="7081" y="1711"/>
                    <a:pt x="7236" y="1500"/>
                    <a:pt x="7390" y="1237"/>
                  </a:cubicBezTo>
                  <a:cubicBezTo>
                    <a:pt x="7509" y="1040"/>
                    <a:pt x="7620" y="803"/>
                    <a:pt x="7735" y="493"/>
                  </a:cubicBezTo>
                  <a:cubicBezTo>
                    <a:pt x="7792" y="336"/>
                    <a:pt x="7843" y="173"/>
                    <a:pt x="7886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7" name="Google Shape;2537;p11"/>
            <p:cNvSpPr/>
            <p:nvPr/>
          </p:nvSpPr>
          <p:spPr>
            <a:xfrm>
              <a:off x="1264290" y="903967"/>
              <a:ext cx="761458" cy="1021587"/>
            </a:xfrm>
            <a:custGeom>
              <a:avLst/>
              <a:gdLst/>
              <a:ahLst/>
              <a:cxnLst/>
              <a:rect l="l" t="t" r="r" b="b"/>
              <a:pathLst>
                <a:path w="18869" h="25315" extrusionOk="0">
                  <a:moveTo>
                    <a:pt x="10245" y="0"/>
                  </a:moveTo>
                  <a:cubicBezTo>
                    <a:pt x="10222" y="0"/>
                    <a:pt x="10199" y="0"/>
                    <a:pt x="10176" y="1"/>
                  </a:cubicBezTo>
                  <a:cubicBezTo>
                    <a:pt x="9753" y="3"/>
                    <a:pt x="9299" y="41"/>
                    <a:pt x="8747" y="120"/>
                  </a:cubicBezTo>
                  <a:cubicBezTo>
                    <a:pt x="8298" y="186"/>
                    <a:pt x="7860" y="285"/>
                    <a:pt x="7450" y="413"/>
                  </a:cubicBezTo>
                  <a:cubicBezTo>
                    <a:pt x="7034" y="548"/>
                    <a:pt x="6617" y="723"/>
                    <a:pt x="6215" y="937"/>
                  </a:cubicBezTo>
                  <a:cubicBezTo>
                    <a:pt x="6146" y="970"/>
                    <a:pt x="6082" y="1009"/>
                    <a:pt x="6017" y="1048"/>
                  </a:cubicBezTo>
                  <a:cubicBezTo>
                    <a:pt x="5741" y="1213"/>
                    <a:pt x="5461" y="1420"/>
                    <a:pt x="5161" y="1677"/>
                  </a:cubicBezTo>
                  <a:cubicBezTo>
                    <a:pt x="4852" y="1940"/>
                    <a:pt x="4566" y="2254"/>
                    <a:pt x="4312" y="2610"/>
                  </a:cubicBezTo>
                  <a:cubicBezTo>
                    <a:pt x="4071" y="2941"/>
                    <a:pt x="3888" y="3267"/>
                    <a:pt x="3752" y="3608"/>
                  </a:cubicBezTo>
                  <a:cubicBezTo>
                    <a:pt x="3623" y="3937"/>
                    <a:pt x="3538" y="4258"/>
                    <a:pt x="3493" y="4594"/>
                  </a:cubicBezTo>
                  <a:cubicBezTo>
                    <a:pt x="3407" y="5256"/>
                    <a:pt x="3462" y="5967"/>
                    <a:pt x="3659" y="6707"/>
                  </a:cubicBezTo>
                  <a:cubicBezTo>
                    <a:pt x="3841" y="7389"/>
                    <a:pt x="4141" y="8084"/>
                    <a:pt x="4578" y="8829"/>
                  </a:cubicBezTo>
                  <a:cubicBezTo>
                    <a:pt x="4968" y="9499"/>
                    <a:pt x="5455" y="10155"/>
                    <a:pt x="6066" y="10842"/>
                  </a:cubicBezTo>
                  <a:cubicBezTo>
                    <a:pt x="6607" y="11452"/>
                    <a:pt x="7228" y="12029"/>
                    <a:pt x="7904" y="12558"/>
                  </a:cubicBezTo>
                  <a:cubicBezTo>
                    <a:pt x="8104" y="12715"/>
                    <a:pt x="8306" y="12864"/>
                    <a:pt x="8508" y="13005"/>
                  </a:cubicBezTo>
                  <a:lnTo>
                    <a:pt x="8467" y="12980"/>
                  </a:lnTo>
                  <a:lnTo>
                    <a:pt x="8302" y="12910"/>
                  </a:lnTo>
                  <a:cubicBezTo>
                    <a:pt x="7649" y="12636"/>
                    <a:pt x="7034" y="12407"/>
                    <a:pt x="6421" y="12213"/>
                  </a:cubicBezTo>
                  <a:cubicBezTo>
                    <a:pt x="5899" y="12047"/>
                    <a:pt x="5419" y="11938"/>
                    <a:pt x="4953" y="11877"/>
                  </a:cubicBezTo>
                  <a:cubicBezTo>
                    <a:pt x="4607" y="11831"/>
                    <a:pt x="4274" y="11809"/>
                    <a:pt x="3953" y="11809"/>
                  </a:cubicBezTo>
                  <a:cubicBezTo>
                    <a:pt x="3306" y="11809"/>
                    <a:pt x="2711" y="11901"/>
                    <a:pt x="2175" y="12085"/>
                  </a:cubicBezTo>
                  <a:cubicBezTo>
                    <a:pt x="1974" y="12156"/>
                    <a:pt x="1770" y="12248"/>
                    <a:pt x="1566" y="12356"/>
                  </a:cubicBezTo>
                  <a:cubicBezTo>
                    <a:pt x="1533" y="12373"/>
                    <a:pt x="1497" y="12393"/>
                    <a:pt x="1464" y="12414"/>
                  </a:cubicBezTo>
                  <a:cubicBezTo>
                    <a:pt x="1283" y="12524"/>
                    <a:pt x="1119" y="12656"/>
                    <a:pt x="997" y="12759"/>
                  </a:cubicBezTo>
                  <a:cubicBezTo>
                    <a:pt x="853" y="12881"/>
                    <a:pt x="717" y="13033"/>
                    <a:pt x="568" y="13239"/>
                  </a:cubicBezTo>
                  <a:cubicBezTo>
                    <a:pt x="441" y="13417"/>
                    <a:pt x="334" y="13608"/>
                    <a:pt x="252" y="13812"/>
                  </a:cubicBezTo>
                  <a:cubicBezTo>
                    <a:pt x="161" y="14043"/>
                    <a:pt x="98" y="14267"/>
                    <a:pt x="61" y="14498"/>
                  </a:cubicBezTo>
                  <a:cubicBezTo>
                    <a:pt x="15" y="14771"/>
                    <a:pt x="0" y="15051"/>
                    <a:pt x="13" y="15356"/>
                  </a:cubicBezTo>
                  <a:cubicBezTo>
                    <a:pt x="35" y="15813"/>
                    <a:pt x="143" y="16307"/>
                    <a:pt x="344" y="16864"/>
                  </a:cubicBezTo>
                  <a:cubicBezTo>
                    <a:pt x="760" y="18006"/>
                    <a:pt x="1435" y="19049"/>
                    <a:pt x="1975" y="19830"/>
                  </a:cubicBezTo>
                  <a:cubicBezTo>
                    <a:pt x="2240" y="20211"/>
                    <a:pt x="2528" y="20601"/>
                    <a:pt x="2883" y="21061"/>
                  </a:cubicBezTo>
                  <a:cubicBezTo>
                    <a:pt x="3265" y="21558"/>
                    <a:pt x="3574" y="21928"/>
                    <a:pt x="3883" y="22259"/>
                  </a:cubicBezTo>
                  <a:cubicBezTo>
                    <a:pt x="4568" y="22997"/>
                    <a:pt x="5335" y="23626"/>
                    <a:pt x="6159" y="24129"/>
                  </a:cubicBezTo>
                  <a:cubicBezTo>
                    <a:pt x="6974" y="24629"/>
                    <a:pt x="7848" y="24975"/>
                    <a:pt x="8759" y="25162"/>
                  </a:cubicBezTo>
                  <a:cubicBezTo>
                    <a:pt x="9218" y="25255"/>
                    <a:pt x="9703" y="25307"/>
                    <a:pt x="10197" y="25314"/>
                  </a:cubicBezTo>
                  <a:cubicBezTo>
                    <a:pt x="10229" y="25314"/>
                    <a:pt x="10263" y="25315"/>
                    <a:pt x="10296" y="25315"/>
                  </a:cubicBezTo>
                  <a:cubicBezTo>
                    <a:pt x="10727" y="25315"/>
                    <a:pt x="11190" y="25271"/>
                    <a:pt x="11705" y="25186"/>
                  </a:cubicBezTo>
                  <a:cubicBezTo>
                    <a:pt x="12200" y="25106"/>
                    <a:pt x="12719" y="24971"/>
                    <a:pt x="13247" y="24790"/>
                  </a:cubicBezTo>
                  <a:cubicBezTo>
                    <a:pt x="13734" y="24623"/>
                    <a:pt x="14179" y="24422"/>
                    <a:pt x="14572" y="24192"/>
                  </a:cubicBezTo>
                  <a:lnTo>
                    <a:pt x="14633" y="24162"/>
                  </a:lnTo>
                  <a:cubicBezTo>
                    <a:pt x="14987" y="23949"/>
                    <a:pt x="15293" y="23702"/>
                    <a:pt x="15540" y="23428"/>
                  </a:cubicBezTo>
                  <a:cubicBezTo>
                    <a:pt x="15652" y="23303"/>
                    <a:pt x="15761" y="23159"/>
                    <a:pt x="15873" y="22984"/>
                  </a:cubicBezTo>
                  <a:cubicBezTo>
                    <a:pt x="15988" y="22805"/>
                    <a:pt x="16064" y="22611"/>
                    <a:pt x="16120" y="22463"/>
                  </a:cubicBezTo>
                  <a:cubicBezTo>
                    <a:pt x="16235" y="22157"/>
                    <a:pt x="16285" y="21802"/>
                    <a:pt x="16269" y="21411"/>
                  </a:cubicBezTo>
                  <a:cubicBezTo>
                    <a:pt x="16255" y="21038"/>
                    <a:pt x="16174" y="20643"/>
                    <a:pt x="16021" y="20205"/>
                  </a:cubicBezTo>
                  <a:cubicBezTo>
                    <a:pt x="15903" y="19862"/>
                    <a:pt x="15741" y="19533"/>
                    <a:pt x="15586" y="19214"/>
                  </a:cubicBezTo>
                  <a:cubicBezTo>
                    <a:pt x="15531" y="19106"/>
                    <a:pt x="15479" y="18997"/>
                    <a:pt x="15428" y="18886"/>
                  </a:cubicBezTo>
                  <a:lnTo>
                    <a:pt x="15320" y="18659"/>
                  </a:lnTo>
                  <a:cubicBezTo>
                    <a:pt x="15149" y="18297"/>
                    <a:pt x="14978" y="17937"/>
                    <a:pt x="14793" y="17584"/>
                  </a:cubicBezTo>
                  <a:cubicBezTo>
                    <a:pt x="14460" y="16946"/>
                    <a:pt x="13984" y="16147"/>
                    <a:pt x="13254" y="15609"/>
                  </a:cubicBezTo>
                  <a:cubicBezTo>
                    <a:pt x="12923" y="15363"/>
                    <a:pt x="12542" y="15179"/>
                    <a:pt x="12121" y="15061"/>
                  </a:cubicBezTo>
                  <a:lnTo>
                    <a:pt x="12064" y="15050"/>
                  </a:lnTo>
                  <a:cubicBezTo>
                    <a:pt x="12149" y="14879"/>
                    <a:pt x="12080" y="14656"/>
                    <a:pt x="11920" y="14575"/>
                  </a:cubicBezTo>
                  <a:lnTo>
                    <a:pt x="11920" y="14575"/>
                  </a:lnTo>
                  <a:lnTo>
                    <a:pt x="11988" y="14596"/>
                  </a:lnTo>
                  <a:lnTo>
                    <a:pt x="12055" y="14611"/>
                  </a:lnTo>
                  <a:cubicBezTo>
                    <a:pt x="12382" y="14672"/>
                    <a:pt x="12699" y="14705"/>
                    <a:pt x="12998" y="14705"/>
                  </a:cubicBezTo>
                  <a:cubicBezTo>
                    <a:pt x="13022" y="14705"/>
                    <a:pt x="13045" y="14704"/>
                    <a:pt x="13069" y="14704"/>
                  </a:cubicBezTo>
                  <a:cubicBezTo>
                    <a:pt x="13377" y="14704"/>
                    <a:pt x="13704" y="14662"/>
                    <a:pt x="14039" y="14582"/>
                  </a:cubicBezTo>
                  <a:cubicBezTo>
                    <a:pt x="14662" y="14427"/>
                    <a:pt x="15249" y="14187"/>
                    <a:pt x="15784" y="13864"/>
                  </a:cubicBezTo>
                  <a:cubicBezTo>
                    <a:pt x="15962" y="13757"/>
                    <a:pt x="16129" y="13644"/>
                    <a:pt x="16285" y="13528"/>
                  </a:cubicBezTo>
                  <a:cubicBezTo>
                    <a:pt x="16594" y="13298"/>
                    <a:pt x="16887" y="13032"/>
                    <a:pt x="17154" y="12738"/>
                  </a:cubicBezTo>
                  <a:cubicBezTo>
                    <a:pt x="17404" y="12455"/>
                    <a:pt x="17634" y="12142"/>
                    <a:pt x="17835" y="11811"/>
                  </a:cubicBezTo>
                  <a:cubicBezTo>
                    <a:pt x="18210" y="11201"/>
                    <a:pt x="18490" y="10494"/>
                    <a:pt x="18668" y="9706"/>
                  </a:cubicBezTo>
                  <a:cubicBezTo>
                    <a:pt x="18744" y="9361"/>
                    <a:pt x="18797" y="8996"/>
                    <a:pt x="18833" y="8555"/>
                  </a:cubicBezTo>
                  <a:cubicBezTo>
                    <a:pt x="18865" y="8157"/>
                    <a:pt x="18869" y="7767"/>
                    <a:pt x="18842" y="7392"/>
                  </a:cubicBezTo>
                  <a:cubicBezTo>
                    <a:pt x="18766" y="6309"/>
                    <a:pt x="18511" y="5266"/>
                    <a:pt x="18082" y="4291"/>
                  </a:cubicBezTo>
                  <a:lnTo>
                    <a:pt x="18082" y="4291"/>
                  </a:lnTo>
                  <a:cubicBezTo>
                    <a:pt x="18097" y="4296"/>
                    <a:pt x="18113" y="4298"/>
                    <a:pt x="18130" y="4298"/>
                  </a:cubicBezTo>
                  <a:cubicBezTo>
                    <a:pt x="18168" y="4298"/>
                    <a:pt x="18208" y="4286"/>
                    <a:pt x="18244" y="4263"/>
                  </a:cubicBezTo>
                  <a:cubicBezTo>
                    <a:pt x="18378" y="4183"/>
                    <a:pt x="18424" y="4009"/>
                    <a:pt x="18345" y="3857"/>
                  </a:cubicBezTo>
                  <a:cubicBezTo>
                    <a:pt x="17983" y="3191"/>
                    <a:pt x="17450" y="2580"/>
                    <a:pt x="16758" y="2046"/>
                  </a:cubicBezTo>
                  <a:cubicBezTo>
                    <a:pt x="16600" y="1924"/>
                    <a:pt x="16437" y="1809"/>
                    <a:pt x="16272" y="1697"/>
                  </a:cubicBezTo>
                  <a:cubicBezTo>
                    <a:pt x="16084" y="1522"/>
                    <a:pt x="15879" y="1353"/>
                    <a:pt x="15667" y="1197"/>
                  </a:cubicBezTo>
                  <a:cubicBezTo>
                    <a:pt x="14969" y="683"/>
                    <a:pt x="14182" y="321"/>
                    <a:pt x="13328" y="118"/>
                  </a:cubicBezTo>
                  <a:cubicBezTo>
                    <a:pt x="13316" y="115"/>
                    <a:pt x="13304" y="114"/>
                    <a:pt x="13293" y="114"/>
                  </a:cubicBezTo>
                  <a:cubicBezTo>
                    <a:pt x="13266" y="114"/>
                    <a:pt x="13240" y="122"/>
                    <a:pt x="13217" y="136"/>
                  </a:cubicBezTo>
                  <a:cubicBezTo>
                    <a:pt x="13183" y="156"/>
                    <a:pt x="13160" y="187"/>
                    <a:pt x="13148" y="226"/>
                  </a:cubicBezTo>
                  <a:cubicBezTo>
                    <a:pt x="13134" y="292"/>
                    <a:pt x="13164" y="362"/>
                    <a:pt x="13221" y="393"/>
                  </a:cubicBezTo>
                  <a:cubicBezTo>
                    <a:pt x="12726" y="246"/>
                    <a:pt x="12172" y="141"/>
                    <a:pt x="11577" y="75"/>
                  </a:cubicBezTo>
                  <a:cubicBezTo>
                    <a:pt x="11129" y="26"/>
                    <a:pt x="10681" y="0"/>
                    <a:pt x="10245" y="0"/>
                  </a:cubicBezTo>
                  <a:close/>
                </a:path>
              </a:pathLst>
            </a:custGeom>
            <a:solidFill>
              <a:srgbClr val="FFE5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8" name="Google Shape;2538;p11"/>
            <p:cNvSpPr/>
            <p:nvPr/>
          </p:nvSpPr>
          <p:spPr>
            <a:xfrm>
              <a:off x="1595481" y="1029874"/>
              <a:ext cx="430709" cy="809884"/>
            </a:xfrm>
            <a:custGeom>
              <a:avLst/>
              <a:gdLst/>
              <a:ahLst/>
              <a:cxnLst/>
              <a:rect l="l" t="t" r="r" b="b"/>
              <a:pathLst>
                <a:path w="10673" h="20069" extrusionOk="0">
                  <a:moveTo>
                    <a:pt x="1020" y="11979"/>
                  </a:moveTo>
                  <a:lnTo>
                    <a:pt x="1020" y="11979"/>
                  </a:lnTo>
                  <a:cubicBezTo>
                    <a:pt x="1022" y="11980"/>
                    <a:pt x="1024" y="11982"/>
                    <a:pt x="1026" y="11983"/>
                  </a:cubicBezTo>
                  <a:lnTo>
                    <a:pt x="1026" y="11983"/>
                  </a:lnTo>
                  <a:cubicBezTo>
                    <a:pt x="1024" y="11981"/>
                    <a:pt x="1023" y="11980"/>
                    <a:pt x="1020" y="11979"/>
                  </a:cubicBezTo>
                  <a:close/>
                  <a:moveTo>
                    <a:pt x="1026" y="11983"/>
                  </a:moveTo>
                  <a:cubicBezTo>
                    <a:pt x="1027" y="11984"/>
                    <a:pt x="1028" y="11985"/>
                    <a:pt x="1030" y="11986"/>
                  </a:cubicBezTo>
                  <a:cubicBezTo>
                    <a:pt x="1029" y="11985"/>
                    <a:pt x="1027" y="11984"/>
                    <a:pt x="1026" y="11983"/>
                  </a:cubicBezTo>
                  <a:close/>
                  <a:moveTo>
                    <a:pt x="9662" y="0"/>
                  </a:moveTo>
                  <a:cubicBezTo>
                    <a:pt x="9659" y="237"/>
                    <a:pt x="9636" y="477"/>
                    <a:pt x="9583" y="710"/>
                  </a:cubicBezTo>
                  <a:cubicBezTo>
                    <a:pt x="9527" y="947"/>
                    <a:pt x="9447" y="1187"/>
                    <a:pt x="9303" y="1386"/>
                  </a:cubicBezTo>
                  <a:cubicBezTo>
                    <a:pt x="9246" y="1467"/>
                    <a:pt x="9184" y="1546"/>
                    <a:pt x="9112" y="1612"/>
                  </a:cubicBezTo>
                  <a:cubicBezTo>
                    <a:pt x="9042" y="1679"/>
                    <a:pt x="8967" y="1741"/>
                    <a:pt x="8888" y="1797"/>
                  </a:cubicBezTo>
                  <a:cubicBezTo>
                    <a:pt x="8716" y="1918"/>
                    <a:pt x="8532" y="2012"/>
                    <a:pt x="8351" y="2114"/>
                  </a:cubicBezTo>
                  <a:cubicBezTo>
                    <a:pt x="8161" y="2222"/>
                    <a:pt x="7979" y="2336"/>
                    <a:pt x="7807" y="2471"/>
                  </a:cubicBezTo>
                  <a:cubicBezTo>
                    <a:pt x="7804" y="2473"/>
                    <a:pt x="7799" y="2476"/>
                    <a:pt x="7798" y="2478"/>
                  </a:cubicBezTo>
                  <a:cubicBezTo>
                    <a:pt x="7613" y="2631"/>
                    <a:pt x="7446" y="2804"/>
                    <a:pt x="7301" y="2998"/>
                  </a:cubicBezTo>
                  <a:cubicBezTo>
                    <a:pt x="7195" y="3147"/>
                    <a:pt x="7107" y="3306"/>
                    <a:pt x="7034" y="3476"/>
                  </a:cubicBezTo>
                  <a:cubicBezTo>
                    <a:pt x="6942" y="3713"/>
                    <a:pt x="6886" y="3959"/>
                    <a:pt x="6856" y="4210"/>
                  </a:cubicBezTo>
                  <a:cubicBezTo>
                    <a:pt x="6857" y="4200"/>
                    <a:pt x="6859" y="4188"/>
                    <a:pt x="6862" y="4175"/>
                  </a:cubicBezTo>
                  <a:lnTo>
                    <a:pt x="6862" y="4175"/>
                  </a:lnTo>
                  <a:cubicBezTo>
                    <a:pt x="6850" y="4273"/>
                    <a:pt x="6841" y="4368"/>
                    <a:pt x="6837" y="4463"/>
                  </a:cubicBezTo>
                  <a:cubicBezTo>
                    <a:pt x="6821" y="4878"/>
                    <a:pt x="6856" y="5293"/>
                    <a:pt x="6886" y="5705"/>
                  </a:cubicBezTo>
                  <a:cubicBezTo>
                    <a:pt x="6920" y="6126"/>
                    <a:pt x="6958" y="6550"/>
                    <a:pt x="6942" y="6972"/>
                  </a:cubicBezTo>
                  <a:cubicBezTo>
                    <a:pt x="6923" y="7386"/>
                    <a:pt x="6863" y="7798"/>
                    <a:pt x="6714" y="8187"/>
                  </a:cubicBezTo>
                  <a:cubicBezTo>
                    <a:pt x="6633" y="8397"/>
                    <a:pt x="6533" y="8598"/>
                    <a:pt x="6402" y="8783"/>
                  </a:cubicBezTo>
                  <a:cubicBezTo>
                    <a:pt x="6244" y="9007"/>
                    <a:pt x="6066" y="9221"/>
                    <a:pt x="5863" y="9406"/>
                  </a:cubicBezTo>
                  <a:cubicBezTo>
                    <a:pt x="5642" y="9603"/>
                    <a:pt x="5404" y="9783"/>
                    <a:pt x="5141" y="9921"/>
                  </a:cubicBezTo>
                  <a:cubicBezTo>
                    <a:pt x="4910" y="10041"/>
                    <a:pt x="4667" y="10148"/>
                    <a:pt x="4416" y="10221"/>
                  </a:cubicBezTo>
                  <a:cubicBezTo>
                    <a:pt x="3881" y="10383"/>
                    <a:pt x="3324" y="10452"/>
                    <a:pt x="2770" y="10494"/>
                  </a:cubicBezTo>
                  <a:cubicBezTo>
                    <a:pt x="2471" y="10515"/>
                    <a:pt x="2172" y="10530"/>
                    <a:pt x="1872" y="10550"/>
                  </a:cubicBezTo>
                  <a:cubicBezTo>
                    <a:pt x="1734" y="10560"/>
                    <a:pt x="1595" y="10570"/>
                    <a:pt x="1455" y="10578"/>
                  </a:cubicBezTo>
                  <a:cubicBezTo>
                    <a:pt x="1325" y="10589"/>
                    <a:pt x="1191" y="10606"/>
                    <a:pt x="1060" y="10616"/>
                  </a:cubicBezTo>
                  <a:cubicBezTo>
                    <a:pt x="1000" y="10620"/>
                    <a:pt x="940" y="10622"/>
                    <a:pt x="880" y="10622"/>
                  </a:cubicBezTo>
                  <a:cubicBezTo>
                    <a:pt x="732" y="10622"/>
                    <a:pt x="585" y="10611"/>
                    <a:pt x="438" y="10594"/>
                  </a:cubicBezTo>
                  <a:cubicBezTo>
                    <a:pt x="334" y="10583"/>
                    <a:pt x="223" y="10570"/>
                    <a:pt x="114" y="10570"/>
                  </a:cubicBezTo>
                  <a:cubicBezTo>
                    <a:pt x="93" y="10570"/>
                    <a:pt x="72" y="10570"/>
                    <a:pt x="51" y="10571"/>
                  </a:cubicBezTo>
                  <a:cubicBezTo>
                    <a:pt x="36" y="10574"/>
                    <a:pt x="25" y="10577"/>
                    <a:pt x="10" y="10581"/>
                  </a:cubicBezTo>
                  <a:cubicBezTo>
                    <a:pt x="8" y="10584"/>
                    <a:pt x="6" y="10584"/>
                    <a:pt x="5" y="10586"/>
                  </a:cubicBezTo>
                  <a:cubicBezTo>
                    <a:pt x="5" y="10587"/>
                    <a:pt x="3" y="10593"/>
                    <a:pt x="3" y="10594"/>
                  </a:cubicBezTo>
                  <a:cubicBezTo>
                    <a:pt x="0" y="10630"/>
                    <a:pt x="3" y="10663"/>
                    <a:pt x="6" y="10699"/>
                  </a:cubicBezTo>
                  <a:cubicBezTo>
                    <a:pt x="33" y="10843"/>
                    <a:pt x="82" y="10979"/>
                    <a:pt x="135" y="11113"/>
                  </a:cubicBezTo>
                  <a:cubicBezTo>
                    <a:pt x="164" y="11177"/>
                    <a:pt x="204" y="11235"/>
                    <a:pt x="245" y="11292"/>
                  </a:cubicBezTo>
                  <a:cubicBezTo>
                    <a:pt x="466" y="11557"/>
                    <a:pt x="744" y="11772"/>
                    <a:pt x="1023" y="11977"/>
                  </a:cubicBezTo>
                  <a:cubicBezTo>
                    <a:pt x="1013" y="11972"/>
                    <a:pt x="1004" y="11964"/>
                    <a:pt x="996" y="11960"/>
                  </a:cubicBezTo>
                  <a:lnTo>
                    <a:pt x="996" y="11960"/>
                  </a:lnTo>
                  <a:cubicBezTo>
                    <a:pt x="1279" y="12167"/>
                    <a:pt x="1569" y="12359"/>
                    <a:pt x="1868" y="12542"/>
                  </a:cubicBezTo>
                  <a:cubicBezTo>
                    <a:pt x="1985" y="12614"/>
                    <a:pt x="2103" y="12686"/>
                    <a:pt x="2224" y="12753"/>
                  </a:cubicBezTo>
                  <a:cubicBezTo>
                    <a:pt x="2369" y="12833"/>
                    <a:pt x="2514" y="12904"/>
                    <a:pt x="2665" y="12964"/>
                  </a:cubicBezTo>
                  <a:cubicBezTo>
                    <a:pt x="3042" y="13114"/>
                    <a:pt x="3437" y="13220"/>
                    <a:pt x="3811" y="13375"/>
                  </a:cubicBezTo>
                  <a:cubicBezTo>
                    <a:pt x="4173" y="13529"/>
                    <a:pt x="4529" y="13727"/>
                    <a:pt x="4796" y="14020"/>
                  </a:cubicBezTo>
                  <a:cubicBezTo>
                    <a:pt x="4924" y="14158"/>
                    <a:pt x="5045" y="14307"/>
                    <a:pt x="5128" y="14472"/>
                  </a:cubicBezTo>
                  <a:cubicBezTo>
                    <a:pt x="5203" y="14620"/>
                    <a:pt x="5264" y="14772"/>
                    <a:pt x="5303" y="14933"/>
                  </a:cubicBezTo>
                  <a:cubicBezTo>
                    <a:pt x="5372" y="15241"/>
                    <a:pt x="5386" y="15554"/>
                    <a:pt x="5428" y="15865"/>
                  </a:cubicBezTo>
                  <a:cubicBezTo>
                    <a:pt x="5461" y="16061"/>
                    <a:pt x="5507" y="16252"/>
                    <a:pt x="5579" y="16434"/>
                  </a:cubicBezTo>
                  <a:cubicBezTo>
                    <a:pt x="5700" y="16699"/>
                    <a:pt x="5853" y="16947"/>
                    <a:pt x="6014" y="17185"/>
                  </a:cubicBezTo>
                  <a:cubicBezTo>
                    <a:pt x="6168" y="17415"/>
                    <a:pt x="6333" y="17638"/>
                    <a:pt x="6495" y="17860"/>
                  </a:cubicBezTo>
                  <a:cubicBezTo>
                    <a:pt x="6814" y="18301"/>
                    <a:pt x="7136" y="18750"/>
                    <a:pt x="7344" y="19255"/>
                  </a:cubicBezTo>
                  <a:cubicBezTo>
                    <a:pt x="7443" y="19492"/>
                    <a:pt x="7515" y="19742"/>
                    <a:pt x="7534" y="20001"/>
                  </a:cubicBezTo>
                  <a:cubicBezTo>
                    <a:pt x="7537" y="20024"/>
                    <a:pt x="7538" y="20047"/>
                    <a:pt x="7538" y="20068"/>
                  </a:cubicBezTo>
                  <a:cubicBezTo>
                    <a:pt x="7583" y="20009"/>
                    <a:pt x="7627" y="19942"/>
                    <a:pt x="7674" y="19870"/>
                  </a:cubicBezTo>
                  <a:cubicBezTo>
                    <a:pt x="7784" y="19696"/>
                    <a:pt x="7863" y="19508"/>
                    <a:pt x="7924" y="19346"/>
                  </a:cubicBezTo>
                  <a:cubicBezTo>
                    <a:pt x="8039" y="19040"/>
                    <a:pt x="8090" y="18685"/>
                    <a:pt x="8072" y="18291"/>
                  </a:cubicBezTo>
                  <a:cubicBezTo>
                    <a:pt x="8058" y="17921"/>
                    <a:pt x="7978" y="17529"/>
                    <a:pt x="7825" y="17085"/>
                  </a:cubicBezTo>
                  <a:cubicBezTo>
                    <a:pt x="7709" y="16753"/>
                    <a:pt x="7548" y="16424"/>
                    <a:pt x="7409" y="16133"/>
                  </a:cubicBezTo>
                  <a:lnTo>
                    <a:pt x="7387" y="16090"/>
                  </a:lnTo>
                  <a:lnTo>
                    <a:pt x="7307" y="15927"/>
                  </a:lnTo>
                  <a:lnTo>
                    <a:pt x="7228" y="15765"/>
                  </a:lnTo>
                  <a:lnTo>
                    <a:pt x="7121" y="15537"/>
                  </a:lnTo>
                  <a:cubicBezTo>
                    <a:pt x="6952" y="15176"/>
                    <a:pt x="6780" y="14816"/>
                    <a:pt x="6593" y="14462"/>
                  </a:cubicBezTo>
                  <a:cubicBezTo>
                    <a:pt x="6261" y="13824"/>
                    <a:pt x="5787" y="13026"/>
                    <a:pt x="5052" y="12483"/>
                  </a:cubicBezTo>
                  <a:cubicBezTo>
                    <a:pt x="4717" y="12237"/>
                    <a:pt x="4335" y="12051"/>
                    <a:pt x="3917" y="11936"/>
                  </a:cubicBezTo>
                  <a:lnTo>
                    <a:pt x="3860" y="11924"/>
                  </a:lnTo>
                  <a:cubicBezTo>
                    <a:pt x="3906" y="11850"/>
                    <a:pt x="3913" y="11748"/>
                    <a:pt x="3884" y="11651"/>
                  </a:cubicBezTo>
                  <a:cubicBezTo>
                    <a:pt x="3863" y="11584"/>
                    <a:pt x="3821" y="11525"/>
                    <a:pt x="3768" y="11483"/>
                  </a:cubicBezTo>
                  <a:lnTo>
                    <a:pt x="3768" y="11483"/>
                  </a:lnTo>
                  <a:lnTo>
                    <a:pt x="3778" y="11491"/>
                  </a:lnTo>
                  <a:lnTo>
                    <a:pt x="3848" y="11505"/>
                  </a:lnTo>
                  <a:cubicBezTo>
                    <a:pt x="4186" y="11569"/>
                    <a:pt x="4520" y="11598"/>
                    <a:pt x="4843" y="11598"/>
                  </a:cubicBezTo>
                  <a:cubicBezTo>
                    <a:pt x="4851" y="11598"/>
                    <a:pt x="4859" y="11598"/>
                    <a:pt x="4867" y="11598"/>
                  </a:cubicBezTo>
                  <a:cubicBezTo>
                    <a:pt x="4871" y="11598"/>
                    <a:pt x="4876" y="11598"/>
                    <a:pt x="4881" y="11598"/>
                  </a:cubicBezTo>
                  <a:cubicBezTo>
                    <a:pt x="5173" y="11598"/>
                    <a:pt x="5496" y="11557"/>
                    <a:pt x="5836" y="11475"/>
                  </a:cubicBezTo>
                  <a:cubicBezTo>
                    <a:pt x="6461" y="11321"/>
                    <a:pt x="7048" y="11081"/>
                    <a:pt x="7584" y="10758"/>
                  </a:cubicBezTo>
                  <a:cubicBezTo>
                    <a:pt x="7759" y="10653"/>
                    <a:pt x="7926" y="10541"/>
                    <a:pt x="8085" y="10422"/>
                  </a:cubicBezTo>
                  <a:cubicBezTo>
                    <a:pt x="8401" y="10185"/>
                    <a:pt x="8693" y="9918"/>
                    <a:pt x="8954" y="9626"/>
                  </a:cubicBezTo>
                  <a:cubicBezTo>
                    <a:pt x="9206" y="9343"/>
                    <a:pt x="9435" y="9030"/>
                    <a:pt x="9636" y="8700"/>
                  </a:cubicBezTo>
                  <a:cubicBezTo>
                    <a:pt x="10011" y="8094"/>
                    <a:pt x="10291" y="7384"/>
                    <a:pt x="10471" y="6593"/>
                  </a:cubicBezTo>
                  <a:cubicBezTo>
                    <a:pt x="10553" y="6226"/>
                    <a:pt x="10603" y="5860"/>
                    <a:pt x="10636" y="5438"/>
                  </a:cubicBezTo>
                  <a:cubicBezTo>
                    <a:pt x="10669" y="5057"/>
                    <a:pt x="10672" y="4664"/>
                    <a:pt x="10646" y="4276"/>
                  </a:cubicBezTo>
                  <a:cubicBezTo>
                    <a:pt x="10570" y="3189"/>
                    <a:pt x="10316" y="2146"/>
                    <a:pt x="9886" y="1172"/>
                  </a:cubicBezTo>
                  <a:lnTo>
                    <a:pt x="9886" y="1172"/>
                  </a:lnTo>
                  <a:cubicBezTo>
                    <a:pt x="9901" y="1184"/>
                    <a:pt x="9921" y="1190"/>
                    <a:pt x="9944" y="1190"/>
                  </a:cubicBezTo>
                  <a:cubicBezTo>
                    <a:pt x="9975" y="1190"/>
                    <a:pt x="10011" y="1179"/>
                    <a:pt x="10046" y="1158"/>
                  </a:cubicBezTo>
                  <a:cubicBezTo>
                    <a:pt x="10184" y="1076"/>
                    <a:pt x="10230" y="894"/>
                    <a:pt x="10151" y="740"/>
                  </a:cubicBezTo>
                  <a:cubicBezTo>
                    <a:pt x="10014" y="484"/>
                    <a:pt x="9850" y="237"/>
                    <a:pt x="9662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9" name="Google Shape;2539;p11"/>
            <p:cNvSpPr/>
            <p:nvPr/>
          </p:nvSpPr>
          <p:spPr>
            <a:xfrm>
              <a:off x="1889263" y="1151301"/>
              <a:ext cx="404" cy="363"/>
            </a:xfrm>
            <a:custGeom>
              <a:avLst/>
              <a:gdLst/>
              <a:ahLst/>
              <a:cxnLst/>
              <a:rect l="l" t="t" r="r" b="b"/>
              <a:pathLst>
                <a:path w="10" h="9" extrusionOk="0">
                  <a:moveTo>
                    <a:pt x="10" y="0"/>
                  </a:moveTo>
                  <a:cubicBezTo>
                    <a:pt x="8" y="3"/>
                    <a:pt x="5" y="6"/>
                    <a:pt x="1" y="9"/>
                  </a:cubicBezTo>
                  <a:cubicBezTo>
                    <a:pt x="7" y="7"/>
                    <a:pt x="8" y="3"/>
                    <a:pt x="10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0" name="Google Shape;2540;p11"/>
            <p:cNvSpPr/>
            <p:nvPr/>
          </p:nvSpPr>
          <p:spPr>
            <a:xfrm>
              <a:off x="1910086" y="1129832"/>
              <a:ext cx="40" cy="4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1" name="Google Shape;2541;p11"/>
            <p:cNvSpPr/>
            <p:nvPr/>
          </p:nvSpPr>
          <p:spPr>
            <a:xfrm>
              <a:off x="1910086" y="1129267"/>
              <a:ext cx="686" cy="605"/>
            </a:xfrm>
            <a:custGeom>
              <a:avLst/>
              <a:gdLst/>
              <a:ahLst/>
              <a:cxnLst/>
              <a:rect l="l" t="t" r="r" b="b"/>
              <a:pathLst>
                <a:path w="17" h="15" extrusionOk="0">
                  <a:moveTo>
                    <a:pt x="16" y="0"/>
                  </a:moveTo>
                  <a:lnTo>
                    <a:pt x="16" y="0"/>
                  </a:lnTo>
                  <a:cubicBezTo>
                    <a:pt x="11" y="6"/>
                    <a:pt x="5" y="9"/>
                    <a:pt x="1" y="15"/>
                  </a:cubicBezTo>
                  <a:cubicBezTo>
                    <a:pt x="3" y="13"/>
                    <a:pt x="8" y="9"/>
                    <a:pt x="9" y="8"/>
                  </a:cubicBezTo>
                  <a:cubicBezTo>
                    <a:pt x="11" y="6"/>
                    <a:pt x="15" y="3"/>
                    <a:pt x="16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2" name="Google Shape;2542;p11"/>
            <p:cNvSpPr/>
            <p:nvPr/>
          </p:nvSpPr>
          <p:spPr>
            <a:xfrm>
              <a:off x="1264290" y="1387698"/>
              <a:ext cx="480709" cy="538376"/>
            </a:xfrm>
            <a:custGeom>
              <a:avLst/>
              <a:gdLst/>
              <a:ahLst/>
              <a:cxnLst/>
              <a:rect l="l" t="t" r="r" b="b"/>
              <a:pathLst>
                <a:path w="11912" h="13341" extrusionOk="0">
                  <a:moveTo>
                    <a:pt x="2485" y="1"/>
                  </a:moveTo>
                  <a:cubicBezTo>
                    <a:pt x="2383" y="27"/>
                    <a:pt x="2281" y="60"/>
                    <a:pt x="2182" y="93"/>
                  </a:cubicBezTo>
                  <a:cubicBezTo>
                    <a:pt x="1978" y="167"/>
                    <a:pt x="1771" y="258"/>
                    <a:pt x="1572" y="364"/>
                  </a:cubicBezTo>
                  <a:cubicBezTo>
                    <a:pt x="1536" y="384"/>
                    <a:pt x="1504" y="404"/>
                    <a:pt x="1468" y="426"/>
                  </a:cubicBezTo>
                  <a:cubicBezTo>
                    <a:pt x="1282" y="537"/>
                    <a:pt x="1112" y="673"/>
                    <a:pt x="1001" y="766"/>
                  </a:cubicBezTo>
                  <a:cubicBezTo>
                    <a:pt x="851" y="900"/>
                    <a:pt x="711" y="1052"/>
                    <a:pt x="571" y="1249"/>
                  </a:cubicBezTo>
                  <a:cubicBezTo>
                    <a:pt x="441" y="1427"/>
                    <a:pt x="334" y="1621"/>
                    <a:pt x="255" y="1823"/>
                  </a:cubicBezTo>
                  <a:cubicBezTo>
                    <a:pt x="161" y="2059"/>
                    <a:pt x="98" y="2283"/>
                    <a:pt x="62" y="2510"/>
                  </a:cubicBezTo>
                  <a:cubicBezTo>
                    <a:pt x="15" y="2790"/>
                    <a:pt x="0" y="3070"/>
                    <a:pt x="18" y="3370"/>
                  </a:cubicBezTo>
                  <a:cubicBezTo>
                    <a:pt x="36" y="3820"/>
                    <a:pt x="143" y="4314"/>
                    <a:pt x="345" y="4881"/>
                  </a:cubicBezTo>
                  <a:cubicBezTo>
                    <a:pt x="762" y="6022"/>
                    <a:pt x="1437" y="7065"/>
                    <a:pt x="1980" y="7849"/>
                  </a:cubicBezTo>
                  <a:cubicBezTo>
                    <a:pt x="2248" y="8232"/>
                    <a:pt x="2535" y="8623"/>
                    <a:pt x="2886" y="9081"/>
                  </a:cubicBezTo>
                  <a:cubicBezTo>
                    <a:pt x="3274" y="9584"/>
                    <a:pt x="3584" y="9953"/>
                    <a:pt x="3888" y="10282"/>
                  </a:cubicBezTo>
                  <a:cubicBezTo>
                    <a:pt x="4575" y="11020"/>
                    <a:pt x="5340" y="11648"/>
                    <a:pt x="6166" y="12153"/>
                  </a:cubicBezTo>
                  <a:cubicBezTo>
                    <a:pt x="6979" y="12652"/>
                    <a:pt x="7855" y="13001"/>
                    <a:pt x="8769" y="13189"/>
                  </a:cubicBezTo>
                  <a:cubicBezTo>
                    <a:pt x="9231" y="13282"/>
                    <a:pt x="9714" y="13333"/>
                    <a:pt x="10210" y="13340"/>
                  </a:cubicBezTo>
                  <a:cubicBezTo>
                    <a:pt x="10243" y="13340"/>
                    <a:pt x="10277" y="13340"/>
                    <a:pt x="10311" y="13340"/>
                  </a:cubicBezTo>
                  <a:cubicBezTo>
                    <a:pt x="10740" y="13340"/>
                    <a:pt x="11201" y="13298"/>
                    <a:pt x="11719" y="13212"/>
                  </a:cubicBezTo>
                  <a:cubicBezTo>
                    <a:pt x="11782" y="13202"/>
                    <a:pt x="11847" y="13190"/>
                    <a:pt x="11912" y="13177"/>
                  </a:cubicBezTo>
                  <a:cubicBezTo>
                    <a:pt x="11708" y="12972"/>
                    <a:pt x="11488" y="12788"/>
                    <a:pt x="11258" y="12620"/>
                  </a:cubicBezTo>
                  <a:cubicBezTo>
                    <a:pt x="10627" y="12173"/>
                    <a:pt x="9931" y="11832"/>
                    <a:pt x="9249" y="11473"/>
                  </a:cubicBezTo>
                  <a:cubicBezTo>
                    <a:pt x="8897" y="11290"/>
                    <a:pt x="8545" y="11105"/>
                    <a:pt x="8206" y="10898"/>
                  </a:cubicBezTo>
                  <a:cubicBezTo>
                    <a:pt x="7890" y="10704"/>
                    <a:pt x="7578" y="10497"/>
                    <a:pt x="7292" y="10257"/>
                  </a:cubicBezTo>
                  <a:cubicBezTo>
                    <a:pt x="7007" y="10016"/>
                    <a:pt x="6742" y="9743"/>
                    <a:pt x="6527" y="9434"/>
                  </a:cubicBezTo>
                  <a:cubicBezTo>
                    <a:pt x="6423" y="9282"/>
                    <a:pt x="6329" y="9124"/>
                    <a:pt x="6253" y="8958"/>
                  </a:cubicBezTo>
                  <a:cubicBezTo>
                    <a:pt x="6171" y="8777"/>
                    <a:pt x="6096" y="8591"/>
                    <a:pt x="6046" y="8399"/>
                  </a:cubicBezTo>
                  <a:cubicBezTo>
                    <a:pt x="6021" y="8303"/>
                    <a:pt x="5998" y="8204"/>
                    <a:pt x="5981" y="8104"/>
                  </a:cubicBezTo>
                  <a:cubicBezTo>
                    <a:pt x="5961" y="7991"/>
                    <a:pt x="5942" y="7875"/>
                    <a:pt x="5937" y="7760"/>
                  </a:cubicBezTo>
                  <a:cubicBezTo>
                    <a:pt x="5929" y="7524"/>
                    <a:pt x="5960" y="7286"/>
                    <a:pt x="6024" y="7060"/>
                  </a:cubicBezTo>
                  <a:cubicBezTo>
                    <a:pt x="6140" y="6648"/>
                    <a:pt x="6330" y="6259"/>
                    <a:pt x="6392" y="5835"/>
                  </a:cubicBezTo>
                  <a:cubicBezTo>
                    <a:pt x="6398" y="5733"/>
                    <a:pt x="6398" y="5634"/>
                    <a:pt x="6390" y="5532"/>
                  </a:cubicBezTo>
                  <a:cubicBezTo>
                    <a:pt x="6369" y="5420"/>
                    <a:pt x="6337" y="5312"/>
                    <a:pt x="6296" y="5207"/>
                  </a:cubicBezTo>
                  <a:cubicBezTo>
                    <a:pt x="6197" y="4993"/>
                    <a:pt x="6067" y="4798"/>
                    <a:pt x="5922" y="4611"/>
                  </a:cubicBezTo>
                  <a:cubicBezTo>
                    <a:pt x="5915" y="4601"/>
                    <a:pt x="5908" y="4593"/>
                    <a:pt x="5902" y="4584"/>
                  </a:cubicBezTo>
                  <a:lnTo>
                    <a:pt x="5902" y="4584"/>
                  </a:lnTo>
                  <a:lnTo>
                    <a:pt x="5904" y="4585"/>
                  </a:lnTo>
                  <a:cubicBezTo>
                    <a:pt x="5375" y="3939"/>
                    <a:pt x="4723" y="3406"/>
                    <a:pt x="4107" y="2848"/>
                  </a:cubicBezTo>
                  <a:cubicBezTo>
                    <a:pt x="3834" y="2598"/>
                    <a:pt x="3568" y="2342"/>
                    <a:pt x="3337" y="2049"/>
                  </a:cubicBezTo>
                  <a:cubicBezTo>
                    <a:pt x="3116" y="1770"/>
                    <a:pt x="2916" y="1469"/>
                    <a:pt x="2775" y="1140"/>
                  </a:cubicBezTo>
                  <a:cubicBezTo>
                    <a:pt x="2692" y="949"/>
                    <a:pt x="2619" y="755"/>
                    <a:pt x="2570" y="551"/>
                  </a:cubicBezTo>
                  <a:cubicBezTo>
                    <a:pt x="2528" y="374"/>
                    <a:pt x="2499" y="192"/>
                    <a:pt x="2485" y="11"/>
                  </a:cubicBezTo>
                  <a:lnTo>
                    <a:pt x="2485" y="1"/>
                  </a:lnTo>
                  <a:close/>
                </a:path>
              </a:pathLst>
            </a:custGeom>
            <a:solidFill>
              <a:srgbClr val="F2D9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3" name="Google Shape;2543;p11"/>
            <p:cNvSpPr/>
            <p:nvPr/>
          </p:nvSpPr>
          <p:spPr>
            <a:xfrm>
              <a:off x="1517515" y="1595928"/>
              <a:ext cx="847" cy="1816"/>
            </a:xfrm>
            <a:custGeom>
              <a:avLst/>
              <a:gdLst/>
              <a:ahLst/>
              <a:cxnLst/>
              <a:rect l="l" t="t" r="r" b="b"/>
              <a:pathLst>
                <a:path w="21" h="45" extrusionOk="0">
                  <a:moveTo>
                    <a:pt x="1" y="0"/>
                  </a:moveTo>
                  <a:cubicBezTo>
                    <a:pt x="6" y="16"/>
                    <a:pt x="13" y="30"/>
                    <a:pt x="21" y="45"/>
                  </a:cubicBezTo>
                  <a:cubicBezTo>
                    <a:pt x="13" y="30"/>
                    <a:pt x="8" y="16"/>
                    <a:pt x="1" y="0"/>
                  </a:cubicBezTo>
                  <a:close/>
                </a:path>
              </a:pathLst>
            </a:custGeom>
            <a:solidFill>
              <a:srgbClr val="F2D9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4" name="Google Shape;2544;p11"/>
            <p:cNvSpPr/>
            <p:nvPr/>
          </p:nvSpPr>
          <p:spPr>
            <a:xfrm>
              <a:off x="1401294" y="903604"/>
              <a:ext cx="549756" cy="338780"/>
            </a:xfrm>
            <a:custGeom>
              <a:avLst/>
              <a:gdLst/>
              <a:ahLst/>
              <a:cxnLst/>
              <a:rect l="l" t="t" r="r" b="b"/>
              <a:pathLst>
                <a:path w="13623" h="8395" extrusionOk="0">
                  <a:moveTo>
                    <a:pt x="12667" y="2872"/>
                  </a:moveTo>
                  <a:cubicBezTo>
                    <a:pt x="12666" y="2873"/>
                    <a:pt x="12665" y="2873"/>
                    <a:pt x="12664" y="2873"/>
                  </a:cubicBezTo>
                  <a:lnTo>
                    <a:pt x="12664" y="2873"/>
                  </a:lnTo>
                  <a:cubicBezTo>
                    <a:pt x="12666" y="2873"/>
                    <a:pt x="12666" y="2873"/>
                    <a:pt x="12667" y="2872"/>
                  </a:cubicBezTo>
                  <a:close/>
                  <a:moveTo>
                    <a:pt x="11521" y="3186"/>
                  </a:moveTo>
                  <a:cubicBezTo>
                    <a:pt x="11516" y="3186"/>
                    <a:pt x="11511" y="3187"/>
                    <a:pt x="11505" y="3188"/>
                  </a:cubicBezTo>
                  <a:cubicBezTo>
                    <a:pt x="11511" y="3187"/>
                    <a:pt x="11517" y="3187"/>
                    <a:pt x="11521" y="3186"/>
                  </a:cubicBezTo>
                  <a:close/>
                  <a:moveTo>
                    <a:pt x="4827" y="6270"/>
                  </a:moveTo>
                  <a:lnTo>
                    <a:pt x="4827" y="6270"/>
                  </a:lnTo>
                  <a:cubicBezTo>
                    <a:pt x="4826" y="6270"/>
                    <a:pt x="4826" y="6270"/>
                    <a:pt x="4825" y="6270"/>
                  </a:cubicBezTo>
                  <a:cubicBezTo>
                    <a:pt x="4826" y="6270"/>
                    <a:pt x="4826" y="6270"/>
                    <a:pt x="4827" y="6270"/>
                  </a:cubicBezTo>
                  <a:close/>
                  <a:moveTo>
                    <a:pt x="6822" y="1"/>
                  </a:moveTo>
                  <a:cubicBezTo>
                    <a:pt x="6809" y="1"/>
                    <a:pt x="6796" y="1"/>
                    <a:pt x="6783" y="1"/>
                  </a:cubicBezTo>
                  <a:cubicBezTo>
                    <a:pt x="6349" y="4"/>
                    <a:pt x="5897" y="41"/>
                    <a:pt x="5351" y="122"/>
                  </a:cubicBezTo>
                  <a:cubicBezTo>
                    <a:pt x="4904" y="186"/>
                    <a:pt x="4468" y="285"/>
                    <a:pt x="4054" y="415"/>
                  </a:cubicBezTo>
                  <a:cubicBezTo>
                    <a:pt x="3642" y="545"/>
                    <a:pt x="3225" y="719"/>
                    <a:pt x="2814" y="937"/>
                  </a:cubicBezTo>
                  <a:cubicBezTo>
                    <a:pt x="2748" y="970"/>
                    <a:pt x="2682" y="1009"/>
                    <a:pt x="2615" y="1048"/>
                  </a:cubicBezTo>
                  <a:cubicBezTo>
                    <a:pt x="2353" y="1206"/>
                    <a:pt x="2072" y="1413"/>
                    <a:pt x="1759" y="1676"/>
                  </a:cubicBezTo>
                  <a:cubicBezTo>
                    <a:pt x="1450" y="1944"/>
                    <a:pt x="1164" y="2260"/>
                    <a:pt x="910" y="2614"/>
                  </a:cubicBezTo>
                  <a:cubicBezTo>
                    <a:pt x="671" y="2940"/>
                    <a:pt x="486" y="3268"/>
                    <a:pt x="348" y="3613"/>
                  </a:cubicBezTo>
                  <a:cubicBezTo>
                    <a:pt x="220" y="3938"/>
                    <a:pt x="136" y="4261"/>
                    <a:pt x="90" y="4598"/>
                  </a:cubicBezTo>
                  <a:cubicBezTo>
                    <a:pt x="1" y="5263"/>
                    <a:pt x="57" y="5974"/>
                    <a:pt x="255" y="6717"/>
                  </a:cubicBezTo>
                  <a:cubicBezTo>
                    <a:pt x="400" y="7261"/>
                    <a:pt x="621" y="7814"/>
                    <a:pt x="924" y="8395"/>
                  </a:cubicBezTo>
                  <a:cubicBezTo>
                    <a:pt x="1358" y="8008"/>
                    <a:pt x="1835" y="7669"/>
                    <a:pt x="2335" y="7375"/>
                  </a:cubicBezTo>
                  <a:cubicBezTo>
                    <a:pt x="2692" y="7165"/>
                    <a:pt x="3063" y="6974"/>
                    <a:pt x="3441" y="6807"/>
                  </a:cubicBezTo>
                  <a:cubicBezTo>
                    <a:pt x="3902" y="6608"/>
                    <a:pt x="4382" y="6452"/>
                    <a:pt x="4848" y="6260"/>
                  </a:cubicBezTo>
                  <a:lnTo>
                    <a:pt x="4848" y="6260"/>
                  </a:lnTo>
                  <a:cubicBezTo>
                    <a:pt x="4841" y="6264"/>
                    <a:pt x="4834" y="6267"/>
                    <a:pt x="4827" y="6270"/>
                  </a:cubicBezTo>
                  <a:lnTo>
                    <a:pt x="4827" y="6270"/>
                  </a:lnTo>
                  <a:cubicBezTo>
                    <a:pt x="4839" y="6264"/>
                    <a:pt x="4852" y="6260"/>
                    <a:pt x="4865" y="6253"/>
                  </a:cubicBezTo>
                  <a:lnTo>
                    <a:pt x="4865" y="6253"/>
                  </a:lnTo>
                  <a:cubicBezTo>
                    <a:pt x="4860" y="6256"/>
                    <a:pt x="4854" y="6258"/>
                    <a:pt x="4848" y="6260"/>
                  </a:cubicBezTo>
                  <a:lnTo>
                    <a:pt x="4848" y="6260"/>
                  </a:lnTo>
                  <a:cubicBezTo>
                    <a:pt x="4984" y="6200"/>
                    <a:pt x="5120" y="6138"/>
                    <a:pt x="5249" y="6062"/>
                  </a:cubicBezTo>
                  <a:cubicBezTo>
                    <a:pt x="5358" y="5999"/>
                    <a:pt x="5462" y="5933"/>
                    <a:pt x="5562" y="5855"/>
                  </a:cubicBezTo>
                  <a:cubicBezTo>
                    <a:pt x="5701" y="5739"/>
                    <a:pt x="5825" y="5608"/>
                    <a:pt x="5940" y="5465"/>
                  </a:cubicBezTo>
                  <a:cubicBezTo>
                    <a:pt x="5938" y="5465"/>
                    <a:pt x="5938" y="5466"/>
                    <a:pt x="5938" y="5466"/>
                  </a:cubicBezTo>
                  <a:lnTo>
                    <a:pt x="5938" y="5466"/>
                  </a:lnTo>
                  <a:cubicBezTo>
                    <a:pt x="5938" y="5465"/>
                    <a:pt x="5940" y="5465"/>
                    <a:pt x="5940" y="5463"/>
                  </a:cubicBezTo>
                  <a:lnTo>
                    <a:pt x="5940" y="5460"/>
                  </a:lnTo>
                  <a:lnTo>
                    <a:pt x="5944" y="5457"/>
                  </a:lnTo>
                  <a:cubicBezTo>
                    <a:pt x="5944" y="5456"/>
                    <a:pt x="5946" y="5453"/>
                    <a:pt x="5947" y="5453"/>
                  </a:cubicBezTo>
                  <a:cubicBezTo>
                    <a:pt x="6102" y="5238"/>
                    <a:pt x="6230" y="5006"/>
                    <a:pt x="6328" y="4762"/>
                  </a:cubicBezTo>
                  <a:cubicBezTo>
                    <a:pt x="6376" y="4642"/>
                    <a:pt x="6412" y="4518"/>
                    <a:pt x="6443" y="4390"/>
                  </a:cubicBezTo>
                  <a:cubicBezTo>
                    <a:pt x="6464" y="4301"/>
                    <a:pt x="6484" y="4211"/>
                    <a:pt x="6510" y="4123"/>
                  </a:cubicBezTo>
                  <a:cubicBezTo>
                    <a:pt x="6562" y="3949"/>
                    <a:pt x="6641" y="3777"/>
                    <a:pt x="6773" y="3648"/>
                  </a:cubicBezTo>
                  <a:cubicBezTo>
                    <a:pt x="6866" y="3557"/>
                    <a:pt x="6971" y="3478"/>
                    <a:pt x="7082" y="3414"/>
                  </a:cubicBezTo>
                  <a:cubicBezTo>
                    <a:pt x="7188" y="3355"/>
                    <a:pt x="7296" y="3296"/>
                    <a:pt x="7409" y="3258"/>
                  </a:cubicBezTo>
                  <a:cubicBezTo>
                    <a:pt x="7649" y="3179"/>
                    <a:pt x="7903" y="3143"/>
                    <a:pt x="8155" y="3133"/>
                  </a:cubicBezTo>
                  <a:cubicBezTo>
                    <a:pt x="8223" y="3131"/>
                    <a:pt x="8292" y="3130"/>
                    <a:pt x="8361" y="3130"/>
                  </a:cubicBezTo>
                  <a:cubicBezTo>
                    <a:pt x="8594" y="3130"/>
                    <a:pt x="8828" y="3144"/>
                    <a:pt x="9061" y="3164"/>
                  </a:cubicBezTo>
                  <a:cubicBezTo>
                    <a:pt x="9319" y="3184"/>
                    <a:pt x="9577" y="3215"/>
                    <a:pt x="9835" y="3231"/>
                  </a:cubicBezTo>
                  <a:cubicBezTo>
                    <a:pt x="10049" y="3245"/>
                    <a:pt x="10263" y="3252"/>
                    <a:pt x="10477" y="3252"/>
                  </a:cubicBezTo>
                  <a:cubicBezTo>
                    <a:pt x="10831" y="3252"/>
                    <a:pt x="11183" y="3231"/>
                    <a:pt x="11534" y="3182"/>
                  </a:cubicBezTo>
                  <a:lnTo>
                    <a:pt x="11534" y="3182"/>
                  </a:lnTo>
                  <a:cubicBezTo>
                    <a:pt x="11530" y="3184"/>
                    <a:pt x="11526" y="3185"/>
                    <a:pt x="11521" y="3186"/>
                  </a:cubicBezTo>
                  <a:lnTo>
                    <a:pt x="11521" y="3186"/>
                  </a:lnTo>
                  <a:cubicBezTo>
                    <a:pt x="11914" y="3125"/>
                    <a:pt x="12298" y="3027"/>
                    <a:pt x="12664" y="2873"/>
                  </a:cubicBezTo>
                  <a:lnTo>
                    <a:pt x="12664" y="2873"/>
                  </a:lnTo>
                  <a:cubicBezTo>
                    <a:pt x="12663" y="2873"/>
                    <a:pt x="12663" y="2873"/>
                    <a:pt x="12662" y="2873"/>
                  </a:cubicBezTo>
                  <a:cubicBezTo>
                    <a:pt x="12810" y="2809"/>
                    <a:pt x="12949" y="2737"/>
                    <a:pt x="13085" y="2655"/>
                  </a:cubicBezTo>
                  <a:cubicBezTo>
                    <a:pt x="13200" y="2599"/>
                    <a:pt x="13308" y="2526"/>
                    <a:pt x="13411" y="2447"/>
                  </a:cubicBezTo>
                  <a:lnTo>
                    <a:pt x="13413" y="2445"/>
                  </a:lnTo>
                  <a:lnTo>
                    <a:pt x="13419" y="2440"/>
                  </a:lnTo>
                  <a:lnTo>
                    <a:pt x="13420" y="2437"/>
                  </a:lnTo>
                  <a:cubicBezTo>
                    <a:pt x="13421" y="2437"/>
                    <a:pt x="13421" y="2435"/>
                    <a:pt x="13423" y="2435"/>
                  </a:cubicBezTo>
                  <a:lnTo>
                    <a:pt x="13429" y="2430"/>
                  </a:lnTo>
                  <a:cubicBezTo>
                    <a:pt x="13495" y="2375"/>
                    <a:pt x="13559" y="2318"/>
                    <a:pt x="13623" y="2256"/>
                  </a:cubicBezTo>
                  <a:cubicBezTo>
                    <a:pt x="13541" y="2185"/>
                    <a:pt x="13456" y="2118"/>
                    <a:pt x="13368" y="2052"/>
                  </a:cubicBezTo>
                  <a:cubicBezTo>
                    <a:pt x="13210" y="1930"/>
                    <a:pt x="13049" y="1815"/>
                    <a:pt x="12884" y="1703"/>
                  </a:cubicBezTo>
                  <a:cubicBezTo>
                    <a:pt x="12695" y="1526"/>
                    <a:pt x="12489" y="1358"/>
                    <a:pt x="12280" y="1205"/>
                  </a:cubicBezTo>
                  <a:cubicBezTo>
                    <a:pt x="11589" y="692"/>
                    <a:pt x="10800" y="330"/>
                    <a:pt x="9937" y="122"/>
                  </a:cubicBezTo>
                  <a:cubicBezTo>
                    <a:pt x="9925" y="119"/>
                    <a:pt x="9913" y="118"/>
                    <a:pt x="9901" y="118"/>
                  </a:cubicBezTo>
                  <a:cubicBezTo>
                    <a:pt x="9871" y="118"/>
                    <a:pt x="9842" y="125"/>
                    <a:pt x="9816" y="139"/>
                  </a:cubicBezTo>
                  <a:cubicBezTo>
                    <a:pt x="9785" y="159"/>
                    <a:pt x="9760" y="192"/>
                    <a:pt x="9745" y="235"/>
                  </a:cubicBezTo>
                  <a:cubicBezTo>
                    <a:pt x="9729" y="308"/>
                    <a:pt x="9763" y="380"/>
                    <a:pt x="9824" y="410"/>
                  </a:cubicBezTo>
                  <a:cubicBezTo>
                    <a:pt x="9363" y="257"/>
                    <a:pt x="8810" y="147"/>
                    <a:pt x="8185" y="77"/>
                  </a:cubicBezTo>
                  <a:cubicBezTo>
                    <a:pt x="7734" y="25"/>
                    <a:pt x="7277" y="1"/>
                    <a:pt x="6822" y="1"/>
                  </a:cubicBezTo>
                  <a:close/>
                </a:path>
              </a:pathLst>
            </a:custGeom>
            <a:solidFill>
              <a:srgbClr val="F2D9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5" name="Google Shape;2545;p11"/>
            <p:cNvSpPr/>
            <p:nvPr/>
          </p:nvSpPr>
          <p:spPr>
            <a:xfrm>
              <a:off x="1942854" y="1002029"/>
              <a:ext cx="40" cy="4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2D9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6" name="Google Shape;2546;p11"/>
            <p:cNvSpPr/>
            <p:nvPr/>
          </p:nvSpPr>
          <p:spPr>
            <a:xfrm>
              <a:off x="1943257" y="1001585"/>
              <a:ext cx="121" cy="161"/>
            </a:xfrm>
            <a:custGeom>
              <a:avLst/>
              <a:gdLst/>
              <a:ahLst/>
              <a:cxnLst/>
              <a:rect l="l" t="t" r="r" b="b"/>
              <a:pathLst>
                <a:path w="3" h="4" extrusionOk="0">
                  <a:moveTo>
                    <a:pt x="3" y="0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F2D9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7" name="Google Shape;2547;p11"/>
            <p:cNvSpPr/>
            <p:nvPr/>
          </p:nvSpPr>
          <p:spPr>
            <a:xfrm>
              <a:off x="1641081" y="1124263"/>
              <a:ext cx="40" cy="121"/>
            </a:xfrm>
            <a:custGeom>
              <a:avLst/>
              <a:gdLst/>
              <a:ahLst/>
              <a:cxnLst/>
              <a:rect l="l" t="t" r="r" b="b"/>
              <a:pathLst>
                <a:path w="1" h="3" extrusionOk="0">
                  <a:moveTo>
                    <a:pt x="1" y="1"/>
                  </a:moveTo>
                  <a:cubicBezTo>
                    <a:pt x="1" y="1"/>
                    <a:pt x="1" y="2"/>
                    <a:pt x="1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2D9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8" name="Google Shape;2548;p11"/>
            <p:cNvSpPr/>
            <p:nvPr/>
          </p:nvSpPr>
          <p:spPr>
            <a:xfrm>
              <a:off x="1641081" y="1124263"/>
              <a:ext cx="40" cy="4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2D9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9" name="Google Shape;2549;p11"/>
            <p:cNvSpPr/>
            <p:nvPr/>
          </p:nvSpPr>
          <p:spPr>
            <a:xfrm>
              <a:off x="1641081" y="1124142"/>
              <a:ext cx="121" cy="161"/>
            </a:xfrm>
            <a:custGeom>
              <a:avLst/>
              <a:gdLst/>
              <a:ahLst/>
              <a:cxnLst/>
              <a:rect l="l" t="t" r="r" b="b"/>
              <a:pathLst>
                <a:path w="3" h="4" extrusionOk="0">
                  <a:moveTo>
                    <a:pt x="2" y="1"/>
                  </a:moveTo>
                  <a:cubicBezTo>
                    <a:pt x="1" y="4"/>
                    <a:pt x="1" y="4"/>
                    <a:pt x="2" y="1"/>
                  </a:cubicBezTo>
                  <a:cubicBezTo>
                    <a:pt x="1" y="4"/>
                    <a:pt x="1" y="4"/>
                    <a:pt x="2" y="1"/>
                  </a:cubicBezTo>
                  <a:close/>
                </a:path>
              </a:pathLst>
            </a:custGeom>
            <a:solidFill>
              <a:srgbClr val="F2D9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0" name="Google Shape;2550;p11"/>
            <p:cNvSpPr/>
            <p:nvPr/>
          </p:nvSpPr>
          <p:spPr>
            <a:xfrm>
              <a:off x="1641162" y="1124142"/>
              <a:ext cx="40" cy="4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2D9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1" name="Google Shape;2551;p11"/>
            <p:cNvSpPr/>
            <p:nvPr/>
          </p:nvSpPr>
          <p:spPr>
            <a:xfrm>
              <a:off x="1641162" y="1123981"/>
              <a:ext cx="121" cy="161"/>
            </a:xfrm>
            <a:custGeom>
              <a:avLst/>
              <a:gdLst/>
              <a:ahLst/>
              <a:cxnLst/>
              <a:rect l="l" t="t" r="r" b="b"/>
              <a:pathLst>
                <a:path w="3" h="4" extrusionOk="0">
                  <a:moveTo>
                    <a:pt x="3" y="1"/>
                  </a:moveTo>
                  <a:lnTo>
                    <a:pt x="3" y="1"/>
                  </a:lnTo>
                  <a:cubicBezTo>
                    <a:pt x="2" y="2"/>
                    <a:pt x="2" y="4"/>
                    <a:pt x="0" y="4"/>
                  </a:cubicBezTo>
                  <a:cubicBezTo>
                    <a:pt x="2" y="4"/>
                    <a:pt x="3" y="2"/>
                    <a:pt x="3" y="1"/>
                  </a:cubicBezTo>
                  <a:close/>
                </a:path>
              </a:pathLst>
            </a:custGeom>
            <a:solidFill>
              <a:srgbClr val="F2D9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2" name="Google Shape;2552;p11"/>
            <p:cNvSpPr/>
            <p:nvPr/>
          </p:nvSpPr>
          <p:spPr>
            <a:xfrm>
              <a:off x="1641364" y="1123859"/>
              <a:ext cx="121" cy="242"/>
            </a:xfrm>
            <a:custGeom>
              <a:avLst/>
              <a:gdLst/>
              <a:ahLst/>
              <a:cxnLst/>
              <a:rect l="l" t="t" r="r" b="b"/>
              <a:pathLst>
                <a:path w="3" h="6" extrusionOk="0">
                  <a:moveTo>
                    <a:pt x="2" y="1"/>
                  </a:moveTo>
                  <a:cubicBezTo>
                    <a:pt x="1" y="1"/>
                    <a:pt x="1" y="4"/>
                    <a:pt x="1" y="5"/>
                  </a:cubicBezTo>
                  <a:cubicBezTo>
                    <a:pt x="1" y="4"/>
                    <a:pt x="1" y="4"/>
                    <a:pt x="2" y="1"/>
                  </a:cubicBezTo>
                  <a:close/>
                </a:path>
              </a:pathLst>
            </a:custGeom>
            <a:solidFill>
              <a:srgbClr val="F2D9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3" name="Google Shape;2553;p11"/>
            <p:cNvSpPr/>
            <p:nvPr/>
          </p:nvSpPr>
          <p:spPr>
            <a:xfrm>
              <a:off x="1523246" y="976121"/>
              <a:ext cx="319894" cy="264325"/>
            </a:xfrm>
            <a:custGeom>
              <a:avLst/>
              <a:gdLst/>
              <a:ahLst/>
              <a:cxnLst/>
              <a:rect l="l" t="t" r="r" b="b"/>
              <a:pathLst>
                <a:path w="7927" h="6550" extrusionOk="0">
                  <a:moveTo>
                    <a:pt x="1089" y="1043"/>
                  </a:moveTo>
                  <a:cubicBezTo>
                    <a:pt x="1089" y="1043"/>
                    <a:pt x="1090" y="1043"/>
                    <a:pt x="1090" y="1043"/>
                  </a:cubicBezTo>
                  <a:lnTo>
                    <a:pt x="1090" y="1043"/>
                  </a:lnTo>
                  <a:cubicBezTo>
                    <a:pt x="1090" y="1043"/>
                    <a:pt x="1089" y="1043"/>
                    <a:pt x="1089" y="1043"/>
                  </a:cubicBezTo>
                  <a:close/>
                  <a:moveTo>
                    <a:pt x="400" y="1"/>
                  </a:moveTo>
                  <a:cubicBezTo>
                    <a:pt x="230" y="1"/>
                    <a:pt x="69" y="126"/>
                    <a:pt x="27" y="294"/>
                  </a:cubicBezTo>
                  <a:cubicBezTo>
                    <a:pt x="1" y="393"/>
                    <a:pt x="19" y="499"/>
                    <a:pt x="71" y="587"/>
                  </a:cubicBezTo>
                  <a:cubicBezTo>
                    <a:pt x="127" y="680"/>
                    <a:pt x="208" y="729"/>
                    <a:pt x="307" y="760"/>
                  </a:cubicBezTo>
                  <a:cubicBezTo>
                    <a:pt x="552" y="844"/>
                    <a:pt x="796" y="931"/>
                    <a:pt x="1036" y="1023"/>
                  </a:cubicBezTo>
                  <a:cubicBezTo>
                    <a:pt x="1026" y="1018"/>
                    <a:pt x="1013" y="1015"/>
                    <a:pt x="1003" y="1009"/>
                  </a:cubicBezTo>
                  <a:lnTo>
                    <a:pt x="1003" y="1009"/>
                  </a:lnTo>
                  <a:cubicBezTo>
                    <a:pt x="1027" y="1018"/>
                    <a:pt x="1054" y="1029"/>
                    <a:pt x="1079" y="1038"/>
                  </a:cubicBezTo>
                  <a:lnTo>
                    <a:pt x="1079" y="1038"/>
                  </a:lnTo>
                  <a:cubicBezTo>
                    <a:pt x="1066" y="1034"/>
                    <a:pt x="1052" y="1028"/>
                    <a:pt x="1039" y="1023"/>
                  </a:cubicBezTo>
                  <a:lnTo>
                    <a:pt x="1039" y="1023"/>
                  </a:lnTo>
                  <a:cubicBezTo>
                    <a:pt x="1055" y="1030"/>
                    <a:pt x="1073" y="1037"/>
                    <a:pt x="1088" y="1042"/>
                  </a:cubicBezTo>
                  <a:lnTo>
                    <a:pt x="1088" y="1042"/>
                  </a:lnTo>
                  <a:cubicBezTo>
                    <a:pt x="1088" y="1043"/>
                    <a:pt x="1089" y="1043"/>
                    <a:pt x="1089" y="1043"/>
                  </a:cubicBezTo>
                  <a:lnTo>
                    <a:pt x="1089" y="1043"/>
                  </a:lnTo>
                  <a:cubicBezTo>
                    <a:pt x="1089" y="1043"/>
                    <a:pt x="1089" y="1043"/>
                    <a:pt x="1089" y="1043"/>
                  </a:cubicBezTo>
                  <a:lnTo>
                    <a:pt x="1089" y="1043"/>
                  </a:lnTo>
                  <a:cubicBezTo>
                    <a:pt x="1089" y="1043"/>
                    <a:pt x="1090" y="1043"/>
                    <a:pt x="1091" y="1043"/>
                  </a:cubicBezTo>
                  <a:cubicBezTo>
                    <a:pt x="1090" y="1043"/>
                    <a:pt x="1090" y="1043"/>
                    <a:pt x="1090" y="1043"/>
                  </a:cubicBezTo>
                  <a:lnTo>
                    <a:pt x="1090" y="1043"/>
                  </a:lnTo>
                  <a:cubicBezTo>
                    <a:pt x="1090" y="1043"/>
                    <a:pt x="1090" y="1043"/>
                    <a:pt x="1090" y="1044"/>
                  </a:cubicBezTo>
                  <a:lnTo>
                    <a:pt x="1090" y="1044"/>
                  </a:lnTo>
                  <a:cubicBezTo>
                    <a:pt x="1090" y="1043"/>
                    <a:pt x="1090" y="1043"/>
                    <a:pt x="1089" y="1043"/>
                  </a:cubicBezTo>
                  <a:lnTo>
                    <a:pt x="1089" y="1043"/>
                  </a:lnTo>
                  <a:cubicBezTo>
                    <a:pt x="1608" y="1253"/>
                    <a:pt x="2111" y="1496"/>
                    <a:pt x="2598" y="1772"/>
                  </a:cubicBezTo>
                  <a:cubicBezTo>
                    <a:pt x="3116" y="2065"/>
                    <a:pt x="3622" y="2384"/>
                    <a:pt x="4107" y="2733"/>
                  </a:cubicBezTo>
                  <a:cubicBezTo>
                    <a:pt x="4084" y="2714"/>
                    <a:pt x="4063" y="2699"/>
                    <a:pt x="4041" y="2682"/>
                  </a:cubicBezTo>
                  <a:lnTo>
                    <a:pt x="4041" y="2682"/>
                  </a:lnTo>
                  <a:cubicBezTo>
                    <a:pt x="4567" y="3070"/>
                    <a:pt x="5065" y="3485"/>
                    <a:pt x="5542" y="3930"/>
                  </a:cubicBezTo>
                  <a:cubicBezTo>
                    <a:pt x="6020" y="4380"/>
                    <a:pt x="6477" y="4857"/>
                    <a:pt x="6892" y="5367"/>
                  </a:cubicBezTo>
                  <a:cubicBezTo>
                    <a:pt x="6888" y="5362"/>
                    <a:pt x="6885" y="5357"/>
                    <a:pt x="6879" y="5354"/>
                  </a:cubicBezTo>
                  <a:lnTo>
                    <a:pt x="6879" y="5354"/>
                  </a:lnTo>
                  <a:cubicBezTo>
                    <a:pt x="7172" y="5720"/>
                    <a:pt x="7448" y="6093"/>
                    <a:pt x="7692" y="6494"/>
                  </a:cubicBezTo>
                  <a:cubicBezTo>
                    <a:pt x="7714" y="6529"/>
                    <a:pt x="7753" y="6549"/>
                    <a:pt x="7792" y="6549"/>
                  </a:cubicBezTo>
                  <a:cubicBezTo>
                    <a:pt x="7812" y="6549"/>
                    <a:pt x="7832" y="6544"/>
                    <a:pt x="7850" y="6533"/>
                  </a:cubicBezTo>
                  <a:cubicBezTo>
                    <a:pt x="7908" y="6503"/>
                    <a:pt x="7926" y="6431"/>
                    <a:pt x="7893" y="6376"/>
                  </a:cubicBezTo>
                  <a:cubicBezTo>
                    <a:pt x="7689" y="6037"/>
                    <a:pt x="7478" y="5704"/>
                    <a:pt x="7261" y="5374"/>
                  </a:cubicBezTo>
                  <a:cubicBezTo>
                    <a:pt x="7030" y="5018"/>
                    <a:pt x="6774" y="4679"/>
                    <a:pt x="6514" y="4343"/>
                  </a:cubicBezTo>
                  <a:cubicBezTo>
                    <a:pt x="6004" y="3676"/>
                    <a:pt x="5427" y="3071"/>
                    <a:pt x="4809" y="2506"/>
                  </a:cubicBezTo>
                  <a:cubicBezTo>
                    <a:pt x="4509" y="2231"/>
                    <a:pt x="4192" y="1974"/>
                    <a:pt x="3866" y="1730"/>
                  </a:cubicBezTo>
                  <a:cubicBezTo>
                    <a:pt x="3518" y="1467"/>
                    <a:pt x="3155" y="1224"/>
                    <a:pt x="2777" y="1003"/>
                  </a:cubicBezTo>
                  <a:cubicBezTo>
                    <a:pt x="2429" y="801"/>
                    <a:pt x="2070" y="621"/>
                    <a:pt x="1704" y="457"/>
                  </a:cubicBezTo>
                  <a:cubicBezTo>
                    <a:pt x="1312" y="282"/>
                    <a:pt x="907" y="131"/>
                    <a:pt x="493" y="14"/>
                  </a:cubicBezTo>
                  <a:cubicBezTo>
                    <a:pt x="462" y="5"/>
                    <a:pt x="431" y="1"/>
                    <a:pt x="400" y="1"/>
                  </a:cubicBezTo>
                  <a:close/>
                </a:path>
              </a:pathLst>
            </a:custGeom>
            <a:solidFill>
              <a:srgbClr val="F2D9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4" name="Google Shape;2554;p11"/>
            <p:cNvSpPr/>
            <p:nvPr/>
          </p:nvSpPr>
          <p:spPr>
            <a:xfrm>
              <a:off x="1553754" y="992990"/>
              <a:ext cx="228853" cy="211823"/>
            </a:xfrm>
            <a:custGeom>
              <a:avLst/>
              <a:gdLst/>
              <a:ahLst/>
              <a:cxnLst/>
              <a:rect l="l" t="t" r="r" b="b"/>
              <a:pathLst>
                <a:path w="5671" h="5249" extrusionOk="0">
                  <a:moveTo>
                    <a:pt x="1799" y="1330"/>
                  </a:moveTo>
                  <a:lnTo>
                    <a:pt x="1799" y="1330"/>
                  </a:lnTo>
                  <a:cubicBezTo>
                    <a:pt x="1800" y="1331"/>
                    <a:pt x="1801" y="1332"/>
                    <a:pt x="1801" y="1332"/>
                  </a:cubicBezTo>
                  <a:cubicBezTo>
                    <a:pt x="1801" y="1332"/>
                    <a:pt x="1800" y="1331"/>
                    <a:pt x="1799" y="1330"/>
                  </a:cubicBezTo>
                  <a:close/>
                  <a:moveTo>
                    <a:pt x="4636" y="4046"/>
                  </a:moveTo>
                  <a:cubicBezTo>
                    <a:pt x="4638" y="4049"/>
                    <a:pt x="4640" y="4053"/>
                    <a:pt x="4644" y="4055"/>
                  </a:cubicBezTo>
                  <a:cubicBezTo>
                    <a:pt x="4641" y="4052"/>
                    <a:pt x="4639" y="4049"/>
                    <a:pt x="4636" y="4046"/>
                  </a:cubicBezTo>
                  <a:close/>
                  <a:moveTo>
                    <a:pt x="4642" y="4058"/>
                  </a:moveTo>
                  <a:cubicBezTo>
                    <a:pt x="4645" y="4061"/>
                    <a:pt x="4649" y="4067"/>
                    <a:pt x="4652" y="4073"/>
                  </a:cubicBezTo>
                  <a:cubicBezTo>
                    <a:pt x="4651" y="4067"/>
                    <a:pt x="4647" y="4061"/>
                    <a:pt x="4642" y="4058"/>
                  </a:cubicBezTo>
                  <a:close/>
                  <a:moveTo>
                    <a:pt x="174" y="1"/>
                  </a:moveTo>
                  <a:cubicBezTo>
                    <a:pt x="120" y="1"/>
                    <a:pt x="70" y="27"/>
                    <a:pt x="40" y="80"/>
                  </a:cubicBezTo>
                  <a:cubicBezTo>
                    <a:pt x="0" y="153"/>
                    <a:pt x="27" y="252"/>
                    <a:pt x="101" y="289"/>
                  </a:cubicBezTo>
                  <a:cubicBezTo>
                    <a:pt x="392" y="440"/>
                    <a:pt x="675" y="600"/>
                    <a:pt x="955" y="769"/>
                  </a:cubicBezTo>
                  <a:cubicBezTo>
                    <a:pt x="1246" y="942"/>
                    <a:pt x="1525" y="1131"/>
                    <a:pt x="1799" y="1330"/>
                  </a:cubicBezTo>
                  <a:lnTo>
                    <a:pt x="1799" y="1330"/>
                  </a:lnTo>
                  <a:cubicBezTo>
                    <a:pt x="1798" y="1329"/>
                    <a:pt x="1796" y="1328"/>
                    <a:pt x="1795" y="1327"/>
                  </a:cubicBezTo>
                  <a:lnTo>
                    <a:pt x="1795" y="1327"/>
                  </a:lnTo>
                  <a:cubicBezTo>
                    <a:pt x="2327" y="1718"/>
                    <a:pt x="2835" y="2140"/>
                    <a:pt x="3311" y="2596"/>
                  </a:cubicBezTo>
                  <a:cubicBezTo>
                    <a:pt x="3785" y="3049"/>
                    <a:pt x="4225" y="3535"/>
                    <a:pt x="4636" y="4046"/>
                  </a:cubicBezTo>
                  <a:lnTo>
                    <a:pt x="4636" y="4046"/>
                  </a:lnTo>
                  <a:cubicBezTo>
                    <a:pt x="4636" y="4045"/>
                    <a:pt x="4635" y="4044"/>
                    <a:pt x="4635" y="4044"/>
                  </a:cubicBezTo>
                  <a:lnTo>
                    <a:pt x="4635" y="4044"/>
                  </a:lnTo>
                  <a:cubicBezTo>
                    <a:pt x="4925" y="4412"/>
                    <a:pt x="5198" y="4795"/>
                    <a:pt x="5448" y="5194"/>
                  </a:cubicBezTo>
                  <a:cubicBezTo>
                    <a:pt x="5469" y="5228"/>
                    <a:pt x="5506" y="5248"/>
                    <a:pt x="5544" y="5248"/>
                  </a:cubicBezTo>
                  <a:cubicBezTo>
                    <a:pt x="5564" y="5248"/>
                    <a:pt x="5584" y="5243"/>
                    <a:pt x="5602" y="5232"/>
                  </a:cubicBezTo>
                  <a:cubicBezTo>
                    <a:pt x="5651" y="5203"/>
                    <a:pt x="5671" y="5131"/>
                    <a:pt x="5638" y="5079"/>
                  </a:cubicBezTo>
                  <a:cubicBezTo>
                    <a:pt x="4988" y="4015"/>
                    <a:pt x="4190" y="3047"/>
                    <a:pt x="3288" y="2185"/>
                  </a:cubicBezTo>
                  <a:cubicBezTo>
                    <a:pt x="2830" y="1747"/>
                    <a:pt x="2344" y="1341"/>
                    <a:pt x="1831" y="970"/>
                  </a:cubicBezTo>
                  <a:cubicBezTo>
                    <a:pt x="1335" y="607"/>
                    <a:pt x="809" y="278"/>
                    <a:pt x="250" y="18"/>
                  </a:cubicBezTo>
                  <a:cubicBezTo>
                    <a:pt x="225" y="6"/>
                    <a:pt x="199" y="1"/>
                    <a:pt x="174" y="1"/>
                  </a:cubicBezTo>
                  <a:close/>
                </a:path>
              </a:pathLst>
            </a:custGeom>
            <a:solidFill>
              <a:srgbClr val="F2D9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5" name="Google Shape;2555;p11"/>
            <p:cNvSpPr/>
            <p:nvPr/>
          </p:nvSpPr>
          <p:spPr>
            <a:xfrm>
              <a:off x="1555086" y="984434"/>
              <a:ext cx="309967" cy="130952"/>
            </a:xfrm>
            <a:custGeom>
              <a:avLst/>
              <a:gdLst/>
              <a:ahLst/>
              <a:cxnLst/>
              <a:rect l="l" t="t" r="r" b="b"/>
              <a:pathLst>
                <a:path w="7681" h="3245" extrusionOk="0">
                  <a:moveTo>
                    <a:pt x="377" y="1"/>
                  </a:moveTo>
                  <a:cubicBezTo>
                    <a:pt x="225" y="1"/>
                    <a:pt x="83" y="97"/>
                    <a:pt x="45" y="253"/>
                  </a:cubicBezTo>
                  <a:cubicBezTo>
                    <a:pt x="0" y="431"/>
                    <a:pt x="111" y="612"/>
                    <a:pt x="289" y="659"/>
                  </a:cubicBezTo>
                  <a:cubicBezTo>
                    <a:pt x="1112" y="875"/>
                    <a:pt x="1949" y="1034"/>
                    <a:pt x="2782" y="1208"/>
                  </a:cubicBezTo>
                  <a:cubicBezTo>
                    <a:pt x="3552" y="1366"/>
                    <a:pt x="4322" y="1533"/>
                    <a:pt x="5061" y="1811"/>
                  </a:cubicBezTo>
                  <a:lnTo>
                    <a:pt x="5061" y="1811"/>
                  </a:lnTo>
                  <a:cubicBezTo>
                    <a:pt x="5057" y="1810"/>
                    <a:pt x="5054" y="1809"/>
                    <a:pt x="5050" y="1808"/>
                  </a:cubicBezTo>
                  <a:lnTo>
                    <a:pt x="5050" y="1808"/>
                  </a:lnTo>
                  <a:cubicBezTo>
                    <a:pt x="5747" y="2081"/>
                    <a:pt x="6419" y="2422"/>
                    <a:pt x="7029" y="2854"/>
                  </a:cubicBezTo>
                  <a:lnTo>
                    <a:pt x="7002" y="2832"/>
                  </a:lnTo>
                  <a:lnTo>
                    <a:pt x="7002" y="2832"/>
                  </a:lnTo>
                  <a:cubicBezTo>
                    <a:pt x="7163" y="2952"/>
                    <a:pt x="7317" y="3078"/>
                    <a:pt x="7465" y="3212"/>
                  </a:cubicBezTo>
                  <a:cubicBezTo>
                    <a:pt x="7489" y="3234"/>
                    <a:pt x="7518" y="3245"/>
                    <a:pt x="7548" y="3245"/>
                  </a:cubicBezTo>
                  <a:cubicBezTo>
                    <a:pt x="7570" y="3245"/>
                    <a:pt x="7592" y="3239"/>
                    <a:pt x="7611" y="3227"/>
                  </a:cubicBezTo>
                  <a:cubicBezTo>
                    <a:pt x="7620" y="3223"/>
                    <a:pt x="7627" y="3216"/>
                    <a:pt x="7636" y="3209"/>
                  </a:cubicBezTo>
                  <a:cubicBezTo>
                    <a:pt x="7680" y="3161"/>
                    <a:pt x="7680" y="3081"/>
                    <a:pt x="7633" y="3036"/>
                  </a:cubicBezTo>
                  <a:cubicBezTo>
                    <a:pt x="7381" y="2805"/>
                    <a:pt x="7127" y="2577"/>
                    <a:pt x="6861" y="2361"/>
                  </a:cubicBezTo>
                  <a:cubicBezTo>
                    <a:pt x="6601" y="2149"/>
                    <a:pt x="6323" y="1962"/>
                    <a:pt x="6038" y="1784"/>
                  </a:cubicBezTo>
                  <a:cubicBezTo>
                    <a:pt x="5501" y="1451"/>
                    <a:pt x="4911" y="1207"/>
                    <a:pt x="4319" y="990"/>
                  </a:cubicBezTo>
                  <a:cubicBezTo>
                    <a:pt x="3722" y="770"/>
                    <a:pt x="3110" y="596"/>
                    <a:pt x="2488" y="454"/>
                  </a:cubicBezTo>
                  <a:cubicBezTo>
                    <a:pt x="1811" y="300"/>
                    <a:pt x="1129" y="157"/>
                    <a:pt x="451" y="9"/>
                  </a:cubicBezTo>
                  <a:cubicBezTo>
                    <a:pt x="426" y="3"/>
                    <a:pt x="401" y="1"/>
                    <a:pt x="377" y="1"/>
                  </a:cubicBezTo>
                  <a:close/>
                </a:path>
              </a:pathLst>
            </a:custGeom>
            <a:solidFill>
              <a:srgbClr val="F2D9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6" name="Google Shape;2556;p11"/>
            <p:cNvSpPr/>
            <p:nvPr/>
          </p:nvSpPr>
          <p:spPr>
            <a:xfrm>
              <a:off x="1567717" y="997388"/>
              <a:ext cx="199192" cy="80347"/>
            </a:xfrm>
            <a:custGeom>
              <a:avLst/>
              <a:gdLst/>
              <a:ahLst/>
              <a:cxnLst/>
              <a:rect l="l" t="t" r="r" b="b"/>
              <a:pathLst>
                <a:path w="4936" h="1991" extrusionOk="0">
                  <a:moveTo>
                    <a:pt x="148" y="0"/>
                  </a:moveTo>
                  <a:cubicBezTo>
                    <a:pt x="122" y="0"/>
                    <a:pt x="98" y="7"/>
                    <a:pt x="75" y="21"/>
                  </a:cubicBezTo>
                  <a:cubicBezTo>
                    <a:pt x="42" y="40"/>
                    <a:pt x="19" y="71"/>
                    <a:pt x="10" y="109"/>
                  </a:cubicBezTo>
                  <a:cubicBezTo>
                    <a:pt x="0" y="144"/>
                    <a:pt x="6" y="182"/>
                    <a:pt x="26" y="213"/>
                  </a:cubicBezTo>
                  <a:cubicBezTo>
                    <a:pt x="43" y="244"/>
                    <a:pt x="78" y="274"/>
                    <a:pt x="112" y="279"/>
                  </a:cubicBezTo>
                  <a:cubicBezTo>
                    <a:pt x="854" y="390"/>
                    <a:pt x="1573" y="603"/>
                    <a:pt x="2273" y="873"/>
                  </a:cubicBezTo>
                  <a:cubicBezTo>
                    <a:pt x="2261" y="870"/>
                    <a:pt x="2254" y="865"/>
                    <a:pt x="2244" y="863"/>
                  </a:cubicBezTo>
                  <a:lnTo>
                    <a:pt x="2244" y="863"/>
                  </a:lnTo>
                  <a:cubicBezTo>
                    <a:pt x="3096" y="1199"/>
                    <a:pt x="3917" y="1611"/>
                    <a:pt x="4757" y="1977"/>
                  </a:cubicBezTo>
                  <a:cubicBezTo>
                    <a:pt x="4776" y="1986"/>
                    <a:pt x="4795" y="1991"/>
                    <a:pt x="4814" y="1991"/>
                  </a:cubicBezTo>
                  <a:cubicBezTo>
                    <a:pt x="4834" y="1991"/>
                    <a:pt x="4853" y="1986"/>
                    <a:pt x="4869" y="1976"/>
                  </a:cubicBezTo>
                  <a:cubicBezTo>
                    <a:pt x="4884" y="1964"/>
                    <a:pt x="4897" y="1950"/>
                    <a:pt x="4908" y="1933"/>
                  </a:cubicBezTo>
                  <a:cubicBezTo>
                    <a:pt x="4935" y="1884"/>
                    <a:pt x="4918" y="1805"/>
                    <a:pt x="4865" y="1782"/>
                  </a:cubicBezTo>
                  <a:cubicBezTo>
                    <a:pt x="4091" y="1440"/>
                    <a:pt x="3338" y="1059"/>
                    <a:pt x="2563" y="728"/>
                  </a:cubicBezTo>
                  <a:cubicBezTo>
                    <a:pt x="2196" y="570"/>
                    <a:pt x="1823" y="427"/>
                    <a:pt x="1445" y="304"/>
                  </a:cubicBezTo>
                  <a:cubicBezTo>
                    <a:pt x="1032" y="169"/>
                    <a:pt x="609" y="74"/>
                    <a:pt x="183" y="4"/>
                  </a:cubicBezTo>
                  <a:cubicBezTo>
                    <a:pt x="171" y="2"/>
                    <a:pt x="159" y="0"/>
                    <a:pt x="148" y="0"/>
                  </a:cubicBezTo>
                  <a:close/>
                </a:path>
              </a:pathLst>
            </a:custGeom>
            <a:solidFill>
              <a:srgbClr val="F2D9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7" name="Google Shape;2557;p11"/>
            <p:cNvSpPr/>
            <p:nvPr/>
          </p:nvSpPr>
          <p:spPr>
            <a:xfrm>
              <a:off x="1534020" y="1056427"/>
              <a:ext cx="270580" cy="258111"/>
            </a:xfrm>
            <a:custGeom>
              <a:avLst/>
              <a:gdLst/>
              <a:ahLst/>
              <a:cxnLst/>
              <a:rect l="l" t="t" r="r" b="b"/>
              <a:pathLst>
                <a:path w="6705" h="6396" extrusionOk="0">
                  <a:moveTo>
                    <a:pt x="293" y="0"/>
                  </a:moveTo>
                  <a:cubicBezTo>
                    <a:pt x="271" y="0"/>
                    <a:pt x="248" y="3"/>
                    <a:pt x="225" y="10"/>
                  </a:cubicBezTo>
                  <a:cubicBezTo>
                    <a:pt x="157" y="30"/>
                    <a:pt x="100" y="76"/>
                    <a:pt x="65" y="139"/>
                  </a:cubicBezTo>
                  <a:cubicBezTo>
                    <a:pt x="1" y="257"/>
                    <a:pt x="41" y="437"/>
                    <a:pt x="170" y="497"/>
                  </a:cubicBezTo>
                  <a:cubicBezTo>
                    <a:pt x="499" y="645"/>
                    <a:pt x="818" y="810"/>
                    <a:pt x="1128" y="990"/>
                  </a:cubicBezTo>
                  <a:cubicBezTo>
                    <a:pt x="1462" y="1186"/>
                    <a:pt x="1780" y="1399"/>
                    <a:pt x="2091" y="1626"/>
                  </a:cubicBezTo>
                  <a:lnTo>
                    <a:pt x="2089" y="1623"/>
                  </a:lnTo>
                  <a:lnTo>
                    <a:pt x="2089" y="1623"/>
                  </a:lnTo>
                  <a:cubicBezTo>
                    <a:pt x="3253" y="2485"/>
                    <a:pt x="4241" y="3562"/>
                    <a:pt x="5143" y="4688"/>
                  </a:cubicBezTo>
                  <a:cubicBezTo>
                    <a:pt x="5133" y="4674"/>
                    <a:pt x="5125" y="4661"/>
                    <a:pt x="5113" y="4647"/>
                  </a:cubicBezTo>
                  <a:lnTo>
                    <a:pt x="5113" y="4647"/>
                  </a:lnTo>
                  <a:cubicBezTo>
                    <a:pt x="5548" y="5193"/>
                    <a:pt x="5967" y="5748"/>
                    <a:pt x="6371" y="6317"/>
                  </a:cubicBezTo>
                  <a:cubicBezTo>
                    <a:pt x="6406" y="6366"/>
                    <a:pt x="6459" y="6396"/>
                    <a:pt x="6514" y="6396"/>
                  </a:cubicBezTo>
                  <a:cubicBezTo>
                    <a:pt x="6541" y="6396"/>
                    <a:pt x="6569" y="6388"/>
                    <a:pt x="6596" y="6373"/>
                  </a:cubicBezTo>
                  <a:cubicBezTo>
                    <a:pt x="6670" y="6328"/>
                    <a:pt x="6704" y="6222"/>
                    <a:pt x="6654" y="6149"/>
                  </a:cubicBezTo>
                  <a:cubicBezTo>
                    <a:pt x="6240" y="5557"/>
                    <a:pt x="5825" y="4968"/>
                    <a:pt x="5390" y="4398"/>
                  </a:cubicBezTo>
                  <a:cubicBezTo>
                    <a:pt x="4932" y="3798"/>
                    <a:pt x="4449" y="3220"/>
                    <a:pt x="3932" y="2670"/>
                  </a:cubicBezTo>
                  <a:cubicBezTo>
                    <a:pt x="3432" y="2139"/>
                    <a:pt x="2895" y="1640"/>
                    <a:pt x="2323" y="1188"/>
                  </a:cubicBezTo>
                  <a:cubicBezTo>
                    <a:pt x="1739" y="727"/>
                    <a:pt x="1104" y="335"/>
                    <a:pt x="423" y="32"/>
                  </a:cubicBezTo>
                  <a:cubicBezTo>
                    <a:pt x="380" y="12"/>
                    <a:pt x="338" y="0"/>
                    <a:pt x="293" y="0"/>
                  </a:cubicBezTo>
                  <a:close/>
                </a:path>
              </a:pathLst>
            </a:custGeom>
            <a:solidFill>
              <a:srgbClr val="F2D9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8" name="Google Shape;2558;p11"/>
            <p:cNvSpPr/>
            <p:nvPr/>
          </p:nvSpPr>
          <p:spPr>
            <a:xfrm>
              <a:off x="1564448" y="1003320"/>
              <a:ext cx="187328" cy="182727"/>
            </a:xfrm>
            <a:custGeom>
              <a:avLst/>
              <a:gdLst/>
              <a:ahLst/>
              <a:cxnLst/>
              <a:rect l="l" t="t" r="r" b="b"/>
              <a:pathLst>
                <a:path w="4642" h="4528" extrusionOk="0">
                  <a:moveTo>
                    <a:pt x="3807" y="3653"/>
                  </a:moveTo>
                  <a:cubicBezTo>
                    <a:pt x="3808" y="3654"/>
                    <a:pt x="3809" y="3656"/>
                    <a:pt x="3810" y="3657"/>
                  </a:cubicBezTo>
                  <a:lnTo>
                    <a:pt x="3810" y="3657"/>
                  </a:lnTo>
                  <a:cubicBezTo>
                    <a:pt x="3809" y="3656"/>
                    <a:pt x="3808" y="3654"/>
                    <a:pt x="3807" y="3653"/>
                  </a:cubicBezTo>
                  <a:close/>
                  <a:moveTo>
                    <a:pt x="209" y="0"/>
                  </a:moveTo>
                  <a:cubicBezTo>
                    <a:pt x="138" y="0"/>
                    <a:pt x="66" y="41"/>
                    <a:pt x="33" y="104"/>
                  </a:cubicBezTo>
                  <a:cubicBezTo>
                    <a:pt x="7" y="150"/>
                    <a:pt x="1" y="204"/>
                    <a:pt x="15" y="252"/>
                  </a:cubicBezTo>
                  <a:cubicBezTo>
                    <a:pt x="30" y="306"/>
                    <a:pt x="64" y="344"/>
                    <a:pt x="109" y="371"/>
                  </a:cubicBezTo>
                  <a:cubicBezTo>
                    <a:pt x="446" y="582"/>
                    <a:pt x="774" y="808"/>
                    <a:pt x="1095" y="1039"/>
                  </a:cubicBezTo>
                  <a:lnTo>
                    <a:pt x="1078" y="1027"/>
                  </a:lnTo>
                  <a:lnTo>
                    <a:pt x="1078" y="1027"/>
                  </a:lnTo>
                  <a:cubicBezTo>
                    <a:pt x="1328" y="1211"/>
                    <a:pt x="1574" y="1404"/>
                    <a:pt x="1815" y="1600"/>
                  </a:cubicBezTo>
                  <a:cubicBezTo>
                    <a:pt x="2062" y="1806"/>
                    <a:pt x="2299" y="2023"/>
                    <a:pt x="2529" y="2247"/>
                  </a:cubicBezTo>
                  <a:cubicBezTo>
                    <a:pt x="2982" y="2686"/>
                    <a:pt x="3403" y="3156"/>
                    <a:pt x="3801" y="3645"/>
                  </a:cubicBezTo>
                  <a:lnTo>
                    <a:pt x="3801" y="3645"/>
                  </a:lnTo>
                  <a:cubicBezTo>
                    <a:pt x="3800" y="3645"/>
                    <a:pt x="3800" y="3644"/>
                    <a:pt x="3800" y="3644"/>
                  </a:cubicBezTo>
                  <a:lnTo>
                    <a:pt x="3800" y="3644"/>
                  </a:lnTo>
                  <a:cubicBezTo>
                    <a:pt x="3802" y="3647"/>
                    <a:pt x="3805" y="3650"/>
                    <a:pt x="3807" y="3653"/>
                  </a:cubicBezTo>
                  <a:lnTo>
                    <a:pt x="3807" y="3653"/>
                  </a:lnTo>
                  <a:cubicBezTo>
                    <a:pt x="3806" y="3652"/>
                    <a:pt x="3805" y="3651"/>
                    <a:pt x="3804" y="3650"/>
                  </a:cubicBezTo>
                  <a:lnTo>
                    <a:pt x="3804" y="3650"/>
                  </a:lnTo>
                  <a:cubicBezTo>
                    <a:pt x="3807" y="3653"/>
                    <a:pt x="3810" y="3657"/>
                    <a:pt x="3813" y="3660"/>
                  </a:cubicBezTo>
                  <a:cubicBezTo>
                    <a:pt x="3812" y="3659"/>
                    <a:pt x="3811" y="3658"/>
                    <a:pt x="3810" y="3657"/>
                  </a:cubicBezTo>
                  <a:lnTo>
                    <a:pt x="3810" y="3657"/>
                  </a:lnTo>
                  <a:cubicBezTo>
                    <a:pt x="4020" y="3923"/>
                    <a:pt x="4222" y="4194"/>
                    <a:pt x="4413" y="4473"/>
                  </a:cubicBezTo>
                  <a:cubicBezTo>
                    <a:pt x="4435" y="4506"/>
                    <a:pt x="4471" y="4527"/>
                    <a:pt x="4509" y="4527"/>
                  </a:cubicBezTo>
                  <a:cubicBezTo>
                    <a:pt x="4528" y="4527"/>
                    <a:pt x="4548" y="4522"/>
                    <a:pt x="4567" y="4510"/>
                  </a:cubicBezTo>
                  <a:cubicBezTo>
                    <a:pt x="4619" y="4482"/>
                    <a:pt x="4642" y="4408"/>
                    <a:pt x="4609" y="4358"/>
                  </a:cubicBezTo>
                  <a:cubicBezTo>
                    <a:pt x="4328" y="3940"/>
                    <a:pt x="4034" y="3534"/>
                    <a:pt x="3719" y="3141"/>
                  </a:cubicBezTo>
                  <a:cubicBezTo>
                    <a:pt x="3395" y="2734"/>
                    <a:pt x="3046" y="2346"/>
                    <a:pt x="2682" y="1974"/>
                  </a:cubicBezTo>
                  <a:cubicBezTo>
                    <a:pt x="2326" y="1613"/>
                    <a:pt x="1954" y="1267"/>
                    <a:pt x="1565" y="938"/>
                  </a:cubicBezTo>
                  <a:cubicBezTo>
                    <a:pt x="1167" y="602"/>
                    <a:pt x="741" y="300"/>
                    <a:pt x="300" y="26"/>
                  </a:cubicBezTo>
                  <a:cubicBezTo>
                    <a:pt x="272" y="8"/>
                    <a:pt x="240" y="0"/>
                    <a:pt x="209" y="0"/>
                  </a:cubicBezTo>
                  <a:close/>
                </a:path>
              </a:pathLst>
            </a:custGeom>
            <a:solidFill>
              <a:srgbClr val="F2D9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9" name="Google Shape;2559;p11"/>
            <p:cNvSpPr/>
            <p:nvPr/>
          </p:nvSpPr>
          <p:spPr>
            <a:xfrm>
              <a:off x="1596933" y="1035281"/>
              <a:ext cx="115254" cy="115819"/>
            </a:xfrm>
            <a:custGeom>
              <a:avLst/>
              <a:gdLst/>
              <a:ahLst/>
              <a:cxnLst/>
              <a:rect l="l" t="t" r="r" b="b"/>
              <a:pathLst>
                <a:path w="2856" h="2870" extrusionOk="0">
                  <a:moveTo>
                    <a:pt x="185" y="1"/>
                  </a:moveTo>
                  <a:cubicBezTo>
                    <a:pt x="167" y="1"/>
                    <a:pt x="150" y="3"/>
                    <a:pt x="135" y="8"/>
                  </a:cubicBezTo>
                  <a:cubicBezTo>
                    <a:pt x="91" y="20"/>
                    <a:pt x="49" y="53"/>
                    <a:pt x="28" y="95"/>
                  </a:cubicBezTo>
                  <a:cubicBezTo>
                    <a:pt x="6" y="133"/>
                    <a:pt x="0" y="182"/>
                    <a:pt x="13" y="225"/>
                  </a:cubicBezTo>
                  <a:cubicBezTo>
                    <a:pt x="26" y="274"/>
                    <a:pt x="58" y="304"/>
                    <a:pt x="99" y="333"/>
                  </a:cubicBezTo>
                  <a:cubicBezTo>
                    <a:pt x="207" y="405"/>
                    <a:pt x="313" y="479"/>
                    <a:pt x="417" y="557"/>
                  </a:cubicBezTo>
                  <a:cubicBezTo>
                    <a:pt x="415" y="557"/>
                    <a:pt x="415" y="556"/>
                    <a:pt x="414" y="556"/>
                  </a:cubicBezTo>
                  <a:lnTo>
                    <a:pt x="414" y="556"/>
                  </a:lnTo>
                  <a:cubicBezTo>
                    <a:pt x="704" y="768"/>
                    <a:pt x="986" y="994"/>
                    <a:pt x="1256" y="1235"/>
                  </a:cubicBezTo>
                  <a:cubicBezTo>
                    <a:pt x="1554" y="1504"/>
                    <a:pt x="1832" y="1794"/>
                    <a:pt x="2083" y="2108"/>
                  </a:cubicBezTo>
                  <a:cubicBezTo>
                    <a:pt x="2252" y="2327"/>
                    <a:pt x="2405" y="2552"/>
                    <a:pt x="2541" y="2792"/>
                  </a:cubicBezTo>
                  <a:cubicBezTo>
                    <a:pt x="2568" y="2843"/>
                    <a:pt x="2623" y="2870"/>
                    <a:pt x="2677" y="2870"/>
                  </a:cubicBezTo>
                  <a:cubicBezTo>
                    <a:pt x="2705" y="2870"/>
                    <a:pt x="2733" y="2863"/>
                    <a:pt x="2758" y="2848"/>
                  </a:cubicBezTo>
                  <a:cubicBezTo>
                    <a:pt x="2834" y="2798"/>
                    <a:pt x="2856" y="2701"/>
                    <a:pt x="2813" y="2625"/>
                  </a:cubicBezTo>
                  <a:cubicBezTo>
                    <a:pt x="2212" y="1554"/>
                    <a:pt x="1271" y="709"/>
                    <a:pt x="266" y="23"/>
                  </a:cubicBezTo>
                  <a:cubicBezTo>
                    <a:pt x="244" y="8"/>
                    <a:pt x="214" y="1"/>
                    <a:pt x="185" y="1"/>
                  </a:cubicBezTo>
                  <a:close/>
                </a:path>
              </a:pathLst>
            </a:custGeom>
            <a:solidFill>
              <a:srgbClr val="F2D9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0" name="Google Shape;2560;p11"/>
            <p:cNvSpPr/>
            <p:nvPr/>
          </p:nvSpPr>
          <p:spPr>
            <a:xfrm>
              <a:off x="1574214" y="1056588"/>
              <a:ext cx="207465" cy="294309"/>
            </a:xfrm>
            <a:custGeom>
              <a:avLst/>
              <a:gdLst/>
              <a:ahLst/>
              <a:cxnLst/>
              <a:rect l="l" t="t" r="r" b="b"/>
              <a:pathLst>
                <a:path w="5141" h="7293" extrusionOk="0">
                  <a:moveTo>
                    <a:pt x="3984" y="5757"/>
                  </a:moveTo>
                  <a:lnTo>
                    <a:pt x="3984" y="5757"/>
                  </a:lnTo>
                  <a:cubicBezTo>
                    <a:pt x="3987" y="5759"/>
                    <a:pt x="3989" y="5762"/>
                    <a:pt x="3991" y="5764"/>
                  </a:cubicBezTo>
                  <a:lnTo>
                    <a:pt x="3991" y="5764"/>
                  </a:lnTo>
                  <a:cubicBezTo>
                    <a:pt x="3989" y="5762"/>
                    <a:pt x="3987" y="5759"/>
                    <a:pt x="3984" y="5757"/>
                  </a:cubicBezTo>
                  <a:close/>
                  <a:moveTo>
                    <a:pt x="236" y="0"/>
                  </a:moveTo>
                  <a:cubicBezTo>
                    <a:pt x="194" y="0"/>
                    <a:pt x="153" y="11"/>
                    <a:pt x="117" y="33"/>
                  </a:cubicBezTo>
                  <a:cubicBezTo>
                    <a:pt x="66" y="63"/>
                    <a:pt x="30" y="114"/>
                    <a:pt x="15" y="170"/>
                  </a:cubicBezTo>
                  <a:cubicBezTo>
                    <a:pt x="0" y="234"/>
                    <a:pt x="15" y="282"/>
                    <a:pt x="39" y="339"/>
                  </a:cubicBezTo>
                  <a:cubicBezTo>
                    <a:pt x="626" y="1643"/>
                    <a:pt x="1375" y="2864"/>
                    <a:pt x="2216" y="4016"/>
                  </a:cubicBezTo>
                  <a:cubicBezTo>
                    <a:pt x="2626" y="4575"/>
                    <a:pt x="3060" y="5115"/>
                    <a:pt x="3502" y="5645"/>
                  </a:cubicBezTo>
                  <a:cubicBezTo>
                    <a:pt x="3723" y="5908"/>
                    <a:pt x="3946" y="6166"/>
                    <a:pt x="4174" y="6421"/>
                  </a:cubicBezTo>
                  <a:cubicBezTo>
                    <a:pt x="4421" y="6702"/>
                    <a:pt x="4677" y="6979"/>
                    <a:pt x="4927" y="7261"/>
                  </a:cubicBezTo>
                  <a:cubicBezTo>
                    <a:pt x="4946" y="7283"/>
                    <a:pt x="4974" y="7293"/>
                    <a:pt x="5002" y="7293"/>
                  </a:cubicBezTo>
                  <a:cubicBezTo>
                    <a:pt x="5025" y="7293"/>
                    <a:pt x="5048" y="7286"/>
                    <a:pt x="5067" y="7274"/>
                  </a:cubicBezTo>
                  <a:cubicBezTo>
                    <a:pt x="5078" y="7269"/>
                    <a:pt x="5085" y="7265"/>
                    <a:pt x="5092" y="7258"/>
                  </a:cubicBezTo>
                  <a:cubicBezTo>
                    <a:pt x="5141" y="7209"/>
                    <a:pt x="5129" y="7140"/>
                    <a:pt x="5088" y="7093"/>
                  </a:cubicBezTo>
                  <a:cubicBezTo>
                    <a:pt x="4710" y="6658"/>
                    <a:pt x="4350" y="6211"/>
                    <a:pt x="3991" y="5764"/>
                  </a:cubicBezTo>
                  <a:lnTo>
                    <a:pt x="3991" y="5764"/>
                  </a:lnTo>
                  <a:cubicBezTo>
                    <a:pt x="3994" y="5769"/>
                    <a:pt x="3998" y="5775"/>
                    <a:pt x="4002" y="5780"/>
                  </a:cubicBezTo>
                  <a:lnTo>
                    <a:pt x="4002" y="5780"/>
                  </a:lnTo>
                  <a:cubicBezTo>
                    <a:pt x="3318" y="4922"/>
                    <a:pt x="2665" y="4045"/>
                    <a:pt x="2068" y="3124"/>
                  </a:cubicBezTo>
                  <a:cubicBezTo>
                    <a:pt x="1444" y="2163"/>
                    <a:pt x="899" y="1154"/>
                    <a:pt x="425" y="109"/>
                  </a:cubicBezTo>
                  <a:cubicBezTo>
                    <a:pt x="402" y="58"/>
                    <a:pt x="339" y="20"/>
                    <a:pt x="287" y="6"/>
                  </a:cubicBezTo>
                  <a:cubicBezTo>
                    <a:pt x="270" y="2"/>
                    <a:pt x="253" y="0"/>
                    <a:pt x="236" y="0"/>
                  </a:cubicBezTo>
                  <a:close/>
                </a:path>
              </a:pathLst>
            </a:custGeom>
            <a:solidFill>
              <a:srgbClr val="F2D9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1" name="Google Shape;2561;p11"/>
            <p:cNvSpPr/>
            <p:nvPr/>
          </p:nvSpPr>
          <p:spPr>
            <a:xfrm>
              <a:off x="1404078" y="1643465"/>
              <a:ext cx="411217" cy="201008"/>
            </a:xfrm>
            <a:custGeom>
              <a:avLst/>
              <a:gdLst/>
              <a:ahLst/>
              <a:cxnLst/>
              <a:rect l="l" t="t" r="r" b="b"/>
              <a:pathLst>
                <a:path w="10190" h="4981" extrusionOk="0">
                  <a:moveTo>
                    <a:pt x="4963" y="3388"/>
                  </a:moveTo>
                  <a:lnTo>
                    <a:pt x="4963" y="3388"/>
                  </a:lnTo>
                  <a:cubicBezTo>
                    <a:pt x="4968" y="3391"/>
                    <a:pt x="4972" y="3394"/>
                    <a:pt x="4977" y="3398"/>
                  </a:cubicBezTo>
                  <a:lnTo>
                    <a:pt x="4977" y="3398"/>
                  </a:lnTo>
                  <a:cubicBezTo>
                    <a:pt x="4973" y="3394"/>
                    <a:pt x="4967" y="3390"/>
                    <a:pt x="4963" y="3388"/>
                  </a:cubicBezTo>
                  <a:close/>
                  <a:moveTo>
                    <a:pt x="5052" y="3448"/>
                  </a:moveTo>
                  <a:cubicBezTo>
                    <a:pt x="5056" y="3451"/>
                    <a:pt x="5060" y="3454"/>
                    <a:pt x="5064" y="3456"/>
                  </a:cubicBezTo>
                  <a:lnTo>
                    <a:pt x="5064" y="3456"/>
                  </a:lnTo>
                  <a:cubicBezTo>
                    <a:pt x="5060" y="3454"/>
                    <a:pt x="5056" y="3451"/>
                    <a:pt x="5052" y="3448"/>
                  </a:cubicBezTo>
                  <a:close/>
                  <a:moveTo>
                    <a:pt x="6629" y="4248"/>
                  </a:moveTo>
                  <a:lnTo>
                    <a:pt x="6629" y="4248"/>
                  </a:lnTo>
                  <a:cubicBezTo>
                    <a:pt x="6644" y="4251"/>
                    <a:pt x="6658" y="4257"/>
                    <a:pt x="6672" y="4264"/>
                  </a:cubicBezTo>
                  <a:lnTo>
                    <a:pt x="6629" y="4248"/>
                  </a:lnTo>
                  <a:close/>
                  <a:moveTo>
                    <a:pt x="619" y="1"/>
                  </a:moveTo>
                  <a:cubicBezTo>
                    <a:pt x="610" y="1"/>
                    <a:pt x="601" y="1"/>
                    <a:pt x="592" y="1"/>
                  </a:cubicBezTo>
                  <a:cubicBezTo>
                    <a:pt x="446" y="8"/>
                    <a:pt x="302" y="76"/>
                    <a:pt x="205" y="188"/>
                  </a:cubicBezTo>
                  <a:cubicBezTo>
                    <a:pt x="1" y="416"/>
                    <a:pt x="35" y="762"/>
                    <a:pt x="253" y="969"/>
                  </a:cubicBezTo>
                  <a:cubicBezTo>
                    <a:pt x="578" y="1275"/>
                    <a:pt x="911" y="1570"/>
                    <a:pt x="1246" y="1864"/>
                  </a:cubicBezTo>
                  <a:cubicBezTo>
                    <a:pt x="1594" y="2166"/>
                    <a:pt x="1943" y="2464"/>
                    <a:pt x="2306" y="2749"/>
                  </a:cubicBezTo>
                  <a:cubicBezTo>
                    <a:pt x="2692" y="3052"/>
                    <a:pt x="3106" y="3322"/>
                    <a:pt x="3521" y="3582"/>
                  </a:cubicBezTo>
                  <a:cubicBezTo>
                    <a:pt x="3907" y="3822"/>
                    <a:pt x="4310" y="4043"/>
                    <a:pt x="4722" y="4231"/>
                  </a:cubicBezTo>
                  <a:cubicBezTo>
                    <a:pt x="5143" y="4421"/>
                    <a:pt x="5569" y="4590"/>
                    <a:pt x="6013" y="4724"/>
                  </a:cubicBezTo>
                  <a:cubicBezTo>
                    <a:pt x="6442" y="4853"/>
                    <a:pt x="6881" y="4926"/>
                    <a:pt x="7329" y="4961"/>
                  </a:cubicBezTo>
                  <a:cubicBezTo>
                    <a:pt x="7480" y="4973"/>
                    <a:pt x="7633" y="4980"/>
                    <a:pt x="7785" y="4980"/>
                  </a:cubicBezTo>
                  <a:cubicBezTo>
                    <a:pt x="7847" y="4980"/>
                    <a:pt x="7908" y="4979"/>
                    <a:pt x="7969" y="4977"/>
                  </a:cubicBezTo>
                  <a:cubicBezTo>
                    <a:pt x="8209" y="4968"/>
                    <a:pt x="8449" y="4929"/>
                    <a:pt x="8685" y="4893"/>
                  </a:cubicBezTo>
                  <a:cubicBezTo>
                    <a:pt x="9171" y="4820"/>
                    <a:pt x="9637" y="4669"/>
                    <a:pt x="10098" y="4497"/>
                  </a:cubicBezTo>
                  <a:cubicBezTo>
                    <a:pt x="10105" y="4494"/>
                    <a:pt x="10114" y="4490"/>
                    <a:pt x="10121" y="4487"/>
                  </a:cubicBezTo>
                  <a:cubicBezTo>
                    <a:pt x="10165" y="4457"/>
                    <a:pt x="10190" y="4402"/>
                    <a:pt x="10173" y="4346"/>
                  </a:cubicBezTo>
                  <a:cubicBezTo>
                    <a:pt x="10157" y="4298"/>
                    <a:pt x="10109" y="4264"/>
                    <a:pt x="10060" y="4264"/>
                  </a:cubicBezTo>
                  <a:cubicBezTo>
                    <a:pt x="10048" y="4264"/>
                    <a:pt x="10036" y="4266"/>
                    <a:pt x="10025" y="4270"/>
                  </a:cubicBezTo>
                  <a:cubicBezTo>
                    <a:pt x="9773" y="4359"/>
                    <a:pt x="9518" y="4428"/>
                    <a:pt x="9256" y="4474"/>
                  </a:cubicBezTo>
                  <a:cubicBezTo>
                    <a:pt x="9042" y="4510"/>
                    <a:pt x="8827" y="4537"/>
                    <a:pt x="8611" y="4551"/>
                  </a:cubicBezTo>
                  <a:cubicBezTo>
                    <a:pt x="8553" y="4555"/>
                    <a:pt x="8494" y="4557"/>
                    <a:pt x="8436" y="4557"/>
                  </a:cubicBezTo>
                  <a:cubicBezTo>
                    <a:pt x="8285" y="4557"/>
                    <a:pt x="8135" y="4546"/>
                    <a:pt x="7985" y="4535"/>
                  </a:cubicBezTo>
                  <a:lnTo>
                    <a:pt x="7985" y="4535"/>
                  </a:lnTo>
                  <a:cubicBezTo>
                    <a:pt x="7991" y="4536"/>
                    <a:pt x="7997" y="4536"/>
                    <a:pt x="8004" y="4536"/>
                  </a:cubicBezTo>
                  <a:cubicBezTo>
                    <a:pt x="7772" y="4517"/>
                    <a:pt x="7544" y="4487"/>
                    <a:pt x="7317" y="4438"/>
                  </a:cubicBezTo>
                  <a:cubicBezTo>
                    <a:pt x="7083" y="4389"/>
                    <a:pt x="6853" y="4323"/>
                    <a:pt x="6628" y="4245"/>
                  </a:cubicBezTo>
                  <a:cubicBezTo>
                    <a:pt x="6075" y="4049"/>
                    <a:pt x="5549" y="3782"/>
                    <a:pt x="5064" y="3456"/>
                  </a:cubicBezTo>
                  <a:lnTo>
                    <a:pt x="5064" y="3456"/>
                  </a:lnTo>
                  <a:cubicBezTo>
                    <a:pt x="5069" y="3460"/>
                    <a:pt x="5074" y="3463"/>
                    <a:pt x="5079" y="3467"/>
                  </a:cubicBezTo>
                  <a:lnTo>
                    <a:pt x="5079" y="3467"/>
                  </a:lnTo>
                  <a:cubicBezTo>
                    <a:pt x="5045" y="3445"/>
                    <a:pt x="5010" y="3421"/>
                    <a:pt x="4977" y="3398"/>
                  </a:cubicBezTo>
                  <a:lnTo>
                    <a:pt x="4977" y="3398"/>
                  </a:lnTo>
                  <a:cubicBezTo>
                    <a:pt x="4978" y="3399"/>
                    <a:pt x="4979" y="3400"/>
                    <a:pt x="4980" y="3401"/>
                  </a:cubicBezTo>
                  <a:cubicBezTo>
                    <a:pt x="4647" y="3171"/>
                    <a:pt x="4322" y="2927"/>
                    <a:pt x="4008" y="2666"/>
                  </a:cubicBezTo>
                  <a:cubicBezTo>
                    <a:pt x="3666" y="2383"/>
                    <a:pt x="3333" y="2088"/>
                    <a:pt x="2995" y="1801"/>
                  </a:cubicBezTo>
                  <a:cubicBezTo>
                    <a:pt x="2658" y="1515"/>
                    <a:pt x="2322" y="1229"/>
                    <a:pt x="1984" y="945"/>
                  </a:cubicBezTo>
                  <a:cubicBezTo>
                    <a:pt x="1658" y="669"/>
                    <a:pt x="1331" y="393"/>
                    <a:pt x="987" y="141"/>
                  </a:cubicBezTo>
                  <a:cubicBezTo>
                    <a:pt x="876" y="55"/>
                    <a:pt x="762" y="1"/>
                    <a:pt x="619" y="1"/>
                  </a:cubicBezTo>
                  <a:close/>
                </a:path>
              </a:pathLst>
            </a:custGeom>
            <a:solidFill>
              <a:srgbClr val="F2D9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2" name="Google Shape;2562;p11"/>
            <p:cNvSpPr/>
            <p:nvPr/>
          </p:nvSpPr>
          <p:spPr>
            <a:xfrm>
              <a:off x="1438582" y="1694030"/>
              <a:ext cx="275867" cy="173365"/>
            </a:xfrm>
            <a:custGeom>
              <a:avLst/>
              <a:gdLst/>
              <a:ahLst/>
              <a:cxnLst/>
              <a:rect l="l" t="t" r="r" b="b"/>
              <a:pathLst>
                <a:path w="6836" h="4296" extrusionOk="0">
                  <a:moveTo>
                    <a:pt x="3202" y="2515"/>
                  </a:moveTo>
                  <a:cubicBezTo>
                    <a:pt x="3202" y="2515"/>
                    <a:pt x="3203" y="2515"/>
                    <a:pt x="3203" y="2516"/>
                  </a:cubicBezTo>
                  <a:cubicBezTo>
                    <a:pt x="3203" y="2515"/>
                    <a:pt x="3202" y="2515"/>
                    <a:pt x="3202" y="2515"/>
                  </a:cubicBezTo>
                  <a:close/>
                  <a:moveTo>
                    <a:pt x="254" y="0"/>
                  </a:moveTo>
                  <a:cubicBezTo>
                    <a:pt x="248" y="0"/>
                    <a:pt x="243" y="0"/>
                    <a:pt x="237" y="1"/>
                  </a:cubicBezTo>
                  <a:cubicBezTo>
                    <a:pt x="171" y="4"/>
                    <a:pt x="108" y="34"/>
                    <a:pt x="63" y="84"/>
                  </a:cubicBezTo>
                  <a:cubicBezTo>
                    <a:pt x="20" y="133"/>
                    <a:pt x="0" y="196"/>
                    <a:pt x="2" y="261"/>
                  </a:cubicBezTo>
                  <a:cubicBezTo>
                    <a:pt x="6" y="332"/>
                    <a:pt x="38" y="384"/>
                    <a:pt x="86" y="434"/>
                  </a:cubicBezTo>
                  <a:cubicBezTo>
                    <a:pt x="539" y="913"/>
                    <a:pt x="1014" y="1368"/>
                    <a:pt x="1521" y="1793"/>
                  </a:cubicBezTo>
                  <a:cubicBezTo>
                    <a:pt x="2013" y="2208"/>
                    <a:pt x="2538" y="2586"/>
                    <a:pt x="3088" y="2924"/>
                  </a:cubicBezTo>
                  <a:cubicBezTo>
                    <a:pt x="3620" y="3248"/>
                    <a:pt x="4183" y="3521"/>
                    <a:pt x="4762" y="3747"/>
                  </a:cubicBezTo>
                  <a:cubicBezTo>
                    <a:pt x="5052" y="3860"/>
                    <a:pt x="5346" y="3959"/>
                    <a:pt x="5646" y="4040"/>
                  </a:cubicBezTo>
                  <a:cubicBezTo>
                    <a:pt x="5990" y="4134"/>
                    <a:pt x="6340" y="4218"/>
                    <a:pt x="6689" y="4292"/>
                  </a:cubicBezTo>
                  <a:cubicBezTo>
                    <a:pt x="6698" y="4295"/>
                    <a:pt x="6707" y="4296"/>
                    <a:pt x="6716" y="4296"/>
                  </a:cubicBezTo>
                  <a:cubicBezTo>
                    <a:pt x="6736" y="4296"/>
                    <a:pt x="6754" y="4291"/>
                    <a:pt x="6771" y="4281"/>
                  </a:cubicBezTo>
                  <a:cubicBezTo>
                    <a:pt x="6797" y="4264"/>
                    <a:pt x="6817" y="4239"/>
                    <a:pt x="6823" y="4209"/>
                  </a:cubicBezTo>
                  <a:cubicBezTo>
                    <a:pt x="6836" y="4147"/>
                    <a:pt x="6795" y="4090"/>
                    <a:pt x="6737" y="4075"/>
                  </a:cubicBezTo>
                  <a:cubicBezTo>
                    <a:pt x="6437" y="4007"/>
                    <a:pt x="6145" y="3923"/>
                    <a:pt x="5854" y="3823"/>
                  </a:cubicBezTo>
                  <a:lnTo>
                    <a:pt x="5854" y="3823"/>
                  </a:lnTo>
                  <a:cubicBezTo>
                    <a:pt x="5386" y="3657"/>
                    <a:pt x="4925" y="3470"/>
                    <a:pt x="4480" y="3254"/>
                  </a:cubicBezTo>
                  <a:cubicBezTo>
                    <a:pt x="4036" y="3036"/>
                    <a:pt x="3608" y="2784"/>
                    <a:pt x="3197" y="2511"/>
                  </a:cubicBezTo>
                  <a:lnTo>
                    <a:pt x="3197" y="2511"/>
                  </a:lnTo>
                  <a:cubicBezTo>
                    <a:pt x="3198" y="2512"/>
                    <a:pt x="3198" y="2512"/>
                    <a:pt x="3198" y="2512"/>
                  </a:cubicBezTo>
                  <a:lnTo>
                    <a:pt x="3198" y="2512"/>
                  </a:lnTo>
                  <a:cubicBezTo>
                    <a:pt x="2699" y="2175"/>
                    <a:pt x="2226" y="1803"/>
                    <a:pt x="1776" y="1402"/>
                  </a:cubicBezTo>
                  <a:cubicBezTo>
                    <a:pt x="1299" y="982"/>
                    <a:pt x="851" y="528"/>
                    <a:pt x="415" y="62"/>
                  </a:cubicBezTo>
                  <a:cubicBezTo>
                    <a:pt x="377" y="20"/>
                    <a:pt x="311" y="0"/>
                    <a:pt x="254" y="0"/>
                  </a:cubicBezTo>
                  <a:close/>
                </a:path>
              </a:pathLst>
            </a:custGeom>
            <a:solidFill>
              <a:srgbClr val="F2D9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3" name="Google Shape;2563;p11"/>
            <p:cNvSpPr/>
            <p:nvPr/>
          </p:nvSpPr>
          <p:spPr>
            <a:xfrm>
              <a:off x="1455490" y="1632408"/>
              <a:ext cx="290919" cy="128208"/>
            </a:xfrm>
            <a:custGeom>
              <a:avLst/>
              <a:gdLst/>
              <a:ahLst/>
              <a:cxnLst/>
              <a:rect l="l" t="t" r="r" b="b"/>
              <a:pathLst>
                <a:path w="7209" h="3177" extrusionOk="0">
                  <a:moveTo>
                    <a:pt x="1125" y="511"/>
                  </a:moveTo>
                  <a:cubicBezTo>
                    <a:pt x="1131" y="514"/>
                    <a:pt x="1136" y="518"/>
                    <a:pt x="1142" y="522"/>
                  </a:cubicBezTo>
                  <a:lnTo>
                    <a:pt x="1142" y="522"/>
                  </a:lnTo>
                  <a:cubicBezTo>
                    <a:pt x="1136" y="518"/>
                    <a:pt x="1131" y="514"/>
                    <a:pt x="1125" y="511"/>
                  </a:cubicBezTo>
                  <a:close/>
                  <a:moveTo>
                    <a:pt x="294" y="1"/>
                  </a:moveTo>
                  <a:cubicBezTo>
                    <a:pt x="291" y="1"/>
                    <a:pt x="287" y="1"/>
                    <a:pt x="284" y="1"/>
                  </a:cubicBezTo>
                  <a:cubicBezTo>
                    <a:pt x="205" y="7"/>
                    <a:pt x="130" y="43"/>
                    <a:pt x="78" y="100"/>
                  </a:cubicBezTo>
                  <a:cubicBezTo>
                    <a:pt x="27" y="157"/>
                    <a:pt x="1" y="232"/>
                    <a:pt x="5" y="308"/>
                  </a:cubicBezTo>
                  <a:cubicBezTo>
                    <a:pt x="6" y="380"/>
                    <a:pt x="41" y="469"/>
                    <a:pt x="101" y="512"/>
                  </a:cubicBezTo>
                  <a:cubicBezTo>
                    <a:pt x="1130" y="1243"/>
                    <a:pt x="2214" y="1915"/>
                    <a:pt x="3376" y="2412"/>
                  </a:cubicBezTo>
                  <a:cubicBezTo>
                    <a:pt x="3649" y="2529"/>
                    <a:pt x="3928" y="2634"/>
                    <a:pt x="4209" y="2727"/>
                  </a:cubicBezTo>
                  <a:cubicBezTo>
                    <a:pt x="4516" y="2829"/>
                    <a:pt x="4831" y="2906"/>
                    <a:pt x="5143" y="2978"/>
                  </a:cubicBezTo>
                  <a:cubicBezTo>
                    <a:pt x="5463" y="3050"/>
                    <a:pt x="5783" y="3102"/>
                    <a:pt x="6109" y="3136"/>
                  </a:cubicBezTo>
                  <a:cubicBezTo>
                    <a:pt x="6397" y="3165"/>
                    <a:pt x="6687" y="3177"/>
                    <a:pt x="6977" y="3177"/>
                  </a:cubicBezTo>
                  <a:cubicBezTo>
                    <a:pt x="7008" y="3177"/>
                    <a:pt x="7040" y="3177"/>
                    <a:pt x="7072" y="3177"/>
                  </a:cubicBezTo>
                  <a:cubicBezTo>
                    <a:pt x="7095" y="3177"/>
                    <a:pt x="7115" y="3169"/>
                    <a:pt x="7133" y="3159"/>
                  </a:cubicBezTo>
                  <a:cubicBezTo>
                    <a:pt x="7179" y="3132"/>
                    <a:pt x="7208" y="3082"/>
                    <a:pt x="7208" y="3031"/>
                  </a:cubicBezTo>
                  <a:cubicBezTo>
                    <a:pt x="7204" y="2951"/>
                    <a:pt x="7138" y="2901"/>
                    <a:pt x="7060" y="2899"/>
                  </a:cubicBezTo>
                  <a:cubicBezTo>
                    <a:pt x="6942" y="2895"/>
                    <a:pt x="6820" y="2888"/>
                    <a:pt x="6701" y="2879"/>
                  </a:cubicBezTo>
                  <a:cubicBezTo>
                    <a:pt x="6714" y="2879"/>
                    <a:pt x="6727" y="2881"/>
                    <a:pt x="6740" y="2881"/>
                  </a:cubicBezTo>
                  <a:cubicBezTo>
                    <a:pt x="6066" y="2823"/>
                    <a:pt x="5401" y="2681"/>
                    <a:pt x="4761" y="2461"/>
                  </a:cubicBezTo>
                  <a:lnTo>
                    <a:pt x="4761" y="2461"/>
                  </a:lnTo>
                  <a:cubicBezTo>
                    <a:pt x="4776" y="2464"/>
                    <a:pt x="4794" y="2471"/>
                    <a:pt x="4811" y="2477"/>
                  </a:cubicBezTo>
                  <a:cubicBezTo>
                    <a:pt x="4157" y="2243"/>
                    <a:pt x="3525" y="1954"/>
                    <a:pt x="2915" y="1622"/>
                  </a:cubicBezTo>
                  <a:cubicBezTo>
                    <a:pt x="2303" y="1290"/>
                    <a:pt x="1718" y="911"/>
                    <a:pt x="1142" y="522"/>
                  </a:cubicBezTo>
                  <a:lnTo>
                    <a:pt x="1142" y="522"/>
                  </a:lnTo>
                  <a:cubicBezTo>
                    <a:pt x="1153" y="529"/>
                    <a:pt x="1163" y="537"/>
                    <a:pt x="1174" y="544"/>
                  </a:cubicBezTo>
                  <a:lnTo>
                    <a:pt x="1174" y="544"/>
                  </a:lnTo>
                  <a:cubicBezTo>
                    <a:pt x="945" y="389"/>
                    <a:pt x="718" y="232"/>
                    <a:pt x="492" y="74"/>
                  </a:cubicBezTo>
                  <a:cubicBezTo>
                    <a:pt x="470" y="60"/>
                    <a:pt x="450" y="45"/>
                    <a:pt x="429" y="31"/>
                  </a:cubicBezTo>
                  <a:cubicBezTo>
                    <a:pt x="385" y="10"/>
                    <a:pt x="341" y="1"/>
                    <a:pt x="294" y="1"/>
                  </a:cubicBezTo>
                  <a:close/>
                </a:path>
              </a:pathLst>
            </a:custGeom>
            <a:solidFill>
              <a:srgbClr val="F2D9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4" name="Google Shape;2564;p11"/>
            <p:cNvSpPr/>
            <p:nvPr/>
          </p:nvSpPr>
          <p:spPr>
            <a:xfrm>
              <a:off x="1387170" y="1606581"/>
              <a:ext cx="261339" cy="167473"/>
            </a:xfrm>
            <a:custGeom>
              <a:avLst/>
              <a:gdLst/>
              <a:ahLst/>
              <a:cxnLst/>
              <a:rect l="l" t="t" r="r" b="b"/>
              <a:pathLst>
                <a:path w="6476" h="4150" extrusionOk="0">
                  <a:moveTo>
                    <a:pt x="376" y="0"/>
                  </a:moveTo>
                  <a:cubicBezTo>
                    <a:pt x="282" y="0"/>
                    <a:pt x="187" y="39"/>
                    <a:pt x="122" y="111"/>
                  </a:cubicBezTo>
                  <a:cubicBezTo>
                    <a:pt x="0" y="252"/>
                    <a:pt x="19" y="458"/>
                    <a:pt x="150" y="582"/>
                  </a:cubicBezTo>
                  <a:cubicBezTo>
                    <a:pt x="578" y="980"/>
                    <a:pt x="1013" y="1371"/>
                    <a:pt x="1468" y="1738"/>
                  </a:cubicBezTo>
                  <a:cubicBezTo>
                    <a:pt x="1935" y="2115"/>
                    <a:pt x="2420" y="2462"/>
                    <a:pt x="2929" y="2781"/>
                  </a:cubicBezTo>
                  <a:cubicBezTo>
                    <a:pt x="3432" y="3098"/>
                    <a:pt x="3957" y="3377"/>
                    <a:pt x="4503" y="3608"/>
                  </a:cubicBezTo>
                  <a:cubicBezTo>
                    <a:pt x="5062" y="3845"/>
                    <a:pt x="5642" y="4020"/>
                    <a:pt x="6234" y="4145"/>
                  </a:cubicBezTo>
                  <a:cubicBezTo>
                    <a:pt x="6247" y="4149"/>
                    <a:pt x="6259" y="4150"/>
                    <a:pt x="6272" y="4150"/>
                  </a:cubicBezTo>
                  <a:cubicBezTo>
                    <a:pt x="6307" y="4150"/>
                    <a:pt x="6340" y="4139"/>
                    <a:pt x="6367" y="4122"/>
                  </a:cubicBezTo>
                  <a:cubicBezTo>
                    <a:pt x="6410" y="4097"/>
                    <a:pt x="6444" y="4056"/>
                    <a:pt x="6454" y="4003"/>
                  </a:cubicBezTo>
                  <a:cubicBezTo>
                    <a:pt x="6475" y="3903"/>
                    <a:pt x="6409" y="3808"/>
                    <a:pt x="6310" y="3783"/>
                  </a:cubicBezTo>
                  <a:cubicBezTo>
                    <a:pt x="6057" y="3723"/>
                    <a:pt x="5812" y="3651"/>
                    <a:pt x="5564" y="3569"/>
                  </a:cubicBezTo>
                  <a:cubicBezTo>
                    <a:pt x="5567" y="3569"/>
                    <a:pt x="5570" y="3571"/>
                    <a:pt x="5572" y="3571"/>
                  </a:cubicBezTo>
                  <a:cubicBezTo>
                    <a:pt x="4820" y="3305"/>
                    <a:pt x="4112" y="2938"/>
                    <a:pt x="3449" y="2495"/>
                  </a:cubicBezTo>
                  <a:cubicBezTo>
                    <a:pt x="2940" y="2149"/>
                    <a:pt x="2461" y="1758"/>
                    <a:pt x="1997" y="1358"/>
                  </a:cubicBezTo>
                  <a:cubicBezTo>
                    <a:pt x="1518" y="944"/>
                    <a:pt x="1055" y="513"/>
                    <a:pt x="592" y="82"/>
                  </a:cubicBezTo>
                  <a:cubicBezTo>
                    <a:pt x="531" y="27"/>
                    <a:pt x="454" y="0"/>
                    <a:pt x="376" y="0"/>
                  </a:cubicBezTo>
                  <a:close/>
                </a:path>
              </a:pathLst>
            </a:custGeom>
            <a:solidFill>
              <a:srgbClr val="F2D9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5" name="Google Shape;2565;p11"/>
            <p:cNvSpPr/>
            <p:nvPr/>
          </p:nvSpPr>
          <p:spPr>
            <a:xfrm>
              <a:off x="1520663" y="1665216"/>
              <a:ext cx="283938" cy="68160"/>
            </a:xfrm>
            <a:custGeom>
              <a:avLst/>
              <a:gdLst/>
              <a:ahLst/>
              <a:cxnLst/>
              <a:rect l="l" t="t" r="r" b="b"/>
              <a:pathLst>
                <a:path w="7036" h="1689" extrusionOk="0">
                  <a:moveTo>
                    <a:pt x="4937" y="1307"/>
                  </a:moveTo>
                  <a:cubicBezTo>
                    <a:pt x="4941" y="1307"/>
                    <a:pt x="4945" y="1307"/>
                    <a:pt x="4950" y="1308"/>
                  </a:cubicBezTo>
                  <a:cubicBezTo>
                    <a:pt x="4946" y="1307"/>
                    <a:pt x="4941" y="1307"/>
                    <a:pt x="4937" y="1307"/>
                  </a:cubicBezTo>
                  <a:close/>
                  <a:moveTo>
                    <a:pt x="244" y="1"/>
                  </a:moveTo>
                  <a:cubicBezTo>
                    <a:pt x="223" y="1"/>
                    <a:pt x="200" y="4"/>
                    <a:pt x="177" y="12"/>
                  </a:cubicBezTo>
                  <a:cubicBezTo>
                    <a:pt x="114" y="32"/>
                    <a:pt x="62" y="77"/>
                    <a:pt x="33" y="132"/>
                  </a:cubicBezTo>
                  <a:cubicBezTo>
                    <a:pt x="4" y="188"/>
                    <a:pt x="0" y="254"/>
                    <a:pt x="19" y="315"/>
                  </a:cubicBezTo>
                  <a:cubicBezTo>
                    <a:pt x="37" y="371"/>
                    <a:pt x="83" y="436"/>
                    <a:pt x="141" y="459"/>
                  </a:cubicBezTo>
                  <a:cubicBezTo>
                    <a:pt x="1234" y="870"/>
                    <a:pt x="2338" y="1279"/>
                    <a:pt x="3485" y="1513"/>
                  </a:cubicBezTo>
                  <a:cubicBezTo>
                    <a:pt x="4031" y="1625"/>
                    <a:pt x="4587" y="1689"/>
                    <a:pt x="5144" y="1689"/>
                  </a:cubicBezTo>
                  <a:cubicBezTo>
                    <a:pt x="5162" y="1689"/>
                    <a:pt x="5180" y="1689"/>
                    <a:pt x="5198" y="1688"/>
                  </a:cubicBezTo>
                  <a:cubicBezTo>
                    <a:pt x="5781" y="1686"/>
                    <a:pt x="6361" y="1594"/>
                    <a:pt x="6914" y="1416"/>
                  </a:cubicBezTo>
                  <a:cubicBezTo>
                    <a:pt x="6924" y="1413"/>
                    <a:pt x="6936" y="1407"/>
                    <a:pt x="6946" y="1401"/>
                  </a:cubicBezTo>
                  <a:cubicBezTo>
                    <a:pt x="7003" y="1368"/>
                    <a:pt x="7035" y="1293"/>
                    <a:pt x="7014" y="1225"/>
                  </a:cubicBezTo>
                  <a:cubicBezTo>
                    <a:pt x="6993" y="1161"/>
                    <a:pt x="6932" y="1118"/>
                    <a:pt x="6867" y="1118"/>
                  </a:cubicBezTo>
                  <a:cubicBezTo>
                    <a:pt x="6852" y="1118"/>
                    <a:pt x="6836" y="1121"/>
                    <a:pt x="6821" y="1125"/>
                  </a:cubicBezTo>
                  <a:cubicBezTo>
                    <a:pt x="6666" y="1174"/>
                    <a:pt x="6511" y="1212"/>
                    <a:pt x="6350" y="1242"/>
                  </a:cubicBezTo>
                  <a:lnTo>
                    <a:pt x="6353" y="1242"/>
                  </a:lnTo>
                  <a:cubicBezTo>
                    <a:pt x="6035" y="1299"/>
                    <a:pt x="5714" y="1324"/>
                    <a:pt x="5391" y="1324"/>
                  </a:cubicBezTo>
                  <a:cubicBezTo>
                    <a:pt x="5248" y="1324"/>
                    <a:pt x="5104" y="1319"/>
                    <a:pt x="4960" y="1309"/>
                  </a:cubicBezTo>
                  <a:lnTo>
                    <a:pt x="4960" y="1309"/>
                  </a:lnTo>
                  <a:cubicBezTo>
                    <a:pt x="4956" y="1308"/>
                    <a:pt x="4953" y="1308"/>
                    <a:pt x="4948" y="1308"/>
                  </a:cubicBezTo>
                  <a:cubicBezTo>
                    <a:pt x="4951" y="1308"/>
                    <a:pt x="4953" y="1308"/>
                    <a:pt x="4955" y="1309"/>
                  </a:cubicBezTo>
                  <a:lnTo>
                    <a:pt x="4955" y="1309"/>
                  </a:lnTo>
                  <a:cubicBezTo>
                    <a:pt x="4942" y="1308"/>
                    <a:pt x="4929" y="1307"/>
                    <a:pt x="4917" y="1306"/>
                  </a:cubicBezTo>
                  <a:cubicBezTo>
                    <a:pt x="4923" y="1306"/>
                    <a:pt x="4930" y="1306"/>
                    <a:pt x="4937" y="1307"/>
                  </a:cubicBezTo>
                  <a:lnTo>
                    <a:pt x="4937" y="1307"/>
                  </a:lnTo>
                  <a:cubicBezTo>
                    <a:pt x="4681" y="1284"/>
                    <a:pt x="4424" y="1253"/>
                    <a:pt x="4171" y="1207"/>
                  </a:cubicBezTo>
                  <a:cubicBezTo>
                    <a:pt x="3905" y="1163"/>
                    <a:pt x="3641" y="1102"/>
                    <a:pt x="3380" y="1035"/>
                  </a:cubicBezTo>
                  <a:cubicBezTo>
                    <a:pt x="2853" y="903"/>
                    <a:pt x="2334" y="738"/>
                    <a:pt x="1823" y="558"/>
                  </a:cubicBezTo>
                  <a:lnTo>
                    <a:pt x="1823" y="558"/>
                  </a:lnTo>
                  <a:cubicBezTo>
                    <a:pt x="1840" y="565"/>
                    <a:pt x="1862" y="572"/>
                    <a:pt x="1880" y="580"/>
                  </a:cubicBezTo>
                  <a:cubicBezTo>
                    <a:pt x="1370" y="402"/>
                    <a:pt x="863" y="209"/>
                    <a:pt x="356" y="27"/>
                  </a:cubicBezTo>
                  <a:cubicBezTo>
                    <a:pt x="317" y="11"/>
                    <a:pt x="282" y="1"/>
                    <a:pt x="244" y="1"/>
                  </a:cubicBezTo>
                  <a:close/>
                </a:path>
              </a:pathLst>
            </a:custGeom>
            <a:solidFill>
              <a:srgbClr val="F2D9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6" name="Google Shape;2566;p11"/>
            <p:cNvSpPr/>
            <p:nvPr/>
          </p:nvSpPr>
          <p:spPr>
            <a:xfrm>
              <a:off x="1477968" y="1718928"/>
              <a:ext cx="205084" cy="81880"/>
            </a:xfrm>
            <a:custGeom>
              <a:avLst/>
              <a:gdLst/>
              <a:ahLst/>
              <a:cxnLst/>
              <a:rect l="l" t="t" r="r" b="b"/>
              <a:pathLst>
                <a:path w="5082" h="2029" extrusionOk="0">
                  <a:moveTo>
                    <a:pt x="3069" y="1326"/>
                  </a:moveTo>
                  <a:cubicBezTo>
                    <a:pt x="3069" y="1326"/>
                    <a:pt x="3069" y="1326"/>
                    <a:pt x="3070" y="1326"/>
                  </a:cubicBezTo>
                  <a:lnTo>
                    <a:pt x="3070" y="1326"/>
                  </a:lnTo>
                  <a:cubicBezTo>
                    <a:pt x="3070" y="1326"/>
                    <a:pt x="3069" y="1326"/>
                    <a:pt x="3069" y="1326"/>
                  </a:cubicBezTo>
                  <a:close/>
                  <a:moveTo>
                    <a:pt x="3083" y="1331"/>
                  </a:moveTo>
                  <a:lnTo>
                    <a:pt x="3083" y="1331"/>
                  </a:lnTo>
                  <a:cubicBezTo>
                    <a:pt x="3084" y="1332"/>
                    <a:pt x="3085" y="1332"/>
                    <a:pt x="3086" y="1333"/>
                  </a:cubicBezTo>
                  <a:cubicBezTo>
                    <a:pt x="3085" y="1332"/>
                    <a:pt x="3084" y="1332"/>
                    <a:pt x="3083" y="1331"/>
                  </a:cubicBezTo>
                  <a:close/>
                  <a:moveTo>
                    <a:pt x="265" y="0"/>
                  </a:moveTo>
                  <a:cubicBezTo>
                    <a:pt x="181" y="0"/>
                    <a:pt x="97" y="49"/>
                    <a:pt x="58" y="128"/>
                  </a:cubicBezTo>
                  <a:cubicBezTo>
                    <a:pt x="1" y="240"/>
                    <a:pt x="48" y="379"/>
                    <a:pt x="159" y="435"/>
                  </a:cubicBezTo>
                  <a:cubicBezTo>
                    <a:pt x="903" y="820"/>
                    <a:pt x="1634" y="1229"/>
                    <a:pt x="2410" y="1542"/>
                  </a:cubicBezTo>
                  <a:cubicBezTo>
                    <a:pt x="3107" y="1828"/>
                    <a:pt x="3847" y="2029"/>
                    <a:pt x="4601" y="2029"/>
                  </a:cubicBezTo>
                  <a:cubicBezTo>
                    <a:pt x="4694" y="2029"/>
                    <a:pt x="4787" y="2026"/>
                    <a:pt x="4880" y="2019"/>
                  </a:cubicBezTo>
                  <a:cubicBezTo>
                    <a:pt x="4915" y="2016"/>
                    <a:pt x="4946" y="2006"/>
                    <a:pt x="4975" y="1988"/>
                  </a:cubicBezTo>
                  <a:cubicBezTo>
                    <a:pt x="5041" y="1950"/>
                    <a:pt x="5081" y="1880"/>
                    <a:pt x="5077" y="1804"/>
                  </a:cubicBezTo>
                  <a:cubicBezTo>
                    <a:pt x="5071" y="1696"/>
                    <a:pt x="4981" y="1610"/>
                    <a:pt x="4874" y="1610"/>
                  </a:cubicBezTo>
                  <a:cubicBezTo>
                    <a:pt x="4870" y="1610"/>
                    <a:pt x="4866" y="1610"/>
                    <a:pt x="4861" y="1610"/>
                  </a:cubicBezTo>
                  <a:cubicBezTo>
                    <a:pt x="4775" y="1615"/>
                    <a:pt x="4690" y="1617"/>
                    <a:pt x="4605" y="1617"/>
                  </a:cubicBezTo>
                  <a:cubicBezTo>
                    <a:pt x="4533" y="1617"/>
                    <a:pt x="4461" y="1615"/>
                    <a:pt x="4389" y="1611"/>
                  </a:cubicBezTo>
                  <a:cubicBezTo>
                    <a:pt x="3946" y="1577"/>
                    <a:pt x="3516" y="1475"/>
                    <a:pt x="3095" y="1336"/>
                  </a:cubicBezTo>
                  <a:lnTo>
                    <a:pt x="3095" y="1336"/>
                  </a:lnTo>
                  <a:cubicBezTo>
                    <a:pt x="3098" y="1337"/>
                    <a:pt x="3101" y="1339"/>
                    <a:pt x="3104" y="1339"/>
                  </a:cubicBezTo>
                  <a:lnTo>
                    <a:pt x="3104" y="1339"/>
                  </a:lnTo>
                  <a:cubicBezTo>
                    <a:pt x="3098" y="1338"/>
                    <a:pt x="3093" y="1336"/>
                    <a:pt x="3087" y="1334"/>
                  </a:cubicBezTo>
                  <a:lnTo>
                    <a:pt x="3087" y="1334"/>
                  </a:lnTo>
                  <a:cubicBezTo>
                    <a:pt x="3090" y="1334"/>
                    <a:pt x="3093" y="1335"/>
                    <a:pt x="3095" y="1336"/>
                  </a:cubicBezTo>
                  <a:lnTo>
                    <a:pt x="3095" y="1336"/>
                  </a:lnTo>
                  <a:cubicBezTo>
                    <a:pt x="3092" y="1335"/>
                    <a:pt x="3089" y="1334"/>
                    <a:pt x="3086" y="1333"/>
                  </a:cubicBezTo>
                  <a:lnTo>
                    <a:pt x="3086" y="1333"/>
                  </a:lnTo>
                  <a:cubicBezTo>
                    <a:pt x="3086" y="1333"/>
                    <a:pt x="3087" y="1333"/>
                    <a:pt x="3087" y="1334"/>
                  </a:cubicBezTo>
                  <a:lnTo>
                    <a:pt x="3087" y="1334"/>
                  </a:lnTo>
                  <a:cubicBezTo>
                    <a:pt x="3087" y="1333"/>
                    <a:pt x="3086" y="1333"/>
                    <a:pt x="3085" y="1333"/>
                  </a:cubicBezTo>
                  <a:lnTo>
                    <a:pt x="3085" y="1333"/>
                  </a:lnTo>
                  <a:cubicBezTo>
                    <a:pt x="3085" y="1333"/>
                    <a:pt x="3085" y="1333"/>
                    <a:pt x="3086" y="1333"/>
                  </a:cubicBezTo>
                  <a:lnTo>
                    <a:pt x="3086" y="1333"/>
                  </a:lnTo>
                  <a:cubicBezTo>
                    <a:pt x="3084" y="1332"/>
                    <a:pt x="3082" y="1331"/>
                    <a:pt x="3080" y="1331"/>
                  </a:cubicBezTo>
                  <a:lnTo>
                    <a:pt x="3080" y="1331"/>
                  </a:lnTo>
                  <a:cubicBezTo>
                    <a:pt x="3081" y="1331"/>
                    <a:pt x="3082" y="1331"/>
                    <a:pt x="3083" y="1331"/>
                  </a:cubicBezTo>
                  <a:lnTo>
                    <a:pt x="3083" y="1331"/>
                  </a:lnTo>
                  <a:cubicBezTo>
                    <a:pt x="3078" y="1330"/>
                    <a:pt x="3074" y="1327"/>
                    <a:pt x="3070" y="1326"/>
                  </a:cubicBezTo>
                  <a:lnTo>
                    <a:pt x="3070" y="1326"/>
                  </a:lnTo>
                  <a:cubicBezTo>
                    <a:pt x="3070" y="1326"/>
                    <a:pt x="3071" y="1327"/>
                    <a:pt x="3072" y="1327"/>
                  </a:cubicBezTo>
                  <a:cubicBezTo>
                    <a:pt x="3074" y="1328"/>
                    <a:pt x="3075" y="1329"/>
                    <a:pt x="3077" y="1329"/>
                  </a:cubicBezTo>
                  <a:lnTo>
                    <a:pt x="3077" y="1329"/>
                  </a:lnTo>
                  <a:cubicBezTo>
                    <a:pt x="3075" y="1329"/>
                    <a:pt x="3073" y="1328"/>
                    <a:pt x="3070" y="1327"/>
                  </a:cubicBezTo>
                  <a:lnTo>
                    <a:pt x="3060" y="1324"/>
                  </a:lnTo>
                  <a:lnTo>
                    <a:pt x="3060" y="1324"/>
                  </a:lnTo>
                  <a:cubicBezTo>
                    <a:pt x="3062" y="1324"/>
                    <a:pt x="3064" y="1325"/>
                    <a:pt x="3067" y="1326"/>
                  </a:cubicBezTo>
                  <a:cubicBezTo>
                    <a:pt x="2122" y="989"/>
                    <a:pt x="1253" y="484"/>
                    <a:pt x="364" y="24"/>
                  </a:cubicBezTo>
                  <a:cubicBezTo>
                    <a:pt x="333" y="8"/>
                    <a:pt x="299" y="0"/>
                    <a:pt x="265" y="0"/>
                  </a:cubicBezTo>
                  <a:close/>
                </a:path>
              </a:pathLst>
            </a:custGeom>
            <a:solidFill>
              <a:srgbClr val="F2D9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7" name="Google Shape;2567;p11"/>
            <p:cNvSpPr/>
            <p:nvPr/>
          </p:nvSpPr>
          <p:spPr>
            <a:xfrm>
              <a:off x="1201216" y="1003280"/>
              <a:ext cx="558352" cy="711660"/>
            </a:xfrm>
            <a:custGeom>
              <a:avLst/>
              <a:gdLst/>
              <a:ahLst/>
              <a:cxnLst/>
              <a:rect l="l" t="t" r="r" b="b"/>
              <a:pathLst>
                <a:path w="13836" h="17635" extrusionOk="0">
                  <a:moveTo>
                    <a:pt x="4512" y="1"/>
                  </a:moveTo>
                  <a:cubicBezTo>
                    <a:pt x="4458" y="1"/>
                    <a:pt x="4407" y="17"/>
                    <a:pt x="4354" y="49"/>
                  </a:cubicBezTo>
                  <a:cubicBezTo>
                    <a:pt x="4331" y="63"/>
                    <a:pt x="4307" y="80"/>
                    <a:pt x="4284" y="99"/>
                  </a:cubicBezTo>
                  <a:cubicBezTo>
                    <a:pt x="3821" y="481"/>
                    <a:pt x="3451" y="816"/>
                    <a:pt x="3120" y="1155"/>
                  </a:cubicBezTo>
                  <a:cubicBezTo>
                    <a:pt x="2768" y="1519"/>
                    <a:pt x="2432" y="1922"/>
                    <a:pt x="2093" y="2386"/>
                  </a:cubicBezTo>
                  <a:cubicBezTo>
                    <a:pt x="1490" y="3221"/>
                    <a:pt x="993" y="4180"/>
                    <a:pt x="614" y="5241"/>
                  </a:cubicBezTo>
                  <a:cubicBezTo>
                    <a:pt x="262" y="6228"/>
                    <a:pt x="68" y="7288"/>
                    <a:pt x="34" y="8394"/>
                  </a:cubicBezTo>
                  <a:cubicBezTo>
                    <a:pt x="1" y="9485"/>
                    <a:pt x="153" y="10541"/>
                    <a:pt x="490" y="11535"/>
                  </a:cubicBezTo>
                  <a:cubicBezTo>
                    <a:pt x="1095" y="13327"/>
                    <a:pt x="2404" y="14980"/>
                    <a:pt x="4176" y="16196"/>
                  </a:cubicBezTo>
                  <a:cubicBezTo>
                    <a:pt x="5013" y="16769"/>
                    <a:pt x="5907" y="17184"/>
                    <a:pt x="6832" y="17426"/>
                  </a:cubicBezTo>
                  <a:cubicBezTo>
                    <a:pt x="7359" y="17565"/>
                    <a:pt x="7902" y="17635"/>
                    <a:pt x="8443" y="17635"/>
                  </a:cubicBezTo>
                  <a:cubicBezTo>
                    <a:pt x="8874" y="17635"/>
                    <a:pt x="9303" y="17590"/>
                    <a:pt x="9721" y="17501"/>
                  </a:cubicBezTo>
                  <a:cubicBezTo>
                    <a:pt x="9933" y="17457"/>
                    <a:pt x="10148" y="17393"/>
                    <a:pt x="10382" y="17309"/>
                  </a:cubicBezTo>
                  <a:cubicBezTo>
                    <a:pt x="10668" y="17204"/>
                    <a:pt x="10891" y="17103"/>
                    <a:pt x="11085" y="16988"/>
                  </a:cubicBezTo>
                  <a:lnTo>
                    <a:pt x="11115" y="16970"/>
                  </a:lnTo>
                  <a:cubicBezTo>
                    <a:pt x="11306" y="16856"/>
                    <a:pt x="11481" y="16711"/>
                    <a:pt x="11630" y="16583"/>
                  </a:cubicBezTo>
                  <a:cubicBezTo>
                    <a:pt x="11793" y="16444"/>
                    <a:pt x="11955" y="16275"/>
                    <a:pt x="12127" y="16063"/>
                  </a:cubicBezTo>
                  <a:cubicBezTo>
                    <a:pt x="12729" y="15329"/>
                    <a:pt x="13197" y="14379"/>
                    <a:pt x="13519" y="13241"/>
                  </a:cubicBezTo>
                  <a:cubicBezTo>
                    <a:pt x="13653" y="12770"/>
                    <a:pt x="13746" y="12256"/>
                    <a:pt x="13793" y="11711"/>
                  </a:cubicBezTo>
                  <a:cubicBezTo>
                    <a:pt x="13835" y="11252"/>
                    <a:pt x="13818" y="10791"/>
                    <a:pt x="13736" y="10340"/>
                  </a:cubicBezTo>
                  <a:cubicBezTo>
                    <a:pt x="13620" y="9673"/>
                    <a:pt x="13286" y="9076"/>
                    <a:pt x="12973" y="8579"/>
                  </a:cubicBezTo>
                  <a:cubicBezTo>
                    <a:pt x="12891" y="8445"/>
                    <a:pt x="12807" y="8315"/>
                    <a:pt x="12722" y="8185"/>
                  </a:cubicBezTo>
                  <a:cubicBezTo>
                    <a:pt x="12462" y="7783"/>
                    <a:pt x="12195" y="7367"/>
                    <a:pt x="11991" y="6920"/>
                  </a:cubicBezTo>
                  <a:cubicBezTo>
                    <a:pt x="11875" y="6634"/>
                    <a:pt x="11788" y="6335"/>
                    <a:pt x="11737" y="6034"/>
                  </a:cubicBezTo>
                  <a:cubicBezTo>
                    <a:pt x="11737" y="6034"/>
                    <a:pt x="11735" y="6019"/>
                    <a:pt x="11734" y="6008"/>
                  </a:cubicBezTo>
                  <a:cubicBezTo>
                    <a:pt x="11731" y="5996"/>
                    <a:pt x="11729" y="5988"/>
                    <a:pt x="11729" y="5988"/>
                  </a:cubicBezTo>
                  <a:cubicBezTo>
                    <a:pt x="11678" y="5505"/>
                    <a:pt x="11717" y="5005"/>
                    <a:pt x="11751" y="4566"/>
                  </a:cubicBezTo>
                  <a:cubicBezTo>
                    <a:pt x="11770" y="4343"/>
                    <a:pt x="11784" y="4119"/>
                    <a:pt x="11785" y="3894"/>
                  </a:cubicBezTo>
                  <a:cubicBezTo>
                    <a:pt x="11787" y="3660"/>
                    <a:pt x="11761" y="3413"/>
                    <a:pt x="11714" y="3161"/>
                  </a:cubicBezTo>
                  <a:cubicBezTo>
                    <a:pt x="11629" y="2726"/>
                    <a:pt x="11413" y="2288"/>
                    <a:pt x="11074" y="1864"/>
                  </a:cubicBezTo>
                  <a:cubicBezTo>
                    <a:pt x="10794" y="1512"/>
                    <a:pt x="10438" y="1201"/>
                    <a:pt x="10015" y="941"/>
                  </a:cubicBezTo>
                  <a:cubicBezTo>
                    <a:pt x="9678" y="734"/>
                    <a:pt x="9273" y="560"/>
                    <a:pt x="8779" y="408"/>
                  </a:cubicBezTo>
                  <a:cubicBezTo>
                    <a:pt x="8389" y="286"/>
                    <a:pt x="7953" y="198"/>
                    <a:pt x="7413" y="131"/>
                  </a:cubicBezTo>
                  <a:cubicBezTo>
                    <a:pt x="6735" y="48"/>
                    <a:pt x="6060" y="27"/>
                    <a:pt x="5377" y="27"/>
                  </a:cubicBezTo>
                  <a:cubicBezTo>
                    <a:pt x="5136" y="27"/>
                    <a:pt x="4894" y="30"/>
                    <a:pt x="4651" y="33"/>
                  </a:cubicBezTo>
                  <a:cubicBezTo>
                    <a:pt x="4636" y="23"/>
                    <a:pt x="4615" y="16"/>
                    <a:pt x="4590" y="11"/>
                  </a:cubicBezTo>
                  <a:cubicBezTo>
                    <a:pt x="4563" y="4"/>
                    <a:pt x="4537" y="1"/>
                    <a:pt x="4512" y="1"/>
                  </a:cubicBezTo>
                  <a:close/>
                </a:path>
              </a:pathLst>
            </a:custGeom>
            <a:solidFill>
              <a:srgbClr val="FFE5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8" name="Google Shape;2568;p11"/>
            <p:cNvSpPr/>
            <p:nvPr/>
          </p:nvSpPr>
          <p:spPr>
            <a:xfrm>
              <a:off x="1527765" y="815954"/>
              <a:ext cx="829820" cy="436480"/>
            </a:xfrm>
            <a:custGeom>
              <a:avLst/>
              <a:gdLst/>
              <a:ahLst/>
              <a:cxnLst/>
              <a:rect l="l" t="t" r="r" b="b"/>
              <a:pathLst>
                <a:path w="20563" h="10816" extrusionOk="0">
                  <a:moveTo>
                    <a:pt x="8519" y="1"/>
                  </a:moveTo>
                  <a:cubicBezTo>
                    <a:pt x="7343" y="1"/>
                    <a:pt x="6152" y="162"/>
                    <a:pt x="4962" y="485"/>
                  </a:cubicBezTo>
                  <a:cubicBezTo>
                    <a:pt x="4147" y="708"/>
                    <a:pt x="3316" y="1028"/>
                    <a:pt x="2487" y="1436"/>
                  </a:cubicBezTo>
                  <a:cubicBezTo>
                    <a:pt x="2187" y="1584"/>
                    <a:pt x="1887" y="1748"/>
                    <a:pt x="1595" y="1924"/>
                  </a:cubicBezTo>
                  <a:cubicBezTo>
                    <a:pt x="1158" y="2186"/>
                    <a:pt x="726" y="2482"/>
                    <a:pt x="311" y="2803"/>
                  </a:cubicBezTo>
                  <a:cubicBezTo>
                    <a:pt x="292" y="2803"/>
                    <a:pt x="272" y="2808"/>
                    <a:pt x="254" y="2809"/>
                  </a:cubicBezTo>
                  <a:cubicBezTo>
                    <a:pt x="203" y="2816"/>
                    <a:pt x="160" y="2825"/>
                    <a:pt x="123" y="2848"/>
                  </a:cubicBezTo>
                  <a:cubicBezTo>
                    <a:pt x="104" y="2859"/>
                    <a:pt x="88" y="2874"/>
                    <a:pt x="73" y="2890"/>
                  </a:cubicBezTo>
                  <a:cubicBezTo>
                    <a:pt x="27" y="2934"/>
                    <a:pt x="1" y="3002"/>
                    <a:pt x="2" y="3069"/>
                  </a:cubicBezTo>
                  <a:cubicBezTo>
                    <a:pt x="4" y="3210"/>
                    <a:pt x="117" y="3322"/>
                    <a:pt x="257" y="3322"/>
                  </a:cubicBezTo>
                  <a:cubicBezTo>
                    <a:pt x="259" y="3322"/>
                    <a:pt x="260" y="3322"/>
                    <a:pt x="262" y="3322"/>
                  </a:cubicBezTo>
                  <a:cubicBezTo>
                    <a:pt x="280" y="3322"/>
                    <a:pt x="299" y="3322"/>
                    <a:pt x="317" y="3322"/>
                  </a:cubicBezTo>
                  <a:cubicBezTo>
                    <a:pt x="473" y="3322"/>
                    <a:pt x="630" y="3327"/>
                    <a:pt x="786" y="3332"/>
                  </a:cubicBezTo>
                  <a:lnTo>
                    <a:pt x="944" y="3335"/>
                  </a:lnTo>
                  <a:cubicBezTo>
                    <a:pt x="1164" y="3341"/>
                    <a:pt x="1382" y="3348"/>
                    <a:pt x="1604" y="3358"/>
                  </a:cubicBezTo>
                  <a:cubicBezTo>
                    <a:pt x="2035" y="3379"/>
                    <a:pt x="2457" y="3415"/>
                    <a:pt x="2860" y="3464"/>
                  </a:cubicBezTo>
                  <a:lnTo>
                    <a:pt x="2813" y="3448"/>
                  </a:lnTo>
                  <a:lnTo>
                    <a:pt x="2766" y="3441"/>
                  </a:lnTo>
                  <a:lnTo>
                    <a:pt x="2766" y="3441"/>
                  </a:lnTo>
                  <a:cubicBezTo>
                    <a:pt x="3869" y="3583"/>
                    <a:pt x="4923" y="3838"/>
                    <a:pt x="5898" y="4208"/>
                  </a:cubicBezTo>
                  <a:lnTo>
                    <a:pt x="5941" y="4224"/>
                  </a:lnTo>
                  <a:lnTo>
                    <a:pt x="5993" y="4238"/>
                  </a:lnTo>
                  <a:lnTo>
                    <a:pt x="5993" y="4237"/>
                  </a:lnTo>
                  <a:cubicBezTo>
                    <a:pt x="6690" y="4527"/>
                    <a:pt x="7406" y="4885"/>
                    <a:pt x="8120" y="5307"/>
                  </a:cubicBezTo>
                  <a:cubicBezTo>
                    <a:pt x="8479" y="5519"/>
                    <a:pt x="8853" y="5756"/>
                    <a:pt x="9262" y="6032"/>
                  </a:cubicBezTo>
                  <a:cubicBezTo>
                    <a:pt x="9579" y="6248"/>
                    <a:pt x="10005" y="6525"/>
                    <a:pt x="10458" y="6760"/>
                  </a:cubicBezTo>
                  <a:cubicBezTo>
                    <a:pt x="11184" y="7138"/>
                    <a:pt x="12020" y="7425"/>
                    <a:pt x="12946" y="7615"/>
                  </a:cubicBezTo>
                  <a:cubicBezTo>
                    <a:pt x="13195" y="7665"/>
                    <a:pt x="13446" y="7707"/>
                    <a:pt x="13696" y="7746"/>
                  </a:cubicBezTo>
                  <a:cubicBezTo>
                    <a:pt x="13913" y="7780"/>
                    <a:pt x="14130" y="7815"/>
                    <a:pt x="14345" y="7858"/>
                  </a:cubicBezTo>
                  <a:cubicBezTo>
                    <a:pt x="14713" y="7930"/>
                    <a:pt x="15042" y="8017"/>
                    <a:pt x="15349" y="8131"/>
                  </a:cubicBezTo>
                  <a:cubicBezTo>
                    <a:pt x="15717" y="8274"/>
                    <a:pt x="16069" y="8467"/>
                    <a:pt x="16422" y="8718"/>
                  </a:cubicBezTo>
                  <a:cubicBezTo>
                    <a:pt x="16787" y="8988"/>
                    <a:pt x="17126" y="9287"/>
                    <a:pt x="17498" y="9620"/>
                  </a:cubicBezTo>
                  <a:lnTo>
                    <a:pt x="17575" y="9690"/>
                  </a:lnTo>
                  <a:cubicBezTo>
                    <a:pt x="17865" y="9949"/>
                    <a:pt x="18166" y="10219"/>
                    <a:pt x="18490" y="10445"/>
                  </a:cubicBezTo>
                  <a:cubicBezTo>
                    <a:pt x="18660" y="10564"/>
                    <a:pt x="18838" y="10657"/>
                    <a:pt x="19020" y="10726"/>
                  </a:cubicBezTo>
                  <a:cubicBezTo>
                    <a:pt x="19175" y="10785"/>
                    <a:pt x="19321" y="10815"/>
                    <a:pt x="19459" y="10815"/>
                  </a:cubicBezTo>
                  <a:cubicBezTo>
                    <a:pt x="19498" y="10815"/>
                    <a:pt x="19536" y="10813"/>
                    <a:pt x="19573" y="10808"/>
                  </a:cubicBezTo>
                  <a:cubicBezTo>
                    <a:pt x="19685" y="10794"/>
                    <a:pt x="19776" y="10768"/>
                    <a:pt x="19872" y="10723"/>
                  </a:cubicBezTo>
                  <a:cubicBezTo>
                    <a:pt x="19893" y="10715"/>
                    <a:pt x="19916" y="10700"/>
                    <a:pt x="19939" y="10686"/>
                  </a:cubicBezTo>
                  <a:cubicBezTo>
                    <a:pt x="19997" y="10651"/>
                    <a:pt x="20049" y="10611"/>
                    <a:pt x="20103" y="10567"/>
                  </a:cubicBezTo>
                  <a:cubicBezTo>
                    <a:pt x="20175" y="10509"/>
                    <a:pt x="20228" y="10434"/>
                    <a:pt x="20281" y="10360"/>
                  </a:cubicBezTo>
                  <a:cubicBezTo>
                    <a:pt x="20372" y="10229"/>
                    <a:pt x="20428" y="10113"/>
                    <a:pt x="20475" y="9978"/>
                  </a:cubicBezTo>
                  <a:cubicBezTo>
                    <a:pt x="20563" y="9731"/>
                    <a:pt x="20534" y="9455"/>
                    <a:pt x="20491" y="9195"/>
                  </a:cubicBezTo>
                  <a:cubicBezTo>
                    <a:pt x="20435" y="8866"/>
                    <a:pt x="20317" y="8549"/>
                    <a:pt x="20198" y="8254"/>
                  </a:cubicBezTo>
                  <a:cubicBezTo>
                    <a:pt x="19926" y="7581"/>
                    <a:pt x="19566" y="6887"/>
                    <a:pt x="19027" y="6003"/>
                  </a:cubicBezTo>
                  <a:cubicBezTo>
                    <a:pt x="18602" y="5307"/>
                    <a:pt x="18181" y="4691"/>
                    <a:pt x="17743" y="4122"/>
                  </a:cubicBezTo>
                  <a:cubicBezTo>
                    <a:pt x="17545" y="3863"/>
                    <a:pt x="17373" y="3662"/>
                    <a:pt x="17198" y="3490"/>
                  </a:cubicBezTo>
                  <a:cubicBezTo>
                    <a:pt x="16834" y="3124"/>
                    <a:pt x="16428" y="2772"/>
                    <a:pt x="15990" y="2441"/>
                  </a:cubicBezTo>
                  <a:cubicBezTo>
                    <a:pt x="15149" y="1807"/>
                    <a:pt x="14230" y="1290"/>
                    <a:pt x="13255" y="906"/>
                  </a:cubicBezTo>
                  <a:cubicBezTo>
                    <a:pt x="12742" y="704"/>
                    <a:pt x="12260" y="543"/>
                    <a:pt x="11778" y="418"/>
                  </a:cubicBezTo>
                  <a:cubicBezTo>
                    <a:pt x="11297" y="294"/>
                    <a:pt x="10790" y="195"/>
                    <a:pt x="10270" y="122"/>
                  </a:cubicBezTo>
                  <a:cubicBezTo>
                    <a:pt x="9691" y="41"/>
                    <a:pt x="9107" y="1"/>
                    <a:pt x="8519" y="1"/>
                  </a:cubicBezTo>
                  <a:close/>
                </a:path>
              </a:pathLst>
            </a:custGeom>
            <a:solidFill>
              <a:srgbClr val="FFE5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9" name="Google Shape;2569;p11"/>
            <p:cNvSpPr/>
            <p:nvPr/>
          </p:nvSpPr>
          <p:spPr>
            <a:xfrm>
              <a:off x="1294596" y="1108040"/>
              <a:ext cx="465293" cy="606980"/>
            </a:xfrm>
            <a:custGeom>
              <a:avLst/>
              <a:gdLst/>
              <a:ahLst/>
              <a:cxnLst/>
              <a:rect l="l" t="t" r="r" b="b"/>
              <a:pathLst>
                <a:path w="11530" h="15041" extrusionOk="0">
                  <a:moveTo>
                    <a:pt x="9230" y="1"/>
                  </a:moveTo>
                  <a:cubicBezTo>
                    <a:pt x="9229" y="17"/>
                    <a:pt x="9224" y="32"/>
                    <a:pt x="9223" y="48"/>
                  </a:cubicBezTo>
                  <a:cubicBezTo>
                    <a:pt x="9194" y="190"/>
                    <a:pt x="9145" y="331"/>
                    <a:pt x="9081" y="462"/>
                  </a:cubicBezTo>
                  <a:cubicBezTo>
                    <a:pt x="8997" y="628"/>
                    <a:pt x="8900" y="788"/>
                    <a:pt x="8805" y="950"/>
                  </a:cubicBezTo>
                  <a:cubicBezTo>
                    <a:pt x="8725" y="1089"/>
                    <a:pt x="8648" y="1233"/>
                    <a:pt x="8588" y="1384"/>
                  </a:cubicBezTo>
                  <a:cubicBezTo>
                    <a:pt x="8568" y="1440"/>
                    <a:pt x="8548" y="1496"/>
                    <a:pt x="8534" y="1553"/>
                  </a:cubicBezTo>
                  <a:cubicBezTo>
                    <a:pt x="8523" y="1611"/>
                    <a:pt x="8513" y="1667"/>
                    <a:pt x="8506" y="1721"/>
                  </a:cubicBezTo>
                  <a:cubicBezTo>
                    <a:pt x="8489" y="1888"/>
                    <a:pt x="8478" y="2056"/>
                    <a:pt x="8483" y="2224"/>
                  </a:cubicBezTo>
                  <a:cubicBezTo>
                    <a:pt x="8487" y="2383"/>
                    <a:pt x="8502" y="2543"/>
                    <a:pt x="8522" y="2701"/>
                  </a:cubicBezTo>
                  <a:lnTo>
                    <a:pt x="8522" y="2701"/>
                  </a:lnTo>
                  <a:cubicBezTo>
                    <a:pt x="8522" y="2700"/>
                    <a:pt x="8521" y="2698"/>
                    <a:pt x="8521" y="2697"/>
                  </a:cubicBezTo>
                  <a:lnTo>
                    <a:pt x="8521" y="2697"/>
                  </a:lnTo>
                  <a:cubicBezTo>
                    <a:pt x="8522" y="2705"/>
                    <a:pt x="8523" y="2713"/>
                    <a:pt x="8524" y="2720"/>
                  </a:cubicBezTo>
                  <a:lnTo>
                    <a:pt x="8524" y="2720"/>
                  </a:lnTo>
                  <a:cubicBezTo>
                    <a:pt x="8524" y="2720"/>
                    <a:pt x="8524" y="2720"/>
                    <a:pt x="8524" y="2719"/>
                  </a:cubicBezTo>
                  <a:lnTo>
                    <a:pt x="8524" y="2719"/>
                  </a:lnTo>
                  <a:cubicBezTo>
                    <a:pt x="8524" y="2720"/>
                    <a:pt x="8524" y="2721"/>
                    <a:pt x="8524" y="2722"/>
                  </a:cubicBezTo>
                  <a:lnTo>
                    <a:pt x="8524" y="2722"/>
                  </a:lnTo>
                  <a:cubicBezTo>
                    <a:pt x="8524" y="2721"/>
                    <a:pt x="8524" y="2721"/>
                    <a:pt x="8524" y="2720"/>
                  </a:cubicBezTo>
                  <a:lnTo>
                    <a:pt x="8524" y="2720"/>
                  </a:lnTo>
                  <a:cubicBezTo>
                    <a:pt x="8524" y="2722"/>
                    <a:pt x="8525" y="2724"/>
                    <a:pt x="8525" y="2725"/>
                  </a:cubicBezTo>
                  <a:cubicBezTo>
                    <a:pt x="8525" y="2724"/>
                    <a:pt x="8525" y="2723"/>
                    <a:pt x="8524" y="2722"/>
                  </a:cubicBezTo>
                  <a:lnTo>
                    <a:pt x="8524" y="2722"/>
                  </a:lnTo>
                  <a:cubicBezTo>
                    <a:pt x="8757" y="4218"/>
                    <a:pt x="9633" y="5527"/>
                    <a:pt x="9825" y="7033"/>
                  </a:cubicBezTo>
                  <a:cubicBezTo>
                    <a:pt x="9874" y="7416"/>
                    <a:pt x="9882" y="7804"/>
                    <a:pt x="9825" y="8186"/>
                  </a:cubicBezTo>
                  <a:cubicBezTo>
                    <a:pt x="9809" y="8308"/>
                    <a:pt x="9789" y="8430"/>
                    <a:pt x="9756" y="8551"/>
                  </a:cubicBezTo>
                  <a:cubicBezTo>
                    <a:pt x="9731" y="8649"/>
                    <a:pt x="9703" y="8743"/>
                    <a:pt x="9668" y="8840"/>
                  </a:cubicBezTo>
                  <a:cubicBezTo>
                    <a:pt x="9605" y="9018"/>
                    <a:pt x="9519" y="9190"/>
                    <a:pt x="9415" y="9347"/>
                  </a:cubicBezTo>
                  <a:cubicBezTo>
                    <a:pt x="9316" y="9492"/>
                    <a:pt x="9207" y="9630"/>
                    <a:pt x="9087" y="9759"/>
                  </a:cubicBezTo>
                  <a:cubicBezTo>
                    <a:pt x="8959" y="9894"/>
                    <a:pt x="8825" y="10022"/>
                    <a:pt x="8690" y="10145"/>
                  </a:cubicBezTo>
                  <a:cubicBezTo>
                    <a:pt x="8549" y="10275"/>
                    <a:pt x="8410" y="10402"/>
                    <a:pt x="8281" y="10539"/>
                  </a:cubicBezTo>
                  <a:cubicBezTo>
                    <a:pt x="8159" y="10667"/>
                    <a:pt x="8045" y="10799"/>
                    <a:pt x="7939" y="10941"/>
                  </a:cubicBezTo>
                  <a:cubicBezTo>
                    <a:pt x="7626" y="11389"/>
                    <a:pt x="7425" y="11912"/>
                    <a:pt x="7076" y="12340"/>
                  </a:cubicBezTo>
                  <a:cubicBezTo>
                    <a:pt x="6952" y="12492"/>
                    <a:pt x="6811" y="12629"/>
                    <a:pt x="6645" y="12729"/>
                  </a:cubicBezTo>
                  <a:cubicBezTo>
                    <a:pt x="6613" y="12749"/>
                    <a:pt x="6579" y="12766"/>
                    <a:pt x="6543" y="12785"/>
                  </a:cubicBezTo>
                  <a:cubicBezTo>
                    <a:pt x="6413" y="12847"/>
                    <a:pt x="6270" y="12879"/>
                    <a:pt x="6125" y="12879"/>
                  </a:cubicBezTo>
                  <a:cubicBezTo>
                    <a:pt x="6064" y="12879"/>
                    <a:pt x="6003" y="12873"/>
                    <a:pt x="5942" y="12861"/>
                  </a:cubicBezTo>
                  <a:cubicBezTo>
                    <a:pt x="5662" y="12814"/>
                    <a:pt x="5395" y="12685"/>
                    <a:pt x="5170" y="12514"/>
                  </a:cubicBezTo>
                  <a:cubicBezTo>
                    <a:pt x="4992" y="12380"/>
                    <a:pt x="4841" y="12219"/>
                    <a:pt x="4710" y="12043"/>
                  </a:cubicBezTo>
                  <a:cubicBezTo>
                    <a:pt x="4577" y="11867"/>
                    <a:pt x="4460" y="11682"/>
                    <a:pt x="4345" y="11495"/>
                  </a:cubicBezTo>
                  <a:cubicBezTo>
                    <a:pt x="4255" y="11349"/>
                    <a:pt x="4164" y="11201"/>
                    <a:pt x="4059" y="11067"/>
                  </a:cubicBezTo>
                  <a:lnTo>
                    <a:pt x="4059" y="11067"/>
                  </a:lnTo>
                  <a:cubicBezTo>
                    <a:pt x="4063" y="11072"/>
                    <a:pt x="4068" y="11078"/>
                    <a:pt x="4072" y="11083"/>
                  </a:cubicBezTo>
                  <a:cubicBezTo>
                    <a:pt x="4065" y="11073"/>
                    <a:pt x="4058" y="11066"/>
                    <a:pt x="4052" y="11059"/>
                  </a:cubicBezTo>
                  <a:lnTo>
                    <a:pt x="4052" y="11059"/>
                  </a:lnTo>
                  <a:cubicBezTo>
                    <a:pt x="4054" y="11061"/>
                    <a:pt x="4057" y="11064"/>
                    <a:pt x="4059" y="11067"/>
                  </a:cubicBezTo>
                  <a:lnTo>
                    <a:pt x="4059" y="11067"/>
                  </a:lnTo>
                  <a:cubicBezTo>
                    <a:pt x="4012" y="11012"/>
                    <a:pt x="3962" y="10960"/>
                    <a:pt x="3907" y="10918"/>
                  </a:cubicBezTo>
                  <a:cubicBezTo>
                    <a:pt x="3884" y="10904"/>
                    <a:pt x="3863" y="10891"/>
                    <a:pt x="3837" y="10879"/>
                  </a:cubicBezTo>
                  <a:cubicBezTo>
                    <a:pt x="3821" y="10875"/>
                    <a:pt x="3807" y="10872"/>
                    <a:pt x="3788" y="10868"/>
                  </a:cubicBezTo>
                  <a:cubicBezTo>
                    <a:pt x="3777" y="10868"/>
                    <a:pt x="3767" y="10866"/>
                    <a:pt x="3757" y="10866"/>
                  </a:cubicBezTo>
                  <a:cubicBezTo>
                    <a:pt x="3752" y="10866"/>
                    <a:pt x="3747" y="10867"/>
                    <a:pt x="3742" y="10868"/>
                  </a:cubicBezTo>
                  <a:cubicBezTo>
                    <a:pt x="3716" y="10872"/>
                    <a:pt x="3690" y="10879"/>
                    <a:pt x="3666" y="10889"/>
                  </a:cubicBezTo>
                  <a:cubicBezTo>
                    <a:pt x="3623" y="10912"/>
                    <a:pt x="3583" y="10937"/>
                    <a:pt x="3542" y="10965"/>
                  </a:cubicBezTo>
                  <a:cubicBezTo>
                    <a:pt x="3433" y="11062"/>
                    <a:pt x="3341" y="11171"/>
                    <a:pt x="3257" y="11284"/>
                  </a:cubicBezTo>
                  <a:cubicBezTo>
                    <a:pt x="3262" y="11278"/>
                    <a:pt x="3266" y="11272"/>
                    <a:pt x="3272" y="11264"/>
                  </a:cubicBezTo>
                  <a:lnTo>
                    <a:pt x="3272" y="11264"/>
                  </a:lnTo>
                  <a:cubicBezTo>
                    <a:pt x="3123" y="11471"/>
                    <a:pt x="2994" y="11695"/>
                    <a:pt x="2872" y="11918"/>
                  </a:cubicBezTo>
                  <a:cubicBezTo>
                    <a:pt x="2817" y="12014"/>
                    <a:pt x="2765" y="12112"/>
                    <a:pt x="2706" y="12206"/>
                  </a:cubicBezTo>
                  <a:cubicBezTo>
                    <a:pt x="2658" y="12282"/>
                    <a:pt x="2607" y="12361"/>
                    <a:pt x="2544" y="12428"/>
                  </a:cubicBezTo>
                  <a:cubicBezTo>
                    <a:pt x="2488" y="12492"/>
                    <a:pt x="2428" y="12552"/>
                    <a:pt x="2355" y="12598"/>
                  </a:cubicBezTo>
                  <a:cubicBezTo>
                    <a:pt x="2283" y="12643"/>
                    <a:pt x="2204" y="12685"/>
                    <a:pt x="2120" y="12703"/>
                  </a:cubicBezTo>
                  <a:cubicBezTo>
                    <a:pt x="2038" y="12722"/>
                    <a:pt x="1953" y="12737"/>
                    <a:pt x="1869" y="12737"/>
                  </a:cubicBezTo>
                  <a:cubicBezTo>
                    <a:pt x="1856" y="12737"/>
                    <a:pt x="1843" y="12737"/>
                    <a:pt x="1830" y="12736"/>
                  </a:cubicBezTo>
                  <a:cubicBezTo>
                    <a:pt x="1731" y="12729"/>
                    <a:pt x="1634" y="12721"/>
                    <a:pt x="1539" y="12699"/>
                  </a:cubicBezTo>
                  <a:cubicBezTo>
                    <a:pt x="967" y="12570"/>
                    <a:pt x="454" y="12318"/>
                    <a:pt x="1" y="11984"/>
                  </a:cubicBezTo>
                  <a:lnTo>
                    <a:pt x="1" y="11984"/>
                  </a:lnTo>
                  <a:cubicBezTo>
                    <a:pt x="539" y="12578"/>
                    <a:pt x="1165" y="13124"/>
                    <a:pt x="1861" y="13600"/>
                  </a:cubicBezTo>
                  <a:cubicBezTo>
                    <a:pt x="2695" y="14173"/>
                    <a:pt x="3590" y="14589"/>
                    <a:pt x="4519" y="14833"/>
                  </a:cubicBezTo>
                  <a:cubicBezTo>
                    <a:pt x="5045" y="14972"/>
                    <a:pt x="5586" y="15041"/>
                    <a:pt x="6124" y="15041"/>
                  </a:cubicBezTo>
                  <a:cubicBezTo>
                    <a:pt x="6558" y="15041"/>
                    <a:pt x="6991" y="14996"/>
                    <a:pt x="7412" y="14905"/>
                  </a:cubicBezTo>
                  <a:cubicBezTo>
                    <a:pt x="7607" y="14868"/>
                    <a:pt x="7818" y="14807"/>
                    <a:pt x="8074" y="14718"/>
                  </a:cubicBezTo>
                  <a:cubicBezTo>
                    <a:pt x="8371" y="14609"/>
                    <a:pt x="8587" y="14512"/>
                    <a:pt x="8778" y="14398"/>
                  </a:cubicBezTo>
                  <a:lnTo>
                    <a:pt x="8806" y="14385"/>
                  </a:lnTo>
                  <a:cubicBezTo>
                    <a:pt x="8989" y="14275"/>
                    <a:pt x="9163" y="14134"/>
                    <a:pt x="9324" y="13999"/>
                  </a:cubicBezTo>
                  <a:cubicBezTo>
                    <a:pt x="9493" y="13849"/>
                    <a:pt x="9654" y="13679"/>
                    <a:pt x="9820" y="13473"/>
                  </a:cubicBezTo>
                  <a:cubicBezTo>
                    <a:pt x="10422" y="12742"/>
                    <a:pt x="10892" y="11790"/>
                    <a:pt x="11217" y="10648"/>
                  </a:cubicBezTo>
                  <a:cubicBezTo>
                    <a:pt x="11347" y="10188"/>
                    <a:pt x="11441" y="9674"/>
                    <a:pt x="11492" y="9118"/>
                  </a:cubicBezTo>
                  <a:cubicBezTo>
                    <a:pt x="11530" y="8652"/>
                    <a:pt x="11512" y="8189"/>
                    <a:pt x="11433" y="7744"/>
                  </a:cubicBezTo>
                  <a:cubicBezTo>
                    <a:pt x="11317" y="7076"/>
                    <a:pt x="10981" y="6478"/>
                    <a:pt x="10668" y="5979"/>
                  </a:cubicBezTo>
                  <a:cubicBezTo>
                    <a:pt x="10586" y="5846"/>
                    <a:pt x="10501" y="5714"/>
                    <a:pt x="10417" y="5584"/>
                  </a:cubicBezTo>
                  <a:cubicBezTo>
                    <a:pt x="10149" y="5168"/>
                    <a:pt x="9885" y="4761"/>
                    <a:pt x="9687" y="4318"/>
                  </a:cubicBezTo>
                  <a:cubicBezTo>
                    <a:pt x="9573" y="4041"/>
                    <a:pt x="9487" y="3745"/>
                    <a:pt x="9433" y="3436"/>
                  </a:cubicBezTo>
                  <a:lnTo>
                    <a:pt x="9421" y="3387"/>
                  </a:lnTo>
                  <a:cubicBezTo>
                    <a:pt x="9374" y="2906"/>
                    <a:pt x="9414" y="2417"/>
                    <a:pt x="9447" y="1984"/>
                  </a:cubicBezTo>
                  <a:cubicBezTo>
                    <a:pt x="9464" y="1743"/>
                    <a:pt x="9480" y="1519"/>
                    <a:pt x="9482" y="1295"/>
                  </a:cubicBezTo>
                  <a:cubicBezTo>
                    <a:pt x="9483" y="1056"/>
                    <a:pt x="9459" y="809"/>
                    <a:pt x="9410" y="564"/>
                  </a:cubicBezTo>
                  <a:cubicBezTo>
                    <a:pt x="9374" y="376"/>
                    <a:pt x="9313" y="187"/>
                    <a:pt x="9230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0" name="Google Shape;2570;p11"/>
            <p:cNvSpPr/>
            <p:nvPr/>
          </p:nvSpPr>
          <p:spPr>
            <a:xfrm>
              <a:off x="1448670" y="1546695"/>
              <a:ext cx="605" cy="282"/>
            </a:xfrm>
            <a:custGeom>
              <a:avLst/>
              <a:gdLst/>
              <a:ahLst/>
              <a:cxnLst/>
              <a:rect l="l" t="t" r="r" b="b"/>
              <a:pathLst>
                <a:path w="15" h="7" extrusionOk="0">
                  <a:moveTo>
                    <a:pt x="0" y="1"/>
                  </a:moveTo>
                  <a:lnTo>
                    <a:pt x="0" y="1"/>
                  </a:lnTo>
                  <a:cubicBezTo>
                    <a:pt x="3" y="5"/>
                    <a:pt x="9" y="6"/>
                    <a:pt x="15" y="6"/>
                  </a:cubicBezTo>
                  <a:cubicBezTo>
                    <a:pt x="9" y="5"/>
                    <a:pt x="4" y="3"/>
                    <a:pt x="0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1" name="Google Shape;2571;p11"/>
            <p:cNvSpPr/>
            <p:nvPr/>
          </p:nvSpPr>
          <p:spPr>
            <a:xfrm>
              <a:off x="1445644" y="1546332"/>
              <a:ext cx="807" cy="242"/>
            </a:xfrm>
            <a:custGeom>
              <a:avLst/>
              <a:gdLst/>
              <a:ahLst/>
              <a:cxnLst/>
              <a:rect l="l" t="t" r="r" b="b"/>
              <a:pathLst>
                <a:path w="20" h="6" extrusionOk="0">
                  <a:moveTo>
                    <a:pt x="19" y="1"/>
                  </a:moveTo>
                  <a:lnTo>
                    <a:pt x="19" y="1"/>
                  </a:lnTo>
                  <a:cubicBezTo>
                    <a:pt x="13" y="2"/>
                    <a:pt x="6" y="5"/>
                    <a:pt x="1" y="5"/>
                  </a:cubicBezTo>
                  <a:cubicBezTo>
                    <a:pt x="8" y="5"/>
                    <a:pt x="13" y="2"/>
                    <a:pt x="19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2" name="Google Shape;2572;p11"/>
            <p:cNvSpPr/>
            <p:nvPr/>
          </p:nvSpPr>
          <p:spPr>
            <a:xfrm>
              <a:off x="1436645" y="1550569"/>
              <a:ext cx="847" cy="646"/>
            </a:xfrm>
            <a:custGeom>
              <a:avLst/>
              <a:gdLst/>
              <a:ahLst/>
              <a:cxnLst/>
              <a:rect l="l" t="t" r="r" b="b"/>
              <a:pathLst>
                <a:path w="21" h="16" extrusionOk="0">
                  <a:moveTo>
                    <a:pt x="21" y="1"/>
                  </a:moveTo>
                  <a:cubicBezTo>
                    <a:pt x="14" y="5"/>
                    <a:pt x="8" y="9"/>
                    <a:pt x="1" y="15"/>
                  </a:cubicBezTo>
                  <a:cubicBezTo>
                    <a:pt x="8" y="11"/>
                    <a:pt x="14" y="5"/>
                    <a:pt x="21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3" name="Google Shape;2573;p11"/>
            <p:cNvSpPr/>
            <p:nvPr/>
          </p:nvSpPr>
          <p:spPr>
            <a:xfrm>
              <a:off x="1658192" y="1106144"/>
              <a:ext cx="40" cy="81"/>
            </a:xfrm>
            <a:custGeom>
              <a:avLst/>
              <a:gdLst/>
              <a:ahLst/>
              <a:cxnLst/>
              <a:rect l="l" t="t" r="r" b="b"/>
              <a:pathLst>
                <a:path w="1" h="2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2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4" name="Google Shape;2574;p11"/>
            <p:cNvSpPr/>
            <p:nvPr/>
          </p:nvSpPr>
          <p:spPr>
            <a:xfrm>
              <a:off x="1704398" y="963934"/>
              <a:ext cx="653469" cy="289184"/>
            </a:xfrm>
            <a:custGeom>
              <a:avLst/>
              <a:gdLst/>
              <a:ahLst/>
              <a:cxnLst/>
              <a:rect l="l" t="t" r="r" b="b"/>
              <a:pathLst>
                <a:path w="16193" h="7166" extrusionOk="0">
                  <a:moveTo>
                    <a:pt x="11676" y="629"/>
                  </a:moveTo>
                  <a:lnTo>
                    <a:pt x="11676" y="629"/>
                  </a:lnTo>
                  <a:cubicBezTo>
                    <a:pt x="11677" y="629"/>
                    <a:pt x="11677" y="630"/>
                    <a:pt x="11678" y="630"/>
                  </a:cubicBezTo>
                  <a:lnTo>
                    <a:pt x="11678" y="630"/>
                  </a:lnTo>
                  <a:cubicBezTo>
                    <a:pt x="11677" y="630"/>
                    <a:pt x="11677" y="629"/>
                    <a:pt x="11676" y="629"/>
                  </a:cubicBezTo>
                  <a:close/>
                  <a:moveTo>
                    <a:pt x="11689" y="637"/>
                  </a:moveTo>
                  <a:lnTo>
                    <a:pt x="11689" y="637"/>
                  </a:lnTo>
                  <a:cubicBezTo>
                    <a:pt x="11691" y="639"/>
                    <a:pt x="11694" y="641"/>
                    <a:pt x="11696" y="642"/>
                  </a:cubicBezTo>
                  <a:lnTo>
                    <a:pt x="11696" y="642"/>
                  </a:lnTo>
                  <a:cubicBezTo>
                    <a:pt x="11694" y="641"/>
                    <a:pt x="11691" y="639"/>
                    <a:pt x="11689" y="637"/>
                  </a:cubicBezTo>
                  <a:close/>
                  <a:moveTo>
                    <a:pt x="11696" y="642"/>
                  </a:moveTo>
                  <a:cubicBezTo>
                    <a:pt x="11701" y="646"/>
                    <a:pt x="11705" y="650"/>
                    <a:pt x="11710" y="652"/>
                  </a:cubicBezTo>
                  <a:cubicBezTo>
                    <a:pt x="11705" y="648"/>
                    <a:pt x="11701" y="645"/>
                    <a:pt x="11696" y="642"/>
                  </a:cubicBezTo>
                  <a:close/>
                  <a:moveTo>
                    <a:pt x="10170" y="1"/>
                  </a:moveTo>
                  <a:cubicBezTo>
                    <a:pt x="10123" y="1"/>
                    <a:pt x="10077" y="3"/>
                    <a:pt x="10031" y="7"/>
                  </a:cubicBezTo>
                  <a:cubicBezTo>
                    <a:pt x="9939" y="24"/>
                    <a:pt x="9856" y="47"/>
                    <a:pt x="9773" y="79"/>
                  </a:cubicBezTo>
                  <a:cubicBezTo>
                    <a:pt x="9691" y="117"/>
                    <a:pt x="9616" y="162"/>
                    <a:pt x="9544" y="215"/>
                  </a:cubicBezTo>
                  <a:cubicBezTo>
                    <a:pt x="9491" y="261"/>
                    <a:pt x="9439" y="311"/>
                    <a:pt x="9395" y="366"/>
                  </a:cubicBezTo>
                  <a:cubicBezTo>
                    <a:pt x="9358" y="423"/>
                    <a:pt x="9326" y="481"/>
                    <a:pt x="9299" y="545"/>
                  </a:cubicBezTo>
                  <a:cubicBezTo>
                    <a:pt x="9257" y="668"/>
                    <a:pt x="9233" y="792"/>
                    <a:pt x="9213" y="922"/>
                  </a:cubicBezTo>
                  <a:cubicBezTo>
                    <a:pt x="9194" y="1054"/>
                    <a:pt x="9182" y="1187"/>
                    <a:pt x="9155" y="1318"/>
                  </a:cubicBezTo>
                  <a:cubicBezTo>
                    <a:pt x="9129" y="1446"/>
                    <a:pt x="9096" y="1577"/>
                    <a:pt x="9036" y="1692"/>
                  </a:cubicBezTo>
                  <a:cubicBezTo>
                    <a:pt x="8980" y="1799"/>
                    <a:pt x="8911" y="1907"/>
                    <a:pt x="8819" y="1987"/>
                  </a:cubicBezTo>
                  <a:cubicBezTo>
                    <a:pt x="8757" y="2045"/>
                    <a:pt x="8691" y="2101"/>
                    <a:pt x="8616" y="2144"/>
                  </a:cubicBezTo>
                  <a:cubicBezTo>
                    <a:pt x="8559" y="2178"/>
                    <a:pt x="8502" y="2209"/>
                    <a:pt x="8441" y="2236"/>
                  </a:cubicBezTo>
                  <a:cubicBezTo>
                    <a:pt x="8331" y="2286"/>
                    <a:pt x="8214" y="2325"/>
                    <a:pt x="8095" y="2348"/>
                  </a:cubicBezTo>
                  <a:cubicBezTo>
                    <a:pt x="7966" y="2372"/>
                    <a:pt x="7834" y="2389"/>
                    <a:pt x="7704" y="2389"/>
                  </a:cubicBezTo>
                  <a:cubicBezTo>
                    <a:pt x="7693" y="2389"/>
                    <a:pt x="7683" y="2388"/>
                    <a:pt x="7673" y="2388"/>
                  </a:cubicBezTo>
                  <a:cubicBezTo>
                    <a:pt x="7542" y="2388"/>
                    <a:pt x="7411" y="2375"/>
                    <a:pt x="7281" y="2355"/>
                  </a:cubicBezTo>
                  <a:cubicBezTo>
                    <a:pt x="6636" y="2257"/>
                    <a:pt x="6028" y="1999"/>
                    <a:pt x="5444" y="1720"/>
                  </a:cubicBezTo>
                  <a:cubicBezTo>
                    <a:pt x="5164" y="1587"/>
                    <a:pt x="4886" y="1447"/>
                    <a:pt x="4611" y="1310"/>
                  </a:cubicBezTo>
                  <a:cubicBezTo>
                    <a:pt x="4384" y="1196"/>
                    <a:pt x="4158" y="1084"/>
                    <a:pt x="3923" y="991"/>
                  </a:cubicBezTo>
                  <a:cubicBezTo>
                    <a:pt x="2893" y="593"/>
                    <a:pt x="1827" y="265"/>
                    <a:pt x="728" y="132"/>
                  </a:cubicBezTo>
                  <a:lnTo>
                    <a:pt x="728" y="132"/>
                  </a:lnTo>
                  <a:cubicBezTo>
                    <a:pt x="746" y="135"/>
                    <a:pt x="763" y="136"/>
                    <a:pt x="777" y="139"/>
                  </a:cubicBezTo>
                  <a:cubicBezTo>
                    <a:pt x="520" y="107"/>
                    <a:pt x="260" y="89"/>
                    <a:pt x="0" y="84"/>
                  </a:cubicBezTo>
                  <a:lnTo>
                    <a:pt x="0" y="84"/>
                  </a:lnTo>
                  <a:cubicBezTo>
                    <a:pt x="526" y="215"/>
                    <a:pt x="1030" y="372"/>
                    <a:pt x="1510" y="555"/>
                  </a:cubicBezTo>
                  <a:lnTo>
                    <a:pt x="1553" y="573"/>
                  </a:lnTo>
                  <a:lnTo>
                    <a:pt x="1604" y="587"/>
                  </a:lnTo>
                  <a:cubicBezTo>
                    <a:pt x="2314" y="880"/>
                    <a:pt x="3031" y="1239"/>
                    <a:pt x="3729" y="1654"/>
                  </a:cubicBezTo>
                  <a:cubicBezTo>
                    <a:pt x="4096" y="1871"/>
                    <a:pt x="4468" y="2108"/>
                    <a:pt x="4871" y="2381"/>
                  </a:cubicBezTo>
                  <a:cubicBezTo>
                    <a:pt x="5164" y="2576"/>
                    <a:pt x="5602" y="2869"/>
                    <a:pt x="6064" y="3109"/>
                  </a:cubicBezTo>
                  <a:cubicBezTo>
                    <a:pt x="6800" y="3490"/>
                    <a:pt x="7638" y="3777"/>
                    <a:pt x="8559" y="3967"/>
                  </a:cubicBezTo>
                  <a:cubicBezTo>
                    <a:pt x="8767" y="4010"/>
                    <a:pt x="8977" y="4043"/>
                    <a:pt x="9187" y="4077"/>
                  </a:cubicBezTo>
                  <a:lnTo>
                    <a:pt x="9243" y="4086"/>
                  </a:lnTo>
                  <a:lnTo>
                    <a:pt x="9306" y="4099"/>
                  </a:lnTo>
                  <a:cubicBezTo>
                    <a:pt x="9523" y="4133"/>
                    <a:pt x="9740" y="4168"/>
                    <a:pt x="9955" y="4208"/>
                  </a:cubicBezTo>
                  <a:cubicBezTo>
                    <a:pt x="10320" y="4277"/>
                    <a:pt x="10646" y="4366"/>
                    <a:pt x="10959" y="4484"/>
                  </a:cubicBezTo>
                  <a:cubicBezTo>
                    <a:pt x="11324" y="4623"/>
                    <a:pt x="11673" y="4816"/>
                    <a:pt x="12029" y="5067"/>
                  </a:cubicBezTo>
                  <a:cubicBezTo>
                    <a:pt x="12403" y="5343"/>
                    <a:pt x="12750" y="5651"/>
                    <a:pt x="13105" y="5970"/>
                  </a:cubicBezTo>
                  <a:lnTo>
                    <a:pt x="13181" y="6039"/>
                  </a:lnTo>
                  <a:cubicBezTo>
                    <a:pt x="13454" y="6283"/>
                    <a:pt x="13766" y="6562"/>
                    <a:pt x="14099" y="6793"/>
                  </a:cubicBezTo>
                  <a:cubicBezTo>
                    <a:pt x="14268" y="6913"/>
                    <a:pt x="14449" y="7009"/>
                    <a:pt x="14632" y="7079"/>
                  </a:cubicBezTo>
                  <a:cubicBezTo>
                    <a:pt x="14789" y="7138"/>
                    <a:pt x="14935" y="7166"/>
                    <a:pt x="15070" y="7166"/>
                  </a:cubicBezTo>
                  <a:cubicBezTo>
                    <a:pt x="15111" y="7166"/>
                    <a:pt x="15150" y="7163"/>
                    <a:pt x="15189" y="7158"/>
                  </a:cubicBezTo>
                  <a:cubicBezTo>
                    <a:pt x="15305" y="7145"/>
                    <a:pt x="15397" y="7119"/>
                    <a:pt x="15492" y="7078"/>
                  </a:cubicBezTo>
                  <a:cubicBezTo>
                    <a:pt x="15518" y="7066"/>
                    <a:pt x="15542" y="7052"/>
                    <a:pt x="15564" y="7037"/>
                  </a:cubicBezTo>
                  <a:cubicBezTo>
                    <a:pt x="15626" y="6993"/>
                    <a:pt x="15679" y="6954"/>
                    <a:pt x="15732" y="6908"/>
                  </a:cubicBezTo>
                  <a:cubicBezTo>
                    <a:pt x="15792" y="6858"/>
                    <a:pt x="15842" y="6790"/>
                    <a:pt x="15890" y="6727"/>
                  </a:cubicBezTo>
                  <a:cubicBezTo>
                    <a:pt x="15993" y="6576"/>
                    <a:pt x="16055" y="6459"/>
                    <a:pt x="16105" y="6315"/>
                  </a:cubicBezTo>
                  <a:cubicBezTo>
                    <a:pt x="16193" y="6067"/>
                    <a:pt x="16166" y="5791"/>
                    <a:pt x="16121" y="5528"/>
                  </a:cubicBezTo>
                  <a:cubicBezTo>
                    <a:pt x="16065" y="5199"/>
                    <a:pt x="15949" y="4880"/>
                    <a:pt x="15827" y="4581"/>
                  </a:cubicBezTo>
                  <a:cubicBezTo>
                    <a:pt x="15751" y="4395"/>
                    <a:pt x="15669" y="4207"/>
                    <a:pt x="15578" y="4013"/>
                  </a:cubicBezTo>
                  <a:cubicBezTo>
                    <a:pt x="15514" y="4050"/>
                    <a:pt x="15445" y="4077"/>
                    <a:pt x="15373" y="4090"/>
                  </a:cubicBezTo>
                  <a:cubicBezTo>
                    <a:pt x="15340" y="4097"/>
                    <a:pt x="15307" y="4100"/>
                    <a:pt x="15274" y="4100"/>
                  </a:cubicBezTo>
                  <a:cubicBezTo>
                    <a:pt x="15148" y="4100"/>
                    <a:pt x="15021" y="4056"/>
                    <a:pt x="14910" y="3997"/>
                  </a:cubicBezTo>
                  <a:cubicBezTo>
                    <a:pt x="14712" y="3888"/>
                    <a:pt x="14537" y="3734"/>
                    <a:pt x="14379" y="3575"/>
                  </a:cubicBezTo>
                  <a:cubicBezTo>
                    <a:pt x="14199" y="3389"/>
                    <a:pt x="14034" y="3194"/>
                    <a:pt x="13875" y="2993"/>
                  </a:cubicBezTo>
                  <a:cubicBezTo>
                    <a:pt x="13701" y="2775"/>
                    <a:pt x="13531" y="2549"/>
                    <a:pt x="13365" y="2322"/>
                  </a:cubicBezTo>
                  <a:cubicBezTo>
                    <a:pt x="13240" y="2150"/>
                    <a:pt x="13112" y="1977"/>
                    <a:pt x="12979" y="1809"/>
                  </a:cubicBezTo>
                  <a:cubicBezTo>
                    <a:pt x="12918" y="1735"/>
                    <a:pt x="12851" y="1663"/>
                    <a:pt x="12779" y="1592"/>
                  </a:cubicBezTo>
                  <a:cubicBezTo>
                    <a:pt x="12675" y="1486"/>
                    <a:pt x="12569" y="1386"/>
                    <a:pt x="12460" y="1284"/>
                  </a:cubicBezTo>
                  <a:cubicBezTo>
                    <a:pt x="12209" y="1055"/>
                    <a:pt x="11952" y="833"/>
                    <a:pt x="11678" y="630"/>
                  </a:cubicBezTo>
                  <a:lnTo>
                    <a:pt x="11678" y="630"/>
                  </a:lnTo>
                  <a:cubicBezTo>
                    <a:pt x="11680" y="632"/>
                    <a:pt x="11682" y="635"/>
                    <a:pt x="11684" y="637"/>
                  </a:cubicBezTo>
                  <a:cubicBezTo>
                    <a:pt x="11410" y="438"/>
                    <a:pt x="11123" y="264"/>
                    <a:pt x="10808" y="135"/>
                  </a:cubicBezTo>
                  <a:cubicBezTo>
                    <a:pt x="10650" y="74"/>
                    <a:pt x="10491" y="31"/>
                    <a:pt x="10323" y="7"/>
                  </a:cubicBezTo>
                  <a:cubicBezTo>
                    <a:pt x="10272" y="3"/>
                    <a:pt x="10221" y="1"/>
                    <a:pt x="10170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5" name="Google Shape;2575;p11"/>
            <p:cNvSpPr/>
            <p:nvPr/>
          </p:nvSpPr>
          <p:spPr>
            <a:xfrm>
              <a:off x="1378978" y="996258"/>
              <a:ext cx="124011" cy="329095"/>
            </a:xfrm>
            <a:custGeom>
              <a:avLst/>
              <a:gdLst/>
              <a:ahLst/>
              <a:cxnLst/>
              <a:rect l="l" t="t" r="r" b="b"/>
              <a:pathLst>
                <a:path w="3073" h="8155" extrusionOk="0">
                  <a:moveTo>
                    <a:pt x="708" y="2299"/>
                  </a:moveTo>
                  <a:cubicBezTo>
                    <a:pt x="708" y="2301"/>
                    <a:pt x="709" y="2302"/>
                    <a:pt x="709" y="2304"/>
                  </a:cubicBezTo>
                  <a:cubicBezTo>
                    <a:pt x="709" y="2302"/>
                    <a:pt x="708" y="2301"/>
                    <a:pt x="708" y="2299"/>
                  </a:cubicBezTo>
                  <a:close/>
                  <a:moveTo>
                    <a:pt x="1655" y="5573"/>
                  </a:moveTo>
                  <a:lnTo>
                    <a:pt x="1655" y="5573"/>
                  </a:lnTo>
                  <a:cubicBezTo>
                    <a:pt x="1656" y="5574"/>
                    <a:pt x="1656" y="5575"/>
                    <a:pt x="1657" y="5576"/>
                  </a:cubicBezTo>
                  <a:lnTo>
                    <a:pt x="1657" y="5576"/>
                  </a:lnTo>
                  <a:cubicBezTo>
                    <a:pt x="1656" y="5575"/>
                    <a:pt x="1656" y="5574"/>
                    <a:pt x="1655" y="5573"/>
                  </a:cubicBezTo>
                  <a:close/>
                  <a:moveTo>
                    <a:pt x="292" y="0"/>
                  </a:moveTo>
                  <a:cubicBezTo>
                    <a:pt x="290" y="0"/>
                    <a:pt x="288" y="0"/>
                    <a:pt x="287" y="0"/>
                  </a:cubicBezTo>
                  <a:cubicBezTo>
                    <a:pt x="212" y="0"/>
                    <a:pt x="137" y="32"/>
                    <a:pt x="86" y="88"/>
                  </a:cubicBezTo>
                  <a:cubicBezTo>
                    <a:pt x="41" y="134"/>
                    <a:pt x="1" y="216"/>
                    <a:pt x="8" y="284"/>
                  </a:cubicBezTo>
                  <a:cubicBezTo>
                    <a:pt x="47" y="603"/>
                    <a:pt x="71" y="924"/>
                    <a:pt x="119" y="1240"/>
                  </a:cubicBezTo>
                  <a:cubicBezTo>
                    <a:pt x="170" y="1589"/>
                    <a:pt x="236" y="1936"/>
                    <a:pt x="312" y="2279"/>
                  </a:cubicBezTo>
                  <a:cubicBezTo>
                    <a:pt x="466" y="2982"/>
                    <a:pt x="660" y="3673"/>
                    <a:pt x="897" y="4352"/>
                  </a:cubicBezTo>
                  <a:cubicBezTo>
                    <a:pt x="1128" y="5017"/>
                    <a:pt x="1408" y="5669"/>
                    <a:pt x="1730" y="6295"/>
                  </a:cubicBezTo>
                  <a:cubicBezTo>
                    <a:pt x="2053" y="6926"/>
                    <a:pt x="2425" y="7529"/>
                    <a:pt x="2843" y="8101"/>
                  </a:cubicBezTo>
                  <a:cubicBezTo>
                    <a:pt x="2867" y="8133"/>
                    <a:pt x="2904" y="8154"/>
                    <a:pt x="2943" y="8154"/>
                  </a:cubicBezTo>
                  <a:cubicBezTo>
                    <a:pt x="2961" y="8154"/>
                    <a:pt x="2980" y="8149"/>
                    <a:pt x="2998" y="8138"/>
                  </a:cubicBezTo>
                  <a:cubicBezTo>
                    <a:pt x="3046" y="8115"/>
                    <a:pt x="3073" y="8038"/>
                    <a:pt x="3037" y="7989"/>
                  </a:cubicBezTo>
                  <a:cubicBezTo>
                    <a:pt x="2486" y="7238"/>
                    <a:pt x="2031" y="6428"/>
                    <a:pt x="1657" y="5576"/>
                  </a:cubicBezTo>
                  <a:lnTo>
                    <a:pt x="1657" y="5576"/>
                  </a:lnTo>
                  <a:cubicBezTo>
                    <a:pt x="1657" y="5576"/>
                    <a:pt x="1657" y="5577"/>
                    <a:pt x="1657" y="5577"/>
                  </a:cubicBezTo>
                  <a:lnTo>
                    <a:pt x="1657" y="5577"/>
                  </a:lnTo>
                  <a:cubicBezTo>
                    <a:pt x="1203" y="4524"/>
                    <a:pt x="872" y="3415"/>
                    <a:pt x="704" y="2277"/>
                  </a:cubicBezTo>
                  <a:lnTo>
                    <a:pt x="704" y="2277"/>
                  </a:lnTo>
                  <a:cubicBezTo>
                    <a:pt x="705" y="2285"/>
                    <a:pt x="707" y="2292"/>
                    <a:pt x="708" y="2299"/>
                  </a:cubicBezTo>
                  <a:lnTo>
                    <a:pt x="708" y="2299"/>
                  </a:lnTo>
                  <a:cubicBezTo>
                    <a:pt x="661" y="1975"/>
                    <a:pt x="625" y="1650"/>
                    <a:pt x="604" y="1324"/>
                  </a:cubicBezTo>
                  <a:cubicBezTo>
                    <a:pt x="581" y="977"/>
                    <a:pt x="559" y="626"/>
                    <a:pt x="572" y="277"/>
                  </a:cubicBezTo>
                  <a:cubicBezTo>
                    <a:pt x="578" y="127"/>
                    <a:pt x="439" y="0"/>
                    <a:pt x="292" y="0"/>
                  </a:cubicBezTo>
                  <a:close/>
                </a:path>
              </a:pathLst>
            </a:custGeom>
            <a:solidFill>
              <a:srgbClr val="F2D9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6" name="Google Shape;2576;p11"/>
            <p:cNvSpPr/>
            <p:nvPr/>
          </p:nvSpPr>
          <p:spPr>
            <a:xfrm>
              <a:off x="1344111" y="999809"/>
              <a:ext cx="75181" cy="492492"/>
            </a:xfrm>
            <a:custGeom>
              <a:avLst/>
              <a:gdLst/>
              <a:ahLst/>
              <a:cxnLst/>
              <a:rect l="l" t="t" r="r" b="b"/>
              <a:pathLst>
                <a:path w="1863" h="12204" extrusionOk="0">
                  <a:moveTo>
                    <a:pt x="997" y="3158"/>
                  </a:moveTo>
                  <a:lnTo>
                    <a:pt x="997" y="3158"/>
                  </a:lnTo>
                  <a:cubicBezTo>
                    <a:pt x="991" y="3197"/>
                    <a:pt x="984" y="3239"/>
                    <a:pt x="978" y="3279"/>
                  </a:cubicBezTo>
                  <a:cubicBezTo>
                    <a:pt x="985" y="3239"/>
                    <a:pt x="991" y="3200"/>
                    <a:pt x="997" y="3158"/>
                  </a:cubicBezTo>
                  <a:close/>
                  <a:moveTo>
                    <a:pt x="843" y="4171"/>
                  </a:moveTo>
                  <a:cubicBezTo>
                    <a:pt x="843" y="4178"/>
                    <a:pt x="842" y="4184"/>
                    <a:pt x="842" y="4188"/>
                  </a:cubicBezTo>
                  <a:cubicBezTo>
                    <a:pt x="842" y="4185"/>
                    <a:pt x="843" y="4179"/>
                    <a:pt x="843" y="4176"/>
                  </a:cubicBezTo>
                  <a:lnTo>
                    <a:pt x="843" y="4171"/>
                  </a:lnTo>
                  <a:close/>
                  <a:moveTo>
                    <a:pt x="743" y="7987"/>
                  </a:moveTo>
                  <a:lnTo>
                    <a:pt x="743" y="7993"/>
                  </a:lnTo>
                  <a:cubicBezTo>
                    <a:pt x="746" y="8006"/>
                    <a:pt x="747" y="8016"/>
                    <a:pt x="747" y="8029"/>
                  </a:cubicBezTo>
                  <a:cubicBezTo>
                    <a:pt x="748" y="8016"/>
                    <a:pt x="747" y="8001"/>
                    <a:pt x="743" y="7987"/>
                  </a:cubicBezTo>
                  <a:close/>
                  <a:moveTo>
                    <a:pt x="979" y="0"/>
                  </a:moveTo>
                  <a:cubicBezTo>
                    <a:pt x="747" y="0"/>
                    <a:pt x="524" y="153"/>
                    <a:pt x="458" y="386"/>
                  </a:cubicBezTo>
                  <a:cubicBezTo>
                    <a:pt x="322" y="876"/>
                    <a:pt x="246" y="1381"/>
                    <a:pt x="168" y="1884"/>
                  </a:cubicBezTo>
                  <a:cubicBezTo>
                    <a:pt x="93" y="2372"/>
                    <a:pt x="53" y="2865"/>
                    <a:pt x="22" y="3359"/>
                  </a:cubicBezTo>
                  <a:cubicBezTo>
                    <a:pt x="6" y="3606"/>
                    <a:pt x="0" y="3858"/>
                    <a:pt x="6" y="4108"/>
                  </a:cubicBezTo>
                  <a:cubicBezTo>
                    <a:pt x="10" y="4360"/>
                    <a:pt x="9" y="4610"/>
                    <a:pt x="23" y="4863"/>
                  </a:cubicBezTo>
                  <a:cubicBezTo>
                    <a:pt x="39" y="5114"/>
                    <a:pt x="50" y="5369"/>
                    <a:pt x="72" y="5620"/>
                  </a:cubicBezTo>
                  <a:cubicBezTo>
                    <a:pt x="89" y="5873"/>
                    <a:pt x="108" y="6124"/>
                    <a:pt x="131" y="6375"/>
                  </a:cubicBezTo>
                  <a:cubicBezTo>
                    <a:pt x="226" y="7369"/>
                    <a:pt x="376" y="8358"/>
                    <a:pt x="626" y="9326"/>
                  </a:cubicBezTo>
                  <a:cubicBezTo>
                    <a:pt x="748" y="9804"/>
                    <a:pt x="891" y="10284"/>
                    <a:pt x="1054" y="10752"/>
                  </a:cubicBezTo>
                  <a:cubicBezTo>
                    <a:pt x="1217" y="11229"/>
                    <a:pt x="1422" y="11691"/>
                    <a:pt x="1639" y="12145"/>
                  </a:cubicBezTo>
                  <a:cubicBezTo>
                    <a:pt x="1657" y="12184"/>
                    <a:pt x="1698" y="12203"/>
                    <a:pt x="1738" y="12203"/>
                  </a:cubicBezTo>
                  <a:cubicBezTo>
                    <a:pt x="1756" y="12203"/>
                    <a:pt x="1774" y="12199"/>
                    <a:pt x="1790" y="12191"/>
                  </a:cubicBezTo>
                  <a:cubicBezTo>
                    <a:pt x="1791" y="12191"/>
                    <a:pt x="1791" y="12188"/>
                    <a:pt x="1794" y="12188"/>
                  </a:cubicBezTo>
                  <a:cubicBezTo>
                    <a:pt x="1851" y="12158"/>
                    <a:pt x="1863" y="12095"/>
                    <a:pt x="1837" y="12040"/>
                  </a:cubicBezTo>
                  <a:cubicBezTo>
                    <a:pt x="1744" y="11839"/>
                    <a:pt x="1655" y="11634"/>
                    <a:pt x="1573" y="11427"/>
                  </a:cubicBezTo>
                  <a:lnTo>
                    <a:pt x="1573" y="11427"/>
                  </a:lnTo>
                  <a:cubicBezTo>
                    <a:pt x="1576" y="11438"/>
                    <a:pt x="1580" y="11447"/>
                    <a:pt x="1583" y="11456"/>
                  </a:cubicBezTo>
                  <a:cubicBezTo>
                    <a:pt x="1366" y="10907"/>
                    <a:pt x="1179" y="10338"/>
                    <a:pt x="1037" y="9764"/>
                  </a:cubicBezTo>
                  <a:cubicBezTo>
                    <a:pt x="898" y="9193"/>
                    <a:pt x="817" y="8612"/>
                    <a:pt x="747" y="8029"/>
                  </a:cubicBezTo>
                  <a:lnTo>
                    <a:pt x="747" y="8040"/>
                  </a:lnTo>
                  <a:cubicBezTo>
                    <a:pt x="746" y="8023"/>
                    <a:pt x="743" y="8008"/>
                    <a:pt x="741" y="7993"/>
                  </a:cubicBezTo>
                  <a:lnTo>
                    <a:pt x="741" y="7987"/>
                  </a:lnTo>
                  <a:cubicBezTo>
                    <a:pt x="710" y="7681"/>
                    <a:pt x="685" y="7375"/>
                    <a:pt x="671" y="7066"/>
                  </a:cubicBezTo>
                  <a:cubicBezTo>
                    <a:pt x="654" y="6740"/>
                    <a:pt x="659" y="6413"/>
                    <a:pt x="668" y="6088"/>
                  </a:cubicBezTo>
                  <a:cubicBezTo>
                    <a:pt x="677" y="5758"/>
                    <a:pt x="700" y="5435"/>
                    <a:pt x="727" y="5106"/>
                  </a:cubicBezTo>
                  <a:cubicBezTo>
                    <a:pt x="740" y="4955"/>
                    <a:pt x="763" y="4804"/>
                    <a:pt x="781" y="4655"/>
                  </a:cubicBezTo>
                  <a:cubicBezTo>
                    <a:pt x="799" y="4500"/>
                    <a:pt x="817" y="4343"/>
                    <a:pt x="839" y="4188"/>
                  </a:cubicBezTo>
                  <a:lnTo>
                    <a:pt x="839" y="4188"/>
                  </a:lnTo>
                  <a:cubicBezTo>
                    <a:pt x="835" y="4207"/>
                    <a:pt x="833" y="4222"/>
                    <a:pt x="829" y="4241"/>
                  </a:cubicBezTo>
                  <a:lnTo>
                    <a:pt x="840" y="4175"/>
                  </a:lnTo>
                  <a:cubicBezTo>
                    <a:pt x="842" y="4161"/>
                    <a:pt x="845" y="4149"/>
                    <a:pt x="847" y="4136"/>
                  </a:cubicBezTo>
                  <a:lnTo>
                    <a:pt x="847" y="4136"/>
                  </a:lnTo>
                  <a:cubicBezTo>
                    <a:pt x="845" y="4148"/>
                    <a:pt x="843" y="4159"/>
                    <a:pt x="842" y="4171"/>
                  </a:cubicBezTo>
                  <a:cubicBezTo>
                    <a:pt x="865" y="4020"/>
                    <a:pt x="886" y="3869"/>
                    <a:pt x="911" y="3715"/>
                  </a:cubicBezTo>
                  <a:cubicBezTo>
                    <a:pt x="932" y="3570"/>
                    <a:pt x="955" y="3424"/>
                    <a:pt x="977" y="3277"/>
                  </a:cubicBezTo>
                  <a:cubicBezTo>
                    <a:pt x="1011" y="3059"/>
                    <a:pt x="1051" y="2845"/>
                    <a:pt x="1095" y="2628"/>
                  </a:cubicBezTo>
                  <a:cubicBezTo>
                    <a:pt x="1138" y="2411"/>
                    <a:pt x="1176" y="2196"/>
                    <a:pt x="1220" y="1976"/>
                  </a:cubicBezTo>
                  <a:cubicBezTo>
                    <a:pt x="1301" y="1549"/>
                    <a:pt x="1411" y="1126"/>
                    <a:pt x="1494" y="696"/>
                  </a:cubicBezTo>
                  <a:cubicBezTo>
                    <a:pt x="1523" y="548"/>
                    <a:pt x="1523" y="415"/>
                    <a:pt x="1446" y="278"/>
                  </a:cubicBezTo>
                  <a:cubicBezTo>
                    <a:pt x="1379" y="156"/>
                    <a:pt x="1264" y="63"/>
                    <a:pt x="1130" y="23"/>
                  </a:cubicBezTo>
                  <a:cubicBezTo>
                    <a:pt x="1081" y="8"/>
                    <a:pt x="1030" y="0"/>
                    <a:pt x="979" y="0"/>
                  </a:cubicBezTo>
                  <a:close/>
                </a:path>
              </a:pathLst>
            </a:custGeom>
            <a:solidFill>
              <a:srgbClr val="F2D9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7" name="Google Shape;2577;p11"/>
            <p:cNvSpPr/>
            <p:nvPr/>
          </p:nvSpPr>
          <p:spPr>
            <a:xfrm>
              <a:off x="1303232" y="1012400"/>
              <a:ext cx="87046" cy="343946"/>
            </a:xfrm>
            <a:custGeom>
              <a:avLst/>
              <a:gdLst/>
              <a:ahLst/>
              <a:cxnLst/>
              <a:rect l="l" t="t" r="r" b="b"/>
              <a:pathLst>
                <a:path w="2157" h="8523" extrusionOk="0">
                  <a:moveTo>
                    <a:pt x="1532" y="1489"/>
                  </a:moveTo>
                  <a:cubicBezTo>
                    <a:pt x="1529" y="1494"/>
                    <a:pt x="1527" y="1499"/>
                    <a:pt x="1524" y="1505"/>
                  </a:cubicBezTo>
                  <a:cubicBezTo>
                    <a:pt x="1529" y="1499"/>
                    <a:pt x="1530" y="1495"/>
                    <a:pt x="1532" y="1489"/>
                  </a:cubicBezTo>
                  <a:close/>
                  <a:moveTo>
                    <a:pt x="1527" y="1505"/>
                  </a:moveTo>
                  <a:lnTo>
                    <a:pt x="1527" y="1505"/>
                  </a:lnTo>
                  <a:cubicBezTo>
                    <a:pt x="1524" y="1510"/>
                    <a:pt x="1522" y="1517"/>
                    <a:pt x="1519" y="1524"/>
                  </a:cubicBezTo>
                  <a:cubicBezTo>
                    <a:pt x="1520" y="1522"/>
                    <a:pt x="1521" y="1521"/>
                    <a:pt x="1522" y="1519"/>
                  </a:cubicBezTo>
                  <a:cubicBezTo>
                    <a:pt x="1523" y="1516"/>
                    <a:pt x="1526" y="1510"/>
                    <a:pt x="1527" y="1505"/>
                  </a:cubicBezTo>
                  <a:close/>
                  <a:moveTo>
                    <a:pt x="1519" y="1524"/>
                  </a:moveTo>
                  <a:lnTo>
                    <a:pt x="1519" y="1524"/>
                  </a:lnTo>
                  <a:cubicBezTo>
                    <a:pt x="1518" y="1527"/>
                    <a:pt x="1517" y="1530"/>
                    <a:pt x="1516" y="1533"/>
                  </a:cubicBezTo>
                  <a:cubicBezTo>
                    <a:pt x="1517" y="1530"/>
                    <a:pt x="1518" y="1527"/>
                    <a:pt x="1519" y="1524"/>
                  </a:cubicBezTo>
                  <a:close/>
                  <a:moveTo>
                    <a:pt x="1512" y="1533"/>
                  </a:moveTo>
                  <a:cubicBezTo>
                    <a:pt x="1509" y="1539"/>
                    <a:pt x="1506" y="1546"/>
                    <a:pt x="1503" y="1552"/>
                  </a:cubicBezTo>
                  <a:lnTo>
                    <a:pt x="1503" y="1552"/>
                  </a:lnTo>
                  <a:cubicBezTo>
                    <a:pt x="1507" y="1545"/>
                    <a:pt x="1509" y="1540"/>
                    <a:pt x="1512" y="1533"/>
                  </a:cubicBezTo>
                  <a:close/>
                  <a:moveTo>
                    <a:pt x="453" y="5463"/>
                  </a:moveTo>
                  <a:cubicBezTo>
                    <a:pt x="453" y="5465"/>
                    <a:pt x="452" y="5466"/>
                    <a:pt x="452" y="5468"/>
                  </a:cubicBezTo>
                  <a:lnTo>
                    <a:pt x="452" y="5468"/>
                  </a:lnTo>
                  <a:cubicBezTo>
                    <a:pt x="453" y="5467"/>
                    <a:pt x="453" y="5465"/>
                    <a:pt x="453" y="5463"/>
                  </a:cubicBezTo>
                  <a:close/>
                  <a:moveTo>
                    <a:pt x="1810" y="1"/>
                  </a:moveTo>
                  <a:cubicBezTo>
                    <a:pt x="1705" y="1"/>
                    <a:pt x="1602" y="53"/>
                    <a:pt x="1545" y="147"/>
                  </a:cubicBezTo>
                  <a:cubicBezTo>
                    <a:pt x="1368" y="436"/>
                    <a:pt x="1221" y="742"/>
                    <a:pt x="1081" y="1051"/>
                  </a:cubicBezTo>
                  <a:cubicBezTo>
                    <a:pt x="933" y="1381"/>
                    <a:pt x="801" y="1717"/>
                    <a:pt x="686" y="2059"/>
                  </a:cubicBezTo>
                  <a:cubicBezTo>
                    <a:pt x="456" y="2744"/>
                    <a:pt x="305" y="3449"/>
                    <a:pt x="197" y="4160"/>
                  </a:cubicBezTo>
                  <a:cubicBezTo>
                    <a:pt x="147" y="4492"/>
                    <a:pt x="111" y="4830"/>
                    <a:pt x="85" y="5166"/>
                  </a:cubicBezTo>
                  <a:cubicBezTo>
                    <a:pt x="71" y="5332"/>
                    <a:pt x="65" y="5503"/>
                    <a:pt x="57" y="5671"/>
                  </a:cubicBezTo>
                  <a:cubicBezTo>
                    <a:pt x="46" y="5865"/>
                    <a:pt x="36" y="6058"/>
                    <a:pt x="28" y="6252"/>
                  </a:cubicBezTo>
                  <a:cubicBezTo>
                    <a:pt x="11" y="6612"/>
                    <a:pt x="3" y="6974"/>
                    <a:pt x="2" y="7336"/>
                  </a:cubicBezTo>
                  <a:cubicBezTo>
                    <a:pt x="1" y="7694"/>
                    <a:pt x="6" y="8051"/>
                    <a:pt x="8" y="8407"/>
                  </a:cubicBezTo>
                  <a:cubicBezTo>
                    <a:pt x="8" y="8469"/>
                    <a:pt x="57" y="8522"/>
                    <a:pt x="117" y="8522"/>
                  </a:cubicBezTo>
                  <a:cubicBezTo>
                    <a:pt x="138" y="8522"/>
                    <a:pt x="159" y="8517"/>
                    <a:pt x="174" y="8507"/>
                  </a:cubicBezTo>
                  <a:cubicBezTo>
                    <a:pt x="210" y="8489"/>
                    <a:pt x="233" y="8453"/>
                    <a:pt x="233" y="8413"/>
                  </a:cubicBezTo>
                  <a:cubicBezTo>
                    <a:pt x="238" y="7933"/>
                    <a:pt x="266" y="7458"/>
                    <a:pt x="298" y="6981"/>
                  </a:cubicBezTo>
                  <a:cubicBezTo>
                    <a:pt x="332" y="6474"/>
                    <a:pt x="375" y="5969"/>
                    <a:pt x="452" y="5468"/>
                  </a:cubicBezTo>
                  <a:lnTo>
                    <a:pt x="452" y="5468"/>
                  </a:lnTo>
                  <a:cubicBezTo>
                    <a:pt x="452" y="5468"/>
                    <a:pt x="452" y="5469"/>
                    <a:pt x="452" y="5469"/>
                  </a:cubicBezTo>
                  <a:cubicBezTo>
                    <a:pt x="505" y="5153"/>
                    <a:pt x="549" y="4834"/>
                    <a:pt x="612" y="4519"/>
                  </a:cubicBezTo>
                  <a:cubicBezTo>
                    <a:pt x="684" y="4166"/>
                    <a:pt x="760" y="3814"/>
                    <a:pt x="849" y="3462"/>
                  </a:cubicBezTo>
                  <a:cubicBezTo>
                    <a:pt x="1017" y="2808"/>
                    <a:pt x="1233" y="2168"/>
                    <a:pt x="1503" y="1552"/>
                  </a:cubicBezTo>
                  <a:lnTo>
                    <a:pt x="1503" y="1552"/>
                  </a:lnTo>
                  <a:cubicBezTo>
                    <a:pt x="1502" y="1554"/>
                    <a:pt x="1501" y="1557"/>
                    <a:pt x="1500" y="1559"/>
                  </a:cubicBezTo>
                  <a:cubicBezTo>
                    <a:pt x="1504" y="1546"/>
                    <a:pt x="1512" y="1532"/>
                    <a:pt x="1517" y="1519"/>
                  </a:cubicBezTo>
                  <a:cubicBezTo>
                    <a:pt x="1523" y="1509"/>
                    <a:pt x="1526" y="1499"/>
                    <a:pt x="1532" y="1489"/>
                  </a:cubicBezTo>
                  <a:lnTo>
                    <a:pt x="1532" y="1489"/>
                  </a:lnTo>
                  <a:cubicBezTo>
                    <a:pt x="1532" y="1489"/>
                    <a:pt x="1532" y="1489"/>
                    <a:pt x="1532" y="1489"/>
                  </a:cubicBezTo>
                  <a:lnTo>
                    <a:pt x="1532" y="1489"/>
                  </a:lnTo>
                  <a:cubicBezTo>
                    <a:pt x="1601" y="1338"/>
                    <a:pt x="1675" y="1189"/>
                    <a:pt x="1753" y="1042"/>
                  </a:cubicBezTo>
                  <a:cubicBezTo>
                    <a:pt x="1852" y="848"/>
                    <a:pt x="1964" y="662"/>
                    <a:pt x="2072" y="470"/>
                  </a:cubicBezTo>
                  <a:cubicBezTo>
                    <a:pt x="2156" y="324"/>
                    <a:pt x="2115" y="134"/>
                    <a:pt x="1970" y="45"/>
                  </a:cubicBezTo>
                  <a:cubicBezTo>
                    <a:pt x="1920" y="15"/>
                    <a:pt x="1865" y="1"/>
                    <a:pt x="1810" y="1"/>
                  </a:cubicBezTo>
                  <a:close/>
                </a:path>
              </a:pathLst>
            </a:custGeom>
            <a:solidFill>
              <a:srgbClr val="F2D9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8" name="Google Shape;2578;p11"/>
            <p:cNvSpPr/>
            <p:nvPr/>
          </p:nvSpPr>
          <p:spPr>
            <a:xfrm>
              <a:off x="1374337" y="1020390"/>
              <a:ext cx="67191" cy="351694"/>
            </a:xfrm>
            <a:custGeom>
              <a:avLst/>
              <a:gdLst/>
              <a:ahLst/>
              <a:cxnLst/>
              <a:rect l="l" t="t" r="r" b="b"/>
              <a:pathLst>
                <a:path w="1665" h="8715" extrusionOk="0">
                  <a:moveTo>
                    <a:pt x="801" y="4877"/>
                  </a:moveTo>
                  <a:lnTo>
                    <a:pt x="801" y="4882"/>
                  </a:lnTo>
                  <a:cubicBezTo>
                    <a:pt x="802" y="4896"/>
                    <a:pt x="804" y="4909"/>
                    <a:pt x="805" y="4923"/>
                  </a:cubicBezTo>
                  <a:cubicBezTo>
                    <a:pt x="804" y="4909"/>
                    <a:pt x="802" y="4894"/>
                    <a:pt x="801" y="4877"/>
                  </a:cubicBezTo>
                  <a:close/>
                  <a:moveTo>
                    <a:pt x="296" y="1"/>
                  </a:moveTo>
                  <a:cubicBezTo>
                    <a:pt x="147" y="1"/>
                    <a:pt x="1" y="129"/>
                    <a:pt x="5" y="287"/>
                  </a:cubicBezTo>
                  <a:cubicBezTo>
                    <a:pt x="43" y="1702"/>
                    <a:pt x="126" y="3116"/>
                    <a:pt x="334" y="4518"/>
                  </a:cubicBezTo>
                  <a:cubicBezTo>
                    <a:pt x="437" y="5212"/>
                    <a:pt x="574" y="5901"/>
                    <a:pt x="748" y="6582"/>
                  </a:cubicBezTo>
                  <a:cubicBezTo>
                    <a:pt x="927" y="7289"/>
                    <a:pt x="1163" y="7980"/>
                    <a:pt x="1437" y="8658"/>
                  </a:cubicBezTo>
                  <a:cubicBezTo>
                    <a:pt x="1452" y="8694"/>
                    <a:pt x="1496" y="8715"/>
                    <a:pt x="1534" y="8715"/>
                  </a:cubicBezTo>
                  <a:cubicBezTo>
                    <a:pt x="1544" y="8715"/>
                    <a:pt x="1553" y="8713"/>
                    <a:pt x="1562" y="8711"/>
                  </a:cubicBezTo>
                  <a:cubicBezTo>
                    <a:pt x="1571" y="8709"/>
                    <a:pt x="1581" y="8704"/>
                    <a:pt x="1591" y="8698"/>
                  </a:cubicBezTo>
                  <a:cubicBezTo>
                    <a:pt x="1635" y="8672"/>
                    <a:pt x="1664" y="8619"/>
                    <a:pt x="1645" y="8571"/>
                  </a:cubicBezTo>
                  <a:cubicBezTo>
                    <a:pt x="1207" y="7397"/>
                    <a:pt x="949" y="6166"/>
                    <a:pt x="804" y="4923"/>
                  </a:cubicBezTo>
                  <a:lnTo>
                    <a:pt x="804" y="4932"/>
                  </a:lnTo>
                  <a:cubicBezTo>
                    <a:pt x="802" y="4916"/>
                    <a:pt x="801" y="4899"/>
                    <a:pt x="798" y="4882"/>
                  </a:cubicBezTo>
                  <a:lnTo>
                    <a:pt x="798" y="4880"/>
                  </a:lnTo>
                  <a:cubicBezTo>
                    <a:pt x="636" y="3359"/>
                    <a:pt x="630" y="1825"/>
                    <a:pt x="587" y="298"/>
                  </a:cubicBezTo>
                  <a:cubicBezTo>
                    <a:pt x="583" y="137"/>
                    <a:pt x="466" y="4"/>
                    <a:pt x="301" y="1"/>
                  </a:cubicBezTo>
                  <a:cubicBezTo>
                    <a:pt x="299" y="1"/>
                    <a:pt x="298" y="1"/>
                    <a:pt x="296" y="1"/>
                  </a:cubicBezTo>
                  <a:close/>
                </a:path>
              </a:pathLst>
            </a:custGeom>
            <a:solidFill>
              <a:srgbClr val="F2D9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9" name="Google Shape;2579;p11"/>
            <p:cNvSpPr/>
            <p:nvPr/>
          </p:nvSpPr>
          <p:spPr>
            <a:xfrm>
              <a:off x="1363280" y="990407"/>
              <a:ext cx="236521" cy="214285"/>
            </a:xfrm>
            <a:custGeom>
              <a:avLst/>
              <a:gdLst/>
              <a:ahLst/>
              <a:cxnLst/>
              <a:rect l="l" t="t" r="r" b="b"/>
              <a:pathLst>
                <a:path w="5861" h="5310" extrusionOk="0">
                  <a:moveTo>
                    <a:pt x="2551" y="2084"/>
                  </a:moveTo>
                  <a:cubicBezTo>
                    <a:pt x="2554" y="2086"/>
                    <a:pt x="2556" y="2088"/>
                    <a:pt x="2559" y="2090"/>
                  </a:cubicBezTo>
                  <a:cubicBezTo>
                    <a:pt x="2556" y="2088"/>
                    <a:pt x="2554" y="2086"/>
                    <a:pt x="2551" y="2084"/>
                  </a:cubicBezTo>
                  <a:close/>
                  <a:moveTo>
                    <a:pt x="308" y="1"/>
                  </a:moveTo>
                  <a:cubicBezTo>
                    <a:pt x="284" y="1"/>
                    <a:pt x="259" y="4"/>
                    <a:pt x="235" y="10"/>
                  </a:cubicBezTo>
                  <a:cubicBezTo>
                    <a:pt x="159" y="29"/>
                    <a:pt x="94" y="79"/>
                    <a:pt x="55" y="144"/>
                  </a:cubicBezTo>
                  <a:cubicBezTo>
                    <a:pt x="13" y="211"/>
                    <a:pt x="1" y="292"/>
                    <a:pt x="21" y="369"/>
                  </a:cubicBezTo>
                  <a:cubicBezTo>
                    <a:pt x="36" y="438"/>
                    <a:pt x="87" y="517"/>
                    <a:pt x="151" y="547"/>
                  </a:cubicBezTo>
                  <a:cubicBezTo>
                    <a:pt x="574" y="757"/>
                    <a:pt x="983" y="991"/>
                    <a:pt x="1379" y="1244"/>
                  </a:cubicBezTo>
                  <a:cubicBezTo>
                    <a:pt x="1582" y="1373"/>
                    <a:pt x="1780" y="1511"/>
                    <a:pt x="1975" y="1652"/>
                  </a:cubicBezTo>
                  <a:cubicBezTo>
                    <a:pt x="2173" y="1789"/>
                    <a:pt x="2365" y="1932"/>
                    <a:pt x="2551" y="2084"/>
                  </a:cubicBezTo>
                  <a:lnTo>
                    <a:pt x="2551" y="2084"/>
                  </a:lnTo>
                  <a:cubicBezTo>
                    <a:pt x="2546" y="2080"/>
                    <a:pt x="2541" y="2075"/>
                    <a:pt x="2536" y="2070"/>
                  </a:cubicBezTo>
                  <a:lnTo>
                    <a:pt x="2536" y="2070"/>
                  </a:lnTo>
                  <a:cubicBezTo>
                    <a:pt x="3123" y="2549"/>
                    <a:pt x="3669" y="3071"/>
                    <a:pt x="4195" y="3619"/>
                  </a:cubicBezTo>
                  <a:cubicBezTo>
                    <a:pt x="4446" y="3881"/>
                    <a:pt x="4690" y="4148"/>
                    <a:pt x="4933" y="4421"/>
                  </a:cubicBezTo>
                  <a:cubicBezTo>
                    <a:pt x="5178" y="4701"/>
                    <a:pt x="5421" y="4981"/>
                    <a:pt x="5652" y="5274"/>
                  </a:cubicBezTo>
                  <a:cubicBezTo>
                    <a:pt x="5671" y="5299"/>
                    <a:pt x="5701" y="5309"/>
                    <a:pt x="5731" y="5309"/>
                  </a:cubicBezTo>
                  <a:cubicBezTo>
                    <a:pt x="5753" y="5309"/>
                    <a:pt x="5776" y="5303"/>
                    <a:pt x="5795" y="5293"/>
                  </a:cubicBezTo>
                  <a:cubicBezTo>
                    <a:pt x="5802" y="5290"/>
                    <a:pt x="5809" y="5287"/>
                    <a:pt x="5815" y="5281"/>
                  </a:cubicBezTo>
                  <a:cubicBezTo>
                    <a:pt x="5861" y="5234"/>
                    <a:pt x="5853" y="5172"/>
                    <a:pt x="5816" y="5122"/>
                  </a:cubicBezTo>
                  <a:cubicBezTo>
                    <a:pt x="5645" y="4901"/>
                    <a:pt x="5474" y="4679"/>
                    <a:pt x="5305" y="4463"/>
                  </a:cubicBezTo>
                  <a:cubicBezTo>
                    <a:pt x="5112" y="4217"/>
                    <a:pt x="4914" y="3974"/>
                    <a:pt x="4717" y="3732"/>
                  </a:cubicBezTo>
                  <a:cubicBezTo>
                    <a:pt x="4311" y="3236"/>
                    <a:pt x="3880" y="2761"/>
                    <a:pt x="3430" y="2307"/>
                  </a:cubicBezTo>
                  <a:cubicBezTo>
                    <a:pt x="2551" y="1422"/>
                    <a:pt x="1602" y="577"/>
                    <a:pt x="462" y="46"/>
                  </a:cubicBezTo>
                  <a:lnTo>
                    <a:pt x="393" y="14"/>
                  </a:lnTo>
                  <a:cubicBezTo>
                    <a:pt x="364" y="5"/>
                    <a:pt x="336" y="1"/>
                    <a:pt x="308" y="1"/>
                  </a:cubicBezTo>
                  <a:close/>
                </a:path>
              </a:pathLst>
            </a:custGeom>
            <a:solidFill>
              <a:srgbClr val="F2D9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0" name="Google Shape;2580;p11"/>
            <p:cNvSpPr/>
            <p:nvPr/>
          </p:nvSpPr>
          <p:spPr>
            <a:xfrm>
              <a:off x="1385233" y="999567"/>
              <a:ext cx="109887" cy="138983"/>
            </a:xfrm>
            <a:custGeom>
              <a:avLst/>
              <a:gdLst/>
              <a:ahLst/>
              <a:cxnLst/>
              <a:rect l="l" t="t" r="r" b="b"/>
              <a:pathLst>
                <a:path w="2723" h="3444" extrusionOk="0">
                  <a:moveTo>
                    <a:pt x="1186" y="1471"/>
                  </a:moveTo>
                  <a:cubicBezTo>
                    <a:pt x="1187" y="1475"/>
                    <a:pt x="1190" y="1478"/>
                    <a:pt x="1193" y="1482"/>
                  </a:cubicBezTo>
                  <a:cubicBezTo>
                    <a:pt x="1192" y="1478"/>
                    <a:pt x="1187" y="1475"/>
                    <a:pt x="1186" y="1471"/>
                  </a:cubicBezTo>
                  <a:close/>
                  <a:moveTo>
                    <a:pt x="213" y="0"/>
                  </a:moveTo>
                  <a:cubicBezTo>
                    <a:pt x="181" y="0"/>
                    <a:pt x="149" y="8"/>
                    <a:pt x="122" y="23"/>
                  </a:cubicBezTo>
                  <a:cubicBezTo>
                    <a:pt x="28" y="76"/>
                    <a:pt x="1" y="191"/>
                    <a:pt x="47" y="281"/>
                  </a:cubicBezTo>
                  <a:cubicBezTo>
                    <a:pt x="337" y="860"/>
                    <a:pt x="719" y="1385"/>
                    <a:pt x="1128" y="1883"/>
                  </a:cubicBezTo>
                  <a:cubicBezTo>
                    <a:pt x="1566" y="2414"/>
                    <a:pt x="2050" y="2906"/>
                    <a:pt x="2519" y="3410"/>
                  </a:cubicBezTo>
                  <a:cubicBezTo>
                    <a:pt x="2540" y="3432"/>
                    <a:pt x="2570" y="3443"/>
                    <a:pt x="2600" y="3443"/>
                  </a:cubicBezTo>
                  <a:cubicBezTo>
                    <a:pt x="2620" y="3443"/>
                    <a:pt x="2641" y="3438"/>
                    <a:pt x="2658" y="3427"/>
                  </a:cubicBezTo>
                  <a:cubicBezTo>
                    <a:pt x="2665" y="3423"/>
                    <a:pt x="2671" y="3417"/>
                    <a:pt x="2675" y="3411"/>
                  </a:cubicBezTo>
                  <a:cubicBezTo>
                    <a:pt x="2723" y="3367"/>
                    <a:pt x="2721" y="3299"/>
                    <a:pt x="2681" y="3253"/>
                  </a:cubicBezTo>
                  <a:cubicBezTo>
                    <a:pt x="2434" y="2973"/>
                    <a:pt x="2185" y="2692"/>
                    <a:pt x="1940" y="2410"/>
                  </a:cubicBezTo>
                  <a:cubicBezTo>
                    <a:pt x="1681" y="2110"/>
                    <a:pt x="1430" y="1803"/>
                    <a:pt x="1194" y="1485"/>
                  </a:cubicBezTo>
                  <a:cubicBezTo>
                    <a:pt x="1048" y="1283"/>
                    <a:pt x="909" y="1076"/>
                    <a:pt x="779" y="862"/>
                  </a:cubicBezTo>
                  <a:cubicBezTo>
                    <a:pt x="629" y="615"/>
                    <a:pt x="499" y="358"/>
                    <a:pt x="377" y="98"/>
                  </a:cubicBezTo>
                  <a:cubicBezTo>
                    <a:pt x="348" y="33"/>
                    <a:pt x="280" y="0"/>
                    <a:pt x="213" y="0"/>
                  </a:cubicBezTo>
                  <a:close/>
                </a:path>
              </a:pathLst>
            </a:custGeom>
            <a:solidFill>
              <a:srgbClr val="F2D9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1" name="Google Shape;2581;p11"/>
            <p:cNvSpPr/>
            <p:nvPr/>
          </p:nvSpPr>
          <p:spPr>
            <a:xfrm>
              <a:off x="1245686" y="1011351"/>
              <a:ext cx="140476" cy="484421"/>
            </a:xfrm>
            <a:custGeom>
              <a:avLst/>
              <a:gdLst/>
              <a:ahLst/>
              <a:cxnLst/>
              <a:rect l="l" t="t" r="r" b="b"/>
              <a:pathLst>
                <a:path w="3481" h="12004" extrusionOk="0">
                  <a:moveTo>
                    <a:pt x="3321" y="799"/>
                  </a:moveTo>
                  <a:lnTo>
                    <a:pt x="3321" y="799"/>
                  </a:lnTo>
                  <a:cubicBezTo>
                    <a:pt x="3319" y="801"/>
                    <a:pt x="3318" y="803"/>
                    <a:pt x="3317" y="804"/>
                  </a:cubicBezTo>
                  <a:lnTo>
                    <a:pt x="3317" y="804"/>
                  </a:lnTo>
                  <a:cubicBezTo>
                    <a:pt x="3318" y="803"/>
                    <a:pt x="3319" y="801"/>
                    <a:pt x="3321" y="799"/>
                  </a:cubicBezTo>
                  <a:close/>
                  <a:moveTo>
                    <a:pt x="3245" y="893"/>
                  </a:moveTo>
                  <a:cubicBezTo>
                    <a:pt x="3242" y="896"/>
                    <a:pt x="3239" y="900"/>
                    <a:pt x="3236" y="904"/>
                  </a:cubicBezTo>
                  <a:lnTo>
                    <a:pt x="3236" y="904"/>
                  </a:lnTo>
                  <a:cubicBezTo>
                    <a:pt x="3239" y="900"/>
                    <a:pt x="3242" y="896"/>
                    <a:pt x="3245" y="893"/>
                  </a:cubicBezTo>
                  <a:close/>
                  <a:moveTo>
                    <a:pt x="3028" y="1"/>
                  </a:moveTo>
                  <a:cubicBezTo>
                    <a:pt x="2921" y="1"/>
                    <a:pt x="2789" y="45"/>
                    <a:pt x="2716" y="127"/>
                  </a:cubicBezTo>
                  <a:cubicBezTo>
                    <a:pt x="2383" y="512"/>
                    <a:pt x="2084" y="924"/>
                    <a:pt x="1824" y="1364"/>
                  </a:cubicBezTo>
                  <a:cubicBezTo>
                    <a:pt x="1563" y="1806"/>
                    <a:pt x="1336" y="2270"/>
                    <a:pt x="1135" y="2744"/>
                  </a:cubicBezTo>
                  <a:cubicBezTo>
                    <a:pt x="724" y="3721"/>
                    <a:pt x="438" y="4739"/>
                    <a:pt x="256" y="5781"/>
                  </a:cubicBezTo>
                  <a:cubicBezTo>
                    <a:pt x="72" y="6822"/>
                    <a:pt x="0" y="7875"/>
                    <a:pt x="38" y="8933"/>
                  </a:cubicBezTo>
                  <a:cubicBezTo>
                    <a:pt x="56" y="9427"/>
                    <a:pt x="102" y="9923"/>
                    <a:pt x="174" y="10413"/>
                  </a:cubicBezTo>
                  <a:cubicBezTo>
                    <a:pt x="249" y="10921"/>
                    <a:pt x="365" y="11418"/>
                    <a:pt x="502" y="11912"/>
                  </a:cubicBezTo>
                  <a:cubicBezTo>
                    <a:pt x="516" y="11967"/>
                    <a:pt x="566" y="12004"/>
                    <a:pt x="620" y="12004"/>
                  </a:cubicBezTo>
                  <a:cubicBezTo>
                    <a:pt x="631" y="12004"/>
                    <a:pt x="641" y="12002"/>
                    <a:pt x="651" y="12000"/>
                  </a:cubicBezTo>
                  <a:cubicBezTo>
                    <a:pt x="661" y="11995"/>
                    <a:pt x="672" y="11993"/>
                    <a:pt x="683" y="11987"/>
                  </a:cubicBezTo>
                  <a:cubicBezTo>
                    <a:pt x="733" y="11960"/>
                    <a:pt x="760" y="11905"/>
                    <a:pt x="746" y="11850"/>
                  </a:cubicBezTo>
                  <a:cubicBezTo>
                    <a:pt x="608" y="11337"/>
                    <a:pt x="519" y="10807"/>
                    <a:pt x="458" y="10277"/>
                  </a:cubicBezTo>
                  <a:lnTo>
                    <a:pt x="458" y="10277"/>
                  </a:lnTo>
                  <a:cubicBezTo>
                    <a:pt x="401" y="9739"/>
                    <a:pt x="380" y="9202"/>
                    <a:pt x="394" y="8660"/>
                  </a:cubicBezTo>
                  <a:cubicBezTo>
                    <a:pt x="407" y="8087"/>
                    <a:pt x="466" y="7517"/>
                    <a:pt x="552" y="6950"/>
                  </a:cubicBezTo>
                  <a:lnTo>
                    <a:pt x="552" y="6950"/>
                  </a:lnTo>
                  <a:cubicBezTo>
                    <a:pt x="552" y="6954"/>
                    <a:pt x="550" y="6960"/>
                    <a:pt x="550" y="6967"/>
                  </a:cubicBezTo>
                  <a:cubicBezTo>
                    <a:pt x="733" y="5818"/>
                    <a:pt x="1065" y="4706"/>
                    <a:pt x="1534" y="3642"/>
                  </a:cubicBezTo>
                  <a:cubicBezTo>
                    <a:pt x="1758" y="3148"/>
                    <a:pt x="2017" y="2674"/>
                    <a:pt x="2298" y="2213"/>
                  </a:cubicBezTo>
                  <a:cubicBezTo>
                    <a:pt x="2568" y="1769"/>
                    <a:pt x="2882" y="1347"/>
                    <a:pt x="3208" y="939"/>
                  </a:cubicBezTo>
                  <a:lnTo>
                    <a:pt x="3208" y="939"/>
                  </a:lnTo>
                  <a:cubicBezTo>
                    <a:pt x="3240" y="900"/>
                    <a:pt x="3271" y="863"/>
                    <a:pt x="3301" y="824"/>
                  </a:cubicBezTo>
                  <a:cubicBezTo>
                    <a:pt x="3306" y="817"/>
                    <a:pt x="3311" y="811"/>
                    <a:pt x="3317" y="804"/>
                  </a:cubicBezTo>
                  <a:lnTo>
                    <a:pt x="3317" y="804"/>
                  </a:lnTo>
                  <a:cubicBezTo>
                    <a:pt x="3314" y="808"/>
                    <a:pt x="3311" y="811"/>
                    <a:pt x="3308" y="814"/>
                  </a:cubicBezTo>
                  <a:cubicBezTo>
                    <a:pt x="3312" y="809"/>
                    <a:pt x="3317" y="804"/>
                    <a:pt x="3321" y="799"/>
                  </a:cubicBezTo>
                  <a:lnTo>
                    <a:pt x="3321" y="799"/>
                  </a:lnTo>
                  <a:cubicBezTo>
                    <a:pt x="3321" y="799"/>
                    <a:pt x="3321" y="799"/>
                    <a:pt x="3321" y="799"/>
                  </a:cubicBezTo>
                  <a:lnTo>
                    <a:pt x="3321" y="799"/>
                  </a:lnTo>
                  <a:cubicBezTo>
                    <a:pt x="3321" y="799"/>
                    <a:pt x="3321" y="799"/>
                    <a:pt x="3321" y="799"/>
                  </a:cubicBezTo>
                  <a:lnTo>
                    <a:pt x="3321" y="799"/>
                  </a:lnTo>
                  <a:cubicBezTo>
                    <a:pt x="3325" y="794"/>
                    <a:pt x="3328" y="790"/>
                    <a:pt x="3331" y="785"/>
                  </a:cubicBezTo>
                  <a:lnTo>
                    <a:pt x="3331" y="785"/>
                  </a:lnTo>
                  <a:cubicBezTo>
                    <a:pt x="3331" y="785"/>
                    <a:pt x="3331" y="785"/>
                    <a:pt x="3331" y="785"/>
                  </a:cubicBezTo>
                  <a:cubicBezTo>
                    <a:pt x="3332" y="782"/>
                    <a:pt x="3337" y="781"/>
                    <a:pt x="3338" y="777"/>
                  </a:cubicBezTo>
                  <a:cubicBezTo>
                    <a:pt x="3344" y="770"/>
                    <a:pt x="3349" y="763"/>
                    <a:pt x="3355" y="757"/>
                  </a:cubicBezTo>
                  <a:lnTo>
                    <a:pt x="3355" y="757"/>
                  </a:lnTo>
                  <a:cubicBezTo>
                    <a:pt x="3348" y="765"/>
                    <a:pt x="3341" y="774"/>
                    <a:pt x="3335" y="782"/>
                  </a:cubicBezTo>
                  <a:cubicBezTo>
                    <a:pt x="3347" y="768"/>
                    <a:pt x="3360" y="752"/>
                    <a:pt x="3371" y="738"/>
                  </a:cubicBezTo>
                  <a:lnTo>
                    <a:pt x="3371" y="738"/>
                  </a:lnTo>
                  <a:cubicBezTo>
                    <a:pt x="3367" y="742"/>
                    <a:pt x="3363" y="747"/>
                    <a:pt x="3359" y="751"/>
                  </a:cubicBezTo>
                  <a:lnTo>
                    <a:pt x="3359" y="751"/>
                  </a:lnTo>
                  <a:cubicBezTo>
                    <a:pt x="3377" y="730"/>
                    <a:pt x="3395" y="708"/>
                    <a:pt x="3411" y="688"/>
                  </a:cubicBezTo>
                  <a:cubicBezTo>
                    <a:pt x="3453" y="617"/>
                    <a:pt x="3476" y="541"/>
                    <a:pt x="3478" y="461"/>
                  </a:cubicBezTo>
                  <a:cubicBezTo>
                    <a:pt x="3480" y="341"/>
                    <a:pt x="3434" y="225"/>
                    <a:pt x="3353" y="139"/>
                  </a:cubicBezTo>
                  <a:cubicBezTo>
                    <a:pt x="3269" y="53"/>
                    <a:pt x="3157" y="2"/>
                    <a:pt x="3038" y="1"/>
                  </a:cubicBezTo>
                  <a:cubicBezTo>
                    <a:pt x="3035" y="1"/>
                    <a:pt x="3031" y="1"/>
                    <a:pt x="3028" y="1"/>
                  </a:cubicBezTo>
                  <a:close/>
                </a:path>
              </a:pathLst>
            </a:custGeom>
            <a:solidFill>
              <a:srgbClr val="F2D9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2" name="Google Shape;2582;p11"/>
            <p:cNvSpPr/>
            <p:nvPr/>
          </p:nvSpPr>
          <p:spPr>
            <a:xfrm>
              <a:off x="1221796" y="1051383"/>
              <a:ext cx="135391" cy="286682"/>
            </a:xfrm>
            <a:custGeom>
              <a:avLst/>
              <a:gdLst/>
              <a:ahLst/>
              <a:cxnLst/>
              <a:rect l="l" t="t" r="r" b="b"/>
              <a:pathLst>
                <a:path w="3355" h="7104" extrusionOk="0">
                  <a:moveTo>
                    <a:pt x="960" y="4193"/>
                  </a:moveTo>
                  <a:cubicBezTo>
                    <a:pt x="959" y="4194"/>
                    <a:pt x="959" y="4195"/>
                    <a:pt x="959" y="4196"/>
                  </a:cubicBezTo>
                  <a:lnTo>
                    <a:pt x="959" y="4196"/>
                  </a:lnTo>
                  <a:cubicBezTo>
                    <a:pt x="959" y="4195"/>
                    <a:pt x="960" y="4194"/>
                    <a:pt x="960" y="4193"/>
                  </a:cubicBezTo>
                  <a:close/>
                  <a:moveTo>
                    <a:pt x="959" y="4196"/>
                  </a:moveTo>
                  <a:cubicBezTo>
                    <a:pt x="957" y="4200"/>
                    <a:pt x="955" y="4203"/>
                    <a:pt x="953" y="4207"/>
                  </a:cubicBezTo>
                  <a:lnTo>
                    <a:pt x="953" y="4207"/>
                  </a:lnTo>
                  <a:cubicBezTo>
                    <a:pt x="956" y="4204"/>
                    <a:pt x="957" y="4200"/>
                    <a:pt x="959" y="4196"/>
                  </a:cubicBezTo>
                  <a:close/>
                  <a:moveTo>
                    <a:pt x="284" y="6430"/>
                  </a:moveTo>
                  <a:cubicBezTo>
                    <a:pt x="284" y="6432"/>
                    <a:pt x="284" y="6434"/>
                    <a:pt x="283" y="6436"/>
                  </a:cubicBezTo>
                  <a:cubicBezTo>
                    <a:pt x="284" y="6434"/>
                    <a:pt x="284" y="6432"/>
                    <a:pt x="284" y="6430"/>
                  </a:cubicBezTo>
                  <a:close/>
                  <a:moveTo>
                    <a:pt x="3084" y="1"/>
                  </a:moveTo>
                  <a:cubicBezTo>
                    <a:pt x="3062" y="1"/>
                    <a:pt x="3040" y="3"/>
                    <a:pt x="3018" y="9"/>
                  </a:cubicBezTo>
                  <a:cubicBezTo>
                    <a:pt x="2948" y="27"/>
                    <a:pt x="2899" y="70"/>
                    <a:pt x="2859" y="128"/>
                  </a:cubicBezTo>
                  <a:cubicBezTo>
                    <a:pt x="2487" y="641"/>
                    <a:pt x="2126" y="1163"/>
                    <a:pt x="1789" y="1701"/>
                  </a:cubicBezTo>
                  <a:cubicBezTo>
                    <a:pt x="1460" y="2223"/>
                    <a:pt x="1152" y="2763"/>
                    <a:pt x="904" y="3325"/>
                  </a:cubicBezTo>
                  <a:cubicBezTo>
                    <a:pt x="780" y="3595"/>
                    <a:pt x="668" y="3868"/>
                    <a:pt x="568" y="4148"/>
                  </a:cubicBezTo>
                  <a:cubicBezTo>
                    <a:pt x="460" y="4447"/>
                    <a:pt x="367" y="4756"/>
                    <a:pt x="286" y="5064"/>
                  </a:cubicBezTo>
                  <a:cubicBezTo>
                    <a:pt x="121" y="5692"/>
                    <a:pt x="42" y="6341"/>
                    <a:pt x="2" y="6989"/>
                  </a:cubicBezTo>
                  <a:cubicBezTo>
                    <a:pt x="1" y="7051"/>
                    <a:pt x="54" y="7102"/>
                    <a:pt x="111" y="7104"/>
                  </a:cubicBezTo>
                  <a:cubicBezTo>
                    <a:pt x="136" y="7104"/>
                    <a:pt x="154" y="7100"/>
                    <a:pt x="171" y="7088"/>
                  </a:cubicBezTo>
                  <a:cubicBezTo>
                    <a:pt x="203" y="7067"/>
                    <a:pt x="225" y="7031"/>
                    <a:pt x="226" y="6992"/>
                  </a:cubicBezTo>
                  <a:cubicBezTo>
                    <a:pt x="239" y="6799"/>
                    <a:pt x="259" y="6607"/>
                    <a:pt x="288" y="6415"/>
                  </a:cubicBezTo>
                  <a:lnTo>
                    <a:pt x="288" y="6415"/>
                  </a:lnTo>
                  <a:cubicBezTo>
                    <a:pt x="287" y="6416"/>
                    <a:pt x="286" y="6418"/>
                    <a:pt x="286" y="6420"/>
                  </a:cubicBezTo>
                  <a:lnTo>
                    <a:pt x="286" y="6420"/>
                  </a:lnTo>
                  <a:cubicBezTo>
                    <a:pt x="409" y="5656"/>
                    <a:pt x="639" y="4912"/>
                    <a:pt x="953" y="4207"/>
                  </a:cubicBezTo>
                  <a:lnTo>
                    <a:pt x="953" y="4207"/>
                  </a:lnTo>
                  <a:cubicBezTo>
                    <a:pt x="953" y="4208"/>
                    <a:pt x="952" y="4209"/>
                    <a:pt x="951" y="4210"/>
                  </a:cubicBezTo>
                  <a:cubicBezTo>
                    <a:pt x="1247" y="3552"/>
                    <a:pt x="1601" y="2917"/>
                    <a:pt x="1985" y="2310"/>
                  </a:cubicBezTo>
                  <a:cubicBezTo>
                    <a:pt x="2401" y="1656"/>
                    <a:pt x="2850" y="1026"/>
                    <a:pt x="3307" y="401"/>
                  </a:cubicBezTo>
                  <a:cubicBezTo>
                    <a:pt x="3347" y="346"/>
                    <a:pt x="3354" y="263"/>
                    <a:pt x="3338" y="200"/>
                  </a:cubicBezTo>
                  <a:cubicBezTo>
                    <a:pt x="3320" y="134"/>
                    <a:pt x="3277" y="73"/>
                    <a:pt x="3221" y="40"/>
                  </a:cubicBezTo>
                  <a:cubicBezTo>
                    <a:pt x="3179" y="14"/>
                    <a:pt x="3132" y="1"/>
                    <a:pt x="3084" y="1"/>
                  </a:cubicBezTo>
                  <a:close/>
                </a:path>
              </a:pathLst>
            </a:custGeom>
            <a:solidFill>
              <a:srgbClr val="F2D9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3" name="Google Shape;2583;p11"/>
            <p:cNvSpPr/>
            <p:nvPr/>
          </p:nvSpPr>
          <p:spPr>
            <a:xfrm>
              <a:off x="1386403" y="1002271"/>
              <a:ext cx="136965" cy="284745"/>
            </a:xfrm>
            <a:custGeom>
              <a:avLst/>
              <a:gdLst/>
              <a:ahLst/>
              <a:cxnLst/>
              <a:rect l="l" t="t" r="r" b="b"/>
              <a:pathLst>
                <a:path w="3394" h="7056" extrusionOk="0">
                  <a:moveTo>
                    <a:pt x="1355" y="3485"/>
                  </a:moveTo>
                  <a:cubicBezTo>
                    <a:pt x="1356" y="3487"/>
                    <a:pt x="1357" y="3490"/>
                    <a:pt x="1358" y="3492"/>
                  </a:cubicBezTo>
                  <a:cubicBezTo>
                    <a:pt x="1357" y="3489"/>
                    <a:pt x="1356" y="3487"/>
                    <a:pt x="1355" y="3485"/>
                  </a:cubicBezTo>
                  <a:close/>
                  <a:moveTo>
                    <a:pt x="3081" y="6521"/>
                  </a:moveTo>
                  <a:lnTo>
                    <a:pt x="3081" y="6521"/>
                  </a:lnTo>
                  <a:cubicBezTo>
                    <a:pt x="3082" y="6522"/>
                    <a:pt x="3083" y="6523"/>
                    <a:pt x="3084" y="6525"/>
                  </a:cubicBezTo>
                  <a:lnTo>
                    <a:pt x="3084" y="6525"/>
                  </a:lnTo>
                  <a:cubicBezTo>
                    <a:pt x="3083" y="6524"/>
                    <a:pt x="3082" y="6522"/>
                    <a:pt x="3081" y="6521"/>
                  </a:cubicBezTo>
                  <a:close/>
                  <a:moveTo>
                    <a:pt x="381" y="0"/>
                  </a:moveTo>
                  <a:cubicBezTo>
                    <a:pt x="186" y="0"/>
                    <a:pt x="25" y="158"/>
                    <a:pt x="21" y="354"/>
                  </a:cubicBezTo>
                  <a:cubicBezTo>
                    <a:pt x="1" y="953"/>
                    <a:pt x="121" y="1555"/>
                    <a:pt x="308" y="2123"/>
                  </a:cubicBezTo>
                  <a:cubicBezTo>
                    <a:pt x="409" y="2429"/>
                    <a:pt x="532" y="2727"/>
                    <a:pt x="661" y="3021"/>
                  </a:cubicBezTo>
                  <a:cubicBezTo>
                    <a:pt x="791" y="3321"/>
                    <a:pt x="933" y="3616"/>
                    <a:pt x="1081" y="3904"/>
                  </a:cubicBezTo>
                  <a:cubicBezTo>
                    <a:pt x="1655" y="5017"/>
                    <a:pt x="2388" y="6056"/>
                    <a:pt x="3185" y="7021"/>
                  </a:cubicBezTo>
                  <a:cubicBezTo>
                    <a:pt x="3204" y="7045"/>
                    <a:pt x="3233" y="7055"/>
                    <a:pt x="3262" y="7055"/>
                  </a:cubicBezTo>
                  <a:cubicBezTo>
                    <a:pt x="3285" y="7055"/>
                    <a:pt x="3307" y="7049"/>
                    <a:pt x="3326" y="7038"/>
                  </a:cubicBezTo>
                  <a:cubicBezTo>
                    <a:pt x="3333" y="7035"/>
                    <a:pt x="3340" y="7033"/>
                    <a:pt x="3344" y="7027"/>
                  </a:cubicBezTo>
                  <a:cubicBezTo>
                    <a:pt x="3393" y="6982"/>
                    <a:pt x="3386" y="6916"/>
                    <a:pt x="3349" y="6867"/>
                  </a:cubicBezTo>
                  <a:cubicBezTo>
                    <a:pt x="3263" y="6760"/>
                    <a:pt x="3178" y="6650"/>
                    <a:pt x="3095" y="6539"/>
                  </a:cubicBezTo>
                  <a:lnTo>
                    <a:pt x="3095" y="6539"/>
                  </a:lnTo>
                  <a:cubicBezTo>
                    <a:pt x="2400" y="5594"/>
                    <a:pt x="1800" y="4580"/>
                    <a:pt x="1358" y="3492"/>
                  </a:cubicBezTo>
                  <a:cubicBezTo>
                    <a:pt x="1355" y="3486"/>
                    <a:pt x="1354" y="3483"/>
                    <a:pt x="1352" y="3478"/>
                  </a:cubicBezTo>
                  <a:lnTo>
                    <a:pt x="1352" y="3478"/>
                  </a:lnTo>
                  <a:cubicBezTo>
                    <a:pt x="1353" y="3481"/>
                    <a:pt x="1354" y="3483"/>
                    <a:pt x="1355" y="3485"/>
                  </a:cubicBezTo>
                  <a:lnTo>
                    <a:pt x="1355" y="3485"/>
                  </a:lnTo>
                  <a:cubicBezTo>
                    <a:pt x="1287" y="3315"/>
                    <a:pt x="1225" y="3144"/>
                    <a:pt x="1167" y="2969"/>
                  </a:cubicBezTo>
                  <a:cubicBezTo>
                    <a:pt x="1101" y="2774"/>
                    <a:pt x="1051" y="2574"/>
                    <a:pt x="999" y="2372"/>
                  </a:cubicBezTo>
                  <a:cubicBezTo>
                    <a:pt x="905" y="2004"/>
                    <a:pt x="844" y="1625"/>
                    <a:pt x="795" y="1246"/>
                  </a:cubicBezTo>
                  <a:cubicBezTo>
                    <a:pt x="763" y="956"/>
                    <a:pt x="750" y="663"/>
                    <a:pt x="743" y="370"/>
                  </a:cubicBezTo>
                  <a:cubicBezTo>
                    <a:pt x="740" y="173"/>
                    <a:pt x="592" y="3"/>
                    <a:pt x="388" y="0"/>
                  </a:cubicBezTo>
                  <a:cubicBezTo>
                    <a:pt x="386" y="0"/>
                    <a:pt x="383" y="0"/>
                    <a:pt x="381" y="0"/>
                  </a:cubicBezTo>
                  <a:close/>
                </a:path>
              </a:pathLst>
            </a:custGeom>
            <a:solidFill>
              <a:srgbClr val="F2D9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4" name="Google Shape;2584;p11"/>
            <p:cNvSpPr/>
            <p:nvPr/>
          </p:nvSpPr>
          <p:spPr>
            <a:xfrm>
              <a:off x="1493343" y="853564"/>
              <a:ext cx="584542" cy="114084"/>
            </a:xfrm>
            <a:custGeom>
              <a:avLst/>
              <a:gdLst/>
              <a:ahLst/>
              <a:cxnLst/>
              <a:rect l="l" t="t" r="r" b="b"/>
              <a:pathLst>
                <a:path w="14485" h="2827" extrusionOk="0">
                  <a:moveTo>
                    <a:pt x="7800" y="1"/>
                  </a:moveTo>
                  <a:cubicBezTo>
                    <a:pt x="7609" y="1"/>
                    <a:pt x="7418" y="4"/>
                    <a:pt x="7227" y="10"/>
                  </a:cubicBezTo>
                  <a:cubicBezTo>
                    <a:pt x="6599" y="30"/>
                    <a:pt x="5973" y="79"/>
                    <a:pt x="5352" y="167"/>
                  </a:cubicBezTo>
                  <a:cubicBezTo>
                    <a:pt x="4742" y="248"/>
                    <a:pt x="4133" y="363"/>
                    <a:pt x="3540" y="527"/>
                  </a:cubicBezTo>
                  <a:cubicBezTo>
                    <a:pt x="2343" y="856"/>
                    <a:pt x="1203" y="1366"/>
                    <a:pt x="202" y="2095"/>
                  </a:cubicBezTo>
                  <a:cubicBezTo>
                    <a:pt x="21" y="2228"/>
                    <a:pt x="1" y="2503"/>
                    <a:pt x="136" y="2673"/>
                  </a:cubicBezTo>
                  <a:cubicBezTo>
                    <a:pt x="203" y="2759"/>
                    <a:pt x="305" y="2812"/>
                    <a:pt x="416" y="2825"/>
                  </a:cubicBezTo>
                  <a:cubicBezTo>
                    <a:pt x="428" y="2826"/>
                    <a:pt x="441" y="2827"/>
                    <a:pt x="453" y="2827"/>
                  </a:cubicBezTo>
                  <a:cubicBezTo>
                    <a:pt x="548" y="2827"/>
                    <a:pt x="628" y="2792"/>
                    <a:pt x="710" y="2738"/>
                  </a:cubicBezTo>
                  <a:cubicBezTo>
                    <a:pt x="855" y="2641"/>
                    <a:pt x="1002" y="2551"/>
                    <a:pt x="1151" y="2459"/>
                  </a:cubicBezTo>
                  <a:cubicBezTo>
                    <a:pt x="2118" y="1885"/>
                    <a:pt x="3151" y="1442"/>
                    <a:pt x="4227" y="1111"/>
                  </a:cubicBezTo>
                  <a:lnTo>
                    <a:pt x="4227" y="1111"/>
                  </a:lnTo>
                  <a:cubicBezTo>
                    <a:pt x="4226" y="1111"/>
                    <a:pt x="4226" y="1112"/>
                    <a:pt x="4226" y="1112"/>
                  </a:cubicBezTo>
                  <a:cubicBezTo>
                    <a:pt x="4897" y="915"/>
                    <a:pt x="5575" y="764"/>
                    <a:pt x="6266" y="659"/>
                  </a:cubicBezTo>
                  <a:cubicBezTo>
                    <a:pt x="6987" y="550"/>
                    <a:pt x="7712" y="498"/>
                    <a:pt x="8440" y="478"/>
                  </a:cubicBezTo>
                  <a:lnTo>
                    <a:pt x="8380" y="478"/>
                  </a:lnTo>
                  <a:cubicBezTo>
                    <a:pt x="8569" y="473"/>
                    <a:pt x="8757" y="471"/>
                    <a:pt x="8946" y="471"/>
                  </a:cubicBezTo>
                  <a:cubicBezTo>
                    <a:pt x="9661" y="471"/>
                    <a:pt x="10377" y="506"/>
                    <a:pt x="11087" y="586"/>
                  </a:cubicBezTo>
                  <a:cubicBezTo>
                    <a:pt x="11969" y="685"/>
                    <a:pt x="12846" y="842"/>
                    <a:pt x="13710" y="1050"/>
                  </a:cubicBezTo>
                  <a:lnTo>
                    <a:pt x="13710" y="1050"/>
                  </a:lnTo>
                  <a:cubicBezTo>
                    <a:pt x="13709" y="1050"/>
                    <a:pt x="13709" y="1050"/>
                    <a:pt x="13709" y="1050"/>
                  </a:cubicBezTo>
                  <a:lnTo>
                    <a:pt x="13709" y="1050"/>
                  </a:lnTo>
                  <a:cubicBezTo>
                    <a:pt x="13914" y="1100"/>
                    <a:pt x="14119" y="1153"/>
                    <a:pt x="14320" y="1212"/>
                  </a:cubicBezTo>
                  <a:cubicBezTo>
                    <a:pt x="14334" y="1216"/>
                    <a:pt x="14348" y="1218"/>
                    <a:pt x="14361" y="1218"/>
                  </a:cubicBezTo>
                  <a:cubicBezTo>
                    <a:pt x="14383" y="1218"/>
                    <a:pt x="14403" y="1213"/>
                    <a:pt x="14421" y="1202"/>
                  </a:cubicBezTo>
                  <a:cubicBezTo>
                    <a:pt x="14438" y="1188"/>
                    <a:pt x="14455" y="1169"/>
                    <a:pt x="14464" y="1146"/>
                  </a:cubicBezTo>
                  <a:cubicBezTo>
                    <a:pt x="14484" y="1094"/>
                    <a:pt x="14458" y="1018"/>
                    <a:pt x="14399" y="1001"/>
                  </a:cubicBezTo>
                  <a:cubicBezTo>
                    <a:pt x="13864" y="846"/>
                    <a:pt x="13328" y="699"/>
                    <a:pt x="12785" y="577"/>
                  </a:cubicBezTo>
                  <a:cubicBezTo>
                    <a:pt x="12183" y="441"/>
                    <a:pt x="11579" y="335"/>
                    <a:pt x="10970" y="247"/>
                  </a:cubicBezTo>
                  <a:cubicBezTo>
                    <a:pt x="10351" y="156"/>
                    <a:pt x="9727" y="85"/>
                    <a:pt x="9102" y="43"/>
                  </a:cubicBezTo>
                  <a:cubicBezTo>
                    <a:pt x="8668" y="16"/>
                    <a:pt x="8234" y="1"/>
                    <a:pt x="7800" y="1"/>
                  </a:cubicBezTo>
                  <a:close/>
                </a:path>
              </a:pathLst>
            </a:custGeom>
            <a:solidFill>
              <a:srgbClr val="F2D9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5" name="Google Shape;2585;p11"/>
            <p:cNvSpPr/>
            <p:nvPr/>
          </p:nvSpPr>
          <p:spPr>
            <a:xfrm>
              <a:off x="1505046" y="900658"/>
              <a:ext cx="438336" cy="61622"/>
            </a:xfrm>
            <a:custGeom>
              <a:avLst/>
              <a:gdLst/>
              <a:ahLst/>
              <a:cxnLst/>
              <a:rect l="l" t="t" r="r" b="b"/>
              <a:pathLst>
                <a:path w="10862" h="1527" extrusionOk="0">
                  <a:moveTo>
                    <a:pt x="5359" y="0"/>
                  </a:moveTo>
                  <a:cubicBezTo>
                    <a:pt x="4470" y="0"/>
                    <a:pt x="3578" y="73"/>
                    <a:pt x="2701" y="230"/>
                  </a:cubicBezTo>
                  <a:cubicBezTo>
                    <a:pt x="2263" y="309"/>
                    <a:pt x="1829" y="416"/>
                    <a:pt x="1404" y="544"/>
                  </a:cubicBezTo>
                  <a:cubicBezTo>
                    <a:pt x="1206" y="600"/>
                    <a:pt x="1010" y="666"/>
                    <a:pt x="818" y="739"/>
                  </a:cubicBezTo>
                  <a:cubicBezTo>
                    <a:pt x="608" y="815"/>
                    <a:pt x="407" y="907"/>
                    <a:pt x="205" y="1002"/>
                  </a:cubicBezTo>
                  <a:cubicBezTo>
                    <a:pt x="67" y="1065"/>
                    <a:pt x="1" y="1223"/>
                    <a:pt x="62" y="1364"/>
                  </a:cubicBezTo>
                  <a:cubicBezTo>
                    <a:pt x="107" y="1463"/>
                    <a:pt x="210" y="1527"/>
                    <a:pt x="316" y="1527"/>
                  </a:cubicBezTo>
                  <a:cubicBezTo>
                    <a:pt x="353" y="1527"/>
                    <a:pt x="390" y="1519"/>
                    <a:pt x="424" y="1503"/>
                  </a:cubicBezTo>
                  <a:cubicBezTo>
                    <a:pt x="894" y="1290"/>
                    <a:pt x="1382" y="1108"/>
                    <a:pt x="1877" y="959"/>
                  </a:cubicBezTo>
                  <a:cubicBezTo>
                    <a:pt x="3011" y="633"/>
                    <a:pt x="4188" y="472"/>
                    <a:pt x="5367" y="431"/>
                  </a:cubicBezTo>
                  <a:lnTo>
                    <a:pt x="5367" y="431"/>
                  </a:lnTo>
                  <a:cubicBezTo>
                    <a:pt x="5359" y="432"/>
                    <a:pt x="5350" y="432"/>
                    <a:pt x="5342" y="433"/>
                  </a:cubicBezTo>
                  <a:cubicBezTo>
                    <a:pt x="5507" y="428"/>
                    <a:pt x="5671" y="426"/>
                    <a:pt x="5835" y="426"/>
                  </a:cubicBezTo>
                  <a:cubicBezTo>
                    <a:pt x="6410" y="426"/>
                    <a:pt x="6985" y="455"/>
                    <a:pt x="7557" y="512"/>
                  </a:cubicBezTo>
                  <a:cubicBezTo>
                    <a:pt x="8264" y="581"/>
                    <a:pt x="8968" y="690"/>
                    <a:pt x="9657" y="855"/>
                  </a:cubicBezTo>
                  <a:cubicBezTo>
                    <a:pt x="9990" y="939"/>
                    <a:pt x="10321" y="1030"/>
                    <a:pt x="10648" y="1141"/>
                  </a:cubicBezTo>
                  <a:cubicBezTo>
                    <a:pt x="10665" y="1147"/>
                    <a:pt x="10682" y="1149"/>
                    <a:pt x="10699" y="1149"/>
                  </a:cubicBezTo>
                  <a:cubicBezTo>
                    <a:pt x="10725" y="1149"/>
                    <a:pt x="10751" y="1143"/>
                    <a:pt x="10773" y="1130"/>
                  </a:cubicBezTo>
                  <a:cubicBezTo>
                    <a:pt x="10802" y="1112"/>
                    <a:pt x="10823" y="1089"/>
                    <a:pt x="10835" y="1056"/>
                  </a:cubicBezTo>
                  <a:cubicBezTo>
                    <a:pt x="10862" y="986"/>
                    <a:pt x="10828" y="897"/>
                    <a:pt x="10754" y="871"/>
                  </a:cubicBezTo>
                  <a:cubicBezTo>
                    <a:pt x="9052" y="289"/>
                    <a:pt x="7258" y="8"/>
                    <a:pt x="5462" y="1"/>
                  </a:cubicBezTo>
                  <a:cubicBezTo>
                    <a:pt x="5427" y="0"/>
                    <a:pt x="5393" y="0"/>
                    <a:pt x="5359" y="0"/>
                  </a:cubicBezTo>
                  <a:close/>
                </a:path>
              </a:pathLst>
            </a:custGeom>
            <a:solidFill>
              <a:srgbClr val="F2D9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6" name="Google Shape;2586;p11"/>
            <p:cNvSpPr/>
            <p:nvPr/>
          </p:nvSpPr>
          <p:spPr>
            <a:xfrm>
              <a:off x="1529824" y="927978"/>
              <a:ext cx="444026" cy="78248"/>
            </a:xfrm>
            <a:custGeom>
              <a:avLst/>
              <a:gdLst/>
              <a:ahLst/>
              <a:cxnLst/>
              <a:rect l="l" t="t" r="r" b="b"/>
              <a:pathLst>
                <a:path w="11003" h="1939" extrusionOk="0">
                  <a:moveTo>
                    <a:pt x="2187" y="375"/>
                  </a:moveTo>
                  <a:cubicBezTo>
                    <a:pt x="2184" y="375"/>
                    <a:pt x="2180" y="375"/>
                    <a:pt x="2176" y="375"/>
                  </a:cubicBezTo>
                  <a:lnTo>
                    <a:pt x="2176" y="375"/>
                  </a:lnTo>
                  <a:cubicBezTo>
                    <a:pt x="2180" y="375"/>
                    <a:pt x="2184" y="375"/>
                    <a:pt x="2187" y="375"/>
                  </a:cubicBezTo>
                  <a:close/>
                  <a:moveTo>
                    <a:pt x="7745" y="985"/>
                  </a:moveTo>
                  <a:cubicBezTo>
                    <a:pt x="7745" y="985"/>
                    <a:pt x="7746" y="985"/>
                    <a:pt x="7746" y="985"/>
                  </a:cubicBezTo>
                  <a:cubicBezTo>
                    <a:pt x="7746" y="985"/>
                    <a:pt x="7745" y="985"/>
                    <a:pt x="7745" y="985"/>
                  </a:cubicBezTo>
                  <a:close/>
                  <a:moveTo>
                    <a:pt x="2627" y="1"/>
                  </a:moveTo>
                  <a:cubicBezTo>
                    <a:pt x="2292" y="1"/>
                    <a:pt x="1956" y="11"/>
                    <a:pt x="1620" y="27"/>
                  </a:cubicBezTo>
                  <a:cubicBezTo>
                    <a:pt x="1132" y="52"/>
                    <a:pt x="642" y="92"/>
                    <a:pt x="159" y="170"/>
                  </a:cubicBezTo>
                  <a:cubicBezTo>
                    <a:pt x="65" y="185"/>
                    <a:pt x="0" y="274"/>
                    <a:pt x="14" y="372"/>
                  </a:cubicBezTo>
                  <a:cubicBezTo>
                    <a:pt x="23" y="417"/>
                    <a:pt x="46" y="457"/>
                    <a:pt x="83" y="483"/>
                  </a:cubicBezTo>
                  <a:cubicBezTo>
                    <a:pt x="114" y="508"/>
                    <a:pt x="150" y="518"/>
                    <a:pt x="187" y="518"/>
                  </a:cubicBezTo>
                  <a:cubicBezTo>
                    <a:pt x="197" y="518"/>
                    <a:pt x="207" y="517"/>
                    <a:pt x="217" y="516"/>
                  </a:cubicBezTo>
                  <a:cubicBezTo>
                    <a:pt x="534" y="487"/>
                    <a:pt x="853" y="453"/>
                    <a:pt x="1173" y="430"/>
                  </a:cubicBezTo>
                  <a:cubicBezTo>
                    <a:pt x="1499" y="403"/>
                    <a:pt x="1825" y="388"/>
                    <a:pt x="2152" y="376"/>
                  </a:cubicBezTo>
                  <a:lnTo>
                    <a:pt x="2152" y="376"/>
                  </a:lnTo>
                  <a:cubicBezTo>
                    <a:pt x="2153" y="376"/>
                    <a:pt x="2155" y="376"/>
                    <a:pt x="2156" y="376"/>
                  </a:cubicBezTo>
                  <a:cubicBezTo>
                    <a:pt x="2162" y="376"/>
                    <a:pt x="2169" y="376"/>
                    <a:pt x="2176" y="375"/>
                  </a:cubicBezTo>
                  <a:lnTo>
                    <a:pt x="2176" y="375"/>
                  </a:lnTo>
                  <a:cubicBezTo>
                    <a:pt x="2168" y="376"/>
                    <a:pt x="2160" y="376"/>
                    <a:pt x="2152" y="376"/>
                  </a:cubicBezTo>
                  <a:lnTo>
                    <a:pt x="2152" y="376"/>
                  </a:lnTo>
                  <a:cubicBezTo>
                    <a:pt x="2148" y="376"/>
                    <a:pt x="2144" y="376"/>
                    <a:pt x="2140" y="375"/>
                  </a:cubicBezTo>
                  <a:cubicBezTo>
                    <a:pt x="2313" y="371"/>
                    <a:pt x="2486" y="368"/>
                    <a:pt x="2659" y="368"/>
                  </a:cubicBezTo>
                  <a:cubicBezTo>
                    <a:pt x="3431" y="368"/>
                    <a:pt x="4203" y="412"/>
                    <a:pt x="4972" y="496"/>
                  </a:cubicBezTo>
                  <a:cubicBezTo>
                    <a:pt x="5906" y="598"/>
                    <a:pt x="6832" y="766"/>
                    <a:pt x="7745" y="985"/>
                  </a:cubicBezTo>
                  <a:lnTo>
                    <a:pt x="7745" y="985"/>
                  </a:lnTo>
                  <a:cubicBezTo>
                    <a:pt x="7744" y="985"/>
                    <a:pt x="7744" y="985"/>
                    <a:pt x="7743" y="984"/>
                  </a:cubicBezTo>
                  <a:lnTo>
                    <a:pt x="7743" y="984"/>
                  </a:lnTo>
                  <a:cubicBezTo>
                    <a:pt x="8785" y="1237"/>
                    <a:pt x="9812" y="1557"/>
                    <a:pt x="10818" y="1931"/>
                  </a:cubicBezTo>
                  <a:cubicBezTo>
                    <a:pt x="10832" y="1936"/>
                    <a:pt x="10847" y="1938"/>
                    <a:pt x="10862" y="1938"/>
                  </a:cubicBezTo>
                  <a:cubicBezTo>
                    <a:pt x="10886" y="1938"/>
                    <a:pt x="10909" y="1932"/>
                    <a:pt x="10929" y="1919"/>
                  </a:cubicBezTo>
                  <a:cubicBezTo>
                    <a:pt x="10952" y="1908"/>
                    <a:pt x="10969" y="1886"/>
                    <a:pt x="10978" y="1860"/>
                  </a:cubicBezTo>
                  <a:cubicBezTo>
                    <a:pt x="11002" y="1798"/>
                    <a:pt x="10969" y="1724"/>
                    <a:pt x="10906" y="1699"/>
                  </a:cubicBezTo>
                  <a:cubicBezTo>
                    <a:pt x="10048" y="1376"/>
                    <a:pt x="9179" y="1077"/>
                    <a:pt x="8296" y="829"/>
                  </a:cubicBezTo>
                  <a:cubicBezTo>
                    <a:pt x="7420" y="582"/>
                    <a:pt x="6531" y="385"/>
                    <a:pt x="5633" y="240"/>
                  </a:cubicBezTo>
                  <a:cubicBezTo>
                    <a:pt x="4750" y="98"/>
                    <a:pt x="3858" y="22"/>
                    <a:pt x="2962" y="4"/>
                  </a:cubicBezTo>
                  <a:cubicBezTo>
                    <a:pt x="2850" y="2"/>
                    <a:pt x="2738" y="1"/>
                    <a:pt x="2627" y="1"/>
                  </a:cubicBezTo>
                  <a:close/>
                </a:path>
              </a:pathLst>
            </a:custGeom>
            <a:solidFill>
              <a:srgbClr val="F2D9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7" name="Google Shape;2587;p11"/>
            <p:cNvSpPr/>
            <p:nvPr/>
          </p:nvSpPr>
          <p:spPr>
            <a:xfrm>
              <a:off x="1575465" y="880683"/>
              <a:ext cx="267836" cy="33051"/>
            </a:xfrm>
            <a:custGeom>
              <a:avLst/>
              <a:gdLst/>
              <a:ahLst/>
              <a:cxnLst/>
              <a:rect l="l" t="t" r="r" b="b"/>
              <a:pathLst>
                <a:path w="6637" h="819" extrusionOk="0">
                  <a:moveTo>
                    <a:pt x="6001" y="1"/>
                  </a:moveTo>
                  <a:cubicBezTo>
                    <a:pt x="5112" y="1"/>
                    <a:pt x="4223" y="67"/>
                    <a:pt x="3337" y="164"/>
                  </a:cubicBezTo>
                  <a:cubicBezTo>
                    <a:pt x="2257" y="280"/>
                    <a:pt x="1189" y="444"/>
                    <a:pt x="111" y="579"/>
                  </a:cubicBezTo>
                  <a:cubicBezTo>
                    <a:pt x="44" y="588"/>
                    <a:pt x="1" y="654"/>
                    <a:pt x="9" y="717"/>
                  </a:cubicBezTo>
                  <a:cubicBezTo>
                    <a:pt x="20" y="777"/>
                    <a:pt x="74" y="818"/>
                    <a:pt x="132" y="818"/>
                  </a:cubicBezTo>
                  <a:cubicBezTo>
                    <a:pt x="138" y="818"/>
                    <a:pt x="143" y="818"/>
                    <a:pt x="149" y="817"/>
                  </a:cubicBezTo>
                  <a:cubicBezTo>
                    <a:pt x="1923" y="591"/>
                    <a:pt x="3689" y="289"/>
                    <a:pt x="5479" y="231"/>
                  </a:cubicBezTo>
                  <a:lnTo>
                    <a:pt x="5479" y="231"/>
                  </a:lnTo>
                  <a:cubicBezTo>
                    <a:pt x="5477" y="232"/>
                    <a:pt x="5474" y="232"/>
                    <a:pt x="5472" y="234"/>
                  </a:cubicBezTo>
                  <a:cubicBezTo>
                    <a:pt x="5650" y="229"/>
                    <a:pt x="5828" y="226"/>
                    <a:pt x="6006" y="226"/>
                  </a:cubicBezTo>
                  <a:cubicBezTo>
                    <a:pt x="6173" y="226"/>
                    <a:pt x="6340" y="229"/>
                    <a:pt x="6507" y="234"/>
                  </a:cubicBezTo>
                  <a:cubicBezTo>
                    <a:pt x="6509" y="234"/>
                    <a:pt x="6512" y="234"/>
                    <a:pt x="6514" y="234"/>
                  </a:cubicBezTo>
                  <a:cubicBezTo>
                    <a:pt x="6537" y="234"/>
                    <a:pt x="6559" y="227"/>
                    <a:pt x="6578" y="216"/>
                  </a:cubicBezTo>
                  <a:cubicBezTo>
                    <a:pt x="6606" y="200"/>
                    <a:pt x="6626" y="171"/>
                    <a:pt x="6629" y="134"/>
                  </a:cubicBezTo>
                  <a:cubicBezTo>
                    <a:pt x="6637" y="76"/>
                    <a:pt x="6592" y="12"/>
                    <a:pt x="6529" y="9"/>
                  </a:cubicBezTo>
                  <a:cubicBezTo>
                    <a:pt x="6353" y="3"/>
                    <a:pt x="6177" y="1"/>
                    <a:pt x="6001" y="1"/>
                  </a:cubicBezTo>
                  <a:close/>
                </a:path>
              </a:pathLst>
            </a:custGeom>
            <a:solidFill>
              <a:srgbClr val="F2D9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8" name="Google Shape;2588;p11"/>
            <p:cNvSpPr/>
            <p:nvPr/>
          </p:nvSpPr>
          <p:spPr>
            <a:xfrm>
              <a:off x="1589871" y="828827"/>
              <a:ext cx="288942" cy="75302"/>
            </a:xfrm>
            <a:custGeom>
              <a:avLst/>
              <a:gdLst/>
              <a:ahLst/>
              <a:cxnLst/>
              <a:rect l="l" t="t" r="r" b="b"/>
              <a:pathLst>
                <a:path w="7160" h="1866" extrusionOk="0">
                  <a:moveTo>
                    <a:pt x="6180" y="228"/>
                  </a:moveTo>
                  <a:cubicBezTo>
                    <a:pt x="6179" y="228"/>
                    <a:pt x="6178" y="228"/>
                    <a:pt x="6178" y="228"/>
                  </a:cubicBezTo>
                  <a:cubicBezTo>
                    <a:pt x="6178" y="228"/>
                    <a:pt x="6179" y="228"/>
                    <a:pt x="6180" y="228"/>
                  </a:cubicBezTo>
                  <a:close/>
                  <a:moveTo>
                    <a:pt x="3391" y="729"/>
                  </a:moveTo>
                  <a:cubicBezTo>
                    <a:pt x="3384" y="731"/>
                    <a:pt x="3378" y="732"/>
                    <a:pt x="3374" y="734"/>
                  </a:cubicBezTo>
                  <a:cubicBezTo>
                    <a:pt x="3378" y="732"/>
                    <a:pt x="3385" y="731"/>
                    <a:pt x="3391" y="729"/>
                  </a:cubicBezTo>
                  <a:close/>
                  <a:moveTo>
                    <a:pt x="3363" y="736"/>
                  </a:moveTo>
                  <a:cubicBezTo>
                    <a:pt x="3363" y="736"/>
                    <a:pt x="3363" y="736"/>
                    <a:pt x="3362" y="736"/>
                  </a:cubicBezTo>
                  <a:cubicBezTo>
                    <a:pt x="3363" y="736"/>
                    <a:pt x="3363" y="736"/>
                    <a:pt x="3363" y="736"/>
                  </a:cubicBezTo>
                  <a:close/>
                  <a:moveTo>
                    <a:pt x="6419" y="1"/>
                  </a:moveTo>
                  <a:cubicBezTo>
                    <a:pt x="6051" y="1"/>
                    <a:pt x="5683" y="26"/>
                    <a:pt x="5317" y="73"/>
                  </a:cubicBezTo>
                  <a:cubicBezTo>
                    <a:pt x="4714" y="149"/>
                    <a:pt x="4124" y="287"/>
                    <a:pt x="3538" y="446"/>
                  </a:cubicBezTo>
                  <a:cubicBezTo>
                    <a:pt x="2366" y="774"/>
                    <a:pt x="1231" y="1225"/>
                    <a:pt x="86" y="1634"/>
                  </a:cubicBezTo>
                  <a:cubicBezTo>
                    <a:pt x="24" y="1657"/>
                    <a:pt x="0" y="1738"/>
                    <a:pt x="23" y="1795"/>
                  </a:cubicBezTo>
                  <a:cubicBezTo>
                    <a:pt x="43" y="1842"/>
                    <a:pt x="86" y="1866"/>
                    <a:pt x="133" y="1866"/>
                  </a:cubicBezTo>
                  <a:cubicBezTo>
                    <a:pt x="150" y="1866"/>
                    <a:pt x="167" y="1863"/>
                    <a:pt x="184" y="1857"/>
                  </a:cubicBezTo>
                  <a:cubicBezTo>
                    <a:pt x="1239" y="1469"/>
                    <a:pt x="2286" y="1057"/>
                    <a:pt x="3366" y="734"/>
                  </a:cubicBezTo>
                  <a:lnTo>
                    <a:pt x="3366" y="734"/>
                  </a:lnTo>
                  <a:cubicBezTo>
                    <a:pt x="3365" y="735"/>
                    <a:pt x="3364" y="736"/>
                    <a:pt x="3363" y="736"/>
                  </a:cubicBezTo>
                  <a:lnTo>
                    <a:pt x="3363" y="736"/>
                  </a:lnTo>
                  <a:cubicBezTo>
                    <a:pt x="3830" y="597"/>
                    <a:pt x="4302" y="479"/>
                    <a:pt x="4780" y="387"/>
                  </a:cubicBezTo>
                  <a:cubicBezTo>
                    <a:pt x="5248" y="300"/>
                    <a:pt x="5721" y="244"/>
                    <a:pt x="6193" y="227"/>
                  </a:cubicBezTo>
                  <a:lnTo>
                    <a:pt x="6193" y="227"/>
                  </a:lnTo>
                  <a:cubicBezTo>
                    <a:pt x="6189" y="227"/>
                    <a:pt x="6185" y="228"/>
                    <a:pt x="6180" y="228"/>
                  </a:cubicBezTo>
                  <a:lnTo>
                    <a:pt x="6180" y="228"/>
                  </a:lnTo>
                  <a:cubicBezTo>
                    <a:pt x="6250" y="226"/>
                    <a:pt x="6319" y="225"/>
                    <a:pt x="6389" y="225"/>
                  </a:cubicBezTo>
                  <a:cubicBezTo>
                    <a:pt x="6603" y="225"/>
                    <a:pt x="6815" y="234"/>
                    <a:pt x="7031" y="251"/>
                  </a:cubicBezTo>
                  <a:cubicBezTo>
                    <a:pt x="7033" y="251"/>
                    <a:pt x="7035" y="251"/>
                    <a:pt x="7037" y="251"/>
                  </a:cubicBezTo>
                  <a:cubicBezTo>
                    <a:pt x="7059" y="251"/>
                    <a:pt x="7080" y="244"/>
                    <a:pt x="7100" y="235"/>
                  </a:cubicBezTo>
                  <a:cubicBezTo>
                    <a:pt x="7130" y="217"/>
                    <a:pt x="7151" y="186"/>
                    <a:pt x="7154" y="150"/>
                  </a:cubicBezTo>
                  <a:cubicBezTo>
                    <a:pt x="7160" y="90"/>
                    <a:pt x="7115" y="34"/>
                    <a:pt x="7054" y="27"/>
                  </a:cubicBezTo>
                  <a:cubicBezTo>
                    <a:pt x="6842" y="9"/>
                    <a:pt x="6631" y="1"/>
                    <a:pt x="6419" y="1"/>
                  </a:cubicBezTo>
                  <a:close/>
                </a:path>
              </a:pathLst>
            </a:custGeom>
            <a:solidFill>
              <a:srgbClr val="F2D9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9" name="Google Shape;2589;p11"/>
            <p:cNvSpPr/>
            <p:nvPr/>
          </p:nvSpPr>
          <p:spPr>
            <a:xfrm>
              <a:off x="1362513" y="1044159"/>
              <a:ext cx="204761" cy="459361"/>
            </a:xfrm>
            <a:custGeom>
              <a:avLst/>
              <a:gdLst/>
              <a:ahLst/>
              <a:cxnLst/>
              <a:rect l="l" t="t" r="r" b="b"/>
              <a:pathLst>
                <a:path w="5074" h="11383" extrusionOk="0">
                  <a:moveTo>
                    <a:pt x="383" y="1"/>
                  </a:moveTo>
                  <a:cubicBezTo>
                    <a:pt x="382" y="1"/>
                    <a:pt x="381" y="1"/>
                    <a:pt x="380" y="1"/>
                  </a:cubicBezTo>
                  <a:cubicBezTo>
                    <a:pt x="172" y="5"/>
                    <a:pt x="20" y="176"/>
                    <a:pt x="12" y="380"/>
                  </a:cubicBezTo>
                  <a:cubicBezTo>
                    <a:pt x="7" y="567"/>
                    <a:pt x="1" y="754"/>
                    <a:pt x="8" y="940"/>
                  </a:cubicBezTo>
                  <a:cubicBezTo>
                    <a:pt x="15" y="1161"/>
                    <a:pt x="38" y="1378"/>
                    <a:pt x="64" y="1595"/>
                  </a:cubicBezTo>
                  <a:cubicBezTo>
                    <a:pt x="121" y="2068"/>
                    <a:pt x="208" y="2539"/>
                    <a:pt x="320" y="3001"/>
                  </a:cubicBezTo>
                  <a:cubicBezTo>
                    <a:pt x="439" y="3490"/>
                    <a:pt x="580" y="3971"/>
                    <a:pt x="741" y="4446"/>
                  </a:cubicBezTo>
                  <a:cubicBezTo>
                    <a:pt x="911" y="4953"/>
                    <a:pt x="1115" y="5444"/>
                    <a:pt x="1328" y="5933"/>
                  </a:cubicBezTo>
                  <a:cubicBezTo>
                    <a:pt x="1541" y="6418"/>
                    <a:pt x="1773" y="6892"/>
                    <a:pt x="2015" y="7360"/>
                  </a:cubicBezTo>
                  <a:cubicBezTo>
                    <a:pt x="2252" y="7820"/>
                    <a:pt x="2510" y="8267"/>
                    <a:pt x="2776" y="8709"/>
                  </a:cubicBezTo>
                  <a:cubicBezTo>
                    <a:pt x="3027" y="9124"/>
                    <a:pt x="3297" y="9524"/>
                    <a:pt x="3584" y="9917"/>
                  </a:cubicBezTo>
                  <a:cubicBezTo>
                    <a:pt x="3840" y="10266"/>
                    <a:pt x="4113" y="10605"/>
                    <a:pt x="4406" y="10920"/>
                  </a:cubicBezTo>
                  <a:cubicBezTo>
                    <a:pt x="4544" y="11066"/>
                    <a:pt x="4690" y="11210"/>
                    <a:pt x="4840" y="11346"/>
                  </a:cubicBezTo>
                  <a:cubicBezTo>
                    <a:pt x="4865" y="11371"/>
                    <a:pt x="4898" y="11383"/>
                    <a:pt x="4930" y="11383"/>
                  </a:cubicBezTo>
                  <a:cubicBezTo>
                    <a:pt x="4953" y="11383"/>
                    <a:pt x="4976" y="11377"/>
                    <a:pt x="4996" y="11365"/>
                  </a:cubicBezTo>
                  <a:cubicBezTo>
                    <a:pt x="5009" y="11361"/>
                    <a:pt x="5018" y="11353"/>
                    <a:pt x="5025" y="11345"/>
                  </a:cubicBezTo>
                  <a:cubicBezTo>
                    <a:pt x="5074" y="11293"/>
                    <a:pt x="5074" y="11210"/>
                    <a:pt x="5022" y="11161"/>
                  </a:cubicBezTo>
                  <a:cubicBezTo>
                    <a:pt x="4768" y="10924"/>
                    <a:pt x="4541" y="10664"/>
                    <a:pt x="4321" y="10393"/>
                  </a:cubicBezTo>
                  <a:cubicBezTo>
                    <a:pt x="3942" y="9917"/>
                    <a:pt x="3616" y="9406"/>
                    <a:pt x="3309" y="8880"/>
                  </a:cubicBezTo>
                  <a:cubicBezTo>
                    <a:pt x="2961" y="8280"/>
                    <a:pt x="2654" y="7652"/>
                    <a:pt x="2379" y="7016"/>
                  </a:cubicBezTo>
                  <a:cubicBezTo>
                    <a:pt x="2203" y="6604"/>
                    <a:pt x="2042" y="6184"/>
                    <a:pt x="1891" y="5760"/>
                  </a:cubicBezTo>
                  <a:cubicBezTo>
                    <a:pt x="1729" y="5307"/>
                    <a:pt x="1585" y="4846"/>
                    <a:pt x="1446" y="4380"/>
                  </a:cubicBezTo>
                  <a:cubicBezTo>
                    <a:pt x="1190" y="3534"/>
                    <a:pt x="988" y="2672"/>
                    <a:pt x="860" y="1799"/>
                  </a:cubicBezTo>
                  <a:cubicBezTo>
                    <a:pt x="828" y="1559"/>
                    <a:pt x="802" y="1319"/>
                    <a:pt x="782" y="1078"/>
                  </a:cubicBezTo>
                  <a:cubicBezTo>
                    <a:pt x="766" y="844"/>
                    <a:pt x="752" y="607"/>
                    <a:pt x="759" y="371"/>
                  </a:cubicBezTo>
                  <a:cubicBezTo>
                    <a:pt x="765" y="170"/>
                    <a:pt x="580" y="1"/>
                    <a:pt x="383" y="1"/>
                  </a:cubicBezTo>
                  <a:close/>
                </a:path>
              </a:pathLst>
            </a:custGeom>
            <a:solidFill>
              <a:srgbClr val="F2D9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0" name="Google Shape;2590;p11"/>
            <p:cNvSpPr/>
            <p:nvPr/>
          </p:nvSpPr>
          <p:spPr>
            <a:xfrm>
              <a:off x="1385233" y="1024628"/>
              <a:ext cx="213195" cy="284543"/>
            </a:xfrm>
            <a:custGeom>
              <a:avLst/>
              <a:gdLst/>
              <a:ahLst/>
              <a:cxnLst/>
              <a:rect l="l" t="t" r="r" b="b"/>
              <a:pathLst>
                <a:path w="5283" h="7051" extrusionOk="0">
                  <a:moveTo>
                    <a:pt x="305" y="0"/>
                  </a:moveTo>
                  <a:cubicBezTo>
                    <a:pt x="257" y="0"/>
                    <a:pt x="209" y="13"/>
                    <a:pt x="166" y="38"/>
                  </a:cubicBezTo>
                  <a:cubicBezTo>
                    <a:pt x="38" y="116"/>
                    <a:pt x="1" y="281"/>
                    <a:pt x="74" y="409"/>
                  </a:cubicBezTo>
                  <a:cubicBezTo>
                    <a:pt x="413" y="1005"/>
                    <a:pt x="771" y="1589"/>
                    <a:pt x="1140" y="2168"/>
                  </a:cubicBezTo>
                  <a:cubicBezTo>
                    <a:pt x="1523" y="2767"/>
                    <a:pt x="1920" y="3356"/>
                    <a:pt x="2336" y="3932"/>
                  </a:cubicBezTo>
                  <a:cubicBezTo>
                    <a:pt x="2727" y="4475"/>
                    <a:pt x="3148" y="4992"/>
                    <a:pt x="3589" y="5493"/>
                  </a:cubicBezTo>
                  <a:cubicBezTo>
                    <a:pt x="4061" y="6029"/>
                    <a:pt x="4561" y="6536"/>
                    <a:pt x="5085" y="7020"/>
                  </a:cubicBezTo>
                  <a:cubicBezTo>
                    <a:pt x="5107" y="7040"/>
                    <a:pt x="5136" y="7050"/>
                    <a:pt x="5164" y="7050"/>
                  </a:cubicBezTo>
                  <a:cubicBezTo>
                    <a:pt x="5184" y="7050"/>
                    <a:pt x="5204" y="7045"/>
                    <a:pt x="5222" y="7034"/>
                  </a:cubicBezTo>
                  <a:cubicBezTo>
                    <a:pt x="5228" y="7030"/>
                    <a:pt x="5235" y="7024"/>
                    <a:pt x="5240" y="7017"/>
                  </a:cubicBezTo>
                  <a:cubicBezTo>
                    <a:pt x="5282" y="6974"/>
                    <a:pt x="5282" y="6901"/>
                    <a:pt x="5238" y="6858"/>
                  </a:cubicBezTo>
                  <a:cubicBezTo>
                    <a:pt x="4736" y="6388"/>
                    <a:pt x="4275" y="5881"/>
                    <a:pt x="3844" y="5347"/>
                  </a:cubicBezTo>
                  <a:cubicBezTo>
                    <a:pt x="3536" y="4958"/>
                    <a:pt x="3241" y="4557"/>
                    <a:pt x="2963" y="4150"/>
                  </a:cubicBezTo>
                  <a:cubicBezTo>
                    <a:pt x="2675" y="3728"/>
                    <a:pt x="2394" y="3303"/>
                    <a:pt x="2127" y="2868"/>
                  </a:cubicBezTo>
                  <a:cubicBezTo>
                    <a:pt x="1858" y="2430"/>
                    <a:pt x="1599" y="1989"/>
                    <a:pt x="1345" y="1545"/>
                  </a:cubicBezTo>
                  <a:cubicBezTo>
                    <a:pt x="1072" y="1074"/>
                    <a:pt x="810" y="598"/>
                    <a:pt x="537" y="130"/>
                  </a:cubicBezTo>
                  <a:cubicBezTo>
                    <a:pt x="488" y="46"/>
                    <a:pt x="397" y="0"/>
                    <a:pt x="305" y="0"/>
                  </a:cubicBezTo>
                  <a:close/>
                </a:path>
              </a:pathLst>
            </a:custGeom>
            <a:solidFill>
              <a:srgbClr val="F2D9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1" name="Google Shape;2591;p11"/>
            <p:cNvSpPr/>
            <p:nvPr/>
          </p:nvSpPr>
          <p:spPr>
            <a:xfrm>
              <a:off x="1370181" y="1003199"/>
              <a:ext cx="204398" cy="73083"/>
            </a:xfrm>
            <a:custGeom>
              <a:avLst/>
              <a:gdLst/>
              <a:ahLst/>
              <a:cxnLst/>
              <a:rect l="l" t="t" r="r" b="b"/>
              <a:pathLst>
                <a:path w="5065" h="1811" extrusionOk="0">
                  <a:moveTo>
                    <a:pt x="3440" y="1133"/>
                  </a:moveTo>
                  <a:cubicBezTo>
                    <a:pt x="3440" y="1134"/>
                    <a:pt x="3440" y="1134"/>
                    <a:pt x="3440" y="1134"/>
                  </a:cubicBezTo>
                  <a:cubicBezTo>
                    <a:pt x="3440" y="1134"/>
                    <a:pt x="3440" y="1134"/>
                    <a:pt x="3440" y="1133"/>
                  </a:cubicBezTo>
                  <a:close/>
                  <a:moveTo>
                    <a:pt x="744" y="1"/>
                  </a:moveTo>
                  <a:cubicBezTo>
                    <a:pt x="604" y="1"/>
                    <a:pt x="464" y="11"/>
                    <a:pt x="324" y="29"/>
                  </a:cubicBezTo>
                  <a:cubicBezTo>
                    <a:pt x="295" y="35"/>
                    <a:pt x="268" y="38"/>
                    <a:pt x="239" y="44"/>
                  </a:cubicBezTo>
                  <a:cubicBezTo>
                    <a:pt x="181" y="59"/>
                    <a:pt x="131" y="89"/>
                    <a:pt x="92" y="131"/>
                  </a:cubicBezTo>
                  <a:cubicBezTo>
                    <a:pt x="32" y="193"/>
                    <a:pt x="0" y="275"/>
                    <a:pt x="2" y="360"/>
                  </a:cubicBezTo>
                  <a:cubicBezTo>
                    <a:pt x="3" y="447"/>
                    <a:pt x="39" y="532"/>
                    <a:pt x="102" y="591"/>
                  </a:cubicBezTo>
                  <a:cubicBezTo>
                    <a:pt x="156" y="641"/>
                    <a:pt x="238" y="682"/>
                    <a:pt x="313" y="682"/>
                  </a:cubicBezTo>
                  <a:cubicBezTo>
                    <a:pt x="319" y="682"/>
                    <a:pt x="325" y="682"/>
                    <a:pt x="331" y="681"/>
                  </a:cubicBezTo>
                  <a:cubicBezTo>
                    <a:pt x="555" y="659"/>
                    <a:pt x="780" y="647"/>
                    <a:pt x="1006" y="647"/>
                  </a:cubicBezTo>
                  <a:cubicBezTo>
                    <a:pt x="1217" y="647"/>
                    <a:pt x="1428" y="658"/>
                    <a:pt x="1639" y="678"/>
                  </a:cubicBezTo>
                  <a:cubicBezTo>
                    <a:pt x="1939" y="717"/>
                    <a:pt x="2235" y="765"/>
                    <a:pt x="2528" y="836"/>
                  </a:cubicBezTo>
                  <a:cubicBezTo>
                    <a:pt x="2838" y="912"/>
                    <a:pt x="3141" y="1019"/>
                    <a:pt x="3440" y="1133"/>
                  </a:cubicBezTo>
                  <a:lnTo>
                    <a:pt x="3440" y="1133"/>
                  </a:lnTo>
                  <a:cubicBezTo>
                    <a:pt x="3439" y="1133"/>
                    <a:pt x="3439" y="1132"/>
                    <a:pt x="3438" y="1132"/>
                  </a:cubicBezTo>
                  <a:lnTo>
                    <a:pt x="3438" y="1132"/>
                  </a:lnTo>
                  <a:cubicBezTo>
                    <a:pt x="3901" y="1315"/>
                    <a:pt x="4353" y="1532"/>
                    <a:pt x="4779" y="1789"/>
                  </a:cubicBezTo>
                  <a:cubicBezTo>
                    <a:pt x="4804" y="1803"/>
                    <a:pt x="4833" y="1810"/>
                    <a:pt x="4861" y="1810"/>
                  </a:cubicBezTo>
                  <a:cubicBezTo>
                    <a:pt x="4893" y="1810"/>
                    <a:pt x="4926" y="1801"/>
                    <a:pt x="4954" y="1784"/>
                  </a:cubicBezTo>
                  <a:cubicBezTo>
                    <a:pt x="4980" y="1769"/>
                    <a:pt x="5003" y="1747"/>
                    <a:pt x="5019" y="1720"/>
                  </a:cubicBezTo>
                  <a:cubicBezTo>
                    <a:pt x="5065" y="1632"/>
                    <a:pt x="5029" y="1532"/>
                    <a:pt x="4948" y="1481"/>
                  </a:cubicBezTo>
                  <a:cubicBezTo>
                    <a:pt x="4624" y="1282"/>
                    <a:pt x="4291" y="1098"/>
                    <a:pt x="3950" y="927"/>
                  </a:cubicBezTo>
                  <a:cubicBezTo>
                    <a:pt x="3571" y="734"/>
                    <a:pt x="3178" y="575"/>
                    <a:pt x="2777" y="430"/>
                  </a:cubicBezTo>
                  <a:cubicBezTo>
                    <a:pt x="2376" y="283"/>
                    <a:pt x="1967" y="160"/>
                    <a:pt x="1544" y="81"/>
                  </a:cubicBezTo>
                  <a:cubicBezTo>
                    <a:pt x="1338" y="44"/>
                    <a:pt x="1129" y="21"/>
                    <a:pt x="921" y="6"/>
                  </a:cubicBezTo>
                  <a:cubicBezTo>
                    <a:pt x="862" y="2"/>
                    <a:pt x="803" y="1"/>
                    <a:pt x="744" y="1"/>
                  </a:cubicBezTo>
                  <a:close/>
                </a:path>
              </a:pathLst>
            </a:custGeom>
            <a:solidFill>
              <a:srgbClr val="F2D9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2" name="Google Shape;2592;p11"/>
            <p:cNvSpPr/>
            <p:nvPr/>
          </p:nvSpPr>
          <p:spPr>
            <a:xfrm>
              <a:off x="1280512" y="1100212"/>
              <a:ext cx="59927" cy="425826"/>
            </a:xfrm>
            <a:custGeom>
              <a:avLst/>
              <a:gdLst/>
              <a:ahLst/>
              <a:cxnLst/>
              <a:rect l="l" t="t" r="r" b="b"/>
              <a:pathLst>
                <a:path w="1485" h="10552" extrusionOk="0">
                  <a:moveTo>
                    <a:pt x="609" y="2641"/>
                  </a:moveTo>
                  <a:cubicBezTo>
                    <a:pt x="609" y="2655"/>
                    <a:pt x="607" y="2672"/>
                    <a:pt x="605" y="2687"/>
                  </a:cubicBezTo>
                  <a:cubicBezTo>
                    <a:pt x="607" y="2672"/>
                    <a:pt x="608" y="2655"/>
                    <a:pt x="609" y="2641"/>
                  </a:cubicBezTo>
                  <a:close/>
                  <a:moveTo>
                    <a:pt x="607" y="2690"/>
                  </a:moveTo>
                  <a:lnTo>
                    <a:pt x="607" y="2690"/>
                  </a:lnTo>
                  <a:cubicBezTo>
                    <a:pt x="606" y="2691"/>
                    <a:pt x="606" y="2692"/>
                    <a:pt x="606" y="2693"/>
                  </a:cubicBezTo>
                  <a:lnTo>
                    <a:pt x="606" y="2693"/>
                  </a:lnTo>
                  <a:cubicBezTo>
                    <a:pt x="606" y="2692"/>
                    <a:pt x="607" y="2691"/>
                    <a:pt x="607" y="2690"/>
                  </a:cubicBezTo>
                  <a:close/>
                  <a:moveTo>
                    <a:pt x="761" y="0"/>
                  </a:moveTo>
                  <a:cubicBezTo>
                    <a:pt x="646" y="0"/>
                    <a:pt x="537" y="80"/>
                    <a:pt x="510" y="195"/>
                  </a:cubicBezTo>
                  <a:cubicBezTo>
                    <a:pt x="308" y="1046"/>
                    <a:pt x="183" y="1920"/>
                    <a:pt x="100" y="2792"/>
                  </a:cubicBezTo>
                  <a:cubicBezTo>
                    <a:pt x="18" y="3659"/>
                    <a:pt x="0" y="4535"/>
                    <a:pt x="49" y="5406"/>
                  </a:cubicBezTo>
                  <a:cubicBezTo>
                    <a:pt x="77" y="5834"/>
                    <a:pt x="118" y="6260"/>
                    <a:pt x="179" y="6682"/>
                  </a:cubicBezTo>
                  <a:cubicBezTo>
                    <a:pt x="242" y="7113"/>
                    <a:pt x="327" y="7538"/>
                    <a:pt x="423" y="7962"/>
                  </a:cubicBezTo>
                  <a:cubicBezTo>
                    <a:pt x="518" y="8390"/>
                    <a:pt x="637" y="8812"/>
                    <a:pt x="775" y="9226"/>
                  </a:cubicBezTo>
                  <a:cubicBezTo>
                    <a:pt x="917" y="9647"/>
                    <a:pt x="1078" y="10059"/>
                    <a:pt x="1247" y="10469"/>
                  </a:cubicBezTo>
                  <a:cubicBezTo>
                    <a:pt x="1266" y="10516"/>
                    <a:pt x="1303" y="10551"/>
                    <a:pt x="1352" y="10551"/>
                  </a:cubicBezTo>
                  <a:cubicBezTo>
                    <a:pt x="1363" y="10551"/>
                    <a:pt x="1374" y="10550"/>
                    <a:pt x="1385" y="10546"/>
                  </a:cubicBezTo>
                  <a:cubicBezTo>
                    <a:pt x="1394" y="10545"/>
                    <a:pt x="1401" y="10540"/>
                    <a:pt x="1411" y="10536"/>
                  </a:cubicBezTo>
                  <a:cubicBezTo>
                    <a:pt x="1454" y="10514"/>
                    <a:pt x="1484" y="10458"/>
                    <a:pt x="1464" y="10411"/>
                  </a:cubicBezTo>
                  <a:cubicBezTo>
                    <a:pt x="1260" y="9911"/>
                    <a:pt x="1096" y="9397"/>
                    <a:pt x="960" y="8873"/>
                  </a:cubicBezTo>
                  <a:cubicBezTo>
                    <a:pt x="829" y="8370"/>
                    <a:pt x="720" y="7862"/>
                    <a:pt x="644" y="7347"/>
                  </a:cubicBezTo>
                  <a:cubicBezTo>
                    <a:pt x="538" y="6582"/>
                    <a:pt x="482" y="5811"/>
                    <a:pt x="477" y="5039"/>
                  </a:cubicBezTo>
                  <a:cubicBezTo>
                    <a:pt x="470" y="4256"/>
                    <a:pt x="516" y="3472"/>
                    <a:pt x="606" y="2693"/>
                  </a:cubicBezTo>
                  <a:lnTo>
                    <a:pt x="606" y="2693"/>
                  </a:lnTo>
                  <a:cubicBezTo>
                    <a:pt x="606" y="2696"/>
                    <a:pt x="605" y="2698"/>
                    <a:pt x="604" y="2700"/>
                  </a:cubicBezTo>
                  <a:lnTo>
                    <a:pt x="604" y="2700"/>
                  </a:lnTo>
                  <a:cubicBezTo>
                    <a:pt x="650" y="2313"/>
                    <a:pt x="707" y="1927"/>
                    <a:pt x="772" y="1545"/>
                  </a:cubicBezTo>
                  <a:cubicBezTo>
                    <a:pt x="839" y="1135"/>
                    <a:pt x="924" y="728"/>
                    <a:pt x="1009" y="318"/>
                  </a:cubicBezTo>
                  <a:cubicBezTo>
                    <a:pt x="1037" y="182"/>
                    <a:pt x="961" y="41"/>
                    <a:pt x="822" y="8"/>
                  </a:cubicBezTo>
                  <a:cubicBezTo>
                    <a:pt x="802" y="3"/>
                    <a:pt x="781" y="0"/>
                    <a:pt x="761" y="0"/>
                  </a:cubicBezTo>
                  <a:close/>
                </a:path>
              </a:pathLst>
            </a:custGeom>
            <a:solidFill>
              <a:srgbClr val="F2D9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3" name="Google Shape;2593;p11"/>
            <p:cNvSpPr/>
            <p:nvPr/>
          </p:nvSpPr>
          <p:spPr>
            <a:xfrm>
              <a:off x="576808" y="130007"/>
              <a:ext cx="1478526" cy="1069408"/>
            </a:xfrm>
            <a:custGeom>
              <a:avLst/>
              <a:gdLst/>
              <a:ahLst/>
              <a:cxnLst/>
              <a:rect l="l" t="t" r="r" b="b"/>
              <a:pathLst>
                <a:path w="36638" h="26500" extrusionOk="0">
                  <a:moveTo>
                    <a:pt x="36392" y="1"/>
                  </a:moveTo>
                  <a:cubicBezTo>
                    <a:pt x="36355" y="1"/>
                    <a:pt x="36319" y="10"/>
                    <a:pt x="36288" y="28"/>
                  </a:cubicBezTo>
                  <a:cubicBezTo>
                    <a:pt x="35654" y="600"/>
                    <a:pt x="34996" y="1124"/>
                    <a:pt x="34360" y="1631"/>
                  </a:cubicBezTo>
                  <a:cubicBezTo>
                    <a:pt x="33334" y="2448"/>
                    <a:pt x="32273" y="3291"/>
                    <a:pt x="31381" y="4289"/>
                  </a:cubicBezTo>
                  <a:cubicBezTo>
                    <a:pt x="30627" y="5131"/>
                    <a:pt x="30081" y="6036"/>
                    <a:pt x="29758" y="6975"/>
                  </a:cubicBezTo>
                  <a:cubicBezTo>
                    <a:pt x="29581" y="7485"/>
                    <a:pt x="29463" y="8021"/>
                    <a:pt x="29407" y="8567"/>
                  </a:cubicBezTo>
                  <a:cubicBezTo>
                    <a:pt x="29355" y="9051"/>
                    <a:pt x="29355" y="9522"/>
                    <a:pt x="29363" y="10086"/>
                  </a:cubicBezTo>
                  <a:lnTo>
                    <a:pt x="29366" y="10549"/>
                  </a:lnTo>
                  <a:cubicBezTo>
                    <a:pt x="29368" y="10759"/>
                    <a:pt x="29371" y="10969"/>
                    <a:pt x="29371" y="11178"/>
                  </a:cubicBezTo>
                  <a:lnTo>
                    <a:pt x="29371" y="11178"/>
                  </a:lnTo>
                  <a:cubicBezTo>
                    <a:pt x="29366" y="11745"/>
                    <a:pt x="29334" y="12403"/>
                    <a:pt x="29172" y="13051"/>
                  </a:cubicBezTo>
                  <a:cubicBezTo>
                    <a:pt x="29074" y="13400"/>
                    <a:pt x="28933" y="13733"/>
                    <a:pt x="28761" y="14046"/>
                  </a:cubicBezTo>
                  <a:cubicBezTo>
                    <a:pt x="28600" y="14315"/>
                    <a:pt x="28400" y="14575"/>
                    <a:pt x="28172" y="14816"/>
                  </a:cubicBezTo>
                  <a:cubicBezTo>
                    <a:pt x="27603" y="15382"/>
                    <a:pt x="26922" y="15827"/>
                    <a:pt x="26263" y="16258"/>
                  </a:cubicBezTo>
                  <a:cubicBezTo>
                    <a:pt x="25926" y="16478"/>
                    <a:pt x="25578" y="16706"/>
                    <a:pt x="25249" y="16947"/>
                  </a:cubicBezTo>
                  <a:cubicBezTo>
                    <a:pt x="25019" y="17114"/>
                    <a:pt x="24789" y="17307"/>
                    <a:pt x="24567" y="17516"/>
                  </a:cubicBezTo>
                  <a:cubicBezTo>
                    <a:pt x="24360" y="17710"/>
                    <a:pt x="24170" y="17917"/>
                    <a:pt x="23948" y="18165"/>
                  </a:cubicBezTo>
                  <a:cubicBezTo>
                    <a:pt x="23797" y="18336"/>
                    <a:pt x="23648" y="18510"/>
                    <a:pt x="23498" y="18685"/>
                  </a:cubicBezTo>
                  <a:cubicBezTo>
                    <a:pt x="23222" y="19009"/>
                    <a:pt x="22937" y="19343"/>
                    <a:pt x="22635" y="19652"/>
                  </a:cubicBezTo>
                  <a:cubicBezTo>
                    <a:pt x="22276" y="20004"/>
                    <a:pt x="21954" y="20261"/>
                    <a:pt x="21620" y="20466"/>
                  </a:cubicBezTo>
                  <a:cubicBezTo>
                    <a:pt x="21581" y="20489"/>
                    <a:pt x="21542" y="20511"/>
                    <a:pt x="21505" y="20531"/>
                  </a:cubicBezTo>
                  <a:cubicBezTo>
                    <a:pt x="21458" y="20479"/>
                    <a:pt x="21391" y="20451"/>
                    <a:pt x="21324" y="20451"/>
                  </a:cubicBezTo>
                  <a:cubicBezTo>
                    <a:pt x="21312" y="20451"/>
                    <a:pt x="21301" y="20452"/>
                    <a:pt x="21289" y="20453"/>
                  </a:cubicBezTo>
                  <a:cubicBezTo>
                    <a:pt x="20939" y="20510"/>
                    <a:pt x="20578" y="20606"/>
                    <a:pt x="20216" y="20739"/>
                  </a:cubicBezTo>
                  <a:cubicBezTo>
                    <a:pt x="19864" y="20870"/>
                    <a:pt x="19533" y="21042"/>
                    <a:pt x="19224" y="21208"/>
                  </a:cubicBezTo>
                  <a:lnTo>
                    <a:pt x="19056" y="21299"/>
                  </a:lnTo>
                  <a:cubicBezTo>
                    <a:pt x="18503" y="21598"/>
                    <a:pt x="17930" y="21907"/>
                    <a:pt x="17315" y="22092"/>
                  </a:cubicBezTo>
                  <a:cubicBezTo>
                    <a:pt x="17117" y="22144"/>
                    <a:pt x="16931" y="22180"/>
                    <a:pt x="16751" y="22200"/>
                  </a:cubicBezTo>
                  <a:cubicBezTo>
                    <a:pt x="16604" y="22219"/>
                    <a:pt x="16448" y="22229"/>
                    <a:pt x="16260" y="22229"/>
                  </a:cubicBezTo>
                  <a:cubicBezTo>
                    <a:pt x="16248" y="22229"/>
                    <a:pt x="16235" y="22229"/>
                    <a:pt x="16222" y="22229"/>
                  </a:cubicBezTo>
                  <a:cubicBezTo>
                    <a:pt x="15705" y="22223"/>
                    <a:pt x="15158" y="22144"/>
                    <a:pt x="14593" y="21992"/>
                  </a:cubicBezTo>
                  <a:lnTo>
                    <a:pt x="14593" y="21992"/>
                  </a:lnTo>
                  <a:lnTo>
                    <a:pt x="14641" y="22015"/>
                  </a:lnTo>
                  <a:cubicBezTo>
                    <a:pt x="13861" y="21791"/>
                    <a:pt x="13035" y="21426"/>
                    <a:pt x="12070" y="20870"/>
                  </a:cubicBezTo>
                  <a:cubicBezTo>
                    <a:pt x="11419" y="20488"/>
                    <a:pt x="10770" y="20060"/>
                    <a:pt x="10144" y="19648"/>
                  </a:cubicBezTo>
                  <a:lnTo>
                    <a:pt x="9585" y="19281"/>
                  </a:lnTo>
                  <a:cubicBezTo>
                    <a:pt x="9073" y="18948"/>
                    <a:pt x="8565" y="18608"/>
                    <a:pt x="8061" y="18263"/>
                  </a:cubicBezTo>
                  <a:cubicBezTo>
                    <a:pt x="7857" y="18125"/>
                    <a:pt x="7656" y="17985"/>
                    <a:pt x="7455" y="17847"/>
                  </a:cubicBezTo>
                  <a:cubicBezTo>
                    <a:pt x="7145" y="17631"/>
                    <a:pt x="6834" y="17416"/>
                    <a:pt x="6520" y="17206"/>
                  </a:cubicBezTo>
                  <a:lnTo>
                    <a:pt x="6195" y="16988"/>
                  </a:lnTo>
                  <a:cubicBezTo>
                    <a:pt x="5815" y="16732"/>
                    <a:pt x="5432" y="16476"/>
                    <a:pt x="5046" y="16229"/>
                  </a:cubicBezTo>
                  <a:cubicBezTo>
                    <a:pt x="4568" y="15922"/>
                    <a:pt x="4069" y="15622"/>
                    <a:pt x="3561" y="15336"/>
                  </a:cubicBezTo>
                  <a:cubicBezTo>
                    <a:pt x="2662" y="14829"/>
                    <a:pt x="1710" y="14378"/>
                    <a:pt x="733" y="13993"/>
                  </a:cubicBezTo>
                  <a:cubicBezTo>
                    <a:pt x="609" y="13940"/>
                    <a:pt x="482" y="13892"/>
                    <a:pt x="355" y="13848"/>
                  </a:cubicBezTo>
                  <a:lnTo>
                    <a:pt x="235" y="13803"/>
                  </a:lnTo>
                  <a:cubicBezTo>
                    <a:pt x="214" y="13795"/>
                    <a:pt x="193" y="13791"/>
                    <a:pt x="172" y="13791"/>
                  </a:cubicBezTo>
                  <a:cubicBezTo>
                    <a:pt x="140" y="13791"/>
                    <a:pt x="109" y="13800"/>
                    <a:pt x="84" y="13816"/>
                  </a:cubicBezTo>
                  <a:cubicBezTo>
                    <a:pt x="55" y="13834"/>
                    <a:pt x="32" y="13859"/>
                    <a:pt x="19" y="13891"/>
                  </a:cubicBezTo>
                  <a:cubicBezTo>
                    <a:pt x="0" y="13933"/>
                    <a:pt x="0" y="13979"/>
                    <a:pt x="19" y="14020"/>
                  </a:cubicBezTo>
                  <a:cubicBezTo>
                    <a:pt x="35" y="14061"/>
                    <a:pt x="68" y="14092"/>
                    <a:pt x="107" y="14107"/>
                  </a:cubicBezTo>
                  <a:lnTo>
                    <a:pt x="219" y="14151"/>
                  </a:lnTo>
                  <a:cubicBezTo>
                    <a:pt x="417" y="14233"/>
                    <a:pt x="625" y="14315"/>
                    <a:pt x="816" y="14422"/>
                  </a:cubicBezTo>
                  <a:cubicBezTo>
                    <a:pt x="970" y="14522"/>
                    <a:pt x="1106" y="14647"/>
                    <a:pt x="1207" y="14744"/>
                  </a:cubicBezTo>
                  <a:cubicBezTo>
                    <a:pt x="1465" y="15004"/>
                    <a:pt x="1695" y="15303"/>
                    <a:pt x="1893" y="15629"/>
                  </a:cubicBezTo>
                  <a:cubicBezTo>
                    <a:pt x="2148" y="16074"/>
                    <a:pt x="2354" y="16588"/>
                    <a:pt x="2525" y="17202"/>
                  </a:cubicBezTo>
                  <a:lnTo>
                    <a:pt x="2543" y="17263"/>
                  </a:lnTo>
                  <a:cubicBezTo>
                    <a:pt x="2682" y="17798"/>
                    <a:pt x="2794" y="18357"/>
                    <a:pt x="2902" y="18898"/>
                  </a:cubicBezTo>
                  <a:lnTo>
                    <a:pt x="2913" y="18948"/>
                  </a:lnTo>
                  <a:cubicBezTo>
                    <a:pt x="3048" y="19628"/>
                    <a:pt x="3188" y="20189"/>
                    <a:pt x="3354" y="20713"/>
                  </a:cubicBezTo>
                  <a:cubicBezTo>
                    <a:pt x="3516" y="21223"/>
                    <a:pt x="3756" y="21740"/>
                    <a:pt x="4114" y="22336"/>
                  </a:cubicBezTo>
                  <a:cubicBezTo>
                    <a:pt x="4410" y="22832"/>
                    <a:pt x="4759" y="23299"/>
                    <a:pt x="5148" y="23721"/>
                  </a:cubicBezTo>
                  <a:cubicBezTo>
                    <a:pt x="5925" y="24560"/>
                    <a:pt x="6893" y="25249"/>
                    <a:pt x="7950" y="25719"/>
                  </a:cubicBezTo>
                  <a:cubicBezTo>
                    <a:pt x="8457" y="25946"/>
                    <a:pt x="9017" y="26125"/>
                    <a:pt x="9616" y="26252"/>
                  </a:cubicBezTo>
                  <a:cubicBezTo>
                    <a:pt x="9917" y="26315"/>
                    <a:pt x="10212" y="26357"/>
                    <a:pt x="10464" y="26387"/>
                  </a:cubicBezTo>
                  <a:cubicBezTo>
                    <a:pt x="10755" y="26424"/>
                    <a:pt x="11067" y="26453"/>
                    <a:pt x="11418" y="26473"/>
                  </a:cubicBezTo>
                  <a:cubicBezTo>
                    <a:pt x="11710" y="26491"/>
                    <a:pt x="12001" y="26500"/>
                    <a:pt x="12287" y="26500"/>
                  </a:cubicBezTo>
                  <a:cubicBezTo>
                    <a:pt x="12916" y="26500"/>
                    <a:pt x="13527" y="26457"/>
                    <a:pt x="14111" y="26371"/>
                  </a:cubicBezTo>
                  <a:cubicBezTo>
                    <a:pt x="14527" y="26309"/>
                    <a:pt x="14964" y="26214"/>
                    <a:pt x="15448" y="26077"/>
                  </a:cubicBezTo>
                  <a:cubicBezTo>
                    <a:pt x="15896" y="25949"/>
                    <a:pt x="16330" y="25789"/>
                    <a:pt x="16739" y="25604"/>
                  </a:cubicBezTo>
                  <a:cubicBezTo>
                    <a:pt x="17038" y="25468"/>
                    <a:pt x="17335" y="25310"/>
                    <a:pt x="17651" y="25120"/>
                  </a:cubicBezTo>
                  <a:cubicBezTo>
                    <a:pt x="17731" y="25071"/>
                    <a:pt x="17813" y="25021"/>
                    <a:pt x="17894" y="24971"/>
                  </a:cubicBezTo>
                  <a:cubicBezTo>
                    <a:pt x="18295" y="24718"/>
                    <a:pt x="18665" y="24426"/>
                    <a:pt x="18945" y="24204"/>
                  </a:cubicBezTo>
                  <a:cubicBezTo>
                    <a:pt x="19092" y="24089"/>
                    <a:pt x="19235" y="23971"/>
                    <a:pt x="19379" y="23850"/>
                  </a:cubicBezTo>
                  <a:cubicBezTo>
                    <a:pt x="19784" y="23514"/>
                    <a:pt x="20205" y="23168"/>
                    <a:pt x="20660" y="22891"/>
                  </a:cubicBezTo>
                  <a:cubicBezTo>
                    <a:pt x="20946" y="22726"/>
                    <a:pt x="21225" y="22607"/>
                    <a:pt x="21509" y="22523"/>
                  </a:cubicBezTo>
                  <a:cubicBezTo>
                    <a:pt x="21775" y="22459"/>
                    <a:pt x="22052" y="22424"/>
                    <a:pt x="22328" y="22421"/>
                  </a:cubicBezTo>
                  <a:cubicBezTo>
                    <a:pt x="22579" y="22427"/>
                    <a:pt x="22836" y="22453"/>
                    <a:pt x="23115" y="22502"/>
                  </a:cubicBezTo>
                  <a:cubicBezTo>
                    <a:pt x="23267" y="22530"/>
                    <a:pt x="23418" y="22568"/>
                    <a:pt x="23569" y="22608"/>
                  </a:cubicBezTo>
                  <a:cubicBezTo>
                    <a:pt x="23741" y="22651"/>
                    <a:pt x="23915" y="22688"/>
                    <a:pt x="24091" y="22721"/>
                  </a:cubicBezTo>
                  <a:cubicBezTo>
                    <a:pt x="24573" y="22814"/>
                    <a:pt x="25080" y="22860"/>
                    <a:pt x="25599" y="22860"/>
                  </a:cubicBezTo>
                  <a:cubicBezTo>
                    <a:pt x="25669" y="22860"/>
                    <a:pt x="25740" y="22860"/>
                    <a:pt x="25811" y="22858"/>
                  </a:cubicBezTo>
                  <a:cubicBezTo>
                    <a:pt x="26770" y="22833"/>
                    <a:pt x="27757" y="22588"/>
                    <a:pt x="28751" y="22128"/>
                  </a:cubicBezTo>
                  <a:cubicBezTo>
                    <a:pt x="29091" y="21970"/>
                    <a:pt x="29437" y="21785"/>
                    <a:pt x="29806" y="21562"/>
                  </a:cubicBezTo>
                  <a:cubicBezTo>
                    <a:pt x="30368" y="21225"/>
                    <a:pt x="30894" y="20856"/>
                    <a:pt x="31333" y="20538"/>
                  </a:cubicBezTo>
                  <a:cubicBezTo>
                    <a:pt x="31563" y="20375"/>
                    <a:pt x="31791" y="20208"/>
                    <a:pt x="32020" y="20041"/>
                  </a:cubicBezTo>
                  <a:cubicBezTo>
                    <a:pt x="32652" y="19582"/>
                    <a:pt x="33307" y="19106"/>
                    <a:pt x="33975" y="18680"/>
                  </a:cubicBezTo>
                  <a:cubicBezTo>
                    <a:pt x="34112" y="18592"/>
                    <a:pt x="34253" y="18503"/>
                    <a:pt x="34395" y="18420"/>
                  </a:cubicBezTo>
                  <a:lnTo>
                    <a:pt x="34607" y="18293"/>
                  </a:lnTo>
                  <a:lnTo>
                    <a:pt x="34562" y="18309"/>
                  </a:lnTo>
                  <a:cubicBezTo>
                    <a:pt x="34924" y="18109"/>
                    <a:pt x="35287" y="17918"/>
                    <a:pt x="35642" y="17746"/>
                  </a:cubicBezTo>
                  <a:cubicBezTo>
                    <a:pt x="35646" y="17743"/>
                    <a:pt x="35652" y="17740"/>
                    <a:pt x="35655" y="17739"/>
                  </a:cubicBezTo>
                  <a:cubicBezTo>
                    <a:pt x="35728" y="17694"/>
                    <a:pt x="35763" y="17656"/>
                    <a:pt x="35783" y="17608"/>
                  </a:cubicBezTo>
                  <a:cubicBezTo>
                    <a:pt x="35804" y="17554"/>
                    <a:pt x="35817" y="17467"/>
                    <a:pt x="35783" y="17403"/>
                  </a:cubicBezTo>
                  <a:cubicBezTo>
                    <a:pt x="35724" y="17295"/>
                    <a:pt x="35641" y="17153"/>
                    <a:pt x="35540" y="17024"/>
                  </a:cubicBezTo>
                  <a:cubicBezTo>
                    <a:pt x="35467" y="16927"/>
                    <a:pt x="35375" y="16830"/>
                    <a:pt x="35246" y="16712"/>
                  </a:cubicBezTo>
                  <a:cubicBezTo>
                    <a:pt x="35066" y="16547"/>
                    <a:pt x="34831" y="16399"/>
                    <a:pt x="34549" y="16277"/>
                  </a:cubicBezTo>
                  <a:cubicBezTo>
                    <a:pt x="34321" y="16176"/>
                    <a:pt x="34059" y="16103"/>
                    <a:pt x="33725" y="16044"/>
                  </a:cubicBezTo>
                  <a:cubicBezTo>
                    <a:pt x="33380" y="15987"/>
                    <a:pt x="33032" y="15978"/>
                    <a:pt x="32768" y="15975"/>
                  </a:cubicBezTo>
                  <a:cubicBezTo>
                    <a:pt x="32142" y="15975"/>
                    <a:pt x="31524" y="16046"/>
                    <a:pt x="30948" y="16122"/>
                  </a:cubicBezTo>
                  <a:cubicBezTo>
                    <a:pt x="31086" y="16060"/>
                    <a:pt x="31223" y="15989"/>
                    <a:pt x="31358" y="15918"/>
                  </a:cubicBezTo>
                  <a:cubicBezTo>
                    <a:pt x="31506" y="15837"/>
                    <a:pt x="31652" y="15755"/>
                    <a:pt x="31797" y="15669"/>
                  </a:cubicBezTo>
                  <a:cubicBezTo>
                    <a:pt x="31942" y="15583"/>
                    <a:pt x="32084" y="15491"/>
                    <a:pt x="32224" y="15398"/>
                  </a:cubicBezTo>
                  <a:cubicBezTo>
                    <a:pt x="32451" y="15247"/>
                    <a:pt x="32683" y="15070"/>
                    <a:pt x="32962" y="14840"/>
                  </a:cubicBezTo>
                  <a:cubicBezTo>
                    <a:pt x="33376" y="14499"/>
                    <a:pt x="33772" y="14101"/>
                    <a:pt x="34141" y="13661"/>
                  </a:cubicBezTo>
                  <a:cubicBezTo>
                    <a:pt x="34464" y="13278"/>
                    <a:pt x="34765" y="12837"/>
                    <a:pt x="35058" y="12317"/>
                  </a:cubicBezTo>
                  <a:cubicBezTo>
                    <a:pt x="35566" y="11411"/>
                    <a:pt x="35906" y="10366"/>
                    <a:pt x="36070" y="9213"/>
                  </a:cubicBezTo>
                  <a:cubicBezTo>
                    <a:pt x="36227" y="8116"/>
                    <a:pt x="36159" y="6984"/>
                    <a:pt x="36079" y="5921"/>
                  </a:cubicBezTo>
                  <a:lnTo>
                    <a:pt x="36056" y="5629"/>
                  </a:lnTo>
                  <a:cubicBezTo>
                    <a:pt x="36000" y="4916"/>
                    <a:pt x="35942" y="4179"/>
                    <a:pt x="35939" y="3449"/>
                  </a:cubicBezTo>
                  <a:cubicBezTo>
                    <a:pt x="35942" y="2656"/>
                    <a:pt x="36028" y="1955"/>
                    <a:pt x="36199" y="1315"/>
                  </a:cubicBezTo>
                  <a:cubicBezTo>
                    <a:pt x="36303" y="951"/>
                    <a:pt x="36436" y="607"/>
                    <a:pt x="36593" y="298"/>
                  </a:cubicBezTo>
                  <a:cubicBezTo>
                    <a:pt x="36637" y="210"/>
                    <a:pt x="36594" y="97"/>
                    <a:pt x="36525" y="45"/>
                  </a:cubicBezTo>
                  <a:cubicBezTo>
                    <a:pt x="36487" y="16"/>
                    <a:pt x="36439" y="1"/>
                    <a:pt x="36392" y="1"/>
                  </a:cubicBezTo>
                  <a:close/>
                </a:path>
              </a:pathLst>
            </a:custGeom>
            <a:solidFill>
              <a:srgbClr val="6C75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4" name="Google Shape;2594;p11"/>
            <p:cNvSpPr/>
            <p:nvPr/>
          </p:nvSpPr>
          <p:spPr>
            <a:xfrm>
              <a:off x="1431035" y="891780"/>
              <a:ext cx="120379" cy="88499"/>
            </a:xfrm>
            <a:custGeom>
              <a:avLst/>
              <a:gdLst/>
              <a:ahLst/>
              <a:cxnLst/>
              <a:rect l="l" t="t" r="r" b="b"/>
              <a:pathLst>
                <a:path w="2983" h="2193" extrusionOk="0">
                  <a:moveTo>
                    <a:pt x="453" y="1757"/>
                  </a:moveTo>
                  <a:cubicBezTo>
                    <a:pt x="448" y="1760"/>
                    <a:pt x="444" y="1763"/>
                    <a:pt x="439" y="1765"/>
                  </a:cubicBezTo>
                  <a:lnTo>
                    <a:pt x="439" y="1765"/>
                  </a:lnTo>
                  <a:lnTo>
                    <a:pt x="453" y="1757"/>
                  </a:lnTo>
                  <a:close/>
                  <a:moveTo>
                    <a:pt x="2848" y="0"/>
                  </a:moveTo>
                  <a:cubicBezTo>
                    <a:pt x="2824" y="0"/>
                    <a:pt x="2799" y="8"/>
                    <a:pt x="2780" y="25"/>
                  </a:cubicBezTo>
                  <a:cubicBezTo>
                    <a:pt x="2414" y="348"/>
                    <a:pt x="2036" y="662"/>
                    <a:pt x="1645" y="959"/>
                  </a:cubicBezTo>
                  <a:cubicBezTo>
                    <a:pt x="1256" y="1253"/>
                    <a:pt x="847" y="1523"/>
                    <a:pt x="427" y="1773"/>
                  </a:cubicBezTo>
                  <a:lnTo>
                    <a:pt x="427" y="1773"/>
                  </a:lnTo>
                  <a:cubicBezTo>
                    <a:pt x="309" y="1840"/>
                    <a:pt x="193" y="1906"/>
                    <a:pt x="74" y="1967"/>
                  </a:cubicBezTo>
                  <a:cubicBezTo>
                    <a:pt x="47" y="1983"/>
                    <a:pt x="25" y="2002"/>
                    <a:pt x="11" y="2030"/>
                  </a:cubicBezTo>
                  <a:cubicBezTo>
                    <a:pt x="1" y="2059"/>
                    <a:pt x="1" y="2094"/>
                    <a:pt x="11" y="2119"/>
                  </a:cubicBezTo>
                  <a:cubicBezTo>
                    <a:pt x="29" y="2162"/>
                    <a:pt x="75" y="2193"/>
                    <a:pt x="121" y="2193"/>
                  </a:cubicBezTo>
                  <a:cubicBezTo>
                    <a:pt x="136" y="2193"/>
                    <a:pt x="150" y="2190"/>
                    <a:pt x="164" y="2183"/>
                  </a:cubicBezTo>
                  <a:cubicBezTo>
                    <a:pt x="348" y="2086"/>
                    <a:pt x="528" y="1986"/>
                    <a:pt x="706" y="1878"/>
                  </a:cubicBezTo>
                  <a:cubicBezTo>
                    <a:pt x="1007" y="1697"/>
                    <a:pt x="1299" y="1503"/>
                    <a:pt x="1582" y="1298"/>
                  </a:cubicBezTo>
                  <a:cubicBezTo>
                    <a:pt x="2050" y="962"/>
                    <a:pt x="2491" y="591"/>
                    <a:pt x="2922" y="206"/>
                  </a:cubicBezTo>
                  <a:cubicBezTo>
                    <a:pt x="2968" y="165"/>
                    <a:pt x="2982" y="99"/>
                    <a:pt x="2941" y="45"/>
                  </a:cubicBezTo>
                  <a:cubicBezTo>
                    <a:pt x="2919" y="17"/>
                    <a:pt x="2884" y="0"/>
                    <a:pt x="2848" y="0"/>
                  </a:cubicBezTo>
                  <a:close/>
                </a:path>
              </a:pathLst>
            </a:custGeom>
            <a:solidFill>
              <a:srgbClr val="6C75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5" name="Google Shape;2595;p11"/>
            <p:cNvSpPr/>
            <p:nvPr/>
          </p:nvSpPr>
          <p:spPr>
            <a:xfrm>
              <a:off x="1340116" y="914217"/>
              <a:ext cx="201331" cy="109322"/>
            </a:xfrm>
            <a:custGeom>
              <a:avLst/>
              <a:gdLst/>
              <a:ahLst/>
              <a:cxnLst/>
              <a:rect l="l" t="t" r="r" b="b"/>
              <a:pathLst>
                <a:path w="4989" h="2709" extrusionOk="0">
                  <a:moveTo>
                    <a:pt x="4805" y="1"/>
                  </a:moveTo>
                  <a:cubicBezTo>
                    <a:pt x="4798" y="1"/>
                    <a:pt x="4790" y="1"/>
                    <a:pt x="4783" y="2"/>
                  </a:cubicBezTo>
                  <a:cubicBezTo>
                    <a:pt x="4368" y="57"/>
                    <a:pt x="3963" y="152"/>
                    <a:pt x="3566" y="282"/>
                  </a:cubicBezTo>
                  <a:cubicBezTo>
                    <a:pt x="3138" y="420"/>
                    <a:pt x="2726" y="613"/>
                    <a:pt x="2328" y="827"/>
                  </a:cubicBezTo>
                  <a:cubicBezTo>
                    <a:pt x="1538" y="1250"/>
                    <a:pt x="816" y="1787"/>
                    <a:pt x="106" y="2336"/>
                  </a:cubicBezTo>
                  <a:cubicBezTo>
                    <a:pt x="16" y="2407"/>
                    <a:pt x="0" y="2537"/>
                    <a:pt x="69" y="2629"/>
                  </a:cubicBezTo>
                  <a:cubicBezTo>
                    <a:pt x="108" y="2680"/>
                    <a:pt x="171" y="2708"/>
                    <a:pt x="234" y="2708"/>
                  </a:cubicBezTo>
                  <a:cubicBezTo>
                    <a:pt x="278" y="2708"/>
                    <a:pt x="323" y="2694"/>
                    <a:pt x="359" y="2665"/>
                  </a:cubicBezTo>
                  <a:cubicBezTo>
                    <a:pt x="995" y="2165"/>
                    <a:pt x="1646" y="1681"/>
                    <a:pt x="2346" y="1268"/>
                  </a:cubicBezTo>
                  <a:lnTo>
                    <a:pt x="2346" y="1268"/>
                  </a:lnTo>
                  <a:cubicBezTo>
                    <a:pt x="2345" y="1269"/>
                    <a:pt x="2344" y="1270"/>
                    <a:pt x="2343" y="1270"/>
                  </a:cubicBezTo>
                  <a:cubicBezTo>
                    <a:pt x="2620" y="1110"/>
                    <a:pt x="2901" y="963"/>
                    <a:pt x="3194" y="832"/>
                  </a:cubicBezTo>
                  <a:cubicBezTo>
                    <a:pt x="3505" y="692"/>
                    <a:pt x="3828" y="577"/>
                    <a:pt x="4158" y="485"/>
                  </a:cubicBezTo>
                  <a:cubicBezTo>
                    <a:pt x="4379" y="430"/>
                    <a:pt x="4599" y="383"/>
                    <a:pt x="4826" y="353"/>
                  </a:cubicBezTo>
                  <a:cubicBezTo>
                    <a:pt x="4849" y="348"/>
                    <a:pt x="4872" y="340"/>
                    <a:pt x="4892" y="330"/>
                  </a:cubicBezTo>
                  <a:cubicBezTo>
                    <a:pt x="4952" y="294"/>
                    <a:pt x="4988" y="225"/>
                    <a:pt x="4978" y="154"/>
                  </a:cubicBezTo>
                  <a:cubicBezTo>
                    <a:pt x="4968" y="67"/>
                    <a:pt x="4890" y="1"/>
                    <a:pt x="4805" y="1"/>
                  </a:cubicBezTo>
                  <a:close/>
                </a:path>
              </a:pathLst>
            </a:custGeom>
            <a:solidFill>
              <a:srgbClr val="6C75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6" name="Google Shape;2596;p11"/>
            <p:cNvSpPr/>
            <p:nvPr/>
          </p:nvSpPr>
          <p:spPr>
            <a:xfrm>
              <a:off x="1368365" y="911514"/>
              <a:ext cx="166828" cy="105972"/>
            </a:xfrm>
            <a:custGeom>
              <a:avLst/>
              <a:gdLst/>
              <a:ahLst/>
              <a:cxnLst/>
              <a:rect l="l" t="t" r="r" b="b"/>
              <a:pathLst>
                <a:path w="4134" h="2626" extrusionOk="0">
                  <a:moveTo>
                    <a:pt x="2745" y="1058"/>
                  </a:moveTo>
                  <a:lnTo>
                    <a:pt x="2745" y="1058"/>
                  </a:lnTo>
                  <a:cubicBezTo>
                    <a:pt x="2739" y="1062"/>
                    <a:pt x="2733" y="1065"/>
                    <a:pt x="2727" y="1069"/>
                  </a:cubicBezTo>
                  <a:cubicBezTo>
                    <a:pt x="2734" y="1066"/>
                    <a:pt x="2740" y="1062"/>
                    <a:pt x="2745" y="1058"/>
                  </a:cubicBezTo>
                  <a:close/>
                  <a:moveTo>
                    <a:pt x="3109" y="592"/>
                  </a:moveTo>
                  <a:lnTo>
                    <a:pt x="3109" y="592"/>
                  </a:lnTo>
                  <a:cubicBezTo>
                    <a:pt x="2547" y="904"/>
                    <a:pt x="1999" y="1238"/>
                    <a:pt x="1449" y="1574"/>
                  </a:cubicBezTo>
                  <a:cubicBezTo>
                    <a:pt x="1368" y="1622"/>
                    <a:pt x="1288" y="1672"/>
                    <a:pt x="1206" y="1721"/>
                  </a:cubicBezTo>
                  <a:cubicBezTo>
                    <a:pt x="1512" y="1482"/>
                    <a:pt x="1834" y="1266"/>
                    <a:pt x="2164" y="1066"/>
                  </a:cubicBezTo>
                  <a:cubicBezTo>
                    <a:pt x="2191" y="1050"/>
                    <a:pt x="2214" y="1036"/>
                    <a:pt x="2237" y="1023"/>
                  </a:cubicBezTo>
                  <a:lnTo>
                    <a:pt x="2237" y="1023"/>
                  </a:lnTo>
                  <a:cubicBezTo>
                    <a:pt x="2227" y="1030"/>
                    <a:pt x="2216" y="1036"/>
                    <a:pt x="2206" y="1043"/>
                  </a:cubicBezTo>
                  <a:cubicBezTo>
                    <a:pt x="2497" y="873"/>
                    <a:pt x="2799" y="723"/>
                    <a:pt x="3109" y="592"/>
                  </a:cubicBezTo>
                  <a:close/>
                  <a:moveTo>
                    <a:pt x="3983" y="0"/>
                  </a:moveTo>
                  <a:cubicBezTo>
                    <a:pt x="3976" y="0"/>
                    <a:pt x="3969" y="1"/>
                    <a:pt x="3962" y="3"/>
                  </a:cubicBezTo>
                  <a:cubicBezTo>
                    <a:pt x="3596" y="91"/>
                    <a:pt x="3244" y="211"/>
                    <a:pt x="2899" y="362"/>
                  </a:cubicBezTo>
                  <a:cubicBezTo>
                    <a:pt x="2543" y="516"/>
                    <a:pt x="2201" y="708"/>
                    <a:pt x="1871" y="912"/>
                  </a:cubicBezTo>
                  <a:cubicBezTo>
                    <a:pt x="1531" y="1125"/>
                    <a:pt x="1207" y="1363"/>
                    <a:pt x="893" y="1619"/>
                  </a:cubicBezTo>
                  <a:cubicBezTo>
                    <a:pt x="742" y="1742"/>
                    <a:pt x="597" y="1870"/>
                    <a:pt x="453" y="2002"/>
                  </a:cubicBezTo>
                  <a:cubicBezTo>
                    <a:pt x="310" y="2137"/>
                    <a:pt x="168" y="2275"/>
                    <a:pt x="37" y="2425"/>
                  </a:cubicBezTo>
                  <a:cubicBezTo>
                    <a:pt x="1" y="2466"/>
                    <a:pt x="4" y="2535"/>
                    <a:pt x="37" y="2577"/>
                  </a:cubicBezTo>
                  <a:cubicBezTo>
                    <a:pt x="55" y="2603"/>
                    <a:pt x="87" y="2619"/>
                    <a:pt x="117" y="2624"/>
                  </a:cubicBezTo>
                  <a:cubicBezTo>
                    <a:pt x="122" y="2625"/>
                    <a:pt x="127" y="2625"/>
                    <a:pt x="132" y="2625"/>
                  </a:cubicBezTo>
                  <a:cubicBezTo>
                    <a:pt x="161" y="2625"/>
                    <a:pt x="186" y="2615"/>
                    <a:pt x="212" y="2598"/>
                  </a:cubicBezTo>
                  <a:cubicBezTo>
                    <a:pt x="412" y="2476"/>
                    <a:pt x="611" y="2359"/>
                    <a:pt x="810" y="2238"/>
                  </a:cubicBezTo>
                  <a:cubicBezTo>
                    <a:pt x="1035" y="2102"/>
                    <a:pt x="1259" y="1965"/>
                    <a:pt x="1482" y="1824"/>
                  </a:cubicBezTo>
                  <a:cubicBezTo>
                    <a:pt x="1904" y="1564"/>
                    <a:pt x="2325" y="1304"/>
                    <a:pt x="2753" y="1053"/>
                  </a:cubicBezTo>
                  <a:lnTo>
                    <a:pt x="2753" y="1053"/>
                  </a:lnTo>
                  <a:cubicBezTo>
                    <a:pt x="2750" y="1055"/>
                    <a:pt x="2748" y="1056"/>
                    <a:pt x="2745" y="1058"/>
                  </a:cubicBezTo>
                  <a:lnTo>
                    <a:pt x="2745" y="1058"/>
                  </a:lnTo>
                  <a:cubicBezTo>
                    <a:pt x="3120" y="841"/>
                    <a:pt x="3497" y="632"/>
                    <a:pt x="3883" y="434"/>
                  </a:cubicBezTo>
                  <a:lnTo>
                    <a:pt x="3895" y="428"/>
                  </a:lnTo>
                  <a:cubicBezTo>
                    <a:pt x="3932" y="404"/>
                    <a:pt x="3955" y="358"/>
                    <a:pt x="3948" y="312"/>
                  </a:cubicBezTo>
                  <a:cubicBezTo>
                    <a:pt x="3965" y="308"/>
                    <a:pt x="3981" y="305"/>
                    <a:pt x="3998" y="300"/>
                  </a:cubicBezTo>
                  <a:cubicBezTo>
                    <a:pt x="4040" y="290"/>
                    <a:pt x="4073" y="277"/>
                    <a:pt x="4099" y="243"/>
                  </a:cubicBezTo>
                  <a:cubicBezTo>
                    <a:pt x="4125" y="213"/>
                    <a:pt x="4133" y="171"/>
                    <a:pt x="4130" y="134"/>
                  </a:cubicBezTo>
                  <a:cubicBezTo>
                    <a:pt x="4125" y="95"/>
                    <a:pt x="4103" y="59"/>
                    <a:pt x="4073" y="33"/>
                  </a:cubicBezTo>
                  <a:cubicBezTo>
                    <a:pt x="4051" y="16"/>
                    <a:pt x="4015" y="0"/>
                    <a:pt x="3983" y="0"/>
                  </a:cubicBezTo>
                  <a:close/>
                </a:path>
              </a:pathLst>
            </a:custGeom>
            <a:solidFill>
              <a:srgbClr val="6C75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7" name="Google Shape;2597;p11"/>
            <p:cNvSpPr/>
            <p:nvPr/>
          </p:nvSpPr>
          <p:spPr>
            <a:xfrm>
              <a:off x="1290480" y="897753"/>
              <a:ext cx="261178" cy="176957"/>
            </a:xfrm>
            <a:custGeom>
              <a:avLst/>
              <a:gdLst/>
              <a:ahLst/>
              <a:cxnLst/>
              <a:rect l="l" t="t" r="r" b="b"/>
              <a:pathLst>
                <a:path w="6472" h="4385" extrusionOk="0">
                  <a:moveTo>
                    <a:pt x="5211" y="624"/>
                  </a:moveTo>
                  <a:lnTo>
                    <a:pt x="5211" y="624"/>
                  </a:lnTo>
                  <a:cubicBezTo>
                    <a:pt x="5209" y="625"/>
                    <a:pt x="5206" y="626"/>
                    <a:pt x="5203" y="626"/>
                  </a:cubicBezTo>
                  <a:lnTo>
                    <a:pt x="5203" y="626"/>
                  </a:lnTo>
                  <a:cubicBezTo>
                    <a:pt x="5206" y="625"/>
                    <a:pt x="5208" y="625"/>
                    <a:pt x="5211" y="624"/>
                  </a:cubicBezTo>
                  <a:close/>
                  <a:moveTo>
                    <a:pt x="6227" y="0"/>
                  </a:moveTo>
                  <a:cubicBezTo>
                    <a:pt x="6222" y="0"/>
                    <a:pt x="6216" y="0"/>
                    <a:pt x="6211" y="1"/>
                  </a:cubicBezTo>
                  <a:cubicBezTo>
                    <a:pt x="5914" y="21"/>
                    <a:pt x="5618" y="50"/>
                    <a:pt x="5323" y="91"/>
                  </a:cubicBezTo>
                  <a:cubicBezTo>
                    <a:pt x="5016" y="137"/>
                    <a:pt x="4713" y="202"/>
                    <a:pt x="4411" y="274"/>
                  </a:cubicBezTo>
                  <a:cubicBezTo>
                    <a:pt x="4093" y="347"/>
                    <a:pt x="3778" y="436"/>
                    <a:pt x="3469" y="545"/>
                  </a:cubicBezTo>
                  <a:cubicBezTo>
                    <a:pt x="3146" y="662"/>
                    <a:pt x="2839" y="818"/>
                    <a:pt x="2543" y="986"/>
                  </a:cubicBezTo>
                  <a:cubicBezTo>
                    <a:pt x="2256" y="1154"/>
                    <a:pt x="1978" y="1335"/>
                    <a:pt x="1718" y="1539"/>
                  </a:cubicBezTo>
                  <a:cubicBezTo>
                    <a:pt x="1445" y="1752"/>
                    <a:pt x="1194" y="1994"/>
                    <a:pt x="964" y="2250"/>
                  </a:cubicBezTo>
                  <a:cubicBezTo>
                    <a:pt x="750" y="2487"/>
                    <a:pt x="568" y="2746"/>
                    <a:pt x="408" y="3023"/>
                  </a:cubicBezTo>
                  <a:cubicBezTo>
                    <a:pt x="325" y="3162"/>
                    <a:pt x="255" y="3304"/>
                    <a:pt x="193" y="3454"/>
                  </a:cubicBezTo>
                  <a:cubicBezTo>
                    <a:pt x="130" y="3604"/>
                    <a:pt x="85" y="3761"/>
                    <a:pt x="38" y="3915"/>
                  </a:cubicBezTo>
                  <a:cubicBezTo>
                    <a:pt x="11" y="4005"/>
                    <a:pt x="1" y="4087"/>
                    <a:pt x="36" y="4178"/>
                  </a:cubicBezTo>
                  <a:cubicBezTo>
                    <a:pt x="69" y="4258"/>
                    <a:pt x="137" y="4324"/>
                    <a:pt x="217" y="4359"/>
                  </a:cubicBezTo>
                  <a:cubicBezTo>
                    <a:pt x="258" y="4376"/>
                    <a:pt x="302" y="4384"/>
                    <a:pt x="346" y="4384"/>
                  </a:cubicBezTo>
                  <a:cubicBezTo>
                    <a:pt x="411" y="4384"/>
                    <a:pt x="476" y="4366"/>
                    <a:pt x="531" y="4333"/>
                  </a:cubicBezTo>
                  <a:cubicBezTo>
                    <a:pt x="591" y="4297"/>
                    <a:pt x="638" y="4244"/>
                    <a:pt x="663" y="4178"/>
                  </a:cubicBezTo>
                  <a:cubicBezTo>
                    <a:pt x="739" y="3976"/>
                    <a:pt x="836" y="3784"/>
                    <a:pt x="943" y="3596"/>
                  </a:cubicBezTo>
                  <a:cubicBezTo>
                    <a:pt x="956" y="3571"/>
                    <a:pt x="969" y="3550"/>
                    <a:pt x="983" y="3527"/>
                  </a:cubicBezTo>
                  <a:lnTo>
                    <a:pt x="983" y="3527"/>
                  </a:lnTo>
                  <a:cubicBezTo>
                    <a:pt x="971" y="3547"/>
                    <a:pt x="959" y="3569"/>
                    <a:pt x="948" y="3586"/>
                  </a:cubicBezTo>
                  <a:cubicBezTo>
                    <a:pt x="1162" y="3234"/>
                    <a:pt x="1411" y="2911"/>
                    <a:pt x="1698" y="2613"/>
                  </a:cubicBezTo>
                  <a:cubicBezTo>
                    <a:pt x="2119" y="2203"/>
                    <a:pt x="2593" y="1855"/>
                    <a:pt x="3099" y="1558"/>
                  </a:cubicBezTo>
                  <a:cubicBezTo>
                    <a:pt x="3425" y="1372"/>
                    <a:pt x="3759" y="1200"/>
                    <a:pt x="4097" y="1039"/>
                  </a:cubicBezTo>
                  <a:cubicBezTo>
                    <a:pt x="4439" y="877"/>
                    <a:pt x="4789" y="748"/>
                    <a:pt x="5150" y="641"/>
                  </a:cubicBezTo>
                  <a:lnTo>
                    <a:pt x="5148" y="641"/>
                  </a:lnTo>
                  <a:cubicBezTo>
                    <a:pt x="5167" y="636"/>
                    <a:pt x="5185" y="631"/>
                    <a:pt x="5203" y="626"/>
                  </a:cubicBezTo>
                  <a:lnTo>
                    <a:pt x="5203" y="626"/>
                  </a:lnTo>
                  <a:cubicBezTo>
                    <a:pt x="5202" y="627"/>
                    <a:pt x="5200" y="628"/>
                    <a:pt x="5198" y="630"/>
                  </a:cubicBezTo>
                  <a:cubicBezTo>
                    <a:pt x="5204" y="627"/>
                    <a:pt x="5210" y="626"/>
                    <a:pt x="5216" y="624"/>
                  </a:cubicBezTo>
                  <a:cubicBezTo>
                    <a:pt x="5214" y="624"/>
                    <a:pt x="5213" y="624"/>
                    <a:pt x="5211" y="624"/>
                  </a:cubicBezTo>
                  <a:lnTo>
                    <a:pt x="5211" y="624"/>
                  </a:lnTo>
                  <a:cubicBezTo>
                    <a:pt x="5557" y="532"/>
                    <a:pt x="5907" y="465"/>
                    <a:pt x="6269" y="437"/>
                  </a:cubicBezTo>
                  <a:cubicBezTo>
                    <a:pt x="6386" y="426"/>
                    <a:pt x="6471" y="304"/>
                    <a:pt x="6455" y="192"/>
                  </a:cubicBezTo>
                  <a:cubicBezTo>
                    <a:pt x="6442" y="73"/>
                    <a:pt x="6337" y="0"/>
                    <a:pt x="6227" y="0"/>
                  </a:cubicBezTo>
                  <a:close/>
                </a:path>
              </a:pathLst>
            </a:custGeom>
            <a:solidFill>
              <a:srgbClr val="6C75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8" name="Google Shape;2598;p11"/>
            <p:cNvSpPr/>
            <p:nvPr/>
          </p:nvSpPr>
          <p:spPr>
            <a:xfrm>
              <a:off x="1613721" y="774227"/>
              <a:ext cx="408675" cy="129217"/>
            </a:xfrm>
            <a:custGeom>
              <a:avLst/>
              <a:gdLst/>
              <a:ahLst/>
              <a:cxnLst/>
              <a:rect l="l" t="t" r="r" b="b"/>
              <a:pathLst>
                <a:path w="10127" h="3202" extrusionOk="0">
                  <a:moveTo>
                    <a:pt x="7035" y="1"/>
                  </a:moveTo>
                  <a:cubicBezTo>
                    <a:pt x="6467" y="1"/>
                    <a:pt x="5906" y="62"/>
                    <a:pt x="5380" y="130"/>
                  </a:cubicBezTo>
                  <a:cubicBezTo>
                    <a:pt x="5337" y="145"/>
                    <a:pt x="5294" y="159"/>
                    <a:pt x="5253" y="175"/>
                  </a:cubicBezTo>
                  <a:cubicBezTo>
                    <a:pt x="4940" y="290"/>
                    <a:pt x="4633" y="420"/>
                    <a:pt x="4336" y="570"/>
                  </a:cubicBezTo>
                  <a:cubicBezTo>
                    <a:pt x="4041" y="719"/>
                    <a:pt x="3755" y="877"/>
                    <a:pt x="3471" y="1045"/>
                  </a:cubicBezTo>
                  <a:cubicBezTo>
                    <a:pt x="2830" y="1433"/>
                    <a:pt x="2213" y="1857"/>
                    <a:pt x="1581" y="2259"/>
                  </a:cubicBezTo>
                  <a:cubicBezTo>
                    <a:pt x="1266" y="2459"/>
                    <a:pt x="950" y="2654"/>
                    <a:pt x="624" y="2833"/>
                  </a:cubicBezTo>
                  <a:cubicBezTo>
                    <a:pt x="419" y="2947"/>
                    <a:pt x="213" y="3056"/>
                    <a:pt x="1" y="3157"/>
                  </a:cubicBezTo>
                  <a:cubicBezTo>
                    <a:pt x="17" y="3158"/>
                    <a:pt x="29" y="3162"/>
                    <a:pt x="44" y="3165"/>
                  </a:cubicBezTo>
                  <a:cubicBezTo>
                    <a:pt x="175" y="3190"/>
                    <a:pt x="304" y="3198"/>
                    <a:pt x="437" y="3201"/>
                  </a:cubicBezTo>
                  <a:cubicBezTo>
                    <a:pt x="870" y="3198"/>
                    <a:pt x="1292" y="3105"/>
                    <a:pt x="1709" y="2990"/>
                  </a:cubicBezTo>
                  <a:lnTo>
                    <a:pt x="1709" y="2990"/>
                  </a:lnTo>
                  <a:cubicBezTo>
                    <a:pt x="1700" y="2993"/>
                    <a:pt x="1688" y="2996"/>
                    <a:pt x="1681" y="2999"/>
                  </a:cubicBezTo>
                  <a:cubicBezTo>
                    <a:pt x="2047" y="2892"/>
                    <a:pt x="2407" y="2770"/>
                    <a:pt x="2771" y="2655"/>
                  </a:cubicBezTo>
                  <a:cubicBezTo>
                    <a:pt x="2928" y="2608"/>
                    <a:pt x="3086" y="2559"/>
                    <a:pt x="3245" y="2519"/>
                  </a:cubicBezTo>
                  <a:cubicBezTo>
                    <a:pt x="3428" y="2472"/>
                    <a:pt x="3617" y="2428"/>
                    <a:pt x="3808" y="2421"/>
                  </a:cubicBezTo>
                  <a:cubicBezTo>
                    <a:pt x="3850" y="2419"/>
                    <a:pt x="3893" y="2418"/>
                    <a:pt x="3935" y="2418"/>
                  </a:cubicBezTo>
                  <a:cubicBezTo>
                    <a:pt x="4032" y="2418"/>
                    <a:pt x="4129" y="2425"/>
                    <a:pt x="4223" y="2446"/>
                  </a:cubicBezTo>
                  <a:cubicBezTo>
                    <a:pt x="4347" y="2472"/>
                    <a:pt x="4468" y="2509"/>
                    <a:pt x="4584" y="2555"/>
                  </a:cubicBezTo>
                  <a:cubicBezTo>
                    <a:pt x="4719" y="2609"/>
                    <a:pt x="4853" y="2670"/>
                    <a:pt x="4989" y="2726"/>
                  </a:cubicBezTo>
                  <a:cubicBezTo>
                    <a:pt x="5133" y="2785"/>
                    <a:pt x="5279" y="2839"/>
                    <a:pt x="5429" y="2884"/>
                  </a:cubicBezTo>
                  <a:cubicBezTo>
                    <a:pt x="5493" y="2900"/>
                    <a:pt x="5558" y="2914"/>
                    <a:pt x="5625" y="2918"/>
                  </a:cubicBezTo>
                  <a:cubicBezTo>
                    <a:pt x="5655" y="2920"/>
                    <a:pt x="5684" y="2922"/>
                    <a:pt x="5714" y="2922"/>
                  </a:cubicBezTo>
                  <a:cubicBezTo>
                    <a:pt x="5727" y="2922"/>
                    <a:pt x="5739" y="2922"/>
                    <a:pt x="5752" y="2921"/>
                  </a:cubicBezTo>
                  <a:lnTo>
                    <a:pt x="5722" y="2921"/>
                  </a:lnTo>
                  <a:cubicBezTo>
                    <a:pt x="5760" y="2920"/>
                    <a:pt x="5801" y="2917"/>
                    <a:pt x="5839" y="2911"/>
                  </a:cubicBezTo>
                  <a:cubicBezTo>
                    <a:pt x="5870" y="2906"/>
                    <a:pt x="5902" y="2901"/>
                    <a:pt x="5933" y="2893"/>
                  </a:cubicBezTo>
                  <a:lnTo>
                    <a:pt x="5933" y="2893"/>
                  </a:lnTo>
                  <a:cubicBezTo>
                    <a:pt x="5930" y="2894"/>
                    <a:pt x="5927" y="2895"/>
                    <a:pt x="5924" y="2897"/>
                  </a:cubicBezTo>
                  <a:cubicBezTo>
                    <a:pt x="5933" y="2894"/>
                    <a:pt x="5943" y="2891"/>
                    <a:pt x="5952" y="2888"/>
                  </a:cubicBezTo>
                  <a:lnTo>
                    <a:pt x="5952" y="2888"/>
                  </a:lnTo>
                  <a:cubicBezTo>
                    <a:pt x="5952" y="2888"/>
                    <a:pt x="5953" y="2888"/>
                    <a:pt x="5953" y="2888"/>
                  </a:cubicBezTo>
                  <a:lnTo>
                    <a:pt x="5953" y="2888"/>
                  </a:lnTo>
                  <a:cubicBezTo>
                    <a:pt x="5953" y="2888"/>
                    <a:pt x="5952" y="2888"/>
                    <a:pt x="5952" y="2888"/>
                  </a:cubicBezTo>
                  <a:lnTo>
                    <a:pt x="5952" y="2888"/>
                  </a:lnTo>
                  <a:cubicBezTo>
                    <a:pt x="5997" y="2875"/>
                    <a:pt x="6042" y="2859"/>
                    <a:pt x="6083" y="2839"/>
                  </a:cubicBezTo>
                  <a:cubicBezTo>
                    <a:pt x="6128" y="2819"/>
                    <a:pt x="6171" y="2796"/>
                    <a:pt x="6217" y="2770"/>
                  </a:cubicBezTo>
                  <a:cubicBezTo>
                    <a:pt x="6312" y="2710"/>
                    <a:pt x="6407" y="2640"/>
                    <a:pt x="6491" y="2562"/>
                  </a:cubicBezTo>
                  <a:cubicBezTo>
                    <a:pt x="6583" y="2480"/>
                    <a:pt x="6671" y="2395"/>
                    <a:pt x="6757" y="2308"/>
                  </a:cubicBezTo>
                  <a:lnTo>
                    <a:pt x="6757" y="2308"/>
                  </a:lnTo>
                  <a:lnTo>
                    <a:pt x="6756" y="2309"/>
                  </a:lnTo>
                  <a:cubicBezTo>
                    <a:pt x="6858" y="2206"/>
                    <a:pt x="6961" y="2095"/>
                    <a:pt x="7069" y="1993"/>
                  </a:cubicBezTo>
                  <a:cubicBezTo>
                    <a:pt x="7189" y="1878"/>
                    <a:pt x="7313" y="1763"/>
                    <a:pt x="7454" y="1671"/>
                  </a:cubicBezTo>
                  <a:cubicBezTo>
                    <a:pt x="7586" y="1585"/>
                    <a:pt x="7722" y="1511"/>
                    <a:pt x="7873" y="1466"/>
                  </a:cubicBezTo>
                  <a:cubicBezTo>
                    <a:pt x="8031" y="1417"/>
                    <a:pt x="8193" y="1377"/>
                    <a:pt x="8357" y="1366"/>
                  </a:cubicBezTo>
                  <a:cubicBezTo>
                    <a:pt x="8440" y="1359"/>
                    <a:pt x="8524" y="1355"/>
                    <a:pt x="8607" y="1355"/>
                  </a:cubicBezTo>
                  <a:cubicBezTo>
                    <a:pt x="8686" y="1355"/>
                    <a:pt x="8764" y="1359"/>
                    <a:pt x="8843" y="1366"/>
                  </a:cubicBezTo>
                  <a:cubicBezTo>
                    <a:pt x="9018" y="1381"/>
                    <a:pt x="9192" y="1406"/>
                    <a:pt x="9363" y="1445"/>
                  </a:cubicBezTo>
                  <a:cubicBezTo>
                    <a:pt x="9614" y="1496"/>
                    <a:pt x="9861" y="1559"/>
                    <a:pt x="10111" y="1620"/>
                  </a:cubicBezTo>
                  <a:cubicBezTo>
                    <a:pt x="10122" y="1570"/>
                    <a:pt x="10127" y="1495"/>
                    <a:pt x="10097" y="1433"/>
                  </a:cubicBezTo>
                  <a:cubicBezTo>
                    <a:pt x="10019" y="1292"/>
                    <a:pt x="9940" y="1167"/>
                    <a:pt x="9854" y="1055"/>
                  </a:cubicBezTo>
                  <a:cubicBezTo>
                    <a:pt x="9785" y="962"/>
                    <a:pt x="9699" y="870"/>
                    <a:pt x="9558" y="741"/>
                  </a:cubicBezTo>
                  <a:cubicBezTo>
                    <a:pt x="9375" y="571"/>
                    <a:pt x="9140" y="426"/>
                    <a:pt x="8861" y="304"/>
                  </a:cubicBezTo>
                  <a:cubicBezTo>
                    <a:pt x="8634" y="205"/>
                    <a:pt x="8373" y="130"/>
                    <a:pt x="8034" y="69"/>
                  </a:cubicBezTo>
                  <a:cubicBezTo>
                    <a:pt x="7698" y="13"/>
                    <a:pt x="7360" y="3"/>
                    <a:pt x="7075" y="1"/>
                  </a:cubicBezTo>
                  <a:cubicBezTo>
                    <a:pt x="7061" y="1"/>
                    <a:pt x="7048" y="1"/>
                    <a:pt x="7035" y="1"/>
                  </a:cubicBezTo>
                  <a:close/>
                </a:path>
              </a:pathLst>
            </a:custGeom>
            <a:solidFill>
              <a:srgbClr val="BCC4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9" name="Google Shape;2599;p11"/>
            <p:cNvSpPr/>
            <p:nvPr/>
          </p:nvSpPr>
          <p:spPr>
            <a:xfrm>
              <a:off x="1832645" y="890691"/>
              <a:ext cx="1049" cy="323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1"/>
                  </a:moveTo>
                  <a:lnTo>
                    <a:pt x="1" y="1"/>
                  </a:lnTo>
                  <a:cubicBezTo>
                    <a:pt x="9" y="3"/>
                    <a:pt x="16" y="3"/>
                    <a:pt x="25" y="8"/>
                  </a:cubicBezTo>
                  <a:cubicBezTo>
                    <a:pt x="18" y="3"/>
                    <a:pt x="11" y="2"/>
                    <a:pt x="1" y="1"/>
                  </a:cubicBezTo>
                  <a:close/>
                </a:path>
              </a:pathLst>
            </a:custGeom>
            <a:solidFill>
              <a:srgbClr val="BCC4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0" name="Google Shape;2600;p11"/>
            <p:cNvSpPr/>
            <p:nvPr/>
          </p:nvSpPr>
          <p:spPr>
            <a:xfrm>
              <a:off x="1542455" y="129603"/>
              <a:ext cx="504397" cy="733654"/>
            </a:xfrm>
            <a:custGeom>
              <a:avLst/>
              <a:gdLst/>
              <a:ahLst/>
              <a:cxnLst/>
              <a:rect l="l" t="t" r="r" b="b"/>
              <a:pathLst>
                <a:path w="12499" h="18180" extrusionOk="0">
                  <a:moveTo>
                    <a:pt x="4673" y="15982"/>
                  </a:moveTo>
                  <a:cubicBezTo>
                    <a:pt x="4667" y="15986"/>
                    <a:pt x="4661" y="15991"/>
                    <a:pt x="4655" y="15996"/>
                  </a:cubicBezTo>
                  <a:lnTo>
                    <a:pt x="4655" y="15996"/>
                  </a:lnTo>
                  <a:cubicBezTo>
                    <a:pt x="4662" y="15991"/>
                    <a:pt x="4667" y="15987"/>
                    <a:pt x="4673" y="15982"/>
                  </a:cubicBezTo>
                  <a:close/>
                  <a:moveTo>
                    <a:pt x="4655" y="15996"/>
                  </a:moveTo>
                  <a:cubicBezTo>
                    <a:pt x="4654" y="15997"/>
                    <a:pt x="4652" y="15998"/>
                    <a:pt x="4651" y="15999"/>
                  </a:cubicBezTo>
                  <a:cubicBezTo>
                    <a:pt x="4652" y="15998"/>
                    <a:pt x="4654" y="15997"/>
                    <a:pt x="4655" y="15996"/>
                  </a:cubicBezTo>
                  <a:close/>
                  <a:moveTo>
                    <a:pt x="12461" y="1"/>
                  </a:moveTo>
                  <a:cubicBezTo>
                    <a:pt x="12423" y="1"/>
                    <a:pt x="12387" y="9"/>
                    <a:pt x="12358" y="26"/>
                  </a:cubicBezTo>
                  <a:cubicBezTo>
                    <a:pt x="11740" y="587"/>
                    <a:pt x="11103" y="1092"/>
                    <a:pt x="10485" y="1585"/>
                  </a:cubicBezTo>
                  <a:lnTo>
                    <a:pt x="10426" y="1629"/>
                  </a:lnTo>
                  <a:cubicBezTo>
                    <a:pt x="9391" y="2454"/>
                    <a:pt x="8332" y="3295"/>
                    <a:pt x="7447" y="4291"/>
                  </a:cubicBezTo>
                  <a:cubicBezTo>
                    <a:pt x="6693" y="5127"/>
                    <a:pt x="6147" y="6032"/>
                    <a:pt x="5821" y="6977"/>
                  </a:cubicBezTo>
                  <a:cubicBezTo>
                    <a:pt x="5645" y="7487"/>
                    <a:pt x="5528" y="8024"/>
                    <a:pt x="5471" y="8571"/>
                  </a:cubicBezTo>
                  <a:cubicBezTo>
                    <a:pt x="5419" y="9051"/>
                    <a:pt x="5421" y="9525"/>
                    <a:pt x="5426" y="10092"/>
                  </a:cubicBezTo>
                  <a:lnTo>
                    <a:pt x="5429" y="10553"/>
                  </a:lnTo>
                  <a:lnTo>
                    <a:pt x="5431" y="10800"/>
                  </a:lnTo>
                  <a:lnTo>
                    <a:pt x="5435" y="11191"/>
                  </a:lnTo>
                  <a:cubicBezTo>
                    <a:pt x="5428" y="11712"/>
                    <a:pt x="5399" y="12397"/>
                    <a:pt x="5234" y="13051"/>
                  </a:cubicBezTo>
                  <a:cubicBezTo>
                    <a:pt x="5136" y="13398"/>
                    <a:pt x="4998" y="13733"/>
                    <a:pt x="4825" y="14045"/>
                  </a:cubicBezTo>
                  <a:cubicBezTo>
                    <a:pt x="4659" y="14316"/>
                    <a:pt x="4461" y="14575"/>
                    <a:pt x="4237" y="14813"/>
                  </a:cubicBezTo>
                  <a:cubicBezTo>
                    <a:pt x="3683" y="15366"/>
                    <a:pt x="3018" y="15801"/>
                    <a:pt x="2379" y="16222"/>
                  </a:cubicBezTo>
                  <a:cubicBezTo>
                    <a:pt x="1989" y="16476"/>
                    <a:pt x="1649" y="16699"/>
                    <a:pt x="1316" y="16943"/>
                  </a:cubicBezTo>
                  <a:cubicBezTo>
                    <a:pt x="1082" y="17115"/>
                    <a:pt x="852" y="17309"/>
                    <a:pt x="634" y="17513"/>
                  </a:cubicBezTo>
                  <a:cubicBezTo>
                    <a:pt x="425" y="17707"/>
                    <a:pt x="237" y="17914"/>
                    <a:pt x="14" y="18164"/>
                  </a:cubicBezTo>
                  <a:cubicBezTo>
                    <a:pt x="9" y="18168"/>
                    <a:pt x="6" y="18174"/>
                    <a:pt x="0" y="18180"/>
                  </a:cubicBezTo>
                  <a:cubicBezTo>
                    <a:pt x="292" y="18022"/>
                    <a:pt x="593" y="17884"/>
                    <a:pt x="899" y="17758"/>
                  </a:cubicBezTo>
                  <a:cubicBezTo>
                    <a:pt x="1653" y="17450"/>
                    <a:pt x="2433" y="17206"/>
                    <a:pt x="3179" y="16879"/>
                  </a:cubicBezTo>
                  <a:cubicBezTo>
                    <a:pt x="3437" y="16761"/>
                    <a:pt x="3691" y="16637"/>
                    <a:pt x="3934" y="16492"/>
                  </a:cubicBezTo>
                  <a:cubicBezTo>
                    <a:pt x="3960" y="16486"/>
                    <a:pt x="3983" y="16472"/>
                    <a:pt x="4005" y="16458"/>
                  </a:cubicBezTo>
                  <a:cubicBezTo>
                    <a:pt x="4237" y="16313"/>
                    <a:pt x="4457" y="16150"/>
                    <a:pt x="4674" y="15981"/>
                  </a:cubicBezTo>
                  <a:lnTo>
                    <a:pt x="4674" y="15981"/>
                  </a:lnTo>
                  <a:cubicBezTo>
                    <a:pt x="4673" y="15981"/>
                    <a:pt x="4673" y="15981"/>
                    <a:pt x="4673" y="15982"/>
                  </a:cubicBezTo>
                  <a:lnTo>
                    <a:pt x="4673" y="15982"/>
                  </a:lnTo>
                  <a:cubicBezTo>
                    <a:pt x="4912" y="15789"/>
                    <a:pt x="5144" y="15582"/>
                    <a:pt x="5358" y="15360"/>
                  </a:cubicBezTo>
                  <a:cubicBezTo>
                    <a:pt x="5579" y="15133"/>
                    <a:pt x="5786" y="14892"/>
                    <a:pt x="5978" y="14635"/>
                  </a:cubicBezTo>
                  <a:lnTo>
                    <a:pt x="5978" y="14635"/>
                  </a:lnTo>
                  <a:cubicBezTo>
                    <a:pt x="5972" y="14642"/>
                    <a:pt x="5965" y="14652"/>
                    <a:pt x="5959" y="14659"/>
                  </a:cubicBezTo>
                  <a:cubicBezTo>
                    <a:pt x="6119" y="14441"/>
                    <a:pt x="6268" y="14217"/>
                    <a:pt x="6399" y="13981"/>
                  </a:cubicBezTo>
                  <a:cubicBezTo>
                    <a:pt x="6525" y="13747"/>
                    <a:pt x="6640" y="13506"/>
                    <a:pt x="6736" y="13260"/>
                  </a:cubicBezTo>
                  <a:cubicBezTo>
                    <a:pt x="6837" y="12998"/>
                    <a:pt x="6919" y="12730"/>
                    <a:pt x="6979" y="12459"/>
                  </a:cubicBezTo>
                  <a:cubicBezTo>
                    <a:pt x="7031" y="12236"/>
                    <a:pt x="7074" y="12014"/>
                    <a:pt x="7117" y="11790"/>
                  </a:cubicBezTo>
                  <a:cubicBezTo>
                    <a:pt x="7192" y="11399"/>
                    <a:pt x="7263" y="11004"/>
                    <a:pt x="7404" y="10628"/>
                  </a:cubicBezTo>
                  <a:cubicBezTo>
                    <a:pt x="7554" y="10243"/>
                    <a:pt x="7788" y="9891"/>
                    <a:pt x="8094" y="9612"/>
                  </a:cubicBezTo>
                  <a:cubicBezTo>
                    <a:pt x="8184" y="9532"/>
                    <a:pt x="8279" y="9450"/>
                    <a:pt x="8375" y="9377"/>
                  </a:cubicBezTo>
                  <a:cubicBezTo>
                    <a:pt x="8467" y="9309"/>
                    <a:pt x="8560" y="9246"/>
                    <a:pt x="8652" y="9177"/>
                  </a:cubicBezTo>
                  <a:cubicBezTo>
                    <a:pt x="8830" y="9049"/>
                    <a:pt x="9004" y="8920"/>
                    <a:pt x="9177" y="8782"/>
                  </a:cubicBezTo>
                  <a:lnTo>
                    <a:pt x="9177" y="8782"/>
                  </a:lnTo>
                  <a:cubicBezTo>
                    <a:pt x="9169" y="8788"/>
                    <a:pt x="9162" y="8795"/>
                    <a:pt x="9155" y="8802"/>
                  </a:cubicBezTo>
                  <a:cubicBezTo>
                    <a:pt x="9434" y="8575"/>
                    <a:pt x="9695" y="8334"/>
                    <a:pt x="9912" y="8047"/>
                  </a:cubicBezTo>
                  <a:cubicBezTo>
                    <a:pt x="9915" y="8044"/>
                    <a:pt x="9915" y="8042"/>
                    <a:pt x="9918" y="8041"/>
                  </a:cubicBezTo>
                  <a:cubicBezTo>
                    <a:pt x="9987" y="7946"/>
                    <a:pt x="10051" y="7847"/>
                    <a:pt x="10110" y="7745"/>
                  </a:cubicBezTo>
                  <a:cubicBezTo>
                    <a:pt x="10163" y="7645"/>
                    <a:pt x="10212" y="7541"/>
                    <a:pt x="10255" y="7436"/>
                  </a:cubicBezTo>
                  <a:lnTo>
                    <a:pt x="10255" y="7436"/>
                  </a:lnTo>
                  <a:cubicBezTo>
                    <a:pt x="10250" y="7445"/>
                    <a:pt x="10248" y="7454"/>
                    <a:pt x="10242" y="7462"/>
                  </a:cubicBezTo>
                  <a:cubicBezTo>
                    <a:pt x="10298" y="7319"/>
                    <a:pt x="10346" y="7171"/>
                    <a:pt x="10380" y="7020"/>
                  </a:cubicBezTo>
                  <a:cubicBezTo>
                    <a:pt x="10409" y="6878"/>
                    <a:pt x="10432" y="6733"/>
                    <a:pt x="10448" y="6589"/>
                  </a:cubicBezTo>
                  <a:lnTo>
                    <a:pt x="10448" y="6583"/>
                  </a:lnTo>
                  <a:cubicBezTo>
                    <a:pt x="10448" y="6577"/>
                    <a:pt x="10449" y="6572"/>
                    <a:pt x="10449" y="6569"/>
                  </a:cubicBezTo>
                  <a:cubicBezTo>
                    <a:pt x="10466" y="6383"/>
                    <a:pt x="10474" y="6198"/>
                    <a:pt x="10471" y="6016"/>
                  </a:cubicBezTo>
                  <a:cubicBezTo>
                    <a:pt x="10469" y="5835"/>
                    <a:pt x="10468" y="5657"/>
                    <a:pt x="10471" y="5476"/>
                  </a:cubicBezTo>
                  <a:cubicBezTo>
                    <a:pt x="10481" y="5124"/>
                    <a:pt x="10502" y="4772"/>
                    <a:pt x="10545" y="4422"/>
                  </a:cubicBezTo>
                  <a:cubicBezTo>
                    <a:pt x="10629" y="3762"/>
                    <a:pt x="10775" y="3107"/>
                    <a:pt x="11012" y="2484"/>
                  </a:cubicBezTo>
                  <a:cubicBezTo>
                    <a:pt x="11129" y="2179"/>
                    <a:pt x="11259" y="1878"/>
                    <a:pt x="11414" y="1588"/>
                  </a:cubicBezTo>
                  <a:cubicBezTo>
                    <a:pt x="11575" y="1285"/>
                    <a:pt x="11753" y="990"/>
                    <a:pt x="11953" y="709"/>
                  </a:cubicBezTo>
                  <a:cubicBezTo>
                    <a:pt x="12122" y="466"/>
                    <a:pt x="12305" y="229"/>
                    <a:pt x="12499" y="3"/>
                  </a:cubicBezTo>
                  <a:cubicBezTo>
                    <a:pt x="12486" y="2"/>
                    <a:pt x="12473" y="1"/>
                    <a:pt x="12461" y="1"/>
                  </a:cubicBezTo>
                  <a:close/>
                </a:path>
              </a:pathLst>
            </a:custGeom>
            <a:solidFill>
              <a:srgbClr val="BCC4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1" name="Google Shape;2601;p11"/>
            <p:cNvSpPr/>
            <p:nvPr/>
          </p:nvSpPr>
          <p:spPr>
            <a:xfrm>
              <a:off x="1942329" y="454054"/>
              <a:ext cx="363" cy="525"/>
            </a:xfrm>
            <a:custGeom>
              <a:avLst/>
              <a:gdLst/>
              <a:ahLst/>
              <a:cxnLst/>
              <a:rect l="l" t="t" r="r" b="b"/>
              <a:pathLst>
                <a:path w="9" h="13" extrusionOk="0">
                  <a:moveTo>
                    <a:pt x="9" y="1"/>
                  </a:moveTo>
                  <a:lnTo>
                    <a:pt x="4" y="7"/>
                  </a:lnTo>
                  <a:cubicBezTo>
                    <a:pt x="2" y="8"/>
                    <a:pt x="2" y="10"/>
                    <a:pt x="0" y="12"/>
                  </a:cubicBezTo>
                  <a:cubicBezTo>
                    <a:pt x="4" y="8"/>
                    <a:pt x="7" y="5"/>
                    <a:pt x="9" y="1"/>
                  </a:cubicBezTo>
                  <a:close/>
                </a:path>
              </a:pathLst>
            </a:custGeom>
            <a:solidFill>
              <a:srgbClr val="BCC4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2" name="Google Shape;2602;p11"/>
            <p:cNvSpPr/>
            <p:nvPr/>
          </p:nvSpPr>
          <p:spPr>
            <a:xfrm>
              <a:off x="1942652" y="454054"/>
              <a:ext cx="40" cy="4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BCC4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3" name="Google Shape;2603;p11"/>
            <p:cNvSpPr/>
            <p:nvPr/>
          </p:nvSpPr>
          <p:spPr>
            <a:xfrm>
              <a:off x="1964040" y="395298"/>
              <a:ext cx="40" cy="605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"/>
                  </a:moveTo>
                  <a:lnTo>
                    <a:pt x="1" y="6"/>
                  </a:lnTo>
                  <a:lnTo>
                    <a:pt x="1" y="1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BCC4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4" name="Google Shape;2604;p11"/>
            <p:cNvSpPr/>
            <p:nvPr/>
          </p:nvSpPr>
          <p:spPr>
            <a:xfrm>
              <a:off x="576445" y="686174"/>
              <a:ext cx="652984" cy="374656"/>
            </a:xfrm>
            <a:custGeom>
              <a:avLst/>
              <a:gdLst/>
              <a:ahLst/>
              <a:cxnLst/>
              <a:rect l="l" t="t" r="r" b="b"/>
              <a:pathLst>
                <a:path w="16181" h="9284" extrusionOk="0">
                  <a:moveTo>
                    <a:pt x="6028" y="7223"/>
                  </a:moveTo>
                  <a:lnTo>
                    <a:pt x="6028" y="7223"/>
                  </a:lnTo>
                  <a:cubicBezTo>
                    <a:pt x="6028" y="7224"/>
                    <a:pt x="6029" y="7224"/>
                    <a:pt x="6029" y="7224"/>
                  </a:cubicBezTo>
                  <a:cubicBezTo>
                    <a:pt x="6029" y="7224"/>
                    <a:pt x="6028" y="7224"/>
                    <a:pt x="6028" y="7223"/>
                  </a:cubicBezTo>
                  <a:close/>
                  <a:moveTo>
                    <a:pt x="183" y="0"/>
                  </a:moveTo>
                  <a:cubicBezTo>
                    <a:pt x="148" y="0"/>
                    <a:pt x="114" y="8"/>
                    <a:pt x="87" y="24"/>
                  </a:cubicBezTo>
                  <a:cubicBezTo>
                    <a:pt x="57" y="43"/>
                    <a:pt x="34" y="70"/>
                    <a:pt x="17" y="106"/>
                  </a:cubicBezTo>
                  <a:cubicBezTo>
                    <a:pt x="1" y="152"/>
                    <a:pt x="1" y="201"/>
                    <a:pt x="19" y="244"/>
                  </a:cubicBezTo>
                  <a:cubicBezTo>
                    <a:pt x="38" y="286"/>
                    <a:pt x="71" y="317"/>
                    <a:pt x="111" y="336"/>
                  </a:cubicBezTo>
                  <a:lnTo>
                    <a:pt x="223" y="381"/>
                  </a:lnTo>
                  <a:cubicBezTo>
                    <a:pt x="437" y="465"/>
                    <a:pt x="636" y="546"/>
                    <a:pt x="819" y="649"/>
                  </a:cubicBezTo>
                  <a:cubicBezTo>
                    <a:pt x="926" y="719"/>
                    <a:pt x="1041" y="811"/>
                    <a:pt x="1167" y="932"/>
                  </a:cubicBezTo>
                  <a:cubicBezTo>
                    <a:pt x="1431" y="1061"/>
                    <a:pt x="1684" y="1209"/>
                    <a:pt x="1925" y="1384"/>
                  </a:cubicBezTo>
                  <a:cubicBezTo>
                    <a:pt x="2329" y="1675"/>
                    <a:pt x="2697" y="2014"/>
                    <a:pt x="3013" y="2399"/>
                  </a:cubicBezTo>
                  <a:cubicBezTo>
                    <a:pt x="3255" y="2694"/>
                    <a:pt x="3475" y="3009"/>
                    <a:pt x="3673" y="3335"/>
                  </a:cubicBezTo>
                  <a:cubicBezTo>
                    <a:pt x="4051" y="3951"/>
                    <a:pt x="4390" y="4586"/>
                    <a:pt x="4749" y="5214"/>
                  </a:cubicBezTo>
                  <a:cubicBezTo>
                    <a:pt x="5144" y="5904"/>
                    <a:pt x="5557" y="6584"/>
                    <a:pt x="6028" y="7223"/>
                  </a:cubicBezTo>
                  <a:lnTo>
                    <a:pt x="6028" y="7223"/>
                  </a:lnTo>
                  <a:cubicBezTo>
                    <a:pt x="6027" y="7221"/>
                    <a:pt x="6026" y="7218"/>
                    <a:pt x="6025" y="7217"/>
                  </a:cubicBezTo>
                  <a:lnTo>
                    <a:pt x="6025" y="7217"/>
                  </a:lnTo>
                  <a:cubicBezTo>
                    <a:pt x="6027" y="7220"/>
                    <a:pt x="6032" y="7226"/>
                    <a:pt x="6033" y="7230"/>
                  </a:cubicBezTo>
                  <a:cubicBezTo>
                    <a:pt x="6036" y="7233"/>
                    <a:pt x="6039" y="7237"/>
                    <a:pt x="6042" y="7240"/>
                  </a:cubicBezTo>
                  <a:lnTo>
                    <a:pt x="6040" y="7239"/>
                  </a:lnTo>
                  <a:lnTo>
                    <a:pt x="6040" y="7239"/>
                  </a:lnTo>
                  <a:cubicBezTo>
                    <a:pt x="6412" y="7729"/>
                    <a:pt x="6819" y="8194"/>
                    <a:pt x="7300" y="8577"/>
                  </a:cubicBezTo>
                  <a:cubicBezTo>
                    <a:pt x="7556" y="8771"/>
                    <a:pt x="7824" y="8942"/>
                    <a:pt x="8117" y="9070"/>
                  </a:cubicBezTo>
                  <a:cubicBezTo>
                    <a:pt x="8116" y="9070"/>
                    <a:pt x="8114" y="9069"/>
                    <a:pt x="8112" y="9069"/>
                  </a:cubicBezTo>
                  <a:cubicBezTo>
                    <a:pt x="8324" y="9158"/>
                    <a:pt x="8542" y="9221"/>
                    <a:pt x="8772" y="9258"/>
                  </a:cubicBezTo>
                  <a:cubicBezTo>
                    <a:pt x="8897" y="9275"/>
                    <a:pt x="9023" y="9283"/>
                    <a:pt x="9149" y="9283"/>
                  </a:cubicBezTo>
                  <a:cubicBezTo>
                    <a:pt x="9241" y="9283"/>
                    <a:pt x="9333" y="9279"/>
                    <a:pt x="9424" y="9270"/>
                  </a:cubicBezTo>
                  <a:cubicBezTo>
                    <a:pt x="9683" y="9237"/>
                    <a:pt x="9933" y="9171"/>
                    <a:pt x="10176" y="9079"/>
                  </a:cubicBezTo>
                  <a:cubicBezTo>
                    <a:pt x="10177" y="9077"/>
                    <a:pt x="10181" y="9077"/>
                    <a:pt x="10183" y="9076"/>
                  </a:cubicBezTo>
                  <a:cubicBezTo>
                    <a:pt x="10180" y="9076"/>
                    <a:pt x="10178" y="9077"/>
                    <a:pt x="10176" y="9077"/>
                  </a:cubicBezTo>
                  <a:cubicBezTo>
                    <a:pt x="10177" y="9076"/>
                    <a:pt x="10181" y="9076"/>
                    <a:pt x="10183" y="9073"/>
                  </a:cubicBezTo>
                  <a:cubicBezTo>
                    <a:pt x="10237" y="9051"/>
                    <a:pt x="10295" y="9028"/>
                    <a:pt x="10351" y="9001"/>
                  </a:cubicBezTo>
                  <a:cubicBezTo>
                    <a:pt x="10392" y="8982"/>
                    <a:pt x="10434" y="8961"/>
                    <a:pt x="10471" y="8937"/>
                  </a:cubicBezTo>
                  <a:cubicBezTo>
                    <a:pt x="10503" y="8918"/>
                    <a:pt x="10532" y="8896"/>
                    <a:pt x="10563" y="8875"/>
                  </a:cubicBezTo>
                  <a:cubicBezTo>
                    <a:pt x="10649" y="8806"/>
                    <a:pt x="10730" y="8731"/>
                    <a:pt x="10807" y="8652"/>
                  </a:cubicBezTo>
                  <a:cubicBezTo>
                    <a:pt x="10882" y="8570"/>
                    <a:pt x="10955" y="8487"/>
                    <a:pt x="11034" y="8404"/>
                  </a:cubicBezTo>
                  <a:cubicBezTo>
                    <a:pt x="11111" y="8325"/>
                    <a:pt x="11185" y="8244"/>
                    <a:pt x="11271" y="8175"/>
                  </a:cubicBezTo>
                  <a:cubicBezTo>
                    <a:pt x="11332" y="8131"/>
                    <a:pt x="11391" y="8082"/>
                    <a:pt x="11457" y="8046"/>
                  </a:cubicBezTo>
                  <a:cubicBezTo>
                    <a:pt x="11543" y="8000"/>
                    <a:pt x="11635" y="7956"/>
                    <a:pt x="11731" y="7931"/>
                  </a:cubicBezTo>
                  <a:cubicBezTo>
                    <a:pt x="11806" y="7915"/>
                    <a:pt x="11882" y="7901"/>
                    <a:pt x="11959" y="7895"/>
                  </a:cubicBezTo>
                  <a:cubicBezTo>
                    <a:pt x="11991" y="7893"/>
                    <a:pt x="12023" y="7893"/>
                    <a:pt x="12054" y="7893"/>
                  </a:cubicBezTo>
                  <a:cubicBezTo>
                    <a:pt x="12175" y="7893"/>
                    <a:pt x="12296" y="7905"/>
                    <a:pt x="12413" y="7927"/>
                  </a:cubicBezTo>
                  <a:cubicBezTo>
                    <a:pt x="12790" y="7996"/>
                    <a:pt x="13146" y="8138"/>
                    <a:pt x="13501" y="8274"/>
                  </a:cubicBezTo>
                  <a:cubicBezTo>
                    <a:pt x="13831" y="8402"/>
                    <a:pt x="14164" y="8537"/>
                    <a:pt x="14516" y="8596"/>
                  </a:cubicBezTo>
                  <a:cubicBezTo>
                    <a:pt x="14678" y="8617"/>
                    <a:pt x="14841" y="8628"/>
                    <a:pt x="15004" y="8628"/>
                  </a:cubicBezTo>
                  <a:cubicBezTo>
                    <a:pt x="15143" y="8628"/>
                    <a:pt x="15281" y="8620"/>
                    <a:pt x="15419" y="8605"/>
                  </a:cubicBezTo>
                  <a:cubicBezTo>
                    <a:pt x="15585" y="8588"/>
                    <a:pt x="15750" y="8560"/>
                    <a:pt x="15914" y="8517"/>
                  </a:cubicBezTo>
                  <a:cubicBezTo>
                    <a:pt x="16003" y="8494"/>
                    <a:pt x="16090" y="8467"/>
                    <a:pt x="16181" y="8438"/>
                  </a:cubicBezTo>
                  <a:cubicBezTo>
                    <a:pt x="15678" y="8427"/>
                    <a:pt x="15148" y="8346"/>
                    <a:pt x="14606" y="8203"/>
                  </a:cubicBezTo>
                  <a:lnTo>
                    <a:pt x="14606" y="8203"/>
                  </a:lnTo>
                  <a:lnTo>
                    <a:pt x="14644" y="8243"/>
                  </a:lnTo>
                  <a:cubicBezTo>
                    <a:pt x="13841" y="7993"/>
                    <a:pt x="13027" y="7627"/>
                    <a:pt x="12081" y="7082"/>
                  </a:cubicBezTo>
                  <a:cubicBezTo>
                    <a:pt x="11447" y="6709"/>
                    <a:pt x="10810" y="6289"/>
                    <a:pt x="10196" y="5884"/>
                  </a:cubicBezTo>
                  <a:lnTo>
                    <a:pt x="9597" y="5494"/>
                  </a:lnTo>
                  <a:cubicBezTo>
                    <a:pt x="9085" y="5161"/>
                    <a:pt x="8577" y="4820"/>
                    <a:pt x="8073" y="4475"/>
                  </a:cubicBezTo>
                  <a:cubicBezTo>
                    <a:pt x="7872" y="4338"/>
                    <a:pt x="7669" y="4200"/>
                    <a:pt x="7468" y="4057"/>
                  </a:cubicBezTo>
                  <a:lnTo>
                    <a:pt x="7240" y="3898"/>
                  </a:lnTo>
                  <a:cubicBezTo>
                    <a:pt x="7007" y="3736"/>
                    <a:pt x="6771" y="3575"/>
                    <a:pt x="6533" y="3414"/>
                  </a:cubicBezTo>
                  <a:lnTo>
                    <a:pt x="6207" y="3197"/>
                  </a:lnTo>
                  <a:cubicBezTo>
                    <a:pt x="5826" y="2940"/>
                    <a:pt x="5446" y="2686"/>
                    <a:pt x="5061" y="2437"/>
                  </a:cubicBezTo>
                  <a:cubicBezTo>
                    <a:pt x="4606" y="2143"/>
                    <a:pt x="4106" y="1841"/>
                    <a:pt x="3576" y="1545"/>
                  </a:cubicBezTo>
                  <a:cubicBezTo>
                    <a:pt x="2681" y="1043"/>
                    <a:pt x="1732" y="589"/>
                    <a:pt x="746" y="202"/>
                  </a:cubicBezTo>
                  <a:cubicBezTo>
                    <a:pt x="633" y="154"/>
                    <a:pt x="515" y="110"/>
                    <a:pt x="400" y="67"/>
                  </a:cubicBezTo>
                  <a:lnTo>
                    <a:pt x="246" y="10"/>
                  </a:lnTo>
                  <a:cubicBezTo>
                    <a:pt x="226" y="3"/>
                    <a:pt x="204" y="0"/>
                    <a:pt x="183" y="0"/>
                  </a:cubicBezTo>
                  <a:close/>
                </a:path>
              </a:pathLst>
            </a:custGeom>
            <a:solidFill>
              <a:srgbClr val="BCC4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5" name="Google Shape;2605;p11"/>
            <p:cNvSpPr/>
            <p:nvPr/>
          </p:nvSpPr>
          <p:spPr>
            <a:xfrm>
              <a:off x="987578" y="1051988"/>
              <a:ext cx="686" cy="282"/>
            </a:xfrm>
            <a:custGeom>
              <a:avLst/>
              <a:gdLst/>
              <a:ahLst/>
              <a:cxnLst/>
              <a:rect l="l" t="t" r="r" b="b"/>
              <a:pathLst>
                <a:path w="17" h="7" extrusionOk="0">
                  <a:moveTo>
                    <a:pt x="16" y="1"/>
                  </a:moveTo>
                  <a:cubicBezTo>
                    <a:pt x="9" y="4"/>
                    <a:pt x="3" y="5"/>
                    <a:pt x="0" y="7"/>
                  </a:cubicBezTo>
                  <a:cubicBezTo>
                    <a:pt x="8" y="5"/>
                    <a:pt x="12" y="4"/>
                    <a:pt x="16" y="1"/>
                  </a:cubicBezTo>
                  <a:close/>
                </a:path>
              </a:pathLst>
            </a:custGeom>
            <a:solidFill>
              <a:srgbClr val="BCC4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6" name="Google Shape;2606;p11"/>
            <p:cNvSpPr/>
            <p:nvPr/>
          </p:nvSpPr>
          <p:spPr>
            <a:xfrm>
              <a:off x="702593" y="849529"/>
              <a:ext cx="689990" cy="292291"/>
            </a:xfrm>
            <a:custGeom>
              <a:avLst/>
              <a:gdLst/>
              <a:ahLst/>
              <a:cxnLst/>
              <a:rect l="l" t="t" r="r" b="b"/>
              <a:pathLst>
                <a:path w="17098" h="7243" extrusionOk="0">
                  <a:moveTo>
                    <a:pt x="3684" y="4835"/>
                  </a:moveTo>
                  <a:lnTo>
                    <a:pt x="3684" y="4835"/>
                  </a:lnTo>
                  <a:cubicBezTo>
                    <a:pt x="3686" y="4837"/>
                    <a:pt x="3687" y="4838"/>
                    <a:pt x="3689" y="4840"/>
                  </a:cubicBezTo>
                  <a:lnTo>
                    <a:pt x="3689" y="4840"/>
                  </a:lnTo>
                  <a:cubicBezTo>
                    <a:pt x="3687" y="4838"/>
                    <a:pt x="3686" y="4837"/>
                    <a:pt x="3684" y="4835"/>
                  </a:cubicBezTo>
                  <a:close/>
                  <a:moveTo>
                    <a:pt x="150" y="0"/>
                  </a:moveTo>
                  <a:cubicBezTo>
                    <a:pt x="132" y="0"/>
                    <a:pt x="115" y="4"/>
                    <a:pt x="96" y="12"/>
                  </a:cubicBezTo>
                  <a:cubicBezTo>
                    <a:pt x="39" y="41"/>
                    <a:pt x="0" y="123"/>
                    <a:pt x="35" y="183"/>
                  </a:cubicBezTo>
                  <a:cubicBezTo>
                    <a:pt x="671" y="1248"/>
                    <a:pt x="1267" y="2339"/>
                    <a:pt x="1988" y="3350"/>
                  </a:cubicBezTo>
                  <a:cubicBezTo>
                    <a:pt x="2344" y="3846"/>
                    <a:pt x="2735" y="4315"/>
                    <a:pt x="3170" y="4745"/>
                  </a:cubicBezTo>
                  <a:cubicBezTo>
                    <a:pt x="3612" y="5183"/>
                    <a:pt x="4108" y="5571"/>
                    <a:pt x="4642" y="5898"/>
                  </a:cubicBezTo>
                  <a:cubicBezTo>
                    <a:pt x="5159" y="6217"/>
                    <a:pt x="5714" y="6483"/>
                    <a:pt x="6281" y="6697"/>
                  </a:cubicBezTo>
                  <a:cubicBezTo>
                    <a:pt x="6784" y="6886"/>
                    <a:pt x="7302" y="7023"/>
                    <a:pt x="7832" y="7119"/>
                  </a:cubicBezTo>
                  <a:cubicBezTo>
                    <a:pt x="8318" y="7205"/>
                    <a:pt x="8810" y="7243"/>
                    <a:pt x="9302" y="7243"/>
                  </a:cubicBezTo>
                  <a:cubicBezTo>
                    <a:pt x="9808" y="7243"/>
                    <a:pt x="10314" y="7203"/>
                    <a:pt x="10814" y="7133"/>
                  </a:cubicBezTo>
                  <a:cubicBezTo>
                    <a:pt x="11954" y="6977"/>
                    <a:pt x="13068" y="6662"/>
                    <a:pt x="14175" y="6354"/>
                  </a:cubicBezTo>
                  <a:cubicBezTo>
                    <a:pt x="14991" y="6124"/>
                    <a:pt x="15807" y="5900"/>
                    <a:pt x="16632" y="5719"/>
                  </a:cubicBezTo>
                  <a:cubicBezTo>
                    <a:pt x="16711" y="5640"/>
                    <a:pt x="16793" y="5566"/>
                    <a:pt x="16877" y="5498"/>
                  </a:cubicBezTo>
                  <a:cubicBezTo>
                    <a:pt x="16948" y="5440"/>
                    <a:pt x="17023" y="5387"/>
                    <a:pt x="17098" y="5334"/>
                  </a:cubicBezTo>
                  <a:lnTo>
                    <a:pt x="17098" y="5334"/>
                  </a:lnTo>
                  <a:cubicBezTo>
                    <a:pt x="15953" y="5556"/>
                    <a:pt x="14830" y="5875"/>
                    <a:pt x="13705" y="6181"/>
                  </a:cubicBezTo>
                  <a:cubicBezTo>
                    <a:pt x="12449" y="6523"/>
                    <a:pt x="11175" y="6835"/>
                    <a:pt x="9872" y="6912"/>
                  </a:cubicBezTo>
                  <a:cubicBezTo>
                    <a:pt x="9873" y="6912"/>
                    <a:pt x="9879" y="6912"/>
                    <a:pt x="9880" y="6914"/>
                  </a:cubicBezTo>
                  <a:cubicBezTo>
                    <a:pt x="9718" y="6922"/>
                    <a:pt x="9556" y="6926"/>
                    <a:pt x="9393" y="6926"/>
                  </a:cubicBezTo>
                  <a:cubicBezTo>
                    <a:pt x="9187" y="6926"/>
                    <a:pt x="8980" y="6919"/>
                    <a:pt x="8773" y="6907"/>
                  </a:cubicBezTo>
                  <a:cubicBezTo>
                    <a:pt x="8381" y="6885"/>
                    <a:pt x="7993" y="6830"/>
                    <a:pt x="7608" y="6753"/>
                  </a:cubicBezTo>
                  <a:lnTo>
                    <a:pt x="7608" y="6753"/>
                  </a:lnTo>
                  <a:cubicBezTo>
                    <a:pt x="7623" y="6754"/>
                    <a:pt x="7637" y="6759"/>
                    <a:pt x="7648" y="6760"/>
                  </a:cubicBezTo>
                  <a:cubicBezTo>
                    <a:pt x="6873" y="6598"/>
                    <a:pt x="6129" y="6335"/>
                    <a:pt x="5418" y="5987"/>
                  </a:cubicBezTo>
                  <a:lnTo>
                    <a:pt x="5418" y="5987"/>
                  </a:lnTo>
                  <a:cubicBezTo>
                    <a:pt x="5421" y="5990"/>
                    <a:pt x="5422" y="5992"/>
                    <a:pt x="5426" y="5993"/>
                  </a:cubicBezTo>
                  <a:cubicBezTo>
                    <a:pt x="5421" y="5992"/>
                    <a:pt x="5415" y="5987"/>
                    <a:pt x="5412" y="5986"/>
                  </a:cubicBezTo>
                  <a:cubicBezTo>
                    <a:pt x="5411" y="5986"/>
                    <a:pt x="5406" y="5983"/>
                    <a:pt x="5405" y="5983"/>
                  </a:cubicBezTo>
                  <a:cubicBezTo>
                    <a:pt x="5404" y="5983"/>
                    <a:pt x="5399" y="5980"/>
                    <a:pt x="5399" y="5980"/>
                  </a:cubicBezTo>
                  <a:cubicBezTo>
                    <a:pt x="5102" y="5832"/>
                    <a:pt x="4815" y="5668"/>
                    <a:pt x="4536" y="5487"/>
                  </a:cubicBezTo>
                  <a:cubicBezTo>
                    <a:pt x="4238" y="5292"/>
                    <a:pt x="3956" y="5074"/>
                    <a:pt x="3689" y="4840"/>
                  </a:cubicBezTo>
                  <a:lnTo>
                    <a:pt x="3689" y="4840"/>
                  </a:lnTo>
                  <a:cubicBezTo>
                    <a:pt x="3697" y="4847"/>
                    <a:pt x="3705" y="4854"/>
                    <a:pt x="3713" y="4863"/>
                  </a:cubicBezTo>
                  <a:cubicBezTo>
                    <a:pt x="3365" y="4550"/>
                    <a:pt x="3044" y="4213"/>
                    <a:pt x="2743" y="3854"/>
                  </a:cubicBezTo>
                  <a:cubicBezTo>
                    <a:pt x="2432" y="3481"/>
                    <a:pt x="2147" y="3083"/>
                    <a:pt x="1880" y="2677"/>
                  </a:cubicBezTo>
                  <a:lnTo>
                    <a:pt x="1880" y="2677"/>
                  </a:lnTo>
                  <a:cubicBezTo>
                    <a:pt x="1880" y="2677"/>
                    <a:pt x="1882" y="2678"/>
                    <a:pt x="1885" y="2678"/>
                  </a:cubicBezTo>
                  <a:cubicBezTo>
                    <a:pt x="1326" y="1823"/>
                    <a:pt x="819" y="933"/>
                    <a:pt x="266" y="74"/>
                  </a:cubicBezTo>
                  <a:cubicBezTo>
                    <a:pt x="238" y="30"/>
                    <a:pt x="197" y="0"/>
                    <a:pt x="150" y="0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7" name="Google Shape;2607;p11"/>
            <p:cNvSpPr/>
            <p:nvPr/>
          </p:nvSpPr>
          <p:spPr>
            <a:xfrm>
              <a:off x="920912" y="1091051"/>
              <a:ext cx="202" cy="242"/>
            </a:xfrm>
            <a:custGeom>
              <a:avLst/>
              <a:gdLst/>
              <a:ahLst/>
              <a:cxnLst/>
              <a:rect l="l" t="t" r="r" b="b"/>
              <a:pathLst>
                <a:path w="5" h="6" extrusionOk="0">
                  <a:moveTo>
                    <a:pt x="1" y="1"/>
                  </a:moveTo>
                  <a:cubicBezTo>
                    <a:pt x="2" y="2"/>
                    <a:pt x="4" y="2"/>
                    <a:pt x="5" y="5"/>
                  </a:cubicBezTo>
                  <a:cubicBezTo>
                    <a:pt x="5" y="2"/>
                    <a:pt x="4" y="1"/>
                    <a:pt x="1" y="1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8" name="Google Shape;2608;p11"/>
            <p:cNvSpPr/>
            <p:nvPr/>
          </p:nvSpPr>
          <p:spPr>
            <a:xfrm>
              <a:off x="920670" y="1090849"/>
              <a:ext cx="363" cy="202"/>
            </a:xfrm>
            <a:custGeom>
              <a:avLst/>
              <a:gdLst/>
              <a:ahLst/>
              <a:cxnLst/>
              <a:rect l="l" t="t" r="r" b="b"/>
              <a:pathLst>
                <a:path w="9" h="5" extrusionOk="0">
                  <a:moveTo>
                    <a:pt x="1" y="0"/>
                  </a:moveTo>
                  <a:cubicBezTo>
                    <a:pt x="2" y="3"/>
                    <a:pt x="4" y="4"/>
                    <a:pt x="8" y="4"/>
                  </a:cubicBezTo>
                  <a:cubicBezTo>
                    <a:pt x="7" y="4"/>
                    <a:pt x="2" y="3"/>
                    <a:pt x="1" y="0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9" name="Google Shape;2609;p11"/>
            <p:cNvSpPr/>
            <p:nvPr/>
          </p:nvSpPr>
          <p:spPr>
            <a:xfrm>
              <a:off x="778500" y="957477"/>
              <a:ext cx="807" cy="1170"/>
            </a:xfrm>
            <a:custGeom>
              <a:avLst/>
              <a:gdLst/>
              <a:ahLst/>
              <a:cxnLst/>
              <a:rect l="l" t="t" r="r" b="b"/>
              <a:pathLst>
                <a:path w="20" h="29" extrusionOk="0">
                  <a:moveTo>
                    <a:pt x="1" y="0"/>
                  </a:moveTo>
                  <a:cubicBezTo>
                    <a:pt x="8" y="12"/>
                    <a:pt x="14" y="20"/>
                    <a:pt x="19" y="29"/>
                  </a:cubicBezTo>
                  <a:cubicBezTo>
                    <a:pt x="14" y="20"/>
                    <a:pt x="8" y="12"/>
                    <a:pt x="1" y="0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0" name="Google Shape;2610;p11"/>
            <p:cNvSpPr/>
            <p:nvPr/>
          </p:nvSpPr>
          <p:spPr>
            <a:xfrm>
              <a:off x="1464610" y="493400"/>
              <a:ext cx="472476" cy="540797"/>
            </a:xfrm>
            <a:custGeom>
              <a:avLst/>
              <a:gdLst/>
              <a:ahLst/>
              <a:cxnLst/>
              <a:rect l="l" t="t" r="r" b="b"/>
              <a:pathLst>
                <a:path w="11708" h="13401" extrusionOk="0">
                  <a:moveTo>
                    <a:pt x="848" y="12251"/>
                  </a:moveTo>
                  <a:cubicBezTo>
                    <a:pt x="845" y="12254"/>
                    <a:pt x="842" y="12259"/>
                    <a:pt x="840" y="12261"/>
                  </a:cubicBezTo>
                  <a:cubicBezTo>
                    <a:pt x="842" y="12259"/>
                    <a:pt x="843" y="12254"/>
                    <a:pt x="848" y="12251"/>
                  </a:cubicBezTo>
                  <a:close/>
                  <a:moveTo>
                    <a:pt x="11573" y="0"/>
                  </a:moveTo>
                  <a:cubicBezTo>
                    <a:pt x="11561" y="0"/>
                    <a:pt x="11549" y="2"/>
                    <a:pt x="11538" y="7"/>
                  </a:cubicBezTo>
                  <a:cubicBezTo>
                    <a:pt x="11508" y="17"/>
                    <a:pt x="11491" y="37"/>
                    <a:pt x="11473" y="64"/>
                  </a:cubicBezTo>
                  <a:cubicBezTo>
                    <a:pt x="11354" y="254"/>
                    <a:pt x="11242" y="452"/>
                    <a:pt x="11142" y="655"/>
                  </a:cubicBezTo>
                  <a:cubicBezTo>
                    <a:pt x="11042" y="854"/>
                    <a:pt x="10956" y="1058"/>
                    <a:pt x="10874" y="1264"/>
                  </a:cubicBezTo>
                  <a:cubicBezTo>
                    <a:pt x="10709" y="1669"/>
                    <a:pt x="10573" y="2084"/>
                    <a:pt x="10435" y="2500"/>
                  </a:cubicBezTo>
                  <a:cubicBezTo>
                    <a:pt x="10296" y="2915"/>
                    <a:pt x="10156" y="3329"/>
                    <a:pt x="9991" y="3736"/>
                  </a:cubicBezTo>
                  <a:cubicBezTo>
                    <a:pt x="9824" y="4143"/>
                    <a:pt x="9622" y="4536"/>
                    <a:pt x="9382" y="4904"/>
                  </a:cubicBezTo>
                  <a:lnTo>
                    <a:pt x="9382" y="4904"/>
                  </a:lnTo>
                  <a:cubicBezTo>
                    <a:pt x="9383" y="4902"/>
                    <a:pt x="9385" y="4900"/>
                    <a:pt x="9386" y="4898"/>
                  </a:cubicBezTo>
                  <a:lnTo>
                    <a:pt x="9386" y="4898"/>
                  </a:lnTo>
                  <a:cubicBezTo>
                    <a:pt x="9384" y="4902"/>
                    <a:pt x="9381" y="4906"/>
                    <a:pt x="9378" y="4910"/>
                  </a:cubicBezTo>
                  <a:lnTo>
                    <a:pt x="9378" y="4910"/>
                  </a:lnTo>
                  <a:cubicBezTo>
                    <a:pt x="9379" y="4908"/>
                    <a:pt x="9380" y="4906"/>
                    <a:pt x="9382" y="4904"/>
                  </a:cubicBezTo>
                  <a:lnTo>
                    <a:pt x="9382" y="4904"/>
                  </a:lnTo>
                  <a:cubicBezTo>
                    <a:pt x="9379" y="4909"/>
                    <a:pt x="9376" y="4913"/>
                    <a:pt x="9373" y="4918"/>
                  </a:cubicBezTo>
                  <a:lnTo>
                    <a:pt x="9373" y="4918"/>
                  </a:lnTo>
                  <a:cubicBezTo>
                    <a:pt x="9374" y="4915"/>
                    <a:pt x="9376" y="4912"/>
                    <a:pt x="9378" y="4910"/>
                  </a:cubicBezTo>
                  <a:lnTo>
                    <a:pt x="9378" y="4910"/>
                  </a:lnTo>
                  <a:cubicBezTo>
                    <a:pt x="9374" y="4916"/>
                    <a:pt x="9370" y="4922"/>
                    <a:pt x="9366" y="4928"/>
                  </a:cubicBezTo>
                  <a:cubicBezTo>
                    <a:pt x="9369" y="4924"/>
                    <a:pt x="9371" y="4921"/>
                    <a:pt x="9373" y="4918"/>
                  </a:cubicBezTo>
                  <a:lnTo>
                    <a:pt x="9373" y="4918"/>
                  </a:lnTo>
                  <a:cubicBezTo>
                    <a:pt x="8972" y="5503"/>
                    <a:pt x="8476" y="6020"/>
                    <a:pt x="7941" y="6486"/>
                  </a:cubicBezTo>
                  <a:lnTo>
                    <a:pt x="7941" y="6486"/>
                  </a:lnTo>
                  <a:cubicBezTo>
                    <a:pt x="7221" y="7096"/>
                    <a:pt x="6431" y="7613"/>
                    <a:pt x="5629" y="8108"/>
                  </a:cubicBezTo>
                  <a:cubicBezTo>
                    <a:pt x="4836" y="8599"/>
                    <a:pt x="4028" y="9070"/>
                    <a:pt x="3262" y="9603"/>
                  </a:cubicBezTo>
                  <a:cubicBezTo>
                    <a:pt x="2514" y="10120"/>
                    <a:pt x="1811" y="10704"/>
                    <a:pt x="1217" y="11398"/>
                  </a:cubicBezTo>
                  <a:cubicBezTo>
                    <a:pt x="908" y="11757"/>
                    <a:pt x="635" y="12152"/>
                    <a:pt x="402" y="12564"/>
                  </a:cubicBezTo>
                  <a:cubicBezTo>
                    <a:pt x="247" y="12835"/>
                    <a:pt x="117" y="13113"/>
                    <a:pt x="0" y="13400"/>
                  </a:cubicBezTo>
                  <a:cubicBezTo>
                    <a:pt x="69" y="13393"/>
                    <a:pt x="141" y="13389"/>
                    <a:pt x="213" y="13389"/>
                  </a:cubicBezTo>
                  <a:lnTo>
                    <a:pt x="244" y="13389"/>
                  </a:lnTo>
                  <a:cubicBezTo>
                    <a:pt x="289" y="13274"/>
                    <a:pt x="339" y="13163"/>
                    <a:pt x="395" y="13050"/>
                  </a:cubicBezTo>
                  <a:cubicBezTo>
                    <a:pt x="529" y="12770"/>
                    <a:pt x="685" y="12500"/>
                    <a:pt x="856" y="12241"/>
                  </a:cubicBezTo>
                  <a:cubicBezTo>
                    <a:pt x="1057" y="11944"/>
                    <a:pt x="1276" y="11660"/>
                    <a:pt x="1517" y="11391"/>
                  </a:cubicBezTo>
                  <a:cubicBezTo>
                    <a:pt x="1752" y="11125"/>
                    <a:pt x="2008" y="10879"/>
                    <a:pt x="2276" y="10642"/>
                  </a:cubicBezTo>
                  <a:lnTo>
                    <a:pt x="2276" y="10642"/>
                  </a:lnTo>
                  <a:cubicBezTo>
                    <a:pt x="2272" y="10646"/>
                    <a:pt x="2269" y="10649"/>
                    <a:pt x="2265" y="10653"/>
                  </a:cubicBezTo>
                  <a:cubicBezTo>
                    <a:pt x="3068" y="9956"/>
                    <a:pt x="3967" y="9386"/>
                    <a:pt x="4872" y="8830"/>
                  </a:cubicBezTo>
                  <a:cubicBezTo>
                    <a:pt x="5793" y="8269"/>
                    <a:pt x="6721" y="7717"/>
                    <a:pt x="7580" y="7062"/>
                  </a:cubicBezTo>
                  <a:cubicBezTo>
                    <a:pt x="7993" y="6746"/>
                    <a:pt x="8388" y="6407"/>
                    <a:pt x="8757" y="6042"/>
                  </a:cubicBezTo>
                  <a:cubicBezTo>
                    <a:pt x="8958" y="5843"/>
                    <a:pt x="9151" y="5633"/>
                    <a:pt x="9332" y="5416"/>
                  </a:cubicBezTo>
                  <a:cubicBezTo>
                    <a:pt x="9504" y="5209"/>
                    <a:pt x="9656" y="4987"/>
                    <a:pt x="9797" y="4757"/>
                  </a:cubicBezTo>
                  <a:cubicBezTo>
                    <a:pt x="10343" y="3861"/>
                    <a:pt x="10583" y="2829"/>
                    <a:pt x="10905" y="1841"/>
                  </a:cubicBezTo>
                  <a:cubicBezTo>
                    <a:pt x="11004" y="1555"/>
                    <a:pt x="11106" y="1271"/>
                    <a:pt x="11229" y="994"/>
                  </a:cubicBezTo>
                  <a:cubicBezTo>
                    <a:pt x="11357" y="705"/>
                    <a:pt x="11506" y="426"/>
                    <a:pt x="11674" y="161"/>
                  </a:cubicBezTo>
                  <a:cubicBezTo>
                    <a:pt x="11707" y="110"/>
                    <a:pt x="11673" y="37"/>
                    <a:pt x="11624" y="11"/>
                  </a:cubicBezTo>
                  <a:cubicBezTo>
                    <a:pt x="11609" y="4"/>
                    <a:pt x="11591" y="0"/>
                    <a:pt x="11573" y="0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1" name="Google Shape;2611;p11"/>
            <p:cNvSpPr/>
            <p:nvPr/>
          </p:nvSpPr>
          <p:spPr>
            <a:xfrm>
              <a:off x="1904234" y="567975"/>
              <a:ext cx="161" cy="363"/>
            </a:xfrm>
            <a:custGeom>
              <a:avLst/>
              <a:gdLst/>
              <a:ahLst/>
              <a:cxnLst/>
              <a:rect l="l" t="t" r="r" b="b"/>
              <a:pathLst>
                <a:path w="4" h="9" extrusionOk="0">
                  <a:moveTo>
                    <a:pt x="3" y="0"/>
                  </a:moveTo>
                  <a:cubicBezTo>
                    <a:pt x="3" y="2"/>
                    <a:pt x="0" y="6"/>
                    <a:pt x="2" y="9"/>
                  </a:cubicBezTo>
                  <a:cubicBezTo>
                    <a:pt x="2" y="6"/>
                    <a:pt x="3" y="2"/>
                    <a:pt x="3" y="0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2" name="Google Shape;2612;p11"/>
            <p:cNvSpPr/>
            <p:nvPr/>
          </p:nvSpPr>
          <p:spPr>
            <a:xfrm>
              <a:off x="1492132" y="860586"/>
              <a:ext cx="444430" cy="177441"/>
            </a:xfrm>
            <a:custGeom>
              <a:avLst/>
              <a:gdLst/>
              <a:ahLst/>
              <a:cxnLst/>
              <a:rect l="l" t="t" r="r" b="b"/>
              <a:pathLst>
                <a:path w="11013" h="4397" extrusionOk="0">
                  <a:moveTo>
                    <a:pt x="10884" y="1"/>
                  </a:moveTo>
                  <a:cubicBezTo>
                    <a:pt x="10859" y="1"/>
                    <a:pt x="10835" y="8"/>
                    <a:pt x="10816" y="24"/>
                  </a:cubicBezTo>
                  <a:cubicBezTo>
                    <a:pt x="10368" y="403"/>
                    <a:pt x="9899" y="748"/>
                    <a:pt x="9401" y="1055"/>
                  </a:cubicBezTo>
                  <a:cubicBezTo>
                    <a:pt x="9407" y="1050"/>
                    <a:pt x="9417" y="1044"/>
                    <a:pt x="9425" y="1038"/>
                  </a:cubicBezTo>
                  <a:lnTo>
                    <a:pt x="9425" y="1038"/>
                  </a:lnTo>
                  <a:cubicBezTo>
                    <a:pt x="9003" y="1295"/>
                    <a:pt x="8565" y="1516"/>
                    <a:pt x="8113" y="1712"/>
                  </a:cubicBezTo>
                  <a:cubicBezTo>
                    <a:pt x="7675" y="1903"/>
                    <a:pt x="7221" y="2056"/>
                    <a:pt x="6760" y="2192"/>
                  </a:cubicBezTo>
                  <a:cubicBezTo>
                    <a:pt x="6128" y="2372"/>
                    <a:pt x="5484" y="2513"/>
                    <a:pt x="4838" y="2632"/>
                  </a:cubicBezTo>
                  <a:cubicBezTo>
                    <a:pt x="4487" y="2697"/>
                    <a:pt x="4141" y="2752"/>
                    <a:pt x="3791" y="2815"/>
                  </a:cubicBezTo>
                  <a:cubicBezTo>
                    <a:pt x="3445" y="2875"/>
                    <a:pt x="3101" y="2948"/>
                    <a:pt x="2761" y="3037"/>
                  </a:cubicBezTo>
                  <a:cubicBezTo>
                    <a:pt x="2092" y="3210"/>
                    <a:pt x="1438" y="3444"/>
                    <a:pt x="832" y="3777"/>
                  </a:cubicBezTo>
                  <a:cubicBezTo>
                    <a:pt x="539" y="3937"/>
                    <a:pt x="260" y="4123"/>
                    <a:pt x="0" y="4330"/>
                  </a:cubicBezTo>
                  <a:cubicBezTo>
                    <a:pt x="29" y="4334"/>
                    <a:pt x="58" y="4342"/>
                    <a:pt x="88" y="4349"/>
                  </a:cubicBezTo>
                  <a:cubicBezTo>
                    <a:pt x="105" y="4353"/>
                    <a:pt x="124" y="4356"/>
                    <a:pt x="144" y="4360"/>
                  </a:cubicBezTo>
                  <a:cubicBezTo>
                    <a:pt x="216" y="4367"/>
                    <a:pt x="285" y="4380"/>
                    <a:pt x="355" y="4396"/>
                  </a:cubicBezTo>
                  <a:cubicBezTo>
                    <a:pt x="443" y="4337"/>
                    <a:pt x="532" y="4280"/>
                    <a:pt x="621" y="4224"/>
                  </a:cubicBezTo>
                  <a:cubicBezTo>
                    <a:pt x="915" y="4047"/>
                    <a:pt x="1218" y="3896"/>
                    <a:pt x="1533" y="3759"/>
                  </a:cubicBezTo>
                  <a:cubicBezTo>
                    <a:pt x="1869" y="3613"/>
                    <a:pt x="2219" y="3494"/>
                    <a:pt x="2571" y="3389"/>
                  </a:cubicBezTo>
                  <a:cubicBezTo>
                    <a:pt x="2935" y="3285"/>
                    <a:pt x="3304" y="3197"/>
                    <a:pt x="3677" y="3124"/>
                  </a:cubicBezTo>
                  <a:cubicBezTo>
                    <a:pt x="3861" y="3085"/>
                    <a:pt x="4051" y="3055"/>
                    <a:pt x="4237" y="3020"/>
                  </a:cubicBezTo>
                  <a:cubicBezTo>
                    <a:pt x="4450" y="2981"/>
                    <a:pt x="4666" y="2941"/>
                    <a:pt x="4880" y="2902"/>
                  </a:cubicBezTo>
                  <a:cubicBezTo>
                    <a:pt x="5613" y="2760"/>
                    <a:pt x="6345" y="2589"/>
                    <a:pt x="7060" y="2365"/>
                  </a:cubicBezTo>
                  <a:cubicBezTo>
                    <a:pt x="7754" y="2148"/>
                    <a:pt x="8427" y="1864"/>
                    <a:pt x="9068" y="1515"/>
                  </a:cubicBezTo>
                  <a:cubicBezTo>
                    <a:pt x="9187" y="1450"/>
                    <a:pt x="9302" y="1383"/>
                    <a:pt x="9418" y="1315"/>
                  </a:cubicBezTo>
                  <a:cubicBezTo>
                    <a:pt x="9961" y="986"/>
                    <a:pt x="10474" y="610"/>
                    <a:pt x="10956" y="198"/>
                  </a:cubicBezTo>
                  <a:cubicBezTo>
                    <a:pt x="11002" y="159"/>
                    <a:pt x="11013" y="89"/>
                    <a:pt x="10974" y="43"/>
                  </a:cubicBezTo>
                  <a:cubicBezTo>
                    <a:pt x="10951" y="15"/>
                    <a:pt x="10917" y="1"/>
                    <a:pt x="10884" y="1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3" name="Google Shape;2613;p11"/>
            <p:cNvSpPr/>
            <p:nvPr/>
          </p:nvSpPr>
          <p:spPr>
            <a:xfrm>
              <a:off x="783101" y="2217671"/>
              <a:ext cx="446407" cy="437771"/>
            </a:xfrm>
            <a:custGeom>
              <a:avLst/>
              <a:gdLst/>
              <a:ahLst/>
              <a:cxnLst/>
              <a:rect l="l" t="t" r="r" b="b"/>
              <a:pathLst>
                <a:path w="11062" h="10848" extrusionOk="0">
                  <a:moveTo>
                    <a:pt x="5492" y="0"/>
                  </a:moveTo>
                  <a:cubicBezTo>
                    <a:pt x="5459" y="0"/>
                    <a:pt x="5426" y="16"/>
                    <a:pt x="5405" y="42"/>
                  </a:cubicBezTo>
                  <a:cubicBezTo>
                    <a:pt x="5373" y="81"/>
                    <a:pt x="5342" y="114"/>
                    <a:pt x="5309" y="148"/>
                  </a:cubicBezTo>
                  <a:cubicBezTo>
                    <a:pt x="5089" y="368"/>
                    <a:pt x="4823" y="536"/>
                    <a:pt x="4593" y="672"/>
                  </a:cubicBezTo>
                  <a:cubicBezTo>
                    <a:pt x="4203" y="899"/>
                    <a:pt x="3791" y="1095"/>
                    <a:pt x="3375" y="1291"/>
                  </a:cubicBezTo>
                  <a:lnTo>
                    <a:pt x="3252" y="1352"/>
                  </a:lnTo>
                  <a:cubicBezTo>
                    <a:pt x="2850" y="1541"/>
                    <a:pt x="2435" y="1739"/>
                    <a:pt x="2040" y="1956"/>
                  </a:cubicBezTo>
                  <a:cubicBezTo>
                    <a:pt x="1722" y="2132"/>
                    <a:pt x="1350" y="2346"/>
                    <a:pt x="1024" y="2611"/>
                  </a:cubicBezTo>
                  <a:cubicBezTo>
                    <a:pt x="703" y="2874"/>
                    <a:pt x="468" y="3134"/>
                    <a:pt x="315" y="3410"/>
                  </a:cubicBezTo>
                  <a:cubicBezTo>
                    <a:pt x="145" y="3712"/>
                    <a:pt x="72" y="4052"/>
                    <a:pt x="105" y="4392"/>
                  </a:cubicBezTo>
                  <a:cubicBezTo>
                    <a:pt x="114" y="4491"/>
                    <a:pt x="129" y="4585"/>
                    <a:pt x="151" y="4671"/>
                  </a:cubicBezTo>
                  <a:cubicBezTo>
                    <a:pt x="187" y="4809"/>
                    <a:pt x="221" y="4922"/>
                    <a:pt x="273" y="5030"/>
                  </a:cubicBezTo>
                  <a:cubicBezTo>
                    <a:pt x="320" y="5125"/>
                    <a:pt x="378" y="5218"/>
                    <a:pt x="453" y="5320"/>
                  </a:cubicBezTo>
                  <a:cubicBezTo>
                    <a:pt x="487" y="5366"/>
                    <a:pt x="523" y="5411"/>
                    <a:pt x="553" y="5459"/>
                  </a:cubicBezTo>
                  <a:cubicBezTo>
                    <a:pt x="565" y="5481"/>
                    <a:pt x="575" y="5504"/>
                    <a:pt x="583" y="5527"/>
                  </a:cubicBezTo>
                  <a:cubicBezTo>
                    <a:pt x="589" y="5553"/>
                    <a:pt x="593" y="5579"/>
                    <a:pt x="595" y="5605"/>
                  </a:cubicBezTo>
                  <a:cubicBezTo>
                    <a:pt x="590" y="5679"/>
                    <a:pt x="576" y="5751"/>
                    <a:pt x="562" y="5813"/>
                  </a:cubicBezTo>
                  <a:cubicBezTo>
                    <a:pt x="519" y="5964"/>
                    <a:pt x="474" y="6074"/>
                    <a:pt x="421" y="6175"/>
                  </a:cubicBezTo>
                  <a:cubicBezTo>
                    <a:pt x="381" y="6238"/>
                    <a:pt x="332" y="6304"/>
                    <a:pt x="267" y="6380"/>
                  </a:cubicBezTo>
                  <a:lnTo>
                    <a:pt x="229" y="6425"/>
                  </a:lnTo>
                  <a:cubicBezTo>
                    <a:pt x="187" y="6472"/>
                    <a:pt x="145" y="6518"/>
                    <a:pt x="114" y="6570"/>
                  </a:cubicBezTo>
                  <a:cubicBezTo>
                    <a:pt x="66" y="6646"/>
                    <a:pt x="22" y="6728"/>
                    <a:pt x="12" y="6824"/>
                  </a:cubicBezTo>
                  <a:cubicBezTo>
                    <a:pt x="0" y="6914"/>
                    <a:pt x="12" y="7006"/>
                    <a:pt x="43" y="7097"/>
                  </a:cubicBezTo>
                  <a:cubicBezTo>
                    <a:pt x="79" y="7202"/>
                    <a:pt x="144" y="7315"/>
                    <a:pt x="231" y="7432"/>
                  </a:cubicBezTo>
                  <a:cubicBezTo>
                    <a:pt x="267" y="7480"/>
                    <a:pt x="308" y="7529"/>
                    <a:pt x="359" y="7564"/>
                  </a:cubicBezTo>
                  <a:cubicBezTo>
                    <a:pt x="401" y="7592"/>
                    <a:pt x="444" y="7618"/>
                    <a:pt x="489" y="7638"/>
                  </a:cubicBezTo>
                  <a:cubicBezTo>
                    <a:pt x="572" y="7674"/>
                    <a:pt x="655" y="7703"/>
                    <a:pt x="740" y="7730"/>
                  </a:cubicBezTo>
                  <a:cubicBezTo>
                    <a:pt x="845" y="7765"/>
                    <a:pt x="952" y="7801"/>
                    <a:pt x="1053" y="7852"/>
                  </a:cubicBezTo>
                  <a:cubicBezTo>
                    <a:pt x="1082" y="7870"/>
                    <a:pt x="1108" y="7890"/>
                    <a:pt x="1133" y="7911"/>
                  </a:cubicBezTo>
                  <a:cubicBezTo>
                    <a:pt x="1148" y="7927"/>
                    <a:pt x="1161" y="7944"/>
                    <a:pt x="1171" y="7960"/>
                  </a:cubicBezTo>
                  <a:cubicBezTo>
                    <a:pt x="1192" y="8003"/>
                    <a:pt x="1211" y="8046"/>
                    <a:pt x="1225" y="8092"/>
                  </a:cubicBezTo>
                  <a:cubicBezTo>
                    <a:pt x="1241" y="8148"/>
                    <a:pt x="1251" y="8206"/>
                    <a:pt x="1264" y="8263"/>
                  </a:cubicBezTo>
                  <a:cubicBezTo>
                    <a:pt x="1283" y="8349"/>
                    <a:pt x="1301" y="8436"/>
                    <a:pt x="1329" y="8520"/>
                  </a:cubicBezTo>
                  <a:cubicBezTo>
                    <a:pt x="1355" y="8595"/>
                    <a:pt x="1383" y="8660"/>
                    <a:pt x="1421" y="8717"/>
                  </a:cubicBezTo>
                  <a:cubicBezTo>
                    <a:pt x="1470" y="8793"/>
                    <a:pt x="1530" y="8852"/>
                    <a:pt x="1584" y="8899"/>
                  </a:cubicBezTo>
                  <a:cubicBezTo>
                    <a:pt x="1708" y="9009"/>
                    <a:pt x="1847" y="9108"/>
                    <a:pt x="2017" y="9198"/>
                  </a:cubicBezTo>
                  <a:cubicBezTo>
                    <a:pt x="2073" y="9227"/>
                    <a:pt x="2130" y="9256"/>
                    <a:pt x="2185" y="9284"/>
                  </a:cubicBezTo>
                  <a:cubicBezTo>
                    <a:pt x="2259" y="9320"/>
                    <a:pt x="2331" y="9359"/>
                    <a:pt x="2403" y="9398"/>
                  </a:cubicBezTo>
                  <a:cubicBezTo>
                    <a:pt x="2525" y="9471"/>
                    <a:pt x="2629" y="9549"/>
                    <a:pt x="2721" y="9636"/>
                  </a:cubicBezTo>
                  <a:cubicBezTo>
                    <a:pt x="2779" y="9698"/>
                    <a:pt x="2834" y="9766"/>
                    <a:pt x="2887" y="9833"/>
                  </a:cubicBezTo>
                  <a:lnTo>
                    <a:pt x="2950" y="9912"/>
                  </a:lnTo>
                  <a:cubicBezTo>
                    <a:pt x="3024" y="10003"/>
                    <a:pt x="3100" y="10092"/>
                    <a:pt x="3179" y="10175"/>
                  </a:cubicBezTo>
                  <a:cubicBezTo>
                    <a:pt x="3301" y="10304"/>
                    <a:pt x="3433" y="10439"/>
                    <a:pt x="3585" y="10551"/>
                  </a:cubicBezTo>
                  <a:cubicBezTo>
                    <a:pt x="3808" y="10711"/>
                    <a:pt x="4030" y="10807"/>
                    <a:pt x="4250" y="10834"/>
                  </a:cubicBezTo>
                  <a:cubicBezTo>
                    <a:pt x="4293" y="10840"/>
                    <a:pt x="4336" y="10841"/>
                    <a:pt x="4388" y="10847"/>
                  </a:cubicBezTo>
                  <a:cubicBezTo>
                    <a:pt x="4553" y="10847"/>
                    <a:pt x="4703" y="10828"/>
                    <a:pt x="4841" y="10791"/>
                  </a:cubicBezTo>
                  <a:cubicBezTo>
                    <a:pt x="4998" y="10749"/>
                    <a:pt x="5158" y="10696"/>
                    <a:pt x="5314" y="10634"/>
                  </a:cubicBezTo>
                  <a:cubicBezTo>
                    <a:pt x="5493" y="10567"/>
                    <a:pt x="5666" y="10494"/>
                    <a:pt x="5840" y="10418"/>
                  </a:cubicBezTo>
                  <a:lnTo>
                    <a:pt x="5923" y="10382"/>
                  </a:lnTo>
                  <a:cubicBezTo>
                    <a:pt x="6083" y="10311"/>
                    <a:pt x="6250" y="10242"/>
                    <a:pt x="6420" y="10189"/>
                  </a:cubicBezTo>
                  <a:cubicBezTo>
                    <a:pt x="6712" y="10115"/>
                    <a:pt x="7015" y="10081"/>
                    <a:pt x="7308" y="10050"/>
                  </a:cubicBezTo>
                  <a:cubicBezTo>
                    <a:pt x="7539" y="10024"/>
                    <a:pt x="7779" y="9998"/>
                    <a:pt x="8013" y="9951"/>
                  </a:cubicBezTo>
                  <a:cubicBezTo>
                    <a:pt x="8321" y="9888"/>
                    <a:pt x="8582" y="9804"/>
                    <a:pt x="8813" y="9689"/>
                  </a:cubicBezTo>
                  <a:cubicBezTo>
                    <a:pt x="8940" y="9628"/>
                    <a:pt x="9039" y="9570"/>
                    <a:pt x="9121" y="9513"/>
                  </a:cubicBezTo>
                  <a:cubicBezTo>
                    <a:pt x="9200" y="9460"/>
                    <a:pt x="9276" y="9395"/>
                    <a:pt x="9349" y="9317"/>
                  </a:cubicBezTo>
                  <a:cubicBezTo>
                    <a:pt x="9465" y="9197"/>
                    <a:pt x="9550" y="9053"/>
                    <a:pt x="9589" y="8904"/>
                  </a:cubicBezTo>
                  <a:cubicBezTo>
                    <a:pt x="9613" y="8818"/>
                    <a:pt x="9629" y="8743"/>
                    <a:pt x="9632" y="8665"/>
                  </a:cubicBezTo>
                  <a:cubicBezTo>
                    <a:pt x="9636" y="8585"/>
                    <a:pt x="9635" y="8502"/>
                    <a:pt x="9629" y="8420"/>
                  </a:cubicBezTo>
                  <a:cubicBezTo>
                    <a:pt x="9618" y="8296"/>
                    <a:pt x="9599" y="8171"/>
                    <a:pt x="9579" y="8049"/>
                  </a:cubicBezTo>
                  <a:cubicBezTo>
                    <a:pt x="9553" y="7890"/>
                    <a:pt x="9527" y="7726"/>
                    <a:pt x="9523" y="7561"/>
                  </a:cubicBezTo>
                  <a:cubicBezTo>
                    <a:pt x="9524" y="7444"/>
                    <a:pt x="9539" y="7324"/>
                    <a:pt x="9566" y="7206"/>
                  </a:cubicBezTo>
                  <a:cubicBezTo>
                    <a:pt x="9585" y="7147"/>
                    <a:pt x="9606" y="7087"/>
                    <a:pt x="9632" y="7032"/>
                  </a:cubicBezTo>
                  <a:cubicBezTo>
                    <a:pt x="9646" y="7011"/>
                    <a:pt x="9661" y="6991"/>
                    <a:pt x="9678" y="6972"/>
                  </a:cubicBezTo>
                  <a:cubicBezTo>
                    <a:pt x="9697" y="6956"/>
                    <a:pt x="9715" y="6942"/>
                    <a:pt x="9735" y="6927"/>
                  </a:cubicBezTo>
                  <a:cubicBezTo>
                    <a:pt x="9773" y="6907"/>
                    <a:pt x="9816" y="6891"/>
                    <a:pt x="9857" y="6877"/>
                  </a:cubicBezTo>
                  <a:cubicBezTo>
                    <a:pt x="9926" y="6861"/>
                    <a:pt x="10001" y="6847"/>
                    <a:pt x="10073" y="6834"/>
                  </a:cubicBezTo>
                  <a:cubicBezTo>
                    <a:pt x="10212" y="6810"/>
                    <a:pt x="10356" y="6782"/>
                    <a:pt x="10489" y="6723"/>
                  </a:cubicBezTo>
                  <a:cubicBezTo>
                    <a:pt x="10554" y="6696"/>
                    <a:pt x="10609" y="6663"/>
                    <a:pt x="10659" y="6630"/>
                  </a:cubicBezTo>
                  <a:cubicBezTo>
                    <a:pt x="10702" y="6598"/>
                    <a:pt x="10744" y="6563"/>
                    <a:pt x="10793" y="6512"/>
                  </a:cubicBezTo>
                  <a:cubicBezTo>
                    <a:pt x="10872" y="6430"/>
                    <a:pt x="10938" y="6324"/>
                    <a:pt x="10979" y="6215"/>
                  </a:cubicBezTo>
                  <a:cubicBezTo>
                    <a:pt x="11044" y="6041"/>
                    <a:pt x="11061" y="5852"/>
                    <a:pt x="11030" y="5671"/>
                  </a:cubicBezTo>
                  <a:cubicBezTo>
                    <a:pt x="10999" y="5491"/>
                    <a:pt x="10935" y="5309"/>
                    <a:pt x="10841" y="5122"/>
                  </a:cubicBezTo>
                  <a:cubicBezTo>
                    <a:pt x="10745" y="4932"/>
                    <a:pt x="10627" y="4737"/>
                    <a:pt x="10489" y="4540"/>
                  </a:cubicBezTo>
                  <a:cubicBezTo>
                    <a:pt x="10008" y="3858"/>
                    <a:pt x="9406" y="3258"/>
                    <a:pt x="8823" y="2677"/>
                  </a:cubicBezTo>
                  <a:lnTo>
                    <a:pt x="8746" y="2606"/>
                  </a:lnTo>
                  <a:lnTo>
                    <a:pt x="8760" y="2617"/>
                  </a:lnTo>
                  <a:lnTo>
                    <a:pt x="8677" y="2534"/>
                  </a:lnTo>
                  <a:cubicBezTo>
                    <a:pt x="8509" y="2366"/>
                    <a:pt x="8339" y="2196"/>
                    <a:pt x="8164" y="2034"/>
                  </a:cubicBezTo>
                  <a:cubicBezTo>
                    <a:pt x="7921" y="1808"/>
                    <a:pt x="7669" y="1586"/>
                    <a:pt x="7391" y="1355"/>
                  </a:cubicBezTo>
                  <a:cubicBezTo>
                    <a:pt x="6866" y="914"/>
                    <a:pt x="6313" y="480"/>
                    <a:pt x="5750" y="66"/>
                  </a:cubicBezTo>
                  <a:cubicBezTo>
                    <a:pt x="5718" y="45"/>
                    <a:pt x="5685" y="30"/>
                    <a:pt x="5646" y="25"/>
                  </a:cubicBezTo>
                  <a:cubicBezTo>
                    <a:pt x="5635" y="23"/>
                    <a:pt x="5624" y="22"/>
                    <a:pt x="5612" y="22"/>
                  </a:cubicBezTo>
                  <a:cubicBezTo>
                    <a:pt x="5596" y="22"/>
                    <a:pt x="5578" y="23"/>
                    <a:pt x="5559" y="23"/>
                  </a:cubicBezTo>
                  <a:cubicBezTo>
                    <a:pt x="5543" y="10"/>
                    <a:pt x="5524" y="3"/>
                    <a:pt x="5507" y="2"/>
                  </a:cubicBezTo>
                  <a:cubicBezTo>
                    <a:pt x="5502" y="1"/>
                    <a:pt x="5497" y="0"/>
                    <a:pt x="549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4" name="Google Shape;2614;p11"/>
            <p:cNvSpPr/>
            <p:nvPr/>
          </p:nvSpPr>
          <p:spPr>
            <a:xfrm>
              <a:off x="651464" y="1873688"/>
              <a:ext cx="314204" cy="336359"/>
            </a:xfrm>
            <a:custGeom>
              <a:avLst/>
              <a:gdLst/>
              <a:ahLst/>
              <a:cxnLst/>
              <a:rect l="l" t="t" r="r" b="b"/>
              <a:pathLst>
                <a:path w="7786" h="8335" extrusionOk="0">
                  <a:moveTo>
                    <a:pt x="1878" y="1"/>
                  </a:moveTo>
                  <a:cubicBezTo>
                    <a:pt x="1861" y="1"/>
                    <a:pt x="1842" y="5"/>
                    <a:pt x="1816" y="10"/>
                  </a:cubicBezTo>
                  <a:cubicBezTo>
                    <a:pt x="1781" y="13"/>
                    <a:pt x="1756" y="41"/>
                    <a:pt x="1753" y="74"/>
                  </a:cubicBezTo>
                  <a:cubicBezTo>
                    <a:pt x="1728" y="116"/>
                    <a:pt x="1727" y="166"/>
                    <a:pt x="1745" y="204"/>
                  </a:cubicBezTo>
                  <a:lnTo>
                    <a:pt x="1760" y="231"/>
                  </a:lnTo>
                  <a:lnTo>
                    <a:pt x="1774" y="257"/>
                  </a:lnTo>
                  <a:cubicBezTo>
                    <a:pt x="1784" y="370"/>
                    <a:pt x="1791" y="484"/>
                    <a:pt x="1794" y="597"/>
                  </a:cubicBezTo>
                  <a:cubicBezTo>
                    <a:pt x="1796" y="929"/>
                    <a:pt x="1751" y="1272"/>
                    <a:pt x="1661" y="1617"/>
                  </a:cubicBezTo>
                  <a:cubicBezTo>
                    <a:pt x="1567" y="1959"/>
                    <a:pt x="1428" y="2324"/>
                    <a:pt x="1233" y="2727"/>
                  </a:cubicBezTo>
                  <a:cubicBezTo>
                    <a:pt x="1142" y="2920"/>
                    <a:pt x="1045" y="3108"/>
                    <a:pt x="948" y="3297"/>
                  </a:cubicBezTo>
                  <a:cubicBezTo>
                    <a:pt x="859" y="3467"/>
                    <a:pt x="772" y="3639"/>
                    <a:pt x="687" y="3812"/>
                  </a:cubicBezTo>
                  <a:cubicBezTo>
                    <a:pt x="539" y="4116"/>
                    <a:pt x="352" y="4520"/>
                    <a:pt x="223" y="4942"/>
                  </a:cubicBezTo>
                  <a:cubicBezTo>
                    <a:pt x="155" y="5157"/>
                    <a:pt x="108" y="5354"/>
                    <a:pt x="75" y="5545"/>
                  </a:cubicBezTo>
                  <a:cubicBezTo>
                    <a:pt x="43" y="5739"/>
                    <a:pt x="22" y="5943"/>
                    <a:pt x="10" y="6170"/>
                  </a:cubicBezTo>
                  <a:cubicBezTo>
                    <a:pt x="2" y="6317"/>
                    <a:pt x="0" y="6437"/>
                    <a:pt x="5" y="6552"/>
                  </a:cubicBezTo>
                  <a:cubicBezTo>
                    <a:pt x="9" y="6644"/>
                    <a:pt x="15" y="6742"/>
                    <a:pt x="33" y="6839"/>
                  </a:cubicBezTo>
                  <a:cubicBezTo>
                    <a:pt x="74" y="7040"/>
                    <a:pt x="140" y="7198"/>
                    <a:pt x="239" y="7323"/>
                  </a:cubicBezTo>
                  <a:cubicBezTo>
                    <a:pt x="345" y="7457"/>
                    <a:pt x="489" y="7572"/>
                    <a:pt x="680" y="7675"/>
                  </a:cubicBezTo>
                  <a:cubicBezTo>
                    <a:pt x="855" y="7769"/>
                    <a:pt x="1043" y="7843"/>
                    <a:pt x="1226" y="7912"/>
                  </a:cubicBezTo>
                  <a:lnTo>
                    <a:pt x="1296" y="7940"/>
                  </a:lnTo>
                  <a:cubicBezTo>
                    <a:pt x="1517" y="8024"/>
                    <a:pt x="1780" y="8123"/>
                    <a:pt x="2049" y="8198"/>
                  </a:cubicBezTo>
                  <a:cubicBezTo>
                    <a:pt x="2205" y="8241"/>
                    <a:pt x="2390" y="8290"/>
                    <a:pt x="2584" y="8314"/>
                  </a:cubicBezTo>
                  <a:cubicBezTo>
                    <a:pt x="2665" y="8326"/>
                    <a:pt x="2745" y="8332"/>
                    <a:pt x="2815" y="8335"/>
                  </a:cubicBezTo>
                  <a:cubicBezTo>
                    <a:pt x="2821" y="8335"/>
                    <a:pt x="2827" y="8335"/>
                    <a:pt x="2833" y="8335"/>
                  </a:cubicBezTo>
                  <a:cubicBezTo>
                    <a:pt x="2969" y="8335"/>
                    <a:pt x="3078" y="8319"/>
                    <a:pt x="3177" y="8284"/>
                  </a:cubicBezTo>
                  <a:cubicBezTo>
                    <a:pt x="3291" y="8247"/>
                    <a:pt x="3400" y="8188"/>
                    <a:pt x="3492" y="8112"/>
                  </a:cubicBezTo>
                  <a:cubicBezTo>
                    <a:pt x="3614" y="8013"/>
                    <a:pt x="3719" y="7895"/>
                    <a:pt x="3821" y="7780"/>
                  </a:cubicBezTo>
                  <a:cubicBezTo>
                    <a:pt x="3867" y="7726"/>
                    <a:pt x="3916" y="7671"/>
                    <a:pt x="3966" y="7618"/>
                  </a:cubicBezTo>
                  <a:cubicBezTo>
                    <a:pt x="4039" y="7546"/>
                    <a:pt x="4111" y="7489"/>
                    <a:pt x="4186" y="7441"/>
                  </a:cubicBezTo>
                  <a:cubicBezTo>
                    <a:pt x="4236" y="7414"/>
                    <a:pt x="4286" y="7391"/>
                    <a:pt x="4339" y="7372"/>
                  </a:cubicBezTo>
                  <a:cubicBezTo>
                    <a:pt x="4408" y="7356"/>
                    <a:pt x="4474" y="7345"/>
                    <a:pt x="4540" y="7344"/>
                  </a:cubicBezTo>
                  <a:cubicBezTo>
                    <a:pt x="4578" y="7345"/>
                    <a:pt x="4618" y="7348"/>
                    <a:pt x="4655" y="7352"/>
                  </a:cubicBezTo>
                  <a:cubicBezTo>
                    <a:pt x="4698" y="7358"/>
                    <a:pt x="4740" y="7365"/>
                    <a:pt x="4783" y="7377"/>
                  </a:cubicBezTo>
                  <a:cubicBezTo>
                    <a:pt x="4979" y="7431"/>
                    <a:pt x="5167" y="7524"/>
                    <a:pt x="5351" y="7615"/>
                  </a:cubicBezTo>
                  <a:cubicBezTo>
                    <a:pt x="5598" y="7737"/>
                    <a:pt x="5853" y="7862"/>
                    <a:pt x="6132" y="7898"/>
                  </a:cubicBezTo>
                  <a:cubicBezTo>
                    <a:pt x="6172" y="7904"/>
                    <a:pt x="6214" y="7905"/>
                    <a:pt x="6257" y="7908"/>
                  </a:cubicBezTo>
                  <a:cubicBezTo>
                    <a:pt x="6267" y="7908"/>
                    <a:pt x="6276" y="7908"/>
                    <a:pt x="6285" y="7908"/>
                  </a:cubicBezTo>
                  <a:cubicBezTo>
                    <a:pt x="6351" y="7908"/>
                    <a:pt x="6408" y="7904"/>
                    <a:pt x="6459" y="7895"/>
                  </a:cubicBezTo>
                  <a:cubicBezTo>
                    <a:pt x="6524" y="7882"/>
                    <a:pt x="6587" y="7866"/>
                    <a:pt x="6652" y="7848"/>
                  </a:cubicBezTo>
                  <a:cubicBezTo>
                    <a:pt x="6774" y="7815"/>
                    <a:pt x="6873" y="7779"/>
                    <a:pt x="6959" y="7738"/>
                  </a:cubicBezTo>
                  <a:cubicBezTo>
                    <a:pt x="7147" y="7651"/>
                    <a:pt x="7295" y="7549"/>
                    <a:pt x="7406" y="7423"/>
                  </a:cubicBezTo>
                  <a:cubicBezTo>
                    <a:pt x="7785" y="6997"/>
                    <a:pt x="7723" y="6371"/>
                    <a:pt x="7225" y="5560"/>
                  </a:cubicBezTo>
                  <a:cubicBezTo>
                    <a:pt x="7032" y="5247"/>
                    <a:pt x="6790" y="4925"/>
                    <a:pt x="6485" y="4580"/>
                  </a:cubicBezTo>
                  <a:cubicBezTo>
                    <a:pt x="6261" y="4327"/>
                    <a:pt x="6014" y="4070"/>
                    <a:pt x="5753" y="3819"/>
                  </a:cubicBezTo>
                  <a:cubicBezTo>
                    <a:pt x="5430" y="3510"/>
                    <a:pt x="5085" y="3214"/>
                    <a:pt x="4750" y="2927"/>
                  </a:cubicBezTo>
                  <a:lnTo>
                    <a:pt x="4619" y="2813"/>
                  </a:lnTo>
                  <a:cubicBezTo>
                    <a:pt x="4146" y="2407"/>
                    <a:pt x="3684" y="2006"/>
                    <a:pt x="3246" y="1571"/>
                  </a:cubicBezTo>
                  <a:cubicBezTo>
                    <a:pt x="2722" y="1050"/>
                    <a:pt x="2313" y="554"/>
                    <a:pt x="1992" y="59"/>
                  </a:cubicBezTo>
                  <a:cubicBezTo>
                    <a:pt x="1971" y="24"/>
                    <a:pt x="1928" y="5"/>
                    <a:pt x="1896" y="3"/>
                  </a:cubicBezTo>
                  <a:cubicBezTo>
                    <a:pt x="1890" y="1"/>
                    <a:pt x="1884" y="1"/>
                    <a:pt x="187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5" name="Google Shape;2615;p11"/>
            <p:cNvSpPr/>
            <p:nvPr/>
          </p:nvSpPr>
          <p:spPr>
            <a:xfrm>
              <a:off x="209580" y="2115453"/>
              <a:ext cx="474898" cy="373929"/>
            </a:xfrm>
            <a:custGeom>
              <a:avLst/>
              <a:gdLst/>
              <a:ahLst/>
              <a:cxnLst/>
              <a:rect l="l" t="t" r="r" b="b"/>
              <a:pathLst>
                <a:path w="11768" h="9266" extrusionOk="0">
                  <a:moveTo>
                    <a:pt x="6486" y="0"/>
                  </a:moveTo>
                  <a:cubicBezTo>
                    <a:pt x="6472" y="0"/>
                    <a:pt x="6459" y="3"/>
                    <a:pt x="6446" y="10"/>
                  </a:cubicBezTo>
                  <a:cubicBezTo>
                    <a:pt x="6048" y="209"/>
                    <a:pt x="5632" y="340"/>
                    <a:pt x="5314" y="430"/>
                  </a:cubicBezTo>
                  <a:cubicBezTo>
                    <a:pt x="5040" y="507"/>
                    <a:pt x="4756" y="571"/>
                    <a:pt x="4483" y="636"/>
                  </a:cubicBezTo>
                  <a:cubicBezTo>
                    <a:pt x="4319" y="675"/>
                    <a:pt x="4157" y="712"/>
                    <a:pt x="3993" y="754"/>
                  </a:cubicBezTo>
                  <a:cubicBezTo>
                    <a:pt x="3578" y="857"/>
                    <a:pt x="3140" y="978"/>
                    <a:pt x="2729" y="1160"/>
                  </a:cubicBezTo>
                  <a:cubicBezTo>
                    <a:pt x="2213" y="1390"/>
                    <a:pt x="1729" y="1766"/>
                    <a:pt x="1329" y="2243"/>
                  </a:cubicBezTo>
                  <a:cubicBezTo>
                    <a:pt x="980" y="2660"/>
                    <a:pt x="669" y="3156"/>
                    <a:pt x="379" y="3765"/>
                  </a:cubicBezTo>
                  <a:cubicBezTo>
                    <a:pt x="316" y="3899"/>
                    <a:pt x="253" y="4033"/>
                    <a:pt x="195" y="4169"/>
                  </a:cubicBezTo>
                  <a:cubicBezTo>
                    <a:pt x="149" y="4281"/>
                    <a:pt x="102" y="4399"/>
                    <a:pt x="69" y="4521"/>
                  </a:cubicBezTo>
                  <a:cubicBezTo>
                    <a:pt x="36" y="4643"/>
                    <a:pt x="6" y="4775"/>
                    <a:pt x="1" y="4913"/>
                  </a:cubicBezTo>
                  <a:cubicBezTo>
                    <a:pt x="0" y="5055"/>
                    <a:pt x="20" y="5173"/>
                    <a:pt x="62" y="5275"/>
                  </a:cubicBezTo>
                  <a:cubicBezTo>
                    <a:pt x="115" y="5404"/>
                    <a:pt x="195" y="5519"/>
                    <a:pt x="300" y="5608"/>
                  </a:cubicBezTo>
                  <a:cubicBezTo>
                    <a:pt x="378" y="5676"/>
                    <a:pt x="497" y="5769"/>
                    <a:pt x="641" y="5788"/>
                  </a:cubicBezTo>
                  <a:cubicBezTo>
                    <a:pt x="670" y="5791"/>
                    <a:pt x="700" y="5793"/>
                    <a:pt x="729" y="5793"/>
                  </a:cubicBezTo>
                  <a:cubicBezTo>
                    <a:pt x="837" y="5793"/>
                    <a:pt x="938" y="5773"/>
                    <a:pt x="1020" y="5753"/>
                  </a:cubicBezTo>
                  <a:lnTo>
                    <a:pt x="1079" y="5739"/>
                  </a:lnTo>
                  <a:cubicBezTo>
                    <a:pt x="1155" y="5719"/>
                    <a:pt x="1234" y="5702"/>
                    <a:pt x="1311" y="5694"/>
                  </a:cubicBezTo>
                  <a:cubicBezTo>
                    <a:pt x="1320" y="5694"/>
                    <a:pt x="1329" y="5696"/>
                    <a:pt x="1336" y="5696"/>
                  </a:cubicBezTo>
                  <a:cubicBezTo>
                    <a:pt x="1350" y="5706"/>
                    <a:pt x="1364" y="5719"/>
                    <a:pt x="1377" y="5730"/>
                  </a:cubicBezTo>
                  <a:cubicBezTo>
                    <a:pt x="1400" y="5755"/>
                    <a:pt x="1422" y="5782"/>
                    <a:pt x="1442" y="5811"/>
                  </a:cubicBezTo>
                  <a:cubicBezTo>
                    <a:pt x="1458" y="5841"/>
                    <a:pt x="1471" y="5874"/>
                    <a:pt x="1481" y="5906"/>
                  </a:cubicBezTo>
                  <a:cubicBezTo>
                    <a:pt x="1495" y="5962"/>
                    <a:pt x="1502" y="6020"/>
                    <a:pt x="1505" y="6084"/>
                  </a:cubicBezTo>
                  <a:cubicBezTo>
                    <a:pt x="1502" y="6257"/>
                    <a:pt x="1472" y="6434"/>
                    <a:pt x="1443" y="6602"/>
                  </a:cubicBezTo>
                  <a:lnTo>
                    <a:pt x="1438" y="6635"/>
                  </a:lnTo>
                  <a:cubicBezTo>
                    <a:pt x="1409" y="6809"/>
                    <a:pt x="1380" y="6990"/>
                    <a:pt x="1377" y="7170"/>
                  </a:cubicBezTo>
                  <a:cubicBezTo>
                    <a:pt x="1373" y="7415"/>
                    <a:pt x="1402" y="7609"/>
                    <a:pt x="1471" y="7774"/>
                  </a:cubicBezTo>
                  <a:cubicBezTo>
                    <a:pt x="1556" y="7982"/>
                    <a:pt x="1696" y="8169"/>
                    <a:pt x="1880" y="8317"/>
                  </a:cubicBezTo>
                  <a:cubicBezTo>
                    <a:pt x="2022" y="8431"/>
                    <a:pt x="2169" y="8517"/>
                    <a:pt x="2317" y="8576"/>
                  </a:cubicBezTo>
                  <a:cubicBezTo>
                    <a:pt x="2472" y="8636"/>
                    <a:pt x="2634" y="8682"/>
                    <a:pt x="2795" y="8705"/>
                  </a:cubicBezTo>
                  <a:lnTo>
                    <a:pt x="2855" y="8714"/>
                  </a:lnTo>
                  <a:cubicBezTo>
                    <a:pt x="3074" y="8741"/>
                    <a:pt x="3296" y="8744"/>
                    <a:pt x="3513" y="8747"/>
                  </a:cubicBezTo>
                  <a:cubicBezTo>
                    <a:pt x="3619" y="8748"/>
                    <a:pt x="3726" y="8749"/>
                    <a:pt x="3832" y="8754"/>
                  </a:cubicBezTo>
                  <a:cubicBezTo>
                    <a:pt x="3976" y="8761"/>
                    <a:pt x="4102" y="8771"/>
                    <a:pt x="4223" y="8785"/>
                  </a:cubicBezTo>
                  <a:cubicBezTo>
                    <a:pt x="4272" y="8793"/>
                    <a:pt x="4318" y="8800"/>
                    <a:pt x="4366" y="8807"/>
                  </a:cubicBezTo>
                  <a:cubicBezTo>
                    <a:pt x="4537" y="8836"/>
                    <a:pt x="4704" y="8870"/>
                    <a:pt x="4862" y="8909"/>
                  </a:cubicBezTo>
                  <a:cubicBezTo>
                    <a:pt x="4993" y="8939"/>
                    <a:pt x="5125" y="8973"/>
                    <a:pt x="5255" y="9008"/>
                  </a:cubicBezTo>
                  <a:cubicBezTo>
                    <a:pt x="5467" y="9061"/>
                    <a:pt x="5681" y="9117"/>
                    <a:pt x="5896" y="9163"/>
                  </a:cubicBezTo>
                  <a:cubicBezTo>
                    <a:pt x="6053" y="9195"/>
                    <a:pt x="6195" y="9218"/>
                    <a:pt x="6328" y="9236"/>
                  </a:cubicBezTo>
                  <a:cubicBezTo>
                    <a:pt x="6481" y="9255"/>
                    <a:pt x="6624" y="9265"/>
                    <a:pt x="6760" y="9265"/>
                  </a:cubicBezTo>
                  <a:cubicBezTo>
                    <a:pt x="6820" y="9265"/>
                    <a:pt x="6879" y="9263"/>
                    <a:pt x="6937" y="9259"/>
                  </a:cubicBezTo>
                  <a:cubicBezTo>
                    <a:pt x="7252" y="9242"/>
                    <a:pt x="7523" y="9167"/>
                    <a:pt x="7742" y="9042"/>
                  </a:cubicBezTo>
                  <a:cubicBezTo>
                    <a:pt x="7869" y="8969"/>
                    <a:pt x="7970" y="8900"/>
                    <a:pt x="8059" y="8826"/>
                  </a:cubicBezTo>
                  <a:cubicBezTo>
                    <a:pt x="8137" y="8761"/>
                    <a:pt x="8213" y="8692"/>
                    <a:pt x="8287" y="8624"/>
                  </a:cubicBezTo>
                  <a:lnTo>
                    <a:pt x="8313" y="8603"/>
                  </a:lnTo>
                  <a:cubicBezTo>
                    <a:pt x="8497" y="8433"/>
                    <a:pt x="8698" y="8255"/>
                    <a:pt x="8928" y="8116"/>
                  </a:cubicBezTo>
                  <a:cubicBezTo>
                    <a:pt x="9070" y="8036"/>
                    <a:pt x="9234" y="7958"/>
                    <a:pt x="9442" y="7878"/>
                  </a:cubicBezTo>
                  <a:cubicBezTo>
                    <a:pt x="9520" y="7849"/>
                    <a:pt x="9599" y="7820"/>
                    <a:pt x="9675" y="7791"/>
                  </a:cubicBezTo>
                  <a:cubicBezTo>
                    <a:pt x="9887" y="7714"/>
                    <a:pt x="10109" y="7631"/>
                    <a:pt x="10313" y="7527"/>
                  </a:cubicBezTo>
                  <a:cubicBezTo>
                    <a:pt x="10548" y="7406"/>
                    <a:pt x="10779" y="7250"/>
                    <a:pt x="10996" y="7063"/>
                  </a:cubicBezTo>
                  <a:cubicBezTo>
                    <a:pt x="11187" y="6901"/>
                    <a:pt x="11325" y="6757"/>
                    <a:pt x="11433" y="6614"/>
                  </a:cubicBezTo>
                  <a:cubicBezTo>
                    <a:pt x="11552" y="6456"/>
                    <a:pt x="11634" y="6309"/>
                    <a:pt x="11684" y="6166"/>
                  </a:cubicBezTo>
                  <a:cubicBezTo>
                    <a:pt x="11739" y="6013"/>
                    <a:pt x="11765" y="5864"/>
                    <a:pt x="11765" y="5726"/>
                  </a:cubicBezTo>
                  <a:cubicBezTo>
                    <a:pt x="11768" y="5660"/>
                    <a:pt x="11765" y="5569"/>
                    <a:pt x="11747" y="5480"/>
                  </a:cubicBezTo>
                  <a:cubicBezTo>
                    <a:pt x="11733" y="5404"/>
                    <a:pt x="11713" y="5330"/>
                    <a:pt x="11689" y="5258"/>
                  </a:cubicBezTo>
                  <a:cubicBezTo>
                    <a:pt x="11641" y="5127"/>
                    <a:pt x="11575" y="4992"/>
                    <a:pt x="11480" y="4848"/>
                  </a:cubicBezTo>
                  <a:cubicBezTo>
                    <a:pt x="11401" y="4726"/>
                    <a:pt x="11305" y="4606"/>
                    <a:pt x="11189" y="4481"/>
                  </a:cubicBezTo>
                  <a:cubicBezTo>
                    <a:pt x="10663" y="3916"/>
                    <a:pt x="10018" y="3490"/>
                    <a:pt x="9393" y="3077"/>
                  </a:cubicBezTo>
                  <a:lnTo>
                    <a:pt x="9212" y="2960"/>
                  </a:lnTo>
                  <a:cubicBezTo>
                    <a:pt x="8957" y="2793"/>
                    <a:pt x="8695" y="2618"/>
                    <a:pt x="8443" y="2438"/>
                  </a:cubicBezTo>
                  <a:cubicBezTo>
                    <a:pt x="8206" y="2272"/>
                    <a:pt x="7930" y="2068"/>
                    <a:pt x="7690" y="1832"/>
                  </a:cubicBezTo>
                  <a:cubicBezTo>
                    <a:pt x="7604" y="1742"/>
                    <a:pt x="7516" y="1640"/>
                    <a:pt x="7427" y="1529"/>
                  </a:cubicBezTo>
                  <a:cubicBezTo>
                    <a:pt x="7294" y="1357"/>
                    <a:pt x="7166" y="1173"/>
                    <a:pt x="7052" y="985"/>
                  </a:cubicBezTo>
                  <a:cubicBezTo>
                    <a:pt x="6914" y="746"/>
                    <a:pt x="6784" y="485"/>
                    <a:pt x="6629" y="140"/>
                  </a:cubicBezTo>
                  <a:cubicBezTo>
                    <a:pt x="6620" y="123"/>
                    <a:pt x="6607" y="104"/>
                    <a:pt x="6591" y="90"/>
                  </a:cubicBezTo>
                  <a:cubicBezTo>
                    <a:pt x="6591" y="81"/>
                    <a:pt x="6587" y="74"/>
                    <a:pt x="6584" y="66"/>
                  </a:cubicBezTo>
                  <a:cubicBezTo>
                    <a:pt x="6570" y="31"/>
                    <a:pt x="6535" y="7"/>
                    <a:pt x="6498" y="1"/>
                  </a:cubicBezTo>
                  <a:cubicBezTo>
                    <a:pt x="6494" y="1"/>
                    <a:pt x="6490" y="0"/>
                    <a:pt x="648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6" name="Google Shape;2616;p11"/>
            <p:cNvSpPr/>
            <p:nvPr/>
          </p:nvSpPr>
          <p:spPr>
            <a:xfrm>
              <a:off x="306593" y="2137123"/>
              <a:ext cx="141041" cy="184543"/>
            </a:xfrm>
            <a:custGeom>
              <a:avLst/>
              <a:gdLst/>
              <a:ahLst/>
              <a:cxnLst/>
              <a:rect l="l" t="t" r="r" b="b"/>
              <a:pathLst>
                <a:path w="3495" h="4573" extrusionOk="0">
                  <a:moveTo>
                    <a:pt x="3142" y="991"/>
                  </a:moveTo>
                  <a:cubicBezTo>
                    <a:pt x="3142" y="992"/>
                    <a:pt x="3142" y="992"/>
                    <a:pt x="3142" y="992"/>
                  </a:cubicBezTo>
                  <a:cubicBezTo>
                    <a:pt x="3142" y="992"/>
                    <a:pt x="3142" y="992"/>
                    <a:pt x="3142" y="991"/>
                  </a:cubicBezTo>
                  <a:close/>
                  <a:moveTo>
                    <a:pt x="2047" y="2598"/>
                  </a:moveTo>
                  <a:lnTo>
                    <a:pt x="2047" y="2598"/>
                  </a:lnTo>
                  <a:cubicBezTo>
                    <a:pt x="2043" y="2601"/>
                    <a:pt x="2041" y="2602"/>
                    <a:pt x="2038" y="2604"/>
                  </a:cubicBezTo>
                  <a:cubicBezTo>
                    <a:pt x="2041" y="2602"/>
                    <a:pt x="2046" y="2601"/>
                    <a:pt x="2047" y="2598"/>
                  </a:cubicBezTo>
                  <a:close/>
                  <a:moveTo>
                    <a:pt x="3428" y="0"/>
                  </a:moveTo>
                  <a:cubicBezTo>
                    <a:pt x="3406" y="0"/>
                    <a:pt x="3379" y="14"/>
                    <a:pt x="3376" y="37"/>
                  </a:cubicBezTo>
                  <a:cubicBezTo>
                    <a:pt x="3291" y="353"/>
                    <a:pt x="3225" y="676"/>
                    <a:pt x="3142" y="991"/>
                  </a:cubicBezTo>
                  <a:lnTo>
                    <a:pt x="3142" y="991"/>
                  </a:lnTo>
                  <a:cubicBezTo>
                    <a:pt x="3143" y="988"/>
                    <a:pt x="3144" y="984"/>
                    <a:pt x="3145" y="981"/>
                  </a:cubicBezTo>
                  <a:lnTo>
                    <a:pt x="3145" y="981"/>
                  </a:lnTo>
                  <a:cubicBezTo>
                    <a:pt x="3062" y="1287"/>
                    <a:pt x="2964" y="1587"/>
                    <a:pt x="2805" y="1865"/>
                  </a:cubicBezTo>
                  <a:cubicBezTo>
                    <a:pt x="2807" y="1863"/>
                    <a:pt x="2809" y="1861"/>
                    <a:pt x="2810" y="1859"/>
                  </a:cubicBezTo>
                  <a:lnTo>
                    <a:pt x="2810" y="1859"/>
                  </a:lnTo>
                  <a:cubicBezTo>
                    <a:pt x="2728" y="1997"/>
                    <a:pt x="2634" y="2126"/>
                    <a:pt x="2524" y="2243"/>
                  </a:cubicBezTo>
                  <a:cubicBezTo>
                    <a:pt x="2386" y="2380"/>
                    <a:pt x="2231" y="2492"/>
                    <a:pt x="2064" y="2591"/>
                  </a:cubicBezTo>
                  <a:cubicBezTo>
                    <a:pt x="1662" y="2822"/>
                    <a:pt x="1218" y="2979"/>
                    <a:pt x="831" y="3237"/>
                  </a:cubicBezTo>
                  <a:cubicBezTo>
                    <a:pt x="739" y="3299"/>
                    <a:pt x="647" y="3366"/>
                    <a:pt x="563" y="3442"/>
                  </a:cubicBezTo>
                  <a:cubicBezTo>
                    <a:pt x="477" y="3523"/>
                    <a:pt x="392" y="3609"/>
                    <a:pt x="324" y="3705"/>
                  </a:cubicBezTo>
                  <a:cubicBezTo>
                    <a:pt x="249" y="3809"/>
                    <a:pt x="183" y="3918"/>
                    <a:pt x="133" y="4034"/>
                  </a:cubicBezTo>
                  <a:cubicBezTo>
                    <a:pt x="81" y="4155"/>
                    <a:pt x="45" y="4277"/>
                    <a:pt x="12" y="4405"/>
                  </a:cubicBezTo>
                  <a:cubicBezTo>
                    <a:pt x="0" y="4441"/>
                    <a:pt x="18" y="4485"/>
                    <a:pt x="39" y="4514"/>
                  </a:cubicBezTo>
                  <a:cubicBezTo>
                    <a:pt x="65" y="4547"/>
                    <a:pt x="101" y="4566"/>
                    <a:pt x="140" y="4571"/>
                  </a:cubicBezTo>
                  <a:cubicBezTo>
                    <a:pt x="147" y="4572"/>
                    <a:pt x="153" y="4573"/>
                    <a:pt x="160" y="4573"/>
                  </a:cubicBezTo>
                  <a:cubicBezTo>
                    <a:pt x="193" y="4573"/>
                    <a:pt x="224" y="4562"/>
                    <a:pt x="252" y="4541"/>
                  </a:cubicBezTo>
                  <a:cubicBezTo>
                    <a:pt x="272" y="4525"/>
                    <a:pt x="288" y="4502"/>
                    <a:pt x="298" y="4479"/>
                  </a:cubicBezTo>
                  <a:cubicBezTo>
                    <a:pt x="338" y="4327"/>
                    <a:pt x="395" y="4182"/>
                    <a:pt x="470" y="4044"/>
                  </a:cubicBezTo>
                  <a:cubicBezTo>
                    <a:pt x="535" y="3937"/>
                    <a:pt x="612" y="3836"/>
                    <a:pt x="698" y="3744"/>
                  </a:cubicBezTo>
                  <a:cubicBezTo>
                    <a:pt x="826" y="3618"/>
                    <a:pt x="971" y="3514"/>
                    <a:pt x="1125" y="3422"/>
                  </a:cubicBezTo>
                  <a:cubicBezTo>
                    <a:pt x="1386" y="3272"/>
                    <a:pt x="1664" y="3149"/>
                    <a:pt x="1926" y="3000"/>
                  </a:cubicBezTo>
                  <a:cubicBezTo>
                    <a:pt x="2212" y="2839"/>
                    <a:pt x="2485" y="2648"/>
                    <a:pt x="2689" y="2390"/>
                  </a:cubicBezTo>
                  <a:cubicBezTo>
                    <a:pt x="2817" y="2230"/>
                    <a:pt x="2925" y="2056"/>
                    <a:pt x="3007" y="1870"/>
                  </a:cubicBezTo>
                  <a:cubicBezTo>
                    <a:pt x="3091" y="1679"/>
                    <a:pt x="3156" y="1481"/>
                    <a:pt x="3211" y="1279"/>
                  </a:cubicBezTo>
                  <a:cubicBezTo>
                    <a:pt x="3318" y="879"/>
                    <a:pt x="3380" y="465"/>
                    <a:pt x="3486" y="66"/>
                  </a:cubicBezTo>
                  <a:cubicBezTo>
                    <a:pt x="3495" y="34"/>
                    <a:pt x="3463" y="4"/>
                    <a:pt x="3436" y="1"/>
                  </a:cubicBezTo>
                  <a:cubicBezTo>
                    <a:pt x="3433" y="1"/>
                    <a:pt x="3430" y="0"/>
                    <a:pt x="3428" y="0"/>
                  </a:cubicBezTo>
                  <a:close/>
                </a:path>
              </a:pathLst>
            </a:custGeom>
            <a:solidFill>
              <a:srgbClr val="CA7E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7" name="Google Shape;2617;p11"/>
            <p:cNvSpPr/>
            <p:nvPr/>
          </p:nvSpPr>
          <p:spPr>
            <a:xfrm>
              <a:off x="353889" y="2192288"/>
              <a:ext cx="81396" cy="101170"/>
            </a:xfrm>
            <a:custGeom>
              <a:avLst/>
              <a:gdLst/>
              <a:ahLst/>
              <a:cxnLst/>
              <a:rect l="l" t="t" r="r" b="b"/>
              <a:pathLst>
                <a:path w="2017" h="2507" extrusionOk="0">
                  <a:moveTo>
                    <a:pt x="1875" y="1"/>
                  </a:moveTo>
                  <a:cubicBezTo>
                    <a:pt x="1806" y="1"/>
                    <a:pt x="1738" y="54"/>
                    <a:pt x="1731" y="125"/>
                  </a:cubicBezTo>
                  <a:cubicBezTo>
                    <a:pt x="1718" y="261"/>
                    <a:pt x="1697" y="396"/>
                    <a:pt x="1665" y="530"/>
                  </a:cubicBezTo>
                  <a:cubicBezTo>
                    <a:pt x="1610" y="720"/>
                    <a:pt x="1533" y="898"/>
                    <a:pt x="1437" y="1069"/>
                  </a:cubicBezTo>
                  <a:cubicBezTo>
                    <a:pt x="1434" y="1073"/>
                    <a:pt x="1432" y="1077"/>
                    <a:pt x="1429" y="1081"/>
                  </a:cubicBezTo>
                  <a:lnTo>
                    <a:pt x="1429" y="1081"/>
                  </a:lnTo>
                  <a:cubicBezTo>
                    <a:pt x="1430" y="1080"/>
                    <a:pt x="1430" y="1078"/>
                    <a:pt x="1431" y="1077"/>
                  </a:cubicBezTo>
                  <a:lnTo>
                    <a:pt x="1431" y="1077"/>
                  </a:lnTo>
                  <a:cubicBezTo>
                    <a:pt x="1430" y="1079"/>
                    <a:pt x="1429" y="1081"/>
                    <a:pt x="1428" y="1083"/>
                  </a:cubicBezTo>
                  <a:lnTo>
                    <a:pt x="1428" y="1083"/>
                  </a:lnTo>
                  <a:cubicBezTo>
                    <a:pt x="1428" y="1083"/>
                    <a:pt x="1429" y="1082"/>
                    <a:pt x="1429" y="1081"/>
                  </a:cubicBezTo>
                  <a:lnTo>
                    <a:pt x="1429" y="1081"/>
                  </a:lnTo>
                  <a:cubicBezTo>
                    <a:pt x="1428" y="1083"/>
                    <a:pt x="1427" y="1085"/>
                    <a:pt x="1427" y="1086"/>
                  </a:cubicBezTo>
                  <a:cubicBezTo>
                    <a:pt x="1427" y="1085"/>
                    <a:pt x="1428" y="1084"/>
                    <a:pt x="1428" y="1083"/>
                  </a:cubicBezTo>
                  <a:lnTo>
                    <a:pt x="1428" y="1083"/>
                  </a:lnTo>
                  <a:cubicBezTo>
                    <a:pt x="1363" y="1192"/>
                    <a:pt x="1291" y="1297"/>
                    <a:pt x="1211" y="1396"/>
                  </a:cubicBezTo>
                  <a:cubicBezTo>
                    <a:pt x="1131" y="1494"/>
                    <a:pt x="1047" y="1587"/>
                    <a:pt x="960" y="1677"/>
                  </a:cubicBezTo>
                  <a:lnTo>
                    <a:pt x="960" y="1677"/>
                  </a:lnTo>
                  <a:cubicBezTo>
                    <a:pt x="822" y="1813"/>
                    <a:pt x="677" y="1940"/>
                    <a:pt x="522" y="2055"/>
                  </a:cubicBezTo>
                  <a:cubicBezTo>
                    <a:pt x="365" y="2172"/>
                    <a:pt x="201" y="2274"/>
                    <a:pt x="36" y="2377"/>
                  </a:cubicBezTo>
                  <a:cubicBezTo>
                    <a:pt x="2" y="2397"/>
                    <a:pt x="0" y="2450"/>
                    <a:pt x="22" y="2479"/>
                  </a:cubicBezTo>
                  <a:cubicBezTo>
                    <a:pt x="35" y="2495"/>
                    <a:pt x="51" y="2505"/>
                    <a:pt x="69" y="2506"/>
                  </a:cubicBezTo>
                  <a:cubicBezTo>
                    <a:pt x="71" y="2507"/>
                    <a:pt x="73" y="2507"/>
                    <a:pt x="75" y="2507"/>
                  </a:cubicBezTo>
                  <a:cubicBezTo>
                    <a:pt x="92" y="2507"/>
                    <a:pt x="110" y="2501"/>
                    <a:pt x="125" y="2492"/>
                  </a:cubicBezTo>
                  <a:cubicBezTo>
                    <a:pt x="358" y="2348"/>
                    <a:pt x="589" y="2206"/>
                    <a:pt x="818" y="2054"/>
                  </a:cubicBezTo>
                  <a:cubicBezTo>
                    <a:pt x="1026" y="1913"/>
                    <a:pt x="1223" y="1762"/>
                    <a:pt x="1399" y="1581"/>
                  </a:cubicBezTo>
                  <a:cubicBezTo>
                    <a:pt x="1579" y="1396"/>
                    <a:pt x="1734" y="1184"/>
                    <a:pt x="1837" y="944"/>
                  </a:cubicBezTo>
                  <a:cubicBezTo>
                    <a:pt x="1944" y="697"/>
                    <a:pt x="2000" y="432"/>
                    <a:pt x="2016" y="161"/>
                  </a:cubicBezTo>
                  <a:cubicBezTo>
                    <a:pt x="2017" y="124"/>
                    <a:pt x="2010" y="88"/>
                    <a:pt x="1987" y="56"/>
                  </a:cubicBezTo>
                  <a:cubicBezTo>
                    <a:pt x="1962" y="24"/>
                    <a:pt x="1929" y="6"/>
                    <a:pt x="1891" y="1"/>
                  </a:cubicBezTo>
                  <a:cubicBezTo>
                    <a:pt x="1885" y="1"/>
                    <a:pt x="1880" y="1"/>
                    <a:pt x="1875" y="1"/>
                  </a:cubicBezTo>
                  <a:close/>
                </a:path>
              </a:pathLst>
            </a:custGeom>
            <a:solidFill>
              <a:srgbClr val="CA7E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8" name="Google Shape;2618;p11"/>
            <p:cNvSpPr/>
            <p:nvPr/>
          </p:nvSpPr>
          <p:spPr>
            <a:xfrm>
              <a:off x="423743" y="2148382"/>
              <a:ext cx="40637" cy="263841"/>
            </a:xfrm>
            <a:custGeom>
              <a:avLst/>
              <a:gdLst/>
              <a:ahLst/>
              <a:cxnLst/>
              <a:rect l="l" t="t" r="r" b="b"/>
              <a:pathLst>
                <a:path w="1007" h="6538" extrusionOk="0">
                  <a:moveTo>
                    <a:pt x="595" y="1"/>
                  </a:moveTo>
                  <a:cubicBezTo>
                    <a:pt x="511" y="1"/>
                    <a:pt x="432" y="65"/>
                    <a:pt x="424" y="150"/>
                  </a:cubicBezTo>
                  <a:cubicBezTo>
                    <a:pt x="375" y="643"/>
                    <a:pt x="444" y="1138"/>
                    <a:pt x="529" y="1621"/>
                  </a:cubicBezTo>
                  <a:cubicBezTo>
                    <a:pt x="610" y="2092"/>
                    <a:pt x="704" y="2564"/>
                    <a:pt x="711" y="3045"/>
                  </a:cubicBezTo>
                  <a:lnTo>
                    <a:pt x="711" y="3045"/>
                  </a:lnTo>
                  <a:cubicBezTo>
                    <a:pt x="709" y="3258"/>
                    <a:pt x="688" y="3469"/>
                    <a:pt x="651" y="3679"/>
                  </a:cubicBezTo>
                  <a:cubicBezTo>
                    <a:pt x="612" y="3889"/>
                    <a:pt x="562" y="4096"/>
                    <a:pt x="509" y="4301"/>
                  </a:cubicBezTo>
                  <a:lnTo>
                    <a:pt x="509" y="4300"/>
                  </a:lnTo>
                  <a:cubicBezTo>
                    <a:pt x="316" y="5018"/>
                    <a:pt x="52" y="5726"/>
                    <a:pt x="4" y="6473"/>
                  </a:cubicBezTo>
                  <a:cubicBezTo>
                    <a:pt x="0" y="6504"/>
                    <a:pt x="22" y="6533"/>
                    <a:pt x="58" y="6537"/>
                  </a:cubicBezTo>
                  <a:cubicBezTo>
                    <a:pt x="59" y="6538"/>
                    <a:pt x="61" y="6538"/>
                    <a:pt x="63" y="6538"/>
                  </a:cubicBezTo>
                  <a:cubicBezTo>
                    <a:pt x="92" y="6538"/>
                    <a:pt x="121" y="6517"/>
                    <a:pt x="122" y="6487"/>
                  </a:cubicBezTo>
                  <a:cubicBezTo>
                    <a:pt x="141" y="6218"/>
                    <a:pt x="187" y="5957"/>
                    <a:pt x="253" y="5697"/>
                  </a:cubicBezTo>
                  <a:lnTo>
                    <a:pt x="253" y="5697"/>
                  </a:lnTo>
                  <a:lnTo>
                    <a:pt x="249" y="5713"/>
                  </a:lnTo>
                  <a:cubicBezTo>
                    <a:pt x="368" y="5259"/>
                    <a:pt x="552" y="4825"/>
                    <a:pt x="705" y="4383"/>
                  </a:cubicBezTo>
                  <a:cubicBezTo>
                    <a:pt x="855" y="3955"/>
                    <a:pt x="974" y="3508"/>
                    <a:pt x="995" y="3054"/>
                  </a:cubicBezTo>
                  <a:cubicBezTo>
                    <a:pt x="1007" y="2826"/>
                    <a:pt x="1004" y="2596"/>
                    <a:pt x="984" y="2368"/>
                  </a:cubicBezTo>
                  <a:cubicBezTo>
                    <a:pt x="964" y="2139"/>
                    <a:pt x="935" y="1915"/>
                    <a:pt x="902" y="1690"/>
                  </a:cubicBezTo>
                  <a:cubicBezTo>
                    <a:pt x="839" y="1268"/>
                    <a:pt x="769" y="847"/>
                    <a:pt x="761" y="420"/>
                  </a:cubicBezTo>
                  <a:cubicBezTo>
                    <a:pt x="761" y="344"/>
                    <a:pt x="763" y="269"/>
                    <a:pt x="767" y="193"/>
                  </a:cubicBezTo>
                  <a:cubicBezTo>
                    <a:pt x="770" y="147"/>
                    <a:pt x="761" y="106"/>
                    <a:pt x="733" y="67"/>
                  </a:cubicBezTo>
                  <a:cubicBezTo>
                    <a:pt x="705" y="31"/>
                    <a:pt x="662" y="7"/>
                    <a:pt x="618" y="2"/>
                  </a:cubicBezTo>
                  <a:cubicBezTo>
                    <a:pt x="610" y="1"/>
                    <a:pt x="603" y="1"/>
                    <a:pt x="595" y="1"/>
                  </a:cubicBezTo>
                  <a:close/>
                </a:path>
              </a:pathLst>
            </a:custGeom>
            <a:solidFill>
              <a:srgbClr val="CA7E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9" name="Google Shape;2619;p11"/>
            <p:cNvSpPr/>
            <p:nvPr/>
          </p:nvSpPr>
          <p:spPr>
            <a:xfrm>
              <a:off x="446906" y="2132563"/>
              <a:ext cx="53309" cy="199394"/>
            </a:xfrm>
            <a:custGeom>
              <a:avLst/>
              <a:gdLst/>
              <a:ahLst/>
              <a:cxnLst/>
              <a:rect l="l" t="t" r="r" b="b"/>
              <a:pathLst>
                <a:path w="1321" h="4941" extrusionOk="0">
                  <a:moveTo>
                    <a:pt x="545" y="2103"/>
                  </a:moveTo>
                  <a:lnTo>
                    <a:pt x="545" y="2103"/>
                  </a:lnTo>
                  <a:cubicBezTo>
                    <a:pt x="545" y="2105"/>
                    <a:pt x="546" y="2107"/>
                    <a:pt x="546" y="2108"/>
                  </a:cubicBezTo>
                  <a:lnTo>
                    <a:pt x="546" y="2108"/>
                  </a:lnTo>
                  <a:cubicBezTo>
                    <a:pt x="546" y="2107"/>
                    <a:pt x="545" y="2105"/>
                    <a:pt x="545" y="2103"/>
                  </a:cubicBezTo>
                  <a:close/>
                  <a:moveTo>
                    <a:pt x="256" y="1"/>
                  </a:moveTo>
                  <a:cubicBezTo>
                    <a:pt x="199" y="1"/>
                    <a:pt x="147" y="35"/>
                    <a:pt x="124" y="88"/>
                  </a:cubicBezTo>
                  <a:cubicBezTo>
                    <a:pt x="58" y="245"/>
                    <a:pt x="21" y="413"/>
                    <a:pt x="12" y="582"/>
                  </a:cubicBezTo>
                  <a:cubicBezTo>
                    <a:pt x="1" y="756"/>
                    <a:pt x="8" y="933"/>
                    <a:pt x="31" y="1107"/>
                  </a:cubicBezTo>
                  <a:cubicBezTo>
                    <a:pt x="80" y="1458"/>
                    <a:pt x="182" y="1799"/>
                    <a:pt x="299" y="2132"/>
                  </a:cubicBezTo>
                  <a:cubicBezTo>
                    <a:pt x="426" y="2494"/>
                    <a:pt x="569" y="2850"/>
                    <a:pt x="713" y="3205"/>
                  </a:cubicBezTo>
                  <a:cubicBezTo>
                    <a:pt x="850" y="3540"/>
                    <a:pt x="977" y="3874"/>
                    <a:pt x="1076" y="4222"/>
                  </a:cubicBezTo>
                  <a:lnTo>
                    <a:pt x="1071" y="4205"/>
                  </a:lnTo>
                  <a:lnTo>
                    <a:pt x="1071" y="4205"/>
                  </a:lnTo>
                  <a:cubicBezTo>
                    <a:pt x="1134" y="4432"/>
                    <a:pt x="1183" y="4657"/>
                    <a:pt x="1201" y="4891"/>
                  </a:cubicBezTo>
                  <a:cubicBezTo>
                    <a:pt x="1204" y="4919"/>
                    <a:pt x="1227" y="4937"/>
                    <a:pt x="1252" y="4940"/>
                  </a:cubicBezTo>
                  <a:lnTo>
                    <a:pt x="1269" y="4940"/>
                  </a:lnTo>
                  <a:cubicBezTo>
                    <a:pt x="1301" y="4934"/>
                    <a:pt x="1321" y="4906"/>
                    <a:pt x="1316" y="4873"/>
                  </a:cubicBezTo>
                  <a:cubicBezTo>
                    <a:pt x="1278" y="4417"/>
                    <a:pt x="1147" y="3975"/>
                    <a:pt x="1007" y="3543"/>
                  </a:cubicBezTo>
                  <a:cubicBezTo>
                    <a:pt x="933" y="3303"/>
                    <a:pt x="852" y="3066"/>
                    <a:pt x="773" y="2826"/>
                  </a:cubicBezTo>
                  <a:cubicBezTo>
                    <a:pt x="697" y="2595"/>
                    <a:pt x="619" y="2363"/>
                    <a:pt x="553" y="2131"/>
                  </a:cubicBezTo>
                  <a:lnTo>
                    <a:pt x="553" y="2131"/>
                  </a:lnTo>
                  <a:cubicBezTo>
                    <a:pt x="553" y="2132"/>
                    <a:pt x="553" y="2133"/>
                    <a:pt x="554" y="2134"/>
                  </a:cubicBezTo>
                  <a:cubicBezTo>
                    <a:pt x="437" y="1711"/>
                    <a:pt x="347" y="1276"/>
                    <a:pt x="338" y="839"/>
                  </a:cubicBezTo>
                  <a:lnTo>
                    <a:pt x="338" y="845"/>
                  </a:lnTo>
                  <a:cubicBezTo>
                    <a:pt x="337" y="730"/>
                    <a:pt x="342" y="614"/>
                    <a:pt x="354" y="499"/>
                  </a:cubicBezTo>
                  <a:cubicBezTo>
                    <a:pt x="367" y="386"/>
                    <a:pt x="383" y="274"/>
                    <a:pt x="400" y="162"/>
                  </a:cubicBezTo>
                  <a:cubicBezTo>
                    <a:pt x="411" y="85"/>
                    <a:pt x="351" y="11"/>
                    <a:pt x="275" y="2"/>
                  </a:cubicBezTo>
                  <a:cubicBezTo>
                    <a:pt x="269" y="1"/>
                    <a:pt x="262" y="1"/>
                    <a:pt x="256" y="1"/>
                  </a:cubicBezTo>
                  <a:close/>
                </a:path>
              </a:pathLst>
            </a:custGeom>
            <a:solidFill>
              <a:srgbClr val="CA7E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0" name="Google Shape;2620;p11"/>
            <p:cNvSpPr/>
            <p:nvPr/>
          </p:nvSpPr>
          <p:spPr>
            <a:xfrm>
              <a:off x="451022" y="2128770"/>
              <a:ext cx="87449" cy="253994"/>
            </a:xfrm>
            <a:custGeom>
              <a:avLst/>
              <a:gdLst/>
              <a:ahLst/>
              <a:cxnLst/>
              <a:rect l="l" t="t" r="r" b="b"/>
              <a:pathLst>
                <a:path w="2167" h="6294" extrusionOk="0">
                  <a:moveTo>
                    <a:pt x="373" y="1303"/>
                  </a:moveTo>
                  <a:cubicBezTo>
                    <a:pt x="373" y="1307"/>
                    <a:pt x="374" y="1311"/>
                    <a:pt x="377" y="1316"/>
                  </a:cubicBezTo>
                  <a:cubicBezTo>
                    <a:pt x="374" y="1311"/>
                    <a:pt x="374" y="1307"/>
                    <a:pt x="373" y="1303"/>
                  </a:cubicBezTo>
                  <a:close/>
                  <a:moveTo>
                    <a:pt x="983" y="2631"/>
                  </a:moveTo>
                  <a:cubicBezTo>
                    <a:pt x="985" y="2635"/>
                    <a:pt x="987" y="2638"/>
                    <a:pt x="989" y="2640"/>
                  </a:cubicBezTo>
                  <a:cubicBezTo>
                    <a:pt x="987" y="2637"/>
                    <a:pt x="985" y="2635"/>
                    <a:pt x="983" y="2631"/>
                  </a:cubicBezTo>
                  <a:close/>
                  <a:moveTo>
                    <a:pt x="163" y="1"/>
                  </a:moveTo>
                  <a:cubicBezTo>
                    <a:pt x="107" y="1"/>
                    <a:pt x="56" y="42"/>
                    <a:pt x="51" y="98"/>
                  </a:cubicBezTo>
                  <a:cubicBezTo>
                    <a:pt x="1" y="538"/>
                    <a:pt x="37" y="979"/>
                    <a:pt x="157" y="1406"/>
                  </a:cubicBezTo>
                  <a:cubicBezTo>
                    <a:pt x="271" y="1805"/>
                    <a:pt x="442" y="2182"/>
                    <a:pt x="634" y="2546"/>
                  </a:cubicBezTo>
                  <a:cubicBezTo>
                    <a:pt x="1013" y="3265"/>
                    <a:pt x="1473" y="3951"/>
                    <a:pt x="1703" y="4735"/>
                  </a:cubicBezTo>
                  <a:cubicBezTo>
                    <a:pt x="1779" y="5008"/>
                    <a:pt x="1822" y="5287"/>
                    <a:pt x="1825" y="5570"/>
                  </a:cubicBezTo>
                  <a:cubicBezTo>
                    <a:pt x="1825" y="5754"/>
                    <a:pt x="1807" y="5933"/>
                    <a:pt x="1777" y="6113"/>
                  </a:cubicBezTo>
                  <a:cubicBezTo>
                    <a:pt x="1760" y="6199"/>
                    <a:pt x="1832" y="6281"/>
                    <a:pt x="1917" y="6292"/>
                  </a:cubicBezTo>
                  <a:cubicBezTo>
                    <a:pt x="1923" y="6293"/>
                    <a:pt x="1929" y="6293"/>
                    <a:pt x="1935" y="6293"/>
                  </a:cubicBezTo>
                  <a:cubicBezTo>
                    <a:pt x="2018" y="6293"/>
                    <a:pt x="2083" y="6232"/>
                    <a:pt x="2096" y="6152"/>
                  </a:cubicBezTo>
                  <a:cubicBezTo>
                    <a:pt x="2158" y="5821"/>
                    <a:pt x="2167" y="5479"/>
                    <a:pt x="2119" y="5145"/>
                  </a:cubicBezTo>
                  <a:cubicBezTo>
                    <a:pt x="2076" y="4843"/>
                    <a:pt x="1990" y="4543"/>
                    <a:pt x="1874" y="4261"/>
                  </a:cubicBezTo>
                  <a:cubicBezTo>
                    <a:pt x="1641" y="3690"/>
                    <a:pt x="1300" y="3170"/>
                    <a:pt x="989" y="2640"/>
                  </a:cubicBezTo>
                  <a:lnTo>
                    <a:pt x="989" y="2640"/>
                  </a:lnTo>
                  <a:cubicBezTo>
                    <a:pt x="990" y="2642"/>
                    <a:pt x="990" y="2644"/>
                    <a:pt x="991" y="2645"/>
                  </a:cubicBezTo>
                  <a:lnTo>
                    <a:pt x="991" y="2645"/>
                  </a:lnTo>
                  <a:cubicBezTo>
                    <a:pt x="744" y="2222"/>
                    <a:pt x="515" y="1786"/>
                    <a:pt x="374" y="1316"/>
                  </a:cubicBezTo>
                  <a:cubicBezTo>
                    <a:pt x="373" y="1311"/>
                    <a:pt x="372" y="1306"/>
                    <a:pt x="371" y="1302"/>
                  </a:cubicBezTo>
                  <a:lnTo>
                    <a:pt x="371" y="1302"/>
                  </a:lnTo>
                  <a:cubicBezTo>
                    <a:pt x="371" y="1302"/>
                    <a:pt x="371" y="1302"/>
                    <a:pt x="371" y="1303"/>
                  </a:cubicBezTo>
                  <a:cubicBezTo>
                    <a:pt x="371" y="1300"/>
                    <a:pt x="370" y="1298"/>
                    <a:pt x="369" y="1296"/>
                  </a:cubicBezTo>
                  <a:lnTo>
                    <a:pt x="369" y="1296"/>
                  </a:lnTo>
                  <a:cubicBezTo>
                    <a:pt x="370" y="1298"/>
                    <a:pt x="371" y="1300"/>
                    <a:pt x="371" y="1302"/>
                  </a:cubicBezTo>
                  <a:lnTo>
                    <a:pt x="371" y="1302"/>
                  </a:lnTo>
                  <a:cubicBezTo>
                    <a:pt x="371" y="1297"/>
                    <a:pt x="370" y="1294"/>
                    <a:pt x="368" y="1290"/>
                  </a:cubicBezTo>
                  <a:lnTo>
                    <a:pt x="368" y="1290"/>
                  </a:lnTo>
                  <a:cubicBezTo>
                    <a:pt x="368" y="1292"/>
                    <a:pt x="369" y="1294"/>
                    <a:pt x="369" y="1296"/>
                  </a:cubicBezTo>
                  <a:lnTo>
                    <a:pt x="369" y="1296"/>
                  </a:lnTo>
                  <a:cubicBezTo>
                    <a:pt x="369" y="1293"/>
                    <a:pt x="368" y="1291"/>
                    <a:pt x="367" y="1288"/>
                  </a:cubicBezTo>
                  <a:lnTo>
                    <a:pt x="367" y="1288"/>
                  </a:lnTo>
                  <a:cubicBezTo>
                    <a:pt x="367" y="1289"/>
                    <a:pt x="368" y="1290"/>
                    <a:pt x="368" y="1290"/>
                  </a:cubicBezTo>
                  <a:lnTo>
                    <a:pt x="368" y="1290"/>
                  </a:lnTo>
                  <a:cubicBezTo>
                    <a:pt x="298" y="1030"/>
                    <a:pt x="256" y="765"/>
                    <a:pt x="251" y="494"/>
                  </a:cubicBezTo>
                  <a:lnTo>
                    <a:pt x="251" y="484"/>
                  </a:lnTo>
                  <a:cubicBezTo>
                    <a:pt x="251" y="363"/>
                    <a:pt x="258" y="245"/>
                    <a:pt x="272" y="125"/>
                  </a:cubicBezTo>
                  <a:cubicBezTo>
                    <a:pt x="279" y="64"/>
                    <a:pt x="236" y="8"/>
                    <a:pt x="176" y="1"/>
                  </a:cubicBezTo>
                  <a:cubicBezTo>
                    <a:pt x="171" y="1"/>
                    <a:pt x="167" y="1"/>
                    <a:pt x="163" y="1"/>
                  </a:cubicBezTo>
                  <a:close/>
                </a:path>
              </a:pathLst>
            </a:custGeom>
            <a:solidFill>
              <a:srgbClr val="CA7E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1" name="Google Shape;2621;p11"/>
            <p:cNvSpPr/>
            <p:nvPr/>
          </p:nvSpPr>
          <p:spPr>
            <a:xfrm>
              <a:off x="309216" y="2134177"/>
              <a:ext cx="142615" cy="98587"/>
            </a:xfrm>
            <a:custGeom>
              <a:avLst/>
              <a:gdLst/>
              <a:ahLst/>
              <a:cxnLst/>
              <a:rect l="l" t="t" r="r" b="b"/>
              <a:pathLst>
                <a:path w="3534" h="2443" extrusionOk="0">
                  <a:moveTo>
                    <a:pt x="3439" y="1"/>
                  </a:moveTo>
                  <a:cubicBezTo>
                    <a:pt x="3433" y="1"/>
                    <a:pt x="3428" y="1"/>
                    <a:pt x="3423" y="2"/>
                  </a:cubicBezTo>
                  <a:cubicBezTo>
                    <a:pt x="3401" y="5"/>
                    <a:pt x="3372" y="18"/>
                    <a:pt x="3362" y="40"/>
                  </a:cubicBezTo>
                  <a:cubicBezTo>
                    <a:pt x="3289" y="175"/>
                    <a:pt x="3199" y="298"/>
                    <a:pt x="3092" y="412"/>
                  </a:cubicBezTo>
                  <a:cubicBezTo>
                    <a:pt x="2969" y="535"/>
                    <a:pt x="2832" y="641"/>
                    <a:pt x="2683" y="731"/>
                  </a:cubicBezTo>
                  <a:cubicBezTo>
                    <a:pt x="2238" y="993"/>
                    <a:pt x="1735" y="1127"/>
                    <a:pt x="1264" y="1328"/>
                  </a:cubicBezTo>
                  <a:cubicBezTo>
                    <a:pt x="1023" y="1431"/>
                    <a:pt x="786" y="1549"/>
                    <a:pt x="575" y="1701"/>
                  </a:cubicBezTo>
                  <a:cubicBezTo>
                    <a:pt x="363" y="1855"/>
                    <a:pt x="180" y="2038"/>
                    <a:pt x="36" y="2253"/>
                  </a:cubicBezTo>
                  <a:cubicBezTo>
                    <a:pt x="0" y="2308"/>
                    <a:pt x="7" y="2381"/>
                    <a:pt x="60" y="2420"/>
                  </a:cubicBezTo>
                  <a:cubicBezTo>
                    <a:pt x="78" y="2433"/>
                    <a:pt x="96" y="2440"/>
                    <a:pt x="116" y="2441"/>
                  </a:cubicBezTo>
                  <a:cubicBezTo>
                    <a:pt x="122" y="2442"/>
                    <a:pt x="128" y="2442"/>
                    <a:pt x="133" y="2442"/>
                  </a:cubicBezTo>
                  <a:cubicBezTo>
                    <a:pt x="170" y="2442"/>
                    <a:pt x="206" y="2426"/>
                    <a:pt x="227" y="2395"/>
                  </a:cubicBezTo>
                  <a:cubicBezTo>
                    <a:pt x="283" y="2313"/>
                    <a:pt x="346" y="2236"/>
                    <a:pt x="414" y="2161"/>
                  </a:cubicBezTo>
                  <a:cubicBezTo>
                    <a:pt x="557" y="2012"/>
                    <a:pt x="725" y="1887"/>
                    <a:pt x="902" y="1778"/>
                  </a:cubicBezTo>
                  <a:cubicBezTo>
                    <a:pt x="1357" y="1512"/>
                    <a:pt x="1867" y="1360"/>
                    <a:pt x="2343" y="1138"/>
                  </a:cubicBezTo>
                  <a:cubicBezTo>
                    <a:pt x="2580" y="1028"/>
                    <a:pt x="2815" y="903"/>
                    <a:pt x="3016" y="738"/>
                  </a:cubicBezTo>
                  <a:cubicBezTo>
                    <a:pt x="3112" y="659"/>
                    <a:pt x="3206" y="573"/>
                    <a:pt x="3286" y="475"/>
                  </a:cubicBezTo>
                  <a:cubicBezTo>
                    <a:pt x="3372" y="373"/>
                    <a:pt x="3449" y="265"/>
                    <a:pt x="3512" y="149"/>
                  </a:cubicBezTo>
                  <a:cubicBezTo>
                    <a:pt x="3523" y="126"/>
                    <a:pt x="3533" y="106"/>
                    <a:pt x="3529" y="78"/>
                  </a:cubicBezTo>
                  <a:cubicBezTo>
                    <a:pt x="3526" y="54"/>
                    <a:pt x="3512" y="32"/>
                    <a:pt x="3492" y="18"/>
                  </a:cubicBezTo>
                  <a:cubicBezTo>
                    <a:pt x="3476" y="7"/>
                    <a:pt x="3458" y="1"/>
                    <a:pt x="3439" y="1"/>
                  </a:cubicBezTo>
                  <a:close/>
                </a:path>
              </a:pathLst>
            </a:custGeom>
            <a:solidFill>
              <a:srgbClr val="CA7E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2" name="Google Shape;2622;p11"/>
            <p:cNvSpPr/>
            <p:nvPr/>
          </p:nvSpPr>
          <p:spPr>
            <a:xfrm>
              <a:off x="351911" y="2146647"/>
              <a:ext cx="96126" cy="76473"/>
            </a:xfrm>
            <a:custGeom>
              <a:avLst/>
              <a:gdLst/>
              <a:ahLst/>
              <a:cxnLst/>
              <a:rect l="l" t="t" r="r" b="b"/>
              <a:pathLst>
                <a:path w="2382" h="1895" extrusionOk="0">
                  <a:moveTo>
                    <a:pt x="1807" y="455"/>
                  </a:moveTo>
                  <a:lnTo>
                    <a:pt x="1803" y="457"/>
                  </a:lnTo>
                  <a:lnTo>
                    <a:pt x="1806" y="456"/>
                  </a:lnTo>
                  <a:cubicBezTo>
                    <a:pt x="1807" y="456"/>
                    <a:pt x="1807" y="456"/>
                    <a:pt x="1807" y="455"/>
                  </a:cubicBezTo>
                  <a:close/>
                  <a:moveTo>
                    <a:pt x="2231" y="1"/>
                  </a:moveTo>
                  <a:cubicBezTo>
                    <a:pt x="2188" y="1"/>
                    <a:pt x="2145" y="19"/>
                    <a:pt x="2121" y="55"/>
                  </a:cubicBezTo>
                  <a:cubicBezTo>
                    <a:pt x="2029" y="197"/>
                    <a:pt x="1924" y="330"/>
                    <a:pt x="1809" y="452"/>
                  </a:cubicBezTo>
                  <a:lnTo>
                    <a:pt x="1819" y="442"/>
                  </a:lnTo>
                  <a:lnTo>
                    <a:pt x="1819" y="442"/>
                  </a:lnTo>
                  <a:cubicBezTo>
                    <a:pt x="1816" y="447"/>
                    <a:pt x="1810" y="450"/>
                    <a:pt x="1807" y="456"/>
                  </a:cubicBezTo>
                  <a:cubicBezTo>
                    <a:pt x="1805" y="458"/>
                    <a:pt x="1802" y="460"/>
                    <a:pt x="1800" y="463"/>
                  </a:cubicBezTo>
                  <a:lnTo>
                    <a:pt x="1800" y="463"/>
                  </a:lnTo>
                  <a:cubicBezTo>
                    <a:pt x="1674" y="590"/>
                    <a:pt x="1537" y="708"/>
                    <a:pt x="1392" y="811"/>
                  </a:cubicBezTo>
                  <a:cubicBezTo>
                    <a:pt x="1247" y="917"/>
                    <a:pt x="1096" y="1015"/>
                    <a:pt x="946" y="1111"/>
                  </a:cubicBezTo>
                  <a:cubicBezTo>
                    <a:pt x="633" y="1311"/>
                    <a:pt x="322" y="1510"/>
                    <a:pt x="42" y="1754"/>
                  </a:cubicBezTo>
                  <a:cubicBezTo>
                    <a:pt x="11" y="1783"/>
                    <a:pt x="1" y="1829"/>
                    <a:pt x="29" y="1865"/>
                  </a:cubicBezTo>
                  <a:cubicBezTo>
                    <a:pt x="42" y="1881"/>
                    <a:pt x="62" y="1892"/>
                    <a:pt x="84" y="1894"/>
                  </a:cubicBezTo>
                  <a:cubicBezTo>
                    <a:pt x="87" y="1894"/>
                    <a:pt x="90" y="1894"/>
                    <a:pt x="93" y="1894"/>
                  </a:cubicBezTo>
                  <a:cubicBezTo>
                    <a:pt x="110" y="1894"/>
                    <a:pt x="128" y="1890"/>
                    <a:pt x="141" y="1878"/>
                  </a:cubicBezTo>
                  <a:cubicBezTo>
                    <a:pt x="288" y="1750"/>
                    <a:pt x="446" y="1637"/>
                    <a:pt x="611" y="1535"/>
                  </a:cubicBezTo>
                  <a:cubicBezTo>
                    <a:pt x="911" y="1359"/>
                    <a:pt x="1229" y="1216"/>
                    <a:pt x="1522" y="1025"/>
                  </a:cubicBezTo>
                  <a:cubicBezTo>
                    <a:pt x="1678" y="923"/>
                    <a:pt x="1829" y="809"/>
                    <a:pt x="1961" y="677"/>
                  </a:cubicBezTo>
                  <a:cubicBezTo>
                    <a:pt x="2103" y="535"/>
                    <a:pt x="2231" y="384"/>
                    <a:pt x="2340" y="218"/>
                  </a:cubicBezTo>
                  <a:cubicBezTo>
                    <a:pt x="2382" y="154"/>
                    <a:pt x="2372" y="71"/>
                    <a:pt x="2312" y="27"/>
                  </a:cubicBezTo>
                  <a:cubicBezTo>
                    <a:pt x="2288" y="9"/>
                    <a:pt x="2260" y="1"/>
                    <a:pt x="2231" y="1"/>
                  </a:cubicBezTo>
                  <a:close/>
                </a:path>
              </a:pathLst>
            </a:custGeom>
            <a:solidFill>
              <a:srgbClr val="CA7E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3" name="Google Shape;2623;p11"/>
            <p:cNvSpPr/>
            <p:nvPr/>
          </p:nvSpPr>
          <p:spPr>
            <a:xfrm>
              <a:off x="705660" y="1909806"/>
              <a:ext cx="56255" cy="235592"/>
            </a:xfrm>
            <a:custGeom>
              <a:avLst/>
              <a:gdLst/>
              <a:ahLst/>
              <a:cxnLst/>
              <a:rect l="l" t="t" r="r" b="b"/>
              <a:pathLst>
                <a:path w="1394" h="5838" extrusionOk="0">
                  <a:moveTo>
                    <a:pt x="606" y="3123"/>
                  </a:moveTo>
                  <a:lnTo>
                    <a:pt x="606" y="3123"/>
                  </a:lnTo>
                  <a:cubicBezTo>
                    <a:pt x="604" y="3129"/>
                    <a:pt x="602" y="3134"/>
                    <a:pt x="601" y="3139"/>
                  </a:cubicBezTo>
                  <a:lnTo>
                    <a:pt x="601" y="3139"/>
                  </a:lnTo>
                  <a:cubicBezTo>
                    <a:pt x="602" y="3134"/>
                    <a:pt x="604" y="3129"/>
                    <a:pt x="606" y="3123"/>
                  </a:cubicBezTo>
                  <a:close/>
                  <a:moveTo>
                    <a:pt x="601" y="3139"/>
                  </a:moveTo>
                  <a:lnTo>
                    <a:pt x="601" y="3139"/>
                  </a:lnTo>
                  <a:cubicBezTo>
                    <a:pt x="599" y="3144"/>
                    <a:pt x="597" y="3149"/>
                    <a:pt x="595" y="3154"/>
                  </a:cubicBezTo>
                  <a:lnTo>
                    <a:pt x="595" y="3154"/>
                  </a:lnTo>
                  <a:cubicBezTo>
                    <a:pt x="597" y="3150"/>
                    <a:pt x="599" y="3144"/>
                    <a:pt x="601" y="3139"/>
                  </a:cubicBezTo>
                  <a:close/>
                  <a:moveTo>
                    <a:pt x="1196" y="0"/>
                  </a:moveTo>
                  <a:cubicBezTo>
                    <a:pt x="1188" y="0"/>
                    <a:pt x="1179" y="1"/>
                    <a:pt x="1171" y="4"/>
                  </a:cubicBezTo>
                  <a:cubicBezTo>
                    <a:pt x="1122" y="18"/>
                    <a:pt x="1093" y="70"/>
                    <a:pt x="1108" y="116"/>
                  </a:cubicBezTo>
                  <a:cubicBezTo>
                    <a:pt x="1137" y="217"/>
                    <a:pt x="1160" y="317"/>
                    <a:pt x="1177" y="416"/>
                  </a:cubicBezTo>
                  <a:lnTo>
                    <a:pt x="1177" y="416"/>
                  </a:lnTo>
                  <a:cubicBezTo>
                    <a:pt x="1177" y="416"/>
                    <a:pt x="1177" y="416"/>
                    <a:pt x="1177" y="416"/>
                  </a:cubicBezTo>
                  <a:lnTo>
                    <a:pt x="1177" y="416"/>
                  </a:lnTo>
                  <a:cubicBezTo>
                    <a:pt x="1177" y="417"/>
                    <a:pt x="1177" y="419"/>
                    <a:pt x="1178" y="421"/>
                  </a:cubicBezTo>
                  <a:lnTo>
                    <a:pt x="1178" y="421"/>
                  </a:lnTo>
                  <a:cubicBezTo>
                    <a:pt x="1178" y="422"/>
                    <a:pt x="1178" y="423"/>
                    <a:pt x="1178" y="423"/>
                  </a:cubicBezTo>
                  <a:cubicBezTo>
                    <a:pt x="1201" y="601"/>
                    <a:pt x="1201" y="777"/>
                    <a:pt x="1182" y="955"/>
                  </a:cubicBezTo>
                  <a:cubicBezTo>
                    <a:pt x="1152" y="1172"/>
                    <a:pt x="1086" y="1384"/>
                    <a:pt x="1007" y="1587"/>
                  </a:cubicBezTo>
                  <a:lnTo>
                    <a:pt x="1017" y="1559"/>
                  </a:lnTo>
                  <a:lnTo>
                    <a:pt x="1017" y="1559"/>
                  </a:lnTo>
                  <a:cubicBezTo>
                    <a:pt x="885" y="1894"/>
                    <a:pt x="720" y="2213"/>
                    <a:pt x="558" y="2535"/>
                  </a:cubicBezTo>
                  <a:cubicBezTo>
                    <a:pt x="400" y="2851"/>
                    <a:pt x="242" y="3171"/>
                    <a:pt x="144" y="3510"/>
                  </a:cubicBezTo>
                  <a:cubicBezTo>
                    <a:pt x="41" y="3860"/>
                    <a:pt x="0" y="4227"/>
                    <a:pt x="53" y="4589"/>
                  </a:cubicBezTo>
                  <a:cubicBezTo>
                    <a:pt x="82" y="4784"/>
                    <a:pt x="134" y="4978"/>
                    <a:pt x="213" y="5162"/>
                  </a:cubicBezTo>
                  <a:cubicBezTo>
                    <a:pt x="260" y="5269"/>
                    <a:pt x="309" y="5376"/>
                    <a:pt x="368" y="5478"/>
                  </a:cubicBezTo>
                  <a:cubicBezTo>
                    <a:pt x="425" y="5574"/>
                    <a:pt x="486" y="5670"/>
                    <a:pt x="553" y="5761"/>
                  </a:cubicBezTo>
                  <a:cubicBezTo>
                    <a:pt x="575" y="5801"/>
                    <a:pt x="602" y="5824"/>
                    <a:pt x="641" y="5832"/>
                  </a:cubicBezTo>
                  <a:cubicBezTo>
                    <a:pt x="647" y="5835"/>
                    <a:pt x="654" y="5837"/>
                    <a:pt x="660" y="5837"/>
                  </a:cubicBezTo>
                  <a:cubicBezTo>
                    <a:pt x="664" y="5837"/>
                    <a:pt x="669" y="5837"/>
                    <a:pt x="673" y="5837"/>
                  </a:cubicBezTo>
                  <a:cubicBezTo>
                    <a:pt x="701" y="5837"/>
                    <a:pt x="729" y="5830"/>
                    <a:pt x="751" y="5815"/>
                  </a:cubicBezTo>
                  <a:cubicBezTo>
                    <a:pt x="819" y="5773"/>
                    <a:pt x="842" y="5682"/>
                    <a:pt x="799" y="5614"/>
                  </a:cubicBezTo>
                  <a:cubicBezTo>
                    <a:pt x="700" y="5459"/>
                    <a:pt x="611" y="5301"/>
                    <a:pt x="533" y="5134"/>
                  </a:cubicBezTo>
                  <a:lnTo>
                    <a:pt x="533" y="5134"/>
                  </a:lnTo>
                  <a:lnTo>
                    <a:pt x="549" y="5172"/>
                  </a:lnTo>
                  <a:cubicBezTo>
                    <a:pt x="464" y="4982"/>
                    <a:pt x="402" y="4787"/>
                    <a:pt x="368" y="4580"/>
                  </a:cubicBezTo>
                  <a:cubicBezTo>
                    <a:pt x="341" y="4389"/>
                    <a:pt x="339" y="4199"/>
                    <a:pt x="361" y="4007"/>
                  </a:cubicBezTo>
                  <a:cubicBezTo>
                    <a:pt x="401" y="3713"/>
                    <a:pt x="489" y="3432"/>
                    <a:pt x="595" y="3154"/>
                  </a:cubicBezTo>
                  <a:lnTo>
                    <a:pt x="595" y="3154"/>
                  </a:lnTo>
                  <a:cubicBezTo>
                    <a:pt x="594" y="3156"/>
                    <a:pt x="593" y="3158"/>
                    <a:pt x="592" y="3159"/>
                  </a:cubicBezTo>
                  <a:cubicBezTo>
                    <a:pt x="694" y="2899"/>
                    <a:pt x="813" y="2648"/>
                    <a:pt x="928" y="2392"/>
                  </a:cubicBezTo>
                  <a:cubicBezTo>
                    <a:pt x="1039" y="2148"/>
                    <a:pt x="1145" y="1901"/>
                    <a:pt x="1225" y="1644"/>
                  </a:cubicBezTo>
                  <a:cubicBezTo>
                    <a:pt x="1303" y="1397"/>
                    <a:pt x="1355" y="1140"/>
                    <a:pt x="1373" y="877"/>
                  </a:cubicBezTo>
                  <a:cubicBezTo>
                    <a:pt x="1393" y="603"/>
                    <a:pt x="1362" y="330"/>
                    <a:pt x="1283" y="66"/>
                  </a:cubicBezTo>
                  <a:cubicBezTo>
                    <a:pt x="1271" y="27"/>
                    <a:pt x="1235" y="0"/>
                    <a:pt x="1196" y="0"/>
                  </a:cubicBezTo>
                  <a:close/>
                </a:path>
              </a:pathLst>
            </a:custGeom>
            <a:solidFill>
              <a:srgbClr val="CA7E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4" name="Google Shape;2624;p11"/>
            <p:cNvSpPr/>
            <p:nvPr/>
          </p:nvSpPr>
          <p:spPr>
            <a:xfrm>
              <a:off x="732012" y="1944268"/>
              <a:ext cx="33616" cy="165536"/>
            </a:xfrm>
            <a:custGeom>
              <a:avLst/>
              <a:gdLst/>
              <a:ahLst/>
              <a:cxnLst/>
              <a:rect l="l" t="t" r="r" b="b"/>
              <a:pathLst>
                <a:path w="833" h="4102" extrusionOk="0">
                  <a:moveTo>
                    <a:pt x="548" y="198"/>
                  </a:moveTo>
                  <a:cubicBezTo>
                    <a:pt x="549" y="200"/>
                    <a:pt x="549" y="203"/>
                    <a:pt x="549" y="207"/>
                  </a:cubicBezTo>
                  <a:cubicBezTo>
                    <a:pt x="549" y="203"/>
                    <a:pt x="549" y="201"/>
                    <a:pt x="548" y="198"/>
                  </a:cubicBezTo>
                  <a:close/>
                  <a:moveTo>
                    <a:pt x="549" y="208"/>
                  </a:moveTo>
                  <a:cubicBezTo>
                    <a:pt x="552" y="216"/>
                    <a:pt x="554" y="223"/>
                    <a:pt x="554" y="230"/>
                  </a:cubicBezTo>
                  <a:cubicBezTo>
                    <a:pt x="552" y="223"/>
                    <a:pt x="552" y="216"/>
                    <a:pt x="549" y="208"/>
                  </a:cubicBezTo>
                  <a:close/>
                  <a:moveTo>
                    <a:pt x="654" y="1"/>
                  </a:moveTo>
                  <a:cubicBezTo>
                    <a:pt x="642" y="1"/>
                    <a:pt x="631" y="3"/>
                    <a:pt x="620" y="6"/>
                  </a:cubicBezTo>
                  <a:cubicBezTo>
                    <a:pt x="588" y="14"/>
                    <a:pt x="562" y="36"/>
                    <a:pt x="547" y="63"/>
                  </a:cubicBezTo>
                  <a:cubicBezTo>
                    <a:pt x="528" y="93"/>
                    <a:pt x="531" y="122"/>
                    <a:pt x="535" y="157"/>
                  </a:cubicBezTo>
                  <a:cubicBezTo>
                    <a:pt x="539" y="174"/>
                    <a:pt x="542" y="190"/>
                    <a:pt x="545" y="208"/>
                  </a:cubicBezTo>
                  <a:cubicBezTo>
                    <a:pt x="568" y="391"/>
                    <a:pt x="568" y="576"/>
                    <a:pt x="548" y="760"/>
                  </a:cubicBezTo>
                  <a:cubicBezTo>
                    <a:pt x="511" y="1040"/>
                    <a:pt x="435" y="1313"/>
                    <a:pt x="353" y="1583"/>
                  </a:cubicBezTo>
                  <a:cubicBezTo>
                    <a:pt x="272" y="1853"/>
                    <a:pt x="182" y="2120"/>
                    <a:pt x="114" y="2393"/>
                  </a:cubicBezTo>
                  <a:cubicBezTo>
                    <a:pt x="50" y="2659"/>
                    <a:pt x="1" y="2932"/>
                    <a:pt x="7" y="3206"/>
                  </a:cubicBezTo>
                  <a:cubicBezTo>
                    <a:pt x="8" y="3345"/>
                    <a:pt x="18" y="3479"/>
                    <a:pt x="45" y="3615"/>
                  </a:cubicBezTo>
                  <a:cubicBezTo>
                    <a:pt x="81" y="3768"/>
                    <a:pt x="124" y="3913"/>
                    <a:pt x="182" y="4056"/>
                  </a:cubicBezTo>
                  <a:cubicBezTo>
                    <a:pt x="193" y="4079"/>
                    <a:pt x="212" y="4099"/>
                    <a:pt x="236" y="4101"/>
                  </a:cubicBezTo>
                  <a:cubicBezTo>
                    <a:pt x="239" y="4101"/>
                    <a:pt x="241" y="4101"/>
                    <a:pt x="244" y="4101"/>
                  </a:cubicBezTo>
                  <a:cubicBezTo>
                    <a:pt x="249" y="4101"/>
                    <a:pt x="255" y="4100"/>
                    <a:pt x="261" y="4099"/>
                  </a:cubicBezTo>
                  <a:cubicBezTo>
                    <a:pt x="294" y="4091"/>
                    <a:pt x="318" y="4052"/>
                    <a:pt x="305" y="4020"/>
                  </a:cubicBezTo>
                  <a:cubicBezTo>
                    <a:pt x="246" y="3877"/>
                    <a:pt x="203" y="3729"/>
                    <a:pt x="179" y="3577"/>
                  </a:cubicBezTo>
                  <a:cubicBezTo>
                    <a:pt x="157" y="3406"/>
                    <a:pt x="154" y="3236"/>
                    <a:pt x="173" y="3065"/>
                  </a:cubicBezTo>
                  <a:lnTo>
                    <a:pt x="173" y="3065"/>
                  </a:lnTo>
                  <a:cubicBezTo>
                    <a:pt x="173" y="3072"/>
                    <a:pt x="172" y="3080"/>
                    <a:pt x="172" y="3087"/>
                  </a:cubicBezTo>
                  <a:cubicBezTo>
                    <a:pt x="203" y="2834"/>
                    <a:pt x="274" y="2587"/>
                    <a:pt x="358" y="2346"/>
                  </a:cubicBezTo>
                  <a:cubicBezTo>
                    <a:pt x="445" y="2100"/>
                    <a:pt x="542" y="1860"/>
                    <a:pt x="627" y="1615"/>
                  </a:cubicBezTo>
                  <a:cubicBezTo>
                    <a:pt x="712" y="1370"/>
                    <a:pt x="779" y="1122"/>
                    <a:pt x="808" y="868"/>
                  </a:cubicBezTo>
                  <a:cubicBezTo>
                    <a:pt x="825" y="740"/>
                    <a:pt x="832" y="611"/>
                    <a:pt x="825" y="481"/>
                  </a:cubicBezTo>
                  <a:cubicBezTo>
                    <a:pt x="818" y="349"/>
                    <a:pt x="799" y="217"/>
                    <a:pt x="772" y="88"/>
                  </a:cubicBezTo>
                  <a:cubicBezTo>
                    <a:pt x="760" y="35"/>
                    <a:pt x="707" y="1"/>
                    <a:pt x="654" y="1"/>
                  </a:cubicBezTo>
                  <a:close/>
                </a:path>
              </a:pathLst>
            </a:custGeom>
            <a:solidFill>
              <a:srgbClr val="CA7E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5" name="Google Shape;2625;p11"/>
            <p:cNvSpPr/>
            <p:nvPr/>
          </p:nvSpPr>
          <p:spPr>
            <a:xfrm>
              <a:off x="714094" y="1923082"/>
              <a:ext cx="37449" cy="77199"/>
            </a:xfrm>
            <a:custGeom>
              <a:avLst/>
              <a:gdLst/>
              <a:ahLst/>
              <a:cxnLst/>
              <a:rect l="l" t="t" r="r" b="b"/>
              <a:pathLst>
                <a:path w="928" h="1913" extrusionOk="0">
                  <a:moveTo>
                    <a:pt x="545" y="1025"/>
                  </a:moveTo>
                  <a:lnTo>
                    <a:pt x="545" y="1025"/>
                  </a:lnTo>
                  <a:cubicBezTo>
                    <a:pt x="542" y="1028"/>
                    <a:pt x="541" y="1034"/>
                    <a:pt x="540" y="1039"/>
                  </a:cubicBezTo>
                  <a:cubicBezTo>
                    <a:pt x="541" y="1034"/>
                    <a:pt x="544" y="1029"/>
                    <a:pt x="545" y="1025"/>
                  </a:cubicBezTo>
                  <a:close/>
                  <a:moveTo>
                    <a:pt x="303" y="1466"/>
                  </a:moveTo>
                  <a:lnTo>
                    <a:pt x="303" y="1466"/>
                  </a:lnTo>
                  <a:cubicBezTo>
                    <a:pt x="302" y="1466"/>
                    <a:pt x="302" y="1467"/>
                    <a:pt x="302" y="1467"/>
                  </a:cubicBezTo>
                  <a:lnTo>
                    <a:pt x="302" y="1467"/>
                  </a:lnTo>
                  <a:cubicBezTo>
                    <a:pt x="302" y="1467"/>
                    <a:pt x="302" y="1466"/>
                    <a:pt x="303" y="1466"/>
                  </a:cubicBezTo>
                  <a:close/>
                  <a:moveTo>
                    <a:pt x="781" y="1"/>
                  </a:moveTo>
                  <a:cubicBezTo>
                    <a:pt x="713" y="1"/>
                    <a:pt x="647" y="63"/>
                    <a:pt x="653" y="132"/>
                  </a:cubicBezTo>
                  <a:cubicBezTo>
                    <a:pt x="667" y="292"/>
                    <a:pt x="669" y="452"/>
                    <a:pt x="652" y="610"/>
                  </a:cubicBezTo>
                  <a:cubicBezTo>
                    <a:pt x="632" y="748"/>
                    <a:pt x="597" y="883"/>
                    <a:pt x="551" y="1012"/>
                  </a:cubicBezTo>
                  <a:cubicBezTo>
                    <a:pt x="517" y="1098"/>
                    <a:pt x="476" y="1184"/>
                    <a:pt x="432" y="1265"/>
                  </a:cubicBezTo>
                  <a:cubicBezTo>
                    <a:pt x="393" y="1334"/>
                    <a:pt x="350" y="1398"/>
                    <a:pt x="304" y="1463"/>
                  </a:cubicBezTo>
                  <a:lnTo>
                    <a:pt x="301" y="1466"/>
                  </a:lnTo>
                  <a:cubicBezTo>
                    <a:pt x="300" y="1470"/>
                    <a:pt x="295" y="1473"/>
                    <a:pt x="294" y="1477"/>
                  </a:cubicBezTo>
                  <a:cubicBezTo>
                    <a:pt x="294" y="1475"/>
                    <a:pt x="295" y="1475"/>
                    <a:pt x="295" y="1473"/>
                  </a:cubicBezTo>
                  <a:lnTo>
                    <a:pt x="295" y="1473"/>
                  </a:lnTo>
                  <a:cubicBezTo>
                    <a:pt x="215" y="1579"/>
                    <a:pt x="127" y="1680"/>
                    <a:pt x="31" y="1775"/>
                  </a:cubicBezTo>
                  <a:cubicBezTo>
                    <a:pt x="1" y="1809"/>
                    <a:pt x="2" y="1861"/>
                    <a:pt x="34" y="1890"/>
                  </a:cubicBezTo>
                  <a:cubicBezTo>
                    <a:pt x="46" y="1903"/>
                    <a:pt x="60" y="1910"/>
                    <a:pt x="77" y="1911"/>
                  </a:cubicBezTo>
                  <a:cubicBezTo>
                    <a:pt x="81" y="1912"/>
                    <a:pt x="84" y="1912"/>
                    <a:pt x="88" y="1912"/>
                  </a:cubicBezTo>
                  <a:cubicBezTo>
                    <a:pt x="108" y="1912"/>
                    <a:pt x="130" y="1903"/>
                    <a:pt x="145" y="1888"/>
                  </a:cubicBezTo>
                  <a:cubicBezTo>
                    <a:pt x="268" y="1765"/>
                    <a:pt x="389" y="1635"/>
                    <a:pt x="497" y="1495"/>
                  </a:cubicBezTo>
                  <a:cubicBezTo>
                    <a:pt x="596" y="1365"/>
                    <a:pt x="689" y="1233"/>
                    <a:pt x="756" y="1085"/>
                  </a:cubicBezTo>
                  <a:cubicBezTo>
                    <a:pt x="825" y="939"/>
                    <a:pt x="881" y="782"/>
                    <a:pt x="906" y="620"/>
                  </a:cubicBezTo>
                  <a:cubicBezTo>
                    <a:pt x="917" y="537"/>
                    <a:pt x="927" y="452"/>
                    <a:pt x="927" y="366"/>
                  </a:cubicBezTo>
                  <a:cubicBezTo>
                    <a:pt x="927" y="287"/>
                    <a:pt x="922" y="209"/>
                    <a:pt x="912" y="130"/>
                  </a:cubicBezTo>
                  <a:cubicBezTo>
                    <a:pt x="906" y="94"/>
                    <a:pt x="899" y="64"/>
                    <a:pt x="871" y="37"/>
                  </a:cubicBezTo>
                  <a:cubicBezTo>
                    <a:pt x="847" y="14"/>
                    <a:pt x="814" y="1"/>
                    <a:pt x="781" y="1"/>
                  </a:cubicBezTo>
                  <a:close/>
                </a:path>
              </a:pathLst>
            </a:custGeom>
            <a:solidFill>
              <a:srgbClr val="CA7E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6" name="Google Shape;2626;p11"/>
            <p:cNvSpPr/>
            <p:nvPr/>
          </p:nvSpPr>
          <p:spPr>
            <a:xfrm>
              <a:off x="817644" y="2064283"/>
              <a:ext cx="26352" cy="88781"/>
            </a:xfrm>
            <a:custGeom>
              <a:avLst/>
              <a:gdLst/>
              <a:ahLst/>
              <a:cxnLst/>
              <a:rect l="l" t="t" r="r" b="b"/>
              <a:pathLst>
                <a:path w="653" h="2200" extrusionOk="0">
                  <a:moveTo>
                    <a:pt x="263" y="509"/>
                  </a:moveTo>
                  <a:cubicBezTo>
                    <a:pt x="264" y="509"/>
                    <a:pt x="264" y="510"/>
                    <a:pt x="264" y="511"/>
                  </a:cubicBezTo>
                  <a:cubicBezTo>
                    <a:pt x="264" y="510"/>
                    <a:pt x="264" y="509"/>
                    <a:pt x="263" y="509"/>
                  </a:cubicBezTo>
                  <a:close/>
                  <a:moveTo>
                    <a:pt x="79" y="0"/>
                  </a:moveTo>
                  <a:cubicBezTo>
                    <a:pt x="58" y="0"/>
                    <a:pt x="36" y="9"/>
                    <a:pt x="22" y="22"/>
                  </a:cubicBezTo>
                  <a:cubicBezTo>
                    <a:pt x="10" y="37"/>
                    <a:pt x="0" y="55"/>
                    <a:pt x="3" y="75"/>
                  </a:cubicBezTo>
                  <a:cubicBezTo>
                    <a:pt x="3" y="97"/>
                    <a:pt x="13" y="111"/>
                    <a:pt x="26" y="127"/>
                  </a:cubicBezTo>
                  <a:cubicBezTo>
                    <a:pt x="32" y="134"/>
                    <a:pt x="36" y="140"/>
                    <a:pt x="42" y="147"/>
                  </a:cubicBezTo>
                  <a:cubicBezTo>
                    <a:pt x="40" y="144"/>
                    <a:pt x="39" y="143"/>
                    <a:pt x="39" y="141"/>
                  </a:cubicBezTo>
                  <a:lnTo>
                    <a:pt x="39" y="141"/>
                  </a:lnTo>
                  <a:cubicBezTo>
                    <a:pt x="127" y="252"/>
                    <a:pt x="200" y="371"/>
                    <a:pt x="259" y="499"/>
                  </a:cubicBezTo>
                  <a:cubicBezTo>
                    <a:pt x="320" y="643"/>
                    <a:pt x="362" y="793"/>
                    <a:pt x="388" y="948"/>
                  </a:cubicBezTo>
                  <a:lnTo>
                    <a:pt x="388" y="948"/>
                  </a:lnTo>
                  <a:cubicBezTo>
                    <a:pt x="388" y="948"/>
                    <a:pt x="388" y="947"/>
                    <a:pt x="388" y="947"/>
                  </a:cubicBezTo>
                  <a:lnTo>
                    <a:pt x="388" y="947"/>
                  </a:lnTo>
                  <a:cubicBezTo>
                    <a:pt x="441" y="1326"/>
                    <a:pt x="408" y="1710"/>
                    <a:pt x="378" y="2088"/>
                  </a:cubicBezTo>
                  <a:cubicBezTo>
                    <a:pt x="374" y="2119"/>
                    <a:pt x="391" y="2151"/>
                    <a:pt x="410" y="2170"/>
                  </a:cubicBezTo>
                  <a:cubicBezTo>
                    <a:pt x="428" y="2187"/>
                    <a:pt x="450" y="2197"/>
                    <a:pt x="471" y="2198"/>
                  </a:cubicBezTo>
                  <a:cubicBezTo>
                    <a:pt x="475" y="2198"/>
                    <a:pt x="478" y="2200"/>
                    <a:pt x="482" y="2200"/>
                  </a:cubicBezTo>
                  <a:cubicBezTo>
                    <a:pt x="483" y="2200"/>
                    <a:pt x="485" y="2199"/>
                    <a:pt x="487" y="2198"/>
                  </a:cubicBezTo>
                  <a:cubicBezTo>
                    <a:pt x="516" y="2198"/>
                    <a:pt x="545" y="2187"/>
                    <a:pt x="566" y="2165"/>
                  </a:cubicBezTo>
                  <a:cubicBezTo>
                    <a:pt x="588" y="2144"/>
                    <a:pt x="595" y="2118"/>
                    <a:pt x="596" y="2088"/>
                  </a:cubicBezTo>
                  <a:cubicBezTo>
                    <a:pt x="629" y="1723"/>
                    <a:pt x="652" y="1351"/>
                    <a:pt x="585" y="989"/>
                  </a:cubicBezTo>
                  <a:cubicBezTo>
                    <a:pt x="552" y="817"/>
                    <a:pt x="503" y="647"/>
                    <a:pt x="428" y="489"/>
                  </a:cubicBezTo>
                  <a:cubicBezTo>
                    <a:pt x="388" y="407"/>
                    <a:pt x="345" y="322"/>
                    <a:pt x="293" y="245"/>
                  </a:cubicBezTo>
                  <a:cubicBezTo>
                    <a:pt x="243" y="166"/>
                    <a:pt x="187" y="93"/>
                    <a:pt x="127" y="21"/>
                  </a:cubicBezTo>
                  <a:cubicBezTo>
                    <a:pt x="115" y="6"/>
                    <a:pt x="97" y="0"/>
                    <a:pt x="79" y="0"/>
                  </a:cubicBezTo>
                  <a:close/>
                </a:path>
              </a:pathLst>
            </a:custGeom>
            <a:solidFill>
              <a:srgbClr val="CA7E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7" name="Google Shape;2627;p11"/>
            <p:cNvSpPr/>
            <p:nvPr/>
          </p:nvSpPr>
          <p:spPr>
            <a:xfrm>
              <a:off x="816071" y="2052742"/>
              <a:ext cx="42050" cy="90920"/>
            </a:xfrm>
            <a:custGeom>
              <a:avLst/>
              <a:gdLst/>
              <a:ahLst/>
              <a:cxnLst/>
              <a:rect l="l" t="t" r="r" b="b"/>
              <a:pathLst>
                <a:path w="1042" h="2253" extrusionOk="0">
                  <a:moveTo>
                    <a:pt x="135" y="0"/>
                  </a:moveTo>
                  <a:cubicBezTo>
                    <a:pt x="114" y="0"/>
                    <a:pt x="93" y="6"/>
                    <a:pt x="74" y="18"/>
                  </a:cubicBezTo>
                  <a:cubicBezTo>
                    <a:pt x="22" y="50"/>
                    <a:pt x="0" y="127"/>
                    <a:pt x="36" y="179"/>
                  </a:cubicBezTo>
                  <a:cubicBezTo>
                    <a:pt x="124" y="308"/>
                    <a:pt x="210" y="440"/>
                    <a:pt x="286" y="577"/>
                  </a:cubicBezTo>
                  <a:cubicBezTo>
                    <a:pt x="354" y="699"/>
                    <a:pt x="416" y="824"/>
                    <a:pt x="473" y="953"/>
                  </a:cubicBezTo>
                  <a:cubicBezTo>
                    <a:pt x="470" y="946"/>
                    <a:pt x="467" y="940"/>
                    <a:pt x="466" y="933"/>
                  </a:cubicBezTo>
                  <a:lnTo>
                    <a:pt x="466" y="933"/>
                  </a:lnTo>
                  <a:cubicBezTo>
                    <a:pt x="638" y="1332"/>
                    <a:pt x="756" y="1752"/>
                    <a:pt x="844" y="2178"/>
                  </a:cubicBezTo>
                  <a:cubicBezTo>
                    <a:pt x="851" y="2217"/>
                    <a:pt x="890" y="2244"/>
                    <a:pt x="928" y="2252"/>
                  </a:cubicBezTo>
                  <a:cubicBezTo>
                    <a:pt x="932" y="2252"/>
                    <a:pt x="935" y="2252"/>
                    <a:pt x="938" y="2252"/>
                  </a:cubicBezTo>
                  <a:cubicBezTo>
                    <a:pt x="948" y="2252"/>
                    <a:pt x="959" y="2250"/>
                    <a:pt x="968" y="2247"/>
                  </a:cubicBezTo>
                  <a:cubicBezTo>
                    <a:pt x="993" y="2240"/>
                    <a:pt x="1014" y="2223"/>
                    <a:pt x="1027" y="2201"/>
                  </a:cubicBezTo>
                  <a:cubicBezTo>
                    <a:pt x="1042" y="2175"/>
                    <a:pt x="1042" y="2151"/>
                    <a:pt x="1036" y="2124"/>
                  </a:cubicBezTo>
                  <a:cubicBezTo>
                    <a:pt x="964" y="1756"/>
                    <a:pt x="877" y="1391"/>
                    <a:pt x="747" y="1041"/>
                  </a:cubicBezTo>
                  <a:cubicBezTo>
                    <a:pt x="618" y="693"/>
                    <a:pt x="453" y="359"/>
                    <a:pt x="237" y="55"/>
                  </a:cubicBezTo>
                  <a:cubicBezTo>
                    <a:pt x="213" y="21"/>
                    <a:pt x="174" y="0"/>
                    <a:pt x="135" y="0"/>
                  </a:cubicBezTo>
                  <a:close/>
                </a:path>
              </a:pathLst>
            </a:custGeom>
            <a:solidFill>
              <a:srgbClr val="CA7E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8" name="Google Shape;2628;p11"/>
            <p:cNvSpPr/>
            <p:nvPr/>
          </p:nvSpPr>
          <p:spPr>
            <a:xfrm>
              <a:off x="816878" y="2052943"/>
              <a:ext cx="63035" cy="94754"/>
            </a:xfrm>
            <a:custGeom>
              <a:avLst/>
              <a:gdLst/>
              <a:ahLst/>
              <a:cxnLst/>
              <a:rect l="l" t="t" r="r" b="b"/>
              <a:pathLst>
                <a:path w="1562" h="2348" extrusionOk="0">
                  <a:moveTo>
                    <a:pt x="742" y="891"/>
                  </a:moveTo>
                  <a:cubicBezTo>
                    <a:pt x="745" y="895"/>
                    <a:pt x="748" y="899"/>
                    <a:pt x="752" y="902"/>
                  </a:cubicBezTo>
                  <a:cubicBezTo>
                    <a:pt x="749" y="898"/>
                    <a:pt x="745" y="894"/>
                    <a:pt x="742" y="891"/>
                  </a:cubicBezTo>
                  <a:close/>
                  <a:moveTo>
                    <a:pt x="1200" y="1625"/>
                  </a:moveTo>
                  <a:cubicBezTo>
                    <a:pt x="1200" y="1625"/>
                    <a:pt x="1200" y="1627"/>
                    <a:pt x="1201" y="1629"/>
                  </a:cubicBezTo>
                  <a:lnTo>
                    <a:pt x="1201" y="1629"/>
                  </a:lnTo>
                  <a:cubicBezTo>
                    <a:pt x="1201" y="1628"/>
                    <a:pt x="1200" y="1626"/>
                    <a:pt x="1200" y="1625"/>
                  </a:cubicBezTo>
                  <a:close/>
                  <a:moveTo>
                    <a:pt x="110" y="0"/>
                  </a:moveTo>
                  <a:cubicBezTo>
                    <a:pt x="84" y="0"/>
                    <a:pt x="58" y="10"/>
                    <a:pt x="38" y="30"/>
                  </a:cubicBezTo>
                  <a:cubicBezTo>
                    <a:pt x="1" y="71"/>
                    <a:pt x="1" y="141"/>
                    <a:pt x="41" y="177"/>
                  </a:cubicBezTo>
                  <a:cubicBezTo>
                    <a:pt x="293" y="396"/>
                    <a:pt x="531" y="631"/>
                    <a:pt x="742" y="891"/>
                  </a:cubicBezTo>
                  <a:lnTo>
                    <a:pt x="742" y="891"/>
                  </a:lnTo>
                  <a:cubicBezTo>
                    <a:pt x="740" y="888"/>
                    <a:pt x="738" y="885"/>
                    <a:pt x="736" y="882"/>
                  </a:cubicBezTo>
                  <a:lnTo>
                    <a:pt x="736" y="882"/>
                  </a:lnTo>
                  <a:cubicBezTo>
                    <a:pt x="921" y="1111"/>
                    <a:pt x="1078" y="1358"/>
                    <a:pt x="1200" y="1626"/>
                  </a:cubicBezTo>
                  <a:lnTo>
                    <a:pt x="1200" y="1626"/>
                  </a:lnTo>
                  <a:cubicBezTo>
                    <a:pt x="1201" y="1627"/>
                    <a:pt x="1201" y="1628"/>
                    <a:pt x="1201" y="1629"/>
                  </a:cubicBezTo>
                  <a:cubicBezTo>
                    <a:pt x="1201" y="1629"/>
                    <a:pt x="1201" y="1629"/>
                    <a:pt x="1201" y="1629"/>
                  </a:cubicBezTo>
                  <a:lnTo>
                    <a:pt x="1201" y="1629"/>
                  </a:lnTo>
                  <a:cubicBezTo>
                    <a:pt x="1202" y="1630"/>
                    <a:pt x="1202" y="1632"/>
                    <a:pt x="1203" y="1635"/>
                  </a:cubicBezTo>
                  <a:cubicBezTo>
                    <a:pt x="1203" y="1632"/>
                    <a:pt x="1201" y="1630"/>
                    <a:pt x="1201" y="1629"/>
                  </a:cubicBezTo>
                  <a:lnTo>
                    <a:pt x="1201" y="1629"/>
                  </a:lnTo>
                  <a:cubicBezTo>
                    <a:pt x="1203" y="1635"/>
                    <a:pt x="1207" y="1639"/>
                    <a:pt x="1208" y="1645"/>
                  </a:cubicBezTo>
                  <a:lnTo>
                    <a:pt x="1203" y="1633"/>
                  </a:lnTo>
                  <a:lnTo>
                    <a:pt x="1203" y="1633"/>
                  </a:lnTo>
                  <a:cubicBezTo>
                    <a:pt x="1285" y="1829"/>
                    <a:pt x="1345" y="2027"/>
                    <a:pt x="1379" y="2235"/>
                  </a:cubicBezTo>
                  <a:cubicBezTo>
                    <a:pt x="1381" y="2244"/>
                    <a:pt x="1381" y="2251"/>
                    <a:pt x="1382" y="2261"/>
                  </a:cubicBezTo>
                  <a:cubicBezTo>
                    <a:pt x="1388" y="2284"/>
                    <a:pt x="1391" y="2304"/>
                    <a:pt x="1411" y="2324"/>
                  </a:cubicBezTo>
                  <a:cubicBezTo>
                    <a:pt x="1424" y="2336"/>
                    <a:pt x="1441" y="2343"/>
                    <a:pt x="1460" y="2347"/>
                  </a:cubicBezTo>
                  <a:lnTo>
                    <a:pt x="1471" y="2347"/>
                  </a:lnTo>
                  <a:cubicBezTo>
                    <a:pt x="1496" y="2347"/>
                    <a:pt x="1519" y="2338"/>
                    <a:pt x="1535" y="2320"/>
                  </a:cubicBezTo>
                  <a:cubicBezTo>
                    <a:pt x="1549" y="2305"/>
                    <a:pt x="1562" y="2281"/>
                    <a:pt x="1560" y="2259"/>
                  </a:cubicBezTo>
                  <a:cubicBezTo>
                    <a:pt x="1527" y="2034"/>
                    <a:pt x="1474" y="1816"/>
                    <a:pt x="1388" y="1606"/>
                  </a:cubicBezTo>
                  <a:cubicBezTo>
                    <a:pt x="1302" y="1399"/>
                    <a:pt x="1200" y="1199"/>
                    <a:pt x="1073" y="1013"/>
                  </a:cubicBezTo>
                  <a:cubicBezTo>
                    <a:pt x="946" y="826"/>
                    <a:pt x="806" y="647"/>
                    <a:pt x="653" y="481"/>
                  </a:cubicBezTo>
                  <a:cubicBezTo>
                    <a:pt x="505" y="320"/>
                    <a:pt x="348" y="171"/>
                    <a:pt x="183" y="27"/>
                  </a:cubicBezTo>
                  <a:cubicBezTo>
                    <a:pt x="162" y="10"/>
                    <a:pt x="136" y="0"/>
                    <a:pt x="110" y="0"/>
                  </a:cubicBezTo>
                  <a:close/>
                </a:path>
              </a:pathLst>
            </a:custGeom>
            <a:solidFill>
              <a:srgbClr val="CA7E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9" name="Google Shape;2629;p11"/>
            <p:cNvSpPr/>
            <p:nvPr/>
          </p:nvSpPr>
          <p:spPr>
            <a:xfrm>
              <a:off x="1010298" y="2225257"/>
              <a:ext cx="115133" cy="241202"/>
            </a:xfrm>
            <a:custGeom>
              <a:avLst/>
              <a:gdLst/>
              <a:ahLst/>
              <a:cxnLst/>
              <a:rect l="l" t="t" r="r" b="b"/>
              <a:pathLst>
                <a:path w="2853" h="5977" extrusionOk="0">
                  <a:moveTo>
                    <a:pt x="102" y="1"/>
                  </a:moveTo>
                  <a:cubicBezTo>
                    <a:pt x="86" y="1"/>
                    <a:pt x="71" y="5"/>
                    <a:pt x="56" y="15"/>
                  </a:cubicBezTo>
                  <a:cubicBezTo>
                    <a:pt x="15" y="38"/>
                    <a:pt x="0" y="92"/>
                    <a:pt x="28" y="134"/>
                  </a:cubicBezTo>
                  <a:cubicBezTo>
                    <a:pt x="124" y="290"/>
                    <a:pt x="212" y="454"/>
                    <a:pt x="288" y="622"/>
                  </a:cubicBezTo>
                  <a:cubicBezTo>
                    <a:pt x="286" y="615"/>
                    <a:pt x="281" y="608"/>
                    <a:pt x="279" y="601"/>
                  </a:cubicBezTo>
                  <a:lnTo>
                    <a:pt x="279" y="601"/>
                  </a:lnTo>
                  <a:cubicBezTo>
                    <a:pt x="384" y="841"/>
                    <a:pt x="469" y="1092"/>
                    <a:pt x="533" y="1346"/>
                  </a:cubicBezTo>
                  <a:cubicBezTo>
                    <a:pt x="595" y="1592"/>
                    <a:pt x="641" y="1846"/>
                    <a:pt x="678" y="2097"/>
                  </a:cubicBezTo>
                  <a:cubicBezTo>
                    <a:pt x="678" y="2086"/>
                    <a:pt x="677" y="2076"/>
                    <a:pt x="676" y="2064"/>
                  </a:cubicBezTo>
                  <a:lnTo>
                    <a:pt x="676" y="2064"/>
                  </a:lnTo>
                  <a:cubicBezTo>
                    <a:pt x="779" y="2775"/>
                    <a:pt x="828" y="3506"/>
                    <a:pt x="1091" y="4184"/>
                  </a:cubicBezTo>
                  <a:cubicBezTo>
                    <a:pt x="1157" y="4359"/>
                    <a:pt x="1234" y="4529"/>
                    <a:pt x="1328" y="4691"/>
                  </a:cubicBezTo>
                  <a:cubicBezTo>
                    <a:pt x="1421" y="4851"/>
                    <a:pt x="1524" y="5000"/>
                    <a:pt x="1644" y="5142"/>
                  </a:cubicBezTo>
                  <a:cubicBezTo>
                    <a:pt x="1918" y="5470"/>
                    <a:pt x="2255" y="5740"/>
                    <a:pt x="2626" y="5955"/>
                  </a:cubicBezTo>
                  <a:cubicBezTo>
                    <a:pt x="2642" y="5965"/>
                    <a:pt x="2659" y="5971"/>
                    <a:pt x="2679" y="5975"/>
                  </a:cubicBezTo>
                  <a:cubicBezTo>
                    <a:pt x="2685" y="5976"/>
                    <a:pt x="2690" y="5976"/>
                    <a:pt x="2696" y="5976"/>
                  </a:cubicBezTo>
                  <a:cubicBezTo>
                    <a:pt x="2750" y="5976"/>
                    <a:pt x="2804" y="5946"/>
                    <a:pt x="2830" y="5898"/>
                  </a:cubicBezTo>
                  <a:cubicBezTo>
                    <a:pt x="2850" y="5863"/>
                    <a:pt x="2853" y="5822"/>
                    <a:pt x="2843" y="5784"/>
                  </a:cubicBezTo>
                  <a:cubicBezTo>
                    <a:pt x="2831" y="5743"/>
                    <a:pt x="2806" y="5717"/>
                    <a:pt x="2771" y="5695"/>
                  </a:cubicBezTo>
                  <a:cubicBezTo>
                    <a:pt x="2686" y="5639"/>
                    <a:pt x="2602" y="5583"/>
                    <a:pt x="2520" y="5524"/>
                  </a:cubicBezTo>
                  <a:cubicBezTo>
                    <a:pt x="2281" y="5348"/>
                    <a:pt x="2063" y="5151"/>
                    <a:pt x="1876" y="4922"/>
                  </a:cubicBezTo>
                  <a:cubicBezTo>
                    <a:pt x="1705" y="4702"/>
                    <a:pt x="1562" y="4464"/>
                    <a:pt x="1447" y="4210"/>
                  </a:cubicBezTo>
                  <a:lnTo>
                    <a:pt x="1447" y="4210"/>
                  </a:lnTo>
                  <a:cubicBezTo>
                    <a:pt x="1453" y="4222"/>
                    <a:pt x="1459" y="4234"/>
                    <a:pt x="1464" y="4246"/>
                  </a:cubicBezTo>
                  <a:cubicBezTo>
                    <a:pt x="1320" y="3916"/>
                    <a:pt x="1226" y="3571"/>
                    <a:pt x="1150" y="3219"/>
                  </a:cubicBezTo>
                  <a:cubicBezTo>
                    <a:pt x="1075" y="2869"/>
                    <a:pt x="1014" y="2517"/>
                    <a:pt x="943" y="2166"/>
                  </a:cubicBezTo>
                  <a:cubicBezTo>
                    <a:pt x="869" y="1806"/>
                    <a:pt x="790" y="1447"/>
                    <a:pt x="674" y="1096"/>
                  </a:cubicBezTo>
                  <a:cubicBezTo>
                    <a:pt x="549" y="727"/>
                    <a:pt x="387" y="374"/>
                    <a:pt x="179" y="43"/>
                  </a:cubicBezTo>
                  <a:cubicBezTo>
                    <a:pt x="161" y="16"/>
                    <a:pt x="131" y="1"/>
                    <a:pt x="102" y="1"/>
                  </a:cubicBezTo>
                  <a:close/>
                </a:path>
              </a:pathLst>
            </a:custGeom>
            <a:solidFill>
              <a:srgbClr val="CA7E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0" name="Google Shape;2630;p11"/>
            <p:cNvSpPr/>
            <p:nvPr/>
          </p:nvSpPr>
          <p:spPr>
            <a:xfrm>
              <a:off x="1012921" y="2225943"/>
              <a:ext cx="146489" cy="228934"/>
            </a:xfrm>
            <a:custGeom>
              <a:avLst/>
              <a:gdLst/>
              <a:ahLst/>
              <a:cxnLst/>
              <a:rect l="l" t="t" r="r" b="b"/>
              <a:pathLst>
                <a:path w="3630" h="5673" extrusionOk="0">
                  <a:moveTo>
                    <a:pt x="1395" y="3149"/>
                  </a:moveTo>
                  <a:lnTo>
                    <a:pt x="1395" y="3149"/>
                  </a:lnTo>
                  <a:cubicBezTo>
                    <a:pt x="1399" y="3157"/>
                    <a:pt x="1402" y="3166"/>
                    <a:pt x="1406" y="3175"/>
                  </a:cubicBezTo>
                  <a:cubicBezTo>
                    <a:pt x="1402" y="3166"/>
                    <a:pt x="1400" y="3157"/>
                    <a:pt x="1395" y="3149"/>
                  </a:cubicBezTo>
                  <a:close/>
                  <a:moveTo>
                    <a:pt x="1896" y="3956"/>
                  </a:moveTo>
                  <a:lnTo>
                    <a:pt x="1896" y="3956"/>
                  </a:lnTo>
                  <a:cubicBezTo>
                    <a:pt x="1899" y="3959"/>
                    <a:pt x="1902" y="3963"/>
                    <a:pt x="1905" y="3966"/>
                  </a:cubicBezTo>
                  <a:cubicBezTo>
                    <a:pt x="1905" y="3965"/>
                    <a:pt x="1903" y="3963"/>
                    <a:pt x="1902" y="3962"/>
                  </a:cubicBezTo>
                  <a:cubicBezTo>
                    <a:pt x="1899" y="3959"/>
                    <a:pt x="1897" y="3956"/>
                    <a:pt x="1896" y="3956"/>
                  </a:cubicBezTo>
                  <a:close/>
                  <a:moveTo>
                    <a:pt x="158" y="0"/>
                  </a:moveTo>
                  <a:cubicBezTo>
                    <a:pt x="157" y="0"/>
                    <a:pt x="155" y="0"/>
                    <a:pt x="154" y="1"/>
                  </a:cubicBezTo>
                  <a:cubicBezTo>
                    <a:pt x="116" y="1"/>
                    <a:pt x="79" y="16"/>
                    <a:pt x="53" y="44"/>
                  </a:cubicBezTo>
                  <a:cubicBezTo>
                    <a:pt x="13" y="87"/>
                    <a:pt x="0" y="164"/>
                    <a:pt x="36" y="215"/>
                  </a:cubicBezTo>
                  <a:cubicBezTo>
                    <a:pt x="152" y="377"/>
                    <a:pt x="251" y="552"/>
                    <a:pt x="333" y="733"/>
                  </a:cubicBezTo>
                  <a:cubicBezTo>
                    <a:pt x="430" y="956"/>
                    <a:pt x="504" y="1185"/>
                    <a:pt x="569" y="1418"/>
                  </a:cubicBezTo>
                  <a:cubicBezTo>
                    <a:pt x="632" y="1652"/>
                    <a:pt x="688" y="1888"/>
                    <a:pt x="746" y="2122"/>
                  </a:cubicBezTo>
                  <a:cubicBezTo>
                    <a:pt x="803" y="2356"/>
                    <a:pt x="865" y="2592"/>
                    <a:pt x="947" y="2817"/>
                  </a:cubicBezTo>
                  <a:cubicBezTo>
                    <a:pt x="1027" y="3044"/>
                    <a:pt x="1122" y="3270"/>
                    <a:pt x="1250" y="3472"/>
                  </a:cubicBezTo>
                  <a:cubicBezTo>
                    <a:pt x="1392" y="3700"/>
                    <a:pt x="1558" y="3913"/>
                    <a:pt x="1744" y="4107"/>
                  </a:cubicBezTo>
                  <a:cubicBezTo>
                    <a:pt x="1925" y="4296"/>
                    <a:pt x="2117" y="4476"/>
                    <a:pt x="2315" y="4647"/>
                  </a:cubicBezTo>
                  <a:cubicBezTo>
                    <a:pt x="2716" y="4989"/>
                    <a:pt x="3140" y="5299"/>
                    <a:pt x="3525" y="5657"/>
                  </a:cubicBezTo>
                  <a:cubicBezTo>
                    <a:pt x="3533" y="5665"/>
                    <a:pt x="3546" y="5671"/>
                    <a:pt x="3558" y="5672"/>
                  </a:cubicBezTo>
                  <a:cubicBezTo>
                    <a:pt x="3560" y="5673"/>
                    <a:pt x="3561" y="5673"/>
                    <a:pt x="3563" y="5673"/>
                  </a:cubicBezTo>
                  <a:cubicBezTo>
                    <a:pt x="3580" y="5673"/>
                    <a:pt x="3595" y="5667"/>
                    <a:pt x="3608" y="5654"/>
                  </a:cubicBezTo>
                  <a:cubicBezTo>
                    <a:pt x="3630" y="5631"/>
                    <a:pt x="3628" y="5593"/>
                    <a:pt x="3607" y="5572"/>
                  </a:cubicBezTo>
                  <a:cubicBezTo>
                    <a:pt x="3317" y="5300"/>
                    <a:pt x="3012" y="5043"/>
                    <a:pt x="2715" y="4778"/>
                  </a:cubicBezTo>
                  <a:cubicBezTo>
                    <a:pt x="2429" y="4523"/>
                    <a:pt x="2149" y="4261"/>
                    <a:pt x="1905" y="3966"/>
                  </a:cubicBezTo>
                  <a:lnTo>
                    <a:pt x="1905" y="3966"/>
                  </a:lnTo>
                  <a:cubicBezTo>
                    <a:pt x="1906" y="3969"/>
                    <a:pt x="1909" y="3970"/>
                    <a:pt x="1909" y="3972"/>
                  </a:cubicBezTo>
                  <a:cubicBezTo>
                    <a:pt x="1905" y="3969"/>
                    <a:pt x="1903" y="3965"/>
                    <a:pt x="1899" y="3962"/>
                  </a:cubicBezTo>
                  <a:cubicBezTo>
                    <a:pt x="1897" y="3958"/>
                    <a:pt x="1895" y="3956"/>
                    <a:pt x="1893" y="3953"/>
                  </a:cubicBezTo>
                  <a:lnTo>
                    <a:pt x="1893" y="3953"/>
                  </a:lnTo>
                  <a:cubicBezTo>
                    <a:pt x="1893" y="3953"/>
                    <a:pt x="1894" y="3953"/>
                    <a:pt x="1895" y="3953"/>
                  </a:cubicBezTo>
                  <a:cubicBezTo>
                    <a:pt x="1790" y="3825"/>
                    <a:pt x="1693" y="3692"/>
                    <a:pt x="1607" y="3552"/>
                  </a:cubicBezTo>
                  <a:cubicBezTo>
                    <a:pt x="1531" y="3430"/>
                    <a:pt x="1465" y="3304"/>
                    <a:pt x="1406" y="3175"/>
                  </a:cubicBezTo>
                  <a:cubicBezTo>
                    <a:pt x="1402" y="3166"/>
                    <a:pt x="1396" y="3155"/>
                    <a:pt x="1393" y="3146"/>
                  </a:cubicBezTo>
                  <a:lnTo>
                    <a:pt x="1393" y="3146"/>
                  </a:lnTo>
                  <a:cubicBezTo>
                    <a:pt x="1394" y="3147"/>
                    <a:pt x="1394" y="3148"/>
                    <a:pt x="1395" y="3149"/>
                  </a:cubicBezTo>
                  <a:lnTo>
                    <a:pt x="1395" y="3149"/>
                  </a:lnTo>
                  <a:cubicBezTo>
                    <a:pt x="1287" y="2897"/>
                    <a:pt x="1210" y="2633"/>
                    <a:pt x="1143" y="2368"/>
                  </a:cubicBezTo>
                  <a:cubicBezTo>
                    <a:pt x="1077" y="2098"/>
                    <a:pt x="1020" y="1826"/>
                    <a:pt x="954" y="1557"/>
                  </a:cubicBezTo>
                  <a:cubicBezTo>
                    <a:pt x="883" y="1280"/>
                    <a:pt x="804" y="1006"/>
                    <a:pt x="691" y="743"/>
                  </a:cubicBezTo>
                  <a:cubicBezTo>
                    <a:pt x="635" y="617"/>
                    <a:pt x="575" y="490"/>
                    <a:pt x="501" y="373"/>
                  </a:cubicBezTo>
                  <a:cubicBezTo>
                    <a:pt x="427" y="253"/>
                    <a:pt x="345" y="143"/>
                    <a:pt x="253" y="38"/>
                  </a:cubicBezTo>
                  <a:cubicBezTo>
                    <a:pt x="231" y="15"/>
                    <a:pt x="191" y="0"/>
                    <a:pt x="158" y="0"/>
                  </a:cubicBezTo>
                  <a:close/>
                </a:path>
              </a:pathLst>
            </a:custGeom>
            <a:solidFill>
              <a:srgbClr val="CA7E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1" name="Google Shape;2631;p11"/>
            <p:cNvSpPr/>
            <p:nvPr/>
          </p:nvSpPr>
          <p:spPr>
            <a:xfrm>
              <a:off x="1012275" y="2228123"/>
              <a:ext cx="69007" cy="112873"/>
            </a:xfrm>
            <a:custGeom>
              <a:avLst/>
              <a:gdLst/>
              <a:ahLst/>
              <a:cxnLst/>
              <a:rect l="l" t="t" r="r" b="b"/>
              <a:pathLst>
                <a:path w="1710" h="2797" extrusionOk="0">
                  <a:moveTo>
                    <a:pt x="1682" y="2675"/>
                  </a:moveTo>
                  <a:cubicBezTo>
                    <a:pt x="1683" y="2675"/>
                    <a:pt x="1684" y="2676"/>
                    <a:pt x="1684" y="2678"/>
                  </a:cubicBezTo>
                  <a:lnTo>
                    <a:pt x="1684" y="2678"/>
                  </a:lnTo>
                  <a:cubicBezTo>
                    <a:pt x="1683" y="2677"/>
                    <a:pt x="1683" y="2676"/>
                    <a:pt x="1682" y="2675"/>
                  </a:cubicBezTo>
                  <a:close/>
                  <a:moveTo>
                    <a:pt x="1685" y="2681"/>
                  </a:moveTo>
                  <a:cubicBezTo>
                    <a:pt x="1686" y="2682"/>
                    <a:pt x="1687" y="2682"/>
                    <a:pt x="1687" y="2683"/>
                  </a:cubicBezTo>
                  <a:cubicBezTo>
                    <a:pt x="1686" y="2682"/>
                    <a:pt x="1686" y="2682"/>
                    <a:pt x="1685" y="2681"/>
                  </a:cubicBezTo>
                  <a:close/>
                  <a:moveTo>
                    <a:pt x="171" y="1"/>
                  </a:moveTo>
                  <a:cubicBezTo>
                    <a:pt x="153" y="1"/>
                    <a:pt x="136" y="4"/>
                    <a:pt x="121" y="8"/>
                  </a:cubicBezTo>
                  <a:cubicBezTo>
                    <a:pt x="81" y="20"/>
                    <a:pt x="46" y="47"/>
                    <a:pt x="25" y="83"/>
                  </a:cubicBezTo>
                  <a:cubicBezTo>
                    <a:pt x="6" y="120"/>
                    <a:pt x="0" y="162"/>
                    <a:pt x="13" y="204"/>
                  </a:cubicBezTo>
                  <a:cubicBezTo>
                    <a:pt x="20" y="231"/>
                    <a:pt x="35" y="254"/>
                    <a:pt x="56" y="274"/>
                  </a:cubicBezTo>
                  <a:cubicBezTo>
                    <a:pt x="65" y="280"/>
                    <a:pt x="75" y="287"/>
                    <a:pt x="84" y="294"/>
                  </a:cubicBezTo>
                  <a:lnTo>
                    <a:pt x="84" y="294"/>
                  </a:lnTo>
                  <a:cubicBezTo>
                    <a:pt x="85" y="295"/>
                    <a:pt x="86" y="296"/>
                    <a:pt x="87" y="296"/>
                  </a:cubicBezTo>
                  <a:lnTo>
                    <a:pt x="87" y="296"/>
                  </a:lnTo>
                  <a:cubicBezTo>
                    <a:pt x="87" y="296"/>
                    <a:pt x="87" y="296"/>
                    <a:pt x="87" y="296"/>
                  </a:cubicBezTo>
                  <a:lnTo>
                    <a:pt x="87" y="296"/>
                  </a:lnTo>
                  <a:cubicBezTo>
                    <a:pt x="87" y="296"/>
                    <a:pt x="88" y="297"/>
                    <a:pt x="88" y="297"/>
                  </a:cubicBezTo>
                  <a:lnTo>
                    <a:pt x="88" y="297"/>
                  </a:lnTo>
                  <a:lnTo>
                    <a:pt x="88" y="297"/>
                  </a:lnTo>
                  <a:cubicBezTo>
                    <a:pt x="88" y="297"/>
                    <a:pt x="87" y="297"/>
                    <a:pt x="87" y="296"/>
                  </a:cubicBezTo>
                  <a:lnTo>
                    <a:pt x="87" y="296"/>
                  </a:lnTo>
                  <a:cubicBezTo>
                    <a:pt x="88" y="297"/>
                    <a:pt x="88" y="298"/>
                    <a:pt x="89" y="298"/>
                  </a:cubicBezTo>
                  <a:lnTo>
                    <a:pt x="88" y="297"/>
                  </a:lnTo>
                  <a:lnTo>
                    <a:pt x="88" y="297"/>
                  </a:lnTo>
                  <a:cubicBezTo>
                    <a:pt x="89" y="298"/>
                    <a:pt x="89" y="298"/>
                    <a:pt x="90" y="298"/>
                  </a:cubicBezTo>
                  <a:lnTo>
                    <a:pt x="90" y="298"/>
                  </a:lnTo>
                  <a:cubicBezTo>
                    <a:pt x="90" y="298"/>
                    <a:pt x="90" y="298"/>
                    <a:pt x="89" y="298"/>
                  </a:cubicBezTo>
                  <a:cubicBezTo>
                    <a:pt x="89" y="298"/>
                    <a:pt x="89" y="298"/>
                    <a:pt x="89" y="298"/>
                  </a:cubicBezTo>
                  <a:lnTo>
                    <a:pt x="89" y="298"/>
                  </a:lnTo>
                  <a:cubicBezTo>
                    <a:pt x="94" y="303"/>
                    <a:pt x="97" y="304"/>
                    <a:pt x="97" y="304"/>
                  </a:cubicBezTo>
                  <a:cubicBezTo>
                    <a:pt x="95" y="303"/>
                    <a:pt x="92" y="300"/>
                    <a:pt x="89" y="298"/>
                  </a:cubicBezTo>
                  <a:lnTo>
                    <a:pt x="89" y="298"/>
                  </a:lnTo>
                  <a:cubicBezTo>
                    <a:pt x="90" y="299"/>
                    <a:pt x="91" y="299"/>
                    <a:pt x="91" y="299"/>
                  </a:cubicBezTo>
                  <a:lnTo>
                    <a:pt x="91" y="299"/>
                  </a:lnTo>
                  <a:cubicBezTo>
                    <a:pt x="91" y="299"/>
                    <a:pt x="92" y="300"/>
                    <a:pt x="92" y="300"/>
                  </a:cubicBezTo>
                  <a:lnTo>
                    <a:pt x="114" y="317"/>
                  </a:lnTo>
                  <a:lnTo>
                    <a:pt x="97" y="306"/>
                  </a:lnTo>
                  <a:lnTo>
                    <a:pt x="97" y="306"/>
                  </a:lnTo>
                  <a:cubicBezTo>
                    <a:pt x="259" y="429"/>
                    <a:pt x="401" y="571"/>
                    <a:pt x="530" y="728"/>
                  </a:cubicBezTo>
                  <a:cubicBezTo>
                    <a:pt x="799" y="1071"/>
                    <a:pt x="1006" y="1456"/>
                    <a:pt x="1184" y="1854"/>
                  </a:cubicBezTo>
                  <a:cubicBezTo>
                    <a:pt x="1181" y="1851"/>
                    <a:pt x="1181" y="1848"/>
                    <a:pt x="1180" y="1847"/>
                  </a:cubicBezTo>
                  <a:lnTo>
                    <a:pt x="1180" y="1847"/>
                  </a:lnTo>
                  <a:cubicBezTo>
                    <a:pt x="1316" y="2150"/>
                    <a:pt x="1442" y="2460"/>
                    <a:pt x="1579" y="2766"/>
                  </a:cubicBezTo>
                  <a:cubicBezTo>
                    <a:pt x="1587" y="2783"/>
                    <a:pt x="1605" y="2795"/>
                    <a:pt x="1625" y="2796"/>
                  </a:cubicBezTo>
                  <a:cubicBezTo>
                    <a:pt x="1627" y="2796"/>
                    <a:pt x="1630" y="2797"/>
                    <a:pt x="1633" y="2797"/>
                  </a:cubicBezTo>
                  <a:cubicBezTo>
                    <a:pt x="1647" y="2797"/>
                    <a:pt x="1661" y="2794"/>
                    <a:pt x="1672" y="2788"/>
                  </a:cubicBezTo>
                  <a:cubicBezTo>
                    <a:pt x="1705" y="2766"/>
                    <a:pt x="1709" y="2727"/>
                    <a:pt x="1694" y="2696"/>
                  </a:cubicBezTo>
                  <a:cubicBezTo>
                    <a:pt x="1691" y="2690"/>
                    <a:pt x="1688" y="2684"/>
                    <a:pt x="1687" y="2680"/>
                  </a:cubicBezTo>
                  <a:cubicBezTo>
                    <a:pt x="1687" y="2677"/>
                    <a:pt x="1684" y="2675"/>
                    <a:pt x="1684" y="2674"/>
                  </a:cubicBezTo>
                  <a:lnTo>
                    <a:pt x="1684" y="2675"/>
                  </a:lnTo>
                  <a:cubicBezTo>
                    <a:pt x="1682" y="2673"/>
                    <a:pt x="1682" y="2670"/>
                    <a:pt x="1681" y="2667"/>
                  </a:cubicBezTo>
                  <a:lnTo>
                    <a:pt x="1681" y="2668"/>
                  </a:lnTo>
                  <a:cubicBezTo>
                    <a:pt x="1474" y="2196"/>
                    <a:pt x="1332" y="1700"/>
                    <a:pt x="1128" y="1226"/>
                  </a:cubicBezTo>
                  <a:cubicBezTo>
                    <a:pt x="1026" y="994"/>
                    <a:pt x="915" y="762"/>
                    <a:pt x="767" y="554"/>
                  </a:cubicBezTo>
                  <a:cubicBezTo>
                    <a:pt x="691" y="448"/>
                    <a:pt x="609" y="343"/>
                    <a:pt x="517" y="250"/>
                  </a:cubicBezTo>
                  <a:cubicBezTo>
                    <a:pt x="431" y="163"/>
                    <a:pt x="339" y="89"/>
                    <a:pt x="240" y="20"/>
                  </a:cubicBezTo>
                  <a:cubicBezTo>
                    <a:pt x="222" y="6"/>
                    <a:pt x="196" y="1"/>
                    <a:pt x="171" y="1"/>
                  </a:cubicBezTo>
                  <a:close/>
                </a:path>
              </a:pathLst>
            </a:custGeom>
            <a:solidFill>
              <a:srgbClr val="CA7E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2" name="Google Shape;2632;p11"/>
            <p:cNvSpPr/>
            <p:nvPr/>
          </p:nvSpPr>
          <p:spPr>
            <a:xfrm>
              <a:off x="861954" y="2229696"/>
              <a:ext cx="155407" cy="189467"/>
            </a:xfrm>
            <a:custGeom>
              <a:avLst/>
              <a:gdLst/>
              <a:ahLst/>
              <a:cxnLst/>
              <a:rect l="l" t="t" r="r" b="b"/>
              <a:pathLst>
                <a:path w="3851" h="4695" extrusionOk="0">
                  <a:moveTo>
                    <a:pt x="3587" y="527"/>
                  </a:moveTo>
                  <a:cubicBezTo>
                    <a:pt x="3585" y="531"/>
                    <a:pt x="3585" y="534"/>
                    <a:pt x="3583" y="537"/>
                  </a:cubicBezTo>
                  <a:cubicBezTo>
                    <a:pt x="3585" y="534"/>
                    <a:pt x="3587" y="531"/>
                    <a:pt x="3587" y="527"/>
                  </a:cubicBezTo>
                  <a:close/>
                  <a:moveTo>
                    <a:pt x="3585" y="538"/>
                  </a:moveTo>
                  <a:cubicBezTo>
                    <a:pt x="3584" y="539"/>
                    <a:pt x="3584" y="539"/>
                    <a:pt x="3584" y="540"/>
                  </a:cubicBezTo>
                  <a:lnTo>
                    <a:pt x="3584" y="540"/>
                  </a:lnTo>
                  <a:cubicBezTo>
                    <a:pt x="3584" y="539"/>
                    <a:pt x="3584" y="539"/>
                    <a:pt x="3585" y="538"/>
                  </a:cubicBezTo>
                  <a:close/>
                  <a:moveTo>
                    <a:pt x="2914" y="1469"/>
                  </a:moveTo>
                  <a:cubicBezTo>
                    <a:pt x="2913" y="1470"/>
                    <a:pt x="2912" y="1471"/>
                    <a:pt x="2911" y="1472"/>
                  </a:cubicBezTo>
                  <a:cubicBezTo>
                    <a:pt x="2912" y="1471"/>
                    <a:pt x="2913" y="1470"/>
                    <a:pt x="2914" y="1469"/>
                  </a:cubicBezTo>
                  <a:close/>
                  <a:moveTo>
                    <a:pt x="2908" y="1470"/>
                  </a:moveTo>
                  <a:cubicBezTo>
                    <a:pt x="2907" y="1471"/>
                    <a:pt x="2906" y="1473"/>
                    <a:pt x="2904" y="1474"/>
                  </a:cubicBezTo>
                  <a:lnTo>
                    <a:pt x="2904" y="1474"/>
                  </a:lnTo>
                  <a:cubicBezTo>
                    <a:pt x="2906" y="1473"/>
                    <a:pt x="2907" y="1472"/>
                    <a:pt x="2908" y="1470"/>
                  </a:cubicBezTo>
                  <a:close/>
                  <a:moveTo>
                    <a:pt x="2904" y="1474"/>
                  </a:moveTo>
                  <a:cubicBezTo>
                    <a:pt x="2903" y="1475"/>
                    <a:pt x="2901" y="1476"/>
                    <a:pt x="2899" y="1477"/>
                  </a:cubicBezTo>
                  <a:lnTo>
                    <a:pt x="2897" y="1479"/>
                  </a:lnTo>
                  <a:cubicBezTo>
                    <a:pt x="2899" y="1478"/>
                    <a:pt x="2902" y="1476"/>
                    <a:pt x="2904" y="1474"/>
                  </a:cubicBezTo>
                  <a:close/>
                  <a:moveTo>
                    <a:pt x="3771" y="1"/>
                  </a:moveTo>
                  <a:cubicBezTo>
                    <a:pt x="3736" y="1"/>
                    <a:pt x="3696" y="26"/>
                    <a:pt x="3691" y="63"/>
                  </a:cubicBezTo>
                  <a:cubicBezTo>
                    <a:pt x="3672" y="228"/>
                    <a:pt x="3637" y="388"/>
                    <a:pt x="3583" y="545"/>
                  </a:cubicBezTo>
                  <a:lnTo>
                    <a:pt x="3583" y="545"/>
                  </a:lnTo>
                  <a:cubicBezTo>
                    <a:pt x="3583" y="544"/>
                    <a:pt x="3583" y="542"/>
                    <a:pt x="3584" y="540"/>
                  </a:cubicBezTo>
                  <a:lnTo>
                    <a:pt x="3584" y="540"/>
                  </a:lnTo>
                  <a:cubicBezTo>
                    <a:pt x="3526" y="697"/>
                    <a:pt x="3448" y="843"/>
                    <a:pt x="3355" y="983"/>
                  </a:cubicBezTo>
                  <a:lnTo>
                    <a:pt x="3355" y="983"/>
                  </a:lnTo>
                  <a:cubicBezTo>
                    <a:pt x="3357" y="982"/>
                    <a:pt x="3358" y="980"/>
                    <a:pt x="3359" y="979"/>
                  </a:cubicBezTo>
                  <a:lnTo>
                    <a:pt x="3359" y="979"/>
                  </a:lnTo>
                  <a:cubicBezTo>
                    <a:pt x="3354" y="986"/>
                    <a:pt x="3350" y="992"/>
                    <a:pt x="3345" y="999"/>
                  </a:cubicBezTo>
                  <a:lnTo>
                    <a:pt x="3345" y="999"/>
                  </a:lnTo>
                  <a:cubicBezTo>
                    <a:pt x="3349" y="993"/>
                    <a:pt x="3352" y="988"/>
                    <a:pt x="3355" y="983"/>
                  </a:cubicBezTo>
                  <a:lnTo>
                    <a:pt x="3355" y="983"/>
                  </a:lnTo>
                  <a:cubicBezTo>
                    <a:pt x="3351" y="988"/>
                    <a:pt x="3348" y="993"/>
                    <a:pt x="3345" y="999"/>
                  </a:cubicBezTo>
                  <a:lnTo>
                    <a:pt x="3345" y="999"/>
                  </a:lnTo>
                  <a:cubicBezTo>
                    <a:pt x="3345" y="999"/>
                    <a:pt x="3345" y="999"/>
                    <a:pt x="3345" y="999"/>
                  </a:cubicBezTo>
                  <a:lnTo>
                    <a:pt x="3345" y="999"/>
                  </a:lnTo>
                  <a:cubicBezTo>
                    <a:pt x="3345" y="999"/>
                    <a:pt x="3345" y="999"/>
                    <a:pt x="3345" y="999"/>
                  </a:cubicBezTo>
                  <a:cubicBezTo>
                    <a:pt x="3345" y="999"/>
                    <a:pt x="3345" y="999"/>
                    <a:pt x="3345" y="999"/>
                  </a:cubicBezTo>
                  <a:lnTo>
                    <a:pt x="3345" y="999"/>
                  </a:lnTo>
                  <a:cubicBezTo>
                    <a:pt x="3220" y="1172"/>
                    <a:pt x="3075" y="1330"/>
                    <a:pt x="2914" y="1469"/>
                  </a:cubicBezTo>
                  <a:lnTo>
                    <a:pt x="2914" y="1469"/>
                  </a:lnTo>
                  <a:cubicBezTo>
                    <a:pt x="2916" y="1468"/>
                    <a:pt x="2917" y="1467"/>
                    <a:pt x="2918" y="1466"/>
                  </a:cubicBezTo>
                  <a:lnTo>
                    <a:pt x="2918" y="1466"/>
                  </a:lnTo>
                  <a:cubicBezTo>
                    <a:pt x="2914" y="1472"/>
                    <a:pt x="2908" y="1475"/>
                    <a:pt x="2902" y="1480"/>
                  </a:cubicBezTo>
                  <a:cubicBezTo>
                    <a:pt x="2901" y="1482"/>
                    <a:pt x="2900" y="1482"/>
                    <a:pt x="2899" y="1483"/>
                  </a:cubicBezTo>
                  <a:lnTo>
                    <a:pt x="2899" y="1483"/>
                  </a:lnTo>
                  <a:cubicBezTo>
                    <a:pt x="2617" y="1724"/>
                    <a:pt x="2297" y="1911"/>
                    <a:pt x="1980" y="2099"/>
                  </a:cubicBezTo>
                  <a:cubicBezTo>
                    <a:pt x="1660" y="2287"/>
                    <a:pt x="1335" y="2470"/>
                    <a:pt x="1041" y="2693"/>
                  </a:cubicBezTo>
                  <a:cubicBezTo>
                    <a:pt x="748" y="2915"/>
                    <a:pt x="474" y="3174"/>
                    <a:pt x="284" y="3490"/>
                  </a:cubicBezTo>
                  <a:cubicBezTo>
                    <a:pt x="191" y="3645"/>
                    <a:pt x="114" y="3814"/>
                    <a:pt x="71" y="3992"/>
                  </a:cubicBezTo>
                  <a:cubicBezTo>
                    <a:pt x="21" y="4173"/>
                    <a:pt x="1" y="4360"/>
                    <a:pt x="4" y="4551"/>
                  </a:cubicBezTo>
                  <a:cubicBezTo>
                    <a:pt x="4" y="4624"/>
                    <a:pt x="66" y="4683"/>
                    <a:pt x="136" y="4692"/>
                  </a:cubicBezTo>
                  <a:cubicBezTo>
                    <a:pt x="145" y="4695"/>
                    <a:pt x="152" y="4695"/>
                    <a:pt x="162" y="4695"/>
                  </a:cubicBezTo>
                  <a:cubicBezTo>
                    <a:pt x="201" y="4692"/>
                    <a:pt x="241" y="4675"/>
                    <a:pt x="265" y="4644"/>
                  </a:cubicBezTo>
                  <a:cubicBezTo>
                    <a:pt x="294" y="4611"/>
                    <a:pt x="301" y="4575"/>
                    <a:pt x="305" y="4534"/>
                  </a:cubicBezTo>
                  <a:cubicBezTo>
                    <a:pt x="307" y="4512"/>
                    <a:pt x="307" y="4492"/>
                    <a:pt x="308" y="4474"/>
                  </a:cubicBezTo>
                  <a:cubicBezTo>
                    <a:pt x="324" y="4316"/>
                    <a:pt x="357" y="4163"/>
                    <a:pt x="409" y="4014"/>
                  </a:cubicBezTo>
                  <a:cubicBezTo>
                    <a:pt x="463" y="3873"/>
                    <a:pt x="532" y="3742"/>
                    <a:pt x="616" y="3619"/>
                  </a:cubicBezTo>
                  <a:cubicBezTo>
                    <a:pt x="741" y="3442"/>
                    <a:pt x="890" y="3289"/>
                    <a:pt x="1052" y="3145"/>
                  </a:cubicBezTo>
                  <a:cubicBezTo>
                    <a:pt x="1056" y="3142"/>
                    <a:pt x="1059" y="3139"/>
                    <a:pt x="1063" y="3136"/>
                  </a:cubicBezTo>
                  <a:lnTo>
                    <a:pt x="1063" y="3136"/>
                  </a:lnTo>
                  <a:cubicBezTo>
                    <a:pt x="1060" y="3139"/>
                    <a:pt x="1057" y="3142"/>
                    <a:pt x="1054" y="3145"/>
                  </a:cubicBezTo>
                  <a:cubicBezTo>
                    <a:pt x="1062" y="3138"/>
                    <a:pt x="1070" y="3131"/>
                    <a:pt x="1078" y="3123"/>
                  </a:cubicBezTo>
                  <a:lnTo>
                    <a:pt x="1078" y="3123"/>
                  </a:lnTo>
                  <a:cubicBezTo>
                    <a:pt x="1078" y="3124"/>
                    <a:pt x="1077" y="3124"/>
                    <a:pt x="1076" y="3125"/>
                  </a:cubicBezTo>
                  <a:lnTo>
                    <a:pt x="1076" y="3125"/>
                  </a:lnTo>
                  <a:cubicBezTo>
                    <a:pt x="1338" y="2905"/>
                    <a:pt x="1623" y="2709"/>
                    <a:pt x="1904" y="2513"/>
                  </a:cubicBezTo>
                  <a:cubicBezTo>
                    <a:pt x="2199" y="2308"/>
                    <a:pt x="2493" y="2104"/>
                    <a:pt x="2770" y="1875"/>
                  </a:cubicBezTo>
                  <a:cubicBezTo>
                    <a:pt x="3043" y="1650"/>
                    <a:pt x="3304" y="1403"/>
                    <a:pt x="3497" y="1101"/>
                  </a:cubicBezTo>
                  <a:cubicBezTo>
                    <a:pt x="3592" y="952"/>
                    <a:pt x="3671" y="794"/>
                    <a:pt x="3731" y="627"/>
                  </a:cubicBezTo>
                  <a:cubicBezTo>
                    <a:pt x="3790" y="455"/>
                    <a:pt x="3826" y="278"/>
                    <a:pt x="3845" y="96"/>
                  </a:cubicBezTo>
                  <a:cubicBezTo>
                    <a:pt x="3850" y="53"/>
                    <a:pt x="3830" y="12"/>
                    <a:pt x="3786" y="2"/>
                  </a:cubicBezTo>
                  <a:cubicBezTo>
                    <a:pt x="3781" y="1"/>
                    <a:pt x="3776" y="1"/>
                    <a:pt x="3771" y="1"/>
                  </a:cubicBezTo>
                  <a:close/>
                </a:path>
              </a:pathLst>
            </a:custGeom>
            <a:solidFill>
              <a:srgbClr val="CA7E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3" name="Google Shape;2633;p11"/>
            <p:cNvSpPr/>
            <p:nvPr/>
          </p:nvSpPr>
          <p:spPr>
            <a:xfrm>
              <a:off x="879831" y="2231956"/>
              <a:ext cx="140193" cy="240314"/>
            </a:xfrm>
            <a:custGeom>
              <a:avLst/>
              <a:gdLst/>
              <a:ahLst/>
              <a:cxnLst/>
              <a:rect l="l" t="t" r="r" b="b"/>
              <a:pathLst>
                <a:path w="3474" h="5955" extrusionOk="0">
                  <a:moveTo>
                    <a:pt x="3324" y="0"/>
                  </a:moveTo>
                  <a:cubicBezTo>
                    <a:pt x="3256" y="0"/>
                    <a:pt x="3196" y="49"/>
                    <a:pt x="3179" y="117"/>
                  </a:cubicBezTo>
                  <a:cubicBezTo>
                    <a:pt x="3153" y="216"/>
                    <a:pt x="3124" y="314"/>
                    <a:pt x="3097" y="413"/>
                  </a:cubicBezTo>
                  <a:cubicBezTo>
                    <a:pt x="3081" y="471"/>
                    <a:pt x="3063" y="528"/>
                    <a:pt x="3042" y="584"/>
                  </a:cubicBezTo>
                  <a:cubicBezTo>
                    <a:pt x="2938" y="871"/>
                    <a:pt x="2788" y="1138"/>
                    <a:pt x="2617" y="1391"/>
                  </a:cubicBezTo>
                  <a:cubicBezTo>
                    <a:pt x="2357" y="1762"/>
                    <a:pt x="2056" y="2095"/>
                    <a:pt x="1750" y="2425"/>
                  </a:cubicBezTo>
                  <a:cubicBezTo>
                    <a:pt x="1448" y="2751"/>
                    <a:pt x="1139" y="3072"/>
                    <a:pt x="866" y="3421"/>
                  </a:cubicBezTo>
                  <a:cubicBezTo>
                    <a:pt x="598" y="3765"/>
                    <a:pt x="349" y="4133"/>
                    <a:pt x="197" y="4544"/>
                  </a:cubicBezTo>
                  <a:cubicBezTo>
                    <a:pt x="120" y="4751"/>
                    <a:pt x="61" y="4965"/>
                    <a:pt x="32" y="5184"/>
                  </a:cubicBezTo>
                  <a:cubicBezTo>
                    <a:pt x="3" y="5410"/>
                    <a:pt x="0" y="5637"/>
                    <a:pt x="20" y="5864"/>
                  </a:cubicBezTo>
                  <a:cubicBezTo>
                    <a:pt x="23" y="5911"/>
                    <a:pt x="58" y="5949"/>
                    <a:pt x="102" y="5954"/>
                  </a:cubicBezTo>
                  <a:cubicBezTo>
                    <a:pt x="106" y="5954"/>
                    <a:pt x="110" y="5955"/>
                    <a:pt x="114" y="5955"/>
                  </a:cubicBezTo>
                  <a:cubicBezTo>
                    <a:pt x="116" y="5955"/>
                    <a:pt x="119" y="5955"/>
                    <a:pt x="121" y="5954"/>
                  </a:cubicBezTo>
                  <a:cubicBezTo>
                    <a:pt x="171" y="5953"/>
                    <a:pt x="217" y="5906"/>
                    <a:pt x="211" y="5854"/>
                  </a:cubicBezTo>
                  <a:cubicBezTo>
                    <a:pt x="197" y="5694"/>
                    <a:pt x="196" y="5532"/>
                    <a:pt x="206" y="5373"/>
                  </a:cubicBezTo>
                  <a:cubicBezTo>
                    <a:pt x="226" y="5154"/>
                    <a:pt x="273" y="4942"/>
                    <a:pt x="345" y="4735"/>
                  </a:cubicBezTo>
                  <a:cubicBezTo>
                    <a:pt x="346" y="4732"/>
                    <a:pt x="348" y="4728"/>
                    <a:pt x="349" y="4725"/>
                  </a:cubicBezTo>
                  <a:lnTo>
                    <a:pt x="349" y="4725"/>
                  </a:lnTo>
                  <a:cubicBezTo>
                    <a:pt x="350" y="4723"/>
                    <a:pt x="351" y="4721"/>
                    <a:pt x="351" y="4719"/>
                  </a:cubicBezTo>
                  <a:lnTo>
                    <a:pt x="351" y="4719"/>
                  </a:lnTo>
                  <a:cubicBezTo>
                    <a:pt x="451" y="4456"/>
                    <a:pt x="587" y="4208"/>
                    <a:pt x="747" y="3975"/>
                  </a:cubicBezTo>
                  <a:lnTo>
                    <a:pt x="747" y="3975"/>
                  </a:lnTo>
                  <a:cubicBezTo>
                    <a:pt x="1200" y="3337"/>
                    <a:pt x="1797" y="2825"/>
                    <a:pt x="2327" y="2254"/>
                  </a:cubicBezTo>
                  <a:cubicBezTo>
                    <a:pt x="2594" y="1964"/>
                    <a:pt x="2849" y="1661"/>
                    <a:pt x="3052" y="1324"/>
                  </a:cubicBezTo>
                  <a:cubicBezTo>
                    <a:pt x="3150" y="1160"/>
                    <a:pt x="3239" y="989"/>
                    <a:pt x="3307" y="810"/>
                  </a:cubicBezTo>
                  <a:cubicBezTo>
                    <a:pt x="3341" y="720"/>
                    <a:pt x="3376" y="629"/>
                    <a:pt x="3402" y="535"/>
                  </a:cubicBezTo>
                  <a:cubicBezTo>
                    <a:pt x="3416" y="484"/>
                    <a:pt x="3433" y="432"/>
                    <a:pt x="3440" y="377"/>
                  </a:cubicBezTo>
                  <a:cubicBezTo>
                    <a:pt x="3450" y="311"/>
                    <a:pt x="3459" y="245"/>
                    <a:pt x="3469" y="180"/>
                  </a:cubicBezTo>
                  <a:cubicBezTo>
                    <a:pt x="3473" y="139"/>
                    <a:pt x="3470" y="101"/>
                    <a:pt x="3447" y="67"/>
                  </a:cubicBezTo>
                  <a:cubicBezTo>
                    <a:pt x="3426" y="34"/>
                    <a:pt x="3393" y="11"/>
                    <a:pt x="3356" y="4"/>
                  </a:cubicBezTo>
                  <a:cubicBezTo>
                    <a:pt x="3345" y="2"/>
                    <a:pt x="3335" y="0"/>
                    <a:pt x="3324" y="0"/>
                  </a:cubicBezTo>
                  <a:close/>
                </a:path>
              </a:pathLst>
            </a:custGeom>
            <a:solidFill>
              <a:srgbClr val="CA7E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4" name="Google Shape;2634;p11"/>
            <p:cNvSpPr/>
            <p:nvPr/>
          </p:nvSpPr>
          <p:spPr>
            <a:xfrm>
              <a:off x="956384" y="2358670"/>
              <a:ext cx="61784" cy="278893"/>
            </a:xfrm>
            <a:custGeom>
              <a:avLst/>
              <a:gdLst/>
              <a:ahLst/>
              <a:cxnLst/>
              <a:rect l="l" t="t" r="r" b="b"/>
              <a:pathLst>
                <a:path w="1531" h="6911" extrusionOk="0">
                  <a:moveTo>
                    <a:pt x="1082" y="286"/>
                  </a:moveTo>
                  <a:cubicBezTo>
                    <a:pt x="1081" y="289"/>
                    <a:pt x="1080" y="291"/>
                    <a:pt x="1080" y="293"/>
                  </a:cubicBezTo>
                  <a:lnTo>
                    <a:pt x="1080" y="293"/>
                  </a:lnTo>
                  <a:lnTo>
                    <a:pt x="1082" y="286"/>
                  </a:lnTo>
                  <a:close/>
                  <a:moveTo>
                    <a:pt x="1073" y="311"/>
                  </a:moveTo>
                  <a:cubicBezTo>
                    <a:pt x="1071" y="316"/>
                    <a:pt x="1070" y="320"/>
                    <a:pt x="1068" y="325"/>
                  </a:cubicBezTo>
                  <a:lnTo>
                    <a:pt x="1068" y="325"/>
                  </a:lnTo>
                  <a:cubicBezTo>
                    <a:pt x="1070" y="320"/>
                    <a:pt x="1071" y="316"/>
                    <a:pt x="1073" y="311"/>
                  </a:cubicBezTo>
                  <a:close/>
                  <a:moveTo>
                    <a:pt x="1033" y="1335"/>
                  </a:moveTo>
                  <a:lnTo>
                    <a:pt x="1033" y="1335"/>
                  </a:lnTo>
                  <a:cubicBezTo>
                    <a:pt x="1033" y="1345"/>
                    <a:pt x="1036" y="1355"/>
                    <a:pt x="1038" y="1365"/>
                  </a:cubicBezTo>
                  <a:cubicBezTo>
                    <a:pt x="1036" y="1355"/>
                    <a:pt x="1035" y="1345"/>
                    <a:pt x="1033" y="1335"/>
                  </a:cubicBezTo>
                  <a:close/>
                  <a:moveTo>
                    <a:pt x="222" y="6356"/>
                  </a:moveTo>
                  <a:lnTo>
                    <a:pt x="222" y="6356"/>
                  </a:lnTo>
                  <a:cubicBezTo>
                    <a:pt x="222" y="6358"/>
                    <a:pt x="220" y="6361"/>
                    <a:pt x="220" y="6362"/>
                  </a:cubicBezTo>
                  <a:cubicBezTo>
                    <a:pt x="222" y="6361"/>
                    <a:pt x="222" y="6358"/>
                    <a:pt x="222" y="6356"/>
                  </a:cubicBezTo>
                  <a:close/>
                  <a:moveTo>
                    <a:pt x="923" y="1"/>
                  </a:moveTo>
                  <a:cubicBezTo>
                    <a:pt x="855" y="1"/>
                    <a:pt x="788" y="36"/>
                    <a:pt x="756" y="100"/>
                  </a:cubicBezTo>
                  <a:cubicBezTo>
                    <a:pt x="692" y="235"/>
                    <a:pt x="640" y="376"/>
                    <a:pt x="613" y="522"/>
                  </a:cubicBezTo>
                  <a:cubicBezTo>
                    <a:pt x="588" y="656"/>
                    <a:pt x="574" y="795"/>
                    <a:pt x="575" y="931"/>
                  </a:cubicBezTo>
                  <a:cubicBezTo>
                    <a:pt x="578" y="1207"/>
                    <a:pt x="628" y="1481"/>
                    <a:pt x="697" y="1750"/>
                  </a:cubicBezTo>
                  <a:cubicBezTo>
                    <a:pt x="768" y="2023"/>
                    <a:pt x="857" y="2290"/>
                    <a:pt x="943" y="2559"/>
                  </a:cubicBezTo>
                  <a:cubicBezTo>
                    <a:pt x="1026" y="2817"/>
                    <a:pt x="1108" y="3080"/>
                    <a:pt x="1161" y="3346"/>
                  </a:cubicBezTo>
                  <a:cubicBezTo>
                    <a:pt x="1193" y="3534"/>
                    <a:pt x="1207" y="3725"/>
                    <a:pt x="1194" y="3915"/>
                  </a:cubicBezTo>
                  <a:cubicBezTo>
                    <a:pt x="1174" y="4100"/>
                    <a:pt x="1130" y="4279"/>
                    <a:pt x="1069" y="4455"/>
                  </a:cubicBezTo>
                  <a:cubicBezTo>
                    <a:pt x="1071" y="4450"/>
                    <a:pt x="1072" y="4445"/>
                    <a:pt x="1074" y="4440"/>
                  </a:cubicBezTo>
                  <a:lnTo>
                    <a:pt x="1074" y="4440"/>
                  </a:lnTo>
                  <a:cubicBezTo>
                    <a:pt x="993" y="4656"/>
                    <a:pt x="885" y="4860"/>
                    <a:pt x="769" y="5056"/>
                  </a:cubicBezTo>
                  <a:cubicBezTo>
                    <a:pt x="654" y="5249"/>
                    <a:pt x="534" y="5438"/>
                    <a:pt x="419" y="5632"/>
                  </a:cubicBezTo>
                  <a:cubicBezTo>
                    <a:pt x="302" y="5832"/>
                    <a:pt x="196" y="6035"/>
                    <a:pt x="117" y="6253"/>
                  </a:cubicBezTo>
                  <a:cubicBezTo>
                    <a:pt x="51" y="6445"/>
                    <a:pt x="12" y="6649"/>
                    <a:pt x="2" y="6856"/>
                  </a:cubicBezTo>
                  <a:cubicBezTo>
                    <a:pt x="1" y="6885"/>
                    <a:pt x="28" y="6908"/>
                    <a:pt x="54" y="6911"/>
                  </a:cubicBezTo>
                  <a:lnTo>
                    <a:pt x="64" y="6911"/>
                  </a:lnTo>
                  <a:cubicBezTo>
                    <a:pt x="97" y="6909"/>
                    <a:pt x="117" y="6881"/>
                    <a:pt x="120" y="6849"/>
                  </a:cubicBezTo>
                  <a:cubicBezTo>
                    <a:pt x="120" y="6830"/>
                    <a:pt x="121" y="6814"/>
                    <a:pt x="121" y="6796"/>
                  </a:cubicBezTo>
                  <a:lnTo>
                    <a:pt x="121" y="6799"/>
                  </a:lnTo>
                  <a:cubicBezTo>
                    <a:pt x="134" y="6649"/>
                    <a:pt x="167" y="6506"/>
                    <a:pt x="218" y="6365"/>
                  </a:cubicBezTo>
                  <a:cubicBezTo>
                    <a:pt x="320" y="6091"/>
                    <a:pt x="476" y="5843"/>
                    <a:pt x="640" y="5604"/>
                  </a:cubicBezTo>
                  <a:cubicBezTo>
                    <a:pt x="855" y="5298"/>
                    <a:pt x="1085" y="4998"/>
                    <a:pt x="1259" y="4666"/>
                  </a:cubicBezTo>
                  <a:cubicBezTo>
                    <a:pt x="1347" y="4496"/>
                    <a:pt x="1424" y="4321"/>
                    <a:pt x="1469" y="4134"/>
                  </a:cubicBezTo>
                  <a:cubicBezTo>
                    <a:pt x="1510" y="3959"/>
                    <a:pt x="1530" y="3777"/>
                    <a:pt x="1526" y="3597"/>
                  </a:cubicBezTo>
                  <a:cubicBezTo>
                    <a:pt x="1510" y="2827"/>
                    <a:pt x="1186" y="2112"/>
                    <a:pt x="1036" y="1365"/>
                  </a:cubicBezTo>
                  <a:cubicBezTo>
                    <a:pt x="998" y="1143"/>
                    <a:pt x="976" y="920"/>
                    <a:pt x="992" y="694"/>
                  </a:cubicBezTo>
                  <a:cubicBezTo>
                    <a:pt x="1005" y="568"/>
                    <a:pt x="1031" y="445"/>
                    <a:pt x="1068" y="326"/>
                  </a:cubicBezTo>
                  <a:lnTo>
                    <a:pt x="1068" y="326"/>
                  </a:lnTo>
                  <a:cubicBezTo>
                    <a:pt x="1070" y="320"/>
                    <a:pt x="1072" y="315"/>
                    <a:pt x="1074" y="309"/>
                  </a:cubicBezTo>
                  <a:lnTo>
                    <a:pt x="1074" y="309"/>
                  </a:lnTo>
                  <a:cubicBezTo>
                    <a:pt x="1074" y="309"/>
                    <a:pt x="1074" y="309"/>
                    <a:pt x="1074" y="309"/>
                  </a:cubicBezTo>
                  <a:cubicBezTo>
                    <a:pt x="1074" y="309"/>
                    <a:pt x="1074" y="309"/>
                    <a:pt x="1074" y="309"/>
                  </a:cubicBezTo>
                  <a:lnTo>
                    <a:pt x="1074" y="309"/>
                  </a:lnTo>
                  <a:cubicBezTo>
                    <a:pt x="1074" y="309"/>
                    <a:pt x="1074" y="309"/>
                    <a:pt x="1074" y="309"/>
                  </a:cubicBezTo>
                  <a:lnTo>
                    <a:pt x="1074" y="309"/>
                  </a:lnTo>
                  <a:cubicBezTo>
                    <a:pt x="1076" y="308"/>
                    <a:pt x="1076" y="308"/>
                    <a:pt x="1076" y="307"/>
                  </a:cubicBezTo>
                  <a:lnTo>
                    <a:pt x="1076" y="307"/>
                  </a:lnTo>
                  <a:cubicBezTo>
                    <a:pt x="1076" y="307"/>
                    <a:pt x="1076" y="308"/>
                    <a:pt x="1074" y="309"/>
                  </a:cubicBezTo>
                  <a:lnTo>
                    <a:pt x="1074" y="309"/>
                  </a:lnTo>
                  <a:cubicBezTo>
                    <a:pt x="1075" y="307"/>
                    <a:pt x="1076" y="305"/>
                    <a:pt x="1076" y="304"/>
                  </a:cubicBezTo>
                  <a:cubicBezTo>
                    <a:pt x="1077" y="301"/>
                    <a:pt x="1078" y="297"/>
                    <a:pt x="1080" y="293"/>
                  </a:cubicBezTo>
                  <a:lnTo>
                    <a:pt x="1080" y="293"/>
                  </a:lnTo>
                  <a:lnTo>
                    <a:pt x="1076" y="302"/>
                  </a:lnTo>
                  <a:cubicBezTo>
                    <a:pt x="1079" y="292"/>
                    <a:pt x="1085" y="279"/>
                    <a:pt x="1089" y="268"/>
                  </a:cubicBezTo>
                  <a:cubicBezTo>
                    <a:pt x="1105" y="239"/>
                    <a:pt x="1110" y="207"/>
                    <a:pt x="1108" y="174"/>
                  </a:cubicBezTo>
                  <a:cubicBezTo>
                    <a:pt x="1107" y="159"/>
                    <a:pt x="1104" y="143"/>
                    <a:pt x="1099" y="127"/>
                  </a:cubicBezTo>
                  <a:cubicBezTo>
                    <a:pt x="1084" y="80"/>
                    <a:pt x="1051" y="42"/>
                    <a:pt x="1008" y="21"/>
                  </a:cubicBezTo>
                  <a:cubicBezTo>
                    <a:pt x="981" y="7"/>
                    <a:pt x="952" y="1"/>
                    <a:pt x="923" y="1"/>
                  </a:cubicBezTo>
                  <a:close/>
                </a:path>
              </a:pathLst>
            </a:custGeom>
            <a:solidFill>
              <a:srgbClr val="CA7E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5" name="Google Shape;2635;p11"/>
            <p:cNvSpPr/>
            <p:nvPr/>
          </p:nvSpPr>
          <p:spPr>
            <a:xfrm>
              <a:off x="991210" y="2397370"/>
              <a:ext cx="42534" cy="171993"/>
            </a:xfrm>
            <a:custGeom>
              <a:avLst/>
              <a:gdLst/>
              <a:ahLst/>
              <a:cxnLst/>
              <a:rect l="l" t="t" r="r" b="b"/>
              <a:pathLst>
                <a:path w="1054" h="4262" extrusionOk="0">
                  <a:moveTo>
                    <a:pt x="749" y="2596"/>
                  </a:moveTo>
                  <a:cubicBezTo>
                    <a:pt x="749" y="2601"/>
                    <a:pt x="752" y="2604"/>
                    <a:pt x="752" y="2608"/>
                  </a:cubicBezTo>
                  <a:cubicBezTo>
                    <a:pt x="752" y="2609"/>
                    <a:pt x="752" y="2609"/>
                    <a:pt x="753" y="2610"/>
                  </a:cubicBezTo>
                  <a:lnTo>
                    <a:pt x="753" y="2610"/>
                  </a:lnTo>
                  <a:cubicBezTo>
                    <a:pt x="752" y="2606"/>
                    <a:pt x="751" y="2601"/>
                    <a:pt x="749" y="2596"/>
                  </a:cubicBezTo>
                  <a:close/>
                  <a:moveTo>
                    <a:pt x="753" y="2610"/>
                  </a:moveTo>
                  <a:cubicBezTo>
                    <a:pt x="753" y="2612"/>
                    <a:pt x="753" y="2614"/>
                    <a:pt x="754" y="2615"/>
                  </a:cubicBezTo>
                  <a:cubicBezTo>
                    <a:pt x="754" y="2613"/>
                    <a:pt x="753" y="2612"/>
                    <a:pt x="753" y="2610"/>
                  </a:cubicBezTo>
                  <a:close/>
                  <a:moveTo>
                    <a:pt x="755" y="2615"/>
                  </a:moveTo>
                  <a:cubicBezTo>
                    <a:pt x="755" y="2616"/>
                    <a:pt x="755" y="2616"/>
                    <a:pt x="755" y="2617"/>
                  </a:cubicBezTo>
                  <a:lnTo>
                    <a:pt x="755" y="2617"/>
                  </a:lnTo>
                  <a:cubicBezTo>
                    <a:pt x="755" y="2616"/>
                    <a:pt x="755" y="2616"/>
                    <a:pt x="755" y="2615"/>
                  </a:cubicBezTo>
                  <a:close/>
                  <a:moveTo>
                    <a:pt x="187" y="0"/>
                  </a:moveTo>
                  <a:cubicBezTo>
                    <a:pt x="170" y="0"/>
                    <a:pt x="153" y="3"/>
                    <a:pt x="136" y="8"/>
                  </a:cubicBezTo>
                  <a:cubicBezTo>
                    <a:pt x="50" y="37"/>
                    <a:pt x="1" y="133"/>
                    <a:pt x="30" y="219"/>
                  </a:cubicBezTo>
                  <a:cubicBezTo>
                    <a:pt x="163" y="623"/>
                    <a:pt x="303" y="1024"/>
                    <a:pt x="432" y="1430"/>
                  </a:cubicBezTo>
                  <a:cubicBezTo>
                    <a:pt x="496" y="1633"/>
                    <a:pt x="558" y="1840"/>
                    <a:pt x="616" y="2044"/>
                  </a:cubicBezTo>
                  <a:cubicBezTo>
                    <a:pt x="665" y="2226"/>
                    <a:pt x="712" y="2406"/>
                    <a:pt x="751" y="2591"/>
                  </a:cubicBezTo>
                  <a:lnTo>
                    <a:pt x="751" y="2591"/>
                  </a:lnTo>
                  <a:cubicBezTo>
                    <a:pt x="751" y="2590"/>
                    <a:pt x="750" y="2590"/>
                    <a:pt x="749" y="2589"/>
                  </a:cubicBezTo>
                  <a:lnTo>
                    <a:pt x="749" y="2589"/>
                  </a:lnTo>
                  <a:cubicBezTo>
                    <a:pt x="752" y="2595"/>
                    <a:pt x="752" y="2602"/>
                    <a:pt x="754" y="2608"/>
                  </a:cubicBezTo>
                  <a:cubicBezTo>
                    <a:pt x="755" y="2611"/>
                    <a:pt x="755" y="2614"/>
                    <a:pt x="755" y="2617"/>
                  </a:cubicBezTo>
                  <a:lnTo>
                    <a:pt x="755" y="2617"/>
                  </a:lnTo>
                  <a:cubicBezTo>
                    <a:pt x="755" y="2617"/>
                    <a:pt x="755" y="2617"/>
                    <a:pt x="755" y="2617"/>
                  </a:cubicBezTo>
                  <a:lnTo>
                    <a:pt x="755" y="2617"/>
                  </a:lnTo>
                  <a:cubicBezTo>
                    <a:pt x="835" y="3059"/>
                    <a:pt x="867" y="3508"/>
                    <a:pt x="831" y="3955"/>
                  </a:cubicBezTo>
                  <a:cubicBezTo>
                    <a:pt x="825" y="4020"/>
                    <a:pt x="818" y="4083"/>
                    <a:pt x="810" y="4149"/>
                  </a:cubicBezTo>
                  <a:cubicBezTo>
                    <a:pt x="801" y="4198"/>
                    <a:pt x="824" y="4248"/>
                    <a:pt x="877" y="4260"/>
                  </a:cubicBezTo>
                  <a:cubicBezTo>
                    <a:pt x="880" y="4260"/>
                    <a:pt x="883" y="4261"/>
                    <a:pt x="884" y="4261"/>
                  </a:cubicBezTo>
                  <a:cubicBezTo>
                    <a:pt x="887" y="4261"/>
                    <a:pt x="890" y="4262"/>
                    <a:pt x="893" y="4262"/>
                  </a:cubicBezTo>
                  <a:cubicBezTo>
                    <a:pt x="935" y="4262"/>
                    <a:pt x="981" y="4232"/>
                    <a:pt x="986" y="4189"/>
                  </a:cubicBezTo>
                  <a:cubicBezTo>
                    <a:pt x="1034" y="3839"/>
                    <a:pt x="1054" y="3487"/>
                    <a:pt x="1039" y="3135"/>
                  </a:cubicBezTo>
                  <a:cubicBezTo>
                    <a:pt x="1026" y="2790"/>
                    <a:pt x="989" y="2446"/>
                    <a:pt x="929" y="2107"/>
                  </a:cubicBezTo>
                  <a:cubicBezTo>
                    <a:pt x="899" y="1934"/>
                    <a:pt x="864" y="1765"/>
                    <a:pt x="821" y="1597"/>
                  </a:cubicBezTo>
                  <a:cubicBezTo>
                    <a:pt x="777" y="1427"/>
                    <a:pt x="732" y="1259"/>
                    <a:pt x="682" y="1090"/>
                  </a:cubicBezTo>
                  <a:cubicBezTo>
                    <a:pt x="581" y="762"/>
                    <a:pt x="466" y="436"/>
                    <a:pt x="347" y="113"/>
                  </a:cubicBezTo>
                  <a:cubicBezTo>
                    <a:pt x="322" y="46"/>
                    <a:pt x="257" y="0"/>
                    <a:pt x="187" y="0"/>
                  </a:cubicBezTo>
                  <a:close/>
                </a:path>
              </a:pathLst>
            </a:custGeom>
            <a:solidFill>
              <a:srgbClr val="CA7E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6" name="Google Shape;2636;p11"/>
            <p:cNvSpPr/>
            <p:nvPr/>
          </p:nvSpPr>
          <p:spPr>
            <a:xfrm>
              <a:off x="998070" y="2416780"/>
              <a:ext cx="68644" cy="190112"/>
            </a:xfrm>
            <a:custGeom>
              <a:avLst/>
              <a:gdLst/>
              <a:ahLst/>
              <a:cxnLst/>
              <a:rect l="l" t="t" r="r" b="b"/>
              <a:pathLst>
                <a:path w="1701" h="4711" extrusionOk="0">
                  <a:moveTo>
                    <a:pt x="489" y="581"/>
                  </a:moveTo>
                  <a:lnTo>
                    <a:pt x="490" y="584"/>
                  </a:lnTo>
                  <a:cubicBezTo>
                    <a:pt x="492" y="587"/>
                    <a:pt x="493" y="590"/>
                    <a:pt x="493" y="593"/>
                  </a:cubicBezTo>
                  <a:cubicBezTo>
                    <a:pt x="491" y="589"/>
                    <a:pt x="490" y="585"/>
                    <a:pt x="489" y="581"/>
                  </a:cubicBezTo>
                  <a:close/>
                  <a:moveTo>
                    <a:pt x="1105" y="2341"/>
                  </a:moveTo>
                  <a:cubicBezTo>
                    <a:pt x="1105" y="2342"/>
                    <a:pt x="1106" y="2343"/>
                    <a:pt x="1106" y="2344"/>
                  </a:cubicBezTo>
                  <a:cubicBezTo>
                    <a:pt x="1106" y="2343"/>
                    <a:pt x="1106" y="2342"/>
                    <a:pt x="1105" y="2341"/>
                  </a:cubicBezTo>
                  <a:close/>
                  <a:moveTo>
                    <a:pt x="1105" y="2344"/>
                  </a:moveTo>
                  <a:lnTo>
                    <a:pt x="1105" y="2344"/>
                  </a:lnTo>
                  <a:cubicBezTo>
                    <a:pt x="1108" y="2352"/>
                    <a:pt x="1112" y="2360"/>
                    <a:pt x="1116" y="2367"/>
                  </a:cubicBezTo>
                  <a:lnTo>
                    <a:pt x="1116" y="2365"/>
                  </a:lnTo>
                  <a:cubicBezTo>
                    <a:pt x="1112" y="2358"/>
                    <a:pt x="1108" y="2351"/>
                    <a:pt x="1105" y="2344"/>
                  </a:cubicBezTo>
                  <a:close/>
                  <a:moveTo>
                    <a:pt x="1519" y="3917"/>
                  </a:moveTo>
                  <a:cubicBezTo>
                    <a:pt x="1519" y="3919"/>
                    <a:pt x="1519" y="3920"/>
                    <a:pt x="1519" y="3922"/>
                  </a:cubicBezTo>
                  <a:cubicBezTo>
                    <a:pt x="1519" y="3921"/>
                    <a:pt x="1519" y="3919"/>
                    <a:pt x="1519" y="3917"/>
                  </a:cubicBezTo>
                  <a:close/>
                  <a:moveTo>
                    <a:pt x="1411" y="4420"/>
                  </a:moveTo>
                  <a:cubicBezTo>
                    <a:pt x="1411" y="4421"/>
                    <a:pt x="1411" y="4421"/>
                    <a:pt x="1411" y="4421"/>
                  </a:cubicBezTo>
                  <a:cubicBezTo>
                    <a:pt x="1411" y="4421"/>
                    <a:pt x="1411" y="4420"/>
                    <a:pt x="1411" y="4420"/>
                  </a:cubicBezTo>
                  <a:close/>
                  <a:moveTo>
                    <a:pt x="156" y="1"/>
                  </a:moveTo>
                  <a:cubicBezTo>
                    <a:pt x="141" y="1"/>
                    <a:pt x="126" y="3"/>
                    <a:pt x="111" y="8"/>
                  </a:cubicBezTo>
                  <a:cubicBezTo>
                    <a:pt x="39" y="31"/>
                    <a:pt x="0" y="110"/>
                    <a:pt x="23" y="184"/>
                  </a:cubicBezTo>
                  <a:cubicBezTo>
                    <a:pt x="150" y="559"/>
                    <a:pt x="337" y="910"/>
                    <a:pt x="525" y="1258"/>
                  </a:cubicBezTo>
                  <a:cubicBezTo>
                    <a:pt x="720" y="1617"/>
                    <a:pt x="923" y="1973"/>
                    <a:pt x="1104" y="2338"/>
                  </a:cubicBezTo>
                  <a:lnTo>
                    <a:pt x="1104" y="2338"/>
                  </a:lnTo>
                  <a:cubicBezTo>
                    <a:pt x="1104" y="2338"/>
                    <a:pt x="1104" y="2338"/>
                    <a:pt x="1103" y="2338"/>
                  </a:cubicBezTo>
                  <a:lnTo>
                    <a:pt x="1103" y="2338"/>
                  </a:lnTo>
                  <a:cubicBezTo>
                    <a:pt x="1103" y="2339"/>
                    <a:pt x="1104" y="2340"/>
                    <a:pt x="1105" y="2341"/>
                  </a:cubicBezTo>
                  <a:lnTo>
                    <a:pt x="1105" y="2341"/>
                  </a:lnTo>
                  <a:cubicBezTo>
                    <a:pt x="1105" y="2340"/>
                    <a:pt x="1104" y="2339"/>
                    <a:pt x="1104" y="2338"/>
                  </a:cubicBezTo>
                  <a:lnTo>
                    <a:pt x="1104" y="2338"/>
                  </a:lnTo>
                  <a:cubicBezTo>
                    <a:pt x="1109" y="2347"/>
                    <a:pt x="1114" y="2358"/>
                    <a:pt x="1118" y="2367"/>
                  </a:cubicBezTo>
                  <a:cubicBezTo>
                    <a:pt x="1118" y="2367"/>
                    <a:pt x="1118" y="2368"/>
                    <a:pt x="1121" y="2368"/>
                  </a:cubicBezTo>
                  <a:cubicBezTo>
                    <a:pt x="1273" y="2689"/>
                    <a:pt x="1414" y="3019"/>
                    <a:pt x="1486" y="3366"/>
                  </a:cubicBezTo>
                  <a:cubicBezTo>
                    <a:pt x="1518" y="3549"/>
                    <a:pt x="1531" y="3734"/>
                    <a:pt x="1519" y="3917"/>
                  </a:cubicBezTo>
                  <a:lnTo>
                    <a:pt x="1519" y="3917"/>
                  </a:lnTo>
                  <a:cubicBezTo>
                    <a:pt x="1519" y="3916"/>
                    <a:pt x="1520" y="3914"/>
                    <a:pt x="1521" y="3912"/>
                  </a:cubicBezTo>
                  <a:lnTo>
                    <a:pt x="1521" y="3912"/>
                  </a:lnTo>
                  <a:cubicBezTo>
                    <a:pt x="1521" y="3918"/>
                    <a:pt x="1519" y="3922"/>
                    <a:pt x="1519" y="3927"/>
                  </a:cubicBezTo>
                  <a:lnTo>
                    <a:pt x="1519" y="3931"/>
                  </a:lnTo>
                  <a:cubicBezTo>
                    <a:pt x="1503" y="4099"/>
                    <a:pt x="1468" y="4262"/>
                    <a:pt x="1411" y="4420"/>
                  </a:cubicBezTo>
                  <a:lnTo>
                    <a:pt x="1411" y="4420"/>
                  </a:lnTo>
                  <a:cubicBezTo>
                    <a:pt x="1411" y="4420"/>
                    <a:pt x="1412" y="4419"/>
                    <a:pt x="1414" y="4419"/>
                  </a:cubicBezTo>
                  <a:cubicBezTo>
                    <a:pt x="1388" y="4484"/>
                    <a:pt x="1358" y="4549"/>
                    <a:pt x="1325" y="4610"/>
                  </a:cubicBezTo>
                  <a:cubicBezTo>
                    <a:pt x="1302" y="4643"/>
                    <a:pt x="1315" y="4686"/>
                    <a:pt x="1349" y="4702"/>
                  </a:cubicBezTo>
                  <a:cubicBezTo>
                    <a:pt x="1355" y="4707"/>
                    <a:pt x="1365" y="4709"/>
                    <a:pt x="1372" y="4709"/>
                  </a:cubicBezTo>
                  <a:cubicBezTo>
                    <a:pt x="1375" y="4710"/>
                    <a:pt x="1379" y="4710"/>
                    <a:pt x="1382" y="4710"/>
                  </a:cubicBezTo>
                  <a:cubicBezTo>
                    <a:pt x="1406" y="4710"/>
                    <a:pt x="1430" y="4696"/>
                    <a:pt x="1441" y="4674"/>
                  </a:cubicBezTo>
                  <a:cubicBezTo>
                    <a:pt x="1529" y="4510"/>
                    <a:pt x="1602" y="4336"/>
                    <a:pt x="1645" y="4156"/>
                  </a:cubicBezTo>
                  <a:cubicBezTo>
                    <a:pt x="1682" y="3994"/>
                    <a:pt x="1701" y="3823"/>
                    <a:pt x="1697" y="3654"/>
                  </a:cubicBezTo>
                  <a:cubicBezTo>
                    <a:pt x="1689" y="3292"/>
                    <a:pt x="1606" y="2931"/>
                    <a:pt x="1484" y="2589"/>
                  </a:cubicBezTo>
                  <a:cubicBezTo>
                    <a:pt x="1234" y="1889"/>
                    <a:pt x="825" y="1265"/>
                    <a:pt x="501" y="600"/>
                  </a:cubicBezTo>
                  <a:lnTo>
                    <a:pt x="501" y="600"/>
                  </a:lnTo>
                  <a:cubicBezTo>
                    <a:pt x="501" y="600"/>
                    <a:pt x="502" y="601"/>
                    <a:pt x="503" y="602"/>
                  </a:cubicBezTo>
                  <a:cubicBezTo>
                    <a:pt x="499" y="594"/>
                    <a:pt x="497" y="590"/>
                    <a:pt x="493" y="583"/>
                  </a:cubicBezTo>
                  <a:cubicBezTo>
                    <a:pt x="492" y="578"/>
                    <a:pt x="490" y="574"/>
                    <a:pt x="488" y="571"/>
                  </a:cubicBezTo>
                  <a:lnTo>
                    <a:pt x="488" y="571"/>
                  </a:lnTo>
                  <a:cubicBezTo>
                    <a:pt x="488" y="571"/>
                    <a:pt x="489" y="571"/>
                    <a:pt x="489" y="571"/>
                  </a:cubicBezTo>
                  <a:cubicBezTo>
                    <a:pt x="415" y="415"/>
                    <a:pt x="345" y="257"/>
                    <a:pt x="288" y="96"/>
                  </a:cubicBezTo>
                  <a:cubicBezTo>
                    <a:pt x="267" y="39"/>
                    <a:pt x="215" y="1"/>
                    <a:pt x="156" y="1"/>
                  </a:cubicBezTo>
                  <a:close/>
                </a:path>
              </a:pathLst>
            </a:custGeom>
            <a:solidFill>
              <a:srgbClr val="CA7E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7" name="Google Shape;2637;p11"/>
            <p:cNvSpPr/>
            <p:nvPr/>
          </p:nvSpPr>
          <p:spPr>
            <a:xfrm>
              <a:off x="956666" y="2351729"/>
              <a:ext cx="47659" cy="142251"/>
            </a:xfrm>
            <a:custGeom>
              <a:avLst/>
              <a:gdLst/>
              <a:ahLst/>
              <a:cxnLst/>
              <a:rect l="l" t="t" r="r" b="b"/>
              <a:pathLst>
                <a:path w="1181" h="3525" extrusionOk="0">
                  <a:moveTo>
                    <a:pt x="766" y="612"/>
                  </a:moveTo>
                  <a:lnTo>
                    <a:pt x="766" y="612"/>
                  </a:lnTo>
                  <a:cubicBezTo>
                    <a:pt x="766" y="613"/>
                    <a:pt x="765" y="614"/>
                    <a:pt x="765" y="615"/>
                  </a:cubicBezTo>
                  <a:lnTo>
                    <a:pt x="765" y="615"/>
                  </a:lnTo>
                  <a:cubicBezTo>
                    <a:pt x="765" y="615"/>
                    <a:pt x="766" y="614"/>
                    <a:pt x="766" y="612"/>
                  </a:cubicBezTo>
                  <a:close/>
                  <a:moveTo>
                    <a:pt x="149" y="2540"/>
                  </a:moveTo>
                  <a:cubicBezTo>
                    <a:pt x="149" y="2542"/>
                    <a:pt x="149" y="2546"/>
                    <a:pt x="147" y="2547"/>
                  </a:cubicBezTo>
                  <a:lnTo>
                    <a:pt x="147" y="2547"/>
                  </a:lnTo>
                  <a:cubicBezTo>
                    <a:pt x="148" y="2545"/>
                    <a:pt x="149" y="2542"/>
                    <a:pt x="149" y="2540"/>
                  </a:cubicBezTo>
                  <a:close/>
                  <a:moveTo>
                    <a:pt x="1061" y="0"/>
                  </a:moveTo>
                  <a:cubicBezTo>
                    <a:pt x="1059" y="0"/>
                    <a:pt x="1057" y="0"/>
                    <a:pt x="1055" y="0"/>
                  </a:cubicBezTo>
                  <a:cubicBezTo>
                    <a:pt x="1026" y="2"/>
                    <a:pt x="1003" y="15"/>
                    <a:pt x="980" y="35"/>
                  </a:cubicBezTo>
                  <a:cubicBezTo>
                    <a:pt x="867" y="142"/>
                    <a:pt x="762" y="259"/>
                    <a:pt x="670" y="385"/>
                  </a:cubicBezTo>
                  <a:cubicBezTo>
                    <a:pt x="583" y="507"/>
                    <a:pt x="499" y="634"/>
                    <a:pt x="430" y="767"/>
                  </a:cubicBezTo>
                  <a:cubicBezTo>
                    <a:pt x="290" y="1039"/>
                    <a:pt x="185" y="1329"/>
                    <a:pt x="117" y="1625"/>
                  </a:cubicBezTo>
                  <a:cubicBezTo>
                    <a:pt x="84" y="1778"/>
                    <a:pt x="57" y="1932"/>
                    <a:pt x="41" y="2087"/>
                  </a:cubicBezTo>
                  <a:cubicBezTo>
                    <a:pt x="24" y="2237"/>
                    <a:pt x="14" y="2389"/>
                    <a:pt x="8" y="2540"/>
                  </a:cubicBezTo>
                  <a:cubicBezTo>
                    <a:pt x="2" y="2695"/>
                    <a:pt x="1" y="2851"/>
                    <a:pt x="5" y="3006"/>
                  </a:cubicBezTo>
                  <a:cubicBezTo>
                    <a:pt x="8" y="3164"/>
                    <a:pt x="17" y="3317"/>
                    <a:pt x="28" y="3469"/>
                  </a:cubicBezTo>
                  <a:cubicBezTo>
                    <a:pt x="30" y="3498"/>
                    <a:pt x="53" y="3521"/>
                    <a:pt x="80" y="3525"/>
                  </a:cubicBezTo>
                  <a:lnTo>
                    <a:pt x="91" y="3525"/>
                  </a:lnTo>
                  <a:cubicBezTo>
                    <a:pt x="122" y="3524"/>
                    <a:pt x="149" y="3495"/>
                    <a:pt x="146" y="3462"/>
                  </a:cubicBezTo>
                  <a:cubicBezTo>
                    <a:pt x="124" y="3160"/>
                    <a:pt x="127" y="2856"/>
                    <a:pt x="149" y="2554"/>
                  </a:cubicBezTo>
                  <a:lnTo>
                    <a:pt x="149" y="2548"/>
                  </a:lnTo>
                  <a:lnTo>
                    <a:pt x="149" y="2540"/>
                  </a:lnTo>
                  <a:cubicBezTo>
                    <a:pt x="166" y="2329"/>
                    <a:pt x="199" y="2120"/>
                    <a:pt x="242" y="1913"/>
                  </a:cubicBezTo>
                  <a:cubicBezTo>
                    <a:pt x="282" y="1711"/>
                    <a:pt x="338" y="1513"/>
                    <a:pt x="409" y="1316"/>
                  </a:cubicBezTo>
                  <a:cubicBezTo>
                    <a:pt x="500" y="1070"/>
                    <a:pt x="618" y="835"/>
                    <a:pt x="765" y="615"/>
                  </a:cubicBezTo>
                  <a:lnTo>
                    <a:pt x="765" y="615"/>
                  </a:lnTo>
                  <a:cubicBezTo>
                    <a:pt x="764" y="615"/>
                    <a:pt x="764" y="615"/>
                    <a:pt x="764" y="615"/>
                  </a:cubicBezTo>
                  <a:cubicBezTo>
                    <a:pt x="768" y="609"/>
                    <a:pt x="772" y="604"/>
                    <a:pt x="776" y="598"/>
                  </a:cubicBezTo>
                  <a:lnTo>
                    <a:pt x="776" y="598"/>
                  </a:lnTo>
                  <a:cubicBezTo>
                    <a:pt x="774" y="601"/>
                    <a:pt x="772" y="605"/>
                    <a:pt x="769" y="608"/>
                  </a:cubicBezTo>
                  <a:cubicBezTo>
                    <a:pt x="774" y="604"/>
                    <a:pt x="776" y="601"/>
                    <a:pt x="778" y="595"/>
                  </a:cubicBezTo>
                  <a:lnTo>
                    <a:pt x="778" y="595"/>
                  </a:lnTo>
                  <a:cubicBezTo>
                    <a:pt x="777" y="596"/>
                    <a:pt x="776" y="597"/>
                    <a:pt x="776" y="598"/>
                  </a:cubicBezTo>
                  <a:lnTo>
                    <a:pt x="776" y="598"/>
                  </a:lnTo>
                  <a:cubicBezTo>
                    <a:pt x="776" y="597"/>
                    <a:pt x="777" y="596"/>
                    <a:pt x="778" y="595"/>
                  </a:cubicBezTo>
                  <a:lnTo>
                    <a:pt x="778" y="595"/>
                  </a:lnTo>
                  <a:cubicBezTo>
                    <a:pt x="778" y="595"/>
                    <a:pt x="778" y="595"/>
                    <a:pt x="778" y="595"/>
                  </a:cubicBezTo>
                  <a:lnTo>
                    <a:pt x="778" y="595"/>
                  </a:lnTo>
                  <a:cubicBezTo>
                    <a:pt x="886" y="445"/>
                    <a:pt x="1006" y="308"/>
                    <a:pt x="1138" y="178"/>
                  </a:cubicBezTo>
                  <a:cubicBezTo>
                    <a:pt x="1180" y="137"/>
                    <a:pt x="1173" y="65"/>
                    <a:pt x="1133" y="28"/>
                  </a:cubicBezTo>
                  <a:cubicBezTo>
                    <a:pt x="1114" y="9"/>
                    <a:pt x="1088" y="0"/>
                    <a:pt x="1061" y="0"/>
                  </a:cubicBezTo>
                  <a:close/>
                </a:path>
              </a:pathLst>
            </a:custGeom>
            <a:solidFill>
              <a:srgbClr val="CA7E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8" name="Google Shape;2638;p11"/>
            <p:cNvSpPr/>
            <p:nvPr/>
          </p:nvSpPr>
          <p:spPr>
            <a:xfrm>
              <a:off x="970185" y="2355240"/>
              <a:ext cx="40113" cy="94390"/>
            </a:xfrm>
            <a:custGeom>
              <a:avLst/>
              <a:gdLst/>
              <a:ahLst/>
              <a:cxnLst/>
              <a:rect l="l" t="t" r="r" b="b"/>
              <a:pathLst>
                <a:path w="994" h="2339" extrusionOk="0">
                  <a:moveTo>
                    <a:pt x="410" y="1133"/>
                  </a:moveTo>
                  <a:cubicBezTo>
                    <a:pt x="409" y="1135"/>
                    <a:pt x="408" y="1138"/>
                    <a:pt x="407" y="1141"/>
                  </a:cubicBezTo>
                  <a:cubicBezTo>
                    <a:pt x="408" y="1139"/>
                    <a:pt x="409" y="1135"/>
                    <a:pt x="410" y="1133"/>
                  </a:cubicBezTo>
                  <a:close/>
                  <a:moveTo>
                    <a:pt x="242" y="1884"/>
                  </a:moveTo>
                  <a:cubicBezTo>
                    <a:pt x="242" y="1886"/>
                    <a:pt x="242" y="1889"/>
                    <a:pt x="242" y="1891"/>
                  </a:cubicBezTo>
                  <a:lnTo>
                    <a:pt x="242" y="1891"/>
                  </a:lnTo>
                  <a:cubicBezTo>
                    <a:pt x="242" y="1888"/>
                    <a:pt x="242" y="1886"/>
                    <a:pt x="242" y="1884"/>
                  </a:cubicBezTo>
                  <a:close/>
                  <a:moveTo>
                    <a:pt x="853" y="1"/>
                  </a:moveTo>
                  <a:cubicBezTo>
                    <a:pt x="818" y="1"/>
                    <a:pt x="783" y="15"/>
                    <a:pt x="759" y="43"/>
                  </a:cubicBezTo>
                  <a:cubicBezTo>
                    <a:pt x="499" y="343"/>
                    <a:pt x="311" y="696"/>
                    <a:pt x="187" y="1071"/>
                  </a:cubicBezTo>
                  <a:cubicBezTo>
                    <a:pt x="62" y="1447"/>
                    <a:pt x="1" y="1844"/>
                    <a:pt x="34" y="2239"/>
                  </a:cubicBezTo>
                  <a:cubicBezTo>
                    <a:pt x="38" y="2290"/>
                    <a:pt x="75" y="2332"/>
                    <a:pt x="124" y="2338"/>
                  </a:cubicBezTo>
                  <a:cubicBezTo>
                    <a:pt x="129" y="2338"/>
                    <a:pt x="133" y="2338"/>
                    <a:pt x="137" y="2338"/>
                  </a:cubicBezTo>
                  <a:cubicBezTo>
                    <a:pt x="140" y="2338"/>
                    <a:pt x="142" y="2338"/>
                    <a:pt x="144" y="2338"/>
                  </a:cubicBezTo>
                  <a:cubicBezTo>
                    <a:pt x="202" y="2333"/>
                    <a:pt x="248" y="2283"/>
                    <a:pt x="242" y="2227"/>
                  </a:cubicBezTo>
                  <a:cubicBezTo>
                    <a:pt x="235" y="2122"/>
                    <a:pt x="235" y="2015"/>
                    <a:pt x="240" y="1908"/>
                  </a:cubicBezTo>
                  <a:cubicBezTo>
                    <a:pt x="241" y="1902"/>
                    <a:pt x="241" y="1897"/>
                    <a:pt x="242" y="1891"/>
                  </a:cubicBezTo>
                  <a:lnTo>
                    <a:pt x="242" y="1891"/>
                  </a:lnTo>
                  <a:cubicBezTo>
                    <a:pt x="242" y="1892"/>
                    <a:pt x="242" y="1893"/>
                    <a:pt x="242" y="1894"/>
                  </a:cubicBezTo>
                  <a:cubicBezTo>
                    <a:pt x="245" y="1888"/>
                    <a:pt x="245" y="1882"/>
                    <a:pt x="245" y="1878"/>
                  </a:cubicBezTo>
                  <a:lnTo>
                    <a:pt x="245" y="1878"/>
                  </a:lnTo>
                  <a:cubicBezTo>
                    <a:pt x="244" y="1880"/>
                    <a:pt x="243" y="1882"/>
                    <a:pt x="242" y="1884"/>
                  </a:cubicBezTo>
                  <a:lnTo>
                    <a:pt x="242" y="1884"/>
                  </a:lnTo>
                  <a:cubicBezTo>
                    <a:pt x="266" y="1623"/>
                    <a:pt x="326" y="1369"/>
                    <a:pt x="413" y="1124"/>
                  </a:cubicBezTo>
                  <a:lnTo>
                    <a:pt x="413" y="1124"/>
                  </a:lnTo>
                  <a:cubicBezTo>
                    <a:pt x="412" y="1126"/>
                    <a:pt x="411" y="1129"/>
                    <a:pt x="410" y="1133"/>
                  </a:cubicBezTo>
                  <a:lnTo>
                    <a:pt x="410" y="1133"/>
                  </a:lnTo>
                  <a:cubicBezTo>
                    <a:pt x="502" y="890"/>
                    <a:pt x="621" y="663"/>
                    <a:pt x="765" y="448"/>
                  </a:cubicBezTo>
                  <a:cubicBezTo>
                    <a:pt x="822" y="367"/>
                    <a:pt x="884" y="288"/>
                    <a:pt x="947" y="213"/>
                  </a:cubicBezTo>
                  <a:cubicBezTo>
                    <a:pt x="993" y="160"/>
                    <a:pt x="990" y="80"/>
                    <a:pt x="938" y="34"/>
                  </a:cubicBezTo>
                  <a:cubicBezTo>
                    <a:pt x="915" y="12"/>
                    <a:pt x="884" y="1"/>
                    <a:pt x="853" y="1"/>
                  </a:cubicBezTo>
                  <a:close/>
                </a:path>
              </a:pathLst>
            </a:custGeom>
            <a:solidFill>
              <a:srgbClr val="CA7E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9" name="Google Shape;2639;p11"/>
            <p:cNvSpPr/>
            <p:nvPr/>
          </p:nvSpPr>
          <p:spPr>
            <a:xfrm>
              <a:off x="1095163" y="2524971"/>
              <a:ext cx="40" cy="4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EFBC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0" name="Google Shape;2640;p11"/>
            <p:cNvSpPr/>
            <p:nvPr/>
          </p:nvSpPr>
          <p:spPr>
            <a:xfrm>
              <a:off x="1081281" y="2272190"/>
              <a:ext cx="148224" cy="216666"/>
            </a:xfrm>
            <a:custGeom>
              <a:avLst/>
              <a:gdLst/>
              <a:ahLst/>
              <a:cxnLst/>
              <a:rect l="l" t="t" r="r" b="b"/>
              <a:pathLst>
                <a:path w="3673" h="5369" extrusionOk="0">
                  <a:moveTo>
                    <a:pt x="594" y="1325"/>
                  </a:moveTo>
                  <a:cubicBezTo>
                    <a:pt x="597" y="1331"/>
                    <a:pt x="598" y="1336"/>
                    <a:pt x="603" y="1339"/>
                  </a:cubicBezTo>
                  <a:cubicBezTo>
                    <a:pt x="602" y="1337"/>
                    <a:pt x="600" y="1335"/>
                    <a:pt x="599" y="1333"/>
                  </a:cubicBezTo>
                  <a:lnTo>
                    <a:pt x="599" y="1333"/>
                  </a:lnTo>
                  <a:cubicBezTo>
                    <a:pt x="597" y="1330"/>
                    <a:pt x="596" y="1328"/>
                    <a:pt x="594" y="1325"/>
                  </a:cubicBezTo>
                  <a:close/>
                  <a:moveTo>
                    <a:pt x="1" y="1"/>
                  </a:moveTo>
                  <a:cubicBezTo>
                    <a:pt x="22" y="51"/>
                    <a:pt x="43" y="101"/>
                    <a:pt x="64" y="152"/>
                  </a:cubicBezTo>
                  <a:cubicBezTo>
                    <a:pt x="230" y="551"/>
                    <a:pt x="380" y="959"/>
                    <a:pt x="599" y="1333"/>
                  </a:cubicBezTo>
                  <a:lnTo>
                    <a:pt x="599" y="1333"/>
                  </a:lnTo>
                  <a:cubicBezTo>
                    <a:pt x="658" y="1429"/>
                    <a:pt x="720" y="1521"/>
                    <a:pt x="785" y="1612"/>
                  </a:cubicBezTo>
                  <a:cubicBezTo>
                    <a:pt x="864" y="1719"/>
                    <a:pt x="950" y="1818"/>
                    <a:pt x="1044" y="1912"/>
                  </a:cubicBezTo>
                  <a:cubicBezTo>
                    <a:pt x="1203" y="2072"/>
                    <a:pt x="1381" y="2210"/>
                    <a:pt x="1568" y="2338"/>
                  </a:cubicBezTo>
                  <a:cubicBezTo>
                    <a:pt x="1703" y="2428"/>
                    <a:pt x="1831" y="2527"/>
                    <a:pt x="1954" y="2632"/>
                  </a:cubicBezTo>
                  <a:cubicBezTo>
                    <a:pt x="2254" y="2883"/>
                    <a:pt x="2529" y="3166"/>
                    <a:pt x="2767" y="3478"/>
                  </a:cubicBezTo>
                  <a:cubicBezTo>
                    <a:pt x="2886" y="3633"/>
                    <a:pt x="2990" y="3803"/>
                    <a:pt x="3080" y="3976"/>
                  </a:cubicBezTo>
                  <a:cubicBezTo>
                    <a:pt x="3162" y="4142"/>
                    <a:pt x="3225" y="4315"/>
                    <a:pt x="3261" y="4498"/>
                  </a:cubicBezTo>
                  <a:cubicBezTo>
                    <a:pt x="3296" y="4664"/>
                    <a:pt x="3296" y="4844"/>
                    <a:pt x="3257" y="5010"/>
                  </a:cubicBezTo>
                  <a:cubicBezTo>
                    <a:pt x="3230" y="5140"/>
                    <a:pt x="3177" y="5260"/>
                    <a:pt x="3111" y="5368"/>
                  </a:cubicBezTo>
                  <a:cubicBezTo>
                    <a:pt x="3169" y="5341"/>
                    <a:pt x="3223" y="5312"/>
                    <a:pt x="3269" y="5281"/>
                  </a:cubicBezTo>
                  <a:cubicBezTo>
                    <a:pt x="3310" y="5250"/>
                    <a:pt x="3352" y="5214"/>
                    <a:pt x="3399" y="5164"/>
                  </a:cubicBezTo>
                  <a:cubicBezTo>
                    <a:pt x="3478" y="5085"/>
                    <a:pt x="3546" y="4979"/>
                    <a:pt x="3589" y="4865"/>
                  </a:cubicBezTo>
                  <a:cubicBezTo>
                    <a:pt x="3655" y="4690"/>
                    <a:pt x="3672" y="4501"/>
                    <a:pt x="3641" y="4320"/>
                  </a:cubicBezTo>
                  <a:cubicBezTo>
                    <a:pt x="3607" y="4139"/>
                    <a:pt x="3546" y="3953"/>
                    <a:pt x="3449" y="3768"/>
                  </a:cubicBezTo>
                  <a:cubicBezTo>
                    <a:pt x="3355" y="3580"/>
                    <a:pt x="3238" y="3385"/>
                    <a:pt x="3098" y="3186"/>
                  </a:cubicBezTo>
                  <a:cubicBezTo>
                    <a:pt x="2616" y="2504"/>
                    <a:pt x="2016" y="1904"/>
                    <a:pt x="1431" y="1324"/>
                  </a:cubicBezTo>
                  <a:lnTo>
                    <a:pt x="1371" y="1262"/>
                  </a:lnTo>
                  <a:lnTo>
                    <a:pt x="1288" y="1180"/>
                  </a:lnTo>
                  <a:lnTo>
                    <a:pt x="1242" y="1132"/>
                  </a:lnTo>
                  <a:cubicBezTo>
                    <a:pt x="1087" y="980"/>
                    <a:pt x="933" y="827"/>
                    <a:pt x="774" y="679"/>
                  </a:cubicBezTo>
                  <a:cubicBezTo>
                    <a:pt x="537" y="460"/>
                    <a:pt x="285" y="238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1" name="Google Shape;2641;p11"/>
            <p:cNvSpPr/>
            <p:nvPr/>
          </p:nvSpPr>
          <p:spPr>
            <a:xfrm>
              <a:off x="977247" y="2287847"/>
              <a:ext cx="191606" cy="339386"/>
            </a:xfrm>
            <a:custGeom>
              <a:avLst/>
              <a:gdLst/>
              <a:ahLst/>
              <a:cxnLst/>
              <a:rect l="l" t="t" r="r" b="b"/>
              <a:pathLst>
                <a:path w="4748" h="8410" extrusionOk="0">
                  <a:moveTo>
                    <a:pt x="1767" y="864"/>
                  </a:moveTo>
                  <a:cubicBezTo>
                    <a:pt x="1767" y="864"/>
                    <a:pt x="1767" y="865"/>
                    <a:pt x="1767" y="865"/>
                  </a:cubicBezTo>
                  <a:cubicBezTo>
                    <a:pt x="1767" y="865"/>
                    <a:pt x="1767" y="864"/>
                    <a:pt x="1767" y="864"/>
                  </a:cubicBezTo>
                  <a:close/>
                  <a:moveTo>
                    <a:pt x="1710" y="1797"/>
                  </a:moveTo>
                  <a:lnTo>
                    <a:pt x="1706" y="1800"/>
                  </a:lnTo>
                  <a:lnTo>
                    <a:pt x="1706" y="1803"/>
                  </a:lnTo>
                  <a:cubicBezTo>
                    <a:pt x="1709" y="1800"/>
                    <a:pt x="1709" y="1799"/>
                    <a:pt x="1710" y="1797"/>
                  </a:cubicBezTo>
                  <a:close/>
                  <a:moveTo>
                    <a:pt x="1512" y="2052"/>
                  </a:moveTo>
                  <a:lnTo>
                    <a:pt x="1512" y="2052"/>
                  </a:lnTo>
                  <a:cubicBezTo>
                    <a:pt x="1509" y="2054"/>
                    <a:pt x="1507" y="2056"/>
                    <a:pt x="1504" y="2059"/>
                  </a:cubicBezTo>
                  <a:lnTo>
                    <a:pt x="1504" y="2059"/>
                  </a:lnTo>
                  <a:cubicBezTo>
                    <a:pt x="1507" y="2056"/>
                    <a:pt x="1509" y="2054"/>
                    <a:pt x="1512" y="2052"/>
                  </a:cubicBezTo>
                  <a:close/>
                  <a:moveTo>
                    <a:pt x="160" y="2796"/>
                  </a:moveTo>
                  <a:lnTo>
                    <a:pt x="160" y="2796"/>
                  </a:lnTo>
                  <a:cubicBezTo>
                    <a:pt x="162" y="2801"/>
                    <a:pt x="162" y="2804"/>
                    <a:pt x="164" y="2809"/>
                  </a:cubicBezTo>
                  <a:lnTo>
                    <a:pt x="164" y="2809"/>
                  </a:lnTo>
                  <a:cubicBezTo>
                    <a:pt x="163" y="2805"/>
                    <a:pt x="162" y="2800"/>
                    <a:pt x="160" y="2796"/>
                  </a:cubicBezTo>
                  <a:close/>
                  <a:moveTo>
                    <a:pt x="1368" y="0"/>
                  </a:moveTo>
                  <a:cubicBezTo>
                    <a:pt x="1364" y="68"/>
                    <a:pt x="1360" y="137"/>
                    <a:pt x="1358" y="204"/>
                  </a:cubicBezTo>
                  <a:cubicBezTo>
                    <a:pt x="1352" y="306"/>
                    <a:pt x="1351" y="410"/>
                    <a:pt x="1342" y="512"/>
                  </a:cubicBezTo>
                  <a:cubicBezTo>
                    <a:pt x="1332" y="592"/>
                    <a:pt x="1318" y="671"/>
                    <a:pt x="1289" y="749"/>
                  </a:cubicBezTo>
                  <a:cubicBezTo>
                    <a:pt x="1265" y="819"/>
                    <a:pt x="1222" y="881"/>
                    <a:pt x="1170" y="934"/>
                  </a:cubicBezTo>
                  <a:cubicBezTo>
                    <a:pt x="1105" y="996"/>
                    <a:pt x="1028" y="1042"/>
                    <a:pt x="947" y="1079"/>
                  </a:cubicBezTo>
                  <a:cubicBezTo>
                    <a:pt x="897" y="1101"/>
                    <a:pt x="844" y="1121"/>
                    <a:pt x="792" y="1135"/>
                  </a:cubicBezTo>
                  <a:cubicBezTo>
                    <a:pt x="770" y="1141"/>
                    <a:pt x="750" y="1144"/>
                    <a:pt x="727" y="1144"/>
                  </a:cubicBezTo>
                  <a:cubicBezTo>
                    <a:pt x="718" y="1144"/>
                    <a:pt x="708" y="1143"/>
                    <a:pt x="697" y="1142"/>
                  </a:cubicBezTo>
                  <a:cubicBezTo>
                    <a:pt x="640" y="1135"/>
                    <a:pt x="597" y="1094"/>
                    <a:pt x="561" y="1050"/>
                  </a:cubicBezTo>
                  <a:cubicBezTo>
                    <a:pt x="524" y="1007"/>
                    <a:pt x="498" y="956"/>
                    <a:pt x="460" y="914"/>
                  </a:cubicBezTo>
                  <a:cubicBezTo>
                    <a:pt x="452" y="905"/>
                    <a:pt x="442" y="900"/>
                    <a:pt x="433" y="892"/>
                  </a:cubicBezTo>
                  <a:cubicBezTo>
                    <a:pt x="427" y="891"/>
                    <a:pt x="424" y="888"/>
                    <a:pt x="420" y="887"/>
                  </a:cubicBezTo>
                  <a:cubicBezTo>
                    <a:pt x="412" y="885"/>
                    <a:pt x="403" y="885"/>
                    <a:pt x="394" y="884"/>
                  </a:cubicBezTo>
                  <a:cubicBezTo>
                    <a:pt x="377" y="884"/>
                    <a:pt x="366" y="887"/>
                    <a:pt x="351" y="891"/>
                  </a:cubicBezTo>
                  <a:cubicBezTo>
                    <a:pt x="325" y="900"/>
                    <a:pt x="302" y="910"/>
                    <a:pt x="279" y="924"/>
                  </a:cubicBezTo>
                  <a:cubicBezTo>
                    <a:pt x="245" y="948"/>
                    <a:pt x="209" y="971"/>
                    <a:pt x="179" y="1000"/>
                  </a:cubicBezTo>
                  <a:cubicBezTo>
                    <a:pt x="153" y="1027"/>
                    <a:pt x="130" y="1056"/>
                    <a:pt x="111" y="1088"/>
                  </a:cubicBezTo>
                  <a:cubicBezTo>
                    <a:pt x="83" y="1144"/>
                    <a:pt x="61" y="1201"/>
                    <a:pt x="45" y="1262"/>
                  </a:cubicBezTo>
                  <a:cubicBezTo>
                    <a:pt x="11" y="1411"/>
                    <a:pt x="1" y="1566"/>
                    <a:pt x="2" y="1718"/>
                  </a:cubicBezTo>
                  <a:lnTo>
                    <a:pt x="2" y="1703"/>
                  </a:lnTo>
                  <a:cubicBezTo>
                    <a:pt x="7" y="1906"/>
                    <a:pt x="25" y="2112"/>
                    <a:pt x="58" y="2314"/>
                  </a:cubicBezTo>
                  <a:cubicBezTo>
                    <a:pt x="83" y="2481"/>
                    <a:pt x="119" y="2646"/>
                    <a:pt x="165" y="2810"/>
                  </a:cubicBezTo>
                  <a:cubicBezTo>
                    <a:pt x="164" y="2810"/>
                    <a:pt x="164" y="2809"/>
                    <a:pt x="164" y="2809"/>
                  </a:cubicBezTo>
                  <a:lnTo>
                    <a:pt x="164" y="2809"/>
                  </a:lnTo>
                  <a:cubicBezTo>
                    <a:pt x="201" y="2934"/>
                    <a:pt x="243" y="3054"/>
                    <a:pt x="294" y="3175"/>
                  </a:cubicBezTo>
                  <a:cubicBezTo>
                    <a:pt x="338" y="3284"/>
                    <a:pt x="391" y="3392"/>
                    <a:pt x="452" y="3494"/>
                  </a:cubicBezTo>
                  <a:cubicBezTo>
                    <a:pt x="453" y="3495"/>
                    <a:pt x="455" y="3499"/>
                    <a:pt x="456" y="3501"/>
                  </a:cubicBezTo>
                  <a:cubicBezTo>
                    <a:pt x="525" y="3620"/>
                    <a:pt x="603" y="3731"/>
                    <a:pt x="686" y="3838"/>
                  </a:cubicBezTo>
                  <a:cubicBezTo>
                    <a:pt x="768" y="3943"/>
                    <a:pt x="857" y="4039"/>
                    <a:pt x="949" y="4133"/>
                  </a:cubicBezTo>
                  <a:lnTo>
                    <a:pt x="950" y="4134"/>
                  </a:lnTo>
                  <a:lnTo>
                    <a:pt x="956" y="4140"/>
                  </a:lnTo>
                  <a:cubicBezTo>
                    <a:pt x="1326" y="4506"/>
                    <a:pt x="1759" y="4798"/>
                    <a:pt x="2175" y="5104"/>
                  </a:cubicBezTo>
                  <a:cubicBezTo>
                    <a:pt x="2401" y="5273"/>
                    <a:pt x="2626" y="5445"/>
                    <a:pt x="2836" y="5634"/>
                  </a:cubicBezTo>
                  <a:cubicBezTo>
                    <a:pt x="3043" y="5819"/>
                    <a:pt x="3237" y="6023"/>
                    <a:pt x="3380" y="6260"/>
                  </a:cubicBezTo>
                  <a:cubicBezTo>
                    <a:pt x="3441" y="6358"/>
                    <a:pt x="3488" y="6464"/>
                    <a:pt x="3520" y="6573"/>
                  </a:cubicBezTo>
                  <a:cubicBezTo>
                    <a:pt x="3534" y="6623"/>
                    <a:pt x="3546" y="6675"/>
                    <a:pt x="3553" y="6727"/>
                  </a:cubicBezTo>
                  <a:cubicBezTo>
                    <a:pt x="3560" y="6781"/>
                    <a:pt x="3560" y="6833"/>
                    <a:pt x="3557" y="6885"/>
                  </a:cubicBezTo>
                  <a:cubicBezTo>
                    <a:pt x="3554" y="7000"/>
                    <a:pt x="3520" y="7113"/>
                    <a:pt x="3477" y="7219"/>
                  </a:cubicBezTo>
                  <a:cubicBezTo>
                    <a:pt x="3454" y="7275"/>
                    <a:pt x="3421" y="7327"/>
                    <a:pt x="3389" y="7379"/>
                  </a:cubicBezTo>
                  <a:cubicBezTo>
                    <a:pt x="3342" y="7455"/>
                    <a:pt x="3284" y="7522"/>
                    <a:pt x="3225" y="7587"/>
                  </a:cubicBezTo>
                  <a:cubicBezTo>
                    <a:pt x="3139" y="7682"/>
                    <a:pt x="3044" y="7764"/>
                    <a:pt x="2938" y="7835"/>
                  </a:cubicBezTo>
                  <a:cubicBezTo>
                    <a:pt x="2837" y="7904"/>
                    <a:pt x="2727" y="7959"/>
                    <a:pt x="2613" y="8011"/>
                  </a:cubicBezTo>
                  <a:cubicBezTo>
                    <a:pt x="2392" y="8113"/>
                    <a:pt x="2162" y="8195"/>
                    <a:pt x="1951" y="8315"/>
                  </a:cubicBezTo>
                  <a:lnTo>
                    <a:pt x="1948" y="8318"/>
                  </a:lnTo>
                  <a:cubicBezTo>
                    <a:pt x="1948" y="8320"/>
                    <a:pt x="1947" y="8320"/>
                    <a:pt x="1947" y="8320"/>
                  </a:cubicBezTo>
                  <a:cubicBezTo>
                    <a:pt x="1947" y="8320"/>
                    <a:pt x="1946" y="8320"/>
                    <a:pt x="1943" y="8321"/>
                  </a:cubicBezTo>
                  <a:lnTo>
                    <a:pt x="1946" y="8321"/>
                  </a:lnTo>
                  <a:cubicBezTo>
                    <a:pt x="1904" y="8347"/>
                    <a:pt x="1865" y="8374"/>
                    <a:pt x="1828" y="8410"/>
                  </a:cubicBezTo>
                  <a:cubicBezTo>
                    <a:pt x="2049" y="8368"/>
                    <a:pt x="2276" y="8342"/>
                    <a:pt x="2491" y="8320"/>
                  </a:cubicBezTo>
                  <a:cubicBezTo>
                    <a:pt x="2697" y="8297"/>
                    <a:pt x="2954" y="8271"/>
                    <a:pt x="3197" y="8220"/>
                  </a:cubicBezTo>
                  <a:cubicBezTo>
                    <a:pt x="3501" y="8160"/>
                    <a:pt x="3765" y="8074"/>
                    <a:pt x="3999" y="7959"/>
                  </a:cubicBezTo>
                  <a:cubicBezTo>
                    <a:pt x="4129" y="7896"/>
                    <a:pt x="4225" y="7840"/>
                    <a:pt x="4308" y="7782"/>
                  </a:cubicBezTo>
                  <a:cubicBezTo>
                    <a:pt x="4389" y="7725"/>
                    <a:pt x="4463" y="7660"/>
                    <a:pt x="4535" y="7586"/>
                  </a:cubicBezTo>
                  <a:lnTo>
                    <a:pt x="4538" y="7584"/>
                  </a:lnTo>
                  <a:cubicBezTo>
                    <a:pt x="4539" y="7571"/>
                    <a:pt x="4545" y="7560"/>
                    <a:pt x="4552" y="7550"/>
                  </a:cubicBezTo>
                  <a:cubicBezTo>
                    <a:pt x="4571" y="7521"/>
                    <a:pt x="4590" y="7494"/>
                    <a:pt x="4607" y="7463"/>
                  </a:cubicBezTo>
                  <a:cubicBezTo>
                    <a:pt x="4627" y="7423"/>
                    <a:pt x="4647" y="7386"/>
                    <a:pt x="4663" y="7347"/>
                  </a:cubicBezTo>
                  <a:cubicBezTo>
                    <a:pt x="4679" y="7307"/>
                    <a:pt x="4692" y="7268"/>
                    <a:pt x="4703" y="7228"/>
                  </a:cubicBezTo>
                  <a:lnTo>
                    <a:pt x="4703" y="7232"/>
                  </a:lnTo>
                  <a:cubicBezTo>
                    <a:pt x="4718" y="7172"/>
                    <a:pt x="4728" y="7113"/>
                    <a:pt x="4736" y="7054"/>
                  </a:cubicBezTo>
                  <a:cubicBezTo>
                    <a:pt x="4746" y="6995"/>
                    <a:pt x="4746" y="6938"/>
                    <a:pt x="4748" y="6877"/>
                  </a:cubicBezTo>
                  <a:cubicBezTo>
                    <a:pt x="4746" y="6783"/>
                    <a:pt x="4736" y="6689"/>
                    <a:pt x="4725" y="6596"/>
                  </a:cubicBezTo>
                  <a:cubicBezTo>
                    <a:pt x="4710" y="6495"/>
                    <a:pt x="4686" y="6399"/>
                    <a:pt x="4660" y="6302"/>
                  </a:cubicBezTo>
                  <a:lnTo>
                    <a:pt x="4660" y="6302"/>
                  </a:lnTo>
                  <a:cubicBezTo>
                    <a:pt x="4662" y="6310"/>
                    <a:pt x="4663" y="6316"/>
                    <a:pt x="4664" y="6323"/>
                  </a:cubicBezTo>
                  <a:cubicBezTo>
                    <a:pt x="4607" y="6126"/>
                    <a:pt x="4531" y="5935"/>
                    <a:pt x="4426" y="5757"/>
                  </a:cubicBezTo>
                  <a:cubicBezTo>
                    <a:pt x="4387" y="5693"/>
                    <a:pt x="4346" y="5632"/>
                    <a:pt x="4298" y="5570"/>
                  </a:cubicBezTo>
                  <a:cubicBezTo>
                    <a:pt x="4246" y="5506"/>
                    <a:pt x="4190" y="5444"/>
                    <a:pt x="4132" y="5384"/>
                  </a:cubicBezTo>
                  <a:cubicBezTo>
                    <a:pt x="4053" y="5309"/>
                    <a:pt x="3968" y="5237"/>
                    <a:pt x="3882" y="5173"/>
                  </a:cubicBezTo>
                  <a:cubicBezTo>
                    <a:pt x="3787" y="5101"/>
                    <a:pt x="3685" y="5038"/>
                    <a:pt x="3583" y="4979"/>
                  </a:cubicBezTo>
                  <a:cubicBezTo>
                    <a:pt x="3254" y="4791"/>
                    <a:pt x="2904" y="4643"/>
                    <a:pt x="2566" y="4470"/>
                  </a:cubicBezTo>
                  <a:cubicBezTo>
                    <a:pt x="2401" y="4386"/>
                    <a:pt x="2240" y="4295"/>
                    <a:pt x="2085" y="4190"/>
                  </a:cubicBezTo>
                  <a:cubicBezTo>
                    <a:pt x="1924" y="4081"/>
                    <a:pt x="1776" y="3953"/>
                    <a:pt x="1645" y="3810"/>
                  </a:cubicBezTo>
                  <a:cubicBezTo>
                    <a:pt x="1512" y="3666"/>
                    <a:pt x="1407" y="3499"/>
                    <a:pt x="1322" y="3323"/>
                  </a:cubicBezTo>
                  <a:cubicBezTo>
                    <a:pt x="1270" y="3212"/>
                    <a:pt x="1225" y="3097"/>
                    <a:pt x="1191" y="2978"/>
                  </a:cubicBezTo>
                  <a:cubicBezTo>
                    <a:pt x="1166" y="2892"/>
                    <a:pt x="1146" y="2804"/>
                    <a:pt x="1143" y="2715"/>
                  </a:cubicBezTo>
                  <a:cubicBezTo>
                    <a:pt x="1138" y="2645"/>
                    <a:pt x="1146" y="2574"/>
                    <a:pt x="1164" y="2508"/>
                  </a:cubicBezTo>
                  <a:cubicBezTo>
                    <a:pt x="1180" y="2447"/>
                    <a:pt x="1207" y="2395"/>
                    <a:pt x="1242" y="2343"/>
                  </a:cubicBezTo>
                  <a:cubicBezTo>
                    <a:pt x="1273" y="2291"/>
                    <a:pt x="1315" y="2248"/>
                    <a:pt x="1358" y="2205"/>
                  </a:cubicBezTo>
                  <a:cubicBezTo>
                    <a:pt x="1406" y="2155"/>
                    <a:pt x="1455" y="2107"/>
                    <a:pt x="1504" y="2059"/>
                  </a:cubicBezTo>
                  <a:lnTo>
                    <a:pt x="1504" y="2059"/>
                  </a:lnTo>
                  <a:cubicBezTo>
                    <a:pt x="1502" y="2061"/>
                    <a:pt x="1499" y="2063"/>
                    <a:pt x="1497" y="2064"/>
                  </a:cubicBezTo>
                  <a:cubicBezTo>
                    <a:pt x="1575" y="1986"/>
                    <a:pt x="1643" y="1904"/>
                    <a:pt x="1701" y="1811"/>
                  </a:cubicBezTo>
                  <a:lnTo>
                    <a:pt x="1701" y="1811"/>
                  </a:lnTo>
                  <a:cubicBezTo>
                    <a:pt x="1701" y="1811"/>
                    <a:pt x="1701" y="1811"/>
                    <a:pt x="1701" y="1811"/>
                  </a:cubicBezTo>
                  <a:lnTo>
                    <a:pt x="1701" y="1811"/>
                  </a:lnTo>
                  <a:cubicBezTo>
                    <a:pt x="1701" y="1811"/>
                    <a:pt x="1701" y="1811"/>
                    <a:pt x="1701" y="1810"/>
                  </a:cubicBezTo>
                  <a:lnTo>
                    <a:pt x="1701" y="1810"/>
                  </a:lnTo>
                  <a:cubicBezTo>
                    <a:pt x="1701" y="1811"/>
                    <a:pt x="1701" y="1811"/>
                    <a:pt x="1701" y="1811"/>
                  </a:cubicBezTo>
                  <a:lnTo>
                    <a:pt x="1701" y="1811"/>
                  </a:lnTo>
                  <a:cubicBezTo>
                    <a:pt x="1701" y="1811"/>
                    <a:pt x="1701" y="1811"/>
                    <a:pt x="1701" y="1810"/>
                  </a:cubicBezTo>
                  <a:lnTo>
                    <a:pt x="1701" y="1810"/>
                  </a:lnTo>
                  <a:cubicBezTo>
                    <a:pt x="1701" y="1810"/>
                    <a:pt x="1701" y="1810"/>
                    <a:pt x="1701" y="1810"/>
                  </a:cubicBezTo>
                  <a:lnTo>
                    <a:pt x="1701" y="1810"/>
                  </a:lnTo>
                  <a:cubicBezTo>
                    <a:pt x="1701" y="1810"/>
                    <a:pt x="1701" y="1810"/>
                    <a:pt x="1701" y="1810"/>
                  </a:cubicBezTo>
                  <a:lnTo>
                    <a:pt x="1701" y="1810"/>
                  </a:lnTo>
                  <a:cubicBezTo>
                    <a:pt x="1701" y="1810"/>
                    <a:pt x="1701" y="1810"/>
                    <a:pt x="1701" y="1810"/>
                  </a:cubicBezTo>
                  <a:lnTo>
                    <a:pt x="1701" y="1810"/>
                  </a:lnTo>
                  <a:cubicBezTo>
                    <a:pt x="1703" y="1808"/>
                    <a:pt x="1703" y="1806"/>
                    <a:pt x="1704" y="1804"/>
                  </a:cubicBezTo>
                  <a:cubicBezTo>
                    <a:pt x="1704" y="1803"/>
                    <a:pt x="1706" y="1803"/>
                    <a:pt x="1706" y="1800"/>
                  </a:cubicBezTo>
                  <a:cubicBezTo>
                    <a:pt x="1747" y="1724"/>
                    <a:pt x="1782" y="1645"/>
                    <a:pt x="1806" y="1560"/>
                  </a:cubicBezTo>
                  <a:cubicBezTo>
                    <a:pt x="1826" y="1480"/>
                    <a:pt x="1833" y="1398"/>
                    <a:pt x="1835" y="1316"/>
                  </a:cubicBezTo>
                  <a:cubicBezTo>
                    <a:pt x="1832" y="1157"/>
                    <a:pt x="1805" y="1002"/>
                    <a:pt x="1763" y="848"/>
                  </a:cubicBezTo>
                  <a:lnTo>
                    <a:pt x="1763" y="848"/>
                  </a:lnTo>
                  <a:cubicBezTo>
                    <a:pt x="1763" y="849"/>
                    <a:pt x="1763" y="849"/>
                    <a:pt x="1763" y="850"/>
                  </a:cubicBezTo>
                  <a:lnTo>
                    <a:pt x="1763" y="850"/>
                  </a:lnTo>
                  <a:cubicBezTo>
                    <a:pt x="1728" y="723"/>
                    <a:pt x="1681" y="600"/>
                    <a:pt x="1627" y="477"/>
                  </a:cubicBezTo>
                  <a:cubicBezTo>
                    <a:pt x="1569" y="347"/>
                    <a:pt x="1503" y="220"/>
                    <a:pt x="1431" y="98"/>
                  </a:cubicBezTo>
                  <a:cubicBezTo>
                    <a:pt x="1410" y="67"/>
                    <a:pt x="1390" y="32"/>
                    <a:pt x="13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2" name="Google Shape;2642;p11"/>
            <p:cNvSpPr/>
            <p:nvPr/>
          </p:nvSpPr>
          <p:spPr>
            <a:xfrm>
              <a:off x="1055858" y="2623517"/>
              <a:ext cx="161" cy="81"/>
            </a:xfrm>
            <a:custGeom>
              <a:avLst/>
              <a:gdLst/>
              <a:ahLst/>
              <a:cxnLst/>
              <a:rect l="l" t="t" r="r" b="b"/>
              <a:pathLst>
                <a:path w="4" h="2" extrusionOk="0">
                  <a:moveTo>
                    <a:pt x="3" y="0"/>
                  </a:moveTo>
                  <a:cubicBezTo>
                    <a:pt x="0" y="0"/>
                    <a:pt x="0" y="2"/>
                    <a:pt x="0" y="2"/>
                  </a:cubicBezTo>
                  <a:cubicBezTo>
                    <a:pt x="0" y="2"/>
                    <a:pt x="3" y="2"/>
                    <a:pt x="3" y="0"/>
                  </a:cubicBezTo>
                  <a:close/>
                </a:path>
              </a:pathLst>
            </a:custGeom>
            <a:solidFill>
              <a:srgbClr val="EFBC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3" name="Google Shape;2643;p11"/>
            <p:cNvSpPr/>
            <p:nvPr/>
          </p:nvSpPr>
          <p:spPr>
            <a:xfrm>
              <a:off x="1163080" y="2588489"/>
              <a:ext cx="161" cy="202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3" y="1"/>
                  </a:moveTo>
                  <a:cubicBezTo>
                    <a:pt x="1" y="2"/>
                    <a:pt x="1" y="2"/>
                    <a:pt x="1" y="5"/>
                  </a:cubicBezTo>
                  <a:cubicBezTo>
                    <a:pt x="1" y="2"/>
                    <a:pt x="3" y="2"/>
                    <a:pt x="3" y="1"/>
                  </a:cubicBezTo>
                  <a:close/>
                </a:path>
              </a:pathLst>
            </a:custGeom>
            <a:solidFill>
              <a:srgbClr val="EFBC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4" name="Google Shape;2644;p11"/>
            <p:cNvSpPr/>
            <p:nvPr/>
          </p:nvSpPr>
          <p:spPr>
            <a:xfrm>
              <a:off x="1015745" y="2454875"/>
              <a:ext cx="161" cy="282"/>
            </a:xfrm>
            <a:custGeom>
              <a:avLst/>
              <a:gdLst/>
              <a:ahLst/>
              <a:cxnLst/>
              <a:rect l="l" t="t" r="r" b="b"/>
              <a:pathLst>
                <a:path w="4" h="7" extrusionOk="0">
                  <a:moveTo>
                    <a:pt x="0" y="1"/>
                  </a:moveTo>
                  <a:cubicBezTo>
                    <a:pt x="0" y="2"/>
                    <a:pt x="2" y="5"/>
                    <a:pt x="3" y="7"/>
                  </a:cubicBezTo>
                  <a:lnTo>
                    <a:pt x="3" y="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FBC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5" name="Google Shape;2645;p11"/>
            <p:cNvSpPr/>
            <p:nvPr/>
          </p:nvSpPr>
          <p:spPr>
            <a:xfrm>
              <a:off x="1015584" y="2454835"/>
              <a:ext cx="202" cy="161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0" y="0"/>
                  </a:moveTo>
                  <a:lnTo>
                    <a:pt x="0" y="0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FBC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6" name="Google Shape;2646;p11"/>
            <p:cNvSpPr/>
            <p:nvPr/>
          </p:nvSpPr>
          <p:spPr>
            <a:xfrm>
              <a:off x="981888" y="2331430"/>
              <a:ext cx="323" cy="565"/>
            </a:xfrm>
            <a:custGeom>
              <a:avLst/>
              <a:gdLst/>
              <a:ahLst/>
              <a:cxnLst/>
              <a:rect l="l" t="t" r="r" b="b"/>
              <a:pathLst>
                <a:path w="8" h="14" extrusionOk="0">
                  <a:moveTo>
                    <a:pt x="8" y="1"/>
                  </a:moveTo>
                  <a:lnTo>
                    <a:pt x="8" y="1"/>
                  </a:lnTo>
                  <a:cubicBezTo>
                    <a:pt x="5" y="5"/>
                    <a:pt x="2" y="8"/>
                    <a:pt x="1" y="14"/>
                  </a:cubicBezTo>
                  <a:cubicBezTo>
                    <a:pt x="5" y="9"/>
                    <a:pt x="6" y="6"/>
                    <a:pt x="8" y="1"/>
                  </a:cubicBezTo>
                  <a:close/>
                </a:path>
              </a:pathLst>
            </a:custGeom>
            <a:solidFill>
              <a:srgbClr val="EFBC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7" name="Google Shape;2647;p11"/>
            <p:cNvSpPr/>
            <p:nvPr/>
          </p:nvSpPr>
          <p:spPr>
            <a:xfrm>
              <a:off x="1004487" y="2328242"/>
              <a:ext cx="40" cy="4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FBC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8" name="Google Shape;2648;p11"/>
            <p:cNvSpPr/>
            <p:nvPr/>
          </p:nvSpPr>
          <p:spPr>
            <a:xfrm>
              <a:off x="988546" y="2325216"/>
              <a:ext cx="282" cy="161"/>
            </a:xfrm>
            <a:custGeom>
              <a:avLst/>
              <a:gdLst/>
              <a:ahLst/>
              <a:cxnLst/>
              <a:rect l="l" t="t" r="r" b="b"/>
              <a:pathLst>
                <a:path w="7" h="4" extrusionOk="0">
                  <a:moveTo>
                    <a:pt x="7" y="1"/>
                  </a:moveTo>
                  <a:cubicBezTo>
                    <a:pt x="5" y="2"/>
                    <a:pt x="2" y="2"/>
                    <a:pt x="1" y="4"/>
                  </a:cubicBezTo>
                  <a:cubicBezTo>
                    <a:pt x="2" y="2"/>
                    <a:pt x="5" y="2"/>
                    <a:pt x="7" y="1"/>
                  </a:cubicBezTo>
                  <a:close/>
                </a:path>
              </a:pathLst>
            </a:custGeom>
            <a:solidFill>
              <a:srgbClr val="EFBC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9" name="Google Shape;2649;p11"/>
            <p:cNvSpPr/>
            <p:nvPr/>
          </p:nvSpPr>
          <p:spPr>
            <a:xfrm>
              <a:off x="992784" y="2323682"/>
              <a:ext cx="404" cy="40"/>
            </a:xfrm>
            <a:custGeom>
              <a:avLst/>
              <a:gdLst/>
              <a:ahLst/>
              <a:cxnLst/>
              <a:rect l="l" t="t" r="r" b="b"/>
              <a:pathLst>
                <a:path w="10" h="1" extrusionOk="0">
                  <a:moveTo>
                    <a:pt x="9" y="0"/>
                  </a:moveTo>
                  <a:lnTo>
                    <a:pt x="1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EFBC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0" name="Google Shape;2650;p11"/>
            <p:cNvSpPr/>
            <p:nvPr/>
          </p:nvSpPr>
          <p:spPr>
            <a:xfrm>
              <a:off x="782778" y="2232319"/>
              <a:ext cx="203752" cy="379418"/>
            </a:xfrm>
            <a:custGeom>
              <a:avLst/>
              <a:gdLst/>
              <a:ahLst/>
              <a:cxnLst/>
              <a:rect l="l" t="t" r="r" b="b"/>
              <a:pathLst>
                <a:path w="5049" h="9402" extrusionOk="0">
                  <a:moveTo>
                    <a:pt x="4211" y="1091"/>
                  </a:moveTo>
                  <a:lnTo>
                    <a:pt x="4211" y="1091"/>
                  </a:lnTo>
                  <a:cubicBezTo>
                    <a:pt x="4209" y="1094"/>
                    <a:pt x="4206" y="1098"/>
                    <a:pt x="4204" y="1099"/>
                  </a:cubicBezTo>
                  <a:cubicBezTo>
                    <a:pt x="4208" y="1098"/>
                    <a:pt x="4209" y="1094"/>
                    <a:pt x="4211" y="1091"/>
                  </a:cubicBezTo>
                  <a:close/>
                  <a:moveTo>
                    <a:pt x="3418" y="6142"/>
                  </a:moveTo>
                  <a:lnTo>
                    <a:pt x="3418" y="6142"/>
                  </a:lnTo>
                  <a:cubicBezTo>
                    <a:pt x="3418" y="6142"/>
                    <a:pt x="3418" y="6142"/>
                    <a:pt x="3418" y="6142"/>
                  </a:cubicBezTo>
                  <a:lnTo>
                    <a:pt x="3418" y="6142"/>
                  </a:lnTo>
                  <a:cubicBezTo>
                    <a:pt x="3418" y="6142"/>
                    <a:pt x="3418" y="6142"/>
                    <a:pt x="3418" y="6142"/>
                  </a:cubicBezTo>
                  <a:close/>
                  <a:moveTo>
                    <a:pt x="3389" y="6624"/>
                  </a:moveTo>
                  <a:cubicBezTo>
                    <a:pt x="3389" y="6624"/>
                    <a:pt x="3388" y="6625"/>
                    <a:pt x="3388" y="6626"/>
                  </a:cubicBezTo>
                  <a:cubicBezTo>
                    <a:pt x="3389" y="6626"/>
                    <a:pt x="3389" y="6624"/>
                    <a:pt x="3389" y="6624"/>
                  </a:cubicBezTo>
                  <a:close/>
                  <a:moveTo>
                    <a:pt x="5048" y="1"/>
                  </a:moveTo>
                  <a:lnTo>
                    <a:pt x="5048" y="1"/>
                  </a:lnTo>
                  <a:cubicBezTo>
                    <a:pt x="4894" y="115"/>
                    <a:pt x="4736" y="215"/>
                    <a:pt x="4593" y="298"/>
                  </a:cubicBezTo>
                  <a:cubicBezTo>
                    <a:pt x="4217" y="518"/>
                    <a:pt x="3820" y="707"/>
                    <a:pt x="3378" y="918"/>
                  </a:cubicBezTo>
                  <a:lnTo>
                    <a:pt x="3254" y="976"/>
                  </a:lnTo>
                  <a:lnTo>
                    <a:pt x="3221" y="992"/>
                  </a:lnTo>
                  <a:cubicBezTo>
                    <a:pt x="2832" y="1177"/>
                    <a:pt x="2428" y="1371"/>
                    <a:pt x="2042" y="1580"/>
                  </a:cubicBezTo>
                  <a:cubicBezTo>
                    <a:pt x="1742" y="1744"/>
                    <a:pt x="1358" y="1964"/>
                    <a:pt x="1022" y="2235"/>
                  </a:cubicBezTo>
                  <a:cubicBezTo>
                    <a:pt x="699" y="2498"/>
                    <a:pt x="468" y="2760"/>
                    <a:pt x="313" y="3037"/>
                  </a:cubicBezTo>
                  <a:cubicBezTo>
                    <a:pt x="143" y="3340"/>
                    <a:pt x="71" y="3680"/>
                    <a:pt x="103" y="4022"/>
                  </a:cubicBezTo>
                  <a:cubicBezTo>
                    <a:pt x="112" y="4121"/>
                    <a:pt x="129" y="4212"/>
                    <a:pt x="150" y="4301"/>
                  </a:cubicBezTo>
                  <a:cubicBezTo>
                    <a:pt x="183" y="4437"/>
                    <a:pt x="218" y="4549"/>
                    <a:pt x="272" y="4660"/>
                  </a:cubicBezTo>
                  <a:cubicBezTo>
                    <a:pt x="323" y="4763"/>
                    <a:pt x="380" y="4857"/>
                    <a:pt x="452" y="4951"/>
                  </a:cubicBezTo>
                  <a:cubicBezTo>
                    <a:pt x="485" y="4997"/>
                    <a:pt x="521" y="5043"/>
                    <a:pt x="554" y="5088"/>
                  </a:cubicBezTo>
                  <a:cubicBezTo>
                    <a:pt x="564" y="5109"/>
                    <a:pt x="576" y="5134"/>
                    <a:pt x="584" y="5157"/>
                  </a:cubicBezTo>
                  <a:cubicBezTo>
                    <a:pt x="590" y="5181"/>
                    <a:pt x="593" y="5207"/>
                    <a:pt x="593" y="5232"/>
                  </a:cubicBezTo>
                  <a:cubicBezTo>
                    <a:pt x="590" y="5309"/>
                    <a:pt x="576" y="5382"/>
                    <a:pt x="561" y="5438"/>
                  </a:cubicBezTo>
                  <a:cubicBezTo>
                    <a:pt x="518" y="5588"/>
                    <a:pt x="475" y="5698"/>
                    <a:pt x="420" y="5802"/>
                  </a:cubicBezTo>
                  <a:cubicBezTo>
                    <a:pt x="382" y="5863"/>
                    <a:pt x="333" y="5930"/>
                    <a:pt x="268" y="6006"/>
                  </a:cubicBezTo>
                  <a:lnTo>
                    <a:pt x="216" y="6067"/>
                  </a:lnTo>
                  <a:cubicBezTo>
                    <a:pt x="181" y="6108"/>
                    <a:pt x="145" y="6149"/>
                    <a:pt x="116" y="6197"/>
                  </a:cubicBezTo>
                  <a:cubicBezTo>
                    <a:pt x="71" y="6269"/>
                    <a:pt x="23" y="6355"/>
                    <a:pt x="11" y="6451"/>
                  </a:cubicBezTo>
                  <a:cubicBezTo>
                    <a:pt x="1" y="6544"/>
                    <a:pt x="14" y="6638"/>
                    <a:pt x="46" y="6725"/>
                  </a:cubicBezTo>
                  <a:cubicBezTo>
                    <a:pt x="81" y="6832"/>
                    <a:pt x="146" y="6945"/>
                    <a:pt x="234" y="7063"/>
                  </a:cubicBezTo>
                  <a:cubicBezTo>
                    <a:pt x="262" y="7102"/>
                    <a:pt x="310" y="7160"/>
                    <a:pt x="363" y="7195"/>
                  </a:cubicBezTo>
                  <a:cubicBezTo>
                    <a:pt x="405" y="7221"/>
                    <a:pt x="448" y="7248"/>
                    <a:pt x="492" y="7268"/>
                  </a:cubicBezTo>
                  <a:cubicBezTo>
                    <a:pt x="571" y="7304"/>
                    <a:pt x="653" y="7329"/>
                    <a:pt x="756" y="7364"/>
                  </a:cubicBezTo>
                  <a:cubicBezTo>
                    <a:pt x="851" y="7396"/>
                    <a:pt x="958" y="7432"/>
                    <a:pt x="1057" y="7482"/>
                  </a:cubicBezTo>
                  <a:cubicBezTo>
                    <a:pt x="1085" y="7499"/>
                    <a:pt x="1113" y="7520"/>
                    <a:pt x="1137" y="7541"/>
                  </a:cubicBezTo>
                  <a:cubicBezTo>
                    <a:pt x="1150" y="7555"/>
                    <a:pt x="1163" y="7571"/>
                    <a:pt x="1174" y="7587"/>
                  </a:cubicBezTo>
                  <a:cubicBezTo>
                    <a:pt x="1196" y="7630"/>
                    <a:pt x="1215" y="7673"/>
                    <a:pt x="1229" y="7721"/>
                  </a:cubicBezTo>
                  <a:cubicBezTo>
                    <a:pt x="1236" y="7751"/>
                    <a:pt x="1243" y="7781"/>
                    <a:pt x="1251" y="7814"/>
                  </a:cubicBezTo>
                  <a:lnTo>
                    <a:pt x="1259" y="7853"/>
                  </a:lnTo>
                  <a:lnTo>
                    <a:pt x="1272" y="7910"/>
                  </a:lnTo>
                  <a:cubicBezTo>
                    <a:pt x="1288" y="7989"/>
                    <a:pt x="1307" y="8071"/>
                    <a:pt x="1332" y="8150"/>
                  </a:cubicBezTo>
                  <a:cubicBezTo>
                    <a:pt x="1357" y="8223"/>
                    <a:pt x="1387" y="8288"/>
                    <a:pt x="1424" y="8347"/>
                  </a:cubicBezTo>
                  <a:cubicBezTo>
                    <a:pt x="1475" y="8426"/>
                    <a:pt x="1539" y="8485"/>
                    <a:pt x="1590" y="8528"/>
                  </a:cubicBezTo>
                  <a:cubicBezTo>
                    <a:pt x="1712" y="8638"/>
                    <a:pt x="1854" y="8736"/>
                    <a:pt x="2020" y="8827"/>
                  </a:cubicBezTo>
                  <a:lnTo>
                    <a:pt x="2121" y="8878"/>
                  </a:lnTo>
                  <a:lnTo>
                    <a:pt x="2190" y="8914"/>
                  </a:lnTo>
                  <a:cubicBezTo>
                    <a:pt x="2263" y="8952"/>
                    <a:pt x="2336" y="8987"/>
                    <a:pt x="2407" y="9028"/>
                  </a:cubicBezTo>
                  <a:cubicBezTo>
                    <a:pt x="2533" y="9114"/>
                    <a:pt x="2637" y="9193"/>
                    <a:pt x="2723" y="9278"/>
                  </a:cubicBezTo>
                  <a:cubicBezTo>
                    <a:pt x="2760" y="9316"/>
                    <a:pt x="2795" y="9357"/>
                    <a:pt x="2832" y="9401"/>
                  </a:cubicBezTo>
                  <a:cubicBezTo>
                    <a:pt x="2829" y="9334"/>
                    <a:pt x="2818" y="9266"/>
                    <a:pt x="2800" y="9200"/>
                  </a:cubicBezTo>
                  <a:cubicBezTo>
                    <a:pt x="2767" y="9092"/>
                    <a:pt x="2716" y="8993"/>
                    <a:pt x="2660" y="8897"/>
                  </a:cubicBezTo>
                  <a:lnTo>
                    <a:pt x="2660" y="8897"/>
                  </a:lnTo>
                  <a:cubicBezTo>
                    <a:pt x="2661" y="8901"/>
                    <a:pt x="2665" y="8906"/>
                    <a:pt x="2667" y="8911"/>
                  </a:cubicBezTo>
                  <a:cubicBezTo>
                    <a:pt x="2622" y="8835"/>
                    <a:pt x="2573" y="8760"/>
                    <a:pt x="2530" y="8684"/>
                  </a:cubicBezTo>
                  <a:cubicBezTo>
                    <a:pt x="2483" y="8602"/>
                    <a:pt x="2436" y="8519"/>
                    <a:pt x="2395" y="8432"/>
                  </a:cubicBezTo>
                  <a:cubicBezTo>
                    <a:pt x="2369" y="8374"/>
                    <a:pt x="2345" y="8315"/>
                    <a:pt x="2322" y="8255"/>
                  </a:cubicBezTo>
                  <a:cubicBezTo>
                    <a:pt x="2301" y="8202"/>
                    <a:pt x="2280" y="8147"/>
                    <a:pt x="2262" y="8094"/>
                  </a:cubicBezTo>
                  <a:cubicBezTo>
                    <a:pt x="2234" y="8018"/>
                    <a:pt x="2211" y="7939"/>
                    <a:pt x="2199" y="7860"/>
                  </a:cubicBezTo>
                  <a:cubicBezTo>
                    <a:pt x="2190" y="7805"/>
                    <a:pt x="2191" y="7748"/>
                    <a:pt x="2206" y="7692"/>
                  </a:cubicBezTo>
                  <a:cubicBezTo>
                    <a:pt x="2219" y="7647"/>
                    <a:pt x="2242" y="7607"/>
                    <a:pt x="2275" y="7573"/>
                  </a:cubicBezTo>
                  <a:cubicBezTo>
                    <a:pt x="2311" y="7534"/>
                    <a:pt x="2354" y="7504"/>
                    <a:pt x="2400" y="7476"/>
                  </a:cubicBezTo>
                  <a:cubicBezTo>
                    <a:pt x="2459" y="7439"/>
                    <a:pt x="2523" y="7405"/>
                    <a:pt x="2586" y="7369"/>
                  </a:cubicBezTo>
                  <a:lnTo>
                    <a:pt x="2585" y="7369"/>
                  </a:lnTo>
                  <a:cubicBezTo>
                    <a:pt x="2586" y="7369"/>
                    <a:pt x="2586" y="7367"/>
                    <a:pt x="2588" y="7367"/>
                  </a:cubicBezTo>
                  <a:cubicBezTo>
                    <a:pt x="2678" y="7313"/>
                    <a:pt x="2766" y="7255"/>
                    <a:pt x="2851" y="7191"/>
                  </a:cubicBezTo>
                  <a:cubicBezTo>
                    <a:pt x="2953" y="7116"/>
                    <a:pt x="3046" y="7030"/>
                    <a:pt x="3136" y="6939"/>
                  </a:cubicBezTo>
                  <a:cubicBezTo>
                    <a:pt x="3233" y="6843"/>
                    <a:pt x="3319" y="6740"/>
                    <a:pt x="3389" y="6623"/>
                  </a:cubicBezTo>
                  <a:lnTo>
                    <a:pt x="3389" y="6623"/>
                  </a:lnTo>
                  <a:cubicBezTo>
                    <a:pt x="3389" y="6623"/>
                    <a:pt x="3389" y="6623"/>
                    <a:pt x="3389" y="6624"/>
                  </a:cubicBezTo>
                  <a:lnTo>
                    <a:pt x="3389" y="6624"/>
                  </a:lnTo>
                  <a:cubicBezTo>
                    <a:pt x="3417" y="6571"/>
                    <a:pt x="3440" y="6519"/>
                    <a:pt x="3457" y="6464"/>
                  </a:cubicBezTo>
                  <a:cubicBezTo>
                    <a:pt x="3467" y="6427"/>
                    <a:pt x="3471" y="6386"/>
                    <a:pt x="3475" y="6348"/>
                  </a:cubicBezTo>
                  <a:cubicBezTo>
                    <a:pt x="3474" y="6317"/>
                    <a:pt x="3471" y="6286"/>
                    <a:pt x="3464" y="6256"/>
                  </a:cubicBezTo>
                  <a:cubicBezTo>
                    <a:pt x="3454" y="6217"/>
                    <a:pt x="3438" y="6181"/>
                    <a:pt x="3419" y="6146"/>
                  </a:cubicBezTo>
                  <a:cubicBezTo>
                    <a:pt x="3419" y="6146"/>
                    <a:pt x="3419" y="6145"/>
                    <a:pt x="3419" y="6145"/>
                  </a:cubicBezTo>
                  <a:lnTo>
                    <a:pt x="3419" y="6145"/>
                  </a:lnTo>
                  <a:cubicBezTo>
                    <a:pt x="3419" y="6145"/>
                    <a:pt x="3419" y="6145"/>
                    <a:pt x="3419" y="6145"/>
                  </a:cubicBezTo>
                  <a:cubicBezTo>
                    <a:pt x="3419" y="6142"/>
                    <a:pt x="3418" y="6142"/>
                    <a:pt x="3418" y="6141"/>
                  </a:cubicBezTo>
                  <a:cubicBezTo>
                    <a:pt x="3388" y="6092"/>
                    <a:pt x="3352" y="6049"/>
                    <a:pt x="3310" y="6009"/>
                  </a:cubicBezTo>
                  <a:cubicBezTo>
                    <a:pt x="3201" y="5905"/>
                    <a:pt x="3075" y="5823"/>
                    <a:pt x="2945" y="5747"/>
                  </a:cubicBezTo>
                  <a:lnTo>
                    <a:pt x="2945" y="5747"/>
                  </a:lnTo>
                  <a:cubicBezTo>
                    <a:pt x="2946" y="5748"/>
                    <a:pt x="2948" y="5749"/>
                    <a:pt x="2949" y="5750"/>
                  </a:cubicBezTo>
                  <a:lnTo>
                    <a:pt x="2949" y="5750"/>
                  </a:lnTo>
                  <a:cubicBezTo>
                    <a:pt x="2631" y="5569"/>
                    <a:pt x="2293" y="5426"/>
                    <a:pt x="1980" y="5236"/>
                  </a:cubicBezTo>
                  <a:cubicBezTo>
                    <a:pt x="1910" y="5194"/>
                    <a:pt x="1844" y="5148"/>
                    <a:pt x="1779" y="5099"/>
                  </a:cubicBezTo>
                  <a:cubicBezTo>
                    <a:pt x="1664" y="5010"/>
                    <a:pt x="1561" y="4907"/>
                    <a:pt x="1465" y="4799"/>
                  </a:cubicBezTo>
                  <a:cubicBezTo>
                    <a:pt x="1377" y="4703"/>
                    <a:pt x="1305" y="4594"/>
                    <a:pt x="1241" y="4479"/>
                  </a:cubicBezTo>
                  <a:cubicBezTo>
                    <a:pt x="1180" y="4371"/>
                    <a:pt x="1140" y="4253"/>
                    <a:pt x="1111" y="4134"/>
                  </a:cubicBezTo>
                  <a:cubicBezTo>
                    <a:pt x="1087" y="4031"/>
                    <a:pt x="1084" y="3926"/>
                    <a:pt x="1090" y="3821"/>
                  </a:cubicBezTo>
                  <a:cubicBezTo>
                    <a:pt x="1094" y="3710"/>
                    <a:pt x="1123" y="3600"/>
                    <a:pt x="1157" y="3495"/>
                  </a:cubicBezTo>
                  <a:cubicBezTo>
                    <a:pt x="1192" y="3394"/>
                    <a:pt x="1242" y="3303"/>
                    <a:pt x="1298" y="3211"/>
                  </a:cubicBezTo>
                  <a:cubicBezTo>
                    <a:pt x="1360" y="3107"/>
                    <a:pt x="1439" y="3011"/>
                    <a:pt x="1522" y="2922"/>
                  </a:cubicBezTo>
                  <a:cubicBezTo>
                    <a:pt x="1693" y="2735"/>
                    <a:pt x="1894" y="2579"/>
                    <a:pt x="2107" y="2444"/>
                  </a:cubicBezTo>
                  <a:cubicBezTo>
                    <a:pt x="2213" y="2378"/>
                    <a:pt x="2322" y="2317"/>
                    <a:pt x="2434" y="2260"/>
                  </a:cubicBezTo>
                  <a:cubicBezTo>
                    <a:pt x="2493" y="2228"/>
                    <a:pt x="2552" y="2202"/>
                    <a:pt x="2612" y="2175"/>
                  </a:cubicBezTo>
                  <a:cubicBezTo>
                    <a:pt x="2687" y="2141"/>
                    <a:pt x="2763" y="2103"/>
                    <a:pt x="2838" y="2066"/>
                  </a:cubicBezTo>
                  <a:cubicBezTo>
                    <a:pt x="2954" y="2006"/>
                    <a:pt x="3069" y="1944"/>
                    <a:pt x="3182" y="1876"/>
                  </a:cubicBezTo>
                  <a:lnTo>
                    <a:pt x="3181" y="1876"/>
                  </a:lnTo>
                  <a:cubicBezTo>
                    <a:pt x="3369" y="1766"/>
                    <a:pt x="3549" y="1644"/>
                    <a:pt x="3722" y="1510"/>
                  </a:cubicBezTo>
                  <a:cubicBezTo>
                    <a:pt x="3899" y="1378"/>
                    <a:pt x="4064" y="1230"/>
                    <a:pt x="4221" y="1075"/>
                  </a:cubicBezTo>
                  <a:lnTo>
                    <a:pt x="4221" y="1075"/>
                  </a:lnTo>
                  <a:cubicBezTo>
                    <a:pt x="4217" y="1078"/>
                    <a:pt x="4215" y="1079"/>
                    <a:pt x="4211" y="1082"/>
                  </a:cubicBezTo>
                  <a:cubicBezTo>
                    <a:pt x="4386" y="905"/>
                    <a:pt x="4547" y="720"/>
                    <a:pt x="4693" y="523"/>
                  </a:cubicBezTo>
                  <a:cubicBezTo>
                    <a:pt x="4821" y="354"/>
                    <a:pt x="4939" y="180"/>
                    <a:pt x="50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1" name="Google Shape;2651;p11"/>
            <p:cNvSpPr/>
            <p:nvPr/>
          </p:nvSpPr>
          <p:spPr>
            <a:xfrm>
              <a:off x="922365" y="2492566"/>
              <a:ext cx="202" cy="605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5" y="0"/>
                  </a:moveTo>
                  <a:cubicBezTo>
                    <a:pt x="3" y="5"/>
                    <a:pt x="2" y="9"/>
                    <a:pt x="1" y="15"/>
                  </a:cubicBezTo>
                  <a:cubicBezTo>
                    <a:pt x="2" y="9"/>
                    <a:pt x="3" y="6"/>
                    <a:pt x="5" y="0"/>
                  </a:cubicBezTo>
                  <a:close/>
                </a:path>
              </a:pathLst>
            </a:custGeom>
            <a:solidFill>
              <a:srgbClr val="EFBC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2" name="Google Shape;2652;p11"/>
            <p:cNvSpPr/>
            <p:nvPr/>
          </p:nvSpPr>
          <p:spPr>
            <a:xfrm>
              <a:off x="920387" y="2479774"/>
              <a:ext cx="323" cy="525"/>
            </a:xfrm>
            <a:custGeom>
              <a:avLst/>
              <a:gdLst/>
              <a:ahLst/>
              <a:cxnLst/>
              <a:rect l="l" t="t" r="r" b="b"/>
              <a:pathLst>
                <a:path w="8" h="13" extrusionOk="0">
                  <a:moveTo>
                    <a:pt x="1" y="0"/>
                  </a:moveTo>
                  <a:lnTo>
                    <a:pt x="1" y="0"/>
                  </a:lnTo>
                  <a:cubicBezTo>
                    <a:pt x="3" y="5"/>
                    <a:pt x="5" y="7"/>
                    <a:pt x="7" y="10"/>
                  </a:cubicBezTo>
                  <a:lnTo>
                    <a:pt x="7" y="10"/>
                  </a:lnTo>
                  <a:cubicBezTo>
                    <a:pt x="5" y="7"/>
                    <a:pt x="2" y="2"/>
                    <a:pt x="1" y="0"/>
                  </a:cubicBezTo>
                  <a:close/>
                  <a:moveTo>
                    <a:pt x="7" y="10"/>
                  </a:moveTo>
                  <a:lnTo>
                    <a:pt x="7" y="10"/>
                  </a:lnTo>
                  <a:cubicBezTo>
                    <a:pt x="7" y="11"/>
                    <a:pt x="8" y="12"/>
                    <a:pt x="8" y="13"/>
                  </a:cubicBezTo>
                  <a:cubicBezTo>
                    <a:pt x="8" y="12"/>
                    <a:pt x="7" y="11"/>
                    <a:pt x="7" y="10"/>
                  </a:cubicBezTo>
                  <a:close/>
                </a:path>
              </a:pathLst>
            </a:custGeom>
            <a:solidFill>
              <a:srgbClr val="EFBC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3" name="Google Shape;2653;p11"/>
            <p:cNvSpPr/>
            <p:nvPr/>
          </p:nvSpPr>
          <p:spPr>
            <a:xfrm>
              <a:off x="264584" y="2116179"/>
              <a:ext cx="419974" cy="373203"/>
            </a:xfrm>
            <a:custGeom>
              <a:avLst/>
              <a:gdLst/>
              <a:ahLst/>
              <a:cxnLst/>
              <a:rect l="l" t="t" r="r" b="b"/>
              <a:pathLst>
                <a:path w="10407" h="9248" extrusionOk="0">
                  <a:moveTo>
                    <a:pt x="1528" y="7001"/>
                  </a:moveTo>
                  <a:cubicBezTo>
                    <a:pt x="1531" y="7001"/>
                    <a:pt x="1535" y="7001"/>
                    <a:pt x="1538" y="7001"/>
                  </a:cubicBezTo>
                  <a:lnTo>
                    <a:pt x="1538" y="7001"/>
                  </a:lnTo>
                  <a:cubicBezTo>
                    <a:pt x="1540" y="7001"/>
                    <a:pt x="1543" y="7001"/>
                    <a:pt x="1546" y="7001"/>
                  </a:cubicBezTo>
                  <a:close/>
                  <a:moveTo>
                    <a:pt x="5192" y="0"/>
                  </a:moveTo>
                  <a:cubicBezTo>
                    <a:pt x="5130" y="144"/>
                    <a:pt x="5075" y="291"/>
                    <a:pt x="5034" y="444"/>
                  </a:cubicBezTo>
                  <a:lnTo>
                    <a:pt x="5034" y="444"/>
                  </a:lnTo>
                  <a:cubicBezTo>
                    <a:pt x="5035" y="441"/>
                    <a:pt x="5035" y="438"/>
                    <a:pt x="5036" y="435"/>
                  </a:cubicBezTo>
                  <a:lnTo>
                    <a:pt x="5036" y="435"/>
                  </a:lnTo>
                  <a:cubicBezTo>
                    <a:pt x="4991" y="615"/>
                    <a:pt x="4964" y="794"/>
                    <a:pt x="4964" y="980"/>
                  </a:cubicBezTo>
                  <a:lnTo>
                    <a:pt x="4964" y="983"/>
                  </a:lnTo>
                  <a:cubicBezTo>
                    <a:pt x="4968" y="1119"/>
                    <a:pt x="4985" y="1256"/>
                    <a:pt x="5021" y="1389"/>
                  </a:cubicBezTo>
                  <a:cubicBezTo>
                    <a:pt x="5057" y="1507"/>
                    <a:pt x="5106" y="1620"/>
                    <a:pt x="5166" y="1729"/>
                  </a:cubicBezTo>
                  <a:cubicBezTo>
                    <a:pt x="5202" y="1788"/>
                    <a:pt x="5244" y="1843"/>
                    <a:pt x="5291" y="1895"/>
                  </a:cubicBezTo>
                  <a:lnTo>
                    <a:pt x="5294" y="1899"/>
                  </a:lnTo>
                  <a:cubicBezTo>
                    <a:pt x="5385" y="1987"/>
                    <a:pt x="5485" y="2057"/>
                    <a:pt x="5593" y="2122"/>
                  </a:cubicBezTo>
                  <a:cubicBezTo>
                    <a:pt x="5594" y="2122"/>
                    <a:pt x="5596" y="2123"/>
                    <a:pt x="5597" y="2124"/>
                  </a:cubicBezTo>
                  <a:cubicBezTo>
                    <a:pt x="5600" y="2124"/>
                    <a:pt x="5600" y="2126"/>
                    <a:pt x="5602" y="2126"/>
                  </a:cubicBezTo>
                  <a:cubicBezTo>
                    <a:pt x="5603" y="2129"/>
                    <a:pt x="5604" y="2129"/>
                    <a:pt x="5607" y="2130"/>
                  </a:cubicBezTo>
                  <a:cubicBezTo>
                    <a:pt x="5752" y="2212"/>
                    <a:pt x="5903" y="2288"/>
                    <a:pt x="6043" y="2377"/>
                  </a:cubicBezTo>
                  <a:cubicBezTo>
                    <a:pt x="6198" y="2476"/>
                    <a:pt x="6330" y="2607"/>
                    <a:pt x="6420" y="2769"/>
                  </a:cubicBezTo>
                  <a:cubicBezTo>
                    <a:pt x="6466" y="2851"/>
                    <a:pt x="6502" y="2936"/>
                    <a:pt x="6528" y="3028"/>
                  </a:cubicBezTo>
                  <a:cubicBezTo>
                    <a:pt x="6555" y="3127"/>
                    <a:pt x="6570" y="3228"/>
                    <a:pt x="6578" y="3330"/>
                  </a:cubicBezTo>
                  <a:cubicBezTo>
                    <a:pt x="6587" y="3430"/>
                    <a:pt x="6588" y="3531"/>
                    <a:pt x="6596" y="3630"/>
                  </a:cubicBezTo>
                  <a:cubicBezTo>
                    <a:pt x="6603" y="3727"/>
                    <a:pt x="6617" y="3825"/>
                    <a:pt x="6643" y="3921"/>
                  </a:cubicBezTo>
                  <a:lnTo>
                    <a:pt x="6643" y="3924"/>
                  </a:lnTo>
                  <a:cubicBezTo>
                    <a:pt x="6666" y="4000"/>
                    <a:pt x="6696" y="4075"/>
                    <a:pt x="6735" y="4147"/>
                  </a:cubicBezTo>
                  <a:cubicBezTo>
                    <a:pt x="6766" y="4200"/>
                    <a:pt x="6804" y="4252"/>
                    <a:pt x="6844" y="4302"/>
                  </a:cubicBezTo>
                  <a:cubicBezTo>
                    <a:pt x="6874" y="4341"/>
                    <a:pt x="6904" y="4374"/>
                    <a:pt x="6939" y="4407"/>
                  </a:cubicBezTo>
                  <a:cubicBezTo>
                    <a:pt x="7019" y="4484"/>
                    <a:pt x="7108" y="4550"/>
                    <a:pt x="7197" y="4615"/>
                  </a:cubicBezTo>
                  <a:cubicBezTo>
                    <a:pt x="7288" y="4675"/>
                    <a:pt x="7378" y="4733"/>
                    <a:pt x="7463" y="4802"/>
                  </a:cubicBezTo>
                  <a:cubicBezTo>
                    <a:pt x="7541" y="4862"/>
                    <a:pt x="7607" y="4934"/>
                    <a:pt x="7663" y="5013"/>
                  </a:cubicBezTo>
                  <a:cubicBezTo>
                    <a:pt x="7733" y="5116"/>
                    <a:pt x="7773" y="5231"/>
                    <a:pt x="7805" y="5349"/>
                  </a:cubicBezTo>
                  <a:cubicBezTo>
                    <a:pt x="7838" y="5480"/>
                    <a:pt x="7849" y="5616"/>
                    <a:pt x="7851" y="5750"/>
                  </a:cubicBezTo>
                  <a:cubicBezTo>
                    <a:pt x="7855" y="5873"/>
                    <a:pt x="7845" y="6000"/>
                    <a:pt x="7826" y="6122"/>
                  </a:cubicBezTo>
                  <a:cubicBezTo>
                    <a:pt x="7791" y="6344"/>
                    <a:pt x="7712" y="6557"/>
                    <a:pt x="7600" y="6754"/>
                  </a:cubicBezTo>
                  <a:cubicBezTo>
                    <a:pt x="7548" y="6844"/>
                    <a:pt x="7489" y="6933"/>
                    <a:pt x="7424" y="7015"/>
                  </a:cubicBezTo>
                  <a:cubicBezTo>
                    <a:pt x="7354" y="7107"/>
                    <a:pt x="7273" y="7192"/>
                    <a:pt x="7189" y="7271"/>
                  </a:cubicBezTo>
                  <a:cubicBezTo>
                    <a:pt x="7024" y="7429"/>
                    <a:pt x="6833" y="7555"/>
                    <a:pt x="6634" y="7669"/>
                  </a:cubicBezTo>
                  <a:cubicBezTo>
                    <a:pt x="6222" y="7904"/>
                    <a:pt x="5761" y="8046"/>
                    <a:pt x="5299" y="8121"/>
                  </a:cubicBezTo>
                  <a:cubicBezTo>
                    <a:pt x="5092" y="8155"/>
                    <a:pt x="4883" y="8173"/>
                    <a:pt x="4675" y="8176"/>
                  </a:cubicBezTo>
                  <a:cubicBezTo>
                    <a:pt x="4663" y="8176"/>
                    <a:pt x="4650" y="8176"/>
                    <a:pt x="4637" y="8176"/>
                  </a:cubicBezTo>
                  <a:cubicBezTo>
                    <a:pt x="4555" y="8176"/>
                    <a:pt x="4472" y="8172"/>
                    <a:pt x="4391" y="8168"/>
                  </a:cubicBezTo>
                  <a:cubicBezTo>
                    <a:pt x="4361" y="8166"/>
                    <a:pt x="4332" y="8163"/>
                    <a:pt x="4302" y="8158"/>
                  </a:cubicBezTo>
                  <a:cubicBezTo>
                    <a:pt x="4203" y="8147"/>
                    <a:pt x="4108" y="8125"/>
                    <a:pt x="4010" y="8099"/>
                  </a:cubicBezTo>
                  <a:cubicBezTo>
                    <a:pt x="3757" y="8032"/>
                    <a:pt x="3522" y="7913"/>
                    <a:pt x="3296" y="7785"/>
                  </a:cubicBezTo>
                  <a:cubicBezTo>
                    <a:pt x="3058" y="7653"/>
                    <a:pt x="2825" y="7503"/>
                    <a:pt x="2588" y="7366"/>
                  </a:cubicBezTo>
                  <a:lnTo>
                    <a:pt x="2588" y="7366"/>
                  </a:lnTo>
                  <a:cubicBezTo>
                    <a:pt x="2594" y="7368"/>
                    <a:pt x="2601" y="7373"/>
                    <a:pt x="2607" y="7376"/>
                  </a:cubicBezTo>
                  <a:cubicBezTo>
                    <a:pt x="2376" y="7243"/>
                    <a:pt x="2139" y="7121"/>
                    <a:pt x="1882" y="7048"/>
                  </a:cubicBezTo>
                  <a:cubicBezTo>
                    <a:pt x="1770" y="7022"/>
                    <a:pt x="1654" y="7003"/>
                    <a:pt x="1538" y="7001"/>
                  </a:cubicBezTo>
                  <a:lnTo>
                    <a:pt x="1538" y="7001"/>
                  </a:lnTo>
                  <a:cubicBezTo>
                    <a:pt x="1460" y="7003"/>
                    <a:pt x="1382" y="7008"/>
                    <a:pt x="1306" y="7027"/>
                  </a:cubicBezTo>
                  <a:cubicBezTo>
                    <a:pt x="1267" y="7038"/>
                    <a:pt x="1231" y="7055"/>
                    <a:pt x="1198" y="7073"/>
                  </a:cubicBezTo>
                  <a:cubicBezTo>
                    <a:pt x="1116" y="7123"/>
                    <a:pt x="1047" y="7189"/>
                    <a:pt x="977" y="7256"/>
                  </a:cubicBezTo>
                  <a:cubicBezTo>
                    <a:pt x="911" y="7318"/>
                    <a:pt x="847" y="7381"/>
                    <a:pt x="768" y="7424"/>
                  </a:cubicBezTo>
                  <a:cubicBezTo>
                    <a:pt x="734" y="7445"/>
                    <a:pt x="700" y="7459"/>
                    <a:pt x="662" y="7469"/>
                  </a:cubicBezTo>
                  <a:cubicBezTo>
                    <a:pt x="626" y="7479"/>
                    <a:pt x="591" y="7484"/>
                    <a:pt x="553" y="7484"/>
                  </a:cubicBezTo>
                  <a:cubicBezTo>
                    <a:pt x="544" y="7484"/>
                    <a:pt x="535" y="7484"/>
                    <a:pt x="526" y="7483"/>
                  </a:cubicBezTo>
                  <a:cubicBezTo>
                    <a:pt x="481" y="7482"/>
                    <a:pt x="437" y="7467"/>
                    <a:pt x="394" y="7453"/>
                  </a:cubicBezTo>
                  <a:cubicBezTo>
                    <a:pt x="332" y="7432"/>
                    <a:pt x="276" y="7400"/>
                    <a:pt x="224" y="7364"/>
                  </a:cubicBezTo>
                  <a:cubicBezTo>
                    <a:pt x="187" y="7338"/>
                    <a:pt x="155" y="7307"/>
                    <a:pt x="129" y="7272"/>
                  </a:cubicBezTo>
                  <a:cubicBezTo>
                    <a:pt x="96" y="7232"/>
                    <a:pt x="72" y="7185"/>
                    <a:pt x="50" y="7136"/>
                  </a:cubicBezTo>
                  <a:cubicBezTo>
                    <a:pt x="35" y="7098"/>
                    <a:pt x="22" y="7058"/>
                    <a:pt x="10" y="7019"/>
                  </a:cubicBezTo>
                  <a:cubicBezTo>
                    <a:pt x="7" y="7064"/>
                    <a:pt x="4" y="7107"/>
                    <a:pt x="3" y="7150"/>
                  </a:cubicBezTo>
                  <a:cubicBezTo>
                    <a:pt x="0" y="7396"/>
                    <a:pt x="30" y="7590"/>
                    <a:pt x="99" y="7756"/>
                  </a:cubicBezTo>
                  <a:cubicBezTo>
                    <a:pt x="182" y="7964"/>
                    <a:pt x="325" y="8154"/>
                    <a:pt x="510" y="8302"/>
                  </a:cubicBezTo>
                  <a:cubicBezTo>
                    <a:pt x="655" y="8415"/>
                    <a:pt x="800" y="8503"/>
                    <a:pt x="948" y="8561"/>
                  </a:cubicBezTo>
                  <a:cubicBezTo>
                    <a:pt x="1107" y="8624"/>
                    <a:pt x="1270" y="8668"/>
                    <a:pt x="1431" y="8693"/>
                  </a:cubicBezTo>
                  <a:lnTo>
                    <a:pt x="1490" y="8701"/>
                  </a:lnTo>
                  <a:cubicBezTo>
                    <a:pt x="1708" y="8729"/>
                    <a:pt x="1933" y="8731"/>
                    <a:pt x="2149" y="8733"/>
                  </a:cubicBezTo>
                  <a:cubicBezTo>
                    <a:pt x="2255" y="8736"/>
                    <a:pt x="2361" y="8737"/>
                    <a:pt x="2466" y="8740"/>
                  </a:cubicBezTo>
                  <a:cubicBezTo>
                    <a:pt x="2607" y="8746"/>
                    <a:pt x="2736" y="8757"/>
                    <a:pt x="2860" y="8773"/>
                  </a:cubicBezTo>
                  <a:cubicBezTo>
                    <a:pt x="2909" y="8780"/>
                    <a:pt x="2955" y="8787"/>
                    <a:pt x="3003" y="8795"/>
                  </a:cubicBezTo>
                  <a:cubicBezTo>
                    <a:pt x="3158" y="8822"/>
                    <a:pt x="3325" y="8855"/>
                    <a:pt x="3497" y="8897"/>
                  </a:cubicBezTo>
                  <a:cubicBezTo>
                    <a:pt x="3594" y="8920"/>
                    <a:pt x="3691" y="8945"/>
                    <a:pt x="3788" y="8970"/>
                  </a:cubicBezTo>
                  <a:lnTo>
                    <a:pt x="3890" y="8996"/>
                  </a:lnTo>
                  <a:lnTo>
                    <a:pt x="3934" y="9006"/>
                  </a:lnTo>
                  <a:cubicBezTo>
                    <a:pt x="4131" y="9056"/>
                    <a:pt x="4330" y="9109"/>
                    <a:pt x="4532" y="9149"/>
                  </a:cubicBezTo>
                  <a:cubicBezTo>
                    <a:pt x="4691" y="9182"/>
                    <a:pt x="4833" y="9207"/>
                    <a:pt x="4964" y="9218"/>
                  </a:cubicBezTo>
                  <a:cubicBezTo>
                    <a:pt x="5115" y="9238"/>
                    <a:pt x="5257" y="9248"/>
                    <a:pt x="5395" y="9248"/>
                  </a:cubicBezTo>
                  <a:cubicBezTo>
                    <a:pt x="5455" y="9248"/>
                    <a:pt x="5514" y="9246"/>
                    <a:pt x="5573" y="9243"/>
                  </a:cubicBezTo>
                  <a:cubicBezTo>
                    <a:pt x="5887" y="9226"/>
                    <a:pt x="6157" y="9152"/>
                    <a:pt x="6380" y="9024"/>
                  </a:cubicBezTo>
                  <a:cubicBezTo>
                    <a:pt x="6509" y="8951"/>
                    <a:pt x="6613" y="8882"/>
                    <a:pt x="6700" y="8809"/>
                  </a:cubicBezTo>
                  <a:cubicBezTo>
                    <a:pt x="6765" y="8754"/>
                    <a:pt x="6828" y="8700"/>
                    <a:pt x="6890" y="8642"/>
                  </a:cubicBezTo>
                  <a:lnTo>
                    <a:pt x="6929" y="8608"/>
                  </a:lnTo>
                  <a:lnTo>
                    <a:pt x="6953" y="8585"/>
                  </a:lnTo>
                  <a:cubicBezTo>
                    <a:pt x="7127" y="8423"/>
                    <a:pt x="7334" y="8240"/>
                    <a:pt x="7568" y="8097"/>
                  </a:cubicBezTo>
                  <a:cubicBezTo>
                    <a:pt x="7706" y="8018"/>
                    <a:pt x="7868" y="7941"/>
                    <a:pt x="8081" y="7860"/>
                  </a:cubicBezTo>
                  <a:cubicBezTo>
                    <a:pt x="8158" y="7831"/>
                    <a:pt x="8234" y="7802"/>
                    <a:pt x="8335" y="7763"/>
                  </a:cubicBezTo>
                  <a:cubicBezTo>
                    <a:pt x="8540" y="7689"/>
                    <a:pt x="8751" y="7610"/>
                    <a:pt x="8950" y="7509"/>
                  </a:cubicBezTo>
                  <a:cubicBezTo>
                    <a:pt x="9185" y="7388"/>
                    <a:pt x="9416" y="7232"/>
                    <a:pt x="9638" y="7044"/>
                  </a:cubicBezTo>
                  <a:cubicBezTo>
                    <a:pt x="9830" y="6877"/>
                    <a:pt x="9968" y="6734"/>
                    <a:pt x="10074" y="6593"/>
                  </a:cubicBezTo>
                  <a:cubicBezTo>
                    <a:pt x="10192" y="6435"/>
                    <a:pt x="10274" y="6290"/>
                    <a:pt x="10326" y="6146"/>
                  </a:cubicBezTo>
                  <a:cubicBezTo>
                    <a:pt x="10379" y="5992"/>
                    <a:pt x="10406" y="5844"/>
                    <a:pt x="10406" y="5705"/>
                  </a:cubicBezTo>
                  <a:cubicBezTo>
                    <a:pt x="10406" y="5629"/>
                    <a:pt x="10405" y="5547"/>
                    <a:pt x="10386" y="5458"/>
                  </a:cubicBezTo>
                  <a:cubicBezTo>
                    <a:pt x="10372" y="5382"/>
                    <a:pt x="10351" y="5306"/>
                    <a:pt x="10327" y="5234"/>
                  </a:cubicBezTo>
                  <a:cubicBezTo>
                    <a:pt x="10281" y="5103"/>
                    <a:pt x="10214" y="4970"/>
                    <a:pt x="10120" y="4823"/>
                  </a:cubicBezTo>
                  <a:cubicBezTo>
                    <a:pt x="10038" y="4697"/>
                    <a:pt x="9942" y="4578"/>
                    <a:pt x="9830" y="4453"/>
                  </a:cubicBezTo>
                  <a:cubicBezTo>
                    <a:pt x="9306" y="3891"/>
                    <a:pt x="8662" y="3467"/>
                    <a:pt x="8035" y="3052"/>
                  </a:cubicBezTo>
                  <a:lnTo>
                    <a:pt x="7852" y="2935"/>
                  </a:lnTo>
                  <a:cubicBezTo>
                    <a:pt x="7561" y="2744"/>
                    <a:pt x="7318" y="2583"/>
                    <a:pt x="7081" y="2413"/>
                  </a:cubicBezTo>
                  <a:cubicBezTo>
                    <a:pt x="6830" y="2236"/>
                    <a:pt x="6564" y="2038"/>
                    <a:pt x="6328" y="1807"/>
                  </a:cubicBezTo>
                  <a:cubicBezTo>
                    <a:pt x="6239" y="1714"/>
                    <a:pt x="6149" y="1612"/>
                    <a:pt x="6067" y="1505"/>
                  </a:cubicBezTo>
                  <a:cubicBezTo>
                    <a:pt x="5931" y="1332"/>
                    <a:pt x="5803" y="1148"/>
                    <a:pt x="5691" y="961"/>
                  </a:cubicBezTo>
                  <a:cubicBezTo>
                    <a:pt x="5553" y="723"/>
                    <a:pt x="5422" y="463"/>
                    <a:pt x="5267" y="118"/>
                  </a:cubicBezTo>
                  <a:cubicBezTo>
                    <a:pt x="5260" y="99"/>
                    <a:pt x="5248" y="79"/>
                    <a:pt x="5230" y="68"/>
                  </a:cubicBezTo>
                  <a:cubicBezTo>
                    <a:pt x="5228" y="61"/>
                    <a:pt x="5227" y="49"/>
                    <a:pt x="5222" y="42"/>
                  </a:cubicBezTo>
                  <a:cubicBezTo>
                    <a:pt x="5217" y="26"/>
                    <a:pt x="5207" y="12"/>
                    <a:pt x="51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4" name="Google Shape;2654;p11"/>
            <p:cNvSpPr/>
            <p:nvPr/>
          </p:nvSpPr>
          <p:spPr>
            <a:xfrm>
              <a:off x="298482" y="2119892"/>
              <a:ext cx="161581" cy="238135"/>
            </a:xfrm>
            <a:custGeom>
              <a:avLst/>
              <a:gdLst/>
              <a:ahLst/>
              <a:cxnLst/>
              <a:rect l="l" t="t" r="r" b="b"/>
              <a:pathLst>
                <a:path w="4004" h="5901" extrusionOk="0">
                  <a:moveTo>
                    <a:pt x="4003" y="0"/>
                  </a:moveTo>
                  <a:cubicBezTo>
                    <a:pt x="3973" y="13"/>
                    <a:pt x="3943" y="27"/>
                    <a:pt x="3911" y="37"/>
                  </a:cubicBezTo>
                  <a:cubicBezTo>
                    <a:pt x="3781" y="187"/>
                    <a:pt x="3666" y="346"/>
                    <a:pt x="3565" y="517"/>
                  </a:cubicBezTo>
                  <a:cubicBezTo>
                    <a:pt x="3567" y="516"/>
                    <a:pt x="3567" y="514"/>
                    <a:pt x="3569" y="514"/>
                  </a:cubicBezTo>
                  <a:cubicBezTo>
                    <a:pt x="3571" y="511"/>
                    <a:pt x="3571" y="510"/>
                    <a:pt x="3572" y="509"/>
                  </a:cubicBezTo>
                  <a:lnTo>
                    <a:pt x="3572" y="509"/>
                  </a:lnTo>
                  <a:cubicBezTo>
                    <a:pt x="3572" y="510"/>
                    <a:pt x="3571" y="511"/>
                    <a:pt x="3569" y="514"/>
                  </a:cubicBezTo>
                  <a:cubicBezTo>
                    <a:pt x="3515" y="612"/>
                    <a:pt x="3466" y="713"/>
                    <a:pt x="3422" y="816"/>
                  </a:cubicBezTo>
                  <a:cubicBezTo>
                    <a:pt x="3373" y="931"/>
                    <a:pt x="3337" y="1049"/>
                    <a:pt x="3307" y="1169"/>
                  </a:cubicBezTo>
                  <a:cubicBezTo>
                    <a:pt x="3271" y="1320"/>
                    <a:pt x="3242" y="1474"/>
                    <a:pt x="3222" y="1629"/>
                  </a:cubicBezTo>
                  <a:cubicBezTo>
                    <a:pt x="3199" y="1800"/>
                    <a:pt x="3189" y="1974"/>
                    <a:pt x="3179" y="2146"/>
                  </a:cubicBezTo>
                  <a:cubicBezTo>
                    <a:pt x="3160" y="2479"/>
                    <a:pt x="3150" y="2814"/>
                    <a:pt x="3106" y="3144"/>
                  </a:cubicBezTo>
                  <a:cubicBezTo>
                    <a:pt x="3084" y="3296"/>
                    <a:pt x="3055" y="3452"/>
                    <a:pt x="3012" y="3598"/>
                  </a:cubicBezTo>
                  <a:cubicBezTo>
                    <a:pt x="2968" y="3763"/>
                    <a:pt x="2909" y="3923"/>
                    <a:pt x="2837" y="4078"/>
                  </a:cubicBezTo>
                  <a:cubicBezTo>
                    <a:pt x="2729" y="4308"/>
                    <a:pt x="2586" y="4517"/>
                    <a:pt x="2409" y="4697"/>
                  </a:cubicBezTo>
                  <a:cubicBezTo>
                    <a:pt x="2255" y="4855"/>
                    <a:pt x="2077" y="4983"/>
                    <a:pt x="1885" y="5092"/>
                  </a:cubicBezTo>
                  <a:cubicBezTo>
                    <a:pt x="1688" y="5204"/>
                    <a:pt x="1480" y="5290"/>
                    <a:pt x="1266" y="5370"/>
                  </a:cubicBezTo>
                  <a:cubicBezTo>
                    <a:pt x="1050" y="5457"/>
                    <a:pt x="828" y="5531"/>
                    <a:pt x="611" y="5617"/>
                  </a:cubicBezTo>
                  <a:cubicBezTo>
                    <a:pt x="401" y="5699"/>
                    <a:pt x="197" y="5790"/>
                    <a:pt x="0" y="5900"/>
                  </a:cubicBezTo>
                  <a:cubicBezTo>
                    <a:pt x="75" y="5880"/>
                    <a:pt x="151" y="5865"/>
                    <a:pt x="229" y="5850"/>
                  </a:cubicBezTo>
                  <a:cubicBezTo>
                    <a:pt x="404" y="5817"/>
                    <a:pt x="583" y="5801"/>
                    <a:pt x="762" y="5786"/>
                  </a:cubicBezTo>
                  <a:cubicBezTo>
                    <a:pt x="943" y="5768"/>
                    <a:pt x="1123" y="5755"/>
                    <a:pt x="1306" y="5737"/>
                  </a:cubicBezTo>
                  <a:cubicBezTo>
                    <a:pt x="1481" y="5717"/>
                    <a:pt x="1658" y="5686"/>
                    <a:pt x="1827" y="5638"/>
                  </a:cubicBezTo>
                  <a:cubicBezTo>
                    <a:pt x="2070" y="5566"/>
                    <a:pt x="2308" y="5474"/>
                    <a:pt x="2528" y="5347"/>
                  </a:cubicBezTo>
                  <a:cubicBezTo>
                    <a:pt x="2679" y="5257"/>
                    <a:pt x="2818" y="5151"/>
                    <a:pt x="2942" y="5027"/>
                  </a:cubicBezTo>
                  <a:cubicBezTo>
                    <a:pt x="3055" y="4911"/>
                    <a:pt x="3153" y="4783"/>
                    <a:pt x="3235" y="4644"/>
                  </a:cubicBezTo>
                  <a:lnTo>
                    <a:pt x="3235" y="4645"/>
                  </a:lnTo>
                  <a:cubicBezTo>
                    <a:pt x="3235" y="4645"/>
                    <a:pt x="3235" y="4644"/>
                    <a:pt x="3238" y="4644"/>
                  </a:cubicBezTo>
                  <a:cubicBezTo>
                    <a:pt x="3238" y="4641"/>
                    <a:pt x="3239" y="4641"/>
                    <a:pt x="3239" y="4639"/>
                  </a:cubicBezTo>
                  <a:cubicBezTo>
                    <a:pt x="3341" y="4457"/>
                    <a:pt x="3417" y="4263"/>
                    <a:pt x="3472" y="4059"/>
                  </a:cubicBezTo>
                  <a:cubicBezTo>
                    <a:pt x="3568" y="3693"/>
                    <a:pt x="3598" y="3312"/>
                    <a:pt x="3615" y="2936"/>
                  </a:cubicBezTo>
                  <a:cubicBezTo>
                    <a:pt x="3634" y="2535"/>
                    <a:pt x="3633" y="2133"/>
                    <a:pt x="3650" y="1732"/>
                  </a:cubicBezTo>
                  <a:cubicBezTo>
                    <a:pt x="3669" y="1340"/>
                    <a:pt x="3706" y="945"/>
                    <a:pt x="3804" y="560"/>
                  </a:cubicBezTo>
                  <a:cubicBezTo>
                    <a:pt x="3850" y="382"/>
                    <a:pt x="3910" y="207"/>
                    <a:pt x="3986" y="40"/>
                  </a:cubicBezTo>
                  <a:cubicBezTo>
                    <a:pt x="3992" y="27"/>
                    <a:pt x="3998" y="13"/>
                    <a:pt x="400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5" name="Google Shape;2655;p11"/>
            <p:cNvSpPr/>
            <p:nvPr/>
          </p:nvSpPr>
          <p:spPr>
            <a:xfrm>
              <a:off x="214140" y="2139544"/>
              <a:ext cx="181678" cy="152502"/>
            </a:xfrm>
            <a:custGeom>
              <a:avLst/>
              <a:gdLst/>
              <a:ahLst/>
              <a:cxnLst/>
              <a:rect l="l" t="t" r="r" b="b"/>
              <a:pathLst>
                <a:path w="4502" h="3779" extrusionOk="0">
                  <a:moveTo>
                    <a:pt x="1567" y="3490"/>
                  </a:moveTo>
                  <a:cubicBezTo>
                    <a:pt x="1566" y="3490"/>
                    <a:pt x="1564" y="3490"/>
                    <a:pt x="1562" y="3490"/>
                  </a:cubicBezTo>
                  <a:lnTo>
                    <a:pt x="1575" y="3490"/>
                  </a:lnTo>
                  <a:cubicBezTo>
                    <a:pt x="1572" y="3490"/>
                    <a:pt x="1570" y="3490"/>
                    <a:pt x="1567" y="3490"/>
                  </a:cubicBezTo>
                  <a:close/>
                  <a:moveTo>
                    <a:pt x="4502" y="0"/>
                  </a:moveTo>
                  <a:lnTo>
                    <a:pt x="4502" y="0"/>
                  </a:lnTo>
                  <a:cubicBezTo>
                    <a:pt x="4456" y="10"/>
                    <a:pt x="4411" y="20"/>
                    <a:pt x="4368" y="30"/>
                  </a:cubicBezTo>
                  <a:cubicBezTo>
                    <a:pt x="4205" y="68"/>
                    <a:pt x="4042" y="108"/>
                    <a:pt x="3878" y="147"/>
                  </a:cubicBezTo>
                  <a:cubicBezTo>
                    <a:pt x="3465" y="250"/>
                    <a:pt x="3025" y="372"/>
                    <a:pt x="2615" y="554"/>
                  </a:cubicBezTo>
                  <a:cubicBezTo>
                    <a:pt x="2097" y="786"/>
                    <a:pt x="1612" y="1162"/>
                    <a:pt x="1214" y="1639"/>
                  </a:cubicBezTo>
                  <a:cubicBezTo>
                    <a:pt x="865" y="2055"/>
                    <a:pt x="555" y="2552"/>
                    <a:pt x="262" y="3163"/>
                  </a:cubicBezTo>
                  <a:cubicBezTo>
                    <a:pt x="200" y="3296"/>
                    <a:pt x="137" y="3431"/>
                    <a:pt x="79" y="3568"/>
                  </a:cubicBezTo>
                  <a:cubicBezTo>
                    <a:pt x="52" y="3632"/>
                    <a:pt x="23" y="3706"/>
                    <a:pt x="0" y="3779"/>
                  </a:cubicBezTo>
                  <a:lnTo>
                    <a:pt x="54" y="3709"/>
                  </a:lnTo>
                  <a:cubicBezTo>
                    <a:pt x="130" y="3615"/>
                    <a:pt x="217" y="3533"/>
                    <a:pt x="316" y="3467"/>
                  </a:cubicBezTo>
                  <a:cubicBezTo>
                    <a:pt x="430" y="3390"/>
                    <a:pt x="559" y="3339"/>
                    <a:pt x="693" y="3321"/>
                  </a:cubicBezTo>
                  <a:cubicBezTo>
                    <a:pt x="719" y="3317"/>
                    <a:pt x="746" y="3315"/>
                    <a:pt x="773" y="3315"/>
                  </a:cubicBezTo>
                  <a:cubicBezTo>
                    <a:pt x="861" y="3315"/>
                    <a:pt x="949" y="3333"/>
                    <a:pt x="1035" y="3357"/>
                  </a:cubicBezTo>
                  <a:cubicBezTo>
                    <a:pt x="1150" y="3390"/>
                    <a:pt x="1260" y="3436"/>
                    <a:pt x="1378" y="3467"/>
                  </a:cubicBezTo>
                  <a:cubicBezTo>
                    <a:pt x="1369" y="3464"/>
                    <a:pt x="1365" y="3463"/>
                    <a:pt x="1359" y="3461"/>
                  </a:cubicBezTo>
                  <a:lnTo>
                    <a:pt x="1359" y="3461"/>
                  </a:lnTo>
                  <a:cubicBezTo>
                    <a:pt x="1429" y="3477"/>
                    <a:pt x="1497" y="3488"/>
                    <a:pt x="1567" y="3490"/>
                  </a:cubicBezTo>
                  <a:lnTo>
                    <a:pt x="1567" y="3490"/>
                  </a:lnTo>
                  <a:cubicBezTo>
                    <a:pt x="1618" y="3488"/>
                    <a:pt x="1664" y="3481"/>
                    <a:pt x="1713" y="3470"/>
                  </a:cubicBezTo>
                  <a:cubicBezTo>
                    <a:pt x="1766" y="3453"/>
                    <a:pt x="1817" y="3434"/>
                    <a:pt x="1866" y="3405"/>
                  </a:cubicBezTo>
                  <a:cubicBezTo>
                    <a:pt x="1902" y="3384"/>
                    <a:pt x="1935" y="3357"/>
                    <a:pt x="1968" y="3328"/>
                  </a:cubicBezTo>
                  <a:cubicBezTo>
                    <a:pt x="2004" y="3289"/>
                    <a:pt x="2034" y="3247"/>
                    <a:pt x="2063" y="3203"/>
                  </a:cubicBezTo>
                  <a:cubicBezTo>
                    <a:pt x="2100" y="3133"/>
                    <a:pt x="2129" y="3059"/>
                    <a:pt x="2151" y="2983"/>
                  </a:cubicBezTo>
                  <a:cubicBezTo>
                    <a:pt x="2218" y="2716"/>
                    <a:pt x="2220" y="2442"/>
                    <a:pt x="2248" y="2169"/>
                  </a:cubicBezTo>
                  <a:cubicBezTo>
                    <a:pt x="2263" y="2050"/>
                    <a:pt x="2283" y="1930"/>
                    <a:pt x="2319" y="1815"/>
                  </a:cubicBezTo>
                  <a:cubicBezTo>
                    <a:pt x="2342" y="1744"/>
                    <a:pt x="2373" y="1679"/>
                    <a:pt x="2406" y="1612"/>
                  </a:cubicBezTo>
                  <a:cubicBezTo>
                    <a:pt x="2445" y="1531"/>
                    <a:pt x="2494" y="1456"/>
                    <a:pt x="2544" y="1380"/>
                  </a:cubicBezTo>
                  <a:cubicBezTo>
                    <a:pt x="2630" y="1251"/>
                    <a:pt x="2740" y="1138"/>
                    <a:pt x="2853" y="1033"/>
                  </a:cubicBezTo>
                  <a:cubicBezTo>
                    <a:pt x="2979" y="915"/>
                    <a:pt x="3119" y="814"/>
                    <a:pt x="3262" y="721"/>
                  </a:cubicBezTo>
                  <a:cubicBezTo>
                    <a:pt x="3406" y="628"/>
                    <a:pt x="3557" y="544"/>
                    <a:pt x="3706" y="460"/>
                  </a:cubicBezTo>
                  <a:cubicBezTo>
                    <a:pt x="3889" y="358"/>
                    <a:pt x="4072" y="254"/>
                    <a:pt x="4253" y="149"/>
                  </a:cubicBezTo>
                  <a:lnTo>
                    <a:pt x="4253" y="149"/>
                  </a:lnTo>
                  <a:cubicBezTo>
                    <a:pt x="4246" y="152"/>
                    <a:pt x="4239" y="157"/>
                    <a:pt x="4233" y="159"/>
                  </a:cubicBezTo>
                  <a:cubicBezTo>
                    <a:pt x="4324" y="108"/>
                    <a:pt x="4413" y="53"/>
                    <a:pt x="450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6" name="Google Shape;2656;p11"/>
            <p:cNvSpPr/>
            <p:nvPr/>
          </p:nvSpPr>
          <p:spPr>
            <a:xfrm>
              <a:off x="490852" y="2202134"/>
              <a:ext cx="363" cy="242"/>
            </a:xfrm>
            <a:custGeom>
              <a:avLst/>
              <a:gdLst/>
              <a:ahLst/>
              <a:cxnLst/>
              <a:rect l="l" t="t" r="r" b="b"/>
              <a:pathLst>
                <a:path w="9" h="6" extrusionOk="0">
                  <a:moveTo>
                    <a:pt x="0" y="0"/>
                  </a:moveTo>
                  <a:cubicBezTo>
                    <a:pt x="1" y="1"/>
                    <a:pt x="2" y="1"/>
                    <a:pt x="3" y="1"/>
                  </a:cubicBezTo>
                  <a:lnTo>
                    <a:pt x="3" y="1"/>
                  </a:lnTo>
                  <a:cubicBezTo>
                    <a:pt x="3" y="1"/>
                    <a:pt x="1" y="0"/>
                    <a:pt x="0" y="0"/>
                  </a:cubicBezTo>
                  <a:close/>
                  <a:moveTo>
                    <a:pt x="3" y="1"/>
                  </a:moveTo>
                  <a:cubicBezTo>
                    <a:pt x="3" y="2"/>
                    <a:pt x="3" y="2"/>
                    <a:pt x="3" y="2"/>
                  </a:cubicBezTo>
                  <a:cubicBezTo>
                    <a:pt x="5" y="3"/>
                    <a:pt x="6" y="3"/>
                    <a:pt x="9" y="6"/>
                  </a:cubicBezTo>
                  <a:cubicBezTo>
                    <a:pt x="8" y="4"/>
                    <a:pt x="5" y="3"/>
                    <a:pt x="3" y="1"/>
                  </a:cubicBezTo>
                  <a:close/>
                </a:path>
              </a:pathLst>
            </a:custGeom>
            <a:solidFill>
              <a:srgbClr val="EFBC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7" name="Google Shape;2657;p11"/>
            <p:cNvSpPr/>
            <p:nvPr/>
          </p:nvSpPr>
          <p:spPr>
            <a:xfrm>
              <a:off x="490691" y="2202054"/>
              <a:ext cx="202" cy="121"/>
            </a:xfrm>
            <a:custGeom>
              <a:avLst/>
              <a:gdLst/>
              <a:ahLst/>
              <a:cxnLst/>
              <a:rect l="l" t="t" r="r" b="b"/>
              <a:pathLst>
                <a:path w="5" h="3" extrusionOk="0">
                  <a:moveTo>
                    <a:pt x="0" y="1"/>
                  </a:moveTo>
                  <a:lnTo>
                    <a:pt x="1" y="2"/>
                  </a:lnTo>
                  <a:cubicBezTo>
                    <a:pt x="4" y="2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EFBC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8" name="Google Shape;2658;p11"/>
            <p:cNvSpPr/>
            <p:nvPr/>
          </p:nvSpPr>
          <p:spPr>
            <a:xfrm>
              <a:off x="651383" y="2013557"/>
              <a:ext cx="93664" cy="189305"/>
            </a:xfrm>
            <a:custGeom>
              <a:avLst/>
              <a:gdLst/>
              <a:ahLst/>
              <a:cxnLst/>
              <a:rect l="l" t="t" r="r" b="b"/>
              <a:pathLst>
                <a:path w="2321" h="4691" extrusionOk="0">
                  <a:moveTo>
                    <a:pt x="2280" y="4324"/>
                  </a:moveTo>
                  <a:lnTo>
                    <a:pt x="2280" y="4324"/>
                  </a:lnTo>
                  <a:cubicBezTo>
                    <a:pt x="2278" y="4326"/>
                    <a:pt x="2276" y="4328"/>
                    <a:pt x="2274" y="4330"/>
                  </a:cubicBezTo>
                  <a:lnTo>
                    <a:pt x="2274" y="4330"/>
                  </a:lnTo>
                  <a:cubicBezTo>
                    <a:pt x="2277" y="4328"/>
                    <a:pt x="2279" y="4326"/>
                    <a:pt x="2280" y="4324"/>
                  </a:cubicBezTo>
                  <a:close/>
                  <a:moveTo>
                    <a:pt x="858" y="1"/>
                  </a:moveTo>
                  <a:cubicBezTo>
                    <a:pt x="801" y="114"/>
                    <a:pt x="743" y="228"/>
                    <a:pt x="687" y="341"/>
                  </a:cubicBezTo>
                  <a:cubicBezTo>
                    <a:pt x="540" y="643"/>
                    <a:pt x="353" y="1042"/>
                    <a:pt x="221" y="1472"/>
                  </a:cubicBezTo>
                  <a:cubicBezTo>
                    <a:pt x="155" y="1691"/>
                    <a:pt x="106" y="1888"/>
                    <a:pt x="74" y="2075"/>
                  </a:cubicBezTo>
                  <a:cubicBezTo>
                    <a:pt x="41" y="2267"/>
                    <a:pt x="20" y="2471"/>
                    <a:pt x="10" y="2701"/>
                  </a:cubicBezTo>
                  <a:cubicBezTo>
                    <a:pt x="2" y="2848"/>
                    <a:pt x="1" y="2970"/>
                    <a:pt x="4" y="3085"/>
                  </a:cubicBezTo>
                  <a:cubicBezTo>
                    <a:pt x="8" y="3182"/>
                    <a:pt x="12" y="3279"/>
                    <a:pt x="33" y="3373"/>
                  </a:cubicBezTo>
                  <a:cubicBezTo>
                    <a:pt x="73" y="3574"/>
                    <a:pt x="139" y="3734"/>
                    <a:pt x="238" y="3860"/>
                  </a:cubicBezTo>
                  <a:cubicBezTo>
                    <a:pt x="343" y="3994"/>
                    <a:pt x="486" y="4109"/>
                    <a:pt x="680" y="4214"/>
                  </a:cubicBezTo>
                  <a:cubicBezTo>
                    <a:pt x="857" y="4308"/>
                    <a:pt x="1051" y="4382"/>
                    <a:pt x="1226" y="4451"/>
                  </a:cubicBezTo>
                  <a:lnTo>
                    <a:pt x="1296" y="4478"/>
                  </a:lnTo>
                  <a:cubicBezTo>
                    <a:pt x="1470" y="4544"/>
                    <a:pt x="1670" y="4619"/>
                    <a:pt x="1884" y="4690"/>
                  </a:cubicBezTo>
                  <a:cubicBezTo>
                    <a:pt x="1887" y="4679"/>
                    <a:pt x="1893" y="4667"/>
                    <a:pt x="1898" y="4657"/>
                  </a:cubicBezTo>
                  <a:cubicBezTo>
                    <a:pt x="1934" y="4586"/>
                    <a:pt x="2000" y="4532"/>
                    <a:pt x="2063" y="4486"/>
                  </a:cubicBezTo>
                  <a:cubicBezTo>
                    <a:pt x="2134" y="4434"/>
                    <a:pt x="2211" y="4390"/>
                    <a:pt x="2274" y="4330"/>
                  </a:cubicBezTo>
                  <a:lnTo>
                    <a:pt x="2274" y="4330"/>
                  </a:lnTo>
                  <a:cubicBezTo>
                    <a:pt x="2272" y="4332"/>
                    <a:pt x="2269" y="4334"/>
                    <a:pt x="2267" y="4336"/>
                  </a:cubicBezTo>
                  <a:cubicBezTo>
                    <a:pt x="2280" y="4321"/>
                    <a:pt x="2295" y="4306"/>
                    <a:pt x="2306" y="4288"/>
                  </a:cubicBezTo>
                  <a:lnTo>
                    <a:pt x="2316" y="4262"/>
                  </a:lnTo>
                  <a:cubicBezTo>
                    <a:pt x="2318" y="4251"/>
                    <a:pt x="2321" y="4241"/>
                    <a:pt x="2321" y="4229"/>
                  </a:cubicBezTo>
                  <a:cubicBezTo>
                    <a:pt x="2316" y="4149"/>
                    <a:pt x="2308" y="4069"/>
                    <a:pt x="2287" y="3990"/>
                  </a:cubicBezTo>
                  <a:cubicBezTo>
                    <a:pt x="2279" y="3962"/>
                    <a:pt x="2267" y="3936"/>
                    <a:pt x="2256" y="3912"/>
                  </a:cubicBezTo>
                  <a:cubicBezTo>
                    <a:pt x="2246" y="3899"/>
                    <a:pt x="2237" y="3886"/>
                    <a:pt x="2229" y="3876"/>
                  </a:cubicBezTo>
                  <a:cubicBezTo>
                    <a:pt x="2216" y="3865"/>
                    <a:pt x="2201" y="3855"/>
                    <a:pt x="2187" y="3846"/>
                  </a:cubicBezTo>
                  <a:cubicBezTo>
                    <a:pt x="2144" y="3821"/>
                    <a:pt x="2096" y="3806"/>
                    <a:pt x="2051" y="3790"/>
                  </a:cubicBezTo>
                  <a:cubicBezTo>
                    <a:pt x="1977" y="3764"/>
                    <a:pt x="1904" y="3740"/>
                    <a:pt x="1832" y="3709"/>
                  </a:cubicBezTo>
                  <a:cubicBezTo>
                    <a:pt x="1633" y="3625"/>
                    <a:pt x="1452" y="3497"/>
                    <a:pt x="1291" y="3352"/>
                  </a:cubicBezTo>
                  <a:cubicBezTo>
                    <a:pt x="1219" y="3286"/>
                    <a:pt x="1151" y="3214"/>
                    <a:pt x="1088" y="3136"/>
                  </a:cubicBezTo>
                  <a:cubicBezTo>
                    <a:pt x="1024" y="3059"/>
                    <a:pt x="970" y="2973"/>
                    <a:pt x="920" y="2885"/>
                  </a:cubicBezTo>
                  <a:cubicBezTo>
                    <a:pt x="830" y="2726"/>
                    <a:pt x="774" y="2547"/>
                    <a:pt x="738" y="2368"/>
                  </a:cubicBezTo>
                  <a:cubicBezTo>
                    <a:pt x="702" y="2188"/>
                    <a:pt x="698" y="2002"/>
                    <a:pt x="700" y="1821"/>
                  </a:cubicBezTo>
                  <a:cubicBezTo>
                    <a:pt x="706" y="1630"/>
                    <a:pt x="728" y="1442"/>
                    <a:pt x="751" y="1253"/>
                  </a:cubicBezTo>
                  <a:cubicBezTo>
                    <a:pt x="798" y="870"/>
                    <a:pt x="864" y="489"/>
                    <a:pt x="863" y="104"/>
                  </a:cubicBezTo>
                  <a:lnTo>
                    <a:pt x="863" y="104"/>
                  </a:lnTo>
                  <a:lnTo>
                    <a:pt x="863" y="107"/>
                  </a:lnTo>
                  <a:cubicBezTo>
                    <a:pt x="860" y="71"/>
                    <a:pt x="860" y="35"/>
                    <a:pt x="8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9" name="Google Shape;2659;p11"/>
            <p:cNvSpPr/>
            <p:nvPr/>
          </p:nvSpPr>
          <p:spPr>
            <a:xfrm>
              <a:off x="741011" y="2169608"/>
              <a:ext cx="282" cy="202"/>
            </a:xfrm>
            <a:custGeom>
              <a:avLst/>
              <a:gdLst/>
              <a:ahLst/>
              <a:cxnLst/>
              <a:rect l="l" t="t" r="r" b="b"/>
              <a:pathLst>
                <a:path w="7" h="5" extrusionOk="0">
                  <a:moveTo>
                    <a:pt x="0" y="0"/>
                  </a:moveTo>
                  <a:lnTo>
                    <a:pt x="0" y="0"/>
                  </a:lnTo>
                  <a:cubicBezTo>
                    <a:pt x="2" y="2"/>
                    <a:pt x="2" y="5"/>
                    <a:pt x="6" y="5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EFBC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0" name="Google Shape;2660;p11"/>
            <p:cNvSpPr/>
            <p:nvPr/>
          </p:nvSpPr>
          <p:spPr>
            <a:xfrm>
              <a:off x="746055" y="1895278"/>
              <a:ext cx="219894" cy="297336"/>
            </a:xfrm>
            <a:custGeom>
              <a:avLst/>
              <a:gdLst/>
              <a:ahLst/>
              <a:cxnLst/>
              <a:rect l="l" t="t" r="r" b="b"/>
              <a:pathLst>
                <a:path w="5449" h="7368" extrusionOk="0">
                  <a:moveTo>
                    <a:pt x="181" y="2227"/>
                  </a:moveTo>
                  <a:cubicBezTo>
                    <a:pt x="181" y="2228"/>
                    <a:pt x="181" y="2228"/>
                    <a:pt x="183" y="2228"/>
                  </a:cubicBezTo>
                  <a:lnTo>
                    <a:pt x="183" y="2228"/>
                  </a:lnTo>
                  <a:cubicBezTo>
                    <a:pt x="182" y="2228"/>
                    <a:pt x="182" y="2227"/>
                    <a:pt x="181" y="2227"/>
                  </a:cubicBezTo>
                  <a:close/>
                  <a:moveTo>
                    <a:pt x="279" y="2304"/>
                  </a:moveTo>
                  <a:cubicBezTo>
                    <a:pt x="280" y="2305"/>
                    <a:pt x="281" y="2305"/>
                    <a:pt x="282" y="2306"/>
                  </a:cubicBezTo>
                  <a:lnTo>
                    <a:pt x="282" y="2306"/>
                  </a:lnTo>
                  <a:cubicBezTo>
                    <a:pt x="281" y="2305"/>
                    <a:pt x="280" y="2305"/>
                    <a:pt x="279" y="2304"/>
                  </a:cubicBezTo>
                  <a:close/>
                  <a:moveTo>
                    <a:pt x="282" y="2306"/>
                  </a:moveTo>
                  <a:cubicBezTo>
                    <a:pt x="284" y="2307"/>
                    <a:pt x="288" y="2310"/>
                    <a:pt x="291" y="2311"/>
                  </a:cubicBezTo>
                  <a:lnTo>
                    <a:pt x="291" y="2311"/>
                  </a:lnTo>
                  <a:cubicBezTo>
                    <a:pt x="288" y="2309"/>
                    <a:pt x="285" y="2308"/>
                    <a:pt x="282" y="2306"/>
                  </a:cubicBezTo>
                  <a:close/>
                  <a:moveTo>
                    <a:pt x="0" y="0"/>
                  </a:moveTo>
                  <a:lnTo>
                    <a:pt x="0" y="0"/>
                  </a:lnTo>
                  <a:cubicBezTo>
                    <a:pt x="52" y="170"/>
                    <a:pt x="92" y="344"/>
                    <a:pt x="117" y="518"/>
                  </a:cubicBezTo>
                  <a:cubicBezTo>
                    <a:pt x="124" y="568"/>
                    <a:pt x="130" y="620"/>
                    <a:pt x="131" y="670"/>
                  </a:cubicBezTo>
                  <a:cubicBezTo>
                    <a:pt x="135" y="711"/>
                    <a:pt x="134" y="753"/>
                    <a:pt x="131" y="795"/>
                  </a:cubicBezTo>
                  <a:cubicBezTo>
                    <a:pt x="128" y="892"/>
                    <a:pt x="114" y="992"/>
                    <a:pt x="101" y="1091"/>
                  </a:cubicBezTo>
                  <a:cubicBezTo>
                    <a:pt x="72" y="1309"/>
                    <a:pt x="35" y="1529"/>
                    <a:pt x="35" y="1751"/>
                  </a:cubicBezTo>
                  <a:cubicBezTo>
                    <a:pt x="36" y="1750"/>
                    <a:pt x="36" y="1746"/>
                    <a:pt x="36" y="1744"/>
                  </a:cubicBezTo>
                  <a:cubicBezTo>
                    <a:pt x="38" y="1837"/>
                    <a:pt x="48" y="1929"/>
                    <a:pt x="71" y="2018"/>
                  </a:cubicBezTo>
                  <a:cubicBezTo>
                    <a:pt x="87" y="2063"/>
                    <a:pt x="105" y="2109"/>
                    <a:pt x="127" y="2149"/>
                  </a:cubicBezTo>
                  <a:cubicBezTo>
                    <a:pt x="144" y="2178"/>
                    <a:pt x="163" y="2205"/>
                    <a:pt x="184" y="2228"/>
                  </a:cubicBezTo>
                  <a:cubicBezTo>
                    <a:pt x="184" y="2228"/>
                    <a:pt x="183" y="2228"/>
                    <a:pt x="183" y="2228"/>
                  </a:cubicBezTo>
                  <a:lnTo>
                    <a:pt x="183" y="2228"/>
                  </a:lnTo>
                  <a:cubicBezTo>
                    <a:pt x="215" y="2262"/>
                    <a:pt x="252" y="2286"/>
                    <a:pt x="292" y="2311"/>
                  </a:cubicBezTo>
                  <a:cubicBezTo>
                    <a:pt x="292" y="2311"/>
                    <a:pt x="291" y="2311"/>
                    <a:pt x="291" y="2311"/>
                  </a:cubicBezTo>
                  <a:lnTo>
                    <a:pt x="291" y="2311"/>
                  </a:lnTo>
                  <a:cubicBezTo>
                    <a:pt x="384" y="2363"/>
                    <a:pt x="486" y="2399"/>
                    <a:pt x="588" y="2432"/>
                  </a:cubicBezTo>
                  <a:cubicBezTo>
                    <a:pt x="703" y="2468"/>
                    <a:pt x="818" y="2497"/>
                    <a:pt x="931" y="2534"/>
                  </a:cubicBezTo>
                  <a:cubicBezTo>
                    <a:pt x="1118" y="2594"/>
                    <a:pt x="1330" y="2691"/>
                    <a:pt x="1395" y="2892"/>
                  </a:cubicBezTo>
                  <a:cubicBezTo>
                    <a:pt x="1430" y="2999"/>
                    <a:pt x="1409" y="3110"/>
                    <a:pt x="1379" y="3215"/>
                  </a:cubicBezTo>
                  <a:cubicBezTo>
                    <a:pt x="1362" y="3269"/>
                    <a:pt x="1338" y="3324"/>
                    <a:pt x="1309" y="3374"/>
                  </a:cubicBezTo>
                  <a:cubicBezTo>
                    <a:pt x="1284" y="3417"/>
                    <a:pt x="1247" y="3452"/>
                    <a:pt x="1208" y="3482"/>
                  </a:cubicBezTo>
                  <a:cubicBezTo>
                    <a:pt x="1175" y="3509"/>
                    <a:pt x="1135" y="3531"/>
                    <a:pt x="1096" y="3550"/>
                  </a:cubicBezTo>
                  <a:cubicBezTo>
                    <a:pt x="1049" y="3571"/>
                    <a:pt x="1000" y="3588"/>
                    <a:pt x="950" y="3603"/>
                  </a:cubicBezTo>
                  <a:cubicBezTo>
                    <a:pt x="852" y="3629"/>
                    <a:pt x="752" y="3649"/>
                    <a:pt x="652" y="3676"/>
                  </a:cubicBezTo>
                  <a:lnTo>
                    <a:pt x="668" y="3670"/>
                  </a:lnTo>
                  <a:lnTo>
                    <a:pt x="668" y="3670"/>
                  </a:lnTo>
                  <a:cubicBezTo>
                    <a:pt x="624" y="3683"/>
                    <a:pt x="579" y="3699"/>
                    <a:pt x="536" y="3720"/>
                  </a:cubicBezTo>
                  <a:cubicBezTo>
                    <a:pt x="533" y="3720"/>
                    <a:pt x="533" y="3722"/>
                    <a:pt x="532" y="3722"/>
                  </a:cubicBezTo>
                  <a:cubicBezTo>
                    <a:pt x="517" y="3732"/>
                    <a:pt x="505" y="3742"/>
                    <a:pt x="493" y="3755"/>
                  </a:cubicBezTo>
                  <a:cubicBezTo>
                    <a:pt x="489" y="3758"/>
                    <a:pt x="483" y="3765"/>
                    <a:pt x="480" y="3771"/>
                  </a:cubicBezTo>
                  <a:cubicBezTo>
                    <a:pt x="474" y="3779"/>
                    <a:pt x="473" y="3791"/>
                    <a:pt x="469" y="3799"/>
                  </a:cubicBezTo>
                  <a:cubicBezTo>
                    <a:pt x="467" y="3814"/>
                    <a:pt x="466" y="3827"/>
                    <a:pt x="466" y="3841"/>
                  </a:cubicBezTo>
                  <a:cubicBezTo>
                    <a:pt x="467" y="3863"/>
                    <a:pt x="471" y="3884"/>
                    <a:pt x="476" y="3906"/>
                  </a:cubicBezTo>
                  <a:cubicBezTo>
                    <a:pt x="500" y="3980"/>
                    <a:pt x="536" y="4051"/>
                    <a:pt x="575" y="4120"/>
                  </a:cubicBezTo>
                  <a:cubicBezTo>
                    <a:pt x="601" y="4159"/>
                    <a:pt x="625" y="4200"/>
                    <a:pt x="652" y="4238"/>
                  </a:cubicBezTo>
                  <a:cubicBezTo>
                    <a:pt x="673" y="4265"/>
                    <a:pt x="694" y="4289"/>
                    <a:pt x="717" y="4314"/>
                  </a:cubicBezTo>
                  <a:cubicBezTo>
                    <a:pt x="773" y="4367"/>
                    <a:pt x="833" y="4414"/>
                    <a:pt x="902" y="4454"/>
                  </a:cubicBezTo>
                  <a:cubicBezTo>
                    <a:pt x="1032" y="4529"/>
                    <a:pt x="1170" y="4579"/>
                    <a:pt x="1313" y="4617"/>
                  </a:cubicBezTo>
                  <a:cubicBezTo>
                    <a:pt x="1786" y="4739"/>
                    <a:pt x="2275" y="4759"/>
                    <a:pt x="2752" y="4857"/>
                  </a:cubicBezTo>
                  <a:cubicBezTo>
                    <a:pt x="2961" y="4900"/>
                    <a:pt x="3172" y="4960"/>
                    <a:pt x="3354" y="5069"/>
                  </a:cubicBezTo>
                  <a:cubicBezTo>
                    <a:pt x="3452" y="5128"/>
                    <a:pt x="3539" y="5197"/>
                    <a:pt x="3626" y="5270"/>
                  </a:cubicBezTo>
                  <a:cubicBezTo>
                    <a:pt x="3726" y="5356"/>
                    <a:pt x="3820" y="5456"/>
                    <a:pt x="3904" y="5557"/>
                  </a:cubicBezTo>
                  <a:cubicBezTo>
                    <a:pt x="3980" y="5649"/>
                    <a:pt x="4048" y="5751"/>
                    <a:pt x="4100" y="5859"/>
                  </a:cubicBezTo>
                  <a:cubicBezTo>
                    <a:pt x="4148" y="5955"/>
                    <a:pt x="4180" y="6063"/>
                    <a:pt x="4187" y="6174"/>
                  </a:cubicBezTo>
                  <a:cubicBezTo>
                    <a:pt x="4196" y="6279"/>
                    <a:pt x="4173" y="6382"/>
                    <a:pt x="4128" y="6477"/>
                  </a:cubicBezTo>
                  <a:cubicBezTo>
                    <a:pt x="4105" y="6527"/>
                    <a:pt x="4069" y="6572"/>
                    <a:pt x="4034" y="6615"/>
                  </a:cubicBezTo>
                  <a:cubicBezTo>
                    <a:pt x="3988" y="6665"/>
                    <a:pt x="3934" y="6709"/>
                    <a:pt x="3877" y="6748"/>
                  </a:cubicBezTo>
                  <a:cubicBezTo>
                    <a:pt x="3798" y="6798"/>
                    <a:pt x="3706" y="6827"/>
                    <a:pt x="3613" y="6839"/>
                  </a:cubicBezTo>
                  <a:cubicBezTo>
                    <a:pt x="3582" y="6842"/>
                    <a:pt x="3550" y="6844"/>
                    <a:pt x="3518" y="6844"/>
                  </a:cubicBezTo>
                  <a:cubicBezTo>
                    <a:pt x="3502" y="6844"/>
                    <a:pt x="3485" y="6843"/>
                    <a:pt x="3469" y="6843"/>
                  </a:cubicBezTo>
                  <a:cubicBezTo>
                    <a:pt x="3413" y="6843"/>
                    <a:pt x="3358" y="6834"/>
                    <a:pt x="3302" y="6827"/>
                  </a:cubicBezTo>
                  <a:cubicBezTo>
                    <a:pt x="3231" y="6816"/>
                    <a:pt x="3160" y="6800"/>
                    <a:pt x="3088" y="6786"/>
                  </a:cubicBezTo>
                  <a:lnTo>
                    <a:pt x="3060" y="6786"/>
                  </a:lnTo>
                  <a:cubicBezTo>
                    <a:pt x="2935" y="6788"/>
                    <a:pt x="2807" y="6794"/>
                    <a:pt x="2681" y="6806"/>
                  </a:cubicBezTo>
                  <a:lnTo>
                    <a:pt x="2672" y="6806"/>
                  </a:lnTo>
                  <a:cubicBezTo>
                    <a:pt x="2658" y="6809"/>
                    <a:pt x="2642" y="6813"/>
                    <a:pt x="2627" y="6814"/>
                  </a:cubicBezTo>
                  <a:cubicBezTo>
                    <a:pt x="2576" y="6824"/>
                    <a:pt x="2524" y="6836"/>
                    <a:pt x="2471" y="6850"/>
                  </a:cubicBezTo>
                  <a:cubicBezTo>
                    <a:pt x="2658" y="6906"/>
                    <a:pt x="2840" y="6994"/>
                    <a:pt x="3017" y="7081"/>
                  </a:cubicBezTo>
                  <a:cubicBezTo>
                    <a:pt x="3251" y="7196"/>
                    <a:pt x="3516" y="7330"/>
                    <a:pt x="3791" y="7359"/>
                  </a:cubicBezTo>
                  <a:cubicBezTo>
                    <a:pt x="3832" y="7363"/>
                    <a:pt x="3873" y="7367"/>
                    <a:pt x="3916" y="7367"/>
                  </a:cubicBezTo>
                  <a:cubicBezTo>
                    <a:pt x="3924" y="7367"/>
                    <a:pt x="3933" y="7367"/>
                    <a:pt x="3941" y="7367"/>
                  </a:cubicBezTo>
                  <a:cubicBezTo>
                    <a:pt x="4012" y="7367"/>
                    <a:pt x="4069" y="7362"/>
                    <a:pt x="4120" y="7353"/>
                  </a:cubicBezTo>
                  <a:cubicBezTo>
                    <a:pt x="4184" y="7340"/>
                    <a:pt x="4246" y="7324"/>
                    <a:pt x="4311" y="7305"/>
                  </a:cubicBezTo>
                  <a:cubicBezTo>
                    <a:pt x="4433" y="7270"/>
                    <a:pt x="4530" y="7237"/>
                    <a:pt x="4618" y="7196"/>
                  </a:cubicBezTo>
                  <a:cubicBezTo>
                    <a:pt x="4809" y="7110"/>
                    <a:pt x="4956" y="7007"/>
                    <a:pt x="5068" y="6880"/>
                  </a:cubicBezTo>
                  <a:cubicBezTo>
                    <a:pt x="5448" y="6455"/>
                    <a:pt x="5387" y="5826"/>
                    <a:pt x="4885" y="5012"/>
                  </a:cubicBezTo>
                  <a:cubicBezTo>
                    <a:pt x="4694" y="4699"/>
                    <a:pt x="4451" y="4380"/>
                    <a:pt x="4146" y="4032"/>
                  </a:cubicBezTo>
                  <a:cubicBezTo>
                    <a:pt x="3923" y="3781"/>
                    <a:pt x="3677" y="3525"/>
                    <a:pt x="3413" y="3272"/>
                  </a:cubicBezTo>
                  <a:cubicBezTo>
                    <a:pt x="3116" y="2988"/>
                    <a:pt x="2798" y="2714"/>
                    <a:pt x="2491" y="2448"/>
                  </a:cubicBezTo>
                  <a:lnTo>
                    <a:pt x="2451" y="2413"/>
                  </a:lnTo>
                  <a:lnTo>
                    <a:pt x="2412" y="2379"/>
                  </a:lnTo>
                  <a:lnTo>
                    <a:pt x="2281" y="2267"/>
                  </a:lnTo>
                  <a:cubicBezTo>
                    <a:pt x="1804" y="1859"/>
                    <a:pt x="1343" y="1457"/>
                    <a:pt x="907" y="1025"/>
                  </a:cubicBezTo>
                  <a:cubicBezTo>
                    <a:pt x="555" y="673"/>
                    <a:pt x="256" y="335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1" name="Google Shape;2661;p11"/>
            <p:cNvSpPr/>
            <p:nvPr/>
          </p:nvSpPr>
          <p:spPr>
            <a:xfrm>
              <a:off x="766273" y="2046325"/>
              <a:ext cx="282" cy="323"/>
            </a:xfrm>
            <a:custGeom>
              <a:avLst/>
              <a:gdLst/>
              <a:ahLst/>
              <a:cxnLst/>
              <a:rect l="l" t="t" r="r" b="b"/>
              <a:pathLst>
                <a:path w="7" h="8" extrusionOk="0">
                  <a:moveTo>
                    <a:pt x="6" y="0"/>
                  </a:moveTo>
                  <a:cubicBezTo>
                    <a:pt x="5" y="3"/>
                    <a:pt x="2" y="5"/>
                    <a:pt x="1" y="8"/>
                  </a:cubicBezTo>
                  <a:cubicBezTo>
                    <a:pt x="2" y="6"/>
                    <a:pt x="5" y="5"/>
                    <a:pt x="6" y="0"/>
                  </a:cubicBezTo>
                  <a:close/>
                </a:path>
              </a:pathLst>
            </a:custGeom>
            <a:solidFill>
              <a:srgbClr val="EFBC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2" name="Google Shape;2662;p11"/>
            <p:cNvSpPr/>
            <p:nvPr/>
          </p:nvSpPr>
          <p:spPr>
            <a:xfrm>
              <a:off x="751140" y="1981879"/>
              <a:ext cx="282" cy="323"/>
            </a:xfrm>
            <a:custGeom>
              <a:avLst/>
              <a:gdLst/>
              <a:ahLst/>
              <a:cxnLst/>
              <a:rect l="l" t="t" r="r" b="b"/>
              <a:pathLst>
                <a:path w="7" h="8" extrusionOk="0">
                  <a:moveTo>
                    <a:pt x="1" y="0"/>
                  </a:moveTo>
                  <a:lnTo>
                    <a:pt x="1" y="0"/>
                  </a:lnTo>
                  <a:cubicBezTo>
                    <a:pt x="2" y="3"/>
                    <a:pt x="4" y="6"/>
                    <a:pt x="7" y="7"/>
                  </a:cubicBezTo>
                  <a:cubicBezTo>
                    <a:pt x="4" y="6"/>
                    <a:pt x="2" y="2"/>
                    <a:pt x="1" y="0"/>
                  </a:cubicBezTo>
                  <a:close/>
                </a:path>
              </a:pathLst>
            </a:custGeom>
            <a:solidFill>
              <a:srgbClr val="EFBC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3" name="Google Shape;2663;p11"/>
            <p:cNvSpPr/>
            <p:nvPr/>
          </p:nvSpPr>
          <p:spPr>
            <a:xfrm>
              <a:off x="748961" y="1976350"/>
              <a:ext cx="202" cy="565"/>
            </a:xfrm>
            <a:custGeom>
              <a:avLst/>
              <a:gdLst/>
              <a:ahLst/>
              <a:cxnLst/>
              <a:rect l="l" t="t" r="r" b="b"/>
              <a:pathLst>
                <a:path w="5" h="14" extrusionOk="0">
                  <a:moveTo>
                    <a:pt x="0" y="1"/>
                  </a:moveTo>
                  <a:cubicBezTo>
                    <a:pt x="3" y="7"/>
                    <a:pt x="5" y="9"/>
                    <a:pt x="5" y="14"/>
                  </a:cubicBezTo>
                  <a:cubicBezTo>
                    <a:pt x="5" y="9"/>
                    <a:pt x="3" y="4"/>
                    <a:pt x="0" y="1"/>
                  </a:cubicBezTo>
                  <a:close/>
                </a:path>
              </a:pathLst>
            </a:custGeom>
            <a:solidFill>
              <a:srgbClr val="EFBC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4" name="Google Shape;2664;p11"/>
            <p:cNvSpPr/>
            <p:nvPr/>
          </p:nvSpPr>
          <p:spPr>
            <a:xfrm>
              <a:off x="399974" y="1607913"/>
              <a:ext cx="382041" cy="237247"/>
            </a:xfrm>
            <a:custGeom>
              <a:avLst/>
              <a:gdLst/>
              <a:ahLst/>
              <a:cxnLst/>
              <a:rect l="l" t="t" r="r" b="b"/>
              <a:pathLst>
                <a:path w="9467" h="5879" extrusionOk="0">
                  <a:moveTo>
                    <a:pt x="9395" y="1"/>
                  </a:moveTo>
                  <a:cubicBezTo>
                    <a:pt x="9383" y="1"/>
                    <a:pt x="9373" y="5"/>
                    <a:pt x="9365" y="10"/>
                  </a:cubicBezTo>
                  <a:cubicBezTo>
                    <a:pt x="9296" y="59"/>
                    <a:pt x="9228" y="105"/>
                    <a:pt x="9160" y="148"/>
                  </a:cubicBezTo>
                  <a:cubicBezTo>
                    <a:pt x="9148" y="143"/>
                    <a:pt x="9134" y="140"/>
                    <a:pt x="9119" y="138"/>
                  </a:cubicBezTo>
                  <a:cubicBezTo>
                    <a:pt x="9111" y="137"/>
                    <a:pt x="9104" y="137"/>
                    <a:pt x="9096" y="137"/>
                  </a:cubicBezTo>
                  <a:cubicBezTo>
                    <a:pt x="9052" y="137"/>
                    <a:pt x="9015" y="154"/>
                    <a:pt x="8991" y="184"/>
                  </a:cubicBezTo>
                  <a:lnTo>
                    <a:pt x="8915" y="279"/>
                  </a:lnTo>
                  <a:cubicBezTo>
                    <a:pt x="8683" y="387"/>
                    <a:pt x="8427" y="463"/>
                    <a:pt x="8158" y="509"/>
                  </a:cubicBezTo>
                  <a:cubicBezTo>
                    <a:pt x="7866" y="556"/>
                    <a:pt x="7568" y="568"/>
                    <a:pt x="7273" y="568"/>
                  </a:cubicBezTo>
                  <a:cubicBezTo>
                    <a:pt x="7128" y="568"/>
                    <a:pt x="6983" y="565"/>
                    <a:pt x="6840" y="562"/>
                  </a:cubicBezTo>
                  <a:cubicBezTo>
                    <a:pt x="6699" y="559"/>
                    <a:pt x="6556" y="556"/>
                    <a:pt x="6413" y="556"/>
                  </a:cubicBezTo>
                  <a:cubicBezTo>
                    <a:pt x="6146" y="556"/>
                    <a:pt x="5832" y="563"/>
                    <a:pt x="5524" y="614"/>
                  </a:cubicBezTo>
                  <a:cubicBezTo>
                    <a:pt x="5237" y="662"/>
                    <a:pt x="4978" y="729"/>
                    <a:pt x="4733" y="816"/>
                  </a:cubicBezTo>
                  <a:cubicBezTo>
                    <a:pt x="4211" y="1001"/>
                    <a:pt x="3699" y="1259"/>
                    <a:pt x="3206" y="1579"/>
                  </a:cubicBezTo>
                  <a:cubicBezTo>
                    <a:pt x="2682" y="1921"/>
                    <a:pt x="2204" y="2303"/>
                    <a:pt x="1784" y="2718"/>
                  </a:cubicBezTo>
                  <a:cubicBezTo>
                    <a:pt x="1333" y="3164"/>
                    <a:pt x="957" y="3626"/>
                    <a:pt x="668" y="4091"/>
                  </a:cubicBezTo>
                  <a:cubicBezTo>
                    <a:pt x="509" y="4349"/>
                    <a:pt x="385" y="4586"/>
                    <a:pt x="288" y="4816"/>
                  </a:cubicBezTo>
                  <a:cubicBezTo>
                    <a:pt x="230" y="4954"/>
                    <a:pt x="181" y="5080"/>
                    <a:pt x="144" y="5203"/>
                  </a:cubicBezTo>
                  <a:cubicBezTo>
                    <a:pt x="98" y="5356"/>
                    <a:pt x="49" y="5521"/>
                    <a:pt x="15" y="5689"/>
                  </a:cubicBezTo>
                  <a:cubicBezTo>
                    <a:pt x="0" y="5758"/>
                    <a:pt x="33" y="5829"/>
                    <a:pt x="95" y="5862"/>
                  </a:cubicBezTo>
                  <a:cubicBezTo>
                    <a:pt x="112" y="5870"/>
                    <a:pt x="130" y="5875"/>
                    <a:pt x="148" y="5878"/>
                  </a:cubicBezTo>
                  <a:cubicBezTo>
                    <a:pt x="154" y="5878"/>
                    <a:pt x="160" y="5879"/>
                    <a:pt x="165" y="5879"/>
                  </a:cubicBezTo>
                  <a:cubicBezTo>
                    <a:pt x="207" y="5879"/>
                    <a:pt x="250" y="5861"/>
                    <a:pt x="283" y="5830"/>
                  </a:cubicBezTo>
                  <a:cubicBezTo>
                    <a:pt x="556" y="5550"/>
                    <a:pt x="790" y="5320"/>
                    <a:pt x="1042" y="5105"/>
                  </a:cubicBezTo>
                  <a:cubicBezTo>
                    <a:pt x="1212" y="4961"/>
                    <a:pt x="1370" y="4844"/>
                    <a:pt x="1524" y="4742"/>
                  </a:cubicBezTo>
                  <a:cubicBezTo>
                    <a:pt x="1702" y="4624"/>
                    <a:pt x="1888" y="4522"/>
                    <a:pt x="2071" y="4436"/>
                  </a:cubicBezTo>
                  <a:cubicBezTo>
                    <a:pt x="2300" y="4335"/>
                    <a:pt x="2545" y="4253"/>
                    <a:pt x="2824" y="4183"/>
                  </a:cubicBezTo>
                  <a:cubicBezTo>
                    <a:pt x="3153" y="4100"/>
                    <a:pt x="3490" y="4041"/>
                    <a:pt x="3816" y="3982"/>
                  </a:cubicBezTo>
                  <a:cubicBezTo>
                    <a:pt x="4157" y="3920"/>
                    <a:pt x="4509" y="3858"/>
                    <a:pt x="4849" y="3769"/>
                  </a:cubicBezTo>
                  <a:cubicBezTo>
                    <a:pt x="5004" y="3730"/>
                    <a:pt x="5184" y="3680"/>
                    <a:pt x="5365" y="3615"/>
                  </a:cubicBezTo>
                  <a:cubicBezTo>
                    <a:pt x="5514" y="3564"/>
                    <a:pt x="5661" y="3502"/>
                    <a:pt x="5801" y="3437"/>
                  </a:cubicBezTo>
                  <a:cubicBezTo>
                    <a:pt x="6112" y="3295"/>
                    <a:pt x="6383" y="3150"/>
                    <a:pt x="6632" y="2994"/>
                  </a:cubicBezTo>
                  <a:cubicBezTo>
                    <a:pt x="7162" y="2662"/>
                    <a:pt x="7649" y="2265"/>
                    <a:pt x="8081" y="1816"/>
                  </a:cubicBezTo>
                  <a:cubicBezTo>
                    <a:pt x="8309" y="1582"/>
                    <a:pt x="8516" y="1346"/>
                    <a:pt x="8697" y="1116"/>
                  </a:cubicBezTo>
                  <a:cubicBezTo>
                    <a:pt x="8882" y="885"/>
                    <a:pt x="9062" y="627"/>
                    <a:pt x="9231" y="349"/>
                  </a:cubicBezTo>
                  <a:cubicBezTo>
                    <a:pt x="9251" y="318"/>
                    <a:pt x="9256" y="278"/>
                    <a:pt x="9241" y="240"/>
                  </a:cubicBezTo>
                  <a:cubicBezTo>
                    <a:pt x="9306" y="200"/>
                    <a:pt x="9368" y="157"/>
                    <a:pt x="9431" y="112"/>
                  </a:cubicBezTo>
                  <a:cubicBezTo>
                    <a:pt x="9460" y="91"/>
                    <a:pt x="9467" y="55"/>
                    <a:pt x="9450" y="28"/>
                  </a:cubicBezTo>
                  <a:cubicBezTo>
                    <a:pt x="9440" y="13"/>
                    <a:pt x="9422" y="3"/>
                    <a:pt x="9404" y="2"/>
                  </a:cubicBezTo>
                  <a:cubicBezTo>
                    <a:pt x="9401" y="1"/>
                    <a:pt x="9398" y="1"/>
                    <a:pt x="93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5" name="Google Shape;2665;p11"/>
            <p:cNvSpPr/>
            <p:nvPr/>
          </p:nvSpPr>
          <p:spPr>
            <a:xfrm>
              <a:off x="780760" y="1562917"/>
              <a:ext cx="111057" cy="336399"/>
            </a:xfrm>
            <a:custGeom>
              <a:avLst/>
              <a:gdLst/>
              <a:ahLst/>
              <a:cxnLst/>
              <a:rect l="l" t="t" r="r" b="b"/>
              <a:pathLst>
                <a:path w="2752" h="8336" extrusionOk="0">
                  <a:moveTo>
                    <a:pt x="731" y="0"/>
                  </a:moveTo>
                  <a:cubicBezTo>
                    <a:pt x="692" y="0"/>
                    <a:pt x="658" y="28"/>
                    <a:pt x="648" y="70"/>
                  </a:cubicBezTo>
                  <a:cubicBezTo>
                    <a:pt x="634" y="140"/>
                    <a:pt x="620" y="209"/>
                    <a:pt x="607" y="278"/>
                  </a:cubicBezTo>
                  <a:cubicBezTo>
                    <a:pt x="584" y="259"/>
                    <a:pt x="555" y="248"/>
                    <a:pt x="526" y="243"/>
                  </a:cubicBezTo>
                  <a:cubicBezTo>
                    <a:pt x="521" y="243"/>
                    <a:pt x="514" y="242"/>
                    <a:pt x="507" y="242"/>
                  </a:cubicBezTo>
                  <a:cubicBezTo>
                    <a:pt x="500" y="242"/>
                    <a:pt x="493" y="243"/>
                    <a:pt x="488" y="243"/>
                  </a:cubicBezTo>
                  <a:cubicBezTo>
                    <a:pt x="446" y="251"/>
                    <a:pt x="407" y="272"/>
                    <a:pt x="381" y="307"/>
                  </a:cubicBezTo>
                  <a:cubicBezTo>
                    <a:pt x="354" y="343"/>
                    <a:pt x="350" y="378"/>
                    <a:pt x="351" y="424"/>
                  </a:cubicBezTo>
                  <a:cubicBezTo>
                    <a:pt x="354" y="595"/>
                    <a:pt x="380" y="772"/>
                    <a:pt x="430" y="970"/>
                  </a:cubicBezTo>
                  <a:cubicBezTo>
                    <a:pt x="218" y="1744"/>
                    <a:pt x="1" y="2546"/>
                    <a:pt x="110" y="3357"/>
                  </a:cubicBezTo>
                  <a:cubicBezTo>
                    <a:pt x="140" y="3591"/>
                    <a:pt x="189" y="3803"/>
                    <a:pt x="258" y="3997"/>
                  </a:cubicBezTo>
                  <a:cubicBezTo>
                    <a:pt x="320" y="4180"/>
                    <a:pt x="401" y="4366"/>
                    <a:pt x="496" y="4549"/>
                  </a:cubicBezTo>
                  <a:cubicBezTo>
                    <a:pt x="626" y="4795"/>
                    <a:pt x="773" y="5035"/>
                    <a:pt x="917" y="5269"/>
                  </a:cubicBezTo>
                  <a:cubicBezTo>
                    <a:pt x="976" y="5365"/>
                    <a:pt x="1036" y="5464"/>
                    <a:pt x="1097" y="5564"/>
                  </a:cubicBezTo>
                  <a:cubicBezTo>
                    <a:pt x="1214" y="5765"/>
                    <a:pt x="1348" y="6000"/>
                    <a:pt x="1451" y="6244"/>
                  </a:cubicBezTo>
                  <a:cubicBezTo>
                    <a:pt x="1558" y="6490"/>
                    <a:pt x="1651" y="6764"/>
                    <a:pt x="1746" y="7103"/>
                  </a:cubicBezTo>
                  <a:cubicBezTo>
                    <a:pt x="1796" y="7289"/>
                    <a:pt x="1843" y="7472"/>
                    <a:pt x="1889" y="7655"/>
                  </a:cubicBezTo>
                  <a:cubicBezTo>
                    <a:pt x="1912" y="7747"/>
                    <a:pt x="1938" y="7836"/>
                    <a:pt x="1961" y="7928"/>
                  </a:cubicBezTo>
                  <a:cubicBezTo>
                    <a:pt x="1987" y="8020"/>
                    <a:pt x="2010" y="8109"/>
                    <a:pt x="2033" y="8201"/>
                  </a:cubicBezTo>
                  <a:cubicBezTo>
                    <a:pt x="2045" y="8244"/>
                    <a:pt x="2056" y="8277"/>
                    <a:pt x="2092" y="8303"/>
                  </a:cubicBezTo>
                  <a:cubicBezTo>
                    <a:pt x="2114" y="8321"/>
                    <a:pt x="2138" y="8330"/>
                    <a:pt x="2167" y="8334"/>
                  </a:cubicBezTo>
                  <a:lnTo>
                    <a:pt x="2168" y="8334"/>
                  </a:lnTo>
                  <a:cubicBezTo>
                    <a:pt x="2174" y="8335"/>
                    <a:pt x="2180" y="8335"/>
                    <a:pt x="2186" y="8335"/>
                  </a:cubicBezTo>
                  <a:cubicBezTo>
                    <a:pt x="2248" y="8335"/>
                    <a:pt x="2308" y="8296"/>
                    <a:pt x="2328" y="8238"/>
                  </a:cubicBezTo>
                  <a:cubicBezTo>
                    <a:pt x="2355" y="8166"/>
                    <a:pt x="2373" y="8091"/>
                    <a:pt x="2395" y="8015"/>
                  </a:cubicBezTo>
                  <a:cubicBezTo>
                    <a:pt x="2415" y="7941"/>
                    <a:pt x="2437" y="7864"/>
                    <a:pt x="2457" y="7788"/>
                  </a:cubicBezTo>
                  <a:cubicBezTo>
                    <a:pt x="2491" y="7648"/>
                    <a:pt x="2523" y="7508"/>
                    <a:pt x="2553" y="7366"/>
                  </a:cubicBezTo>
                  <a:cubicBezTo>
                    <a:pt x="2621" y="7044"/>
                    <a:pt x="2664" y="6750"/>
                    <a:pt x="2689" y="6468"/>
                  </a:cubicBezTo>
                  <a:cubicBezTo>
                    <a:pt x="2751" y="5815"/>
                    <a:pt x="2725" y="5207"/>
                    <a:pt x="2615" y="4662"/>
                  </a:cubicBezTo>
                  <a:cubicBezTo>
                    <a:pt x="2550" y="4346"/>
                    <a:pt x="2464" y="4054"/>
                    <a:pt x="2358" y="3791"/>
                  </a:cubicBezTo>
                  <a:cubicBezTo>
                    <a:pt x="2272" y="3574"/>
                    <a:pt x="2161" y="3354"/>
                    <a:pt x="2010" y="3100"/>
                  </a:cubicBezTo>
                  <a:cubicBezTo>
                    <a:pt x="1877" y="2876"/>
                    <a:pt x="1731" y="2654"/>
                    <a:pt x="1589" y="2438"/>
                  </a:cubicBezTo>
                  <a:cubicBezTo>
                    <a:pt x="1451" y="2224"/>
                    <a:pt x="1308" y="2004"/>
                    <a:pt x="1174" y="1785"/>
                  </a:cubicBezTo>
                  <a:cubicBezTo>
                    <a:pt x="959" y="1420"/>
                    <a:pt x="827" y="1131"/>
                    <a:pt x="743" y="844"/>
                  </a:cubicBezTo>
                  <a:cubicBezTo>
                    <a:pt x="722" y="759"/>
                    <a:pt x="706" y="674"/>
                    <a:pt x="692" y="590"/>
                  </a:cubicBezTo>
                  <a:cubicBezTo>
                    <a:pt x="733" y="424"/>
                    <a:pt x="772" y="259"/>
                    <a:pt x="806" y="93"/>
                  </a:cubicBezTo>
                  <a:cubicBezTo>
                    <a:pt x="811" y="73"/>
                    <a:pt x="806" y="54"/>
                    <a:pt x="794" y="37"/>
                  </a:cubicBezTo>
                  <a:cubicBezTo>
                    <a:pt x="782" y="18"/>
                    <a:pt x="761" y="5"/>
                    <a:pt x="739" y="1"/>
                  </a:cubicBezTo>
                  <a:cubicBezTo>
                    <a:pt x="736" y="0"/>
                    <a:pt x="733" y="0"/>
                    <a:pt x="7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6" name="Google Shape;2666;p11"/>
            <p:cNvSpPr/>
            <p:nvPr/>
          </p:nvSpPr>
          <p:spPr>
            <a:xfrm>
              <a:off x="916554" y="1763278"/>
              <a:ext cx="103470" cy="245197"/>
            </a:xfrm>
            <a:custGeom>
              <a:avLst/>
              <a:gdLst/>
              <a:ahLst/>
              <a:cxnLst/>
              <a:rect l="l" t="t" r="r" b="b"/>
              <a:pathLst>
                <a:path w="2564" h="6076" extrusionOk="0">
                  <a:moveTo>
                    <a:pt x="2216" y="0"/>
                  </a:moveTo>
                  <a:cubicBezTo>
                    <a:pt x="2191" y="0"/>
                    <a:pt x="2164" y="11"/>
                    <a:pt x="2144" y="27"/>
                  </a:cubicBezTo>
                  <a:cubicBezTo>
                    <a:pt x="2124" y="46"/>
                    <a:pt x="2112" y="67"/>
                    <a:pt x="2112" y="90"/>
                  </a:cubicBezTo>
                  <a:cubicBezTo>
                    <a:pt x="2107" y="278"/>
                    <a:pt x="2084" y="456"/>
                    <a:pt x="2041" y="627"/>
                  </a:cubicBezTo>
                  <a:cubicBezTo>
                    <a:pt x="1999" y="771"/>
                    <a:pt x="1940" y="910"/>
                    <a:pt x="1865" y="1042"/>
                  </a:cubicBezTo>
                  <a:cubicBezTo>
                    <a:pt x="1696" y="1330"/>
                    <a:pt x="1460" y="1575"/>
                    <a:pt x="1232" y="1812"/>
                  </a:cubicBezTo>
                  <a:cubicBezTo>
                    <a:pt x="1160" y="1885"/>
                    <a:pt x="1090" y="1959"/>
                    <a:pt x="1021" y="2035"/>
                  </a:cubicBezTo>
                  <a:cubicBezTo>
                    <a:pt x="828" y="2245"/>
                    <a:pt x="695" y="2417"/>
                    <a:pt x="586" y="2596"/>
                  </a:cubicBezTo>
                  <a:cubicBezTo>
                    <a:pt x="463" y="2797"/>
                    <a:pt x="361" y="3000"/>
                    <a:pt x="284" y="3200"/>
                  </a:cubicBezTo>
                  <a:cubicBezTo>
                    <a:pt x="102" y="3672"/>
                    <a:pt x="5" y="4146"/>
                    <a:pt x="2" y="4609"/>
                  </a:cubicBezTo>
                  <a:cubicBezTo>
                    <a:pt x="1" y="4877"/>
                    <a:pt x="17" y="5111"/>
                    <a:pt x="54" y="5325"/>
                  </a:cubicBezTo>
                  <a:cubicBezTo>
                    <a:pt x="94" y="5547"/>
                    <a:pt x="153" y="5765"/>
                    <a:pt x="228" y="5979"/>
                  </a:cubicBezTo>
                  <a:cubicBezTo>
                    <a:pt x="245" y="6029"/>
                    <a:pt x="295" y="6066"/>
                    <a:pt x="354" y="6074"/>
                  </a:cubicBezTo>
                  <a:cubicBezTo>
                    <a:pt x="360" y="6075"/>
                    <a:pt x="365" y="6076"/>
                    <a:pt x="371" y="6076"/>
                  </a:cubicBezTo>
                  <a:cubicBezTo>
                    <a:pt x="380" y="6076"/>
                    <a:pt x="389" y="6074"/>
                    <a:pt x="399" y="6071"/>
                  </a:cubicBezTo>
                  <a:cubicBezTo>
                    <a:pt x="468" y="6062"/>
                    <a:pt x="519" y="6009"/>
                    <a:pt x="534" y="5936"/>
                  </a:cubicBezTo>
                  <a:cubicBezTo>
                    <a:pt x="551" y="5841"/>
                    <a:pt x="571" y="5746"/>
                    <a:pt x="594" y="5653"/>
                  </a:cubicBezTo>
                  <a:cubicBezTo>
                    <a:pt x="657" y="5424"/>
                    <a:pt x="755" y="5196"/>
                    <a:pt x="880" y="4978"/>
                  </a:cubicBezTo>
                  <a:cubicBezTo>
                    <a:pt x="1060" y="4676"/>
                    <a:pt x="1282" y="4398"/>
                    <a:pt x="1498" y="4127"/>
                  </a:cubicBezTo>
                  <a:lnTo>
                    <a:pt x="1528" y="4089"/>
                  </a:lnTo>
                  <a:cubicBezTo>
                    <a:pt x="1758" y="3797"/>
                    <a:pt x="2000" y="3484"/>
                    <a:pt x="2180" y="3128"/>
                  </a:cubicBezTo>
                  <a:cubicBezTo>
                    <a:pt x="2279" y="2935"/>
                    <a:pt x="2355" y="2733"/>
                    <a:pt x="2411" y="2530"/>
                  </a:cubicBezTo>
                  <a:cubicBezTo>
                    <a:pt x="2489" y="2246"/>
                    <a:pt x="2532" y="2013"/>
                    <a:pt x="2546" y="1796"/>
                  </a:cubicBezTo>
                  <a:cubicBezTo>
                    <a:pt x="2563" y="1532"/>
                    <a:pt x="2560" y="1282"/>
                    <a:pt x="2532" y="1054"/>
                  </a:cubicBezTo>
                  <a:cubicBezTo>
                    <a:pt x="2502" y="823"/>
                    <a:pt x="2447" y="594"/>
                    <a:pt x="2369" y="377"/>
                  </a:cubicBezTo>
                  <a:cubicBezTo>
                    <a:pt x="2359" y="350"/>
                    <a:pt x="2336" y="328"/>
                    <a:pt x="2309" y="318"/>
                  </a:cubicBezTo>
                  <a:cubicBezTo>
                    <a:pt x="2315" y="252"/>
                    <a:pt x="2318" y="185"/>
                    <a:pt x="2321" y="117"/>
                  </a:cubicBezTo>
                  <a:cubicBezTo>
                    <a:pt x="2321" y="92"/>
                    <a:pt x="2318" y="66"/>
                    <a:pt x="2299" y="40"/>
                  </a:cubicBezTo>
                  <a:cubicBezTo>
                    <a:pt x="2282" y="18"/>
                    <a:pt x="2257" y="4"/>
                    <a:pt x="2229" y="1"/>
                  </a:cubicBezTo>
                  <a:cubicBezTo>
                    <a:pt x="2225" y="0"/>
                    <a:pt x="2220" y="0"/>
                    <a:pt x="221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7" name="Google Shape;2667;p11"/>
            <p:cNvSpPr/>
            <p:nvPr/>
          </p:nvSpPr>
          <p:spPr>
            <a:xfrm>
              <a:off x="1031443" y="1826312"/>
              <a:ext cx="201533" cy="358796"/>
            </a:xfrm>
            <a:custGeom>
              <a:avLst/>
              <a:gdLst/>
              <a:ahLst/>
              <a:cxnLst/>
              <a:rect l="l" t="t" r="r" b="b"/>
              <a:pathLst>
                <a:path w="4994" h="8891" extrusionOk="0">
                  <a:moveTo>
                    <a:pt x="840" y="1"/>
                  </a:moveTo>
                  <a:cubicBezTo>
                    <a:pt x="591" y="1"/>
                    <a:pt x="382" y="45"/>
                    <a:pt x="203" y="134"/>
                  </a:cubicBezTo>
                  <a:cubicBezTo>
                    <a:pt x="153" y="157"/>
                    <a:pt x="120" y="191"/>
                    <a:pt x="101" y="236"/>
                  </a:cubicBezTo>
                  <a:cubicBezTo>
                    <a:pt x="88" y="270"/>
                    <a:pt x="85" y="308"/>
                    <a:pt x="93" y="342"/>
                  </a:cubicBezTo>
                  <a:cubicBezTo>
                    <a:pt x="34" y="374"/>
                    <a:pt x="1" y="438"/>
                    <a:pt x="9" y="504"/>
                  </a:cubicBezTo>
                  <a:cubicBezTo>
                    <a:pt x="38" y="703"/>
                    <a:pt x="85" y="911"/>
                    <a:pt x="149" y="1141"/>
                  </a:cubicBezTo>
                  <a:cubicBezTo>
                    <a:pt x="210" y="1359"/>
                    <a:pt x="274" y="1563"/>
                    <a:pt x="344" y="1758"/>
                  </a:cubicBezTo>
                  <a:cubicBezTo>
                    <a:pt x="360" y="1803"/>
                    <a:pt x="404" y="1837"/>
                    <a:pt x="475" y="1846"/>
                  </a:cubicBezTo>
                  <a:lnTo>
                    <a:pt x="482" y="1846"/>
                  </a:lnTo>
                  <a:lnTo>
                    <a:pt x="509" y="1893"/>
                  </a:lnTo>
                  <a:cubicBezTo>
                    <a:pt x="667" y="2160"/>
                    <a:pt x="862" y="2420"/>
                    <a:pt x="1130" y="2713"/>
                  </a:cubicBezTo>
                  <a:cubicBezTo>
                    <a:pt x="1256" y="2850"/>
                    <a:pt x="1385" y="2981"/>
                    <a:pt x="1515" y="3111"/>
                  </a:cubicBezTo>
                  <a:cubicBezTo>
                    <a:pt x="1637" y="3236"/>
                    <a:pt x="1760" y="3360"/>
                    <a:pt x="1879" y="3489"/>
                  </a:cubicBezTo>
                  <a:cubicBezTo>
                    <a:pt x="2170" y="3805"/>
                    <a:pt x="2371" y="4062"/>
                    <a:pt x="2530" y="4321"/>
                  </a:cubicBezTo>
                  <a:cubicBezTo>
                    <a:pt x="2721" y="4641"/>
                    <a:pt x="2880" y="5013"/>
                    <a:pt x="3031" y="5494"/>
                  </a:cubicBezTo>
                  <a:cubicBezTo>
                    <a:pt x="3097" y="5702"/>
                    <a:pt x="3159" y="5912"/>
                    <a:pt x="3218" y="6125"/>
                  </a:cubicBezTo>
                  <a:lnTo>
                    <a:pt x="3258" y="6264"/>
                  </a:lnTo>
                  <a:cubicBezTo>
                    <a:pt x="3301" y="6418"/>
                    <a:pt x="3342" y="6571"/>
                    <a:pt x="3390" y="6724"/>
                  </a:cubicBezTo>
                  <a:cubicBezTo>
                    <a:pt x="3543" y="7208"/>
                    <a:pt x="3692" y="7564"/>
                    <a:pt x="3877" y="7880"/>
                  </a:cubicBezTo>
                  <a:cubicBezTo>
                    <a:pt x="3998" y="8085"/>
                    <a:pt x="4121" y="8259"/>
                    <a:pt x="4258" y="8410"/>
                  </a:cubicBezTo>
                  <a:cubicBezTo>
                    <a:pt x="4331" y="8493"/>
                    <a:pt x="4407" y="8572"/>
                    <a:pt x="4486" y="8644"/>
                  </a:cubicBezTo>
                  <a:cubicBezTo>
                    <a:pt x="4568" y="8719"/>
                    <a:pt x="4653" y="8790"/>
                    <a:pt x="4740" y="8859"/>
                  </a:cubicBezTo>
                  <a:cubicBezTo>
                    <a:pt x="4762" y="8875"/>
                    <a:pt x="4788" y="8885"/>
                    <a:pt x="4814" y="8890"/>
                  </a:cubicBezTo>
                  <a:cubicBezTo>
                    <a:pt x="4822" y="8891"/>
                    <a:pt x="4830" y="8891"/>
                    <a:pt x="4837" y="8891"/>
                  </a:cubicBezTo>
                  <a:cubicBezTo>
                    <a:pt x="4874" y="8891"/>
                    <a:pt x="4908" y="8880"/>
                    <a:pt x="4932" y="8864"/>
                  </a:cubicBezTo>
                  <a:cubicBezTo>
                    <a:pt x="4975" y="8831"/>
                    <a:pt x="4993" y="8780"/>
                    <a:pt x="4990" y="8717"/>
                  </a:cubicBezTo>
                  <a:cubicBezTo>
                    <a:pt x="4982" y="8597"/>
                    <a:pt x="4963" y="8473"/>
                    <a:pt x="4946" y="8354"/>
                  </a:cubicBezTo>
                  <a:lnTo>
                    <a:pt x="4934" y="8285"/>
                  </a:lnTo>
                  <a:cubicBezTo>
                    <a:pt x="4914" y="8157"/>
                    <a:pt x="4896" y="8031"/>
                    <a:pt x="4876" y="7904"/>
                  </a:cubicBezTo>
                  <a:cubicBezTo>
                    <a:pt x="4834" y="7641"/>
                    <a:pt x="4795" y="7377"/>
                    <a:pt x="4762" y="7114"/>
                  </a:cubicBezTo>
                  <a:cubicBezTo>
                    <a:pt x="4687" y="6520"/>
                    <a:pt x="4647" y="5991"/>
                    <a:pt x="4646" y="5501"/>
                  </a:cubicBezTo>
                  <a:cubicBezTo>
                    <a:pt x="4646" y="5299"/>
                    <a:pt x="4646" y="5089"/>
                    <a:pt x="4634" y="4878"/>
                  </a:cubicBezTo>
                  <a:cubicBezTo>
                    <a:pt x="4623" y="4632"/>
                    <a:pt x="4605" y="4430"/>
                    <a:pt x="4581" y="4236"/>
                  </a:cubicBezTo>
                  <a:cubicBezTo>
                    <a:pt x="4538" y="3887"/>
                    <a:pt x="4479" y="3582"/>
                    <a:pt x="4402" y="3298"/>
                  </a:cubicBezTo>
                  <a:cubicBezTo>
                    <a:pt x="4302" y="2937"/>
                    <a:pt x="4200" y="2650"/>
                    <a:pt x="4077" y="2393"/>
                  </a:cubicBezTo>
                  <a:cubicBezTo>
                    <a:pt x="3940" y="2113"/>
                    <a:pt x="3798" y="1879"/>
                    <a:pt x="3640" y="1678"/>
                  </a:cubicBezTo>
                  <a:cubicBezTo>
                    <a:pt x="3488" y="1481"/>
                    <a:pt x="3311" y="1290"/>
                    <a:pt x="3116" y="1108"/>
                  </a:cubicBezTo>
                  <a:cubicBezTo>
                    <a:pt x="2906" y="912"/>
                    <a:pt x="2688" y="740"/>
                    <a:pt x="2473" y="595"/>
                  </a:cubicBezTo>
                  <a:cubicBezTo>
                    <a:pt x="2198" y="411"/>
                    <a:pt x="1966" y="286"/>
                    <a:pt x="1736" y="194"/>
                  </a:cubicBezTo>
                  <a:cubicBezTo>
                    <a:pt x="1602" y="141"/>
                    <a:pt x="1464" y="95"/>
                    <a:pt x="1324" y="62"/>
                  </a:cubicBezTo>
                  <a:cubicBezTo>
                    <a:pt x="1243" y="42"/>
                    <a:pt x="1161" y="26"/>
                    <a:pt x="1078" y="15"/>
                  </a:cubicBezTo>
                  <a:cubicBezTo>
                    <a:pt x="1041" y="9"/>
                    <a:pt x="1005" y="6"/>
                    <a:pt x="967" y="5"/>
                  </a:cubicBezTo>
                  <a:cubicBezTo>
                    <a:pt x="924" y="2"/>
                    <a:pt x="881" y="1"/>
                    <a:pt x="84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8" name="Google Shape;2668;p11"/>
            <p:cNvSpPr/>
            <p:nvPr/>
          </p:nvSpPr>
          <p:spPr>
            <a:xfrm>
              <a:off x="954810" y="1374784"/>
              <a:ext cx="267433" cy="373163"/>
            </a:xfrm>
            <a:custGeom>
              <a:avLst/>
              <a:gdLst/>
              <a:ahLst/>
              <a:cxnLst/>
              <a:rect l="l" t="t" r="r" b="b"/>
              <a:pathLst>
                <a:path w="6627" h="9247" extrusionOk="0">
                  <a:moveTo>
                    <a:pt x="329" y="0"/>
                  </a:moveTo>
                  <a:cubicBezTo>
                    <a:pt x="314" y="0"/>
                    <a:pt x="297" y="5"/>
                    <a:pt x="284" y="16"/>
                  </a:cubicBezTo>
                  <a:cubicBezTo>
                    <a:pt x="271" y="28"/>
                    <a:pt x="264" y="42"/>
                    <a:pt x="262" y="58"/>
                  </a:cubicBezTo>
                  <a:cubicBezTo>
                    <a:pt x="248" y="236"/>
                    <a:pt x="236" y="413"/>
                    <a:pt x="231" y="589"/>
                  </a:cubicBezTo>
                  <a:lnTo>
                    <a:pt x="205" y="591"/>
                  </a:lnTo>
                  <a:lnTo>
                    <a:pt x="180" y="594"/>
                  </a:lnTo>
                  <a:cubicBezTo>
                    <a:pt x="133" y="597"/>
                    <a:pt x="81" y="627"/>
                    <a:pt x="47" y="673"/>
                  </a:cubicBezTo>
                  <a:cubicBezTo>
                    <a:pt x="15" y="713"/>
                    <a:pt x="1" y="768"/>
                    <a:pt x="8" y="821"/>
                  </a:cubicBezTo>
                  <a:cubicBezTo>
                    <a:pt x="18" y="897"/>
                    <a:pt x="81" y="982"/>
                    <a:pt x="180" y="993"/>
                  </a:cubicBezTo>
                  <a:lnTo>
                    <a:pt x="212" y="993"/>
                  </a:lnTo>
                  <a:cubicBezTo>
                    <a:pt x="203" y="1402"/>
                    <a:pt x="218" y="1760"/>
                    <a:pt x="255" y="2089"/>
                  </a:cubicBezTo>
                  <a:cubicBezTo>
                    <a:pt x="300" y="2464"/>
                    <a:pt x="370" y="2788"/>
                    <a:pt x="471" y="3083"/>
                  </a:cubicBezTo>
                  <a:cubicBezTo>
                    <a:pt x="577" y="3397"/>
                    <a:pt x="716" y="3690"/>
                    <a:pt x="887" y="3950"/>
                  </a:cubicBezTo>
                  <a:cubicBezTo>
                    <a:pt x="979" y="4088"/>
                    <a:pt x="1068" y="4210"/>
                    <a:pt x="1161" y="4321"/>
                  </a:cubicBezTo>
                  <a:cubicBezTo>
                    <a:pt x="1265" y="4440"/>
                    <a:pt x="1374" y="4552"/>
                    <a:pt x="1475" y="4653"/>
                  </a:cubicBezTo>
                  <a:lnTo>
                    <a:pt x="1595" y="4773"/>
                  </a:lnTo>
                  <a:cubicBezTo>
                    <a:pt x="1793" y="4970"/>
                    <a:pt x="1992" y="5165"/>
                    <a:pt x="2186" y="5369"/>
                  </a:cubicBezTo>
                  <a:cubicBezTo>
                    <a:pt x="2697" y="5901"/>
                    <a:pt x="3112" y="6393"/>
                    <a:pt x="3455" y="6880"/>
                  </a:cubicBezTo>
                  <a:lnTo>
                    <a:pt x="3536" y="6997"/>
                  </a:lnTo>
                  <a:cubicBezTo>
                    <a:pt x="3606" y="7100"/>
                    <a:pt x="3675" y="7201"/>
                    <a:pt x="3751" y="7297"/>
                  </a:cubicBezTo>
                  <a:cubicBezTo>
                    <a:pt x="3844" y="7420"/>
                    <a:pt x="3944" y="7541"/>
                    <a:pt x="4041" y="7653"/>
                  </a:cubicBezTo>
                  <a:cubicBezTo>
                    <a:pt x="4271" y="7909"/>
                    <a:pt x="4507" y="8136"/>
                    <a:pt x="4739" y="8325"/>
                  </a:cubicBezTo>
                  <a:cubicBezTo>
                    <a:pt x="5006" y="8544"/>
                    <a:pt x="5276" y="8726"/>
                    <a:pt x="5545" y="8871"/>
                  </a:cubicBezTo>
                  <a:cubicBezTo>
                    <a:pt x="5707" y="8962"/>
                    <a:pt x="5857" y="9033"/>
                    <a:pt x="5996" y="9089"/>
                  </a:cubicBezTo>
                  <a:cubicBezTo>
                    <a:pt x="6128" y="9141"/>
                    <a:pt x="6267" y="9190"/>
                    <a:pt x="6427" y="9237"/>
                  </a:cubicBezTo>
                  <a:cubicBezTo>
                    <a:pt x="6440" y="9242"/>
                    <a:pt x="6453" y="9243"/>
                    <a:pt x="6466" y="9245"/>
                  </a:cubicBezTo>
                  <a:cubicBezTo>
                    <a:pt x="6473" y="9246"/>
                    <a:pt x="6480" y="9246"/>
                    <a:pt x="6486" y="9246"/>
                  </a:cubicBezTo>
                  <a:cubicBezTo>
                    <a:pt x="6504" y="9246"/>
                    <a:pt x="6519" y="9242"/>
                    <a:pt x="6533" y="9234"/>
                  </a:cubicBezTo>
                  <a:cubicBezTo>
                    <a:pt x="6556" y="9223"/>
                    <a:pt x="6575" y="9209"/>
                    <a:pt x="6589" y="9191"/>
                  </a:cubicBezTo>
                  <a:cubicBezTo>
                    <a:pt x="6627" y="9143"/>
                    <a:pt x="6625" y="9069"/>
                    <a:pt x="6588" y="9023"/>
                  </a:cubicBezTo>
                  <a:cubicBezTo>
                    <a:pt x="6513" y="8936"/>
                    <a:pt x="6438" y="8854"/>
                    <a:pt x="6361" y="8769"/>
                  </a:cubicBezTo>
                  <a:lnTo>
                    <a:pt x="6239" y="8634"/>
                  </a:lnTo>
                  <a:cubicBezTo>
                    <a:pt x="6124" y="8506"/>
                    <a:pt x="6013" y="8377"/>
                    <a:pt x="5903" y="8246"/>
                  </a:cubicBezTo>
                  <a:cubicBezTo>
                    <a:pt x="5686" y="7982"/>
                    <a:pt x="5505" y="7734"/>
                    <a:pt x="5354" y="7485"/>
                  </a:cubicBezTo>
                  <a:lnTo>
                    <a:pt x="5354" y="7485"/>
                  </a:lnTo>
                  <a:cubicBezTo>
                    <a:pt x="5354" y="7485"/>
                    <a:pt x="5357" y="7491"/>
                    <a:pt x="5357" y="7492"/>
                  </a:cubicBezTo>
                  <a:lnTo>
                    <a:pt x="5350" y="7484"/>
                  </a:lnTo>
                  <a:lnTo>
                    <a:pt x="5353" y="7484"/>
                  </a:lnTo>
                  <a:cubicBezTo>
                    <a:pt x="5348" y="7478"/>
                    <a:pt x="5345" y="7471"/>
                    <a:pt x="5341" y="7465"/>
                  </a:cubicBezTo>
                  <a:cubicBezTo>
                    <a:pt x="5163" y="7160"/>
                    <a:pt x="5025" y="6840"/>
                    <a:pt x="4932" y="6531"/>
                  </a:cubicBezTo>
                  <a:lnTo>
                    <a:pt x="4933" y="6531"/>
                  </a:lnTo>
                  <a:lnTo>
                    <a:pt x="4929" y="6501"/>
                  </a:lnTo>
                  <a:cubicBezTo>
                    <a:pt x="4850" y="6198"/>
                    <a:pt x="4794" y="5881"/>
                    <a:pt x="4742" y="5573"/>
                  </a:cubicBezTo>
                  <a:lnTo>
                    <a:pt x="4721" y="5444"/>
                  </a:lnTo>
                  <a:lnTo>
                    <a:pt x="4713" y="5404"/>
                  </a:lnTo>
                  <a:cubicBezTo>
                    <a:pt x="4607" y="4785"/>
                    <a:pt x="4498" y="4144"/>
                    <a:pt x="4241" y="3558"/>
                  </a:cubicBezTo>
                  <a:cubicBezTo>
                    <a:pt x="4113" y="3268"/>
                    <a:pt x="3959" y="3001"/>
                    <a:pt x="3786" y="2760"/>
                  </a:cubicBezTo>
                  <a:cubicBezTo>
                    <a:pt x="3620" y="2531"/>
                    <a:pt x="3438" y="2320"/>
                    <a:pt x="3248" y="2128"/>
                  </a:cubicBezTo>
                  <a:cubicBezTo>
                    <a:pt x="3010" y="1885"/>
                    <a:pt x="2787" y="1688"/>
                    <a:pt x="2569" y="1523"/>
                  </a:cubicBezTo>
                  <a:cubicBezTo>
                    <a:pt x="2318" y="1331"/>
                    <a:pt x="2058" y="1162"/>
                    <a:pt x="1799" y="1022"/>
                  </a:cubicBezTo>
                  <a:cubicBezTo>
                    <a:pt x="1512" y="868"/>
                    <a:pt x="1253" y="760"/>
                    <a:pt x="1008" y="694"/>
                  </a:cubicBezTo>
                  <a:cubicBezTo>
                    <a:pt x="881" y="660"/>
                    <a:pt x="735" y="622"/>
                    <a:pt x="574" y="602"/>
                  </a:cubicBezTo>
                  <a:cubicBezTo>
                    <a:pt x="502" y="595"/>
                    <a:pt x="430" y="589"/>
                    <a:pt x="363" y="589"/>
                  </a:cubicBezTo>
                  <a:cubicBezTo>
                    <a:pt x="370" y="417"/>
                    <a:pt x="380" y="246"/>
                    <a:pt x="393" y="74"/>
                  </a:cubicBezTo>
                  <a:cubicBezTo>
                    <a:pt x="394" y="36"/>
                    <a:pt x="371" y="3"/>
                    <a:pt x="336" y="1"/>
                  </a:cubicBezTo>
                  <a:cubicBezTo>
                    <a:pt x="333" y="0"/>
                    <a:pt x="331" y="0"/>
                    <a:pt x="3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9" name="Google Shape;2669;p11"/>
            <p:cNvSpPr/>
            <p:nvPr/>
          </p:nvSpPr>
          <p:spPr>
            <a:xfrm>
              <a:off x="965665" y="1391209"/>
              <a:ext cx="236238" cy="326512"/>
            </a:xfrm>
            <a:custGeom>
              <a:avLst/>
              <a:gdLst/>
              <a:ahLst/>
              <a:cxnLst/>
              <a:rect l="l" t="t" r="r" b="b"/>
              <a:pathLst>
                <a:path w="5854" h="8091" extrusionOk="0">
                  <a:moveTo>
                    <a:pt x="93" y="72"/>
                  </a:moveTo>
                  <a:cubicBezTo>
                    <a:pt x="92" y="74"/>
                    <a:pt x="92" y="76"/>
                    <a:pt x="91" y="79"/>
                  </a:cubicBezTo>
                  <a:cubicBezTo>
                    <a:pt x="92" y="77"/>
                    <a:pt x="92" y="74"/>
                    <a:pt x="93" y="72"/>
                  </a:cubicBezTo>
                  <a:close/>
                  <a:moveTo>
                    <a:pt x="49" y="1052"/>
                  </a:moveTo>
                  <a:cubicBezTo>
                    <a:pt x="50" y="1054"/>
                    <a:pt x="50" y="1055"/>
                    <a:pt x="51" y="1057"/>
                  </a:cubicBezTo>
                  <a:cubicBezTo>
                    <a:pt x="50" y="1055"/>
                    <a:pt x="50" y="1054"/>
                    <a:pt x="49" y="1052"/>
                  </a:cubicBezTo>
                  <a:close/>
                  <a:moveTo>
                    <a:pt x="148" y="1282"/>
                  </a:moveTo>
                  <a:cubicBezTo>
                    <a:pt x="148" y="1282"/>
                    <a:pt x="148" y="1282"/>
                    <a:pt x="148" y="1283"/>
                  </a:cubicBezTo>
                  <a:lnTo>
                    <a:pt x="148" y="1283"/>
                  </a:lnTo>
                  <a:cubicBezTo>
                    <a:pt x="148" y="1283"/>
                    <a:pt x="148" y="1282"/>
                    <a:pt x="148" y="1282"/>
                  </a:cubicBezTo>
                  <a:close/>
                  <a:moveTo>
                    <a:pt x="660" y="1682"/>
                  </a:moveTo>
                  <a:cubicBezTo>
                    <a:pt x="661" y="1682"/>
                    <a:pt x="663" y="1683"/>
                    <a:pt x="666" y="1683"/>
                  </a:cubicBezTo>
                  <a:cubicBezTo>
                    <a:pt x="663" y="1683"/>
                    <a:pt x="663" y="1682"/>
                    <a:pt x="661" y="1682"/>
                  </a:cubicBezTo>
                  <a:close/>
                  <a:moveTo>
                    <a:pt x="4281" y="6387"/>
                  </a:moveTo>
                  <a:cubicBezTo>
                    <a:pt x="4281" y="6387"/>
                    <a:pt x="4282" y="6389"/>
                    <a:pt x="4282" y="6392"/>
                  </a:cubicBezTo>
                  <a:cubicBezTo>
                    <a:pt x="4282" y="6389"/>
                    <a:pt x="4281" y="6389"/>
                    <a:pt x="4281" y="6387"/>
                  </a:cubicBezTo>
                  <a:close/>
                  <a:moveTo>
                    <a:pt x="113" y="0"/>
                  </a:moveTo>
                  <a:lnTo>
                    <a:pt x="113" y="0"/>
                  </a:lnTo>
                  <a:cubicBezTo>
                    <a:pt x="106" y="24"/>
                    <a:pt x="99" y="48"/>
                    <a:pt x="93" y="72"/>
                  </a:cubicBezTo>
                  <a:lnTo>
                    <a:pt x="93" y="72"/>
                  </a:lnTo>
                  <a:cubicBezTo>
                    <a:pt x="94" y="69"/>
                    <a:pt x="95" y="67"/>
                    <a:pt x="95" y="65"/>
                  </a:cubicBezTo>
                  <a:lnTo>
                    <a:pt x="95" y="65"/>
                  </a:lnTo>
                  <a:cubicBezTo>
                    <a:pt x="67" y="172"/>
                    <a:pt x="44" y="282"/>
                    <a:pt x="26" y="391"/>
                  </a:cubicBezTo>
                  <a:cubicBezTo>
                    <a:pt x="8" y="500"/>
                    <a:pt x="1" y="612"/>
                    <a:pt x="2" y="721"/>
                  </a:cubicBezTo>
                  <a:lnTo>
                    <a:pt x="2" y="718"/>
                  </a:lnTo>
                  <a:cubicBezTo>
                    <a:pt x="5" y="768"/>
                    <a:pt x="8" y="820"/>
                    <a:pt x="13" y="870"/>
                  </a:cubicBezTo>
                  <a:cubicBezTo>
                    <a:pt x="20" y="932"/>
                    <a:pt x="34" y="992"/>
                    <a:pt x="49" y="1052"/>
                  </a:cubicBezTo>
                  <a:lnTo>
                    <a:pt x="49" y="1052"/>
                  </a:lnTo>
                  <a:cubicBezTo>
                    <a:pt x="49" y="1050"/>
                    <a:pt x="49" y="1048"/>
                    <a:pt x="48" y="1046"/>
                  </a:cubicBezTo>
                  <a:lnTo>
                    <a:pt x="48" y="1046"/>
                  </a:lnTo>
                  <a:cubicBezTo>
                    <a:pt x="49" y="1050"/>
                    <a:pt x="51" y="1053"/>
                    <a:pt x="51" y="1057"/>
                  </a:cubicBezTo>
                  <a:lnTo>
                    <a:pt x="51" y="1059"/>
                  </a:lnTo>
                  <a:cubicBezTo>
                    <a:pt x="64" y="1094"/>
                    <a:pt x="77" y="1132"/>
                    <a:pt x="91" y="1168"/>
                  </a:cubicBezTo>
                  <a:cubicBezTo>
                    <a:pt x="107" y="1206"/>
                    <a:pt x="124" y="1242"/>
                    <a:pt x="144" y="1278"/>
                  </a:cubicBezTo>
                  <a:cubicBezTo>
                    <a:pt x="144" y="1275"/>
                    <a:pt x="143" y="1275"/>
                    <a:pt x="143" y="1274"/>
                  </a:cubicBezTo>
                  <a:lnTo>
                    <a:pt x="143" y="1274"/>
                  </a:lnTo>
                  <a:cubicBezTo>
                    <a:pt x="144" y="1275"/>
                    <a:pt x="145" y="1278"/>
                    <a:pt x="147" y="1280"/>
                  </a:cubicBezTo>
                  <a:lnTo>
                    <a:pt x="147" y="1280"/>
                  </a:lnTo>
                  <a:cubicBezTo>
                    <a:pt x="146" y="1280"/>
                    <a:pt x="146" y="1280"/>
                    <a:pt x="146" y="1280"/>
                  </a:cubicBezTo>
                  <a:lnTo>
                    <a:pt x="146" y="1280"/>
                  </a:lnTo>
                  <a:cubicBezTo>
                    <a:pt x="146" y="1281"/>
                    <a:pt x="147" y="1281"/>
                    <a:pt x="147" y="1281"/>
                  </a:cubicBezTo>
                  <a:lnTo>
                    <a:pt x="147" y="1281"/>
                  </a:lnTo>
                  <a:cubicBezTo>
                    <a:pt x="148" y="1282"/>
                    <a:pt x="148" y="1282"/>
                    <a:pt x="148" y="1283"/>
                  </a:cubicBezTo>
                  <a:lnTo>
                    <a:pt x="148" y="1285"/>
                  </a:lnTo>
                  <a:cubicBezTo>
                    <a:pt x="170" y="1321"/>
                    <a:pt x="193" y="1354"/>
                    <a:pt x="217" y="1389"/>
                  </a:cubicBezTo>
                  <a:cubicBezTo>
                    <a:pt x="245" y="1425"/>
                    <a:pt x="273" y="1458"/>
                    <a:pt x="304" y="1489"/>
                  </a:cubicBezTo>
                  <a:lnTo>
                    <a:pt x="309" y="1495"/>
                  </a:lnTo>
                  <a:cubicBezTo>
                    <a:pt x="324" y="1510"/>
                    <a:pt x="339" y="1524"/>
                    <a:pt x="357" y="1534"/>
                  </a:cubicBezTo>
                  <a:cubicBezTo>
                    <a:pt x="383" y="1558"/>
                    <a:pt x="411" y="1576"/>
                    <a:pt x="440" y="1594"/>
                  </a:cubicBezTo>
                  <a:cubicBezTo>
                    <a:pt x="476" y="1612"/>
                    <a:pt x="510" y="1630"/>
                    <a:pt x="548" y="1646"/>
                  </a:cubicBezTo>
                  <a:cubicBezTo>
                    <a:pt x="584" y="1662"/>
                    <a:pt x="622" y="1673"/>
                    <a:pt x="661" y="1682"/>
                  </a:cubicBezTo>
                  <a:cubicBezTo>
                    <a:pt x="666" y="1682"/>
                    <a:pt x="667" y="1683"/>
                    <a:pt x="670" y="1683"/>
                  </a:cubicBezTo>
                  <a:lnTo>
                    <a:pt x="666" y="1683"/>
                  </a:lnTo>
                  <a:cubicBezTo>
                    <a:pt x="667" y="1683"/>
                    <a:pt x="670" y="1685"/>
                    <a:pt x="673" y="1685"/>
                  </a:cubicBezTo>
                  <a:cubicBezTo>
                    <a:pt x="673" y="1685"/>
                    <a:pt x="670" y="1685"/>
                    <a:pt x="670" y="1683"/>
                  </a:cubicBezTo>
                  <a:lnTo>
                    <a:pt x="670" y="1683"/>
                  </a:lnTo>
                  <a:cubicBezTo>
                    <a:pt x="763" y="1705"/>
                    <a:pt x="857" y="1718"/>
                    <a:pt x="953" y="1728"/>
                  </a:cubicBezTo>
                  <a:cubicBezTo>
                    <a:pt x="1061" y="1741"/>
                    <a:pt x="1165" y="1748"/>
                    <a:pt x="1272" y="1768"/>
                  </a:cubicBezTo>
                  <a:cubicBezTo>
                    <a:pt x="1356" y="1782"/>
                    <a:pt x="1441" y="1807"/>
                    <a:pt x="1517" y="1841"/>
                  </a:cubicBezTo>
                  <a:cubicBezTo>
                    <a:pt x="1559" y="1860"/>
                    <a:pt x="1596" y="1884"/>
                    <a:pt x="1632" y="1910"/>
                  </a:cubicBezTo>
                  <a:cubicBezTo>
                    <a:pt x="1668" y="1936"/>
                    <a:pt x="1700" y="1969"/>
                    <a:pt x="1731" y="2001"/>
                  </a:cubicBezTo>
                  <a:cubicBezTo>
                    <a:pt x="1786" y="2055"/>
                    <a:pt x="1826" y="2116"/>
                    <a:pt x="1865" y="2180"/>
                  </a:cubicBezTo>
                  <a:cubicBezTo>
                    <a:pt x="1904" y="2249"/>
                    <a:pt x="1929" y="2322"/>
                    <a:pt x="1951" y="2399"/>
                  </a:cubicBezTo>
                  <a:cubicBezTo>
                    <a:pt x="1990" y="2538"/>
                    <a:pt x="2006" y="2680"/>
                    <a:pt x="2044" y="2819"/>
                  </a:cubicBezTo>
                  <a:cubicBezTo>
                    <a:pt x="2062" y="2880"/>
                    <a:pt x="2085" y="2937"/>
                    <a:pt x="2113" y="2990"/>
                  </a:cubicBezTo>
                  <a:cubicBezTo>
                    <a:pt x="2113" y="2992"/>
                    <a:pt x="2116" y="2992"/>
                    <a:pt x="2116" y="2995"/>
                  </a:cubicBezTo>
                  <a:lnTo>
                    <a:pt x="2113" y="2992"/>
                  </a:lnTo>
                  <a:lnTo>
                    <a:pt x="2113" y="2992"/>
                  </a:lnTo>
                  <a:cubicBezTo>
                    <a:pt x="2113" y="2995"/>
                    <a:pt x="2116" y="2995"/>
                    <a:pt x="2116" y="2996"/>
                  </a:cubicBezTo>
                  <a:cubicBezTo>
                    <a:pt x="2148" y="3048"/>
                    <a:pt x="2185" y="3095"/>
                    <a:pt x="2227" y="3140"/>
                  </a:cubicBezTo>
                  <a:cubicBezTo>
                    <a:pt x="2254" y="3164"/>
                    <a:pt x="2278" y="3189"/>
                    <a:pt x="2307" y="3210"/>
                  </a:cubicBezTo>
                  <a:cubicBezTo>
                    <a:pt x="2342" y="3236"/>
                    <a:pt x="2376" y="3258"/>
                    <a:pt x="2413" y="3282"/>
                  </a:cubicBezTo>
                  <a:cubicBezTo>
                    <a:pt x="2471" y="3312"/>
                    <a:pt x="2533" y="3342"/>
                    <a:pt x="2592" y="3370"/>
                  </a:cubicBezTo>
                  <a:cubicBezTo>
                    <a:pt x="2648" y="3397"/>
                    <a:pt x="2702" y="3421"/>
                    <a:pt x="2758" y="3449"/>
                  </a:cubicBezTo>
                  <a:cubicBezTo>
                    <a:pt x="2846" y="3492"/>
                    <a:pt x="2935" y="3536"/>
                    <a:pt x="3017" y="3586"/>
                  </a:cubicBezTo>
                  <a:cubicBezTo>
                    <a:pt x="3147" y="3664"/>
                    <a:pt x="3268" y="3760"/>
                    <a:pt x="3356" y="3887"/>
                  </a:cubicBezTo>
                  <a:cubicBezTo>
                    <a:pt x="3451" y="4022"/>
                    <a:pt x="3505" y="4181"/>
                    <a:pt x="3548" y="4338"/>
                  </a:cubicBezTo>
                  <a:cubicBezTo>
                    <a:pt x="3580" y="4453"/>
                    <a:pt x="3607" y="4567"/>
                    <a:pt x="3633" y="4682"/>
                  </a:cubicBezTo>
                  <a:cubicBezTo>
                    <a:pt x="3663" y="4820"/>
                    <a:pt x="3695" y="4958"/>
                    <a:pt x="3733" y="5095"/>
                  </a:cubicBezTo>
                  <a:cubicBezTo>
                    <a:pt x="3798" y="5317"/>
                    <a:pt x="3873" y="5537"/>
                    <a:pt x="3960" y="5749"/>
                  </a:cubicBezTo>
                  <a:cubicBezTo>
                    <a:pt x="4052" y="5971"/>
                    <a:pt x="4161" y="6185"/>
                    <a:pt x="4282" y="6393"/>
                  </a:cubicBezTo>
                  <a:cubicBezTo>
                    <a:pt x="4282" y="6393"/>
                    <a:pt x="4282" y="6394"/>
                    <a:pt x="4284" y="6394"/>
                  </a:cubicBezTo>
                  <a:cubicBezTo>
                    <a:pt x="4284" y="6394"/>
                    <a:pt x="4286" y="6396"/>
                    <a:pt x="4286" y="6399"/>
                  </a:cubicBezTo>
                  <a:cubicBezTo>
                    <a:pt x="4286" y="6400"/>
                    <a:pt x="4288" y="6400"/>
                    <a:pt x="4288" y="6402"/>
                  </a:cubicBezTo>
                  <a:lnTo>
                    <a:pt x="4288" y="6400"/>
                  </a:lnTo>
                  <a:cubicBezTo>
                    <a:pt x="4404" y="6594"/>
                    <a:pt x="4531" y="6782"/>
                    <a:pt x="4668" y="6960"/>
                  </a:cubicBezTo>
                  <a:cubicBezTo>
                    <a:pt x="4809" y="7141"/>
                    <a:pt x="4963" y="7314"/>
                    <a:pt x="5124" y="7477"/>
                  </a:cubicBezTo>
                  <a:cubicBezTo>
                    <a:pt x="5306" y="7657"/>
                    <a:pt x="5502" y="7825"/>
                    <a:pt x="5708" y="7983"/>
                  </a:cubicBezTo>
                  <a:lnTo>
                    <a:pt x="5853" y="8091"/>
                  </a:lnTo>
                  <a:cubicBezTo>
                    <a:pt x="5780" y="8009"/>
                    <a:pt x="5708" y="7924"/>
                    <a:pt x="5638" y="7839"/>
                  </a:cubicBezTo>
                  <a:cubicBezTo>
                    <a:pt x="5431" y="7592"/>
                    <a:pt x="5252" y="7347"/>
                    <a:pt x="5091" y="7090"/>
                  </a:cubicBezTo>
                  <a:lnTo>
                    <a:pt x="5076" y="7061"/>
                  </a:lnTo>
                  <a:cubicBezTo>
                    <a:pt x="4904" y="6762"/>
                    <a:pt x="4762" y="6439"/>
                    <a:pt x="4670" y="6127"/>
                  </a:cubicBezTo>
                  <a:lnTo>
                    <a:pt x="4663" y="6097"/>
                  </a:lnTo>
                  <a:cubicBezTo>
                    <a:pt x="4588" y="5810"/>
                    <a:pt x="4536" y="5510"/>
                    <a:pt x="4486" y="5215"/>
                  </a:cubicBezTo>
                  <a:lnTo>
                    <a:pt x="4476" y="5168"/>
                  </a:lnTo>
                  <a:lnTo>
                    <a:pt x="4454" y="5039"/>
                  </a:lnTo>
                  <a:lnTo>
                    <a:pt x="4447" y="4993"/>
                  </a:lnTo>
                  <a:cubicBezTo>
                    <a:pt x="4344" y="4376"/>
                    <a:pt x="4235" y="3739"/>
                    <a:pt x="3978" y="3154"/>
                  </a:cubicBezTo>
                  <a:cubicBezTo>
                    <a:pt x="3851" y="2867"/>
                    <a:pt x="3699" y="2597"/>
                    <a:pt x="3524" y="2353"/>
                  </a:cubicBezTo>
                  <a:cubicBezTo>
                    <a:pt x="3361" y="2130"/>
                    <a:pt x="3180" y="1919"/>
                    <a:pt x="2987" y="1721"/>
                  </a:cubicBezTo>
                  <a:cubicBezTo>
                    <a:pt x="2748" y="1482"/>
                    <a:pt x="2526" y="1283"/>
                    <a:pt x="2306" y="1116"/>
                  </a:cubicBezTo>
                  <a:cubicBezTo>
                    <a:pt x="2054" y="922"/>
                    <a:pt x="1794" y="755"/>
                    <a:pt x="1537" y="615"/>
                  </a:cubicBezTo>
                  <a:cubicBezTo>
                    <a:pt x="1249" y="461"/>
                    <a:pt x="990" y="353"/>
                    <a:pt x="745" y="284"/>
                  </a:cubicBezTo>
                  <a:cubicBezTo>
                    <a:pt x="618" y="251"/>
                    <a:pt x="472" y="213"/>
                    <a:pt x="311" y="194"/>
                  </a:cubicBezTo>
                  <a:cubicBezTo>
                    <a:pt x="271" y="190"/>
                    <a:pt x="216" y="185"/>
                    <a:pt x="160" y="185"/>
                  </a:cubicBezTo>
                  <a:cubicBezTo>
                    <a:pt x="141" y="185"/>
                    <a:pt x="121" y="185"/>
                    <a:pt x="102" y="187"/>
                  </a:cubicBezTo>
                  <a:cubicBezTo>
                    <a:pt x="105" y="124"/>
                    <a:pt x="108" y="62"/>
                    <a:pt x="113" y="0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0" name="Google Shape;2670;p11"/>
            <p:cNvSpPr/>
            <p:nvPr/>
          </p:nvSpPr>
          <p:spPr>
            <a:xfrm>
              <a:off x="1138262" y="1649115"/>
              <a:ext cx="121" cy="161"/>
            </a:xfrm>
            <a:custGeom>
              <a:avLst/>
              <a:gdLst/>
              <a:ahLst/>
              <a:cxnLst/>
              <a:rect l="l" t="t" r="r" b="b"/>
              <a:pathLst>
                <a:path w="3" h="4" extrusionOk="0">
                  <a:moveTo>
                    <a:pt x="1" y="1"/>
                  </a:moveTo>
                  <a:lnTo>
                    <a:pt x="2" y="2"/>
                  </a:lnTo>
                  <a:lnTo>
                    <a:pt x="2" y="2"/>
                  </a:lnTo>
                  <a:cubicBezTo>
                    <a:pt x="2" y="1"/>
                    <a:pt x="2" y="1"/>
                    <a:pt x="1" y="1"/>
                  </a:cubicBezTo>
                  <a:close/>
                  <a:moveTo>
                    <a:pt x="2" y="2"/>
                  </a:moveTo>
                  <a:cubicBezTo>
                    <a:pt x="2" y="2"/>
                    <a:pt x="2" y="3"/>
                    <a:pt x="2" y="3"/>
                  </a:cubicBezTo>
                  <a:lnTo>
                    <a:pt x="2" y="2"/>
                  </a:lnTo>
                  <a:lnTo>
                    <a:pt x="2" y="2"/>
                  </a:lnTo>
                  <a:close/>
                </a:path>
              </a:pathLst>
            </a:custGeom>
            <a:solidFill>
              <a:srgbClr val="A6C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1" name="Google Shape;2671;p11"/>
            <p:cNvSpPr/>
            <p:nvPr/>
          </p:nvSpPr>
          <p:spPr>
            <a:xfrm>
              <a:off x="1050652" y="1511627"/>
              <a:ext cx="202" cy="282"/>
            </a:xfrm>
            <a:custGeom>
              <a:avLst/>
              <a:gdLst/>
              <a:ahLst/>
              <a:cxnLst/>
              <a:rect l="l" t="t" r="r" b="b"/>
              <a:pathLst>
                <a:path w="5" h="7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3"/>
                    <a:pt x="3" y="5"/>
                    <a:pt x="4" y="6"/>
                  </a:cubicBezTo>
                  <a:lnTo>
                    <a:pt x="4" y="5"/>
                  </a:lnTo>
                  <a:cubicBezTo>
                    <a:pt x="3" y="5"/>
                    <a:pt x="3" y="3"/>
                    <a:pt x="0" y="1"/>
                  </a:cubicBezTo>
                  <a:close/>
                </a:path>
              </a:pathLst>
            </a:custGeom>
            <a:solidFill>
              <a:srgbClr val="A6C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2" name="Google Shape;2672;p11"/>
            <p:cNvSpPr/>
            <p:nvPr/>
          </p:nvSpPr>
          <p:spPr>
            <a:xfrm>
              <a:off x="971476" y="1442943"/>
              <a:ext cx="40" cy="4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6C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3" name="Google Shape;2673;p11"/>
            <p:cNvSpPr/>
            <p:nvPr/>
          </p:nvSpPr>
          <p:spPr>
            <a:xfrm>
              <a:off x="954649" y="1398432"/>
              <a:ext cx="8797" cy="16424"/>
            </a:xfrm>
            <a:custGeom>
              <a:avLst/>
              <a:gdLst/>
              <a:ahLst/>
              <a:cxnLst/>
              <a:rect l="l" t="t" r="r" b="b"/>
              <a:pathLst>
                <a:path w="218" h="407" extrusionOk="0">
                  <a:moveTo>
                    <a:pt x="210" y="1"/>
                  </a:moveTo>
                  <a:lnTo>
                    <a:pt x="187" y="2"/>
                  </a:lnTo>
                  <a:cubicBezTo>
                    <a:pt x="137" y="5"/>
                    <a:pt x="85" y="36"/>
                    <a:pt x="51" y="82"/>
                  </a:cubicBezTo>
                  <a:cubicBezTo>
                    <a:pt x="15" y="124"/>
                    <a:pt x="1" y="180"/>
                    <a:pt x="9" y="235"/>
                  </a:cubicBezTo>
                  <a:cubicBezTo>
                    <a:pt x="19" y="304"/>
                    <a:pt x="72" y="383"/>
                    <a:pt x="159" y="407"/>
                  </a:cubicBezTo>
                  <a:cubicBezTo>
                    <a:pt x="164" y="292"/>
                    <a:pt x="182" y="177"/>
                    <a:pt x="203" y="67"/>
                  </a:cubicBezTo>
                  <a:cubicBezTo>
                    <a:pt x="209" y="42"/>
                    <a:pt x="213" y="22"/>
                    <a:pt x="218" y="1"/>
                  </a:cubicBezTo>
                  <a:close/>
                </a:path>
              </a:pathLst>
            </a:custGeom>
            <a:solidFill>
              <a:srgbClr val="A6C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4" name="Google Shape;2674;p11"/>
            <p:cNvSpPr/>
            <p:nvPr/>
          </p:nvSpPr>
          <p:spPr>
            <a:xfrm>
              <a:off x="964293" y="1374663"/>
              <a:ext cx="6820" cy="20177"/>
            </a:xfrm>
            <a:custGeom>
              <a:avLst/>
              <a:gdLst/>
              <a:ahLst/>
              <a:cxnLst/>
              <a:rect l="l" t="t" r="r" b="b"/>
              <a:pathLst>
                <a:path w="169" h="500" extrusionOk="0">
                  <a:moveTo>
                    <a:pt x="94" y="1"/>
                  </a:moveTo>
                  <a:cubicBezTo>
                    <a:pt x="78" y="1"/>
                    <a:pt x="62" y="8"/>
                    <a:pt x="49" y="18"/>
                  </a:cubicBezTo>
                  <a:cubicBezTo>
                    <a:pt x="35" y="29"/>
                    <a:pt x="26" y="44"/>
                    <a:pt x="24" y="61"/>
                  </a:cubicBezTo>
                  <a:cubicBezTo>
                    <a:pt x="13" y="209"/>
                    <a:pt x="3" y="355"/>
                    <a:pt x="0" y="499"/>
                  </a:cubicBezTo>
                  <a:cubicBezTo>
                    <a:pt x="19" y="427"/>
                    <a:pt x="39" y="355"/>
                    <a:pt x="60" y="285"/>
                  </a:cubicBezTo>
                  <a:cubicBezTo>
                    <a:pt x="67" y="263"/>
                    <a:pt x="91" y="250"/>
                    <a:pt x="114" y="250"/>
                  </a:cubicBezTo>
                  <a:cubicBezTo>
                    <a:pt x="122" y="250"/>
                    <a:pt x="130" y="252"/>
                    <a:pt x="136" y="255"/>
                  </a:cubicBezTo>
                  <a:cubicBezTo>
                    <a:pt x="142" y="256"/>
                    <a:pt x="148" y="262"/>
                    <a:pt x="154" y="266"/>
                  </a:cubicBezTo>
                  <a:cubicBezTo>
                    <a:pt x="157" y="205"/>
                    <a:pt x="159" y="141"/>
                    <a:pt x="165" y="81"/>
                  </a:cubicBezTo>
                  <a:cubicBezTo>
                    <a:pt x="168" y="39"/>
                    <a:pt x="141" y="8"/>
                    <a:pt x="105" y="2"/>
                  </a:cubicBezTo>
                  <a:cubicBezTo>
                    <a:pt x="101" y="1"/>
                    <a:pt x="97" y="1"/>
                    <a:pt x="94" y="1"/>
                  </a:cubicBezTo>
                  <a:close/>
                </a:path>
              </a:pathLst>
            </a:custGeom>
            <a:solidFill>
              <a:srgbClr val="A6C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5" name="Google Shape;2675;p11"/>
            <p:cNvSpPr/>
            <p:nvPr/>
          </p:nvSpPr>
          <p:spPr>
            <a:xfrm>
              <a:off x="1043106" y="1825747"/>
              <a:ext cx="185794" cy="321710"/>
            </a:xfrm>
            <a:custGeom>
              <a:avLst/>
              <a:gdLst/>
              <a:ahLst/>
              <a:cxnLst/>
              <a:rect l="l" t="t" r="r" b="b"/>
              <a:pathLst>
                <a:path w="4604" h="7972" extrusionOk="0">
                  <a:moveTo>
                    <a:pt x="52" y="366"/>
                  </a:moveTo>
                  <a:cubicBezTo>
                    <a:pt x="52" y="367"/>
                    <a:pt x="52" y="367"/>
                    <a:pt x="53" y="368"/>
                  </a:cubicBezTo>
                  <a:lnTo>
                    <a:pt x="53" y="368"/>
                  </a:lnTo>
                  <a:cubicBezTo>
                    <a:pt x="52" y="367"/>
                    <a:pt x="52" y="367"/>
                    <a:pt x="52" y="366"/>
                  </a:cubicBezTo>
                  <a:close/>
                  <a:moveTo>
                    <a:pt x="522" y="984"/>
                  </a:moveTo>
                  <a:cubicBezTo>
                    <a:pt x="523" y="984"/>
                    <a:pt x="524" y="985"/>
                    <a:pt x="525" y="985"/>
                  </a:cubicBezTo>
                  <a:cubicBezTo>
                    <a:pt x="524" y="985"/>
                    <a:pt x="523" y="984"/>
                    <a:pt x="522" y="984"/>
                  </a:cubicBezTo>
                  <a:close/>
                  <a:moveTo>
                    <a:pt x="557" y="1"/>
                  </a:moveTo>
                  <a:cubicBezTo>
                    <a:pt x="345" y="1"/>
                    <a:pt x="162" y="32"/>
                    <a:pt x="0" y="98"/>
                  </a:cubicBezTo>
                  <a:cubicBezTo>
                    <a:pt x="13" y="189"/>
                    <a:pt x="29" y="282"/>
                    <a:pt x="55" y="372"/>
                  </a:cubicBezTo>
                  <a:lnTo>
                    <a:pt x="55" y="372"/>
                  </a:lnTo>
                  <a:cubicBezTo>
                    <a:pt x="54" y="371"/>
                    <a:pt x="53" y="369"/>
                    <a:pt x="53" y="368"/>
                  </a:cubicBezTo>
                  <a:lnTo>
                    <a:pt x="53" y="368"/>
                  </a:lnTo>
                  <a:cubicBezTo>
                    <a:pt x="81" y="462"/>
                    <a:pt x="117" y="555"/>
                    <a:pt x="166" y="640"/>
                  </a:cubicBezTo>
                  <a:cubicBezTo>
                    <a:pt x="207" y="709"/>
                    <a:pt x="256" y="773"/>
                    <a:pt x="311" y="830"/>
                  </a:cubicBezTo>
                  <a:cubicBezTo>
                    <a:pt x="308" y="826"/>
                    <a:pt x="303" y="823"/>
                    <a:pt x="302" y="819"/>
                  </a:cubicBezTo>
                  <a:lnTo>
                    <a:pt x="302" y="819"/>
                  </a:lnTo>
                  <a:cubicBezTo>
                    <a:pt x="366" y="882"/>
                    <a:pt x="439" y="935"/>
                    <a:pt x="516" y="980"/>
                  </a:cubicBezTo>
                  <a:lnTo>
                    <a:pt x="516" y="980"/>
                  </a:lnTo>
                  <a:cubicBezTo>
                    <a:pt x="514" y="979"/>
                    <a:pt x="512" y="979"/>
                    <a:pt x="510" y="978"/>
                  </a:cubicBezTo>
                  <a:lnTo>
                    <a:pt x="510" y="978"/>
                  </a:lnTo>
                  <a:cubicBezTo>
                    <a:pt x="654" y="1057"/>
                    <a:pt x="806" y="1114"/>
                    <a:pt x="961" y="1165"/>
                  </a:cubicBezTo>
                  <a:cubicBezTo>
                    <a:pt x="1141" y="1225"/>
                    <a:pt x="1322" y="1275"/>
                    <a:pt x="1501" y="1334"/>
                  </a:cubicBezTo>
                  <a:cubicBezTo>
                    <a:pt x="1603" y="1367"/>
                    <a:pt x="1704" y="1403"/>
                    <a:pt x="1802" y="1446"/>
                  </a:cubicBezTo>
                  <a:cubicBezTo>
                    <a:pt x="1905" y="1492"/>
                    <a:pt x="2010" y="1544"/>
                    <a:pt x="2109" y="1603"/>
                  </a:cubicBezTo>
                  <a:cubicBezTo>
                    <a:pt x="2202" y="1659"/>
                    <a:pt x="2290" y="1718"/>
                    <a:pt x="2376" y="1781"/>
                  </a:cubicBezTo>
                  <a:cubicBezTo>
                    <a:pt x="2469" y="1851"/>
                    <a:pt x="2556" y="1926"/>
                    <a:pt x="2637" y="2009"/>
                  </a:cubicBezTo>
                  <a:cubicBezTo>
                    <a:pt x="2793" y="2157"/>
                    <a:pt x="2925" y="2327"/>
                    <a:pt x="3040" y="2506"/>
                  </a:cubicBezTo>
                  <a:cubicBezTo>
                    <a:pt x="3157" y="2689"/>
                    <a:pt x="3251" y="2885"/>
                    <a:pt x="3323" y="3088"/>
                  </a:cubicBezTo>
                  <a:cubicBezTo>
                    <a:pt x="3397" y="3298"/>
                    <a:pt x="3448" y="3517"/>
                    <a:pt x="3481" y="3737"/>
                  </a:cubicBezTo>
                  <a:cubicBezTo>
                    <a:pt x="3489" y="3793"/>
                    <a:pt x="3495" y="3849"/>
                    <a:pt x="3498" y="3907"/>
                  </a:cubicBezTo>
                  <a:cubicBezTo>
                    <a:pt x="3502" y="3970"/>
                    <a:pt x="3502" y="4034"/>
                    <a:pt x="3499" y="4099"/>
                  </a:cubicBezTo>
                  <a:cubicBezTo>
                    <a:pt x="3498" y="4228"/>
                    <a:pt x="3489" y="4358"/>
                    <a:pt x="3489" y="4487"/>
                  </a:cubicBezTo>
                  <a:cubicBezTo>
                    <a:pt x="3489" y="4546"/>
                    <a:pt x="3492" y="4605"/>
                    <a:pt x="3498" y="4666"/>
                  </a:cubicBezTo>
                  <a:cubicBezTo>
                    <a:pt x="3503" y="4721"/>
                    <a:pt x="3512" y="4775"/>
                    <a:pt x="3525" y="4827"/>
                  </a:cubicBezTo>
                  <a:lnTo>
                    <a:pt x="3525" y="4827"/>
                  </a:lnTo>
                  <a:cubicBezTo>
                    <a:pt x="3525" y="4826"/>
                    <a:pt x="3524" y="4825"/>
                    <a:pt x="3524" y="4824"/>
                  </a:cubicBezTo>
                  <a:lnTo>
                    <a:pt x="3524" y="4824"/>
                  </a:lnTo>
                  <a:cubicBezTo>
                    <a:pt x="3525" y="4828"/>
                    <a:pt x="3526" y="4832"/>
                    <a:pt x="3527" y="4835"/>
                  </a:cubicBezTo>
                  <a:lnTo>
                    <a:pt x="3527" y="4835"/>
                  </a:lnTo>
                  <a:cubicBezTo>
                    <a:pt x="3527" y="4836"/>
                    <a:pt x="3528" y="4838"/>
                    <a:pt x="3528" y="4839"/>
                  </a:cubicBezTo>
                  <a:cubicBezTo>
                    <a:pt x="3528" y="4838"/>
                    <a:pt x="3528" y="4837"/>
                    <a:pt x="3527" y="4836"/>
                  </a:cubicBezTo>
                  <a:lnTo>
                    <a:pt x="3527" y="4836"/>
                  </a:lnTo>
                  <a:cubicBezTo>
                    <a:pt x="3542" y="4883"/>
                    <a:pt x="3557" y="4929"/>
                    <a:pt x="3578" y="4971"/>
                  </a:cubicBezTo>
                  <a:cubicBezTo>
                    <a:pt x="3578" y="4972"/>
                    <a:pt x="3581" y="4972"/>
                    <a:pt x="3581" y="4975"/>
                  </a:cubicBezTo>
                  <a:cubicBezTo>
                    <a:pt x="3593" y="4991"/>
                    <a:pt x="3604" y="5005"/>
                    <a:pt x="3617" y="5021"/>
                  </a:cubicBezTo>
                  <a:cubicBezTo>
                    <a:pt x="3617" y="5021"/>
                    <a:pt x="3618" y="5021"/>
                    <a:pt x="3618" y="5023"/>
                  </a:cubicBezTo>
                  <a:lnTo>
                    <a:pt x="3620" y="5023"/>
                  </a:lnTo>
                  <a:lnTo>
                    <a:pt x="3623" y="5026"/>
                  </a:lnTo>
                  <a:cubicBezTo>
                    <a:pt x="3653" y="5054"/>
                    <a:pt x="3687" y="5079"/>
                    <a:pt x="3723" y="5102"/>
                  </a:cubicBezTo>
                  <a:cubicBezTo>
                    <a:pt x="3764" y="5129"/>
                    <a:pt x="3805" y="5155"/>
                    <a:pt x="3847" y="5181"/>
                  </a:cubicBezTo>
                  <a:cubicBezTo>
                    <a:pt x="3888" y="5208"/>
                    <a:pt x="3927" y="5238"/>
                    <a:pt x="3963" y="5273"/>
                  </a:cubicBezTo>
                  <a:cubicBezTo>
                    <a:pt x="3982" y="5291"/>
                    <a:pt x="3998" y="5308"/>
                    <a:pt x="4013" y="5329"/>
                  </a:cubicBezTo>
                  <a:cubicBezTo>
                    <a:pt x="4029" y="5349"/>
                    <a:pt x="4042" y="5373"/>
                    <a:pt x="4055" y="5395"/>
                  </a:cubicBezTo>
                  <a:cubicBezTo>
                    <a:pt x="4082" y="5442"/>
                    <a:pt x="4104" y="5494"/>
                    <a:pt x="4123" y="5544"/>
                  </a:cubicBezTo>
                  <a:cubicBezTo>
                    <a:pt x="4144" y="5596"/>
                    <a:pt x="4161" y="5647"/>
                    <a:pt x="4179" y="5702"/>
                  </a:cubicBezTo>
                  <a:cubicBezTo>
                    <a:pt x="4213" y="5817"/>
                    <a:pt x="4236" y="5935"/>
                    <a:pt x="4256" y="6052"/>
                  </a:cubicBezTo>
                  <a:cubicBezTo>
                    <a:pt x="4338" y="6550"/>
                    <a:pt x="4314" y="7066"/>
                    <a:pt x="4448" y="7555"/>
                  </a:cubicBezTo>
                  <a:lnTo>
                    <a:pt x="4448" y="7555"/>
                  </a:lnTo>
                  <a:cubicBezTo>
                    <a:pt x="4447" y="7554"/>
                    <a:pt x="4447" y="7553"/>
                    <a:pt x="4446" y="7552"/>
                  </a:cubicBezTo>
                  <a:lnTo>
                    <a:pt x="4446" y="7552"/>
                  </a:lnTo>
                  <a:cubicBezTo>
                    <a:pt x="4487" y="7696"/>
                    <a:pt x="4543" y="7835"/>
                    <a:pt x="4604" y="7971"/>
                  </a:cubicBezTo>
                  <a:cubicBezTo>
                    <a:pt x="4601" y="7950"/>
                    <a:pt x="4597" y="7930"/>
                    <a:pt x="4594" y="7908"/>
                  </a:cubicBezTo>
                  <a:cubicBezTo>
                    <a:pt x="4553" y="7647"/>
                    <a:pt x="4515" y="7382"/>
                    <a:pt x="4480" y="7118"/>
                  </a:cubicBezTo>
                  <a:cubicBezTo>
                    <a:pt x="4403" y="6521"/>
                    <a:pt x="4365" y="5994"/>
                    <a:pt x="4364" y="5507"/>
                  </a:cubicBezTo>
                  <a:cubicBezTo>
                    <a:pt x="4364" y="5306"/>
                    <a:pt x="4365" y="5097"/>
                    <a:pt x="4352" y="4883"/>
                  </a:cubicBezTo>
                  <a:cubicBezTo>
                    <a:pt x="4339" y="4632"/>
                    <a:pt x="4322" y="4428"/>
                    <a:pt x="4296" y="4238"/>
                  </a:cubicBezTo>
                  <a:cubicBezTo>
                    <a:pt x="4253" y="3892"/>
                    <a:pt x="4194" y="3585"/>
                    <a:pt x="4117" y="3301"/>
                  </a:cubicBezTo>
                  <a:cubicBezTo>
                    <a:pt x="4021" y="2941"/>
                    <a:pt x="3916" y="2654"/>
                    <a:pt x="3792" y="2393"/>
                  </a:cubicBezTo>
                  <a:cubicBezTo>
                    <a:pt x="3656" y="2113"/>
                    <a:pt x="3514" y="1879"/>
                    <a:pt x="3356" y="1678"/>
                  </a:cubicBezTo>
                  <a:cubicBezTo>
                    <a:pt x="3200" y="1478"/>
                    <a:pt x="3022" y="1285"/>
                    <a:pt x="2830" y="1107"/>
                  </a:cubicBezTo>
                  <a:cubicBezTo>
                    <a:pt x="2616" y="909"/>
                    <a:pt x="2399" y="737"/>
                    <a:pt x="2188" y="595"/>
                  </a:cubicBezTo>
                  <a:cubicBezTo>
                    <a:pt x="1911" y="411"/>
                    <a:pt x="1675" y="284"/>
                    <a:pt x="1450" y="194"/>
                  </a:cubicBezTo>
                  <a:cubicBezTo>
                    <a:pt x="1322" y="142"/>
                    <a:pt x="1184" y="98"/>
                    <a:pt x="1039" y="62"/>
                  </a:cubicBezTo>
                  <a:cubicBezTo>
                    <a:pt x="957" y="42"/>
                    <a:pt x="875" y="26"/>
                    <a:pt x="792" y="14"/>
                  </a:cubicBezTo>
                  <a:cubicBezTo>
                    <a:pt x="754" y="9"/>
                    <a:pt x="717" y="6"/>
                    <a:pt x="681" y="4"/>
                  </a:cubicBezTo>
                  <a:cubicBezTo>
                    <a:pt x="639" y="2"/>
                    <a:pt x="597" y="1"/>
                    <a:pt x="557" y="1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6" name="Google Shape;2676;p11"/>
            <p:cNvSpPr/>
            <p:nvPr/>
          </p:nvSpPr>
          <p:spPr>
            <a:xfrm>
              <a:off x="1189392" y="2028650"/>
              <a:ext cx="121" cy="161"/>
            </a:xfrm>
            <a:custGeom>
              <a:avLst/>
              <a:gdLst/>
              <a:ahLst/>
              <a:cxnLst/>
              <a:rect l="l" t="t" r="r" b="b"/>
              <a:pathLst>
                <a:path w="3" h="4" extrusionOk="0">
                  <a:moveTo>
                    <a:pt x="1" y="0"/>
                  </a:moveTo>
                  <a:cubicBezTo>
                    <a:pt x="1" y="0"/>
                    <a:pt x="1" y="3"/>
                    <a:pt x="2" y="3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A6C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7" name="Google Shape;2677;p11"/>
            <p:cNvSpPr/>
            <p:nvPr/>
          </p:nvSpPr>
          <p:spPr>
            <a:xfrm>
              <a:off x="1189271" y="2028569"/>
              <a:ext cx="40" cy="4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6C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8" name="Google Shape;2678;p11"/>
            <p:cNvSpPr/>
            <p:nvPr/>
          </p:nvSpPr>
          <p:spPr>
            <a:xfrm>
              <a:off x="1189069" y="2028367"/>
              <a:ext cx="121" cy="202"/>
            </a:xfrm>
            <a:custGeom>
              <a:avLst/>
              <a:gdLst/>
              <a:ahLst/>
              <a:cxnLst/>
              <a:rect l="l" t="t" r="r" b="b"/>
              <a:pathLst>
                <a:path w="3" h="5" extrusionOk="0">
                  <a:moveTo>
                    <a:pt x="0" y="0"/>
                  </a:moveTo>
                  <a:lnTo>
                    <a:pt x="3" y="5"/>
                  </a:lnTo>
                  <a:cubicBezTo>
                    <a:pt x="3" y="3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A6C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9" name="Google Shape;2679;p11"/>
            <p:cNvSpPr/>
            <p:nvPr/>
          </p:nvSpPr>
          <p:spPr>
            <a:xfrm>
              <a:off x="916352" y="1763117"/>
              <a:ext cx="89346" cy="242372"/>
            </a:xfrm>
            <a:custGeom>
              <a:avLst/>
              <a:gdLst/>
              <a:ahLst/>
              <a:cxnLst/>
              <a:rect l="l" t="t" r="r" b="b"/>
              <a:pathLst>
                <a:path w="2214" h="6006" extrusionOk="0">
                  <a:moveTo>
                    <a:pt x="1994" y="2228"/>
                  </a:moveTo>
                  <a:cubicBezTo>
                    <a:pt x="1992" y="2233"/>
                    <a:pt x="1991" y="2236"/>
                    <a:pt x="1991" y="2240"/>
                  </a:cubicBezTo>
                  <a:cubicBezTo>
                    <a:pt x="1992" y="2236"/>
                    <a:pt x="1992" y="2233"/>
                    <a:pt x="1994" y="2228"/>
                  </a:cubicBezTo>
                  <a:close/>
                  <a:moveTo>
                    <a:pt x="2214" y="1"/>
                  </a:moveTo>
                  <a:lnTo>
                    <a:pt x="2214" y="1"/>
                  </a:lnTo>
                  <a:cubicBezTo>
                    <a:pt x="2191" y="2"/>
                    <a:pt x="2165" y="14"/>
                    <a:pt x="2146" y="29"/>
                  </a:cubicBezTo>
                  <a:cubicBezTo>
                    <a:pt x="2126" y="48"/>
                    <a:pt x="2113" y="71"/>
                    <a:pt x="2113" y="96"/>
                  </a:cubicBezTo>
                  <a:cubicBezTo>
                    <a:pt x="2107" y="285"/>
                    <a:pt x="2084" y="466"/>
                    <a:pt x="2041" y="631"/>
                  </a:cubicBezTo>
                  <a:cubicBezTo>
                    <a:pt x="2002" y="771"/>
                    <a:pt x="1942" y="911"/>
                    <a:pt x="1869" y="1046"/>
                  </a:cubicBezTo>
                  <a:cubicBezTo>
                    <a:pt x="1698" y="1331"/>
                    <a:pt x="1465" y="1575"/>
                    <a:pt x="1235" y="1815"/>
                  </a:cubicBezTo>
                  <a:cubicBezTo>
                    <a:pt x="1164" y="1888"/>
                    <a:pt x="1093" y="1961"/>
                    <a:pt x="1023" y="2037"/>
                  </a:cubicBezTo>
                  <a:cubicBezTo>
                    <a:pt x="829" y="2249"/>
                    <a:pt x="694" y="2421"/>
                    <a:pt x="589" y="2599"/>
                  </a:cubicBezTo>
                  <a:cubicBezTo>
                    <a:pt x="470" y="2793"/>
                    <a:pt x="368" y="2995"/>
                    <a:pt x="285" y="3202"/>
                  </a:cubicBezTo>
                  <a:cubicBezTo>
                    <a:pt x="102" y="3672"/>
                    <a:pt x="7" y="4149"/>
                    <a:pt x="2" y="4613"/>
                  </a:cubicBezTo>
                  <a:cubicBezTo>
                    <a:pt x="0" y="4881"/>
                    <a:pt x="17" y="5114"/>
                    <a:pt x="55" y="5334"/>
                  </a:cubicBezTo>
                  <a:cubicBezTo>
                    <a:pt x="94" y="5553"/>
                    <a:pt x="152" y="5773"/>
                    <a:pt x="229" y="5984"/>
                  </a:cubicBezTo>
                  <a:cubicBezTo>
                    <a:pt x="230" y="5992"/>
                    <a:pt x="233" y="5999"/>
                    <a:pt x="237" y="6006"/>
                  </a:cubicBezTo>
                  <a:cubicBezTo>
                    <a:pt x="204" y="5747"/>
                    <a:pt x="175" y="5489"/>
                    <a:pt x="171" y="5227"/>
                  </a:cubicBezTo>
                  <a:cubicBezTo>
                    <a:pt x="165" y="5072"/>
                    <a:pt x="173" y="4920"/>
                    <a:pt x="187" y="4766"/>
                  </a:cubicBezTo>
                  <a:cubicBezTo>
                    <a:pt x="201" y="4616"/>
                    <a:pt x="231" y="4466"/>
                    <a:pt x="273" y="4321"/>
                  </a:cubicBezTo>
                  <a:cubicBezTo>
                    <a:pt x="315" y="4180"/>
                    <a:pt x="374" y="4045"/>
                    <a:pt x="444" y="3919"/>
                  </a:cubicBezTo>
                  <a:cubicBezTo>
                    <a:pt x="477" y="3857"/>
                    <a:pt x="517" y="3801"/>
                    <a:pt x="556" y="3748"/>
                  </a:cubicBezTo>
                  <a:cubicBezTo>
                    <a:pt x="592" y="3701"/>
                    <a:pt x="634" y="3658"/>
                    <a:pt x="677" y="3617"/>
                  </a:cubicBezTo>
                  <a:cubicBezTo>
                    <a:pt x="756" y="3541"/>
                    <a:pt x="849" y="3484"/>
                    <a:pt x="944" y="3432"/>
                  </a:cubicBezTo>
                  <a:cubicBezTo>
                    <a:pt x="993" y="3405"/>
                    <a:pt x="1044" y="3380"/>
                    <a:pt x="1093" y="3354"/>
                  </a:cubicBezTo>
                  <a:cubicBezTo>
                    <a:pt x="1144" y="3330"/>
                    <a:pt x="1192" y="3303"/>
                    <a:pt x="1243" y="3275"/>
                  </a:cubicBezTo>
                  <a:cubicBezTo>
                    <a:pt x="1244" y="3274"/>
                    <a:pt x="1246" y="3274"/>
                    <a:pt x="1248" y="3273"/>
                  </a:cubicBezTo>
                  <a:cubicBezTo>
                    <a:pt x="1250" y="3273"/>
                    <a:pt x="1251" y="3270"/>
                    <a:pt x="1251" y="3270"/>
                  </a:cubicBezTo>
                  <a:lnTo>
                    <a:pt x="1250" y="3270"/>
                  </a:lnTo>
                  <a:cubicBezTo>
                    <a:pt x="1251" y="3270"/>
                    <a:pt x="1251" y="3268"/>
                    <a:pt x="1253" y="3268"/>
                  </a:cubicBezTo>
                  <a:lnTo>
                    <a:pt x="1251" y="3268"/>
                  </a:lnTo>
                  <a:cubicBezTo>
                    <a:pt x="1306" y="3237"/>
                    <a:pt x="1358" y="3201"/>
                    <a:pt x="1409" y="3162"/>
                  </a:cubicBezTo>
                  <a:cubicBezTo>
                    <a:pt x="1465" y="3123"/>
                    <a:pt x="1516" y="3076"/>
                    <a:pt x="1564" y="3030"/>
                  </a:cubicBezTo>
                  <a:cubicBezTo>
                    <a:pt x="1609" y="2985"/>
                    <a:pt x="1648" y="2937"/>
                    <a:pt x="1688" y="2888"/>
                  </a:cubicBezTo>
                  <a:cubicBezTo>
                    <a:pt x="1725" y="2840"/>
                    <a:pt x="1758" y="2789"/>
                    <a:pt x="1790" y="2736"/>
                  </a:cubicBezTo>
                  <a:lnTo>
                    <a:pt x="1790" y="2736"/>
                  </a:lnTo>
                  <a:cubicBezTo>
                    <a:pt x="1790" y="2737"/>
                    <a:pt x="1789" y="2737"/>
                    <a:pt x="1788" y="2738"/>
                  </a:cubicBezTo>
                  <a:cubicBezTo>
                    <a:pt x="1790" y="2737"/>
                    <a:pt x="1791" y="2736"/>
                    <a:pt x="1790" y="2735"/>
                  </a:cubicBezTo>
                  <a:lnTo>
                    <a:pt x="1790" y="2735"/>
                  </a:lnTo>
                  <a:cubicBezTo>
                    <a:pt x="1790" y="2735"/>
                    <a:pt x="1790" y="2735"/>
                    <a:pt x="1790" y="2736"/>
                  </a:cubicBezTo>
                  <a:lnTo>
                    <a:pt x="1790" y="2736"/>
                  </a:lnTo>
                  <a:cubicBezTo>
                    <a:pt x="1790" y="2735"/>
                    <a:pt x="1790" y="2735"/>
                    <a:pt x="1790" y="2734"/>
                  </a:cubicBezTo>
                  <a:lnTo>
                    <a:pt x="1790" y="2734"/>
                  </a:lnTo>
                  <a:cubicBezTo>
                    <a:pt x="1790" y="2734"/>
                    <a:pt x="1790" y="2734"/>
                    <a:pt x="1790" y="2735"/>
                  </a:cubicBezTo>
                  <a:lnTo>
                    <a:pt x="1790" y="2735"/>
                  </a:lnTo>
                  <a:cubicBezTo>
                    <a:pt x="1792" y="2733"/>
                    <a:pt x="1793" y="2730"/>
                    <a:pt x="1794" y="2728"/>
                  </a:cubicBezTo>
                  <a:lnTo>
                    <a:pt x="1794" y="2728"/>
                  </a:lnTo>
                  <a:cubicBezTo>
                    <a:pt x="1791" y="2730"/>
                    <a:pt x="1791" y="2731"/>
                    <a:pt x="1790" y="2731"/>
                  </a:cubicBezTo>
                  <a:cubicBezTo>
                    <a:pt x="1832" y="2658"/>
                    <a:pt x="1867" y="2583"/>
                    <a:pt x="1899" y="2506"/>
                  </a:cubicBezTo>
                  <a:cubicBezTo>
                    <a:pt x="1935" y="2419"/>
                    <a:pt x="1964" y="2328"/>
                    <a:pt x="1990" y="2238"/>
                  </a:cubicBezTo>
                  <a:lnTo>
                    <a:pt x="1990" y="2243"/>
                  </a:lnTo>
                  <a:cubicBezTo>
                    <a:pt x="2056" y="1990"/>
                    <a:pt x="2091" y="1731"/>
                    <a:pt x="2114" y="1471"/>
                  </a:cubicBezTo>
                  <a:cubicBezTo>
                    <a:pt x="2140" y="1187"/>
                    <a:pt x="2150" y="903"/>
                    <a:pt x="2168" y="617"/>
                  </a:cubicBezTo>
                  <a:cubicBezTo>
                    <a:pt x="2178" y="410"/>
                    <a:pt x="2191" y="206"/>
                    <a:pt x="2214" y="1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0" name="Google Shape;2680;p11"/>
            <p:cNvSpPr/>
            <p:nvPr/>
          </p:nvSpPr>
          <p:spPr>
            <a:xfrm>
              <a:off x="966715" y="1895036"/>
              <a:ext cx="202" cy="202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5" y="1"/>
                  </a:moveTo>
                  <a:cubicBezTo>
                    <a:pt x="4" y="1"/>
                    <a:pt x="4" y="1"/>
                    <a:pt x="3" y="2"/>
                  </a:cubicBezTo>
                  <a:lnTo>
                    <a:pt x="5" y="1"/>
                  </a:lnTo>
                  <a:close/>
                  <a:moveTo>
                    <a:pt x="3" y="2"/>
                  </a:moveTo>
                  <a:lnTo>
                    <a:pt x="2" y="4"/>
                  </a:lnTo>
                  <a:cubicBezTo>
                    <a:pt x="3" y="4"/>
                    <a:pt x="3" y="3"/>
                    <a:pt x="3" y="2"/>
                  </a:cubicBezTo>
                  <a:close/>
                  <a:moveTo>
                    <a:pt x="2" y="4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2" y="4"/>
                  </a:cubicBezTo>
                  <a:close/>
                </a:path>
              </a:pathLst>
            </a:custGeom>
            <a:solidFill>
              <a:srgbClr val="A6C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1" name="Google Shape;2681;p11"/>
            <p:cNvSpPr/>
            <p:nvPr/>
          </p:nvSpPr>
          <p:spPr>
            <a:xfrm>
              <a:off x="781366" y="1619979"/>
              <a:ext cx="64286" cy="190677"/>
            </a:xfrm>
            <a:custGeom>
              <a:avLst/>
              <a:gdLst/>
              <a:ahLst/>
              <a:cxnLst/>
              <a:rect l="l" t="t" r="r" b="b"/>
              <a:pathLst>
                <a:path w="1593" h="4725" extrusionOk="0">
                  <a:moveTo>
                    <a:pt x="1521" y="2723"/>
                  </a:moveTo>
                  <a:cubicBezTo>
                    <a:pt x="1522" y="2726"/>
                    <a:pt x="1524" y="2729"/>
                    <a:pt x="1526" y="2732"/>
                  </a:cubicBezTo>
                  <a:lnTo>
                    <a:pt x="1526" y="2732"/>
                  </a:lnTo>
                  <a:cubicBezTo>
                    <a:pt x="1524" y="2729"/>
                    <a:pt x="1523" y="2726"/>
                    <a:pt x="1521" y="2723"/>
                  </a:cubicBezTo>
                  <a:close/>
                  <a:moveTo>
                    <a:pt x="290" y="0"/>
                  </a:moveTo>
                  <a:cubicBezTo>
                    <a:pt x="128" y="636"/>
                    <a:pt x="0" y="1287"/>
                    <a:pt x="89" y="1946"/>
                  </a:cubicBezTo>
                  <a:cubicBezTo>
                    <a:pt x="121" y="2182"/>
                    <a:pt x="171" y="2390"/>
                    <a:pt x="239" y="2585"/>
                  </a:cubicBezTo>
                  <a:cubicBezTo>
                    <a:pt x="300" y="2765"/>
                    <a:pt x="381" y="2952"/>
                    <a:pt x="478" y="3137"/>
                  </a:cubicBezTo>
                  <a:cubicBezTo>
                    <a:pt x="605" y="3380"/>
                    <a:pt x="748" y="3617"/>
                    <a:pt x="898" y="3858"/>
                  </a:cubicBezTo>
                  <a:lnTo>
                    <a:pt x="988" y="4006"/>
                  </a:lnTo>
                  <a:lnTo>
                    <a:pt x="1077" y="4152"/>
                  </a:lnTo>
                  <a:cubicBezTo>
                    <a:pt x="1163" y="4296"/>
                    <a:pt x="1284" y="4507"/>
                    <a:pt x="1392" y="4724"/>
                  </a:cubicBezTo>
                  <a:cubicBezTo>
                    <a:pt x="1376" y="4658"/>
                    <a:pt x="1359" y="4590"/>
                    <a:pt x="1347" y="4524"/>
                  </a:cubicBezTo>
                  <a:cubicBezTo>
                    <a:pt x="1319" y="4381"/>
                    <a:pt x="1299" y="4237"/>
                    <a:pt x="1291" y="4091"/>
                  </a:cubicBezTo>
                  <a:cubicBezTo>
                    <a:pt x="1284" y="3957"/>
                    <a:pt x="1291" y="3825"/>
                    <a:pt x="1313" y="3693"/>
                  </a:cubicBezTo>
                  <a:cubicBezTo>
                    <a:pt x="1334" y="3574"/>
                    <a:pt x="1386" y="3463"/>
                    <a:pt x="1442" y="3355"/>
                  </a:cubicBezTo>
                  <a:cubicBezTo>
                    <a:pt x="1469" y="3302"/>
                    <a:pt x="1498" y="3248"/>
                    <a:pt x="1524" y="3194"/>
                  </a:cubicBezTo>
                  <a:cubicBezTo>
                    <a:pt x="1548" y="3144"/>
                    <a:pt x="1567" y="3094"/>
                    <a:pt x="1581" y="3042"/>
                  </a:cubicBezTo>
                  <a:cubicBezTo>
                    <a:pt x="1587" y="3009"/>
                    <a:pt x="1592" y="2977"/>
                    <a:pt x="1593" y="2943"/>
                  </a:cubicBezTo>
                  <a:lnTo>
                    <a:pt x="1593" y="2943"/>
                  </a:lnTo>
                  <a:cubicBezTo>
                    <a:pt x="1593" y="2946"/>
                    <a:pt x="1593" y="2948"/>
                    <a:pt x="1593" y="2950"/>
                  </a:cubicBezTo>
                  <a:lnTo>
                    <a:pt x="1593" y="2934"/>
                  </a:lnTo>
                  <a:cubicBezTo>
                    <a:pt x="1593" y="2937"/>
                    <a:pt x="1593" y="2940"/>
                    <a:pt x="1593" y="2943"/>
                  </a:cubicBezTo>
                  <a:lnTo>
                    <a:pt x="1593" y="2943"/>
                  </a:lnTo>
                  <a:cubicBezTo>
                    <a:pt x="1592" y="2926"/>
                    <a:pt x="1590" y="2908"/>
                    <a:pt x="1587" y="2893"/>
                  </a:cubicBezTo>
                  <a:cubicBezTo>
                    <a:pt x="1586" y="2877"/>
                    <a:pt x="1581" y="2860"/>
                    <a:pt x="1577" y="2842"/>
                  </a:cubicBezTo>
                  <a:cubicBezTo>
                    <a:pt x="1571" y="2824"/>
                    <a:pt x="1564" y="2805"/>
                    <a:pt x="1556" y="2786"/>
                  </a:cubicBezTo>
                  <a:cubicBezTo>
                    <a:pt x="1546" y="2768"/>
                    <a:pt x="1536" y="2751"/>
                    <a:pt x="1527" y="2734"/>
                  </a:cubicBezTo>
                  <a:lnTo>
                    <a:pt x="1527" y="2734"/>
                  </a:lnTo>
                  <a:cubicBezTo>
                    <a:pt x="1527" y="2735"/>
                    <a:pt x="1528" y="2735"/>
                    <a:pt x="1528" y="2736"/>
                  </a:cubicBezTo>
                  <a:cubicBezTo>
                    <a:pt x="1528" y="2735"/>
                    <a:pt x="1527" y="2734"/>
                    <a:pt x="1526" y="2732"/>
                  </a:cubicBezTo>
                  <a:lnTo>
                    <a:pt x="1526" y="2732"/>
                  </a:lnTo>
                  <a:cubicBezTo>
                    <a:pt x="1526" y="2733"/>
                    <a:pt x="1527" y="2733"/>
                    <a:pt x="1527" y="2734"/>
                  </a:cubicBezTo>
                  <a:lnTo>
                    <a:pt x="1527" y="2734"/>
                  </a:lnTo>
                  <a:cubicBezTo>
                    <a:pt x="1513" y="2712"/>
                    <a:pt x="1498" y="2690"/>
                    <a:pt x="1481" y="2670"/>
                  </a:cubicBezTo>
                  <a:cubicBezTo>
                    <a:pt x="1462" y="2643"/>
                    <a:pt x="1436" y="2618"/>
                    <a:pt x="1412" y="2593"/>
                  </a:cubicBezTo>
                  <a:cubicBezTo>
                    <a:pt x="1398" y="2580"/>
                    <a:pt x="1383" y="2570"/>
                    <a:pt x="1369" y="2558"/>
                  </a:cubicBezTo>
                  <a:cubicBezTo>
                    <a:pt x="1353" y="2548"/>
                    <a:pt x="1340" y="2539"/>
                    <a:pt x="1323" y="2529"/>
                  </a:cubicBezTo>
                  <a:cubicBezTo>
                    <a:pt x="1290" y="2512"/>
                    <a:pt x="1255" y="2498"/>
                    <a:pt x="1218" y="2483"/>
                  </a:cubicBezTo>
                  <a:cubicBezTo>
                    <a:pt x="1176" y="2465"/>
                    <a:pt x="1130" y="2455"/>
                    <a:pt x="1086" y="2443"/>
                  </a:cubicBezTo>
                  <a:lnTo>
                    <a:pt x="1084" y="2443"/>
                  </a:lnTo>
                  <a:cubicBezTo>
                    <a:pt x="1083" y="2443"/>
                    <a:pt x="1083" y="2442"/>
                    <a:pt x="1082" y="2442"/>
                  </a:cubicBezTo>
                  <a:cubicBezTo>
                    <a:pt x="1082" y="2443"/>
                    <a:pt x="1083" y="2443"/>
                    <a:pt x="1083" y="2443"/>
                  </a:cubicBezTo>
                  <a:cubicBezTo>
                    <a:pt x="1079" y="2443"/>
                    <a:pt x="1077" y="2442"/>
                    <a:pt x="1074" y="2442"/>
                  </a:cubicBezTo>
                  <a:lnTo>
                    <a:pt x="1082" y="2442"/>
                  </a:lnTo>
                  <a:cubicBezTo>
                    <a:pt x="1077" y="2442"/>
                    <a:pt x="1076" y="2442"/>
                    <a:pt x="1072" y="2440"/>
                  </a:cubicBezTo>
                  <a:lnTo>
                    <a:pt x="1072" y="2440"/>
                  </a:lnTo>
                  <a:cubicBezTo>
                    <a:pt x="1072" y="2441"/>
                    <a:pt x="1072" y="2441"/>
                    <a:pt x="1072" y="2441"/>
                  </a:cubicBezTo>
                  <a:lnTo>
                    <a:pt x="1072" y="2441"/>
                  </a:lnTo>
                  <a:cubicBezTo>
                    <a:pt x="981" y="2420"/>
                    <a:pt x="894" y="2398"/>
                    <a:pt x="806" y="2367"/>
                  </a:cubicBezTo>
                  <a:cubicBezTo>
                    <a:pt x="763" y="2350"/>
                    <a:pt x="724" y="2328"/>
                    <a:pt x="684" y="2305"/>
                  </a:cubicBezTo>
                  <a:cubicBezTo>
                    <a:pt x="632" y="2275"/>
                    <a:pt x="590" y="2234"/>
                    <a:pt x="552" y="2190"/>
                  </a:cubicBezTo>
                  <a:cubicBezTo>
                    <a:pt x="520" y="2159"/>
                    <a:pt x="497" y="2117"/>
                    <a:pt x="474" y="2077"/>
                  </a:cubicBezTo>
                  <a:cubicBezTo>
                    <a:pt x="451" y="2040"/>
                    <a:pt x="432" y="1998"/>
                    <a:pt x="417" y="1958"/>
                  </a:cubicBezTo>
                  <a:cubicBezTo>
                    <a:pt x="379" y="1866"/>
                    <a:pt x="358" y="1768"/>
                    <a:pt x="339" y="1672"/>
                  </a:cubicBezTo>
                  <a:cubicBezTo>
                    <a:pt x="322" y="1573"/>
                    <a:pt x="315" y="1472"/>
                    <a:pt x="309" y="1372"/>
                  </a:cubicBezTo>
                  <a:cubicBezTo>
                    <a:pt x="305" y="1258"/>
                    <a:pt x="305" y="1146"/>
                    <a:pt x="307" y="1034"/>
                  </a:cubicBezTo>
                  <a:cubicBezTo>
                    <a:pt x="309" y="804"/>
                    <a:pt x="322" y="575"/>
                    <a:pt x="318" y="345"/>
                  </a:cubicBezTo>
                  <a:lnTo>
                    <a:pt x="318" y="345"/>
                  </a:lnTo>
                  <a:lnTo>
                    <a:pt x="318" y="361"/>
                  </a:lnTo>
                  <a:cubicBezTo>
                    <a:pt x="315" y="241"/>
                    <a:pt x="307" y="119"/>
                    <a:pt x="290" y="0"/>
                  </a:cubicBezTo>
                  <a:close/>
                </a:path>
              </a:pathLst>
            </a:custGeom>
            <a:solidFill>
              <a:srgbClr val="000000">
                <a:alpha val="18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2" name="Google Shape;2682;p11"/>
            <p:cNvSpPr/>
            <p:nvPr/>
          </p:nvSpPr>
          <p:spPr>
            <a:xfrm>
              <a:off x="844682" y="1734303"/>
              <a:ext cx="161" cy="363"/>
            </a:xfrm>
            <a:custGeom>
              <a:avLst/>
              <a:gdLst/>
              <a:ahLst/>
              <a:cxnLst/>
              <a:rect l="l" t="t" r="r" b="b"/>
              <a:pathLst>
                <a:path w="4" h="9" extrusionOk="0">
                  <a:moveTo>
                    <a:pt x="1" y="1"/>
                  </a:moveTo>
                  <a:cubicBezTo>
                    <a:pt x="1" y="2"/>
                    <a:pt x="1" y="5"/>
                    <a:pt x="4" y="8"/>
                  </a:cubicBezTo>
                  <a:cubicBezTo>
                    <a:pt x="2" y="5"/>
                    <a:pt x="1" y="4"/>
                    <a:pt x="1" y="1"/>
                  </a:cubicBezTo>
                  <a:close/>
                </a:path>
              </a:pathLst>
            </a:custGeom>
            <a:solidFill>
              <a:srgbClr val="A6C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3" name="Google Shape;2683;p11"/>
            <p:cNvSpPr/>
            <p:nvPr/>
          </p:nvSpPr>
          <p:spPr>
            <a:xfrm>
              <a:off x="824989" y="1718565"/>
              <a:ext cx="40" cy="4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6C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4" name="Google Shape;2684;p11"/>
            <p:cNvSpPr/>
            <p:nvPr/>
          </p:nvSpPr>
          <p:spPr>
            <a:xfrm>
              <a:off x="425478" y="1613240"/>
              <a:ext cx="339991" cy="161824"/>
            </a:xfrm>
            <a:custGeom>
              <a:avLst/>
              <a:gdLst/>
              <a:ahLst/>
              <a:cxnLst/>
              <a:rect l="l" t="t" r="r" b="b"/>
              <a:pathLst>
                <a:path w="8425" h="4010" extrusionOk="0">
                  <a:moveTo>
                    <a:pt x="7266" y="854"/>
                  </a:moveTo>
                  <a:lnTo>
                    <a:pt x="7266" y="854"/>
                  </a:lnTo>
                  <a:cubicBezTo>
                    <a:pt x="7265" y="854"/>
                    <a:pt x="7264" y="855"/>
                    <a:pt x="7263" y="855"/>
                  </a:cubicBezTo>
                  <a:lnTo>
                    <a:pt x="7263" y="855"/>
                  </a:lnTo>
                  <a:cubicBezTo>
                    <a:pt x="7264" y="855"/>
                    <a:pt x="7264" y="855"/>
                    <a:pt x="7266" y="854"/>
                  </a:cubicBezTo>
                  <a:close/>
                  <a:moveTo>
                    <a:pt x="4918" y="2093"/>
                  </a:moveTo>
                  <a:cubicBezTo>
                    <a:pt x="4915" y="2095"/>
                    <a:pt x="4911" y="2096"/>
                    <a:pt x="4908" y="2097"/>
                  </a:cubicBezTo>
                  <a:cubicBezTo>
                    <a:pt x="4912" y="2096"/>
                    <a:pt x="4915" y="2095"/>
                    <a:pt x="4918" y="2093"/>
                  </a:cubicBezTo>
                  <a:close/>
                  <a:moveTo>
                    <a:pt x="8424" y="0"/>
                  </a:moveTo>
                  <a:lnTo>
                    <a:pt x="8424" y="0"/>
                  </a:lnTo>
                  <a:cubicBezTo>
                    <a:pt x="8395" y="8"/>
                    <a:pt x="8370" y="23"/>
                    <a:pt x="8354" y="45"/>
                  </a:cubicBezTo>
                  <a:lnTo>
                    <a:pt x="8280" y="138"/>
                  </a:lnTo>
                  <a:cubicBezTo>
                    <a:pt x="8054" y="243"/>
                    <a:pt x="7799" y="319"/>
                    <a:pt x="7524" y="368"/>
                  </a:cubicBezTo>
                  <a:cubicBezTo>
                    <a:pt x="7230" y="414"/>
                    <a:pt x="6929" y="426"/>
                    <a:pt x="6642" y="426"/>
                  </a:cubicBezTo>
                  <a:cubicBezTo>
                    <a:pt x="6492" y="426"/>
                    <a:pt x="6346" y="423"/>
                    <a:pt x="6206" y="420"/>
                  </a:cubicBezTo>
                  <a:cubicBezTo>
                    <a:pt x="6063" y="418"/>
                    <a:pt x="5921" y="414"/>
                    <a:pt x="5780" y="414"/>
                  </a:cubicBezTo>
                  <a:cubicBezTo>
                    <a:pt x="5514" y="414"/>
                    <a:pt x="5200" y="421"/>
                    <a:pt x="4891" y="472"/>
                  </a:cubicBezTo>
                  <a:cubicBezTo>
                    <a:pt x="4605" y="520"/>
                    <a:pt x="4346" y="588"/>
                    <a:pt x="4099" y="676"/>
                  </a:cubicBezTo>
                  <a:cubicBezTo>
                    <a:pt x="3575" y="862"/>
                    <a:pt x="3061" y="1119"/>
                    <a:pt x="2571" y="1440"/>
                  </a:cubicBezTo>
                  <a:cubicBezTo>
                    <a:pt x="2047" y="1783"/>
                    <a:pt x="1570" y="2165"/>
                    <a:pt x="1149" y="2580"/>
                  </a:cubicBezTo>
                  <a:cubicBezTo>
                    <a:pt x="697" y="3030"/>
                    <a:pt x="321" y="3492"/>
                    <a:pt x="33" y="3956"/>
                  </a:cubicBezTo>
                  <a:cubicBezTo>
                    <a:pt x="20" y="3973"/>
                    <a:pt x="9" y="3993"/>
                    <a:pt x="0" y="4009"/>
                  </a:cubicBezTo>
                  <a:cubicBezTo>
                    <a:pt x="155" y="3838"/>
                    <a:pt x="310" y="3672"/>
                    <a:pt x="474" y="3508"/>
                  </a:cubicBezTo>
                  <a:cubicBezTo>
                    <a:pt x="817" y="3163"/>
                    <a:pt x="1189" y="2844"/>
                    <a:pt x="1609" y="2599"/>
                  </a:cubicBezTo>
                  <a:cubicBezTo>
                    <a:pt x="1807" y="2484"/>
                    <a:pt x="2015" y="2390"/>
                    <a:pt x="2232" y="2316"/>
                  </a:cubicBezTo>
                  <a:cubicBezTo>
                    <a:pt x="2468" y="2237"/>
                    <a:pt x="2713" y="2192"/>
                    <a:pt x="2960" y="2171"/>
                  </a:cubicBezTo>
                  <a:cubicBezTo>
                    <a:pt x="3047" y="2162"/>
                    <a:pt x="3135" y="2160"/>
                    <a:pt x="3222" y="2160"/>
                  </a:cubicBezTo>
                  <a:cubicBezTo>
                    <a:pt x="3272" y="2160"/>
                    <a:pt x="3323" y="2161"/>
                    <a:pt x="3373" y="2162"/>
                  </a:cubicBezTo>
                  <a:cubicBezTo>
                    <a:pt x="3518" y="2168"/>
                    <a:pt x="3661" y="2185"/>
                    <a:pt x="3806" y="2199"/>
                  </a:cubicBezTo>
                  <a:cubicBezTo>
                    <a:pt x="3941" y="2212"/>
                    <a:pt x="4076" y="2221"/>
                    <a:pt x="4211" y="2221"/>
                  </a:cubicBezTo>
                  <a:cubicBezTo>
                    <a:pt x="4311" y="2221"/>
                    <a:pt x="4411" y="2216"/>
                    <a:pt x="4510" y="2204"/>
                  </a:cubicBezTo>
                  <a:lnTo>
                    <a:pt x="4509" y="2204"/>
                  </a:lnTo>
                  <a:cubicBezTo>
                    <a:pt x="4510" y="2201"/>
                    <a:pt x="4512" y="2201"/>
                    <a:pt x="4515" y="2201"/>
                  </a:cubicBezTo>
                  <a:lnTo>
                    <a:pt x="4516" y="2201"/>
                  </a:lnTo>
                  <a:cubicBezTo>
                    <a:pt x="4581" y="2192"/>
                    <a:pt x="4642" y="2179"/>
                    <a:pt x="4707" y="2164"/>
                  </a:cubicBezTo>
                  <a:cubicBezTo>
                    <a:pt x="4782" y="2146"/>
                    <a:pt x="4853" y="2119"/>
                    <a:pt x="4922" y="2090"/>
                  </a:cubicBezTo>
                  <a:lnTo>
                    <a:pt x="4922" y="2090"/>
                  </a:lnTo>
                  <a:cubicBezTo>
                    <a:pt x="4921" y="2091"/>
                    <a:pt x="4920" y="2092"/>
                    <a:pt x="4918" y="2093"/>
                  </a:cubicBezTo>
                  <a:lnTo>
                    <a:pt x="4918" y="2093"/>
                  </a:lnTo>
                  <a:cubicBezTo>
                    <a:pt x="4998" y="2058"/>
                    <a:pt x="5072" y="2017"/>
                    <a:pt x="5145" y="1974"/>
                  </a:cubicBezTo>
                  <a:cubicBezTo>
                    <a:pt x="5241" y="1919"/>
                    <a:pt x="5327" y="1855"/>
                    <a:pt x="5414" y="1789"/>
                  </a:cubicBezTo>
                  <a:cubicBezTo>
                    <a:pt x="5478" y="1738"/>
                    <a:pt x="5539" y="1687"/>
                    <a:pt x="5602" y="1636"/>
                  </a:cubicBezTo>
                  <a:cubicBezTo>
                    <a:pt x="5674" y="1579"/>
                    <a:pt x="5748" y="1523"/>
                    <a:pt x="5826" y="1471"/>
                  </a:cubicBezTo>
                  <a:cubicBezTo>
                    <a:pt x="5974" y="1374"/>
                    <a:pt x="6129" y="1293"/>
                    <a:pt x="6291" y="1223"/>
                  </a:cubicBezTo>
                  <a:cubicBezTo>
                    <a:pt x="6435" y="1160"/>
                    <a:pt x="6580" y="1108"/>
                    <a:pt x="6728" y="1056"/>
                  </a:cubicBezTo>
                  <a:cubicBezTo>
                    <a:pt x="6906" y="990"/>
                    <a:pt x="7086" y="928"/>
                    <a:pt x="7263" y="855"/>
                  </a:cubicBezTo>
                  <a:lnTo>
                    <a:pt x="7263" y="855"/>
                  </a:lnTo>
                  <a:cubicBezTo>
                    <a:pt x="7263" y="855"/>
                    <a:pt x="7263" y="855"/>
                    <a:pt x="7262" y="855"/>
                  </a:cubicBezTo>
                  <a:cubicBezTo>
                    <a:pt x="7390" y="800"/>
                    <a:pt x="7513" y="740"/>
                    <a:pt x="7634" y="671"/>
                  </a:cubicBezTo>
                  <a:cubicBezTo>
                    <a:pt x="7753" y="605"/>
                    <a:pt x="7864" y="528"/>
                    <a:pt x="7972" y="447"/>
                  </a:cubicBezTo>
                  <a:cubicBezTo>
                    <a:pt x="8059" y="377"/>
                    <a:pt x="8143" y="305"/>
                    <a:pt x="8223" y="226"/>
                  </a:cubicBezTo>
                  <a:cubicBezTo>
                    <a:pt x="8295" y="154"/>
                    <a:pt x="8361" y="79"/>
                    <a:pt x="8424" y="0"/>
                  </a:cubicBezTo>
                  <a:close/>
                </a:path>
              </a:pathLst>
            </a:custGeom>
            <a:solidFill>
              <a:srgbClr val="000000">
                <a:alpha val="18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5" name="Google Shape;2685;p11"/>
            <p:cNvSpPr/>
            <p:nvPr/>
          </p:nvSpPr>
          <p:spPr>
            <a:xfrm>
              <a:off x="607639" y="1702222"/>
              <a:ext cx="404" cy="40"/>
            </a:xfrm>
            <a:custGeom>
              <a:avLst/>
              <a:gdLst/>
              <a:ahLst/>
              <a:cxnLst/>
              <a:rect l="l" t="t" r="r" b="b"/>
              <a:pathLst>
                <a:path w="10" h="1" extrusionOk="0">
                  <a:moveTo>
                    <a:pt x="2" y="0"/>
                  </a:moveTo>
                  <a:lnTo>
                    <a:pt x="9" y="0"/>
                  </a:lnTo>
                  <a:lnTo>
                    <a:pt x="2" y="0"/>
                  </a:lnTo>
                  <a:cubicBezTo>
                    <a:pt x="1" y="0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A6C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6" name="Google Shape;2686;p11"/>
            <p:cNvSpPr/>
            <p:nvPr/>
          </p:nvSpPr>
          <p:spPr>
            <a:xfrm>
              <a:off x="915747" y="2196202"/>
              <a:ext cx="227199" cy="149112"/>
            </a:xfrm>
            <a:custGeom>
              <a:avLst/>
              <a:gdLst/>
              <a:ahLst/>
              <a:cxnLst/>
              <a:rect l="l" t="t" r="r" b="b"/>
              <a:pathLst>
                <a:path w="5630" h="3695" extrusionOk="0">
                  <a:moveTo>
                    <a:pt x="2875" y="0"/>
                  </a:moveTo>
                  <a:cubicBezTo>
                    <a:pt x="2794" y="0"/>
                    <a:pt x="2710" y="7"/>
                    <a:pt x="2622" y="19"/>
                  </a:cubicBezTo>
                  <a:cubicBezTo>
                    <a:pt x="2620" y="19"/>
                    <a:pt x="2618" y="19"/>
                    <a:pt x="2616" y="19"/>
                  </a:cubicBezTo>
                  <a:cubicBezTo>
                    <a:pt x="2602" y="19"/>
                    <a:pt x="2586" y="24"/>
                    <a:pt x="2572" y="32"/>
                  </a:cubicBezTo>
                  <a:lnTo>
                    <a:pt x="2573" y="34"/>
                  </a:lnTo>
                  <a:lnTo>
                    <a:pt x="2537" y="51"/>
                  </a:lnTo>
                  <a:cubicBezTo>
                    <a:pt x="2424" y="114"/>
                    <a:pt x="2308" y="170"/>
                    <a:pt x="2173" y="235"/>
                  </a:cubicBezTo>
                  <a:cubicBezTo>
                    <a:pt x="2049" y="295"/>
                    <a:pt x="1924" y="353"/>
                    <a:pt x="1798" y="413"/>
                  </a:cubicBezTo>
                  <a:lnTo>
                    <a:pt x="1654" y="479"/>
                  </a:lnTo>
                  <a:cubicBezTo>
                    <a:pt x="1259" y="666"/>
                    <a:pt x="904" y="838"/>
                    <a:pt x="561" y="1045"/>
                  </a:cubicBezTo>
                  <a:cubicBezTo>
                    <a:pt x="430" y="1124"/>
                    <a:pt x="282" y="1212"/>
                    <a:pt x="165" y="1325"/>
                  </a:cubicBezTo>
                  <a:cubicBezTo>
                    <a:pt x="87" y="1397"/>
                    <a:pt x="4" y="1483"/>
                    <a:pt x="2" y="1588"/>
                  </a:cubicBezTo>
                  <a:cubicBezTo>
                    <a:pt x="1" y="1631"/>
                    <a:pt x="4" y="1671"/>
                    <a:pt x="14" y="1708"/>
                  </a:cubicBezTo>
                  <a:cubicBezTo>
                    <a:pt x="18" y="1737"/>
                    <a:pt x="28" y="1770"/>
                    <a:pt x="44" y="1799"/>
                  </a:cubicBezTo>
                  <a:cubicBezTo>
                    <a:pt x="78" y="1861"/>
                    <a:pt x="114" y="1904"/>
                    <a:pt x="157" y="1933"/>
                  </a:cubicBezTo>
                  <a:cubicBezTo>
                    <a:pt x="218" y="1973"/>
                    <a:pt x="280" y="1997"/>
                    <a:pt x="346" y="2010"/>
                  </a:cubicBezTo>
                  <a:cubicBezTo>
                    <a:pt x="361" y="2012"/>
                    <a:pt x="377" y="2016"/>
                    <a:pt x="394" y="2017"/>
                  </a:cubicBezTo>
                  <a:cubicBezTo>
                    <a:pt x="431" y="2022"/>
                    <a:pt x="467" y="2024"/>
                    <a:pt x="504" y="2024"/>
                  </a:cubicBezTo>
                  <a:cubicBezTo>
                    <a:pt x="520" y="2024"/>
                    <a:pt x="537" y="2023"/>
                    <a:pt x="554" y="2023"/>
                  </a:cubicBezTo>
                  <a:cubicBezTo>
                    <a:pt x="743" y="2016"/>
                    <a:pt x="933" y="1967"/>
                    <a:pt x="1074" y="1925"/>
                  </a:cubicBezTo>
                  <a:cubicBezTo>
                    <a:pt x="1252" y="1874"/>
                    <a:pt x="1437" y="1810"/>
                    <a:pt x="1638" y="1730"/>
                  </a:cubicBezTo>
                  <a:cubicBezTo>
                    <a:pt x="1805" y="1665"/>
                    <a:pt x="1970" y="1595"/>
                    <a:pt x="2134" y="1526"/>
                  </a:cubicBezTo>
                  <a:lnTo>
                    <a:pt x="2164" y="1513"/>
                  </a:lnTo>
                  <a:lnTo>
                    <a:pt x="2243" y="1476"/>
                  </a:lnTo>
                  <a:lnTo>
                    <a:pt x="2221" y="1571"/>
                  </a:lnTo>
                  <a:lnTo>
                    <a:pt x="2200" y="1665"/>
                  </a:lnTo>
                  <a:lnTo>
                    <a:pt x="2183" y="1746"/>
                  </a:lnTo>
                  <a:cubicBezTo>
                    <a:pt x="2137" y="1943"/>
                    <a:pt x="2094" y="2138"/>
                    <a:pt x="2055" y="2335"/>
                  </a:cubicBezTo>
                  <a:cubicBezTo>
                    <a:pt x="2025" y="2490"/>
                    <a:pt x="1996" y="2646"/>
                    <a:pt x="1971" y="2804"/>
                  </a:cubicBezTo>
                  <a:cubicBezTo>
                    <a:pt x="1954" y="2934"/>
                    <a:pt x="1936" y="3072"/>
                    <a:pt x="1936" y="3225"/>
                  </a:cubicBezTo>
                  <a:cubicBezTo>
                    <a:pt x="1936" y="3281"/>
                    <a:pt x="1934" y="3337"/>
                    <a:pt x="1943" y="3393"/>
                  </a:cubicBezTo>
                  <a:cubicBezTo>
                    <a:pt x="1950" y="3449"/>
                    <a:pt x="1961" y="3491"/>
                    <a:pt x="1977" y="3530"/>
                  </a:cubicBezTo>
                  <a:cubicBezTo>
                    <a:pt x="2003" y="3586"/>
                    <a:pt x="2029" y="3623"/>
                    <a:pt x="2063" y="3646"/>
                  </a:cubicBezTo>
                  <a:cubicBezTo>
                    <a:pt x="2079" y="3659"/>
                    <a:pt x="2099" y="3672"/>
                    <a:pt x="2121" y="3679"/>
                  </a:cubicBezTo>
                  <a:cubicBezTo>
                    <a:pt x="2137" y="3683"/>
                    <a:pt x="2150" y="3688"/>
                    <a:pt x="2168" y="3689"/>
                  </a:cubicBezTo>
                  <a:cubicBezTo>
                    <a:pt x="2180" y="3691"/>
                    <a:pt x="2194" y="3691"/>
                    <a:pt x="2217" y="3695"/>
                  </a:cubicBezTo>
                  <a:cubicBezTo>
                    <a:pt x="2257" y="3695"/>
                    <a:pt x="2300" y="3682"/>
                    <a:pt x="2349" y="3656"/>
                  </a:cubicBezTo>
                  <a:cubicBezTo>
                    <a:pt x="2402" y="3626"/>
                    <a:pt x="2451" y="3591"/>
                    <a:pt x="2496" y="3551"/>
                  </a:cubicBezTo>
                  <a:cubicBezTo>
                    <a:pt x="2566" y="3488"/>
                    <a:pt x="2626" y="3425"/>
                    <a:pt x="2698" y="3340"/>
                  </a:cubicBezTo>
                  <a:cubicBezTo>
                    <a:pt x="2723" y="3316"/>
                    <a:pt x="2746" y="3290"/>
                    <a:pt x="2763" y="3261"/>
                  </a:cubicBezTo>
                  <a:cubicBezTo>
                    <a:pt x="2784" y="3231"/>
                    <a:pt x="2805" y="3199"/>
                    <a:pt x="2823" y="3165"/>
                  </a:cubicBezTo>
                  <a:cubicBezTo>
                    <a:pt x="2899" y="3024"/>
                    <a:pt x="2963" y="2873"/>
                    <a:pt x="3021" y="2728"/>
                  </a:cubicBezTo>
                  <a:lnTo>
                    <a:pt x="3063" y="2628"/>
                  </a:lnTo>
                  <a:lnTo>
                    <a:pt x="3085" y="2577"/>
                  </a:lnTo>
                  <a:cubicBezTo>
                    <a:pt x="3155" y="2411"/>
                    <a:pt x="3227" y="2237"/>
                    <a:pt x="3316" y="2076"/>
                  </a:cubicBezTo>
                  <a:cubicBezTo>
                    <a:pt x="3347" y="2024"/>
                    <a:pt x="3378" y="1981"/>
                    <a:pt x="3421" y="1937"/>
                  </a:cubicBezTo>
                  <a:lnTo>
                    <a:pt x="3419" y="1935"/>
                  </a:lnTo>
                  <a:lnTo>
                    <a:pt x="3449" y="1951"/>
                  </a:lnTo>
                  <a:cubicBezTo>
                    <a:pt x="3495" y="1983"/>
                    <a:pt x="3537" y="2019"/>
                    <a:pt x="3577" y="2059"/>
                  </a:cubicBezTo>
                  <a:cubicBezTo>
                    <a:pt x="3718" y="2210"/>
                    <a:pt x="3843" y="2378"/>
                    <a:pt x="3954" y="2539"/>
                  </a:cubicBezTo>
                  <a:lnTo>
                    <a:pt x="4015" y="2625"/>
                  </a:lnTo>
                  <a:cubicBezTo>
                    <a:pt x="4041" y="2664"/>
                    <a:pt x="4068" y="2704"/>
                    <a:pt x="4097" y="2743"/>
                  </a:cubicBezTo>
                  <a:cubicBezTo>
                    <a:pt x="4126" y="2783"/>
                    <a:pt x="4155" y="2823"/>
                    <a:pt x="4189" y="2859"/>
                  </a:cubicBezTo>
                  <a:cubicBezTo>
                    <a:pt x="4291" y="2972"/>
                    <a:pt x="4405" y="3079"/>
                    <a:pt x="4535" y="3186"/>
                  </a:cubicBezTo>
                  <a:cubicBezTo>
                    <a:pt x="4686" y="3310"/>
                    <a:pt x="4815" y="3402"/>
                    <a:pt x="4950" y="3482"/>
                  </a:cubicBezTo>
                  <a:cubicBezTo>
                    <a:pt x="5021" y="3523"/>
                    <a:pt x="5093" y="3566"/>
                    <a:pt x="5167" y="3594"/>
                  </a:cubicBezTo>
                  <a:cubicBezTo>
                    <a:pt x="5200" y="3606"/>
                    <a:pt x="5235" y="3617"/>
                    <a:pt x="5268" y="3626"/>
                  </a:cubicBezTo>
                  <a:cubicBezTo>
                    <a:pt x="5285" y="3632"/>
                    <a:pt x="5302" y="3635"/>
                    <a:pt x="5332" y="3639"/>
                  </a:cubicBezTo>
                  <a:cubicBezTo>
                    <a:pt x="5337" y="3639"/>
                    <a:pt x="5342" y="3640"/>
                    <a:pt x="5345" y="3640"/>
                  </a:cubicBezTo>
                  <a:cubicBezTo>
                    <a:pt x="5400" y="3640"/>
                    <a:pt x="5469" y="3637"/>
                    <a:pt x="5523" y="3596"/>
                  </a:cubicBezTo>
                  <a:cubicBezTo>
                    <a:pt x="5572" y="3556"/>
                    <a:pt x="5602" y="3505"/>
                    <a:pt x="5615" y="3444"/>
                  </a:cubicBezTo>
                  <a:cubicBezTo>
                    <a:pt x="5630" y="3379"/>
                    <a:pt x="5625" y="3300"/>
                    <a:pt x="5605" y="3208"/>
                  </a:cubicBezTo>
                  <a:cubicBezTo>
                    <a:pt x="5581" y="3089"/>
                    <a:pt x="5545" y="2980"/>
                    <a:pt x="5503" y="2880"/>
                  </a:cubicBezTo>
                  <a:cubicBezTo>
                    <a:pt x="5386" y="2600"/>
                    <a:pt x="5218" y="2346"/>
                    <a:pt x="5057" y="2112"/>
                  </a:cubicBezTo>
                  <a:cubicBezTo>
                    <a:pt x="4986" y="2014"/>
                    <a:pt x="4916" y="1915"/>
                    <a:pt x="4844" y="1816"/>
                  </a:cubicBezTo>
                  <a:cubicBezTo>
                    <a:pt x="4733" y="1664"/>
                    <a:pt x="4624" y="1512"/>
                    <a:pt x="4519" y="1355"/>
                  </a:cubicBezTo>
                  <a:cubicBezTo>
                    <a:pt x="4473" y="1283"/>
                    <a:pt x="4426" y="1210"/>
                    <a:pt x="4382" y="1135"/>
                  </a:cubicBezTo>
                  <a:cubicBezTo>
                    <a:pt x="4349" y="1084"/>
                    <a:pt x="4317" y="1032"/>
                    <a:pt x="4282" y="980"/>
                  </a:cubicBezTo>
                  <a:cubicBezTo>
                    <a:pt x="4196" y="847"/>
                    <a:pt x="4122" y="740"/>
                    <a:pt x="4045" y="647"/>
                  </a:cubicBezTo>
                  <a:cubicBezTo>
                    <a:pt x="3916" y="492"/>
                    <a:pt x="3715" y="266"/>
                    <a:pt x="3449" y="134"/>
                  </a:cubicBezTo>
                  <a:cubicBezTo>
                    <a:pt x="3392" y="107"/>
                    <a:pt x="3322" y="75"/>
                    <a:pt x="3250" y="55"/>
                  </a:cubicBezTo>
                  <a:cubicBezTo>
                    <a:pt x="3185" y="37"/>
                    <a:pt x="3121" y="19"/>
                    <a:pt x="3047" y="11"/>
                  </a:cubicBezTo>
                  <a:cubicBezTo>
                    <a:pt x="2991" y="4"/>
                    <a:pt x="2934" y="0"/>
                    <a:pt x="287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7" name="Google Shape;2687;p11"/>
            <p:cNvSpPr/>
            <p:nvPr/>
          </p:nvSpPr>
          <p:spPr>
            <a:xfrm>
              <a:off x="312404" y="2082402"/>
              <a:ext cx="262186" cy="164124"/>
            </a:xfrm>
            <a:custGeom>
              <a:avLst/>
              <a:gdLst/>
              <a:ahLst/>
              <a:cxnLst/>
              <a:rect l="l" t="t" r="r" b="b"/>
              <a:pathLst>
                <a:path w="6497" h="4067" extrusionOk="0">
                  <a:moveTo>
                    <a:pt x="4105" y="1"/>
                  </a:moveTo>
                  <a:cubicBezTo>
                    <a:pt x="4086" y="1"/>
                    <a:pt x="4065" y="3"/>
                    <a:pt x="4030" y="7"/>
                  </a:cubicBezTo>
                  <a:cubicBezTo>
                    <a:pt x="4027" y="7"/>
                    <a:pt x="4023" y="6"/>
                    <a:pt x="4019" y="6"/>
                  </a:cubicBezTo>
                  <a:cubicBezTo>
                    <a:pt x="4002" y="6"/>
                    <a:pt x="3986" y="12"/>
                    <a:pt x="3973" y="23"/>
                  </a:cubicBezTo>
                  <a:cubicBezTo>
                    <a:pt x="3905" y="76"/>
                    <a:pt x="3831" y="126"/>
                    <a:pt x="3756" y="172"/>
                  </a:cubicBezTo>
                  <a:cubicBezTo>
                    <a:pt x="3595" y="260"/>
                    <a:pt x="3416" y="330"/>
                    <a:pt x="3207" y="388"/>
                  </a:cubicBezTo>
                  <a:cubicBezTo>
                    <a:pt x="2972" y="448"/>
                    <a:pt x="2725" y="485"/>
                    <a:pt x="2486" y="524"/>
                  </a:cubicBezTo>
                  <a:cubicBezTo>
                    <a:pt x="2363" y="543"/>
                    <a:pt x="2241" y="563"/>
                    <a:pt x="2119" y="584"/>
                  </a:cubicBezTo>
                  <a:cubicBezTo>
                    <a:pt x="1770" y="646"/>
                    <a:pt x="1406" y="727"/>
                    <a:pt x="1092" y="899"/>
                  </a:cubicBezTo>
                  <a:cubicBezTo>
                    <a:pt x="985" y="958"/>
                    <a:pt x="903" y="1010"/>
                    <a:pt x="832" y="1064"/>
                  </a:cubicBezTo>
                  <a:cubicBezTo>
                    <a:pt x="763" y="1114"/>
                    <a:pt x="698" y="1166"/>
                    <a:pt x="633" y="1221"/>
                  </a:cubicBezTo>
                  <a:cubicBezTo>
                    <a:pt x="534" y="1303"/>
                    <a:pt x="460" y="1374"/>
                    <a:pt x="391" y="1445"/>
                  </a:cubicBezTo>
                  <a:cubicBezTo>
                    <a:pt x="326" y="1511"/>
                    <a:pt x="251" y="1590"/>
                    <a:pt x="192" y="1677"/>
                  </a:cubicBezTo>
                  <a:cubicBezTo>
                    <a:pt x="99" y="1814"/>
                    <a:pt x="0" y="1992"/>
                    <a:pt x="50" y="2176"/>
                  </a:cubicBezTo>
                  <a:cubicBezTo>
                    <a:pt x="72" y="2252"/>
                    <a:pt x="125" y="2324"/>
                    <a:pt x="190" y="2367"/>
                  </a:cubicBezTo>
                  <a:cubicBezTo>
                    <a:pt x="231" y="2394"/>
                    <a:pt x="283" y="2413"/>
                    <a:pt x="340" y="2420"/>
                  </a:cubicBezTo>
                  <a:cubicBezTo>
                    <a:pt x="353" y="2421"/>
                    <a:pt x="366" y="2423"/>
                    <a:pt x="379" y="2423"/>
                  </a:cubicBezTo>
                  <a:cubicBezTo>
                    <a:pt x="393" y="2423"/>
                    <a:pt x="407" y="2424"/>
                    <a:pt x="421" y="2424"/>
                  </a:cubicBezTo>
                  <a:cubicBezTo>
                    <a:pt x="595" y="2424"/>
                    <a:pt x="769" y="2383"/>
                    <a:pt x="934" y="2337"/>
                  </a:cubicBezTo>
                  <a:cubicBezTo>
                    <a:pt x="1165" y="2273"/>
                    <a:pt x="1392" y="2193"/>
                    <a:pt x="1564" y="2130"/>
                  </a:cubicBezTo>
                  <a:cubicBezTo>
                    <a:pt x="1653" y="2098"/>
                    <a:pt x="1744" y="2064"/>
                    <a:pt x="1833" y="2029"/>
                  </a:cubicBezTo>
                  <a:lnTo>
                    <a:pt x="1870" y="2015"/>
                  </a:lnTo>
                  <a:cubicBezTo>
                    <a:pt x="1916" y="1999"/>
                    <a:pt x="1959" y="1983"/>
                    <a:pt x="2004" y="1970"/>
                  </a:cubicBezTo>
                  <a:cubicBezTo>
                    <a:pt x="2113" y="1936"/>
                    <a:pt x="2222" y="1900"/>
                    <a:pt x="2333" y="1867"/>
                  </a:cubicBezTo>
                  <a:cubicBezTo>
                    <a:pt x="2555" y="1795"/>
                    <a:pt x="2779" y="1725"/>
                    <a:pt x="3005" y="1662"/>
                  </a:cubicBezTo>
                  <a:lnTo>
                    <a:pt x="3003" y="1662"/>
                  </a:lnTo>
                  <a:lnTo>
                    <a:pt x="3031" y="1654"/>
                  </a:lnTo>
                  <a:lnTo>
                    <a:pt x="3123" y="1627"/>
                  </a:lnTo>
                  <a:lnTo>
                    <a:pt x="3123" y="1627"/>
                  </a:lnTo>
                  <a:cubicBezTo>
                    <a:pt x="3110" y="1647"/>
                    <a:pt x="3098" y="1669"/>
                    <a:pt x="3088" y="1690"/>
                  </a:cubicBezTo>
                  <a:cubicBezTo>
                    <a:pt x="3018" y="1824"/>
                    <a:pt x="2952" y="1965"/>
                    <a:pt x="2890" y="2108"/>
                  </a:cubicBezTo>
                  <a:cubicBezTo>
                    <a:pt x="2811" y="2292"/>
                    <a:pt x="2746" y="2465"/>
                    <a:pt x="2693" y="2637"/>
                  </a:cubicBezTo>
                  <a:cubicBezTo>
                    <a:pt x="2646" y="2783"/>
                    <a:pt x="2591" y="2976"/>
                    <a:pt x="2562" y="3175"/>
                  </a:cubicBezTo>
                  <a:cubicBezTo>
                    <a:pt x="2549" y="3265"/>
                    <a:pt x="2542" y="3346"/>
                    <a:pt x="2542" y="3425"/>
                  </a:cubicBezTo>
                  <a:cubicBezTo>
                    <a:pt x="2542" y="3493"/>
                    <a:pt x="2544" y="3566"/>
                    <a:pt x="2559" y="3637"/>
                  </a:cubicBezTo>
                  <a:cubicBezTo>
                    <a:pt x="2578" y="3720"/>
                    <a:pt x="2601" y="3782"/>
                    <a:pt x="2636" y="3839"/>
                  </a:cubicBezTo>
                  <a:cubicBezTo>
                    <a:pt x="2670" y="3895"/>
                    <a:pt x="2709" y="3940"/>
                    <a:pt x="2753" y="3971"/>
                  </a:cubicBezTo>
                  <a:cubicBezTo>
                    <a:pt x="2815" y="4014"/>
                    <a:pt x="2883" y="4043"/>
                    <a:pt x="2954" y="4054"/>
                  </a:cubicBezTo>
                  <a:cubicBezTo>
                    <a:pt x="2969" y="4057"/>
                    <a:pt x="2982" y="4059"/>
                    <a:pt x="2996" y="4060"/>
                  </a:cubicBezTo>
                  <a:cubicBezTo>
                    <a:pt x="3026" y="4064"/>
                    <a:pt x="3055" y="4066"/>
                    <a:pt x="3083" y="4066"/>
                  </a:cubicBezTo>
                  <a:cubicBezTo>
                    <a:pt x="3116" y="4066"/>
                    <a:pt x="3148" y="4063"/>
                    <a:pt x="3177" y="4059"/>
                  </a:cubicBezTo>
                  <a:cubicBezTo>
                    <a:pt x="3328" y="4026"/>
                    <a:pt x="3457" y="3915"/>
                    <a:pt x="3563" y="3726"/>
                  </a:cubicBezTo>
                  <a:cubicBezTo>
                    <a:pt x="3664" y="3543"/>
                    <a:pt x="3723" y="3341"/>
                    <a:pt x="3773" y="3147"/>
                  </a:cubicBezTo>
                  <a:cubicBezTo>
                    <a:pt x="3795" y="3065"/>
                    <a:pt x="3813" y="2986"/>
                    <a:pt x="3831" y="2905"/>
                  </a:cubicBezTo>
                  <a:cubicBezTo>
                    <a:pt x="3854" y="2803"/>
                    <a:pt x="3878" y="2701"/>
                    <a:pt x="3904" y="2601"/>
                  </a:cubicBezTo>
                  <a:cubicBezTo>
                    <a:pt x="3931" y="2510"/>
                    <a:pt x="3968" y="2424"/>
                    <a:pt x="4019" y="2332"/>
                  </a:cubicBezTo>
                  <a:cubicBezTo>
                    <a:pt x="4039" y="2296"/>
                    <a:pt x="4062" y="2263"/>
                    <a:pt x="4096" y="2228"/>
                  </a:cubicBezTo>
                  <a:cubicBezTo>
                    <a:pt x="4104" y="2222"/>
                    <a:pt x="4111" y="2216"/>
                    <a:pt x="4132" y="2210"/>
                  </a:cubicBezTo>
                  <a:lnTo>
                    <a:pt x="4158" y="2222"/>
                  </a:lnTo>
                  <a:cubicBezTo>
                    <a:pt x="4194" y="2243"/>
                    <a:pt x="4223" y="2272"/>
                    <a:pt x="4244" y="2294"/>
                  </a:cubicBezTo>
                  <a:cubicBezTo>
                    <a:pt x="4309" y="2360"/>
                    <a:pt x="4368" y="2431"/>
                    <a:pt x="4427" y="2502"/>
                  </a:cubicBezTo>
                  <a:cubicBezTo>
                    <a:pt x="4478" y="2564"/>
                    <a:pt x="4532" y="2624"/>
                    <a:pt x="4585" y="2683"/>
                  </a:cubicBezTo>
                  <a:cubicBezTo>
                    <a:pt x="4669" y="2775"/>
                    <a:pt x="4757" y="2865"/>
                    <a:pt x="4845" y="2953"/>
                  </a:cubicBezTo>
                  <a:cubicBezTo>
                    <a:pt x="4965" y="3071"/>
                    <a:pt x="5096" y="3198"/>
                    <a:pt x="5232" y="3318"/>
                  </a:cubicBezTo>
                  <a:cubicBezTo>
                    <a:pt x="5355" y="3423"/>
                    <a:pt x="5502" y="3547"/>
                    <a:pt x="5663" y="3651"/>
                  </a:cubicBezTo>
                  <a:cubicBezTo>
                    <a:pt x="5790" y="3734"/>
                    <a:pt x="5925" y="3815"/>
                    <a:pt x="6093" y="3842"/>
                  </a:cubicBezTo>
                  <a:cubicBezTo>
                    <a:pt x="6110" y="3844"/>
                    <a:pt x="6128" y="3845"/>
                    <a:pt x="6144" y="3845"/>
                  </a:cubicBezTo>
                  <a:cubicBezTo>
                    <a:pt x="6188" y="3845"/>
                    <a:pt x="6229" y="3838"/>
                    <a:pt x="6267" y="3825"/>
                  </a:cubicBezTo>
                  <a:cubicBezTo>
                    <a:pt x="6327" y="3802"/>
                    <a:pt x="6377" y="3764"/>
                    <a:pt x="6407" y="3720"/>
                  </a:cubicBezTo>
                  <a:cubicBezTo>
                    <a:pt x="6450" y="3657"/>
                    <a:pt x="6478" y="3583"/>
                    <a:pt x="6488" y="3506"/>
                  </a:cubicBezTo>
                  <a:cubicBezTo>
                    <a:pt x="6494" y="3466"/>
                    <a:pt x="6495" y="3427"/>
                    <a:pt x="6495" y="3387"/>
                  </a:cubicBezTo>
                  <a:cubicBezTo>
                    <a:pt x="6496" y="3326"/>
                    <a:pt x="6491" y="3277"/>
                    <a:pt x="6475" y="3226"/>
                  </a:cubicBezTo>
                  <a:cubicBezTo>
                    <a:pt x="6449" y="3127"/>
                    <a:pt x="6393" y="3025"/>
                    <a:pt x="6311" y="2924"/>
                  </a:cubicBezTo>
                  <a:cubicBezTo>
                    <a:pt x="6239" y="2838"/>
                    <a:pt x="6153" y="2752"/>
                    <a:pt x="6055" y="2666"/>
                  </a:cubicBezTo>
                  <a:cubicBezTo>
                    <a:pt x="5956" y="2579"/>
                    <a:pt x="5856" y="2499"/>
                    <a:pt x="5744" y="2408"/>
                  </a:cubicBezTo>
                  <a:cubicBezTo>
                    <a:pt x="5679" y="2357"/>
                    <a:pt x="5612" y="2302"/>
                    <a:pt x="5553" y="2245"/>
                  </a:cubicBezTo>
                  <a:cubicBezTo>
                    <a:pt x="5438" y="2127"/>
                    <a:pt x="5342" y="2014"/>
                    <a:pt x="5258" y="1904"/>
                  </a:cubicBezTo>
                  <a:cubicBezTo>
                    <a:pt x="5181" y="1800"/>
                    <a:pt x="5109" y="1690"/>
                    <a:pt x="5034" y="1570"/>
                  </a:cubicBezTo>
                  <a:lnTo>
                    <a:pt x="5034" y="1570"/>
                  </a:lnTo>
                  <a:lnTo>
                    <a:pt x="5050" y="1590"/>
                  </a:lnTo>
                  <a:cubicBezTo>
                    <a:pt x="4944" y="1402"/>
                    <a:pt x="4876" y="1252"/>
                    <a:pt x="4827" y="1107"/>
                  </a:cubicBezTo>
                  <a:cubicBezTo>
                    <a:pt x="4807" y="1050"/>
                    <a:pt x="4790" y="992"/>
                    <a:pt x="4771" y="933"/>
                  </a:cubicBezTo>
                  <a:cubicBezTo>
                    <a:pt x="4747" y="849"/>
                    <a:pt x="4720" y="764"/>
                    <a:pt x="4690" y="682"/>
                  </a:cubicBezTo>
                  <a:cubicBezTo>
                    <a:pt x="4662" y="607"/>
                    <a:pt x="4634" y="534"/>
                    <a:pt x="4595" y="459"/>
                  </a:cubicBezTo>
                  <a:cubicBezTo>
                    <a:pt x="4562" y="399"/>
                    <a:pt x="4529" y="340"/>
                    <a:pt x="4490" y="289"/>
                  </a:cubicBezTo>
                  <a:cubicBezTo>
                    <a:pt x="4434" y="215"/>
                    <a:pt x="4382" y="159"/>
                    <a:pt x="4330" y="119"/>
                  </a:cubicBezTo>
                  <a:cubicBezTo>
                    <a:pt x="4276" y="79"/>
                    <a:pt x="4217" y="43"/>
                    <a:pt x="4152" y="11"/>
                  </a:cubicBezTo>
                  <a:cubicBezTo>
                    <a:pt x="4139" y="7"/>
                    <a:pt x="4129" y="3"/>
                    <a:pt x="4116" y="1"/>
                  </a:cubicBezTo>
                  <a:cubicBezTo>
                    <a:pt x="4113" y="1"/>
                    <a:pt x="4109" y="1"/>
                    <a:pt x="410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8" name="Google Shape;2688;p11"/>
            <p:cNvSpPr/>
            <p:nvPr/>
          </p:nvSpPr>
          <p:spPr>
            <a:xfrm>
              <a:off x="697347" y="1829984"/>
              <a:ext cx="119209" cy="157748"/>
            </a:xfrm>
            <a:custGeom>
              <a:avLst/>
              <a:gdLst/>
              <a:ahLst/>
              <a:cxnLst/>
              <a:rect l="l" t="t" r="r" b="b"/>
              <a:pathLst>
                <a:path w="2954" h="3909" extrusionOk="0">
                  <a:moveTo>
                    <a:pt x="465" y="0"/>
                  </a:moveTo>
                  <a:cubicBezTo>
                    <a:pt x="442" y="0"/>
                    <a:pt x="414" y="12"/>
                    <a:pt x="402" y="39"/>
                  </a:cubicBezTo>
                  <a:cubicBezTo>
                    <a:pt x="328" y="205"/>
                    <a:pt x="281" y="355"/>
                    <a:pt x="261" y="497"/>
                  </a:cubicBezTo>
                  <a:cubicBezTo>
                    <a:pt x="239" y="640"/>
                    <a:pt x="232" y="790"/>
                    <a:pt x="236" y="941"/>
                  </a:cubicBezTo>
                  <a:cubicBezTo>
                    <a:pt x="238" y="1012"/>
                    <a:pt x="242" y="1081"/>
                    <a:pt x="245" y="1153"/>
                  </a:cubicBezTo>
                  <a:cubicBezTo>
                    <a:pt x="249" y="1242"/>
                    <a:pt x="252" y="1331"/>
                    <a:pt x="254" y="1419"/>
                  </a:cubicBezTo>
                  <a:cubicBezTo>
                    <a:pt x="257" y="1508"/>
                    <a:pt x="258" y="1597"/>
                    <a:pt x="251" y="1685"/>
                  </a:cubicBezTo>
                  <a:cubicBezTo>
                    <a:pt x="247" y="1756"/>
                    <a:pt x="239" y="1831"/>
                    <a:pt x="232" y="1884"/>
                  </a:cubicBezTo>
                  <a:cubicBezTo>
                    <a:pt x="209" y="2061"/>
                    <a:pt x="175" y="2235"/>
                    <a:pt x="142" y="2406"/>
                  </a:cubicBezTo>
                  <a:cubicBezTo>
                    <a:pt x="124" y="2487"/>
                    <a:pt x="109" y="2572"/>
                    <a:pt x="93" y="2654"/>
                  </a:cubicBezTo>
                  <a:cubicBezTo>
                    <a:pt x="51" y="2875"/>
                    <a:pt x="24" y="3085"/>
                    <a:pt x="12" y="3296"/>
                  </a:cubicBezTo>
                  <a:cubicBezTo>
                    <a:pt x="7" y="3378"/>
                    <a:pt x="1" y="3461"/>
                    <a:pt x="5" y="3543"/>
                  </a:cubicBezTo>
                  <a:cubicBezTo>
                    <a:pt x="8" y="3606"/>
                    <a:pt x="12" y="3664"/>
                    <a:pt x="28" y="3717"/>
                  </a:cubicBezTo>
                  <a:cubicBezTo>
                    <a:pt x="41" y="3763"/>
                    <a:pt x="60" y="3817"/>
                    <a:pt x="100" y="3852"/>
                  </a:cubicBezTo>
                  <a:cubicBezTo>
                    <a:pt x="136" y="3885"/>
                    <a:pt x="170" y="3901"/>
                    <a:pt x="213" y="3906"/>
                  </a:cubicBezTo>
                  <a:lnTo>
                    <a:pt x="219" y="3906"/>
                  </a:lnTo>
                  <a:cubicBezTo>
                    <a:pt x="229" y="3908"/>
                    <a:pt x="238" y="3908"/>
                    <a:pt x="248" y="3908"/>
                  </a:cubicBezTo>
                  <a:cubicBezTo>
                    <a:pt x="290" y="3908"/>
                    <a:pt x="335" y="3896"/>
                    <a:pt x="383" y="3876"/>
                  </a:cubicBezTo>
                  <a:cubicBezTo>
                    <a:pt x="462" y="3840"/>
                    <a:pt x="529" y="3790"/>
                    <a:pt x="584" y="3747"/>
                  </a:cubicBezTo>
                  <a:cubicBezTo>
                    <a:pt x="659" y="3688"/>
                    <a:pt x="735" y="3624"/>
                    <a:pt x="797" y="3537"/>
                  </a:cubicBezTo>
                  <a:cubicBezTo>
                    <a:pt x="843" y="3473"/>
                    <a:pt x="881" y="3402"/>
                    <a:pt x="914" y="3322"/>
                  </a:cubicBezTo>
                  <a:cubicBezTo>
                    <a:pt x="975" y="3175"/>
                    <a:pt x="1013" y="3012"/>
                    <a:pt x="1041" y="2789"/>
                  </a:cubicBezTo>
                  <a:cubicBezTo>
                    <a:pt x="1051" y="2706"/>
                    <a:pt x="1058" y="2622"/>
                    <a:pt x="1068" y="2539"/>
                  </a:cubicBezTo>
                  <a:lnTo>
                    <a:pt x="1070" y="2479"/>
                  </a:lnTo>
                  <a:cubicBezTo>
                    <a:pt x="1090" y="2518"/>
                    <a:pt x="1108" y="2558"/>
                    <a:pt x="1133" y="2595"/>
                  </a:cubicBezTo>
                  <a:cubicBezTo>
                    <a:pt x="1216" y="2737"/>
                    <a:pt x="1305" y="2859"/>
                    <a:pt x="1401" y="2969"/>
                  </a:cubicBezTo>
                  <a:cubicBezTo>
                    <a:pt x="1607" y="3197"/>
                    <a:pt x="1851" y="3376"/>
                    <a:pt x="2128" y="3499"/>
                  </a:cubicBezTo>
                  <a:cubicBezTo>
                    <a:pt x="2142" y="3506"/>
                    <a:pt x="2157" y="3509"/>
                    <a:pt x="2171" y="3512"/>
                  </a:cubicBezTo>
                  <a:cubicBezTo>
                    <a:pt x="2175" y="3512"/>
                    <a:pt x="2179" y="3512"/>
                    <a:pt x="2183" y="3512"/>
                  </a:cubicBezTo>
                  <a:cubicBezTo>
                    <a:pt x="2203" y="3512"/>
                    <a:pt x="2222" y="3506"/>
                    <a:pt x="2239" y="3496"/>
                  </a:cubicBezTo>
                  <a:cubicBezTo>
                    <a:pt x="2272" y="3477"/>
                    <a:pt x="2292" y="3443"/>
                    <a:pt x="2292" y="3401"/>
                  </a:cubicBezTo>
                  <a:cubicBezTo>
                    <a:pt x="2293" y="3293"/>
                    <a:pt x="2279" y="3191"/>
                    <a:pt x="2250" y="3101"/>
                  </a:cubicBezTo>
                  <a:cubicBezTo>
                    <a:pt x="2227" y="3029"/>
                    <a:pt x="2198" y="2960"/>
                    <a:pt x="2163" y="2895"/>
                  </a:cubicBezTo>
                  <a:lnTo>
                    <a:pt x="2163" y="2895"/>
                  </a:lnTo>
                  <a:cubicBezTo>
                    <a:pt x="2213" y="2933"/>
                    <a:pt x="2267" y="2967"/>
                    <a:pt x="2322" y="2999"/>
                  </a:cubicBezTo>
                  <a:cubicBezTo>
                    <a:pt x="2382" y="3032"/>
                    <a:pt x="2454" y="3069"/>
                    <a:pt x="2527" y="3089"/>
                  </a:cubicBezTo>
                  <a:cubicBezTo>
                    <a:pt x="2555" y="3096"/>
                    <a:pt x="2579" y="3101"/>
                    <a:pt x="2606" y="3105"/>
                  </a:cubicBezTo>
                  <a:lnTo>
                    <a:pt x="2634" y="3106"/>
                  </a:lnTo>
                  <a:cubicBezTo>
                    <a:pt x="2639" y="3107"/>
                    <a:pt x="2644" y="3107"/>
                    <a:pt x="2649" y="3107"/>
                  </a:cubicBezTo>
                  <a:cubicBezTo>
                    <a:pt x="2671" y="3107"/>
                    <a:pt x="2692" y="3104"/>
                    <a:pt x="2715" y="3101"/>
                  </a:cubicBezTo>
                  <a:cubicBezTo>
                    <a:pt x="2746" y="3096"/>
                    <a:pt x="2774" y="3086"/>
                    <a:pt x="2803" y="3071"/>
                  </a:cubicBezTo>
                  <a:cubicBezTo>
                    <a:pt x="2828" y="3056"/>
                    <a:pt x="2858" y="3039"/>
                    <a:pt x="2878" y="3013"/>
                  </a:cubicBezTo>
                  <a:cubicBezTo>
                    <a:pt x="2895" y="2990"/>
                    <a:pt x="2914" y="2967"/>
                    <a:pt x="2925" y="2938"/>
                  </a:cubicBezTo>
                  <a:cubicBezTo>
                    <a:pt x="2932" y="2924"/>
                    <a:pt x="2938" y="2910"/>
                    <a:pt x="2942" y="2894"/>
                  </a:cubicBezTo>
                  <a:cubicBezTo>
                    <a:pt x="2947" y="2874"/>
                    <a:pt x="2950" y="2858"/>
                    <a:pt x="2950" y="2844"/>
                  </a:cubicBezTo>
                  <a:cubicBezTo>
                    <a:pt x="2954" y="2788"/>
                    <a:pt x="2945" y="2724"/>
                    <a:pt x="2921" y="2667"/>
                  </a:cubicBezTo>
                  <a:cubicBezTo>
                    <a:pt x="2896" y="2615"/>
                    <a:pt x="2868" y="2552"/>
                    <a:pt x="2825" y="2493"/>
                  </a:cubicBezTo>
                  <a:cubicBezTo>
                    <a:pt x="2743" y="2377"/>
                    <a:pt x="2642" y="2263"/>
                    <a:pt x="2501" y="2127"/>
                  </a:cubicBezTo>
                  <a:cubicBezTo>
                    <a:pt x="2422" y="2049"/>
                    <a:pt x="2342" y="1978"/>
                    <a:pt x="2262" y="1904"/>
                  </a:cubicBezTo>
                  <a:lnTo>
                    <a:pt x="2161" y="1812"/>
                  </a:lnTo>
                  <a:cubicBezTo>
                    <a:pt x="2132" y="1788"/>
                    <a:pt x="2104" y="1761"/>
                    <a:pt x="2078" y="1733"/>
                  </a:cubicBezTo>
                  <a:cubicBezTo>
                    <a:pt x="2016" y="1666"/>
                    <a:pt x="1954" y="1594"/>
                    <a:pt x="1897" y="1519"/>
                  </a:cubicBezTo>
                  <a:cubicBezTo>
                    <a:pt x="1798" y="1393"/>
                    <a:pt x="1704" y="1261"/>
                    <a:pt x="1611" y="1130"/>
                  </a:cubicBezTo>
                  <a:cubicBezTo>
                    <a:pt x="1506" y="981"/>
                    <a:pt x="1398" y="833"/>
                    <a:pt x="1285" y="689"/>
                  </a:cubicBezTo>
                  <a:cubicBezTo>
                    <a:pt x="1104" y="461"/>
                    <a:pt x="886" y="204"/>
                    <a:pt x="598" y="36"/>
                  </a:cubicBezTo>
                  <a:cubicBezTo>
                    <a:pt x="587" y="28"/>
                    <a:pt x="573" y="23"/>
                    <a:pt x="558" y="21"/>
                  </a:cubicBezTo>
                  <a:cubicBezTo>
                    <a:pt x="545" y="21"/>
                    <a:pt x="532" y="21"/>
                    <a:pt x="522" y="24"/>
                  </a:cubicBezTo>
                  <a:lnTo>
                    <a:pt x="504" y="10"/>
                  </a:lnTo>
                  <a:cubicBezTo>
                    <a:pt x="496" y="4"/>
                    <a:pt x="488" y="3"/>
                    <a:pt x="476" y="1"/>
                  </a:cubicBezTo>
                  <a:cubicBezTo>
                    <a:pt x="473" y="1"/>
                    <a:pt x="469" y="0"/>
                    <a:pt x="46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9" name="Google Shape;2689;p11"/>
            <p:cNvSpPr/>
            <p:nvPr/>
          </p:nvSpPr>
          <p:spPr>
            <a:xfrm>
              <a:off x="459376" y="1296739"/>
              <a:ext cx="543299" cy="815131"/>
            </a:xfrm>
            <a:custGeom>
              <a:avLst/>
              <a:gdLst/>
              <a:ahLst/>
              <a:cxnLst/>
              <a:rect l="l" t="t" r="r" b="b"/>
              <a:pathLst>
                <a:path w="13463" h="20199" extrusionOk="0">
                  <a:moveTo>
                    <a:pt x="9141" y="6350"/>
                  </a:moveTo>
                  <a:cubicBezTo>
                    <a:pt x="9135" y="6358"/>
                    <a:pt x="9130" y="6367"/>
                    <a:pt x="9122" y="6377"/>
                  </a:cubicBezTo>
                  <a:cubicBezTo>
                    <a:pt x="9128" y="6367"/>
                    <a:pt x="9135" y="6358"/>
                    <a:pt x="9141" y="6350"/>
                  </a:cubicBezTo>
                  <a:close/>
                  <a:moveTo>
                    <a:pt x="6553" y="9669"/>
                  </a:moveTo>
                  <a:cubicBezTo>
                    <a:pt x="6551" y="9672"/>
                    <a:pt x="6549" y="9674"/>
                    <a:pt x="6547" y="9677"/>
                  </a:cubicBezTo>
                  <a:lnTo>
                    <a:pt x="6547" y="9677"/>
                  </a:lnTo>
                  <a:cubicBezTo>
                    <a:pt x="6548" y="9677"/>
                    <a:pt x="6548" y="9677"/>
                    <a:pt x="6548" y="9676"/>
                  </a:cubicBezTo>
                  <a:lnTo>
                    <a:pt x="6548" y="9676"/>
                  </a:lnTo>
                  <a:cubicBezTo>
                    <a:pt x="6550" y="9674"/>
                    <a:pt x="6551" y="9672"/>
                    <a:pt x="6553" y="9669"/>
                  </a:cubicBezTo>
                  <a:close/>
                  <a:moveTo>
                    <a:pt x="6546" y="9679"/>
                  </a:moveTo>
                  <a:cubicBezTo>
                    <a:pt x="6545" y="9680"/>
                    <a:pt x="6545" y="9681"/>
                    <a:pt x="6544" y="9681"/>
                  </a:cubicBezTo>
                  <a:lnTo>
                    <a:pt x="6544" y="9681"/>
                  </a:lnTo>
                  <a:cubicBezTo>
                    <a:pt x="6545" y="9681"/>
                    <a:pt x="6546" y="9680"/>
                    <a:pt x="6546" y="9679"/>
                  </a:cubicBezTo>
                  <a:close/>
                  <a:moveTo>
                    <a:pt x="6544" y="9681"/>
                  </a:moveTo>
                  <a:cubicBezTo>
                    <a:pt x="6544" y="9682"/>
                    <a:pt x="6543" y="9683"/>
                    <a:pt x="6543" y="9683"/>
                  </a:cubicBezTo>
                  <a:cubicBezTo>
                    <a:pt x="6541" y="9686"/>
                    <a:pt x="6540" y="9688"/>
                    <a:pt x="6538" y="9691"/>
                  </a:cubicBezTo>
                  <a:lnTo>
                    <a:pt x="6538" y="9691"/>
                  </a:lnTo>
                  <a:cubicBezTo>
                    <a:pt x="6541" y="9688"/>
                    <a:pt x="6543" y="9684"/>
                    <a:pt x="6544" y="9682"/>
                  </a:cubicBezTo>
                  <a:cubicBezTo>
                    <a:pt x="6544" y="9682"/>
                    <a:pt x="6544" y="9682"/>
                    <a:pt x="6544" y="9681"/>
                  </a:cubicBezTo>
                  <a:close/>
                  <a:moveTo>
                    <a:pt x="6537" y="9693"/>
                  </a:moveTo>
                  <a:cubicBezTo>
                    <a:pt x="6531" y="9702"/>
                    <a:pt x="6526" y="9710"/>
                    <a:pt x="6520" y="9719"/>
                  </a:cubicBezTo>
                  <a:lnTo>
                    <a:pt x="6520" y="9719"/>
                  </a:lnTo>
                  <a:cubicBezTo>
                    <a:pt x="6525" y="9711"/>
                    <a:pt x="6531" y="9702"/>
                    <a:pt x="6537" y="9693"/>
                  </a:cubicBezTo>
                  <a:close/>
                  <a:moveTo>
                    <a:pt x="2125" y="16417"/>
                  </a:moveTo>
                  <a:lnTo>
                    <a:pt x="2125" y="16417"/>
                  </a:lnTo>
                  <a:cubicBezTo>
                    <a:pt x="2120" y="16428"/>
                    <a:pt x="2116" y="16443"/>
                    <a:pt x="2112" y="16455"/>
                  </a:cubicBezTo>
                  <a:cubicBezTo>
                    <a:pt x="2118" y="16443"/>
                    <a:pt x="2120" y="16428"/>
                    <a:pt x="2125" y="16417"/>
                  </a:cubicBezTo>
                  <a:close/>
                  <a:moveTo>
                    <a:pt x="1221" y="18445"/>
                  </a:moveTo>
                  <a:cubicBezTo>
                    <a:pt x="1220" y="18445"/>
                    <a:pt x="1220" y="18446"/>
                    <a:pt x="1220" y="18446"/>
                  </a:cubicBezTo>
                  <a:cubicBezTo>
                    <a:pt x="1220" y="18446"/>
                    <a:pt x="1220" y="18445"/>
                    <a:pt x="1221" y="18445"/>
                  </a:cubicBezTo>
                  <a:close/>
                  <a:moveTo>
                    <a:pt x="13087" y="0"/>
                  </a:moveTo>
                  <a:cubicBezTo>
                    <a:pt x="12958" y="0"/>
                    <a:pt x="12819" y="71"/>
                    <a:pt x="12769" y="192"/>
                  </a:cubicBezTo>
                  <a:cubicBezTo>
                    <a:pt x="12682" y="411"/>
                    <a:pt x="12603" y="629"/>
                    <a:pt x="12512" y="844"/>
                  </a:cubicBezTo>
                  <a:cubicBezTo>
                    <a:pt x="12430" y="1040"/>
                    <a:pt x="12344" y="1236"/>
                    <a:pt x="12249" y="1426"/>
                  </a:cubicBezTo>
                  <a:cubicBezTo>
                    <a:pt x="12071" y="1779"/>
                    <a:pt x="11871" y="2121"/>
                    <a:pt x="11653" y="2452"/>
                  </a:cubicBezTo>
                  <a:cubicBezTo>
                    <a:pt x="11431" y="2781"/>
                    <a:pt x="11191" y="3098"/>
                    <a:pt x="10932" y="3400"/>
                  </a:cubicBezTo>
                  <a:cubicBezTo>
                    <a:pt x="10730" y="3637"/>
                    <a:pt x="10521" y="3866"/>
                    <a:pt x="10306" y="4090"/>
                  </a:cubicBezTo>
                  <a:cubicBezTo>
                    <a:pt x="10190" y="4210"/>
                    <a:pt x="10070" y="4326"/>
                    <a:pt x="9953" y="4442"/>
                  </a:cubicBezTo>
                  <a:cubicBezTo>
                    <a:pt x="9838" y="4554"/>
                    <a:pt x="9721" y="4662"/>
                    <a:pt x="9611" y="4778"/>
                  </a:cubicBezTo>
                  <a:cubicBezTo>
                    <a:pt x="9154" y="5260"/>
                    <a:pt x="8763" y="5798"/>
                    <a:pt x="8417" y="6366"/>
                  </a:cubicBezTo>
                  <a:cubicBezTo>
                    <a:pt x="7755" y="7443"/>
                    <a:pt x="7249" y="8610"/>
                    <a:pt x="6553" y="9669"/>
                  </a:cubicBezTo>
                  <a:lnTo>
                    <a:pt x="6553" y="9669"/>
                  </a:lnTo>
                  <a:cubicBezTo>
                    <a:pt x="6553" y="9669"/>
                    <a:pt x="6553" y="9669"/>
                    <a:pt x="6553" y="9668"/>
                  </a:cubicBezTo>
                  <a:lnTo>
                    <a:pt x="6553" y="9668"/>
                  </a:lnTo>
                  <a:cubicBezTo>
                    <a:pt x="6552" y="9671"/>
                    <a:pt x="6550" y="9673"/>
                    <a:pt x="6548" y="9676"/>
                  </a:cubicBezTo>
                  <a:lnTo>
                    <a:pt x="6548" y="9676"/>
                  </a:lnTo>
                  <a:cubicBezTo>
                    <a:pt x="6548" y="9677"/>
                    <a:pt x="6547" y="9677"/>
                    <a:pt x="6547" y="9678"/>
                  </a:cubicBezTo>
                  <a:cubicBezTo>
                    <a:pt x="6547" y="9678"/>
                    <a:pt x="6547" y="9677"/>
                    <a:pt x="6547" y="9677"/>
                  </a:cubicBezTo>
                  <a:lnTo>
                    <a:pt x="6547" y="9677"/>
                  </a:lnTo>
                  <a:cubicBezTo>
                    <a:pt x="6547" y="9678"/>
                    <a:pt x="6546" y="9678"/>
                    <a:pt x="6546" y="9679"/>
                  </a:cubicBezTo>
                  <a:lnTo>
                    <a:pt x="6546" y="9679"/>
                  </a:lnTo>
                  <a:cubicBezTo>
                    <a:pt x="6547" y="9678"/>
                    <a:pt x="6548" y="9678"/>
                    <a:pt x="6549" y="9678"/>
                  </a:cubicBezTo>
                  <a:cubicBezTo>
                    <a:pt x="6544" y="9683"/>
                    <a:pt x="6542" y="9688"/>
                    <a:pt x="6538" y="9691"/>
                  </a:cubicBezTo>
                  <a:lnTo>
                    <a:pt x="6538" y="9691"/>
                  </a:lnTo>
                  <a:cubicBezTo>
                    <a:pt x="6538" y="9691"/>
                    <a:pt x="6538" y="9691"/>
                    <a:pt x="6538" y="9691"/>
                  </a:cubicBezTo>
                  <a:lnTo>
                    <a:pt x="6538" y="9691"/>
                  </a:lnTo>
                  <a:cubicBezTo>
                    <a:pt x="6538" y="9691"/>
                    <a:pt x="6537" y="9692"/>
                    <a:pt x="6537" y="9692"/>
                  </a:cubicBezTo>
                  <a:cubicBezTo>
                    <a:pt x="6537" y="9692"/>
                    <a:pt x="6538" y="9692"/>
                    <a:pt x="6538" y="9691"/>
                  </a:cubicBezTo>
                  <a:lnTo>
                    <a:pt x="6538" y="9691"/>
                  </a:lnTo>
                  <a:cubicBezTo>
                    <a:pt x="6530" y="9704"/>
                    <a:pt x="6521" y="9716"/>
                    <a:pt x="6514" y="9728"/>
                  </a:cubicBezTo>
                  <a:cubicBezTo>
                    <a:pt x="6514" y="9727"/>
                    <a:pt x="6515" y="9727"/>
                    <a:pt x="6515" y="9727"/>
                  </a:cubicBezTo>
                  <a:lnTo>
                    <a:pt x="6515" y="9727"/>
                  </a:lnTo>
                  <a:cubicBezTo>
                    <a:pt x="6500" y="9749"/>
                    <a:pt x="6485" y="9771"/>
                    <a:pt x="6470" y="9793"/>
                  </a:cubicBezTo>
                  <a:cubicBezTo>
                    <a:pt x="6283" y="10060"/>
                    <a:pt x="6087" y="10318"/>
                    <a:pt x="5872" y="10565"/>
                  </a:cubicBezTo>
                  <a:cubicBezTo>
                    <a:pt x="5659" y="10805"/>
                    <a:pt x="5437" y="11036"/>
                    <a:pt x="5211" y="11262"/>
                  </a:cubicBezTo>
                  <a:cubicBezTo>
                    <a:pt x="4759" y="11714"/>
                    <a:pt x="4294" y="12154"/>
                    <a:pt x="3887" y="12649"/>
                  </a:cubicBezTo>
                  <a:cubicBezTo>
                    <a:pt x="3676" y="12909"/>
                    <a:pt x="3476" y="13185"/>
                    <a:pt x="3305" y="13474"/>
                  </a:cubicBezTo>
                  <a:cubicBezTo>
                    <a:pt x="3124" y="13778"/>
                    <a:pt x="2968" y="14099"/>
                    <a:pt x="2830" y="14425"/>
                  </a:cubicBezTo>
                  <a:cubicBezTo>
                    <a:pt x="2550" y="15097"/>
                    <a:pt x="2334" y="15793"/>
                    <a:pt x="2105" y="16480"/>
                  </a:cubicBezTo>
                  <a:cubicBezTo>
                    <a:pt x="2106" y="16477"/>
                    <a:pt x="2106" y="16474"/>
                    <a:pt x="2109" y="16471"/>
                  </a:cubicBezTo>
                  <a:lnTo>
                    <a:pt x="2109" y="16471"/>
                  </a:lnTo>
                  <a:cubicBezTo>
                    <a:pt x="2049" y="16644"/>
                    <a:pt x="1990" y="16815"/>
                    <a:pt x="1929" y="16985"/>
                  </a:cubicBezTo>
                  <a:cubicBezTo>
                    <a:pt x="1860" y="17171"/>
                    <a:pt x="1796" y="17356"/>
                    <a:pt x="1717" y="17538"/>
                  </a:cubicBezTo>
                  <a:cubicBezTo>
                    <a:pt x="1579" y="17854"/>
                    <a:pt x="1409" y="18158"/>
                    <a:pt x="1221" y="18445"/>
                  </a:cubicBezTo>
                  <a:lnTo>
                    <a:pt x="1221" y="18445"/>
                  </a:lnTo>
                  <a:cubicBezTo>
                    <a:pt x="1221" y="18445"/>
                    <a:pt x="1221" y="18445"/>
                    <a:pt x="1221" y="18445"/>
                  </a:cubicBezTo>
                  <a:cubicBezTo>
                    <a:pt x="856" y="18988"/>
                    <a:pt x="437" y="19492"/>
                    <a:pt x="44" y="20012"/>
                  </a:cubicBezTo>
                  <a:cubicBezTo>
                    <a:pt x="2" y="20061"/>
                    <a:pt x="0" y="20130"/>
                    <a:pt x="51" y="20170"/>
                  </a:cubicBezTo>
                  <a:cubicBezTo>
                    <a:pt x="67" y="20184"/>
                    <a:pt x="91" y="20194"/>
                    <a:pt x="112" y="20197"/>
                  </a:cubicBezTo>
                  <a:cubicBezTo>
                    <a:pt x="118" y="20198"/>
                    <a:pt x="124" y="20198"/>
                    <a:pt x="129" y="20198"/>
                  </a:cubicBezTo>
                  <a:cubicBezTo>
                    <a:pt x="160" y="20198"/>
                    <a:pt x="191" y="20185"/>
                    <a:pt x="210" y="20160"/>
                  </a:cubicBezTo>
                  <a:cubicBezTo>
                    <a:pt x="404" y="19903"/>
                    <a:pt x="612" y="19654"/>
                    <a:pt x="823" y="19411"/>
                  </a:cubicBezTo>
                  <a:cubicBezTo>
                    <a:pt x="1022" y="19182"/>
                    <a:pt x="1223" y="18955"/>
                    <a:pt x="1412" y="18718"/>
                  </a:cubicBezTo>
                  <a:cubicBezTo>
                    <a:pt x="1609" y="18465"/>
                    <a:pt x="1802" y="18209"/>
                    <a:pt x="1967" y="17933"/>
                  </a:cubicBezTo>
                  <a:cubicBezTo>
                    <a:pt x="2132" y="17656"/>
                    <a:pt x="2270" y="17368"/>
                    <a:pt x="2399" y="17075"/>
                  </a:cubicBezTo>
                  <a:cubicBezTo>
                    <a:pt x="2671" y="16461"/>
                    <a:pt x="2903" y="15829"/>
                    <a:pt x="3169" y="15213"/>
                  </a:cubicBezTo>
                  <a:cubicBezTo>
                    <a:pt x="3423" y="14627"/>
                    <a:pt x="3690" y="14044"/>
                    <a:pt x="4041" y="13511"/>
                  </a:cubicBezTo>
                  <a:cubicBezTo>
                    <a:pt x="4245" y="13212"/>
                    <a:pt x="4476" y="12931"/>
                    <a:pt x="4719" y="12664"/>
                  </a:cubicBezTo>
                  <a:cubicBezTo>
                    <a:pt x="5148" y="12190"/>
                    <a:pt x="5614" y="11750"/>
                    <a:pt x="6047" y="11282"/>
                  </a:cubicBezTo>
                  <a:cubicBezTo>
                    <a:pt x="6264" y="11045"/>
                    <a:pt x="6477" y="10802"/>
                    <a:pt x="6671" y="10545"/>
                  </a:cubicBezTo>
                  <a:cubicBezTo>
                    <a:pt x="6875" y="10272"/>
                    <a:pt x="7067" y="9989"/>
                    <a:pt x="7247" y="9698"/>
                  </a:cubicBezTo>
                  <a:cubicBezTo>
                    <a:pt x="7922" y="8605"/>
                    <a:pt x="8436" y="7418"/>
                    <a:pt x="9147" y="6345"/>
                  </a:cubicBezTo>
                  <a:cubicBezTo>
                    <a:pt x="9315" y="6098"/>
                    <a:pt x="9492" y="5857"/>
                    <a:pt x="9683" y="5632"/>
                  </a:cubicBezTo>
                  <a:cubicBezTo>
                    <a:pt x="9889" y="5387"/>
                    <a:pt x="10112" y="5159"/>
                    <a:pt x="10349" y="4944"/>
                  </a:cubicBezTo>
                  <a:cubicBezTo>
                    <a:pt x="10801" y="4531"/>
                    <a:pt x="11248" y="4103"/>
                    <a:pt x="11653" y="3639"/>
                  </a:cubicBezTo>
                  <a:cubicBezTo>
                    <a:pt x="12052" y="3178"/>
                    <a:pt x="12419" y="2686"/>
                    <a:pt x="12717" y="2150"/>
                  </a:cubicBezTo>
                  <a:cubicBezTo>
                    <a:pt x="12861" y="1891"/>
                    <a:pt x="12993" y="1624"/>
                    <a:pt x="13107" y="1351"/>
                  </a:cubicBezTo>
                  <a:cubicBezTo>
                    <a:pt x="13166" y="1209"/>
                    <a:pt x="13222" y="1066"/>
                    <a:pt x="13270" y="921"/>
                  </a:cubicBezTo>
                  <a:cubicBezTo>
                    <a:pt x="13326" y="752"/>
                    <a:pt x="13384" y="584"/>
                    <a:pt x="13421" y="412"/>
                  </a:cubicBezTo>
                  <a:cubicBezTo>
                    <a:pt x="13463" y="227"/>
                    <a:pt x="13328" y="40"/>
                    <a:pt x="13147" y="6"/>
                  </a:cubicBezTo>
                  <a:cubicBezTo>
                    <a:pt x="13127" y="2"/>
                    <a:pt x="13107" y="0"/>
                    <a:pt x="1308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0" name="Google Shape;2690;p11"/>
            <p:cNvSpPr/>
            <p:nvPr/>
          </p:nvSpPr>
          <p:spPr>
            <a:xfrm>
              <a:off x="471482" y="2017714"/>
              <a:ext cx="63357" cy="89265"/>
            </a:xfrm>
            <a:custGeom>
              <a:avLst/>
              <a:gdLst/>
              <a:ahLst/>
              <a:cxnLst/>
              <a:rect l="l" t="t" r="r" b="b"/>
              <a:pathLst>
                <a:path w="1570" h="2212" extrusionOk="0">
                  <a:moveTo>
                    <a:pt x="1444" y="0"/>
                  </a:moveTo>
                  <a:cubicBezTo>
                    <a:pt x="1430" y="0"/>
                    <a:pt x="1416" y="3"/>
                    <a:pt x="1402" y="9"/>
                  </a:cubicBezTo>
                  <a:cubicBezTo>
                    <a:pt x="1368" y="19"/>
                    <a:pt x="1351" y="40"/>
                    <a:pt x="1332" y="69"/>
                  </a:cubicBezTo>
                  <a:cubicBezTo>
                    <a:pt x="1074" y="462"/>
                    <a:pt x="821" y="857"/>
                    <a:pt x="561" y="1248"/>
                  </a:cubicBezTo>
                  <a:cubicBezTo>
                    <a:pt x="561" y="1247"/>
                    <a:pt x="562" y="1247"/>
                    <a:pt x="562" y="1246"/>
                  </a:cubicBezTo>
                  <a:lnTo>
                    <a:pt x="562" y="1246"/>
                  </a:lnTo>
                  <a:cubicBezTo>
                    <a:pt x="391" y="1503"/>
                    <a:pt x="216" y="1757"/>
                    <a:pt x="35" y="2006"/>
                  </a:cubicBezTo>
                  <a:cubicBezTo>
                    <a:pt x="14" y="2035"/>
                    <a:pt x="1" y="2062"/>
                    <a:pt x="4" y="2098"/>
                  </a:cubicBezTo>
                  <a:cubicBezTo>
                    <a:pt x="6" y="2130"/>
                    <a:pt x="21" y="2160"/>
                    <a:pt x="45" y="2182"/>
                  </a:cubicBezTo>
                  <a:cubicBezTo>
                    <a:pt x="64" y="2199"/>
                    <a:pt x="87" y="2208"/>
                    <a:pt x="114" y="2210"/>
                  </a:cubicBezTo>
                  <a:cubicBezTo>
                    <a:pt x="120" y="2211"/>
                    <a:pt x="126" y="2212"/>
                    <a:pt x="133" y="2212"/>
                  </a:cubicBezTo>
                  <a:cubicBezTo>
                    <a:pt x="167" y="2212"/>
                    <a:pt x="201" y="2198"/>
                    <a:pt x="222" y="2170"/>
                  </a:cubicBezTo>
                  <a:cubicBezTo>
                    <a:pt x="692" y="1524"/>
                    <a:pt x="1121" y="850"/>
                    <a:pt x="1553" y="178"/>
                  </a:cubicBezTo>
                  <a:cubicBezTo>
                    <a:pt x="1569" y="152"/>
                    <a:pt x="1569" y="112"/>
                    <a:pt x="1559" y="83"/>
                  </a:cubicBezTo>
                  <a:cubicBezTo>
                    <a:pt x="1550" y="53"/>
                    <a:pt x="1526" y="27"/>
                    <a:pt x="1497" y="13"/>
                  </a:cubicBezTo>
                  <a:cubicBezTo>
                    <a:pt x="1481" y="5"/>
                    <a:pt x="1463" y="0"/>
                    <a:pt x="144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1" name="Google Shape;2691;p11"/>
            <p:cNvSpPr/>
            <p:nvPr/>
          </p:nvSpPr>
          <p:spPr>
            <a:xfrm>
              <a:off x="467447" y="1999191"/>
              <a:ext cx="78369" cy="108716"/>
            </a:xfrm>
            <a:custGeom>
              <a:avLst/>
              <a:gdLst/>
              <a:ahLst/>
              <a:cxnLst/>
              <a:rect l="l" t="t" r="r" b="b"/>
              <a:pathLst>
                <a:path w="1942" h="2694" extrusionOk="0">
                  <a:moveTo>
                    <a:pt x="1788" y="1"/>
                  </a:moveTo>
                  <a:cubicBezTo>
                    <a:pt x="1739" y="1"/>
                    <a:pt x="1693" y="29"/>
                    <a:pt x="1668" y="75"/>
                  </a:cubicBezTo>
                  <a:cubicBezTo>
                    <a:pt x="1393" y="574"/>
                    <a:pt x="1134" y="1080"/>
                    <a:pt x="820" y="1555"/>
                  </a:cubicBezTo>
                  <a:lnTo>
                    <a:pt x="820" y="1555"/>
                  </a:lnTo>
                  <a:cubicBezTo>
                    <a:pt x="822" y="1549"/>
                    <a:pt x="826" y="1546"/>
                    <a:pt x="829" y="1540"/>
                  </a:cubicBezTo>
                  <a:lnTo>
                    <a:pt x="829" y="1540"/>
                  </a:lnTo>
                  <a:cubicBezTo>
                    <a:pt x="826" y="1545"/>
                    <a:pt x="822" y="1549"/>
                    <a:pt x="820" y="1555"/>
                  </a:cubicBezTo>
                  <a:lnTo>
                    <a:pt x="820" y="1555"/>
                  </a:lnTo>
                  <a:cubicBezTo>
                    <a:pt x="820" y="1555"/>
                    <a:pt x="820" y="1555"/>
                    <a:pt x="820" y="1555"/>
                  </a:cubicBezTo>
                  <a:lnTo>
                    <a:pt x="820" y="1555"/>
                  </a:lnTo>
                  <a:cubicBezTo>
                    <a:pt x="820" y="1555"/>
                    <a:pt x="820" y="1555"/>
                    <a:pt x="820" y="1555"/>
                  </a:cubicBezTo>
                  <a:cubicBezTo>
                    <a:pt x="820" y="1555"/>
                    <a:pt x="820" y="1555"/>
                    <a:pt x="820" y="1555"/>
                  </a:cubicBezTo>
                  <a:lnTo>
                    <a:pt x="820" y="1555"/>
                  </a:lnTo>
                  <a:cubicBezTo>
                    <a:pt x="817" y="1559"/>
                    <a:pt x="815" y="1563"/>
                    <a:pt x="812" y="1568"/>
                  </a:cubicBezTo>
                  <a:cubicBezTo>
                    <a:pt x="814" y="1562"/>
                    <a:pt x="817" y="1559"/>
                    <a:pt x="820" y="1553"/>
                  </a:cubicBezTo>
                  <a:lnTo>
                    <a:pt x="820" y="1553"/>
                  </a:lnTo>
                  <a:cubicBezTo>
                    <a:pt x="590" y="1892"/>
                    <a:pt x="333" y="2210"/>
                    <a:pt x="32" y="2487"/>
                  </a:cubicBezTo>
                  <a:cubicBezTo>
                    <a:pt x="9" y="2509"/>
                    <a:pt x="0" y="2547"/>
                    <a:pt x="2" y="2579"/>
                  </a:cubicBezTo>
                  <a:cubicBezTo>
                    <a:pt x="3" y="2610"/>
                    <a:pt x="17" y="2641"/>
                    <a:pt x="43" y="2662"/>
                  </a:cubicBezTo>
                  <a:cubicBezTo>
                    <a:pt x="60" y="2678"/>
                    <a:pt x="85" y="2689"/>
                    <a:pt x="109" y="2691"/>
                  </a:cubicBezTo>
                  <a:cubicBezTo>
                    <a:pt x="114" y="2692"/>
                    <a:pt x="118" y="2693"/>
                    <a:pt x="122" y="2693"/>
                  </a:cubicBezTo>
                  <a:cubicBezTo>
                    <a:pt x="126" y="2693"/>
                    <a:pt x="130" y="2692"/>
                    <a:pt x="135" y="2691"/>
                  </a:cubicBezTo>
                  <a:cubicBezTo>
                    <a:pt x="171" y="2688"/>
                    <a:pt x="194" y="2672"/>
                    <a:pt x="218" y="2651"/>
                  </a:cubicBezTo>
                  <a:cubicBezTo>
                    <a:pt x="592" y="2309"/>
                    <a:pt x="902" y="1908"/>
                    <a:pt x="1174" y="1482"/>
                  </a:cubicBezTo>
                  <a:cubicBezTo>
                    <a:pt x="1438" y="1065"/>
                    <a:pt x="1671" y="627"/>
                    <a:pt x="1908" y="195"/>
                  </a:cubicBezTo>
                  <a:cubicBezTo>
                    <a:pt x="1942" y="129"/>
                    <a:pt x="1912" y="47"/>
                    <a:pt x="1847" y="15"/>
                  </a:cubicBezTo>
                  <a:cubicBezTo>
                    <a:pt x="1827" y="5"/>
                    <a:pt x="1807" y="1"/>
                    <a:pt x="178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2" name="Google Shape;2692;p11"/>
            <p:cNvSpPr/>
            <p:nvPr/>
          </p:nvSpPr>
          <p:spPr>
            <a:xfrm>
              <a:off x="471240" y="1950160"/>
              <a:ext cx="92171" cy="159483"/>
            </a:xfrm>
            <a:custGeom>
              <a:avLst/>
              <a:gdLst/>
              <a:ahLst/>
              <a:cxnLst/>
              <a:rect l="l" t="t" r="r" b="b"/>
              <a:pathLst>
                <a:path w="2284" h="3952" extrusionOk="0">
                  <a:moveTo>
                    <a:pt x="741" y="2856"/>
                  </a:moveTo>
                  <a:cubicBezTo>
                    <a:pt x="738" y="2859"/>
                    <a:pt x="735" y="2863"/>
                    <a:pt x="733" y="2867"/>
                  </a:cubicBezTo>
                  <a:lnTo>
                    <a:pt x="733" y="2867"/>
                  </a:lnTo>
                  <a:cubicBezTo>
                    <a:pt x="736" y="2863"/>
                    <a:pt x="738" y="2860"/>
                    <a:pt x="741" y="2856"/>
                  </a:cubicBezTo>
                  <a:close/>
                  <a:moveTo>
                    <a:pt x="2167" y="1"/>
                  </a:moveTo>
                  <a:cubicBezTo>
                    <a:pt x="2155" y="1"/>
                    <a:pt x="2143" y="3"/>
                    <a:pt x="2131" y="6"/>
                  </a:cubicBezTo>
                  <a:cubicBezTo>
                    <a:pt x="2105" y="15"/>
                    <a:pt x="2076" y="38"/>
                    <a:pt x="2068" y="62"/>
                  </a:cubicBezTo>
                  <a:cubicBezTo>
                    <a:pt x="1890" y="562"/>
                    <a:pt x="1701" y="1058"/>
                    <a:pt x="1477" y="1536"/>
                  </a:cubicBezTo>
                  <a:cubicBezTo>
                    <a:pt x="1258" y="2001"/>
                    <a:pt x="1011" y="2451"/>
                    <a:pt x="726" y="2879"/>
                  </a:cubicBezTo>
                  <a:cubicBezTo>
                    <a:pt x="728" y="2875"/>
                    <a:pt x="731" y="2871"/>
                    <a:pt x="733" y="2867"/>
                  </a:cubicBezTo>
                  <a:lnTo>
                    <a:pt x="733" y="2867"/>
                  </a:lnTo>
                  <a:cubicBezTo>
                    <a:pt x="518" y="3185"/>
                    <a:pt x="287" y="3490"/>
                    <a:pt x="38" y="3781"/>
                  </a:cubicBezTo>
                  <a:cubicBezTo>
                    <a:pt x="1" y="3823"/>
                    <a:pt x="5" y="3887"/>
                    <a:pt x="48" y="3925"/>
                  </a:cubicBezTo>
                  <a:cubicBezTo>
                    <a:pt x="64" y="3938"/>
                    <a:pt x="81" y="3946"/>
                    <a:pt x="106" y="3950"/>
                  </a:cubicBezTo>
                  <a:cubicBezTo>
                    <a:pt x="110" y="3951"/>
                    <a:pt x="115" y="3951"/>
                    <a:pt x="120" y="3951"/>
                  </a:cubicBezTo>
                  <a:cubicBezTo>
                    <a:pt x="147" y="3951"/>
                    <a:pt x="175" y="3941"/>
                    <a:pt x="195" y="3917"/>
                  </a:cubicBezTo>
                  <a:cubicBezTo>
                    <a:pt x="662" y="3373"/>
                    <a:pt x="1075" y="2780"/>
                    <a:pt x="1414" y="2149"/>
                  </a:cubicBezTo>
                  <a:cubicBezTo>
                    <a:pt x="1755" y="1513"/>
                    <a:pt x="2033" y="844"/>
                    <a:pt x="2267" y="162"/>
                  </a:cubicBezTo>
                  <a:cubicBezTo>
                    <a:pt x="2277" y="131"/>
                    <a:pt x="2283" y="105"/>
                    <a:pt x="2272" y="75"/>
                  </a:cubicBezTo>
                  <a:cubicBezTo>
                    <a:pt x="2262" y="48"/>
                    <a:pt x="2242" y="25"/>
                    <a:pt x="2217" y="12"/>
                  </a:cubicBezTo>
                  <a:cubicBezTo>
                    <a:pt x="2201" y="5"/>
                    <a:pt x="2184" y="1"/>
                    <a:pt x="216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3" name="Google Shape;2693;p11"/>
            <p:cNvSpPr/>
            <p:nvPr/>
          </p:nvSpPr>
          <p:spPr>
            <a:xfrm>
              <a:off x="465711" y="2057544"/>
              <a:ext cx="38378" cy="38943"/>
            </a:xfrm>
            <a:custGeom>
              <a:avLst/>
              <a:gdLst/>
              <a:ahLst/>
              <a:cxnLst/>
              <a:rect l="l" t="t" r="r" b="b"/>
              <a:pathLst>
                <a:path w="951" h="965" extrusionOk="0">
                  <a:moveTo>
                    <a:pt x="881" y="1"/>
                  </a:moveTo>
                  <a:cubicBezTo>
                    <a:pt x="879" y="1"/>
                    <a:pt x="876" y="1"/>
                    <a:pt x="873" y="1"/>
                  </a:cubicBezTo>
                  <a:cubicBezTo>
                    <a:pt x="857" y="3"/>
                    <a:pt x="847" y="11"/>
                    <a:pt x="836" y="23"/>
                  </a:cubicBezTo>
                  <a:cubicBezTo>
                    <a:pt x="570" y="310"/>
                    <a:pt x="289" y="584"/>
                    <a:pt x="14" y="864"/>
                  </a:cubicBezTo>
                  <a:cubicBezTo>
                    <a:pt x="1" y="876"/>
                    <a:pt x="0" y="897"/>
                    <a:pt x="1" y="912"/>
                  </a:cubicBezTo>
                  <a:cubicBezTo>
                    <a:pt x="3" y="928"/>
                    <a:pt x="13" y="942"/>
                    <a:pt x="24" y="953"/>
                  </a:cubicBezTo>
                  <a:cubicBezTo>
                    <a:pt x="33" y="960"/>
                    <a:pt x="41" y="964"/>
                    <a:pt x="50" y="964"/>
                  </a:cubicBezTo>
                  <a:cubicBezTo>
                    <a:pt x="52" y="964"/>
                    <a:pt x="53" y="964"/>
                    <a:pt x="55" y="963"/>
                  </a:cubicBezTo>
                  <a:cubicBezTo>
                    <a:pt x="57" y="964"/>
                    <a:pt x="59" y="964"/>
                    <a:pt x="61" y="964"/>
                  </a:cubicBezTo>
                  <a:cubicBezTo>
                    <a:pt x="65" y="964"/>
                    <a:pt x="69" y="963"/>
                    <a:pt x="73" y="963"/>
                  </a:cubicBezTo>
                  <a:cubicBezTo>
                    <a:pt x="91" y="962"/>
                    <a:pt x="102" y="953"/>
                    <a:pt x="115" y="940"/>
                  </a:cubicBezTo>
                  <a:cubicBezTo>
                    <a:pt x="385" y="657"/>
                    <a:pt x="664" y="383"/>
                    <a:pt x="929" y="94"/>
                  </a:cubicBezTo>
                  <a:cubicBezTo>
                    <a:pt x="951" y="73"/>
                    <a:pt x="942" y="31"/>
                    <a:pt x="919" y="14"/>
                  </a:cubicBezTo>
                  <a:cubicBezTo>
                    <a:pt x="908" y="4"/>
                    <a:pt x="895" y="1"/>
                    <a:pt x="8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4" name="Google Shape;2694;p11"/>
            <p:cNvSpPr/>
            <p:nvPr/>
          </p:nvSpPr>
          <p:spPr>
            <a:xfrm>
              <a:off x="459537" y="2050683"/>
              <a:ext cx="46206" cy="47659"/>
            </a:xfrm>
            <a:custGeom>
              <a:avLst/>
              <a:gdLst/>
              <a:ahLst/>
              <a:cxnLst/>
              <a:rect l="l" t="t" r="r" b="b"/>
              <a:pathLst>
                <a:path w="1145" h="1181" extrusionOk="0">
                  <a:moveTo>
                    <a:pt x="1078" y="0"/>
                  </a:moveTo>
                  <a:cubicBezTo>
                    <a:pt x="1060" y="0"/>
                    <a:pt x="1042" y="8"/>
                    <a:pt x="1031" y="23"/>
                  </a:cubicBezTo>
                  <a:cubicBezTo>
                    <a:pt x="952" y="135"/>
                    <a:pt x="870" y="244"/>
                    <a:pt x="779" y="346"/>
                  </a:cubicBezTo>
                  <a:cubicBezTo>
                    <a:pt x="702" y="437"/>
                    <a:pt x="620" y="524"/>
                    <a:pt x="535" y="609"/>
                  </a:cubicBezTo>
                  <a:cubicBezTo>
                    <a:pt x="371" y="769"/>
                    <a:pt x="203" y="922"/>
                    <a:pt x="34" y="1073"/>
                  </a:cubicBezTo>
                  <a:cubicBezTo>
                    <a:pt x="9" y="1095"/>
                    <a:pt x="1" y="1131"/>
                    <a:pt x="22" y="1159"/>
                  </a:cubicBezTo>
                  <a:cubicBezTo>
                    <a:pt x="32" y="1172"/>
                    <a:pt x="46" y="1180"/>
                    <a:pt x="62" y="1180"/>
                  </a:cubicBezTo>
                  <a:cubicBezTo>
                    <a:pt x="64" y="1180"/>
                    <a:pt x="65" y="1179"/>
                    <a:pt x="67" y="1179"/>
                  </a:cubicBezTo>
                  <a:cubicBezTo>
                    <a:pt x="70" y="1180"/>
                    <a:pt x="73" y="1180"/>
                    <a:pt x="76" y="1180"/>
                  </a:cubicBezTo>
                  <a:cubicBezTo>
                    <a:pt x="88" y="1180"/>
                    <a:pt x="100" y="1176"/>
                    <a:pt x="110" y="1168"/>
                  </a:cubicBezTo>
                  <a:cubicBezTo>
                    <a:pt x="297" y="1003"/>
                    <a:pt x="483" y="835"/>
                    <a:pt x="657" y="658"/>
                  </a:cubicBezTo>
                  <a:cubicBezTo>
                    <a:pt x="830" y="484"/>
                    <a:pt x="989" y="299"/>
                    <a:pt x="1125" y="95"/>
                  </a:cubicBezTo>
                  <a:cubicBezTo>
                    <a:pt x="1144" y="71"/>
                    <a:pt x="1141" y="35"/>
                    <a:pt x="1115" y="13"/>
                  </a:cubicBezTo>
                  <a:cubicBezTo>
                    <a:pt x="1104" y="5"/>
                    <a:pt x="1091" y="0"/>
                    <a:pt x="10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5" name="Google Shape;2695;p11"/>
            <p:cNvSpPr/>
            <p:nvPr/>
          </p:nvSpPr>
          <p:spPr>
            <a:xfrm>
              <a:off x="464016" y="2019570"/>
              <a:ext cx="65294" cy="77562"/>
            </a:xfrm>
            <a:custGeom>
              <a:avLst/>
              <a:gdLst/>
              <a:ahLst/>
              <a:cxnLst/>
              <a:rect l="l" t="t" r="r" b="b"/>
              <a:pathLst>
                <a:path w="1618" h="1922" extrusionOk="0">
                  <a:moveTo>
                    <a:pt x="1544" y="0"/>
                  </a:moveTo>
                  <a:cubicBezTo>
                    <a:pt x="1525" y="0"/>
                    <a:pt x="1506" y="8"/>
                    <a:pt x="1494" y="24"/>
                  </a:cubicBezTo>
                  <a:cubicBezTo>
                    <a:pt x="1276" y="319"/>
                    <a:pt x="1060" y="615"/>
                    <a:pt x="832" y="902"/>
                  </a:cubicBezTo>
                  <a:cubicBezTo>
                    <a:pt x="605" y="1189"/>
                    <a:pt x="367" y="1466"/>
                    <a:pt x="109" y="1724"/>
                  </a:cubicBezTo>
                  <a:lnTo>
                    <a:pt x="109" y="1724"/>
                  </a:lnTo>
                  <a:cubicBezTo>
                    <a:pt x="83" y="1750"/>
                    <a:pt x="55" y="1777"/>
                    <a:pt x="28" y="1804"/>
                  </a:cubicBezTo>
                  <a:cubicBezTo>
                    <a:pt x="15" y="1817"/>
                    <a:pt x="5" y="1828"/>
                    <a:pt x="2" y="1847"/>
                  </a:cubicBezTo>
                  <a:cubicBezTo>
                    <a:pt x="0" y="1866"/>
                    <a:pt x="6" y="1881"/>
                    <a:pt x="15" y="1896"/>
                  </a:cubicBezTo>
                  <a:cubicBezTo>
                    <a:pt x="26" y="1909"/>
                    <a:pt x="42" y="1919"/>
                    <a:pt x="58" y="1920"/>
                  </a:cubicBezTo>
                  <a:cubicBezTo>
                    <a:pt x="61" y="1921"/>
                    <a:pt x="64" y="1921"/>
                    <a:pt x="67" y="1921"/>
                  </a:cubicBezTo>
                  <a:cubicBezTo>
                    <a:pt x="80" y="1921"/>
                    <a:pt x="96" y="1916"/>
                    <a:pt x="105" y="1906"/>
                  </a:cubicBezTo>
                  <a:cubicBezTo>
                    <a:pt x="382" y="1639"/>
                    <a:pt x="641" y="1351"/>
                    <a:pt x="884" y="1050"/>
                  </a:cubicBezTo>
                  <a:cubicBezTo>
                    <a:pt x="1132" y="741"/>
                    <a:pt x="1365" y="424"/>
                    <a:pt x="1596" y="106"/>
                  </a:cubicBezTo>
                  <a:cubicBezTo>
                    <a:pt x="1618" y="76"/>
                    <a:pt x="1615" y="36"/>
                    <a:pt x="1586" y="14"/>
                  </a:cubicBezTo>
                  <a:cubicBezTo>
                    <a:pt x="1574" y="5"/>
                    <a:pt x="1559" y="0"/>
                    <a:pt x="154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6" name="Google Shape;2696;p11"/>
            <p:cNvSpPr/>
            <p:nvPr/>
          </p:nvSpPr>
          <p:spPr>
            <a:xfrm>
              <a:off x="496139" y="2008513"/>
              <a:ext cx="45642" cy="63842"/>
            </a:xfrm>
            <a:custGeom>
              <a:avLst/>
              <a:gdLst/>
              <a:ahLst/>
              <a:cxnLst/>
              <a:rect l="l" t="t" r="r" b="b"/>
              <a:pathLst>
                <a:path w="1131" h="1582" extrusionOk="0">
                  <a:moveTo>
                    <a:pt x="1069" y="0"/>
                  </a:moveTo>
                  <a:cubicBezTo>
                    <a:pt x="1066" y="0"/>
                    <a:pt x="1062" y="0"/>
                    <a:pt x="1059" y="1"/>
                  </a:cubicBezTo>
                  <a:cubicBezTo>
                    <a:pt x="1044" y="2"/>
                    <a:pt x="1028" y="11"/>
                    <a:pt x="1021" y="24"/>
                  </a:cubicBezTo>
                  <a:cubicBezTo>
                    <a:pt x="870" y="278"/>
                    <a:pt x="721" y="538"/>
                    <a:pt x="559" y="784"/>
                  </a:cubicBezTo>
                  <a:cubicBezTo>
                    <a:pt x="394" y="1031"/>
                    <a:pt x="216" y="1268"/>
                    <a:pt x="14" y="1488"/>
                  </a:cubicBezTo>
                  <a:cubicBezTo>
                    <a:pt x="3" y="1499"/>
                    <a:pt x="0" y="1518"/>
                    <a:pt x="3" y="1532"/>
                  </a:cubicBezTo>
                  <a:cubicBezTo>
                    <a:pt x="6" y="1548"/>
                    <a:pt x="14" y="1561"/>
                    <a:pt x="27" y="1569"/>
                  </a:cubicBezTo>
                  <a:cubicBezTo>
                    <a:pt x="36" y="1577"/>
                    <a:pt x="45" y="1581"/>
                    <a:pt x="53" y="1581"/>
                  </a:cubicBezTo>
                  <a:cubicBezTo>
                    <a:pt x="56" y="1582"/>
                    <a:pt x="59" y="1582"/>
                    <a:pt x="62" y="1582"/>
                  </a:cubicBezTo>
                  <a:cubicBezTo>
                    <a:pt x="65" y="1582"/>
                    <a:pt x="68" y="1582"/>
                    <a:pt x="70" y="1581"/>
                  </a:cubicBezTo>
                  <a:cubicBezTo>
                    <a:pt x="86" y="1577"/>
                    <a:pt x="96" y="1568"/>
                    <a:pt x="108" y="1558"/>
                  </a:cubicBezTo>
                  <a:cubicBezTo>
                    <a:pt x="309" y="1338"/>
                    <a:pt x="490" y="1103"/>
                    <a:pt x="654" y="856"/>
                  </a:cubicBezTo>
                  <a:cubicBezTo>
                    <a:pt x="817" y="607"/>
                    <a:pt x="968" y="353"/>
                    <a:pt x="1116" y="96"/>
                  </a:cubicBezTo>
                  <a:cubicBezTo>
                    <a:pt x="1126" y="81"/>
                    <a:pt x="1130" y="67"/>
                    <a:pt x="1128" y="51"/>
                  </a:cubicBezTo>
                  <a:cubicBezTo>
                    <a:pt x="1126" y="35"/>
                    <a:pt x="1116" y="21"/>
                    <a:pt x="1105" y="11"/>
                  </a:cubicBezTo>
                  <a:cubicBezTo>
                    <a:pt x="1094" y="4"/>
                    <a:pt x="1082" y="0"/>
                    <a:pt x="10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7" name="Google Shape;2697;p11"/>
            <p:cNvSpPr/>
            <p:nvPr/>
          </p:nvSpPr>
          <p:spPr>
            <a:xfrm>
              <a:off x="498721" y="1999070"/>
              <a:ext cx="46247" cy="68926"/>
            </a:xfrm>
            <a:custGeom>
              <a:avLst/>
              <a:gdLst/>
              <a:ahLst/>
              <a:cxnLst/>
              <a:rect l="l" t="t" r="r" b="b"/>
              <a:pathLst>
                <a:path w="1146" h="1708" extrusionOk="0">
                  <a:moveTo>
                    <a:pt x="581" y="893"/>
                  </a:moveTo>
                  <a:cubicBezTo>
                    <a:pt x="580" y="894"/>
                    <a:pt x="580" y="895"/>
                    <a:pt x="580" y="896"/>
                  </a:cubicBezTo>
                  <a:cubicBezTo>
                    <a:pt x="580" y="895"/>
                    <a:pt x="581" y="894"/>
                    <a:pt x="581" y="893"/>
                  </a:cubicBezTo>
                  <a:close/>
                  <a:moveTo>
                    <a:pt x="1065" y="0"/>
                  </a:moveTo>
                  <a:cubicBezTo>
                    <a:pt x="1053" y="0"/>
                    <a:pt x="1042" y="3"/>
                    <a:pt x="1032" y="7"/>
                  </a:cubicBezTo>
                  <a:cubicBezTo>
                    <a:pt x="1013" y="15"/>
                    <a:pt x="1002" y="30"/>
                    <a:pt x="992" y="50"/>
                  </a:cubicBezTo>
                  <a:cubicBezTo>
                    <a:pt x="853" y="330"/>
                    <a:pt x="731" y="617"/>
                    <a:pt x="581" y="893"/>
                  </a:cubicBezTo>
                  <a:lnTo>
                    <a:pt x="581" y="893"/>
                  </a:lnTo>
                  <a:cubicBezTo>
                    <a:pt x="582" y="892"/>
                    <a:pt x="582" y="891"/>
                    <a:pt x="582" y="891"/>
                  </a:cubicBezTo>
                  <a:lnTo>
                    <a:pt x="582" y="891"/>
                  </a:lnTo>
                  <a:cubicBezTo>
                    <a:pt x="525" y="996"/>
                    <a:pt x="463" y="1100"/>
                    <a:pt x="393" y="1197"/>
                  </a:cubicBezTo>
                  <a:cubicBezTo>
                    <a:pt x="321" y="1299"/>
                    <a:pt x="245" y="1394"/>
                    <a:pt x="159" y="1486"/>
                  </a:cubicBezTo>
                  <a:cubicBezTo>
                    <a:pt x="117" y="1528"/>
                    <a:pt x="74" y="1566"/>
                    <a:pt x="29" y="1605"/>
                  </a:cubicBezTo>
                  <a:cubicBezTo>
                    <a:pt x="6" y="1622"/>
                    <a:pt x="1" y="1658"/>
                    <a:pt x="22" y="1686"/>
                  </a:cubicBezTo>
                  <a:cubicBezTo>
                    <a:pt x="31" y="1699"/>
                    <a:pt x="45" y="1706"/>
                    <a:pt x="60" y="1707"/>
                  </a:cubicBezTo>
                  <a:cubicBezTo>
                    <a:pt x="62" y="1707"/>
                    <a:pt x="64" y="1708"/>
                    <a:pt x="67" y="1708"/>
                  </a:cubicBezTo>
                  <a:cubicBezTo>
                    <a:pt x="80" y="1708"/>
                    <a:pt x="92" y="1704"/>
                    <a:pt x="104" y="1694"/>
                  </a:cubicBezTo>
                  <a:cubicBezTo>
                    <a:pt x="225" y="1595"/>
                    <a:pt x="338" y="1486"/>
                    <a:pt x="434" y="1364"/>
                  </a:cubicBezTo>
                  <a:cubicBezTo>
                    <a:pt x="535" y="1239"/>
                    <a:pt x="627" y="1104"/>
                    <a:pt x="706" y="962"/>
                  </a:cubicBezTo>
                  <a:cubicBezTo>
                    <a:pt x="864" y="683"/>
                    <a:pt x="995" y="393"/>
                    <a:pt x="1137" y="106"/>
                  </a:cubicBezTo>
                  <a:cubicBezTo>
                    <a:pt x="1145" y="87"/>
                    <a:pt x="1143" y="64"/>
                    <a:pt x="1135" y="47"/>
                  </a:cubicBezTo>
                  <a:cubicBezTo>
                    <a:pt x="1127" y="28"/>
                    <a:pt x="1112" y="14"/>
                    <a:pt x="1092" y="5"/>
                  </a:cubicBezTo>
                  <a:cubicBezTo>
                    <a:pt x="1083" y="2"/>
                    <a:pt x="1074" y="0"/>
                    <a:pt x="106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8" name="Google Shape;2698;p11"/>
            <p:cNvSpPr/>
            <p:nvPr/>
          </p:nvSpPr>
          <p:spPr>
            <a:xfrm>
              <a:off x="501264" y="2000079"/>
              <a:ext cx="47054" cy="67312"/>
            </a:xfrm>
            <a:custGeom>
              <a:avLst/>
              <a:gdLst/>
              <a:ahLst/>
              <a:cxnLst/>
              <a:rect l="l" t="t" r="r" b="b"/>
              <a:pathLst>
                <a:path w="1166" h="1668" extrusionOk="0">
                  <a:moveTo>
                    <a:pt x="1069" y="0"/>
                  </a:moveTo>
                  <a:cubicBezTo>
                    <a:pt x="1063" y="0"/>
                    <a:pt x="1058" y="1"/>
                    <a:pt x="1052" y="2"/>
                  </a:cubicBezTo>
                  <a:cubicBezTo>
                    <a:pt x="1029" y="3"/>
                    <a:pt x="1002" y="18"/>
                    <a:pt x="992" y="38"/>
                  </a:cubicBezTo>
                  <a:cubicBezTo>
                    <a:pt x="844" y="296"/>
                    <a:pt x="722" y="569"/>
                    <a:pt x="580" y="830"/>
                  </a:cubicBezTo>
                  <a:cubicBezTo>
                    <a:pt x="582" y="828"/>
                    <a:pt x="585" y="825"/>
                    <a:pt x="588" y="821"/>
                  </a:cubicBezTo>
                  <a:lnTo>
                    <a:pt x="588" y="821"/>
                  </a:lnTo>
                  <a:cubicBezTo>
                    <a:pt x="474" y="1028"/>
                    <a:pt x="345" y="1227"/>
                    <a:pt x="183" y="1401"/>
                  </a:cubicBezTo>
                  <a:lnTo>
                    <a:pt x="183" y="1401"/>
                  </a:lnTo>
                  <a:cubicBezTo>
                    <a:pt x="183" y="1401"/>
                    <a:pt x="183" y="1401"/>
                    <a:pt x="183" y="1401"/>
                  </a:cubicBezTo>
                  <a:lnTo>
                    <a:pt x="183" y="1401"/>
                  </a:lnTo>
                  <a:cubicBezTo>
                    <a:pt x="183" y="1401"/>
                    <a:pt x="182" y="1402"/>
                    <a:pt x="182" y="1402"/>
                  </a:cubicBezTo>
                  <a:lnTo>
                    <a:pt x="182" y="1402"/>
                  </a:lnTo>
                  <a:cubicBezTo>
                    <a:pt x="182" y="1402"/>
                    <a:pt x="183" y="1401"/>
                    <a:pt x="183" y="1401"/>
                  </a:cubicBezTo>
                  <a:lnTo>
                    <a:pt x="183" y="1401"/>
                  </a:lnTo>
                  <a:cubicBezTo>
                    <a:pt x="183" y="1401"/>
                    <a:pt x="182" y="1401"/>
                    <a:pt x="182" y="1402"/>
                  </a:cubicBezTo>
                  <a:lnTo>
                    <a:pt x="182" y="1402"/>
                  </a:lnTo>
                  <a:cubicBezTo>
                    <a:pt x="182" y="1402"/>
                    <a:pt x="182" y="1402"/>
                    <a:pt x="182" y="1402"/>
                  </a:cubicBezTo>
                  <a:lnTo>
                    <a:pt x="182" y="1402"/>
                  </a:lnTo>
                  <a:cubicBezTo>
                    <a:pt x="182" y="1402"/>
                    <a:pt x="182" y="1402"/>
                    <a:pt x="182" y="1402"/>
                  </a:cubicBezTo>
                  <a:cubicBezTo>
                    <a:pt x="182" y="1402"/>
                    <a:pt x="182" y="1402"/>
                    <a:pt x="182" y="1402"/>
                  </a:cubicBezTo>
                  <a:lnTo>
                    <a:pt x="182" y="1402"/>
                  </a:lnTo>
                  <a:cubicBezTo>
                    <a:pt x="136" y="1448"/>
                    <a:pt x="87" y="1492"/>
                    <a:pt x="37" y="1534"/>
                  </a:cubicBezTo>
                  <a:cubicBezTo>
                    <a:pt x="5" y="1562"/>
                    <a:pt x="1" y="1606"/>
                    <a:pt x="25" y="1639"/>
                  </a:cubicBezTo>
                  <a:cubicBezTo>
                    <a:pt x="38" y="1653"/>
                    <a:pt x="55" y="1662"/>
                    <a:pt x="70" y="1666"/>
                  </a:cubicBezTo>
                  <a:cubicBezTo>
                    <a:pt x="73" y="1667"/>
                    <a:pt x="77" y="1667"/>
                    <a:pt x="80" y="1667"/>
                  </a:cubicBezTo>
                  <a:cubicBezTo>
                    <a:pt x="97" y="1667"/>
                    <a:pt x="114" y="1662"/>
                    <a:pt x="127" y="1652"/>
                  </a:cubicBezTo>
                  <a:cubicBezTo>
                    <a:pt x="238" y="1567"/>
                    <a:pt x="340" y="1472"/>
                    <a:pt x="427" y="1365"/>
                  </a:cubicBezTo>
                  <a:cubicBezTo>
                    <a:pt x="519" y="1253"/>
                    <a:pt x="601" y="1135"/>
                    <a:pt x="677" y="1010"/>
                  </a:cubicBezTo>
                  <a:cubicBezTo>
                    <a:pt x="827" y="764"/>
                    <a:pt x="950" y="504"/>
                    <a:pt x="1087" y="253"/>
                  </a:cubicBezTo>
                  <a:lnTo>
                    <a:pt x="1087" y="253"/>
                  </a:lnTo>
                  <a:cubicBezTo>
                    <a:pt x="1085" y="259"/>
                    <a:pt x="1081" y="262"/>
                    <a:pt x="1080" y="267"/>
                  </a:cubicBezTo>
                  <a:cubicBezTo>
                    <a:pt x="1101" y="227"/>
                    <a:pt x="1123" y="190"/>
                    <a:pt x="1144" y="151"/>
                  </a:cubicBezTo>
                  <a:cubicBezTo>
                    <a:pt x="1159" y="127"/>
                    <a:pt x="1166" y="105"/>
                    <a:pt x="1161" y="79"/>
                  </a:cubicBezTo>
                  <a:cubicBezTo>
                    <a:pt x="1157" y="53"/>
                    <a:pt x="1144" y="32"/>
                    <a:pt x="1124" y="18"/>
                  </a:cubicBezTo>
                  <a:cubicBezTo>
                    <a:pt x="1107" y="6"/>
                    <a:pt x="1089" y="0"/>
                    <a:pt x="10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9" name="Google Shape;2699;p11"/>
            <p:cNvSpPr/>
            <p:nvPr/>
          </p:nvSpPr>
          <p:spPr>
            <a:xfrm>
              <a:off x="496825" y="1973082"/>
              <a:ext cx="61703" cy="102582"/>
            </a:xfrm>
            <a:custGeom>
              <a:avLst/>
              <a:gdLst/>
              <a:ahLst/>
              <a:cxnLst/>
              <a:rect l="l" t="t" r="r" b="b"/>
              <a:pathLst>
                <a:path w="1529" h="2542" extrusionOk="0">
                  <a:moveTo>
                    <a:pt x="1430" y="0"/>
                  </a:moveTo>
                  <a:cubicBezTo>
                    <a:pt x="1394" y="0"/>
                    <a:pt x="1362" y="22"/>
                    <a:pt x="1348" y="56"/>
                  </a:cubicBezTo>
                  <a:cubicBezTo>
                    <a:pt x="1256" y="263"/>
                    <a:pt x="1164" y="468"/>
                    <a:pt x="1066" y="671"/>
                  </a:cubicBezTo>
                  <a:cubicBezTo>
                    <a:pt x="970" y="867"/>
                    <a:pt x="872" y="1063"/>
                    <a:pt x="766" y="1258"/>
                  </a:cubicBezTo>
                  <a:cubicBezTo>
                    <a:pt x="769" y="1252"/>
                    <a:pt x="773" y="1245"/>
                    <a:pt x="776" y="1239"/>
                  </a:cubicBezTo>
                  <a:lnTo>
                    <a:pt x="776" y="1239"/>
                  </a:lnTo>
                  <a:cubicBezTo>
                    <a:pt x="549" y="1655"/>
                    <a:pt x="299" y="2054"/>
                    <a:pt x="22" y="2437"/>
                  </a:cubicBezTo>
                  <a:cubicBezTo>
                    <a:pt x="0" y="2466"/>
                    <a:pt x="7" y="2508"/>
                    <a:pt x="36" y="2529"/>
                  </a:cubicBezTo>
                  <a:cubicBezTo>
                    <a:pt x="46" y="2534"/>
                    <a:pt x="56" y="2539"/>
                    <a:pt x="69" y="2541"/>
                  </a:cubicBezTo>
                  <a:cubicBezTo>
                    <a:pt x="73" y="2542"/>
                    <a:pt x="77" y="2542"/>
                    <a:pt x="81" y="2542"/>
                  </a:cubicBezTo>
                  <a:cubicBezTo>
                    <a:pt x="100" y="2542"/>
                    <a:pt x="118" y="2533"/>
                    <a:pt x="130" y="2516"/>
                  </a:cubicBezTo>
                  <a:cubicBezTo>
                    <a:pt x="410" y="2136"/>
                    <a:pt x="672" y="1744"/>
                    <a:pt x="904" y="1333"/>
                  </a:cubicBezTo>
                  <a:cubicBezTo>
                    <a:pt x="1128" y="939"/>
                    <a:pt x="1332" y="534"/>
                    <a:pt x="1511" y="119"/>
                  </a:cubicBezTo>
                  <a:cubicBezTo>
                    <a:pt x="1529" y="75"/>
                    <a:pt x="1501" y="22"/>
                    <a:pt x="1461" y="6"/>
                  </a:cubicBezTo>
                  <a:cubicBezTo>
                    <a:pt x="1451" y="2"/>
                    <a:pt x="1440" y="0"/>
                    <a:pt x="143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0" name="Google Shape;2700;p11"/>
            <p:cNvSpPr/>
            <p:nvPr/>
          </p:nvSpPr>
          <p:spPr>
            <a:xfrm>
              <a:off x="521643" y="1961580"/>
              <a:ext cx="41404" cy="79540"/>
            </a:xfrm>
            <a:custGeom>
              <a:avLst/>
              <a:gdLst/>
              <a:ahLst/>
              <a:cxnLst/>
              <a:rect l="l" t="t" r="r" b="b"/>
              <a:pathLst>
                <a:path w="1026" h="1971" extrusionOk="0">
                  <a:moveTo>
                    <a:pt x="932" y="0"/>
                  </a:moveTo>
                  <a:cubicBezTo>
                    <a:pt x="899" y="0"/>
                    <a:pt x="866" y="21"/>
                    <a:pt x="855" y="54"/>
                  </a:cubicBezTo>
                  <a:cubicBezTo>
                    <a:pt x="757" y="327"/>
                    <a:pt x="655" y="597"/>
                    <a:pt x="539" y="861"/>
                  </a:cubicBezTo>
                  <a:cubicBezTo>
                    <a:pt x="429" y="1108"/>
                    <a:pt x="309" y="1352"/>
                    <a:pt x="180" y="1591"/>
                  </a:cubicBezTo>
                  <a:cubicBezTo>
                    <a:pt x="180" y="1591"/>
                    <a:pt x="181" y="1590"/>
                    <a:pt x="181" y="1590"/>
                  </a:cubicBezTo>
                  <a:lnTo>
                    <a:pt x="181" y="1590"/>
                  </a:lnTo>
                  <a:cubicBezTo>
                    <a:pt x="128" y="1688"/>
                    <a:pt x="73" y="1784"/>
                    <a:pt x="16" y="1881"/>
                  </a:cubicBezTo>
                  <a:cubicBezTo>
                    <a:pt x="0" y="1909"/>
                    <a:pt x="0" y="1942"/>
                    <a:pt x="29" y="1963"/>
                  </a:cubicBezTo>
                  <a:cubicBezTo>
                    <a:pt x="35" y="1967"/>
                    <a:pt x="43" y="1970"/>
                    <a:pt x="52" y="1970"/>
                  </a:cubicBezTo>
                  <a:cubicBezTo>
                    <a:pt x="54" y="1970"/>
                    <a:pt x="56" y="1970"/>
                    <a:pt x="57" y="1970"/>
                  </a:cubicBezTo>
                  <a:cubicBezTo>
                    <a:pt x="59" y="1970"/>
                    <a:pt x="61" y="1970"/>
                    <a:pt x="63" y="1970"/>
                  </a:cubicBezTo>
                  <a:cubicBezTo>
                    <a:pt x="81" y="1970"/>
                    <a:pt x="101" y="1963"/>
                    <a:pt x="111" y="1947"/>
                  </a:cubicBezTo>
                  <a:cubicBezTo>
                    <a:pt x="287" y="1660"/>
                    <a:pt x="458" y="1368"/>
                    <a:pt x="606" y="1066"/>
                  </a:cubicBezTo>
                  <a:cubicBezTo>
                    <a:pt x="760" y="758"/>
                    <a:pt x="898" y="440"/>
                    <a:pt x="1011" y="114"/>
                  </a:cubicBezTo>
                  <a:cubicBezTo>
                    <a:pt x="1026" y="71"/>
                    <a:pt x="1005" y="22"/>
                    <a:pt x="962" y="6"/>
                  </a:cubicBezTo>
                  <a:cubicBezTo>
                    <a:pt x="953" y="2"/>
                    <a:pt x="942" y="0"/>
                    <a:pt x="93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1" name="Google Shape;2701;p11"/>
            <p:cNvSpPr/>
            <p:nvPr/>
          </p:nvSpPr>
          <p:spPr>
            <a:xfrm>
              <a:off x="532579" y="1963114"/>
              <a:ext cx="31638" cy="60331"/>
            </a:xfrm>
            <a:custGeom>
              <a:avLst/>
              <a:gdLst/>
              <a:ahLst/>
              <a:cxnLst/>
              <a:rect l="l" t="t" r="r" b="b"/>
              <a:pathLst>
                <a:path w="784" h="1495" extrusionOk="0">
                  <a:moveTo>
                    <a:pt x="119" y="1219"/>
                  </a:moveTo>
                  <a:lnTo>
                    <a:pt x="119" y="1219"/>
                  </a:lnTo>
                  <a:cubicBezTo>
                    <a:pt x="119" y="1220"/>
                    <a:pt x="119" y="1220"/>
                    <a:pt x="118" y="1221"/>
                  </a:cubicBezTo>
                  <a:cubicBezTo>
                    <a:pt x="119" y="1220"/>
                    <a:pt x="119" y="1220"/>
                    <a:pt x="119" y="1219"/>
                  </a:cubicBezTo>
                  <a:close/>
                  <a:moveTo>
                    <a:pt x="693" y="1"/>
                  </a:moveTo>
                  <a:cubicBezTo>
                    <a:pt x="660" y="1"/>
                    <a:pt x="630" y="21"/>
                    <a:pt x="615" y="52"/>
                  </a:cubicBezTo>
                  <a:cubicBezTo>
                    <a:pt x="535" y="248"/>
                    <a:pt x="462" y="447"/>
                    <a:pt x="383" y="645"/>
                  </a:cubicBezTo>
                  <a:cubicBezTo>
                    <a:pt x="304" y="838"/>
                    <a:pt x="220" y="1030"/>
                    <a:pt x="121" y="1215"/>
                  </a:cubicBezTo>
                  <a:lnTo>
                    <a:pt x="121" y="1215"/>
                  </a:lnTo>
                  <a:cubicBezTo>
                    <a:pt x="90" y="1272"/>
                    <a:pt x="56" y="1331"/>
                    <a:pt x="19" y="1387"/>
                  </a:cubicBezTo>
                  <a:cubicBezTo>
                    <a:pt x="1" y="1419"/>
                    <a:pt x="3" y="1459"/>
                    <a:pt x="34" y="1481"/>
                  </a:cubicBezTo>
                  <a:cubicBezTo>
                    <a:pt x="44" y="1488"/>
                    <a:pt x="54" y="1492"/>
                    <a:pt x="64" y="1494"/>
                  </a:cubicBezTo>
                  <a:cubicBezTo>
                    <a:pt x="67" y="1494"/>
                    <a:pt x="71" y="1495"/>
                    <a:pt x="75" y="1495"/>
                  </a:cubicBezTo>
                  <a:cubicBezTo>
                    <a:pt x="96" y="1495"/>
                    <a:pt x="116" y="1485"/>
                    <a:pt x="127" y="1469"/>
                  </a:cubicBezTo>
                  <a:cubicBezTo>
                    <a:pt x="262" y="1261"/>
                    <a:pt x="375" y="1041"/>
                    <a:pt x="473" y="816"/>
                  </a:cubicBezTo>
                  <a:cubicBezTo>
                    <a:pt x="576" y="582"/>
                    <a:pt x="668" y="345"/>
                    <a:pt x="766" y="109"/>
                  </a:cubicBezTo>
                  <a:cubicBezTo>
                    <a:pt x="783" y="69"/>
                    <a:pt x="759" y="20"/>
                    <a:pt x="720" y="6"/>
                  </a:cubicBezTo>
                  <a:cubicBezTo>
                    <a:pt x="711" y="2"/>
                    <a:pt x="702" y="1"/>
                    <a:pt x="6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2" name="Google Shape;2702;p11"/>
            <p:cNvSpPr/>
            <p:nvPr/>
          </p:nvSpPr>
          <p:spPr>
            <a:xfrm>
              <a:off x="710301" y="1615540"/>
              <a:ext cx="72720" cy="270580"/>
            </a:xfrm>
            <a:custGeom>
              <a:avLst/>
              <a:gdLst/>
              <a:ahLst/>
              <a:cxnLst/>
              <a:rect l="l" t="t" r="r" b="b"/>
              <a:pathLst>
                <a:path w="1802" h="6705" extrusionOk="0">
                  <a:moveTo>
                    <a:pt x="332" y="3579"/>
                  </a:moveTo>
                  <a:cubicBezTo>
                    <a:pt x="331" y="3580"/>
                    <a:pt x="331" y="3586"/>
                    <a:pt x="329" y="3590"/>
                  </a:cubicBezTo>
                  <a:cubicBezTo>
                    <a:pt x="331" y="3586"/>
                    <a:pt x="331" y="3583"/>
                    <a:pt x="332" y="3579"/>
                  </a:cubicBezTo>
                  <a:close/>
                  <a:moveTo>
                    <a:pt x="1646" y="1"/>
                  </a:moveTo>
                  <a:cubicBezTo>
                    <a:pt x="1605" y="1"/>
                    <a:pt x="1562" y="18"/>
                    <a:pt x="1540" y="53"/>
                  </a:cubicBezTo>
                  <a:cubicBezTo>
                    <a:pt x="1380" y="323"/>
                    <a:pt x="1235" y="597"/>
                    <a:pt x="1093" y="873"/>
                  </a:cubicBezTo>
                  <a:cubicBezTo>
                    <a:pt x="952" y="1146"/>
                    <a:pt x="819" y="1423"/>
                    <a:pt x="700" y="1704"/>
                  </a:cubicBezTo>
                  <a:cubicBezTo>
                    <a:pt x="582" y="1984"/>
                    <a:pt x="468" y="2270"/>
                    <a:pt x="366" y="2558"/>
                  </a:cubicBezTo>
                  <a:cubicBezTo>
                    <a:pt x="313" y="2707"/>
                    <a:pt x="264" y="2853"/>
                    <a:pt x="216" y="3004"/>
                  </a:cubicBezTo>
                  <a:cubicBezTo>
                    <a:pt x="173" y="3138"/>
                    <a:pt x="129" y="3270"/>
                    <a:pt x="96" y="3406"/>
                  </a:cubicBezTo>
                  <a:cubicBezTo>
                    <a:pt x="32" y="3688"/>
                    <a:pt x="0" y="3974"/>
                    <a:pt x="3" y="4262"/>
                  </a:cubicBezTo>
                  <a:cubicBezTo>
                    <a:pt x="7" y="4527"/>
                    <a:pt x="35" y="4791"/>
                    <a:pt x="82" y="5051"/>
                  </a:cubicBezTo>
                  <a:cubicBezTo>
                    <a:pt x="180" y="5587"/>
                    <a:pt x="326" y="6114"/>
                    <a:pt x="401" y="6657"/>
                  </a:cubicBezTo>
                  <a:cubicBezTo>
                    <a:pt x="404" y="6687"/>
                    <a:pt x="425" y="6701"/>
                    <a:pt x="448" y="6704"/>
                  </a:cubicBezTo>
                  <a:cubicBezTo>
                    <a:pt x="451" y="6704"/>
                    <a:pt x="454" y="6705"/>
                    <a:pt x="457" y="6705"/>
                  </a:cubicBezTo>
                  <a:cubicBezTo>
                    <a:pt x="489" y="6705"/>
                    <a:pt x="524" y="6682"/>
                    <a:pt x="517" y="6639"/>
                  </a:cubicBezTo>
                  <a:cubicBezTo>
                    <a:pt x="490" y="6443"/>
                    <a:pt x="461" y="6244"/>
                    <a:pt x="425" y="6049"/>
                  </a:cubicBezTo>
                  <a:cubicBezTo>
                    <a:pt x="395" y="5871"/>
                    <a:pt x="362" y="5692"/>
                    <a:pt x="333" y="5512"/>
                  </a:cubicBezTo>
                  <a:cubicBezTo>
                    <a:pt x="276" y="5152"/>
                    <a:pt x="229" y="4789"/>
                    <a:pt x="224" y="4425"/>
                  </a:cubicBezTo>
                  <a:lnTo>
                    <a:pt x="224" y="4425"/>
                  </a:lnTo>
                  <a:cubicBezTo>
                    <a:pt x="226" y="4144"/>
                    <a:pt x="259" y="3864"/>
                    <a:pt x="326" y="3592"/>
                  </a:cubicBezTo>
                  <a:cubicBezTo>
                    <a:pt x="410" y="3293"/>
                    <a:pt x="534" y="3009"/>
                    <a:pt x="652" y="2723"/>
                  </a:cubicBezTo>
                  <a:cubicBezTo>
                    <a:pt x="767" y="2441"/>
                    <a:pt x="885" y="2158"/>
                    <a:pt x="1007" y="1881"/>
                  </a:cubicBezTo>
                  <a:cubicBezTo>
                    <a:pt x="1135" y="1587"/>
                    <a:pt x="1260" y="1292"/>
                    <a:pt x="1392" y="999"/>
                  </a:cubicBezTo>
                  <a:cubicBezTo>
                    <a:pt x="1514" y="726"/>
                    <a:pt x="1643" y="456"/>
                    <a:pt x="1770" y="188"/>
                  </a:cubicBezTo>
                  <a:cubicBezTo>
                    <a:pt x="1801" y="122"/>
                    <a:pt x="1763" y="38"/>
                    <a:pt x="1698" y="11"/>
                  </a:cubicBezTo>
                  <a:cubicBezTo>
                    <a:pt x="1682" y="4"/>
                    <a:pt x="1664" y="1"/>
                    <a:pt x="164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3" name="Google Shape;2703;p11"/>
            <p:cNvSpPr/>
            <p:nvPr/>
          </p:nvSpPr>
          <p:spPr>
            <a:xfrm>
              <a:off x="710099" y="1789710"/>
              <a:ext cx="10492" cy="65012"/>
            </a:xfrm>
            <a:custGeom>
              <a:avLst/>
              <a:gdLst/>
              <a:ahLst/>
              <a:cxnLst/>
              <a:rect l="l" t="t" r="r" b="b"/>
              <a:pathLst>
                <a:path w="260" h="1611" extrusionOk="0">
                  <a:moveTo>
                    <a:pt x="89" y="0"/>
                  </a:moveTo>
                  <a:cubicBezTo>
                    <a:pt x="56" y="0"/>
                    <a:pt x="25" y="26"/>
                    <a:pt x="21" y="60"/>
                  </a:cubicBezTo>
                  <a:cubicBezTo>
                    <a:pt x="1" y="313"/>
                    <a:pt x="4" y="567"/>
                    <a:pt x="25" y="820"/>
                  </a:cubicBezTo>
                  <a:cubicBezTo>
                    <a:pt x="47" y="1067"/>
                    <a:pt x="83" y="1314"/>
                    <a:pt x="126" y="1555"/>
                  </a:cubicBezTo>
                  <a:cubicBezTo>
                    <a:pt x="130" y="1587"/>
                    <a:pt x="155" y="1608"/>
                    <a:pt x="183" y="1610"/>
                  </a:cubicBezTo>
                  <a:cubicBezTo>
                    <a:pt x="185" y="1610"/>
                    <a:pt x="188" y="1611"/>
                    <a:pt x="191" y="1611"/>
                  </a:cubicBezTo>
                  <a:cubicBezTo>
                    <a:pt x="194" y="1611"/>
                    <a:pt x="198" y="1610"/>
                    <a:pt x="201" y="1610"/>
                  </a:cubicBezTo>
                  <a:cubicBezTo>
                    <a:pt x="235" y="1605"/>
                    <a:pt x="259" y="1572"/>
                    <a:pt x="255" y="1538"/>
                  </a:cubicBezTo>
                  <a:cubicBezTo>
                    <a:pt x="222" y="1351"/>
                    <a:pt x="192" y="1164"/>
                    <a:pt x="173" y="976"/>
                  </a:cubicBezTo>
                  <a:cubicBezTo>
                    <a:pt x="156" y="802"/>
                    <a:pt x="145" y="629"/>
                    <a:pt x="143" y="456"/>
                  </a:cubicBezTo>
                  <a:lnTo>
                    <a:pt x="143" y="456"/>
                  </a:lnTo>
                  <a:cubicBezTo>
                    <a:pt x="143" y="330"/>
                    <a:pt x="148" y="204"/>
                    <a:pt x="157" y="79"/>
                  </a:cubicBezTo>
                  <a:cubicBezTo>
                    <a:pt x="162" y="40"/>
                    <a:pt x="136" y="7"/>
                    <a:pt x="99" y="1"/>
                  </a:cubicBezTo>
                  <a:cubicBezTo>
                    <a:pt x="95" y="0"/>
                    <a:pt x="92" y="0"/>
                    <a:pt x="8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4" name="Google Shape;2704;p11"/>
            <p:cNvSpPr/>
            <p:nvPr/>
          </p:nvSpPr>
          <p:spPr>
            <a:xfrm>
              <a:off x="709534" y="1755651"/>
              <a:ext cx="10977" cy="104076"/>
            </a:xfrm>
            <a:custGeom>
              <a:avLst/>
              <a:gdLst/>
              <a:ahLst/>
              <a:cxnLst/>
              <a:rect l="l" t="t" r="r" b="b"/>
              <a:pathLst>
                <a:path w="272" h="2579" extrusionOk="0">
                  <a:moveTo>
                    <a:pt x="162" y="0"/>
                  </a:moveTo>
                  <a:cubicBezTo>
                    <a:pt x="120" y="0"/>
                    <a:pt x="83" y="29"/>
                    <a:pt x="78" y="71"/>
                  </a:cubicBezTo>
                  <a:cubicBezTo>
                    <a:pt x="32" y="480"/>
                    <a:pt x="1" y="894"/>
                    <a:pt x="5" y="1306"/>
                  </a:cubicBezTo>
                  <a:cubicBezTo>
                    <a:pt x="8" y="1507"/>
                    <a:pt x="15" y="1708"/>
                    <a:pt x="35" y="1909"/>
                  </a:cubicBezTo>
                  <a:cubicBezTo>
                    <a:pt x="55" y="2112"/>
                    <a:pt x="85" y="2316"/>
                    <a:pt x="125" y="2517"/>
                  </a:cubicBezTo>
                  <a:cubicBezTo>
                    <a:pt x="133" y="2547"/>
                    <a:pt x="156" y="2571"/>
                    <a:pt x="186" y="2579"/>
                  </a:cubicBezTo>
                  <a:lnTo>
                    <a:pt x="204" y="2579"/>
                  </a:lnTo>
                  <a:cubicBezTo>
                    <a:pt x="242" y="2571"/>
                    <a:pt x="272" y="2535"/>
                    <a:pt x="265" y="2497"/>
                  </a:cubicBezTo>
                  <a:cubicBezTo>
                    <a:pt x="197" y="2126"/>
                    <a:pt x="163" y="1753"/>
                    <a:pt x="157" y="1376"/>
                  </a:cubicBezTo>
                  <a:cubicBezTo>
                    <a:pt x="157" y="947"/>
                    <a:pt x="192" y="517"/>
                    <a:pt x="240" y="92"/>
                  </a:cubicBezTo>
                  <a:cubicBezTo>
                    <a:pt x="245" y="48"/>
                    <a:pt x="215" y="6"/>
                    <a:pt x="170" y="0"/>
                  </a:cubicBezTo>
                  <a:cubicBezTo>
                    <a:pt x="167" y="0"/>
                    <a:pt x="164" y="0"/>
                    <a:pt x="16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5" name="Google Shape;2705;p11"/>
            <p:cNvSpPr/>
            <p:nvPr/>
          </p:nvSpPr>
          <p:spPr>
            <a:xfrm>
              <a:off x="707920" y="1718888"/>
              <a:ext cx="17232" cy="126069"/>
            </a:xfrm>
            <a:custGeom>
              <a:avLst/>
              <a:gdLst/>
              <a:ahLst/>
              <a:cxnLst/>
              <a:rect l="l" t="t" r="r" b="b"/>
              <a:pathLst>
                <a:path w="427" h="3124" extrusionOk="0">
                  <a:moveTo>
                    <a:pt x="347" y="1"/>
                  </a:moveTo>
                  <a:cubicBezTo>
                    <a:pt x="332" y="1"/>
                    <a:pt x="317" y="7"/>
                    <a:pt x="305" y="17"/>
                  </a:cubicBezTo>
                  <a:cubicBezTo>
                    <a:pt x="289" y="28"/>
                    <a:pt x="282" y="45"/>
                    <a:pt x="276" y="64"/>
                  </a:cubicBezTo>
                  <a:cubicBezTo>
                    <a:pt x="155" y="567"/>
                    <a:pt x="61" y="1081"/>
                    <a:pt x="25" y="1598"/>
                  </a:cubicBezTo>
                  <a:cubicBezTo>
                    <a:pt x="7" y="1841"/>
                    <a:pt x="0" y="2086"/>
                    <a:pt x="15" y="2329"/>
                  </a:cubicBezTo>
                  <a:cubicBezTo>
                    <a:pt x="22" y="2454"/>
                    <a:pt x="32" y="2580"/>
                    <a:pt x="48" y="2704"/>
                  </a:cubicBezTo>
                  <a:cubicBezTo>
                    <a:pt x="66" y="2829"/>
                    <a:pt x="88" y="2951"/>
                    <a:pt x="115" y="3073"/>
                  </a:cubicBezTo>
                  <a:cubicBezTo>
                    <a:pt x="120" y="3100"/>
                    <a:pt x="140" y="3120"/>
                    <a:pt x="163" y="3123"/>
                  </a:cubicBezTo>
                  <a:lnTo>
                    <a:pt x="180" y="3123"/>
                  </a:lnTo>
                  <a:cubicBezTo>
                    <a:pt x="210" y="3120"/>
                    <a:pt x="234" y="3087"/>
                    <a:pt x="230" y="3057"/>
                  </a:cubicBezTo>
                  <a:cubicBezTo>
                    <a:pt x="167" y="2756"/>
                    <a:pt x="138" y="2451"/>
                    <a:pt x="134" y="2144"/>
                  </a:cubicBezTo>
                  <a:lnTo>
                    <a:pt x="134" y="2161"/>
                  </a:lnTo>
                  <a:cubicBezTo>
                    <a:pt x="132" y="1809"/>
                    <a:pt x="161" y="1460"/>
                    <a:pt x="216" y="1111"/>
                  </a:cubicBezTo>
                  <a:cubicBezTo>
                    <a:pt x="267" y="765"/>
                    <a:pt x="341" y="423"/>
                    <a:pt x="421" y="84"/>
                  </a:cubicBezTo>
                  <a:cubicBezTo>
                    <a:pt x="427" y="67"/>
                    <a:pt x="418" y="45"/>
                    <a:pt x="407" y="31"/>
                  </a:cubicBezTo>
                  <a:cubicBezTo>
                    <a:pt x="397" y="14"/>
                    <a:pt x="378" y="4"/>
                    <a:pt x="359" y="2"/>
                  </a:cubicBezTo>
                  <a:cubicBezTo>
                    <a:pt x="355" y="1"/>
                    <a:pt x="351" y="1"/>
                    <a:pt x="34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6" name="Google Shape;2706;p11"/>
            <p:cNvSpPr/>
            <p:nvPr/>
          </p:nvSpPr>
          <p:spPr>
            <a:xfrm>
              <a:off x="709938" y="1722399"/>
              <a:ext cx="17151" cy="81800"/>
            </a:xfrm>
            <a:custGeom>
              <a:avLst/>
              <a:gdLst/>
              <a:ahLst/>
              <a:cxnLst/>
              <a:rect l="l" t="t" r="r" b="b"/>
              <a:pathLst>
                <a:path w="425" h="2027" extrusionOk="0">
                  <a:moveTo>
                    <a:pt x="352" y="0"/>
                  </a:moveTo>
                  <a:cubicBezTo>
                    <a:pt x="343" y="0"/>
                    <a:pt x="334" y="2"/>
                    <a:pt x="325" y="6"/>
                  </a:cubicBezTo>
                  <a:cubicBezTo>
                    <a:pt x="311" y="13"/>
                    <a:pt x="295" y="27"/>
                    <a:pt x="289" y="45"/>
                  </a:cubicBezTo>
                  <a:cubicBezTo>
                    <a:pt x="197" y="365"/>
                    <a:pt x="115" y="692"/>
                    <a:pt x="65" y="1023"/>
                  </a:cubicBezTo>
                  <a:cubicBezTo>
                    <a:pt x="41" y="1186"/>
                    <a:pt x="19" y="1349"/>
                    <a:pt x="11" y="1512"/>
                  </a:cubicBezTo>
                  <a:cubicBezTo>
                    <a:pt x="2" y="1668"/>
                    <a:pt x="1" y="1821"/>
                    <a:pt x="5" y="1976"/>
                  </a:cubicBezTo>
                  <a:cubicBezTo>
                    <a:pt x="8" y="2002"/>
                    <a:pt x="32" y="2022"/>
                    <a:pt x="58" y="2027"/>
                  </a:cubicBezTo>
                  <a:lnTo>
                    <a:pt x="72" y="2027"/>
                  </a:lnTo>
                  <a:cubicBezTo>
                    <a:pt x="87" y="2024"/>
                    <a:pt x="101" y="2015"/>
                    <a:pt x="110" y="2005"/>
                  </a:cubicBezTo>
                  <a:cubicBezTo>
                    <a:pt x="120" y="1992"/>
                    <a:pt x="123" y="1976"/>
                    <a:pt x="123" y="1959"/>
                  </a:cubicBezTo>
                  <a:cubicBezTo>
                    <a:pt x="120" y="1919"/>
                    <a:pt x="120" y="1877"/>
                    <a:pt x="118" y="1836"/>
                  </a:cubicBezTo>
                  <a:lnTo>
                    <a:pt x="118" y="1836"/>
                  </a:lnTo>
                  <a:cubicBezTo>
                    <a:pt x="119" y="1599"/>
                    <a:pt x="139" y="1361"/>
                    <a:pt x="174" y="1126"/>
                  </a:cubicBezTo>
                  <a:cubicBezTo>
                    <a:pt x="212" y="889"/>
                    <a:pt x="262" y="656"/>
                    <a:pt x="324" y="422"/>
                  </a:cubicBezTo>
                  <a:lnTo>
                    <a:pt x="324" y="422"/>
                  </a:lnTo>
                  <a:cubicBezTo>
                    <a:pt x="323" y="424"/>
                    <a:pt x="322" y="426"/>
                    <a:pt x="322" y="427"/>
                  </a:cubicBezTo>
                  <a:lnTo>
                    <a:pt x="322" y="427"/>
                  </a:lnTo>
                  <a:cubicBezTo>
                    <a:pt x="351" y="316"/>
                    <a:pt x="384" y="207"/>
                    <a:pt x="417" y="96"/>
                  </a:cubicBezTo>
                  <a:cubicBezTo>
                    <a:pt x="421" y="78"/>
                    <a:pt x="424" y="60"/>
                    <a:pt x="417" y="42"/>
                  </a:cubicBezTo>
                  <a:cubicBezTo>
                    <a:pt x="410" y="26"/>
                    <a:pt x="397" y="13"/>
                    <a:pt x="378" y="6"/>
                  </a:cubicBezTo>
                  <a:cubicBezTo>
                    <a:pt x="370" y="2"/>
                    <a:pt x="361" y="0"/>
                    <a:pt x="35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7" name="Google Shape;2707;p11"/>
            <p:cNvSpPr/>
            <p:nvPr/>
          </p:nvSpPr>
          <p:spPr>
            <a:xfrm>
              <a:off x="940121" y="1335196"/>
              <a:ext cx="121509" cy="881878"/>
            </a:xfrm>
            <a:custGeom>
              <a:avLst/>
              <a:gdLst/>
              <a:ahLst/>
              <a:cxnLst/>
              <a:rect l="l" t="t" r="r" b="b"/>
              <a:pathLst>
                <a:path w="3011" h="21853" extrusionOk="0">
                  <a:moveTo>
                    <a:pt x="1025" y="0"/>
                  </a:moveTo>
                  <a:cubicBezTo>
                    <a:pt x="958" y="0"/>
                    <a:pt x="891" y="29"/>
                    <a:pt x="853" y="84"/>
                  </a:cubicBezTo>
                  <a:cubicBezTo>
                    <a:pt x="430" y="677"/>
                    <a:pt x="171" y="1374"/>
                    <a:pt x="65" y="2089"/>
                  </a:cubicBezTo>
                  <a:cubicBezTo>
                    <a:pt x="10" y="2461"/>
                    <a:pt x="0" y="2834"/>
                    <a:pt x="3" y="3209"/>
                  </a:cubicBezTo>
                  <a:cubicBezTo>
                    <a:pt x="9" y="3574"/>
                    <a:pt x="27" y="3939"/>
                    <a:pt x="59" y="4301"/>
                  </a:cubicBezTo>
                  <a:cubicBezTo>
                    <a:pt x="88" y="4644"/>
                    <a:pt x="125" y="4987"/>
                    <a:pt x="175" y="5326"/>
                  </a:cubicBezTo>
                  <a:cubicBezTo>
                    <a:pt x="228" y="5662"/>
                    <a:pt x="286" y="5999"/>
                    <a:pt x="352" y="6332"/>
                  </a:cubicBezTo>
                  <a:cubicBezTo>
                    <a:pt x="484" y="6998"/>
                    <a:pt x="648" y="7657"/>
                    <a:pt x="829" y="8311"/>
                  </a:cubicBezTo>
                  <a:cubicBezTo>
                    <a:pt x="1014" y="8973"/>
                    <a:pt x="1215" y="9632"/>
                    <a:pt x="1421" y="10289"/>
                  </a:cubicBezTo>
                  <a:cubicBezTo>
                    <a:pt x="1629" y="10962"/>
                    <a:pt x="1847" y="11633"/>
                    <a:pt x="2037" y="12312"/>
                  </a:cubicBezTo>
                  <a:cubicBezTo>
                    <a:pt x="2034" y="12298"/>
                    <a:pt x="2028" y="12284"/>
                    <a:pt x="2025" y="12269"/>
                  </a:cubicBezTo>
                  <a:lnTo>
                    <a:pt x="2025" y="12269"/>
                  </a:lnTo>
                  <a:cubicBezTo>
                    <a:pt x="2242" y="13045"/>
                    <a:pt x="2406" y="13834"/>
                    <a:pt x="2514" y="14632"/>
                  </a:cubicBezTo>
                  <a:cubicBezTo>
                    <a:pt x="2616" y="15392"/>
                    <a:pt x="2666" y="16155"/>
                    <a:pt x="2673" y="16919"/>
                  </a:cubicBezTo>
                  <a:cubicBezTo>
                    <a:pt x="2672" y="16904"/>
                    <a:pt x="2673" y="16890"/>
                    <a:pt x="2672" y="16876"/>
                  </a:cubicBezTo>
                  <a:lnTo>
                    <a:pt x="2672" y="16876"/>
                  </a:lnTo>
                  <a:cubicBezTo>
                    <a:pt x="2685" y="18487"/>
                    <a:pt x="2499" y="20096"/>
                    <a:pt x="2218" y="21680"/>
                  </a:cubicBezTo>
                  <a:cubicBezTo>
                    <a:pt x="2203" y="21763"/>
                    <a:pt x="2271" y="21841"/>
                    <a:pt x="2350" y="21851"/>
                  </a:cubicBezTo>
                  <a:cubicBezTo>
                    <a:pt x="2357" y="21852"/>
                    <a:pt x="2364" y="21852"/>
                    <a:pt x="2370" y="21852"/>
                  </a:cubicBezTo>
                  <a:cubicBezTo>
                    <a:pt x="2447" y="21852"/>
                    <a:pt x="2507" y="21794"/>
                    <a:pt x="2518" y="21720"/>
                  </a:cubicBezTo>
                  <a:cubicBezTo>
                    <a:pt x="2810" y="20079"/>
                    <a:pt x="3011" y="18420"/>
                    <a:pt x="2992" y="16751"/>
                  </a:cubicBezTo>
                  <a:cubicBezTo>
                    <a:pt x="2978" y="15366"/>
                    <a:pt x="2815" y="13983"/>
                    <a:pt x="2482" y="12641"/>
                  </a:cubicBezTo>
                  <a:cubicBezTo>
                    <a:pt x="2313" y="11949"/>
                    <a:pt x="2099" y="11270"/>
                    <a:pt x="1892" y="10587"/>
                  </a:cubicBezTo>
                  <a:cubicBezTo>
                    <a:pt x="1692" y="9928"/>
                    <a:pt x="1492" y="9268"/>
                    <a:pt x="1307" y="8603"/>
                  </a:cubicBezTo>
                  <a:cubicBezTo>
                    <a:pt x="1086" y="7808"/>
                    <a:pt x="883" y="7007"/>
                    <a:pt x="738" y="6195"/>
                  </a:cubicBezTo>
                  <a:cubicBezTo>
                    <a:pt x="588" y="5355"/>
                    <a:pt x="496" y="4505"/>
                    <a:pt x="487" y="3652"/>
                  </a:cubicBezTo>
                  <a:lnTo>
                    <a:pt x="487" y="3715"/>
                  </a:lnTo>
                  <a:cubicBezTo>
                    <a:pt x="484" y="3373"/>
                    <a:pt x="487" y="3030"/>
                    <a:pt x="516" y="2691"/>
                  </a:cubicBezTo>
                  <a:cubicBezTo>
                    <a:pt x="542" y="2383"/>
                    <a:pt x="589" y="2079"/>
                    <a:pt x="664" y="1779"/>
                  </a:cubicBezTo>
                  <a:cubicBezTo>
                    <a:pt x="733" y="1524"/>
                    <a:pt x="813" y="1275"/>
                    <a:pt x="912" y="1030"/>
                  </a:cubicBezTo>
                  <a:cubicBezTo>
                    <a:pt x="1011" y="785"/>
                    <a:pt x="1120" y="543"/>
                    <a:pt x="1228" y="304"/>
                  </a:cubicBezTo>
                  <a:cubicBezTo>
                    <a:pt x="1277" y="193"/>
                    <a:pt x="1217" y="61"/>
                    <a:pt x="1109" y="16"/>
                  </a:cubicBezTo>
                  <a:cubicBezTo>
                    <a:pt x="1082" y="6"/>
                    <a:pt x="1054" y="0"/>
                    <a:pt x="10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8" name="Google Shape;2708;p11"/>
            <p:cNvSpPr/>
            <p:nvPr/>
          </p:nvSpPr>
          <p:spPr>
            <a:xfrm>
              <a:off x="1038021" y="2122111"/>
              <a:ext cx="15254" cy="92090"/>
            </a:xfrm>
            <a:custGeom>
              <a:avLst/>
              <a:gdLst/>
              <a:ahLst/>
              <a:cxnLst/>
              <a:rect l="l" t="t" r="r" b="b"/>
              <a:pathLst>
                <a:path w="378" h="2282" extrusionOk="0">
                  <a:moveTo>
                    <a:pt x="301" y="0"/>
                  </a:moveTo>
                  <a:cubicBezTo>
                    <a:pt x="266" y="0"/>
                    <a:pt x="227" y="29"/>
                    <a:pt x="226" y="67"/>
                  </a:cubicBezTo>
                  <a:cubicBezTo>
                    <a:pt x="204" y="432"/>
                    <a:pt x="191" y="797"/>
                    <a:pt x="161" y="1160"/>
                  </a:cubicBezTo>
                  <a:cubicBezTo>
                    <a:pt x="132" y="1509"/>
                    <a:pt x="88" y="1855"/>
                    <a:pt x="9" y="2199"/>
                  </a:cubicBezTo>
                  <a:cubicBezTo>
                    <a:pt x="0" y="2237"/>
                    <a:pt x="36" y="2278"/>
                    <a:pt x="73" y="2281"/>
                  </a:cubicBezTo>
                  <a:cubicBezTo>
                    <a:pt x="78" y="2281"/>
                    <a:pt x="82" y="2282"/>
                    <a:pt x="86" y="2282"/>
                  </a:cubicBezTo>
                  <a:cubicBezTo>
                    <a:pt x="102" y="2282"/>
                    <a:pt x="116" y="2276"/>
                    <a:pt x="129" y="2266"/>
                  </a:cubicBezTo>
                  <a:cubicBezTo>
                    <a:pt x="145" y="2255"/>
                    <a:pt x="152" y="2237"/>
                    <a:pt x="155" y="2219"/>
                  </a:cubicBezTo>
                  <a:cubicBezTo>
                    <a:pt x="238" y="1861"/>
                    <a:pt x="287" y="1501"/>
                    <a:pt x="316" y="1136"/>
                  </a:cubicBezTo>
                  <a:cubicBezTo>
                    <a:pt x="342" y="785"/>
                    <a:pt x="356" y="435"/>
                    <a:pt x="376" y="87"/>
                  </a:cubicBezTo>
                  <a:cubicBezTo>
                    <a:pt x="378" y="44"/>
                    <a:pt x="353" y="7"/>
                    <a:pt x="310" y="1"/>
                  </a:cubicBezTo>
                  <a:cubicBezTo>
                    <a:pt x="307" y="1"/>
                    <a:pt x="304" y="0"/>
                    <a:pt x="301" y="0"/>
                  </a:cubicBezTo>
                  <a:close/>
                </a:path>
              </a:pathLst>
            </a:custGeom>
            <a:solidFill>
              <a:srgbClr val="82A3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9" name="Google Shape;2709;p11"/>
            <p:cNvSpPr/>
            <p:nvPr/>
          </p:nvSpPr>
          <p:spPr>
            <a:xfrm>
              <a:off x="1038102" y="2093136"/>
              <a:ext cx="18321" cy="120460"/>
            </a:xfrm>
            <a:custGeom>
              <a:avLst/>
              <a:gdLst/>
              <a:ahLst/>
              <a:cxnLst/>
              <a:rect l="l" t="t" r="r" b="b"/>
              <a:pathLst>
                <a:path w="454" h="2985" extrusionOk="0">
                  <a:moveTo>
                    <a:pt x="382" y="1"/>
                  </a:moveTo>
                  <a:cubicBezTo>
                    <a:pt x="367" y="1"/>
                    <a:pt x="350" y="4"/>
                    <a:pt x="337" y="15"/>
                  </a:cubicBezTo>
                  <a:cubicBezTo>
                    <a:pt x="324" y="25"/>
                    <a:pt x="310" y="46"/>
                    <a:pt x="310" y="64"/>
                  </a:cubicBezTo>
                  <a:cubicBezTo>
                    <a:pt x="288" y="1022"/>
                    <a:pt x="215" y="1979"/>
                    <a:pt x="8" y="2917"/>
                  </a:cubicBezTo>
                  <a:cubicBezTo>
                    <a:pt x="1" y="2948"/>
                    <a:pt x="31" y="2981"/>
                    <a:pt x="63" y="2984"/>
                  </a:cubicBezTo>
                  <a:cubicBezTo>
                    <a:pt x="65" y="2985"/>
                    <a:pt x="68" y="2985"/>
                    <a:pt x="71" y="2985"/>
                  </a:cubicBezTo>
                  <a:cubicBezTo>
                    <a:pt x="84" y="2985"/>
                    <a:pt x="97" y="2980"/>
                    <a:pt x="107" y="2973"/>
                  </a:cubicBezTo>
                  <a:cubicBezTo>
                    <a:pt x="122" y="2961"/>
                    <a:pt x="127" y="2947"/>
                    <a:pt x="130" y="2931"/>
                  </a:cubicBezTo>
                  <a:cubicBezTo>
                    <a:pt x="234" y="2464"/>
                    <a:pt x="311" y="1990"/>
                    <a:pt x="361" y="1515"/>
                  </a:cubicBezTo>
                  <a:cubicBezTo>
                    <a:pt x="412" y="1038"/>
                    <a:pt x="439" y="561"/>
                    <a:pt x="453" y="81"/>
                  </a:cubicBezTo>
                  <a:cubicBezTo>
                    <a:pt x="453" y="61"/>
                    <a:pt x="452" y="44"/>
                    <a:pt x="439" y="28"/>
                  </a:cubicBezTo>
                  <a:cubicBezTo>
                    <a:pt x="429" y="14"/>
                    <a:pt x="410" y="2"/>
                    <a:pt x="390" y="1"/>
                  </a:cubicBezTo>
                  <a:cubicBezTo>
                    <a:pt x="388" y="1"/>
                    <a:pt x="385" y="1"/>
                    <a:pt x="38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0" name="Google Shape;2710;p11"/>
            <p:cNvSpPr/>
            <p:nvPr/>
          </p:nvSpPr>
          <p:spPr>
            <a:xfrm>
              <a:off x="937336" y="1361104"/>
              <a:ext cx="129862" cy="843460"/>
            </a:xfrm>
            <a:custGeom>
              <a:avLst/>
              <a:gdLst/>
              <a:ahLst/>
              <a:cxnLst/>
              <a:rect l="l" t="t" r="r" b="b"/>
              <a:pathLst>
                <a:path w="3218" h="20901" extrusionOk="0">
                  <a:moveTo>
                    <a:pt x="1218" y="7508"/>
                  </a:moveTo>
                  <a:cubicBezTo>
                    <a:pt x="1218" y="7509"/>
                    <a:pt x="1219" y="7510"/>
                    <a:pt x="1219" y="7511"/>
                  </a:cubicBezTo>
                  <a:lnTo>
                    <a:pt x="1219" y="7511"/>
                  </a:lnTo>
                  <a:cubicBezTo>
                    <a:pt x="1219" y="7510"/>
                    <a:pt x="1219" y="7509"/>
                    <a:pt x="1218" y="7508"/>
                  </a:cubicBezTo>
                  <a:close/>
                  <a:moveTo>
                    <a:pt x="2270" y="12380"/>
                  </a:moveTo>
                  <a:cubicBezTo>
                    <a:pt x="2274" y="12394"/>
                    <a:pt x="2277" y="12409"/>
                    <a:pt x="2282" y="12420"/>
                  </a:cubicBezTo>
                  <a:cubicBezTo>
                    <a:pt x="2280" y="12406"/>
                    <a:pt x="2274" y="12391"/>
                    <a:pt x="2270" y="12380"/>
                  </a:cubicBezTo>
                  <a:close/>
                  <a:moveTo>
                    <a:pt x="798" y="0"/>
                  </a:moveTo>
                  <a:cubicBezTo>
                    <a:pt x="723" y="0"/>
                    <a:pt x="650" y="46"/>
                    <a:pt x="618" y="118"/>
                  </a:cubicBezTo>
                  <a:cubicBezTo>
                    <a:pt x="464" y="459"/>
                    <a:pt x="349" y="815"/>
                    <a:pt x="256" y="1177"/>
                  </a:cubicBezTo>
                  <a:cubicBezTo>
                    <a:pt x="164" y="1532"/>
                    <a:pt x="101" y="1896"/>
                    <a:pt x="69" y="2263"/>
                  </a:cubicBezTo>
                  <a:cubicBezTo>
                    <a:pt x="0" y="3002"/>
                    <a:pt x="29" y="3749"/>
                    <a:pt x="122" y="4485"/>
                  </a:cubicBezTo>
                  <a:cubicBezTo>
                    <a:pt x="293" y="5828"/>
                    <a:pt x="654" y="7139"/>
                    <a:pt x="1046" y="8430"/>
                  </a:cubicBezTo>
                  <a:cubicBezTo>
                    <a:pt x="1243" y="9077"/>
                    <a:pt x="1444" y="9720"/>
                    <a:pt x="1650" y="10365"/>
                  </a:cubicBezTo>
                  <a:cubicBezTo>
                    <a:pt x="1864" y="11034"/>
                    <a:pt x="2080" y="11702"/>
                    <a:pt x="2271" y="12380"/>
                  </a:cubicBezTo>
                  <a:cubicBezTo>
                    <a:pt x="2271" y="12376"/>
                    <a:pt x="2270" y="12373"/>
                    <a:pt x="2270" y="12369"/>
                  </a:cubicBezTo>
                  <a:lnTo>
                    <a:pt x="2270" y="12369"/>
                  </a:lnTo>
                  <a:cubicBezTo>
                    <a:pt x="2363" y="12700"/>
                    <a:pt x="2450" y="13032"/>
                    <a:pt x="2529" y="13368"/>
                  </a:cubicBezTo>
                  <a:cubicBezTo>
                    <a:pt x="2607" y="13690"/>
                    <a:pt x="2679" y="14013"/>
                    <a:pt x="2735" y="14341"/>
                  </a:cubicBezTo>
                  <a:cubicBezTo>
                    <a:pt x="2794" y="14688"/>
                    <a:pt x="2850" y="15039"/>
                    <a:pt x="2881" y="15388"/>
                  </a:cubicBezTo>
                  <a:cubicBezTo>
                    <a:pt x="2914" y="15732"/>
                    <a:pt x="2930" y="16077"/>
                    <a:pt x="2935" y="16423"/>
                  </a:cubicBezTo>
                  <a:lnTo>
                    <a:pt x="2935" y="16390"/>
                  </a:lnTo>
                  <a:lnTo>
                    <a:pt x="2935" y="16390"/>
                  </a:lnTo>
                  <a:cubicBezTo>
                    <a:pt x="2937" y="17137"/>
                    <a:pt x="2884" y="17882"/>
                    <a:pt x="2794" y="18622"/>
                  </a:cubicBezTo>
                  <a:cubicBezTo>
                    <a:pt x="2703" y="19356"/>
                    <a:pt x="2586" y="20081"/>
                    <a:pt x="2473" y="20811"/>
                  </a:cubicBezTo>
                  <a:cubicBezTo>
                    <a:pt x="2466" y="20854"/>
                    <a:pt x="2499" y="20894"/>
                    <a:pt x="2541" y="20900"/>
                  </a:cubicBezTo>
                  <a:cubicBezTo>
                    <a:pt x="2544" y="20901"/>
                    <a:pt x="2548" y="20901"/>
                    <a:pt x="2551" y="20901"/>
                  </a:cubicBezTo>
                  <a:cubicBezTo>
                    <a:pt x="2591" y="20901"/>
                    <a:pt x="2626" y="20870"/>
                    <a:pt x="2631" y="20830"/>
                  </a:cubicBezTo>
                  <a:cubicBezTo>
                    <a:pt x="2897" y="19121"/>
                    <a:pt x="3217" y="17404"/>
                    <a:pt x="3179" y="15666"/>
                  </a:cubicBezTo>
                  <a:cubicBezTo>
                    <a:pt x="3170" y="15293"/>
                    <a:pt x="3151" y="14919"/>
                    <a:pt x="3108" y="14549"/>
                  </a:cubicBezTo>
                  <a:cubicBezTo>
                    <a:pt x="3067" y="14191"/>
                    <a:pt x="3014" y="13835"/>
                    <a:pt x="2947" y="13482"/>
                  </a:cubicBezTo>
                  <a:cubicBezTo>
                    <a:pt x="2811" y="12775"/>
                    <a:pt x="2627" y="12078"/>
                    <a:pt x="2423" y="11389"/>
                  </a:cubicBezTo>
                  <a:cubicBezTo>
                    <a:pt x="2040" y="10092"/>
                    <a:pt x="1588" y="8814"/>
                    <a:pt x="1219" y="7511"/>
                  </a:cubicBezTo>
                  <a:lnTo>
                    <a:pt x="1219" y="7511"/>
                  </a:lnTo>
                  <a:cubicBezTo>
                    <a:pt x="1219" y="7513"/>
                    <a:pt x="1220" y="7515"/>
                    <a:pt x="1220" y="7516"/>
                  </a:cubicBezTo>
                  <a:lnTo>
                    <a:pt x="1220" y="7516"/>
                  </a:lnTo>
                  <a:cubicBezTo>
                    <a:pt x="823" y="6094"/>
                    <a:pt x="510" y="4637"/>
                    <a:pt x="493" y="3153"/>
                  </a:cubicBezTo>
                  <a:cubicBezTo>
                    <a:pt x="490" y="2783"/>
                    <a:pt x="507" y="2414"/>
                    <a:pt x="550" y="2046"/>
                  </a:cubicBezTo>
                  <a:cubicBezTo>
                    <a:pt x="592" y="1693"/>
                    <a:pt x="649" y="1339"/>
                    <a:pt x="737" y="996"/>
                  </a:cubicBezTo>
                  <a:lnTo>
                    <a:pt x="737" y="996"/>
                  </a:lnTo>
                  <a:cubicBezTo>
                    <a:pt x="804" y="748"/>
                    <a:pt x="885" y="506"/>
                    <a:pt x="975" y="268"/>
                  </a:cubicBezTo>
                  <a:cubicBezTo>
                    <a:pt x="1013" y="169"/>
                    <a:pt x="970" y="57"/>
                    <a:pt x="871" y="15"/>
                  </a:cubicBezTo>
                  <a:cubicBezTo>
                    <a:pt x="847" y="5"/>
                    <a:pt x="823" y="0"/>
                    <a:pt x="79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1" name="Google Shape;2711;p11"/>
            <p:cNvSpPr/>
            <p:nvPr/>
          </p:nvSpPr>
          <p:spPr>
            <a:xfrm>
              <a:off x="341015" y="2096567"/>
              <a:ext cx="135552" cy="56053"/>
            </a:xfrm>
            <a:custGeom>
              <a:avLst/>
              <a:gdLst/>
              <a:ahLst/>
              <a:cxnLst/>
              <a:rect l="l" t="t" r="r" b="b"/>
              <a:pathLst>
                <a:path w="3359" h="1389" extrusionOk="0">
                  <a:moveTo>
                    <a:pt x="479" y="1166"/>
                  </a:moveTo>
                  <a:lnTo>
                    <a:pt x="479" y="1166"/>
                  </a:lnTo>
                  <a:cubicBezTo>
                    <a:pt x="472" y="1173"/>
                    <a:pt x="464" y="1178"/>
                    <a:pt x="457" y="1183"/>
                  </a:cubicBezTo>
                  <a:cubicBezTo>
                    <a:pt x="464" y="1178"/>
                    <a:pt x="472" y="1171"/>
                    <a:pt x="479" y="1166"/>
                  </a:cubicBezTo>
                  <a:close/>
                  <a:moveTo>
                    <a:pt x="3289" y="1"/>
                  </a:moveTo>
                  <a:cubicBezTo>
                    <a:pt x="3279" y="1"/>
                    <a:pt x="3270" y="3"/>
                    <a:pt x="3262" y="9"/>
                  </a:cubicBezTo>
                  <a:cubicBezTo>
                    <a:pt x="3153" y="91"/>
                    <a:pt x="3034" y="160"/>
                    <a:pt x="2909" y="216"/>
                  </a:cubicBezTo>
                  <a:cubicBezTo>
                    <a:pt x="2711" y="297"/>
                    <a:pt x="2504" y="345"/>
                    <a:pt x="2294" y="377"/>
                  </a:cubicBezTo>
                  <a:cubicBezTo>
                    <a:pt x="1894" y="433"/>
                    <a:pt x="1487" y="426"/>
                    <a:pt x="1092" y="511"/>
                  </a:cubicBezTo>
                  <a:cubicBezTo>
                    <a:pt x="994" y="532"/>
                    <a:pt x="900" y="555"/>
                    <a:pt x="806" y="588"/>
                  </a:cubicBezTo>
                  <a:cubicBezTo>
                    <a:pt x="707" y="624"/>
                    <a:pt x="611" y="666"/>
                    <a:pt x="519" y="716"/>
                  </a:cubicBezTo>
                  <a:cubicBezTo>
                    <a:pt x="341" y="817"/>
                    <a:pt x="180" y="946"/>
                    <a:pt x="48" y="1102"/>
                  </a:cubicBezTo>
                  <a:cubicBezTo>
                    <a:pt x="18" y="1137"/>
                    <a:pt x="1" y="1176"/>
                    <a:pt x="1" y="1223"/>
                  </a:cubicBezTo>
                  <a:cubicBezTo>
                    <a:pt x="1" y="1268"/>
                    <a:pt x="18" y="1309"/>
                    <a:pt x="48" y="1339"/>
                  </a:cubicBezTo>
                  <a:cubicBezTo>
                    <a:pt x="75" y="1367"/>
                    <a:pt x="108" y="1381"/>
                    <a:pt x="144" y="1387"/>
                  </a:cubicBezTo>
                  <a:cubicBezTo>
                    <a:pt x="151" y="1388"/>
                    <a:pt x="158" y="1388"/>
                    <a:pt x="166" y="1388"/>
                  </a:cubicBezTo>
                  <a:cubicBezTo>
                    <a:pt x="209" y="1388"/>
                    <a:pt x="252" y="1370"/>
                    <a:pt x="285" y="1338"/>
                  </a:cubicBezTo>
                  <a:cubicBezTo>
                    <a:pt x="340" y="1286"/>
                    <a:pt x="396" y="1237"/>
                    <a:pt x="453" y="1189"/>
                  </a:cubicBezTo>
                  <a:cubicBezTo>
                    <a:pt x="584" y="1089"/>
                    <a:pt x="723" y="1010"/>
                    <a:pt x="872" y="944"/>
                  </a:cubicBezTo>
                  <a:cubicBezTo>
                    <a:pt x="1273" y="781"/>
                    <a:pt x="1703" y="707"/>
                    <a:pt x="2122" y="611"/>
                  </a:cubicBezTo>
                  <a:cubicBezTo>
                    <a:pt x="2339" y="561"/>
                    <a:pt x="2557" y="505"/>
                    <a:pt x="2763" y="422"/>
                  </a:cubicBezTo>
                  <a:cubicBezTo>
                    <a:pt x="2962" y="341"/>
                    <a:pt x="3150" y="241"/>
                    <a:pt x="3321" y="111"/>
                  </a:cubicBezTo>
                  <a:cubicBezTo>
                    <a:pt x="3347" y="91"/>
                    <a:pt x="3359" y="61"/>
                    <a:pt x="3341" y="31"/>
                  </a:cubicBezTo>
                  <a:cubicBezTo>
                    <a:pt x="3332" y="13"/>
                    <a:pt x="3310" y="1"/>
                    <a:pt x="3289" y="1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2" name="Google Shape;2712;p11"/>
            <p:cNvSpPr/>
            <p:nvPr/>
          </p:nvSpPr>
          <p:spPr>
            <a:xfrm>
              <a:off x="369425" y="2130142"/>
              <a:ext cx="52300" cy="19249"/>
            </a:xfrm>
            <a:custGeom>
              <a:avLst/>
              <a:gdLst/>
              <a:ahLst/>
              <a:cxnLst/>
              <a:rect l="l" t="t" r="r" b="b"/>
              <a:pathLst>
                <a:path w="1296" h="477" extrusionOk="0">
                  <a:moveTo>
                    <a:pt x="1198" y="1"/>
                  </a:moveTo>
                  <a:cubicBezTo>
                    <a:pt x="1182" y="1"/>
                    <a:pt x="1166" y="6"/>
                    <a:pt x="1151" y="13"/>
                  </a:cubicBezTo>
                  <a:cubicBezTo>
                    <a:pt x="1132" y="23"/>
                    <a:pt x="1115" y="30"/>
                    <a:pt x="1096" y="39"/>
                  </a:cubicBezTo>
                  <a:cubicBezTo>
                    <a:pt x="1009" y="75"/>
                    <a:pt x="922" y="107"/>
                    <a:pt x="831" y="132"/>
                  </a:cubicBezTo>
                  <a:cubicBezTo>
                    <a:pt x="741" y="157"/>
                    <a:pt x="650" y="178"/>
                    <a:pt x="560" y="203"/>
                  </a:cubicBezTo>
                  <a:cubicBezTo>
                    <a:pt x="391" y="246"/>
                    <a:pt x="220" y="286"/>
                    <a:pt x="58" y="349"/>
                  </a:cubicBezTo>
                  <a:cubicBezTo>
                    <a:pt x="23" y="364"/>
                    <a:pt x="0" y="394"/>
                    <a:pt x="10" y="428"/>
                  </a:cubicBezTo>
                  <a:cubicBezTo>
                    <a:pt x="18" y="451"/>
                    <a:pt x="39" y="471"/>
                    <a:pt x="65" y="476"/>
                  </a:cubicBezTo>
                  <a:cubicBezTo>
                    <a:pt x="67" y="476"/>
                    <a:pt x="69" y="476"/>
                    <a:pt x="71" y="476"/>
                  </a:cubicBezTo>
                  <a:cubicBezTo>
                    <a:pt x="77" y="476"/>
                    <a:pt x="83" y="475"/>
                    <a:pt x="89" y="471"/>
                  </a:cubicBezTo>
                  <a:cubicBezTo>
                    <a:pt x="191" y="434"/>
                    <a:pt x="295" y="404"/>
                    <a:pt x="402" y="384"/>
                  </a:cubicBezTo>
                  <a:cubicBezTo>
                    <a:pt x="493" y="365"/>
                    <a:pt x="586" y="351"/>
                    <a:pt x="678" y="335"/>
                  </a:cubicBezTo>
                  <a:cubicBezTo>
                    <a:pt x="785" y="315"/>
                    <a:pt x="891" y="298"/>
                    <a:pt x="993" y="265"/>
                  </a:cubicBezTo>
                  <a:cubicBezTo>
                    <a:pt x="1079" y="239"/>
                    <a:pt x="1159" y="207"/>
                    <a:pt x="1240" y="168"/>
                  </a:cubicBezTo>
                  <a:cubicBezTo>
                    <a:pt x="1286" y="147"/>
                    <a:pt x="1296" y="85"/>
                    <a:pt x="1273" y="45"/>
                  </a:cubicBezTo>
                  <a:cubicBezTo>
                    <a:pt x="1260" y="23"/>
                    <a:pt x="1240" y="9"/>
                    <a:pt x="1217" y="3"/>
                  </a:cubicBezTo>
                  <a:cubicBezTo>
                    <a:pt x="1211" y="2"/>
                    <a:pt x="1204" y="1"/>
                    <a:pt x="1198" y="1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3" name="Google Shape;2713;p11"/>
            <p:cNvSpPr/>
            <p:nvPr/>
          </p:nvSpPr>
          <p:spPr>
            <a:xfrm>
              <a:off x="424469" y="2145517"/>
              <a:ext cx="30670" cy="77280"/>
            </a:xfrm>
            <a:custGeom>
              <a:avLst/>
              <a:gdLst/>
              <a:ahLst/>
              <a:cxnLst/>
              <a:rect l="l" t="t" r="r" b="b"/>
              <a:pathLst>
                <a:path w="760" h="1915" extrusionOk="0">
                  <a:moveTo>
                    <a:pt x="629" y="0"/>
                  </a:moveTo>
                  <a:cubicBezTo>
                    <a:pt x="574" y="0"/>
                    <a:pt x="525" y="40"/>
                    <a:pt x="512" y="95"/>
                  </a:cubicBezTo>
                  <a:cubicBezTo>
                    <a:pt x="478" y="234"/>
                    <a:pt x="436" y="371"/>
                    <a:pt x="389" y="507"/>
                  </a:cubicBezTo>
                  <a:lnTo>
                    <a:pt x="389" y="506"/>
                  </a:lnTo>
                  <a:cubicBezTo>
                    <a:pt x="347" y="620"/>
                    <a:pt x="300" y="731"/>
                    <a:pt x="256" y="844"/>
                  </a:cubicBezTo>
                  <a:cubicBezTo>
                    <a:pt x="216" y="946"/>
                    <a:pt x="180" y="1051"/>
                    <a:pt x="144" y="1158"/>
                  </a:cubicBezTo>
                  <a:cubicBezTo>
                    <a:pt x="103" y="1280"/>
                    <a:pt x="63" y="1403"/>
                    <a:pt x="40" y="1528"/>
                  </a:cubicBezTo>
                  <a:cubicBezTo>
                    <a:pt x="18" y="1639"/>
                    <a:pt x="8" y="1749"/>
                    <a:pt x="2" y="1861"/>
                  </a:cubicBezTo>
                  <a:cubicBezTo>
                    <a:pt x="1" y="1890"/>
                    <a:pt x="27" y="1913"/>
                    <a:pt x="54" y="1915"/>
                  </a:cubicBezTo>
                  <a:lnTo>
                    <a:pt x="63" y="1915"/>
                  </a:lnTo>
                  <a:cubicBezTo>
                    <a:pt x="97" y="1913"/>
                    <a:pt x="117" y="1886"/>
                    <a:pt x="119" y="1854"/>
                  </a:cubicBezTo>
                  <a:cubicBezTo>
                    <a:pt x="120" y="1828"/>
                    <a:pt x="123" y="1801"/>
                    <a:pt x="124" y="1777"/>
                  </a:cubicBezTo>
                  <a:lnTo>
                    <a:pt x="124" y="1787"/>
                  </a:lnTo>
                  <a:cubicBezTo>
                    <a:pt x="139" y="1649"/>
                    <a:pt x="173" y="1514"/>
                    <a:pt x="218" y="1383"/>
                  </a:cubicBezTo>
                  <a:lnTo>
                    <a:pt x="218" y="1385"/>
                  </a:lnTo>
                  <a:cubicBezTo>
                    <a:pt x="259" y="1275"/>
                    <a:pt x="304" y="1169"/>
                    <a:pt x="357" y="1067"/>
                  </a:cubicBezTo>
                  <a:cubicBezTo>
                    <a:pt x="412" y="964"/>
                    <a:pt x="465" y="860"/>
                    <a:pt x="515" y="757"/>
                  </a:cubicBezTo>
                  <a:cubicBezTo>
                    <a:pt x="611" y="559"/>
                    <a:pt x="697" y="358"/>
                    <a:pt x="745" y="145"/>
                  </a:cubicBezTo>
                  <a:cubicBezTo>
                    <a:pt x="759" y="82"/>
                    <a:pt x="716" y="17"/>
                    <a:pt x="654" y="3"/>
                  </a:cubicBezTo>
                  <a:cubicBezTo>
                    <a:pt x="646" y="1"/>
                    <a:pt x="637" y="0"/>
                    <a:pt x="629" y="0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4" name="Google Shape;2714;p11"/>
            <p:cNvSpPr/>
            <p:nvPr/>
          </p:nvSpPr>
          <p:spPr>
            <a:xfrm>
              <a:off x="710826" y="1858636"/>
              <a:ext cx="13479" cy="100323"/>
            </a:xfrm>
            <a:custGeom>
              <a:avLst/>
              <a:gdLst/>
              <a:ahLst/>
              <a:cxnLst/>
              <a:rect l="l" t="t" r="r" b="b"/>
              <a:pathLst>
                <a:path w="334" h="2486" extrusionOk="0">
                  <a:moveTo>
                    <a:pt x="212" y="0"/>
                  </a:moveTo>
                  <a:cubicBezTo>
                    <a:pt x="209" y="0"/>
                    <a:pt x="207" y="1"/>
                    <a:pt x="204" y="1"/>
                  </a:cubicBezTo>
                  <a:cubicBezTo>
                    <a:pt x="177" y="2"/>
                    <a:pt x="152" y="15"/>
                    <a:pt x="134" y="34"/>
                  </a:cubicBezTo>
                  <a:cubicBezTo>
                    <a:pt x="118" y="52"/>
                    <a:pt x="105" y="83"/>
                    <a:pt x="109" y="106"/>
                  </a:cubicBezTo>
                  <a:cubicBezTo>
                    <a:pt x="161" y="468"/>
                    <a:pt x="154" y="831"/>
                    <a:pt x="124" y="1193"/>
                  </a:cubicBezTo>
                  <a:lnTo>
                    <a:pt x="124" y="1187"/>
                  </a:lnTo>
                  <a:cubicBezTo>
                    <a:pt x="82" y="1599"/>
                    <a:pt x="22" y="2013"/>
                    <a:pt x="2" y="2430"/>
                  </a:cubicBezTo>
                  <a:cubicBezTo>
                    <a:pt x="0" y="2458"/>
                    <a:pt x="26" y="2481"/>
                    <a:pt x="53" y="2486"/>
                  </a:cubicBezTo>
                  <a:lnTo>
                    <a:pt x="62" y="2486"/>
                  </a:lnTo>
                  <a:cubicBezTo>
                    <a:pt x="96" y="2483"/>
                    <a:pt x="116" y="2457"/>
                    <a:pt x="119" y="2424"/>
                  </a:cubicBezTo>
                  <a:cubicBezTo>
                    <a:pt x="124" y="2353"/>
                    <a:pt x="127" y="2282"/>
                    <a:pt x="132" y="2213"/>
                  </a:cubicBezTo>
                  <a:lnTo>
                    <a:pt x="132" y="2221"/>
                  </a:lnTo>
                  <a:cubicBezTo>
                    <a:pt x="148" y="2042"/>
                    <a:pt x="171" y="1864"/>
                    <a:pt x="198" y="1688"/>
                  </a:cubicBezTo>
                  <a:cubicBezTo>
                    <a:pt x="226" y="1516"/>
                    <a:pt x="254" y="1345"/>
                    <a:pt x="277" y="1174"/>
                  </a:cubicBezTo>
                  <a:cubicBezTo>
                    <a:pt x="300" y="1006"/>
                    <a:pt x="319" y="837"/>
                    <a:pt x="326" y="666"/>
                  </a:cubicBezTo>
                  <a:cubicBezTo>
                    <a:pt x="329" y="565"/>
                    <a:pt x="333" y="468"/>
                    <a:pt x="328" y="367"/>
                  </a:cubicBezTo>
                  <a:cubicBezTo>
                    <a:pt x="325" y="276"/>
                    <a:pt x="318" y="187"/>
                    <a:pt x="310" y="97"/>
                  </a:cubicBezTo>
                  <a:cubicBezTo>
                    <a:pt x="306" y="43"/>
                    <a:pt x="265" y="0"/>
                    <a:pt x="212" y="0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5" name="Google Shape;2715;p11"/>
            <p:cNvSpPr/>
            <p:nvPr/>
          </p:nvSpPr>
          <p:spPr>
            <a:xfrm>
              <a:off x="722528" y="1857667"/>
              <a:ext cx="15981" cy="60573"/>
            </a:xfrm>
            <a:custGeom>
              <a:avLst/>
              <a:gdLst/>
              <a:ahLst/>
              <a:cxnLst/>
              <a:rect l="l" t="t" r="r" b="b"/>
              <a:pathLst>
                <a:path w="396" h="1501" extrusionOk="0">
                  <a:moveTo>
                    <a:pt x="87" y="1"/>
                  </a:moveTo>
                  <a:cubicBezTo>
                    <a:pt x="70" y="1"/>
                    <a:pt x="55" y="6"/>
                    <a:pt x="42" y="15"/>
                  </a:cubicBezTo>
                  <a:cubicBezTo>
                    <a:pt x="23" y="28"/>
                    <a:pt x="9" y="48"/>
                    <a:pt x="6" y="69"/>
                  </a:cubicBezTo>
                  <a:cubicBezTo>
                    <a:pt x="0" y="92"/>
                    <a:pt x="7" y="112"/>
                    <a:pt x="17" y="134"/>
                  </a:cubicBezTo>
                  <a:cubicBezTo>
                    <a:pt x="22" y="143"/>
                    <a:pt x="25" y="150"/>
                    <a:pt x="29" y="158"/>
                  </a:cubicBezTo>
                  <a:cubicBezTo>
                    <a:pt x="61" y="229"/>
                    <a:pt x="89" y="300"/>
                    <a:pt x="114" y="377"/>
                  </a:cubicBezTo>
                  <a:cubicBezTo>
                    <a:pt x="135" y="444"/>
                    <a:pt x="151" y="513"/>
                    <a:pt x="164" y="582"/>
                  </a:cubicBezTo>
                  <a:cubicBezTo>
                    <a:pt x="188" y="746"/>
                    <a:pt x="194" y="911"/>
                    <a:pt x="181" y="1076"/>
                  </a:cubicBezTo>
                  <a:cubicBezTo>
                    <a:pt x="171" y="1177"/>
                    <a:pt x="154" y="1277"/>
                    <a:pt x="135" y="1378"/>
                  </a:cubicBezTo>
                  <a:cubicBezTo>
                    <a:pt x="127" y="1432"/>
                    <a:pt x="158" y="1487"/>
                    <a:pt x="214" y="1498"/>
                  </a:cubicBezTo>
                  <a:cubicBezTo>
                    <a:pt x="217" y="1498"/>
                    <a:pt x="221" y="1500"/>
                    <a:pt x="223" y="1500"/>
                  </a:cubicBezTo>
                  <a:cubicBezTo>
                    <a:pt x="227" y="1500"/>
                    <a:pt x="232" y="1501"/>
                    <a:pt x="236" y="1501"/>
                  </a:cubicBezTo>
                  <a:cubicBezTo>
                    <a:pt x="282" y="1501"/>
                    <a:pt x="326" y="1468"/>
                    <a:pt x="333" y="1421"/>
                  </a:cubicBezTo>
                  <a:cubicBezTo>
                    <a:pt x="379" y="1181"/>
                    <a:pt x="395" y="931"/>
                    <a:pt x="361" y="688"/>
                  </a:cubicBezTo>
                  <a:cubicBezTo>
                    <a:pt x="345" y="578"/>
                    <a:pt x="323" y="467"/>
                    <a:pt x="289" y="359"/>
                  </a:cubicBezTo>
                  <a:cubicBezTo>
                    <a:pt x="253" y="249"/>
                    <a:pt x="210" y="144"/>
                    <a:pt x="158" y="41"/>
                  </a:cubicBezTo>
                  <a:cubicBezTo>
                    <a:pt x="150" y="22"/>
                    <a:pt x="124" y="7"/>
                    <a:pt x="107" y="3"/>
                  </a:cubicBezTo>
                  <a:cubicBezTo>
                    <a:pt x="100" y="2"/>
                    <a:pt x="94" y="1"/>
                    <a:pt x="87" y="1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6" name="Google Shape;2716;p11"/>
            <p:cNvSpPr/>
            <p:nvPr/>
          </p:nvSpPr>
          <p:spPr>
            <a:xfrm>
              <a:off x="723739" y="1845924"/>
              <a:ext cx="63963" cy="80468"/>
            </a:xfrm>
            <a:custGeom>
              <a:avLst/>
              <a:gdLst/>
              <a:ahLst/>
              <a:cxnLst/>
              <a:rect l="l" t="t" r="r" b="b"/>
              <a:pathLst>
                <a:path w="1585" h="1994" extrusionOk="0">
                  <a:moveTo>
                    <a:pt x="80" y="0"/>
                  </a:moveTo>
                  <a:cubicBezTo>
                    <a:pt x="68" y="0"/>
                    <a:pt x="55" y="4"/>
                    <a:pt x="44" y="11"/>
                  </a:cubicBezTo>
                  <a:cubicBezTo>
                    <a:pt x="15" y="31"/>
                    <a:pt x="0" y="79"/>
                    <a:pt x="25" y="109"/>
                  </a:cubicBezTo>
                  <a:cubicBezTo>
                    <a:pt x="265" y="416"/>
                    <a:pt x="480" y="741"/>
                    <a:pt x="701" y="1060"/>
                  </a:cubicBezTo>
                  <a:cubicBezTo>
                    <a:pt x="920" y="1374"/>
                    <a:pt x="1148" y="1683"/>
                    <a:pt x="1405" y="1969"/>
                  </a:cubicBezTo>
                  <a:cubicBezTo>
                    <a:pt x="1418" y="1983"/>
                    <a:pt x="1441" y="1992"/>
                    <a:pt x="1461" y="1993"/>
                  </a:cubicBezTo>
                  <a:lnTo>
                    <a:pt x="1480" y="1993"/>
                  </a:lnTo>
                  <a:cubicBezTo>
                    <a:pt x="1509" y="1992"/>
                    <a:pt x="1536" y="1979"/>
                    <a:pt x="1556" y="1957"/>
                  </a:cubicBezTo>
                  <a:cubicBezTo>
                    <a:pt x="1573" y="1939"/>
                    <a:pt x="1585" y="1910"/>
                    <a:pt x="1583" y="1883"/>
                  </a:cubicBezTo>
                  <a:cubicBezTo>
                    <a:pt x="1583" y="1864"/>
                    <a:pt x="1577" y="1845"/>
                    <a:pt x="1566" y="1828"/>
                  </a:cubicBezTo>
                  <a:cubicBezTo>
                    <a:pt x="1312" y="1534"/>
                    <a:pt x="1070" y="1228"/>
                    <a:pt x="832" y="920"/>
                  </a:cubicBezTo>
                  <a:cubicBezTo>
                    <a:pt x="602" y="625"/>
                    <a:pt x="372" y="326"/>
                    <a:pt x="141" y="31"/>
                  </a:cubicBezTo>
                  <a:cubicBezTo>
                    <a:pt x="124" y="13"/>
                    <a:pt x="102" y="0"/>
                    <a:pt x="80" y="0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7" name="Google Shape;2717;p11"/>
            <p:cNvSpPr/>
            <p:nvPr/>
          </p:nvSpPr>
          <p:spPr>
            <a:xfrm>
              <a:off x="931243" y="2205403"/>
              <a:ext cx="113882" cy="53148"/>
            </a:xfrm>
            <a:custGeom>
              <a:avLst/>
              <a:gdLst/>
              <a:ahLst/>
              <a:cxnLst/>
              <a:rect l="l" t="t" r="r" b="b"/>
              <a:pathLst>
                <a:path w="2822" h="1317" extrusionOk="0">
                  <a:moveTo>
                    <a:pt x="1353" y="680"/>
                  </a:moveTo>
                  <a:cubicBezTo>
                    <a:pt x="1353" y="681"/>
                    <a:pt x="1353" y="681"/>
                    <a:pt x="1353" y="681"/>
                  </a:cubicBezTo>
                  <a:lnTo>
                    <a:pt x="1353" y="681"/>
                  </a:lnTo>
                  <a:cubicBezTo>
                    <a:pt x="1353" y="681"/>
                    <a:pt x="1353" y="681"/>
                    <a:pt x="1353" y="680"/>
                  </a:cubicBezTo>
                  <a:close/>
                  <a:moveTo>
                    <a:pt x="2499" y="0"/>
                  </a:moveTo>
                  <a:cubicBezTo>
                    <a:pt x="2462" y="0"/>
                    <a:pt x="2425" y="3"/>
                    <a:pt x="2389" y="8"/>
                  </a:cubicBezTo>
                  <a:cubicBezTo>
                    <a:pt x="2283" y="21"/>
                    <a:pt x="2179" y="44"/>
                    <a:pt x="2079" y="80"/>
                  </a:cubicBezTo>
                  <a:cubicBezTo>
                    <a:pt x="1842" y="159"/>
                    <a:pt x="1619" y="278"/>
                    <a:pt x="1404" y="406"/>
                  </a:cubicBezTo>
                  <a:cubicBezTo>
                    <a:pt x="1175" y="540"/>
                    <a:pt x="955" y="686"/>
                    <a:pt x="731" y="827"/>
                  </a:cubicBezTo>
                  <a:cubicBezTo>
                    <a:pt x="549" y="942"/>
                    <a:pt x="364" y="1057"/>
                    <a:pt x="168" y="1153"/>
                  </a:cubicBezTo>
                  <a:cubicBezTo>
                    <a:pt x="128" y="1170"/>
                    <a:pt x="91" y="1189"/>
                    <a:pt x="51" y="1203"/>
                  </a:cubicBezTo>
                  <a:cubicBezTo>
                    <a:pt x="19" y="1212"/>
                    <a:pt x="0" y="1242"/>
                    <a:pt x="12" y="1275"/>
                  </a:cubicBezTo>
                  <a:cubicBezTo>
                    <a:pt x="19" y="1297"/>
                    <a:pt x="39" y="1312"/>
                    <a:pt x="61" y="1315"/>
                  </a:cubicBezTo>
                  <a:cubicBezTo>
                    <a:pt x="63" y="1316"/>
                    <a:pt x="65" y="1316"/>
                    <a:pt x="67" y="1316"/>
                  </a:cubicBezTo>
                  <a:cubicBezTo>
                    <a:pt x="73" y="1316"/>
                    <a:pt x="79" y="1314"/>
                    <a:pt x="85" y="1312"/>
                  </a:cubicBezTo>
                  <a:cubicBezTo>
                    <a:pt x="280" y="1235"/>
                    <a:pt x="466" y="1134"/>
                    <a:pt x="652" y="1038"/>
                  </a:cubicBezTo>
                  <a:cubicBezTo>
                    <a:pt x="772" y="976"/>
                    <a:pt x="888" y="912"/>
                    <a:pt x="1006" y="851"/>
                  </a:cubicBezTo>
                  <a:cubicBezTo>
                    <a:pt x="1119" y="792"/>
                    <a:pt x="1232" y="738"/>
                    <a:pt x="1348" y="683"/>
                  </a:cubicBezTo>
                  <a:lnTo>
                    <a:pt x="1348" y="683"/>
                  </a:lnTo>
                  <a:cubicBezTo>
                    <a:pt x="1348" y="683"/>
                    <a:pt x="1348" y="683"/>
                    <a:pt x="1348" y="683"/>
                  </a:cubicBezTo>
                  <a:cubicBezTo>
                    <a:pt x="1517" y="603"/>
                    <a:pt x="1692" y="525"/>
                    <a:pt x="1870" y="459"/>
                  </a:cubicBezTo>
                  <a:cubicBezTo>
                    <a:pt x="2014" y="406"/>
                    <a:pt x="2161" y="359"/>
                    <a:pt x="2311" y="329"/>
                  </a:cubicBezTo>
                  <a:cubicBezTo>
                    <a:pt x="2384" y="317"/>
                    <a:pt x="2458" y="309"/>
                    <a:pt x="2532" y="309"/>
                  </a:cubicBezTo>
                  <a:cubicBezTo>
                    <a:pt x="2547" y="309"/>
                    <a:pt x="2563" y="309"/>
                    <a:pt x="2579" y="310"/>
                  </a:cubicBezTo>
                  <a:cubicBezTo>
                    <a:pt x="2593" y="313"/>
                    <a:pt x="2610" y="314"/>
                    <a:pt x="2624" y="316"/>
                  </a:cubicBezTo>
                  <a:cubicBezTo>
                    <a:pt x="2635" y="317"/>
                    <a:pt x="2645" y="318"/>
                    <a:pt x="2655" y="318"/>
                  </a:cubicBezTo>
                  <a:cubicBezTo>
                    <a:pt x="2684" y="318"/>
                    <a:pt x="2711" y="311"/>
                    <a:pt x="2738" y="294"/>
                  </a:cubicBezTo>
                  <a:cubicBezTo>
                    <a:pt x="2771" y="273"/>
                    <a:pt x="2794" y="241"/>
                    <a:pt x="2804" y="201"/>
                  </a:cubicBezTo>
                  <a:cubicBezTo>
                    <a:pt x="2821" y="122"/>
                    <a:pt x="2768" y="41"/>
                    <a:pt x="2689" y="23"/>
                  </a:cubicBezTo>
                  <a:cubicBezTo>
                    <a:pt x="2627" y="8"/>
                    <a:pt x="2563" y="0"/>
                    <a:pt x="2499" y="0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8" name="Google Shape;2718;p11"/>
            <p:cNvSpPr/>
            <p:nvPr/>
          </p:nvSpPr>
          <p:spPr>
            <a:xfrm>
              <a:off x="982251" y="2209479"/>
              <a:ext cx="57869" cy="38620"/>
            </a:xfrm>
            <a:custGeom>
              <a:avLst/>
              <a:gdLst/>
              <a:ahLst/>
              <a:cxnLst/>
              <a:rect l="l" t="t" r="r" b="b"/>
              <a:pathLst>
                <a:path w="1434" h="957" extrusionOk="0">
                  <a:moveTo>
                    <a:pt x="1309" y="1"/>
                  </a:moveTo>
                  <a:cubicBezTo>
                    <a:pt x="1274" y="1"/>
                    <a:pt x="1240" y="15"/>
                    <a:pt x="1214" y="42"/>
                  </a:cubicBezTo>
                  <a:cubicBezTo>
                    <a:pt x="1134" y="128"/>
                    <a:pt x="1046" y="209"/>
                    <a:pt x="958" y="288"/>
                  </a:cubicBezTo>
                  <a:cubicBezTo>
                    <a:pt x="869" y="364"/>
                    <a:pt x="776" y="436"/>
                    <a:pt x="680" y="496"/>
                  </a:cubicBezTo>
                  <a:cubicBezTo>
                    <a:pt x="575" y="564"/>
                    <a:pt x="467" y="623"/>
                    <a:pt x="357" y="676"/>
                  </a:cubicBezTo>
                  <a:lnTo>
                    <a:pt x="378" y="666"/>
                  </a:lnTo>
                  <a:lnTo>
                    <a:pt x="378" y="666"/>
                  </a:lnTo>
                  <a:cubicBezTo>
                    <a:pt x="278" y="714"/>
                    <a:pt x="173" y="755"/>
                    <a:pt x="69" y="795"/>
                  </a:cubicBezTo>
                  <a:cubicBezTo>
                    <a:pt x="26" y="811"/>
                    <a:pt x="0" y="855"/>
                    <a:pt x="15" y="901"/>
                  </a:cubicBezTo>
                  <a:cubicBezTo>
                    <a:pt x="26" y="931"/>
                    <a:pt x="53" y="954"/>
                    <a:pt x="85" y="956"/>
                  </a:cubicBezTo>
                  <a:cubicBezTo>
                    <a:pt x="89" y="957"/>
                    <a:pt x="92" y="957"/>
                    <a:pt x="96" y="957"/>
                  </a:cubicBezTo>
                  <a:cubicBezTo>
                    <a:pt x="104" y="957"/>
                    <a:pt x="112" y="955"/>
                    <a:pt x="121" y="953"/>
                  </a:cubicBezTo>
                  <a:cubicBezTo>
                    <a:pt x="362" y="865"/>
                    <a:pt x="606" y="781"/>
                    <a:pt x="836" y="666"/>
                  </a:cubicBezTo>
                  <a:cubicBezTo>
                    <a:pt x="944" y="610"/>
                    <a:pt x="1053" y="551"/>
                    <a:pt x="1148" y="473"/>
                  </a:cubicBezTo>
                  <a:cubicBezTo>
                    <a:pt x="1197" y="436"/>
                    <a:pt x="1243" y="396"/>
                    <a:pt x="1284" y="353"/>
                  </a:cubicBezTo>
                  <a:cubicBezTo>
                    <a:pt x="1327" y="307"/>
                    <a:pt x="1365" y="259"/>
                    <a:pt x="1401" y="207"/>
                  </a:cubicBezTo>
                  <a:cubicBezTo>
                    <a:pt x="1421" y="180"/>
                    <a:pt x="1434" y="156"/>
                    <a:pt x="1432" y="120"/>
                  </a:cubicBezTo>
                  <a:cubicBezTo>
                    <a:pt x="1429" y="85"/>
                    <a:pt x="1415" y="55"/>
                    <a:pt x="1391" y="32"/>
                  </a:cubicBezTo>
                  <a:cubicBezTo>
                    <a:pt x="1368" y="11"/>
                    <a:pt x="1338" y="1"/>
                    <a:pt x="1309" y="1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9" name="Google Shape;2719;p11"/>
            <p:cNvSpPr/>
            <p:nvPr/>
          </p:nvSpPr>
          <p:spPr>
            <a:xfrm>
              <a:off x="1009652" y="2212425"/>
              <a:ext cx="33495" cy="94875"/>
            </a:xfrm>
            <a:custGeom>
              <a:avLst/>
              <a:gdLst/>
              <a:ahLst/>
              <a:cxnLst/>
              <a:rect l="l" t="t" r="r" b="b"/>
              <a:pathLst>
                <a:path w="830" h="2351" extrusionOk="0">
                  <a:moveTo>
                    <a:pt x="714" y="1"/>
                  </a:moveTo>
                  <a:cubicBezTo>
                    <a:pt x="691" y="1"/>
                    <a:pt x="669" y="8"/>
                    <a:pt x="650" y="20"/>
                  </a:cubicBezTo>
                  <a:cubicBezTo>
                    <a:pt x="627" y="35"/>
                    <a:pt x="604" y="63"/>
                    <a:pt x="600" y="91"/>
                  </a:cubicBezTo>
                  <a:cubicBezTo>
                    <a:pt x="574" y="285"/>
                    <a:pt x="528" y="478"/>
                    <a:pt x="472" y="666"/>
                  </a:cubicBezTo>
                  <a:cubicBezTo>
                    <a:pt x="420" y="838"/>
                    <a:pt x="361" y="1009"/>
                    <a:pt x="302" y="1177"/>
                  </a:cubicBezTo>
                  <a:cubicBezTo>
                    <a:pt x="238" y="1361"/>
                    <a:pt x="170" y="1543"/>
                    <a:pt x="117" y="1730"/>
                  </a:cubicBezTo>
                  <a:cubicBezTo>
                    <a:pt x="65" y="1910"/>
                    <a:pt x="25" y="2092"/>
                    <a:pt x="4" y="2276"/>
                  </a:cubicBezTo>
                  <a:cubicBezTo>
                    <a:pt x="1" y="2312"/>
                    <a:pt x="16" y="2343"/>
                    <a:pt x="50" y="2351"/>
                  </a:cubicBezTo>
                  <a:lnTo>
                    <a:pt x="54" y="2351"/>
                  </a:lnTo>
                  <a:cubicBezTo>
                    <a:pt x="56" y="2351"/>
                    <a:pt x="57" y="2351"/>
                    <a:pt x="59" y="2351"/>
                  </a:cubicBezTo>
                  <a:cubicBezTo>
                    <a:pt x="87" y="2351"/>
                    <a:pt x="116" y="2332"/>
                    <a:pt x="121" y="2305"/>
                  </a:cubicBezTo>
                  <a:cubicBezTo>
                    <a:pt x="133" y="2197"/>
                    <a:pt x="151" y="2094"/>
                    <a:pt x="180" y="1987"/>
                  </a:cubicBezTo>
                  <a:cubicBezTo>
                    <a:pt x="203" y="1901"/>
                    <a:pt x="229" y="1816"/>
                    <a:pt x="259" y="1733"/>
                  </a:cubicBezTo>
                  <a:cubicBezTo>
                    <a:pt x="308" y="1601"/>
                    <a:pt x="363" y="1472"/>
                    <a:pt x="420" y="1347"/>
                  </a:cubicBezTo>
                  <a:cubicBezTo>
                    <a:pt x="480" y="1217"/>
                    <a:pt x="542" y="1090"/>
                    <a:pt x="600" y="960"/>
                  </a:cubicBezTo>
                  <a:cubicBezTo>
                    <a:pt x="654" y="832"/>
                    <a:pt x="706" y="702"/>
                    <a:pt x="746" y="570"/>
                  </a:cubicBezTo>
                  <a:cubicBezTo>
                    <a:pt x="786" y="429"/>
                    <a:pt x="814" y="290"/>
                    <a:pt x="827" y="142"/>
                  </a:cubicBezTo>
                  <a:cubicBezTo>
                    <a:pt x="829" y="122"/>
                    <a:pt x="829" y="103"/>
                    <a:pt x="825" y="83"/>
                  </a:cubicBezTo>
                  <a:cubicBezTo>
                    <a:pt x="821" y="74"/>
                    <a:pt x="815" y="64"/>
                    <a:pt x="811" y="54"/>
                  </a:cubicBezTo>
                  <a:cubicBezTo>
                    <a:pt x="794" y="28"/>
                    <a:pt x="769" y="11"/>
                    <a:pt x="739" y="4"/>
                  </a:cubicBezTo>
                  <a:cubicBezTo>
                    <a:pt x="731" y="2"/>
                    <a:pt x="722" y="1"/>
                    <a:pt x="714" y="1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0" name="Google Shape;2720;p11"/>
            <p:cNvSpPr/>
            <p:nvPr/>
          </p:nvSpPr>
          <p:spPr>
            <a:xfrm>
              <a:off x="1054123" y="2221625"/>
              <a:ext cx="56739" cy="92050"/>
            </a:xfrm>
            <a:custGeom>
              <a:avLst/>
              <a:gdLst/>
              <a:ahLst/>
              <a:cxnLst/>
              <a:rect l="l" t="t" r="r" b="b"/>
              <a:pathLst>
                <a:path w="1406" h="2281" extrusionOk="0">
                  <a:moveTo>
                    <a:pt x="75" y="1"/>
                  </a:moveTo>
                  <a:cubicBezTo>
                    <a:pt x="69" y="1"/>
                    <a:pt x="62" y="2"/>
                    <a:pt x="55" y="4"/>
                  </a:cubicBezTo>
                  <a:cubicBezTo>
                    <a:pt x="25" y="14"/>
                    <a:pt x="0" y="52"/>
                    <a:pt x="13" y="85"/>
                  </a:cubicBezTo>
                  <a:cubicBezTo>
                    <a:pt x="99" y="284"/>
                    <a:pt x="176" y="488"/>
                    <a:pt x="255" y="691"/>
                  </a:cubicBezTo>
                  <a:cubicBezTo>
                    <a:pt x="329" y="889"/>
                    <a:pt x="405" y="1089"/>
                    <a:pt x="494" y="1278"/>
                  </a:cubicBezTo>
                  <a:cubicBezTo>
                    <a:pt x="582" y="1465"/>
                    <a:pt x="680" y="1649"/>
                    <a:pt x="800" y="1815"/>
                  </a:cubicBezTo>
                  <a:cubicBezTo>
                    <a:pt x="859" y="1897"/>
                    <a:pt x="922" y="1976"/>
                    <a:pt x="990" y="2051"/>
                  </a:cubicBezTo>
                  <a:cubicBezTo>
                    <a:pt x="1062" y="2126"/>
                    <a:pt x="1139" y="2194"/>
                    <a:pt x="1221" y="2256"/>
                  </a:cubicBezTo>
                  <a:cubicBezTo>
                    <a:pt x="1240" y="2271"/>
                    <a:pt x="1257" y="2281"/>
                    <a:pt x="1279" y="2281"/>
                  </a:cubicBezTo>
                  <a:lnTo>
                    <a:pt x="1296" y="2281"/>
                  </a:lnTo>
                  <a:cubicBezTo>
                    <a:pt x="1325" y="2281"/>
                    <a:pt x="1349" y="2266"/>
                    <a:pt x="1369" y="2246"/>
                  </a:cubicBezTo>
                  <a:cubicBezTo>
                    <a:pt x="1405" y="2205"/>
                    <a:pt x="1405" y="2134"/>
                    <a:pt x="1360" y="2097"/>
                  </a:cubicBezTo>
                  <a:cubicBezTo>
                    <a:pt x="1248" y="2003"/>
                    <a:pt x="1145" y="1903"/>
                    <a:pt x="1049" y="1794"/>
                  </a:cubicBezTo>
                  <a:cubicBezTo>
                    <a:pt x="832" y="1535"/>
                    <a:pt x="663" y="1239"/>
                    <a:pt x="517" y="933"/>
                  </a:cubicBezTo>
                  <a:lnTo>
                    <a:pt x="517" y="933"/>
                  </a:lnTo>
                  <a:cubicBezTo>
                    <a:pt x="518" y="934"/>
                    <a:pt x="519" y="936"/>
                    <a:pt x="520" y="938"/>
                  </a:cubicBezTo>
                  <a:cubicBezTo>
                    <a:pt x="381" y="645"/>
                    <a:pt x="265" y="343"/>
                    <a:pt x="135" y="44"/>
                  </a:cubicBezTo>
                  <a:cubicBezTo>
                    <a:pt x="124" y="19"/>
                    <a:pt x="102" y="1"/>
                    <a:pt x="75" y="1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1" name="Google Shape;2721;p11"/>
            <p:cNvSpPr/>
            <p:nvPr/>
          </p:nvSpPr>
          <p:spPr>
            <a:xfrm>
              <a:off x="1067319" y="2234620"/>
              <a:ext cx="43583" cy="64891"/>
            </a:xfrm>
            <a:custGeom>
              <a:avLst/>
              <a:gdLst/>
              <a:ahLst/>
              <a:cxnLst/>
              <a:rect l="l" t="t" r="r" b="b"/>
              <a:pathLst>
                <a:path w="1080" h="1608" extrusionOk="0">
                  <a:moveTo>
                    <a:pt x="105" y="1"/>
                  </a:moveTo>
                  <a:cubicBezTo>
                    <a:pt x="87" y="1"/>
                    <a:pt x="69" y="6"/>
                    <a:pt x="54" y="15"/>
                  </a:cubicBezTo>
                  <a:cubicBezTo>
                    <a:pt x="15" y="41"/>
                    <a:pt x="1" y="99"/>
                    <a:pt x="30" y="137"/>
                  </a:cubicBezTo>
                  <a:cubicBezTo>
                    <a:pt x="196" y="373"/>
                    <a:pt x="363" y="606"/>
                    <a:pt x="524" y="846"/>
                  </a:cubicBezTo>
                  <a:cubicBezTo>
                    <a:pt x="683" y="1084"/>
                    <a:pt x="837" y="1327"/>
                    <a:pt x="969" y="1581"/>
                  </a:cubicBezTo>
                  <a:cubicBezTo>
                    <a:pt x="976" y="1595"/>
                    <a:pt x="992" y="1604"/>
                    <a:pt x="1009" y="1607"/>
                  </a:cubicBezTo>
                  <a:cubicBezTo>
                    <a:pt x="1011" y="1607"/>
                    <a:pt x="1013" y="1607"/>
                    <a:pt x="1015" y="1607"/>
                  </a:cubicBezTo>
                  <a:cubicBezTo>
                    <a:pt x="1027" y="1607"/>
                    <a:pt x="1039" y="1603"/>
                    <a:pt x="1051" y="1597"/>
                  </a:cubicBezTo>
                  <a:cubicBezTo>
                    <a:pt x="1064" y="1590"/>
                    <a:pt x="1072" y="1575"/>
                    <a:pt x="1077" y="1561"/>
                  </a:cubicBezTo>
                  <a:cubicBezTo>
                    <a:pt x="1079" y="1544"/>
                    <a:pt x="1074" y="1531"/>
                    <a:pt x="1067" y="1516"/>
                  </a:cubicBezTo>
                  <a:cubicBezTo>
                    <a:pt x="937" y="1259"/>
                    <a:pt x="805" y="1005"/>
                    <a:pt x="657" y="756"/>
                  </a:cubicBezTo>
                  <a:cubicBezTo>
                    <a:pt x="511" y="511"/>
                    <a:pt x="351" y="271"/>
                    <a:pt x="179" y="41"/>
                  </a:cubicBezTo>
                  <a:cubicBezTo>
                    <a:pt x="162" y="23"/>
                    <a:pt x="146" y="8"/>
                    <a:pt x="123" y="2"/>
                  </a:cubicBezTo>
                  <a:cubicBezTo>
                    <a:pt x="117" y="1"/>
                    <a:pt x="111" y="1"/>
                    <a:pt x="105" y="1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2" name="Google Shape;2722;p11"/>
            <p:cNvSpPr/>
            <p:nvPr/>
          </p:nvSpPr>
          <p:spPr>
            <a:xfrm>
              <a:off x="-731087" y="23430"/>
              <a:ext cx="1094307" cy="1108834"/>
            </a:xfrm>
            <a:custGeom>
              <a:avLst/>
              <a:gdLst/>
              <a:ahLst/>
              <a:cxnLst/>
              <a:rect l="l" t="t" r="r" b="b"/>
              <a:pathLst>
                <a:path w="27117" h="27477" extrusionOk="0">
                  <a:moveTo>
                    <a:pt x="8996" y="1"/>
                  </a:moveTo>
                  <a:cubicBezTo>
                    <a:pt x="8911" y="1"/>
                    <a:pt x="8822" y="3"/>
                    <a:pt x="8732" y="5"/>
                  </a:cubicBezTo>
                  <a:cubicBezTo>
                    <a:pt x="8371" y="15"/>
                    <a:pt x="8015" y="43"/>
                    <a:pt x="7663" y="86"/>
                  </a:cubicBezTo>
                  <a:lnTo>
                    <a:pt x="7666" y="91"/>
                  </a:lnTo>
                  <a:cubicBezTo>
                    <a:pt x="7206" y="394"/>
                    <a:pt x="6780" y="759"/>
                    <a:pt x="6409" y="1178"/>
                  </a:cubicBezTo>
                  <a:cubicBezTo>
                    <a:pt x="5944" y="1694"/>
                    <a:pt x="5509" y="2318"/>
                    <a:pt x="5114" y="3035"/>
                  </a:cubicBezTo>
                  <a:cubicBezTo>
                    <a:pt x="5004" y="3233"/>
                    <a:pt x="4897" y="3434"/>
                    <a:pt x="4798" y="3640"/>
                  </a:cubicBezTo>
                  <a:cubicBezTo>
                    <a:pt x="4693" y="3861"/>
                    <a:pt x="4594" y="4084"/>
                    <a:pt x="4503" y="4311"/>
                  </a:cubicBezTo>
                  <a:cubicBezTo>
                    <a:pt x="4403" y="4561"/>
                    <a:pt x="4309" y="4812"/>
                    <a:pt x="4214" y="5065"/>
                  </a:cubicBezTo>
                  <a:cubicBezTo>
                    <a:pt x="4123" y="5315"/>
                    <a:pt x="4029" y="5565"/>
                    <a:pt x="3924" y="5829"/>
                  </a:cubicBezTo>
                  <a:cubicBezTo>
                    <a:pt x="3753" y="6250"/>
                    <a:pt x="3515" y="6791"/>
                    <a:pt x="3185" y="7248"/>
                  </a:cubicBezTo>
                  <a:cubicBezTo>
                    <a:pt x="2909" y="7610"/>
                    <a:pt x="2576" y="7921"/>
                    <a:pt x="2313" y="8151"/>
                  </a:cubicBezTo>
                  <a:lnTo>
                    <a:pt x="2143" y="8299"/>
                  </a:lnTo>
                  <a:cubicBezTo>
                    <a:pt x="1918" y="8493"/>
                    <a:pt x="1638" y="8733"/>
                    <a:pt x="1398" y="8997"/>
                  </a:cubicBezTo>
                  <a:cubicBezTo>
                    <a:pt x="1174" y="9237"/>
                    <a:pt x="954" y="9524"/>
                    <a:pt x="724" y="9879"/>
                  </a:cubicBezTo>
                  <a:cubicBezTo>
                    <a:pt x="560" y="10135"/>
                    <a:pt x="428" y="10372"/>
                    <a:pt x="316" y="10602"/>
                  </a:cubicBezTo>
                  <a:cubicBezTo>
                    <a:pt x="201" y="10859"/>
                    <a:pt x="127" y="11066"/>
                    <a:pt x="76" y="11267"/>
                  </a:cubicBezTo>
                  <a:cubicBezTo>
                    <a:pt x="25" y="11482"/>
                    <a:pt x="0" y="11672"/>
                    <a:pt x="0" y="11844"/>
                  </a:cubicBezTo>
                  <a:cubicBezTo>
                    <a:pt x="6" y="12186"/>
                    <a:pt x="97" y="12508"/>
                    <a:pt x="263" y="12780"/>
                  </a:cubicBezTo>
                  <a:cubicBezTo>
                    <a:pt x="437" y="13056"/>
                    <a:pt x="693" y="13312"/>
                    <a:pt x="1042" y="13557"/>
                  </a:cubicBezTo>
                  <a:cubicBezTo>
                    <a:pt x="1412" y="13815"/>
                    <a:pt x="1813" y="14013"/>
                    <a:pt x="2117" y="14161"/>
                  </a:cubicBezTo>
                  <a:cubicBezTo>
                    <a:pt x="2281" y="14240"/>
                    <a:pt x="2445" y="14317"/>
                    <a:pt x="2610" y="14392"/>
                  </a:cubicBezTo>
                  <a:cubicBezTo>
                    <a:pt x="2840" y="14500"/>
                    <a:pt x="3067" y="14606"/>
                    <a:pt x="3295" y="14721"/>
                  </a:cubicBezTo>
                  <a:cubicBezTo>
                    <a:pt x="3575" y="14857"/>
                    <a:pt x="3986" y="15067"/>
                    <a:pt x="4334" y="15326"/>
                  </a:cubicBezTo>
                  <a:cubicBezTo>
                    <a:pt x="4539" y="15482"/>
                    <a:pt x="4710" y="15643"/>
                    <a:pt x="4858" y="15823"/>
                  </a:cubicBezTo>
                  <a:cubicBezTo>
                    <a:pt x="4947" y="15937"/>
                    <a:pt x="5026" y="16071"/>
                    <a:pt x="5093" y="16216"/>
                  </a:cubicBezTo>
                  <a:cubicBezTo>
                    <a:pt x="5154" y="16358"/>
                    <a:pt x="5197" y="16508"/>
                    <a:pt x="5221" y="16666"/>
                  </a:cubicBezTo>
                  <a:cubicBezTo>
                    <a:pt x="5241" y="16839"/>
                    <a:pt x="5240" y="17022"/>
                    <a:pt x="5220" y="17171"/>
                  </a:cubicBezTo>
                  <a:cubicBezTo>
                    <a:pt x="5198" y="17338"/>
                    <a:pt x="5161" y="17492"/>
                    <a:pt x="5105" y="17639"/>
                  </a:cubicBezTo>
                  <a:cubicBezTo>
                    <a:pt x="5053" y="17764"/>
                    <a:pt x="4986" y="17882"/>
                    <a:pt x="4911" y="17991"/>
                  </a:cubicBezTo>
                  <a:cubicBezTo>
                    <a:pt x="4812" y="18116"/>
                    <a:pt x="4694" y="18233"/>
                    <a:pt x="4551" y="18349"/>
                  </a:cubicBezTo>
                  <a:cubicBezTo>
                    <a:pt x="4296" y="18540"/>
                    <a:pt x="4019" y="18688"/>
                    <a:pt x="3726" y="18844"/>
                  </a:cubicBezTo>
                  <a:lnTo>
                    <a:pt x="3725" y="18839"/>
                  </a:lnTo>
                  <a:lnTo>
                    <a:pt x="3722" y="18839"/>
                  </a:lnTo>
                  <a:lnTo>
                    <a:pt x="3684" y="18865"/>
                  </a:lnTo>
                  <a:cubicBezTo>
                    <a:pt x="3361" y="19037"/>
                    <a:pt x="3028" y="19212"/>
                    <a:pt x="2748" y="19459"/>
                  </a:cubicBezTo>
                  <a:cubicBezTo>
                    <a:pt x="2647" y="19545"/>
                    <a:pt x="2563" y="19632"/>
                    <a:pt x="2491" y="19725"/>
                  </a:cubicBezTo>
                  <a:cubicBezTo>
                    <a:pt x="2420" y="19815"/>
                    <a:pt x="2349" y="19915"/>
                    <a:pt x="2290" y="20028"/>
                  </a:cubicBezTo>
                  <a:cubicBezTo>
                    <a:pt x="2219" y="20177"/>
                    <a:pt x="2173" y="20302"/>
                    <a:pt x="2145" y="20429"/>
                  </a:cubicBezTo>
                  <a:cubicBezTo>
                    <a:pt x="2110" y="20580"/>
                    <a:pt x="2090" y="20725"/>
                    <a:pt x="2087" y="20862"/>
                  </a:cubicBezTo>
                  <a:cubicBezTo>
                    <a:pt x="2080" y="21042"/>
                    <a:pt x="2090" y="21226"/>
                    <a:pt x="2116" y="21407"/>
                  </a:cubicBezTo>
                  <a:cubicBezTo>
                    <a:pt x="2140" y="21599"/>
                    <a:pt x="2175" y="21780"/>
                    <a:pt x="2224" y="21953"/>
                  </a:cubicBezTo>
                  <a:lnTo>
                    <a:pt x="2228" y="21990"/>
                  </a:lnTo>
                  <a:lnTo>
                    <a:pt x="2238" y="22024"/>
                  </a:lnTo>
                  <a:cubicBezTo>
                    <a:pt x="2706" y="21671"/>
                    <a:pt x="3208" y="21443"/>
                    <a:pt x="3722" y="21351"/>
                  </a:cubicBezTo>
                  <a:cubicBezTo>
                    <a:pt x="3949" y="21309"/>
                    <a:pt x="4174" y="21291"/>
                    <a:pt x="4410" y="21291"/>
                  </a:cubicBezTo>
                  <a:cubicBezTo>
                    <a:pt x="4726" y="21291"/>
                    <a:pt x="5075" y="21326"/>
                    <a:pt x="5474" y="21398"/>
                  </a:cubicBezTo>
                  <a:lnTo>
                    <a:pt x="5697" y="21441"/>
                  </a:lnTo>
                  <a:cubicBezTo>
                    <a:pt x="6072" y="21517"/>
                    <a:pt x="6468" y="21622"/>
                    <a:pt x="6806" y="21714"/>
                  </a:cubicBezTo>
                  <a:lnTo>
                    <a:pt x="6851" y="21724"/>
                  </a:lnTo>
                  <a:cubicBezTo>
                    <a:pt x="7015" y="21767"/>
                    <a:pt x="7180" y="21812"/>
                    <a:pt x="7344" y="21852"/>
                  </a:cubicBezTo>
                  <a:cubicBezTo>
                    <a:pt x="7667" y="21934"/>
                    <a:pt x="7993" y="22010"/>
                    <a:pt x="8321" y="22076"/>
                  </a:cubicBezTo>
                  <a:cubicBezTo>
                    <a:pt x="8651" y="22147"/>
                    <a:pt x="8943" y="22197"/>
                    <a:pt x="9208" y="22231"/>
                  </a:cubicBezTo>
                  <a:cubicBezTo>
                    <a:pt x="9513" y="22269"/>
                    <a:pt x="9825" y="22284"/>
                    <a:pt x="10168" y="22284"/>
                  </a:cubicBezTo>
                  <a:cubicBezTo>
                    <a:pt x="10642" y="22284"/>
                    <a:pt x="11170" y="22250"/>
                    <a:pt x="11781" y="22184"/>
                  </a:cubicBezTo>
                  <a:lnTo>
                    <a:pt x="11781" y="22184"/>
                  </a:lnTo>
                  <a:lnTo>
                    <a:pt x="11733" y="22195"/>
                  </a:lnTo>
                  <a:cubicBezTo>
                    <a:pt x="12130" y="22121"/>
                    <a:pt x="12531" y="22053"/>
                    <a:pt x="12926" y="21984"/>
                  </a:cubicBezTo>
                  <a:lnTo>
                    <a:pt x="13254" y="21927"/>
                  </a:lnTo>
                  <a:lnTo>
                    <a:pt x="13342" y="21911"/>
                  </a:lnTo>
                  <a:cubicBezTo>
                    <a:pt x="13773" y="21836"/>
                    <a:pt x="14204" y="21759"/>
                    <a:pt x="14636" y="21693"/>
                  </a:cubicBezTo>
                  <a:cubicBezTo>
                    <a:pt x="15215" y="21606"/>
                    <a:pt x="15983" y="21506"/>
                    <a:pt x="16783" y="21506"/>
                  </a:cubicBezTo>
                  <a:cubicBezTo>
                    <a:pt x="17091" y="21506"/>
                    <a:pt x="17378" y="21520"/>
                    <a:pt x="17642" y="21550"/>
                  </a:cubicBezTo>
                  <a:lnTo>
                    <a:pt x="17700" y="21566"/>
                  </a:lnTo>
                  <a:cubicBezTo>
                    <a:pt x="17305" y="21667"/>
                    <a:pt x="16901" y="21787"/>
                    <a:pt x="16465" y="21937"/>
                  </a:cubicBezTo>
                  <a:cubicBezTo>
                    <a:pt x="15735" y="22191"/>
                    <a:pt x="14978" y="22493"/>
                    <a:pt x="14014" y="22922"/>
                  </a:cubicBezTo>
                  <a:cubicBezTo>
                    <a:pt x="13764" y="23031"/>
                    <a:pt x="13514" y="23145"/>
                    <a:pt x="13265" y="23255"/>
                  </a:cubicBezTo>
                  <a:cubicBezTo>
                    <a:pt x="12740" y="23491"/>
                    <a:pt x="12215" y="23725"/>
                    <a:pt x="11685" y="23945"/>
                  </a:cubicBezTo>
                  <a:cubicBezTo>
                    <a:pt x="11285" y="24114"/>
                    <a:pt x="10933" y="24252"/>
                    <a:pt x="10606" y="24368"/>
                  </a:cubicBezTo>
                  <a:cubicBezTo>
                    <a:pt x="10287" y="24482"/>
                    <a:pt x="9872" y="24620"/>
                    <a:pt x="9484" y="24695"/>
                  </a:cubicBezTo>
                  <a:cubicBezTo>
                    <a:pt x="9254" y="24733"/>
                    <a:pt x="9045" y="24756"/>
                    <a:pt x="8845" y="24763"/>
                  </a:cubicBezTo>
                  <a:cubicBezTo>
                    <a:pt x="8789" y="24766"/>
                    <a:pt x="8736" y="24766"/>
                    <a:pt x="8681" y="24766"/>
                  </a:cubicBezTo>
                  <a:cubicBezTo>
                    <a:pt x="8549" y="24766"/>
                    <a:pt x="8416" y="24761"/>
                    <a:pt x="8283" y="24752"/>
                  </a:cubicBezTo>
                  <a:cubicBezTo>
                    <a:pt x="7903" y="24716"/>
                    <a:pt x="7511" y="24644"/>
                    <a:pt x="7080" y="24531"/>
                  </a:cubicBezTo>
                  <a:cubicBezTo>
                    <a:pt x="6800" y="24459"/>
                    <a:pt x="6520" y="24376"/>
                    <a:pt x="6241" y="24294"/>
                  </a:cubicBezTo>
                  <a:lnTo>
                    <a:pt x="6169" y="24272"/>
                  </a:lnTo>
                  <a:lnTo>
                    <a:pt x="5866" y="24180"/>
                  </a:lnTo>
                  <a:cubicBezTo>
                    <a:pt x="5125" y="23963"/>
                    <a:pt x="4324" y="23762"/>
                    <a:pt x="3505" y="23762"/>
                  </a:cubicBezTo>
                  <a:lnTo>
                    <a:pt x="3383" y="23764"/>
                  </a:lnTo>
                  <a:cubicBezTo>
                    <a:pt x="2877" y="23775"/>
                    <a:pt x="2362" y="23861"/>
                    <a:pt x="1856" y="24021"/>
                  </a:cubicBezTo>
                  <a:cubicBezTo>
                    <a:pt x="1633" y="24091"/>
                    <a:pt x="1408" y="24170"/>
                    <a:pt x="1182" y="24261"/>
                  </a:cubicBezTo>
                  <a:cubicBezTo>
                    <a:pt x="1363" y="24429"/>
                    <a:pt x="1552" y="24587"/>
                    <a:pt x="1745" y="24735"/>
                  </a:cubicBezTo>
                  <a:cubicBezTo>
                    <a:pt x="2383" y="25226"/>
                    <a:pt x="3114" y="25660"/>
                    <a:pt x="3921" y="26026"/>
                  </a:cubicBezTo>
                  <a:cubicBezTo>
                    <a:pt x="4697" y="26379"/>
                    <a:pt x="5507" y="26664"/>
                    <a:pt x="6323" y="26868"/>
                  </a:cubicBezTo>
                  <a:cubicBezTo>
                    <a:pt x="6592" y="26937"/>
                    <a:pt x="6863" y="26997"/>
                    <a:pt x="7132" y="27054"/>
                  </a:cubicBezTo>
                  <a:cubicBezTo>
                    <a:pt x="8467" y="27330"/>
                    <a:pt x="9906" y="27469"/>
                    <a:pt x="11405" y="27477"/>
                  </a:cubicBezTo>
                  <a:cubicBezTo>
                    <a:pt x="11435" y="27477"/>
                    <a:pt x="11466" y="27477"/>
                    <a:pt x="11496" y="27477"/>
                  </a:cubicBezTo>
                  <a:cubicBezTo>
                    <a:pt x="13288" y="27477"/>
                    <a:pt x="15101" y="27312"/>
                    <a:pt x="16887" y="26983"/>
                  </a:cubicBezTo>
                  <a:cubicBezTo>
                    <a:pt x="18743" y="26642"/>
                    <a:pt x="20516" y="26149"/>
                    <a:pt x="22155" y="25525"/>
                  </a:cubicBezTo>
                  <a:cubicBezTo>
                    <a:pt x="23870" y="24870"/>
                    <a:pt x="25319" y="24121"/>
                    <a:pt x="26582" y="23234"/>
                  </a:cubicBezTo>
                  <a:lnTo>
                    <a:pt x="26784" y="23426"/>
                  </a:lnTo>
                  <a:cubicBezTo>
                    <a:pt x="26805" y="23446"/>
                    <a:pt x="26828" y="23456"/>
                    <a:pt x="26856" y="23464"/>
                  </a:cubicBezTo>
                  <a:cubicBezTo>
                    <a:pt x="26867" y="23466"/>
                    <a:pt x="26878" y="23467"/>
                    <a:pt x="26889" y="23467"/>
                  </a:cubicBezTo>
                  <a:cubicBezTo>
                    <a:pt x="26951" y="23467"/>
                    <a:pt x="27019" y="23437"/>
                    <a:pt x="27053" y="23389"/>
                  </a:cubicBezTo>
                  <a:cubicBezTo>
                    <a:pt x="27116" y="23304"/>
                    <a:pt x="27100" y="23198"/>
                    <a:pt x="27014" y="23119"/>
                  </a:cubicBezTo>
                  <a:lnTo>
                    <a:pt x="26927" y="23037"/>
                  </a:lnTo>
                  <a:lnTo>
                    <a:pt x="26830" y="22957"/>
                  </a:lnTo>
                  <a:lnTo>
                    <a:pt x="26835" y="22952"/>
                  </a:lnTo>
                  <a:lnTo>
                    <a:pt x="26809" y="22924"/>
                  </a:lnTo>
                  <a:lnTo>
                    <a:pt x="26649" y="22764"/>
                  </a:lnTo>
                  <a:cubicBezTo>
                    <a:pt x="26635" y="22744"/>
                    <a:pt x="26619" y="22728"/>
                    <a:pt x="26603" y="22715"/>
                  </a:cubicBezTo>
                  <a:cubicBezTo>
                    <a:pt x="25775" y="21862"/>
                    <a:pt x="25034" y="20878"/>
                    <a:pt x="24348" y="19721"/>
                  </a:cubicBezTo>
                  <a:cubicBezTo>
                    <a:pt x="23925" y="19000"/>
                    <a:pt x="23525" y="18228"/>
                    <a:pt x="23132" y="17364"/>
                  </a:cubicBezTo>
                  <a:cubicBezTo>
                    <a:pt x="22477" y="15920"/>
                    <a:pt x="21917" y="14408"/>
                    <a:pt x="21377" y="12947"/>
                  </a:cubicBezTo>
                  <a:cubicBezTo>
                    <a:pt x="20809" y="11416"/>
                    <a:pt x="20222" y="9832"/>
                    <a:pt x="19525" y="8324"/>
                  </a:cubicBezTo>
                  <a:cubicBezTo>
                    <a:pt x="18740" y="6626"/>
                    <a:pt x="17966" y="5306"/>
                    <a:pt x="17089" y="4170"/>
                  </a:cubicBezTo>
                  <a:cubicBezTo>
                    <a:pt x="16587" y="3518"/>
                    <a:pt x="16032" y="2906"/>
                    <a:pt x="15436" y="2349"/>
                  </a:cubicBezTo>
                  <a:cubicBezTo>
                    <a:pt x="15175" y="2104"/>
                    <a:pt x="14862" y="1822"/>
                    <a:pt x="14514" y="1577"/>
                  </a:cubicBezTo>
                  <a:cubicBezTo>
                    <a:pt x="14195" y="1350"/>
                    <a:pt x="13851" y="1142"/>
                    <a:pt x="13490" y="963"/>
                  </a:cubicBezTo>
                  <a:cubicBezTo>
                    <a:pt x="12818" y="629"/>
                    <a:pt x="12082" y="379"/>
                    <a:pt x="11300" y="220"/>
                  </a:cubicBezTo>
                  <a:cubicBezTo>
                    <a:pt x="10599" y="76"/>
                    <a:pt x="9861" y="2"/>
                    <a:pt x="9099" y="2"/>
                  </a:cubicBezTo>
                  <a:cubicBezTo>
                    <a:pt x="9066" y="1"/>
                    <a:pt x="9031" y="1"/>
                    <a:pt x="899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3" name="Google Shape;2723;p11"/>
            <p:cNvSpPr/>
            <p:nvPr/>
          </p:nvSpPr>
          <p:spPr>
            <a:xfrm>
              <a:off x="-683347" y="982618"/>
              <a:ext cx="230104" cy="130589"/>
            </a:xfrm>
            <a:custGeom>
              <a:avLst/>
              <a:gdLst/>
              <a:ahLst/>
              <a:cxnLst/>
              <a:rect l="l" t="t" r="r" b="b"/>
              <a:pathLst>
                <a:path w="5702" h="3236" extrusionOk="0">
                  <a:moveTo>
                    <a:pt x="2026" y="1"/>
                  </a:moveTo>
                  <a:cubicBezTo>
                    <a:pt x="1578" y="25"/>
                    <a:pt x="1125" y="108"/>
                    <a:pt x="682" y="248"/>
                  </a:cubicBezTo>
                  <a:cubicBezTo>
                    <a:pt x="455" y="318"/>
                    <a:pt x="231" y="398"/>
                    <a:pt x="1" y="492"/>
                  </a:cubicBezTo>
                  <a:cubicBezTo>
                    <a:pt x="182" y="660"/>
                    <a:pt x="370" y="818"/>
                    <a:pt x="568" y="969"/>
                  </a:cubicBezTo>
                  <a:cubicBezTo>
                    <a:pt x="1206" y="1460"/>
                    <a:pt x="1936" y="1895"/>
                    <a:pt x="2746" y="2258"/>
                  </a:cubicBezTo>
                  <a:cubicBezTo>
                    <a:pt x="3527" y="2616"/>
                    <a:pt x="4333" y="2898"/>
                    <a:pt x="5149" y="3104"/>
                  </a:cubicBezTo>
                  <a:cubicBezTo>
                    <a:pt x="5334" y="3149"/>
                    <a:pt x="5516" y="3195"/>
                    <a:pt x="5702" y="3235"/>
                  </a:cubicBezTo>
                  <a:cubicBezTo>
                    <a:pt x="5475" y="3076"/>
                    <a:pt x="5249" y="2912"/>
                    <a:pt x="5026" y="2750"/>
                  </a:cubicBezTo>
                  <a:cubicBezTo>
                    <a:pt x="4351" y="2250"/>
                    <a:pt x="3692" y="1724"/>
                    <a:pt x="3082" y="1145"/>
                  </a:cubicBezTo>
                  <a:cubicBezTo>
                    <a:pt x="2773" y="854"/>
                    <a:pt x="2477" y="545"/>
                    <a:pt x="2204" y="217"/>
                  </a:cubicBezTo>
                  <a:cubicBezTo>
                    <a:pt x="2142" y="146"/>
                    <a:pt x="2083" y="74"/>
                    <a:pt x="2026" y="1"/>
                  </a:cubicBezTo>
                  <a:close/>
                </a:path>
              </a:pathLst>
            </a:custGeom>
            <a:solidFill>
              <a:srgbClr val="EFCA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4" name="Google Shape;2724;p11"/>
            <p:cNvSpPr/>
            <p:nvPr/>
          </p:nvSpPr>
          <p:spPr>
            <a:xfrm>
              <a:off x="372613" y="-122290"/>
              <a:ext cx="1184500" cy="1251933"/>
            </a:xfrm>
            <a:custGeom>
              <a:avLst/>
              <a:gdLst/>
              <a:ahLst/>
              <a:cxnLst/>
              <a:rect l="l" t="t" r="r" b="b"/>
              <a:pathLst>
                <a:path w="29352" h="31023" extrusionOk="0">
                  <a:moveTo>
                    <a:pt x="15300" y="0"/>
                  </a:moveTo>
                  <a:cubicBezTo>
                    <a:pt x="15043" y="5"/>
                    <a:pt x="14801" y="21"/>
                    <a:pt x="14566" y="55"/>
                  </a:cubicBezTo>
                  <a:cubicBezTo>
                    <a:pt x="14123" y="114"/>
                    <a:pt x="13660" y="245"/>
                    <a:pt x="13144" y="453"/>
                  </a:cubicBezTo>
                  <a:cubicBezTo>
                    <a:pt x="12482" y="720"/>
                    <a:pt x="11814" y="1092"/>
                    <a:pt x="11106" y="1586"/>
                  </a:cubicBezTo>
                  <a:cubicBezTo>
                    <a:pt x="10686" y="1879"/>
                    <a:pt x="10278" y="2195"/>
                    <a:pt x="9885" y="2531"/>
                  </a:cubicBezTo>
                  <a:lnTo>
                    <a:pt x="9871" y="2546"/>
                  </a:lnTo>
                  <a:lnTo>
                    <a:pt x="9869" y="2543"/>
                  </a:lnTo>
                  <a:cubicBezTo>
                    <a:pt x="9611" y="2768"/>
                    <a:pt x="9355" y="2999"/>
                    <a:pt x="9111" y="3238"/>
                  </a:cubicBezTo>
                  <a:cubicBezTo>
                    <a:pt x="8467" y="3864"/>
                    <a:pt x="7876" y="4529"/>
                    <a:pt x="7357" y="5217"/>
                  </a:cubicBezTo>
                  <a:cubicBezTo>
                    <a:pt x="6831" y="5911"/>
                    <a:pt x="6425" y="6551"/>
                    <a:pt x="6119" y="7175"/>
                  </a:cubicBezTo>
                  <a:cubicBezTo>
                    <a:pt x="5991" y="7436"/>
                    <a:pt x="5827" y="7784"/>
                    <a:pt x="5702" y="8151"/>
                  </a:cubicBezTo>
                  <a:cubicBezTo>
                    <a:pt x="5626" y="8377"/>
                    <a:pt x="5560" y="8608"/>
                    <a:pt x="5496" y="8838"/>
                  </a:cubicBezTo>
                  <a:cubicBezTo>
                    <a:pt x="5419" y="9104"/>
                    <a:pt x="5352" y="9371"/>
                    <a:pt x="5286" y="9639"/>
                  </a:cubicBezTo>
                  <a:cubicBezTo>
                    <a:pt x="5032" y="10665"/>
                    <a:pt x="4829" y="11719"/>
                    <a:pt x="4632" y="12738"/>
                  </a:cubicBezTo>
                  <a:lnTo>
                    <a:pt x="4591" y="12949"/>
                  </a:lnTo>
                  <a:cubicBezTo>
                    <a:pt x="4364" y="14122"/>
                    <a:pt x="4151" y="15178"/>
                    <a:pt x="3867" y="16233"/>
                  </a:cubicBezTo>
                  <a:cubicBezTo>
                    <a:pt x="3696" y="16855"/>
                    <a:pt x="3528" y="17397"/>
                    <a:pt x="3357" y="17882"/>
                  </a:cubicBezTo>
                  <a:cubicBezTo>
                    <a:pt x="3179" y="18379"/>
                    <a:pt x="2981" y="18873"/>
                    <a:pt x="2744" y="19405"/>
                  </a:cubicBezTo>
                  <a:lnTo>
                    <a:pt x="2741" y="19405"/>
                  </a:lnTo>
                  <a:lnTo>
                    <a:pt x="2741" y="19409"/>
                  </a:lnTo>
                  <a:cubicBezTo>
                    <a:pt x="2739" y="19412"/>
                    <a:pt x="2739" y="19413"/>
                    <a:pt x="2738" y="19418"/>
                  </a:cubicBezTo>
                  <a:lnTo>
                    <a:pt x="2741" y="19418"/>
                  </a:lnTo>
                  <a:lnTo>
                    <a:pt x="2719" y="19454"/>
                  </a:lnTo>
                  <a:cubicBezTo>
                    <a:pt x="2525" y="19879"/>
                    <a:pt x="2321" y="20301"/>
                    <a:pt x="2116" y="20725"/>
                  </a:cubicBezTo>
                  <a:lnTo>
                    <a:pt x="2027" y="20911"/>
                  </a:lnTo>
                  <a:cubicBezTo>
                    <a:pt x="1597" y="21796"/>
                    <a:pt x="1154" y="22714"/>
                    <a:pt x="793" y="23648"/>
                  </a:cubicBezTo>
                  <a:cubicBezTo>
                    <a:pt x="352" y="24798"/>
                    <a:pt x="112" y="25759"/>
                    <a:pt x="41" y="26671"/>
                  </a:cubicBezTo>
                  <a:cubicBezTo>
                    <a:pt x="0" y="27204"/>
                    <a:pt x="16" y="27720"/>
                    <a:pt x="88" y="28199"/>
                  </a:cubicBezTo>
                  <a:cubicBezTo>
                    <a:pt x="155" y="28670"/>
                    <a:pt x="266" y="29068"/>
                    <a:pt x="424" y="29410"/>
                  </a:cubicBezTo>
                  <a:cubicBezTo>
                    <a:pt x="579" y="29752"/>
                    <a:pt x="770" y="30033"/>
                    <a:pt x="994" y="30247"/>
                  </a:cubicBezTo>
                  <a:cubicBezTo>
                    <a:pt x="1027" y="30279"/>
                    <a:pt x="1060" y="30308"/>
                    <a:pt x="1093" y="30336"/>
                  </a:cubicBezTo>
                  <a:cubicBezTo>
                    <a:pt x="1102" y="30372"/>
                    <a:pt x="1128" y="30398"/>
                    <a:pt x="1172" y="30408"/>
                  </a:cubicBezTo>
                  <a:lnTo>
                    <a:pt x="1178" y="30408"/>
                  </a:lnTo>
                  <a:cubicBezTo>
                    <a:pt x="1365" y="30559"/>
                    <a:pt x="1573" y="30684"/>
                    <a:pt x="1796" y="30777"/>
                  </a:cubicBezTo>
                  <a:cubicBezTo>
                    <a:pt x="1968" y="30849"/>
                    <a:pt x="2152" y="30904"/>
                    <a:pt x="2349" y="30945"/>
                  </a:cubicBezTo>
                  <a:cubicBezTo>
                    <a:pt x="2601" y="30997"/>
                    <a:pt x="2872" y="31023"/>
                    <a:pt x="3171" y="31023"/>
                  </a:cubicBezTo>
                  <a:cubicBezTo>
                    <a:pt x="3334" y="31023"/>
                    <a:pt x="3506" y="31015"/>
                    <a:pt x="3687" y="31000"/>
                  </a:cubicBezTo>
                  <a:cubicBezTo>
                    <a:pt x="4470" y="30930"/>
                    <a:pt x="5221" y="30744"/>
                    <a:pt x="5850" y="30573"/>
                  </a:cubicBezTo>
                  <a:cubicBezTo>
                    <a:pt x="6208" y="30477"/>
                    <a:pt x="6564" y="30375"/>
                    <a:pt x="6920" y="30269"/>
                  </a:cubicBezTo>
                  <a:lnTo>
                    <a:pt x="7175" y="30196"/>
                  </a:lnTo>
                  <a:cubicBezTo>
                    <a:pt x="7515" y="30098"/>
                    <a:pt x="7865" y="29997"/>
                    <a:pt x="8206" y="29883"/>
                  </a:cubicBezTo>
                  <a:cubicBezTo>
                    <a:pt x="8525" y="29776"/>
                    <a:pt x="8838" y="29666"/>
                    <a:pt x="9152" y="29552"/>
                  </a:cubicBezTo>
                  <a:cubicBezTo>
                    <a:pt x="9274" y="29509"/>
                    <a:pt x="9397" y="29465"/>
                    <a:pt x="9523" y="29422"/>
                  </a:cubicBezTo>
                  <a:cubicBezTo>
                    <a:pt x="9598" y="29195"/>
                    <a:pt x="9674" y="28968"/>
                    <a:pt x="9754" y="28741"/>
                  </a:cubicBezTo>
                  <a:lnTo>
                    <a:pt x="9754" y="28741"/>
                  </a:lnTo>
                  <a:cubicBezTo>
                    <a:pt x="9592" y="28798"/>
                    <a:pt x="9430" y="28856"/>
                    <a:pt x="9272" y="28913"/>
                  </a:cubicBezTo>
                  <a:lnTo>
                    <a:pt x="8848" y="29064"/>
                  </a:lnTo>
                  <a:cubicBezTo>
                    <a:pt x="8490" y="29190"/>
                    <a:pt x="8069" y="29335"/>
                    <a:pt x="7631" y="29463"/>
                  </a:cubicBezTo>
                  <a:cubicBezTo>
                    <a:pt x="7492" y="29502"/>
                    <a:pt x="7354" y="29539"/>
                    <a:pt x="7212" y="29578"/>
                  </a:cubicBezTo>
                  <a:cubicBezTo>
                    <a:pt x="7071" y="29617"/>
                    <a:pt x="6933" y="29653"/>
                    <a:pt x="6791" y="29694"/>
                  </a:cubicBezTo>
                  <a:lnTo>
                    <a:pt x="6508" y="29773"/>
                  </a:lnTo>
                  <a:cubicBezTo>
                    <a:pt x="5596" y="30031"/>
                    <a:pt x="4654" y="30298"/>
                    <a:pt x="3700" y="30391"/>
                  </a:cubicBezTo>
                  <a:cubicBezTo>
                    <a:pt x="3527" y="30406"/>
                    <a:pt x="3362" y="30413"/>
                    <a:pt x="3205" y="30413"/>
                  </a:cubicBezTo>
                  <a:cubicBezTo>
                    <a:pt x="2966" y="30413"/>
                    <a:pt x="2745" y="30396"/>
                    <a:pt x="2537" y="30362"/>
                  </a:cubicBezTo>
                  <a:cubicBezTo>
                    <a:pt x="2395" y="30334"/>
                    <a:pt x="2265" y="30299"/>
                    <a:pt x="2143" y="30265"/>
                  </a:cubicBezTo>
                  <a:cubicBezTo>
                    <a:pt x="3067" y="30107"/>
                    <a:pt x="4026" y="29910"/>
                    <a:pt x="5081" y="29659"/>
                  </a:cubicBezTo>
                  <a:cubicBezTo>
                    <a:pt x="6336" y="29360"/>
                    <a:pt x="7600" y="29019"/>
                    <a:pt x="8822" y="28688"/>
                  </a:cubicBezTo>
                  <a:cubicBezTo>
                    <a:pt x="9173" y="28594"/>
                    <a:pt x="9523" y="28497"/>
                    <a:pt x="9875" y="28403"/>
                  </a:cubicBezTo>
                  <a:cubicBezTo>
                    <a:pt x="9932" y="28245"/>
                    <a:pt x="9991" y="28089"/>
                    <a:pt x="10052" y="27934"/>
                  </a:cubicBezTo>
                  <a:cubicBezTo>
                    <a:pt x="10237" y="27467"/>
                    <a:pt x="10409" y="27076"/>
                    <a:pt x="10593" y="26707"/>
                  </a:cubicBezTo>
                  <a:cubicBezTo>
                    <a:pt x="10747" y="26387"/>
                    <a:pt x="10925" y="26049"/>
                    <a:pt x="11135" y="25674"/>
                  </a:cubicBezTo>
                  <a:cubicBezTo>
                    <a:pt x="11512" y="24991"/>
                    <a:pt x="11923" y="24350"/>
                    <a:pt x="12355" y="23768"/>
                  </a:cubicBezTo>
                  <a:cubicBezTo>
                    <a:pt x="12651" y="23370"/>
                    <a:pt x="12946" y="23011"/>
                    <a:pt x="13259" y="22678"/>
                  </a:cubicBezTo>
                  <a:cubicBezTo>
                    <a:pt x="13549" y="22447"/>
                    <a:pt x="13851" y="22267"/>
                    <a:pt x="14164" y="22141"/>
                  </a:cubicBezTo>
                  <a:cubicBezTo>
                    <a:pt x="14460" y="22020"/>
                    <a:pt x="14784" y="21954"/>
                    <a:pt x="15103" y="21951"/>
                  </a:cubicBezTo>
                  <a:cubicBezTo>
                    <a:pt x="15300" y="21954"/>
                    <a:pt x="15469" y="21969"/>
                    <a:pt x="15630" y="21996"/>
                  </a:cubicBezTo>
                  <a:cubicBezTo>
                    <a:pt x="15656" y="21999"/>
                    <a:pt x="15685" y="22005"/>
                    <a:pt x="15711" y="22009"/>
                  </a:cubicBezTo>
                  <a:cubicBezTo>
                    <a:pt x="15854" y="22040"/>
                    <a:pt x="16012" y="22085"/>
                    <a:pt x="16202" y="22152"/>
                  </a:cubicBezTo>
                  <a:cubicBezTo>
                    <a:pt x="16565" y="22283"/>
                    <a:pt x="16920" y="22480"/>
                    <a:pt x="17222" y="22721"/>
                  </a:cubicBezTo>
                  <a:cubicBezTo>
                    <a:pt x="17571" y="23003"/>
                    <a:pt x="17861" y="23355"/>
                    <a:pt x="18047" y="23593"/>
                  </a:cubicBezTo>
                  <a:cubicBezTo>
                    <a:pt x="18221" y="23819"/>
                    <a:pt x="18382" y="24045"/>
                    <a:pt x="18562" y="24303"/>
                  </a:cubicBezTo>
                  <a:cubicBezTo>
                    <a:pt x="18853" y="24713"/>
                    <a:pt x="19156" y="25141"/>
                    <a:pt x="19528" y="25525"/>
                  </a:cubicBezTo>
                  <a:cubicBezTo>
                    <a:pt x="19836" y="25825"/>
                    <a:pt x="20162" y="26053"/>
                    <a:pt x="20469" y="26265"/>
                  </a:cubicBezTo>
                  <a:cubicBezTo>
                    <a:pt x="20656" y="26392"/>
                    <a:pt x="20842" y="26514"/>
                    <a:pt x="21031" y="26635"/>
                  </a:cubicBezTo>
                  <a:cubicBezTo>
                    <a:pt x="21413" y="26605"/>
                    <a:pt x="21796" y="26565"/>
                    <a:pt x="22172" y="26512"/>
                  </a:cubicBezTo>
                  <a:cubicBezTo>
                    <a:pt x="22569" y="26456"/>
                    <a:pt x="22927" y="26392"/>
                    <a:pt x="23255" y="26318"/>
                  </a:cubicBezTo>
                  <a:lnTo>
                    <a:pt x="23584" y="26114"/>
                  </a:lnTo>
                  <a:lnTo>
                    <a:pt x="23649" y="26074"/>
                  </a:lnTo>
                  <a:cubicBezTo>
                    <a:pt x="23936" y="25898"/>
                    <a:pt x="24232" y="25717"/>
                    <a:pt x="24512" y="25523"/>
                  </a:cubicBezTo>
                  <a:cubicBezTo>
                    <a:pt x="24749" y="25358"/>
                    <a:pt x="24999" y="25176"/>
                    <a:pt x="25226" y="24962"/>
                  </a:cubicBezTo>
                  <a:cubicBezTo>
                    <a:pt x="25459" y="24748"/>
                    <a:pt x="25631" y="24560"/>
                    <a:pt x="25768" y="24369"/>
                  </a:cubicBezTo>
                  <a:cubicBezTo>
                    <a:pt x="25957" y="24094"/>
                    <a:pt x="26099" y="23811"/>
                    <a:pt x="26187" y="23518"/>
                  </a:cubicBezTo>
                  <a:cubicBezTo>
                    <a:pt x="26272" y="23225"/>
                    <a:pt x="26331" y="22908"/>
                    <a:pt x="26361" y="22573"/>
                  </a:cubicBezTo>
                  <a:cubicBezTo>
                    <a:pt x="26382" y="22368"/>
                    <a:pt x="26397" y="22161"/>
                    <a:pt x="26411" y="21946"/>
                  </a:cubicBezTo>
                  <a:cubicBezTo>
                    <a:pt x="26440" y="21510"/>
                    <a:pt x="26471" y="21064"/>
                    <a:pt x="26562" y="20637"/>
                  </a:cubicBezTo>
                  <a:cubicBezTo>
                    <a:pt x="26588" y="20522"/>
                    <a:pt x="26618" y="20409"/>
                    <a:pt x="26654" y="20295"/>
                  </a:cubicBezTo>
                  <a:lnTo>
                    <a:pt x="26701" y="20152"/>
                  </a:lnTo>
                  <a:lnTo>
                    <a:pt x="26747" y="20007"/>
                  </a:lnTo>
                  <a:lnTo>
                    <a:pt x="26792" y="19866"/>
                  </a:lnTo>
                  <a:cubicBezTo>
                    <a:pt x="26839" y="19728"/>
                    <a:pt x="26885" y="19592"/>
                    <a:pt x="26931" y="19452"/>
                  </a:cubicBezTo>
                  <a:cubicBezTo>
                    <a:pt x="27039" y="19129"/>
                    <a:pt x="27149" y="18779"/>
                    <a:pt x="27237" y="18421"/>
                  </a:cubicBezTo>
                  <a:cubicBezTo>
                    <a:pt x="27329" y="18040"/>
                    <a:pt x="27379" y="17732"/>
                    <a:pt x="27398" y="17450"/>
                  </a:cubicBezTo>
                  <a:cubicBezTo>
                    <a:pt x="27422" y="17091"/>
                    <a:pt x="27406" y="16755"/>
                    <a:pt x="27355" y="16453"/>
                  </a:cubicBezTo>
                  <a:cubicBezTo>
                    <a:pt x="27287" y="16070"/>
                    <a:pt x="27175" y="15689"/>
                    <a:pt x="27013" y="15319"/>
                  </a:cubicBezTo>
                  <a:cubicBezTo>
                    <a:pt x="26868" y="14990"/>
                    <a:pt x="26688" y="14658"/>
                    <a:pt x="26476" y="14329"/>
                  </a:cubicBezTo>
                  <a:cubicBezTo>
                    <a:pt x="26273" y="14019"/>
                    <a:pt x="26052" y="13714"/>
                    <a:pt x="25839" y="13421"/>
                  </a:cubicBezTo>
                  <a:cubicBezTo>
                    <a:pt x="25607" y="13104"/>
                    <a:pt x="25383" y="12795"/>
                    <a:pt x="25187" y="12482"/>
                  </a:cubicBezTo>
                  <a:cubicBezTo>
                    <a:pt x="25046" y="12261"/>
                    <a:pt x="24930" y="12058"/>
                    <a:pt x="24830" y="11856"/>
                  </a:cubicBezTo>
                  <a:cubicBezTo>
                    <a:pt x="24726" y="11643"/>
                    <a:pt x="24634" y="11419"/>
                    <a:pt x="24555" y="11194"/>
                  </a:cubicBezTo>
                  <a:cubicBezTo>
                    <a:pt x="24426" y="10787"/>
                    <a:pt x="24341" y="10365"/>
                    <a:pt x="24314" y="9967"/>
                  </a:cubicBezTo>
                  <a:cubicBezTo>
                    <a:pt x="24297" y="9609"/>
                    <a:pt x="24321" y="9262"/>
                    <a:pt x="24389" y="8927"/>
                  </a:cubicBezTo>
                  <a:cubicBezTo>
                    <a:pt x="24449" y="8658"/>
                    <a:pt x="24529" y="8423"/>
                    <a:pt x="24637" y="8207"/>
                  </a:cubicBezTo>
                  <a:cubicBezTo>
                    <a:pt x="24743" y="8001"/>
                    <a:pt x="24871" y="7815"/>
                    <a:pt x="25028" y="7640"/>
                  </a:cubicBezTo>
                  <a:cubicBezTo>
                    <a:pt x="25167" y="7495"/>
                    <a:pt x="25315" y="7373"/>
                    <a:pt x="25492" y="7254"/>
                  </a:cubicBezTo>
                  <a:cubicBezTo>
                    <a:pt x="25661" y="7146"/>
                    <a:pt x="25851" y="7060"/>
                    <a:pt x="26076" y="6982"/>
                  </a:cubicBezTo>
                  <a:cubicBezTo>
                    <a:pt x="26203" y="6942"/>
                    <a:pt x="26335" y="6908"/>
                    <a:pt x="26483" y="6873"/>
                  </a:cubicBezTo>
                  <a:lnTo>
                    <a:pt x="26532" y="6860"/>
                  </a:lnTo>
                  <a:lnTo>
                    <a:pt x="26674" y="6823"/>
                  </a:lnTo>
                  <a:lnTo>
                    <a:pt x="26896" y="6764"/>
                  </a:lnTo>
                  <a:cubicBezTo>
                    <a:pt x="27142" y="6694"/>
                    <a:pt x="27386" y="6622"/>
                    <a:pt x="27630" y="6536"/>
                  </a:cubicBezTo>
                  <a:cubicBezTo>
                    <a:pt x="27912" y="6435"/>
                    <a:pt x="28132" y="6343"/>
                    <a:pt x="28320" y="6245"/>
                  </a:cubicBezTo>
                  <a:cubicBezTo>
                    <a:pt x="28557" y="6121"/>
                    <a:pt x="28738" y="6004"/>
                    <a:pt x="28891" y="5879"/>
                  </a:cubicBezTo>
                  <a:cubicBezTo>
                    <a:pt x="29078" y="5726"/>
                    <a:pt x="29223" y="5566"/>
                    <a:pt x="29348" y="5372"/>
                  </a:cubicBezTo>
                  <a:cubicBezTo>
                    <a:pt x="29348" y="5372"/>
                    <a:pt x="29348" y="5371"/>
                    <a:pt x="29351" y="5371"/>
                  </a:cubicBezTo>
                  <a:cubicBezTo>
                    <a:pt x="29348" y="5341"/>
                    <a:pt x="29348" y="5312"/>
                    <a:pt x="29347" y="5280"/>
                  </a:cubicBezTo>
                  <a:cubicBezTo>
                    <a:pt x="29334" y="5061"/>
                    <a:pt x="29305" y="4773"/>
                    <a:pt x="29210" y="4497"/>
                  </a:cubicBezTo>
                  <a:cubicBezTo>
                    <a:pt x="29103" y="4192"/>
                    <a:pt x="28970" y="3955"/>
                    <a:pt x="28800" y="3769"/>
                  </a:cubicBezTo>
                  <a:cubicBezTo>
                    <a:pt x="28584" y="3535"/>
                    <a:pt x="28326" y="3361"/>
                    <a:pt x="28058" y="3265"/>
                  </a:cubicBezTo>
                  <a:cubicBezTo>
                    <a:pt x="27972" y="3232"/>
                    <a:pt x="27883" y="3208"/>
                    <a:pt x="27797" y="3189"/>
                  </a:cubicBezTo>
                  <a:cubicBezTo>
                    <a:pt x="27654" y="3161"/>
                    <a:pt x="27502" y="3146"/>
                    <a:pt x="27337" y="3146"/>
                  </a:cubicBezTo>
                  <a:cubicBezTo>
                    <a:pt x="27232" y="3146"/>
                    <a:pt x="27122" y="3152"/>
                    <a:pt x="27006" y="3165"/>
                  </a:cubicBezTo>
                  <a:cubicBezTo>
                    <a:pt x="26861" y="3179"/>
                    <a:pt x="26715" y="3202"/>
                    <a:pt x="26568" y="3225"/>
                  </a:cubicBezTo>
                  <a:cubicBezTo>
                    <a:pt x="26421" y="3248"/>
                    <a:pt x="26273" y="3269"/>
                    <a:pt x="26124" y="3284"/>
                  </a:cubicBezTo>
                  <a:cubicBezTo>
                    <a:pt x="26067" y="3287"/>
                    <a:pt x="26016" y="3289"/>
                    <a:pt x="25968" y="3289"/>
                  </a:cubicBezTo>
                  <a:cubicBezTo>
                    <a:pt x="25915" y="3289"/>
                    <a:pt x="25866" y="3287"/>
                    <a:pt x="25819" y="3282"/>
                  </a:cubicBezTo>
                  <a:lnTo>
                    <a:pt x="25818" y="3287"/>
                  </a:lnTo>
                  <a:lnTo>
                    <a:pt x="25755" y="3268"/>
                  </a:lnTo>
                  <a:cubicBezTo>
                    <a:pt x="25729" y="3182"/>
                    <a:pt x="25710" y="3096"/>
                    <a:pt x="25686" y="3009"/>
                  </a:cubicBezTo>
                  <a:cubicBezTo>
                    <a:pt x="25663" y="2913"/>
                    <a:pt x="25640" y="2816"/>
                    <a:pt x="25611" y="2719"/>
                  </a:cubicBezTo>
                  <a:cubicBezTo>
                    <a:pt x="25533" y="2475"/>
                    <a:pt x="25434" y="2197"/>
                    <a:pt x="25253" y="1967"/>
                  </a:cubicBezTo>
                  <a:cubicBezTo>
                    <a:pt x="25164" y="1855"/>
                    <a:pt x="25058" y="1767"/>
                    <a:pt x="24937" y="1708"/>
                  </a:cubicBezTo>
                  <a:cubicBezTo>
                    <a:pt x="24841" y="1658"/>
                    <a:pt x="24735" y="1622"/>
                    <a:pt x="24627" y="1600"/>
                  </a:cubicBezTo>
                  <a:cubicBezTo>
                    <a:pt x="24557" y="1588"/>
                    <a:pt x="24485" y="1578"/>
                    <a:pt x="24415" y="1575"/>
                  </a:cubicBezTo>
                  <a:cubicBezTo>
                    <a:pt x="24390" y="1574"/>
                    <a:pt x="24366" y="1573"/>
                    <a:pt x="24341" y="1573"/>
                  </a:cubicBezTo>
                  <a:cubicBezTo>
                    <a:pt x="24125" y="1573"/>
                    <a:pt x="23908" y="1606"/>
                    <a:pt x="23699" y="1638"/>
                  </a:cubicBezTo>
                  <a:cubicBezTo>
                    <a:pt x="23594" y="1654"/>
                    <a:pt x="23492" y="1668"/>
                    <a:pt x="23392" y="1681"/>
                  </a:cubicBezTo>
                  <a:cubicBezTo>
                    <a:pt x="23349" y="1684"/>
                    <a:pt x="23307" y="1685"/>
                    <a:pt x="23265" y="1685"/>
                  </a:cubicBezTo>
                  <a:cubicBezTo>
                    <a:pt x="23122" y="1685"/>
                    <a:pt x="22980" y="1672"/>
                    <a:pt x="22842" y="1661"/>
                  </a:cubicBezTo>
                  <a:lnTo>
                    <a:pt x="22727" y="1652"/>
                  </a:lnTo>
                  <a:cubicBezTo>
                    <a:pt x="22524" y="1636"/>
                    <a:pt x="22320" y="1622"/>
                    <a:pt x="22121" y="1603"/>
                  </a:cubicBezTo>
                  <a:cubicBezTo>
                    <a:pt x="21829" y="1578"/>
                    <a:pt x="21446" y="1539"/>
                    <a:pt x="21065" y="1478"/>
                  </a:cubicBezTo>
                  <a:cubicBezTo>
                    <a:pt x="20972" y="1460"/>
                    <a:pt x="20878" y="1444"/>
                    <a:pt x="20786" y="1424"/>
                  </a:cubicBezTo>
                  <a:cubicBezTo>
                    <a:pt x="20565" y="1379"/>
                    <a:pt x="20363" y="1329"/>
                    <a:pt x="20166" y="1272"/>
                  </a:cubicBezTo>
                  <a:cubicBezTo>
                    <a:pt x="19840" y="1180"/>
                    <a:pt x="19498" y="1063"/>
                    <a:pt x="19054" y="900"/>
                  </a:cubicBezTo>
                  <a:lnTo>
                    <a:pt x="18833" y="819"/>
                  </a:lnTo>
                  <a:cubicBezTo>
                    <a:pt x="18181" y="579"/>
                    <a:pt x="17509" y="329"/>
                    <a:pt x="16819" y="180"/>
                  </a:cubicBezTo>
                  <a:lnTo>
                    <a:pt x="16715" y="157"/>
                  </a:lnTo>
                  <a:cubicBezTo>
                    <a:pt x="16210" y="52"/>
                    <a:pt x="15744" y="0"/>
                    <a:pt x="1530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5" name="Google Shape;2725;p11"/>
            <p:cNvSpPr/>
            <p:nvPr/>
          </p:nvSpPr>
          <p:spPr>
            <a:xfrm>
              <a:off x="-278630" y="-298479"/>
              <a:ext cx="1089666" cy="1246808"/>
            </a:xfrm>
            <a:custGeom>
              <a:avLst/>
              <a:gdLst/>
              <a:ahLst/>
              <a:cxnLst/>
              <a:rect l="l" t="t" r="r" b="b"/>
              <a:pathLst>
                <a:path w="27002" h="30896" extrusionOk="0">
                  <a:moveTo>
                    <a:pt x="11818" y="0"/>
                  </a:moveTo>
                  <a:cubicBezTo>
                    <a:pt x="11712" y="2"/>
                    <a:pt x="11614" y="7"/>
                    <a:pt x="11516" y="20"/>
                  </a:cubicBezTo>
                  <a:cubicBezTo>
                    <a:pt x="11348" y="37"/>
                    <a:pt x="11173" y="76"/>
                    <a:pt x="10994" y="128"/>
                  </a:cubicBezTo>
                  <a:cubicBezTo>
                    <a:pt x="10688" y="220"/>
                    <a:pt x="10374" y="352"/>
                    <a:pt x="9984" y="556"/>
                  </a:cubicBezTo>
                  <a:cubicBezTo>
                    <a:pt x="9872" y="612"/>
                    <a:pt x="9758" y="675"/>
                    <a:pt x="9646" y="737"/>
                  </a:cubicBezTo>
                  <a:lnTo>
                    <a:pt x="9554" y="786"/>
                  </a:lnTo>
                  <a:cubicBezTo>
                    <a:pt x="9060" y="1056"/>
                    <a:pt x="8549" y="1333"/>
                    <a:pt x="7967" y="1494"/>
                  </a:cubicBezTo>
                  <a:cubicBezTo>
                    <a:pt x="7844" y="1527"/>
                    <a:pt x="7722" y="1551"/>
                    <a:pt x="7600" y="1566"/>
                  </a:cubicBezTo>
                  <a:cubicBezTo>
                    <a:pt x="7496" y="1576"/>
                    <a:pt x="7398" y="1581"/>
                    <a:pt x="7249" y="1581"/>
                  </a:cubicBezTo>
                  <a:cubicBezTo>
                    <a:pt x="6936" y="1571"/>
                    <a:pt x="6626" y="1525"/>
                    <a:pt x="6265" y="1432"/>
                  </a:cubicBezTo>
                  <a:cubicBezTo>
                    <a:pt x="5873" y="1319"/>
                    <a:pt x="5492" y="1151"/>
                    <a:pt x="5099" y="924"/>
                  </a:cubicBezTo>
                  <a:cubicBezTo>
                    <a:pt x="4783" y="736"/>
                    <a:pt x="4486" y="523"/>
                    <a:pt x="4220" y="287"/>
                  </a:cubicBezTo>
                  <a:cubicBezTo>
                    <a:pt x="4118" y="292"/>
                    <a:pt x="4013" y="302"/>
                    <a:pt x="3910" y="319"/>
                  </a:cubicBezTo>
                  <a:cubicBezTo>
                    <a:pt x="3697" y="351"/>
                    <a:pt x="3496" y="409"/>
                    <a:pt x="3299" y="496"/>
                  </a:cubicBezTo>
                  <a:cubicBezTo>
                    <a:pt x="3117" y="576"/>
                    <a:pt x="2936" y="687"/>
                    <a:pt x="2748" y="833"/>
                  </a:cubicBezTo>
                  <a:cubicBezTo>
                    <a:pt x="2399" y="1099"/>
                    <a:pt x="2133" y="1402"/>
                    <a:pt x="1959" y="1734"/>
                  </a:cubicBezTo>
                  <a:cubicBezTo>
                    <a:pt x="1859" y="1922"/>
                    <a:pt x="1784" y="2103"/>
                    <a:pt x="1735" y="2274"/>
                  </a:cubicBezTo>
                  <a:cubicBezTo>
                    <a:pt x="1688" y="2435"/>
                    <a:pt x="1652" y="2607"/>
                    <a:pt x="1629" y="2798"/>
                  </a:cubicBezTo>
                  <a:cubicBezTo>
                    <a:pt x="1590" y="3123"/>
                    <a:pt x="1591" y="3475"/>
                    <a:pt x="1636" y="3874"/>
                  </a:cubicBezTo>
                  <a:cubicBezTo>
                    <a:pt x="1681" y="4285"/>
                    <a:pt x="1760" y="4695"/>
                    <a:pt x="1831" y="5095"/>
                  </a:cubicBezTo>
                  <a:cubicBezTo>
                    <a:pt x="1893" y="5421"/>
                    <a:pt x="1953" y="5747"/>
                    <a:pt x="2007" y="6074"/>
                  </a:cubicBezTo>
                  <a:lnTo>
                    <a:pt x="1992" y="6025"/>
                  </a:lnTo>
                  <a:lnTo>
                    <a:pt x="1992" y="6025"/>
                  </a:lnTo>
                  <a:cubicBezTo>
                    <a:pt x="2051" y="6485"/>
                    <a:pt x="2060" y="6840"/>
                    <a:pt x="2022" y="7173"/>
                  </a:cubicBezTo>
                  <a:cubicBezTo>
                    <a:pt x="1992" y="7365"/>
                    <a:pt x="1939" y="7554"/>
                    <a:pt x="1870" y="7733"/>
                  </a:cubicBezTo>
                  <a:cubicBezTo>
                    <a:pt x="1788" y="7910"/>
                    <a:pt x="1686" y="8079"/>
                    <a:pt x="1556" y="8255"/>
                  </a:cubicBezTo>
                  <a:cubicBezTo>
                    <a:pt x="1406" y="8435"/>
                    <a:pt x="1240" y="8606"/>
                    <a:pt x="1076" y="8769"/>
                  </a:cubicBezTo>
                  <a:cubicBezTo>
                    <a:pt x="904" y="8942"/>
                    <a:pt x="725" y="9125"/>
                    <a:pt x="572" y="9319"/>
                  </a:cubicBezTo>
                  <a:cubicBezTo>
                    <a:pt x="501" y="9405"/>
                    <a:pt x="414" y="9521"/>
                    <a:pt x="338" y="9645"/>
                  </a:cubicBezTo>
                  <a:cubicBezTo>
                    <a:pt x="266" y="9768"/>
                    <a:pt x="207" y="9895"/>
                    <a:pt x="161" y="10018"/>
                  </a:cubicBezTo>
                  <a:cubicBezTo>
                    <a:pt x="60" y="10280"/>
                    <a:pt x="4" y="10576"/>
                    <a:pt x="3" y="10876"/>
                  </a:cubicBezTo>
                  <a:cubicBezTo>
                    <a:pt x="0" y="11317"/>
                    <a:pt x="86" y="11783"/>
                    <a:pt x="261" y="12263"/>
                  </a:cubicBezTo>
                  <a:cubicBezTo>
                    <a:pt x="427" y="12717"/>
                    <a:pt x="644" y="13175"/>
                    <a:pt x="905" y="13626"/>
                  </a:cubicBezTo>
                  <a:cubicBezTo>
                    <a:pt x="1340" y="14377"/>
                    <a:pt x="1857" y="15065"/>
                    <a:pt x="2259" y="15581"/>
                  </a:cubicBezTo>
                  <a:cubicBezTo>
                    <a:pt x="2718" y="16164"/>
                    <a:pt x="3227" y="16775"/>
                    <a:pt x="3862" y="17501"/>
                  </a:cubicBezTo>
                  <a:cubicBezTo>
                    <a:pt x="4141" y="17819"/>
                    <a:pt x="4422" y="18136"/>
                    <a:pt x="4703" y="18451"/>
                  </a:cubicBezTo>
                  <a:cubicBezTo>
                    <a:pt x="4960" y="18741"/>
                    <a:pt x="5217" y="19030"/>
                    <a:pt x="5474" y="19320"/>
                  </a:cubicBezTo>
                  <a:cubicBezTo>
                    <a:pt x="5899" y="19804"/>
                    <a:pt x="6353" y="20325"/>
                    <a:pt x="6774" y="20871"/>
                  </a:cubicBezTo>
                  <a:cubicBezTo>
                    <a:pt x="7062" y="21257"/>
                    <a:pt x="7327" y="21672"/>
                    <a:pt x="7579" y="22075"/>
                  </a:cubicBezTo>
                  <a:lnTo>
                    <a:pt x="7601" y="22105"/>
                  </a:lnTo>
                  <a:cubicBezTo>
                    <a:pt x="7779" y="22385"/>
                    <a:pt x="7959" y="22666"/>
                    <a:pt x="8135" y="22949"/>
                  </a:cubicBezTo>
                  <a:cubicBezTo>
                    <a:pt x="8993" y="24304"/>
                    <a:pt x="9876" y="25708"/>
                    <a:pt x="10884" y="26994"/>
                  </a:cubicBezTo>
                  <a:cubicBezTo>
                    <a:pt x="11552" y="27850"/>
                    <a:pt x="12197" y="28548"/>
                    <a:pt x="12854" y="29130"/>
                  </a:cubicBezTo>
                  <a:cubicBezTo>
                    <a:pt x="13246" y="29477"/>
                    <a:pt x="13619" y="29775"/>
                    <a:pt x="14000" y="30039"/>
                  </a:cubicBezTo>
                  <a:cubicBezTo>
                    <a:pt x="14196" y="30177"/>
                    <a:pt x="14410" y="30320"/>
                    <a:pt x="14633" y="30447"/>
                  </a:cubicBezTo>
                  <a:cubicBezTo>
                    <a:pt x="14841" y="30562"/>
                    <a:pt x="15057" y="30671"/>
                    <a:pt x="15288" y="30780"/>
                  </a:cubicBezTo>
                  <a:cubicBezTo>
                    <a:pt x="15328" y="30799"/>
                    <a:pt x="15363" y="30810"/>
                    <a:pt x="15394" y="30817"/>
                  </a:cubicBezTo>
                  <a:cubicBezTo>
                    <a:pt x="15410" y="30821"/>
                    <a:pt x="15424" y="30823"/>
                    <a:pt x="15437" y="30823"/>
                  </a:cubicBezTo>
                  <a:cubicBezTo>
                    <a:pt x="15443" y="30823"/>
                    <a:pt x="15450" y="30823"/>
                    <a:pt x="15456" y="30822"/>
                  </a:cubicBezTo>
                  <a:cubicBezTo>
                    <a:pt x="15468" y="30856"/>
                    <a:pt x="15499" y="30882"/>
                    <a:pt x="15538" y="30893"/>
                  </a:cubicBezTo>
                  <a:cubicBezTo>
                    <a:pt x="15546" y="30895"/>
                    <a:pt x="15553" y="30896"/>
                    <a:pt x="15560" y="30896"/>
                  </a:cubicBezTo>
                  <a:cubicBezTo>
                    <a:pt x="15611" y="30896"/>
                    <a:pt x="15645" y="30858"/>
                    <a:pt x="15661" y="30817"/>
                  </a:cubicBezTo>
                  <a:cubicBezTo>
                    <a:pt x="15672" y="30793"/>
                    <a:pt x="15682" y="30771"/>
                    <a:pt x="15687" y="30756"/>
                  </a:cubicBezTo>
                  <a:lnTo>
                    <a:pt x="15702" y="30720"/>
                  </a:lnTo>
                  <a:lnTo>
                    <a:pt x="15726" y="30669"/>
                  </a:lnTo>
                  <a:cubicBezTo>
                    <a:pt x="15743" y="30642"/>
                    <a:pt x="15753" y="30612"/>
                    <a:pt x="15762" y="30579"/>
                  </a:cubicBezTo>
                  <a:cubicBezTo>
                    <a:pt x="16372" y="29183"/>
                    <a:pt x="17267" y="27751"/>
                    <a:pt x="18570" y="26080"/>
                  </a:cubicBezTo>
                  <a:cubicBezTo>
                    <a:pt x="19295" y="25154"/>
                    <a:pt x="20074" y="24243"/>
                    <a:pt x="20824" y="23363"/>
                  </a:cubicBezTo>
                  <a:cubicBezTo>
                    <a:pt x="21148" y="22985"/>
                    <a:pt x="21471" y="22606"/>
                    <a:pt x="21793" y="22225"/>
                  </a:cubicBezTo>
                  <a:cubicBezTo>
                    <a:pt x="22968" y="20825"/>
                    <a:pt x="23920" y="19624"/>
                    <a:pt x="24745" y="18304"/>
                  </a:cubicBezTo>
                  <a:cubicBezTo>
                    <a:pt x="25716" y="16753"/>
                    <a:pt x="26350" y="15304"/>
                    <a:pt x="26684" y="13873"/>
                  </a:cubicBezTo>
                  <a:cubicBezTo>
                    <a:pt x="26879" y="13034"/>
                    <a:pt x="26984" y="12201"/>
                    <a:pt x="26992" y="11391"/>
                  </a:cubicBezTo>
                  <a:cubicBezTo>
                    <a:pt x="27001" y="10492"/>
                    <a:pt x="26911" y="9586"/>
                    <a:pt x="26718" y="8694"/>
                  </a:cubicBezTo>
                  <a:cubicBezTo>
                    <a:pt x="26573" y="8023"/>
                    <a:pt x="26376" y="7384"/>
                    <a:pt x="26132" y="6784"/>
                  </a:cubicBezTo>
                  <a:lnTo>
                    <a:pt x="26010" y="6909"/>
                  </a:lnTo>
                  <a:lnTo>
                    <a:pt x="25967" y="6863"/>
                  </a:lnTo>
                  <a:cubicBezTo>
                    <a:pt x="25711" y="6584"/>
                    <a:pt x="25457" y="6356"/>
                    <a:pt x="25196" y="6168"/>
                  </a:cubicBezTo>
                  <a:cubicBezTo>
                    <a:pt x="24900" y="5958"/>
                    <a:pt x="24592" y="5781"/>
                    <a:pt x="24286" y="5649"/>
                  </a:cubicBezTo>
                  <a:cubicBezTo>
                    <a:pt x="23947" y="5505"/>
                    <a:pt x="23597" y="5395"/>
                    <a:pt x="23248" y="5327"/>
                  </a:cubicBezTo>
                  <a:cubicBezTo>
                    <a:pt x="22875" y="5253"/>
                    <a:pt x="22490" y="5218"/>
                    <a:pt x="22067" y="5218"/>
                  </a:cubicBezTo>
                  <a:cubicBezTo>
                    <a:pt x="21822" y="5218"/>
                    <a:pt x="21593" y="5227"/>
                    <a:pt x="21392" y="5250"/>
                  </a:cubicBezTo>
                  <a:cubicBezTo>
                    <a:pt x="21211" y="5268"/>
                    <a:pt x="21029" y="5293"/>
                    <a:pt x="20845" y="5320"/>
                  </a:cubicBezTo>
                  <a:lnTo>
                    <a:pt x="20707" y="5342"/>
                  </a:lnTo>
                  <a:cubicBezTo>
                    <a:pt x="20131" y="5416"/>
                    <a:pt x="19673" y="5449"/>
                    <a:pt x="19226" y="5449"/>
                  </a:cubicBezTo>
                  <a:cubicBezTo>
                    <a:pt x="18685" y="5438"/>
                    <a:pt x="18214" y="5373"/>
                    <a:pt x="17777" y="5254"/>
                  </a:cubicBezTo>
                  <a:cubicBezTo>
                    <a:pt x="17589" y="5200"/>
                    <a:pt x="17424" y="5142"/>
                    <a:pt x="17270" y="5076"/>
                  </a:cubicBezTo>
                  <a:cubicBezTo>
                    <a:pt x="17083" y="4997"/>
                    <a:pt x="16924" y="4917"/>
                    <a:pt x="16780" y="4829"/>
                  </a:cubicBezTo>
                  <a:cubicBezTo>
                    <a:pt x="16607" y="4724"/>
                    <a:pt x="16456" y="4619"/>
                    <a:pt x="16315" y="4509"/>
                  </a:cubicBezTo>
                  <a:cubicBezTo>
                    <a:pt x="16177" y="4401"/>
                    <a:pt x="16038" y="4273"/>
                    <a:pt x="15860" y="4102"/>
                  </a:cubicBezTo>
                  <a:cubicBezTo>
                    <a:pt x="15661" y="3898"/>
                    <a:pt x="15502" y="3707"/>
                    <a:pt x="15371" y="3519"/>
                  </a:cubicBezTo>
                  <a:cubicBezTo>
                    <a:pt x="15258" y="3360"/>
                    <a:pt x="15144" y="3179"/>
                    <a:pt x="15025" y="2970"/>
                  </a:cubicBezTo>
                  <a:cubicBezTo>
                    <a:pt x="14935" y="2812"/>
                    <a:pt x="14850" y="2652"/>
                    <a:pt x="14764" y="2494"/>
                  </a:cubicBezTo>
                  <a:cubicBezTo>
                    <a:pt x="14673" y="2325"/>
                    <a:pt x="14583" y="2156"/>
                    <a:pt x="14489" y="1989"/>
                  </a:cubicBezTo>
                  <a:cubicBezTo>
                    <a:pt x="14304" y="1668"/>
                    <a:pt x="14120" y="1356"/>
                    <a:pt x="13898" y="1082"/>
                  </a:cubicBezTo>
                  <a:cubicBezTo>
                    <a:pt x="13642" y="763"/>
                    <a:pt x="13391" y="533"/>
                    <a:pt x="13129" y="375"/>
                  </a:cubicBezTo>
                  <a:cubicBezTo>
                    <a:pt x="12990" y="295"/>
                    <a:pt x="12829" y="201"/>
                    <a:pt x="12648" y="141"/>
                  </a:cubicBezTo>
                  <a:cubicBezTo>
                    <a:pt x="12441" y="72"/>
                    <a:pt x="12265" y="30"/>
                    <a:pt x="12105" y="16"/>
                  </a:cubicBezTo>
                  <a:cubicBezTo>
                    <a:pt x="12010" y="7"/>
                    <a:pt x="11916" y="0"/>
                    <a:pt x="1181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6" name="Google Shape;2726;p11"/>
            <p:cNvSpPr/>
            <p:nvPr/>
          </p:nvSpPr>
          <p:spPr>
            <a:xfrm>
              <a:off x="-862684" y="893475"/>
              <a:ext cx="1195073" cy="645680"/>
            </a:xfrm>
            <a:custGeom>
              <a:avLst/>
              <a:gdLst/>
              <a:ahLst/>
              <a:cxnLst/>
              <a:rect l="l" t="t" r="r" b="b"/>
              <a:pathLst>
                <a:path w="29614" h="16000" extrusionOk="0">
                  <a:moveTo>
                    <a:pt x="20955" y="1"/>
                  </a:moveTo>
                  <a:cubicBezTo>
                    <a:pt x="20566" y="107"/>
                    <a:pt x="20165" y="226"/>
                    <a:pt x="19733" y="374"/>
                  </a:cubicBezTo>
                  <a:cubicBezTo>
                    <a:pt x="19003" y="630"/>
                    <a:pt x="18246" y="931"/>
                    <a:pt x="17282" y="1361"/>
                  </a:cubicBezTo>
                  <a:cubicBezTo>
                    <a:pt x="17033" y="1470"/>
                    <a:pt x="16783" y="1583"/>
                    <a:pt x="16533" y="1694"/>
                  </a:cubicBezTo>
                  <a:cubicBezTo>
                    <a:pt x="16008" y="1929"/>
                    <a:pt x="15483" y="2162"/>
                    <a:pt x="14953" y="2383"/>
                  </a:cubicBezTo>
                  <a:cubicBezTo>
                    <a:pt x="14554" y="2553"/>
                    <a:pt x="14202" y="2691"/>
                    <a:pt x="13874" y="2807"/>
                  </a:cubicBezTo>
                  <a:cubicBezTo>
                    <a:pt x="13555" y="2921"/>
                    <a:pt x="13140" y="3058"/>
                    <a:pt x="12752" y="3130"/>
                  </a:cubicBezTo>
                  <a:cubicBezTo>
                    <a:pt x="12523" y="3170"/>
                    <a:pt x="12313" y="3193"/>
                    <a:pt x="12113" y="3201"/>
                  </a:cubicBezTo>
                  <a:cubicBezTo>
                    <a:pt x="12057" y="3202"/>
                    <a:pt x="12004" y="3202"/>
                    <a:pt x="11950" y="3202"/>
                  </a:cubicBezTo>
                  <a:cubicBezTo>
                    <a:pt x="11817" y="3202"/>
                    <a:pt x="11684" y="3196"/>
                    <a:pt x="11552" y="3188"/>
                  </a:cubicBezTo>
                  <a:cubicBezTo>
                    <a:pt x="11171" y="3152"/>
                    <a:pt x="10779" y="3080"/>
                    <a:pt x="10348" y="2966"/>
                  </a:cubicBezTo>
                  <a:cubicBezTo>
                    <a:pt x="10068" y="2895"/>
                    <a:pt x="9788" y="2813"/>
                    <a:pt x="9509" y="2729"/>
                  </a:cubicBezTo>
                  <a:lnTo>
                    <a:pt x="9437" y="2708"/>
                  </a:lnTo>
                  <a:lnTo>
                    <a:pt x="9134" y="2617"/>
                  </a:lnTo>
                  <a:cubicBezTo>
                    <a:pt x="8393" y="2399"/>
                    <a:pt x="7592" y="2198"/>
                    <a:pt x="6773" y="2198"/>
                  </a:cubicBezTo>
                  <a:lnTo>
                    <a:pt x="6651" y="2201"/>
                  </a:lnTo>
                  <a:cubicBezTo>
                    <a:pt x="6145" y="2211"/>
                    <a:pt x="5630" y="2297"/>
                    <a:pt x="5124" y="2457"/>
                  </a:cubicBezTo>
                  <a:cubicBezTo>
                    <a:pt x="4702" y="2589"/>
                    <a:pt x="4284" y="2755"/>
                    <a:pt x="3840" y="2966"/>
                  </a:cubicBezTo>
                  <a:cubicBezTo>
                    <a:pt x="3513" y="3124"/>
                    <a:pt x="3194" y="3300"/>
                    <a:pt x="2901" y="3461"/>
                  </a:cubicBezTo>
                  <a:cubicBezTo>
                    <a:pt x="2891" y="3473"/>
                    <a:pt x="2876" y="3486"/>
                    <a:pt x="2865" y="3501"/>
                  </a:cubicBezTo>
                  <a:lnTo>
                    <a:pt x="2562" y="3824"/>
                  </a:lnTo>
                  <a:cubicBezTo>
                    <a:pt x="2088" y="4327"/>
                    <a:pt x="1600" y="4847"/>
                    <a:pt x="1167" y="5400"/>
                  </a:cubicBezTo>
                  <a:cubicBezTo>
                    <a:pt x="926" y="5707"/>
                    <a:pt x="675" y="6043"/>
                    <a:pt x="473" y="6404"/>
                  </a:cubicBezTo>
                  <a:cubicBezTo>
                    <a:pt x="377" y="6576"/>
                    <a:pt x="293" y="6751"/>
                    <a:pt x="215" y="6945"/>
                  </a:cubicBezTo>
                  <a:cubicBezTo>
                    <a:pt x="152" y="7103"/>
                    <a:pt x="107" y="7247"/>
                    <a:pt x="79" y="7380"/>
                  </a:cubicBezTo>
                  <a:cubicBezTo>
                    <a:pt x="1" y="7782"/>
                    <a:pt x="5" y="8177"/>
                    <a:pt x="97" y="8522"/>
                  </a:cubicBezTo>
                  <a:cubicBezTo>
                    <a:pt x="183" y="8841"/>
                    <a:pt x="334" y="9154"/>
                    <a:pt x="537" y="9428"/>
                  </a:cubicBezTo>
                  <a:cubicBezTo>
                    <a:pt x="754" y="9723"/>
                    <a:pt x="999" y="9989"/>
                    <a:pt x="1210" y="10210"/>
                  </a:cubicBezTo>
                  <a:cubicBezTo>
                    <a:pt x="1414" y="10421"/>
                    <a:pt x="1644" y="10664"/>
                    <a:pt x="1845" y="10921"/>
                  </a:cubicBezTo>
                  <a:cubicBezTo>
                    <a:pt x="1979" y="11106"/>
                    <a:pt x="2084" y="11286"/>
                    <a:pt x="2170" y="11474"/>
                  </a:cubicBezTo>
                  <a:cubicBezTo>
                    <a:pt x="2230" y="11630"/>
                    <a:pt x="2275" y="11795"/>
                    <a:pt x="2303" y="11963"/>
                  </a:cubicBezTo>
                  <a:cubicBezTo>
                    <a:pt x="2313" y="12094"/>
                    <a:pt x="2313" y="12222"/>
                    <a:pt x="2302" y="12357"/>
                  </a:cubicBezTo>
                  <a:cubicBezTo>
                    <a:pt x="2242" y="12748"/>
                    <a:pt x="2101" y="13111"/>
                    <a:pt x="1960" y="13449"/>
                  </a:cubicBezTo>
                  <a:lnTo>
                    <a:pt x="1900" y="13595"/>
                  </a:lnTo>
                  <a:cubicBezTo>
                    <a:pt x="1824" y="13777"/>
                    <a:pt x="1750" y="13958"/>
                    <a:pt x="1689" y="14144"/>
                  </a:cubicBezTo>
                  <a:cubicBezTo>
                    <a:pt x="1605" y="14395"/>
                    <a:pt x="1565" y="14598"/>
                    <a:pt x="1565" y="14783"/>
                  </a:cubicBezTo>
                  <a:cubicBezTo>
                    <a:pt x="1565" y="14912"/>
                    <a:pt x="1579" y="15023"/>
                    <a:pt x="1607" y="15115"/>
                  </a:cubicBezTo>
                  <a:cubicBezTo>
                    <a:pt x="1637" y="15209"/>
                    <a:pt x="1673" y="15310"/>
                    <a:pt x="1753" y="15418"/>
                  </a:cubicBezTo>
                  <a:cubicBezTo>
                    <a:pt x="1786" y="15467"/>
                    <a:pt x="1821" y="15513"/>
                    <a:pt x="1861" y="15554"/>
                  </a:cubicBezTo>
                  <a:cubicBezTo>
                    <a:pt x="1916" y="15604"/>
                    <a:pt x="1973" y="15652"/>
                    <a:pt x="2033" y="15695"/>
                  </a:cubicBezTo>
                  <a:cubicBezTo>
                    <a:pt x="2140" y="15770"/>
                    <a:pt x="2256" y="15818"/>
                    <a:pt x="2368" y="15863"/>
                  </a:cubicBezTo>
                  <a:cubicBezTo>
                    <a:pt x="2477" y="15906"/>
                    <a:pt x="2604" y="15943"/>
                    <a:pt x="2736" y="15971"/>
                  </a:cubicBezTo>
                  <a:lnTo>
                    <a:pt x="2787" y="15979"/>
                  </a:lnTo>
                  <a:cubicBezTo>
                    <a:pt x="2829" y="15987"/>
                    <a:pt x="2871" y="15994"/>
                    <a:pt x="2914" y="15999"/>
                  </a:cubicBezTo>
                  <a:lnTo>
                    <a:pt x="2955" y="15978"/>
                  </a:lnTo>
                  <a:lnTo>
                    <a:pt x="2998" y="15955"/>
                  </a:lnTo>
                  <a:cubicBezTo>
                    <a:pt x="3429" y="15724"/>
                    <a:pt x="3855" y="15479"/>
                    <a:pt x="4264" y="15228"/>
                  </a:cubicBezTo>
                  <a:cubicBezTo>
                    <a:pt x="4374" y="15158"/>
                    <a:pt x="4486" y="15086"/>
                    <a:pt x="4596" y="15016"/>
                  </a:cubicBezTo>
                  <a:lnTo>
                    <a:pt x="4688" y="14957"/>
                  </a:lnTo>
                  <a:lnTo>
                    <a:pt x="4955" y="14784"/>
                  </a:lnTo>
                  <a:cubicBezTo>
                    <a:pt x="5210" y="14622"/>
                    <a:pt x="5409" y="14510"/>
                    <a:pt x="5603" y="14417"/>
                  </a:cubicBezTo>
                  <a:cubicBezTo>
                    <a:pt x="5939" y="14266"/>
                    <a:pt x="6313" y="14154"/>
                    <a:pt x="6720" y="14082"/>
                  </a:cubicBezTo>
                  <a:lnTo>
                    <a:pt x="6762" y="14066"/>
                  </a:lnTo>
                  <a:cubicBezTo>
                    <a:pt x="7093" y="14012"/>
                    <a:pt x="7424" y="13986"/>
                    <a:pt x="7743" y="13986"/>
                  </a:cubicBezTo>
                  <a:cubicBezTo>
                    <a:pt x="7860" y="13986"/>
                    <a:pt x="7977" y="13989"/>
                    <a:pt x="8090" y="13994"/>
                  </a:cubicBezTo>
                  <a:cubicBezTo>
                    <a:pt x="8380" y="14019"/>
                    <a:pt x="8679" y="14068"/>
                    <a:pt x="8971" y="14138"/>
                  </a:cubicBezTo>
                  <a:cubicBezTo>
                    <a:pt x="9212" y="14195"/>
                    <a:pt x="9456" y="14269"/>
                    <a:pt x="9720" y="14362"/>
                  </a:cubicBezTo>
                  <a:lnTo>
                    <a:pt x="9998" y="14461"/>
                  </a:lnTo>
                  <a:lnTo>
                    <a:pt x="10138" y="14513"/>
                  </a:lnTo>
                  <a:lnTo>
                    <a:pt x="10196" y="14534"/>
                  </a:lnTo>
                  <a:cubicBezTo>
                    <a:pt x="10338" y="14586"/>
                    <a:pt x="10479" y="14641"/>
                    <a:pt x="10622" y="14691"/>
                  </a:cubicBezTo>
                  <a:cubicBezTo>
                    <a:pt x="10937" y="14799"/>
                    <a:pt x="11200" y="14882"/>
                    <a:pt x="11476" y="14935"/>
                  </a:cubicBezTo>
                  <a:cubicBezTo>
                    <a:pt x="11718" y="14983"/>
                    <a:pt x="11941" y="15007"/>
                    <a:pt x="12152" y="15007"/>
                  </a:cubicBezTo>
                  <a:cubicBezTo>
                    <a:pt x="12231" y="15007"/>
                    <a:pt x="12313" y="15003"/>
                    <a:pt x="12393" y="14995"/>
                  </a:cubicBezTo>
                  <a:cubicBezTo>
                    <a:pt x="12724" y="14967"/>
                    <a:pt x="13038" y="14886"/>
                    <a:pt x="13325" y="14758"/>
                  </a:cubicBezTo>
                  <a:cubicBezTo>
                    <a:pt x="13519" y="14672"/>
                    <a:pt x="13703" y="14576"/>
                    <a:pt x="13874" y="14470"/>
                  </a:cubicBezTo>
                  <a:cubicBezTo>
                    <a:pt x="14052" y="14358"/>
                    <a:pt x="14219" y="14233"/>
                    <a:pt x="14374" y="14116"/>
                  </a:cubicBezTo>
                  <a:cubicBezTo>
                    <a:pt x="14654" y="13902"/>
                    <a:pt x="14930" y="13686"/>
                    <a:pt x="15201" y="13460"/>
                  </a:cubicBezTo>
                  <a:cubicBezTo>
                    <a:pt x="15509" y="13207"/>
                    <a:pt x="15807" y="12950"/>
                    <a:pt x="16108" y="12690"/>
                  </a:cubicBezTo>
                  <a:lnTo>
                    <a:pt x="16531" y="12328"/>
                  </a:lnTo>
                  <a:cubicBezTo>
                    <a:pt x="17021" y="11912"/>
                    <a:pt x="17507" y="11517"/>
                    <a:pt x="18052" y="11257"/>
                  </a:cubicBezTo>
                  <a:cubicBezTo>
                    <a:pt x="18288" y="11149"/>
                    <a:pt x="18522" y="11070"/>
                    <a:pt x="18773" y="11020"/>
                  </a:cubicBezTo>
                  <a:cubicBezTo>
                    <a:pt x="18946" y="10993"/>
                    <a:pt x="19130" y="10977"/>
                    <a:pt x="19318" y="10977"/>
                  </a:cubicBezTo>
                  <a:cubicBezTo>
                    <a:pt x="19398" y="10977"/>
                    <a:pt x="19481" y="10980"/>
                    <a:pt x="19563" y="10985"/>
                  </a:cubicBezTo>
                  <a:cubicBezTo>
                    <a:pt x="20009" y="11024"/>
                    <a:pt x="20472" y="11129"/>
                    <a:pt x="20981" y="11307"/>
                  </a:cubicBezTo>
                  <a:cubicBezTo>
                    <a:pt x="21284" y="11412"/>
                    <a:pt x="21550" y="11515"/>
                    <a:pt x="21788" y="11623"/>
                  </a:cubicBezTo>
                  <a:cubicBezTo>
                    <a:pt x="21939" y="11685"/>
                    <a:pt x="22087" y="11754"/>
                    <a:pt x="22233" y="11821"/>
                  </a:cubicBezTo>
                  <a:cubicBezTo>
                    <a:pt x="22341" y="11872"/>
                    <a:pt x="22450" y="11922"/>
                    <a:pt x="22562" y="11963"/>
                  </a:cubicBezTo>
                  <a:cubicBezTo>
                    <a:pt x="22783" y="12047"/>
                    <a:pt x="22986" y="12106"/>
                    <a:pt x="23186" y="12143"/>
                  </a:cubicBezTo>
                  <a:cubicBezTo>
                    <a:pt x="23403" y="12185"/>
                    <a:pt x="23617" y="12208"/>
                    <a:pt x="23825" y="12215"/>
                  </a:cubicBezTo>
                  <a:cubicBezTo>
                    <a:pt x="23877" y="12219"/>
                    <a:pt x="23928" y="12219"/>
                    <a:pt x="23980" y="12219"/>
                  </a:cubicBezTo>
                  <a:cubicBezTo>
                    <a:pt x="24747" y="12219"/>
                    <a:pt x="25577" y="12027"/>
                    <a:pt x="26455" y="11649"/>
                  </a:cubicBezTo>
                  <a:lnTo>
                    <a:pt x="26455" y="11649"/>
                  </a:lnTo>
                  <a:cubicBezTo>
                    <a:pt x="26422" y="11913"/>
                    <a:pt x="26400" y="12179"/>
                    <a:pt x="26390" y="12439"/>
                  </a:cubicBezTo>
                  <a:cubicBezTo>
                    <a:pt x="26778" y="11998"/>
                    <a:pt x="27108" y="11524"/>
                    <a:pt x="27377" y="11024"/>
                  </a:cubicBezTo>
                  <a:cubicBezTo>
                    <a:pt x="27760" y="10320"/>
                    <a:pt x="28059" y="9516"/>
                    <a:pt x="28295" y="8564"/>
                  </a:cubicBezTo>
                  <a:cubicBezTo>
                    <a:pt x="28468" y="7843"/>
                    <a:pt x="28602" y="7106"/>
                    <a:pt x="28730" y="6389"/>
                  </a:cubicBezTo>
                  <a:lnTo>
                    <a:pt x="28813" y="5911"/>
                  </a:lnTo>
                  <a:cubicBezTo>
                    <a:pt x="28954" y="5144"/>
                    <a:pt x="29129" y="4245"/>
                    <a:pt x="29383" y="3380"/>
                  </a:cubicBezTo>
                  <a:cubicBezTo>
                    <a:pt x="29436" y="3363"/>
                    <a:pt x="29484" y="3337"/>
                    <a:pt x="29520" y="3301"/>
                  </a:cubicBezTo>
                  <a:cubicBezTo>
                    <a:pt x="29579" y="3244"/>
                    <a:pt x="29610" y="3163"/>
                    <a:pt x="29613" y="3079"/>
                  </a:cubicBezTo>
                  <a:cubicBezTo>
                    <a:pt x="29610" y="3001"/>
                    <a:pt x="29584" y="2935"/>
                    <a:pt x="29523" y="2860"/>
                  </a:cubicBezTo>
                  <a:cubicBezTo>
                    <a:pt x="29330" y="2635"/>
                    <a:pt x="29089" y="2421"/>
                    <a:pt x="28783" y="2208"/>
                  </a:cubicBezTo>
                  <a:cubicBezTo>
                    <a:pt x="28500" y="2011"/>
                    <a:pt x="28185" y="1835"/>
                    <a:pt x="27854" y="1678"/>
                  </a:cubicBezTo>
                  <a:cubicBezTo>
                    <a:pt x="27180" y="1365"/>
                    <a:pt x="26435" y="1106"/>
                    <a:pt x="25514" y="869"/>
                  </a:cubicBezTo>
                  <a:cubicBezTo>
                    <a:pt x="25040" y="745"/>
                    <a:pt x="24546" y="631"/>
                    <a:pt x="24009" y="522"/>
                  </a:cubicBezTo>
                  <a:cubicBezTo>
                    <a:pt x="23711" y="460"/>
                    <a:pt x="23411" y="403"/>
                    <a:pt x="23112" y="348"/>
                  </a:cubicBezTo>
                  <a:cubicBezTo>
                    <a:pt x="22758" y="285"/>
                    <a:pt x="22404" y="223"/>
                    <a:pt x="22047" y="169"/>
                  </a:cubicBezTo>
                  <a:lnTo>
                    <a:pt x="21801" y="127"/>
                  </a:lnTo>
                  <a:cubicBezTo>
                    <a:pt x="21525" y="78"/>
                    <a:pt x="21238" y="32"/>
                    <a:pt x="209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7" name="Google Shape;2727;p11"/>
            <p:cNvSpPr/>
            <p:nvPr/>
          </p:nvSpPr>
          <p:spPr>
            <a:xfrm>
              <a:off x="194246" y="1347303"/>
              <a:ext cx="43301" cy="48749"/>
            </a:xfrm>
            <a:custGeom>
              <a:avLst/>
              <a:gdLst/>
              <a:ahLst/>
              <a:cxnLst/>
              <a:rect l="l" t="t" r="r" b="b"/>
              <a:pathLst>
                <a:path w="1073" h="1208" extrusionOk="0">
                  <a:moveTo>
                    <a:pt x="1072" y="1"/>
                  </a:moveTo>
                  <a:cubicBezTo>
                    <a:pt x="811" y="147"/>
                    <a:pt x="544" y="281"/>
                    <a:pt x="267" y="401"/>
                  </a:cubicBezTo>
                  <a:cubicBezTo>
                    <a:pt x="179" y="442"/>
                    <a:pt x="91" y="479"/>
                    <a:pt x="1" y="515"/>
                  </a:cubicBezTo>
                  <a:cubicBezTo>
                    <a:pt x="90" y="480"/>
                    <a:pt x="177" y="445"/>
                    <a:pt x="265" y="407"/>
                  </a:cubicBezTo>
                  <a:lnTo>
                    <a:pt x="265" y="407"/>
                  </a:lnTo>
                  <a:cubicBezTo>
                    <a:pt x="231" y="674"/>
                    <a:pt x="211" y="944"/>
                    <a:pt x="200" y="1207"/>
                  </a:cubicBezTo>
                  <a:cubicBezTo>
                    <a:pt x="534" y="827"/>
                    <a:pt x="827" y="424"/>
                    <a:pt x="1072" y="1"/>
                  </a:cubicBezTo>
                  <a:close/>
                </a:path>
              </a:pathLst>
            </a:custGeom>
            <a:solidFill>
              <a:srgbClr val="EFCA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8" name="Google Shape;2728;p11"/>
            <p:cNvSpPr/>
            <p:nvPr/>
          </p:nvSpPr>
          <p:spPr>
            <a:xfrm>
              <a:off x="771156" y="-24995"/>
              <a:ext cx="12712" cy="20581"/>
            </a:xfrm>
            <a:custGeom>
              <a:avLst/>
              <a:gdLst/>
              <a:ahLst/>
              <a:cxnLst/>
              <a:rect l="l" t="t" r="r" b="b"/>
              <a:pathLst>
                <a:path w="315" h="510" extrusionOk="0">
                  <a:moveTo>
                    <a:pt x="122" y="1"/>
                  </a:moveTo>
                  <a:lnTo>
                    <a:pt x="0" y="127"/>
                  </a:lnTo>
                  <a:cubicBezTo>
                    <a:pt x="111" y="249"/>
                    <a:pt x="216" y="376"/>
                    <a:pt x="315" y="509"/>
                  </a:cubicBezTo>
                  <a:cubicBezTo>
                    <a:pt x="253" y="337"/>
                    <a:pt x="190" y="168"/>
                    <a:pt x="122" y="1"/>
                  </a:cubicBezTo>
                  <a:close/>
                </a:path>
              </a:pathLst>
            </a:custGeom>
            <a:solidFill>
              <a:srgbClr val="EFCA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9" name="Google Shape;2729;p11"/>
            <p:cNvSpPr/>
            <p:nvPr/>
          </p:nvSpPr>
          <p:spPr>
            <a:xfrm>
              <a:off x="193963" y="776326"/>
              <a:ext cx="258716" cy="398667"/>
            </a:xfrm>
            <a:custGeom>
              <a:avLst/>
              <a:gdLst/>
              <a:ahLst/>
              <a:cxnLst/>
              <a:rect l="l" t="t" r="r" b="b"/>
              <a:pathLst>
                <a:path w="6411" h="9879" extrusionOk="0">
                  <a:moveTo>
                    <a:pt x="5425" y="0"/>
                  </a:moveTo>
                  <a:cubicBezTo>
                    <a:pt x="5369" y="0"/>
                    <a:pt x="5312" y="10"/>
                    <a:pt x="5258" y="28"/>
                  </a:cubicBezTo>
                  <a:cubicBezTo>
                    <a:pt x="5121" y="74"/>
                    <a:pt x="5028" y="167"/>
                    <a:pt x="4954" y="289"/>
                  </a:cubicBezTo>
                  <a:cubicBezTo>
                    <a:pt x="4193" y="1574"/>
                    <a:pt x="3429" y="2858"/>
                    <a:pt x="2585" y="4088"/>
                  </a:cubicBezTo>
                  <a:cubicBezTo>
                    <a:pt x="2612" y="4051"/>
                    <a:pt x="2636" y="4014"/>
                    <a:pt x="2664" y="3976"/>
                  </a:cubicBezTo>
                  <a:lnTo>
                    <a:pt x="2664" y="3976"/>
                  </a:lnTo>
                  <a:cubicBezTo>
                    <a:pt x="1917" y="5061"/>
                    <a:pt x="1107" y="6099"/>
                    <a:pt x="195" y="7052"/>
                  </a:cubicBezTo>
                  <a:cubicBezTo>
                    <a:pt x="1" y="7254"/>
                    <a:pt x="29" y="7597"/>
                    <a:pt x="235" y="7780"/>
                  </a:cubicBezTo>
                  <a:cubicBezTo>
                    <a:pt x="330" y="7866"/>
                    <a:pt x="457" y="7913"/>
                    <a:pt x="585" y="7913"/>
                  </a:cubicBezTo>
                  <a:cubicBezTo>
                    <a:pt x="594" y="7913"/>
                    <a:pt x="603" y="7912"/>
                    <a:pt x="613" y="7912"/>
                  </a:cubicBezTo>
                  <a:cubicBezTo>
                    <a:pt x="753" y="7902"/>
                    <a:pt x="867" y="7840"/>
                    <a:pt x="963" y="7741"/>
                  </a:cubicBezTo>
                  <a:cubicBezTo>
                    <a:pt x="1069" y="7633"/>
                    <a:pt x="1173" y="7524"/>
                    <a:pt x="1278" y="7414"/>
                  </a:cubicBezTo>
                  <a:cubicBezTo>
                    <a:pt x="1306" y="7452"/>
                    <a:pt x="1339" y="7485"/>
                    <a:pt x="1377" y="7514"/>
                  </a:cubicBezTo>
                  <a:cubicBezTo>
                    <a:pt x="1369" y="7528"/>
                    <a:pt x="1364" y="7546"/>
                    <a:pt x="1357" y="7560"/>
                  </a:cubicBezTo>
                  <a:cubicBezTo>
                    <a:pt x="1303" y="7685"/>
                    <a:pt x="1283" y="7813"/>
                    <a:pt x="1328" y="7945"/>
                  </a:cubicBezTo>
                  <a:cubicBezTo>
                    <a:pt x="1369" y="8066"/>
                    <a:pt x="1457" y="8168"/>
                    <a:pt x="1572" y="8228"/>
                  </a:cubicBezTo>
                  <a:cubicBezTo>
                    <a:pt x="1641" y="8263"/>
                    <a:pt x="1721" y="8281"/>
                    <a:pt x="1800" y="8281"/>
                  </a:cubicBezTo>
                  <a:cubicBezTo>
                    <a:pt x="1876" y="8281"/>
                    <a:pt x="1952" y="8265"/>
                    <a:pt x="2019" y="8232"/>
                  </a:cubicBezTo>
                  <a:cubicBezTo>
                    <a:pt x="2057" y="8338"/>
                    <a:pt x="2136" y="8430"/>
                    <a:pt x="2237" y="8481"/>
                  </a:cubicBezTo>
                  <a:cubicBezTo>
                    <a:pt x="2227" y="8551"/>
                    <a:pt x="2218" y="8619"/>
                    <a:pt x="2211" y="8689"/>
                  </a:cubicBezTo>
                  <a:cubicBezTo>
                    <a:pt x="2201" y="8782"/>
                    <a:pt x="2208" y="8864"/>
                    <a:pt x="2261" y="8946"/>
                  </a:cubicBezTo>
                  <a:cubicBezTo>
                    <a:pt x="2312" y="9021"/>
                    <a:pt x="2389" y="9075"/>
                    <a:pt x="2478" y="9093"/>
                  </a:cubicBezTo>
                  <a:cubicBezTo>
                    <a:pt x="2502" y="9097"/>
                    <a:pt x="2524" y="9100"/>
                    <a:pt x="2547" y="9100"/>
                  </a:cubicBezTo>
                  <a:cubicBezTo>
                    <a:pt x="2674" y="9100"/>
                    <a:pt x="2785" y="9024"/>
                    <a:pt x="2852" y="8912"/>
                  </a:cubicBezTo>
                  <a:cubicBezTo>
                    <a:pt x="3123" y="8452"/>
                    <a:pt x="3373" y="7979"/>
                    <a:pt x="3606" y="7503"/>
                  </a:cubicBezTo>
                  <a:cubicBezTo>
                    <a:pt x="3627" y="7495"/>
                    <a:pt x="3647" y="7477"/>
                    <a:pt x="3660" y="7455"/>
                  </a:cubicBezTo>
                  <a:cubicBezTo>
                    <a:pt x="3771" y="7258"/>
                    <a:pt x="3879" y="7060"/>
                    <a:pt x="3986" y="6863"/>
                  </a:cubicBezTo>
                  <a:lnTo>
                    <a:pt x="3986" y="6863"/>
                  </a:lnTo>
                  <a:cubicBezTo>
                    <a:pt x="3831" y="7313"/>
                    <a:pt x="3683" y="7768"/>
                    <a:pt x="3554" y="8225"/>
                  </a:cubicBezTo>
                  <a:cubicBezTo>
                    <a:pt x="3517" y="8310"/>
                    <a:pt x="3478" y="8396"/>
                    <a:pt x="3441" y="8482"/>
                  </a:cubicBezTo>
                  <a:cubicBezTo>
                    <a:pt x="3422" y="8527"/>
                    <a:pt x="3423" y="8580"/>
                    <a:pt x="3448" y="8619"/>
                  </a:cubicBezTo>
                  <a:cubicBezTo>
                    <a:pt x="3406" y="8774"/>
                    <a:pt x="3369" y="8932"/>
                    <a:pt x="3334" y="9087"/>
                  </a:cubicBezTo>
                  <a:cubicBezTo>
                    <a:pt x="3303" y="9229"/>
                    <a:pt x="3402" y="9371"/>
                    <a:pt x="3541" y="9400"/>
                  </a:cubicBezTo>
                  <a:cubicBezTo>
                    <a:pt x="3557" y="9403"/>
                    <a:pt x="3574" y="9405"/>
                    <a:pt x="3592" y="9405"/>
                  </a:cubicBezTo>
                  <a:cubicBezTo>
                    <a:pt x="3623" y="9405"/>
                    <a:pt x="3655" y="9399"/>
                    <a:pt x="3685" y="9388"/>
                  </a:cubicBezTo>
                  <a:lnTo>
                    <a:pt x="3685" y="9388"/>
                  </a:lnTo>
                  <a:cubicBezTo>
                    <a:pt x="3665" y="9473"/>
                    <a:pt x="3647" y="9559"/>
                    <a:pt x="3629" y="9644"/>
                  </a:cubicBezTo>
                  <a:cubicBezTo>
                    <a:pt x="3610" y="9750"/>
                    <a:pt x="3679" y="9854"/>
                    <a:pt x="3784" y="9875"/>
                  </a:cubicBezTo>
                  <a:cubicBezTo>
                    <a:pt x="3795" y="9877"/>
                    <a:pt x="3806" y="9878"/>
                    <a:pt x="3818" y="9878"/>
                  </a:cubicBezTo>
                  <a:cubicBezTo>
                    <a:pt x="3890" y="9878"/>
                    <a:pt x="3972" y="9841"/>
                    <a:pt x="3998" y="9772"/>
                  </a:cubicBezTo>
                  <a:cubicBezTo>
                    <a:pt x="4763" y="7725"/>
                    <a:pt x="5731" y="5737"/>
                    <a:pt x="6210" y="3593"/>
                  </a:cubicBezTo>
                  <a:cubicBezTo>
                    <a:pt x="6217" y="3564"/>
                    <a:pt x="6214" y="3536"/>
                    <a:pt x="6205" y="3511"/>
                  </a:cubicBezTo>
                  <a:cubicBezTo>
                    <a:pt x="6263" y="3343"/>
                    <a:pt x="6319" y="3176"/>
                    <a:pt x="6374" y="3008"/>
                  </a:cubicBezTo>
                  <a:cubicBezTo>
                    <a:pt x="6411" y="2889"/>
                    <a:pt x="6306" y="2760"/>
                    <a:pt x="6194" y="2737"/>
                  </a:cubicBezTo>
                  <a:cubicBezTo>
                    <a:pt x="6177" y="2733"/>
                    <a:pt x="6161" y="2731"/>
                    <a:pt x="6145" y="2731"/>
                  </a:cubicBezTo>
                  <a:cubicBezTo>
                    <a:pt x="6116" y="2731"/>
                    <a:pt x="6088" y="2738"/>
                    <a:pt x="6060" y="2750"/>
                  </a:cubicBezTo>
                  <a:cubicBezTo>
                    <a:pt x="6155" y="2460"/>
                    <a:pt x="6247" y="2171"/>
                    <a:pt x="6333" y="1881"/>
                  </a:cubicBezTo>
                  <a:cubicBezTo>
                    <a:pt x="6378" y="1724"/>
                    <a:pt x="6249" y="1559"/>
                    <a:pt x="6099" y="1529"/>
                  </a:cubicBezTo>
                  <a:cubicBezTo>
                    <a:pt x="6080" y="1525"/>
                    <a:pt x="6059" y="1522"/>
                    <a:pt x="6039" y="1522"/>
                  </a:cubicBezTo>
                  <a:cubicBezTo>
                    <a:pt x="5982" y="1522"/>
                    <a:pt x="5924" y="1540"/>
                    <a:pt x="5875" y="1572"/>
                  </a:cubicBezTo>
                  <a:cubicBezTo>
                    <a:pt x="5851" y="1588"/>
                    <a:pt x="5829" y="1608"/>
                    <a:pt x="5810" y="1630"/>
                  </a:cubicBezTo>
                  <a:lnTo>
                    <a:pt x="5816" y="1612"/>
                  </a:lnTo>
                  <a:cubicBezTo>
                    <a:pt x="5930" y="1354"/>
                    <a:pt x="6043" y="1094"/>
                    <a:pt x="6155" y="834"/>
                  </a:cubicBezTo>
                  <a:cubicBezTo>
                    <a:pt x="6208" y="719"/>
                    <a:pt x="6224" y="598"/>
                    <a:pt x="6182" y="476"/>
                  </a:cubicBezTo>
                  <a:cubicBezTo>
                    <a:pt x="6144" y="361"/>
                    <a:pt x="6060" y="266"/>
                    <a:pt x="5954" y="213"/>
                  </a:cubicBezTo>
                  <a:cubicBezTo>
                    <a:pt x="5914" y="192"/>
                    <a:pt x="5868" y="177"/>
                    <a:pt x="5822" y="170"/>
                  </a:cubicBezTo>
                  <a:cubicBezTo>
                    <a:pt x="5779" y="123"/>
                    <a:pt x="5729" y="81"/>
                    <a:pt x="5670" y="52"/>
                  </a:cubicBezTo>
                  <a:cubicBezTo>
                    <a:pt x="5627" y="31"/>
                    <a:pt x="5581" y="15"/>
                    <a:pt x="5535" y="12"/>
                  </a:cubicBezTo>
                  <a:cubicBezTo>
                    <a:pt x="5499" y="4"/>
                    <a:pt x="5462" y="0"/>
                    <a:pt x="5425" y="0"/>
                  </a:cubicBezTo>
                  <a:close/>
                </a:path>
              </a:pathLst>
            </a:custGeom>
            <a:solidFill>
              <a:srgbClr val="EB93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0" name="Google Shape;2730;p11"/>
            <p:cNvSpPr/>
            <p:nvPr/>
          </p:nvSpPr>
          <p:spPr>
            <a:xfrm>
              <a:off x="349893" y="619952"/>
              <a:ext cx="112671" cy="564889"/>
            </a:xfrm>
            <a:custGeom>
              <a:avLst/>
              <a:gdLst/>
              <a:ahLst/>
              <a:cxnLst/>
              <a:rect l="l" t="t" r="r" b="b"/>
              <a:pathLst>
                <a:path w="2792" h="13998" extrusionOk="0">
                  <a:moveTo>
                    <a:pt x="1880" y="8284"/>
                  </a:moveTo>
                  <a:lnTo>
                    <a:pt x="1880" y="8284"/>
                  </a:lnTo>
                  <a:cubicBezTo>
                    <a:pt x="1810" y="8564"/>
                    <a:pt x="1730" y="8842"/>
                    <a:pt x="1635" y="9118"/>
                  </a:cubicBezTo>
                  <a:lnTo>
                    <a:pt x="1645" y="9087"/>
                  </a:lnTo>
                  <a:lnTo>
                    <a:pt x="1645" y="9087"/>
                  </a:lnTo>
                  <a:cubicBezTo>
                    <a:pt x="1506" y="9489"/>
                    <a:pt x="1340" y="9881"/>
                    <a:pt x="1142" y="10257"/>
                  </a:cubicBezTo>
                  <a:cubicBezTo>
                    <a:pt x="1207" y="10039"/>
                    <a:pt x="1277" y="9826"/>
                    <a:pt x="1350" y="9612"/>
                  </a:cubicBezTo>
                  <a:cubicBezTo>
                    <a:pt x="1508" y="9163"/>
                    <a:pt x="1685" y="8720"/>
                    <a:pt x="1880" y="8284"/>
                  </a:cubicBezTo>
                  <a:close/>
                  <a:moveTo>
                    <a:pt x="665" y="12713"/>
                  </a:moveTo>
                  <a:cubicBezTo>
                    <a:pt x="665" y="12719"/>
                    <a:pt x="665" y="12726"/>
                    <a:pt x="664" y="12732"/>
                  </a:cubicBezTo>
                  <a:cubicBezTo>
                    <a:pt x="664" y="12726"/>
                    <a:pt x="665" y="12719"/>
                    <a:pt x="665" y="12713"/>
                  </a:cubicBezTo>
                  <a:close/>
                  <a:moveTo>
                    <a:pt x="1951" y="9522"/>
                  </a:moveTo>
                  <a:lnTo>
                    <a:pt x="1951" y="9522"/>
                  </a:lnTo>
                  <a:cubicBezTo>
                    <a:pt x="1773" y="10305"/>
                    <a:pt x="1559" y="11080"/>
                    <a:pt x="1293" y="11840"/>
                  </a:cubicBezTo>
                  <a:cubicBezTo>
                    <a:pt x="1296" y="11833"/>
                    <a:pt x="1299" y="11824"/>
                    <a:pt x="1303" y="11816"/>
                  </a:cubicBezTo>
                  <a:lnTo>
                    <a:pt x="1303" y="11816"/>
                  </a:lnTo>
                  <a:cubicBezTo>
                    <a:pt x="1177" y="12172"/>
                    <a:pt x="1040" y="12528"/>
                    <a:pt x="888" y="12874"/>
                  </a:cubicBezTo>
                  <a:cubicBezTo>
                    <a:pt x="810" y="13047"/>
                    <a:pt x="730" y="13219"/>
                    <a:pt x="645" y="13388"/>
                  </a:cubicBezTo>
                  <a:cubicBezTo>
                    <a:pt x="644" y="13158"/>
                    <a:pt x="651" y="12930"/>
                    <a:pt x="666" y="12700"/>
                  </a:cubicBezTo>
                  <a:lnTo>
                    <a:pt x="666" y="12700"/>
                  </a:lnTo>
                  <a:cubicBezTo>
                    <a:pt x="695" y="12338"/>
                    <a:pt x="745" y="11978"/>
                    <a:pt x="810" y="11619"/>
                  </a:cubicBezTo>
                  <a:cubicBezTo>
                    <a:pt x="830" y="11609"/>
                    <a:pt x="846" y="11594"/>
                    <a:pt x="861" y="11576"/>
                  </a:cubicBezTo>
                  <a:cubicBezTo>
                    <a:pt x="1106" y="11245"/>
                    <a:pt x="1329" y="10898"/>
                    <a:pt x="1516" y="10530"/>
                  </a:cubicBezTo>
                  <a:cubicBezTo>
                    <a:pt x="1681" y="10203"/>
                    <a:pt x="1824" y="9867"/>
                    <a:pt x="1951" y="9522"/>
                  </a:cubicBezTo>
                  <a:close/>
                  <a:moveTo>
                    <a:pt x="1174" y="1"/>
                  </a:moveTo>
                  <a:cubicBezTo>
                    <a:pt x="1119" y="1"/>
                    <a:pt x="1064" y="17"/>
                    <a:pt x="1017" y="48"/>
                  </a:cubicBezTo>
                  <a:cubicBezTo>
                    <a:pt x="961" y="84"/>
                    <a:pt x="901" y="157"/>
                    <a:pt x="897" y="226"/>
                  </a:cubicBezTo>
                  <a:cubicBezTo>
                    <a:pt x="822" y="1160"/>
                    <a:pt x="687" y="2088"/>
                    <a:pt x="553" y="3014"/>
                  </a:cubicBezTo>
                  <a:cubicBezTo>
                    <a:pt x="415" y="3973"/>
                    <a:pt x="272" y="4930"/>
                    <a:pt x="171" y="5892"/>
                  </a:cubicBezTo>
                  <a:cubicBezTo>
                    <a:pt x="69" y="6862"/>
                    <a:pt x="0" y="7840"/>
                    <a:pt x="33" y="8817"/>
                  </a:cubicBezTo>
                  <a:cubicBezTo>
                    <a:pt x="49" y="9282"/>
                    <a:pt x="84" y="9749"/>
                    <a:pt x="155" y="10208"/>
                  </a:cubicBezTo>
                  <a:cubicBezTo>
                    <a:pt x="221" y="10641"/>
                    <a:pt x="312" y="11070"/>
                    <a:pt x="443" y="11487"/>
                  </a:cubicBezTo>
                  <a:cubicBezTo>
                    <a:pt x="456" y="11524"/>
                    <a:pt x="479" y="11559"/>
                    <a:pt x="507" y="11586"/>
                  </a:cubicBezTo>
                  <a:cubicBezTo>
                    <a:pt x="474" y="11765"/>
                    <a:pt x="450" y="11948"/>
                    <a:pt x="428" y="12129"/>
                  </a:cubicBezTo>
                  <a:cubicBezTo>
                    <a:pt x="362" y="12708"/>
                    <a:pt x="336" y="13296"/>
                    <a:pt x="400" y="13877"/>
                  </a:cubicBezTo>
                  <a:cubicBezTo>
                    <a:pt x="407" y="13934"/>
                    <a:pt x="446" y="13982"/>
                    <a:pt x="506" y="13994"/>
                  </a:cubicBezTo>
                  <a:cubicBezTo>
                    <a:pt x="514" y="13996"/>
                    <a:pt x="523" y="13997"/>
                    <a:pt x="531" y="13997"/>
                  </a:cubicBezTo>
                  <a:cubicBezTo>
                    <a:pt x="579" y="13997"/>
                    <a:pt x="627" y="13971"/>
                    <a:pt x="647" y="13927"/>
                  </a:cubicBezTo>
                  <a:cubicBezTo>
                    <a:pt x="797" y="13611"/>
                    <a:pt x="948" y="13292"/>
                    <a:pt x="1083" y="12969"/>
                  </a:cubicBezTo>
                  <a:cubicBezTo>
                    <a:pt x="1218" y="12650"/>
                    <a:pt x="1342" y="12327"/>
                    <a:pt x="1455" y="11998"/>
                  </a:cubicBezTo>
                  <a:cubicBezTo>
                    <a:pt x="1691" y="11327"/>
                    <a:pt x="1885" y="10642"/>
                    <a:pt x="2050" y="9951"/>
                  </a:cubicBezTo>
                  <a:cubicBezTo>
                    <a:pt x="2376" y="8577"/>
                    <a:pt x="2596" y="7179"/>
                    <a:pt x="2784" y="5779"/>
                  </a:cubicBezTo>
                  <a:cubicBezTo>
                    <a:pt x="2791" y="5727"/>
                    <a:pt x="2764" y="5680"/>
                    <a:pt x="2712" y="5670"/>
                  </a:cubicBezTo>
                  <a:cubicBezTo>
                    <a:pt x="2705" y="5668"/>
                    <a:pt x="2699" y="5667"/>
                    <a:pt x="2692" y="5667"/>
                  </a:cubicBezTo>
                  <a:cubicBezTo>
                    <a:pt x="2649" y="5667"/>
                    <a:pt x="2607" y="5698"/>
                    <a:pt x="2603" y="5742"/>
                  </a:cubicBezTo>
                  <a:cubicBezTo>
                    <a:pt x="2554" y="6099"/>
                    <a:pt x="2504" y="6458"/>
                    <a:pt x="2449" y="6814"/>
                  </a:cubicBezTo>
                  <a:cubicBezTo>
                    <a:pt x="2426" y="6796"/>
                    <a:pt x="2396" y="6781"/>
                    <a:pt x="2363" y="6774"/>
                  </a:cubicBezTo>
                  <a:cubicBezTo>
                    <a:pt x="2350" y="6772"/>
                    <a:pt x="2338" y="6770"/>
                    <a:pt x="2325" y="6770"/>
                  </a:cubicBezTo>
                  <a:cubicBezTo>
                    <a:pt x="2254" y="6770"/>
                    <a:pt x="2182" y="6809"/>
                    <a:pt x="2150" y="6876"/>
                  </a:cubicBezTo>
                  <a:cubicBezTo>
                    <a:pt x="2017" y="7155"/>
                    <a:pt x="1879" y="7431"/>
                    <a:pt x="1753" y="7712"/>
                  </a:cubicBezTo>
                  <a:cubicBezTo>
                    <a:pt x="1629" y="7991"/>
                    <a:pt x="1508" y="8269"/>
                    <a:pt x="1396" y="8551"/>
                  </a:cubicBezTo>
                  <a:cubicBezTo>
                    <a:pt x="1168" y="9127"/>
                    <a:pt x="963" y="9713"/>
                    <a:pt x="797" y="10309"/>
                  </a:cubicBezTo>
                  <a:cubicBezTo>
                    <a:pt x="774" y="10391"/>
                    <a:pt x="753" y="10474"/>
                    <a:pt x="731" y="10556"/>
                  </a:cubicBezTo>
                  <a:cubicBezTo>
                    <a:pt x="525" y="9421"/>
                    <a:pt x="523" y="8262"/>
                    <a:pt x="599" y="7115"/>
                  </a:cubicBezTo>
                  <a:lnTo>
                    <a:pt x="599" y="7115"/>
                  </a:lnTo>
                  <a:lnTo>
                    <a:pt x="599" y="7122"/>
                  </a:lnTo>
                  <a:cubicBezTo>
                    <a:pt x="681" y="5958"/>
                    <a:pt x="845" y="4802"/>
                    <a:pt x="1016" y="3650"/>
                  </a:cubicBezTo>
                  <a:cubicBezTo>
                    <a:pt x="1178" y="2552"/>
                    <a:pt x="1348" y="1453"/>
                    <a:pt x="1448" y="342"/>
                  </a:cubicBezTo>
                  <a:cubicBezTo>
                    <a:pt x="1458" y="294"/>
                    <a:pt x="1455" y="246"/>
                    <a:pt x="1439" y="197"/>
                  </a:cubicBezTo>
                  <a:lnTo>
                    <a:pt x="1406" y="133"/>
                  </a:lnTo>
                  <a:cubicBezTo>
                    <a:pt x="1368" y="70"/>
                    <a:pt x="1303" y="27"/>
                    <a:pt x="1228" y="6"/>
                  </a:cubicBezTo>
                  <a:cubicBezTo>
                    <a:pt x="1210" y="3"/>
                    <a:pt x="1192" y="1"/>
                    <a:pt x="11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1" name="Google Shape;2731;p11"/>
            <p:cNvSpPr/>
            <p:nvPr/>
          </p:nvSpPr>
          <p:spPr>
            <a:xfrm>
              <a:off x="205141" y="908769"/>
              <a:ext cx="619328" cy="627076"/>
            </a:xfrm>
            <a:custGeom>
              <a:avLst/>
              <a:gdLst/>
              <a:ahLst/>
              <a:cxnLst/>
              <a:rect l="l" t="t" r="r" b="b"/>
              <a:pathLst>
                <a:path w="15347" h="15539" extrusionOk="0">
                  <a:moveTo>
                    <a:pt x="15346" y="1"/>
                  </a:moveTo>
                  <a:lnTo>
                    <a:pt x="15346" y="1"/>
                  </a:lnTo>
                  <a:cubicBezTo>
                    <a:pt x="15322" y="31"/>
                    <a:pt x="15296" y="62"/>
                    <a:pt x="15269" y="91"/>
                  </a:cubicBezTo>
                  <a:cubicBezTo>
                    <a:pt x="15060" y="311"/>
                    <a:pt x="14838" y="516"/>
                    <a:pt x="14687" y="653"/>
                  </a:cubicBezTo>
                  <a:lnTo>
                    <a:pt x="14631" y="702"/>
                  </a:lnTo>
                  <a:cubicBezTo>
                    <a:pt x="14572" y="759"/>
                    <a:pt x="14509" y="814"/>
                    <a:pt x="14446" y="871"/>
                  </a:cubicBezTo>
                  <a:cubicBezTo>
                    <a:pt x="14395" y="926"/>
                    <a:pt x="14345" y="979"/>
                    <a:pt x="14293" y="1029"/>
                  </a:cubicBezTo>
                  <a:cubicBezTo>
                    <a:pt x="13850" y="1463"/>
                    <a:pt x="13330" y="1854"/>
                    <a:pt x="12748" y="2195"/>
                  </a:cubicBezTo>
                  <a:cubicBezTo>
                    <a:pt x="12324" y="2440"/>
                    <a:pt x="11886" y="2651"/>
                    <a:pt x="11448" y="2830"/>
                  </a:cubicBezTo>
                  <a:cubicBezTo>
                    <a:pt x="10999" y="3007"/>
                    <a:pt x="10525" y="3166"/>
                    <a:pt x="10041" y="3298"/>
                  </a:cubicBezTo>
                  <a:cubicBezTo>
                    <a:pt x="8608" y="3683"/>
                    <a:pt x="7029" y="3877"/>
                    <a:pt x="5342" y="3877"/>
                  </a:cubicBezTo>
                  <a:cubicBezTo>
                    <a:pt x="5336" y="3877"/>
                    <a:pt x="5330" y="3877"/>
                    <a:pt x="5324" y="3877"/>
                  </a:cubicBezTo>
                  <a:cubicBezTo>
                    <a:pt x="4468" y="3877"/>
                    <a:pt x="3606" y="3823"/>
                    <a:pt x="2761" y="3719"/>
                  </a:cubicBezTo>
                  <a:cubicBezTo>
                    <a:pt x="2756" y="3718"/>
                    <a:pt x="2751" y="3718"/>
                    <a:pt x="2745" y="3718"/>
                  </a:cubicBezTo>
                  <a:cubicBezTo>
                    <a:pt x="2727" y="3718"/>
                    <a:pt x="2711" y="3723"/>
                    <a:pt x="2697" y="3732"/>
                  </a:cubicBezTo>
                  <a:cubicBezTo>
                    <a:pt x="2654" y="3741"/>
                    <a:pt x="2618" y="3764"/>
                    <a:pt x="2595" y="3800"/>
                  </a:cubicBezTo>
                  <a:cubicBezTo>
                    <a:pt x="2477" y="3962"/>
                    <a:pt x="2376" y="4137"/>
                    <a:pt x="2287" y="4292"/>
                  </a:cubicBezTo>
                  <a:cubicBezTo>
                    <a:pt x="2193" y="4466"/>
                    <a:pt x="2101" y="4646"/>
                    <a:pt x="2017" y="4827"/>
                  </a:cubicBezTo>
                  <a:cubicBezTo>
                    <a:pt x="1875" y="5141"/>
                    <a:pt x="1734" y="5487"/>
                    <a:pt x="1591" y="5888"/>
                  </a:cubicBezTo>
                  <a:cubicBezTo>
                    <a:pt x="1426" y="6355"/>
                    <a:pt x="1271" y="6835"/>
                    <a:pt x="1114" y="7326"/>
                  </a:cubicBezTo>
                  <a:lnTo>
                    <a:pt x="1098" y="7376"/>
                  </a:lnTo>
                  <a:lnTo>
                    <a:pt x="1028" y="7592"/>
                  </a:lnTo>
                  <a:cubicBezTo>
                    <a:pt x="985" y="7732"/>
                    <a:pt x="937" y="7866"/>
                    <a:pt x="893" y="8005"/>
                  </a:cubicBezTo>
                  <a:cubicBezTo>
                    <a:pt x="705" y="8581"/>
                    <a:pt x="552" y="9068"/>
                    <a:pt x="416" y="9568"/>
                  </a:cubicBezTo>
                  <a:cubicBezTo>
                    <a:pt x="245" y="10203"/>
                    <a:pt x="147" y="10694"/>
                    <a:pt x="97" y="11168"/>
                  </a:cubicBezTo>
                  <a:cubicBezTo>
                    <a:pt x="1" y="12074"/>
                    <a:pt x="76" y="12838"/>
                    <a:pt x="331" y="13496"/>
                  </a:cubicBezTo>
                  <a:cubicBezTo>
                    <a:pt x="475" y="13881"/>
                    <a:pt x="682" y="14236"/>
                    <a:pt x="923" y="14530"/>
                  </a:cubicBezTo>
                  <a:cubicBezTo>
                    <a:pt x="1088" y="14730"/>
                    <a:pt x="1273" y="14917"/>
                    <a:pt x="1473" y="15088"/>
                  </a:cubicBezTo>
                  <a:lnTo>
                    <a:pt x="1472" y="15086"/>
                  </a:lnTo>
                  <a:lnTo>
                    <a:pt x="1472" y="15086"/>
                  </a:lnTo>
                  <a:cubicBezTo>
                    <a:pt x="1828" y="15247"/>
                    <a:pt x="2187" y="15366"/>
                    <a:pt x="2536" y="15438"/>
                  </a:cubicBezTo>
                  <a:cubicBezTo>
                    <a:pt x="2593" y="15448"/>
                    <a:pt x="2652" y="15460"/>
                    <a:pt x="2723" y="15468"/>
                  </a:cubicBezTo>
                  <a:cubicBezTo>
                    <a:pt x="3008" y="15514"/>
                    <a:pt x="3284" y="15539"/>
                    <a:pt x="3549" y="15539"/>
                  </a:cubicBezTo>
                  <a:lnTo>
                    <a:pt x="3602" y="15536"/>
                  </a:lnTo>
                  <a:cubicBezTo>
                    <a:pt x="3877" y="15534"/>
                    <a:pt x="4182" y="15510"/>
                    <a:pt x="4512" y="15460"/>
                  </a:cubicBezTo>
                  <a:cubicBezTo>
                    <a:pt x="5123" y="15360"/>
                    <a:pt x="5737" y="15182"/>
                    <a:pt x="6333" y="14931"/>
                  </a:cubicBezTo>
                  <a:cubicBezTo>
                    <a:pt x="6955" y="14665"/>
                    <a:pt x="7551" y="14341"/>
                    <a:pt x="8104" y="13969"/>
                  </a:cubicBezTo>
                  <a:cubicBezTo>
                    <a:pt x="8690" y="13568"/>
                    <a:pt x="9225" y="13130"/>
                    <a:pt x="9692" y="12666"/>
                  </a:cubicBezTo>
                  <a:cubicBezTo>
                    <a:pt x="10187" y="12173"/>
                    <a:pt x="10622" y="11651"/>
                    <a:pt x="10984" y="11112"/>
                  </a:cubicBezTo>
                  <a:cubicBezTo>
                    <a:pt x="11175" y="10825"/>
                    <a:pt x="11336" y="10552"/>
                    <a:pt x="11480" y="10276"/>
                  </a:cubicBezTo>
                  <a:cubicBezTo>
                    <a:pt x="11698" y="9845"/>
                    <a:pt x="11879" y="9393"/>
                    <a:pt x="12028" y="9005"/>
                  </a:cubicBezTo>
                  <a:cubicBezTo>
                    <a:pt x="12428" y="7956"/>
                    <a:pt x="12761" y="6843"/>
                    <a:pt x="13052" y="5859"/>
                  </a:cubicBezTo>
                  <a:lnTo>
                    <a:pt x="13074" y="5790"/>
                  </a:lnTo>
                  <a:cubicBezTo>
                    <a:pt x="13387" y="4732"/>
                    <a:pt x="13745" y="3527"/>
                    <a:pt x="14197" y="2378"/>
                  </a:cubicBezTo>
                  <a:cubicBezTo>
                    <a:pt x="14381" y="1911"/>
                    <a:pt x="14553" y="1522"/>
                    <a:pt x="14737" y="1151"/>
                  </a:cubicBezTo>
                  <a:cubicBezTo>
                    <a:pt x="14891" y="832"/>
                    <a:pt x="15069" y="495"/>
                    <a:pt x="15279" y="118"/>
                  </a:cubicBezTo>
                  <a:cubicBezTo>
                    <a:pt x="15300" y="80"/>
                    <a:pt x="15322" y="39"/>
                    <a:pt x="1534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2" name="Google Shape;2732;p11"/>
            <p:cNvSpPr/>
            <p:nvPr/>
          </p:nvSpPr>
          <p:spPr>
            <a:xfrm>
              <a:off x="-241787" y="-32703"/>
              <a:ext cx="1031232" cy="1440795"/>
            </a:xfrm>
            <a:custGeom>
              <a:avLst/>
              <a:gdLst/>
              <a:ahLst/>
              <a:cxnLst/>
              <a:rect l="l" t="t" r="r" b="b"/>
              <a:pathLst>
                <a:path w="25554" h="35703" extrusionOk="0">
                  <a:moveTo>
                    <a:pt x="25416" y="0"/>
                  </a:moveTo>
                  <a:cubicBezTo>
                    <a:pt x="25393" y="0"/>
                    <a:pt x="25371" y="13"/>
                    <a:pt x="25356" y="33"/>
                  </a:cubicBezTo>
                  <a:cubicBezTo>
                    <a:pt x="25312" y="80"/>
                    <a:pt x="25268" y="130"/>
                    <a:pt x="25223" y="182"/>
                  </a:cubicBezTo>
                  <a:cubicBezTo>
                    <a:pt x="25225" y="185"/>
                    <a:pt x="25226" y="188"/>
                    <a:pt x="25226" y="191"/>
                  </a:cubicBezTo>
                  <a:lnTo>
                    <a:pt x="25096" y="326"/>
                  </a:lnTo>
                  <a:cubicBezTo>
                    <a:pt x="24659" y="817"/>
                    <a:pt x="24206" y="1342"/>
                    <a:pt x="23774" y="1888"/>
                  </a:cubicBezTo>
                  <a:cubicBezTo>
                    <a:pt x="23289" y="2497"/>
                    <a:pt x="22882" y="3066"/>
                    <a:pt x="22525" y="3623"/>
                  </a:cubicBezTo>
                  <a:cubicBezTo>
                    <a:pt x="22032" y="4387"/>
                    <a:pt x="21620" y="5163"/>
                    <a:pt x="21297" y="5927"/>
                  </a:cubicBezTo>
                  <a:cubicBezTo>
                    <a:pt x="20952" y="6750"/>
                    <a:pt x="20659" y="7645"/>
                    <a:pt x="20433" y="8577"/>
                  </a:cubicBezTo>
                  <a:cubicBezTo>
                    <a:pt x="20318" y="9051"/>
                    <a:pt x="20214" y="9539"/>
                    <a:pt x="20109" y="10117"/>
                  </a:cubicBezTo>
                  <a:cubicBezTo>
                    <a:pt x="19990" y="10763"/>
                    <a:pt x="19877" y="11306"/>
                    <a:pt x="19767" y="11773"/>
                  </a:cubicBezTo>
                  <a:cubicBezTo>
                    <a:pt x="19523" y="12811"/>
                    <a:pt x="19230" y="13822"/>
                    <a:pt x="18902" y="14772"/>
                  </a:cubicBezTo>
                  <a:cubicBezTo>
                    <a:pt x="18596" y="15652"/>
                    <a:pt x="18239" y="16549"/>
                    <a:pt x="17837" y="17439"/>
                  </a:cubicBezTo>
                  <a:cubicBezTo>
                    <a:pt x="17544" y="18095"/>
                    <a:pt x="17173" y="18877"/>
                    <a:pt x="16604" y="20047"/>
                  </a:cubicBezTo>
                  <a:cubicBezTo>
                    <a:pt x="16611" y="19770"/>
                    <a:pt x="16563" y="19529"/>
                    <a:pt x="16456" y="19308"/>
                  </a:cubicBezTo>
                  <a:cubicBezTo>
                    <a:pt x="16432" y="19260"/>
                    <a:pt x="16382" y="19223"/>
                    <a:pt x="16321" y="19210"/>
                  </a:cubicBezTo>
                  <a:cubicBezTo>
                    <a:pt x="16309" y="19208"/>
                    <a:pt x="16297" y="19207"/>
                    <a:pt x="16284" y="19207"/>
                  </a:cubicBezTo>
                  <a:cubicBezTo>
                    <a:pt x="16250" y="19207"/>
                    <a:pt x="16216" y="19215"/>
                    <a:pt x="16189" y="19234"/>
                  </a:cubicBezTo>
                  <a:cubicBezTo>
                    <a:pt x="15994" y="19356"/>
                    <a:pt x="15831" y="19514"/>
                    <a:pt x="15711" y="19704"/>
                  </a:cubicBezTo>
                  <a:cubicBezTo>
                    <a:pt x="15623" y="19838"/>
                    <a:pt x="15574" y="19940"/>
                    <a:pt x="15566" y="20029"/>
                  </a:cubicBezTo>
                  <a:cubicBezTo>
                    <a:pt x="15564" y="19874"/>
                    <a:pt x="15556" y="19754"/>
                    <a:pt x="15531" y="19647"/>
                  </a:cubicBezTo>
                  <a:cubicBezTo>
                    <a:pt x="15485" y="19407"/>
                    <a:pt x="15383" y="19256"/>
                    <a:pt x="15225" y="19193"/>
                  </a:cubicBezTo>
                  <a:cubicBezTo>
                    <a:pt x="15207" y="19186"/>
                    <a:pt x="15189" y="19180"/>
                    <a:pt x="15169" y="19177"/>
                  </a:cubicBezTo>
                  <a:cubicBezTo>
                    <a:pt x="15142" y="19171"/>
                    <a:pt x="15115" y="19169"/>
                    <a:pt x="15086" y="19169"/>
                  </a:cubicBezTo>
                  <a:cubicBezTo>
                    <a:pt x="14936" y="19169"/>
                    <a:pt x="14774" y="19247"/>
                    <a:pt x="14665" y="19374"/>
                  </a:cubicBezTo>
                  <a:cubicBezTo>
                    <a:pt x="14590" y="19461"/>
                    <a:pt x="14533" y="19552"/>
                    <a:pt x="14480" y="19660"/>
                  </a:cubicBezTo>
                  <a:cubicBezTo>
                    <a:pt x="14422" y="19783"/>
                    <a:pt x="14375" y="19911"/>
                    <a:pt x="14338" y="20034"/>
                  </a:cubicBezTo>
                  <a:cubicBezTo>
                    <a:pt x="14272" y="20266"/>
                    <a:pt x="14246" y="20416"/>
                    <a:pt x="14253" y="20553"/>
                  </a:cubicBezTo>
                  <a:lnTo>
                    <a:pt x="14244" y="20494"/>
                  </a:lnTo>
                  <a:cubicBezTo>
                    <a:pt x="14203" y="20228"/>
                    <a:pt x="14152" y="19920"/>
                    <a:pt x="14045" y="19622"/>
                  </a:cubicBezTo>
                  <a:cubicBezTo>
                    <a:pt x="14015" y="19529"/>
                    <a:pt x="13964" y="19390"/>
                    <a:pt x="13891" y="19279"/>
                  </a:cubicBezTo>
                  <a:cubicBezTo>
                    <a:pt x="13839" y="19200"/>
                    <a:pt x="13767" y="19102"/>
                    <a:pt x="13670" y="19048"/>
                  </a:cubicBezTo>
                  <a:cubicBezTo>
                    <a:pt x="13614" y="19013"/>
                    <a:pt x="13561" y="18990"/>
                    <a:pt x="13510" y="18980"/>
                  </a:cubicBezTo>
                  <a:cubicBezTo>
                    <a:pt x="13483" y="18975"/>
                    <a:pt x="13455" y="18973"/>
                    <a:pt x="13426" y="18973"/>
                  </a:cubicBezTo>
                  <a:cubicBezTo>
                    <a:pt x="13393" y="18973"/>
                    <a:pt x="13359" y="18976"/>
                    <a:pt x="13325" y="18983"/>
                  </a:cubicBezTo>
                  <a:cubicBezTo>
                    <a:pt x="13215" y="19002"/>
                    <a:pt x="13104" y="19062"/>
                    <a:pt x="13029" y="19151"/>
                  </a:cubicBezTo>
                  <a:cubicBezTo>
                    <a:pt x="12939" y="19250"/>
                    <a:pt x="12877" y="19381"/>
                    <a:pt x="12851" y="19522"/>
                  </a:cubicBezTo>
                  <a:cubicBezTo>
                    <a:pt x="12827" y="19662"/>
                    <a:pt x="12814" y="19805"/>
                    <a:pt x="12817" y="19960"/>
                  </a:cubicBezTo>
                  <a:cubicBezTo>
                    <a:pt x="12827" y="20164"/>
                    <a:pt x="12845" y="20302"/>
                    <a:pt x="12893" y="20409"/>
                  </a:cubicBezTo>
                  <a:cubicBezTo>
                    <a:pt x="12835" y="20320"/>
                    <a:pt x="12778" y="20234"/>
                    <a:pt x="12716" y="20148"/>
                  </a:cubicBezTo>
                  <a:cubicBezTo>
                    <a:pt x="12637" y="20039"/>
                    <a:pt x="12567" y="19945"/>
                    <a:pt x="12485" y="19856"/>
                  </a:cubicBezTo>
                  <a:cubicBezTo>
                    <a:pt x="12414" y="19783"/>
                    <a:pt x="12325" y="19691"/>
                    <a:pt x="12219" y="19627"/>
                  </a:cubicBezTo>
                  <a:cubicBezTo>
                    <a:pt x="12175" y="19598"/>
                    <a:pt x="12127" y="19573"/>
                    <a:pt x="12074" y="19552"/>
                  </a:cubicBezTo>
                  <a:cubicBezTo>
                    <a:pt x="12040" y="19537"/>
                    <a:pt x="12009" y="19529"/>
                    <a:pt x="11982" y="19523"/>
                  </a:cubicBezTo>
                  <a:lnTo>
                    <a:pt x="11926" y="19514"/>
                  </a:lnTo>
                  <a:cubicBezTo>
                    <a:pt x="11908" y="19512"/>
                    <a:pt x="11889" y="19511"/>
                    <a:pt x="11870" y="19511"/>
                  </a:cubicBezTo>
                  <a:cubicBezTo>
                    <a:pt x="11676" y="19511"/>
                    <a:pt x="11478" y="19638"/>
                    <a:pt x="11386" y="19830"/>
                  </a:cubicBezTo>
                  <a:lnTo>
                    <a:pt x="11400" y="19863"/>
                  </a:lnTo>
                  <a:cubicBezTo>
                    <a:pt x="11221" y="19562"/>
                    <a:pt x="11041" y="19260"/>
                    <a:pt x="10860" y="18959"/>
                  </a:cubicBezTo>
                  <a:cubicBezTo>
                    <a:pt x="9739" y="17106"/>
                    <a:pt x="8340" y="15382"/>
                    <a:pt x="6992" y="13798"/>
                  </a:cubicBezTo>
                  <a:lnTo>
                    <a:pt x="6572" y="13305"/>
                  </a:lnTo>
                  <a:lnTo>
                    <a:pt x="6132" y="12794"/>
                  </a:lnTo>
                  <a:cubicBezTo>
                    <a:pt x="5234" y="11748"/>
                    <a:pt x="4309" y="10667"/>
                    <a:pt x="3439" y="9561"/>
                  </a:cubicBezTo>
                  <a:cubicBezTo>
                    <a:pt x="2987" y="8982"/>
                    <a:pt x="2595" y="8448"/>
                    <a:pt x="2235" y="7925"/>
                  </a:cubicBezTo>
                  <a:cubicBezTo>
                    <a:pt x="1766" y="7243"/>
                    <a:pt x="1384" y="6605"/>
                    <a:pt x="1065" y="5980"/>
                  </a:cubicBezTo>
                  <a:cubicBezTo>
                    <a:pt x="697" y="5256"/>
                    <a:pt x="457" y="4623"/>
                    <a:pt x="332" y="4043"/>
                  </a:cubicBezTo>
                  <a:cubicBezTo>
                    <a:pt x="268" y="3711"/>
                    <a:pt x="240" y="3404"/>
                    <a:pt x="250" y="3135"/>
                  </a:cubicBezTo>
                  <a:cubicBezTo>
                    <a:pt x="263" y="2932"/>
                    <a:pt x="298" y="2743"/>
                    <a:pt x="355" y="2559"/>
                  </a:cubicBezTo>
                  <a:cubicBezTo>
                    <a:pt x="411" y="2410"/>
                    <a:pt x="477" y="2267"/>
                    <a:pt x="545" y="2160"/>
                  </a:cubicBezTo>
                  <a:cubicBezTo>
                    <a:pt x="562" y="2135"/>
                    <a:pt x="579" y="2108"/>
                    <a:pt x="599" y="2082"/>
                  </a:cubicBezTo>
                  <a:cubicBezTo>
                    <a:pt x="638" y="2032"/>
                    <a:pt x="634" y="1966"/>
                    <a:pt x="587" y="1928"/>
                  </a:cubicBezTo>
                  <a:cubicBezTo>
                    <a:pt x="572" y="1916"/>
                    <a:pt x="561" y="1907"/>
                    <a:pt x="541" y="1903"/>
                  </a:cubicBezTo>
                  <a:cubicBezTo>
                    <a:pt x="533" y="1901"/>
                    <a:pt x="525" y="1900"/>
                    <a:pt x="518" y="1900"/>
                  </a:cubicBezTo>
                  <a:cubicBezTo>
                    <a:pt x="484" y="1900"/>
                    <a:pt x="452" y="1916"/>
                    <a:pt x="433" y="1941"/>
                  </a:cubicBezTo>
                  <a:cubicBezTo>
                    <a:pt x="312" y="2108"/>
                    <a:pt x="219" y="2289"/>
                    <a:pt x="149" y="2481"/>
                  </a:cubicBezTo>
                  <a:cubicBezTo>
                    <a:pt x="88" y="2664"/>
                    <a:pt x="48" y="2865"/>
                    <a:pt x="29" y="3092"/>
                  </a:cubicBezTo>
                  <a:cubicBezTo>
                    <a:pt x="1" y="3495"/>
                    <a:pt x="52" y="3935"/>
                    <a:pt x="187" y="4436"/>
                  </a:cubicBezTo>
                  <a:cubicBezTo>
                    <a:pt x="355" y="5058"/>
                    <a:pt x="618" y="5692"/>
                    <a:pt x="1010" y="6437"/>
                  </a:cubicBezTo>
                  <a:cubicBezTo>
                    <a:pt x="1325" y="7027"/>
                    <a:pt x="1714" y="7662"/>
                    <a:pt x="2200" y="8377"/>
                  </a:cubicBezTo>
                  <a:cubicBezTo>
                    <a:pt x="3074" y="9661"/>
                    <a:pt x="4075" y="10882"/>
                    <a:pt x="4949" y="11925"/>
                  </a:cubicBezTo>
                  <a:cubicBezTo>
                    <a:pt x="5211" y="12243"/>
                    <a:pt x="5476" y="12557"/>
                    <a:pt x="5741" y="12872"/>
                  </a:cubicBezTo>
                  <a:lnTo>
                    <a:pt x="5779" y="12916"/>
                  </a:lnTo>
                  <a:lnTo>
                    <a:pt x="5818" y="12959"/>
                  </a:lnTo>
                  <a:cubicBezTo>
                    <a:pt x="6892" y="14239"/>
                    <a:pt x="8004" y="15565"/>
                    <a:pt x="9022" y="16954"/>
                  </a:cubicBezTo>
                  <a:cubicBezTo>
                    <a:pt x="9364" y="17419"/>
                    <a:pt x="9667" y="17850"/>
                    <a:pt x="9944" y="18272"/>
                  </a:cubicBezTo>
                  <a:cubicBezTo>
                    <a:pt x="10190" y="18641"/>
                    <a:pt x="10447" y="19052"/>
                    <a:pt x="10776" y="19604"/>
                  </a:cubicBezTo>
                  <a:cubicBezTo>
                    <a:pt x="11014" y="20004"/>
                    <a:pt x="11251" y="20405"/>
                    <a:pt x="11485" y="20809"/>
                  </a:cubicBezTo>
                  <a:lnTo>
                    <a:pt x="11571" y="20923"/>
                  </a:lnTo>
                  <a:lnTo>
                    <a:pt x="11571" y="20923"/>
                  </a:lnTo>
                  <a:lnTo>
                    <a:pt x="11517" y="20882"/>
                  </a:lnTo>
                  <a:lnTo>
                    <a:pt x="11464" y="20840"/>
                  </a:lnTo>
                  <a:cubicBezTo>
                    <a:pt x="11385" y="20783"/>
                    <a:pt x="11265" y="20695"/>
                    <a:pt x="11135" y="20625"/>
                  </a:cubicBezTo>
                  <a:cubicBezTo>
                    <a:pt x="11033" y="20567"/>
                    <a:pt x="10924" y="20510"/>
                    <a:pt x="10802" y="20480"/>
                  </a:cubicBezTo>
                  <a:lnTo>
                    <a:pt x="10758" y="20471"/>
                  </a:lnTo>
                  <a:cubicBezTo>
                    <a:pt x="10695" y="20458"/>
                    <a:pt x="10639" y="20451"/>
                    <a:pt x="10587" y="20451"/>
                  </a:cubicBezTo>
                  <a:cubicBezTo>
                    <a:pt x="10540" y="20451"/>
                    <a:pt x="10497" y="20456"/>
                    <a:pt x="10458" y="20467"/>
                  </a:cubicBezTo>
                  <a:cubicBezTo>
                    <a:pt x="10395" y="20481"/>
                    <a:pt x="10345" y="20503"/>
                    <a:pt x="10287" y="20533"/>
                  </a:cubicBezTo>
                  <a:cubicBezTo>
                    <a:pt x="10257" y="20554"/>
                    <a:pt x="10221" y="20576"/>
                    <a:pt x="10194" y="20607"/>
                  </a:cubicBezTo>
                  <a:cubicBezTo>
                    <a:pt x="9836" y="20958"/>
                    <a:pt x="10158" y="21462"/>
                    <a:pt x="10437" y="21817"/>
                  </a:cubicBezTo>
                  <a:cubicBezTo>
                    <a:pt x="10487" y="21879"/>
                    <a:pt x="10539" y="21943"/>
                    <a:pt x="10610" y="21973"/>
                  </a:cubicBezTo>
                  <a:cubicBezTo>
                    <a:pt x="10567" y="21962"/>
                    <a:pt x="10524" y="21950"/>
                    <a:pt x="10481" y="21943"/>
                  </a:cubicBezTo>
                  <a:lnTo>
                    <a:pt x="10386" y="21925"/>
                  </a:lnTo>
                  <a:cubicBezTo>
                    <a:pt x="10316" y="21914"/>
                    <a:pt x="10245" y="21904"/>
                    <a:pt x="10171" y="21904"/>
                  </a:cubicBezTo>
                  <a:cubicBezTo>
                    <a:pt x="10163" y="21904"/>
                    <a:pt x="10154" y="21904"/>
                    <a:pt x="10145" y="21904"/>
                  </a:cubicBezTo>
                  <a:cubicBezTo>
                    <a:pt x="10085" y="21904"/>
                    <a:pt x="10012" y="21907"/>
                    <a:pt x="9943" y="21929"/>
                  </a:cubicBezTo>
                  <a:cubicBezTo>
                    <a:pt x="9808" y="21969"/>
                    <a:pt x="9717" y="22032"/>
                    <a:pt x="9667" y="22118"/>
                  </a:cubicBezTo>
                  <a:cubicBezTo>
                    <a:pt x="9604" y="22226"/>
                    <a:pt x="9591" y="22360"/>
                    <a:pt x="9628" y="22472"/>
                  </a:cubicBezTo>
                  <a:cubicBezTo>
                    <a:pt x="9654" y="22548"/>
                    <a:pt x="9681" y="22605"/>
                    <a:pt x="9713" y="22657"/>
                  </a:cubicBezTo>
                  <a:cubicBezTo>
                    <a:pt x="9750" y="22715"/>
                    <a:pt x="9792" y="22771"/>
                    <a:pt x="9836" y="22822"/>
                  </a:cubicBezTo>
                  <a:cubicBezTo>
                    <a:pt x="9937" y="22933"/>
                    <a:pt x="10006" y="22987"/>
                    <a:pt x="10078" y="23009"/>
                  </a:cubicBezTo>
                  <a:cubicBezTo>
                    <a:pt x="10002" y="22999"/>
                    <a:pt x="9927" y="22987"/>
                    <a:pt x="9825" y="22979"/>
                  </a:cubicBezTo>
                  <a:cubicBezTo>
                    <a:pt x="9766" y="22973"/>
                    <a:pt x="9669" y="22965"/>
                    <a:pt x="9566" y="22965"/>
                  </a:cubicBezTo>
                  <a:cubicBezTo>
                    <a:pt x="9536" y="22965"/>
                    <a:pt x="9506" y="22966"/>
                    <a:pt x="9476" y="22967"/>
                  </a:cubicBezTo>
                  <a:cubicBezTo>
                    <a:pt x="9334" y="22975"/>
                    <a:pt x="9232" y="22982"/>
                    <a:pt x="9130" y="23009"/>
                  </a:cubicBezTo>
                  <a:cubicBezTo>
                    <a:pt x="9005" y="23043"/>
                    <a:pt x="8921" y="23079"/>
                    <a:pt x="8848" y="23131"/>
                  </a:cubicBezTo>
                  <a:cubicBezTo>
                    <a:pt x="8755" y="23190"/>
                    <a:pt x="8679" y="23269"/>
                    <a:pt x="8640" y="23349"/>
                  </a:cubicBezTo>
                  <a:cubicBezTo>
                    <a:pt x="8598" y="23431"/>
                    <a:pt x="8554" y="23539"/>
                    <a:pt x="8565" y="23654"/>
                  </a:cubicBezTo>
                  <a:cubicBezTo>
                    <a:pt x="8570" y="23697"/>
                    <a:pt x="8575" y="23744"/>
                    <a:pt x="8591" y="23792"/>
                  </a:cubicBezTo>
                  <a:cubicBezTo>
                    <a:pt x="8607" y="23846"/>
                    <a:pt x="8630" y="23894"/>
                    <a:pt x="8654" y="23930"/>
                  </a:cubicBezTo>
                  <a:cubicBezTo>
                    <a:pt x="8663" y="23943"/>
                    <a:pt x="8670" y="23954"/>
                    <a:pt x="8679" y="23960"/>
                  </a:cubicBezTo>
                  <a:cubicBezTo>
                    <a:pt x="8223" y="23775"/>
                    <a:pt x="7846" y="23634"/>
                    <a:pt x="7458" y="23502"/>
                  </a:cubicBezTo>
                  <a:cubicBezTo>
                    <a:pt x="6991" y="23349"/>
                    <a:pt x="6569" y="23236"/>
                    <a:pt x="6171" y="23154"/>
                  </a:cubicBezTo>
                  <a:cubicBezTo>
                    <a:pt x="6047" y="23130"/>
                    <a:pt x="5922" y="23107"/>
                    <a:pt x="5797" y="23085"/>
                  </a:cubicBezTo>
                  <a:cubicBezTo>
                    <a:pt x="5793" y="23084"/>
                    <a:pt x="5788" y="23084"/>
                    <a:pt x="5783" y="23084"/>
                  </a:cubicBezTo>
                  <a:cubicBezTo>
                    <a:pt x="5762" y="23084"/>
                    <a:pt x="5742" y="23092"/>
                    <a:pt x="5718" y="23108"/>
                  </a:cubicBezTo>
                  <a:cubicBezTo>
                    <a:pt x="5693" y="23130"/>
                    <a:pt x="5678" y="23157"/>
                    <a:pt x="5677" y="23186"/>
                  </a:cubicBezTo>
                  <a:cubicBezTo>
                    <a:pt x="5670" y="23243"/>
                    <a:pt x="5711" y="23293"/>
                    <a:pt x="5774" y="23308"/>
                  </a:cubicBezTo>
                  <a:cubicBezTo>
                    <a:pt x="5897" y="23328"/>
                    <a:pt x="6014" y="23349"/>
                    <a:pt x="6136" y="23375"/>
                  </a:cubicBezTo>
                  <a:cubicBezTo>
                    <a:pt x="6248" y="23400"/>
                    <a:pt x="6359" y="23423"/>
                    <a:pt x="6467" y="23450"/>
                  </a:cubicBezTo>
                  <a:cubicBezTo>
                    <a:pt x="7406" y="23683"/>
                    <a:pt x="8249" y="24024"/>
                    <a:pt x="9528" y="24553"/>
                  </a:cubicBezTo>
                  <a:cubicBezTo>
                    <a:pt x="9408" y="24573"/>
                    <a:pt x="9296" y="24600"/>
                    <a:pt x="9200" y="24636"/>
                  </a:cubicBezTo>
                  <a:cubicBezTo>
                    <a:pt x="9003" y="24701"/>
                    <a:pt x="8808" y="24787"/>
                    <a:pt x="8707" y="24967"/>
                  </a:cubicBezTo>
                  <a:cubicBezTo>
                    <a:pt x="8664" y="25040"/>
                    <a:pt x="8641" y="25140"/>
                    <a:pt x="8644" y="25240"/>
                  </a:cubicBezTo>
                  <a:cubicBezTo>
                    <a:pt x="8649" y="25327"/>
                    <a:pt x="8677" y="25413"/>
                    <a:pt x="8723" y="25484"/>
                  </a:cubicBezTo>
                  <a:cubicBezTo>
                    <a:pt x="8819" y="25626"/>
                    <a:pt x="8982" y="25728"/>
                    <a:pt x="9210" y="25788"/>
                  </a:cubicBezTo>
                  <a:lnTo>
                    <a:pt x="9316" y="25778"/>
                  </a:lnTo>
                  <a:lnTo>
                    <a:pt x="9316" y="25778"/>
                  </a:lnTo>
                  <a:cubicBezTo>
                    <a:pt x="9229" y="25831"/>
                    <a:pt x="9143" y="25889"/>
                    <a:pt x="9059" y="25956"/>
                  </a:cubicBezTo>
                  <a:cubicBezTo>
                    <a:pt x="8959" y="26038"/>
                    <a:pt x="8886" y="26114"/>
                    <a:pt x="8829" y="26193"/>
                  </a:cubicBezTo>
                  <a:cubicBezTo>
                    <a:pt x="8799" y="26233"/>
                    <a:pt x="8773" y="26275"/>
                    <a:pt x="8746" y="26330"/>
                  </a:cubicBezTo>
                  <a:cubicBezTo>
                    <a:pt x="8726" y="26373"/>
                    <a:pt x="8706" y="26417"/>
                    <a:pt x="8694" y="26460"/>
                  </a:cubicBezTo>
                  <a:cubicBezTo>
                    <a:pt x="8663" y="26603"/>
                    <a:pt x="8663" y="26719"/>
                    <a:pt x="8696" y="26825"/>
                  </a:cubicBezTo>
                  <a:cubicBezTo>
                    <a:pt x="8713" y="26880"/>
                    <a:pt x="8732" y="26949"/>
                    <a:pt x="8785" y="27022"/>
                  </a:cubicBezTo>
                  <a:cubicBezTo>
                    <a:pt x="8809" y="27056"/>
                    <a:pt x="8835" y="27094"/>
                    <a:pt x="8868" y="27123"/>
                  </a:cubicBezTo>
                  <a:cubicBezTo>
                    <a:pt x="8960" y="27203"/>
                    <a:pt x="9039" y="27249"/>
                    <a:pt x="9151" y="27272"/>
                  </a:cubicBezTo>
                  <a:cubicBezTo>
                    <a:pt x="9163" y="27275"/>
                    <a:pt x="9176" y="27278"/>
                    <a:pt x="9191" y="27281"/>
                  </a:cubicBezTo>
                  <a:cubicBezTo>
                    <a:pt x="9072" y="27375"/>
                    <a:pt x="8976" y="27473"/>
                    <a:pt x="8908" y="27569"/>
                  </a:cubicBezTo>
                  <a:cubicBezTo>
                    <a:pt x="8844" y="27658"/>
                    <a:pt x="8801" y="27753"/>
                    <a:pt x="8782" y="27846"/>
                  </a:cubicBezTo>
                  <a:cubicBezTo>
                    <a:pt x="8775" y="27881"/>
                    <a:pt x="8766" y="27927"/>
                    <a:pt x="8766" y="27969"/>
                  </a:cubicBezTo>
                  <a:cubicBezTo>
                    <a:pt x="8768" y="28000"/>
                    <a:pt x="8773" y="28033"/>
                    <a:pt x="8778" y="28062"/>
                  </a:cubicBezTo>
                  <a:cubicBezTo>
                    <a:pt x="8781" y="28106"/>
                    <a:pt x="8794" y="28154"/>
                    <a:pt x="8825" y="28226"/>
                  </a:cubicBezTo>
                  <a:cubicBezTo>
                    <a:pt x="8837" y="28250"/>
                    <a:pt x="8851" y="28273"/>
                    <a:pt x="8865" y="28297"/>
                  </a:cubicBezTo>
                  <a:cubicBezTo>
                    <a:pt x="8897" y="28343"/>
                    <a:pt x="8917" y="28374"/>
                    <a:pt x="8940" y="28391"/>
                  </a:cubicBezTo>
                  <a:cubicBezTo>
                    <a:pt x="8980" y="28430"/>
                    <a:pt x="9023" y="28470"/>
                    <a:pt x="9081" y="28496"/>
                  </a:cubicBezTo>
                  <a:cubicBezTo>
                    <a:pt x="9138" y="28529"/>
                    <a:pt x="9183" y="28552"/>
                    <a:pt x="9235" y="28563"/>
                  </a:cubicBezTo>
                  <a:cubicBezTo>
                    <a:pt x="9295" y="28575"/>
                    <a:pt x="9357" y="28588"/>
                    <a:pt x="9418" y="28588"/>
                  </a:cubicBezTo>
                  <a:cubicBezTo>
                    <a:pt x="9429" y="28588"/>
                    <a:pt x="9441" y="28588"/>
                    <a:pt x="9452" y="28588"/>
                  </a:cubicBezTo>
                  <a:cubicBezTo>
                    <a:pt x="9660" y="28588"/>
                    <a:pt x="9887" y="28537"/>
                    <a:pt x="10164" y="28430"/>
                  </a:cubicBezTo>
                  <a:lnTo>
                    <a:pt x="10297" y="28378"/>
                  </a:lnTo>
                  <a:cubicBezTo>
                    <a:pt x="10381" y="28345"/>
                    <a:pt x="10465" y="28312"/>
                    <a:pt x="10523" y="28266"/>
                  </a:cubicBezTo>
                  <a:lnTo>
                    <a:pt x="10523" y="28266"/>
                  </a:lnTo>
                  <a:lnTo>
                    <a:pt x="10454" y="28408"/>
                  </a:lnTo>
                  <a:cubicBezTo>
                    <a:pt x="10412" y="28500"/>
                    <a:pt x="10362" y="28616"/>
                    <a:pt x="10339" y="28735"/>
                  </a:cubicBezTo>
                  <a:cubicBezTo>
                    <a:pt x="10316" y="28843"/>
                    <a:pt x="10297" y="28944"/>
                    <a:pt x="10307" y="29077"/>
                  </a:cubicBezTo>
                  <a:cubicBezTo>
                    <a:pt x="10312" y="29130"/>
                    <a:pt x="10316" y="29181"/>
                    <a:pt x="10340" y="29253"/>
                  </a:cubicBezTo>
                  <a:cubicBezTo>
                    <a:pt x="10353" y="29293"/>
                    <a:pt x="10366" y="29334"/>
                    <a:pt x="10388" y="29369"/>
                  </a:cubicBezTo>
                  <a:cubicBezTo>
                    <a:pt x="10445" y="29465"/>
                    <a:pt x="10513" y="29543"/>
                    <a:pt x="10596" y="29597"/>
                  </a:cubicBezTo>
                  <a:cubicBezTo>
                    <a:pt x="10671" y="29652"/>
                    <a:pt x="10754" y="29688"/>
                    <a:pt x="10839" y="29705"/>
                  </a:cubicBezTo>
                  <a:cubicBezTo>
                    <a:pt x="10883" y="29714"/>
                    <a:pt x="10928" y="29719"/>
                    <a:pt x="10975" y="29719"/>
                  </a:cubicBezTo>
                  <a:cubicBezTo>
                    <a:pt x="11220" y="29719"/>
                    <a:pt x="11507" y="29591"/>
                    <a:pt x="11844" y="29333"/>
                  </a:cubicBezTo>
                  <a:lnTo>
                    <a:pt x="11919" y="29232"/>
                  </a:lnTo>
                  <a:lnTo>
                    <a:pt x="11919" y="29232"/>
                  </a:lnTo>
                  <a:lnTo>
                    <a:pt x="11902" y="29313"/>
                  </a:lnTo>
                  <a:cubicBezTo>
                    <a:pt x="11854" y="29577"/>
                    <a:pt x="11873" y="29820"/>
                    <a:pt x="11952" y="30035"/>
                  </a:cubicBezTo>
                  <a:cubicBezTo>
                    <a:pt x="11969" y="30086"/>
                    <a:pt x="11992" y="30137"/>
                    <a:pt x="12050" y="30172"/>
                  </a:cubicBezTo>
                  <a:cubicBezTo>
                    <a:pt x="12076" y="30189"/>
                    <a:pt x="12100" y="30201"/>
                    <a:pt x="12126" y="30205"/>
                  </a:cubicBezTo>
                  <a:cubicBezTo>
                    <a:pt x="12140" y="30208"/>
                    <a:pt x="12154" y="30209"/>
                    <a:pt x="12167" y="30209"/>
                  </a:cubicBezTo>
                  <a:cubicBezTo>
                    <a:pt x="12188" y="30209"/>
                    <a:pt x="12208" y="30206"/>
                    <a:pt x="12226" y="30198"/>
                  </a:cubicBezTo>
                  <a:cubicBezTo>
                    <a:pt x="12340" y="30166"/>
                    <a:pt x="12443" y="30124"/>
                    <a:pt x="12542" y="30071"/>
                  </a:cubicBezTo>
                  <a:lnTo>
                    <a:pt x="12571" y="30045"/>
                  </a:lnTo>
                  <a:lnTo>
                    <a:pt x="12571" y="30045"/>
                  </a:lnTo>
                  <a:cubicBezTo>
                    <a:pt x="12499" y="30218"/>
                    <a:pt x="12429" y="30389"/>
                    <a:pt x="12356" y="30560"/>
                  </a:cubicBezTo>
                  <a:lnTo>
                    <a:pt x="12318" y="30647"/>
                  </a:lnTo>
                  <a:lnTo>
                    <a:pt x="12185" y="30966"/>
                  </a:lnTo>
                  <a:lnTo>
                    <a:pt x="12050" y="31288"/>
                  </a:lnTo>
                  <a:cubicBezTo>
                    <a:pt x="11791" y="31914"/>
                    <a:pt x="11497" y="32647"/>
                    <a:pt x="11296" y="33412"/>
                  </a:cubicBezTo>
                  <a:cubicBezTo>
                    <a:pt x="11188" y="33821"/>
                    <a:pt x="11112" y="34225"/>
                    <a:pt x="11061" y="34620"/>
                  </a:cubicBezTo>
                  <a:cubicBezTo>
                    <a:pt x="11064" y="34619"/>
                    <a:pt x="11069" y="34617"/>
                    <a:pt x="11070" y="34617"/>
                  </a:cubicBezTo>
                  <a:cubicBezTo>
                    <a:pt x="11036" y="34890"/>
                    <a:pt x="11014" y="35163"/>
                    <a:pt x="11005" y="35432"/>
                  </a:cubicBezTo>
                  <a:cubicBezTo>
                    <a:pt x="11004" y="35436"/>
                    <a:pt x="11000" y="35437"/>
                    <a:pt x="10998" y="35440"/>
                  </a:cubicBezTo>
                  <a:cubicBezTo>
                    <a:pt x="10997" y="35490"/>
                    <a:pt x="10997" y="35544"/>
                    <a:pt x="10997" y="35594"/>
                  </a:cubicBezTo>
                  <a:cubicBezTo>
                    <a:pt x="10997" y="35647"/>
                    <a:pt x="11037" y="35690"/>
                    <a:pt x="11105" y="35703"/>
                  </a:cubicBezTo>
                  <a:cubicBezTo>
                    <a:pt x="11136" y="35699"/>
                    <a:pt x="11163" y="35690"/>
                    <a:pt x="11184" y="35670"/>
                  </a:cubicBezTo>
                  <a:cubicBezTo>
                    <a:pt x="11207" y="35651"/>
                    <a:pt x="11217" y="35620"/>
                    <a:pt x="11215" y="35595"/>
                  </a:cubicBezTo>
                  <a:cubicBezTo>
                    <a:pt x="11219" y="35238"/>
                    <a:pt x="11245" y="34893"/>
                    <a:pt x="11298" y="34570"/>
                  </a:cubicBezTo>
                  <a:cubicBezTo>
                    <a:pt x="11373" y="34123"/>
                    <a:pt x="11487" y="33679"/>
                    <a:pt x="11632" y="33250"/>
                  </a:cubicBezTo>
                  <a:cubicBezTo>
                    <a:pt x="11768" y="32859"/>
                    <a:pt x="11930" y="32453"/>
                    <a:pt x="12129" y="32012"/>
                  </a:cubicBezTo>
                  <a:cubicBezTo>
                    <a:pt x="12284" y="31676"/>
                    <a:pt x="12445" y="31342"/>
                    <a:pt x="12606" y="31009"/>
                  </a:cubicBezTo>
                  <a:lnTo>
                    <a:pt x="12831" y="30535"/>
                  </a:lnTo>
                  <a:cubicBezTo>
                    <a:pt x="13059" y="30057"/>
                    <a:pt x="13281" y="29583"/>
                    <a:pt x="13483" y="29063"/>
                  </a:cubicBezTo>
                  <a:cubicBezTo>
                    <a:pt x="13505" y="29030"/>
                    <a:pt x="13526" y="28988"/>
                    <a:pt x="13532" y="28945"/>
                  </a:cubicBezTo>
                  <a:cubicBezTo>
                    <a:pt x="13535" y="29159"/>
                    <a:pt x="13549" y="29408"/>
                    <a:pt x="13615" y="29655"/>
                  </a:cubicBezTo>
                  <a:cubicBezTo>
                    <a:pt x="13634" y="29728"/>
                    <a:pt x="13687" y="29780"/>
                    <a:pt x="13769" y="29806"/>
                  </a:cubicBezTo>
                  <a:cubicBezTo>
                    <a:pt x="13781" y="29808"/>
                    <a:pt x="13792" y="29809"/>
                    <a:pt x="13803" y="29809"/>
                  </a:cubicBezTo>
                  <a:cubicBezTo>
                    <a:pt x="13845" y="29809"/>
                    <a:pt x="13879" y="29795"/>
                    <a:pt x="13907" y="29781"/>
                  </a:cubicBezTo>
                  <a:cubicBezTo>
                    <a:pt x="14086" y="29708"/>
                    <a:pt x="14243" y="29573"/>
                    <a:pt x="14345" y="29406"/>
                  </a:cubicBezTo>
                  <a:cubicBezTo>
                    <a:pt x="14437" y="29250"/>
                    <a:pt x="14509" y="29070"/>
                    <a:pt x="14553" y="28873"/>
                  </a:cubicBezTo>
                  <a:cubicBezTo>
                    <a:pt x="14570" y="28781"/>
                    <a:pt x="14588" y="28687"/>
                    <a:pt x="14563" y="28602"/>
                  </a:cubicBezTo>
                  <a:lnTo>
                    <a:pt x="14563" y="28602"/>
                  </a:lnTo>
                  <a:cubicBezTo>
                    <a:pt x="14599" y="28651"/>
                    <a:pt x="14641" y="28697"/>
                    <a:pt x="14688" y="28740"/>
                  </a:cubicBezTo>
                  <a:cubicBezTo>
                    <a:pt x="14812" y="28853"/>
                    <a:pt x="14934" y="28929"/>
                    <a:pt x="15056" y="28967"/>
                  </a:cubicBezTo>
                  <a:cubicBezTo>
                    <a:pt x="15083" y="28975"/>
                    <a:pt x="15113" y="28981"/>
                    <a:pt x="15143" y="28988"/>
                  </a:cubicBezTo>
                  <a:cubicBezTo>
                    <a:pt x="15190" y="28999"/>
                    <a:pt x="15237" y="29004"/>
                    <a:pt x="15282" y="29004"/>
                  </a:cubicBezTo>
                  <a:cubicBezTo>
                    <a:pt x="15325" y="29004"/>
                    <a:pt x="15367" y="28999"/>
                    <a:pt x="15409" y="28991"/>
                  </a:cubicBezTo>
                  <a:cubicBezTo>
                    <a:pt x="15482" y="28980"/>
                    <a:pt x="15537" y="28961"/>
                    <a:pt x="15580" y="28935"/>
                  </a:cubicBezTo>
                  <a:cubicBezTo>
                    <a:pt x="15625" y="28909"/>
                    <a:pt x="15669" y="28881"/>
                    <a:pt x="15701" y="28843"/>
                  </a:cubicBezTo>
                  <a:cubicBezTo>
                    <a:pt x="15741" y="28792"/>
                    <a:pt x="15774" y="28750"/>
                    <a:pt x="15791" y="28695"/>
                  </a:cubicBezTo>
                  <a:cubicBezTo>
                    <a:pt x="15813" y="28645"/>
                    <a:pt x="15817" y="28612"/>
                    <a:pt x="15798" y="28600"/>
                  </a:cubicBezTo>
                  <a:lnTo>
                    <a:pt x="15798" y="28600"/>
                  </a:lnTo>
                  <a:cubicBezTo>
                    <a:pt x="15875" y="28644"/>
                    <a:pt x="15954" y="28682"/>
                    <a:pt x="16033" y="28714"/>
                  </a:cubicBezTo>
                  <a:cubicBezTo>
                    <a:pt x="16179" y="28771"/>
                    <a:pt x="16307" y="28812"/>
                    <a:pt x="16436" y="28837"/>
                  </a:cubicBezTo>
                  <a:cubicBezTo>
                    <a:pt x="16481" y="28846"/>
                    <a:pt x="16527" y="28853"/>
                    <a:pt x="16571" y="28860"/>
                  </a:cubicBezTo>
                  <a:cubicBezTo>
                    <a:pt x="16650" y="28869"/>
                    <a:pt x="16718" y="28873"/>
                    <a:pt x="16778" y="28873"/>
                  </a:cubicBezTo>
                  <a:cubicBezTo>
                    <a:pt x="16863" y="28873"/>
                    <a:pt x="16933" y="28865"/>
                    <a:pt x="16996" y="28849"/>
                  </a:cubicBezTo>
                  <a:cubicBezTo>
                    <a:pt x="17138" y="28820"/>
                    <a:pt x="17248" y="28763"/>
                    <a:pt x="17325" y="28679"/>
                  </a:cubicBezTo>
                  <a:cubicBezTo>
                    <a:pt x="17404" y="28593"/>
                    <a:pt x="17447" y="28478"/>
                    <a:pt x="17442" y="28353"/>
                  </a:cubicBezTo>
                  <a:cubicBezTo>
                    <a:pt x="17439" y="28251"/>
                    <a:pt x="17403" y="28158"/>
                    <a:pt x="17338" y="28098"/>
                  </a:cubicBezTo>
                  <a:lnTo>
                    <a:pt x="17338" y="28098"/>
                  </a:lnTo>
                  <a:cubicBezTo>
                    <a:pt x="17354" y="28098"/>
                    <a:pt x="17369" y="28099"/>
                    <a:pt x="17384" y="28099"/>
                  </a:cubicBezTo>
                  <a:cubicBezTo>
                    <a:pt x="17434" y="28099"/>
                    <a:pt x="17482" y="28095"/>
                    <a:pt x="17528" y="28086"/>
                  </a:cubicBezTo>
                  <a:cubicBezTo>
                    <a:pt x="17623" y="28076"/>
                    <a:pt x="17697" y="28045"/>
                    <a:pt x="17766" y="27979"/>
                  </a:cubicBezTo>
                  <a:lnTo>
                    <a:pt x="17766" y="27979"/>
                  </a:lnTo>
                  <a:lnTo>
                    <a:pt x="17730" y="28030"/>
                  </a:lnTo>
                  <a:cubicBezTo>
                    <a:pt x="17808" y="28007"/>
                    <a:pt x="17874" y="27970"/>
                    <a:pt x="17930" y="27918"/>
                  </a:cubicBezTo>
                  <a:cubicBezTo>
                    <a:pt x="17987" y="27862"/>
                    <a:pt x="18028" y="27812"/>
                    <a:pt x="18046" y="27765"/>
                  </a:cubicBezTo>
                  <a:cubicBezTo>
                    <a:pt x="18075" y="27707"/>
                    <a:pt x="18102" y="27648"/>
                    <a:pt x="18121" y="27545"/>
                  </a:cubicBezTo>
                  <a:cubicBezTo>
                    <a:pt x="18124" y="27520"/>
                    <a:pt x="18130" y="27492"/>
                    <a:pt x="18125" y="27467"/>
                  </a:cubicBezTo>
                  <a:cubicBezTo>
                    <a:pt x="18128" y="27431"/>
                    <a:pt x="18124" y="27401"/>
                    <a:pt x="18118" y="27370"/>
                  </a:cubicBezTo>
                  <a:cubicBezTo>
                    <a:pt x="18107" y="27255"/>
                    <a:pt x="18061" y="27160"/>
                    <a:pt x="17987" y="27100"/>
                  </a:cubicBezTo>
                  <a:lnTo>
                    <a:pt x="17987" y="27100"/>
                  </a:lnTo>
                  <a:cubicBezTo>
                    <a:pt x="18092" y="27108"/>
                    <a:pt x="18200" y="27114"/>
                    <a:pt x="18305" y="27117"/>
                  </a:cubicBezTo>
                  <a:cubicBezTo>
                    <a:pt x="18423" y="27121"/>
                    <a:pt x="18537" y="27124"/>
                    <a:pt x="18648" y="27124"/>
                  </a:cubicBezTo>
                  <a:cubicBezTo>
                    <a:pt x="18992" y="27124"/>
                    <a:pt x="19300" y="27102"/>
                    <a:pt x="19580" y="27059"/>
                  </a:cubicBezTo>
                  <a:cubicBezTo>
                    <a:pt x="19981" y="27000"/>
                    <a:pt x="20415" y="26901"/>
                    <a:pt x="20945" y="26752"/>
                  </a:cubicBezTo>
                  <a:cubicBezTo>
                    <a:pt x="21417" y="26621"/>
                    <a:pt x="21893" y="26468"/>
                    <a:pt x="22298" y="26333"/>
                  </a:cubicBezTo>
                  <a:lnTo>
                    <a:pt x="22812" y="26160"/>
                  </a:lnTo>
                  <a:cubicBezTo>
                    <a:pt x="23425" y="25953"/>
                    <a:pt x="24191" y="25699"/>
                    <a:pt x="24946" y="25515"/>
                  </a:cubicBezTo>
                  <a:cubicBezTo>
                    <a:pt x="24972" y="25508"/>
                    <a:pt x="24991" y="25494"/>
                    <a:pt x="25004" y="25471"/>
                  </a:cubicBezTo>
                  <a:cubicBezTo>
                    <a:pt x="25019" y="25442"/>
                    <a:pt x="25024" y="25406"/>
                    <a:pt x="25011" y="25377"/>
                  </a:cubicBezTo>
                  <a:cubicBezTo>
                    <a:pt x="24996" y="25340"/>
                    <a:pt x="24968" y="25314"/>
                    <a:pt x="24936" y="25307"/>
                  </a:cubicBezTo>
                  <a:cubicBezTo>
                    <a:pt x="24932" y="25306"/>
                    <a:pt x="24927" y="25306"/>
                    <a:pt x="24922" y="25306"/>
                  </a:cubicBezTo>
                  <a:cubicBezTo>
                    <a:pt x="24909" y="25306"/>
                    <a:pt x="24895" y="25309"/>
                    <a:pt x="24876" y="25313"/>
                  </a:cubicBezTo>
                  <a:cubicBezTo>
                    <a:pt x="24242" y="25462"/>
                    <a:pt x="23598" y="25646"/>
                    <a:pt x="22961" y="25828"/>
                  </a:cubicBezTo>
                  <a:lnTo>
                    <a:pt x="22897" y="25847"/>
                  </a:lnTo>
                  <a:lnTo>
                    <a:pt x="22848" y="25861"/>
                  </a:lnTo>
                  <a:lnTo>
                    <a:pt x="22502" y="25962"/>
                  </a:lnTo>
                  <a:lnTo>
                    <a:pt x="22423" y="25986"/>
                  </a:lnTo>
                  <a:cubicBezTo>
                    <a:pt x="22216" y="26045"/>
                    <a:pt x="22013" y="26104"/>
                    <a:pt x="21805" y="26160"/>
                  </a:cubicBezTo>
                  <a:cubicBezTo>
                    <a:pt x="21479" y="26249"/>
                    <a:pt x="21153" y="26335"/>
                    <a:pt x="20824" y="26413"/>
                  </a:cubicBezTo>
                  <a:cubicBezTo>
                    <a:pt x="20458" y="26496"/>
                    <a:pt x="20100" y="26571"/>
                    <a:pt x="19738" y="26617"/>
                  </a:cubicBezTo>
                  <a:cubicBezTo>
                    <a:pt x="19418" y="26652"/>
                    <a:pt x="19115" y="26669"/>
                    <a:pt x="18816" y="26669"/>
                  </a:cubicBezTo>
                  <a:cubicBezTo>
                    <a:pt x="18755" y="26669"/>
                    <a:pt x="18695" y="26669"/>
                    <a:pt x="18635" y="26667"/>
                  </a:cubicBezTo>
                  <a:cubicBezTo>
                    <a:pt x="18305" y="26653"/>
                    <a:pt x="17959" y="26618"/>
                    <a:pt x="17546" y="26565"/>
                  </a:cubicBezTo>
                  <a:cubicBezTo>
                    <a:pt x="17700" y="26537"/>
                    <a:pt x="17845" y="26491"/>
                    <a:pt x="17980" y="26433"/>
                  </a:cubicBezTo>
                  <a:cubicBezTo>
                    <a:pt x="18006" y="26422"/>
                    <a:pt x="18023" y="26404"/>
                    <a:pt x="18035" y="26376"/>
                  </a:cubicBezTo>
                  <a:cubicBezTo>
                    <a:pt x="18043" y="26345"/>
                    <a:pt x="18042" y="26311"/>
                    <a:pt x="18028" y="26284"/>
                  </a:cubicBezTo>
                  <a:cubicBezTo>
                    <a:pt x="17959" y="26160"/>
                    <a:pt x="17872" y="26054"/>
                    <a:pt x="17765" y="25963"/>
                  </a:cubicBezTo>
                  <a:cubicBezTo>
                    <a:pt x="17709" y="25915"/>
                    <a:pt x="17658" y="25884"/>
                    <a:pt x="17601" y="25872"/>
                  </a:cubicBezTo>
                  <a:cubicBezTo>
                    <a:pt x="17592" y="25867"/>
                    <a:pt x="17584" y="25867"/>
                    <a:pt x="17577" y="25866"/>
                  </a:cubicBezTo>
                  <a:cubicBezTo>
                    <a:pt x="17706" y="25844"/>
                    <a:pt x="17816" y="25814"/>
                    <a:pt x="17913" y="25774"/>
                  </a:cubicBezTo>
                  <a:cubicBezTo>
                    <a:pt x="17989" y="25744"/>
                    <a:pt x="18381" y="25567"/>
                    <a:pt x="18408" y="25244"/>
                  </a:cubicBezTo>
                  <a:cubicBezTo>
                    <a:pt x="18431" y="24977"/>
                    <a:pt x="18200" y="24797"/>
                    <a:pt x="17977" y="24753"/>
                  </a:cubicBezTo>
                  <a:cubicBezTo>
                    <a:pt x="18072" y="24725"/>
                    <a:pt x="18167" y="24697"/>
                    <a:pt x="18259" y="24662"/>
                  </a:cubicBezTo>
                  <a:cubicBezTo>
                    <a:pt x="18375" y="24622"/>
                    <a:pt x="18499" y="24573"/>
                    <a:pt x="18616" y="24507"/>
                  </a:cubicBezTo>
                  <a:cubicBezTo>
                    <a:pt x="18767" y="24422"/>
                    <a:pt x="18975" y="24284"/>
                    <a:pt x="19057" y="24057"/>
                  </a:cubicBezTo>
                  <a:cubicBezTo>
                    <a:pt x="19116" y="23902"/>
                    <a:pt x="19121" y="23678"/>
                    <a:pt x="18993" y="23532"/>
                  </a:cubicBezTo>
                  <a:cubicBezTo>
                    <a:pt x="18919" y="23447"/>
                    <a:pt x="18813" y="23390"/>
                    <a:pt x="18685" y="23364"/>
                  </a:cubicBezTo>
                  <a:cubicBezTo>
                    <a:pt x="18641" y="23355"/>
                    <a:pt x="18598" y="23349"/>
                    <a:pt x="18552" y="23349"/>
                  </a:cubicBezTo>
                  <a:cubicBezTo>
                    <a:pt x="18538" y="23349"/>
                    <a:pt x="18524" y="23350"/>
                    <a:pt x="18510" y="23351"/>
                  </a:cubicBezTo>
                  <a:cubicBezTo>
                    <a:pt x="18506" y="23351"/>
                    <a:pt x="18501" y="23351"/>
                    <a:pt x="18497" y="23351"/>
                  </a:cubicBezTo>
                  <a:cubicBezTo>
                    <a:pt x="18330" y="23351"/>
                    <a:pt x="18189" y="23377"/>
                    <a:pt x="18068" y="23438"/>
                  </a:cubicBezTo>
                  <a:cubicBezTo>
                    <a:pt x="18273" y="23280"/>
                    <a:pt x="18483" y="23101"/>
                    <a:pt x="18649" y="22870"/>
                  </a:cubicBezTo>
                  <a:cubicBezTo>
                    <a:pt x="18815" y="22646"/>
                    <a:pt x="18879" y="22436"/>
                    <a:pt x="18842" y="22246"/>
                  </a:cubicBezTo>
                  <a:cubicBezTo>
                    <a:pt x="18829" y="22189"/>
                    <a:pt x="18807" y="22129"/>
                    <a:pt x="18772" y="22057"/>
                  </a:cubicBezTo>
                  <a:cubicBezTo>
                    <a:pt x="18743" y="22011"/>
                    <a:pt x="18710" y="21952"/>
                    <a:pt x="18660" y="21913"/>
                  </a:cubicBezTo>
                  <a:cubicBezTo>
                    <a:pt x="18560" y="21820"/>
                    <a:pt x="18458" y="21759"/>
                    <a:pt x="18355" y="21738"/>
                  </a:cubicBezTo>
                  <a:cubicBezTo>
                    <a:pt x="18289" y="21725"/>
                    <a:pt x="18222" y="21718"/>
                    <a:pt x="18154" y="21718"/>
                  </a:cubicBezTo>
                  <a:cubicBezTo>
                    <a:pt x="18095" y="21718"/>
                    <a:pt x="18035" y="21723"/>
                    <a:pt x="17974" y="21734"/>
                  </a:cubicBezTo>
                  <a:cubicBezTo>
                    <a:pt x="17858" y="21751"/>
                    <a:pt x="17730" y="21790"/>
                    <a:pt x="17579" y="21851"/>
                  </a:cubicBezTo>
                  <a:cubicBezTo>
                    <a:pt x="17440" y="21907"/>
                    <a:pt x="17340" y="21965"/>
                    <a:pt x="17268" y="22042"/>
                  </a:cubicBezTo>
                  <a:lnTo>
                    <a:pt x="17288" y="22009"/>
                  </a:lnTo>
                  <a:lnTo>
                    <a:pt x="17360" y="21894"/>
                  </a:lnTo>
                  <a:cubicBezTo>
                    <a:pt x="17492" y="21673"/>
                    <a:pt x="17584" y="21485"/>
                    <a:pt x="17648" y="21295"/>
                  </a:cubicBezTo>
                  <a:cubicBezTo>
                    <a:pt x="17723" y="21069"/>
                    <a:pt x="17759" y="20859"/>
                    <a:pt x="17762" y="20656"/>
                  </a:cubicBezTo>
                  <a:cubicBezTo>
                    <a:pt x="17763" y="20557"/>
                    <a:pt x="17691" y="20465"/>
                    <a:pt x="17598" y="20448"/>
                  </a:cubicBezTo>
                  <a:lnTo>
                    <a:pt x="17558" y="20445"/>
                  </a:lnTo>
                  <a:cubicBezTo>
                    <a:pt x="17355" y="20450"/>
                    <a:pt x="17153" y="20506"/>
                    <a:pt x="16955" y="20616"/>
                  </a:cubicBezTo>
                  <a:cubicBezTo>
                    <a:pt x="16874" y="20665"/>
                    <a:pt x="16804" y="20709"/>
                    <a:pt x="16765" y="20780"/>
                  </a:cubicBezTo>
                  <a:cubicBezTo>
                    <a:pt x="17161" y="20034"/>
                    <a:pt x="17505" y="19349"/>
                    <a:pt x="17819" y="18683"/>
                  </a:cubicBezTo>
                  <a:cubicBezTo>
                    <a:pt x="18289" y="17683"/>
                    <a:pt x="18677" y="16758"/>
                    <a:pt x="19007" y="15855"/>
                  </a:cubicBezTo>
                  <a:cubicBezTo>
                    <a:pt x="19365" y="14887"/>
                    <a:pt x="19682" y="13887"/>
                    <a:pt x="19946" y="12887"/>
                  </a:cubicBezTo>
                  <a:cubicBezTo>
                    <a:pt x="20099" y="12300"/>
                    <a:pt x="20221" y="11780"/>
                    <a:pt x="20321" y="11289"/>
                  </a:cubicBezTo>
                  <a:cubicBezTo>
                    <a:pt x="20383" y="10999"/>
                    <a:pt x="20441" y="10710"/>
                    <a:pt x="20492" y="10417"/>
                  </a:cubicBezTo>
                  <a:lnTo>
                    <a:pt x="20538" y="10156"/>
                  </a:lnTo>
                  <a:cubicBezTo>
                    <a:pt x="20570" y="9983"/>
                    <a:pt x="20600" y="9809"/>
                    <a:pt x="20636" y="9636"/>
                  </a:cubicBezTo>
                  <a:cubicBezTo>
                    <a:pt x="20831" y="8619"/>
                    <a:pt x="21068" y="7712"/>
                    <a:pt x="21360" y="6858"/>
                  </a:cubicBezTo>
                  <a:cubicBezTo>
                    <a:pt x="21615" y="6133"/>
                    <a:pt x="21914" y="5433"/>
                    <a:pt x="22247" y="4778"/>
                  </a:cubicBezTo>
                  <a:cubicBezTo>
                    <a:pt x="22562" y="4168"/>
                    <a:pt x="22947" y="3523"/>
                    <a:pt x="23359" y="2915"/>
                  </a:cubicBezTo>
                  <a:cubicBezTo>
                    <a:pt x="23970" y="2036"/>
                    <a:pt x="24679" y="1144"/>
                    <a:pt x="25525" y="189"/>
                  </a:cubicBezTo>
                  <a:cubicBezTo>
                    <a:pt x="25544" y="169"/>
                    <a:pt x="25554" y="140"/>
                    <a:pt x="25551" y="110"/>
                  </a:cubicBezTo>
                  <a:cubicBezTo>
                    <a:pt x="25549" y="81"/>
                    <a:pt x="25537" y="54"/>
                    <a:pt x="25514" y="34"/>
                  </a:cubicBezTo>
                  <a:cubicBezTo>
                    <a:pt x="25498" y="20"/>
                    <a:pt x="25483" y="11"/>
                    <a:pt x="25465" y="10"/>
                  </a:cubicBezTo>
                  <a:cubicBezTo>
                    <a:pt x="25458" y="7"/>
                    <a:pt x="25450" y="5"/>
                    <a:pt x="25442" y="5"/>
                  </a:cubicBezTo>
                  <a:cubicBezTo>
                    <a:pt x="25433" y="2"/>
                    <a:pt x="25424" y="0"/>
                    <a:pt x="25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3" name="Google Shape;2733;p11"/>
            <p:cNvSpPr/>
            <p:nvPr/>
          </p:nvSpPr>
          <p:spPr>
            <a:xfrm>
              <a:off x="303808" y="130370"/>
              <a:ext cx="749756" cy="866583"/>
            </a:xfrm>
            <a:custGeom>
              <a:avLst/>
              <a:gdLst/>
              <a:ahLst/>
              <a:cxnLst/>
              <a:rect l="l" t="t" r="r" b="b"/>
              <a:pathLst>
                <a:path w="18579" h="21474" extrusionOk="0">
                  <a:moveTo>
                    <a:pt x="10532" y="9112"/>
                  </a:moveTo>
                  <a:cubicBezTo>
                    <a:pt x="10527" y="9121"/>
                    <a:pt x="10522" y="9129"/>
                    <a:pt x="10517" y="9137"/>
                  </a:cubicBezTo>
                  <a:cubicBezTo>
                    <a:pt x="10522" y="9128"/>
                    <a:pt x="10527" y="9120"/>
                    <a:pt x="10532" y="9112"/>
                  </a:cubicBezTo>
                  <a:close/>
                  <a:moveTo>
                    <a:pt x="5896" y="15326"/>
                  </a:moveTo>
                  <a:lnTo>
                    <a:pt x="5853" y="15396"/>
                  </a:lnTo>
                  <a:lnTo>
                    <a:pt x="5881" y="15353"/>
                  </a:lnTo>
                  <a:lnTo>
                    <a:pt x="5896" y="15326"/>
                  </a:lnTo>
                  <a:close/>
                  <a:moveTo>
                    <a:pt x="5856" y="15398"/>
                  </a:moveTo>
                  <a:cubicBezTo>
                    <a:pt x="5855" y="15399"/>
                    <a:pt x="5854" y="15401"/>
                    <a:pt x="5853" y="15403"/>
                  </a:cubicBezTo>
                  <a:lnTo>
                    <a:pt x="5853" y="15403"/>
                  </a:lnTo>
                  <a:cubicBezTo>
                    <a:pt x="5854" y="15401"/>
                    <a:pt x="5855" y="15399"/>
                    <a:pt x="5856" y="15398"/>
                  </a:cubicBezTo>
                  <a:close/>
                  <a:moveTo>
                    <a:pt x="2928" y="19209"/>
                  </a:moveTo>
                  <a:cubicBezTo>
                    <a:pt x="2915" y="19219"/>
                    <a:pt x="2905" y="19231"/>
                    <a:pt x="2893" y="19241"/>
                  </a:cubicBezTo>
                  <a:cubicBezTo>
                    <a:pt x="2905" y="19231"/>
                    <a:pt x="2916" y="19219"/>
                    <a:pt x="2928" y="19209"/>
                  </a:cubicBezTo>
                  <a:close/>
                  <a:moveTo>
                    <a:pt x="18475" y="0"/>
                  </a:moveTo>
                  <a:cubicBezTo>
                    <a:pt x="18463" y="0"/>
                    <a:pt x="18452" y="3"/>
                    <a:pt x="18441" y="7"/>
                  </a:cubicBezTo>
                  <a:cubicBezTo>
                    <a:pt x="17865" y="280"/>
                    <a:pt x="17306" y="596"/>
                    <a:pt x="16782" y="957"/>
                  </a:cubicBezTo>
                  <a:cubicBezTo>
                    <a:pt x="16502" y="1148"/>
                    <a:pt x="16233" y="1352"/>
                    <a:pt x="15969" y="1564"/>
                  </a:cubicBezTo>
                  <a:cubicBezTo>
                    <a:pt x="15718" y="1768"/>
                    <a:pt x="15469" y="1974"/>
                    <a:pt x="15235" y="2193"/>
                  </a:cubicBezTo>
                  <a:cubicBezTo>
                    <a:pt x="14743" y="2652"/>
                    <a:pt x="14266" y="3127"/>
                    <a:pt x="13818" y="3630"/>
                  </a:cubicBezTo>
                  <a:cubicBezTo>
                    <a:pt x="13385" y="4118"/>
                    <a:pt x="12970" y="4624"/>
                    <a:pt x="12565" y="5135"/>
                  </a:cubicBezTo>
                  <a:cubicBezTo>
                    <a:pt x="12276" y="5503"/>
                    <a:pt x="11989" y="5870"/>
                    <a:pt x="11706" y="6244"/>
                  </a:cubicBezTo>
                  <a:cubicBezTo>
                    <a:pt x="11397" y="6652"/>
                    <a:pt x="11092" y="7058"/>
                    <a:pt x="10794" y="7472"/>
                  </a:cubicBezTo>
                  <a:cubicBezTo>
                    <a:pt x="10116" y="8420"/>
                    <a:pt x="9477" y="9395"/>
                    <a:pt x="8861" y="10386"/>
                  </a:cubicBezTo>
                  <a:cubicBezTo>
                    <a:pt x="8226" y="11410"/>
                    <a:pt x="7610" y="12444"/>
                    <a:pt x="7000" y="13480"/>
                  </a:cubicBezTo>
                  <a:cubicBezTo>
                    <a:pt x="6636" y="14098"/>
                    <a:pt x="6276" y="14717"/>
                    <a:pt x="5899" y="15327"/>
                  </a:cubicBezTo>
                  <a:cubicBezTo>
                    <a:pt x="5902" y="15324"/>
                    <a:pt x="5904" y="15320"/>
                    <a:pt x="5906" y="15317"/>
                  </a:cubicBezTo>
                  <a:lnTo>
                    <a:pt x="5906" y="15317"/>
                  </a:lnTo>
                  <a:cubicBezTo>
                    <a:pt x="5899" y="15328"/>
                    <a:pt x="5889" y="15341"/>
                    <a:pt x="5882" y="15354"/>
                  </a:cubicBezTo>
                  <a:cubicBezTo>
                    <a:pt x="5874" y="15369"/>
                    <a:pt x="5865" y="15384"/>
                    <a:pt x="5856" y="15398"/>
                  </a:cubicBezTo>
                  <a:lnTo>
                    <a:pt x="5856" y="15398"/>
                  </a:lnTo>
                  <a:cubicBezTo>
                    <a:pt x="5856" y="15398"/>
                    <a:pt x="5856" y="15397"/>
                    <a:pt x="5856" y="15397"/>
                  </a:cubicBezTo>
                  <a:lnTo>
                    <a:pt x="5856" y="15397"/>
                  </a:lnTo>
                  <a:cubicBezTo>
                    <a:pt x="5854" y="15400"/>
                    <a:pt x="5852" y="15403"/>
                    <a:pt x="5850" y="15406"/>
                  </a:cubicBezTo>
                  <a:lnTo>
                    <a:pt x="5850" y="15406"/>
                  </a:lnTo>
                  <a:cubicBezTo>
                    <a:pt x="5851" y="15405"/>
                    <a:pt x="5852" y="15404"/>
                    <a:pt x="5853" y="15403"/>
                  </a:cubicBezTo>
                  <a:lnTo>
                    <a:pt x="5853" y="15403"/>
                  </a:lnTo>
                  <a:cubicBezTo>
                    <a:pt x="5850" y="15407"/>
                    <a:pt x="5847" y="15411"/>
                    <a:pt x="5845" y="15415"/>
                  </a:cubicBezTo>
                  <a:cubicBezTo>
                    <a:pt x="5846" y="15414"/>
                    <a:pt x="5847" y="15412"/>
                    <a:pt x="5848" y="15411"/>
                  </a:cubicBezTo>
                  <a:lnTo>
                    <a:pt x="5848" y="15411"/>
                  </a:lnTo>
                  <a:cubicBezTo>
                    <a:pt x="5429" y="16077"/>
                    <a:pt x="4993" y="16737"/>
                    <a:pt x="4522" y="17368"/>
                  </a:cubicBezTo>
                  <a:cubicBezTo>
                    <a:pt x="4018" y="18043"/>
                    <a:pt x="3475" y="18694"/>
                    <a:pt x="2863" y="19274"/>
                  </a:cubicBezTo>
                  <a:cubicBezTo>
                    <a:pt x="2457" y="19644"/>
                    <a:pt x="2023" y="19982"/>
                    <a:pt x="1544" y="20253"/>
                  </a:cubicBezTo>
                  <a:cubicBezTo>
                    <a:pt x="1289" y="20388"/>
                    <a:pt x="1020" y="20499"/>
                    <a:pt x="743" y="20577"/>
                  </a:cubicBezTo>
                  <a:cubicBezTo>
                    <a:pt x="630" y="20604"/>
                    <a:pt x="513" y="20625"/>
                    <a:pt x="395" y="20636"/>
                  </a:cubicBezTo>
                  <a:cubicBezTo>
                    <a:pt x="170" y="20660"/>
                    <a:pt x="0" y="20877"/>
                    <a:pt x="26" y="21101"/>
                  </a:cubicBezTo>
                  <a:cubicBezTo>
                    <a:pt x="52" y="21315"/>
                    <a:pt x="238" y="21474"/>
                    <a:pt x="449" y="21474"/>
                  </a:cubicBezTo>
                  <a:cubicBezTo>
                    <a:pt x="463" y="21474"/>
                    <a:pt x="477" y="21473"/>
                    <a:pt x="492" y="21471"/>
                  </a:cubicBezTo>
                  <a:cubicBezTo>
                    <a:pt x="891" y="21431"/>
                    <a:pt x="1284" y="21332"/>
                    <a:pt x="1655" y="21171"/>
                  </a:cubicBezTo>
                  <a:cubicBezTo>
                    <a:pt x="2053" y="20997"/>
                    <a:pt x="2432" y="20772"/>
                    <a:pt x="2778" y="20511"/>
                  </a:cubicBezTo>
                  <a:cubicBezTo>
                    <a:pt x="3519" y="19952"/>
                    <a:pt x="4169" y="19268"/>
                    <a:pt x="4747" y="18546"/>
                  </a:cubicBezTo>
                  <a:cubicBezTo>
                    <a:pt x="5688" y="17378"/>
                    <a:pt x="6485" y="16100"/>
                    <a:pt x="7231" y="14801"/>
                  </a:cubicBezTo>
                  <a:cubicBezTo>
                    <a:pt x="8334" y="12882"/>
                    <a:pt x="9398" y="10939"/>
                    <a:pt x="10567" y="9058"/>
                  </a:cubicBezTo>
                  <a:lnTo>
                    <a:pt x="10567" y="9058"/>
                  </a:lnTo>
                  <a:cubicBezTo>
                    <a:pt x="10563" y="9063"/>
                    <a:pt x="10560" y="9069"/>
                    <a:pt x="10556" y="9074"/>
                  </a:cubicBezTo>
                  <a:lnTo>
                    <a:pt x="10556" y="9074"/>
                  </a:lnTo>
                  <a:cubicBezTo>
                    <a:pt x="11005" y="8354"/>
                    <a:pt x="11469" y="7638"/>
                    <a:pt x="11953" y="6939"/>
                  </a:cubicBezTo>
                  <a:cubicBezTo>
                    <a:pt x="12355" y="6354"/>
                    <a:pt x="12759" y="5768"/>
                    <a:pt x="13183" y="5200"/>
                  </a:cubicBezTo>
                  <a:cubicBezTo>
                    <a:pt x="13621" y="4612"/>
                    <a:pt x="14075" y="4038"/>
                    <a:pt x="14550" y="3482"/>
                  </a:cubicBezTo>
                  <a:cubicBezTo>
                    <a:pt x="14787" y="3203"/>
                    <a:pt x="15028" y="2929"/>
                    <a:pt x="15283" y="2665"/>
                  </a:cubicBezTo>
                  <a:cubicBezTo>
                    <a:pt x="15531" y="2407"/>
                    <a:pt x="15784" y="2158"/>
                    <a:pt x="16044" y="1912"/>
                  </a:cubicBezTo>
                  <a:cubicBezTo>
                    <a:pt x="16367" y="1610"/>
                    <a:pt x="16712" y="1323"/>
                    <a:pt x="17068" y="1062"/>
                  </a:cubicBezTo>
                  <a:cubicBezTo>
                    <a:pt x="17408" y="812"/>
                    <a:pt x="17757" y="575"/>
                    <a:pt x="18125" y="372"/>
                  </a:cubicBezTo>
                  <a:lnTo>
                    <a:pt x="18125" y="372"/>
                  </a:lnTo>
                  <a:cubicBezTo>
                    <a:pt x="18124" y="374"/>
                    <a:pt x="18119" y="375"/>
                    <a:pt x="18116" y="378"/>
                  </a:cubicBezTo>
                  <a:cubicBezTo>
                    <a:pt x="18246" y="306"/>
                    <a:pt x="18375" y="239"/>
                    <a:pt x="18507" y="177"/>
                  </a:cubicBezTo>
                  <a:cubicBezTo>
                    <a:pt x="18553" y="154"/>
                    <a:pt x="18579" y="107"/>
                    <a:pt x="18560" y="58"/>
                  </a:cubicBezTo>
                  <a:cubicBezTo>
                    <a:pt x="18549" y="29"/>
                    <a:pt x="18520" y="6"/>
                    <a:pt x="18490" y="2"/>
                  </a:cubicBezTo>
                  <a:cubicBezTo>
                    <a:pt x="18485" y="1"/>
                    <a:pt x="18480" y="0"/>
                    <a:pt x="184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4" name="Google Shape;2734;p11"/>
            <p:cNvSpPr/>
            <p:nvPr/>
          </p:nvSpPr>
          <p:spPr>
            <a:xfrm>
              <a:off x="398844" y="480204"/>
              <a:ext cx="263397" cy="459805"/>
            </a:xfrm>
            <a:custGeom>
              <a:avLst/>
              <a:gdLst/>
              <a:ahLst/>
              <a:cxnLst/>
              <a:rect l="l" t="t" r="r" b="b"/>
              <a:pathLst>
                <a:path w="6527" h="11394" extrusionOk="0">
                  <a:moveTo>
                    <a:pt x="6425" y="1"/>
                  </a:moveTo>
                  <a:cubicBezTo>
                    <a:pt x="6399" y="1"/>
                    <a:pt x="6373" y="12"/>
                    <a:pt x="6357" y="34"/>
                  </a:cubicBezTo>
                  <a:cubicBezTo>
                    <a:pt x="5794" y="753"/>
                    <a:pt x="5294" y="1516"/>
                    <a:pt x="4840" y="2309"/>
                  </a:cubicBezTo>
                  <a:cubicBezTo>
                    <a:pt x="4386" y="3096"/>
                    <a:pt x="3975" y="3912"/>
                    <a:pt x="3574" y="4729"/>
                  </a:cubicBezTo>
                  <a:cubicBezTo>
                    <a:pt x="2770" y="6376"/>
                    <a:pt x="2009" y="8054"/>
                    <a:pt x="1042" y="9617"/>
                  </a:cubicBezTo>
                  <a:cubicBezTo>
                    <a:pt x="1045" y="9615"/>
                    <a:pt x="1045" y="9614"/>
                    <a:pt x="1047" y="9612"/>
                  </a:cubicBezTo>
                  <a:lnTo>
                    <a:pt x="1047" y="9612"/>
                  </a:lnTo>
                  <a:cubicBezTo>
                    <a:pt x="890" y="9861"/>
                    <a:pt x="729" y="10111"/>
                    <a:pt x="560" y="10355"/>
                  </a:cubicBezTo>
                  <a:cubicBezTo>
                    <a:pt x="402" y="10583"/>
                    <a:pt x="238" y="10803"/>
                    <a:pt x="76" y="11026"/>
                  </a:cubicBezTo>
                  <a:cubicBezTo>
                    <a:pt x="1" y="11125"/>
                    <a:pt x="7" y="11261"/>
                    <a:pt x="106" y="11342"/>
                  </a:cubicBezTo>
                  <a:cubicBezTo>
                    <a:pt x="147" y="11376"/>
                    <a:pt x="199" y="11393"/>
                    <a:pt x="251" y="11393"/>
                  </a:cubicBezTo>
                  <a:cubicBezTo>
                    <a:pt x="317" y="11393"/>
                    <a:pt x="382" y="11366"/>
                    <a:pt x="423" y="11312"/>
                  </a:cubicBezTo>
                  <a:cubicBezTo>
                    <a:pt x="719" y="10928"/>
                    <a:pt x="985" y="10520"/>
                    <a:pt x="1240" y="10107"/>
                  </a:cubicBezTo>
                  <a:cubicBezTo>
                    <a:pt x="1486" y="9710"/>
                    <a:pt x="1717" y="9307"/>
                    <a:pt x="1937" y="8896"/>
                  </a:cubicBezTo>
                  <a:cubicBezTo>
                    <a:pt x="2377" y="8068"/>
                    <a:pt x="2776" y="7222"/>
                    <a:pt x="3165" y="6369"/>
                  </a:cubicBezTo>
                  <a:cubicBezTo>
                    <a:pt x="3936" y="4676"/>
                    <a:pt x="4675" y="2958"/>
                    <a:pt x="5656" y="1371"/>
                  </a:cubicBezTo>
                  <a:lnTo>
                    <a:pt x="5656" y="1371"/>
                  </a:lnTo>
                  <a:cubicBezTo>
                    <a:pt x="5656" y="1371"/>
                    <a:pt x="5655" y="1371"/>
                    <a:pt x="5655" y="1372"/>
                  </a:cubicBezTo>
                  <a:lnTo>
                    <a:pt x="5655" y="1372"/>
                  </a:lnTo>
                  <a:cubicBezTo>
                    <a:pt x="5915" y="953"/>
                    <a:pt x="6194" y="544"/>
                    <a:pt x="6496" y="150"/>
                  </a:cubicBezTo>
                  <a:cubicBezTo>
                    <a:pt x="6526" y="111"/>
                    <a:pt x="6522" y="54"/>
                    <a:pt x="6483" y="21"/>
                  </a:cubicBezTo>
                  <a:cubicBezTo>
                    <a:pt x="6471" y="12"/>
                    <a:pt x="6460" y="5"/>
                    <a:pt x="6447" y="4"/>
                  </a:cubicBezTo>
                  <a:cubicBezTo>
                    <a:pt x="6440" y="2"/>
                    <a:pt x="6432" y="1"/>
                    <a:pt x="64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5" name="Google Shape;2735;p11"/>
            <p:cNvSpPr/>
            <p:nvPr/>
          </p:nvSpPr>
          <p:spPr>
            <a:xfrm>
              <a:off x="337545" y="190498"/>
              <a:ext cx="373889" cy="784219"/>
            </a:xfrm>
            <a:custGeom>
              <a:avLst/>
              <a:gdLst/>
              <a:ahLst/>
              <a:cxnLst/>
              <a:rect l="l" t="t" r="r" b="b"/>
              <a:pathLst>
                <a:path w="9265" h="19433" extrusionOk="0">
                  <a:moveTo>
                    <a:pt x="147" y="18944"/>
                  </a:moveTo>
                  <a:lnTo>
                    <a:pt x="147" y="18944"/>
                  </a:lnTo>
                  <a:cubicBezTo>
                    <a:pt x="146" y="18945"/>
                    <a:pt x="145" y="18946"/>
                    <a:pt x="144" y="18947"/>
                  </a:cubicBezTo>
                  <a:lnTo>
                    <a:pt x="144" y="18947"/>
                  </a:lnTo>
                  <a:lnTo>
                    <a:pt x="144" y="18947"/>
                  </a:lnTo>
                  <a:cubicBezTo>
                    <a:pt x="145" y="18946"/>
                    <a:pt x="146" y="18945"/>
                    <a:pt x="147" y="18944"/>
                  </a:cubicBezTo>
                  <a:close/>
                  <a:moveTo>
                    <a:pt x="9155" y="0"/>
                  </a:moveTo>
                  <a:cubicBezTo>
                    <a:pt x="9119" y="0"/>
                    <a:pt x="9089" y="23"/>
                    <a:pt x="9071" y="54"/>
                  </a:cubicBezTo>
                  <a:cubicBezTo>
                    <a:pt x="8604" y="896"/>
                    <a:pt x="8202" y="1772"/>
                    <a:pt x="7837" y="2663"/>
                  </a:cubicBezTo>
                  <a:cubicBezTo>
                    <a:pt x="7471" y="3555"/>
                    <a:pt x="7140" y="4462"/>
                    <a:pt x="6826" y="5374"/>
                  </a:cubicBezTo>
                  <a:cubicBezTo>
                    <a:pt x="6202" y="7188"/>
                    <a:pt x="5639" y="9025"/>
                    <a:pt x="4971" y="10825"/>
                  </a:cubicBezTo>
                  <a:cubicBezTo>
                    <a:pt x="4319" y="12585"/>
                    <a:pt x="3577" y="14318"/>
                    <a:pt x="2586" y="15920"/>
                  </a:cubicBezTo>
                  <a:cubicBezTo>
                    <a:pt x="2235" y="16477"/>
                    <a:pt x="1860" y="17015"/>
                    <a:pt x="1445" y="17525"/>
                  </a:cubicBezTo>
                  <a:cubicBezTo>
                    <a:pt x="1043" y="18027"/>
                    <a:pt x="607" y="18496"/>
                    <a:pt x="147" y="18944"/>
                  </a:cubicBezTo>
                  <a:lnTo>
                    <a:pt x="147" y="18944"/>
                  </a:lnTo>
                  <a:cubicBezTo>
                    <a:pt x="149" y="18943"/>
                    <a:pt x="150" y="18942"/>
                    <a:pt x="153" y="18942"/>
                  </a:cubicBezTo>
                  <a:lnTo>
                    <a:pt x="153" y="18942"/>
                  </a:lnTo>
                  <a:cubicBezTo>
                    <a:pt x="145" y="18947"/>
                    <a:pt x="138" y="18954"/>
                    <a:pt x="131" y="18962"/>
                  </a:cubicBezTo>
                  <a:cubicBezTo>
                    <a:pt x="132" y="18958"/>
                    <a:pt x="136" y="18956"/>
                    <a:pt x="140" y="18951"/>
                  </a:cubicBezTo>
                  <a:lnTo>
                    <a:pt x="140" y="18951"/>
                  </a:lnTo>
                  <a:cubicBezTo>
                    <a:pt x="140" y="18951"/>
                    <a:pt x="140" y="18951"/>
                    <a:pt x="140" y="18951"/>
                  </a:cubicBezTo>
                  <a:cubicBezTo>
                    <a:pt x="140" y="18951"/>
                    <a:pt x="141" y="18951"/>
                    <a:pt x="141" y="18950"/>
                  </a:cubicBezTo>
                  <a:lnTo>
                    <a:pt x="141" y="18950"/>
                  </a:lnTo>
                  <a:cubicBezTo>
                    <a:pt x="141" y="18951"/>
                    <a:pt x="140" y="18951"/>
                    <a:pt x="140" y="18951"/>
                  </a:cubicBezTo>
                  <a:lnTo>
                    <a:pt x="140" y="18951"/>
                  </a:lnTo>
                  <a:cubicBezTo>
                    <a:pt x="140" y="18951"/>
                    <a:pt x="140" y="18950"/>
                    <a:pt x="141" y="18950"/>
                  </a:cubicBezTo>
                  <a:lnTo>
                    <a:pt x="141" y="18950"/>
                  </a:lnTo>
                  <a:cubicBezTo>
                    <a:pt x="141" y="18950"/>
                    <a:pt x="141" y="18950"/>
                    <a:pt x="141" y="18950"/>
                  </a:cubicBezTo>
                  <a:cubicBezTo>
                    <a:pt x="142" y="18949"/>
                    <a:pt x="143" y="18948"/>
                    <a:pt x="144" y="18947"/>
                  </a:cubicBezTo>
                  <a:lnTo>
                    <a:pt x="144" y="18947"/>
                  </a:lnTo>
                  <a:lnTo>
                    <a:pt x="141" y="18949"/>
                  </a:lnTo>
                  <a:cubicBezTo>
                    <a:pt x="137" y="18954"/>
                    <a:pt x="133" y="18958"/>
                    <a:pt x="129" y="18962"/>
                  </a:cubicBezTo>
                  <a:lnTo>
                    <a:pt x="129" y="18962"/>
                  </a:lnTo>
                  <a:cubicBezTo>
                    <a:pt x="123" y="18968"/>
                    <a:pt x="117" y="18973"/>
                    <a:pt x="111" y="18979"/>
                  </a:cubicBezTo>
                  <a:cubicBezTo>
                    <a:pt x="75" y="19006"/>
                    <a:pt x="48" y="19038"/>
                    <a:pt x="31" y="19078"/>
                  </a:cubicBezTo>
                  <a:cubicBezTo>
                    <a:pt x="22" y="19100"/>
                    <a:pt x="16" y="19121"/>
                    <a:pt x="10" y="19143"/>
                  </a:cubicBezTo>
                  <a:cubicBezTo>
                    <a:pt x="0" y="19209"/>
                    <a:pt x="16" y="19275"/>
                    <a:pt x="55" y="19329"/>
                  </a:cubicBezTo>
                  <a:cubicBezTo>
                    <a:pt x="95" y="19383"/>
                    <a:pt x="154" y="19418"/>
                    <a:pt x="219" y="19430"/>
                  </a:cubicBezTo>
                  <a:cubicBezTo>
                    <a:pt x="230" y="19432"/>
                    <a:pt x="243" y="19432"/>
                    <a:pt x="255" y="19432"/>
                  </a:cubicBezTo>
                  <a:cubicBezTo>
                    <a:pt x="308" y="19432"/>
                    <a:pt x="368" y="19418"/>
                    <a:pt x="405" y="19385"/>
                  </a:cubicBezTo>
                  <a:cubicBezTo>
                    <a:pt x="727" y="19087"/>
                    <a:pt x="1039" y="18779"/>
                    <a:pt x="1332" y="18453"/>
                  </a:cubicBezTo>
                  <a:cubicBezTo>
                    <a:pt x="1606" y="18144"/>
                    <a:pt x="1869" y="17827"/>
                    <a:pt x="2115" y="17498"/>
                  </a:cubicBezTo>
                  <a:cubicBezTo>
                    <a:pt x="2609" y="16839"/>
                    <a:pt x="3050" y="16142"/>
                    <a:pt x="3443" y="15421"/>
                  </a:cubicBezTo>
                  <a:cubicBezTo>
                    <a:pt x="4245" y="13959"/>
                    <a:pt x="4858" y="12402"/>
                    <a:pt x="5391" y="10828"/>
                  </a:cubicBezTo>
                  <a:cubicBezTo>
                    <a:pt x="6008" y="9005"/>
                    <a:pt x="6531" y="7154"/>
                    <a:pt x="7127" y="5325"/>
                  </a:cubicBezTo>
                  <a:cubicBezTo>
                    <a:pt x="7422" y="4428"/>
                    <a:pt x="7731" y="3532"/>
                    <a:pt x="8081" y="2654"/>
                  </a:cubicBezTo>
                  <a:cubicBezTo>
                    <a:pt x="8424" y="1794"/>
                    <a:pt x="8806" y="953"/>
                    <a:pt x="9240" y="136"/>
                  </a:cubicBezTo>
                  <a:cubicBezTo>
                    <a:pt x="9264" y="92"/>
                    <a:pt x="9239" y="33"/>
                    <a:pt x="9194" y="13"/>
                  </a:cubicBezTo>
                  <a:cubicBezTo>
                    <a:pt x="9187" y="10"/>
                    <a:pt x="9180" y="8"/>
                    <a:pt x="9174" y="3"/>
                  </a:cubicBezTo>
                  <a:cubicBezTo>
                    <a:pt x="9167" y="1"/>
                    <a:pt x="9161" y="0"/>
                    <a:pt x="91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6" name="Google Shape;2736;p11"/>
            <p:cNvSpPr/>
            <p:nvPr/>
          </p:nvSpPr>
          <p:spPr>
            <a:xfrm>
              <a:off x="113455" y="-6473"/>
              <a:ext cx="266787" cy="884783"/>
            </a:xfrm>
            <a:custGeom>
              <a:avLst/>
              <a:gdLst/>
              <a:ahLst/>
              <a:cxnLst/>
              <a:rect l="l" t="t" r="r" b="b"/>
              <a:pathLst>
                <a:path w="6611" h="21925" extrusionOk="0">
                  <a:moveTo>
                    <a:pt x="3244" y="14097"/>
                  </a:moveTo>
                  <a:cubicBezTo>
                    <a:pt x="3250" y="14113"/>
                    <a:pt x="3254" y="14128"/>
                    <a:pt x="3260" y="14143"/>
                  </a:cubicBezTo>
                  <a:cubicBezTo>
                    <a:pt x="3255" y="14129"/>
                    <a:pt x="3250" y="14113"/>
                    <a:pt x="3244" y="14097"/>
                  </a:cubicBezTo>
                  <a:close/>
                  <a:moveTo>
                    <a:pt x="97" y="0"/>
                  </a:moveTo>
                  <a:cubicBezTo>
                    <a:pt x="53" y="0"/>
                    <a:pt x="1" y="38"/>
                    <a:pt x="5" y="88"/>
                  </a:cubicBezTo>
                  <a:cubicBezTo>
                    <a:pt x="116" y="1870"/>
                    <a:pt x="344" y="3641"/>
                    <a:pt x="623" y="5404"/>
                  </a:cubicBezTo>
                  <a:cubicBezTo>
                    <a:pt x="773" y="6359"/>
                    <a:pt x="947" y="7311"/>
                    <a:pt x="1142" y="8257"/>
                  </a:cubicBezTo>
                  <a:cubicBezTo>
                    <a:pt x="1339" y="9203"/>
                    <a:pt x="1545" y="10148"/>
                    <a:pt x="1785" y="11083"/>
                  </a:cubicBezTo>
                  <a:cubicBezTo>
                    <a:pt x="1909" y="11570"/>
                    <a:pt x="2043" y="12055"/>
                    <a:pt x="2179" y="12540"/>
                  </a:cubicBezTo>
                  <a:cubicBezTo>
                    <a:pt x="2313" y="13023"/>
                    <a:pt x="2454" y="13504"/>
                    <a:pt x="2600" y="13983"/>
                  </a:cubicBezTo>
                  <a:cubicBezTo>
                    <a:pt x="2893" y="14930"/>
                    <a:pt x="3218" y="15870"/>
                    <a:pt x="3577" y="16793"/>
                  </a:cubicBezTo>
                  <a:cubicBezTo>
                    <a:pt x="3920" y="17675"/>
                    <a:pt x="4285" y="18548"/>
                    <a:pt x="4690" y="19403"/>
                  </a:cubicBezTo>
                  <a:cubicBezTo>
                    <a:pt x="4884" y="19810"/>
                    <a:pt x="5085" y="20216"/>
                    <a:pt x="5298" y="20614"/>
                  </a:cubicBezTo>
                  <a:cubicBezTo>
                    <a:pt x="5405" y="20815"/>
                    <a:pt x="5515" y="21016"/>
                    <a:pt x="5628" y="21214"/>
                  </a:cubicBezTo>
                  <a:cubicBezTo>
                    <a:pt x="5730" y="21394"/>
                    <a:pt x="5838" y="21569"/>
                    <a:pt x="5943" y="21749"/>
                  </a:cubicBezTo>
                  <a:cubicBezTo>
                    <a:pt x="5987" y="21825"/>
                    <a:pt x="6047" y="21884"/>
                    <a:pt x="6136" y="21911"/>
                  </a:cubicBezTo>
                  <a:cubicBezTo>
                    <a:pt x="6166" y="21920"/>
                    <a:pt x="6198" y="21925"/>
                    <a:pt x="6229" y="21925"/>
                  </a:cubicBezTo>
                  <a:cubicBezTo>
                    <a:pt x="6280" y="21925"/>
                    <a:pt x="6331" y="21913"/>
                    <a:pt x="6378" y="21889"/>
                  </a:cubicBezTo>
                  <a:cubicBezTo>
                    <a:pt x="6530" y="21813"/>
                    <a:pt x="6610" y="21605"/>
                    <a:pt x="6520" y="21453"/>
                  </a:cubicBezTo>
                  <a:cubicBezTo>
                    <a:pt x="6362" y="21186"/>
                    <a:pt x="6217" y="20908"/>
                    <a:pt x="6070" y="20635"/>
                  </a:cubicBezTo>
                  <a:cubicBezTo>
                    <a:pt x="5920" y="20352"/>
                    <a:pt x="5772" y="20068"/>
                    <a:pt x="5627" y="19781"/>
                  </a:cubicBezTo>
                  <a:cubicBezTo>
                    <a:pt x="5328" y="19189"/>
                    <a:pt x="5046" y="18586"/>
                    <a:pt x="4775" y="17978"/>
                  </a:cubicBezTo>
                  <a:cubicBezTo>
                    <a:pt x="4205" y="16700"/>
                    <a:pt x="3705" y="15392"/>
                    <a:pt x="3234" y="14072"/>
                  </a:cubicBezTo>
                  <a:lnTo>
                    <a:pt x="3234" y="14072"/>
                  </a:lnTo>
                  <a:cubicBezTo>
                    <a:pt x="3235" y="14076"/>
                    <a:pt x="3236" y="14080"/>
                    <a:pt x="3237" y="14083"/>
                  </a:cubicBezTo>
                  <a:lnTo>
                    <a:pt x="3237" y="14083"/>
                  </a:lnTo>
                  <a:cubicBezTo>
                    <a:pt x="3009" y="13441"/>
                    <a:pt x="2788" y="12794"/>
                    <a:pt x="2583" y="12144"/>
                  </a:cubicBezTo>
                  <a:cubicBezTo>
                    <a:pt x="2279" y="11182"/>
                    <a:pt x="2006" y="10208"/>
                    <a:pt x="1743" y="9233"/>
                  </a:cubicBezTo>
                  <a:cubicBezTo>
                    <a:pt x="1486" y="8273"/>
                    <a:pt x="1259" y="7304"/>
                    <a:pt x="1058" y="6327"/>
                  </a:cubicBezTo>
                  <a:cubicBezTo>
                    <a:pt x="864" y="5385"/>
                    <a:pt x="693" y="4440"/>
                    <a:pt x="552" y="3488"/>
                  </a:cubicBezTo>
                  <a:cubicBezTo>
                    <a:pt x="423" y="2593"/>
                    <a:pt x="315" y="1692"/>
                    <a:pt x="240" y="792"/>
                  </a:cubicBezTo>
                  <a:lnTo>
                    <a:pt x="240" y="792"/>
                  </a:lnTo>
                  <a:cubicBezTo>
                    <a:pt x="240" y="799"/>
                    <a:pt x="242" y="806"/>
                    <a:pt x="242" y="815"/>
                  </a:cubicBezTo>
                  <a:cubicBezTo>
                    <a:pt x="225" y="575"/>
                    <a:pt x="205" y="333"/>
                    <a:pt x="190" y="94"/>
                  </a:cubicBezTo>
                  <a:cubicBezTo>
                    <a:pt x="184" y="50"/>
                    <a:pt x="161" y="9"/>
                    <a:pt x="114" y="2"/>
                  </a:cubicBezTo>
                  <a:cubicBezTo>
                    <a:pt x="111" y="0"/>
                    <a:pt x="105" y="0"/>
                    <a:pt x="100" y="0"/>
                  </a:cubicBezTo>
                  <a:cubicBezTo>
                    <a:pt x="99" y="0"/>
                    <a:pt x="98" y="0"/>
                    <a:pt x="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7" name="Google Shape;2737;p11"/>
            <p:cNvSpPr/>
            <p:nvPr/>
          </p:nvSpPr>
          <p:spPr>
            <a:xfrm>
              <a:off x="130203" y="426613"/>
              <a:ext cx="207263" cy="441443"/>
            </a:xfrm>
            <a:custGeom>
              <a:avLst/>
              <a:gdLst/>
              <a:ahLst/>
              <a:cxnLst/>
              <a:rect l="l" t="t" r="r" b="b"/>
              <a:pathLst>
                <a:path w="5136" h="10939" extrusionOk="0">
                  <a:moveTo>
                    <a:pt x="99" y="1"/>
                  </a:moveTo>
                  <a:cubicBezTo>
                    <a:pt x="84" y="1"/>
                    <a:pt x="70" y="4"/>
                    <a:pt x="58" y="10"/>
                  </a:cubicBezTo>
                  <a:cubicBezTo>
                    <a:pt x="12" y="35"/>
                    <a:pt x="1" y="85"/>
                    <a:pt x="19" y="132"/>
                  </a:cubicBezTo>
                  <a:cubicBezTo>
                    <a:pt x="381" y="1059"/>
                    <a:pt x="775" y="1968"/>
                    <a:pt x="1190" y="2871"/>
                  </a:cubicBezTo>
                  <a:cubicBezTo>
                    <a:pt x="1594" y="3752"/>
                    <a:pt x="2014" y="4622"/>
                    <a:pt x="2431" y="5497"/>
                  </a:cubicBezTo>
                  <a:cubicBezTo>
                    <a:pt x="2856" y="6389"/>
                    <a:pt x="3286" y="7279"/>
                    <a:pt x="3695" y="8178"/>
                  </a:cubicBezTo>
                  <a:cubicBezTo>
                    <a:pt x="3899" y="8629"/>
                    <a:pt x="4096" y="9082"/>
                    <a:pt x="4291" y="9537"/>
                  </a:cubicBezTo>
                  <a:cubicBezTo>
                    <a:pt x="4475" y="9971"/>
                    <a:pt x="4650" y="10410"/>
                    <a:pt x="4822" y="10850"/>
                  </a:cubicBezTo>
                  <a:cubicBezTo>
                    <a:pt x="4838" y="10887"/>
                    <a:pt x="4881" y="10919"/>
                    <a:pt x="4919" y="10930"/>
                  </a:cubicBezTo>
                  <a:cubicBezTo>
                    <a:pt x="4935" y="10936"/>
                    <a:pt x="4952" y="10938"/>
                    <a:pt x="4969" y="10938"/>
                  </a:cubicBezTo>
                  <a:cubicBezTo>
                    <a:pt x="4993" y="10938"/>
                    <a:pt x="5018" y="10933"/>
                    <a:pt x="5041" y="10922"/>
                  </a:cubicBezTo>
                  <a:cubicBezTo>
                    <a:pt x="5078" y="10900"/>
                    <a:pt x="5110" y="10866"/>
                    <a:pt x="5121" y="10823"/>
                  </a:cubicBezTo>
                  <a:cubicBezTo>
                    <a:pt x="5135" y="10780"/>
                    <a:pt x="5127" y="10742"/>
                    <a:pt x="5111" y="10701"/>
                  </a:cubicBezTo>
                  <a:cubicBezTo>
                    <a:pt x="4746" y="9783"/>
                    <a:pt x="4335" y="8884"/>
                    <a:pt x="3913" y="7990"/>
                  </a:cubicBezTo>
                  <a:cubicBezTo>
                    <a:pt x="3498" y="7117"/>
                    <a:pt x="3070" y="6252"/>
                    <a:pt x="2639" y="5389"/>
                  </a:cubicBezTo>
                  <a:cubicBezTo>
                    <a:pt x="1766" y="3634"/>
                    <a:pt x="901" y="1872"/>
                    <a:pt x="183" y="48"/>
                  </a:cubicBezTo>
                  <a:cubicBezTo>
                    <a:pt x="172" y="22"/>
                    <a:pt x="149" y="6"/>
                    <a:pt x="121" y="3"/>
                  </a:cubicBezTo>
                  <a:cubicBezTo>
                    <a:pt x="114" y="2"/>
                    <a:pt x="106" y="1"/>
                    <a:pt x="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8" name="Google Shape;2738;p11"/>
            <p:cNvSpPr/>
            <p:nvPr/>
          </p:nvSpPr>
          <p:spPr>
            <a:xfrm>
              <a:off x="311476" y="87231"/>
              <a:ext cx="107950" cy="910933"/>
            </a:xfrm>
            <a:custGeom>
              <a:avLst/>
              <a:gdLst/>
              <a:ahLst/>
              <a:cxnLst/>
              <a:rect l="l" t="t" r="r" b="b"/>
              <a:pathLst>
                <a:path w="2675" h="22573" extrusionOk="0">
                  <a:moveTo>
                    <a:pt x="113" y="0"/>
                  </a:moveTo>
                  <a:cubicBezTo>
                    <a:pt x="107" y="0"/>
                    <a:pt x="101" y="1"/>
                    <a:pt x="93" y="4"/>
                  </a:cubicBezTo>
                  <a:cubicBezTo>
                    <a:pt x="43" y="15"/>
                    <a:pt x="0" y="70"/>
                    <a:pt x="16" y="121"/>
                  </a:cubicBezTo>
                  <a:cubicBezTo>
                    <a:pt x="247" y="844"/>
                    <a:pt x="448" y="1573"/>
                    <a:pt x="632" y="2310"/>
                  </a:cubicBezTo>
                  <a:cubicBezTo>
                    <a:pt x="819" y="3067"/>
                    <a:pt x="993" y="3828"/>
                    <a:pt x="1139" y="4597"/>
                  </a:cubicBezTo>
                  <a:cubicBezTo>
                    <a:pt x="1451" y="6216"/>
                    <a:pt x="1685" y="7846"/>
                    <a:pt x="1827" y="9486"/>
                  </a:cubicBezTo>
                  <a:cubicBezTo>
                    <a:pt x="1948" y="10941"/>
                    <a:pt x="2001" y="12403"/>
                    <a:pt x="1963" y="13864"/>
                  </a:cubicBezTo>
                  <a:cubicBezTo>
                    <a:pt x="1928" y="15289"/>
                    <a:pt x="1807" y="16712"/>
                    <a:pt x="1567" y="18118"/>
                  </a:cubicBezTo>
                  <a:cubicBezTo>
                    <a:pt x="1451" y="18792"/>
                    <a:pt x="1303" y="19458"/>
                    <a:pt x="1120" y="20116"/>
                  </a:cubicBezTo>
                  <a:cubicBezTo>
                    <a:pt x="1028" y="20452"/>
                    <a:pt x="928" y="20782"/>
                    <a:pt x="819" y="21113"/>
                  </a:cubicBezTo>
                  <a:cubicBezTo>
                    <a:pt x="708" y="21435"/>
                    <a:pt x="598" y="21758"/>
                    <a:pt x="471" y="22074"/>
                  </a:cubicBezTo>
                  <a:cubicBezTo>
                    <a:pt x="435" y="22163"/>
                    <a:pt x="454" y="22282"/>
                    <a:pt x="497" y="22364"/>
                  </a:cubicBezTo>
                  <a:cubicBezTo>
                    <a:pt x="543" y="22454"/>
                    <a:pt x="628" y="22526"/>
                    <a:pt x="727" y="22556"/>
                  </a:cubicBezTo>
                  <a:cubicBezTo>
                    <a:pt x="764" y="22567"/>
                    <a:pt x="803" y="22573"/>
                    <a:pt x="841" y="22573"/>
                  </a:cubicBezTo>
                  <a:cubicBezTo>
                    <a:pt x="902" y="22573"/>
                    <a:pt x="962" y="22559"/>
                    <a:pt x="1017" y="22532"/>
                  </a:cubicBezTo>
                  <a:cubicBezTo>
                    <a:pt x="1115" y="22482"/>
                    <a:pt x="1171" y="22403"/>
                    <a:pt x="1209" y="22302"/>
                  </a:cubicBezTo>
                  <a:cubicBezTo>
                    <a:pt x="1372" y="21900"/>
                    <a:pt x="1524" y="21498"/>
                    <a:pt x="1653" y="21084"/>
                  </a:cubicBezTo>
                  <a:cubicBezTo>
                    <a:pt x="1782" y="20662"/>
                    <a:pt x="1899" y="20237"/>
                    <a:pt x="1999" y="19807"/>
                  </a:cubicBezTo>
                  <a:cubicBezTo>
                    <a:pt x="2205" y="18928"/>
                    <a:pt x="2353" y="18032"/>
                    <a:pt x="2453" y="17133"/>
                  </a:cubicBezTo>
                  <a:cubicBezTo>
                    <a:pt x="2666" y="15254"/>
                    <a:pt x="2674" y="13357"/>
                    <a:pt x="2537" y="11475"/>
                  </a:cubicBezTo>
                  <a:cubicBezTo>
                    <a:pt x="2391" y="9466"/>
                    <a:pt x="2093" y="7471"/>
                    <a:pt x="1678" y="5502"/>
                  </a:cubicBezTo>
                  <a:cubicBezTo>
                    <a:pt x="1479" y="4559"/>
                    <a:pt x="1250" y="3620"/>
                    <a:pt x="998" y="2688"/>
                  </a:cubicBezTo>
                  <a:cubicBezTo>
                    <a:pt x="761" y="1810"/>
                    <a:pt x="493" y="941"/>
                    <a:pt x="213" y="78"/>
                  </a:cubicBezTo>
                  <a:cubicBezTo>
                    <a:pt x="201" y="41"/>
                    <a:pt x="172" y="11"/>
                    <a:pt x="132" y="4"/>
                  </a:cubicBezTo>
                  <a:cubicBezTo>
                    <a:pt x="126" y="1"/>
                    <a:pt x="120" y="0"/>
                    <a:pt x="1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9" name="Google Shape;2739;p11"/>
            <p:cNvSpPr/>
            <p:nvPr/>
          </p:nvSpPr>
          <p:spPr>
            <a:xfrm>
              <a:off x="325479" y="590412"/>
              <a:ext cx="39386" cy="343502"/>
            </a:xfrm>
            <a:custGeom>
              <a:avLst/>
              <a:gdLst/>
              <a:ahLst/>
              <a:cxnLst/>
              <a:rect l="l" t="t" r="r" b="b"/>
              <a:pathLst>
                <a:path w="976" h="8512" extrusionOk="0">
                  <a:moveTo>
                    <a:pt x="169" y="0"/>
                  </a:moveTo>
                  <a:cubicBezTo>
                    <a:pt x="159" y="0"/>
                    <a:pt x="148" y="2"/>
                    <a:pt x="137" y="4"/>
                  </a:cubicBezTo>
                  <a:cubicBezTo>
                    <a:pt x="51" y="22"/>
                    <a:pt x="1" y="106"/>
                    <a:pt x="16" y="190"/>
                  </a:cubicBezTo>
                  <a:cubicBezTo>
                    <a:pt x="213" y="1271"/>
                    <a:pt x="353" y="2363"/>
                    <a:pt x="446" y="3460"/>
                  </a:cubicBezTo>
                  <a:cubicBezTo>
                    <a:pt x="446" y="3457"/>
                    <a:pt x="446" y="3453"/>
                    <a:pt x="446" y="3449"/>
                  </a:cubicBezTo>
                  <a:lnTo>
                    <a:pt x="446" y="3449"/>
                  </a:lnTo>
                  <a:cubicBezTo>
                    <a:pt x="577" y="5062"/>
                    <a:pt x="612" y="6685"/>
                    <a:pt x="559" y="8303"/>
                  </a:cubicBezTo>
                  <a:cubicBezTo>
                    <a:pt x="554" y="8411"/>
                    <a:pt x="640" y="8506"/>
                    <a:pt x="749" y="8512"/>
                  </a:cubicBezTo>
                  <a:cubicBezTo>
                    <a:pt x="751" y="8512"/>
                    <a:pt x="752" y="8512"/>
                    <a:pt x="754" y="8512"/>
                  </a:cubicBezTo>
                  <a:cubicBezTo>
                    <a:pt x="858" y="8512"/>
                    <a:pt x="957" y="8427"/>
                    <a:pt x="957" y="8319"/>
                  </a:cubicBezTo>
                  <a:cubicBezTo>
                    <a:pt x="976" y="6942"/>
                    <a:pt x="947" y="5564"/>
                    <a:pt x="841" y="4191"/>
                  </a:cubicBezTo>
                  <a:cubicBezTo>
                    <a:pt x="739" y="2828"/>
                    <a:pt x="572" y="1469"/>
                    <a:pt x="322" y="125"/>
                  </a:cubicBezTo>
                  <a:cubicBezTo>
                    <a:pt x="309" y="62"/>
                    <a:pt x="259" y="17"/>
                    <a:pt x="200" y="4"/>
                  </a:cubicBezTo>
                  <a:cubicBezTo>
                    <a:pt x="190" y="2"/>
                    <a:pt x="180" y="0"/>
                    <a:pt x="1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0" name="Google Shape;2740;p11"/>
            <p:cNvSpPr/>
            <p:nvPr/>
          </p:nvSpPr>
          <p:spPr>
            <a:xfrm>
              <a:off x="-108576" y="151475"/>
              <a:ext cx="424777" cy="854073"/>
            </a:xfrm>
            <a:custGeom>
              <a:avLst/>
              <a:gdLst/>
              <a:ahLst/>
              <a:cxnLst/>
              <a:rect l="l" t="t" r="r" b="b"/>
              <a:pathLst>
                <a:path w="10526" h="21164" extrusionOk="0">
                  <a:moveTo>
                    <a:pt x="99" y="1"/>
                  </a:moveTo>
                  <a:cubicBezTo>
                    <a:pt x="84" y="1"/>
                    <a:pt x="69" y="4"/>
                    <a:pt x="56" y="10"/>
                  </a:cubicBezTo>
                  <a:cubicBezTo>
                    <a:pt x="7" y="35"/>
                    <a:pt x="0" y="86"/>
                    <a:pt x="17" y="132"/>
                  </a:cubicBezTo>
                  <a:cubicBezTo>
                    <a:pt x="500" y="1474"/>
                    <a:pt x="1102" y="2768"/>
                    <a:pt x="1765" y="4029"/>
                  </a:cubicBezTo>
                  <a:cubicBezTo>
                    <a:pt x="2423" y="5273"/>
                    <a:pt x="3130" y="6486"/>
                    <a:pt x="3860" y="7690"/>
                  </a:cubicBezTo>
                  <a:cubicBezTo>
                    <a:pt x="4793" y="9228"/>
                    <a:pt x="5744" y="10761"/>
                    <a:pt x="6622" y="12334"/>
                  </a:cubicBezTo>
                  <a:cubicBezTo>
                    <a:pt x="7493" y="13898"/>
                    <a:pt x="8286" y="15511"/>
                    <a:pt x="8889" y="17195"/>
                  </a:cubicBezTo>
                  <a:cubicBezTo>
                    <a:pt x="9098" y="17786"/>
                    <a:pt x="9283" y="18385"/>
                    <a:pt x="9437" y="18991"/>
                  </a:cubicBezTo>
                  <a:cubicBezTo>
                    <a:pt x="9598" y="19617"/>
                    <a:pt x="9727" y="20249"/>
                    <a:pt x="9830" y="20888"/>
                  </a:cubicBezTo>
                  <a:cubicBezTo>
                    <a:pt x="9859" y="21052"/>
                    <a:pt x="10019" y="21164"/>
                    <a:pt x="10178" y="21164"/>
                  </a:cubicBezTo>
                  <a:cubicBezTo>
                    <a:pt x="10201" y="21164"/>
                    <a:pt x="10223" y="21161"/>
                    <a:pt x="10245" y="21157"/>
                  </a:cubicBezTo>
                  <a:cubicBezTo>
                    <a:pt x="10337" y="21135"/>
                    <a:pt x="10416" y="21079"/>
                    <a:pt x="10466" y="21000"/>
                  </a:cubicBezTo>
                  <a:cubicBezTo>
                    <a:pt x="10518" y="20920"/>
                    <a:pt x="10525" y="20834"/>
                    <a:pt x="10512" y="20742"/>
                  </a:cubicBezTo>
                  <a:cubicBezTo>
                    <a:pt x="10435" y="20210"/>
                    <a:pt x="10334" y="19685"/>
                    <a:pt x="10205" y="19163"/>
                  </a:cubicBezTo>
                  <a:cubicBezTo>
                    <a:pt x="9771" y="17402"/>
                    <a:pt x="9088" y="15709"/>
                    <a:pt x="8257" y="14099"/>
                  </a:cubicBezTo>
                  <a:cubicBezTo>
                    <a:pt x="7432" y="12497"/>
                    <a:pt x="6469" y="10975"/>
                    <a:pt x="5487" y="9467"/>
                  </a:cubicBezTo>
                  <a:cubicBezTo>
                    <a:pt x="4994" y="8710"/>
                    <a:pt x="4493" y="7953"/>
                    <a:pt x="3999" y="7196"/>
                  </a:cubicBezTo>
                  <a:cubicBezTo>
                    <a:pt x="3505" y="6440"/>
                    <a:pt x="3024" y="5673"/>
                    <a:pt x="2557" y="4899"/>
                  </a:cubicBezTo>
                  <a:cubicBezTo>
                    <a:pt x="1629" y="3357"/>
                    <a:pt x="807" y="1741"/>
                    <a:pt x="183" y="52"/>
                  </a:cubicBezTo>
                  <a:cubicBezTo>
                    <a:pt x="173" y="24"/>
                    <a:pt x="148" y="9"/>
                    <a:pt x="119" y="3"/>
                  </a:cubicBezTo>
                  <a:cubicBezTo>
                    <a:pt x="113" y="2"/>
                    <a:pt x="106" y="1"/>
                    <a:pt x="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1" name="Google Shape;2741;p11"/>
            <p:cNvSpPr/>
            <p:nvPr/>
          </p:nvSpPr>
          <p:spPr>
            <a:xfrm>
              <a:off x="57927" y="343402"/>
              <a:ext cx="286036" cy="653872"/>
            </a:xfrm>
            <a:custGeom>
              <a:avLst/>
              <a:gdLst/>
              <a:ahLst/>
              <a:cxnLst/>
              <a:rect l="l" t="t" r="r" b="b"/>
              <a:pathLst>
                <a:path w="7088" h="16203" extrusionOk="0">
                  <a:moveTo>
                    <a:pt x="128" y="0"/>
                  </a:moveTo>
                  <a:cubicBezTo>
                    <a:pt x="110" y="0"/>
                    <a:pt x="92" y="4"/>
                    <a:pt x="75" y="13"/>
                  </a:cubicBezTo>
                  <a:cubicBezTo>
                    <a:pt x="18" y="41"/>
                    <a:pt x="1" y="110"/>
                    <a:pt x="25" y="168"/>
                  </a:cubicBezTo>
                  <a:cubicBezTo>
                    <a:pt x="216" y="584"/>
                    <a:pt x="396" y="1006"/>
                    <a:pt x="572" y="1430"/>
                  </a:cubicBezTo>
                  <a:cubicBezTo>
                    <a:pt x="1015" y="2486"/>
                    <a:pt x="1430" y="3556"/>
                    <a:pt x="1862" y="4617"/>
                  </a:cubicBezTo>
                  <a:cubicBezTo>
                    <a:pt x="2079" y="5149"/>
                    <a:pt x="2296" y="5680"/>
                    <a:pt x="2521" y="6206"/>
                  </a:cubicBezTo>
                  <a:cubicBezTo>
                    <a:pt x="2737" y="6707"/>
                    <a:pt x="2951" y="7208"/>
                    <a:pt x="3185" y="7698"/>
                  </a:cubicBezTo>
                  <a:cubicBezTo>
                    <a:pt x="3591" y="8544"/>
                    <a:pt x="4048" y="9363"/>
                    <a:pt x="4469" y="10199"/>
                  </a:cubicBezTo>
                  <a:cubicBezTo>
                    <a:pt x="4894" y="11051"/>
                    <a:pt x="5312" y="11905"/>
                    <a:pt x="5635" y="12803"/>
                  </a:cubicBezTo>
                  <a:cubicBezTo>
                    <a:pt x="5884" y="13522"/>
                    <a:pt x="6066" y="14262"/>
                    <a:pt x="6138" y="15022"/>
                  </a:cubicBezTo>
                  <a:cubicBezTo>
                    <a:pt x="6157" y="15265"/>
                    <a:pt x="6164" y="15510"/>
                    <a:pt x="6158" y="15754"/>
                  </a:cubicBezTo>
                  <a:cubicBezTo>
                    <a:pt x="6155" y="15987"/>
                    <a:pt x="6330" y="16192"/>
                    <a:pt x="6569" y="16203"/>
                  </a:cubicBezTo>
                  <a:cubicBezTo>
                    <a:pt x="6576" y="16203"/>
                    <a:pt x="6583" y="16203"/>
                    <a:pt x="6589" y="16203"/>
                  </a:cubicBezTo>
                  <a:cubicBezTo>
                    <a:pt x="6816" y="16203"/>
                    <a:pt x="7009" y="16020"/>
                    <a:pt x="7018" y="15792"/>
                  </a:cubicBezTo>
                  <a:cubicBezTo>
                    <a:pt x="7087" y="14253"/>
                    <a:pt x="6609" y="12754"/>
                    <a:pt x="5958" y="11375"/>
                  </a:cubicBezTo>
                  <a:cubicBezTo>
                    <a:pt x="5552" y="10510"/>
                    <a:pt x="5071" y="9685"/>
                    <a:pt x="4582" y="8860"/>
                  </a:cubicBezTo>
                  <a:cubicBezTo>
                    <a:pt x="4078" y="8013"/>
                    <a:pt x="3571" y="7167"/>
                    <a:pt x="3109" y="6296"/>
                  </a:cubicBezTo>
                  <a:cubicBezTo>
                    <a:pt x="2573" y="5285"/>
                    <a:pt x="2108" y="4241"/>
                    <a:pt x="1639" y="3197"/>
                  </a:cubicBezTo>
                  <a:cubicBezTo>
                    <a:pt x="1404" y="2677"/>
                    <a:pt x="1177" y="2153"/>
                    <a:pt x="944" y="1628"/>
                  </a:cubicBezTo>
                  <a:cubicBezTo>
                    <a:pt x="712" y="1106"/>
                    <a:pt x="473" y="586"/>
                    <a:pt x="233" y="64"/>
                  </a:cubicBezTo>
                  <a:cubicBezTo>
                    <a:pt x="219" y="34"/>
                    <a:pt x="189" y="13"/>
                    <a:pt x="153" y="3"/>
                  </a:cubicBezTo>
                  <a:cubicBezTo>
                    <a:pt x="145" y="1"/>
                    <a:pt x="137" y="0"/>
                    <a:pt x="1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2" name="Google Shape;2742;p11"/>
            <p:cNvSpPr/>
            <p:nvPr/>
          </p:nvSpPr>
          <p:spPr>
            <a:xfrm>
              <a:off x="-617852" y="422174"/>
              <a:ext cx="910530" cy="605043"/>
            </a:xfrm>
            <a:custGeom>
              <a:avLst/>
              <a:gdLst/>
              <a:ahLst/>
              <a:cxnLst/>
              <a:rect l="l" t="t" r="r" b="b"/>
              <a:pathLst>
                <a:path w="22563" h="14993" extrusionOk="0">
                  <a:moveTo>
                    <a:pt x="8871" y="3359"/>
                  </a:moveTo>
                  <a:cubicBezTo>
                    <a:pt x="8883" y="3364"/>
                    <a:pt x="8896" y="3370"/>
                    <a:pt x="8909" y="3376"/>
                  </a:cubicBezTo>
                  <a:lnTo>
                    <a:pt x="8909" y="3376"/>
                  </a:lnTo>
                  <a:cubicBezTo>
                    <a:pt x="8898" y="3371"/>
                    <a:pt x="8886" y="3365"/>
                    <a:pt x="8874" y="3360"/>
                  </a:cubicBezTo>
                  <a:lnTo>
                    <a:pt x="8874" y="3360"/>
                  </a:lnTo>
                  <a:cubicBezTo>
                    <a:pt x="8873" y="3360"/>
                    <a:pt x="8872" y="3359"/>
                    <a:pt x="8871" y="3359"/>
                  </a:cubicBezTo>
                  <a:close/>
                  <a:moveTo>
                    <a:pt x="137" y="1"/>
                  </a:moveTo>
                  <a:cubicBezTo>
                    <a:pt x="39" y="1"/>
                    <a:pt x="0" y="155"/>
                    <a:pt x="109" y="188"/>
                  </a:cubicBezTo>
                  <a:cubicBezTo>
                    <a:pt x="1602" y="640"/>
                    <a:pt x="3090" y="1121"/>
                    <a:pt x="4561" y="1644"/>
                  </a:cubicBezTo>
                  <a:cubicBezTo>
                    <a:pt x="6017" y="2159"/>
                    <a:pt x="7464" y="2717"/>
                    <a:pt x="8871" y="3359"/>
                  </a:cubicBezTo>
                  <a:lnTo>
                    <a:pt x="8871" y="3359"/>
                  </a:lnTo>
                  <a:cubicBezTo>
                    <a:pt x="8870" y="3358"/>
                    <a:pt x="8869" y="3358"/>
                    <a:pt x="8868" y="3357"/>
                  </a:cubicBezTo>
                  <a:lnTo>
                    <a:pt x="8868" y="3357"/>
                  </a:lnTo>
                  <a:cubicBezTo>
                    <a:pt x="8870" y="3358"/>
                    <a:pt x="8872" y="3359"/>
                    <a:pt x="8874" y="3360"/>
                  </a:cubicBezTo>
                  <a:lnTo>
                    <a:pt x="8874" y="3360"/>
                  </a:lnTo>
                  <a:cubicBezTo>
                    <a:pt x="8887" y="3366"/>
                    <a:pt x="8900" y="3372"/>
                    <a:pt x="8913" y="3378"/>
                  </a:cubicBezTo>
                  <a:cubicBezTo>
                    <a:pt x="8912" y="3377"/>
                    <a:pt x="8910" y="3377"/>
                    <a:pt x="8909" y="3376"/>
                  </a:cubicBezTo>
                  <a:lnTo>
                    <a:pt x="8909" y="3376"/>
                  </a:lnTo>
                  <a:cubicBezTo>
                    <a:pt x="10209" y="3975"/>
                    <a:pt x="11490" y="4622"/>
                    <a:pt x="12718" y="5360"/>
                  </a:cubicBezTo>
                  <a:cubicBezTo>
                    <a:pt x="13933" y="6091"/>
                    <a:pt x="15102" y="6901"/>
                    <a:pt x="16192" y="7809"/>
                  </a:cubicBezTo>
                  <a:cubicBezTo>
                    <a:pt x="16168" y="7790"/>
                    <a:pt x="16143" y="7769"/>
                    <a:pt x="16118" y="7748"/>
                  </a:cubicBezTo>
                  <a:lnTo>
                    <a:pt x="16118" y="7748"/>
                  </a:lnTo>
                  <a:cubicBezTo>
                    <a:pt x="17629" y="9012"/>
                    <a:pt x="18982" y="10454"/>
                    <a:pt x="20115" y="12064"/>
                  </a:cubicBezTo>
                  <a:cubicBezTo>
                    <a:pt x="20403" y="12484"/>
                    <a:pt x="20681" y="12913"/>
                    <a:pt x="20941" y="13353"/>
                  </a:cubicBezTo>
                  <a:cubicBezTo>
                    <a:pt x="21215" y="13817"/>
                    <a:pt x="21463" y="14291"/>
                    <a:pt x="21715" y="14765"/>
                  </a:cubicBezTo>
                  <a:cubicBezTo>
                    <a:pt x="21792" y="14908"/>
                    <a:pt x="21940" y="14993"/>
                    <a:pt x="22094" y="14993"/>
                  </a:cubicBezTo>
                  <a:cubicBezTo>
                    <a:pt x="22157" y="14993"/>
                    <a:pt x="22222" y="14978"/>
                    <a:pt x="22282" y="14947"/>
                  </a:cubicBezTo>
                  <a:cubicBezTo>
                    <a:pt x="22492" y="14839"/>
                    <a:pt x="22562" y="14588"/>
                    <a:pt x="22465" y="14380"/>
                  </a:cubicBezTo>
                  <a:cubicBezTo>
                    <a:pt x="22253" y="13930"/>
                    <a:pt x="22011" y="13492"/>
                    <a:pt x="21755" y="13064"/>
                  </a:cubicBezTo>
                  <a:cubicBezTo>
                    <a:pt x="21508" y="12646"/>
                    <a:pt x="21244" y="12237"/>
                    <a:pt x="20965" y="11838"/>
                  </a:cubicBezTo>
                  <a:cubicBezTo>
                    <a:pt x="20425" y="11059"/>
                    <a:pt x="19836" y="10315"/>
                    <a:pt x="19196" y="9618"/>
                  </a:cubicBezTo>
                  <a:cubicBezTo>
                    <a:pt x="17982" y="8304"/>
                    <a:pt x="16597" y="7145"/>
                    <a:pt x="15115" y="6145"/>
                  </a:cubicBezTo>
                  <a:cubicBezTo>
                    <a:pt x="13633" y="5147"/>
                    <a:pt x="12054" y="4297"/>
                    <a:pt x="10428" y="3563"/>
                  </a:cubicBezTo>
                  <a:cubicBezTo>
                    <a:pt x="9608" y="3194"/>
                    <a:pt x="8772" y="2852"/>
                    <a:pt x="7935" y="2529"/>
                  </a:cubicBezTo>
                  <a:cubicBezTo>
                    <a:pt x="7088" y="2203"/>
                    <a:pt x="6233" y="1897"/>
                    <a:pt x="5373" y="1608"/>
                  </a:cubicBezTo>
                  <a:cubicBezTo>
                    <a:pt x="4511" y="1320"/>
                    <a:pt x="3643" y="1041"/>
                    <a:pt x="2773" y="777"/>
                  </a:cubicBezTo>
                  <a:cubicBezTo>
                    <a:pt x="1905" y="511"/>
                    <a:pt x="1035" y="260"/>
                    <a:pt x="166" y="5"/>
                  </a:cubicBezTo>
                  <a:cubicBezTo>
                    <a:pt x="163" y="5"/>
                    <a:pt x="159" y="2"/>
                    <a:pt x="156" y="2"/>
                  </a:cubicBezTo>
                  <a:cubicBezTo>
                    <a:pt x="149" y="1"/>
                    <a:pt x="143" y="1"/>
                    <a:pt x="1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3" name="Google Shape;2743;p11"/>
            <p:cNvSpPr/>
            <p:nvPr/>
          </p:nvSpPr>
          <p:spPr>
            <a:xfrm>
              <a:off x="-9303" y="609823"/>
              <a:ext cx="265334" cy="333817"/>
            </a:xfrm>
            <a:custGeom>
              <a:avLst/>
              <a:gdLst/>
              <a:ahLst/>
              <a:cxnLst/>
              <a:rect l="l" t="t" r="r" b="b"/>
              <a:pathLst>
                <a:path w="6575" h="8272" extrusionOk="0">
                  <a:moveTo>
                    <a:pt x="834" y="780"/>
                  </a:moveTo>
                  <a:cubicBezTo>
                    <a:pt x="836" y="785"/>
                    <a:pt x="841" y="786"/>
                    <a:pt x="844" y="789"/>
                  </a:cubicBezTo>
                  <a:cubicBezTo>
                    <a:pt x="841" y="787"/>
                    <a:pt x="836" y="785"/>
                    <a:pt x="834" y="780"/>
                  </a:cubicBezTo>
                  <a:close/>
                  <a:moveTo>
                    <a:pt x="4447" y="4683"/>
                  </a:moveTo>
                  <a:cubicBezTo>
                    <a:pt x="4448" y="4683"/>
                    <a:pt x="4448" y="4684"/>
                    <a:pt x="4449" y="4685"/>
                  </a:cubicBezTo>
                  <a:lnTo>
                    <a:pt x="4449" y="4685"/>
                  </a:lnTo>
                  <a:cubicBezTo>
                    <a:pt x="4448" y="4684"/>
                    <a:pt x="4448" y="4683"/>
                    <a:pt x="4447" y="4683"/>
                  </a:cubicBezTo>
                  <a:close/>
                  <a:moveTo>
                    <a:pt x="4453" y="4691"/>
                  </a:moveTo>
                  <a:cubicBezTo>
                    <a:pt x="4453" y="4691"/>
                    <a:pt x="4453" y="4691"/>
                    <a:pt x="4453" y="4691"/>
                  </a:cubicBezTo>
                  <a:cubicBezTo>
                    <a:pt x="4453" y="4691"/>
                    <a:pt x="4453" y="4691"/>
                    <a:pt x="4453" y="4691"/>
                  </a:cubicBezTo>
                  <a:lnTo>
                    <a:pt x="4453" y="4691"/>
                  </a:lnTo>
                  <a:cubicBezTo>
                    <a:pt x="4453" y="4691"/>
                    <a:pt x="4453" y="4691"/>
                    <a:pt x="4453" y="4691"/>
                  </a:cubicBezTo>
                  <a:close/>
                  <a:moveTo>
                    <a:pt x="4459" y="4699"/>
                  </a:moveTo>
                  <a:cubicBezTo>
                    <a:pt x="4459" y="4700"/>
                    <a:pt x="4461" y="4701"/>
                    <a:pt x="4462" y="4703"/>
                  </a:cubicBezTo>
                  <a:cubicBezTo>
                    <a:pt x="4461" y="4702"/>
                    <a:pt x="4460" y="4700"/>
                    <a:pt x="4459" y="4699"/>
                  </a:cubicBezTo>
                  <a:close/>
                  <a:moveTo>
                    <a:pt x="4462" y="4705"/>
                  </a:moveTo>
                  <a:lnTo>
                    <a:pt x="4462" y="4705"/>
                  </a:lnTo>
                  <a:cubicBezTo>
                    <a:pt x="4462" y="4706"/>
                    <a:pt x="4463" y="4706"/>
                    <a:pt x="4463" y="4707"/>
                  </a:cubicBezTo>
                  <a:cubicBezTo>
                    <a:pt x="4463" y="4706"/>
                    <a:pt x="4462" y="4706"/>
                    <a:pt x="4462" y="4705"/>
                  </a:cubicBezTo>
                  <a:close/>
                  <a:moveTo>
                    <a:pt x="105" y="1"/>
                  </a:moveTo>
                  <a:cubicBezTo>
                    <a:pt x="74" y="1"/>
                    <a:pt x="43" y="17"/>
                    <a:pt x="28" y="45"/>
                  </a:cubicBezTo>
                  <a:cubicBezTo>
                    <a:pt x="1" y="89"/>
                    <a:pt x="16" y="140"/>
                    <a:pt x="57" y="170"/>
                  </a:cubicBezTo>
                  <a:cubicBezTo>
                    <a:pt x="325" y="371"/>
                    <a:pt x="588" y="578"/>
                    <a:pt x="847" y="793"/>
                  </a:cubicBezTo>
                  <a:lnTo>
                    <a:pt x="847" y="793"/>
                  </a:lnTo>
                  <a:cubicBezTo>
                    <a:pt x="2205" y="1931"/>
                    <a:pt x="3427" y="3232"/>
                    <a:pt x="4446" y="4681"/>
                  </a:cubicBezTo>
                  <a:cubicBezTo>
                    <a:pt x="4444" y="4680"/>
                    <a:pt x="4444" y="4678"/>
                    <a:pt x="4442" y="4677"/>
                  </a:cubicBezTo>
                  <a:lnTo>
                    <a:pt x="4442" y="4677"/>
                  </a:lnTo>
                  <a:cubicBezTo>
                    <a:pt x="4446" y="4680"/>
                    <a:pt x="4447" y="4685"/>
                    <a:pt x="4451" y="4688"/>
                  </a:cubicBezTo>
                  <a:lnTo>
                    <a:pt x="4451" y="4688"/>
                  </a:lnTo>
                  <a:cubicBezTo>
                    <a:pt x="4452" y="4689"/>
                    <a:pt x="4452" y="4690"/>
                    <a:pt x="4453" y="4691"/>
                  </a:cubicBezTo>
                  <a:lnTo>
                    <a:pt x="4453" y="4691"/>
                  </a:lnTo>
                  <a:cubicBezTo>
                    <a:pt x="4453" y="4691"/>
                    <a:pt x="4453" y="4691"/>
                    <a:pt x="4453" y="4691"/>
                  </a:cubicBezTo>
                  <a:lnTo>
                    <a:pt x="4453" y="4691"/>
                  </a:lnTo>
                  <a:cubicBezTo>
                    <a:pt x="4453" y="4691"/>
                    <a:pt x="4453" y="4691"/>
                    <a:pt x="4453" y="4692"/>
                  </a:cubicBezTo>
                  <a:lnTo>
                    <a:pt x="4453" y="4692"/>
                  </a:lnTo>
                  <a:cubicBezTo>
                    <a:pt x="4453" y="4692"/>
                    <a:pt x="4453" y="4692"/>
                    <a:pt x="4453" y="4691"/>
                  </a:cubicBezTo>
                  <a:lnTo>
                    <a:pt x="4453" y="4691"/>
                  </a:lnTo>
                  <a:cubicBezTo>
                    <a:pt x="4453" y="4692"/>
                    <a:pt x="4454" y="4692"/>
                    <a:pt x="4454" y="4692"/>
                  </a:cubicBezTo>
                  <a:lnTo>
                    <a:pt x="4454" y="4692"/>
                  </a:lnTo>
                  <a:cubicBezTo>
                    <a:pt x="4456" y="4696"/>
                    <a:pt x="4460" y="4701"/>
                    <a:pt x="4462" y="4705"/>
                  </a:cubicBezTo>
                  <a:lnTo>
                    <a:pt x="4462" y="4705"/>
                  </a:lnTo>
                  <a:cubicBezTo>
                    <a:pt x="4462" y="4704"/>
                    <a:pt x="4461" y="4703"/>
                    <a:pt x="4461" y="4702"/>
                  </a:cubicBezTo>
                  <a:lnTo>
                    <a:pt x="4461" y="4702"/>
                  </a:lnTo>
                  <a:cubicBezTo>
                    <a:pt x="5144" y="5692"/>
                    <a:pt x="5730" y="6753"/>
                    <a:pt x="6142" y="7883"/>
                  </a:cubicBezTo>
                  <a:cubicBezTo>
                    <a:pt x="6172" y="7967"/>
                    <a:pt x="6201" y="8052"/>
                    <a:pt x="6230" y="8138"/>
                  </a:cubicBezTo>
                  <a:cubicBezTo>
                    <a:pt x="6246" y="8183"/>
                    <a:pt x="6264" y="8219"/>
                    <a:pt x="6306" y="8246"/>
                  </a:cubicBezTo>
                  <a:cubicBezTo>
                    <a:pt x="6333" y="8263"/>
                    <a:pt x="6364" y="8271"/>
                    <a:pt x="6395" y="8271"/>
                  </a:cubicBezTo>
                  <a:cubicBezTo>
                    <a:pt x="6407" y="8271"/>
                    <a:pt x="6419" y="8270"/>
                    <a:pt x="6431" y="8268"/>
                  </a:cubicBezTo>
                  <a:cubicBezTo>
                    <a:pt x="6475" y="8258"/>
                    <a:pt x="6516" y="8232"/>
                    <a:pt x="6539" y="8191"/>
                  </a:cubicBezTo>
                  <a:cubicBezTo>
                    <a:pt x="6560" y="8157"/>
                    <a:pt x="6574" y="8105"/>
                    <a:pt x="6563" y="8067"/>
                  </a:cubicBezTo>
                  <a:cubicBezTo>
                    <a:pt x="6286" y="7255"/>
                    <a:pt x="5914" y="6481"/>
                    <a:pt x="5474" y="5744"/>
                  </a:cubicBezTo>
                  <a:cubicBezTo>
                    <a:pt x="5019" y="4981"/>
                    <a:pt x="4498" y="4255"/>
                    <a:pt x="3930" y="3568"/>
                  </a:cubicBezTo>
                  <a:cubicBezTo>
                    <a:pt x="2826" y="2235"/>
                    <a:pt x="1553" y="1040"/>
                    <a:pt x="157" y="16"/>
                  </a:cubicBezTo>
                  <a:cubicBezTo>
                    <a:pt x="147" y="10"/>
                    <a:pt x="138" y="6"/>
                    <a:pt x="124" y="3"/>
                  </a:cubicBezTo>
                  <a:cubicBezTo>
                    <a:pt x="118" y="2"/>
                    <a:pt x="112" y="1"/>
                    <a:pt x="10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4" name="Google Shape;2744;p11"/>
            <p:cNvSpPr/>
            <p:nvPr/>
          </p:nvSpPr>
          <p:spPr>
            <a:xfrm>
              <a:off x="-314183" y="368018"/>
              <a:ext cx="618037" cy="614970"/>
            </a:xfrm>
            <a:custGeom>
              <a:avLst/>
              <a:gdLst/>
              <a:ahLst/>
              <a:cxnLst/>
              <a:rect l="l" t="t" r="r" b="b"/>
              <a:pathLst>
                <a:path w="15315" h="15239" extrusionOk="0">
                  <a:moveTo>
                    <a:pt x="14596" y="14821"/>
                  </a:moveTo>
                  <a:lnTo>
                    <a:pt x="14596" y="14821"/>
                  </a:lnTo>
                  <a:cubicBezTo>
                    <a:pt x="14601" y="14837"/>
                    <a:pt x="14601" y="14851"/>
                    <a:pt x="14602" y="14867"/>
                  </a:cubicBezTo>
                  <a:lnTo>
                    <a:pt x="14602" y="14879"/>
                  </a:lnTo>
                  <a:cubicBezTo>
                    <a:pt x="14601" y="14859"/>
                    <a:pt x="14598" y="14841"/>
                    <a:pt x="14596" y="14821"/>
                  </a:cubicBezTo>
                  <a:close/>
                  <a:moveTo>
                    <a:pt x="104" y="0"/>
                  </a:moveTo>
                  <a:cubicBezTo>
                    <a:pt x="66" y="0"/>
                    <a:pt x="28" y="31"/>
                    <a:pt x="16" y="65"/>
                  </a:cubicBezTo>
                  <a:cubicBezTo>
                    <a:pt x="1" y="116"/>
                    <a:pt x="32" y="158"/>
                    <a:pt x="77" y="180"/>
                  </a:cubicBezTo>
                  <a:cubicBezTo>
                    <a:pt x="97" y="191"/>
                    <a:pt x="117" y="198"/>
                    <a:pt x="137" y="208"/>
                  </a:cubicBezTo>
                  <a:cubicBezTo>
                    <a:pt x="136" y="208"/>
                    <a:pt x="136" y="207"/>
                    <a:pt x="133" y="207"/>
                  </a:cubicBezTo>
                  <a:cubicBezTo>
                    <a:pt x="444" y="351"/>
                    <a:pt x="749" y="503"/>
                    <a:pt x="1055" y="658"/>
                  </a:cubicBezTo>
                  <a:cubicBezTo>
                    <a:pt x="1359" y="812"/>
                    <a:pt x="1665" y="968"/>
                    <a:pt x="1968" y="1132"/>
                  </a:cubicBezTo>
                  <a:cubicBezTo>
                    <a:pt x="2566" y="1452"/>
                    <a:pt x="3155" y="1788"/>
                    <a:pt x="3731" y="2146"/>
                  </a:cubicBezTo>
                  <a:cubicBezTo>
                    <a:pt x="4865" y="2851"/>
                    <a:pt x="5954" y="3631"/>
                    <a:pt x="6982" y="4487"/>
                  </a:cubicBezTo>
                  <a:cubicBezTo>
                    <a:pt x="6967" y="4474"/>
                    <a:pt x="6951" y="4461"/>
                    <a:pt x="6937" y="4450"/>
                  </a:cubicBezTo>
                  <a:lnTo>
                    <a:pt x="6937" y="4450"/>
                  </a:lnTo>
                  <a:cubicBezTo>
                    <a:pt x="7535" y="4950"/>
                    <a:pt x="8109" y="5478"/>
                    <a:pt x="8676" y="6012"/>
                  </a:cubicBezTo>
                  <a:cubicBezTo>
                    <a:pt x="9153" y="6468"/>
                    <a:pt x="9627" y="6924"/>
                    <a:pt x="10089" y="7397"/>
                  </a:cubicBezTo>
                  <a:cubicBezTo>
                    <a:pt x="11066" y="8397"/>
                    <a:pt x="11995" y="9449"/>
                    <a:pt x="12799" y="10594"/>
                  </a:cubicBezTo>
                  <a:cubicBezTo>
                    <a:pt x="12797" y="10591"/>
                    <a:pt x="12794" y="10586"/>
                    <a:pt x="12791" y="10583"/>
                  </a:cubicBezTo>
                  <a:lnTo>
                    <a:pt x="12791" y="10583"/>
                  </a:lnTo>
                  <a:cubicBezTo>
                    <a:pt x="13367" y="11413"/>
                    <a:pt x="13875" y="12299"/>
                    <a:pt x="14223" y="13251"/>
                  </a:cubicBezTo>
                  <a:cubicBezTo>
                    <a:pt x="14408" y="13781"/>
                    <a:pt x="14537" y="14326"/>
                    <a:pt x="14601" y="14884"/>
                  </a:cubicBezTo>
                  <a:cubicBezTo>
                    <a:pt x="14601" y="14942"/>
                    <a:pt x="14614" y="14995"/>
                    <a:pt x="14638" y="15045"/>
                  </a:cubicBezTo>
                  <a:cubicBezTo>
                    <a:pt x="14657" y="15071"/>
                    <a:pt x="14674" y="15097"/>
                    <a:pt x="14693" y="15123"/>
                  </a:cubicBezTo>
                  <a:cubicBezTo>
                    <a:pt x="14757" y="15190"/>
                    <a:pt x="14846" y="15233"/>
                    <a:pt x="14938" y="15238"/>
                  </a:cubicBezTo>
                  <a:cubicBezTo>
                    <a:pt x="14945" y="15238"/>
                    <a:pt x="14952" y="15238"/>
                    <a:pt x="14958" y="15238"/>
                  </a:cubicBezTo>
                  <a:cubicBezTo>
                    <a:pt x="15045" y="15238"/>
                    <a:pt x="15130" y="15204"/>
                    <a:pt x="15192" y="15144"/>
                  </a:cubicBezTo>
                  <a:cubicBezTo>
                    <a:pt x="15256" y="15088"/>
                    <a:pt x="15314" y="14988"/>
                    <a:pt x="15307" y="14899"/>
                  </a:cubicBezTo>
                  <a:cubicBezTo>
                    <a:pt x="15291" y="14698"/>
                    <a:pt x="15277" y="14494"/>
                    <a:pt x="15245" y="14296"/>
                  </a:cubicBezTo>
                  <a:cubicBezTo>
                    <a:pt x="15214" y="14109"/>
                    <a:pt x="15178" y="13922"/>
                    <a:pt x="15131" y="13737"/>
                  </a:cubicBezTo>
                  <a:cubicBezTo>
                    <a:pt x="15030" y="13345"/>
                    <a:pt x="14896" y="12961"/>
                    <a:pt x="14740" y="12588"/>
                  </a:cubicBezTo>
                  <a:cubicBezTo>
                    <a:pt x="14414" y="11815"/>
                    <a:pt x="13984" y="11095"/>
                    <a:pt x="13505" y="10410"/>
                  </a:cubicBezTo>
                  <a:cubicBezTo>
                    <a:pt x="12532" y="9013"/>
                    <a:pt x="11343" y="7782"/>
                    <a:pt x="10105" y="6621"/>
                  </a:cubicBezTo>
                  <a:cubicBezTo>
                    <a:pt x="9506" y="6063"/>
                    <a:pt x="8896" y="5515"/>
                    <a:pt x="8277" y="4984"/>
                  </a:cubicBezTo>
                  <a:cubicBezTo>
                    <a:pt x="7459" y="4286"/>
                    <a:pt x="6608" y="3627"/>
                    <a:pt x="5720" y="3021"/>
                  </a:cubicBezTo>
                  <a:cubicBezTo>
                    <a:pt x="4848" y="2426"/>
                    <a:pt x="3945" y="1879"/>
                    <a:pt x="3014" y="1380"/>
                  </a:cubicBezTo>
                  <a:cubicBezTo>
                    <a:pt x="2544" y="1129"/>
                    <a:pt x="2069" y="888"/>
                    <a:pt x="1585" y="658"/>
                  </a:cubicBezTo>
                  <a:cubicBezTo>
                    <a:pt x="1107" y="430"/>
                    <a:pt x="618" y="220"/>
                    <a:pt x="130" y="6"/>
                  </a:cubicBezTo>
                  <a:cubicBezTo>
                    <a:pt x="126" y="3"/>
                    <a:pt x="121" y="2"/>
                    <a:pt x="117" y="2"/>
                  </a:cubicBezTo>
                  <a:cubicBezTo>
                    <a:pt x="113" y="1"/>
                    <a:pt x="108" y="0"/>
                    <a:pt x="1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5" name="Google Shape;2745;p11"/>
            <p:cNvSpPr/>
            <p:nvPr/>
          </p:nvSpPr>
          <p:spPr>
            <a:xfrm>
              <a:off x="-413133" y="714785"/>
              <a:ext cx="675058" cy="273365"/>
            </a:xfrm>
            <a:custGeom>
              <a:avLst/>
              <a:gdLst/>
              <a:ahLst/>
              <a:cxnLst/>
              <a:rect l="l" t="t" r="r" b="b"/>
              <a:pathLst>
                <a:path w="16728" h="6774" extrusionOk="0">
                  <a:moveTo>
                    <a:pt x="4992" y="960"/>
                  </a:moveTo>
                  <a:lnTo>
                    <a:pt x="4992" y="960"/>
                  </a:lnTo>
                  <a:cubicBezTo>
                    <a:pt x="5004" y="964"/>
                    <a:pt x="5015" y="967"/>
                    <a:pt x="5025" y="970"/>
                  </a:cubicBezTo>
                  <a:cubicBezTo>
                    <a:pt x="5015" y="966"/>
                    <a:pt x="5004" y="964"/>
                    <a:pt x="4992" y="960"/>
                  </a:cubicBezTo>
                  <a:close/>
                  <a:moveTo>
                    <a:pt x="99" y="0"/>
                  </a:moveTo>
                  <a:cubicBezTo>
                    <a:pt x="52" y="0"/>
                    <a:pt x="12" y="33"/>
                    <a:pt x="7" y="81"/>
                  </a:cubicBezTo>
                  <a:cubicBezTo>
                    <a:pt x="1" y="130"/>
                    <a:pt x="37" y="177"/>
                    <a:pt x="87" y="181"/>
                  </a:cubicBezTo>
                  <a:cubicBezTo>
                    <a:pt x="939" y="242"/>
                    <a:pt x="1785" y="349"/>
                    <a:pt x="2626" y="484"/>
                  </a:cubicBezTo>
                  <a:cubicBezTo>
                    <a:pt x="3432" y="614"/>
                    <a:pt x="4237" y="773"/>
                    <a:pt x="5032" y="967"/>
                  </a:cubicBezTo>
                  <a:cubicBezTo>
                    <a:pt x="5029" y="967"/>
                    <a:pt x="5026" y="966"/>
                    <a:pt x="5024" y="966"/>
                  </a:cubicBezTo>
                  <a:cubicBezTo>
                    <a:pt x="6209" y="1260"/>
                    <a:pt x="7375" y="1625"/>
                    <a:pt x="8514" y="2070"/>
                  </a:cubicBezTo>
                  <a:cubicBezTo>
                    <a:pt x="9641" y="2511"/>
                    <a:pt x="10739" y="3031"/>
                    <a:pt x="11797" y="3616"/>
                  </a:cubicBezTo>
                  <a:cubicBezTo>
                    <a:pt x="11794" y="3613"/>
                    <a:pt x="11790" y="3611"/>
                    <a:pt x="11786" y="3609"/>
                  </a:cubicBezTo>
                  <a:lnTo>
                    <a:pt x="11786" y="3609"/>
                  </a:lnTo>
                  <a:cubicBezTo>
                    <a:pt x="12577" y="4052"/>
                    <a:pt x="13345" y="4529"/>
                    <a:pt x="14087" y="5046"/>
                  </a:cubicBezTo>
                  <a:cubicBezTo>
                    <a:pt x="14462" y="5308"/>
                    <a:pt x="14829" y="5576"/>
                    <a:pt x="15193" y="5855"/>
                  </a:cubicBezTo>
                  <a:cubicBezTo>
                    <a:pt x="15559" y="6136"/>
                    <a:pt x="15918" y="6425"/>
                    <a:pt x="16276" y="6718"/>
                  </a:cubicBezTo>
                  <a:cubicBezTo>
                    <a:pt x="16321" y="6756"/>
                    <a:pt x="16377" y="6773"/>
                    <a:pt x="16434" y="6773"/>
                  </a:cubicBezTo>
                  <a:cubicBezTo>
                    <a:pt x="16523" y="6773"/>
                    <a:pt x="16612" y="6731"/>
                    <a:pt x="16665" y="6661"/>
                  </a:cubicBezTo>
                  <a:cubicBezTo>
                    <a:pt x="16709" y="6600"/>
                    <a:pt x="16728" y="6523"/>
                    <a:pt x="16717" y="6449"/>
                  </a:cubicBezTo>
                  <a:cubicBezTo>
                    <a:pt x="16704" y="6373"/>
                    <a:pt x="16663" y="6317"/>
                    <a:pt x="16607" y="6270"/>
                  </a:cubicBezTo>
                  <a:cubicBezTo>
                    <a:pt x="15945" y="5698"/>
                    <a:pt x="15243" y="5173"/>
                    <a:pt x="14519" y="4683"/>
                  </a:cubicBezTo>
                  <a:cubicBezTo>
                    <a:pt x="13827" y="4210"/>
                    <a:pt x="13111" y="3772"/>
                    <a:pt x="12376" y="3370"/>
                  </a:cubicBezTo>
                  <a:cubicBezTo>
                    <a:pt x="10513" y="2349"/>
                    <a:pt x="8530" y="1552"/>
                    <a:pt x="6479" y="1000"/>
                  </a:cubicBezTo>
                  <a:cubicBezTo>
                    <a:pt x="5888" y="841"/>
                    <a:pt x="5294" y="698"/>
                    <a:pt x="4695" y="572"/>
                  </a:cubicBezTo>
                  <a:cubicBezTo>
                    <a:pt x="4251" y="482"/>
                    <a:pt x="3806" y="400"/>
                    <a:pt x="3359" y="331"/>
                  </a:cubicBezTo>
                  <a:cubicBezTo>
                    <a:pt x="2825" y="246"/>
                    <a:pt x="2286" y="176"/>
                    <a:pt x="1747" y="124"/>
                  </a:cubicBezTo>
                  <a:cubicBezTo>
                    <a:pt x="1200" y="69"/>
                    <a:pt x="653" y="32"/>
                    <a:pt x="107" y="0"/>
                  </a:cubicBezTo>
                  <a:cubicBezTo>
                    <a:pt x="104" y="0"/>
                    <a:pt x="101" y="0"/>
                    <a:pt x="9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6" name="Google Shape;2746;p11"/>
            <p:cNvSpPr/>
            <p:nvPr/>
          </p:nvSpPr>
          <p:spPr>
            <a:xfrm>
              <a:off x="-74395" y="732218"/>
              <a:ext cx="371105" cy="277077"/>
            </a:xfrm>
            <a:custGeom>
              <a:avLst/>
              <a:gdLst/>
              <a:ahLst/>
              <a:cxnLst/>
              <a:rect l="l" t="t" r="r" b="b"/>
              <a:pathLst>
                <a:path w="9196" h="6866" extrusionOk="0">
                  <a:moveTo>
                    <a:pt x="120" y="0"/>
                  </a:moveTo>
                  <a:cubicBezTo>
                    <a:pt x="79" y="0"/>
                    <a:pt x="39" y="25"/>
                    <a:pt x="22" y="65"/>
                  </a:cubicBezTo>
                  <a:cubicBezTo>
                    <a:pt x="1" y="119"/>
                    <a:pt x="28" y="180"/>
                    <a:pt x="80" y="202"/>
                  </a:cubicBezTo>
                  <a:cubicBezTo>
                    <a:pt x="844" y="509"/>
                    <a:pt x="1583" y="864"/>
                    <a:pt x="2302" y="1263"/>
                  </a:cubicBezTo>
                  <a:cubicBezTo>
                    <a:pt x="2294" y="1259"/>
                    <a:pt x="2289" y="1256"/>
                    <a:pt x="2281" y="1252"/>
                  </a:cubicBezTo>
                  <a:lnTo>
                    <a:pt x="2281" y="1252"/>
                  </a:lnTo>
                  <a:cubicBezTo>
                    <a:pt x="3950" y="2182"/>
                    <a:pt x="5499" y="3324"/>
                    <a:pt x="6880" y="4643"/>
                  </a:cubicBezTo>
                  <a:lnTo>
                    <a:pt x="6879" y="4641"/>
                  </a:lnTo>
                  <a:lnTo>
                    <a:pt x="6879" y="4641"/>
                  </a:lnTo>
                  <a:cubicBezTo>
                    <a:pt x="7581" y="5318"/>
                    <a:pt x="8236" y="6036"/>
                    <a:pt x="8841" y="6797"/>
                  </a:cubicBezTo>
                  <a:cubicBezTo>
                    <a:pt x="8878" y="6842"/>
                    <a:pt x="8933" y="6865"/>
                    <a:pt x="8988" y="6865"/>
                  </a:cubicBezTo>
                  <a:cubicBezTo>
                    <a:pt x="9029" y="6865"/>
                    <a:pt x="9070" y="6852"/>
                    <a:pt x="9104" y="6825"/>
                  </a:cubicBezTo>
                  <a:cubicBezTo>
                    <a:pt x="9183" y="6761"/>
                    <a:pt x="9196" y="6644"/>
                    <a:pt x="9131" y="6565"/>
                  </a:cubicBezTo>
                  <a:cubicBezTo>
                    <a:pt x="8539" y="5834"/>
                    <a:pt x="7897" y="5148"/>
                    <a:pt x="7211" y="4509"/>
                  </a:cubicBezTo>
                  <a:cubicBezTo>
                    <a:pt x="6521" y="3864"/>
                    <a:pt x="5793" y="3257"/>
                    <a:pt x="5028" y="2701"/>
                  </a:cubicBezTo>
                  <a:cubicBezTo>
                    <a:pt x="3524" y="1605"/>
                    <a:pt x="1894" y="682"/>
                    <a:pt x="157" y="8"/>
                  </a:cubicBezTo>
                  <a:lnTo>
                    <a:pt x="141" y="2"/>
                  </a:lnTo>
                  <a:cubicBezTo>
                    <a:pt x="134" y="1"/>
                    <a:pt x="127" y="0"/>
                    <a:pt x="1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7" name="Google Shape;2747;p11"/>
            <p:cNvSpPr/>
            <p:nvPr/>
          </p:nvSpPr>
          <p:spPr>
            <a:xfrm>
              <a:off x="-610749" y="1071116"/>
              <a:ext cx="856010" cy="101089"/>
            </a:xfrm>
            <a:custGeom>
              <a:avLst/>
              <a:gdLst/>
              <a:ahLst/>
              <a:cxnLst/>
              <a:rect l="l" t="t" r="r" b="b"/>
              <a:pathLst>
                <a:path w="21212" h="2505" extrusionOk="0">
                  <a:moveTo>
                    <a:pt x="9912" y="1138"/>
                  </a:moveTo>
                  <a:lnTo>
                    <a:pt x="9912" y="1138"/>
                  </a:lnTo>
                  <a:cubicBezTo>
                    <a:pt x="9904" y="1138"/>
                    <a:pt x="9896" y="1138"/>
                    <a:pt x="9888" y="1138"/>
                  </a:cubicBezTo>
                  <a:cubicBezTo>
                    <a:pt x="9896" y="1138"/>
                    <a:pt x="9904" y="1138"/>
                    <a:pt x="9912" y="1138"/>
                  </a:cubicBezTo>
                  <a:close/>
                  <a:moveTo>
                    <a:pt x="376" y="2427"/>
                  </a:moveTo>
                  <a:cubicBezTo>
                    <a:pt x="374" y="2427"/>
                    <a:pt x="373" y="2428"/>
                    <a:pt x="372" y="2428"/>
                  </a:cubicBezTo>
                  <a:cubicBezTo>
                    <a:pt x="373" y="2428"/>
                    <a:pt x="375" y="2428"/>
                    <a:pt x="376" y="2427"/>
                  </a:cubicBezTo>
                  <a:close/>
                  <a:moveTo>
                    <a:pt x="20834" y="1"/>
                  </a:moveTo>
                  <a:cubicBezTo>
                    <a:pt x="20801" y="2"/>
                    <a:pt x="20766" y="5"/>
                    <a:pt x="20732" y="5"/>
                  </a:cubicBezTo>
                  <a:cubicBezTo>
                    <a:pt x="20055" y="47"/>
                    <a:pt x="19380" y="91"/>
                    <a:pt x="18704" y="130"/>
                  </a:cubicBezTo>
                  <a:cubicBezTo>
                    <a:pt x="18051" y="166"/>
                    <a:pt x="17398" y="199"/>
                    <a:pt x="16744" y="226"/>
                  </a:cubicBezTo>
                  <a:cubicBezTo>
                    <a:pt x="15445" y="284"/>
                    <a:pt x="14145" y="334"/>
                    <a:pt x="12845" y="400"/>
                  </a:cubicBezTo>
                  <a:cubicBezTo>
                    <a:pt x="12305" y="429"/>
                    <a:pt x="11766" y="463"/>
                    <a:pt x="11228" y="496"/>
                  </a:cubicBezTo>
                  <a:cubicBezTo>
                    <a:pt x="10689" y="531"/>
                    <a:pt x="10150" y="567"/>
                    <a:pt x="9613" y="610"/>
                  </a:cubicBezTo>
                  <a:cubicBezTo>
                    <a:pt x="8537" y="695"/>
                    <a:pt x="7465" y="798"/>
                    <a:pt x="6396" y="940"/>
                  </a:cubicBezTo>
                  <a:cubicBezTo>
                    <a:pt x="5324" y="1082"/>
                    <a:pt x="4257" y="1269"/>
                    <a:pt x="3200" y="1496"/>
                  </a:cubicBezTo>
                  <a:cubicBezTo>
                    <a:pt x="2667" y="1611"/>
                    <a:pt x="2137" y="1736"/>
                    <a:pt x="1609" y="1877"/>
                  </a:cubicBezTo>
                  <a:cubicBezTo>
                    <a:pt x="1090" y="2017"/>
                    <a:pt x="577" y="2170"/>
                    <a:pt x="65" y="2332"/>
                  </a:cubicBezTo>
                  <a:cubicBezTo>
                    <a:pt x="19" y="2348"/>
                    <a:pt x="0" y="2412"/>
                    <a:pt x="20" y="2454"/>
                  </a:cubicBezTo>
                  <a:cubicBezTo>
                    <a:pt x="36" y="2489"/>
                    <a:pt x="67" y="2504"/>
                    <a:pt x="102" y="2504"/>
                  </a:cubicBezTo>
                  <a:cubicBezTo>
                    <a:pt x="115" y="2504"/>
                    <a:pt x="128" y="2502"/>
                    <a:pt x="141" y="2499"/>
                  </a:cubicBezTo>
                  <a:cubicBezTo>
                    <a:pt x="218" y="2476"/>
                    <a:pt x="297" y="2450"/>
                    <a:pt x="376" y="2427"/>
                  </a:cubicBezTo>
                  <a:lnTo>
                    <a:pt x="376" y="2427"/>
                  </a:lnTo>
                  <a:cubicBezTo>
                    <a:pt x="376" y="2427"/>
                    <a:pt x="376" y="2427"/>
                    <a:pt x="376" y="2427"/>
                  </a:cubicBezTo>
                  <a:lnTo>
                    <a:pt x="376" y="2427"/>
                  </a:lnTo>
                  <a:cubicBezTo>
                    <a:pt x="1170" y="2188"/>
                    <a:pt x="1980" y="1996"/>
                    <a:pt x="2797" y="1836"/>
                  </a:cubicBezTo>
                  <a:cubicBezTo>
                    <a:pt x="3584" y="1680"/>
                    <a:pt x="4376" y="1562"/>
                    <a:pt x="5174" y="1466"/>
                  </a:cubicBezTo>
                  <a:cubicBezTo>
                    <a:pt x="6756" y="1277"/>
                    <a:pt x="8348" y="1179"/>
                    <a:pt x="9941" y="1136"/>
                  </a:cubicBezTo>
                  <a:lnTo>
                    <a:pt x="9941" y="1136"/>
                  </a:lnTo>
                  <a:cubicBezTo>
                    <a:pt x="9931" y="1137"/>
                    <a:pt x="9922" y="1137"/>
                    <a:pt x="9912" y="1138"/>
                  </a:cubicBezTo>
                  <a:lnTo>
                    <a:pt x="9912" y="1138"/>
                  </a:lnTo>
                  <a:cubicBezTo>
                    <a:pt x="10356" y="1125"/>
                    <a:pt x="10802" y="1114"/>
                    <a:pt x="11246" y="1110"/>
                  </a:cubicBezTo>
                  <a:cubicBezTo>
                    <a:pt x="11699" y="1101"/>
                    <a:pt x="12154" y="1101"/>
                    <a:pt x="12608" y="1098"/>
                  </a:cubicBezTo>
                  <a:cubicBezTo>
                    <a:pt x="13519" y="1091"/>
                    <a:pt x="14429" y="1085"/>
                    <a:pt x="15337" y="1069"/>
                  </a:cubicBezTo>
                  <a:cubicBezTo>
                    <a:pt x="16265" y="1051"/>
                    <a:pt x="17194" y="1026"/>
                    <a:pt x="18122" y="979"/>
                  </a:cubicBezTo>
                  <a:cubicBezTo>
                    <a:pt x="19034" y="933"/>
                    <a:pt x="19952" y="875"/>
                    <a:pt x="20859" y="766"/>
                  </a:cubicBezTo>
                  <a:cubicBezTo>
                    <a:pt x="21069" y="742"/>
                    <a:pt x="21211" y="524"/>
                    <a:pt x="21180" y="323"/>
                  </a:cubicBezTo>
                  <a:cubicBezTo>
                    <a:pt x="21163" y="223"/>
                    <a:pt x="21108" y="134"/>
                    <a:pt x="21026" y="73"/>
                  </a:cubicBezTo>
                  <a:cubicBezTo>
                    <a:pt x="20980" y="40"/>
                    <a:pt x="20928" y="18"/>
                    <a:pt x="20868" y="7"/>
                  </a:cubicBezTo>
                  <a:cubicBezTo>
                    <a:pt x="20858" y="5"/>
                    <a:pt x="20845" y="4"/>
                    <a:pt x="208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8" name="Google Shape;2748;p11"/>
            <p:cNvSpPr/>
            <p:nvPr/>
          </p:nvSpPr>
          <p:spPr>
            <a:xfrm>
              <a:off x="-186097" y="1044321"/>
              <a:ext cx="424333" cy="26594"/>
            </a:xfrm>
            <a:custGeom>
              <a:avLst/>
              <a:gdLst/>
              <a:ahLst/>
              <a:cxnLst/>
              <a:rect l="l" t="t" r="r" b="b"/>
              <a:pathLst>
                <a:path w="10515" h="659" extrusionOk="0">
                  <a:moveTo>
                    <a:pt x="107" y="1"/>
                  </a:moveTo>
                  <a:cubicBezTo>
                    <a:pt x="57" y="1"/>
                    <a:pt x="13" y="40"/>
                    <a:pt x="8" y="90"/>
                  </a:cubicBezTo>
                  <a:cubicBezTo>
                    <a:pt x="1" y="146"/>
                    <a:pt x="42" y="195"/>
                    <a:pt x="97" y="202"/>
                  </a:cubicBezTo>
                  <a:cubicBezTo>
                    <a:pt x="1796" y="403"/>
                    <a:pt x="3504" y="497"/>
                    <a:pt x="5213" y="546"/>
                  </a:cubicBezTo>
                  <a:cubicBezTo>
                    <a:pt x="6069" y="569"/>
                    <a:pt x="6922" y="584"/>
                    <a:pt x="7778" y="600"/>
                  </a:cubicBezTo>
                  <a:cubicBezTo>
                    <a:pt x="8610" y="615"/>
                    <a:pt x="9439" y="635"/>
                    <a:pt x="10269" y="658"/>
                  </a:cubicBezTo>
                  <a:cubicBezTo>
                    <a:pt x="10275" y="658"/>
                    <a:pt x="10280" y="658"/>
                    <a:pt x="10286" y="658"/>
                  </a:cubicBezTo>
                  <a:cubicBezTo>
                    <a:pt x="10338" y="658"/>
                    <a:pt x="10386" y="645"/>
                    <a:pt x="10428" y="612"/>
                  </a:cubicBezTo>
                  <a:cubicBezTo>
                    <a:pt x="10473" y="576"/>
                    <a:pt x="10502" y="521"/>
                    <a:pt x="10507" y="464"/>
                  </a:cubicBezTo>
                  <a:cubicBezTo>
                    <a:pt x="10515" y="406"/>
                    <a:pt x="10496" y="349"/>
                    <a:pt x="10460" y="304"/>
                  </a:cubicBezTo>
                  <a:cubicBezTo>
                    <a:pt x="10434" y="270"/>
                    <a:pt x="10387" y="237"/>
                    <a:pt x="10336" y="231"/>
                  </a:cubicBezTo>
                  <a:cubicBezTo>
                    <a:pt x="10328" y="230"/>
                    <a:pt x="10321" y="227"/>
                    <a:pt x="10312" y="227"/>
                  </a:cubicBezTo>
                  <a:cubicBezTo>
                    <a:pt x="9919" y="221"/>
                    <a:pt x="9526" y="219"/>
                    <a:pt x="9133" y="219"/>
                  </a:cubicBezTo>
                  <a:cubicBezTo>
                    <a:pt x="8671" y="219"/>
                    <a:pt x="8209" y="222"/>
                    <a:pt x="7745" y="225"/>
                  </a:cubicBezTo>
                  <a:cubicBezTo>
                    <a:pt x="7071" y="230"/>
                    <a:pt x="6397" y="235"/>
                    <a:pt x="5722" y="235"/>
                  </a:cubicBezTo>
                  <a:cubicBezTo>
                    <a:pt x="5539" y="235"/>
                    <a:pt x="5356" y="235"/>
                    <a:pt x="5173" y="234"/>
                  </a:cubicBezTo>
                  <a:cubicBezTo>
                    <a:pt x="3487" y="227"/>
                    <a:pt x="1796" y="182"/>
                    <a:pt x="117" y="1"/>
                  </a:cubicBezTo>
                  <a:cubicBezTo>
                    <a:pt x="114" y="1"/>
                    <a:pt x="110" y="1"/>
                    <a:pt x="1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9" name="Google Shape;2749;p11"/>
            <p:cNvSpPr/>
            <p:nvPr/>
          </p:nvSpPr>
          <p:spPr>
            <a:xfrm>
              <a:off x="-107244" y="986694"/>
              <a:ext cx="343381" cy="50000"/>
            </a:xfrm>
            <a:custGeom>
              <a:avLst/>
              <a:gdLst/>
              <a:ahLst/>
              <a:cxnLst/>
              <a:rect l="l" t="t" r="r" b="b"/>
              <a:pathLst>
                <a:path w="8509" h="1239" extrusionOk="0">
                  <a:moveTo>
                    <a:pt x="7146" y="906"/>
                  </a:moveTo>
                  <a:cubicBezTo>
                    <a:pt x="7152" y="908"/>
                    <a:pt x="7154" y="908"/>
                    <a:pt x="7160" y="911"/>
                  </a:cubicBezTo>
                  <a:cubicBezTo>
                    <a:pt x="7156" y="908"/>
                    <a:pt x="7152" y="906"/>
                    <a:pt x="7146" y="906"/>
                  </a:cubicBezTo>
                  <a:close/>
                  <a:moveTo>
                    <a:pt x="118" y="0"/>
                  </a:moveTo>
                  <a:cubicBezTo>
                    <a:pt x="62" y="0"/>
                    <a:pt x="13" y="32"/>
                    <a:pt x="6" y="92"/>
                  </a:cubicBezTo>
                  <a:cubicBezTo>
                    <a:pt x="0" y="142"/>
                    <a:pt x="42" y="203"/>
                    <a:pt x="96" y="204"/>
                  </a:cubicBezTo>
                  <a:cubicBezTo>
                    <a:pt x="682" y="214"/>
                    <a:pt x="1266" y="230"/>
                    <a:pt x="1850" y="253"/>
                  </a:cubicBezTo>
                  <a:cubicBezTo>
                    <a:pt x="2446" y="279"/>
                    <a:pt x="3041" y="312"/>
                    <a:pt x="3637" y="362"/>
                  </a:cubicBezTo>
                  <a:cubicBezTo>
                    <a:pt x="4813" y="463"/>
                    <a:pt x="5987" y="626"/>
                    <a:pt x="7139" y="904"/>
                  </a:cubicBezTo>
                  <a:cubicBezTo>
                    <a:pt x="7526" y="998"/>
                    <a:pt x="7907" y="1107"/>
                    <a:pt x="8285" y="1230"/>
                  </a:cubicBezTo>
                  <a:cubicBezTo>
                    <a:pt x="8303" y="1236"/>
                    <a:pt x="8321" y="1238"/>
                    <a:pt x="8339" y="1238"/>
                  </a:cubicBezTo>
                  <a:cubicBezTo>
                    <a:pt x="8400" y="1238"/>
                    <a:pt x="8456" y="1206"/>
                    <a:pt x="8480" y="1145"/>
                  </a:cubicBezTo>
                  <a:cubicBezTo>
                    <a:pt x="8509" y="1073"/>
                    <a:pt x="8473" y="978"/>
                    <a:pt x="8395" y="951"/>
                  </a:cubicBezTo>
                  <a:cubicBezTo>
                    <a:pt x="7851" y="777"/>
                    <a:pt x="7298" y="638"/>
                    <a:pt x="6738" y="520"/>
                  </a:cubicBezTo>
                  <a:cubicBezTo>
                    <a:pt x="5926" y="353"/>
                    <a:pt x="5102" y="243"/>
                    <a:pt x="4280" y="167"/>
                  </a:cubicBezTo>
                  <a:cubicBezTo>
                    <a:pt x="3571" y="101"/>
                    <a:pt x="2858" y="59"/>
                    <a:pt x="2147" y="36"/>
                  </a:cubicBezTo>
                  <a:cubicBezTo>
                    <a:pt x="1471" y="12"/>
                    <a:pt x="796" y="6"/>
                    <a:pt x="1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0" name="Google Shape;2750;p11"/>
            <p:cNvSpPr/>
            <p:nvPr/>
          </p:nvSpPr>
          <p:spPr>
            <a:xfrm>
              <a:off x="-424513" y="1066960"/>
              <a:ext cx="681636" cy="233212"/>
            </a:xfrm>
            <a:custGeom>
              <a:avLst/>
              <a:gdLst/>
              <a:ahLst/>
              <a:cxnLst/>
              <a:rect l="l" t="t" r="r" b="b"/>
              <a:pathLst>
                <a:path w="16891" h="5779" extrusionOk="0">
                  <a:moveTo>
                    <a:pt x="16491" y="0"/>
                  </a:moveTo>
                  <a:cubicBezTo>
                    <a:pt x="16402" y="0"/>
                    <a:pt x="16301" y="26"/>
                    <a:pt x="16239" y="87"/>
                  </a:cubicBezTo>
                  <a:cubicBezTo>
                    <a:pt x="15884" y="428"/>
                    <a:pt x="15518" y="760"/>
                    <a:pt x="15128" y="1063"/>
                  </a:cubicBezTo>
                  <a:cubicBezTo>
                    <a:pt x="14762" y="1347"/>
                    <a:pt x="14386" y="1608"/>
                    <a:pt x="13995" y="1854"/>
                  </a:cubicBezTo>
                  <a:lnTo>
                    <a:pt x="13995" y="1854"/>
                  </a:lnTo>
                  <a:cubicBezTo>
                    <a:pt x="13996" y="1853"/>
                    <a:pt x="13997" y="1852"/>
                    <a:pt x="13998" y="1852"/>
                  </a:cubicBezTo>
                  <a:lnTo>
                    <a:pt x="13998" y="1852"/>
                  </a:lnTo>
                  <a:cubicBezTo>
                    <a:pt x="13995" y="1854"/>
                    <a:pt x="13992" y="1856"/>
                    <a:pt x="13988" y="1858"/>
                  </a:cubicBezTo>
                  <a:lnTo>
                    <a:pt x="13988" y="1858"/>
                  </a:lnTo>
                  <a:cubicBezTo>
                    <a:pt x="13991" y="1856"/>
                    <a:pt x="13993" y="1855"/>
                    <a:pt x="13995" y="1854"/>
                  </a:cubicBezTo>
                  <a:lnTo>
                    <a:pt x="13995" y="1854"/>
                  </a:lnTo>
                  <a:cubicBezTo>
                    <a:pt x="13983" y="1861"/>
                    <a:pt x="13970" y="1869"/>
                    <a:pt x="13957" y="1877"/>
                  </a:cubicBezTo>
                  <a:lnTo>
                    <a:pt x="13957" y="1877"/>
                  </a:lnTo>
                  <a:cubicBezTo>
                    <a:pt x="13968" y="1870"/>
                    <a:pt x="13978" y="1864"/>
                    <a:pt x="13988" y="1858"/>
                  </a:cubicBezTo>
                  <a:lnTo>
                    <a:pt x="13988" y="1858"/>
                  </a:lnTo>
                  <a:cubicBezTo>
                    <a:pt x="13974" y="1867"/>
                    <a:pt x="13959" y="1876"/>
                    <a:pt x="13945" y="1885"/>
                  </a:cubicBezTo>
                  <a:cubicBezTo>
                    <a:pt x="13949" y="1882"/>
                    <a:pt x="13953" y="1879"/>
                    <a:pt x="13957" y="1877"/>
                  </a:cubicBezTo>
                  <a:lnTo>
                    <a:pt x="13957" y="1877"/>
                  </a:lnTo>
                  <a:cubicBezTo>
                    <a:pt x="13251" y="2307"/>
                    <a:pt x="12511" y="2674"/>
                    <a:pt x="11755" y="3008"/>
                  </a:cubicBezTo>
                  <a:cubicBezTo>
                    <a:pt x="10989" y="3343"/>
                    <a:pt x="10203" y="3621"/>
                    <a:pt x="9406" y="3863"/>
                  </a:cubicBezTo>
                  <a:cubicBezTo>
                    <a:pt x="9409" y="3860"/>
                    <a:pt x="9413" y="3860"/>
                    <a:pt x="9416" y="3858"/>
                  </a:cubicBezTo>
                  <a:lnTo>
                    <a:pt x="9416" y="3858"/>
                  </a:lnTo>
                  <a:cubicBezTo>
                    <a:pt x="6384" y="4763"/>
                    <a:pt x="3233" y="5151"/>
                    <a:pt x="111" y="5596"/>
                  </a:cubicBezTo>
                  <a:cubicBezTo>
                    <a:pt x="1" y="5614"/>
                    <a:pt x="22" y="5778"/>
                    <a:pt x="127" y="5778"/>
                  </a:cubicBezTo>
                  <a:cubicBezTo>
                    <a:pt x="132" y="5778"/>
                    <a:pt x="137" y="5778"/>
                    <a:pt x="142" y="5777"/>
                  </a:cubicBezTo>
                  <a:cubicBezTo>
                    <a:pt x="1277" y="5622"/>
                    <a:pt x="2413" y="5496"/>
                    <a:pt x="3549" y="5353"/>
                  </a:cubicBezTo>
                  <a:cubicBezTo>
                    <a:pt x="4725" y="5206"/>
                    <a:pt x="5902" y="5045"/>
                    <a:pt x="7067" y="4841"/>
                  </a:cubicBezTo>
                  <a:cubicBezTo>
                    <a:pt x="7950" y="4684"/>
                    <a:pt x="8829" y="4499"/>
                    <a:pt x="9696" y="4269"/>
                  </a:cubicBezTo>
                  <a:cubicBezTo>
                    <a:pt x="10133" y="4154"/>
                    <a:pt x="10564" y="4029"/>
                    <a:pt x="10990" y="3893"/>
                  </a:cubicBezTo>
                  <a:cubicBezTo>
                    <a:pt x="11413" y="3756"/>
                    <a:pt x="11835" y="3616"/>
                    <a:pt x="12246" y="3455"/>
                  </a:cubicBezTo>
                  <a:cubicBezTo>
                    <a:pt x="13059" y="3133"/>
                    <a:pt x="13849" y="2747"/>
                    <a:pt x="14594" y="2290"/>
                  </a:cubicBezTo>
                  <a:cubicBezTo>
                    <a:pt x="15353" y="1824"/>
                    <a:pt x="16086" y="1309"/>
                    <a:pt x="16737" y="698"/>
                  </a:cubicBezTo>
                  <a:cubicBezTo>
                    <a:pt x="16813" y="625"/>
                    <a:pt x="16868" y="545"/>
                    <a:pt x="16881" y="434"/>
                  </a:cubicBezTo>
                  <a:cubicBezTo>
                    <a:pt x="16891" y="331"/>
                    <a:pt x="16861" y="226"/>
                    <a:pt x="16796" y="145"/>
                  </a:cubicBezTo>
                  <a:cubicBezTo>
                    <a:pt x="16739" y="74"/>
                    <a:pt x="16658" y="25"/>
                    <a:pt x="16565" y="8"/>
                  </a:cubicBezTo>
                  <a:cubicBezTo>
                    <a:pt x="16553" y="6"/>
                    <a:pt x="16540" y="3"/>
                    <a:pt x="16529" y="2"/>
                  </a:cubicBezTo>
                  <a:cubicBezTo>
                    <a:pt x="16517" y="1"/>
                    <a:pt x="16504" y="0"/>
                    <a:pt x="164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1" name="Google Shape;2751;p11"/>
            <p:cNvSpPr/>
            <p:nvPr/>
          </p:nvSpPr>
          <p:spPr>
            <a:xfrm>
              <a:off x="-19432" y="1098315"/>
              <a:ext cx="315738" cy="219652"/>
            </a:xfrm>
            <a:custGeom>
              <a:avLst/>
              <a:gdLst/>
              <a:ahLst/>
              <a:cxnLst/>
              <a:rect l="l" t="t" r="r" b="b"/>
              <a:pathLst>
                <a:path w="7824" h="5443" extrusionOk="0">
                  <a:moveTo>
                    <a:pt x="1229" y="4813"/>
                  </a:moveTo>
                  <a:lnTo>
                    <a:pt x="1229" y="4813"/>
                  </a:lnTo>
                  <a:cubicBezTo>
                    <a:pt x="1228" y="4813"/>
                    <a:pt x="1227" y="4813"/>
                    <a:pt x="1227" y="4813"/>
                  </a:cubicBezTo>
                  <a:cubicBezTo>
                    <a:pt x="1227" y="4813"/>
                    <a:pt x="1228" y="4813"/>
                    <a:pt x="1229" y="4813"/>
                  </a:cubicBezTo>
                  <a:close/>
                  <a:moveTo>
                    <a:pt x="1224" y="4812"/>
                  </a:moveTo>
                  <a:cubicBezTo>
                    <a:pt x="1222" y="4812"/>
                    <a:pt x="1220" y="4813"/>
                    <a:pt x="1217" y="4814"/>
                  </a:cubicBezTo>
                  <a:lnTo>
                    <a:pt x="1217" y="4814"/>
                  </a:lnTo>
                  <a:cubicBezTo>
                    <a:pt x="1219" y="4813"/>
                    <a:pt x="1222" y="4812"/>
                    <a:pt x="1224" y="4812"/>
                  </a:cubicBezTo>
                  <a:close/>
                  <a:moveTo>
                    <a:pt x="1217" y="4814"/>
                  </a:moveTo>
                  <a:cubicBezTo>
                    <a:pt x="1215" y="4815"/>
                    <a:pt x="1212" y="4816"/>
                    <a:pt x="1210" y="4817"/>
                  </a:cubicBezTo>
                  <a:lnTo>
                    <a:pt x="1210" y="4817"/>
                  </a:lnTo>
                  <a:cubicBezTo>
                    <a:pt x="1212" y="4816"/>
                    <a:pt x="1215" y="4815"/>
                    <a:pt x="1217" y="4814"/>
                  </a:cubicBezTo>
                  <a:close/>
                  <a:moveTo>
                    <a:pt x="1210" y="4817"/>
                  </a:moveTo>
                  <a:cubicBezTo>
                    <a:pt x="1209" y="4817"/>
                    <a:pt x="1209" y="4818"/>
                    <a:pt x="1208" y="4818"/>
                  </a:cubicBezTo>
                  <a:cubicBezTo>
                    <a:pt x="1207" y="4818"/>
                    <a:pt x="1207" y="4818"/>
                    <a:pt x="1205" y="4819"/>
                  </a:cubicBezTo>
                  <a:cubicBezTo>
                    <a:pt x="1207" y="4819"/>
                    <a:pt x="1208" y="4818"/>
                    <a:pt x="1210" y="4817"/>
                  </a:cubicBezTo>
                  <a:close/>
                  <a:moveTo>
                    <a:pt x="7566" y="1"/>
                  </a:moveTo>
                  <a:cubicBezTo>
                    <a:pt x="7504" y="1"/>
                    <a:pt x="7442" y="23"/>
                    <a:pt x="7397" y="69"/>
                  </a:cubicBezTo>
                  <a:cubicBezTo>
                    <a:pt x="6797" y="690"/>
                    <a:pt x="6201" y="1316"/>
                    <a:pt x="5572" y="1908"/>
                  </a:cubicBezTo>
                  <a:cubicBezTo>
                    <a:pt x="4955" y="2485"/>
                    <a:pt x="4316" y="3037"/>
                    <a:pt x="3628" y="3525"/>
                  </a:cubicBezTo>
                  <a:cubicBezTo>
                    <a:pt x="3641" y="3516"/>
                    <a:pt x="3651" y="3509"/>
                    <a:pt x="3663" y="3502"/>
                  </a:cubicBezTo>
                  <a:lnTo>
                    <a:pt x="3663" y="3502"/>
                  </a:lnTo>
                  <a:cubicBezTo>
                    <a:pt x="2905" y="4035"/>
                    <a:pt x="2097" y="4490"/>
                    <a:pt x="1229" y="4813"/>
                  </a:cubicBezTo>
                  <a:lnTo>
                    <a:pt x="1229" y="4813"/>
                  </a:lnTo>
                  <a:cubicBezTo>
                    <a:pt x="1230" y="4812"/>
                    <a:pt x="1232" y="4812"/>
                    <a:pt x="1234" y="4812"/>
                  </a:cubicBezTo>
                  <a:lnTo>
                    <a:pt x="1234" y="4812"/>
                  </a:lnTo>
                  <a:cubicBezTo>
                    <a:pt x="1226" y="4814"/>
                    <a:pt x="1218" y="4817"/>
                    <a:pt x="1210" y="4819"/>
                  </a:cubicBezTo>
                  <a:cubicBezTo>
                    <a:pt x="1209" y="4820"/>
                    <a:pt x="1208" y="4820"/>
                    <a:pt x="1206" y="4821"/>
                  </a:cubicBezTo>
                  <a:lnTo>
                    <a:pt x="1206" y="4821"/>
                  </a:lnTo>
                  <a:cubicBezTo>
                    <a:pt x="858" y="4947"/>
                    <a:pt x="501" y="5050"/>
                    <a:pt x="138" y="5129"/>
                  </a:cubicBezTo>
                  <a:cubicBezTo>
                    <a:pt x="53" y="5147"/>
                    <a:pt x="0" y="5234"/>
                    <a:pt x="17" y="5319"/>
                  </a:cubicBezTo>
                  <a:cubicBezTo>
                    <a:pt x="35" y="5393"/>
                    <a:pt x="101" y="5442"/>
                    <a:pt x="174" y="5442"/>
                  </a:cubicBezTo>
                  <a:cubicBezTo>
                    <a:pt x="185" y="5442"/>
                    <a:pt x="197" y="5441"/>
                    <a:pt x="208" y="5438"/>
                  </a:cubicBezTo>
                  <a:cubicBezTo>
                    <a:pt x="964" y="5283"/>
                    <a:pt x="1696" y="5033"/>
                    <a:pt x="2393" y="4699"/>
                  </a:cubicBezTo>
                  <a:cubicBezTo>
                    <a:pt x="3087" y="4368"/>
                    <a:pt x="3740" y="3963"/>
                    <a:pt x="4361" y="3511"/>
                  </a:cubicBezTo>
                  <a:cubicBezTo>
                    <a:pt x="5595" y="2612"/>
                    <a:pt x="6692" y="1542"/>
                    <a:pt x="7742" y="438"/>
                  </a:cubicBezTo>
                  <a:cubicBezTo>
                    <a:pt x="7788" y="388"/>
                    <a:pt x="7819" y="331"/>
                    <a:pt x="7822" y="260"/>
                  </a:cubicBezTo>
                  <a:cubicBezTo>
                    <a:pt x="7824" y="194"/>
                    <a:pt x="7799" y="128"/>
                    <a:pt x="7755" y="79"/>
                  </a:cubicBezTo>
                  <a:cubicBezTo>
                    <a:pt x="7719" y="41"/>
                    <a:pt x="7670" y="15"/>
                    <a:pt x="7620" y="6"/>
                  </a:cubicBezTo>
                  <a:cubicBezTo>
                    <a:pt x="7602" y="3"/>
                    <a:pt x="7584" y="1"/>
                    <a:pt x="75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2" name="Google Shape;2752;p11"/>
            <p:cNvSpPr/>
            <p:nvPr/>
          </p:nvSpPr>
          <p:spPr>
            <a:xfrm>
              <a:off x="91624" y="1078339"/>
              <a:ext cx="183938" cy="154479"/>
            </a:xfrm>
            <a:custGeom>
              <a:avLst/>
              <a:gdLst/>
              <a:ahLst/>
              <a:cxnLst/>
              <a:rect l="l" t="t" r="r" b="b"/>
              <a:pathLst>
                <a:path w="4558" h="3828" extrusionOk="0">
                  <a:moveTo>
                    <a:pt x="4385" y="1"/>
                  </a:moveTo>
                  <a:cubicBezTo>
                    <a:pt x="4346" y="1"/>
                    <a:pt x="4300" y="17"/>
                    <a:pt x="4275" y="44"/>
                  </a:cubicBezTo>
                  <a:cubicBezTo>
                    <a:pt x="3821" y="579"/>
                    <a:pt x="3327" y="1077"/>
                    <a:pt x="2801" y="1537"/>
                  </a:cubicBezTo>
                  <a:cubicBezTo>
                    <a:pt x="2278" y="1996"/>
                    <a:pt x="1724" y="2424"/>
                    <a:pt x="1156" y="2828"/>
                  </a:cubicBezTo>
                  <a:cubicBezTo>
                    <a:pt x="1168" y="2821"/>
                    <a:pt x="1178" y="2812"/>
                    <a:pt x="1189" y="2805"/>
                  </a:cubicBezTo>
                  <a:lnTo>
                    <a:pt x="1189" y="2805"/>
                  </a:lnTo>
                  <a:cubicBezTo>
                    <a:pt x="825" y="3064"/>
                    <a:pt x="457" y="3311"/>
                    <a:pt x="81" y="3555"/>
                  </a:cubicBezTo>
                  <a:cubicBezTo>
                    <a:pt x="49" y="3578"/>
                    <a:pt x="22" y="3602"/>
                    <a:pt x="12" y="3641"/>
                  </a:cubicBezTo>
                  <a:cubicBezTo>
                    <a:pt x="0" y="3677"/>
                    <a:pt x="4" y="3714"/>
                    <a:pt x="20" y="3749"/>
                  </a:cubicBezTo>
                  <a:cubicBezTo>
                    <a:pt x="43" y="3795"/>
                    <a:pt x="99" y="3827"/>
                    <a:pt x="153" y="3827"/>
                  </a:cubicBezTo>
                  <a:cubicBezTo>
                    <a:pt x="175" y="3827"/>
                    <a:pt x="196" y="3822"/>
                    <a:pt x="214" y="3810"/>
                  </a:cubicBezTo>
                  <a:cubicBezTo>
                    <a:pt x="990" y="3309"/>
                    <a:pt x="1754" y="2786"/>
                    <a:pt x="2479" y="2212"/>
                  </a:cubicBezTo>
                  <a:cubicBezTo>
                    <a:pt x="2844" y="1923"/>
                    <a:pt x="3197" y="1623"/>
                    <a:pt x="3538" y="1304"/>
                  </a:cubicBezTo>
                  <a:cubicBezTo>
                    <a:pt x="3877" y="984"/>
                    <a:pt x="4198" y="646"/>
                    <a:pt x="4502" y="291"/>
                  </a:cubicBezTo>
                  <a:cubicBezTo>
                    <a:pt x="4532" y="256"/>
                    <a:pt x="4552" y="223"/>
                    <a:pt x="4555" y="174"/>
                  </a:cubicBezTo>
                  <a:cubicBezTo>
                    <a:pt x="4558" y="131"/>
                    <a:pt x="4540" y="87"/>
                    <a:pt x="4510" y="56"/>
                  </a:cubicBezTo>
                  <a:cubicBezTo>
                    <a:pt x="4487" y="30"/>
                    <a:pt x="4454" y="13"/>
                    <a:pt x="4423" y="6"/>
                  </a:cubicBezTo>
                  <a:cubicBezTo>
                    <a:pt x="4412" y="4"/>
                    <a:pt x="4404" y="1"/>
                    <a:pt x="4395" y="1"/>
                  </a:cubicBezTo>
                  <a:cubicBezTo>
                    <a:pt x="4392" y="1"/>
                    <a:pt x="4389" y="1"/>
                    <a:pt x="43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3" name="Google Shape;2753;p11"/>
            <p:cNvSpPr/>
            <p:nvPr/>
          </p:nvSpPr>
          <p:spPr>
            <a:xfrm>
              <a:off x="-251714" y="1049325"/>
              <a:ext cx="565817" cy="174172"/>
            </a:xfrm>
            <a:custGeom>
              <a:avLst/>
              <a:gdLst/>
              <a:ahLst/>
              <a:cxnLst/>
              <a:rect l="l" t="t" r="r" b="b"/>
              <a:pathLst>
                <a:path w="14021" h="4316" extrusionOk="0">
                  <a:moveTo>
                    <a:pt x="13623" y="0"/>
                  </a:moveTo>
                  <a:cubicBezTo>
                    <a:pt x="13570" y="0"/>
                    <a:pt x="13516" y="12"/>
                    <a:pt x="13465" y="38"/>
                  </a:cubicBezTo>
                  <a:cubicBezTo>
                    <a:pt x="12502" y="531"/>
                    <a:pt x="11517" y="964"/>
                    <a:pt x="10503" y="1338"/>
                  </a:cubicBezTo>
                  <a:cubicBezTo>
                    <a:pt x="10530" y="1329"/>
                    <a:pt x="10556" y="1318"/>
                    <a:pt x="10584" y="1309"/>
                  </a:cubicBezTo>
                  <a:lnTo>
                    <a:pt x="10584" y="1309"/>
                  </a:lnTo>
                  <a:cubicBezTo>
                    <a:pt x="8900" y="1925"/>
                    <a:pt x="7165" y="2384"/>
                    <a:pt x="5424" y="2796"/>
                  </a:cubicBezTo>
                  <a:cubicBezTo>
                    <a:pt x="4535" y="3008"/>
                    <a:pt x="3645" y="3202"/>
                    <a:pt x="2756" y="3406"/>
                  </a:cubicBezTo>
                  <a:cubicBezTo>
                    <a:pt x="1874" y="3609"/>
                    <a:pt x="992" y="3823"/>
                    <a:pt x="119" y="4054"/>
                  </a:cubicBezTo>
                  <a:cubicBezTo>
                    <a:pt x="50" y="4073"/>
                    <a:pt x="1" y="4140"/>
                    <a:pt x="20" y="4212"/>
                  </a:cubicBezTo>
                  <a:cubicBezTo>
                    <a:pt x="33" y="4271"/>
                    <a:pt x="87" y="4315"/>
                    <a:pt x="147" y="4315"/>
                  </a:cubicBezTo>
                  <a:cubicBezTo>
                    <a:pt x="157" y="4315"/>
                    <a:pt x="167" y="4314"/>
                    <a:pt x="178" y="4311"/>
                  </a:cubicBezTo>
                  <a:cubicBezTo>
                    <a:pt x="617" y="4200"/>
                    <a:pt x="1061" y="4097"/>
                    <a:pt x="1505" y="4001"/>
                  </a:cubicBezTo>
                  <a:cubicBezTo>
                    <a:pt x="2548" y="3772"/>
                    <a:pt x="3596" y="3571"/>
                    <a:pt x="4645" y="3375"/>
                  </a:cubicBezTo>
                  <a:cubicBezTo>
                    <a:pt x="5679" y="3178"/>
                    <a:pt x="6717" y="2988"/>
                    <a:pt x="7744" y="2758"/>
                  </a:cubicBezTo>
                  <a:cubicBezTo>
                    <a:pt x="9827" y="2293"/>
                    <a:pt x="11898" y="1667"/>
                    <a:pt x="13785" y="650"/>
                  </a:cubicBezTo>
                  <a:cubicBezTo>
                    <a:pt x="13950" y="562"/>
                    <a:pt x="14021" y="354"/>
                    <a:pt x="13932" y="186"/>
                  </a:cubicBezTo>
                  <a:cubicBezTo>
                    <a:pt x="13881" y="93"/>
                    <a:pt x="13794" y="31"/>
                    <a:pt x="13695" y="8"/>
                  </a:cubicBezTo>
                  <a:cubicBezTo>
                    <a:pt x="13671" y="3"/>
                    <a:pt x="13647" y="0"/>
                    <a:pt x="136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4" name="Google Shape;2754;p11"/>
            <p:cNvSpPr/>
            <p:nvPr/>
          </p:nvSpPr>
          <p:spPr>
            <a:xfrm>
              <a:off x="384195" y="341303"/>
              <a:ext cx="835429" cy="708593"/>
            </a:xfrm>
            <a:custGeom>
              <a:avLst/>
              <a:gdLst/>
              <a:ahLst/>
              <a:cxnLst/>
              <a:rect l="l" t="t" r="r" b="b"/>
              <a:pathLst>
                <a:path w="20702" h="17559" extrusionOk="0">
                  <a:moveTo>
                    <a:pt x="16053" y="2417"/>
                  </a:moveTo>
                  <a:lnTo>
                    <a:pt x="16053" y="2417"/>
                  </a:lnTo>
                  <a:cubicBezTo>
                    <a:pt x="16046" y="2422"/>
                    <a:pt x="16039" y="2427"/>
                    <a:pt x="16031" y="2432"/>
                  </a:cubicBezTo>
                  <a:cubicBezTo>
                    <a:pt x="16039" y="2428"/>
                    <a:pt x="16046" y="2423"/>
                    <a:pt x="16053" y="2417"/>
                  </a:cubicBezTo>
                  <a:close/>
                  <a:moveTo>
                    <a:pt x="898" y="16124"/>
                  </a:moveTo>
                  <a:cubicBezTo>
                    <a:pt x="894" y="16128"/>
                    <a:pt x="890" y="16133"/>
                    <a:pt x="885" y="16137"/>
                  </a:cubicBezTo>
                  <a:lnTo>
                    <a:pt x="885" y="16137"/>
                  </a:lnTo>
                  <a:cubicBezTo>
                    <a:pt x="889" y="16134"/>
                    <a:pt x="893" y="16129"/>
                    <a:pt x="898" y="16124"/>
                  </a:cubicBezTo>
                  <a:close/>
                  <a:moveTo>
                    <a:pt x="885" y="16137"/>
                  </a:moveTo>
                  <a:lnTo>
                    <a:pt x="885" y="16137"/>
                  </a:lnTo>
                  <a:cubicBezTo>
                    <a:pt x="885" y="16137"/>
                    <a:pt x="884" y="16138"/>
                    <a:pt x="884" y="16138"/>
                  </a:cubicBezTo>
                  <a:cubicBezTo>
                    <a:pt x="877" y="16145"/>
                    <a:pt x="870" y="16154"/>
                    <a:pt x="862" y="16161"/>
                  </a:cubicBezTo>
                  <a:cubicBezTo>
                    <a:pt x="870" y="16154"/>
                    <a:pt x="877" y="16145"/>
                    <a:pt x="885" y="16137"/>
                  </a:cubicBezTo>
                  <a:close/>
                  <a:moveTo>
                    <a:pt x="20608" y="0"/>
                  </a:moveTo>
                  <a:cubicBezTo>
                    <a:pt x="20595" y="0"/>
                    <a:pt x="20582" y="3"/>
                    <a:pt x="20570" y="7"/>
                  </a:cubicBezTo>
                  <a:cubicBezTo>
                    <a:pt x="20491" y="32"/>
                    <a:pt x="20410" y="60"/>
                    <a:pt x="20331" y="86"/>
                  </a:cubicBezTo>
                  <a:cubicBezTo>
                    <a:pt x="19349" y="418"/>
                    <a:pt x="18392" y="807"/>
                    <a:pt x="17466" y="1277"/>
                  </a:cubicBezTo>
                  <a:cubicBezTo>
                    <a:pt x="16554" y="1738"/>
                    <a:pt x="15671" y="2255"/>
                    <a:pt x="14810" y="2809"/>
                  </a:cubicBezTo>
                  <a:cubicBezTo>
                    <a:pt x="13940" y="3368"/>
                    <a:pt x="13095" y="3970"/>
                    <a:pt x="12268" y="4589"/>
                  </a:cubicBezTo>
                  <a:cubicBezTo>
                    <a:pt x="11399" y="5242"/>
                    <a:pt x="10539" y="5906"/>
                    <a:pt x="9717" y="6617"/>
                  </a:cubicBezTo>
                  <a:cubicBezTo>
                    <a:pt x="8850" y="7368"/>
                    <a:pt x="8011" y="8149"/>
                    <a:pt x="7189" y="8944"/>
                  </a:cubicBezTo>
                  <a:cubicBezTo>
                    <a:pt x="6776" y="9343"/>
                    <a:pt x="6366" y="9744"/>
                    <a:pt x="5957" y="10142"/>
                  </a:cubicBezTo>
                  <a:cubicBezTo>
                    <a:pt x="5568" y="10521"/>
                    <a:pt x="5171" y="10894"/>
                    <a:pt x="4802" y="11296"/>
                  </a:cubicBezTo>
                  <a:cubicBezTo>
                    <a:pt x="4442" y="11691"/>
                    <a:pt x="4095" y="12096"/>
                    <a:pt x="3761" y="12517"/>
                  </a:cubicBezTo>
                  <a:cubicBezTo>
                    <a:pt x="3433" y="12927"/>
                    <a:pt x="3117" y="13345"/>
                    <a:pt x="2798" y="13763"/>
                  </a:cubicBezTo>
                  <a:cubicBezTo>
                    <a:pt x="2191" y="14570"/>
                    <a:pt x="1581" y="15375"/>
                    <a:pt x="903" y="16125"/>
                  </a:cubicBezTo>
                  <a:lnTo>
                    <a:pt x="914" y="16115"/>
                  </a:lnTo>
                  <a:lnTo>
                    <a:pt x="914" y="16115"/>
                  </a:lnTo>
                  <a:cubicBezTo>
                    <a:pt x="907" y="16124"/>
                    <a:pt x="898" y="16131"/>
                    <a:pt x="891" y="16140"/>
                  </a:cubicBezTo>
                  <a:cubicBezTo>
                    <a:pt x="874" y="16157"/>
                    <a:pt x="859" y="16174"/>
                    <a:pt x="844" y="16190"/>
                  </a:cubicBezTo>
                  <a:cubicBezTo>
                    <a:pt x="851" y="16181"/>
                    <a:pt x="859" y="16173"/>
                    <a:pt x="867" y="16164"/>
                  </a:cubicBezTo>
                  <a:lnTo>
                    <a:pt x="867" y="16164"/>
                  </a:lnTo>
                  <a:cubicBezTo>
                    <a:pt x="633" y="16417"/>
                    <a:pt x="388" y="16661"/>
                    <a:pt x="141" y="16902"/>
                  </a:cubicBezTo>
                  <a:cubicBezTo>
                    <a:pt x="68" y="16974"/>
                    <a:pt x="18" y="17055"/>
                    <a:pt x="9" y="17159"/>
                  </a:cubicBezTo>
                  <a:cubicBezTo>
                    <a:pt x="1" y="17256"/>
                    <a:pt x="31" y="17352"/>
                    <a:pt x="94" y="17425"/>
                  </a:cubicBezTo>
                  <a:cubicBezTo>
                    <a:pt x="165" y="17513"/>
                    <a:pt x="273" y="17558"/>
                    <a:pt x="382" y="17558"/>
                  </a:cubicBezTo>
                  <a:cubicBezTo>
                    <a:pt x="466" y="17558"/>
                    <a:pt x="551" y="17531"/>
                    <a:pt x="618" y="17474"/>
                  </a:cubicBezTo>
                  <a:cubicBezTo>
                    <a:pt x="864" y="17261"/>
                    <a:pt x="1095" y="17034"/>
                    <a:pt x="1319" y="16795"/>
                  </a:cubicBezTo>
                  <a:cubicBezTo>
                    <a:pt x="1540" y="16560"/>
                    <a:pt x="1756" y="16321"/>
                    <a:pt x="1964" y="16075"/>
                  </a:cubicBezTo>
                  <a:cubicBezTo>
                    <a:pt x="2368" y="15598"/>
                    <a:pt x="2748" y="15104"/>
                    <a:pt x="3126" y="14604"/>
                  </a:cubicBezTo>
                  <a:cubicBezTo>
                    <a:pt x="3874" y="13616"/>
                    <a:pt x="4601" y="12609"/>
                    <a:pt x="5438" y="11687"/>
                  </a:cubicBezTo>
                  <a:cubicBezTo>
                    <a:pt x="5675" y="11431"/>
                    <a:pt x="5925" y="11184"/>
                    <a:pt x="6169" y="10936"/>
                  </a:cubicBezTo>
                  <a:cubicBezTo>
                    <a:pt x="6977" y="10120"/>
                    <a:pt x="7778" y="9297"/>
                    <a:pt x="8591" y="8491"/>
                  </a:cubicBezTo>
                  <a:cubicBezTo>
                    <a:pt x="9404" y="7684"/>
                    <a:pt x="10236" y="6894"/>
                    <a:pt x="11110" y="6152"/>
                  </a:cubicBezTo>
                  <a:cubicBezTo>
                    <a:pt x="12684" y="4816"/>
                    <a:pt x="14311" y="3524"/>
                    <a:pt x="16057" y="2415"/>
                  </a:cubicBezTo>
                  <a:lnTo>
                    <a:pt x="16057" y="2415"/>
                  </a:lnTo>
                  <a:cubicBezTo>
                    <a:pt x="16056" y="2416"/>
                    <a:pt x="16055" y="2417"/>
                    <a:pt x="16053" y="2417"/>
                  </a:cubicBezTo>
                  <a:lnTo>
                    <a:pt x="16053" y="2417"/>
                  </a:lnTo>
                  <a:cubicBezTo>
                    <a:pt x="16777" y="1960"/>
                    <a:pt x="17521" y="1537"/>
                    <a:pt x="18289" y="1158"/>
                  </a:cubicBezTo>
                  <a:cubicBezTo>
                    <a:pt x="19050" y="780"/>
                    <a:pt x="19833" y="444"/>
                    <a:pt x="20640" y="172"/>
                  </a:cubicBezTo>
                  <a:cubicBezTo>
                    <a:pt x="20686" y="158"/>
                    <a:pt x="20702" y="90"/>
                    <a:pt x="20683" y="52"/>
                  </a:cubicBezTo>
                  <a:cubicBezTo>
                    <a:pt x="20670" y="23"/>
                    <a:pt x="20649" y="7"/>
                    <a:pt x="20629" y="3"/>
                  </a:cubicBezTo>
                  <a:cubicBezTo>
                    <a:pt x="20622" y="1"/>
                    <a:pt x="20615" y="0"/>
                    <a:pt x="2060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5" name="Google Shape;2755;p11"/>
            <p:cNvSpPr/>
            <p:nvPr/>
          </p:nvSpPr>
          <p:spPr>
            <a:xfrm>
              <a:off x="325358" y="621203"/>
              <a:ext cx="587085" cy="452985"/>
            </a:xfrm>
            <a:custGeom>
              <a:avLst/>
              <a:gdLst/>
              <a:ahLst/>
              <a:cxnLst/>
              <a:rect l="l" t="t" r="r" b="b"/>
              <a:pathLst>
                <a:path w="14548" h="11225" extrusionOk="0">
                  <a:moveTo>
                    <a:pt x="4465" y="8878"/>
                  </a:moveTo>
                  <a:cubicBezTo>
                    <a:pt x="4463" y="8879"/>
                    <a:pt x="4460" y="8881"/>
                    <a:pt x="4458" y="8882"/>
                  </a:cubicBezTo>
                  <a:lnTo>
                    <a:pt x="4458" y="8882"/>
                  </a:lnTo>
                  <a:cubicBezTo>
                    <a:pt x="4460" y="8881"/>
                    <a:pt x="4462" y="8879"/>
                    <a:pt x="4465" y="8878"/>
                  </a:cubicBezTo>
                  <a:close/>
                  <a:moveTo>
                    <a:pt x="4458" y="8882"/>
                  </a:moveTo>
                  <a:cubicBezTo>
                    <a:pt x="4453" y="8885"/>
                    <a:pt x="4448" y="8888"/>
                    <a:pt x="4443" y="8892"/>
                  </a:cubicBezTo>
                  <a:cubicBezTo>
                    <a:pt x="4446" y="8892"/>
                    <a:pt x="4449" y="8890"/>
                    <a:pt x="4450" y="8888"/>
                  </a:cubicBezTo>
                  <a:cubicBezTo>
                    <a:pt x="4453" y="8886"/>
                    <a:pt x="4455" y="8884"/>
                    <a:pt x="4458" y="8882"/>
                  </a:cubicBezTo>
                  <a:close/>
                  <a:moveTo>
                    <a:pt x="4431" y="8901"/>
                  </a:moveTo>
                  <a:cubicBezTo>
                    <a:pt x="4430" y="8901"/>
                    <a:pt x="4430" y="8902"/>
                    <a:pt x="4429" y="8902"/>
                  </a:cubicBezTo>
                  <a:cubicBezTo>
                    <a:pt x="4429" y="8902"/>
                    <a:pt x="4430" y="8902"/>
                    <a:pt x="4430" y="8901"/>
                  </a:cubicBezTo>
                  <a:lnTo>
                    <a:pt x="4430" y="8901"/>
                  </a:lnTo>
                  <a:cubicBezTo>
                    <a:pt x="4430" y="8901"/>
                    <a:pt x="4431" y="8901"/>
                    <a:pt x="4431" y="8901"/>
                  </a:cubicBezTo>
                  <a:close/>
                  <a:moveTo>
                    <a:pt x="14447" y="1"/>
                  </a:moveTo>
                  <a:cubicBezTo>
                    <a:pt x="14426" y="1"/>
                    <a:pt x="14405" y="7"/>
                    <a:pt x="14388" y="21"/>
                  </a:cubicBezTo>
                  <a:cubicBezTo>
                    <a:pt x="13470" y="727"/>
                    <a:pt x="12609" y="1498"/>
                    <a:pt x="11774" y="2299"/>
                  </a:cubicBezTo>
                  <a:cubicBezTo>
                    <a:pt x="11178" y="2872"/>
                    <a:pt x="10589" y="3454"/>
                    <a:pt x="10007" y="4043"/>
                  </a:cubicBezTo>
                  <a:cubicBezTo>
                    <a:pt x="9420" y="4635"/>
                    <a:pt x="8834" y="5228"/>
                    <a:pt x="8232" y="5804"/>
                  </a:cubicBezTo>
                  <a:cubicBezTo>
                    <a:pt x="7062" y="6927"/>
                    <a:pt x="5836" y="8007"/>
                    <a:pt x="4465" y="8880"/>
                  </a:cubicBezTo>
                  <a:cubicBezTo>
                    <a:pt x="4473" y="8876"/>
                    <a:pt x="4483" y="8870"/>
                    <a:pt x="4492" y="8864"/>
                  </a:cubicBezTo>
                  <a:lnTo>
                    <a:pt x="4492" y="8864"/>
                  </a:lnTo>
                  <a:cubicBezTo>
                    <a:pt x="4479" y="8873"/>
                    <a:pt x="4464" y="8882"/>
                    <a:pt x="4450" y="8890"/>
                  </a:cubicBezTo>
                  <a:cubicBezTo>
                    <a:pt x="4447" y="8892"/>
                    <a:pt x="4444" y="8894"/>
                    <a:pt x="4441" y="8896"/>
                  </a:cubicBezTo>
                  <a:lnTo>
                    <a:pt x="4441" y="8896"/>
                  </a:lnTo>
                  <a:cubicBezTo>
                    <a:pt x="4441" y="8895"/>
                    <a:pt x="4442" y="8894"/>
                    <a:pt x="4443" y="8893"/>
                  </a:cubicBezTo>
                  <a:lnTo>
                    <a:pt x="4443" y="8893"/>
                  </a:lnTo>
                  <a:cubicBezTo>
                    <a:pt x="4439" y="8896"/>
                    <a:pt x="4435" y="8898"/>
                    <a:pt x="4431" y="8901"/>
                  </a:cubicBezTo>
                  <a:lnTo>
                    <a:pt x="4431" y="8901"/>
                  </a:lnTo>
                  <a:cubicBezTo>
                    <a:pt x="4432" y="8900"/>
                    <a:pt x="4433" y="8900"/>
                    <a:pt x="4434" y="8900"/>
                  </a:cubicBezTo>
                  <a:lnTo>
                    <a:pt x="4434" y="8900"/>
                  </a:lnTo>
                  <a:cubicBezTo>
                    <a:pt x="4433" y="8900"/>
                    <a:pt x="4431" y="8901"/>
                    <a:pt x="4430" y="8901"/>
                  </a:cubicBezTo>
                  <a:lnTo>
                    <a:pt x="4430" y="8901"/>
                  </a:lnTo>
                  <a:cubicBezTo>
                    <a:pt x="3565" y="9436"/>
                    <a:pt x="2650" y="9879"/>
                    <a:pt x="1681" y="10187"/>
                  </a:cubicBezTo>
                  <a:cubicBezTo>
                    <a:pt x="1710" y="10179"/>
                    <a:pt x="1740" y="10170"/>
                    <a:pt x="1769" y="10162"/>
                  </a:cubicBezTo>
                  <a:lnTo>
                    <a:pt x="1769" y="10162"/>
                  </a:lnTo>
                  <a:cubicBezTo>
                    <a:pt x="1296" y="10308"/>
                    <a:pt x="814" y="10430"/>
                    <a:pt x="325" y="10513"/>
                  </a:cubicBezTo>
                  <a:cubicBezTo>
                    <a:pt x="133" y="10545"/>
                    <a:pt x="1" y="10739"/>
                    <a:pt x="37" y="10930"/>
                  </a:cubicBezTo>
                  <a:cubicBezTo>
                    <a:pt x="66" y="11106"/>
                    <a:pt x="224" y="11225"/>
                    <a:pt x="396" y="11225"/>
                  </a:cubicBezTo>
                  <a:cubicBezTo>
                    <a:pt x="415" y="11225"/>
                    <a:pt x="434" y="11223"/>
                    <a:pt x="453" y="11220"/>
                  </a:cubicBezTo>
                  <a:cubicBezTo>
                    <a:pt x="795" y="11163"/>
                    <a:pt x="1138" y="11095"/>
                    <a:pt x="1474" y="11002"/>
                  </a:cubicBezTo>
                  <a:cubicBezTo>
                    <a:pt x="1818" y="10906"/>
                    <a:pt x="2157" y="10798"/>
                    <a:pt x="2490" y="10671"/>
                  </a:cubicBezTo>
                  <a:cubicBezTo>
                    <a:pt x="3119" y="10432"/>
                    <a:pt x="3725" y="10134"/>
                    <a:pt x="4305" y="9790"/>
                  </a:cubicBezTo>
                  <a:cubicBezTo>
                    <a:pt x="5013" y="9369"/>
                    <a:pt x="5683" y="8893"/>
                    <a:pt x="6316" y="8371"/>
                  </a:cubicBezTo>
                  <a:cubicBezTo>
                    <a:pt x="6950" y="7845"/>
                    <a:pt x="7553" y="7282"/>
                    <a:pt x="8132" y="6696"/>
                  </a:cubicBezTo>
                  <a:cubicBezTo>
                    <a:pt x="9305" y="5513"/>
                    <a:pt x="10399" y="4256"/>
                    <a:pt x="11517" y="3021"/>
                  </a:cubicBezTo>
                  <a:lnTo>
                    <a:pt x="11517" y="3021"/>
                  </a:lnTo>
                  <a:cubicBezTo>
                    <a:pt x="11517" y="3022"/>
                    <a:pt x="11516" y="3022"/>
                    <a:pt x="11516" y="3023"/>
                  </a:cubicBezTo>
                  <a:lnTo>
                    <a:pt x="11516" y="3023"/>
                  </a:lnTo>
                  <a:cubicBezTo>
                    <a:pt x="11517" y="3022"/>
                    <a:pt x="11518" y="3020"/>
                    <a:pt x="11519" y="3019"/>
                  </a:cubicBezTo>
                  <a:lnTo>
                    <a:pt x="11519" y="3019"/>
                  </a:lnTo>
                  <a:cubicBezTo>
                    <a:pt x="11519" y="3020"/>
                    <a:pt x="11518" y="3021"/>
                    <a:pt x="11517" y="3021"/>
                  </a:cubicBezTo>
                  <a:lnTo>
                    <a:pt x="11517" y="3021"/>
                  </a:lnTo>
                  <a:cubicBezTo>
                    <a:pt x="11520" y="3018"/>
                    <a:pt x="11524" y="3014"/>
                    <a:pt x="11526" y="3011"/>
                  </a:cubicBezTo>
                  <a:lnTo>
                    <a:pt x="11526" y="3011"/>
                  </a:lnTo>
                  <a:cubicBezTo>
                    <a:pt x="11524" y="3014"/>
                    <a:pt x="11522" y="3016"/>
                    <a:pt x="11519" y="3019"/>
                  </a:cubicBezTo>
                  <a:lnTo>
                    <a:pt x="11519" y="3019"/>
                  </a:lnTo>
                  <a:cubicBezTo>
                    <a:pt x="11522" y="3016"/>
                    <a:pt x="11525" y="3012"/>
                    <a:pt x="11528" y="3009"/>
                  </a:cubicBezTo>
                  <a:lnTo>
                    <a:pt x="11528" y="3009"/>
                  </a:lnTo>
                  <a:cubicBezTo>
                    <a:pt x="11528" y="3010"/>
                    <a:pt x="11527" y="3010"/>
                    <a:pt x="11526" y="3011"/>
                  </a:cubicBezTo>
                  <a:lnTo>
                    <a:pt x="11526" y="3011"/>
                  </a:lnTo>
                  <a:cubicBezTo>
                    <a:pt x="12454" y="1999"/>
                    <a:pt x="13420" y="1007"/>
                    <a:pt x="14503" y="159"/>
                  </a:cubicBezTo>
                  <a:cubicBezTo>
                    <a:pt x="14545" y="126"/>
                    <a:pt x="14548" y="67"/>
                    <a:pt x="14516" y="30"/>
                  </a:cubicBezTo>
                  <a:cubicBezTo>
                    <a:pt x="14503" y="14"/>
                    <a:pt x="14486" y="4"/>
                    <a:pt x="14467" y="3"/>
                  </a:cubicBezTo>
                  <a:cubicBezTo>
                    <a:pt x="14460" y="1"/>
                    <a:pt x="14454" y="1"/>
                    <a:pt x="144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6" name="Google Shape;2756;p11"/>
            <p:cNvSpPr/>
            <p:nvPr/>
          </p:nvSpPr>
          <p:spPr>
            <a:xfrm>
              <a:off x="317125" y="796059"/>
              <a:ext cx="345802" cy="264527"/>
            </a:xfrm>
            <a:custGeom>
              <a:avLst/>
              <a:gdLst/>
              <a:ahLst/>
              <a:cxnLst/>
              <a:rect l="l" t="t" r="r" b="b"/>
              <a:pathLst>
                <a:path w="8569" h="6555" extrusionOk="0">
                  <a:moveTo>
                    <a:pt x="8258" y="162"/>
                  </a:moveTo>
                  <a:cubicBezTo>
                    <a:pt x="8256" y="165"/>
                    <a:pt x="8254" y="167"/>
                    <a:pt x="8252" y="169"/>
                  </a:cubicBezTo>
                  <a:lnTo>
                    <a:pt x="8252" y="169"/>
                  </a:lnTo>
                  <a:cubicBezTo>
                    <a:pt x="8254" y="166"/>
                    <a:pt x="8256" y="164"/>
                    <a:pt x="8258" y="162"/>
                  </a:cubicBezTo>
                  <a:close/>
                  <a:moveTo>
                    <a:pt x="2871" y="4626"/>
                  </a:moveTo>
                  <a:cubicBezTo>
                    <a:pt x="2869" y="4628"/>
                    <a:pt x="2866" y="4628"/>
                    <a:pt x="2865" y="4631"/>
                  </a:cubicBezTo>
                  <a:cubicBezTo>
                    <a:pt x="2866" y="4631"/>
                    <a:pt x="2869" y="4629"/>
                    <a:pt x="2871" y="4626"/>
                  </a:cubicBezTo>
                  <a:close/>
                  <a:moveTo>
                    <a:pt x="8452" y="0"/>
                  </a:moveTo>
                  <a:cubicBezTo>
                    <a:pt x="8420" y="0"/>
                    <a:pt x="8389" y="17"/>
                    <a:pt x="8366" y="43"/>
                  </a:cubicBezTo>
                  <a:cubicBezTo>
                    <a:pt x="8324" y="88"/>
                    <a:pt x="8281" y="135"/>
                    <a:pt x="8241" y="181"/>
                  </a:cubicBezTo>
                  <a:cubicBezTo>
                    <a:pt x="8241" y="181"/>
                    <a:pt x="8241" y="181"/>
                    <a:pt x="8241" y="181"/>
                  </a:cubicBezTo>
                  <a:lnTo>
                    <a:pt x="8241" y="181"/>
                  </a:lnTo>
                  <a:cubicBezTo>
                    <a:pt x="7440" y="1052"/>
                    <a:pt x="6575" y="1870"/>
                    <a:pt x="5658" y="2621"/>
                  </a:cubicBezTo>
                  <a:cubicBezTo>
                    <a:pt x="4776" y="3347"/>
                    <a:pt x="3841" y="4015"/>
                    <a:pt x="2877" y="4627"/>
                  </a:cubicBezTo>
                  <a:lnTo>
                    <a:pt x="2877" y="4627"/>
                  </a:lnTo>
                  <a:cubicBezTo>
                    <a:pt x="2873" y="4628"/>
                    <a:pt x="2867" y="4632"/>
                    <a:pt x="2865" y="4634"/>
                  </a:cubicBezTo>
                  <a:cubicBezTo>
                    <a:pt x="1980" y="5191"/>
                    <a:pt x="1068" y="5702"/>
                    <a:pt x="142" y="6183"/>
                  </a:cubicBezTo>
                  <a:cubicBezTo>
                    <a:pt x="47" y="6232"/>
                    <a:pt x="1" y="6341"/>
                    <a:pt x="47" y="6440"/>
                  </a:cubicBezTo>
                  <a:cubicBezTo>
                    <a:pt x="78" y="6508"/>
                    <a:pt x="151" y="6554"/>
                    <a:pt x="225" y="6554"/>
                  </a:cubicBezTo>
                  <a:cubicBezTo>
                    <a:pt x="251" y="6554"/>
                    <a:pt x="278" y="6548"/>
                    <a:pt x="302" y="6535"/>
                  </a:cubicBezTo>
                  <a:cubicBezTo>
                    <a:pt x="1849" y="5718"/>
                    <a:pt x="3340" y="4790"/>
                    <a:pt x="4726" y="3726"/>
                  </a:cubicBezTo>
                  <a:cubicBezTo>
                    <a:pt x="5420" y="3194"/>
                    <a:pt x="6088" y="2627"/>
                    <a:pt x="6726" y="2030"/>
                  </a:cubicBezTo>
                  <a:cubicBezTo>
                    <a:pt x="7358" y="1434"/>
                    <a:pt x="7956" y="803"/>
                    <a:pt x="8532" y="155"/>
                  </a:cubicBezTo>
                  <a:cubicBezTo>
                    <a:pt x="8568" y="114"/>
                    <a:pt x="8550" y="42"/>
                    <a:pt x="8508" y="14"/>
                  </a:cubicBezTo>
                  <a:cubicBezTo>
                    <a:pt x="8496" y="7"/>
                    <a:pt x="8485" y="1"/>
                    <a:pt x="8472" y="1"/>
                  </a:cubicBezTo>
                  <a:cubicBezTo>
                    <a:pt x="8471" y="1"/>
                    <a:pt x="8469" y="1"/>
                    <a:pt x="8468" y="2"/>
                  </a:cubicBezTo>
                  <a:cubicBezTo>
                    <a:pt x="8462" y="1"/>
                    <a:pt x="8457" y="0"/>
                    <a:pt x="84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7" name="Google Shape;2757;p11"/>
            <p:cNvSpPr/>
            <p:nvPr/>
          </p:nvSpPr>
          <p:spPr>
            <a:xfrm>
              <a:off x="234842" y="904371"/>
              <a:ext cx="527440" cy="142211"/>
            </a:xfrm>
            <a:custGeom>
              <a:avLst/>
              <a:gdLst/>
              <a:ahLst/>
              <a:cxnLst/>
              <a:rect l="l" t="t" r="r" b="b"/>
              <a:pathLst>
                <a:path w="13070" h="3524" extrusionOk="0">
                  <a:moveTo>
                    <a:pt x="12260" y="390"/>
                  </a:moveTo>
                  <a:cubicBezTo>
                    <a:pt x="12259" y="391"/>
                    <a:pt x="12258" y="392"/>
                    <a:pt x="12256" y="392"/>
                  </a:cubicBezTo>
                  <a:lnTo>
                    <a:pt x="12256" y="392"/>
                  </a:lnTo>
                  <a:cubicBezTo>
                    <a:pt x="12258" y="392"/>
                    <a:pt x="12259" y="391"/>
                    <a:pt x="12260" y="390"/>
                  </a:cubicBezTo>
                  <a:close/>
                  <a:moveTo>
                    <a:pt x="8944" y="1912"/>
                  </a:moveTo>
                  <a:cubicBezTo>
                    <a:pt x="8943" y="1912"/>
                    <a:pt x="8942" y="1913"/>
                    <a:pt x="8941" y="1913"/>
                  </a:cubicBezTo>
                  <a:lnTo>
                    <a:pt x="8941" y="1913"/>
                  </a:lnTo>
                  <a:cubicBezTo>
                    <a:pt x="8942" y="1913"/>
                    <a:pt x="8943" y="1912"/>
                    <a:pt x="8944" y="1912"/>
                  </a:cubicBezTo>
                  <a:close/>
                  <a:moveTo>
                    <a:pt x="8934" y="1912"/>
                  </a:moveTo>
                  <a:cubicBezTo>
                    <a:pt x="8928" y="1913"/>
                    <a:pt x="8921" y="1917"/>
                    <a:pt x="8915" y="1918"/>
                  </a:cubicBezTo>
                  <a:lnTo>
                    <a:pt x="8915" y="1918"/>
                  </a:lnTo>
                  <a:cubicBezTo>
                    <a:pt x="8918" y="1918"/>
                    <a:pt x="8921" y="1918"/>
                    <a:pt x="8924" y="1917"/>
                  </a:cubicBezTo>
                  <a:cubicBezTo>
                    <a:pt x="8927" y="1914"/>
                    <a:pt x="8931" y="1914"/>
                    <a:pt x="8934" y="1912"/>
                  </a:cubicBezTo>
                  <a:close/>
                  <a:moveTo>
                    <a:pt x="8915" y="1918"/>
                  </a:moveTo>
                  <a:lnTo>
                    <a:pt x="8915" y="1918"/>
                  </a:lnTo>
                  <a:cubicBezTo>
                    <a:pt x="8914" y="1919"/>
                    <a:pt x="8912" y="1919"/>
                    <a:pt x="8911" y="1919"/>
                  </a:cubicBezTo>
                  <a:cubicBezTo>
                    <a:pt x="8912" y="1919"/>
                    <a:pt x="8914" y="1919"/>
                    <a:pt x="8915" y="1918"/>
                  </a:cubicBezTo>
                  <a:close/>
                  <a:moveTo>
                    <a:pt x="12895" y="1"/>
                  </a:moveTo>
                  <a:cubicBezTo>
                    <a:pt x="12856" y="1"/>
                    <a:pt x="12816" y="14"/>
                    <a:pt x="12782" y="38"/>
                  </a:cubicBezTo>
                  <a:cubicBezTo>
                    <a:pt x="12601" y="169"/>
                    <a:pt x="12414" y="292"/>
                    <a:pt x="12223" y="416"/>
                  </a:cubicBezTo>
                  <a:cubicBezTo>
                    <a:pt x="12235" y="407"/>
                    <a:pt x="12246" y="399"/>
                    <a:pt x="12256" y="392"/>
                  </a:cubicBezTo>
                  <a:lnTo>
                    <a:pt x="12256" y="392"/>
                  </a:lnTo>
                  <a:cubicBezTo>
                    <a:pt x="11222" y="1045"/>
                    <a:pt x="10100" y="1541"/>
                    <a:pt x="8935" y="1914"/>
                  </a:cubicBezTo>
                  <a:cubicBezTo>
                    <a:pt x="8936" y="1914"/>
                    <a:pt x="8937" y="1914"/>
                    <a:pt x="8937" y="1914"/>
                  </a:cubicBezTo>
                  <a:lnTo>
                    <a:pt x="8937" y="1914"/>
                  </a:lnTo>
                  <a:cubicBezTo>
                    <a:pt x="8933" y="1915"/>
                    <a:pt x="8929" y="1916"/>
                    <a:pt x="8925" y="1918"/>
                  </a:cubicBezTo>
                  <a:cubicBezTo>
                    <a:pt x="8916" y="1920"/>
                    <a:pt x="8909" y="1923"/>
                    <a:pt x="8900" y="1925"/>
                  </a:cubicBezTo>
                  <a:lnTo>
                    <a:pt x="8900" y="1925"/>
                  </a:lnTo>
                  <a:cubicBezTo>
                    <a:pt x="8904" y="1924"/>
                    <a:pt x="8909" y="1922"/>
                    <a:pt x="8912" y="1921"/>
                  </a:cubicBezTo>
                  <a:lnTo>
                    <a:pt x="8912" y="1921"/>
                  </a:lnTo>
                  <a:cubicBezTo>
                    <a:pt x="7027" y="2507"/>
                    <a:pt x="5058" y="2773"/>
                    <a:pt x="3092" y="2877"/>
                  </a:cubicBezTo>
                  <a:lnTo>
                    <a:pt x="3092" y="2877"/>
                  </a:lnTo>
                  <a:cubicBezTo>
                    <a:pt x="3098" y="2877"/>
                    <a:pt x="3104" y="2876"/>
                    <a:pt x="3110" y="2876"/>
                  </a:cubicBezTo>
                  <a:cubicBezTo>
                    <a:pt x="3099" y="2876"/>
                    <a:pt x="3087" y="2876"/>
                    <a:pt x="3075" y="2878"/>
                  </a:cubicBezTo>
                  <a:lnTo>
                    <a:pt x="3075" y="2878"/>
                  </a:lnTo>
                  <a:cubicBezTo>
                    <a:pt x="3062" y="2879"/>
                    <a:pt x="3049" y="2880"/>
                    <a:pt x="3037" y="2880"/>
                  </a:cubicBezTo>
                  <a:cubicBezTo>
                    <a:pt x="2357" y="2913"/>
                    <a:pt x="1676" y="2926"/>
                    <a:pt x="994" y="2926"/>
                  </a:cubicBezTo>
                  <a:cubicBezTo>
                    <a:pt x="775" y="2926"/>
                    <a:pt x="555" y="2924"/>
                    <a:pt x="335" y="2922"/>
                  </a:cubicBezTo>
                  <a:cubicBezTo>
                    <a:pt x="330" y="2922"/>
                    <a:pt x="324" y="2922"/>
                    <a:pt x="319" y="2922"/>
                  </a:cubicBezTo>
                  <a:cubicBezTo>
                    <a:pt x="245" y="2922"/>
                    <a:pt x="179" y="2941"/>
                    <a:pt x="119" y="2989"/>
                  </a:cubicBezTo>
                  <a:cubicBezTo>
                    <a:pt x="58" y="3040"/>
                    <a:pt x="19" y="3116"/>
                    <a:pt x="13" y="3195"/>
                  </a:cubicBezTo>
                  <a:cubicBezTo>
                    <a:pt x="0" y="3350"/>
                    <a:pt x="125" y="3512"/>
                    <a:pt x="288" y="3515"/>
                  </a:cubicBezTo>
                  <a:cubicBezTo>
                    <a:pt x="543" y="3521"/>
                    <a:pt x="798" y="3524"/>
                    <a:pt x="1054" y="3524"/>
                  </a:cubicBezTo>
                  <a:cubicBezTo>
                    <a:pt x="1461" y="3524"/>
                    <a:pt x="1869" y="3516"/>
                    <a:pt x="2275" y="3499"/>
                  </a:cubicBezTo>
                  <a:cubicBezTo>
                    <a:pt x="4180" y="3422"/>
                    <a:pt x="6090" y="3189"/>
                    <a:pt x="7929" y="2678"/>
                  </a:cubicBezTo>
                  <a:cubicBezTo>
                    <a:pt x="8839" y="2426"/>
                    <a:pt x="9735" y="2113"/>
                    <a:pt x="10593" y="1717"/>
                  </a:cubicBezTo>
                  <a:cubicBezTo>
                    <a:pt x="11017" y="1517"/>
                    <a:pt x="11433" y="1303"/>
                    <a:pt x="11838" y="1063"/>
                  </a:cubicBezTo>
                  <a:cubicBezTo>
                    <a:pt x="12236" y="826"/>
                    <a:pt x="12621" y="566"/>
                    <a:pt x="12994" y="291"/>
                  </a:cubicBezTo>
                  <a:cubicBezTo>
                    <a:pt x="13066" y="238"/>
                    <a:pt x="13069" y="124"/>
                    <a:pt x="13013" y="58"/>
                  </a:cubicBezTo>
                  <a:cubicBezTo>
                    <a:pt x="12989" y="28"/>
                    <a:pt x="12959" y="9"/>
                    <a:pt x="12925" y="3"/>
                  </a:cubicBezTo>
                  <a:cubicBezTo>
                    <a:pt x="12916" y="2"/>
                    <a:pt x="12905" y="1"/>
                    <a:pt x="128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8" name="Google Shape;2758;p11"/>
            <p:cNvSpPr/>
            <p:nvPr/>
          </p:nvSpPr>
          <p:spPr>
            <a:xfrm>
              <a:off x="319264" y="1016436"/>
              <a:ext cx="274051" cy="314487"/>
            </a:xfrm>
            <a:custGeom>
              <a:avLst/>
              <a:gdLst/>
              <a:ahLst/>
              <a:cxnLst/>
              <a:rect l="l" t="t" r="r" b="b"/>
              <a:pathLst>
                <a:path w="6791" h="7793" extrusionOk="0">
                  <a:moveTo>
                    <a:pt x="4159" y="6079"/>
                  </a:moveTo>
                  <a:cubicBezTo>
                    <a:pt x="4165" y="6084"/>
                    <a:pt x="4171" y="6089"/>
                    <a:pt x="4178" y="6094"/>
                  </a:cubicBezTo>
                  <a:cubicBezTo>
                    <a:pt x="4172" y="6089"/>
                    <a:pt x="4166" y="6083"/>
                    <a:pt x="4159" y="6079"/>
                  </a:cubicBezTo>
                  <a:close/>
                  <a:moveTo>
                    <a:pt x="214" y="0"/>
                  </a:moveTo>
                  <a:cubicBezTo>
                    <a:pt x="199" y="0"/>
                    <a:pt x="184" y="2"/>
                    <a:pt x="169" y="6"/>
                  </a:cubicBezTo>
                  <a:cubicBezTo>
                    <a:pt x="66" y="32"/>
                    <a:pt x="1" y="141"/>
                    <a:pt x="25" y="247"/>
                  </a:cubicBezTo>
                  <a:cubicBezTo>
                    <a:pt x="239" y="1103"/>
                    <a:pt x="548" y="1940"/>
                    <a:pt x="960" y="2723"/>
                  </a:cubicBezTo>
                  <a:cubicBezTo>
                    <a:pt x="1360" y="3474"/>
                    <a:pt x="1847" y="4182"/>
                    <a:pt x="2415" y="4813"/>
                  </a:cubicBezTo>
                  <a:cubicBezTo>
                    <a:pt x="2986" y="5446"/>
                    <a:pt x="3629" y="6008"/>
                    <a:pt x="4326" y="6496"/>
                  </a:cubicBezTo>
                  <a:cubicBezTo>
                    <a:pt x="4683" y="6748"/>
                    <a:pt x="5054" y="6982"/>
                    <a:pt x="5437" y="7191"/>
                  </a:cubicBezTo>
                  <a:cubicBezTo>
                    <a:pt x="5828" y="7407"/>
                    <a:pt x="6232" y="7601"/>
                    <a:pt x="6641" y="7780"/>
                  </a:cubicBezTo>
                  <a:cubicBezTo>
                    <a:pt x="6658" y="7788"/>
                    <a:pt x="6675" y="7792"/>
                    <a:pt x="6692" y="7792"/>
                  </a:cubicBezTo>
                  <a:cubicBezTo>
                    <a:pt x="6721" y="7792"/>
                    <a:pt x="6749" y="7779"/>
                    <a:pt x="6767" y="7750"/>
                  </a:cubicBezTo>
                  <a:cubicBezTo>
                    <a:pt x="6790" y="7711"/>
                    <a:pt x="6782" y="7645"/>
                    <a:pt x="6734" y="7625"/>
                  </a:cubicBezTo>
                  <a:cubicBezTo>
                    <a:pt x="5818" y="7214"/>
                    <a:pt x="4949" y="6694"/>
                    <a:pt x="4155" y="6077"/>
                  </a:cubicBezTo>
                  <a:lnTo>
                    <a:pt x="4155" y="6077"/>
                  </a:lnTo>
                  <a:cubicBezTo>
                    <a:pt x="4156" y="6078"/>
                    <a:pt x="4157" y="6078"/>
                    <a:pt x="4159" y="6079"/>
                  </a:cubicBezTo>
                  <a:lnTo>
                    <a:pt x="4159" y="6079"/>
                  </a:lnTo>
                  <a:cubicBezTo>
                    <a:pt x="3434" y="5505"/>
                    <a:pt x="2782" y="4842"/>
                    <a:pt x="2221" y="4105"/>
                  </a:cubicBezTo>
                  <a:lnTo>
                    <a:pt x="2221" y="4105"/>
                  </a:lnTo>
                  <a:lnTo>
                    <a:pt x="2231" y="4121"/>
                  </a:lnTo>
                  <a:cubicBezTo>
                    <a:pt x="2227" y="4114"/>
                    <a:pt x="2222" y="4108"/>
                    <a:pt x="2217" y="4101"/>
                  </a:cubicBezTo>
                  <a:lnTo>
                    <a:pt x="2217" y="4101"/>
                  </a:lnTo>
                  <a:cubicBezTo>
                    <a:pt x="2218" y="4102"/>
                    <a:pt x="2219" y="4104"/>
                    <a:pt x="2220" y="4105"/>
                  </a:cubicBezTo>
                  <a:cubicBezTo>
                    <a:pt x="2217" y="4101"/>
                    <a:pt x="2214" y="4097"/>
                    <a:pt x="2211" y="4093"/>
                  </a:cubicBezTo>
                  <a:lnTo>
                    <a:pt x="2211" y="4093"/>
                  </a:lnTo>
                  <a:cubicBezTo>
                    <a:pt x="1680" y="3381"/>
                    <a:pt x="1242" y="2605"/>
                    <a:pt x="909" y="1782"/>
                  </a:cubicBezTo>
                  <a:lnTo>
                    <a:pt x="909" y="1782"/>
                  </a:lnTo>
                  <a:cubicBezTo>
                    <a:pt x="910" y="1784"/>
                    <a:pt x="910" y="1787"/>
                    <a:pt x="913" y="1790"/>
                  </a:cubicBezTo>
                  <a:cubicBezTo>
                    <a:pt x="700" y="1255"/>
                    <a:pt x="534" y="708"/>
                    <a:pt x="407" y="149"/>
                  </a:cubicBezTo>
                  <a:cubicBezTo>
                    <a:pt x="392" y="75"/>
                    <a:pt x="327" y="19"/>
                    <a:pt x="255" y="4"/>
                  </a:cubicBezTo>
                  <a:cubicBezTo>
                    <a:pt x="242" y="2"/>
                    <a:pt x="228" y="0"/>
                    <a:pt x="21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9" name="Google Shape;2759;p11"/>
            <p:cNvSpPr/>
            <p:nvPr/>
          </p:nvSpPr>
          <p:spPr>
            <a:xfrm>
              <a:off x="326125" y="1010463"/>
              <a:ext cx="320701" cy="239789"/>
            </a:xfrm>
            <a:custGeom>
              <a:avLst/>
              <a:gdLst/>
              <a:ahLst/>
              <a:cxnLst/>
              <a:rect l="l" t="t" r="r" b="b"/>
              <a:pathLst>
                <a:path w="7947" h="5942" extrusionOk="0">
                  <a:moveTo>
                    <a:pt x="3659" y="3645"/>
                  </a:moveTo>
                  <a:lnTo>
                    <a:pt x="3659" y="3645"/>
                  </a:lnTo>
                  <a:cubicBezTo>
                    <a:pt x="3661" y="3647"/>
                    <a:pt x="3663" y="3648"/>
                    <a:pt x="3665" y="3650"/>
                  </a:cubicBezTo>
                  <a:lnTo>
                    <a:pt x="3665" y="3650"/>
                  </a:lnTo>
                  <a:cubicBezTo>
                    <a:pt x="3663" y="3648"/>
                    <a:pt x="3661" y="3647"/>
                    <a:pt x="3659" y="3645"/>
                  </a:cubicBezTo>
                  <a:close/>
                  <a:moveTo>
                    <a:pt x="6080" y="5105"/>
                  </a:moveTo>
                  <a:lnTo>
                    <a:pt x="6080" y="5105"/>
                  </a:lnTo>
                  <a:cubicBezTo>
                    <a:pt x="6085" y="5107"/>
                    <a:pt x="6091" y="5109"/>
                    <a:pt x="6096" y="5112"/>
                  </a:cubicBezTo>
                  <a:cubicBezTo>
                    <a:pt x="6090" y="5109"/>
                    <a:pt x="6085" y="5107"/>
                    <a:pt x="6080" y="5105"/>
                  </a:cubicBezTo>
                  <a:close/>
                  <a:moveTo>
                    <a:pt x="346" y="1"/>
                  </a:moveTo>
                  <a:cubicBezTo>
                    <a:pt x="295" y="1"/>
                    <a:pt x="245" y="13"/>
                    <a:pt x="200" y="39"/>
                  </a:cubicBezTo>
                  <a:cubicBezTo>
                    <a:pt x="65" y="115"/>
                    <a:pt x="0" y="309"/>
                    <a:pt x="89" y="444"/>
                  </a:cubicBezTo>
                  <a:cubicBezTo>
                    <a:pt x="539" y="1138"/>
                    <a:pt x="1059" y="1791"/>
                    <a:pt x="1623" y="2394"/>
                  </a:cubicBezTo>
                  <a:cubicBezTo>
                    <a:pt x="2165" y="2969"/>
                    <a:pt x="2754" y="3499"/>
                    <a:pt x="3389" y="3964"/>
                  </a:cubicBezTo>
                  <a:cubicBezTo>
                    <a:pt x="4039" y="4441"/>
                    <a:pt x="4736" y="4855"/>
                    <a:pt x="5473" y="5184"/>
                  </a:cubicBezTo>
                  <a:cubicBezTo>
                    <a:pt x="5835" y="5344"/>
                    <a:pt x="6202" y="5492"/>
                    <a:pt x="6577" y="5614"/>
                  </a:cubicBezTo>
                  <a:cubicBezTo>
                    <a:pt x="6969" y="5741"/>
                    <a:pt x="7366" y="5847"/>
                    <a:pt x="7766" y="5938"/>
                  </a:cubicBezTo>
                  <a:cubicBezTo>
                    <a:pt x="7778" y="5940"/>
                    <a:pt x="7789" y="5942"/>
                    <a:pt x="7800" y="5942"/>
                  </a:cubicBezTo>
                  <a:cubicBezTo>
                    <a:pt x="7856" y="5942"/>
                    <a:pt x="7909" y="5909"/>
                    <a:pt x="7926" y="5851"/>
                  </a:cubicBezTo>
                  <a:cubicBezTo>
                    <a:pt x="7946" y="5787"/>
                    <a:pt x="7907" y="5709"/>
                    <a:pt x="7840" y="5693"/>
                  </a:cubicBezTo>
                  <a:cubicBezTo>
                    <a:pt x="7232" y="5550"/>
                    <a:pt x="6642" y="5349"/>
                    <a:pt x="6072" y="5102"/>
                  </a:cubicBezTo>
                  <a:lnTo>
                    <a:pt x="6072" y="5102"/>
                  </a:lnTo>
                  <a:cubicBezTo>
                    <a:pt x="6075" y="5103"/>
                    <a:pt x="6077" y="5104"/>
                    <a:pt x="6080" y="5105"/>
                  </a:cubicBezTo>
                  <a:lnTo>
                    <a:pt x="6080" y="5105"/>
                  </a:lnTo>
                  <a:cubicBezTo>
                    <a:pt x="5222" y="4725"/>
                    <a:pt x="4418" y="4237"/>
                    <a:pt x="3679" y="3661"/>
                  </a:cubicBezTo>
                  <a:lnTo>
                    <a:pt x="3679" y="3661"/>
                  </a:lnTo>
                  <a:cubicBezTo>
                    <a:pt x="3674" y="3657"/>
                    <a:pt x="3670" y="3654"/>
                    <a:pt x="3665" y="3650"/>
                  </a:cubicBezTo>
                  <a:lnTo>
                    <a:pt x="3665" y="3650"/>
                  </a:lnTo>
                  <a:cubicBezTo>
                    <a:pt x="3667" y="3651"/>
                    <a:pt x="3669" y="3653"/>
                    <a:pt x="3670" y="3654"/>
                  </a:cubicBezTo>
                  <a:lnTo>
                    <a:pt x="3670" y="3654"/>
                  </a:lnTo>
                  <a:cubicBezTo>
                    <a:pt x="3664" y="3649"/>
                    <a:pt x="3658" y="3644"/>
                    <a:pt x="3651" y="3640"/>
                  </a:cubicBezTo>
                  <a:lnTo>
                    <a:pt x="3651" y="3640"/>
                  </a:lnTo>
                  <a:cubicBezTo>
                    <a:pt x="3654" y="3641"/>
                    <a:pt x="3657" y="3643"/>
                    <a:pt x="3659" y="3645"/>
                  </a:cubicBezTo>
                  <a:lnTo>
                    <a:pt x="3659" y="3645"/>
                  </a:lnTo>
                  <a:cubicBezTo>
                    <a:pt x="2817" y="2972"/>
                    <a:pt x="2071" y="2189"/>
                    <a:pt x="1419" y="1333"/>
                  </a:cubicBezTo>
                  <a:lnTo>
                    <a:pt x="1419" y="1333"/>
                  </a:lnTo>
                  <a:cubicBezTo>
                    <a:pt x="1417" y="1332"/>
                    <a:pt x="1416" y="1330"/>
                    <a:pt x="1415" y="1329"/>
                  </a:cubicBezTo>
                  <a:lnTo>
                    <a:pt x="1415" y="1329"/>
                  </a:lnTo>
                  <a:cubicBezTo>
                    <a:pt x="1416" y="1330"/>
                    <a:pt x="1417" y="1332"/>
                    <a:pt x="1419" y="1333"/>
                  </a:cubicBezTo>
                  <a:lnTo>
                    <a:pt x="1419" y="1333"/>
                  </a:lnTo>
                  <a:cubicBezTo>
                    <a:pt x="1420" y="1334"/>
                    <a:pt x="1421" y="1336"/>
                    <a:pt x="1422" y="1337"/>
                  </a:cubicBezTo>
                  <a:cubicBezTo>
                    <a:pt x="1415" y="1329"/>
                    <a:pt x="1411" y="1321"/>
                    <a:pt x="1405" y="1314"/>
                  </a:cubicBezTo>
                  <a:lnTo>
                    <a:pt x="1405" y="1314"/>
                  </a:lnTo>
                  <a:cubicBezTo>
                    <a:pt x="1409" y="1319"/>
                    <a:pt x="1412" y="1324"/>
                    <a:pt x="1415" y="1329"/>
                  </a:cubicBezTo>
                  <a:lnTo>
                    <a:pt x="1415" y="1329"/>
                  </a:lnTo>
                  <a:cubicBezTo>
                    <a:pt x="1405" y="1315"/>
                    <a:pt x="1394" y="1301"/>
                    <a:pt x="1384" y="1287"/>
                  </a:cubicBezTo>
                  <a:cubicBezTo>
                    <a:pt x="1111" y="918"/>
                    <a:pt x="854" y="537"/>
                    <a:pt x="604" y="151"/>
                  </a:cubicBezTo>
                  <a:cubicBezTo>
                    <a:pt x="561" y="82"/>
                    <a:pt x="506" y="34"/>
                    <a:pt x="428" y="10"/>
                  </a:cubicBezTo>
                  <a:cubicBezTo>
                    <a:pt x="423" y="9"/>
                    <a:pt x="415" y="7"/>
                    <a:pt x="408" y="7"/>
                  </a:cubicBezTo>
                  <a:cubicBezTo>
                    <a:pt x="388" y="3"/>
                    <a:pt x="367" y="1"/>
                    <a:pt x="3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0" name="Google Shape;2760;p11"/>
            <p:cNvSpPr/>
            <p:nvPr/>
          </p:nvSpPr>
          <p:spPr>
            <a:xfrm>
              <a:off x="342831" y="1015427"/>
              <a:ext cx="123244" cy="185552"/>
            </a:xfrm>
            <a:custGeom>
              <a:avLst/>
              <a:gdLst/>
              <a:ahLst/>
              <a:cxnLst/>
              <a:rect l="l" t="t" r="r" b="b"/>
              <a:pathLst>
                <a:path w="3054" h="4598" extrusionOk="0">
                  <a:moveTo>
                    <a:pt x="1884" y="3332"/>
                  </a:moveTo>
                  <a:cubicBezTo>
                    <a:pt x="1889" y="3338"/>
                    <a:pt x="1894" y="3345"/>
                    <a:pt x="1899" y="3351"/>
                  </a:cubicBezTo>
                  <a:cubicBezTo>
                    <a:pt x="1894" y="3344"/>
                    <a:pt x="1889" y="3338"/>
                    <a:pt x="1884" y="3332"/>
                  </a:cubicBezTo>
                  <a:close/>
                  <a:moveTo>
                    <a:pt x="2722" y="4192"/>
                  </a:moveTo>
                  <a:lnTo>
                    <a:pt x="2723" y="4193"/>
                  </a:lnTo>
                  <a:cubicBezTo>
                    <a:pt x="2725" y="4194"/>
                    <a:pt x="2728" y="4194"/>
                    <a:pt x="2729" y="4196"/>
                  </a:cubicBezTo>
                  <a:lnTo>
                    <a:pt x="2729" y="4196"/>
                  </a:lnTo>
                  <a:cubicBezTo>
                    <a:pt x="2728" y="4194"/>
                    <a:pt x="2723" y="4193"/>
                    <a:pt x="2722" y="4192"/>
                  </a:cubicBezTo>
                  <a:close/>
                  <a:moveTo>
                    <a:pt x="201" y="0"/>
                  </a:moveTo>
                  <a:cubicBezTo>
                    <a:pt x="185" y="0"/>
                    <a:pt x="170" y="2"/>
                    <a:pt x="154" y="6"/>
                  </a:cubicBezTo>
                  <a:cubicBezTo>
                    <a:pt x="106" y="16"/>
                    <a:pt x="65" y="49"/>
                    <a:pt x="37" y="92"/>
                  </a:cubicBezTo>
                  <a:cubicBezTo>
                    <a:pt x="13" y="131"/>
                    <a:pt x="0" y="192"/>
                    <a:pt x="16" y="236"/>
                  </a:cubicBezTo>
                  <a:cubicBezTo>
                    <a:pt x="312" y="1075"/>
                    <a:pt x="639" y="1909"/>
                    <a:pt x="1097" y="2673"/>
                  </a:cubicBezTo>
                  <a:cubicBezTo>
                    <a:pt x="1327" y="3061"/>
                    <a:pt x="1587" y="3435"/>
                    <a:pt x="1890" y="3769"/>
                  </a:cubicBezTo>
                  <a:cubicBezTo>
                    <a:pt x="2035" y="3927"/>
                    <a:pt x="2189" y="4080"/>
                    <a:pt x="2356" y="4216"/>
                  </a:cubicBezTo>
                  <a:cubicBezTo>
                    <a:pt x="2514" y="4347"/>
                    <a:pt x="2680" y="4472"/>
                    <a:pt x="2857" y="4581"/>
                  </a:cubicBezTo>
                  <a:cubicBezTo>
                    <a:pt x="2874" y="4592"/>
                    <a:pt x="2894" y="4597"/>
                    <a:pt x="2914" y="4597"/>
                  </a:cubicBezTo>
                  <a:cubicBezTo>
                    <a:pt x="2955" y="4597"/>
                    <a:pt x="2997" y="4575"/>
                    <a:pt x="3019" y="4538"/>
                  </a:cubicBezTo>
                  <a:cubicBezTo>
                    <a:pt x="3054" y="4480"/>
                    <a:pt x="3032" y="4410"/>
                    <a:pt x="2979" y="4374"/>
                  </a:cubicBezTo>
                  <a:cubicBezTo>
                    <a:pt x="2893" y="4318"/>
                    <a:pt x="2809" y="4259"/>
                    <a:pt x="2728" y="4199"/>
                  </a:cubicBezTo>
                  <a:lnTo>
                    <a:pt x="2728" y="4199"/>
                  </a:lnTo>
                  <a:cubicBezTo>
                    <a:pt x="2728" y="4199"/>
                    <a:pt x="2729" y="4200"/>
                    <a:pt x="2729" y="4200"/>
                  </a:cubicBezTo>
                  <a:lnTo>
                    <a:pt x="2729" y="4200"/>
                  </a:lnTo>
                  <a:cubicBezTo>
                    <a:pt x="2727" y="4199"/>
                    <a:pt x="2724" y="4197"/>
                    <a:pt x="2722" y="4194"/>
                  </a:cubicBezTo>
                  <a:cubicBezTo>
                    <a:pt x="2721" y="4194"/>
                    <a:pt x="2719" y="4193"/>
                    <a:pt x="2718" y="4192"/>
                  </a:cubicBezTo>
                  <a:lnTo>
                    <a:pt x="2718" y="4192"/>
                  </a:lnTo>
                  <a:cubicBezTo>
                    <a:pt x="2719" y="4192"/>
                    <a:pt x="2719" y="4193"/>
                    <a:pt x="2720" y="4193"/>
                  </a:cubicBezTo>
                  <a:cubicBezTo>
                    <a:pt x="2404" y="3937"/>
                    <a:pt x="2124" y="3646"/>
                    <a:pt x="1877" y="3324"/>
                  </a:cubicBezTo>
                  <a:lnTo>
                    <a:pt x="1877" y="3324"/>
                  </a:lnTo>
                  <a:cubicBezTo>
                    <a:pt x="1880" y="3326"/>
                    <a:pt x="1882" y="3329"/>
                    <a:pt x="1884" y="3332"/>
                  </a:cubicBezTo>
                  <a:lnTo>
                    <a:pt x="1884" y="3332"/>
                  </a:lnTo>
                  <a:cubicBezTo>
                    <a:pt x="1423" y="2713"/>
                    <a:pt x="1089" y="2020"/>
                    <a:pt x="800" y="1308"/>
                  </a:cubicBezTo>
                  <a:lnTo>
                    <a:pt x="800" y="1308"/>
                  </a:lnTo>
                  <a:cubicBezTo>
                    <a:pt x="807" y="1322"/>
                    <a:pt x="813" y="1336"/>
                    <a:pt x="819" y="1351"/>
                  </a:cubicBezTo>
                  <a:cubicBezTo>
                    <a:pt x="661" y="953"/>
                    <a:pt x="517" y="548"/>
                    <a:pt x="386" y="138"/>
                  </a:cubicBezTo>
                  <a:cubicBezTo>
                    <a:pt x="369" y="88"/>
                    <a:pt x="345" y="49"/>
                    <a:pt x="297" y="22"/>
                  </a:cubicBezTo>
                  <a:cubicBezTo>
                    <a:pt x="280" y="12"/>
                    <a:pt x="260" y="5"/>
                    <a:pt x="238" y="5"/>
                  </a:cubicBezTo>
                  <a:cubicBezTo>
                    <a:pt x="226" y="2"/>
                    <a:pt x="214" y="0"/>
                    <a:pt x="2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1" name="Google Shape;2761;p11"/>
            <p:cNvSpPr/>
            <p:nvPr/>
          </p:nvSpPr>
          <p:spPr>
            <a:xfrm>
              <a:off x="335285" y="970431"/>
              <a:ext cx="368885" cy="143583"/>
            </a:xfrm>
            <a:custGeom>
              <a:avLst/>
              <a:gdLst/>
              <a:ahLst/>
              <a:cxnLst/>
              <a:rect l="l" t="t" r="r" b="b"/>
              <a:pathLst>
                <a:path w="9141" h="3558" extrusionOk="0">
                  <a:moveTo>
                    <a:pt x="1146" y="706"/>
                  </a:moveTo>
                  <a:lnTo>
                    <a:pt x="1146" y="706"/>
                  </a:lnTo>
                  <a:cubicBezTo>
                    <a:pt x="1153" y="711"/>
                    <a:pt x="1159" y="716"/>
                    <a:pt x="1165" y="721"/>
                  </a:cubicBezTo>
                  <a:cubicBezTo>
                    <a:pt x="1159" y="715"/>
                    <a:pt x="1153" y="710"/>
                    <a:pt x="1146" y="706"/>
                  </a:cubicBezTo>
                  <a:close/>
                  <a:moveTo>
                    <a:pt x="3376" y="2037"/>
                  </a:moveTo>
                  <a:cubicBezTo>
                    <a:pt x="3377" y="2037"/>
                    <a:pt x="3378" y="2037"/>
                    <a:pt x="3379" y="2038"/>
                  </a:cubicBezTo>
                  <a:cubicBezTo>
                    <a:pt x="3378" y="2037"/>
                    <a:pt x="3377" y="2037"/>
                    <a:pt x="3376" y="2037"/>
                  </a:cubicBezTo>
                  <a:close/>
                  <a:moveTo>
                    <a:pt x="3380" y="2040"/>
                  </a:moveTo>
                  <a:cubicBezTo>
                    <a:pt x="3385" y="2042"/>
                    <a:pt x="3390" y="2044"/>
                    <a:pt x="3396" y="2047"/>
                  </a:cubicBezTo>
                  <a:lnTo>
                    <a:pt x="3396" y="2047"/>
                  </a:lnTo>
                  <a:cubicBezTo>
                    <a:pt x="3390" y="2045"/>
                    <a:pt x="3385" y="2043"/>
                    <a:pt x="3380" y="2040"/>
                  </a:cubicBezTo>
                  <a:close/>
                  <a:moveTo>
                    <a:pt x="3398" y="2048"/>
                  </a:moveTo>
                  <a:lnTo>
                    <a:pt x="3398" y="2048"/>
                  </a:lnTo>
                  <a:cubicBezTo>
                    <a:pt x="3400" y="2048"/>
                    <a:pt x="3401" y="2049"/>
                    <a:pt x="3403" y="2049"/>
                  </a:cubicBezTo>
                  <a:cubicBezTo>
                    <a:pt x="3404" y="2051"/>
                    <a:pt x="3407" y="2051"/>
                    <a:pt x="3410" y="2053"/>
                  </a:cubicBezTo>
                  <a:cubicBezTo>
                    <a:pt x="3406" y="2051"/>
                    <a:pt x="3402" y="2049"/>
                    <a:pt x="3398" y="2048"/>
                  </a:cubicBezTo>
                  <a:close/>
                  <a:moveTo>
                    <a:pt x="6909" y="3033"/>
                  </a:moveTo>
                  <a:cubicBezTo>
                    <a:pt x="6923" y="3035"/>
                    <a:pt x="6937" y="3037"/>
                    <a:pt x="6950" y="3039"/>
                  </a:cubicBezTo>
                  <a:lnTo>
                    <a:pt x="6950" y="3039"/>
                  </a:lnTo>
                  <a:cubicBezTo>
                    <a:pt x="6936" y="3036"/>
                    <a:pt x="6924" y="3034"/>
                    <a:pt x="6909" y="3033"/>
                  </a:cubicBezTo>
                  <a:close/>
                  <a:moveTo>
                    <a:pt x="251" y="1"/>
                  </a:moveTo>
                  <a:cubicBezTo>
                    <a:pt x="195" y="1"/>
                    <a:pt x="139" y="22"/>
                    <a:pt x="94" y="66"/>
                  </a:cubicBezTo>
                  <a:cubicBezTo>
                    <a:pt x="6" y="152"/>
                    <a:pt x="0" y="304"/>
                    <a:pt x="89" y="390"/>
                  </a:cubicBezTo>
                  <a:cubicBezTo>
                    <a:pt x="1246" y="1518"/>
                    <a:pt x="2692" y="2313"/>
                    <a:pt x="4223" y="2805"/>
                  </a:cubicBezTo>
                  <a:cubicBezTo>
                    <a:pt x="4997" y="3053"/>
                    <a:pt x="5791" y="3233"/>
                    <a:pt x="6596" y="3353"/>
                  </a:cubicBezTo>
                  <a:cubicBezTo>
                    <a:pt x="7001" y="3414"/>
                    <a:pt x="7407" y="3462"/>
                    <a:pt x="7815" y="3494"/>
                  </a:cubicBezTo>
                  <a:cubicBezTo>
                    <a:pt x="8202" y="3524"/>
                    <a:pt x="8589" y="3543"/>
                    <a:pt x="8977" y="3557"/>
                  </a:cubicBezTo>
                  <a:cubicBezTo>
                    <a:pt x="8979" y="3557"/>
                    <a:pt x="8981" y="3557"/>
                    <a:pt x="8982" y="3557"/>
                  </a:cubicBezTo>
                  <a:cubicBezTo>
                    <a:pt x="9066" y="3557"/>
                    <a:pt x="9137" y="3487"/>
                    <a:pt x="9138" y="3405"/>
                  </a:cubicBezTo>
                  <a:cubicBezTo>
                    <a:pt x="9141" y="3317"/>
                    <a:pt x="9071" y="3247"/>
                    <a:pt x="8986" y="3243"/>
                  </a:cubicBezTo>
                  <a:cubicBezTo>
                    <a:pt x="8303" y="3213"/>
                    <a:pt x="7625" y="3142"/>
                    <a:pt x="6950" y="3039"/>
                  </a:cubicBezTo>
                  <a:lnTo>
                    <a:pt x="6950" y="3039"/>
                  </a:lnTo>
                  <a:cubicBezTo>
                    <a:pt x="6951" y="3040"/>
                    <a:pt x="6952" y="3040"/>
                    <a:pt x="6953" y="3040"/>
                  </a:cubicBezTo>
                  <a:cubicBezTo>
                    <a:pt x="5738" y="2849"/>
                    <a:pt x="4545" y="2539"/>
                    <a:pt x="3413" y="2052"/>
                  </a:cubicBezTo>
                  <a:lnTo>
                    <a:pt x="3413" y="2052"/>
                  </a:lnTo>
                  <a:cubicBezTo>
                    <a:pt x="3414" y="2055"/>
                    <a:pt x="3417" y="2055"/>
                    <a:pt x="3420" y="2056"/>
                  </a:cubicBezTo>
                  <a:cubicBezTo>
                    <a:pt x="3414" y="2055"/>
                    <a:pt x="3410" y="2051"/>
                    <a:pt x="3404" y="2049"/>
                  </a:cubicBezTo>
                  <a:cubicBezTo>
                    <a:pt x="3402" y="2049"/>
                    <a:pt x="3400" y="2048"/>
                    <a:pt x="3398" y="2047"/>
                  </a:cubicBezTo>
                  <a:lnTo>
                    <a:pt x="3398" y="2047"/>
                  </a:lnTo>
                  <a:cubicBezTo>
                    <a:pt x="3392" y="2045"/>
                    <a:pt x="3386" y="2042"/>
                    <a:pt x="3380" y="2040"/>
                  </a:cubicBezTo>
                  <a:lnTo>
                    <a:pt x="3380" y="2040"/>
                  </a:lnTo>
                  <a:cubicBezTo>
                    <a:pt x="3376" y="2038"/>
                    <a:pt x="3372" y="2036"/>
                    <a:pt x="3368" y="2035"/>
                  </a:cubicBezTo>
                  <a:cubicBezTo>
                    <a:pt x="3371" y="2035"/>
                    <a:pt x="3374" y="2036"/>
                    <a:pt x="3376" y="2037"/>
                  </a:cubicBezTo>
                  <a:lnTo>
                    <a:pt x="3376" y="2037"/>
                  </a:lnTo>
                  <a:cubicBezTo>
                    <a:pt x="2580" y="1681"/>
                    <a:pt x="1828" y="1239"/>
                    <a:pt x="1141" y="702"/>
                  </a:cubicBezTo>
                  <a:lnTo>
                    <a:pt x="1141" y="702"/>
                  </a:lnTo>
                  <a:cubicBezTo>
                    <a:pt x="1143" y="703"/>
                    <a:pt x="1145" y="704"/>
                    <a:pt x="1146" y="706"/>
                  </a:cubicBezTo>
                  <a:lnTo>
                    <a:pt x="1146" y="706"/>
                  </a:lnTo>
                  <a:cubicBezTo>
                    <a:pt x="892" y="503"/>
                    <a:pt x="648" y="291"/>
                    <a:pt x="415" y="67"/>
                  </a:cubicBezTo>
                  <a:cubicBezTo>
                    <a:pt x="381" y="35"/>
                    <a:pt x="339" y="14"/>
                    <a:pt x="298" y="5"/>
                  </a:cubicBezTo>
                  <a:cubicBezTo>
                    <a:pt x="282" y="2"/>
                    <a:pt x="267" y="1"/>
                    <a:pt x="2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2" name="Google Shape;2762;p11"/>
            <p:cNvSpPr/>
            <p:nvPr/>
          </p:nvSpPr>
          <p:spPr>
            <a:xfrm>
              <a:off x="337585" y="999083"/>
              <a:ext cx="226432" cy="434987"/>
            </a:xfrm>
            <a:custGeom>
              <a:avLst/>
              <a:gdLst/>
              <a:ahLst/>
              <a:cxnLst/>
              <a:rect l="l" t="t" r="r" b="b"/>
              <a:pathLst>
                <a:path w="5611" h="10779" extrusionOk="0">
                  <a:moveTo>
                    <a:pt x="861" y="2547"/>
                  </a:moveTo>
                  <a:lnTo>
                    <a:pt x="861" y="2547"/>
                  </a:lnTo>
                  <a:cubicBezTo>
                    <a:pt x="861" y="2553"/>
                    <a:pt x="862" y="2559"/>
                    <a:pt x="863" y="2564"/>
                  </a:cubicBezTo>
                  <a:cubicBezTo>
                    <a:pt x="862" y="2558"/>
                    <a:pt x="862" y="2553"/>
                    <a:pt x="861" y="2547"/>
                  </a:cubicBezTo>
                  <a:close/>
                  <a:moveTo>
                    <a:pt x="863" y="2566"/>
                  </a:moveTo>
                  <a:cubicBezTo>
                    <a:pt x="863" y="2569"/>
                    <a:pt x="864" y="2574"/>
                    <a:pt x="864" y="2579"/>
                  </a:cubicBezTo>
                  <a:cubicBezTo>
                    <a:pt x="864" y="2579"/>
                    <a:pt x="864" y="2579"/>
                    <a:pt x="864" y="2579"/>
                  </a:cubicBezTo>
                  <a:lnTo>
                    <a:pt x="864" y="2579"/>
                  </a:lnTo>
                  <a:cubicBezTo>
                    <a:pt x="864" y="2574"/>
                    <a:pt x="864" y="2570"/>
                    <a:pt x="863" y="2566"/>
                  </a:cubicBezTo>
                  <a:close/>
                  <a:moveTo>
                    <a:pt x="864" y="2579"/>
                  </a:moveTo>
                  <a:cubicBezTo>
                    <a:pt x="865" y="2581"/>
                    <a:pt x="865" y="2584"/>
                    <a:pt x="865" y="2586"/>
                  </a:cubicBezTo>
                  <a:cubicBezTo>
                    <a:pt x="865" y="2583"/>
                    <a:pt x="865" y="2581"/>
                    <a:pt x="864" y="2579"/>
                  </a:cubicBezTo>
                  <a:close/>
                  <a:moveTo>
                    <a:pt x="863" y="2586"/>
                  </a:moveTo>
                  <a:cubicBezTo>
                    <a:pt x="863" y="2587"/>
                    <a:pt x="863" y="2589"/>
                    <a:pt x="863" y="2590"/>
                  </a:cubicBezTo>
                  <a:lnTo>
                    <a:pt x="863" y="2590"/>
                  </a:lnTo>
                  <a:cubicBezTo>
                    <a:pt x="863" y="2589"/>
                    <a:pt x="863" y="2587"/>
                    <a:pt x="863" y="2586"/>
                  </a:cubicBezTo>
                  <a:close/>
                  <a:moveTo>
                    <a:pt x="486" y="0"/>
                  </a:moveTo>
                  <a:cubicBezTo>
                    <a:pt x="385" y="0"/>
                    <a:pt x="287" y="40"/>
                    <a:pt x="215" y="111"/>
                  </a:cubicBezTo>
                  <a:cubicBezTo>
                    <a:pt x="165" y="158"/>
                    <a:pt x="131" y="216"/>
                    <a:pt x="111" y="282"/>
                  </a:cubicBezTo>
                  <a:cubicBezTo>
                    <a:pt x="42" y="709"/>
                    <a:pt x="1" y="1137"/>
                    <a:pt x="7" y="1569"/>
                  </a:cubicBezTo>
                  <a:cubicBezTo>
                    <a:pt x="25" y="3443"/>
                    <a:pt x="641" y="5275"/>
                    <a:pt x="1617" y="6863"/>
                  </a:cubicBezTo>
                  <a:cubicBezTo>
                    <a:pt x="1744" y="7070"/>
                    <a:pt x="1875" y="7277"/>
                    <a:pt x="2014" y="7474"/>
                  </a:cubicBezTo>
                  <a:cubicBezTo>
                    <a:pt x="2149" y="7659"/>
                    <a:pt x="2292" y="7838"/>
                    <a:pt x="2435" y="8018"/>
                  </a:cubicBezTo>
                  <a:cubicBezTo>
                    <a:pt x="2723" y="8381"/>
                    <a:pt x="3027" y="8729"/>
                    <a:pt x="3350" y="9059"/>
                  </a:cubicBezTo>
                  <a:cubicBezTo>
                    <a:pt x="3672" y="9387"/>
                    <a:pt x="4011" y="9695"/>
                    <a:pt x="4369" y="9983"/>
                  </a:cubicBezTo>
                  <a:cubicBezTo>
                    <a:pt x="4712" y="10258"/>
                    <a:pt x="5074" y="10511"/>
                    <a:pt x="5437" y="10763"/>
                  </a:cubicBezTo>
                  <a:cubicBezTo>
                    <a:pt x="5452" y="10774"/>
                    <a:pt x="5470" y="10779"/>
                    <a:pt x="5488" y="10779"/>
                  </a:cubicBezTo>
                  <a:cubicBezTo>
                    <a:pt x="5525" y="10779"/>
                    <a:pt x="5563" y="10758"/>
                    <a:pt x="5581" y="10727"/>
                  </a:cubicBezTo>
                  <a:cubicBezTo>
                    <a:pt x="5611" y="10675"/>
                    <a:pt x="5591" y="10616"/>
                    <a:pt x="5545" y="10583"/>
                  </a:cubicBezTo>
                  <a:cubicBezTo>
                    <a:pt x="5460" y="10523"/>
                    <a:pt x="5375" y="10461"/>
                    <a:pt x="5294" y="10399"/>
                  </a:cubicBezTo>
                  <a:cubicBezTo>
                    <a:pt x="5101" y="10248"/>
                    <a:pt x="4919" y="10088"/>
                    <a:pt x="4741" y="9921"/>
                  </a:cubicBezTo>
                  <a:cubicBezTo>
                    <a:pt x="4557" y="9747"/>
                    <a:pt x="4373" y="9569"/>
                    <a:pt x="4201" y="9384"/>
                  </a:cubicBezTo>
                  <a:cubicBezTo>
                    <a:pt x="3857" y="9018"/>
                    <a:pt x="3530" y="8643"/>
                    <a:pt x="3227" y="8245"/>
                  </a:cubicBezTo>
                  <a:cubicBezTo>
                    <a:pt x="2882" y="7787"/>
                    <a:pt x="2582" y="7298"/>
                    <a:pt x="2297" y="6801"/>
                  </a:cubicBezTo>
                  <a:cubicBezTo>
                    <a:pt x="2013" y="6306"/>
                    <a:pt x="1767" y="5793"/>
                    <a:pt x="1553" y="5264"/>
                  </a:cubicBezTo>
                  <a:cubicBezTo>
                    <a:pt x="1219" y="4404"/>
                    <a:pt x="980" y="3513"/>
                    <a:pt x="864" y="2598"/>
                  </a:cubicBezTo>
                  <a:lnTo>
                    <a:pt x="864" y="2598"/>
                  </a:lnTo>
                  <a:cubicBezTo>
                    <a:pt x="864" y="2591"/>
                    <a:pt x="863" y="2585"/>
                    <a:pt x="863" y="2579"/>
                  </a:cubicBezTo>
                  <a:cubicBezTo>
                    <a:pt x="861" y="2554"/>
                    <a:pt x="857" y="2533"/>
                    <a:pt x="855" y="2511"/>
                  </a:cubicBezTo>
                  <a:lnTo>
                    <a:pt x="855" y="2511"/>
                  </a:lnTo>
                  <a:cubicBezTo>
                    <a:pt x="857" y="2523"/>
                    <a:pt x="859" y="2535"/>
                    <a:pt x="861" y="2547"/>
                  </a:cubicBezTo>
                  <a:lnTo>
                    <a:pt x="861" y="2547"/>
                  </a:lnTo>
                  <a:cubicBezTo>
                    <a:pt x="789" y="1832"/>
                    <a:pt x="797" y="1112"/>
                    <a:pt x="880" y="400"/>
                  </a:cubicBezTo>
                  <a:cubicBezTo>
                    <a:pt x="893" y="302"/>
                    <a:pt x="837" y="187"/>
                    <a:pt x="769" y="117"/>
                  </a:cubicBezTo>
                  <a:cubicBezTo>
                    <a:pt x="715" y="61"/>
                    <a:pt x="643" y="23"/>
                    <a:pt x="567" y="8"/>
                  </a:cubicBezTo>
                  <a:cubicBezTo>
                    <a:pt x="545" y="3"/>
                    <a:pt x="519" y="0"/>
                    <a:pt x="496" y="0"/>
                  </a:cubicBezTo>
                  <a:cubicBezTo>
                    <a:pt x="493" y="0"/>
                    <a:pt x="489" y="0"/>
                    <a:pt x="4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3" name="Google Shape;2763;p11"/>
            <p:cNvSpPr/>
            <p:nvPr/>
          </p:nvSpPr>
          <p:spPr>
            <a:xfrm>
              <a:off x="301710" y="1045693"/>
              <a:ext cx="62712" cy="340717"/>
            </a:xfrm>
            <a:custGeom>
              <a:avLst/>
              <a:gdLst/>
              <a:ahLst/>
              <a:cxnLst/>
              <a:rect l="l" t="t" r="r" b="b"/>
              <a:pathLst>
                <a:path w="1554" h="8443" extrusionOk="0">
                  <a:moveTo>
                    <a:pt x="393" y="6282"/>
                  </a:moveTo>
                  <a:lnTo>
                    <a:pt x="393" y="6282"/>
                  </a:lnTo>
                  <a:cubicBezTo>
                    <a:pt x="393" y="6282"/>
                    <a:pt x="393" y="6282"/>
                    <a:pt x="393" y="6283"/>
                  </a:cubicBezTo>
                  <a:cubicBezTo>
                    <a:pt x="393" y="6282"/>
                    <a:pt x="393" y="6282"/>
                    <a:pt x="393" y="6282"/>
                  </a:cubicBezTo>
                  <a:close/>
                  <a:moveTo>
                    <a:pt x="1333" y="0"/>
                  </a:moveTo>
                  <a:cubicBezTo>
                    <a:pt x="1299" y="0"/>
                    <a:pt x="1264" y="8"/>
                    <a:pt x="1233" y="25"/>
                  </a:cubicBezTo>
                  <a:cubicBezTo>
                    <a:pt x="1180" y="53"/>
                    <a:pt x="1151" y="96"/>
                    <a:pt x="1130" y="148"/>
                  </a:cubicBezTo>
                  <a:cubicBezTo>
                    <a:pt x="855" y="796"/>
                    <a:pt x="637" y="1467"/>
                    <a:pt x="462" y="2149"/>
                  </a:cubicBezTo>
                  <a:cubicBezTo>
                    <a:pt x="282" y="2848"/>
                    <a:pt x="144" y="3561"/>
                    <a:pt x="77" y="4282"/>
                  </a:cubicBezTo>
                  <a:cubicBezTo>
                    <a:pt x="8" y="4993"/>
                    <a:pt x="1" y="5708"/>
                    <a:pt x="88" y="6416"/>
                  </a:cubicBezTo>
                  <a:cubicBezTo>
                    <a:pt x="172" y="7090"/>
                    <a:pt x="345" y="7748"/>
                    <a:pt x="626" y="8368"/>
                  </a:cubicBezTo>
                  <a:cubicBezTo>
                    <a:pt x="647" y="8416"/>
                    <a:pt x="698" y="8443"/>
                    <a:pt x="749" y="8443"/>
                  </a:cubicBezTo>
                  <a:cubicBezTo>
                    <a:pt x="771" y="8443"/>
                    <a:pt x="793" y="8437"/>
                    <a:pt x="812" y="8427"/>
                  </a:cubicBezTo>
                  <a:cubicBezTo>
                    <a:pt x="883" y="8390"/>
                    <a:pt x="900" y="8308"/>
                    <a:pt x="870" y="8239"/>
                  </a:cubicBezTo>
                  <a:cubicBezTo>
                    <a:pt x="824" y="8131"/>
                    <a:pt x="781" y="8023"/>
                    <a:pt x="739" y="7913"/>
                  </a:cubicBezTo>
                  <a:cubicBezTo>
                    <a:pt x="553" y="7385"/>
                    <a:pt x="445" y="6833"/>
                    <a:pt x="390" y="6273"/>
                  </a:cubicBezTo>
                  <a:lnTo>
                    <a:pt x="390" y="6273"/>
                  </a:lnTo>
                  <a:cubicBezTo>
                    <a:pt x="391" y="6276"/>
                    <a:pt x="392" y="6279"/>
                    <a:pt x="393" y="6282"/>
                  </a:cubicBezTo>
                  <a:lnTo>
                    <a:pt x="393" y="6282"/>
                  </a:lnTo>
                  <a:cubicBezTo>
                    <a:pt x="314" y="5356"/>
                    <a:pt x="386" y="4425"/>
                    <a:pt x="547" y="3513"/>
                  </a:cubicBezTo>
                  <a:lnTo>
                    <a:pt x="547" y="3516"/>
                  </a:lnTo>
                  <a:cubicBezTo>
                    <a:pt x="653" y="2935"/>
                    <a:pt x="792" y="2360"/>
                    <a:pt x="972" y="1797"/>
                  </a:cubicBezTo>
                  <a:cubicBezTo>
                    <a:pt x="1135" y="1283"/>
                    <a:pt x="1326" y="777"/>
                    <a:pt x="1535" y="279"/>
                  </a:cubicBezTo>
                  <a:cubicBezTo>
                    <a:pt x="1553" y="229"/>
                    <a:pt x="1545" y="163"/>
                    <a:pt x="1520" y="117"/>
                  </a:cubicBezTo>
                  <a:cubicBezTo>
                    <a:pt x="1494" y="66"/>
                    <a:pt x="1450" y="30"/>
                    <a:pt x="1398" y="12"/>
                  </a:cubicBezTo>
                  <a:cubicBezTo>
                    <a:pt x="1391" y="10"/>
                    <a:pt x="1384" y="9"/>
                    <a:pt x="1377" y="5"/>
                  </a:cubicBezTo>
                  <a:cubicBezTo>
                    <a:pt x="1362" y="2"/>
                    <a:pt x="1348" y="0"/>
                    <a:pt x="13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4" name="Google Shape;2764;p11"/>
            <p:cNvSpPr/>
            <p:nvPr/>
          </p:nvSpPr>
          <p:spPr>
            <a:xfrm>
              <a:off x="268256" y="1042666"/>
              <a:ext cx="87369" cy="243300"/>
            </a:xfrm>
            <a:custGeom>
              <a:avLst/>
              <a:gdLst/>
              <a:ahLst/>
              <a:cxnLst/>
              <a:rect l="l" t="t" r="r" b="b"/>
              <a:pathLst>
                <a:path w="2165" h="6029" extrusionOk="0">
                  <a:moveTo>
                    <a:pt x="1873" y="1"/>
                  </a:moveTo>
                  <a:cubicBezTo>
                    <a:pt x="1756" y="1"/>
                    <a:pt x="1653" y="78"/>
                    <a:pt x="1610" y="193"/>
                  </a:cubicBezTo>
                  <a:cubicBezTo>
                    <a:pt x="1258" y="1119"/>
                    <a:pt x="871" y="2034"/>
                    <a:pt x="565" y="2978"/>
                  </a:cubicBezTo>
                  <a:cubicBezTo>
                    <a:pt x="415" y="3449"/>
                    <a:pt x="275" y="3925"/>
                    <a:pt x="182" y="4411"/>
                  </a:cubicBezTo>
                  <a:cubicBezTo>
                    <a:pt x="90" y="4893"/>
                    <a:pt x="33" y="5375"/>
                    <a:pt x="4" y="5864"/>
                  </a:cubicBezTo>
                  <a:cubicBezTo>
                    <a:pt x="1" y="5950"/>
                    <a:pt x="68" y="6026"/>
                    <a:pt x="153" y="6029"/>
                  </a:cubicBezTo>
                  <a:cubicBezTo>
                    <a:pt x="156" y="6029"/>
                    <a:pt x="158" y="6029"/>
                    <a:pt x="161" y="6029"/>
                  </a:cubicBezTo>
                  <a:cubicBezTo>
                    <a:pt x="245" y="6029"/>
                    <a:pt x="313" y="5962"/>
                    <a:pt x="318" y="5881"/>
                  </a:cubicBezTo>
                  <a:cubicBezTo>
                    <a:pt x="334" y="5667"/>
                    <a:pt x="357" y="5454"/>
                    <a:pt x="396" y="5244"/>
                  </a:cubicBezTo>
                  <a:lnTo>
                    <a:pt x="396" y="5244"/>
                  </a:lnTo>
                  <a:cubicBezTo>
                    <a:pt x="392" y="5257"/>
                    <a:pt x="390" y="5272"/>
                    <a:pt x="386" y="5286"/>
                  </a:cubicBezTo>
                  <a:cubicBezTo>
                    <a:pt x="544" y="4430"/>
                    <a:pt x="807" y="3597"/>
                    <a:pt x="1123" y="2786"/>
                  </a:cubicBezTo>
                  <a:cubicBezTo>
                    <a:pt x="1442" y="1968"/>
                    <a:pt x="1801" y="1171"/>
                    <a:pt x="2137" y="361"/>
                  </a:cubicBezTo>
                  <a:cubicBezTo>
                    <a:pt x="2164" y="295"/>
                    <a:pt x="2151" y="210"/>
                    <a:pt x="2120" y="148"/>
                  </a:cubicBezTo>
                  <a:cubicBezTo>
                    <a:pt x="2085" y="85"/>
                    <a:pt x="2026" y="38"/>
                    <a:pt x="1959" y="15"/>
                  </a:cubicBezTo>
                  <a:cubicBezTo>
                    <a:pt x="1949" y="12"/>
                    <a:pt x="1937" y="9"/>
                    <a:pt x="1927" y="6"/>
                  </a:cubicBezTo>
                  <a:cubicBezTo>
                    <a:pt x="1909" y="2"/>
                    <a:pt x="1890" y="1"/>
                    <a:pt x="18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5" name="Google Shape;2765;p11"/>
            <p:cNvSpPr/>
            <p:nvPr/>
          </p:nvSpPr>
          <p:spPr>
            <a:xfrm>
              <a:off x="383267" y="870352"/>
              <a:ext cx="62106" cy="105084"/>
            </a:xfrm>
            <a:custGeom>
              <a:avLst/>
              <a:gdLst/>
              <a:ahLst/>
              <a:cxnLst/>
              <a:rect l="l" t="t" r="r" b="b"/>
              <a:pathLst>
                <a:path w="1539" h="2604" extrusionOk="0">
                  <a:moveTo>
                    <a:pt x="1445" y="0"/>
                  </a:moveTo>
                  <a:cubicBezTo>
                    <a:pt x="1420" y="0"/>
                    <a:pt x="1394" y="9"/>
                    <a:pt x="1379" y="31"/>
                  </a:cubicBezTo>
                  <a:cubicBezTo>
                    <a:pt x="1117" y="407"/>
                    <a:pt x="837" y="772"/>
                    <a:pt x="595" y="1162"/>
                  </a:cubicBezTo>
                  <a:cubicBezTo>
                    <a:pt x="466" y="1374"/>
                    <a:pt x="344" y="1590"/>
                    <a:pt x="242" y="1814"/>
                  </a:cubicBezTo>
                  <a:cubicBezTo>
                    <a:pt x="151" y="2013"/>
                    <a:pt x="77" y="2214"/>
                    <a:pt x="14" y="2419"/>
                  </a:cubicBezTo>
                  <a:cubicBezTo>
                    <a:pt x="1" y="2455"/>
                    <a:pt x="15" y="2504"/>
                    <a:pt x="35" y="2534"/>
                  </a:cubicBezTo>
                  <a:cubicBezTo>
                    <a:pt x="57" y="2569"/>
                    <a:pt x="93" y="2594"/>
                    <a:pt x="133" y="2602"/>
                  </a:cubicBezTo>
                  <a:cubicBezTo>
                    <a:pt x="141" y="2603"/>
                    <a:pt x="149" y="2603"/>
                    <a:pt x="157" y="2603"/>
                  </a:cubicBezTo>
                  <a:cubicBezTo>
                    <a:pt x="188" y="2603"/>
                    <a:pt x="220" y="2594"/>
                    <a:pt x="248" y="2577"/>
                  </a:cubicBezTo>
                  <a:cubicBezTo>
                    <a:pt x="269" y="2563"/>
                    <a:pt x="285" y="2544"/>
                    <a:pt x="299" y="2520"/>
                  </a:cubicBezTo>
                  <a:cubicBezTo>
                    <a:pt x="446" y="2096"/>
                    <a:pt x="630" y="1684"/>
                    <a:pt x="837" y="1284"/>
                  </a:cubicBezTo>
                  <a:cubicBezTo>
                    <a:pt x="1032" y="908"/>
                    <a:pt x="1247" y="538"/>
                    <a:pt x="1487" y="186"/>
                  </a:cubicBezTo>
                  <a:lnTo>
                    <a:pt x="1487" y="186"/>
                  </a:lnTo>
                  <a:cubicBezTo>
                    <a:pt x="1484" y="193"/>
                    <a:pt x="1479" y="199"/>
                    <a:pt x="1476" y="206"/>
                  </a:cubicBezTo>
                  <a:cubicBezTo>
                    <a:pt x="1487" y="189"/>
                    <a:pt x="1500" y="168"/>
                    <a:pt x="1513" y="150"/>
                  </a:cubicBezTo>
                  <a:cubicBezTo>
                    <a:pt x="1527" y="128"/>
                    <a:pt x="1539" y="111"/>
                    <a:pt x="1536" y="84"/>
                  </a:cubicBezTo>
                  <a:cubicBezTo>
                    <a:pt x="1535" y="61"/>
                    <a:pt x="1522" y="38"/>
                    <a:pt x="1506" y="21"/>
                  </a:cubicBezTo>
                  <a:cubicBezTo>
                    <a:pt x="1496" y="11"/>
                    <a:pt x="1479" y="3"/>
                    <a:pt x="1464" y="2"/>
                  </a:cubicBezTo>
                  <a:cubicBezTo>
                    <a:pt x="1458" y="1"/>
                    <a:pt x="1451" y="0"/>
                    <a:pt x="144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6" name="Google Shape;2766;p11"/>
            <p:cNvSpPr/>
            <p:nvPr/>
          </p:nvSpPr>
          <p:spPr>
            <a:xfrm>
              <a:off x="360184" y="941094"/>
              <a:ext cx="97659" cy="95076"/>
            </a:xfrm>
            <a:custGeom>
              <a:avLst/>
              <a:gdLst/>
              <a:ahLst/>
              <a:cxnLst/>
              <a:rect l="l" t="t" r="r" b="b"/>
              <a:pathLst>
                <a:path w="2420" h="2356" extrusionOk="0">
                  <a:moveTo>
                    <a:pt x="2284" y="0"/>
                  </a:moveTo>
                  <a:cubicBezTo>
                    <a:pt x="2261" y="0"/>
                    <a:pt x="2236" y="7"/>
                    <a:pt x="2216" y="20"/>
                  </a:cubicBezTo>
                  <a:cubicBezTo>
                    <a:pt x="1390" y="564"/>
                    <a:pt x="560" y="1179"/>
                    <a:pt x="31" y="2035"/>
                  </a:cubicBezTo>
                  <a:cubicBezTo>
                    <a:pt x="1" y="2084"/>
                    <a:pt x="1" y="2153"/>
                    <a:pt x="18" y="2206"/>
                  </a:cubicBezTo>
                  <a:cubicBezTo>
                    <a:pt x="37" y="2259"/>
                    <a:pt x="76" y="2304"/>
                    <a:pt x="126" y="2331"/>
                  </a:cubicBezTo>
                  <a:cubicBezTo>
                    <a:pt x="157" y="2347"/>
                    <a:pt x="193" y="2355"/>
                    <a:pt x="230" y="2355"/>
                  </a:cubicBezTo>
                  <a:cubicBezTo>
                    <a:pt x="292" y="2355"/>
                    <a:pt x="354" y="2332"/>
                    <a:pt x="390" y="2282"/>
                  </a:cubicBezTo>
                  <a:cubicBezTo>
                    <a:pt x="611" y="1985"/>
                    <a:pt x="827" y="1683"/>
                    <a:pt x="1064" y="1397"/>
                  </a:cubicBezTo>
                  <a:cubicBezTo>
                    <a:pt x="1299" y="1114"/>
                    <a:pt x="1552" y="851"/>
                    <a:pt x="1832" y="612"/>
                  </a:cubicBezTo>
                  <a:lnTo>
                    <a:pt x="1832" y="612"/>
                  </a:lnTo>
                  <a:cubicBezTo>
                    <a:pt x="1830" y="614"/>
                    <a:pt x="1827" y="616"/>
                    <a:pt x="1825" y="618"/>
                  </a:cubicBezTo>
                  <a:lnTo>
                    <a:pt x="1825" y="618"/>
                  </a:lnTo>
                  <a:cubicBezTo>
                    <a:pt x="1992" y="475"/>
                    <a:pt x="2165" y="343"/>
                    <a:pt x="2348" y="219"/>
                  </a:cubicBezTo>
                  <a:cubicBezTo>
                    <a:pt x="2402" y="182"/>
                    <a:pt x="2420" y="106"/>
                    <a:pt x="2381" y="53"/>
                  </a:cubicBezTo>
                  <a:cubicBezTo>
                    <a:pt x="2364" y="26"/>
                    <a:pt x="2335" y="8"/>
                    <a:pt x="2308" y="3"/>
                  </a:cubicBezTo>
                  <a:cubicBezTo>
                    <a:pt x="2300" y="1"/>
                    <a:pt x="2292" y="0"/>
                    <a:pt x="228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7" name="Google Shape;2767;p11"/>
            <p:cNvSpPr/>
            <p:nvPr/>
          </p:nvSpPr>
          <p:spPr>
            <a:xfrm>
              <a:off x="348602" y="839360"/>
              <a:ext cx="35472" cy="144067"/>
            </a:xfrm>
            <a:custGeom>
              <a:avLst/>
              <a:gdLst/>
              <a:ahLst/>
              <a:cxnLst/>
              <a:rect l="l" t="t" r="r" b="b"/>
              <a:pathLst>
                <a:path w="879" h="3570" extrusionOk="0">
                  <a:moveTo>
                    <a:pt x="774" y="1"/>
                  </a:moveTo>
                  <a:cubicBezTo>
                    <a:pt x="731" y="1"/>
                    <a:pt x="689" y="31"/>
                    <a:pt x="680" y="76"/>
                  </a:cubicBezTo>
                  <a:cubicBezTo>
                    <a:pt x="633" y="355"/>
                    <a:pt x="571" y="635"/>
                    <a:pt x="519" y="914"/>
                  </a:cubicBezTo>
                  <a:cubicBezTo>
                    <a:pt x="465" y="1191"/>
                    <a:pt x="413" y="1471"/>
                    <a:pt x="361" y="1749"/>
                  </a:cubicBezTo>
                  <a:cubicBezTo>
                    <a:pt x="309" y="2028"/>
                    <a:pt x="255" y="2308"/>
                    <a:pt x="196" y="2587"/>
                  </a:cubicBezTo>
                  <a:cubicBezTo>
                    <a:pt x="141" y="2841"/>
                    <a:pt x="81" y="3094"/>
                    <a:pt x="24" y="3349"/>
                  </a:cubicBezTo>
                  <a:cubicBezTo>
                    <a:pt x="1" y="3446"/>
                    <a:pt x="70" y="3546"/>
                    <a:pt x="167" y="3566"/>
                  </a:cubicBezTo>
                  <a:cubicBezTo>
                    <a:pt x="179" y="3568"/>
                    <a:pt x="191" y="3570"/>
                    <a:pt x="203" y="3570"/>
                  </a:cubicBezTo>
                  <a:cubicBezTo>
                    <a:pt x="239" y="3570"/>
                    <a:pt x="274" y="3560"/>
                    <a:pt x="305" y="3539"/>
                  </a:cubicBezTo>
                  <a:cubicBezTo>
                    <a:pt x="347" y="3510"/>
                    <a:pt x="370" y="3472"/>
                    <a:pt x="384" y="3423"/>
                  </a:cubicBezTo>
                  <a:cubicBezTo>
                    <a:pt x="532" y="2874"/>
                    <a:pt x="611" y="2307"/>
                    <a:pt x="679" y="1742"/>
                  </a:cubicBezTo>
                  <a:cubicBezTo>
                    <a:pt x="715" y="1459"/>
                    <a:pt x="748" y="1175"/>
                    <a:pt x="775" y="892"/>
                  </a:cubicBezTo>
                  <a:cubicBezTo>
                    <a:pt x="799" y="633"/>
                    <a:pt x="828" y="372"/>
                    <a:pt x="871" y="114"/>
                  </a:cubicBezTo>
                  <a:cubicBezTo>
                    <a:pt x="878" y="62"/>
                    <a:pt x="848" y="12"/>
                    <a:pt x="794" y="3"/>
                  </a:cubicBezTo>
                  <a:cubicBezTo>
                    <a:pt x="787" y="1"/>
                    <a:pt x="780" y="1"/>
                    <a:pt x="77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8" name="Google Shape;2768;p11"/>
            <p:cNvSpPr/>
            <p:nvPr/>
          </p:nvSpPr>
          <p:spPr>
            <a:xfrm>
              <a:off x="301387" y="901465"/>
              <a:ext cx="22115" cy="135633"/>
            </a:xfrm>
            <a:custGeom>
              <a:avLst/>
              <a:gdLst/>
              <a:ahLst/>
              <a:cxnLst/>
              <a:rect l="l" t="t" r="r" b="b"/>
              <a:pathLst>
                <a:path w="548" h="3361" extrusionOk="0">
                  <a:moveTo>
                    <a:pt x="135" y="1996"/>
                  </a:moveTo>
                  <a:cubicBezTo>
                    <a:pt x="133" y="2008"/>
                    <a:pt x="132" y="2021"/>
                    <a:pt x="132" y="2034"/>
                  </a:cubicBezTo>
                  <a:lnTo>
                    <a:pt x="132" y="2034"/>
                  </a:lnTo>
                  <a:cubicBezTo>
                    <a:pt x="133" y="2021"/>
                    <a:pt x="134" y="2009"/>
                    <a:pt x="135" y="1996"/>
                  </a:cubicBezTo>
                  <a:close/>
                  <a:moveTo>
                    <a:pt x="262" y="1"/>
                  </a:moveTo>
                  <a:cubicBezTo>
                    <a:pt x="195" y="4"/>
                    <a:pt x="139" y="65"/>
                    <a:pt x="147" y="131"/>
                  </a:cubicBezTo>
                  <a:cubicBezTo>
                    <a:pt x="160" y="294"/>
                    <a:pt x="174" y="455"/>
                    <a:pt x="175" y="614"/>
                  </a:cubicBezTo>
                  <a:cubicBezTo>
                    <a:pt x="178" y="772"/>
                    <a:pt x="178" y="934"/>
                    <a:pt x="172" y="1094"/>
                  </a:cubicBezTo>
                  <a:cubicBezTo>
                    <a:pt x="164" y="1414"/>
                    <a:pt x="154" y="1731"/>
                    <a:pt x="132" y="2050"/>
                  </a:cubicBezTo>
                  <a:cubicBezTo>
                    <a:pt x="132" y="2045"/>
                    <a:pt x="132" y="2040"/>
                    <a:pt x="132" y="2034"/>
                  </a:cubicBezTo>
                  <a:lnTo>
                    <a:pt x="132" y="2034"/>
                  </a:lnTo>
                  <a:cubicBezTo>
                    <a:pt x="106" y="2386"/>
                    <a:pt x="61" y="2735"/>
                    <a:pt x="10" y="3084"/>
                  </a:cubicBezTo>
                  <a:cubicBezTo>
                    <a:pt x="0" y="3146"/>
                    <a:pt x="7" y="3204"/>
                    <a:pt x="43" y="3257"/>
                  </a:cubicBezTo>
                  <a:cubicBezTo>
                    <a:pt x="75" y="3307"/>
                    <a:pt x="129" y="3343"/>
                    <a:pt x="188" y="3356"/>
                  </a:cubicBezTo>
                  <a:cubicBezTo>
                    <a:pt x="203" y="3359"/>
                    <a:pt x="218" y="3361"/>
                    <a:pt x="234" y="3361"/>
                  </a:cubicBezTo>
                  <a:cubicBezTo>
                    <a:pt x="339" y="3361"/>
                    <a:pt x="447" y="3287"/>
                    <a:pt x="461" y="3178"/>
                  </a:cubicBezTo>
                  <a:cubicBezTo>
                    <a:pt x="530" y="2661"/>
                    <a:pt x="547" y="2137"/>
                    <a:pt x="530" y="1617"/>
                  </a:cubicBezTo>
                  <a:cubicBezTo>
                    <a:pt x="523" y="1367"/>
                    <a:pt x="503" y="1118"/>
                    <a:pt x="474" y="870"/>
                  </a:cubicBezTo>
                  <a:cubicBezTo>
                    <a:pt x="445" y="620"/>
                    <a:pt x="418" y="368"/>
                    <a:pt x="395" y="117"/>
                  </a:cubicBezTo>
                  <a:cubicBezTo>
                    <a:pt x="389" y="61"/>
                    <a:pt x="351" y="17"/>
                    <a:pt x="296" y="2"/>
                  </a:cubicBezTo>
                  <a:cubicBezTo>
                    <a:pt x="286" y="1"/>
                    <a:pt x="273" y="1"/>
                    <a:pt x="26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9" name="Google Shape;2769;p11"/>
            <p:cNvSpPr/>
            <p:nvPr/>
          </p:nvSpPr>
          <p:spPr>
            <a:xfrm>
              <a:off x="314422" y="791378"/>
              <a:ext cx="27845" cy="124495"/>
            </a:xfrm>
            <a:custGeom>
              <a:avLst/>
              <a:gdLst/>
              <a:ahLst/>
              <a:cxnLst/>
              <a:rect l="l" t="t" r="r" b="b"/>
              <a:pathLst>
                <a:path w="690" h="3085" extrusionOk="0">
                  <a:moveTo>
                    <a:pt x="103" y="1"/>
                  </a:moveTo>
                  <a:cubicBezTo>
                    <a:pt x="93" y="1"/>
                    <a:pt x="83" y="2"/>
                    <a:pt x="74" y="6"/>
                  </a:cubicBezTo>
                  <a:cubicBezTo>
                    <a:pt x="20" y="24"/>
                    <a:pt x="0" y="77"/>
                    <a:pt x="13" y="129"/>
                  </a:cubicBezTo>
                  <a:cubicBezTo>
                    <a:pt x="43" y="258"/>
                    <a:pt x="75" y="390"/>
                    <a:pt x="101" y="523"/>
                  </a:cubicBezTo>
                  <a:lnTo>
                    <a:pt x="101" y="520"/>
                  </a:lnTo>
                  <a:cubicBezTo>
                    <a:pt x="178" y="912"/>
                    <a:pt x="239" y="1307"/>
                    <a:pt x="283" y="1703"/>
                  </a:cubicBezTo>
                  <a:cubicBezTo>
                    <a:pt x="331" y="2107"/>
                    <a:pt x="341" y="2513"/>
                    <a:pt x="315" y="2918"/>
                  </a:cubicBezTo>
                  <a:cubicBezTo>
                    <a:pt x="312" y="2961"/>
                    <a:pt x="344" y="3010"/>
                    <a:pt x="374" y="3039"/>
                  </a:cubicBezTo>
                  <a:cubicBezTo>
                    <a:pt x="404" y="3068"/>
                    <a:pt x="445" y="3084"/>
                    <a:pt x="488" y="3084"/>
                  </a:cubicBezTo>
                  <a:cubicBezTo>
                    <a:pt x="493" y="3084"/>
                    <a:pt x="498" y="3084"/>
                    <a:pt x="503" y="3084"/>
                  </a:cubicBezTo>
                  <a:cubicBezTo>
                    <a:pt x="549" y="3081"/>
                    <a:pt x="592" y="3059"/>
                    <a:pt x="624" y="3025"/>
                  </a:cubicBezTo>
                  <a:cubicBezTo>
                    <a:pt x="657" y="2987"/>
                    <a:pt x="667" y="2944"/>
                    <a:pt x="668" y="2895"/>
                  </a:cubicBezTo>
                  <a:cubicBezTo>
                    <a:pt x="690" y="2397"/>
                    <a:pt x="631" y="1901"/>
                    <a:pt x="533" y="1413"/>
                  </a:cubicBezTo>
                  <a:cubicBezTo>
                    <a:pt x="446" y="958"/>
                    <a:pt x="309" y="513"/>
                    <a:pt x="197" y="64"/>
                  </a:cubicBezTo>
                  <a:cubicBezTo>
                    <a:pt x="188" y="31"/>
                    <a:pt x="158" y="8"/>
                    <a:pt x="124" y="3"/>
                  </a:cubicBezTo>
                  <a:cubicBezTo>
                    <a:pt x="117" y="1"/>
                    <a:pt x="110" y="1"/>
                    <a:pt x="10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0" name="Google Shape;2770;p11"/>
            <p:cNvSpPr/>
            <p:nvPr/>
          </p:nvSpPr>
          <p:spPr>
            <a:xfrm>
              <a:off x="231937" y="812806"/>
              <a:ext cx="52098" cy="180548"/>
            </a:xfrm>
            <a:custGeom>
              <a:avLst/>
              <a:gdLst/>
              <a:ahLst/>
              <a:cxnLst/>
              <a:rect l="l" t="t" r="r" b="b"/>
              <a:pathLst>
                <a:path w="1291" h="4474" extrusionOk="0">
                  <a:moveTo>
                    <a:pt x="169" y="0"/>
                  </a:moveTo>
                  <a:cubicBezTo>
                    <a:pt x="154" y="0"/>
                    <a:pt x="138" y="3"/>
                    <a:pt x="121" y="9"/>
                  </a:cubicBezTo>
                  <a:cubicBezTo>
                    <a:pt x="49" y="33"/>
                    <a:pt x="0" y="119"/>
                    <a:pt x="29" y="194"/>
                  </a:cubicBezTo>
                  <a:cubicBezTo>
                    <a:pt x="163" y="533"/>
                    <a:pt x="282" y="878"/>
                    <a:pt x="393" y="1225"/>
                  </a:cubicBezTo>
                  <a:cubicBezTo>
                    <a:pt x="497" y="1560"/>
                    <a:pt x="594" y="1898"/>
                    <a:pt x="663" y="2241"/>
                  </a:cubicBezTo>
                  <a:cubicBezTo>
                    <a:pt x="663" y="2236"/>
                    <a:pt x="663" y="2232"/>
                    <a:pt x="662" y="2227"/>
                  </a:cubicBezTo>
                  <a:lnTo>
                    <a:pt x="662" y="2227"/>
                  </a:lnTo>
                  <a:cubicBezTo>
                    <a:pt x="728" y="2558"/>
                    <a:pt x="776" y="2890"/>
                    <a:pt x="796" y="3223"/>
                  </a:cubicBezTo>
                  <a:cubicBezTo>
                    <a:pt x="816" y="3529"/>
                    <a:pt x="813" y="3837"/>
                    <a:pt x="795" y="4144"/>
                  </a:cubicBezTo>
                  <a:cubicBezTo>
                    <a:pt x="793" y="4160"/>
                    <a:pt x="793" y="4176"/>
                    <a:pt x="790" y="4193"/>
                  </a:cubicBezTo>
                  <a:cubicBezTo>
                    <a:pt x="783" y="4232"/>
                    <a:pt x="785" y="4273"/>
                    <a:pt x="800" y="4315"/>
                  </a:cubicBezTo>
                  <a:cubicBezTo>
                    <a:pt x="808" y="4332"/>
                    <a:pt x="818" y="4351"/>
                    <a:pt x="826" y="4368"/>
                  </a:cubicBezTo>
                  <a:cubicBezTo>
                    <a:pt x="861" y="4420"/>
                    <a:pt x="917" y="4456"/>
                    <a:pt x="976" y="4469"/>
                  </a:cubicBezTo>
                  <a:cubicBezTo>
                    <a:pt x="992" y="4472"/>
                    <a:pt x="1008" y="4473"/>
                    <a:pt x="1024" y="4473"/>
                  </a:cubicBezTo>
                  <a:cubicBezTo>
                    <a:pt x="1070" y="4473"/>
                    <a:pt x="1115" y="4460"/>
                    <a:pt x="1154" y="4434"/>
                  </a:cubicBezTo>
                  <a:cubicBezTo>
                    <a:pt x="1200" y="4402"/>
                    <a:pt x="1249" y="4345"/>
                    <a:pt x="1254" y="4286"/>
                  </a:cubicBezTo>
                  <a:cubicBezTo>
                    <a:pt x="1290" y="3921"/>
                    <a:pt x="1284" y="3555"/>
                    <a:pt x="1239" y="3192"/>
                  </a:cubicBezTo>
                  <a:cubicBezTo>
                    <a:pt x="1190" y="2830"/>
                    <a:pt x="1116" y="2472"/>
                    <a:pt x="1020" y="2119"/>
                  </a:cubicBezTo>
                  <a:cubicBezTo>
                    <a:pt x="924" y="1761"/>
                    <a:pt x="816" y="1406"/>
                    <a:pt x="688" y="1057"/>
                  </a:cubicBezTo>
                  <a:cubicBezTo>
                    <a:pt x="571" y="734"/>
                    <a:pt x="437" y="418"/>
                    <a:pt x="308" y="101"/>
                  </a:cubicBezTo>
                  <a:cubicBezTo>
                    <a:pt x="288" y="50"/>
                    <a:pt x="247" y="15"/>
                    <a:pt x="194" y="3"/>
                  </a:cubicBezTo>
                  <a:cubicBezTo>
                    <a:pt x="186" y="1"/>
                    <a:pt x="178" y="0"/>
                    <a:pt x="16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1" name="Google Shape;2771;p11"/>
            <p:cNvSpPr/>
            <p:nvPr/>
          </p:nvSpPr>
          <p:spPr>
            <a:xfrm>
              <a:off x="183632" y="857277"/>
              <a:ext cx="64528" cy="92130"/>
            </a:xfrm>
            <a:custGeom>
              <a:avLst/>
              <a:gdLst/>
              <a:ahLst/>
              <a:cxnLst/>
              <a:rect l="l" t="t" r="r" b="b"/>
              <a:pathLst>
                <a:path w="1599" h="2283" extrusionOk="0">
                  <a:moveTo>
                    <a:pt x="1144" y="1987"/>
                  </a:moveTo>
                  <a:cubicBezTo>
                    <a:pt x="1147" y="1995"/>
                    <a:pt x="1151" y="2003"/>
                    <a:pt x="1154" y="2011"/>
                  </a:cubicBezTo>
                  <a:cubicBezTo>
                    <a:pt x="1151" y="2003"/>
                    <a:pt x="1147" y="1995"/>
                    <a:pt x="1144" y="1987"/>
                  </a:cubicBezTo>
                  <a:close/>
                  <a:moveTo>
                    <a:pt x="157" y="1"/>
                  </a:moveTo>
                  <a:cubicBezTo>
                    <a:pt x="132" y="1"/>
                    <a:pt x="109" y="7"/>
                    <a:pt x="87" y="19"/>
                  </a:cubicBezTo>
                  <a:cubicBezTo>
                    <a:pt x="31" y="53"/>
                    <a:pt x="1" y="141"/>
                    <a:pt x="41" y="198"/>
                  </a:cubicBezTo>
                  <a:cubicBezTo>
                    <a:pt x="257" y="494"/>
                    <a:pt x="465" y="796"/>
                    <a:pt x="662" y="1104"/>
                  </a:cubicBezTo>
                  <a:cubicBezTo>
                    <a:pt x="841" y="1389"/>
                    <a:pt x="1008" y="1680"/>
                    <a:pt x="1144" y="1987"/>
                  </a:cubicBezTo>
                  <a:lnTo>
                    <a:pt x="1144" y="1987"/>
                  </a:lnTo>
                  <a:cubicBezTo>
                    <a:pt x="1141" y="1979"/>
                    <a:pt x="1138" y="1971"/>
                    <a:pt x="1136" y="1963"/>
                  </a:cubicBezTo>
                  <a:lnTo>
                    <a:pt x="1136" y="1963"/>
                  </a:lnTo>
                  <a:cubicBezTo>
                    <a:pt x="1159" y="2021"/>
                    <a:pt x="1186" y="2080"/>
                    <a:pt x="1209" y="2140"/>
                  </a:cubicBezTo>
                  <a:cubicBezTo>
                    <a:pt x="1218" y="2174"/>
                    <a:pt x="1238" y="2203"/>
                    <a:pt x="1262" y="2229"/>
                  </a:cubicBezTo>
                  <a:cubicBezTo>
                    <a:pt x="1286" y="2252"/>
                    <a:pt x="1317" y="2268"/>
                    <a:pt x="1348" y="2276"/>
                  </a:cubicBezTo>
                  <a:cubicBezTo>
                    <a:pt x="1364" y="2280"/>
                    <a:pt x="1380" y="2282"/>
                    <a:pt x="1395" y="2282"/>
                  </a:cubicBezTo>
                  <a:cubicBezTo>
                    <a:pt x="1431" y="2282"/>
                    <a:pt x="1465" y="2273"/>
                    <a:pt x="1496" y="2255"/>
                  </a:cubicBezTo>
                  <a:cubicBezTo>
                    <a:pt x="1539" y="2230"/>
                    <a:pt x="1571" y="2187"/>
                    <a:pt x="1584" y="2137"/>
                  </a:cubicBezTo>
                  <a:cubicBezTo>
                    <a:pt x="1598" y="2081"/>
                    <a:pt x="1584" y="2039"/>
                    <a:pt x="1562" y="1989"/>
                  </a:cubicBezTo>
                  <a:cubicBezTo>
                    <a:pt x="1483" y="1812"/>
                    <a:pt x="1388" y="1644"/>
                    <a:pt x="1288" y="1479"/>
                  </a:cubicBezTo>
                  <a:cubicBezTo>
                    <a:pt x="1187" y="1313"/>
                    <a:pt x="1081" y="1152"/>
                    <a:pt x="968" y="994"/>
                  </a:cubicBezTo>
                  <a:cubicBezTo>
                    <a:pt x="744" y="678"/>
                    <a:pt x="498" y="373"/>
                    <a:pt x="267" y="63"/>
                  </a:cubicBezTo>
                  <a:cubicBezTo>
                    <a:pt x="245" y="33"/>
                    <a:pt x="221" y="11"/>
                    <a:pt x="185" y="3"/>
                  </a:cubicBezTo>
                  <a:lnTo>
                    <a:pt x="182" y="3"/>
                  </a:lnTo>
                  <a:cubicBezTo>
                    <a:pt x="174" y="1"/>
                    <a:pt x="165" y="1"/>
                    <a:pt x="15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2" name="Google Shape;2772;p11"/>
            <p:cNvSpPr/>
            <p:nvPr/>
          </p:nvSpPr>
          <p:spPr>
            <a:xfrm>
              <a:off x="169548" y="937865"/>
              <a:ext cx="88620" cy="91888"/>
            </a:xfrm>
            <a:custGeom>
              <a:avLst/>
              <a:gdLst/>
              <a:ahLst/>
              <a:cxnLst/>
              <a:rect l="l" t="t" r="r" b="b"/>
              <a:pathLst>
                <a:path w="2196" h="2277" extrusionOk="0">
                  <a:moveTo>
                    <a:pt x="1345" y="1571"/>
                  </a:moveTo>
                  <a:cubicBezTo>
                    <a:pt x="1345" y="1572"/>
                    <a:pt x="1345" y="1572"/>
                    <a:pt x="1345" y="1572"/>
                  </a:cubicBezTo>
                  <a:cubicBezTo>
                    <a:pt x="1345" y="1572"/>
                    <a:pt x="1345" y="1572"/>
                    <a:pt x="1345" y="1571"/>
                  </a:cubicBezTo>
                  <a:close/>
                  <a:moveTo>
                    <a:pt x="126" y="0"/>
                  </a:moveTo>
                  <a:cubicBezTo>
                    <a:pt x="98" y="0"/>
                    <a:pt x="70" y="12"/>
                    <a:pt x="45" y="35"/>
                  </a:cubicBezTo>
                  <a:cubicBezTo>
                    <a:pt x="5" y="78"/>
                    <a:pt x="1" y="159"/>
                    <a:pt x="50" y="200"/>
                  </a:cubicBezTo>
                  <a:cubicBezTo>
                    <a:pt x="182" y="312"/>
                    <a:pt x="311" y="423"/>
                    <a:pt x="433" y="545"/>
                  </a:cubicBezTo>
                  <a:cubicBezTo>
                    <a:pt x="538" y="651"/>
                    <a:pt x="644" y="759"/>
                    <a:pt x="745" y="870"/>
                  </a:cubicBezTo>
                  <a:cubicBezTo>
                    <a:pt x="953" y="1099"/>
                    <a:pt x="1154" y="1332"/>
                    <a:pt x="1345" y="1571"/>
                  </a:cubicBezTo>
                  <a:lnTo>
                    <a:pt x="1345" y="1571"/>
                  </a:lnTo>
                  <a:cubicBezTo>
                    <a:pt x="1344" y="1570"/>
                    <a:pt x="1343" y="1567"/>
                    <a:pt x="1342" y="1565"/>
                  </a:cubicBezTo>
                  <a:lnTo>
                    <a:pt x="1342" y="1565"/>
                  </a:lnTo>
                  <a:cubicBezTo>
                    <a:pt x="1349" y="1574"/>
                    <a:pt x="1356" y="1585"/>
                    <a:pt x="1363" y="1594"/>
                  </a:cubicBezTo>
                  <a:cubicBezTo>
                    <a:pt x="1364" y="1596"/>
                    <a:pt x="1367" y="1599"/>
                    <a:pt x="1370" y="1602"/>
                  </a:cubicBezTo>
                  <a:lnTo>
                    <a:pt x="1365" y="1599"/>
                  </a:lnTo>
                  <a:lnTo>
                    <a:pt x="1365" y="1599"/>
                  </a:lnTo>
                  <a:cubicBezTo>
                    <a:pt x="1515" y="1790"/>
                    <a:pt x="1660" y="1986"/>
                    <a:pt x="1801" y="2182"/>
                  </a:cubicBezTo>
                  <a:cubicBezTo>
                    <a:pt x="1832" y="2226"/>
                    <a:pt x="1867" y="2256"/>
                    <a:pt x="1920" y="2270"/>
                  </a:cubicBezTo>
                  <a:cubicBezTo>
                    <a:pt x="1936" y="2274"/>
                    <a:pt x="1952" y="2276"/>
                    <a:pt x="1968" y="2276"/>
                  </a:cubicBezTo>
                  <a:cubicBezTo>
                    <a:pt x="2003" y="2276"/>
                    <a:pt x="2037" y="2267"/>
                    <a:pt x="2066" y="2249"/>
                  </a:cubicBezTo>
                  <a:cubicBezTo>
                    <a:pt x="2153" y="2197"/>
                    <a:pt x="2196" y="2068"/>
                    <a:pt x="2134" y="1981"/>
                  </a:cubicBezTo>
                  <a:cubicBezTo>
                    <a:pt x="1867" y="1601"/>
                    <a:pt x="1565" y="1239"/>
                    <a:pt x="1233" y="914"/>
                  </a:cubicBezTo>
                  <a:cubicBezTo>
                    <a:pt x="910" y="598"/>
                    <a:pt x="560" y="314"/>
                    <a:pt x="211" y="31"/>
                  </a:cubicBezTo>
                  <a:cubicBezTo>
                    <a:pt x="193" y="14"/>
                    <a:pt x="172" y="5"/>
                    <a:pt x="152" y="4"/>
                  </a:cubicBezTo>
                  <a:cubicBezTo>
                    <a:pt x="143" y="1"/>
                    <a:pt x="135" y="0"/>
                    <a:pt x="12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3" name="Google Shape;2773;p11"/>
            <p:cNvSpPr/>
            <p:nvPr/>
          </p:nvSpPr>
          <p:spPr>
            <a:xfrm>
              <a:off x="183430" y="1019785"/>
              <a:ext cx="93583" cy="62752"/>
            </a:xfrm>
            <a:custGeom>
              <a:avLst/>
              <a:gdLst/>
              <a:ahLst/>
              <a:cxnLst/>
              <a:rect l="l" t="t" r="r" b="b"/>
              <a:pathLst>
                <a:path w="2319" h="1555" extrusionOk="0">
                  <a:moveTo>
                    <a:pt x="151" y="0"/>
                  </a:moveTo>
                  <a:cubicBezTo>
                    <a:pt x="90" y="0"/>
                    <a:pt x="35" y="40"/>
                    <a:pt x="17" y="102"/>
                  </a:cubicBezTo>
                  <a:cubicBezTo>
                    <a:pt x="0" y="173"/>
                    <a:pt x="45" y="249"/>
                    <a:pt x="115" y="266"/>
                  </a:cubicBezTo>
                  <a:cubicBezTo>
                    <a:pt x="210" y="287"/>
                    <a:pt x="302" y="316"/>
                    <a:pt x="394" y="349"/>
                  </a:cubicBezTo>
                  <a:cubicBezTo>
                    <a:pt x="647" y="454"/>
                    <a:pt x="885" y="588"/>
                    <a:pt x="1109" y="747"/>
                  </a:cubicBezTo>
                  <a:cubicBezTo>
                    <a:pt x="1260" y="859"/>
                    <a:pt x="1406" y="977"/>
                    <a:pt x="1544" y="1103"/>
                  </a:cubicBezTo>
                  <a:cubicBezTo>
                    <a:pt x="1682" y="1230"/>
                    <a:pt x="1813" y="1363"/>
                    <a:pt x="1946" y="1498"/>
                  </a:cubicBezTo>
                  <a:cubicBezTo>
                    <a:pt x="1984" y="1536"/>
                    <a:pt x="2035" y="1554"/>
                    <a:pt x="2086" y="1554"/>
                  </a:cubicBezTo>
                  <a:cubicBezTo>
                    <a:pt x="2142" y="1554"/>
                    <a:pt x="2198" y="1532"/>
                    <a:pt x="2237" y="1491"/>
                  </a:cubicBezTo>
                  <a:cubicBezTo>
                    <a:pt x="2318" y="1408"/>
                    <a:pt x="2313" y="1279"/>
                    <a:pt x="2231" y="1200"/>
                  </a:cubicBezTo>
                  <a:cubicBezTo>
                    <a:pt x="2084" y="1053"/>
                    <a:pt x="1928" y="912"/>
                    <a:pt x="1763" y="783"/>
                  </a:cubicBezTo>
                  <a:cubicBezTo>
                    <a:pt x="1603" y="655"/>
                    <a:pt x="1437" y="533"/>
                    <a:pt x="1260" y="430"/>
                  </a:cubicBezTo>
                  <a:cubicBezTo>
                    <a:pt x="1086" y="328"/>
                    <a:pt x="907" y="236"/>
                    <a:pt x="720" y="164"/>
                  </a:cubicBezTo>
                  <a:cubicBezTo>
                    <a:pt x="545" y="98"/>
                    <a:pt x="362" y="45"/>
                    <a:pt x="180" y="6"/>
                  </a:cubicBezTo>
                  <a:cubicBezTo>
                    <a:pt x="178" y="6"/>
                    <a:pt x="178" y="6"/>
                    <a:pt x="180" y="3"/>
                  </a:cubicBezTo>
                  <a:cubicBezTo>
                    <a:pt x="170" y="1"/>
                    <a:pt x="161" y="0"/>
                    <a:pt x="15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4" name="Google Shape;2774;p11"/>
            <p:cNvSpPr/>
            <p:nvPr/>
          </p:nvSpPr>
          <p:spPr>
            <a:xfrm>
              <a:off x="330927" y="1018615"/>
              <a:ext cx="118805" cy="78692"/>
            </a:xfrm>
            <a:custGeom>
              <a:avLst/>
              <a:gdLst/>
              <a:ahLst/>
              <a:cxnLst/>
              <a:rect l="l" t="t" r="r" b="b"/>
              <a:pathLst>
                <a:path w="2944" h="1950" extrusionOk="0">
                  <a:moveTo>
                    <a:pt x="2812" y="0"/>
                  </a:moveTo>
                  <a:cubicBezTo>
                    <a:pt x="2792" y="0"/>
                    <a:pt x="2771" y="4"/>
                    <a:pt x="2751" y="12"/>
                  </a:cubicBezTo>
                  <a:cubicBezTo>
                    <a:pt x="2503" y="102"/>
                    <a:pt x="2254" y="196"/>
                    <a:pt x="2011" y="306"/>
                  </a:cubicBezTo>
                  <a:cubicBezTo>
                    <a:pt x="1769" y="416"/>
                    <a:pt x="1533" y="532"/>
                    <a:pt x="1300" y="660"/>
                  </a:cubicBezTo>
                  <a:cubicBezTo>
                    <a:pt x="861" y="898"/>
                    <a:pt x="427" y="1184"/>
                    <a:pt x="81" y="1550"/>
                  </a:cubicBezTo>
                  <a:cubicBezTo>
                    <a:pt x="37" y="1595"/>
                    <a:pt x="8" y="1645"/>
                    <a:pt x="3" y="1710"/>
                  </a:cubicBezTo>
                  <a:cubicBezTo>
                    <a:pt x="1" y="1769"/>
                    <a:pt x="22" y="1829"/>
                    <a:pt x="61" y="1873"/>
                  </a:cubicBezTo>
                  <a:cubicBezTo>
                    <a:pt x="106" y="1922"/>
                    <a:pt x="172" y="1949"/>
                    <a:pt x="238" y="1949"/>
                  </a:cubicBezTo>
                  <a:cubicBezTo>
                    <a:pt x="291" y="1949"/>
                    <a:pt x="345" y="1931"/>
                    <a:pt x="384" y="1891"/>
                  </a:cubicBezTo>
                  <a:cubicBezTo>
                    <a:pt x="574" y="1707"/>
                    <a:pt x="762" y="1520"/>
                    <a:pt x="964" y="1349"/>
                  </a:cubicBezTo>
                  <a:cubicBezTo>
                    <a:pt x="1138" y="1201"/>
                    <a:pt x="1318" y="1063"/>
                    <a:pt x="1507" y="933"/>
                  </a:cubicBezTo>
                  <a:cubicBezTo>
                    <a:pt x="1928" y="651"/>
                    <a:pt x="2388" y="417"/>
                    <a:pt x="2860" y="230"/>
                  </a:cubicBezTo>
                  <a:cubicBezTo>
                    <a:pt x="2922" y="206"/>
                    <a:pt x="2944" y="121"/>
                    <a:pt x="2915" y="65"/>
                  </a:cubicBezTo>
                  <a:cubicBezTo>
                    <a:pt x="2898" y="29"/>
                    <a:pt x="2867" y="9"/>
                    <a:pt x="2836" y="2"/>
                  </a:cubicBezTo>
                  <a:cubicBezTo>
                    <a:pt x="2828" y="1"/>
                    <a:pt x="2820" y="0"/>
                    <a:pt x="281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5" name="Google Shape;2775;p11"/>
            <p:cNvSpPr/>
            <p:nvPr/>
          </p:nvSpPr>
          <p:spPr>
            <a:xfrm>
              <a:off x="314825" y="1089074"/>
              <a:ext cx="88297" cy="46933"/>
            </a:xfrm>
            <a:custGeom>
              <a:avLst/>
              <a:gdLst/>
              <a:ahLst/>
              <a:cxnLst/>
              <a:rect l="l" t="t" r="r" b="b"/>
              <a:pathLst>
                <a:path w="2188" h="1163" extrusionOk="0">
                  <a:moveTo>
                    <a:pt x="2057" y="1"/>
                  </a:moveTo>
                  <a:cubicBezTo>
                    <a:pt x="2049" y="1"/>
                    <a:pt x="2041" y="2"/>
                    <a:pt x="2033" y="4"/>
                  </a:cubicBezTo>
                  <a:cubicBezTo>
                    <a:pt x="1853" y="47"/>
                    <a:pt x="1678" y="94"/>
                    <a:pt x="1504" y="156"/>
                  </a:cubicBezTo>
                  <a:cubicBezTo>
                    <a:pt x="1340" y="215"/>
                    <a:pt x="1178" y="280"/>
                    <a:pt x="1020" y="351"/>
                  </a:cubicBezTo>
                  <a:cubicBezTo>
                    <a:pt x="862" y="423"/>
                    <a:pt x="707" y="501"/>
                    <a:pt x="553" y="581"/>
                  </a:cubicBezTo>
                  <a:cubicBezTo>
                    <a:pt x="402" y="665"/>
                    <a:pt x="247" y="741"/>
                    <a:pt x="101" y="833"/>
                  </a:cubicBezTo>
                  <a:cubicBezTo>
                    <a:pt x="62" y="860"/>
                    <a:pt x="29" y="887"/>
                    <a:pt x="15" y="937"/>
                  </a:cubicBezTo>
                  <a:cubicBezTo>
                    <a:pt x="0" y="978"/>
                    <a:pt x="5" y="1027"/>
                    <a:pt x="25" y="1067"/>
                  </a:cubicBezTo>
                  <a:cubicBezTo>
                    <a:pt x="53" y="1125"/>
                    <a:pt x="118" y="1162"/>
                    <a:pt x="183" y="1162"/>
                  </a:cubicBezTo>
                  <a:cubicBezTo>
                    <a:pt x="209" y="1162"/>
                    <a:pt x="235" y="1156"/>
                    <a:pt x="259" y="1143"/>
                  </a:cubicBezTo>
                  <a:cubicBezTo>
                    <a:pt x="410" y="1060"/>
                    <a:pt x="553" y="960"/>
                    <a:pt x="701" y="870"/>
                  </a:cubicBezTo>
                  <a:cubicBezTo>
                    <a:pt x="832" y="791"/>
                    <a:pt x="963" y="716"/>
                    <a:pt x="1098" y="644"/>
                  </a:cubicBezTo>
                  <a:cubicBezTo>
                    <a:pt x="1356" y="508"/>
                    <a:pt x="1620" y="386"/>
                    <a:pt x="1896" y="287"/>
                  </a:cubicBezTo>
                  <a:cubicBezTo>
                    <a:pt x="1958" y="267"/>
                    <a:pt x="2021" y="250"/>
                    <a:pt x="2083" y="231"/>
                  </a:cubicBezTo>
                  <a:cubicBezTo>
                    <a:pt x="2145" y="215"/>
                    <a:pt x="2188" y="158"/>
                    <a:pt x="2173" y="93"/>
                  </a:cubicBezTo>
                  <a:cubicBezTo>
                    <a:pt x="2162" y="48"/>
                    <a:pt x="2125" y="13"/>
                    <a:pt x="2080" y="4"/>
                  </a:cubicBezTo>
                  <a:cubicBezTo>
                    <a:pt x="2072" y="2"/>
                    <a:pt x="2065" y="1"/>
                    <a:pt x="205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6" name="Google Shape;2776;p11"/>
            <p:cNvSpPr/>
            <p:nvPr/>
          </p:nvSpPr>
          <p:spPr>
            <a:xfrm>
              <a:off x="282299" y="1030721"/>
              <a:ext cx="66303" cy="84665"/>
            </a:xfrm>
            <a:custGeom>
              <a:avLst/>
              <a:gdLst/>
              <a:ahLst/>
              <a:cxnLst/>
              <a:rect l="l" t="t" r="r" b="b"/>
              <a:pathLst>
                <a:path w="1643" h="2098" extrusionOk="0">
                  <a:moveTo>
                    <a:pt x="1449" y="1"/>
                  </a:moveTo>
                  <a:cubicBezTo>
                    <a:pt x="1408" y="1"/>
                    <a:pt x="1367" y="13"/>
                    <a:pt x="1336" y="44"/>
                  </a:cubicBezTo>
                  <a:cubicBezTo>
                    <a:pt x="1073" y="288"/>
                    <a:pt x="828" y="544"/>
                    <a:pt x="617" y="834"/>
                  </a:cubicBezTo>
                  <a:cubicBezTo>
                    <a:pt x="403" y="1122"/>
                    <a:pt x="209" y="1431"/>
                    <a:pt x="44" y="1750"/>
                  </a:cubicBezTo>
                  <a:cubicBezTo>
                    <a:pt x="16" y="1806"/>
                    <a:pt x="1" y="1858"/>
                    <a:pt x="13" y="1921"/>
                  </a:cubicBezTo>
                  <a:cubicBezTo>
                    <a:pt x="26" y="1978"/>
                    <a:pt x="59" y="2029"/>
                    <a:pt x="110" y="2062"/>
                  </a:cubicBezTo>
                  <a:cubicBezTo>
                    <a:pt x="147" y="2085"/>
                    <a:pt x="191" y="2098"/>
                    <a:pt x="235" y="2098"/>
                  </a:cubicBezTo>
                  <a:cubicBezTo>
                    <a:pt x="250" y="2098"/>
                    <a:pt x="265" y="2096"/>
                    <a:pt x="279" y="2093"/>
                  </a:cubicBezTo>
                  <a:cubicBezTo>
                    <a:pt x="331" y="2083"/>
                    <a:pt x="396" y="2047"/>
                    <a:pt x="421" y="1997"/>
                  </a:cubicBezTo>
                  <a:cubicBezTo>
                    <a:pt x="551" y="1730"/>
                    <a:pt x="684" y="1464"/>
                    <a:pt x="845" y="1213"/>
                  </a:cubicBezTo>
                  <a:cubicBezTo>
                    <a:pt x="992" y="980"/>
                    <a:pt x="1151" y="760"/>
                    <a:pt x="1326" y="549"/>
                  </a:cubicBezTo>
                  <a:cubicBezTo>
                    <a:pt x="1401" y="462"/>
                    <a:pt x="1480" y="380"/>
                    <a:pt x="1563" y="298"/>
                  </a:cubicBezTo>
                  <a:cubicBezTo>
                    <a:pt x="1629" y="233"/>
                    <a:pt x="1642" y="130"/>
                    <a:pt x="1578" y="58"/>
                  </a:cubicBezTo>
                  <a:cubicBezTo>
                    <a:pt x="1552" y="29"/>
                    <a:pt x="1517" y="11"/>
                    <a:pt x="1483" y="4"/>
                  </a:cubicBezTo>
                  <a:cubicBezTo>
                    <a:pt x="1472" y="2"/>
                    <a:pt x="1460" y="1"/>
                    <a:pt x="144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7" name="Google Shape;2777;p11"/>
            <p:cNvSpPr/>
            <p:nvPr/>
          </p:nvSpPr>
          <p:spPr>
            <a:xfrm>
              <a:off x="393920" y="1045289"/>
              <a:ext cx="79984" cy="34826"/>
            </a:xfrm>
            <a:custGeom>
              <a:avLst/>
              <a:gdLst/>
              <a:ahLst/>
              <a:cxnLst/>
              <a:rect l="l" t="t" r="r" b="b"/>
              <a:pathLst>
                <a:path w="1982" h="863" extrusionOk="0">
                  <a:moveTo>
                    <a:pt x="1867" y="1"/>
                  </a:moveTo>
                  <a:cubicBezTo>
                    <a:pt x="1859" y="1"/>
                    <a:pt x="1852" y="2"/>
                    <a:pt x="1845" y="3"/>
                  </a:cubicBezTo>
                  <a:cubicBezTo>
                    <a:pt x="1687" y="36"/>
                    <a:pt x="1529" y="68"/>
                    <a:pt x="1371" y="102"/>
                  </a:cubicBezTo>
                  <a:cubicBezTo>
                    <a:pt x="1213" y="135"/>
                    <a:pt x="1055" y="167"/>
                    <a:pt x="900" y="211"/>
                  </a:cubicBezTo>
                  <a:cubicBezTo>
                    <a:pt x="755" y="253"/>
                    <a:pt x="607" y="295"/>
                    <a:pt x="466" y="352"/>
                  </a:cubicBezTo>
                  <a:cubicBezTo>
                    <a:pt x="392" y="382"/>
                    <a:pt x="317" y="412"/>
                    <a:pt x="248" y="453"/>
                  </a:cubicBezTo>
                  <a:cubicBezTo>
                    <a:pt x="180" y="490"/>
                    <a:pt x="119" y="532"/>
                    <a:pt x="58" y="576"/>
                  </a:cubicBezTo>
                  <a:cubicBezTo>
                    <a:pt x="25" y="599"/>
                    <a:pt x="5" y="649"/>
                    <a:pt x="5" y="690"/>
                  </a:cubicBezTo>
                  <a:cubicBezTo>
                    <a:pt x="1" y="733"/>
                    <a:pt x="15" y="774"/>
                    <a:pt x="44" y="806"/>
                  </a:cubicBezTo>
                  <a:cubicBezTo>
                    <a:pt x="75" y="839"/>
                    <a:pt x="124" y="862"/>
                    <a:pt x="171" y="862"/>
                  </a:cubicBezTo>
                  <a:cubicBezTo>
                    <a:pt x="194" y="862"/>
                    <a:pt x="218" y="856"/>
                    <a:pt x="238" y="843"/>
                  </a:cubicBezTo>
                  <a:cubicBezTo>
                    <a:pt x="377" y="760"/>
                    <a:pt x="511" y="672"/>
                    <a:pt x="654" y="598"/>
                  </a:cubicBezTo>
                  <a:cubicBezTo>
                    <a:pt x="781" y="534"/>
                    <a:pt x="909" y="480"/>
                    <a:pt x="1041" y="433"/>
                  </a:cubicBezTo>
                  <a:lnTo>
                    <a:pt x="1041" y="433"/>
                  </a:lnTo>
                  <a:cubicBezTo>
                    <a:pt x="1031" y="437"/>
                    <a:pt x="1019" y="440"/>
                    <a:pt x="1011" y="444"/>
                  </a:cubicBezTo>
                  <a:cubicBezTo>
                    <a:pt x="1163" y="392"/>
                    <a:pt x="1318" y="343"/>
                    <a:pt x="1476" y="306"/>
                  </a:cubicBezTo>
                  <a:cubicBezTo>
                    <a:pt x="1612" y="272"/>
                    <a:pt x="1750" y="241"/>
                    <a:pt x="1888" y="210"/>
                  </a:cubicBezTo>
                  <a:cubicBezTo>
                    <a:pt x="1944" y="198"/>
                    <a:pt x="1982" y="142"/>
                    <a:pt x="1969" y="86"/>
                  </a:cubicBezTo>
                  <a:cubicBezTo>
                    <a:pt x="1959" y="45"/>
                    <a:pt x="1926" y="13"/>
                    <a:pt x="1888" y="3"/>
                  </a:cubicBezTo>
                  <a:cubicBezTo>
                    <a:pt x="1881" y="2"/>
                    <a:pt x="1874" y="1"/>
                    <a:pt x="186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8" name="Google Shape;2778;p11"/>
            <p:cNvSpPr/>
            <p:nvPr/>
          </p:nvSpPr>
          <p:spPr>
            <a:xfrm>
              <a:off x="389764" y="817730"/>
              <a:ext cx="44310" cy="86602"/>
            </a:xfrm>
            <a:custGeom>
              <a:avLst/>
              <a:gdLst/>
              <a:ahLst/>
              <a:cxnLst/>
              <a:rect l="l" t="t" r="r" b="b"/>
              <a:pathLst>
                <a:path w="1098" h="2146" extrusionOk="0">
                  <a:moveTo>
                    <a:pt x="936" y="0"/>
                  </a:moveTo>
                  <a:cubicBezTo>
                    <a:pt x="890" y="0"/>
                    <a:pt x="844" y="22"/>
                    <a:pt x="819" y="63"/>
                  </a:cubicBezTo>
                  <a:cubicBezTo>
                    <a:pt x="640" y="355"/>
                    <a:pt x="487" y="664"/>
                    <a:pt x="352" y="980"/>
                  </a:cubicBezTo>
                  <a:cubicBezTo>
                    <a:pt x="225" y="1286"/>
                    <a:pt x="114" y="1596"/>
                    <a:pt x="25" y="1916"/>
                  </a:cubicBezTo>
                  <a:cubicBezTo>
                    <a:pt x="0" y="2007"/>
                    <a:pt x="42" y="2106"/>
                    <a:pt x="135" y="2136"/>
                  </a:cubicBezTo>
                  <a:cubicBezTo>
                    <a:pt x="154" y="2142"/>
                    <a:pt x="172" y="2146"/>
                    <a:pt x="190" y="2146"/>
                  </a:cubicBezTo>
                  <a:cubicBezTo>
                    <a:pt x="262" y="2146"/>
                    <a:pt x="330" y="2099"/>
                    <a:pt x="354" y="2027"/>
                  </a:cubicBezTo>
                  <a:cubicBezTo>
                    <a:pt x="440" y="1776"/>
                    <a:pt x="516" y="1523"/>
                    <a:pt x="597" y="1271"/>
                  </a:cubicBezTo>
                  <a:cubicBezTo>
                    <a:pt x="675" y="1032"/>
                    <a:pt x="766" y="796"/>
                    <a:pt x="871" y="565"/>
                  </a:cubicBezTo>
                  <a:lnTo>
                    <a:pt x="871" y="565"/>
                  </a:lnTo>
                  <a:cubicBezTo>
                    <a:pt x="929" y="447"/>
                    <a:pt x="992" y="333"/>
                    <a:pt x="1058" y="221"/>
                  </a:cubicBezTo>
                  <a:cubicBezTo>
                    <a:pt x="1098" y="154"/>
                    <a:pt x="1085" y="68"/>
                    <a:pt x="1016" y="23"/>
                  </a:cubicBezTo>
                  <a:cubicBezTo>
                    <a:pt x="1002" y="15"/>
                    <a:pt x="986" y="7"/>
                    <a:pt x="966" y="3"/>
                  </a:cubicBezTo>
                  <a:cubicBezTo>
                    <a:pt x="956" y="1"/>
                    <a:pt x="946" y="0"/>
                    <a:pt x="93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9" name="Google Shape;2779;p11"/>
            <p:cNvSpPr/>
            <p:nvPr/>
          </p:nvSpPr>
          <p:spPr>
            <a:xfrm>
              <a:off x="117451" y="949286"/>
              <a:ext cx="87207" cy="58918"/>
            </a:xfrm>
            <a:custGeom>
              <a:avLst/>
              <a:gdLst/>
              <a:ahLst/>
              <a:cxnLst/>
              <a:rect l="l" t="t" r="r" b="b"/>
              <a:pathLst>
                <a:path w="2161" h="1460" extrusionOk="0">
                  <a:moveTo>
                    <a:pt x="1044" y="775"/>
                  </a:moveTo>
                  <a:cubicBezTo>
                    <a:pt x="1045" y="775"/>
                    <a:pt x="1045" y="776"/>
                    <a:pt x="1046" y="776"/>
                  </a:cubicBezTo>
                  <a:cubicBezTo>
                    <a:pt x="1045" y="776"/>
                    <a:pt x="1045" y="775"/>
                    <a:pt x="1044" y="775"/>
                  </a:cubicBezTo>
                  <a:close/>
                  <a:moveTo>
                    <a:pt x="141" y="1"/>
                  </a:moveTo>
                  <a:cubicBezTo>
                    <a:pt x="96" y="1"/>
                    <a:pt x="50" y="30"/>
                    <a:pt x="29" y="73"/>
                  </a:cubicBezTo>
                  <a:cubicBezTo>
                    <a:pt x="1" y="134"/>
                    <a:pt x="29" y="205"/>
                    <a:pt x="90" y="235"/>
                  </a:cubicBezTo>
                  <a:cubicBezTo>
                    <a:pt x="415" y="402"/>
                    <a:pt x="736" y="579"/>
                    <a:pt x="1044" y="775"/>
                  </a:cubicBezTo>
                  <a:lnTo>
                    <a:pt x="1044" y="775"/>
                  </a:lnTo>
                  <a:cubicBezTo>
                    <a:pt x="1034" y="768"/>
                    <a:pt x="1025" y="761"/>
                    <a:pt x="1016" y="755"/>
                  </a:cubicBezTo>
                  <a:lnTo>
                    <a:pt x="1016" y="755"/>
                  </a:lnTo>
                  <a:cubicBezTo>
                    <a:pt x="1325" y="952"/>
                    <a:pt x="1614" y="1174"/>
                    <a:pt x="1881" y="1423"/>
                  </a:cubicBezTo>
                  <a:cubicBezTo>
                    <a:pt x="1908" y="1448"/>
                    <a:pt x="1944" y="1460"/>
                    <a:pt x="1979" y="1460"/>
                  </a:cubicBezTo>
                  <a:cubicBezTo>
                    <a:pt x="2026" y="1460"/>
                    <a:pt x="2073" y="1440"/>
                    <a:pt x="2103" y="1404"/>
                  </a:cubicBezTo>
                  <a:cubicBezTo>
                    <a:pt x="2161" y="1336"/>
                    <a:pt x="2151" y="1239"/>
                    <a:pt x="2086" y="1181"/>
                  </a:cubicBezTo>
                  <a:cubicBezTo>
                    <a:pt x="1806" y="927"/>
                    <a:pt x="1492" y="713"/>
                    <a:pt x="1164" y="523"/>
                  </a:cubicBezTo>
                  <a:cubicBezTo>
                    <a:pt x="848" y="338"/>
                    <a:pt x="522" y="176"/>
                    <a:pt x="195" y="14"/>
                  </a:cubicBezTo>
                  <a:cubicBezTo>
                    <a:pt x="186" y="8"/>
                    <a:pt x="177" y="6"/>
                    <a:pt x="166" y="4"/>
                  </a:cubicBezTo>
                  <a:cubicBezTo>
                    <a:pt x="158" y="2"/>
                    <a:pt x="150" y="1"/>
                    <a:pt x="14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0" name="Google Shape;2780;p11"/>
            <p:cNvSpPr/>
            <p:nvPr/>
          </p:nvSpPr>
          <p:spPr>
            <a:xfrm>
              <a:off x="156514" y="1082092"/>
              <a:ext cx="99919" cy="21388"/>
            </a:xfrm>
            <a:custGeom>
              <a:avLst/>
              <a:gdLst/>
              <a:ahLst/>
              <a:cxnLst/>
              <a:rect l="l" t="t" r="r" b="b"/>
              <a:pathLst>
                <a:path w="2476" h="530" extrusionOk="0">
                  <a:moveTo>
                    <a:pt x="1354" y="354"/>
                  </a:moveTo>
                  <a:lnTo>
                    <a:pt x="1354" y="354"/>
                  </a:lnTo>
                  <a:cubicBezTo>
                    <a:pt x="1355" y="354"/>
                    <a:pt x="1356" y="354"/>
                    <a:pt x="1357" y="354"/>
                  </a:cubicBezTo>
                  <a:cubicBezTo>
                    <a:pt x="1356" y="354"/>
                    <a:pt x="1355" y="354"/>
                    <a:pt x="1354" y="354"/>
                  </a:cubicBezTo>
                  <a:close/>
                  <a:moveTo>
                    <a:pt x="1398" y="1"/>
                  </a:moveTo>
                  <a:cubicBezTo>
                    <a:pt x="1324" y="1"/>
                    <a:pt x="1249" y="4"/>
                    <a:pt x="1174" y="10"/>
                  </a:cubicBezTo>
                  <a:cubicBezTo>
                    <a:pt x="983" y="29"/>
                    <a:pt x="797" y="66"/>
                    <a:pt x="613" y="122"/>
                  </a:cubicBezTo>
                  <a:cubicBezTo>
                    <a:pt x="439" y="178"/>
                    <a:pt x="265" y="237"/>
                    <a:pt x="94" y="302"/>
                  </a:cubicBezTo>
                  <a:cubicBezTo>
                    <a:pt x="32" y="325"/>
                    <a:pt x="1" y="389"/>
                    <a:pt x="22" y="451"/>
                  </a:cubicBezTo>
                  <a:cubicBezTo>
                    <a:pt x="38" y="498"/>
                    <a:pt x="85" y="530"/>
                    <a:pt x="134" y="530"/>
                  </a:cubicBezTo>
                  <a:cubicBezTo>
                    <a:pt x="147" y="530"/>
                    <a:pt x="159" y="527"/>
                    <a:pt x="172" y="523"/>
                  </a:cubicBezTo>
                  <a:cubicBezTo>
                    <a:pt x="287" y="481"/>
                    <a:pt x="402" y="444"/>
                    <a:pt x="519" y="417"/>
                  </a:cubicBezTo>
                  <a:cubicBezTo>
                    <a:pt x="667" y="388"/>
                    <a:pt x="815" y="374"/>
                    <a:pt x="966" y="365"/>
                  </a:cubicBezTo>
                  <a:cubicBezTo>
                    <a:pt x="1069" y="357"/>
                    <a:pt x="1172" y="353"/>
                    <a:pt x="1276" y="353"/>
                  </a:cubicBezTo>
                  <a:cubicBezTo>
                    <a:pt x="1302" y="353"/>
                    <a:pt x="1328" y="353"/>
                    <a:pt x="1354" y="354"/>
                  </a:cubicBezTo>
                  <a:lnTo>
                    <a:pt x="1354" y="354"/>
                  </a:lnTo>
                  <a:cubicBezTo>
                    <a:pt x="1348" y="353"/>
                    <a:pt x="1341" y="352"/>
                    <a:pt x="1335" y="352"/>
                  </a:cubicBezTo>
                  <a:cubicBezTo>
                    <a:pt x="1344" y="352"/>
                    <a:pt x="1351" y="354"/>
                    <a:pt x="1360" y="354"/>
                  </a:cubicBezTo>
                  <a:lnTo>
                    <a:pt x="1361" y="354"/>
                  </a:lnTo>
                  <a:cubicBezTo>
                    <a:pt x="1490" y="362"/>
                    <a:pt x="1621" y="375"/>
                    <a:pt x="1747" y="401"/>
                  </a:cubicBezTo>
                  <a:cubicBezTo>
                    <a:pt x="1890" y="427"/>
                    <a:pt x="2027" y="467"/>
                    <a:pt x="2167" y="509"/>
                  </a:cubicBezTo>
                  <a:cubicBezTo>
                    <a:pt x="2162" y="507"/>
                    <a:pt x="2157" y="505"/>
                    <a:pt x="2152" y="503"/>
                  </a:cubicBezTo>
                  <a:lnTo>
                    <a:pt x="2152" y="503"/>
                  </a:lnTo>
                  <a:cubicBezTo>
                    <a:pt x="2160" y="505"/>
                    <a:pt x="2169" y="507"/>
                    <a:pt x="2175" y="510"/>
                  </a:cubicBezTo>
                  <a:cubicBezTo>
                    <a:pt x="2204" y="522"/>
                    <a:pt x="2231" y="528"/>
                    <a:pt x="2261" y="528"/>
                  </a:cubicBezTo>
                  <a:cubicBezTo>
                    <a:pt x="2266" y="528"/>
                    <a:pt x="2273" y="528"/>
                    <a:pt x="2279" y="527"/>
                  </a:cubicBezTo>
                  <a:cubicBezTo>
                    <a:pt x="2315" y="524"/>
                    <a:pt x="2348" y="514"/>
                    <a:pt x="2376" y="494"/>
                  </a:cubicBezTo>
                  <a:cubicBezTo>
                    <a:pt x="2422" y="464"/>
                    <a:pt x="2455" y="415"/>
                    <a:pt x="2464" y="361"/>
                  </a:cubicBezTo>
                  <a:cubicBezTo>
                    <a:pt x="2476" y="308"/>
                    <a:pt x="2463" y="256"/>
                    <a:pt x="2432" y="210"/>
                  </a:cubicBezTo>
                  <a:cubicBezTo>
                    <a:pt x="2399" y="158"/>
                    <a:pt x="2353" y="141"/>
                    <a:pt x="2299" y="122"/>
                  </a:cubicBezTo>
                  <a:cubicBezTo>
                    <a:pt x="2220" y="99"/>
                    <a:pt x="2139" y="78"/>
                    <a:pt x="2056" y="61"/>
                  </a:cubicBezTo>
                  <a:cubicBezTo>
                    <a:pt x="1938" y="36"/>
                    <a:pt x="1818" y="20"/>
                    <a:pt x="1696" y="13"/>
                  </a:cubicBezTo>
                  <a:cubicBezTo>
                    <a:pt x="1596" y="6"/>
                    <a:pt x="1497" y="1"/>
                    <a:pt x="139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1" name="Google Shape;2781;p11"/>
            <p:cNvSpPr/>
            <p:nvPr/>
          </p:nvSpPr>
          <p:spPr>
            <a:xfrm>
              <a:off x="223987" y="1117483"/>
              <a:ext cx="40718" cy="16747"/>
            </a:xfrm>
            <a:custGeom>
              <a:avLst/>
              <a:gdLst/>
              <a:ahLst/>
              <a:cxnLst/>
              <a:rect l="l" t="t" r="r" b="b"/>
              <a:pathLst>
                <a:path w="1009" h="415" extrusionOk="0">
                  <a:moveTo>
                    <a:pt x="841" y="1"/>
                  </a:moveTo>
                  <a:cubicBezTo>
                    <a:pt x="590" y="12"/>
                    <a:pt x="338" y="73"/>
                    <a:pt x="103" y="159"/>
                  </a:cubicBezTo>
                  <a:cubicBezTo>
                    <a:pt x="37" y="185"/>
                    <a:pt x="1" y="258"/>
                    <a:pt x="24" y="327"/>
                  </a:cubicBezTo>
                  <a:cubicBezTo>
                    <a:pt x="42" y="381"/>
                    <a:pt x="95" y="414"/>
                    <a:pt x="149" y="414"/>
                  </a:cubicBezTo>
                  <a:cubicBezTo>
                    <a:pt x="163" y="414"/>
                    <a:pt x="177" y="412"/>
                    <a:pt x="190" y="407"/>
                  </a:cubicBezTo>
                  <a:cubicBezTo>
                    <a:pt x="281" y="373"/>
                    <a:pt x="373" y="346"/>
                    <a:pt x="466" y="327"/>
                  </a:cubicBezTo>
                  <a:cubicBezTo>
                    <a:pt x="598" y="305"/>
                    <a:pt x="732" y="298"/>
                    <a:pt x="865" y="298"/>
                  </a:cubicBezTo>
                  <a:cubicBezTo>
                    <a:pt x="947" y="295"/>
                    <a:pt x="1009" y="212"/>
                    <a:pt x="1002" y="136"/>
                  </a:cubicBezTo>
                  <a:cubicBezTo>
                    <a:pt x="997" y="68"/>
                    <a:pt x="944" y="15"/>
                    <a:pt x="880" y="5"/>
                  </a:cubicBezTo>
                  <a:cubicBezTo>
                    <a:pt x="867" y="1"/>
                    <a:pt x="855" y="1"/>
                    <a:pt x="84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2" name="Google Shape;2782;p11"/>
            <p:cNvSpPr/>
            <p:nvPr/>
          </p:nvSpPr>
          <p:spPr>
            <a:xfrm>
              <a:off x="407480" y="793436"/>
              <a:ext cx="45319" cy="44713"/>
            </a:xfrm>
            <a:custGeom>
              <a:avLst/>
              <a:gdLst/>
              <a:ahLst/>
              <a:cxnLst/>
              <a:rect l="l" t="t" r="r" b="b"/>
              <a:pathLst>
                <a:path w="1123" h="1108" extrusionOk="0">
                  <a:moveTo>
                    <a:pt x="542" y="1"/>
                  </a:moveTo>
                  <a:cubicBezTo>
                    <a:pt x="280" y="1"/>
                    <a:pt x="48" y="241"/>
                    <a:pt x="17" y="490"/>
                  </a:cubicBezTo>
                  <a:cubicBezTo>
                    <a:pt x="1" y="634"/>
                    <a:pt x="43" y="782"/>
                    <a:pt x="132" y="895"/>
                  </a:cubicBezTo>
                  <a:cubicBezTo>
                    <a:pt x="229" y="1017"/>
                    <a:pt x="351" y="1069"/>
                    <a:pt x="498" y="1099"/>
                  </a:cubicBezTo>
                  <a:cubicBezTo>
                    <a:pt x="526" y="1105"/>
                    <a:pt x="554" y="1108"/>
                    <a:pt x="582" y="1108"/>
                  </a:cubicBezTo>
                  <a:cubicBezTo>
                    <a:pt x="844" y="1108"/>
                    <a:pt x="1076" y="869"/>
                    <a:pt x="1107" y="618"/>
                  </a:cubicBezTo>
                  <a:cubicBezTo>
                    <a:pt x="1123" y="474"/>
                    <a:pt x="1083" y="328"/>
                    <a:pt x="992" y="214"/>
                  </a:cubicBezTo>
                  <a:cubicBezTo>
                    <a:pt x="896" y="94"/>
                    <a:pt x="774" y="41"/>
                    <a:pt x="626" y="9"/>
                  </a:cubicBezTo>
                  <a:cubicBezTo>
                    <a:pt x="598" y="3"/>
                    <a:pt x="570" y="1"/>
                    <a:pt x="54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3" name="Google Shape;2783;p11"/>
            <p:cNvSpPr/>
            <p:nvPr/>
          </p:nvSpPr>
          <p:spPr>
            <a:xfrm>
              <a:off x="427213" y="856995"/>
              <a:ext cx="35835" cy="35230"/>
            </a:xfrm>
            <a:custGeom>
              <a:avLst/>
              <a:gdLst/>
              <a:ahLst/>
              <a:cxnLst/>
              <a:rect l="l" t="t" r="r" b="b"/>
              <a:pathLst>
                <a:path w="888" h="873" extrusionOk="0">
                  <a:moveTo>
                    <a:pt x="428" y="0"/>
                  </a:moveTo>
                  <a:cubicBezTo>
                    <a:pt x="223" y="0"/>
                    <a:pt x="38" y="190"/>
                    <a:pt x="15" y="386"/>
                  </a:cubicBezTo>
                  <a:cubicBezTo>
                    <a:pt x="0" y="499"/>
                    <a:pt x="35" y="614"/>
                    <a:pt x="105" y="703"/>
                  </a:cubicBezTo>
                  <a:cubicBezTo>
                    <a:pt x="181" y="801"/>
                    <a:pt x="278" y="843"/>
                    <a:pt x="394" y="866"/>
                  </a:cubicBezTo>
                  <a:cubicBezTo>
                    <a:pt x="417" y="871"/>
                    <a:pt x="439" y="873"/>
                    <a:pt x="462" y="873"/>
                  </a:cubicBezTo>
                  <a:cubicBezTo>
                    <a:pt x="666" y="873"/>
                    <a:pt x="850" y="682"/>
                    <a:pt x="874" y="487"/>
                  </a:cubicBezTo>
                  <a:cubicBezTo>
                    <a:pt x="888" y="373"/>
                    <a:pt x="853" y="258"/>
                    <a:pt x="783" y="169"/>
                  </a:cubicBezTo>
                  <a:cubicBezTo>
                    <a:pt x="708" y="71"/>
                    <a:pt x="611" y="31"/>
                    <a:pt x="494" y="7"/>
                  </a:cubicBezTo>
                  <a:cubicBezTo>
                    <a:pt x="472" y="2"/>
                    <a:pt x="450" y="0"/>
                    <a:pt x="42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4" name="Google Shape;2784;p11"/>
            <p:cNvSpPr/>
            <p:nvPr/>
          </p:nvSpPr>
          <p:spPr>
            <a:xfrm>
              <a:off x="433750" y="920028"/>
              <a:ext cx="45319" cy="44713"/>
            </a:xfrm>
            <a:custGeom>
              <a:avLst/>
              <a:gdLst/>
              <a:ahLst/>
              <a:cxnLst/>
              <a:rect l="l" t="t" r="r" b="b"/>
              <a:pathLst>
                <a:path w="1123" h="1108" extrusionOk="0">
                  <a:moveTo>
                    <a:pt x="542" y="1"/>
                  </a:moveTo>
                  <a:cubicBezTo>
                    <a:pt x="280" y="1"/>
                    <a:pt x="48" y="241"/>
                    <a:pt x="16" y="490"/>
                  </a:cubicBezTo>
                  <a:cubicBezTo>
                    <a:pt x="1" y="634"/>
                    <a:pt x="41" y="782"/>
                    <a:pt x="131" y="894"/>
                  </a:cubicBezTo>
                  <a:cubicBezTo>
                    <a:pt x="228" y="1016"/>
                    <a:pt x="350" y="1069"/>
                    <a:pt x="498" y="1099"/>
                  </a:cubicBezTo>
                  <a:cubicBezTo>
                    <a:pt x="526" y="1105"/>
                    <a:pt x="554" y="1107"/>
                    <a:pt x="581" y="1107"/>
                  </a:cubicBezTo>
                  <a:cubicBezTo>
                    <a:pt x="843" y="1107"/>
                    <a:pt x="1075" y="867"/>
                    <a:pt x="1107" y="618"/>
                  </a:cubicBezTo>
                  <a:cubicBezTo>
                    <a:pt x="1122" y="474"/>
                    <a:pt x="1081" y="326"/>
                    <a:pt x="992" y="214"/>
                  </a:cubicBezTo>
                  <a:cubicBezTo>
                    <a:pt x="895" y="92"/>
                    <a:pt x="772" y="38"/>
                    <a:pt x="625" y="9"/>
                  </a:cubicBezTo>
                  <a:cubicBezTo>
                    <a:pt x="597" y="3"/>
                    <a:pt x="569" y="1"/>
                    <a:pt x="54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5" name="Google Shape;2785;p11"/>
            <p:cNvSpPr/>
            <p:nvPr/>
          </p:nvSpPr>
          <p:spPr>
            <a:xfrm>
              <a:off x="359982" y="817487"/>
              <a:ext cx="45278" cy="44713"/>
            </a:xfrm>
            <a:custGeom>
              <a:avLst/>
              <a:gdLst/>
              <a:ahLst/>
              <a:cxnLst/>
              <a:rect l="l" t="t" r="r" b="b"/>
              <a:pathLst>
                <a:path w="1122" h="1108" extrusionOk="0">
                  <a:moveTo>
                    <a:pt x="541" y="1"/>
                  </a:moveTo>
                  <a:cubicBezTo>
                    <a:pt x="279" y="1"/>
                    <a:pt x="47" y="241"/>
                    <a:pt x="16" y="490"/>
                  </a:cubicBezTo>
                  <a:cubicBezTo>
                    <a:pt x="0" y="634"/>
                    <a:pt x="42" y="782"/>
                    <a:pt x="131" y="895"/>
                  </a:cubicBezTo>
                  <a:cubicBezTo>
                    <a:pt x="229" y="1017"/>
                    <a:pt x="351" y="1069"/>
                    <a:pt x="497" y="1099"/>
                  </a:cubicBezTo>
                  <a:cubicBezTo>
                    <a:pt x="525" y="1105"/>
                    <a:pt x="554" y="1108"/>
                    <a:pt x="581" y="1108"/>
                  </a:cubicBezTo>
                  <a:cubicBezTo>
                    <a:pt x="843" y="1108"/>
                    <a:pt x="1075" y="869"/>
                    <a:pt x="1106" y="618"/>
                  </a:cubicBezTo>
                  <a:cubicBezTo>
                    <a:pt x="1122" y="475"/>
                    <a:pt x="1082" y="328"/>
                    <a:pt x="991" y="215"/>
                  </a:cubicBezTo>
                  <a:cubicBezTo>
                    <a:pt x="896" y="92"/>
                    <a:pt x="773" y="41"/>
                    <a:pt x="625" y="9"/>
                  </a:cubicBezTo>
                  <a:cubicBezTo>
                    <a:pt x="597" y="4"/>
                    <a:pt x="569" y="1"/>
                    <a:pt x="54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6" name="Google Shape;2786;p11"/>
            <p:cNvSpPr/>
            <p:nvPr/>
          </p:nvSpPr>
          <p:spPr>
            <a:xfrm>
              <a:off x="293599" y="774026"/>
              <a:ext cx="44955" cy="44229"/>
            </a:xfrm>
            <a:custGeom>
              <a:avLst/>
              <a:gdLst/>
              <a:ahLst/>
              <a:cxnLst/>
              <a:rect l="l" t="t" r="r" b="b"/>
              <a:pathLst>
                <a:path w="1114" h="1096" extrusionOk="0">
                  <a:moveTo>
                    <a:pt x="535" y="0"/>
                  </a:moveTo>
                  <a:cubicBezTo>
                    <a:pt x="277" y="0"/>
                    <a:pt x="48" y="237"/>
                    <a:pt x="19" y="486"/>
                  </a:cubicBezTo>
                  <a:cubicBezTo>
                    <a:pt x="1" y="627"/>
                    <a:pt x="42" y="773"/>
                    <a:pt x="131" y="884"/>
                  </a:cubicBezTo>
                  <a:cubicBezTo>
                    <a:pt x="225" y="1006"/>
                    <a:pt x="347" y="1056"/>
                    <a:pt x="495" y="1086"/>
                  </a:cubicBezTo>
                  <a:cubicBezTo>
                    <a:pt x="524" y="1092"/>
                    <a:pt x="553" y="1095"/>
                    <a:pt x="581" y="1095"/>
                  </a:cubicBezTo>
                  <a:cubicBezTo>
                    <a:pt x="838" y="1095"/>
                    <a:pt x="1067" y="858"/>
                    <a:pt x="1097" y="611"/>
                  </a:cubicBezTo>
                  <a:cubicBezTo>
                    <a:pt x="1114" y="469"/>
                    <a:pt x="1072" y="323"/>
                    <a:pt x="983" y="213"/>
                  </a:cubicBezTo>
                  <a:cubicBezTo>
                    <a:pt x="888" y="92"/>
                    <a:pt x="766" y="41"/>
                    <a:pt x="620" y="9"/>
                  </a:cubicBezTo>
                  <a:cubicBezTo>
                    <a:pt x="591" y="3"/>
                    <a:pt x="563" y="0"/>
                    <a:pt x="53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7" name="Google Shape;2787;p11"/>
            <p:cNvSpPr/>
            <p:nvPr/>
          </p:nvSpPr>
          <p:spPr>
            <a:xfrm>
              <a:off x="296222" y="882135"/>
              <a:ext cx="45319" cy="44713"/>
            </a:xfrm>
            <a:custGeom>
              <a:avLst/>
              <a:gdLst/>
              <a:ahLst/>
              <a:cxnLst/>
              <a:rect l="l" t="t" r="r" b="b"/>
              <a:pathLst>
                <a:path w="1123" h="1108" extrusionOk="0">
                  <a:moveTo>
                    <a:pt x="541" y="0"/>
                  </a:moveTo>
                  <a:cubicBezTo>
                    <a:pt x="279" y="0"/>
                    <a:pt x="47" y="240"/>
                    <a:pt x="16" y="490"/>
                  </a:cubicBezTo>
                  <a:cubicBezTo>
                    <a:pt x="0" y="633"/>
                    <a:pt x="42" y="781"/>
                    <a:pt x="131" y="895"/>
                  </a:cubicBezTo>
                  <a:cubicBezTo>
                    <a:pt x="229" y="1017"/>
                    <a:pt x="351" y="1069"/>
                    <a:pt x="497" y="1099"/>
                  </a:cubicBezTo>
                  <a:cubicBezTo>
                    <a:pt x="525" y="1104"/>
                    <a:pt x="554" y="1107"/>
                    <a:pt x="581" y="1107"/>
                  </a:cubicBezTo>
                  <a:cubicBezTo>
                    <a:pt x="843" y="1107"/>
                    <a:pt x="1075" y="868"/>
                    <a:pt x="1106" y="618"/>
                  </a:cubicBezTo>
                  <a:cubicBezTo>
                    <a:pt x="1122" y="474"/>
                    <a:pt x="1082" y="327"/>
                    <a:pt x="991" y="214"/>
                  </a:cubicBezTo>
                  <a:cubicBezTo>
                    <a:pt x="897" y="93"/>
                    <a:pt x="773" y="40"/>
                    <a:pt x="625" y="9"/>
                  </a:cubicBezTo>
                  <a:cubicBezTo>
                    <a:pt x="597" y="3"/>
                    <a:pt x="569" y="0"/>
                    <a:pt x="54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8" name="Google Shape;2788;p11"/>
            <p:cNvSpPr/>
            <p:nvPr/>
          </p:nvSpPr>
          <p:spPr>
            <a:xfrm>
              <a:off x="215997" y="796826"/>
              <a:ext cx="45359" cy="44673"/>
            </a:xfrm>
            <a:custGeom>
              <a:avLst/>
              <a:gdLst/>
              <a:ahLst/>
              <a:cxnLst/>
              <a:rect l="l" t="t" r="r" b="b"/>
              <a:pathLst>
                <a:path w="1124" h="1107" extrusionOk="0">
                  <a:moveTo>
                    <a:pt x="541" y="0"/>
                  </a:moveTo>
                  <a:cubicBezTo>
                    <a:pt x="279" y="0"/>
                    <a:pt x="48" y="239"/>
                    <a:pt x="18" y="490"/>
                  </a:cubicBezTo>
                  <a:cubicBezTo>
                    <a:pt x="0" y="633"/>
                    <a:pt x="42" y="780"/>
                    <a:pt x="133" y="893"/>
                  </a:cubicBezTo>
                  <a:cubicBezTo>
                    <a:pt x="229" y="1015"/>
                    <a:pt x="351" y="1067"/>
                    <a:pt x="499" y="1099"/>
                  </a:cubicBezTo>
                  <a:cubicBezTo>
                    <a:pt x="527" y="1104"/>
                    <a:pt x="555" y="1107"/>
                    <a:pt x="583" y="1107"/>
                  </a:cubicBezTo>
                  <a:cubicBezTo>
                    <a:pt x="845" y="1107"/>
                    <a:pt x="1077" y="867"/>
                    <a:pt x="1106" y="617"/>
                  </a:cubicBezTo>
                  <a:cubicBezTo>
                    <a:pt x="1124" y="474"/>
                    <a:pt x="1082" y="326"/>
                    <a:pt x="991" y="212"/>
                  </a:cubicBezTo>
                  <a:cubicBezTo>
                    <a:pt x="897" y="90"/>
                    <a:pt x="773" y="39"/>
                    <a:pt x="625" y="8"/>
                  </a:cubicBezTo>
                  <a:cubicBezTo>
                    <a:pt x="597" y="3"/>
                    <a:pt x="569" y="0"/>
                    <a:pt x="54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9" name="Google Shape;2789;p11"/>
            <p:cNvSpPr/>
            <p:nvPr/>
          </p:nvSpPr>
          <p:spPr>
            <a:xfrm>
              <a:off x="163415" y="838553"/>
              <a:ext cx="45319" cy="44673"/>
            </a:xfrm>
            <a:custGeom>
              <a:avLst/>
              <a:gdLst/>
              <a:ahLst/>
              <a:cxnLst/>
              <a:rect l="l" t="t" r="r" b="b"/>
              <a:pathLst>
                <a:path w="1123" h="1107" extrusionOk="0">
                  <a:moveTo>
                    <a:pt x="541" y="0"/>
                  </a:moveTo>
                  <a:cubicBezTo>
                    <a:pt x="280" y="0"/>
                    <a:pt x="48" y="239"/>
                    <a:pt x="17" y="490"/>
                  </a:cubicBezTo>
                  <a:cubicBezTo>
                    <a:pt x="1" y="633"/>
                    <a:pt x="42" y="780"/>
                    <a:pt x="131" y="893"/>
                  </a:cubicBezTo>
                  <a:cubicBezTo>
                    <a:pt x="229" y="1015"/>
                    <a:pt x="351" y="1067"/>
                    <a:pt x="498" y="1099"/>
                  </a:cubicBezTo>
                  <a:cubicBezTo>
                    <a:pt x="526" y="1104"/>
                    <a:pt x="554" y="1107"/>
                    <a:pt x="581" y="1107"/>
                  </a:cubicBezTo>
                  <a:cubicBezTo>
                    <a:pt x="843" y="1107"/>
                    <a:pt x="1075" y="867"/>
                    <a:pt x="1107" y="618"/>
                  </a:cubicBezTo>
                  <a:cubicBezTo>
                    <a:pt x="1122" y="474"/>
                    <a:pt x="1081" y="326"/>
                    <a:pt x="992" y="212"/>
                  </a:cubicBezTo>
                  <a:cubicBezTo>
                    <a:pt x="894" y="90"/>
                    <a:pt x="772" y="39"/>
                    <a:pt x="626" y="9"/>
                  </a:cubicBezTo>
                  <a:cubicBezTo>
                    <a:pt x="597" y="3"/>
                    <a:pt x="569" y="0"/>
                    <a:pt x="54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0" name="Google Shape;2790;p11"/>
            <p:cNvSpPr/>
            <p:nvPr/>
          </p:nvSpPr>
          <p:spPr>
            <a:xfrm>
              <a:off x="153003" y="913895"/>
              <a:ext cx="45278" cy="44713"/>
            </a:xfrm>
            <a:custGeom>
              <a:avLst/>
              <a:gdLst/>
              <a:ahLst/>
              <a:cxnLst/>
              <a:rect l="l" t="t" r="r" b="b"/>
              <a:pathLst>
                <a:path w="1122" h="1108" extrusionOk="0">
                  <a:moveTo>
                    <a:pt x="541" y="0"/>
                  </a:moveTo>
                  <a:cubicBezTo>
                    <a:pt x="279" y="0"/>
                    <a:pt x="47" y="239"/>
                    <a:pt x="16" y="490"/>
                  </a:cubicBezTo>
                  <a:cubicBezTo>
                    <a:pt x="0" y="634"/>
                    <a:pt x="42" y="780"/>
                    <a:pt x="131" y="893"/>
                  </a:cubicBezTo>
                  <a:cubicBezTo>
                    <a:pt x="229" y="1016"/>
                    <a:pt x="351" y="1067"/>
                    <a:pt x="497" y="1099"/>
                  </a:cubicBezTo>
                  <a:cubicBezTo>
                    <a:pt x="525" y="1104"/>
                    <a:pt x="553" y="1107"/>
                    <a:pt x="581" y="1107"/>
                  </a:cubicBezTo>
                  <a:cubicBezTo>
                    <a:pt x="843" y="1107"/>
                    <a:pt x="1075" y="867"/>
                    <a:pt x="1106" y="618"/>
                  </a:cubicBezTo>
                  <a:cubicBezTo>
                    <a:pt x="1122" y="474"/>
                    <a:pt x="1080" y="326"/>
                    <a:pt x="991" y="213"/>
                  </a:cubicBezTo>
                  <a:cubicBezTo>
                    <a:pt x="896" y="91"/>
                    <a:pt x="771" y="39"/>
                    <a:pt x="625" y="9"/>
                  </a:cubicBezTo>
                  <a:cubicBezTo>
                    <a:pt x="597" y="3"/>
                    <a:pt x="569" y="0"/>
                    <a:pt x="54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1" name="Google Shape;2791;p11"/>
            <p:cNvSpPr/>
            <p:nvPr/>
          </p:nvSpPr>
          <p:spPr>
            <a:xfrm>
              <a:off x="102963" y="930036"/>
              <a:ext cx="45157" cy="44310"/>
            </a:xfrm>
            <a:custGeom>
              <a:avLst/>
              <a:gdLst/>
              <a:ahLst/>
              <a:cxnLst/>
              <a:rect l="l" t="t" r="r" b="b"/>
              <a:pathLst>
                <a:path w="1119" h="1098" extrusionOk="0">
                  <a:moveTo>
                    <a:pt x="537" y="1"/>
                  </a:moveTo>
                  <a:cubicBezTo>
                    <a:pt x="278" y="1"/>
                    <a:pt x="48" y="238"/>
                    <a:pt x="19" y="486"/>
                  </a:cubicBezTo>
                  <a:cubicBezTo>
                    <a:pt x="1" y="628"/>
                    <a:pt x="42" y="774"/>
                    <a:pt x="133" y="887"/>
                  </a:cubicBezTo>
                  <a:cubicBezTo>
                    <a:pt x="228" y="1009"/>
                    <a:pt x="350" y="1059"/>
                    <a:pt x="496" y="1090"/>
                  </a:cubicBezTo>
                  <a:cubicBezTo>
                    <a:pt x="524" y="1095"/>
                    <a:pt x="553" y="1098"/>
                    <a:pt x="580" y="1098"/>
                  </a:cubicBezTo>
                  <a:cubicBezTo>
                    <a:pt x="840" y="1098"/>
                    <a:pt x="1071" y="862"/>
                    <a:pt x="1099" y="613"/>
                  </a:cubicBezTo>
                  <a:cubicBezTo>
                    <a:pt x="1118" y="471"/>
                    <a:pt x="1076" y="325"/>
                    <a:pt x="987" y="212"/>
                  </a:cubicBezTo>
                  <a:cubicBezTo>
                    <a:pt x="891" y="90"/>
                    <a:pt x="769" y="40"/>
                    <a:pt x="623" y="9"/>
                  </a:cubicBezTo>
                  <a:cubicBezTo>
                    <a:pt x="594" y="4"/>
                    <a:pt x="565" y="1"/>
                    <a:pt x="53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2" name="Google Shape;2792;p11"/>
            <p:cNvSpPr/>
            <p:nvPr/>
          </p:nvSpPr>
          <p:spPr>
            <a:xfrm>
              <a:off x="175238" y="1003159"/>
              <a:ext cx="35795" cy="35190"/>
            </a:xfrm>
            <a:custGeom>
              <a:avLst/>
              <a:gdLst/>
              <a:ahLst/>
              <a:cxnLst/>
              <a:rect l="l" t="t" r="r" b="b"/>
              <a:pathLst>
                <a:path w="887" h="872" extrusionOk="0">
                  <a:moveTo>
                    <a:pt x="425" y="0"/>
                  </a:moveTo>
                  <a:cubicBezTo>
                    <a:pt x="220" y="0"/>
                    <a:pt x="37" y="190"/>
                    <a:pt x="15" y="385"/>
                  </a:cubicBezTo>
                  <a:cubicBezTo>
                    <a:pt x="1" y="498"/>
                    <a:pt x="34" y="613"/>
                    <a:pt x="104" y="704"/>
                  </a:cubicBezTo>
                  <a:cubicBezTo>
                    <a:pt x="182" y="800"/>
                    <a:pt x="276" y="842"/>
                    <a:pt x="393" y="865"/>
                  </a:cubicBezTo>
                  <a:cubicBezTo>
                    <a:pt x="416" y="869"/>
                    <a:pt x="439" y="872"/>
                    <a:pt x="462" y="872"/>
                  </a:cubicBezTo>
                  <a:cubicBezTo>
                    <a:pt x="668" y="872"/>
                    <a:pt x="851" y="682"/>
                    <a:pt x="873" y="485"/>
                  </a:cubicBezTo>
                  <a:cubicBezTo>
                    <a:pt x="887" y="373"/>
                    <a:pt x="852" y="259"/>
                    <a:pt x="784" y="168"/>
                  </a:cubicBezTo>
                  <a:cubicBezTo>
                    <a:pt x="707" y="73"/>
                    <a:pt x="611" y="32"/>
                    <a:pt x="493" y="7"/>
                  </a:cubicBezTo>
                  <a:cubicBezTo>
                    <a:pt x="470" y="2"/>
                    <a:pt x="448" y="0"/>
                    <a:pt x="42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3" name="Google Shape;2793;p11"/>
            <p:cNvSpPr/>
            <p:nvPr/>
          </p:nvSpPr>
          <p:spPr>
            <a:xfrm>
              <a:off x="136821" y="1078945"/>
              <a:ext cx="39629" cy="39023"/>
            </a:xfrm>
            <a:custGeom>
              <a:avLst/>
              <a:gdLst/>
              <a:ahLst/>
              <a:cxnLst/>
              <a:rect l="l" t="t" r="r" b="b"/>
              <a:pathLst>
                <a:path w="982" h="967" extrusionOk="0">
                  <a:moveTo>
                    <a:pt x="473" y="1"/>
                  </a:moveTo>
                  <a:cubicBezTo>
                    <a:pt x="246" y="1"/>
                    <a:pt x="41" y="209"/>
                    <a:pt x="16" y="429"/>
                  </a:cubicBezTo>
                  <a:cubicBezTo>
                    <a:pt x="0" y="552"/>
                    <a:pt x="36" y="681"/>
                    <a:pt x="115" y="781"/>
                  </a:cubicBezTo>
                  <a:cubicBezTo>
                    <a:pt x="200" y="887"/>
                    <a:pt x="306" y="931"/>
                    <a:pt x="436" y="959"/>
                  </a:cubicBezTo>
                  <a:cubicBezTo>
                    <a:pt x="460" y="964"/>
                    <a:pt x="485" y="966"/>
                    <a:pt x="509" y="966"/>
                  </a:cubicBezTo>
                  <a:cubicBezTo>
                    <a:pt x="736" y="966"/>
                    <a:pt x="941" y="757"/>
                    <a:pt x="964" y="538"/>
                  </a:cubicBezTo>
                  <a:cubicBezTo>
                    <a:pt x="981" y="414"/>
                    <a:pt x="946" y="285"/>
                    <a:pt x="867" y="186"/>
                  </a:cubicBezTo>
                  <a:cubicBezTo>
                    <a:pt x="782" y="80"/>
                    <a:pt x="674" y="35"/>
                    <a:pt x="546" y="8"/>
                  </a:cubicBezTo>
                  <a:cubicBezTo>
                    <a:pt x="522" y="3"/>
                    <a:pt x="497" y="1"/>
                    <a:pt x="47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4" name="Google Shape;2794;p11"/>
            <p:cNvSpPr/>
            <p:nvPr/>
          </p:nvSpPr>
          <p:spPr>
            <a:xfrm>
              <a:off x="205020" y="1113408"/>
              <a:ext cx="29984" cy="29378"/>
            </a:xfrm>
            <a:custGeom>
              <a:avLst/>
              <a:gdLst/>
              <a:ahLst/>
              <a:cxnLst/>
              <a:rect l="l" t="t" r="r" b="b"/>
              <a:pathLst>
                <a:path w="743" h="728" extrusionOk="0">
                  <a:moveTo>
                    <a:pt x="355" y="1"/>
                  </a:moveTo>
                  <a:cubicBezTo>
                    <a:pt x="184" y="1"/>
                    <a:pt x="32" y="160"/>
                    <a:pt x="12" y="323"/>
                  </a:cubicBezTo>
                  <a:cubicBezTo>
                    <a:pt x="1" y="416"/>
                    <a:pt x="28" y="514"/>
                    <a:pt x="87" y="587"/>
                  </a:cubicBezTo>
                  <a:cubicBezTo>
                    <a:pt x="152" y="666"/>
                    <a:pt x="234" y="702"/>
                    <a:pt x="330" y="722"/>
                  </a:cubicBezTo>
                  <a:cubicBezTo>
                    <a:pt x="348" y="726"/>
                    <a:pt x="367" y="728"/>
                    <a:pt x="385" y="728"/>
                  </a:cubicBezTo>
                  <a:cubicBezTo>
                    <a:pt x="558" y="728"/>
                    <a:pt x="711" y="570"/>
                    <a:pt x="731" y="406"/>
                  </a:cubicBezTo>
                  <a:cubicBezTo>
                    <a:pt x="742" y="313"/>
                    <a:pt x="715" y="215"/>
                    <a:pt x="656" y="142"/>
                  </a:cubicBezTo>
                  <a:cubicBezTo>
                    <a:pt x="593" y="63"/>
                    <a:pt x="512" y="27"/>
                    <a:pt x="413" y="7"/>
                  </a:cubicBezTo>
                  <a:cubicBezTo>
                    <a:pt x="394" y="3"/>
                    <a:pt x="374" y="1"/>
                    <a:pt x="35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5" name="Google Shape;2795;p11"/>
            <p:cNvSpPr/>
            <p:nvPr/>
          </p:nvSpPr>
          <p:spPr>
            <a:xfrm>
              <a:off x="325116" y="1004329"/>
              <a:ext cx="45319" cy="44673"/>
            </a:xfrm>
            <a:custGeom>
              <a:avLst/>
              <a:gdLst/>
              <a:ahLst/>
              <a:cxnLst/>
              <a:rect l="l" t="t" r="r" b="b"/>
              <a:pathLst>
                <a:path w="1123" h="1107" extrusionOk="0">
                  <a:moveTo>
                    <a:pt x="542" y="0"/>
                  </a:moveTo>
                  <a:cubicBezTo>
                    <a:pt x="280" y="0"/>
                    <a:pt x="48" y="239"/>
                    <a:pt x="17" y="490"/>
                  </a:cubicBezTo>
                  <a:cubicBezTo>
                    <a:pt x="1" y="633"/>
                    <a:pt x="43" y="780"/>
                    <a:pt x="132" y="893"/>
                  </a:cubicBezTo>
                  <a:cubicBezTo>
                    <a:pt x="229" y="1015"/>
                    <a:pt x="351" y="1067"/>
                    <a:pt x="498" y="1098"/>
                  </a:cubicBezTo>
                  <a:cubicBezTo>
                    <a:pt x="526" y="1104"/>
                    <a:pt x="554" y="1107"/>
                    <a:pt x="582" y="1107"/>
                  </a:cubicBezTo>
                  <a:cubicBezTo>
                    <a:pt x="844" y="1107"/>
                    <a:pt x="1076" y="867"/>
                    <a:pt x="1107" y="617"/>
                  </a:cubicBezTo>
                  <a:cubicBezTo>
                    <a:pt x="1123" y="474"/>
                    <a:pt x="1081" y="326"/>
                    <a:pt x="992" y="212"/>
                  </a:cubicBezTo>
                  <a:cubicBezTo>
                    <a:pt x="897" y="90"/>
                    <a:pt x="772" y="39"/>
                    <a:pt x="626" y="8"/>
                  </a:cubicBezTo>
                  <a:cubicBezTo>
                    <a:pt x="598" y="3"/>
                    <a:pt x="569" y="0"/>
                    <a:pt x="54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6" name="Google Shape;2796;p11"/>
            <p:cNvSpPr/>
            <p:nvPr/>
          </p:nvSpPr>
          <p:spPr>
            <a:xfrm>
              <a:off x="423097" y="998639"/>
              <a:ext cx="43503" cy="42817"/>
            </a:xfrm>
            <a:custGeom>
              <a:avLst/>
              <a:gdLst/>
              <a:ahLst/>
              <a:cxnLst/>
              <a:rect l="l" t="t" r="r" b="b"/>
              <a:pathLst>
                <a:path w="1078" h="1061" extrusionOk="0">
                  <a:moveTo>
                    <a:pt x="517" y="0"/>
                  </a:moveTo>
                  <a:cubicBezTo>
                    <a:pt x="268" y="0"/>
                    <a:pt x="43" y="231"/>
                    <a:pt x="16" y="471"/>
                  </a:cubicBezTo>
                  <a:cubicBezTo>
                    <a:pt x="0" y="608"/>
                    <a:pt x="39" y="747"/>
                    <a:pt x="125" y="856"/>
                  </a:cubicBezTo>
                  <a:cubicBezTo>
                    <a:pt x="219" y="974"/>
                    <a:pt x="336" y="1024"/>
                    <a:pt x="477" y="1053"/>
                  </a:cubicBezTo>
                  <a:cubicBezTo>
                    <a:pt x="504" y="1058"/>
                    <a:pt x="531" y="1061"/>
                    <a:pt x="558" y="1061"/>
                  </a:cubicBezTo>
                  <a:cubicBezTo>
                    <a:pt x="807" y="1061"/>
                    <a:pt x="1032" y="830"/>
                    <a:pt x="1059" y="590"/>
                  </a:cubicBezTo>
                  <a:cubicBezTo>
                    <a:pt x="1078" y="454"/>
                    <a:pt x="1036" y="315"/>
                    <a:pt x="950" y="205"/>
                  </a:cubicBezTo>
                  <a:cubicBezTo>
                    <a:pt x="858" y="88"/>
                    <a:pt x="740" y="37"/>
                    <a:pt x="598" y="9"/>
                  </a:cubicBezTo>
                  <a:cubicBezTo>
                    <a:pt x="571" y="3"/>
                    <a:pt x="544" y="0"/>
                    <a:pt x="51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7" name="Google Shape;2797;p11"/>
            <p:cNvSpPr/>
            <p:nvPr/>
          </p:nvSpPr>
          <p:spPr>
            <a:xfrm>
              <a:off x="457802" y="1031569"/>
              <a:ext cx="35270" cy="34826"/>
            </a:xfrm>
            <a:custGeom>
              <a:avLst/>
              <a:gdLst/>
              <a:ahLst/>
              <a:cxnLst/>
              <a:rect l="l" t="t" r="r" b="b"/>
              <a:pathLst>
                <a:path w="874" h="863" extrusionOk="0">
                  <a:moveTo>
                    <a:pt x="420" y="0"/>
                  </a:moveTo>
                  <a:cubicBezTo>
                    <a:pt x="219" y="0"/>
                    <a:pt x="36" y="187"/>
                    <a:pt x="15" y="382"/>
                  </a:cubicBezTo>
                  <a:cubicBezTo>
                    <a:pt x="1" y="495"/>
                    <a:pt x="32" y="607"/>
                    <a:pt x="103" y="696"/>
                  </a:cubicBezTo>
                  <a:cubicBezTo>
                    <a:pt x="176" y="793"/>
                    <a:pt x="274" y="833"/>
                    <a:pt x="388" y="856"/>
                  </a:cubicBezTo>
                  <a:cubicBezTo>
                    <a:pt x="410" y="860"/>
                    <a:pt x="432" y="862"/>
                    <a:pt x="453" y="862"/>
                  </a:cubicBezTo>
                  <a:cubicBezTo>
                    <a:pt x="655" y="862"/>
                    <a:pt x="839" y="676"/>
                    <a:pt x="860" y="481"/>
                  </a:cubicBezTo>
                  <a:cubicBezTo>
                    <a:pt x="874" y="367"/>
                    <a:pt x="842" y="254"/>
                    <a:pt x="772" y="166"/>
                  </a:cubicBezTo>
                  <a:cubicBezTo>
                    <a:pt x="697" y="72"/>
                    <a:pt x="601" y="30"/>
                    <a:pt x="486" y="7"/>
                  </a:cubicBezTo>
                  <a:cubicBezTo>
                    <a:pt x="464" y="2"/>
                    <a:pt x="442" y="0"/>
                    <a:pt x="42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8" name="Google Shape;2798;p11"/>
            <p:cNvSpPr/>
            <p:nvPr/>
          </p:nvSpPr>
          <p:spPr>
            <a:xfrm>
              <a:off x="369304" y="1071076"/>
              <a:ext cx="45359" cy="44713"/>
            </a:xfrm>
            <a:custGeom>
              <a:avLst/>
              <a:gdLst/>
              <a:ahLst/>
              <a:cxnLst/>
              <a:rect l="l" t="t" r="r" b="b"/>
              <a:pathLst>
                <a:path w="1124" h="1108" extrusionOk="0">
                  <a:moveTo>
                    <a:pt x="541" y="1"/>
                  </a:moveTo>
                  <a:cubicBezTo>
                    <a:pt x="280" y="1"/>
                    <a:pt x="48" y="241"/>
                    <a:pt x="18" y="490"/>
                  </a:cubicBezTo>
                  <a:cubicBezTo>
                    <a:pt x="0" y="634"/>
                    <a:pt x="42" y="782"/>
                    <a:pt x="133" y="895"/>
                  </a:cubicBezTo>
                  <a:cubicBezTo>
                    <a:pt x="229" y="1017"/>
                    <a:pt x="351" y="1069"/>
                    <a:pt x="499" y="1099"/>
                  </a:cubicBezTo>
                  <a:cubicBezTo>
                    <a:pt x="527" y="1105"/>
                    <a:pt x="555" y="1107"/>
                    <a:pt x="583" y="1107"/>
                  </a:cubicBezTo>
                  <a:cubicBezTo>
                    <a:pt x="845" y="1107"/>
                    <a:pt x="1077" y="869"/>
                    <a:pt x="1106" y="618"/>
                  </a:cubicBezTo>
                  <a:cubicBezTo>
                    <a:pt x="1124" y="474"/>
                    <a:pt x="1082" y="328"/>
                    <a:pt x="991" y="214"/>
                  </a:cubicBezTo>
                  <a:cubicBezTo>
                    <a:pt x="897" y="94"/>
                    <a:pt x="773" y="41"/>
                    <a:pt x="625" y="9"/>
                  </a:cubicBezTo>
                  <a:cubicBezTo>
                    <a:pt x="597" y="3"/>
                    <a:pt x="569" y="1"/>
                    <a:pt x="54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9" name="Google Shape;2799;p11"/>
            <p:cNvSpPr/>
            <p:nvPr/>
          </p:nvSpPr>
          <p:spPr>
            <a:xfrm>
              <a:off x="240492" y="963773"/>
              <a:ext cx="49838" cy="88297"/>
            </a:xfrm>
            <a:custGeom>
              <a:avLst/>
              <a:gdLst/>
              <a:ahLst/>
              <a:cxnLst/>
              <a:rect l="l" t="t" r="r" b="b"/>
              <a:pathLst>
                <a:path w="1235" h="2188" extrusionOk="0">
                  <a:moveTo>
                    <a:pt x="238" y="0"/>
                  </a:moveTo>
                  <a:cubicBezTo>
                    <a:pt x="192" y="0"/>
                    <a:pt x="146" y="16"/>
                    <a:pt x="110" y="45"/>
                  </a:cubicBezTo>
                  <a:cubicBezTo>
                    <a:pt x="24" y="113"/>
                    <a:pt x="1" y="254"/>
                    <a:pt x="76" y="340"/>
                  </a:cubicBezTo>
                  <a:cubicBezTo>
                    <a:pt x="211" y="492"/>
                    <a:pt x="333" y="651"/>
                    <a:pt x="441" y="825"/>
                  </a:cubicBezTo>
                  <a:cubicBezTo>
                    <a:pt x="564" y="1036"/>
                    <a:pt x="662" y="1259"/>
                    <a:pt x="735" y="1495"/>
                  </a:cubicBezTo>
                  <a:cubicBezTo>
                    <a:pt x="784" y="1670"/>
                    <a:pt x="818" y="1846"/>
                    <a:pt x="840" y="2026"/>
                  </a:cubicBezTo>
                  <a:cubicBezTo>
                    <a:pt x="850" y="2120"/>
                    <a:pt x="940" y="2188"/>
                    <a:pt x="1031" y="2188"/>
                  </a:cubicBezTo>
                  <a:cubicBezTo>
                    <a:pt x="1041" y="2188"/>
                    <a:pt x="1050" y="2187"/>
                    <a:pt x="1060" y="2185"/>
                  </a:cubicBezTo>
                  <a:cubicBezTo>
                    <a:pt x="1166" y="2170"/>
                    <a:pt x="1235" y="2069"/>
                    <a:pt x="1222" y="1964"/>
                  </a:cubicBezTo>
                  <a:cubicBezTo>
                    <a:pt x="1144" y="1275"/>
                    <a:pt x="883" y="593"/>
                    <a:pt x="405" y="80"/>
                  </a:cubicBezTo>
                  <a:cubicBezTo>
                    <a:pt x="369" y="42"/>
                    <a:pt x="331" y="15"/>
                    <a:pt x="281" y="4"/>
                  </a:cubicBezTo>
                  <a:cubicBezTo>
                    <a:pt x="275" y="4"/>
                    <a:pt x="270" y="2"/>
                    <a:pt x="264" y="2"/>
                  </a:cubicBezTo>
                  <a:cubicBezTo>
                    <a:pt x="255" y="1"/>
                    <a:pt x="246" y="0"/>
                    <a:pt x="23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0" name="Google Shape;2800;p11"/>
            <p:cNvSpPr/>
            <p:nvPr/>
          </p:nvSpPr>
          <p:spPr>
            <a:xfrm>
              <a:off x="218620" y="941699"/>
              <a:ext cx="45359" cy="44713"/>
            </a:xfrm>
            <a:custGeom>
              <a:avLst/>
              <a:gdLst/>
              <a:ahLst/>
              <a:cxnLst/>
              <a:rect l="l" t="t" r="r" b="b"/>
              <a:pathLst>
                <a:path w="1124" h="1108" extrusionOk="0">
                  <a:moveTo>
                    <a:pt x="541" y="1"/>
                  </a:moveTo>
                  <a:cubicBezTo>
                    <a:pt x="279" y="1"/>
                    <a:pt x="47" y="240"/>
                    <a:pt x="17" y="490"/>
                  </a:cubicBezTo>
                  <a:cubicBezTo>
                    <a:pt x="0" y="634"/>
                    <a:pt x="42" y="780"/>
                    <a:pt x="132" y="894"/>
                  </a:cubicBezTo>
                  <a:cubicBezTo>
                    <a:pt x="228" y="1016"/>
                    <a:pt x="351" y="1068"/>
                    <a:pt x="498" y="1099"/>
                  </a:cubicBezTo>
                  <a:cubicBezTo>
                    <a:pt x="527" y="1105"/>
                    <a:pt x="555" y="1108"/>
                    <a:pt x="582" y="1108"/>
                  </a:cubicBezTo>
                  <a:cubicBezTo>
                    <a:pt x="844" y="1108"/>
                    <a:pt x="1076" y="868"/>
                    <a:pt x="1106" y="618"/>
                  </a:cubicBezTo>
                  <a:cubicBezTo>
                    <a:pt x="1123" y="475"/>
                    <a:pt x="1082" y="327"/>
                    <a:pt x="991" y="213"/>
                  </a:cubicBezTo>
                  <a:cubicBezTo>
                    <a:pt x="896" y="91"/>
                    <a:pt x="773" y="38"/>
                    <a:pt x="625" y="9"/>
                  </a:cubicBezTo>
                  <a:cubicBezTo>
                    <a:pt x="597" y="4"/>
                    <a:pt x="569" y="1"/>
                    <a:pt x="54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1" name="Google Shape;2801;p11"/>
            <p:cNvSpPr/>
            <p:nvPr/>
          </p:nvSpPr>
          <p:spPr>
            <a:xfrm>
              <a:off x="323098" y="897026"/>
              <a:ext cx="67514" cy="95641"/>
            </a:xfrm>
            <a:custGeom>
              <a:avLst/>
              <a:gdLst/>
              <a:ahLst/>
              <a:cxnLst/>
              <a:rect l="l" t="t" r="r" b="b"/>
              <a:pathLst>
                <a:path w="1673" h="2370" extrusionOk="0">
                  <a:moveTo>
                    <a:pt x="1511" y="0"/>
                  </a:moveTo>
                  <a:cubicBezTo>
                    <a:pt x="1504" y="0"/>
                    <a:pt x="1496" y="1"/>
                    <a:pt x="1489" y="3"/>
                  </a:cubicBezTo>
                  <a:cubicBezTo>
                    <a:pt x="1451" y="10"/>
                    <a:pt x="1424" y="29"/>
                    <a:pt x="1398" y="56"/>
                  </a:cubicBezTo>
                  <a:cubicBezTo>
                    <a:pt x="831" y="668"/>
                    <a:pt x="302" y="1350"/>
                    <a:pt x="29" y="2150"/>
                  </a:cubicBezTo>
                  <a:cubicBezTo>
                    <a:pt x="1" y="2232"/>
                    <a:pt x="32" y="2324"/>
                    <a:pt x="116" y="2359"/>
                  </a:cubicBezTo>
                  <a:cubicBezTo>
                    <a:pt x="135" y="2366"/>
                    <a:pt x="154" y="2370"/>
                    <a:pt x="174" y="2370"/>
                  </a:cubicBezTo>
                  <a:cubicBezTo>
                    <a:pt x="238" y="2370"/>
                    <a:pt x="301" y="2332"/>
                    <a:pt x="324" y="2269"/>
                  </a:cubicBezTo>
                  <a:cubicBezTo>
                    <a:pt x="425" y="2003"/>
                    <a:pt x="544" y="1745"/>
                    <a:pt x="681" y="1493"/>
                  </a:cubicBezTo>
                  <a:lnTo>
                    <a:pt x="681" y="1493"/>
                  </a:lnTo>
                  <a:cubicBezTo>
                    <a:pt x="680" y="1495"/>
                    <a:pt x="679" y="1497"/>
                    <a:pt x="677" y="1500"/>
                  </a:cubicBezTo>
                  <a:cubicBezTo>
                    <a:pt x="680" y="1494"/>
                    <a:pt x="683" y="1489"/>
                    <a:pt x="687" y="1483"/>
                  </a:cubicBezTo>
                  <a:lnTo>
                    <a:pt x="687" y="1483"/>
                  </a:lnTo>
                  <a:cubicBezTo>
                    <a:pt x="685" y="1487"/>
                    <a:pt x="683" y="1490"/>
                    <a:pt x="681" y="1493"/>
                  </a:cubicBezTo>
                  <a:lnTo>
                    <a:pt x="681" y="1493"/>
                  </a:lnTo>
                  <a:cubicBezTo>
                    <a:pt x="686" y="1485"/>
                    <a:pt x="691" y="1478"/>
                    <a:pt x="695" y="1469"/>
                  </a:cubicBezTo>
                  <a:lnTo>
                    <a:pt x="695" y="1469"/>
                  </a:lnTo>
                  <a:cubicBezTo>
                    <a:pt x="692" y="1474"/>
                    <a:pt x="689" y="1479"/>
                    <a:pt x="687" y="1483"/>
                  </a:cubicBezTo>
                  <a:lnTo>
                    <a:pt x="687" y="1483"/>
                  </a:lnTo>
                  <a:cubicBezTo>
                    <a:pt x="690" y="1477"/>
                    <a:pt x="694" y="1470"/>
                    <a:pt x="697" y="1464"/>
                  </a:cubicBezTo>
                  <a:lnTo>
                    <a:pt x="697" y="1464"/>
                  </a:lnTo>
                  <a:cubicBezTo>
                    <a:pt x="696" y="1466"/>
                    <a:pt x="696" y="1467"/>
                    <a:pt x="695" y="1469"/>
                  </a:cubicBezTo>
                  <a:lnTo>
                    <a:pt x="695" y="1469"/>
                  </a:lnTo>
                  <a:cubicBezTo>
                    <a:pt x="956" y="1020"/>
                    <a:pt x="1271" y="608"/>
                    <a:pt x="1622" y="226"/>
                  </a:cubicBezTo>
                  <a:cubicBezTo>
                    <a:pt x="1673" y="168"/>
                    <a:pt x="1650" y="73"/>
                    <a:pt x="1594" y="30"/>
                  </a:cubicBezTo>
                  <a:cubicBezTo>
                    <a:pt x="1576" y="17"/>
                    <a:pt x="1558" y="9"/>
                    <a:pt x="1539" y="3"/>
                  </a:cubicBezTo>
                  <a:cubicBezTo>
                    <a:pt x="1530" y="1"/>
                    <a:pt x="1521" y="0"/>
                    <a:pt x="151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2" name="Google Shape;2802;p11"/>
            <p:cNvSpPr/>
            <p:nvPr/>
          </p:nvSpPr>
          <p:spPr>
            <a:xfrm>
              <a:off x="359579" y="880118"/>
              <a:ext cx="45278" cy="44673"/>
            </a:xfrm>
            <a:custGeom>
              <a:avLst/>
              <a:gdLst/>
              <a:ahLst/>
              <a:cxnLst/>
              <a:rect l="l" t="t" r="r" b="b"/>
              <a:pathLst>
                <a:path w="1122" h="1107" extrusionOk="0">
                  <a:moveTo>
                    <a:pt x="541" y="0"/>
                  </a:moveTo>
                  <a:cubicBezTo>
                    <a:pt x="279" y="0"/>
                    <a:pt x="47" y="240"/>
                    <a:pt x="16" y="490"/>
                  </a:cubicBezTo>
                  <a:cubicBezTo>
                    <a:pt x="0" y="633"/>
                    <a:pt x="40" y="781"/>
                    <a:pt x="131" y="895"/>
                  </a:cubicBezTo>
                  <a:cubicBezTo>
                    <a:pt x="227" y="1017"/>
                    <a:pt x="349" y="1068"/>
                    <a:pt x="497" y="1099"/>
                  </a:cubicBezTo>
                  <a:cubicBezTo>
                    <a:pt x="525" y="1104"/>
                    <a:pt x="553" y="1107"/>
                    <a:pt x="581" y="1107"/>
                  </a:cubicBezTo>
                  <a:cubicBezTo>
                    <a:pt x="843" y="1107"/>
                    <a:pt x="1075" y="867"/>
                    <a:pt x="1106" y="617"/>
                  </a:cubicBezTo>
                  <a:cubicBezTo>
                    <a:pt x="1122" y="474"/>
                    <a:pt x="1080" y="327"/>
                    <a:pt x="991" y="214"/>
                  </a:cubicBezTo>
                  <a:cubicBezTo>
                    <a:pt x="894" y="93"/>
                    <a:pt x="771" y="40"/>
                    <a:pt x="625" y="8"/>
                  </a:cubicBezTo>
                  <a:cubicBezTo>
                    <a:pt x="597" y="3"/>
                    <a:pt x="569" y="0"/>
                    <a:pt x="54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3" name="Google Shape;2803;p11"/>
            <p:cNvSpPr/>
            <p:nvPr/>
          </p:nvSpPr>
          <p:spPr>
            <a:xfrm>
              <a:off x="253083" y="1063207"/>
              <a:ext cx="42413" cy="85028"/>
            </a:xfrm>
            <a:custGeom>
              <a:avLst/>
              <a:gdLst/>
              <a:ahLst/>
              <a:cxnLst/>
              <a:rect l="l" t="t" r="r" b="b"/>
              <a:pathLst>
                <a:path w="1051" h="2107" extrusionOk="0">
                  <a:moveTo>
                    <a:pt x="423" y="842"/>
                  </a:moveTo>
                  <a:lnTo>
                    <a:pt x="423" y="842"/>
                  </a:lnTo>
                  <a:cubicBezTo>
                    <a:pt x="426" y="852"/>
                    <a:pt x="430" y="863"/>
                    <a:pt x="433" y="875"/>
                  </a:cubicBezTo>
                  <a:lnTo>
                    <a:pt x="433" y="875"/>
                  </a:lnTo>
                  <a:cubicBezTo>
                    <a:pt x="430" y="864"/>
                    <a:pt x="426" y="853"/>
                    <a:pt x="423" y="842"/>
                  </a:cubicBezTo>
                  <a:close/>
                  <a:moveTo>
                    <a:pt x="184" y="1"/>
                  </a:moveTo>
                  <a:cubicBezTo>
                    <a:pt x="105" y="1"/>
                    <a:pt x="25" y="61"/>
                    <a:pt x="19" y="144"/>
                  </a:cubicBezTo>
                  <a:cubicBezTo>
                    <a:pt x="1" y="491"/>
                    <a:pt x="42" y="849"/>
                    <a:pt x="173" y="1176"/>
                  </a:cubicBezTo>
                  <a:cubicBezTo>
                    <a:pt x="305" y="1504"/>
                    <a:pt x="503" y="1795"/>
                    <a:pt x="755" y="2042"/>
                  </a:cubicBezTo>
                  <a:cubicBezTo>
                    <a:pt x="788" y="2075"/>
                    <a:pt x="818" y="2098"/>
                    <a:pt x="864" y="2104"/>
                  </a:cubicBezTo>
                  <a:cubicBezTo>
                    <a:pt x="871" y="2105"/>
                    <a:pt x="879" y="2106"/>
                    <a:pt x="886" y="2106"/>
                  </a:cubicBezTo>
                  <a:cubicBezTo>
                    <a:pt x="923" y="2106"/>
                    <a:pt x="959" y="2092"/>
                    <a:pt x="987" y="2070"/>
                  </a:cubicBezTo>
                  <a:cubicBezTo>
                    <a:pt x="1020" y="2042"/>
                    <a:pt x="1042" y="2004"/>
                    <a:pt x="1048" y="1961"/>
                  </a:cubicBezTo>
                  <a:cubicBezTo>
                    <a:pt x="1051" y="1920"/>
                    <a:pt x="1042" y="1867"/>
                    <a:pt x="1013" y="1838"/>
                  </a:cubicBezTo>
                  <a:cubicBezTo>
                    <a:pt x="883" y="1709"/>
                    <a:pt x="769" y="1568"/>
                    <a:pt x="669" y="1413"/>
                  </a:cubicBezTo>
                  <a:cubicBezTo>
                    <a:pt x="570" y="1242"/>
                    <a:pt x="495" y="1067"/>
                    <a:pt x="435" y="880"/>
                  </a:cubicBezTo>
                  <a:lnTo>
                    <a:pt x="435" y="880"/>
                  </a:lnTo>
                  <a:cubicBezTo>
                    <a:pt x="377" y="665"/>
                    <a:pt x="345" y="447"/>
                    <a:pt x="337" y="226"/>
                  </a:cubicBezTo>
                  <a:lnTo>
                    <a:pt x="337" y="211"/>
                  </a:lnTo>
                  <a:lnTo>
                    <a:pt x="337" y="203"/>
                  </a:lnTo>
                  <a:lnTo>
                    <a:pt x="337" y="180"/>
                  </a:lnTo>
                  <a:cubicBezTo>
                    <a:pt x="335" y="135"/>
                    <a:pt x="331" y="96"/>
                    <a:pt x="302" y="60"/>
                  </a:cubicBezTo>
                  <a:cubicBezTo>
                    <a:pt x="279" y="32"/>
                    <a:pt x="243" y="13"/>
                    <a:pt x="208" y="3"/>
                  </a:cubicBezTo>
                  <a:cubicBezTo>
                    <a:pt x="205" y="3"/>
                    <a:pt x="200" y="1"/>
                    <a:pt x="197" y="1"/>
                  </a:cubicBezTo>
                  <a:cubicBezTo>
                    <a:pt x="193" y="1"/>
                    <a:pt x="189" y="1"/>
                    <a:pt x="18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4" name="Google Shape;2804;p11"/>
            <p:cNvSpPr/>
            <p:nvPr/>
          </p:nvSpPr>
          <p:spPr>
            <a:xfrm>
              <a:off x="243801" y="1036008"/>
              <a:ext cx="45399" cy="44713"/>
            </a:xfrm>
            <a:custGeom>
              <a:avLst/>
              <a:gdLst/>
              <a:ahLst/>
              <a:cxnLst/>
              <a:rect l="l" t="t" r="r" b="b"/>
              <a:pathLst>
                <a:path w="1125" h="1108" extrusionOk="0">
                  <a:moveTo>
                    <a:pt x="542" y="1"/>
                  </a:moveTo>
                  <a:cubicBezTo>
                    <a:pt x="280" y="1"/>
                    <a:pt x="48" y="241"/>
                    <a:pt x="18" y="490"/>
                  </a:cubicBezTo>
                  <a:cubicBezTo>
                    <a:pt x="1" y="634"/>
                    <a:pt x="43" y="782"/>
                    <a:pt x="133" y="895"/>
                  </a:cubicBezTo>
                  <a:cubicBezTo>
                    <a:pt x="229" y="1017"/>
                    <a:pt x="351" y="1069"/>
                    <a:pt x="499" y="1099"/>
                  </a:cubicBezTo>
                  <a:cubicBezTo>
                    <a:pt x="528" y="1105"/>
                    <a:pt x="556" y="1107"/>
                    <a:pt x="583" y="1107"/>
                  </a:cubicBezTo>
                  <a:cubicBezTo>
                    <a:pt x="845" y="1107"/>
                    <a:pt x="1077" y="869"/>
                    <a:pt x="1107" y="618"/>
                  </a:cubicBezTo>
                  <a:cubicBezTo>
                    <a:pt x="1124" y="474"/>
                    <a:pt x="1082" y="328"/>
                    <a:pt x="992" y="214"/>
                  </a:cubicBezTo>
                  <a:cubicBezTo>
                    <a:pt x="896" y="92"/>
                    <a:pt x="774" y="41"/>
                    <a:pt x="626" y="9"/>
                  </a:cubicBezTo>
                  <a:cubicBezTo>
                    <a:pt x="598" y="3"/>
                    <a:pt x="570" y="1"/>
                    <a:pt x="54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5" name="Google Shape;2805;p11"/>
            <p:cNvSpPr/>
            <p:nvPr/>
          </p:nvSpPr>
          <p:spPr>
            <a:xfrm>
              <a:off x="-883870" y="26093"/>
              <a:ext cx="867189" cy="1007705"/>
            </a:xfrm>
            <a:custGeom>
              <a:avLst/>
              <a:gdLst/>
              <a:ahLst/>
              <a:cxnLst/>
              <a:rect l="l" t="t" r="r" b="b"/>
              <a:pathLst>
                <a:path w="21489" h="24971" extrusionOk="0">
                  <a:moveTo>
                    <a:pt x="11445" y="0"/>
                  </a:moveTo>
                  <a:cubicBezTo>
                    <a:pt x="10968" y="61"/>
                    <a:pt x="10495" y="150"/>
                    <a:pt x="10044" y="266"/>
                  </a:cubicBezTo>
                  <a:cubicBezTo>
                    <a:pt x="9180" y="486"/>
                    <a:pt x="8393" y="776"/>
                    <a:pt x="7700" y="1132"/>
                  </a:cubicBezTo>
                  <a:cubicBezTo>
                    <a:pt x="6929" y="1521"/>
                    <a:pt x="6254" y="1974"/>
                    <a:pt x="5694" y="2475"/>
                  </a:cubicBezTo>
                  <a:cubicBezTo>
                    <a:pt x="5394" y="2748"/>
                    <a:pt x="5119" y="3042"/>
                    <a:pt x="4881" y="3353"/>
                  </a:cubicBezTo>
                  <a:cubicBezTo>
                    <a:pt x="4647" y="3659"/>
                    <a:pt x="4421" y="3998"/>
                    <a:pt x="4187" y="4394"/>
                  </a:cubicBezTo>
                  <a:cubicBezTo>
                    <a:pt x="3704" y="5213"/>
                    <a:pt x="3302" y="6051"/>
                    <a:pt x="2930" y="6841"/>
                  </a:cubicBezTo>
                  <a:lnTo>
                    <a:pt x="2771" y="7180"/>
                  </a:lnTo>
                  <a:cubicBezTo>
                    <a:pt x="2491" y="7782"/>
                    <a:pt x="2160" y="8486"/>
                    <a:pt x="1796" y="9157"/>
                  </a:cubicBezTo>
                  <a:cubicBezTo>
                    <a:pt x="1587" y="9519"/>
                    <a:pt x="1393" y="9822"/>
                    <a:pt x="1182" y="10152"/>
                  </a:cubicBezTo>
                  <a:cubicBezTo>
                    <a:pt x="963" y="10484"/>
                    <a:pt x="749" y="10811"/>
                    <a:pt x="566" y="11145"/>
                  </a:cubicBezTo>
                  <a:cubicBezTo>
                    <a:pt x="302" y="11620"/>
                    <a:pt x="22" y="12179"/>
                    <a:pt x="7" y="12782"/>
                  </a:cubicBezTo>
                  <a:cubicBezTo>
                    <a:pt x="0" y="13095"/>
                    <a:pt x="36" y="13394"/>
                    <a:pt x="114" y="13695"/>
                  </a:cubicBezTo>
                  <a:cubicBezTo>
                    <a:pt x="193" y="14016"/>
                    <a:pt x="315" y="14396"/>
                    <a:pt x="473" y="14830"/>
                  </a:cubicBezTo>
                  <a:lnTo>
                    <a:pt x="661" y="15353"/>
                  </a:lnTo>
                  <a:lnTo>
                    <a:pt x="751" y="15603"/>
                  </a:lnTo>
                  <a:cubicBezTo>
                    <a:pt x="810" y="15768"/>
                    <a:pt x="871" y="15935"/>
                    <a:pt x="928" y="16101"/>
                  </a:cubicBezTo>
                  <a:cubicBezTo>
                    <a:pt x="1057" y="16476"/>
                    <a:pt x="1185" y="16855"/>
                    <a:pt x="1309" y="17233"/>
                  </a:cubicBezTo>
                  <a:lnTo>
                    <a:pt x="1474" y="17739"/>
                  </a:lnTo>
                  <a:cubicBezTo>
                    <a:pt x="1875" y="18958"/>
                    <a:pt x="2281" y="20192"/>
                    <a:pt x="2850" y="21329"/>
                  </a:cubicBezTo>
                  <a:cubicBezTo>
                    <a:pt x="3200" y="22027"/>
                    <a:pt x="3564" y="22616"/>
                    <a:pt x="3964" y="23128"/>
                  </a:cubicBezTo>
                  <a:cubicBezTo>
                    <a:pt x="4124" y="23330"/>
                    <a:pt x="4295" y="23528"/>
                    <a:pt x="4473" y="23719"/>
                  </a:cubicBezTo>
                  <a:lnTo>
                    <a:pt x="4368" y="23863"/>
                  </a:lnTo>
                  <a:cubicBezTo>
                    <a:pt x="4069" y="24244"/>
                    <a:pt x="3739" y="24601"/>
                    <a:pt x="3446" y="24916"/>
                  </a:cubicBezTo>
                  <a:lnTo>
                    <a:pt x="3406" y="24970"/>
                  </a:lnTo>
                  <a:cubicBezTo>
                    <a:pt x="3706" y="24805"/>
                    <a:pt x="4033" y="24629"/>
                    <a:pt x="4368" y="24465"/>
                  </a:cubicBezTo>
                  <a:cubicBezTo>
                    <a:pt x="4810" y="24252"/>
                    <a:pt x="5230" y="24086"/>
                    <a:pt x="5651" y="23955"/>
                  </a:cubicBezTo>
                  <a:cubicBezTo>
                    <a:pt x="6156" y="23795"/>
                    <a:pt x="6670" y="23709"/>
                    <a:pt x="7179" y="23698"/>
                  </a:cubicBezTo>
                  <a:lnTo>
                    <a:pt x="7301" y="23696"/>
                  </a:lnTo>
                  <a:cubicBezTo>
                    <a:pt x="8120" y="23696"/>
                    <a:pt x="8918" y="23897"/>
                    <a:pt x="9661" y="24116"/>
                  </a:cubicBezTo>
                  <a:lnTo>
                    <a:pt x="9965" y="24208"/>
                  </a:lnTo>
                  <a:lnTo>
                    <a:pt x="10034" y="24229"/>
                  </a:lnTo>
                  <a:cubicBezTo>
                    <a:pt x="10313" y="24313"/>
                    <a:pt x="10593" y="24394"/>
                    <a:pt x="10873" y="24466"/>
                  </a:cubicBezTo>
                  <a:cubicBezTo>
                    <a:pt x="11302" y="24580"/>
                    <a:pt x="11696" y="24650"/>
                    <a:pt x="12074" y="24686"/>
                  </a:cubicBezTo>
                  <a:cubicBezTo>
                    <a:pt x="12207" y="24695"/>
                    <a:pt x="12339" y="24700"/>
                    <a:pt x="12473" y="24700"/>
                  </a:cubicBezTo>
                  <a:cubicBezTo>
                    <a:pt x="12526" y="24700"/>
                    <a:pt x="12582" y="24700"/>
                    <a:pt x="12635" y="24697"/>
                  </a:cubicBezTo>
                  <a:cubicBezTo>
                    <a:pt x="12836" y="24690"/>
                    <a:pt x="13045" y="24669"/>
                    <a:pt x="13277" y="24629"/>
                  </a:cubicBezTo>
                  <a:cubicBezTo>
                    <a:pt x="13665" y="24557"/>
                    <a:pt x="14079" y="24417"/>
                    <a:pt x="14398" y="24305"/>
                  </a:cubicBezTo>
                  <a:cubicBezTo>
                    <a:pt x="14724" y="24188"/>
                    <a:pt x="15077" y="24050"/>
                    <a:pt x="15476" y="23882"/>
                  </a:cubicBezTo>
                  <a:cubicBezTo>
                    <a:pt x="16006" y="23659"/>
                    <a:pt x="16532" y="23425"/>
                    <a:pt x="17056" y="23192"/>
                  </a:cubicBezTo>
                  <a:cubicBezTo>
                    <a:pt x="17306" y="23080"/>
                    <a:pt x="17555" y="22967"/>
                    <a:pt x="17805" y="22858"/>
                  </a:cubicBezTo>
                  <a:cubicBezTo>
                    <a:pt x="18771" y="22431"/>
                    <a:pt x="19527" y="22127"/>
                    <a:pt x="20255" y="21872"/>
                  </a:cubicBezTo>
                  <a:cubicBezTo>
                    <a:pt x="20692" y="21723"/>
                    <a:pt x="21095" y="21602"/>
                    <a:pt x="21489" y="21502"/>
                  </a:cubicBezTo>
                  <a:lnTo>
                    <a:pt x="21433" y="21486"/>
                  </a:lnTo>
                  <a:cubicBezTo>
                    <a:pt x="21170" y="21454"/>
                    <a:pt x="20880" y="21441"/>
                    <a:pt x="20574" y="21441"/>
                  </a:cubicBezTo>
                  <a:cubicBezTo>
                    <a:pt x="19772" y="21441"/>
                    <a:pt x="19005" y="21540"/>
                    <a:pt x="18427" y="21628"/>
                  </a:cubicBezTo>
                  <a:cubicBezTo>
                    <a:pt x="17993" y="21694"/>
                    <a:pt x="17562" y="21769"/>
                    <a:pt x="17131" y="21846"/>
                  </a:cubicBezTo>
                  <a:lnTo>
                    <a:pt x="17043" y="21862"/>
                  </a:lnTo>
                  <a:lnTo>
                    <a:pt x="16714" y="21920"/>
                  </a:lnTo>
                  <a:cubicBezTo>
                    <a:pt x="16319" y="21989"/>
                    <a:pt x="15920" y="22059"/>
                    <a:pt x="15522" y="22131"/>
                  </a:cubicBezTo>
                  <a:lnTo>
                    <a:pt x="15571" y="22119"/>
                  </a:lnTo>
                  <a:lnTo>
                    <a:pt x="15571" y="22119"/>
                  </a:lnTo>
                  <a:cubicBezTo>
                    <a:pt x="14961" y="22184"/>
                    <a:pt x="14434" y="22220"/>
                    <a:pt x="13960" y="22220"/>
                  </a:cubicBezTo>
                  <a:cubicBezTo>
                    <a:pt x="13616" y="22220"/>
                    <a:pt x="13302" y="22203"/>
                    <a:pt x="13000" y="22167"/>
                  </a:cubicBezTo>
                  <a:cubicBezTo>
                    <a:pt x="12733" y="22132"/>
                    <a:pt x="12441" y="22082"/>
                    <a:pt x="12110" y="22012"/>
                  </a:cubicBezTo>
                  <a:cubicBezTo>
                    <a:pt x="11784" y="21946"/>
                    <a:pt x="11456" y="21869"/>
                    <a:pt x="11133" y="21788"/>
                  </a:cubicBezTo>
                  <a:cubicBezTo>
                    <a:pt x="10969" y="21746"/>
                    <a:pt x="10804" y="21703"/>
                    <a:pt x="10642" y="21660"/>
                  </a:cubicBezTo>
                  <a:lnTo>
                    <a:pt x="10594" y="21650"/>
                  </a:lnTo>
                  <a:cubicBezTo>
                    <a:pt x="10255" y="21559"/>
                    <a:pt x="9860" y="21456"/>
                    <a:pt x="9487" y="21378"/>
                  </a:cubicBezTo>
                  <a:lnTo>
                    <a:pt x="9266" y="21335"/>
                  </a:lnTo>
                  <a:cubicBezTo>
                    <a:pt x="8865" y="21263"/>
                    <a:pt x="8518" y="21227"/>
                    <a:pt x="8202" y="21227"/>
                  </a:cubicBezTo>
                  <a:cubicBezTo>
                    <a:pt x="7966" y="21227"/>
                    <a:pt x="7742" y="21247"/>
                    <a:pt x="7514" y="21288"/>
                  </a:cubicBezTo>
                  <a:cubicBezTo>
                    <a:pt x="6996" y="21380"/>
                    <a:pt x="6498" y="21608"/>
                    <a:pt x="6027" y="21963"/>
                  </a:cubicBezTo>
                  <a:lnTo>
                    <a:pt x="6017" y="21891"/>
                  </a:lnTo>
                  <a:cubicBezTo>
                    <a:pt x="5968" y="21717"/>
                    <a:pt x="5932" y="21538"/>
                    <a:pt x="5906" y="21344"/>
                  </a:cubicBezTo>
                  <a:cubicBezTo>
                    <a:pt x="5882" y="21163"/>
                    <a:pt x="5870" y="20979"/>
                    <a:pt x="5878" y="20799"/>
                  </a:cubicBezTo>
                  <a:cubicBezTo>
                    <a:pt x="5882" y="20661"/>
                    <a:pt x="5902" y="20516"/>
                    <a:pt x="5935" y="20366"/>
                  </a:cubicBezTo>
                  <a:cubicBezTo>
                    <a:pt x="5964" y="20242"/>
                    <a:pt x="6011" y="20114"/>
                    <a:pt x="6082" y="19966"/>
                  </a:cubicBezTo>
                  <a:cubicBezTo>
                    <a:pt x="6139" y="19854"/>
                    <a:pt x="6212" y="19755"/>
                    <a:pt x="6283" y="19663"/>
                  </a:cubicBezTo>
                  <a:cubicBezTo>
                    <a:pt x="6354" y="19570"/>
                    <a:pt x="6436" y="19484"/>
                    <a:pt x="6537" y="19398"/>
                  </a:cubicBezTo>
                  <a:cubicBezTo>
                    <a:pt x="6817" y="19152"/>
                    <a:pt x="7152" y="18974"/>
                    <a:pt x="7475" y="18803"/>
                  </a:cubicBezTo>
                  <a:lnTo>
                    <a:pt x="7512" y="18778"/>
                  </a:lnTo>
                  <a:lnTo>
                    <a:pt x="7514" y="18781"/>
                  </a:lnTo>
                  <a:cubicBezTo>
                    <a:pt x="7808" y="18626"/>
                    <a:pt x="8087" y="18478"/>
                    <a:pt x="8338" y="18286"/>
                  </a:cubicBezTo>
                  <a:cubicBezTo>
                    <a:pt x="8483" y="18170"/>
                    <a:pt x="8602" y="18053"/>
                    <a:pt x="8700" y="17930"/>
                  </a:cubicBezTo>
                  <a:cubicBezTo>
                    <a:pt x="8777" y="17822"/>
                    <a:pt x="8842" y="17703"/>
                    <a:pt x="8897" y="17579"/>
                  </a:cubicBezTo>
                  <a:cubicBezTo>
                    <a:pt x="8951" y="17430"/>
                    <a:pt x="8990" y="17278"/>
                    <a:pt x="9009" y="17111"/>
                  </a:cubicBezTo>
                  <a:cubicBezTo>
                    <a:pt x="9030" y="16963"/>
                    <a:pt x="9030" y="16778"/>
                    <a:pt x="9012" y="16604"/>
                  </a:cubicBezTo>
                  <a:cubicBezTo>
                    <a:pt x="8986" y="16446"/>
                    <a:pt x="8944" y="16299"/>
                    <a:pt x="8884" y="16156"/>
                  </a:cubicBezTo>
                  <a:cubicBezTo>
                    <a:pt x="8815" y="16009"/>
                    <a:pt x="8736" y="15877"/>
                    <a:pt x="8647" y="15762"/>
                  </a:cubicBezTo>
                  <a:cubicBezTo>
                    <a:pt x="8499" y="15583"/>
                    <a:pt x="8329" y="15419"/>
                    <a:pt x="8123" y="15262"/>
                  </a:cubicBezTo>
                  <a:cubicBezTo>
                    <a:pt x="7776" y="15007"/>
                    <a:pt x="7364" y="14794"/>
                    <a:pt x="7084" y="14658"/>
                  </a:cubicBezTo>
                  <a:cubicBezTo>
                    <a:pt x="6859" y="14543"/>
                    <a:pt x="6629" y="14435"/>
                    <a:pt x="6399" y="14329"/>
                  </a:cubicBezTo>
                  <a:cubicBezTo>
                    <a:pt x="6234" y="14254"/>
                    <a:pt x="6070" y="14177"/>
                    <a:pt x="5906" y="14098"/>
                  </a:cubicBezTo>
                  <a:cubicBezTo>
                    <a:pt x="5600" y="13953"/>
                    <a:pt x="5201" y="13751"/>
                    <a:pt x="4832" y="13494"/>
                  </a:cubicBezTo>
                  <a:cubicBezTo>
                    <a:pt x="4480" y="13249"/>
                    <a:pt x="4224" y="12996"/>
                    <a:pt x="4052" y="12717"/>
                  </a:cubicBezTo>
                  <a:cubicBezTo>
                    <a:pt x="3885" y="12446"/>
                    <a:pt x="3794" y="12123"/>
                    <a:pt x="3788" y="11784"/>
                  </a:cubicBezTo>
                  <a:cubicBezTo>
                    <a:pt x="3786" y="11610"/>
                    <a:pt x="3812" y="11420"/>
                    <a:pt x="3864" y="11203"/>
                  </a:cubicBezTo>
                  <a:cubicBezTo>
                    <a:pt x="3914" y="11002"/>
                    <a:pt x="3987" y="10798"/>
                    <a:pt x="4102" y="10540"/>
                  </a:cubicBezTo>
                  <a:cubicBezTo>
                    <a:pt x="4211" y="10310"/>
                    <a:pt x="4345" y="10073"/>
                    <a:pt x="4509" y="9816"/>
                  </a:cubicBezTo>
                  <a:cubicBezTo>
                    <a:pt x="4739" y="9463"/>
                    <a:pt x="4958" y="9173"/>
                    <a:pt x="5181" y="8933"/>
                  </a:cubicBezTo>
                  <a:cubicBezTo>
                    <a:pt x="5424" y="8668"/>
                    <a:pt x="5702" y="8429"/>
                    <a:pt x="5926" y="8235"/>
                  </a:cubicBezTo>
                  <a:lnTo>
                    <a:pt x="6097" y="8087"/>
                  </a:lnTo>
                  <a:cubicBezTo>
                    <a:pt x="6357" y="7857"/>
                    <a:pt x="6693" y="7547"/>
                    <a:pt x="6968" y="7183"/>
                  </a:cubicBezTo>
                  <a:cubicBezTo>
                    <a:pt x="7297" y="6727"/>
                    <a:pt x="7535" y="6184"/>
                    <a:pt x="7707" y="5764"/>
                  </a:cubicBezTo>
                  <a:cubicBezTo>
                    <a:pt x="7815" y="5500"/>
                    <a:pt x="7907" y="5250"/>
                    <a:pt x="7999" y="5000"/>
                  </a:cubicBezTo>
                  <a:cubicBezTo>
                    <a:pt x="8092" y="4747"/>
                    <a:pt x="8187" y="4496"/>
                    <a:pt x="8288" y="4246"/>
                  </a:cubicBezTo>
                  <a:cubicBezTo>
                    <a:pt x="8380" y="4021"/>
                    <a:pt x="8477" y="3797"/>
                    <a:pt x="8582" y="3575"/>
                  </a:cubicBezTo>
                  <a:cubicBezTo>
                    <a:pt x="8681" y="3370"/>
                    <a:pt x="8789" y="3169"/>
                    <a:pt x="8898" y="2971"/>
                  </a:cubicBezTo>
                  <a:cubicBezTo>
                    <a:pt x="9293" y="2254"/>
                    <a:pt x="9727" y="1629"/>
                    <a:pt x="10192" y="1112"/>
                  </a:cubicBezTo>
                  <a:cubicBezTo>
                    <a:pt x="10566" y="694"/>
                    <a:pt x="10989" y="328"/>
                    <a:pt x="11450" y="26"/>
                  </a:cubicBezTo>
                  <a:cubicBezTo>
                    <a:pt x="11452" y="25"/>
                    <a:pt x="11445" y="0"/>
                    <a:pt x="114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6" name="Google Shape;2806;p11"/>
            <p:cNvSpPr/>
            <p:nvPr/>
          </p:nvSpPr>
          <p:spPr>
            <a:xfrm>
              <a:off x="-109060" y="-452270"/>
              <a:ext cx="885308" cy="432565"/>
            </a:xfrm>
            <a:custGeom>
              <a:avLst/>
              <a:gdLst/>
              <a:ahLst/>
              <a:cxnLst/>
              <a:rect l="l" t="t" r="r" b="b"/>
              <a:pathLst>
                <a:path w="21938" h="10719" extrusionOk="0">
                  <a:moveTo>
                    <a:pt x="8205" y="1"/>
                  </a:moveTo>
                  <a:cubicBezTo>
                    <a:pt x="7976" y="1"/>
                    <a:pt x="7744" y="32"/>
                    <a:pt x="7514" y="94"/>
                  </a:cubicBezTo>
                  <a:cubicBezTo>
                    <a:pt x="7133" y="192"/>
                    <a:pt x="6741" y="363"/>
                    <a:pt x="6349" y="601"/>
                  </a:cubicBezTo>
                  <a:cubicBezTo>
                    <a:pt x="6138" y="733"/>
                    <a:pt x="5914" y="871"/>
                    <a:pt x="5720" y="1035"/>
                  </a:cubicBezTo>
                  <a:cubicBezTo>
                    <a:pt x="5569" y="1160"/>
                    <a:pt x="5426" y="1303"/>
                    <a:pt x="5295" y="1461"/>
                  </a:cubicBezTo>
                  <a:cubicBezTo>
                    <a:pt x="4999" y="1825"/>
                    <a:pt x="4756" y="2215"/>
                    <a:pt x="4557" y="2550"/>
                  </a:cubicBezTo>
                  <a:lnTo>
                    <a:pt x="4489" y="2662"/>
                  </a:lnTo>
                  <a:cubicBezTo>
                    <a:pt x="4305" y="2968"/>
                    <a:pt x="4111" y="3293"/>
                    <a:pt x="3883" y="3596"/>
                  </a:cubicBezTo>
                  <a:cubicBezTo>
                    <a:pt x="3749" y="3767"/>
                    <a:pt x="3603" y="3915"/>
                    <a:pt x="3441" y="4045"/>
                  </a:cubicBezTo>
                  <a:cubicBezTo>
                    <a:pt x="3329" y="4126"/>
                    <a:pt x="3212" y="4195"/>
                    <a:pt x="3074" y="4256"/>
                  </a:cubicBezTo>
                  <a:cubicBezTo>
                    <a:pt x="2934" y="4311"/>
                    <a:pt x="2791" y="4348"/>
                    <a:pt x="2651" y="4368"/>
                  </a:cubicBezTo>
                  <a:cubicBezTo>
                    <a:pt x="2554" y="4377"/>
                    <a:pt x="2461" y="4383"/>
                    <a:pt x="2366" y="4383"/>
                  </a:cubicBezTo>
                  <a:cubicBezTo>
                    <a:pt x="2230" y="4383"/>
                    <a:pt x="2099" y="4374"/>
                    <a:pt x="1968" y="4355"/>
                  </a:cubicBezTo>
                  <a:cubicBezTo>
                    <a:pt x="1820" y="4335"/>
                    <a:pt x="1675" y="4310"/>
                    <a:pt x="1530" y="4281"/>
                  </a:cubicBezTo>
                  <a:lnTo>
                    <a:pt x="1434" y="4259"/>
                  </a:lnTo>
                  <a:lnTo>
                    <a:pt x="1369" y="4246"/>
                  </a:lnTo>
                  <a:cubicBezTo>
                    <a:pt x="1196" y="4210"/>
                    <a:pt x="1046" y="4180"/>
                    <a:pt x="895" y="4154"/>
                  </a:cubicBezTo>
                  <a:cubicBezTo>
                    <a:pt x="715" y="4126"/>
                    <a:pt x="505" y="4094"/>
                    <a:pt x="278" y="4080"/>
                  </a:cubicBezTo>
                  <a:cubicBezTo>
                    <a:pt x="239" y="4077"/>
                    <a:pt x="199" y="4077"/>
                    <a:pt x="160" y="4077"/>
                  </a:cubicBezTo>
                  <a:cubicBezTo>
                    <a:pt x="106" y="4077"/>
                    <a:pt x="54" y="4080"/>
                    <a:pt x="1" y="4081"/>
                  </a:cubicBezTo>
                  <a:cubicBezTo>
                    <a:pt x="271" y="4324"/>
                    <a:pt x="577" y="4541"/>
                    <a:pt x="900" y="4735"/>
                  </a:cubicBezTo>
                  <a:cubicBezTo>
                    <a:pt x="1295" y="4963"/>
                    <a:pt x="1675" y="5130"/>
                    <a:pt x="2065" y="5245"/>
                  </a:cubicBezTo>
                  <a:cubicBezTo>
                    <a:pt x="2424" y="5338"/>
                    <a:pt x="2737" y="5382"/>
                    <a:pt x="3047" y="5394"/>
                  </a:cubicBezTo>
                  <a:cubicBezTo>
                    <a:pt x="3196" y="5394"/>
                    <a:pt x="3294" y="5387"/>
                    <a:pt x="3398" y="5377"/>
                  </a:cubicBezTo>
                  <a:cubicBezTo>
                    <a:pt x="3520" y="5365"/>
                    <a:pt x="3642" y="5338"/>
                    <a:pt x="3764" y="5308"/>
                  </a:cubicBezTo>
                  <a:cubicBezTo>
                    <a:pt x="4345" y="5145"/>
                    <a:pt x="4857" y="4867"/>
                    <a:pt x="5352" y="4598"/>
                  </a:cubicBezTo>
                  <a:lnTo>
                    <a:pt x="5444" y="4548"/>
                  </a:lnTo>
                  <a:cubicBezTo>
                    <a:pt x="5556" y="4486"/>
                    <a:pt x="5668" y="4426"/>
                    <a:pt x="5782" y="4367"/>
                  </a:cubicBezTo>
                  <a:cubicBezTo>
                    <a:pt x="6172" y="4162"/>
                    <a:pt x="6486" y="4031"/>
                    <a:pt x="6792" y="3939"/>
                  </a:cubicBezTo>
                  <a:cubicBezTo>
                    <a:pt x="6970" y="3887"/>
                    <a:pt x="7146" y="3850"/>
                    <a:pt x="7314" y="3831"/>
                  </a:cubicBezTo>
                  <a:cubicBezTo>
                    <a:pt x="7412" y="3818"/>
                    <a:pt x="7510" y="3811"/>
                    <a:pt x="7609" y="3811"/>
                  </a:cubicBezTo>
                  <a:cubicBezTo>
                    <a:pt x="7704" y="3811"/>
                    <a:pt x="7800" y="3818"/>
                    <a:pt x="7895" y="3828"/>
                  </a:cubicBezTo>
                  <a:cubicBezTo>
                    <a:pt x="8054" y="3844"/>
                    <a:pt x="8232" y="3884"/>
                    <a:pt x="8439" y="3953"/>
                  </a:cubicBezTo>
                  <a:cubicBezTo>
                    <a:pt x="8620" y="4014"/>
                    <a:pt x="8781" y="4106"/>
                    <a:pt x="8920" y="4189"/>
                  </a:cubicBezTo>
                  <a:cubicBezTo>
                    <a:pt x="9183" y="4345"/>
                    <a:pt x="9434" y="4575"/>
                    <a:pt x="9689" y="4893"/>
                  </a:cubicBezTo>
                  <a:cubicBezTo>
                    <a:pt x="9913" y="5168"/>
                    <a:pt x="10095" y="5482"/>
                    <a:pt x="10280" y="5803"/>
                  </a:cubicBezTo>
                  <a:cubicBezTo>
                    <a:pt x="10374" y="5970"/>
                    <a:pt x="10466" y="6138"/>
                    <a:pt x="10555" y="6307"/>
                  </a:cubicBezTo>
                  <a:cubicBezTo>
                    <a:pt x="10641" y="6465"/>
                    <a:pt x="10727" y="6625"/>
                    <a:pt x="10816" y="6783"/>
                  </a:cubicBezTo>
                  <a:cubicBezTo>
                    <a:pt x="10935" y="6991"/>
                    <a:pt x="11049" y="7171"/>
                    <a:pt x="11162" y="7333"/>
                  </a:cubicBezTo>
                  <a:cubicBezTo>
                    <a:pt x="11293" y="7520"/>
                    <a:pt x="11452" y="7709"/>
                    <a:pt x="11650" y="7915"/>
                  </a:cubicBezTo>
                  <a:cubicBezTo>
                    <a:pt x="11826" y="8084"/>
                    <a:pt x="11966" y="8210"/>
                    <a:pt x="12106" y="8320"/>
                  </a:cubicBezTo>
                  <a:cubicBezTo>
                    <a:pt x="12245" y="8432"/>
                    <a:pt x="12397" y="8535"/>
                    <a:pt x="12570" y="8640"/>
                  </a:cubicBezTo>
                  <a:cubicBezTo>
                    <a:pt x="12715" y="8726"/>
                    <a:pt x="12874" y="8807"/>
                    <a:pt x="13061" y="8887"/>
                  </a:cubicBezTo>
                  <a:cubicBezTo>
                    <a:pt x="13216" y="8953"/>
                    <a:pt x="13381" y="9011"/>
                    <a:pt x="13569" y="9065"/>
                  </a:cubicBezTo>
                  <a:cubicBezTo>
                    <a:pt x="14005" y="9186"/>
                    <a:pt x="14479" y="9247"/>
                    <a:pt x="15019" y="9259"/>
                  </a:cubicBezTo>
                  <a:cubicBezTo>
                    <a:pt x="15465" y="9259"/>
                    <a:pt x="15923" y="9225"/>
                    <a:pt x="16499" y="9151"/>
                  </a:cubicBezTo>
                  <a:lnTo>
                    <a:pt x="16637" y="9130"/>
                  </a:lnTo>
                  <a:cubicBezTo>
                    <a:pt x="16821" y="9104"/>
                    <a:pt x="17004" y="9078"/>
                    <a:pt x="17186" y="9059"/>
                  </a:cubicBezTo>
                  <a:cubicBezTo>
                    <a:pt x="17387" y="9038"/>
                    <a:pt x="17614" y="9028"/>
                    <a:pt x="17861" y="9028"/>
                  </a:cubicBezTo>
                  <a:cubicBezTo>
                    <a:pt x="18282" y="9028"/>
                    <a:pt x="18667" y="9064"/>
                    <a:pt x="19040" y="9137"/>
                  </a:cubicBezTo>
                  <a:cubicBezTo>
                    <a:pt x="19392" y="9204"/>
                    <a:pt x="19743" y="9312"/>
                    <a:pt x="20082" y="9459"/>
                  </a:cubicBezTo>
                  <a:cubicBezTo>
                    <a:pt x="20389" y="9591"/>
                    <a:pt x="20693" y="9765"/>
                    <a:pt x="20989" y="9977"/>
                  </a:cubicBezTo>
                  <a:cubicBezTo>
                    <a:pt x="21254" y="10167"/>
                    <a:pt x="21506" y="10394"/>
                    <a:pt x="21763" y="10672"/>
                  </a:cubicBezTo>
                  <a:lnTo>
                    <a:pt x="21807" y="10718"/>
                  </a:lnTo>
                  <a:lnTo>
                    <a:pt x="21937" y="10583"/>
                  </a:lnTo>
                  <a:cubicBezTo>
                    <a:pt x="21832" y="10310"/>
                    <a:pt x="21712" y="10045"/>
                    <a:pt x="21578" y="9789"/>
                  </a:cubicBezTo>
                  <a:cubicBezTo>
                    <a:pt x="21109" y="8873"/>
                    <a:pt x="20540" y="8094"/>
                    <a:pt x="19886" y="7472"/>
                  </a:cubicBezTo>
                  <a:cubicBezTo>
                    <a:pt x="19474" y="7079"/>
                    <a:pt x="19078" y="6776"/>
                    <a:pt x="18675" y="6546"/>
                  </a:cubicBezTo>
                  <a:cubicBezTo>
                    <a:pt x="18286" y="6320"/>
                    <a:pt x="17825" y="6112"/>
                    <a:pt x="17261" y="5911"/>
                  </a:cubicBezTo>
                  <a:cubicBezTo>
                    <a:pt x="16896" y="5785"/>
                    <a:pt x="16520" y="5668"/>
                    <a:pt x="16152" y="5556"/>
                  </a:cubicBezTo>
                  <a:lnTo>
                    <a:pt x="16058" y="5527"/>
                  </a:lnTo>
                  <a:lnTo>
                    <a:pt x="16011" y="5513"/>
                  </a:lnTo>
                  <a:cubicBezTo>
                    <a:pt x="15494" y="5355"/>
                    <a:pt x="14909" y="5178"/>
                    <a:pt x="14365" y="4953"/>
                  </a:cubicBezTo>
                  <a:cubicBezTo>
                    <a:pt x="13841" y="4730"/>
                    <a:pt x="13401" y="4482"/>
                    <a:pt x="13021" y="4195"/>
                  </a:cubicBezTo>
                  <a:cubicBezTo>
                    <a:pt x="12393" y="3692"/>
                    <a:pt x="11923" y="3093"/>
                    <a:pt x="11416" y="2421"/>
                  </a:cubicBezTo>
                  <a:lnTo>
                    <a:pt x="11293" y="2260"/>
                  </a:lnTo>
                  <a:lnTo>
                    <a:pt x="11235" y="2185"/>
                  </a:lnTo>
                  <a:lnTo>
                    <a:pt x="11201" y="2142"/>
                  </a:lnTo>
                  <a:cubicBezTo>
                    <a:pt x="11075" y="1973"/>
                    <a:pt x="10945" y="1803"/>
                    <a:pt x="10810" y="1635"/>
                  </a:cubicBezTo>
                  <a:cubicBezTo>
                    <a:pt x="10629" y="1408"/>
                    <a:pt x="10408" y="1142"/>
                    <a:pt x="10150" y="894"/>
                  </a:cubicBezTo>
                  <a:cubicBezTo>
                    <a:pt x="9885" y="637"/>
                    <a:pt x="9648" y="456"/>
                    <a:pt x="9403" y="319"/>
                  </a:cubicBezTo>
                  <a:cubicBezTo>
                    <a:pt x="9169" y="189"/>
                    <a:pt x="8927" y="95"/>
                    <a:pt x="8685" y="41"/>
                  </a:cubicBezTo>
                  <a:cubicBezTo>
                    <a:pt x="8626" y="31"/>
                    <a:pt x="8585" y="24"/>
                    <a:pt x="8544" y="18"/>
                  </a:cubicBezTo>
                  <a:cubicBezTo>
                    <a:pt x="8433" y="9"/>
                    <a:pt x="8320" y="1"/>
                    <a:pt x="820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7" name="Google Shape;2807;p11"/>
            <p:cNvSpPr/>
            <p:nvPr/>
          </p:nvSpPr>
          <p:spPr>
            <a:xfrm>
              <a:off x="264342" y="763372"/>
              <a:ext cx="1115372" cy="827237"/>
            </a:xfrm>
            <a:custGeom>
              <a:avLst/>
              <a:gdLst/>
              <a:ahLst/>
              <a:cxnLst/>
              <a:rect l="l" t="t" r="r" b="b"/>
              <a:pathLst>
                <a:path w="27639" h="20499" extrusionOk="0">
                  <a:moveTo>
                    <a:pt x="17783" y="0"/>
                  </a:moveTo>
                  <a:cubicBezTo>
                    <a:pt x="17466" y="4"/>
                    <a:pt x="17143" y="69"/>
                    <a:pt x="16844" y="190"/>
                  </a:cubicBezTo>
                  <a:cubicBezTo>
                    <a:pt x="16534" y="315"/>
                    <a:pt x="16230" y="494"/>
                    <a:pt x="15942" y="725"/>
                  </a:cubicBezTo>
                  <a:cubicBezTo>
                    <a:pt x="15630" y="1061"/>
                    <a:pt x="15334" y="1419"/>
                    <a:pt x="15038" y="1817"/>
                  </a:cubicBezTo>
                  <a:cubicBezTo>
                    <a:pt x="14603" y="2399"/>
                    <a:pt x="14192" y="3041"/>
                    <a:pt x="13816" y="3724"/>
                  </a:cubicBezTo>
                  <a:cubicBezTo>
                    <a:pt x="13603" y="4099"/>
                    <a:pt x="13428" y="4437"/>
                    <a:pt x="13273" y="4756"/>
                  </a:cubicBezTo>
                  <a:cubicBezTo>
                    <a:pt x="13091" y="5128"/>
                    <a:pt x="12918" y="5517"/>
                    <a:pt x="12732" y="5982"/>
                  </a:cubicBezTo>
                  <a:cubicBezTo>
                    <a:pt x="12279" y="7131"/>
                    <a:pt x="11923" y="8335"/>
                    <a:pt x="11608" y="9396"/>
                  </a:cubicBezTo>
                  <a:lnTo>
                    <a:pt x="11588" y="9464"/>
                  </a:lnTo>
                  <a:cubicBezTo>
                    <a:pt x="11295" y="10446"/>
                    <a:pt x="10962" y="11561"/>
                    <a:pt x="10563" y="12609"/>
                  </a:cubicBezTo>
                  <a:cubicBezTo>
                    <a:pt x="10413" y="12996"/>
                    <a:pt x="10233" y="13448"/>
                    <a:pt x="10016" y="13879"/>
                  </a:cubicBezTo>
                  <a:cubicBezTo>
                    <a:pt x="9872" y="14155"/>
                    <a:pt x="9710" y="14428"/>
                    <a:pt x="9520" y="14713"/>
                  </a:cubicBezTo>
                  <a:cubicBezTo>
                    <a:pt x="9157" y="15252"/>
                    <a:pt x="8723" y="15775"/>
                    <a:pt x="8227" y="16266"/>
                  </a:cubicBezTo>
                  <a:cubicBezTo>
                    <a:pt x="7758" y="16731"/>
                    <a:pt x="7223" y="17170"/>
                    <a:pt x="6637" y="17569"/>
                  </a:cubicBezTo>
                  <a:cubicBezTo>
                    <a:pt x="6084" y="17942"/>
                    <a:pt x="5488" y="18265"/>
                    <a:pt x="4866" y="18531"/>
                  </a:cubicBezTo>
                  <a:cubicBezTo>
                    <a:pt x="4270" y="18784"/>
                    <a:pt x="3656" y="18962"/>
                    <a:pt x="3044" y="19060"/>
                  </a:cubicBezTo>
                  <a:cubicBezTo>
                    <a:pt x="2713" y="19110"/>
                    <a:pt x="2408" y="19136"/>
                    <a:pt x="2133" y="19137"/>
                  </a:cubicBezTo>
                  <a:lnTo>
                    <a:pt x="2080" y="19139"/>
                  </a:lnTo>
                  <a:cubicBezTo>
                    <a:pt x="1816" y="19139"/>
                    <a:pt x="1537" y="19116"/>
                    <a:pt x="1254" y="19070"/>
                  </a:cubicBezTo>
                  <a:cubicBezTo>
                    <a:pt x="1184" y="19060"/>
                    <a:pt x="1122" y="19050"/>
                    <a:pt x="1065" y="19037"/>
                  </a:cubicBezTo>
                  <a:cubicBezTo>
                    <a:pt x="717" y="18965"/>
                    <a:pt x="359" y="18847"/>
                    <a:pt x="0" y="18685"/>
                  </a:cubicBezTo>
                  <a:lnTo>
                    <a:pt x="0" y="18685"/>
                  </a:lnTo>
                  <a:cubicBezTo>
                    <a:pt x="98" y="18787"/>
                    <a:pt x="207" y="18876"/>
                    <a:pt x="332" y="18965"/>
                  </a:cubicBezTo>
                  <a:cubicBezTo>
                    <a:pt x="948" y="19402"/>
                    <a:pt x="1678" y="19748"/>
                    <a:pt x="2498" y="19996"/>
                  </a:cubicBezTo>
                  <a:cubicBezTo>
                    <a:pt x="2817" y="20094"/>
                    <a:pt x="3162" y="20183"/>
                    <a:pt x="3521" y="20256"/>
                  </a:cubicBezTo>
                  <a:cubicBezTo>
                    <a:pt x="4035" y="20360"/>
                    <a:pt x="4553" y="20430"/>
                    <a:pt x="5062" y="20464"/>
                  </a:cubicBezTo>
                  <a:cubicBezTo>
                    <a:pt x="5388" y="20487"/>
                    <a:pt x="5715" y="20499"/>
                    <a:pt x="6037" y="20499"/>
                  </a:cubicBezTo>
                  <a:cubicBezTo>
                    <a:pt x="6594" y="20499"/>
                    <a:pt x="7140" y="20463"/>
                    <a:pt x="7657" y="20393"/>
                  </a:cubicBezTo>
                  <a:cubicBezTo>
                    <a:pt x="8081" y="20338"/>
                    <a:pt x="8467" y="20263"/>
                    <a:pt x="8838" y="20166"/>
                  </a:cubicBezTo>
                  <a:cubicBezTo>
                    <a:pt x="9262" y="20055"/>
                    <a:pt x="9603" y="19940"/>
                    <a:pt x="9917" y="19809"/>
                  </a:cubicBezTo>
                  <a:cubicBezTo>
                    <a:pt x="10699" y="19475"/>
                    <a:pt x="11462" y="18943"/>
                    <a:pt x="12184" y="18231"/>
                  </a:cubicBezTo>
                  <a:cubicBezTo>
                    <a:pt x="12475" y="17945"/>
                    <a:pt x="12756" y="17642"/>
                    <a:pt x="13005" y="17375"/>
                  </a:cubicBezTo>
                  <a:lnTo>
                    <a:pt x="13085" y="17289"/>
                  </a:lnTo>
                  <a:lnTo>
                    <a:pt x="13135" y="17233"/>
                  </a:lnTo>
                  <a:cubicBezTo>
                    <a:pt x="13420" y="16925"/>
                    <a:pt x="13723" y="16599"/>
                    <a:pt x="14019" y="16295"/>
                  </a:cubicBezTo>
                  <a:lnTo>
                    <a:pt x="14059" y="16262"/>
                  </a:lnTo>
                  <a:cubicBezTo>
                    <a:pt x="14419" y="15911"/>
                    <a:pt x="14856" y="15511"/>
                    <a:pt x="15366" y="15203"/>
                  </a:cubicBezTo>
                  <a:cubicBezTo>
                    <a:pt x="15576" y="15087"/>
                    <a:pt x="15815" y="14985"/>
                    <a:pt x="16078" y="14902"/>
                  </a:cubicBezTo>
                  <a:cubicBezTo>
                    <a:pt x="16404" y="14823"/>
                    <a:pt x="16742" y="14784"/>
                    <a:pt x="17107" y="14782"/>
                  </a:cubicBezTo>
                  <a:cubicBezTo>
                    <a:pt x="17540" y="14784"/>
                    <a:pt x="18011" y="14834"/>
                    <a:pt x="18292" y="14863"/>
                  </a:cubicBezTo>
                  <a:lnTo>
                    <a:pt x="18508" y="14886"/>
                  </a:lnTo>
                  <a:cubicBezTo>
                    <a:pt x="18908" y="14923"/>
                    <a:pt x="19370" y="14965"/>
                    <a:pt x="19836" y="14965"/>
                  </a:cubicBezTo>
                  <a:lnTo>
                    <a:pt x="19981" y="14965"/>
                  </a:lnTo>
                  <a:cubicBezTo>
                    <a:pt x="20627" y="14956"/>
                    <a:pt x="21322" y="14863"/>
                    <a:pt x="22046" y="14690"/>
                  </a:cubicBezTo>
                  <a:cubicBezTo>
                    <a:pt x="22875" y="14497"/>
                    <a:pt x="23596" y="14251"/>
                    <a:pt x="24246" y="13939"/>
                  </a:cubicBezTo>
                  <a:cubicBezTo>
                    <a:pt x="25012" y="13580"/>
                    <a:pt x="25635" y="13181"/>
                    <a:pt x="26150" y="12716"/>
                  </a:cubicBezTo>
                  <a:cubicBezTo>
                    <a:pt x="26455" y="12437"/>
                    <a:pt x="26687" y="12184"/>
                    <a:pt x="26879" y="11917"/>
                  </a:cubicBezTo>
                  <a:cubicBezTo>
                    <a:pt x="27105" y="11602"/>
                    <a:pt x="27276" y="11294"/>
                    <a:pt x="27385" y="11001"/>
                  </a:cubicBezTo>
                  <a:cubicBezTo>
                    <a:pt x="27520" y="10642"/>
                    <a:pt x="27597" y="10294"/>
                    <a:pt x="27617" y="9968"/>
                  </a:cubicBezTo>
                  <a:cubicBezTo>
                    <a:pt x="27639" y="9563"/>
                    <a:pt x="27606" y="9181"/>
                    <a:pt x="27521" y="8833"/>
                  </a:cubicBezTo>
                  <a:cubicBezTo>
                    <a:pt x="27416" y="8379"/>
                    <a:pt x="27268" y="7984"/>
                    <a:pt x="27072" y="7630"/>
                  </a:cubicBezTo>
                  <a:cubicBezTo>
                    <a:pt x="26945" y="7404"/>
                    <a:pt x="26829" y="7222"/>
                    <a:pt x="26701" y="7057"/>
                  </a:cubicBezTo>
                  <a:cubicBezTo>
                    <a:pt x="26543" y="6857"/>
                    <a:pt x="26420" y="6715"/>
                    <a:pt x="26300" y="6598"/>
                  </a:cubicBezTo>
                  <a:cubicBezTo>
                    <a:pt x="26019" y="6304"/>
                    <a:pt x="25687" y="6017"/>
                    <a:pt x="25315" y="5742"/>
                  </a:cubicBezTo>
                  <a:cubicBezTo>
                    <a:pt x="25013" y="5521"/>
                    <a:pt x="24657" y="5283"/>
                    <a:pt x="24229" y="5011"/>
                  </a:cubicBezTo>
                  <a:lnTo>
                    <a:pt x="24037" y="4891"/>
                  </a:lnTo>
                  <a:lnTo>
                    <a:pt x="23985" y="4858"/>
                  </a:lnTo>
                  <a:lnTo>
                    <a:pt x="23933" y="4823"/>
                  </a:lnTo>
                  <a:cubicBezTo>
                    <a:pt x="23671" y="4657"/>
                    <a:pt x="23405" y="4487"/>
                    <a:pt x="23148" y="4309"/>
                  </a:cubicBezTo>
                  <a:cubicBezTo>
                    <a:pt x="22839" y="4099"/>
                    <a:pt x="22513" y="3869"/>
                    <a:pt x="22205" y="3572"/>
                  </a:cubicBezTo>
                  <a:cubicBezTo>
                    <a:pt x="21833" y="3187"/>
                    <a:pt x="21532" y="2761"/>
                    <a:pt x="21240" y="2347"/>
                  </a:cubicBezTo>
                  <a:cubicBezTo>
                    <a:pt x="21061" y="2090"/>
                    <a:pt x="20898" y="1863"/>
                    <a:pt x="20725" y="1640"/>
                  </a:cubicBezTo>
                  <a:cubicBezTo>
                    <a:pt x="20538" y="1399"/>
                    <a:pt x="20249" y="1047"/>
                    <a:pt x="19897" y="766"/>
                  </a:cubicBezTo>
                  <a:cubicBezTo>
                    <a:pt x="19596" y="524"/>
                    <a:pt x="19244" y="328"/>
                    <a:pt x="18879" y="197"/>
                  </a:cubicBezTo>
                  <a:cubicBezTo>
                    <a:pt x="18688" y="129"/>
                    <a:pt x="18533" y="85"/>
                    <a:pt x="18386" y="53"/>
                  </a:cubicBezTo>
                  <a:cubicBezTo>
                    <a:pt x="18361" y="47"/>
                    <a:pt x="18333" y="43"/>
                    <a:pt x="18307" y="40"/>
                  </a:cubicBezTo>
                  <a:cubicBezTo>
                    <a:pt x="18149" y="19"/>
                    <a:pt x="17981" y="4"/>
                    <a:pt x="1778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8" name="Google Shape;2808;p11"/>
            <p:cNvSpPr/>
            <p:nvPr/>
          </p:nvSpPr>
          <p:spPr>
            <a:xfrm>
              <a:off x="1311182" y="94212"/>
              <a:ext cx="246932" cy="845316"/>
            </a:xfrm>
            <a:custGeom>
              <a:avLst/>
              <a:gdLst/>
              <a:ahLst/>
              <a:cxnLst/>
              <a:rect l="l" t="t" r="r" b="b"/>
              <a:pathLst>
                <a:path w="6119" h="20947" extrusionOk="0">
                  <a:moveTo>
                    <a:pt x="6097" y="0"/>
                  </a:moveTo>
                  <a:cubicBezTo>
                    <a:pt x="6096" y="0"/>
                    <a:pt x="6090" y="6"/>
                    <a:pt x="6090" y="7"/>
                  </a:cubicBezTo>
                  <a:cubicBezTo>
                    <a:pt x="5962" y="201"/>
                    <a:pt x="5817" y="361"/>
                    <a:pt x="5633" y="514"/>
                  </a:cubicBezTo>
                  <a:cubicBezTo>
                    <a:pt x="5480" y="642"/>
                    <a:pt x="5299" y="756"/>
                    <a:pt x="5062" y="880"/>
                  </a:cubicBezTo>
                  <a:cubicBezTo>
                    <a:pt x="4874" y="978"/>
                    <a:pt x="4655" y="1071"/>
                    <a:pt x="4374" y="1171"/>
                  </a:cubicBezTo>
                  <a:cubicBezTo>
                    <a:pt x="4131" y="1257"/>
                    <a:pt x="3885" y="1329"/>
                    <a:pt x="3640" y="1399"/>
                  </a:cubicBezTo>
                  <a:lnTo>
                    <a:pt x="3417" y="1458"/>
                  </a:lnTo>
                  <a:lnTo>
                    <a:pt x="3278" y="1495"/>
                  </a:lnTo>
                  <a:lnTo>
                    <a:pt x="3229" y="1508"/>
                  </a:lnTo>
                  <a:cubicBezTo>
                    <a:pt x="3081" y="1544"/>
                    <a:pt x="2950" y="1579"/>
                    <a:pt x="2821" y="1617"/>
                  </a:cubicBezTo>
                  <a:cubicBezTo>
                    <a:pt x="2597" y="1693"/>
                    <a:pt x="2406" y="1782"/>
                    <a:pt x="2238" y="1889"/>
                  </a:cubicBezTo>
                  <a:cubicBezTo>
                    <a:pt x="2060" y="2008"/>
                    <a:pt x="1913" y="2130"/>
                    <a:pt x="1773" y="2275"/>
                  </a:cubicBezTo>
                  <a:cubicBezTo>
                    <a:pt x="1616" y="2452"/>
                    <a:pt x="1490" y="2636"/>
                    <a:pt x="1383" y="2841"/>
                  </a:cubicBezTo>
                  <a:cubicBezTo>
                    <a:pt x="1277" y="3056"/>
                    <a:pt x="1195" y="3292"/>
                    <a:pt x="1134" y="3561"/>
                  </a:cubicBezTo>
                  <a:cubicBezTo>
                    <a:pt x="1069" y="3895"/>
                    <a:pt x="1044" y="4244"/>
                    <a:pt x="1062" y="4600"/>
                  </a:cubicBezTo>
                  <a:cubicBezTo>
                    <a:pt x="1089" y="4998"/>
                    <a:pt x="1174" y="5422"/>
                    <a:pt x="1303" y="5827"/>
                  </a:cubicBezTo>
                  <a:cubicBezTo>
                    <a:pt x="1379" y="6054"/>
                    <a:pt x="1472" y="6277"/>
                    <a:pt x="1577" y="6489"/>
                  </a:cubicBezTo>
                  <a:cubicBezTo>
                    <a:pt x="1679" y="6690"/>
                    <a:pt x="1796" y="6897"/>
                    <a:pt x="1936" y="7115"/>
                  </a:cubicBezTo>
                  <a:cubicBezTo>
                    <a:pt x="2133" y="7426"/>
                    <a:pt x="2356" y="7734"/>
                    <a:pt x="2588" y="8052"/>
                  </a:cubicBezTo>
                  <a:cubicBezTo>
                    <a:pt x="2801" y="8346"/>
                    <a:pt x="3022" y="8652"/>
                    <a:pt x="3225" y="8963"/>
                  </a:cubicBezTo>
                  <a:cubicBezTo>
                    <a:pt x="3436" y="9290"/>
                    <a:pt x="3617" y="9622"/>
                    <a:pt x="3762" y="9951"/>
                  </a:cubicBezTo>
                  <a:cubicBezTo>
                    <a:pt x="3921" y="10320"/>
                    <a:pt x="4036" y="10700"/>
                    <a:pt x="4104" y="11085"/>
                  </a:cubicBezTo>
                  <a:cubicBezTo>
                    <a:pt x="4157" y="11384"/>
                    <a:pt x="4171" y="11720"/>
                    <a:pt x="4147" y="12079"/>
                  </a:cubicBezTo>
                  <a:cubicBezTo>
                    <a:pt x="4127" y="12361"/>
                    <a:pt x="4077" y="12670"/>
                    <a:pt x="3985" y="13050"/>
                  </a:cubicBezTo>
                  <a:cubicBezTo>
                    <a:pt x="3897" y="13408"/>
                    <a:pt x="3785" y="13757"/>
                    <a:pt x="3677" y="14081"/>
                  </a:cubicBezTo>
                  <a:cubicBezTo>
                    <a:pt x="3634" y="14221"/>
                    <a:pt x="3587" y="14357"/>
                    <a:pt x="3539" y="14497"/>
                  </a:cubicBezTo>
                  <a:lnTo>
                    <a:pt x="3495" y="14636"/>
                  </a:lnTo>
                  <a:lnTo>
                    <a:pt x="3447" y="14782"/>
                  </a:lnTo>
                  <a:lnTo>
                    <a:pt x="3401" y="14926"/>
                  </a:lnTo>
                  <a:cubicBezTo>
                    <a:pt x="3363" y="15037"/>
                    <a:pt x="3335" y="15151"/>
                    <a:pt x="3308" y="15266"/>
                  </a:cubicBezTo>
                  <a:cubicBezTo>
                    <a:pt x="3218" y="15694"/>
                    <a:pt x="3187" y="16141"/>
                    <a:pt x="3159" y="16575"/>
                  </a:cubicBezTo>
                  <a:cubicBezTo>
                    <a:pt x="3144" y="16790"/>
                    <a:pt x="3130" y="16999"/>
                    <a:pt x="3108" y="17204"/>
                  </a:cubicBezTo>
                  <a:cubicBezTo>
                    <a:pt x="3075" y="17537"/>
                    <a:pt x="3017" y="17855"/>
                    <a:pt x="2932" y="18149"/>
                  </a:cubicBezTo>
                  <a:cubicBezTo>
                    <a:pt x="2846" y="18441"/>
                    <a:pt x="2705" y="18726"/>
                    <a:pt x="2514" y="18999"/>
                  </a:cubicBezTo>
                  <a:cubicBezTo>
                    <a:pt x="2376" y="19190"/>
                    <a:pt x="2205" y="19380"/>
                    <a:pt x="1974" y="19594"/>
                  </a:cubicBezTo>
                  <a:cubicBezTo>
                    <a:pt x="1745" y="19807"/>
                    <a:pt x="1494" y="19990"/>
                    <a:pt x="1257" y="20156"/>
                  </a:cubicBezTo>
                  <a:cubicBezTo>
                    <a:pt x="977" y="20349"/>
                    <a:pt x="681" y="20530"/>
                    <a:pt x="394" y="20704"/>
                  </a:cubicBezTo>
                  <a:lnTo>
                    <a:pt x="329" y="20744"/>
                  </a:lnTo>
                  <a:lnTo>
                    <a:pt x="0" y="20947"/>
                  </a:lnTo>
                  <a:cubicBezTo>
                    <a:pt x="332" y="20889"/>
                    <a:pt x="645" y="20802"/>
                    <a:pt x="960" y="20686"/>
                  </a:cubicBezTo>
                  <a:cubicBezTo>
                    <a:pt x="1659" y="20434"/>
                    <a:pt x="2221" y="20127"/>
                    <a:pt x="2676" y="19745"/>
                  </a:cubicBezTo>
                  <a:cubicBezTo>
                    <a:pt x="3182" y="19315"/>
                    <a:pt x="3582" y="18762"/>
                    <a:pt x="3837" y="18143"/>
                  </a:cubicBezTo>
                  <a:cubicBezTo>
                    <a:pt x="4041" y="17648"/>
                    <a:pt x="4174" y="17111"/>
                    <a:pt x="4280" y="16650"/>
                  </a:cubicBezTo>
                  <a:cubicBezTo>
                    <a:pt x="4344" y="16385"/>
                    <a:pt x="4401" y="16121"/>
                    <a:pt x="4454" y="15855"/>
                  </a:cubicBezTo>
                  <a:lnTo>
                    <a:pt x="4482" y="15726"/>
                  </a:lnTo>
                  <a:lnTo>
                    <a:pt x="4500" y="15644"/>
                  </a:lnTo>
                  <a:cubicBezTo>
                    <a:pt x="4552" y="15397"/>
                    <a:pt x="4601" y="15177"/>
                    <a:pt x="4652" y="14959"/>
                  </a:cubicBezTo>
                  <a:cubicBezTo>
                    <a:pt x="4716" y="14693"/>
                    <a:pt x="4795" y="14383"/>
                    <a:pt x="4885" y="14074"/>
                  </a:cubicBezTo>
                  <a:cubicBezTo>
                    <a:pt x="4960" y="13839"/>
                    <a:pt x="5040" y="13609"/>
                    <a:pt x="5132" y="13353"/>
                  </a:cubicBezTo>
                  <a:lnTo>
                    <a:pt x="5161" y="13271"/>
                  </a:lnTo>
                  <a:cubicBezTo>
                    <a:pt x="5373" y="12675"/>
                    <a:pt x="5510" y="12194"/>
                    <a:pt x="5587" y="11756"/>
                  </a:cubicBezTo>
                  <a:cubicBezTo>
                    <a:pt x="5681" y="11245"/>
                    <a:pt x="5724" y="10739"/>
                    <a:pt x="5714" y="10252"/>
                  </a:cubicBezTo>
                  <a:cubicBezTo>
                    <a:pt x="5707" y="9842"/>
                    <a:pt x="5665" y="9428"/>
                    <a:pt x="5628" y="9063"/>
                  </a:cubicBezTo>
                  <a:lnTo>
                    <a:pt x="5622" y="9023"/>
                  </a:lnTo>
                  <a:lnTo>
                    <a:pt x="5610" y="8917"/>
                  </a:lnTo>
                  <a:cubicBezTo>
                    <a:pt x="5599" y="8797"/>
                    <a:pt x="5587" y="8694"/>
                    <a:pt x="5582" y="8596"/>
                  </a:cubicBezTo>
                  <a:cubicBezTo>
                    <a:pt x="5481" y="7410"/>
                    <a:pt x="5450" y="6426"/>
                    <a:pt x="5480" y="5504"/>
                  </a:cubicBezTo>
                  <a:cubicBezTo>
                    <a:pt x="5510" y="4523"/>
                    <a:pt x="5618" y="3496"/>
                    <a:pt x="5807" y="2367"/>
                  </a:cubicBezTo>
                  <a:cubicBezTo>
                    <a:pt x="5823" y="2266"/>
                    <a:pt x="5840" y="2167"/>
                    <a:pt x="5860" y="2061"/>
                  </a:cubicBezTo>
                  <a:lnTo>
                    <a:pt x="5873" y="1995"/>
                  </a:lnTo>
                  <a:lnTo>
                    <a:pt x="5895" y="1887"/>
                  </a:lnTo>
                  <a:cubicBezTo>
                    <a:pt x="5962" y="1521"/>
                    <a:pt x="6033" y="1145"/>
                    <a:pt x="6073" y="774"/>
                  </a:cubicBezTo>
                  <a:cubicBezTo>
                    <a:pt x="6096" y="543"/>
                    <a:pt x="6119" y="276"/>
                    <a:pt x="6110" y="4"/>
                  </a:cubicBezTo>
                  <a:lnTo>
                    <a:pt x="6110" y="4"/>
                  </a:lnTo>
                  <a:cubicBezTo>
                    <a:pt x="6110" y="5"/>
                    <a:pt x="6109" y="5"/>
                    <a:pt x="6108" y="5"/>
                  </a:cubicBezTo>
                  <a:cubicBezTo>
                    <a:pt x="6104" y="5"/>
                    <a:pt x="6100" y="0"/>
                    <a:pt x="60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9" name="Google Shape;2809;p11"/>
            <p:cNvSpPr/>
            <p:nvPr/>
          </p:nvSpPr>
          <p:spPr>
            <a:xfrm>
              <a:off x="-745171" y="1336690"/>
              <a:ext cx="950441" cy="278611"/>
            </a:xfrm>
            <a:custGeom>
              <a:avLst/>
              <a:gdLst/>
              <a:ahLst/>
              <a:cxnLst/>
              <a:rect l="l" t="t" r="r" b="b"/>
              <a:pathLst>
                <a:path w="23552" h="6904" extrusionOk="0">
                  <a:moveTo>
                    <a:pt x="16406" y="1"/>
                  </a:moveTo>
                  <a:cubicBezTo>
                    <a:pt x="16218" y="1"/>
                    <a:pt x="16034" y="15"/>
                    <a:pt x="15860" y="44"/>
                  </a:cubicBezTo>
                  <a:cubicBezTo>
                    <a:pt x="15610" y="94"/>
                    <a:pt x="15376" y="170"/>
                    <a:pt x="15140" y="278"/>
                  </a:cubicBezTo>
                  <a:cubicBezTo>
                    <a:pt x="14595" y="537"/>
                    <a:pt x="14109" y="934"/>
                    <a:pt x="13619" y="1351"/>
                  </a:cubicBezTo>
                  <a:lnTo>
                    <a:pt x="13196" y="1713"/>
                  </a:lnTo>
                  <a:cubicBezTo>
                    <a:pt x="12895" y="1971"/>
                    <a:pt x="12597" y="2230"/>
                    <a:pt x="12291" y="2483"/>
                  </a:cubicBezTo>
                  <a:cubicBezTo>
                    <a:pt x="12019" y="2707"/>
                    <a:pt x="11743" y="2922"/>
                    <a:pt x="11463" y="3138"/>
                  </a:cubicBezTo>
                  <a:cubicBezTo>
                    <a:pt x="11308" y="3256"/>
                    <a:pt x="11142" y="3379"/>
                    <a:pt x="10962" y="3493"/>
                  </a:cubicBezTo>
                  <a:cubicBezTo>
                    <a:pt x="10794" y="3597"/>
                    <a:pt x="10609" y="3695"/>
                    <a:pt x="10413" y="3780"/>
                  </a:cubicBezTo>
                  <a:cubicBezTo>
                    <a:pt x="10126" y="3906"/>
                    <a:pt x="9812" y="3985"/>
                    <a:pt x="9481" y="4018"/>
                  </a:cubicBezTo>
                  <a:cubicBezTo>
                    <a:pt x="9402" y="4025"/>
                    <a:pt x="9322" y="4030"/>
                    <a:pt x="9243" y="4030"/>
                  </a:cubicBezTo>
                  <a:cubicBezTo>
                    <a:pt x="9030" y="4030"/>
                    <a:pt x="8808" y="4005"/>
                    <a:pt x="8565" y="3958"/>
                  </a:cubicBezTo>
                  <a:cubicBezTo>
                    <a:pt x="8289" y="3905"/>
                    <a:pt x="8026" y="3819"/>
                    <a:pt x="7713" y="3711"/>
                  </a:cubicBezTo>
                  <a:cubicBezTo>
                    <a:pt x="7570" y="3661"/>
                    <a:pt x="7427" y="3609"/>
                    <a:pt x="7284" y="3557"/>
                  </a:cubicBezTo>
                  <a:lnTo>
                    <a:pt x="7226" y="3536"/>
                  </a:lnTo>
                  <a:lnTo>
                    <a:pt x="7086" y="3485"/>
                  </a:lnTo>
                  <a:lnTo>
                    <a:pt x="6808" y="3385"/>
                  </a:lnTo>
                  <a:cubicBezTo>
                    <a:pt x="6544" y="3293"/>
                    <a:pt x="6298" y="3220"/>
                    <a:pt x="6059" y="3159"/>
                  </a:cubicBezTo>
                  <a:cubicBezTo>
                    <a:pt x="5767" y="3090"/>
                    <a:pt x="5470" y="3042"/>
                    <a:pt x="5180" y="3019"/>
                  </a:cubicBezTo>
                  <a:cubicBezTo>
                    <a:pt x="5066" y="3011"/>
                    <a:pt x="4950" y="3008"/>
                    <a:pt x="4833" y="3008"/>
                  </a:cubicBezTo>
                  <a:cubicBezTo>
                    <a:pt x="4513" y="3008"/>
                    <a:pt x="4183" y="3036"/>
                    <a:pt x="3851" y="3090"/>
                  </a:cubicBezTo>
                  <a:lnTo>
                    <a:pt x="3809" y="3106"/>
                  </a:lnTo>
                  <a:cubicBezTo>
                    <a:pt x="3404" y="3177"/>
                    <a:pt x="3028" y="3289"/>
                    <a:pt x="2693" y="3439"/>
                  </a:cubicBezTo>
                  <a:cubicBezTo>
                    <a:pt x="2499" y="3533"/>
                    <a:pt x="2300" y="3646"/>
                    <a:pt x="2044" y="3809"/>
                  </a:cubicBezTo>
                  <a:lnTo>
                    <a:pt x="1777" y="3981"/>
                  </a:lnTo>
                  <a:lnTo>
                    <a:pt x="1685" y="4040"/>
                  </a:lnTo>
                  <a:cubicBezTo>
                    <a:pt x="1574" y="4112"/>
                    <a:pt x="1465" y="4183"/>
                    <a:pt x="1352" y="4252"/>
                  </a:cubicBezTo>
                  <a:cubicBezTo>
                    <a:pt x="944" y="4504"/>
                    <a:pt x="519" y="4749"/>
                    <a:pt x="86" y="4979"/>
                  </a:cubicBezTo>
                  <a:lnTo>
                    <a:pt x="43" y="5002"/>
                  </a:lnTo>
                  <a:lnTo>
                    <a:pt x="0" y="5025"/>
                  </a:lnTo>
                  <a:cubicBezTo>
                    <a:pt x="53" y="5047"/>
                    <a:pt x="111" y="5052"/>
                    <a:pt x="177" y="5052"/>
                  </a:cubicBezTo>
                  <a:cubicBezTo>
                    <a:pt x="206" y="5052"/>
                    <a:pt x="234" y="5051"/>
                    <a:pt x="263" y="5049"/>
                  </a:cubicBezTo>
                  <a:cubicBezTo>
                    <a:pt x="456" y="5029"/>
                    <a:pt x="599" y="5002"/>
                    <a:pt x="723" y="4963"/>
                  </a:cubicBezTo>
                  <a:cubicBezTo>
                    <a:pt x="855" y="4925"/>
                    <a:pt x="984" y="4881"/>
                    <a:pt x="1111" y="4831"/>
                  </a:cubicBezTo>
                  <a:lnTo>
                    <a:pt x="1362" y="4733"/>
                  </a:lnTo>
                  <a:lnTo>
                    <a:pt x="1518" y="4672"/>
                  </a:lnTo>
                  <a:cubicBezTo>
                    <a:pt x="1905" y="4514"/>
                    <a:pt x="2385" y="4318"/>
                    <a:pt x="2870" y="4245"/>
                  </a:cubicBezTo>
                  <a:cubicBezTo>
                    <a:pt x="2942" y="4238"/>
                    <a:pt x="3014" y="4234"/>
                    <a:pt x="3085" y="4234"/>
                  </a:cubicBezTo>
                  <a:cubicBezTo>
                    <a:pt x="3141" y="4234"/>
                    <a:pt x="3196" y="4235"/>
                    <a:pt x="3254" y="4241"/>
                  </a:cubicBezTo>
                  <a:cubicBezTo>
                    <a:pt x="3330" y="4252"/>
                    <a:pt x="3407" y="4265"/>
                    <a:pt x="3485" y="4282"/>
                  </a:cubicBezTo>
                  <a:cubicBezTo>
                    <a:pt x="3739" y="4334"/>
                    <a:pt x="3995" y="4410"/>
                    <a:pt x="4246" y="4508"/>
                  </a:cubicBezTo>
                  <a:cubicBezTo>
                    <a:pt x="4605" y="4662"/>
                    <a:pt x="4967" y="4856"/>
                    <a:pt x="5425" y="5136"/>
                  </a:cubicBezTo>
                  <a:lnTo>
                    <a:pt x="5725" y="5322"/>
                  </a:lnTo>
                  <a:cubicBezTo>
                    <a:pt x="6076" y="5541"/>
                    <a:pt x="6416" y="5753"/>
                    <a:pt x="6755" y="5930"/>
                  </a:cubicBezTo>
                  <a:cubicBezTo>
                    <a:pt x="7275" y="6204"/>
                    <a:pt x="7751" y="6411"/>
                    <a:pt x="8212" y="6559"/>
                  </a:cubicBezTo>
                  <a:cubicBezTo>
                    <a:pt x="8476" y="6645"/>
                    <a:pt x="8736" y="6714"/>
                    <a:pt x="8986" y="6767"/>
                  </a:cubicBezTo>
                  <a:cubicBezTo>
                    <a:pt x="9434" y="6856"/>
                    <a:pt x="9879" y="6904"/>
                    <a:pt x="10313" y="6904"/>
                  </a:cubicBezTo>
                  <a:cubicBezTo>
                    <a:pt x="10485" y="6904"/>
                    <a:pt x="10655" y="6895"/>
                    <a:pt x="10826" y="6882"/>
                  </a:cubicBezTo>
                  <a:cubicBezTo>
                    <a:pt x="11578" y="6823"/>
                    <a:pt x="12377" y="6637"/>
                    <a:pt x="13269" y="6313"/>
                  </a:cubicBezTo>
                  <a:cubicBezTo>
                    <a:pt x="13914" y="6081"/>
                    <a:pt x="14537" y="5825"/>
                    <a:pt x="15227" y="5538"/>
                  </a:cubicBezTo>
                  <a:lnTo>
                    <a:pt x="15749" y="5319"/>
                  </a:lnTo>
                  <a:cubicBezTo>
                    <a:pt x="16304" y="5095"/>
                    <a:pt x="16900" y="4857"/>
                    <a:pt x="17549" y="4649"/>
                  </a:cubicBezTo>
                  <a:cubicBezTo>
                    <a:pt x="17810" y="4564"/>
                    <a:pt x="18073" y="4484"/>
                    <a:pt x="18338" y="4403"/>
                  </a:cubicBezTo>
                  <a:lnTo>
                    <a:pt x="18464" y="4364"/>
                  </a:lnTo>
                  <a:lnTo>
                    <a:pt x="18629" y="4313"/>
                  </a:lnTo>
                  <a:cubicBezTo>
                    <a:pt x="18863" y="4241"/>
                    <a:pt x="19100" y="4168"/>
                    <a:pt x="19336" y="4089"/>
                  </a:cubicBezTo>
                  <a:cubicBezTo>
                    <a:pt x="20061" y="3847"/>
                    <a:pt x="20587" y="3636"/>
                    <a:pt x="21042" y="3402"/>
                  </a:cubicBezTo>
                  <a:cubicBezTo>
                    <a:pt x="21625" y="3106"/>
                    <a:pt x="22174" y="2734"/>
                    <a:pt x="22672" y="2302"/>
                  </a:cubicBezTo>
                  <a:cubicBezTo>
                    <a:pt x="22970" y="2040"/>
                    <a:pt x="23244" y="1768"/>
                    <a:pt x="23487" y="1492"/>
                  </a:cubicBezTo>
                  <a:cubicBezTo>
                    <a:pt x="23495" y="1223"/>
                    <a:pt x="23517" y="950"/>
                    <a:pt x="23551" y="679"/>
                  </a:cubicBezTo>
                  <a:lnTo>
                    <a:pt x="23551" y="679"/>
                  </a:lnTo>
                  <a:cubicBezTo>
                    <a:pt x="22674" y="1054"/>
                    <a:pt x="21844" y="1248"/>
                    <a:pt x="21078" y="1248"/>
                  </a:cubicBezTo>
                  <a:cubicBezTo>
                    <a:pt x="21025" y="1248"/>
                    <a:pt x="20973" y="1248"/>
                    <a:pt x="20923" y="1245"/>
                  </a:cubicBezTo>
                  <a:cubicBezTo>
                    <a:pt x="20715" y="1238"/>
                    <a:pt x="20499" y="1215"/>
                    <a:pt x="20284" y="1173"/>
                  </a:cubicBezTo>
                  <a:cubicBezTo>
                    <a:pt x="20084" y="1133"/>
                    <a:pt x="19880" y="1074"/>
                    <a:pt x="19659" y="992"/>
                  </a:cubicBezTo>
                  <a:cubicBezTo>
                    <a:pt x="19548" y="950"/>
                    <a:pt x="19438" y="901"/>
                    <a:pt x="19330" y="851"/>
                  </a:cubicBezTo>
                  <a:cubicBezTo>
                    <a:pt x="19184" y="782"/>
                    <a:pt x="19036" y="715"/>
                    <a:pt x="18885" y="652"/>
                  </a:cubicBezTo>
                  <a:cubicBezTo>
                    <a:pt x="18645" y="547"/>
                    <a:pt x="18381" y="442"/>
                    <a:pt x="18078" y="336"/>
                  </a:cubicBezTo>
                  <a:cubicBezTo>
                    <a:pt x="17569" y="160"/>
                    <a:pt x="17108" y="55"/>
                    <a:pt x="16663" y="17"/>
                  </a:cubicBezTo>
                  <a:cubicBezTo>
                    <a:pt x="16569" y="4"/>
                    <a:pt x="16486" y="1"/>
                    <a:pt x="164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810" name="Google Shape;2810;p11"/>
          <p:cNvGrpSpPr/>
          <p:nvPr/>
        </p:nvGrpSpPr>
        <p:grpSpPr>
          <a:xfrm>
            <a:off x="6791000" y="-120433"/>
            <a:ext cx="1240200" cy="1680833"/>
            <a:chOff x="5093250" y="-90325"/>
            <a:chExt cx="930150" cy="1260625"/>
          </a:xfrm>
        </p:grpSpPr>
        <p:sp>
          <p:nvSpPr>
            <p:cNvPr id="2811" name="Google Shape;2811;p11"/>
            <p:cNvSpPr/>
            <p:nvPr/>
          </p:nvSpPr>
          <p:spPr>
            <a:xfrm rot="10800000">
              <a:off x="5437325" y="-90325"/>
              <a:ext cx="254625" cy="464775"/>
            </a:xfrm>
            <a:custGeom>
              <a:avLst/>
              <a:gdLst/>
              <a:ahLst/>
              <a:cxnLst/>
              <a:rect l="l" t="t" r="r" b="b"/>
              <a:pathLst>
                <a:path w="10185" h="18591" extrusionOk="0">
                  <a:moveTo>
                    <a:pt x="175" y="1"/>
                  </a:moveTo>
                  <a:cubicBezTo>
                    <a:pt x="159" y="1"/>
                    <a:pt x="142" y="3"/>
                    <a:pt x="125" y="9"/>
                  </a:cubicBezTo>
                  <a:cubicBezTo>
                    <a:pt x="44" y="35"/>
                    <a:pt x="0" y="123"/>
                    <a:pt x="26" y="206"/>
                  </a:cubicBezTo>
                  <a:cubicBezTo>
                    <a:pt x="981" y="3083"/>
                    <a:pt x="3442" y="5263"/>
                    <a:pt x="5447" y="7019"/>
                  </a:cubicBezTo>
                  <a:cubicBezTo>
                    <a:pt x="2846" y="14326"/>
                    <a:pt x="4539" y="18331"/>
                    <a:pt x="4612" y="18499"/>
                  </a:cubicBezTo>
                  <a:cubicBezTo>
                    <a:pt x="4636" y="18557"/>
                    <a:pt x="4693" y="18591"/>
                    <a:pt x="4753" y="18591"/>
                  </a:cubicBezTo>
                  <a:cubicBezTo>
                    <a:pt x="4773" y="18591"/>
                    <a:pt x="4795" y="18588"/>
                    <a:pt x="4816" y="18579"/>
                  </a:cubicBezTo>
                  <a:cubicBezTo>
                    <a:pt x="4893" y="18544"/>
                    <a:pt x="4929" y="18451"/>
                    <a:pt x="4894" y="18372"/>
                  </a:cubicBezTo>
                  <a:cubicBezTo>
                    <a:pt x="4877" y="18333"/>
                    <a:pt x="3169" y="14295"/>
                    <a:pt x="5758" y="7064"/>
                  </a:cubicBezTo>
                  <a:cubicBezTo>
                    <a:pt x="7720" y="5550"/>
                    <a:pt x="9279" y="3445"/>
                    <a:pt x="10151" y="1127"/>
                  </a:cubicBezTo>
                  <a:cubicBezTo>
                    <a:pt x="10185" y="1046"/>
                    <a:pt x="10143" y="958"/>
                    <a:pt x="10062" y="927"/>
                  </a:cubicBezTo>
                  <a:cubicBezTo>
                    <a:pt x="10044" y="920"/>
                    <a:pt x="10025" y="916"/>
                    <a:pt x="10007" y="916"/>
                  </a:cubicBezTo>
                  <a:cubicBezTo>
                    <a:pt x="9944" y="916"/>
                    <a:pt x="9884" y="955"/>
                    <a:pt x="9861" y="1017"/>
                  </a:cubicBezTo>
                  <a:cubicBezTo>
                    <a:pt x="9019" y="3258"/>
                    <a:pt x="7521" y="5294"/>
                    <a:pt x="5634" y="6770"/>
                  </a:cubicBezTo>
                  <a:cubicBezTo>
                    <a:pt x="3660" y="5040"/>
                    <a:pt x="1247" y="2895"/>
                    <a:pt x="322" y="107"/>
                  </a:cubicBezTo>
                  <a:cubicBezTo>
                    <a:pt x="300" y="42"/>
                    <a:pt x="240" y="1"/>
                    <a:pt x="17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2" name="Google Shape;2812;p11"/>
            <p:cNvSpPr/>
            <p:nvPr/>
          </p:nvSpPr>
          <p:spPr>
            <a:xfrm rot="10800000">
              <a:off x="5093250" y="313625"/>
              <a:ext cx="428425" cy="728750"/>
            </a:xfrm>
            <a:custGeom>
              <a:avLst/>
              <a:gdLst/>
              <a:ahLst/>
              <a:cxnLst/>
              <a:rect l="l" t="t" r="r" b="b"/>
              <a:pathLst>
                <a:path w="17137" h="29150" extrusionOk="0">
                  <a:moveTo>
                    <a:pt x="16771" y="1"/>
                  </a:moveTo>
                  <a:lnTo>
                    <a:pt x="16771" y="1"/>
                  </a:lnTo>
                  <a:cubicBezTo>
                    <a:pt x="16761" y="19"/>
                    <a:pt x="16751" y="37"/>
                    <a:pt x="16741" y="56"/>
                  </a:cubicBezTo>
                  <a:lnTo>
                    <a:pt x="16741" y="56"/>
                  </a:lnTo>
                  <a:cubicBezTo>
                    <a:pt x="16751" y="38"/>
                    <a:pt x="16761" y="19"/>
                    <a:pt x="16771" y="1"/>
                  </a:cubicBezTo>
                  <a:close/>
                  <a:moveTo>
                    <a:pt x="16741" y="56"/>
                  </a:moveTo>
                  <a:lnTo>
                    <a:pt x="16741" y="56"/>
                  </a:lnTo>
                  <a:cubicBezTo>
                    <a:pt x="14692" y="3694"/>
                    <a:pt x="9983" y="5218"/>
                    <a:pt x="7958" y="8873"/>
                  </a:cubicBezTo>
                  <a:cubicBezTo>
                    <a:pt x="7209" y="10221"/>
                    <a:pt x="6888" y="11759"/>
                    <a:pt x="6262" y="13168"/>
                  </a:cubicBezTo>
                  <a:cubicBezTo>
                    <a:pt x="5440" y="15011"/>
                    <a:pt x="4120" y="16579"/>
                    <a:pt x="2922" y="18204"/>
                  </a:cubicBezTo>
                  <a:cubicBezTo>
                    <a:pt x="1723" y="19828"/>
                    <a:pt x="607" y="21602"/>
                    <a:pt x="304" y="23598"/>
                  </a:cubicBezTo>
                  <a:cubicBezTo>
                    <a:pt x="1" y="25597"/>
                    <a:pt x="882" y="28120"/>
                    <a:pt x="2619" y="29149"/>
                  </a:cubicBezTo>
                  <a:cubicBezTo>
                    <a:pt x="4714" y="28865"/>
                    <a:pt x="7072" y="28423"/>
                    <a:pt x="8219" y="26647"/>
                  </a:cubicBezTo>
                  <a:cubicBezTo>
                    <a:pt x="8915" y="25568"/>
                    <a:pt x="8998" y="24213"/>
                    <a:pt x="9450" y="23008"/>
                  </a:cubicBezTo>
                  <a:cubicBezTo>
                    <a:pt x="10465" y="20302"/>
                    <a:pt x="13216" y="18620"/>
                    <a:pt x="14573" y="16069"/>
                  </a:cubicBezTo>
                  <a:cubicBezTo>
                    <a:pt x="17136" y="11250"/>
                    <a:pt x="14107" y="4822"/>
                    <a:pt x="16741" y="5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3" name="Google Shape;2813;p11"/>
            <p:cNvSpPr/>
            <p:nvPr/>
          </p:nvSpPr>
          <p:spPr>
            <a:xfrm rot="10800000">
              <a:off x="5094325" y="313825"/>
              <a:ext cx="360525" cy="721150"/>
            </a:xfrm>
            <a:custGeom>
              <a:avLst/>
              <a:gdLst/>
              <a:ahLst/>
              <a:cxnLst/>
              <a:rect l="l" t="t" r="r" b="b"/>
              <a:pathLst>
                <a:path w="14421" h="28846" extrusionOk="0">
                  <a:moveTo>
                    <a:pt x="13940" y="1"/>
                  </a:moveTo>
                  <a:cubicBezTo>
                    <a:pt x="13934" y="1"/>
                    <a:pt x="13928" y="2"/>
                    <a:pt x="13921" y="2"/>
                  </a:cubicBezTo>
                  <a:cubicBezTo>
                    <a:pt x="13644" y="454"/>
                    <a:pt x="13328" y="873"/>
                    <a:pt x="12979" y="1268"/>
                  </a:cubicBezTo>
                  <a:cubicBezTo>
                    <a:pt x="12133" y="2966"/>
                    <a:pt x="12010" y="4925"/>
                    <a:pt x="11984" y="6833"/>
                  </a:cubicBezTo>
                  <a:cubicBezTo>
                    <a:pt x="11967" y="8151"/>
                    <a:pt x="11978" y="9493"/>
                    <a:pt x="11700" y="10790"/>
                  </a:cubicBezTo>
                  <a:cubicBezTo>
                    <a:pt x="11441" y="12010"/>
                    <a:pt x="10887" y="13078"/>
                    <a:pt x="10125" y="14060"/>
                  </a:cubicBezTo>
                  <a:cubicBezTo>
                    <a:pt x="8761" y="15813"/>
                    <a:pt x="7129" y="17316"/>
                    <a:pt x="6520" y="19527"/>
                  </a:cubicBezTo>
                  <a:cubicBezTo>
                    <a:pt x="6203" y="20686"/>
                    <a:pt x="6082" y="21928"/>
                    <a:pt x="5467" y="22986"/>
                  </a:cubicBezTo>
                  <a:cubicBezTo>
                    <a:pt x="4990" y="23802"/>
                    <a:pt x="4297" y="24459"/>
                    <a:pt x="3589" y="25071"/>
                  </a:cubicBezTo>
                  <a:cubicBezTo>
                    <a:pt x="2276" y="26207"/>
                    <a:pt x="771" y="27272"/>
                    <a:pt x="0" y="28846"/>
                  </a:cubicBezTo>
                  <a:cubicBezTo>
                    <a:pt x="2081" y="28562"/>
                    <a:pt x="4408" y="28110"/>
                    <a:pt x="5543" y="26351"/>
                  </a:cubicBezTo>
                  <a:cubicBezTo>
                    <a:pt x="6241" y="25272"/>
                    <a:pt x="6322" y="23914"/>
                    <a:pt x="6774" y="22712"/>
                  </a:cubicBezTo>
                  <a:cubicBezTo>
                    <a:pt x="7791" y="20006"/>
                    <a:pt x="10540" y="18323"/>
                    <a:pt x="11900" y="15772"/>
                  </a:cubicBezTo>
                  <a:cubicBezTo>
                    <a:pt x="14420" y="11033"/>
                    <a:pt x="11534" y="4740"/>
                    <a:pt x="13940" y="1"/>
                  </a:cubicBezTo>
                  <a:close/>
                </a:path>
              </a:pathLst>
            </a:custGeom>
            <a:solidFill>
              <a:srgbClr val="000000">
                <a:alpha val="18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4" name="Google Shape;2814;p11"/>
            <p:cNvSpPr/>
            <p:nvPr/>
          </p:nvSpPr>
          <p:spPr>
            <a:xfrm rot="10800000">
              <a:off x="5102450" y="606675"/>
              <a:ext cx="331725" cy="435700"/>
            </a:xfrm>
            <a:custGeom>
              <a:avLst/>
              <a:gdLst/>
              <a:ahLst/>
              <a:cxnLst/>
              <a:rect l="l" t="t" r="r" b="b"/>
              <a:pathLst>
                <a:path w="13269" h="17428" extrusionOk="0">
                  <a:moveTo>
                    <a:pt x="13269" y="1"/>
                  </a:moveTo>
                  <a:cubicBezTo>
                    <a:pt x="13251" y="32"/>
                    <a:pt x="13234" y="62"/>
                    <a:pt x="13217" y="93"/>
                  </a:cubicBezTo>
                  <a:lnTo>
                    <a:pt x="13217" y="93"/>
                  </a:lnTo>
                  <a:cubicBezTo>
                    <a:pt x="13234" y="62"/>
                    <a:pt x="13252" y="32"/>
                    <a:pt x="13269" y="1"/>
                  </a:cubicBezTo>
                  <a:close/>
                  <a:moveTo>
                    <a:pt x="13217" y="93"/>
                  </a:moveTo>
                  <a:cubicBezTo>
                    <a:pt x="11157" y="3703"/>
                    <a:pt x="6476" y="5230"/>
                    <a:pt x="4456" y="8873"/>
                  </a:cubicBezTo>
                  <a:cubicBezTo>
                    <a:pt x="3709" y="10221"/>
                    <a:pt x="3388" y="11759"/>
                    <a:pt x="2760" y="13168"/>
                  </a:cubicBezTo>
                  <a:cubicBezTo>
                    <a:pt x="2070" y="14717"/>
                    <a:pt x="1028" y="16071"/>
                    <a:pt x="1" y="17427"/>
                  </a:cubicBezTo>
                  <a:cubicBezTo>
                    <a:pt x="1112" y="16725"/>
                    <a:pt x="2137" y="15886"/>
                    <a:pt x="3025" y="14914"/>
                  </a:cubicBezTo>
                  <a:cubicBezTo>
                    <a:pt x="4066" y="13777"/>
                    <a:pt x="4850" y="12462"/>
                    <a:pt x="5738" y="11210"/>
                  </a:cubicBezTo>
                  <a:cubicBezTo>
                    <a:pt x="7499" y="8731"/>
                    <a:pt x="9058" y="6884"/>
                    <a:pt x="10955" y="4538"/>
                  </a:cubicBezTo>
                  <a:cubicBezTo>
                    <a:pt x="11878" y="2575"/>
                    <a:pt x="12414" y="1524"/>
                    <a:pt x="13217" y="93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5" name="Google Shape;2815;p11"/>
            <p:cNvSpPr/>
            <p:nvPr/>
          </p:nvSpPr>
          <p:spPr>
            <a:xfrm rot="10800000">
              <a:off x="5163400" y="314575"/>
              <a:ext cx="285775" cy="315625"/>
            </a:xfrm>
            <a:custGeom>
              <a:avLst/>
              <a:gdLst/>
              <a:ahLst/>
              <a:cxnLst/>
              <a:rect l="l" t="t" r="r" b="b"/>
              <a:pathLst>
                <a:path w="11431" h="12625" extrusionOk="0">
                  <a:moveTo>
                    <a:pt x="11431" y="0"/>
                  </a:moveTo>
                  <a:lnTo>
                    <a:pt x="11431" y="0"/>
                  </a:lnTo>
                  <a:cubicBezTo>
                    <a:pt x="9151" y="1964"/>
                    <a:pt x="6921" y="4102"/>
                    <a:pt x="5967" y="7036"/>
                  </a:cubicBezTo>
                  <a:cubicBezTo>
                    <a:pt x="5724" y="7778"/>
                    <a:pt x="5547" y="8558"/>
                    <a:pt x="5158" y="9238"/>
                  </a:cubicBezTo>
                  <a:cubicBezTo>
                    <a:pt x="4753" y="9945"/>
                    <a:pt x="4119" y="10357"/>
                    <a:pt x="3385" y="10670"/>
                  </a:cubicBezTo>
                  <a:cubicBezTo>
                    <a:pt x="2183" y="11183"/>
                    <a:pt x="784" y="11536"/>
                    <a:pt x="0" y="12624"/>
                  </a:cubicBezTo>
                  <a:cubicBezTo>
                    <a:pt x="2021" y="12339"/>
                    <a:pt x="4223" y="11858"/>
                    <a:pt x="5319" y="10160"/>
                  </a:cubicBezTo>
                  <a:cubicBezTo>
                    <a:pt x="6015" y="9081"/>
                    <a:pt x="6098" y="7723"/>
                    <a:pt x="6550" y="6521"/>
                  </a:cubicBezTo>
                  <a:cubicBezTo>
                    <a:pt x="7507" y="3966"/>
                    <a:pt x="10012" y="2323"/>
                    <a:pt x="11431" y="0"/>
                  </a:cubicBezTo>
                  <a:close/>
                </a:path>
              </a:pathLst>
            </a:custGeom>
            <a:solidFill>
              <a:srgbClr val="000000">
                <a:alpha val="18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6" name="Google Shape;2816;p11"/>
            <p:cNvSpPr/>
            <p:nvPr/>
          </p:nvSpPr>
          <p:spPr>
            <a:xfrm rot="10800000">
              <a:off x="5102450" y="313750"/>
              <a:ext cx="354375" cy="728625"/>
            </a:xfrm>
            <a:custGeom>
              <a:avLst/>
              <a:gdLst/>
              <a:ahLst/>
              <a:cxnLst/>
              <a:rect l="l" t="t" r="r" b="b"/>
              <a:pathLst>
                <a:path w="14175" h="29145" extrusionOk="0">
                  <a:moveTo>
                    <a:pt x="14175" y="1"/>
                  </a:moveTo>
                  <a:lnTo>
                    <a:pt x="14175" y="1"/>
                  </a:lnTo>
                  <a:cubicBezTo>
                    <a:pt x="12685" y="2310"/>
                    <a:pt x="11373" y="4733"/>
                    <a:pt x="10230" y="7248"/>
                  </a:cubicBezTo>
                  <a:cubicBezTo>
                    <a:pt x="9945" y="7876"/>
                    <a:pt x="9671" y="8510"/>
                    <a:pt x="9423" y="9155"/>
                  </a:cubicBezTo>
                  <a:cubicBezTo>
                    <a:pt x="9170" y="9804"/>
                    <a:pt x="8925" y="10406"/>
                    <a:pt x="8607" y="10999"/>
                  </a:cubicBezTo>
                  <a:cubicBezTo>
                    <a:pt x="8281" y="11576"/>
                    <a:pt x="7935" y="12142"/>
                    <a:pt x="7506" y="12652"/>
                  </a:cubicBezTo>
                  <a:cubicBezTo>
                    <a:pt x="7086" y="13170"/>
                    <a:pt x="6624" y="13655"/>
                    <a:pt x="6137" y="14139"/>
                  </a:cubicBezTo>
                  <a:cubicBezTo>
                    <a:pt x="5177" y="15108"/>
                    <a:pt x="4194" y="16130"/>
                    <a:pt x="3433" y="17312"/>
                  </a:cubicBezTo>
                  <a:cubicBezTo>
                    <a:pt x="2665" y="18489"/>
                    <a:pt x="2065" y="19756"/>
                    <a:pt x="1575" y="21048"/>
                  </a:cubicBezTo>
                  <a:cubicBezTo>
                    <a:pt x="1079" y="22342"/>
                    <a:pt x="692" y="23676"/>
                    <a:pt x="420" y="25031"/>
                  </a:cubicBezTo>
                  <a:cubicBezTo>
                    <a:pt x="172" y="26388"/>
                    <a:pt x="0" y="27769"/>
                    <a:pt x="79" y="29145"/>
                  </a:cubicBezTo>
                  <a:cubicBezTo>
                    <a:pt x="159" y="27775"/>
                    <a:pt x="424" y="26429"/>
                    <a:pt x="765" y="25110"/>
                  </a:cubicBezTo>
                  <a:cubicBezTo>
                    <a:pt x="1112" y="23793"/>
                    <a:pt x="1564" y="22508"/>
                    <a:pt x="2096" y="21258"/>
                  </a:cubicBezTo>
                  <a:cubicBezTo>
                    <a:pt x="2641" y="20012"/>
                    <a:pt x="3235" y="18794"/>
                    <a:pt x="4000" y="17692"/>
                  </a:cubicBezTo>
                  <a:cubicBezTo>
                    <a:pt x="4374" y="17136"/>
                    <a:pt x="4791" y="16611"/>
                    <a:pt x="5238" y="16109"/>
                  </a:cubicBezTo>
                  <a:cubicBezTo>
                    <a:pt x="5683" y="15606"/>
                    <a:pt x="6168" y="15129"/>
                    <a:pt x="6652" y="14641"/>
                  </a:cubicBezTo>
                  <a:cubicBezTo>
                    <a:pt x="7134" y="14153"/>
                    <a:pt x="7615" y="13639"/>
                    <a:pt x="8055" y="13090"/>
                  </a:cubicBezTo>
                  <a:cubicBezTo>
                    <a:pt x="8504" y="12543"/>
                    <a:pt x="8878" y="11934"/>
                    <a:pt x="9210" y="11312"/>
                  </a:cubicBezTo>
                  <a:cubicBezTo>
                    <a:pt x="9527" y="10685"/>
                    <a:pt x="9784" y="10009"/>
                    <a:pt x="10013" y="9374"/>
                  </a:cubicBezTo>
                  <a:cubicBezTo>
                    <a:pt x="10128" y="9054"/>
                    <a:pt x="10248" y="8734"/>
                    <a:pt x="10372" y="8418"/>
                  </a:cubicBezTo>
                  <a:cubicBezTo>
                    <a:pt x="10491" y="8099"/>
                    <a:pt x="10616" y="7782"/>
                    <a:pt x="10746" y="7465"/>
                  </a:cubicBezTo>
                  <a:cubicBezTo>
                    <a:pt x="11776" y="4934"/>
                    <a:pt x="12943" y="2456"/>
                    <a:pt x="1417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7" name="Google Shape;2817;p11"/>
            <p:cNvSpPr/>
            <p:nvPr/>
          </p:nvSpPr>
          <p:spPr>
            <a:xfrm rot="10800000">
              <a:off x="5539125" y="339725"/>
              <a:ext cx="484275" cy="830575"/>
            </a:xfrm>
            <a:custGeom>
              <a:avLst/>
              <a:gdLst/>
              <a:ahLst/>
              <a:cxnLst/>
              <a:rect l="l" t="t" r="r" b="b"/>
              <a:pathLst>
                <a:path w="19371" h="33223" extrusionOk="0">
                  <a:moveTo>
                    <a:pt x="3455" y="1"/>
                  </a:moveTo>
                  <a:cubicBezTo>
                    <a:pt x="4264" y="3486"/>
                    <a:pt x="3365" y="7078"/>
                    <a:pt x="1843" y="10318"/>
                  </a:cubicBezTo>
                  <a:cubicBezTo>
                    <a:pt x="1036" y="12033"/>
                    <a:pt x="0" y="13832"/>
                    <a:pt x="335" y="15697"/>
                  </a:cubicBezTo>
                  <a:cubicBezTo>
                    <a:pt x="679" y="17612"/>
                    <a:pt x="2368" y="18979"/>
                    <a:pt x="3187" y="20743"/>
                  </a:cubicBezTo>
                  <a:cubicBezTo>
                    <a:pt x="4195" y="22908"/>
                    <a:pt x="3843" y="25566"/>
                    <a:pt x="5069" y="27615"/>
                  </a:cubicBezTo>
                  <a:cubicBezTo>
                    <a:pt x="5987" y="29149"/>
                    <a:pt x="7641" y="30077"/>
                    <a:pt x="9277" y="30791"/>
                  </a:cubicBezTo>
                  <a:cubicBezTo>
                    <a:pt x="10917" y="31505"/>
                    <a:pt x="12649" y="32095"/>
                    <a:pt x="14035" y="33223"/>
                  </a:cubicBezTo>
                  <a:cubicBezTo>
                    <a:pt x="15018" y="31346"/>
                    <a:pt x="16471" y="29755"/>
                    <a:pt x="17559" y="27937"/>
                  </a:cubicBezTo>
                  <a:cubicBezTo>
                    <a:pt x="18649" y="26120"/>
                    <a:pt x="19370" y="23893"/>
                    <a:pt x="18693" y="21887"/>
                  </a:cubicBezTo>
                  <a:cubicBezTo>
                    <a:pt x="17938" y="19650"/>
                    <a:pt x="15669" y="18259"/>
                    <a:pt x="14617" y="16145"/>
                  </a:cubicBezTo>
                  <a:cubicBezTo>
                    <a:pt x="13415" y="13728"/>
                    <a:pt x="13981" y="10744"/>
                    <a:pt x="12901" y="8271"/>
                  </a:cubicBezTo>
                  <a:cubicBezTo>
                    <a:pt x="12052" y="6329"/>
                    <a:pt x="10300" y="4947"/>
                    <a:pt x="8526" y="3791"/>
                  </a:cubicBezTo>
                  <a:cubicBezTo>
                    <a:pt x="6754" y="2634"/>
                    <a:pt x="4858" y="1587"/>
                    <a:pt x="345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8" name="Google Shape;2818;p11"/>
            <p:cNvSpPr/>
            <p:nvPr/>
          </p:nvSpPr>
          <p:spPr>
            <a:xfrm rot="10800000">
              <a:off x="5539100" y="339725"/>
              <a:ext cx="359000" cy="794625"/>
            </a:xfrm>
            <a:custGeom>
              <a:avLst/>
              <a:gdLst/>
              <a:ahLst/>
              <a:cxnLst/>
              <a:rect l="l" t="t" r="r" b="b"/>
              <a:pathLst>
                <a:path w="14360" h="31785" extrusionOk="0">
                  <a:moveTo>
                    <a:pt x="1" y="1"/>
                  </a:moveTo>
                  <a:lnTo>
                    <a:pt x="1" y="1"/>
                  </a:lnTo>
                  <a:cubicBezTo>
                    <a:pt x="1809" y="1764"/>
                    <a:pt x="3607" y="3693"/>
                    <a:pt x="4413" y="6112"/>
                  </a:cubicBezTo>
                  <a:cubicBezTo>
                    <a:pt x="4940" y="7691"/>
                    <a:pt x="4927" y="9348"/>
                    <a:pt x="5000" y="10993"/>
                  </a:cubicBezTo>
                  <a:cubicBezTo>
                    <a:pt x="5073" y="12616"/>
                    <a:pt x="5332" y="14131"/>
                    <a:pt x="5945" y="15639"/>
                  </a:cubicBezTo>
                  <a:cubicBezTo>
                    <a:pt x="6530" y="17075"/>
                    <a:pt x="7281" y="18441"/>
                    <a:pt x="7631" y="19961"/>
                  </a:cubicBezTo>
                  <a:cubicBezTo>
                    <a:pt x="7975" y="21456"/>
                    <a:pt x="7994" y="22999"/>
                    <a:pt x="7971" y="24526"/>
                  </a:cubicBezTo>
                  <a:cubicBezTo>
                    <a:pt x="7947" y="26044"/>
                    <a:pt x="8706" y="27449"/>
                    <a:pt x="8833" y="28964"/>
                  </a:cubicBezTo>
                  <a:lnTo>
                    <a:pt x="9024" y="31785"/>
                  </a:lnTo>
                  <a:cubicBezTo>
                    <a:pt x="10008" y="29910"/>
                    <a:pt x="11460" y="28317"/>
                    <a:pt x="12549" y="26500"/>
                  </a:cubicBezTo>
                  <a:cubicBezTo>
                    <a:pt x="13639" y="24683"/>
                    <a:pt x="14360" y="22458"/>
                    <a:pt x="13682" y="20449"/>
                  </a:cubicBezTo>
                  <a:cubicBezTo>
                    <a:pt x="12928" y="18212"/>
                    <a:pt x="10659" y="16821"/>
                    <a:pt x="9607" y="14707"/>
                  </a:cubicBezTo>
                  <a:cubicBezTo>
                    <a:pt x="8405" y="12290"/>
                    <a:pt x="8970" y="9307"/>
                    <a:pt x="7891" y="6833"/>
                  </a:cubicBezTo>
                  <a:cubicBezTo>
                    <a:pt x="7041" y="4891"/>
                    <a:pt x="5290" y="3509"/>
                    <a:pt x="3515" y="2353"/>
                  </a:cubicBezTo>
                  <a:cubicBezTo>
                    <a:pt x="2336" y="1585"/>
                    <a:pt x="1106" y="863"/>
                    <a:pt x="1" y="1"/>
                  </a:cubicBezTo>
                  <a:close/>
                </a:path>
              </a:pathLst>
            </a:custGeom>
            <a:solidFill>
              <a:srgbClr val="000000">
                <a:alpha val="18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9" name="Google Shape;2819;p11"/>
            <p:cNvSpPr/>
            <p:nvPr/>
          </p:nvSpPr>
          <p:spPr>
            <a:xfrm rot="10800000">
              <a:off x="5857250" y="537100"/>
              <a:ext cx="166125" cy="633200"/>
            </a:xfrm>
            <a:custGeom>
              <a:avLst/>
              <a:gdLst/>
              <a:ahLst/>
              <a:cxnLst/>
              <a:rect l="l" t="t" r="r" b="b"/>
              <a:pathLst>
                <a:path w="6645" h="25328" extrusionOk="0">
                  <a:moveTo>
                    <a:pt x="3455" y="1"/>
                  </a:moveTo>
                  <a:cubicBezTo>
                    <a:pt x="4264" y="3486"/>
                    <a:pt x="3365" y="7078"/>
                    <a:pt x="1844" y="10318"/>
                  </a:cubicBezTo>
                  <a:cubicBezTo>
                    <a:pt x="1037" y="12033"/>
                    <a:pt x="1" y="13832"/>
                    <a:pt x="336" y="15697"/>
                  </a:cubicBezTo>
                  <a:cubicBezTo>
                    <a:pt x="680" y="17612"/>
                    <a:pt x="2368" y="18979"/>
                    <a:pt x="3189" y="20743"/>
                  </a:cubicBezTo>
                  <a:cubicBezTo>
                    <a:pt x="3847" y="22164"/>
                    <a:pt x="3925" y="23796"/>
                    <a:pt x="4245" y="25327"/>
                  </a:cubicBezTo>
                  <a:cubicBezTo>
                    <a:pt x="4525" y="24195"/>
                    <a:pt x="4912" y="23069"/>
                    <a:pt x="5017" y="21922"/>
                  </a:cubicBezTo>
                  <a:cubicBezTo>
                    <a:pt x="5108" y="20912"/>
                    <a:pt x="4942" y="19921"/>
                    <a:pt x="4480" y="19017"/>
                  </a:cubicBezTo>
                  <a:cubicBezTo>
                    <a:pt x="4046" y="18170"/>
                    <a:pt x="3423" y="17442"/>
                    <a:pt x="2945" y="16621"/>
                  </a:cubicBezTo>
                  <a:cubicBezTo>
                    <a:pt x="2373" y="15635"/>
                    <a:pt x="2207" y="14618"/>
                    <a:pt x="2556" y="13516"/>
                  </a:cubicBezTo>
                  <a:cubicBezTo>
                    <a:pt x="2897" y="12451"/>
                    <a:pt x="3576" y="11541"/>
                    <a:pt x="4248" y="10660"/>
                  </a:cubicBezTo>
                  <a:cubicBezTo>
                    <a:pt x="4933" y="9763"/>
                    <a:pt x="5629" y="8868"/>
                    <a:pt x="6066" y="7819"/>
                  </a:cubicBezTo>
                  <a:cubicBezTo>
                    <a:pt x="6485" y="6812"/>
                    <a:pt x="6645" y="5707"/>
                    <a:pt x="6600" y="4620"/>
                  </a:cubicBezTo>
                  <a:cubicBezTo>
                    <a:pt x="6566" y="3827"/>
                    <a:pt x="5280" y="2275"/>
                    <a:pt x="5073" y="1526"/>
                  </a:cubicBezTo>
                  <a:cubicBezTo>
                    <a:pt x="4124" y="495"/>
                    <a:pt x="4255" y="906"/>
                    <a:pt x="3455" y="1"/>
                  </a:cubicBezTo>
                  <a:close/>
                </a:path>
              </a:pathLst>
            </a:custGeom>
            <a:solidFill>
              <a:srgbClr val="FFFFFF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0" name="Google Shape;2820;p11"/>
            <p:cNvSpPr/>
            <p:nvPr/>
          </p:nvSpPr>
          <p:spPr>
            <a:xfrm rot="10800000">
              <a:off x="5539100" y="367300"/>
              <a:ext cx="180700" cy="628875"/>
            </a:xfrm>
            <a:custGeom>
              <a:avLst/>
              <a:gdLst/>
              <a:ahLst/>
              <a:cxnLst/>
              <a:rect l="l" t="t" r="r" b="b"/>
              <a:pathLst>
                <a:path w="7228" h="25155" extrusionOk="0">
                  <a:moveTo>
                    <a:pt x="1" y="0"/>
                  </a:moveTo>
                  <a:cubicBezTo>
                    <a:pt x="681" y="1771"/>
                    <a:pt x="543" y="3725"/>
                    <a:pt x="636" y="5590"/>
                  </a:cubicBezTo>
                  <a:cubicBezTo>
                    <a:pt x="732" y="7519"/>
                    <a:pt x="1145" y="9260"/>
                    <a:pt x="2304" y="10834"/>
                  </a:cubicBezTo>
                  <a:cubicBezTo>
                    <a:pt x="3365" y="12270"/>
                    <a:pt x="4811" y="13532"/>
                    <a:pt x="5245" y="15331"/>
                  </a:cubicBezTo>
                  <a:cubicBezTo>
                    <a:pt x="5737" y="17379"/>
                    <a:pt x="4990" y="19520"/>
                    <a:pt x="4159" y="21377"/>
                  </a:cubicBezTo>
                  <a:cubicBezTo>
                    <a:pt x="3600" y="22627"/>
                    <a:pt x="2986" y="23865"/>
                    <a:pt x="2539" y="25155"/>
                  </a:cubicBezTo>
                  <a:cubicBezTo>
                    <a:pt x="3448" y="23731"/>
                    <a:pt x="4548" y="22426"/>
                    <a:pt x="5417" y="20975"/>
                  </a:cubicBezTo>
                  <a:cubicBezTo>
                    <a:pt x="6507" y="19156"/>
                    <a:pt x="7228" y="16931"/>
                    <a:pt x="6550" y="14923"/>
                  </a:cubicBezTo>
                  <a:cubicBezTo>
                    <a:pt x="5796" y="12687"/>
                    <a:pt x="3527" y="11295"/>
                    <a:pt x="2476" y="9181"/>
                  </a:cubicBezTo>
                  <a:cubicBezTo>
                    <a:pt x="1274" y="6764"/>
                    <a:pt x="1838" y="3781"/>
                    <a:pt x="759" y="1307"/>
                  </a:cubicBezTo>
                  <a:cubicBezTo>
                    <a:pt x="555" y="841"/>
                    <a:pt x="298" y="405"/>
                    <a:pt x="1" y="0"/>
                  </a:cubicBezTo>
                  <a:close/>
                </a:path>
              </a:pathLst>
            </a:custGeom>
            <a:solidFill>
              <a:srgbClr val="000000">
                <a:alpha val="18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1" name="Google Shape;2821;p11"/>
            <p:cNvSpPr/>
            <p:nvPr/>
          </p:nvSpPr>
          <p:spPr>
            <a:xfrm rot="10800000">
              <a:off x="5670775" y="339725"/>
              <a:ext cx="266275" cy="830575"/>
            </a:xfrm>
            <a:custGeom>
              <a:avLst/>
              <a:gdLst/>
              <a:ahLst/>
              <a:cxnLst/>
              <a:rect l="l" t="t" r="r" b="b"/>
              <a:pathLst>
                <a:path w="10651" h="33223" extrusionOk="0">
                  <a:moveTo>
                    <a:pt x="1" y="1"/>
                  </a:moveTo>
                  <a:lnTo>
                    <a:pt x="1" y="1"/>
                  </a:lnTo>
                  <a:cubicBezTo>
                    <a:pt x="2149" y="2051"/>
                    <a:pt x="3718" y="4679"/>
                    <a:pt x="4387" y="7512"/>
                  </a:cubicBezTo>
                  <a:cubicBezTo>
                    <a:pt x="4439" y="7684"/>
                    <a:pt x="4461" y="7866"/>
                    <a:pt x="4495" y="8045"/>
                  </a:cubicBezTo>
                  <a:lnTo>
                    <a:pt x="4586" y="8583"/>
                  </a:lnTo>
                  <a:cubicBezTo>
                    <a:pt x="4643" y="8941"/>
                    <a:pt x="4659" y="9304"/>
                    <a:pt x="4699" y="9664"/>
                  </a:cubicBezTo>
                  <a:cubicBezTo>
                    <a:pt x="4747" y="10397"/>
                    <a:pt x="4773" y="11147"/>
                    <a:pt x="4815" y="11887"/>
                  </a:cubicBezTo>
                  <a:cubicBezTo>
                    <a:pt x="4857" y="12633"/>
                    <a:pt x="4905" y="13376"/>
                    <a:pt x="4972" y="14122"/>
                  </a:cubicBezTo>
                  <a:cubicBezTo>
                    <a:pt x="5042" y="14870"/>
                    <a:pt x="5123" y="15617"/>
                    <a:pt x="5268" y="16368"/>
                  </a:cubicBezTo>
                  <a:cubicBezTo>
                    <a:pt x="5418" y="17115"/>
                    <a:pt x="5647" y="17866"/>
                    <a:pt x="5982" y="18565"/>
                  </a:cubicBezTo>
                  <a:cubicBezTo>
                    <a:pt x="6147" y="18916"/>
                    <a:pt x="6339" y="19250"/>
                    <a:pt x="6540" y="19576"/>
                  </a:cubicBezTo>
                  <a:lnTo>
                    <a:pt x="6851" y="20051"/>
                  </a:lnTo>
                  <a:lnTo>
                    <a:pt x="7135" y="20503"/>
                  </a:lnTo>
                  <a:cubicBezTo>
                    <a:pt x="7852" y="21754"/>
                    <a:pt x="8366" y="23147"/>
                    <a:pt x="8835" y="24540"/>
                  </a:cubicBezTo>
                  <a:cubicBezTo>
                    <a:pt x="9294" y="25941"/>
                    <a:pt x="9677" y="27371"/>
                    <a:pt x="9973" y="28821"/>
                  </a:cubicBezTo>
                  <a:cubicBezTo>
                    <a:pt x="10275" y="30268"/>
                    <a:pt x="10490" y="31737"/>
                    <a:pt x="10584" y="33223"/>
                  </a:cubicBezTo>
                  <a:cubicBezTo>
                    <a:pt x="10651" y="31735"/>
                    <a:pt x="10528" y="30239"/>
                    <a:pt x="10321" y="28760"/>
                  </a:cubicBezTo>
                  <a:cubicBezTo>
                    <a:pt x="10104" y="27281"/>
                    <a:pt x="9791" y="25815"/>
                    <a:pt x="9371" y="24377"/>
                  </a:cubicBezTo>
                  <a:cubicBezTo>
                    <a:pt x="8959" y="22936"/>
                    <a:pt x="8452" y="21517"/>
                    <a:pt x="7728" y="20166"/>
                  </a:cubicBezTo>
                  <a:lnTo>
                    <a:pt x="7425" y="19668"/>
                  </a:lnTo>
                  <a:lnTo>
                    <a:pt x="7130" y="19209"/>
                  </a:lnTo>
                  <a:cubicBezTo>
                    <a:pt x="6945" y="18902"/>
                    <a:pt x="6766" y="18588"/>
                    <a:pt x="6617" y="18266"/>
                  </a:cubicBezTo>
                  <a:cubicBezTo>
                    <a:pt x="6314" y="17624"/>
                    <a:pt x="6110" y="16940"/>
                    <a:pt x="5973" y="16229"/>
                  </a:cubicBezTo>
                  <a:cubicBezTo>
                    <a:pt x="5695" y="14807"/>
                    <a:pt x="5608" y="13323"/>
                    <a:pt x="5493" y="11847"/>
                  </a:cubicBezTo>
                  <a:cubicBezTo>
                    <a:pt x="5434" y="11105"/>
                    <a:pt x="5392" y="10369"/>
                    <a:pt x="5325" y="9620"/>
                  </a:cubicBezTo>
                  <a:cubicBezTo>
                    <a:pt x="5276" y="9241"/>
                    <a:pt x="5254" y="8861"/>
                    <a:pt x="5181" y="8488"/>
                  </a:cubicBezTo>
                  <a:lnTo>
                    <a:pt x="5064" y="7930"/>
                  </a:lnTo>
                  <a:cubicBezTo>
                    <a:pt x="5022" y="7745"/>
                    <a:pt x="4991" y="7557"/>
                    <a:pt x="4932" y="7376"/>
                  </a:cubicBezTo>
                  <a:cubicBezTo>
                    <a:pt x="4126" y="4446"/>
                    <a:pt x="2347" y="1831"/>
                    <a:pt x="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822" name="Google Shape;2822;p11"/>
          <p:cNvGrpSpPr/>
          <p:nvPr/>
        </p:nvGrpSpPr>
        <p:grpSpPr>
          <a:xfrm>
            <a:off x="9585690" y="-693827"/>
            <a:ext cx="3445292" cy="3360868"/>
            <a:chOff x="7189267" y="-520371"/>
            <a:chExt cx="2583969" cy="2520651"/>
          </a:xfrm>
        </p:grpSpPr>
        <p:sp>
          <p:nvSpPr>
            <p:cNvPr id="2823" name="Google Shape;2823;p11"/>
            <p:cNvSpPr/>
            <p:nvPr/>
          </p:nvSpPr>
          <p:spPr>
            <a:xfrm rot="-7818833" flipH="1">
              <a:off x="8502057" y="3304"/>
              <a:ext cx="167729" cy="191104"/>
            </a:xfrm>
            <a:custGeom>
              <a:avLst/>
              <a:gdLst/>
              <a:ahLst/>
              <a:cxnLst/>
              <a:rect l="l" t="t" r="r" b="b"/>
              <a:pathLst>
                <a:path w="2741" h="3123" extrusionOk="0">
                  <a:moveTo>
                    <a:pt x="1047" y="0"/>
                  </a:moveTo>
                  <a:cubicBezTo>
                    <a:pt x="1013" y="0"/>
                    <a:pt x="978" y="2"/>
                    <a:pt x="942" y="5"/>
                  </a:cubicBezTo>
                  <a:cubicBezTo>
                    <a:pt x="835" y="9"/>
                    <a:pt x="730" y="23"/>
                    <a:pt x="631" y="38"/>
                  </a:cubicBezTo>
                  <a:cubicBezTo>
                    <a:pt x="514" y="58"/>
                    <a:pt x="415" y="79"/>
                    <a:pt x="332" y="104"/>
                  </a:cubicBezTo>
                  <a:cubicBezTo>
                    <a:pt x="270" y="124"/>
                    <a:pt x="213" y="150"/>
                    <a:pt x="164" y="178"/>
                  </a:cubicBezTo>
                  <a:cubicBezTo>
                    <a:pt x="116" y="206"/>
                    <a:pt x="78" y="243"/>
                    <a:pt x="45" y="289"/>
                  </a:cubicBezTo>
                  <a:cubicBezTo>
                    <a:pt x="22" y="325"/>
                    <a:pt x="7" y="372"/>
                    <a:pt x="1" y="427"/>
                  </a:cubicBezTo>
                  <a:cubicBezTo>
                    <a:pt x="0" y="473"/>
                    <a:pt x="7" y="523"/>
                    <a:pt x="27" y="580"/>
                  </a:cubicBezTo>
                  <a:cubicBezTo>
                    <a:pt x="65" y="703"/>
                    <a:pt x="131" y="813"/>
                    <a:pt x="191" y="914"/>
                  </a:cubicBezTo>
                  <a:lnTo>
                    <a:pt x="203" y="935"/>
                  </a:lnTo>
                  <a:lnTo>
                    <a:pt x="234" y="986"/>
                  </a:lnTo>
                  <a:lnTo>
                    <a:pt x="249" y="1010"/>
                  </a:lnTo>
                  <a:cubicBezTo>
                    <a:pt x="338" y="1162"/>
                    <a:pt x="422" y="1306"/>
                    <a:pt x="483" y="1455"/>
                  </a:cubicBezTo>
                  <a:cubicBezTo>
                    <a:pt x="507" y="1524"/>
                    <a:pt x="526" y="1600"/>
                    <a:pt x="543" y="1689"/>
                  </a:cubicBezTo>
                  <a:cubicBezTo>
                    <a:pt x="557" y="1774"/>
                    <a:pt x="567" y="1859"/>
                    <a:pt x="576" y="1941"/>
                  </a:cubicBezTo>
                  <a:lnTo>
                    <a:pt x="589" y="2045"/>
                  </a:lnTo>
                  <a:cubicBezTo>
                    <a:pt x="618" y="2275"/>
                    <a:pt x="651" y="2537"/>
                    <a:pt x="756" y="2764"/>
                  </a:cubicBezTo>
                  <a:cubicBezTo>
                    <a:pt x="794" y="2850"/>
                    <a:pt x="855" y="2929"/>
                    <a:pt x="925" y="2986"/>
                  </a:cubicBezTo>
                  <a:cubicBezTo>
                    <a:pt x="1005" y="3054"/>
                    <a:pt x="1105" y="3097"/>
                    <a:pt x="1219" y="3114"/>
                  </a:cubicBezTo>
                  <a:cubicBezTo>
                    <a:pt x="1258" y="3118"/>
                    <a:pt x="1298" y="3123"/>
                    <a:pt x="1337" y="3123"/>
                  </a:cubicBezTo>
                  <a:cubicBezTo>
                    <a:pt x="1412" y="3123"/>
                    <a:pt x="1487" y="3114"/>
                    <a:pt x="1573" y="3095"/>
                  </a:cubicBezTo>
                  <a:cubicBezTo>
                    <a:pt x="1666" y="3075"/>
                    <a:pt x="1761" y="3037"/>
                    <a:pt x="1857" y="2981"/>
                  </a:cubicBezTo>
                  <a:cubicBezTo>
                    <a:pt x="2012" y="2889"/>
                    <a:pt x="2153" y="2749"/>
                    <a:pt x="2290" y="2550"/>
                  </a:cubicBezTo>
                  <a:cubicBezTo>
                    <a:pt x="2400" y="2389"/>
                    <a:pt x="2493" y="2189"/>
                    <a:pt x="2575" y="1944"/>
                  </a:cubicBezTo>
                  <a:cubicBezTo>
                    <a:pt x="2643" y="1738"/>
                    <a:pt x="2692" y="1513"/>
                    <a:pt x="2719" y="1268"/>
                  </a:cubicBezTo>
                  <a:cubicBezTo>
                    <a:pt x="2741" y="1054"/>
                    <a:pt x="2736" y="848"/>
                    <a:pt x="2707" y="654"/>
                  </a:cubicBezTo>
                  <a:cubicBezTo>
                    <a:pt x="2700" y="601"/>
                    <a:pt x="2687" y="546"/>
                    <a:pt x="2673" y="494"/>
                  </a:cubicBezTo>
                  <a:cubicBezTo>
                    <a:pt x="2659" y="440"/>
                    <a:pt x="2614" y="404"/>
                    <a:pt x="2562" y="404"/>
                  </a:cubicBezTo>
                  <a:cubicBezTo>
                    <a:pt x="2554" y="404"/>
                    <a:pt x="2544" y="407"/>
                    <a:pt x="2535" y="408"/>
                  </a:cubicBezTo>
                  <a:cubicBezTo>
                    <a:pt x="2528" y="408"/>
                    <a:pt x="2519" y="411"/>
                    <a:pt x="2508" y="418"/>
                  </a:cubicBezTo>
                  <a:cubicBezTo>
                    <a:pt x="2426" y="351"/>
                    <a:pt x="2318" y="289"/>
                    <a:pt x="2183" y="229"/>
                  </a:cubicBezTo>
                  <a:cubicBezTo>
                    <a:pt x="1988" y="142"/>
                    <a:pt x="1778" y="81"/>
                    <a:pt x="1535" y="40"/>
                  </a:cubicBezTo>
                  <a:cubicBezTo>
                    <a:pt x="1370" y="15"/>
                    <a:pt x="1207" y="0"/>
                    <a:pt x="1047" y="0"/>
                  </a:cubicBezTo>
                  <a:close/>
                </a:path>
              </a:pathLst>
            </a:custGeom>
            <a:solidFill>
              <a:srgbClr val="EB93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4" name="Google Shape;2824;p11"/>
            <p:cNvSpPr/>
            <p:nvPr/>
          </p:nvSpPr>
          <p:spPr>
            <a:xfrm rot="-7818833" flipH="1">
              <a:off x="8196236" y="533380"/>
              <a:ext cx="187066" cy="161854"/>
            </a:xfrm>
            <a:custGeom>
              <a:avLst/>
              <a:gdLst/>
              <a:ahLst/>
              <a:cxnLst/>
              <a:rect l="l" t="t" r="r" b="b"/>
              <a:pathLst>
                <a:path w="3057" h="2645" extrusionOk="0">
                  <a:moveTo>
                    <a:pt x="1748" y="0"/>
                  </a:moveTo>
                  <a:cubicBezTo>
                    <a:pt x="1699" y="0"/>
                    <a:pt x="1649" y="2"/>
                    <a:pt x="1600" y="2"/>
                  </a:cubicBezTo>
                  <a:cubicBezTo>
                    <a:pt x="1423" y="9"/>
                    <a:pt x="1240" y="29"/>
                    <a:pt x="1041" y="61"/>
                  </a:cubicBezTo>
                  <a:cubicBezTo>
                    <a:pt x="982" y="69"/>
                    <a:pt x="924" y="81"/>
                    <a:pt x="865" y="94"/>
                  </a:cubicBezTo>
                  <a:lnTo>
                    <a:pt x="796" y="110"/>
                  </a:lnTo>
                  <a:cubicBezTo>
                    <a:pt x="751" y="118"/>
                    <a:pt x="728" y="123"/>
                    <a:pt x="705" y="125"/>
                  </a:cubicBezTo>
                  <a:cubicBezTo>
                    <a:pt x="644" y="137"/>
                    <a:pt x="585" y="141"/>
                    <a:pt x="523" y="147"/>
                  </a:cubicBezTo>
                  <a:lnTo>
                    <a:pt x="388" y="156"/>
                  </a:lnTo>
                  <a:cubicBezTo>
                    <a:pt x="322" y="161"/>
                    <a:pt x="221" y="176"/>
                    <a:pt x="136" y="230"/>
                  </a:cubicBezTo>
                  <a:cubicBezTo>
                    <a:pt x="36" y="292"/>
                    <a:pt x="12" y="410"/>
                    <a:pt x="4" y="474"/>
                  </a:cubicBezTo>
                  <a:cubicBezTo>
                    <a:pt x="0" y="528"/>
                    <a:pt x="3" y="585"/>
                    <a:pt x="13" y="668"/>
                  </a:cubicBezTo>
                  <a:cubicBezTo>
                    <a:pt x="26" y="759"/>
                    <a:pt x="49" y="848"/>
                    <a:pt x="72" y="930"/>
                  </a:cubicBezTo>
                  <a:cubicBezTo>
                    <a:pt x="108" y="1058"/>
                    <a:pt x="144" y="1164"/>
                    <a:pt x="185" y="1259"/>
                  </a:cubicBezTo>
                  <a:cubicBezTo>
                    <a:pt x="220" y="1343"/>
                    <a:pt x="272" y="1432"/>
                    <a:pt x="345" y="1540"/>
                  </a:cubicBezTo>
                  <a:cubicBezTo>
                    <a:pt x="441" y="1681"/>
                    <a:pt x="556" y="1806"/>
                    <a:pt x="666" y="1929"/>
                  </a:cubicBezTo>
                  <a:lnTo>
                    <a:pt x="744" y="2016"/>
                  </a:lnTo>
                  <a:cubicBezTo>
                    <a:pt x="875" y="2162"/>
                    <a:pt x="1023" y="2337"/>
                    <a:pt x="1128" y="2536"/>
                  </a:cubicBezTo>
                  <a:lnTo>
                    <a:pt x="1146" y="2573"/>
                  </a:lnTo>
                  <a:cubicBezTo>
                    <a:pt x="1166" y="2616"/>
                    <a:pt x="1195" y="2639"/>
                    <a:pt x="1231" y="2639"/>
                  </a:cubicBezTo>
                  <a:cubicBezTo>
                    <a:pt x="1241" y="2639"/>
                    <a:pt x="1250" y="2638"/>
                    <a:pt x="1260" y="2633"/>
                  </a:cubicBezTo>
                  <a:cubicBezTo>
                    <a:pt x="1277" y="2640"/>
                    <a:pt x="1296" y="2645"/>
                    <a:pt x="1307" y="2645"/>
                  </a:cubicBezTo>
                  <a:cubicBezTo>
                    <a:pt x="1320" y="2645"/>
                    <a:pt x="1334" y="2640"/>
                    <a:pt x="1347" y="2636"/>
                  </a:cubicBezTo>
                  <a:lnTo>
                    <a:pt x="1523" y="2557"/>
                  </a:lnTo>
                  <a:cubicBezTo>
                    <a:pt x="1705" y="2475"/>
                    <a:pt x="1870" y="2402"/>
                    <a:pt x="2025" y="2322"/>
                  </a:cubicBezTo>
                  <a:cubicBezTo>
                    <a:pt x="2140" y="2263"/>
                    <a:pt x="2246" y="2201"/>
                    <a:pt x="2348" y="2133"/>
                  </a:cubicBezTo>
                  <a:cubicBezTo>
                    <a:pt x="2455" y="2063"/>
                    <a:pt x="2555" y="1983"/>
                    <a:pt x="2657" y="1883"/>
                  </a:cubicBezTo>
                  <a:cubicBezTo>
                    <a:pt x="2736" y="1807"/>
                    <a:pt x="2807" y="1718"/>
                    <a:pt x="2878" y="1602"/>
                  </a:cubicBezTo>
                  <a:cubicBezTo>
                    <a:pt x="2942" y="1503"/>
                    <a:pt x="2988" y="1382"/>
                    <a:pt x="3022" y="1237"/>
                  </a:cubicBezTo>
                  <a:cubicBezTo>
                    <a:pt x="3045" y="1139"/>
                    <a:pt x="3056" y="1032"/>
                    <a:pt x="3056" y="905"/>
                  </a:cubicBezTo>
                  <a:cubicBezTo>
                    <a:pt x="3055" y="809"/>
                    <a:pt x="3036" y="711"/>
                    <a:pt x="3000" y="612"/>
                  </a:cubicBezTo>
                  <a:cubicBezTo>
                    <a:pt x="2947" y="454"/>
                    <a:pt x="2830" y="311"/>
                    <a:pt x="2672" y="210"/>
                  </a:cubicBezTo>
                  <a:cubicBezTo>
                    <a:pt x="2541" y="125"/>
                    <a:pt x="2380" y="68"/>
                    <a:pt x="2179" y="32"/>
                  </a:cubicBezTo>
                  <a:cubicBezTo>
                    <a:pt x="2044" y="11"/>
                    <a:pt x="1905" y="0"/>
                    <a:pt x="1748" y="0"/>
                  </a:cubicBezTo>
                  <a:close/>
                </a:path>
              </a:pathLst>
            </a:custGeom>
            <a:solidFill>
              <a:srgbClr val="EB93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5" name="Google Shape;2825;p11"/>
            <p:cNvSpPr/>
            <p:nvPr/>
          </p:nvSpPr>
          <p:spPr>
            <a:xfrm rot="-7818833" flipH="1">
              <a:off x="7836177" y="199833"/>
              <a:ext cx="132849" cy="139335"/>
            </a:xfrm>
            <a:custGeom>
              <a:avLst/>
              <a:gdLst/>
              <a:ahLst/>
              <a:cxnLst/>
              <a:rect l="l" t="t" r="r" b="b"/>
              <a:pathLst>
                <a:path w="2171" h="2277" extrusionOk="0">
                  <a:moveTo>
                    <a:pt x="1626" y="0"/>
                  </a:moveTo>
                  <a:cubicBezTo>
                    <a:pt x="1590" y="2"/>
                    <a:pt x="1557" y="9"/>
                    <a:pt x="1522" y="20"/>
                  </a:cubicBezTo>
                  <a:cubicBezTo>
                    <a:pt x="1459" y="40"/>
                    <a:pt x="1399" y="76"/>
                    <a:pt x="1339" y="128"/>
                  </a:cubicBezTo>
                  <a:cubicBezTo>
                    <a:pt x="1284" y="174"/>
                    <a:pt x="1238" y="234"/>
                    <a:pt x="1201" y="286"/>
                  </a:cubicBezTo>
                  <a:cubicBezTo>
                    <a:pt x="1150" y="353"/>
                    <a:pt x="1107" y="428"/>
                    <a:pt x="1064" y="501"/>
                  </a:cubicBezTo>
                  <a:lnTo>
                    <a:pt x="1014" y="588"/>
                  </a:lnTo>
                  <a:cubicBezTo>
                    <a:pt x="958" y="684"/>
                    <a:pt x="901" y="784"/>
                    <a:pt x="830" y="868"/>
                  </a:cubicBezTo>
                  <a:cubicBezTo>
                    <a:pt x="812" y="889"/>
                    <a:pt x="791" y="906"/>
                    <a:pt x="771" y="921"/>
                  </a:cubicBezTo>
                  <a:cubicBezTo>
                    <a:pt x="758" y="928"/>
                    <a:pt x="745" y="935"/>
                    <a:pt x="731" y="941"/>
                  </a:cubicBezTo>
                  <a:cubicBezTo>
                    <a:pt x="692" y="950"/>
                    <a:pt x="661" y="955"/>
                    <a:pt x="626" y="955"/>
                  </a:cubicBezTo>
                  <a:lnTo>
                    <a:pt x="590" y="957"/>
                  </a:lnTo>
                  <a:cubicBezTo>
                    <a:pt x="539" y="957"/>
                    <a:pt x="484" y="954"/>
                    <a:pt x="431" y="950"/>
                  </a:cubicBezTo>
                  <a:lnTo>
                    <a:pt x="368" y="947"/>
                  </a:lnTo>
                  <a:cubicBezTo>
                    <a:pt x="338" y="945"/>
                    <a:pt x="305" y="942"/>
                    <a:pt x="274" y="942"/>
                  </a:cubicBezTo>
                  <a:cubicBezTo>
                    <a:pt x="224" y="942"/>
                    <a:pt x="182" y="948"/>
                    <a:pt x="145" y="957"/>
                  </a:cubicBezTo>
                  <a:cubicBezTo>
                    <a:pt x="73" y="975"/>
                    <a:pt x="27" y="1018"/>
                    <a:pt x="10" y="1077"/>
                  </a:cubicBezTo>
                  <a:cubicBezTo>
                    <a:pt x="0" y="1112"/>
                    <a:pt x="1" y="1149"/>
                    <a:pt x="13" y="1192"/>
                  </a:cubicBezTo>
                  <a:cubicBezTo>
                    <a:pt x="23" y="1243"/>
                    <a:pt x="45" y="1290"/>
                    <a:pt x="73" y="1345"/>
                  </a:cubicBezTo>
                  <a:cubicBezTo>
                    <a:pt x="106" y="1406"/>
                    <a:pt x="144" y="1464"/>
                    <a:pt x="182" y="1520"/>
                  </a:cubicBezTo>
                  <a:cubicBezTo>
                    <a:pt x="203" y="1551"/>
                    <a:pt x="224" y="1579"/>
                    <a:pt x="250" y="1606"/>
                  </a:cubicBezTo>
                  <a:cubicBezTo>
                    <a:pt x="269" y="1627"/>
                    <a:pt x="293" y="1646"/>
                    <a:pt x="316" y="1666"/>
                  </a:cubicBezTo>
                  <a:cubicBezTo>
                    <a:pt x="372" y="1714"/>
                    <a:pt x="437" y="1750"/>
                    <a:pt x="487" y="1774"/>
                  </a:cubicBezTo>
                  <a:cubicBezTo>
                    <a:pt x="554" y="1808"/>
                    <a:pt x="625" y="1837"/>
                    <a:pt x="697" y="1864"/>
                  </a:cubicBezTo>
                  <a:cubicBezTo>
                    <a:pt x="807" y="1903"/>
                    <a:pt x="919" y="1938"/>
                    <a:pt x="1033" y="1969"/>
                  </a:cubicBezTo>
                  <a:cubicBezTo>
                    <a:pt x="1215" y="2024"/>
                    <a:pt x="1406" y="2077"/>
                    <a:pt x="1574" y="2163"/>
                  </a:cubicBezTo>
                  <a:cubicBezTo>
                    <a:pt x="1597" y="2176"/>
                    <a:pt x="1633" y="2199"/>
                    <a:pt x="1668" y="2224"/>
                  </a:cubicBezTo>
                  <a:cubicBezTo>
                    <a:pt x="1673" y="2245"/>
                    <a:pt x="1691" y="2262"/>
                    <a:pt x="1716" y="2271"/>
                  </a:cubicBezTo>
                  <a:cubicBezTo>
                    <a:pt x="1725" y="2275"/>
                    <a:pt x="1734" y="2277"/>
                    <a:pt x="1745" y="2277"/>
                  </a:cubicBezTo>
                  <a:cubicBezTo>
                    <a:pt x="1780" y="2277"/>
                    <a:pt x="1811" y="2254"/>
                    <a:pt x="1824" y="2221"/>
                  </a:cubicBezTo>
                  <a:cubicBezTo>
                    <a:pt x="1917" y="1987"/>
                    <a:pt x="1992" y="1745"/>
                    <a:pt x="2050" y="1505"/>
                  </a:cubicBezTo>
                  <a:cubicBezTo>
                    <a:pt x="2086" y="1362"/>
                    <a:pt x="2113" y="1232"/>
                    <a:pt x="2134" y="1108"/>
                  </a:cubicBezTo>
                  <a:cubicBezTo>
                    <a:pt x="2162" y="947"/>
                    <a:pt x="2170" y="787"/>
                    <a:pt x="2165" y="629"/>
                  </a:cubicBezTo>
                  <a:cubicBezTo>
                    <a:pt x="2162" y="559"/>
                    <a:pt x="2150" y="487"/>
                    <a:pt x="2131" y="415"/>
                  </a:cubicBezTo>
                  <a:cubicBezTo>
                    <a:pt x="2111" y="338"/>
                    <a:pt x="2081" y="272"/>
                    <a:pt x="2041" y="214"/>
                  </a:cubicBezTo>
                  <a:cubicBezTo>
                    <a:pt x="2005" y="162"/>
                    <a:pt x="1961" y="116"/>
                    <a:pt x="1905" y="79"/>
                  </a:cubicBezTo>
                  <a:cubicBezTo>
                    <a:pt x="1846" y="40"/>
                    <a:pt x="1775" y="20"/>
                    <a:pt x="1716" y="6"/>
                  </a:cubicBezTo>
                  <a:cubicBezTo>
                    <a:pt x="1691" y="0"/>
                    <a:pt x="1669" y="0"/>
                    <a:pt x="1652" y="0"/>
                  </a:cubicBezTo>
                  <a:close/>
                </a:path>
              </a:pathLst>
            </a:custGeom>
            <a:solidFill>
              <a:srgbClr val="EB93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6" name="Google Shape;2826;p11"/>
            <p:cNvSpPr/>
            <p:nvPr/>
          </p:nvSpPr>
          <p:spPr>
            <a:xfrm rot="-7818833" flipH="1">
              <a:off x="7858926" y="428729"/>
              <a:ext cx="115226" cy="134256"/>
            </a:xfrm>
            <a:custGeom>
              <a:avLst/>
              <a:gdLst/>
              <a:ahLst/>
              <a:cxnLst/>
              <a:rect l="l" t="t" r="r" b="b"/>
              <a:pathLst>
                <a:path w="1883" h="2194" extrusionOk="0">
                  <a:moveTo>
                    <a:pt x="1178" y="1"/>
                  </a:moveTo>
                  <a:cubicBezTo>
                    <a:pt x="1135" y="1"/>
                    <a:pt x="1092" y="2"/>
                    <a:pt x="1048" y="8"/>
                  </a:cubicBezTo>
                  <a:cubicBezTo>
                    <a:pt x="911" y="21"/>
                    <a:pt x="775" y="57"/>
                    <a:pt x="651" y="111"/>
                  </a:cubicBezTo>
                  <a:cubicBezTo>
                    <a:pt x="518" y="172"/>
                    <a:pt x="406" y="252"/>
                    <a:pt x="312" y="347"/>
                  </a:cubicBezTo>
                  <a:cubicBezTo>
                    <a:pt x="272" y="389"/>
                    <a:pt x="233" y="440"/>
                    <a:pt x="193" y="506"/>
                  </a:cubicBezTo>
                  <a:cubicBezTo>
                    <a:pt x="150" y="571"/>
                    <a:pt x="111" y="638"/>
                    <a:pt x="77" y="707"/>
                  </a:cubicBezTo>
                  <a:cubicBezTo>
                    <a:pt x="39" y="782"/>
                    <a:pt x="0" y="870"/>
                    <a:pt x="6" y="957"/>
                  </a:cubicBezTo>
                  <a:cubicBezTo>
                    <a:pt x="11" y="992"/>
                    <a:pt x="19" y="1023"/>
                    <a:pt x="35" y="1054"/>
                  </a:cubicBezTo>
                  <a:cubicBezTo>
                    <a:pt x="49" y="1081"/>
                    <a:pt x="72" y="1107"/>
                    <a:pt x="111" y="1130"/>
                  </a:cubicBezTo>
                  <a:cubicBezTo>
                    <a:pt x="128" y="1144"/>
                    <a:pt x="154" y="1153"/>
                    <a:pt x="177" y="1160"/>
                  </a:cubicBezTo>
                  <a:cubicBezTo>
                    <a:pt x="219" y="1171"/>
                    <a:pt x="249" y="1174"/>
                    <a:pt x="279" y="1178"/>
                  </a:cubicBezTo>
                  <a:lnTo>
                    <a:pt x="305" y="1181"/>
                  </a:lnTo>
                  <a:lnTo>
                    <a:pt x="395" y="1189"/>
                  </a:lnTo>
                  <a:cubicBezTo>
                    <a:pt x="437" y="1193"/>
                    <a:pt x="477" y="1194"/>
                    <a:pt x="518" y="1200"/>
                  </a:cubicBezTo>
                  <a:cubicBezTo>
                    <a:pt x="571" y="1207"/>
                    <a:pt x="618" y="1219"/>
                    <a:pt x="667" y="1237"/>
                  </a:cubicBezTo>
                  <a:cubicBezTo>
                    <a:pt x="693" y="1247"/>
                    <a:pt x="716" y="1260"/>
                    <a:pt x="739" y="1276"/>
                  </a:cubicBezTo>
                  <a:lnTo>
                    <a:pt x="773" y="1312"/>
                  </a:lnTo>
                  <a:cubicBezTo>
                    <a:pt x="826" y="1387"/>
                    <a:pt x="865" y="1476"/>
                    <a:pt x="895" y="1548"/>
                  </a:cubicBezTo>
                  <a:lnTo>
                    <a:pt x="911" y="1588"/>
                  </a:lnTo>
                  <a:cubicBezTo>
                    <a:pt x="960" y="1704"/>
                    <a:pt x="999" y="1803"/>
                    <a:pt x="1049" y="1894"/>
                  </a:cubicBezTo>
                  <a:cubicBezTo>
                    <a:pt x="1114" y="2019"/>
                    <a:pt x="1193" y="2106"/>
                    <a:pt x="1283" y="2152"/>
                  </a:cubicBezTo>
                  <a:cubicBezTo>
                    <a:pt x="1326" y="2178"/>
                    <a:pt x="1375" y="2191"/>
                    <a:pt x="1443" y="2194"/>
                  </a:cubicBezTo>
                  <a:cubicBezTo>
                    <a:pt x="1473" y="2194"/>
                    <a:pt x="1499" y="2188"/>
                    <a:pt x="1522" y="2185"/>
                  </a:cubicBezTo>
                  <a:cubicBezTo>
                    <a:pt x="1566" y="2177"/>
                    <a:pt x="1601" y="2159"/>
                    <a:pt x="1636" y="2142"/>
                  </a:cubicBezTo>
                  <a:cubicBezTo>
                    <a:pt x="1734" y="2095"/>
                    <a:pt x="1803" y="2006"/>
                    <a:pt x="1843" y="1871"/>
                  </a:cubicBezTo>
                  <a:cubicBezTo>
                    <a:pt x="1860" y="1812"/>
                    <a:pt x="1868" y="1749"/>
                    <a:pt x="1875" y="1690"/>
                  </a:cubicBezTo>
                  <a:cubicBezTo>
                    <a:pt x="1882" y="1618"/>
                    <a:pt x="1879" y="1545"/>
                    <a:pt x="1878" y="1476"/>
                  </a:cubicBezTo>
                  <a:cubicBezTo>
                    <a:pt x="1866" y="1298"/>
                    <a:pt x="1837" y="1137"/>
                    <a:pt x="1810" y="1000"/>
                  </a:cubicBezTo>
                  <a:cubicBezTo>
                    <a:pt x="1744" y="686"/>
                    <a:pt x="1644" y="393"/>
                    <a:pt x="1510" y="131"/>
                  </a:cubicBezTo>
                  <a:cubicBezTo>
                    <a:pt x="1507" y="124"/>
                    <a:pt x="1501" y="117"/>
                    <a:pt x="1494" y="107"/>
                  </a:cubicBezTo>
                  <a:cubicBezTo>
                    <a:pt x="1493" y="73"/>
                    <a:pt x="1467" y="31"/>
                    <a:pt x="1422" y="24"/>
                  </a:cubicBezTo>
                  <a:cubicBezTo>
                    <a:pt x="1339" y="8"/>
                    <a:pt x="1257" y="1"/>
                    <a:pt x="1178" y="1"/>
                  </a:cubicBezTo>
                  <a:close/>
                </a:path>
              </a:pathLst>
            </a:custGeom>
            <a:solidFill>
              <a:srgbClr val="EB93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7" name="Google Shape;2827;p11"/>
            <p:cNvSpPr/>
            <p:nvPr/>
          </p:nvSpPr>
          <p:spPr>
            <a:xfrm rot="-7818833" flipH="1">
              <a:off x="7945288" y="317032"/>
              <a:ext cx="103232" cy="136215"/>
            </a:xfrm>
            <a:custGeom>
              <a:avLst/>
              <a:gdLst/>
              <a:ahLst/>
              <a:cxnLst/>
              <a:rect l="l" t="t" r="r" b="b"/>
              <a:pathLst>
                <a:path w="1687" h="2226" extrusionOk="0">
                  <a:moveTo>
                    <a:pt x="1007" y="1"/>
                  </a:moveTo>
                  <a:cubicBezTo>
                    <a:pt x="977" y="1"/>
                    <a:pt x="947" y="5"/>
                    <a:pt x="917" y="6"/>
                  </a:cubicBezTo>
                  <a:cubicBezTo>
                    <a:pt x="871" y="12"/>
                    <a:pt x="827" y="22"/>
                    <a:pt x="784" y="35"/>
                  </a:cubicBezTo>
                  <a:cubicBezTo>
                    <a:pt x="760" y="42"/>
                    <a:pt x="734" y="49"/>
                    <a:pt x="710" y="58"/>
                  </a:cubicBezTo>
                  <a:cubicBezTo>
                    <a:pt x="698" y="62"/>
                    <a:pt x="687" y="70"/>
                    <a:pt x="668" y="81"/>
                  </a:cubicBezTo>
                  <a:cubicBezTo>
                    <a:pt x="638" y="101"/>
                    <a:pt x="616" y="127"/>
                    <a:pt x="595" y="150"/>
                  </a:cubicBezTo>
                  <a:cubicBezTo>
                    <a:pt x="539" y="210"/>
                    <a:pt x="497" y="273"/>
                    <a:pt x="461" y="332"/>
                  </a:cubicBezTo>
                  <a:cubicBezTo>
                    <a:pt x="404" y="423"/>
                    <a:pt x="352" y="516"/>
                    <a:pt x="303" y="611"/>
                  </a:cubicBezTo>
                  <a:cubicBezTo>
                    <a:pt x="203" y="803"/>
                    <a:pt x="122" y="986"/>
                    <a:pt x="56" y="1170"/>
                  </a:cubicBezTo>
                  <a:cubicBezTo>
                    <a:pt x="37" y="1220"/>
                    <a:pt x="23" y="1270"/>
                    <a:pt x="12" y="1322"/>
                  </a:cubicBezTo>
                  <a:cubicBezTo>
                    <a:pt x="7" y="1344"/>
                    <a:pt x="4" y="1362"/>
                    <a:pt x="2" y="1379"/>
                  </a:cubicBezTo>
                  <a:cubicBezTo>
                    <a:pt x="0" y="1402"/>
                    <a:pt x="4" y="1424"/>
                    <a:pt x="9" y="1453"/>
                  </a:cubicBezTo>
                  <a:cubicBezTo>
                    <a:pt x="29" y="1537"/>
                    <a:pt x="62" y="1614"/>
                    <a:pt x="105" y="1680"/>
                  </a:cubicBezTo>
                  <a:cubicBezTo>
                    <a:pt x="128" y="1718"/>
                    <a:pt x="155" y="1753"/>
                    <a:pt x="185" y="1787"/>
                  </a:cubicBezTo>
                  <a:cubicBezTo>
                    <a:pt x="214" y="1817"/>
                    <a:pt x="246" y="1846"/>
                    <a:pt x="279" y="1872"/>
                  </a:cubicBezTo>
                  <a:cubicBezTo>
                    <a:pt x="345" y="1925"/>
                    <a:pt x="421" y="1963"/>
                    <a:pt x="486" y="1991"/>
                  </a:cubicBezTo>
                  <a:cubicBezTo>
                    <a:pt x="582" y="2039"/>
                    <a:pt x="690" y="2069"/>
                    <a:pt x="761" y="2089"/>
                  </a:cubicBezTo>
                  <a:cubicBezTo>
                    <a:pt x="892" y="2126"/>
                    <a:pt x="1031" y="2154"/>
                    <a:pt x="1162" y="2178"/>
                  </a:cubicBezTo>
                  <a:lnTo>
                    <a:pt x="1276" y="2200"/>
                  </a:lnTo>
                  <a:cubicBezTo>
                    <a:pt x="1299" y="2218"/>
                    <a:pt x="1320" y="2225"/>
                    <a:pt x="1345" y="2225"/>
                  </a:cubicBezTo>
                  <a:cubicBezTo>
                    <a:pt x="1385" y="2225"/>
                    <a:pt x="1416" y="2207"/>
                    <a:pt x="1434" y="2177"/>
                  </a:cubicBezTo>
                  <a:cubicBezTo>
                    <a:pt x="1494" y="2073"/>
                    <a:pt x="1543" y="1953"/>
                    <a:pt x="1587" y="1782"/>
                  </a:cubicBezTo>
                  <a:cubicBezTo>
                    <a:pt x="1636" y="1603"/>
                    <a:pt x="1666" y="1421"/>
                    <a:pt x="1679" y="1236"/>
                  </a:cubicBezTo>
                  <a:cubicBezTo>
                    <a:pt x="1686" y="1141"/>
                    <a:pt x="1686" y="1046"/>
                    <a:pt x="1682" y="953"/>
                  </a:cubicBezTo>
                  <a:cubicBezTo>
                    <a:pt x="1678" y="848"/>
                    <a:pt x="1666" y="756"/>
                    <a:pt x="1650" y="674"/>
                  </a:cubicBezTo>
                  <a:cubicBezTo>
                    <a:pt x="1636" y="595"/>
                    <a:pt x="1613" y="515"/>
                    <a:pt x="1580" y="430"/>
                  </a:cubicBezTo>
                  <a:cubicBezTo>
                    <a:pt x="1553" y="358"/>
                    <a:pt x="1513" y="286"/>
                    <a:pt x="1458" y="215"/>
                  </a:cubicBezTo>
                  <a:cubicBezTo>
                    <a:pt x="1435" y="184"/>
                    <a:pt x="1408" y="160"/>
                    <a:pt x="1380" y="136"/>
                  </a:cubicBezTo>
                  <a:cubicBezTo>
                    <a:pt x="1352" y="110"/>
                    <a:pt x="1326" y="93"/>
                    <a:pt x="1293" y="74"/>
                  </a:cubicBezTo>
                  <a:cubicBezTo>
                    <a:pt x="1220" y="34"/>
                    <a:pt x="1136" y="8"/>
                    <a:pt x="1049" y="2"/>
                  </a:cubicBezTo>
                  <a:cubicBezTo>
                    <a:pt x="1033" y="2"/>
                    <a:pt x="1018" y="1"/>
                    <a:pt x="1007" y="1"/>
                  </a:cubicBezTo>
                  <a:close/>
                </a:path>
              </a:pathLst>
            </a:custGeom>
            <a:solidFill>
              <a:srgbClr val="EB93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8" name="Google Shape;2828;p11"/>
            <p:cNvSpPr/>
            <p:nvPr/>
          </p:nvSpPr>
          <p:spPr>
            <a:xfrm rot="-7818833" flipH="1">
              <a:off x="7551383" y="462498"/>
              <a:ext cx="184434" cy="216805"/>
            </a:xfrm>
            <a:custGeom>
              <a:avLst/>
              <a:gdLst/>
              <a:ahLst/>
              <a:cxnLst/>
              <a:rect l="l" t="t" r="r" b="b"/>
              <a:pathLst>
                <a:path w="3014" h="3543" extrusionOk="0">
                  <a:moveTo>
                    <a:pt x="2088" y="1"/>
                  </a:moveTo>
                  <a:cubicBezTo>
                    <a:pt x="2032" y="1"/>
                    <a:pt x="1969" y="15"/>
                    <a:pt x="1902" y="42"/>
                  </a:cubicBezTo>
                  <a:cubicBezTo>
                    <a:pt x="1847" y="65"/>
                    <a:pt x="1794" y="101"/>
                    <a:pt x="1738" y="150"/>
                  </a:cubicBezTo>
                  <a:cubicBezTo>
                    <a:pt x="1686" y="196"/>
                    <a:pt x="1639" y="252"/>
                    <a:pt x="1583" y="331"/>
                  </a:cubicBezTo>
                  <a:cubicBezTo>
                    <a:pt x="1485" y="469"/>
                    <a:pt x="1408" y="625"/>
                    <a:pt x="1332" y="786"/>
                  </a:cubicBezTo>
                  <a:cubicBezTo>
                    <a:pt x="1287" y="883"/>
                    <a:pt x="1244" y="979"/>
                    <a:pt x="1202" y="1076"/>
                  </a:cubicBezTo>
                  <a:lnTo>
                    <a:pt x="1174" y="1138"/>
                  </a:lnTo>
                  <a:lnTo>
                    <a:pt x="1107" y="1289"/>
                  </a:lnTo>
                  <a:cubicBezTo>
                    <a:pt x="1077" y="1357"/>
                    <a:pt x="1044" y="1421"/>
                    <a:pt x="1013" y="1487"/>
                  </a:cubicBezTo>
                  <a:cubicBezTo>
                    <a:pt x="965" y="1573"/>
                    <a:pt x="909" y="1670"/>
                    <a:pt x="835" y="1754"/>
                  </a:cubicBezTo>
                  <a:cubicBezTo>
                    <a:pt x="816" y="1774"/>
                    <a:pt x="776" y="1809"/>
                    <a:pt x="718" y="1848"/>
                  </a:cubicBezTo>
                  <a:cubicBezTo>
                    <a:pt x="648" y="1889"/>
                    <a:pt x="569" y="1925"/>
                    <a:pt x="477" y="1955"/>
                  </a:cubicBezTo>
                  <a:cubicBezTo>
                    <a:pt x="438" y="1968"/>
                    <a:pt x="396" y="1977"/>
                    <a:pt x="355" y="1988"/>
                  </a:cubicBezTo>
                  <a:lnTo>
                    <a:pt x="329" y="1996"/>
                  </a:lnTo>
                  <a:lnTo>
                    <a:pt x="302" y="2001"/>
                  </a:lnTo>
                  <a:cubicBezTo>
                    <a:pt x="257" y="2014"/>
                    <a:pt x="211" y="2027"/>
                    <a:pt x="168" y="2043"/>
                  </a:cubicBezTo>
                  <a:cubicBezTo>
                    <a:pt x="129" y="2057"/>
                    <a:pt x="93" y="2079"/>
                    <a:pt x="66" y="2103"/>
                  </a:cubicBezTo>
                  <a:cubicBezTo>
                    <a:pt x="35" y="2134"/>
                    <a:pt x="14" y="2172"/>
                    <a:pt x="7" y="2225"/>
                  </a:cubicBezTo>
                  <a:cubicBezTo>
                    <a:pt x="0" y="2271"/>
                    <a:pt x="16" y="2320"/>
                    <a:pt x="30" y="2362"/>
                  </a:cubicBezTo>
                  <a:cubicBezTo>
                    <a:pt x="50" y="2422"/>
                    <a:pt x="86" y="2478"/>
                    <a:pt x="118" y="2527"/>
                  </a:cubicBezTo>
                  <a:cubicBezTo>
                    <a:pt x="181" y="2629"/>
                    <a:pt x="247" y="2711"/>
                    <a:pt x="316" y="2797"/>
                  </a:cubicBezTo>
                  <a:cubicBezTo>
                    <a:pt x="391" y="2890"/>
                    <a:pt x="464" y="2969"/>
                    <a:pt x="552" y="3047"/>
                  </a:cubicBezTo>
                  <a:cubicBezTo>
                    <a:pt x="678" y="3162"/>
                    <a:pt x="839" y="3261"/>
                    <a:pt x="1036" y="3347"/>
                  </a:cubicBezTo>
                  <a:cubicBezTo>
                    <a:pt x="1204" y="3420"/>
                    <a:pt x="1396" y="3475"/>
                    <a:pt x="1625" y="3511"/>
                  </a:cubicBezTo>
                  <a:cubicBezTo>
                    <a:pt x="1764" y="3533"/>
                    <a:pt x="1910" y="3543"/>
                    <a:pt x="2068" y="3543"/>
                  </a:cubicBezTo>
                  <a:cubicBezTo>
                    <a:pt x="2126" y="3543"/>
                    <a:pt x="2180" y="3541"/>
                    <a:pt x="2239" y="3540"/>
                  </a:cubicBezTo>
                  <a:cubicBezTo>
                    <a:pt x="2425" y="3533"/>
                    <a:pt x="2630" y="3505"/>
                    <a:pt x="2845" y="3456"/>
                  </a:cubicBezTo>
                  <a:cubicBezTo>
                    <a:pt x="2886" y="3448"/>
                    <a:pt x="2910" y="3412"/>
                    <a:pt x="2904" y="3375"/>
                  </a:cubicBezTo>
                  <a:lnTo>
                    <a:pt x="2910" y="3350"/>
                  </a:lnTo>
                  <a:cubicBezTo>
                    <a:pt x="2920" y="3339"/>
                    <a:pt x="2930" y="3311"/>
                    <a:pt x="2923" y="3288"/>
                  </a:cubicBezTo>
                  <a:cubicBezTo>
                    <a:pt x="2888" y="3171"/>
                    <a:pt x="2868" y="3048"/>
                    <a:pt x="2863" y="2915"/>
                  </a:cubicBezTo>
                  <a:cubicBezTo>
                    <a:pt x="2855" y="2645"/>
                    <a:pt x="2897" y="2373"/>
                    <a:pt x="2933" y="2134"/>
                  </a:cubicBezTo>
                  <a:lnTo>
                    <a:pt x="2942" y="2076"/>
                  </a:lnTo>
                  <a:cubicBezTo>
                    <a:pt x="2962" y="1938"/>
                    <a:pt x="2982" y="1802"/>
                    <a:pt x="2996" y="1662"/>
                  </a:cubicBezTo>
                  <a:cubicBezTo>
                    <a:pt x="3011" y="1523"/>
                    <a:pt x="3013" y="1381"/>
                    <a:pt x="3009" y="1230"/>
                  </a:cubicBezTo>
                  <a:cubicBezTo>
                    <a:pt x="3003" y="1101"/>
                    <a:pt x="2983" y="973"/>
                    <a:pt x="2947" y="848"/>
                  </a:cubicBezTo>
                  <a:cubicBezTo>
                    <a:pt x="2930" y="786"/>
                    <a:pt x="2909" y="729"/>
                    <a:pt x="2883" y="671"/>
                  </a:cubicBezTo>
                  <a:cubicBezTo>
                    <a:pt x="2854" y="604"/>
                    <a:pt x="2815" y="542"/>
                    <a:pt x="2771" y="476"/>
                  </a:cubicBezTo>
                  <a:cubicBezTo>
                    <a:pt x="2736" y="424"/>
                    <a:pt x="2695" y="376"/>
                    <a:pt x="2653" y="330"/>
                  </a:cubicBezTo>
                  <a:cubicBezTo>
                    <a:pt x="2620" y="289"/>
                    <a:pt x="2584" y="253"/>
                    <a:pt x="2544" y="216"/>
                  </a:cubicBezTo>
                  <a:cubicBezTo>
                    <a:pt x="2509" y="183"/>
                    <a:pt x="2473" y="153"/>
                    <a:pt x="2435" y="124"/>
                  </a:cubicBezTo>
                  <a:cubicBezTo>
                    <a:pt x="2394" y="95"/>
                    <a:pt x="2351" y="72"/>
                    <a:pt x="2308" y="52"/>
                  </a:cubicBezTo>
                  <a:cubicBezTo>
                    <a:pt x="2251" y="22"/>
                    <a:pt x="2180" y="4"/>
                    <a:pt x="2111" y="1"/>
                  </a:cubicBezTo>
                  <a:cubicBezTo>
                    <a:pt x="2111" y="1"/>
                    <a:pt x="2108" y="1"/>
                    <a:pt x="2105" y="1"/>
                  </a:cubicBezTo>
                  <a:cubicBezTo>
                    <a:pt x="2098" y="1"/>
                    <a:pt x="2088" y="1"/>
                    <a:pt x="2088" y="1"/>
                  </a:cubicBezTo>
                  <a:close/>
                </a:path>
              </a:pathLst>
            </a:custGeom>
            <a:solidFill>
              <a:srgbClr val="EB93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9" name="Google Shape;2829;p11"/>
            <p:cNvSpPr/>
            <p:nvPr/>
          </p:nvSpPr>
          <p:spPr>
            <a:xfrm rot="-7818833" flipH="1">
              <a:off x="7416387" y="815685"/>
              <a:ext cx="241833" cy="245810"/>
            </a:xfrm>
            <a:custGeom>
              <a:avLst/>
              <a:gdLst/>
              <a:ahLst/>
              <a:cxnLst/>
              <a:rect l="l" t="t" r="r" b="b"/>
              <a:pathLst>
                <a:path w="3952" h="4017" extrusionOk="0">
                  <a:moveTo>
                    <a:pt x="1548" y="0"/>
                  </a:moveTo>
                  <a:cubicBezTo>
                    <a:pt x="1481" y="0"/>
                    <a:pt x="1416" y="9"/>
                    <a:pt x="1354" y="29"/>
                  </a:cubicBezTo>
                  <a:cubicBezTo>
                    <a:pt x="1293" y="48"/>
                    <a:pt x="1242" y="69"/>
                    <a:pt x="1201" y="94"/>
                  </a:cubicBezTo>
                  <a:cubicBezTo>
                    <a:pt x="1143" y="128"/>
                    <a:pt x="1093" y="167"/>
                    <a:pt x="1049" y="213"/>
                  </a:cubicBezTo>
                  <a:cubicBezTo>
                    <a:pt x="955" y="308"/>
                    <a:pt x="880" y="428"/>
                    <a:pt x="819" y="581"/>
                  </a:cubicBezTo>
                  <a:cubicBezTo>
                    <a:pt x="780" y="674"/>
                    <a:pt x="756" y="769"/>
                    <a:pt x="753" y="862"/>
                  </a:cubicBezTo>
                  <a:cubicBezTo>
                    <a:pt x="747" y="986"/>
                    <a:pt x="780" y="1098"/>
                    <a:pt x="810" y="1192"/>
                  </a:cubicBezTo>
                  <a:cubicBezTo>
                    <a:pt x="840" y="1297"/>
                    <a:pt x="888" y="1394"/>
                    <a:pt x="941" y="1501"/>
                  </a:cubicBezTo>
                  <a:cubicBezTo>
                    <a:pt x="985" y="1595"/>
                    <a:pt x="1038" y="1707"/>
                    <a:pt x="1077" y="1817"/>
                  </a:cubicBezTo>
                  <a:cubicBezTo>
                    <a:pt x="1090" y="1868"/>
                    <a:pt x="1100" y="1918"/>
                    <a:pt x="1105" y="1972"/>
                  </a:cubicBezTo>
                  <a:cubicBezTo>
                    <a:pt x="1103" y="2001"/>
                    <a:pt x="1100" y="2030"/>
                    <a:pt x="1096" y="2059"/>
                  </a:cubicBezTo>
                  <a:cubicBezTo>
                    <a:pt x="1089" y="2089"/>
                    <a:pt x="1076" y="2120"/>
                    <a:pt x="1061" y="2152"/>
                  </a:cubicBezTo>
                  <a:cubicBezTo>
                    <a:pt x="1038" y="2192"/>
                    <a:pt x="1010" y="2234"/>
                    <a:pt x="970" y="2277"/>
                  </a:cubicBezTo>
                  <a:cubicBezTo>
                    <a:pt x="856" y="2399"/>
                    <a:pt x="712" y="2498"/>
                    <a:pt x="587" y="2586"/>
                  </a:cubicBezTo>
                  <a:cubicBezTo>
                    <a:pt x="421" y="2702"/>
                    <a:pt x="257" y="2815"/>
                    <a:pt x="135" y="2963"/>
                  </a:cubicBezTo>
                  <a:cubicBezTo>
                    <a:pt x="86" y="3024"/>
                    <a:pt x="49" y="3094"/>
                    <a:pt x="27" y="3162"/>
                  </a:cubicBezTo>
                  <a:cubicBezTo>
                    <a:pt x="1" y="3239"/>
                    <a:pt x="0" y="3327"/>
                    <a:pt x="19" y="3416"/>
                  </a:cubicBezTo>
                  <a:cubicBezTo>
                    <a:pt x="37" y="3512"/>
                    <a:pt x="86" y="3597"/>
                    <a:pt x="135" y="3674"/>
                  </a:cubicBezTo>
                  <a:cubicBezTo>
                    <a:pt x="174" y="3736"/>
                    <a:pt x="228" y="3799"/>
                    <a:pt x="300" y="3864"/>
                  </a:cubicBezTo>
                  <a:cubicBezTo>
                    <a:pt x="401" y="3952"/>
                    <a:pt x="536" y="4005"/>
                    <a:pt x="677" y="4015"/>
                  </a:cubicBezTo>
                  <a:cubicBezTo>
                    <a:pt x="694" y="4016"/>
                    <a:pt x="710" y="4016"/>
                    <a:pt x="725" y="4016"/>
                  </a:cubicBezTo>
                  <a:cubicBezTo>
                    <a:pt x="835" y="4016"/>
                    <a:pt x="955" y="3992"/>
                    <a:pt x="1105" y="3936"/>
                  </a:cubicBezTo>
                  <a:cubicBezTo>
                    <a:pt x="1271" y="3875"/>
                    <a:pt x="1431" y="3784"/>
                    <a:pt x="1564" y="3705"/>
                  </a:cubicBezTo>
                  <a:cubicBezTo>
                    <a:pt x="1682" y="3634"/>
                    <a:pt x="1800" y="3559"/>
                    <a:pt x="1915" y="3483"/>
                  </a:cubicBezTo>
                  <a:lnTo>
                    <a:pt x="1975" y="3445"/>
                  </a:lnTo>
                  <a:lnTo>
                    <a:pt x="2047" y="3397"/>
                  </a:lnTo>
                  <a:lnTo>
                    <a:pt x="2284" y="3245"/>
                  </a:lnTo>
                  <a:cubicBezTo>
                    <a:pt x="2512" y="3103"/>
                    <a:pt x="2759" y="2959"/>
                    <a:pt x="3028" y="2877"/>
                  </a:cubicBezTo>
                  <a:cubicBezTo>
                    <a:pt x="3128" y="2849"/>
                    <a:pt x="3219" y="2834"/>
                    <a:pt x="3309" y="2830"/>
                  </a:cubicBezTo>
                  <a:cubicBezTo>
                    <a:pt x="3382" y="2830"/>
                    <a:pt x="3434" y="2836"/>
                    <a:pt x="3487" y="2846"/>
                  </a:cubicBezTo>
                  <a:cubicBezTo>
                    <a:pt x="3539" y="2859"/>
                    <a:pt x="3588" y="2874"/>
                    <a:pt x="3640" y="2899"/>
                  </a:cubicBezTo>
                  <a:cubicBezTo>
                    <a:pt x="3670" y="2915"/>
                    <a:pt x="3703" y="2935"/>
                    <a:pt x="3733" y="2953"/>
                  </a:cubicBezTo>
                  <a:cubicBezTo>
                    <a:pt x="3743" y="2963"/>
                    <a:pt x="3754" y="2966"/>
                    <a:pt x="3767" y="2966"/>
                  </a:cubicBezTo>
                  <a:cubicBezTo>
                    <a:pt x="3786" y="2985"/>
                    <a:pt x="3811" y="2995"/>
                    <a:pt x="3836" y="2999"/>
                  </a:cubicBezTo>
                  <a:cubicBezTo>
                    <a:pt x="3891" y="2999"/>
                    <a:pt x="3947" y="2965"/>
                    <a:pt x="3948" y="2906"/>
                  </a:cubicBezTo>
                  <a:cubicBezTo>
                    <a:pt x="3951" y="2774"/>
                    <a:pt x="3933" y="2636"/>
                    <a:pt x="3887" y="2484"/>
                  </a:cubicBezTo>
                  <a:cubicBezTo>
                    <a:pt x="3844" y="2327"/>
                    <a:pt x="3782" y="2168"/>
                    <a:pt x="3697" y="1995"/>
                  </a:cubicBezTo>
                  <a:cubicBezTo>
                    <a:pt x="3619" y="1832"/>
                    <a:pt x="3523" y="1664"/>
                    <a:pt x="3404" y="1480"/>
                  </a:cubicBezTo>
                  <a:cubicBezTo>
                    <a:pt x="3298" y="1316"/>
                    <a:pt x="3174" y="1149"/>
                    <a:pt x="3038" y="981"/>
                  </a:cubicBezTo>
                  <a:cubicBezTo>
                    <a:pt x="2906" y="823"/>
                    <a:pt x="2765" y="675"/>
                    <a:pt x="2621" y="543"/>
                  </a:cubicBezTo>
                  <a:cubicBezTo>
                    <a:pt x="2472" y="407"/>
                    <a:pt x="2333" y="299"/>
                    <a:pt x="2189" y="210"/>
                  </a:cubicBezTo>
                  <a:cubicBezTo>
                    <a:pt x="2044" y="120"/>
                    <a:pt x="1900" y="56"/>
                    <a:pt x="1761" y="23"/>
                  </a:cubicBezTo>
                  <a:cubicBezTo>
                    <a:pt x="1689" y="12"/>
                    <a:pt x="1617" y="0"/>
                    <a:pt x="1548" y="0"/>
                  </a:cubicBezTo>
                  <a:close/>
                </a:path>
              </a:pathLst>
            </a:custGeom>
            <a:solidFill>
              <a:srgbClr val="EB93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0" name="Google Shape;2830;p11"/>
            <p:cNvSpPr/>
            <p:nvPr/>
          </p:nvSpPr>
          <p:spPr>
            <a:xfrm rot="-7818833" flipH="1">
              <a:off x="7437705" y="1183600"/>
              <a:ext cx="156592" cy="182109"/>
            </a:xfrm>
            <a:custGeom>
              <a:avLst/>
              <a:gdLst/>
              <a:ahLst/>
              <a:cxnLst/>
              <a:rect l="l" t="t" r="r" b="b"/>
              <a:pathLst>
                <a:path w="2559" h="2976" extrusionOk="0">
                  <a:moveTo>
                    <a:pt x="1794" y="1"/>
                  </a:moveTo>
                  <a:cubicBezTo>
                    <a:pt x="1745" y="1"/>
                    <a:pt x="1704" y="3"/>
                    <a:pt x="1662" y="15"/>
                  </a:cubicBezTo>
                  <a:cubicBezTo>
                    <a:pt x="1626" y="22"/>
                    <a:pt x="1589" y="38"/>
                    <a:pt x="1547" y="64"/>
                  </a:cubicBezTo>
                  <a:cubicBezTo>
                    <a:pt x="1511" y="82"/>
                    <a:pt x="1478" y="111"/>
                    <a:pt x="1442" y="154"/>
                  </a:cubicBezTo>
                  <a:cubicBezTo>
                    <a:pt x="1328" y="295"/>
                    <a:pt x="1299" y="475"/>
                    <a:pt x="1270" y="648"/>
                  </a:cubicBezTo>
                  <a:lnTo>
                    <a:pt x="1263" y="686"/>
                  </a:lnTo>
                  <a:cubicBezTo>
                    <a:pt x="1244" y="791"/>
                    <a:pt x="1230" y="877"/>
                    <a:pt x="1200" y="962"/>
                  </a:cubicBezTo>
                  <a:cubicBezTo>
                    <a:pt x="1167" y="1030"/>
                    <a:pt x="1135" y="1102"/>
                    <a:pt x="1102" y="1173"/>
                  </a:cubicBezTo>
                  <a:lnTo>
                    <a:pt x="1091" y="1198"/>
                  </a:lnTo>
                  <a:lnTo>
                    <a:pt x="1078" y="1223"/>
                  </a:lnTo>
                  <a:cubicBezTo>
                    <a:pt x="1043" y="1191"/>
                    <a:pt x="986" y="1171"/>
                    <a:pt x="911" y="1163"/>
                  </a:cubicBezTo>
                  <a:cubicBezTo>
                    <a:pt x="894" y="1160"/>
                    <a:pt x="878" y="1158"/>
                    <a:pt x="861" y="1158"/>
                  </a:cubicBezTo>
                  <a:cubicBezTo>
                    <a:pt x="799" y="1158"/>
                    <a:pt x="731" y="1170"/>
                    <a:pt x="645" y="1193"/>
                  </a:cubicBezTo>
                  <a:cubicBezTo>
                    <a:pt x="548" y="1217"/>
                    <a:pt x="444" y="1259"/>
                    <a:pt x="326" y="1316"/>
                  </a:cubicBezTo>
                  <a:cubicBezTo>
                    <a:pt x="257" y="1352"/>
                    <a:pt x="193" y="1397"/>
                    <a:pt x="137" y="1447"/>
                  </a:cubicBezTo>
                  <a:cubicBezTo>
                    <a:pt x="111" y="1469"/>
                    <a:pt x="94" y="1496"/>
                    <a:pt x="74" y="1523"/>
                  </a:cubicBezTo>
                  <a:cubicBezTo>
                    <a:pt x="52" y="1553"/>
                    <a:pt x="42" y="1579"/>
                    <a:pt x="31" y="1604"/>
                  </a:cubicBezTo>
                  <a:cubicBezTo>
                    <a:pt x="0" y="1680"/>
                    <a:pt x="3" y="1744"/>
                    <a:pt x="10" y="1799"/>
                  </a:cubicBezTo>
                  <a:cubicBezTo>
                    <a:pt x="20" y="1853"/>
                    <a:pt x="42" y="1905"/>
                    <a:pt x="81" y="1967"/>
                  </a:cubicBezTo>
                  <a:cubicBezTo>
                    <a:pt x="161" y="2096"/>
                    <a:pt x="282" y="2194"/>
                    <a:pt x="401" y="2283"/>
                  </a:cubicBezTo>
                  <a:cubicBezTo>
                    <a:pt x="525" y="2376"/>
                    <a:pt x="674" y="2467"/>
                    <a:pt x="855" y="2566"/>
                  </a:cubicBezTo>
                  <a:cubicBezTo>
                    <a:pt x="1006" y="2651"/>
                    <a:pt x="1159" y="2725"/>
                    <a:pt x="1315" y="2801"/>
                  </a:cubicBezTo>
                  <a:lnTo>
                    <a:pt x="1406" y="2846"/>
                  </a:lnTo>
                  <a:cubicBezTo>
                    <a:pt x="1494" y="2889"/>
                    <a:pt x="1563" y="2923"/>
                    <a:pt x="1633" y="2962"/>
                  </a:cubicBezTo>
                  <a:cubicBezTo>
                    <a:pt x="1651" y="2972"/>
                    <a:pt x="1665" y="2975"/>
                    <a:pt x="1681" y="2975"/>
                  </a:cubicBezTo>
                  <a:cubicBezTo>
                    <a:pt x="1694" y="2975"/>
                    <a:pt x="1708" y="2972"/>
                    <a:pt x="1718" y="2968"/>
                  </a:cubicBezTo>
                  <a:lnTo>
                    <a:pt x="1720" y="2968"/>
                  </a:lnTo>
                  <a:cubicBezTo>
                    <a:pt x="1760" y="2968"/>
                    <a:pt x="1789" y="2959"/>
                    <a:pt x="1810" y="2938"/>
                  </a:cubicBezTo>
                  <a:cubicBezTo>
                    <a:pt x="1931" y="2819"/>
                    <a:pt x="2017" y="2679"/>
                    <a:pt x="2084" y="2557"/>
                  </a:cubicBezTo>
                  <a:cubicBezTo>
                    <a:pt x="2175" y="2398"/>
                    <a:pt x="2255" y="2215"/>
                    <a:pt x="2333" y="2004"/>
                  </a:cubicBezTo>
                  <a:cubicBezTo>
                    <a:pt x="2408" y="1802"/>
                    <a:pt x="2466" y="1591"/>
                    <a:pt x="2507" y="1378"/>
                  </a:cubicBezTo>
                  <a:cubicBezTo>
                    <a:pt x="2548" y="1158"/>
                    <a:pt x="2558" y="963"/>
                    <a:pt x="2544" y="783"/>
                  </a:cubicBezTo>
                  <a:cubicBezTo>
                    <a:pt x="2527" y="591"/>
                    <a:pt x="2472" y="430"/>
                    <a:pt x="2387" y="305"/>
                  </a:cubicBezTo>
                  <a:cubicBezTo>
                    <a:pt x="2347" y="245"/>
                    <a:pt x="2293" y="190"/>
                    <a:pt x="2227" y="139"/>
                  </a:cubicBezTo>
                  <a:cubicBezTo>
                    <a:pt x="2162" y="90"/>
                    <a:pt x="2079" y="54"/>
                    <a:pt x="1974" y="28"/>
                  </a:cubicBezTo>
                  <a:cubicBezTo>
                    <a:pt x="1912" y="8"/>
                    <a:pt x="1852" y="1"/>
                    <a:pt x="1794" y="1"/>
                  </a:cubicBezTo>
                  <a:close/>
                </a:path>
              </a:pathLst>
            </a:custGeom>
            <a:solidFill>
              <a:srgbClr val="EB93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1" name="Google Shape;2831;p11"/>
            <p:cNvSpPr/>
            <p:nvPr/>
          </p:nvSpPr>
          <p:spPr>
            <a:xfrm rot="-7818833" flipH="1">
              <a:off x="7579124" y="1427007"/>
              <a:ext cx="248686" cy="259211"/>
            </a:xfrm>
            <a:custGeom>
              <a:avLst/>
              <a:gdLst/>
              <a:ahLst/>
              <a:cxnLst/>
              <a:rect l="l" t="t" r="r" b="b"/>
              <a:pathLst>
                <a:path w="4064" h="4236" extrusionOk="0">
                  <a:moveTo>
                    <a:pt x="761" y="0"/>
                  </a:moveTo>
                  <a:cubicBezTo>
                    <a:pt x="743" y="0"/>
                    <a:pt x="721" y="0"/>
                    <a:pt x="701" y="3"/>
                  </a:cubicBezTo>
                  <a:cubicBezTo>
                    <a:pt x="564" y="13"/>
                    <a:pt x="442" y="55"/>
                    <a:pt x="348" y="125"/>
                  </a:cubicBezTo>
                  <a:cubicBezTo>
                    <a:pt x="251" y="194"/>
                    <a:pt x="175" y="293"/>
                    <a:pt x="121" y="410"/>
                  </a:cubicBezTo>
                  <a:cubicBezTo>
                    <a:pt x="69" y="527"/>
                    <a:pt x="36" y="652"/>
                    <a:pt x="17" y="816"/>
                  </a:cubicBezTo>
                  <a:cubicBezTo>
                    <a:pt x="0" y="948"/>
                    <a:pt x="0" y="1096"/>
                    <a:pt x="13" y="1278"/>
                  </a:cubicBezTo>
                  <a:cubicBezTo>
                    <a:pt x="36" y="1606"/>
                    <a:pt x="108" y="1959"/>
                    <a:pt x="233" y="2361"/>
                  </a:cubicBezTo>
                  <a:cubicBezTo>
                    <a:pt x="350" y="2751"/>
                    <a:pt x="503" y="3121"/>
                    <a:pt x="682" y="3460"/>
                  </a:cubicBezTo>
                  <a:cubicBezTo>
                    <a:pt x="764" y="3615"/>
                    <a:pt x="852" y="3760"/>
                    <a:pt x="944" y="3891"/>
                  </a:cubicBezTo>
                  <a:cubicBezTo>
                    <a:pt x="1040" y="4029"/>
                    <a:pt x="1128" y="4132"/>
                    <a:pt x="1219" y="4214"/>
                  </a:cubicBezTo>
                  <a:cubicBezTo>
                    <a:pt x="1235" y="4229"/>
                    <a:pt x="1255" y="4236"/>
                    <a:pt x="1275" y="4236"/>
                  </a:cubicBezTo>
                  <a:lnTo>
                    <a:pt x="1320" y="4229"/>
                  </a:lnTo>
                  <a:cubicBezTo>
                    <a:pt x="1593" y="4151"/>
                    <a:pt x="1866" y="4036"/>
                    <a:pt x="2154" y="3881"/>
                  </a:cubicBezTo>
                  <a:cubicBezTo>
                    <a:pt x="2410" y="3745"/>
                    <a:pt x="2657" y="3574"/>
                    <a:pt x="2894" y="3375"/>
                  </a:cubicBezTo>
                  <a:cubicBezTo>
                    <a:pt x="3112" y="3195"/>
                    <a:pt x="3318" y="2973"/>
                    <a:pt x="3503" y="2721"/>
                  </a:cubicBezTo>
                  <a:cubicBezTo>
                    <a:pt x="3582" y="2611"/>
                    <a:pt x="3655" y="2492"/>
                    <a:pt x="3724" y="2370"/>
                  </a:cubicBezTo>
                  <a:cubicBezTo>
                    <a:pt x="3769" y="2288"/>
                    <a:pt x="3811" y="2196"/>
                    <a:pt x="3856" y="2079"/>
                  </a:cubicBezTo>
                  <a:cubicBezTo>
                    <a:pt x="3943" y="1867"/>
                    <a:pt x="4000" y="1648"/>
                    <a:pt x="4032" y="1422"/>
                  </a:cubicBezTo>
                  <a:cubicBezTo>
                    <a:pt x="4063" y="1178"/>
                    <a:pt x="4053" y="963"/>
                    <a:pt x="3999" y="766"/>
                  </a:cubicBezTo>
                  <a:cubicBezTo>
                    <a:pt x="3974" y="672"/>
                    <a:pt x="3931" y="578"/>
                    <a:pt x="3877" y="489"/>
                  </a:cubicBezTo>
                  <a:cubicBezTo>
                    <a:pt x="3848" y="444"/>
                    <a:pt x="3813" y="402"/>
                    <a:pt x="3780" y="364"/>
                  </a:cubicBezTo>
                  <a:cubicBezTo>
                    <a:pt x="3737" y="315"/>
                    <a:pt x="3687" y="277"/>
                    <a:pt x="3638" y="241"/>
                  </a:cubicBezTo>
                  <a:cubicBezTo>
                    <a:pt x="3551" y="175"/>
                    <a:pt x="3439" y="125"/>
                    <a:pt x="3315" y="92"/>
                  </a:cubicBezTo>
                  <a:cubicBezTo>
                    <a:pt x="3260" y="76"/>
                    <a:pt x="3199" y="71"/>
                    <a:pt x="3120" y="71"/>
                  </a:cubicBezTo>
                  <a:cubicBezTo>
                    <a:pt x="3015" y="72"/>
                    <a:pt x="2929" y="94"/>
                    <a:pt x="2857" y="114"/>
                  </a:cubicBezTo>
                  <a:cubicBezTo>
                    <a:pt x="2786" y="134"/>
                    <a:pt x="2719" y="162"/>
                    <a:pt x="2653" y="191"/>
                  </a:cubicBezTo>
                  <a:lnTo>
                    <a:pt x="2559" y="230"/>
                  </a:lnTo>
                  <a:lnTo>
                    <a:pt x="2511" y="252"/>
                  </a:lnTo>
                  <a:lnTo>
                    <a:pt x="2482" y="264"/>
                  </a:lnTo>
                  <a:lnTo>
                    <a:pt x="2412" y="298"/>
                  </a:lnTo>
                  <a:cubicBezTo>
                    <a:pt x="2367" y="315"/>
                    <a:pt x="2323" y="333"/>
                    <a:pt x="2277" y="348"/>
                  </a:cubicBezTo>
                  <a:cubicBezTo>
                    <a:pt x="2226" y="364"/>
                    <a:pt x="2175" y="374"/>
                    <a:pt x="2123" y="384"/>
                  </a:cubicBezTo>
                  <a:cubicBezTo>
                    <a:pt x="2064" y="391"/>
                    <a:pt x="2004" y="395"/>
                    <a:pt x="1945" y="395"/>
                  </a:cubicBezTo>
                  <a:cubicBezTo>
                    <a:pt x="1917" y="395"/>
                    <a:pt x="1889" y="394"/>
                    <a:pt x="1860" y="392"/>
                  </a:cubicBezTo>
                  <a:cubicBezTo>
                    <a:pt x="1823" y="387"/>
                    <a:pt x="1785" y="378"/>
                    <a:pt x="1738" y="359"/>
                  </a:cubicBezTo>
                  <a:cubicBezTo>
                    <a:pt x="1683" y="335"/>
                    <a:pt x="1629" y="305"/>
                    <a:pt x="1573" y="273"/>
                  </a:cubicBezTo>
                  <a:lnTo>
                    <a:pt x="1505" y="234"/>
                  </a:lnTo>
                  <a:cubicBezTo>
                    <a:pt x="1400" y="175"/>
                    <a:pt x="1286" y="122"/>
                    <a:pt x="1156" y="79"/>
                  </a:cubicBezTo>
                  <a:cubicBezTo>
                    <a:pt x="1017" y="23"/>
                    <a:pt x="882" y="0"/>
                    <a:pt x="761" y="0"/>
                  </a:cubicBezTo>
                  <a:close/>
                </a:path>
              </a:pathLst>
            </a:custGeom>
            <a:solidFill>
              <a:srgbClr val="EB93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2" name="Google Shape;2832;p11"/>
            <p:cNvSpPr/>
            <p:nvPr/>
          </p:nvSpPr>
          <p:spPr>
            <a:xfrm rot="-7818833" flipH="1">
              <a:off x="7989702" y="1448856"/>
              <a:ext cx="199304" cy="253827"/>
            </a:xfrm>
            <a:custGeom>
              <a:avLst/>
              <a:gdLst/>
              <a:ahLst/>
              <a:cxnLst/>
              <a:rect l="l" t="t" r="r" b="b"/>
              <a:pathLst>
                <a:path w="3257" h="4148" extrusionOk="0">
                  <a:moveTo>
                    <a:pt x="999" y="1"/>
                  </a:moveTo>
                  <a:cubicBezTo>
                    <a:pt x="905" y="1"/>
                    <a:pt x="805" y="22"/>
                    <a:pt x="689" y="67"/>
                  </a:cubicBezTo>
                  <a:cubicBezTo>
                    <a:pt x="528" y="129"/>
                    <a:pt x="388" y="229"/>
                    <a:pt x="282" y="361"/>
                  </a:cubicBezTo>
                  <a:cubicBezTo>
                    <a:pt x="92" y="600"/>
                    <a:pt x="1" y="930"/>
                    <a:pt x="6" y="1368"/>
                  </a:cubicBezTo>
                  <a:cubicBezTo>
                    <a:pt x="8" y="1575"/>
                    <a:pt x="29" y="1795"/>
                    <a:pt x="75" y="2058"/>
                  </a:cubicBezTo>
                  <a:cubicBezTo>
                    <a:pt x="114" y="2277"/>
                    <a:pt x="169" y="2510"/>
                    <a:pt x="246" y="2774"/>
                  </a:cubicBezTo>
                  <a:cubicBezTo>
                    <a:pt x="337" y="3092"/>
                    <a:pt x="452" y="3424"/>
                    <a:pt x="595" y="3793"/>
                  </a:cubicBezTo>
                  <a:cubicBezTo>
                    <a:pt x="588" y="3817"/>
                    <a:pt x="592" y="3852"/>
                    <a:pt x="608" y="3880"/>
                  </a:cubicBezTo>
                  <a:cubicBezTo>
                    <a:pt x="625" y="3909"/>
                    <a:pt x="648" y="3926"/>
                    <a:pt x="686" y="3939"/>
                  </a:cubicBezTo>
                  <a:cubicBezTo>
                    <a:pt x="858" y="4002"/>
                    <a:pt x="1050" y="4054"/>
                    <a:pt x="1275" y="4096"/>
                  </a:cubicBezTo>
                  <a:cubicBezTo>
                    <a:pt x="1476" y="4130"/>
                    <a:pt x="1667" y="4148"/>
                    <a:pt x="1842" y="4148"/>
                  </a:cubicBezTo>
                  <a:cubicBezTo>
                    <a:pt x="1882" y="4148"/>
                    <a:pt x="1921" y="4146"/>
                    <a:pt x="1961" y="4145"/>
                  </a:cubicBezTo>
                  <a:cubicBezTo>
                    <a:pt x="2066" y="4139"/>
                    <a:pt x="2178" y="4125"/>
                    <a:pt x="2299" y="4102"/>
                  </a:cubicBezTo>
                  <a:cubicBezTo>
                    <a:pt x="2389" y="4081"/>
                    <a:pt x="2485" y="4050"/>
                    <a:pt x="2609" y="3997"/>
                  </a:cubicBezTo>
                  <a:cubicBezTo>
                    <a:pt x="2705" y="3955"/>
                    <a:pt x="2804" y="3893"/>
                    <a:pt x="2912" y="3809"/>
                  </a:cubicBezTo>
                  <a:cubicBezTo>
                    <a:pt x="2949" y="3780"/>
                    <a:pt x="2985" y="3750"/>
                    <a:pt x="3020" y="3717"/>
                  </a:cubicBezTo>
                  <a:cubicBezTo>
                    <a:pt x="3056" y="3682"/>
                    <a:pt x="3084" y="3645"/>
                    <a:pt x="3114" y="3606"/>
                  </a:cubicBezTo>
                  <a:cubicBezTo>
                    <a:pt x="3168" y="3537"/>
                    <a:pt x="3199" y="3471"/>
                    <a:pt x="3228" y="3385"/>
                  </a:cubicBezTo>
                  <a:cubicBezTo>
                    <a:pt x="3241" y="3349"/>
                    <a:pt x="3247" y="3307"/>
                    <a:pt x="3251" y="3270"/>
                  </a:cubicBezTo>
                  <a:cubicBezTo>
                    <a:pt x="3257" y="3230"/>
                    <a:pt x="3257" y="3191"/>
                    <a:pt x="3255" y="3151"/>
                  </a:cubicBezTo>
                  <a:cubicBezTo>
                    <a:pt x="3244" y="3006"/>
                    <a:pt x="3186" y="2855"/>
                    <a:pt x="3079" y="2691"/>
                  </a:cubicBezTo>
                  <a:cubicBezTo>
                    <a:pt x="2982" y="2545"/>
                    <a:pt x="2869" y="2423"/>
                    <a:pt x="2719" y="2266"/>
                  </a:cubicBezTo>
                  <a:cubicBezTo>
                    <a:pt x="2672" y="2216"/>
                    <a:pt x="2622" y="2165"/>
                    <a:pt x="2569" y="2115"/>
                  </a:cubicBezTo>
                  <a:lnTo>
                    <a:pt x="2518" y="2065"/>
                  </a:lnTo>
                  <a:lnTo>
                    <a:pt x="2494" y="2040"/>
                  </a:lnTo>
                  <a:cubicBezTo>
                    <a:pt x="2457" y="2005"/>
                    <a:pt x="2421" y="1966"/>
                    <a:pt x="2386" y="1927"/>
                  </a:cubicBezTo>
                  <a:cubicBezTo>
                    <a:pt x="2299" y="1803"/>
                    <a:pt x="2235" y="1668"/>
                    <a:pt x="2156" y="1495"/>
                  </a:cubicBezTo>
                  <a:lnTo>
                    <a:pt x="2083" y="1327"/>
                  </a:lnTo>
                  <a:lnTo>
                    <a:pt x="2044" y="1239"/>
                  </a:lnTo>
                  <a:cubicBezTo>
                    <a:pt x="1998" y="1126"/>
                    <a:pt x="1950" y="1015"/>
                    <a:pt x="1899" y="903"/>
                  </a:cubicBezTo>
                  <a:cubicBezTo>
                    <a:pt x="1825" y="738"/>
                    <a:pt x="1731" y="547"/>
                    <a:pt x="1599" y="370"/>
                  </a:cubicBezTo>
                  <a:cubicBezTo>
                    <a:pt x="1537" y="288"/>
                    <a:pt x="1481" y="225"/>
                    <a:pt x="1424" y="175"/>
                  </a:cubicBezTo>
                  <a:cubicBezTo>
                    <a:pt x="1391" y="146"/>
                    <a:pt x="1358" y="120"/>
                    <a:pt x="1322" y="100"/>
                  </a:cubicBezTo>
                  <a:cubicBezTo>
                    <a:pt x="1286" y="74"/>
                    <a:pt x="1246" y="58"/>
                    <a:pt x="1208" y="43"/>
                  </a:cubicBezTo>
                  <a:cubicBezTo>
                    <a:pt x="1134" y="14"/>
                    <a:pt x="1069" y="1"/>
                    <a:pt x="999" y="1"/>
                  </a:cubicBezTo>
                  <a:close/>
                </a:path>
              </a:pathLst>
            </a:custGeom>
            <a:solidFill>
              <a:srgbClr val="EB93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3" name="Google Shape;2833;p11"/>
            <p:cNvSpPr/>
            <p:nvPr/>
          </p:nvSpPr>
          <p:spPr>
            <a:xfrm rot="-7818833" flipH="1">
              <a:off x="8345085" y="1458884"/>
              <a:ext cx="299599" cy="250950"/>
            </a:xfrm>
            <a:custGeom>
              <a:avLst/>
              <a:gdLst/>
              <a:ahLst/>
              <a:cxnLst/>
              <a:rect l="l" t="t" r="r" b="b"/>
              <a:pathLst>
                <a:path w="4896" h="4101" extrusionOk="0">
                  <a:moveTo>
                    <a:pt x="1050" y="0"/>
                  </a:moveTo>
                  <a:cubicBezTo>
                    <a:pt x="1009" y="0"/>
                    <a:pt x="959" y="7"/>
                    <a:pt x="903" y="23"/>
                  </a:cubicBezTo>
                  <a:cubicBezTo>
                    <a:pt x="867" y="35"/>
                    <a:pt x="831" y="55"/>
                    <a:pt x="801" y="69"/>
                  </a:cubicBezTo>
                  <a:cubicBezTo>
                    <a:pt x="759" y="95"/>
                    <a:pt x="720" y="122"/>
                    <a:pt x="681" y="155"/>
                  </a:cubicBezTo>
                  <a:cubicBezTo>
                    <a:pt x="581" y="239"/>
                    <a:pt x="500" y="338"/>
                    <a:pt x="434" y="425"/>
                  </a:cubicBezTo>
                  <a:cubicBezTo>
                    <a:pt x="341" y="550"/>
                    <a:pt x="262" y="675"/>
                    <a:pt x="200" y="802"/>
                  </a:cubicBezTo>
                  <a:cubicBezTo>
                    <a:pt x="147" y="907"/>
                    <a:pt x="105" y="1027"/>
                    <a:pt x="69" y="1179"/>
                  </a:cubicBezTo>
                  <a:cubicBezTo>
                    <a:pt x="13" y="1401"/>
                    <a:pt x="1" y="1653"/>
                    <a:pt x="21" y="1981"/>
                  </a:cubicBezTo>
                  <a:cubicBezTo>
                    <a:pt x="34" y="2182"/>
                    <a:pt x="62" y="2385"/>
                    <a:pt x="91" y="2580"/>
                  </a:cubicBezTo>
                  <a:lnTo>
                    <a:pt x="98" y="2630"/>
                  </a:lnTo>
                  <a:lnTo>
                    <a:pt x="125" y="2813"/>
                  </a:lnTo>
                  <a:cubicBezTo>
                    <a:pt x="160" y="3051"/>
                    <a:pt x="193" y="3333"/>
                    <a:pt x="189" y="3618"/>
                  </a:cubicBezTo>
                  <a:cubicBezTo>
                    <a:pt x="183" y="3748"/>
                    <a:pt x="170" y="3858"/>
                    <a:pt x="148" y="3969"/>
                  </a:cubicBezTo>
                  <a:cubicBezTo>
                    <a:pt x="140" y="4020"/>
                    <a:pt x="176" y="4074"/>
                    <a:pt x="229" y="4087"/>
                  </a:cubicBezTo>
                  <a:cubicBezTo>
                    <a:pt x="240" y="4095"/>
                    <a:pt x="258" y="4101"/>
                    <a:pt x="278" y="4101"/>
                  </a:cubicBezTo>
                  <a:cubicBezTo>
                    <a:pt x="414" y="4094"/>
                    <a:pt x="548" y="4092"/>
                    <a:pt x="680" y="4091"/>
                  </a:cubicBezTo>
                  <a:lnTo>
                    <a:pt x="832" y="4087"/>
                  </a:lnTo>
                  <a:lnTo>
                    <a:pt x="1102" y="4081"/>
                  </a:lnTo>
                  <a:lnTo>
                    <a:pt x="1323" y="4074"/>
                  </a:lnTo>
                  <a:lnTo>
                    <a:pt x="1369" y="4072"/>
                  </a:lnTo>
                  <a:cubicBezTo>
                    <a:pt x="1701" y="4064"/>
                    <a:pt x="1978" y="4055"/>
                    <a:pt x="2254" y="4033"/>
                  </a:cubicBezTo>
                  <a:cubicBezTo>
                    <a:pt x="2584" y="4006"/>
                    <a:pt x="2896" y="3957"/>
                    <a:pt x="3180" y="3884"/>
                  </a:cubicBezTo>
                  <a:cubicBezTo>
                    <a:pt x="3481" y="3808"/>
                    <a:pt x="3759" y="3690"/>
                    <a:pt x="4011" y="3532"/>
                  </a:cubicBezTo>
                  <a:cubicBezTo>
                    <a:pt x="4249" y="3381"/>
                    <a:pt x="4456" y="3187"/>
                    <a:pt x="4608" y="2975"/>
                  </a:cubicBezTo>
                  <a:cubicBezTo>
                    <a:pt x="4742" y="2788"/>
                    <a:pt x="4831" y="2578"/>
                    <a:pt x="4865" y="2369"/>
                  </a:cubicBezTo>
                  <a:cubicBezTo>
                    <a:pt x="4895" y="2178"/>
                    <a:pt x="4874" y="1977"/>
                    <a:pt x="4803" y="1788"/>
                  </a:cubicBezTo>
                  <a:cubicBezTo>
                    <a:pt x="4736" y="1613"/>
                    <a:pt x="4614" y="1448"/>
                    <a:pt x="4450" y="1313"/>
                  </a:cubicBezTo>
                  <a:cubicBezTo>
                    <a:pt x="4361" y="1240"/>
                    <a:pt x="4248" y="1171"/>
                    <a:pt x="4114" y="1113"/>
                  </a:cubicBezTo>
                  <a:cubicBezTo>
                    <a:pt x="3992" y="1062"/>
                    <a:pt x="3851" y="1020"/>
                    <a:pt x="3696" y="993"/>
                  </a:cubicBezTo>
                  <a:cubicBezTo>
                    <a:pt x="3554" y="970"/>
                    <a:pt x="3410" y="967"/>
                    <a:pt x="3277" y="967"/>
                  </a:cubicBezTo>
                  <a:lnTo>
                    <a:pt x="3186" y="967"/>
                  </a:lnTo>
                  <a:lnTo>
                    <a:pt x="3047" y="968"/>
                  </a:lnTo>
                  <a:cubicBezTo>
                    <a:pt x="2975" y="970"/>
                    <a:pt x="2918" y="970"/>
                    <a:pt x="2860" y="970"/>
                  </a:cubicBezTo>
                  <a:cubicBezTo>
                    <a:pt x="2817" y="970"/>
                    <a:pt x="2775" y="968"/>
                    <a:pt x="2734" y="968"/>
                  </a:cubicBezTo>
                  <a:cubicBezTo>
                    <a:pt x="2609" y="961"/>
                    <a:pt x="2520" y="950"/>
                    <a:pt x="2439" y="928"/>
                  </a:cubicBezTo>
                  <a:cubicBezTo>
                    <a:pt x="2357" y="902"/>
                    <a:pt x="2274" y="864"/>
                    <a:pt x="2189" y="813"/>
                  </a:cubicBezTo>
                  <a:cubicBezTo>
                    <a:pt x="2030" y="711"/>
                    <a:pt x="1872" y="583"/>
                    <a:pt x="1707" y="428"/>
                  </a:cubicBezTo>
                  <a:lnTo>
                    <a:pt x="1622" y="346"/>
                  </a:lnTo>
                  <a:cubicBezTo>
                    <a:pt x="1536" y="263"/>
                    <a:pt x="1440" y="167"/>
                    <a:pt x="1328" y="95"/>
                  </a:cubicBezTo>
                  <a:cubicBezTo>
                    <a:pt x="1266" y="55"/>
                    <a:pt x="1198" y="26"/>
                    <a:pt x="1127" y="9"/>
                  </a:cubicBezTo>
                  <a:cubicBezTo>
                    <a:pt x="1101" y="2"/>
                    <a:pt x="1078" y="0"/>
                    <a:pt x="1050" y="0"/>
                  </a:cubicBezTo>
                  <a:close/>
                </a:path>
              </a:pathLst>
            </a:custGeom>
            <a:solidFill>
              <a:srgbClr val="EB93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4" name="Google Shape;2834;p11"/>
            <p:cNvSpPr/>
            <p:nvPr/>
          </p:nvSpPr>
          <p:spPr>
            <a:xfrm rot="-7818833" flipH="1">
              <a:off x="8797851" y="1079005"/>
              <a:ext cx="217172" cy="206341"/>
            </a:xfrm>
            <a:custGeom>
              <a:avLst/>
              <a:gdLst/>
              <a:ahLst/>
              <a:cxnLst/>
              <a:rect l="l" t="t" r="r" b="b"/>
              <a:pathLst>
                <a:path w="3549" h="3372" extrusionOk="0">
                  <a:moveTo>
                    <a:pt x="815" y="1"/>
                  </a:moveTo>
                  <a:cubicBezTo>
                    <a:pt x="759" y="1"/>
                    <a:pt x="709" y="9"/>
                    <a:pt x="663" y="29"/>
                  </a:cubicBezTo>
                  <a:cubicBezTo>
                    <a:pt x="565" y="64"/>
                    <a:pt x="479" y="136"/>
                    <a:pt x="404" y="243"/>
                  </a:cubicBezTo>
                  <a:cubicBezTo>
                    <a:pt x="334" y="340"/>
                    <a:pt x="276" y="454"/>
                    <a:pt x="220" y="618"/>
                  </a:cubicBezTo>
                  <a:cubicBezTo>
                    <a:pt x="171" y="753"/>
                    <a:pt x="133" y="913"/>
                    <a:pt x="97" y="1107"/>
                  </a:cubicBezTo>
                  <a:cubicBezTo>
                    <a:pt x="39" y="1428"/>
                    <a:pt x="9" y="1783"/>
                    <a:pt x="3" y="2192"/>
                  </a:cubicBezTo>
                  <a:cubicBezTo>
                    <a:pt x="0" y="2389"/>
                    <a:pt x="6" y="2570"/>
                    <a:pt x="21" y="2748"/>
                  </a:cubicBezTo>
                  <a:cubicBezTo>
                    <a:pt x="35" y="2900"/>
                    <a:pt x="49" y="3025"/>
                    <a:pt x="89" y="3152"/>
                  </a:cubicBezTo>
                  <a:cubicBezTo>
                    <a:pt x="98" y="3179"/>
                    <a:pt x="125" y="3196"/>
                    <a:pt x="151" y="3196"/>
                  </a:cubicBezTo>
                  <a:cubicBezTo>
                    <a:pt x="278" y="3265"/>
                    <a:pt x="403" y="3297"/>
                    <a:pt x="510" y="3320"/>
                  </a:cubicBezTo>
                  <a:cubicBezTo>
                    <a:pt x="673" y="3353"/>
                    <a:pt x="839" y="3362"/>
                    <a:pt x="984" y="3369"/>
                  </a:cubicBezTo>
                  <a:cubicBezTo>
                    <a:pt x="1035" y="3370"/>
                    <a:pt x="1088" y="3372"/>
                    <a:pt x="1139" y="3372"/>
                  </a:cubicBezTo>
                  <a:cubicBezTo>
                    <a:pt x="1435" y="3372"/>
                    <a:pt x="1756" y="3340"/>
                    <a:pt x="2087" y="3275"/>
                  </a:cubicBezTo>
                  <a:cubicBezTo>
                    <a:pt x="2500" y="3192"/>
                    <a:pt x="2816" y="3081"/>
                    <a:pt x="3078" y="2922"/>
                  </a:cubicBezTo>
                  <a:cubicBezTo>
                    <a:pt x="3242" y="2824"/>
                    <a:pt x="3518" y="2616"/>
                    <a:pt x="3541" y="2293"/>
                  </a:cubicBezTo>
                  <a:cubicBezTo>
                    <a:pt x="3548" y="2188"/>
                    <a:pt x="3531" y="2082"/>
                    <a:pt x="3489" y="1977"/>
                  </a:cubicBezTo>
                  <a:cubicBezTo>
                    <a:pt x="3445" y="1859"/>
                    <a:pt x="3369" y="1744"/>
                    <a:pt x="3257" y="1611"/>
                  </a:cubicBezTo>
                  <a:cubicBezTo>
                    <a:pt x="3225" y="1578"/>
                    <a:pt x="3186" y="1545"/>
                    <a:pt x="3134" y="1509"/>
                  </a:cubicBezTo>
                  <a:cubicBezTo>
                    <a:pt x="3091" y="1479"/>
                    <a:pt x="3047" y="1453"/>
                    <a:pt x="2998" y="1431"/>
                  </a:cubicBezTo>
                  <a:cubicBezTo>
                    <a:pt x="2951" y="1410"/>
                    <a:pt x="2903" y="1394"/>
                    <a:pt x="2854" y="1379"/>
                  </a:cubicBezTo>
                  <a:cubicBezTo>
                    <a:pt x="2800" y="1362"/>
                    <a:pt x="2751" y="1351"/>
                    <a:pt x="2704" y="1341"/>
                  </a:cubicBezTo>
                  <a:cubicBezTo>
                    <a:pt x="2613" y="1322"/>
                    <a:pt x="2534" y="1309"/>
                    <a:pt x="2455" y="1299"/>
                  </a:cubicBezTo>
                  <a:cubicBezTo>
                    <a:pt x="2321" y="1279"/>
                    <a:pt x="2194" y="1260"/>
                    <a:pt x="2073" y="1224"/>
                  </a:cubicBezTo>
                  <a:cubicBezTo>
                    <a:pt x="2000" y="1198"/>
                    <a:pt x="1928" y="1163"/>
                    <a:pt x="1850" y="1115"/>
                  </a:cubicBezTo>
                  <a:cubicBezTo>
                    <a:pt x="1812" y="1086"/>
                    <a:pt x="1773" y="1055"/>
                    <a:pt x="1737" y="1016"/>
                  </a:cubicBezTo>
                  <a:cubicBezTo>
                    <a:pt x="1711" y="984"/>
                    <a:pt x="1687" y="949"/>
                    <a:pt x="1665" y="908"/>
                  </a:cubicBezTo>
                  <a:cubicBezTo>
                    <a:pt x="1644" y="862"/>
                    <a:pt x="1628" y="812"/>
                    <a:pt x="1612" y="762"/>
                  </a:cubicBezTo>
                  <a:lnTo>
                    <a:pt x="1582" y="667"/>
                  </a:lnTo>
                  <a:cubicBezTo>
                    <a:pt x="1540" y="539"/>
                    <a:pt x="1486" y="437"/>
                    <a:pt x="1419" y="354"/>
                  </a:cubicBezTo>
                  <a:cubicBezTo>
                    <a:pt x="1363" y="282"/>
                    <a:pt x="1290" y="215"/>
                    <a:pt x="1197" y="146"/>
                  </a:cubicBezTo>
                  <a:cubicBezTo>
                    <a:pt x="1129" y="95"/>
                    <a:pt x="1066" y="59"/>
                    <a:pt x="1003" y="36"/>
                  </a:cubicBezTo>
                  <a:cubicBezTo>
                    <a:pt x="940" y="13"/>
                    <a:pt x="875" y="1"/>
                    <a:pt x="815" y="1"/>
                  </a:cubicBezTo>
                  <a:close/>
                </a:path>
              </a:pathLst>
            </a:custGeom>
            <a:solidFill>
              <a:srgbClr val="EB93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5" name="Google Shape;2835;p11"/>
            <p:cNvSpPr/>
            <p:nvPr/>
          </p:nvSpPr>
          <p:spPr>
            <a:xfrm rot="-7818833" flipH="1">
              <a:off x="8905024" y="1295704"/>
              <a:ext cx="100417" cy="149493"/>
            </a:xfrm>
            <a:custGeom>
              <a:avLst/>
              <a:gdLst/>
              <a:ahLst/>
              <a:cxnLst/>
              <a:rect l="l" t="t" r="r" b="b"/>
              <a:pathLst>
                <a:path w="1641" h="2443" extrusionOk="0">
                  <a:moveTo>
                    <a:pt x="884" y="1"/>
                  </a:moveTo>
                  <a:cubicBezTo>
                    <a:pt x="806" y="1"/>
                    <a:pt x="733" y="18"/>
                    <a:pt x="684" y="29"/>
                  </a:cubicBezTo>
                  <a:cubicBezTo>
                    <a:pt x="582" y="54"/>
                    <a:pt x="483" y="100"/>
                    <a:pt x="391" y="147"/>
                  </a:cubicBezTo>
                  <a:cubicBezTo>
                    <a:pt x="265" y="212"/>
                    <a:pt x="146" y="294"/>
                    <a:pt x="50" y="367"/>
                  </a:cubicBezTo>
                  <a:cubicBezTo>
                    <a:pt x="29" y="384"/>
                    <a:pt x="18" y="407"/>
                    <a:pt x="21" y="429"/>
                  </a:cubicBezTo>
                  <a:cubicBezTo>
                    <a:pt x="9" y="442"/>
                    <a:pt x="1" y="465"/>
                    <a:pt x="4" y="486"/>
                  </a:cubicBezTo>
                  <a:cubicBezTo>
                    <a:pt x="37" y="654"/>
                    <a:pt x="65" y="805"/>
                    <a:pt x="97" y="959"/>
                  </a:cubicBezTo>
                  <a:cubicBezTo>
                    <a:pt x="118" y="1052"/>
                    <a:pt x="140" y="1143"/>
                    <a:pt x="174" y="1239"/>
                  </a:cubicBezTo>
                  <a:cubicBezTo>
                    <a:pt x="225" y="1377"/>
                    <a:pt x="297" y="1520"/>
                    <a:pt x="396" y="1681"/>
                  </a:cubicBezTo>
                  <a:cubicBezTo>
                    <a:pt x="485" y="1832"/>
                    <a:pt x="590" y="1973"/>
                    <a:pt x="704" y="2096"/>
                  </a:cubicBezTo>
                  <a:cubicBezTo>
                    <a:pt x="821" y="2226"/>
                    <a:pt x="929" y="2316"/>
                    <a:pt x="1038" y="2376"/>
                  </a:cubicBezTo>
                  <a:cubicBezTo>
                    <a:pt x="1084" y="2404"/>
                    <a:pt x="1135" y="2425"/>
                    <a:pt x="1199" y="2438"/>
                  </a:cubicBezTo>
                  <a:cubicBezTo>
                    <a:pt x="1217" y="2441"/>
                    <a:pt x="1237" y="2442"/>
                    <a:pt x="1257" y="2442"/>
                  </a:cubicBezTo>
                  <a:cubicBezTo>
                    <a:pt x="1288" y="2442"/>
                    <a:pt x="1318" y="2438"/>
                    <a:pt x="1354" y="2428"/>
                  </a:cubicBezTo>
                  <a:cubicBezTo>
                    <a:pt x="1397" y="2417"/>
                    <a:pt x="1440" y="2385"/>
                    <a:pt x="1487" y="2341"/>
                  </a:cubicBezTo>
                  <a:cubicBezTo>
                    <a:pt x="1503" y="2320"/>
                    <a:pt x="1519" y="2297"/>
                    <a:pt x="1532" y="2276"/>
                  </a:cubicBezTo>
                  <a:cubicBezTo>
                    <a:pt x="1552" y="2240"/>
                    <a:pt x="1566" y="2205"/>
                    <a:pt x="1576" y="2170"/>
                  </a:cubicBezTo>
                  <a:cubicBezTo>
                    <a:pt x="1602" y="2096"/>
                    <a:pt x="1619" y="2012"/>
                    <a:pt x="1631" y="1907"/>
                  </a:cubicBezTo>
                  <a:cubicBezTo>
                    <a:pt x="1634" y="1868"/>
                    <a:pt x="1635" y="1829"/>
                    <a:pt x="1635" y="1789"/>
                  </a:cubicBezTo>
                  <a:lnTo>
                    <a:pt x="1638" y="1760"/>
                  </a:lnTo>
                  <a:cubicBezTo>
                    <a:pt x="1639" y="1694"/>
                    <a:pt x="1641" y="1627"/>
                    <a:pt x="1631" y="1558"/>
                  </a:cubicBezTo>
                  <a:cubicBezTo>
                    <a:pt x="1612" y="1454"/>
                    <a:pt x="1556" y="1368"/>
                    <a:pt x="1497" y="1289"/>
                  </a:cubicBezTo>
                  <a:cubicBezTo>
                    <a:pt x="1477" y="1262"/>
                    <a:pt x="1457" y="1236"/>
                    <a:pt x="1434" y="1212"/>
                  </a:cubicBezTo>
                  <a:lnTo>
                    <a:pt x="1403" y="1174"/>
                  </a:lnTo>
                  <a:cubicBezTo>
                    <a:pt x="1368" y="1133"/>
                    <a:pt x="1336" y="1089"/>
                    <a:pt x="1311" y="1042"/>
                  </a:cubicBezTo>
                  <a:cubicBezTo>
                    <a:pt x="1296" y="1016"/>
                    <a:pt x="1288" y="989"/>
                    <a:pt x="1280" y="959"/>
                  </a:cubicBezTo>
                  <a:lnTo>
                    <a:pt x="1276" y="926"/>
                  </a:lnTo>
                  <a:cubicBezTo>
                    <a:pt x="1283" y="854"/>
                    <a:pt x="1302" y="779"/>
                    <a:pt x="1316" y="723"/>
                  </a:cubicBezTo>
                  <a:lnTo>
                    <a:pt x="1351" y="588"/>
                  </a:lnTo>
                  <a:lnTo>
                    <a:pt x="1381" y="466"/>
                  </a:lnTo>
                  <a:cubicBezTo>
                    <a:pt x="1390" y="437"/>
                    <a:pt x="1395" y="407"/>
                    <a:pt x="1398" y="379"/>
                  </a:cubicBezTo>
                  <a:cubicBezTo>
                    <a:pt x="1403" y="351"/>
                    <a:pt x="1403" y="331"/>
                    <a:pt x="1395" y="314"/>
                  </a:cubicBezTo>
                  <a:cubicBezTo>
                    <a:pt x="1384" y="281"/>
                    <a:pt x="1361" y="252"/>
                    <a:pt x="1339" y="228"/>
                  </a:cubicBezTo>
                  <a:cubicBezTo>
                    <a:pt x="1290" y="166"/>
                    <a:pt x="1250" y="129"/>
                    <a:pt x="1196" y="94"/>
                  </a:cubicBezTo>
                  <a:cubicBezTo>
                    <a:pt x="1132" y="50"/>
                    <a:pt x="1051" y="21"/>
                    <a:pt x="953" y="7"/>
                  </a:cubicBezTo>
                  <a:cubicBezTo>
                    <a:pt x="929" y="4"/>
                    <a:pt x="906" y="1"/>
                    <a:pt x="884" y="1"/>
                  </a:cubicBezTo>
                  <a:close/>
                </a:path>
              </a:pathLst>
            </a:custGeom>
            <a:solidFill>
              <a:srgbClr val="EB93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6" name="Google Shape;2836;p11"/>
            <p:cNvSpPr/>
            <p:nvPr/>
          </p:nvSpPr>
          <p:spPr>
            <a:xfrm rot="-7818833" flipH="1">
              <a:off x="8679463" y="1449602"/>
              <a:ext cx="215275" cy="179722"/>
            </a:xfrm>
            <a:custGeom>
              <a:avLst/>
              <a:gdLst/>
              <a:ahLst/>
              <a:cxnLst/>
              <a:rect l="l" t="t" r="r" b="b"/>
              <a:pathLst>
                <a:path w="3518" h="2937" extrusionOk="0">
                  <a:moveTo>
                    <a:pt x="1653" y="0"/>
                  </a:moveTo>
                  <a:cubicBezTo>
                    <a:pt x="1619" y="0"/>
                    <a:pt x="1586" y="8"/>
                    <a:pt x="1550" y="18"/>
                  </a:cubicBezTo>
                  <a:cubicBezTo>
                    <a:pt x="1467" y="36"/>
                    <a:pt x="1399" y="72"/>
                    <a:pt x="1349" y="100"/>
                  </a:cubicBezTo>
                  <a:cubicBezTo>
                    <a:pt x="1243" y="156"/>
                    <a:pt x="1159" y="206"/>
                    <a:pt x="1090" y="259"/>
                  </a:cubicBezTo>
                  <a:cubicBezTo>
                    <a:pt x="971" y="349"/>
                    <a:pt x="863" y="474"/>
                    <a:pt x="770" y="632"/>
                  </a:cubicBezTo>
                  <a:cubicBezTo>
                    <a:pt x="691" y="765"/>
                    <a:pt x="624" y="910"/>
                    <a:pt x="546" y="1103"/>
                  </a:cubicBezTo>
                  <a:cubicBezTo>
                    <a:pt x="510" y="1193"/>
                    <a:pt x="477" y="1283"/>
                    <a:pt x="444" y="1372"/>
                  </a:cubicBezTo>
                  <a:cubicBezTo>
                    <a:pt x="358" y="1606"/>
                    <a:pt x="266" y="1846"/>
                    <a:pt x="140" y="2060"/>
                  </a:cubicBezTo>
                  <a:lnTo>
                    <a:pt x="124" y="2083"/>
                  </a:lnTo>
                  <a:lnTo>
                    <a:pt x="85" y="2141"/>
                  </a:lnTo>
                  <a:cubicBezTo>
                    <a:pt x="61" y="2146"/>
                    <a:pt x="39" y="2159"/>
                    <a:pt x="28" y="2176"/>
                  </a:cubicBezTo>
                  <a:cubicBezTo>
                    <a:pt x="9" y="2201"/>
                    <a:pt x="0" y="2230"/>
                    <a:pt x="2" y="2260"/>
                  </a:cubicBezTo>
                  <a:cubicBezTo>
                    <a:pt x="6" y="2287"/>
                    <a:pt x="20" y="2323"/>
                    <a:pt x="45" y="2339"/>
                  </a:cubicBezTo>
                  <a:cubicBezTo>
                    <a:pt x="168" y="2419"/>
                    <a:pt x="269" y="2481"/>
                    <a:pt x="361" y="2528"/>
                  </a:cubicBezTo>
                  <a:cubicBezTo>
                    <a:pt x="476" y="2591"/>
                    <a:pt x="603" y="2649"/>
                    <a:pt x="753" y="2706"/>
                  </a:cubicBezTo>
                  <a:cubicBezTo>
                    <a:pt x="1030" y="2818"/>
                    <a:pt x="1314" y="2890"/>
                    <a:pt x="1596" y="2922"/>
                  </a:cubicBezTo>
                  <a:cubicBezTo>
                    <a:pt x="1682" y="2933"/>
                    <a:pt x="1770" y="2936"/>
                    <a:pt x="1856" y="2936"/>
                  </a:cubicBezTo>
                  <a:cubicBezTo>
                    <a:pt x="1911" y="2936"/>
                    <a:pt x="1964" y="2935"/>
                    <a:pt x="2018" y="2930"/>
                  </a:cubicBezTo>
                  <a:cubicBezTo>
                    <a:pt x="2150" y="2922"/>
                    <a:pt x="2285" y="2899"/>
                    <a:pt x="2428" y="2857"/>
                  </a:cubicBezTo>
                  <a:cubicBezTo>
                    <a:pt x="2675" y="2791"/>
                    <a:pt x="2930" y="2642"/>
                    <a:pt x="3183" y="2415"/>
                  </a:cubicBezTo>
                  <a:cubicBezTo>
                    <a:pt x="3295" y="2314"/>
                    <a:pt x="3449" y="2158"/>
                    <a:pt x="3492" y="1951"/>
                  </a:cubicBezTo>
                  <a:cubicBezTo>
                    <a:pt x="3518" y="1822"/>
                    <a:pt x="3472" y="1674"/>
                    <a:pt x="3364" y="1550"/>
                  </a:cubicBezTo>
                  <a:cubicBezTo>
                    <a:pt x="3256" y="1427"/>
                    <a:pt x="3123" y="1340"/>
                    <a:pt x="2955" y="1240"/>
                  </a:cubicBezTo>
                  <a:cubicBezTo>
                    <a:pt x="2897" y="1205"/>
                    <a:pt x="2838" y="1172"/>
                    <a:pt x="2779" y="1139"/>
                  </a:cubicBezTo>
                  <a:lnTo>
                    <a:pt x="2745" y="1119"/>
                  </a:lnTo>
                  <a:lnTo>
                    <a:pt x="2723" y="1108"/>
                  </a:lnTo>
                  <a:cubicBezTo>
                    <a:pt x="2634" y="1060"/>
                    <a:pt x="2545" y="1010"/>
                    <a:pt x="2458" y="957"/>
                  </a:cubicBezTo>
                  <a:cubicBezTo>
                    <a:pt x="2376" y="905"/>
                    <a:pt x="2278" y="841"/>
                    <a:pt x="2193" y="759"/>
                  </a:cubicBezTo>
                  <a:cubicBezTo>
                    <a:pt x="2148" y="704"/>
                    <a:pt x="2104" y="645"/>
                    <a:pt x="2064" y="575"/>
                  </a:cubicBezTo>
                  <a:cubicBezTo>
                    <a:pt x="2018" y="480"/>
                    <a:pt x="1981" y="378"/>
                    <a:pt x="1948" y="286"/>
                  </a:cubicBezTo>
                  <a:cubicBezTo>
                    <a:pt x="1916" y="199"/>
                    <a:pt x="1877" y="107"/>
                    <a:pt x="1804" y="48"/>
                  </a:cubicBezTo>
                  <a:cubicBezTo>
                    <a:pt x="1776" y="26"/>
                    <a:pt x="1741" y="9"/>
                    <a:pt x="1695" y="0"/>
                  </a:cubicBezTo>
                  <a:close/>
                </a:path>
              </a:pathLst>
            </a:custGeom>
            <a:solidFill>
              <a:srgbClr val="EB93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7" name="Google Shape;2837;p11"/>
            <p:cNvSpPr/>
            <p:nvPr/>
          </p:nvSpPr>
          <p:spPr>
            <a:xfrm rot="-7818833" flipH="1">
              <a:off x="8258810" y="1390072"/>
              <a:ext cx="116082" cy="84874"/>
            </a:xfrm>
            <a:custGeom>
              <a:avLst/>
              <a:gdLst/>
              <a:ahLst/>
              <a:cxnLst/>
              <a:rect l="l" t="t" r="r" b="b"/>
              <a:pathLst>
                <a:path w="1897" h="1387" extrusionOk="0">
                  <a:moveTo>
                    <a:pt x="523" y="0"/>
                  </a:moveTo>
                  <a:cubicBezTo>
                    <a:pt x="427" y="0"/>
                    <a:pt x="329" y="33"/>
                    <a:pt x="240" y="101"/>
                  </a:cubicBezTo>
                  <a:cubicBezTo>
                    <a:pt x="92" y="209"/>
                    <a:pt x="15" y="391"/>
                    <a:pt x="6" y="657"/>
                  </a:cubicBezTo>
                  <a:cubicBezTo>
                    <a:pt x="0" y="838"/>
                    <a:pt x="31" y="1017"/>
                    <a:pt x="64" y="1192"/>
                  </a:cubicBezTo>
                  <a:lnTo>
                    <a:pt x="81" y="1304"/>
                  </a:lnTo>
                  <a:cubicBezTo>
                    <a:pt x="89" y="1355"/>
                    <a:pt x="138" y="1386"/>
                    <a:pt x="181" y="1386"/>
                  </a:cubicBezTo>
                  <a:cubicBezTo>
                    <a:pt x="224" y="1379"/>
                    <a:pt x="240" y="1369"/>
                    <a:pt x="255" y="1355"/>
                  </a:cubicBezTo>
                  <a:cubicBezTo>
                    <a:pt x="347" y="1376"/>
                    <a:pt x="449" y="1379"/>
                    <a:pt x="517" y="1379"/>
                  </a:cubicBezTo>
                  <a:cubicBezTo>
                    <a:pt x="634" y="1379"/>
                    <a:pt x="750" y="1369"/>
                    <a:pt x="907" y="1348"/>
                  </a:cubicBezTo>
                  <a:cubicBezTo>
                    <a:pt x="1049" y="1329"/>
                    <a:pt x="1185" y="1300"/>
                    <a:pt x="1313" y="1266"/>
                  </a:cubicBezTo>
                  <a:cubicBezTo>
                    <a:pt x="1451" y="1225"/>
                    <a:pt x="1566" y="1181"/>
                    <a:pt x="1667" y="1125"/>
                  </a:cubicBezTo>
                  <a:cubicBezTo>
                    <a:pt x="1763" y="1072"/>
                    <a:pt x="1832" y="1009"/>
                    <a:pt x="1866" y="938"/>
                  </a:cubicBezTo>
                  <a:cubicBezTo>
                    <a:pt x="1883" y="902"/>
                    <a:pt x="1895" y="862"/>
                    <a:pt x="1896" y="819"/>
                  </a:cubicBezTo>
                  <a:cubicBezTo>
                    <a:pt x="1896" y="777"/>
                    <a:pt x="1882" y="730"/>
                    <a:pt x="1852" y="680"/>
                  </a:cubicBezTo>
                  <a:cubicBezTo>
                    <a:pt x="1823" y="632"/>
                    <a:pt x="1780" y="592"/>
                    <a:pt x="1744" y="562"/>
                  </a:cubicBezTo>
                  <a:cubicBezTo>
                    <a:pt x="1695" y="520"/>
                    <a:pt x="1633" y="481"/>
                    <a:pt x="1560" y="443"/>
                  </a:cubicBezTo>
                  <a:cubicBezTo>
                    <a:pt x="1519" y="420"/>
                    <a:pt x="1478" y="410"/>
                    <a:pt x="1432" y="410"/>
                  </a:cubicBezTo>
                  <a:cubicBezTo>
                    <a:pt x="1336" y="410"/>
                    <a:pt x="1239" y="456"/>
                    <a:pt x="1152" y="497"/>
                  </a:cubicBezTo>
                  <a:lnTo>
                    <a:pt x="1102" y="520"/>
                  </a:lnTo>
                  <a:lnTo>
                    <a:pt x="1065" y="533"/>
                  </a:lnTo>
                  <a:cubicBezTo>
                    <a:pt x="1062" y="510"/>
                    <a:pt x="1052" y="483"/>
                    <a:pt x="1042" y="454"/>
                  </a:cubicBezTo>
                  <a:cubicBezTo>
                    <a:pt x="999" y="342"/>
                    <a:pt x="937" y="242"/>
                    <a:pt x="862" y="158"/>
                  </a:cubicBezTo>
                  <a:cubicBezTo>
                    <a:pt x="783" y="72"/>
                    <a:pt x="677" y="16"/>
                    <a:pt x="571" y="3"/>
                  </a:cubicBezTo>
                  <a:cubicBezTo>
                    <a:pt x="555" y="2"/>
                    <a:pt x="538" y="0"/>
                    <a:pt x="523" y="0"/>
                  </a:cubicBezTo>
                  <a:close/>
                </a:path>
              </a:pathLst>
            </a:custGeom>
            <a:solidFill>
              <a:srgbClr val="EB93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8" name="Google Shape;2838;p11"/>
            <p:cNvSpPr/>
            <p:nvPr/>
          </p:nvSpPr>
          <p:spPr>
            <a:xfrm rot="-7818833" flipH="1">
              <a:off x="8025761" y="-9387"/>
              <a:ext cx="89157" cy="135113"/>
            </a:xfrm>
            <a:custGeom>
              <a:avLst/>
              <a:gdLst/>
              <a:ahLst/>
              <a:cxnLst/>
              <a:rect l="l" t="t" r="r" b="b"/>
              <a:pathLst>
                <a:path w="1457" h="2208" extrusionOk="0">
                  <a:moveTo>
                    <a:pt x="782" y="0"/>
                  </a:moveTo>
                  <a:cubicBezTo>
                    <a:pt x="746" y="0"/>
                    <a:pt x="704" y="6"/>
                    <a:pt x="655" y="19"/>
                  </a:cubicBezTo>
                  <a:cubicBezTo>
                    <a:pt x="618" y="26"/>
                    <a:pt x="582" y="43"/>
                    <a:pt x="548" y="59"/>
                  </a:cubicBezTo>
                  <a:cubicBezTo>
                    <a:pt x="517" y="74"/>
                    <a:pt x="492" y="92"/>
                    <a:pt x="466" y="112"/>
                  </a:cubicBezTo>
                  <a:cubicBezTo>
                    <a:pt x="423" y="142"/>
                    <a:pt x="388" y="187"/>
                    <a:pt x="361" y="244"/>
                  </a:cubicBezTo>
                  <a:cubicBezTo>
                    <a:pt x="348" y="266"/>
                    <a:pt x="344" y="289"/>
                    <a:pt x="336" y="323"/>
                  </a:cubicBezTo>
                  <a:cubicBezTo>
                    <a:pt x="332" y="345"/>
                    <a:pt x="331" y="368"/>
                    <a:pt x="329" y="392"/>
                  </a:cubicBezTo>
                  <a:cubicBezTo>
                    <a:pt x="326" y="464"/>
                    <a:pt x="341" y="522"/>
                    <a:pt x="352" y="558"/>
                  </a:cubicBezTo>
                  <a:cubicBezTo>
                    <a:pt x="368" y="619"/>
                    <a:pt x="390" y="681"/>
                    <a:pt x="413" y="741"/>
                  </a:cubicBezTo>
                  <a:lnTo>
                    <a:pt x="453" y="839"/>
                  </a:lnTo>
                  <a:cubicBezTo>
                    <a:pt x="494" y="940"/>
                    <a:pt x="526" y="1021"/>
                    <a:pt x="548" y="1105"/>
                  </a:cubicBezTo>
                  <a:cubicBezTo>
                    <a:pt x="555" y="1138"/>
                    <a:pt x="559" y="1169"/>
                    <a:pt x="559" y="1200"/>
                  </a:cubicBezTo>
                  <a:cubicBezTo>
                    <a:pt x="556" y="1213"/>
                    <a:pt x="556" y="1224"/>
                    <a:pt x="555" y="1236"/>
                  </a:cubicBezTo>
                  <a:cubicBezTo>
                    <a:pt x="513" y="1294"/>
                    <a:pt x="476" y="1335"/>
                    <a:pt x="430" y="1378"/>
                  </a:cubicBezTo>
                  <a:lnTo>
                    <a:pt x="374" y="1428"/>
                  </a:lnTo>
                  <a:cubicBezTo>
                    <a:pt x="309" y="1487"/>
                    <a:pt x="262" y="1530"/>
                    <a:pt x="216" y="1574"/>
                  </a:cubicBezTo>
                  <a:cubicBezTo>
                    <a:pt x="135" y="1655"/>
                    <a:pt x="81" y="1722"/>
                    <a:pt x="43" y="1790"/>
                  </a:cubicBezTo>
                  <a:cubicBezTo>
                    <a:pt x="28" y="1819"/>
                    <a:pt x="15" y="1853"/>
                    <a:pt x="5" y="1896"/>
                  </a:cubicBezTo>
                  <a:cubicBezTo>
                    <a:pt x="0" y="1926"/>
                    <a:pt x="2" y="1961"/>
                    <a:pt x="15" y="2002"/>
                  </a:cubicBezTo>
                  <a:cubicBezTo>
                    <a:pt x="18" y="2011"/>
                    <a:pt x="28" y="2031"/>
                    <a:pt x="36" y="2043"/>
                  </a:cubicBezTo>
                  <a:cubicBezTo>
                    <a:pt x="46" y="2060"/>
                    <a:pt x="59" y="2076"/>
                    <a:pt x="76" y="2093"/>
                  </a:cubicBezTo>
                  <a:cubicBezTo>
                    <a:pt x="91" y="2107"/>
                    <a:pt x="108" y="2117"/>
                    <a:pt x="124" y="2127"/>
                  </a:cubicBezTo>
                  <a:cubicBezTo>
                    <a:pt x="148" y="2142"/>
                    <a:pt x="173" y="2155"/>
                    <a:pt x="200" y="2165"/>
                  </a:cubicBezTo>
                  <a:cubicBezTo>
                    <a:pt x="221" y="2175"/>
                    <a:pt x="243" y="2183"/>
                    <a:pt x="266" y="2191"/>
                  </a:cubicBezTo>
                  <a:cubicBezTo>
                    <a:pt x="288" y="2198"/>
                    <a:pt x="316" y="2206"/>
                    <a:pt x="351" y="2208"/>
                  </a:cubicBezTo>
                  <a:cubicBezTo>
                    <a:pt x="405" y="2208"/>
                    <a:pt x="444" y="2199"/>
                    <a:pt x="487" y="2189"/>
                  </a:cubicBezTo>
                  <a:cubicBezTo>
                    <a:pt x="530" y="2176"/>
                    <a:pt x="571" y="2155"/>
                    <a:pt x="611" y="2133"/>
                  </a:cubicBezTo>
                  <a:cubicBezTo>
                    <a:pt x="685" y="2090"/>
                    <a:pt x="739" y="2053"/>
                    <a:pt x="790" y="2013"/>
                  </a:cubicBezTo>
                  <a:cubicBezTo>
                    <a:pt x="884" y="1941"/>
                    <a:pt x="976" y="1859"/>
                    <a:pt x="1062" y="1777"/>
                  </a:cubicBezTo>
                  <a:lnTo>
                    <a:pt x="1080" y="1760"/>
                  </a:lnTo>
                  <a:lnTo>
                    <a:pt x="1122" y="1722"/>
                  </a:lnTo>
                  <a:cubicBezTo>
                    <a:pt x="1185" y="1662"/>
                    <a:pt x="1248" y="1605"/>
                    <a:pt x="1316" y="1557"/>
                  </a:cubicBezTo>
                  <a:lnTo>
                    <a:pt x="1317" y="1557"/>
                  </a:lnTo>
                  <a:cubicBezTo>
                    <a:pt x="1363" y="1557"/>
                    <a:pt x="1392" y="1537"/>
                    <a:pt x="1404" y="1500"/>
                  </a:cubicBezTo>
                  <a:cubicBezTo>
                    <a:pt x="1452" y="1322"/>
                    <a:pt x="1457" y="1115"/>
                    <a:pt x="1415" y="872"/>
                  </a:cubicBezTo>
                  <a:cubicBezTo>
                    <a:pt x="1395" y="757"/>
                    <a:pt x="1363" y="639"/>
                    <a:pt x="1320" y="520"/>
                  </a:cubicBezTo>
                  <a:cubicBezTo>
                    <a:pt x="1271" y="388"/>
                    <a:pt x="1208" y="273"/>
                    <a:pt x="1134" y="181"/>
                  </a:cubicBezTo>
                  <a:cubicBezTo>
                    <a:pt x="1093" y="135"/>
                    <a:pt x="1047" y="94"/>
                    <a:pt x="994" y="61"/>
                  </a:cubicBezTo>
                  <a:cubicBezTo>
                    <a:pt x="943" y="30"/>
                    <a:pt x="885" y="10"/>
                    <a:pt x="826" y="2"/>
                  </a:cubicBezTo>
                  <a:cubicBezTo>
                    <a:pt x="808" y="0"/>
                    <a:pt x="793" y="0"/>
                    <a:pt x="782" y="0"/>
                  </a:cubicBezTo>
                  <a:close/>
                </a:path>
              </a:pathLst>
            </a:custGeom>
            <a:solidFill>
              <a:srgbClr val="EB93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9" name="Google Shape;2839;p11"/>
            <p:cNvSpPr/>
            <p:nvPr/>
          </p:nvSpPr>
          <p:spPr>
            <a:xfrm rot="-7818833" flipH="1">
              <a:off x="7794407" y="836936"/>
              <a:ext cx="102926" cy="112900"/>
            </a:xfrm>
            <a:custGeom>
              <a:avLst/>
              <a:gdLst/>
              <a:ahLst/>
              <a:cxnLst/>
              <a:rect l="l" t="t" r="r" b="b"/>
              <a:pathLst>
                <a:path w="1682" h="1845" extrusionOk="0">
                  <a:moveTo>
                    <a:pt x="1164" y="0"/>
                  </a:moveTo>
                  <a:cubicBezTo>
                    <a:pt x="1150" y="0"/>
                    <a:pt x="1136" y="3"/>
                    <a:pt x="1118" y="8"/>
                  </a:cubicBezTo>
                  <a:cubicBezTo>
                    <a:pt x="1071" y="22"/>
                    <a:pt x="1024" y="41"/>
                    <a:pt x="978" y="61"/>
                  </a:cubicBezTo>
                  <a:cubicBezTo>
                    <a:pt x="857" y="108"/>
                    <a:pt x="756" y="157"/>
                    <a:pt x="656" y="204"/>
                  </a:cubicBezTo>
                  <a:lnTo>
                    <a:pt x="531" y="263"/>
                  </a:lnTo>
                  <a:lnTo>
                    <a:pt x="458" y="298"/>
                  </a:lnTo>
                  <a:lnTo>
                    <a:pt x="407" y="321"/>
                  </a:lnTo>
                  <a:lnTo>
                    <a:pt x="333" y="354"/>
                  </a:lnTo>
                  <a:lnTo>
                    <a:pt x="304" y="367"/>
                  </a:lnTo>
                  <a:cubicBezTo>
                    <a:pt x="285" y="375"/>
                    <a:pt x="265" y="385"/>
                    <a:pt x="245" y="393"/>
                  </a:cubicBezTo>
                  <a:cubicBezTo>
                    <a:pt x="228" y="393"/>
                    <a:pt x="208" y="404"/>
                    <a:pt x="193" y="423"/>
                  </a:cubicBezTo>
                  <a:cubicBezTo>
                    <a:pt x="114" y="529"/>
                    <a:pt x="60" y="630"/>
                    <a:pt x="31" y="733"/>
                  </a:cubicBezTo>
                  <a:cubicBezTo>
                    <a:pt x="2" y="835"/>
                    <a:pt x="1" y="948"/>
                    <a:pt x="28" y="1070"/>
                  </a:cubicBezTo>
                  <a:cubicBezTo>
                    <a:pt x="50" y="1171"/>
                    <a:pt x="96" y="1276"/>
                    <a:pt x="170" y="1391"/>
                  </a:cubicBezTo>
                  <a:cubicBezTo>
                    <a:pt x="249" y="1514"/>
                    <a:pt x="346" y="1631"/>
                    <a:pt x="475" y="1764"/>
                  </a:cubicBezTo>
                  <a:cubicBezTo>
                    <a:pt x="496" y="1816"/>
                    <a:pt x="537" y="1845"/>
                    <a:pt x="583" y="1845"/>
                  </a:cubicBezTo>
                  <a:cubicBezTo>
                    <a:pt x="598" y="1845"/>
                    <a:pt x="613" y="1842"/>
                    <a:pt x="630" y="1833"/>
                  </a:cubicBezTo>
                  <a:cubicBezTo>
                    <a:pt x="762" y="1769"/>
                    <a:pt x="879" y="1681"/>
                    <a:pt x="976" y="1602"/>
                  </a:cubicBezTo>
                  <a:cubicBezTo>
                    <a:pt x="1104" y="1499"/>
                    <a:pt x="1228" y="1376"/>
                    <a:pt x="1352" y="1227"/>
                  </a:cubicBezTo>
                  <a:cubicBezTo>
                    <a:pt x="1472" y="1089"/>
                    <a:pt x="1561" y="944"/>
                    <a:pt x="1623" y="793"/>
                  </a:cubicBezTo>
                  <a:cubicBezTo>
                    <a:pt x="1651" y="719"/>
                    <a:pt x="1671" y="640"/>
                    <a:pt x="1679" y="565"/>
                  </a:cubicBezTo>
                  <a:cubicBezTo>
                    <a:pt x="1681" y="530"/>
                    <a:pt x="1679" y="495"/>
                    <a:pt x="1674" y="460"/>
                  </a:cubicBezTo>
                  <a:cubicBezTo>
                    <a:pt x="1670" y="424"/>
                    <a:pt x="1660" y="391"/>
                    <a:pt x="1647" y="352"/>
                  </a:cubicBezTo>
                  <a:cubicBezTo>
                    <a:pt x="1634" y="314"/>
                    <a:pt x="1617" y="283"/>
                    <a:pt x="1598" y="258"/>
                  </a:cubicBezTo>
                  <a:cubicBezTo>
                    <a:pt x="1581" y="229"/>
                    <a:pt x="1561" y="206"/>
                    <a:pt x="1533" y="179"/>
                  </a:cubicBezTo>
                  <a:cubicBezTo>
                    <a:pt x="1476" y="123"/>
                    <a:pt x="1404" y="79"/>
                    <a:pt x="1309" y="42"/>
                  </a:cubicBezTo>
                  <a:cubicBezTo>
                    <a:pt x="1286" y="33"/>
                    <a:pt x="1272" y="28"/>
                    <a:pt x="1258" y="25"/>
                  </a:cubicBezTo>
                  <a:lnTo>
                    <a:pt x="1229" y="18"/>
                  </a:lnTo>
                  <a:cubicBezTo>
                    <a:pt x="1213" y="12"/>
                    <a:pt x="1194" y="6"/>
                    <a:pt x="1173" y="0"/>
                  </a:cubicBezTo>
                  <a:close/>
                </a:path>
              </a:pathLst>
            </a:custGeom>
            <a:solidFill>
              <a:srgbClr val="EB93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0" name="Google Shape;2840;p11"/>
            <p:cNvSpPr/>
            <p:nvPr/>
          </p:nvSpPr>
          <p:spPr>
            <a:xfrm rot="-7818833" flipH="1">
              <a:off x="7653825" y="1220917"/>
              <a:ext cx="110881" cy="140253"/>
            </a:xfrm>
            <a:custGeom>
              <a:avLst/>
              <a:gdLst/>
              <a:ahLst/>
              <a:cxnLst/>
              <a:rect l="l" t="t" r="r" b="b"/>
              <a:pathLst>
                <a:path w="1812" h="2292" extrusionOk="0">
                  <a:moveTo>
                    <a:pt x="736" y="0"/>
                  </a:moveTo>
                  <a:cubicBezTo>
                    <a:pt x="696" y="0"/>
                    <a:pt x="648" y="10"/>
                    <a:pt x="595" y="31"/>
                  </a:cubicBezTo>
                  <a:cubicBezTo>
                    <a:pt x="509" y="61"/>
                    <a:pt x="430" y="111"/>
                    <a:pt x="370" y="151"/>
                  </a:cubicBezTo>
                  <a:cubicBezTo>
                    <a:pt x="309" y="190"/>
                    <a:pt x="252" y="247"/>
                    <a:pt x="207" y="312"/>
                  </a:cubicBezTo>
                  <a:cubicBezTo>
                    <a:pt x="123" y="428"/>
                    <a:pt x="67" y="572"/>
                    <a:pt x="35" y="750"/>
                  </a:cubicBezTo>
                  <a:cubicBezTo>
                    <a:pt x="6" y="901"/>
                    <a:pt x="1" y="1073"/>
                    <a:pt x="15" y="1277"/>
                  </a:cubicBezTo>
                  <a:cubicBezTo>
                    <a:pt x="28" y="1442"/>
                    <a:pt x="58" y="1616"/>
                    <a:pt x="107" y="1791"/>
                  </a:cubicBezTo>
                  <a:cubicBezTo>
                    <a:pt x="146" y="1942"/>
                    <a:pt x="196" y="2070"/>
                    <a:pt x="261" y="2184"/>
                  </a:cubicBezTo>
                  <a:cubicBezTo>
                    <a:pt x="275" y="2209"/>
                    <a:pt x="305" y="2228"/>
                    <a:pt x="340" y="2228"/>
                  </a:cubicBezTo>
                  <a:cubicBezTo>
                    <a:pt x="510" y="2257"/>
                    <a:pt x="647" y="2274"/>
                    <a:pt x="782" y="2285"/>
                  </a:cubicBezTo>
                  <a:cubicBezTo>
                    <a:pt x="822" y="2288"/>
                    <a:pt x="864" y="2291"/>
                    <a:pt x="905" y="2291"/>
                  </a:cubicBezTo>
                  <a:cubicBezTo>
                    <a:pt x="1042" y="2291"/>
                    <a:pt x="1167" y="2273"/>
                    <a:pt x="1280" y="2237"/>
                  </a:cubicBezTo>
                  <a:cubicBezTo>
                    <a:pt x="1308" y="2228"/>
                    <a:pt x="1335" y="2217"/>
                    <a:pt x="1361" y="2206"/>
                  </a:cubicBezTo>
                  <a:lnTo>
                    <a:pt x="1382" y="2198"/>
                  </a:lnTo>
                  <a:cubicBezTo>
                    <a:pt x="1423" y="2181"/>
                    <a:pt x="1461" y="2162"/>
                    <a:pt x="1502" y="2143"/>
                  </a:cubicBezTo>
                  <a:cubicBezTo>
                    <a:pt x="1562" y="2113"/>
                    <a:pt x="1615" y="2079"/>
                    <a:pt x="1662" y="2040"/>
                  </a:cubicBezTo>
                  <a:cubicBezTo>
                    <a:pt x="1744" y="1971"/>
                    <a:pt x="1792" y="1898"/>
                    <a:pt x="1805" y="1820"/>
                  </a:cubicBezTo>
                  <a:cubicBezTo>
                    <a:pt x="1812" y="1777"/>
                    <a:pt x="1809" y="1735"/>
                    <a:pt x="1797" y="1692"/>
                  </a:cubicBezTo>
                  <a:cubicBezTo>
                    <a:pt x="1789" y="1659"/>
                    <a:pt x="1770" y="1623"/>
                    <a:pt x="1746" y="1583"/>
                  </a:cubicBezTo>
                  <a:cubicBezTo>
                    <a:pt x="1698" y="1511"/>
                    <a:pt x="1638" y="1452"/>
                    <a:pt x="1553" y="1381"/>
                  </a:cubicBezTo>
                  <a:cubicBezTo>
                    <a:pt x="1512" y="1346"/>
                    <a:pt x="1471" y="1316"/>
                    <a:pt x="1430" y="1282"/>
                  </a:cubicBezTo>
                  <a:cubicBezTo>
                    <a:pt x="1300" y="1181"/>
                    <a:pt x="1180" y="1089"/>
                    <a:pt x="1085" y="974"/>
                  </a:cubicBezTo>
                  <a:cubicBezTo>
                    <a:pt x="1063" y="945"/>
                    <a:pt x="1048" y="918"/>
                    <a:pt x="1035" y="892"/>
                  </a:cubicBezTo>
                  <a:cubicBezTo>
                    <a:pt x="1020" y="853"/>
                    <a:pt x="1012" y="816"/>
                    <a:pt x="1006" y="777"/>
                  </a:cubicBezTo>
                  <a:cubicBezTo>
                    <a:pt x="995" y="691"/>
                    <a:pt x="995" y="605"/>
                    <a:pt x="993" y="519"/>
                  </a:cubicBezTo>
                  <a:cubicBezTo>
                    <a:pt x="993" y="479"/>
                    <a:pt x="993" y="440"/>
                    <a:pt x="992" y="400"/>
                  </a:cubicBezTo>
                  <a:cubicBezTo>
                    <a:pt x="989" y="341"/>
                    <a:pt x="984" y="283"/>
                    <a:pt x="976" y="226"/>
                  </a:cubicBezTo>
                  <a:cubicBezTo>
                    <a:pt x="964" y="167"/>
                    <a:pt x="941" y="112"/>
                    <a:pt x="907" y="75"/>
                  </a:cubicBezTo>
                  <a:cubicBezTo>
                    <a:pt x="875" y="39"/>
                    <a:pt x="835" y="16"/>
                    <a:pt x="791" y="5"/>
                  </a:cubicBezTo>
                  <a:cubicBezTo>
                    <a:pt x="776" y="3"/>
                    <a:pt x="756" y="0"/>
                    <a:pt x="736" y="0"/>
                  </a:cubicBezTo>
                  <a:close/>
                </a:path>
              </a:pathLst>
            </a:custGeom>
            <a:solidFill>
              <a:srgbClr val="EB93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1" name="Google Shape;2841;p11"/>
            <p:cNvSpPr/>
            <p:nvPr/>
          </p:nvSpPr>
          <p:spPr>
            <a:xfrm rot="-7818833" flipH="1">
              <a:off x="7872086" y="1338814"/>
              <a:ext cx="124527" cy="132176"/>
            </a:xfrm>
            <a:custGeom>
              <a:avLst/>
              <a:gdLst/>
              <a:ahLst/>
              <a:cxnLst/>
              <a:rect l="l" t="t" r="r" b="b"/>
              <a:pathLst>
                <a:path w="2035" h="2160" extrusionOk="0">
                  <a:moveTo>
                    <a:pt x="1365" y="1"/>
                  </a:moveTo>
                  <a:cubicBezTo>
                    <a:pt x="1328" y="1"/>
                    <a:pt x="1290" y="4"/>
                    <a:pt x="1250" y="9"/>
                  </a:cubicBezTo>
                  <a:cubicBezTo>
                    <a:pt x="1231" y="14"/>
                    <a:pt x="1213" y="17"/>
                    <a:pt x="1196" y="22"/>
                  </a:cubicBezTo>
                  <a:cubicBezTo>
                    <a:pt x="1186" y="24"/>
                    <a:pt x="1177" y="28"/>
                    <a:pt x="1167" y="32"/>
                  </a:cubicBezTo>
                  <a:cubicBezTo>
                    <a:pt x="1104" y="60"/>
                    <a:pt x="1071" y="83"/>
                    <a:pt x="1040" y="104"/>
                  </a:cubicBezTo>
                  <a:cubicBezTo>
                    <a:pt x="931" y="183"/>
                    <a:pt x="839" y="272"/>
                    <a:pt x="772" y="341"/>
                  </a:cubicBezTo>
                  <a:cubicBezTo>
                    <a:pt x="628" y="485"/>
                    <a:pt x="492" y="643"/>
                    <a:pt x="364" y="812"/>
                  </a:cubicBezTo>
                  <a:cubicBezTo>
                    <a:pt x="288" y="913"/>
                    <a:pt x="225" y="1005"/>
                    <a:pt x="172" y="1094"/>
                  </a:cubicBezTo>
                  <a:cubicBezTo>
                    <a:pt x="114" y="1189"/>
                    <a:pt x="74" y="1286"/>
                    <a:pt x="52" y="1381"/>
                  </a:cubicBezTo>
                  <a:cubicBezTo>
                    <a:pt x="1" y="1640"/>
                    <a:pt x="108" y="1891"/>
                    <a:pt x="213" y="2106"/>
                  </a:cubicBezTo>
                  <a:cubicBezTo>
                    <a:pt x="223" y="2129"/>
                    <a:pt x="249" y="2145"/>
                    <a:pt x="278" y="2145"/>
                  </a:cubicBezTo>
                  <a:cubicBezTo>
                    <a:pt x="292" y="2155"/>
                    <a:pt x="309" y="2160"/>
                    <a:pt x="329" y="2160"/>
                  </a:cubicBezTo>
                  <a:cubicBezTo>
                    <a:pt x="608" y="2157"/>
                    <a:pt x="905" y="2141"/>
                    <a:pt x="1197" y="2050"/>
                  </a:cubicBezTo>
                  <a:cubicBezTo>
                    <a:pt x="1331" y="2009"/>
                    <a:pt x="1456" y="1948"/>
                    <a:pt x="1565" y="1872"/>
                  </a:cubicBezTo>
                  <a:cubicBezTo>
                    <a:pt x="1609" y="1842"/>
                    <a:pt x="1658" y="1805"/>
                    <a:pt x="1708" y="1756"/>
                  </a:cubicBezTo>
                  <a:cubicBezTo>
                    <a:pt x="1740" y="1724"/>
                    <a:pt x="1769" y="1687"/>
                    <a:pt x="1796" y="1648"/>
                  </a:cubicBezTo>
                  <a:cubicBezTo>
                    <a:pt x="1839" y="1589"/>
                    <a:pt x="1876" y="1516"/>
                    <a:pt x="1912" y="1426"/>
                  </a:cubicBezTo>
                  <a:cubicBezTo>
                    <a:pt x="1948" y="1338"/>
                    <a:pt x="1975" y="1245"/>
                    <a:pt x="1996" y="1148"/>
                  </a:cubicBezTo>
                  <a:cubicBezTo>
                    <a:pt x="2033" y="956"/>
                    <a:pt x="2034" y="764"/>
                    <a:pt x="1998" y="578"/>
                  </a:cubicBezTo>
                  <a:cubicBezTo>
                    <a:pt x="1965" y="397"/>
                    <a:pt x="1881" y="241"/>
                    <a:pt x="1761" y="139"/>
                  </a:cubicBezTo>
                  <a:cubicBezTo>
                    <a:pt x="1703" y="88"/>
                    <a:pt x="1631" y="51"/>
                    <a:pt x="1549" y="25"/>
                  </a:cubicBezTo>
                  <a:cubicBezTo>
                    <a:pt x="1510" y="15"/>
                    <a:pt x="1470" y="9"/>
                    <a:pt x="1430" y="5"/>
                  </a:cubicBezTo>
                  <a:cubicBezTo>
                    <a:pt x="1400" y="2"/>
                    <a:pt x="1382" y="1"/>
                    <a:pt x="1365" y="1"/>
                  </a:cubicBezTo>
                  <a:close/>
                </a:path>
              </a:pathLst>
            </a:custGeom>
            <a:solidFill>
              <a:srgbClr val="EB93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2" name="Google Shape;2842;p11"/>
            <p:cNvSpPr/>
            <p:nvPr/>
          </p:nvSpPr>
          <p:spPr>
            <a:xfrm rot="-7818833" flipH="1">
              <a:off x="8166040" y="975400"/>
              <a:ext cx="114246" cy="96072"/>
            </a:xfrm>
            <a:custGeom>
              <a:avLst/>
              <a:gdLst/>
              <a:ahLst/>
              <a:cxnLst/>
              <a:rect l="l" t="t" r="r" b="b"/>
              <a:pathLst>
                <a:path w="1867" h="1570" extrusionOk="0">
                  <a:moveTo>
                    <a:pt x="1135" y="1"/>
                  </a:moveTo>
                  <a:cubicBezTo>
                    <a:pt x="1048" y="1"/>
                    <a:pt x="953" y="8"/>
                    <a:pt x="841" y="22"/>
                  </a:cubicBezTo>
                  <a:cubicBezTo>
                    <a:pt x="676" y="45"/>
                    <a:pt x="528" y="83"/>
                    <a:pt x="386" y="134"/>
                  </a:cubicBezTo>
                  <a:cubicBezTo>
                    <a:pt x="279" y="173"/>
                    <a:pt x="144" y="228"/>
                    <a:pt x="44" y="325"/>
                  </a:cubicBezTo>
                  <a:cubicBezTo>
                    <a:pt x="8" y="361"/>
                    <a:pt x="1" y="419"/>
                    <a:pt x="27" y="463"/>
                  </a:cubicBezTo>
                  <a:lnTo>
                    <a:pt x="21" y="557"/>
                  </a:lnTo>
                  <a:cubicBezTo>
                    <a:pt x="15" y="651"/>
                    <a:pt x="11" y="749"/>
                    <a:pt x="8" y="851"/>
                  </a:cubicBezTo>
                  <a:cubicBezTo>
                    <a:pt x="8" y="942"/>
                    <a:pt x="15" y="1038"/>
                    <a:pt x="29" y="1137"/>
                  </a:cubicBezTo>
                  <a:cubicBezTo>
                    <a:pt x="47" y="1237"/>
                    <a:pt x="77" y="1325"/>
                    <a:pt x="120" y="1394"/>
                  </a:cubicBezTo>
                  <a:cubicBezTo>
                    <a:pt x="156" y="1456"/>
                    <a:pt x="213" y="1505"/>
                    <a:pt x="281" y="1532"/>
                  </a:cubicBezTo>
                  <a:cubicBezTo>
                    <a:pt x="335" y="1552"/>
                    <a:pt x="380" y="1563"/>
                    <a:pt x="424" y="1569"/>
                  </a:cubicBezTo>
                  <a:cubicBezTo>
                    <a:pt x="472" y="1569"/>
                    <a:pt x="508" y="1561"/>
                    <a:pt x="531" y="1545"/>
                  </a:cubicBezTo>
                  <a:cubicBezTo>
                    <a:pt x="631" y="1484"/>
                    <a:pt x="636" y="1372"/>
                    <a:pt x="640" y="1265"/>
                  </a:cubicBezTo>
                  <a:cubicBezTo>
                    <a:pt x="643" y="1235"/>
                    <a:pt x="643" y="1212"/>
                    <a:pt x="644" y="1190"/>
                  </a:cubicBezTo>
                  <a:cubicBezTo>
                    <a:pt x="646" y="1176"/>
                    <a:pt x="650" y="1161"/>
                    <a:pt x="654" y="1146"/>
                  </a:cubicBezTo>
                  <a:cubicBezTo>
                    <a:pt x="697" y="1125"/>
                    <a:pt x="740" y="1118"/>
                    <a:pt x="786" y="1110"/>
                  </a:cubicBezTo>
                  <a:lnTo>
                    <a:pt x="908" y="1088"/>
                  </a:lnTo>
                  <a:lnTo>
                    <a:pt x="1077" y="1058"/>
                  </a:lnTo>
                  <a:cubicBezTo>
                    <a:pt x="1242" y="1025"/>
                    <a:pt x="1433" y="980"/>
                    <a:pt x="1599" y="893"/>
                  </a:cubicBezTo>
                  <a:cubicBezTo>
                    <a:pt x="1670" y="857"/>
                    <a:pt x="1727" y="809"/>
                    <a:pt x="1766" y="759"/>
                  </a:cubicBezTo>
                  <a:cubicBezTo>
                    <a:pt x="1792" y="728"/>
                    <a:pt x="1809" y="695"/>
                    <a:pt x="1823" y="659"/>
                  </a:cubicBezTo>
                  <a:cubicBezTo>
                    <a:pt x="1838" y="618"/>
                    <a:pt x="1844" y="578"/>
                    <a:pt x="1849" y="537"/>
                  </a:cubicBezTo>
                  <a:cubicBezTo>
                    <a:pt x="1866" y="396"/>
                    <a:pt x="1815" y="254"/>
                    <a:pt x="1709" y="160"/>
                  </a:cubicBezTo>
                  <a:cubicBezTo>
                    <a:pt x="1614" y="77"/>
                    <a:pt x="1490" y="31"/>
                    <a:pt x="1318" y="9"/>
                  </a:cubicBezTo>
                  <a:cubicBezTo>
                    <a:pt x="1258" y="4"/>
                    <a:pt x="1197" y="1"/>
                    <a:pt x="1135" y="1"/>
                  </a:cubicBezTo>
                  <a:close/>
                </a:path>
              </a:pathLst>
            </a:custGeom>
            <a:solidFill>
              <a:srgbClr val="EB93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3" name="Google Shape;2843;p11"/>
            <p:cNvSpPr/>
            <p:nvPr/>
          </p:nvSpPr>
          <p:spPr>
            <a:xfrm rot="-7818833" flipH="1">
              <a:off x="8584699" y="793725"/>
              <a:ext cx="118224" cy="100417"/>
            </a:xfrm>
            <a:custGeom>
              <a:avLst/>
              <a:gdLst/>
              <a:ahLst/>
              <a:cxnLst/>
              <a:rect l="l" t="t" r="r" b="b"/>
              <a:pathLst>
                <a:path w="1932" h="1641" extrusionOk="0">
                  <a:moveTo>
                    <a:pt x="1478" y="1"/>
                  </a:moveTo>
                  <a:cubicBezTo>
                    <a:pt x="1413" y="1"/>
                    <a:pt x="1345" y="11"/>
                    <a:pt x="1267" y="32"/>
                  </a:cubicBezTo>
                  <a:cubicBezTo>
                    <a:pt x="1251" y="38"/>
                    <a:pt x="1234" y="45"/>
                    <a:pt x="1218" y="54"/>
                  </a:cubicBezTo>
                  <a:cubicBezTo>
                    <a:pt x="1195" y="65"/>
                    <a:pt x="1175" y="78"/>
                    <a:pt x="1154" y="93"/>
                  </a:cubicBezTo>
                  <a:cubicBezTo>
                    <a:pt x="1123" y="114"/>
                    <a:pt x="1095" y="143"/>
                    <a:pt x="1064" y="182"/>
                  </a:cubicBezTo>
                  <a:cubicBezTo>
                    <a:pt x="1037" y="216"/>
                    <a:pt x="1014" y="254"/>
                    <a:pt x="990" y="289"/>
                  </a:cubicBezTo>
                  <a:lnTo>
                    <a:pt x="954" y="345"/>
                  </a:lnTo>
                  <a:lnTo>
                    <a:pt x="915" y="411"/>
                  </a:lnTo>
                  <a:cubicBezTo>
                    <a:pt x="892" y="445"/>
                    <a:pt x="868" y="473"/>
                    <a:pt x="839" y="502"/>
                  </a:cubicBezTo>
                  <a:cubicBezTo>
                    <a:pt x="829" y="511"/>
                    <a:pt x="816" y="519"/>
                    <a:pt x="803" y="526"/>
                  </a:cubicBezTo>
                  <a:cubicBezTo>
                    <a:pt x="761" y="535"/>
                    <a:pt x="740" y="538"/>
                    <a:pt x="718" y="538"/>
                  </a:cubicBezTo>
                  <a:cubicBezTo>
                    <a:pt x="704" y="538"/>
                    <a:pt x="690" y="538"/>
                    <a:pt x="674" y="535"/>
                  </a:cubicBezTo>
                  <a:cubicBezTo>
                    <a:pt x="609" y="528"/>
                    <a:pt x="550" y="521"/>
                    <a:pt x="491" y="512"/>
                  </a:cubicBezTo>
                  <a:lnTo>
                    <a:pt x="401" y="502"/>
                  </a:lnTo>
                  <a:cubicBezTo>
                    <a:pt x="364" y="496"/>
                    <a:pt x="326" y="492"/>
                    <a:pt x="286" y="490"/>
                  </a:cubicBezTo>
                  <a:lnTo>
                    <a:pt x="250" y="489"/>
                  </a:lnTo>
                  <a:cubicBezTo>
                    <a:pt x="223" y="489"/>
                    <a:pt x="201" y="492"/>
                    <a:pt x="178" y="499"/>
                  </a:cubicBezTo>
                  <a:cubicBezTo>
                    <a:pt x="150" y="508"/>
                    <a:pt x="128" y="519"/>
                    <a:pt x="115" y="535"/>
                  </a:cubicBezTo>
                  <a:cubicBezTo>
                    <a:pt x="78" y="582"/>
                    <a:pt x="55" y="620"/>
                    <a:pt x="36" y="657"/>
                  </a:cubicBezTo>
                  <a:cubicBezTo>
                    <a:pt x="6" y="726"/>
                    <a:pt x="0" y="808"/>
                    <a:pt x="22" y="885"/>
                  </a:cubicBezTo>
                  <a:cubicBezTo>
                    <a:pt x="40" y="956"/>
                    <a:pt x="76" y="1025"/>
                    <a:pt x="141" y="1112"/>
                  </a:cubicBezTo>
                  <a:cubicBezTo>
                    <a:pt x="193" y="1178"/>
                    <a:pt x="259" y="1246"/>
                    <a:pt x="345" y="1321"/>
                  </a:cubicBezTo>
                  <a:cubicBezTo>
                    <a:pt x="491" y="1444"/>
                    <a:pt x="645" y="1540"/>
                    <a:pt x="793" y="1632"/>
                  </a:cubicBezTo>
                  <a:cubicBezTo>
                    <a:pt x="800" y="1638"/>
                    <a:pt x="810" y="1641"/>
                    <a:pt x="823" y="1641"/>
                  </a:cubicBezTo>
                  <a:cubicBezTo>
                    <a:pt x="836" y="1641"/>
                    <a:pt x="850" y="1635"/>
                    <a:pt x="865" y="1627"/>
                  </a:cubicBezTo>
                  <a:cubicBezTo>
                    <a:pt x="894" y="1635"/>
                    <a:pt x="931" y="1640"/>
                    <a:pt x="970" y="1640"/>
                  </a:cubicBezTo>
                  <a:cubicBezTo>
                    <a:pt x="990" y="1640"/>
                    <a:pt x="1010" y="1638"/>
                    <a:pt x="1027" y="1635"/>
                  </a:cubicBezTo>
                  <a:cubicBezTo>
                    <a:pt x="1087" y="1629"/>
                    <a:pt x="1148" y="1611"/>
                    <a:pt x="1210" y="1584"/>
                  </a:cubicBezTo>
                  <a:cubicBezTo>
                    <a:pt x="1320" y="1538"/>
                    <a:pt x="1428" y="1460"/>
                    <a:pt x="1537" y="1347"/>
                  </a:cubicBezTo>
                  <a:cubicBezTo>
                    <a:pt x="1627" y="1253"/>
                    <a:pt x="1709" y="1135"/>
                    <a:pt x="1780" y="998"/>
                  </a:cubicBezTo>
                  <a:cubicBezTo>
                    <a:pt x="1810" y="936"/>
                    <a:pt x="1837" y="875"/>
                    <a:pt x="1859" y="811"/>
                  </a:cubicBezTo>
                  <a:cubicBezTo>
                    <a:pt x="1880" y="746"/>
                    <a:pt x="1899" y="683"/>
                    <a:pt x="1909" y="614"/>
                  </a:cubicBezTo>
                  <a:cubicBezTo>
                    <a:pt x="1932" y="488"/>
                    <a:pt x="1923" y="367"/>
                    <a:pt x="1887" y="266"/>
                  </a:cubicBezTo>
                  <a:cubicBezTo>
                    <a:pt x="1852" y="162"/>
                    <a:pt x="1773" y="78"/>
                    <a:pt x="1672" y="37"/>
                  </a:cubicBezTo>
                  <a:cubicBezTo>
                    <a:pt x="1617" y="14"/>
                    <a:pt x="1554" y="1"/>
                    <a:pt x="1478" y="1"/>
                  </a:cubicBezTo>
                  <a:close/>
                </a:path>
              </a:pathLst>
            </a:custGeom>
            <a:solidFill>
              <a:srgbClr val="EB93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4" name="Google Shape;2844;p11"/>
            <p:cNvSpPr/>
            <p:nvPr/>
          </p:nvSpPr>
          <p:spPr>
            <a:xfrm rot="-7818833" flipH="1">
              <a:off x="8665883" y="906977"/>
              <a:ext cx="128749" cy="144843"/>
            </a:xfrm>
            <a:custGeom>
              <a:avLst/>
              <a:gdLst/>
              <a:ahLst/>
              <a:cxnLst/>
              <a:rect l="l" t="t" r="r" b="b"/>
              <a:pathLst>
                <a:path w="2104" h="2367" extrusionOk="0">
                  <a:moveTo>
                    <a:pt x="913" y="1"/>
                  </a:moveTo>
                  <a:cubicBezTo>
                    <a:pt x="847" y="1"/>
                    <a:pt x="782" y="11"/>
                    <a:pt x="717" y="32"/>
                  </a:cubicBezTo>
                  <a:cubicBezTo>
                    <a:pt x="691" y="42"/>
                    <a:pt x="664" y="54"/>
                    <a:pt x="643" y="67"/>
                  </a:cubicBezTo>
                  <a:cubicBezTo>
                    <a:pt x="618" y="81"/>
                    <a:pt x="597" y="95"/>
                    <a:pt x="577" y="111"/>
                  </a:cubicBezTo>
                  <a:cubicBezTo>
                    <a:pt x="513" y="161"/>
                    <a:pt x="470" y="226"/>
                    <a:pt x="446" y="271"/>
                  </a:cubicBezTo>
                  <a:cubicBezTo>
                    <a:pt x="431" y="295"/>
                    <a:pt x="420" y="322"/>
                    <a:pt x="410" y="347"/>
                  </a:cubicBezTo>
                  <a:cubicBezTo>
                    <a:pt x="391" y="391"/>
                    <a:pt x="388" y="419"/>
                    <a:pt x="397" y="447"/>
                  </a:cubicBezTo>
                  <a:lnTo>
                    <a:pt x="352" y="542"/>
                  </a:lnTo>
                  <a:lnTo>
                    <a:pt x="334" y="571"/>
                  </a:lnTo>
                  <a:cubicBezTo>
                    <a:pt x="273" y="676"/>
                    <a:pt x="219" y="765"/>
                    <a:pt x="171" y="857"/>
                  </a:cubicBezTo>
                  <a:cubicBezTo>
                    <a:pt x="97" y="997"/>
                    <a:pt x="1" y="1207"/>
                    <a:pt x="22" y="1425"/>
                  </a:cubicBezTo>
                  <a:cubicBezTo>
                    <a:pt x="29" y="1500"/>
                    <a:pt x="57" y="1572"/>
                    <a:pt x="103" y="1645"/>
                  </a:cubicBezTo>
                  <a:cubicBezTo>
                    <a:pt x="128" y="1688"/>
                    <a:pt x="166" y="1726"/>
                    <a:pt x="196" y="1759"/>
                  </a:cubicBezTo>
                  <a:cubicBezTo>
                    <a:pt x="232" y="1794"/>
                    <a:pt x="266" y="1817"/>
                    <a:pt x="298" y="1830"/>
                  </a:cubicBezTo>
                  <a:cubicBezTo>
                    <a:pt x="329" y="1845"/>
                    <a:pt x="367" y="1849"/>
                    <a:pt x="401" y="1855"/>
                  </a:cubicBezTo>
                  <a:cubicBezTo>
                    <a:pt x="430" y="1856"/>
                    <a:pt x="459" y="1858"/>
                    <a:pt x="485" y="1858"/>
                  </a:cubicBezTo>
                  <a:lnTo>
                    <a:pt x="526" y="1858"/>
                  </a:lnTo>
                  <a:lnTo>
                    <a:pt x="633" y="1855"/>
                  </a:lnTo>
                  <a:cubicBezTo>
                    <a:pt x="674" y="1853"/>
                    <a:pt x="717" y="1851"/>
                    <a:pt x="757" y="1851"/>
                  </a:cubicBezTo>
                  <a:lnTo>
                    <a:pt x="815" y="1853"/>
                  </a:lnTo>
                  <a:cubicBezTo>
                    <a:pt x="858" y="1859"/>
                    <a:pt x="893" y="1862"/>
                    <a:pt x="927" y="1873"/>
                  </a:cubicBezTo>
                  <a:cubicBezTo>
                    <a:pt x="943" y="1878"/>
                    <a:pt x="956" y="1888"/>
                    <a:pt x="970" y="1896"/>
                  </a:cubicBezTo>
                  <a:cubicBezTo>
                    <a:pt x="994" y="1919"/>
                    <a:pt x="1013" y="1935"/>
                    <a:pt x="1029" y="1954"/>
                  </a:cubicBezTo>
                  <a:cubicBezTo>
                    <a:pt x="1058" y="1990"/>
                    <a:pt x="1085" y="2029"/>
                    <a:pt x="1112" y="2067"/>
                  </a:cubicBezTo>
                  <a:cubicBezTo>
                    <a:pt x="1151" y="2125"/>
                    <a:pt x="1186" y="2175"/>
                    <a:pt x="1224" y="2220"/>
                  </a:cubicBezTo>
                  <a:cubicBezTo>
                    <a:pt x="1242" y="2240"/>
                    <a:pt x="1259" y="2257"/>
                    <a:pt x="1279" y="2276"/>
                  </a:cubicBezTo>
                  <a:cubicBezTo>
                    <a:pt x="1287" y="2284"/>
                    <a:pt x="1296" y="2290"/>
                    <a:pt x="1306" y="2297"/>
                  </a:cubicBezTo>
                  <a:cubicBezTo>
                    <a:pt x="1349" y="2323"/>
                    <a:pt x="1368" y="2330"/>
                    <a:pt x="1392" y="2337"/>
                  </a:cubicBezTo>
                  <a:cubicBezTo>
                    <a:pt x="1421" y="2345"/>
                    <a:pt x="1450" y="2352"/>
                    <a:pt x="1480" y="2358"/>
                  </a:cubicBezTo>
                  <a:cubicBezTo>
                    <a:pt x="1517" y="2365"/>
                    <a:pt x="1559" y="2366"/>
                    <a:pt x="1598" y="2366"/>
                  </a:cubicBezTo>
                  <a:cubicBezTo>
                    <a:pt x="1632" y="2366"/>
                    <a:pt x="1668" y="2359"/>
                    <a:pt x="1701" y="2355"/>
                  </a:cubicBezTo>
                  <a:cubicBezTo>
                    <a:pt x="1773" y="2337"/>
                    <a:pt x="1840" y="2302"/>
                    <a:pt x="1896" y="2251"/>
                  </a:cubicBezTo>
                  <a:cubicBezTo>
                    <a:pt x="1991" y="2165"/>
                    <a:pt x="2054" y="2036"/>
                    <a:pt x="2085" y="1856"/>
                  </a:cubicBezTo>
                  <a:cubicBezTo>
                    <a:pt x="2098" y="1787"/>
                    <a:pt x="2103" y="1705"/>
                    <a:pt x="2103" y="1605"/>
                  </a:cubicBezTo>
                  <a:cubicBezTo>
                    <a:pt x="2103" y="1522"/>
                    <a:pt x="2093" y="1428"/>
                    <a:pt x="2077" y="1313"/>
                  </a:cubicBezTo>
                  <a:cubicBezTo>
                    <a:pt x="2047" y="1124"/>
                    <a:pt x="1993" y="940"/>
                    <a:pt x="1917" y="762"/>
                  </a:cubicBezTo>
                  <a:cubicBezTo>
                    <a:pt x="1840" y="588"/>
                    <a:pt x="1753" y="453"/>
                    <a:pt x="1645" y="348"/>
                  </a:cubicBezTo>
                  <a:cubicBezTo>
                    <a:pt x="1560" y="268"/>
                    <a:pt x="1466" y="207"/>
                    <a:pt x="1374" y="151"/>
                  </a:cubicBezTo>
                  <a:cubicBezTo>
                    <a:pt x="1267" y="87"/>
                    <a:pt x="1152" y="39"/>
                    <a:pt x="1030" y="15"/>
                  </a:cubicBezTo>
                  <a:cubicBezTo>
                    <a:pt x="993" y="6"/>
                    <a:pt x="951" y="1"/>
                    <a:pt x="913" y="1"/>
                  </a:cubicBezTo>
                  <a:close/>
                </a:path>
              </a:pathLst>
            </a:custGeom>
            <a:solidFill>
              <a:srgbClr val="EB93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5" name="Google Shape;2845;p11"/>
            <p:cNvSpPr/>
            <p:nvPr/>
          </p:nvSpPr>
          <p:spPr>
            <a:xfrm rot="-7818833" flipH="1">
              <a:off x="9032088" y="1022881"/>
              <a:ext cx="156775" cy="105496"/>
            </a:xfrm>
            <a:custGeom>
              <a:avLst/>
              <a:gdLst/>
              <a:ahLst/>
              <a:cxnLst/>
              <a:rect l="l" t="t" r="r" b="b"/>
              <a:pathLst>
                <a:path w="2562" h="1724" extrusionOk="0">
                  <a:moveTo>
                    <a:pt x="365" y="0"/>
                  </a:moveTo>
                  <a:cubicBezTo>
                    <a:pt x="321" y="2"/>
                    <a:pt x="292" y="25"/>
                    <a:pt x="260" y="52"/>
                  </a:cubicBezTo>
                  <a:cubicBezTo>
                    <a:pt x="234" y="74"/>
                    <a:pt x="217" y="102"/>
                    <a:pt x="197" y="130"/>
                  </a:cubicBezTo>
                  <a:cubicBezTo>
                    <a:pt x="174" y="161"/>
                    <a:pt x="157" y="187"/>
                    <a:pt x="141" y="210"/>
                  </a:cubicBezTo>
                  <a:lnTo>
                    <a:pt x="118" y="246"/>
                  </a:lnTo>
                  <a:lnTo>
                    <a:pt x="94" y="285"/>
                  </a:lnTo>
                  <a:cubicBezTo>
                    <a:pt x="55" y="342"/>
                    <a:pt x="30" y="417"/>
                    <a:pt x="12" y="519"/>
                  </a:cubicBezTo>
                  <a:cubicBezTo>
                    <a:pt x="3" y="565"/>
                    <a:pt x="2" y="614"/>
                    <a:pt x="2" y="661"/>
                  </a:cubicBezTo>
                  <a:cubicBezTo>
                    <a:pt x="0" y="711"/>
                    <a:pt x="3" y="762"/>
                    <a:pt x="6" y="809"/>
                  </a:cubicBezTo>
                  <a:cubicBezTo>
                    <a:pt x="20" y="987"/>
                    <a:pt x="55" y="1148"/>
                    <a:pt x="91" y="1312"/>
                  </a:cubicBezTo>
                  <a:lnTo>
                    <a:pt x="117" y="1439"/>
                  </a:lnTo>
                  <a:cubicBezTo>
                    <a:pt x="121" y="1458"/>
                    <a:pt x="137" y="1473"/>
                    <a:pt x="155" y="1480"/>
                  </a:cubicBezTo>
                  <a:cubicBezTo>
                    <a:pt x="161" y="1488"/>
                    <a:pt x="170" y="1497"/>
                    <a:pt x="183" y="1503"/>
                  </a:cubicBezTo>
                  <a:cubicBezTo>
                    <a:pt x="285" y="1556"/>
                    <a:pt x="392" y="1610"/>
                    <a:pt x="506" y="1646"/>
                  </a:cubicBezTo>
                  <a:cubicBezTo>
                    <a:pt x="562" y="1664"/>
                    <a:pt x="621" y="1676"/>
                    <a:pt x="678" y="1685"/>
                  </a:cubicBezTo>
                  <a:cubicBezTo>
                    <a:pt x="813" y="1709"/>
                    <a:pt x="963" y="1721"/>
                    <a:pt x="1144" y="1724"/>
                  </a:cubicBezTo>
                  <a:lnTo>
                    <a:pt x="1195" y="1724"/>
                  </a:lnTo>
                  <a:cubicBezTo>
                    <a:pt x="1350" y="1724"/>
                    <a:pt x="1508" y="1712"/>
                    <a:pt x="1668" y="1689"/>
                  </a:cubicBezTo>
                  <a:cubicBezTo>
                    <a:pt x="1855" y="1661"/>
                    <a:pt x="2011" y="1620"/>
                    <a:pt x="2143" y="1567"/>
                  </a:cubicBezTo>
                  <a:cubicBezTo>
                    <a:pt x="2288" y="1510"/>
                    <a:pt x="2395" y="1437"/>
                    <a:pt x="2468" y="1343"/>
                  </a:cubicBezTo>
                  <a:cubicBezTo>
                    <a:pt x="2507" y="1294"/>
                    <a:pt x="2531" y="1238"/>
                    <a:pt x="2545" y="1179"/>
                  </a:cubicBezTo>
                  <a:cubicBezTo>
                    <a:pt x="2561" y="1125"/>
                    <a:pt x="2561" y="1065"/>
                    <a:pt x="2547" y="988"/>
                  </a:cubicBezTo>
                  <a:cubicBezTo>
                    <a:pt x="2532" y="922"/>
                    <a:pt x="2507" y="856"/>
                    <a:pt x="2465" y="780"/>
                  </a:cubicBezTo>
                  <a:cubicBezTo>
                    <a:pt x="2443" y="741"/>
                    <a:pt x="2416" y="701"/>
                    <a:pt x="2387" y="664"/>
                  </a:cubicBezTo>
                  <a:cubicBezTo>
                    <a:pt x="2351" y="615"/>
                    <a:pt x="2308" y="573"/>
                    <a:pt x="2260" y="543"/>
                  </a:cubicBezTo>
                  <a:cubicBezTo>
                    <a:pt x="2232" y="527"/>
                    <a:pt x="2206" y="513"/>
                    <a:pt x="2178" y="500"/>
                  </a:cubicBezTo>
                  <a:cubicBezTo>
                    <a:pt x="2156" y="490"/>
                    <a:pt x="2132" y="483"/>
                    <a:pt x="2109" y="477"/>
                  </a:cubicBezTo>
                  <a:cubicBezTo>
                    <a:pt x="2040" y="456"/>
                    <a:pt x="1977" y="453"/>
                    <a:pt x="1928" y="450"/>
                  </a:cubicBezTo>
                  <a:lnTo>
                    <a:pt x="1885" y="448"/>
                  </a:lnTo>
                  <a:cubicBezTo>
                    <a:pt x="1847" y="448"/>
                    <a:pt x="1809" y="450"/>
                    <a:pt x="1771" y="451"/>
                  </a:cubicBezTo>
                  <a:lnTo>
                    <a:pt x="1741" y="454"/>
                  </a:lnTo>
                  <a:lnTo>
                    <a:pt x="1712" y="454"/>
                  </a:lnTo>
                  <a:cubicBezTo>
                    <a:pt x="1675" y="456"/>
                    <a:pt x="1639" y="457"/>
                    <a:pt x="1600" y="457"/>
                  </a:cubicBezTo>
                  <a:lnTo>
                    <a:pt x="1570" y="457"/>
                  </a:lnTo>
                  <a:lnTo>
                    <a:pt x="1540" y="456"/>
                  </a:lnTo>
                  <a:cubicBezTo>
                    <a:pt x="1412" y="443"/>
                    <a:pt x="1283" y="415"/>
                    <a:pt x="1155" y="375"/>
                  </a:cubicBezTo>
                  <a:cubicBezTo>
                    <a:pt x="1108" y="357"/>
                    <a:pt x="1040" y="329"/>
                    <a:pt x="976" y="303"/>
                  </a:cubicBezTo>
                  <a:lnTo>
                    <a:pt x="918" y="279"/>
                  </a:lnTo>
                  <a:cubicBezTo>
                    <a:pt x="843" y="249"/>
                    <a:pt x="767" y="224"/>
                    <a:pt x="691" y="203"/>
                  </a:cubicBezTo>
                  <a:lnTo>
                    <a:pt x="657" y="191"/>
                  </a:lnTo>
                  <a:cubicBezTo>
                    <a:pt x="628" y="181"/>
                    <a:pt x="599" y="167"/>
                    <a:pt x="572" y="150"/>
                  </a:cubicBezTo>
                  <a:cubicBezTo>
                    <a:pt x="535" y="121"/>
                    <a:pt x="502" y="89"/>
                    <a:pt x="468" y="53"/>
                  </a:cubicBezTo>
                  <a:cubicBezTo>
                    <a:pt x="438" y="18"/>
                    <a:pt x="404" y="0"/>
                    <a:pt x="369" y="0"/>
                  </a:cubicBezTo>
                  <a:close/>
                </a:path>
              </a:pathLst>
            </a:custGeom>
            <a:solidFill>
              <a:srgbClr val="EB93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6" name="Google Shape;2846;p11"/>
            <p:cNvSpPr/>
            <p:nvPr/>
          </p:nvSpPr>
          <p:spPr>
            <a:xfrm rot="-7818833" flipH="1">
              <a:off x="7642704" y="637668"/>
              <a:ext cx="184" cy="490"/>
            </a:xfrm>
            <a:custGeom>
              <a:avLst/>
              <a:gdLst/>
              <a:ahLst/>
              <a:cxnLst/>
              <a:rect l="l" t="t" r="r" b="b"/>
              <a:pathLst>
                <a:path w="3" h="8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2"/>
                    <a:pt x="2" y="3"/>
                    <a:pt x="2" y="7"/>
                  </a:cubicBezTo>
                  <a:cubicBezTo>
                    <a:pt x="2" y="3"/>
                    <a:pt x="2" y="2"/>
                    <a:pt x="1" y="0"/>
                  </a:cubicBezTo>
                  <a:close/>
                </a:path>
              </a:pathLst>
            </a:custGeom>
            <a:solidFill>
              <a:srgbClr val="FFF5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7" name="Google Shape;2847;p11"/>
            <p:cNvSpPr/>
            <p:nvPr/>
          </p:nvSpPr>
          <p:spPr>
            <a:xfrm rot="-7818833" flipH="1">
              <a:off x="7644404" y="637214"/>
              <a:ext cx="61" cy="6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F5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8" name="Google Shape;2848;p11"/>
            <p:cNvSpPr/>
            <p:nvPr/>
          </p:nvSpPr>
          <p:spPr>
            <a:xfrm rot="-7818833" flipH="1">
              <a:off x="7644624" y="637188"/>
              <a:ext cx="61" cy="6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F5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9" name="Google Shape;2849;p11"/>
            <p:cNvSpPr/>
            <p:nvPr/>
          </p:nvSpPr>
          <p:spPr>
            <a:xfrm rot="-7818833" flipH="1">
              <a:off x="7646064" y="637089"/>
              <a:ext cx="61" cy="6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5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0" name="Google Shape;2850;p11"/>
            <p:cNvSpPr/>
            <p:nvPr/>
          </p:nvSpPr>
          <p:spPr>
            <a:xfrm rot="-7818833" flipH="1">
              <a:off x="8613839" y="54064"/>
              <a:ext cx="428" cy="122"/>
            </a:xfrm>
            <a:custGeom>
              <a:avLst/>
              <a:gdLst/>
              <a:ahLst/>
              <a:cxnLst/>
              <a:rect l="l" t="t" r="r" b="b"/>
              <a:pathLst>
                <a:path w="7" h="2" extrusionOk="0">
                  <a:moveTo>
                    <a:pt x="6" y="2"/>
                  </a:moveTo>
                  <a:cubicBezTo>
                    <a:pt x="5" y="0"/>
                    <a:pt x="3" y="0"/>
                    <a:pt x="0" y="0"/>
                  </a:cubicBezTo>
                  <a:cubicBezTo>
                    <a:pt x="3" y="0"/>
                    <a:pt x="5" y="0"/>
                    <a:pt x="6" y="2"/>
                  </a:cubicBezTo>
                  <a:close/>
                </a:path>
              </a:pathLst>
            </a:custGeom>
            <a:solidFill>
              <a:srgbClr val="FFF5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1" name="Google Shape;2851;p11"/>
            <p:cNvSpPr/>
            <p:nvPr/>
          </p:nvSpPr>
          <p:spPr>
            <a:xfrm rot="-7818833" flipH="1">
              <a:off x="7645798" y="983054"/>
              <a:ext cx="15176" cy="5569"/>
            </a:xfrm>
            <a:custGeom>
              <a:avLst/>
              <a:gdLst/>
              <a:ahLst/>
              <a:cxnLst/>
              <a:rect l="l" t="t" r="r" b="b"/>
              <a:pathLst>
                <a:path w="248" h="91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5"/>
                    <a:pt x="49" y="29"/>
                    <a:pt x="74" y="46"/>
                  </a:cubicBezTo>
                  <a:cubicBezTo>
                    <a:pt x="85" y="55"/>
                    <a:pt x="95" y="58"/>
                    <a:pt x="108" y="58"/>
                  </a:cubicBezTo>
                  <a:cubicBezTo>
                    <a:pt x="128" y="76"/>
                    <a:pt x="151" y="86"/>
                    <a:pt x="178" y="91"/>
                  </a:cubicBezTo>
                  <a:cubicBezTo>
                    <a:pt x="203" y="91"/>
                    <a:pt x="227" y="84"/>
                    <a:pt x="247" y="69"/>
                  </a:cubicBezTo>
                  <a:cubicBezTo>
                    <a:pt x="167" y="42"/>
                    <a:pt x="82" y="20"/>
                    <a:pt x="0" y="0"/>
                  </a:cubicBezTo>
                  <a:close/>
                </a:path>
              </a:pathLst>
            </a:custGeom>
            <a:solidFill>
              <a:srgbClr val="FFF5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2" name="Google Shape;2852;p11"/>
            <p:cNvSpPr/>
            <p:nvPr/>
          </p:nvSpPr>
          <p:spPr>
            <a:xfrm rot="-7818833" flipH="1">
              <a:off x="8887720" y="1370620"/>
              <a:ext cx="61" cy="6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F5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3" name="Google Shape;2853;p11"/>
            <p:cNvSpPr/>
            <p:nvPr/>
          </p:nvSpPr>
          <p:spPr>
            <a:xfrm rot="-7818833" flipH="1">
              <a:off x="7406635" y="851450"/>
              <a:ext cx="235285" cy="206096"/>
            </a:xfrm>
            <a:custGeom>
              <a:avLst/>
              <a:gdLst/>
              <a:ahLst/>
              <a:cxnLst/>
              <a:rect l="l" t="t" r="r" b="b"/>
              <a:pathLst>
                <a:path w="3845" h="3368" extrusionOk="0">
                  <a:moveTo>
                    <a:pt x="1436" y="1"/>
                  </a:moveTo>
                  <a:cubicBezTo>
                    <a:pt x="1371" y="1"/>
                    <a:pt x="1305" y="12"/>
                    <a:pt x="1240" y="32"/>
                  </a:cubicBezTo>
                  <a:cubicBezTo>
                    <a:pt x="1177" y="49"/>
                    <a:pt x="1128" y="71"/>
                    <a:pt x="1087" y="97"/>
                  </a:cubicBezTo>
                  <a:cubicBezTo>
                    <a:pt x="1026" y="133"/>
                    <a:pt x="975" y="172"/>
                    <a:pt x="933" y="215"/>
                  </a:cubicBezTo>
                  <a:cubicBezTo>
                    <a:pt x="840" y="312"/>
                    <a:pt x="764" y="432"/>
                    <a:pt x="703" y="585"/>
                  </a:cubicBezTo>
                  <a:cubicBezTo>
                    <a:pt x="662" y="679"/>
                    <a:pt x="640" y="773"/>
                    <a:pt x="634" y="868"/>
                  </a:cubicBezTo>
                  <a:cubicBezTo>
                    <a:pt x="630" y="989"/>
                    <a:pt x="660" y="1099"/>
                    <a:pt x="695" y="1203"/>
                  </a:cubicBezTo>
                  <a:cubicBezTo>
                    <a:pt x="728" y="1312"/>
                    <a:pt x="778" y="1420"/>
                    <a:pt x="824" y="1512"/>
                  </a:cubicBezTo>
                  <a:cubicBezTo>
                    <a:pt x="864" y="1598"/>
                    <a:pt x="919" y="1710"/>
                    <a:pt x="962" y="1829"/>
                  </a:cubicBezTo>
                  <a:cubicBezTo>
                    <a:pt x="972" y="1878"/>
                    <a:pt x="983" y="1928"/>
                    <a:pt x="986" y="1981"/>
                  </a:cubicBezTo>
                  <a:cubicBezTo>
                    <a:pt x="985" y="2010"/>
                    <a:pt x="983" y="2039"/>
                    <a:pt x="978" y="2067"/>
                  </a:cubicBezTo>
                  <a:cubicBezTo>
                    <a:pt x="975" y="2090"/>
                    <a:pt x="963" y="2118"/>
                    <a:pt x="946" y="2159"/>
                  </a:cubicBezTo>
                  <a:cubicBezTo>
                    <a:pt x="920" y="2204"/>
                    <a:pt x="890" y="2244"/>
                    <a:pt x="854" y="2283"/>
                  </a:cubicBezTo>
                  <a:cubicBezTo>
                    <a:pt x="742" y="2404"/>
                    <a:pt x="597" y="2506"/>
                    <a:pt x="482" y="2586"/>
                  </a:cubicBezTo>
                  <a:cubicBezTo>
                    <a:pt x="301" y="2714"/>
                    <a:pt x="142" y="2826"/>
                    <a:pt x="20" y="2971"/>
                  </a:cubicBezTo>
                  <a:lnTo>
                    <a:pt x="2" y="2991"/>
                  </a:lnTo>
                  <a:cubicBezTo>
                    <a:pt x="1" y="3023"/>
                    <a:pt x="2" y="3050"/>
                    <a:pt x="5" y="3079"/>
                  </a:cubicBezTo>
                  <a:cubicBezTo>
                    <a:pt x="10" y="3115"/>
                    <a:pt x="20" y="3146"/>
                    <a:pt x="31" y="3181"/>
                  </a:cubicBezTo>
                  <a:cubicBezTo>
                    <a:pt x="43" y="3204"/>
                    <a:pt x="53" y="3225"/>
                    <a:pt x="67" y="3247"/>
                  </a:cubicBezTo>
                  <a:cubicBezTo>
                    <a:pt x="84" y="3268"/>
                    <a:pt x="100" y="3285"/>
                    <a:pt x="120" y="3301"/>
                  </a:cubicBezTo>
                  <a:cubicBezTo>
                    <a:pt x="142" y="3316"/>
                    <a:pt x="163" y="3326"/>
                    <a:pt x="185" y="3337"/>
                  </a:cubicBezTo>
                  <a:cubicBezTo>
                    <a:pt x="215" y="3350"/>
                    <a:pt x="247" y="3359"/>
                    <a:pt x="288" y="3364"/>
                  </a:cubicBezTo>
                  <a:cubicBezTo>
                    <a:pt x="303" y="3366"/>
                    <a:pt x="318" y="3367"/>
                    <a:pt x="336" y="3367"/>
                  </a:cubicBezTo>
                  <a:lnTo>
                    <a:pt x="367" y="3362"/>
                  </a:lnTo>
                  <a:cubicBezTo>
                    <a:pt x="387" y="3362"/>
                    <a:pt x="400" y="3359"/>
                    <a:pt x="417" y="3353"/>
                  </a:cubicBezTo>
                  <a:cubicBezTo>
                    <a:pt x="436" y="3347"/>
                    <a:pt x="453" y="3340"/>
                    <a:pt x="472" y="3333"/>
                  </a:cubicBezTo>
                  <a:cubicBezTo>
                    <a:pt x="502" y="3317"/>
                    <a:pt x="534" y="3301"/>
                    <a:pt x="563" y="3283"/>
                  </a:cubicBezTo>
                  <a:lnTo>
                    <a:pt x="610" y="3254"/>
                  </a:lnTo>
                  <a:lnTo>
                    <a:pt x="656" y="3225"/>
                  </a:lnTo>
                  <a:cubicBezTo>
                    <a:pt x="687" y="3208"/>
                    <a:pt x="719" y="3191"/>
                    <a:pt x="749" y="3176"/>
                  </a:cubicBezTo>
                  <a:cubicBezTo>
                    <a:pt x="777" y="3165"/>
                    <a:pt x="799" y="3153"/>
                    <a:pt x="827" y="3150"/>
                  </a:cubicBezTo>
                  <a:cubicBezTo>
                    <a:pt x="884" y="3136"/>
                    <a:pt x="947" y="3129"/>
                    <a:pt x="1021" y="3126"/>
                  </a:cubicBezTo>
                  <a:lnTo>
                    <a:pt x="1058" y="3125"/>
                  </a:lnTo>
                  <a:cubicBezTo>
                    <a:pt x="1115" y="3125"/>
                    <a:pt x="1173" y="3123"/>
                    <a:pt x="1229" y="3117"/>
                  </a:cubicBezTo>
                  <a:cubicBezTo>
                    <a:pt x="1262" y="3112"/>
                    <a:pt x="1281" y="3107"/>
                    <a:pt x="1299" y="3100"/>
                  </a:cubicBezTo>
                  <a:lnTo>
                    <a:pt x="1328" y="3089"/>
                  </a:lnTo>
                  <a:cubicBezTo>
                    <a:pt x="1345" y="3080"/>
                    <a:pt x="1363" y="3071"/>
                    <a:pt x="1378" y="3058"/>
                  </a:cubicBezTo>
                  <a:cubicBezTo>
                    <a:pt x="1416" y="3028"/>
                    <a:pt x="1436" y="3008"/>
                    <a:pt x="1453" y="2985"/>
                  </a:cubicBezTo>
                  <a:cubicBezTo>
                    <a:pt x="1467" y="2965"/>
                    <a:pt x="1480" y="2945"/>
                    <a:pt x="1492" y="2923"/>
                  </a:cubicBezTo>
                  <a:cubicBezTo>
                    <a:pt x="1500" y="2908"/>
                    <a:pt x="1508" y="2889"/>
                    <a:pt x="1515" y="2872"/>
                  </a:cubicBezTo>
                  <a:cubicBezTo>
                    <a:pt x="1529" y="2839"/>
                    <a:pt x="1543" y="2794"/>
                    <a:pt x="1558" y="2750"/>
                  </a:cubicBezTo>
                  <a:lnTo>
                    <a:pt x="1574" y="2699"/>
                  </a:lnTo>
                  <a:cubicBezTo>
                    <a:pt x="1585" y="2666"/>
                    <a:pt x="1595" y="2636"/>
                    <a:pt x="1610" y="2606"/>
                  </a:cubicBezTo>
                  <a:cubicBezTo>
                    <a:pt x="1621" y="2580"/>
                    <a:pt x="1631" y="2554"/>
                    <a:pt x="1645" y="2530"/>
                  </a:cubicBezTo>
                  <a:cubicBezTo>
                    <a:pt x="1664" y="2501"/>
                    <a:pt x="1681" y="2472"/>
                    <a:pt x="1703" y="2449"/>
                  </a:cubicBezTo>
                  <a:cubicBezTo>
                    <a:pt x="1723" y="2427"/>
                    <a:pt x="1745" y="2406"/>
                    <a:pt x="1768" y="2386"/>
                  </a:cubicBezTo>
                  <a:cubicBezTo>
                    <a:pt x="1788" y="2371"/>
                    <a:pt x="1812" y="2353"/>
                    <a:pt x="1844" y="2336"/>
                  </a:cubicBezTo>
                  <a:cubicBezTo>
                    <a:pt x="1870" y="2322"/>
                    <a:pt x="1897" y="2307"/>
                    <a:pt x="1926" y="2297"/>
                  </a:cubicBezTo>
                  <a:cubicBezTo>
                    <a:pt x="1959" y="2286"/>
                    <a:pt x="1994" y="2274"/>
                    <a:pt x="2030" y="2274"/>
                  </a:cubicBezTo>
                  <a:lnTo>
                    <a:pt x="2061" y="2270"/>
                  </a:lnTo>
                  <a:cubicBezTo>
                    <a:pt x="2073" y="2274"/>
                    <a:pt x="2085" y="2274"/>
                    <a:pt x="2096" y="2276"/>
                  </a:cubicBezTo>
                  <a:cubicBezTo>
                    <a:pt x="2127" y="2281"/>
                    <a:pt x="2154" y="2289"/>
                    <a:pt x="2181" y="2300"/>
                  </a:cubicBezTo>
                  <a:cubicBezTo>
                    <a:pt x="2204" y="2312"/>
                    <a:pt x="2227" y="2322"/>
                    <a:pt x="2249" y="2336"/>
                  </a:cubicBezTo>
                  <a:lnTo>
                    <a:pt x="2310" y="2379"/>
                  </a:lnTo>
                  <a:cubicBezTo>
                    <a:pt x="2344" y="2405"/>
                    <a:pt x="2378" y="2429"/>
                    <a:pt x="2415" y="2449"/>
                  </a:cubicBezTo>
                  <a:cubicBezTo>
                    <a:pt x="2473" y="2483"/>
                    <a:pt x="2530" y="2508"/>
                    <a:pt x="2592" y="2536"/>
                  </a:cubicBezTo>
                  <a:cubicBezTo>
                    <a:pt x="2753" y="2605"/>
                    <a:pt x="2947" y="2662"/>
                    <a:pt x="3205" y="2717"/>
                  </a:cubicBezTo>
                  <a:lnTo>
                    <a:pt x="3337" y="2748"/>
                  </a:lnTo>
                  <a:cubicBezTo>
                    <a:pt x="3511" y="2786"/>
                    <a:pt x="3668" y="2820"/>
                    <a:pt x="3820" y="2867"/>
                  </a:cubicBezTo>
                  <a:cubicBezTo>
                    <a:pt x="3844" y="2788"/>
                    <a:pt x="3833" y="2699"/>
                    <a:pt x="3816" y="2615"/>
                  </a:cubicBezTo>
                  <a:cubicBezTo>
                    <a:pt x="3694" y="2472"/>
                    <a:pt x="3570" y="2336"/>
                    <a:pt x="3447" y="2202"/>
                  </a:cubicBezTo>
                  <a:lnTo>
                    <a:pt x="3395" y="2142"/>
                  </a:lnTo>
                  <a:cubicBezTo>
                    <a:pt x="3188" y="1918"/>
                    <a:pt x="3003" y="1711"/>
                    <a:pt x="2845" y="1481"/>
                  </a:cubicBezTo>
                  <a:cubicBezTo>
                    <a:pt x="2749" y="1338"/>
                    <a:pt x="2681" y="1223"/>
                    <a:pt x="2628" y="1111"/>
                  </a:cubicBezTo>
                  <a:cubicBezTo>
                    <a:pt x="2585" y="1019"/>
                    <a:pt x="2543" y="927"/>
                    <a:pt x="2504" y="834"/>
                  </a:cubicBezTo>
                  <a:lnTo>
                    <a:pt x="2484" y="788"/>
                  </a:lnTo>
                  <a:lnTo>
                    <a:pt x="2464" y="740"/>
                  </a:lnTo>
                  <a:cubicBezTo>
                    <a:pt x="2415" y="625"/>
                    <a:pt x="2365" y="512"/>
                    <a:pt x="2308" y="403"/>
                  </a:cubicBezTo>
                  <a:lnTo>
                    <a:pt x="2292" y="373"/>
                  </a:lnTo>
                  <a:lnTo>
                    <a:pt x="2276" y="342"/>
                  </a:lnTo>
                  <a:cubicBezTo>
                    <a:pt x="2211" y="294"/>
                    <a:pt x="2150" y="252"/>
                    <a:pt x="2086" y="215"/>
                  </a:cubicBezTo>
                  <a:cubicBezTo>
                    <a:pt x="1938" y="121"/>
                    <a:pt x="1793" y="58"/>
                    <a:pt x="1658" y="28"/>
                  </a:cubicBezTo>
                  <a:cubicBezTo>
                    <a:pt x="1572" y="12"/>
                    <a:pt x="1500" y="1"/>
                    <a:pt x="1436" y="1"/>
                  </a:cubicBezTo>
                  <a:close/>
                </a:path>
              </a:pathLst>
            </a:custGeom>
            <a:solidFill>
              <a:srgbClr val="FFE5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4" name="Google Shape;2854;p11"/>
            <p:cNvSpPr/>
            <p:nvPr/>
          </p:nvSpPr>
          <p:spPr>
            <a:xfrm rot="-7818833" flipH="1">
              <a:off x="7434766" y="1188789"/>
              <a:ext cx="142028" cy="169014"/>
            </a:xfrm>
            <a:custGeom>
              <a:avLst/>
              <a:gdLst/>
              <a:ahLst/>
              <a:cxnLst/>
              <a:rect l="l" t="t" r="r" b="b"/>
              <a:pathLst>
                <a:path w="2321" h="2762" extrusionOk="0">
                  <a:moveTo>
                    <a:pt x="1800" y="1"/>
                  </a:moveTo>
                  <a:cubicBezTo>
                    <a:pt x="1751" y="1"/>
                    <a:pt x="1711" y="7"/>
                    <a:pt x="1668" y="15"/>
                  </a:cubicBezTo>
                  <a:cubicBezTo>
                    <a:pt x="1635" y="22"/>
                    <a:pt x="1596" y="38"/>
                    <a:pt x="1553" y="64"/>
                  </a:cubicBezTo>
                  <a:cubicBezTo>
                    <a:pt x="1517" y="84"/>
                    <a:pt x="1481" y="113"/>
                    <a:pt x="1446" y="156"/>
                  </a:cubicBezTo>
                  <a:cubicBezTo>
                    <a:pt x="1328" y="301"/>
                    <a:pt x="1298" y="491"/>
                    <a:pt x="1270" y="659"/>
                  </a:cubicBezTo>
                  <a:lnTo>
                    <a:pt x="1265" y="689"/>
                  </a:lnTo>
                  <a:cubicBezTo>
                    <a:pt x="1250" y="776"/>
                    <a:pt x="1234" y="877"/>
                    <a:pt x="1201" y="962"/>
                  </a:cubicBezTo>
                  <a:cubicBezTo>
                    <a:pt x="1171" y="1032"/>
                    <a:pt x="1140" y="1104"/>
                    <a:pt x="1107" y="1173"/>
                  </a:cubicBezTo>
                  <a:lnTo>
                    <a:pt x="1094" y="1199"/>
                  </a:lnTo>
                  <a:lnTo>
                    <a:pt x="1082" y="1223"/>
                  </a:lnTo>
                  <a:cubicBezTo>
                    <a:pt x="1055" y="1192"/>
                    <a:pt x="999" y="1170"/>
                    <a:pt x="918" y="1159"/>
                  </a:cubicBezTo>
                  <a:cubicBezTo>
                    <a:pt x="900" y="1157"/>
                    <a:pt x="884" y="1156"/>
                    <a:pt x="868" y="1156"/>
                  </a:cubicBezTo>
                  <a:cubicBezTo>
                    <a:pt x="811" y="1156"/>
                    <a:pt x="740" y="1166"/>
                    <a:pt x="651" y="1189"/>
                  </a:cubicBezTo>
                  <a:cubicBezTo>
                    <a:pt x="548" y="1216"/>
                    <a:pt x="444" y="1256"/>
                    <a:pt x="332" y="1315"/>
                  </a:cubicBezTo>
                  <a:cubicBezTo>
                    <a:pt x="265" y="1350"/>
                    <a:pt x="200" y="1394"/>
                    <a:pt x="143" y="1446"/>
                  </a:cubicBezTo>
                  <a:cubicBezTo>
                    <a:pt x="124" y="1462"/>
                    <a:pt x="110" y="1479"/>
                    <a:pt x="95" y="1496"/>
                  </a:cubicBezTo>
                  <a:cubicBezTo>
                    <a:pt x="58" y="1548"/>
                    <a:pt x="45" y="1576"/>
                    <a:pt x="35" y="1598"/>
                  </a:cubicBezTo>
                  <a:cubicBezTo>
                    <a:pt x="1" y="1680"/>
                    <a:pt x="6" y="1745"/>
                    <a:pt x="14" y="1799"/>
                  </a:cubicBezTo>
                  <a:cubicBezTo>
                    <a:pt x="22" y="1855"/>
                    <a:pt x="44" y="1910"/>
                    <a:pt x="85" y="1969"/>
                  </a:cubicBezTo>
                  <a:cubicBezTo>
                    <a:pt x="166" y="2099"/>
                    <a:pt x="288" y="2198"/>
                    <a:pt x="404" y="2286"/>
                  </a:cubicBezTo>
                  <a:cubicBezTo>
                    <a:pt x="535" y="2384"/>
                    <a:pt x="684" y="2477"/>
                    <a:pt x="861" y="2570"/>
                  </a:cubicBezTo>
                  <a:cubicBezTo>
                    <a:pt x="904" y="2593"/>
                    <a:pt x="949" y="2618"/>
                    <a:pt x="992" y="2642"/>
                  </a:cubicBezTo>
                  <a:cubicBezTo>
                    <a:pt x="1007" y="2631"/>
                    <a:pt x="1020" y="2625"/>
                    <a:pt x="1035" y="2625"/>
                  </a:cubicBezTo>
                  <a:cubicBezTo>
                    <a:pt x="1109" y="2644"/>
                    <a:pt x="1173" y="2664"/>
                    <a:pt x="1232" y="2688"/>
                  </a:cubicBezTo>
                  <a:lnTo>
                    <a:pt x="1292" y="2714"/>
                  </a:lnTo>
                  <a:lnTo>
                    <a:pt x="1342" y="2736"/>
                  </a:lnTo>
                  <a:cubicBezTo>
                    <a:pt x="1368" y="2746"/>
                    <a:pt x="1395" y="2757"/>
                    <a:pt x="1428" y="2761"/>
                  </a:cubicBezTo>
                  <a:cubicBezTo>
                    <a:pt x="1430" y="2761"/>
                    <a:pt x="1440" y="2760"/>
                    <a:pt x="1443" y="2760"/>
                  </a:cubicBezTo>
                  <a:lnTo>
                    <a:pt x="1454" y="2757"/>
                  </a:lnTo>
                  <a:lnTo>
                    <a:pt x="1481" y="2746"/>
                  </a:lnTo>
                  <a:cubicBezTo>
                    <a:pt x="1519" y="2715"/>
                    <a:pt x="1548" y="2681"/>
                    <a:pt x="1576" y="2645"/>
                  </a:cubicBezTo>
                  <a:cubicBezTo>
                    <a:pt x="1581" y="2642"/>
                    <a:pt x="1591" y="2625"/>
                    <a:pt x="1602" y="2609"/>
                  </a:cubicBezTo>
                  <a:cubicBezTo>
                    <a:pt x="1619" y="2557"/>
                    <a:pt x="1629" y="2523"/>
                    <a:pt x="1634" y="2484"/>
                  </a:cubicBezTo>
                  <a:lnTo>
                    <a:pt x="1639" y="2445"/>
                  </a:lnTo>
                  <a:cubicBezTo>
                    <a:pt x="1644" y="2427"/>
                    <a:pt x="1645" y="2407"/>
                    <a:pt x="1648" y="2391"/>
                  </a:cubicBezTo>
                  <a:cubicBezTo>
                    <a:pt x="1660" y="2343"/>
                    <a:pt x="1667" y="2313"/>
                    <a:pt x="1680" y="2285"/>
                  </a:cubicBezTo>
                  <a:cubicBezTo>
                    <a:pt x="1688" y="2262"/>
                    <a:pt x="1698" y="2240"/>
                    <a:pt x="1716" y="2220"/>
                  </a:cubicBezTo>
                  <a:cubicBezTo>
                    <a:pt x="1724" y="2207"/>
                    <a:pt x="1734" y="2198"/>
                    <a:pt x="1744" y="2191"/>
                  </a:cubicBezTo>
                  <a:cubicBezTo>
                    <a:pt x="1754" y="2184"/>
                    <a:pt x="1766" y="2178"/>
                    <a:pt x="1776" y="2175"/>
                  </a:cubicBezTo>
                  <a:lnTo>
                    <a:pt x="1810" y="2170"/>
                  </a:lnTo>
                  <a:cubicBezTo>
                    <a:pt x="1852" y="2171"/>
                    <a:pt x="1874" y="2178"/>
                    <a:pt x="1892" y="2185"/>
                  </a:cubicBezTo>
                  <a:lnTo>
                    <a:pt x="1918" y="2194"/>
                  </a:lnTo>
                  <a:cubicBezTo>
                    <a:pt x="1968" y="2132"/>
                    <a:pt x="2007" y="2075"/>
                    <a:pt x="2040" y="2015"/>
                  </a:cubicBezTo>
                  <a:cubicBezTo>
                    <a:pt x="2079" y="1943"/>
                    <a:pt x="2118" y="1868"/>
                    <a:pt x="2149" y="1792"/>
                  </a:cubicBezTo>
                  <a:cubicBezTo>
                    <a:pt x="2191" y="1689"/>
                    <a:pt x="2220" y="1604"/>
                    <a:pt x="2240" y="1526"/>
                  </a:cubicBezTo>
                  <a:cubicBezTo>
                    <a:pt x="2263" y="1436"/>
                    <a:pt x="2283" y="1342"/>
                    <a:pt x="2299" y="1249"/>
                  </a:cubicBezTo>
                  <a:cubicBezTo>
                    <a:pt x="2309" y="1164"/>
                    <a:pt x="2320" y="1065"/>
                    <a:pt x="2320" y="965"/>
                  </a:cubicBezTo>
                  <a:cubicBezTo>
                    <a:pt x="2320" y="877"/>
                    <a:pt x="2314" y="787"/>
                    <a:pt x="2306" y="699"/>
                  </a:cubicBezTo>
                  <a:cubicBezTo>
                    <a:pt x="2292" y="593"/>
                    <a:pt x="2273" y="519"/>
                    <a:pt x="2250" y="449"/>
                  </a:cubicBezTo>
                  <a:cubicBezTo>
                    <a:pt x="2241" y="420"/>
                    <a:pt x="2230" y="392"/>
                    <a:pt x="2221" y="363"/>
                  </a:cubicBezTo>
                  <a:lnTo>
                    <a:pt x="2207" y="323"/>
                  </a:lnTo>
                  <a:cubicBezTo>
                    <a:pt x="2197" y="290"/>
                    <a:pt x="2184" y="258"/>
                    <a:pt x="2172" y="225"/>
                  </a:cubicBezTo>
                  <a:cubicBezTo>
                    <a:pt x="2156" y="176"/>
                    <a:pt x="2142" y="129"/>
                    <a:pt x="2135" y="80"/>
                  </a:cubicBezTo>
                  <a:cubicBezTo>
                    <a:pt x="2086" y="57"/>
                    <a:pt x="2039" y="38"/>
                    <a:pt x="1983" y="24"/>
                  </a:cubicBezTo>
                  <a:cubicBezTo>
                    <a:pt x="1918" y="8"/>
                    <a:pt x="1858" y="1"/>
                    <a:pt x="1800" y="1"/>
                  </a:cubicBezTo>
                  <a:close/>
                </a:path>
              </a:pathLst>
            </a:custGeom>
            <a:solidFill>
              <a:srgbClr val="FFE5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5" name="Google Shape;2855;p11"/>
            <p:cNvSpPr/>
            <p:nvPr/>
          </p:nvSpPr>
          <p:spPr>
            <a:xfrm rot="-7818833" flipH="1">
              <a:off x="7572076" y="1441405"/>
              <a:ext cx="239569" cy="237672"/>
            </a:xfrm>
            <a:custGeom>
              <a:avLst/>
              <a:gdLst/>
              <a:ahLst/>
              <a:cxnLst/>
              <a:rect l="l" t="t" r="r" b="b"/>
              <a:pathLst>
                <a:path w="3915" h="3884" extrusionOk="0">
                  <a:moveTo>
                    <a:pt x="763" y="0"/>
                  </a:moveTo>
                  <a:cubicBezTo>
                    <a:pt x="743" y="0"/>
                    <a:pt x="724" y="0"/>
                    <a:pt x="704" y="3"/>
                  </a:cubicBezTo>
                  <a:cubicBezTo>
                    <a:pt x="566" y="14"/>
                    <a:pt x="441" y="57"/>
                    <a:pt x="348" y="126"/>
                  </a:cubicBezTo>
                  <a:cubicBezTo>
                    <a:pt x="251" y="198"/>
                    <a:pt x="173" y="297"/>
                    <a:pt x="122" y="414"/>
                  </a:cubicBezTo>
                  <a:cubicBezTo>
                    <a:pt x="71" y="527"/>
                    <a:pt x="37" y="652"/>
                    <a:pt x="16" y="820"/>
                  </a:cubicBezTo>
                  <a:cubicBezTo>
                    <a:pt x="0" y="955"/>
                    <a:pt x="0" y="1105"/>
                    <a:pt x="13" y="1284"/>
                  </a:cubicBezTo>
                  <a:cubicBezTo>
                    <a:pt x="25" y="1464"/>
                    <a:pt x="52" y="1649"/>
                    <a:pt x="95" y="1851"/>
                  </a:cubicBezTo>
                  <a:cubicBezTo>
                    <a:pt x="131" y="1925"/>
                    <a:pt x="168" y="1996"/>
                    <a:pt x="211" y="2065"/>
                  </a:cubicBezTo>
                  <a:cubicBezTo>
                    <a:pt x="272" y="2162"/>
                    <a:pt x="336" y="2255"/>
                    <a:pt x="409" y="2353"/>
                  </a:cubicBezTo>
                  <a:cubicBezTo>
                    <a:pt x="474" y="2436"/>
                    <a:pt x="542" y="2518"/>
                    <a:pt x="613" y="2597"/>
                  </a:cubicBezTo>
                  <a:cubicBezTo>
                    <a:pt x="648" y="2633"/>
                    <a:pt x="681" y="2670"/>
                    <a:pt x="707" y="2710"/>
                  </a:cubicBezTo>
                  <a:cubicBezTo>
                    <a:pt x="776" y="2814"/>
                    <a:pt x="833" y="2927"/>
                    <a:pt x="886" y="3036"/>
                  </a:cubicBezTo>
                  <a:lnTo>
                    <a:pt x="947" y="3156"/>
                  </a:lnTo>
                  <a:cubicBezTo>
                    <a:pt x="997" y="3258"/>
                    <a:pt x="1047" y="3360"/>
                    <a:pt x="1100" y="3461"/>
                  </a:cubicBezTo>
                  <a:cubicBezTo>
                    <a:pt x="1159" y="3575"/>
                    <a:pt x="1220" y="3684"/>
                    <a:pt x="1294" y="3788"/>
                  </a:cubicBezTo>
                  <a:cubicBezTo>
                    <a:pt x="1316" y="3813"/>
                    <a:pt x="1339" y="3841"/>
                    <a:pt x="1365" y="3864"/>
                  </a:cubicBezTo>
                  <a:cubicBezTo>
                    <a:pt x="1373" y="3871"/>
                    <a:pt x="1382" y="3877"/>
                    <a:pt x="1395" y="3884"/>
                  </a:cubicBezTo>
                  <a:lnTo>
                    <a:pt x="1421" y="3877"/>
                  </a:lnTo>
                  <a:cubicBezTo>
                    <a:pt x="1475" y="3852"/>
                    <a:pt x="1528" y="3825"/>
                    <a:pt x="1582" y="3796"/>
                  </a:cubicBezTo>
                  <a:cubicBezTo>
                    <a:pt x="1650" y="3759"/>
                    <a:pt x="1717" y="3723"/>
                    <a:pt x="1783" y="3683"/>
                  </a:cubicBezTo>
                  <a:lnTo>
                    <a:pt x="1840" y="3651"/>
                  </a:lnTo>
                  <a:cubicBezTo>
                    <a:pt x="1938" y="3594"/>
                    <a:pt x="2031" y="3539"/>
                    <a:pt x="2117" y="3476"/>
                  </a:cubicBezTo>
                  <a:cubicBezTo>
                    <a:pt x="2163" y="3440"/>
                    <a:pt x="2206" y="3403"/>
                    <a:pt x="2248" y="3360"/>
                  </a:cubicBezTo>
                  <a:cubicBezTo>
                    <a:pt x="2287" y="3316"/>
                    <a:pt x="2326" y="3273"/>
                    <a:pt x="2361" y="3229"/>
                  </a:cubicBezTo>
                  <a:cubicBezTo>
                    <a:pt x="2455" y="3105"/>
                    <a:pt x="2531" y="2972"/>
                    <a:pt x="2603" y="2848"/>
                  </a:cubicBezTo>
                  <a:lnTo>
                    <a:pt x="2627" y="2807"/>
                  </a:lnTo>
                  <a:cubicBezTo>
                    <a:pt x="2656" y="2758"/>
                    <a:pt x="2685" y="2707"/>
                    <a:pt x="2715" y="2660"/>
                  </a:cubicBezTo>
                  <a:cubicBezTo>
                    <a:pt x="2759" y="2591"/>
                    <a:pt x="2794" y="2538"/>
                    <a:pt x="2833" y="2488"/>
                  </a:cubicBezTo>
                  <a:cubicBezTo>
                    <a:pt x="2890" y="2416"/>
                    <a:pt x="2950" y="2353"/>
                    <a:pt x="3015" y="2298"/>
                  </a:cubicBezTo>
                  <a:cubicBezTo>
                    <a:pt x="3062" y="2258"/>
                    <a:pt x="3113" y="2218"/>
                    <a:pt x="3166" y="2180"/>
                  </a:cubicBezTo>
                  <a:cubicBezTo>
                    <a:pt x="3210" y="2147"/>
                    <a:pt x="3255" y="2117"/>
                    <a:pt x="3299" y="2087"/>
                  </a:cubicBezTo>
                  <a:lnTo>
                    <a:pt x="3321" y="2073"/>
                  </a:lnTo>
                  <a:cubicBezTo>
                    <a:pt x="3381" y="2032"/>
                    <a:pt x="3442" y="1992"/>
                    <a:pt x="3499" y="1949"/>
                  </a:cubicBezTo>
                  <a:cubicBezTo>
                    <a:pt x="3558" y="1902"/>
                    <a:pt x="3600" y="1866"/>
                    <a:pt x="3640" y="1828"/>
                  </a:cubicBezTo>
                  <a:cubicBezTo>
                    <a:pt x="3668" y="1800"/>
                    <a:pt x="3693" y="1771"/>
                    <a:pt x="3717" y="1741"/>
                  </a:cubicBezTo>
                  <a:cubicBezTo>
                    <a:pt x="3740" y="1708"/>
                    <a:pt x="3760" y="1678"/>
                    <a:pt x="3779" y="1645"/>
                  </a:cubicBezTo>
                  <a:cubicBezTo>
                    <a:pt x="3792" y="1622"/>
                    <a:pt x="3802" y="1599"/>
                    <a:pt x="3815" y="1576"/>
                  </a:cubicBezTo>
                  <a:cubicBezTo>
                    <a:pt x="3838" y="1520"/>
                    <a:pt x="3858" y="1462"/>
                    <a:pt x="3872" y="1403"/>
                  </a:cubicBezTo>
                  <a:cubicBezTo>
                    <a:pt x="3885" y="1354"/>
                    <a:pt x="3894" y="1306"/>
                    <a:pt x="3901" y="1257"/>
                  </a:cubicBezTo>
                  <a:cubicBezTo>
                    <a:pt x="3910" y="1163"/>
                    <a:pt x="3914" y="1083"/>
                    <a:pt x="3913" y="1004"/>
                  </a:cubicBezTo>
                  <a:cubicBezTo>
                    <a:pt x="3908" y="919"/>
                    <a:pt x="3903" y="837"/>
                    <a:pt x="3894" y="754"/>
                  </a:cubicBezTo>
                  <a:cubicBezTo>
                    <a:pt x="3874" y="623"/>
                    <a:pt x="3852" y="514"/>
                    <a:pt x="3826" y="409"/>
                  </a:cubicBezTo>
                  <a:lnTo>
                    <a:pt x="3806" y="386"/>
                  </a:lnTo>
                  <a:lnTo>
                    <a:pt x="3788" y="365"/>
                  </a:lnTo>
                  <a:cubicBezTo>
                    <a:pt x="3743" y="316"/>
                    <a:pt x="3691" y="277"/>
                    <a:pt x="3647" y="243"/>
                  </a:cubicBezTo>
                  <a:cubicBezTo>
                    <a:pt x="3558" y="177"/>
                    <a:pt x="3447" y="125"/>
                    <a:pt x="3321" y="93"/>
                  </a:cubicBezTo>
                  <a:cubicBezTo>
                    <a:pt x="3266" y="78"/>
                    <a:pt x="3203" y="69"/>
                    <a:pt x="3124" y="69"/>
                  </a:cubicBezTo>
                  <a:cubicBezTo>
                    <a:pt x="3018" y="70"/>
                    <a:pt x="2933" y="92"/>
                    <a:pt x="2861" y="113"/>
                  </a:cubicBezTo>
                  <a:cubicBezTo>
                    <a:pt x="2794" y="132"/>
                    <a:pt x="2728" y="161"/>
                    <a:pt x="2663" y="187"/>
                  </a:cubicBezTo>
                  <a:lnTo>
                    <a:pt x="2639" y="198"/>
                  </a:lnTo>
                  <a:cubicBezTo>
                    <a:pt x="2581" y="221"/>
                    <a:pt x="2535" y="243"/>
                    <a:pt x="2486" y="264"/>
                  </a:cubicBezTo>
                  <a:lnTo>
                    <a:pt x="2415" y="297"/>
                  </a:lnTo>
                  <a:cubicBezTo>
                    <a:pt x="2371" y="315"/>
                    <a:pt x="2326" y="333"/>
                    <a:pt x="2280" y="348"/>
                  </a:cubicBezTo>
                  <a:cubicBezTo>
                    <a:pt x="2232" y="363"/>
                    <a:pt x="2182" y="372"/>
                    <a:pt x="2132" y="379"/>
                  </a:cubicBezTo>
                  <a:cubicBezTo>
                    <a:pt x="2070" y="386"/>
                    <a:pt x="2011" y="392"/>
                    <a:pt x="1952" y="392"/>
                  </a:cubicBezTo>
                  <a:cubicBezTo>
                    <a:pt x="1923" y="392"/>
                    <a:pt x="1896" y="391"/>
                    <a:pt x="1869" y="388"/>
                  </a:cubicBezTo>
                  <a:cubicBezTo>
                    <a:pt x="1827" y="381"/>
                    <a:pt x="1788" y="373"/>
                    <a:pt x="1747" y="359"/>
                  </a:cubicBezTo>
                  <a:cubicBezTo>
                    <a:pt x="1691" y="335"/>
                    <a:pt x="1638" y="305"/>
                    <a:pt x="1586" y="273"/>
                  </a:cubicBezTo>
                  <a:lnTo>
                    <a:pt x="1515" y="234"/>
                  </a:lnTo>
                  <a:cubicBezTo>
                    <a:pt x="1409" y="172"/>
                    <a:pt x="1294" y="122"/>
                    <a:pt x="1165" y="79"/>
                  </a:cubicBezTo>
                  <a:cubicBezTo>
                    <a:pt x="1021" y="27"/>
                    <a:pt x="885" y="0"/>
                    <a:pt x="763" y="0"/>
                  </a:cubicBezTo>
                  <a:close/>
                </a:path>
              </a:pathLst>
            </a:custGeom>
            <a:solidFill>
              <a:srgbClr val="FFE5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6" name="Google Shape;2856;p11"/>
            <p:cNvSpPr/>
            <p:nvPr/>
          </p:nvSpPr>
          <p:spPr>
            <a:xfrm rot="-7818833" flipH="1">
              <a:off x="7984910" y="1458107"/>
              <a:ext cx="161793" cy="225127"/>
            </a:xfrm>
            <a:custGeom>
              <a:avLst/>
              <a:gdLst/>
              <a:ahLst/>
              <a:cxnLst/>
              <a:rect l="l" t="t" r="r" b="b"/>
              <a:pathLst>
                <a:path w="2644" h="3679" extrusionOk="0">
                  <a:moveTo>
                    <a:pt x="1005" y="0"/>
                  </a:moveTo>
                  <a:cubicBezTo>
                    <a:pt x="913" y="0"/>
                    <a:pt x="811" y="22"/>
                    <a:pt x="690" y="69"/>
                  </a:cubicBezTo>
                  <a:cubicBezTo>
                    <a:pt x="529" y="129"/>
                    <a:pt x="387" y="231"/>
                    <a:pt x="282" y="365"/>
                  </a:cubicBezTo>
                  <a:cubicBezTo>
                    <a:pt x="90" y="605"/>
                    <a:pt x="1" y="935"/>
                    <a:pt x="4" y="1376"/>
                  </a:cubicBezTo>
                  <a:lnTo>
                    <a:pt x="7" y="1408"/>
                  </a:lnTo>
                  <a:cubicBezTo>
                    <a:pt x="73" y="1589"/>
                    <a:pt x="130" y="1785"/>
                    <a:pt x="183" y="2022"/>
                  </a:cubicBezTo>
                  <a:cubicBezTo>
                    <a:pt x="196" y="2066"/>
                    <a:pt x="208" y="2110"/>
                    <a:pt x="219" y="2155"/>
                  </a:cubicBezTo>
                  <a:lnTo>
                    <a:pt x="225" y="2178"/>
                  </a:lnTo>
                  <a:lnTo>
                    <a:pt x="255" y="2298"/>
                  </a:lnTo>
                  <a:cubicBezTo>
                    <a:pt x="274" y="2298"/>
                    <a:pt x="285" y="2297"/>
                    <a:pt x="297" y="2297"/>
                  </a:cubicBezTo>
                  <a:cubicBezTo>
                    <a:pt x="320" y="2297"/>
                    <a:pt x="344" y="2303"/>
                    <a:pt x="366" y="2313"/>
                  </a:cubicBezTo>
                  <a:cubicBezTo>
                    <a:pt x="402" y="2331"/>
                    <a:pt x="435" y="2363"/>
                    <a:pt x="463" y="2407"/>
                  </a:cubicBezTo>
                  <a:cubicBezTo>
                    <a:pt x="496" y="2455"/>
                    <a:pt x="519" y="2507"/>
                    <a:pt x="539" y="2554"/>
                  </a:cubicBezTo>
                  <a:cubicBezTo>
                    <a:pt x="597" y="2693"/>
                    <a:pt x="636" y="2844"/>
                    <a:pt x="676" y="2989"/>
                  </a:cubicBezTo>
                  <a:lnTo>
                    <a:pt x="696" y="3061"/>
                  </a:lnTo>
                  <a:cubicBezTo>
                    <a:pt x="710" y="3114"/>
                    <a:pt x="725" y="3166"/>
                    <a:pt x="739" y="3219"/>
                  </a:cubicBezTo>
                  <a:cubicBezTo>
                    <a:pt x="753" y="3272"/>
                    <a:pt x="769" y="3324"/>
                    <a:pt x="791" y="3374"/>
                  </a:cubicBezTo>
                  <a:cubicBezTo>
                    <a:pt x="797" y="3384"/>
                    <a:pt x="805" y="3403"/>
                    <a:pt x="815" y="3420"/>
                  </a:cubicBezTo>
                  <a:cubicBezTo>
                    <a:pt x="828" y="3437"/>
                    <a:pt x="844" y="3452"/>
                    <a:pt x="861" y="3463"/>
                  </a:cubicBezTo>
                  <a:cubicBezTo>
                    <a:pt x="907" y="3498"/>
                    <a:pt x="959" y="3526"/>
                    <a:pt x="1019" y="3552"/>
                  </a:cubicBezTo>
                  <a:cubicBezTo>
                    <a:pt x="1146" y="3604"/>
                    <a:pt x="1293" y="3640"/>
                    <a:pt x="1466" y="3661"/>
                  </a:cubicBezTo>
                  <a:cubicBezTo>
                    <a:pt x="1576" y="3674"/>
                    <a:pt x="1687" y="3679"/>
                    <a:pt x="1789" y="3679"/>
                  </a:cubicBezTo>
                  <a:cubicBezTo>
                    <a:pt x="1882" y="3679"/>
                    <a:pt x="1976" y="3674"/>
                    <a:pt x="2063" y="3664"/>
                  </a:cubicBezTo>
                  <a:cubicBezTo>
                    <a:pt x="2184" y="3647"/>
                    <a:pt x="2280" y="3621"/>
                    <a:pt x="2371" y="3585"/>
                  </a:cubicBezTo>
                  <a:cubicBezTo>
                    <a:pt x="2412" y="3568"/>
                    <a:pt x="2448" y="3548"/>
                    <a:pt x="2480" y="3525"/>
                  </a:cubicBezTo>
                  <a:cubicBezTo>
                    <a:pt x="2513" y="3499"/>
                    <a:pt x="2545" y="3467"/>
                    <a:pt x="2580" y="3423"/>
                  </a:cubicBezTo>
                  <a:cubicBezTo>
                    <a:pt x="2593" y="3404"/>
                    <a:pt x="2603" y="3387"/>
                    <a:pt x="2615" y="3367"/>
                  </a:cubicBezTo>
                  <a:cubicBezTo>
                    <a:pt x="2629" y="3332"/>
                    <a:pt x="2635" y="3312"/>
                    <a:pt x="2639" y="3291"/>
                  </a:cubicBezTo>
                  <a:cubicBezTo>
                    <a:pt x="2644" y="3253"/>
                    <a:pt x="2644" y="3230"/>
                    <a:pt x="2642" y="3205"/>
                  </a:cubicBezTo>
                  <a:cubicBezTo>
                    <a:pt x="2632" y="3166"/>
                    <a:pt x="2623" y="3133"/>
                    <a:pt x="2611" y="3103"/>
                  </a:cubicBezTo>
                  <a:cubicBezTo>
                    <a:pt x="2586" y="3045"/>
                    <a:pt x="2556" y="2989"/>
                    <a:pt x="2523" y="2937"/>
                  </a:cubicBezTo>
                  <a:lnTo>
                    <a:pt x="2494" y="2891"/>
                  </a:lnTo>
                  <a:lnTo>
                    <a:pt x="2437" y="2798"/>
                  </a:lnTo>
                  <a:cubicBezTo>
                    <a:pt x="2409" y="2752"/>
                    <a:pt x="2387" y="2706"/>
                    <a:pt x="2364" y="2657"/>
                  </a:cubicBezTo>
                  <a:lnTo>
                    <a:pt x="2333" y="2580"/>
                  </a:lnTo>
                  <a:cubicBezTo>
                    <a:pt x="2243" y="2354"/>
                    <a:pt x="2185" y="2176"/>
                    <a:pt x="2148" y="2002"/>
                  </a:cubicBezTo>
                  <a:cubicBezTo>
                    <a:pt x="2122" y="1898"/>
                    <a:pt x="2106" y="1801"/>
                    <a:pt x="2096" y="1701"/>
                  </a:cubicBezTo>
                  <a:cubicBezTo>
                    <a:pt x="2086" y="1602"/>
                    <a:pt x="2078" y="1494"/>
                    <a:pt x="2089" y="1388"/>
                  </a:cubicBezTo>
                  <a:cubicBezTo>
                    <a:pt x="2091" y="1370"/>
                    <a:pt x="2092" y="1352"/>
                    <a:pt x="2096" y="1336"/>
                  </a:cubicBezTo>
                  <a:lnTo>
                    <a:pt x="2056" y="1243"/>
                  </a:lnTo>
                  <a:cubicBezTo>
                    <a:pt x="2010" y="1129"/>
                    <a:pt x="1961" y="1019"/>
                    <a:pt x="1911" y="906"/>
                  </a:cubicBezTo>
                  <a:cubicBezTo>
                    <a:pt x="1834" y="740"/>
                    <a:pt x="1739" y="546"/>
                    <a:pt x="1609" y="372"/>
                  </a:cubicBezTo>
                  <a:cubicBezTo>
                    <a:pt x="1552" y="295"/>
                    <a:pt x="1496" y="231"/>
                    <a:pt x="1433" y="177"/>
                  </a:cubicBezTo>
                  <a:cubicBezTo>
                    <a:pt x="1401" y="148"/>
                    <a:pt x="1367" y="122"/>
                    <a:pt x="1331" y="99"/>
                  </a:cubicBezTo>
                  <a:cubicBezTo>
                    <a:pt x="1296" y="73"/>
                    <a:pt x="1260" y="59"/>
                    <a:pt x="1217" y="42"/>
                  </a:cubicBezTo>
                  <a:cubicBezTo>
                    <a:pt x="1141" y="15"/>
                    <a:pt x="1075" y="0"/>
                    <a:pt x="1005" y="0"/>
                  </a:cubicBezTo>
                  <a:close/>
                </a:path>
              </a:pathLst>
            </a:custGeom>
            <a:solidFill>
              <a:srgbClr val="FFE5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7" name="Google Shape;2857;p11"/>
            <p:cNvSpPr/>
            <p:nvPr/>
          </p:nvSpPr>
          <p:spPr>
            <a:xfrm rot="-7818833" flipH="1">
              <a:off x="7870800" y="1340492"/>
              <a:ext cx="118040" cy="127036"/>
            </a:xfrm>
            <a:custGeom>
              <a:avLst/>
              <a:gdLst/>
              <a:ahLst/>
              <a:cxnLst/>
              <a:rect l="l" t="t" r="r" b="b"/>
              <a:pathLst>
                <a:path w="1929" h="2076" extrusionOk="0">
                  <a:moveTo>
                    <a:pt x="1370" y="0"/>
                  </a:moveTo>
                  <a:cubicBezTo>
                    <a:pt x="1332" y="0"/>
                    <a:pt x="1292" y="4"/>
                    <a:pt x="1255" y="9"/>
                  </a:cubicBezTo>
                  <a:cubicBezTo>
                    <a:pt x="1235" y="13"/>
                    <a:pt x="1216" y="16"/>
                    <a:pt x="1196" y="22"/>
                  </a:cubicBezTo>
                  <a:lnTo>
                    <a:pt x="1167" y="33"/>
                  </a:lnTo>
                  <a:cubicBezTo>
                    <a:pt x="1108" y="58"/>
                    <a:pt x="1075" y="79"/>
                    <a:pt x="1046" y="99"/>
                  </a:cubicBezTo>
                  <a:cubicBezTo>
                    <a:pt x="929" y="185"/>
                    <a:pt x="832" y="279"/>
                    <a:pt x="771" y="342"/>
                  </a:cubicBezTo>
                  <a:cubicBezTo>
                    <a:pt x="628" y="483"/>
                    <a:pt x="491" y="641"/>
                    <a:pt x="363" y="812"/>
                  </a:cubicBezTo>
                  <a:cubicBezTo>
                    <a:pt x="287" y="912"/>
                    <a:pt x="223" y="1004"/>
                    <a:pt x="170" y="1096"/>
                  </a:cubicBezTo>
                  <a:cubicBezTo>
                    <a:pt x="113" y="1189"/>
                    <a:pt x="73" y="1286"/>
                    <a:pt x="51" y="1385"/>
                  </a:cubicBezTo>
                  <a:cubicBezTo>
                    <a:pt x="1" y="1627"/>
                    <a:pt x="90" y="1860"/>
                    <a:pt x="193" y="2076"/>
                  </a:cubicBezTo>
                  <a:lnTo>
                    <a:pt x="238" y="2060"/>
                  </a:lnTo>
                  <a:cubicBezTo>
                    <a:pt x="315" y="2030"/>
                    <a:pt x="393" y="2005"/>
                    <a:pt x="466" y="1991"/>
                  </a:cubicBezTo>
                  <a:lnTo>
                    <a:pt x="551" y="1975"/>
                  </a:lnTo>
                  <a:cubicBezTo>
                    <a:pt x="607" y="1965"/>
                    <a:pt x="653" y="1955"/>
                    <a:pt x="700" y="1945"/>
                  </a:cubicBezTo>
                  <a:cubicBezTo>
                    <a:pt x="746" y="1933"/>
                    <a:pt x="776" y="1925"/>
                    <a:pt x="808" y="1915"/>
                  </a:cubicBezTo>
                  <a:cubicBezTo>
                    <a:pt x="845" y="1903"/>
                    <a:pt x="881" y="1889"/>
                    <a:pt x="919" y="1873"/>
                  </a:cubicBezTo>
                  <a:cubicBezTo>
                    <a:pt x="962" y="1854"/>
                    <a:pt x="1003" y="1833"/>
                    <a:pt x="1042" y="1807"/>
                  </a:cubicBezTo>
                  <a:cubicBezTo>
                    <a:pt x="1055" y="1797"/>
                    <a:pt x="1067" y="1788"/>
                    <a:pt x="1077" y="1775"/>
                  </a:cubicBezTo>
                  <a:lnTo>
                    <a:pt x="1091" y="1751"/>
                  </a:lnTo>
                  <a:lnTo>
                    <a:pt x="1092" y="1718"/>
                  </a:lnTo>
                  <a:cubicBezTo>
                    <a:pt x="1088" y="1695"/>
                    <a:pt x="1082" y="1673"/>
                    <a:pt x="1075" y="1652"/>
                  </a:cubicBezTo>
                  <a:cubicBezTo>
                    <a:pt x="1062" y="1615"/>
                    <a:pt x="1055" y="1584"/>
                    <a:pt x="1052" y="1551"/>
                  </a:cubicBezTo>
                  <a:cubicBezTo>
                    <a:pt x="1045" y="1514"/>
                    <a:pt x="1046" y="1480"/>
                    <a:pt x="1054" y="1448"/>
                  </a:cubicBezTo>
                  <a:cubicBezTo>
                    <a:pt x="1067" y="1399"/>
                    <a:pt x="1084" y="1357"/>
                    <a:pt x="1105" y="1326"/>
                  </a:cubicBezTo>
                  <a:cubicBezTo>
                    <a:pt x="1131" y="1291"/>
                    <a:pt x="1140" y="1277"/>
                    <a:pt x="1150" y="1268"/>
                  </a:cubicBezTo>
                  <a:cubicBezTo>
                    <a:pt x="1174" y="1247"/>
                    <a:pt x="1189" y="1234"/>
                    <a:pt x="1203" y="1225"/>
                  </a:cubicBezTo>
                  <a:cubicBezTo>
                    <a:pt x="1226" y="1212"/>
                    <a:pt x="1243" y="1205"/>
                    <a:pt x="1262" y="1199"/>
                  </a:cubicBezTo>
                  <a:cubicBezTo>
                    <a:pt x="1294" y="1192"/>
                    <a:pt x="1311" y="1189"/>
                    <a:pt x="1327" y="1189"/>
                  </a:cubicBezTo>
                  <a:cubicBezTo>
                    <a:pt x="1341" y="1187"/>
                    <a:pt x="1355" y="1187"/>
                    <a:pt x="1368" y="1187"/>
                  </a:cubicBezTo>
                  <a:cubicBezTo>
                    <a:pt x="1408" y="1187"/>
                    <a:pt x="1450" y="1191"/>
                    <a:pt x="1492" y="1197"/>
                  </a:cubicBezTo>
                  <a:lnTo>
                    <a:pt x="1516" y="1198"/>
                  </a:lnTo>
                  <a:cubicBezTo>
                    <a:pt x="1543" y="1199"/>
                    <a:pt x="1562" y="1201"/>
                    <a:pt x="1579" y="1201"/>
                  </a:cubicBezTo>
                  <a:cubicBezTo>
                    <a:pt x="1628" y="1201"/>
                    <a:pt x="1648" y="1199"/>
                    <a:pt x="1666" y="1198"/>
                  </a:cubicBezTo>
                  <a:cubicBezTo>
                    <a:pt x="1680" y="1197"/>
                    <a:pt x="1696" y="1191"/>
                    <a:pt x="1710" y="1187"/>
                  </a:cubicBezTo>
                  <a:cubicBezTo>
                    <a:pt x="1750" y="1171"/>
                    <a:pt x="1765" y="1164"/>
                    <a:pt x="1780" y="1153"/>
                  </a:cubicBezTo>
                  <a:cubicBezTo>
                    <a:pt x="1786" y="1149"/>
                    <a:pt x="1802" y="1136"/>
                    <a:pt x="1815" y="1122"/>
                  </a:cubicBezTo>
                  <a:cubicBezTo>
                    <a:pt x="1828" y="1110"/>
                    <a:pt x="1839" y="1096"/>
                    <a:pt x="1849" y="1082"/>
                  </a:cubicBezTo>
                  <a:cubicBezTo>
                    <a:pt x="1857" y="1070"/>
                    <a:pt x="1868" y="1047"/>
                    <a:pt x="1881" y="1021"/>
                  </a:cubicBezTo>
                  <a:cubicBezTo>
                    <a:pt x="1887" y="1011"/>
                    <a:pt x="1897" y="985"/>
                    <a:pt x="1904" y="957"/>
                  </a:cubicBezTo>
                  <a:cubicBezTo>
                    <a:pt x="1914" y="928"/>
                    <a:pt x="1917" y="902"/>
                    <a:pt x="1921" y="873"/>
                  </a:cubicBezTo>
                  <a:cubicBezTo>
                    <a:pt x="1925" y="837"/>
                    <a:pt x="1928" y="802"/>
                    <a:pt x="1925" y="766"/>
                  </a:cubicBezTo>
                  <a:cubicBezTo>
                    <a:pt x="1924" y="724"/>
                    <a:pt x="1921" y="682"/>
                    <a:pt x="1917" y="641"/>
                  </a:cubicBezTo>
                  <a:cubicBezTo>
                    <a:pt x="1902" y="529"/>
                    <a:pt x="1868" y="407"/>
                    <a:pt x="1818" y="286"/>
                  </a:cubicBezTo>
                  <a:cubicBezTo>
                    <a:pt x="1801" y="246"/>
                    <a:pt x="1788" y="220"/>
                    <a:pt x="1772" y="195"/>
                  </a:cubicBezTo>
                  <a:cubicBezTo>
                    <a:pt x="1750" y="160"/>
                    <a:pt x="1729" y="127"/>
                    <a:pt x="1703" y="92"/>
                  </a:cubicBezTo>
                  <a:cubicBezTo>
                    <a:pt x="1657" y="63"/>
                    <a:pt x="1608" y="42"/>
                    <a:pt x="1556" y="23"/>
                  </a:cubicBezTo>
                  <a:cubicBezTo>
                    <a:pt x="1519" y="12"/>
                    <a:pt x="1476" y="7"/>
                    <a:pt x="1436" y="4"/>
                  </a:cubicBezTo>
                  <a:cubicBezTo>
                    <a:pt x="1406" y="2"/>
                    <a:pt x="1388" y="0"/>
                    <a:pt x="1370" y="0"/>
                  </a:cubicBezTo>
                  <a:close/>
                </a:path>
              </a:pathLst>
            </a:custGeom>
            <a:solidFill>
              <a:srgbClr val="FFE5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8" name="Google Shape;2858;p11"/>
            <p:cNvSpPr/>
            <p:nvPr/>
          </p:nvSpPr>
          <p:spPr>
            <a:xfrm rot="-7818833" flipH="1">
              <a:off x="7647896" y="1232564"/>
              <a:ext cx="99377" cy="120733"/>
            </a:xfrm>
            <a:custGeom>
              <a:avLst/>
              <a:gdLst/>
              <a:ahLst/>
              <a:cxnLst/>
              <a:rect l="l" t="t" r="r" b="b"/>
              <a:pathLst>
                <a:path w="1624" h="1973" extrusionOk="0">
                  <a:moveTo>
                    <a:pt x="742" y="1"/>
                  </a:moveTo>
                  <a:cubicBezTo>
                    <a:pt x="702" y="1"/>
                    <a:pt x="654" y="11"/>
                    <a:pt x="598" y="32"/>
                  </a:cubicBezTo>
                  <a:cubicBezTo>
                    <a:pt x="512" y="64"/>
                    <a:pt x="433" y="114"/>
                    <a:pt x="374" y="153"/>
                  </a:cubicBezTo>
                  <a:cubicBezTo>
                    <a:pt x="314" y="190"/>
                    <a:pt x="257" y="248"/>
                    <a:pt x="209" y="317"/>
                  </a:cubicBezTo>
                  <a:cubicBezTo>
                    <a:pt x="127" y="433"/>
                    <a:pt x="70" y="577"/>
                    <a:pt x="35" y="756"/>
                  </a:cubicBezTo>
                  <a:cubicBezTo>
                    <a:pt x="7" y="907"/>
                    <a:pt x="1" y="1079"/>
                    <a:pt x="15" y="1285"/>
                  </a:cubicBezTo>
                  <a:cubicBezTo>
                    <a:pt x="28" y="1450"/>
                    <a:pt x="58" y="1624"/>
                    <a:pt x="107" y="1799"/>
                  </a:cubicBezTo>
                  <a:lnTo>
                    <a:pt x="117" y="1842"/>
                  </a:lnTo>
                  <a:lnTo>
                    <a:pt x="149" y="1869"/>
                  </a:lnTo>
                  <a:cubicBezTo>
                    <a:pt x="179" y="1891"/>
                    <a:pt x="209" y="1909"/>
                    <a:pt x="245" y="1924"/>
                  </a:cubicBezTo>
                  <a:cubicBezTo>
                    <a:pt x="301" y="1945"/>
                    <a:pt x="357" y="1957"/>
                    <a:pt x="423" y="1965"/>
                  </a:cubicBezTo>
                  <a:cubicBezTo>
                    <a:pt x="475" y="1971"/>
                    <a:pt x="525" y="1973"/>
                    <a:pt x="575" y="1973"/>
                  </a:cubicBezTo>
                  <a:cubicBezTo>
                    <a:pt x="708" y="1973"/>
                    <a:pt x="838" y="1957"/>
                    <a:pt x="933" y="1944"/>
                  </a:cubicBezTo>
                  <a:cubicBezTo>
                    <a:pt x="999" y="1935"/>
                    <a:pt x="1080" y="1922"/>
                    <a:pt x="1163" y="1908"/>
                  </a:cubicBezTo>
                  <a:cubicBezTo>
                    <a:pt x="1199" y="1904"/>
                    <a:pt x="1232" y="1898"/>
                    <a:pt x="1268" y="1894"/>
                  </a:cubicBezTo>
                  <a:lnTo>
                    <a:pt x="1324" y="1886"/>
                  </a:lnTo>
                  <a:lnTo>
                    <a:pt x="1365" y="1882"/>
                  </a:lnTo>
                  <a:cubicBezTo>
                    <a:pt x="1396" y="1878"/>
                    <a:pt x="1411" y="1872"/>
                    <a:pt x="1426" y="1869"/>
                  </a:cubicBezTo>
                  <a:cubicBezTo>
                    <a:pt x="1447" y="1851"/>
                    <a:pt x="1447" y="1851"/>
                    <a:pt x="1447" y="1849"/>
                  </a:cubicBezTo>
                  <a:cubicBezTo>
                    <a:pt x="1462" y="1829"/>
                    <a:pt x="1476" y="1810"/>
                    <a:pt x="1489" y="1789"/>
                  </a:cubicBezTo>
                  <a:lnTo>
                    <a:pt x="1505" y="1763"/>
                  </a:lnTo>
                  <a:lnTo>
                    <a:pt x="1525" y="1736"/>
                  </a:lnTo>
                  <a:lnTo>
                    <a:pt x="1555" y="1690"/>
                  </a:lnTo>
                  <a:cubicBezTo>
                    <a:pt x="1566" y="1674"/>
                    <a:pt x="1575" y="1655"/>
                    <a:pt x="1584" y="1638"/>
                  </a:cubicBezTo>
                  <a:cubicBezTo>
                    <a:pt x="1594" y="1611"/>
                    <a:pt x="1601" y="1583"/>
                    <a:pt x="1605" y="1553"/>
                  </a:cubicBezTo>
                  <a:lnTo>
                    <a:pt x="1612" y="1509"/>
                  </a:lnTo>
                  <a:lnTo>
                    <a:pt x="1620" y="1466"/>
                  </a:lnTo>
                  <a:cubicBezTo>
                    <a:pt x="1620" y="1466"/>
                    <a:pt x="1624" y="1443"/>
                    <a:pt x="1624" y="1440"/>
                  </a:cubicBezTo>
                  <a:cubicBezTo>
                    <a:pt x="1602" y="1418"/>
                    <a:pt x="1581" y="1400"/>
                    <a:pt x="1558" y="1379"/>
                  </a:cubicBezTo>
                  <a:lnTo>
                    <a:pt x="1502" y="1335"/>
                  </a:lnTo>
                  <a:lnTo>
                    <a:pt x="1446" y="1289"/>
                  </a:lnTo>
                  <a:lnTo>
                    <a:pt x="1423" y="1272"/>
                  </a:lnTo>
                  <a:cubicBezTo>
                    <a:pt x="1299" y="1177"/>
                    <a:pt x="1181" y="1086"/>
                    <a:pt x="1088" y="973"/>
                  </a:cubicBezTo>
                  <a:cubicBezTo>
                    <a:pt x="1069" y="947"/>
                    <a:pt x="1052" y="921"/>
                    <a:pt x="1038" y="893"/>
                  </a:cubicBezTo>
                  <a:cubicBezTo>
                    <a:pt x="1025" y="851"/>
                    <a:pt x="1015" y="814"/>
                    <a:pt x="1012" y="779"/>
                  </a:cubicBezTo>
                  <a:cubicBezTo>
                    <a:pt x="1001" y="693"/>
                    <a:pt x="1001" y="607"/>
                    <a:pt x="999" y="521"/>
                  </a:cubicBezTo>
                  <a:cubicBezTo>
                    <a:pt x="999" y="482"/>
                    <a:pt x="999" y="442"/>
                    <a:pt x="998" y="403"/>
                  </a:cubicBezTo>
                  <a:cubicBezTo>
                    <a:pt x="995" y="344"/>
                    <a:pt x="990" y="286"/>
                    <a:pt x="980" y="229"/>
                  </a:cubicBezTo>
                  <a:cubicBezTo>
                    <a:pt x="969" y="166"/>
                    <a:pt x="945" y="111"/>
                    <a:pt x="911" y="74"/>
                  </a:cubicBezTo>
                  <a:cubicBezTo>
                    <a:pt x="878" y="38"/>
                    <a:pt x="837" y="15"/>
                    <a:pt x="792" y="3"/>
                  </a:cubicBezTo>
                  <a:cubicBezTo>
                    <a:pt x="790" y="4"/>
                    <a:pt x="788" y="4"/>
                    <a:pt x="785" y="4"/>
                  </a:cubicBezTo>
                  <a:cubicBezTo>
                    <a:pt x="775" y="4"/>
                    <a:pt x="759" y="1"/>
                    <a:pt x="742" y="1"/>
                  </a:cubicBezTo>
                  <a:close/>
                </a:path>
              </a:pathLst>
            </a:custGeom>
            <a:solidFill>
              <a:srgbClr val="FFE5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9" name="Google Shape;2859;p11"/>
            <p:cNvSpPr/>
            <p:nvPr/>
          </p:nvSpPr>
          <p:spPr>
            <a:xfrm rot="-7818833" flipH="1">
              <a:off x="7800146" y="829029"/>
              <a:ext cx="79428" cy="107454"/>
            </a:xfrm>
            <a:custGeom>
              <a:avLst/>
              <a:gdLst/>
              <a:ahLst/>
              <a:cxnLst/>
              <a:rect l="l" t="t" r="r" b="b"/>
              <a:pathLst>
                <a:path w="1298" h="1756" extrusionOk="0">
                  <a:moveTo>
                    <a:pt x="918" y="0"/>
                  </a:moveTo>
                  <a:cubicBezTo>
                    <a:pt x="829" y="39"/>
                    <a:pt x="743" y="79"/>
                    <a:pt x="657" y="120"/>
                  </a:cubicBezTo>
                  <a:lnTo>
                    <a:pt x="531" y="180"/>
                  </a:lnTo>
                  <a:cubicBezTo>
                    <a:pt x="490" y="199"/>
                    <a:pt x="449" y="219"/>
                    <a:pt x="407" y="237"/>
                  </a:cubicBezTo>
                  <a:lnTo>
                    <a:pt x="334" y="270"/>
                  </a:lnTo>
                  <a:lnTo>
                    <a:pt x="305" y="283"/>
                  </a:lnTo>
                  <a:cubicBezTo>
                    <a:pt x="285" y="292"/>
                    <a:pt x="265" y="302"/>
                    <a:pt x="248" y="308"/>
                  </a:cubicBezTo>
                  <a:cubicBezTo>
                    <a:pt x="232" y="308"/>
                    <a:pt x="212" y="319"/>
                    <a:pt x="196" y="339"/>
                  </a:cubicBezTo>
                  <a:cubicBezTo>
                    <a:pt x="113" y="450"/>
                    <a:pt x="58" y="552"/>
                    <a:pt x="32" y="651"/>
                  </a:cubicBezTo>
                  <a:cubicBezTo>
                    <a:pt x="3" y="756"/>
                    <a:pt x="1" y="871"/>
                    <a:pt x="26" y="993"/>
                  </a:cubicBezTo>
                  <a:cubicBezTo>
                    <a:pt x="48" y="1090"/>
                    <a:pt x="94" y="1195"/>
                    <a:pt x="169" y="1312"/>
                  </a:cubicBezTo>
                  <a:cubicBezTo>
                    <a:pt x="248" y="1435"/>
                    <a:pt x="345" y="1554"/>
                    <a:pt x="476" y="1687"/>
                  </a:cubicBezTo>
                  <a:cubicBezTo>
                    <a:pt x="488" y="1720"/>
                    <a:pt x="509" y="1743"/>
                    <a:pt x="533" y="1755"/>
                  </a:cubicBezTo>
                  <a:lnTo>
                    <a:pt x="559" y="1720"/>
                  </a:lnTo>
                  <a:cubicBezTo>
                    <a:pt x="578" y="1691"/>
                    <a:pt x="595" y="1664"/>
                    <a:pt x="615" y="1636"/>
                  </a:cubicBezTo>
                  <a:cubicBezTo>
                    <a:pt x="677" y="1553"/>
                    <a:pt x="742" y="1470"/>
                    <a:pt x="809" y="1391"/>
                  </a:cubicBezTo>
                  <a:lnTo>
                    <a:pt x="875" y="1316"/>
                  </a:lnTo>
                  <a:lnTo>
                    <a:pt x="903" y="1283"/>
                  </a:lnTo>
                  <a:cubicBezTo>
                    <a:pt x="939" y="1241"/>
                    <a:pt x="974" y="1202"/>
                    <a:pt x="1009" y="1161"/>
                  </a:cubicBezTo>
                  <a:cubicBezTo>
                    <a:pt x="1082" y="1072"/>
                    <a:pt x="1147" y="983"/>
                    <a:pt x="1203" y="895"/>
                  </a:cubicBezTo>
                  <a:cubicBezTo>
                    <a:pt x="1226" y="858"/>
                    <a:pt x="1249" y="802"/>
                    <a:pt x="1266" y="750"/>
                  </a:cubicBezTo>
                  <a:cubicBezTo>
                    <a:pt x="1283" y="681"/>
                    <a:pt x="1292" y="619"/>
                    <a:pt x="1296" y="556"/>
                  </a:cubicBezTo>
                  <a:cubicBezTo>
                    <a:pt x="1298" y="500"/>
                    <a:pt x="1290" y="433"/>
                    <a:pt x="1275" y="362"/>
                  </a:cubicBezTo>
                  <a:cubicBezTo>
                    <a:pt x="1260" y="308"/>
                    <a:pt x="1242" y="262"/>
                    <a:pt x="1219" y="217"/>
                  </a:cubicBezTo>
                  <a:cubicBezTo>
                    <a:pt x="1197" y="181"/>
                    <a:pt x="1174" y="148"/>
                    <a:pt x="1147" y="117"/>
                  </a:cubicBezTo>
                  <a:cubicBezTo>
                    <a:pt x="1124" y="95"/>
                    <a:pt x="1098" y="75"/>
                    <a:pt x="1074" y="56"/>
                  </a:cubicBezTo>
                  <a:cubicBezTo>
                    <a:pt x="1042" y="41"/>
                    <a:pt x="1012" y="26"/>
                    <a:pt x="982" y="16"/>
                  </a:cubicBezTo>
                  <a:lnTo>
                    <a:pt x="924" y="3"/>
                  </a:lnTo>
                  <a:cubicBezTo>
                    <a:pt x="923" y="0"/>
                    <a:pt x="921" y="0"/>
                    <a:pt x="918" y="0"/>
                  </a:cubicBezTo>
                  <a:close/>
                </a:path>
              </a:pathLst>
            </a:custGeom>
            <a:solidFill>
              <a:srgbClr val="FFE5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0" name="Google Shape;2860;p11"/>
            <p:cNvSpPr/>
            <p:nvPr/>
          </p:nvSpPr>
          <p:spPr>
            <a:xfrm rot="-7818833" flipH="1">
              <a:off x="7547043" y="474078"/>
              <a:ext cx="171461" cy="194041"/>
            </a:xfrm>
            <a:custGeom>
              <a:avLst/>
              <a:gdLst/>
              <a:ahLst/>
              <a:cxnLst/>
              <a:rect l="l" t="t" r="r" b="b"/>
              <a:pathLst>
                <a:path w="2802" h="3171" extrusionOk="0">
                  <a:moveTo>
                    <a:pt x="1882" y="0"/>
                  </a:moveTo>
                  <a:cubicBezTo>
                    <a:pt x="1832" y="25"/>
                    <a:pt x="1786" y="59"/>
                    <a:pt x="1740" y="98"/>
                  </a:cubicBezTo>
                  <a:cubicBezTo>
                    <a:pt x="1688" y="146"/>
                    <a:pt x="1639" y="203"/>
                    <a:pt x="1586" y="281"/>
                  </a:cubicBezTo>
                  <a:cubicBezTo>
                    <a:pt x="1487" y="420"/>
                    <a:pt x="1409" y="575"/>
                    <a:pt x="1335" y="736"/>
                  </a:cubicBezTo>
                  <a:cubicBezTo>
                    <a:pt x="1290" y="834"/>
                    <a:pt x="1247" y="930"/>
                    <a:pt x="1205" y="1025"/>
                  </a:cubicBezTo>
                  <a:lnTo>
                    <a:pt x="1180" y="1082"/>
                  </a:lnTo>
                  <a:lnTo>
                    <a:pt x="1111" y="1239"/>
                  </a:lnTo>
                  <a:cubicBezTo>
                    <a:pt x="1079" y="1303"/>
                    <a:pt x="1047" y="1369"/>
                    <a:pt x="1014" y="1437"/>
                  </a:cubicBezTo>
                  <a:cubicBezTo>
                    <a:pt x="967" y="1526"/>
                    <a:pt x="911" y="1621"/>
                    <a:pt x="838" y="1704"/>
                  </a:cubicBezTo>
                  <a:cubicBezTo>
                    <a:pt x="820" y="1720"/>
                    <a:pt x="783" y="1756"/>
                    <a:pt x="723" y="1796"/>
                  </a:cubicBezTo>
                  <a:cubicBezTo>
                    <a:pt x="652" y="1836"/>
                    <a:pt x="573" y="1872"/>
                    <a:pt x="481" y="1901"/>
                  </a:cubicBezTo>
                  <a:cubicBezTo>
                    <a:pt x="443" y="1914"/>
                    <a:pt x="401" y="1925"/>
                    <a:pt x="359" y="1935"/>
                  </a:cubicBezTo>
                  <a:cubicBezTo>
                    <a:pt x="296" y="1951"/>
                    <a:pt x="234" y="1968"/>
                    <a:pt x="173" y="1988"/>
                  </a:cubicBezTo>
                  <a:cubicBezTo>
                    <a:pt x="137" y="2001"/>
                    <a:pt x="98" y="2023"/>
                    <a:pt x="69" y="2050"/>
                  </a:cubicBezTo>
                  <a:cubicBezTo>
                    <a:pt x="36" y="2080"/>
                    <a:pt x="16" y="2120"/>
                    <a:pt x="6" y="2174"/>
                  </a:cubicBezTo>
                  <a:cubicBezTo>
                    <a:pt x="0" y="2221"/>
                    <a:pt x="15" y="2268"/>
                    <a:pt x="30" y="2314"/>
                  </a:cubicBezTo>
                  <a:cubicBezTo>
                    <a:pt x="49" y="2372"/>
                    <a:pt x="84" y="2425"/>
                    <a:pt x="114" y="2472"/>
                  </a:cubicBezTo>
                  <a:cubicBezTo>
                    <a:pt x="180" y="2577"/>
                    <a:pt x="243" y="2656"/>
                    <a:pt x="309" y="2741"/>
                  </a:cubicBezTo>
                  <a:lnTo>
                    <a:pt x="325" y="2761"/>
                  </a:lnTo>
                  <a:cubicBezTo>
                    <a:pt x="346" y="2790"/>
                    <a:pt x="371" y="2817"/>
                    <a:pt x="394" y="2841"/>
                  </a:cubicBezTo>
                  <a:lnTo>
                    <a:pt x="454" y="2866"/>
                  </a:lnTo>
                  <a:lnTo>
                    <a:pt x="486" y="2876"/>
                  </a:lnTo>
                  <a:cubicBezTo>
                    <a:pt x="558" y="2896"/>
                    <a:pt x="619" y="2909"/>
                    <a:pt x="681" y="2916"/>
                  </a:cubicBezTo>
                  <a:cubicBezTo>
                    <a:pt x="741" y="2922"/>
                    <a:pt x="802" y="2926"/>
                    <a:pt x="862" y="2931"/>
                  </a:cubicBezTo>
                  <a:lnTo>
                    <a:pt x="918" y="2931"/>
                  </a:lnTo>
                  <a:lnTo>
                    <a:pt x="976" y="2932"/>
                  </a:lnTo>
                  <a:cubicBezTo>
                    <a:pt x="1006" y="2932"/>
                    <a:pt x="1034" y="2932"/>
                    <a:pt x="1065" y="2933"/>
                  </a:cubicBezTo>
                  <a:cubicBezTo>
                    <a:pt x="1154" y="2939"/>
                    <a:pt x="1227" y="2948"/>
                    <a:pt x="1294" y="2966"/>
                  </a:cubicBezTo>
                  <a:cubicBezTo>
                    <a:pt x="1388" y="2989"/>
                    <a:pt x="1478" y="3018"/>
                    <a:pt x="1567" y="3048"/>
                  </a:cubicBezTo>
                  <a:lnTo>
                    <a:pt x="1599" y="3060"/>
                  </a:lnTo>
                  <a:cubicBezTo>
                    <a:pt x="1643" y="3076"/>
                    <a:pt x="1688" y="3090"/>
                    <a:pt x="1733" y="3104"/>
                  </a:cubicBezTo>
                  <a:cubicBezTo>
                    <a:pt x="1860" y="3142"/>
                    <a:pt x="1967" y="3163"/>
                    <a:pt x="2067" y="3170"/>
                  </a:cubicBezTo>
                  <a:cubicBezTo>
                    <a:pt x="2130" y="3170"/>
                    <a:pt x="2171" y="3168"/>
                    <a:pt x="2211" y="3160"/>
                  </a:cubicBezTo>
                  <a:cubicBezTo>
                    <a:pt x="2255" y="3149"/>
                    <a:pt x="2291" y="3136"/>
                    <a:pt x="2326" y="3119"/>
                  </a:cubicBezTo>
                  <a:cubicBezTo>
                    <a:pt x="2353" y="3104"/>
                    <a:pt x="2376" y="3086"/>
                    <a:pt x="2399" y="3067"/>
                  </a:cubicBezTo>
                  <a:cubicBezTo>
                    <a:pt x="2432" y="3034"/>
                    <a:pt x="2461" y="2997"/>
                    <a:pt x="2485" y="2956"/>
                  </a:cubicBezTo>
                  <a:cubicBezTo>
                    <a:pt x="2515" y="2902"/>
                    <a:pt x="2540" y="2846"/>
                    <a:pt x="2558" y="2788"/>
                  </a:cubicBezTo>
                  <a:cubicBezTo>
                    <a:pt x="2612" y="2615"/>
                    <a:pt x="2633" y="2445"/>
                    <a:pt x="2652" y="2280"/>
                  </a:cubicBezTo>
                  <a:lnTo>
                    <a:pt x="2673" y="2122"/>
                  </a:lnTo>
                  <a:lnTo>
                    <a:pt x="2679" y="2087"/>
                  </a:lnTo>
                  <a:cubicBezTo>
                    <a:pt x="2686" y="2037"/>
                    <a:pt x="2692" y="1994"/>
                    <a:pt x="2701" y="1950"/>
                  </a:cubicBezTo>
                  <a:cubicBezTo>
                    <a:pt x="2709" y="1901"/>
                    <a:pt x="2722" y="1850"/>
                    <a:pt x="2736" y="1800"/>
                  </a:cubicBezTo>
                  <a:cubicBezTo>
                    <a:pt x="2767" y="1681"/>
                    <a:pt x="2794" y="1563"/>
                    <a:pt x="2801" y="1441"/>
                  </a:cubicBezTo>
                  <a:cubicBezTo>
                    <a:pt x="2801" y="1404"/>
                    <a:pt x="2800" y="1369"/>
                    <a:pt x="2794" y="1336"/>
                  </a:cubicBezTo>
                  <a:cubicBezTo>
                    <a:pt x="2787" y="1310"/>
                    <a:pt x="2780" y="1289"/>
                    <a:pt x="2770" y="1266"/>
                  </a:cubicBezTo>
                  <a:lnTo>
                    <a:pt x="2755" y="1244"/>
                  </a:lnTo>
                  <a:lnTo>
                    <a:pt x="2736" y="1226"/>
                  </a:lnTo>
                  <a:cubicBezTo>
                    <a:pt x="2722" y="1210"/>
                    <a:pt x="2709" y="1200"/>
                    <a:pt x="2695" y="1193"/>
                  </a:cubicBezTo>
                  <a:cubicBezTo>
                    <a:pt x="2688" y="1188"/>
                    <a:pt x="2672" y="1183"/>
                    <a:pt x="2656" y="1180"/>
                  </a:cubicBezTo>
                  <a:lnTo>
                    <a:pt x="2606" y="1174"/>
                  </a:lnTo>
                  <a:cubicBezTo>
                    <a:pt x="2580" y="1174"/>
                    <a:pt x="2557" y="1178"/>
                    <a:pt x="2533" y="1180"/>
                  </a:cubicBezTo>
                  <a:lnTo>
                    <a:pt x="2484" y="1183"/>
                  </a:lnTo>
                  <a:cubicBezTo>
                    <a:pt x="2461" y="1185"/>
                    <a:pt x="2439" y="1187"/>
                    <a:pt x="2415" y="1187"/>
                  </a:cubicBezTo>
                  <a:cubicBezTo>
                    <a:pt x="2403" y="1187"/>
                    <a:pt x="2392" y="1185"/>
                    <a:pt x="2379" y="1185"/>
                  </a:cubicBezTo>
                  <a:cubicBezTo>
                    <a:pt x="2353" y="1180"/>
                    <a:pt x="2324" y="1174"/>
                    <a:pt x="2300" y="1154"/>
                  </a:cubicBezTo>
                  <a:cubicBezTo>
                    <a:pt x="2270" y="1129"/>
                    <a:pt x="2252" y="1108"/>
                    <a:pt x="2241" y="1082"/>
                  </a:cubicBezTo>
                  <a:cubicBezTo>
                    <a:pt x="2231" y="1056"/>
                    <a:pt x="2221" y="1030"/>
                    <a:pt x="2225" y="1002"/>
                  </a:cubicBezTo>
                  <a:cubicBezTo>
                    <a:pt x="2228" y="973"/>
                    <a:pt x="2235" y="946"/>
                    <a:pt x="2247" y="927"/>
                  </a:cubicBezTo>
                  <a:cubicBezTo>
                    <a:pt x="2268" y="885"/>
                    <a:pt x="2296" y="845"/>
                    <a:pt x="2321" y="808"/>
                  </a:cubicBezTo>
                  <a:lnTo>
                    <a:pt x="2357" y="755"/>
                  </a:lnTo>
                  <a:cubicBezTo>
                    <a:pt x="2370" y="734"/>
                    <a:pt x="2383" y="713"/>
                    <a:pt x="2392" y="693"/>
                  </a:cubicBezTo>
                  <a:cubicBezTo>
                    <a:pt x="2400" y="673"/>
                    <a:pt x="2408" y="654"/>
                    <a:pt x="2413" y="634"/>
                  </a:cubicBezTo>
                  <a:cubicBezTo>
                    <a:pt x="2420" y="605"/>
                    <a:pt x="2425" y="585"/>
                    <a:pt x="2425" y="562"/>
                  </a:cubicBezTo>
                  <a:cubicBezTo>
                    <a:pt x="2425" y="548"/>
                    <a:pt x="2422" y="532"/>
                    <a:pt x="2420" y="518"/>
                  </a:cubicBezTo>
                  <a:cubicBezTo>
                    <a:pt x="2420" y="512"/>
                    <a:pt x="2413" y="493"/>
                    <a:pt x="2408" y="474"/>
                  </a:cubicBezTo>
                  <a:cubicBezTo>
                    <a:pt x="2400" y="454"/>
                    <a:pt x="2392" y="436"/>
                    <a:pt x="2382" y="418"/>
                  </a:cubicBezTo>
                  <a:lnTo>
                    <a:pt x="2357" y="385"/>
                  </a:lnTo>
                  <a:cubicBezTo>
                    <a:pt x="2347" y="371"/>
                    <a:pt x="2334" y="357"/>
                    <a:pt x="2321" y="345"/>
                  </a:cubicBezTo>
                  <a:cubicBezTo>
                    <a:pt x="2298" y="325"/>
                    <a:pt x="2262" y="295"/>
                    <a:pt x="2225" y="268"/>
                  </a:cubicBezTo>
                  <a:lnTo>
                    <a:pt x="2149" y="217"/>
                  </a:lnTo>
                  <a:lnTo>
                    <a:pt x="2130" y="204"/>
                  </a:lnTo>
                  <a:cubicBezTo>
                    <a:pt x="2048" y="153"/>
                    <a:pt x="1990" y="115"/>
                    <a:pt x="1941" y="68"/>
                  </a:cubicBezTo>
                  <a:cubicBezTo>
                    <a:pt x="1922" y="48"/>
                    <a:pt x="1902" y="26"/>
                    <a:pt x="1883" y="5"/>
                  </a:cubicBezTo>
                  <a:cubicBezTo>
                    <a:pt x="1886" y="0"/>
                    <a:pt x="1882" y="0"/>
                    <a:pt x="1882" y="0"/>
                  </a:cubicBezTo>
                  <a:close/>
                </a:path>
              </a:pathLst>
            </a:custGeom>
            <a:solidFill>
              <a:srgbClr val="FFE5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1" name="Google Shape;2861;p11"/>
            <p:cNvSpPr/>
            <p:nvPr/>
          </p:nvSpPr>
          <p:spPr>
            <a:xfrm rot="-7818833" flipH="1">
              <a:off x="7834731" y="221277"/>
              <a:ext cx="124466" cy="117490"/>
            </a:xfrm>
            <a:custGeom>
              <a:avLst/>
              <a:gdLst/>
              <a:ahLst/>
              <a:cxnLst/>
              <a:rect l="l" t="t" r="r" b="b"/>
              <a:pathLst>
                <a:path w="2034" h="1920" extrusionOk="0">
                  <a:moveTo>
                    <a:pt x="1486" y="0"/>
                  </a:moveTo>
                  <a:cubicBezTo>
                    <a:pt x="1450" y="2"/>
                    <a:pt x="1417" y="9"/>
                    <a:pt x="1381" y="19"/>
                  </a:cubicBezTo>
                  <a:cubicBezTo>
                    <a:pt x="1319" y="38"/>
                    <a:pt x="1259" y="74"/>
                    <a:pt x="1197" y="127"/>
                  </a:cubicBezTo>
                  <a:cubicBezTo>
                    <a:pt x="1140" y="177"/>
                    <a:pt x="1095" y="234"/>
                    <a:pt x="1058" y="285"/>
                  </a:cubicBezTo>
                  <a:cubicBezTo>
                    <a:pt x="1008" y="355"/>
                    <a:pt x="965" y="428"/>
                    <a:pt x="921" y="503"/>
                  </a:cubicBezTo>
                  <a:lnTo>
                    <a:pt x="871" y="589"/>
                  </a:lnTo>
                  <a:cubicBezTo>
                    <a:pt x="807" y="701"/>
                    <a:pt x="753" y="793"/>
                    <a:pt x="687" y="869"/>
                  </a:cubicBezTo>
                  <a:cubicBezTo>
                    <a:pt x="667" y="888"/>
                    <a:pt x="650" y="907"/>
                    <a:pt x="630" y="921"/>
                  </a:cubicBezTo>
                  <a:cubicBezTo>
                    <a:pt x="617" y="928"/>
                    <a:pt x="605" y="935"/>
                    <a:pt x="590" y="941"/>
                  </a:cubicBezTo>
                  <a:cubicBezTo>
                    <a:pt x="554" y="950"/>
                    <a:pt x="522" y="953"/>
                    <a:pt x="488" y="955"/>
                  </a:cubicBezTo>
                  <a:lnTo>
                    <a:pt x="452" y="955"/>
                  </a:lnTo>
                  <a:cubicBezTo>
                    <a:pt x="400" y="955"/>
                    <a:pt x="345" y="951"/>
                    <a:pt x="292" y="948"/>
                  </a:cubicBezTo>
                  <a:lnTo>
                    <a:pt x="229" y="944"/>
                  </a:lnTo>
                  <a:cubicBezTo>
                    <a:pt x="199" y="942"/>
                    <a:pt x="166" y="941"/>
                    <a:pt x="136" y="941"/>
                  </a:cubicBezTo>
                  <a:cubicBezTo>
                    <a:pt x="90" y="941"/>
                    <a:pt x="47" y="945"/>
                    <a:pt x="5" y="957"/>
                  </a:cubicBezTo>
                  <a:cubicBezTo>
                    <a:pt x="1" y="1014"/>
                    <a:pt x="5" y="1067"/>
                    <a:pt x="19" y="1129"/>
                  </a:cubicBezTo>
                  <a:cubicBezTo>
                    <a:pt x="32" y="1164"/>
                    <a:pt x="47" y="1202"/>
                    <a:pt x="64" y="1243"/>
                  </a:cubicBezTo>
                  <a:cubicBezTo>
                    <a:pt x="77" y="1266"/>
                    <a:pt x="87" y="1281"/>
                    <a:pt x="97" y="1296"/>
                  </a:cubicBezTo>
                  <a:cubicBezTo>
                    <a:pt x="111" y="1312"/>
                    <a:pt x="126" y="1330"/>
                    <a:pt x="137" y="1345"/>
                  </a:cubicBezTo>
                  <a:cubicBezTo>
                    <a:pt x="170" y="1373"/>
                    <a:pt x="202" y="1401"/>
                    <a:pt x="238" y="1424"/>
                  </a:cubicBezTo>
                  <a:cubicBezTo>
                    <a:pt x="335" y="1481"/>
                    <a:pt x="443" y="1518"/>
                    <a:pt x="552" y="1556"/>
                  </a:cubicBezTo>
                  <a:lnTo>
                    <a:pt x="595" y="1570"/>
                  </a:lnTo>
                  <a:cubicBezTo>
                    <a:pt x="628" y="1580"/>
                    <a:pt x="660" y="1590"/>
                    <a:pt x="690" y="1603"/>
                  </a:cubicBezTo>
                  <a:cubicBezTo>
                    <a:pt x="726" y="1618"/>
                    <a:pt x="761" y="1633"/>
                    <a:pt x="796" y="1649"/>
                  </a:cubicBezTo>
                  <a:lnTo>
                    <a:pt x="920" y="1709"/>
                  </a:lnTo>
                  <a:lnTo>
                    <a:pt x="975" y="1735"/>
                  </a:lnTo>
                  <a:cubicBezTo>
                    <a:pt x="1010" y="1754"/>
                    <a:pt x="1046" y="1771"/>
                    <a:pt x="1084" y="1788"/>
                  </a:cubicBezTo>
                  <a:cubicBezTo>
                    <a:pt x="1170" y="1827"/>
                    <a:pt x="1263" y="1870"/>
                    <a:pt x="1361" y="1899"/>
                  </a:cubicBezTo>
                  <a:cubicBezTo>
                    <a:pt x="1398" y="1911"/>
                    <a:pt x="1427" y="1918"/>
                    <a:pt x="1457" y="1919"/>
                  </a:cubicBezTo>
                  <a:cubicBezTo>
                    <a:pt x="1493" y="1893"/>
                    <a:pt x="1513" y="1865"/>
                    <a:pt x="1529" y="1839"/>
                  </a:cubicBezTo>
                  <a:cubicBezTo>
                    <a:pt x="1556" y="1798"/>
                    <a:pt x="1584" y="1757"/>
                    <a:pt x="1608" y="1717"/>
                  </a:cubicBezTo>
                  <a:cubicBezTo>
                    <a:pt x="1665" y="1623"/>
                    <a:pt x="1730" y="1516"/>
                    <a:pt x="1788" y="1405"/>
                  </a:cubicBezTo>
                  <a:cubicBezTo>
                    <a:pt x="1871" y="1250"/>
                    <a:pt x="1924" y="1085"/>
                    <a:pt x="1976" y="915"/>
                  </a:cubicBezTo>
                  <a:lnTo>
                    <a:pt x="1993" y="862"/>
                  </a:lnTo>
                  <a:lnTo>
                    <a:pt x="2032" y="730"/>
                  </a:lnTo>
                  <a:cubicBezTo>
                    <a:pt x="2033" y="698"/>
                    <a:pt x="2032" y="665"/>
                    <a:pt x="2032" y="635"/>
                  </a:cubicBezTo>
                  <a:cubicBezTo>
                    <a:pt x="2030" y="568"/>
                    <a:pt x="2017" y="496"/>
                    <a:pt x="1997" y="421"/>
                  </a:cubicBezTo>
                  <a:cubicBezTo>
                    <a:pt x="1976" y="342"/>
                    <a:pt x="1947" y="275"/>
                    <a:pt x="1908" y="219"/>
                  </a:cubicBezTo>
                  <a:cubicBezTo>
                    <a:pt x="1872" y="165"/>
                    <a:pt x="1828" y="119"/>
                    <a:pt x="1772" y="82"/>
                  </a:cubicBezTo>
                  <a:cubicBezTo>
                    <a:pt x="1723" y="51"/>
                    <a:pt x="1660" y="25"/>
                    <a:pt x="1584" y="9"/>
                  </a:cubicBezTo>
                  <a:cubicBezTo>
                    <a:pt x="1551" y="0"/>
                    <a:pt x="1528" y="0"/>
                    <a:pt x="1512" y="0"/>
                  </a:cubicBezTo>
                  <a:close/>
                </a:path>
              </a:pathLst>
            </a:custGeom>
            <a:solidFill>
              <a:srgbClr val="FFE5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2" name="Google Shape;2862;p11"/>
            <p:cNvSpPr/>
            <p:nvPr/>
          </p:nvSpPr>
          <p:spPr>
            <a:xfrm rot="-7818833" flipH="1">
              <a:off x="7859356" y="426905"/>
              <a:ext cx="96562" cy="127892"/>
            </a:xfrm>
            <a:custGeom>
              <a:avLst/>
              <a:gdLst/>
              <a:ahLst/>
              <a:cxnLst/>
              <a:rect l="l" t="t" r="r" b="b"/>
              <a:pathLst>
                <a:path w="1578" h="2090" extrusionOk="0">
                  <a:moveTo>
                    <a:pt x="1182" y="1"/>
                  </a:moveTo>
                  <a:cubicBezTo>
                    <a:pt x="1139" y="1"/>
                    <a:pt x="1095" y="2"/>
                    <a:pt x="1052" y="8"/>
                  </a:cubicBezTo>
                  <a:cubicBezTo>
                    <a:pt x="919" y="21"/>
                    <a:pt x="780" y="57"/>
                    <a:pt x="654" y="114"/>
                  </a:cubicBezTo>
                  <a:cubicBezTo>
                    <a:pt x="519" y="175"/>
                    <a:pt x="404" y="255"/>
                    <a:pt x="313" y="351"/>
                  </a:cubicBezTo>
                  <a:cubicBezTo>
                    <a:pt x="273" y="396"/>
                    <a:pt x="233" y="448"/>
                    <a:pt x="194" y="511"/>
                  </a:cubicBezTo>
                  <a:cubicBezTo>
                    <a:pt x="151" y="575"/>
                    <a:pt x="111" y="642"/>
                    <a:pt x="76" y="712"/>
                  </a:cubicBezTo>
                  <a:cubicBezTo>
                    <a:pt x="39" y="787"/>
                    <a:pt x="0" y="876"/>
                    <a:pt x="4" y="963"/>
                  </a:cubicBezTo>
                  <a:cubicBezTo>
                    <a:pt x="9" y="999"/>
                    <a:pt x="19" y="1031"/>
                    <a:pt x="36" y="1062"/>
                  </a:cubicBezTo>
                  <a:cubicBezTo>
                    <a:pt x="50" y="1091"/>
                    <a:pt x="75" y="1116"/>
                    <a:pt x="112" y="1139"/>
                  </a:cubicBezTo>
                  <a:cubicBezTo>
                    <a:pt x="132" y="1153"/>
                    <a:pt x="158" y="1163"/>
                    <a:pt x="181" y="1170"/>
                  </a:cubicBezTo>
                  <a:cubicBezTo>
                    <a:pt x="221" y="1182"/>
                    <a:pt x="253" y="1186"/>
                    <a:pt x="282" y="1189"/>
                  </a:cubicBezTo>
                  <a:lnTo>
                    <a:pt x="308" y="1193"/>
                  </a:lnTo>
                  <a:lnTo>
                    <a:pt x="399" y="1200"/>
                  </a:lnTo>
                  <a:lnTo>
                    <a:pt x="441" y="1203"/>
                  </a:lnTo>
                  <a:lnTo>
                    <a:pt x="468" y="1207"/>
                  </a:lnTo>
                  <a:lnTo>
                    <a:pt x="522" y="1213"/>
                  </a:lnTo>
                  <a:cubicBezTo>
                    <a:pt x="573" y="1220"/>
                    <a:pt x="622" y="1230"/>
                    <a:pt x="669" y="1249"/>
                  </a:cubicBezTo>
                  <a:cubicBezTo>
                    <a:pt x="692" y="1261"/>
                    <a:pt x="715" y="1274"/>
                    <a:pt x="738" y="1289"/>
                  </a:cubicBezTo>
                  <a:lnTo>
                    <a:pt x="771" y="1325"/>
                  </a:lnTo>
                  <a:cubicBezTo>
                    <a:pt x="822" y="1396"/>
                    <a:pt x="859" y="1480"/>
                    <a:pt x="892" y="1561"/>
                  </a:cubicBezTo>
                  <a:lnTo>
                    <a:pt x="909" y="1601"/>
                  </a:lnTo>
                  <a:cubicBezTo>
                    <a:pt x="951" y="1702"/>
                    <a:pt x="994" y="1806"/>
                    <a:pt x="1049" y="1907"/>
                  </a:cubicBezTo>
                  <a:cubicBezTo>
                    <a:pt x="1085" y="1976"/>
                    <a:pt x="1125" y="2033"/>
                    <a:pt x="1169" y="2079"/>
                  </a:cubicBezTo>
                  <a:lnTo>
                    <a:pt x="1251" y="2089"/>
                  </a:lnTo>
                  <a:lnTo>
                    <a:pt x="1294" y="2089"/>
                  </a:lnTo>
                  <a:cubicBezTo>
                    <a:pt x="1310" y="2089"/>
                    <a:pt x="1324" y="2089"/>
                    <a:pt x="1339" y="2086"/>
                  </a:cubicBezTo>
                  <a:cubicBezTo>
                    <a:pt x="1353" y="2085"/>
                    <a:pt x="1366" y="2084"/>
                    <a:pt x="1376" y="2079"/>
                  </a:cubicBezTo>
                  <a:cubicBezTo>
                    <a:pt x="1395" y="2075"/>
                    <a:pt x="1411" y="2068"/>
                    <a:pt x="1426" y="2061"/>
                  </a:cubicBezTo>
                  <a:cubicBezTo>
                    <a:pt x="1442" y="2049"/>
                    <a:pt x="1448" y="2046"/>
                    <a:pt x="1454" y="2040"/>
                  </a:cubicBezTo>
                  <a:cubicBezTo>
                    <a:pt x="1462" y="2032"/>
                    <a:pt x="1468" y="2025"/>
                    <a:pt x="1477" y="2013"/>
                  </a:cubicBezTo>
                  <a:cubicBezTo>
                    <a:pt x="1488" y="1993"/>
                    <a:pt x="1495" y="1977"/>
                    <a:pt x="1503" y="1960"/>
                  </a:cubicBezTo>
                  <a:cubicBezTo>
                    <a:pt x="1518" y="1900"/>
                    <a:pt x="1524" y="1845"/>
                    <a:pt x="1528" y="1789"/>
                  </a:cubicBezTo>
                  <a:cubicBezTo>
                    <a:pt x="1534" y="1720"/>
                    <a:pt x="1538" y="1654"/>
                    <a:pt x="1543" y="1588"/>
                  </a:cubicBezTo>
                  <a:cubicBezTo>
                    <a:pt x="1556" y="1429"/>
                    <a:pt x="1569" y="1268"/>
                    <a:pt x="1576" y="1108"/>
                  </a:cubicBezTo>
                  <a:cubicBezTo>
                    <a:pt x="1577" y="1072"/>
                    <a:pt x="1576" y="1035"/>
                    <a:pt x="1571" y="999"/>
                  </a:cubicBezTo>
                  <a:cubicBezTo>
                    <a:pt x="1567" y="958"/>
                    <a:pt x="1561" y="916"/>
                    <a:pt x="1553" y="876"/>
                  </a:cubicBezTo>
                  <a:cubicBezTo>
                    <a:pt x="1524" y="762"/>
                    <a:pt x="1478" y="650"/>
                    <a:pt x="1435" y="548"/>
                  </a:cubicBezTo>
                  <a:lnTo>
                    <a:pt x="1418" y="507"/>
                  </a:lnTo>
                  <a:cubicBezTo>
                    <a:pt x="1380" y="420"/>
                    <a:pt x="1342" y="337"/>
                    <a:pt x="1312" y="248"/>
                  </a:cubicBezTo>
                  <a:cubicBezTo>
                    <a:pt x="1294" y="198"/>
                    <a:pt x="1280" y="146"/>
                    <a:pt x="1267" y="94"/>
                  </a:cubicBezTo>
                  <a:cubicBezTo>
                    <a:pt x="1261" y="67"/>
                    <a:pt x="1255" y="40"/>
                    <a:pt x="1253" y="14"/>
                  </a:cubicBezTo>
                  <a:cubicBezTo>
                    <a:pt x="1228" y="1"/>
                    <a:pt x="1207" y="1"/>
                    <a:pt x="1182" y="1"/>
                  </a:cubicBezTo>
                  <a:close/>
                </a:path>
              </a:pathLst>
            </a:custGeom>
            <a:solidFill>
              <a:srgbClr val="FFE5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3" name="Google Shape;2863;p11"/>
            <p:cNvSpPr/>
            <p:nvPr/>
          </p:nvSpPr>
          <p:spPr>
            <a:xfrm rot="-7818833" flipH="1">
              <a:off x="7937623" y="343266"/>
              <a:ext cx="99071" cy="107026"/>
            </a:xfrm>
            <a:custGeom>
              <a:avLst/>
              <a:gdLst/>
              <a:ahLst/>
              <a:cxnLst/>
              <a:rect l="l" t="t" r="r" b="b"/>
              <a:pathLst>
                <a:path w="1619" h="1749" extrusionOk="0">
                  <a:moveTo>
                    <a:pt x="931" y="1"/>
                  </a:moveTo>
                  <a:cubicBezTo>
                    <a:pt x="901" y="1"/>
                    <a:pt x="871" y="5"/>
                    <a:pt x="841" y="7"/>
                  </a:cubicBezTo>
                  <a:cubicBezTo>
                    <a:pt x="795" y="12"/>
                    <a:pt x="750" y="22"/>
                    <a:pt x="708" y="35"/>
                  </a:cubicBezTo>
                  <a:cubicBezTo>
                    <a:pt x="684" y="42"/>
                    <a:pt x="658" y="50"/>
                    <a:pt x="634" y="58"/>
                  </a:cubicBezTo>
                  <a:cubicBezTo>
                    <a:pt x="622" y="63"/>
                    <a:pt x="611" y="68"/>
                    <a:pt x="596" y="78"/>
                  </a:cubicBezTo>
                  <a:cubicBezTo>
                    <a:pt x="563" y="99"/>
                    <a:pt x="543" y="120"/>
                    <a:pt x="526" y="140"/>
                  </a:cubicBezTo>
                  <a:cubicBezTo>
                    <a:pt x="460" y="213"/>
                    <a:pt x="418" y="278"/>
                    <a:pt x="384" y="334"/>
                  </a:cubicBezTo>
                  <a:cubicBezTo>
                    <a:pt x="326" y="423"/>
                    <a:pt x="275" y="518"/>
                    <a:pt x="226" y="614"/>
                  </a:cubicBezTo>
                  <a:cubicBezTo>
                    <a:pt x="138" y="782"/>
                    <a:pt x="65" y="944"/>
                    <a:pt x="0" y="1111"/>
                  </a:cubicBezTo>
                  <a:cubicBezTo>
                    <a:pt x="40" y="1117"/>
                    <a:pt x="66" y="1136"/>
                    <a:pt x="69" y="1167"/>
                  </a:cubicBezTo>
                  <a:cubicBezTo>
                    <a:pt x="74" y="1193"/>
                    <a:pt x="76" y="1219"/>
                    <a:pt x="82" y="1243"/>
                  </a:cubicBezTo>
                  <a:cubicBezTo>
                    <a:pt x="96" y="1301"/>
                    <a:pt x="115" y="1351"/>
                    <a:pt x="138" y="1400"/>
                  </a:cubicBezTo>
                  <a:cubicBezTo>
                    <a:pt x="167" y="1450"/>
                    <a:pt x="188" y="1480"/>
                    <a:pt x="216" y="1509"/>
                  </a:cubicBezTo>
                  <a:cubicBezTo>
                    <a:pt x="239" y="1535"/>
                    <a:pt x="275" y="1564"/>
                    <a:pt x="316" y="1588"/>
                  </a:cubicBezTo>
                  <a:cubicBezTo>
                    <a:pt x="359" y="1614"/>
                    <a:pt x="407" y="1635"/>
                    <a:pt x="467" y="1653"/>
                  </a:cubicBezTo>
                  <a:cubicBezTo>
                    <a:pt x="612" y="1696"/>
                    <a:pt x="756" y="1706"/>
                    <a:pt x="905" y="1713"/>
                  </a:cubicBezTo>
                  <a:lnTo>
                    <a:pt x="1044" y="1716"/>
                  </a:lnTo>
                  <a:cubicBezTo>
                    <a:pt x="1146" y="1717"/>
                    <a:pt x="1250" y="1722"/>
                    <a:pt x="1352" y="1729"/>
                  </a:cubicBezTo>
                  <a:cubicBezTo>
                    <a:pt x="1409" y="1734"/>
                    <a:pt x="1468" y="1739"/>
                    <a:pt x="1526" y="1749"/>
                  </a:cubicBezTo>
                  <a:cubicBezTo>
                    <a:pt x="1573" y="1585"/>
                    <a:pt x="1599" y="1414"/>
                    <a:pt x="1612" y="1240"/>
                  </a:cubicBezTo>
                  <a:cubicBezTo>
                    <a:pt x="1619" y="1146"/>
                    <a:pt x="1619" y="1049"/>
                    <a:pt x="1616" y="956"/>
                  </a:cubicBezTo>
                  <a:cubicBezTo>
                    <a:pt x="1612" y="863"/>
                    <a:pt x="1602" y="772"/>
                    <a:pt x="1583" y="679"/>
                  </a:cubicBezTo>
                  <a:cubicBezTo>
                    <a:pt x="1569" y="601"/>
                    <a:pt x="1546" y="521"/>
                    <a:pt x="1511" y="435"/>
                  </a:cubicBezTo>
                  <a:cubicBezTo>
                    <a:pt x="1484" y="360"/>
                    <a:pt x="1444" y="288"/>
                    <a:pt x="1388" y="216"/>
                  </a:cubicBezTo>
                  <a:cubicBezTo>
                    <a:pt x="1365" y="186"/>
                    <a:pt x="1337" y="163"/>
                    <a:pt x="1310" y="137"/>
                  </a:cubicBezTo>
                  <a:cubicBezTo>
                    <a:pt x="1281" y="113"/>
                    <a:pt x="1254" y="94"/>
                    <a:pt x="1223" y="77"/>
                  </a:cubicBezTo>
                  <a:cubicBezTo>
                    <a:pt x="1146" y="34"/>
                    <a:pt x="1065" y="8"/>
                    <a:pt x="977" y="1"/>
                  </a:cubicBezTo>
                  <a:cubicBezTo>
                    <a:pt x="970" y="2"/>
                    <a:pt x="964" y="2"/>
                    <a:pt x="959" y="2"/>
                  </a:cubicBezTo>
                  <a:cubicBezTo>
                    <a:pt x="948" y="2"/>
                    <a:pt x="939" y="1"/>
                    <a:pt x="931" y="1"/>
                  </a:cubicBezTo>
                  <a:close/>
                </a:path>
              </a:pathLst>
            </a:custGeom>
            <a:solidFill>
              <a:srgbClr val="FFE5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4" name="Google Shape;2864;p11"/>
            <p:cNvSpPr/>
            <p:nvPr/>
          </p:nvSpPr>
          <p:spPr>
            <a:xfrm rot="-7818833" flipH="1">
              <a:off x="8019174" y="15048"/>
              <a:ext cx="84017" cy="107882"/>
            </a:xfrm>
            <a:custGeom>
              <a:avLst/>
              <a:gdLst/>
              <a:ahLst/>
              <a:cxnLst/>
              <a:rect l="l" t="t" r="r" b="b"/>
              <a:pathLst>
                <a:path w="1373" h="1763" extrusionOk="0">
                  <a:moveTo>
                    <a:pt x="702" y="1"/>
                  </a:moveTo>
                  <a:cubicBezTo>
                    <a:pt x="654" y="1"/>
                    <a:pt x="611" y="12"/>
                    <a:pt x="574" y="21"/>
                  </a:cubicBezTo>
                  <a:cubicBezTo>
                    <a:pt x="534" y="29"/>
                    <a:pt x="496" y="47"/>
                    <a:pt x="463" y="62"/>
                  </a:cubicBezTo>
                  <a:cubicBezTo>
                    <a:pt x="433" y="77"/>
                    <a:pt x="409" y="94"/>
                    <a:pt x="380" y="114"/>
                  </a:cubicBezTo>
                  <a:cubicBezTo>
                    <a:pt x="334" y="147"/>
                    <a:pt x="301" y="190"/>
                    <a:pt x="274" y="249"/>
                  </a:cubicBezTo>
                  <a:cubicBezTo>
                    <a:pt x="261" y="271"/>
                    <a:pt x="254" y="299"/>
                    <a:pt x="248" y="324"/>
                  </a:cubicBezTo>
                  <a:cubicBezTo>
                    <a:pt x="245" y="342"/>
                    <a:pt x="243" y="360"/>
                    <a:pt x="242" y="378"/>
                  </a:cubicBezTo>
                  <a:cubicBezTo>
                    <a:pt x="238" y="464"/>
                    <a:pt x="252" y="520"/>
                    <a:pt x="265" y="566"/>
                  </a:cubicBezTo>
                  <a:cubicBezTo>
                    <a:pt x="281" y="630"/>
                    <a:pt x="302" y="690"/>
                    <a:pt x="325" y="752"/>
                  </a:cubicBezTo>
                  <a:lnTo>
                    <a:pt x="366" y="848"/>
                  </a:lnTo>
                  <a:lnTo>
                    <a:pt x="376" y="875"/>
                  </a:lnTo>
                  <a:cubicBezTo>
                    <a:pt x="414" y="969"/>
                    <a:pt x="440" y="1042"/>
                    <a:pt x="460" y="1114"/>
                  </a:cubicBezTo>
                  <a:cubicBezTo>
                    <a:pt x="466" y="1147"/>
                    <a:pt x="469" y="1177"/>
                    <a:pt x="469" y="1210"/>
                  </a:cubicBezTo>
                  <a:cubicBezTo>
                    <a:pt x="468" y="1221"/>
                    <a:pt x="468" y="1233"/>
                    <a:pt x="466" y="1243"/>
                  </a:cubicBezTo>
                  <a:cubicBezTo>
                    <a:pt x="422" y="1310"/>
                    <a:pt x="374" y="1354"/>
                    <a:pt x="343" y="1384"/>
                  </a:cubicBezTo>
                  <a:lnTo>
                    <a:pt x="288" y="1434"/>
                  </a:lnTo>
                  <a:cubicBezTo>
                    <a:pt x="231" y="1486"/>
                    <a:pt x="180" y="1533"/>
                    <a:pt x="130" y="1580"/>
                  </a:cubicBezTo>
                  <a:cubicBezTo>
                    <a:pt x="74" y="1635"/>
                    <a:pt x="34" y="1684"/>
                    <a:pt x="1" y="1728"/>
                  </a:cubicBezTo>
                  <a:lnTo>
                    <a:pt x="37" y="1749"/>
                  </a:lnTo>
                  <a:cubicBezTo>
                    <a:pt x="65" y="1756"/>
                    <a:pt x="94" y="1760"/>
                    <a:pt x="136" y="1763"/>
                  </a:cubicBezTo>
                  <a:cubicBezTo>
                    <a:pt x="208" y="1760"/>
                    <a:pt x="282" y="1750"/>
                    <a:pt x="387" y="1724"/>
                  </a:cubicBezTo>
                  <a:cubicBezTo>
                    <a:pt x="512" y="1693"/>
                    <a:pt x="638" y="1651"/>
                    <a:pt x="762" y="1608"/>
                  </a:cubicBezTo>
                  <a:cubicBezTo>
                    <a:pt x="907" y="1559"/>
                    <a:pt x="1041" y="1514"/>
                    <a:pt x="1177" y="1480"/>
                  </a:cubicBezTo>
                  <a:cubicBezTo>
                    <a:pt x="1227" y="1468"/>
                    <a:pt x="1280" y="1457"/>
                    <a:pt x="1335" y="1448"/>
                  </a:cubicBezTo>
                  <a:cubicBezTo>
                    <a:pt x="1372" y="1283"/>
                    <a:pt x="1372" y="1098"/>
                    <a:pt x="1336" y="880"/>
                  </a:cubicBezTo>
                  <a:cubicBezTo>
                    <a:pt x="1315" y="766"/>
                    <a:pt x="1283" y="647"/>
                    <a:pt x="1242" y="525"/>
                  </a:cubicBezTo>
                  <a:cubicBezTo>
                    <a:pt x="1193" y="393"/>
                    <a:pt x="1128" y="278"/>
                    <a:pt x="1054" y="184"/>
                  </a:cubicBezTo>
                  <a:cubicBezTo>
                    <a:pt x="1012" y="134"/>
                    <a:pt x="964" y="94"/>
                    <a:pt x="913" y="64"/>
                  </a:cubicBezTo>
                  <a:cubicBezTo>
                    <a:pt x="861" y="32"/>
                    <a:pt x="804" y="12"/>
                    <a:pt x="742" y="3"/>
                  </a:cubicBezTo>
                  <a:cubicBezTo>
                    <a:pt x="728" y="1"/>
                    <a:pt x="713" y="1"/>
                    <a:pt x="702" y="1"/>
                  </a:cubicBezTo>
                  <a:close/>
                </a:path>
              </a:pathLst>
            </a:custGeom>
            <a:solidFill>
              <a:srgbClr val="FFE5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5" name="Google Shape;2865;p11"/>
            <p:cNvSpPr/>
            <p:nvPr/>
          </p:nvSpPr>
          <p:spPr>
            <a:xfrm rot="-7818833" flipH="1">
              <a:off x="8489831" y="28947"/>
              <a:ext cx="145516" cy="149799"/>
            </a:xfrm>
            <a:custGeom>
              <a:avLst/>
              <a:gdLst/>
              <a:ahLst/>
              <a:cxnLst/>
              <a:rect l="l" t="t" r="r" b="b"/>
              <a:pathLst>
                <a:path w="2378" h="2448" extrusionOk="0">
                  <a:moveTo>
                    <a:pt x="1052" y="0"/>
                  </a:moveTo>
                  <a:cubicBezTo>
                    <a:pt x="1016" y="0"/>
                    <a:pt x="981" y="3"/>
                    <a:pt x="948" y="5"/>
                  </a:cubicBezTo>
                  <a:cubicBezTo>
                    <a:pt x="843" y="11"/>
                    <a:pt x="741" y="22"/>
                    <a:pt x="636" y="38"/>
                  </a:cubicBezTo>
                  <a:cubicBezTo>
                    <a:pt x="520" y="58"/>
                    <a:pt x="421" y="81"/>
                    <a:pt x="335" y="107"/>
                  </a:cubicBezTo>
                  <a:cubicBezTo>
                    <a:pt x="273" y="127"/>
                    <a:pt x="216" y="151"/>
                    <a:pt x="165" y="180"/>
                  </a:cubicBezTo>
                  <a:cubicBezTo>
                    <a:pt x="119" y="207"/>
                    <a:pt x="81" y="245"/>
                    <a:pt x="46" y="293"/>
                  </a:cubicBezTo>
                  <a:cubicBezTo>
                    <a:pt x="22" y="331"/>
                    <a:pt x="7" y="378"/>
                    <a:pt x="2" y="434"/>
                  </a:cubicBezTo>
                  <a:cubicBezTo>
                    <a:pt x="0" y="479"/>
                    <a:pt x="9" y="529"/>
                    <a:pt x="26" y="588"/>
                  </a:cubicBezTo>
                  <a:cubicBezTo>
                    <a:pt x="60" y="701"/>
                    <a:pt x="122" y="808"/>
                    <a:pt x="191" y="923"/>
                  </a:cubicBezTo>
                  <a:lnTo>
                    <a:pt x="204" y="944"/>
                  </a:lnTo>
                  <a:lnTo>
                    <a:pt x="234" y="994"/>
                  </a:lnTo>
                  <a:cubicBezTo>
                    <a:pt x="325" y="1145"/>
                    <a:pt x="404" y="1282"/>
                    <a:pt x="467" y="1425"/>
                  </a:cubicBezTo>
                  <a:cubicBezTo>
                    <a:pt x="489" y="1448"/>
                    <a:pt x="507" y="1470"/>
                    <a:pt x="526" y="1493"/>
                  </a:cubicBezTo>
                  <a:cubicBezTo>
                    <a:pt x="549" y="1523"/>
                    <a:pt x="572" y="1557"/>
                    <a:pt x="592" y="1592"/>
                  </a:cubicBezTo>
                  <a:cubicBezTo>
                    <a:pt x="628" y="1655"/>
                    <a:pt x="658" y="1720"/>
                    <a:pt x="690" y="1786"/>
                  </a:cubicBezTo>
                  <a:lnTo>
                    <a:pt x="705" y="1820"/>
                  </a:lnTo>
                  <a:cubicBezTo>
                    <a:pt x="733" y="1878"/>
                    <a:pt x="759" y="1935"/>
                    <a:pt x="790" y="1993"/>
                  </a:cubicBezTo>
                  <a:cubicBezTo>
                    <a:pt x="842" y="2083"/>
                    <a:pt x="878" y="2148"/>
                    <a:pt x="906" y="2220"/>
                  </a:cubicBezTo>
                  <a:lnTo>
                    <a:pt x="922" y="2261"/>
                  </a:lnTo>
                  <a:lnTo>
                    <a:pt x="938" y="2304"/>
                  </a:lnTo>
                  <a:cubicBezTo>
                    <a:pt x="962" y="2320"/>
                    <a:pt x="974" y="2330"/>
                    <a:pt x="988" y="2334"/>
                  </a:cubicBezTo>
                  <a:lnTo>
                    <a:pt x="1017" y="2349"/>
                  </a:lnTo>
                  <a:cubicBezTo>
                    <a:pt x="1041" y="2360"/>
                    <a:pt x="1063" y="2370"/>
                    <a:pt x="1086" y="2382"/>
                  </a:cubicBezTo>
                  <a:cubicBezTo>
                    <a:pt x="1129" y="2398"/>
                    <a:pt x="1154" y="2402"/>
                    <a:pt x="1178" y="2403"/>
                  </a:cubicBezTo>
                  <a:lnTo>
                    <a:pt x="1202" y="2406"/>
                  </a:lnTo>
                  <a:cubicBezTo>
                    <a:pt x="1264" y="2412"/>
                    <a:pt x="1323" y="2418"/>
                    <a:pt x="1383" y="2423"/>
                  </a:cubicBezTo>
                  <a:cubicBezTo>
                    <a:pt x="1523" y="2435"/>
                    <a:pt x="1645" y="2446"/>
                    <a:pt x="1768" y="2448"/>
                  </a:cubicBezTo>
                  <a:cubicBezTo>
                    <a:pt x="1778" y="2448"/>
                    <a:pt x="1791" y="2446"/>
                    <a:pt x="1804" y="2446"/>
                  </a:cubicBezTo>
                  <a:cubicBezTo>
                    <a:pt x="1831" y="2435"/>
                    <a:pt x="1856" y="2426"/>
                    <a:pt x="1882" y="2413"/>
                  </a:cubicBezTo>
                  <a:cubicBezTo>
                    <a:pt x="1921" y="2389"/>
                    <a:pt x="1956" y="2363"/>
                    <a:pt x="1989" y="2334"/>
                  </a:cubicBezTo>
                  <a:cubicBezTo>
                    <a:pt x="2020" y="2306"/>
                    <a:pt x="2050" y="2274"/>
                    <a:pt x="2076" y="2241"/>
                  </a:cubicBezTo>
                  <a:cubicBezTo>
                    <a:pt x="2101" y="2205"/>
                    <a:pt x="2127" y="2169"/>
                    <a:pt x="2150" y="2132"/>
                  </a:cubicBezTo>
                  <a:cubicBezTo>
                    <a:pt x="2219" y="2016"/>
                    <a:pt x="2274" y="1892"/>
                    <a:pt x="2314" y="1761"/>
                  </a:cubicBezTo>
                  <a:cubicBezTo>
                    <a:pt x="2350" y="1635"/>
                    <a:pt x="2370" y="1527"/>
                    <a:pt x="2374" y="1421"/>
                  </a:cubicBezTo>
                  <a:cubicBezTo>
                    <a:pt x="2377" y="1386"/>
                    <a:pt x="2377" y="1351"/>
                    <a:pt x="2372" y="1312"/>
                  </a:cubicBezTo>
                  <a:cubicBezTo>
                    <a:pt x="2366" y="1270"/>
                    <a:pt x="2357" y="1228"/>
                    <a:pt x="2349" y="1187"/>
                  </a:cubicBezTo>
                  <a:cubicBezTo>
                    <a:pt x="2336" y="1145"/>
                    <a:pt x="2321" y="1104"/>
                    <a:pt x="2301" y="1062"/>
                  </a:cubicBezTo>
                  <a:cubicBezTo>
                    <a:pt x="2285" y="1033"/>
                    <a:pt x="2270" y="1012"/>
                    <a:pt x="2252" y="992"/>
                  </a:cubicBezTo>
                  <a:cubicBezTo>
                    <a:pt x="2236" y="976"/>
                    <a:pt x="2219" y="961"/>
                    <a:pt x="2198" y="947"/>
                  </a:cubicBezTo>
                  <a:cubicBezTo>
                    <a:pt x="2159" y="927"/>
                    <a:pt x="2120" y="911"/>
                    <a:pt x="2080" y="898"/>
                  </a:cubicBezTo>
                  <a:lnTo>
                    <a:pt x="2027" y="882"/>
                  </a:lnTo>
                  <a:cubicBezTo>
                    <a:pt x="1977" y="869"/>
                    <a:pt x="1928" y="855"/>
                    <a:pt x="1879" y="839"/>
                  </a:cubicBezTo>
                  <a:cubicBezTo>
                    <a:pt x="1790" y="805"/>
                    <a:pt x="1718" y="762"/>
                    <a:pt x="1662" y="716"/>
                  </a:cubicBezTo>
                  <a:cubicBezTo>
                    <a:pt x="1638" y="694"/>
                    <a:pt x="1620" y="680"/>
                    <a:pt x="1606" y="664"/>
                  </a:cubicBezTo>
                  <a:cubicBezTo>
                    <a:pt x="1596" y="653"/>
                    <a:pt x="1584" y="640"/>
                    <a:pt x="1576" y="624"/>
                  </a:cubicBezTo>
                  <a:cubicBezTo>
                    <a:pt x="1550" y="585"/>
                    <a:pt x="1541" y="539"/>
                    <a:pt x="1538" y="522"/>
                  </a:cubicBezTo>
                  <a:cubicBezTo>
                    <a:pt x="1531" y="484"/>
                    <a:pt x="1527" y="446"/>
                    <a:pt x="1524" y="410"/>
                  </a:cubicBezTo>
                  <a:lnTo>
                    <a:pt x="1520" y="374"/>
                  </a:lnTo>
                  <a:cubicBezTo>
                    <a:pt x="1517" y="335"/>
                    <a:pt x="1511" y="295"/>
                    <a:pt x="1503" y="258"/>
                  </a:cubicBezTo>
                  <a:cubicBezTo>
                    <a:pt x="1497" y="242"/>
                    <a:pt x="1491" y="227"/>
                    <a:pt x="1484" y="212"/>
                  </a:cubicBezTo>
                  <a:cubicBezTo>
                    <a:pt x="1464" y="176"/>
                    <a:pt x="1454" y="163"/>
                    <a:pt x="1439" y="150"/>
                  </a:cubicBezTo>
                  <a:cubicBezTo>
                    <a:pt x="1416" y="133"/>
                    <a:pt x="1399" y="120"/>
                    <a:pt x="1383" y="108"/>
                  </a:cubicBezTo>
                  <a:cubicBezTo>
                    <a:pt x="1359" y="94"/>
                    <a:pt x="1333" y="79"/>
                    <a:pt x="1306" y="69"/>
                  </a:cubicBezTo>
                  <a:cubicBezTo>
                    <a:pt x="1280" y="58"/>
                    <a:pt x="1253" y="49"/>
                    <a:pt x="1227" y="41"/>
                  </a:cubicBezTo>
                  <a:cubicBezTo>
                    <a:pt x="1172" y="25"/>
                    <a:pt x="1116" y="12"/>
                    <a:pt x="1059" y="0"/>
                  </a:cubicBezTo>
                  <a:close/>
                </a:path>
              </a:pathLst>
            </a:custGeom>
            <a:solidFill>
              <a:srgbClr val="FFE5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6" name="Google Shape;2866;p11"/>
            <p:cNvSpPr/>
            <p:nvPr/>
          </p:nvSpPr>
          <p:spPr>
            <a:xfrm rot="-7818833" flipH="1">
              <a:off x="8234336" y="551110"/>
              <a:ext cx="145210" cy="152308"/>
            </a:xfrm>
            <a:custGeom>
              <a:avLst/>
              <a:gdLst/>
              <a:ahLst/>
              <a:cxnLst/>
              <a:rect l="l" t="t" r="r" b="b"/>
              <a:pathLst>
                <a:path w="2373" h="2489" extrusionOk="0">
                  <a:moveTo>
                    <a:pt x="1906" y="1"/>
                  </a:moveTo>
                  <a:cubicBezTo>
                    <a:pt x="1906" y="3"/>
                    <a:pt x="1906" y="4"/>
                    <a:pt x="1906" y="4"/>
                  </a:cubicBezTo>
                  <a:cubicBezTo>
                    <a:pt x="1906" y="4"/>
                    <a:pt x="1905" y="3"/>
                    <a:pt x="1905" y="3"/>
                  </a:cubicBezTo>
                  <a:lnTo>
                    <a:pt x="1903" y="5"/>
                  </a:lnTo>
                  <a:cubicBezTo>
                    <a:pt x="1860" y="49"/>
                    <a:pt x="1811" y="100"/>
                    <a:pt x="1751" y="141"/>
                  </a:cubicBezTo>
                  <a:cubicBezTo>
                    <a:pt x="1688" y="184"/>
                    <a:pt x="1636" y="213"/>
                    <a:pt x="1587" y="235"/>
                  </a:cubicBezTo>
                  <a:cubicBezTo>
                    <a:pt x="1478" y="279"/>
                    <a:pt x="1360" y="308"/>
                    <a:pt x="1237" y="321"/>
                  </a:cubicBezTo>
                  <a:cubicBezTo>
                    <a:pt x="1165" y="328"/>
                    <a:pt x="1092" y="335"/>
                    <a:pt x="1018" y="335"/>
                  </a:cubicBezTo>
                  <a:cubicBezTo>
                    <a:pt x="964" y="335"/>
                    <a:pt x="911" y="334"/>
                    <a:pt x="858" y="327"/>
                  </a:cubicBezTo>
                  <a:cubicBezTo>
                    <a:pt x="815" y="321"/>
                    <a:pt x="771" y="314"/>
                    <a:pt x="728" y="307"/>
                  </a:cubicBezTo>
                  <a:cubicBezTo>
                    <a:pt x="648" y="292"/>
                    <a:pt x="567" y="278"/>
                    <a:pt x="484" y="273"/>
                  </a:cubicBezTo>
                  <a:cubicBezTo>
                    <a:pt x="468" y="273"/>
                    <a:pt x="451" y="276"/>
                    <a:pt x="432" y="276"/>
                  </a:cubicBezTo>
                  <a:cubicBezTo>
                    <a:pt x="421" y="278"/>
                    <a:pt x="411" y="279"/>
                    <a:pt x="402" y="281"/>
                  </a:cubicBezTo>
                  <a:cubicBezTo>
                    <a:pt x="399" y="281"/>
                    <a:pt x="391" y="284"/>
                    <a:pt x="389" y="284"/>
                  </a:cubicBezTo>
                  <a:cubicBezTo>
                    <a:pt x="388" y="284"/>
                    <a:pt x="376" y="286"/>
                    <a:pt x="375" y="286"/>
                  </a:cubicBezTo>
                  <a:cubicBezTo>
                    <a:pt x="349" y="294"/>
                    <a:pt x="333" y="299"/>
                    <a:pt x="318" y="307"/>
                  </a:cubicBezTo>
                  <a:lnTo>
                    <a:pt x="295" y="317"/>
                  </a:lnTo>
                  <a:cubicBezTo>
                    <a:pt x="274" y="328"/>
                    <a:pt x="262" y="335"/>
                    <a:pt x="252" y="344"/>
                  </a:cubicBezTo>
                  <a:lnTo>
                    <a:pt x="246" y="377"/>
                  </a:lnTo>
                  <a:cubicBezTo>
                    <a:pt x="236" y="423"/>
                    <a:pt x="221" y="470"/>
                    <a:pt x="203" y="513"/>
                  </a:cubicBezTo>
                  <a:cubicBezTo>
                    <a:pt x="183" y="567"/>
                    <a:pt x="161" y="618"/>
                    <a:pt x="139" y="673"/>
                  </a:cubicBezTo>
                  <a:cubicBezTo>
                    <a:pt x="117" y="726"/>
                    <a:pt x="94" y="782"/>
                    <a:pt x="66" y="834"/>
                  </a:cubicBezTo>
                  <a:cubicBezTo>
                    <a:pt x="58" y="852"/>
                    <a:pt x="46" y="872"/>
                    <a:pt x="38" y="890"/>
                  </a:cubicBezTo>
                  <a:lnTo>
                    <a:pt x="15" y="924"/>
                  </a:lnTo>
                  <a:lnTo>
                    <a:pt x="2" y="1006"/>
                  </a:lnTo>
                  <a:cubicBezTo>
                    <a:pt x="0" y="1039"/>
                    <a:pt x="2" y="1089"/>
                    <a:pt x="9" y="1138"/>
                  </a:cubicBezTo>
                  <a:cubicBezTo>
                    <a:pt x="15" y="1181"/>
                    <a:pt x="23" y="1224"/>
                    <a:pt x="33" y="1267"/>
                  </a:cubicBezTo>
                  <a:cubicBezTo>
                    <a:pt x="58" y="1355"/>
                    <a:pt x="89" y="1440"/>
                    <a:pt x="128" y="1520"/>
                  </a:cubicBezTo>
                  <a:cubicBezTo>
                    <a:pt x="161" y="1592"/>
                    <a:pt x="200" y="1664"/>
                    <a:pt x="239" y="1731"/>
                  </a:cubicBezTo>
                  <a:lnTo>
                    <a:pt x="269" y="1786"/>
                  </a:lnTo>
                  <a:cubicBezTo>
                    <a:pt x="352" y="1937"/>
                    <a:pt x="431" y="2079"/>
                    <a:pt x="480" y="2230"/>
                  </a:cubicBezTo>
                  <a:cubicBezTo>
                    <a:pt x="511" y="2327"/>
                    <a:pt x="530" y="2405"/>
                    <a:pt x="539" y="2477"/>
                  </a:cubicBezTo>
                  <a:lnTo>
                    <a:pt x="575" y="2474"/>
                  </a:lnTo>
                  <a:lnTo>
                    <a:pt x="573" y="2475"/>
                  </a:lnTo>
                  <a:cubicBezTo>
                    <a:pt x="589" y="2483"/>
                    <a:pt x="606" y="2488"/>
                    <a:pt x="621" y="2488"/>
                  </a:cubicBezTo>
                  <a:cubicBezTo>
                    <a:pt x="632" y="2488"/>
                    <a:pt x="646" y="2485"/>
                    <a:pt x="662" y="2477"/>
                  </a:cubicBezTo>
                  <a:lnTo>
                    <a:pt x="839" y="2398"/>
                  </a:lnTo>
                  <a:cubicBezTo>
                    <a:pt x="1041" y="2309"/>
                    <a:pt x="1195" y="2240"/>
                    <a:pt x="1342" y="2162"/>
                  </a:cubicBezTo>
                  <a:cubicBezTo>
                    <a:pt x="1462" y="2100"/>
                    <a:pt x="1569" y="2039"/>
                    <a:pt x="1665" y="1974"/>
                  </a:cubicBezTo>
                  <a:cubicBezTo>
                    <a:pt x="1774" y="1902"/>
                    <a:pt x="1876" y="1820"/>
                    <a:pt x="1975" y="1724"/>
                  </a:cubicBezTo>
                  <a:cubicBezTo>
                    <a:pt x="2054" y="1648"/>
                    <a:pt x="2123" y="1558"/>
                    <a:pt x="2195" y="1443"/>
                  </a:cubicBezTo>
                  <a:cubicBezTo>
                    <a:pt x="2258" y="1344"/>
                    <a:pt x="2305" y="1226"/>
                    <a:pt x="2338" y="1078"/>
                  </a:cubicBezTo>
                  <a:cubicBezTo>
                    <a:pt x="2363" y="976"/>
                    <a:pt x="2373" y="867"/>
                    <a:pt x="2373" y="746"/>
                  </a:cubicBezTo>
                  <a:cubicBezTo>
                    <a:pt x="2371" y="647"/>
                    <a:pt x="2351" y="549"/>
                    <a:pt x="2317" y="452"/>
                  </a:cubicBezTo>
                  <a:cubicBezTo>
                    <a:pt x="2264" y="292"/>
                    <a:pt x="2145" y="149"/>
                    <a:pt x="1987" y="48"/>
                  </a:cubicBezTo>
                  <a:cubicBezTo>
                    <a:pt x="1962" y="32"/>
                    <a:pt x="1935" y="15"/>
                    <a:pt x="1906" y="1"/>
                  </a:cubicBezTo>
                  <a:close/>
                </a:path>
              </a:pathLst>
            </a:custGeom>
            <a:solidFill>
              <a:srgbClr val="FFE5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7" name="Google Shape;2867;p11"/>
            <p:cNvSpPr/>
            <p:nvPr/>
          </p:nvSpPr>
          <p:spPr>
            <a:xfrm rot="-7818833" flipH="1">
              <a:off x="8158090" y="997553"/>
              <a:ext cx="112349" cy="70800"/>
            </a:xfrm>
            <a:custGeom>
              <a:avLst/>
              <a:gdLst/>
              <a:ahLst/>
              <a:cxnLst/>
              <a:rect l="l" t="t" r="r" b="b"/>
              <a:pathLst>
                <a:path w="1836" h="1157" extrusionOk="0">
                  <a:moveTo>
                    <a:pt x="1095" y="0"/>
                  </a:moveTo>
                  <a:cubicBezTo>
                    <a:pt x="1012" y="0"/>
                    <a:pt x="920" y="7"/>
                    <a:pt x="801" y="22"/>
                  </a:cubicBezTo>
                  <a:cubicBezTo>
                    <a:pt x="627" y="49"/>
                    <a:pt x="478" y="86"/>
                    <a:pt x="344" y="136"/>
                  </a:cubicBezTo>
                  <a:cubicBezTo>
                    <a:pt x="238" y="174"/>
                    <a:pt x="103" y="230"/>
                    <a:pt x="1" y="326"/>
                  </a:cubicBezTo>
                  <a:cubicBezTo>
                    <a:pt x="17" y="362"/>
                    <a:pt x="24" y="381"/>
                    <a:pt x="21" y="396"/>
                  </a:cubicBezTo>
                  <a:cubicBezTo>
                    <a:pt x="11" y="438"/>
                    <a:pt x="7" y="477"/>
                    <a:pt x="4" y="516"/>
                  </a:cubicBezTo>
                  <a:cubicBezTo>
                    <a:pt x="7" y="549"/>
                    <a:pt x="10" y="582"/>
                    <a:pt x="15" y="616"/>
                  </a:cubicBezTo>
                  <a:cubicBezTo>
                    <a:pt x="30" y="664"/>
                    <a:pt x="43" y="692"/>
                    <a:pt x="57" y="718"/>
                  </a:cubicBezTo>
                  <a:cubicBezTo>
                    <a:pt x="80" y="756"/>
                    <a:pt x="107" y="791"/>
                    <a:pt x="136" y="826"/>
                  </a:cubicBezTo>
                  <a:cubicBezTo>
                    <a:pt x="218" y="906"/>
                    <a:pt x="308" y="970"/>
                    <a:pt x="380" y="1014"/>
                  </a:cubicBezTo>
                  <a:lnTo>
                    <a:pt x="484" y="1077"/>
                  </a:lnTo>
                  <a:lnTo>
                    <a:pt x="614" y="1156"/>
                  </a:lnTo>
                  <a:cubicBezTo>
                    <a:pt x="663" y="1136"/>
                    <a:pt x="708" y="1129"/>
                    <a:pt x="748" y="1122"/>
                  </a:cubicBezTo>
                  <a:lnTo>
                    <a:pt x="870" y="1100"/>
                  </a:lnTo>
                  <a:lnTo>
                    <a:pt x="1038" y="1070"/>
                  </a:lnTo>
                  <a:cubicBezTo>
                    <a:pt x="1202" y="1037"/>
                    <a:pt x="1391" y="994"/>
                    <a:pt x="1562" y="903"/>
                  </a:cubicBezTo>
                  <a:cubicBezTo>
                    <a:pt x="1633" y="868"/>
                    <a:pt x="1691" y="820"/>
                    <a:pt x="1733" y="768"/>
                  </a:cubicBezTo>
                  <a:cubicBezTo>
                    <a:pt x="1758" y="738"/>
                    <a:pt x="1775" y="705"/>
                    <a:pt x="1791" y="666"/>
                  </a:cubicBezTo>
                  <a:cubicBezTo>
                    <a:pt x="1806" y="625"/>
                    <a:pt x="1812" y="585"/>
                    <a:pt x="1818" y="542"/>
                  </a:cubicBezTo>
                  <a:cubicBezTo>
                    <a:pt x="1835" y="398"/>
                    <a:pt x="1782" y="257"/>
                    <a:pt x="1676" y="161"/>
                  </a:cubicBezTo>
                  <a:cubicBezTo>
                    <a:pt x="1579" y="79"/>
                    <a:pt x="1453" y="30"/>
                    <a:pt x="1281" y="9"/>
                  </a:cubicBezTo>
                  <a:cubicBezTo>
                    <a:pt x="1218" y="3"/>
                    <a:pt x="1157" y="0"/>
                    <a:pt x="1095" y="0"/>
                  </a:cubicBezTo>
                  <a:close/>
                </a:path>
              </a:pathLst>
            </a:custGeom>
            <a:solidFill>
              <a:srgbClr val="FFE5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8" name="Google Shape;2868;p11"/>
            <p:cNvSpPr/>
            <p:nvPr/>
          </p:nvSpPr>
          <p:spPr>
            <a:xfrm rot="-7818833" flipH="1">
              <a:off x="8258395" y="1389809"/>
              <a:ext cx="96868" cy="76246"/>
            </a:xfrm>
            <a:custGeom>
              <a:avLst/>
              <a:gdLst/>
              <a:ahLst/>
              <a:cxnLst/>
              <a:rect l="l" t="t" r="r" b="b"/>
              <a:pathLst>
                <a:path w="1583" h="1246" extrusionOk="0">
                  <a:moveTo>
                    <a:pt x="526" y="1"/>
                  </a:moveTo>
                  <a:cubicBezTo>
                    <a:pt x="432" y="1"/>
                    <a:pt x="335" y="36"/>
                    <a:pt x="243" y="103"/>
                  </a:cubicBezTo>
                  <a:cubicBezTo>
                    <a:pt x="93" y="212"/>
                    <a:pt x="15" y="396"/>
                    <a:pt x="6" y="663"/>
                  </a:cubicBezTo>
                  <a:cubicBezTo>
                    <a:pt x="1" y="841"/>
                    <a:pt x="34" y="1025"/>
                    <a:pt x="62" y="1188"/>
                  </a:cubicBezTo>
                  <a:lnTo>
                    <a:pt x="72" y="1246"/>
                  </a:lnTo>
                  <a:lnTo>
                    <a:pt x="116" y="1240"/>
                  </a:lnTo>
                  <a:lnTo>
                    <a:pt x="149" y="1234"/>
                  </a:lnTo>
                  <a:cubicBezTo>
                    <a:pt x="264" y="1208"/>
                    <a:pt x="380" y="1187"/>
                    <a:pt x="496" y="1165"/>
                  </a:cubicBezTo>
                  <a:cubicBezTo>
                    <a:pt x="647" y="1137"/>
                    <a:pt x="799" y="1108"/>
                    <a:pt x="949" y="1072"/>
                  </a:cubicBezTo>
                  <a:cubicBezTo>
                    <a:pt x="1079" y="1038"/>
                    <a:pt x="1219" y="997"/>
                    <a:pt x="1351" y="928"/>
                  </a:cubicBezTo>
                  <a:cubicBezTo>
                    <a:pt x="1395" y="901"/>
                    <a:pt x="1437" y="875"/>
                    <a:pt x="1477" y="841"/>
                  </a:cubicBezTo>
                  <a:cubicBezTo>
                    <a:pt x="1500" y="815"/>
                    <a:pt x="1522" y="791"/>
                    <a:pt x="1538" y="762"/>
                  </a:cubicBezTo>
                  <a:cubicBezTo>
                    <a:pt x="1550" y="739"/>
                    <a:pt x="1560" y="714"/>
                    <a:pt x="1571" y="690"/>
                  </a:cubicBezTo>
                  <a:cubicBezTo>
                    <a:pt x="1579" y="657"/>
                    <a:pt x="1582" y="628"/>
                    <a:pt x="1582" y="602"/>
                  </a:cubicBezTo>
                  <a:cubicBezTo>
                    <a:pt x="1581" y="568"/>
                    <a:pt x="1578" y="533"/>
                    <a:pt x="1571" y="498"/>
                  </a:cubicBezTo>
                  <a:cubicBezTo>
                    <a:pt x="1566" y="485"/>
                    <a:pt x="1572" y="470"/>
                    <a:pt x="1581" y="459"/>
                  </a:cubicBezTo>
                  <a:cubicBezTo>
                    <a:pt x="1530" y="423"/>
                    <a:pt x="1487" y="410"/>
                    <a:pt x="1437" y="410"/>
                  </a:cubicBezTo>
                  <a:cubicBezTo>
                    <a:pt x="1342" y="410"/>
                    <a:pt x="1245" y="456"/>
                    <a:pt x="1161" y="498"/>
                  </a:cubicBezTo>
                  <a:lnTo>
                    <a:pt x="1107" y="523"/>
                  </a:lnTo>
                  <a:lnTo>
                    <a:pt x="1069" y="535"/>
                  </a:lnTo>
                  <a:cubicBezTo>
                    <a:pt x="1072" y="516"/>
                    <a:pt x="1064" y="489"/>
                    <a:pt x="1053" y="463"/>
                  </a:cubicBezTo>
                  <a:cubicBezTo>
                    <a:pt x="1010" y="351"/>
                    <a:pt x="949" y="248"/>
                    <a:pt x="870" y="161"/>
                  </a:cubicBezTo>
                  <a:cubicBezTo>
                    <a:pt x="789" y="75"/>
                    <a:pt x="683" y="18"/>
                    <a:pt x="577" y="6"/>
                  </a:cubicBezTo>
                  <a:cubicBezTo>
                    <a:pt x="559" y="2"/>
                    <a:pt x="544" y="1"/>
                    <a:pt x="526" y="1"/>
                  </a:cubicBezTo>
                  <a:close/>
                </a:path>
              </a:pathLst>
            </a:custGeom>
            <a:solidFill>
              <a:srgbClr val="FFE5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9" name="Google Shape;2869;p11"/>
            <p:cNvSpPr/>
            <p:nvPr/>
          </p:nvSpPr>
          <p:spPr>
            <a:xfrm rot="-7818833" flipH="1">
              <a:off x="8349404" y="1483418"/>
              <a:ext cx="268452" cy="221700"/>
            </a:xfrm>
            <a:custGeom>
              <a:avLst/>
              <a:gdLst/>
              <a:ahLst/>
              <a:cxnLst/>
              <a:rect l="l" t="t" r="r" b="b"/>
              <a:pathLst>
                <a:path w="4387" h="3623" extrusionOk="0">
                  <a:moveTo>
                    <a:pt x="793" y="1"/>
                  </a:moveTo>
                  <a:cubicBezTo>
                    <a:pt x="747" y="1"/>
                    <a:pt x="700" y="8"/>
                    <a:pt x="644" y="26"/>
                  </a:cubicBezTo>
                  <a:cubicBezTo>
                    <a:pt x="613" y="35"/>
                    <a:pt x="585" y="49"/>
                    <a:pt x="557" y="64"/>
                  </a:cubicBezTo>
                  <a:cubicBezTo>
                    <a:pt x="500" y="98"/>
                    <a:pt x="461" y="126"/>
                    <a:pt x="424" y="157"/>
                  </a:cubicBezTo>
                  <a:cubicBezTo>
                    <a:pt x="325" y="242"/>
                    <a:pt x="244" y="342"/>
                    <a:pt x="177" y="429"/>
                  </a:cubicBezTo>
                  <a:cubicBezTo>
                    <a:pt x="154" y="459"/>
                    <a:pt x="132" y="492"/>
                    <a:pt x="111" y="522"/>
                  </a:cubicBezTo>
                  <a:cubicBezTo>
                    <a:pt x="102" y="572"/>
                    <a:pt x="93" y="621"/>
                    <a:pt x="83" y="668"/>
                  </a:cubicBezTo>
                  <a:lnTo>
                    <a:pt x="72" y="736"/>
                  </a:lnTo>
                  <a:lnTo>
                    <a:pt x="52" y="841"/>
                  </a:lnTo>
                  <a:lnTo>
                    <a:pt x="46" y="877"/>
                  </a:lnTo>
                  <a:cubicBezTo>
                    <a:pt x="36" y="937"/>
                    <a:pt x="26" y="996"/>
                    <a:pt x="19" y="1056"/>
                  </a:cubicBezTo>
                  <a:cubicBezTo>
                    <a:pt x="10" y="1128"/>
                    <a:pt x="4" y="1198"/>
                    <a:pt x="1" y="1272"/>
                  </a:cubicBezTo>
                  <a:cubicBezTo>
                    <a:pt x="0" y="1313"/>
                    <a:pt x="0" y="1371"/>
                    <a:pt x="6" y="1428"/>
                  </a:cubicBezTo>
                  <a:cubicBezTo>
                    <a:pt x="13" y="1484"/>
                    <a:pt x="23" y="1537"/>
                    <a:pt x="36" y="1593"/>
                  </a:cubicBezTo>
                  <a:cubicBezTo>
                    <a:pt x="45" y="1624"/>
                    <a:pt x="53" y="1654"/>
                    <a:pt x="66" y="1682"/>
                  </a:cubicBezTo>
                  <a:cubicBezTo>
                    <a:pt x="75" y="1703"/>
                    <a:pt x="83" y="1723"/>
                    <a:pt x="95" y="1740"/>
                  </a:cubicBezTo>
                  <a:lnTo>
                    <a:pt x="144" y="1822"/>
                  </a:lnTo>
                  <a:lnTo>
                    <a:pt x="187" y="1889"/>
                  </a:lnTo>
                  <a:cubicBezTo>
                    <a:pt x="218" y="1947"/>
                    <a:pt x="247" y="1998"/>
                    <a:pt x="266" y="2052"/>
                  </a:cubicBezTo>
                  <a:lnTo>
                    <a:pt x="273" y="2075"/>
                  </a:lnTo>
                  <a:cubicBezTo>
                    <a:pt x="280" y="2102"/>
                    <a:pt x="284" y="2118"/>
                    <a:pt x="287" y="2133"/>
                  </a:cubicBezTo>
                  <a:cubicBezTo>
                    <a:pt x="293" y="2168"/>
                    <a:pt x="299" y="2202"/>
                    <a:pt x="303" y="2234"/>
                  </a:cubicBezTo>
                  <a:cubicBezTo>
                    <a:pt x="310" y="2302"/>
                    <a:pt x="317" y="2366"/>
                    <a:pt x="319" y="2432"/>
                  </a:cubicBezTo>
                  <a:cubicBezTo>
                    <a:pt x="329" y="2699"/>
                    <a:pt x="307" y="2964"/>
                    <a:pt x="254" y="3218"/>
                  </a:cubicBezTo>
                  <a:lnTo>
                    <a:pt x="289" y="3224"/>
                  </a:lnTo>
                  <a:cubicBezTo>
                    <a:pt x="448" y="3224"/>
                    <a:pt x="606" y="3245"/>
                    <a:pt x="758" y="3288"/>
                  </a:cubicBezTo>
                  <a:cubicBezTo>
                    <a:pt x="856" y="3317"/>
                    <a:pt x="958" y="3351"/>
                    <a:pt x="1054" y="3400"/>
                  </a:cubicBezTo>
                  <a:lnTo>
                    <a:pt x="1140" y="3445"/>
                  </a:lnTo>
                  <a:cubicBezTo>
                    <a:pt x="1201" y="3475"/>
                    <a:pt x="1240" y="3496"/>
                    <a:pt x="1281" y="3515"/>
                  </a:cubicBezTo>
                  <a:cubicBezTo>
                    <a:pt x="1342" y="3544"/>
                    <a:pt x="1406" y="3570"/>
                    <a:pt x="1474" y="3594"/>
                  </a:cubicBezTo>
                  <a:cubicBezTo>
                    <a:pt x="1535" y="3610"/>
                    <a:pt x="1583" y="3619"/>
                    <a:pt x="1633" y="3623"/>
                  </a:cubicBezTo>
                  <a:cubicBezTo>
                    <a:pt x="1676" y="3620"/>
                    <a:pt x="1719" y="3616"/>
                    <a:pt x="1762" y="3606"/>
                  </a:cubicBezTo>
                  <a:cubicBezTo>
                    <a:pt x="1876" y="3574"/>
                    <a:pt x="1985" y="3522"/>
                    <a:pt x="2091" y="3469"/>
                  </a:cubicBezTo>
                  <a:lnTo>
                    <a:pt x="2167" y="3432"/>
                  </a:lnTo>
                  <a:lnTo>
                    <a:pt x="2202" y="3416"/>
                  </a:lnTo>
                  <a:cubicBezTo>
                    <a:pt x="2242" y="3396"/>
                    <a:pt x="2281" y="3379"/>
                    <a:pt x="2323" y="3360"/>
                  </a:cubicBezTo>
                  <a:cubicBezTo>
                    <a:pt x="2358" y="3344"/>
                    <a:pt x="2396" y="3327"/>
                    <a:pt x="2433" y="3317"/>
                  </a:cubicBezTo>
                  <a:cubicBezTo>
                    <a:pt x="2498" y="3297"/>
                    <a:pt x="2562" y="3281"/>
                    <a:pt x="2627" y="3271"/>
                  </a:cubicBezTo>
                  <a:cubicBezTo>
                    <a:pt x="2762" y="3247"/>
                    <a:pt x="2903" y="3237"/>
                    <a:pt x="3036" y="3225"/>
                  </a:cubicBezTo>
                  <a:lnTo>
                    <a:pt x="3071" y="3224"/>
                  </a:lnTo>
                  <a:lnTo>
                    <a:pt x="3120" y="3219"/>
                  </a:lnTo>
                  <a:cubicBezTo>
                    <a:pt x="3315" y="3203"/>
                    <a:pt x="3466" y="3188"/>
                    <a:pt x="3617" y="3152"/>
                  </a:cubicBezTo>
                  <a:cubicBezTo>
                    <a:pt x="3667" y="3139"/>
                    <a:pt x="3717" y="3123"/>
                    <a:pt x="3767" y="3104"/>
                  </a:cubicBezTo>
                  <a:cubicBezTo>
                    <a:pt x="3818" y="3086"/>
                    <a:pt x="3868" y="3061"/>
                    <a:pt x="3918" y="3035"/>
                  </a:cubicBezTo>
                  <a:cubicBezTo>
                    <a:pt x="3958" y="3011"/>
                    <a:pt x="3990" y="2992"/>
                    <a:pt x="4020" y="2968"/>
                  </a:cubicBezTo>
                  <a:cubicBezTo>
                    <a:pt x="4056" y="2939"/>
                    <a:pt x="4092" y="2909"/>
                    <a:pt x="4127" y="2879"/>
                  </a:cubicBezTo>
                  <a:cubicBezTo>
                    <a:pt x="4157" y="2849"/>
                    <a:pt x="4191" y="2813"/>
                    <a:pt x="4221" y="2774"/>
                  </a:cubicBezTo>
                  <a:cubicBezTo>
                    <a:pt x="4250" y="2738"/>
                    <a:pt x="4276" y="2702"/>
                    <a:pt x="4299" y="2665"/>
                  </a:cubicBezTo>
                  <a:cubicBezTo>
                    <a:pt x="4325" y="2622"/>
                    <a:pt x="4343" y="2577"/>
                    <a:pt x="4361" y="2530"/>
                  </a:cubicBezTo>
                  <a:cubicBezTo>
                    <a:pt x="4376" y="2475"/>
                    <a:pt x="4384" y="2422"/>
                    <a:pt x="4386" y="2370"/>
                  </a:cubicBezTo>
                  <a:cubicBezTo>
                    <a:pt x="4386" y="2319"/>
                    <a:pt x="4379" y="2267"/>
                    <a:pt x="4368" y="2212"/>
                  </a:cubicBezTo>
                  <a:cubicBezTo>
                    <a:pt x="4342" y="2123"/>
                    <a:pt x="4310" y="2044"/>
                    <a:pt x="4262" y="1960"/>
                  </a:cubicBezTo>
                  <a:cubicBezTo>
                    <a:pt x="4204" y="1858"/>
                    <a:pt x="4138" y="1760"/>
                    <a:pt x="4068" y="1661"/>
                  </a:cubicBezTo>
                  <a:cubicBezTo>
                    <a:pt x="3997" y="1563"/>
                    <a:pt x="3940" y="1480"/>
                    <a:pt x="3890" y="1388"/>
                  </a:cubicBezTo>
                  <a:cubicBezTo>
                    <a:pt x="3868" y="1348"/>
                    <a:pt x="3845" y="1306"/>
                    <a:pt x="3831" y="1262"/>
                  </a:cubicBezTo>
                  <a:cubicBezTo>
                    <a:pt x="3822" y="1234"/>
                    <a:pt x="3803" y="1185"/>
                    <a:pt x="3798" y="1137"/>
                  </a:cubicBezTo>
                  <a:cubicBezTo>
                    <a:pt x="3796" y="1125"/>
                    <a:pt x="3796" y="1111"/>
                    <a:pt x="3795" y="1098"/>
                  </a:cubicBezTo>
                  <a:cubicBezTo>
                    <a:pt x="3697" y="1053"/>
                    <a:pt x="3582" y="1020"/>
                    <a:pt x="3441" y="997"/>
                  </a:cubicBezTo>
                  <a:cubicBezTo>
                    <a:pt x="3299" y="974"/>
                    <a:pt x="3156" y="970"/>
                    <a:pt x="3021" y="970"/>
                  </a:cubicBezTo>
                  <a:lnTo>
                    <a:pt x="2932" y="970"/>
                  </a:lnTo>
                  <a:lnTo>
                    <a:pt x="2789" y="971"/>
                  </a:lnTo>
                  <a:cubicBezTo>
                    <a:pt x="2718" y="974"/>
                    <a:pt x="2660" y="974"/>
                    <a:pt x="2603" y="974"/>
                  </a:cubicBezTo>
                  <a:cubicBezTo>
                    <a:pt x="2561" y="974"/>
                    <a:pt x="2519" y="971"/>
                    <a:pt x="2476" y="971"/>
                  </a:cubicBezTo>
                  <a:cubicBezTo>
                    <a:pt x="2347" y="964"/>
                    <a:pt x="2259" y="954"/>
                    <a:pt x="2182" y="933"/>
                  </a:cubicBezTo>
                  <a:cubicBezTo>
                    <a:pt x="2103" y="907"/>
                    <a:pt x="2021" y="870"/>
                    <a:pt x="1933" y="818"/>
                  </a:cubicBezTo>
                  <a:cubicBezTo>
                    <a:pt x="1770" y="712"/>
                    <a:pt x="1612" y="587"/>
                    <a:pt x="1452" y="431"/>
                  </a:cubicBezTo>
                  <a:lnTo>
                    <a:pt x="1367" y="351"/>
                  </a:lnTo>
                  <a:cubicBezTo>
                    <a:pt x="1291" y="278"/>
                    <a:pt x="1189" y="174"/>
                    <a:pt x="1072" y="100"/>
                  </a:cubicBezTo>
                  <a:cubicBezTo>
                    <a:pt x="1010" y="58"/>
                    <a:pt x="944" y="29"/>
                    <a:pt x="870" y="13"/>
                  </a:cubicBezTo>
                  <a:cubicBezTo>
                    <a:pt x="842" y="3"/>
                    <a:pt x="820" y="1"/>
                    <a:pt x="793" y="1"/>
                  </a:cubicBezTo>
                  <a:close/>
                </a:path>
              </a:pathLst>
            </a:custGeom>
            <a:solidFill>
              <a:srgbClr val="FFE5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0" name="Google Shape;2870;p11"/>
            <p:cNvSpPr/>
            <p:nvPr/>
          </p:nvSpPr>
          <p:spPr>
            <a:xfrm rot="-7818833" flipH="1">
              <a:off x="8684059" y="1466128"/>
              <a:ext cx="185903" cy="157693"/>
            </a:xfrm>
            <a:custGeom>
              <a:avLst/>
              <a:gdLst/>
              <a:ahLst/>
              <a:cxnLst/>
              <a:rect l="l" t="t" r="r" b="b"/>
              <a:pathLst>
                <a:path w="3038" h="2577" extrusionOk="0">
                  <a:moveTo>
                    <a:pt x="1451" y="0"/>
                  </a:moveTo>
                  <a:cubicBezTo>
                    <a:pt x="1416" y="0"/>
                    <a:pt x="1380" y="9"/>
                    <a:pt x="1348" y="17"/>
                  </a:cubicBezTo>
                  <a:cubicBezTo>
                    <a:pt x="1266" y="36"/>
                    <a:pt x="1206" y="69"/>
                    <a:pt x="1144" y="101"/>
                  </a:cubicBezTo>
                  <a:cubicBezTo>
                    <a:pt x="1039" y="155"/>
                    <a:pt x="956" y="206"/>
                    <a:pt x="884" y="260"/>
                  </a:cubicBezTo>
                  <a:cubicBezTo>
                    <a:pt x="766" y="349"/>
                    <a:pt x="659" y="477"/>
                    <a:pt x="562" y="635"/>
                  </a:cubicBezTo>
                  <a:cubicBezTo>
                    <a:pt x="483" y="766"/>
                    <a:pt x="416" y="911"/>
                    <a:pt x="338" y="1107"/>
                  </a:cubicBezTo>
                  <a:cubicBezTo>
                    <a:pt x="302" y="1197"/>
                    <a:pt x="268" y="1287"/>
                    <a:pt x="236" y="1376"/>
                  </a:cubicBezTo>
                  <a:cubicBezTo>
                    <a:pt x="175" y="1544"/>
                    <a:pt x="98" y="1751"/>
                    <a:pt x="1" y="1941"/>
                  </a:cubicBezTo>
                  <a:cubicBezTo>
                    <a:pt x="80" y="1976"/>
                    <a:pt x="150" y="2021"/>
                    <a:pt x="208" y="2078"/>
                  </a:cubicBezTo>
                  <a:cubicBezTo>
                    <a:pt x="246" y="2116"/>
                    <a:pt x="285" y="2157"/>
                    <a:pt x="324" y="2199"/>
                  </a:cubicBezTo>
                  <a:lnTo>
                    <a:pt x="376" y="2257"/>
                  </a:lnTo>
                  <a:cubicBezTo>
                    <a:pt x="401" y="2282"/>
                    <a:pt x="437" y="2318"/>
                    <a:pt x="476" y="2353"/>
                  </a:cubicBezTo>
                  <a:cubicBezTo>
                    <a:pt x="522" y="2390"/>
                    <a:pt x="570" y="2423"/>
                    <a:pt x="618" y="2455"/>
                  </a:cubicBezTo>
                  <a:cubicBezTo>
                    <a:pt x="661" y="2482"/>
                    <a:pt x="706" y="2508"/>
                    <a:pt x="753" y="2527"/>
                  </a:cubicBezTo>
                  <a:cubicBezTo>
                    <a:pt x="778" y="2539"/>
                    <a:pt x="805" y="2548"/>
                    <a:pt x="832" y="2558"/>
                  </a:cubicBezTo>
                  <a:cubicBezTo>
                    <a:pt x="857" y="2565"/>
                    <a:pt x="883" y="2573"/>
                    <a:pt x="907" y="2574"/>
                  </a:cubicBezTo>
                  <a:cubicBezTo>
                    <a:pt x="920" y="2575"/>
                    <a:pt x="933" y="2577"/>
                    <a:pt x="946" y="2577"/>
                  </a:cubicBezTo>
                  <a:cubicBezTo>
                    <a:pt x="983" y="2575"/>
                    <a:pt x="1019" y="2573"/>
                    <a:pt x="1056" y="2565"/>
                  </a:cubicBezTo>
                  <a:cubicBezTo>
                    <a:pt x="1133" y="2544"/>
                    <a:pt x="1197" y="2517"/>
                    <a:pt x="1265" y="2489"/>
                  </a:cubicBezTo>
                  <a:lnTo>
                    <a:pt x="1293" y="2479"/>
                  </a:lnTo>
                  <a:cubicBezTo>
                    <a:pt x="1324" y="2466"/>
                    <a:pt x="1357" y="2453"/>
                    <a:pt x="1387" y="2443"/>
                  </a:cubicBezTo>
                  <a:cubicBezTo>
                    <a:pt x="1436" y="2425"/>
                    <a:pt x="1486" y="2409"/>
                    <a:pt x="1538" y="2394"/>
                  </a:cubicBezTo>
                  <a:lnTo>
                    <a:pt x="1647" y="2364"/>
                  </a:lnTo>
                  <a:cubicBezTo>
                    <a:pt x="1721" y="2344"/>
                    <a:pt x="1795" y="2323"/>
                    <a:pt x="1867" y="2301"/>
                  </a:cubicBezTo>
                  <a:cubicBezTo>
                    <a:pt x="2026" y="2257"/>
                    <a:pt x="2167" y="2209"/>
                    <a:pt x="2297" y="2160"/>
                  </a:cubicBezTo>
                  <a:cubicBezTo>
                    <a:pt x="2457" y="2103"/>
                    <a:pt x="2588" y="2045"/>
                    <a:pt x="2708" y="1981"/>
                  </a:cubicBezTo>
                  <a:cubicBezTo>
                    <a:pt x="2796" y="1933"/>
                    <a:pt x="2868" y="1885"/>
                    <a:pt x="2925" y="1833"/>
                  </a:cubicBezTo>
                  <a:cubicBezTo>
                    <a:pt x="2961" y="1797"/>
                    <a:pt x="2985" y="1765"/>
                    <a:pt x="3004" y="1734"/>
                  </a:cubicBezTo>
                  <a:cubicBezTo>
                    <a:pt x="3014" y="1718"/>
                    <a:pt x="3021" y="1699"/>
                    <a:pt x="3028" y="1679"/>
                  </a:cubicBezTo>
                  <a:cubicBezTo>
                    <a:pt x="3033" y="1663"/>
                    <a:pt x="3036" y="1648"/>
                    <a:pt x="3037" y="1629"/>
                  </a:cubicBezTo>
                  <a:lnTo>
                    <a:pt x="3033" y="1599"/>
                  </a:lnTo>
                  <a:cubicBezTo>
                    <a:pt x="3024" y="1563"/>
                    <a:pt x="3017" y="1541"/>
                    <a:pt x="3004" y="1520"/>
                  </a:cubicBezTo>
                  <a:cubicBezTo>
                    <a:pt x="2987" y="1491"/>
                    <a:pt x="2967" y="1464"/>
                    <a:pt x="2944" y="1438"/>
                  </a:cubicBezTo>
                  <a:cubicBezTo>
                    <a:pt x="2886" y="1380"/>
                    <a:pt x="2816" y="1326"/>
                    <a:pt x="2723" y="1268"/>
                  </a:cubicBezTo>
                  <a:cubicBezTo>
                    <a:pt x="2714" y="1263"/>
                    <a:pt x="2707" y="1245"/>
                    <a:pt x="2705" y="1232"/>
                  </a:cubicBezTo>
                  <a:cubicBezTo>
                    <a:pt x="2665" y="1189"/>
                    <a:pt x="2628" y="1168"/>
                    <a:pt x="2593" y="1151"/>
                  </a:cubicBezTo>
                  <a:lnTo>
                    <a:pt x="2520" y="1110"/>
                  </a:lnTo>
                  <a:lnTo>
                    <a:pt x="2494" y="1096"/>
                  </a:lnTo>
                  <a:cubicBezTo>
                    <a:pt x="2414" y="1051"/>
                    <a:pt x="2333" y="1007"/>
                    <a:pt x="2254" y="960"/>
                  </a:cubicBezTo>
                  <a:cubicBezTo>
                    <a:pt x="2147" y="893"/>
                    <a:pt x="2060" y="829"/>
                    <a:pt x="1991" y="760"/>
                  </a:cubicBezTo>
                  <a:cubicBezTo>
                    <a:pt x="1947" y="710"/>
                    <a:pt x="1904" y="651"/>
                    <a:pt x="1862" y="579"/>
                  </a:cubicBezTo>
                  <a:cubicBezTo>
                    <a:pt x="1819" y="491"/>
                    <a:pt x="1786" y="397"/>
                    <a:pt x="1754" y="310"/>
                  </a:cubicBezTo>
                  <a:cubicBezTo>
                    <a:pt x="1714" y="198"/>
                    <a:pt x="1675" y="109"/>
                    <a:pt x="1604" y="49"/>
                  </a:cubicBezTo>
                  <a:cubicBezTo>
                    <a:pt x="1578" y="26"/>
                    <a:pt x="1542" y="12"/>
                    <a:pt x="1492" y="2"/>
                  </a:cubicBezTo>
                  <a:cubicBezTo>
                    <a:pt x="1480" y="0"/>
                    <a:pt x="1466" y="0"/>
                    <a:pt x="1451" y="0"/>
                  </a:cubicBezTo>
                  <a:close/>
                </a:path>
              </a:pathLst>
            </a:custGeom>
            <a:solidFill>
              <a:srgbClr val="FFE5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1" name="Google Shape;2871;p11"/>
            <p:cNvSpPr/>
            <p:nvPr/>
          </p:nvSpPr>
          <p:spPr>
            <a:xfrm rot="-7818833" flipH="1">
              <a:off x="8798070" y="1091779"/>
              <a:ext cx="189207" cy="184006"/>
            </a:xfrm>
            <a:custGeom>
              <a:avLst/>
              <a:gdLst/>
              <a:ahLst/>
              <a:cxnLst/>
              <a:rect l="l" t="t" r="r" b="b"/>
              <a:pathLst>
                <a:path w="3092" h="3007" extrusionOk="0">
                  <a:moveTo>
                    <a:pt x="712" y="1"/>
                  </a:moveTo>
                  <a:cubicBezTo>
                    <a:pt x="657" y="1"/>
                    <a:pt x="604" y="12"/>
                    <a:pt x="557" y="32"/>
                  </a:cubicBezTo>
                  <a:cubicBezTo>
                    <a:pt x="459" y="65"/>
                    <a:pt x="373" y="140"/>
                    <a:pt x="297" y="248"/>
                  </a:cubicBezTo>
                  <a:cubicBezTo>
                    <a:pt x="226" y="343"/>
                    <a:pt x="169" y="459"/>
                    <a:pt x="116" y="623"/>
                  </a:cubicBezTo>
                  <a:cubicBezTo>
                    <a:pt x="73" y="741"/>
                    <a:pt x="35" y="884"/>
                    <a:pt x="1" y="1061"/>
                  </a:cubicBezTo>
                  <a:lnTo>
                    <a:pt x="8" y="1097"/>
                  </a:lnTo>
                  <a:lnTo>
                    <a:pt x="5" y="1098"/>
                  </a:lnTo>
                  <a:cubicBezTo>
                    <a:pt x="30" y="1114"/>
                    <a:pt x="41" y="1128"/>
                    <a:pt x="41" y="1143"/>
                  </a:cubicBezTo>
                  <a:cubicBezTo>
                    <a:pt x="44" y="1364"/>
                    <a:pt x="37" y="1585"/>
                    <a:pt x="30" y="1803"/>
                  </a:cubicBezTo>
                  <a:lnTo>
                    <a:pt x="25" y="1924"/>
                  </a:lnTo>
                  <a:cubicBezTo>
                    <a:pt x="24" y="2003"/>
                    <a:pt x="20" y="2083"/>
                    <a:pt x="18" y="2162"/>
                  </a:cubicBezTo>
                  <a:lnTo>
                    <a:pt x="17" y="2240"/>
                  </a:lnTo>
                  <a:lnTo>
                    <a:pt x="15" y="2333"/>
                  </a:lnTo>
                  <a:cubicBezTo>
                    <a:pt x="25" y="2352"/>
                    <a:pt x="38" y="2364"/>
                    <a:pt x="48" y="2378"/>
                  </a:cubicBezTo>
                  <a:cubicBezTo>
                    <a:pt x="70" y="2399"/>
                    <a:pt x="109" y="2428"/>
                    <a:pt x="149" y="2454"/>
                  </a:cubicBezTo>
                  <a:cubicBezTo>
                    <a:pt x="252" y="2514"/>
                    <a:pt x="363" y="2562"/>
                    <a:pt x="471" y="2606"/>
                  </a:cubicBezTo>
                  <a:lnTo>
                    <a:pt x="575" y="2651"/>
                  </a:lnTo>
                  <a:cubicBezTo>
                    <a:pt x="618" y="2669"/>
                    <a:pt x="637" y="2678"/>
                    <a:pt x="656" y="2690"/>
                  </a:cubicBezTo>
                  <a:cubicBezTo>
                    <a:pt x="680" y="2704"/>
                    <a:pt x="695" y="2711"/>
                    <a:pt x="705" y="2723"/>
                  </a:cubicBezTo>
                  <a:cubicBezTo>
                    <a:pt x="719" y="2743"/>
                    <a:pt x="726" y="2761"/>
                    <a:pt x="730" y="2779"/>
                  </a:cubicBezTo>
                  <a:lnTo>
                    <a:pt x="742" y="2826"/>
                  </a:lnTo>
                  <a:lnTo>
                    <a:pt x="756" y="2850"/>
                  </a:lnTo>
                  <a:lnTo>
                    <a:pt x="755" y="2850"/>
                  </a:lnTo>
                  <a:cubicBezTo>
                    <a:pt x="756" y="2879"/>
                    <a:pt x="766" y="2906"/>
                    <a:pt x="778" y="2929"/>
                  </a:cubicBezTo>
                  <a:lnTo>
                    <a:pt x="794" y="2952"/>
                  </a:lnTo>
                  <a:lnTo>
                    <a:pt x="814" y="2971"/>
                  </a:lnTo>
                  <a:cubicBezTo>
                    <a:pt x="828" y="2978"/>
                    <a:pt x="843" y="2985"/>
                    <a:pt x="858" y="2991"/>
                  </a:cubicBezTo>
                  <a:cubicBezTo>
                    <a:pt x="866" y="2994"/>
                    <a:pt x="887" y="3000"/>
                    <a:pt x="910" y="3003"/>
                  </a:cubicBezTo>
                  <a:lnTo>
                    <a:pt x="943" y="3007"/>
                  </a:lnTo>
                  <a:cubicBezTo>
                    <a:pt x="986" y="3006"/>
                    <a:pt x="1029" y="3003"/>
                    <a:pt x="1072" y="2995"/>
                  </a:cubicBezTo>
                  <a:cubicBezTo>
                    <a:pt x="1108" y="2988"/>
                    <a:pt x="1144" y="2981"/>
                    <a:pt x="1181" y="2973"/>
                  </a:cubicBezTo>
                  <a:cubicBezTo>
                    <a:pt x="1268" y="2952"/>
                    <a:pt x="1322" y="2942"/>
                    <a:pt x="1374" y="2937"/>
                  </a:cubicBezTo>
                  <a:cubicBezTo>
                    <a:pt x="1490" y="2924"/>
                    <a:pt x="1604" y="2922"/>
                    <a:pt x="1757" y="2922"/>
                  </a:cubicBezTo>
                  <a:lnTo>
                    <a:pt x="1834" y="2922"/>
                  </a:lnTo>
                  <a:lnTo>
                    <a:pt x="1986" y="2924"/>
                  </a:lnTo>
                  <a:cubicBezTo>
                    <a:pt x="2063" y="2924"/>
                    <a:pt x="2141" y="2922"/>
                    <a:pt x="2216" y="2921"/>
                  </a:cubicBezTo>
                  <a:cubicBezTo>
                    <a:pt x="2293" y="2917"/>
                    <a:pt x="2437" y="2909"/>
                    <a:pt x="2573" y="2881"/>
                  </a:cubicBezTo>
                  <a:lnTo>
                    <a:pt x="2605" y="2871"/>
                  </a:lnTo>
                  <a:cubicBezTo>
                    <a:pt x="2618" y="2866"/>
                    <a:pt x="2632" y="2863"/>
                    <a:pt x="2645" y="2858"/>
                  </a:cubicBezTo>
                  <a:lnTo>
                    <a:pt x="2711" y="2827"/>
                  </a:lnTo>
                  <a:cubicBezTo>
                    <a:pt x="2751" y="2806"/>
                    <a:pt x="2782" y="2787"/>
                    <a:pt x="2812" y="2764"/>
                  </a:cubicBezTo>
                  <a:cubicBezTo>
                    <a:pt x="2842" y="2741"/>
                    <a:pt x="2869" y="2718"/>
                    <a:pt x="2898" y="2692"/>
                  </a:cubicBezTo>
                  <a:cubicBezTo>
                    <a:pt x="2921" y="2671"/>
                    <a:pt x="2945" y="2648"/>
                    <a:pt x="2964" y="2622"/>
                  </a:cubicBezTo>
                  <a:lnTo>
                    <a:pt x="2990" y="2589"/>
                  </a:lnTo>
                  <a:lnTo>
                    <a:pt x="3014" y="2553"/>
                  </a:lnTo>
                  <a:cubicBezTo>
                    <a:pt x="3033" y="2524"/>
                    <a:pt x="3047" y="2499"/>
                    <a:pt x="3057" y="2474"/>
                  </a:cubicBezTo>
                  <a:lnTo>
                    <a:pt x="3075" y="2431"/>
                  </a:lnTo>
                  <a:cubicBezTo>
                    <a:pt x="3083" y="2395"/>
                    <a:pt x="3086" y="2384"/>
                    <a:pt x="3089" y="2371"/>
                  </a:cubicBezTo>
                  <a:cubicBezTo>
                    <a:pt x="3090" y="2355"/>
                    <a:pt x="3092" y="2339"/>
                    <a:pt x="3092" y="2323"/>
                  </a:cubicBezTo>
                  <a:cubicBezTo>
                    <a:pt x="3090" y="2295"/>
                    <a:pt x="3089" y="2269"/>
                    <a:pt x="3083" y="2241"/>
                  </a:cubicBezTo>
                  <a:lnTo>
                    <a:pt x="3075" y="2217"/>
                  </a:lnTo>
                  <a:lnTo>
                    <a:pt x="3064" y="2191"/>
                  </a:lnTo>
                  <a:lnTo>
                    <a:pt x="3053" y="2168"/>
                  </a:lnTo>
                  <a:cubicBezTo>
                    <a:pt x="3033" y="2141"/>
                    <a:pt x="3026" y="2137"/>
                    <a:pt x="3017" y="2129"/>
                  </a:cubicBezTo>
                  <a:cubicBezTo>
                    <a:pt x="2998" y="2119"/>
                    <a:pt x="2983" y="2112"/>
                    <a:pt x="2967" y="2108"/>
                  </a:cubicBezTo>
                  <a:cubicBezTo>
                    <a:pt x="2912" y="2094"/>
                    <a:pt x="2859" y="2086"/>
                    <a:pt x="2803" y="2081"/>
                  </a:cubicBezTo>
                  <a:lnTo>
                    <a:pt x="2776" y="2076"/>
                  </a:lnTo>
                  <a:cubicBezTo>
                    <a:pt x="2733" y="2072"/>
                    <a:pt x="2704" y="2068"/>
                    <a:pt x="2675" y="2059"/>
                  </a:cubicBezTo>
                  <a:cubicBezTo>
                    <a:pt x="2636" y="2046"/>
                    <a:pt x="2611" y="2039"/>
                    <a:pt x="2590" y="2029"/>
                  </a:cubicBezTo>
                  <a:cubicBezTo>
                    <a:pt x="2579" y="2023"/>
                    <a:pt x="2568" y="2016"/>
                    <a:pt x="2557" y="2009"/>
                  </a:cubicBezTo>
                  <a:cubicBezTo>
                    <a:pt x="2545" y="2002"/>
                    <a:pt x="2532" y="1990"/>
                    <a:pt x="2519" y="1980"/>
                  </a:cubicBezTo>
                  <a:lnTo>
                    <a:pt x="2493" y="1951"/>
                  </a:lnTo>
                  <a:cubicBezTo>
                    <a:pt x="2480" y="1937"/>
                    <a:pt x="2471" y="1923"/>
                    <a:pt x="2464" y="1908"/>
                  </a:cubicBezTo>
                  <a:cubicBezTo>
                    <a:pt x="2447" y="1879"/>
                    <a:pt x="2437" y="1849"/>
                    <a:pt x="2425" y="1818"/>
                  </a:cubicBezTo>
                  <a:cubicBezTo>
                    <a:pt x="2422" y="1802"/>
                    <a:pt x="2415" y="1780"/>
                    <a:pt x="2415" y="1760"/>
                  </a:cubicBezTo>
                  <a:cubicBezTo>
                    <a:pt x="2414" y="1732"/>
                    <a:pt x="2411" y="1709"/>
                    <a:pt x="2417" y="1688"/>
                  </a:cubicBezTo>
                  <a:cubicBezTo>
                    <a:pt x="2424" y="1663"/>
                    <a:pt x="2430" y="1643"/>
                    <a:pt x="2440" y="1624"/>
                  </a:cubicBezTo>
                  <a:cubicBezTo>
                    <a:pt x="2453" y="1602"/>
                    <a:pt x="2464" y="1585"/>
                    <a:pt x="2476" y="1571"/>
                  </a:cubicBezTo>
                  <a:cubicBezTo>
                    <a:pt x="2494" y="1552"/>
                    <a:pt x="2501" y="1543"/>
                    <a:pt x="2511" y="1535"/>
                  </a:cubicBezTo>
                  <a:cubicBezTo>
                    <a:pt x="2547" y="1506"/>
                    <a:pt x="2588" y="1483"/>
                    <a:pt x="2626" y="1459"/>
                  </a:cubicBezTo>
                  <a:cubicBezTo>
                    <a:pt x="2662" y="1440"/>
                    <a:pt x="2688" y="1423"/>
                    <a:pt x="2711" y="1406"/>
                  </a:cubicBezTo>
                  <a:cubicBezTo>
                    <a:pt x="2711" y="1400"/>
                    <a:pt x="2708" y="1385"/>
                    <a:pt x="2705" y="1375"/>
                  </a:cubicBezTo>
                  <a:cubicBezTo>
                    <a:pt x="2669" y="1362"/>
                    <a:pt x="2636" y="1355"/>
                    <a:pt x="2603" y="1348"/>
                  </a:cubicBezTo>
                  <a:cubicBezTo>
                    <a:pt x="2509" y="1328"/>
                    <a:pt x="2430" y="1315"/>
                    <a:pt x="2349" y="1305"/>
                  </a:cubicBezTo>
                  <a:cubicBezTo>
                    <a:pt x="2206" y="1285"/>
                    <a:pt x="2083" y="1268"/>
                    <a:pt x="1966" y="1233"/>
                  </a:cubicBezTo>
                  <a:cubicBezTo>
                    <a:pt x="1885" y="1203"/>
                    <a:pt x="1815" y="1167"/>
                    <a:pt x="1746" y="1124"/>
                  </a:cubicBezTo>
                  <a:cubicBezTo>
                    <a:pt x="1706" y="1095"/>
                    <a:pt x="1670" y="1062"/>
                    <a:pt x="1634" y="1025"/>
                  </a:cubicBezTo>
                  <a:cubicBezTo>
                    <a:pt x="1607" y="992"/>
                    <a:pt x="1584" y="956"/>
                    <a:pt x="1564" y="919"/>
                  </a:cubicBezTo>
                  <a:cubicBezTo>
                    <a:pt x="1548" y="884"/>
                    <a:pt x="1538" y="848"/>
                    <a:pt x="1525" y="812"/>
                  </a:cubicBezTo>
                  <a:lnTo>
                    <a:pt x="1516" y="786"/>
                  </a:lnTo>
                  <a:lnTo>
                    <a:pt x="1480" y="674"/>
                  </a:lnTo>
                  <a:cubicBezTo>
                    <a:pt x="1439" y="547"/>
                    <a:pt x="1384" y="443"/>
                    <a:pt x="1318" y="360"/>
                  </a:cubicBezTo>
                  <a:cubicBezTo>
                    <a:pt x="1262" y="288"/>
                    <a:pt x="1189" y="221"/>
                    <a:pt x="1095" y="152"/>
                  </a:cubicBezTo>
                  <a:cubicBezTo>
                    <a:pt x="1023" y="100"/>
                    <a:pt x="959" y="64"/>
                    <a:pt x="900" y="42"/>
                  </a:cubicBezTo>
                  <a:cubicBezTo>
                    <a:pt x="837" y="15"/>
                    <a:pt x="775" y="1"/>
                    <a:pt x="712" y="1"/>
                  </a:cubicBezTo>
                  <a:close/>
                </a:path>
              </a:pathLst>
            </a:custGeom>
            <a:solidFill>
              <a:srgbClr val="FFE5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2" name="Google Shape;2872;p11"/>
            <p:cNvSpPr/>
            <p:nvPr/>
          </p:nvSpPr>
          <p:spPr>
            <a:xfrm rot="-7818833" flipH="1">
              <a:off x="9029845" y="1026699"/>
              <a:ext cx="149065" cy="97296"/>
            </a:xfrm>
            <a:custGeom>
              <a:avLst/>
              <a:gdLst/>
              <a:ahLst/>
              <a:cxnLst/>
              <a:rect l="l" t="t" r="r" b="b"/>
              <a:pathLst>
                <a:path w="2436" h="1590" extrusionOk="0">
                  <a:moveTo>
                    <a:pt x="370" y="1"/>
                  </a:moveTo>
                  <a:cubicBezTo>
                    <a:pt x="324" y="2"/>
                    <a:pt x="293" y="28"/>
                    <a:pt x="261" y="54"/>
                  </a:cubicBezTo>
                  <a:cubicBezTo>
                    <a:pt x="238" y="78"/>
                    <a:pt x="216" y="104"/>
                    <a:pt x="196" y="138"/>
                  </a:cubicBezTo>
                  <a:cubicBezTo>
                    <a:pt x="179" y="161"/>
                    <a:pt x="162" y="186"/>
                    <a:pt x="150" y="207"/>
                  </a:cubicBezTo>
                  <a:lnTo>
                    <a:pt x="122" y="250"/>
                  </a:lnTo>
                  <a:lnTo>
                    <a:pt x="96" y="289"/>
                  </a:lnTo>
                  <a:cubicBezTo>
                    <a:pt x="58" y="344"/>
                    <a:pt x="33" y="419"/>
                    <a:pt x="14" y="525"/>
                  </a:cubicBezTo>
                  <a:cubicBezTo>
                    <a:pt x="4" y="571"/>
                    <a:pt x="2" y="620"/>
                    <a:pt x="2" y="667"/>
                  </a:cubicBezTo>
                  <a:cubicBezTo>
                    <a:pt x="1" y="717"/>
                    <a:pt x="4" y="768"/>
                    <a:pt x="8" y="815"/>
                  </a:cubicBezTo>
                  <a:cubicBezTo>
                    <a:pt x="23" y="983"/>
                    <a:pt x="53" y="1129"/>
                    <a:pt x="90" y="1306"/>
                  </a:cubicBezTo>
                  <a:lnTo>
                    <a:pt x="119" y="1447"/>
                  </a:lnTo>
                  <a:cubicBezTo>
                    <a:pt x="124" y="1467"/>
                    <a:pt x="140" y="1483"/>
                    <a:pt x="162" y="1489"/>
                  </a:cubicBezTo>
                  <a:cubicBezTo>
                    <a:pt x="165" y="1497"/>
                    <a:pt x="176" y="1507"/>
                    <a:pt x="189" y="1512"/>
                  </a:cubicBezTo>
                  <a:cubicBezTo>
                    <a:pt x="215" y="1526"/>
                    <a:pt x="241" y="1540"/>
                    <a:pt x="268" y="1553"/>
                  </a:cubicBezTo>
                  <a:cubicBezTo>
                    <a:pt x="313" y="1546"/>
                    <a:pt x="354" y="1540"/>
                    <a:pt x="397" y="1537"/>
                  </a:cubicBezTo>
                  <a:cubicBezTo>
                    <a:pt x="456" y="1532"/>
                    <a:pt x="518" y="1530"/>
                    <a:pt x="577" y="1530"/>
                  </a:cubicBezTo>
                  <a:cubicBezTo>
                    <a:pt x="629" y="1530"/>
                    <a:pt x="683" y="1532"/>
                    <a:pt x="735" y="1536"/>
                  </a:cubicBezTo>
                  <a:cubicBezTo>
                    <a:pt x="812" y="1539"/>
                    <a:pt x="887" y="1546"/>
                    <a:pt x="965" y="1553"/>
                  </a:cubicBezTo>
                  <a:lnTo>
                    <a:pt x="1022" y="1559"/>
                  </a:lnTo>
                  <a:cubicBezTo>
                    <a:pt x="1166" y="1573"/>
                    <a:pt x="1308" y="1586"/>
                    <a:pt x="1453" y="1589"/>
                  </a:cubicBezTo>
                  <a:lnTo>
                    <a:pt x="1476" y="1589"/>
                  </a:lnTo>
                  <a:cubicBezTo>
                    <a:pt x="1531" y="1589"/>
                    <a:pt x="1587" y="1588"/>
                    <a:pt x="1638" y="1582"/>
                  </a:cubicBezTo>
                  <a:cubicBezTo>
                    <a:pt x="1689" y="1576"/>
                    <a:pt x="1737" y="1569"/>
                    <a:pt x="1788" y="1557"/>
                  </a:cubicBezTo>
                  <a:cubicBezTo>
                    <a:pt x="1860" y="1537"/>
                    <a:pt x="1917" y="1516"/>
                    <a:pt x="1969" y="1489"/>
                  </a:cubicBezTo>
                  <a:cubicBezTo>
                    <a:pt x="2000" y="1471"/>
                    <a:pt x="2028" y="1450"/>
                    <a:pt x="2056" y="1424"/>
                  </a:cubicBezTo>
                  <a:cubicBezTo>
                    <a:pt x="2086" y="1392"/>
                    <a:pt x="2114" y="1359"/>
                    <a:pt x="2137" y="1322"/>
                  </a:cubicBezTo>
                  <a:cubicBezTo>
                    <a:pt x="2190" y="1234"/>
                    <a:pt x="2227" y="1144"/>
                    <a:pt x="2259" y="1062"/>
                  </a:cubicBezTo>
                  <a:lnTo>
                    <a:pt x="2276" y="1022"/>
                  </a:lnTo>
                  <a:cubicBezTo>
                    <a:pt x="2305" y="954"/>
                    <a:pt x="2331" y="887"/>
                    <a:pt x="2367" y="826"/>
                  </a:cubicBezTo>
                  <a:cubicBezTo>
                    <a:pt x="2387" y="792"/>
                    <a:pt x="2408" y="760"/>
                    <a:pt x="2435" y="729"/>
                  </a:cubicBezTo>
                  <a:lnTo>
                    <a:pt x="2398" y="670"/>
                  </a:lnTo>
                  <a:cubicBezTo>
                    <a:pt x="2359" y="620"/>
                    <a:pt x="2316" y="581"/>
                    <a:pt x="2269" y="548"/>
                  </a:cubicBezTo>
                  <a:cubicBezTo>
                    <a:pt x="2242" y="532"/>
                    <a:pt x="2214" y="518"/>
                    <a:pt x="2186" y="505"/>
                  </a:cubicBezTo>
                  <a:cubicBezTo>
                    <a:pt x="2164" y="495"/>
                    <a:pt x="2141" y="487"/>
                    <a:pt x="2115" y="480"/>
                  </a:cubicBezTo>
                  <a:cubicBezTo>
                    <a:pt x="2042" y="456"/>
                    <a:pt x="1977" y="453"/>
                    <a:pt x="1934" y="452"/>
                  </a:cubicBezTo>
                  <a:lnTo>
                    <a:pt x="1891" y="449"/>
                  </a:lnTo>
                  <a:cubicBezTo>
                    <a:pt x="1854" y="449"/>
                    <a:pt x="1816" y="452"/>
                    <a:pt x="1778" y="453"/>
                  </a:cubicBezTo>
                  <a:lnTo>
                    <a:pt x="1747" y="454"/>
                  </a:lnTo>
                  <a:lnTo>
                    <a:pt x="1719" y="454"/>
                  </a:lnTo>
                  <a:cubicBezTo>
                    <a:pt x="1681" y="456"/>
                    <a:pt x="1646" y="459"/>
                    <a:pt x="1608" y="459"/>
                  </a:cubicBezTo>
                  <a:lnTo>
                    <a:pt x="1577" y="459"/>
                  </a:lnTo>
                  <a:lnTo>
                    <a:pt x="1546" y="456"/>
                  </a:lnTo>
                  <a:cubicBezTo>
                    <a:pt x="1426" y="446"/>
                    <a:pt x="1296" y="419"/>
                    <a:pt x="1164" y="377"/>
                  </a:cubicBezTo>
                  <a:cubicBezTo>
                    <a:pt x="1116" y="360"/>
                    <a:pt x="1049" y="332"/>
                    <a:pt x="985" y="305"/>
                  </a:cubicBezTo>
                  <a:lnTo>
                    <a:pt x="927" y="282"/>
                  </a:lnTo>
                  <a:cubicBezTo>
                    <a:pt x="851" y="252"/>
                    <a:pt x="775" y="226"/>
                    <a:pt x="699" y="205"/>
                  </a:cubicBezTo>
                  <a:lnTo>
                    <a:pt x="665" y="194"/>
                  </a:lnTo>
                  <a:cubicBezTo>
                    <a:pt x="636" y="183"/>
                    <a:pt x="610" y="169"/>
                    <a:pt x="583" y="153"/>
                  </a:cubicBezTo>
                  <a:cubicBezTo>
                    <a:pt x="547" y="124"/>
                    <a:pt x="512" y="92"/>
                    <a:pt x="481" y="57"/>
                  </a:cubicBezTo>
                  <a:cubicBezTo>
                    <a:pt x="445" y="21"/>
                    <a:pt x="409" y="1"/>
                    <a:pt x="374" y="1"/>
                  </a:cubicBezTo>
                  <a:close/>
                </a:path>
              </a:pathLst>
            </a:custGeom>
            <a:solidFill>
              <a:srgbClr val="FFE5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3" name="Google Shape;2873;p11"/>
            <p:cNvSpPr/>
            <p:nvPr/>
          </p:nvSpPr>
          <p:spPr>
            <a:xfrm rot="-7818833" flipH="1">
              <a:off x="8910634" y="1306930"/>
              <a:ext cx="89525" cy="141049"/>
            </a:xfrm>
            <a:custGeom>
              <a:avLst/>
              <a:gdLst/>
              <a:ahLst/>
              <a:cxnLst/>
              <a:rect l="l" t="t" r="r" b="b"/>
              <a:pathLst>
                <a:path w="1463" h="2305" extrusionOk="0">
                  <a:moveTo>
                    <a:pt x="706" y="1"/>
                  </a:moveTo>
                  <a:cubicBezTo>
                    <a:pt x="630" y="1"/>
                    <a:pt x="558" y="17"/>
                    <a:pt x="505" y="30"/>
                  </a:cubicBezTo>
                  <a:cubicBezTo>
                    <a:pt x="402" y="53"/>
                    <a:pt x="304" y="100"/>
                    <a:pt x="212" y="146"/>
                  </a:cubicBezTo>
                  <a:cubicBezTo>
                    <a:pt x="146" y="179"/>
                    <a:pt x="77" y="219"/>
                    <a:pt x="1" y="272"/>
                  </a:cubicBezTo>
                  <a:cubicBezTo>
                    <a:pt x="12" y="297"/>
                    <a:pt x="25" y="315"/>
                    <a:pt x="34" y="334"/>
                  </a:cubicBezTo>
                  <a:cubicBezTo>
                    <a:pt x="65" y="396"/>
                    <a:pt x="83" y="459"/>
                    <a:pt x="87" y="517"/>
                  </a:cubicBezTo>
                  <a:cubicBezTo>
                    <a:pt x="91" y="574"/>
                    <a:pt x="91" y="629"/>
                    <a:pt x="91" y="685"/>
                  </a:cubicBezTo>
                  <a:lnTo>
                    <a:pt x="90" y="722"/>
                  </a:lnTo>
                  <a:cubicBezTo>
                    <a:pt x="90" y="764"/>
                    <a:pt x="90" y="805"/>
                    <a:pt x="94" y="844"/>
                  </a:cubicBezTo>
                  <a:cubicBezTo>
                    <a:pt x="97" y="876"/>
                    <a:pt x="100" y="906"/>
                    <a:pt x="107" y="936"/>
                  </a:cubicBezTo>
                  <a:cubicBezTo>
                    <a:pt x="114" y="963"/>
                    <a:pt x="124" y="991"/>
                    <a:pt x="134" y="1015"/>
                  </a:cubicBezTo>
                  <a:cubicBezTo>
                    <a:pt x="143" y="1036"/>
                    <a:pt x="154" y="1058"/>
                    <a:pt x="167" y="1080"/>
                  </a:cubicBezTo>
                  <a:cubicBezTo>
                    <a:pt x="172" y="1087"/>
                    <a:pt x="185" y="1107"/>
                    <a:pt x="199" y="1127"/>
                  </a:cubicBezTo>
                  <a:cubicBezTo>
                    <a:pt x="210" y="1141"/>
                    <a:pt x="221" y="1153"/>
                    <a:pt x="232" y="1166"/>
                  </a:cubicBezTo>
                  <a:cubicBezTo>
                    <a:pt x="254" y="1187"/>
                    <a:pt x="275" y="1209"/>
                    <a:pt x="300" y="1227"/>
                  </a:cubicBezTo>
                  <a:cubicBezTo>
                    <a:pt x="325" y="1245"/>
                    <a:pt x="348" y="1261"/>
                    <a:pt x="373" y="1275"/>
                  </a:cubicBezTo>
                  <a:lnTo>
                    <a:pt x="447" y="1317"/>
                  </a:lnTo>
                  <a:cubicBezTo>
                    <a:pt x="491" y="1340"/>
                    <a:pt x="534" y="1365"/>
                    <a:pt x="577" y="1390"/>
                  </a:cubicBezTo>
                  <a:cubicBezTo>
                    <a:pt x="653" y="1437"/>
                    <a:pt x="722" y="1493"/>
                    <a:pt x="785" y="1545"/>
                  </a:cubicBezTo>
                  <a:cubicBezTo>
                    <a:pt x="857" y="1605"/>
                    <a:pt x="929" y="1667"/>
                    <a:pt x="993" y="1735"/>
                  </a:cubicBezTo>
                  <a:cubicBezTo>
                    <a:pt x="1059" y="1803"/>
                    <a:pt x="1112" y="1862"/>
                    <a:pt x="1158" y="1928"/>
                  </a:cubicBezTo>
                  <a:cubicBezTo>
                    <a:pt x="1213" y="2012"/>
                    <a:pt x="1252" y="2078"/>
                    <a:pt x="1279" y="2144"/>
                  </a:cubicBezTo>
                  <a:cubicBezTo>
                    <a:pt x="1302" y="2206"/>
                    <a:pt x="1318" y="2257"/>
                    <a:pt x="1325" y="2305"/>
                  </a:cubicBezTo>
                  <a:lnTo>
                    <a:pt x="1352" y="2277"/>
                  </a:lnTo>
                  <a:cubicBezTo>
                    <a:pt x="1374" y="2242"/>
                    <a:pt x="1387" y="2206"/>
                    <a:pt x="1398" y="2171"/>
                  </a:cubicBezTo>
                  <a:cubicBezTo>
                    <a:pt x="1424" y="2099"/>
                    <a:pt x="1441" y="2017"/>
                    <a:pt x="1454" y="1905"/>
                  </a:cubicBezTo>
                  <a:cubicBezTo>
                    <a:pt x="1459" y="1868"/>
                    <a:pt x="1460" y="1828"/>
                    <a:pt x="1460" y="1789"/>
                  </a:cubicBezTo>
                  <a:lnTo>
                    <a:pt x="1461" y="1759"/>
                  </a:lnTo>
                  <a:cubicBezTo>
                    <a:pt x="1463" y="1680"/>
                    <a:pt x="1463" y="1615"/>
                    <a:pt x="1454" y="1555"/>
                  </a:cubicBezTo>
                  <a:cubicBezTo>
                    <a:pt x="1437" y="1446"/>
                    <a:pt x="1375" y="1358"/>
                    <a:pt x="1319" y="1285"/>
                  </a:cubicBezTo>
                  <a:cubicBezTo>
                    <a:pt x="1301" y="1258"/>
                    <a:pt x="1279" y="1232"/>
                    <a:pt x="1258" y="1207"/>
                  </a:cubicBezTo>
                  <a:lnTo>
                    <a:pt x="1225" y="1170"/>
                  </a:lnTo>
                  <a:cubicBezTo>
                    <a:pt x="1190" y="1128"/>
                    <a:pt x="1158" y="1087"/>
                    <a:pt x="1133" y="1038"/>
                  </a:cubicBezTo>
                  <a:cubicBezTo>
                    <a:pt x="1118" y="1012"/>
                    <a:pt x="1110" y="985"/>
                    <a:pt x="1102" y="956"/>
                  </a:cubicBezTo>
                  <a:lnTo>
                    <a:pt x="1102" y="926"/>
                  </a:lnTo>
                  <a:cubicBezTo>
                    <a:pt x="1110" y="857"/>
                    <a:pt x="1125" y="785"/>
                    <a:pt x="1138" y="729"/>
                  </a:cubicBezTo>
                  <a:lnTo>
                    <a:pt x="1173" y="590"/>
                  </a:lnTo>
                  <a:lnTo>
                    <a:pt x="1203" y="468"/>
                  </a:lnTo>
                  <a:cubicBezTo>
                    <a:pt x="1212" y="438"/>
                    <a:pt x="1217" y="409"/>
                    <a:pt x="1222" y="380"/>
                  </a:cubicBezTo>
                  <a:cubicBezTo>
                    <a:pt x="1225" y="351"/>
                    <a:pt x="1223" y="331"/>
                    <a:pt x="1216" y="313"/>
                  </a:cubicBezTo>
                  <a:cubicBezTo>
                    <a:pt x="1203" y="280"/>
                    <a:pt x="1180" y="248"/>
                    <a:pt x="1160" y="226"/>
                  </a:cubicBezTo>
                  <a:cubicBezTo>
                    <a:pt x="1110" y="166"/>
                    <a:pt x="1067" y="126"/>
                    <a:pt x="1015" y="93"/>
                  </a:cubicBezTo>
                  <a:cubicBezTo>
                    <a:pt x="952" y="47"/>
                    <a:pt x="870" y="17"/>
                    <a:pt x="771" y="4"/>
                  </a:cubicBezTo>
                  <a:cubicBezTo>
                    <a:pt x="751" y="2"/>
                    <a:pt x="728" y="1"/>
                    <a:pt x="706" y="1"/>
                  </a:cubicBezTo>
                  <a:close/>
                </a:path>
              </a:pathLst>
            </a:custGeom>
            <a:solidFill>
              <a:srgbClr val="FFE5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4" name="Google Shape;2874;p11"/>
            <p:cNvSpPr/>
            <p:nvPr/>
          </p:nvSpPr>
          <p:spPr>
            <a:xfrm rot="-7818833" flipH="1">
              <a:off x="8664766" y="917284"/>
              <a:ext cx="114063" cy="119325"/>
            </a:xfrm>
            <a:custGeom>
              <a:avLst/>
              <a:gdLst/>
              <a:ahLst/>
              <a:cxnLst/>
              <a:rect l="l" t="t" r="r" b="b"/>
              <a:pathLst>
                <a:path w="1864" h="1950" extrusionOk="0">
                  <a:moveTo>
                    <a:pt x="549" y="1"/>
                  </a:moveTo>
                  <a:cubicBezTo>
                    <a:pt x="549" y="1"/>
                    <a:pt x="548" y="1"/>
                    <a:pt x="548" y="2"/>
                  </a:cubicBezTo>
                  <a:cubicBezTo>
                    <a:pt x="510" y="38"/>
                    <a:pt x="475" y="86"/>
                    <a:pt x="440" y="140"/>
                  </a:cubicBezTo>
                  <a:cubicBezTo>
                    <a:pt x="433" y="152"/>
                    <a:pt x="427" y="162"/>
                    <a:pt x="423" y="175"/>
                  </a:cubicBezTo>
                  <a:cubicBezTo>
                    <a:pt x="387" y="262"/>
                    <a:pt x="381" y="290"/>
                    <a:pt x="394" y="320"/>
                  </a:cubicBezTo>
                  <a:lnTo>
                    <a:pt x="348" y="412"/>
                  </a:lnTo>
                  <a:cubicBezTo>
                    <a:pt x="286" y="516"/>
                    <a:pt x="223" y="620"/>
                    <a:pt x="166" y="728"/>
                  </a:cubicBezTo>
                  <a:cubicBezTo>
                    <a:pt x="48" y="944"/>
                    <a:pt x="1" y="1131"/>
                    <a:pt x="15" y="1299"/>
                  </a:cubicBezTo>
                  <a:cubicBezTo>
                    <a:pt x="24" y="1374"/>
                    <a:pt x="51" y="1446"/>
                    <a:pt x="95" y="1519"/>
                  </a:cubicBezTo>
                  <a:cubicBezTo>
                    <a:pt x="123" y="1562"/>
                    <a:pt x="159" y="1601"/>
                    <a:pt x="190" y="1632"/>
                  </a:cubicBezTo>
                  <a:cubicBezTo>
                    <a:pt x="226" y="1668"/>
                    <a:pt x="261" y="1691"/>
                    <a:pt x="292" y="1706"/>
                  </a:cubicBezTo>
                  <a:cubicBezTo>
                    <a:pt x="325" y="1720"/>
                    <a:pt x="360" y="1726"/>
                    <a:pt x="394" y="1730"/>
                  </a:cubicBezTo>
                  <a:cubicBezTo>
                    <a:pt x="426" y="1733"/>
                    <a:pt x="453" y="1733"/>
                    <a:pt x="482" y="1733"/>
                  </a:cubicBezTo>
                  <a:lnTo>
                    <a:pt x="522" y="1733"/>
                  </a:lnTo>
                  <a:lnTo>
                    <a:pt x="577" y="1732"/>
                  </a:lnTo>
                  <a:lnTo>
                    <a:pt x="628" y="1730"/>
                  </a:lnTo>
                  <a:cubicBezTo>
                    <a:pt x="670" y="1727"/>
                    <a:pt x="713" y="1726"/>
                    <a:pt x="755" y="1726"/>
                  </a:cubicBezTo>
                  <a:lnTo>
                    <a:pt x="812" y="1727"/>
                  </a:lnTo>
                  <a:cubicBezTo>
                    <a:pt x="857" y="1733"/>
                    <a:pt x="887" y="1737"/>
                    <a:pt x="921" y="1746"/>
                  </a:cubicBezTo>
                  <a:cubicBezTo>
                    <a:pt x="938" y="1753"/>
                    <a:pt x="953" y="1762"/>
                    <a:pt x="973" y="1775"/>
                  </a:cubicBezTo>
                  <a:cubicBezTo>
                    <a:pt x="989" y="1790"/>
                    <a:pt x="1006" y="1806"/>
                    <a:pt x="1023" y="1826"/>
                  </a:cubicBezTo>
                  <a:cubicBezTo>
                    <a:pt x="1049" y="1857"/>
                    <a:pt x="1072" y="1890"/>
                    <a:pt x="1094" y="1924"/>
                  </a:cubicBezTo>
                  <a:lnTo>
                    <a:pt x="1135" y="1950"/>
                  </a:lnTo>
                  <a:lnTo>
                    <a:pt x="1168" y="1938"/>
                  </a:lnTo>
                  <a:cubicBezTo>
                    <a:pt x="1216" y="1920"/>
                    <a:pt x="1265" y="1904"/>
                    <a:pt x="1312" y="1885"/>
                  </a:cubicBezTo>
                  <a:cubicBezTo>
                    <a:pt x="1444" y="1842"/>
                    <a:pt x="1553" y="1803"/>
                    <a:pt x="1655" y="1749"/>
                  </a:cubicBezTo>
                  <a:cubicBezTo>
                    <a:pt x="1690" y="1732"/>
                    <a:pt x="1724" y="1706"/>
                    <a:pt x="1761" y="1676"/>
                  </a:cubicBezTo>
                  <a:cubicBezTo>
                    <a:pt x="1782" y="1658"/>
                    <a:pt x="1799" y="1637"/>
                    <a:pt x="1817" y="1611"/>
                  </a:cubicBezTo>
                  <a:cubicBezTo>
                    <a:pt x="1832" y="1587"/>
                    <a:pt x="1842" y="1565"/>
                    <a:pt x="1848" y="1541"/>
                  </a:cubicBezTo>
                  <a:cubicBezTo>
                    <a:pt x="1858" y="1508"/>
                    <a:pt x="1862" y="1474"/>
                    <a:pt x="1863" y="1443"/>
                  </a:cubicBezTo>
                  <a:cubicBezTo>
                    <a:pt x="1862" y="1390"/>
                    <a:pt x="1855" y="1338"/>
                    <a:pt x="1842" y="1285"/>
                  </a:cubicBezTo>
                  <a:cubicBezTo>
                    <a:pt x="1815" y="1189"/>
                    <a:pt x="1782" y="1102"/>
                    <a:pt x="1738" y="1026"/>
                  </a:cubicBezTo>
                  <a:cubicBezTo>
                    <a:pt x="1671" y="909"/>
                    <a:pt x="1582" y="792"/>
                    <a:pt x="1456" y="660"/>
                  </a:cubicBezTo>
                  <a:cubicBezTo>
                    <a:pt x="1267" y="462"/>
                    <a:pt x="1051" y="288"/>
                    <a:pt x="812" y="140"/>
                  </a:cubicBezTo>
                  <a:cubicBezTo>
                    <a:pt x="719" y="83"/>
                    <a:pt x="633" y="38"/>
                    <a:pt x="549" y="4"/>
                  </a:cubicBezTo>
                  <a:lnTo>
                    <a:pt x="549" y="1"/>
                  </a:lnTo>
                  <a:close/>
                </a:path>
              </a:pathLst>
            </a:custGeom>
            <a:solidFill>
              <a:srgbClr val="FFE5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5" name="Google Shape;2875;p11"/>
            <p:cNvSpPr/>
            <p:nvPr/>
          </p:nvSpPr>
          <p:spPr>
            <a:xfrm rot="-7818833" flipH="1">
              <a:off x="8586226" y="801550"/>
              <a:ext cx="113267" cy="93686"/>
            </a:xfrm>
            <a:custGeom>
              <a:avLst/>
              <a:gdLst/>
              <a:ahLst/>
              <a:cxnLst/>
              <a:rect l="l" t="t" r="r" b="b"/>
              <a:pathLst>
                <a:path w="1851" h="1531" extrusionOk="0">
                  <a:moveTo>
                    <a:pt x="1392" y="0"/>
                  </a:moveTo>
                  <a:cubicBezTo>
                    <a:pt x="1327" y="0"/>
                    <a:pt x="1259" y="12"/>
                    <a:pt x="1180" y="33"/>
                  </a:cubicBezTo>
                  <a:cubicBezTo>
                    <a:pt x="1162" y="39"/>
                    <a:pt x="1147" y="46"/>
                    <a:pt x="1131" y="55"/>
                  </a:cubicBezTo>
                  <a:cubicBezTo>
                    <a:pt x="1108" y="65"/>
                    <a:pt x="1088" y="78"/>
                    <a:pt x="1066" y="92"/>
                  </a:cubicBezTo>
                  <a:cubicBezTo>
                    <a:pt x="1033" y="114"/>
                    <a:pt x="1004" y="143"/>
                    <a:pt x="973" y="184"/>
                  </a:cubicBezTo>
                  <a:cubicBezTo>
                    <a:pt x="945" y="216"/>
                    <a:pt x="924" y="255"/>
                    <a:pt x="902" y="291"/>
                  </a:cubicBezTo>
                  <a:lnTo>
                    <a:pt x="865" y="349"/>
                  </a:lnTo>
                  <a:lnTo>
                    <a:pt x="825" y="415"/>
                  </a:lnTo>
                  <a:cubicBezTo>
                    <a:pt x="802" y="446"/>
                    <a:pt x="779" y="474"/>
                    <a:pt x="750" y="503"/>
                  </a:cubicBezTo>
                  <a:cubicBezTo>
                    <a:pt x="739" y="513"/>
                    <a:pt x="729" y="520"/>
                    <a:pt x="716" y="528"/>
                  </a:cubicBezTo>
                  <a:cubicBezTo>
                    <a:pt x="675" y="536"/>
                    <a:pt x="654" y="538"/>
                    <a:pt x="632" y="538"/>
                  </a:cubicBezTo>
                  <a:cubicBezTo>
                    <a:pt x="618" y="538"/>
                    <a:pt x="604" y="538"/>
                    <a:pt x="588" y="536"/>
                  </a:cubicBezTo>
                  <a:cubicBezTo>
                    <a:pt x="523" y="529"/>
                    <a:pt x="464" y="522"/>
                    <a:pt x="405" y="513"/>
                  </a:cubicBezTo>
                  <a:lnTo>
                    <a:pt x="315" y="502"/>
                  </a:lnTo>
                  <a:cubicBezTo>
                    <a:pt x="278" y="496"/>
                    <a:pt x="240" y="493"/>
                    <a:pt x="200" y="490"/>
                  </a:cubicBezTo>
                  <a:lnTo>
                    <a:pt x="164" y="489"/>
                  </a:lnTo>
                  <a:cubicBezTo>
                    <a:pt x="135" y="489"/>
                    <a:pt x="114" y="493"/>
                    <a:pt x="91" y="500"/>
                  </a:cubicBezTo>
                  <a:cubicBezTo>
                    <a:pt x="62" y="509"/>
                    <a:pt x="41" y="522"/>
                    <a:pt x="26" y="538"/>
                  </a:cubicBezTo>
                  <a:lnTo>
                    <a:pt x="0" y="572"/>
                  </a:lnTo>
                  <a:cubicBezTo>
                    <a:pt x="3" y="611"/>
                    <a:pt x="6" y="651"/>
                    <a:pt x="13" y="690"/>
                  </a:cubicBezTo>
                  <a:cubicBezTo>
                    <a:pt x="25" y="723"/>
                    <a:pt x="35" y="753"/>
                    <a:pt x="51" y="783"/>
                  </a:cubicBezTo>
                  <a:cubicBezTo>
                    <a:pt x="71" y="816"/>
                    <a:pt x="92" y="845"/>
                    <a:pt x="118" y="871"/>
                  </a:cubicBezTo>
                  <a:cubicBezTo>
                    <a:pt x="154" y="907"/>
                    <a:pt x="193" y="937"/>
                    <a:pt x="236" y="963"/>
                  </a:cubicBezTo>
                  <a:cubicBezTo>
                    <a:pt x="355" y="1035"/>
                    <a:pt x="486" y="1083"/>
                    <a:pt x="611" y="1132"/>
                  </a:cubicBezTo>
                  <a:lnTo>
                    <a:pt x="642" y="1141"/>
                  </a:lnTo>
                  <a:cubicBezTo>
                    <a:pt x="766" y="1191"/>
                    <a:pt x="910" y="1244"/>
                    <a:pt x="1033" y="1328"/>
                  </a:cubicBezTo>
                  <a:cubicBezTo>
                    <a:pt x="1101" y="1372"/>
                    <a:pt x="1149" y="1415"/>
                    <a:pt x="1185" y="1463"/>
                  </a:cubicBezTo>
                  <a:cubicBezTo>
                    <a:pt x="1204" y="1484"/>
                    <a:pt x="1220" y="1506"/>
                    <a:pt x="1234" y="1530"/>
                  </a:cubicBezTo>
                  <a:cubicBezTo>
                    <a:pt x="1312" y="1488"/>
                    <a:pt x="1382" y="1431"/>
                    <a:pt x="1455" y="1355"/>
                  </a:cubicBezTo>
                  <a:cubicBezTo>
                    <a:pt x="1547" y="1259"/>
                    <a:pt x="1628" y="1142"/>
                    <a:pt x="1698" y="1003"/>
                  </a:cubicBezTo>
                  <a:cubicBezTo>
                    <a:pt x="1728" y="941"/>
                    <a:pt x="1756" y="878"/>
                    <a:pt x="1774" y="813"/>
                  </a:cubicBezTo>
                  <a:cubicBezTo>
                    <a:pt x="1794" y="753"/>
                    <a:pt x="1816" y="687"/>
                    <a:pt x="1827" y="618"/>
                  </a:cubicBezTo>
                  <a:cubicBezTo>
                    <a:pt x="1850" y="490"/>
                    <a:pt x="1842" y="371"/>
                    <a:pt x="1803" y="268"/>
                  </a:cubicBezTo>
                  <a:cubicBezTo>
                    <a:pt x="1767" y="164"/>
                    <a:pt x="1688" y="78"/>
                    <a:pt x="1586" y="36"/>
                  </a:cubicBezTo>
                  <a:cubicBezTo>
                    <a:pt x="1531" y="13"/>
                    <a:pt x="1467" y="0"/>
                    <a:pt x="1392" y="0"/>
                  </a:cubicBezTo>
                  <a:close/>
                </a:path>
              </a:pathLst>
            </a:custGeom>
            <a:solidFill>
              <a:srgbClr val="FFE5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6" name="Google Shape;2876;p11"/>
            <p:cNvSpPr/>
            <p:nvPr/>
          </p:nvSpPr>
          <p:spPr>
            <a:xfrm rot="-7818833" flipH="1">
              <a:off x="7642704" y="637668"/>
              <a:ext cx="184" cy="490"/>
            </a:xfrm>
            <a:custGeom>
              <a:avLst/>
              <a:gdLst/>
              <a:ahLst/>
              <a:cxnLst/>
              <a:rect l="l" t="t" r="r" b="b"/>
              <a:pathLst>
                <a:path w="3" h="8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2"/>
                    <a:pt x="2" y="3"/>
                    <a:pt x="2" y="7"/>
                  </a:cubicBezTo>
                  <a:cubicBezTo>
                    <a:pt x="2" y="3"/>
                    <a:pt x="2" y="2"/>
                    <a:pt x="1" y="0"/>
                  </a:cubicBezTo>
                  <a:close/>
                </a:path>
              </a:pathLst>
            </a:custGeom>
            <a:solidFill>
              <a:srgbClr val="FFF5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7" name="Google Shape;2877;p11"/>
            <p:cNvSpPr/>
            <p:nvPr/>
          </p:nvSpPr>
          <p:spPr>
            <a:xfrm rot="-7818833" flipH="1">
              <a:off x="7644404" y="637214"/>
              <a:ext cx="61" cy="6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F5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8" name="Google Shape;2878;p11"/>
            <p:cNvSpPr/>
            <p:nvPr/>
          </p:nvSpPr>
          <p:spPr>
            <a:xfrm rot="-7818833" flipH="1">
              <a:off x="7644624" y="637188"/>
              <a:ext cx="61" cy="6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F5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9" name="Google Shape;2879;p11"/>
            <p:cNvSpPr/>
            <p:nvPr/>
          </p:nvSpPr>
          <p:spPr>
            <a:xfrm rot="-7818833" flipH="1">
              <a:off x="7646064" y="637089"/>
              <a:ext cx="61" cy="6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5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0" name="Google Shape;2880;p11"/>
            <p:cNvSpPr/>
            <p:nvPr/>
          </p:nvSpPr>
          <p:spPr>
            <a:xfrm rot="-7818833" flipH="1">
              <a:off x="7645798" y="983054"/>
              <a:ext cx="15176" cy="5569"/>
            </a:xfrm>
            <a:custGeom>
              <a:avLst/>
              <a:gdLst/>
              <a:ahLst/>
              <a:cxnLst/>
              <a:rect l="l" t="t" r="r" b="b"/>
              <a:pathLst>
                <a:path w="248" h="91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5"/>
                    <a:pt x="49" y="29"/>
                    <a:pt x="74" y="46"/>
                  </a:cubicBezTo>
                  <a:cubicBezTo>
                    <a:pt x="85" y="55"/>
                    <a:pt x="95" y="58"/>
                    <a:pt x="108" y="58"/>
                  </a:cubicBezTo>
                  <a:cubicBezTo>
                    <a:pt x="128" y="76"/>
                    <a:pt x="151" y="86"/>
                    <a:pt x="178" y="91"/>
                  </a:cubicBezTo>
                  <a:cubicBezTo>
                    <a:pt x="203" y="91"/>
                    <a:pt x="227" y="84"/>
                    <a:pt x="247" y="69"/>
                  </a:cubicBezTo>
                  <a:cubicBezTo>
                    <a:pt x="167" y="42"/>
                    <a:pt x="82" y="20"/>
                    <a:pt x="0" y="0"/>
                  </a:cubicBezTo>
                  <a:close/>
                </a:path>
              </a:pathLst>
            </a:custGeom>
            <a:solidFill>
              <a:srgbClr val="FFF5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1" name="Google Shape;2881;p11"/>
            <p:cNvSpPr/>
            <p:nvPr/>
          </p:nvSpPr>
          <p:spPr>
            <a:xfrm rot="-7818833" flipH="1">
              <a:off x="8887720" y="1370620"/>
              <a:ext cx="61" cy="6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F5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2" name="Google Shape;2882;p11"/>
            <p:cNvSpPr/>
            <p:nvPr/>
          </p:nvSpPr>
          <p:spPr>
            <a:xfrm rot="-7818833" flipH="1">
              <a:off x="7921595" y="1365994"/>
              <a:ext cx="61" cy="6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D7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3" name="Google Shape;2883;p11"/>
            <p:cNvSpPr/>
            <p:nvPr/>
          </p:nvSpPr>
          <p:spPr>
            <a:xfrm rot="-7818833" flipH="1">
              <a:off x="8076016" y="1554485"/>
              <a:ext cx="306" cy="428"/>
            </a:xfrm>
            <a:custGeom>
              <a:avLst/>
              <a:gdLst/>
              <a:ahLst/>
              <a:cxnLst/>
              <a:rect l="l" t="t" r="r" b="b"/>
              <a:pathLst>
                <a:path w="5" h="7" extrusionOk="0">
                  <a:moveTo>
                    <a:pt x="5" y="1"/>
                  </a:moveTo>
                  <a:lnTo>
                    <a:pt x="5" y="1"/>
                  </a:lnTo>
                  <a:cubicBezTo>
                    <a:pt x="3" y="3"/>
                    <a:pt x="3" y="5"/>
                    <a:pt x="0" y="6"/>
                  </a:cubicBezTo>
                  <a:cubicBezTo>
                    <a:pt x="3" y="5"/>
                    <a:pt x="5" y="3"/>
                    <a:pt x="5" y="1"/>
                  </a:cubicBezTo>
                  <a:close/>
                </a:path>
              </a:pathLst>
            </a:custGeom>
            <a:solidFill>
              <a:srgbClr val="FFD7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4" name="Google Shape;2884;p11"/>
            <p:cNvSpPr/>
            <p:nvPr/>
          </p:nvSpPr>
          <p:spPr>
            <a:xfrm rot="-7818833" flipH="1">
              <a:off x="8507652" y="1606416"/>
              <a:ext cx="61" cy="6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D7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5" name="Google Shape;2885;p11"/>
            <p:cNvSpPr/>
            <p:nvPr/>
          </p:nvSpPr>
          <p:spPr>
            <a:xfrm rot="-7818833" flipH="1">
              <a:off x="7557540" y="476956"/>
              <a:ext cx="92951" cy="133644"/>
            </a:xfrm>
            <a:custGeom>
              <a:avLst/>
              <a:gdLst/>
              <a:ahLst/>
              <a:cxnLst/>
              <a:rect l="l" t="t" r="r" b="b"/>
              <a:pathLst>
                <a:path w="1519" h="2184" extrusionOk="0">
                  <a:moveTo>
                    <a:pt x="1494" y="0"/>
                  </a:moveTo>
                  <a:cubicBezTo>
                    <a:pt x="1491" y="0"/>
                    <a:pt x="1490" y="3"/>
                    <a:pt x="1490" y="3"/>
                  </a:cubicBezTo>
                  <a:cubicBezTo>
                    <a:pt x="1434" y="101"/>
                    <a:pt x="1384" y="204"/>
                    <a:pt x="1333" y="310"/>
                  </a:cubicBezTo>
                  <a:cubicBezTo>
                    <a:pt x="1289" y="407"/>
                    <a:pt x="1246" y="504"/>
                    <a:pt x="1204" y="599"/>
                  </a:cubicBezTo>
                  <a:lnTo>
                    <a:pt x="1180" y="657"/>
                  </a:lnTo>
                  <a:lnTo>
                    <a:pt x="1109" y="813"/>
                  </a:lnTo>
                  <a:cubicBezTo>
                    <a:pt x="1079" y="878"/>
                    <a:pt x="1046" y="944"/>
                    <a:pt x="1014" y="1010"/>
                  </a:cubicBezTo>
                  <a:cubicBezTo>
                    <a:pt x="967" y="1096"/>
                    <a:pt x="910" y="1195"/>
                    <a:pt x="836" y="1276"/>
                  </a:cubicBezTo>
                  <a:cubicBezTo>
                    <a:pt x="823" y="1290"/>
                    <a:pt x="788" y="1323"/>
                    <a:pt x="723" y="1368"/>
                  </a:cubicBezTo>
                  <a:cubicBezTo>
                    <a:pt x="654" y="1409"/>
                    <a:pt x="575" y="1444"/>
                    <a:pt x="483" y="1474"/>
                  </a:cubicBezTo>
                  <a:cubicBezTo>
                    <a:pt x="443" y="1487"/>
                    <a:pt x="403" y="1497"/>
                    <a:pt x="362" y="1508"/>
                  </a:cubicBezTo>
                  <a:cubicBezTo>
                    <a:pt x="299" y="1524"/>
                    <a:pt x="237" y="1540"/>
                    <a:pt x="174" y="1561"/>
                  </a:cubicBezTo>
                  <a:cubicBezTo>
                    <a:pt x="137" y="1574"/>
                    <a:pt x="98" y="1597"/>
                    <a:pt x="68" y="1625"/>
                  </a:cubicBezTo>
                  <a:cubicBezTo>
                    <a:pt x="36" y="1655"/>
                    <a:pt x="16" y="1696"/>
                    <a:pt x="5" y="1752"/>
                  </a:cubicBezTo>
                  <a:cubicBezTo>
                    <a:pt x="0" y="1800"/>
                    <a:pt x="15" y="1849"/>
                    <a:pt x="32" y="1893"/>
                  </a:cubicBezTo>
                  <a:cubicBezTo>
                    <a:pt x="51" y="1949"/>
                    <a:pt x="84" y="2005"/>
                    <a:pt x="111" y="2048"/>
                  </a:cubicBezTo>
                  <a:cubicBezTo>
                    <a:pt x="144" y="2100"/>
                    <a:pt x="174" y="2143"/>
                    <a:pt x="203" y="2183"/>
                  </a:cubicBezTo>
                  <a:cubicBezTo>
                    <a:pt x="206" y="2114"/>
                    <a:pt x="210" y="2066"/>
                    <a:pt x="219" y="2023"/>
                  </a:cubicBezTo>
                  <a:cubicBezTo>
                    <a:pt x="230" y="1977"/>
                    <a:pt x="245" y="1935"/>
                    <a:pt x="263" y="1900"/>
                  </a:cubicBezTo>
                  <a:cubicBezTo>
                    <a:pt x="283" y="1865"/>
                    <a:pt x="311" y="1824"/>
                    <a:pt x="345" y="1790"/>
                  </a:cubicBezTo>
                  <a:cubicBezTo>
                    <a:pt x="391" y="1742"/>
                    <a:pt x="431" y="1712"/>
                    <a:pt x="469" y="1691"/>
                  </a:cubicBezTo>
                  <a:cubicBezTo>
                    <a:pt x="520" y="1663"/>
                    <a:pt x="576" y="1640"/>
                    <a:pt x="632" y="1620"/>
                  </a:cubicBezTo>
                  <a:cubicBezTo>
                    <a:pt x="683" y="1605"/>
                    <a:pt x="734" y="1590"/>
                    <a:pt x="786" y="1576"/>
                  </a:cubicBezTo>
                  <a:cubicBezTo>
                    <a:pt x="865" y="1554"/>
                    <a:pt x="944" y="1531"/>
                    <a:pt x="1022" y="1503"/>
                  </a:cubicBezTo>
                  <a:cubicBezTo>
                    <a:pt x="1053" y="1488"/>
                    <a:pt x="1093" y="1470"/>
                    <a:pt x="1129" y="1447"/>
                  </a:cubicBezTo>
                  <a:cubicBezTo>
                    <a:pt x="1168" y="1419"/>
                    <a:pt x="1193" y="1403"/>
                    <a:pt x="1217" y="1383"/>
                  </a:cubicBezTo>
                  <a:cubicBezTo>
                    <a:pt x="1253" y="1355"/>
                    <a:pt x="1287" y="1324"/>
                    <a:pt x="1318" y="1293"/>
                  </a:cubicBezTo>
                  <a:cubicBezTo>
                    <a:pt x="1338" y="1273"/>
                    <a:pt x="1355" y="1251"/>
                    <a:pt x="1372" y="1230"/>
                  </a:cubicBezTo>
                  <a:cubicBezTo>
                    <a:pt x="1394" y="1200"/>
                    <a:pt x="1408" y="1178"/>
                    <a:pt x="1420" y="1154"/>
                  </a:cubicBezTo>
                  <a:cubicBezTo>
                    <a:pt x="1434" y="1129"/>
                    <a:pt x="1447" y="1103"/>
                    <a:pt x="1458" y="1075"/>
                  </a:cubicBezTo>
                  <a:cubicBezTo>
                    <a:pt x="1470" y="1044"/>
                    <a:pt x="1481" y="1014"/>
                    <a:pt x="1488" y="984"/>
                  </a:cubicBezTo>
                  <a:cubicBezTo>
                    <a:pt x="1497" y="950"/>
                    <a:pt x="1503" y="917"/>
                    <a:pt x="1509" y="884"/>
                  </a:cubicBezTo>
                  <a:cubicBezTo>
                    <a:pt x="1519" y="780"/>
                    <a:pt x="1519" y="678"/>
                    <a:pt x="1511" y="550"/>
                  </a:cubicBezTo>
                  <a:lnTo>
                    <a:pt x="1503" y="440"/>
                  </a:lnTo>
                  <a:cubicBezTo>
                    <a:pt x="1496" y="359"/>
                    <a:pt x="1490" y="280"/>
                    <a:pt x="1490" y="198"/>
                  </a:cubicBezTo>
                  <a:cubicBezTo>
                    <a:pt x="1488" y="134"/>
                    <a:pt x="1490" y="72"/>
                    <a:pt x="1496" y="9"/>
                  </a:cubicBezTo>
                  <a:lnTo>
                    <a:pt x="1494" y="0"/>
                  </a:lnTo>
                  <a:close/>
                </a:path>
              </a:pathLst>
            </a:custGeom>
            <a:solidFill>
              <a:srgbClr val="FEF3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6" name="Google Shape;2886;p11"/>
            <p:cNvSpPr/>
            <p:nvPr/>
          </p:nvSpPr>
          <p:spPr>
            <a:xfrm rot="-7818833" flipH="1">
              <a:off x="7424716" y="894625"/>
              <a:ext cx="58684" cy="107454"/>
            </a:xfrm>
            <a:custGeom>
              <a:avLst/>
              <a:gdLst/>
              <a:ahLst/>
              <a:cxnLst/>
              <a:rect l="l" t="t" r="r" b="b"/>
              <a:pathLst>
                <a:path w="959" h="1756" extrusionOk="0">
                  <a:moveTo>
                    <a:pt x="810" y="0"/>
                  </a:moveTo>
                  <a:cubicBezTo>
                    <a:pt x="747" y="0"/>
                    <a:pt x="681" y="10"/>
                    <a:pt x="612" y="32"/>
                  </a:cubicBezTo>
                  <a:cubicBezTo>
                    <a:pt x="552" y="48"/>
                    <a:pt x="503" y="69"/>
                    <a:pt x="460" y="97"/>
                  </a:cubicBezTo>
                  <a:cubicBezTo>
                    <a:pt x="401" y="131"/>
                    <a:pt x="348" y="168"/>
                    <a:pt x="303" y="216"/>
                  </a:cubicBezTo>
                  <a:cubicBezTo>
                    <a:pt x="210" y="313"/>
                    <a:pt x="135" y="434"/>
                    <a:pt x="74" y="586"/>
                  </a:cubicBezTo>
                  <a:cubicBezTo>
                    <a:pt x="35" y="678"/>
                    <a:pt x="10" y="773"/>
                    <a:pt x="6" y="872"/>
                  </a:cubicBezTo>
                  <a:cubicBezTo>
                    <a:pt x="0" y="993"/>
                    <a:pt x="30" y="1103"/>
                    <a:pt x="65" y="1208"/>
                  </a:cubicBezTo>
                  <a:cubicBezTo>
                    <a:pt x="99" y="1317"/>
                    <a:pt x="150" y="1425"/>
                    <a:pt x="194" y="1517"/>
                  </a:cubicBezTo>
                  <a:cubicBezTo>
                    <a:pt x="226" y="1583"/>
                    <a:pt x="266" y="1668"/>
                    <a:pt x="302" y="1755"/>
                  </a:cubicBezTo>
                  <a:cubicBezTo>
                    <a:pt x="309" y="1731"/>
                    <a:pt x="308" y="1705"/>
                    <a:pt x="303" y="1684"/>
                  </a:cubicBezTo>
                  <a:cubicBezTo>
                    <a:pt x="289" y="1597"/>
                    <a:pt x="267" y="1513"/>
                    <a:pt x="246" y="1429"/>
                  </a:cubicBezTo>
                  <a:lnTo>
                    <a:pt x="230" y="1366"/>
                  </a:lnTo>
                  <a:cubicBezTo>
                    <a:pt x="201" y="1251"/>
                    <a:pt x="180" y="1154"/>
                    <a:pt x="178" y="1053"/>
                  </a:cubicBezTo>
                  <a:cubicBezTo>
                    <a:pt x="174" y="878"/>
                    <a:pt x="203" y="723"/>
                    <a:pt x="262" y="592"/>
                  </a:cubicBezTo>
                  <a:cubicBezTo>
                    <a:pt x="295" y="522"/>
                    <a:pt x="331" y="461"/>
                    <a:pt x="375" y="405"/>
                  </a:cubicBezTo>
                  <a:cubicBezTo>
                    <a:pt x="405" y="368"/>
                    <a:pt x="438" y="334"/>
                    <a:pt x="474" y="302"/>
                  </a:cubicBezTo>
                  <a:cubicBezTo>
                    <a:pt x="575" y="219"/>
                    <a:pt x="670" y="155"/>
                    <a:pt x="769" y="108"/>
                  </a:cubicBezTo>
                  <a:cubicBezTo>
                    <a:pt x="829" y="76"/>
                    <a:pt x="894" y="51"/>
                    <a:pt x="958" y="26"/>
                  </a:cubicBezTo>
                  <a:cubicBezTo>
                    <a:pt x="914" y="7"/>
                    <a:pt x="863" y="0"/>
                    <a:pt x="810" y="0"/>
                  </a:cubicBezTo>
                  <a:close/>
                </a:path>
              </a:pathLst>
            </a:custGeom>
            <a:solidFill>
              <a:srgbClr val="FEF3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7" name="Google Shape;2887;p11"/>
            <p:cNvSpPr/>
            <p:nvPr/>
          </p:nvSpPr>
          <p:spPr>
            <a:xfrm rot="-7818833" flipH="1">
              <a:off x="7475326" y="1178932"/>
              <a:ext cx="65292" cy="83895"/>
            </a:xfrm>
            <a:custGeom>
              <a:avLst/>
              <a:gdLst/>
              <a:ahLst/>
              <a:cxnLst/>
              <a:rect l="l" t="t" r="r" b="b"/>
              <a:pathLst>
                <a:path w="1067" h="1371" extrusionOk="0">
                  <a:moveTo>
                    <a:pt x="407" y="1"/>
                  </a:moveTo>
                  <a:cubicBezTo>
                    <a:pt x="383" y="11"/>
                    <a:pt x="360" y="24"/>
                    <a:pt x="334" y="37"/>
                  </a:cubicBezTo>
                  <a:cubicBezTo>
                    <a:pt x="266" y="68"/>
                    <a:pt x="199" y="114"/>
                    <a:pt x="142" y="167"/>
                  </a:cubicBezTo>
                  <a:cubicBezTo>
                    <a:pt x="131" y="179"/>
                    <a:pt x="120" y="190"/>
                    <a:pt x="110" y="202"/>
                  </a:cubicBezTo>
                  <a:cubicBezTo>
                    <a:pt x="58" y="269"/>
                    <a:pt x="45" y="297"/>
                    <a:pt x="34" y="321"/>
                  </a:cubicBezTo>
                  <a:cubicBezTo>
                    <a:pt x="1" y="400"/>
                    <a:pt x="4" y="465"/>
                    <a:pt x="11" y="525"/>
                  </a:cubicBezTo>
                  <a:cubicBezTo>
                    <a:pt x="19" y="582"/>
                    <a:pt x="44" y="636"/>
                    <a:pt x="83" y="696"/>
                  </a:cubicBezTo>
                  <a:cubicBezTo>
                    <a:pt x="163" y="828"/>
                    <a:pt x="285" y="927"/>
                    <a:pt x="404" y="1015"/>
                  </a:cubicBezTo>
                  <a:cubicBezTo>
                    <a:pt x="534" y="1111"/>
                    <a:pt x="683" y="1203"/>
                    <a:pt x="863" y="1299"/>
                  </a:cubicBezTo>
                  <a:cubicBezTo>
                    <a:pt x="906" y="1322"/>
                    <a:pt x="950" y="1347"/>
                    <a:pt x="993" y="1371"/>
                  </a:cubicBezTo>
                  <a:cubicBezTo>
                    <a:pt x="1015" y="1359"/>
                    <a:pt x="1025" y="1357"/>
                    <a:pt x="1038" y="1357"/>
                  </a:cubicBezTo>
                  <a:cubicBezTo>
                    <a:pt x="1046" y="1358"/>
                    <a:pt x="1058" y="1359"/>
                    <a:pt x="1066" y="1362"/>
                  </a:cubicBezTo>
                  <a:cubicBezTo>
                    <a:pt x="1002" y="1279"/>
                    <a:pt x="929" y="1209"/>
                    <a:pt x="845" y="1130"/>
                  </a:cubicBezTo>
                  <a:cubicBezTo>
                    <a:pt x="798" y="1082"/>
                    <a:pt x="748" y="1035"/>
                    <a:pt x="699" y="986"/>
                  </a:cubicBezTo>
                  <a:cubicBezTo>
                    <a:pt x="654" y="939"/>
                    <a:pt x="608" y="893"/>
                    <a:pt x="568" y="844"/>
                  </a:cubicBezTo>
                  <a:lnTo>
                    <a:pt x="548" y="821"/>
                  </a:lnTo>
                  <a:cubicBezTo>
                    <a:pt x="515" y="785"/>
                    <a:pt x="485" y="749"/>
                    <a:pt x="460" y="712"/>
                  </a:cubicBezTo>
                  <a:cubicBezTo>
                    <a:pt x="407" y="633"/>
                    <a:pt x="370" y="548"/>
                    <a:pt x="353" y="469"/>
                  </a:cubicBezTo>
                  <a:cubicBezTo>
                    <a:pt x="331" y="368"/>
                    <a:pt x="327" y="278"/>
                    <a:pt x="341" y="199"/>
                  </a:cubicBezTo>
                  <a:cubicBezTo>
                    <a:pt x="350" y="152"/>
                    <a:pt x="361" y="111"/>
                    <a:pt x="377" y="75"/>
                  </a:cubicBezTo>
                  <a:cubicBezTo>
                    <a:pt x="389" y="53"/>
                    <a:pt x="399" y="27"/>
                    <a:pt x="411" y="7"/>
                  </a:cubicBezTo>
                  <a:lnTo>
                    <a:pt x="411" y="7"/>
                  </a:lnTo>
                  <a:cubicBezTo>
                    <a:pt x="411" y="7"/>
                    <a:pt x="411" y="7"/>
                    <a:pt x="411" y="7"/>
                  </a:cubicBezTo>
                  <a:cubicBezTo>
                    <a:pt x="411" y="7"/>
                    <a:pt x="412" y="7"/>
                    <a:pt x="412" y="6"/>
                  </a:cubicBezTo>
                  <a:lnTo>
                    <a:pt x="412" y="6"/>
                  </a:lnTo>
                  <a:cubicBezTo>
                    <a:pt x="411" y="7"/>
                    <a:pt x="411" y="7"/>
                    <a:pt x="411" y="7"/>
                  </a:cubicBezTo>
                  <a:lnTo>
                    <a:pt x="411" y="7"/>
                  </a:lnTo>
                  <a:cubicBezTo>
                    <a:pt x="411" y="7"/>
                    <a:pt x="407" y="1"/>
                    <a:pt x="407" y="1"/>
                  </a:cubicBezTo>
                  <a:close/>
                </a:path>
              </a:pathLst>
            </a:custGeom>
            <a:solidFill>
              <a:srgbClr val="FEF3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8" name="Google Shape;2888;p11"/>
            <p:cNvSpPr/>
            <p:nvPr/>
          </p:nvSpPr>
          <p:spPr>
            <a:xfrm rot="-7818833" flipH="1">
              <a:off x="7605858" y="1441293"/>
              <a:ext cx="58194" cy="162405"/>
            </a:xfrm>
            <a:custGeom>
              <a:avLst/>
              <a:gdLst/>
              <a:ahLst/>
              <a:cxnLst/>
              <a:rect l="l" t="t" r="r" b="b"/>
              <a:pathLst>
                <a:path w="951" h="2654" extrusionOk="0">
                  <a:moveTo>
                    <a:pt x="390" y="1"/>
                  </a:moveTo>
                  <a:cubicBezTo>
                    <a:pt x="389" y="1"/>
                    <a:pt x="379" y="4"/>
                    <a:pt x="379" y="4"/>
                  </a:cubicBezTo>
                  <a:cubicBezTo>
                    <a:pt x="346" y="15"/>
                    <a:pt x="336" y="20"/>
                    <a:pt x="324" y="30"/>
                  </a:cubicBezTo>
                  <a:cubicBezTo>
                    <a:pt x="307" y="44"/>
                    <a:pt x="290" y="60"/>
                    <a:pt x="274" y="81"/>
                  </a:cubicBezTo>
                  <a:cubicBezTo>
                    <a:pt x="258" y="104"/>
                    <a:pt x="251" y="116"/>
                    <a:pt x="245" y="127"/>
                  </a:cubicBezTo>
                  <a:cubicBezTo>
                    <a:pt x="235" y="145"/>
                    <a:pt x="216" y="155"/>
                    <a:pt x="196" y="155"/>
                  </a:cubicBezTo>
                  <a:cubicBezTo>
                    <a:pt x="163" y="169"/>
                    <a:pt x="152" y="185"/>
                    <a:pt x="145" y="202"/>
                  </a:cubicBezTo>
                  <a:cubicBezTo>
                    <a:pt x="127" y="235"/>
                    <a:pt x="110" y="270"/>
                    <a:pt x="96" y="304"/>
                  </a:cubicBezTo>
                  <a:cubicBezTo>
                    <a:pt x="78" y="346"/>
                    <a:pt x="57" y="400"/>
                    <a:pt x="43" y="461"/>
                  </a:cubicBezTo>
                  <a:cubicBezTo>
                    <a:pt x="28" y="515"/>
                    <a:pt x="17" y="570"/>
                    <a:pt x="10" y="626"/>
                  </a:cubicBezTo>
                  <a:cubicBezTo>
                    <a:pt x="2" y="677"/>
                    <a:pt x="1" y="731"/>
                    <a:pt x="1" y="784"/>
                  </a:cubicBezTo>
                  <a:cubicBezTo>
                    <a:pt x="2" y="835"/>
                    <a:pt x="7" y="886"/>
                    <a:pt x="12" y="937"/>
                  </a:cubicBezTo>
                  <a:cubicBezTo>
                    <a:pt x="30" y="1054"/>
                    <a:pt x="51" y="1150"/>
                    <a:pt x="80" y="1238"/>
                  </a:cubicBezTo>
                  <a:cubicBezTo>
                    <a:pt x="109" y="1327"/>
                    <a:pt x="142" y="1416"/>
                    <a:pt x="178" y="1503"/>
                  </a:cubicBezTo>
                  <a:cubicBezTo>
                    <a:pt x="261" y="1699"/>
                    <a:pt x="373" y="1911"/>
                    <a:pt x="462" y="2084"/>
                  </a:cubicBezTo>
                  <a:cubicBezTo>
                    <a:pt x="548" y="2249"/>
                    <a:pt x="656" y="2453"/>
                    <a:pt x="745" y="2654"/>
                  </a:cubicBezTo>
                  <a:lnTo>
                    <a:pt x="769" y="2566"/>
                  </a:lnTo>
                  <a:lnTo>
                    <a:pt x="778" y="2517"/>
                  </a:lnTo>
                  <a:cubicBezTo>
                    <a:pt x="814" y="2316"/>
                    <a:pt x="850" y="2115"/>
                    <a:pt x="879" y="1914"/>
                  </a:cubicBezTo>
                  <a:cubicBezTo>
                    <a:pt x="917" y="1623"/>
                    <a:pt x="950" y="1278"/>
                    <a:pt x="912" y="926"/>
                  </a:cubicBezTo>
                  <a:cubicBezTo>
                    <a:pt x="899" y="847"/>
                    <a:pt x="884" y="752"/>
                    <a:pt x="856" y="665"/>
                  </a:cubicBezTo>
                  <a:cubicBezTo>
                    <a:pt x="837" y="608"/>
                    <a:pt x="818" y="554"/>
                    <a:pt x="794" y="499"/>
                  </a:cubicBezTo>
                  <a:cubicBezTo>
                    <a:pt x="735" y="359"/>
                    <a:pt x="669" y="241"/>
                    <a:pt x="593" y="140"/>
                  </a:cubicBezTo>
                  <a:cubicBezTo>
                    <a:pt x="564" y="107"/>
                    <a:pt x="535" y="76"/>
                    <a:pt x="504" y="47"/>
                  </a:cubicBezTo>
                  <a:cubicBezTo>
                    <a:pt x="485" y="35"/>
                    <a:pt x="466" y="22"/>
                    <a:pt x="446" y="14"/>
                  </a:cubicBezTo>
                  <a:lnTo>
                    <a:pt x="417" y="4"/>
                  </a:lnTo>
                  <a:lnTo>
                    <a:pt x="390" y="1"/>
                  </a:lnTo>
                  <a:close/>
                </a:path>
              </a:pathLst>
            </a:custGeom>
            <a:solidFill>
              <a:srgbClr val="FEF3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9" name="Google Shape;2889;p11"/>
            <p:cNvSpPr/>
            <p:nvPr/>
          </p:nvSpPr>
          <p:spPr>
            <a:xfrm rot="-7818833" flipH="1">
              <a:off x="7964277" y="1510339"/>
              <a:ext cx="90871" cy="128137"/>
            </a:xfrm>
            <a:custGeom>
              <a:avLst/>
              <a:gdLst/>
              <a:ahLst/>
              <a:cxnLst/>
              <a:rect l="l" t="t" r="r" b="b"/>
              <a:pathLst>
                <a:path w="1485" h="2094" extrusionOk="0">
                  <a:moveTo>
                    <a:pt x="699" y="1"/>
                  </a:moveTo>
                  <a:lnTo>
                    <a:pt x="690" y="2"/>
                  </a:lnTo>
                  <a:cubicBezTo>
                    <a:pt x="672" y="5"/>
                    <a:pt x="663" y="9"/>
                    <a:pt x="654" y="12"/>
                  </a:cubicBezTo>
                  <a:cubicBezTo>
                    <a:pt x="491" y="74"/>
                    <a:pt x="350" y="176"/>
                    <a:pt x="245" y="310"/>
                  </a:cubicBezTo>
                  <a:cubicBezTo>
                    <a:pt x="124" y="462"/>
                    <a:pt x="45" y="647"/>
                    <a:pt x="1" y="873"/>
                  </a:cubicBezTo>
                  <a:cubicBezTo>
                    <a:pt x="18" y="863"/>
                    <a:pt x="30" y="850"/>
                    <a:pt x="40" y="835"/>
                  </a:cubicBezTo>
                  <a:cubicBezTo>
                    <a:pt x="127" y="728"/>
                    <a:pt x="202" y="666"/>
                    <a:pt x="285" y="626"/>
                  </a:cubicBezTo>
                  <a:cubicBezTo>
                    <a:pt x="325" y="605"/>
                    <a:pt x="364" y="594"/>
                    <a:pt x="406" y="591"/>
                  </a:cubicBezTo>
                  <a:cubicBezTo>
                    <a:pt x="425" y="587"/>
                    <a:pt x="440" y="585"/>
                    <a:pt x="456" y="585"/>
                  </a:cubicBezTo>
                  <a:lnTo>
                    <a:pt x="492" y="590"/>
                  </a:lnTo>
                  <a:cubicBezTo>
                    <a:pt x="521" y="593"/>
                    <a:pt x="532" y="594"/>
                    <a:pt x="542" y="598"/>
                  </a:cubicBezTo>
                  <a:cubicBezTo>
                    <a:pt x="583" y="608"/>
                    <a:pt x="626" y="623"/>
                    <a:pt x="659" y="649"/>
                  </a:cubicBezTo>
                  <a:cubicBezTo>
                    <a:pt x="676" y="659"/>
                    <a:pt x="692" y="670"/>
                    <a:pt x="705" y="683"/>
                  </a:cubicBezTo>
                  <a:cubicBezTo>
                    <a:pt x="720" y="697"/>
                    <a:pt x="733" y="712"/>
                    <a:pt x="748" y="729"/>
                  </a:cubicBezTo>
                  <a:cubicBezTo>
                    <a:pt x="774" y="759"/>
                    <a:pt x="795" y="795"/>
                    <a:pt x="814" y="835"/>
                  </a:cubicBezTo>
                  <a:cubicBezTo>
                    <a:pt x="831" y="877"/>
                    <a:pt x="850" y="917"/>
                    <a:pt x="860" y="963"/>
                  </a:cubicBezTo>
                  <a:cubicBezTo>
                    <a:pt x="896" y="1097"/>
                    <a:pt x="910" y="1237"/>
                    <a:pt x="924" y="1374"/>
                  </a:cubicBezTo>
                  <a:cubicBezTo>
                    <a:pt x="932" y="1447"/>
                    <a:pt x="939" y="1510"/>
                    <a:pt x="946" y="1575"/>
                  </a:cubicBezTo>
                  <a:cubicBezTo>
                    <a:pt x="957" y="1640"/>
                    <a:pt x="972" y="1717"/>
                    <a:pt x="1001" y="1790"/>
                  </a:cubicBezTo>
                  <a:cubicBezTo>
                    <a:pt x="1025" y="1842"/>
                    <a:pt x="1052" y="1891"/>
                    <a:pt x="1081" y="1941"/>
                  </a:cubicBezTo>
                  <a:cubicBezTo>
                    <a:pt x="1104" y="1980"/>
                    <a:pt x="1128" y="2016"/>
                    <a:pt x="1154" y="2055"/>
                  </a:cubicBezTo>
                  <a:cubicBezTo>
                    <a:pt x="1166" y="2069"/>
                    <a:pt x="1179" y="2081"/>
                    <a:pt x="1190" y="2093"/>
                  </a:cubicBezTo>
                  <a:cubicBezTo>
                    <a:pt x="1230" y="2014"/>
                    <a:pt x="1239" y="1947"/>
                    <a:pt x="1246" y="1897"/>
                  </a:cubicBezTo>
                  <a:lnTo>
                    <a:pt x="1248" y="1872"/>
                  </a:lnTo>
                  <a:cubicBezTo>
                    <a:pt x="1253" y="1822"/>
                    <a:pt x="1259" y="1777"/>
                    <a:pt x="1260" y="1731"/>
                  </a:cubicBezTo>
                  <a:cubicBezTo>
                    <a:pt x="1262" y="1706"/>
                    <a:pt x="1265" y="1681"/>
                    <a:pt x="1262" y="1654"/>
                  </a:cubicBezTo>
                  <a:cubicBezTo>
                    <a:pt x="1262" y="1634"/>
                    <a:pt x="1260" y="1612"/>
                    <a:pt x="1258" y="1592"/>
                  </a:cubicBezTo>
                  <a:lnTo>
                    <a:pt x="1245" y="1513"/>
                  </a:lnTo>
                  <a:cubicBezTo>
                    <a:pt x="1233" y="1451"/>
                    <a:pt x="1225" y="1403"/>
                    <a:pt x="1222" y="1354"/>
                  </a:cubicBezTo>
                  <a:cubicBezTo>
                    <a:pt x="1216" y="1303"/>
                    <a:pt x="1209" y="1250"/>
                    <a:pt x="1216" y="1200"/>
                  </a:cubicBezTo>
                  <a:cubicBezTo>
                    <a:pt x="1222" y="1153"/>
                    <a:pt x="1223" y="1125"/>
                    <a:pt x="1230" y="1107"/>
                  </a:cubicBezTo>
                  <a:cubicBezTo>
                    <a:pt x="1233" y="1092"/>
                    <a:pt x="1239" y="1079"/>
                    <a:pt x="1245" y="1066"/>
                  </a:cubicBezTo>
                  <a:cubicBezTo>
                    <a:pt x="1253" y="1046"/>
                    <a:pt x="1262" y="1032"/>
                    <a:pt x="1272" y="1023"/>
                  </a:cubicBezTo>
                  <a:cubicBezTo>
                    <a:pt x="1286" y="1006"/>
                    <a:pt x="1302" y="986"/>
                    <a:pt x="1318" y="972"/>
                  </a:cubicBezTo>
                  <a:lnTo>
                    <a:pt x="1344" y="949"/>
                  </a:lnTo>
                  <a:cubicBezTo>
                    <a:pt x="1377" y="917"/>
                    <a:pt x="1411" y="887"/>
                    <a:pt x="1440" y="852"/>
                  </a:cubicBezTo>
                  <a:cubicBezTo>
                    <a:pt x="1447" y="842"/>
                    <a:pt x="1453" y="834"/>
                    <a:pt x="1456" y="822"/>
                  </a:cubicBezTo>
                  <a:cubicBezTo>
                    <a:pt x="1467" y="785"/>
                    <a:pt x="1474" y="748"/>
                    <a:pt x="1480" y="707"/>
                  </a:cubicBezTo>
                  <a:cubicBezTo>
                    <a:pt x="1482" y="676"/>
                    <a:pt x="1485" y="637"/>
                    <a:pt x="1485" y="601"/>
                  </a:cubicBezTo>
                  <a:cubicBezTo>
                    <a:pt x="1483" y="568"/>
                    <a:pt x="1482" y="534"/>
                    <a:pt x="1477" y="499"/>
                  </a:cubicBezTo>
                  <a:cubicBezTo>
                    <a:pt x="1467" y="442"/>
                    <a:pt x="1454" y="391"/>
                    <a:pt x="1434" y="343"/>
                  </a:cubicBezTo>
                  <a:cubicBezTo>
                    <a:pt x="1417" y="307"/>
                    <a:pt x="1397" y="271"/>
                    <a:pt x="1374" y="239"/>
                  </a:cubicBezTo>
                  <a:cubicBezTo>
                    <a:pt x="1347" y="206"/>
                    <a:pt x="1318" y="177"/>
                    <a:pt x="1288" y="152"/>
                  </a:cubicBezTo>
                  <a:cubicBezTo>
                    <a:pt x="1253" y="127"/>
                    <a:pt x="1219" y="108"/>
                    <a:pt x="1181" y="90"/>
                  </a:cubicBezTo>
                  <a:cubicBezTo>
                    <a:pt x="1131" y="70"/>
                    <a:pt x="1081" y="55"/>
                    <a:pt x="1029" y="45"/>
                  </a:cubicBezTo>
                  <a:cubicBezTo>
                    <a:pt x="1021" y="44"/>
                    <a:pt x="1011" y="40"/>
                    <a:pt x="1002" y="31"/>
                  </a:cubicBezTo>
                  <a:cubicBezTo>
                    <a:pt x="932" y="19"/>
                    <a:pt x="866" y="15"/>
                    <a:pt x="799" y="11"/>
                  </a:cubicBezTo>
                  <a:lnTo>
                    <a:pt x="759" y="11"/>
                  </a:lnTo>
                  <a:lnTo>
                    <a:pt x="719" y="9"/>
                  </a:lnTo>
                  <a:cubicBezTo>
                    <a:pt x="722" y="1"/>
                    <a:pt x="699" y="1"/>
                    <a:pt x="699" y="1"/>
                  </a:cubicBezTo>
                  <a:close/>
                </a:path>
              </a:pathLst>
            </a:custGeom>
            <a:solidFill>
              <a:srgbClr val="FEF3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0" name="Google Shape;2890;p11"/>
            <p:cNvSpPr/>
            <p:nvPr/>
          </p:nvSpPr>
          <p:spPr>
            <a:xfrm rot="-7818833" flipH="1">
              <a:off x="7868380" y="1347864"/>
              <a:ext cx="100723" cy="111432"/>
            </a:xfrm>
            <a:custGeom>
              <a:avLst/>
              <a:gdLst/>
              <a:ahLst/>
              <a:cxnLst/>
              <a:rect l="l" t="t" r="r" b="b"/>
              <a:pathLst>
                <a:path w="1646" h="1821" extrusionOk="0">
                  <a:moveTo>
                    <a:pt x="1352" y="0"/>
                  </a:moveTo>
                  <a:cubicBezTo>
                    <a:pt x="1315" y="0"/>
                    <a:pt x="1276" y="5"/>
                    <a:pt x="1237" y="10"/>
                  </a:cubicBezTo>
                  <a:cubicBezTo>
                    <a:pt x="1218" y="13"/>
                    <a:pt x="1198" y="19"/>
                    <a:pt x="1178" y="25"/>
                  </a:cubicBezTo>
                  <a:lnTo>
                    <a:pt x="1150" y="35"/>
                  </a:lnTo>
                  <a:cubicBezTo>
                    <a:pt x="1089" y="61"/>
                    <a:pt x="1056" y="82"/>
                    <a:pt x="1027" y="104"/>
                  </a:cubicBezTo>
                  <a:cubicBezTo>
                    <a:pt x="910" y="190"/>
                    <a:pt x="812" y="283"/>
                    <a:pt x="749" y="345"/>
                  </a:cubicBezTo>
                  <a:cubicBezTo>
                    <a:pt x="608" y="487"/>
                    <a:pt x="469" y="645"/>
                    <a:pt x="342" y="816"/>
                  </a:cubicBezTo>
                  <a:cubicBezTo>
                    <a:pt x="266" y="915"/>
                    <a:pt x="203" y="1009"/>
                    <a:pt x="148" y="1099"/>
                  </a:cubicBezTo>
                  <a:cubicBezTo>
                    <a:pt x="91" y="1193"/>
                    <a:pt x="51" y="1292"/>
                    <a:pt x="29" y="1389"/>
                  </a:cubicBezTo>
                  <a:cubicBezTo>
                    <a:pt x="1" y="1520"/>
                    <a:pt x="13" y="1662"/>
                    <a:pt x="64" y="1820"/>
                  </a:cubicBezTo>
                  <a:cubicBezTo>
                    <a:pt x="85" y="1717"/>
                    <a:pt x="108" y="1623"/>
                    <a:pt x="138" y="1547"/>
                  </a:cubicBezTo>
                  <a:cubicBezTo>
                    <a:pt x="179" y="1454"/>
                    <a:pt x="220" y="1378"/>
                    <a:pt x="265" y="1315"/>
                  </a:cubicBezTo>
                  <a:cubicBezTo>
                    <a:pt x="316" y="1241"/>
                    <a:pt x="374" y="1177"/>
                    <a:pt x="433" y="1119"/>
                  </a:cubicBezTo>
                  <a:cubicBezTo>
                    <a:pt x="584" y="977"/>
                    <a:pt x="760" y="862"/>
                    <a:pt x="931" y="753"/>
                  </a:cubicBezTo>
                  <a:lnTo>
                    <a:pt x="957" y="733"/>
                  </a:lnTo>
                  <a:lnTo>
                    <a:pt x="960" y="736"/>
                  </a:lnTo>
                  <a:cubicBezTo>
                    <a:pt x="1071" y="664"/>
                    <a:pt x="1187" y="589"/>
                    <a:pt x="1295" y="507"/>
                  </a:cubicBezTo>
                  <a:cubicBezTo>
                    <a:pt x="1395" y="428"/>
                    <a:pt x="1477" y="351"/>
                    <a:pt x="1542" y="270"/>
                  </a:cubicBezTo>
                  <a:cubicBezTo>
                    <a:pt x="1585" y="212"/>
                    <a:pt x="1618" y="151"/>
                    <a:pt x="1645" y="91"/>
                  </a:cubicBezTo>
                  <a:cubicBezTo>
                    <a:pt x="1611" y="54"/>
                    <a:pt x="1572" y="39"/>
                    <a:pt x="1536" y="28"/>
                  </a:cubicBezTo>
                  <a:cubicBezTo>
                    <a:pt x="1494" y="15"/>
                    <a:pt x="1450" y="10"/>
                    <a:pt x="1414" y="6"/>
                  </a:cubicBezTo>
                  <a:cubicBezTo>
                    <a:pt x="1387" y="3"/>
                    <a:pt x="1371" y="0"/>
                    <a:pt x="1352" y="0"/>
                  </a:cubicBezTo>
                  <a:close/>
                </a:path>
              </a:pathLst>
            </a:custGeom>
            <a:solidFill>
              <a:srgbClr val="FEF3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1" name="Google Shape;2891;p11"/>
            <p:cNvSpPr/>
            <p:nvPr/>
          </p:nvSpPr>
          <p:spPr>
            <a:xfrm rot="-7818833" flipH="1">
              <a:off x="7633271" y="1264445"/>
              <a:ext cx="61621" cy="65109"/>
            </a:xfrm>
            <a:custGeom>
              <a:avLst/>
              <a:gdLst/>
              <a:ahLst/>
              <a:cxnLst/>
              <a:rect l="l" t="t" r="r" b="b"/>
              <a:pathLst>
                <a:path w="1007" h="1064" extrusionOk="0">
                  <a:moveTo>
                    <a:pt x="737" y="1"/>
                  </a:moveTo>
                  <a:cubicBezTo>
                    <a:pt x="697" y="1"/>
                    <a:pt x="648" y="12"/>
                    <a:pt x="592" y="35"/>
                  </a:cubicBezTo>
                  <a:cubicBezTo>
                    <a:pt x="506" y="65"/>
                    <a:pt x="427" y="116"/>
                    <a:pt x="368" y="156"/>
                  </a:cubicBezTo>
                  <a:cubicBezTo>
                    <a:pt x="306" y="193"/>
                    <a:pt x="249" y="251"/>
                    <a:pt x="201" y="320"/>
                  </a:cubicBezTo>
                  <a:cubicBezTo>
                    <a:pt x="118" y="435"/>
                    <a:pt x="60" y="578"/>
                    <a:pt x="26" y="762"/>
                  </a:cubicBezTo>
                  <a:cubicBezTo>
                    <a:pt x="10" y="855"/>
                    <a:pt x="2" y="957"/>
                    <a:pt x="0" y="1064"/>
                  </a:cubicBezTo>
                  <a:lnTo>
                    <a:pt x="16" y="1032"/>
                  </a:lnTo>
                  <a:cubicBezTo>
                    <a:pt x="32" y="982"/>
                    <a:pt x="50" y="933"/>
                    <a:pt x="68" y="884"/>
                  </a:cubicBezTo>
                  <a:cubicBezTo>
                    <a:pt x="95" y="818"/>
                    <a:pt x="119" y="771"/>
                    <a:pt x="147" y="728"/>
                  </a:cubicBezTo>
                  <a:cubicBezTo>
                    <a:pt x="178" y="682"/>
                    <a:pt x="211" y="633"/>
                    <a:pt x="250" y="594"/>
                  </a:cubicBezTo>
                  <a:cubicBezTo>
                    <a:pt x="343" y="498"/>
                    <a:pt x="450" y="432"/>
                    <a:pt x="563" y="396"/>
                  </a:cubicBezTo>
                  <a:cubicBezTo>
                    <a:pt x="595" y="386"/>
                    <a:pt x="628" y="379"/>
                    <a:pt x="659" y="373"/>
                  </a:cubicBezTo>
                  <a:cubicBezTo>
                    <a:pt x="684" y="367"/>
                    <a:pt x="708" y="364"/>
                    <a:pt x="731" y="364"/>
                  </a:cubicBezTo>
                  <a:cubicBezTo>
                    <a:pt x="792" y="366"/>
                    <a:pt x="830" y="371"/>
                    <a:pt x="865" y="381"/>
                  </a:cubicBezTo>
                  <a:cubicBezTo>
                    <a:pt x="908" y="396"/>
                    <a:pt x="947" y="417"/>
                    <a:pt x="981" y="443"/>
                  </a:cubicBezTo>
                  <a:cubicBezTo>
                    <a:pt x="1007" y="437"/>
                    <a:pt x="1004" y="419"/>
                    <a:pt x="1003" y="409"/>
                  </a:cubicBezTo>
                  <a:cubicBezTo>
                    <a:pt x="1003" y="350"/>
                    <a:pt x="996" y="292"/>
                    <a:pt x="987" y="235"/>
                  </a:cubicBezTo>
                  <a:cubicBezTo>
                    <a:pt x="973" y="167"/>
                    <a:pt x="950" y="114"/>
                    <a:pt x="915" y="74"/>
                  </a:cubicBezTo>
                  <a:cubicBezTo>
                    <a:pt x="881" y="38"/>
                    <a:pt x="839" y="15"/>
                    <a:pt x="794" y="5"/>
                  </a:cubicBezTo>
                  <a:cubicBezTo>
                    <a:pt x="792" y="5"/>
                    <a:pt x="790" y="5"/>
                    <a:pt x="787" y="5"/>
                  </a:cubicBezTo>
                  <a:cubicBezTo>
                    <a:pt x="769" y="5"/>
                    <a:pt x="754" y="1"/>
                    <a:pt x="737" y="1"/>
                  </a:cubicBezTo>
                  <a:close/>
                </a:path>
              </a:pathLst>
            </a:custGeom>
            <a:solidFill>
              <a:srgbClr val="FEF3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2" name="Google Shape;2892;p11"/>
            <p:cNvSpPr/>
            <p:nvPr/>
          </p:nvSpPr>
          <p:spPr>
            <a:xfrm rot="-7818833" flipH="1">
              <a:off x="7805743" y="832150"/>
              <a:ext cx="22335" cy="64803"/>
            </a:xfrm>
            <a:custGeom>
              <a:avLst/>
              <a:gdLst/>
              <a:ahLst/>
              <a:cxnLst/>
              <a:rect l="l" t="t" r="r" b="b"/>
              <a:pathLst>
                <a:path w="365" h="1059" extrusionOk="0">
                  <a:moveTo>
                    <a:pt x="357" y="1"/>
                  </a:moveTo>
                  <a:lnTo>
                    <a:pt x="307" y="25"/>
                  </a:lnTo>
                  <a:cubicBezTo>
                    <a:pt x="287" y="34"/>
                    <a:pt x="266" y="43"/>
                    <a:pt x="249" y="50"/>
                  </a:cubicBezTo>
                  <a:cubicBezTo>
                    <a:pt x="231" y="50"/>
                    <a:pt x="210" y="61"/>
                    <a:pt x="195" y="80"/>
                  </a:cubicBezTo>
                  <a:cubicBezTo>
                    <a:pt x="110" y="195"/>
                    <a:pt x="57" y="298"/>
                    <a:pt x="31" y="395"/>
                  </a:cubicBezTo>
                  <a:cubicBezTo>
                    <a:pt x="2" y="499"/>
                    <a:pt x="1" y="616"/>
                    <a:pt x="27" y="739"/>
                  </a:cubicBezTo>
                  <a:cubicBezTo>
                    <a:pt x="50" y="840"/>
                    <a:pt x="96" y="946"/>
                    <a:pt x="170" y="1058"/>
                  </a:cubicBezTo>
                  <a:cubicBezTo>
                    <a:pt x="175" y="946"/>
                    <a:pt x="180" y="814"/>
                    <a:pt x="196" y="690"/>
                  </a:cubicBezTo>
                  <a:cubicBezTo>
                    <a:pt x="218" y="511"/>
                    <a:pt x="252" y="351"/>
                    <a:pt x="299" y="199"/>
                  </a:cubicBezTo>
                  <a:cubicBezTo>
                    <a:pt x="318" y="136"/>
                    <a:pt x="340" y="71"/>
                    <a:pt x="364" y="11"/>
                  </a:cubicBezTo>
                  <a:cubicBezTo>
                    <a:pt x="360" y="8"/>
                    <a:pt x="357" y="1"/>
                    <a:pt x="357" y="1"/>
                  </a:cubicBezTo>
                  <a:close/>
                </a:path>
              </a:pathLst>
            </a:custGeom>
            <a:solidFill>
              <a:srgbClr val="FEF3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3" name="Google Shape;2893;p11"/>
            <p:cNvSpPr/>
            <p:nvPr/>
          </p:nvSpPr>
          <p:spPr>
            <a:xfrm rot="-7818833" flipH="1">
              <a:off x="8292499" y="590439"/>
              <a:ext cx="79734" cy="117979"/>
            </a:xfrm>
            <a:custGeom>
              <a:avLst/>
              <a:gdLst/>
              <a:ahLst/>
              <a:cxnLst/>
              <a:rect l="l" t="t" r="r" b="b"/>
              <a:pathLst>
                <a:path w="1303" h="1928" extrusionOk="0">
                  <a:moveTo>
                    <a:pt x="1202" y="1"/>
                  </a:moveTo>
                  <a:cubicBezTo>
                    <a:pt x="1202" y="38"/>
                    <a:pt x="1204" y="73"/>
                    <a:pt x="1200" y="107"/>
                  </a:cubicBezTo>
                  <a:cubicBezTo>
                    <a:pt x="1197" y="143"/>
                    <a:pt x="1192" y="179"/>
                    <a:pt x="1185" y="212"/>
                  </a:cubicBezTo>
                  <a:cubicBezTo>
                    <a:pt x="1178" y="241"/>
                    <a:pt x="1169" y="268"/>
                    <a:pt x="1159" y="295"/>
                  </a:cubicBezTo>
                  <a:cubicBezTo>
                    <a:pt x="1139" y="344"/>
                    <a:pt x="1113" y="387"/>
                    <a:pt x="1075" y="440"/>
                  </a:cubicBezTo>
                  <a:cubicBezTo>
                    <a:pt x="1001" y="542"/>
                    <a:pt x="904" y="627"/>
                    <a:pt x="809" y="708"/>
                  </a:cubicBezTo>
                  <a:lnTo>
                    <a:pt x="769" y="742"/>
                  </a:lnTo>
                  <a:lnTo>
                    <a:pt x="751" y="758"/>
                  </a:lnTo>
                  <a:lnTo>
                    <a:pt x="731" y="774"/>
                  </a:lnTo>
                  <a:cubicBezTo>
                    <a:pt x="682" y="815"/>
                    <a:pt x="637" y="858"/>
                    <a:pt x="589" y="903"/>
                  </a:cubicBezTo>
                  <a:cubicBezTo>
                    <a:pt x="537" y="956"/>
                    <a:pt x="487" y="1011"/>
                    <a:pt x="441" y="1068"/>
                  </a:cubicBezTo>
                  <a:cubicBezTo>
                    <a:pt x="359" y="1176"/>
                    <a:pt x="286" y="1297"/>
                    <a:pt x="220" y="1434"/>
                  </a:cubicBezTo>
                  <a:cubicBezTo>
                    <a:pt x="178" y="1521"/>
                    <a:pt x="141" y="1607"/>
                    <a:pt x="104" y="1693"/>
                  </a:cubicBezTo>
                  <a:lnTo>
                    <a:pt x="49" y="1815"/>
                  </a:lnTo>
                  <a:lnTo>
                    <a:pt x="35" y="1849"/>
                  </a:lnTo>
                  <a:lnTo>
                    <a:pt x="0" y="1927"/>
                  </a:lnTo>
                  <a:cubicBezTo>
                    <a:pt x="99" y="1891"/>
                    <a:pt x="184" y="1849"/>
                    <a:pt x="265" y="1806"/>
                  </a:cubicBezTo>
                  <a:cubicBezTo>
                    <a:pt x="391" y="1742"/>
                    <a:pt x="496" y="1679"/>
                    <a:pt x="589" y="1618"/>
                  </a:cubicBezTo>
                  <a:cubicBezTo>
                    <a:pt x="697" y="1548"/>
                    <a:pt x="797" y="1467"/>
                    <a:pt x="901" y="1368"/>
                  </a:cubicBezTo>
                  <a:cubicBezTo>
                    <a:pt x="980" y="1291"/>
                    <a:pt x="1049" y="1202"/>
                    <a:pt x="1121" y="1085"/>
                  </a:cubicBezTo>
                  <a:cubicBezTo>
                    <a:pt x="1184" y="988"/>
                    <a:pt x="1231" y="867"/>
                    <a:pt x="1267" y="721"/>
                  </a:cubicBezTo>
                  <a:cubicBezTo>
                    <a:pt x="1290" y="616"/>
                    <a:pt x="1303" y="507"/>
                    <a:pt x="1300" y="386"/>
                  </a:cubicBezTo>
                  <a:cubicBezTo>
                    <a:pt x="1299" y="291"/>
                    <a:pt x="1279" y="192"/>
                    <a:pt x="1243" y="90"/>
                  </a:cubicBezTo>
                  <a:cubicBezTo>
                    <a:pt x="1233" y="60"/>
                    <a:pt x="1221" y="31"/>
                    <a:pt x="1207" y="2"/>
                  </a:cubicBezTo>
                  <a:cubicBezTo>
                    <a:pt x="1205" y="2"/>
                    <a:pt x="1202" y="1"/>
                    <a:pt x="1202" y="1"/>
                  </a:cubicBezTo>
                  <a:close/>
                </a:path>
              </a:pathLst>
            </a:custGeom>
            <a:solidFill>
              <a:srgbClr val="FEF3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4" name="Google Shape;2894;p11"/>
            <p:cNvSpPr/>
            <p:nvPr/>
          </p:nvSpPr>
          <p:spPr>
            <a:xfrm rot="-7818833" flipH="1">
              <a:off x="8198958" y="1039234"/>
              <a:ext cx="52136" cy="48464"/>
            </a:xfrm>
            <a:custGeom>
              <a:avLst/>
              <a:gdLst/>
              <a:ahLst/>
              <a:cxnLst/>
              <a:rect l="l" t="t" r="r" b="b"/>
              <a:pathLst>
                <a:path w="852" h="792" extrusionOk="0">
                  <a:moveTo>
                    <a:pt x="108" y="0"/>
                  </a:moveTo>
                  <a:cubicBezTo>
                    <a:pt x="74" y="0"/>
                    <a:pt x="38" y="2"/>
                    <a:pt x="0" y="5"/>
                  </a:cubicBezTo>
                  <a:cubicBezTo>
                    <a:pt x="127" y="61"/>
                    <a:pt x="221" y="112"/>
                    <a:pt x="300" y="167"/>
                  </a:cubicBezTo>
                  <a:cubicBezTo>
                    <a:pt x="374" y="221"/>
                    <a:pt x="458" y="288"/>
                    <a:pt x="525" y="372"/>
                  </a:cubicBezTo>
                  <a:cubicBezTo>
                    <a:pt x="558" y="411"/>
                    <a:pt x="589" y="453"/>
                    <a:pt x="616" y="500"/>
                  </a:cubicBezTo>
                  <a:cubicBezTo>
                    <a:pt x="641" y="545"/>
                    <a:pt x="667" y="591"/>
                    <a:pt x="684" y="639"/>
                  </a:cubicBezTo>
                  <a:cubicBezTo>
                    <a:pt x="703" y="688"/>
                    <a:pt x="718" y="740"/>
                    <a:pt x="727" y="792"/>
                  </a:cubicBezTo>
                  <a:cubicBezTo>
                    <a:pt x="774" y="747"/>
                    <a:pt x="792" y="716"/>
                    <a:pt x="806" y="675"/>
                  </a:cubicBezTo>
                  <a:cubicBezTo>
                    <a:pt x="823" y="634"/>
                    <a:pt x="828" y="593"/>
                    <a:pt x="833" y="552"/>
                  </a:cubicBezTo>
                  <a:cubicBezTo>
                    <a:pt x="852" y="407"/>
                    <a:pt x="797" y="263"/>
                    <a:pt x="690" y="165"/>
                  </a:cubicBezTo>
                  <a:cubicBezTo>
                    <a:pt x="593" y="84"/>
                    <a:pt x="466" y="33"/>
                    <a:pt x="292" y="12"/>
                  </a:cubicBezTo>
                  <a:cubicBezTo>
                    <a:pt x="230" y="5"/>
                    <a:pt x="171" y="0"/>
                    <a:pt x="108" y="0"/>
                  </a:cubicBezTo>
                  <a:close/>
                </a:path>
              </a:pathLst>
            </a:custGeom>
            <a:solidFill>
              <a:srgbClr val="FEF3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5" name="Google Shape;2895;p11"/>
            <p:cNvSpPr/>
            <p:nvPr/>
          </p:nvSpPr>
          <p:spPr>
            <a:xfrm rot="-7818833" flipH="1">
              <a:off x="7837126" y="475193"/>
              <a:ext cx="70249" cy="57337"/>
            </a:xfrm>
            <a:custGeom>
              <a:avLst/>
              <a:gdLst/>
              <a:ahLst/>
              <a:cxnLst/>
              <a:rect l="l" t="t" r="r" b="b"/>
              <a:pathLst>
                <a:path w="1148" h="937" extrusionOk="0">
                  <a:moveTo>
                    <a:pt x="1143" y="0"/>
                  </a:moveTo>
                  <a:cubicBezTo>
                    <a:pt x="1112" y="2"/>
                    <a:pt x="1082" y="3"/>
                    <a:pt x="1049" y="4"/>
                  </a:cubicBezTo>
                  <a:cubicBezTo>
                    <a:pt x="911" y="17"/>
                    <a:pt x="774" y="55"/>
                    <a:pt x="651" y="112"/>
                  </a:cubicBezTo>
                  <a:cubicBezTo>
                    <a:pt x="514" y="175"/>
                    <a:pt x="399" y="254"/>
                    <a:pt x="309" y="349"/>
                  </a:cubicBezTo>
                  <a:cubicBezTo>
                    <a:pt x="267" y="395"/>
                    <a:pt x="228" y="447"/>
                    <a:pt x="188" y="511"/>
                  </a:cubicBezTo>
                  <a:cubicBezTo>
                    <a:pt x="145" y="576"/>
                    <a:pt x="106" y="642"/>
                    <a:pt x="72" y="712"/>
                  </a:cubicBezTo>
                  <a:cubicBezTo>
                    <a:pt x="42" y="773"/>
                    <a:pt x="4" y="855"/>
                    <a:pt x="0" y="937"/>
                  </a:cubicBezTo>
                  <a:cubicBezTo>
                    <a:pt x="73" y="878"/>
                    <a:pt x="159" y="842"/>
                    <a:pt x="227" y="814"/>
                  </a:cubicBezTo>
                  <a:lnTo>
                    <a:pt x="335" y="776"/>
                  </a:lnTo>
                  <a:lnTo>
                    <a:pt x="373" y="761"/>
                  </a:lnTo>
                  <a:cubicBezTo>
                    <a:pt x="409" y="748"/>
                    <a:pt x="445" y="735"/>
                    <a:pt x="480" y="721"/>
                  </a:cubicBezTo>
                  <a:cubicBezTo>
                    <a:pt x="500" y="712"/>
                    <a:pt x="526" y="701"/>
                    <a:pt x="550" y="685"/>
                  </a:cubicBezTo>
                  <a:lnTo>
                    <a:pt x="618" y="642"/>
                  </a:lnTo>
                  <a:lnTo>
                    <a:pt x="645" y="625"/>
                  </a:lnTo>
                  <a:cubicBezTo>
                    <a:pt x="705" y="583"/>
                    <a:pt x="766" y="542"/>
                    <a:pt x="822" y="498"/>
                  </a:cubicBezTo>
                  <a:cubicBezTo>
                    <a:pt x="899" y="438"/>
                    <a:pt x="957" y="382"/>
                    <a:pt x="1007" y="320"/>
                  </a:cubicBezTo>
                  <a:cubicBezTo>
                    <a:pt x="1043" y="273"/>
                    <a:pt x="1073" y="220"/>
                    <a:pt x="1102" y="155"/>
                  </a:cubicBezTo>
                  <a:cubicBezTo>
                    <a:pt x="1119" y="118"/>
                    <a:pt x="1136" y="66"/>
                    <a:pt x="1148" y="12"/>
                  </a:cubicBezTo>
                  <a:cubicBezTo>
                    <a:pt x="1146" y="12"/>
                    <a:pt x="1143" y="0"/>
                    <a:pt x="1143" y="0"/>
                  </a:cubicBezTo>
                  <a:close/>
                </a:path>
              </a:pathLst>
            </a:custGeom>
            <a:solidFill>
              <a:srgbClr val="FEF3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6" name="Google Shape;2896;p11"/>
            <p:cNvSpPr/>
            <p:nvPr/>
          </p:nvSpPr>
          <p:spPr>
            <a:xfrm rot="-7818833" flipH="1">
              <a:off x="7847427" y="293541"/>
              <a:ext cx="78388" cy="51585"/>
            </a:xfrm>
            <a:custGeom>
              <a:avLst/>
              <a:gdLst/>
              <a:ahLst/>
              <a:cxnLst/>
              <a:rect l="l" t="t" r="r" b="b"/>
              <a:pathLst>
                <a:path w="1281" h="843" extrusionOk="0">
                  <a:moveTo>
                    <a:pt x="729" y="1"/>
                  </a:moveTo>
                  <a:cubicBezTo>
                    <a:pt x="690" y="3"/>
                    <a:pt x="654" y="11"/>
                    <a:pt x="621" y="22"/>
                  </a:cubicBezTo>
                  <a:cubicBezTo>
                    <a:pt x="559" y="39"/>
                    <a:pt x="498" y="75"/>
                    <a:pt x="437" y="130"/>
                  </a:cubicBezTo>
                  <a:cubicBezTo>
                    <a:pt x="374" y="186"/>
                    <a:pt x="327" y="248"/>
                    <a:pt x="297" y="289"/>
                  </a:cubicBezTo>
                  <a:cubicBezTo>
                    <a:pt x="246" y="360"/>
                    <a:pt x="202" y="433"/>
                    <a:pt x="159" y="506"/>
                  </a:cubicBezTo>
                  <a:lnTo>
                    <a:pt x="108" y="592"/>
                  </a:lnTo>
                  <a:lnTo>
                    <a:pt x="94" y="617"/>
                  </a:lnTo>
                  <a:cubicBezTo>
                    <a:pt x="54" y="684"/>
                    <a:pt x="28" y="732"/>
                    <a:pt x="1" y="772"/>
                  </a:cubicBezTo>
                  <a:lnTo>
                    <a:pt x="37" y="769"/>
                  </a:lnTo>
                  <a:cubicBezTo>
                    <a:pt x="88" y="746"/>
                    <a:pt x="139" y="714"/>
                    <a:pt x="187" y="677"/>
                  </a:cubicBezTo>
                  <a:cubicBezTo>
                    <a:pt x="216" y="654"/>
                    <a:pt x="246" y="627"/>
                    <a:pt x="275" y="602"/>
                  </a:cubicBezTo>
                  <a:lnTo>
                    <a:pt x="305" y="571"/>
                  </a:lnTo>
                  <a:lnTo>
                    <a:pt x="308" y="574"/>
                  </a:lnTo>
                  <a:cubicBezTo>
                    <a:pt x="351" y="533"/>
                    <a:pt x="396" y="496"/>
                    <a:pt x="442" y="462"/>
                  </a:cubicBezTo>
                  <a:cubicBezTo>
                    <a:pt x="490" y="424"/>
                    <a:pt x="535" y="398"/>
                    <a:pt x="582" y="383"/>
                  </a:cubicBezTo>
                  <a:cubicBezTo>
                    <a:pt x="605" y="374"/>
                    <a:pt x="631" y="367"/>
                    <a:pt x="661" y="361"/>
                  </a:cubicBezTo>
                  <a:cubicBezTo>
                    <a:pt x="682" y="355"/>
                    <a:pt x="704" y="354"/>
                    <a:pt x="733" y="354"/>
                  </a:cubicBezTo>
                  <a:cubicBezTo>
                    <a:pt x="862" y="360"/>
                    <a:pt x="969" y="397"/>
                    <a:pt x="1049" y="466"/>
                  </a:cubicBezTo>
                  <a:cubicBezTo>
                    <a:pt x="1121" y="525"/>
                    <a:pt x="1174" y="607"/>
                    <a:pt x="1206" y="704"/>
                  </a:cubicBezTo>
                  <a:cubicBezTo>
                    <a:pt x="1220" y="749"/>
                    <a:pt x="1229" y="798"/>
                    <a:pt x="1237" y="842"/>
                  </a:cubicBezTo>
                  <a:lnTo>
                    <a:pt x="1279" y="736"/>
                  </a:lnTo>
                  <a:cubicBezTo>
                    <a:pt x="1280" y="703"/>
                    <a:pt x="1280" y="670"/>
                    <a:pt x="1279" y="640"/>
                  </a:cubicBezTo>
                  <a:cubicBezTo>
                    <a:pt x="1275" y="566"/>
                    <a:pt x="1263" y="495"/>
                    <a:pt x="1243" y="424"/>
                  </a:cubicBezTo>
                  <a:cubicBezTo>
                    <a:pt x="1222" y="344"/>
                    <a:pt x="1191" y="275"/>
                    <a:pt x="1153" y="222"/>
                  </a:cubicBezTo>
                  <a:cubicBezTo>
                    <a:pt x="1117" y="166"/>
                    <a:pt x="1072" y="121"/>
                    <a:pt x="1015" y="82"/>
                  </a:cubicBezTo>
                  <a:cubicBezTo>
                    <a:pt x="964" y="49"/>
                    <a:pt x="901" y="25"/>
                    <a:pt x="825" y="9"/>
                  </a:cubicBezTo>
                  <a:cubicBezTo>
                    <a:pt x="799" y="2"/>
                    <a:pt x="779" y="1"/>
                    <a:pt x="755" y="1"/>
                  </a:cubicBezTo>
                  <a:close/>
                </a:path>
              </a:pathLst>
            </a:custGeom>
            <a:solidFill>
              <a:srgbClr val="FEF3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7" name="Google Shape;2897;p11"/>
            <p:cNvSpPr/>
            <p:nvPr/>
          </p:nvSpPr>
          <p:spPr>
            <a:xfrm rot="-7818833" flipH="1">
              <a:off x="7941457" y="398447"/>
              <a:ext cx="68352" cy="53299"/>
            </a:xfrm>
            <a:custGeom>
              <a:avLst/>
              <a:gdLst/>
              <a:ahLst/>
              <a:cxnLst/>
              <a:rect l="l" t="t" r="r" b="b"/>
              <a:pathLst>
                <a:path w="1117" h="871" extrusionOk="0">
                  <a:moveTo>
                    <a:pt x="448" y="1"/>
                  </a:moveTo>
                  <a:cubicBezTo>
                    <a:pt x="417" y="1"/>
                    <a:pt x="387" y="3"/>
                    <a:pt x="356" y="5"/>
                  </a:cubicBezTo>
                  <a:cubicBezTo>
                    <a:pt x="311" y="11"/>
                    <a:pt x="267" y="22"/>
                    <a:pt x="223" y="36"/>
                  </a:cubicBezTo>
                  <a:cubicBezTo>
                    <a:pt x="198" y="44"/>
                    <a:pt x="173" y="51"/>
                    <a:pt x="147" y="59"/>
                  </a:cubicBezTo>
                  <a:cubicBezTo>
                    <a:pt x="136" y="62"/>
                    <a:pt x="123" y="68"/>
                    <a:pt x="109" y="80"/>
                  </a:cubicBezTo>
                  <a:cubicBezTo>
                    <a:pt x="77" y="98"/>
                    <a:pt x="58" y="120"/>
                    <a:pt x="40" y="138"/>
                  </a:cubicBezTo>
                  <a:cubicBezTo>
                    <a:pt x="24" y="156"/>
                    <a:pt x="11" y="170"/>
                    <a:pt x="1" y="183"/>
                  </a:cubicBezTo>
                  <a:lnTo>
                    <a:pt x="60" y="187"/>
                  </a:lnTo>
                  <a:lnTo>
                    <a:pt x="134" y="187"/>
                  </a:lnTo>
                  <a:cubicBezTo>
                    <a:pt x="264" y="190"/>
                    <a:pt x="371" y="210"/>
                    <a:pt x="468" y="246"/>
                  </a:cubicBezTo>
                  <a:cubicBezTo>
                    <a:pt x="519" y="266"/>
                    <a:pt x="571" y="288"/>
                    <a:pt x="620" y="317"/>
                  </a:cubicBezTo>
                  <a:cubicBezTo>
                    <a:pt x="662" y="339"/>
                    <a:pt x="699" y="367"/>
                    <a:pt x="736" y="396"/>
                  </a:cubicBezTo>
                  <a:cubicBezTo>
                    <a:pt x="821" y="462"/>
                    <a:pt x="899" y="541"/>
                    <a:pt x="963" y="627"/>
                  </a:cubicBezTo>
                  <a:cubicBezTo>
                    <a:pt x="1018" y="700"/>
                    <a:pt x="1068" y="780"/>
                    <a:pt x="1114" y="871"/>
                  </a:cubicBezTo>
                  <a:cubicBezTo>
                    <a:pt x="1117" y="808"/>
                    <a:pt x="1108" y="745"/>
                    <a:pt x="1097" y="683"/>
                  </a:cubicBezTo>
                  <a:cubicBezTo>
                    <a:pt x="1081" y="599"/>
                    <a:pt x="1058" y="520"/>
                    <a:pt x="1025" y="436"/>
                  </a:cubicBezTo>
                  <a:cubicBezTo>
                    <a:pt x="999" y="361"/>
                    <a:pt x="957" y="288"/>
                    <a:pt x="901" y="217"/>
                  </a:cubicBezTo>
                  <a:cubicBezTo>
                    <a:pt x="878" y="187"/>
                    <a:pt x="851" y="163"/>
                    <a:pt x="824" y="138"/>
                  </a:cubicBezTo>
                  <a:cubicBezTo>
                    <a:pt x="794" y="111"/>
                    <a:pt x="766" y="94"/>
                    <a:pt x="735" y="75"/>
                  </a:cubicBezTo>
                  <a:cubicBezTo>
                    <a:pt x="659" y="32"/>
                    <a:pt x="575" y="8"/>
                    <a:pt x="488" y="1"/>
                  </a:cubicBezTo>
                  <a:close/>
                </a:path>
              </a:pathLst>
            </a:custGeom>
            <a:solidFill>
              <a:srgbClr val="FEF3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8" name="Google Shape;2898;p11"/>
            <p:cNvSpPr/>
            <p:nvPr/>
          </p:nvSpPr>
          <p:spPr>
            <a:xfrm rot="-7818833" flipH="1">
              <a:off x="8009092" y="67109"/>
              <a:ext cx="59051" cy="46384"/>
            </a:xfrm>
            <a:custGeom>
              <a:avLst/>
              <a:gdLst/>
              <a:ahLst/>
              <a:cxnLst/>
              <a:rect l="l" t="t" r="r" b="b"/>
              <a:pathLst>
                <a:path w="965" h="758" extrusionOk="0">
                  <a:moveTo>
                    <a:pt x="471" y="0"/>
                  </a:moveTo>
                  <a:cubicBezTo>
                    <a:pt x="423" y="0"/>
                    <a:pt x="380" y="10"/>
                    <a:pt x="340" y="22"/>
                  </a:cubicBezTo>
                  <a:cubicBezTo>
                    <a:pt x="308" y="26"/>
                    <a:pt x="272" y="40"/>
                    <a:pt x="231" y="62"/>
                  </a:cubicBezTo>
                  <a:cubicBezTo>
                    <a:pt x="201" y="76"/>
                    <a:pt x="173" y="95"/>
                    <a:pt x="146" y="115"/>
                  </a:cubicBezTo>
                  <a:cubicBezTo>
                    <a:pt x="100" y="148"/>
                    <a:pt x="66" y="193"/>
                    <a:pt x="38" y="252"/>
                  </a:cubicBezTo>
                  <a:cubicBezTo>
                    <a:pt x="27" y="273"/>
                    <a:pt x="20" y="302"/>
                    <a:pt x="12" y="328"/>
                  </a:cubicBezTo>
                  <a:cubicBezTo>
                    <a:pt x="8" y="348"/>
                    <a:pt x="7" y="366"/>
                    <a:pt x="5" y="382"/>
                  </a:cubicBezTo>
                  <a:cubicBezTo>
                    <a:pt x="1" y="467"/>
                    <a:pt x="14" y="524"/>
                    <a:pt x="28" y="572"/>
                  </a:cubicBezTo>
                  <a:cubicBezTo>
                    <a:pt x="44" y="635"/>
                    <a:pt x="66" y="697"/>
                    <a:pt x="89" y="757"/>
                  </a:cubicBezTo>
                  <a:cubicBezTo>
                    <a:pt x="114" y="651"/>
                    <a:pt x="152" y="565"/>
                    <a:pt x="204" y="499"/>
                  </a:cubicBezTo>
                  <a:cubicBezTo>
                    <a:pt x="251" y="438"/>
                    <a:pt x="316" y="389"/>
                    <a:pt x="389" y="362"/>
                  </a:cubicBezTo>
                  <a:cubicBezTo>
                    <a:pt x="448" y="341"/>
                    <a:pt x="515" y="328"/>
                    <a:pt x="580" y="328"/>
                  </a:cubicBezTo>
                  <a:cubicBezTo>
                    <a:pt x="597" y="328"/>
                    <a:pt x="616" y="331"/>
                    <a:pt x="633" y="332"/>
                  </a:cubicBezTo>
                  <a:cubicBezTo>
                    <a:pt x="733" y="341"/>
                    <a:pt x="827" y="368"/>
                    <a:pt x="913" y="410"/>
                  </a:cubicBezTo>
                  <a:cubicBezTo>
                    <a:pt x="932" y="418"/>
                    <a:pt x="949" y="427"/>
                    <a:pt x="965" y="435"/>
                  </a:cubicBezTo>
                  <a:cubicBezTo>
                    <a:pt x="933" y="346"/>
                    <a:pt x="884" y="263"/>
                    <a:pt x="825" y="188"/>
                  </a:cubicBezTo>
                  <a:cubicBezTo>
                    <a:pt x="784" y="138"/>
                    <a:pt x="735" y="96"/>
                    <a:pt x="683" y="66"/>
                  </a:cubicBezTo>
                  <a:cubicBezTo>
                    <a:pt x="633" y="33"/>
                    <a:pt x="574" y="12"/>
                    <a:pt x="511" y="5"/>
                  </a:cubicBezTo>
                  <a:cubicBezTo>
                    <a:pt x="497" y="0"/>
                    <a:pt x="482" y="0"/>
                    <a:pt x="471" y="0"/>
                  </a:cubicBezTo>
                  <a:close/>
                </a:path>
              </a:pathLst>
            </a:custGeom>
            <a:solidFill>
              <a:srgbClr val="FEF3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9" name="Google Shape;2899;p11"/>
            <p:cNvSpPr/>
            <p:nvPr/>
          </p:nvSpPr>
          <p:spPr>
            <a:xfrm rot="-7818833" flipH="1">
              <a:off x="8460373" y="91537"/>
              <a:ext cx="94298" cy="49933"/>
            </a:xfrm>
            <a:custGeom>
              <a:avLst/>
              <a:gdLst/>
              <a:ahLst/>
              <a:cxnLst/>
              <a:rect l="l" t="t" r="r" b="b"/>
              <a:pathLst>
                <a:path w="1541" h="816" extrusionOk="0">
                  <a:moveTo>
                    <a:pt x="1058" y="0"/>
                  </a:moveTo>
                  <a:cubicBezTo>
                    <a:pt x="1022" y="0"/>
                    <a:pt x="987" y="2"/>
                    <a:pt x="954" y="3"/>
                  </a:cubicBezTo>
                  <a:cubicBezTo>
                    <a:pt x="849" y="9"/>
                    <a:pt x="747" y="22"/>
                    <a:pt x="642" y="37"/>
                  </a:cubicBezTo>
                  <a:cubicBezTo>
                    <a:pt x="519" y="59"/>
                    <a:pt x="423" y="82"/>
                    <a:pt x="339" y="106"/>
                  </a:cubicBezTo>
                  <a:cubicBezTo>
                    <a:pt x="276" y="127"/>
                    <a:pt x="219" y="152"/>
                    <a:pt x="168" y="181"/>
                  </a:cubicBezTo>
                  <a:cubicBezTo>
                    <a:pt x="123" y="206"/>
                    <a:pt x="82" y="246"/>
                    <a:pt x="49" y="296"/>
                  </a:cubicBezTo>
                  <a:cubicBezTo>
                    <a:pt x="23" y="333"/>
                    <a:pt x="9" y="379"/>
                    <a:pt x="2" y="437"/>
                  </a:cubicBezTo>
                  <a:cubicBezTo>
                    <a:pt x="0" y="483"/>
                    <a:pt x="9" y="533"/>
                    <a:pt x="29" y="593"/>
                  </a:cubicBezTo>
                  <a:cubicBezTo>
                    <a:pt x="52" y="665"/>
                    <a:pt x="82" y="736"/>
                    <a:pt x="130" y="816"/>
                  </a:cubicBezTo>
                  <a:lnTo>
                    <a:pt x="143" y="789"/>
                  </a:lnTo>
                  <a:cubicBezTo>
                    <a:pt x="151" y="730"/>
                    <a:pt x="174" y="678"/>
                    <a:pt x="209" y="641"/>
                  </a:cubicBezTo>
                  <a:cubicBezTo>
                    <a:pt x="243" y="601"/>
                    <a:pt x="288" y="572"/>
                    <a:pt x="341" y="555"/>
                  </a:cubicBezTo>
                  <a:cubicBezTo>
                    <a:pt x="395" y="536"/>
                    <a:pt x="456" y="526"/>
                    <a:pt x="526" y="522"/>
                  </a:cubicBezTo>
                  <a:cubicBezTo>
                    <a:pt x="562" y="519"/>
                    <a:pt x="596" y="519"/>
                    <a:pt x="631" y="519"/>
                  </a:cubicBezTo>
                  <a:cubicBezTo>
                    <a:pt x="670" y="519"/>
                    <a:pt x="707" y="520"/>
                    <a:pt x="747" y="522"/>
                  </a:cubicBezTo>
                  <a:lnTo>
                    <a:pt x="865" y="527"/>
                  </a:lnTo>
                  <a:lnTo>
                    <a:pt x="986" y="533"/>
                  </a:lnTo>
                  <a:cubicBezTo>
                    <a:pt x="1016" y="534"/>
                    <a:pt x="1045" y="534"/>
                    <a:pt x="1073" y="534"/>
                  </a:cubicBezTo>
                  <a:cubicBezTo>
                    <a:pt x="1126" y="534"/>
                    <a:pt x="1178" y="533"/>
                    <a:pt x="1231" y="529"/>
                  </a:cubicBezTo>
                  <a:cubicBezTo>
                    <a:pt x="1335" y="522"/>
                    <a:pt x="1437" y="513"/>
                    <a:pt x="1539" y="506"/>
                  </a:cubicBezTo>
                  <a:cubicBezTo>
                    <a:pt x="1540" y="473"/>
                    <a:pt x="1537" y="447"/>
                    <a:pt x="1536" y="421"/>
                  </a:cubicBezTo>
                  <a:lnTo>
                    <a:pt x="1532" y="382"/>
                  </a:lnTo>
                  <a:cubicBezTo>
                    <a:pt x="1529" y="342"/>
                    <a:pt x="1523" y="303"/>
                    <a:pt x="1511" y="263"/>
                  </a:cubicBezTo>
                  <a:cubicBezTo>
                    <a:pt x="1507" y="247"/>
                    <a:pt x="1501" y="233"/>
                    <a:pt x="1494" y="217"/>
                  </a:cubicBezTo>
                  <a:cubicBezTo>
                    <a:pt x="1474" y="181"/>
                    <a:pt x="1464" y="167"/>
                    <a:pt x="1450" y="154"/>
                  </a:cubicBezTo>
                  <a:cubicBezTo>
                    <a:pt x="1422" y="134"/>
                    <a:pt x="1408" y="124"/>
                    <a:pt x="1392" y="112"/>
                  </a:cubicBezTo>
                  <a:cubicBezTo>
                    <a:pt x="1366" y="98"/>
                    <a:pt x="1342" y="83"/>
                    <a:pt x="1315" y="73"/>
                  </a:cubicBezTo>
                  <a:cubicBezTo>
                    <a:pt x="1287" y="62"/>
                    <a:pt x="1260" y="53"/>
                    <a:pt x="1236" y="45"/>
                  </a:cubicBezTo>
                  <a:cubicBezTo>
                    <a:pt x="1188" y="30"/>
                    <a:pt x="1142" y="19"/>
                    <a:pt x="1095" y="10"/>
                  </a:cubicBezTo>
                  <a:cubicBezTo>
                    <a:pt x="1093" y="7"/>
                    <a:pt x="1065" y="0"/>
                    <a:pt x="1065" y="0"/>
                  </a:cubicBezTo>
                  <a:close/>
                </a:path>
              </a:pathLst>
            </a:custGeom>
            <a:solidFill>
              <a:srgbClr val="FEF3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0" name="Google Shape;2900;p11"/>
            <p:cNvSpPr/>
            <p:nvPr/>
          </p:nvSpPr>
          <p:spPr>
            <a:xfrm rot="-7818833" flipH="1">
              <a:off x="8647273" y="830563"/>
              <a:ext cx="39102" cy="93380"/>
            </a:xfrm>
            <a:custGeom>
              <a:avLst/>
              <a:gdLst/>
              <a:ahLst/>
              <a:cxnLst/>
              <a:rect l="l" t="t" r="r" b="b"/>
              <a:pathLst>
                <a:path w="639" h="1526" extrusionOk="0">
                  <a:moveTo>
                    <a:pt x="173" y="0"/>
                  </a:moveTo>
                  <a:cubicBezTo>
                    <a:pt x="120" y="0"/>
                    <a:pt x="64" y="7"/>
                    <a:pt x="1" y="23"/>
                  </a:cubicBezTo>
                  <a:lnTo>
                    <a:pt x="27" y="55"/>
                  </a:lnTo>
                  <a:cubicBezTo>
                    <a:pt x="58" y="86"/>
                    <a:pt x="87" y="118"/>
                    <a:pt x="114" y="152"/>
                  </a:cubicBezTo>
                  <a:cubicBezTo>
                    <a:pt x="172" y="230"/>
                    <a:pt x="215" y="305"/>
                    <a:pt x="244" y="384"/>
                  </a:cubicBezTo>
                  <a:cubicBezTo>
                    <a:pt x="274" y="474"/>
                    <a:pt x="292" y="560"/>
                    <a:pt x="298" y="641"/>
                  </a:cubicBezTo>
                  <a:cubicBezTo>
                    <a:pt x="305" y="728"/>
                    <a:pt x="301" y="817"/>
                    <a:pt x="285" y="908"/>
                  </a:cubicBezTo>
                  <a:cubicBezTo>
                    <a:pt x="269" y="1010"/>
                    <a:pt x="244" y="1103"/>
                    <a:pt x="209" y="1182"/>
                  </a:cubicBezTo>
                  <a:cubicBezTo>
                    <a:pt x="166" y="1284"/>
                    <a:pt x="127" y="1360"/>
                    <a:pt x="81" y="1426"/>
                  </a:cubicBezTo>
                  <a:cubicBezTo>
                    <a:pt x="58" y="1461"/>
                    <a:pt x="35" y="1494"/>
                    <a:pt x="8" y="1525"/>
                  </a:cubicBezTo>
                  <a:cubicBezTo>
                    <a:pt x="86" y="1504"/>
                    <a:pt x="153" y="1454"/>
                    <a:pt x="242" y="1365"/>
                  </a:cubicBezTo>
                  <a:cubicBezTo>
                    <a:pt x="335" y="1265"/>
                    <a:pt x="417" y="1146"/>
                    <a:pt x="486" y="1010"/>
                  </a:cubicBezTo>
                  <a:cubicBezTo>
                    <a:pt x="516" y="949"/>
                    <a:pt x="544" y="886"/>
                    <a:pt x="562" y="822"/>
                  </a:cubicBezTo>
                  <a:cubicBezTo>
                    <a:pt x="581" y="770"/>
                    <a:pt x="604" y="700"/>
                    <a:pt x="617" y="625"/>
                  </a:cubicBezTo>
                  <a:cubicBezTo>
                    <a:pt x="638" y="497"/>
                    <a:pt x="631" y="376"/>
                    <a:pt x="594" y="273"/>
                  </a:cubicBezTo>
                  <a:cubicBezTo>
                    <a:pt x="555" y="167"/>
                    <a:pt x="476" y="81"/>
                    <a:pt x="373" y="37"/>
                  </a:cubicBezTo>
                  <a:cubicBezTo>
                    <a:pt x="314" y="12"/>
                    <a:pt x="249" y="0"/>
                    <a:pt x="173" y="0"/>
                  </a:cubicBezTo>
                  <a:close/>
                </a:path>
              </a:pathLst>
            </a:custGeom>
            <a:solidFill>
              <a:srgbClr val="FEF3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1" name="Google Shape;2901;p11"/>
            <p:cNvSpPr/>
            <p:nvPr/>
          </p:nvSpPr>
          <p:spPr>
            <a:xfrm rot="-7818833" flipH="1">
              <a:off x="8788704" y="1138726"/>
              <a:ext cx="113818" cy="103844"/>
            </a:xfrm>
            <a:custGeom>
              <a:avLst/>
              <a:gdLst/>
              <a:ahLst/>
              <a:cxnLst/>
              <a:rect l="l" t="t" r="r" b="b"/>
              <a:pathLst>
                <a:path w="1860" h="1697" extrusionOk="0">
                  <a:moveTo>
                    <a:pt x="508" y="1"/>
                  </a:moveTo>
                  <a:cubicBezTo>
                    <a:pt x="456" y="1"/>
                    <a:pt x="400" y="11"/>
                    <a:pt x="351" y="32"/>
                  </a:cubicBezTo>
                  <a:cubicBezTo>
                    <a:pt x="252" y="67"/>
                    <a:pt x="165" y="140"/>
                    <a:pt x="88" y="249"/>
                  </a:cubicBezTo>
                  <a:cubicBezTo>
                    <a:pt x="57" y="292"/>
                    <a:pt x="28" y="339"/>
                    <a:pt x="1" y="393"/>
                  </a:cubicBezTo>
                  <a:lnTo>
                    <a:pt x="51" y="397"/>
                  </a:lnTo>
                  <a:cubicBezTo>
                    <a:pt x="70" y="397"/>
                    <a:pt x="87" y="398"/>
                    <a:pt x="106" y="403"/>
                  </a:cubicBezTo>
                  <a:cubicBezTo>
                    <a:pt x="166" y="411"/>
                    <a:pt x="229" y="440"/>
                    <a:pt x="294" y="486"/>
                  </a:cubicBezTo>
                  <a:cubicBezTo>
                    <a:pt x="357" y="532"/>
                    <a:pt x="417" y="587"/>
                    <a:pt x="475" y="648"/>
                  </a:cubicBezTo>
                  <a:cubicBezTo>
                    <a:pt x="578" y="756"/>
                    <a:pt x="670" y="872"/>
                    <a:pt x="771" y="1003"/>
                  </a:cubicBezTo>
                  <a:lnTo>
                    <a:pt x="865" y="1122"/>
                  </a:lnTo>
                  <a:cubicBezTo>
                    <a:pt x="999" y="1290"/>
                    <a:pt x="1125" y="1440"/>
                    <a:pt x="1278" y="1562"/>
                  </a:cubicBezTo>
                  <a:cubicBezTo>
                    <a:pt x="1341" y="1609"/>
                    <a:pt x="1397" y="1642"/>
                    <a:pt x="1453" y="1667"/>
                  </a:cubicBezTo>
                  <a:cubicBezTo>
                    <a:pt x="1486" y="1678"/>
                    <a:pt x="1522" y="1690"/>
                    <a:pt x="1565" y="1697"/>
                  </a:cubicBezTo>
                  <a:lnTo>
                    <a:pt x="1601" y="1697"/>
                  </a:lnTo>
                  <a:cubicBezTo>
                    <a:pt x="1621" y="1697"/>
                    <a:pt x="1638" y="1695"/>
                    <a:pt x="1658" y="1692"/>
                  </a:cubicBezTo>
                  <a:cubicBezTo>
                    <a:pt x="1687" y="1688"/>
                    <a:pt x="1713" y="1678"/>
                    <a:pt x="1739" y="1668"/>
                  </a:cubicBezTo>
                  <a:cubicBezTo>
                    <a:pt x="1773" y="1654"/>
                    <a:pt x="1816" y="1628"/>
                    <a:pt x="1859" y="1596"/>
                  </a:cubicBezTo>
                  <a:cubicBezTo>
                    <a:pt x="1852" y="1569"/>
                    <a:pt x="1836" y="1552"/>
                    <a:pt x="1822" y="1534"/>
                  </a:cubicBezTo>
                  <a:cubicBezTo>
                    <a:pt x="1793" y="1503"/>
                    <a:pt x="1767" y="1476"/>
                    <a:pt x="1746" y="1445"/>
                  </a:cubicBezTo>
                  <a:cubicBezTo>
                    <a:pt x="1694" y="1368"/>
                    <a:pt x="1657" y="1286"/>
                    <a:pt x="1635" y="1203"/>
                  </a:cubicBezTo>
                  <a:cubicBezTo>
                    <a:pt x="1631" y="1190"/>
                    <a:pt x="1628" y="1180"/>
                    <a:pt x="1627" y="1167"/>
                  </a:cubicBezTo>
                  <a:cubicBezTo>
                    <a:pt x="1592" y="1147"/>
                    <a:pt x="1571" y="1135"/>
                    <a:pt x="1551" y="1121"/>
                  </a:cubicBezTo>
                  <a:cubicBezTo>
                    <a:pt x="1513" y="1092"/>
                    <a:pt x="1474" y="1058"/>
                    <a:pt x="1439" y="1022"/>
                  </a:cubicBezTo>
                  <a:cubicBezTo>
                    <a:pt x="1414" y="993"/>
                    <a:pt x="1391" y="957"/>
                    <a:pt x="1370" y="917"/>
                  </a:cubicBezTo>
                  <a:cubicBezTo>
                    <a:pt x="1352" y="884"/>
                    <a:pt x="1342" y="848"/>
                    <a:pt x="1329" y="812"/>
                  </a:cubicBezTo>
                  <a:lnTo>
                    <a:pt x="1321" y="785"/>
                  </a:lnTo>
                  <a:lnTo>
                    <a:pt x="1285" y="673"/>
                  </a:lnTo>
                  <a:cubicBezTo>
                    <a:pt x="1243" y="548"/>
                    <a:pt x="1190" y="443"/>
                    <a:pt x="1121" y="357"/>
                  </a:cubicBezTo>
                  <a:cubicBezTo>
                    <a:pt x="1064" y="285"/>
                    <a:pt x="990" y="217"/>
                    <a:pt x="898" y="148"/>
                  </a:cubicBezTo>
                  <a:cubicBezTo>
                    <a:pt x="827" y="95"/>
                    <a:pt x="762" y="61"/>
                    <a:pt x="702" y="39"/>
                  </a:cubicBezTo>
                  <a:cubicBezTo>
                    <a:pt x="633" y="15"/>
                    <a:pt x="568" y="1"/>
                    <a:pt x="508" y="1"/>
                  </a:cubicBezTo>
                  <a:close/>
                </a:path>
              </a:pathLst>
            </a:custGeom>
            <a:solidFill>
              <a:srgbClr val="FEF3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2" name="Google Shape;2902;p11"/>
            <p:cNvSpPr/>
            <p:nvPr/>
          </p:nvSpPr>
          <p:spPr>
            <a:xfrm rot="-7818833" flipH="1">
              <a:off x="8687640" y="899090"/>
              <a:ext cx="22519" cy="73553"/>
            </a:xfrm>
            <a:custGeom>
              <a:avLst/>
              <a:gdLst/>
              <a:ahLst/>
              <a:cxnLst/>
              <a:rect l="l" t="t" r="r" b="b"/>
              <a:pathLst>
                <a:path w="368" h="1202" extrusionOk="0">
                  <a:moveTo>
                    <a:pt x="281" y="1"/>
                  </a:moveTo>
                  <a:cubicBezTo>
                    <a:pt x="279" y="1"/>
                    <a:pt x="278" y="4"/>
                    <a:pt x="278" y="4"/>
                  </a:cubicBezTo>
                  <a:cubicBezTo>
                    <a:pt x="239" y="67"/>
                    <a:pt x="202" y="131"/>
                    <a:pt x="167" y="197"/>
                  </a:cubicBezTo>
                  <a:cubicBezTo>
                    <a:pt x="51" y="414"/>
                    <a:pt x="1" y="601"/>
                    <a:pt x="15" y="770"/>
                  </a:cubicBezTo>
                  <a:cubicBezTo>
                    <a:pt x="27" y="849"/>
                    <a:pt x="53" y="921"/>
                    <a:pt x="98" y="993"/>
                  </a:cubicBezTo>
                  <a:cubicBezTo>
                    <a:pt x="123" y="1036"/>
                    <a:pt x="160" y="1075"/>
                    <a:pt x="193" y="1108"/>
                  </a:cubicBezTo>
                  <a:cubicBezTo>
                    <a:pt x="229" y="1141"/>
                    <a:pt x="265" y="1167"/>
                    <a:pt x="297" y="1181"/>
                  </a:cubicBezTo>
                  <a:cubicBezTo>
                    <a:pt x="315" y="1190"/>
                    <a:pt x="338" y="1197"/>
                    <a:pt x="367" y="1201"/>
                  </a:cubicBezTo>
                  <a:cubicBezTo>
                    <a:pt x="304" y="1091"/>
                    <a:pt x="262" y="963"/>
                    <a:pt x="245" y="812"/>
                  </a:cubicBezTo>
                  <a:cubicBezTo>
                    <a:pt x="215" y="554"/>
                    <a:pt x="249" y="295"/>
                    <a:pt x="281" y="44"/>
                  </a:cubicBezTo>
                  <a:lnTo>
                    <a:pt x="287" y="4"/>
                  </a:lnTo>
                  <a:lnTo>
                    <a:pt x="281" y="1"/>
                  </a:lnTo>
                  <a:close/>
                </a:path>
              </a:pathLst>
            </a:custGeom>
            <a:solidFill>
              <a:srgbClr val="FEF3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3" name="Google Shape;2903;p11"/>
            <p:cNvSpPr/>
            <p:nvPr/>
          </p:nvSpPr>
          <p:spPr>
            <a:xfrm rot="-7818833" flipH="1">
              <a:off x="8252074" y="1403094"/>
              <a:ext cx="54828" cy="40938"/>
            </a:xfrm>
            <a:custGeom>
              <a:avLst/>
              <a:gdLst/>
              <a:ahLst/>
              <a:cxnLst/>
              <a:rect l="l" t="t" r="r" b="b"/>
              <a:pathLst>
                <a:path w="896" h="669" extrusionOk="0">
                  <a:moveTo>
                    <a:pt x="526" y="1"/>
                  </a:moveTo>
                  <a:cubicBezTo>
                    <a:pt x="432" y="1"/>
                    <a:pt x="332" y="37"/>
                    <a:pt x="239" y="106"/>
                  </a:cubicBezTo>
                  <a:cubicBezTo>
                    <a:pt x="87" y="215"/>
                    <a:pt x="9" y="400"/>
                    <a:pt x="1" y="669"/>
                  </a:cubicBezTo>
                  <a:lnTo>
                    <a:pt x="29" y="627"/>
                  </a:lnTo>
                  <a:cubicBezTo>
                    <a:pt x="44" y="603"/>
                    <a:pt x="58" y="580"/>
                    <a:pt x="72" y="555"/>
                  </a:cubicBezTo>
                  <a:cubicBezTo>
                    <a:pt x="127" y="476"/>
                    <a:pt x="172" y="423"/>
                    <a:pt x="220" y="380"/>
                  </a:cubicBezTo>
                  <a:cubicBezTo>
                    <a:pt x="264" y="343"/>
                    <a:pt x="330" y="288"/>
                    <a:pt x="407" y="256"/>
                  </a:cubicBezTo>
                  <a:cubicBezTo>
                    <a:pt x="455" y="236"/>
                    <a:pt x="488" y="222"/>
                    <a:pt x="522" y="213"/>
                  </a:cubicBezTo>
                  <a:cubicBezTo>
                    <a:pt x="562" y="203"/>
                    <a:pt x="590" y="199"/>
                    <a:pt x="617" y="195"/>
                  </a:cubicBezTo>
                  <a:cubicBezTo>
                    <a:pt x="653" y="189"/>
                    <a:pt x="687" y="188"/>
                    <a:pt x="720" y="188"/>
                  </a:cubicBezTo>
                  <a:cubicBezTo>
                    <a:pt x="769" y="188"/>
                    <a:pt x="818" y="193"/>
                    <a:pt x="867" y="202"/>
                  </a:cubicBezTo>
                  <a:lnTo>
                    <a:pt x="895" y="206"/>
                  </a:lnTo>
                  <a:lnTo>
                    <a:pt x="895" y="206"/>
                  </a:lnTo>
                  <a:lnTo>
                    <a:pt x="871" y="163"/>
                  </a:lnTo>
                  <a:cubicBezTo>
                    <a:pt x="792" y="78"/>
                    <a:pt x="684" y="21"/>
                    <a:pt x="575" y="5"/>
                  </a:cubicBezTo>
                  <a:cubicBezTo>
                    <a:pt x="559" y="1"/>
                    <a:pt x="544" y="1"/>
                    <a:pt x="526" y="1"/>
                  </a:cubicBezTo>
                  <a:close/>
                </a:path>
              </a:pathLst>
            </a:custGeom>
            <a:solidFill>
              <a:srgbClr val="FEF3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4" name="Google Shape;2904;p11"/>
            <p:cNvSpPr/>
            <p:nvPr/>
          </p:nvSpPr>
          <p:spPr>
            <a:xfrm rot="-7818833" flipH="1">
              <a:off x="8372041" y="1539289"/>
              <a:ext cx="170482" cy="93441"/>
            </a:xfrm>
            <a:custGeom>
              <a:avLst/>
              <a:gdLst/>
              <a:ahLst/>
              <a:cxnLst/>
              <a:rect l="l" t="t" r="r" b="b"/>
              <a:pathLst>
                <a:path w="2786" h="1527" extrusionOk="0">
                  <a:moveTo>
                    <a:pt x="161" y="1"/>
                  </a:moveTo>
                  <a:lnTo>
                    <a:pt x="135" y="6"/>
                  </a:lnTo>
                  <a:cubicBezTo>
                    <a:pt x="125" y="12"/>
                    <a:pt x="115" y="18"/>
                    <a:pt x="108" y="24"/>
                  </a:cubicBezTo>
                  <a:lnTo>
                    <a:pt x="88" y="41"/>
                  </a:lnTo>
                  <a:cubicBezTo>
                    <a:pt x="78" y="57"/>
                    <a:pt x="67" y="74"/>
                    <a:pt x="58" y="93"/>
                  </a:cubicBezTo>
                  <a:cubicBezTo>
                    <a:pt x="32" y="154"/>
                    <a:pt x="22" y="213"/>
                    <a:pt x="15" y="258"/>
                  </a:cubicBezTo>
                  <a:cubicBezTo>
                    <a:pt x="0" y="371"/>
                    <a:pt x="2" y="505"/>
                    <a:pt x="8" y="631"/>
                  </a:cubicBezTo>
                  <a:cubicBezTo>
                    <a:pt x="22" y="680"/>
                    <a:pt x="38" y="728"/>
                    <a:pt x="58" y="773"/>
                  </a:cubicBezTo>
                  <a:cubicBezTo>
                    <a:pt x="88" y="837"/>
                    <a:pt x="123" y="893"/>
                    <a:pt x="164" y="946"/>
                  </a:cubicBezTo>
                  <a:cubicBezTo>
                    <a:pt x="197" y="989"/>
                    <a:pt x="236" y="1032"/>
                    <a:pt x="276" y="1069"/>
                  </a:cubicBezTo>
                  <a:cubicBezTo>
                    <a:pt x="311" y="1102"/>
                    <a:pt x="347" y="1133"/>
                    <a:pt x="384" y="1163"/>
                  </a:cubicBezTo>
                  <a:cubicBezTo>
                    <a:pt x="454" y="1216"/>
                    <a:pt x="520" y="1259"/>
                    <a:pt x="588" y="1295"/>
                  </a:cubicBezTo>
                  <a:cubicBezTo>
                    <a:pt x="648" y="1328"/>
                    <a:pt x="711" y="1359"/>
                    <a:pt x="776" y="1388"/>
                  </a:cubicBezTo>
                  <a:cubicBezTo>
                    <a:pt x="928" y="1449"/>
                    <a:pt x="1086" y="1492"/>
                    <a:pt x="1244" y="1515"/>
                  </a:cubicBezTo>
                  <a:cubicBezTo>
                    <a:pt x="1307" y="1522"/>
                    <a:pt x="1365" y="1526"/>
                    <a:pt x="1422" y="1526"/>
                  </a:cubicBezTo>
                  <a:cubicBezTo>
                    <a:pt x="1467" y="1526"/>
                    <a:pt x="1511" y="1522"/>
                    <a:pt x="1557" y="1519"/>
                  </a:cubicBezTo>
                  <a:cubicBezTo>
                    <a:pt x="1655" y="1505"/>
                    <a:pt x="1747" y="1482"/>
                    <a:pt x="1835" y="1447"/>
                  </a:cubicBezTo>
                  <a:cubicBezTo>
                    <a:pt x="1875" y="1431"/>
                    <a:pt x="1914" y="1411"/>
                    <a:pt x="1949" y="1390"/>
                  </a:cubicBezTo>
                  <a:cubicBezTo>
                    <a:pt x="1977" y="1374"/>
                    <a:pt x="2003" y="1355"/>
                    <a:pt x="2026" y="1338"/>
                  </a:cubicBezTo>
                  <a:cubicBezTo>
                    <a:pt x="2082" y="1293"/>
                    <a:pt x="2132" y="1245"/>
                    <a:pt x="2179" y="1183"/>
                  </a:cubicBezTo>
                  <a:cubicBezTo>
                    <a:pt x="2247" y="1094"/>
                    <a:pt x="2301" y="996"/>
                    <a:pt x="2357" y="878"/>
                  </a:cubicBezTo>
                  <a:lnTo>
                    <a:pt x="2405" y="779"/>
                  </a:lnTo>
                  <a:lnTo>
                    <a:pt x="2416" y="750"/>
                  </a:lnTo>
                  <a:cubicBezTo>
                    <a:pt x="2444" y="693"/>
                    <a:pt x="2471" y="634"/>
                    <a:pt x="2500" y="578"/>
                  </a:cubicBezTo>
                  <a:cubicBezTo>
                    <a:pt x="2543" y="493"/>
                    <a:pt x="2596" y="397"/>
                    <a:pt x="2671" y="308"/>
                  </a:cubicBezTo>
                  <a:cubicBezTo>
                    <a:pt x="2706" y="265"/>
                    <a:pt x="2744" y="225"/>
                    <a:pt x="2785" y="189"/>
                  </a:cubicBezTo>
                  <a:cubicBezTo>
                    <a:pt x="2772" y="176"/>
                    <a:pt x="2758" y="176"/>
                    <a:pt x="2745" y="176"/>
                  </a:cubicBezTo>
                  <a:cubicBezTo>
                    <a:pt x="2706" y="177"/>
                    <a:pt x="2665" y="182"/>
                    <a:pt x="2625" y="185"/>
                  </a:cubicBezTo>
                  <a:cubicBezTo>
                    <a:pt x="2510" y="200"/>
                    <a:pt x="2393" y="232"/>
                    <a:pt x="2268" y="277"/>
                  </a:cubicBezTo>
                  <a:cubicBezTo>
                    <a:pt x="2205" y="298"/>
                    <a:pt x="2143" y="324"/>
                    <a:pt x="2082" y="347"/>
                  </a:cubicBezTo>
                  <a:lnTo>
                    <a:pt x="1921" y="407"/>
                  </a:lnTo>
                  <a:cubicBezTo>
                    <a:pt x="1787" y="456"/>
                    <a:pt x="1679" y="485"/>
                    <a:pt x="1575" y="501"/>
                  </a:cubicBezTo>
                  <a:cubicBezTo>
                    <a:pt x="1521" y="509"/>
                    <a:pt x="1465" y="515"/>
                    <a:pt x="1409" y="515"/>
                  </a:cubicBezTo>
                  <a:cubicBezTo>
                    <a:pt x="1351" y="515"/>
                    <a:pt x="1293" y="509"/>
                    <a:pt x="1241" y="499"/>
                  </a:cubicBezTo>
                  <a:cubicBezTo>
                    <a:pt x="1208" y="493"/>
                    <a:pt x="1177" y="488"/>
                    <a:pt x="1145" y="478"/>
                  </a:cubicBezTo>
                  <a:cubicBezTo>
                    <a:pt x="1112" y="466"/>
                    <a:pt x="1079" y="456"/>
                    <a:pt x="1048" y="443"/>
                  </a:cubicBezTo>
                  <a:cubicBezTo>
                    <a:pt x="1006" y="427"/>
                    <a:pt x="966" y="407"/>
                    <a:pt x="927" y="387"/>
                  </a:cubicBezTo>
                  <a:cubicBezTo>
                    <a:pt x="851" y="348"/>
                    <a:pt x="777" y="304"/>
                    <a:pt x="707" y="258"/>
                  </a:cubicBezTo>
                  <a:lnTo>
                    <a:pt x="627" y="206"/>
                  </a:lnTo>
                  <a:cubicBezTo>
                    <a:pt x="520" y="140"/>
                    <a:pt x="426" y="78"/>
                    <a:pt x="325" y="34"/>
                  </a:cubicBezTo>
                  <a:cubicBezTo>
                    <a:pt x="279" y="17"/>
                    <a:pt x="245" y="5"/>
                    <a:pt x="210" y="1"/>
                  </a:cubicBezTo>
                  <a:close/>
                </a:path>
              </a:pathLst>
            </a:custGeom>
            <a:solidFill>
              <a:srgbClr val="FEF3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5" name="Google Shape;2905;p11"/>
            <p:cNvSpPr/>
            <p:nvPr/>
          </p:nvSpPr>
          <p:spPr>
            <a:xfrm rot="-7818833" flipH="1">
              <a:off x="8678679" y="1534216"/>
              <a:ext cx="87872" cy="54278"/>
            </a:xfrm>
            <a:custGeom>
              <a:avLst/>
              <a:gdLst/>
              <a:ahLst/>
              <a:cxnLst/>
              <a:rect l="l" t="t" r="r" b="b"/>
              <a:pathLst>
                <a:path w="1436" h="887" extrusionOk="0">
                  <a:moveTo>
                    <a:pt x="1021" y="0"/>
                  </a:moveTo>
                  <a:cubicBezTo>
                    <a:pt x="986" y="0"/>
                    <a:pt x="951" y="9"/>
                    <a:pt x="915" y="18"/>
                  </a:cubicBezTo>
                  <a:cubicBezTo>
                    <a:pt x="835" y="36"/>
                    <a:pt x="772" y="69"/>
                    <a:pt x="713" y="101"/>
                  </a:cubicBezTo>
                  <a:cubicBezTo>
                    <a:pt x="603" y="158"/>
                    <a:pt x="524" y="207"/>
                    <a:pt x="453" y="260"/>
                  </a:cubicBezTo>
                  <a:cubicBezTo>
                    <a:pt x="332" y="352"/>
                    <a:pt x="224" y="477"/>
                    <a:pt x="131" y="638"/>
                  </a:cubicBezTo>
                  <a:cubicBezTo>
                    <a:pt x="86" y="711"/>
                    <a:pt x="43" y="793"/>
                    <a:pt x="0" y="887"/>
                  </a:cubicBezTo>
                  <a:lnTo>
                    <a:pt x="30" y="881"/>
                  </a:lnTo>
                  <a:cubicBezTo>
                    <a:pt x="45" y="877"/>
                    <a:pt x="59" y="871"/>
                    <a:pt x="75" y="866"/>
                  </a:cubicBezTo>
                  <a:cubicBezTo>
                    <a:pt x="92" y="862"/>
                    <a:pt x="108" y="859"/>
                    <a:pt x="124" y="856"/>
                  </a:cubicBezTo>
                  <a:cubicBezTo>
                    <a:pt x="171" y="849"/>
                    <a:pt x="203" y="848"/>
                    <a:pt x="236" y="848"/>
                  </a:cubicBezTo>
                  <a:cubicBezTo>
                    <a:pt x="296" y="848"/>
                    <a:pt x="358" y="852"/>
                    <a:pt x="418" y="859"/>
                  </a:cubicBezTo>
                  <a:lnTo>
                    <a:pt x="489" y="866"/>
                  </a:lnTo>
                  <a:cubicBezTo>
                    <a:pt x="566" y="874"/>
                    <a:pt x="642" y="879"/>
                    <a:pt x="720" y="881"/>
                  </a:cubicBezTo>
                  <a:cubicBezTo>
                    <a:pt x="793" y="881"/>
                    <a:pt x="869" y="878"/>
                    <a:pt x="942" y="869"/>
                  </a:cubicBezTo>
                  <a:cubicBezTo>
                    <a:pt x="1030" y="856"/>
                    <a:pt x="1109" y="836"/>
                    <a:pt x="1185" y="808"/>
                  </a:cubicBezTo>
                  <a:cubicBezTo>
                    <a:pt x="1230" y="790"/>
                    <a:pt x="1271" y="766"/>
                    <a:pt x="1314" y="737"/>
                  </a:cubicBezTo>
                  <a:cubicBezTo>
                    <a:pt x="1343" y="714"/>
                    <a:pt x="1368" y="690"/>
                    <a:pt x="1392" y="661"/>
                  </a:cubicBezTo>
                  <a:cubicBezTo>
                    <a:pt x="1408" y="635"/>
                    <a:pt x="1422" y="612"/>
                    <a:pt x="1435" y="585"/>
                  </a:cubicBezTo>
                  <a:cubicBezTo>
                    <a:pt x="1396" y="486"/>
                    <a:pt x="1365" y="397"/>
                    <a:pt x="1336" y="316"/>
                  </a:cubicBezTo>
                  <a:cubicBezTo>
                    <a:pt x="1296" y="209"/>
                    <a:pt x="1258" y="112"/>
                    <a:pt x="1184" y="54"/>
                  </a:cubicBezTo>
                  <a:cubicBezTo>
                    <a:pt x="1156" y="31"/>
                    <a:pt x="1121" y="16"/>
                    <a:pt x="1069" y="3"/>
                  </a:cubicBezTo>
                  <a:cubicBezTo>
                    <a:pt x="1052" y="2"/>
                    <a:pt x="1037" y="0"/>
                    <a:pt x="1021" y="0"/>
                  </a:cubicBezTo>
                  <a:close/>
                </a:path>
              </a:pathLst>
            </a:custGeom>
            <a:solidFill>
              <a:srgbClr val="FEF3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6" name="Google Shape;2906;p11"/>
            <p:cNvSpPr/>
            <p:nvPr/>
          </p:nvSpPr>
          <p:spPr>
            <a:xfrm rot="-7818833" flipH="1">
              <a:off x="8909985" y="1335791"/>
              <a:ext cx="77347" cy="112655"/>
            </a:xfrm>
            <a:custGeom>
              <a:avLst/>
              <a:gdLst/>
              <a:ahLst/>
              <a:cxnLst/>
              <a:rect l="l" t="t" r="r" b="b"/>
              <a:pathLst>
                <a:path w="1264" h="1841" extrusionOk="0">
                  <a:moveTo>
                    <a:pt x="495" y="1"/>
                  </a:moveTo>
                  <a:cubicBezTo>
                    <a:pt x="422" y="1"/>
                    <a:pt x="351" y="15"/>
                    <a:pt x="292" y="31"/>
                  </a:cubicBezTo>
                  <a:cubicBezTo>
                    <a:pt x="189" y="54"/>
                    <a:pt x="93" y="100"/>
                    <a:pt x="1" y="146"/>
                  </a:cubicBezTo>
                  <a:cubicBezTo>
                    <a:pt x="14" y="196"/>
                    <a:pt x="28" y="239"/>
                    <a:pt x="48" y="282"/>
                  </a:cubicBezTo>
                  <a:cubicBezTo>
                    <a:pt x="101" y="404"/>
                    <a:pt x="182" y="536"/>
                    <a:pt x="288" y="674"/>
                  </a:cubicBezTo>
                  <a:cubicBezTo>
                    <a:pt x="410" y="832"/>
                    <a:pt x="551" y="985"/>
                    <a:pt x="675" y="1120"/>
                  </a:cubicBezTo>
                  <a:cubicBezTo>
                    <a:pt x="791" y="1245"/>
                    <a:pt x="924" y="1388"/>
                    <a:pt x="1042" y="1540"/>
                  </a:cubicBezTo>
                  <a:cubicBezTo>
                    <a:pt x="1120" y="1640"/>
                    <a:pt x="1190" y="1742"/>
                    <a:pt x="1248" y="1841"/>
                  </a:cubicBezTo>
                  <a:lnTo>
                    <a:pt x="1256" y="1796"/>
                  </a:lnTo>
                  <a:lnTo>
                    <a:pt x="1261" y="1766"/>
                  </a:lnTo>
                  <a:cubicBezTo>
                    <a:pt x="1263" y="1675"/>
                    <a:pt x="1263" y="1615"/>
                    <a:pt x="1253" y="1562"/>
                  </a:cubicBezTo>
                  <a:cubicBezTo>
                    <a:pt x="1236" y="1454"/>
                    <a:pt x="1179" y="1367"/>
                    <a:pt x="1117" y="1288"/>
                  </a:cubicBezTo>
                  <a:cubicBezTo>
                    <a:pt x="1098" y="1260"/>
                    <a:pt x="1077" y="1236"/>
                    <a:pt x="1055" y="1210"/>
                  </a:cubicBezTo>
                  <a:lnTo>
                    <a:pt x="1022" y="1173"/>
                  </a:lnTo>
                  <a:cubicBezTo>
                    <a:pt x="989" y="1131"/>
                    <a:pt x="957" y="1092"/>
                    <a:pt x="930" y="1043"/>
                  </a:cubicBezTo>
                  <a:cubicBezTo>
                    <a:pt x="917" y="1016"/>
                    <a:pt x="907" y="989"/>
                    <a:pt x="900" y="960"/>
                  </a:cubicBezTo>
                  <a:lnTo>
                    <a:pt x="900" y="931"/>
                  </a:lnTo>
                  <a:cubicBezTo>
                    <a:pt x="906" y="867"/>
                    <a:pt x="922" y="801"/>
                    <a:pt x="933" y="749"/>
                  </a:cubicBezTo>
                  <a:lnTo>
                    <a:pt x="969" y="598"/>
                  </a:lnTo>
                  <a:lnTo>
                    <a:pt x="999" y="476"/>
                  </a:lnTo>
                  <a:cubicBezTo>
                    <a:pt x="1008" y="446"/>
                    <a:pt x="1015" y="414"/>
                    <a:pt x="1019" y="386"/>
                  </a:cubicBezTo>
                  <a:cubicBezTo>
                    <a:pt x="1022" y="357"/>
                    <a:pt x="1021" y="335"/>
                    <a:pt x="1014" y="318"/>
                  </a:cubicBezTo>
                  <a:cubicBezTo>
                    <a:pt x="1002" y="285"/>
                    <a:pt x="979" y="255"/>
                    <a:pt x="956" y="231"/>
                  </a:cubicBezTo>
                  <a:cubicBezTo>
                    <a:pt x="901" y="167"/>
                    <a:pt x="861" y="127"/>
                    <a:pt x="811" y="96"/>
                  </a:cubicBezTo>
                  <a:cubicBezTo>
                    <a:pt x="749" y="51"/>
                    <a:pt x="667" y="19"/>
                    <a:pt x="564" y="5"/>
                  </a:cubicBezTo>
                  <a:cubicBezTo>
                    <a:pt x="540" y="2"/>
                    <a:pt x="518" y="1"/>
                    <a:pt x="495" y="1"/>
                  </a:cubicBezTo>
                  <a:close/>
                </a:path>
              </a:pathLst>
            </a:custGeom>
            <a:solidFill>
              <a:srgbClr val="FEF3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7" name="Google Shape;2907;p11"/>
            <p:cNvSpPr/>
            <p:nvPr/>
          </p:nvSpPr>
          <p:spPr>
            <a:xfrm rot="-7818833" flipH="1">
              <a:off x="9022776" y="1054156"/>
              <a:ext cx="89219" cy="41917"/>
            </a:xfrm>
            <a:custGeom>
              <a:avLst/>
              <a:gdLst/>
              <a:ahLst/>
              <a:cxnLst/>
              <a:rect l="l" t="t" r="r" b="b"/>
              <a:pathLst>
                <a:path w="1458" h="685" extrusionOk="0">
                  <a:moveTo>
                    <a:pt x="275" y="1"/>
                  </a:moveTo>
                  <a:cubicBezTo>
                    <a:pt x="223" y="2"/>
                    <a:pt x="190" y="34"/>
                    <a:pt x="163" y="57"/>
                  </a:cubicBezTo>
                  <a:cubicBezTo>
                    <a:pt x="137" y="81"/>
                    <a:pt x="119" y="109"/>
                    <a:pt x="98" y="142"/>
                  </a:cubicBezTo>
                  <a:cubicBezTo>
                    <a:pt x="80" y="163"/>
                    <a:pt x="67" y="185"/>
                    <a:pt x="54" y="203"/>
                  </a:cubicBezTo>
                  <a:lnTo>
                    <a:pt x="22" y="252"/>
                  </a:lnTo>
                  <a:lnTo>
                    <a:pt x="1" y="287"/>
                  </a:lnTo>
                  <a:cubicBezTo>
                    <a:pt x="12" y="314"/>
                    <a:pt x="24" y="334"/>
                    <a:pt x="37" y="354"/>
                  </a:cubicBezTo>
                  <a:cubicBezTo>
                    <a:pt x="55" y="381"/>
                    <a:pt x="73" y="409"/>
                    <a:pt x="91" y="433"/>
                  </a:cubicBezTo>
                  <a:cubicBezTo>
                    <a:pt x="124" y="475"/>
                    <a:pt x="160" y="512"/>
                    <a:pt x="203" y="545"/>
                  </a:cubicBezTo>
                  <a:cubicBezTo>
                    <a:pt x="252" y="581"/>
                    <a:pt x="301" y="610"/>
                    <a:pt x="354" y="633"/>
                  </a:cubicBezTo>
                  <a:cubicBezTo>
                    <a:pt x="407" y="653"/>
                    <a:pt x="472" y="669"/>
                    <a:pt x="539" y="679"/>
                  </a:cubicBezTo>
                  <a:cubicBezTo>
                    <a:pt x="580" y="683"/>
                    <a:pt x="620" y="684"/>
                    <a:pt x="661" y="684"/>
                  </a:cubicBezTo>
                  <a:cubicBezTo>
                    <a:pt x="719" y="684"/>
                    <a:pt x="778" y="682"/>
                    <a:pt x="835" y="674"/>
                  </a:cubicBezTo>
                  <a:cubicBezTo>
                    <a:pt x="983" y="653"/>
                    <a:pt x="1147" y="604"/>
                    <a:pt x="1321" y="531"/>
                  </a:cubicBezTo>
                  <a:cubicBezTo>
                    <a:pt x="1358" y="514"/>
                    <a:pt x="1408" y="491"/>
                    <a:pt x="1457" y="468"/>
                  </a:cubicBezTo>
                  <a:cubicBezTo>
                    <a:pt x="1326" y="447"/>
                    <a:pt x="1197" y="419"/>
                    <a:pt x="1075" y="380"/>
                  </a:cubicBezTo>
                  <a:cubicBezTo>
                    <a:pt x="1026" y="361"/>
                    <a:pt x="962" y="334"/>
                    <a:pt x="896" y="308"/>
                  </a:cubicBezTo>
                  <a:lnTo>
                    <a:pt x="838" y="284"/>
                  </a:lnTo>
                  <a:cubicBezTo>
                    <a:pt x="762" y="254"/>
                    <a:pt x="684" y="229"/>
                    <a:pt x="610" y="208"/>
                  </a:cubicBezTo>
                  <a:lnTo>
                    <a:pt x="575" y="196"/>
                  </a:lnTo>
                  <a:cubicBezTo>
                    <a:pt x="547" y="186"/>
                    <a:pt x="519" y="172"/>
                    <a:pt x="493" y="154"/>
                  </a:cubicBezTo>
                  <a:cubicBezTo>
                    <a:pt x="459" y="129"/>
                    <a:pt x="424" y="96"/>
                    <a:pt x="393" y="60"/>
                  </a:cubicBezTo>
                  <a:cubicBezTo>
                    <a:pt x="351" y="21"/>
                    <a:pt x="314" y="1"/>
                    <a:pt x="279" y="1"/>
                  </a:cubicBezTo>
                  <a:close/>
                </a:path>
              </a:pathLst>
            </a:custGeom>
            <a:solidFill>
              <a:srgbClr val="FEF3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8" name="Google Shape;2908;p11"/>
            <p:cNvSpPr/>
            <p:nvPr/>
          </p:nvSpPr>
          <p:spPr>
            <a:xfrm rot="-7818833" flipH="1">
              <a:off x="7712858" y="-302460"/>
              <a:ext cx="1536789" cy="2084829"/>
            </a:xfrm>
            <a:custGeom>
              <a:avLst/>
              <a:gdLst/>
              <a:ahLst/>
              <a:cxnLst/>
              <a:rect l="l" t="t" r="r" b="b"/>
              <a:pathLst>
                <a:path w="25114" h="34070" extrusionOk="0">
                  <a:moveTo>
                    <a:pt x="13921" y="1"/>
                  </a:moveTo>
                  <a:cubicBezTo>
                    <a:pt x="13888" y="1"/>
                    <a:pt x="13860" y="30"/>
                    <a:pt x="13857" y="66"/>
                  </a:cubicBezTo>
                  <a:cubicBezTo>
                    <a:pt x="13854" y="168"/>
                    <a:pt x="13847" y="268"/>
                    <a:pt x="13834" y="369"/>
                  </a:cubicBezTo>
                  <a:cubicBezTo>
                    <a:pt x="13746" y="1026"/>
                    <a:pt x="13473" y="1674"/>
                    <a:pt x="13235" y="2247"/>
                  </a:cubicBezTo>
                  <a:lnTo>
                    <a:pt x="13165" y="2413"/>
                  </a:lnTo>
                  <a:lnTo>
                    <a:pt x="13142" y="2469"/>
                  </a:lnTo>
                  <a:cubicBezTo>
                    <a:pt x="13037" y="2714"/>
                    <a:pt x="12929" y="2967"/>
                    <a:pt x="12836" y="3220"/>
                  </a:cubicBezTo>
                  <a:lnTo>
                    <a:pt x="12758" y="3431"/>
                  </a:lnTo>
                  <a:cubicBezTo>
                    <a:pt x="12719" y="3539"/>
                    <a:pt x="12682" y="3646"/>
                    <a:pt x="12640" y="3754"/>
                  </a:cubicBezTo>
                  <a:cubicBezTo>
                    <a:pt x="12570" y="3935"/>
                    <a:pt x="12497" y="4115"/>
                    <a:pt x="12423" y="4293"/>
                  </a:cubicBezTo>
                  <a:cubicBezTo>
                    <a:pt x="12265" y="4662"/>
                    <a:pt x="12093" y="5041"/>
                    <a:pt x="11925" y="5407"/>
                  </a:cubicBezTo>
                  <a:lnTo>
                    <a:pt x="11908" y="5449"/>
                  </a:lnTo>
                  <a:cubicBezTo>
                    <a:pt x="11681" y="5946"/>
                    <a:pt x="11448" y="6459"/>
                    <a:pt x="11243" y="6976"/>
                  </a:cubicBezTo>
                  <a:cubicBezTo>
                    <a:pt x="11049" y="7461"/>
                    <a:pt x="10901" y="7912"/>
                    <a:pt x="10787" y="8352"/>
                  </a:cubicBezTo>
                  <a:cubicBezTo>
                    <a:pt x="10776" y="8331"/>
                    <a:pt x="10759" y="8311"/>
                    <a:pt x="10743" y="8293"/>
                  </a:cubicBezTo>
                  <a:cubicBezTo>
                    <a:pt x="10668" y="8201"/>
                    <a:pt x="10618" y="8122"/>
                    <a:pt x="10578" y="8037"/>
                  </a:cubicBezTo>
                  <a:cubicBezTo>
                    <a:pt x="10523" y="7919"/>
                    <a:pt x="10489" y="7799"/>
                    <a:pt x="10457" y="7675"/>
                  </a:cubicBezTo>
                  <a:lnTo>
                    <a:pt x="10449" y="7636"/>
                  </a:lnTo>
                  <a:lnTo>
                    <a:pt x="10441" y="7606"/>
                  </a:lnTo>
                  <a:cubicBezTo>
                    <a:pt x="10408" y="7488"/>
                    <a:pt x="10378" y="7371"/>
                    <a:pt x="10336" y="7254"/>
                  </a:cubicBezTo>
                  <a:cubicBezTo>
                    <a:pt x="10288" y="7111"/>
                    <a:pt x="10223" y="6983"/>
                    <a:pt x="10144" y="6875"/>
                  </a:cubicBezTo>
                  <a:cubicBezTo>
                    <a:pt x="10079" y="6785"/>
                    <a:pt x="9990" y="6696"/>
                    <a:pt x="9881" y="6612"/>
                  </a:cubicBezTo>
                  <a:cubicBezTo>
                    <a:pt x="9687" y="6466"/>
                    <a:pt x="9468" y="6380"/>
                    <a:pt x="9220" y="6290"/>
                  </a:cubicBezTo>
                  <a:lnTo>
                    <a:pt x="9196" y="6282"/>
                  </a:lnTo>
                  <a:cubicBezTo>
                    <a:pt x="9231" y="6084"/>
                    <a:pt x="9231" y="5884"/>
                    <a:pt x="9225" y="5697"/>
                  </a:cubicBezTo>
                  <a:cubicBezTo>
                    <a:pt x="9222" y="5580"/>
                    <a:pt x="9213" y="5463"/>
                    <a:pt x="9203" y="5344"/>
                  </a:cubicBezTo>
                  <a:cubicBezTo>
                    <a:pt x="9297" y="5243"/>
                    <a:pt x="9373" y="5123"/>
                    <a:pt x="9446" y="5006"/>
                  </a:cubicBezTo>
                  <a:cubicBezTo>
                    <a:pt x="9525" y="4879"/>
                    <a:pt x="9597" y="4749"/>
                    <a:pt x="9687" y="4577"/>
                  </a:cubicBezTo>
                  <a:cubicBezTo>
                    <a:pt x="9756" y="4438"/>
                    <a:pt x="9824" y="4297"/>
                    <a:pt x="9884" y="4153"/>
                  </a:cubicBezTo>
                  <a:lnTo>
                    <a:pt x="9924" y="4060"/>
                  </a:lnTo>
                  <a:cubicBezTo>
                    <a:pt x="9943" y="4010"/>
                    <a:pt x="9964" y="3962"/>
                    <a:pt x="9986" y="3912"/>
                  </a:cubicBezTo>
                  <a:lnTo>
                    <a:pt x="10036" y="3806"/>
                  </a:lnTo>
                  <a:lnTo>
                    <a:pt x="10054" y="3771"/>
                  </a:lnTo>
                  <a:lnTo>
                    <a:pt x="10091" y="3694"/>
                  </a:lnTo>
                  <a:cubicBezTo>
                    <a:pt x="10240" y="3398"/>
                    <a:pt x="10428" y="3090"/>
                    <a:pt x="10578" y="2843"/>
                  </a:cubicBezTo>
                  <a:cubicBezTo>
                    <a:pt x="10674" y="2685"/>
                    <a:pt x="10772" y="2526"/>
                    <a:pt x="10862" y="2364"/>
                  </a:cubicBezTo>
                  <a:cubicBezTo>
                    <a:pt x="10879" y="2336"/>
                    <a:pt x="10877" y="2298"/>
                    <a:pt x="10845" y="2276"/>
                  </a:cubicBezTo>
                  <a:cubicBezTo>
                    <a:pt x="10833" y="2269"/>
                    <a:pt x="10822" y="2265"/>
                    <a:pt x="10809" y="2265"/>
                  </a:cubicBezTo>
                  <a:cubicBezTo>
                    <a:pt x="10787" y="2265"/>
                    <a:pt x="10766" y="2276"/>
                    <a:pt x="10757" y="2293"/>
                  </a:cubicBezTo>
                  <a:cubicBezTo>
                    <a:pt x="10622" y="2527"/>
                    <a:pt x="10470" y="2756"/>
                    <a:pt x="10322" y="2976"/>
                  </a:cubicBezTo>
                  <a:lnTo>
                    <a:pt x="10166" y="3211"/>
                  </a:lnTo>
                  <a:cubicBezTo>
                    <a:pt x="10056" y="3378"/>
                    <a:pt x="9963" y="3527"/>
                    <a:pt x="9883" y="3672"/>
                  </a:cubicBezTo>
                  <a:cubicBezTo>
                    <a:pt x="9817" y="3790"/>
                    <a:pt x="9756" y="3912"/>
                    <a:pt x="9697" y="4034"/>
                  </a:cubicBezTo>
                  <a:lnTo>
                    <a:pt x="9615" y="4204"/>
                  </a:lnTo>
                  <a:cubicBezTo>
                    <a:pt x="9526" y="4376"/>
                    <a:pt x="9433" y="4548"/>
                    <a:pt x="9340" y="4719"/>
                  </a:cubicBezTo>
                  <a:cubicBezTo>
                    <a:pt x="9292" y="4810"/>
                    <a:pt x="9242" y="4899"/>
                    <a:pt x="9193" y="4989"/>
                  </a:cubicBezTo>
                  <a:lnTo>
                    <a:pt x="9167" y="5035"/>
                  </a:lnTo>
                  <a:lnTo>
                    <a:pt x="9172" y="4963"/>
                  </a:lnTo>
                  <a:cubicBezTo>
                    <a:pt x="9157" y="4738"/>
                    <a:pt x="9156" y="4563"/>
                    <a:pt x="9164" y="4400"/>
                  </a:cubicBezTo>
                  <a:cubicBezTo>
                    <a:pt x="9173" y="4228"/>
                    <a:pt x="9202" y="4056"/>
                    <a:pt x="9231" y="3886"/>
                  </a:cubicBezTo>
                  <a:lnTo>
                    <a:pt x="9242" y="3833"/>
                  </a:lnTo>
                  <a:cubicBezTo>
                    <a:pt x="9271" y="3658"/>
                    <a:pt x="9302" y="3485"/>
                    <a:pt x="9333" y="3312"/>
                  </a:cubicBezTo>
                  <a:lnTo>
                    <a:pt x="9358" y="3174"/>
                  </a:lnTo>
                  <a:cubicBezTo>
                    <a:pt x="9386" y="3029"/>
                    <a:pt x="9410" y="2881"/>
                    <a:pt x="9436" y="2734"/>
                  </a:cubicBezTo>
                  <a:cubicBezTo>
                    <a:pt x="9508" y="2311"/>
                    <a:pt x="9547" y="1963"/>
                    <a:pt x="9562" y="1643"/>
                  </a:cubicBezTo>
                  <a:cubicBezTo>
                    <a:pt x="9581" y="1243"/>
                    <a:pt x="9552" y="843"/>
                    <a:pt x="9476" y="448"/>
                  </a:cubicBezTo>
                  <a:cubicBezTo>
                    <a:pt x="9469" y="417"/>
                    <a:pt x="9445" y="396"/>
                    <a:pt x="9414" y="396"/>
                  </a:cubicBezTo>
                  <a:cubicBezTo>
                    <a:pt x="9390" y="400"/>
                    <a:pt x="9371" y="410"/>
                    <a:pt x="9360" y="426"/>
                  </a:cubicBezTo>
                  <a:cubicBezTo>
                    <a:pt x="9351" y="439"/>
                    <a:pt x="9347" y="455"/>
                    <a:pt x="9351" y="472"/>
                  </a:cubicBezTo>
                  <a:cubicBezTo>
                    <a:pt x="9383" y="640"/>
                    <a:pt x="9407" y="818"/>
                    <a:pt x="9422" y="1003"/>
                  </a:cubicBezTo>
                  <a:cubicBezTo>
                    <a:pt x="9439" y="1272"/>
                    <a:pt x="9432" y="1568"/>
                    <a:pt x="9401" y="1884"/>
                  </a:cubicBezTo>
                  <a:cubicBezTo>
                    <a:pt x="9368" y="2213"/>
                    <a:pt x="9310" y="2533"/>
                    <a:pt x="9256" y="2803"/>
                  </a:cubicBezTo>
                  <a:cubicBezTo>
                    <a:pt x="9236" y="2897"/>
                    <a:pt x="9215" y="3003"/>
                    <a:pt x="9192" y="3111"/>
                  </a:cubicBezTo>
                  <a:lnTo>
                    <a:pt x="9166" y="3233"/>
                  </a:lnTo>
                  <a:cubicBezTo>
                    <a:pt x="9093" y="3579"/>
                    <a:pt x="9027" y="3892"/>
                    <a:pt x="8976" y="4206"/>
                  </a:cubicBezTo>
                  <a:cubicBezTo>
                    <a:pt x="8935" y="4461"/>
                    <a:pt x="8940" y="4713"/>
                    <a:pt x="8952" y="4949"/>
                  </a:cubicBezTo>
                  <a:cubicBezTo>
                    <a:pt x="8962" y="5106"/>
                    <a:pt x="8973" y="5259"/>
                    <a:pt x="8988" y="5416"/>
                  </a:cubicBezTo>
                  <a:cubicBezTo>
                    <a:pt x="8995" y="5511"/>
                    <a:pt x="9005" y="5601"/>
                    <a:pt x="9009" y="5690"/>
                  </a:cubicBezTo>
                  <a:lnTo>
                    <a:pt x="9019" y="5715"/>
                  </a:lnTo>
                  <a:lnTo>
                    <a:pt x="9017" y="5715"/>
                  </a:lnTo>
                  <a:cubicBezTo>
                    <a:pt x="9017" y="5766"/>
                    <a:pt x="9019" y="5818"/>
                    <a:pt x="9021" y="5873"/>
                  </a:cubicBezTo>
                  <a:cubicBezTo>
                    <a:pt x="9022" y="5926"/>
                    <a:pt x="9024" y="5982"/>
                    <a:pt x="9024" y="6035"/>
                  </a:cubicBezTo>
                  <a:cubicBezTo>
                    <a:pt x="9027" y="6098"/>
                    <a:pt x="9024" y="6161"/>
                    <a:pt x="9021" y="6226"/>
                  </a:cubicBezTo>
                  <a:cubicBezTo>
                    <a:pt x="8979" y="6204"/>
                    <a:pt x="8930" y="6186"/>
                    <a:pt x="8883" y="6167"/>
                  </a:cubicBezTo>
                  <a:cubicBezTo>
                    <a:pt x="8726" y="6099"/>
                    <a:pt x="8607" y="6035"/>
                    <a:pt x="8504" y="5966"/>
                  </a:cubicBezTo>
                  <a:cubicBezTo>
                    <a:pt x="8366" y="5865"/>
                    <a:pt x="8229" y="5733"/>
                    <a:pt x="8090" y="5567"/>
                  </a:cubicBezTo>
                  <a:cubicBezTo>
                    <a:pt x="7899" y="5334"/>
                    <a:pt x="7731" y="5073"/>
                    <a:pt x="7570" y="4821"/>
                  </a:cubicBezTo>
                  <a:cubicBezTo>
                    <a:pt x="7487" y="4690"/>
                    <a:pt x="7412" y="4573"/>
                    <a:pt x="7333" y="4458"/>
                  </a:cubicBezTo>
                  <a:cubicBezTo>
                    <a:pt x="7198" y="4257"/>
                    <a:pt x="7067" y="4086"/>
                    <a:pt x="6932" y="3935"/>
                  </a:cubicBezTo>
                  <a:cubicBezTo>
                    <a:pt x="6787" y="3773"/>
                    <a:pt x="6624" y="3632"/>
                    <a:pt x="6446" y="3517"/>
                  </a:cubicBezTo>
                  <a:cubicBezTo>
                    <a:pt x="6438" y="3511"/>
                    <a:pt x="6428" y="3507"/>
                    <a:pt x="6417" y="3507"/>
                  </a:cubicBezTo>
                  <a:cubicBezTo>
                    <a:pt x="6392" y="3507"/>
                    <a:pt x="6369" y="3524"/>
                    <a:pt x="6358" y="3543"/>
                  </a:cubicBezTo>
                  <a:cubicBezTo>
                    <a:pt x="6342" y="3574"/>
                    <a:pt x="6352" y="3607"/>
                    <a:pt x="6385" y="3629"/>
                  </a:cubicBezTo>
                  <a:lnTo>
                    <a:pt x="6413" y="3648"/>
                  </a:lnTo>
                  <a:lnTo>
                    <a:pt x="6438" y="3665"/>
                  </a:lnTo>
                  <a:cubicBezTo>
                    <a:pt x="6586" y="3771"/>
                    <a:pt x="6721" y="3895"/>
                    <a:pt x="6852" y="4048"/>
                  </a:cubicBezTo>
                  <a:cubicBezTo>
                    <a:pt x="7069" y="4308"/>
                    <a:pt x="7243" y="4601"/>
                    <a:pt x="7414" y="4884"/>
                  </a:cubicBezTo>
                  <a:lnTo>
                    <a:pt x="7454" y="4950"/>
                  </a:lnTo>
                  <a:cubicBezTo>
                    <a:pt x="7547" y="5107"/>
                    <a:pt x="7642" y="5264"/>
                    <a:pt x="7744" y="5416"/>
                  </a:cubicBezTo>
                  <a:cubicBezTo>
                    <a:pt x="7842" y="5561"/>
                    <a:pt x="7951" y="5702"/>
                    <a:pt x="8067" y="5837"/>
                  </a:cubicBezTo>
                  <a:cubicBezTo>
                    <a:pt x="8125" y="5903"/>
                    <a:pt x="8188" y="5963"/>
                    <a:pt x="8252" y="6025"/>
                  </a:cubicBezTo>
                  <a:cubicBezTo>
                    <a:pt x="8311" y="6081"/>
                    <a:pt x="8380" y="6127"/>
                    <a:pt x="8448" y="6174"/>
                  </a:cubicBezTo>
                  <a:cubicBezTo>
                    <a:pt x="8584" y="6269"/>
                    <a:pt x="8739" y="6341"/>
                    <a:pt x="8870" y="6398"/>
                  </a:cubicBezTo>
                  <a:cubicBezTo>
                    <a:pt x="8948" y="6433"/>
                    <a:pt x="9028" y="6464"/>
                    <a:pt x="9107" y="6494"/>
                  </a:cubicBezTo>
                  <a:cubicBezTo>
                    <a:pt x="9318" y="6579"/>
                    <a:pt x="9525" y="6662"/>
                    <a:pt x="9706" y="6786"/>
                  </a:cubicBezTo>
                  <a:cubicBezTo>
                    <a:pt x="9784" y="6843"/>
                    <a:pt x="9852" y="6907"/>
                    <a:pt x="9914" y="6976"/>
                  </a:cubicBezTo>
                  <a:cubicBezTo>
                    <a:pt x="9979" y="7055"/>
                    <a:pt x="10035" y="7145"/>
                    <a:pt x="10084" y="7251"/>
                  </a:cubicBezTo>
                  <a:cubicBezTo>
                    <a:pt x="10130" y="7356"/>
                    <a:pt x="10171" y="7478"/>
                    <a:pt x="10206" y="7585"/>
                  </a:cubicBezTo>
                  <a:lnTo>
                    <a:pt x="10236" y="7684"/>
                  </a:lnTo>
                  <a:cubicBezTo>
                    <a:pt x="10262" y="7771"/>
                    <a:pt x="10288" y="7859"/>
                    <a:pt x="10321" y="7945"/>
                  </a:cubicBezTo>
                  <a:cubicBezTo>
                    <a:pt x="10358" y="8051"/>
                    <a:pt x="10410" y="8153"/>
                    <a:pt x="10472" y="8247"/>
                  </a:cubicBezTo>
                  <a:cubicBezTo>
                    <a:pt x="10539" y="8353"/>
                    <a:pt x="10632" y="8451"/>
                    <a:pt x="10743" y="8530"/>
                  </a:cubicBezTo>
                  <a:cubicBezTo>
                    <a:pt x="10724" y="8594"/>
                    <a:pt x="10708" y="8662"/>
                    <a:pt x="10693" y="8731"/>
                  </a:cubicBezTo>
                  <a:lnTo>
                    <a:pt x="10678" y="8790"/>
                  </a:lnTo>
                  <a:lnTo>
                    <a:pt x="10658" y="8879"/>
                  </a:lnTo>
                  <a:cubicBezTo>
                    <a:pt x="10644" y="8946"/>
                    <a:pt x="10628" y="9014"/>
                    <a:pt x="10611" y="9080"/>
                  </a:cubicBezTo>
                  <a:lnTo>
                    <a:pt x="10517" y="9458"/>
                  </a:lnTo>
                  <a:lnTo>
                    <a:pt x="10424" y="9834"/>
                  </a:lnTo>
                  <a:cubicBezTo>
                    <a:pt x="10193" y="10775"/>
                    <a:pt x="9979" y="11776"/>
                    <a:pt x="10105" y="12767"/>
                  </a:cubicBezTo>
                  <a:cubicBezTo>
                    <a:pt x="10130" y="12962"/>
                    <a:pt x="10176" y="13172"/>
                    <a:pt x="10249" y="13427"/>
                  </a:cubicBezTo>
                  <a:cubicBezTo>
                    <a:pt x="10324" y="13700"/>
                    <a:pt x="10415" y="13966"/>
                    <a:pt x="10486" y="14169"/>
                  </a:cubicBezTo>
                  <a:lnTo>
                    <a:pt x="10460" y="14164"/>
                  </a:lnTo>
                  <a:cubicBezTo>
                    <a:pt x="10403" y="14164"/>
                    <a:pt x="10341" y="14157"/>
                    <a:pt x="10278" y="14147"/>
                  </a:cubicBezTo>
                  <a:cubicBezTo>
                    <a:pt x="10161" y="14128"/>
                    <a:pt x="10039" y="14100"/>
                    <a:pt x="9904" y="14055"/>
                  </a:cubicBezTo>
                  <a:cubicBezTo>
                    <a:pt x="9666" y="13970"/>
                    <a:pt x="9432" y="13848"/>
                    <a:pt x="9189" y="13686"/>
                  </a:cubicBezTo>
                  <a:cubicBezTo>
                    <a:pt x="8768" y="13387"/>
                    <a:pt x="8410" y="13018"/>
                    <a:pt x="8087" y="12663"/>
                  </a:cubicBezTo>
                  <a:cubicBezTo>
                    <a:pt x="7990" y="12558"/>
                    <a:pt x="7895" y="12452"/>
                    <a:pt x="7800" y="12346"/>
                  </a:cubicBezTo>
                  <a:lnTo>
                    <a:pt x="7741" y="12280"/>
                  </a:lnTo>
                  <a:lnTo>
                    <a:pt x="7629" y="12156"/>
                  </a:lnTo>
                  <a:lnTo>
                    <a:pt x="7659" y="12113"/>
                  </a:lnTo>
                  <a:cubicBezTo>
                    <a:pt x="7684" y="12082"/>
                    <a:pt x="7708" y="12050"/>
                    <a:pt x="7734" y="12017"/>
                  </a:cubicBezTo>
                  <a:cubicBezTo>
                    <a:pt x="7763" y="11980"/>
                    <a:pt x="7789" y="11942"/>
                    <a:pt x="7814" y="11902"/>
                  </a:cubicBezTo>
                  <a:cubicBezTo>
                    <a:pt x="7873" y="11816"/>
                    <a:pt x="7924" y="11714"/>
                    <a:pt x="7965" y="11599"/>
                  </a:cubicBezTo>
                  <a:cubicBezTo>
                    <a:pt x="7995" y="11517"/>
                    <a:pt x="8017" y="11431"/>
                    <a:pt x="8030" y="11335"/>
                  </a:cubicBezTo>
                  <a:cubicBezTo>
                    <a:pt x="8040" y="11251"/>
                    <a:pt x="8037" y="11160"/>
                    <a:pt x="8023" y="11058"/>
                  </a:cubicBezTo>
                  <a:cubicBezTo>
                    <a:pt x="7994" y="10872"/>
                    <a:pt x="7916" y="10701"/>
                    <a:pt x="7836" y="10543"/>
                  </a:cubicBezTo>
                  <a:cubicBezTo>
                    <a:pt x="7793" y="10459"/>
                    <a:pt x="7745" y="10375"/>
                    <a:pt x="7701" y="10292"/>
                  </a:cubicBezTo>
                  <a:lnTo>
                    <a:pt x="7681" y="10258"/>
                  </a:lnTo>
                  <a:cubicBezTo>
                    <a:pt x="7616" y="10146"/>
                    <a:pt x="7559" y="10042"/>
                    <a:pt x="7508" y="9939"/>
                  </a:cubicBezTo>
                  <a:cubicBezTo>
                    <a:pt x="7487" y="9891"/>
                    <a:pt x="7462" y="9830"/>
                    <a:pt x="7441" y="9762"/>
                  </a:cubicBezTo>
                  <a:cubicBezTo>
                    <a:pt x="7422" y="9707"/>
                    <a:pt x="7411" y="9650"/>
                    <a:pt x="7401" y="9593"/>
                  </a:cubicBezTo>
                  <a:cubicBezTo>
                    <a:pt x="7391" y="9521"/>
                    <a:pt x="7383" y="9450"/>
                    <a:pt x="7382" y="9379"/>
                  </a:cubicBezTo>
                  <a:cubicBezTo>
                    <a:pt x="7379" y="9307"/>
                    <a:pt x="7385" y="9235"/>
                    <a:pt x="7391" y="9165"/>
                  </a:cubicBezTo>
                  <a:cubicBezTo>
                    <a:pt x="7404" y="9025"/>
                    <a:pt x="7432" y="8870"/>
                    <a:pt x="7458" y="8719"/>
                  </a:cubicBezTo>
                  <a:lnTo>
                    <a:pt x="7491" y="8540"/>
                  </a:lnTo>
                  <a:cubicBezTo>
                    <a:pt x="7508" y="8438"/>
                    <a:pt x="7523" y="8333"/>
                    <a:pt x="7530" y="8229"/>
                  </a:cubicBezTo>
                  <a:cubicBezTo>
                    <a:pt x="7540" y="8084"/>
                    <a:pt x="7540" y="7957"/>
                    <a:pt x="7529" y="7840"/>
                  </a:cubicBezTo>
                  <a:cubicBezTo>
                    <a:pt x="7526" y="7804"/>
                    <a:pt x="7498" y="7778"/>
                    <a:pt x="7465" y="7778"/>
                  </a:cubicBezTo>
                  <a:cubicBezTo>
                    <a:pt x="7444" y="7780"/>
                    <a:pt x="7428" y="7790"/>
                    <a:pt x="7415" y="7801"/>
                  </a:cubicBezTo>
                  <a:cubicBezTo>
                    <a:pt x="7405" y="7814"/>
                    <a:pt x="7399" y="7830"/>
                    <a:pt x="7399" y="7845"/>
                  </a:cubicBezTo>
                  <a:cubicBezTo>
                    <a:pt x="7412" y="7967"/>
                    <a:pt x="7412" y="8094"/>
                    <a:pt x="7401" y="8232"/>
                  </a:cubicBezTo>
                  <a:cubicBezTo>
                    <a:pt x="7386" y="8398"/>
                    <a:pt x="7353" y="8581"/>
                    <a:pt x="7322" y="8742"/>
                  </a:cubicBezTo>
                  <a:lnTo>
                    <a:pt x="7304" y="8834"/>
                  </a:lnTo>
                  <a:cubicBezTo>
                    <a:pt x="7271" y="9015"/>
                    <a:pt x="7238" y="9231"/>
                    <a:pt x="7248" y="9453"/>
                  </a:cubicBezTo>
                  <a:cubicBezTo>
                    <a:pt x="7254" y="9537"/>
                    <a:pt x="7267" y="9623"/>
                    <a:pt x="7290" y="9729"/>
                  </a:cubicBezTo>
                  <a:cubicBezTo>
                    <a:pt x="7319" y="9854"/>
                    <a:pt x="7371" y="9973"/>
                    <a:pt x="7408" y="10049"/>
                  </a:cubicBezTo>
                  <a:cubicBezTo>
                    <a:pt x="7422" y="10082"/>
                    <a:pt x="7441" y="10114"/>
                    <a:pt x="7457" y="10146"/>
                  </a:cubicBezTo>
                  <a:lnTo>
                    <a:pt x="7487" y="10203"/>
                  </a:lnTo>
                  <a:lnTo>
                    <a:pt x="7585" y="10383"/>
                  </a:lnTo>
                  <a:cubicBezTo>
                    <a:pt x="7638" y="10480"/>
                    <a:pt x="7691" y="10581"/>
                    <a:pt x="7738" y="10684"/>
                  </a:cubicBezTo>
                  <a:cubicBezTo>
                    <a:pt x="7799" y="10815"/>
                    <a:pt x="7836" y="10925"/>
                    <a:pt x="7857" y="11033"/>
                  </a:cubicBezTo>
                  <a:cubicBezTo>
                    <a:pt x="7865" y="11075"/>
                    <a:pt x="7870" y="11115"/>
                    <a:pt x="7872" y="11158"/>
                  </a:cubicBezTo>
                  <a:cubicBezTo>
                    <a:pt x="7875" y="11201"/>
                    <a:pt x="7872" y="11244"/>
                    <a:pt x="7868" y="11289"/>
                  </a:cubicBezTo>
                  <a:cubicBezTo>
                    <a:pt x="7860" y="11349"/>
                    <a:pt x="7843" y="11427"/>
                    <a:pt x="7817" y="11500"/>
                  </a:cubicBezTo>
                  <a:cubicBezTo>
                    <a:pt x="7801" y="11543"/>
                    <a:pt x="7781" y="11585"/>
                    <a:pt x="7763" y="11628"/>
                  </a:cubicBezTo>
                  <a:cubicBezTo>
                    <a:pt x="7734" y="11687"/>
                    <a:pt x="7698" y="11743"/>
                    <a:pt x="7659" y="11797"/>
                  </a:cubicBezTo>
                  <a:cubicBezTo>
                    <a:pt x="7623" y="11845"/>
                    <a:pt x="7585" y="11892"/>
                    <a:pt x="7543" y="11938"/>
                  </a:cubicBezTo>
                  <a:cubicBezTo>
                    <a:pt x="7526" y="11960"/>
                    <a:pt x="7507" y="11981"/>
                    <a:pt x="7490" y="12006"/>
                  </a:cubicBezTo>
                  <a:cubicBezTo>
                    <a:pt x="7343" y="11836"/>
                    <a:pt x="7207" y="11690"/>
                    <a:pt x="7076" y="11557"/>
                  </a:cubicBezTo>
                  <a:cubicBezTo>
                    <a:pt x="6904" y="11385"/>
                    <a:pt x="6716" y="11223"/>
                    <a:pt x="6496" y="11058"/>
                  </a:cubicBezTo>
                  <a:cubicBezTo>
                    <a:pt x="6237" y="10865"/>
                    <a:pt x="5972" y="10701"/>
                    <a:pt x="5709" y="10574"/>
                  </a:cubicBezTo>
                  <a:cubicBezTo>
                    <a:pt x="5462" y="10454"/>
                    <a:pt x="5187" y="10354"/>
                    <a:pt x="4869" y="10270"/>
                  </a:cubicBezTo>
                  <a:cubicBezTo>
                    <a:pt x="4739" y="10236"/>
                    <a:pt x="4596" y="10206"/>
                    <a:pt x="4430" y="10177"/>
                  </a:cubicBezTo>
                  <a:cubicBezTo>
                    <a:pt x="4272" y="10153"/>
                    <a:pt x="4116" y="10135"/>
                    <a:pt x="3931" y="10117"/>
                  </a:cubicBezTo>
                  <a:cubicBezTo>
                    <a:pt x="3628" y="10088"/>
                    <a:pt x="3271" y="10041"/>
                    <a:pt x="2937" y="9926"/>
                  </a:cubicBezTo>
                  <a:cubicBezTo>
                    <a:pt x="2773" y="9867"/>
                    <a:pt x="2602" y="9779"/>
                    <a:pt x="2443" y="9674"/>
                  </a:cubicBezTo>
                  <a:cubicBezTo>
                    <a:pt x="2293" y="9571"/>
                    <a:pt x="2147" y="9443"/>
                    <a:pt x="1992" y="9287"/>
                  </a:cubicBezTo>
                  <a:cubicBezTo>
                    <a:pt x="1982" y="9277"/>
                    <a:pt x="1967" y="9271"/>
                    <a:pt x="1950" y="9271"/>
                  </a:cubicBezTo>
                  <a:cubicBezTo>
                    <a:pt x="1931" y="9271"/>
                    <a:pt x="1913" y="9278"/>
                    <a:pt x="1903" y="9291"/>
                  </a:cubicBezTo>
                  <a:cubicBezTo>
                    <a:pt x="1878" y="9315"/>
                    <a:pt x="1881" y="9356"/>
                    <a:pt x="1905" y="9381"/>
                  </a:cubicBezTo>
                  <a:cubicBezTo>
                    <a:pt x="2017" y="9495"/>
                    <a:pt x="2122" y="9593"/>
                    <a:pt x="2229" y="9679"/>
                  </a:cubicBezTo>
                  <a:cubicBezTo>
                    <a:pt x="2326" y="9758"/>
                    <a:pt x="2437" y="9834"/>
                    <a:pt x="2560" y="9906"/>
                  </a:cubicBezTo>
                  <a:cubicBezTo>
                    <a:pt x="2754" y="10019"/>
                    <a:pt x="2981" y="10110"/>
                    <a:pt x="3254" y="10181"/>
                  </a:cubicBezTo>
                  <a:cubicBezTo>
                    <a:pt x="3458" y="10233"/>
                    <a:pt x="3672" y="10268"/>
                    <a:pt x="3877" y="10298"/>
                  </a:cubicBezTo>
                  <a:cubicBezTo>
                    <a:pt x="3961" y="10311"/>
                    <a:pt x="4040" y="10322"/>
                    <a:pt x="4123" y="10335"/>
                  </a:cubicBezTo>
                  <a:cubicBezTo>
                    <a:pt x="4423" y="10385"/>
                    <a:pt x="4718" y="10457"/>
                    <a:pt x="4995" y="10552"/>
                  </a:cubicBezTo>
                  <a:lnTo>
                    <a:pt x="5049" y="10572"/>
                  </a:lnTo>
                  <a:lnTo>
                    <a:pt x="5041" y="10609"/>
                  </a:lnTo>
                  <a:cubicBezTo>
                    <a:pt x="5035" y="10637"/>
                    <a:pt x="5028" y="10665"/>
                    <a:pt x="5019" y="10693"/>
                  </a:cubicBezTo>
                  <a:cubicBezTo>
                    <a:pt x="5006" y="10720"/>
                    <a:pt x="4993" y="10746"/>
                    <a:pt x="4978" y="10772"/>
                  </a:cubicBezTo>
                  <a:cubicBezTo>
                    <a:pt x="4958" y="10796"/>
                    <a:pt x="4936" y="10821"/>
                    <a:pt x="4913" y="10844"/>
                  </a:cubicBezTo>
                  <a:cubicBezTo>
                    <a:pt x="4851" y="10897"/>
                    <a:pt x="4778" y="10944"/>
                    <a:pt x="4708" y="10989"/>
                  </a:cubicBezTo>
                  <a:cubicBezTo>
                    <a:pt x="4660" y="11019"/>
                    <a:pt x="4619" y="11045"/>
                    <a:pt x="4583" y="11069"/>
                  </a:cubicBezTo>
                  <a:cubicBezTo>
                    <a:pt x="4491" y="11131"/>
                    <a:pt x="4354" y="11226"/>
                    <a:pt x="4234" y="11330"/>
                  </a:cubicBezTo>
                  <a:cubicBezTo>
                    <a:pt x="4140" y="11409"/>
                    <a:pt x="4061" y="11499"/>
                    <a:pt x="3995" y="11596"/>
                  </a:cubicBezTo>
                  <a:cubicBezTo>
                    <a:pt x="3900" y="11734"/>
                    <a:pt x="3837" y="11888"/>
                    <a:pt x="3793" y="12007"/>
                  </a:cubicBezTo>
                  <a:cubicBezTo>
                    <a:pt x="3786" y="12024"/>
                    <a:pt x="3784" y="12039"/>
                    <a:pt x="3788" y="12056"/>
                  </a:cubicBezTo>
                  <a:cubicBezTo>
                    <a:pt x="3794" y="12072"/>
                    <a:pt x="3806" y="12086"/>
                    <a:pt x="3821" y="12092"/>
                  </a:cubicBezTo>
                  <a:cubicBezTo>
                    <a:pt x="3832" y="12095"/>
                    <a:pt x="3842" y="12099"/>
                    <a:pt x="3850" y="12099"/>
                  </a:cubicBezTo>
                  <a:cubicBezTo>
                    <a:pt x="3877" y="12099"/>
                    <a:pt x="3900" y="12085"/>
                    <a:pt x="3908" y="12063"/>
                  </a:cubicBezTo>
                  <a:cubicBezTo>
                    <a:pt x="3967" y="11902"/>
                    <a:pt x="4025" y="11780"/>
                    <a:pt x="4094" y="11675"/>
                  </a:cubicBezTo>
                  <a:cubicBezTo>
                    <a:pt x="4123" y="11632"/>
                    <a:pt x="4155" y="11592"/>
                    <a:pt x="4189" y="11553"/>
                  </a:cubicBezTo>
                  <a:cubicBezTo>
                    <a:pt x="4224" y="11513"/>
                    <a:pt x="4258" y="11478"/>
                    <a:pt x="4294" y="11447"/>
                  </a:cubicBezTo>
                  <a:cubicBezTo>
                    <a:pt x="4380" y="11371"/>
                    <a:pt x="4471" y="11305"/>
                    <a:pt x="4541" y="11254"/>
                  </a:cubicBezTo>
                  <a:cubicBezTo>
                    <a:pt x="4588" y="11220"/>
                    <a:pt x="4634" y="11188"/>
                    <a:pt x="4682" y="11155"/>
                  </a:cubicBezTo>
                  <a:cubicBezTo>
                    <a:pt x="4713" y="11134"/>
                    <a:pt x="4748" y="11112"/>
                    <a:pt x="4779" y="11093"/>
                  </a:cubicBezTo>
                  <a:lnTo>
                    <a:pt x="4834" y="11059"/>
                  </a:lnTo>
                  <a:cubicBezTo>
                    <a:pt x="4909" y="11010"/>
                    <a:pt x="4991" y="10954"/>
                    <a:pt x="5058" y="10874"/>
                  </a:cubicBezTo>
                  <a:cubicBezTo>
                    <a:pt x="5087" y="10839"/>
                    <a:pt x="5113" y="10799"/>
                    <a:pt x="5136" y="10739"/>
                  </a:cubicBezTo>
                  <a:cubicBezTo>
                    <a:pt x="5150" y="10703"/>
                    <a:pt x="5160" y="10663"/>
                    <a:pt x="5167" y="10609"/>
                  </a:cubicBezTo>
                  <a:cubicBezTo>
                    <a:pt x="5311" y="10673"/>
                    <a:pt x="5453" y="10737"/>
                    <a:pt x="5587" y="10806"/>
                  </a:cubicBezTo>
                  <a:cubicBezTo>
                    <a:pt x="5768" y="10897"/>
                    <a:pt x="5949" y="11007"/>
                    <a:pt x="6141" y="11139"/>
                  </a:cubicBezTo>
                  <a:cubicBezTo>
                    <a:pt x="6372" y="11303"/>
                    <a:pt x="6571" y="11464"/>
                    <a:pt x="6744" y="11632"/>
                  </a:cubicBezTo>
                  <a:cubicBezTo>
                    <a:pt x="6884" y="11764"/>
                    <a:pt x="7027" y="11915"/>
                    <a:pt x="7213" y="12122"/>
                  </a:cubicBezTo>
                  <a:cubicBezTo>
                    <a:pt x="7320" y="12243"/>
                    <a:pt x="7427" y="12365"/>
                    <a:pt x="7534" y="12488"/>
                  </a:cubicBezTo>
                  <a:lnTo>
                    <a:pt x="7552" y="12510"/>
                  </a:lnTo>
                  <a:cubicBezTo>
                    <a:pt x="7758" y="12747"/>
                    <a:pt x="7972" y="12992"/>
                    <a:pt x="8195" y="13223"/>
                  </a:cubicBezTo>
                  <a:cubicBezTo>
                    <a:pt x="8599" y="13640"/>
                    <a:pt x="8956" y="13930"/>
                    <a:pt x="9321" y="14131"/>
                  </a:cubicBezTo>
                  <a:cubicBezTo>
                    <a:pt x="9522" y="14243"/>
                    <a:pt x="9739" y="14327"/>
                    <a:pt x="9963" y="14375"/>
                  </a:cubicBezTo>
                  <a:cubicBezTo>
                    <a:pt x="10068" y="14397"/>
                    <a:pt x="10183" y="14411"/>
                    <a:pt x="10308" y="14414"/>
                  </a:cubicBezTo>
                  <a:lnTo>
                    <a:pt x="10355" y="14414"/>
                  </a:lnTo>
                  <a:cubicBezTo>
                    <a:pt x="10428" y="14414"/>
                    <a:pt x="10500" y="14408"/>
                    <a:pt x="10568" y="14397"/>
                  </a:cubicBezTo>
                  <a:cubicBezTo>
                    <a:pt x="10615" y="14538"/>
                    <a:pt x="10668" y="14681"/>
                    <a:pt x="10723" y="14825"/>
                  </a:cubicBezTo>
                  <a:lnTo>
                    <a:pt x="10762" y="14931"/>
                  </a:lnTo>
                  <a:cubicBezTo>
                    <a:pt x="10841" y="15141"/>
                    <a:pt x="10920" y="15352"/>
                    <a:pt x="10996" y="15563"/>
                  </a:cubicBezTo>
                  <a:cubicBezTo>
                    <a:pt x="11236" y="16240"/>
                    <a:pt x="11385" y="16800"/>
                    <a:pt x="11461" y="17328"/>
                  </a:cubicBezTo>
                  <a:lnTo>
                    <a:pt x="11464" y="17353"/>
                  </a:lnTo>
                  <a:cubicBezTo>
                    <a:pt x="11570" y="18200"/>
                    <a:pt x="11513" y="19051"/>
                    <a:pt x="11450" y="19693"/>
                  </a:cubicBezTo>
                  <a:cubicBezTo>
                    <a:pt x="11428" y="19927"/>
                    <a:pt x="11401" y="20161"/>
                    <a:pt x="11375" y="20395"/>
                  </a:cubicBezTo>
                  <a:lnTo>
                    <a:pt x="11362" y="20511"/>
                  </a:lnTo>
                  <a:lnTo>
                    <a:pt x="11320" y="20882"/>
                  </a:lnTo>
                  <a:cubicBezTo>
                    <a:pt x="11299" y="21080"/>
                    <a:pt x="11279" y="21280"/>
                    <a:pt x="11264" y="21481"/>
                  </a:cubicBezTo>
                  <a:cubicBezTo>
                    <a:pt x="11253" y="21672"/>
                    <a:pt x="11247" y="21881"/>
                    <a:pt x="11243" y="22143"/>
                  </a:cubicBezTo>
                  <a:cubicBezTo>
                    <a:pt x="11240" y="22753"/>
                    <a:pt x="11277" y="23368"/>
                    <a:pt x="11313" y="23963"/>
                  </a:cubicBezTo>
                  <a:lnTo>
                    <a:pt x="11319" y="24039"/>
                  </a:lnTo>
                  <a:cubicBezTo>
                    <a:pt x="11283" y="24007"/>
                    <a:pt x="11236" y="23984"/>
                    <a:pt x="11191" y="23963"/>
                  </a:cubicBezTo>
                  <a:cubicBezTo>
                    <a:pt x="11121" y="23927"/>
                    <a:pt x="11049" y="23894"/>
                    <a:pt x="10980" y="23862"/>
                  </a:cubicBezTo>
                  <a:cubicBezTo>
                    <a:pt x="10910" y="23831"/>
                    <a:pt x="10855" y="23806"/>
                    <a:pt x="10802" y="23780"/>
                  </a:cubicBezTo>
                  <a:cubicBezTo>
                    <a:pt x="10737" y="23749"/>
                    <a:pt x="10664" y="23706"/>
                    <a:pt x="10589" y="23657"/>
                  </a:cubicBezTo>
                  <a:cubicBezTo>
                    <a:pt x="10522" y="23612"/>
                    <a:pt x="10459" y="23562"/>
                    <a:pt x="10395" y="23510"/>
                  </a:cubicBezTo>
                  <a:cubicBezTo>
                    <a:pt x="10308" y="23433"/>
                    <a:pt x="10223" y="23347"/>
                    <a:pt x="10137" y="23247"/>
                  </a:cubicBezTo>
                  <a:cubicBezTo>
                    <a:pt x="10054" y="23151"/>
                    <a:pt x="9976" y="23046"/>
                    <a:pt x="9906" y="22950"/>
                  </a:cubicBezTo>
                  <a:cubicBezTo>
                    <a:pt x="9854" y="22878"/>
                    <a:pt x="9804" y="22804"/>
                    <a:pt x="9753" y="22732"/>
                  </a:cubicBezTo>
                  <a:cubicBezTo>
                    <a:pt x="9659" y="22595"/>
                    <a:pt x="9552" y="22443"/>
                    <a:pt x="9439" y="22304"/>
                  </a:cubicBezTo>
                  <a:cubicBezTo>
                    <a:pt x="9278" y="22103"/>
                    <a:pt x="9085" y="21920"/>
                    <a:pt x="8869" y="21762"/>
                  </a:cubicBezTo>
                  <a:cubicBezTo>
                    <a:pt x="8672" y="21622"/>
                    <a:pt x="8445" y="21495"/>
                    <a:pt x="8148" y="21367"/>
                  </a:cubicBezTo>
                  <a:cubicBezTo>
                    <a:pt x="7868" y="21248"/>
                    <a:pt x="7577" y="21158"/>
                    <a:pt x="7382" y="21102"/>
                  </a:cubicBezTo>
                  <a:cubicBezTo>
                    <a:pt x="7218" y="21054"/>
                    <a:pt x="7052" y="21008"/>
                    <a:pt x="6887" y="20965"/>
                  </a:cubicBezTo>
                  <a:cubicBezTo>
                    <a:pt x="6874" y="20925"/>
                    <a:pt x="6861" y="20879"/>
                    <a:pt x="6852" y="20834"/>
                  </a:cubicBezTo>
                  <a:cubicBezTo>
                    <a:pt x="6841" y="20757"/>
                    <a:pt x="6838" y="20691"/>
                    <a:pt x="6841" y="20628"/>
                  </a:cubicBezTo>
                  <a:cubicBezTo>
                    <a:pt x="6846" y="20541"/>
                    <a:pt x="6865" y="20455"/>
                    <a:pt x="6894" y="20362"/>
                  </a:cubicBezTo>
                  <a:cubicBezTo>
                    <a:pt x="6912" y="20309"/>
                    <a:pt x="6931" y="20267"/>
                    <a:pt x="6951" y="20225"/>
                  </a:cubicBezTo>
                  <a:cubicBezTo>
                    <a:pt x="6974" y="20178"/>
                    <a:pt x="7001" y="20135"/>
                    <a:pt x="7030" y="20088"/>
                  </a:cubicBezTo>
                  <a:cubicBezTo>
                    <a:pt x="7145" y="19924"/>
                    <a:pt x="7267" y="19795"/>
                    <a:pt x="7385" y="19672"/>
                  </a:cubicBezTo>
                  <a:lnTo>
                    <a:pt x="7421" y="19635"/>
                  </a:lnTo>
                  <a:lnTo>
                    <a:pt x="7540" y="19514"/>
                  </a:lnTo>
                  <a:lnTo>
                    <a:pt x="7593" y="19461"/>
                  </a:lnTo>
                  <a:cubicBezTo>
                    <a:pt x="7664" y="19390"/>
                    <a:pt x="7735" y="19318"/>
                    <a:pt x="7806" y="19244"/>
                  </a:cubicBezTo>
                  <a:cubicBezTo>
                    <a:pt x="7939" y="19101"/>
                    <a:pt x="8047" y="18972"/>
                    <a:pt x="8139" y="18847"/>
                  </a:cubicBezTo>
                  <a:cubicBezTo>
                    <a:pt x="8241" y="18707"/>
                    <a:pt x="8333" y="18549"/>
                    <a:pt x="8410" y="18380"/>
                  </a:cubicBezTo>
                  <a:cubicBezTo>
                    <a:pt x="8497" y="18193"/>
                    <a:pt x="8553" y="17996"/>
                    <a:pt x="8597" y="17827"/>
                  </a:cubicBezTo>
                  <a:lnTo>
                    <a:pt x="8612" y="17774"/>
                  </a:lnTo>
                  <a:cubicBezTo>
                    <a:pt x="8668" y="17564"/>
                    <a:pt x="8718" y="17367"/>
                    <a:pt x="8761" y="17169"/>
                  </a:cubicBezTo>
                  <a:cubicBezTo>
                    <a:pt x="8818" y="16913"/>
                    <a:pt x="8850" y="16702"/>
                    <a:pt x="8861" y="16503"/>
                  </a:cubicBezTo>
                  <a:cubicBezTo>
                    <a:pt x="8866" y="16391"/>
                    <a:pt x="8866" y="16287"/>
                    <a:pt x="8863" y="16187"/>
                  </a:cubicBezTo>
                  <a:cubicBezTo>
                    <a:pt x="8856" y="16089"/>
                    <a:pt x="8840" y="15985"/>
                    <a:pt x="8813" y="15866"/>
                  </a:cubicBezTo>
                  <a:cubicBezTo>
                    <a:pt x="8805" y="15838"/>
                    <a:pt x="8775" y="15823"/>
                    <a:pt x="8751" y="15823"/>
                  </a:cubicBezTo>
                  <a:cubicBezTo>
                    <a:pt x="8703" y="15836"/>
                    <a:pt x="8682" y="15869"/>
                    <a:pt x="8692" y="15909"/>
                  </a:cubicBezTo>
                  <a:cubicBezTo>
                    <a:pt x="8698" y="15928"/>
                    <a:pt x="8701" y="15948"/>
                    <a:pt x="8705" y="15965"/>
                  </a:cubicBezTo>
                  <a:cubicBezTo>
                    <a:pt x="8722" y="16057"/>
                    <a:pt x="8734" y="16146"/>
                    <a:pt x="8736" y="16233"/>
                  </a:cubicBezTo>
                  <a:cubicBezTo>
                    <a:pt x="8741" y="16312"/>
                    <a:pt x="8739" y="16398"/>
                    <a:pt x="8732" y="16495"/>
                  </a:cubicBezTo>
                  <a:cubicBezTo>
                    <a:pt x="8712" y="16735"/>
                    <a:pt x="8663" y="16982"/>
                    <a:pt x="8578" y="17295"/>
                  </a:cubicBezTo>
                  <a:cubicBezTo>
                    <a:pt x="8548" y="17407"/>
                    <a:pt x="8517" y="17517"/>
                    <a:pt x="8484" y="17626"/>
                  </a:cubicBezTo>
                  <a:lnTo>
                    <a:pt x="8469" y="17680"/>
                  </a:lnTo>
                  <a:lnTo>
                    <a:pt x="8454" y="17736"/>
                  </a:lnTo>
                  <a:lnTo>
                    <a:pt x="8439" y="17787"/>
                  </a:lnTo>
                  <a:cubicBezTo>
                    <a:pt x="8413" y="17870"/>
                    <a:pt x="8390" y="17955"/>
                    <a:pt x="8363" y="18038"/>
                  </a:cubicBezTo>
                  <a:cubicBezTo>
                    <a:pt x="8324" y="18147"/>
                    <a:pt x="8284" y="18242"/>
                    <a:pt x="8241" y="18334"/>
                  </a:cubicBezTo>
                  <a:cubicBezTo>
                    <a:pt x="8202" y="18419"/>
                    <a:pt x="8155" y="18505"/>
                    <a:pt x="8089" y="18607"/>
                  </a:cubicBezTo>
                  <a:cubicBezTo>
                    <a:pt x="7981" y="18768"/>
                    <a:pt x="7850" y="18926"/>
                    <a:pt x="7665" y="19118"/>
                  </a:cubicBezTo>
                  <a:cubicBezTo>
                    <a:pt x="7600" y="19184"/>
                    <a:pt x="7536" y="19252"/>
                    <a:pt x="7470" y="19318"/>
                  </a:cubicBezTo>
                  <a:cubicBezTo>
                    <a:pt x="7356" y="19431"/>
                    <a:pt x="7246" y="19543"/>
                    <a:pt x="7138" y="19662"/>
                  </a:cubicBezTo>
                  <a:cubicBezTo>
                    <a:pt x="7096" y="19708"/>
                    <a:pt x="7055" y="19756"/>
                    <a:pt x="7016" y="19802"/>
                  </a:cubicBezTo>
                  <a:cubicBezTo>
                    <a:pt x="6968" y="19858"/>
                    <a:pt x="6927" y="19920"/>
                    <a:pt x="6889" y="19980"/>
                  </a:cubicBezTo>
                  <a:cubicBezTo>
                    <a:pt x="6823" y="20082"/>
                    <a:pt x="6772" y="20202"/>
                    <a:pt x="6730" y="20346"/>
                  </a:cubicBezTo>
                  <a:cubicBezTo>
                    <a:pt x="6695" y="20461"/>
                    <a:pt x="6685" y="20590"/>
                    <a:pt x="6695" y="20734"/>
                  </a:cubicBezTo>
                  <a:cubicBezTo>
                    <a:pt x="6703" y="20806"/>
                    <a:pt x="6721" y="20875"/>
                    <a:pt x="6737" y="20934"/>
                  </a:cubicBezTo>
                  <a:lnTo>
                    <a:pt x="6565" y="20882"/>
                  </a:lnTo>
                  <a:cubicBezTo>
                    <a:pt x="6108" y="20760"/>
                    <a:pt x="5627" y="20620"/>
                    <a:pt x="5173" y="20404"/>
                  </a:cubicBezTo>
                  <a:cubicBezTo>
                    <a:pt x="4943" y="20289"/>
                    <a:pt x="4748" y="20165"/>
                    <a:pt x="4577" y="20020"/>
                  </a:cubicBezTo>
                  <a:lnTo>
                    <a:pt x="4557" y="20006"/>
                  </a:lnTo>
                  <a:cubicBezTo>
                    <a:pt x="4435" y="19891"/>
                    <a:pt x="4331" y="19770"/>
                    <a:pt x="4245" y="19649"/>
                  </a:cubicBezTo>
                  <a:cubicBezTo>
                    <a:pt x="4152" y="19510"/>
                    <a:pt x="4071" y="19349"/>
                    <a:pt x="4007" y="19177"/>
                  </a:cubicBezTo>
                  <a:cubicBezTo>
                    <a:pt x="3964" y="19052"/>
                    <a:pt x="3932" y="18931"/>
                    <a:pt x="3908" y="18802"/>
                  </a:cubicBezTo>
                  <a:cubicBezTo>
                    <a:pt x="3877" y="18648"/>
                    <a:pt x="3865" y="18490"/>
                    <a:pt x="3856" y="18355"/>
                  </a:cubicBezTo>
                  <a:cubicBezTo>
                    <a:pt x="3843" y="18177"/>
                    <a:pt x="3832" y="17996"/>
                    <a:pt x="3821" y="17817"/>
                  </a:cubicBezTo>
                  <a:cubicBezTo>
                    <a:pt x="3798" y="17403"/>
                    <a:pt x="3773" y="16992"/>
                    <a:pt x="3721" y="16589"/>
                  </a:cubicBezTo>
                  <a:cubicBezTo>
                    <a:pt x="3684" y="16296"/>
                    <a:pt x="3626" y="16008"/>
                    <a:pt x="3550" y="15737"/>
                  </a:cubicBezTo>
                  <a:cubicBezTo>
                    <a:pt x="3468" y="15443"/>
                    <a:pt x="3356" y="15158"/>
                    <a:pt x="3220" y="14887"/>
                  </a:cubicBezTo>
                  <a:cubicBezTo>
                    <a:pt x="3210" y="14865"/>
                    <a:pt x="3188" y="14851"/>
                    <a:pt x="3162" y="14851"/>
                  </a:cubicBezTo>
                  <a:cubicBezTo>
                    <a:pt x="3152" y="14851"/>
                    <a:pt x="3142" y="14852"/>
                    <a:pt x="3133" y="14858"/>
                  </a:cubicBezTo>
                  <a:cubicBezTo>
                    <a:pt x="3119" y="14865"/>
                    <a:pt x="3106" y="14880"/>
                    <a:pt x="3102" y="14895"/>
                  </a:cubicBezTo>
                  <a:cubicBezTo>
                    <a:pt x="3096" y="14911"/>
                    <a:pt x="3098" y="14930"/>
                    <a:pt x="3105" y="14944"/>
                  </a:cubicBezTo>
                  <a:cubicBezTo>
                    <a:pt x="3184" y="15104"/>
                    <a:pt x="3257" y="15273"/>
                    <a:pt x="3320" y="15447"/>
                  </a:cubicBezTo>
                  <a:cubicBezTo>
                    <a:pt x="3408" y="15701"/>
                    <a:pt x="3475" y="15967"/>
                    <a:pt x="3526" y="16251"/>
                  </a:cubicBezTo>
                  <a:cubicBezTo>
                    <a:pt x="3577" y="16547"/>
                    <a:pt x="3605" y="16843"/>
                    <a:pt x="3620" y="17070"/>
                  </a:cubicBezTo>
                  <a:cubicBezTo>
                    <a:pt x="3636" y="17293"/>
                    <a:pt x="3648" y="17535"/>
                    <a:pt x="3658" y="17775"/>
                  </a:cubicBezTo>
                  <a:lnTo>
                    <a:pt x="3672" y="18095"/>
                  </a:lnTo>
                  <a:lnTo>
                    <a:pt x="3674" y="18127"/>
                  </a:lnTo>
                  <a:cubicBezTo>
                    <a:pt x="3688" y="18411"/>
                    <a:pt x="3702" y="18703"/>
                    <a:pt x="3764" y="18989"/>
                  </a:cubicBezTo>
                  <a:cubicBezTo>
                    <a:pt x="3817" y="19227"/>
                    <a:pt x="3902" y="19448"/>
                    <a:pt x="4015" y="19647"/>
                  </a:cubicBezTo>
                  <a:cubicBezTo>
                    <a:pt x="4054" y="19716"/>
                    <a:pt x="4102" y="19784"/>
                    <a:pt x="4150" y="19849"/>
                  </a:cubicBezTo>
                  <a:cubicBezTo>
                    <a:pt x="3995" y="19750"/>
                    <a:pt x="3824" y="19680"/>
                    <a:pt x="3695" y="19629"/>
                  </a:cubicBezTo>
                  <a:cubicBezTo>
                    <a:pt x="3628" y="19601"/>
                    <a:pt x="3561" y="19576"/>
                    <a:pt x="3493" y="19550"/>
                  </a:cubicBezTo>
                  <a:cubicBezTo>
                    <a:pt x="3405" y="19517"/>
                    <a:pt x="3317" y="19484"/>
                    <a:pt x="3228" y="19448"/>
                  </a:cubicBezTo>
                  <a:cubicBezTo>
                    <a:pt x="3056" y="19375"/>
                    <a:pt x="2908" y="19299"/>
                    <a:pt x="2773" y="19216"/>
                  </a:cubicBezTo>
                  <a:cubicBezTo>
                    <a:pt x="2716" y="19176"/>
                    <a:pt x="2657" y="19132"/>
                    <a:pt x="2602" y="19086"/>
                  </a:cubicBezTo>
                  <a:cubicBezTo>
                    <a:pt x="2549" y="19040"/>
                    <a:pt x="2499" y="18990"/>
                    <a:pt x="2450" y="18939"/>
                  </a:cubicBezTo>
                  <a:cubicBezTo>
                    <a:pt x="2377" y="18854"/>
                    <a:pt x="2312" y="18770"/>
                    <a:pt x="2247" y="18673"/>
                  </a:cubicBezTo>
                  <a:cubicBezTo>
                    <a:pt x="2191" y="18587"/>
                    <a:pt x="2140" y="18498"/>
                    <a:pt x="2085" y="18390"/>
                  </a:cubicBezTo>
                  <a:cubicBezTo>
                    <a:pt x="1871" y="17953"/>
                    <a:pt x="1747" y="17475"/>
                    <a:pt x="1630" y="17012"/>
                  </a:cubicBezTo>
                  <a:lnTo>
                    <a:pt x="1612" y="16954"/>
                  </a:lnTo>
                  <a:lnTo>
                    <a:pt x="1589" y="16863"/>
                  </a:lnTo>
                  <a:cubicBezTo>
                    <a:pt x="1475" y="16415"/>
                    <a:pt x="1354" y="15950"/>
                    <a:pt x="1149" y="15519"/>
                  </a:cubicBezTo>
                  <a:cubicBezTo>
                    <a:pt x="1141" y="15500"/>
                    <a:pt x="1130" y="15490"/>
                    <a:pt x="1115" y="15483"/>
                  </a:cubicBezTo>
                  <a:cubicBezTo>
                    <a:pt x="1108" y="15477"/>
                    <a:pt x="1098" y="15476"/>
                    <a:pt x="1087" y="15476"/>
                  </a:cubicBezTo>
                  <a:cubicBezTo>
                    <a:pt x="1052" y="15484"/>
                    <a:pt x="1035" y="15497"/>
                    <a:pt x="1026" y="15519"/>
                  </a:cubicBezTo>
                  <a:cubicBezTo>
                    <a:pt x="1019" y="15533"/>
                    <a:pt x="1019" y="15549"/>
                    <a:pt x="1026" y="15562"/>
                  </a:cubicBezTo>
                  <a:cubicBezTo>
                    <a:pt x="1243" y="16016"/>
                    <a:pt x="1364" y="16511"/>
                    <a:pt x="1479" y="16989"/>
                  </a:cubicBezTo>
                  <a:lnTo>
                    <a:pt x="1505" y="17101"/>
                  </a:lnTo>
                  <a:cubicBezTo>
                    <a:pt x="1562" y="17338"/>
                    <a:pt x="1634" y="17619"/>
                    <a:pt x="1726" y="17897"/>
                  </a:cubicBezTo>
                  <a:cubicBezTo>
                    <a:pt x="1816" y="18172"/>
                    <a:pt x="1924" y="18423"/>
                    <a:pt x="2048" y="18644"/>
                  </a:cubicBezTo>
                  <a:cubicBezTo>
                    <a:pt x="2104" y="18745"/>
                    <a:pt x="2170" y="18847"/>
                    <a:pt x="2252" y="18954"/>
                  </a:cubicBezTo>
                  <a:cubicBezTo>
                    <a:pt x="2335" y="19062"/>
                    <a:pt x="2434" y="19165"/>
                    <a:pt x="2546" y="19259"/>
                  </a:cubicBezTo>
                  <a:cubicBezTo>
                    <a:pt x="2631" y="19326"/>
                    <a:pt x="2731" y="19392"/>
                    <a:pt x="2862" y="19467"/>
                  </a:cubicBezTo>
                  <a:cubicBezTo>
                    <a:pt x="2991" y="19540"/>
                    <a:pt x="3131" y="19599"/>
                    <a:pt x="3247" y="19648"/>
                  </a:cubicBezTo>
                  <a:cubicBezTo>
                    <a:pt x="3303" y="19671"/>
                    <a:pt x="3358" y="19694"/>
                    <a:pt x="3415" y="19716"/>
                  </a:cubicBezTo>
                  <a:lnTo>
                    <a:pt x="3485" y="19744"/>
                  </a:lnTo>
                  <a:cubicBezTo>
                    <a:pt x="3651" y="19809"/>
                    <a:pt x="3837" y="19885"/>
                    <a:pt x="4010" y="19971"/>
                  </a:cubicBezTo>
                  <a:lnTo>
                    <a:pt x="4043" y="19987"/>
                  </a:lnTo>
                  <a:cubicBezTo>
                    <a:pt x="3965" y="19988"/>
                    <a:pt x="3877" y="20003"/>
                    <a:pt x="3791" y="20017"/>
                  </a:cubicBezTo>
                  <a:cubicBezTo>
                    <a:pt x="3722" y="20030"/>
                    <a:pt x="3656" y="20043"/>
                    <a:pt x="3590" y="20057"/>
                  </a:cubicBezTo>
                  <a:lnTo>
                    <a:pt x="3504" y="20075"/>
                  </a:lnTo>
                  <a:cubicBezTo>
                    <a:pt x="3398" y="20096"/>
                    <a:pt x="3289" y="20118"/>
                    <a:pt x="3178" y="20132"/>
                  </a:cubicBezTo>
                  <a:lnTo>
                    <a:pt x="3205" y="20139"/>
                  </a:lnTo>
                  <a:cubicBezTo>
                    <a:pt x="3109" y="20142"/>
                    <a:pt x="3010" y="20149"/>
                    <a:pt x="2912" y="20149"/>
                  </a:cubicBezTo>
                  <a:cubicBezTo>
                    <a:pt x="2812" y="20149"/>
                    <a:pt x="2728" y="20139"/>
                    <a:pt x="2624" y="20128"/>
                  </a:cubicBezTo>
                  <a:lnTo>
                    <a:pt x="2624" y="20128"/>
                  </a:lnTo>
                  <a:lnTo>
                    <a:pt x="2647" y="20139"/>
                  </a:lnTo>
                  <a:lnTo>
                    <a:pt x="2596" y="20125"/>
                  </a:lnTo>
                  <a:cubicBezTo>
                    <a:pt x="2507" y="20109"/>
                    <a:pt x="2420" y="20093"/>
                    <a:pt x="2331" y="20075"/>
                  </a:cubicBezTo>
                  <a:cubicBezTo>
                    <a:pt x="2214" y="20050"/>
                    <a:pt x="2101" y="20017"/>
                    <a:pt x="1986" y="19984"/>
                  </a:cubicBezTo>
                  <a:cubicBezTo>
                    <a:pt x="1768" y="19920"/>
                    <a:pt x="1555" y="19841"/>
                    <a:pt x="1358" y="19766"/>
                  </a:cubicBezTo>
                  <a:cubicBezTo>
                    <a:pt x="1150" y="19687"/>
                    <a:pt x="943" y="19611"/>
                    <a:pt x="733" y="19536"/>
                  </a:cubicBezTo>
                  <a:cubicBezTo>
                    <a:pt x="518" y="19461"/>
                    <a:pt x="298" y="19400"/>
                    <a:pt x="86" y="19356"/>
                  </a:cubicBezTo>
                  <a:cubicBezTo>
                    <a:pt x="38" y="19356"/>
                    <a:pt x="14" y="19374"/>
                    <a:pt x="7" y="19402"/>
                  </a:cubicBezTo>
                  <a:cubicBezTo>
                    <a:pt x="1" y="19418"/>
                    <a:pt x="4" y="19438"/>
                    <a:pt x="14" y="19453"/>
                  </a:cubicBezTo>
                  <a:cubicBezTo>
                    <a:pt x="22" y="19467"/>
                    <a:pt x="35" y="19476"/>
                    <a:pt x="50" y="19481"/>
                  </a:cubicBezTo>
                  <a:cubicBezTo>
                    <a:pt x="216" y="19514"/>
                    <a:pt x="390" y="19563"/>
                    <a:pt x="584" y="19629"/>
                  </a:cubicBezTo>
                  <a:cubicBezTo>
                    <a:pt x="758" y="19690"/>
                    <a:pt x="927" y="19757"/>
                    <a:pt x="1098" y="19826"/>
                  </a:cubicBezTo>
                  <a:lnTo>
                    <a:pt x="1296" y="19908"/>
                  </a:lnTo>
                  <a:cubicBezTo>
                    <a:pt x="1401" y="19951"/>
                    <a:pt x="1503" y="19994"/>
                    <a:pt x="1608" y="20034"/>
                  </a:cubicBezTo>
                  <a:cubicBezTo>
                    <a:pt x="1803" y="20109"/>
                    <a:pt x="1969" y="20168"/>
                    <a:pt x="2128" y="20215"/>
                  </a:cubicBezTo>
                  <a:cubicBezTo>
                    <a:pt x="2308" y="20269"/>
                    <a:pt x="2493" y="20309"/>
                    <a:pt x="2680" y="20336"/>
                  </a:cubicBezTo>
                  <a:cubicBezTo>
                    <a:pt x="2772" y="20348"/>
                    <a:pt x="2862" y="20359"/>
                    <a:pt x="2954" y="20362"/>
                  </a:cubicBezTo>
                  <a:lnTo>
                    <a:pt x="2991" y="20362"/>
                  </a:lnTo>
                  <a:cubicBezTo>
                    <a:pt x="3077" y="20362"/>
                    <a:pt x="3162" y="20355"/>
                    <a:pt x="3245" y="20346"/>
                  </a:cubicBezTo>
                  <a:cubicBezTo>
                    <a:pt x="3401" y="20326"/>
                    <a:pt x="3559" y="20294"/>
                    <a:pt x="3709" y="20261"/>
                  </a:cubicBezTo>
                  <a:lnTo>
                    <a:pt x="3737" y="20257"/>
                  </a:lnTo>
                  <a:lnTo>
                    <a:pt x="3803" y="20243"/>
                  </a:lnTo>
                  <a:cubicBezTo>
                    <a:pt x="3908" y="20218"/>
                    <a:pt x="4000" y="20201"/>
                    <a:pt x="4089" y="20185"/>
                  </a:cubicBezTo>
                  <a:cubicBezTo>
                    <a:pt x="4147" y="20174"/>
                    <a:pt x="4208" y="20165"/>
                    <a:pt x="4268" y="20156"/>
                  </a:cubicBezTo>
                  <a:lnTo>
                    <a:pt x="4304" y="20151"/>
                  </a:lnTo>
                  <a:lnTo>
                    <a:pt x="4340" y="20145"/>
                  </a:lnTo>
                  <a:cubicBezTo>
                    <a:pt x="4428" y="20195"/>
                    <a:pt x="4519" y="20250"/>
                    <a:pt x="4611" y="20303"/>
                  </a:cubicBezTo>
                  <a:cubicBezTo>
                    <a:pt x="4884" y="20506"/>
                    <a:pt x="5218" y="20675"/>
                    <a:pt x="5666" y="20834"/>
                  </a:cubicBezTo>
                  <a:cubicBezTo>
                    <a:pt x="6013" y="20961"/>
                    <a:pt x="6377" y="21056"/>
                    <a:pt x="6726" y="21149"/>
                  </a:cubicBezTo>
                  <a:cubicBezTo>
                    <a:pt x="6954" y="21208"/>
                    <a:pt x="7169" y="21265"/>
                    <a:pt x="7382" y="21329"/>
                  </a:cubicBezTo>
                  <a:cubicBezTo>
                    <a:pt x="7738" y="21435"/>
                    <a:pt x="8025" y="21543"/>
                    <a:pt x="8283" y="21667"/>
                  </a:cubicBezTo>
                  <a:cubicBezTo>
                    <a:pt x="8533" y="21794"/>
                    <a:pt x="8747" y="21932"/>
                    <a:pt x="8935" y="22091"/>
                  </a:cubicBezTo>
                  <a:cubicBezTo>
                    <a:pt x="9022" y="22167"/>
                    <a:pt x="9110" y="22256"/>
                    <a:pt x="9206" y="22364"/>
                  </a:cubicBezTo>
                  <a:cubicBezTo>
                    <a:pt x="9249" y="22413"/>
                    <a:pt x="9289" y="22465"/>
                    <a:pt x="9330" y="22516"/>
                  </a:cubicBezTo>
                  <a:cubicBezTo>
                    <a:pt x="9307" y="22509"/>
                    <a:pt x="9279" y="22508"/>
                    <a:pt x="9252" y="22505"/>
                  </a:cubicBezTo>
                  <a:lnTo>
                    <a:pt x="9218" y="22501"/>
                  </a:lnTo>
                  <a:cubicBezTo>
                    <a:pt x="9143" y="22495"/>
                    <a:pt x="9067" y="22486"/>
                    <a:pt x="8991" y="22478"/>
                  </a:cubicBezTo>
                  <a:cubicBezTo>
                    <a:pt x="8955" y="22473"/>
                    <a:pt x="8920" y="22469"/>
                    <a:pt x="8886" y="22463"/>
                  </a:cubicBezTo>
                  <a:lnTo>
                    <a:pt x="8830" y="22456"/>
                  </a:lnTo>
                  <a:cubicBezTo>
                    <a:pt x="8755" y="22445"/>
                    <a:pt x="8693" y="22434"/>
                    <a:pt x="8632" y="22427"/>
                  </a:cubicBezTo>
                  <a:cubicBezTo>
                    <a:pt x="8567" y="22419"/>
                    <a:pt x="8504" y="22414"/>
                    <a:pt x="8438" y="22414"/>
                  </a:cubicBezTo>
                  <a:cubicBezTo>
                    <a:pt x="8397" y="22414"/>
                    <a:pt x="8359" y="22416"/>
                    <a:pt x="8320" y="22420"/>
                  </a:cubicBezTo>
                  <a:cubicBezTo>
                    <a:pt x="8224" y="22429"/>
                    <a:pt x="8123" y="22459"/>
                    <a:pt x="8025" y="22512"/>
                  </a:cubicBezTo>
                  <a:cubicBezTo>
                    <a:pt x="7928" y="22564"/>
                    <a:pt x="7834" y="22637"/>
                    <a:pt x="7722" y="22752"/>
                  </a:cubicBezTo>
                  <a:cubicBezTo>
                    <a:pt x="7626" y="22852"/>
                    <a:pt x="7534" y="22972"/>
                    <a:pt x="7455" y="23076"/>
                  </a:cubicBezTo>
                  <a:lnTo>
                    <a:pt x="7419" y="23124"/>
                  </a:lnTo>
                  <a:lnTo>
                    <a:pt x="7276" y="23318"/>
                  </a:lnTo>
                  <a:lnTo>
                    <a:pt x="7132" y="23512"/>
                  </a:lnTo>
                  <a:cubicBezTo>
                    <a:pt x="7032" y="23644"/>
                    <a:pt x="6932" y="23763"/>
                    <a:pt x="6839" y="23865"/>
                  </a:cubicBezTo>
                  <a:cubicBezTo>
                    <a:pt x="6767" y="23941"/>
                    <a:pt x="6700" y="24007"/>
                    <a:pt x="6629" y="24068"/>
                  </a:cubicBezTo>
                  <a:cubicBezTo>
                    <a:pt x="6552" y="24136"/>
                    <a:pt x="6460" y="24204"/>
                    <a:pt x="6359" y="24269"/>
                  </a:cubicBezTo>
                  <a:cubicBezTo>
                    <a:pt x="6321" y="24293"/>
                    <a:pt x="6279" y="24317"/>
                    <a:pt x="6237" y="24340"/>
                  </a:cubicBezTo>
                  <a:cubicBezTo>
                    <a:pt x="6204" y="24359"/>
                    <a:pt x="6191" y="24395"/>
                    <a:pt x="6207" y="24425"/>
                  </a:cubicBezTo>
                  <a:cubicBezTo>
                    <a:pt x="6216" y="24447"/>
                    <a:pt x="6242" y="24463"/>
                    <a:pt x="6266" y="24463"/>
                  </a:cubicBezTo>
                  <a:cubicBezTo>
                    <a:pt x="6278" y="24463"/>
                    <a:pt x="6286" y="24461"/>
                    <a:pt x="6293" y="24455"/>
                  </a:cubicBezTo>
                  <a:cubicBezTo>
                    <a:pt x="6444" y="24373"/>
                    <a:pt x="6586" y="24279"/>
                    <a:pt x="6716" y="24171"/>
                  </a:cubicBezTo>
                  <a:cubicBezTo>
                    <a:pt x="6861" y="24049"/>
                    <a:pt x="6991" y="23907"/>
                    <a:pt x="7089" y="23798"/>
                  </a:cubicBezTo>
                  <a:cubicBezTo>
                    <a:pt x="7204" y="23665"/>
                    <a:pt x="7313" y="23525"/>
                    <a:pt x="7425" y="23381"/>
                  </a:cubicBezTo>
                  <a:cubicBezTo>
                    <a:pt x="7549" y="23220"/>
                    <a:pt x="7665" y="23068"/>
                    <a:pt x="7793" y="22929"/>
                  </a:cubicBezTo>
                  <a:cubicBezTo>
                    <a:pt x="7878" y="22839"/>
                    <a:pt x="7959" y="22768"/>
                    <a:pt x="8044" y="22713"/>
                  </a:cubicBezTo>
                  <a:cubicBezTo>
                    <a:pt x="8096" y="22682"/>
                    <a:pt x="8150" y="22657"/>
                    <a:pt x="8208" y="22636"/>
                  </a:cubicBezTo>
                  <a:cubicBezTo>
                    <a:pt x="8261" y="22621"/>
                    <a:pt x="8317" y="22613"/>
                    <a:pt x="8375" y="22607"/>
                  </a:cubicBezTo>
                  <a:lnTo>
                    <a:pt x="8409" y="22605"/>
                  </a:lnTo>
                  <a:cubicBezTo>
                    <a:pt x="8540" y="22605"/>
                    <a:pt x="8670" y="22627"/>
                    <a:pt x="8787" y="22646"/>
                  </a:cubicBezTo>
                  <a:lnTo>
                    <a:pt x="8833" y="22653"/>
                  </a:lnTo>
                  <a:cubicBezTo>
                    <a:pt x="8922" y="22667"/>
                    <a:pt x="9014" y="22680"/>
                    <a:pt x="9106" y="22689"/>
                  </a:cubicBezTo>
                  <a:cubicBezTo>
                    <a:pt x="9164" y="22696"/>
                    <a:pt x="9225" y="22699"/>
                    <a:pt x="9285" y="22700"/>
                  </a:cubicBezTo>
                  <a:cubicBezTo>
                    <a:pt x="9360" y="22700"/>
                    <a:pt x="9409" y="22694"/>
                    <a:pt x="9455" y="22686"/>
                  </a:cubicBezTo>
                  <a:cubicBezTo>
                    <a:pt x="9516" y="22773"/>
                    <a:pt x="9567" y="22847"/>
                    <a:pt x="9617" y="22921"/>
                  </a:cubicBezTo>
                  <a:cubicBezTo>
                    <a:pt x="9703" y="23046"/>
                    <a:pt x="9811" y="23204"/>
                    <a:pt x="9924" y="23347"/>
                  </a:cubicBezTo>
                  <a:cubicBezTo>
                    <a:pt x="10098" y="23568"/>
                    <a:pt x="10299" y="23752"/>
                    <a:pt x="10522" y="23898"/>
                  </a:cubicBezTo>
                  <a:cubicBezTo>
                    <a:pt x="10625" y="23967"/>
                    <a:pt x="10739" y="24023"/>
                    <a:pt x="10862" y="24086"/>
                  </a:cubicBezTo>
                  <a:lnTo>
                    <a:pt x="10944" y="24125"/>
                  </a:lnTo>
                  <a:cubicBezTo>
                    <a:pt x="11089" y="24200"/>
                    <a:pt x="11218" y="24279"/>
                    <a:pt x="11340" y="24365"/>
                  </a:cubicBezTo>
                  <a:lnTo>
                    <a:pt x="11351" y="24583"/>
                  </a:lnTo>
                  <a:cubicBezTo>
                    <a:pt x="11372" y="25027"/>
                    <a:pt x="11378" y="25393"/>
                    <a:pt x="11368" y="25738"/>
                  </a:cubicBezTo>
                  <a:cubicBezTo>
                    <a:pt x="11355" y="26111"/>
                    <a:pt x="11322" y="26499"/>
                    <a:pt x="11267" y="26921"/>
                  </a:cubicBezTo>
                  <a:lnTo>
                    <a:pt x="11279" y="26897"/>
                  </a:lnTo>
                  <a:lnTo>
                    <a:pt x="11279" y="26897"/>
                  </a:lnTo>
                  <a:cubicBezTo>
                    <a:pt x="11188" y="27493"/>
                    <a:pt x="11066" y="28082"/>
                    <a:pt x="10902" y="28697"/>
                  </a:cubicBezTo>
                  <a:cubicBezTo>
                    <a:pt x="10826" y="28980"/>
                    <a:pt x="10740" y="29267"/>
                    <a:pt x="10632" y="29602"/>
                  </a:cubicBezTo>
                  <a:cubicBezTo>
                    <a:pt x="10585" y="29752"/>
                    <a:pt x="10535" y="29902"/>
                    <a:pt x="10482" y="30050"/>
                  </a:cubicBezTo>
                  <a:cubicBezTo>
                    <a:pt x="10431" y="30199"/>
                    <a:pt x="10381" y="30350"/>
                    <a:pt x="10334" y="30499"/>
                  </a:cubicBezTo>
                  <a:cubicBezTo>
                    <a:pt x="10229" y="30824"/>
                    <a:pt x="10154" y="31098"/>
                    <a:pt x="10098" y="31364"/>
                  </a:cubicBezTo>
                  <a:cubicBezTo>
                    <a:pt x="10039" y="31641"/>
                    <a:pt x="10003" y="31931"/>
                    <a:pt x="9990" y="32229"/>
                  </a:cubicBezTo>
                  <a:cubicBezTo>
                    <a:pt x="9979" y="32504"/>
                    <a:pt x="10003" y="32799"/>
                    <a:pt x="10058" y="33102"/>
                  </a:cubicBezTo>
                  <a:cubicBezTo>
                    <a:pt x="10085" y="33250"/>
                    <a:pt x="10128" y="33388"/>
                    <a:pt x="10170" y="33515"/>
                  </a:cubicBezTo>
                  <a:cubicBezTo>
                    <a:pt x="10226" y="33688"/>
                    <a:pt x="10293" y="33844"/>
                    <a:pt x="10374" y="33977"/>
                  </a:cubicBezTo>
                  <a:cubicBezTo>
                    <a:pt x="10408" y="34034"/>
                    <a:pt x="10470" y="34070"/>
                    <a:pt x="10536" y="34070"/>
                  </a:cubicBezTo>
                  <a:cubicBezTo>
                    <a:pt x="10552" y="34070"/>
                    <a:pt x="10568" y="34068"/>
                    <a:pt x="10586" y="34063"/>
                  </a:cubicBezTo>
                  <a:cubicBezTo>
                    <a:pt x="10686" y="34035"/>
                    <a:pt x="10740" y="33938"/>
                    <a:pt x="10717" y="33833"/>
                  </a:cubicBezTo>
                  <a:cubicBezTo>
                    <a:pt x="10697" y="33741"/>
                    <a:pt x="10673" y="33652"/>
                    <a:pt x="10650" y="33560"/>
                  </a:cubicBezTo>
                  <a:cubicBezTo>
                    <a:pt x="10630" y="33487"/>
                    <a:pt x="10609" y="33411"/>
                    <a:pt x="10589" y="33336"/>
                  </a:cubicBezTo>
                  <a:cubicBezTo>
                    <a:pt x="10558" y="33199"/>
                    <a:pt x="10532" y="33063"/>
                    <a:pt x="10510" y="32904"/>
                  </a:cubicBezTo>
                  <a:cubicBezTo>
                    <a:pt x="10489" y="32721"/>
                    <a:pt x="10477" y="32533"/>
                    <a:pt x="10474" y="32343"/>
                  </a:cubicBezTo>
                  <a:cubicBezTo>
                    <a:pt x="10473" y="32160"/>
                    <a:pt x="10487" y="31964"/>
                    <a:pt x="10520" y="31727"/>
                  </a:cubicBezTo>
                  <a:cubicBezTo>
                    <a:pt x="10586" y="31299"/>
                    <a:pt x="10694" y="30854"/>
                    <a:pt x="10862" y="30323"/>
                  </a:cubicBezTo>
                  <a:cubicBezTo>
                    <a:pt x="10901" y="30206"/>
                    <a:pt x="10938" y="30091"/>
                    <a:pt x="10977" y="29976"/>
                  </a:cubicBezTo>
                  <a:cubicBezTo>
                    <a:pt x="11019" y="29851"/>
                    <a:pt x="11062" y="29725"/>
                    <a:pt x="11099" y="29600"/>
                  </a:cubicBezTo>
                  <a:cubicBezTo>
                    <a:pt x="11175" y="29357"/>
                    <a:pt x="11247" y="29099"/>
                    <a:pt x="11320" y="28813"/>
                  </a:cubicBezTo>
                  <a:cubicBezTo>
                    <a:pt x="11563" y="27867"/>
                    <a:pt x="11702" y="26921"/>
                    <a:pt x="11738" y="26004"/>
                  </a:cubicBezTo>
                  <a:cubicBezTo>
                    <a:pt x="11896" y="25913"/>
                    <a:pt x="12051" y="25788"/>
                    <a:pt x="12208" y="25622"/>
                  </a:cubicBezTo>
                  <a:cubicBezTo>
                    <a:pt x="12332" y="25488"/>
                    <a:pt x="12456" y="25331"/>
                    <a:pt x="12599" y="25129"/>
                  </a:cubicBezTo>
                  <a:cubicBezTo>
                    <a:pt x="12678" y="25018"/>
                    <a:pt x="12754" y="24905"/>
                    <a:pt x="12828" y="24791"/>
                  </a:cubicBezTo>
                  <a:lnTo>
                    <a:pt x="12912" y="24668"/>
                  </a:lnTo>
                  <a:cubicBezTo>
                    <a:pt x="12962" y="24592"/>
                    <a:pt x="13014" y="24516"/>
                    <a:pt x="13067" y="24441"/>
                  </a:cubicBezTo>
                  <a:cubicBezTo>
                    <a:pt x="13120" y="24369"/>
                    <a:pt x="13175" y="24300"/>
                    <a:pt x="13231" y="24231"/>
                  </a:cubicBezTo>
                  <a:cubicBezTo>
                    <a:pt x="13422" y="24000"/>
                    <a:pt x="13630" y="23800"/>
                    <a:pt x="13853" y="23640"/>
                  </a:cubicBezTo>
                  <a:cubicBezTo>
                    <a:pt x="14042" y="23510"/>
                    <a:pt x="14249" y="23400"/>
                    <a:pt x="14467" y="23318"/>
                  </a:cubicBezTo>
                  <a:cubicBezTo>
                    <a:pt x="14686" y="23240"/>
                    <a:pt x="14918" y="23177"/>
                    <a:pt x="15178" y="23127"/>
                  </a:cubicBezTo>
                  <a:cubicBezTo>
                    <a:pt x="15401" y="23082"/>
                    <a:pt x="15622" y="23054"/>
                    <a:pt x="15849" y="23026"/>
                  </a:cubicBezTo>
                  <a:lnTo>
                    <a:pt x="16023" y="23005"/>
                  </a:lnTo>
                  <a:cubicBezTo>
                    <a:pt x="16383" y="22962"/>
                    <a:pt x="16747" y="22918"/>
                    <a:pt x="17093" y="22817"/>
                  </a:cubicBezTo>
                  <a:cubicBezTo>
                    <a:pt x="17295" y="22758"/>
                    <a:pt x="17489" y="22677"/>
                    <a:pt x="17673" y="22574"/>
                  </a:cubicBezTo>
                  <a:cubicBezTo>
                    <a:pt x="17857" y="22472"/>
                    <a:pt x="18041" y="22335"/>
                    <a:pt x="18216" y="22167"/>
                  </a:cubicBezTo>
                  <a:cubicBezTo>
                    <a:pt x="18243" y="22162"/>
                    <a:pt x="18265" y="22157"/>
                    <a:pt x="18286" y="22150"/>
                  </a:cubicBezTo>
                  <a:cubicBezTo>
                    <a:pt x="18321" y="22143"/>
                    <a:pt x="18355" y="22139"/>
                    <a:pt x="18391" y="22133"/>
                  </a:cubicBezTo>
                  <a:cubicBezTo>
                    <a:pt x="18410" y="22131"/>
                    <a:pt x="18430" y="22131"/>
                    <a:pt x="18450" y="22131"/>
                  </a:cubicBezTo>
                  <a:cubicBezTo>
                    <a:pt x="18485" y="22131"/>
                    <a:pt x="18516" y="22133"/>
                    <a:pt x="18551" y="22139"/>
                  </a:cubicBezTo>
                  <a:cubicBezTo>
                    <a:pt x="18602" y="22149"/>
                    <a:pt x="18654" y="22163"/>
                    <a:pt x="18704" y="22185"/>
                  </a:cubicBezTo>
                  <a:cubicBezTo>
                    <a:pt x="18798" y="22232"/>
                    <a:pt x="18882" y="22287"/>
                    <a:pt x="18980" y="22364"/>
                  </a:cubicBezTo>
                  <a:cubicBezTo>
                    <a:pt x="19025" y="22401"/>
                    <a:pt x="19071" y="22442"/>
                    <a:pt x="19117" y="22483"/>
                  </a:cubicBezTo>
                  <a:lnTo>
                    <a:pt x="19142" y="22506"/>
                  </a:lnTo>
                  <a:cubicBezTo>
                    <a:pt x="19191" y="22549"/>
                    <a:pt x="19240" y="22591"/>
                    <a:pt x="19289" y="22630"/>
                  </a:cubicBezTo>
                  <a:cubicBezTo>
                    <a:pt x="19348" y="22677"/>
                    <a:pt x="19408" y="22723"/>
                    <a:pt x="19473" y="22763"/>
                  </a:cubicBezTo>
                  <a:cubicBezTo>
                    <a:pt x="19523" y="22795"/>
                    <a:pt x="19585" y="22828"/>
                    <a:pt x="19664" y="22860"/>
                  </a:cubicBezTo>
                  <a:cubicBezTo>
                    <a:pt x="19739" y="22888"/>
                    <a:pt x="19822" y="22911"/>
                    <a:pt x="19928" y="22931"/>
                  </a:cubicBezTo>
                  <a:cubicBezTo>
                    <a:pt x="20004" y="22946"/>
                    <a:pt x="20089" y="22954"/>
                    <a:pt x="20182" y="22959"/>
                  </a:cubicBezTo>
                  <a:lnTo>
                    <a:pt x="20238" y="22960"/>
                  </a:lnTo>
                  <a:cubicBezTo>
                    <a:pt x="20383" y="22960"/>
                    <a:pt x="20541" y="22940"/>
                    <a:pt x="20719" y="22897"/>
                  </a:cubicBezTo>
                  <a:cubicBezTo>
                    <a:pt x="20885" y="22858"/>
                    <a:pt x="21057" y="22796"/>
                    <a:pt x="21247" y="22709"/>
                  </a:cubicBezTo>
                  <a:cubicBezTo>
                    <a:pt x="21409" y="22636"/>
                    <a:pt x="21577" y="22541"/>
                    <a:pt x="21764" y="22419"/>
                  </a:cubicBezTo>
                  <a:cubicBezTo>
                    <a:pt x="22062" y="22222"/>
                    <a:pt x="22348" y="21983"/>
                    <a:pt x="22611" y="21709"/>
                  </a:cubicBezTo>
                  <a:cubicBezTo>
                    <a:pt x="22638" y="21680"/>
                    <a:pt x="22640" y="21639"/>
                    <a:pt x="22615" y="21610"/>
                  </a:cubicBezTo>
                  <a:cubicBezTo>
                    <a:pt x="22602" y="21597"/>
                    <a:pt x="22582" y="21588"/>
                    <a:pt x="22564" y="21588"/>
                  </a:cubicBezTo>
                  <a:cubicBezTo>
                    <a:pt x="22545" y="21588"/>
                    <a:pt x="22529" y="21596"/>
                    <a:pt x="22516" y="21607"/>
                  </a:cubicBezTo>
                  <a:cubicBezTo>
                    <a:pt x="22305" y="21827"/>
                    <a:pt x="22071" y="22031"/>
                    <a:pt x="21820" y="22212"/>
                  </a:cubicBezTo>
                  <a:cubicBezTo>
                    <a:pt x="21527" y="22419"/>
                    <a:pt x="21244" y="22572"/>
                    <a:pt x="20951" y="22686"/>
                  </a:cubicBezTo>
                  <a:cubicBezTo>
                    <a:pt x="20873" y="22713"/>
                    <a:pt x="20780" y="22742"/>
                    <a:pt x="20689" y="22765"/>
                  </a:cubicBezTo>
                  <a:cubicBezTo>
                    <a:pt x="20597" y="22788"/>
                    <a:pt x="20503" y="22804"/>
                    <a:pt x="20392" y="22817"/>
                  </a:cubicBezTo>
                  <a:cubicBezTo>
                    <a:pt x="20333" y="22822"/>
                    <a:pt x="20273" y="22824"/>
                    <a:pt x="20212" y="22824"/>
                  </a:cubicBezTo>
                  <a:lnTo>
                    <a:pt x="20188" y="22822"/>
                  </a:lnTo>
                  <a:cubicBezTo>
                    <a:pt x="20118" y="22822"/>
                    <a:pt x="20040" y="22815"/>
                    <a:pt x="19957" y="22801"/>
                  </a:cubicBezTo>
                  <a:cubicBezTo>
                    <a:pt x="19852" y="22782"/>
                    <a:pt x="19756" y="22753"/>
                    <a:pt x="19662" y="22716"/>
                  </a:cubicBezTo>
                  <a:cubicBezTo>
                    <a:pt x="19562" y="22667"/>
                    <a:pt x="19466" y="22605"/>
                    <a:pt x="19358" y="22519"/>
                  </a:cubicBezTo>
                  <a:cubicBezTo>
                    <a:pt x="19321" y="22488"/>
                    <a:pt x="19270" y="22445"/>
                    <a:pt x="19221" y="22401"/>
                  </a:cubicBezTo>
                  <a:cubicBezTo>
                    <a:pt x="19109" y="22304"/>
                    <a:pt x="18982" y="22190"/>
                    <a:pt x="18837" y="22106"/>
                  </a:cubicBezTo>
                  <a:cubicBezTo>
                    <a:pt x="18793" y="22083"/>
                    <a:pt x="18747" y="22062"/>
                    <a:pt x="18703" y="22045"/>
                  </a:cubicBezTo>
                  <a:cubicBezTo>
                    <a:pt x="18657" y="22027"/>
                    <a:pt x="18602" y="22012"/>
                    <a:pt x="18535" y="22004"/>
                  </a:cubicBezTo>
                  <a:cubicBezTo>
                    <a:pt x="18509" y="21999"/>
                    <a:pt x="18482" y="21998"/>
                    <a:pt x="18457" y="21998"/>
                  </a:cubicBezTo>
                  <a:cubicBezTo>
                    <a:pt x="18430" y="21998"/>
                    <a:pt x="18403" y="21999"/>
                    <a:pt x="18378" y="22002"/>
                  </a:cubicBezTo>
                  <a:cubicBezTo>
                    <a:pt x="18470" y="21894"/>
                    <a:pt x="18571" y="21767"/>
                    <a:pt x="18666" y="21640"/>
                  </a:cubicBezTo>
                  <a:lnTo>
                    <a:pt x="18758" y="21524"/>
                  </a:lnTo>
                  <a:cubicBezTo>
                    <a:pt x="18927" y="21308"/>
                    <a:pt x="19098" y="21093"/>
                    <a:pt x="19270" y="20879"/>
                  </a:cubicBezTo>
                  <a:cubicBezTo>
                    <a:pt x="19648" y="20419"/>
                    <a:pt x="19993" y="20036"/>
                    <a:pt x="20323" y="19707"/>
                  </a:cubicBezTo>
                  <a:cubicBezTo>
                    <a:pt x="20718" y="19313"/>
                    <a:pt x="21160" y="18939"/>
                    <a:pt x="21639" y="18591"/>
                  </a:cubicBezTo>
                  <a:cubicBezTo>
                    <a:pt x="21649" y="18581"/>
                    <a:pt x="21656" y="18567"/>
                    <a:pt x="21659" y="18552"/>
                  </a:cubicBezTo>
                  <a:cubicBezTo>
                    <a:pt x="21660" y="18535"/>
                    <a:pt x="21653" y="18513"/>
                    <a:pt x="21642" y="18499"/>
                  </a:cubicBezTo>
                  <a:cubicBezTo>
                    <a:pt x="21630" y="18486"/>
                    <a:pt x="21613" y="18479"/>
                    <a:pt x="21597" y="18479"/>
                  </a:cubicBezTo>
                  <a:cubicBezTo>
                    <a:pt x="21583" y="18479"/>
                    <a:pt x="21567" y="18486"/>
                    <a:pt x="21551" y="18498"/>
                  </a:cubicBezTo>
                  <a:cubicBezTo>
                    <a:pt x="21175" y="18768"/>
                    <a:pt x="20821" y="19055"/>
                    <a:pt x="20498" y="19349"/>
                  </a:cubicBezTo>
                  <a:cubicBezTo>
                    <a:pt x="20198" y="19622"/>
                    <a:pt x="19901" y="19922"/>
                    <a:pt x="19586" y="20269"/>
                  </a:cubicBezTo>
                  <a:cubicBezTo>
                    <a:pt x="19286" y="20599"/>
                    <a:pt x="19005" y="20935"/>
                    <a:pt x="18740" y="21252"/>
                  </a:cubicBezTo>
                  <a:lnTo>
                    <a:pt x="18611" y="21413"/>
                  </a:lnTo>
                  <a:cubicBezTo>
                    <a:pt x="18506" y="21544"/>
                    <a:pt x="18406" y="21666"/>
                    <a:pt x="18298" y="21784"/>
                  </a:cubicBezTo>
                  <a:cubicBezTo>
                    <a:pt x="18156" y="21945"/>
                    <a:pt x="17996" y="22090"/>
                    <a:pt x="17818" y="22219"/>
                  </a:cubicBezTo>
                  <a:cubicBezTo>
                    <a:pt x="17644" y="22341"/>
                    <a:pt x="17453" y="22443"/>
                    <a:pt x="17254" y="22519"/>
                  </a:cubicBezTo>
                  <a:cubicBezTo>
                    <a:pt x="16833" y="22671"/>
                    <a:pt x="16382" y="22717"/>
                    <a:pt x="15945" y="22763"/>
                  </a:cubicBezTo>
                  <a:lnTo>
                    <a:pt x="15823" y="22775"/>
                  </a:lnTo>
                  <a:cubicBezTo>
                    <a:pt x="15540" y="22806"/>
                    <a:pt x="15312" y="22838"/>
                    <a:pt x="15102" y="22878"/>
                  </a:cubicBezTo>
                  <a:cubicBezTo>
                    <a:pt x="15089" y="22860"/>
                    <a:pt x="15071" y="22839"/>
                    <a:pt x="15052" y="22822"/>
                  </a:cubicBezTo>
                  <a:cubicBezTo>
                    <a:pt x="15035" y="22808"/>
                    <a:pt x="15017" y="22794"/>
                    <a:pt x="15002" y="22781"/>
                  </a:cubicBezTo>
                  <a:lnTo>
                    <a:pt x="14977" y="22763"/>
                  </a:lnTo>
                  <a:lnTo>
                    <a:pt x="14908" y="22703"/>
                  </a:lnTo>
                  <a:cubicBezTo>
                    <a:pt x="14838" y="22643"/>
                    <a:pt x="14737" y="22545"/>
                    <a:pt x="14657" y="22429"/>
                  </a:cubicBezTo>
                  <a:cubicBezTo>
                    <a:pt x="14635" y="22391"/>
                    <a:pt x="14608" y="22343"/>
                    <a:pt x="14587" y="22291"/>
                  </a:cubicBezTo>
                  <a:cubicBezTo>
                    <a:pt x="14572" y="22243"/>
                    <a:pt x="14561" y="22197"/>
                    <a:pt x="14556" y="22147"/>
                  </a:cubicBezTo>
                  <a:cubicBezTo>
                    <a:pt x="14552" y="22077"/>
                    <a:pt x="14558" y="22012"/>
                    <a:pt x="14571" y="21952"/>
                  </a:cubicBezTo>
                  <a:cubicBezTo>
                    <a:pt x="14611" y="21761"/>
                    <a:pt x="14693" y="21587"/>
                    <a:pt x="14780" y="21410"/>
                  </a:cubicBezTo>
                  <a:cubicBezTo>
                    <a:pt x="14836" y="21300"/>
                    <a:pt x="14898" y="21179"/>
                    <a:pt x="14963" y="21057"/>
                  </a:cubicBezTo>
                  <a:lnTo>
                    <a:pt x="14989" y="21011"/>
                  </a:lnTo>
                  <a:cubicBezTo>
                    <a:pt x="15052" y="20889"/>
                    <a:pt x="15114" y="20768"/>
                    <a:pt x="15175" y="20646"/>
                  </a:cubicBezTo>
                  <a:cubicBezTo>
                    <a:pt x="15315" y="20362"/>
                    <a:pt x="15418" y="20118"/>
                    <a:pt x="15499" y="19878"/>
                  </a:cubicBezTo>
                  <a:cubicBezTo>
                    <a:pt x="15586" y="19615"/>
                    <a:pt x="15638" y="19346"/>
                    <a:pt x="15651" y="19075"/>
                  </a:cubicBezTo>
                  <a:cubicBezTo>
                    <a:pt x="15664" y="18796"/>
                    <a:pt x="15624" y="18502"/>
                    <a:pt x="15533" y="18200"/>
                  </a:cubicBezTo>
                  <a:cubicBezTo>
                    <a:pt x="15523" y="18170"/>
                    <a:pt x="15499" y="18150"/>
                    <a:pt x="15471" y="18150"/>
                  </a:cubicBezTo>
                  <a:cubicBezTo>
                    <a:pt x="15444" y="18156"/>
                    <a:pt x="15425" y="18167"/>
                    <a:pt x="15414" y="18184"/>
                  </a:cubicBezTo>
                  <a:cubicBezTo>
                    <a:pt x="15405" y="18199"/>
                    <a:pt x="15404" y="18215"/>
                    <a:pt x="15408" y="18229"/>
                  </a:cubicBezTo>
                  <a:cubicBezTo>
                    <a:pt x="15437" y="18327"/>
                    <a:pt x="15463" y="18426"/>
                    <a:pt x="15480" y="18523"/>
                  </a:cubicBezTo>
                  <a:cubicBezTo>
                    <a:pt x="15499" y="18614"/>
                    <a:pt x="15509" y="18706"/>
                    <a:pt x="15516" y="18796"/>
                  </a:cubicBezTo>
                  <a:cubicBezTo>
                    <a:pt x="15523" y="18910"/>
                    <a:pt x="15523" y="19009"/>
                    <a:pt x="15519" y="19108"/>
                  </a:cubicBezTo>
                  <a:cubicBezTo>
                    <a:pt x="15513" y="19226"/>
                    <a:pt x="15494" y="19339"/>
                    <a:pt x="15477" y="19441"/>
                  </a:cubicBezTo>
                  <a:cubicBezTo>
                    <a:pt x="15444" y="19614"/>
                    <a:pt x="15392" y="19793"/>
                    <a:pt x="15322" y="19978"/>
                  </a:cubicBezTo>
                  <a:cubicBezTo>
                    <a:pt x="15253" y="20168"/>
                    <a:pt x="15167" y="20348"/>
                    <a:pt x="15092" y="20498"/>
                  </a:cubicBezTo>
                  <a:cubicBezTo>
                    <a:pt x="15016" y="20653"/>
                    <a:pt x="14940" y="20796"/>
                    <a:pt x="14865" y="20936"/>
                  </a:cubicBezTo>
                  <a:lnTo>
                    <a:pt x="14848" y="20968"/>
                  </a:lnTo>
                  <a:lnTo>
                    <a:pt x="14822" y="21020"/>
                  </a:lnTo>
                  <a:cubicBezTo>
                    <a:pt x="14769" y="21116"/>
                    <a:pt x="14717" y="21215"/>
                    <a:pt x="14667" y="21314"/>
                  </a:cubicBezTo>
                  <a:cubicBezTo>
                    <a:pt x="14599" y="21445"/>
                    <a:pt x="14546" y="21554"/>
                    <a:pt x="14506" y="21659"/>
                  </a:cubicBezTo>
                  <a:cubicBezTo>
                    <a:pt x="14467" y="21746"/>
                    <a:pt x="14439" y="21846"/>
                    <a:pt x="14416" y="21956"/>
                  </a:cubicBezTo>
                  <a:cubicBezTo>
                    <a:pt x="14401" y="22034"/>
                    <a:pt x="14400" y="22114"/>
                    <a:pt x="14408" y="22203"/>
                  </a:cubicBezTo>
                  <a:cubicBezTo>
                    <a:pt x="14417" y="22279"/>
                    <a:pt x="14444" y="22363"/>
                    <a:pt x="14493" y="22455"/>
                  </a:cubicBezTo>
                  <a:cubicBezTo>
                    <a:pt x="14543" y="22552"/>
                    <a:pt x="14617" y="22636"/>
                    <a:pt x="14681" y="22702"/>
                  </a:cubicBezTo>
                  <a:cubicBezTo>
                    <a:pt x="14723" y="22745"/>
                    <a:pt x="14767" y="22786"/>
                    <a:pt x="14812" y="22824"/>
                  </a:cubicBezTo>
                  <a:lnTo>
                    <a:pt x="14862" y="22865"/>
                  </a:lnTo>
                  <a:lnTo>
                    <a:pt x="14890" y="22888"/>
                  </a:lnTo>
                  <a:lnTo>
                    <a:pt x="14933" y="22923"/>
                  </a:lnTo>
                  <a:cubicBezTo>
                    <a:pt x="14673" y="22973"/>
                    <a:pt x="14420" y="23054"/>
                    <a:pt x="14177" y="23160"/>
                  </a:cubicBezTo>
                  <a:cubicBezTo>
                    <a:pt x="13950" y="23256"/>
                    <a:pt x="13719" y="23392"/>
                    <a:pt x="13491" y="23565"/>
                  </a:cubicBezTo>
                  <a:cubicBezTo>
                    <a:pt x="13311" y="23701"/>
                    <a:pt x="13132" y="23866"/>
                    <a:pt x="12928" y="24089"/>
                  </a:cubicBezTo>
                  <a:cubicBezTo>
                    <a:pt x="12863" y="24159"/>
                    <a:pt x="12801" y="24231"/>
                    <a:pt x="12739" y="24303"/>
                  </a:cubicBezTo>
                  <a:lnTo>
                    <a:pt x="12686" y="24365"/>
                  </a:lnTo>
                  <a:cubicBezTo>
                    <a:pt x="12599" y="24465"/>
                    <a:pt x="12514" y="24567"/>
                    <a:pt x="12431" y="24669"/>
                  </a:cubicBezTo>
                  <a:cubicBezTo>
                    <a:pt x="12316" y="24810"/>
                    <a:pt x="12202" y="24949"/>
                    <a:pt x="12089" y="25090"/>
                  </a:cubicBezTo>
                  <a:lnTo>
                    <a:pt x="11918" y="25300"/>
                  </a:lnTo>
                  <a:lnTo>
                    <a:pt x="11947" y="25278"/>
                  </a:lnTo>
                  <a:lnTo>
                    <a:pt x="11881" y="25343"/>
                  </a:lnTo>
                  <a:lnTo>
                    <a:pt x="11836" y="25396"/>
                  </a:lnTo>
                  <a:lnTo>
                    <a:pt x="11737" y="25517"/>
                  </a:lnTo>
                  <a:cubicBezTo>
                    <a:pt x="11743" y="25054"/>
                    <a:pt x="11710" y="24592"/>
                    <a:pt x="11674" y="24121"/>
                  </a:cubicBezTo>
                  <a:lnTo>
                    <a:pt x="11665" y="24017"/>
                  </a:lnTo>
                  <a:cubicBezTo>
                    <a:pt x="11628" y="23540"/>
                    <a:pt x="11585" y="23000"/>
                    <a:pt x="11570" y="22476"/>
                  </a:cubicBezTo>
                  <a:cubicBezTo>
                    <a:pt x="11563" y="22206"/>
                    <a:pt x="11563" y="21940"/>
                    <a:pt x="11569" y="21683"/>
                  </a:cubicBezTo>
                  <a:cubicBezTo>
                    <a:pt x="11577" y="21389"/>
                    <a:pt x="11602" y="21094"/>
                    <a:pt x="11628" y="20819"/>
                  </a:cubicBezTo>
                  <a:lnTo>
                    <a:pt x="11671" y="20381"/>
                  </a:lnTo>
                  <a:lnTo>
                    <a:pt x="11674" y="20336"/>
                  </a:lnTo>
                  <a:cubicBezTo>
                    <a:pt x="11712" y="19953"/>
                    <a:pt x="11753" y="19556"/>
                    <a:pt x="11779" y="19167"/>
                  </a:cubicBezTo>
                  <a:cubicBezTo>
                    <a:pt x="11820" y="18499"/>
                    <a:pt x="11809" y="17916"/>
                    <a:pt x="11746" y="17384"/>
                  </a:cubicBezTo>
                  <a:cubicBezTo>
                    <a:pt x="11735" y="17303"/>
                    <a:pt x="11724" y="17224"/>
                    <a:pt x="11710" y="17143"/>
                  </a:cubicBezTo>
                  <a:cubicBezTo>
                    <a:pt x="11764" y="17135"/>
                    <a:pt x="11822" y="17116"/>
                    <a:pt x="11882" y="17087"/>
                  </a:cubicBezTo>
                  <a:cubicBezTo>
                    <a:pt x="11971" y="17048"/>
                    <a:pt x="12053" y="17000"/>
                    <a:pt x="12129" y="16944"/>
                  </a:cubicBezTo>
                  <a:cubicBezTo>
                    <a:pt x="12198" y="16893"/>
                    <a:pt x="12270" y="16831"/>
                    <a:pt x="12353" y="16750"/>
                  </a:cubicBezTo>
                  <a:cubicBezTo>
                    <a:pt x="12435" y="16663"/>
                    <a:pt x="12507" y="16566"/>
                    <a:pt x="12554" y="16501"/>
                  </a:cubicBezTo>
                  <a:cubicBezTo>
                    <a:pt x="12676" y="16332"/>
                    <a:pt x="12768" y="16146"/>
                    <a:pt x="12827" y="16023"/>
                  </a:cubicBezTo>
                  <a:cubicBezTo>
                    <a:pt x="12902" y="15863"/>
                    <a:pt x="12976" y="15691"/>
                    <a:pt x="13053" y="15496"/>
                  </a:cubicBezTo>
                  <a:cubicBezTo>
                    <a:pt x="13180" y="15175"/>
                    <a:pt x="13308" y="14930"/>
                    <a:pt x="13455" y="14720"/>
                  </a:cubicBezTo>
                  <a:cubicBezTo>
                    <a:pt x="13555" y="14587"/>
                    <a:pt x="13669" y="14469"/>
                    <a:pt x="13791" y="14370"/>
                  </a:cubicBezTo>
                  <a:cubicBezTo>
                    <a:pt x="13848" y="14325"/>
                    <a:pt x="13910" y="14283"/>
                    <a:pt x="13972" y="14246"/>
                  </a:cubicBezTo>
                  <a:cubicBezTo>
                    <a:pt x="14042" y="14204"/>
                    <a:pt x="14121" y="14164"/>
                    <a:pt x="14219" y="14121"/>
                  </a:cubicBezTo>
                  <a:cubicBezTo>
                    <a:pt x="14431" y="14034"/>
                    <a:pt x="14681" y="13969"/>
                    <a:pt x="14960" y="13930"/>
                  </a:cubicBezTo>
                  <a:lnTo>
                    <a:pt x="14933" y="13923"/>
                  </a:lnTo>
                  <a:cubicBezTo>
                    <a:pt x="15185" y="13899"/>
                    <a:pt x="15448" y="13884"/>
                    <a:pt x="15756" y="13884"/>
                  </a:cubicBezTo>
                  <a:cubicBezTo>
                    <a:pt x="15865" y="13884"/>
                    <a:pt x="15974" y="13887"/>
                    <a:pt x="16086" y="13890"/>
                  </a:cubicBezTo>
                  <a:cubicBezTo>
                    <a:pt x="16212" y="13962"/>
                    <a:pt x="16339" y="14049"/>
                    <a:pt x="16495" y="14177"/>
                  </a:cubicBezTo>
                  <a:lnTo>
                    <a:pt x="16607" y="14272"/>
                  </a:lnTo>
                  <a:cubicBezTo>
                    <a:pt x="16755" y="14397"/>
                    <a:pt x="16906" y="14523"/>
                    <a:pt x="17073" y="14628"/>
                  </a:cubicBezTo>
                  <a:lnTo>
                    <a:pt x="17053" y="14641"/>
                  </a:lnTo>
                  <a:cubicBezTo>
                    <a:pt x="17012" y="14684"/>
                    <a:pt x="16974" y="14732"/>
                    <a:pt x="16941" y="14782"/>
                  </a:cubicBezTo>
                  <a:cubicBezTo>
                    <a:pt x="16908" y="14829"/>
                    <a:pt x="16885" y="14881"/>
                    <a:pt x="16862" y="14931"/>
                  </a:cubicBezTo>
                  <a:cubicBezTo>
                    <a:pt x="16841" y="14973"/>
                    <a:pt x="16826" y="15022"/>
                    <a:pt x="16814" y="15079"/>
                  </a:cubicBezTo>
                  <a:cubicBezTo>
                    <a:pt x="16801" y="15131"/>
                    <a:pt x="16797" y="15181"/>
                    <a:pt x="16793" y="15234"/>
                  </a:cubicBezTo>
                  <a:cubicBezTo>
                    <a:pt x="16791" y="15287"/>
                    <a:pt x="16797" y="15339"/>
                    <a:pt x="16801" y="15389"/>
                  </a:cubicBezTo>
                  <a:cubicBezTo>
                    <a:pt x="16814" y="15499"/>
                    <a:pt x="16852" y="15606"/>
                    <a:pt x="16885" y="15687"/>
                  </a:cubicBezTo>
                  <a:cubicBezTo>
                    <a:pt x="16915" y="15769"/>
                    <a:pt x="16958" y="15849"/>
                    <a:pt x="17022" y="15952"/>
                  </a:cubicBezTo>
                  <a:cubicBezTo>
                    <a:pt x="17084" y="16056"/>
                    <a:pt x="17152" y="16149"/>
                    <a:pt x="17216" y="16237"/>
                  </a:cubicBezTo>
                  <a:cubicBezTo>
                    <a:pt x="17268" y="16307"/>
                    <a:pt x="17321" y="16375"/>
                    <a:pt x="17374" y="16444"/>
                  </a:cubicBezTo>
                  <a:cubicBezTo>
                    <a:pt x="17468" y="16566"/>
                    <a:pt x="17555" y="16678"/>
                    <a:pt x="17637" y="16796"/>
                  </a:cubicBezTo>
                  <a:cubicBezTo>
                    <a:pt x="17738" y="16946"/>
                    <a:pt x="17804" y="17066"/>
                    <a:pt x="17850" y="17188"/>
                  </a:cubicBezTo>
                  <a:cubicBezTo>
                    <a:pt x="17864" y="17231"/>
                    <a:pt x="17874" y="17265"/>
                    <a:pt x="17884" y="17300"/>
                  </a:cubicBezTo>
                  <a:cubicBezTo>
                    <a:pt x="17891" y="17330"/>
                    <a:pt x="17919" y="17350"/>
                    <a:pt x="17947" y="17350"/>
                  </a:cubicBezTo>
                  <a:cubicBezTo>
                    <a:pt x="17975" y="17346"/>
                    <a:pt x="17991" y="17337"/>
                    <a:pt x="18001" y="17320"/>
                  </a:cubicBezTo>
                  <a:cubicBezTo>
                    <a:pt x="18011" y="17303"/>
                    <a:pt x="18012" y="17287"/>
                    <a:pt x="18008" y="17271"/>
                  </a:cubicBezTo>
                  <a:cubicBezTo>
                    <a:pt x="17940" y="16978"/>
                    <a:pt x="17769" y="16724"/>
                    <a:pt x="17604" y="16477"/>
                  </a:cubicBezTo>
                  <a:lnTo>
                    <a:pt x="17583" y="16445"/>
                  </a:lnTo>
                  <a:lnTo>
                    <a:pt x="17522" y="16353"/>
                  </a:lnTo>
                  <a:cubicBezTo>
                    <a:pt x="17364" y="16118"/>
                    <a:pt x="17201" y="15873"/>
                    <a:pt x="17096" y="15606"/>
                  </a:cubicBezTo>
                  <a:cubicBezTo>
                    <a:pt x="17060" y="15506"/>
                    <a:pt x="17038" y="15412"/>
                    <a:pt x="17030" y="15320"/>
                  </a:cubicBezTo>
                  <a:cubicBezTo>
                    <a:pt x="17027" y="15259"/>
                    <a:pt x="17030" y="15198"/>
                    <a:pt x="17041" y="15138"/>
                  </a:cubicBezTo>
                  <a:cubicBezTo>
                    <a:pt x="17055" y="15073"/>
                    <a:pt x="17074" y="15015"/>
                    <a:pt x="17103" y="14954"/>
                  </a:cubicBezTo>
                  <a:cubicBezTo>
                    <a:pt x="17124" y="14910"/>
                    <a:pt x="17152" y="14868"/>
                    <a:pt x="17179" y="14825"/>
                  </a:cubicBezTo>
                  <a:lnTo>
                    <a:pt x="17225" y="14760"/>
                  </a:lnTo>
                  <a:lnTo>
                    <a:pt x="17259" y="14716"/>
                  </a:lnTo>
                  <a:cubicBezTo>
                    <a:pt x="17281" y="14730"/>
                    <a:pt x="17310" y="14743"/>
                    <a:pt x="17337" y="14753"/>
                  </a:cubicBezTo>
                  <a:cubicBezTo>
                    <a:pt x="17405" y="14782"/>
                    <a:pt x="17476" y="14802"/>
                    <a:pt x="17548" y="14821"/>
                  </a:cubicBezTo>
                  <a:cubicBezTo>
                    <a:pt x="17696" y="14859"/>
                    <a:pt x="17853" y="14892"/>
                    <a:pt x="18028" y="14918"/>
                  </a:cubicBezTo>
                  <a:cubicBezTo>
                    <a:pt x="18250" y="14953"/>
                    <a:pt x="18486" y="14971"/>
                    <a:pt x="18729" y="14971"/>
                  </a:cubicBezTo>
                  <a:cubicBezTo>
                    <a:pt x="19096" y="14971"/>
                    <a:pt x="19497" y="14930"/>
                    <a:pt x="19922" y="14849"/>
                  </a:cubicBezTo>
                  <a:cubicBezTo>
                    <a:pt x="20224" y="14792"/>
                    <a:pt x="20536" y="14710"/>
                    <a:pt x="20877" y="14607"/>
                  </a:cubicBezTo>
                  <a:cubicBezTo>
                    <a:pt x="20941" y="14588"/>
                    <a:pt x="21002" y="14569"/>
                    <a:pt x="21064" y="14548"/>
                  </a:cubicBezTo>
                  <a:lnTo>
                    <a:pt x="21064" y="14548"/>
                  </a:lnTo>
                  <a:cubicBezTo>
                    <a:pt x="21060" y="14559"/>
                    <a:pt x="21066" y="14576"/>
                    <a:pt x="21079" y="14591"/>
                  </a:cubicBezTo>
                  <a:cubicBezTo>
                    <a:pt x="21182" y="14701"/>
                    <a:pt x="21300" y="14799"/>
                    <a:pt x="21410" y="14894"/>
                  </a:cubicBezTo>
                  <a:cubicBezTo>
                    <a:pt x="21553" y="15010"/>
                    <a:pt x="21660" y="15094"/>
                    <a:pt x="21762" y="15162"/>
                  </a:cubicBezTo>
                  <a:cubicBezTo>
                    <a:pt x="21886" y="15249"/>
                    <a:pt x="22014" y="15319"/>
                    <a:pt x="22144" y="15375"/>
                  </a:cubicBezTo>
                  <a:cubicBezTo>
                    <a:pt x="22215" y="15407"/>
                    <a:pt x="22288" y="15434"/>
                    <a:pt x="22363" y="15460"/>
                  </a:cubicBezTo>
                  <a:cubicBezTo>
                    <a:pt x="22449" y="15489"/>
                    <a:pt x="22542" y="15512"/>
                    <a:pt x="22658" y="15533"/>
                  </a:cubicBezTo>
                  <a:cubicBezTo>
                    <a:pt x="22812" y="15562"/>
                    <a:pt x="22980" y="15576"/>
                    <a:pt x="23168" y="15579"/>
                  </a:cubicBezTo>
                  <a:lnTo>
                    <a:pt x="23200" y="15579"/>
                  </a:lnTo>
                  <a:cubicBezTo>
                    <a:pt x="23362" y="15579"/>
                    <a:pt x="23527" y="15568"/>
                    <a:pt x="23687" y="15556"/>
                  </a:cubicBezTo>
                  <a:lnTo>
                    <a:pt x="23734" y="15553"/>
                  </a:lnTo>
                  <a:lnTo>
                    <a:pt x="23786" y="15547"/>
                  </a:lnTo>
                  <a:lnTo>
                    <a:pt x="23835" y="15543"/>
                  </a:lnTo>
                  <a:cubicBezTo>
                    <a:pt x="23974" y="15533"/>
                    <a:pt x="24115" y="15524"/>
                    <a:pt x="24254" y="15519"/>
                  </a:cubicBezTo>
                  <a:cubicBezTo>
                    <a:pt x="24290" y="15517"/>
                    <a:pt x="24325" y="15517"/>
                    <a:pt x="24361" y="15517"/>
                  </a:cubicBezTo>
                  <a:cubicBezTo>
                    <a:pt x="24517" y="15517"/>
                    <a:pt x="24671" y="15527"/>
                    <a:pt x="24822" y="15550"/>
                  </a:cubicBezTo>
                  <a:cubicBezTo>
                    <a:pt x="24891" y="15563"/>
                    <a:pt x="24958" y="15579"/>
                    <a:pt x="25028" y="15596"/>
                  </a:cubicBezTo>
                  <a:lnTo>
                    <a:pt x="25031" y="15596"/>
                  </a:lnTo>
                  <a:cubicBezTo>
                    <a:pt x="25077" y="15596"/>
                    <a:pt x="25100" y="15582"/>
                    <a:pt x="25107" y="15555"/>
                  </a:cubicBezTo>
                  <a:cubicBezTo>
                    <a:pt x="25113" y="15539"/>
                    <a:pt x="25110" y="15519"/>
                    <a:pt x="25102" y="15503"/>
                  </a:cubicBezTo>
                  <a:cubicBezTo>
                    <a:pt x="25093" y="15489"/>
                    <a:pt x="25080" y="15477"/>
                    <a:pt x="25066" y="15476"/>
                  </a:cubicBezTo>
                  <a:cubicBezTo>
                    <a:pt x="24895" y="15431"/>
                    <a:pt x="24712" y="15399"/>
                    <a:pt x="24521" y="15384"/>
                  </a:cubicBezTo>
                  <a:cubicBezTo>
                    <a:pt x="24402" y="15375"/>
                    <a:pt x="24277" y="15371"/>
                    <a:pt x="24103" y="15371"/>
                  </a:cubicBezTo>
                  <a:lnTo>
                    <a:pt x="23957" y="15371"/>
                  </a:lnTo>
                  <a:lnTo>
                    <a:pt x="23796" y="15375"/>
                  </a:lnTo>
                  <a:cubicBezTo>
                    <a:pt x="23694" y="15377"/>
                    <a:pt x="23592" y="15378"/>
                    <a:pt x="23490" y="15378"/>
                  </a:cubicBezTo>
                  <a:lnTo>
                    <a:pt x="23392" y="15377"/>
                  </a:lnTo>
                  <a:cubicBezTo>
                    <a:pt x="23171" y="15374"/>
                    <a:pt x="22982" y="15359"/>
                    <a:pt x="22811" y="15332"/>
                  </a:cubicBezTo>
                  <a:lnTo>
                    <a:pt x="22783" y="15331"/>
                  </a:lnTo>
                  <a:cubicBezTo>
                    <a:pt x="22752" y="15323"/>
                    <a:pt x="22716" y="15313"/>
                    <a:pt x="22676" y="15303"/>
                  </a:cubicBezTo>
                  <a:cubicBezTo>
                    <a:pt x="22636" y="15292"/>
                    <a:pt x="22592" y="15282"/>
                    <a:pt x="22551" y="15269"/>
                  </a:cubicBezTo>
                  <a:cubicBezTo>
                    <a:pt x="22479" y="15247"/>
                    <a:pt x="22403" y="15220"/>
                    <a:pt x="22317" y="15183"/>
                  </a:cubicBezTo>
                  <a:cubicBezTo>
                    <a:pt x="22220" y="15138"/>
                    <a:pt x="22123" y="15086"/>
                    <a:pt x="22021" y="15023"/>
                  </a:cubicBezTo>
                  <a:cubicBezTo>
                    <a:pt x="21927" y="14966"/>
                    <a:pt x="21838" y="14903"/>
                    <a:pt x="21749" y="14838"/>
                  </a:cubicBezTo>
                  <a:lnTo>
                    <a:pt x="21660" y="14773"/>
                  </a:lnTo>
                  <a:lnTo>
                    <a:pt x="21619" y="14743"/>
                  </a:lnTo>
                  <a:cubicBezTo>
                    <a:pt x="21573" y="14709"/>
                    <a:pt x="21525" y="14677"/>
                    <a:pt x="21479" y="14643"/>
                  </a:cubicBezTo>
                  <a:cubicBezTo>
                    <a:pt x="21426" y="14605"/>
                    <a:pt x="21374" y="14571"/>
                    <a:pt x="21318" y="14538"/>
                  </a:cubicBezTo>
                  <a:cubicBezTo>
                    <a:pt x="21287" y="14519"/>
                    <a:pt x="21254" y="14500"/>
                    <a:pt x="21221" y="14485"/>
                  </a:cubicBezTo>
                  <a:cubicBezTo>
                    <a:pt x="21402" y="14430"/>
                    <a:pt x="21594" y="14362"/>
                    <a:pt x="21804" y="14282"/>
                  </a:cubicBezTo>
                  <a:cubicBezTo>
                    <a:pt x="22302" y="14090"/>
                    <a:pt x="22796" y="13881"/>
                    <a:pt x="23275" y="13676"/>
                  </a:cubicBezTo>
                  <a:lnTo>
                    <a:pt x="23634" y="13524"/>
                  </a:lnTo>
                  <a:cubicBezTo>
                    <a:pt x="23921" y="13403"/>
                    <a:pt x="24254" y="13264"/>
                    <a:pt x="24590" y="13140"/>
                  </a:cubicBezTo>
                  <a:cubicBezTo>
                    <a:pt x="24655" y="13114"/>
                    <a:pt x="24721" y="13091"/>
                    <a:pt x="24790" y="13068"/>
                  </a:cubicBezTo>
                  <a:cubicBezTo>
                    <a:pt x="24827" y="13054"/>
                    <a:pt x="24845" y="13025"/>
                    <a:pt x="24840" y="12991"/>
                  </a:cubicBezTo>
                  <a:cubicBezTo>
                    <a:pt x="24833" y="12962"/>
                    <a:pt x="24804" y="12939"/>
                    <a:pt x="24777" y="12939"/>
                  </a:cubicBezTo>
                  <a:cubicBezTo>
                    <a:pt x="24205" y="13136"/>
                    <a:pt x="23657" y="13363"/>
                    <a:pt x="23171" y="13561"/>
                  </a:cubicBezTo>
                  <a:lnTo>
                    <a:pt x="23145" y="13573"/>
                  </a:lnTo>
                  <a:cubicBezTo>
                    <a:pt x="22732" y="13743"/>
                    <a:pt x="22302" y="13919"/>
                    <a:pt x="21877" y="14077"/>
                  </a:cubicBezTo>
                  <a:cubicBezTo>
                    <a:pt x="21412" y="14248"/>
                    <a:pt x="20998" y="14383"/>
                    <a:pt x="20606" y="14486"/>
                  </a:cubicBezTo>
                  <a:cubicBezTo>
                    <a:pt x="20159" y="14608"/>
                    <a:pt x="19713" y="14689"/>
                    <a:pt x="19279" y="14729"/>
                  </a:cubicBezTo>
                  <a:cubicBezTo>
                    <a:pt x="19117" y="14743"/>
                    <a:pt x="18949" y="14749"/>
                    <a:pt x="18786" y="14749"/>
                  </a:cubicBezTo>
                  <a:cubicBezTo>
                    <a:pt x="18739" y="14749"/>
                    <a:pt x="18690" y="14749"/>
                    <a:pt x="18644" y="14746"/>
                  </a:cubicBezTo>
                  <a:cubicBezTo>
                    <a:pt x="18436" y="14743"/>
                    <a:pt x="18220" y="14722"/>
                    <a:pt x="17985" y="14684"/>
                  </a:cubicBezTo>
                  <a:cubicBezTo>
                    <a:pt x="17876" y="14664"/>
                    <a:pt x="17762" y="14641"/>
                    <a:pt x="17653" y="14614"/>
                  </a:cubicBezTo>
                  <a:cubicBezTo>
                    <a:pt x="17551" y="14588"/>
                    <a:pt x="17452" y="14556"/>
                    <a:pt x="17351" y="14516"/>
                  </a:cubicBezTo>
                  <a:cubicBezTo>
                    <a:pt x="17242" y="14464"/>
                    <a:pt x="17136" y="14404"/>
                    <a:pt x="17035" y="14335"/>
                  </a:cubicBezTo>
                  <a:cubicBezTo>
                    <a:pt x="16966" y="14289"/>
                    <a:pt x="16900" y="14239"/>
                    <a:pt x="16834" y="14190"/>
                  </a:cubicBezTo>
                  <a:lnTo>
                    <a:pt x="16791" y="14157"/>
                  </a:lnTo>
                  <a:lnTo>
                    <a:pt x="16734" y="14114"/>
                  </a:lnTo>
                  <a:cubicBezTo>
                    <a:pt x="16617" y="14026"/>
                    <a:pt x="16520" y="13959"/>
                    <a:pt x="16426" y="13901"/>
                  </a:cubicBezTo>
                  <a:lnTo>
                    <a:pt x="16398" y="13883"/>
                  </a:lnTo>
                  <a:lnTo>
                    <a:pt x="16398" y="13883"/>
                  </a:lnTo>
                  <a:cubicBezTo>
                    <a:pt x="16547" y="13896"/>
                    <a:pt x="16698" y="13899"/>
                    <a:pt x="16850" y="13899"/>
                  </a:cubicBezTo>
                  <a:cubicBezTo>
                    <a:pt x="17252" y="13899"/>
                    <a:pt x="17560" y="13876"/>
                    <a:pt x="17850" y="13822"/>
                  </a:cubicBezTo>
                  <a:cubicBezTo>
                    <a:pt x="18072" y="13779"/>
                    <a:pt x="18292" y="13709"/>
                    <a:pt x="18502" y="13614"/>
                  </a:cubicBezTo>
                  <a:cubicBezTo>
                    <a:pt x="18704" y="13521"/>
                    <a:pt x="18903" y="13387"/>
                    <a:pt x="19089" y="13219"/>
                  </a:cubicBezTo>
                  <a:cubicBezTo>
                    <a:pt x="19171" y="13143"/>
                    <a:pt x="19254" y="13051"/>
                    <a:pt x="19346" y="12939"/>
                  </a:cubicBezTo>
                  <a:cubicBezTo>
                    <a:pt x="19425" y="12836"/>
                    <a:pt x="19499" y="12719"/>
                    <a:pt x="19576" y="12573"/>
                  </a:cubicBezTo>
                  <a:cubicBezTo>
                    <a:pt x="19648" y="12436"/>
                    <a:pt x="19705" y="12294"/>
                    <a:pt x="19759" y="12161"/>
                  </a:cubicBezTo>
                  <a:lnTo>
                    <a:pt x="19835" y="11967"/>
                  </a:lnTo>
                  <a:lnTo>
                    <a:pt x="19909" y="11773"/>
                  </a:lnTo>
                  <a:cubicBezTo>
                    <a:pt x="19960" y="11646"/>
                    <a:pt x="20014" y="11520"/>
                    <a:pt x="20073" y="11397"/>
                  </a:cubicBezTo>
                  <a:cubicBezTo>
                    <a:pt x="20133" y="11274"/>
                    <a:pt x="20205" y="11154"/>
                    <a:pt x="20287" y="11040"/>
                  </a:cubicBezTo>
                  <a:cubicBezTo>
                    <a:pt x="20471" y="10795"/>
                    <a:pt x="20707" y="10586"/>
                    <a:pt x="20934" y="10384"/>
                  </a:cubicBezTo>
                  <a:cubicBezTo>
                    <a:pt x="21103" y="10232"/>
                    <a:pt x="21261" y="10089"/>
                    <a:pt x="21405" y="9939"/>
                  </a:cubicBezTo>
                  <a:cubicBezTo>
                    <a:pt x="21429" y="9911"/>
                    <a:pt x="21426" y="9873"/>
                    <a:pt x="21403" y="9847"/>
                  </a:cubicBezTo>
                  <a:cubicBezTo>
                    <a:pt x="21390" y="9834"/>
                    <a:pt x="21374" y="9830"/>
                    <a:pt x="21359" y="9830"/>
                  </a:cubicBezTo>
                  <a:cubicBezTo>
                    <a:pt x="21340" y="9830"/>
                    <a:pt x="21324" y="9837"/>
                    <a:pt x="21311" y="9848"/>
                  </a:cubicBezTo>
                  <a:cubicBezTo>
                    <a:pt x="21158" y="10013"/>
                    <a:pt x="20984" y="10167"/>
                    <a:pt x="20829" y="10304"/>
                  </a:cubicBezTo>
                  <a:cubicBezTo>
                    <a:pt x="20639" y="10470"/>
                    <a:pt x="20445" y="10642"/>
                    <a:pt x="20276" y="10832"/>
                  </a:cubicBezTo>
                  <a:cubicBezTo>
                    <a:pt x="20139" y="10989"/>
                    <a:pt x="20019" y="11172"/>
                    <a:pt x="19911" y="11392"/>
                  </a:cubicBezTo>
                  <a:cubicBezTo>
                    <a:pt x="19830" y="11555"/>
                    <a:pt x="19764" y="11727"/>
                    <a:pt x="19700" y="11892"/>
                  </a:cubicBezTo>
                  <a:lnTo>
                    <a:pt x="19664" y="11984"/>
                  </a:lnTo>
                  <a:cubicBezTo>
                    <a:pt x="19599" y="12146"/>
                    <a:pt x="19543" y="12276"/>
                    <a:pt x="19487" y="12393"/>
                  </a:cubicBezTo>
                  <a:cubicBezTo>
                    <a:pt x="19420" y="12531"/>
                    <a:pt x="19342" y="12660"/>
                    <a:pt x="19257" y="12777"/>
                  </a:cubicBezTo>
                  <a:cubicBezTo>
                    <a:pt x="19142" y="12929"/>
                    <a:pt x="19005" y="13070"/>
                    <a:pt x="18852" y="13193"/>
                  </a:cubicBezTo>
                  <a:cubicBezTo>
                    <a:pt x="18697" y="13310"/>
                    <a:pt x="18538" y="13406"/>
                    <a:pt x="18360" y="13482"/>
                  </a:cubicBezTo>
                  <a:cubicBezTo>
                    <a:pt x="18150" y="13567"/>
                    <a:pt x="17920" y="13626"/>
                    <a:pt x="17656" y="13662"/>
                  </a:cubicBezTo>
                  <a:cubicBezTo>
                    <a:pt x="17432" y="13690"/>
                    <a:pt x="17193" y="13703"/>
                    <a:pt x="16905" y="13703"/>
                  </a:cubicBezTo>
                  <a:cubicBezTo>
                    <a:pt x="16692" y="13703"/>
                    <a:pt x="16481" y="13696"/>
                    <a:pt x="16267" y="13689"/>
                  </a:cubicBezTo>
                  <a:lnTo>
                    <a:pt x="16097" y="13683"/>
                  </a:lnTo>
                  <a:cubicBezTo>
                    <a:pt x="15960" y="13680"/>
                    <a:pt x="15822" y="13676"/>
                    <a:pt x="15685" y="13676"/>
                  </a:cubicBezTo>
                  <a:cubicBezTo>
                    <a:pt x="15218" y="13676"/>
                    <a:pt x="14867" y="13710"/>
                    <a:pt x="14539" y="13789"/>
                  </a:cubicBezTo>
                  <a:cubicBezTo>
                    <a:pt x="14285" y="13851"/>
                    <a:pt x="14046" y="13945"/>
                    <a:pt x="13834" y="14071"/>
                  </a:cubicBezTo>
                  <a:cubicBezTo>
                    <a:pt x="13649" y="14182"/>
                    <a:pt x="13469" y="14337"/>
                    <a:pt x="13301" y="14535"/>
                  </a:cubicBezTo>
                  <a:cubicBezTo>
                    <a:pt x="13143" y="14722"/>
                    <a:pt x="13015" y="14930"/>
                    <a:pt x="12909" y="15109"/>
                  </a:cubicBezTo>
                  <a:cubicBezTo>
                    <a:pt x="12793" y="15310"/>
                    <a:pt x="12679" y="15514"/>
                    <a:pt x="12571" y="15721"/>
                  </a:cubicBezTo>
                  <a:cubicBezTo>
                    <a:pt x="12481" y="15894"/>
                    <a:pt x="12356" y="16118"/>
                    <a:pt x="12204" y="16330"/>
                  </a:cubicBezTo>
                  <a:cubicBezTo>
                    <a:pt x="12143" y="16411"/>
                    <a:pt x="12074" y="16491"/>
                    <a:pt x="12003" y="16567"/>
                  </a:cubicBezTo>
                  <a:cubicBezTo>
                    <a:pt x="11924" y="16652"/>
                    <a:pt x="11837" y="16731"/>
                    <a:pt x="11735" y="16811"/>
                  </a:cubicBezTo>
                  <a:lnTo>
                    <a:pt x="11708" y="16833"/>
                  </a:lnTo>
                  <a:lnTo>
                    <a:pt x="11649" y="16877"/>
                  </a:lnTo>
                  <a:cubicBezTo>
                    <a:pt x="11588" y="16549"/>
                    <a:pt x="11491" y="16197"/>
                    <a:pt x="11348" y="15770"/>
                  </a:cubicBezTo>
                  <a:cubicBezTo>
                    <a:pt x="11234" y="15433"/>
                    <a:pt x="11105" y="15095"/>
                    <a:pt x="10980" y="14770"/>
                  </a:cubicBezTo>
                  <a:lnTo>
                    <a:pt x="10970" y="14749"/>
                  </a:lnTo>
                  <a:cubicBezTo>
                    <a:pt x="10908" y="14585"/>
                    <a:pt x="10845" y="14421"/>
                    <a:pt x="10783" y="14258"/>
                  </a:cubicBezTo>
                  <a:cubicBezTo>
                    <a:pt x="10660" y="13924"/>
                    <a:pt x="10578" y="13689"/>
                    <a:pt x="10506" y="13468"/>
                  </a:cubicBezTo>
                  <a:cubicBezTo>
                    <a:pt x="10464" y="13336"/>
                    <a:pt x="10424" y="13202"/>
                    <a:pt x="10388" y="13068"/>
                  </a:cubicBezTo>
                  <a:cubicBezTo>
                    <a:pt x="10367" y="12985"/>
                    <a:pt x="10351" y="12899"/>
                    <a:pt x="10336" y="12814"/>
                  </a:cubicBezTo>
                  <a:cubicBezTo>
                    <a:pt x="10438" y="12675"/>
                    <a:pt x="10507" y="12530"/>
                    <a:pt x="10563" y="12405"/>
                  </a:cubicBezTo>
                  <a:cubicBezTo>
                    <a:pt x="10632" y="12247"/>
                    <a:pt x="10694" y="12085"/>
                    <a:pt x="10731" y="11974"/>
                  </a:cubicBezTo>
                  <a:cubicBezTo>
                    <a:pt x="10766" y="11881"/>
                    <a:pt x="10796" y="11790"/>
                    <a:pt x="10829" y="11697"/>
                  </a:cubicBezTo>
                  <a:cubicBezTo>
                    <a:pt x="10894" y="11504"/>
                    <a:pt x="10958" y="11318"/>
                    <a:pt x="11033" y="11134"/>
                  </a:cubicBezTo>
                  <a:lnTo>
                    <a:pt x="11063" y="11065"/>
                  </a:lnTo>
                  <a:cubicBezTo>
                    <a:pt x="11082" y="11058"/>
                    <a:pt x="11102" y="11046"/>
                    <a:pt x="11119" y="11036"/>
                  </a:cubicBezTo>
                  <a:cubicBezTo>
                    <a:pt x="11161" y="11014"/>
                    <a:pt x="11203" y="10989"/>
                    <a:pt x="11240" y="10961"/>
                  </a:cubicBezTo>
                  <a:cubicBezTo>
                    <a:pt x="11297" y="10925"/>
                    <a:pt x="11343" y="10895"/>
                    <a:pt x="11392" y="10864"/>
                  </a:cubicBezTo>
                  <a:lnTo>
                    <a:pt x="11464" y="10816"/>
                  </a:lnTo>
                  <a:cubicBezTo>
                    <a:pt x="11631" y="10707"/>
                    <a:pt x="11771" y="10627"/>
                    <a:pt x="11906" y="10563"/>
                  </a:cubicBezTo>
                  <a:cubicBezTo>
                    <a:pt x="11958" y="10542"/>
                    <a:pt x="12010" y="10522"/>
                    <a:pt x="12066" y="10505"/>
                  </a:cubicBezTo>
                  <a:cubicBezTo>
                    <a:pt x="12116" y="10487"/>
                    <a:pt x="12168" y="10479"/>
                    <a:pt x="12218" y="10470"/>
                  </a:cubicBezTo>
                  <a:cubicBezTo>
                    <a:pt x="12263" y="10464"/>
                    <a:pt x="12309" y="10461"/>
                    <a:pt x="12353" y="10459"/>
                  </a:cubicBezTo>
                  <a:lnTo>
                    <a:pt x="12380" y="10457"/>
                  </a:lnTo>
                  <a:cubicBezTo>
                    <a:pt x="12419" y="10457"/>
                    <a:pt x="12459" y="10461"/>
                    <a:pt x="12500" y="10466"/>
                  </a:cubicBezTo>
                  <a:cubicBezTo>
                    <a:pt x="12535" y="10472"/>
                    <a:pt x="12584" y="10480"/>
                    <a:pt x="12635" y="10492"/>
                  </a:cubicBezTo>
                  <a:cubicBezTo>
                    <a:pt x="12689" y="10505"/>
                    <a:pt x="12741" y="10523"/>
                    <a:pt x="12793" y="10542"/>
                  </a:cubicBezTo>
                  <a:lnTo>
                    <a:pt x="12797" y="10542"/>
                  </a:lnTo>
                  <a:cubicBezTo>
                    <a:pt x="12844" y="10542"/>
                    <a:pt x="12866" y="10519"/>
                    <a:pt x="12872" y="10495"/>
                  </a:cubicBezTo>
                  <a:cubicBezTo>
                    <a:pt x="12877" y="10479"/>
                    <a:pt x="12873" y="10461"/>
                    <a:pt x="12864" y="10447"/>
                  </a:cubicBezTo>
                  <a:cubicBezTo>
                    <a:pt x="12856" y="10433"/>
                    <a:pt x="12844" y="10423"/>
                    <a:pt x="12826" y="10416"/>
                  </a:cubicBezTo>
                  <a:cubicBezTo>
                    <a:pt x="12734" y="10383"/>
                    <a:pt x="12643" y="10355"/>
                    <a:pt x="12550" y="10337"/>
                  </a:cubicBezTo>
                  <a:cubicBezTo>
                    <a:pt x="12488" y="10325"/>
                    <a:pt x="12412" y="10318"/>
                    <a:pt x="12317" y="10315"/>
                  </a:cubicBezTo>
                  <a:cubicBezTo>
                    <a:pt x="12153" y="10315"/>
                    <a:pt x="11997" y="10344"/>
                    <a:pt x="11825" y="10405"/>
                  </a:cubicBezTo>
                  <a:cubicBezTo>
                    <a:pt x="11685" y="10456"/>
                    <a:pt x="11537" y="10530"/>
                    <a:pt x="11363" y="10644"/>
                  </a:cubicBezTo>
                  <a:cubicBezTo>
                    <a:pt x="11310" y="10678"/>
                    <a:pt x="11256" y="10714"/>
                    <a:pt x="11205" y="10750"/>
                  </a:cubicBezTo>
                  <a:cubicBezTo>
                    <a:pt x="11269" y="10657"/>
                    <a:pt x="11336" y="10555"/>
                    <a:pt x="11412" y="10451"/>
                  </a:cubicBezTo>
                  <a:cubicBezTo>
                    <a:pt x="11509" y="10329"/>
                    <a:pt x="11599" y="10233"/>
                    <a:pt x="11695" y="10143"/>
                  </a:cubicBezTo>
                  <a:cubicBezTo>
                    <a:pt x="11735" y="10105"/>
                    <a:pt x="11777" y="10069"/>
                    <a:pt x="11817" y="10035"/>
                  </a:cubicBezTo>
                  <a:lnTo>
                    <a:pt x="11850" y="10009"/>
                  </a:lnTo>
                  <a:lnTo>
                    <a:pt x="12033" y="9851"/>
                  </a:lnTo>
                  <a:cubicBezTo>
                    <a:pt x="12176" y="9725"/>
                    <a:pt x="12320" y="9597"/>
                    <a:pt x="12462" y="9472"/>
                  </a:cubicBezTo>
                  <a:lnTo>
                    <a:pt x="12593" y="9356"/>
                  </a:lnTo>
                  <a:cubicBezTo>
                    <a:pt x="12660" y="9379"/>
                    <a:pt x="12729" y="9394"/>
                    <a:pt x="12800" y="9402"/>
                  </a:cubicBezTo>
                  <a:cubicBezTo>
                    <a:pt x="12849" y="9406"/>
                    <a:pt x="12897" y="9407"/>
                    <a:pt x="12948" y="9407"/>
                  </a:cubicBezTo>
                  <a:cubicBezTo>
                    <a:pt x="12978" y="9407"/>
                    <a:pt x="13008" y="9407"/>
                    <a:pt x="13038" y="9406"/>
                  </a:cubicBezTo>
                  <a:lnTo>
                    <a:pt x="13084" y="9403"/>
                  </a:lnTo>
                  <a:cubicBezTo>
                    <a:pt x="13239" y="9399"/>
                    <a:pt x="13403" y="9381"/>
                    <a:pt x="13594" y="9356"/>
                  </a:cubicBezTo>
                  <a:cubicBezTo>
                    <a:pt x="13753" y="9331"/>
                    <a:pt x="13911" y="9305"/>
                    <a:pt x="14069" y="9277"/>
                  </a:cubicBezTo>
                  <a:cubicBezTo>
                    <a:pt x="14233" y="9248"/>
                    <a:pt x="14395" y="9219"/>
                    <a:pt x="14561" y="9198"/>
                  </a:cubicBezTo>
                  <a:cubicBezTo>
                    <a:pt x="14752" y="9172"/>
                    <a:pt x="14944" y="9159"/>
                    <a:pt x="15128" y="9159"/>
                  </a:cubicBezTo>
                  <a:lnTo>
                    <a:pt x="15206" y="9162"/>
                  </a:lnTo>
                  <a:cubicBezTo>
                    <a:pt x="15322" y="9165"/>
                    <a:pt x="15437" y="9176"/>
                    <a:pt x="15552" y="9188"/>
                  </a:cubicBezTo>
                  <a:cubicBezTo>
                    <a:pt x="15651" y="9199"/>
                    <a:pt x="15748" y="9208"/>
                    <a:pt x="15846" y="9216"/>
                  </a:cubicBezTo>
                  <a:cubicBezTo>
                    <a:pt x="15971" y="9226"/>
                    <a:pt x="16096" y="9229"/>
                    <a:pt x="16220" y="9229"/>
                  </a:cubicBezTo>
                  <a:cubicBezTo>
                    <a:pt x="16485" y="9229"/>
                    <a:pt x="16751" y="9208"/>
                    <a:pt x="17012" y="9166"/>
                  </a:cubicBezTo>
                  <a:cubicBezTo>
                    <a:pt x="17393" y="9106"/>
                    <a:pt x="17754" y="8989"/>
                    <a:pt x="18085" y="8824"/>
                  </a:cubicBezTo>
                  <a:cubicBezTo>
                    <a:pt x="18431" y="8649"/>
                    <a:pt x="18743" y="8396"/>
                    <a:pt x="18982" y="8094"/>
                  </a:cubicBezTo>
                  <a:cubicBezTo>
                    <a:pt x="19002" y="8070"/>
                    <a:pt x="19009" y="8031"/>
                    <a:pt x="18980" y="8005"/>
                  </a:cubicBezTo>
                  <a:cubicBezTo>
                    <a:pt x="18969" y="7994"/>
                    <a:pt x="18951" y="7987"/>
                    <a:pt x="18933" y="7987"/>
                  </a:cubicBezTo>
                  <a:cubicBezTo>
                    <a:pt x="18916" y="7987"/>
                    <a:pt x="18901" y="7994"/>
                    <a:pt x="18888" y="8007"/>
                  </a:cubicBezTo>
                  <a:cubicBezTo>
                    <a:pt x="18772" y="8156"/>
                    <a:pt x="18638" y="8290"/>
                    <a:pt x="18486" y="8415"/>
                  </a:cubicBezTo>
                  <a:cubicBezTo>
                    <a:pt x="18400" y="8481"/>
                    <a:pt x="18305" y="8547"/>
                    <a:pt x="18194" y="8616"/>
                  </a:cubicBezTo>
                  <a:cubicBezTo>
                    <a:pt x="18087" y="8680"/>
                    <a:pt x="17970" y="8738"/>
                    <a:pt x="17838" y="8795"/>
                  </a:cubicBezTo>
                  <a:cubicBezTo>
                    <a:pt x="17710" y="8847"/>
                    <a:pt x="17568" y="8896"/>
                    <a:pt x="17407" y="8940"/>
                  </a:cubicBezTo>
                  <a:cubicBezTo>
                    <a:pt x="17257" y="8979"/>
                    <a:pt x="17094" y="9012"/>
                    <a:pt x="16912" y="9037"/>
                  </a:cubicBezTo>
                  <a:cubicBezTo>
                    <a:pt x="16718" y="9064"/>
                    <a:pt x="16507" y="9077"/>
                    <a:pt x="16287" y="9077"/>
                  </a:cubicBezTo>
                  <a:cubicBezTo>
                    <a:pt x="16086" y="9077"/>
                    <a:pt x="15882" y="9064"/>
                    <a:pt x="15681" y="9041"/>
                  </a:cubicBezTo>
                  <a:lnTo>
                    <a:pt x="15612" y="9032"/>
                  </a:lnTo>
                  <a:lnTo>
                    <a:pt x="15565" y="9025"/>
                  </a:lnTo>
                  <a:cubicBezTo>
                    <a:pt x="15530" y="9019"/>
                    <a:pt x="15497" y="9015"/>
                    <a:pt x="15463" y="9012"/>
                  </a:cubicBezTo>
                  <a:cubicBezTo>
                    <a:pt x="15362" y="9001"/>
                    <a:pt x="15263" y="8994"/>
                    <a:pt x="15162" y="8991"/>
                  </a:cubicBezTo>
                  <a:cubicBezTo>
                    <a:pt x="15124" y="8989"/>
                    <a:pt x="15088" y="8989"/>
                    <a:pt x="15049" y="8989"/>
                  </a:cubicBezTo>
                  <a:cubicBezTo>
                    <a:pt x="14923" y="8989"/>
                    <a:pt x="14779" y="8996"/>
                    <a:pt x="14614" y="9012"/>
                  </a:cubicBezTo>
                  <a:cubicBezTo>
                    <a:pt x="14413" y="9032"/>
                    <a:pt x="14207" y="9065"/>
                    <a:pt x="14011" y="9098"/>
                  </a:cubicBezTo>
                  <a:lnTo>
                    <a:pt x="13978" y="9104"/>
                  </a:lnTo>
                  <a:lnTo>
                    <a:pt x="13906" y="9116"/>
                  </a:lnTo>
                  <a:cubicBezTo>
                    <a:pt x="13807" y="9133"/>
                    <a:pt x="13706" y="9150"/>
                    <a:pt x="13606" y="9163"/>
                  </a:cubicBezTo>
                  <a:cubicBezTo>
                    <a:pt x="13459" y="9183"/>
                    <a:pt x="13311" y="9198"/>
                    <a:pt x="13166" y="9206"/>
                  </a:cubicBezTo>
                  <a:cubicBezTo>
                    <a:pt x="13086" y="9212"/>
                    <a:pt x="13002" y="9215"/>
                    <a:pt x="12920" y="9215"/>
                  </a:cubicBezTo>
                  <a:cubicBezTo>
                    <a:pt x="12863" y="9215"/>
                    <a:pt x="12805" y="9213"/>
                    <a:pt x="12748" y="9208"/>
                  </a:cubicBezTo>
                  <a:lnTo>
                    <a:pt x="12772" y="9192"/>
                  </a:lnTo>
                  <a:cubicBezTo>
                    <a:pt x="13215" y="8805"/>
                    <a:pt x="13673" y="8408"/>
                    <a:pt x="14163" y="8031"/>
                  </a:cubicBezTo>
                  <a:cubicBezTo>
                    <a:pt x="14374" y="7870"/>
                    <a:pt x="14564" y="7735"/>
                    <a:pt x="14752" y="7608"/>
                  </a:cubicBezTo>
                  <a:cubicBezTo>
                    <a:pt x="14852" y="7540"/>
                    <a:pt x="14954" y="7475"/>
                    <a:pt x="15059" y="7412"/>
                  </a:cubicBezTo>
                  <a:cubicBezTo>
                    <a:pt x="15132" y="7368"/>
                    <a:pt x="15207" y="7323"/>
                    <a:pt x="15283" y="7282"/>
                  </a:cubicBezTo>
                  <a:lnTo>
                    <a:pt x="15387" y="7220"/>
                  </a:lnTo>
                  <a:cubicBezTo>
                    <a:pt x="15817" y="6971"/>
                    <a:pt x="16194" y="6730"/>
                    <a:pt x="16533" y="6487"/>
                  </a:cubicBezTo>
                  <a:cubicBezTo>
                    <a:pt x="16920" y="6206"/>
                    <a:pt x="17245" y="5923"/>
                    <a:pt x="17527" y="5618"/>
                  </a:cubicBezTo>
                  <a:cubicBezTo>
                    <a:pt x="17843" y="5274"/>
                    <a:pt x="18104" y="4890"/>
                    <a:pt x="18299" y="4476"/>
                  </a:cubicBezTo>
                  <a:cubicBezTo>
                    <a:pt x="18315" y="4443"/>
                    <a:pt x="18307" y="4408"/>
                    <a:pt x="18276" y="4389"/>
                  </a:cubicBezTo>
                  <a:cubicBezTo>
                    <a:pt x="18265" y="4382"/>
                    <a:pt x="18249" y="4380"/>
                    <a:pt x="18243" y="4380"/>
                  </a:cubicBezTo>
                  <a:cubicBezTo>
                    <a:pt x="18219" y="4380"/>
                    <a:pt x="18197" y="4393"/>
                    <a:pt x="18187" y="4412"/>
                  </a:cubicBezTo>
                  <a:cubicBezTo>
                    <a:pt x="18058" y="4683"/>
                    <a:pt x="17897" y="4948"/>
                    <a:pt x="17706" y="5195"/>
                  </a:cubicBezTo>
                  <a:cubicBezTo>
                    <a:pt x="17438" y="5539"/>
                    <a:pt x="17109" y="5860"/>
                    <a:pt x="16701" y="6174"/>
                  </a:cubicBezTo>
                  <a:cubicBezTo>
                    <a:pt x="16218" y="6543"/>
                    <a:pt x="15680" y="6854"/>
                    <a:pt x="15170" y="7139"/>
                  </a:cubicBezTo>
                  <a:cubicBezTo>
                    <a:pt x="14951" y="7261"/>
                    <a:pt x="14730" y="7398"/>
                    <a:pt x="14496" y="7556"/>
                  </a:cubicBezTo>
                  <a:cubicBezTo>
                    <a:pt x="14513" y="7524"/>
                    <a:pt x="14518" y="7485"/>
                    <a:pt x="14525" y="7448"/>
                  </a:cubicBezTo>
                  <a:cubicBezTo>
                    <a:pt x="14539" y="7353"/>
                    <a:pt x="14546" y="7254"/>
                    <a:pt x="14543" y="7145"/>
                  </a:cubicBezTo>
                  <a:cubicBezTo>
                    <a:pt x="14539" y="7033"/>
                    <a:pt x="14523" y="6928"/>
                    <a:pt x="14510" y="6849"/>
                  </a:cubicBezTo>
                  <a:cubicBezTo>
                    <a:pt x="14492" y="6734"/>
                    <a:pt x="14459" y="6622"/>
                    <a:pt x="14431" y="6530"/>
                  </a:cubicBezTo>
                  <a:cubicBezTo>
                    <a:pt x="14394" y="6405"/>
                    <a:pt x="14350" y="6282"/>
                    <a:pt x="14305" y="6157"/>
                  </a:cubicBezTo>
                  <a:lnTo>
                    <a:pt x="14288" y="6112"/>
                  </a:lnTo>
                  <a:lnTo>
                    <a:pt x="14213" y="5903"/>
                  </a:lnTo>
                  <a:cubicBezTo>
                    <a:pt x="14147" y="5703"/>
                    <a:pt x="14101" y="5522"/>
                    <a:pt x="14077" y="5351"/>
                  </a:cubicBezTo>
                  <a:cubicBezTo>
                    <a:pt x="14057" y="5205"/>
                    <a:pt x="14054" y="5058"/>
                    <a:pt x="14068" y="4919"/>
                  </a:cubicBezTo>
                  <a:cubicBezTo>
                    <a:pt x="14090" y="4768"/>
                    <a:pt x="14128" y="4619"/>
                    <a:pt x="14192" y="4468"/>
                  </a:cubicBezTo>
                  <a:cubicBezTo>
                    <a:pt x="14283" y="4260"/>
                    <a:pt x="14408" y="4048"/>
                    <a:pt x="14599" y="3784"/>
                  </a:cubicBezTo>
                  <a:cubicBezTo>
                    <a:pt x="14608" y="3773"/>
                    <a:pt x="14609" y="3755"/>
                    <a:pt x="14607" y="3740"/>
                  </a:cubicBezTo>
                  <a:cubicBezTo>
                    <a:pt x="14602" y="3721"/>
                    <a:pt x="14589" y="3704"/>
                    <a:pt x="14574" y="3694"/>
                  </a:cubicBezTo>
                  <a:cubicBezTo>
                    <a:pt x="14565" y="3689"/>
                    <a:pt x="14553" y="3685"/>
                    <a:pt x="14543" y="3685"/>
                  </a:cubicBezTo>
                  <a:cubicBezTo>
                    <a:pt x="14522" y="3685"/>
                    <a:pt x="14500" y="3698"/>
                    <a:pt x="14486" y="3718"/>
                  </a:cubicBezTo>
                  <a:cubicBezTo>
                    <a:pt x="14380" y="3866"/>
                    <a:pt x="14295" y="3992"/>
                    <a:pt x="14223" y="4116"/>
                  </a:cubicBezTo>
                  <a:cubicBezTo>
                    <a:pt x="14154" y="4235"/>
                    <a:pt x="14091" y="4360"/>
                    <a:pt x="14041" y="4489"/>
                  </a:cubicBezTo>
                  <a:cubicBezTo>
                    <a:pt x="13953" y="4709"/>
                    <a:pt x="13911" y="4942"/>
                    <a:pt x="13919" y="5186"/>
                  </a:cubicBezTo>
                  <a:cubicBezTo>
                    <a:pt x="13924" y="5320"/>
                    <a:pt x="13946" y="5450"/>
                    <a:pt x="13962" y="5536"/>
                  </a:cubicBezTo>
                  <a:cubicBezTo>
                    <a:pt x="13992" y="5696"/>
                    <a:pt x="14039" y="5848"/>
                    <a:pt x="14079" y="5980"/>
                  </a:cubicBezTo>
                  <a:cubicBezTo>
                    <a:pt x="14105" y="6062"/>
                    <a:pt x="14134" y="6145"/>
                    <a:pt x="14164" y="6227"/>
                  </a:cubicBezTo>
                  <a:cubicBezTo>
                    <a:pt x="14192" y="6303"/>
                    <a:pt x="14216" y="6378"/>
                    <a:pt x="14242" y="6456"/>
                  </a:cubicBezTo>
                  <a:cubicBezTo>
                    <a:pt x="14299" y="6635"/>
                    <a:pt x="14341" y="6800"/>
                    <a:pt x="14364" y="6961"/>
                  </a:cubicBezTo>
                  <a:cubicBezTo>
                    <a:pt x="14372" y="7037"/>
                    <a:pt x="14380" y="7112"/>
                    <a:pt x="14381" y="7188"/>
                  </a:cubicBezTo>
                  <a:cubicBezTo>
                    <a:pt x="14385" y="7259"/>
                    <a:pt x="14380" y="7338"/>
                    <a:pt x="14370" y="7428"/>
                  </a:cubicBezTo>
                  <a:cubicBezTo>
                    <a:pt x="14358" y="7513"/>
                    <a:pt x="14341" y="7596"/>
                    <a:pt x="14316" y="7684"/>
                  </a:cubicBezTo>
                  <a:cubicBezTo>
                    <a:pt x="14064" y="7862"/>
                    <a:pt x="13791" y="8067"/>
                    <a:pt x="13486" y="8316"/>
                  </a:cubicBezTo>
                  <a:cubicBezTo>
                    <a:pt x="13005" y="8706"/>
                    <a:pt x="12534" y="9126"/>
                    <a:pt x="12119" y="9493"/>
                  </a:cubicBezTo>
                  <a:lnTo>
                    <a:pt x="11881" y="9703"/>
                  </a:lnTo>
                  <a:lnTo>
                    <a:pt x="11789" y="9784"/>
                  </a:lnTo>
                  <a:cubicBezTo>
                    <a:pt x="11698" y="9865"/>
                    <a:pt x="11608" y="9946"/>
                    <a:pt x="11520" y="10031"/>
                  </a:cubicBezTo>
                  <a:cubicBezTo>
                    <a:pt x="11414" y="10133"/>
                    <a:pt x="11310" y="10253"/>
                    <a:pt x="11200" y="10398"/>
                  </a:cubicBezTo>
                  <a:cubicBezTo>
                    <a:pt x="11042" y="10607"/>
                    <a:pt x="10905" y="10856"/>
                    <a:pt x="10782" y="11161"/>
                  </a:cubicBezTo>
                  <a:cubicBezTo>
                    <a:pt x="10700" y="11362"/>
                    <a:pt x="10625" y="11575"/>
                    <a:pt x="10561" y="11763"/>
                  </a:cubicBezTo>
                  <a:lnTo>
                    <a:pt x="10532" y="11848"/>
                  </a:lnTo>
                  <a:cubicBezTo>
                    <a:pt x="10450" y="12082"/>
                    <a:pt x="10370" y="12300"/>
                    <a:pt x="10288" y="12497"/>
                  </a:cubicBezTo>
                  <a:cubicBezTo>
                    <a:pt x="10266" y="12113"/>
                    <a:pt x="10283" y="11704"/>
                    <a:pt x="10342" y="11247"/>
                  </a:cubicBezTo>
                  <a:lnTo>
                    <a:pt x="10342" y="11220"/>
                  </a:lnTo>
                  <a:cubicBezTo>
                    <a:pt x="10428" y="10644"/>
                    <a:pt x="10568" y="10068"/>
                    <a:pt x="10703" y="9509"/>
                  </a:cubicBezTo>
                  <a:lnTo>
                    <a:pt x="10710" y="9478"/>
                  </a:lnTo>
                  <a:lnTo>
                    <a:pt x="10740" y="9350"/>
                  </a:lnTo>
                  <a:cubicBezTo>
                    <a:pt x="10782" y="9180"/>
                    <a:pt x="10823" y="9011"/>
                    <a:pt x="10861" y="8841"/>
                  </a:cubicBezTo>
                  <a:lnTo>
                    <a:pt x="10887" y="8731"/>
                  </a:lnTo>
                  <a:cubicBezTo>
                    <a:pt x="10923" y="8574"/>
                    <a:pt x="10958" y="8418"/>
                    <a:pt x="10999" y="8265"/>
                  </a:cubicBezTo>
                  <a:cubicBezTo>
                    <a:pt x="11047" y="8086"/>
                    <a:pt x="11103" y="7898"/>
                    <a:pt x="11171" y="7692"/>
                  </a:cubicBezTo>
                  <a:cubicBezTo>
                    <a:pt x="11286" y="7345"/>
                    <a:pt x="11427" y="6980"/>
                    <a:pt x="11608" y="6548"/>
                  </a:cubicBezTo>
                  <a:cubicBezTo>
                    <a:pt x="11753" y="6203"/>
                    <a:pt x="11901" y="5873"/>
                    <a:pt x="12050" y="5544"/>
                  </a:cubicBezTo>
                  <a:lnTo>
                    <a:pt x="12119" y="5387"/>
                  </a:lnTo>
                  <a:cubicBezTo>
                    <a:pt x="12189" y="5231"/>
                    <a:pt x="12260" y="5075"/>
                    <a:pt x="12327" y="4919"/>
                  </a:cubicBezTo>
                  <a:cubicBezTo>
                    <a:pt x="12442" y="4656"/>
                    <a:pt x="12554" y="4395"/>
                    <a:pt x="12660" y="4129"/>
                  </a:cubicBezTo>
                  <a:cubicBezTo>
                    <a:pt x="12719" y="3981"/>
                    <a:pt x="12775" y="3833"/>
                    <a:pt x="12828" y="3684"/>
                  </a:cubicBezTo>
                  <a:cubicBezTo>
                    <a:pt x="12850" y="3625"/>
                    <a:pt x="12872" y="3564"/>
                    <a:pt x="12892" y="3504"/>
                  </a:cubicBezTo>
                  <a:lnTo>
                    <a:pt x="12909" y="3450"/>
                  </a:lnTo>
                  <a:cubicBezTo>
                    <a:pt x="12930" y="3385"/>
                    <a:pt x="12952" y="3323"/>
                    <a:pt x="12976" y="3258"/>
                  </a:cubicBezTo>
                  <a:cubicBezTo>
                    <a:pt x="13057" y="3032"/>
                    <a:pt x="13149" y="2806"/>
                    <a:pt x="13236" y="2586"/>
                  </a:cubicBezTo>
                  <a:lnTo>
                    <a:pt x="13271" y="2504"/>
                  </a:lnTo>
                  <a:cubicBezTo>
                    <a:pt x="13387" y="2219"/>
                    <a:pt x="13501" y="1939"/>
                    <a:pt x="13604" y="1653"/>
                  </a:cubicBezTo>
                  <a:cubicBezTo>
                    <a:pt x="13775" y="1187"/>
                    <a:pt x="13953" y="634"/>
                    <a:pt x="13969" y="57"/>
                  </a:cubicBezTo>
                  <a:cubicBezTo>
                    <a:pt x="13969" y="38"/>
                    <a:pt x="13962" y="24"/>
                    <a:pt x="13950" y="12"/>
                  </a:cubicBezTo>
                  <a:cubicBezTo>
                    <a:pt x="13956" y="8"/>
                    <a:pt x="13940" y="1"/>
                    <a:pt x="13921" y="1"/>
                  </a:cubicBezTo>
                  <a:close/>
                </a:path>
              </a:pathLst>
            </a:custGeom>
            <a:solidFill>
              <a:srgbClr val="7279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909" name="Google Shape;2909;p11"/>
          <p:cNvGrpSpPr/>
          <p:nvPr/>
        </p:nvGrpSpPr>
        <p:grpSpPr>
          <a:xfrm>
            <a:off x="9082034" y="500267"/>
            <a:ext cx="1582733" cy="1277933"/>
            <a:chOff x="6811525" y="375200"/>
            <a:chExt cx="1187050" cy="958450"/>
          </a:xfrm>
        </p:grpSpPr>
        <p:sp>
          <p:nvSpPr>
            <p:cNvPr id="2910" name="Google Shape;2910;p11"/>
            <p:cNvSpPr/>
            <p:nvPr/>
          </p:nvSpPr>
          <p:spPr>
            <a:xfrm>
              <a:off x="6811525" y="476025"/>
              <a:ext cx="1187050" cy="466775"/>
            </a:xfrm>
            <a:custGeom>
              <a:avLst/>
              <a:gdLst/>
              <a:ahLst/>
              <a:cxnLst/>
              <a:rect l="l" t="t" r="r" b="b"/>
              <a:pathLst>
                <a:path w="47482" h="18671" extrusionOk="0">
                  <a:moveTo>
                    <a:pt x="7511" y="0"/>
                  </a:moveTo>
                  <a:cubicBezTo>
                    <a:pt x="6732" y="0"/>
                    <a:pt x="5993" y="335"/>
                    <a:pt x="5399" y="1205"/>
                  </a:cubicBezTo>
                  <a:cubicBezTo>
                    <a:pt x="4500" y="2523"/>
                    <a:pt x="4651" y="3826"/>
                    <a:pt x="5129" y="5103"/>
                  </a:cubicBezTo>
                  <a:cubicBezTo>
                    <a:pt x="4375" y="4706"/>
                    <a:pt x="3597" y="4424"/>
                    <a:pt x="2906" y="4424"/>
                  </a:cubicBezTo>
                  <a:cubicBezTo>
                    <a:pt x="2167" y="4424"/>
                    <a:pt x="1527" y="4747"/>
                    <a:pt x="1124" y="5595"/>
                  </a:cubicBezTo>
                  <a:cubicBezTo>
                    <a:pt x="1" y="7947"/>
                    <a:pt x="2051" y="11198"/>
                    <a:pt x="3695" y="12761"/>
                  </a:cubicBezTo>
                  <a:cubicBezTo>
                    <a:pt x="5914" y="14873"/>
                    <a:pt x="8956" y="15917"/>
                    <a:pt x="11982" y="16045"/>
                  </a:cubicBezTo>
                  <a:cubicBezTo>
                    <a:pt x="12272" y="16058"/>
                    <a:pt x="12563" y="16063"/>
                    <a:pt x="12854" y="16063"/>
                  </a:cubicBezTo>
                  <a:cubicBezTo>
                    <a:pt x="14264" y="16063"/>
                    <a:pt x="15679" y="15925"/>
                    <a:pt x="17067" y="15695"/>
                  </a:cubicBezTo>
                  <a:cubicBezTo>
                    <a:pt x="18381" y="15475"/>
                    <a:pt x="19721" y="15226"/>
                    <a:pt x="20964" y="14733"/>
                  </a:cubicBezTo>
                  <a:cubicBezTo>
                    <a:pt x="21470" y="14999"/>
                    <a:pt x="21973" y="15093"/>
                    <a:pt x="22485" y="15093"/>
                  </a:cubicBezTo>
                  <a:cubicBezTo>
                    <a:pt x="22731" y="15093"/>
                    <a:pt x="22979" y="15071"/>
                    <a:pt x="23231" y="15037"/>
                  </a:cubicBezTo>
                  <a:cubicBezTo>
                    <a:pt x="23571" y="15146"/>
                    <a:pt x="23915" y="15239"/>
                    <a:pt x="24258" y="15312"/>
                  </a:cubicBezTo>
                  <a:cubicBezTo>
                    <a:pt x="24322" y="15325"/>
                    <a:pt x="24386" y="15332"/>
                    <a:pt x="24448" y="15332"/>
                  </a:cubicBezTo>
                  <a:cubicBezTo>
                    <a:pt x="24771" y="15332"/>
                    <a:pt x="25062" y="15156"/>
                    <a:pt x="25255" y="14913"/>
                  </a:cubicBezTo>
                  <a:cubicBezTo>
                    <a:pt x="29134" y="16869"/>
                    <a:pt x="33332" y="18671"/>
                    <a:pt x="37650" y="18671"/>
                  </a:cubicBezTo>
                  <a:cubicBezTo>
                    <a:pt x="38922" y="18671"/>
                    <a:pt x="40204" y="18514"/>
                    <a:pt x="41492" y="18160"/>
                  </a:cubicBezTo>
                  <a:cubicBezTo>
                    <a:pt x="43584" y="17584"/>
                    <a:pt x="47482" y="16041"/>
                    <a:pt x="47424" y="13360"/>
                  </a:cubicBezTo>
                  <a:cubicBezTo>
                    <a:pt x="47383" y="11529"/>
                    <a:pt x="45674" y="11076"/>
                    <a:pt x="43856" y="11076"/>
                  </a:cubicBezTo>
                  <a:cubicBezTo>
                    <a:pt x="43635" y="11076"/>
                    <a:pt x="43412" y="11082"/>
                    <a:pt x="43190" y="11094"/>
                  </a:cubicBezTo>
                  <a:cubicBezTo>
                    <a:pt x="44604" y="9124"/>
                    <a:pt x="45862" y="6675"/>
                    <a:pt x="44416" y="4835"/>
                  </a:cubicBezTo>
                  <a:cubicBezTo>
                    <a:pt x="43787" y="4036"/>
                    <a:pt x="42806" y="3658"/>
                    <a:pt x="41813" y="3658"/>
                  </a:cubicBezTo>
                  <a:cubicBezTo>
                    <a:pt x="41594" y="3658"/>
                    <a:pt x="41375" y="3676"/>
                    <a:pt x="41159" y="3712"/>
                  </a:cubicBezTo>
                  <a:cubicBezTo>
                    <a:pt x="39691" y="3960"/>
                    <a:pt x="38594" y="5003"/>
                    <a:pt x="37497" y="5927"/>
                  </a:cubicBezTo>
                  <a:cubicBezTo>
                    <a:pt x="37561" y="5355"/>
                    <a:pt x="37491" y="4771"/>
                    <a:pt x="37229" y="4187"/>
                  </a:cubicBezTo>
                  <a:cubicBezTo>
                    <a:pt x="36609" y="2797"/>
                    <a:pt x="35432" y="2332"/>
                    <a:pt x="34159" y="2332"/>
                  </a:cubicBezTo>
                  <a:cubicBezTo>
                    <a:pt x="34157" y="2332"/>
                    <a:pt x="34155" y="2332"/>
                    <a:pt x="34153" y="2332"/>
                  </a:cubicBezTo>
                  <a:cubicBezTo>
                    <a:pt x="34153" y="2300"/>
                    <a:pt x="34156" y="2268"/>
                    <a:pt x="34153" y="2236"/>
                  </a:cubicBezTo>
                  <a:cubicBezTo>
                    <a:pt x="34116" y="1270"/>
                    <a:pt x="33583" y="539"/>
                    <a:pt x="32676" y="229"/>
                  </a:cubicBezTo>
                  <a:cubicBezTo>
                    <a:pt x="32423" y="143"/>
                    <a:pt x="32176" y="104"/>
                    <a:pt x="31935" y="104"/>
                  </a:cubicBezTo>
                  <a:cubicBezTo>
                    <a:pt x="30436" y="104"/>
                    <a:pt x="29192" y="1623"/>
                    <a:pt x="28360" y="2731"/>
                  </a:cubicBezTo>
                  <a:cubicBezTo>
                    <a:pt x="26094" y="5748"/>
                    <a:pt x="25037" y="9588"/>
                    <a:pt x="22541" y="12445"/>
                  </a:cubicBezTo>
                  <a:cubicBezTo>
                    <a:pt x="20743" y="11574"/>
                    <a:pt x="19043" y="10607"/>
                    <a:pt x="17497" y="9189"/>
                  </a:cubicBezTo>
                  <a:cubicBezTo>
                    <a:pt x="15293" y="7165"/>
                    <a:pt x="13854" y="4536"/>
                    <a:pt x="11794" y="2393"/>
                  </a:cubicBezTo>
                  <a:cubicBezTo>
                    <a:pt x="10755" y="1314"/>
                    <a:pt x="9054" y="0"/>
                    <a:pt x="75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1" name="Google Shape;2911;p11"/>
            <p:cNvSpPr/>
            <p:nvPr/>
          </p:nvSpPr>
          <p:spPr>
            <a:xfrm>
              <a:off x="6911275" y="375200"/>
              <a:ext cx="912000" cy="958375"/>
            </a:xfrm>
            <a:custGeom>
              <a:avLst/>
              <a:gdLst/>
              <a:ahLst/>
              <a:cxnLst/>
              <a:rect l="l" t="t" r="r" b="b"/>
              <a:pathLst>
                <a:path w="36480" h="38335" extrusionOk="0">
                  <a:moveTo>
                    <a:pt x="14510" y="1"/>
                  </a:moveTo>
                  <a:cubicBezTo>
                    <a:pt x="12201" y="1"/>
                    <a:pt x="11656" y="4435"/>
                    <a:pt x="11545" y="6043"/>
                  </a:cubicBezTo>
                  <a:cubicBezTo>
                    <a:pt x="11356" y="8770"/>
                    <a:pt x="12000" y="11571"/>
                    <a:pt x="13456" y="13893"/>
                  </a:cubicBezTo>
                  <a:cubicBezTo>
                    <a:pt x="14237" y="15137"/>
                    <a:pt x="15414" y="16509"/>
                    <a:pt x="16777" y="17447"/>
                  </a:cubicBezTo>
                  <a:cubicBezTo>
                    <a:pt x="14745" y="17653"/>
                    <a:pt x="12674" y="18396"/>
                    <a:pt x="10940" y="19208"/>
                  </a:cubicBezTo>
                  <a:cubicBezTo>
                    <a:pt x="8271" y="20459"/>
                    <a:pt x="5892" y="22337"/>
                    <a:pt x="4051" y="24633"/>
                  </a:cubicBezTo>
                  <a:cubicBezTo>
                    <a:pt x="2441" y="26639"/>
                    <a:pt x="0" y="30357"/>
                    <a:pt x="3031" y="32309"/>
                  </a:cubicBezTo>
                  <a:cubicBezTo>
                    <a:pt x="3703" y="32743"/>
                    <a:pt x="4363" y="32928"/>
                    <a:pt x="4998" y="32928"/>
                  </a:cubicBezTo>
                  <a:cubicBezTo>
                    <a:pt x="5140" y="32928"/>
                    <a:pt x="5280" y="32919"/>
                    <a:pt x="5419" y="32901"/>
                  </a:cubicBezTo>
                  <a:lnTo>
                    <a:pt x="5419" y="32901"/>
                  </a:lnTo>
                  <a:cubicBezTo>
                    <a:pt x="5148" y="34004"/>
                    <a:pt x="4954" y="35222"/>
                    <a:pt x="5185" y="36268"/>
                  </a:cubicBezTo>
                  <a:cubicBezTo>
                    <a:pt x="5447" y="37450"/>
                    <a:pt x="6407" y="38319"/>
                    <a:pt x="7569" y="38319"/>
                  </a:cubicBezTo>
                  <a:cubicBezTo>
                    <a:pt x="7773" y="38319"/>
                    <a:pt x="7982" y="38292"/>
                    <a:pt x="8196" y="38236"/>
                  </a:cubicBezTo>
                  <a:cubicBezTo>
                    <a:pt x="9625" y="37860"/>
                    <a:pt x="10215" y="36509"/>
                    <a:pt x="10558" y="35208"/>
                  </a:cubicBezTo>
                  <a:cubicBezTo>
                    <a:pt x="11253" y="32584"/>
                    <a:pt x="11974" y="29909"/>
                    <a:pt x="13097" y="27423"/>
                  </a:cubicBezTo>
                  <a:lnTo>
                    <a:pt x="13097" y="27423"/>
                  </a:lnTo>
                  <a:cubicBezTo>
                    <a:pt x="12652" y="29371"/>
                    <a:pt x="12591" y="31388"/>
                    <a:pt x="12900" y="33386"/>
                  </a:cubicBezTo>
                  <a:cubicBezTo>
                    <a:pt x="13142" y="34930"/>
                    <a:pt x="13948" y="38334"/>
                    <a:pt x="15959" y="38334"/>
                  </a:cubicBezTo>
                  <a:cubicBezTo>
                    <a:pt x="16253" y="38334"/>
                    <a:pt x="16572" y="38262"/>
                    <a:pt x="16918" y="38100"/>
                  </a:cubicBezTo>
                  <a:cubicBezTo>
                    <a:pt x="18156" y="37525"/>
                    <a:pt x="18394" y="36136"/>
                    <a:pt x="18305" y="34915"/>
                  </a:cubicBezTo>
                  <a:cubicBezTo>
                    <a:pt x="18276" y="34540"/>
                    <a:pt x="18266" y="34184"/>
                    <a:pt x="18283" y="33842"/>
                  </a:cubicBezTo>
                  <a:lnTo>
                    <a:pt x="18283" y="33842"/>
                  </a:lnTo>
                  <a:cubicBezTo>
                    <a:pt x="18297" y="33880"/>
                    <a:pt x="18309" y="33917"/>
                    <a:pt x="18323" y="33956"/>
                  </a:cubicBezTo>
                  <a:cubicBezTo>
                    <a:pt x="18701" y="34935"/>
                    <a:pt x="19188" y="36129"/>
                    <a:pt x="20086" y="36747"/>
                  </a:cubicBezTo>
                  <a:cubicBezTo>
                    <a:pt x="20458" y="37003"/>
                    <a:pt x="20882" y="37133"/>
                    <a:pt x="21304" y="37133"/>
                  </a:cubicBezTo>
                  <a:cubicBezTo>
                    <a:pt x="21799" y="37133"/>
                    <a:pt x="22291" y="36954"/>
                    <a:pt x="22693" y="36590"/>
                  </a:cubicBezTo>
                  <a:cubicBezTo>
                    <a:pt x="23595" y="35772"/>
                    <a:pt x="23645" y="34494"/>
                    <a:pt x="23687" y="33362"/>
                  </a:cubicBezTo>
                  <a:cubicBezTo>
                    <a:pt x="23752" y="31710"/>
                    <a:pt x="23656" y="30066"/>
                    <a:pt x="23417" y="28447"/>
                  </a:cubicBezTo>
                  <a:lnTo>
                    <a:pt x="23417" y="28447"/>
                  </a:lnTo>
                  <a:cubicBezTo>
                    <a:pt x="23930" y="30405"/>
                    <a:pt x="24329" y="32396"/>
                    <a:pt x="25032" y="34289"/>
                  </a:cubicBezTo>
                  <a:cubicBezTo>
                    <a:pt x="25600" y="35815"/>
                    <a:pt x="26996" y="37243"/>
                    <a:pt x="28533" y="37243"/>
                  </a:cubicBezTo>
                  <a:cubicBezTo>
                    <a:pt x="29116" y="37243"/>
                    <a:pt x="29719" y="37037"/>
                    <a:pt x="30304" y="36555"/>
                  </a:cubicBezTo>
                  <a:cubicBezTo>
                    <a:pt x="31273" y="35757"/>
                    <a:pt x="31623" y="34752"/>
                    <a:pt x="31629" y="33694"/>
                  </a:cubicBezTo>
                  <a:cubicBezTo>
                    <a:pt x="32097" y="33896"/>
                    <a:pt x="32587" y="34014"/>
                    <a:pt x="33087" y="34014"/>
                  </a:cubicBezTo>
                  <a:cubicBezTo>
                    <a:pt x="33722" y="34014"/>
                    <a:pt x="34375" y="33824"/>
                    <a:pt x="35022" y="33373"/>
                  </a:cubicBezTo>
                  <a:cubicBezTo>
                    <a:pt x="36062" y="32649"/>
                    <a:pt x="36479" y="31365"/>
                    <a:pt x="36243" y="30136"/>
                  </a:cubicBezTo>
                  <a:cubicBezTo>
                    <a:pt x="35980" y="28777"/>
                    <a:pt x="35022" y="27714"/>
                    <a:pt x="34107" y="26735"/>
                  </a:cubicBezTo>
                  <a:cubicBezTo>
                    <a:pt x="30230" y="22582"/>
                    <a:pt x="25275" y="19433"/>
                    <a:pt x="19845" y="17740"/>
                  </a:cubicBezTo>
                  <a:cubicBezTo>
                    <a:pt x="19715" y="17633"/>
                    <a:pt x="19556" y="17554"/>
                    <a:pt x="19359" y="17518"/>
                  </a:cubicBezTo>
                  <a:cubicBezTo>
                    <a:pt x="19161" y="17482"/>
                    <a:pt x="18961" y="17457"/>
                    <a:pt x="18760" y="17435"/>
                  </a:cubicBezTo>
                  <a:cubicBezTo>
                    <a:pt x="18664" y="17348"/>
                    <a:pt x="18570" y="17260"/>
                    <a:pt x="18473" y="17172"/>
                  </a:cubicBezTo>
                  <a:cubicBezTo>
                    <a:pt x="19574" y="16468"/>
                    <a:pt x="20057" y="15186"/>
                    <a:pt x="20570" y="14030"/>
                  </a:cubicBezTo>
                  <a:cubicBezTo>
                    <a:pt x="21052" y="12942"/>
                    <a:pt x="21489" y="11829"/>
                    <a:pt x="21817" y="10683"/>
                  </a:cubicBezTo>
                  <a:cubicBezTo>
                    <a:pt x="22472" y="8397"/>
                    <a:pt x="23015" y="5759"/>
                    <a:pt x="22781" y="3371"/>
                  </a:cubicBezTo>
                  <a:cubicBezTo>
                    <a:pt x="22644" y="1959"/>
                    <a:pt x="21710" y="802"/>
                    <a:pt x="20521" y="802"/>
                  </a:cubicBezTo>
                  <a:cubicBezTo>
                    <a:pt x="20062" y="802"/>
                    <a:pt x="19564" y="974"/>
                    <a:pt x="19060" y="1372"/>
                  </a:cubicBezTo>
                  <a:cubicBezTo>
                    <a:pt x="18222" y="2033"/>
                    <a:pt x="17606" y="2965"/>
                    <a:pt x="17188" y="3991"/>
                  </a:cubicBezTo>
                  <a:lnTo>
                    <a:pt x="16723" y="2591"/>
                  </a:lnTo>
                  <a:cubicBezTo>
                    <a:pt x="16384" y="1575"/>
                    <a:pt x="16046" y="204"/>
                    <a:pt x="14790" y="22"/>
                  </a:cubicBezTo>
                  <a:cubicBezTo>
                    <a:pt x="14693" y="8"/>
                    <a:pt x="14600" y="1"/>
                    <a:pt x="145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2" name="Google Shape;2912;p11"/>
            <p:cNvSpPr/>
            <p:nvPr/>
          </p:nvSpPr>
          <p:spPr>
            <a:xfrm>
              <a:off x="7501600" y="592475"/>
              <a:ext cx="267425" cy="262025"/>
            </a:xfrm>
            <a:custGeom>
              <a:avLst/>
              <a:gdLst/>
              <a:ahLst/>
              <a:cxnLst/>
              <a:rect l="l" t="t" r="r" b="b"/>
              <a:pathLst>
                <a:path w="10697" h="10481" extrusionOk="0">
                  <a:moveTo>
                    <a:pt x="9799" y="0"/>
                  </a:moveTo>
                  <a:cubicBezTo>
                    <a:pt x="9120" y="791"/>
                    <a:pt x="8438" y="1578"/>
                    <a:pt x="7771" y="2378"/>
                  </a:cubicBezTo>
                  <a:cubicBezTo>
                    <a:pt x="6546" y="3849"/>
                    <a:pt x="5302" y="5308"/>
                    <a:pt x="4055" y="6760"/>
                  </a:cubicBezTo>
                  <a:cubicBezTo>
                    <a:pt x="2967" y="8026"/>
                    <a:pt x="1877" y="9846"/>
                    <a:pt x="141" y="10259"/>
                  </a:cubicBezTo>
                  <a:cubicBezTo>
                    <a:pt x="0" y="10293"/>
                    <a:pt x="46" y="10481"/>
                    <a:pt x="176" y="10481"/>
                  </a:cubicBezTo>
                  <a:cubicBezTo>
                    <a:pt x="181" y="10481"/>
                    <a:pt x="186" y="10480"/>
                    <a:pt x="191" y="10480"/>
                  </a:cubicBezTo>
                  <a:cubicBezTo>
                    <a:pt x="1694" y="10296"/>
                    <a:pt x="2632" y="9111"/>
                    <a:pt x="3619" y="8079"/>
                  </a:cubicBezTo>
                  <a:cubicBezTo>
                    <a:pt x="5031" y="6601"/>
                    <a:pt x="6410" y="5094"/>
                    <a:pt x="7824" y="3619"/>
                  </a:cubicBezTo>
                  <a:cubicBezTo>
                    <a:pt x="8787" y="2615"/>
                    <a:pt x="9742" y="1600"/>
                    <a:pt x="10696" y="590"/>
                  </a:cubicBezTo>
                  <a:lnTo>
                    <a:pt x="10696" y="590"/>
                  </a:lnTo>
                  <a:cubicBezTo>
                    <a:pt x="10425" y="814"/>
                    <a:pt x="10160" y="1045"/>
                    <a:pt x="9895" y="1269"/>
                  </a:cubicBezTo>
                  <a:cubicBezTo>
                    <a:pt x="9941" y="851"/>
                    <a:pt x="9917" y="425"/>
                    <a:pt x="9799" y="0"/>
                  </a:cubicBezTo>
                  <a:close/>
                </a:path>
              </a:pathLst>
            </a:custGeom>
            <a:solidFill>
              <a:srgbClr val="000000">
                <a:alpha val="18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3" name="Google Shape;2913;p11"/>
            <p:cNvSpPr/>
            <p:nvPr/>
          </p:nvSpPr>
          <p:spPr>
            <a:xfrm>
              <a:off x="7003875" y="476200"/>
              <a:ext cx="223475" cy="314225"/>
            </a:xfrm>
            <a:custGeom>
              <a:avLst/>
              <a:gdLst/>
              <a:ahLst/>
              <a:cxnLst/>
              <a:rect l="l" t="t" r="r" b="b"/>
              <a:pathLst>
                <a:path w="8939" h="12569" extrusionOk="0">
                  <a:moveTo>
                    <a:pt x="1" y="1"/>
                  </a:moveTo>
                  <a:cubicBezTo>
                    <a:pt x="585" y="2205"/>
                    <a:pt x="1539" y="4310"/>
                    <a:pt x="2769" y="6239"/>
                  </a:cubicBezTo>
                  <a:cubicBezTo>
                    <a:pt x="3597" y="7537"/>
                    <a:pt x="4549" y="8762"/>
                    <a:pt x="5617" y="9872"/>
                  </a:cubicBezTo>
                  <a:cubicBezTo>
                    <a:pt x="6201" y="10479"/>
                    <a:pt x="6828" y="11044"/>
                    <a:pt x="7484" y="11577"/>
                  </a:cubicBezTo>
                  <a:cubicBezTo>
                    <a:pt x="7726" y="11774"/>
                    <a:pt x="8041" y="11955"/>
                    <a:pt x="8255" y="12181"/>
                  </a:cubicBezTo>
                  <a:cubicBezTo>
                    <a:pt x="8292" y="12234"/>
                    <a:pt x="8326" y="12277"/>
                    <a:pt x="8354" y="12311"/>
                  </a:cubicBezTo>
                  <a:cubicBezTo>
                    <a:pt x="8200" y="12295"/>
                    <a:pt x="8049" y="12280"/>
                    <a:pt x="7895" y="12261"/>
                  </a:cubicBezTo>
                  <a:cubicBezTo>
                    <a:pt x="7891" y="12261"/>
                    <a:pt x="7888" y="12261"/>
                    <a:pt x="7884" y="12261"/>
                  </a:cubicBezTo>
                  <a:cubicBezTo>
                    <a:pt x="7773" y="12261"/>
                    <a:pt x="7775" y="12438"/>
                    <a:pt x="7891" y="12452"/>
                  </a:cubicBezTo>
                  <a:cubicBezTo>
                    <a:pt x="8199" y="12491"/>
                    <a:pt x="8507" y="12529"/>
                    <a:pt x="8813" y="12568"/>
                  </a:cubicBezTo>
                  <a:cubicBezTo>
                    <a:pt x="8818" y="12568"/>
                    <a:pt x="8823" y="12568"/>
                    <a:pt x="8828" y="12568"/>
                  </a:cubicBezTo>
                  <a:cubicBezTo>
                    <a:pt x="8928" y="12568"/>
                    <a:pt x="8938" y="12428"/>
                    <a:pt x="8869" y="12375"/>
                  </a:cubicBezTo>
                  <a:cubicBezTo>
                    <a:pt x="4701" y="9262"/>
                    <a:pt x="1850" y="4922"/>
                    <a:pt x="338" y="41"/>
                  </a:cubicBezTo>
                  <a:cubicBezTo>
                    <a:pt x="226" y="21"/>
                    <a:pt x="112" y="8"/>
                    <a:pt x="1" y="1"/>
                  </a:cubicBezTo>
                  <a:close/>
                </a:path>
              </a:pathLst>
            </a:custGeom>
            <a:solidFill>
              <a:srgbClr val="000000">
                <a:alpha val="18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4" name="Google Shape;2914;p11"/>
            <p:cNvSpPr/>
            <p:nvPr/>
          </p:nvSpPr>
          <p:spPr>
            <a:xfrm>
              <a:off x="7555050" y="603150"/>
              <a:ext cx="377200" cy="261350"/>
            </a:xfrm>
            <a:custGeom>
              <a:avLst/>
              <a:gdLst/>
              <a:ahLst/>
              <a:cxnLst/>
              <a:rect l="l" t="t" r="r" b="b"/>
              <a:pathLst>
                <a:path w="15088" h="10454" extrusionOk="0">
                  <a:moveTo>
                    <a:pt x="14851" y="1"/>
                  </a:moveTo>
                  <a:cubicBezTo>
                    <a:pt x="14525" y="321"/>
                    <a:pt x="14193" y="636"/>
                    <a:pt x="13854" y="936"/>
                  </a:cubicBezTo>
                  <a:cubicBezTo>
                    <a:pt x="12522" y="2111"/>
                    <a:pt x="11140" y="3228"/>
                    <a:pt x="9717" y="4289"/>
                  </a:cubicBezTo>
                  <a:cubicBezTo>
                    <a:pt x="8209" y="5414"/>
                    <a:pt x="6659" y="6472"/>
                    <a:pt x="5060" y="7462"/>
                  </a:cubicBezTo>
                  <a:cubicBezTo>
                    <a:pt x="4255" y="7961"/>
                    <a:pt x="3439" y="8443"/>
                    <a:pt x="2610" y="8906"/>
                  </a:cubicBezTo>
                  <a:cubicBezTo>
                    <a:pt x="2197" y="9137"/>
                    <a:pt x="1780" y="9363"/>
                    <a:pt x="1362" y="9585"/>
                  </a:cubicBezTo>
                  <a:cubicBezTo>
                    <a:pt x="1152" y="9697"/>
                    <a:pt x="943" y="9806"/>
                    <a:pt x="732" y="9916"/>
                  </a:cubicBezTo>
                  <a:cubicBezTo>
                    <a:pt x="575" y="10024"/>
                    <a:pt x="470" y="10078"/>
                    <a:pt x="416" y="10078"/>
                  </a:cubicBezTo>
                  <a:cubicBezTo>
                    <a:pt x="308" y="10078"/>
                    <a:pt x="407" y="9862"/>
                    <a:pt x="712" y="9432"/>
                  </a:cubicBezTo>
                  <a:cubicBezTo>
                    <a:pt x="809" y="9369"/>
                    <a:pt x="754" y="9226"/>
                    <a:pt x="664" y="9226"/>
                  </a:cubicBezTo>
                  <a:cubicBezTo>
                    <a:pt x="647" y="9226"/>
                    <a:pt x="629" y="9231"/>
                    <a:pt x="611" y="9242"/>
                  </a:cubicBezTo>
                  <a:cubicBezTo>
                    <a:pt x="183" y="9500"/>
                    <a:pt x="1" y="9838"/>
                    <a:pt x="38" y="10336"/>
                  </a:cubicBezTo>
                  <a:cubicBezTo>
                    <a:pt x="43" y="10404"/>
                    <a:pt x="93" y="10453"/>
                    <a:pt x="154" y="10453"/>
                  </a:cubicBezTo>
                  <a:cubicBezTo>
                    <a:pt x="172" y="10453"/>
                    <a:pt x="190" y="10449"/>
                    <a:pt x="209" y="10440"/>
                  </a:cubicBezTo>
                  <a:cubicBezTo>
                    <a:pt x="3624" y="8778"/>
                    <a:pt x="6897" y="6831"/>
                    <a:pt x="9967" y="4592"/>
                  </a:cubicBezTo>
                  <a:cubicBezTo>
                    <a:pt x="11458" y="3506"/>
                    <a:pt x="12901" y="2350"/>
                    <a:pt x="14290" y="1136"/>
                  </a:cubicBezTo>
                  <a:cubicBezTo>
                    <a:pt x="14549" y="908"/>
                    <a:pt x="14819" y="679"/>
                    <a:pt x="15088" y="448"/>
                  </a:cubicBezTo>
                  <a:cubicBezTo>
                    <a:pt x="15024" y="294"/>
                    <a:pt x="14946" y="146"/>
                    <a:pt x="14851" y="1"/>
                  </a:cubicBezTo>
                  <a:close/>
                </a:path>
              </a:pathLst>
            </a:custGeom>
            <a:solidFill>
              <a:srgbClr val="000000">
                <a:alpha val="18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5" name="Google Shape;2915;p11"/>
            <p:cNvSpPr/>
            <p:nvPr/>
          </p:nvSpPr>
          <p:spPr>
            <a:xfrm>
              <a:off x="6833950" y="495025"/>
              <a:ext cx="382575" cy="359575"/>
            </a:xfrm>
            <a:custGeom>
              <a:avLst/>
              <a:gdLst/>
              <a:ahLst/>
              <a:cxnLst/>
              <a:rect l="l" t="t" r="r" b="b"/>
              <a:pathLst>
                <a:path w="15303" h="14383" extrusionOk="0">
                  <a:moveTo>
                    <a:pt x="4867" y="0"/>
                  </a:moveTo>
                  <a:cubicBezTo>
                    <a:pt x="4742" y="130"/>
                    <a:pt x="4621" y="277"/>
                    <a:pt x="4507" y="446"/>
                  </a:cubicBezTo>
                  <a:cubicBezTo>
                    <a:pt x="3606" y="1764"/>
                    <a:pt x="3759" y="3068"/>
                    <a:pt x="4236" y="4346"/>
                  </a:cubicBezTo>
                  <a:cubicBezTo>
                    <a:pt x="4002" y="4222"/>
                    <a:pt x="3766" y="4112"/>
                    <a:pt x="3532" y="4015"/>
                  </a:cubicBezTo>
                  <a:lnTo>
                    <a:pt x="3532" y="4015"/>
                  </a:lnTo>
                  <a:cubicBezTo>
                    <a:pt x="4447" y="5718"/>
                    <a:pt x="5527" y="7342"/>
                    <a:pt x="6745" y="8844"/>
                  </a:cubicBezTo>
                  <a:cubicBezTo>
                    <a:pt x="7332" y="9569"/>
                    <a:pt x="9408" y="11964"/>
                    <a:pt x="11354" y="13311"/>
                  </a:cubicBezTo>
                  <a:cubicBezTo>
                    <a:pt x="10920" y="13191"/>
                    <a:pt x="10487" y="13056"/>
                    <a:pt x="10056" y="12896"/>
                  </a:cubicBezTo>
                  <a:cubicBezTo>
                    <a:pt x="8254" y="12222"/>
                    <a:pt x="6556" y="11263"/>
                    <a:pt x="5057" y="10056"/>
                  </a:cubicBezTo>
                  <a:cubicBezTo>
                    <a:pt x="3692" y="8961"/>
                    <a:pt x="2486" y="7661"/>
                    <a:pt x="1505" y="6211"/>
                  </a:cubicBezTo>
                  <a:cubicBezTo>
                    <a:pt x="1123" y="5645"/>
                    <a:pt x="775" y="5055"/>
                    <a:pt x="460" y="4450"/>
                  </a:cubicBezTo>
                  <a:cubicBezTo>
                    <a:pt x="378" y="4565"/>
                    <a:pt x="299" y="4691"/>
                    <a:pt x="229" y="4835"/>
                  </a:cubicBezTo>
                  <a:cubicBezTo>
                    <a:pt x="127" y="5050"/>
                    <a:pt x="51" y="5273"/>
                    <a:pt x="0" y="5501"/>
                  </a:cubicBezTo>
                  <a:cubicBezTo>
                    <a:pt x="254" y="5936"/>
                    <a:pt x="524" y="6359"/>
                    <a:pt x="811" y="6771"/>
                  </a:cubicBezTo>
                  <a:cubicBezTo>
                    <a:pt x="1831" y="8231"/>
                    <a:pt x="3053" y="9536"/>
                    <a:pt x="4447" y="10646"/>
                  </a:cubicBezTo>
                  <a:cubicBezTo>
                    <a:pt x="7088" y="12751"/>
                    <a:pt x="10764" y="14382"/>
                    <a:pt x="14245" y="14382"/>
                  </a:cubicBezTo>
                  <a:cubicBezTo>
                    <a:pt x="14534" y="14382"/>
                    <a:pt x="14821" y="14371"/>
                    <a:pt x="15107" y="14348"/>
                  </a:cubicBezTo>
                  <a:cubicBezTo>
                    <a:pt x="15240" y="14336"/>
                    <a:pt x="15302" y="14123"/>
                    <a:pt x="15146" y="14094"/>
                  </a:cubicBezTo>
                  <a:cubicBezTo>
                    <a:pt x="14908" y="14050"/>
                    <a:pt x="14670" y="14007"/>
                    <a:pt x="14435" y="13965"/>
                  </a:cubicBezTo>
                  <a:cubicBezTo>
                    <a:pt x="14588" y="13833"/>
                    <a:pt x="14724" y="13655"/>
                    <a:pt x="14834" y="13426"/>
                  </a:cubicBezTo>
                  <a:cubicBezTo>
                    <a:pt x="14852" y="13388"/>
                    <a:pt x="14839" y="13339"/>
                    <a:pt x="14795" y="13326"/>
                  </a:cubicBezTo>
                  <a:cubicBezTo>
                    <a:pt x="14312" y="13191"/>
                    <a:pt x="13782" y="12319"/>
                    <a:pt x="13430" y="11966"/>
                  </a:cubicBezTo>
                  <a:cubicBezTo>
                    <a:pt x="12816" y="11349"/>
                    <a:pt x="12186" y="10747"/>
                    <a:pt x="11581" y="10120"/>
                  </a:cubicBezTo>
                  <a:cubicBezTo>
                    <a:pt x="10437" y="8938"/>
                    <a:pt x="9338" y="7724"/>
                    <a:pt x="8356" y="6402"/>
                  </a:cubicBezTo>
                  <a:cubicBezTo>
                    <a:pt x="7388" y="5098"/>
                    <a:pt x="6540" y="3700"/>
                    <a:pt x="5807" y="2251"/>
                  </a:cubicBezTo>
                  <a:cubicBezTo>
                    <a:pt x="5440" y="1522"/>
                    <a:pt x="5149" y="763"/>
                    <a:pt x="4867" y="0"/>
                  </a:cubicBezTo>
                  <a:close/>
                </a:path>
              </a:pathLst>
            </a:custGeom>
            <a:solidFill>
              <a:srgbClr val="000000">
                <a:alpha val="18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6" name="Google Shape;2916;p11"/>
            <p:cNvSpPr/>
            <p:nvPr/>
          </p:nvSpPr>
          <p:spPr>
            <a:xfrm>
              <a:off x="7550575" y="757225"/>
              <a:ext cx="419975" cy="129100"/>
            </a:xfrm>
            <a:custGeom>
              <a:avLst/>
              <a:gdLst/>
              <a:ahLst/>
              <a:cxnLst/>
              <a:rect l="l" t="t" r="r" b="b"/>
              <a:pathLst>
                <a:path w="16799" h="5164" extrusionOk="0">
                  <a:moveTo>
                    <a:pt x="15959" y="0"/>
                  </a:moveTo>
                  <a:cubicBezTo>
                    <a:pt x="15616" y="184"/>
                    <a:pt x="15268" y="365"/>
                    <a:pt x="14919" y="540"/>
                  </a:cubicBezTo>
                  <a:cubicBezTo>
                    <a:pt x="13328" y="1334"/>
                    <a:pt x="11684" y="2029"/>
                    <a:pt x="10002" y="2610"/>
                  </a:cubicBezTo>
                  <a:cubicBezTo>
                    <a:pt x="8408" y="3163"/>
                    <a:pt x="6782" y="3632"/>
                    <a:pt x="5137" y="3997"/>
                  </a:cubicBezTo>
                  <a:cubicBezTo>
                    <a:pt x="3491" y="4361"/>
                    <a:pt x="1804" y="4505"/>
                    <a:pt x="164" y="4867"/>
                  </a:cubicBezTo>
                  <a:cubicBezTo>
                    <a:pt x="0" y="4903"/>
                    <a:pt x="29" y="5151"/>
                    <a:pt x="194" y="5156"/>
                  </a:cubicBezTo>
                  <a:cubicBezTo>
                    <a:pt x="321" y="5161"/>
                    <a:pt x="449" y="5163"/>
                    <a:pt x="577" y="5163"/>
                  </a:cubicBezTo>
                  <a:cubicBezTo>
                    <a:pt x="2138" y="5163"/>
                    <a:pt x="3749" y="4839"/>
                    <a:pt x="5264" y="4532"/>
                  </a:cubicBezTo>
                  <a:cubicBezTo>
                    <a:pt x="6976" y="4188"/>
                    <a:pt x="8665" y="3733"/>
                    <a:pt x="10317" y="3165"/>
                  </a:cubicBezTo>
                  <a:cubicBezTo>
                    <a:pt x="11883" y="2627"/>
                    <a:pt x="13418" y="2000"/>
                    <a:pt x="14909" y="1284"/>
                  </a:cubicBezTo>
                  <a:cubicBezTo>
                    <a:pt x="15546" y="977"/>
                    <a:pt x="16175" y="651"/>
                    <a:pt x="16799" y="314"/>
                  </a:cubicBezTo>
                  <a:cubicBezTo>
                    <a:pt x="16549" y="177"/>
                    <a:pt x="16266" y="74"/>
                    <a:pt x="15959" y="0"/>
                  </a:cubicBezTo>
                  <a:close/>
                </a:path>
              </a:pathLst>
            </a:custGeom>
            <a:solidFill>
              <a:srgbClr val="000000">
                <a:alpha val="18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7" name="Google Shape;2917;p11"/>
            <p:cNvSpPr/>
            <p:nvPr/>
          </p:nvSpPr>
          <p:spPr>
            <a:xfrm>
              <a:off x="7225925" y="986250"/>
              <a:ext cx="116150" cy="347400"/>
            </a:xfrm>
            <a:custGeom>
              <a:avLst/>
              <a:gdLst/>
              <a:ahLst/>
              <a:cxnLst/>
              <a:rect l="l" t="t" r="r" b="b"/>
              <a:pathLst>
                <a:path w="4646" h="13896" extrusionOk="0">
                  <a:moveTo>
                    <a:pt x="1669" y="1"/>
                  </a:moveTo>
                  <a:cubicBezTo>
                    <a:pt x="1622" y="1"/>
                    <a:pt x="1573" y="23"/>
                    <a:pt x="1535" y="70"/>
                  </a:cubicBezTo>
                  <a:cubicBezTo>
                    <a:pt x="840" y="951"/>
                    <a:pt x="515" y="2290"/>
                    <a:pt x="314" y="3436"/>
                  </a:cubicBezTo>
                  <a:cubicBezTo>
                    <a:pt x="378" y="3286"/>
                    <a:pt x="441" y="3134"/>
                    <a:pt x="507" y="2985"/>
                  </a:cubicBezTo>
                  <a:lnTo>
                    <a:pt x="507" y="2985"/>
                  </a:lnTo>
                  <a:cubicBezTo>
                    <a:pt x="64" y="4932"/>
                    <a:pt x="1" y="6949"/>
                    <a:pt x="310" y="8948"/>
                  </a:cubicBezTo>
                  <a:cubicBezTo>
                    <a:pt x="554" y="10491"/>
                    <a:pt x="1361" y="13896"/>
                    <a:pt x="3372" y="13896"/>
                  </a:cubicBezTo>
                  <a:cubicBezTo>
                    <a:pt x="3666" y="13896"/>
                    <a:pt x="3984" y="13824"/>
                    <a:pt x="4331" y="13663"/>
                  </a:cubicBezTo>
                  <a:cubicBezTo>
                    <a:pt x="4445" y="13609"/>
                    <a:pt x="4547" y="13546"/>
                    <a:pt x="4646" y="13480"/>
                  </a:cubicBezTo>
                  <a:cubicBezTo>
                    <a:pt x="4301" y="12955"/>
                    <a:pt x="3983" y="12412"/>
                    <a:pt x="3698" y="11850"/>
                  </a:cubicBezTo>
                  <a:cubicBezTo>
                    <a:pt x="3098" y="10672"/>
                    <a:pt x="2614" y="9393"/>
                    <a:pt x="2288" y="8110"/>
                  </a:cubicBezTo>
                  <a:cubicBezTo>
                    <a:pt x="1966" y="6839"/>
                    <a:pt x="1793" y="5549"/>
                    <a:pt x="1688" y="4242"/>
                  </a:cubicBezTo>
                  <a:cubicBezTo>
                    <a:pt x="1577" y="2873"/>
                    <a:pt x="1923" y="1502"/>
                    <a:pt x="1817" y="151"/>
                  </a:cubicBezTo>
                  <a:cubicBezTo>
                    <a:pt x="1810" y="55"/>
                    <a:pt x="1742" y="1"/>
                    <a:pt x="1669" y="1"/>
                  </a:cubicBezTo>
                  <a:close/>
                </a:path>
              </a:pathLst>
            </a:custGeom>
            <a:solidFill>
              <a:srgbClr val="000000">
                <a:alpha val="18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8" name="Google Shape;2918;p11"/>
            <p:cNvSpPr/>
            <p:nvPr/>
          </p:nvSpPr>
          <p:spPr>
            <a:xfrm>
              <a:off x="7475975" y="976475"/>
              <a:ext cx="217175" cy="292650"/>
            </a:xfrm>
            <a:custGeom>
              <a:avLst/>
              <a:gdLst/>
              <a:ahLst/>
              <a:cxnLst/>
              <a:rect l="l" t="t" r="r" b="b"/>
              <a:pathLst>
                <a:path w="8687" h="11706" extrusionOk="0">
                  <a:moveTo>
                    <a:pt x="149" y="1"/>
                  </a:moveTo>
                  <a:cubicBezTo>
                    <a:pt x="71" y="1"/>
                    <a:pt x="1" y="92"/>
                    <a:pt x="74" y="156"/>
                  </a:cubicBezTo>
                  <a:cubicBezTo>
                    <a:pt x="3721" y="3351"/>
                    <a:pt x="6573" y="7283"/>
                    <a:pt x="8447" y="11706"/>
                  </a:cubicBezTo>
                  <a:cubicBezTo>
                    <a:pt x="8540" y="11567"/>
                    <a:pt x="8619" y="11425"/>
                    <a:pt x="8686" y="11280"/>
                  </a:cubicBezTo>
                  <a:cubicBezTo>
                    <a:pt x="6791" y="6933"/>
                    <a:pt x="3892" y="3044"/>
                    <a:pt x="213" y="24"/>
                  </a:cubicBezTo>
                  <a:cubicBezTo>
                    <a:pt x="193" y="8"/>
                    <a:pt x="171" y="1"/>
                    <a:pt x="149" y="1"/>
                  </a:cubicBezTo>
                  <a:close/>
                </a:path>
              </a:pathLst>
            </a:custGeom>
            <a:solidFill>
              <a:srgbClr val="000000">
                <a:alpha val="18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9" name="Google Shape;2919;p11"/>
            <p:cNvSpPr/>
            <p:nvPr/>
          </p:nvSpPr>
          <p:spPr>
            <a:xfrm>
              <a:off x="7065850" y="973750"/>
              <a:ext cx="182300" cy="353150"/>
            </a:xfrm>
            <a:custGeom>
              <a:avLst/>
              <a:gdLst/>
              <a:ahLst/>
              <a:cxnLst/>
              <a:rect l="l" t="t" r="r" b="b"/>
              <a:pathLst>
                <a:path w="7292" h="14126" extrusionOk="0">
                  <a:moveTo>
                    <a:pt x="7207" y="1"/>
                  </a:moveTo>
                  <a:cubicBezTo>
                    <a:pt x="7197" y="1"/>
                    <a:pt x="7185" y="4"/>
                    <a:pt x="7173" y="12"/>
                  </a:cubicBezTo>
                  <a:cubicBezTo>
                    <a:pt x="4663" y="1657"/>
                    <a:pt x="2771" y="4735"/>
                    <a:pt x="1604" y="7433"/>
                  </a:cubicBezTo>
                  <a:cubicBezTo>
                    <a:pt x="719" y="9484"/>
                    <a:pt x="158" y="11684"/>
                    <a:pt x="1" y="13910"/>
                  </a:cubicBezTo>
                  <a:cubicBezTo>
                    <a:pt x="111" y="13993"/>
                    <a:pt x="226" y="14066"/>
                    <a:pt x="347" y="14126"/>
                  </a:cubicBezTo>
                  <a:cubicBezTo>
                    <a:pt x="511" y="11977"/>
                    <a:pt x="975" y="9864"/>
                    <a:pt x="1795" y="7841"/>
                  </a:cubicBezTo>
                  <a:cubicBezTo>
                    <a:pt x="2393" y="6372"/>
                    <a:pt x="3162" y="4967"/>
                    <a:pt x="4086" y="3673"/>
                  </a:cubicBezTo>
                  <a:cubicBezTo>
                    <a:pt x="5026" y="2358"/>
                    <a:pt x="6180" y="1314"/>
                    <a:pt x="7252" y="121"/>
                  </a:cubicBezTo>
                  <a:cubicBezTo>
                    <a:pt x="7292" y="77"/>
                    <a:pt x="7259" y="1"/>
                    <a:pt x="7207" y="1"/>
                  </a:cubicBezTo>
                  <a:close/>
                </a:path>
              </a:pathLst>
            </a:custGeom>
            <a:solidFill>
              <a:srgbClr val="000000">
                <a:alpha val="18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0" name="Google Shape;2920;p11"/>
            <p:cNvSpPr/>
            <p:nvPr/>
          </p:nvSpPr>
          <p:spPr>
            <a:xfrm>
              <a:off x="7277225" y="388375"/>
              <a:ext cx="37225" cy="347550"/>
            </a:xfrm>
            <a:custGeom>
              <a:avLst/>
              <a:gdLst/>
              <a:ahLst/>
              <a:cxnLst/>
              <a:rect l="l" t="t" r="r" b="b"/>
              <a:pathLst>
                <a:path w="1489" h="13902" extrusionOk="0">
                  <a:moveTo>
                    <a:pt x="1119" y="0"/>
                  </a:moveTo>
                  <a:cubicBezTo>
                    <a:pt x="847" y="1281"/>
                    <a:pt x="643" y="2571"/>
                    <a:pt x="484" y="3825"/>
                  </a:cubicBezTo>
                  <a:cubicBezTo>
                    <a:pt x="63" y="7124"/>
                    <a:pt x="1" y="10557"/>
                    <a:pt x="580" y="13842"/>
                  </a:cubicBezTo>
                  <a:cubicBezTo>
                    <a:pt x="588" y="13882"/>
                    <a:pt x="623" y="13901"/>
                    <a:pt x="658" y="13901"/>
                  </a:cubicBezTo>
                  <a:cubicBezTo>
                    <a:pt x="699" y="13901"/>
                    <a:pt x="740" y="13875"/>
                    <a:pt x="736" y="13827"/>
                  </a:cubicBezTo>
                  <a:cubicBezTo>
                    <a:pt x="494" y="10604"/>
                    <a:pt x="400" y="7418"/>
                    <a:pt x="796" y="4202"/>
                  </a:cubicBezTo>
                  <a:cubicBezTo>
                    <a:pt x="949" y="2938"/>
                    <a:pt x="1193" y="1719"/>
                    <a:pt x="1488" y="515"/>
                  </a:cubicBezTo>
                  <a:cubicBezTo>
                    <a:pt x="1383" y="327"/>
                    <a:pt x="1261" y="151"/>
                    <a:pt x="1119" y="0"/>
                  </a:cubicBezTo>
                  <a:close/>
                </a:path>
              </a:pathLst>
            </a:custGeom>
            <a:solidFill>
              <a:srgbClr val="000000">
                <a:alpha val="18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1" name="Google Shape;2921;p11"/>
            <p:cNvSpPr/>
            <p:nvPr/>
          </p:nvSpPr>
          <p:spPr>
            <a:xfrm>
              <a:off x="6951175" y="895350"/>
              <a:ext cx="321750" cy="283950"/>
            </a:xfrm>
            <a:custGeom>
              <a:avLst/>
              <a:gdLst/>
              <a:ahLst/>
              <a:cxnLst/>
              <a:rect l="l" t="t" r="r" b="b"/>
              <a:pathLst>
                <a:path w="12870" h="11358" extrusionOk="0">
                  <a:moveTo>
                    <a:pt x="12613" y="0"/>
                  </a:moveTo>
                  <a:cubicBezTo>
                    <a:pt x="12597" y="0"/>
                    <a:pt x="12580" y="3"/>
                    <a:pt x="12562" y="9"/>
                  </a:cubicBezTo>
                  <a:cubicBezTo>
                    <a:pt x="9069" y="1167"/>
                    <a:pt x="5796" y="3464"/>
                    <a:pt x="3112" y="5946"/>
                  </a:cubicBezTo>
                  <a:cubicBezTo>
                    <a:pt x="2009" y="6965"/>
                    <a:pt x="973" y="8042"/>
                    <a:pt x="0" y="9180"/>
                  </a:cubicBezTo>
                  <a:cubicBezTo>
                    <a:pt x="47" y="9994"/>
                    <a:pt x="399" y="10749"/>
                    <a:pt x="1224" y="11357"/>
                  </a:cubicBezTo>
                  <a:cubicBezTo>
                    <a:pt x="2233" y="9975"/>
                    <a:pt x="3320" y="8640"/>
                    <a:pt x="4501" y="7404"/>
                  </a:cubicBezTo>
                  <a:cubicBezTo>
                    <a:pt x="5746" y="6100"/>
                    <a:pt x="7058" y="4885"/>
                    <a:pt x="8398" y="3681"/>
                  </a:cubicBezTo>
                  <a:cubicBezTo>
                    <a:pt x="9751" y="2464"/>
                    <a:pt x="11311" y="1459"/>
                    <a:pt x="12738" y="332"/>
                  </a:cubicBezTo>
                  <a:cubicBezTo>
                    <a:pt x="12870" y="228"/>
                    <a:pt x="12764" y="0"/>
                    <a:pt x="12613" y="0"/>
                  </a:cubicBezTo>
                  <a:close/>
                </a:path>
              </a:pathLst>
            </a:custGeom>
            <a:solidFill>
              <a:srgbClr val="000000">
                <a:alpha val="18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2" name="Google Shape;2922;p11"/>
            <p:cNvSpPr/>
            <p:nvPr/>
          </p:nvSpPr>
          <p:spPr>
            <a:xfrm>
              <a:off x="7552600" y="944775"/>
              <a:ext cx="228250" cy="273450"/>
            </a:xfrm>
            <a:custGeom>
              <a:avLst/>
              <a:gdLst/>
              <a:ahLst/>
              <a:cxnLst/>
              <a:rect l="l" t="t" r="r" b="b"/>
              <a:pathLst>
                <a:path w="9130" h="10938" extrusionOk="0">
                  <a:moveTo>
                    <a:pt x="26" y="0"/>
                  </a:moveTo>
                  <a:cubicBezTo>
                    <a:pt x="12" y="0"/>
                    <a:pt x="0" y="17"/>
                    <a:pt x="12" y="29"/>
                  </a:cubicBezTo>
                  <a:cubicBezTo>
                    <a:pt x="1004" y="1017"/>
                    <a:pt x="2159" y="1830"/>
                    <a:pt x="3149" y="2828"/>
                  </a:cubicBezTo>
                  <a:cubicBezTo>
                    <a:pt x="4104" y="3787"/>
                    <a:pt x="4999" y="4808"/>
                    <a:pt x="5811" y="5891"/>
                  </a:cubicBezTo>
                  <a:cubicBezTo>
                    <a:pt x="6993" y="7470"/>
                    <a:pt x="7955" y="9164"/>
                    <a:pt x="8763" y="10938"/>
                  </a:cubicBezTo>
                  <a:cubicBezTo>
                    <a:pt x="8884" y="10883"/>
                    <a:pt x="9005" y="10819"/>
                    <a:pt x="9129" y="10745"/>
                  </a:cubicBezTo>
                  <a:cubicBezTo>
                    <a:pt x="8374" y="9084"/>
                    <a:pt x="7429" y="7504"/>
                    <a:pt x="6358" y="6036"/>
                  </a:cubicBezTo>
                  <a:cubicBezTo>
                    <a:pt x="4728" y="3809"/>
                    <a:pt x="2555" y="1252"/>
                    <a:pt x="33" y="2"/>
                  </a:cubicBezTo>
                  <a:cubicBezTo>
                    <a:pt x="31" y="1"/>
                    <a:pt x="28" y="0"/>
                    <a:pt x="26" y="0"/>
                  </a:cubicBezTo>
                  <a:close/>
                </a:path>
              </a:pathLst>
            </a:custGeom>
            <a:solidFill>
              <a:srgbClr val="000000">
                <a:alpha val="18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3" name="Google Shape;2923;p11"/>
            <p:cNvSpPr/>
            <p:nvPr/>
          </p:nvSpPr>
          <p:spPr>
            <a:xfrm>
              <a:off x="7341050" y="395250"/>
              <a:ext cx="84775" cy="329950"/>
            </a:xfrm>
            <a:custGeom>
              <a:avLst/>
              <a:gdLst/>
              <a:ahLst/>
              <a:cxnLst/>
              <a:rect l="l" t="t" r="r" b="b"/>
              <a:pathLst>
                <a:path w="3391" h="13198" extrusionOk="0">
                  <a:moveTo>
                    <a:pt x="3327" y="1"/>
                  </a:moveTo>
                  <a:cubicBezTo>
                    <a:pt x="3174" y="1"/>
                    <a:pt x="3018" y="19"/>
                    <a:pt x="2859" y="60"/>
                  </a:cubicBezTo>
                  <a:cubicBezTo>
                    <a:pt x="2326" y="1391"/>
                    <a:pt x="1879" y="2755"/>
                    <a:pt x="1491" y="4098"/>
                  </a:cubicBezTo>
                  <a:cubicBezTo>
                    <a:pt x="638" y="7050"/>
                    <a:pt x="149" y="10062"/>
                    <a:pt x="2" y="13130"/>
                  </a:cubicBezTo>
                  <a:cubicBezTo>
                    <a:pt x="0" y="13175"/>
                    <a:pt x="33" y="13197"/>
                    <a:pt x="67" y="13197"/>
                  </a:cubicBezTo>
                  <a:cubicBezTo>
                    <a:pt x="100" y="13197"/>
                    <a:pt x="134" y="13176"/>
                    <a:pt x="138" y="13134"/>
                  </a:cubicBezTo>
                  <a:cubicBezTo>
                    <a:pt x="391" y="10109"/>
                    <a:pt x="950" y="7100"/>
                    <a:pt x="1826" y="4194"/>
                  </a:cubicBezTo>
                  <a:cubicBezTo>
                    <a:pt x="2260" y="2749"/>
                    <a:pt x="2802" y="1365"/>
                    <a:pt x="3390" y="2"/>
                  </a:cubicBezTo>
                  <a:cubicBezTo>
                    <a:pt x="3369" y="1"/>
                    <a:pt x="3348" y="1"/>
                    <a:pt x="3327" y="1"/>
                  </a:cubicBezTo>
                  <a:close/>
                </a:path>
              </a:pathLst>
            </a:custGeom>
            <a:solidFill>
              <a:srgbClr val="000000">
                <a:alpha val="18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4" name="Google Shape;2924;p11"/>
            <p:cNvSpPr/>
            <p:nvPr/>
          </p:nvSpPr>
          <p:spPr>
            <a:xfrm>
              <a:off x="7072475" y="577575"/>
              <a:ext cx="615075" cy="534375"/>
            </a:xfrm>
            <a:custGeom>
              <a:avLst/>
              <a:gdLst/>
              <a:ahLst/>
              <a:cxnLst/>
              <a:rect l="l" t="t" r="r" b="b"/>
              <a:pathLst>
                <a:path w="24603" h="21375" extrusionOk="0">
                  <a:moveTo>
                    <a:pt x="13049" y="0"/>
                  </a:moveTo>
                  <a:cubicBezTo>
                    <a:pt x="12781" y="0"/>
                    <a:pt x="12483" y="59"/>
                    <a:pt x="12153" y="185"/>
                  </a:cubicBezTo>
                  <a:cubicBezTo>
                    <a:pt x="10520" y="809"/>
                    <a:pt x="9650" y="2369"/>
                    <a:pt x="9346" y="4087"/>
                  </a:cubicBezTo>
                  <a:cubicBezTo>
                    <a:pt x="8514" y="2196"/>
                    <a:pt x="7435" y="378"/>
                    <a:pt x="6337" y="378"/>
                  </a:cubicBezTo>
                  <a:cubicBezTo>
                    <a:pt x="5984" y="378"/>
                    <a:pt x="5630" y="565"/>
                    <a:pt x="5281" y="997"/>
                  </a:cubicBezTo>
                  <a:cubicBezTo>
                    <a:pt x="4321" y="2184"/>
                    <a:pt x="4839" y="4452"/>
                    <a:pt x="5104" y="5798"/>
                  </a:cubicBezTo>
                  <a:cubicBezTo>
                    <a:pt x="5303" y="6803"/>
                    <a:pt x="5603" y="7777"/>
                    <a:pt x="5994" y="8716"/>
                  </a:cubicBezTo>
                  <a:cubicBezTo>
                    <a:pt x="4388" y="7344"/>
                    <a:pt x="2604" y="6192"/>
                    <a:pt x="679" y="5304"/>
                  </a:cubicBezTo>
                  <a:cubicBezTo>
                    <a:pt x="610" y="5272"/>
                    <a:pt x="533" y="5257"/>
                    <a:pt x="457" y="5257"/>
                  </a:cubicBezTo>
                  <a:cubicBezTo>
                    <a:pt x="227" y="5257"/>
                    <a:pt x="1" y="5398"/>
                    <a:pt x="12" y="5670"/>
                  </a:cubicBezTo>
                  <a:cubicBezTo>
                    <a:pt x="162" y="9072"/>
                    <a:pt x="2682" y="10885"/>
                    <a:pt x="5552" y="11896"/>
                  </a:cubicBezTo>
                  <a:cubicBezTo>
                    <a:pt x="4958" y="12019"/>
                    <a:pt x="4372" y="12186"/>
                    <a:pt x="3801" y="12406"/>
                  </a:cubicBezTo>
                  <a:cubicBezTo>
                    <a:pt x="2845" y="12774"/>
                    <a:pt x="1189" y="13653"/>
                    <a:pt x="1902" y="14954"/>
                  </a:cubicBezTo>
                  <a:cubicBezTo>
                    <a:pt x="2212" y="15521"/>
                    <a:pt x="2777" y="15697"/>
                    <a:pt x="3382" y="15697"/>
                  </a:cubicBezTo>
                  <a:cubicBezTo>
                    <a:pt x="3953" y="15697"/>
                    <a:pt x="4559" y="15541"/>
                    <a:pt x="5019" y="15410"/>
                  </a:cubicBezTo>
                  <a:cubicBezTo>
                    <a:pt x="5519" y="15267"/>
                    <a:pt x="5991" y="15095"/>
                    <a:pt x="6447" y="14903"/>
                  </a:cubicBezTo>
                  <a:lnTo>
                    <a:pt x="6447" y="14903"/>
                  </a:lnTo>
                  <a:cubicBezTo>
                    <a:pt x="6098" y="15324"/>
                    <a:pt x="5790" y="15766"/>
                    <a:pt x="5555" y="16228"/>
                  </a:cubicBezTo>
                  <a:cubicBezTo>
                    <a:pt x="4828" y="17654"/>
                    <a:pt x="5174" y="19471"/>
                    <a:pt x="6801" y="20050"/>
                  </a:cubicBezTo>
                  <a:cubicBezTo>
                    <a:pt x="7142" y="20171"/>
                    <a:pt x="7484" y="20228"/>
                    <a:pt x="7819" y="20228"/>
                  </a:cubicBezTo>
                  <a:cubicBezTo>
                    <a:pt x="8633" y="20228"/>
                    <a:pt x="9406" y="19896"/>
                    <a:pt x="10030" y="19357"/>
                  </a:cubicBezTo>
                  <a:cubicBezTo>
                    <a:pt x="10175" y="19968"/>
                    <a:pt x="10443" y="20525"/>
                    <a:pt x="10925" y="20908"/>
                  </a:cubicBezTo>
                  <a:cubicBezTo>
                    <a:pt x="11328" y="21231"/>
                    <a:pt x="11792" y="21374"/>
                    <a:pt x="12258" y="21374"/>
                  </a:cubicBezTo>
                  <a:cubicBezTo>
                    <a:pt x="12973" y="21374"/>
                    <a:pt x="13693" y="21038"/>
                    <a:pt x="14209" y="20496"/>
                  </a:cubicBezTo>
                  <a:cubicBezTo>
                    <a:pt x="14528" y="20162"/>
                    <a:pt x="14735" y="19787"/>
                    <a:pt x="14864" y="19389"/>
                  </a:cubicBezTo>
                  <a:cubicBezTo>
                    <a:pt x="15883" y="20220"/>
                    <a:pt x="17077" y="20772"/>
                    <a:pt x="18325" y="20772"/>
                  </a:cubicBezTo>
                  <a:cubicBezTo>
                    <a:pt x="19122" y="20772"/>
                    <a:pt x="19941" y="20546"/>
                    <a:pt x="20750" y="20025"/>
                  </a:cubicBezTo>
                  <a:cubicBezTo>
                    <a:pt x="22105" y="19150"/>
                    <a:pt x="22760" y="17604"/>
                    <a:pt x="22417" y="16015"/>
                  </a:cubicBezTo>
                  <a:cubicBezTo>
                    <a:pt x="22201" y="15014"/>
                    <a:pt x="21666" y="14187"/>
                    <a:pt x="20997" y="13464"/>
                  </a:cubicBezTo>
                  <a:cubicBezTo>
                    <a:pt x="21642" y="13318"/>
                    <a:pt x="22259" y="13076"/>
                    <a:pt x="22806" y="12674"/>
                  </a:cubicBezTo>
                  <a:cubicBezTo>
                    <a:pt x="23906" y="11868"/>
                    <a:pt x="24603" y="10506"/>
                    <a:pt x="24271" y="9132"/>
                  </a:cubicBezTo>
                  <a:cubicBezTo>
                    <a:pt x="23967" y="7869"/>
                    <a:pt x="22785" y="7066"/>
                    <a:pt x="21559" y="6864"/>
                  </a:cubicBezTo>
                  <a:cubicBezTo>
                    <a:pt x="21345" y="6829"/>
                    <a:pt x="21135" y="6813"/>
                    <a:pt x="20927" y="6813"/>
                  </a:cubicBezTo>
                  <a:cubicBezTo>
                    <a:pt x="20801" y="6813"/>
                    <a:pt x="20675" y="6819"/>
                    <a:pt x="20551" y="6830"/>
                  </a:cubicBezTo>
                  <a:cubicBezTo>
                    <a:pt x="20742" y="6418"/>
                    <a:pt x="20901" y="5989"/>
                    <a:pt x="21025" y="5546"/>
                  </a:cubicBezTo>
                  <a:cubicBezTo>
                    <a:pt x="21397" y="4195"/>
                    <a:pt x="21488" y="2291"/>
                    <a:pt x="19771" y="1900"/>
                  </a:cubicBezTo>
                  <a:cubicBezTo>
                    <a:pt x="19587" y="1858"/>
                    <a:pt x="19401" y="1839"/>
                    <a:pt x="19217" y="1839"/>
                  </a:cubicBezTo>
                  <a:cubicBezTo>
                    <a:pt x="17999" y="1839"/>
                    <a:pt x="16799" y="2678"/>
                    <a:pt x="15943" y="3445"/>
                  </a:cubicBezTo>
                  <a:cubicBezTo>
                    <a:pt x="15703" y="3660"/>
                    <a:pt x="15480" y="3893"/>
                    <a:pt x="15269" y="4136"/>
                  </a:cubicBezTo>
                  <a:cubicBezTo>
                    <a:pt x="15171" y="2052"/>
                    <a:pt x="14638" y="0"/>
                    <a:pt x="130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5" name="Google Shape;2925;p11"/>
            <p:cNvSpPr/>
            <p:nvPr/>
          </p:nvSpPr>
          <p:spPr>
            <a:xfrm>
              <a:off x="7157050" y="670425"/>
              <a:ext cx="529325" cy="376975"/>
            </a:xfrm>
            <a:custGeom>
              <a:avLst/>
              <a:gdLst/>
              <a:ahLst/>
              <a:cxnLst/>
              <a:rect l="l" t="t" r="r" b="b"/>
              <a:pathLst>
                <a:path w="21173" h="15079" extrusionOk="0">
                  <a:moveTo>
                    <a:pt x="1236" y="0"/>
                  </a:moveTo>
                  <a:cubicBezTo>
                    <a:pt x="1087" y="0"/>
                    <a:pt x="940" y="31"/>
                    <a:pt x="798" y="105"/>
                  </a:cubicBezTo>
                  <a:cubicBezTo>
                    <a:pt x="0" y="523"/>
                    <a:pt x="523" y="1416"/>
                    <a:pt x="805" y="1983"/>
                  </a:cubicBezTo>
                  <a:cubicBezTo>
                    <a:pt x="1452" y="3274"/>
                    <a:pt x="2072" y="4578"/>
                    <a:pt x="2700" y="5877"/>
                  </a:cubicBezTo>
                  <a:cubicBezTo>
                    <a:pt x="3109" y="6723"/>
                    <a:pt x="3447" y="7675"/>
                    <a:pt x="3910" y="8517"/>
                  </a:cubicBezTo>
                  <a:cubicBezTo>
                    <a:pt x="3559" y="8328"/>
                    <a:pt x="3206" y="8140"/>
                    <a:pt x="2837" y="8017"/>
                  </a:cubicBezTo>
                  <a:cubicBezTo>
                    <a:pt x="2649" y="7954"/>
                    <a:pt x="2445" y="7916"/>
                    <a:pt x="2248" y="7916"/>
                  </a:cubicBezTo>
                  <a:cubicBezTo>
                    <a:pt x="1792" y="7916"/>
                    <a:pt x="1377" y="8119"/>
                    <a:pt x="1294" y="8675"/>
                  </a:cubicBezTo>
                  <a:cubicBezTo>
                    <a:pt x="1139" y="9706"/>
                    <a:pt x="2420" y="10248"/>
                    <a:pt x="3165" y="10570"/>
                  </a:cubicBezTo>
                  <a:cubicBezTo>
                    <a:pt x="3229" y="10599"/>
                    <a:pt x="3296" y="10622"/>
                    <a:pt x="3361" y="10649"/>
                  </a:cubicBezTo>
                  <a:cubicBezTo>
                    <a:pt x="2512" y="11405"/>
                    <a:pt x="1944" y="12601"/>
                    <a:pt x="2284" y="13725"/>
                  </a:cubicBezTo>
                  <a:cubicBezTo>
                    <a:pt x="2567" y="14659"/>
                    <a:pt x="3328" y="15079"/>
                    <a:pt x="4151" y="15079"/>
                  </a:cubicBezTo>
                  <a:cubicBezTo>
                    <a:pt x="4595" y="15079"/>
                    <a:pt x="5056" y="14957"/>
                    <a:pt x="5470" y="14729"/>
                  </a:cubicBezTo>
                  <a:cubicBezTo>
                    <a:pt x="6368" y="14236"/>
                    <a:pt x="7223" y="13634"/>
                    <a:pt x="8119" y="13112"/>
                  </a:cubicBezTo>
                  <a:cubicBezTo>
                    <a:pt x="8947" y="13687"/>
                    <a:pt x="9858" y="14077"/>
                    <a:pt x="10801" y="14077"/>
                  </a:cubicBezTo>
                  <a:cubicBezTo>
                    <a:pt x="11470" y="14077"/>
                    <a:pt x="12155" y="13881"/>
                    <a:pt x="12838" y="13414"/>
                  </a:cubicBezTo>
                  <a:cubicBezTo>
                    <a:pt x="13891" y="12696"/>
                    <a:pt x="14421" y="11624"/>
                    <a:pt x="15748" y="11624"/>
                  </a:cubicBezTo>
                  <a:cubicBezTo>
                    <a:pt x="15819" y="11624"/>
                    <a:pt x="15892" y="11627"/>
                    <a:pt x="15968" y="11633"/>
                  </a:cubicBezTo>
                  <a:cubicBezTo>
                    <a:pt x="16431" y="11673"/>
                    <a:pt x="16899" y="11730"/>
                    <a:pt x="17353" y="11730"/>
                  </a:cubicBezTo>
                  <a:cubicBezTo>
                    <a:pt x="18092" y="11730"/>
                    <a:pt x="18791" y="11578"/>
                    <a:pt x="19360" y="10948"/>
                  </a:cubicBezTo>
                  <a:cubicBezTo>
                    <a:pt x="21173" y="8930"/>
                    <a:pt x="18719" y="6379"/>
                    <a:pt x="16687" y="6038"/>
                  </a:cubicBezTo>
                  <a:cubicBezTo>
                    <a:pt x="16526" y="6011"/>
                    <a:pt x="16370" y="5993"/>
                    <a:pt x="16213" y="5980"/>
                  </a:cubicBezTo>
                  <a:cubicBezTo>
                    <a:pt x="16769" y="5042"/>
                    <a:pt x="17025" y="3937"/>
                    <a:pt x="16311" y="3076"/>
                  </a:cubicBezTo>
                  <a:cubicBezTo>
                    <a:pt x="15915" y="2600"/>
                    <a:pt x="15443" y="2410"/>
                    <a:pt x="14959" y="2410"/>
                  </a:cubicBezTo>
                  <a:cubicBezTo>
                    <a:pt x="14045" y="2410"/>
                    <a:pt x="13087" y="3088"/>
                    <a:pt x="12517" y="3797"/>
                  </a:cubicBezTo>
                  <a:cubicBezTo>
                    <a:pt x="12121" y="4291"/>
                    <a:pt x="11745" y="4804"/>
                    <a:pt x="11383" y="5327"/>
                  </a:cubicBezTo>
                  <a:cubicBezTo>
                    <a:pt x="11384" y="4318"/>
                    <a:pt x="11213" y="3303"/>
                    <a:pt x="10857" y="2329"/>
                  </a:cubicBezTo>
                  <a:cubicBezTo>
                    <a:pt x="10762" y="2069"/>
                    <a:pt x="10505" y="1893"/>
                    <a:pt x="10255" y="1893"/>
                  </a:cubicBezTo>
                  <a:cubicBezTo>
                    <a:pt x="10085" y="1893"/>
                    <a:pt x="9918" y="1975"/>
                    <a:pt x="9807" y="2168"/>
                  </a:cubicBezTo>
                  <a:cubicBezTo>
                    <a:pt x="9081" y="3434"/>
                    <a:pt x="8680" y="4848"/>
                    <a:pt x="8482" y="6300"/>
                  </a:cubicBezTo>
                  <a:lnTo>
                    <a:pt x="7963" y="4313"/>
                  </a:lnTo>
                  <a:cubicBezTo>
                    <a:pt x="7697" y="3291"/>
                    <a:pt x="7455" y="2261"/>
                    <a:pt x="7180" y="1244"/>
                  </a:cubicBezTo>
                  <a:cubicBezTo>
                    <a:pt x="7084" y="889"/>
                    <a:pt x="6993" y="494"/>
                    <a:pt x="6703" y="242"/>
                  </a:cubicBezTo>
                  <a:cubicBezTo>
                    <a:pt x="6507" y="73"/>
                    <a:pt x="6310" y="2"/>
                    <a:pt x="6121" y="2"/>
                  </a:cubicBezTo>
                  <a:cubicBezTo>
                    <a:pt x="5604" y="2"/>
                    <a:pt x="5149" y="536"/>
                    <a:pt x="4947" y="1047"/>
                  </a:cubicBezTo>
                  <a:cubicBezTo>
                    <a:pt x="4788" y="1449"/>
                    <a:pt x="4681" y="1866"/>
                    <a:pt x="4621" y="2297"/>
                  </a:cubicBezTo>
                  <a:cubicBezTo>
                    <a:pt x="4067" y="1691"/>
                    <a:pt x="3424" y="1147"/>
                    <a:pt x="2686" y="648"/>
                  </a:cubicBezTo>
                  <a:cubicBezTo>
                    <a:pt x="2298" y="386"/>
                    <a:pt x="1758" y="0"/>
                    <a:pt x="123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6" name="Google Shape;2926;p11"/>
            <p:cNvSpPr/>
            <p:nvPr/>
          </p:nvSpPr>
          <p:spPr>
            <a:xfrm>
              <a:off x="7397200" y="533650"/>
              <a:ext cx="228700" cy="405850"/>
            </a:xfrm>
            <a:custGeom>
              <a:avLst/>
              <a:gdLst/>
              <a:ahLst/>
              <a:cxnLst/>
              <a:rect l="l" t="t" r="r" b="b"/>
              <a:pathLst>
                <a:path w="9148" h="16234" extrusionOk="0">
                  <a:moveTo>
                    <a:pt x="8747" y="0"/>
                  </a:moveTo>
                  <a:cubicBezTo>
                    <a:pt x="8671" y="0"/>
                    <a:pt x="8594" y="21"/>
                    <a:pt x="8535" y="65"/>
                  </a:cubicBezTo>
                  <a:cubicBezTo>
                    <a:pt x="7426" y="882"/>
                    <a:pt x="6626" y="2485"/>
                    <a:pt x="5880" y="3630"/>
                  </a:cubicBezTo>
                  <a:cubicBezTo>
                    <a:pt x="5023" y="4948"/>
                    <a:pt x="4215" y="6300"/>
                    <a:pt x="3481" y="7691"/>
                  </a:cubicBezTo>
                  <a:cubicBezTo>
                    <a:pt x="2793" y="8999"/>
                    <a:pt x="2152" y="10332"/>
                    <a:pt x="1569" y="11690"/>
                  </a:cubicBezTo>
                  <a:cubicBezTo>
                    <a:pt x="963" y="13105"/>
                    <a:pt x="274" y="14602"/>
                    <a:pt x="10" y="16125"/>
                  </a:cubicBezTo>
                  <a:cubicBezTo>
                    <a:pt x="1" y="16183"/>
                    <a:pt x="50" y="16234"/>
                    <a:pt x="99" y="16234"/>
                  </a:cubicBezTo>
                  <a:cubicBezTo>
                    <a:pt x="123" y="16234"/>
                    <a:pt x="148" y="16221"/>
                    <a:pt x="164" y="16191"/>
                  </a:cubicBezTo>
                  <a:cubicBezTo>
                    <a:pt x="926" y="14836"/>
                    <a:pt x="1425" y="13324"/>
                    <a:pt x="2088" y="11915"/>
                  </a:cubicBezTo>
                  <a:cubicBezTo>
                    <a:pt x="2730" y="10549"/>
                    <a:pt x="3423" y="9204"/>
                    <a:pt x="4169" y="7892"/>
                  </a:cubicBezTo>
                  <a:cubicBezTo>
                    <a:pt x="4917" y="6578"/>
                    <a:pt x="5701" y="5284"/>
                    <a:pt x="6543" y="4028"/>
                  </a:cubicBezTo>
                  <a:cubicBezTo>
                    <a:pt x="7327" y="2861"/>
                    <a:pt x="8532" y="1674"/>
                    <a:pt x="9052" y="377"/>
                  </a:cubicBezTo>
                  <a:cubicBezTo>
                    <a:pt x="9148" y="143"/>
                    <a:pt x="8947" y="0"/>
                    <a:pt x="8747" y="0"/>
                  </a:cubicBezTo>
                  <a:close/>
                </a:path>
              </a:pathLst>
            </a:custGeom>
            <a:solidFill>
              <a:srgbClr val="FFE0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7" name="Google Shape;2927;p11"/>
            <p:cNvSpPr/>
            <p:nvPr/>
          </p:nvSpPr>
          <p:spPr>
            <a:xfrm>
              <a:off x="7364150" y="643950"/>
              <a:ext cx="55050" cy="293925"/>
            </a:xfrm>
            <a:custGeom>
              <a:avLst/>
              <a:gdLst/>
              <a:ahLst/>
              <a:cxnLst/>
              <a:rect l="l" t="t" r="r" b="b"/>
              <a:pathLst>
                <a:path w="2202" h="11757" extrusionOk="0">
                  <a:moveTo>
                    <a:pt x="532" y="1"/>
                  </a:moveTo>
                  <a:cubicBezTo>
                    <a:pt x="316" y="1"/>
                    <a:pt x="100" y="188"/>
                    <a:pt x="80" y="422"/>
                  </a:cubicBezTo>
                  <a:cubicBezTo>
                    <a:pt x="0" y="1307"/>
                    <a:pt x="476" y="2243"/>
                    <a:pt x="671" y="3106"/>
                  </a:cubicBezTo>
                  <a:cubicBezTo>
                    <a:pt x="866" y="3963"/>
                    <a:pt x="1013" y="4832"/>
                    <a:pt x="1113" y="5705"/>
                  </a:cubicBezTo>
                  <a:cubicBezTo>
                    <a:pt x="1344" y="7686"/>
                    <a:pt x="1084" y="9639"/>
                    <a:pt x="1201" y="11611"/>
                  </a:cubicBezTo>
                  <a:cubicBezTo>
                    <a:pt x="1207" y="11705"/>
                    <a:pt x="1276" y="11756"/>
                    <a:pt x="1347" y="11756"/>
                  </a:cubicBezTo>
                  <a:cubicBezTo>
                    <a:pt x="1403" y="11756"/>
                    <a:pt x="1460" y="11724"/>
                    <a:pt x="1488" y="11655"/>
                  </a:cubicBezTo>
                  <a:cubicBezTo>
                    <a:pt x="2201" y="9823"/>
                    <a:pt x="2157" y="7539"/>
                    <a:pt x="2032" y="5607"/>
                  </a:cubicBezTo>
                  <a:cubicBezTo>
                    <a:pt x="1973" y="4688"/>
                    <a:pt x="1858" y="3769"/>
                    <a:pt x="1693" y="2863"/>
                  </a:cubicBezTo>
                  <a:cubicBezTo>
                    <a:pt x="1525" y="1948"/>
                    <a:pt x="1431" y="861"/>
                    <a:pt x="815" y="137"/>
                  </a:cubicBezTo>
                  <a:cubicBezTo>
                    <a:pt x="734" y="41"/>
                    <a:pt x="633" y="1"/>
                    <a:pt x="532" y="1"/>
                  </a:cubicBezTo>
                  <a:close/>
                </a:path>
              </a:pathLst>
            </a:custGeom>
            <a:solidFill>
              <a:srgbClr val="FFE0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8" name="Google Shape;2928;p11"/>
            <p:cNvSpPr/>
            <p:nvPr/>
          </p:nvSpPr>
          <p:spPr>
            <a:xfrm>
              <a:off x="7294300" y="693525"/>
              <a:ext cx="107300" cy="243250"/>
            </a:xfrm>
            <a:custGeom>
              <a:avLst/>
              <a:gdLst/>
              <a:ahLst/>
              <a:cxnLst/>
              <a:rect l="l" t="t" r="r" b="b"/>
              <a:pathLst>
                <a:path w="4292" h="9730" extrusionOk="0">
                  <a:moveTo>
                    <a:pt x="861" y="1"/>
                  </a:moveTo>
                  <a:cubicBezTo>
                    <a:pt x="435" y="1"/>
                    <a:pt x="0" y="353"/>
                    <a:pt x="84" y="918"/>
                  </a:cubicBezTo>
                  <a:cubicBezTo>
                    <a:pt x="331" y="2587"/>
                    <a:pt x="926" y="4239"/>
                    <a:pt x="1574" y="5791"/>
                  </a:cubicBezTo>
                  <a:cubicBezTo>
                    <a:pt x="2139" y="7143"/>
                    <a:pt x="2837" y="8803"/>
                    <a:pt x="4046" y="9706"/>
                  </a:cubicBezTo>
                  <a:cubicBezTo>
                    <a:pt x="4069" y="9723"/>
                    <a:pt x="4095" y="9730"/>
                    <a:pt x="4121" y="9730"/>
                  </a:cubicBezTo>
                  <a:cubicBezTo>
                    <a:pt x="4204" y="9730"/>
                    <a:pt x="4292" y="9660"/>
                    <a:pt x="4284" y="9574"/>
                  </a:cubicBezTo>
                  <a:cubicBezTo>
                    <a:pt x="4168" y="8115"/>
                    <a:pt x="3371" y="6660"/>
                    <a:pt x="2899" y="5289"/>
                  </a:cubicBezTo>
                  <a:cubicBezTo>
                    <a:pt x="2365" y="3736"/>
                    <a:pt x="2012" y="2143"/>
                    <a:pt x="1567" y="568"/>
                  </a:cubicBezTo>
                  <a:cubicBezTo>
                    <a:pt x="1456" y="174"/>
                    <a:pt x="1161" y="1"/>
                    <a:pt x="861" y="1"/>
                  </a:cubicBezTo>
                  <a:close/>
                </a:path>
              </a:pathLst>
            </a:custGeom>
            <a:solidFill>
              <a:srgbClr val="FFE0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9" name="Google Shape;2929;p11"/>
            <p:cNvSpPr/>
            <p:nvPr/>
          </p:nvSpPr>
          <p:spPr>
            <a:xfrm>
              <a:off x="7229100" y="780300"/>
              <a:ext cx="176175" cy="150250"/>
            </a:xfrm>
            <a:custGeom>
              <a:avLst/>
              <a:gdLst/>
              <a:ahLst/>
              <a:cxnLst/>
              <a:rect l="l" t="t" r="r" b="b"/>
              <a:pathLst>
                <a:path w="7047" h="6010" extrusionOk="0">
                  <a:moveTo>
                    <a:pt x="597" y="0"/>
                  </a:moveTo>
                  <a:cubicBezTo>
                    <a:pt x="481" y="0"/>
                    <a:pt x="359" y="94"/>
                    <a:pt x="345" y="225"/>
                  </a:cubicBezTo>
                  <a:cubicBezTo>
                    <a:pt x="1" y="3663"/>
                    <a:pt x="4117" y="5469"/>
                    <a:pt x="6855" y="6007"/>
                  </a:cubicBezTo>
                  <a:cubicBezTo>
                    <a:pt x="6864" y="6009"/>
                    <a:pt x="6872" y="6010"/>
                    <a:pt x="6880" y="6010"/>
                  </a:cubicBezTo>
                  <a:cubicBezTo>
                    <a:pt x="6987" y="6010"/>
                    <a:pt x="7047" y="5871"/>
                    <a:pt x="6945" y="5803"/>
                  </a:cubicBezTo>
                  <a:cubicBezTo>
                    <a:pt x="5731" y="5020"/>
                    <a:pt x="4399" y="4379"/>
                    <a:pt x="3269" y="3474"/>
                  </a:cubicBezTo>
                  <a:cubicBezTo>
                    <a:pt x="2146" y="2576"/>
                    <a:pt x="1383" y="1408"/>
                    <a:pt x="779" y="121"/>
                  </a:cubicBezTo>
                  <a:cubicBezTo>
                    <a:pt x="738" y="36"/>
                    <a:pt x="669" y="0"/>
                    <a:pt x="597" y="0"/>
                  </a:cubicBezTo>
                  <a:close/>
                </a:path>
              </a:pathLst>
            </a:custGeom>
            <a:solidFill>
              <a:srgbClr val="FFE0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0" name="Google Shape;2930;p11"/>
            <p:cNvSpPr/>
            <p:nvPr/>
          </p:nvSpPr>
          <p:spPr>
            <a:xfrm>
              <a:off x="7397650" y="773800"/>
              <a:ext cx="164250" cy="158200"/>
            </a:xfrm>
            <a:custGeom>
              <a:avLst/>
              <a:gdLst/>
              <a:ahLst/>
              <a:cxnLst/>
              <a:rect l="l" t="t" r="r" b="b"/>
              <a:pathLst>
                <a:path w="6570" h="6328" extrusionOk="0">
                  <a:moveTo>
                    <a:pt x="5524" y="1"/>
                  </a:moveTo>
                  <a:cubicBezTo>
                    <a:pt x="5296" y="1"/>
                    <a:pt x="5070" y="108"/>
                    <a:pt x="4916" y="366"/>
                  </a:cubicBezTo>
                  <a:cubicBezTo>
                    <a:pt x="4240" y="1506"/>
                    <a:pt x="3499" y="2574"/>
                    <a:pt x="2573" y="3529"/>
                  </a:cubicBezTo>
                  <a:cubicBezTo>
                    <a:pt x="1789" y="4337"/>
                    <a:pt x="685" y="5056"/>
                    <a:pt x="82" y="5997"/>
                  </a:cubicBezTo>
                  <a:cubicBezTo>
                    <a:pt x="1" y="6122"/>
                    <a:pt x="92" y="6328"/>
                    <a:pt x="249" y="6328"/>
                  </a:cubicBezTo>
                  <a:cubicBezTo>
                    <a:pt x="254" y="6328"/>
                    <a:pt x="259" y="6328"/>
                    <a:pt x="264" y="6327"/>
                  </a:cubicBezTo>
                  <a:cubicBezTo>
                    <a:pt x="1454" y="6229"/>
                    <a:pt x="2639" y="5267"/>
                    <a:pt x="3496" y="4495"/>
                  </a:cubicBezTo>
                  <a:cubicBezTo>
                    <a:pt x="4564" y="3529"/>
                    <a:pt x="5505" y="2396"/>
                    <a:pt x="6227" y="1149"/>
                  </a:cubicBezTo>
                  <a:cubicBezTo>
                    <a:pt x="6569" y="561"/>
                    <a:pt x="6044" y="1"/>
                    <a:pt x="5524" y="1"/>
                  </a:cubicBezTo>
                  <a:close/>
                </a:path>
              </a:pathLst>
            </a:custGeom>
            <a:solidFill>
              <a:srgbClr val="FFE0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931" name="Google Shape;2931;p11"/>
          <p:cNvGrpSpPr/>
          <p:nvPr/>
        </p:nvGrpSpPr>
        <p:grpSpPr>
          <a:xfrm>
            <a:off x="10349536" y="3574809"/>
            <a:ext cx="1917600" cy="1890649"/>
            <a:chOff x="7762152" y="2681106"/>
            <a:chExt cx="1438200" cy="1417987"/>
          </a:xfrm>
        </p:grpSpPr>
        <p:sp>
          <p:nvSpPr>
            <p:cNvPr id="2932" name="Google Shape;2932;p11"/>
            <p:cNvSpPr/>
            <p:nvPr/>
          </p:nvSpPr>
          <p:spPr>
            <a:xfrm rot="-3917594">
              <a:off x="7940385" y="3716171"/>
              <a:ext cx="169257" cy="200937"/>
            </a:xfrm>
            <a:custGeom>
              <a:avLst/>
              <a:gdLst/>
              <a:ahLst/>
              <a:cxnLst/>
              <a:rect l="l" t="t" r="r" b="b"/>
              <a:pathLst>
                <a:path w="3975" h="4719" extrusionOk="0">
                  <a:moveTo>
                    <a:pt x="2021" y="915"/>
                  </a:moveTo>
                  <a:cubicBezTo>
                    <a:pt x="2034" y="915"/>
                    <a:pt x="2047" y="919"/>
                    <a:pt x="2056" y="926"/>
                  </a:cubicBezTo>
                  <a:cubicBezTo>
                    <a:pt x="2166" y="1016"/>
                    <a:pt x="2278" y="1102"/>
                    <a:pt x="2392" y="1186"/>
                  </a:cubicBezTo>
                  <a:lnTo>
                    <a:pt x="2423" y="1211"/>
                  </a:lnTo>
                  <a:cubicBezTo>
                    <a:pt x="2511" y="1280"/>
                    <a:pt x="2601" y="1346"/>
                    <a:pt x="2686" y="1416"/>
                  </a:cubicBezTo>
                  <a:cubicBezTo>
                    <a:pt x="2853" y="1553"/>
                    <a:pt x="3045" y="1721"/>
                    <a:pt x="3193" y="1932"/>
                  </a:cubicBezTo>
                  <a:cubicBezTo>
                    <a:pt x="3284" y="2055"/>
                    <a:pt x="3354" y="2172"/>
                    <a:pt x="3406" y="2291"/>
                  </a:cubicBezTo>
                  <a:cubicBezTo>
                    <a:pt x="3472" y="2437"/>
                    <a:pt x="3516" y="2575"/>
                    <a:pt x="3544" y="2712"/>
                  </a:cubicBezTo>
                  <a:cubicBezTo>
                    <a:pt x="3569" y="2841"/>
                    <a:pt x="3585" y="2983"/>
                    <a:pt x="3594" y="3146"/>
                  </a:cubicBezTo>
                  <a:cubicBezTo>
                    <a:pt x="3598" y="3220"/>
                    <a:pt x="3601" y="3296"/>
                    <a:pt x="3603" y="3371"/>
                  </a:cubicBezTo>
                  <a:cubicBezTo>
                    <a:pt x="3605" y="3447"/>
                    <a:pt x="3608" y="3522"/>
                    <a:pt x="3608" y="3598"/>
                  </a:cubicBezTo>
                  <a:lnTo>
                    <a:pt x="3610" y="3586"/>
                  </a:lnTo>
                  <a:lnTo>
                    <a:pt x="3613" y="3576"/>
                  </a:lnTo>
                  <a:cubicBezTo>
                    <a:pt x="3617" y="3665"/>
                    <a:pt x="3623" y="3753"/>
                    <a:pt x="3636" y="3842"/>
                  </a:cubicBezTo>
                  <a:cubicBezTo>
                    <a:pt x="3648" y="3937"/>
                    <a:pt x="3666" y="4023"/>
                    <a:pt x="3686" y="4108"/>
                  </a:cubicBezTo>
                  <a:cubicBezTo>
                    <a:pt x="3692" y="4127"/>
                    <a:pt x="3687" y="4147"/>
                    <a:pt x="3674" y="4162"/>
                  </a:cubicBezTo>
                  <a:cubicBezTo>
                    <a:pt x="3664" y="4183"/>
                    <a:pt x="3644" y="4195"/>
                    <a:pt x="3610" y="4201"/>
                  </a:cubicBezTo>
                  <a:cubicBezTo>
                    <a:pt x="3609" y="4201"/>
                    <a:pt x="3608" y="4201"/>
                    <a:pt x="3606" y="4201"/>
                  </a:cubicBezTo>
                  <a:cubicBezTo>
                    <a:pt x="3596" y="4201"/>
                    <a:pt x="3582" y="4196"/>
                    <a:pt x="3571" y="4190"/>
                  </a:cubicBezTo>
                  <a:cubicBezTo>
                    <a:pt x="3555" y="4181"/>
                    <a:pt x="3548" y="4168"/>
                    <a:pt x="3544" y="4160"/>
                  </a:cubicBezTo>
                  <a:cubicBezTo>
                    <a:pt x="3440" y="4050"/>
                    <a:pt x="3364" y="3953"/>
                    <a:pt x="3312" y="3859"/>
                  </a:cubicBezTo>
                  <a:cubicBezTo>
                    <a:pt x="3255" y="3759"/>
                    <a:pt x="3216" y="3658"/>
                    <a:pt x="3192" y="3559"/>
                  </a:cubicBezTo>
                  <a:cubicBezTo>
                    <a:pt x="3159" y="3408"/>
                    <a:pt x="3153" y="3250"/>
                    <a:pt x="3149" y="3100"/>
                  </a:cubicBezTo>
                  <a:cubicBezTo>
                    <a:pt x="3147" y="3055"/>
                    <a:pt x="3146" y="3011"/>
                    <a:pt x="3144" y="2953"/>
                  </a:cubicBezTo>
                  <a:cubicBezTo>
                    <a:pt x="3134" y="2812"/>
                    <a:pt x="3118" y="2647"/>
                    <a:pt x="3068" y="2492"/>
                  </a:cubicBezTo>
                  <a:cubicBezTo>
                    <a:pt x="3037" y="2400"/>
                    <a:pt x="2991" y="2310"/>
                    <a:pt x="2932" y="2216"/>
                  </a:cubicBezTo>
                  <a:cubicBezTo>
                    <a:pt x="2815" y="2048"/>
                    <a:pt x="2667" y="1900"/>
                    <a:pt x="2525" y="1757"/>
                  </a:cubicBezTo>
                  <a:lnTo>
                    <a:pt x="2413" y="1642"/>
                  </a:lnTo>
                  <a:cubicBezTo>
                    <a:pt x="2321" y="1547"/>
                    <a:pt x="2225" y="1445"/>
                    <a:pt x="2146" y="1332"/>
                  </a:cubicBezTo>
                  <a:cubicBezTo>
                    <a:pt x="2112" y="1283"/>
                    <a:pt x="2077" y="1232"/>
                    <a:pt x="2047" y="1181"/>
                  </a:cubicBezTo>
                  <a:cubicBezTo>
                    <a:pt x="2014" y="1125"/>
                    <a:pt x="1988" y="1067"/>
                    <a:pt x="1962" y="1008"/>
                  </a:cubicBezTo>
                  <a:cubicBezTo>
                    <a:pt x="1949" y="980"/>
                    <a:pt x="1955" y="951"/>
                    <a:pt x="1977" y="931"/>
                  </a:cubicBezTo>
                  <a:cubicBezTo>
                    <a:pt x="1987" y="921"/>
                    <a:pt x="2005" y="915"/>
                    <a:pt x="2021" y="915"/>
                  </a:cubicBezTo>
                  <a:close/>
                  <a:moveTo>
                    <a:pt x="913" y="0"/>
                  </a:moveTo>
                  <a:cubicBezTo>
                    <a:pt x="631" y="0"/>
                    <a:pt x="395" y="100"/>
                    <a:pt x="244" y="276"/>
                  </a:cubicBezTo>
                  <a:cubicBezTo>
                    <a:pt x="147" y="389"/>
                    <a:pt x="81" y="527"/>
                    <a:pt x="45" y="687"/>
                  </a:cubicBezTo>
                  <a:cubicBezTo>
                    <a:pt x="0" y="888"/>
                    <a:pt x="13" y="1089"/>
                    <a:pt x="30" y="1242"/>
                  </a:cubicBezTo>
                  <a:cubicBezTo>
                    <a:pt x="53" y="1439"/>
                    <a:pt x="108" y="1649"/>
                    <a:pt x="201" y="1906"/>
                  </a:cubicBezTo>
                  <a:cubicBezTo>
                    <a:pt x="298" y="2176"/>
                    <a:pt x="418" y="2429"/>
                    <a:pt x="553" y="2660"/>
                  </a:cubicBezTo>
                  <a:cubicBezTo>
                    <a:pt x="677" y="2870"/>
                    <a:pt x="825" y="3064"/>
                    <a:pt x="993" y="3240"/>
                  </a:cubicBezTo>
                  <a:cubicBezTo>
                    <a:pt x="1136" y="3390"/>
                    <a:pt x="1302" y="3526"/>
                    <a:pt x="1497" y="3660"/>
                  </a:cubicBezTo>
                  <a:cubicBezTo>
                    <a:pt x="1852" y="3901"/>
                    <a:pt x="2254" y="4073"/>
                    <a:pt x="2642" y="4240"/>
                  </a:cubicBezTo>
                  <a:lnTo>
                    <a:pt x="2781" y="4299"/>
                  </a:lnTo>
                  <a:lnTo>
                    <a:pt x="2781" y="4299"/>
                  </a:lnTo>
                  <a:lnTo>
                    <a:pt x="2780" y="4297"/>
                  </a:lnTo>
                  <a:lnTo>
                    <a:pt x="2780" y="4297"/>
                  </a:lnTo>
                  <a:cubicBezTo>
                    <a:pt x="2953" y="4374"/>
                    <a:pt x="3166" y="4468"/>
                    <a:pt x="3383" y="4576"/>
                  </a:cubicBezTo>
                  <a:cubicBezTo>
                    <a:pt x="3564" y="4625"/>
                    <a:pt x="3745" y="4672"/>
                    <a:pt x="3927" y="4718"/>
                  </a:cubicBezTo>
                  <a:cubicBezTo>
                    <a:pt x="3931" y="4701"/>
                    <a:pt x="3936" y="4685"/>
                    <a:pt x="3937" y="4668"/>
                  </a:cubicBezTo>
                  <a:cubicBezTo>
                    <a:pt x="3975" y="4086"/>
                    <a:pt x="3959" y="3574"/>
                    <a:pt x="3891" y="3107"/>
                  </a:cubicBezTo>
                  <a:cubicBezTo>
                    <a:pt x="3814" y="2587"/>
                    <a:pt x="3656" y="2114"/>
                    <a:pt x="3419" y="1698"/>
                  </a:cubicBezTo>
                  <a:cubicBezTo>
                    <a:pt x="3292" y="1477"/>
                    <a:pt x="3137" y="1267"/>
                    <a:pt x="2952" y="1072"/>
                  </a:cubicBezTo>
                  <a:cubicBezTo>
                    <a:pt x="2781" y="891"/>
                    <a:pt x="2577" y="718"/>
                    <a:pt x="2308" y="533"/>
                  </a:cubicBezTo>
                  <a:cubicBezTo>
                    <a:pt x="2096" y="385"/>
                    <a:pt x="1875" y="263"/>
                    <a:pt x="1653" y="170"/>
                  </a:cubicBezTo>
                  <a:cubicBezTo>
                    <a:pt x="1566" y="132"/>
                    <a:pt x="1474" y="101"/>
                    <a:pt x="1381" y="72"/>
                  </a:cubicBezTo>
                  <a:cubicBezTo>
                    <a:pt x="1296" y="46"/>
                    <a:pt x="1201" y="26"/>
                    <a:pt x="1083" y="10"/>
                  </a:cubicBezTo>
                  <a:cubicBezTo>
                    <a:pt x="1030" y="3"/>
                    <a:pt x="978" y="0"/>
                    <a:pt x="925" y="0"/>
                  </a:cubicBezTo>
                  <a:cubicBezTo>
                    <a:pt x="921" y="0"/>
                    <a:pt x="917" y="0"/>
                    <a:pt x="913" y="0"/>
                  </a:cubicBezTo>
                  <a:close/>
                </a:path>
              </a:pathLst>
            </a:custGeom>
            <a:solidFill>
              <a:srgbClr val="A3BE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3" name="Google Shape;2933;p11"/>
            <p:cNvSpPr/>
            <p:nvPr/>
          </p:nvSpPr>
          <p:spPr>
            <a:xfrm rot="-3917594">
              <a:off x="8189149" y="3086019"/>
              <a:ext cx="153162" cy="264935"/>
            </a:xfrm>
            <a:custGeom>
              <a:avLst/>
              <a:gdLst/>
              <a:ahLst/>
              <a:cxnLst/>
              <a:rect l="l" t="t" r="r" b="b"/>
              <a:pathLst>
                <a:path w="3597" h="6222" extrusionOk="0">
                  <a:moveTo>
                    <a:pt x="2669" y="986"/>
                  </a:moveTo>
                  <a:cubicBezTo>
                    <a:pt x="2693" y="986"/>
                    <a:pt x="2716" y="1004"/>
                    <a:pt x="2722" y="1033"/>
                  </a:cubicBezTo>
                  <a:cubicBezTo>
                    <a:pt x="2735" y="1046"/>
                    <a:pt x="2743" y="1065"/>
                    <a:pt x="2745" y="1086"/>
                  </a:cubicBezTo>
                  <a:cubicBezTo>
                    <a:pt x="2748" y="1111"/>
                    <a:pt x="2751" y="1137"/>
                    <a:pt x="2752" y="1161"/>
                  </a:cubicBezTo>
                  <a:cubicBezTo>
                    <a:pt x="2784" y="1253"/>
                    <a:pt x="2827" y="1348"/>
                    <a:pt x="2881" y="1453"/>
                  </a:cubicBezTo>
                  <a:cubicBezTo>
                    <a:pt x="2906" y="1496"/>
                    <a:pt x="2930" y="1539"/>
                    <a:pt x="2953" y="1582"/>
                  </a:cubicBezTo>
                  <a:cubicBezTo>
                    <a:pt x="2986" y="1639"/>
                    <a:pt x="3018" y="1697"/>
                    <a:pt x="3049" y="1754"/>
                  </a:cubicBezTo>
                  <a:cubicBezTo>
                    <a:pt x="3130" y="1909"/>
                    <a:pt x="3222" y="2118"/>
                    <a:pt x="3216" y="2345"/>
                  </a:cubicBezTo>
                  <a:cubicBezTo>
                    <a:pt x="3212" y="2465"/>
                    <a:pt x="3194" y="2561"/>
                    <a:pt x="3159" y="2640"/>
                  </a:cubicBezTo>
                  <a:cubicBezTo>
                    <a:pt x="3125" y="2712"/>
                    <a:pt x="3082" y="2783"/>
                    <a:pt x="3023" y="2862"/>
                  </a:cubicBezTo>
                  <a:lnTo>
                    <a:pt x="2970" y="2929"/>
                  </a:lnTo>
                  <a:cubicBezTo>
                    <a:pt x="2927" y="2984"/>
                    <a:pt x="2884" y="3037"/>
                    <a:pt x="2845" y="3094"/>
                  </a:cubicBezTo>
                  <a:cubicBezTo>
                    <a:pt x="2784" y="3192"/>
                    <a:pt x="2728" y="3292"/>
                    <a:pt x="2677" y="3387"/>
                  </a:cubicBezTo>
                  <a:cubicBezTo>
                    <a:pt x="2593" y="3544"/>
                    <a:pt x="2514" y="3703"/>
                    <a:pt x="2433" y="3861"/>
                  </a:cubicBezTo>
                  <a:cubicBezTo>
                    <a:pt x="2353" y="4021"/>
                    <a:pt x="2274" y="4179"/>
                    <a:pt x="2189" y="4335"/>
                  </a:cubicBezTo>
                  <a:cubicBezTo>
                    <a:pt x="2111" y="4476"/>
                    <a:pt x="2020" y="4641"/>
                    <a:pt x="1912" y="4802"/>
                  </a:cubicBezTo>
                  <a:cubicBezTo>
                    <a:pt x="1810" y="4954"/>
                    <a:pt x="1701" y="5101"/>
                    <a:pt x="1573" y="5249"/>
                  </a:cubicBezTo>
                  <a:cubicBezTo>
                    <a:pt x="1560" y="5263"/>
                    <a:pt x="1544" y="5277"/>
                    <a:pt x="1505" y="5283"/>
                  </a:cubicBezTo>
                  <a:cubicBezTo>
                    <a:pt x="1487" y="5283"/>
                    <a:pt x="1469" y="5277"/>
                    <a:pt x="1455" y="5267"/>
                  </a:cubicBezTo>
                  <a:cubicBezTo>
                    <a:pt x="1436" y="5254"/>
                    <a:pt x="1423" y="5234"/>
                    <a:pt x="1422" y="5213"/>
                  </a:cubicBezTo>
                  <a:cubicBezTo>
                    <a:pt x="1421" y="5198"/>
                    <a:pt x="1422" y="5184"/>
                    <a:pt x="1428" y="5170"/>
                  </a:cubicBezTo>
                  <a:cubicBezTo>
                    <a:pt x="1481" y="4969"/>
                    <a:pt x="1577" y="4778"/>
                    <a:pt x="1668" y="4592"/>
                  </a:cubicBezTo>
                  <a:lnTo>
                    <a:pt x="1715" y="4498"/>
                  </a:lnTo>
                  <a:cubicBezTo>
                    <a:pt x="1765" y="4391"/>
                    <a:pt x="1816" y="4285"/>
                    <a:pt x="1859" y="4177"/>
                  </a:cubicBezTo>
                  <a:cubicBezTo>
                    <a:pt x="1902" y="4067"/>
                    <a:pt x="1938" y="3949"/>
                    <a:pt x="1965" y="3834"/>
                  </a:cubicBezTo>
                  <a:lnTo>
                    <a:pt x="1974" y="3782"/>
                  </a:lnTo>
                  <a:cubicBezTo>
                    <a:pt x="1997" y="3680"/>
                    <a:pt x="2021" y="3577"/>
                    <a:pt x="2045" y="3473"/>
                  </a:cubicBezTo>
                  <a:cubicBezTo>
                    <a:pt x="2068" y="3373"/>
                    <a:pt x="2097" y="3268"/>
                    <a:pt x="2137" y="3163"/>
                  </a:cubicBezTo>
                  <a:cubicBezTo>
                    <a:pt x="2182" y="3045"/>
                    <a:pt x="2234" y="2933"/>
                    <a:pt x="2294" y="2833"/>
                  </a:cubicBezTo>
                  <a:cubicBezTo>
                    <a:pt x="2313" y="2797"/>
                    <a:pt x="2334" y="2762"/>
                    <a:pt x="2358" y="2728"/>
                  </a:cubicBezTo>
                  <a:lnTo>
                    <a:pt x="2406" y="2652"/>
                  </a:lnTo>
                  <a:cubicBezTo>
                    <a:pt x="2433" y="2610"/>
                    <a:pt x="2456" y="2569"/>
                    <a:pt x="2485" y="2517"/>
                  </a:cubicBezTo>
                  <a:cubicBezTo>
                    <a:pt x="2545" y="2402"/>
                    <a:pt x="2585" y="2296"/>
                    <a:pt x="2617" y="2182"/>
                  </a:cubicBezTo>
                  <a:cubicBezTo>
                    <a:pt x="2636" y="2082"/>
                    <a:pt x="2646" y="1977"/>
                    <a:pt x="2641" y="1850"/>
                  </a:cubicBezTo>
                  <a:cubicBezTo>
                    <a:pt x="2636" y="1744"/>
                    <a:pt x="2626" y="1641"/>
                    <a:pt x="2613" y="1529"/>
                  </a:cubicBezTo>
                  <a:cubicBezTo>
                    <a:pt x="2598" y="1389"/>
                    <a:pt x="2584" y="1249"/>
                    <a:pt x="2575" y="1109"/>
                  </a:cubicBezTo>
                  <a:cubicBezTo>
                    <a:pt x="2575" y="1089"/>
                    <a:pt x="2575" y="1066"/>
                    <a:pt x="2590" y="1043"/>
                  </a:cubicBezTo>
                  <a:cubicBezTo>
                    <a:pt x="2597" y="1033"/>
                    <a:pt x="2606" y="1026"/>
                    <a:pt x="2618" y="1019"/>
                  </a:cubicBezTo>
                  <a:cubicBezTo>
                    <a:pt x="2626" y="1002"/>
                    <a:pt x="2641" y="989"/>
                    <a:pt x="2663" y="986"/>
                  </a:cubicBezTo>
                  <a:close/>
                  <a:moveTo>
                    <a:pt x="2116" y="1"/>
                  </a:moveTo>
                  <a:cubicBezTo>
                    <a:pt x="2068" y="5"/>
                    <a:pt x="2024" y="9"/>
                    <a:pt x="1978" y="16"/>
                  </a:cubicBezTo>
                  <a:cubicBezTo>
                    <a:pt x="1906" y="29"/>
                    <a:pt x="1827" y="58"/>
                    <a:pt x="1735" y="105"/>
                  </a:cubicBezTo>
                  <a:cubicBezTo>
                    <a:pt x="1652" y="148"/>
                    <a:pt x="1577" y="209"/>
                    <a:pt x="1513" y="259"/>
                  </a:cubicBezTo>
                  <a:cubicBezTo>
                    <a:pt x="1444" y="314"/>
                    <a:pt x="1375" y="381"/>
                    <a:pt x="1293" y="469"/>
                  </a:cubicBezTo>
                  <a:cubicBezTo>
                    <a:pt x="1163" y="608"/>
                    <a:pt x="1033" y="776"/>
                    <a:pt x="885" y="994"/>
                  </a:cubicBezTo>
                  <a:cubicBezTo>
                    <a:pt x="776" y="1157"/>
                    <a:pt x="665" y="1339"/>
                    <a:pt x="549" y="1553"/>
                  </a:cubicBezTo>
                  <a:cubicBezTo>
                    <a:pt x="371" y="1872"/>
                    <a:pt x="157" y="2301"/>
                    <a:pt x="65" y="2765"/>
                  </a:cubicBezTo>
                  <a:cubicBezTo>
                    <a:pt x="14" y="3028"/>
                    <a:pt x="0" y="3307"/>
                    <a:pt x="26" y="3593"/>
                  </a:cubicBezTo>
                  <a:cubicBezTo>
                    <a:pt x="49" y="3838"/>
                    <a:pt x="99" y="4098"/>
                    <a:pt x="185" y="4413"/>
                  </a:cubicBezTo>
                  <a:cubicBezTo>
                    <a:pt x="236" y="4594"/>
                    <a:pt x="293" y="4773"/>
                    <a:pt x="351" y="4954"/>
                  </a:cubicBezTo>
                  <a:cubicBezTo>
                    <a:pt x="381" y="5048"/>
                    <a:pt x="409" y="5144"/>
                    <a:pt x="438" y="5239"/>
                  </a:cubicBezTo>
                  <a:cubicBezTo>
                    <a:pt x="507" y="5460"/>
                    <a:pt x="559" y="5655"/>
                    <a:pt x="602" y="5836"/>
                  </a:cubicBezTo>
                  <a:cubicBezTo>
                    <a:pt x="616" y="5872"/>
                    <a:pt x="629" y="5911"/>
                    <a:pt x="642" y="5947"/>
                  </a:cubicBezTo>
                  <a:cubicBezTo>
                    <a:pt x="672" y="6033"/>
                    <a:pt x="700" y="6116"/>
                    <a:pt x="724" y="6205"/>
                  </a:cubicBezTo>
                  <a:cubicBezTo>
                    <a:pt x="744" y="6215"/>
                    <a:pt x="766" y="6221"/>
                    <a:pt x="789" y="6221"/>
                  </a:cubicBezTo>
                  <a:cubicBezTo>
                    <a:pt x="800" y="6221"/>
                    <a:pt x="809" y="6220"/>
                    <a:pt x="819" y="6217"/>
                  </a:cubicBezTo>
                  <a:cubicBezTo>
                    <a:pt x="886" y="6202"/>
                    <a:pt x="927" y="6136"/>
                    <a:pt x="915" y="6065"/>
                  </a:cubicBezTo>
                  <a:cubicBezTo>
                    <a:pt x="944" y="6059"/>
                    <a:pt x="967" y="6044"/>
                    <a:pt x="995" y="6021"/>
                  </a:cubicBezTo>
                  <a:cubicBezTo>
                    <a:pt x="1095" y="5947"/>
                    <a:pt x="1184" y="5861"/>
                    <a:pt x="1271" y="5774"/>
                  </a:cubicBezTo>
                  <a:lnTo>
                    <a:pt x="1336" y="5711"/>
                  </a:lnTo>
                  <a:lnTo>
                    <a:pt x="1456" y="5596"/>
                  </a:lnTo>
                  <a:cubicBezTo>
                    <a:pt x="1537" y="5520"/>
                    <a:pt x="1616" y="5444"/>
                    <a:pt x="1695" y="5367"/>
                  </a:cubicBezTo>
                  <a:cubicBezTo>
                    <a:pt x="1939" y="5131"/>
                    <a:pt x="2147" y="4918"/>
                    <a:pt x="2331" y="4719"/>
                  </a:cubicBezTo>
                  <a:cubicBezTo>
                    <a:pt x="2801" y="4199"/>
                    <a:pt x="3120" y="3749"/>
                    <a:pt x="3328" y="3297"/>
                  </a:cubicBezTo>
                  <a:cubicBezTo>
                    <a:pt x="3385" y="3175"/>
                    <a:pt x="3437" y="3043"/>
                    <a:pt x="3480" y="2906"/>
                  </a:cubicBezTo>
                  <a:cubicBezTo>
                    <a:pt x="3519" y="2780"/>
                    <a:pt x="3551" y="2639"/>
                    <a:pt x="3574" y="2468"/>
                  </a:cubicBezTo>
                  <a:cubicBezTo>
                    <a:pt x="3597" y="2296"/>
                    <a:pt x="3594" y="2108"/>
                    <a:pt x="3561" y="1878"/>
                  </a:cubicBezTo>
                  <a:cubicBezTo>
                    <a:pt x="3536" y="1695"/>
                    <a:pt x="3489" y="1504"/>
                    <a:pt x="3417" y="1297"/>
                  </a:cubicBezTo>
                  <a:cubicBezTo>
                    <a:pt x="3344" y="1082"/>
                    <a:pt x="3253" y="887"/>
                    <a:pt x="3148" y="713"/>
                  </a:cubicBezTo>
                  <a:cubicBezTo>
                    <a:pt x="3031" y="520"/>
                    <a:pt x="2901" y="367"/>
                    <a:pt x="2764" y="252"/>
                  </a:cubicBezTo>
                  <a:cubicBezTo>
                    <a:pt x="2600" y="117"/>
                    <a:pt x="2423" y="36"/>
                    <a:pt x="2234" y="9"/>
                  </a:cubicBezTo>
                  <a:cubicBezTo>
                    <a:pt x="2195" y="3"/>
                    <a:pt x="2155" y="1"/>
                    <a:pt x="2116" y="1"/>
                  </a:cubicBezTo>
                  <a:close/>
                </a:path>
              </a:pathLst>
            </a:custGeom>
            <a:solidFill>
              <a:srgbClr val="A3BE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4" name="Google Shape;2934;p11"/>
            <p:cNvSpPr/>
            <p:nvPr/>
          </p:nvSpPr>
          <p:spPr>
            <a:xfrm rot="-3917594">
              <a:off x="8143118" y="2702339"/>
              <a:ext cx="147200" cy="157420"/>
            </a:xfrm>
            <a:custGeom>
              <a:avLst/>
              <a:gdLst/>
              <a:ahLst/>
              <a:cxnLst/>
              <a:rect l="l" t="t" r="r" b="b"/>
              <a:pathLst>
                <a:path w="3457" h="3697" extrusionOk="0">
                  <a:moveTo>
                    <a:pt x="3004" y="431"/>
                  </a:moveTo>
                  <a:cubicBezTo>
                    <a:pt x="3025" y="432"/>
                    <a:pt x="3042" y="445"/>
                    <a:pt x="3053" y="462"/>
                  </a:cubicBezTo>
                  <a:cubicBezTo>
                    <a:pt x="3100" y="561"/>
                    <a:pt x="3156" y="691"/>
                    <a:pt x="3176" y="831"/>
                  </a:cubicBezTo>
                  <a:cubicBezTo>
                    <a:pt x="3192" y="942"/>
                    <a:pt x="3189" y="1047"/>
                    <a:pt x="3167" y="1142"/>
                  </a:cubicBezTo>
                  <a:cubicBezTo>
                    <a:pt x="3127" y="1317"/>
                    <a:pt x="3025" y="1482"/>
                    <a:pt x="2867" y="1633"/>
                  </a:cubicBezTo>
                  <a:cubicBezTo>
                    <a:pt x="2703" y="1788"/>
                    <a:pt x="2514" y="1910"/>
                    <a:pt x="2334" y="2018"/>
                  </a:cubicBezTo>
                  <a:lnTo>
                    <a:pt x="2169" y="2114"/>
                  </a:lnTo>
                  <a:cubicBezTo>
                    <a:pt x="2097" y="2156"/>
                    <a:pt x="2026" y="2199"/>
                    <a:pt x="1954" y="2242"/>
                  </a:cubicBezTo>
                  <a:cubicBezTo>
                    <a:pt x="1948" y="2261"/>
                    <a:pt x="1935" y="2272"/>
                    <a:pt x="1915" y="2285"/>
                  </a:cubicBezTo>
                  <a:lnTo>
                    <a:pt x="1842" y="2334"/>
                  </a:lnTo>
                  <a:cubicBezTo>
                    <a:pt x="1764" y="2387"/>
                    <a:pt x="1688" y="2444"/>
                    <a:pt x="1616" y="2506"/>
                  </a:cubicBezTo>
                  <a:lnTo>
                    <a:pt x="1592" y="2526"/>
                  </a:lnTo>
                  <a:cubicBezTo>
                    <a:pt x="1563" y="2551"/>
                    <a:pt x="1534" y="2577"/>
                    <a:pt x="1508" y="2601"/>
                  </a:cubicBezTo>
                  <a:lnTo>
                    <a:pt x="1484" y="2623"/>
                  </a:lnTo>
                  <a:cubicBezTo>
                    <a:pt x="1458" y="2648"/>
                    <a:pt x="1431" y="2673"/>
                    <a:pt x="1402" y="2696"/>
                  </a:cubicBezTo>
                  <a:cubicBezTo>
                    <a:pt x="1386" y="2709"/>
                    <a:pt x="1368" y="2716"/>
                    <a:pt x="1348" y="2716"/>
                  </a:cubicBezTo>
                  <a:cubicBezTo>
                    <a:pt x="1345" y="2716"/>
                    <a:pt x="1342" y="2716"/>
                    <a:pt x="1340" y="2716"/>
                  </a:cubicBezTo>
                  <a:cubicBezTo>
                    <a:pt x="1323" y="2716"/>
                    <a:pt x="1310" y="2712"/>
                    <a:pt x="1299" y="2703"/>
                  </a:cubicBezTo>
                  <a:cubicBezTo>
                    <a:pt x="1269" y="2684"/>
                    <a:pt x="1259" y="2651"/>
                    <a:pt x="1269" y="2612"/>
                  </a:cubicBezTo>
                  <a:cubicBezTo>
                    <a:pt x="1294" y="2515"/>
                    <a:pt x="1332" y="2390"/>
                    <a:pt x="1399" y="2282"/>
                  </a:cubicBezTo>
                  <a:cubicBezTo>
                    <a:pt x="1463" y="2182"/>
                    <a:pt x="1542" y="2088"/>
                    <a:pt x="1633" y="2003"/>
                  </a:cubicBezTo>
                  <a:cubicBezTo>
                    <a:pt x="1733" y="1912"/>
                    <a:pt x="1836" y="1827"/>
                    <a:pt x="1942" y="1755"/>
                  </a:cubicBezTo>
                  <a:cubicBezTo>
                    <a:pt x="2000" y="1716"/>
                    <a:pt x="2057" y="1676"/>
                    <a:pt x="2116" y="1639"/>
                  </a:cubicBezTo>
                  <a:lnTo>
                    <a:pt x="2240" y="1557"/>
                  </a:lnTo>
                  <a:cubicBezTo>
                    <a:pt x="2303" y="1514"/>
                    <a:pt x="2366" y="1468"/>
                    <a:pt x="2423" y="1417"/>
                  </a:cubicBezTo>
                  <a:cubicBezTo>
                    <a:pt x="2489" y="1363"/>
                    <a:pt x="2547" y="1305"/>
                    <a:pt x="2589" y="1257"/>
                  </a:cubicBezTo>
                  <a:cubicBezTo>
                    <a:pt x="2622" y="1216"/>
                    <a:pt x="2653" y="1178"/>
                    <a:pt x="2679" y="1133"/>
                  </a:cubicBezTo>
                  <a:cubicBezTo>
                    <a:pt x="2695" y="1104"/>
                    <a:pt x="2711" y="1077"/>
                    <a:pt x="2726" y="1047"/>
                  </a:cubicBezTo>
                  <a:cubicBezTo>
                    <a:pt x="2770" y="954"/>
                    <a:pt x="2804" y="853"/>
                    <a:pt x="2837" y="755"/>
                  </a:cubicBezTo>
                  <a:cubicBezTo>
                    <a:pt x="2867" y="661"/>
                    <a:pt x="2902" y="563"/>
                    <a:pt x="2945" y="470"/>
                  </a:cubicBezTo>
                  <a:cubicBezTo>
                    <a:pt x="2956" y="445"/>
                    <a:pt x="2975" y="431"/>
                    <a:pt x="2999" y="431"/>
                  </a:cubicBezTo>
                  <a:close/>
                  <a:moveTo>
                    <a:pt x="2577" y="1"/>
                  </a:moveTo>
                  <a:cubicBezTo>
                    <a:pt x="2445" y="1"/>
                    <a:pt x="2308" y="32"/>
                    <a:pt x="2155" y="86"/>
                  </a:cubicBezTo>
                  <a:cubicBezTo>
                    <a:pt x="1975" y="152"/>
                    <a:pt x="1791" y="244"/>
                    <a:pt x="1599" y="366"/>
                  </a:cubicBezTo>
                  <a:cubicBezTo>
                    <a:pt x="1402" y="494"/>
                    <a:pt x="1221" y="638"/>
                    <a:pt x="1063" y="791"/>
                  </a:cubicBezTo>
                  <a:cubicBezTo>
                    <a:pt x="885" y="965"/>
                    <a:pt x="733" y="1173"/>
                    <a:pt x="604" y="1409"/>
                  </a:cubicBezTo>
                  <a:cubicBezTo>
                    <a:pt x="371" y="1838"/>
                    <a:pt x="263" y="2322"/>
                    <a:pt x="166" y="2824"/>
                  </a:cubicBezTo>
                  <a:lnTo>
                    <a:pt x="155" y="2871"/>
                  </a:lnTo>
                  <a:cubicBezTo>
                    <a:pt x="112" y="3094"/>
                    <a:pt x="68" y="3316"/>
                    <a:pt x="16" y="3536"/>
                  </a:cubicBezTo>
                  <a:cubicBezTo>
                    <a:pt x="0" y="3605"/>
                    <a:pt x="36" y="3671"/>
                    <a:pt x="97" y="3697"/>
                  </a:cubicBezTo>
                  <a:cubicBezTo>
                    <a:pt x="138" y="3675"/>
                    <a:pt x="180" y="3655"/>
                    <a:pt x="220" y="3637"/>
                  </a:cubicBezTo>
                  <a:lnTo>
                    <a:pt x="280" y="3609"/>
                  </a:lnTo>
                  <a:cubicBezTo>
                    <a:pt x="280" y="3608"/>
                    <a:pt x="280" y="3606"/>
                    <a:pt x="282" y="3605"/>
                  </a:cubicBezTo>
                  <a:cubicBezTo>
                    <a:pt x="292" y="3586"/>
                    <a:pt x="298" y="3585"/>
                    <a:pt x="305" y="3581"/>
                  </a:cubicBezTo>
                  <a:cubicBezTo>
                    <a:pt x="440" y="3512"/>
                    <a:pt x="578" y="3444"/>
                    <a:pt x="714" y="3379"/>
                  </a:cubicBezTo>
                  <a:cubicBezTo>
                    <a:pt x="851" y="3313"/>
                    <a:pt x="987" y="3247"/>
                    <a:pt x="1124" y="3178"/>
                  </a:cubicBezTo>
                  <a:cubicBezTo>
                    <a:pt x="1543" y="2963"/>
                    <a:pt x="1879" y="2769"/>
                    <a:pt x="2178" y="2568"/>
                  </a:cubicBezTo>
                  <a:cubicBezTo>
                    <a:pt x="2586" y="2292"/>
                    <a:pt x="2861" y="2051"/>
                    <a:pt x="3077" y="1787"/>
                  </a:cubicBezTo>
                  <a:cubicBezTo>
                    <a:pt x="3335" y="1463"/>
                    <a:pt x="3456" y="1145"/>
                    <a:pt x="3430" y="842"/>
                  </a:cubicBezTo>
                  <a:cubicBezTo>
                    <a:pt x="3423" y="755"/>
                    <a:pt x="3406" y="671"/>
                    <a:pt x="3377" y="582"/>
                  </a:cubicBezTo>
                  <a:cubicBezTo>
                    <a:pt x="3357" y="526"/>
                    <a:pt x="3334" y="470"/>
                    <a:pt x="3308" y="418"/>
                  </a:cubicBezTo>
                  <a:cubicBezTo>
                    <a:pt x="3282" y="365"/>
                    <a:pt x="3246" y="317"/>
                    <a:pt x="3206" y="266"/>
                  </a:cubicBezTo>
                  <a:cubicBezTo>
                    <a:pt x="3156" y="201"/>
                    <a:pt x="3086" y="142"/>
                    <a:pt x="2999" y="93"/>
                  </a:cubicBezTo>
                  <a:cubicBezTo>
                    <a:pt x="2919" y="49"/>
                    <a:pt x="2826" y="20"/>
                    <a:pt x="2711" y="7"/>
                  </a:cubicBezTo>
                  <a:cubicBezTo>
                    <a:pt x="2676" y="3"/>
                    <a:pt x="2643" y="1"/>
                    <a:pt x="2610" y="1"/>
                  </a:cubicBezTo>
                  <a:cubicBezTo>
                    <a:pt x="2599" y="1"/>
                    <a:pt x="2588" y="1"/>
                    <a:pt x="2577" y="1"/>
                  </a:cubicBezTo>
                  <a:close/>
                </a:path>
              </a:pathLst>
            </a:custGeom>
            <a:solidFill>
              <a:srgbClr val="A3BE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5" name="Google Shape;2935;p11"/>
            <p:cNvSpPr/>
            <p:nvPr/>
          </p:nvSpPr>
          <p:spPr>
            <a:xfrm rot="-3917594">
              <a:off x="8647161" y="3316320"/>
              <a:ext cx="176964" cy="167298"/>
            </a:xfrm>
            <a:custGeom>
              <a:avLst/>
              <a:gdLst/>
              <a:ahLst/>
              <a:cxnLst/>
              <a:rect l="l" t="t" r="r" b="b"/>
              <a:pathLst>
                <a:path w="4156" h="3929" extrusionOk="0">
                  <a:moveTo>
                    <a:pt x="2897" y="418"/>
                  </a:moveTo>
                  <a:cubicBezTo>
                    <a:pt x="2983" y="421"/>
                    <a:pt x="3077" y="434"/>
                    <a:pt x="3187" y="459"/>
                  </a:cubicBezTo>
                  <a:cubicBezTo>
                    <a:pt x="3219" y="466"/>
                    <a:pt x="3240" y="499"/>
                    <a:pt x="3245" y="528"/>
                  </a:cubicBezTo>
                  <a:cubicBezTo>
                    <a:pt x="3250" y="558"/>
                    <a:pt x="3238" y="586"/>
                    <a:pt x="3216" y="608"/>
                  </a:cubicBezTo>
                  <a:cubicBezTo>
                    <a:pt x="3091" y="714"/>
                    <a:pt x="2949" y="800"/>
                    <a:pt x="2812" y="882"/>
                  </a:cubicBezTo>
                  <a:cubicBezTo>
                    <a:pt x="2762" y="914"/>
                    <a:pt x="2712" y="944"/>
                    <a:pt x="2662" y="971"/>
                  </a:cubicBezTo>
                  <a:lnTo>
                    <a:pt x="2683" y="961"/>
                  </a:lnTo>
                  <a:lnTo>
                    <a:pt x="2683" y="961"/>
                  </a:lnTo>
                  <a:cubicBezTo>
                    <a:pt x="2623" y="1002"/>
                    <a:pt x="2561" y="1043"/>
                    <a:pt x="2504" y="1089"/>
                  </a:cubicBezTo>
                  <a:cubicBezTo>
                    <a:pt x="2458" y="1129"/>
                    <a:pt x="2412" y="1170"/>
                    <a:pt x="2369" y="1216"/>
                  </a:cubicBezTo>
                  <a:cubicBezTo>
                    <a:pt x="2343" y="1246"/>
                    <a:pt x="2317" y="1274"/>
                    <a:pt x="2295" y="1306"/>
                  </a:cubicBezTo>
                  <a:cubicBezTo>
                    <a:pt x="2272" y="1342"/>
                    <a:pt x="2249" y="1376"/>
                    <a:pt x="2229" y="1417"/>
                  </a:cubicBezTo>
                  <a:cubicBezTo>
                    <a:pt x="2209" y="1457"/>
                    <a:pt x="2192" y="1500"/>
                    <a:pt x="2173" y="1543"/>
                  </a:cubicBezTo>
                  <a:cubicBezTo>
                    <a:pt x="2157" y="1583"/>
                    <a:pt x="2142" y="1625"/>
                    <a:pt x="2122" y="1664"/>
                  </a:cubicBezTo>
                  <a:cubicBezTo>
                    <a:pt x="2084" y="1743"/>
                    <a:pt x="2045" y="1819"/>
                    <a:pt x="1994" y="1881"/>
                  </a:cubicBezTo>
                  <a:cubicBezTo>
                    <a:pt x="1958" y="1922"/>
                    <a:pt x="1922" y="1962"/>
                    <a:pt x="1880" y="1998"/>
                  </a:cubicBezTo>
                  <a:cubicBezTo>
                    <a:pt x="1852" y="2021"/>
                    <a:pt x="1823" y="2046"/>
                    <a:pt x="1791" y="2067"/>
                  </a:cubicBezTo>
                  <a:cubicBezTo>
                    <a:pt x="1732" y="2109"/>
                    <a:pt x="1671" y="2151"/>
                    <a:pt x="1606" y="2185"/>
                  </a:cubicBezTo>
                  <a:cubicBezTo>
                    <a:pt x="1492" y="2247"/>
                    <a:pt x="1370" y="2301"/>
                    <a:pt x="1254" y="2353"/>
                  </a:cubicBezTo>
                  <a:cubicBezTo>
                    <a:pt x="1110" y="2416"/>
                    <a:pt x="964" y="2481"/>
                    <a:pt x="827" y="2563"/>
                  </a:cubicBezTo>
                  <a:cubicBezTo>
                    <a:pt x="738" y="2620"/>
                    <a:pt x="658" y="2689"/>
                    <a:pt x="588" y="2764"/>
                  </a:cubicBezTo>
                  <a:cubicBezTo>
                    <a:pt x="536" y="2824"/>
                    <a:pt x="487" y="2893"/>
                    <a:pt x="435" y="2979"/>
                  </a:cubicBezTo>
                  <a:cubicBezTo>
                    <a:pt x="425" y="2999"/>
                    <a:pt x="405" y="3012"/>
                    <a:pt x="382" y="3015"/>
                  </a:cubicBezTo>
                  <a:lnTo>
                    <a:pt x="371" y="3086"/>
                  </a:lnTo>
                  <a:cubicBezTo>
                    <a:pt x="365" y="3116"/>
                    <a:pt x="342" y="3136"/>
                    <a:pt x="312" y="3136"/>
                  </a:cubicBezTo>
                  <a:cubicBezTo>
                    <a:pt x="297" y="3134"/>
                    <a:pt x="283" y="3126"/>
                    <a:pt x="272" y="3114"/>
                  </a:cubicBezTo>
                  <a:cubicBezTo>
                    <a:pt x="263" y="3104"/>
                    <a:pt x="260" y="3090"/>
                    <a:pt x="262" y="3077"/>
                  </a:cubicBezTo>
                  <a:cubicBezTo>
                    <a:pt x="269" y="3035"/>
                    <a:pt x="276" y="2994"/>
                    <a:pt x="285" y="2953"/>
                  </a:cubicBezTo>
                  <a:cubicBezTo>
                    <a:pt x="279" y="2935"/>
                    <a:pt x="282" y="2919"/>
                    <a:pt x="286" y="2903"/>
                  </a:cubicBezTo>
                  <a:lnTo>
                    <a:pt x="300" y="2869"/>
                  </a:lnTo>
                  <a:cubicBezTo>
                    <a:pt x="320" y="2778"/>
                    <a:pt x="343" y="2691"/>
                    <a:pt x="371" y="2603"/>
                  </a:cubicBezTo>
                  <a:cubicBezTo>
                    <a:pt x="432" y="2396"/>
                    <a:pt x="494" y="2235"/>
                    <a:pt x="566" y="2096"/>
                  </a:cubicBezTo>
                  <a:cubicBezTo>
                    <a:pt x="613" y="2008"/>
                    <a:pt x="655" y="1937"/>
                    <a:pt x="707" y="1872"/>
                  </a:cubicBezTo>
                  <a:cubicBezTo>
                    <a:pt x="728" y="1843"/>
                    <a:pt x="753" y="1816"/>
                    <a:pt x="779" y="1792"/>
                  </a:cubicBezTo>
                  <a:cubicBezTo>
                    <a:pt x="809" y="1764"/>
                    <a:pt x="838" y="1740"/>
                    <a:pt x="872" y="1715"/>
                  </a:cubicBezTo>
                  <a:cubicBezTo>
                    <a:pt x="944" y="1664"/>
                    <a:pt x="1026" y="1634"/>
                    <a:pt x="1102" y="1626"/>
                  </a:cubicBezTo>
                  <a:cubicBezTo>
                    <a:pt x="1139" y="1625"/>
                    <a:pt x="1176" y="1625"/>
                    <a:pt x="1214" y="1625"/>
                  </a:cubicBezTo>
                  <a:lnTo>
                    <a:pt x="1263" y="1625"/>
                  </a:lnTo>
                  <a:lnTo>
                    <a:pt x="1263" y="1622"/>
                  </a:lnTo>
                  <a:lnTo>
                    <a:pt x="1286" y="1622"/>
                  </a:lnTo>
                  <a:cubicBezTo>
                    <a:pt x="1332" y="1619"/>
                    <a:pt x="1369" y="1612"/>
                    <a:pt x="1406" y="1600"/>
                  </a:cubicBezTo>
                  <a:cubicBezTo>
                    <a:pt x="1448" y="1585"/>
                    <a:pt x="1490" y="1563"/>
                    <a:pt x="1517" y="1547"/>
                  </a:cubicBezTo>
                  <a:cubicBezTo>
                    <a:pt x="1590" y="1499"/>
                    <a:pt x="1661" y="1438"/>
                    <a:pt x="1728" y="1362"/>
                  </a:cubicBezTo>
                  <a:cubicBezTo>
                    <a:pt x="1821" y="1254"/>
                    <a:pt x="1902" y="1137"/>
                    <a:pt x="1981" y="1022"/>
                  </a:cubicBezTo>
                  <a:lnTo>
                    <a:pt x="1999" y="996"/>
                  </a:lnTo>
                  <a:cubicBezTo>
                    <a:pt x="2089" y="867"/>
                    <a:pt x="2173" y="752"/>
                    <a:pt x="2278" y="655"/>
                  </a:cubicBezTo>
                  <a:cubicBezTo>
                    <a:pt x="2396" y="548"/>
                    <a:pt x="2524" y="476"/>
                    <a:pt x="2654" y="444"/>
                  </a:cubicBezTo>
                  <a:cubicBezTo>
                    <a:pt x="2725" y="427"/>
                    <a:pt x="2799" y="418"/>
                    <a:pt x="2877" y="418"/>
                  </a:cubicBezTo>
                  <a:close/>
                  <a:moveTo>
                    <a:pt x="3299" y="0"/>
                  </a:moveTo>
                  <a:cubicBezTo>
                    <a:pt x="3258" y="5"/>
                    <a:pt x="3212" y="6"/>
                    <a:pt x="3164" y="11"/>
                  </a:cubicBezTo>
                  <a:cubicBezTo>
                    <a:pt x="2973" y="25"/>
                    <a:pt x="2768" y="64"/>
                    <a:pt x="2532" y="133"/>
                  </a:cubicBezTo>
                  <a:cubicBezTo>
                    <a:pt x="2347" y="186"/>
                    <a:pt x="2152" y="262"/>
                    <a:pt x="1931" y="357"/>
                  </a:cubicBezTo>
                  <a:cubicBezTo>
                    <a:pt x="1755" y="436"/>
                    <a:pt x="1615" y="509"/>
                    <a:pt x="1491" y="588"/>
                  </a:cubicBezTo>
                  <a:cubicBezTo>
                    <a:pt x="1299" y="710"/>
                    <a:pt x="1113" y="868"/>
                    <a:pt x="944" y="1059"/>
                  </a:cubicBezTo>
                  <a:cubicBezTo>
                    <a:pt x="634" y="1404"/>
                    <a:pt x="385" y="1852"/>
                    <a:pt x="206" y="2396"/>
                  </a:cubicBezTo>
                  <a:cubicBezTo>
                    <a:pt x="115" y="2668"/>
                    <a:pt x="49" y="2958"/>
                    <a:pt x="3" y="3278"/>
                  </a:cubicBezTo>
                  <a:cubicBezTo>
                    <a:pt x="0" y="3302"/>
                    <a:pt x="0" y="3330"/>
                    <a:pt x="0" y="3357"/>
                  </a:cubicBezTo>
                  <a:cubicBezTo>
                    <a:pt x="4" y="3548"/>
                    <a:pt x="13" y="3739"/>
                    <a:pt x="25" y="3929"/>
                  </a:cubicBezTo>
                  <a:lnTo>
                    <a:pt x="36" y="3929"/>
                  </a:lnTo>
                  <a:cubicBezTo>
                    <a:pt x="49" y="3929"/>
                    <a:pt x="62" y="3929"/>
                    <a:pt x="75" y="3926"/>
                  </a:cubicBezTo>
                  <a:cubicBezTo>
                    <a:pt x="177" y="3903"/>
                    <a:pt x="283" y="3884"/>
                    <a:pt x="387" y="3868"/>
                  </a:cubicBezTo>
                  <a:lnTo>
                    <a:pt x="372" y="3868"/>
                  </a:lnTo>
                  <a:cubicBezTo>
                    <a:pt x="493" y="3855"/>
                    <a:pt x="615" y="3841"/>
                    <a:pt x="737" y="3830"/>
                  </a:cubicBezTo>
                  <a:cubicBezTo>
                    <a:pt x="853" y="3817"/>
                    <a:pt x="968" y="3804"/>
                    <a:pt x="1085" y="3789"/>
                  </a:cubicBezTo>
                  <a:lnTo>
                    <a:pt x="1289" y="3762"/>
                  </a:lnTo>
                  <a:cubicBezTo>
                    <a:pt x="1485" y="3738"/>
                    <a:pt x="1681" y="3710"/>
                    <a:pt x="1877" y="3676"/>
                  </a:cubicBezTo>
                  <a:cubicBezTo>
                    <a:pt x="2155" y="3626"/>
                    <a:pt x="2405" y="3551"/>
                    <a:pt x="2640" y="3445"/>
                  </a:cubicBezTo>
                  <a:cubicBezTo>
                    <a:pt x="2884" y="3336"/>
                    <a:pt x="3114" y="3165"/>
                    <a:pt x="3302" y="2953"/>
                  </a:cubicBezTo>
                  <a:cubicBezTo>
                    <a:pt x="3393" y="2853"/>
                    <a:pt x="3464" y="2735"/>
                    <a:pt x="3545" y="2592"/>
                  </a:cubicBezTo>
                  <a:cubicBezTo>
                    <a:pt x="3630" y="2444"/>
                    <a:pt x="3709" y="2280"/>
                    <a:pt x="3795" y="2079"/>
                  </a:cubicBezTo>
                  <a:cubicBezTo>
                    <a:pt x="3884" y="1872"/>
                    <a:pt x="3960" y="1668"/>
                    <a:pt x="4019" y="1465"/>
                  </a:cubicBezTo>
                  <a:cubicBezTo>
                    <a:pt x="4079" y="1263"/>
                    <a:pt x="4118" y="1070"/>
                    <a:pt x="4137" y="881"/>
                  </a:cubicBezTo>
                  <a:cubicBezTo>
                    <a:pt x="4155" y="696"/>
                    <a:pt x="4135" y="532"/>
                    <a:pt x="4076" y="395"/>
                  </a:cubicBezTo>
                  <a:cubicBezTo>
                    <a:pt x="4000" y="219"/>
                    <a:pt x="3834" y="121"/>
                    <a:pt x="3706" y="71"/>
                  </a:cubicBezTo>
                  <a:cubicBezTo>
                    <a:pt x="3589" y="26"/>
                    <a:pt x="3453" y="0"/>
                    <a:pt x="3299" y="0"/>
                  </a:cubicBezTo>
                  <a:close/>
                </a:path>
              </a:pathLst>
            </a:custGeom>
            <a:solidFill>
              <a:srgbClr val="A3BE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6" name="Google Shape;2936;p11"/>
            <p:cNvSpPr/>
            <p:nvPr/>
          </p:nvSpPr>
          <p:spPr>
            <a:xfrm rot="-3917594">
              <a:off x="9061240" y="3501472"/>
              <a:ext cx="84565" cy="120119"/>
            </a:xfrm>
            <a:custGeom>
              <a:avLst/>
              <a:gdLst/>
              <a:ahLst/>
              <a:cxnLst/>
              <a:rect l="l" t="t" r="r" b="b"/>
              <a:pathLst>
                <a:path w="1986" h="2821" extrusionOk="0">
                  <a:moveTo>
                    <a:pt x="314" y="1"/>
                  </a:moveTo>
                  <a:cubicBezTo>
                    <a:pt x="285" y="1"/>
                    <a:pt x="248" y="11"/>
                    <a:pt x="219" y="27"/>
                  </a:cubicBezTo>
                  <a:cubicBezTo>
                    <a:pt x="208" y="32"/>
                    <a:pt x="199" y="41"/>
                    <a:pt x="190" y="48"/>
                  </a:cubicBezTo>
                  <a:cubicBezTo>
                    <a:pt x="149" y="169"/>
                    <a:pt x="111" y="291"/>
                    <a:pt x="85" y="416"/>
                  </a:cubicBezTo>
                  <a:cubicBezTo>
                    <a:pt x="57" y="557"/>
                    <a:pt x="35" y="695"/>
                    <a:pt x="21" y="837"/>
                  </a:cubicBezTo>
                  <a:cubicBezTo>
                    <a:pt x="21" y="843"/>
                    <a:pt x="21" y="845"/>
                    <a:pt x="19" y="851"/>
                  </a:cubicBezTo>
                  <a:lnTo>
                    <a:pt x="19" y="848"/>
                  </a:lnTo>
                  <a:lnTo>
                    <a:pt x="19" y="848"/>
                  </a:lnTo>
                  <a:cubicBezTo>
                    <a:pt x="1" y="1082"/>
                    <a:pt x="5" y="1318"/>
                    <a:pt x="32" y="1549"/>
                  </a:cubicBezTo>
                  <a:cubicBezTo>
                    <a:pt x="57" y="1704"/>
                    <a:pt x="93" y="1854"/>
                    <a:pt x="139" y="1994"/>
                  </a:cubicBezTo>
                  <a:cubicBezTo>
                    <a:pt x="251" y="2341"/>
                    <a:pt x="409" y="2578"/>
                    <a:pt x="623" y="2718"/>
                  </a:cubicBezTo>
                  <a:cubicBezTo>
                    <a:pt x="723" y="2784"/>
                    <a:pt x="852" y="2820"/>
                    <a:pt x="982" y="2820"/>
                  </a:cubicBezTo>
                  <a:lnTo>
                    <a:pt x="1003" y="2820"/>
                  </a:lnTo>
                  <a:cubicBezTo>
                    <a:pt x="1147" y="2815"/>
                    <a:pt x="1302" y="2763"/>
                    <a:pt x="1460" y="2668"/>
                  </a:cubicBezTo>
                  <a:cubicBezTo>
                    <a:pt x="1632" y="2562"/>
                    <a:pt x="1930" y="2331"/>
                    <a:pt x="1974" y="1964"/>
                  </a:cubicBezTo>
                  <a:cubicBezTo>
                    <a:pt x="1984" y="1885"/>
                    <a:pt x="1986" y="1822"/>
                    <a:pt x="1980" y="1759"/>
                  </a:cubicBezTo>
                  <a:cubicBezTo>
                    <a:pt x="1973" y="1683"/>
                    <a:pt x="1958" y="1605"/>
                    <a:pt x="1935" y="1533"/>
                  </a:cubicBezTo>
                  <a:cubicBezTo>
                    <a:pt x="1895" y="1401"/>
                    <a:pt x="1832" y="1269"/>
                    <a:pt x="1742" y="1127"/>
                  </a:cubicBezTo>
                  <a:cubicBezTo>
                    <a:pt x="1584" y="883"/>
                    <a:pt x="1364" y="647"/>
                    <a:pt x="1088" y="432"/>
                  </a:cubicBezTo>
                  <a:cubicBezTo>
                    <a:pt x="959" y="331"/>
                    <a:pt x="835" y="246"/>
                    <a:pt x="707" y="170"/>
                  </a:cubicBezTo>
                  <a:cubicBezTo>
                    <a:pt x="610" y="114"/>
                    <a:pt x="502" y="64"/>
                    <a:pt x="357" y="8"/>
                  </a:cubicBezTo>
                  <a:cubicBezTo>
                    <a:pt x="347" y="4"/>
                    <a:pt x="333" y="1"/>
                    <a:pt x="314" y="1"/>
                  </a:cubicBezTo>
                  <a:close/>
                </a:path>
              </a:pathLst>
            </a:custGeom>
            <a:solidFill>
              <a:srgbClr val="A3BE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7" name="Google Shape;2937;p11"/>
            <p:cNvSpPr/>
            <p:nvPr/>
          </p:nvSpPr>
          <p:spPr>
            <a:xfrm rot="-3917594">
              <a:off x="9063952" y="3588556"/>
              <a:ext cx="170" cy="639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"/>
                  </a:moveTo>
                  <a:cubicBezTo>
                    <a:pt x="1" y="3"/>
                    <a:pt x="1" y="9"/>
                    <a:pt x="1" y="15"/>
                  </a:cubicBezTo>
                  <a:cubicBezTo>
                    <a:pt x="1" y="14"/>
                    <a:pt x="1" y="9"/>
                    <a:pt x="4" y="8"/>
                  </a:cubicBezTo>
                  <a:lnTo>
                    <a:pt x="4" y="1"/>
                  </a:lnTo>
                  <a:close/>
                </a:path>
              </a:pathLst>
            </a:custGeom>
            <a:solidFill>
              <a:srgbClr val="A3BE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8" name="Google Shape;2938;p11"/>
            <p:cNvSpPr/>
            <p:nvPr/>
          </p:nvSpPr>
          <p:spPr>
            <a:xfrm rot="-3917594">
              <a:off x="8776748" y="3136394"/>
              <a:ext cx="249265" cy="142431"/>
            </a:xfrm>
            <a:custGeom>
              <a:avLst/>
              <a:gdLst/>
              <a:ahLst/>
              <a:cxnLst/>
              <a:rect l="l" t="t" r="r" b="b"/>
              <a:pathLst>
                <a:path w="5854" h="3345" extrusionOk="0">
                  <a:moveTo>
                    <a:pt x="4437" y="409"/>
                  </a:moveTo>
                  <a:cubicBezTo>
                    <a:pt x="4566" y="412"/>
                    <a:pt x="4737" y="420"/>
                    <a:pt x="4901" y="473"/>
                  </a:cubicBezTo>
                  <a:cubicBezTo>
                    <a:pt x="4925" y="481"/>
                    <a:pt x="4948" y="508"/>
                    <a:pt x="4954" y="537"/>
                  </a:cubicBezTo>
                  <a:cubicBezTo>
                    <a:pt x="4958" y="564"/>
                    <a:pt x="4948" y="593"/>
                    <a:pt x="4925" y="613"/>
                  </a:cubicBezTo>
                  <a:cubicBezTo>
                    <a:pt x="4803" y="728"/>
                    <a:pt x="4638" y="817"/>
                    <a:pt x="4420" y="890"/>
                  </a:cubicBezTo>
                  <a:cubicBezTo>
                    <a:pt x="4240" y="952"/>
                    <a:pt x="4043" y="1001"/>
                    <a:pt x="3805" y="1041"/>
                  </a:cubicBezTo>
                  <a:cubicBezTo>
                    <a:pt x="3645" y="1069"/>
                    <a:pt x="3486" y="1094"/>
                    <a:pt x="3324" y="1118"/>
                  </a:cubicBezTo>
                  <a:lnTo>
                    <a:pt x="3166" y="1144"/>
                  </a:lnTo>
                  <a:cubicBezTo>
                    <a:pt x="2998" y="1170"/>
                    <a:pt x="2798" y="1204"/>
                    <a:pt x="2603" y="1261"/>
                  </a:cubicBezTo>
                  <a:cubicBezTo>
                    <a:pt x="2452" y="1306"/>
                    <a:pt x="2303" y="1368"/>
                    <a:pt x="2157" y="1440"/>
                  </a:cubicBezTo>
                  <a:cubicBezTo>
                    <a:pt x="2009" y="1513"/>
                    <a:pt x="1867" y="1592"/>
                    <a:pt x="1738" y="1670"/>
                  </a:cubicBezTo>
                  <a:lnTo>
                    <a:pt x="1669" y="1712"/>
                  </a:lnTo>
                  <a:cubicBezTo>
                    <a:pt x="1419" y="1857"/>
                    <a:pt x="1159" y="2007"/>
                    <a:pt x="886" y="2121"/>
                  </a:cubicBezTo>
                  <a:cubicBezTo>
                    <a:pt x="875" y="2125"/>
                    <a:pt x="865" y="2128"/>
                    <a:pt x="853" y="2128"/>
                  </a:cubicBezTo>
                  <a:cubicBezTo>
                    <a:pt x="843" y="2128"/>
                    <a:pt x="833" y="2125"/>
                    <a:pt x="825" y="2122"/>
                  </a:cubicBezTo>
                  <a:cubicBezTo>
                    <a:pt x="804" y="2135"/>
                    <a:pt x="786" y="2147"/>
                    <a:pt x="766" y="2158"/>
                  </a:cubicBezTo>
                  <a:cubicBezTo>
                    <a:pt x="758" y="2161"/>
                    <a:pt x="751" y="2165"/>
                    <a:pt x="744" y="2165"/>
                  </a:cubicBezTo>
                  <a:cubicBezTo>
                    <a:pt x="725" y="2164"/>
                    <a:pt x="704" y="2150"/>
                    <a:pt x="695" y="2131"/>
                  </a:cubicBezTo>
                  <a:cubicBezTo>
                    <a:pt x="682" y="2106"/>
                    <a:pt x="694" y="2075"/>
                    <a:pt x="723" y="2059"/>
                  </a:cubicBezTo>
                  <a:lnTo>
                    <a:pt x="794" y="2015"/>
                  </a:lnTo>
                  <a:cubicBezTo>
                    <a:pt x="802" y="2003"/>
                    <a:pt x="812" y="1993"/>
                    <a:pt x="825" y="1986"/>
                  </a:cubicBezTo>
                  <a:lnTo>
                    <a:pt x="865" y="1964"/>
                  </a:lnTo>
                  <a:cubicBezTo>
                    <a:pt x="988" y="1874"/>
                    <a:pt x="1112" y="1765"/>
                    <a:pt x="1243" y="1627"/>
                  </a:cubicBezTo>
                  <a:cubicBezTo>
                    <a:pt x="1299" y="1571"/>
                    <a:pt x="1353" y="1515"/>
                    <a:pt x="1405" y="1459"/>
                  </a:cubicBezTo>
                  <a:cubicBezTo>
                    <a:pt x="1490" y="1368"/>
                    <a:pt x="1576" y="1279"/>
                    <a:pt x="1665" y="1192"/>
                  </a:cubicBezTo>
                  <a:cubicBezTo>
                    <a:pt x="1781" y="1081"/>
                    <a:pt x="1939" y="939"/>
                    <a:pt x="2126" y="837"/>
                  </a:cubicBezTo>
                  <a:cubicBezTo>
                    <a:pt x="2218" y="787"/>
                    <a:pt x="2310" y="746"/>
                    <a:pt x="2406" y="716"/>
                  </a:cubicBezTo>
                  <a:cubicBezTo>
                    <a:pt x="2488" y="689"/>
                    <a:pt x="2571" y="673"/>
                    <a:pt x="2653" y="657"/>
                  </a:cubicBezTo>
                  <a:lnTo>
                    <a:pt x="2850" y="620"/>
                  </a:lnTo>
                  <a:cubicBezTo>
                    <a:pt x="3170" y="557"/>
                    <a:pt x="3500" y="492"/>
                    <a:pt x="3831" y="450"/>
                  </a:cubicBezTo>
                  <a:cubicBezTo>
                    <a:pt x="4061" y="422"/>
                    <a:pt x="4237" y="409"/>
                    <a:pt x="4401" y="409"/>
                  </a:cubicBezTo>
                  <a:close/>
                  <a:moveTo>
                    <a:pt x="4549" y="1"/>
                  </a:moveTo>
                  <a:cubicBezTo>
                    <a:pt x="4437" y="1"/>
                    <a:pt x="4322" y="5"/>
                    <a:pt x="4208" y="12"/>
                  </a:cubicBezTo>
                  <a:cubicBezTo>
                    <a:pt x="4025" y="25"/>
                    <a:pt x="3836" y="43"/>
                    <a:pt x="3653" y="63"/>
                  </a:cubicBezTo>
                  <a:lnTo>
                    <a:pt x="3602" y="68"/>
                  </a:lnTo>
                  <a:cubicBezTo>
                    <a:pt x="3378" y="91"/>
                    <a:pt x="3114" y="123"/>
                    <a:pt x="2857" y="182"/>
                  </a:cubicBezTo>
                  <a:cubicBezTo>
                    <a:pt x="2649" y="231"/>
                    <a:pt x="2440" y="298"/>
                    <a:pt x="2238" y="386"/>
                  </a:cubicBezTo>
                  <a:cubicBezTo>
                    <a:pt x="1915" y="528"/>
                    <a:pt x="1606" y="749"/>
                    <a:pt x="1322" y="1042"/>
                  </a:cubicBezTo>
                  <a:cubicBezTo>
                    <a:pt x="1054" y="1317"/>
                    <a:pt x="829" y="1634"/>
                    <a:pt x="609" y="1941"/>
                  </a:cubicBezTo>
                  <a:lnTo>
                    <a:pt x="567" y="2000"/>
                  </a:lnTo>
                  <a:lnTo>
                    <a:pt x="501" y="2092"/>
                  </a:lnTo>
                  <a:cubicBezTo>
                    <a:pt x="421" y="2206"/>
                    <a:pt x="341" y="2318"/>
                    <a:pt x="257" y="2430"/>
                  </a:cubicBezTo>
                  <a:cubicBezTo>
                    <a:pt x="210" y="2504"/>
                    <a:pt x="164" y="2579"/>
                    <a:pt x="115" y="2651"/>
                  </a:cubicBezTo>
                  <a:cubicBezTo>
                    <a:pt x="98" y="2677"/>
                    <a:pt x="78" y="2704"/>
                    <a:pt x="60" y="2733"/>
                  </a:cubicBezTo>
                  <a:cubicBezTo>
                    <a:pt x="42" y="2766"/>
                    <a:pt x="22" y="2797"/>
                    <a:pt x="0" y="2828"/>
                  </a:cubicBezTo>
                  <a:cubicBezTo>
                    <a:pt x="4" y="2835"/>
                    <a:pt x="7" y="2840"/>
                    <a:pt x="12" y="2848"/>
                  </a:cubicBezTo>
                  <a:cubicBezTo>
                    <a:pt x="39" y="2889"/>
                    <a:pt x="78" y="2918"/>
                    <a:pt x="122" y="2925"/>
                  </a:cubicBezTo>
                  <a:cubicBezTo>
                    <a:pt x="241" y="2947"/>
                    <a:pt x="359" y="2971"/>
                    <a:pt x="477" y="3000"/>
                  </a:cubicBezTo>
                  <a:lnTo>
                    <a:pt x="679" y="3049"/>
                  </a:lnTo>
                  <a:lnTo>
                    <a:pt x="717" y="3057"/>
                  </a:lnTo>
                  <a:cubicBezTo>
                    <a:pt x="872" y="3093"/>
                    <a:pt x="1026" y="3126"/>
                    <a:pt x="1181" y="3156"/>
                  </a:cubicBezTo>
                  <a:cubicBezTo>
                    <a:pt x="1543" y="3227"/>
                    <a:pt x="1903" y="3279"/>
                    <a:pt x="2258" y="3313"/>
                  </a:cubicBezTo>
                  <a:cubicBezTo>
                    <a:pt x="2488" y="3335"/>
                    <a:pt x="2713" y="3345"/>
                    <a:pt x="2929" y="3345"/>
                  </a:cubicBezTo>
                  <a:cubicBezTo>
                    <a:pt x="3078" y="3345"/>
                    <a:pt x="3223" y="3340"/>
                    <a:pt x="3367" y="3329"/>
                  </a:cubicBezTo>
                  <a:cubicBezTo>
                    <a:pt x="3775" y="3299"/>
                    <a:pt x="4119" y="3230"/>
                    <a:pt x="4420" y="3118"/>
                  </a:cubicBezTo>
                  <a:cubicBezTo>
                    <a:pt x="4761" y="2988"/>
                    <a:pt x="5052" y="2805"/>
                    <a:pt x="5277" y="2569"/>
                  </a:cubicBezTo>
                  <a:cubicBezTo>
                    <a:pt x="5516" y="2321"/>
                    <a:pt x="5691" y="1987"/>
                    <a:pt x="5781" y="1607"/>
                  </a:cubicBezTo>
                  <a:cubicBezTo>
                    <a:pt x="5803" y="1518"/>
                    <a:pt x="5821" y="1419"/>
                    <a:pt x="5831" y="1315"/>
                  </a:cubicBezTo>
                  <a:cubicBezTo>
                    <a:pt x="5850" y="1173"/>
                    <a:pt x="5853" y="1054"/>
                    <a:pt x="5847" y="946"/>
                  </a:cubicBezTo>
                  <a:cubicBezTo>
                    <a:pt x="5837" y="743"/>
                    <a:pt x="5780" y="562"/>
                    <a:pt x="5682" y="425"/>
                  </a:cubicBezTo>
                  <a:cubicBezTo>
                    <a:pt x="5594" y="295"/>
                    <a:pt x="5464" y="190"/>
                    <a:pt x="5307" y="124"/>
                  </a:cubicBezTo>
                  <a:cubicBezTo>
                    <a:pt x="5165" y="66"/>
                    <a:pt x="5000" y="27"/>
                    <a:pt x="4789" y="10"/>
                  </a:cubicBezTo>
                  <a:cubicBezTo>
                    <a:pt x="4708" y="2"/>
                    <a:pt x="4629" y="1"/>
                    <a:pt x="4549" y="1"/>
                  </a:cubicBezTo>
                  <a:close/>
                </a:path>
              </a:pathLst>
            </a:custGeom>
            <a:solidFill>
              <a:srgbClr val="A3BE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9" name="Google Shape;2939;p11"/>
            <p:cNvSpPr/>
            <p:nvPr/>
          </p:nvSpPr>
          <p:spPr>
            <a:xfrm rot="-3917594">
              <a:off x="8268504" y="3384658"/>
              <a:ext cx="118075" cy="226783"/>
            </a:xfrm>
            <a:custGeom>
              <a:avLst/>
              <a:gdLst/>
              <a:ahLst/>
              <a:cxnLst/>
              <a:rect l="l" t="t" r="r" b="b"/>
              <a:pathLst>
                <a:path w="2773" h="5326" extrusionOk="0">
                  <a:moveTo>
                    <a:pt x="844" y="448"/>
                  </a:moveTo>
                  <a:cubicBezTo>
                    <a:pt x="851" y="448"/>
                    <a:pt x="863" y="448"/>
                    <a:pt x="871" y="453"/>
                  </a:cubicBezTo>
                  <a:cubicBezTo>
                    <a:pt x="891" y="461"/>
                    <a:pt x="906" y="475"/>
                    <a:pt x="914" y="492"/>
                  </a:cubicBezTo>
                  <a:cubicBezTo>
                    <a:pt x="922" y="506"/>
                    <a:pt x="923" y="521"/>
                    <a:pt x="922" y="532"/>
                  </a:cubicBezTo>
                  <a:cubicBezTo>
                    <a:pt x="922" y="653"/>
                    <a:pt x="922" y="771"/>
                    <a:pt x="926" y="891"/>
                  </a:cubicBezTo>
                  <a:cubicBezTo>
                    <a:pt x="936" y="1120"/>
                    <a:pt x="960" y="1342"/>
                    <a:pt x="1001" y="1559"/>
                  </a:cubicBezTo>
                  <a:cubicBezTo>
                    <a:pt x="1022" y="1676"/>
                    <a:pt x="1047" y="1789"/>
                    <a:pt x="1070" y="1904"/>
                  </a:cubicBezTo>
                  <a:cubicBezTo>
                    <a:pt x="1087" y="1974"/>
                    <a:pt x="1103" y="2043"/>
                    <a:pt x="1120" y="2114"/>
                  </a:cubicBezTo>
                  <a:lnTo>
                    <a:pt x="1124" y="2135"/>
                  </a:lnTo>
                  <a:cubicBezTo>
                    <a:pt x="1137" y="2187"/>
                    <a:pt x="1147" y="2242"/>
                    <a:pt x="1154" y="2295"/>
                  </a:cubicBezTo>
                  <a:cubicBezTo>
                    <a:pt x="1194" y="2575"/>
                    <a:pt x="1182" y="2863"/>
                    <a:pt x="1166" y="3109"/>
                  </a:cubicBezTo>
                  <a:lnTo>
                    <a:pt x="1153" y="3293"/>
                  </a:lnTo>
                  <a:cubicBezTo>
                    <a:pt x="1138" y="3493"/>
                    <a:pt x="1123" y="3699"/>
                    <a:pt x="1126" y="3902"/>
                  </a:cubicBezTo>
                  <a:cubicBezTo>
                    <a:pt x="1126" y="3921"/>
                    <a:pt x="1115" y="3935"/>
                    <a:pt x="1108" y="3952"/>
                  </a:cubicBezTo>
                  <a:cubicBezTo>
                    <a:pt x="1110" y="3967"/>
                    <a:pt x="1108" y="3981"/>
                    <a:pt x="1098" y="3992"/>
                  </a:cubicBezTo>
                  <a:cubicBezTo>
                    <a:pt x="1090" y="4004"/>
                    <a:pt x="1077" y="4014"/>
                    <a:pt x="1054" y="4017"/>
                  </a:cubicBezTo>
                  <a:cubicBezTo>
                    <a:pt x="1051" y="4017"/>
                    <a:pt x="1049" y="4017"/>
                    <a:pt x="1047" y="4017"/>
                  </a:cubicBezTo>
                  <a:cubicBezTo>
                    <a:pt x="1025" y="4017"/>
                    <a:pt x="1006" y="3999"/>
                    <a:pt x="1001" y="3975"/>
                  </a:cubicBezTo>
                  <a:cubicBezTo>
                    <a:pt x="975" y="3853"/>
                    <a:pt x="943" y="3735"/>
                    <a:pt x="913" y="3638"/>
                  </a:cubicBezTo>
                  <a:cubicBezTo>
                    <a:pt x="853" y="3449"/>
                    <a:pt x="784" y="3263"/>
                    <a:pt x="715" y="3080"/>
                  </a:cubicBezTo>
                  <a:lnTo>
                    <a:pt x="623" y="2826"/>
                  </a:lnTo>
                  <a:cubicBezTo>
                    <a:pt x="532" y="2570"/>
                    <a:pt x="439" y="2298"/>
                    <a:pt x="389" y="2017"/>
                  </a:cubicBezTo>
                  <a:cubicBezTo>
                    <a:pt x="360" y="1861"/>
                    <a:pt x="346" y="1720"/>
                    <a:pt x="346" y="1594"/>
                  </a:cubicBezTo>
                  <a:cubicBezTo>
                    <a:pt x="346" y="1459"/>
                    <a:pt x="357" y="1324"/>
                    <a:pt x="386" y="1196"/>
                  </a:cubicBezTo>
                  <a:cubicBezTo>
                    <a:pt x="415" y="1071"/>
                    <a:pt x="462" y="947"/>
                    <a:pt x="525" y="827"/>
                  </a:cubicBezTo>
                  <a:cubicBezTo>
                    <a:pt x="558" y="762"/>
                    <a:pt x="594" y="705"/>
                    <a:pt x="633" y="654"/>
                  </a:cubicBezTo>
                  <a:cubicBezTo>
                    <a:pt x="679" y="593"/>
                    <a:pt x="728" y="534"/>
                    <a:pt x="779" y="478"/>
                  </a:cubicBezTo>
                  <a:cubicBezTo>
                    <a:pt x="794" y="463"/>
                    <a:pt x="808" y="452"/>
                    <a:pt x="830" y="448"/>
                  </a:cubicBezTo>
                  <a:close/>
                  <a:moveTo>
                    <a:pt x="1523" y="1"/>
                  </a:moveTo>
                  <a:cubicBezTo>
                    <a:pt x="1470" y="2"/>
                    <a:pt x="1419" y="7"/>
                    <a:pt x="1368" y="11"/>
                  </a:cubicBezTo>
                  <a:cubicBezTo>
                    <a:pt x="1196" y="33"/>
                    <a:pt x="1029" y="80"/>
                    <a:pt x="867" y="152"/>
                  </a:cubicBezTo>
                  <a:cubicBezTo>
                    <a:pt x="706" y="224"/>
                    <a:pt x="565" y="317"/>
                    <a:pt x="440" y="435"/>
                  </a:cubicBezTo>
                  <a:cubicBezTo>
                    <a:pt x="336" y="534"/>
                    <a:pt x="245" y="663"/>
                    <a:pt x="176" y="808"/>
                  </a:cubicBezTo>
                  <a:cubicBezTo>
                    <a:pt x="53" y="1070"/>
                    <a:pt x="1" y="1380"/>
                    <a:pt x="22" y="1760"/>
                  </a:cubicBezTo>
                  <a:cubicBezTo>
                    <a:pt x="41" y="2085"/>
                    <a:pt x="113" y="2430"/>
                    <a:pt x="249" y="2846"/>
                  </a:cubicBezTo>
                  <a:cubicBezTo>
                    <a:pt x="367" y="3197"/>
                    <a:pt x="518" y="3549"/>
                    <a:pt x="712" y="3922"/>
                  </a:cubicBezTo>
                  <a:cubicBezTo>
                    <a:pt x="751" y="4000"/>
                    <a:pt x="791" y="4074"/>
                    <a:pt x="834" y="4150"/>
                  </a:cubicBezTo>
                  <a:cubicBezTo>
                    <a:pt x="837" y="4153"/>
                    <a:pt x="838" y="4159"/>
                    <a:pt x="843" y="4162"/>
                  </a:cubicBezTo>
                  <a:cubicBezTo>
                    <a:pt x="1011" y="4396"/>
                    <a:pt x="1193" y="4620"/>
                    <a:pt x="1384" y="4834"/>
                  </a:cubicBezTo>
                  <a:lnTo>
                    <a:pt x="1374" y="4823"/>
                  </a:lnTo>
                  <a:lnTo>
                    <a:pt x="1374" y="4823"/>
                  </a:lnTo>
                  <a:cubicBezTo>
                    <a:pt x="1531" y="4993"/>
                    <a:pt x="1691" y="5157"/>
                    <a:pt x="1861" y="5314"/>
                  </a:cubicBezTo>
                  <a:cubicBezTo>
                    <a:pt x="1864" y="5317"/>
                    <a:pt x="1870" y="5321"/>
                    <a:pt x="1872" y="5325"/>
                  </a:cubicBezTo>
                  <a:cubicBezTo>
                    <a:pt x="1887" y="5301"/>
                    <a:pt x="1890" y="5271"/>
                    <a:pt x="1878" y="5242"/>
                  </a:cubicBezTo>
                  <a:lnTo>
                    <a:pt x="1887" y="5215"/>
                  </a:lnTo>
                  <a:lnTo>
                    <a:pt x="1897" y="5186"/>
                  </a:lnTo>
                  <a:cubicBezTo>
                    <a:pt x="1961" y="5052"/>
                    <a:pt x="2019" y="4945"/>
                    <a:pt x="2078" y="4848"/>
                  </a:cubicBezTo>
                  <a:cubicBezTo>
                    <a:pt x="2108" y="4797"/>
                    <a:pt x="2141" y="4744"/>
                    <a:pt x="2174" y="4692"/>
                  </a:cubicBezTo>
                  <a:cubicBezTo>
                    <a:pt x="2214" y="4629"/>
                    <a:pt x="2256" y="4564"/>
                    <a:pt x="2293" y="4498"/>
                  </a:cubicBezTo>
                  <a:cubicBezTo>
                    <a:pt x="2371" y="4366"/>
                    <a:pt x="2433" y="4219"/>
                    <a:pt x="2490" y="4053"/>
                  </a:cubicBezTo>
                  <a:cubicBezTo>
                    <a:pt x="2581" y="3784"/>
                    <a:pt x="2634" y="3505"/>
                    <a:pt x="2670" y="3293"/>
                  </a:cubicBezTo>
                  <a:cubicBezTo>
                    <a:pt x="2724" y="2974"/>
                    <a:pt x="2754" y="2644"/>
                    <a:pt x="2763" y="2308"/>
                  </a:cubicBezTo>
                  <a:cubicBezTo>
                    <a:pt x="2773" y="1963"/>
                    <a:pt x="2749" y="1630"/>
                    <a:pt x="2695" y="1314"/>
                  </a:cubicBezTo>
                  <a:cubicBezTo>
                    <a:pt x="2641" y="993"/>
                    <a:pt x="2543" y="720"/>
                    <a:pt x="2404" y="502"/>
                  </a:cubicBezTo>
                  <a:cubicBezTo>
                    <a:pt x="2332" y="390"/>
                    <a:pt x="2244" y="290"/>
                    <a:pt x="2145" y="215"/>
                  </a:cubicBezTo>
                  <a:cubicBezTo>
                    <a:pt x="2042" y="132"/>
                    <a:pt x="1920" y="71"/>
                    <a:pt x="1786" y="33"/>
                  </a:cubicBezTo>
                  <a:cubicBezTo>
                    <a:pt x="1706" y="11"/>
                    <a:pt x="1617" y="1"/>
                    <a:pt x="1523" y="1"/>
                  </a:cubicBezTo>
                  <a:close/>
                </a:path>
              </a:pathLst>
            </a:custGeom>
            <a:solidFill>
              <a:srgbClr val="A3BE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0" name="Google Shape;2940;p11"/>
            <p:cNvSpPr/>
            <p:nvPr/>
          </p:nvSpPr>
          <p:spPr>
            <a:xfrm rot="-3917594">
              <a:off x="8151630" y="3822741"/>
              <a:ext cx="186672" cy="158356"/>
            </a:xfrm>
            <a:custGeom>
              <a:avLst/>
              <a:gdLst/>
              <a:ahLst/>
              <a:cxnLst/>
              <a:rect l="l" t="t" r="r" b="b"/>
              <a:pathLst>
                <a:path w="4384" h="3719" extrusionOk="0">
                  <a:moveTo>
                    <a:pt x="1386" y="396"/>
                  </a:moveTo>
                  <a:cubicBezTo>
                    <a:pt x="1437" y="396"/>
                    <a:pt x="1487" y="400"/>
                    <a:pt x="1537" y="409"/>
                  </a:cubicBezTo>
                  <a:cubicBezTo>
                    <a:pt x="1734" y="442"/>
                    <a:pt x="1918" y="501"/>
                    <a:pt x="2093" y="589"/>
                  </a:cubicBezTo>
                  <a:cubicBezTo>
                    <a:pt x="2126" y="604"/>
                    <a:pt x="2159" y="622"/>
                    <a:pt x="2188" y="640"/>
                  </a:cubicBezTo>
                  <a:cubicBezTo>
                    <a:pt x="2228" y="668"/>
                    <a:pt x="2265" y="696"/>
                    <a:pt x="2300" y="729"/>
                  </a:cubicBezTo>
                  <a:cubicBezTo>
                    <a:pt x="2385" y="804"/>
                    <a:pt x="2464" y="890"/>
                    <a:pt x="2530" y="983"/>
                  </a:cubicBezTo>
                  <a:cubicBezTo>
                    <a:pt x="2689" y="1205"/>
                    <a:pt x="2811" y="1450"/>
                    <a:pt x="2902" y="1638"/>
                  </a:cubicBezTo>
                  <a:lnTo>
                    <a:pt x="2978" y="1804"/>
                  </a:lnTo>
                  <a:cubicBezTo>
                    <a:pt x="3006" y="1867"/>
                    <a:pt x="3035" y="1929"/>
                    <a:pt x="3064" y="1990"/>
                  </a:cubicBezTo>
                  <a:cubicBezTo>
                    <a:pt x="3087" y="2041"/>
                    <a:pt x="3111" y="2091"/>
                    <a:pt x="3136" y="2140"/>
                  </a:cubicBezTo>
                  <a:cubicBezTo>
                    <a:pt x="3163" y="2194"/>
                    <a:pt x="3192" y="2246"/>
                    <a:pt x="3220" y="2298"/>
                  </a:cubicBezTo>
                  <a:cubicBezTo>
                    <a:pt x="3232" y="2318"/>
                    <a:pt x="3229" y="2342"/>
                    <a:pt x="3219" y="2381"/>
                  </a:cubicBezTo>
                  <a:cubicBezTo>
                    <a:pt x="3219" y="2395"/>
                    <a:pt x="3209" y="2407"/>
                    <a:pt x="3200" y="2418"/>
                  </a:cubicBezTo>
                  <a:cubicBezTo>
                    <a:pt x="3190" y="2427"/>
                    <a:pt x="3176" y="2431"/>
                    <a:pt x="3162" y="2431"/>
                  </a:cubicBezTo>
                  <a:cubicBezTo>
                    <a:pt x="3160" y="2431"/>
                    <a:pt x="3159" y="2431"/>
                    <a:pt x="3158" y="2431"/>
                  </a:cubicBezTo>
                  <a:cubicBezTo>
                    <a:pt x="3146" y="2431"/>
                    <a:pt x="3134" y="2426"/>
                    <a:pt x="3127" y="2415"/>
                  </a:cubicBezTo>
                  <a:cubicBezTo>
                    <a:pt x="3052" y="2305"/>
                    <a:pt x="2978" y="2194"/>
                    <a:pt x="2906" y="2082"/>
                  </a:cubicBezTo>
                  <a:cubicBezTo>
                    <a:pt x="2863" y="2016"/>
                    <a:pt x="2820" y="1950"/>
                    <a:pt x="2774" y="1878"/>
                  </a:cubicBezTo>
                  <a:cubicBezTo>
                    <a:pt x="2669" y="1722"/>
                    <a:pt x="2525" y="1521"/>
                    <a:pt x="2331" y="1348"/>
                  </a:cubicBezTo>
                  <a:cubicBezTo>
                    <a:pt x="2291" y="1314"/>
                    <a:pt x="2250" y="1279"/>
                    <a:pt x="2202" y="1249"/>
                  </a:cubicBezTo>
                  <a:cubicBezTo>
                    <a:pt x="2165" y="1225"/>
                    <a:pt x="2127" y="1203"/>
                    <a:pt x="2083" y="1180"/>
                  </a:cubicBezTo>
                  <a:cubicBezTo>
                    <a:pt x="2059" y="1169"/>
                    <a:pt x="2036" y="1156"/>
                    <a:pt x="2011" y="1149"/>
                  </a:cubicBezTo>
                  <a:cubicBezTo>
                    <a:pt x="1997" y="1146"/>
                    <a:pt x="1984" y="1141"/>
                    <a:pt x="1984" y="1141"/>
                  </a:cubicBezTo>
                  <a:cubicBezTo>
                    <a:pt x="1935" y="1131"/>
                    <a:pt x="1886" y="1126"/>
                    <a:pt x="1839" y="1119"/>
                  </a:cubicBezTo>
                  <a:lnTo>
                    <a:pt x="1809" y="1116"/>
                  </a:lnTo>
                  <a:lnTo>
                    <a:pt x="1776" y="1110"/>
                  </a:lnTo>
                  <a:cubicBezTo>
                    <a:pt x="1633" y="1090"/>
                    <a:pt x="1485" y="1070"/>
                    <a:pt x="1345" y="1031"/>
                  </a:cubicBezTo>
                  <a:cubicBezTo>
                    <a:pt x="1286" y="1014"/>
                    <a:pt x="1208" y="992"/>
                    <a:pt x="1136" y="953"/>
                  </a:cubicBezTo>
                  <a:cubicBezTo>
                    <a:pt x="1078" y="920"/>
                    <a:pt x="1037" y="884"/>
                    <a:pt x="1009" y="841"/>
                  </a:cubicBezTo>
                  <a:cubicBezTo>
                    <a:pt x="978" y="795"/>
                    <a:pt x="965" y="739"/>
                    <a:pt x="974" y="680"/>
                  </a:cubicBezTo>
                  <a:cubicBezTo>
                    <a:pt x="980" y="652"/>
                    <a:pt x="988" y="623"/>
                    <a:pt x="1006" y="590"/>
                  </a:cubicBezTo>
                  <a:cubicBezTo>
                    <a:pt x="1019" y="561"/>
                    <a:pt x="1036" y="531"/>
                    <a:pt x="1063" y="504"/>
                  </a:cubicBezTo>
                  <a:cubicBezTo>
                    <a:pt x="1115" y="451"/>
                    <a:pt x="1190" y="415"/>
                    <a:pt x="1273" y="403"/>
                  </a:cubicBezTo>
                  <a:cubicBezTo>
                    <a:pt x="1310" y="399"/>
                    <a:pt x="1348" y="396"/>
                    <a:pt x="1386" y="396"/>
                  </a:cubicBezTo>
                  <a:close/>
                  <a:moveTo>
                    <a:pt x="1241" y="1"/>
                  </a:moveTo>
                  <a:cubicBezTo>
                    <a:pt x="1135" y="1"/>
                    <a:pt x="1030" y="18"/>
                    <a:pt x="920" y="47"/>
                  </a:cubicBezTo>
                  <a:cubicBezTo>
                    <a:pt x="829" y="70"/>
                    <a:pt x="744" y="110"/>
                    <a:pt x="671" y="143"/>
                  </a:cubicBezTo>
                  <a:cubicBezTo>
                    <a:pt x="571" y="191"/>
                    <a:pt x="486" y="261"/>
                    <a:pt x="421" y="318"/>
                  </a:cubicBezTo>
                  <a:cubicBezTo>
                    <a:pt x="295" y="431"/>
                    <a:pt x="191" y="593"/>
                    <a:pt x="112" y="801"/>
                  </a:cubicBezTo>
                  <a:cubicBezTo>
                    <a:pt x="52" y="965"/>
                    <a:pt x="18" y="1147"/>
                    <a:pt x="7" y="1377"/>
                  </a:cubicBezTo>
                  <a:cubicBezTo>
                    <a:pt x="0" y="1564"/>
                    <a:pt x="18" y="1763"/>
                    <a:pt x="62" y="1987"/>
                  </a:cubicBezTo>
                  <a:cubicBezTo>
                    <a:pt x="101" y="2174"/>
                    <a:pt x="163" y="2361"/>
                    <a:pt x="247" y="2545"/>
                  </a:cubicBezTo>
                  <a:cubicBezTo>
                    <a:pt x="326" y="2707"/>
                    <a:pt x="421" y="2846"/>
                    <a:pt x="533" y="2958"/>
                  </a:cubicBezTo>
                  <a:cubicBezTo>
                    <a:pt x="621" y="3049"/>
                    <a:pt x="733" y="3132"/>
                    <a:pt x="879" y="3224"/>
                  </a:cubicBezTo>
                  <a:cubicBezTo>
                    <a:pt x="1000" y="3299"/>
                    <a:pt x="1138" y="3362"/>
                    <a:pt x="1319" y="3430"/>
                  </a:cubicBezTo>
                  <a:cubicBezTo>
                    <a:pt x="1597" y="3531"/>
                    <a:pt x="1903" y="3602"/>
                    <a:pt x="2281" y="3649"/>
                  </a:cubicBezTo>
                  <a:cubicBezTo>
                    <a:pt x="2610" y="3692"/>
                    <a:pt x="2938" y="3710"/>
                    <a:pt x="3258" y="3718"/>
                  </a:cubicBezTo>
                  <a:lnTo>
                    <a:pt x="3587" y="3681"/>
                  </a:lnTo>
                  <a:cubicBezTo>
                    <a:pt x="3852" y="3649"/>
                    <a:pt x="4120" y="3618"/>
                    <a:pt x="4384" y="3570"/>
                  </a:cubicBezTo>
                  <a:lnTo>
                    <a:pt x="4384" y="3566"/>
                  </a:lnTo>
                  <a:cubicBezTo>
                    <a:pt x="4382" y="3484"/>
                    <a:pt x="4313" y="3419"/>
                    <a:pt x="4229" y="3419"/>
                  </a:cubicBezTo>
                  <a:lnTo>
                    <a:pt x="4170" y="3419"/>
                  </a:lnTo>
                  <a:cubicBezTo>
                    <a:pt x="4156" y="3401"/>
                    <a:pt x="4140" y="3379"/>
                    <a:pt x="4121" y="3359"/>
                  </a:cubicBezTo>
                  <a:cubicBezTo>
                    <a:pt x="4110" y="3343"/>
                    <a:pt x="4097" y="3329"/>
                    <a:pt x="4085" y="3312"/>
                  </a:cubicBezTo>
                  <a:cubicBezTo>
                    <a:pt x="4045" y="3254"/>
                    <a:pt x="4005" y="3195"/>
                    <a:pt x="3966" y="3137"/>
                  </a:cubicBezTo>
                  <a:cubicBezTo>
                    <a:pt x="3881" y="3006"/>
                    <a:pt x="3804" y="2869"/>
                    <a:pt x="3726" y="2729"/>
                  </a:cubicBezTo>
                  <a:cubicBezTo>
                    <a:pt x="3650" y="2589"/>
                    <a:pt x="3574" y="2447"/>
                    <a:pt x="3499" y="2305"/>
                  </a:cubicBezTo>
                  <a:cubicBezTo>
                    <a:pt x="3401" y="2124"/>
                    <a:pt x="3305" y="1943"/>
                    <a:pt x="3205" y="1765"/>
                  </a:cubicBezTo>
                  <a:cubicBezTo>
                    <a:pt x="3042" y="1479"/>
                    <a:pt x="2843" y="1143"/>
                    <a:pt x="2599" y="831"/>
                  </a:cubicBezTo>
                  <a:cubicBezTo>
                    <a:pt x="2343" y="508"/>
                    <a:pt x="2103" y="291"/>
                    <a:pt x="1845" y="152"/>
                  </a:cubicBezTo>
                  <a:cubicBezTo>
                    <a:pt x="1705" y="79"/>
                    <a:pt x="1556" y="30"/>
                    <a:pt x="1414" y="13"/>
                  </a:cubicBezTo>
                  <a:cubicBezTo>
                    <a:pt x="1360" y="5"/>
                    <a:pt x="1306" y="1"/>
                    <a:pt x="1254" y="1"/>
                  </a:cubicBezTo>
                  <a:cubicBezTo>
                    <a:pt x="1250" y="1"/>
                    <a:pt x="1246" y="1"/>
                    <a:pt x="1241" y="1"/>
                  </a:cubicBezTo>
                  <a:close/>
                </a:path>
              </a:pathLst>
            </a:custGeom>
            <a:solidFill>
              <a:srgbClr val="A3BE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1" name="Google Shape;2941;p11"/>
            <p:cNvSpPr/>
            <p:nvPr/>
          </p:nvSpPr>
          <p:spPr>
            <a:xfrm rot="-3917594">
              <a:off x="8157738" y="3832547"/>
              <a:ext cx="174154" cy="152949"/>
            </a:xfrm>
            <a:custGeom>
              <a:avLst/>
              <a:gdLst/>
              <a:ahLst/>
              <a:cxnLst/>
              <a:rect l="l" t="t" r="r" b="b"/>
              <a:pathLst>
                <a:path w="4090" h="3592" extrusionOk="0">
                  <a:moveTo>
                    <a:pt x="690" y="0"/>
                  </a:moveTo>
                  <a:cubicBezTo>
                    <a:pt x="684" y="5"/>
                    <a:pt x="681" y="6"/>
                    <a:pt x="676" y="10"/>
                  </a:cubicBezTo>
                  <a:cubicBezTo>
                    <a:pt x="575" y="56"/>
                    <a:pt x="489" y="127"/>
                    <a:pt x="424" y="184"/>
                  </a:cubicBezTo>
                  <a:cubicBezTo>
                    <a:pt x="296" y="299"/>
                    <a:pt x="193" y="463"/>
                    <a:pt x="115" y="670"/>
                  </a:cubicBezTo>
                  <a:cubicBezTo>
                    <a:pt x="54" y="832"/>
                    <a:pt x="18" y="1016"/>
                    <a:pt x="8" y="1247"/>
                  </a:cubicBezTo>
                  <a:cubicBezTo>
                    <a:pt x="1" y="1429"/>
                    <a:pt x="18" y="1629"/>
                    <a:pt x="62" y="1857"/>
                  </a:cubicBezTo>
                  <a:cubicBezTo>
                    <a:pt x="103" y="2047"/>
                    <a:pt x="163" y="2235"/>
                    <a:pt x="252" y="2415"/>
                  </a:cubicBezTo>
                  <a:cubicBezTo>
                    <a:pt x="328" y="2577"/>
                    <a:pt x="424" y="2718"/>
                    <a:pt x="535" y="2833"/>
                  </a:cubicBezTo>
                  <a:cubicBezTo>
                    <a:pt x="622" y="2920"/>
                    <a:pt x="734" y="3005"/>
                    <a:pt x="884" y="3098"/>
                  </a:cubicBezTo>
                  <a:cubicBezTo>
                    <a:pt x="1003" y="3173"/>
                    <a:pt x="1144" y="3238"/>
                    <a:pt x="1323" y="3302"/>
                  </a:cubicBezTo>
                  <a:cubicBezTo>
                    <a:pt x="1598" y="3403"/>
                    <a:pt x="1905" y="3475"/>
                    <a:pt x="2287" y="3525"/>
                  </a:cubicBezTo>
                  <a:cubicBezTo>
                    <a:pt x="2607" y="3567"/>
                    <a:pt x="2925" y="3584"/>
                    <a:pt x="3234" y="3591"/>
                  </a:cubicBezTo>
                  <a:cubicBezTo>
                    <a:pt x="3354" y="3577"/>
                    <a:pt x="3472" y="3565"/>
                    <a:pt x="3593" y="3551"/>
                  </a:cubicBezTo>
                  <a:cubicBezTo>
                    <a:pt x="3758" y="3531"/>
                    <a:pt x="3925" y="3511"/>
                    <a:pt x="4090" y="3488"/>
                  </a:cubicBezTo>
                  <a:cubicBezTo>
                    <a:pt x="4037" y="3459"/>
                    <a:pt x="3982" y="3432"/>
                    <a:pt x="3929" y="3407"/>
                  </a:cubicBezTo>
                  <a:cubicBezTo>
                    <a:pt x="3831" y="3358"/>
                    <a:pt x="3733" y="3314"/>
                    <a:pt x="3636" y="3266"/>
                  </a:cubicBezTo>
                  <a:cubicBezTo>
                    <a:pt x="3548" y="3223"/>
                    <a:pt x="3462" y="3180"/>
                    <a:pt x="3379" y="3130"/>
                  </a:cubicBezTo>
                  <a:cubicBezTo>
                    <a:pt x="3216" y="3034"/>
                    <a:pt x="3063" y="2916"/>
                    <a:pt x="2944" y="2770"/>
                  </a:cubicBezTo>
                  <a:cubicBezTo>
                    <a:pt x="2869" y="2679"/>
                    <a:pt x="2803" y="2584"/>
                    <a:pt x="2747" y="2482"/>
                  </a:cubicBezTo>
                  <a:cubicBezTo>
                    <a:pt x="2699" y="2390"/>
                    <a:pt x="2658" y="2297"/>
                    <a:pt x="2617" y="2202"/>
                  </a:cubicBezTo>
                  <a:cubicBezTo>
                    <a:pt x="2556" y="2046"/>
                    <a:pt x="2493" y="1886"/>
                    <a:pt x="2399" y="1744"/>
                  </a:cubicBezTo>
                  <a:cubicBezTo>
                    <a:pt x="2399" y="1744"/>
                    <a:pt x="2399" y="1743"/>
                    <a:pt x="2398" y="1743"/>
                  </a:cubicBezTo>
                  <a:cubicBezTo>
                    <a:pt x="2369" y="1702"/>
                    <a:pt x="2337" y="1664"/>
                    <a:pt x="2300" y="1629"/>
                  </a:cubicBezTo>
                  <a:cubicBezTo>
                    <a:pt x="2279" y="1612"/>
                    <a:pt x="2256" y="1595"/>
                    <a:pt x="2230" y="1580"/>
                  </a:cubicBezTo>
                  <a:cubicBezTo>
                    <a:pt x="2211" y="1572"/>
                    <a:pt x="2192" y="1566"/>
                    <a:pt x="2171" y="1562"/>
                  </a:cubicBezTo>
                  <a:cubicBezTo>
                    <a:pt x="2154" y="1559"/>
                    <a:pt x="2135" y="1557"/>
                    <a:pt x="2115" y="1557"/>
                  </a:cubicBezTo>
                  <a:cubicBezTo>
                    <a:pt x="2089" y="1559"/>
                    <a:pt x="2063" y="1566"/>
                    <a:pt x="2034" y="1573"/>
                  </a:cubicBezTo>
                  <a:cubicBezTo>
                    <a:pt x="1993" y="1590"/>
                    <a:pt x="1954" y="1609"/>
                    <a:pt x="1917" y="1633"/>
                  </a:cubicBezTo>
                  <a:cubicBezTo>
                    <a:pt x="1859" y="1672"/>
                    <a:pt x="1805" y="1715"/>
                    <a:pt x="1760" y="1767"/>
                  </a:cubicBezTo>
                  <a:lnTo>
                    <a:pt x="1759" y="1770"/>
                  </a:lnTo>
                  <a:cubicBezTo>
                    <a:pt x="1738" y="1796"/>
                    <a:pt x="1723" y="1820"/>
                    <a:pt x="1708" y="1849"/>
                  </a:cubicBezTo>
                  <a:cubicBezTo>
                    <a:pt x="1690" y="1888"/>
                    <a:pt x="1677" y="1925"/>
                    <a:pt x="1668" y="1967"/>
                  </a:cubicBezTo>
                  <a:cubicBezTo>
                    <a:pt x="1654" y="2044"/>
                    <a:pt x="1651" y="2119"/>
                    <a:pt x="1647" y="2196"/>
                  </a:cubicBezTo>
                  <a:cubicBezTo>
                    <a:pt x="1642" y="2267"/>
                    <a:pt x="1639" y="2339"/>
                    <a:pt x="1618" y="2406"/>
                  </a:cubicBezTo>
                  <a:cubicBezTo>
                    <a:pt x="1609" y="2438"/>
                    <a:pt x="1598" y="2468"/>
                    <a:pt x="1580" y="2497"/>
                  </a:cubicBezTo>
                  <a:cubicBezTo>
                    <a:pt x="1563" y="2524"/>
                    <a:pt x="1542" y="2550"/>
                    <a:pt x="1517" y="2571"/>
                  </a:cubicBezTo>
                  <a:cubicBezTo>
                    <a:pt x="1460" y="2619"/>
                    <a:pt x="1394" y="2649"/>
                    <a:pt x="1322" y="2663"/>
                  </a:cubicBezTo>
                  <a:cubicBezTo>
                    <a:pt x="1266" y="2675"/>
                    <a:pt x="1206" y="2684"/>
                    <a:pt x="1148" y="2684"/>
                  </a:cubicBezTo>
                  <a:cubicBezTo>
                    <a:pt x="1115" y="2684"/>
                    <a:pt x="1082" y="2681"/>
                    <a:pt x="1050" y="2675"/>
                  </a:cubicBezTo>
                  <a:cubicBezTo>
                    <a:pt x="1013" y="2668"/>
                    <a:pt x="977" y="2660"/>
                    <a:pt x="941" y="2646"/>
                  </a:cubicBezTo>
                  <a:cubicBezTo>
                    <a:pt x="913" y="2635"/>
                    <a:pt x="884" y="2622"/>
                    <a:pt x="857" y="2606"/>
                  </a:cubicBezTo>
                  <a:cubicBezTo>
                    <a:pt x="722" y="2533"/>
                    <a:pt x="618" y="2416"/>
                    <a:pt x="539" y="2284"/>
                  </a:cubicBezTo>
                  <a:cubicBezTo>
                    <a:pt x="449" y="2138"/>
                    <a:pt x="385" y="1974"/>
                    <a:pt x="345" y="1809"/>
                  </a:cubicBezTo>
                  <a:cubicBezTo>
                    <a:pt x="304" y="1645"/>
                    <a:pt x="278" y="1478"/>
                    <a:pt x="276" y="1307"/>
                  </a:cubicBezTo>
                  <a:cubicBezTo>
                    <a:pt x="275" y="1157"/>
                    <a:pt x="288" y="1003"/>
                    <a:pt x="350" y="862"/>
                  </a:cubicBezTo>
                  <a:cubicBezTo>
                    <a:pt x="391" y="767"/>
                    <a:pt x="444" y="678"/>
                    <a:pt x="499" y="589"/>
                  </a:cubicBezTo>
                  <a:cubicBezTo>
                    <a:pt x="549" y="509"/>
                    <a:pt x="599" y="428"/>
                    <a:pt x="643" y="344"/>
                  </a:cubicBezTo>
                  <a:cubicBezTo>
                    <a:pt x="668" y="290"/>
                    <a:pt x="686" y="236"/>
                    <a:pt x="699" y="178"/>
                  </a:cubicBezTo>
                  <a:cubicBezTo>
                    <a:pt x="704" y="147"/>
                    <a:pt x="706" y="114"/>
                    <a:pt x="706" y="79"/>
                  </a:cubicBezTo>
                  <a:lnTo>
                    <a:pt x="706" y="76"/>
                  </a:lnTo>
                  <a:cubicBezTo>
                    <a:pt x="701" y="51"/>
                    <a:pt x="697" y="26"/>
                    <a:pt x="690" y="0"/>
                  </a:cubicBezTo>
                  <a:close/>
                </a:path>
              </a:pathLst>
            </a:custGeom>
            <a:solidFill>
              <a:srgbClr val="739F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2" name="Google Shape;2942;p11"/>
            <p:cNvSpPr/>
            <p:nvPr/>
          </p:nvSpPr>
          <p:spPr>
            <a:xfrm rot="-3917594">
              <a:off x="8248931" y="3894241"/>
              <a:ext cx="43" cy="43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739F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3" name="Google Shape;2943;p11"/>
            <p:cNvSpPr/>
            <p:nvPr/>
          </p:nvSpPr>
          <p:spPr>
            <a:xfrm rot="-3917594">
              <a:off x="8248931" y="3894241"/>
              <a:ext cx="43" cy="43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739F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4" name="Google Shape;2944;p11"/>
            <p:cNvSpPr/>
            <p:nvPr/>
          </p:nvSpPr>
          <p:spPr>
            <a:xfrm rot="-3917594">
              <a:off x="8248931" y="3894241"/>
              <a:ext cx="43" cy="43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739F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5" name="Google Shape;2945;p11"/>
            <p:cNvSpPr/>
            <p:nvPr/>
          </p:nvSpPr>
          <p:spPr>
            <a:xfrm rot="-3917594">
              <a:off x="8163847" y="3937470"/>
              <a:ext cx="170" cy="383"/>
            </a:xfrm>
            <a:custGeom>
              <a:avLst/>
              <a:gdLst/>
              <a:ahLst/>
              <a:cxnLst/>
              <a:rect l="l" t="t" r="r" b="b"/>
              <a:pathLst>
                <a:path w="4" h="9" extrusionOk="0">
                  <a:moveTo>
                    <a:pt x="3" y="1"/>
                  </a:moveTo>
                  <a:cubicBezTo>
                    <a:pt x="2" y="2"/>
                    <a:pt x="0" y="4"/>
                    <a:pt x="0" y="8"/>
                  </a:cubicBezTo>
                  <a:cubicBezTo>
                    <a:pt x="2" y="7"/>
                    <a:pt x="2" y="4"/>
                    <a:pt x="3" y="1"/>
                  </a:cubicBezTo>
                  <a:close/>
                </a:path>
              </a:pathLst>
            </a:custGeom>
            <a:solidFill>
              <a:srgbClr val="739F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6" name="Google Shape;2946;p11"/>
            <p:cNvSpPr/>
            <p:nvPr/>
          </p:nvSpPr>
          <p:spPr>
            <a:xfrm rot="-3917594">
              <a:off x="8236680" y="3901606"/>
              <a:ext cx="426" cy="43"/>
            </a:xfrm>
            <a:custGeom>
              <a:avLst/>
              <a:gdLst/>
              <a:ahLst/>
              <a:cxnLst/>
              <a:rect l="l" t="t" r="r" b="b"/>
              <a:pathLst>
                <a:path w="10" h="1" extrusionOk="0">
                  <a:moveTo>
                    <a:pt x="1" y="0"/>
                  </a:moveTo>
                  <a:lnTo>
                    <a:pt x="9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739F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7" name="Google Shape;2947;p11"/>
            <p:cNvSpPr/>
            <p:nvPr/>
          </p:nvSpPr>
          <p:spPr>
            <a:xfrm rot="-3917594">
              <a:off x="8238559" y="3919580"/>
              <a:ext cx="298" cy="213"/>
            </a:xfrm>
            <a:custGeom>
              <a:avLst/>
              <a:gdLst/>
              <a:ahLst/>
              <a:cxnLst/>
              <a:rect l="l" t="t" r="r" b="b"/>
              <a:pathLst>
                <a:path w="7" h="5" extrusionOk="0">
                  <a:moveTo>
                    <a:pt x="6" y="0"/>
                  </a:moveTo>
                  <a:lnTo>
                    <a:pt x="0" y="5"/>
                  </a:lnTo>
                  <a:cubicBezTo>
                    <a:pt x="5" y="3"/>
                    <a:pt x="6" y="2"/>
                    <a:pt x="6" y="0"/>
                  </a:cubicBezTo>
                  <a:close/>
                </a:path>
              </a:pathLst>
            </a:custGeom>
            <a:solidFill>
              <a:srgbClr val="739F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8" name="Google Shape;2948;p11"/>
            <p:cNvSpPr/>
            <p:nvPr/>
          </p:nvSpPr>
          <p:spPr>
            <a:xfrm rot="-3917594">
              <a:off x="7946064" y="3730817"/>
              <a:ext cx="146647" cy="191825"/>
            </a:xfrm>
            <a:custGeom>
              <a:avLst/>
              <a:gdLst/>
              <a:ahLst/>
              <a:cxnLst/>
              <a:rect l="l" t="t" r="r" b="b"/>
              <a:pathLst>
                <a:path w="3444" h="4505" extrusionOk="0">
                  <a:moveTo>
                    <a:pt x="488" y="0"/>
                  </a:moveTo>
                  <a:cubicBezTo>
                    <a:pt x="393" y="51"/>
                    <a:pt x="313" y="111"/>
                    <a:pt x="248" y="187"/>
                  </a:cubicBezTo>
                  <a:cubicBezTo>
                    <a:pt x="150" y="298"/>
                    <a:pt x="84" y="438"/>
                    <a:pt x="46" y="598"/>
                  </a:cubicBezTo>
                  <a:cubicBezTo>
                    <a:pt x="1" y="797"/>
                    <a:pt x="14" y="1000"/>
                    <a:pt x="30" y="1154"/>
                  </a:cubicBezTo>
                  <a:cubicBezTo>
                    <a:pt x="53" y="1350"/>
                    <a:pt x="107" y="1561"/>
                    <a:pt x="201" y="1819"/>
                  </a:cubicBezTo>
                  <a:cubicBezTo>
                    <a:pt x="300" y="2090"/>
                    <a:pt x="418" y="2344"/>
                    <a:pt x="554" y="2574"/>
                  </a:cubicBezTo>
                  <a:cubicBezTo>
                    <a:pt x="676" y="2781"/>
                    <a:pt x="825" y="2976"/>
                    <a:pt x="995" y="3154"/>
                  </a:cubicBezTo>
                  <a:cubicBezTo>
                    <a:pt x="1134" y="3301"/>
                    <a:pt x="1301" y="3437"/>
                    <a:pt x="1500" y="3574"/>
                  </a:cubicBezTo>
                  <a:cubicBezTo>
                    <a:pt x="1860" y="3818"/>
                    <a:pt x="2259" y="3989"/>
                    <a:pt x="2644" y="4154"/>
                  </a:cubicBezTo>
                  <a:lnTo>
                    <a:pt x="2785" y="4216"/>
                  </a:lnTo>
                  <a:cubicBezTo>
                    <a:pt x="2941" y="4282"/>
                    <a:pt x="3149" y="4375"/>
                    <a:pt x="3366" y="4483"/>
                  </a:cubicBezTo>
                  <a:cubicBezTo>
                    <a:pt x="3391" y="4490"/>
                    <a:pt x="3418" y="4497"/>
                    <a:pt x="3444" y="4504"/>
                  </a:cubicBezTo>
                  <a:cubicBezTo>
                    <a:pt x="3238" y="4283"/>
                    <a:pt x="3050" y="4045"/>
                    <a:pt x="2886" y="3792"/>
                  </a:cubicBezTo>
                  <a:cubicBezTo>
                    <a:pt x="2806" y="3664"/>
                    <a:pt x="2727" y="3534"/>
                    <a:pt x="2664" y="3397"/>
                  </a:cubicBezTo>
                  <a:cubicBezTo>
                    <a:pt x="2637" y="3340"/>
                    <a:pt x="2612" y="3282"/>
                    <a:pt x="2593" y="3222"/>
                  </a:cubicBezTo>
                  <a:cubicBezTo>
                    <a:pt x="2575" y="3157"/>
                    <a:pt x="2558" y="3091"/>
                    <a:pt x="2548" y="3025"/>
                  </a:cubicBezTo>
                  <a:cubicBezTo>
                    <a:pt x="2504" y="2748"/>
                    <a:pt x="2506" y="2465"/>
                    <a:pt x="2417" y="2198"/>
                  </a:cubicBezTo>
                  <a:cubicBezTo>
                    <a:pt x="2405" y="2166"/>
                    <a:pt x="2395" y="2137"/>
                    <a:pt x="2378" y="2109"/>
                  </a:cubicBezTo>
                  <a:cubicBezTo>
                    <a:pt x="2364" y="2080"/>
                    <a:pt x="2348" y="2056"/>
                    <a:pt x="2334" y="2028"/>
                  </a:cubicBezTo>
                  <a:cubicBezTo>
                    <a:pt x="2319" y="2011"/>
                    <a:pt x="2306" y="1991"/>
                    <a:pt x="2290" y="1975"/>
                  </a:cubicBezTo>
                  <a:cubicBezTo>
                    <a:pt x="2276" y="1958"/>
                    <a:pt x="2262" y="1944"/>
                    <a:pt x="2246" y="1928"/>
                  </a:cubicBezTo>
                  <a:cubicBezTo>
                    <a:pt x="2181" y="1872"/>
                    <a:pt x="2111" y="1821"/>
                    <a:pt x="2036" y="1784"/>
                  </a:cubicBezTo>
                  <a:cubicBezTo>
                    <a:pt x="2033" y="1784"/>
                    <a:pt x="2032" y="1783"/>
                    <a:pt x="2030" y="1781"/>
                  </a:cubicBezTo>
                  <a:lnTo>
                    <a:pt x="2030" y="1781"/>
                  </a:lnTo>
                  <a:cubicBezTo>
                    <a:pt x="2032" y="1781"/>
                    <a:pt x="2033" y="1783"/>
                    <a:pt x="2036" y="1783"/>
                  </a:cubicBezTo>
                  <a:cubicBezTo>
                    <a:pt x="2033" y="1781"/>
                    <a:pt x="2030" y="1778"/>
                    <a:pt x="2026" y="1777"/>
                  </a:cubicBezTo>
                  <a:lnTo>
                    <a:pt x="2026" y="1777"/>
                  </a:lnTo>
                  <a:cubicBezTo>
                    <a:pt x="2029" y="1777"/>
                    <a:pt x="2030" y="1778"/>
                    <a:pt x="2032" y="1778"/>
                  </a:cubicBezTo>
                  <a:cubicBezTo>
                    <a:pt x="2005" y="1768"/>
                    <a:pt x="1979" y="1757"/>
                    <a:pt x="1949" y="1750"/>
                  </a:cubicBezTo>
                  <a:cubicBezTo>
                    <a:pt x="1933" y="1748"/>
                    <a:pt x="1917" y="1747"/>
                    <a:pt x="1900" y="1747"/>
                  </a:cubicBezTo>
                  <a:cubicBezTo>
                    <a:pt x="1885" y="1748"/>
                    <a:pt x="1871" y="1750"/>
                    <a:pt x="1858" y="1755"/>
                  </a:cubicBezTo>
                  <a:cubicBezTo>
                    <a:pt x="1844" y="1761"/>
                    <a:pt x="1831" y="1768"/>
                    <a:pt x="1818" y="1776"/>
                  </a:cubicBezTo>
                  <a:cubicBezTo>
                    <a:pt x="1795" y="1793"/>
                    <a:pt x="1775" y="1813"/>
                    <a:pt x="1756" y="1834"/>
                  </a:cubicBezTo>
                  <a:cubicBezTo>
                    <a:pt x="1720" y="1879"/>
                    <a:pt x="1687" y="1926"/>
                    <a:pt x="1653" y="1972"/>
                  </a:cubicBezTo>
                  <a:cubicBezTo>
                    <a:pt x="1610" y="2030"/>
                    <a:pt x="1564" y="2084"/>
                    <a:pt x="1505" y="2127"/>
                  </a:cubicBezTo>
                  <a:cubicBezTo>
                    <a:pt x="1479" y="2145"/>
                    <a:pt x="1452" y="2162"/>
                    <a:pt x="1423" y="2172"/>
                  </a:cubicBezTo>
                  <a:cubicBezTo>
                    <a:pt x="1393" y="2183"/>
                    <a:pt x="1361" y="2193"/>
                    <a:pt x="1328" y="2198"/>
                  </a:cubicBezTo>
                  <a:cubicBezTo>
                    <a:pt x="1307" y="2200"/>
                    <a:pt x="1285" y="2200"/>
                    <a:pt x="1263" y="2200"/>
                  </a:cubicBezTo>
                  <a:cubicBezTo>
                    <a:pt x="1146" y="2200"/>
                    <a:pt x="1028" y="2174"/>
                    <a:pt x="926" y="2113"/>
                  </a:cubicBezTo>
                  <a:cubicBezTo>
                    <a:pt x="805" y="2043"/>
                    <a:pt x="709" y="1941"/>
                    <a:pt x="637" y="1821"/>
                  </a:cubicBezTo>
                  <a:cubicBezTo>
                    <a:pt x="554" y="1689"/>
                    <a:pt x="496" y="1539"/>
                    <a:pt x="458" y="1386"/>
                  </a:cubicBezTo>
                  <a:cubicBezTo>
                    <a:pt x="416" y="1218"/>
                    <a:pt x="393" y="1046"/>
                    <a:pt x="386" y="876"/>
                  </a:cubicBezTo>
                  <a:cubicBezTo>
                    <a:pt x="379" y="704"/>
                    <a:pt x="384" y="527"/>
                    <a:pt x="409" y="355"/>
                  </a:cubicBezTo>
                  <a:cubicBezTo>
                    <a:pt x="428" y="234"/>
                    <a:pt x="451" y="115"/>
                    <a:pt x="488" y="0"/>
                  </a:cubicBezTo>
                  <a:close/>
                </a:path>
              </a:pathLst>
            </a:custGeom>
            <a:solidFill>
              <a:srgbClr val="739F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9" name="Google Shape;2949;p11"/>
            <p:cNvSpPr/>
            <p:nvPr/>
          </p:nvSpPr>
          <p:spPr>
            <a:xfrm rot="-3917594">
              <a:off x="8003968" y="3808788"/>
              <a:ext cx="596" cy="128"/>
            </a:xfrm>
            <a:custGeom>
              <a:avLst/>
              <a:gdLst/>
              <a:ahLst/>
              <a:cxnLst/>
              <a:rect l="l" t="t" r="r" b="b"/>
              <a:pathLst>
                <a:path w="14" h="3" extrusionOk="0">
                  <a:moveTo>
                    <a:pt x="14" y="2"/>
                  </a:moveTo>
                  <a:cubicBezTo>
                    <a:pt x="11" y="2"/>
                    <a:pt x="5" y="1"/>
                    <a:pt x="1" y="1"/>
                  </a:cubicBezTo>
                  <a:cubicBezTo>
                    <a:pt x="5" y="1"/>
                    <a:pt x="11" y="2"/>
                    <a:pt x="14" y="2"/>
                  </a:cubicBezTo>
                  <a:close/>
                </a:path>
              </a:pathLst>
            </a:custGeom>
            <a:solidFill>
              <a:srgbClr val="739F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0" name="Google Shape;2950;p11"/>
            <p:cNvSpPr/>
            <p:nvPr/>
          </p:nvSpPr>
          <p:spPr>
            <a:xfrm rot="-3917594">
              <a:off x="8002502" y="3814635"/>
              <a:ext cx="468" cy="383"/>
            </a:xfrm>
            <a:custGeom>
              <a:avLst/>
              <a:gdLst/>
              <a:ahLst/>
              <a:cxnLst/>
              <a:rect l="l" t="t" r="r" b="b"/>
              <a:pathLst>
                <a:path w="11" h="9" extrusionOk="0">
                  <a:moveTo>
                    <a:pt x="11" y="1"/>
                  </a:moveTo>
                  <a:cubicBezTo>
                    <a:pt x="7" y="5"/>
                    <a:pt x="4" y="7"/>
                    <a:pt x="1" y="8"/>
                  </a:cubicBezTo>
                  <a:cubicBezTo>
                    <a:pt x="4" y="7"/>
                    <a:pt x="8" y="5"/>
                    <a:pt x="11" y="1"/>
                  </a:cubicBezTo>
                  <a:close/>
                </a:path>
              </a:pathLst>
            </a:custGeom>
            <a:solidFill>
              <a:srgbClr val="739F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1" name="Google Shape;2951;p11"/>
            <p:cNvSpPr/>
            <p:nvPr/>
          </p:nvSpPr>
          <p:spPr>
            <a:xfrm rot="-3917594">
              <a:off x="7992972" y="3853912"/>
              <a:ext cx="43" cy="43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739F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2" name="Google Shape;2952;p11"/>
            <p:cNvSpPr/>
            <p:nvPr/>
          </p:nvSpPr>
          <p:spPr>
            <a:xfrm rot="-3917594">
              <a:off x="8149148" y="2698107"/>
              <a:ext cx="136427" cy="154524"/>
            </a:xfrm>
            <a:custGeom>
              <a:avLst/>
              <a:gdLst/>
              <a:ahLst/>
              <a:cxnLst/>
              <a:rect l="l" t="t" r="r" b="b"/>
              <a:pathLst>
                <a:path w="3204" h="3629" extrusionOk="0">
                  <a:moveTo>
                    <a:pt x="214" y="2590"/>
                  </a:moveTo>
                  <a:cubicBezTo>
                    <a:pt x="212" y="2592"/>
                    <a:pt x="210" y="2594"/>
                    <a:pt x="209" y="2596"/>
                  </a:cubicBezTo>
                  <a:cubicBezTo>
                    <a:pt x="210" y="2594"/>
                    <a:pt x="212" y="2592"/>
                    <a:pt x="214" y="2590"/>
                  </a:cubicBezTo>
                  <a:close/>
                  <a:moveTo>
                    <a:pt x="2751" y="439"/>
                  </a:moveTo>
                  <a:cubicBezTo>
                    <a:pt x="2773" y="440"/>
                    <a:pt x="2791" y="453"/>
                    <a:pt x="2800" y="470"/>
                  </a:cubicBezTo>
                  <a:cubicBezTo>
                    <a:pt x="2849" y="569"/>
                    <a:pt x="2903" y="699"/>
                    <a:pt x="2923" y="839"/>
                  </a:cubicBezTo>
                  <a:cubicBezTo>
                    <a:pt x="2939" y="950"/>
                    <a:pt x="2936" y="1055"/>
                    <a:pt x="2915" y="1150"/>
                  </a:cubicBezTo>
                  <a:cubicBezTo>
                    <a:pt x="2875" y="1325"/>
                    <a:pt x="2773" y="1490"/>
                    <a:pt x="2615" y="1641"/>
                  </a:cubicBezTo>
                  <a:cubicBezTo>
                    <a:pt x="2451" y="1796"/>
                    <a:pt x="2261" y="1918"/>
                    <a:pt x="2082" y="2026"/>
                  </a:cubicBezTo>
                  <a:lnTo>
                    <a:pt x="1917" y="2122"/>
                  </a:lnTo>
                  <a:cubicBezTo>
                    <a:pt x="1845" y="2164"/>
                    <a:pt x="1773" y="2207"/>
                    <a:pt x="1701" y="2250"/>
                  </a:cubicBezTo>
                  <a:cubicBezTo>
                    <a:pt x="1695" y="2269"/>
                    <a:pt x="1683" y="2280"/>
                    <a:pt x="1664" y="2293"/>
                  </a:cubicBezTo>
                  <a:lnTo>
                    <a:pt x="1589" y="2342"/>
                  </a:lnTo>
                  <a:cubicBezTo>
                    <a:pt x="1513" y="2395"/>
                    <a:pt x="1435" y="2452"/>
                    <a:pt x="1364" y="2514"/>
                  </a:cubicBezTo>
                  <a:lnTo>
                    <a:pt x="1341" y="2534"/>
                  </a:lnTo>
                  <a:cubicBezTo>
                    <a:pt x="1312" y="2559"/>
                    <a:pt x="1283" y="2585"/>
                    <a:pt x="1256" y="2609"/>
                  </a:cubicBezTo>
                  <a:lnTo>
                    <a:pt x="1233" y="2631"/>
                  </a:lnTo>
                  <a:cubicBezTo>
                    <a:pt x="1206" y="2656"/>
                    <a:pt x="1178" y="2681"/>
                    <a:pt x="1150" y="2704"/>
                  </a:cubicBezTo>
                  <a:cubicBezTo>
                    <a:pt x="1134" y="2717"/>
                    <a:pt x="1115" y="2724"/>
                    <a:pt x="1096" y="2724"/>
                  </a:cubicBezTo>
                  <a:cubicBezTo>
                    <a:pt x="1094" y="2724"/>
                    <a:pt x="1091" y="2724"/>
                    <a:pt x="1089" y="2724"/>
                  </a:cubicBezTo>
                  <a:cubicBezTo>
                    <a:pt x="1071" y="2724"/>
                    <a:pt x="1059" y="2720"/>
                    <a:pt x="1048" y="2711"/>
                  </a:cubicBezTo>
                  <a:cubicBezTo>
                    <a:pt x="1016" y="2692"/>
                    <a:pt x="1006" y="2659"/>
                    <a:pt x="1016" y="2620"/>
                  </a:cubicBezTo>
                  <a:cubicBezTo>
                    <a:pt x="1042" y="2523"/>
                    <a:pt x="1079" y="2398"/>
                    <a:pt x="1148" y="2290"/>
                  </a:cubicBezTo>
                  <a:cubicBezTo>
                    <a:pt x="1210" y="2190"/>
                    <a:pt x="1289" y="2096"/>
                    <a:pt x="1381" y="2011"/>
                  </a:cubicBezTo>
                  <a:cubicBezTo>
                    <a:pt x="1480" y="1920"/>
                    <a:pt x="1583" y="1835"/>
                    <a:pt x="1690" y="1763"/>
                  </a:cubicBezTo>
                  <a:cubicBezTo>
                    <a:pt x="1747" y="1724"/>
                    <a:pt x="1805" y="1684"/>
                    <a:pt x="1865" y="1647"/>
                  </a:cubicBezTo>
                  <a:lnTo>
                    <a:pt x="1988" y="1565"/>
                  </a:lnTo>
                  <a:cubicBezTo>
                    <a:pt x="2050" y="1522"/>
                    <a:pt x="2113" y="1476"/>
                    <a:pt x="2171" y="1425"/>
                  </a:cubicBezTo>
                  <a:cubicBezTo>
                    <a:pt x="2238" y="1371"/>
                    <a:pt x="2296" y="1313"/>
                    <a:pt x="2336" y="1265"/>
                  </a:cubicBezTo>
                  <a:cubicBezTo>
                    <a:pt x="2369" y="1224"/>
                    <a:pt x="2401" y="1186"/>
                    <a:pt x="2427" y="1141"/>
                  </a:cubicBezTo>
                  <a:cubicBezTo>
                    <a:pt x="2442" y="1112"/>
                    <a:pt x="2458" y="1085"/>
                    <a:pt x="2475" y="1055"/>
                  </a:cubicBezTo>
                  <a:cubicBezTo>
                    <a:pt x="2518" y="962"/>
                    <a:pt x="2551" y="861"/>
                    <a:pt x="2584" y="763"/>
                  </a:cubicBezTo>
                  <a:cubicBezTo>
                    <a:pt x="2615" y="669"/>
                    <a:pt x="2649" y="571"/>
                    <a:pt x="2692" y="478"/>
                  </a:cubicBezTo>
                  <a:cubicBezTo>
                    <a:pt x="2705" y="453"/>
                    <a:pt x="2722" y="439"/>
                    <a:pt x="2748" y="439"/>
                  </a:cubicBezTo>
                  <a:close/>
                  <a:moveTo>
                    <a:pt x="2320" y="1"/>
                  </a:moveTo>
                  <a:cubicBezTo>
                    <a:pt x="2286" y="35"/>
                    <a:pt x="2253" y="72"/>
                    <a:pt x="2221" y="111"/>
                  </a:cubicBezTo>
                  <a:cubicBezTo>
                    <a:pt x="2165" y="187"/>
                    <a:pt x="2119" y="269"/>
                    <a:pt x="2082" y="355"/>
                  </a:cubicBezTo>
                  <a:cubicBezTo>
                    <a:pt x="1984" y="597"/>
                    <a:pt x="1948" y="855"/>
                    <a:pt x="1861" y="1099"/>
                  </a:cubicBezTo>
                  <a:cubicBezTo>
                    <a:pt x="1812" y="1234"/>
                    <a:pt x="1753" y="1365"/>
                    <a:pt x="1672" y="1483"/>
                  </a:cubicBezTo>
                  <a:cubicBezTo>
                    <a:pt x="1593" y="1601"/>
                    <a:pt x="1502" y="1706"/>
                    <a:pt x="1395" y="1802"/>
                  </a:cubicBezTo>
                  <a:cubicBezTo>
                    <a:pt x="1306" y="1884"/>
                    <a:pt x="1207" y="1960"/>
                    <a:pt x="1105" y="2026"/>
                  </a:cubicBezTo>
                  <a:cubicBezTo>
                    <a:pt x="1019" y="2079"/>
                    <a:pt x="928" y="2129"/>
                    <a:pt x="838" y="2177"/>
                  </a:cubicBezTo>
                  <a:cubicBezTo>
                    <a:pt x="676" y="2259"/>
                    <a:pt x="508" y="2333"/>
                    <a:pt x="361" y="2444"/>
                  </a:cubicBezTo>
                  <a:cubicBezTo>
                    <a:pt x="306" y="2487"/>
                    <a:pt x="257" y="2535"/>
                    <a:pt x="214" y="2590"/>
                  </a:cubicBezTo>
                  <a:lnTo>
                    <a:pt x="214" y="2590"/>
                  </a:lnTo>
                  <a:cubicBezTo>
                    <a:pt x="215" y="2588"/>
                    <a:pt x="216" y="2587"/>
                    <a:pt x="217" y="2586"/>
                  </a:cubicBezTo>
                  <a:lnTo>
                    <a:pt x="217" y="2586"/>
                  </a:lnTo>
                  <a:cubicBezTo>
                    <a:pt x="174" y="2643"/>
                    <a:pt x="138" y="2707"/>
                    <a:pt x="110" y="2773"/>
                  </a:cubicBezTo>
                  <a:cubicBezTo>
                    <a:pt x="108" y="2774"/>
                    <a:pt x="107" y="2780"/>
                    <a:pt x="105" y="2783"/>
                  </a:cubicBezTo>
                  <a:cubicBezTo>
                    <a:pt x="107" y="2781"/>
                    <a:pt x="107" y="2780"/>
                    <a:pt x="108" y="2778"/>
                  </a:cubicBezTo>
                  <a:lnTo>
                    <a:pt x="108" y="2778"/>
                  </a:lnTo>
                  <a:cubicBezTo>
                    <a:pt x="65" y="2888"/>
                    <a:pt x="38" y="3001"/>
                    <a:pt x="22" y="3117"/>
                  </a:cubicBezTo>
                  <a:cubicBezTo>
                    <a:pt x="22" y="3112"/>
                    <a:pt x="24" y="3106"/>
                    <a:pt x="24" y="3103"/>
                  </a:cubicBezTo>
                  <a:lnTo>
                    <a:pt x="24" y="3103"/>
                  </a:lnTo>
                  <a:cubicBezTo>
                    <a:pt x="1" y="3277"/>
                    <a:pt x="1" y="3454"/>
                    <a:pt x="8" y="3629"/>
                  </a:cubicBezTo>
                  <a:cubicBezTo>
                    <a:pt x="15" y="3626"/>
                    <a:pt x="24" y="3622"/>
                    <a:pt x="31" y="3619"/>
                  </a:cubicBezTo>
                  <a:cubicBezTo>
                    <a:pt x="41" y="3601"/>
                    <a:pt x="45" y="3600"/>
                    <a:pt x="51" y="3599"/>
                  </a:cubicBezTo>
                  <a:cubicBezTo>
                    <a:pt x="174" y="3535"/>
                    <a:pt x="299" y="3475"/>
                    <a:pt x="423" y="3415"/>
                  </a:cubicBezTo>
                  <a:lnTo>
                    <a:pt x="462" y="3396"/>
                  </a:lnTo>
                  <a:cubicBezTo>
                    <a:pt x="598" y="3329"/>
                    <a:pt x="735" y="3263"/>
                    <a:pt x="871" y="3195"/>
                  </a:cubicBezTo>
                  <a:cubicBezTo>
                    <a:pt x="1298" y="2977"/>
                    <a:pt x="1631" y="2783"/>
                    <a:pt x="1925" y="2582"/>
                  </a:cubicBezTo>
                  <a:cubicBezTo>
                    <a:pt x="2335" y="2306"/>
                    <a:pt x="2612" y="2063"/>
                    <a:pt x="2824" y="1799"/>
                  </a:cubicBezTo>
                  <a:cubicBezTo>
                    <a:pt x="3086" y="1474"/>
                    <a:pt x="3204" y="1157"/>
                    <a:pt x="3181" y="851"/>
                  </a:cubicBezTo>
                  <a:cubicBezTo>
                    <a:pt x="3172" y="760"/>
                    <a:pt x="3153" y="674"/>
                    <a:pt x="3125" y="590"/>
                  </a:cubicBezTo>
                  <a:cubicBezTo>
                    <a:pt x="3104" y="534"/>
                    <a:pt x="3081" y="480"/>
                    <a:pt x="3057" y="427"/>
                  </a:cubicBezTo>
                  <a:cubicBezTo>
                    <a:pt x="3028" y="370"/>
                    <a:pt x="2990" y="322"/>
                    <a:pt x="2952" y="274"/>
                  </a:cubicBezTo>
                  <a:cubicBezTo>
                    <a:pt x="2902" y="209"/>
                    <a:pt x="2830" y="150"/>
                    <a:pt x="2744" y="101"/>
                  </a:cubicBezTo>
                  <a:cubicBezTo>
                    <a:pt x="2663" y="54"/>
                    <a:pt x="2566" y="25"/>
                    <a:pt x="2454" y="14"/>
                  </a:cubicBezTo>
                  <a:cubicBezTo>
                    <a:pt x="2419" y="9"/>
                    <a:pt x="2385" y="8"/>
                    <a:pt x="2350" y="8"/>
                  </a:cubicBezTo>
                  <a:cubicBezTo>
                    <a:pt x="2343" y="1"/>
                    <a:pt x="2333" y="1"/>
                    <a:pt x="2320" y="1"/>
                  </a:cubicBezTo>
                  <a:close/>
                </a:path>
              </a:pathLst>
            </a:custGeom>
            <a:solidFill>
              <a:srgbClr val="739F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3" name="Google Shape;2953;p11"/>
            <p:cNvSpPr/>
            <p:nvPr/>
          </p:nvSpPr>
          <p:spPr>
            <a:xfrm rot="-3917594">
              <a:off x="8222404" y="3137845"/>
              <a:ext cx="105557" cy="222568"/>
            </a:xfrm>
            <a:custGeom>
              <a:avLst/>
              <a:gdLst/>
              <a:ahLst/>
              <a:cxnLst/>
              <a:rect l="l" t="t" r="r" b="b"/>
              <a:pathLst>
                <a:path w="2479" h="5227" extrusionOk="0">
                  <a:moveTo>
                    <a:pt x="2320" y="748"/>
                  </a:moveTo>
                  <a:cubicBezTo>
                    <a:pt x="2325" y="753"/>
                    <a:pt x="2330" y="757"/>
                    <a:pt x="2334" y="761"/>
                  </a:cubicBezTo>
                  <a:lnTo>
                    <a:pt x="2334" y="761"/>
                  </a:lnTo>
                  <a:cubicBezTo>
                    <a:pt x="2331" y="757"/>
                    <a:pt x="2326" y="753"/>
                    <a:pt x="2320" y="748"/>
                  </a:cubicBezTo>
                  <a:close/>
                  <a:moveTo>
                    <a:pt x="1404" y="2957"/>
                  </a:moveTo>
                  <a:lnTo>
                    <a:pt x="1404" y="2957"/>
                  </a:lnTo>
                  <a:cubicBezTo>
                    <a:pt x="1402" y="2961"/>
                    <a:pt x="1401" y="2964"/>
                    <a:pt x="1399" y="2967"/>
                  </a:cubicBezTo>
                  <a:lnTo>
                    <a:pt x="1399" y="2967"/>
                  </a:lnTo>
                  <a:cubicBezTo>
                    <a:pt x="1402" y="2964"/>
                    <a:pt x="1403" y="2960"/>
                    <a:pt x="1404" y="2957"/>
                  </a:cubicBezTo>
                  <a:close/>
                  <a:moveTo>
                    <a:pt x="877" y="0"/>
                  </a:moveTo>
                  <a:cubicBezTo>
                    <a:pt x="773" y="161"/>
                    <a:pt x="666" y="339"/>
                    <a:pt x="551" y="553"/>
                  </a:cubicBezTo>
                  <a:cubicBezTo>
                    <a:pt x="373" y="872"/>
                    <a:pt x="159" y="1300"/>
                    <a:pt x="65" y="1767"/>
                  </a:cubicBezTo>
                  <a:cubicBezTo>
                    <a:pt x="14" y="2033"/>
                    <a:pt x="1" y="2311"/>
                    <a:pt x="25" y="2594"/>
                  </a:cubicBezTo>
                  <a:cubicBezTo>
                    <a:pt x="49" y="2844"/>
                    <a:pt x="101" y="3104"/>
                    <a:pt x="186" y="3417"/>
                  </a:cubicBezTo>
                  <a:cubicBezTo>
                    <a:pt x="232" y="3587"/>
                    <a:pt x="286" y="3756"/>
                    <a:pt x="338" y="3923"/>
                  </a:cubicBezTo>
                  <a:lnTo>
                    <a:pt x="348" y="3959"/>
                  </a:lnTo>
                  <a:lnTo>
                    <a:pt x="365" y="4013"/>
                  </a:lnTo>
                  <a:lnTo>
                    <a:pt x="437" y="4243"/>
                  </a:lnTo>
                  <a:cubicBezTo>
                    <a:pt x="502" y="4454"/>
                    <a:pt x="554" y="4641"/>
                    <a:pt x="595" y="4815"/>
                  </a:cubicBezTo>
                  <a:cubicBezTo>
                    <a:pt x="611" y="4861"/>
                    <a:pt x="627" y="4904"/>
                    <a:pt x="643" y="4948"/>
                  </a:cubicBezTo>
                  <a:cubicBezTo>
                    <a:pt x="674" y="5034"/>
                    <a:pt x="703" y="5122"/>
                    <a:pt x="727" y="5210"/>
                  </a:cubicBezTo>
                  <a:cubicBezTo>
                    <a:pt x="748" y="5221"/>
                    <a:pt x="769" y="5227"/>
                    <a:pt x="791" y="5227"/>
                  </a:cubicBezTo>
                  <a:cubicBezTo>
                    <a:pt x="802" y="5227"/>
                    <a:pt x="811" y="5224"/>
                    <a:pt x="821" y="5223"/>
                  </a:cubicBezTo>
                  <a:cubicBezTo>
                    <a:pt x="831" y="5221"/>
                    <a:pt x="838" y="5217"/>
                    <a:pt x="845" y="5214"/>
                  </a:cubicBezTo>
                  <a:cubicBezTo>
                    <a:pt x="782" y="5054"/>
                    <a:pt x="714" y="4894"/>
                    <a:pt x="660" y="4733"/>
                  </a:cubicBezTo>
                  <a:cubicBezTo>
                    <a:pt x="590" y="4526"/>
                    <a:pt x="526" y="4310"/>
                    <a:pt x="523" y="4092"/>
                  </a:cubicBezTo>
                  <a:cubicBezTo>
                    <a:pt x="522" y="3996"/>
                    <a:pt x="528" y="3898"/>
                    <a:pt x="558" y="3806"/>
                  </a:cubicBezTo>
                  <a:cubicBezTo>
                    <a:pt x="587" y="3719"/>
                    <a:pt x="625" y="3633"/>
                    <a:pt x="692" y="3565"/>
                  </a:cubicBezTo>
                  <a:cubicBezTo>
                    <a:pt x="755" y="3503"/>
                    <a:pt x="832" y="3456"/>
                    <a:pt x="914" y="3420"/>
                  </a:cubicBezTo>
                  <a:cubicBezTo>
                    <a:pt x="995" y="3384"/>
                    <a:pt x="1078" y="3350"/>
                    <a:pt x="1151" y="3302"/>
                  </a:cubicBezTo>
                  <a:cubicBezTo>
                    <a:pt x="1177" y="3282"/>
                    <a:pt x="1199" y="3262"/>
                    <a:pt x="1220" y="3239"/>
                  </a:cubicBezTo>
                  <a:cubicBezTo>
                    <a:pt x="1287" y="3154"/>
                    <a:pt x="1349" y="3061"/>
                    <a:pt x="1399" y="2967"/>
                  </a:cubicBezTo>
                  <a:lnTo>
                    <a:pt x="1399" y="2967"/>
                  </a:lnTo>
                  <a:cubicBezTo>
                    <a:pt x="1398" y="2968"/>
                    <a:pt x="1398" y="2968"/>
                    <a:pt x="1397" y="2969"/>
                  </a:cubicBezTo>
                  <a:cubicBezTo>
                    <a:pt x="1417" y="2929"/>
                    <a:pt x="1433" y="2886"/>
                    <a:pt x="1444" y="2840"/>
                  </a:cubicBezTo>
                  <a:cubicBezTo>
                    <a:pt x="1446" y="2822"/>
                    <a:pt x="1448" y="2807"/>
                    <a:pt x="1448" y="2789"/>
                  </a:cubicBezTo>
                  <a:cubicBezTo>
                    <a:pt x="1446" y="2775"/>
                    <a:pt x="1444" y="2764"/>
                    <a:pt x="1441" y="2751"/>
                  </a:cubicBezTo>
                  <a:cubicBezTo>
                    <a:pt x="1436" y="2736"/>
                    <a:pt x="1428" y="2723"/>
                    <a:pt x="1421" y="2710"/>
                  </a:cubicBezTo>
                  <a:cubicBezTo>
                    <a:pt x="1410" y="2696"/>
                    <a:pt x="1398" y="2684"/>
                    <a:pt x="1385" y="2672"/>
                  </a:cubicBezTo>
                  <a:lnTo>
                    <a:pt x="1385" y="2672"/>
                  </a:lnTo>
                  <a:cubicBezTo>
                    <a:pt x="1385" y="2672"/>
                    <a:pt x="1386" y="2673"/>
                    <a:pt x="1387" y="2673"/>
                  </a:cubicBezTo>
                  <a:cubicBezTo>
                    <a:pt x="1384" y="2671"/>
                    <a:pt x="1382" y="2669"/>
                    <a:pt x="1379" y="2667"/>
                  </a:cubicBezTo>
                  <a:lnTo>
                    <a:pt x="1379" y="2667"/>
                  </a:lnTo>
                  <a:cubicBezTo>
                    <a:pt x="1378" y="2666"/>
                    <a:pt x="1377" y="2665"/>
                    <a:pt x="1377" y="2664"/>
                  </a:cubicBezTo>
                  <a:lnTo>
                    <a:pt x="1377" y="2664"/>
                  </a:lnTo>
                  <a:cubicBezTo>
                    <a:pt x="1377" y="2665"/>
                    <a:pt x="1377" y="2665"/>
                    <a:pt x="1378" y="2666"/>
                  </a:cubicBezTo>
                  <a:lnTo>
                    <a:pt x="1378" y="2666"/>
                  </a:lnTo>
                  <a:cubicBezTo>
                    <a:pt x="1319" y="2618"/>
                    <a:pt x="1253" y="2582"/>
                    <a:pt x="1187" y="2538"/>
                  </a:cubicBezTo>
                  <a:cubicBezTo>
                    <a:pt x="1112" y="2488"/>
                    <a:pt x="1035" y="2433"/>
                    <a:pt x="977" y="2363"/>
                  </a:cubicBezTo>
                  <a:cubicBezTo>
                    <a:pt x="940" y="2315"/>
                    <a:pt x="907" y="2265"/>
                    <a:pt x="877" y="2212"/>
                  </a:cubicBezTo>
                  <a:cubicBezTo>
                    <a:pt x="851" y="2165"/>
                    <a:pt x="828" y="2120"/>
                    <a:pt x="812" y="2071"/>
                  </a:cubicBezTo>
                  <a:cubicBezTo>
                    <a:pt x="799" y="2035"/>
                    <a:pt x="789" y="1998"/>
                    <a:pt x="786" y="1961"/>
                  </a:cubicBezTo>
                  <a:cubicBezTo>
                    <a:pt x="785" y="1931"/>
                    <a:pt x="786" y="1896"/>
                    <a:pt x="798" y="1869"/>
                  </a:cubicBezTo>
                  <a:cubicBezTo>
                    <a:pt x="811" y="1837"/>
                    <a:pt x="828" y="1806"/>
                    <a:pt x="855" y="1781"/>
                  </a:cubicBezTo>
                  <a:cubicBezTo>
                    <a:pt x="881" y="1758"/>
                    <a:pt x="910" y="1738"/>
                    <a:pt x="940" y="1724"/>
                  </a:cubicBezTo>
                  <a:cubicBezTo>
                    <a:pt x="1022" y="1682"/>
                    <a:pt x="1112" y="1658"/>
                    <a:pt x="1201" y="1633"/>
                  </a:cubicBezTo>
                  <a:cubicBezTo>
                    <a:pt x="1428" y="1574"/>
                    <a:pt x="1654" y="1526"/>
                    <a:pt x="1875" y="1449"/>
                  </a:cubicBezTo>
                  <a:lnTo>
                    <a:pt x="1875" y="1449"/>
                  </a:lnTo>
                  <a:cubicBezTo>
                    <a:pt x="1869" y="1451"/>
                    <a:pt x="1862" y="1452"/>
                    <a:pt x="1858" y="1454"/>
                  </a:cubicBezTo>
                  <a:cubicBezTo>
                    <a:pt x="2010" y="1401"/>
                    <a:pt x="2162" y="1336"/>
                    <a:pt x="2297" y="1245"/>
                  </a:cubicBezTo>
                  <a:cubicBezTo>
                    <a:pt x="2340" y="1215"/>
                    <a:pt x="2379" y="1181"/>
                    <a:pt x="2415" y="1143"/>
                  </a:cubicBezTo>
                  <a:cubicBezTo>
                    <a:pt x="2434" y="1122"/>
                    <a:pt x="2448" y="1100"/>
                    <a:pt x="2461" y="1076"/>
                  </a:cubicBezTo>
                  <a:cubicBezTo>
                    <a:pt x="2465" y="1062"/>
                    <a:pt x="2471" y="1049"/>
                    <a:pt x="2475" y="1034"/>
                  </a:cubicBezTo>
                  <a:cubicBezTo>
                    <a:pt x="2477" y="1018"/>
                    <a:pt x="2478" y="1001"/>
                    <a:pt x="2478" y="985"/>
                  </a:cubicBezTo>
                  <a:cubicBezTo>
                    <a:pt x="2477" y="970"/>
                    <a:pt x="2473" y="954"/>
                    <a:pt x="2468" y="937"/>
                  </a:cubicBezTo>
                  <a:cubicBezTo>
                    <a:pt x="2458" y="914"/>
                    <a:pt x="2448" y="894"/>
                    <a:pt x="2435" y="872"/>
                  </a:cubicBezTo>
                  <a:cubicBezTo>
                    <a:pt x="2407" y="831"/>
                    <a:pt x="2372" y="795"/>
                    <a:pt x="2334" y="761"/>
                  </a:cubicBezTo>
                  <a:lnTo>
                    <a:pt x="2334" y="761"/>
                  </a:lnTo>
                  <a:cubicBezTo>
                    <a:pt x="2334" y="761"/>
                    <a:pt x="2334" y="761"/>
                    <a:pt x="2335" y="761"/>
                  </a:cubicBezTo>
                  <a:cubicBezTo>
                    <a:pt x="2313" y="743"/>
                    <a:pt x="2292" y="724"/>
                    <a:pt x="2267" y="710"/>
                  </a:cubicBezTo>
                  <a:cubicBezTo>
                    <a:pt x="2260" y="704"/>
                    <a:pt x="2250" y="698"/>
                    <a:pt x="2243" y="695"/>
                  </a:cubicBezTo>
                  <a:cubicBezTo>
                    <a:pt x="2217" y="684"/>
                    <a:pt x="2191" y="675"/>
                    <a:pt x="2164" y="668"/>
                  </a:cubicBezTo>
                  <a:cubicBezTo>
                    <a:pt x="2127" y="662"/>
                    <a:pt x="2090" y="659"/>
                    <a:pt x="2053" y="659"/>
                  </a:cubicBezTo>
                  <a:cubicBezTo>
                    <a:pt x="2036" y="659"/>
                    <a:pt x="2019" y="660"/>
                    <a:pt x="2003" y="661"/>
                  </a:cubicBezTo>
                  <a:cubicBezTo>
                    <a:pt x="1930" y="668"/>
                    <a:pt x="1853" y="678"/>
                    <a:pt x="1780" y="690"/>
                  </a:cubicBezTo>
                  <a:cubicBezTo>
                    <a:pt x="1711" y="698"/>
                    <a:pt x="1640" y="707"/>
                    <a:pt x="1568" y="707"/>
                  </a:cubicBezTo>
                  <a:cubicBezTo>
                    <a:pt x="1558" y="707"/>
                    <a:pt x="1549" y="707"/>
                    <a:pt x="1539" y="707"/>
                  </a:cubicBezTo>
                  <a:cubicBezTo>
                    <a:pt x="1494" y="705"/>
                    <a:pt x="1451" y="700"/>
                    <a:pt x="1408" y="692"/>
                  </a:cubicBezTo>
                  <a:cubicBezTo>
                    <a:pt x="1374" y="685"/>
                    <a:pt x="1341" y="678"/>
                    <a:pt x="1308" y="664"/>
                  </a:cubicBezTo>
                  <a:cubicBezTo>
                    <a:pt x="1276" y="649"/>
                    <a:pt x="1243" y="635"/>
                    <a:pt x="1214" y="616"/>
                  </a:cubicBezTo>
                  <a:cubicBezTo>
                    <a:pt x="1184" y="595"/>
                    <a:pt x="1154" y="573"/>
                    <a:pt x="1127" y="546"/>
                  </a:cubicBezTo>
                  <a:cubicBezTo>
                    <a:pt x="1020" y="445"/>
                    <a:pt x="933" y="322"/>
                    <a:pt x="897" y="175"/>
                  </a:cubicBezTo>
                  <a:cubicBezTo>
                    <a:pt x="883" y="118"/>
                    <a:pt x="877" y="59"/>
                    <a:pt x="877" y="0"/>
                  </a:cubicBezTo>
                  <a:close/>
                </a:path>
              </a:pathLst>
            </a:custGeom>
            <a:solidFill>
              <a:srgbClr val="739F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4" name="Google Shape;2954;p11"/>
            <p:cNvSpPr/>
            <p:nvPr/>
          </p:nvSpPr>
          <p:spPr>
            <a:xfrm rot="-3917594">
              <a:off x="8213388" y="3184080"/>
              <a:ext cx="341" cy="43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739F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5" name="Google Shape;2955;p11"/>
            <p:cNvSpPr/>
            <p:nvPr/>
          </p:nvSpPr>
          <p:spPr>
            <a:xfrm rot="-3917594">
              <a:off x="8223414" y="3454659"/>
              <a:ext cx="341" cy="170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0"/>
                  </a:moveTo>
                  <a:cubicBezTo>
                    <a:pt x="3" y="0"/>
                    <a:pt x="5" y="3"/>
                    <a:pt x="8" y="3"/>
                  </a:cubicBezTo>
                  <a:cubicBezTo>
                    <a:pt x="5" y="0"/>
                    <a:pt x="2" y="0"/>
                    <a:pt x="0" y="0"/>
                  </a:cubicBezTo>
                  <a:close/>
                </a:path>
              </a:pathLst>
            </a:custGeom>
            <a:solidFill>
              <a:srgbClr val="739F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6" name="Google Shape;2956;p11"/>
            <p:cNvSpPr/>
            <p:nvPr/>
          </p:nvSpPr>
          <p:spPr>
            <a:xfrm rot="-3917594">
              <a:off x="8272368" y="3397622"/>
              <a:ext cx="95252" cy="219502"/>
            </a:xfrm>
            <a:custGeom>
              <a:avLst/>
              <a:gdLst/>
              <a:ahLst/>
              <a:cxnLst/>
              <a:rect l="l" t="t" r="r" b="b"/>
              <a:pathLst>
                <a:path w="2237" h="5155" extrusionOk="0">
                  <a:moveTo>
                    <a:pt x="845" y="432"/>
                  </a:moveTo>
                  <a:cubicBezTo>
                    <a:pt x="852" y="432"/>
                    <a:pt x="863" y="432"/>
                    <a:pt x="872" y="437"/>
                  </a:cubicBezTo>
                  <a:cubicBezTo>
                    <a:pt x="892" y="445"/>
                    <a:pt x="906" y="459"/>
                    <a:pt x="915" y="476"/>
                  </a:cubicBezTo>
                  <a:cubicBezTo>
                    <a:pt x="922" y="490"/>
                    <a:pt x="924" y="505"/>
                    <a:pt x="922" y="516"/>
                  </a:cubicBezTo>
                  <a:cubicBezTo>
                    <a:pt x="922" y="637"/>
                    <a:pt x="922" y="755"/>
                    <a:pt x="928" y="875"/>
                  </a:cubicBezTo>
                  <a:cubicBezTo>
                    <a:pt x="937" y="1104"/>
                    <a:pt x="962" y="1326"/>
                    <a:pt x="1001" y="1543"/>
                  </a:cubicBezTo>
                  <a:cubicBezTo>
                    <a:pt x="1023" y="1660"/>
                    <a:pt x="1049" y="1773"/>
                    <a:pt x="1072" y="1888"/>
                  </a:cubicBezTo>
                  <a:cubicBezTo>
                    <a:pt x="1087" y="1958"/>
                    <a:pt x="1103" y="2027"/>
                    <a:pt x="1122" y="2098"/>
                  </a:cubicBezTo>
                  <a:lnTo>
                    <a:pt x="1125" y="2119"/>
                  </a:lnTo>
                  <a:cubicBezTo>
                    <a:pt x="1138" y="2171"/>
                    <a:pt x="1149" y="2226"/>
                    <a:pt x="1156" y="2279"/>
                  </a:cubicBezTo>
                  <a:cubicBezTo>
                    <a:pt x="1195" y="2559"/>
                    <a:pt x="1182" y="2847"/>
                    <a:pt x="1166" y="3093"/>
                  </a:cubicBezTo>
                  <a:lnTo>
                    <a:pt x="1154" y="3277"/>
                  </a:lnTo>
                  <a:cubicBezTo>
                    <a:pt x="1139" y="3477"/>
                    <a:pt x="1123" y="3683"/>
                    <a:pt x="1128" y="3886"/>
                  </a:cubicBezTo>
                  <a:cubicBezTo>
                    <a:pt x="1128" y="3905"/>
                    <a:pt x="1116" y="3919"/>
                    <a:pt x="1109" y="3936"/>
                  </a:cubicBezTo>
                  <a:cubicBezTo>
                    <a:pt x="1110" y="3951"/>
                    <a:pt x="1109" y="3965"/>
                    <a:pt x="1100" y="3976"/>
                  </a:cubicBezTo>
                  <a:cubicBezTo>
                    <a:pt x="1092" y="3988"/>
                    <a:pt x="1079" y="3998"/>
                    <a:pt x="1056" y="4001"/>
                  </a:cubicBezTo>
                  <a:cubicBezTo>
                    <a:pt x="1053" y="4001"/>
                    <a:pt x="1051" y="4001"/>
                    <a:pt x="1049" y="4001"/>
                  </a:cubicBezTo>
                  <a:cubicBezTo>
                    <a:pt x="1026" y="4001"/>
                    <a:pt x="1008" y="3983"/>
                    <a:pt x="1001" y="3959"/>
                  </a:cubicBezTo>
                  <a:cubicBezTo>
                    <a:pt x="977" y="3837"/>
                    <a:pt x="944" y="3719"/>
                    <a:pt x="914" y="3622"/>
                  </a:cubicBezTo>
                  <a:cubicBezTo>
                    <a:pt x="855" y="3433"/>
                    <a:pt x="784" y="3247"/>
                    <a:pt x="717" y="3064"/>
                  </a:cubicBezTo>
                  <a:lnTo>
                    <a:pt x="625" y="2810"/>
                  </a:lnTo>
                  <a:cubicBezTo>
                    <a:pt x="533" y="2554"/>
                    <a:pt x="440" y="2282"/>
                    <a:pt x="389" y="2001"/>
                  </a:cubicBezTo>
                  <a:cubicBezTo>
                    <a:pt x="361" y="1845"/>
                    <a:pt x="346" y="1704"/>
                    <a:pt x="346" y="1578"/>
                  </a:cubicBezTo>
                  <a:cubicBezTo>
                    <a:pt x="346" y="1443"/>
                    <a:pt x="359" y="1308"/>
                    <a:pt x="388" y="1180"/>
                  </a:cubicBezTo>
                  <a:cubicBezTo>
                    <a:pt x="417" y="1055"/>
                    <a:pt x="463" y="931"/>
                    <a:pt x="526" y="811"/>
                  </a:cubicBezTo>
                  <a:cubicBezTo>
                    <a:pt x="560" y="746"/>
                    <a:pt x="596" y="689"/>
                    <a:pt x="634" y="638"/>
                  </a:cubicBezTo>
                  <a:cubicBezTo>
                    <a:pt x="681" y="577"/>
                    <a:pt x="728" y="518"/>
                    <a:pt x="782" y="462"/>
                  </a:cubicBezTo>
                  <a:cubicBezTo>
                    <a:pt x="796" y="447"/>
                    <a:pt x="810" y="436"/>
                    <a:pt x="832" y="432"/>
                  </a:cubicBezTo>
                  <a:close/>
                  <a:moveTo>
                    <a:pt x="1287" y="1"/>
                  </a:moveTo>
                  <a:cubicBezTo>
                    <a:pt x="1148" y="28"/>
                    <a:pt x="1006" y="71"/>
                    <a:pt x="869" y="131"/>
                  </a:cubicBezTo>
                  <a:cubicBezTo>
                    <a:pt x="705" y="203"/>
                    <a:pt x="566" y="295"/>
                    <a:pt x="440" y="416"/>
                  </a:cubicBezTo>
                  <a:cubicBezTo>
                    <a:pt x="336" y="515"/>
                    <a:pt x="244" y="644"/>
                    <a:pt x="174" y="791"/>
                  </a:cubicBezTo>
                  <a:cubicBezTo>
                    <a:pt x="50" y="1051"/>
                    <a:pt x="0" y="1364"/>
                    <a:pt x="20" y="1744"/>
                  </a:cubicBezTo>
                  <a:cubicBezTo>
                    <a:pt x="39" y="2068"/>
                    <a:pt x="111" y="2414"/>
                    <a:pt x="250" y="2832"/>
                  </a:cubicBezTo>
                  <a:cubicBezTo>
                    <a:pt x="366" y="3184"/>
                    <a:pt x="517" y="3535"/>
                    <a:pt x="711" y="3909"/>
                  </a:cubicBezTo>
                  <a:cubicBezTo>
                    <a:pt x="746" y="3973"/>
                    <a:pt x="779" y="4037"/>
                    <a:pt x="813" y="4100"/>
                  </a:cubicBezTo>
                  <a:cubicBezTo>
                    <a:pt x="825" y="4116"/>
                    <a:pt x="835" y="4131"/>
                    <a:pt x="848" y="4146"/>
                  </a:cubicBezTo>
                  <a:cubicBezTo>
                    <a:pt x="1016" y="4380"/>
                    <a:pt x="1198" y="4604"/>
                    <a:pt x="1389" y="4818"/>
                  </a:cubicBezTo>
                  <a:cubicBezTo>
                    <a:pt x="1386" y="4814"/>
                    <a:pt x="1382" y="4811"/>
                    <a:pt x="1380" y="4807"/>
                  </a:cubicBezTo>
                  <a:lnTo>
                    <a:pt x="1380" y="4807"/>
                  </a:lnTo>
                  <a:cubicBezTo>
                    <a:pt x="1488" y="4926"/>
                    <a:pt x="1602" y="5042"/>
                    <a:pt x="1717" y="5154"/>
                  </a:cubicBezTo>
                  <a:cubicBezTo>
                    <a:pt x="1724" y="5134"/>
                    <a:pt x="1729" y="5112"/>
                    <a:pt x="1732" y="5091"/>
                  </a:cubicBezTo>
                  <a:lnTo>
                    <a:pt x="1732" y="5091"/>
                  </a:lnTo>
                  <a:cubicBezTo>
                    <a:pt x="1732" y="5097"/>
                    <a:pt x="1731" y="5100"/>
                    <a:pt x="1731" y="5105"/>
                  </a:cubicBezTo>
                  <a:cubicBezTo>
                    <a:pt x="1744" y="5035"/>
                    <a:pt x="1748" y="4965"/>
                    <a:pt x="1744" y="4896"/>
                  </a:cubicBezTo>
                  <a:cubicBezTo>
                    <a:pt x="1725" y="4696"/>
                    <a:pt x="1659" y="4508"/>
                    <a:pt x="1593" y="4321"/>
                  </a:cubicBezTo>
                  <a:cubicBezTo>
                    <a:pt x="1531" y="4142"/>
                    <a:pt x="1465" y="3955"/>
                    <a:pt x="1464" y="3761"/>
                  </a:cubicBezTo>
                  <a:cubicBezTo>
                    <a:pt x="1461" y="3668"/>
                    <a:pt x="1472" y="3570"/>
                    <a:pt x="1504" y="3481"/>
                  </a:cubicBezTo>
                  <a:cubicBezTo>
                    <a:pt x="1536" y="3398"/>
                    <a:pt x="1579" y="3317"/>
                    <a:pt x="1633" y="3247"/>
                  </a:cubicBezTo>
                  <a:cubicBezTo>
                    <a:pt x="1682" y="3186"/>
                    <a:pt x="1737" y="3129"/>
                    <a:pt x="1801" y="3080"/>
                  </a:cubicBezTo>
                  <a:cubicBezTo>
                    <a:pt x="1847" y="3046"/>
                    <a:pt x="1895" y="3014"/>
                    <a:pt x="1942" y="2981"/>
                  </a:cubicBezTo>
                  <a:cubicBezTo>
                    <a:pt x="1997" y="2944"/>
                    <a:pt x="2047" y="2903"/>
                    <a:pt x="2090" y="2856"/>
                  </a:cubicBezTo>
                  <a:lnTo>
                    <a:pt x="2090" y="2856"/>
                  </a:lnTo>
                  <a:lnTo>
                    <a:pt x="2078" y="2866"/>
                  </a:lnTo>
                  <a:cubicBezTo>
                    <a:pt x="2100" y="2839"/>
                    <a:pt x="2119" y="2813"/>
                    <a:pt x="2135" y="2784"/>
                  </a:cubicBezTo>
                  <a:cubicBezTo>
                    <a:pt x="2156" y="2737"/>
                    <a:pt x="2172" y="2688"/>
                    <a:pt x="2183" y="2641"/>
                  </a:cubicBezTo>
                  <a:cubicBezTo>
                    <a:pt x="2198" y="2562"/>
                    <a:pt x="2205" y="2484"/>
                    <a:pt x="2205" y="2405"/>
                  </a:cubicBezTo>
                  <a:cubicBezTo>
                    <a:pt x="2205" y="2342"/>
                    <a:pt x="2205" y="2277"/>
                    <a:pt x="2206" y="2214"/>
                  </a:cubicBezTo>
                  <a:cubicBezTo>
                    <a:pt x="2208" y="2099"/>
                    <a:pt x="2215" y="1984"/>
                    <a:pt x="2219" y="1872"/>
                  </a:cubicBezTo>
                  <a:cubicBezTo>
                    <a:pt x="2228" y="1631"/>
                    <a:pt x="2236" y="1388"/>
                    <a:pt x="2221" y="1148"/>
                  </a:cubicBezTo>
                  <a:lnTo>
                    <a:pt x="2221" y="1148"/>
                  </a:lnTo>
                  <a:lnTo>
                    <a:pt x="2221" y="1168"/>
                  </a:lnTo>
                  <a:cubicBezTo>
                    <a:pt x="2211" y="1008"/>
                    <a:pt x="2183" y="847"/>
                    <a:pt x="2133" y="692"/>
                  </a:cubicBezTo>
                  <a:cubicBezTo>
                    <a:pt x="2100" y="601"/>
                    <a:pt x="2060" y="512"/>
                    <a:pt x="2005" y="432"/>
                  </a:cubicBezTo>
                  <a:cubicBezTo>
                    <a:pt x="1957" y="364"/>
                    <a:pt x="1906" y="306"/>
                    <a:pt x="1845" y="252"/>
                  </a:cubicBezTo>
                  <a:lnTo>
                    <a:pt x="1845" y="252"/>
                  </a:lnTo>
                  <a:cubicBezTo>
                    <a:pt x="1847" y="254"/>
                    <a:pt x="1850" y="256"/>
                    <a:pt x="1853" y="258"/>
                  </a:cubicBezTo>
                  <a:cubicBezTo>
                    <a:pt x="1849" y="255"/>
                    <a:pt x="1845" y="251"/>
                    <a:pt x="1841" y="248"/>
                  </a:cubicBezTo>
                  <a:lnTo>
                    <a:pt x="1841" y="248"/>
                  </a:lnTo>
                  <a:cubicBezTo>
                    <a:pt x="1840" y="247"/>
                    <a:pt x="1838" y="246"/>
                    <a:pt x="1837" y="245"/>
                  </a:cubicBezTo>
                  <a:lnTo>
                    <a:pt x="1837" y="245"/>
                  </a:lnTo>
                  <a:cubicBezTo>
                    <a:pt x="1838" y="245"/>
                    <a:pt x="1838" y="246"/>
                    <a:pt x="1839" y="247"/>
                  </a:cubicBezTo>
                  <a:lnTo>
                    <a:pt x="1839" y="247"/>
                  </a:lnTo>
                  <a:cubicBezTo>
                    <a:pt x="1775" y="196"/>
                    <a:pt x="1709" y="154"/>
                    <a:pt x="1639" y="117"/>
                  </a:cubicBezTo>
                  <a:lnTo>
                    <a:pt x="1639" y="117"/>
                  </a:lnTo>
                  <a:cubicBezTo>
                    <a:pt x="1639" y="117"/>
                    <a:pt x="1639" y="117"/>
                    <a:pt x="1639" y="117"/>
                  </a:cubicBezTo>
                  <a:cubicBezTo>
                    <a:pt x="1639" y="117"/>
                    <a:pt x="1638" y="117"/>
                    <a:pt x="1638" y="116"/>
                  </a:cubicBezTo>
                  <a:lnTo>
                    <a:pt x="1638" y="116"/>
                  </a:lnTo>
                  <a:cubicBezTo>
                    <a:pt x="1638" y="116"/>
                    <a:pt x="1638" y="116"/>
                    <a:pt x="1638" y="116"/>
                  </a:cubicBezTo>
                  <a:lnTo>
                    <a:pt x="1638" y="116"/>
                  </a:lnTo>
                  <a:cubicBezTo>
                    <a:pt x="1638" y="116"/>
                    <a:pt x="1638" y="116"/>
                    <a:pt x="1638" y="116"/>
                  </a:cubicBezTo>
                  <a:lnTo>
                    <a:pt x="1638" y="116"/>
                  </a:lnTo>
                  <a:cubicBezTo>
                    <a:pt x="1638" y="116"/>
                    <a:pt x="1638" y="116"/>
                    <a:pt x="1638" y="116"/>
                  </a:cubicBezTo>
                  <a:lnTo>
                    <a:pt x="1638" y="116"/>
                  </a:lnTo>
                  <a:cubicBezTo>
                    <a:pt x="1637" y="116"/>
                    <a:pt x="1637" y="116"/>
                    <a:pt x="1636" y="116"/>
                  </a:cubicBezTo>
                  <a:lnTo>
                    <a:pt x="1636" y="116"/>
                  </a:lnTo>
                  <a:cubicBezTo>
                    <a:pt x="1637" y="116"/>
                    <a:pt x="1637" y="116"/>
                    <a:pt x="1638" y="116"/>
                  </a:cubicBezTo>
                  <a:lnTo>
                    <a:pt x="1638" y="116"/>
                  </a:lnTo>
                  <a:cubicBezTo>
                    <a:pt x="1525" y="64"/>
                    <a:pt x="1409" y="28"/>
                    <a:pt x="1287" y="1"/>
                  </a:cubicBezTo>
                  <a:close/>
                </a:path>
              </a:pathLst>
            </a:custGeom>
            <a:solidFill>
              <a:srgbClr val="739F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7" name="Google Shape;2957;p11"/>
            <p:cNvSpPr/>
            <p:nvPr/>
          </p:nvSpPr>
          <p:spPr>
            <a:xfrm rot="-3917594">
              <a:off x="8368031" y="3507670"/>
              <a:ext cx="43" cy="128"/>
            </a:xfrm>
            <a:custGeom>
              <a:avLst/>
              <a:gdLst/>
              <a:ahLst/>
              <a:cxnLst/>
              <a:rect l="l" t="t" r="r" b="b"/>
              <a:pathLst>
                <a:path w="1" h="3" extrusionOk="0">
                  <a:moveTo>
                    <a:pt x="1" y="2"/>
                  </a:moveTo>
                  <a:lnTo>
                    <a:pt x="1" y="2"/>
                  </a:lnTo>
                  <a:cubicBezTo>
                    <a:pt x="1" y="1"/>
                    <a:pt x="1" y="1"/>
                    <a:pt x="1" y="2"/>
                  </a:cubicBezTo>
                  <a:lnTo>
                    <a:pt x="1" y="2"/>
                  </a:lnTo>
                  <a:close/>
                </a:path>
              </a:pathLst>
            </a:custGeom>
            <a:solidFill>
              <a:srgbClr val="739F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8" name="Google Shape;2958;p11"/>
            <p:cNvSpPr/>
            <p:nvPr/>
          </p:nvSpPr>
          <p:spPr>
            <a:xfrm rot="-3917594">
              <a:off x="8420344" y="3524217"/>
              <a:ext cx="85" cy="426"/>
            </a:xfrm>
            <a:custGeom>
              <a:avLst/>
              <a:gdLst/>
              <a:ahLst/>
              <a:cxnLst/>
              <a:rect l="l" t="t" r="r" b="b"/>
              <a:pathLst>
                <a:path w="2" h="10" extrusionOk="0">
                  <a:moveTo>
                    <a:pt x="2" y="1"/>
                  </a:moveTo>
                  <a:cubicBezTo>
                    <a:pt x="1" y="2"/>
                    <a:pt x="1" y="6"/>
                    <a:pt x="2" y="9"/>
                  </a:cubicBezTo>
                  <a:lnTo>
                    <a:pt x="2" y="1"/>
                  </a:lnTo>
                  <a:close/>
                </a:path>
              </a:pathLst>
            </a:custGeom>
            <a:solidFill>
              <a:srgbClr val="739F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9" name="Google Shape;2959;p11"/>
            <p:cNvSpPr/>
            <p:nvPr/>
          </p:nvSpPr>
          <p:spPr>
            <a:xfrm rot="-3917594">
              <a:off x="9070656" y="3495295"/>
              <a:ext cx="70470" cy="118203"/>
            </a:xfrm>
            <a:custGeom>
              <a:avLst/>
              <a:gdLst/>
              <a:ahLst/>
              <a:cxnLst/>
              <a:rect l="l" t="t" r="r" b="b"/>
              <a:pathLst>
                <a:path w="1655" h="2776" extrusionOk="0">
                  <a:moveTo>
                    <a:pt x="23" y="459"/>
                  </a:moveTo>
                  <a:cubicBezTo>
                    <a:pt x="22" y="461"/>
                    <a:pt x="22" y="465"/>
                    <a:pt x="22" y="469"/>
                  </a:cubicBezTo>
                  <a:lnTo>
                    <a:pt x="22" y="469"/>
                  </a:lnTo>
                  <a:cubicBezTo>
                    <a:pt x="22" y="466"/>
                    <a:pt x="23" y="462"/>
                    <a:pt x="23" y="459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13" y="31"/>
                    <a:pt x="25" y="68"/>
                    <a:pt x="30" y="108"/>
                  </a:cubicBezTo>
                  <a:cubicBezTo>
                    <a:pt x="42" y="167"/>
                    <a:pt x="45" y="229"/>
                    <a:pt x="42" y="289"/>
                  </a:cubicBezTo>
                  <a:cubicBezTo>
                    <a:pt x="37" y="351"/>
                    <a:pt x="29" y="412"/>
                    <a:pt x="22" y="473"/>
                  </a:cubicBezTo>
                  <a:cubicBezTo>
                    <a:pt x="22" y="472"/>
                    <a:pt x="22" y="470"/>
                    <a:pt x="22" y="469"/>
                  </a:cubicBezTo>
                  <a:lnTo>
                    <a:pt x="22" y="469"/>
                  </a:lnTo>
                  <a:cubicBezTo>
                    <a:pt x="15" y="516"/>
                    <a:pt x="10" y="563"/>
                    <a:pt x="7" y="608"/>
                  </a:cubicBezTo>
                  <a:cubicBezTo>
                    <a:pt x="6" y="660"/>
                    <a:pt x="6" y="712"/>
                    <a:pt x="10" y="763"/>
                  </a:cubicBezTo>
                  <a:cubicBezTo>
                    <a:pt x="20" y="814"/>
                    <a:pt x="32" y="864"/>
                    <a:pt x="50" y="914"/>
                  </a:cubicBezTo>
                  <a:cubicBezTo>
                    <a:pt x="66" y="953"/>
                    <a:pt x="85" y="992"/>
                    <a:pt x="108" y="1028"/>
                  </a:cubicBezTo>
                  <a:cubicBezTo>
                    <a:pt x="122" y="1051"/>
                    <a:pt x="138" y="1074"/>
                    <a:pt x="152" y="1097"/>
                  </a:cubicBezTo>
                  <a:cubicBezTo>
                    <a:pt x="185" y="1138"/>
                    <a:pt x="221" y="1179"/>
                    <a:pt x="259" y="1216"/>
                  </a:cubicBezTo>
                  <a:cubicBezTo>
                    <a:pt x="289" y="1246"/>
                    <a:pt x="319" y="1275"/>
                    <a:pt x="351" y="1306"/>
                  </a:cubicBezTo>
                  <a:cubicBezTo>
                    <a:pt x="411" y="1365"/>
                    <a:pt x="474" y="1428"/>
                    <a:pt x="516" y="1505"/>
                  </a:cubicBezTo>
                  <a:cubicBezTo>
                    <a:pt x="562" y="1591"/>
                    <a:pt x="605" y="1680"/>
                    <a:pt x="645" y="1769"/>
                  </a:cubicBezTo>
                  <a:cubicBezTo>
                    <a:pt x="698" y="1892"/>
                    <a:pt x="747" y="2019"/>
                    <a:pt x="789" y="2148"/>
                  </a:cubicBezTo>
                  <a:cubicBezTo>
                    <a:pt x="829" y="2277"/>
                    <a:pt x="865" y="2407"/>
                    <a:pt x="886" y="2539"/>
                  </a:cubicBezTo>
                  <a:cubicBezTo>
                    <a:pt x="899" y="2616"/>
                    <a:pt x="911" y="2697"/>
                    <a:pt x="914" y="2776"/>
                  </a:cubicBezTo>
                  <a:cubicBezTo>
                    <a:pt x="983" y="2751"/>
                    <a:pt x="1054" y="2717"/>
                    <a:pt x="1126" y="2672"/>
                  </a:cubicBezTo>
                  <a:cubicBezTo>
                    <a:pt x="1300" y="2566"/>
                    <a:pt x="1597" y="2335"/>
                    <a:pt x="1645" y="1964"/>
                  </a:cubicBezTo>
                  <a:cubicBezTo>
                    <a:pt x="1653" y="1889"/>
                    <a:pt x="1655" y="1825"/>
                    <a:pt x="1650" y="1760"/>
                  </a:cubicBezTo>
                  <a:cubicBezTo>
                    <a:pt x="1643" y="1684"/>
                    <a:pt x="1626" y="1608"/>
                    <a:pt x="1603" y="1532"/>
                  </a:cubicBezTo>
                  <a:cubicBezTo>
                    <a:pt x="1566" y="1401"/>
                    <a:pt x="1502" y="1268"/>
                    <a:pt x="1409" y="1127"/>
                  </a:cubicBezTo>
                  <a:cubicBezTo>
                    <a:pt x="1251" y="880"/>
                    <a:pt x="1033" y="647"/>
                    <a:pt x="756" y="432"/>
                  </a:cubicBezTo>
                  <a:cubicBezTo>
                    <a:pt x="628" y="331"/>
                    <a:pt x="503" y="245"/>
                    <a:pt x="374" y="169"/>
                  </a:cubicBezTo>
                  <a:cubicBezTo>
                    <a:pt x="272" y="110"/>
                    <a:pt x="164" y="60"/>
                    <a:pt x="23" y="8"/>
                  </a:cubicBezTo>
                  <a:cubicBezTo>
                    <a:pt x="16" y="4"/>
                    <a:pt x="7" y="2"/>
                    <a:pt x="0" y="1"/>
                  </a:cubicBezTo>
                  <a:close/>
                </a:path>
              </a:pathLst>
            </a:custGeom>
            <a:solidFill>
              <a:srgbClr val="739F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0" name="Google Shape;2960;p11"/>
            <p:cNvSpPr/>
            <p:nvPr/>
          </p:nvSpPr>
          <p:spPr>
            <a:xfrm rot="-3917594">
              <a:off x="8655390" y="3321516"/>
              <a:ext cx="172323" cy="156483"/>
            </a:xfrm>
            <a:custGeom>
              <a:avLst/>
              <a:gdLst/>
              <a:ahLst/>
              <a:cxnLst/>
              <a:rect l="l" t="t" r="r" b="b"/>
              <a:pathLst>
                <a:path w="4047" h="3675" extrusionOk="0">
                  <a:moveTo>
                    <a:pt x="3720" y="286"/>
                  </a:moveTo>
                  <a:cubicBezTo>
                    <a:pt x="3719" y="287"/>
                    <a:pt x="3718" y="288"/>
                    <a:pt x="3718" y="289"/>
                  </a:cubicBezTo>
                  <a:cubicBezTo>
                    <a:pt x="3719" y="288"/>
                    <a:pt x="3719" y="287"/>
                    <a:pt x="3720" y="286"/>
                  </a:cubicBezTo>
                  <a:close/>
                  <a:moveTo>
                    <a:pt x="3714" y="300"/>
                  </a:moveTo>
                  <a:lnTo>
                    <a:pt x="3714" y="300"/>
                  </a:lnTo>
                  <a:cubicBezTo>
                    <a:pt x="3714" y="301"/>
                    <a:pt x="3713" y="302"/>
                    <a:pt x="3713" y="304"/>
                  </a:cubicBezTo>
                  <a:lnTo>
                    <a:pt x="3713" y="304"/>
                  </a:lnTo>
                  <a:cubicBezTo>
                    <a:pt x="3713" y="303"/>
                    <a:pt x="3713" y="303"/>
                    <a:pt x="3713" y="303"/>
                  </a:cubicBezTo>
                  <a:lnTo>
                    <a:pt x="3713" y="303"/>
                  </a:lnTo>
                  <a:cubicBezTo>
                    <a:pt x="3713" y="302"/>
                    <a:pt x="3714" y="300"/>
                    <a:pt x="3714" y="300"/>
                  </a:cubicBezTo>
                  <a:close/>
                  <a:moveTo>
                    <a:pt x="3875" y="1"/>
                  </a:moveTo>
                  <a:cubicBezTo>
                    <a:pt x="3814" y="92"/>
                    <a:pt x="3764" y="185"/>
                    <a:pt x="3720" y="286"/>
                  </a:cubicBezTo>
                  <a:lnTo>
                    <a:pt x="3720" y="286"/>
                  </a:lnTo>
                  <a:cubicBezTo>
                    <a:pt x="3720" y="286"/>
                    <a:pt x="3720" y="285"/>
                    <a:pt x="3720" y="285"/>
                  </a:cubicBezTo>
                  <a:lnTo>
                    <a:pt x="3720" y="285"/>
                  </a:lnTo>
                  <a:cubicBezTo>
                    <a:pt x="3718" y="291"/>
                    <a:pt x="3716" y="297"/>
                    <a:pt x="3713" y="303"/>
                  </a:cubicBezTo>
                  <a:lnTo>
                    <a:pt x="3713" y="303"/>
                  </a:lnTo>
                  <a:cubicBezTo>
                    <a:pt x="3713" y="304"/>
                    <a:pt x="3712" y="306"/>
                    <a:pt x="3712" y="307"/>
                  </a:cubicBezTo>
                  <a:cubicBezTo>
                    <a:pt x="3712" y="306"/>
                    <a:pt x="3712" y="305"/>
                    <a:pt x="3713" y="304"/>
                  </a:cubicBezTo>
                  <a:lnTo>
                    <a:pt x="3713" y="304"/>
                  </a:lnTo>
                  <a:cubicBezTo>
                    <a:pt x="3578" y="637"/>
                    <a:pt x="3521" y="990"/>
                    <a:pt x="3422" y="1334"/>
                  </a:cubicBezTo>
                  <a:cubicBezTo>
                    <a:pt x="3395" y="1426"/>
                    <a:pt x="3366" y="1519"/>
                    <a:pt x="3333" y="1608"/>
                  </a:cubicBezTo>
                  <a:cubicBezTo>
                    <a:pt x="3302" y="1690"/>
                    <a:pt x="3270" y="1767"/>
                    <a:pt x="3228" y="1845"/>
                  </a:cubicBezTo>
                  <a:cubicBezTo>
                    <a:pt x="3184" y="1931"/>
                    <a:pt x="3133" y="2013"/>
                    <a:pt x="3075" y="2089"/>
                  </a:cubicBezTo>
                  <a:cubicBezTo>
                    <a:pt x="3023" y="2161"/>
                    <a:pt x="2963" y="2230"/>
                    <a:pt x="2898" y="2289"/>
                  </a:cubicBezTo>
                  <a:cubicBezTo>
                    <a:pt x="2751" y="2425"/>
                    <a:pt x="2579" y="2537"/>
                    <a:pt x="2400" y="2626"/>
                  </a:cubicBezTo>
                  <a:cubicBezTo>
                    <a:pt x="2249" y="2702"/>
                    <a:pt x="2092" y="2764"/>
                    <a:pt x="1928" y="2806"/>
                  </a:cubicBezTo>
                  <a:cubicBezTo>
                    <a:pt x="1789" y="2842"/>
                    <a:pt x="1648" y="2865"/>
                    <a:pt x="1508" y="2882"/>
                  </a:cubicBezTo>
                  <a:cubicBezTo>
                    <a:pt x="1378" y="2896"/>
                    <a:pt x="1250" y="2906"/>
                    <a:pt x="1121" y="2921"/>
                  </a:cubicBezTo>
                  <a:lnTo>
                    <a:pt x="1128" y="2921"/>
                  </a:lnTo>
                  <a:cubicBezTo>
                    <a:pt x="986" y="2941"/>
                    <a:pt x="844" y="2971"/>
                    <a:pt x="712" y="3026"/>
                  </a:cubicBezTo>
                  <a:cubicBezTo>
                    <a:pt x="613" y="3069"/>
                    <a:pt x="521" y="3123"/>
                    <a:pt x="438" y="3187"/>
                  </a:cubicBezTo>
                  <a:cubicBezTo>
                    <a:pt x="311" y="3287"/>
                    <a:pt x="203" y="3403"/>
                    <a:pt x="104" y="3530"/>
                  </a:cubicBezTo>
                  <a:cubicBezTo>
                    <a:pt x="68" y="3576"/>
                    <a:pt x="35" y="3625"/>
                    <a:pt x="1" y="3675"/>
                  </a:cubicBezTo>
                  <a:cubicBezTo>
                    <a:pt x="93" y="3655"/>
                    <a:pt x="183" y="3640"/>
                    <a:pt x="275" y="3626"/>
                  </a:cubicBezTo>
                  <a:cubicBezTo>
                    <a:pt x="382" y="3612"/>
                    <a:pt x="504" y="3600"/>
                    <a:pt x="626" y="3587"/>
                  </a:cubicBezTo>
                  <a:lnTo>
                    <a:pt x="713" y="3576"/>
                  </a:lnTo>
                  <a:cubicBezTo>
                    <a:pt x="801" y="3566"/>
                    <a:pt x="887" y="3557"/>
                    <a:pt x="973" y="3546"/>
                  </a:cubicBezTo>
                  <a:lnTo>
                    <a:pt x="1176" y="3517"/>
                  </a:lnTo>
                  <a:cubicBezTo>
                    <a:pt x="1374" y="3492"/>
                    <a:pt x="1569" y="3467"/>
                    <a:pt x="1765" y="3431"/>
                  </a:cubicBezTo>
                  <a:cubicBezTo>
                    <a:pt x="2048" y="3379"/>
                    <a:pt x="2296" y="3303"/>
                    <a:pt x="2530" y="3198"/>
                  </a:cubicBezTo>
                  <a:cubicBezTo>
                    <a:pt x="2774" y="3087"/>
                    <a:pt x="3004" y="2918"/>
                    <a:pt x="3194" y="2704"/>
                  </a:cubicBezTo>
                  <a:cubicBezTo>
                    <a:pt x="3287" y="2599"/>
                    <a:pt x="3358" y="2483"/>
                    <a:pt x="3437" y="2343"/>
                  </a:cubicBezTo>
                  <a:cubicBezTo>
                    <a:pt x="3517" y="2203"/>
                    <a:pt x="3596" y="2039"/>
                    <a:pt x="3686" y="1829"/>
                  </a:cubicBezTo>
                  <a:cubicBezTo>
                    <a:pt x="3776" y="1622"/>
                    <a:pt x="3852" y="1417"/>
                    <a:pt x="3911" y="1217"/>
                  </a:cubicBezTo>
                  <a:cubicBezTo>
                    <a:pt x="3972" y="1012"/>
                    <a:pt x="4011" y="819"/>
                    <a:pt x="4030" y="631"/>
                  </a:cubicBezTo>
                  <a:cubicBezTo>
                    <a:pt x="4047" y="445"/>
                    <a:pt x="4027" y="281"/>
                    <a:pt x="3968" y="144"/>
                  </a:cubicBezTo>
                  <a:cubicBezTo>
                    <a:pt x="3945" y="90"/>
                    <a:pt x="3912" y="41"/>
                    <a:pt x="3875" y="1"/>
                  </a:cubicBezTo>
                  <a:close/>
                </a:path>
              </a:pathLst>
            </a:custGeom>
            <a:solidFill>
              <a:srgbClr val="739F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1" name="Google Shape;2961;p11"/>
            <p:cNvSpPr/>
            <p:nvPr/>
          </p:nvSpPr>
          <p:spPr>
            <a:xfrm rot="-3917594">
              <a:off x="8771506" y="3145584"/>
              <a:ext cx="239898" cy="125229"/>
            </a:xfrm>
            <a:custGeom>
              <a:avLst/>
              <a:gdLst/>
              <a:ahLst/>
              <a:cxnLst/>
              <a:rect l="l" t="t" r="r" b="b"/>
              <a:pathLst>
                <a:path w="5634" h="2941" extrusionOk="0">
                  <a:moveTo>
                    <a:pt x="4437" y="414"/>
                  </a:moveTo>
                  <a:cubicBezTo>
                    <a:pt x="4566" y="416"/>
                    <a:pt x="4737" y="424"/>
                    <a:pt x="4901" y="479"/>
                  </a:cubicBezTo>
                  <a:cubicBezTo>
                    <a:pt x="4925" y="486"/>
                    <a:pt x="4948" y="512"/>
                    <a:pt x="4954" y="541"/>
                  </a:cubicBezTo>
                  <a:cubicBezTo>
                    <a:pt x="4958" y="568"/>
                    <a:pt x="4948" y="597"/>
                    <a:pt x="4925" y="617"/>
                  </a:cubicBezTo>
                  <a:cubicBezTo>
                    <a:pt x="4803" y="732"/>
                    <a:pt x="4638" y="821"/>
                    <a:pt x="4420" y="895"/>
                  </a:cubicBezTo>
                  <a:cubicBezTo>
                    <a:pt x="4240" y="956"/>
                    <a:pt x="4043" y="1005"/>
                    <a:pt x="3805" y="1046"/>
                  </a:cubicBezTo>
                  <a:cubicBezTo>
                    <a:pt x="3645" y="1075"/>
                    <a:pt x="3486" y="1098"/>
                    <a:pt x="3324" y="1122"/>
                  </a:cubicBezTo>
                  <a:lnTo>
                    <a:pt x="3166" y="1148"/>
                  </a:lnTo>
                  <a:cubicBezTo>
                    <a:pt x="2998" y="1175"/>
                    <a:pt x="2798" y="1208"/>
                    <a:pt x="2603" y="1265"/>
                  </a:cubicBezTo>
                  <a:cubicBezTo>
                    <a:pt x="2452" y="1312"/>
                    <a:pt x="2303" y="1372"/>
                    <a:pt x="2157" y="1444"/>
                  </a:cubicBezTo>
                  <a:cubicBezTo>
                    <a:pt x="2009" y="1517"/>
                    <a:pt x="1867" y="1596"/>
                    <a:pt x="1738" y="1674"/>
                  </a:cubicBezTo>
                  <a:lnTo>
                    <a:pt x="1669" y="1716"/>
                  </a:lnTo>
                  <a:cubicBezTo>
                    <a:pt x="1419" y="1861"/>
                    <a:pt x="1159" y="2011"/>
                    <a:pt x="886" y="2125"/>
                  </a:cubicBezTo>
                  <a:cubicBezTo>
                    <a:pt x="875" y="2131"/>
                    <a:pt x="865" y="2132"/>
                    <a:pt x="853" y="2132"/>
                  </a:cubicBezTo>
                  <a:cubicBezTo>
                    <a:pt x="843" y="2132"/>
                    <a:pt x="833" y="2129"/>
                    <a:pt x="825" y="2126"/>
                  </a:cubicBezTo>
                  <a:cubicBezTo>
                    <a:pt x="804" y="2139"/>
                    <a:pt x="786" y="2151"/>
                    <a:pt x="766" y="2162"/>
                  </a:cubicBezTo>
                  <a:cubicBezTo>
                    <a:pt x="758" y="2165"/>
                    <a:pt x="751" y="2169"/>
                    <a:pt x="744" y="2169"/>
                  </a:cubicBezTo>
                  <a:cubicBezTo>
                    <a:pt x="725" y="2168"/>
                    <a:pt x="704" y="2154"/>
                    <a:pt x="695" y="2133"/>
                  </a:cubicBezTo>
                  <a:cubicBezTo>
                    <a:pt x="682" y="2109"/>
                    <a:pt x="694" y="2077"/>
                    <a:pt x="723" y="2062"/>
                  </a:cubicBezTo>
                  <a:lnTo>
                    <a:pt x="794" y="2017"/>
                  </a:lnTo>
                  <a:cubicBezTo>
                    <a:pt x="802" y="2006"/>
                    <a:pt x="812" y="1996"/>
                    <a:pt x="825" y="1988"/>
                  </a:cubicBezTo>
                  <a:lnTo>
                    <a:pt x="865" y="1967"/>
                  </a:lnTo>
                  <a:cubicBezTo>
                    <a:pt x="988" y="1876"/>
                    <a:pt x="1112" y="1767"/>
                    <a:pt x="1243" y="1631"/>
                  </a:cubicBezTo>
                  <a:cubicBezTo>
                    <a:pt x="1299" y="1575"/>
                    <a:pt x="1353" y="1520"/>
                    <a:pt x="1405" y="1463"/>
                  </a:cubicBezTo>
                  <a:cubicBezTo>
                    <a:pt x="1490" y="1372"/>
                    <a:pt x="1576" y="1283"/>
                    <a:pt x="1665" y="1197"/>
                  </a:cubicBezTo>
                  <a:cubicBezTo>
                    <a:pt x="1781" y="1085"/>
                    <a:pt x="1939" y="943"/>
                    <a:pt x="2126" y="841"/>
                  </a:cubicBezTo>
                  <a:cubicBezTo>
                    <a:pt x="2218" y="791"/>
                    <a:pt x="2310" y="752"/>
                    <a:pt x="2406" y="720"/>
                  </a:cubicBezTo>
                  <a:cubicBezTo>
                    <a:pt x="2488" y="694"/>
                    <a:pt x="2571" y="677"/>
                    <a:pt x="2653" y="661"/>
                  </a:cubicBezTo>
                  <a:lnTo>
                    <a:pt x="2850" y="624"/>
                  </a:lnTo>
                  <a:cubicBezTo>
                    <a:pt x="3170" y="561"/>
                    <a:pt x="3500" y="496"/>
                    <a:pt x="3831" y="454"/>
                  </a:cubicBezTo>
                  <a:cubicBezTo>
                    <a:pt x="4061" y="426"/>
                    <a:pt x="4237" y="414"/>
                    <a:pt x="4401" y="414"/>
                  </a:cubicBezTo>
                  <a:close/>
                  <a:moveTo>
                    <a:pt x="4513" y="0"/>
                  </a:moveTo>
                  <a:cubicBezTo>
                    <a:pt x="4411" y="0"/>
                    <a:pt x="4310" y="5"/>
                    <a:pt x="4208" y="11"/>
                  </a:cubicBezTo>
                  <a:cubicBezTo>
                    <a:pt x="4025" y="24"/>
                    <a:pt x="3836" y="42"/>
                    <a:pt x="3653" y="62"/>
                  </a:cubicBezTo>
                  <a:lnTo>
                    <a:pt x="3602" y="67"/>
                  </a:lnTo>
                  <a:cubicBezTo>
                    <a:pt x="3361" y="92"/>
                    <a:pt x="3103" y="124"/>
                    <a:pt x="2857" y="182"/>
                  </a:cubicBezTo>
                  <a:cubicBezTo>
                    <a:pt x="2647" y="230"/>
                    <a:pt x="2439" y="301"/>
                    <a:pt x="2238" y="388"/>
                  </a:cubicBezTo>
                  <a:cubicBezTo>
                    <a:pt x="1915" y="529"/>
                    <a:pt x="1607" y="749"/>
                    <a:pt x="1320" y="1043"/>
                  </a:cubicBezTo>
                  <a:cubicBezTo>
                    <a:pt x="1051" y="1321"/>
                    <a:pt x="826" y="1637"/>
                    <a:pt x="609" y="1941"/>
                  </a:cubicBezTo>
                  <a:lnTo>
                    <a:pt x="565" y="2003"/>
                  </a:lnTo>
                  <a:lnTo>
                    <a:pt x="497" y="2093"/>
                  </a:lnTo>
                  <a:lnTo>
                    <a:pt x="481" y="2115"/>
                  </a:lnTo>
                  <a:cubicBezTo>
                    <a:pt x="420" y="2204"/>
                    <a:pt x="356" y="2291"/>
                    <a:pt x="292" y="2378"/>
                  </a:cubicBezTo>
                  <a:cubicBezTo>
                    <a:pt x="236" y="2471"/>
                    <a:pt x="177" y="2564"/>
                    <a:pt x="115" y="2656"/>
                  </a:cubicBezTo>
                  <a:cubicBezTo>
                    <a:pt x="98" y="2681"/>
                    <a:pt x="82" y="2708"/>
                    <a:pt x="63" y="2734"/>
                  </a:cubicBezTo>
                  <a:cubicBezTo>
                    <a:pt x="43" y="2767"/>
                    <a:pt x="22" y="2803"/>
                    <a:pt x="0" y="2837"/>
                  </a:cubicBezTo>
                  <a:cubicBezTo>
                    <a:pt x="3" y="2843"/>
                    <a:pt x="6" y="2849"/>
                    <a:pt x="10" y="2853"/>
                  </a:cubicBezTo>
                  <a:cubicBezTo>
                    <a:pt x="39" y="2896"/>
                    <a:pt x="78" y="2925"/>
                    <a:pt x="125" y="2935"/>
                  </a:cubicBezTo>
                  <a:cubicBezTo>
                    <a:pt x="137" y="2936"/>
                    <a:pt x="149" y="2939"/>
                    <a:pt x="164" y="2941"/>
                  </a:cubicBezTo>
                  <a:cubicBezTo>
                    <a:pt x="214" y="2843"/>
                    <a:pt x="273" y="2750"/>
                    <a:pt x="348" y="2666"/>
                  </a:cubicBezTo>
                  <a:cubicBezTo>
                    <a:pt x="424" y="2580"/>
                    <a:pt x="517" y="2503"/>
                    <a:pt x="622" y="2451"/>
                  </a:cubicBezTo>
                  <a:cubicBezTo>
                    <a:pt x="721" y="2402"/>
                    <a:pt x="825" y="2369"/>
                    <a:pt x="934" y="2352"/>
                  </a:cubicBezTo>
                  <a:cubicBezTo>
                    <a:pt x="1018" y="2340"/>
                    <a:pt x="1104" y="2334"/>
                    <a:pt x="1189" y="2334"/>
                  </a:cubicBezTo>
                  <a:cubicBezTo>
                    <a:pt x="1219" y="2334"/>
                    <a:pt x="1248" y="2335"/>
                    <a:pt x="1277" y="2336"/>
                  </a:cubicBezTo>
                  <a:cubicBezTo>
                    <a:pt x="1530" y="2347"/>
                    <a:pt x="1780" y="2391"/>
                    <a:pt x="2032" y="2408"/>
                  </a:cubicBezTo>
                  <a:cubicBezTo>
                    <a:pt x="2142" y="2416"/>
                    <a:pt x="2253" y="2420"/>
                    <a:pt x="2363" y="2420"/>
                  </a:cubicBezTo>
                  <a:cubicBezTo>
                    <a:pt x="2424" y="2420"/>
                    <a:pt x="2486" y="2419"/>
                    <a:pt x="2547" y="2416"/>
                  </a:cubicBezTo>
                  <a:cubicBezTo>
                    <a:pt x="2720" y="2411"/>
                    <a:pt x="2894" y="2393"/>
                    <a:pt x="3069" y="2370"/>
                  </a:cubicBezTo>
                  <a:cubicBezTo>
                    <a:pt x="3062" y="2370"/>
                    <a:pt x="3055" y="2372"/>
                    <a:pt x="3049" y="2372"/>
                  </a:cubicBezTo>
                  <a:cubicBezTo>
                    <a:pt x="3227" y="2349"/>
                    <a:pt x="3403" y="2320"/>
                    <a:pt x="3579" y="2291"/>
                  </a:cubicBezTo>
                  <a:cubicBezTo>
                    <a:pt x="3746" y="2267"/>
                    <a:pt x="3914" y="2244"/>
                    <a:pt x="4082" y="2214"/>
                  </a:cubicBezTo>
                  <a:cubicBezTo>
                    <a:pt x="4315" y="2171"/>
                    <a:pt x="4546" y="2112"/>
                    <a:pt x="4767" y="2024"/>
                  </a:cubicBezTo>
                  <a:cubicBezTo>
                    <a:pt x="4909" y="1963"/>
                    <a:pt x="5044" y="1891"/>
                    <a:pt x="5168" y="1797"/>
                  </a:cubicBezTo>
                  <a:lnTo>
                    <a:pt x="5168" y="1797"/>
                  </a:lnTo>
                  <a:cubicBezTo>
                    <a:pt x="5161" y="1803"/>
                    <a:pt x="5154" y="1809"/>
                    <a:pt x="5146" y="1816"/>
                  </a:cubicBezTo>
                  <a:cubicBezTo>
                    <a:pt x="5234" y="1747"/>
                    <a:pt x="5313" y="1672"/>
                    <a:pt x="5382" y="1586"/>
                  </a:cubicBezTo>
                  <a:cubicBezTo>
                    <a:pt x="5441" y="1507"/>
                    <a:pt x="5490" y="1424"/>
                    <a:pt x="5527" y="1332"/>
                  </a:cubicBezTo>
                  <a:cubicBezTo>
                    <a:pt x="5566" y="1234"/>
                    <a:pt x="5592" y="1133"/>
                    <a:pt x="5609" y="1027"/>
                  </a:cubicBezTo>
                  <a:lnTo>
                    <a:pt x="5609" y="1027"/>
                  </a:lnTo>
                  <a:cubicBezTo>
                    <a:pt x="5608" y="1031"/>
                    <a:pt x="5608" y="1034"/>
                    <a:pt x="5607" y="1038"/>
                  </a:cubicBezTo>
                  <a:cubicBezTo>
                    <a:pt x="5609" y="1029"/>
                    <a:pt x="5612" y="1020"/>
                    <a:pt x="5612" y="1009"/>
                  </a:cubicBezTo>
                  <a:lnTo>
                    <a:pt x="5612" y="1009"/>
                  </a:lnTo>
                  <a:cubicBezTo>
                    <a:pt x="5611" y="1015"/>
                    <a:pt x="5610" y="1021"/>
                    <a:pt x="5609" y="1027"/>
                  </a:cubicBezTo>
                  <a:lnTo>
                    <a:pt x="5609" y="1027"/>
                  </a:lnTo>
                  <a:cubicBezTo>
                    <a:pt x="5633" y="843"/>
                    <a:pt x="5627" y="656"/>
                    <a:pt x="5602" y="473"/>
                  </a:cubicBezTo>
                  <a:cubicBezTo>
                    <a:pt x="5602" y="469"/>
                    <a:pt x="5602" y="467"/>
                    <a:pt x="5600" y="463"/>
                  </a:cubicBezTo>
                  <a:lnTo>
                    <a:pt x="5600" y="462"/>
                  </a:lnTo>
                  <a:cubicBezTo>
                    <a:pt x="5592" y="406"/>
                    <a:pt x="5580" y="351"/>
                    <a:pt x="5570" y="295"/>
                  </a:cubicBezTo>
                  <a:cubicBezTo>
                    <a:pt x="5497" y="225"/>
                    <a:pt x="5408" y="167"/>
                    <a:pt x="5310" y="126"/>
                  </a:cubicBezTo>
                  <a:cubicBezTo>
                    <a:pt x="5169" y="67"/>
                    <a:pt x="5004" y="29"/>
                    <a:pt x="4789" y="9"/>
                  </a:cubicBezTo>
                  <a:cubicBezTo>
                    <a:pt x="4708" y="2"/>
                    <a:pt x="4629" y="1"/>
                    <a:pt x="4549" y="1"/>
                  </a:cubicBezTo>
                  <a:cubicBezTo>
                    <a:pt x="4537" y="0"/>
                    <a:pt x="4525" y="0"/>
                    <a:pt x="4513" y="0"/>
                  </a:cubicBezTo>
                  <a:close/>
                </a:path>
              </a:pathLst>
            </a:custGeom>
            <a:solidFill>
              <a:srgbClr val="739F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2" name="Google Shape;2962;p11"/>
            <p:cNvSpPr/>
            <p:nvPr/>
          </p:nvSpPr>
          <p:spPr>
            <a:xfrm rot="-3917594">
              <a:off x="8902164" y="3082544"/>
              <a:ext cx="43" cy="170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1"/>
                  </a:lnTo>
                  <a:lnTo>
                    <a:pt x="1" y="4"/>
                  </a:lnTo>
                  <a:close/>
                </a:path>
              </a:pathLst>
            </a:custGeom>
            <a:solidFill>
              <a:srgbClr val="739F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3" name="Google Shape;2963;p11"/>
            <p:cNvSpPr/>
            <p:nvPr/>
          </p:nvSpPr>
          <p:spPr>
            <a:xfrm rot="-3917594">
              <a:off x="8793482" y="3167518"/>
              <a:ext cx="182159" cy="74643"/>
            </a:xfrm>
            <a:custGeom>
              <a:avLst/>
              <a:gdLst/>
              <a:ahLst/>
              <a:cxnLst/>
              <a:rect l="l" t="t" r="r" b="b"/>
              <a:pathLst>
                <a:path w="4278" h="1753" extrusionOk="0">
                  <a:moveTo>
                    <a:pt x="3720" y="0"/>
                  </a:moveTo>
                  <a:cubicBezTo>
                    <a:pt x="3555" y="0"/>
                    <a:pt x="3380" y="12"/>
                    <a:pt x="3149" y="40"/>
                  </a:cubicBezTo>
                  <a:cubicBezTo>
                    <a:pt x="2820" y="82"/>
                    <a:pt x="2488" y="147"/>
                    <a:pt x="2168" y="208"/>
                  </a:cubicBezTo>
                  <a:lnTo>
                    <a:pt x="1970" y="246"/>
                  </a:lnTo>
                  <a:cubicBezTo>
                    <a:pt x="1889" y="260"/>
                    <a:pt x="1804" y="276"/>
                    <a:pt x="1724" y="303"/>
                  </a:cubicBezTo>
                  <a:cubicBezTo>
                    <a:pt x="1628" y="333"/>
                    <a:pt x="1536" y="374"/>
                    <a:pt x="1444" y="425"/>
                  </a:cubicBezTo>
                  <a:cubicBezTo>
                    <a:pt x="1257" y="527"/>
                    <a:pt x="1099" y="670"/>
                    <a:pt x="983" y="780"/>
                  </a:cubicBezTo>
                  <a:cubicBezTo>
                    <a:pt x="892" y="866"/>
                    <a:pt x="809" y="957"/>
                    <a:pt x="723" y="1046"/>
                  </a:cubicBezTo>
                  <a:cubicBezTo>
                    <a:pt x="668" y="1103"/>
                    <a:pt x="615" y="1159"/>
                    <a:pt x="561" y="1215"/>
                  </a:cubicBezTo>
                  <a:cubicBezTo>
                    <a:pt x="430" y="1352"/>
                    <a:pt x="306" y="1461"/>
                    <a:pt x="184" y="1551"/>
                  </a:cubicBezTo>
                  <a:lnTo>
                    <a:pt x="143" y="1573"/>
                  </a:lnTo>
                  <a:cubicBezTo>
                    <a:pt x="130" y="1580"/>
                    <a:pt x="120" y="1589"/>
                    <a:pt x="112" y="1602"/>
                  </a:cubicBezTo>
                  <a:lnTo>
                    <a:pt x="41" y="1646"/>
                  </a:lnTo>
                  <a:cubicBezTo>
                    <a:pt x="12" y="1662"/>
                    <a:pt x="0" y="1692"/>
                    <a:pt x="13" y="1719"/>
                  </a:cubicBezTo>
                  <a:cubicBezTo>
                    <a:pt x="22" y="1738"/>
                    <a:pt x="43" y="1753"/>
                    <a:pt x="64" y="1753"/>
                  </a:cubicBezTo>
                  <a:cubicBezTo>
                    <a:pt x="72" y="1753"/>
                    <a:pt x="79" y="1750"/>
                    <a:pt x="85" y="1747"/>
                  </a:cubicBezTo>
                  <a:cubicBezTo>
                    <a:pt x="105" y="1735"/>
                    <a:pt x="127" y="1724"/>
                    <a:pt x="144" y="1711"/>
                  </a:cubicBezTo>
                  <a:cubicBezTo>
                    <a:pt x="151" y="1714"/>
                    <a:pt x="163" y="1717"/>
                    <a:pt x="171" y="1717"/>
                  </a:cubicBezTo>
                  <a:cubicBezTo>
                    <a:pt x="181" y="1717"/>
                    <a:pt x="193" y="1714"/>
                    <a:pt x="203" y="1709"/>
                  </a:cubicBezTo>
                  <a:cubicBezTo>
                    <a:pt x="476" y="1596"/>
                    <a:pt x="734" y="1445"/>
                    <a:pt x="986" y="1300"/>
                  </a:cubicBezTo>
                  <a:lnTo>
                    <a:pt x="1057" y="1258"/>
                  </a:lnTo>
                  <a:cubicBezTo>
                    <a:pt x="1187" y="1182"/>
                    <a:pt x="1329" y="1102"/>
                    <a:pt x="1477" y="1029"/>
                  </a:cubicBezTo>
                  <a:cubicBezTo>
                    <a:pt x="1622" y="955"/>
                    <a:pt x="1771" y="895"/>
                    <a:pt x="1922" y="849"/>
                  </a:cubicBezTo>
                  <a:cubicBezTo>
                    <a:pt x="2117" y="792"/>
                    <a:pt x="2317" y="757"/>
                    <a:pt x="2485" y="730"/>
                  </a:cubicBezTo>
                  <a:lnTo>
                    <a:pt x="2643" y="707"/>
                  </a:lnTo>
                  <a:cubicBezTo>
                    <a:pt x="2803" y="682"/>
                    <a:pt x="2965" y="658"/>
                    <a:pt x="3124" y="629"/>
                  </a:cubicBezTo>
                  <a:cubicBezTo>
                    <a:pt x="3363" y="589"/>
                    <a:pt x="3560" y="540"/>
                    <a:pt x="3739" y="479"/>
                  </a:cubicBezTo>
                  <a:cubicBezTo>
                    <a:pt x="3957" y="405"/>
                    <a:pt x="4123" y="313"/>
                    <a:pt x="4245" y="201"/>
                  </a:cubicBezTo>
                  <a:cubicBezTo>
                    <a:pt x="4266" y="181"/>
                    <a:pt x="4278" y="152"/>
                    <a:pt x="4273" y="125"/>
                  </a:cubicBezTo>
                  <a:cubicBezTo>
                    <a:pt x="4268" y="96"/>
                    <a:pt x="4246" y="69"/>
                    <a:pt x="4220" y="62"/>
                  </a:cubicBezTo>
                  <a:cubicBezTo>
                    <a:pt x="4055" y="10"/>
                    <a:pt x="3886" y="2"/>
                    <a:pt x="3756" y="0"/>
                  </a:cubicBezTo>
                  <a:close/>
                </a:path>
              </a:pathLst>
            </a:custGeom>
            <a:solidFill>
              <a:srgbClr val="C0DD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4" name="Google Shape;2964;p11"/>
            <p:cNvSpPr/>
            <p:nvPr/>
          </p:nvSpPr>
          <p:spPr>
            <a:xfrm rot="-3917594">
              <a:off x="8658883" y="3351141"/>
              <a:ext cx="127315" cy="115691"/>
            </a:xfrm>
            <a:custGeom>
              <a:avLst/>
              <a:gdLst/>
              <a:ahLst/>
              <a:cxnLst/>
              <a:rect l="l" t="t" r="r" b="b"/>
              <a:pathLst>
                <a:path w="2990" h="2717" extrusionOk="0">
                  <a:moveTo>
                    <a:pt x="2619" y="1"/>
                  </a:moveTo>
                  <a:cubicBezTo>
                    <a:pt x="2542" y="1"/>
                    <a:pt x="2466" y="11"/>
                    <a:pt x="2397" y="28"/>
                  </a:cubicBezTo>
                  <a:cubicBezTo>
                    <a:pt x="2265" y="61"/>
                    <a:pt x="2138" y="130"/>
                    <a:pt x="2019" y="240"/>
                  </a:cubicBezTo>
                  <a:cubicBezTo>
                    <a:pt x="1916" y="337"/>
                    <a:pt x="1831" y="452"/>
                    <a:pt x="1740" y="581"/>
                  </a:cubicBezTo>
                  <a:lnTo>
                    <a:pt x="1723" y="608"/>
                  </a:lnTo>
                  <a:cubicBezTo>
                    <a:pt x="1644" y="723"/>
                    <a:pt x="1564" y="841"/>
                    <a:pt x="1470" y="948"/>
                  </a:cubicBezTo>
                  <a:cubicBezTo>
                    <a:pt x="1401" y="1025"/>
                    <a:pt x="1331" y="1085"/>
                    <a:pt x="1258" y="1134"/>
                  </a:cubicBezTo>
                  <a:cubicBezTo>
                    <a:pt x="1230" y="1150"/>
                    <a:pt x="1190" y="1171"/>
                    <a:pt x="1149" y="1188"/>
                  </a:cubicBezTo>
                  <a:cubicBezTo>
                    <a:pt x="1111" y="1198"/>
                    <a:pt x="1072" y="1206"/>
                    <a:pt x="1027" y="1210"/>
                  </a:cubicBezTo>
                  <a:lnTo>
                    <a:pt x="956" y="1210"/>
                  </a:lnTo>
                  <a:cubicBezTo>
                    <a:pt x="919" y="1210"/>
                    <a:pt x="881" y="1210"/>
                    <a:pt x="843" y="1211"/>
                  </a:cubicBezTo>
                  <a:cubicBezTo>
                    <a:pt x="768" y="1217"/>
                    <a:pt x="688" y="1247"/>
                    <a:pt x="613" y="1299"/>
                  </a:cubicBezTo>
                  <a:cubicBezTo>
                    <a:pt x="581" y="1322"/>
                    <a:pt x="551" y="1348"/>
                    <a:pt x="522" y="1375"/>
                  </a:cubicBezTo>
                  <a:cubicBezTo>
                    <a:pt x="497" y="1399"/>
                    <a:pt x="472" y="1427"/>
                    <a:pt x="451" y="1456"/>
                  </a:cubicBezTo>
                  <a:cubicBezTo>
                    <a:pt x="396" y="1520"/>
                    <a:pt x="354" y="1592"/>
                    <a:pt x="308" y="1680"/>
                  </a:cubicBezTo>
                  <a:cubicBezTo>
                    <a:pt x="237" y="1817"/>
                    <a:pt x="173" y="1980"/>
                    <a:pt x="113" y="2187"/>
                  </a:cubicBezTo>
                  <a:cubicBezTo>
                    <a:pt x="86" y="2274"/>
                    <a:pt x="63" y="2363"/>
                    <a:pt x="43" y="2452"/>
                  </a:cubicBezTo>
                  <a:lnTo>
                    <a:pt x="28" y="2485"/>
                  </a:lnTo>
                  <a:cubicBezTo>
                    <a:pt x="21" y="2500"/>
                    <a:pt x="21" y="2518"/>
                    <a:pt x="27" y="2534"/>
                  </a:cubicBezTo>
                  <a:cubicBezTo>
                    <a:pt x="17" y="2573"/>
                    <a:pt x="10" y="2617"/>
                    <a:pt x="2" y="2658"/>
                  </a:cubicBezTo>
                  <a:cubicBezTo>
                    <a:pt x="1" y="2671"/>
                    <a:pt x="5" y="2684"/>
                    <a:pt x="14" y="2696"/>
                  </a:cubicBezTo>
                  <a:cubicBezTo>
                    <a:pt x="23" y="2708"/>
                    <a:pt x="38" y="2717"/>
                    <a:pt x="53" y="2717"/>
                  </a:cubicBezTo>
                  <a:cubicBezTo>
                    <a:pt x="86" y="2717"/>
                    <a:pt x="107" y="2698"/>
                    <a:pt x="113" y="2666"/>
                  </a:cubicBezTo>
                  <a:lnTo>
                    <a:pt x="125" y="2597"/>
                  </a:lnTo>
                  <a:cubicBezTo>
                    <a:pt x="149" y="2593"/>
                    <a:pt x="168" y="2582"/>
                    <a:pt x="179" y="2561"/>
                  </a:cubicBezTo>
                  <a:cubicBezTo>
                    <a:pt x="229" y="2475"/>
                    <a:pt x="280" y="2405"/>
                    <a:pt x="331" y="2346"/>
                  </a:cubicBezTo>
                  <a:cubicBezTo>
                    <a:pt x="403" y="2270"/>
                    <a:pt x="484" y="2202"/>
                    <a:pt x="570" y="2145"/>
                  </a:cubicBezTo>
                  <a:cubicBezTo>
                    <a:pt x="705" y="2060"/>
                    <a:pt x="854" y="1996"/>
                    <a:pt x="996" y="1932"/>
                  </a:cubicBezTo>
                  <a:cubicBezTo>
                    <a:pt x="1113" y="1881"/>
                    <a:pt x="1235" y="1829"/>
                    <a:pt x="1348" y="1766"/>
                  </a:cubicBezTo>
                  <a:cubicBezTo>
                    <a:pt x="1413" y="1731"/>
                    <a:pt x="1473" y="1691"/>
                    <a:pt x="1532" y="1649"/>
                  </a:cubicBezTo>
                  <a:cubicBezTo>
                    <a:pt x="1564" y="1628"/>
                    <a:pt x="1592" y="1602"/>
                    <a:pt x="1621" y="1579"/>
                  </a:cubicBezTo>
                  <a:cubicBezTo>
                    <a:pt x="1661" y="1545"/>
                    <a:pt x="1697" y="1504"/>
                    <a:pt x="1733" y="1463"/>
                  </a:cubicBezTo>
                  <a:cubicBezTo>
                    <a:pt x="1788" y="1401"/>
                    <a:pt x="1825" y="1325"/>
                    <a:pt x="1861" y="1247"/>
                  </a:cubicBezTo>
                  <a:cubicBezTo>
                    <a:pt x="1880" y="1207"/>
                    <a:pt x="1897" y="1168"/>
                    <a:pt x="1913" y="1127"/>
                  </a:cubicBezTo>
                  <a:cubicBezTo>
                    <a:pt x="1931" y="1084"/>
                    <a:pt x="1949" y="1042"/>
                    <a:pt x="1969" y="999"/>
                  </a:cubicBezTo>
                  <a:cubicBezTo>
                    <a:pt x="1989" y="961"/>
                    <a:pt x="2012" y="926"/>
                    <a:pt x="2035" y="891"/>
                  </a:cubicBezTo>
                  <a:cubicBezTo>
                    <a:pt x="2056" y="859"/>
                    <a:pt x="2084" y="829"/>
                    <a:pt x="2109" y="799"/>
                  </a:cubicBezTo>
                  <a:cubicBezTo>
                    <a:pt x="2153" y="755"/>
                    <a:pt x="2197" y="713"/>
                    <a:pt x="2243" y="674"/>
                  </a:cubicBezTo>
                  <a:cubicBezTo>
                    <a:pt x="2300" y="627"/>
                    <a:pt x="2362" y="587"/>
                    <a:pt x="2423" y="546"/>
                  </a:cubicBezTo>
                  <a:lnTo>
                    <a:pt x="2423" y="546"/>
                  </a:lnTo>
                  <a:lnTo>
                    <a:pt x="2401" y="555"/>
                  </a:lnTo>
                  <a:cubicBezTo>
                    <a:pt x="2454" y="529"/>
                    <a:pt x="2502" y="497"/>
                    <a:pt x="2552" y="467"/>
                  </a:cubicBezTo>
                  <a:cubicBezTo>
                    <a:pt x="2688" y="385"/>
                    <a:pt x="2830" y="299"/>
                    <a:pt x="2957" y="193"/>
                  </a:cubicBezTo>
                  <a:cubicBezTo>
                    <a:pt x="2980" y="173"/>
                    <a:pt x="2990" y="141"/>
                    <a:pt x="2986" y="113"/>
                  </a:cubicBezTo>
                  <a:cubicBezTo>
                    <a:pt x="2981" y="85"/>
                    <a:pt x="2958" y="51"/>
                    <a:pt x="2928" y="44"/>
                  </a:cubicBezTo>
                  <a:cubicBezTo>
                    <a:pt x="2816" y="18"/>
                    <a:pt x="2723" y="3"/>
                    <a:pt x="2638" y="1"/>
                  </a:cubicBezTo>
                  <a:close/>
                </a:path>
              </a:pathLst>
            </a:custGeom>
            <a:solidFill>
              <a:srgbClr val="C0DD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5" name="Google Shape;2965;p11"/>
            <p:cNvSpPr/>
            <p:nvPr/>
          </p:nvSpPr>
          <p:spPr>
            <a:xfrm rot="-3917594">
              <a:off x="8237577" y="3107243"/>
              <a:ext cx="76645" cy="183053"/>
            </a:xfrm>
            <a:custGeom>
              <a:avLst/>
              <a:gdLst/>
              <a:ahLst/>
              <a:cxnLst/>
              <a:rect l="l" t="t" r="r" b="b"/>
              <a:pathLst>
                <a:path w="1800" h="4299" extrusionOk="0">
                  <a:moveTo>
                    <a:pt x="1243" y="1"/>
                  </a:moveTo>
                  <a:cubicBezTo>
                    <a:pt x="1220" y="4"/>
                    <a:pt x="1205" y="17"/>
                    <a:pt x="1198" y="35"/>
                  </a:cubicBezTo>
                  <a:cubicBezTo>
                    <a:pt x="1185" y="42"/>
                    <a:pt x="1176" y="50"/>
                    <a:pt x="1171" y="58"/>
                  </a:cubicBezTo>
                  <a:cubicBezTo>
                    <a:pt x="1156" y="80"/>
                    <a:pt x="1155" y="103"/>
                    <a:pt x="1156" y="124"/>
                  </a:cubicBezTo>
                  <a:cubicBezTo>
                    <a:pt x="1165" y="265"/>
                    <a:pt x="1179" y="404"/>
                    <a:pt x="1194" y="545"/>
                  </a:cubicBezTo>
                  <a:cubicBezTo>
                    <a:pt x="1207" y="656"/>
                    <a:pt x="1217" y="762"/>
                    <a:pt x="1222" y="865"/>
                  </a:cubicBezTo>
                  <a:cubicBezTo>
                    <a:pt x="1227" y="992"/>
                    <a:pt x="1217" y="1095"/>
                    <a:pt x="1198" y="1199"/>
                  </a:cubicBezTo>
                  <a:lnTo>
                    <a:pt x="1198" y="1200"/>
                  </a:lnTo>
                  <a:cubicBezTo>
                    <a:pt x="1166" y="1314"/>
                    <a:pt x="1126" y="1418"/>
                    <a:pt x="1066" y="1533"/>
                  </a:cubicBezTo>
                  <a:cubicBezTo>
                    <a:pt x="1037" y="1586"/>
                    <a:pt x="1014" y="1625"/>
                    <a:pt x="987" y="1667"/>
                  </a:cubicBezTo>
                  <a:lnTo>
                    <a:pt x="939" y="1744"/>
                  </a:lnTo>
                  <a:cubicBezTo>
                    <a:pt x="918" y="1777"/>
                    <a:pt x="896" y="1812"/>
                    <a:pt x="875" y="1848"/>
                  </a:cubicBezTo>
                  <a:cubicBezTo>
                    <a:pt x="815" y="1948"/>
                    <a:pt x="763" y="2060"/>
                    <a:pt x="718" y="2178"/>
                  </a:cubicBezTo>
                  <a:cubicBezTo>
                    <a:pt x="678" y="2283"/>
                    <a:pt x="652" y="2391"/>
                    <a:pt x="626" y="2491"/>
                  </a:cubicBezTo>
                  <a:cubicBezTo>
                    <a:pt x="602" y="2593"/>
                    <a:pt x="578" y="2697"/>
                    <a:pt x="555" y="2800"/>
                  </a:cubicBezTo>
                  <a:lnTo>
                    <a:pt x="545" y="2850"/>
                  </a:lnTo>
                  <a:cubicBezTo>
                    <a:pt x="517" y="2965"/>
                    <a:pt x="481" y="3080"/>
                    <a:pt x="438" y="3192"/>
                  </a:cubicBezTo>
                  <a:cubicBezTo>
                    <a:pt x="395" y="3303"/>
                    <a:pt x="345" y="3408"/>
                    <a:pt x="295" y="3513"/>
                  </a:cubicBezTo>
                  <a:lnTo>
                    <a:pt x="247" y="3607"/>
                  </a:lnTo>
                  <a:cubicBezTo>
                    <a:pt x="157" y="3793"/>
                    <a:pt x="63" y="3985"/>
                    <a:pt x="7" y="4186"/>
                  </a:cubicBezTo>
                  <a:cubicBezTo>
                    <a:pt x="2" y="4201"/>
                    <a:pt x="0" y="4215"/>
                    <a:pt x="3" y="4229"/>
                  </a:cubicBezTo>
                  <a:cubicBezTo>
                    <a:pt x="7" y="4248"/>
                    <a:pt x="20" y="4268"/>
                    <a:pt x="36" y="4282"/>
                  </a:cubicBezTo>
                  <a:cubicBezTo>
                    <a:pt x="50" y="4294"/>
                    <a:pt x="68" y="4298"/>
                    <a:pt x="86" y="4298"/>
                  </a:cubicBezTo>
                  <a:cubicBezTo>
                    <a:pt x="124" y="4294"/>
                    <a:pt x="139" y="4280"/>
                    <a:pt x="152" y="4265"/>
                  </a:cubicBezTo>
                  <a:cubicBezTo>
                    <a:pt x="279" y="4116"/>
                    <a:pt x="389" y="3971"/>
                    <a:pt x="491" y="3820"/>
                  </a:cubicBezTo>
                  <a:cubicBezTo>
                    <a:pt x="599" y="3658"/>
                    <a:pt x="691" y="3492"/>
                    <a:pt x="769" y="3353"/>
                  </a:cubicBezTo>
                  <a:cubicBezTo>
                    <a:pt x="853" y="3197"/>
                    <a:pt x="934" y="3037"/>
                    <a:pt x="1013" y="2879"/>
                  </a:cubicBezTo>
                  <a:cubicBezTo>
                    <a:pt x="1093" y="2721"/>
                    <a:pt x="1172" y="2560"/>
                    <a:pt x="1257" y="2405"/>
                  </a:cubicBezTo>
                  <a:cubicBezTo>
                    <a:pt x="1307" y="2309"/>
                    <a:pt x="1363" y="2207"/>
                    <a:pt x="1425" y="2112"/>
                  </a:cubicBezTo>
                  <a:cubicBezTo>
                    <a:pt x="1464" y="2055"/>
                    <a:pt x="1507" y="2000"/>
                    <a:pt x="1548" y="1947"/>
                  </a:cubicBezTo>
                  <a:lnTo>
                    <a:pt x="1603" y="1878"/>
                  </a:lnTo>
                  <a:cubicBezTo>
                    <a:pt x="1663" y="1799"/>
                    <a:pt x="1706" y="1732"/>
                    <a:pt x="1738" y="1660"/>
                  </a:cubicBezTo>
                  <a:cubicBezTo>
                    <a:pt x="1774" y="1581"/>
                    <a:pt x="1791" y="1483"/>
                    <a:pt x="1796" y="1364"/>
                  </a:cubicBezTo>
                  <a:cubicBezTo>
                    <a:pt x="1800" y="1138"/>
                    <a:pt x="1709" y="930"/>
                    <a:pt x="1629" y="772"/>
                  </a:cubicBezTo>
                  <a:cubicBezTo>
                    <a:pt x="1597" y="713"/>
                    <a:pt x="1566" y="657"/>
                    <a:pt x="1533" y="600"/>
                  </a:cubicBezTo>
                  <a:cubicBezTo>
                    <a:pt x="1510" y="557"/>
                    <a:pt x="1485" y="514"/>
                    <a:pt x="1461" y="470"/>
                  </a:cubicBezTo>
                  <a:cubicBezTo>
                    <a:pt x="1406" y="367"/>
                    <a:pt x="1363" y="272"/>
                    <a:pt x="1332" y="180"/>
                  </a:cubicBezTo>
                  <a:cubicBezTo>
                    <a:pt x="1329" y="154"/>
                    <a:pt x="1327" y="130"/>
                    <a:pt x="1324" y="104"/>
                  </a:cubicBezTo>
                  <a:cubicBezTo>
                    <a:pt x="1323" y="81"/>
                    <a:pt x="1314" y="65"/>
                    <a:pt x="1300" y="53"/>
                  </a:cubicBezTo>
                  <a:cubicBezTo>
                    <a:pt x="1296" y="18"/>
                    <a:pt x="1273" y="1"/>
                    <a:pt x="1248" y="1"/>
                  </a:cubicBezTo>
                  <a:close/>
                </a:path>
              </a:pathLst>
            </a:custGeom>
            <a:solidFill>
              <a:srgbClr val="C0DD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6" name="Google Shape;2966;p11"/>
            <p:cNvSpPr/>
            <p:nvPr/>
          </p:nvSpPr>
          <p:spPr>
            <a:xfrm rot="-3917594">
              <a:off x="8281779" y="3438261"/>
              <a:ext cx="36278" cy="152140"/>
            </a:xfrm>
            <a:custGeom>
              <a:avLst/>
              <a:gdLst/>
              <a:ahLst/>
              <a:cxnLst/>
              <a:rect l="l" t="t" r="r" b="b"/>
              <a:pathLst>
                <a:path w="852" h="3573" extrusionOk="0">
                  <a:moveTo>
                    <a:pt x="486" y="1"/>
                  </a:moveTo>
                  <a:cubicBezTo>
                    <a:pt x="463" y="5"/>
                    <a:pt x="450" y="16"/>
                    <a:pt x="436" y="31"/>
                  </a:cubicBezTo>
                  <a:cubicBezTo>
                    <a:pt x="384" y="87"/>
                    <a:pt x="335" y="144"/>
                    <a:pt x="288" y="207"/>
                  </a:cubicBezTo>
                  <a:cubicBezTo>
                    <a:pt x="251" y="258"/>
                    <a:pt x="215" y="315"/>
                    <a:pt x="180" y="380"/>
                  </a:cubicBezTo>
                  <a:cubicBezTo>
                    <a:pt x="119" y="499"/>
                    <a:pt x="71" y="624"/>
                    <a:pt x="42" y="749"/>
                  </a:cubicBezTo>
                  <a:cubicBezTo>
                    <a:pt x="14" y="877"/>
                    <a:pt x="1" y="1010"/>
                    <a:pt x="1" y="1145"/>
                  </a:cubicBezTo>
                  <a:cubicBezTo>
                    <a:pt x="1" y="1275"/>
                    <a:pt x="15" y="1414"/>
                    <a:pt x="44" y="1572"/>
                  </a:cubicBezTo>
                  <a:cubicBezTo>
                    <a:pt x="94" y="1852"/>
                    <a:pt x="187" y="2125"/>
                    <a:pt x="279" y="2381"/>
                  </a:cubicBezTo>
                  <a:cubicBezTo>
                    <a:pt x="310" y="2465"/>
                    <a:pt x="341" y="2550"/>
                    <a:pt x="373" y="2635"/>
                  </a:cubicBezTo>
                  <a:cubicBezTo>
                    <a:pt x="439" y="2816"/>
                    <a:pt x="509" y="3004"/>
                    <a:pt x="568" y="3191"/>
                  </a:cubicBezTo>
                  <a:cubicBezTo>
                    <a:pt x="600" y="3290"/>
                    <a:pt x="631" y="3406"/>
                    <a:pt x="657" y="3528"/>
                  </a:cubicBezTo>
                  <a:cubicBezTo>
                    <a:pt x="661" y="3555"/>
                    <a:pt x="686" y="3573"/>
                    <a:pt x="710" y="3573"/>
                  </a:cubicBezTo>
                  <a:cubicBezTo>
                    <a:pt x="733" y="3570"/>
                    <a:pt x="746" y="3561"/>
                    <a:pt x="755" y="3548"/>
                  </a:cubicBezTo>
                  <a:cubicBezTo>
                    <a:pt x="765" y="3535"/>
                    <a:pt x="766" y="3522"/>
                    <a:pt x="765" y="3508"/>
                  </a:cubicBezTo>
                  <a:cubicBezTo>
                    <a:pt x="772" y="3491"/>
                    <a:pt x="782" y="3475"/>
                    <a:pt x="782" y="3456"/>
                  </a:cubicBezTo>
                  <a:cubicBezTo>
                    <a:pt x="781" y="3254"/>
                    <a:pt x="795" y="3047"/>
                    <a:pt x="809" y="2847"/>
                  </a:cubicBezTo>
                  <a:lnTo>
                    <a:pt x="822" y="2663"/>
                  </a:lnTo>
                  <a:cubicBezTo>
                    <a:pt x="838" y="2416"/>
                    <a:pt x="851" y="2129"/>
                    <a:pt x="811" y="1848"/>
                  </a:cubicBezTo>
                  <a:cubicBezTo>
                    <a:pt x="804" y="1795"/>
                    <a:pt x="791" y="1741"/>
                    <a:pt x="781" y="1688"/>
                  </a:cubicBezTo>
                  <a:lnTo>
                    <a:pt x="775" y="1667"/>
                  </a:lnTo>
                  <a:lnTo>
                    <a:pt x="726" y="1457"/>
                  </a:lnTo>
                  <a:cubicBezTo>
                    <a:pt x="702" y="1342"/>
                    <a:pt x="676" y="1227"/>
                    <a:pt x="654" y="1109"/>
                  </a:cubicBezTo>
                  <a:cubicBezTo>
                    <a:pt x="615" y="894"/>
                    <a:pt x="590" y="670"/>
                    <a:pt x="581" y="442"/>
                  </a:cubicBezTo>
                  <a:cubicBezTo>
                    <a:pt x="575" y="322"/>
                    <a:pt x="575" y="203"/>
                    <a:pt x="575" y="82"/>
                  </a:cubicBezTo>
                  <a:cubicBezTo>
                    <a:pt x="578" y="71"/>
                    <a:pt x="575" y="57"/>
                    <a:pt x="568" y="42"/>
                  </a:cubicBezTo>
                  <a:cubicBezTo>
                    <a:pt x="559" y="24"/>
                    <a:pt x="545" y="9"/>
                    <a:pt x="525" y="1"/>
                  </a:cubicBezTo>
                  <a:close/>
                </a:path>
              </a:pathLst>
            </a:custGeom>
            <a:solidFill>
              <a:srgbClr val="C0DD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7" name="Google Shape;2967;p11"/>
            <p:cNvSpPr/>
            <p:nvPr/>
          </p:nvSpPr>
          <p:spPr>
            <a:xfrm rot="-3917594">
              <a:off x="8173821" y="2708342"/>
              <a:ext cx="82138" cy="97424"/>
            </a:xfrm>
            <a:custGeom>
              <a:avLst/>
              <a:gdLst/>
              <a:ahLst/>
              <a:cxnLst/>
              <a:rect l="l" t="t" r="r" b="b"/>
              <a:pathLst>
                <a:path w="1929" h="2288" extrusionOk="0">
                  <a:moveTo>
                    <a:pt x="1738" y="1"/>
                  </a:moveTo>
                  <a:cubicBezTo>
                    <a:pt x="1716" y="1"/>
                    <a:pt x="1695" y="15"/>
                    <a:pt x="1682" y="40"/>
                  </a:cubicBezTo>
                  <a:cubicBezTo>
                    <a:pt x="1639" y="133"/>
                    <a:pt x="1606" y="231"/>
                    <a:pt x="1575" y="325"/>
                  </a:cubicBezTo>
                  <a:cubicBezTo>
                    <a:pt x="1543" y="423"/>
                    <a:pt x="1509" y="524"/>
                    <a:pt x="1466" y="617"/>
                  </a:cubicBezTo>
                  <a:cubicBezTo>
                    <a:pt x="1451" y="646"/>
                    <a:pt x="1434" y="674"/>
                    <a:pt x="1417" y="703"/>
                  </a:cubicBezTo>
                  <a:cubicBezTo>
                    <a:pt x="1391" y="748"/>
                    <a:pt x="1359" y="786"/>
                    <a:pt x="1326" y="827"/>
                  </a:cubicBezTo>
                  <a:cubicBezTo>
                    <a:pt x="1286" y="875"/>
                    <a:pt x="1229" y="933"/>
                    <a:pt x="1161" y="987"/>
                  </a:cubicBezTo>
                  <a:cubicBezTo>
                    <a:pt x="1104" y="1038"/>
                    <a:pt x="1042" y="1081"/>
                    <a:pt x="979" y="1127"/>
                  </a:cubicBezTo>
                  <a:lnTo>
                    <a:pt x="855" y="1209"/>
                  </a:lnTo>
                  <a:cubicBezTo>
                    <a:pt x="798" y="1249"/>
                    <a:pt x="737" y="1286"/>
                    <a:pt x="680" y="1325"/>
                  </a:cubicBezTo>
                  <a:cubicBezTo>
                    <a:pt x="575" y="1397"/>
                    <a:pt x="472" y="1482"/>
                    <a:pt x="374" y="1573"/>
                  </a:cubicBezTo>
                  <a:cubicBezTo>
                    <a:pt x="282" y="1658"/>
                    <a:pt x="203" y="1752"/>
                    <a:pt x="140" y="1852"/>
                  </a:cubicBezTo>
                  <a:cubicBezTo>
                    <a:pt x="72" y="1960"/>
                    <a:pt x="34" y="2085"/>
                    <a:pt x="9" y="2184"/>
                  </a:cubicBezTo>
                  <a:cubicBezTo>
                    <a:pt x="1" y="2221"/>
                    <a:pt x="11" y="2256"/>
                    <a:pt x="39" y="2276"/>
                  </a:cubicBezTo>
                  <a:cubicBezTo>
                    <a:pt x="52" y="2284"/>
                    <a:pt x="67" y="2287"/>
                    <a:pt x="82" y="2287"/>
                  </a:cubicBezTo>
                  <a:cubicBezTo>
                    <a:pt x="103" y="2287"/>
                    <a:pt x="120" y="2280"/>
                    <a:pt x="137" y="2269"/>
                  </a:cubicBezTo>
                  <a:cubicBezTo>
                    <a:pt x="166" y="2244"/>
                    <a:pt x="192" y="2220"/>
                    <a:pt x="219" y="2194"/>
                  </a:cubicBezTo>
                  <a:lnTo>
                    <a:pt x="242" y="2172"/>
                  </a:lnTo>
                  <a:cubicBezTo>
                    <a:pt x="271" y="2147"/>
                    <a:pt x="299" y="2122"/>
                    <a:pt x="328" y="2098"/>
                  </a:cubicBezTo>
                  <a:lnTo>
                    <a:pt x="350" y="2078"/>
                  </a:lnTo>
                  <a:cubicBezTo>
                    <a:pt x="421" y="2017"/>
                    <a:pt x="499" y="1960"/>
                    <a:pt x="578" y="1905"/>
                  </a:cubicBezTo>
                  <a:lnTo>
                    <a:pt x="651" y="1856"/>
                  </a:lnTo>
                  <a:cubicBezTo>
                    <a:pt x="671" y="1845"/>
                    <a:pt x="683" y="1832"/>
                    <a:pt x="690" y="1813"/>
                  </a:cubicBezTo>
                  <a:cubicBezTo>
                    <a:pt x="759" y="1770"/>
                    <a:pt x="831" y="1730"/>
                    <a:pt x="905" y="1687"/>
                  </a:cubicBezTo>
                  <a:lnTo>
                    <a:pt x="1071" y="1589"/>
                  </a:lnTo>
                  <a:cubicBezTo>
                    <a:pt x="1250" y="1482"/>
                    <a:pt x="1440" y="1359"/>
                    <a:pt x="1603" y="1206"/>
                  </a:cubicBezTo>
                  <a:cubicBezTo>
                    <a:pt x="1763" y="1056"/>
                    <a:pt x="1863" y="890"/>
                    <a:pt x="1905" y="713"/>
                  </a:cubicBezTo>
                  <a:cubicBezTo>
                    <a:pt x="1927" y="618"/>
                    <a:pt x="1928" y="514"/>
                    <a:pt x="1914" y="403"/>
                  </a:cubicBezTo>
                  <a:cubicBezTo>
                    <a:pt x="1894" y="262"/>
                    <a:pt x="1839" y="133"/>
                    <a:pt x="1792" y="35"/>
                  </a:cubicBezTo>
                  <a:cubicBezTo>
                    <a:pt x="1782" y="15"/>
                    <a:pt x="1763" y="2"/>
                    <a:pt x="1741" y="1"/>
                  </a:cubicBezTo>
                  <a:close/>
                </a:path>
              </a:pathLst>
            </a:custGeom>
            <a:solidFill>
              <a:srgbClr val="C0DD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8" name="Google Shape;2968;p11"/>
            <p:cNvSpPr/>
            <p:nvPr/>
          </p:nvSpPr>
          <p:spPr>
            <a:xfrm rot="-3917594">
              <a:off x="8010412" y="3717916"/>
              <a:ext cx="74260" cy="140047"/>
            </a:xfrm>
            <a:custGeom>
              <a:avLst/>
              <a:gdLst/>
              <a:ahLst/>
              <a:cxnLst/>
              <a:rect l="l" t="t" r="r" b="b"/>
              <a:pathLst>
                <a:path w="1744" h="3289" extrusionOk="0">
                  <a:moveTo>
                    <a:pt x="72" y="1"/>
                  </a:moveTo>
                  <a:cubicBezTo>
                    <a:pt x="56" y="1"/>
                    <a:pt x="39" y="7"/>
                    <a:pt x="28" y="17"/>
                  </a:cubicBezTo>
                  <a:cubicBezTo>
                    <a:pt x="6" y="37"/>
                    <a:pt x="0" y="66"/>
                    <a:pt x="13" y="94"/>
                  </a:cubicBezTo>
                  <a:cubicBezTo>
                    <a:pt x="36" y="156"/>
                    <a:pt x="65" y="211"/>
                    <a:pt x="98" y="267"/>
                  </a:cubicBezTo>
                  <a:cubicBezTo>
                    <a:pt x="128" y="318"/>
                    <a:pt x="161" y="369"/>
                    <a:pt x="197" y="418"/>
                  </a:cubicBezTo>
                  <a:cubicBezTo>
                    <a:pt x="276" y="530"/>
                    <a:pt x="372" y="632"/>
                    <a:pt x="464" y="726"/>
                  </a:cubicBezTo>
                  <a:lnTo>
                    <a:pt x="578" y="841"/>
                  </a:lnTo>
                  <a:cubicBezTo>
                    <a:pt x="718" y="985"/>
                    <a:pt x="866" y="1133"/>
                    <a:pt x="983" y="1301"/>
                  </a:cubicBezTo>
                  <a:cubicBezTo>
                    <a:pt x="1042" y="1394"/>
                    <a:pt x="1088" y="1485"/>
                    <a:pt x="1119" y="1575"/>
                  </a:cubicBezTo>
                  <a:cubicBezTo>
                    <a:pt x="1169" y="1732"/>
                    <a:pt x="1185" y="1895"/>
                    <a:pt x="1195" y="2038"/>
                  </a:cubicBezTo>
                  <a:cubicBezTo>
                    <a:pt x="1197" y="2092"/>
                    <a:pt x="1198" y="2140"/>
                    <a:pt x="1200" y="2184"/>
                  </a:cubicBezTo>
                  <a:cubicBezTo>
                    <a:pt x="1205" y="2336"/>
                    <a:pt x="1211" y="2493"/>
                    <a:pt x="1246" y="2644"/>
                  </a:cubicBezTo>
                  <a:cubicBezTo>
                    <a:pt x="1267" y="2743"/>
                    <a:pt x="1307" y="2843"/>
                    <a:pt x="1363" y="2944"/>
                  </a:cubicBezTo>
                  <a:cubicBezTo>
                    <a:pt x="1418" y="3039"/>
                    <a:pt x="1491" y="3134"/>
                    <a:pt x="1595" y="3243"/>
                  </a:cubicBezTo>
                  <a:cubicBezTo>
                    <a:pt x="1599" y="3253"/>
                    <a:pt x="1606" y="3264"/>
                    <a:pt x="1622" y="3276"/>
                  </a:cubicBezTo>
                  <a:cubicBezTo>
                    <a:pt x="1635" y="3284"/>
                    <a:pt x="1651" y="3289"/>
                    <a:pt x="1665" y="3289"/>
                  </a:cubicBezTo>
                  <a:cubicBezTo>
                    <a:pt x="1699" y="3283"/>
                    <a:pt x="1720" y="3270"/>
                    <a:pt x="1730" y="3250"/>
                  </a:cubicBezTo>
                  <a:cubicBezTo>
                    <a:pt x="1741" y="3233"/>
                    <a:pt x="1744" y="3213"/>
                    <a:pt x="1741" y="3195"/>
                  </a:cubicBezTo>
                  <a:cubicBezTo>
                    <a:pt x="1720" y="3111"/>
                    <a:pt x="1702" y="3024"/>
                    <a:pt x="1691" y="2927"/>
                  </a:cubicBezTo>
                  <a:cubicBezTo>
                    <a:pt x="1678" y="2839"/>
                    <a:pt x="1671" y="2751"/>
                    <a:pt x="1666" y="2661"/>
                  </a:cubicBezTo>
                  <a:lnTo>
                    <a:pt x="1665" y="2672"/>
                  </a:lnTo>
                  <a:lnTo>
                    <a:pt x="1664" y="2683"/>
                  </a:lnTo>
                  <a:cubicBezTo>
                    <a:pt x="1664" y="2608"/>
                    <a:pt x="1662" y="2532"/>
                    <a:pt x="1658" y="2457"/>
                  </a:cubicBezTo>
                  <a:cubicBezTo>
                    <a:pt x="1656" y="2381"/>
                    <a:pt x="1652" y="2306"/>
                    <a:pt x="1649" y="2230"/>
                  </a:cubicBezTo>
                  <a:cubicBezTo>
                    <a:pt x="1641" y="2068"/>
                    <a:pt x="1623" y="1926"/>
                    <a:pt x="1599" y="1796"/>
                  </a:cubicBezTo>
                  <a:cubicBezTo>
                    <a:pt x="1572" y="1660"/>
                    <a:pt x="1527" y="1522"/>
                    <a:pt x="1461" y="1374"/>
                  </a:cubicBezTo>
                  <a:cubicBezTo>
                    <a:pt x="1406" y="1258"/>
                    <a:pt x="1339" y="1141"/>
                    <a:pt x="1248" y="1015"/>
                  </a:cubicBezTo>
                  <a:cubicBezTo>
                    <a:pt x="1098" y="805"/>
                    <a:pt x="908" y="636"/>
                    <a:pt x="740" y="499"/>
                  </a:cubicBezTo>
                  <a:cubicBezTo>
                    <a:pt x="654" y="430"/>
                    <a:pt x="566" y="361"/>
                    <a:pt x="479" y="295"/>
                  </a:cubicBezTo>
                  <a:lnTo>
                    <a:pt x="446" y="270"/>
                  </a:lnTo>
                  <a:cubicBezTo>
                    <a:pt x="334" y="183"/>
                    <a:pt x="222" y="97"/>
                    <a:pt x="111" y="10"/>
                  </a:cubicBezTo>
                  <a:cubicBezTo>
                    <a:pt x="98" y="5"/>
                    <a:pt x="85" y="1"/>
                    <a:pt x="72" y="1"/>
                  </a:cubicBezTo>
                  <a:close/>
                </a:path>
              </a:pathLst>
            </a:custGeom>
            <a:solidFill>
              <a:srgbClr val="C0DD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9" name="Google Shape;2969;p11"/>
            <p:cNvSpPr/>
            <p:nvPr/>
          </p:nvSpPr>
          <p:spPr>
            <a:xfrm rot="-3917594">
              <a:off x="8177933" y="3854265"/>
              <a:ext cx="96530" cy="86523"/>
            </a:xfrm>
            <a:custGeom>
              <a:avLst/>
              <a:gdLst/>
              <a:ahLst/>
              <a:cxnLst/>
              <a:rect l="l" t="t" r="r" b="b"/>
              <a:pathLst>
                <a:path w="2267" h="2032" extrusionOk="0">
                  <a:moveTo>
                    <a:pt x="421" y="0"/>
                  </a:moveTo>
                  <a:cubicBezTo>
                    <a:pt x="384" y="0"/>
                    <a:pt x="345" y="2"/>
                    <a:pt x="308" y="8"/>
                  </a:cubicBezTo>
                  <a:cubicBezTo>
                    <a:pt x="226" y="19"/>
                    <a:pt x="153" y="55"/>
                    <a:pt x="98" y="107"/>
                  </a:cubicBezTo>
                  <a:cubicBezTo>
                    <a:pt x="71" y="134"/>
                    <a:pt x="54" y="166"/>
                    <a:pt x="41" y="193"/>
                  </a:cubicBezTo>
                  <a:cubicBezTo>
                    <a:pt x="25" y="224"/>
                    <a:pt x="15" y="253"/>
                    <a:pt x="10" y="282"/>
                  </a:cubicBezTo>
                  <a:cubicBezTo>
                    <a:pt x="0" y="342"/>
                    <a:pt x="12" y="397"/>
                    <a:pt x="43" y="444"/>
                  </a:cubicBezTo>
                  <a:cubicBezTo>
                    <a:pt x="72" y="487"/>
                    <a:pt x="112" y="522"/>
                    <a:pt x="171" y="555"/>
                  </a:cubicBezTo>
                  <a:cubicBezTo>
                    <a:pt x="243" y="595"/>
                    <a:pt x="321" y="618"/>
                    <a:pt x="380" y="632"/>
                  </a:cubicBezTo>
                  <a:cubicBezTo>
                    <a:pt x="520" y="670"/>
                    <a:pt x="667" y="690"/>
                    <a:pt x="809" y="710"/>
                  </a:cubicBezTo>
                  <a:lnTo>
                    <a:pt x="843" y="716"/>
                  </a:lnTo>
                  <a:lnTo>
                    <a:pt x="872" y="719"/>
                  </a:lnTo>
                  <a:cubicBezTo>
                    <a:pt x="920" y="726"/>
                    <a:pt x="968" y="733"/>
                    <a:pt x="1017" y="741"/>
                  </a:cubicBezTo>
                  <a:cubicBezTo>
                    <a:pt x="1017" y="741"/>
                    <a:pt x="1030" y="746"/>
                    <a:pt x="1045" y="749"/>
                  </a:cubicBezTo>
                  <a:cubicBezTo>
                    <a:pt x="1069" y="756"/>
                    <a:pt x="1092" y="767"/>
                    <a:pt x="1116" y="777"/>
                  </a:cubicBezTo>
                  <a:cubicBezTo>
                    <a:pt x="1159" y="799"/>
                    <a:pt x="1198" y="823"/>
                    <a:pt x="1234" y="846"/>
                  </a:cubicBezTo>
                  <a:cubicBezTo>
                    <a:pt x="1282" y="877"/>
                    <a:pt x="1322" y="910"/>
                    <a:pt x="1363" y="945"/>
                  </a:cubicBezTo>
                  <a:cubicBezTo>
                    <a:pt x="1557" y="1118"/>
                    <a:pt x="1701" y="1319"/>
                    <a:pt x="1806" y="1474"/>
                  </a:cubicBezTo>
                  <a:cubicBezTo>
                    <a:pt x="1855" y="1546"/>
                    <a:pt x="1895" y="1613"/>
                    <a:pt x="1938" y="1679"/>
                  </a:cubicBezTo>
                  <a:cubicBezTo>
                    <a:pt x="2010" y="1790"/>
                    <a:pt x="2082" y="1903"/>
                    <a:pt x="2158" y="2013"/>
                  </a:cubicBezTo>
                  <a:cubicBezTo>
                    <a:pt x="2166" y="2024"/>
                    <a:pt x="2181" y="2031"/>
                    <a:pt x="2196" y="2031"/>
                  </a:cubicBezTo>
                  <a:cubicBezTo>
                    <a:pt x="2211" y="2031"/>
                    <a:pt x="2225" y="2026"/>
                    <a:pt x="2237" y="2017"/>
                  </a:cubicBezTo>
                  <a:cubicBezTo>
                    <a:pt x="2247" y="2008"/>
                    <a:pt x="2254" y="1994"/>
                    <a:pt x="2254" y="1980"/>
                  </a:cubicBezTo>
                  <a:cubicBezTo>
                    <a:pt x="2267" y="1941"/>
                    <a:pt x="2267" y="1916"/>
                    <a:pt x="2257" y="1896"/>
                  </a:cubicBezTo>
                  <a:cubicBezTo>
                    <a:pt x="2228" y="1845"/>
                    <a:pt x="2199" y="1793"/>
                    <a:pt x="2172" y="1738"/>
                  </a:cubicBezTo>
                  <a:cubicBezTo>
                    <a:pt x="2146" y="1688"/>
                    <a:pt x="2123" y="1639"/>
                    <a:pt x="2100" y="1589"/>
                  </a:cubicBezTo>
                  <a:cubicBezTo>
                    <a:pt x="2072" y="1529"/>
                    <a:pt x="2043" y="1465"/>
                    <a:pt x="2014" y="1402"/>
                  </a:cubicBezTo>
                  <a:lnTo>
                    <a:pt x="1936" y="1237"/>
                  </a:lnTo>
                  <a:cubicBezTo>
                    <a:pt x="1847" y="1049"/>
                    <a:pt x="1725" y="803"/>
                    <a:pt x="1564" y="582"/>
                  </a:cubicBezTo>
                  <a:cubicBezTo>
                    <a:pt x="1497" y="489"/>
                    <a:pt x="1419" y="403"/>
                    <a:pt x="1333" y="328"/>
                  </a:cubicBezTo>
                  <a:cubicBezTo>
                    <a:pt x="1297" y="296"/>
                    <a:pt x="1261" y="266"/>
                    <a:pt x="1223" y="239"/>
                  </a:cubicBezTo>
                  <a:cubicBezTo>
                    <a:pt x="1194" y="220"/>
                    <a:pt x="1159" y="203"/>
                    <a:pt x="1126" y="187"/>
                  </a:cubicBezTo>
                  <a:cubicBezTo>
                    <a:pt x="953" y="101"/>
                    <a:pt x="767" y="42"/>
                    <a:pt x="571" y="9"/>
                  </a:cubicBezTo>
                  <a:cubicBezTo>
                    <a:pt x="523" y="6"/>
                    <a:pt x="473" y="0"/>
                    <a:pt x="421" y="0"/>
                  </a:cubicBezTo>
                  <a:close/>
                </a:path>
              </a:pathLst>
            </a:custGeom>
            <a:solidFill>
              <a:srgbClr val="C0DD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0" name="Google Shape;2970;p11"/>
            <p:cNvSpPr/>
            <p:nvPr/>
          </p:nvSpPr>
          <p:spPr>
            <a:xfrm rot="-3917594">
              <a:off x="8129627" y="3530202"/>
              <a:ext cx="117351" cy="215201"/>
            </a:xfrm>
            <a:custGeom>
              <a:avLst/>
              <a:gdLst/>
              <a:ahLst/>
              <a:cxnLst/>
              <a:rect l="l" t="t" r="r" b="b"/>
              <a:pathLst>
                <a:path w="2756" h="5054" extrusionOk="0">
                  <a:moveTo>
                    <a:pt x="1434" y="4658"/>
                  </a:moveTo>
                  <a:cubicBezTo>
                    <a:pt x="1415" y="4690"/>
                    <a:pt x="1399" y="4723"/>
                    <a:pt x="1384" y="4754"/>
                  </a:cubicBezTo>
                  <a:lnTo>
                    <a:pt x="1384" y="4740"/>
                  </a:lnTo>
                  <a:cubicBezTo>
                    <a:pt x="1401" y="4713"/>
                    <a:pt x="1417" y="4684"/>
                    <a:pt x="1434" y="4658"/>
                  </a:cubicBezTo>
                  <a:close/>
                  <a:moveTo>
                    <a:pt x="1368" y="0"/>
                  </a:moveTo>
                  <a:cubicBezTo>
                    <a:pt x="1302" y="2"/>
                    <a:pt x="1240" y="8"/>
                    <a:pt x="1178" y="23"/>
                  </a:cubicBezTo>
                  <a:cubicBezTo>
                    <a:pt x="1118" y="38"/>
                    <a:pt x="1049" y="64"/>
                    <a:pt x="976" y="105"/>
                  </a:cubicBezTo>
                  <a:cubicBezTo>
                    <a:pt x="910" y="141"/>
                    <a:pt x="839" y="191"/>
                    <a:pt x="759" y="260"/>
                  </a:cubicBezTo>
                  <a:cubicBezTo>
                    <a:pt x="615" y="388"/>
                    <a:pt x="484" y="553"/>
                    <a:pt x="344" y="787"/>
                  </a:cubicBezTo>
                  <a:cubicBezTo>
                    <a:pt x="212" y="1006"/>
                    <a:pt x="115" y="1230"/>
                    <a:pt x="61" y="1457"/>
                  </a:cubicBezTo>
                  <a:cubicBezTo>
                    <a:pt x="13" y="1651"/>
                    <a:pt x="0" y="1852"/>
                    <a:pt x="21" y="2051"/>
                  </a:cubicBezTo>
                  <a:cubicBezTo>
                    <a:pt x="64" y="2451"/>
                    <a:pt x="249" y="2808"/>
                    <a:pt x="424" y="3104"/>
                  </a:cubicBezTo>
                  <a:cubicBezTo>
                    <a:pt x="499" y="3229"/>
                    <a:pt x="575" y="3348"/>
                    <a:pt x="653" y="3470"/>
                  </a:cubicBezTo>
                  <a:cubicBezTo>
                    <a:pt x="704" y="3554"/>
                    <a:pt x="759" y="3636"/>
                    <a:pt x="809" y="3720"/>
                  </a:cubicBezTo>
                  <a:cubicBezTo>
                    <a:pt x="960" y="3962"/>
                    <a:pt x="1068" y="4167"/>
                    <a:pt x="1152" y="4371"/>
                  </a:cubicBezTo>
                  <a:cubicBezTo>
                    <a:pt x="1214" y="4530"/>
                    <a:pt x="1263" y="4696"/>
                    <a:pt x="1293" y="4859"/>
                  </a:cubicBezTo>
                  <a:cubicBezTo>
                    <a:pt x="1325" y="4923"/>
                    <a:pt x="1356" y="4987"/>
                    <a:pt x="1386" y="5053"/>
                  </a:cubicBezTo>
                  <a:cubicBezTo>
                    <a:pt x="1401" y="5047"/>
                    <a:pt x="1414" y="5036"/>
                    <a:pt x="1419" y="5024"/>
                  </a:cubicBezTo>
                  <a:lnTo>
                    <a:pt x="1430" y="5024"/>
                  </a:lnTo>
                  <a:cubicBezTo>
                    <a:pt x="1484" y="5024"/>
                    <a:pt x="1519" y="5004"/>
                    <a:pt x="1534" y="4971"/>
                  </a:cubicBezTo>
                  <a:cubicBezTo>
                    <a:pt x="1671" y="4694"/>
                    <a:pt x="1852" y="4436"/>
                    <a:pt x="2026" y="4186"/>
                  </a:cubicBezTo>
                  <a:cubicBezTo>
                    <a:pt x="2166" y="3987"/>
                    <a:pt x="2309" y="3784"/>
                    <a:pt x="2431" y="3568"/>
                  </a:cubicBezTo>
                  <a:cubicBezTo>
                    <a:pt x="2563" y="3331"/>
                    <a:pt x="2650" y="3108"/>
                    <a:pt x="2699" y="2892"/>
                  </a:cubicBezTo>
                  <a:cubicBezTo>
                    <a:pt x="2737" y="2719"/>
                    <a:pt x="2755" y="2533"/>
                    <a:pt x="2755" y="2321"/>
                  </a:cubicBezTo>
                  <a:cubicBezTo>
                    <a:pt x="2754" y="2133"/>
                    <a:pt x="2734" y="1939"/>
                    <a:pt x="2692" y="1725"/>
                  </a:cubicBezTo>
                  <a:cubicBezTo>
                    <a:pt x="2658" y="1541"/>
                    <a:pt x="2603" y="1349"/>
                    <a:pt x="2533" y="1155"/>
                  </a:cubicBezTo>
                  <a:cubicBezTo>
                    <a:pt x="2462" y="971"/>
                    <a:pt x="2380" y="803"/>
                    <a:pt x="2284" y="651"/>
                  </a:cubicBezTo>
                  <a:cubicBezTo>
                    <a:pt x="2189" y="500"/>
                    <a:pt x="2083" y="371"/>
                    <a:pt x="1968" y="263"/>
                  </a:cubicBezTo>
                  <a:cubicBezTo>
                    <a:pt x="1852" y="157"/>
                    <a:pt x="1727" y="81"/>
                    <a:pt x="1593" y="36"/>
                  </a:cubicBezTo>
                  <a:cubicBezTo>
                    <a:pt x="1521" y="13"/>
                    <a:pt x="1444" y="0"/>
                    <a:pt x="1368" y="0"/>
                  </a:cubicBezTo>
                  <a:close/>
                </a:path>
              </a:pathLst>
            </a:custGeom>
            <a:solidFill>
              <a:srgbClr val="7279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1" name="Google Shape;2971;p11"/>
            <p:cNvSpPr/>
            <p:nvPr/>
          </p:nvSpPr>
          <p:spPr>
            <a:xfrm rot="-3917594">
              <a:off x="8333424" y="3540799"/>
              <a:ext cx="88099" cy="150266"/>
            </a:xfrm>
            <a:custGeom>
              <a:avLst/>
              <a:gdLst/>
              <a:ahLst/>
              <a:cxnLst/>
              <a:rect l="l" t="t" r="r" b="b"/>
              <a:pathLst>
                <a:path w="2069" h="3529" extrusionOk="0">
                  <a:moveTo>
                    <a:pt x="821" y="1"/>
                  </a:moveTo>
                  <a:cubicBezTo>
                    <a:pt x="763" y="2"/>
                    <a:pt x="699" y="5"/>
                    <a:pt x="618" y="18"/>
                  </a:cubicBezTo>
                  <a:cubicBezTo>
                    <a:pt x="476" y="38"/>
                    <a:pt x="347" y="91"/>
                    <a:pt x="245" y="172"/>
                  </a:cubicBezTo>
                  <a:cubicBezTo>
                    <a:pt x="159" y="241"/>
                    <a:pt x="94" y="334"/>
                    <a:pt x="47" y="455"/>
                  </a:cubicBezTo>
                  <a:cubicBezTo>
                    <a:pt x="26" y="508"/>
                    <a:pt x="16" y="564"/>
                    <a:pt x="9" y="624"/>
                  </a:cubicBezTo>
                  <a:cubicBezTo>
                    <a:pt x="2" y="680"/>
                    <a:pt x="1" y="739"/>
                    <a:pt x="4" y="815"/>
                  </a:cubicBezTo>
                  <a:cubicBezTo>
                    <a:pt x="22" y="1144"/>
                    <a:pt x="153" y="1460"/>
                    <a:pt x="266" y="1699"/>
                  </a:cubicBezTo>
                  <a:cubicBezTo>
                    <a:pt x="390" y="1964"/>
                    <a:pt x="551" y="2233"/>
                    <a:pt x="759" y="2520"/>
                  </a:cubicBezTo>
                  <a:cubicBezTo>
                    <a:pt x="809" y="2581"/>
                    <a:pt x="860" y="2639"/>
                    <a:pt x="913" y="2697"/>
                  </a:cubicBezTo>
                  <a:lnTo>
                    <a:pt x="910" y="2695"/>
                  </a:lnTo>
                  <a:lnTo>
                    <a:pt x="917" y="2703"/>
                  </a:lnTo>
                  <a:lnTo>
                    <a:pt x="917" y="2703"/>
                  </a:lnTo>
                  <a:lnTo>
                    <a:pt x="913" y="2697"/>
                  </a:lnTo>
                  <a:lnTo>
                    <a:pt x="913" y="2697"/>
                  </a:lnTo>
                  <a:cubicBezTo>
                    <a:pt x="914" y="2698"/>
                    <a:pt x="917" y="2700"/>
                    <a:pt x="920" y="2704"/>
                  </a:cubicBezTo>
                  <a:lnTo>
                    <a:pt x="920" y="2706"/>
                  </a:lnTo>
                  <a:cubicBezTo>
                    <a:pt x="1020" y="2815"/>
                    <a:pt x="1124" y="2921"/>
                    <a:pt x="1230" y="3023"/>
                  </a:cubicBezTo>
                  <a:cubicBezTo>
                    <a:pt x="1236" y="3029"/>
                    <a:pt x="1243" y="3032"/>
                    <a:pt x="1247" y="3037"/>
                  </a:cubicBezTo>
                  <a:cubicBezTo>
                    <a:pt x="1427" y="3178"/>
                    <a:pt x="1614" y="3304"/>
                    <a:pt x="1806" y="3427"/>
                  </a:cubicBezTo>
                  <a:lnTo>
                    <a:pt x="1807" y="3427"/>
                  </a:lnTo>
                  <a:cubicBezTo>
                    <a:pt x="1861" y="3461"/>
                    <a:pt x="1914" y="3494"/>
                    <a:pt x="1968" y="3529"/>
                  </a:cubicBezTo>
                  <a:cubicBezTo>
                    <a:pt x="1968" y="3526"/>
                    <a:pt x="1970" y="3524"/>
                    <a:pt x="1970" y="3521"/>
                  </a:cubicBezTo>
                  <a:cubicBezTo>
                    <a:pt x="1973" y="3508"/>
                    <a:pt x="1973" y="3494"/>
                    <a:pt x="1970" y="3483"/>
                  </a:cubicBezTo>
                  <a:lnTo>
                    <a:pt x="1977" y="3483"/>
                  </a:lnTo>
                  <a:cubicBezTo>
                    <a:pt x="1990" y="3483"/>
                    <a:pt x="2001" y="3480"/>
                    <a:pt x="2013" y="3473"/>
                  </a:cubicBezTo>
                  <a:cubicBezTo>
                    <a:pt x="2036" y="3458"/>
                    <a:pt x="2052" y="3437"/>
                    <a:pt x="2062" y="3411"/>
                  </a:cubicBezTo>
                  <a:cubicBezTo>
                    <a:pt x="2069" y="3386"/>
                    <a:pt x="2065" y="3360"/>
                    <a:pt x="2050" y="3330"/>
                  </a:cubicBezTo>
                  <a:cubicBezTo>
                    <a:pt x="1999" y="3162"/>
                    <a:pt x="1971" y="2987"/>
                    <a:pt x="1951" y="2820"/>
                  </a:cubicBezTo>
                  <a:lnTo>
                    <a:pt x="1948" y="2797"/>
                  </a:lnTo>
                  <a:cubicBezTo>
                    <a:pt x="1928" y="2634"/>
                    <a:pt x="1914" y="2474"/>
                    <a:pt x="1898" y="2312"/>
                  </a:cubicBezTo>
                  <a:cubicBezTo>
                    <a:pt x="1879" y="2118"/>
                    <a:pt x="1861" y="1924"/>
                    <a:pt x="1836" y="1730"/>
                  </a:cubicBezTo>
                  <a:cubicBezTo>
                    <a:pt x="1793" y="1390"/>
                    <a:pt x="1736" y="1025"/>
                    <a:pt x="1606" y="689"/>
                  </a:cubicBezTo>
                  <a:cubicBezTo>
                    <a:pt x="1578" y="616"/>
                    <a:pt x="1548" y="544"/>
                    <a:pt x="1510" y="474"/>
                  </a:cubicBezTo>
                  <a:cubicBezTo>
                    <a:pt x="1477" y="413"/>
                    <a:pt x="1437" y="349"/>
                    <a:pt x="1381" y="280"/>
                  </a:cubicBezTo>
                  <a:cubicBezTo>
                    <a:pt x="1344" y="229"/>
                    <a:pt x="1296" y="186"/>
                    <a:pt x="1237" y="140"/>
                  </a:cubicBezTo>
                  <a:cubicBezTo>
                    <a:pt x="1187" y="102"/>
                    <a:pt x="1130" y="70"/>
                    <a:pt x="1058" y="41"/>
                  </a:cubicBezTo>
                  <a:cubicBezTo>
                    <a:pt x="987" y="14"/>
                    <a:pt x="910" y="1"/>
                    <a:pt x="821" y="1"/>
                  </a:cubicBezTo>
                  <a:close/>
                </a:path>
              </a:pathLst>
            </a:custGeom>
            <a:solidFill>
              <a:srgbClr val="7279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2" name="Google Shape;2972;p11"/>
            <p:cNvSpPr/>
            <p:nvPr/>
          </p:nvSpPr>
          <p:spPr>
            <a:xfrm rot="-3917594">
              <a:off x="8455349" y="3615551"/>
              <a:ext cx="85" cy="43"/>
            </a:xfrm>
            <a:custGeom>
              <a:avLst/>
              <a:gdLst/>
              <a:ahLst/>
              <a:cxnLst/>
              <a:rect l="l" t="t" r="r" b="b"/>
              <a:pathLst>
                <a:path w="2" h="1" extrusionOk="0">
                  <a:moveTo>
                    <a:pt x="1" y="1"/>
                  </a:moveTo>
                  <a:lnTo>
                    <a:pt x="0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7279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3" name="Google Shape;2973;p11"/>
            <p:cNvSpPr/>
            <p:nvPr/>
          </p:nvSpPr>
          <p:spPr>
            <a:xfrm rot="-3917594">
              <a:off x="8455419" y="3615509"/>
              <a:ext cx="170" cy="43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3" y="0"/>
                  </a:moveTo>
                  <a:cubicBezTo>
                    <a:pt x="3" y="0"/>
                    <a:pt x="0" y="0"/>
                    <a:pt x="3" y="0"/>
                  </a:cubicBezTo>
                  <a:cubicBezTo>
                    <a:pt x="0" y="0"/>
                    <a:pt x="0" y="0"/>
                    <a:pt x="3" y="0"/>
                  </a:cubicBezTo>
                  <a:cubicBezTo>
                    <a:pt x="0" y="0"/>
                    <a:pt x="0" y="0"/>
                    <a:pt x="3" y="0"/>
                  </a:cubicBezTo>
                  <a:close/>
                </a:path>
              </a:pathLst>
            </a:custGeom>
            <a:solidFill>
              <a:srgbClr val="7279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4" name="Google Shape;2974;p11"/>
            <p:cNvSpPr/>
            <p:nvPr/>
          </p:nvSpPr>
          <p:spPr>
            <a:xfrm rot="-3917594">
              <a:off x="8455529" y="3615439"/>
              <a:ext cx="43" cy="85"/>
            </a:xfrm>
            <a:custGeom>
              <a:avLst/>
              <a:gdLst/>
              <a:ahLst/>
              <a:cxnLst/>
              <a:rect l="l" t="t" r="r" b="b"/>
              <a:pathLst>
                <a:path w="1" h="2" extrusionOk="0">
                  <a:moveTo>
                    <a:pt x="0" y="2"/>
                  </a:moveTo>
                  <a:lnTo>
                    <a:pt x="0" y="2"/>
                  </a:lnTo>
                  <a:cubicBezTo>
                    <a:pt x="0" y="2"/>
                    <a:pt x="0" y="0"/>
                    <a:pt x="0" y="2"/>
                  </a:cubicBezTo>
                  <a:lnTo>
                    <a:pt x="0" y="2"/>
                  </a:lnTo>
                  <a:close/>
                </a:path>
              </a:pathLst>
            </a:custGeom>
            <a:solidFill>
              <a:srgbClr val="7279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5" name="Google Shape;2975;p11"/>
            <p:cNvSpPr/>
            <p:nvPr/>
          </p:nvSpPr>
          <p:spPr>
            <a:xfrm rot="-3917594">
              <a:off x="8404471" y="3151129"/>
              <a:ext cx="220268" cy="165169"/>
            </a:xfrm>
            <a:custGeom>
              <a:avLst/>
              <a:gdLst/>
              <a:ahLst/>
              <a:cxnLst/>
              <a:rect l="l" t="t" r="r" b="b"/>
              <a:pathLst>
                <a:path w="5173" h="3879" extrusionOk="0">
                  <a:moveTo>
                    <a:pt x="3417" y="1"/>
                  </a:moveTo>
                  <a:cubicBezTo>
                    <a:pt x="3220" y="1"/>
                    <a:pt x="3015" y="28"/>
                    <a:pt x="2811" y="81"/>
                  </a:cubicBezTo>
                  <a:cubicBezTo>
                    <a:pt x="2432" y="180"/>
                    <a:pt x="2086" y="373"/>
                    <a:pt x="1811" y="639"/>
                  </a:cubicBezTo>
                  <a:cubicBezTo>
                    <a:pt x="1393" y="1042"/>
                    <a:pt x="1188" y="1585"/>
                    <a:pt x="990" y="2109"/>
                  </a:cubicBezTo>
                  <a:cubicBezTo>
                    <a:pt x="896" y="2355"/>
                    <a:pt x="802" y="2609"/>
                    <a:pt x="685" y="2846"/>
                  </a:cubicBezTo>
                  <a:cubicBezTo>
                    <a:pt x="572" y="3067"/>
                    <a:pt x="453" y="3247"/>
                    <a:pt x="320" y="3398"/>
                  </a:cubicBezTo>
                  <a:cubicBezTo>
                    <a:pt x="262" y="3462"/>
                    <a:pt x="198" y="3524"/>
                    <a:pt x="129" y="3582"/>
                  </a:cubicBezTo>
                  <a:cubicBezTo>
                    <a:pt x="105" y="3582"/>
                    <a:pt x="72" y="3584"/>
                    <a:pt x="46" y="3610"/>
                  </a:cubicBezTo>
                  <a:cubicBezTo>
                    <a:pt x="20" y="3630"/>
                    <a:pt x="4" y="3662"/>
                    <a:pt x="3" y="3696"/>
                  </a:cubicBezTo>
                  <a:cubicBezTo>
                    <a:pt x="0" y="3727"/>
                    <a:pt x="12" y="3758"/>
                    <a:pt x="32" y="3784"/>
                  </a:cubicBezTo>
                  <a:cubicBezTo>
                    <a:pt x="49" y="3806"/>
                    <a:pt x="82" y="3826"/>
                    <a:pt x="114" y="3826"/>
                  </a:cubicBezTo>
                  <a:cubicBezTo>
                    <a:pt x="165" y="3823"/>
                    <a:pt x="213" y="3823"/>
                    <a:pt x="262" y="3823"/>
                  </a:cubicBezTo>
                  <a:cubicBezTo>
                    <a:pt x="376" y="3823"/>
                    <a:pt x="491" y="3827"/>
                    <a:pt x="606" y="3834"/>
                  </a:cubicBezTo>
                  <a:cubicBezTo>
                    <a:pt x="678" y="3837"/>
                    <a:pt x="750" y="3843"/>
                    <a:pt x="822" y="3850"/>
                  </a:cubicBezTo>
                  <a:lnTo>
                    <a:pt x="951" y="3862"/>
                  </a:lnTo>
                  <a:cubicBezTo>
                    <a:pt x="1087" y="3870"/>
                    <a:pt x="1225" y="3876"/>
                    <a:pt x="1362" y="3877"/>
                  </a:cubicBezTo>
                  <a:lnTo>
                    <a:pt x="1495" y="3879"/>
                  </a:lnTo>
                  <a:cubicBezTo>
                    <a:pt x="1772" y="3879"/>
                    <a:pt x="2055" y="3866"/>
                    <a:pt x="2333" y="3840"/>
                  </a:cubicBezTo>
                  <a:cubicBezTo>
                    <a:pt x="2687" y="3807"/>
                    <a:pt x="3025" y="3750"/>
                    <a:pt x="3338" y="3669"/>
                  </a:cubicBezTo>
                  <a:cubicBezTo>
                    <a:pt x="3696" y="3577"/>
                    <a:pt x="3996" y="3464"/>
                    <a:pt x="4253" y="3320"/>
                  </a:cubicBezTo>
                  <a:cubicBezTo>
                    <a:pt x="4536" y="3162"/>
                    <a:pt x="4760" y="2967"/>
                    <a:pt x="4917" y="2741"/>
                  </a:cubicBezTo>
                  <a:cubicBezTo>
                    <a:pt x="5083" y="2500"/>
                    <a:pt x="5172" y="2210"/>
                    <a:pt x="5169" y="1901"/>
                  </a:cubicBezTo>
                  <a:cubicBezTo>
                    <a:pt x="5169" y="1733"/>
                    <a:pt x="5145" y="1558"/>
                    <a:pt x="5095" y="1378"/>
                  </a:cubicBezTo>
                  <a:cubicBezTo>
                    <a:pt x="5073" y="1295"/>
                    <a:pt x="5043" y="1207"/>
                    <a:pt x="5003" y="1100"/>
                  </a:cubicBezTo>
                  <a:cubicBezTo>
                    <a:pt x="4954" y="976"/>
                    <a:pt x="4909" y="876"/>
                    <a:pt x="4861" y="785"/>
                  </a:cubicBezTo>
                  <a:cubicBezTo>
                    <a:pt x="4763" y="604"/>
                    <a:pt x="4622" y="446"/>
                    <a:pt x="4450" y="317"/>
                  </a:cubicBezTo>
                  <a:cubicBezTo>
                    <a:pt x="4299" y="203"/>
                    <a:pt x="4118" y="120"/>
                    <a:pt x="3910" y="66"/>
                  </a:cubicBezTo>
                  <a:cubicBezTo>
                    <a:pt x="3752" y="22"/>
                    <a:pt x="3587" y="1"/>
                    <a:pt x="3417" y="1"/>
                  </a:cubicBezTo>
                  <a:close/>
                </a:path>
              </a:pathLst>
            </a:custGeom>
            <a:solidFill>
              <a:srgbClr val="7279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6" name="Google Shape;2976;p11"/>
            <p:cNvSpPr/>
            <p:nvPr/>
          </p:nvSpPr>
          <p:spPr>
            <a:xfrm rot="-3917594">
              <a:off x="8140273" y="2873570"/>
              <a:ext cx="95465" cy="139451"/>
            </a:xfrm>
            <a:custGeom>
              <a:avLst/>
              <a:gdLst/>
              <a:ahLst/>
              <a:cxnLst/>
              <a:rect l="l" t="t" r="r" b="b"/>
              <a:pathLst>
                <a:path w="2242" h="3275" extrusionOk="0">
                  <a:moveTo>
                    <a:pt x="1554" y="1"/>
                  </a:moveTo>
                  <a:cubicBezTo>
                    <a:pt x="1484" y="1"/>
                    <a:pt x="1411" y="9"/>
                    <a:pt x="1338" y="25"/>
                  </a:cubicBezTo>
                  <a:cubicBezTo>
                    <a:pt x="1220" y="53"/>
                    <a:pt x="1094" y="103"/>
                    <a:pt x="952" y="179"/>
                  </a:cubicBezTo>
                  <a:cubicBezTo>
                    <a:pt x="831" y="245"/>
                    <a:pt x="705" y="330"/>
                    <a:pt x="583" y="430"/>
                  </a:cubicBezTo>
                  <a:cubicBezTo>
                    <a:pt x="481" y="514"/>
                    <a:pt x="387" y="606"/>
                    <a:pt x="304" y="706"/>
                  </a:cubicBezTo>
                  <a:cubicBezTo>
                    <a:pt x="265" y="755"/>
                    <a:pt x="234" y="807"/>
                    <a:pt x="205" y="857"/>
                  </a:cubicBezTo>
                  <a:cubicBezTo>
                    <a:pt x="159" y="940"/>
                    <a:pt x="120" y="1029"/>
                    <a:pt x="84" y="1131"/>
                  </a:cubicBezTo>
                  <a:cubicBezTo>
                    <a:pt x="28" y="1297"/>
                    <a:pt x="1" y="1482"/>
                    <a:pt x="2" y="1681"/>
                  </a:cubicBezTo>
                  <a:cubicBezTo>
                    <a:pt x="2" y="1852"/>
                    <a:pt x="31" y="2033"/>
                    <a:pt x="87" y="2234"/>
                  </a:cubicBezTo>
                  <a:cubicBezTo>
                    <a:pt x="178" y="2563"/>
                    <a:pt x="340" y="2901"/>
                    <a:pt x="577" y="3241"/>
                  </a:cubicBezTo>
                  <a:cubicBezTo>
                    <a:pt x="591" y="3261"/>
                    <a:pt x="617" y="3274"/>
                    <a:pt x="647" y="3274"/>
                  </a:cubicBezTo>
                  <a:cubicBezTo>
                    <a:pt x="663" y="3274"/>
                    <a:pt x="679" y="3270"/>
                    <a:pt x="695" y="3263"/>
                  </a:cubicBezTo>
                  <a:cubicBezTo>
                    <a:pt x="775" y="3134"/>
                    <a:pt x="863" y="3009"/>
                    <a:pt x="959" y="2889"/>
                  </a:cubicBezTo>
                  <a:cubicBezTo>
                    <a:pt x="1057" y="2772"/>
                    <a:pt x="1161" y="2660"/>
                    <a:pt x="1275" y="2559"/>
                  </a:cubicBezTo>
                  <a:cubicBezTo>
                    <a:pt x="1302" y="2523"/>
                    <a:pt x="1330" y="2487"/>
                    <a:pt x="1358" y="2451"/>
                  </a:cubicBezTo>
                  <a:cubicBezTo>
                    <a:pt x="1559" y="2183"/>
                    <a:pt x="1818" y="1821"/>
                    <a:pt x="2019" y="1416"/>
                  </a:cubicBezTo>
                  <a:cubicBezTo>
                    <a:pt x="2108" y="1238"/>
                    <a:pt x="2170" y="1077"/>
                    <a:pt x="2203" y="923"/>
                  </a:cubicBezTo>
                  <a:cubicBezTo>
                    <a:pt x="2242" y="744"/>
                    <a:pt x="2242" y="593"/>
                    <a:pt x="2206" y="463"/>
                  </a:cubicBezTo>
                  <a:cubicBezTo>
                    <a:pt x="2163" y="308"/>
                    <a:pt x="2061" y="175"/>
                    <a:pt x="1920" y="90"/>
                  </a:cubicBezTo>
                  <a:cubicBezTo>
                    <a:pt x="1819" y="31"/>
                    <a:pt x="1702" y="1"/>
                    <a:pt x="1571" y="1"/>
                  </a:cubicBezTo>
                  <a:cubicBezTo>
                    <a:pt x="1565" y="1"/>
                    <a:pt x="1560" y="1"/>
                    <a:pt x="1554" y="1"/>
                  </a:cubicBezTo>
                  <a:close/>
                </a:path>
              </a:pathLst>
            </a:custGeom>
            <a:solidFill>
              <a:srgbClr val="7279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7" name="Google Shape;2977;p11"/>
            <p:cNvSpPr/>
            <p:nvPr/>
          </p:nvSpPr>
          <p:spPr>
            <a:xfrm rot="-3917594">
              <a:off x="8270719" y="2805332"/>
              <a:ext cx="141622" cy="93038"/>
            </a:xfrm>
            <a:custGeom>
              <a:avLst/>
              <a:gdLst/>
              <a:ahLst/>
              <a:cxnLst/>
              <a:rect l="l" t="t" r="r" b="b"/>
              <a:pathLst>
                <a:path w="3326" h="2185" extrusionOk="0">
                  <a:moveTo>
                    <a:pt x="2623" y="1"/>
                  </a:moveTo>
                  <a:cubicBezTo>
                    <a:pt x="2596" y="2"/>
                    <a:pt x="2572" y="2"/>
                    <a:pt x="2547" y="4"/>
                  </a:cubicBezTo>
                  <a:cubicBezTo>
                    <a:pt x="2488" y="8"/>
                    <a:pt x="2429" y="18"/>
                    <a:pt x="2371" y="34"/>
                  </a:cubicBezTo>
                  <a:cubicBezTo>
                    <a:pt x="2254" y="65"/>
                    <a:pt x="2135" y="114"/>
                    <a:pt x="1994" y="188"/>
                  </a:cubicBezTo>
                  <a:cubicBezTo>
                    <a:pt x="1874" y="249"/>
                    <a:pt x="1751" y="325"/>
                    <a:pt x="1599" y="429"/>
                  </a:cubicBezTo>
                  <a:cubicBezTo>
                    <a:pt x="1367" y="590"/>
                    <a:pt x="1130" y="778"/>
                    <a:pt x="832" y="1044"/>
                  </a:cubicBezTo>
                  <a:cubicBezTo>
                    <a:pt x="673" y="1186"/>
                    <a:pt x="518" y="1332"/>
                    <a:pt x="364" y="1480"/>
                  </a:cubicBezTo>
                  <a:lnTo>
                    <a:pt x="266" y="1574"/>
                  </a:lnTo>
                  <a:lnTo>
                    <a:pt x="137" y="1697"/>
                  </a:lnTo>
                  <a:cubicBezTo>
                    <a:pt x="93" y="1755"/>
                    <a:pt x="47" y="1812"/>
                    <a:pt x="1" y="1869"/>
                  </a:cubicBezTo>
                  <a:cubicBezTo>
                    <a:pt x="18" y="1913"/>
                    <a:pt x="60" y="1944"/>
                    <a:pt x="108" y="1948"/>
                  </a:cubicBezTo>
                  <a:cubicBezTo>
                    <a:pt x="167" y="1951"/>
                    <a:pt x="226" y="1963"/>
                    <a:pt x="286" y="1971"/>
                  </a:cubicBezTo>
                  <a:cubicBezTo>
                    <a:pt x="361" y="1983"/>
                    <a:pt x="434" y="1996"/>
                    <a:pt x="511" y="2009"/>
                  </a:cubicBezTo>
                  <a:lnTo>
                    <a:pt x="676" y="2038"/>
                  </a:lnTo>
                  <a:cubicBezTo>
                    <a:pt x="785" y="2058"/>
                    <a:pt x="895" y="2076"/>
                    <a:pt x="1006" y="2094"/>
                  </a:cubicBezTo>
                  <a:cubicBezTo>
                    <a:pt x="1289" y="2138"/>
                    <a:pt x="1625" y="2184"/>
                    <a:pt x="1955" y="2184"/>
                  </a:cubicBezTo>
                  <a:cubicBezTo>
                    <a:pt x="1996" y="2184"/>
                    <a:pt x="2036" y="2184"/>
                    <a:pt x="2076" y="2181"/>
                  </a:cubicBezTo>
                  <a:cubicBezTo>
                    <a:pt x="2267" y="2174"/>
                    <a:pt x="2429" y="2152"/>
                    <a:pt x="2573" y="2114"/>
                  </a:cubicBezTo>
                  <a:cubicBezTo>
                    <a:pt x="2735" y="2069"/>
                    <a:pt x="2872" y="2004"/>
                    <a:pt x="2988" y="1914"/>
                  </a:cubicBezTo>
                  <a:cubicBezTo>
                    <a:pt x="3102" y="1828"/>
                    <a:pt x="3194" y="1704"/>
                    <a:pt x="3252" y="1553"/>
                  </a:cubicBezTo>
                  <a:cubicBezTo>
                    <a:pt x="3284" y="1473"/>
                    <a:pt x="3298" y="1387"/>
                    <a:pt x="3310" y="1319"/>
                  </a:cubicBezTo>
                  <a:cubicBezTo>
                    <a:pt x="3326" y="1216"/>
                    <a:pt x="3320" y="1110"/>
                    <a:pt x="3316" y="1021"/>
                  </a:cubicBezTo>
                  <a:cubicBezTo>
                    <a:pt x="3304" y="799"/>
                    <a:pt x="3274" y="627"/>
                    <a:pt x="3219" y="476"/>
                  </a:cubicBezTo>
                  <a:cubicBezTo>
                    <a:pt x="3169" y="336"/>
                    <a:pt x="3104" y="232"/>
                    <a:pt x="3021" y="155"/>
                  </a:cubicBezTo>
                  <a:cubicBezTo>
                    <a:pt x="2974" y="113"/>
                    <a:pt x="2928" y="81"/>
                    <a:pt x="2873" y="55"/>
                  </a:cubicBezTo>
                  <a:cubicBezTo>
                    <a:pt x="2827" y="34"/>
                    <a:pt x="2774" y="18"/>
                    <a:pt x="2709" y="8"/>
                  </a:cubicBezTo>
                  <a:cubicBezTo>
                    <a:pt x="2681" y="2"/>
                    <a:pt x="2652" y="1"/>
                    <a:pt x="2623" y="1"/>
                  </a:cubicBezTo>
                  <a:close/>
                </a:path>
              </a:pathLst>
            </a:custGeom>
            <a:solidFill>
              <a:srgbClr val="7279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8" name="Google Shape;2978;p11"/>
            <p:cNvSpPr/>
            <p:nvPr/>
          </p:nvSpPr>
          <p:spPr>
            <a:xfrm rot="-3917594">
              <a:off x="8936509" y="3345508"/>
              <a:ext cx="203492" cy="122972"/>
            </a:xfrm>
            <a:custGeom>
              <a:avLst/>
              <a:gdLst/>
              <a:ahLst/>
              <a:cxnLst/>
              <a:rect l="l" t="t" r="r" b="b"/>
              <a:pathLst>
                <a:path w="4779" h="2888" extrusionOk="0">
                  <a:moveTo>
                    <a:pt x="2492" y="1"/>
                  </a:moveTo>
                  <a:cubicBezTo>
                    <a:pt x="2177" y="1"/>
                    <a:pt x="1859" y="24"/>
                    <a:pt x="1533" y="48"/>
                  </a:cubicBezTo>
                  <a:lnTo>
                    <a:pt x="1421" y="58"/>
                  </a:lnTo>
                  <a:cubicBezTo>
                    <a:pt x="1339" y="66"/>
                    <a:pt x="1257" y="70"/>
                    <a:pt x="1174" y="76"/>
                  </a:cubicBezTo>
                  <a:cubicBezTo>
                    <a:pt x="1042" y="84"/>
                    <a:pt x="908" y="89"/>
                    <a:pt x="776" y="89"/>
                  </a:cubicBezTo>
                  <a:lnTo>
                    <a:pt x="618" y="89"/>
                  </a:lnTo>
                  <a:cubicBezTo>
                    <a:pt x="542" y="89"/>
                    <a:pt x="467" y="89"/>
                    <a:pt x="391" y="96"/>
                  </a:cubicBezTo>
                  <a:cubicBezTo>
                    <a:pt x="332" y="101"/>
                    <a:pt x="270" y="107"/>
                    <a:pt x="213" y="120"/>
                  </a:cubicBezTo>
                  <a:cubicBezTo>
                    <a:pt x="147" y="133"/>
                    <a:pt x="84" y="159"/>
                    <a:pt x="33" y="176"/>
                  </a:cubicBezTo>
                  <a:cubicBezTo>
                    <a:pt x="19" y="182"/>
                    <a:pt x="9" y="191"/>
                    <a:pt x="0" y="199"/>
                  </a:cubicBezTo>
                  <a:cubicBezTo>
                    <a:pt x="15" y="231"/>
                    <a:pt x="26" y="262"/>
                    <a:pt x="38" y="292"/>
                  </a:cubicBezTo>
                  <a:cubicBezTo>
                    <a:pt x="59" y="353"/>
                    <a:pt x="75" y="413"/>
                    <a:pt x="94" y="475"/>
                  </a:cubicBezTo>
                  <a:cubicBezTo>
                    <a:pt x="285" y="805"/>
                    <a:pt x="517" y="1183"/>
                    <a:pt x="793" y="1542"/>
                  </a:cubicBezTo>
                  <a:cubicBezTo>
                    <a:pt x="1122" y="1969"/>
                    <a:pt x="1458" y="2286"/>
                    <a:pt x="1822" y="2512"/>
                  </a:cubicBezTo>
                  <a:cubicBezTo>
                    <a:pt x="2020" y="2637"/>
                    <a:pt x="2234" y="2731"/>
                    <a:pt x="2459" y="2796"/>
                  </a:cubicBezTo>
                  <a:cubicBezTo>
                    <a:pt x="2668" y="2856"/>
                    <a:pt x="2877" y="2888"/>
                    <a:pt x="3084" y="2888"/>
                  </a:cubicBezTo>
                  <a:cubicBezTo>
                    <a:pt x="3117" y="2888"/>
                    <a:pt x="3149" y="2888"/>
                    <a:pt x="3179" y="2885"/>
                  </a:cubicBezTo>
                  <a:cubicBezTo>
                    <a:pt x="3404" y="2875"/>
                    <a:pt x="3630" y="2816"/>
                    <a:pt x="3853" y="2705"/>
                  </a:cubicBezTo>
                  <a:cubicBezTo>
                    <a:pt x="3946" y="2661"/>
                    <a:pt x="4041" y="2602"/>
                    <a:pt x="4144" y="2529"/>
                  </a:cubicBezTo>
                  <a:cubicBezTo>
                    <a:pt x="4232" y="2464"/>
                    <a:pt x="4318" y="2385"/>
                    <a:pt x="4411" y="2279"/>
                  </a:cubicBezTo>
                  <a:cubicBezTo>
                    <a:pt x="4562" y="2108"/>
                    <a:pt x="4676" y="1890"/>
                    <a:pt x="4726" y="1668"/>
                  </a:cubicBezTo>
                  <a:cubicBezTo>
                    <a:pt x="4779" y="1430"/>
                    <a:pt x="4763" y="1180"/>
                    <a:pt x="4678" y="945"/>
                  </a:cubicBezTo>
                  <a:cubicBezTo>
                    <a:pt x="4647" y="853"/>
                    <a:pt x="4608" y="774"/>
                    <a:pt x="4563" y="705"/>
                  </a:cubicBezTo>
                  <a:cubicBezTo>
                    <a:pt x="4513" y="627"/>
                    <a:pt x="4457" y="558"/>
                    <a:pt x="4393" y="498"/>
                  </a:cubicBezTo>
                  <a:cubicBezTo>
                    <a:pt x="4273" y="384"/>
                    <a:pt x="4125" y="291"/>
                    <a:pt x="3940" y="212"/>
                  </a:cubicBezTo>
                  <a:cubicBezTo>
                    <a:pt x="3746" y="132"/>
                    <a:pt x="3541" y="90"/>
                    <a:pt x="3384" y="61"/>
                  </a:cubicBezTo>
                  <a:cubicBezTo>
                    <a:pt x="3210" y="31"/>
                    <a:pt x="3014" y="12"/>
                    <a:pt x="2772" y="4"/>
                  </a:cubicBezTo>
                  <a:cubicBezTo>
                    <a:pt x="2696" y="2"/>
                    <a:pt x="2622" y="1"/>
                    <a:pt x="2545" y="1"/>
                  </a:cubicBezTo>
                  <a:cubicBezTo>
                    <a:pt x="2528" y="1"/>
                    <a:pt x="2510" y="1"/>
                    <a:pt x="2492" y="1"/>
                  </a:cubicBezTo>
                  <a:close/>
                </a:path>
              </a:pathLst>
            </a:custGeom>
            <a:solidFill>
              <a:srgbClr val="7279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9" name="Google Shape;2979;p11"/>
            <p:cNvSpPr/>
            <p:nvPr/>
          </p:nvSpPr>
          <p:spPr>
            <a:xfrm rot="-3917594">
              <a:off x="9004532" y="3607466"/>
              <a:ext cx="51905" cy="93506"/>
            </a:xfrm>
            <a:custGeom>
              <a:avLst/>
              <a:gdLst/>
              <a:ahLst/>
              <a:cxnLst/>
              <a:rect l="l" t="t" r="r" b="b"/>
              <a:pathLst>
                <a:path w="1219" h="2196" extrusionOk="0">
                  <a:moveTo>
                    <a:pt x="1081" y="1"/>
                  </a:moveTo>
                  <a:cubicBezTo>
                    <a:pt x="1071" y="4"/>
                    <a:pt x="1054" y="11"/>
                    <a:pt x="1039" y="22"/>
                  </a:cubicBezTo>
                  <a:lnTo>
                    <a:pt x="1031" y="22"/>
                  </a:lnTo>
                  <a:cubicBezTo>
                    <a:pt x="1018" y="22"/>
                    <a:pt x="1010" y="24"/>
                    <a:pt x="1003" y="27"/>
                  </a:cubicBezTo>
                  <a:cubicBezTo>
                    <a:pt x="874" y="94"/>
                    <a:pt x="765" y="195"/>
                    <a:pt x="667" y="292"/>
                  </a:cubicBezTo>
                  <a:cubicBezTo>
                    <a:pt x="544" y="420"/>
                    <a:pt x="427" y="568"/>
                    <a:pt x="321" y="730"/>
                  </a:cubicBezTo>
                  <a:cubicBezTo>
                    <a:pt x="213" y="898"/>
                    <a:pt x="131" y="1071"/>
                    <a:pt x="74" y="1240"/>
                  </a:cubicBezTo>
                  <a:cubicBezTo>
                    <a:pt x="17" y="1414"/>
                    <a:pt x="1" y="1578"/>
                    <a:pt x="27" y="1721"/>
                  </a:cubicBezTo>
                  <a:cubicBezTo>
                    <a:pt x="39" y="1790"/>
                    <a:pt x="67" y="1856"/>
                    <a:pt x="104" y="1915"/>
                  </a:cubicBezTo>
                  <a:cubicBezTo>
                    <a:pt x="146" y="1983"/>
                    <a:pt x="203" y="2036"/>
                    <a:pt x="276" y="2086"/>
                  </a:cubicBezTo>
                  <a:cubicBezTo>
                    <a:pt x="335" y="2127"/>
                    <a:pt x="409" y="2158"/>
                    <a:pt x="488" y="2178"/>
                  </a:cubicBezTo>
                  <a:cubicBezTo>
                    <a:pt x="534" y="2188"/>
                    <a:pt x="577" y="2195"/>
                    <a:pt x="621" y="2195"/>
                  </a:cubicBezTo>
                  <a:cubicBezTo>
                    <a:pt x="644" y="2195"/>
                    <a:pt x="667" y="2194"/>
                    <a:pt x="692" y="2193"/>
                  </a:cubicBezTo>
                  <a:cubicBezTo>
                    <a:pt x="742" y="2185"/>
                    <a:pt x="795" y="2164"/>
                    <a:pt x="844" y="2134"/>
                  </a:cubicBezTo>
                  <a:cubicBezTo>
                    <a:pt x="896" y="2101"/>
                    <a:pt x="943" y="2056"/>
                    <a:pt x="983" y="2000"/>
                  </a:cubicBezTo>
                  <a:cubicBezTo>
                    <a:pt x="1025" y="1947"/>
                    <a:pt x="1054" y="1882"/>
                    <a:pt x="1077" y="1832"/>
                  </a:cubicBezTo>
                  <a:cubicBezTo>
                    <a:pt x="1110" y="1760"/>
                    <a:pt x="1131" y="1684"/>
                    <a:pt x="1147" y="1621"/>
                  </a:cubicBezTo>
                  <a:cubicBezTo>
                    <a:pt x="1181" y="1487"/>
                    <a:pt x="1204" y="1351"/>
                    <a:pt x="1219" y="1217"/>
                  </a:cubicBezTo>
                  <a:cubicBezTo>
                    <a:pt x="1212" y="1068"/>
                    <a:pt x="1199" y="921"/>
                    <a:pt x="1183" y="772"/>
                  </a:cubicBezTo>
                  <a:cubicBezTo>
                    <a:pt x="1173" y="683"/>
                    <a:pt x="1163" y="593"/>
                    <a:pt x="1153" y="503"/>
                  </a:cubicBezTo>
                  <a:cubicBezTo>
                    <a:pt x="1141" y="427"/>
                    <a:pt x="1131" y="353"/>
                    <a:pt x="1118" y="277"/>
                  </a:cubicBezTo>
                  <a:cubicBezTo>
                    <a:pt x="1112" y="239"/>
                    <a:pt x="1105" y="202"/>
                    <a:pt x="1101" y="166"/>
                  </a:cubicBezTo>
                  <a:cubicBezTo>
                    <a:pt x="1095" y="127"/>
                    <a:pt x="1088" y="90"/>
                    <a:pt x="1084" y="54"/>
                  </a:cubicBezTo>
                  <a:cubicBezTo>
                    <a:pt x="1082" y="37"/>
                    <a:pt x="1081" y="18"/>
                    <a:pt x="1081" y="1"/>
                  </a:cubicBezTo>
                  <a:close/>
                </a:path>
              </a:pathLst>
            </a:custGeom>
            <a:solidFill>
              <a:srgbClr val="7279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0" name="Google Shape;2980;p11"/>
            <p:cNvSpPr/>
            <p:nvPr/>
          </p:nvSpPr>
          <p:spPr>
            <a:xfrm rot="-3917594">
              <a:off x="7813163" y="3232480"/>
              <a:ext cx="75538" cy="160698"/>
            </a:xfrm>
            <a:custGeom>
              <a:avLst/>
              <a:gdLst/>
              <a:ahLst/>
              <a:cxnLst/>
              <a:rect l="l" t="t" r="r" b="b"/>
              <a:pathLst>
                <a:path w="1774" h="3774" extrusionOk="0">
                  <a:moveTo>
                    <a:pt x="887" y="0"/>
                  </a:moveTo>
                  <a:cubicBezTo>
                    <a:pt x="814" y="3"/>
                    <a:pt x="739" y="10"/>
                    <a:pt x="663" y="22"/>
                  </a:cubicBezTo>
                  <a:cubicBezTo>
                    <a:pt x="527" y="43"/>
                    <a:pt x="397" y="96"/>
                    <a:pt x="291" y="177"/>
                  </a:cubicBezTo>
                  <a:cubicBezTo>
                    <a:pt x="202" y="246"/>
                    <a:pt x="132" y="342"/>
                    <a:pt x="79" y="470"/>
                  </a:cubicBezTo>
                  <a:cubicBezTo>
                    <a:pt x="51" y="533"/>
                    <a:pt x="38" y="598"/>
                    <a:pt x="30" y="648"/>
                  </a:cubicBezTo>
                  <a:cubicBezTo>
                    <a:pt x="18" y="708"/>
                    <a:pt x="11" y="773"/>
                    <a:pt x="10" y="843"/>
                  </a:cubicBezTo>
                  <a:cubicBezTo>
                    <a:pt x="1" y="1168"/>
                    <a:pt x="94" y="1488"/>
                    <a:pt x="186" y="1760"/>
                  </a:cubicBezTo>
                  <a:cubicBezTo>
                    <a:pt x="288" y="2064"/>
                    <a:pt x="426" y="2370"/>
                    <a:pt x="607" y="2698"/>
                  </a:cubicBezTo>
                  <a:cubicBezTo>
                    <a:pt x="708" y="2883"/>
                    <a:pt x="815" y="3059"/>
                    <a:pt x="927" y="3222"/>
                  </a:cubicBezTo>
                  <a:cubicBezTo>
                    <a:pt x="1057" y="3371"/>
                    <a:pt x="1192" y="3515"/>
                    <a:pt x="1328" y="3657"/>
                  </a:cubicBezTo>
                  <a:cubicBezTo>
                    <a:pt x="1335" y="3664"/>
                    <a:pt x="1344" y="3671"/>
                    <a:pt x="1351" y="3677"/>
                  </a:cubicBezTo>
                  <a:cubicBezTo>
                    <a:pt x="1364" y="3674"/>
                    <a:pt x="1373" y="3671"/>
                    <a:pt x="1381" y="3666"/>
                  </a:cubicBezTo>
                  <a:cubicBezTo>
                    <a:pt x="1381" y="3674"/>
                    <a:pt x="1381" y="3686"/>
                    <a:pt x="1386" y="3694"/>
                  </a:cubicBezTo>
                  <a:cubicBezTo>
                    <a:pt x="1386" y="3700"/>
                    <a:pt x="1387" y="3706"/>
                    <a:pt x="1388" y="3709"/>
                  </a:cubicBezTo>
                  <a:lnTo>
                    <a:pt x="1469" y="3773"/>
                  </a:lnTo>
                  <a:lnTo>
                    <a:pt x="1476" y="3773"/>
                  </a:lnTo>
                  <a:cubicBezTo>
                    <a:pt x="1488" y="3677"/>
                    <a:pt x="1498" y="3579"/>
                    <a:pt x="1512" y="3483"/>
                  </a:cubicBezTo>
                  <a:cubicBezTo>
                    <a:pt x="1526" y="3354"/>
                    <a:pt x="1544" y="3225"/>
                    <a:pt x="1567" y="3095"/>
                  </a:cubicBezTo>
                  <a:cubicBezTo>
                    <a:pt x="1584" y="2989"/>
                    <a:pt x="1608" y="2883"/>
                    <a:pt x="1633" y="2777"/>
                  </a:cubicBezTo>
                  <a:cubicBezTo>
                    <a:pt x="1634" y="2765"/>
                    <a:pt x="1637" y="2754"/>
                    <a:pt x="1638" y="2741"/>
                  </a:cubicBezTo>
                  <a:lnTo>
                    <a:pt x="1644" y="2709"/>
                  </a:lnTo>
                  <a:lnTo>
                    <a:pt x="1647" y="2679"/>
                  </a:lnTo>
                  <a:cubicBezTo>
                    <a:pt x="1694" y="2327"/>
                    <a:pt x="1742" y="1964"/>
                    <a:pt x="1762" y="1603"/>
                  </a:cubicBezTo>
                  <a:cubicBezTo>
                    <a:pt x="1773" y="1415"/>
                    <a:pt x="1771" y="1233"/>
                    <a:pt x="1760" y="1059"/>
                  </a:cubicBezTo>
                  <a:cubicBezTo>
                    <a:pt x="1749" y="879"/>
                    <a:pt x="1725" y="737"/>
                    <a:pt x="1684" y="606"/>
                  </a:cubicBezTo>
                  <a:cubicBezTo>
                    <a:pt x="1638" y="455"/>
                    <a:pt x="1575" y="333"/>
                    <a:pt x="1490" y="237"/>
                  </a:cubicBezTo>
                  <a:cubicBezTo>
                    <a:pt x="1404" y="137"/>
                    <a:pt x="1286" y="62"/>
                    <a:pt x="1157" y="29"/>
                  </a:cubicBezTo>
                  <a:cubicBezTo>
                    <a:pt x="1077" y="9"/>
                    <a:pt x="995" y="2"/>
                    <a:pt x="927" y="0"/>
                  </a:cubicBezTo>
                  <a:close/>
                </a:path>
              </a:pathLst>
            </a:custGeom>
            <a:solidFill>
              <a:srgbClr val="7279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1" name="Google Shape;2981;p11"/>
            <p:cNvSpPr/>
            <p:nvPr/>
          </p:nvSpPr>
          <p:spPr>
            <a:xfrm rot="-3917594">
              <a:off x="7938334" y="3173226"/>
              <a:ext cx="137535" cy="101937"/>
            </a:xfrm>
            <a:custGeom>
              <a:avLst/>
              <a:gdLst/>
              <a:ahLst/>
              <a:cxnLst/>
              <a:rect l="l" t="t" r="r" b="b"/>
              <a:pathLst>
                <a:path w="3230" h="2394" extrusionOk="0">
                  <a:moveTo>
                    <a:pt x="2379" y="1"/>
                  </a:moveTo>
                  <a:lnTo>
                    <a:pt x="2379" y="4"/>
                  </a:lnTo>
                  <a:cubicBezTo>
                    <a:pt x="2118" y="9"/>
                    <a:pt x="1893" y="156"/>
                    <a:pt x="1722" y="284"/>
                  </a:cubicBezTo>
                  <a:cubicBezTo>
                    <a:pt x="1476" y="469"/>
                    <a:pt x="1268" y="695"/>
                    <a:pt x="1077" y="910"/>
                  </a:cubicBezTo>
                  <a:cubicBezTo>
                    <a:pt x="873" y="1143"/>
                    <a:pt x="679" y="1388"/>
                    <a:pt x="517" y="1598"/>
                  </a:cubicBezTo>
                  <a:lnTo>
                    <a:pt x="423" y="1719"/>
                  </a:lnTo>
                  <a:lnTo>
                    <a:pt x="291" y="1891"/>
                  </a:lnTo>
                  <a:cubicBezTo>
                    <a:pt x="255" y="1937"/>
                    <a:pt x="219" y="1984"/>
                    <a:pt x="179" y="2030"/>
                  </a:cubicBezTo>
                  <a:lnTo>
                    <a:pt x="130" y="2027"/>
                  </a:lnTo>
                  <a:lnTo>
                    <a:pt x="120" y="2027"/>
                  </a:lnTo>
                  <a:cubicBezTo>
                    <a:pt x="101" y="2055"/>
                    <a:pt x="84" y="2079"/>
                    <a:pt x="64" y="2105"/>
                  </a:cubicBezTo>
                  <a:cubicBezTo>
                    <a:pt x="44" y="2134"/>
                    <a:pt x="22" y="2162"/>
                    <a:pt x="1" y="2191"/>
                  </a:cubicBezTo>
                  <a:cubicBezTo>
                    <a:pt x="4" y="2194"/>
                    <a:pt x="5" y="2200"/>
                    <a:pt x="7" y="2203"/>
                  </a:cubicBezTo>
                  <a:cubicBezTo>
                    <a:pt x="25" y="2210"/>
                    <a:pt x="43" y="2216"/>
                    <a:pt x="61" y="2221"/>
                  </a:cubicBezTo>
                  <a:cubicBezTo>
                    <a:pt x="191" y="2241"/>
                    <a:pt x="317" y="2266"/>
                    <a:pt x="443" y="2299"/>
                  </a:cubicBezTo>
                  <a:cubicBezTo>
                    <a:pt x="473" y="2308"/>
                    <a:pt x="504" y="2315"/>
                    <a:pt x="535" y="2322"/>
                  </a:cubicBezTo>
                  <a:cubicBezTo>
                    <a:pt x="667" y="2336"/>
                    <a:pt x="798" y="2351"/>
                    <a:pt x="932" y="2364"/>
                  </a:cubicBezTo>
                  <a:cubicBezTo>
                    <a:pt x="1167" y="2382"/>
                    <a:pt x="1373" y="2394"/>
                    <a:pt x="1564" y="2394"/>
                  </a:cubicBezTo>
                  <a:cubicBezTo>
                    <a:pt x="1696" y="2394"/>
                    <a:pt x="1828" y="2388"/>
                    <a:pt x="1950" y="2379"/>
                  </a:cubicBezTo>
                  <a:cubicBezTo>
                    <a:pt x="2318" y="2349"/>
                    <a:pt x="2603" y="2264"/>
                    <a:pt x="2823" y="2119"/>
                  </a:cubicBezTo>
                  <a:cubicBezTo>
                    <a:pt x="2938" y="2042"/>
                    <a:pt x="3036" y="1943"/>
                    <a:pt x="3100" y="1829"/>
                  </a:cubicBezTo>
                  <a:cubicBezTo>
                    <a:pt x="3172" y="1704"/>
                    <a:pt x="3214" y="1559"/>
                    <a:pt x="3221" y="1394"/>
                  </a:cubicBezTo>
                  <a:cubicBezTo>
                    <a:pt x="3230" y="1189"/>
                    <a:pt x="3182" y="992"/>
                    <a:pt x="3135" y="824"/>
                  </a:cubicBezTo>
                  <a:cubicBezTo>
                    <a:pt x="3079" y="629"/>
                    <a:pt x="3014" y="479"/>
                    <a:pt x="2935" y="353"/>
                  </a:cubicBezTo>
                  <a:cubicBezTo>
                    <a:pt x="2858" y="231"/>
                    <a:pt x="2776" y="142"/>
                    <a:pt x="2677" y="83"/>
                  </a:cubicBezTo>
                  <a:cubicBezTo>
                    <a:pt x="2586" y="30"/>
                    <a:pt x="2484" y="1"/>
                    <a:pt x="2381" y="1"/>
                  </a:cubicBezTo>
                  <a:close/>
                </a:path>
              </a:pathLst>
            </a:custGeom>
            <a:solidFill>
              <a:srgbClr val="7279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2" name="Google Shape;2982;p11"/>
            <p:cNvSpPr/>
            <p:nvPr/>
          </p:nvSpPr>
          <p:spPr>
            <a:xfrm rot="-3917594">
              <a:off x="8157813" y="3530088"/>
              <a:ext cx="87843" cy="194933"/>
            </a:xfrm>
            <a:custGeom>
              <a:avLst/>
              <a:gdLst/>
              <a:ahLst/>
              <a:cxnLst/>
              <a:rect l="l" t="t" r="r" b="b"/>
              <a:pathLst>
                <a:path w="2063" h="4578" extrusionOk="0">
                  <a:moveTo>
                    <a:pt x="91" y="1298"/>
                  </a:moveTo>
                  <a:cubicBezTo>
                    <a:pt x="90" y="1299"/>
                    <a:pt x="90" y="1299"/>
                    <a:pt x="90" y="1300"/>
                  </a:cubicBezTo>
                  <a:lnTo>
                    <a:pt x="90" y="1300"/>
                  </a:lnTo>
                  <a:cubicBezTo>
                    <a:pt x="90" y="1299"/>
                    <a:pt x="90" y="1299"/>
                    <a:pt x="91" y="1298"/>
                  </a:cubicBezTo>
                  <a:close/>
                  <a:moveTo>
                    <a:pt x="8" y="1596"/>
                  </a:moveTo>
                  <a:cubicBezTo>
                    <a:pt x="8" y="1598"/>
                    <a:pt x="7" y="1600"/>
                    <a:pt x="7" y="1603"/>
                  </a:cubicBezTo>
                  <a:cubicBezTo>
                    <a:pt x="8" y="1601"/>
                    <a:pt x="8" y="1598"/>
                    <a:pt x="8" y="1596"/>
                  </a:cubicBezTo>
                  <a:close/>
                  <a:moveTo>
                    <a:pt x="1428" y="0"/>
                  </a:moveTo>
                  <a:cubicBezTo>
                    <a:pt x="1433" y="37"/>
                    <a:pt x="1436" y="76"/>
                    <a:pt x="1436" y="113"/>
                  </a:cubicBezTo>
                  <a:cubicBezTo>
                    <a:pt x="1439" y="223"/>
                    <a:pt x="1426" y="335"/>
                    <a:pt x="1390" y="438"/>
                  </a:cubicBezTo>
                  <a:cubicBezTo>
                    <a:pt x="1350" y="547"/>
                    <a:pt x="1297" y="651"/>
                    <a:pt x="1219" y="738"/>
                  </a:cubicBezTo>
                  <a:cubicBezTo>
                    <a:pt x="1146" y="819"/>
                    <a:pt x="1056" y="892"/>
                    <a:pt x="954" y="936"/>
                  </a:cubicBezTo>
                  <a:cubicBezTo>
                    <a:pt x="903" y="958"/>
                    <a:pt x="853" y="977"/>
                    <a:pt x="800" y="990"/>
                  </a:cubicBezTo>
                  <a:cubicBezTo>
                    <a:pt x="757" y="998"/>
                    <a:pt x="711" y="1005"/>
                    <a:pt x="668" y="1008"/>
                  </a:cubicBezTo>
                  <a:cubicBezTo>
                    <a:pt x="586" y="1018"/>
                    <a:pt x="503" y="1020"/>
                    <a:pt x="421" y="1028"/>
                  </a:cubicBezTo>
                  <a:lnTo>
                    <a:pt x="427" y="1028"/>
                  </a:lnTo>
                  <a:cubicBezTo>
                    <a:pt x="381" y="1034"/>
                    <a:pt x="338" y="1044"/>
                    <a:pt x="297" y="1061"/>
                  </a:cubicBezTo>
                  <a:cubicBezTo>
                    <a:pt x="273" y="1072"/>
                    <a:pt x="250" y="1086"/>
                    <a:pt x="230" y="1100"/>
                  </a:cubicBezTo>
                  <a:cubicBezTo>
                    <a:pt x="207" y="1120"/>
                    <a:pt x="185" y="1140"/>
                    <a:pt x="165" y="1165"/>
                  </a:cubicBezTo>
                  <a:cubicBezTo>
                    <a:pt x="136" y="1207"/>
                    <a:pt x="112" y="1250"/>
                    <a:pt x="92" y="1296"/>
                  </a:cubicBezTo>
                  <a:cubicBezTo>
                    <a:pt x="91" y="1298"/>
                    <a:pt x="90" y="1300"/>
                    <a:pt x="89" y="1302"/>
                  </a:cubicBezTo>
                  <a:lnTo>
                    <a:pt x="89" y="1302"/>
                  </a:lnTo>
                  <a:cubicBezTo>
                    <a:pt x="89" y="1301"/>
                    <a:pt x="90" y="1301"/>
                    <a:pt x="90" y="1300"/>
                  </a:cubicBezTo>
                  <a:lnTo>
                    <a:pt x="90" y="1300"/>
                  </a:lnTo>
                  <a:cubicBezTo>
                    <a:pt x="89" y="1302"/>
                    <a:pt x="88" y="1304"/>
                    <a:pt x="87" y="1306"/>
                  </a:cubicBezTo>
                  <a:lnTo>
                    <a:pt x="87" y="1306"/>
                  </a:lnTo>
                  <a:cubicBezTo>
                    <a:pt x="87" y="1307"/>
                    <a:pt x="87" y="1308"/>
                    <a:pt x="86" y="1308"/>
                  </a:cubicBezTo>
                  <a:cubicBezTo>
                    <a:pt x="86" y="1308"/>
                    <a:pt x="86" y="1308"/>
                    <a:pt x="87" y="1308"/>
                  </a:cubicBezTo>
                  <a:lnTo>
                    <a:pt x="87" y="1308"/>
                  </a:lnTo>
                  <a:cubicBezTo>
                    <a:pt x="49" y="1401"/>
                    <a:pt x="25" y="1498"/>
                    <a:pt x="8" y="1596"/>
                  </a:cubicBezTo>
                  <a:lnTo>
                    <a:pt x="8" y="1596"/>
                  </a:lnTo>
                  <a:cubicBezTo>
                    <a:pt x="9" y="1595"/>
                    <a:pt x="9" y="1593"/>
                    <a:pt x="10" y="1592"/>
                  </a:cubicBezTo>
                  <a:lnTo>
                    <a:pt x="10" y="1592"/>
                  </a:lnTo>
                  <a:cubicBezTo>
                    <a:pt x="4" y="1631"/>
                    <a:pt x="0" y="1667"/>
                    <a:pt x="0" y="1705"/>
                  </a:cubicBezTo>
                  <a:cubicBezTo>
                    <a:pt x="0" y="1738"/>
                    <a:pt x="3" y="1770"/>
                    <a:pt x="6" y="1803"/>
                  </a:cubicBezTo>
                  <a:lnTo>
                    <a:pt x="6" y="1804"/>
                  </a:lnTo>
                  <a:cubicBezTo>
                    <a:pt x="6" y="1805"/>
                    <a:pt x="7" y="1810"/>
                    <a:pt x="7" y="1811"/>
                  </a:cubicBezTo>
                  <a:cubicBezTo>
                    <a:pt x="13" y="1840"/>
                    <a:pt x="19" y="1869"/>
                    <a:pt x="26" y="1896"/>
                  </a:cubicBezTo>
                  <a:cubicBezTo>
                    <a:pt x="35" y="1926"/>
                    <a:pt x="43" y="1955"/>
                    <a:pt x="55" y="1984"/>
                  </a:cubicBezTo>
                  <a:lnTo>
                    <a:pt x="55" y="1985"/>
                  </a:lnTo>
                  <a:lnTo>
                    <a:pt x="55" y="1988"/>
                  </a:lnTo>
                  <a:lnTo>
                    <a:pt x="55" y="1989"/>
                  </a:lnTo>
                  <a:cubicBezTo>
                    <a:pt x="76" y="2038"/>
                    <a:pt x="99" y="2084"/>
                    <a:pt x="128" y="2127"/>
                  </a:cubicBezTo>
                  <a:cubicBezTo>
                    <a:pt x="154" y="2167"/>
                    <a:pt x="180" y="2205"/>
                    <a:pt x="208" y="2242"/>
                  </a:cubicBezTo>
                  <a:cubicBezTo>
                    <a:pt x="315" y="2377"/>
                    <a:pt x="437" y="2498"/>
                    <a:pt x="537" y="2636"/>
                  </a:cubicBezTo>
                  <a:cubicBezTo>
                    <a:pt x="566" y="2673"/>
                    <a:pt x="593" y="2713"/>
                    <a:pt x="616" y="2753"/>
                  </a:cubicBezTo>
                  <a:cubicBezTo>
                    <a:pt x="643" y="2801"/>
                    <a:pt x="668" y="2850"/>
                    <a:pt x="689" y="2897"/>
                  </a:cubicBezTo>
                  <a:cubicBezTo>
                    <a:pt x="738" y="3003"/>
                    <a:pt x="781" y="3112"/>
                    <a:pt x="812" y="3226"/>
                  </a:cubicBezTo>
                  <a:cubicBezTo>
                    <a:pt x="880" y="3467"/>
                    <a:pt x="912" y="3720"/>
                    <a:pt x="902" y="3970"/>
                  </a:cubicBezTo>
                  <a:cubicBezTo>
                    <a:pt x="896" y="4099"/>
                    <a:pt x="883" y="4230"/>
                    <a:pt x="862" y="4359"/>
                  </a:cubicBezTo>
                  <a:cubicBezTo>
                    <a:pt x="849" y="4432"/>
                    <a:pt x="833" y="4504"/>
                    <a:pt x="816" y="4578"/>
                  </a:cubicBezTo>
                  <a:cubicBezTo>
                    <a:pt x="826" y="4570"/>
                    <a:pt x="835" y="4560"/>
                    <a:pt x="840" y="4547"/>
                  </a:cubicBezTo>
                  <a:cubicBezTo>
                    <a:pt x="981" y="4264"/>
                    <a:pt x="1165" y="3999"/>
                    <a:pt x="1330" y="3766"/>
                  </a:cubicBezTo>
                  <a:cubicBezTo>
                    <a:pt x="1449" y="3599"/>
                    <a:pt x="1609" y="3371"/>
                    <a:pt x="1737" y="3146"/>
                  </a:cubicBezTo>
                  <a:cubicBezTo>
                    <a:pt x="1869" y="2907"/>
                    <a:pt x="1958" y="2686"/>
                    <a:pt x="2005" y="2469"/>
                  </a:cubicBezTo>
                  <a:cubicBezTo>
                    <a:pt x="2044" y="2297"/>
                    <a:pt x="2063" y="2110"/>
                    <a:pt x="2061" y="1897"/>
                  </a:cubicBezTo>
                  <a:cubicBezTo>
                    <a:pt x="2060" y="1712"/>
                    <a:pt x="2038" y="1517"/>
                    <a:pt x="1998" y="1300"/>
                  </a:cubicBezTo>
                  <a:cubicBezTo>
                    <a:pt x="1965" y="1116"/>
                    <a:pt x="1909" y="925"/>
                    <a:pt x="1837" y="728"/>
                  </a:cubicBezTo>
                  <a:cubicBezTo>
                    <a:pt x="1767" y="544"/>
                    <a:pt x="1685" y="373"/>
                    <a:pt x="1589" y="224"/>
                  </a:cubicBezTo>
                  <a:cubicBezTo>
                    <a:pt x="1538" y="144"/>
                    <a:pt x="1484" y="68"/>
                    <a:pt x="1428" y="0"/>
                  </a:cubicBezTo>
                  <a:close/>
                </a:path>
              </a:pathLst>
            </a:custGeom>
            <a:solidFill>
              <a:srgbClr val="B3B4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3" name="Google Shape;2983;p11"/>
            <p:cNvSpPr/>
            <p:nvPr/>
          </p:nvSpPr>
          <p:spPr>
            <a:xfrm rot="-3917594">
              <a:off x="8118768" y="3576201"/>
              <a:ext cx="43" cy="43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B3B4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4" name="Google Shape;2984;p11"/>
            <p:cNvSpPr/>
            <p:nvPr/>
          </p:nvSpPr>
          <p:spPr>
            <a:xfrm rot="-3917594">
              <a:off x="8164834" y="3658431"/>
              <a:ext cx="85" cy="554"/>
            </a:xfrm>
            <a:custGeom>
              <a:avLst/>
              <a:gdLst/>
              <a:ahLst/>
              <a:cxnLst/>
              <a:rect l="l" t="t" r="r" b="b"/>
              <a:pathLst>
                <a:path w="2" h="13" extrusionOk="0">
                  <a:moveTo>
                    <a:pt x="0" y="1"/>
                  </a:moveTo>
                  <a:lnTo>
                    <a:pt x="0" y="2"/>
                  </a:lnTo>
                  <a:cubicBezTo>
                    <a:pt x="0" y="2"/>
                    <a:pt x="0" y="2"/>
                    <a:pt x="0" y="2"/>
                  </a:cubicBezTo>
                  <a:lnTo>
                    <a:pt x="0" y="2"/>
                  </a:lnTo>
                  <a:cubicBezTo>
                    <a:pt x="0" y="2"/>
                    <a:pt x="0" y="1"/>
                    <a:pt x="0" y="1"/>
                  </a:cubicBezTo>
                  <a:close/>
                  <a:moveTo>
                    <a:pt x="0" y="2"/>
                  </a:moveTo>
                  <a:cubicBezTo>
                    <a:pt x="0" y="7"/>
                    <a:pt x="0" y="8"/>
                    <a:pt x="2" y="12"/>
                  </a:cubicBezTo>
                  <a:cubicBezTo>
                    <a:pt x="2" y="8"/>
                    <a:pt x="2" y="6"/>
                    <a:pt x="0" y="2"/>
                  </a:cubicBezTo>
                  <a:close/>
                </a:path>
              </a:pathLst>
            </a:custGeom>
            <a:solidFill>
              <a:srgbClr val="B3B4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5" name="Google Shape;2985;p11"/>
            <p:cNvSpPr/>
            <p:nvPr/>
          </p:nvSpPr>
          <p:spPr>
            <a:xfrm rot="-3917594">
              <a:off x="8172337" y="3659851"/>
              <a:ext cx="255" cy="383"/>
            </a:xfrm>
            <a:custGeom>
              <a:avLst/>
              <a:gdLst/>
              <a:ahLst/>
              <a:cxnLst/>
              <a:rect l="l" t="t" r="r" b="b"/>
              <a:pathLst>
                <a:path w="6" h="9" extrusionOk="0">
                  <a:moveTo>
                    <a:pt x="1" y="0"/>
                  </a:moveTo>
                  <a:lnTo>
                    <a:pt x="1" y="0"/>
                  </a:lnTo>
                  <a:cubicBezTo>
                    <a:pt x="2" y="3"/>
                    <a:pt x="2" y="5"/>
                    <a:pt x="5" y="9"/>
                  </a:cubicBezTo>
                  <a:cubicBezTo>
                    <a:pt x="5" y="7"/>
                    <a:pt x="2" y="3"/>
                    <a:pt x="1" y="0"/>
                  </a:cubicBezTo>
                  <a:close/>
                </a:path>
              </a:pathLst>
            </a:custGeom>
            <a:solidFill>
              <a:srgbClr val="B3B4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6" name="Google Shape;2986;p11"/>
            <p:cNvSpPr/>
            <p:nvPr/>
          </p:nvSpPr>
          <p:spPr>
            <a:xfrm rot="-3917594">
              <a:off x="8172682" y="3659971"/>
              <a:ext cx="43" cy="128"/>
            </a:xfrm>
            <a:custGeom>
              <a:avLst/>
              <a:gdLst/>
              <a:ahLst/>
              <a:cxnLst/>
              <a:rect l="l" t="t" r="r" b="b"/>
              <a:pathLst>
                <a:path w="1" h="3" extrusionOk="0">
                  <a:moveTo>
                    <a:pt x="0" y="2"/>
                  </a:moveTo>
                  <a:lnTo>
                    <a:pt x="0" y="2"/>
                  </a:lnTo>
                  <a:cubicBezTo>
                    <a:pt x="0" y="1"/>
                    <a:pt x="0" y="1"/>
                    <a:pt x="0" y="2"/>
                  </a:cubicBezTo>
                  <a:lnTo>
                    <a:pt x="0" y="2"/>
                  </a:lnTo>
                  <a:close/>
                </a:path>
              </a:pathLst>
            </a:custGeom>
            <a:solidFill>
              <a:srgbClr val="B3B4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7" name="Google Shape;2987;p11"/>
            <p:cNvSpPr/>
            <p:nvPr/>
          </p:nvSpPr>
          <p:spPr>
            <a:xfrm rot="-3917594">
              <a:off x="8172708" y="3660012"/>
              <a:ext cx="85" cy="43"/>
            </a:xfrm>
            <a:custGeom>
              <a:avLst/>
              <a:gdLst/>
              <a:ahLst/>
              <a:cxnLst/>
              <a:rect l="l" t="t" r="r" b="b"/>
              <a:pathLst>
                <a:path w="2" h="1" extrusionOk="0">
                  <a:moveTo>
                    <a:pt x="2" y="0"/>
                  </a:moveTo>
                  <a:lnTo>
                    <a:pt x="2" y="0"/>
                  </a:lnTo>
                  <a:cubicBezTo>
                    <a:pt x="0" y="0"/>
                    <a:pt x="0" y="0"/>
                    <a:pt x="2" y="0"/>
                  </a:cubicBezTo>
                  <a:cubicBezTo>
                    <a:pt x="0" y="0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B3B4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8" name="Google Shape;2988;p11"/>
            <p:cNvSpPr/>
            <p:nvPr/>
          </p:nvSpPr>
          <p:spPr>
            <a:xfrm rot="-3917594">
              <a:off x="8172777" y="3660011"/>
              <a:ext cx="43" cy="43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B3B4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9" name="Google Shape;2989;p11"/>
            <p:cNvSpPr/>
            <p:nvPr/>
          </p:nvSpPr>
          <p:spPr>
            <a:xfrm rot="-3917594">
              <a:off x="7823415" y="3225705"/>
              <a:ext cx="55908" cy="152480"/>
            </a:xfrm>
            <a:custGeom>
              <a:avLst/>
              <a:gdLst/>
              <a:ahLst/>
              <a:cxnLst/>
              <a:rect l="l" t="t" r="r" b="b"/>
              <a:pathLst>
                <a:path w="1313" h="3581" extrusionOk="0">
                  <a:moveTo>
                    <a:pt x="913" y="3336"/>
                  </a:moveTo>
                  <a:cubicBezTo>
                    <a:pt x="914" y="3336"/>
                    <a:pt x="914" y="3337"/>
                    <a:pt x="914" y="3338"/>
                  </a:cubicBezTo>
                  <a:cubicBezTo>
                    <a:pt x="914" y="3337"/>
                    <a:pt x="914" y="3336"/>
                    <a:pt x="913" y="3336"/>
                  </a:cubicBezTo>
                  <a:close/>
                  <a:moveTo>
                    <a:pt x="390" y="1"/>
                  </a:moveTo>
                  <a:cubicBezTo>
                    <a:pt x="330" y="1"/>
                    <a:pt x="267" y="7"/>
                    <a:pt x="196" y="17"/>
                  </a:cubicBezTo>
                  <a:cubicBezTo>
                    <a:pt x="129" y="27"/>
                    <a:pt x="64" y="47"/>
                    <a:pt x="1" y="73"/>
                  </a:cubicBezTo>
                  <a:cubicBezTo>
                    <a:pt x="8" y="91"/>
                    <a:pt x="15" y="111"/>
                    <a:pt x="24" y="132"/>
                  </a:cubicBezTo>
                  <a:lnTo>
                    <a:pt x="24" y="132"/>
                  </a:lnTo>
                  <a:cubicBezTo>
                    <a:pt x="24" y="130"/>
                    <a:pt x="24" y="129"/>
                    <a:pt x="23" y="128"/>
                  </a:cubicBezTo>
                  <a:lnTo>
                    <a:pt x="23" y="128"/>
                  </a:lnTo>
                  <a:cubicBezTo>
                    <a:pt x="24" y="131"/>
                    <a:pt x="26" y="134"/>
                    <a:pt x="27" y="137"/>
                  </a:cubicBezTo>
                  <a:lnTo>
                    <a:pt x="27" y="137"/>
                  </a:lnTo>
                  <a:cubicBezTo>
                    <a:pt x="26" y="135"/>
                    <a:pt x="25" y="133"/>
                    <a:pt x="24" y="132"/>
                  </a:cubicBezTo>
                  <a:lnTo>
                    <a:pt x="24" y="132"/>
                  </a:lnTo>
                  <a:cubicBezTo>
                    <a:pt x="25" y="134"/>
                    <a:pt x="26" y="136"/>
                    <a:pt x="28" y="138"/>
                  </a:cubicBezTo>
                  <a:lnTo>
                    <a:pt x="28" y="138"/>
                  </a:lnTo>
                  <a:cubicBezTo>
                    <a:pt x="27" y="138"/>
                    <a:pt x="27" y="137"/>
                    <a:pt x="27" y="137"/>
                  </a:cubicBezTo>
                  <a:lnTo>
                    <a:pt x="27" y="137"/>
                  </a:lnTo>
                  <a:cubicBezTo>
                    <a:pt x="27" y="137"/>
                    <a:pt x="28" y="138"/>
                    <a:pt x="28" y="139"/>
                  </a:cubicBezTo>
                  <a:cubicBezTo>
                    <a:pt x="28" y="139"/>
                    <a:pt x="28" y="139"/>
                    <a:pt x="28" y="138"/>
                  </a:cubicBezTo>
                  <a:lnTo>
                    <a:pt x="28" y="138"/>
                  </a:lnTo>
                  <a:cubicBezTo>
                    <a:pt x="70" y="234"/>
                    <a:pt x="120" y="325"/>
                    <a:pt x="179" y="413"/>
                  </a:cubicBezTo>
                  <a:cubicBezTo>
                    <a:pt x="236" y="501"/>
                    <a:pt x="297" y="584"/>
                    <a:pt x="358" y="670"/>
                  </a:cubicBezTo>
                  <a:cubicBezTo>
                    <a:pt x="481" y="841"/>
                    <a:pt x="597" y="1015"/>
                    <a:pt x="667" y="1212"/>
                  </a:cubicBezTo>
                  <a:cubicBezTo>
                    <a:pt x="706" y="1325"/>
                    <a:pt x="735" y="1442"/>
                    <a:pt x="748" y="1561"/>
                  </a:cubicBezTo>
                  <a:cubicBezTo>
                    <a:pt x="756" y="1633"/>
                    <a:pt x="761" y="1703"/>
                    <a:pt x="761" y="1775"/>
                  </a:cubicBezTo>
                  <a:cubicBezTo>
                    <a:pt x="761" y="1855"/>
                    <a:pt x="755" y="1934"/>
                    <a:pt x="753" y="2013"/>
                  </a:cubicBezTo>
                  <a:cubicBezTo>
                    <a:pt x="745" y="2278"/>
                    <a:pt x="738" y="2541"/>
                    <a:pt x="769" y="2803"/>
                  </a:cubicBezTo>
                  <a:lnTo>
                    <a:pt x="769" y="2798"/>
                  </a:lnTo>
                  <a:cubicBezTo>
                    <a:pt x="782" y="2892"/>
                    <a:pt x="799" y="2989"/>
                    <a:pt x="825" y="3079"/>
                  </a:cubicBezTo>
                  <a:cubicBezTo>
                    <a:pt x="849" y="3167"/>
                    <a:pt x="878" y="3252"/>
                    <a:pt x="913" y="3336"/>
                  </a:cubicBezTo>
                  <a:lnTo>
                    <a:pt x="913" y="3336"/>
                  </a:lnTo>
                  <a:cubicBezTo>
                    <a:pt x="913" y="3333"/>
                    <a:pt x="912" y="3331"/>
                    <a:pt x="911" y="3329"/>
                  </a:cubicBezTo>
                  <a:lnTo>
                    <a:pt x="911" y="3329"/>
                  </a:lnTo>
                  <a:cubicBezTo>
                    <a:pt x="947" y="3414"/>
                    <a:pt x="989" y="3499"/>
                    <a:pt x="1035" y="3580"/>
                  </a:cubicBezTo>
                  <a:cubicBezTo>
                    <a:pt x="1039" y="3557"/>
                    <a:pt x="1042" y="3532"/>
                    <a:pt x="1046" y="3509"/>
                  </a:cubicBezTo>
                  <a:cubicBezTo>
                    <a:pt x="1061" y="3372"/>
                    <a:pt x="1078" y="3236"/>
                    <a:pt x="1101" y="3099"/>
                  </a:cubicBezTo>
                  <a:cubicBezTo>
                    <a:pt x="1123" y="2977"/>
                    <a:pt x="1148" y="2857"/>
                    <a:pt x="1180" y="2739"/>
                  </a:cubicBezTo>
                  <a:lnTo>
                    <a:pt x="1184" y="2713"/>
                  </a:lnTo>
                  <a:lnTo>
                    <a:pt x="1187" y="2683"/>
                  </a:lnTo>
                  <a:lnTo>
                    <a:pt x="1191" y="2651"/>
                  </a:lnTo>
                  <a:cubicBezTo>
                    <a:pt x="1236" y="2306"/>
                    <a:pt x="1281" y="1956"/>
                    <a:pt x="1301" y="1607"/>
                  </a:cubicBezTo>
                  <a:cubicBezTo>
                    <a:pt x="1312" y="1419"/>
                    <a:pt x="1309" y="1238"/>
                    <a:pt x="1299" y="1063"/>
                  </a:cubicBezTo>
                  <a:cubicBezTo>
                    <a:pt x="1288" y="886"/>
                    <a:pt x="1263" y="742"/>
                    <a:pt x="1222" y="609"/>
                  </a:cubicBezTo>
                  <a:cubicBezTo>
                    <a:pt x="1177" y="459"/>
                    <a:pt x="1114" y="337"/>
                    <a:pt x="1028" y="237"/>
                  </a:cubicBezTo>
                  <a:cubicBezTo>
                    <a:pt x="942" y="138"/>
                    <a:pt x="821" y="63"/>
                    <a:pt x="690" y="30"/>
                  </a:cubicBezTo>
                  <a:cubicBezTo>
                    <a:pt x="611" y="10"/>
                    <a:pt x="532" y="4"/>
                    <a:pt x="460" y="1"/>
                  </a:cubicBezTo>
                  <a:lnTo>
                    <a:pt x="422" y="1"/>
                  </a:lnTo>
                  <a:cubicBezTo>
                    <a:pt x="411" y="1"/>
                    <a:pt x="401" y="1"/>
                    <a:pt x="390" y="1"/>
                  </a:cubicBezTo>
                  <a:close/>
                </a:path>
              </a:pathLst>
            </a:custGeom>
            <a:solidFill>
              <a:srgbClr val="B3B4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0" name="Google Shape;2990;p11"/>
            <p:cNvSpPr/>
            <p:nvPr/>
          </p:nvSpPr>
          <p:spPr>
            <a:xfrm rot="-3917594">
              <a:off x="7935726" y="3175887"/>
              <a:ext cx="133745" cy="92144"/>
            </a:xfrm>
            <a:custGeom>
              <a:avLst/>
              <a:gdLst/>
              <a:ahLst/>
              <a:cxnLst/>
              <a:rect l="l" t="t" r="r" b="b"/>
              <a:pathLst>
                <a:path w="3141" h="2164" extrusionOk="0">
                  <a:moveTo>
                    <a:pt x="1399" y="1943"/>
                  </a:moveTo>
                  <a:cubicBezTo>
                    <a:pt x="1399" y="1943"/>
                    <a:pt x="1398" y="1944"/>
                    <a:pt x="1398" y="1944"/>
                  </a:cubicBezTo>
                  <a:lnTo>
                    <a:pt x="1398" y="1944"/>
                  </a:lnTo>
                  <a:cubicBezTo>
                    <a:pt x="1399" y="1944"/>
                    <a:pt x="1399" y="1943"/>
                    <a:pt x="1399" y="1943"/>
                  </a:cubicBezTo>
                  <a:close/>
                  <a:moveTo>
                    <a:pt x="964" y="2153"/>
                  </a:moveTo>
                  <a:cubicBezTo>
                    <a:pt x="963" y="2153"/>
                    <a:pt x="960" y="2153"/>
                    <a:pt x="957" y="2154"/>
                  </a:cubicBezTo>
                  <a:cubicBezTo>
                    <a:pt x="957" y="2154"/>
                    <a:pt x="961" y="2154"/>
                    <a:pt x="964" y="2153"/>
                  </a:cubicBezTo>
                  <a:close/>
                  <a:moveTo>
                    <a:pt x="2331" y="1"/>
                  </a:moveTo>
                  <a:cubicBezTo>
                    <a:pt x="2070" y="5"/>
                    <a:pt x="1840" y="155"/>
                    <a:pt x="1672" y="281"/>
                  </a:cubicBezTo>
                  <a:cubicBezTo>
                    <a:pt x="1424" y="471"/>
                    <a:pt x="1215" y="693"/>
                    <a:pt x="1027" y="909"/>
                  </a:cubicBezTo>
                  <a:cubicBezTo>
                    <a:pt x="820" y="1141"/>
                    <a:pt x="628" y="1387"/>
                    <a:pt x="467" y="1595"/>
                  </a:cubicBezTo>
                  <a:lnTo>
                    <a:pt x="374" y="1716"/>
                  </a:lnTo>
                  <a:lnTo>
                    <a:pt x="240" y="1888"/>
                  </a:lnTo>
                  <a:cubicBezTo>
                    <a:pt x="204" y="1934"/>
                    <a:pt x="168" y="1982"/>
                    <a:pt x="130" y="2029"/>
                  </a:cubicBezTo>
                  <a:lnTo>
                    <a:pt x="85" y="2023"/>
                  </a:lnTo>
                  <a:lnTo>
                    <a:pt x="78" y="2023"/>
                  </a:lnTo>
                  <a:cubicBezTo>
                    <a:pt x="58" y="2051"/>
                    <a:pt x="38" y="2078"/>
                    <a:pt x="18" y="2105"/>
                  </a:cubicBezTo>
                  <a:cubicBezTo>
                    <a:pt x="13" y="2114"/>
                    <a:pt x="6" y="2122"/>
                    <a:pt x="0" y="2131"/>
                  </a:cubicBezTo>
                  <a:cubicBezTo>
                    <a:pt x="21" y="2130"/>
                    <a:pt x="42" y="2130"/>
                    <a:pt x="62" y="2130"/>
                  </a:cubicBezTo>
                  <a:cubicBezTo>
                    <a:pt x="181" y="2130"/>
                    <a:pt x="300" y="2140"/>
                    <a:pt x="418" y="2148"/>
                  </a:cubicBezTo>
                  <a:cubicBezTo>
                    <a:pt x="528" y="2156"/>
                    <a:pt x="637" y="2163"/>
                    <a:pt x="746" y="2163"/>
                  </a:cubicBezTo>
                  <a:cubicBezTo>
                    <a:pt x="816" y="2163"/>
                    <a:pt x="886" y="2160"/>
                    <a:pt x="955" y="2153"/>
                  </a:cubicBezTo>
                  <a:cubicBezTo>
                    <a:pt x="958" y="2153"/>
                    <a:pt x="963" y="2153"/>
                    <a:pt x="966" y="2150"/>
                  </a:cubicBezTo>
                  <a:lnTo>
                    <a:pt x="963" y="2150"/>
                  </a:lnTo>
                  <a:cubicBezTo>
                    <a:pt x="1000" y="2145"/>
                    <a:pt x="1036" y="2140"/>
                    <a:pt x="1072" y="2130"/>
                  </a:cubicBezTo>
                  <a:cubicBezTo>
                    <a:pt x="1108" y="2119"/>
                    <a:pt x="1141" y="2110"/>
                    <a:pt x="1175" y="2096"/>
                  </a:cubicBezTo>
                  <a:lnTo>
                    <a:pt x="1175" y="2096"/>
                  </a:lnTo>
                  <a:cubicBezTo>
                    <a:pt x="1174" y="2096"/>
                    <a:pt x="1174" y="2096"/>
                    <a:pt x="1174" y="2097"/>
                  </a:cubicBezTo>
                  <a:cubicBezTo>
                    <a:pt x="1178" y="2095"/>
                    <a:pt x="1184" y="2094"/>
                    <a:pt x="1187" y="2091"/>
                  </a:cubicBezTo>
                  <a:lnTo>
                    <a:pt x="1187" y="2091"/>
                  </a:lnTo>
                  <a:cubicBezTo>
                    <a:pt x="1183" y="2093"/>
                    <a:pt x="1179" y="2094"/>
                    <a:pt x="1175" y="2096"/>
                  </a:cubicBezTo>
                  <a:lnTo>
                    <a:pt x="1175" y="2096"/>
                  </a:lnTo>
                  <a:cubicBezTo>
                    <a:pt x="1202" y="2083"/>
                    <a:pt x="1230" y="2073"/>
                    <a:pt x="1256" y="2058"/>
                  </a:cubicBezTo>
                  <a:cubicBezTo>
                    <a:pt x="1280" y="2041"/>
                    <a:pt x="1306" y="2026"/>
                    <a:pt x="1330" y="2009"/>
                  </a:cubicBezTo>
                  <a:lnTo>
                    <a:pt x="1330" y="2009"/>
                  </a:lnTo>
                  <a:lnTo>
                    <a:pt x="1329" y="2010"/>
                  </a:lnTo>
                  <a:cubicBezTo>
                    <a:pt x="1339" y="2000"/>
                    <a:pt x="1352" y="1990"/>
                    <a:pt x="1363" y="1980"/>
                  </a:cubicBezTo>
                  <a:cubicBezTo>
                    <a:pt x="1374" y="1969"/>
                    <a:pt x="1387" y="1955"/>
                    <a:pt x="1398" y="1944"/>
                  </a:cubicBezTo>
                  <a:lnTo>
                    <a:pt x="1398" y="1944"/>
                  </a:lnTo>
                  <a:cubicBezTo>
                    <a:pt x="1398" y="1944"/>
                    <a:pt x="1397" y="1944"/>
                    <a:pt x="1396" y="1944"/>
                  </a:cubicBezTo>
                  <a:cubicBezTo>
                    <a:pt x="1417" y="1918"/>
                    <a:pt x="1435" y="1893"/>
                    <a:pt x="1450" y="1864"/>
                  </a:cubicBezTo>
                  <a:cubicBezTo>
                    <a:pt x="1461" y="1839"/>
                    <a:pt x="1473" y="1815"/>
                    <a:pt x="1483" y="1793"/>
                  </a:cubicBezTo>
                  <a:cubicBezTo>
                    <a:pt x="1508" y="1730"/>
                    <a:pt x="1530" y="1666"/>
                    <a:pt x="1553" y="1602"/>
                  </a:cubicBezTo>
                  <a:cubicBezTo>
                    <a:pt x="1573" y="1549"/>
                    <a:pt x="1593" y="1493"/>
                    <a:pt x="1619" y="1443"/>
                  </a:cubicBezTo>
                  <a:cubicBezTo>
                    <a:pt x="1651" y="1386"/>
                    <a:pt x="1687" y="1328"/>
                    <a:pt x="1732" y="1284"/>
                  </a:cubicBezTo>
                  <a:cubicBezTo>
                    <a:pt x="1776" y="1242"/>
                    <a:pt x="1820" y="1203"/>
                    <a:pt x="1869" y="1167"/>
                  </a:cubicBezTo>
                  <a:cubicBezTo>
                    <a:pt x="1969" y="1090"/>
                    <a:pt x="2079" y="1025"/>
                    <a:pt x="2198" y="976"/>
                  </a:cubicBezTo>
                  <a:cubicBezTo>
                    <a:pt x="2308" y="933"/>
                    <a:pt x="2428" y="902"/>
                    <a:pt x="2548" y="891"/>
                  </a:cubicBezTo>
                  <a:cubicBezTo>
                    <a:pt x="2581" y="890"/>
                    <a:pt x="2617" y="889"/>
                    <a:pt x="2652" y="889"/>
                  </a:cubicBezTo>
                  <a:cubicBezTo>
                    <a:pt x="2732" y="889"/>
                    <a:pt x="2815" y="897"/>
                    <a:pt x="2894" y="916"/>
                  </a:cubicBezTo>
                  <a:cubicBezTo>
                    <a:pt x="2979" y="935"/>
                    <a:pt x="3062" y="966"/>
                    <a:pt x="3140" y="1005"/>
                  </a:cubicBezTo>
                  <a:cubicBezTo>
                    <a:pt x="3126" y="945"/>
                    <a:pt x="3110" y="884"/>
                    <a:pt x="3094" y="827"/>
                  </a:cubicBezTo>
                  <a:cubicBezTo>
                    <a:pt x="3038" y="632"/>
                    <a:pt x="2975" y="482"/>
                    <a:pt x="2893" y="356"/>
                  </a:cubicBezTo>
                  <a:cubicBezTo>
                    <a:pt x="2815" y="234"/>
                    <a:pt x="2731" y="145"/>
                    <a:pt x="2632" y="86"/>
                  </a:cubicBezTo>
                  <a:cubicBezTo>
                    <a:pt x="2543" y="30"/>
                    <a:pt x="2438" y="1"/>
                    <a:pt x="2334" y="1"/>
                  </a:cubicBezTo>
                  <a:close/>
                </a:path>
              </a:pathLst>
            </a:custGeom>
            <a:solidFill>
              <a:srgbClr val="B3B4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1" name="Google Shape;2991;p11"/>
            <p:cNvSpPr/>
            <p:nvPr/>
          </p:nvSpPr>
          <p:spPr>
            <a:xfrm rot="-3917594">
              <a:off x="8033127" y="3244008"/>
              <a:ext cx="43" cy="43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3B4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2" name="Google Shape;2992;p11"/>
            <p:cNvSpPr/>
            <p:nvPr/>
          </p:nvSpPr>
          <p:spPr>
            <a:xfrm rot="-3917594">
              <a:off x="8334492" y="3542737"/>
              <a:ext cx="84394" cy="150309"/>
            </a:xfrm>
            <a:custGeom>
              <a:avLst/>
              <a:gdLst/>
              <a:ahLst/>
              <a:cxnLst/>
              <a:rect l="l" t="t" r="r" b="b"/>
              <a:pathLst>
                <a:path w="1982" h="3530" extrusionOk="0">
                  <a:moveTo>
                    <a:pt x="916" y="2693"/>
                  </a:moveTo>
                  <a:lnTo>
                    <a:pt x="923" y="2701"/>
                  </a:lnTo>
                  <a:lnTo>
                    <a:pt x="923" y="2701"/>
                  </a:lnTo>
                  <a:lnTo>
                    <a:pt x="919" y="2695"/>
                  </a:lnTo>
                  <a:lnTo>
                    <a:pt x="916" y="2693"/>
                  </a:lnTo>
                  <a:close/>
                  <a:moveTo>
                    <a:pt x="1811" y="3422"/>
                  </a:moveTo>
                  <a:cubicBezTo>
                    <a:pt x="1812" y="3422"/>
                    <a:pt x="1812" y="3423"/>
                    <a:pt x="1813" y="3423"/>
                  </a:cubicBezTo>
                  <a:cubicBezTo>
                    <a:pt x="1812" y="3423"/>
                    <a:pt x="1811" y="3422"/>
                    <a:pt x="1811" y="3422"/>
                  </a:cubicBezTo>
                  <a:close/>
                  <a:moveTo>
                    <a:pt x="710" y="0"/>
                  </a:moveTo>
                  <a:lnTo>
                    <a:pt x="710" y="0"/>
                  </a:lnTo>
                  <a:cubicBezTo>
                    <a:pt x="682" y="3"/>
                    <a:pt x="654" y="8"/>
                    <a:pt x="624" y="12"/>
                  </a:cubicBezTo>
                  <a:cubicBezTo>
                    <a:pt x="478" y="33"/>
                    <a:pt x="347" y="89"/>
                    <a:pt x="246" y="168"/>
                  </a:cubicBezTo>
                  <a:cubicBezTo>
                    <a:pt x="160" y="235"/>
                    <a:pt x="94" y="331"/>
                    <a:pt x="50" y="453"/>
                  </a:cubicBezTo>
                  <a:cubicBezTo>
                    <a:pt x="28" y="507"/>
                    <a:pt x="18" y="568"/>
                    <a:pt x="10" y="622"/>
                  </a:cubicBezTo>
                  <a:cubicBezTo>
                    <a:pt x="1" y="680"/>
                    <a:pt x="1" y="742"/>
                    <a:pt x="4" y="813"/>
                  </a:cubicBezTo>
                  <a:cubicBezTo>
                    <a:pt x="21" y="1138"/>
                    <a:pt x="153" y="1455"/>
                    <a:pt x="267" y="1698"/>
                  </a:cubicBezTo>
                  <a:cubicBezTo>
                    <a:pt x="382" y="1947"/>
                    <a:pt x="531" y="2198"/>
                    <a:pt x="719" y="2464"/>
                  </a:cubicBezTo>
                  <a:cubicBezTo>
                    <a:pt x="784" y="2543"/>
                    <a:pt x="850" y="2617"/>
                    <a:pt x="919" y="2695"/>
                  </a:cubicBezTo>
                  <a:lnTo>
                    <a:pt x="926" y="2702"/>
                  </a:lnTo>
                  <a:lnTo>
                    <a:pt x="926" y="2704"/>
                  </a:lnTo>
                  <a:cubicBezTo>
                    <a:pt x="1028" y="2816"/>
                    <a:pt x="1131" y="2920"/>
                    <a:pt x="1239" y="3025"/>
                  </a:cubicBezTo>
                  <a:cubicBezTo>
                    <a:pt x="1243" y="3028"/>
                    <a:pt x="1249" y="3032"/>
                    <a:pt x="1252" y="3034"/>
                  </a:cubicBezTo>
                  <a:cubicBezTo>
                    <a:pt x="1433" y="3175"/>
                    <a:pt x="1622" y="3304"/>
                    <a:pt x="1813" y="3427"/>
                  </a:cubicBezTo>
                  <a:cubicBezTo>
                    <a:pt x="1868" y="3460"/>
                    <a:pt x="1924" y="3495"/>
                    <a:pt x="1977" y="3529"/>
                  </a:cubicBezTo>
                  <a:cubicBezTo>
                    <a:pt x="1977" y="3528"/>
                    <a:pt x="1979" y="3524"/>
                    <a:pt x="1979" y="3521"/>
                  </a:cubicBezTo>
                  <a:cubicBezTo>
                    <a:pt x="1982" y="3514"/>
                    <a:pt x="1982" y="3508"/>
                    <a:pt x="1982" y="3501"/>
                  </a:cubicBezTo>
                  <a:cubicBezTo>
                    <a:pt x="1979" y="3496"/>
                    <a:pt x="1977" y="3492"/>
                    <a:pt x="1976" y="3488"/>
                  </a:cubicBezTo>
                  <a:lnTo>
                    <a:pt x="1976" y="3491"/>
                  </a:lnTo>
                  <a:cubicBezTo>
                    <a:pt x="1940" y="3407"/>
                    <a:pt x="1900" y="3325"/>
                    <a:pt x="1854" y="3248"/>
                  </a:cubicBezTo>
                  <a:cubicBezTo>
                    <a:pt x="1816" y="3186"/>
                    <a:pt x="1776" y="3127"/>
                    <a:pt x="1733" y="3070"/>
                  </a:cubicBezTo>
                  <a:lnTo>
                    <a:pt x="1733" y="3070"/>
                  </a:lnTo>
                  <a:lnTo>
                    <a:pt x="1737" y="3074"/>
                  </a:lnTo>
                  <a:cubicBezTo>
                    <a:pt x="1734" y="3071"/>
                    <a:pt x="1733" y="3070"/>
                    <a:pt x="1733" y="3068"/>
                  </a:cubicBezTo>
                  <a:cubicBezTo>
                    <a:pt x="1733" y="3068"/>
                    <a:pt x="1732" y="3065"/>
                    <a:pt x="1732" y="3064"/>
                  </a:cubicBezTo>
                  <a:lnTo>
                    <a:pt x="1733" y="3064"/>
                  </a:lnTo>
                  <a:lnTo>
                    <a:pt x="1732" y="3063"/>
                  </a:lnTo>
                  <a:cubicBezTo>
                    <a:pt x="1687" y="3005"/>
                    <a:pt x="1638" y="2949"/>
                    <a:pt x="1588" y="2896"/>
                  </a:cubicBezTo>
                  <a:cubicBezTo>
                    <a:pt x="1436" y="2735"/>
                    <a:pt x="1263" y="2596"/>
                    <a:pt x="1105" y="2444"/>
                  </a:cubicBezTo>
                  <a:cubicBezTo>
                    <a:pt x="1055" y="2393"/>
                    <a:pt x="1002" y="2343"/>
                    <a:pt x="955" y="2291"/>
                  </a:cubicBezTo>
                  <a:cubicBezTo>
                    <a:pt x="929" y="2264"/>
                    <a:pt x="906" y="2238"/>
                    <a:pt x="884" y="2209"/>
                  </a:cubicBezTo>
                  <a:cubicBezTo>
                    <a:pt x="843" y="2159"/>
                    <a:pt x="805" y="2106"/>
                    <a:pt x="771" y="2050"/>
                  </a:cubicBezTo>
                  <a:cubicBezTo>
                    <a:pt x="689" y="1916"/>
                    <a:pt x="620" y="1773"/>
                    <a:pt x="562" y="1626"/>
                  </a:cubicBezTo>
                  <a:cubicBezTo>
                    <a:pt x="502" y="1467"/>
                    <a:pt x="453" y="1302"/>
                    <a:pt x="423" y="1131"/>
                  </a:cubicBezTo>
                  <a:cubicBezTo>
                    <a:pt x="394" y="971"/>
                    <a:pt x="377" y="809"/>
                    <a:pt x="392" y="648"/>
                  </a:cubicBezTo>
                  <a:cubicBezTo>
                    <a:pt x="399" y="571"/>
                    <a:pt x="410" y="496"/>
                    <a:pt x="430" y="421"/>
                  </a:cubicBezTo>
                  <a:cubicBezTo>
                    <a:pt x="448" y="359"/>
                    <a:pt x="469" y="295"/>
                    <a:pt x="502" y="237"/>
                  </a:cubicBezTo>
                  <a:cubicBezTo>
                    <a:pt x="552" y="145"/>
                    <a:pt x="621" y="61"/>
                    <a:pt x="710" y="0"/>
                  </a:cubicBezTo>
                  <a:close/>
                </a:path>
              </a:pathLst>
            </a:custGeom>
            <a:solidFill>
              <a:srgbClr val="B3B4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3" name="Google Shape;2993;p11"/>
            <p:cNvSpPr/>
            <p:nvPr/>
          </p:nvSpPr>
          <p:spPr>
            <a:xfrm rot="-3917594">
              <a:off x="8440146" y="3612164"/>
              <a:ext cx="170" cy="85"/>
            </a:xfrm>
            <a:custGeom>
              <a:avLst/>
              <a:gdLst/>
              <a:ahLst/>
              <a:cxnLst/>
              <a:rect l="l" t="t" r="r" b="b"/>
              <a:pathLst>
                <a:path w="4" h="2" extrusionOk="0">
                  <a:moveTo>
                    <a:pt x="0" y="0"/>
                  </a:moveTo>
                  <a:lnTo>
                    <a:pt x="3" y="1"/>
                  </a:lnTo>
                  <a:cubicBezTo>
                    <a:pt x="3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B3B4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4" name="Google Shape;2994;p11"/>
            <p:cNvSpPr/>
            <p:nvPr/>
          </p:nvSpPr>
          <p:spPr>
            <a:xfrm rot="-3917594">
              <a:off x="8440256" y="3612136"/>
              <a:ext cx="43" cy="43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3B4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5" name="Google Shape;2995;p11"/>
            <p:cNvSpPr/>
            <p:nvPr/>
          </p:nvSpPr>
          <p:spPr>
            <a:xfrm rot="-3917594">
              <a:off x="9019601" y="3598323"/>
              <a:ext cx="31169" cy="93294"/>
            </a:xfrm>
            <a:custGeom>
              <a:avLst/>
              <a:gdLst/>
              <a:ahLst/>
              <a:cxnLst/>
              <a:rect l="l" t="t" r="r" b="b"/>
              <a:pathLst>
                <a:path w="732" h="2191" extrusionOk="0">
                  <a:moveTo>
                    <a:pt x="533" y="268"/>
                  </a:moveTo>
                  <a:cubicBezTo>
                    <a:pt x="533" y="271"/>
                    <a:pt x="532" y="273"/>
                    <a:pt x="532" y="276"/>
                  </a:cubicBezTo>
                  <a:cubicBezTo>
                    <a:pt x="532" y="273"/>
                    <a:pt x="533" y="271"/>
                    <a:pt x="533" y="268"/>
                  </a:cubicBezTo>
                  <a:close/>
                  <a:moveTo>
                    <a:pt x="532" y="661"/>
                  </a:moveTo>
                  <a:cubicBezTo>
                    <a:pt x="532" y="662"/>
                    <a:pt x="532" y="664"/>
                    <a:pt x="533" y="665"/>
                  </a:cubicBezTo>
                  <a:lnTo>
                    <a:pt x="533" y="665"/>
                  </a:lnTo>
                  <a:cubicBezTo>
                    <a:pt x="532" y="664"/>
                    <a:pt x="532" y="662"/>
                    <a:pt x="532" y="661"/>
                  </a:cubicBezTo>
                  <a:close/>
                  <a:moveTo>
                    <a:pt x="592" y="0"/>
                  </a:moveTo>
                  <a:cubicBezTo>
                    <a:pt x="569" y="87"/>
                    <a:pt x="549" y="175"/>
                    <a:pt x="533" y="268"/>
                  </a:cubicBezTo>
                  <a:lnTo>
                    <a:pt x="533" y="268"/>
                  </a:lnTo>
                  <a:cubicBezTo>
                    <a:pt x="534" y="267"/>
                    <a:pt x="534" y="265"/>
                    <a:pt x="535" y="264"/>
                  </a:cubicBezTo>
                  <a:lnTo>
                    <a:pt x="535" y="264"/>
                  </a:lnTo>
                  <a:cubicBezTo>
                    <a:pt x="515" y="400"/>
                    <a:pt x="516" y="536"/>
                    <a:pt x="534" y="672"/>
                  </a:cubicBezTo>
                  <a:lnTo>
                    <a:pt x="534" y="672"/>
                  </a:lnTo>
                  <a:cubicBezTo>
                    <a:pt x="534" y="670"/>
                    <a:pt x="533" y="667"/>
                    <a:pt x="533" y="665"/>
                  </a:cubicBezTo>
                  <a:lnTo>
                    <a:pt x="533" y="665"/>
                  </a:lnTo>
                  <a:cubicBezTo>
                    <a:pt x="546" y="750"/>
                    <a:pt x="564" y="833"/>
                    <a:pt x="582" y="917"/>
                  </a:cubicBezTo>
                  <a:cubicBezTo>
                    <a:pt x="602" y="994"/>
                    <a:pt x="624" y="1067"/>
                    <a:pt x="643" y="1145"/>
                  </a:cubicBezTo>
                  <a:cubicBezTo>
                    <a:pt x="674" y="1276"/>
                    <a:pt x="703" y="1414"/>
                    <a:pt x="679" y="1546"/>
                  </a:cubicBezTo>
                  <a:cubicBezTo>
                    <a:pt x="650" y="1695"/>
                    <a:pt x="558" y="1819"/>
                    <a:pt x="442" y="1912"/>
                  </a:cubicBezTo>
                  <a:cubicBezTo>
                    <a:pt x="307" y="2020"/>
                    <a:pt x="156" y="2102"/>
                    <a:pt x="1" y="2171"/>
                  </a:cubicBezTo>
                  <a:cubicBezTo>
                    <a:pt x="49" y="2183"/>
                    <a:pt x="91" y="2191"/>
                    <a:pt x="136" y="2191"/>
                  </a:cubicBezTo>
                  <a:cubicBezTo>
                    <a:pt x="159" y="2191"/>
                    <a:pt x="183" y="2189"/>
                    <a:pt x="206" y="2185"/>
                  </a:cubicBezTo>
                  <a:cubicBezTo>
                    <a:pt x="258" y="2178"/>
                    <a:pt x="314" y="2156"/>
                    <a:pt x="360" y="2126"/>
                  </a:cubicBezTo>
                  <a:cubicBezTo>
                    <a:pt x="413" y="2094"/>
                    <a:pt x="459" y="2048"/>
                    <a:pt x="502" y="1991"/>
                  </a:cubicBezTo>
                  <a:cubicBezTo>
                    <a:pt x="542" y="1938"/>
                    <a:pt x="572" y="1876"/>
                    <a:pt x="594" y="1823"/>
                  </a:cubicBezTo>
                  <a:cubicBezTo>
                    <a:pt x="625" y="1753"/>
                    <a:pt x="646" y="1679"/>
                    <a:pt x="664" y="1610"/>
                  </a:cubicBezTo>
                  <a:cubicBezTo>
                    <a:pt x="696" y="1487"/>
                    <a:pt x="717" y="1363"/>
                    <a:pt x="732" y="1241"/>
                  </a:cubicBezTo>
                  <a:cubicBezTo>
                    <a:pt x="726" y="1079"/>
                    <a:pt x="712" y="920"/>
                    <a:pt x="694" y="760"/>
                  </a:cubicBezTo>
                  <a:cubicBezTo>
                    <a:pt x="683" y="670"/>
                    <a:pt x="674" y="581"/>
                    <a:pt x="664" y="490"/>
                  </a:cubicBezTo>
                  <a:cubicBezTo>
                    <a:pt x="653" y="415"/>
                    <a:pt x="643" y="339"/>
                    <a:pt x="630" y="265"/>
                  </a:cubicBezTo>
                  <a:cubicBezTo>
                    <a:pt x="624" y="227"/>
                    <a:pt x="617" y="188"/>
                    <a:pt x="611" y="153"/>
                  </a:cubicBezTo>
                  <a:cubicBezTo>
                    <a:pt x="607" y="115"/>
                    <a:pt x="600" y="78"/>
                    <a:pt x="595" y="42"/>
                  </a:cubicBezTo>
                  <a:cubicBezTo>
                    <a:pt x="594" y="28"/>
                    <a:pt x="594" y="13"/>
                    <a:pt x="592" y="0"/>
                  </a:cubicBezTo>
                  <a:close/>
                </a:path>
              </a:pathLst>
            </a:custGeom>
            <a:solidFill>
              <a:srgbClr val="B3B4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6" name="Google Shape;2996;p11"/>
            <p:cNvSpPr/>
            <p:nvPr/>
          </p:nvSpPr>
          <p:spPr>
            <a:xfrm rot="-3917594">
              <a:off x="8939751" y="3350639"/>
              <a:ext cx="201873" cy="117011"/>
            </a:xfrm>
            <a:custGeom>
              <a:avLst/>
              <a:gdLst/>
              <a:ahLst/>
              <a:cxnLst/>
              <a:rect l="l" t="t" r="r" b="b"/>
              <a:pathLst>
                <a:path w="4741" h="2748" extrusionOk="0">
                  <a:moveTo>
                    <a:pt x="4115" y="1031"/>
                  </a:moveTo>
                  <a:cubicBezTo>
                    <a:pt x="4117" y="1032"/>
                    <a:pt x="4118" y="1032"/>
                    <a:pt x="4119" y="1032"/>
                  </a:cubicBezTo>
                  <a:lnTo>
                    <a:pt x="4119" y="1032"/>
                  </a:lnTo>
                  <a:cubicBezTo>
                    <a:pt x="4118" y="1032"/>
                    <a:pt x="4117" y="1032"/>
                    <a:pt x="4115" y="1031"/>
                  </a:cubicBezTo>
                  <a:close/>
                  <a:moveTo>
                    <a:pt x="4129" y="1034"/>
                  </a:moveTo>
                  <a:cubicBezTo>
                    <a:pt x="4129" y="1034"/>
                    <a:pt x="4130" y="1034"/>
                    <a:pt x="4131" y="1034"/>
                  </a:cubicBezTo>
                  <a:lnTo>
                    <a:pt x="4131" y="1034"/>
                  </a:lnTo>
                  <a:cubicBezTo>
                    <a:pt x="4130" y="1034"/>
                    <a:pt x="4129" y="1034"/>
                    <a:pt x="4129" y="1034"/>
                  </a:cubicBezTo>
                  <a:close/>
                  <a:moveTo>
                    <a:pt x="123" y="0"/>
                  </a:moveTo>
                  <a:cubicBezTo>
                    <a:pt x="95" y="6"/>
                    <a:pt x="68" y="17"/>
                    <a:pt x="36" y="30"/>
                  </a:cubicBezTo>
                  <a:cubicBezTo>
                    <a:pt x="23" y="35"/>
                    <a:pt x="12" y="45"/>
                    <a:pt x="0" y="53"/>
                  </a:cubicBezTo>
                  <a:cubicBezTo>
                    <a:pt x="15" y="85"/>
                    <a:pt x="28" y="118"/>
                    <a:pt x="41" y="149"/>
                  </a:cubicBezTo>
                  <a:cubicBezTo>
                    <a:pt x="62" y="214"/>
                    <a:pt x="82" y="279"/>
                    <a:pt x="100" y="343"/>
                  </a:cubicBezTo>
                  <a:cubicBezTo>
                    <a:pt x="266" y="634"/>
                    <a:pt x="509" y="1031"/>
                    <a:pt x="795" y="1403"/>
                  </a:cubicBezTo>
                  <a:cubicBezTo>
                    <a:pt x="1124" y="1830"/>
                    <a:pt x="1460" y="2146"/>
                    <a:pt x="1823" y="2373"/>
                  </a:cubicBezTo>
                  <a:cubicBezTo>
                    <a:pt x="2021" y="2496"/>
                    <a:pt x="2234" y="2591"/>
                    <a:pt x="2462" y="2656"/>
                  </a:cubicBezTo>
                  <a:cubicBezTo>
                    <a:pt x="2669" y="2718"/>
                    <a:pt x="2880" y="2748"/>
                    <a:pt x="3089" y="2748"/>
                  </a:cubicBezTo>
                  <a:cubicBezTo>
                    <a:pt x="3122" y="2748"/>
                    <a:pt x="3152" y="2748"/>
                    <a:pt x="3185" y="2746"/>
                  </a:cubicBezTo>
                  <a:cubicBezTo>
                    <a:pt x="3410" y="2733"/>
                    <a:pt x="3639" y="2673"/>
                    <a:pt x="3860" y="2565"/>
                  </a:cubicBezTo>
                  <a:cubicBezTo>
                    <a:pt x="3949" y="2522"/>
                    <a:pt x="4047" y="2463"/>
                    <a:pt x="4150" y="2387"/>
                  </a:cubicBezTo>
                  <a:cubicBezTo>
                    <a:pt x="4238" y="2324"/>
                    <a:pt x="4322" y="2245"/>
                    <a:pt x="4420" y="2137"/>
                  </a:cubicBezTo>
                  <a:cubicBezTo>
                    <a:pt x="4572" y="1964"/>
                    <a:pt x="4684" y="1747"/>
                    <a:pt x="4735" y="1525"/>
                  </a:cubicBezTo>
                  <a:cubicBezTo>
                    <a:pt x="4736" y="1514"/>
                    <a:pt x="4739" y="1505"/>
                    <a:pt x="4740" y="1495"/>
                  </a:cubicBezTo>
                  <a:cubicBezTo>
                    <a:pt x="4736" y="1475"/>
                    <a:pt x="4729" y="1455"/>
                    <a:pt x="4719" y="1435"/>
                  </a:cubicBezTo>
                  <a:cubicBezTo>
                    <a:pt x="4697" y="1389"/>
                    <a:pt x="4671" y="1346"/>
                    <a:pt x="4640" y="1304"/>
                  </a:cubicBezTo>
                  <a:cubicBezTo>
                    <a:pt x="4608" y="1265"/>
                    <a:pt x="4572" y="1227"/>
                    <a:pt x="4532" y="1195"/>
                  </a:cubicBezTo>
                  <a:cubicBezTo>
                    <a:pt x="4479" y="1155"/>
                    <a:pt x="4421" y="1123"/>
                    <a:pt x="4360" y="1095"/>
                  </a:cubicBezTo>
                  <a:cubicBezTo>
                    <a:pt x="4288" y="1066"/>
                    <a:pt x="4213" y="1047"/>
                    <a:pt x="4136" y="1034"/>
                  </a:cubicBezTo>
                  <a:cubicBezTo>
                    <a:pt x="4134" y="1034"/>
                    <a:pt x="4133" y="1034"/>
                    <a:pt x="4132" y="1034"/>
                  </a:cubicBezTo>
                  <a:lnTo>
                    <a:pt x="4132" y="1034"/>
                  </a:lnTo>
                  <a:cubicBezTo>
                    <a:pt x="4132" y="1034"/>
                    <a:pt x="4133" y="1034"/>
                    <a:pt x="4133" y="1034"/>
                  </a:cubicBezTo>
                  <a:cubicBezTo>
                    <a:pt x="4132" y="1034"/>
                    <a:pt x="4131" y="1034"/>
                    <a:pt x="4131" y="1034"/>
                  </a:cubicBezTo>
                  <a:lnTo>
                    <a:pt x="4131" y="1034"/>
                  </a:lnTo>
                  <a:cubicBezTo>
                    <a:pt x="4131" y="1034"/>
                    <a:pt x="4132" y="1034"/>
                    <a:pt x="4132" y="1034"/>
                  </a:cubicBezTo>
                  <a:lnTo>
                    <a:pt x="4132" y="1034"/>
                  </a:lnTo>
                  <a:cubicBezTo>
                    <a:pt x="4128" y="1033"/>
                    <a:pt x="4124" y="1033"/>
                    <a:pt x="4119" y="1032"/>
                  </a:cubicBezTo>
                  <a:lnTo>
                    <a:pt x="4119" y="1032"/>
                  </a:lnTo>
                  <a:cubicBezTo>
                    <a:pt x="4122" y="1033"/>
                    <a:pt x="4126" y="1033"/>
                    <a:pt x="4129" y="1034"/>
                  </a:cubicBezTo>
                  <a:lnTo>
                    <a:pt x="4129" y="1034"/>
                  </a:lnTo>
                  <a:cubicBezTo>
                    <a:pt x="4078" y="1028"/>
                    <a:pt x="4027" y="1026"/>
                    <a:pt x="3976" y="1026"/>
                  </a:cubicBezTo>
                  <a:cubicBezTo>
                    <a:pt x="3924" y="1026"/>
                    <a:pt x="3872" y="1028"/>
                    <a:pt x="3820" y="1034"/>
                  </a:cubicBezTo>
                  <a:cubicBezTo>
                    <a:pt x="3754" y="1046"/>
                    <a:pt x="3687" y="1066"/>
                    <a:pt x="3624" y="1090"/>
                  </a:cubicBezTo>
                  <a:cubicBezTo>
                    <a:pt x="3551" y="1123"/>
                    <a:pt x="3484" y="1165"/>
                    <a:pt x="3419" y="1211"/>
                  </a:cubicBezTo>
                  <a:cubicBezTo>
                    <a:pt x="3343" y="1270"/>
                    <a:pt x="3271" y="1339"/>
                    <a:pt x="3201" y="1406"/>
                  </a:cubicBezTo>
                  <a:cubicBezTo>
                    <a:pt x="3130" y="1475"/>
                    <a:pt x="3063" y="1544"/>
                    <a:pt x="2988" y="1607"/>
                  </a:cubicBezTo>
                  <a:cubicBezTo>
                    <a:pt x="2916" y="1669"/>
                    <a:pt x="2841" y="1728"/>
                    <a:pt x="2757" y="1772"/>
                  </a:cubicBezTo>
                  <a:cubicBezTo>
                    <a:pt x="2691" y="1807"/>
                    <a:pt x="2622" y="1837"/>
                    <a:pt x="2550" y="1857"/>
                  </a:cubicBezTo>
                  <a:cubicBezTo>
                    <a:pt x="2470" y="1880"/>
                    <a:pt x="2387" y="1893"/>
                    <a:pt x="2305" y="1893"/>
                  </a:cubicBezTo>
                  <a:cubicBezTo>
                    <a:pt x="2260" y="1893"/>
                    <a:pt x="2214" y="1889"/>
                    <a:pt x="2169" y="1882"/>
                  </a:cubicBezTo>
                  <a:cubicBezTo>
                    <a:pt x="2053" y="1863"/>
                    <a:pt x="1939" y="1820"/>
                    <a:pt x="1839" y="1758"/>
                  </a:cubicBezTo>
                  <a:cubicBezTo>
                    <a:pt x="1599" y="1619"/>
                    <a:pt x="1405" y="1408"/>
                    <a:pt x="1231" y="1192"/>
                  </a:cubicBezTo>
                  <a:cubicBezTo>
                    <a:pt x="1054" y="972"/>
                    <a:pt x="892" y="739"/>
                    <a:pt x="720" y="516"/>
                  </a:cubicBezTo>
                  <a:lnTo>
                    <a:pt x="720" y="516"/>
                  </a:lnTo>
                  <a:cubicBezTo>
                    <a:pt x="720" y="516"/>
                    <a:pt x="721" y="517"/>
                    <a:pt x="722" y="517"/>
                  </a:cubicBezTo>
                  <a:cubicBezTo>
                    <a:pt x="608" y="371"/>
                    <a:pt x="490" y="221"/>
                    <a:pt x="342" y="106"/>
                  </a:cubicBezTo>
                  <a:cubicBezTo>
                    <a:pt x="298" y="72"/>
                    <a:pt x="250" y="43"/>
                    <a:pt x="199" y="20"/>
                  </a:cubicBezTo>
                  <a:cubicBezTo>
                    <a:pt x="174" y="12"/>
                    <a:pt x="148" y="4"/>
                    <a:pt x="123" y="0"/>
                  </a:cubicBezTo>
                  <a:close/>
                </a:path>
              </a:pathLst>
            </a:custGeom>
            <a:solidFill>
              <a:srgbClr val="B3B4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7" name="Google Shape;2997;p11"/>
            <p:cNvSpPr/>
            <p:nvPr/>
          </p:nvSpPr>
          <p:spPr>
            <a:xfrm rot="-3917594">
              <a:off x="8949595" y="3469035"/>
              <a:ext cx="255" cy="170"/>
            </a:xfrm>
            <a:custGeom>
              <a:avLst/>
              <a:gdLst/>
              <a:ahLst/>
              <a:cxnLst/>
              <a:rect l="l" t="t" r="r" b="b"/>
              <a:pathLst>
                <a:path w="6" h="4" extrusionOk="0">
                  <a:moveTo>
                    <a:pt x="1" y="0"/>
                  </a:moveTo>
                  <a:cubicBezTo>
                    <a:pt x="2" y="0"/>
                    <a:pt x="4" y="3"/>
                    <a:pt x="5" y="3"/>
                  </a:cubicBezTo>
                  <a:cubicBezTo>
                    <a:pt x="4" y="0"/>
                    <a:pt x="2" y="0"/>
                    <a:pt x="1" y="0"/>
                  </a:cubicBezTo>
                  <a:close/>
                </a:path>
              </a:pathLst>
            </a:custGeom>
            <a:solidFill>
              <a:srgbClr val="B3B4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8" name="Google Shape;2998;p11"/>
            <p:cNvSpPr/>
            <p:nvPr/>
          </p:nvSpPr>
          <p:spPr>
            <a:xfrm rot="-3917594">
              <a:off x="9052836" y="3365756"/>
              <a:ext cx="341" cy="298"/>
            </a:xfrm>
            <a:custGeom>
              <a:avLst/>
              <a:gdLst/>
              <a:ahLst/>
              <a:cxnLst/>
              <a:rect l="l" t="t" r="r" b="b"/>
              <a:pathLst>
                <a:path w="8" h="7" extrusionOk="0">
                  <a:moveTo>
                    <a:pt x="7" y="0"/>
                  </a:moveTo>
                  <a:lnTo>
                    <a:pt x="7" y="0"/>
                  </a:lnTo>
                  <a:cubicBezTo>
                    <a:pt x="5" y="2"/>
                    <a:pt x="2" y="3"/>
                    <a:pt x="0" y="6"/>
                  </a:cubicBezTo>
                  <a:cubicBezTo>
                    <a:pt x="3" y="3"/>
                    <a:pt x="5" y="2"/>
                    <a:pt x="7" y="0"/>
                  </a:cubicBezTo>
                  <a:close/>
                </a:path>
              </a:pathLst>
            </a:custGeom>
            <a:solidFill>
              <a:srgbClr val="B3B4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9" name="Google Shape;2999;p11"/>
            <p:cNvSpPr/>
            <p:nvPr/>
          </p:nvSpPr>
          <p:spPr>
            <a:xfrm rot="-3917594">
              <a:off x="8407237" y="3157817"/>
              <a:ext cx="206728" cy="163296"/>
            </a:xfrm>
            <a:custGeom>
              <a:avLst/>
              <a:gdLst/>
              <a:ahLst/>
              <a:cxnLst/>
              <a:rect l="l" t="t" r="r" b="b"/>
              <a:pathLst>
                <a:path w="4855" h="3835" extrusionOk="0">
                  <a:moveTo>
                    <a:pt x="3420" y="1"/>
                  </a:moveTo>
                  <a:cubicBezTo>
                    <a:pt x="3220" y="5"/>
                    <a:pt x="3016" y="31"/>
                    <a:pt x="2813" y="85"/>
                  </a:cubicBezTo>
                  <a:cubicBezTo>
                    <a:pt x="2430" y="186"/>
                    <a:pt x="2084" y="376"/>
                    <a:pt x="1810" y="641"/>
                  </a:cubicBezTo>
                  <a:cubicBezTo>
                    <a:pt x="1392" y="1046"/>
                    <a:pt x="1187" y="1588"/>
                    <a:pt x="990" y="2112"/>
                  </a:cubicBezTo>
                  <a:cubicBezTo>
                    <a:pt x="892" y="2368"/>
                    <a:pt x="797" y="2620"/>
                    <a:pt x="684" y="2850"/>
                  </a:cubicBezTo>
                  <a:cubicBezTo>
                    <a:pt x="569" y="3073"/>
                    <a:pt x="451" y="3252"/>
                    <a:pt x="322" y="3402"/>
                  </a:cubicBezTo>
                  <a:cubicBezTo>
                    <a:pt x="260" y="3468"/>
                    <a:pt x="200" y="3527"/>
                    <a:pt x="131" y="3583"/>
                  </a:cubicBezTo>
                  <a:cubicBezTo>
                    <a:pt x="107" y="3583"/>
                    <a:pt x="75" y="3586"/>
                    <a:pt x="46" y="3612"/>
                  </a:cubicBezTo>
                  <a:cubicBezTo>
                    <a:pt x="22" y="3630"/>
                    <a:pt x="6" y="3665"/>
                    <a:pt x="2" y="3699"/>
                  </a:cubicBezTo>
                  <a:cubicBezTo>
                    <a:pt x="0" y="3732"/>
                    <a:pt x="10" y="3764"/>
                    <a:pt x="32" y="3791"/>
                  </a:cubicBezTo>
                  <a:cubicBezTo>
                    <a:pt x="46" y="3808"/>
                    <a:pt x="73" y="3828"/>
                    <a:pt x="102" y="3834"/>
                  </a:cubicBezTo>
                  <a:cubicBezTo>
                    <a:pt x="167" y="3780"/>
                    <a:pt x="233" y="3728"/>
                    <a:pt x="305" y="3685"/>
                  </a:cubicBezTo>
                  <a:cubicBezTo>
                    <a:pt x="381" y="3637"/>
                    <a:pt x="456" y="3599"/>
                    <a:pt x="537" y="3564"/>
                  </a:cubicBezTo>
                  <a:cubicBezTo>
                    <a:pt x="685" y="3500"/>
                    <a:pt x="843" y="3456"/>
                    <a:pt x="1004" y="3428"/>
                  </a:cubicBezTo>
                  <a:cubicBezTo>
                    <a:pt x="1327" y="3370"/>
                    <a:pt x="1655" y="3363"/>
                    <a:pt x="1981" y="3320"/>
                  </a:cubicBezTo>
                  <a:lnTo>
                    <a:pt x="1975" y="3320"/>
                  </a:lnTo>
                  <a:cubicBezTo>
                    <a:pt x="2079" y="3306"/>
                    <a:pt x="2185" y="3288"/>
                    <a:pt x="2287" y="3261"/>
                  </a:cubicBezTo>
                  <a:cubicBezTo>
                    <a:pt x="2392" y="3234"/>
                    <a:pt x="2494" y="3202"/>
                    <a:pt x="2594" y="3161"/>
                  </a:cubicBezTo>
                  <a:lnTo>
                    <a:pt x="2594" y="3161"/>
                  </a:lnTo>
                  <a:cubicBezTo>
                    <a:pt x="2593" y="3161"/>
                    <a:pt x="2592" y="3161"/>
                    <a:pt x="2591" y="3161"/>
                  </a:cubicBezTo>
                  <a:lnTo>
                    <a:pt x="2591" y="3161"/>
                  </a:lnTo>
                  <a:cubicBezTo>
                    <a:pt x="2728" y="3102"/>
                    <a:pt x="2856" y="3030"/>
                    <a:pt x="2973" y="2942"/>
                  </a:cubicBezTo>
                  <a:lnTo>
                    <a:pt x="2973" y="2942"/>
                  </a:lnTo>
                  <a:cubicBezTo>
                    <a:pt x="2968" y="2945"/>
                    <a:pt x="2965" y="2949"/>
                    <a:pt x="2959" y="2952"/>
                  </a:cubicBezTo>
                  <a:cubicBezTo>
                    <a:pt x="3002" y="2918"/>
                    <a:pt x="3039" y="2882"/>
                    <a:pt x="3074" y="2842"/>
                  </a:cubicBezTo>
                  <a:cubicBezTo>
                    <a:pt x="3087" y="2823"/>
                    <a:pt x="3098" y="2803"/>
                    <a:pt x="3108" y="2784"/>
                  </a:cubicBezTo>
                  <a:cubicBezTo>
                    <a:pt x="3116" y="2766"/>
                    <a:pt x="3118" y="2750"/>
                    <a:pt x="3123" y="2734"/>
                  </a:cubicBezTo>
                  <a:cubicBezTo>
                    <a:pt x="3124" y="2715"/>
                    <a:pt x="3124" y="2699"/>
                    <a:pt x="3123" y="2681"/>
                  </a:cubicBezTo>
                  <a:cubicBezTo>
                    <a:pt x="3117" y="2645"/>
                    <a:pt x="3104" y="2612"/>
                    <a:pt x="3091" y="2577"/>
                  </a:cubicBezTo>
                  <a:cubicBezTo>
                    <a:pt x="3062" y="2513"/>
                    <a:pt x="3031" y="2450"/>
                    <a:pt x="3002" y="2386"/>
                  </a:cubicBezTo>
                  <a:cubicBezTo>
                    <a:pt x="2969" y="2313"/>
                    <a:pt x="2945" y="2237"/>
                    <a:pt x="2937" y="2157"/>
                  </a:cubicBezTo>
                  <a:cubicBezTo>
                    <a:pt x="2929" y="2068"/>
                    <a:pt x="2939" y="1974"/>
                    <a:pt x="2973" y="1889"/>
                  </a:cubicBezTo>
                  <a:cubicBezTo>
                    <a:pt x="2995" y="1835"/>
                    <a:pt x="3018" y="1782"/>
                    <a:pt x="3048" y="1733"/>
                  </a:cubicBezTo>
                  <a:cubicBezTo>
                    <a:pt x="3081" y="1683"/>
                    <a:pt x="3117" y="1631"/>
                    <a:pt x="3162" y="1589"/>
                  </a:cubicBezTo>
                  <a:cubicBezTo>
                    <a:pt x="3197" y="1555"/>
                    <a:pt x="3239" y="1522"/>
                    <a:pt x="3284" y="1502"/>
                  </a:cubicBezTo>
                  <a:cubicBezTo>
                    <a:pt x="3309" y="1490"/>
                    <a:pt x="3334" y="1479"/>
                    <a:pt x="3360" y="1471"/>
                  </a:cubicBezTo>
                  <a:cubicBezTo>
                    <a:pt x="3378" y="1467"/>
                    <a:pt x="3400" y="1463"/>
                    <a:pt x="3420" y="1460"/>
                  </a:cubicBezTo>
                  <a:cubicBezTo>
                    <a:pt x="3438" y="1458"/>
                    <a:pt x="3455" y="1457"/>
                    <a:pt x="3473" y="1457"/>
                  </a:cubicBezTo>
                  <a:cubicBezTo>
                    <a:pt x="3548" y="1457"/>
                    <a:pt x="3623" y="1474"/>
                    <a:pt x="3693" y="1502"/>
                  </a:cubicBezTo>
                  <a:cubicBezTo>
                    <a:pt x="3788" y="1539"/>
                    <a:pt x="3880" y="1586"/>
                    <a:pt x="3967" y="1637"/>
                  </a:cubicBezTo>
                  <a:cubicBezTo>
                    <a:pt x="4045" y="1680"/>
                    <a:pt x="4122" y="1724"/>
                    <a:pt x="4203" y="1759"/>
                  </a:cubicBezTo>
                  <a:cubicBezTo>
                    <a:pt x="4243" y="1773"/>
                    <a:pt x="4280" y="1786"/>
                    <a:pt x="4322" y="1793"/>
                  </a:cubicBezTo>
                  <a:cubicBezTo>
                    <a:pt x="4331" y="1794"/>
                    <a:pt x="4339" y="1794"/>
                    <a:pt x="4347" y="1794"/>
                  </a:cubicBezTo>
                  <a:cubicBezTo>
                    <a:pt x="4356" y="1794"/>
                    <a:pt x="4364" y="1794"/>
                    <a:pt x="4374" y="1793"/>
                  </a:cubicBezTo>
                  <a:cubicBezTo>
                    <a:pt x="4423" y="1783"/>
                    <a:pt x="4469" y="1767"/>
                    <a:pt x="4516" y="1750"/>
                  </a:cubicBezTo>
                  <a:cubicBezTo>
                    <a:pt x="4573" y="1724"/>
                    <a:pt x="4627" y="1696"/>
                    <a:pt x="4677" y="1658"/>
                  </a:cubicBezTo>
                  <a:cubicBezTo>
                    <a:pt x="4707" y="1632"/>
                    <a:pt x="4734" y="1606"/>
                    <a:pt x="4757" y="1578"/>
                  </a:cubicBezTo>
                  <a:cubicBezTo>
                    <a:pt x="4782" y="1545"/>
                    <a:pt x="4800" y="1510"/>
                    <a:pt x="4818" y="1477"/>
                  </a:cubicBezTo>
                  <a:cubicBezTo>
                    <a:pt x="4832" y="1437"/>
                    <a:pt x="4842" y="1395"/>
                    <a:pt x="4849" y="1355"/>
                  </a:cubicBezTo>
                  <a:cubicBezTo>
                    <a:pt x="4855" y="1295"/>
                    <a:pt x="4853" y="1234"/>
                    <a:pt x="4846" y="1176"/>
                  </a:cubicBezTo>
                  <a:cubicBezTo>
                    <a:pt x="4832" y="1092"/>
                    <a:pt x="4808" y="1013"/>
                    <a:pt x="4777" y="936"/>
                  </a:cubicBezTo>
                  <a:cubicBezTo>
                    <a:pt x="4724" y="814"/>
                    <a:pt x="4655" y="699"/>
                    <a:pt x="4575" y="594"/>
                  </a:cubicBezTo>
                  <a:cubicBezTo>
                    <a:pt x="4497" y="496"/>
                    <a:pt x="4410" y="407"/>
                    <a:pt x="4312" y="330"/>
                  </a:cubicBezTo>
                  <a:cubicBezTo>
                    <a:pt x="4236" y="271"/>
                    <a:pt x="4153" y="220"/>
                    <a:pt x="4065" y="182"/>
                  </a:cubicBezTo>
                  <a:cubicBezTo>
                    <a:pt x="4049" y="174"/>
                    <a:pt x="4032" y="170"/>
                    <a:pt x="4016" y="164"/>
                  </a:cubicBezTo>
                  <a:cubicBezTo>
                    <a:pt x="3993" y="157"/>
                    <a:pt x="3973" y="144"/>
                    <a:pt x="3960" y="121"/>
                  </a:cubicBezTo>
                  <a:cubicBezTo>
                    <a:pt x="3951" y="106"/>
                    <a:pt x="3946" y="87"/>
                    <a:pt x="3949" y="71"/>
                  </a:cubicBezTo>
                  <a:lnTo>
                    <a:pt x="3910" y="60"/>
                  </a:lnTo>
                  <a:cubicBezTo>
                    <a:pt x="3750" y="21"/>
                    <a:pt x="3587" y="1"/>
                    <a:pt x="3420" y="1"/>
                  </a:cubicBezTo>
                  <a:close/>
                </a:path>
              </a:pathLst>
            </a:custGeom>
            <a:solidFill>
              <a:srgbClr val="B3B4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0" name="Google Shape;3000;p11"/>
            <p:cNvSpPr/>
            <p:nvPr/>
          </p:nvSpPr>
          <p:spPr>
            <a:xfrm rot="-3917594">
              <a:off x="8274546" y="2817356"/>
              <a:ext cx="106706" cy="64978"/>
            </a:xfrm>
            <a:custGeom>
              <a:avLst/>
              <a:gdLst/>
              <a:ahLst/>
              <a:cxnLst/>
              <a:rect l="l" t="t" r="r" b="b"/>
              <a:pathLst>
                <a:path w="2506" h="1526" extrusionOk="0">
                  <a:moveTo>
                    <a:pt x="1081" y="1504"/>
                  </a:moveTo>
                  <a:lnTo>
                    <a:pt x="1081" y="1504"/>
                  </a:lnTo>
                  <a:cubicBezTo>
                    <a:pt x="1086" y="1505"/>
                    <a:pt x="1089" y="1506"/>
                    <a:pt x="1093" y="1506"/>
                  </a:cubicBezTo>
                  <a:lnTo>
                    <a:pt x="1093" y="1506"/>
                  </a:lnTo>
                  <a:cubicBezTo>
                    <a:pt x="1089" y="1505"/>
                    <a:pt x="1085" y="1505"/>
                    <a:pt x="1081" y="1504"/>
                  </a:cubicBezTo>
                  <a:close/>
                  <a:moveTo>
                    <a:pt x="2076" y="1"/>
                  </a:moveTo>
                  <a:cubicBezTo>
                    <a:pt x="2067" y="6"/>
                    <a:pt x="2059" y="11"/>
                    <a:pt x="2050" y="12"/>
                  </a:cubicBezTo>
                  <a:cubicBezTo>
                    <a:pt x="1935" y="42"/>
                    <a:pt x="1815" y="91"/>
                    <a:pt x="1671" y="164"/>
                  </a:cubicBezTo>
                  <a:cubicBezTo>
                    <a:pt x="1543" y="233"/>
                    <a:pt x="1421" y="306"/>
                    <a:pt x="1276" y="407"/>
                  </a:cubicBezTo>
                  <a:cubicBezTo>
                    <a:pt x="1043" y="566"/>
                    <a:pt x="805" y="756"/>
                    <a:pt x="509" y="1020"/>
                  </a:cubicBezTo>
                  <a:cubicBezTo>
                    <a:pt x="349" y="1162"/>
                    <a:pt x="194" y="1310"/>
                    <a:pt x="41" y="1457"/>
                  </a:cubicBezTo>
                  <a:lnTo>
                    <a:pt x="0" y="1496"/>
                  </a:lnTo>
                  <a:cubicBezTo>
                    <a:pt x="51" y="1476"/>
                    <a:pt x="101" y="1455"/>
                    <a:pt x="154" y="1443"/>
                  </a:cubicBezTo>
                  <a:cubicBezTo>
                    <a:pt x="213" y="1428"/>
                    <a:pt x="272" y="1418"/>
                    <a:pt x="334" y="1414"/>
                  </a:cubicBezTo>
                  <a:cubicBezTo>
                    <a:pt x="359" y="1412"/>
                    <a:pt x="384" y="1412"/>
                    <a:pt x="409" y="1412"/>
                  </a:cubicBezTo>
                  <a:cubicBezTo>
                    <a:pt x="641" y="1412"/>
                    <a:pt x="869" y="1473"/>
                    <a:pt x="1098" y="1506"/>
                  </a:cubicBezTo>
                  <a:cubicBezTo>
                    <a:pt x="1096" y="1506"/>
                    <a:pt x="1095" y="1506"/>
                    <a:pt x="1093" y="1506"/>
                  </a:cubicBezTo>
                  <a:lnTo>
                    <a:pt x="1093" y="1506"/>
                  </a:lnTo>
                  <a:cubicBezTo>
                    <a:pt x="1178" y="1515"/>
                    <a:pt x="1264" y="1523"/>
                    <a:pt x="1349" y="1526"/>
                  </a:cubicBezTo>
                  <a:cubicBezTo>
                    <a:pt x="1440" y="1526"/>
                    <a:pt x="1529" y="1522"/>
                    <a:pt x="1619" y="1511"/>
                  </a:cubicBezTo>
                  <a:cubicBezTo>
                    <a:pt x="1665" y="1504"/>
                    <a:pt x="1713" y="1497"/>
                    <a:pt x="1757" y="1483"/>
                  </a:cubicBezTo>
                  <a:cubicBezTo>
                    <a:pt x="1799" y="1471"/>
                    <a:pt x="1840" y="1457"/>
                    <a:pt x="1879" y="1441"/>
                  </a:cubicBezTo>
                  <a:lnTo>
                    <a:pt x="1878" y="1441"/>
                  </a:lnTo>
                  <a:cubicBezTo>
                    <a:pt x="1960" y="1404"/>
                    <a:pt x="2037" y="1358"/>
                    <a:pt x="2109" y="1305"/>
                  </a:cubicBezTo>
                  <a:cubicBezTo>
                    <a:pt x="2174" y="1253"/>
                    <a:pt x="2232" y="1193"/>
                    <a:pt x="2287" y="1128"/>
                  </a:cubicBezTo>
                  <a:lnTo>
                    <a:pt x="2288" y="1127"/>
                  </a:lnTo>
                  <a:lnTo>
                    <a:pt x="2288" y="1128"/>
                  </a:lnTo>
                  <a:lnTo>
                    <a:pt x="2290" y="1127"/>
                  </a:lnTo>
                  <a:cubicBezTo>
                    <a:pt x="2346" y="1055"/>
                    <a:pt x="2390" y="976"/>
                    <a:pt x="2428" y="894"/>
                  </a:cubicBezTo>
                  <a:cubicBezTo>
                    <a:pt x="2462" y="812"/>
                    <a:pt x="2487" y="729"/>
                    <a:pt x="2498" y="640"/>
                  </a:cubicBezTo>
                  <a:cubicBezTo>
                    <a:pt x="2505" y="581"/>
                    <a:pt x="2505" y="520"/>
                    <a:pt x="2498" y="459"/>
                  </a:cubicBezTo>
                  <a:cubicBezTo>
                    <a:pt x="2490" y="408"/>
                    <a:pt x="2477" y="360"/>
                    <a:pt x="2459" y="314"/>
                  </a:cubicBezTo>
                  <a:cubicBezTo>
                    <a:pt x="2439" y="275"/>
                    <a:pt x="2419" y="236"/>
                    <a:pt x="2390" y="200"/>
                  </a:cubicBezTo>
                  <a:cubicBezTo>
                    <a:pt x="2366" y="170"/>
                    <a:pt x="2339" y="143"/>
                    <a:pt x="2309" y="118"/>
                  </a:cubicBezTo>
                  <a:cubicBezTo>
                    <a:pt x="2263" y="84"/>
                    <a:pt x="2212" y="55"/>
                    <a:pt x="2159" y="29"/>
                  </a:cubicBezTo>
                  <a:cubicBezTo>
                    <a:pt x="2158" y="29"/>
                    <a:pt x="2158" y="29"/>
                    <a:pt x="2155" y="28"/>
                  </a:cubicBezTo>
                  <a:cubicBezTo>
                    <a:pt x="2129" y="18"/>
                    <a:pt x="2103" y="8"/>
                    <a:pt x="2076" y="1"/>
                  </a:cubicBezTo>
                  <a:close/>
                </a:path>
              </a:pathLst>
            </a:custGeom>
            <a:solidFill>
              <a:srgbClr val="B3B4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1" name="Google Shape;3001;p11"/>
            <p:cNvSpPr/>
            <p:nvPr/>
          </p:nvSpPr>
          <p:spPr>
            <a:xfrm rot="-3917594">
              <a:off x="8315478" y="2801930"/>
              <a:ext cx="298" cy="128"/>
            </a:xfrm>
            <a:custGeom>
              <a:avLst/>
              <a:gdLst/>
              <a:ahLst/>
              <a:cxnLst/>
              <a:rect l="l" t="t" r="r" b="b"/>
              <a:pathLst>
                <a:path w="7" h="3" extrusionOk="0">
                  <a:moveTo>
                    <a:pt x="3" y="2"/>
                  </a:moveTo>
                  <a:cubicBezTo>
                    <a:pt x="6" y="2"/>
                    <a:pt x="6" y="2"/>
                    <a:pt x="3" y="2"/>
                  </a:cubicBezTo>
                  <a:cubicBezTo>
                    <a:pt x="3" y="2"/>
                    <a:pt x="2" y="1"/>
                    <a:pt x="1" y="1"/>
                  </a:cubicBezTo>
                  <a:cubicBezTo>
                    <a:pt x="2" y="1"/>
                    <a:pt x="3" y="2"/>
                    <a:pt x="3" y="2"/>
                  </a:cubicBezTo>
                  <a:close/>
                </a:path>
              </a:pathLst>
            </a:custGeom>
            <a:solidFill>
              <a:srgbClr val="B3B4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2" name="Google Shape;3002;p11"/>
            <p:cNvSpPr/>
            <p:nvPr/>
          </p:nvSpPr>
          <p:spPr>
            <a:xfrm rot="-3917594">
              <a:off x="8360533" y="2816412"/>
              <a:ext cx="298" cy="341"/>
            </a:xfrm>
            <a:custGeom>
              <a:avLst/>
              <a:gdLst/>
              <a:ahLst/>
              <a:cxnLst/>
              <a:rect l="l" t="t" r="r" b="b"/>
              <a:pathLst>
                <a:path w="7" h="8" extrusionOk="0">
                  <a:moveTo>
                    <a:pt x="6" y="0"/>
                  </a:moveTo>
                  <a:cubicBezTo>
                    <a:pt x="3" y="2"/>
                    <a:pt x="2" y="5"/>
                    <a:pt x="0" y="7"/>
                  </a:cubicBezTo>
                  <a:cubicBezTo>
                    <a:pt x="2" y="6"/>
                    <a:pt x="6" y="2"/>
                    <a:pt x="6" y="0"/>
                  </a:cubicBezTo>
                  <a:close/>
                </a:path>
              </a:pathLst>
            </a:custGeom>
            <a:solidFill>
              <a:srgbClr val="B3B4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3" name="Google Shape;3003;p11"/>
            <p:cNvSpPr/>
            <p:nvPr/>
          </p:nvSpPr>
          <p:spPr>
            <a:xfrm rot="-3917594">
              <a:off x="8155773" y="2863617"/>
              <a:ext cx="72472" cy="138386"/>
            </a:xfrm>
            <a:custGeom>
              <a:avLst/>
              <a:gdLst/>
              <a:ahLst/>
              <a:cxnLst/>
              <a:rect l="l" t="t" r="r" b="b"/>
              <a:pathLst>
                <a:path w="1702" h="3250" extrusionOk="0">
                  <a:moveTo>
                    <a:pt x="1025" y="0"/>
                  </a:moveTo>
                  <a:cubicBezTo>
                    <a:pt x="962" y="0"/>
                    <a:pt x="883" y="9"/>
                    <a:pt x="804" y="29"/>
                  </a:cubicBezTo>
                  <a:cubicBezTo>
                    <a:pt x="689" y="55"/>
                    <a:pt x="564" y="105"/>
                    <a:pt x="417" y="181"/>
                  </a:cubicBezTo>
                  <a:cubicBezTo>
                    <a:pt x="298" y="246"/>
                    <a:pt x="173" y="331"/>
                    <a:pt x="47" y="431"/>
                  </a:cubicBezTo>
                  <a:cubicBezTo>
                    <a:pt x="42" y="433"/>
                    <a:pt x="40" y="437"/>
                    <a:pt x="35" y="438"/>
                  </a:cubicBezTo>
                  <a:lnTo>
                    <a:pt x="35" y="444"/>
                  </a:lnTo>
                  <a:cubicBezTo>
                    <a:pt x="41" y="474"/>
                    <a:pt x="48" y="504"/>
                    <a:pt x="58" y="533"/>
                  </a:cubicBezTo>
                  <a:lnTo>
                    <a:pt x="58" y="536"/>
                  </a:lnTo>
                  <a:cubicBezTo>
                    <a:pt x="58" y="537"/>
                    <a:pt x="58" y="539"/>
                    <a:pt x="60" y="540"/>
                  </a:cubicBezTo>
                  <a:lnTo>
                    <a:pt x="60" y="545"/>
                  </a:lnTo>
                  <a:cubicBezTo>
                    <a:pt x="92" y="612"/>
                    <a:pt x="133" y="673"/>
                    <a:pt x="178" y="732"/>
                  </a:cubicBezTo>
                  <a:lnTo>
                    <a:pt x="178" y="732"/>
                  </a:lnTo>
                  <a:cubicBezTo>
                    <a:pt x="178" y="732"/>
                    <a:pt x="178" y="732"/>
                    <a:pt x="177" y="731"/>
                  </a:cubicBezTo>
                  <a:lnTo>
                    <a:pt x="177" y="731"/>
                  </a:lnTo>
                  <a:cubicBezTo>
                    <a:pt x="179" y="733"/>
                    <a:pt x="180" y="735"/>
                    <a:pt x="181" y="736"/>
                  </a:cubicBezTo>
                  <a:lnTo>
                    <a:pt x="181" y="736"/>
                  </a:lnTo>
                  <a:cubicBezTo>
                    <a:pt x="183" y="739"/>
                    <a:pt x="185" y="742"/>
                    <a:pt x="188" y="744"/>
                  </a:cubicBezTo>
                  <a:cubicBezTo>
                    <a:pt x="187" y="744"/>
                    <a:pt x="187" y="743"/>
                    <a:pt x="186" y="742"/>
                  </a:cubicBezTo>
                  <a:lnTo>
                    <a:pt x="186" y="742"/>
                  </a:lnTo>
                  <a:cubicBezTo>
                    <a:pt x="276" y="854"/>
                    <a:pt x="376" y="958"/>
                    <a:pt x="468" y="1069"/>
                  </a:cubicBezTo>
                  <a:cubicBezTo>
                    <a:pt x="514" y="1122"/>
                    <a:pt x="558" y="1178"/>
                    <a:pt x="595" y="1237"/>
                  </a:cubicBezTo>
                  <a:cubicBezTo>
                    <a:pt x="630" y="1290"/>
                    <a:pt x="660" y="1347"/>
                    <a:pt x="680" y="1408"/>
                  </a:cubicBezTo>
                  <a:cubicBezTo>
                    <a:pt x="689" y="1437"/>
                    <a:pt x="696" y="1465"/>
                    <a:pt x="700" y="1494"/>
                  </a:cubicBezTo>
                  <a:cubicBezTo>
                    <a:pt x="703" y="1523"/>
                    <a:pt x="705" y="1550"/>
                    <a:pt x="702" y="1579"/>
                  </a:cubicBezTo>
                  <a:cubicBezTo>
                    <a:pt x="700" y="1596"/>
                    <a:pt x="697" y="1615"/>
                    <a:pt x="693" y="1632"/>
                  </a:cubicBezTo>
                  <a:cubicBezTo>
                    <a:pt x="687" y="1653"/>
                    <a:pt x="680" y="1675"/>
                    <a:pt x="673" y="1697"/>
                  </a:cubicBezTo>
                  <a:cubicBezTo>
                    <a:pt x="659" y="1732"/>
                    <a:pt x="637" y="1767"/>
                    <a:pt x="614" y="1797"/>
                  </a:cubicBezTo>
                  <a:cubicBezTo>
                    <a:pt x="502" y="1938"/>
                    <a:pt x="334" y="2015"/>
                    <a:pt x="192" y="2117"/>
                  </a:cubicBezTo>
                  <a:cubicBezTo>
                    <a:pt x="190" y="2119"/>
                    <a:pt x="186" y="2120"/>
                    <a:pt x="185" y="2125"/>
                  </a:cubicBezTo>
                  <a:lnTo>
                    <a:pt x="183" y="2125"/>
                  </a:lnTo>
                  <a:cubicBezTo>
                    <a:pt x="147" y="2153"/>
                    <a:pt x="114" y="2183"/>
                    <a:pt x="84" y="2218"/>
                  </a:cubicBezTo>
                  <a:cubicBezTo>
                    <a:pt x="65" y="2241"/>
                    <a:pt x="51" y="2267"/>
                    <a:pt x="40" y="2291"/>
                  </a:cubicBezTo>
                  <a:cubicBezTo>
                    <a:pt x="22" y="2333"/>
                    <a:pt x="14" y="2376"/>
                    <a:pt x="7" y="2420"/>
                  </a:cubicBezTo>
                  <a:cubicBezTo>
                    <a:pt x="4" y="2456"/>
                    <a:pt x="1" y="2494"/>
                    <a:pt x="4" y="2530"/>
                  </a:cubicBezTo>
                  <a:cubicBezTo>
                    <a:pt x="5" y="2568"/>
                    <a:pt x="7" y="2606"/>
                    <a:pt x="12" y="2642"/>
                  </a:cubicBezTo>
                  <a:lnTo>
                    <a:pt x="12" y="2644"/>
                  </a:lnTo>
                  <a:cubicBezTo>
                    <a:pt x="32" y="2787"/>
                    <a:pt x="70" y="2925"/>
                    <a:pt x="109" y="3061"/>
                  </a:cubicBezTo>
                  <a:cubicBezTo>
                    <a:pt x="127" y="3124"/>
                    <a:pt x="147" y="3187"/>
                    <a:pt x="163" y="3249"/>
                  </a:cubicBezTo>
                  <a:cubicBezTo>
                    <a:pt x="242" y="3126"/>
                    <a:pt x="327" y="3006"/>
                    <a:pt x="417" y="2893"/>
                  </a:cubicBezTo>
                  <a:cubicBezTo>
                    <a:pt x="521" y="2768"/>
                    <a:pt x="631" y="2650"/>
                    <a:pt x="752" y="2545"/>
                  </a:cubicBezTo>
                  <a:cubicBezTo>
                    <a:pt x="775" y="2517"/>
                    <a:pt x="797" y="2486"/>
                    <a:pt x="818" y="2458"/>
                  </a:cubicBezTo>
                  <a:cubicBezTo>
                    <a:pt x="1021" y="2185"/>
                    <a:pt x="1279" y="1820"/>
                    <a:pt x="1479" y="1421"/>
                  </a:cubicBezTo>
                  <a:cubicBezTo>
                    <a:pt x="1569" y="1241"/>
                    <a:pt x="1630" y="1079"/>
                    <a:pt x="1663" y="928"/>
                  </a:cubicBezTo>
                  <a:cubicBezTo>
                    <a:pt x="1701" y="747"/>
                    <a:pt x="1701" y="596"/>
                    <a:pt x="1664" y="467"/>
                  </a:cubicBezTo>
                  <a:cubicBezTo>
                    <a:pt x="1621" y="310"/>
                    <a:pt x="1519" y="175"/>
                    <a:pt x="1377" y="92"/>
                  </a:cubicBezTo>
                  <a:cubicBezTo>
                    <a:pt x="1276" y="30"/>
                    <a:pt x="1157" y="0"/>
                    <a:pt x="1025" y="0"/>
                  </a:cubicBezTo>
                  <a:close/>
                </a:path>
              </a:pathLst>
            </a:custGeom>
            <a:solidFill>
              <a:srgbClr val="B3B4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4" name="Google Shape;3004;p11"/>
            <p:cNvSpPr/>
            <p:nvPr/>
          </p:nvSpPr>
          <p:spPr>
            <a:xfrm rot="-3917594">
              <a:off x="8135717" y="2943955"/>
              <a:ext cx="43" cy="128"/>
            </a:xfrm>
            <a:custGeom>
              <a:avLst/>
              <a:gdLst/>
              <a:ahLst/>
              <a:cxnLst/>
              <a:rect l="l" t="t" r="r" b="b"/>
              <a:pathLst>
                <a:path w="1" h="3" extrusionOk="0">
                  <a:moveTo>
                    <a:pt x="1" y="3"/>
                  </a:moveTo>
                  <a:cubicBezTo>
                    <a:pt x="1" y="3"/>
                    <a:pt x="1" y="0"/>
                    <a:pt x="1" y="3"/>
                  </a:cubicBezTo>
                  <a:cubicBezTo>
                    <a:pt x="1" y="0"/>
                    <a:pt x="1" y="0"/>
                    <a:pt x="1" y="3"/>
                  </a:cubicBezTo>
                  <a:cubicBezTo>
                    <a:pt x="1" y="0"/>
                    <a:pt x="1" y="0"/>
                    <a:pt x="1" y="3"/>
                  </a:cubicBezTo>
                  <a:cubicBezTo>
                    <a:pt x="1" y="0"/>
                    <a:pt x="1" y="0"/>
                    <a:pt x="1" y="3"/>
                  </a:cubicBezTo>
                  <a:close/>
                </a:path>
              </a:pathLst>
            </a:custGeom>
            <a:solidFill>
              <a:srgbClr val="B3B4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5" name="Google Shape;3005;p11"/>
            <p:cNvSpPr/>
            <p:nvPr/>
          </p:nvSpPr>
          <p:spPr>
            <a:xfrm rot="-3917594">
              <a:off x="8135755" y="2944015"/>
              <a:ext cx="43" cy="43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B3B4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6" name="Google Shape;3006;p11"/>
            <p:cNvSpPr/>
            <p:nvPr/>
          </p:nvSpPr>
          <p:spPr>
            <a:xfrm rot="-3917594">
              <a:off x="8135867" y="2943862"/>
              <a:ext cx="43" cy="170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4"/>
                  </a:lnTo>
                  <a:close/>
                </a:path>
              </a:pathLst>
            </a:custGeom>
            <a:solidFill>
              <a:srgbClr val="B3B4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7" name="Google Shape;3007;p11"/>
            <p:cNvSpPr/>
            <p:nvPr/>
          </p:nvSpPr>
          <p:spPr>
            <a:xfrm rot="-3917594">
              <a:off x="8136048" y="2943932"/>
              <a:ext cx="85" cy="170"/>
            </a:xfrm>
            <a:custGeom>
              <a:avLst/>
              <a:gdLst/>
              <a:ahLst/>
              <a:cxnLst/>
              <a:rect l="l" t="t" r="r" b="b"/>
              <a:pathLst>
                <a:path w="2" h="4" extrusionOk="0">
                  <a:moveTo>
                    <a:pt x="1" y="0"/>
                  </a:moveTo>
                  <a:lnTo>
                    <a:pt x="2" y="3"/>
                  </a:lnTo>
                  <a:cubicBezTo>
                    <a:pt x="2" y="0"/>
                    <a:pt x="2" y="0"/>
                    <a:pt x="1" y="0"/>
                  </a:cubicBezTo>
                  <a:close/>
                </a:path>
              </a:pathLst>
            </a:custGeom>
            <a:solidFill>
              <a:srgbClr val="B3B4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8" name="Google Shape;3008;p11"/>
            <p:cNvSpPr/>
            <p:nvPr/>
          </p:nvSpPr>
          <p:spPr>
            <a:xfrm rot="-3917594">
              <a:off x="8136236" y="2943927"/>
              <a:ext cx="170" cy="298"/>
            </a:xfrm>
            <a:custGeom>
              <a:avLst/>
              <a:gdLst/>
              <a:ahLst/>
              <a:cxnLst/>
              <a:rect l="l" t="t" r="r" b="b"/>
              <a:pathLst>
                <a:path w="4" h="7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2" y="1"/>
                    <a:pt x="2" y="1"/>
                  </a:cubicBezTo>
                  <a:lnTo>
                    <a:pt x="2" y="1"/>
                  </a:lnTo>
                  <a:cubicBezTo>
                    <a:pt x="2" y="1"/>
                    <a:pt x="1" y="1"/>
                    <a:pt x="1" y="1"/>
                  </a:cubicBezTo>
                  <a:close/>
                  <a:moveTo>
                    <a:pt x="2" y="1"/>
                  </a:moveTo>
                  <a:cubicBezTo>
                    <a:pt x="2" y="2"/>
                    <a:pt x="2" y="2"/>
                    <a:pt x="2" y="2"/>
                  </a:cubicBezTo>
                  <a:cubicBezTo>
                    <a:pt x="3" y="3"/>
                    <a:pt x="3" y="3"/>
                    <a:pt x="3" y="4"/>
                  </a:cubicBezTo>
                  <a:lnTo>
                    <a:pt x="3" y="4"/>
                  </a:lnTo>
                  <a:cubicBezTo>
                    <a:pt x="3" y="3"/>
                    <a:pt x="3" y="2"/>
                    <a:pt x="2" y="1"/>
                  </a:cubicBezTo>
                  <a:close/>
                  <a:moveTo>
                    <a:pt x="3" y="4"/>
                  </a:moveTo>
                  <a:cubicBezTo>
                    <a:pt x="3" y="5"/>
                    <a:pt x="3" y="5"/>
                    <a:pt x="3" y="6"/>
                  </a:cubicBezTo>
                  <a:cubicBezTo>
                    <a:pt x="3" y="5"/>
                    <a:pt x="3" y="5"/>
                    <a:pt x="3" y="4"/>
                  </a:cubicBezTo>
                  <a:close/>
                </a:path>
              </a:pathLst>
            </a:custGeom>
            <a:solidFill>
              <a:srgbClr val="B3B4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9" name="Google Shape;3009;p11"/>
            <p:cNvSpPr/>
            <p:nvPr/>
          </p:nvSpPr>
          <p:spPr>
            <a:xfrm rot="-3917594">
              <a:off x="8199296" y="2967135"/>
              <a:ext cx="213" cy="255"/>
            </a:xfrm>
            <a:custGeom>
              <a:avLst/>
              <a:gdLst/>
              <a:ahLst/>
              <a:cxnLst/>
              <a:rect l="l" t="t" r="r" b="b"/>
              <a:pathLst>
                <a:path w="5" h="6" extrusionOk="0">
                  <a:moveTo>
                    <a:pt x="0" y="5"/>
                  </a:moveTo>
                  <a:lnTo>
                    <a:pt x="0" y="5"/>
                  </a:lnTo>
                  <a:cubicBezTo>
                    <a:pt x="2" y="5"/>
                    <a:pt x="4" y="2"/>
                    <a:pt x="4" y="1"/>
                  </a:cubicBezTo>
                  <a:cubicBezTo>
                    <a:pt x="4" y="2"/>
                    <a:pt x="2" y="5"/>
                    <a:pt x="0" y="5"/>
                  </a:cubicBezTo>
                  <a:close/>
                </a:path>
              </a:pathLst>
            </a:custGeom>
            <a:solidFill>
              <a:srgbClr val="B3B4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0" name="Google Shape;3010;p11"/>
            <p:cNvSpPr/>
            <p:nvPr/>
          </p:nvSpPr>
          <p:spPr>
            <a:xfrm rot="-3917594">
              <a:off x="8203520" y="2975875"/>
              <a:ext cx="170" cy="468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3" y="1"/>
                  </a:moveTo>
                  <a:cubicBezTo>
                    <a:pt x="3" y="3"/>
                    <a:pt x="2" y="6"/>
                    <a:pt x="1" y="11"/>
                  </a:cubicBezTo>
                  <a:cubicBezTo>
                    <a:pt x="2" y="8"/>
                    <a:pt x="3" y="5"/>
                    <a:pt x="3" y="1"/>
                  </a:cubicBezTo>
                  <a:close/>
                </a:path>
              </a:pathLst>
            </a:custGeom>
            <a:solidFill>
              <a:srgbClr val="B3B4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1" name="Google Shape;3011;p11"/>
            <p:cNvSpPr/>
            <p:nvPr/>
          </p:nvSpPr>
          <p:spPr>
            <a:xfrm rot="-3917594">
              <a:off x="8415506" y="2794200"/>
              <a:ext cx="195103" cy="1423334"/>
            </a:xfrm>
            <a:custGeom>
              <a:avLst/>
              <a:gdLst/>
              <a:ahLst/>
              <a:cxnLst/>
              <a:rect l="l" t="t" r="r" b="b"/>
              <a:pathLst>
                <a:path w="4582" h="33427" extrusionOk="0">
                  <a:moveTo>
                    <a:pt x="4037" y="14379"/>
                  </a:moveTo>
                  <a:lnTo>
                    <a:pt x="4037" y="14379"/>
                  </a:lnTo>
                  <a:cubicBezTo>
                    <a:pt x="4038" y="14391"/>
                    <a:pt x="4039" y="14403"/>
                    <a:pt x="4040" y="14414"/>
                  </a:cubicBezTo>
                  <a:lnTo>
                    <a:pt x="4040" y="14414"/>
                  </a:lnTo>
                  <a:cubicBezTo>
                    <a:pt x="4040" y="14405"/>
                    <a:pt x="4039" y="14396"/>
                    <a:pt x="4038" y="14387"/>
                  </a:cubicBezTo>
                  <a:lnTo>
                    <a:pt x="4038" y="14387"/>
                  </a:lnTo>
                  <a:cubicBezTo>
                    <a:pt x="4038" y="14384"/>
                    <a:pt x="4038" y="14382"/>
                    <a:pt x="4037" y="14379"/>
                  </a:cubicBezTo>
                  <a:close/>
                  <a:moveTo>
                    <a:pt x="3487" y="20513"/>
                  </a:moveTo>
                  <a:cubicBezTo>
                    <a:pt x="3486" y="20517"/>
                    <a:pt x="3485" y="20521"/>
                    <a:pt x="3485" y="20525"/>
                  </a:cubicBezTo>
                  <a:lnTo>
                    <a:pt x="3485" y="20525"/>
                  </a:lnTo>
                  <a:cubicBezTo>
                    <a:pt x="3485" y="20521"/>
                    <a:pt x="3486" y="20517"/>
                    <a:pt x="3487" y="20513"/>
                  </a:cubicBezTo>
                  <a:close/>
                  <a:moveTo>
                    <a:pt x="3484" y="20533"/>
                  </a:moveTo>
                  <a:lnTo>
                    <a:pt x="3484" y="20533"/>
                  </a:lnTo>
                  <a:cubicBezTo>
                    <a:pt x="3483" y="20537"/>
                    <a:pt x="3483" y="20540"/>
                    <a:pt x="3482" y="20543"/>
                  </a:cubicBezTo>
                  <a:lnTo>
                    <a:pt x="3482" y="20543"/>
                  </a:lnTo>
                  <a:cubicBezTo>
                    <a:pt x="3483" y="20540"/>
                    <a:pt x="3484" y="20537"/>
                    <a:pt x="3484" y="20533"/>
                  </a:cubicBezTo>
                  <a:close/>
                  <a:moveTo>
                    <a:pt x="53" y="1"/>
                  </a:moveTo>
                  <a:cubicBezTo>
                    <a:pt x="52" y="1"/>
                    <a:pt x="50" y="1"/>
                    <a:pt x="49" y="2"/>
                  </a:cubicBezTo>
                  <a:cubicBezTo>
                    <a:pt x="22" y="7"/>
                    <a:pt x="1" y="38"/>
                    <a:pt x="9" y="65"/>
                  </a:cubicBezTo>
                  <a:cubicBezTo>
                    <a:pt x="144" y="507"/>
                    <a:pt x="189" y="967"/>
                    <a:pt x="228" y="1426"/>
                  </a:cubicBezTo>
                  <a:lnTo>
                    <a:pt x="228" y="1422"/>
                  </a:lnTo>
                  <a:cubicBezTo>
                    <a:pt x="256" y="1768"/>
                    <a:pt x="285" y="2116"/>
                    <a:pt x="351" y="2458"/>
                  </a:cubicBezTo>
                  <a:cubicBezTo>
                    <a:pt x="384" y="2642"/>
                    <a:pt x="440" y="2820"/>
                    <a:pt x="480" y="2999"/>
                  </a:cubicBezTo>
                  <a:cubicBezTo>
                    <a:pt x="523" y="3193"/>
                    <a:pt x="551" y="3388"/>
                    <a:pt x="569" y="3585"/>
                  </a:cubicBezTo>
                  <a:cubicBezTo>
                    <a:pt x="592" y="3884"/>
                    <a:pt x="591" y="4181"/>
                    <a:pt x="575" y="4480"/>
                  </a:cubicBezTo>
                  <a:cubicBezTo>
                    <a:pt x="561" y="4784"/>
                    <a:pt x="531" y="5089"/>
                    <a:pt x="511" y="5392"/>
                  </a:cubicBezTo>
                  <a:cubicBezTo>
                    <a:pt x="490" y="5709"/>
                    <a:pt x="483" y="6030"/>
                    <a:pt x="499" y="6347"/>
                  </a:cubicBezTo>
                  <a:cubicBezTo>
                    <a:pt x="506" y="6482"/>
                    <a:pt x="519" y="6614"/>
                    <a:pt x="542" y="6748"/>
                  </a:cubicBezTo>
                  <a:cubicBezTo>
                    <a:pt x="567" y="6887"/>
                    <a:pt x="602" y="7025"/>
                    <a:pt x="646" y="7160"/>
                  </a:cubicBezTo>
                  <a:cubicBezTo>
                    <a:pt x="805" y="7670"/>
                    <a:pt x="1087" y="8131"/>
                    <a:pt x="1387" y="8568"/>
                  </a:cubicBezTo>
                  <a:cubicBezTo>
                    <a:pt x="1691" y="9013"/>
                    <a:pt x="2033" y="9431"/>
                    <a:pt x="2342" y="9873"/>
                  </a:cubicBezTo>
                  <a:cubicBezTo>
                    <a:pt x="2451" y="10033"/>
                    <a:pt x="2557" y="10196"/>
                    <a:pt x="2654" y="10364"/>
                  </a:cubicBezTo>
                  <a:cubicBezTo>
                    <a:pt x="2774" y="10576"/>
                    <a:pt x="2888" y="10794"/>
                    <a:pt x="2998" y="11009"/>
                  </a:cubicBezTo>
                  <a:cubicBezTo>
                    <a:pt x="3217" y="11437"/>
                    <a:pt x="3410" y="11877"/>
                    <a:pt x="3576" y="12325"/>
                  </a:cubicBezTo>
                  <a:cubicBezTo>
                    <a:pt x="3814" y="12990"/>
                    <a:pt x="3971" y="13678"/>
                    <a:pt x="4037" y="14379"/>
                  </a:cubicBezTo>
                  <a:lnTo>
                    <a:pt x="4037" y="14379"/>
                  </a:lnTo>
                  <a:cubicBezTo>
                    <a:pt x="4037" y="14375"/>
                    <a:pt x="4037" y="14371"/>
                    <a:pt x="4037" y="14367"/>
                  </a:cubicBezTo>
                  <a:lnTo>
                    <a:pt x="4037" y="14367"/>
                  </a:lnTo>
                  <a:cubicBezTo>
                    <a:pt x="4037" y="14374"/>
                    <a:pt x="4038" y="14380"/>
                    <a:pt x="4038" y="14387"/>
                  </a:cubicBezTo>
                  <a:lnTo>
                    <a:pt x="4038" y="14387"/>
                  </a:lnTo>
                  <a:cubicBezTo>
                    <a:pt x="4040" y="14402"/>
                    <a:pt x="4041" y="14418"/>
                    <a:pt x="4042" y="14434"/>
                  </a:cubicBezTo>
                  <a:cubicBezTo>
                    <a:pt x="4042" y="14427"/>
                    <a:pt x="4041" y="14421"/>
                    <a:pt x="4040" y="14414"/>
                  </a:cubicBezTo>
                  <a:lnTo>
                    <a:pt x="4040" y="14414"/>
                  </a:lnTo>
                  <a:cubicBezTo>
                    <a:pt x="4064" y="14743"/>
                    <a:pt x="4066" y="15073"/>
                    <a:pt x="4051" y="15402"/>
                  </a:cubicBezTo>
                  <a:cubicBezTo>
                    <a:pt x="4034" y="15779"/>
                    <a:pt x="3984" y="16156"/>
                    <a:pt x="3916" y="16529"/>
                  </a:cubicBezTo>
                  <a:cubicBezTo>
                    <a:pt x="3778" y="17264"/>
                    <a:pt x="3570" y="17984"/>
                    <a:pt x="3370" y="18706"/>
                  </a:cubicBezTo>
                  <a:cubicBezTo>
                    <a:pt x="3162" y="19461"/>
                    <a:pt x="2968" y="20217"/>
                    <a:pt x="2857" y="20992"/>
                  </a:cubicBezTo>
                  <a:cubicBezTo>
                    <a:pt x="2747" y="21766"/>
                    <a:pt x="2819" y="22543"/>
                    <a:pt x="2880" y="23318"/>
                  </a:cubicBezTo>
                  <a:cubicBezTo>
                    <a:pt x="2911" y="23703"/>
                    <a:pt x="2936" y="24088"/>
                    <a:pt x="2936" y="24475"/>
                  </a:cubicBezTo>
                  <a:cubicBezTo>
                    <a:pt x="2936" y="24804"/>
                    <a:pt x="2908" y="25128"/>
                    <a:pt x="2853" y="25451"/>
                  </a:cubicBezTo>
                  <a:cubicBezTo>
                    <a:pt x="2595" y="26787"/>
                    <a:pt x="1954" y="28001"/>
                    <a:pt x="1532" y="29285"/>
                  </a:cubicBezTo>
                  <a:cubicBezTo>
                    <a:pt x="1425" y="29609"/>
                    <a:pt x="1338" y="29938"/>
                    <a:pt x="1272" y="30274"/>
                  </a:cubicBezTo>
                  <a:cubicBezTo>
                    <a:pt x="1237" y="30442"/>
                    <a:pt x="1210" y="30613"/>
                    <a:pt x="1187" y="30784"/>
                  </a:cubicBezTo>
                  <a:cubicBezTo>
                    <a:pt x="1166" y="30952"/>
                    <a:pt x="1155" y="31122"/>
                    <a:pt x="1143" y="31291"/>
                  </a:cubicBezTo>
                  <a:cubicBezTo>
                    <a:pt x="1120" y="31617"/>
                    <a:pt x="1105" y="31942"/>
                    <a:pt x="1127" y="32267"/>
                  </a:cubicBezTo>
                  <a:cubicBezTo>
                    <a:pt x="1150" y="32610"/>
                    <a:pt x="1209" y="32950"/>
                    <a:pt x="1372" y="33258"/>
                  </a:cubicBezTo>
                  <a:cubicBezTo>
                    <a:pt x="1429" y="33364"/>
                    <a:pt x="1542" y="33427"/>
                    <a:pt x="1657" y="33427"/>
                  </a:cubicBezTo>
                  <a:cubicBezTo>
                    <a:pt x="1705" y="33427"/>
                    <a:pt x="1754" y="33416"/>
                    <a:pt x="1799" y="33393"/>
                  </a:cubicBezTo>
                  <a:cubicBezTo>
                    <a:pt x="1953" y="33314"/>
                    <a:pt x="2013" y="33120"/>
                    <a:pt x="1934" y="32967"/>
                  </a:cubicBezTo>
                  <a:cubicBezTo>
                    <a:pt x="1907" y="32914"/>
                    <a:pt x="1884" y="32863"/>
                    <a:pt x="1862" y="32809"/>
                  </a:cubicBezTo>
                  <a:cubicBezTo>
                    <a:pt x="1810" y="32644"/>
                    <a:pt x="1777" y="32475"/>
                    <a:pt x="1760" y="32302"/>
                  </a:cubicBezTo>
                  <a:cubicBezTo>
                    <a:pt x="1739" y="32009"/>
                    <a:pt x="1747" y="31715"/>
                    <a:pt x="1767" y="31423"/>
                  </a:cubicBezTo>
                  <a:cubicBezTo>
                    <a:pt x="1787" y="31110"/>
                    <a:pt x="1813" y="30802"/>
                    <a:pt x="1866" y="30493"/>
                  </a:cubicBezTo>
                  <a:cubicBezTo>
                    <a:pt x="2111" y="29230"/>
                    <a:pt x="2687" y="28071"/>
                    <a:pt x="3096" y="26859"/>
                  </a:cubicBezTo>
                  <a:cubicBezTo>
                    <a:pt x="3303" y="26247"/>
                    <a:pt x="3454" y="25615"/>
                    <a:pt x="3504" y="24969"/>
                  </a:cubicBezTo>
                  <a:cubicBezTo>
                    <a:pt x="3533" y="24611"/>
                    <a:pt x="3518" y="24251"/>
                    <a:pt x="3494" y="23893"/>
                  </a:cubicBezTo>
                  <a:cubicBezTo>
                    <a:pt x="3471" y="23528"/>
                    <a:pt x="3432" y="23165"/>
                    <a:pt x="3399" y="22800"/>
                  </a:cubicBezTo>
                  <a:cubicBezTo>
                    <a:pt x="3367" y="22418"/>
                    <a:pt x="3347" y="22033"/>
                    <a:pt x="3356" y="21649"/>
                  </a:cubicBezTo>
                  <a:cubicBezTo>
                    <a:pt x="3367" y="21276"/>
                    <a:pt x="3417" y="20909"/>
                    <a:pt x="3482" y="20543"/>
                  </a:cubicBezTo>
                  <a:lnTo>
                    <a:pt x="3482" y="20543"/>
                  </a:lnTo>
                  <a:cubicBezTo>
                    <a:pt x="3481" y="20545"/>
                    <a:pt x="3480" y="20546"/>
                    <a:pt x="3479" y="20548"/>
                  </a:cubicBezTo>
                  <a:cubicBezTo>
                    <a:pt x="3482" y="20541"/>
                    <a:pt x="3482" y="20536"/>
                    <a:pt x="3484" y="20529"/>
                  </a:cubicBezTo>
                  <a:cubicBezTo>
                    <a:pt x="3484" y="20528"/>
                    <a:pt x="3484" y="20527"/>
                    <a:pt x="3485" y="20525"/>
                  </a:cubicBezTo>
                  <a:lnTo>
                    <a:pt x="3485" y="20525"/>
                  </a:lnTo>
                  <a:cubicBezTo>
                    <a:pt x="3484" y="20527"/>
                    <a:pt x="3484" y="20529"/>
                    <a:pt x="3484" y="20531"/>
                  </a:cubicBezTo>
                  <a:cubicBezTo>
                    <a:pt x="3485" y="20529"/>
                    <a:pt x="3485" y="20526"/>
                    <a:pt x="3485" y="20525"/>
                  </a:cubicBezTo>
                  <a:cubicBezTo>
                    <a:pt x="3485" y="20522"/>
                    <a:pt x="3488" y="20516"/>
                    <a:pt x="3488" y="20510"/>
                  </a:cubicBezTo>
                  <a:lnTo>
                    <a:pt x="3488" y="20510"/>
                  </a:lnTo>
                  <a:cubicBezTo>
                    <a:pt x="3488" y="20511"/>
                    <a:pt x="3487" y="20512"/>
                    <a:pt x="3487" y="20513"/>
                  </a:cubicBezTo>
                  <a:lnTo>
                    <a:pt x="3487" y="20513"/>
                  </a:lnTo>
                  <a:cubicBezTo>
                    <a:pt x="3488" y="20509"/>
                    <a:pt x="3488" y="20505"/>
                    <a:pt x="3489" y="20501"/>
                  </a:cubicBezTo>
                  <a:lnTo>
                    <a:pt x="3489" y="20501"/>
                  </a:lnTo>
                  <a:cubicBezTo>
                    <a:pt x="3488" y="20506"/>
                    <a:pt x="3487" y="20510"/>
                    <a:pt x="3485" y="20515"/>
                  </a:cubicBezTo>
                  <a:cubicBezTo>
                    <a:pt x="3487" y="20504"/>
                    <a:pt x="3489" y="20494"/>
                    <a:pt x="3491" y="20483"/>
                  </a:cubicBezTo>
                  <a:lnTo>
                    <a:pt x="3491" y="20483"/>
                  </a:lnTo>
                  <a:cubicBezTo>
                    <a:pt x="3490" y="20489"/>
                    <a:pt x="3490" y="20495"/>
                    <a:pt x="3489" y="20501"/>
                  </a:cubicBezTo>
                  <a:lnTo>
                    <a:pt x="3489" y="20501"/>
                  </a:lnTo>
                  <a:cubicBezTo>
                    <a:pt x="3490" y="20494"/>
                    <a:pt x="3491" y="20487"/>
                    <a:pt x="3492" y="20480"/>
                  </a:cubicBezTo>
                  <a:lnTo>
                    <a:pt x="3492" y="20480"/>
                  </a:lnTo>
                  <a:cubicBezTo>
                    <a:pt x="3492" y="20481"/>
                    <a:pt x="3491" y="20482"/>
                    <a:pt x="3491" y="20483"/>
                  </a:cubicBezTo>
                  <a:lnTo>
                    <a:pt x="3491" y="20483"/>
                  </a:lnTo>
                  <a:cubicBezTo>
                    <a:pt x="3492" y="20481"/>
                    <a:pt x="3492" y="20478"/>
                    <a:pt x="3492" y="20476"/>
                  </a:cubicBezTo>
                  <a:lnTo>
                    <a:pt x="3492" y="20476"/>
                  </a:lnTo>
                  <a:cubicBezTo>
                    <a:pt x="3492" y="20477"/>
                    <a:pt x="3492" y="20479"/>
                    <a:pt x="3492" y="20480"/>
                  </a:cubicBezTo>
                  <a:lnTo>
                    <a:pt x="3492" y="20480"/>
                  </a:lnTo>
                  <a:cubicBezTo>
                    <a:pt x="3683" y="19497"/>
                    <a:pt x="3986" y="18543"/>
                    <a:pt x="4223" y="17570"/>
                  </a:cubicBezTo>
                  <a:cubicBezTo>
                    <a:pt x="4344" y="17071"/>
                    <a:pt x="4446" y="16568"/>
                    <a:pt x="4509" y="16058"/>
                  </a:cubicBezTo>
                  <a:cubicBezTo>
                    <a:pt x="4567" y="15595"/>
                    <a:pt x="4581" y="15126"/>
                    <a:pt x="4554" y="14662"/>
                  </a:cubicBezTo>
                  <a:cubicBezTo>
                    <a:pt x="4529" y="14220"/>
                    <a:pt x="4466" y="13780"/>
                    <a:pt x="4366" y="13349"/>
                  </a:cubicBezTo>
                  <a:cubicBezTo>
                    <a:pt x="4266" y="12924"/>
                    <a:pt x="4123" y="12509"/>
                    <a:pt x="3963" y="12101"/>
                  </a:cubicBezTo>
                  <a:cubicBezTo>
                    <a:pt x="3798" y="11682"/>
                    <a:pt x="3599" y="11274"/>
                    <a:pt x="3389" y="10873"/>
                  </a:cubicBezTo>
                  <a:cubicBezTo>
                    <a:pt x="3186" y="10487"/>
                    <a:pt x="2975" y="10106"/>
                    <a:pt x="2724" y="9750"/>
                  </a:cubicBezTo>
                  <a:cubicBezTo>
                    <a:pt x="2329" y="9185"/>
                    <a:pt x="1872" y="8670"/>
                    <a:pt x="1479" y="8108"/>
                  </a:cubicBezTo>
                  <a:cubicBezTo>
                    <a:pt x="1269" y="7801"/>
                    <a:pt x="1082" y="7478"/>
                    <a:pt x="949" y="7130"/>
                  </a:cubicBezTo>
                  <a:cubicBezTo>
                    <a:pt x="874" y="6915"/>
                    <a:pt x="821" y="6693"/>
                    <a:pt x="798" y="6464"/>
                  </a:cubicBezTo>
                  <a:cubicBezTo>
                    <a:pt x="759" y="5939"/>
                    <a:pt x="788" y="5419"/>
                    <a:pt x="812" y="4895"/>
                  </a:cubicBezTo>
                  <a:cubicBezTo>
                    <a:pt x="825" y="4631"/>
                    <a:pt x="835" y="4365"/>
                    <a:pt x="832" y="4099"/>
                  </a:cubicBezTo>
                  <a:cubicBezTo>
                    <a:pt x="828" y="3837"/>
                    <a:pt x="804" y="3575"/>
                    <a:pt x="760" y="3318"/>
                  </a:cubicBezTo>
                  <a:cubicBezTo>
                    <a:pt x="740" y="3197"/>
                    <a:pt x="710" y="3078"/>
                    <a:pt x="680" y="2960"/>
                  </a:cubicBezTo>
                  <a:cubicBezTo>
                    <a:pt x="641" y="2821"/>
                    <a:pt x="590" y="2683"/>
                    <a:pt x="546" y="2544"/>
                  </a:cubicBezTo>
                  <a:cubicBezTo>
                    <a:pt x="465" y="2277"/>
                    <a:pt x="423" y="1995"/>
                    <a:pt x="387" y="1717"/>
                  </a:cubicBezTo>
                  <a:cubicBezTo>
                    <a:pt x="350" y="1436"/>
                    <a:pt x="325" y="1156"/>
                    <a:pt x="288" y="876"/>
                  </a:cubicBezTo>
                  <a:cubicBezTo>
                    <a:pt x="252" y="596"/>
                    <a:pt x="199" y="318"/>
                    <a:pt x="116" y="48"/>
                  </a:cubicBezTo>
                  <a:cubicBezTo>
                    <a:pt x="108" y="23"/>
                    <a:pt x="88" y="6"/>
                    <a:pt x="65" y="6"/>
                  </a:cubicBezTo>
                  <a:cubicBezTo>
                    <a:pt x="60" y="2"/>
                    <a:pt x="56" y="1"/>
                    <a:pt x="53" y="1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2" name="Google Shape;3012;p11"/>
            <p:cNvSpPr/>
            <p:nvPr/>
          </p:nvSpPr>
          <p:spPr>
            <a:xfrm rot="-3917594">
              <a:off x="7944775" y="3211052"/>
              <a:ext cx="149500" cy="124377"/>
            </a:xfrm>
            <a:custGeom>
              <a:avLst/>
              <a:gdLst/>
              <a:ahLst/>
              <a:cxnLst/>
              <a:rect l="l" t="t" r="r" b="b"/>
              <a:pathLst>
                <a:path w="3511" h="2921" extrusionOk="0">
                  <a:moveTo>
                    <a:pt x="3268" y="181"/>
                  </a:moveTo>
                  <a:cubicBezTo>
                    <a:pt x="3268" y="181"/>
                    <a:pt x="3268" y="181"/>
                    <a:pt x="3268" y="181"/>
                  </a:cubicBezTo>
                  <a:cubicBezTo>
                    <a:pt x="3268" y="181"/>
                    <a:pt x="3268" y="181"/>
                    <a:pt x="3268" y="181"/>
                  </a:cubicBezTo>
                  <a:close/>
                  <a:moveTo>
                    <a:pt x="3449" y="0"/>
                  </a:moveTo>
                  <a:cubicBezTo>
                    <a:pt x="3446" y="0"/>
                    <a:pt x="3440" y="0"/>
                    <a:pt x="3434" y="2"/>
                  </a:cubicBezTo>
                  <a:cubicBezTo>
                    <a:pt x="3304" y="45"/>
                    <a:pt x="3180" y="102"/>
                    <a:pt x="3059" y="171"/>
                  </a:cubicBezTo>
                  <a:cubicBezTo>
                    <a:pt x="2929" y="245"/>
                    <a:pt x="2805" y="334"/>
                    <a:pt x="2686" y="430"/>
                  </a:cubicBezTo>
                  <a:cubicBezTo>
                    <a:pt x="2449" y="618"/>
                    <a:pt x="2234" y="829"/>
                    <a:pt x="2004" y="1027"/>
                  </a:cubicBezTo>
                  <a:cubicBezTo>
                    <a:pt x="2008" y="1023"/>
                    <a:pt x="2012" y="1020"/>
                    <a:pt x="2017" y="1016"/>
                  </a:cubicBezTo>
                  <a:lnTo>
                    <a:pt x="2017" y="1016"/>
                  </a:lnTo>
                  <a:cubicBezTo>
                    <a:pt x="1923" y="1095"/>
                    <a:pt x="1826" y="1172"/>
                    <a:pt x="1725" y="1244"/>
                  </a:cubicBezTo>
                  <a:cubicBezTo>
                    <a:pt x="1617" y="1322"/>
                    <a:pt x="1505" y="1392"/>
                    <a:pt x="1385" y="1451"/>
                  </a:cubicBezTo>
                  <a:cubicBezTo>
                    <a:pt x="1175" y="1557"/>
                    <a:pt x="964" y="1661"/>
                    <a:pt x="763" y="1784"/>
                  </a:cubicBezTo>
                  <a:cubicBezTo>
                    <a:pt x="573" y="1905"/>
                    <a:pt x="395" y="2049"/>
                    <a:pt x="257" y="2227"/>
                  </a:cubicBezTo>
                  <a:cubicBezTo>
                    <a:pt x="193" y="2309"/>
                    <a:pt x="138" y="2402"/>
                    <a:pt x="95" y="2500"/>
                  </a:cubicBezTo>
                  <a:cubicBezTo>
                    <a:pt x="45" y="2613"/>
                    <a:pt x="20" y="2732"/>
                    <a:pt x="4" y="2854"/>
                  </a:cubicBezTo>
                  <a:cubicBezTo>
                    <a:pt x="0" y="2886"/>
                    <a:pt x="16" y="2915"/>
                    <a:pt x="46" y="2919"/>
                  </a:cubicBezTo>
                  <a:cubicBezTo>
                    <a:pt x="50" y="2920"/>
                    <a:pt x="54" y="2920"/>
                    <a:pt x="58" y="2920"/>
                  </a:cubicBezTo>
                  <a:cubicBezTo>
                    <a:pt x="84" y="2920"/>
                    <a:pt x="107" y="2903"/>
                    <a:pt x="112" y="2876"/>
                  </a:cubicBezTo>
                  <a:cubicBezTo>
                    <a:pt x="124" y="2803"/>
                    <a:pt x="144" y="2729"/>
                    <a:pt x="167" y="2659"/>
                  </a:cubicBezTo>
                  <a:cubicBezTo>
                    <a:pt x="187" y="2607"/>
                    <a:pt x="208" y="2556"/>
                    <a:pt x="234" y="2507"/>
                  </a:cubicBezTo>
                  <a:cubicBezTo>
                    <a:pt x="257" y="2462"/>
                    <a:pt x="283" y="2420"/>
                    <a:pt x="310" y="2378"/>
                  </a:cubicBezTo>
                  <a:lnTo>
                    <a:pt x="310" y="2378"/>
                  </a:lnTo>
                  <a:cubicBezTo>
                    <a:pt x="309" y="2379"/>
                    <a:pt x="308" y="2380"/>
                    <a:pt x="308" y="2380"/>
                  </a:cubicBezTo>
                  <a:cubicBezTo>
                    <a:pt x="311" y="2376"/>
                    <a:pt x="314" y="2371"/>
                    <a:pt x="317" y="2367"/>
                  </a:cubicBezTo>
                  <a:lnTo>
                    <a:pt x="317" y="2367"/>
                  </a:lnTo>
                  <a:cubicBezTo>
                    <a:pt x="315" y="2370"/>
                    <a:pt x="312" y="2374"/>
                    <a:pt x="310" y="2378"/>
                  </a:cubicBezTo>
                  <a:lnTo>
                    <a:pt x="310" y="2378"/>
                  </a:lnTo>
                  <a:cubicBezTo>
                    <a:pt x="313" y="2375"/>
                    <a:pt x="315" y="2370"/>
                    <a:pt x="317" y="2366"/>
                  </a:cubicBezTo>
                  <a:lnTo>
                    <a:pt x="317" y="2366"/>
                  </a:lnTo>
                  <a:cubicBezTo>
                    <a:pt x="317" y="2366"/>
                    <a:pt x="317" y="2367"/>
                    <a:pt x="317" y="2367"/>
                  </a:cubicBezTo>
                  <a:lnTo>
                    <a:pt x="317" y="2367"/>
                  </a:lnTo>
                  <a:cubicBezTo>
                    <a:pt x="317" y="2367"/>
                    <a:pt x="317" y="2366"/>
                    <a:pt x="318" y="2366"/>
                  </a:cubicBezTo>
                  <a:lnTo>
                    <a:pt x="318" y="2366"/>
                  </a:lnTo>
                  <a:cubicBezTo>
                    <a:pt x="318" y="2366"/>
                    <a:pt x="318" y="2366"/>
                    <a:pt x="317" y="2366"/>
                  </a:cubicBezTo>
                  <a:lnTo>
                    <a:pt x="317" y="2366"/>
                  </a:lnTo>
                  <a:cubicBezTo>
                    <a:pt x="351" y="2320"/>
                    <a:pt x="386" y="2276"/>
                    <a:pt x="425" y="2234"/>
                  </a:cubicBezTo>
                  <a:cubicBezTo>
                    <a:pt x="474" y="2179"/>
                    <a:pt x="526" y="2133"/>
                    <a:pt x="580" y="2086"/>
                  </a:cubicBezTo>
                  <a:cubicBezTo>
                    <a:pt x="737" y="1960"/>
                    <a:pt x="906" y="1855"/>
                    <a:pt x="1082" y="1758"/>
                  </a:cubicBezTo>
                  <a:cubicBezTo>
                    <a:pt x="1268" y="1655"/>
                    <a:pt x="1462" y="1567"/>
                    <a:pt x="1642" y="1453"/>
                  </a:cubicBezTo>
                  <a:cubicBezTo>
                    <a:pt x="1829" y="1335"/>
                    <a:pt x="1995" y="1191"/>
                    <a:pt x="2160" y="1043"/>
                  </a:cubicBezTo>
                  <a:cubicBezTo>
                    <a:pt x="2328" y="892"/>
                    <a:pt x="2491" y="736"/>
                    <a:pt x="2663" y="591"/>
                  </a:cubicBezTo>
                  <a:lnTo>
                    <a:pt x="2663" y="591"/>
                  </a:lnTo>
                  <a:cubicBezTo>
                    <a:pt x="2662" y="591"/>
                    <a:pt x="2662" y="592"/>
                    <a:pt x="2659" y="592"/>
                  </a:cubicBezTo>
                  <a:cubicBezTo>
                    <a:pt x="2749" y="518"/>
                    <a:pt x="2843" y="444"/>
                    <a:pt x="2939" y="375"/>
                  </a:cubicBezTo>
                  <a:cubicBezTo>
                    <a:pt x="3044" y="302"/>
                    <a:pt x="3154" y="236"/>
                    <a:pt x="3272" y="181"/>
                  </a:cubicBezTo>
                  <a:cubicBezTo>
                    <a:pt x="3337" y="153"/>
                    <a:pt x="3401" y="128"/>
                    <a:pt x="3467" y="104"/>
                  </a:cubicBezTo>
                  <a:cubicBezTo>
                    <a:pt x="3495" y="95"/>
                    <a:pt x="3510" y="65"/>
                    <a:pt x="3502" y="38"/>
                  </a:cubicBezTo>
                  <a:cubicBezTo>
                    <a:pt x="3495" y="16"/>
                    <a:pt x="3473" y="0"/>
                    <a:pt x="3449" y="0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3" name="Google Shape;3013;p11"/>
            <p:cNvSpPr/>
            <p:nvPr/>
          </p:nvSpPr>
          <p:spPr>
            <a:xfrm rot="-3917594">
              <a:off x="8250822" y="3130197"/>
              <a:ext cx="107004" cy="277241"/>
            </a:xfrm>
            <a:custGeom>
              <a:avLst/>
              <a:gdLst/>
              <a:ahLst/>
              <a:cxnLst/>
              <a:rect l="l" t="t" r="r" b="b"/>
              <a:pathLst>
                <a:path w="2513" h="6511" extrusionOk="0">
                  <a:moveTo>
                    <a:pt x="1986" y="1696"/>
                  </a:moveTo>
                  <a:cubicBezTo>
                    <a:pt x="1984" y="1699"/>
                    <a:pt x="1983" y="1704"/>
                    <a:pt x="1981" y="1709"/>
                  </a:cubicBezTo>
                  <a:cubicBezTo>
                    <a:pt x="1983" y="1705"/>
                    <a:pt x="1984" y="1700"/>
                    <a:pt x="1986" y="1696"/>
                  </a:cubicBezTo>
                  <a:close/>
                  <a:moveTo>
                    <a:pt x="1686" y="2932"/>
                  </a:moveTo>
                  <a:cubicBezTo>
                    <a:pt x="1685" y="2934"/>
                    <a:pt x="1685" y="2935"/>
                    <a:pt x="1684" y="2936"/>
                  </a:cubicBezTo>
                  <a:lnTo>
                    <a:pt x="1684" y="2936"/>
                  </a:lnTo>
                  <a:cubicBezTo>
                    <a:pt x="1686" y="2935"/>
                    <a:pt x="1686" y="2935"/>
                    <a:pt x="1686" y="2932"/>
                  </a:cubicBezTo>
                  <a:close/>
                  <a:moveTo>
                    <a:pt x="349" y="5943"/>
                  </a:moveTo>
                  <a:cubicBezTo>
                    <a:pt x="343" y="5950"/>
                    <a:pt x="339" y="5956"/>
                    <a:pt x="336" y="5963"/>
                  </a:cubicBezTo>
                  <a:cubicBezTo>
                    <a:pt x="340" y="5956"/>
                    <a:pt x="344" y="5950"/>
                    <a:pt x="349" y="5943"/>
                  </a:cubicBezTo>
                  <a:close/>
                  <a:moveTo>
                    <a:pt x="2457" y="1"/>
                  </a:moveTo>
                  <a:cubicBezTo>
                    <a:pt x="2428" y="5"/>
                    <a:pt x="2405" y="21"/>
                    <a:pt x="2401" y="45"/>
                  </a:cubicBezTo>
                  <a:cubicBezTo>
                    <a:pt x="2362" y="331"/>
                    <a:pt x="2303" y="616"/>
                    <a:pt x="2231" y="893"/>
                  </a:cubicBezTo>
                  <a:cubicBezTo>
                    <a:pt x="2162" y="1164"/>
                    <a:pt x="2076" y="1433"/>
                    <a:pt x="1986" y="1696"/>
                  </a:cubicBezTo>
                  <a:lnTo>
                    <a:pt x="1986" y="1696"/>
                  </a:lnTo>
                  <a:cubicBezTo>
                    <a:pt x="1986" y="1695"/>
                    <a:pt x="1987" y="1695"/>
                    <a:pt x="1987" y="1694"/>
                  </a:cubicBezTo>
                  <a:lnTo>
                    <a:pt x="1987" y="1694"/>
                  </a:lnTo>
                  <a:cubicBezTo>
                    <a:pt x="1816" y="2184"/>
                    <a:pt x="1632" y="2667"/>
                    <a:pt x="1456" y="3154"/>
                  </a:cubicBezTo>
                  <a:cubicBezTo>
                    <a:pt x="1367" y="3395"/>
                    <a:pt x="1285" y="3635"/>
                    <a:pt x="1209" y="3879"/>
                  </a:cubicBezTo>
                  <a:cubicBezTo>
                    <a:pt x="1133" y="4135"/>
                    <a:pt x="1071" y="4393"/>
                    <a:pt x="986" y="4644"/>
                  </a:cubicBezTo>
                  <a:cubicBezTo>
                    <a:pt x="990" y="4634"/>
                    <a:pt x="992" y="4626"/>
                    <a:pt x="996" y="4619"/>
                  </a:cubicBezTo>
                  <a:lnTo>
                    <a:pt x="996" y="4619"/>
                  </a:lnTo>
                  <a:cubicBezTo>
                    <a:pt x="835" y="5085"/>
                    <a:pt x="624" y="5535"/>
                    <a:pt x="349" y="5943"/>
                  </a:cubicBezTo>
                  <a:lnTo>
                    <a:pt x="349" y="5943"/>
                  </a:lnTo>
                  <a:cubicBezTo>
                    <a:pt x="350" y="5942"/>
                    <a:pt x="351" y="5940"/>
                    <a:pt x="353" y="5939"/>
                  </a:cubicBezTo>
                  <a:lnTo>
                    <a:pt x="353" y="5939"/>
                  </a:lnTo>
                  <a:cubicBezTo>
                    <a:pt x="307" y="6005"/>
                    <a:pt x="259" y="6069"/>
                    <a:pt x="211" y="6134"/>
                  </a:cubicBezTo>
                  <a:cubicBezTo>
                    <a:pt x="157" y="6204"/>
                    <a:pt x="100" y="6270"/>
                    <a:pt x="41" y="6336"/>
                  </a:cubicBezTo>
                  <a:cubicBezTo>
                    <a:pt x="1" y="6378"/>
                    <a:pt x="7" y="6447"/>
                    <a:pt x="48" y="6484"/>
                  </a:cubicBezTo>
                  <a:cubicBezTo>
                    <a:pt x="68" y="6502"/>
                    <a:pt x="93" y="6510"/>
                    <a:pt x="117" y="6510"/>
                  </a:cubicBezTo>
                  <a:cubicBezTo>
                    <a:pt x="145" y="6510"/>
                    <a:pt x="174" y="6498"/>
                    <a:pt x="196" y="6477"/>
                  </a:cubicBezTo>
                  <a:cubicBezTo>
                    <a:pt x="426" y="6250"/>
                    <a:pt x="611" y="5985"/>
                    <a:pt x="771" y="5704"/>
                  </a:cubicBezTo>
                  <a:cubicBezTo>
                    <a:pt x="930" y="5424"/>
                    <a:pt x="1054" y="5126"/>
                    <a:pt x="1151" y="4820"/>
                  </a:cubicBezTo>
                  <a:cubicBezTo>
                    <a:pt x="1199" y="4676"/>
                    <a:pt x="1235" y="4531"/>
                    <a:pt x="1266" y="4383"/>
                  </a:cubicBezTo>
                  <a:cubicBezTo>
                    <a:pt x="1286" y="4300"/>
                    <a:pt x="1302" y="4215"/>
                    <a:pt x="1324" y="4130"/>
                  </a:cubicBezTo>
                  <a:cubicBezTo>
                    <a:pt x="1344" y="4046"/>
                    <a:pt x="1367" y="3959"/>
                    <a:pt x="1391" y="3878"/>
                  </a:cubicBezTo>
                  <a:cubicBezTo>
                    <a:pt x="1478" y="3561"/>
                    <a:pt x="1577" y="3248"/>
                    <a:pt x="1684" y="2936"/>
                  </a:cubicBezTo>
                  <a:lnTo>
                    <a:pt x="1684" y="2936"/>
                  </a:lnTo>
                  <a:cubicBezTo>
                    <a:pt x="1684" y="2936"/>
                    <a:pt x="1683" y="2936"/>
                    <a:pt x="1683" y="2937"/>
                  </a:cubicBezTo>
                  <a:cubicBezTo>
                    <a:pt x="1844" y="2477"/>
                    <a:pt x="2013" y="2020"/>
                    <a:pt x="2160" y="1555"/>
                  </a:cubicBezTo>
                  <a:cubicBezTo>
                    <a:pt x="2312" y="1068"/>
                    <a:pt x="2440" y="571"/>
                    <a:pt x="2509" y="66"/>
                  </a:cubicBezTo>
                  <a:cubicBezTo>
                    <a:pt x="2513" y="37"/>
                    <a:pt x="2499" y="8"/>
                    <a:pt x="2468" y="2"/>
                  </a:cubicBezTo>
                  <a:cubicBezTo>
                    <a:pt x="2464" y="2"/>
                    <a:pt x="2461" y="1"/>
                    <a:pt x="2457" y="1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4" name="Google Shape;3014;p11"/>
            <p:cNvSpPr/>
            <p:nvPr/>
          </p:nvSpPr>
          <p:spPr>
            <a:xfrm rot="-3917594">
              <a:off x="8404365" y="3227918"/>
              <a:ext cx="218267" cy="138855"/>
            </a:xfrm>
            <a:custGeom>
              <a:avLst/>
              <a:gdLst/>
              <a:ahLst/>
              <a:cxnLst/>
              <a:rect l="l" t="t" r="r" b="b"/>
              <a:pathLst>
                <a:path w="5126" h="3261" extrusionOk="0">
                  <a:moveTo>
                    <a:pt x="3709" y="840"/>
                  </a:moveTo>
                  <a:cubicBezTo>
                    <a:pt x="3709" y="842"/>
                    <a:pt x="3706" y="843"/>
                    <a:pt x="3705" y="843"/>
                  </a:cubicBezTo>
                  <a:cubicBezTo>
                    <a:pt x="3706" y="843"/>
                    <a:pt x="3706" y="842"/>
                    <a:pt x="3709" y="840"/>
                  </a:cubicBezTo>
                  <a:close/>
                  <a:moveTo>
                    <a:pt x="5055" y="0"/>
                  </a:moveTo>
                  <a:cubicBezTo>
                    <a:pt x="5052" y="0"/>
                    <a:pt x="5049" y="1"/>
                    <a:pt x="5046" y="1"/>
                  </a:cubicBezTo>
                  <a:cubicBezTo>
                    <a:pt x="4904" y="33"/>
                    <a:pt x="4765" y="76"/>
                    <a:pt x="4628" y="131"/>
                  </a:cubicBezTo>
                  <a:cubicBezTo>
                    <a:pt x="4489" y="184"/>
                    <a:pt x="4358" y="253"/>
                    <a:pt x="4229" y="326"/>
                  </a:cubicBezTo>
                  <a:cubicBezTo>
                    <a:pt x="3965" y="477"/>
                    <a:pt x="3725" y="665"/>
                    <a:pt x="3498" y="865"/>
                  </a:cubicBezTo>
                  <a:cubicBezTo>
                    <a:pt x="3268" y="1066"/>
                    <a:pt x="3051" y="1281"/>
                    <a:pt x="2833" y="1495"/>
                  </a:cubicBezTo>
                  <a:cubicBezTo>
                    <a:pt x="2613" y="1712"/>
                    <a:pt x="2395" y="1932"/>
                    <a:pt x="2161" y="2133"/>
                  </a:cubicBezTo>
                  <a:cubicBezTo>
                    <a:pt x="2013" y="2256"/>
                    <a:pt x="1864" y="2373"/>
                    <a:pt x="1706" y="2481"/>
                  </a:cubicBezTo>
                  <a:cubicBezTo>
                    <a:pt x="1550" y="2588"/>
                    <a:pt x="1385" y="2680"/>
                    <a:pt x="1215" y="2763"/>
                  </a:cubicBezTo>
                  <a:lnTo>
                    <a:pt x="1215" y="2763"/>
                  </a:lnTo>
                  <a:cubicBezTo>
                    <a:pt x="1000" y="2863"/>
                    <a:pt x="775" y="2934"/>
                    <a:pt x="541" y="2977"/>
                  </a:cubicBezTo>
                  <a:cubicBezTo>
                    <a:pt x="400" y="3003"/>
                    <a:pt x="258" y="3016"/>
                    <a:pt x="116" y="3025"/>
                  </a:cubicBezTo>
                  <a:cubicBezTo>
                    <a:pt x="52" y="3028"/>
                    <a:pt x="1" y="3084"/>
                    <a:pt x="6" y="3148"/>
                  </a:cubicBezTo>
                  <a:cubicBezTo>
                    <a:pt x="8" y="3179"/>
                    <a:pt x="22" y="3207"/>
                    <a:pt x="45" y="3229"/>
                  </a:cubicBezTo>
                  <a:cubicBezTo>
                    <a:pt x="71" y="3250"/>
                    <a:pt x="98" y="3260"/>
                    <a:pt x="130" y="3260"/>
                  </a:cubicBezTo>
                  <a:cubicBezTo>
                    <a:pt x="146" y="3261"/>
                    <a:pt x="163" y="3261"/>
                    <a:pt x="179" y="3261"/>
                  </a:cubicBezTo>
                  <a:cubicBezTo>
                    <a:pt x="543" y="3261"/>
                    <a:pt x="899" y="3170"/>
                    <a:pt x="1227" y="3013"/>
                  </a:cubicBezTo>
                  <a:cubicBezTo>
                    <a:pt x="1552" y="2860"/>
                    <a:pt x="1843" y="2643"/>
                    <a:pt x="2112" y="2403"/>
                  </a:cubicBezTo>
                  <a:cubicBezTo>
                    <a:pt x="2246" y="2284"/>
                    <a:pt x="2375" y="2157"/>
                    <a:pt x="2504" y="2032"/>
                  </a:cubicBezTo>
                  <a:cubicBezTo>
                    <a:pt x="2638" y="1899"/>
                    <a:pt x="2773" y="1762"/>
                    <a:pt x="2903" y="1625"/>
                  </a:cubicBezTo>
                  <a:cubicBezTo>
                    <a:pt x="3166" y="1353"/>
                    <a:pt x="3431" y="1084"/>
                    <a:pt x="3715" y="840"/>
                  </a:cubicBezTo>
                  <a:lnTo>
                    <a:pt x="3715" y="840"/>
                  </a:lnTo>
                  <a:lnTo>
                    <a:pt x="3712" y="843"/>
                  </a:lnTo>
                  <a:cubicBezTo>
                    <a:pt x="3966" y="628"/>
                    <a:pt x="4239" y="432"/>
                    <a:pt x="4541" y="289"/>
                  </a:cubicBezTo>
                  <a:cubicBezTo>
                    <a:pt x="4716" y="208"/>
                    <a:pt x="4896" y="145"/>
                    <a:pt x="5082" y="103"/>
                  </a:cubicBezTo>
                  <a:cubicBezTo>
                    <a:pt x="5111" y="96"/>
                    <a:pt x="5125" y="62"/>
                    <a:pt x="5115" y="37"/>
                  </a:cubicBezTo>
                  <a:cubicBezTo>
                    <a:pt x="5108" y="14"/>
                    <a:pt x="5087" y="1"/>
                    <a:pt x="5064" y="1"/>
                  </a:cubicBezTo>
                  <a:cubicBezTo>
                    <a:pt x="5060" y="1"/>
                    <a:pt x="5057" y="0"/>
                    <a:pt x="5055" y="0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5" name="Google Shape;3015;p11"/>
            <p:cNvSpPr/>
            <p:nvPr/>
          </p:nvSpPr>
          <p:spPr>
            <a:xfrm rot="-3917594">
              <a:off x="8100475" y="2801259"/>
              <a:ext cx="474728" cy="542814"/>
            </a:xfrm>
            <a:custGeom>
              <a:avLst/>
              <a:gdLst/>
              <a:ahLst/>
              <a:cxnLst/>
              <a:rect l="l" t="t" r="r" b="b"/>
              <a:pathLst>
                <a:path w="11149" h="12748" extrusionOk="0">
                  <a:moveTo>
                    <a:pt x="6828" y="6924"/>
                  </a:moveTo>
                  <a:cubicBezTo>
                    <a:pt x="6828" y="6924"/>
                    <a:pt x="6828" y="6925"/>
                    <a:pt x="6828" y="6925"/>
                  </a:cubicBezTo>
                  <a:lnTo>
                    <a:pt x="6828" y="6925"/>
                  </a:lnTo>
                  <a:cubicBezTo>
                    <a:pt x="6828" y="6925"/>
                    <a:pt x="6828" y="6924"/>
                    <a:pt x="6828" y="6924"/>
                  </a:cubicBezTo>
                  <a:close/>
                  <a:moveTo>
                    <a:pt x="6255" y="7554"/>
                  </a:moveTo>
                  <a:cubicBezTo>
                    <a:pt x="6255" y="7555"/>
                    <a:pt x="6254" y="7556"/>
                    <a:pt x="6253" y="7556"/>
                  </a:cubicBezTo>
                  <a:lnTo>
                    <a:pt x="6253" y="7556"/>
                  </a:lnTo>
                  <a:cubicBezTo>
                    <a:pt x="6254" y="7556"/>
                    <a:pt x="6255" y="7555"/>
                    <a:pt x="6255" y="7554"/>
                  </a:cubicBezTo>
                  <a:close/>
                  <a:moveTo>
                    <a:pt x="4959" y="8353"/>
                  </a:moveTo>
                  <a:cubicBezTo>
                    <a:pt x="4950" y="8356"/>
                    <a:pt x="4940" y="8361"/>
                    <a:pt x="4931" y="8366"/>
                  </a:cubicBezTo>
                  <a:cubicBezTo>
                    <a:pt x="4940" y="8362"/>
                    <a:pt x="4950" y="8357"/>
                    <a:pt x="4959" y="8353"/>
                  </a:cubicBezTo>
                  <a:close/>
                  <a:moveTo>
                    <a:pt x="766" y="11458"/>
                  </a:moveTo>
                  <a:cubicBezTo>
                    <a:pt x="760" y="11467"/>
                    <a:pt x="754" y="11474"/>
                    <a:pt x="750" y="11481"/>
                  </a:cubicBezTo>
                  <a:cubicBezTo>
                    <a:pt x="754" y="11474"/>
                    <a:pt x="760" y="11465"/>
                    <a:pt x="766" y="11458"/>
                  </a:cubicBezTo>
                  <a:close/>
                  <a:moveTo>
                    <a:pt x="11091" y="1"/>
                  </a:moveTo>
                  <a:cubicBezTo>
                    <a:pt x="11073" y="1"/>
                    <a:pt x="11058" y="8"/>
                    <a:pt x="11048" y="20"/>
                  </a:cubicBezTo>
                  <a:cubicBezTo>
                    <a:pt x="10647" y="413"/>
                    <a:pt x="10254" y="811"/>
                    <a:pt x="9892" y="1240"/>
                  </a:cubicBezTo>
                  <a:cubicBezTo>
                    <a:pt x="9721" y="1443"/>
                    <a:pt x="9557" y="1653"/>
                    <a:pt x="9404" y="1871"/>
                  </a:cubicBezTo>
                  <a:cubicBezTo>
                    <a:pt x="9243" y="2094"/>
                    <a:pt x="9098" y="2328"/>
                    <a:pt x="8960" y="2565"/>
                  </a:cubicBezTo>
                  <a:cubicBezTo>
                    <a:pt x="8795" y="2846"/>
                    <a:pt x="8650" y="3139"/>
                    <a:pt x="8497" y="3428"/>
                  </a:cubicBezTo>
                  <a:cubicBezTo>
                    <a:pt x="8341" y="3732"/>
                    <a:pt x="8184" y="4036"/>
                    <a:pt x="8023" y="4337"/>
                  </a:cubicBezTo>
                  <a:cubicBezTo>
                    <a:pt x="7949" y="4481"/>
                    <a:pt x="7871" y="4623"/>
                    <a:pt x="7795" y="4767"/>
                  </a:cubicBezTo>
                  <a:cubicBezTo>
                    <a:pt x="7723" y="4900"/>
                    <a:pt x="7660" y="5039"/>
                    <a:pt x="7598" y="5179"/>
                  </a:cubicBezTo>
                  <a:cubicBezTo>
                    <a:pt x="7486" y="5446"/>
                    <a:pt x="7390" y="5723"/>
                    <a:pt x="7287" y="5995"/>
                  </a:cubicBezTo>
                  <a:cubicBezTo>
                    <a:pt x="7164" y="6313"/>
                    <a:pt x="7024" y="6624"/>
                    <a:pt x="6837" y="6911"/>
                  </a:cubicBezTo>
                  <a:cubicBezTo>
                    <a:pt x="6840" y="6908"/>
                    <a:pt x="6843" y="6904"/>
                    <a:pt x="6844" y="6901"/>
                  </a:cubicBezTo>
                  <a:lnTo>
                    <a:pt x="6844" y="6901"/>
                  </a:lnTo>
                  <a:cubicBezTo>
                    <a:pt x="6842" y="6905"/>
                    <a:pt x="6840" y="6908"/>
                    <a:pt x="6837" y="6911"/>
                  </a:cubicBezTo>
                  <a:lnTo>
                    <a:pt x="6837" y="6911"/>
                  </a:lnTo>
                  <a:cubicBezTo>
                    <a:pt x="6838" y="6911"/>
                    <a:pt x="6838" y="6910"/>
                    <a:pt x="6838" y="6910"/>
                  </a:cubicBezTo>
                  <a:lnTo>
                    <a:pt x="6838" y="6910"/>
                  </a:lnTo>
                  <a:cubicBezTo>
                    <a:pt x="6838" y="6910"/>
                    <a:pt x="6837" y="6911"/>
                    <a:pt x="6837" y="6912"/>
                  </a:cubicBezTo>
                  <a:lnTo>
                    <a:pt x="6837" y="6912"/>
                  </a:lnTo>
                  <a:cubicBezTo>
                    <a:pt x="6837" y="6911"/>
                    <a:pt x="6837" y="6911"/>
                    <a:pt x="6837" y="6911"/>
                  </a:cubicBezTo>
                  <a:lnTo>
                    <a:pt x="6837" y="6911"/>
                  </a:lnTo>
                  <a:cubicBezTo>
                    <a:pt x="6837" y="6911"/>
                    <a:pt x="6837" y="6912"/>
                    <a:pt x="6837" y="6912"/>
                  </a:cubicBezTo>
                  <a:lnTo>
                    <a:pt x="6837" y="6912"/>
                  </a:lnTo>
                  <a:cubicBezTo>
                    <a:pt x="6837" y="6912"/>
                    <a:pt x="6837" y="6912"/>
                    <a:pt x="6837" y="6912"/>
                  </a:cubicBezTo>
                  <a:lnTo>
                    <a:pt x="6837" y="6912"/>
                  </a:lnTo>
                  <a:cubicBezTo>
                    <a:pt x="6836" y="6914"/>
                    <a:pt x="6834" y="6916"/>
                    <a:pt x="6833" y="6918"/>
                  </a:cubicBezTo>
                  <a:cubicBezTo>
                    <a:pt x="6831" y="6921"/>
                    <a:pt x="6829" y="6923"/>
                    <a:pt x="6827" y="6926"/>
                  </a:cubicBezTo>
                  <a:lnTo>
                    <a:pt x="6827" y="6926"/>
                  </a:lnTo>
                  <a:cubicBezTo>
                    <a:pt x="6827" y="6926"/>
                    <a:pt x="6827" y="6925"/>
                    <a:pt x="6828" y="6925"/>
                  </a:cubicBezTo>
                  <a:lnTo>
                    <a:pt x="6828" y="6925"/>
                  </a:lnTo>
                  <a:cubicBezTo>
                    <a:pt x="6661" y="7165"/>
                    <a:pt x="6458" y="7380"/>
                    <a:pt x="6236" y="7571"/>
                  </a:cubicBezTo>
                  <a:lnTo>
                    <a:pt x="6236" y="7571"/>
                  </a:lnTo>
                  <a:cubicBezTo>
                    <a:pt x="6242" y="7566"/>
                    <a:pt x="6247" y="7561"/>
                    <a:pt x="6253" y="7556"/>
                  </a:cubicBezTo>
                  <a:lnTo>
                    <a:pt x="6253" y="7556"/>
                  </a:lnTo>
                  <a:cubicBezTo>
                    <a:pt x="5864" y="7885"/>
                    <a:pt x="5418" y="8135"/>
                    <a:pt x="4959" y="8353"/>
                  </a:cubicBezTo>
                  <a:lnTo>
                    <a:pt x="4959" y="8353"/>
                  </a:lnTo>
                  <a:cubicBezTo>
                    <a:pt x="4960" y="8352"/>
                    <a:pt x="4961" y="8352"/>
                    <a:pt x="4963" y="8352"/>
                  </a:cubicBezTo>
                  <a:lnTo>
                    <a:pt x="4963" y="8352"/>
                  </a:lnTo>
                  <a:cubicBezTo>
                    <a:pt x="4507" y="8566"/>
                    <a:pt x="4039" y="8749"/>
                    <a:pt x="3575" y="8948"/>
                  </a:cubicBezTo>
                  <a:cubicBezTo>
                    <a:pt x="3116" y="9144"/>
                    <a:pt x="2657" y="9353"/>
                    <a:pt x="2231" y="9616"/>
                  </a:cubicBezTo>
                  <a:cubicBezTo>
                    <a:pt x="2025" y="9740"/>
                    <a:pt x="1831" y="9883"/>
                    <a:pt x="1648" y="10035"/>
                  </a:cubicBezTo>
                  <a:cubicBezTo>
                    <a:pt x="1454" y="10196"/>
                    <a:pt x="1267" y="10365"/>
                    <a:pt x="1087" y="10545"/>
                  </a:cubicBezTo>
                  <a:cubicBezTo>
                    <a:pt x="896" y="10737"/>
                    <a:pt x="717" y="10943"/>
                    <a:pt x="557" y="11160"/>
                  </a:cubicBezTo>
                  <a:cubicBezTo>
                    <a:pt x="398" y="11378"/>
                    <a:pt x="256" y="11611"/>
                    <a:pt x="157" y="11859"/>
                  </a:cubicBezTo>
                  <a:cubicBezTo>
                    <a:pt x="61" y="12100"/>
                    <a:pt x="0" y="12367"/>
                    <a:pt x="27" y="12626"/>
                  </a:cubicBezTo>
                  <a:cubicBezTo>
                    <a:pt x="33" y="12683"/>
                    <a:pt x="71" y="12732"/>
                    <a:pt x="128" y="12745"/>
                  </a:cubicBezTo>
                  <a:cubicBezTo>
                    <a:pt x="136" y="12747"/>
                    <a:pt x="145" y="12748"/>
                    <a:pt x="153" y="12748"/>
                  </a:cubicBezTo>
                  <a:cubicBezTo>
                    <a:pt x="178" y="12748"/>
                    <a:pt x="201" y="12740"/>
                    <a:pt x="223" y="12727"/>
                  </a:cubicBezTo>
                  <a:cubicBezTo>
                    <a:pt x="250" y="12709"/>
                    <a:pt x="276" y="12676"/>
                    <a:pt x="279" y="12646"/>
                  </a:cubicBezTo>
                  <a:cubicBezTo>
                    <a:pt x="297" y="12501"/>
                    <a:pt x="328" y="12357"/>
                    <a:pt x="372" y="12217"/>
                  </a:cubicBezTo>
                  <a:cubicBezTo>
                    <a:pt x="466" y="11958"/>
                    <a:pt x="595" y="11715"/>
                    <a:pt x="747" y="11486"/>
                  </a:cubicBezTo>
                  <a:cubicBezTo>
                    <a:pt x="1060" y="11033"/>
                    <a:pt x="1448" y="10637"/>
                    <a:pt x="1864" y="10278"/>
                  </a:cubicBezTo>
                  <a:cubicBezTo>
                    <a:pt x="1961" y="10197"/>
                    <a:pt x="2060" y="10118"/>
                    <a:pt x="2162" y="10045"/>
                  </a:cubicBezTo>
                  <a:cubicBezTo>
                    <a:pt x="2281" y="9959"/>
                    <a:pt x="2405" y="9880"/>
                    <a:pt x="2531" y="9804"/>
                  </a:cubicBezTo>
                  <a:cubicBezTo>
                    <a:pt x="2785" y="9650"/>
                    <a:pt x="3051" y="9514"/>
                    <a:pt x="3321" y="9387"/>
                  </a:cubicBezTo>
                  <a:lnTo>
                    <a:pt x="3318" y="9387"/>
                  </a:lnTo>
                  <a:cubicBezTo>
                    <a:pt x="3766" y="9179"/>
                    <a:pt x="4220" y="8992"/>
                    <a:pt x="4668" y="8790"/>
                  </a:cubicBezTo>
                  <a:cubicBezTo>
                    <a:pt x="5121" y="8584"/>
                    <a:pt x="5569" y="8365"/>
                    <a:pt x="5979" y="8084"/>
                  </a:cubicBezTo>
                  <a:cubicBezTo>
                    <a:pt x="6181" y="7945"/>
                    <a:pt x="6373" y="7793"/>
                    <a:pt x="6550" y="7628"/>
                  </a:cubicBezTo>
                  <a:cubicBezTo>
                    <a:pt x="6739" y="7452"/>
                    <a:pt x="6912" y="7256"/>
                    <a:pt x="7055" y="7043"/>
                  </a:cubicBezTo>
                  <a:cubicBezTo>
                    <a:pt x="7216" y="6800"/>
                    <a:pt x="7343" y="6538"/>
                    <a:pt x="7452" y="6269"/>
                  </a:cubicBezTo>
                  <a:cubicBezTo>
                    <a:pt x="7561" y="5999"/>
                    <a:pt x="7654" y="5723"/>
                    <a:pt x="7759" y="5450"/>
                  </a:cubicBezTo>
                  <a:cubicBezTo>
                    <a:pt x="7812" y="5308"/>
                    <a:pt x="7870" y="5169"/>
                    <a:pt x="7934" y="5029"/>
                  </a:cubicBezTo>
                  <a:cubicBezTo>
                    <a:pt x="8010" y="4867"/>
                    <a:pt x="8098" y="4709"/>
                    <a:pt x="8180" y="4548"/>
                  </a:cubicBezTo>
                  <a:cubicBezTo>
                    <a:pt x="8351" y="4221"/>
                    <a:pt x="8513" y="3890"/>
                    <a:pt x="8673" y="3557"/>
                  </a:cubicBezTo>
                  <a:cubicBezTo>
                    <a:pt x="8750" y="3398"/>
                    <a:pt x="8826" y="3238"/>
                    <a:pt x="8902" y="3076"/>
                  </a:cubicBezTo>
                  <a:cubicBezTo>
                    <a:pt x="8976" y="2918"/>
                    <a:pt x="9049" y="2763"/>
                    <a:pt x="9128" y="2608"/>
                  </a:cubicBezTo>
                  <a:cubicBezTo>
                    <a:pt x="9264" y="2342"/>
                    <a:pt x="9419" y="2085"/>
                    <a:pt x="9587" y="1838"/>
                  </a:cubicBezTo>
                  <a:lnTo>
                    <a:pt x="9587" y="1838"/>
                  </a:lnTo>
                  <a:cubicBezTo>
                    <a:pt x="9585" y="1844"/>
                    <a:pt x="9580" y="1848"/>
                    <a:pt x="9579" y="1852"/>
                  </a:cubicBezTo>
                  <a:cubicBezTo>
                    <a:pt x="9791" y="1544"/>
                    <a:pt x="10024" y="1252"/>
                    <a:pt x="10273" y="975"/>
                  </a:cubicBezTo>
                  <a:cubicBezTo>
                    <a:pt x="10545" y="667"/>
                    <a:pt x="10836" y="376"/>
                    <a:pt x="11129" y="89"/>
                  </a:cubicBezTo>
                  <a:cubicBezTo>
                    <a:pt x="11149" y="70"/>
                    <a:pt x="11144" y="31"/>
                    <a:pt x="11124" y="14"/>
                  </a:cubicBezTo>
                  <a:cubicBezTo>
                    <a:pt x="11114" y="5"/>
                    <a:pt x="11103" y="1"/>
                    <a:pt x="11091" y="1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6" name="Google Shape;3016;p11"/>
            <p:cNvSpPr/>
            <p:nvPr/>
          </p:nvSpPr>
          <p:spPr>
            <a:xfrm rot="-3917594">
              <a:off x="8233212" y="2877096"/>
              <a:ext cx="48542" cy="197828"/>
            </a:xfrm>
            <a:custGeom>
              <a:avLst/>
              <a:gdLst/>
              <a:ahLst/>
              <a:cxnLst/>
              <a:rect l="l" t="t" r="r" b="b"/>
              <a:pathLst>
                <a:path w="1140" h="4646" extrusionOk="0">
                  <a:moveTo>
                    <a:pt x="721" y="319"/>
                  </a:moveTo>
                  <a:lnTo>
                    <a:pt x="721" y="319"/>
                  </a:lnTo>
                  <a:cubicBezTo>
                    <a:pt x="720" y="321"/>
                    <a:pt x="717" y="325"/>
                    <a:pt x="717" y="328"/>
                  </a:cubicBezTo>
                  <a:cubicBezTo>
                    <a:pt x="720" y="325"/>
                    <a:pt x="720" y="321"/>
                    <a:pt x="721" y="319"/>
                  </a:cubicBezTo>
                  <a:close/>
                  <a:moveTo>
                    <a:pt x="217" y="1977"/>
                  </a:moveTo>
                  <a:lnTo>
                    <a:pt x="217" y="1977"/>
                  </a:lnTo>
                  <a:cubicBezTo>
                    <a:pt x="216" y="1980"/>
                    <a:pt x="215" y="1983"/>
                    <a:pt x="214" y="1986"/>
                  </a:cubicBezTo>
                  <a:lnTo>
                    <a:pt x="214" y="1986"/>
                  </a:lnTo>
                  <a:cubicBezTo>
                    <a:pt x="215" y="1983"/>
                    <a:pt x="217" y="1979"/>
                    <a:pt x="217" y="1977"/>
                  </a:cubicBezTo>
                  <a:close/>
                  <a:moveTo>
                    <a:pt x="188" y="2926"/>
                  </a:moveTo>
                  <a:lnTo>
                    <a:pt x="190" y="2929"/>
                  </a:lnTo>
                  <a:lnTo>
                    <a:pt x="190" y="2929"/>
                  </a:lnTo>
                  <a:cubicBezTo>
                    <a:pt x="190" y="2928"/>
                    <a:pt x="189" y="2927"/>
                    <a:pt x="188" y="2926"/>
                  </a:cubicBezTo>
                  <a:close/>
                  <a:moveTo>
                    <a:pt x="365" y="3200"/>
                  </a:moveTo>
                  <a:cubicBezTo>
                    <a:pt x="367" y="3203"/>
                    <a:pt x="369" y="3204"/>
                    <a:pt x="370" y="3206"/>
                  </a:cubicBezTo>
                  <a:lnTo>
                    <a:pt x="370" y="3206"/>
                  </a:lnTo>
                  <a:cubicBezTo>
                    <a:pt x="368" y="3204"/>
                    <a:pt x="367" y="3202"/>
                    <a:pt x="365" y="3200"/>
                  </a:cubicBezTo>
                  <a:close/>
                  <a:moveTo>
                    <a:pt x="760" y="0"/>
                  </a:moveTo>
                  <a:cubicBezTo>
                    <a:pt x="741" y="0"/>
                    <a:pt x="722" y="12"/>
                    <a:pt x="716" y="31"/>
                  </a:cubicBezTo>
                  <a:cubicBezTo>
                    <a:pt x="491" y="595"/>
                    <a:pt x="377" y="1194"/>
                    <a:pt x="183" y="1769"/>
                  </a:cubicBezTo>
                  <a:lnTo>
                    <a:pt x="183" y="1766"/>
                  </a:lnTo>
                  <a:cubicBezTo>
                    <a:pt x="150" y="1863"/>
                    <a:pt x="112" y="1958"/>
                    <a:pt x="84" y="2056"/>
                  </a:cubicBezTo>
                  <a:cubicBezTo>
                    <a:pt x="53" y="2151"/>
                    <a:pt x="33" y="2247"/>
                    <a:pt x="17" y="2344"/>
                  </a:cubicBezTo>
                  <a:cubicBezTo>
                    <a:pt x="5" y="2431"/>
                    <a:pt x="0" y="2518"/>
                    <a:pt x="5" y="2604"/>
                  </a:cubicBezTo>
                  <a:cubicBezTo>
                    <a:pt x="7" y="2699"/>
                    <a:pt x="29" y="2795"/>
                    <a:pt x="58" y="2885"/>
                  </a:cubicBezTo>
                  <a:cubicBezTo>
                    <a:pt x="86" y="2971"/>
                    <a:pt x="130" y="3051"/>
                    <a:pt x="178" y="3127"/>
                  </a:cubicBezTo>
                  <a:cubicBezTo>
                    <a:pt x="236" y="3216"/>
                    <a:pt x="309" y="3295"/>
                    <a:pt x="379" y="3374"/>
                  </a:cubicBezTo>
                  <a:cubicBezTo>
                    <a:pt x="502" y="3509"/>
                    <a:pt x="637" y="3636"/>
                    <a:pt x="754" y="3774"/>
                  </a:cubicBezTo>
                  <a:cubicBezTo>
                    <a:pt x="751" y="3769"/>
                    <a:pt x="747" y="3766"/>
                    <a:pt x="746" y="3762"/>
                  </a:cubicBezTo>
                  <a:lnTo>
                    <a:pt x="746" y="3762"/>
                  </a:lnTo>
                  <a:cubicBezTo>
                    <a:pt x="824" y="3853"/>
                    <a:pt x="891" y="3949"/>
                    <a:pt x="943" y="4058"/>
                  </a:cubicBezTo>
                  <a:lnTo>
                    <a:pt x="943" y="4058"/>
                  </a:lnTo>
                  <a:cubicBezTo>
                    <a:pt x="943" y="4057"/>
                    <a:pt x="942" y="4056"/>
                    <a:pt x="941" y="4055"/>
                  </a:cubicBezTo>
                  <a:lnTo>
                    <a:pt x="941" y="4055"/>
                  </a:lnTo>
                  <a:cubicBezTo>
                    <a:pt x="974" y="4128"/>
                    <a:pt x="998" y="4203"/>
                    <a:pt x="1016" y="4282"/>
                  </a:cubicBezTo>
                  <a:cubicBezTo>
                    <a:pt x="1033" y="4385"/>
                    <a:pt x="1034" y="4490"/>
                    <a:pt x="1030" y="4595"/>
                  </a:cubicBezTo>
                  <a:cubicBezTo>
                    <a:pt x="1027" y="4622"/>
                    <a:pt x="1055" y="4646"/>
                    <a:pt x="1080" y="4646"/>
                  </a:cubicBezTo>
                  <a:cubicBezTo>
                    <a:pt x="1082" y="4646"/>
                    <a:pt x="1083" y="4646"/>
                    <a:pt x="1085" y="4645"/>
                  </a:cubicBezTo>
                  <a:cubicBezTo>
                    <a:pt x="1099" y="4645"/>
                    <a:pt x="1112" y="4638"/>
                    <a:pt x="1121" y="4628"/>
                  </a:cubicBezTo>
                  <a:cubicBezTo>
                    <a:pt x="1132" y="4617"/>
                    <a:pt x="1133" y="4605"/>
                    <a:pt x="1135" y="4588"/>
                  </a:cubicBezTo>
                  <a:cubicBezTo>
                    <a:pt x="1139" y="4512"/>
                    <a:pt x="1139" y="4434"/>
                    <a:pt x="1133" y="4357"/>
                  </a:cubicBezTo>
                  <a:cubicBezTo>
                    <a:pt x="1128" y="4296"/>
                    <a:pt x="1116" y="4233"/>
                    <a:pt x="1099" y="4171"/>
                  </a:cubicBezTo>
                  <a:cubicBezTo>
                    <a:pt x="1067" y="4048"/>
                    <a:pt x="1006" y="3933"/>
                    <a:pt x="932" y="3830"/>
                  </a:cubicBezTo>
                  <a:cubicBezTo>
                    <a:pt x="859" y="3722"/>
                    <a:pt x="767" y="3626"/>
                    <a:pt x="675" y="3531"/>
                  </a:cubicBezTo>
                  <a:cubicBezTo>
                    <a:pt x="575" y="3425"/>
                    <a:pt x="471" y="3321"/>
                    <a:pt x="375" y="3212"/>
                  </a:cubicBezTo>
                  <a:lnTo>
                    <a:pt x="375" y="3212"/>
                  </a:lnTo>
                  <a:cubicBezTo>
                    <a:pt x="336" y="3164"/>
                    <a:pt x="300" y="3120"/>
                    <a:pt x="267" y="3070"/>
                  </a:cubicBezTo>
                  <a:cubicBezTo>
                    <a:pt x="237" y="3027"/>
                    <a:pt x="214" y="2982"/>
                    <a:pt x="193" y="2936"/>
                  </a:cubicBezTo>
                  <a:lnTo>
                    <a:pt x="190" y="2929"/>
                  </a:lnTo>
                  <a:lnTo>
                    <a:pt x="190" y="2929"/>
                  </a:lnTo>
                  <a:cubicBezTo>
                    <a:pt x="190" y="2930"/>
                    <a:pt x="190" y="2931"/>
                    <a:pt x="190" y="2932"/>
                  </a:cubicBezTo>
                  <a:cubicBezTo>
                    <a:pt x="160" y="2862"/>
                    <a:pt x="138" y="2790"/>
                    <a:pt x="121" y="2714"/>
                  </a:cubicBezTo>
                  <a:cubicBezTo>
                    <a:pt x="107" y="2630"/>
                    <a:pt x="104" y="2546"/>
                    <a:pt x="109" y="2458"/>
                  </a:cubicBezTo>
                  <a:cubicBezTo>
                    <a:pt x="121" y="2296"/>
                    <a:pt x="161" y="2138"/>
                    <a:pt x="214" y="1986"/>
                  </a:cubicBezTo>
                  <a:lnTo>
                    <a:pt x="214" y="1986"/>
                  </a:lnTo>
                  <a:cubicBezTo>
                    <a:pt x="213" y="1987"/>
                    <a:pt x="213" y="1988"/>
                    <a:pt x="213" y="1988"/>
                  </a:cubicBezTo>
                  <a:cubicBezTo>
                    <a:pt x="256" y="1865"/>
                    <a:pt x="300" y="1741"/>
                    <a:pt x="341" y="1615"/>
                  </a:cubicBezTo>
                  <a:cubicBezTo>
                    <a:pt x="387" y="1468"/>
                    <a:pt x="430" y="1318"/>
                    <a:pt x="470" y="1168"/>
                  </a:cubicBezTo>
                  <a:cubicBezTo>
                    <a:pt x="549" y="881"/>
                    <a:pt x="624" y="595"/>
                    <a:pt x="720" y="314"/>
                  </a:cubicBezTo>
                  <a:lnTo>
                    <a:pt x="720" y="316"/>
                  </a:lnTo>
                  <a:cubicBezTo>
                    <a:pt x="749" y="236"/>
                    <a:pt x="777" y="156"/>
                    <a:pt x="809" y="77"/>
                  </a:cubicBezTo>
                  <a:cubicBezTo>
                    <a:pt x="820" y="49"/>
                    <a:pt x="813" y="19"/>
                    <a:pt x="786" y="6"/>
                  </a:cubicBezTo>
                  <a:cubicBezTo>
                    <a:pt x="779" y="3"/>
                    <a:pt x="772" y="0"/>
                    <a:pt x="763" y="0"/>
                  </a:cubicBezTo>
                  <a:cubicBezTo>
                    <a:pt x="762" y="0"/>
                    <a:pt x="761" y="0"/>
                    <a:pt x="760" y="0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7" name="Google Shape;3017;p11"/>
            <p:cNvSpPr/>
            <p:nvPr/>
          </p:nvSpPr>
          <p:spPr>
            <a:xfrm rot="-3917594">
              <a:off x="8268330" y="2864631"/>
              <a:ext cx="150905" cy="81499"/>
            </a:xfrm>
            <a:custGeom>
              <a:avLst/>
              <a:gdLst/>
              <a:ahLst/>
              <a:cxnLst/>
              <a:rect l="l" t="t" r="r" b="b"/>
              <a:pathLst>
                <a:path w="3544" h="1914" extrusionOk="0">
                  <a:moveTo>
                    <a:pt x="3328" y="125"/>
                  </a:moveTo>
                  <a:lnTo>
                    <a:pt x="3325" y="128"/>
                  </a:lnTo>
                  <a:cubicBezTo>
                    <a:pt x="3327" y="128"/>
                    <a:pt x="3328" y="126"/>
                    <a:pt x="3328" y="125"/>
                  </a:cubicBezTo>
                  <a:close/>
                  <a:moveTo>
                    <a:pt x="1442" y="1160"/>
                  </a:moveTo>
                  <a:cubicBezTo>
                    <a:pt x="1438" y="1162"/>
                    <a:pt x="1436" y="1165"/>
                    <a:pt x="1435" y="1168"/>
                  </a:cubicBezTo>
                  <a:cubicBezTo>
                    <a:pt x="1436" y="1165"/>
                    <a:pt x="1439" y="1162"/>
                    <a:pt x="1442" y="1160"/>
                  </a:cubicBezTo>
                  <a:close/>
                  <a:moveTo>
                    <a:pt x="3479" y="1"/>
                  </a:moveTo>
                  <a:cubicBezTo>
                    <a:pt x="3466" y="1"/>
                    <a:pt x="3454" y="7"/>
                    <a:pt x="3446" y="17"/>
                  </a:cubicBezTo>
                  <a:cubicBezTo>
                    <a:pt x="3407" y="55"/>
                    <a:pt x="3370" y="90"/>
                    <a:pt x="3332" y="125"/>
                  </a:cubicBezTo>
                  <a:cubicBezTo>
                    <a:pt x="3225" y="214"/>
                    <a:pt x="3108" y="286"/>
                    <a:pt x="2982" y="348"/>
                  </a:cubicBezTo>
                  <a:cubicBezTo>
                    <a:pt x="2807" y="429"/>
                    <a:pt x="2623" y="491"/>
                    <a:pt x="2436" y="547"/>
                  </a:cubicBezTo>
                  <a:cubicBezTo>
                    <a:pt x="2239" y="606"/>
                    <a:pt x="2040" y="658"/>
                    <a:pt x="1849" y="731"/>
                  </a:cubicBezTo>
                  <a:cubicBezTo>
                    <a:pt x="1669" y="800"/>
                    <a:pt x="1500" y="888"/>
                    <a:pt x="1345" y="1001"/>
                  </a:cubicBezTo>
                  <a:cubicBezTo>
                    <a:pt x="1270" y="1057"/>
                    <a:pt x="1201" y="1117"/>
                    <a:pt x="1131" y="1179"/>
                  </a:cubicBezTo>
                  <a:cubicBezTo>
                    <a:pt x="1059" y="1241"/>
                    <a:pt x="990" y="1304"/>
                    <a:pt x="918" y="1366"/>
                  </a:cubicBezTo>
                  <a:cubicBezTo>
                    <a:pt x="804" y="1459"/>
                    <a:pt x="688" y="1545"/>
                    <a:pt x="556" y="1611"/>
                  </a:cubicBezTo>
                  <a:cubicBezTo>
                    <a:pt x="488" y="1642"/>
                    <a:pt x="417" y="1667"/>
                    <a:pt x="343" y="1682"/>
                  </a:cubicBezTo>
                  <a:cubicBezTo>
                    <a:pt x="315" y="1686"/>
                    <a:pt x="286" y="1690"/>
                    <a:pt x="257" y="1692"/>
                  </a:cubicBezTo>
                  <a:cubicBezTo>
                    <a:pt x="239" y="1693"/>
                    <a:pt x="220" y="1694"/>
                    <a:pt x="202" y="1694"/>
                  </a:cubicBezTo>
                  <a:cubicBezTo>
                    <a:pt x="171" y="1694"/>
                    <a:pt x="140" y="1692"/>
                    <a:pt x="109" y="1690"/>
                  </a:cubicBezTo>
                  <a:cubicBezTo>
                    <a:pt x="89" y="1692"/>
                    <a:pt x="73" y="1698"/>
                    <a:pt x="58" y="1706"/>
                  </a:cubicBezTo>
                  <a:cubicBezTo>
                    <a:pt x="35" y="1722"/>
                    <a:pt x="17" y="1746"/>
                    <a:pt x="10" y="1775"/>
                  </a:cubicBezTo>
                  <a:cubicBezTo>
                    <a:pt x="0" y="1830"/>
                    <a:pt x="36" y="1890"/>
                    <a:pt x="94" y="1900"/>
                  </a:cubicBezTo>
                  <a:cubicBezTo>
                    <a:pt x="151" y="1910"/>
                    <a:pt x="208" y="1913"/>
                    <a:pt x="265" y="1913"/>
                  </a:cubicBezTo>
                  <a:cubicBezTo>
                    <a:pt x="275" y="1913"/>
                    <a:pt x="286" y="1913"/>
                    <a:pt x="296" y="1913"/>
                  </a:cubicBezTo>
                  <a:cubicBezTo>
                    <a:pt x="361" y="1912"/>
                    <a:pt x="425" y="1894"/>
                    <a:pt x="487" y="1879"/>
                  </a:cubicBezTo>
                  <a:cubicBezTo>
                    <a:pt x="547" y="1861"/>
                    <a:pt x="606" y="1834"/>
                    <a:pt x="664" y="1805"/>
                  </a:cubicBezTo>
                  <a:cubicBezTo>
                    <a:pt x="721" y="1777"/>
                    <a:pt x="776" y="1742"/>
                    <a:pt x="827" y="1705"/>
                  </a:cubicBezTo>
                  <a:cubicBezTo>
                    <a:pt x="935" y="1627"/>
                    <a:pt x="1034" y="1538"/>
                    <a:pt x="1129" y="1448"/>
                  </a:cubicBezTo>
                  <a:cubicBezTo>
                    <a:pt x="1227" y="1356"/>
                    <a:pt x="1322" y="1262"/>
                    <a:pt x="1422" y="1175"/>
                  </a:cubicBezTo>
                  <a:cubicBezTo>
                    <a:pt x="1482" y="1123"/>
                    <a:pt x="1547" y="1076"/>
                    <a:pt x="1615" y="1031"/>
                  </a:cubicBezTo>
                  <a:cubicBezTo>
                    <a:pt x="1686" y="982"/>
                    <a:pt x="1762" y="942"/>
                    <a:pt x="1841" y="903"/>
                  </a:cubicBezTo>
                  <a:lnTo>
                    <a:pt x="1841" y="903"/>
                  </a:lnTo>
                  <a:lnTo>
                    <a:pt x="1840" y="906"/>
                  </a:lnTo>
                  <a:cubicBezTo>
                    <a:pt x="1981" y="839"/>
                    <a:pt x="2124" y="786"/>
                    <a:pt x="2271" y="735"/>
                  </a:cubicBezTo>
                  <a:cubicBezTo>
                    <a:pt x="2426" y="681"/>
                    <a:pt x="2581" y="633"/>
                    <a:pt x="2736" y="576"/>
                  </a:cubicBezTo>
                  <a:cubicBezTo>
                    <a:pt x="2876" y="526"/>
                    <a:pt x="3011" y="464"/>
                    <a:pt x="3138" y="389"/>
                  </a:cubicBezTo>
                  <a:cubicBezTo>
                    <a:pt x="3282" y="307"/>
                    <a:pt x="3410" y="204"/>
                    <a:pt x="3525" y="88"/>
                  </a:cubicBezTo>
                  <a:cubicBezTo>
                    <a:pt x="3543" y="67"/>
                    <a:pt x="3541" y="32"/>
                    <a:pt x="3521" y="13"/>
                  </a:cubicBezTo>
                  <a:cubicBezTo>
                    <a:pt x="3512" y="4"/>
                    <a:pt x="3499" y="1"/>
                    <a:pt x="3486" y="1"/>
                  </a:cubicBezTo>
                  <a:cubicBezTo>
                    <a:pt x="3484" y="1"/>
                    <a:pt x="3481" y="1"/>
                    <a:pt x="3479" y="1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8" name="Google Shape;3018;p11"/>
            <p:cNvSpPr/>
            <p:nvPr/>
          </p:nvSpPr>
          <p:spPr>
            <a:xfrm rot="-3917594">
              <a:off x="8106031" y="3369017"/>
              <a:ext cx="556057" cy="673494"/>
            </a:xfrm>
            <a:custGeom>
              <a:avLst/>
              <a:gdLst/>
              <a:ahLst/>
              <a:cxnLst/>
              <a:rect l="l" t="t" r="r" b="b"/>
              <a:pathLst>
                <a:path w="13059" h="15817" extrusionOk="0">
                  <a:moveTo>
                    <a:pt x="2486" y="3451"/>
                  </a:moveTo>
                  <a:cubicBezTo>
                    <a:pt x="2487" y="3454"/>
                    <a:pt x="2489" y="3455"/>
                    <a:pt x="2493" y="3458"/>
                  </a:cubicBezTo>
                  <a:cubicBezTo>
                    <a:pt x="2490" y="3454"/>
                    <a:pt x="2487" y="3453"/>
                    <a:pt x="2486" y="3451"/>
                  </a:cubicBezTo>
                  <a:close/>
                  <a:moveTo>
                    <a:pt x="2487" y="3458"/>
                  </a:moveTo>
                  <a:cubicBezTo>
                    <a:pt x="2488" y="3460"/>
                    <a:pt x="2489" y="3461"/>
                    <a:pt x="2490" y="3462"/>
                  </a:cubicBezTo>
                  <a:lnTo>
                    <a:pt x="2490" y="3462"/>
                  </a:lnTo>
                  <a:cubicBezTo>
                    <a:pt x="2489" y="3460"/>
                    <a:pt x="2488" y="3459"/>
                    <a:pt x="2487" y="3458"/>
                  </a:cubicBezTo>
                  <a:close/>
                  <a:moveTo>
                    <a:pt x="50" y="1"/>
                  </a:moveTo>
                  <a:cubicBezTo>
                    <a:pt x="41" y="1"/>
                    <a:pt x="29" y="6"/>
                    <a:pt x="18" y="16"/>
                  </a:cubicBezTo>
                  <a:cubicBezTo>
                    <a:pt x="1" y="37"/>
                    <a:pt x="1" y="73"/>
                    <a:pt x="24" y="92"/>
                  </a:cubicBezTo>
                  <a:cubicBezTo>
                    <a:pt x="185" y="224"/>
                    <a:pt x="334" y="372"/>
                    <a:pt x="472" y="530"/>
                  </a:cubicBezTo>
                  <a:lnTo>
                    <a:pt x="469" y="525"/>
                  </a:lnTo>
                  <a:lnTo>
                    <a:pt x="469" y="525"/>
                  </a:lnTo>
                  <a:cubicBezTo>
                    <a:pt x="1151" y="1315"/>
                    <a:pt x="1512" y="2316"/>
                    <a:pt x="2098" y="3171"/>
                  </a:cubicBezTo>
                  <a:cubicBezTo>
                    <a:pt x="2243" y="3381"/>
                    <a:pt x="2402" y="3583"/>
                    <a:pt x="2581" y="3767"/>
                  </a:cubicBezTo>
                  <a:cubicBezTo>
                    <a:pt x="2675" y="3865"/>
                    <a:pt x="2777" y="3955"/>
                    <a:pt x="2881" y="4044"/>
                  </a:cubicBezTo>
                  <a:cubicBezTo>
                    <a:pt x="3006" y="4152"/>
                    <a:pt x="3134" y="4257"/>
                    <a:pt x="3263" y="4360"/>
                  </a:cubicBezTo>
                  <a:cubicBezTo>
                    <a:pt x="3760" y="4758"/>
                    <a:pt x="4275" y="5134"/>
                    <a:pt x="4719" y="5593"/>
                  </a:cubicBezTo>
                  <a:cubicBezTo>
                    <a:pt x="4765" y="5640"/>
                    <a:pt x="4810" y="5692"/>
                    <a:pt x="4856" y="5742"/>
                  </a:cubicBezTo>
                  <a:cubicBezTo>
                    <a:pt x="5251" y="6199"/>
                    <a:pt x="5548" y="6726"/>
                    <a:pt x="5850" y="7246"/>
                  </a:cubicBezTo>
                  <a:cubicBezTo>
                    <a:pt x="5998" y="7501"/>
                    <a:pt x="6145" y="7754"/>
                    <a:pt x="6312" y="7997"/>
                  </a:cubicBezTo>
                  <a:cubicBezTo>
                    <a:pt x="6466" y="8217"/>
                    <a:pt x="6634" y="8425"/>
                    <a:pt x="6813" y="8626"/>
                  </a:cubicBezTo>
                  <a:cubicBezTo>
                    <a:pt x="7159" y="9018"/>
                    <a:pt x="7550" y="9370"/>
                    <a:pt x="7954" y="9702"/>
                  </a:cubicBezTo>
                  <a:cubicBezTo>
                    <a:pt x="8354" y="10032"/>
                    <a:pt x="8775" y="10340"/>
                    <a:pt x="9189" y="10656"/>
                  </a:cubicBezTo>
                  <a:cubicBezTo>
                    <a:pt x="9798" y="11122"/>
                    <a:pt x="10395" y="11609"/>
                    <a:pt x="10904" y="12186"/>
                  </a:cubicBezTo>
                  <a:lnTo>
                    <a:pt x="10904" y="12186"/>
                  </a:lnTo>
                  <a:cubicBezTo>
                    <a:pt x="11159" y="12480"/>
                    <a:pt x="11386" y="12797"/>
                    <a:pt x="11601" y="13122"/>
                  </a:cubicBezTo>
                  <a:cubicBezTo>
                    <a:pt x="11816" y="13451"/>
                    <a:pt x="12013" y="13794"/>
                    <a:pt x="12187" y="14147"/>
                  </a:cubicBezTo>
                  <a:cubicBezTo>
                    <a:pt x="12306" y="14396"/>
                    <a:pt x="12416" y="14647"/>
                    <a:pt x="12514" y="14903"/>
                  </a:cubicBezTo>
                  <a:cubicBezTo>
                    <a:pt x="12564" y="15036"/>
                    <a:pt x="12613" y="15171"/>
                    <a:pt x="12656" y="15305"/>
                  </a:cubicBezTo>
                  <a:cubicBezTo>
                    <a:pt x="12701" y="15444"/>
                    <a:pt x="12742" y="15582"/>
                    <a:pt x="12785" y="15721"/>
                  </a:cubicBezTo>
                  <a:cubicBezTo>
                    <a:pt x="12803" y="15780"/>
                    <a:pt x="12860" y="15816"/>
                    <a:pt x="12919" y="15816"/>
                  </a:cubicBezTo>
                  <a:cubicBezTo>
                    <a:pt x="12933" y="15816"/>
                    <a:pt x="12946" y="15814"/>
                    <a:pt x="12959" y="15810"/>
                  </a:cubicBezTo>
                  <a:cubicBezTo>
                    <a:pt x="12995" y="15799"/>
                    <a:pt x="13024" y="15775"/>
                    <a:pt x="13040" y="15740"/>
                  </a:cubicBezTo>
                  <a:cubicBezTo>
                    <a:pt x="13058" y="15704"/>
                    <a:pt x="13055" y="15671"/>
                    <a:pt x="13047" y="15634"/>
                  </a:cubicBezTo>
                  <a:cubicBezTo>
                    <a:pt x="12987" y="15344"/>
                    <a:pt x="12902" y="15052"/>
                    <a:pt x="12807" y="14771"/>
                  </a:cubicBezTo>
                  <a:cubicBezTo>
                    <a:pt x="12715" y="14496"/>
                    <a:pt x="12609" y="14226"/>
                    <a:pt x="12487" y="13965"/>
                  </a:cubicBezTo>
                  <a:cubicBezTo>
                    <a:pt x="12365" y="13696"/>
                    <a:pt x="12227" y="13436"/>
                    <a:pt x="12077" y="13185"/>
                  </a:cubicBezTo>
                  <a:cubicBezTo>
                    <a:pt x="11925" y="12931"/>
                    <a:pt x="11754" y="12684"/>
                    <a:pt x="11575" y="12447"/>
                  </a:cubicBezTo>
                  <a:cubicBezTo>
                    <a:pt x="11250" y="12019"/>
                    <a:pt x="10878" y="11631"/>
                    <a:pt x="10474" y="11275"/>
                  </a:cubicBezTo>
                  <a:cubicBezTo>
                    <a:pt x="10084" y="10930"/>
                    <a:pt x="9664" y="10618"/>
                    <a:pt x="9246" y="10307"/>
                  </a:cubicBezTo>
                  <a:cubicBezTo>
                    <a:pt x="8836" y="10004"/>
                    <a:pt x="8422" y="9703"/>
                    <a:pt x="8024" y="9384"/>
                  </a:cubicBezTo>
                  <a:cubicBezTo>
                    <a:pt x="7623" y="9064"/>
                    <a:pt x="7241" y="8718"/>
                    <a:pt x="6902" y="8332"/>
                  </a:cubicBezTo>
                  <a:lnTo>
                    <a:pt x="6902" y="8332"/>
                  </a:lnTo>
                  <a:lnTo>
                    <a:pt x="6924" y="8359"/>
                  </a:lnTo>
                  <a:cubicBezTo>
                    <a:pt x="6760" y="8172"/>
                    <a:pt x="6608" y="7978"/>
                    <a:pt x="6467" y="7774"/>
                  </a:cubicBezTo>
                  <a:cubicBezTo>
                    <a:pt x="6311" y="7549"/>
                    <a:pt x="6173" y="7312"/>
                    <a:pt x="6031" y="7081"/>
                  </a:cubicBezTo>
                  <a:cubicBezTo>
                    <a:pt x="5885" y="6842"/>
                    <a:pt x="5742" y="6605"/>
                    <a:pt x="5590" y="6371"/>
                  </a:cubicBezTo>
                  <a:cubicBezTo>
                    <a:pt x="5430" y="6130"/>
                    <a:pt x="5258" y="5896"/>
                    <a:pt x="5065" y="5677"/>
                  </a:cubicBezTo>
                  <a:cubicBezTo>
                    <a:pt x="4685" y="5242"/>
                    <a:pt x="4218" y="4890"/>
                    <a:pt x="3760" y="4544"/>
                  </a:cubicBezTo>
                  <a:cubicBezTo>
                    <a:pt x="3527" y="4366"/>
                    <a:pt x="3293" y="4188"/>
                    <a:pt x="3065" y="4004"/>
                  </a:cubicBezTo>
                  <a:cubicBezTo>
                    <a:pt x="2955" y="3914"/>
                    <a:pt x="2845" y="3822"/>
                    <a:pt x="2741" y="3724"/>
                  </a:cubicBezTo>
                  <a:cubicBezTo>
                    <a:pt x="2654" y="3640"/>
                    <a:pt x="2570" y="3551"/>
                    <a:pt x="2490" y="3462"/>
                  </a:cubicBezTo>
                  <a:lnTo>
                    <a:pt x="2490" y="3462"/>
                  </a:lnTo>
                  <a:cubicBezTo>
                    <a:pt x="2491" y="3463"/>
                    <a:pt x="2492" y="3464"/>
                    <a:pt x="2493" y="3465"/>
                  </a:cubicBezTo>
                  <a:cubicBezTo>
                    <a:pt x="2026" y="2931"/>
                    <a:pt x="1706" y="2295"/>
                    <a:pt x="1363" y="1680"/>
                  </a:cubicBezTo>
                  <a:cubicBezTo>
                    <a:pt x="1193" y="1373"/>
                    <a:pt x="1011" y="1070"/>
                    <a:pt x="805" y="784"/>
                  </a:cubicBezTo>
                  <a:cubicBezTo>
                    <a:pt x="598" y="500"/>
                    <a:pt x="360" y="237"/>
                    <a:pt x="89" y="14"/>
                  </a:cubicBezTo>
                  <a:cubicBezTo>
                    <a:pt x="77" y="5"/>
                    <a:pt x="66" y="1"/>
                    <a:pt x="53" y="1"/>
                  </a:cubicBezTo>
                  <a:cubicBezTo>
                    <a:pt x="52" y="1"/>
                    <a:pt x="51" y="1"/>
                    <a:pt x="50" y="1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9" name="Google Shape;3019;p11"/>
            <p:cNvSpPr/>
            <p:nvPr/>
          </p:nvSpPr>
          <p:spPr>
            <a:xfrm rot="-3917594">
              <a:off x="8165338" y="3746095"/>
              <a:ext cx="325612" cy="126506"/>
            </a:xfrm>
            <a:custGeom>
              <a:avLst/>
              <a:gdLst/>
              <a:ahLst/>
              <a:cxnLst/>
              <a:rect l="l" t="t" r="r" b="b"/>
              <a:pathLst>
                <a:path w="7647" h="2971" extrusionOk="0">
                  <a:moveTo>
                    <a:pt x="64" y="110"/>
                  </a:moveTo>
                  <a:cubicBezTo>
                    <a:pt x="68" y="112"/>
                    <a:pt x="72" y="114"/>
                    <a:pt x="76" y="114"/>
                  </a:cubicBezTo>
                  <a:lnTo>
                    <a:pt x="76" y="114"/>
                  </a:lnTo>
                  <a:cubicBezTo>
                    <a:pt x="72" y="113"/>
                    <a:pt x="68" y="111"/>
                    <a:pt x="64" y="110"/>
                  </a:cubicBezTo>
                  <a:close/>
                  <a:moveTo>
                    <a:pt x="2265" y="1851"/>
                  </a:moveTo>
                  <a:lnTo>
                    <a:pt x="2265" y="1851"/>
                  </a:lnTo>
                  <a:cubicBezTo>
                    <a:pt x="2266" y="1851"/>
                    <a:pt x="2267" y="1852"/>
                    <a:pt x="2267" y="1852"/>
                  </a:cubicBezTo>
                  <a:cubicBezTo>
                    <a:pt x="2267" y="1851"/>
                    <a:pt x="2266" y="1851"/>
                    <a:pt x="2265" y="1851"/>
                  </a:cubicBezTo>
                  <a:close/>
                  <a:moveTo>
                    <a:pt x="2873" y="2144"/>
                  </a:moveTo>
                  <a:cubicBezTo>
                    <a:pt x="2876" y="2144"/>
                    <a:pt x="2877" y="2145"/>
                    <a:pt x="2878" y="2145"/>
                  </a:cubicBezTo>
                  <a:lnTo>
                    <a:pt x="2878" y="2145"/>
                  </a:lnTo>
                  <a:cubicBezTo>
                    <a:pt x="2877" y="2144"/>
                    <a:pt x="2876" y="2144"/>
                    <a:pt x="2873" y="2144"/>
                  </a:cubicBezTo>
                  <a:close/>
                  <a:moveTo>
                    <a:pt x="2878" y="2145"/>
                  </a:moveTo>
                  <a:cubicBezTo>
                    <a:pt x="2879" y="2146"/>
                    <a:pt x="2880" y="2146"/>
                    <a:pt x="2881" y="2146"/>
                  </a:cubicBezTo>
                  <a:cubicBezTo>
                    <a:pt x="2880" y="2146"/>
                    <a:pt x="2879" y="2145"/>
                    <a:pt x="2878" y="2145"/>
                  </a:cubicBezTo>
                  <a:close/>
                  <a:moveTo>
                    <a:pt x="4055" y="2382"/>
                  </a:moveTo>
                  <a:cubicBezTo>
                    <a:pt x="4060" y="2382"/>
                    <a:pt x="4064" y="2383"/>
                    <a:pt x="4069" y="2383"/>
                  </a:cubicBezTo>
                  <a:lnTo>
                    <a:pt x="4069" y="2383"/>
                  </a:lnTo>
                  <a:cubicBezTo>
                    <a:pt x="4064" y="2382"/>
                    <a:pt x="4059" y="2382"/>
                    <a:pt x="4055" y="2382"/>
                  </a:cubicBezTo>
                  <a:close/>
                  <a:moveTo>
                    <a:pt x="6833" y="2562"/>
                  </a:moveTo>
                  <a:lnTo>
                    <a:pt x="6833" y="2562"/>
                  </a:lnTo>
                  <a:cubicBezTo>
                    <a:pt x="6836" y="2563"/>
                    <a:pt x="6840" y="2563"/>
                    <a:pt x="6843" y="2564"/>
                  </a:cubicBezTo>
                  <a:cubicBezTo>
                    <a:pt x="6840" y="2564"/>
                    <a:pt x="6836" y="2563"/>
                    <a:pt x="6833" y="2562"/>
                  </a:cubicBezTo>
                  <a:close/>
                  <a:moveTo>
                    <a:pt x="53" y="1"/>
                  </a:moveTo>
                  <a:cubicBezTo>
                    <a:pt x="34" y="1"/>
                    <a:pt x="14" y="21"/>
                    <a:pt x="8" y="42"/>
                  </a:cubicBezTo>
                  <a:cubicBezTo>
                    <a:pt x="1" y="72"/>
                    <a:pt x="21" y="94"/>
                    <a:pt x="48" y="105"/>
                  </a:cubicBezTo>
                  <a:cubicBezTo>
                    <a:pt x="57" y="108"/>
                    <a:pt x="68" y="110"/>
                    <a:pt x="77" y="114"/>
                  </a:cubicBezTo>
                  <a:cubicBezTo>
                    <a:pt x="77" y="114"/>
                    <a:pt x="76" y="114"/>
                    <a:pt x="76" y="114"/>
                  </a:cubicBezTo>
                  <a:lnTo>
                    <a:pt x="76" y="114"/>
                  </a:lnTo>
                  <a:cubicBezTo>
                    <a:pt x="226" y="170"/>
                    <a:pt x="366" y="242"/>
                    <a:pt x="498" y="329"/>
                  </a:cubicBezTo>
                  <a:lnTo>
                    <a:pt x="498" y="329"/>
                  </a:lnTo>
                  <a:cubicBezTo>
                    <a:pt x="497" y="328"/>
                    <a:pt x="497" y="328"/>
                    <a:pt x="496" y="328"/>
                  </a:cubicBezTo>
                  <a:lnTo>
                    <a:pt x="496" y="328"/>
                  </a:lnTo>
                  <a:cubicBezTo>
                    <a:pt x="904" y="604"/>
                    <a:pt x="1217" y="990"/>
                    <a:pt x="1548" y="1348"/>
                  </a:cubicBezTo>
                  <a:cubicBezTo>
                    <a:pt x="1713" y="1527"/>
                    <a:pt x="1887" y="1697"/>
                    <a:pt x="2079" y="1848"/>
                  </a:cubicBezTo>
                  <a:cubicBezTo>
                    <a:pt x="2287" y="2009"/>
                    <a:pt x="2520" y="2131"/>
                    <a:pt x="2766" y="2225"/>
                  </a:cubicBezTo>
                  <a:cubicBezTo>
                    <a:pt x="3027" y="2326"/>
                    <a:pt x="3301" y="2392"/>
                    <a:pt x="3576" y="2439"/>
                  </a:cubicBezTo>
                  <a:cubicBezTo>
                    <a:pt x="3846" y="2485"/>
                    <a:pt x="4119" y="2508"/>
                    <a:pt x="4392" y="2520"/>
                  </a:cubicBezTo>
                  <a:cubicBezTo>
                    <a:pt x="4440" y="2522"/>
                    <a:pt x="4488" y="2523"/>
                    <a:pt x="4537" y="2523"/>
                  </a:cubicBezTo>
                  <a:cubicBezTo>
                    <a:pt x="4801" y="2523"/>
                    <a:pt x="5066" y="2496"/>
                    <a:pt x="5329" y="2475"/>
                  </a:cubicBezTo>
                  <a:cubicBezTo>
                    <a:pt x="5551" y="2456"/>
                    <a:pt x="5772" y="2440"/>
                    <a:pt x="5994" y="2440"/>
                  </a:cubicBezTo>
                  <a:cubicBezTo>
                    <a:pt x="6087" y="2440"/>
                    <a:pt x="6180" y="2443"/>
                    <a:pt x="6273" y="2449"/>
                  </a:cubicBezTo>
                  <a:cubicBezTo>
                    <a:pt x="6366" y="2458"/>
                    <a:pt x="6460" y="2471"/>
                    <a:pt x="6553" y="2490"/>
                  </a:cubicBezTo>
                  <a:cubicBezTo>
                    <a:pt x="6647" y="2507"/>
                    <a:pt x="6736" y="2533"/>
                    <a:pt x="6826" y="2562"/>
                  </a:cubicBezTo>
                  <a:lnTo>
                    <a:pt x="6823" y="2562"/>
                  </a:lnTo>
                  <a:cubicBezTo>
                    <a:pt x="6915" y="2593"/>
                    <a:pt x="7006" y="2635"/>
                    <a:pt x="7092" y="2681"/>
                  </a:cubicBezTo>
                  <a:cubicBezTo>
                    <a:pt x="7185" y="2730"/>
                    <a:pt x="7274" y="2787"/>
                    <a:pt x="7365" y="2846"/>
                  </a:cubicBezTo>
                  <a:cubicBezTo>
                    <a:pt x="7415" y="2880"/>
                    <a:pt x="7465" y="2915"/>
                    <a:pt x="7513" y="2951"/>
                  </a:cubicBezTo>
                  <a:cubicBezTo>
                    <a:pt x="7530" y="2961"/>
                    <a:pt x="7546" y="2971"/>
                    <a:pt x="7567" y="2971"/>
                  </a:cubicBezTo>
                  <a:cubicBezTo>
                    <a:pt x="7587" y="2968"/>
                    <a:pt x="7606" y="2959"/>
                    <a:pt x="7619" y="2945"/>
                  </a:cubicBezTo>
                  <a:cubicBezTo>
                    <a:pt x="7646" y="2915"/>
                    <a:pt x="7645" y="2865"/>
                    <a:pt x="7612" y="2837"/>
                  </a:cubicBezTo>
                  <a:cubicBezTo>
                    <a:pt x="7501" y="2750"/>
                    <a:pt x="7382" y="2669"/>
                    <a:pt x="7258" y="2600"/>
                  </a:cubicBezTo>
                  <a:cubicBezTo>
                    <a:pt x="7123" y="2526"/>
                    <a:pt x="6980" y="2464"/>
                    <a:pt x="6835" y="2415"/>
                  </a:cubicBezTo>
                  <a:cubicBezTo>
                    <a:pt x="6575" y="2329"/>
                    <a:pt x="6298" y="2305"/>
                    <a:pt x="6026" y="2305"/>
                  </a:cubicBezTo>
                  <a:cubicBezTo>
                    <a:pt x="5994" y="2305"/>
                    <a:pt x="5962" y="2305"/>
                    <a:pt x="5930" y="2306"/>
                  </a:cubicBezTo>
                  <a:cubicBezTo>
                    <a:pt x="5611" y="2312"/>
                    <a:pt x="5298" y="2350"/>
                    <a:pt x="4980" y="2378"/>
                  </a:cubicBezTo>
                  <a:cubicBezTo>
                    <a:pt x="4818" y="2391"/>
                    <a:pt x="4657" y="2399"/>
                    <a:pt x="4494" y="2401"/>
                  </a:cubicBezTo>
                  <a:cubicBezTo>
                    <a:pt x="4352" y="2401"/>
                    <a:pt x="4211" y="2393"/>
                    <a:pt x="4069" y="2383"/>
                  </a:cubicBezTo>
                  <a:lnTo>
                    <a:pt x="4069" y="2383"/>
                  </a:lnTo>
                  <a:cubicBezTo>
                    <a:pt x="4070" y="2383"/>
                    <a:pt x="4070" y="2383"/>
                    <a:pt x="4071" y="2383"/>
                  </a:cubicBezTo>
                  <a:cubicBezTo>
                    <a:pt x="3661" y="2349"/>
                    <a:pt x="3254" y="2279"/>
                    <a:pt x="2865" y="2145"/>
                  </a:cubicBezTo>
                  <a:lnTo>
                    <a:pt x="2865" y="2145"/>
                  </a:lnTo>
                  <a:cubicBezTo>
                    <a:pt x="2866" y="2145"/>
                    <a:pt x="2871" y="2146"/>
                    <a:pt x="2872" y="2146"/>
                  </a:cubicBezTo>
                  <a:cubicBezTo>
                    <a:pt x="2658" y="2070"/>
                    <a:pt x="2454" y="1976"/>
                    <a:pt x="2264" y="1851"/>
                  </a:cubicBezTo>
                  <a:lnTo>
                    <a:pt x="2264" y="1851"/>
                  </a:lnTo>
                  <a:cubicBezTo>
                    <a:pt x="2264" y="1851"/>
                    <a:pt x="2265" y="1851"/>
                    <a:pt x="2265" y="1851"/>
                  </a:cubicBezTo>
                  <a:lnTo>
                    <a:pt x="2265" y="1851"/>
                  </a:lnTo>
                  <a:cubicBezTo>
                    <a:pt x="1858" y="1574"/>
                    <a:pt x="1549" y="1189"/>
                    <a:pt x="1217" y="832"/>
                  </a:cubicBezTo>
                  <a:cubicBezTo>
                    <a:pt x="1049" y="654"/>
                    <a:pt x="876" y="482"/>
                    <a:pt x="682" y="335"/>
                  </a:cubicBezTo>
                  <a:cubicBezTo>
                    <a:pt x="594" y="266"/>
                    <a:pt x="501" y="206"/>
                    <a:pt x="403" y="151"/>
                  </a:cubicBezTo>
                  <a:cubicBezTo>
                    <a:pt x="298" y="91"/>
                    <a:pt x="183" y="44"/>
                    <a:pt x="68" y="2"/>
                  </a:cubicBezTo>
                  <a:cubicBezTo>
                    <a:pt x="64" y="1"/>
                    <a:pt x="61" y="1"/>
                    <a:pt x="55" y="1"/>
                  </a:cubicBezTo>
                  <a:cubicBezTo>
                    <a:pt x="55" y="1"/>
                    <a:pt x="54" y="1"/>
                    <a:pt x="53" y="1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0" name="Google Shape;3020;p11"/>
            <p:cNvSpPr/>
            <p:nvPr/>
          </p:nvSpPr>
          <p:spPr>
            <a:xfrm rot="-3917594">
              <a:off x="8262742" y="3525266"/>
              <a:ext cx="40153" cy="271407"/>
            </a:xfrm>
            <a:custGeom>
              <a:avLst/>
              <a:gdLst/>
              <a:ahLst/>
              <a:cxnLst/>
              <a:rect l="l" t="t" r="r" b="b"/>
              <a:pathLst>
                <a:path w="943" h="6374" extrusionOk="0">
                  <a:moveTo>
                    <a:pt x="203" y="2913"/>
                  </a:moveTo>
                  <a:cubicBezTo>
                    <a:pt x="203" y="2918"/>
                    <a:pt x="203" y="2921"/>
                    <a:pt x="202" y="2926"/>
                  </a:cubicBezTo>
                  <a:cubicBezTo>
                    <a:pt x="202" y="2923"/>
                    <a:pt x="203" y="2918"/>
                    <a:pt x="203" y="2913"/>
                  </a:cubicBezTo>
                  <a:close/>
                  <a:moveTo>
                    <a:pt x="301" y="4190"/>
                  </a:moveTo>
                  <a:cubicBezTo>
                    <a:pt x="301" y="4190"/>
                    <a:pt x="301" y="4190"/>
                    <a:pt x="301" y="4190"/>
                  </a:cubicBezTo>
                  <a:cubicBezTo>
                    <a:pt x="301" y="4190"/>
                    <a:pt x="301" y="4190"/>
                    <a:pt x="301" y="4190"/>
                  </a:cubicBezTo>
                  <a:close/>
                  <a:moveTo>
                    <a:pt x="299" y="4193"/>
                  </a:moveTo>
                  <a:cubicBezTo>
                    <a:pt x="300" y="4195"/>
                    <a:pt x="300" y="4196"/>
                    <a:pt x="301" y="4198"/>
                  </a:cubicBezTo>
                  <a:lnTo>
                    <a:pt x="301" y="4198"/>
                  </a:lnTo>
                  <a:cubicBezTo>
                    <a:pt x="300" y="4197"/>
                    <a:pt x="300" y="4195"/>
                    <a:pt x="299" y="4193"/>
                  </a:cubicBezTo>
                  <a:close/>
                  <a:moveTo>
                    <a:pt x="575" y="5770"/>
                  </a:moveTo>
                  <a:cubicBezTo>
                    <a:pt x="576" y="5776"/>
                    <a:pt x="578" y="5779"/>
                    <a:pt x="581" y="5783"/>
                  </a:cubicBezTo>
                  <a:cubicBezTo>
                    <a:pt x="578" y="5777"/>
                    <a:pt x="576" y="5774"/>
                    <a:pt x="575" y="5770"/>
                  </a:cubicBezTo>
                  <a:close/>
                  <a:moveTo>
                    <a:pt x="582" y="5783"/>
                  </a:moveTo>
                  <a:cubicBezTo>
                    <a:pt x="582" y="5784"/>
                    <a:pt x="583" y="5784"/>
                    <a:pt x="583" y="5784"/>
                  </a:cubicBezTo>
                  <a:lnTo>
                    <a:pt x="583" y="5784"/>
                  </a:lnTo>
                  <a:cubicBezTo>
                    <a:pt x="583" y="5784"/>
                    <a:pt x="582" y="5784"/>
                    <a:pt x="582" y="5783"/>
                  </a:cubicBezTo>
                  <a:close/>
                  <a:moveTo>
                    <a:pt x="275" y="1"/>
                  </a:moveTo>
                  <a:cubicBezTo>
                    <a:pt x="268" y="1"/>
                    <a:pt x="262" y="2"/>
                    <a:pt x="258" y="3"/>
                  </a:cubicBezTo>
                  <a:cubicBezTo>
                    <a:pt x="230" y="12"/>
                    <a:pt x="215" y="44"/>
                    <a:pt x="225" y="69"/>
                  </a:cubicBezTo>
                  <a:cubicBezTo>
                    <a:pt x="276" y="206"/>
                    <a:pt x="316" y="345"/>
                    <a:pt x="345" y="486"/>
                  </a:cubicBezTo>
                  <a:cubicBezTo>
                    <a:pt x="362" y="595"/>
                    <a:pt x="375" y="703"/>
                    <a:pt x="381" y="815"/>
                  </a:cubicBezTo>
                  <a:cubicBezTo>
                    <a:pt x="387" y="936"/>
                    <a:pt x="381" y="1058"/>
                    <a:pt x="372" y="1180"/>
                  </a:cubicBezTo>
                  <a:lnTo>
                    <a:pt x="372" y="1173"/>
                  </a:lnTo>
                  <a:cubicBezTo>
                    <a:pt x="339" y="1532"/>
                    <a:pt x="248" y="1882"/>
                    <a:pt x="167" y="2231"/>
                  </a:cubicBezTo>
                  <a:cubicBezTo>
                    <a:pt x="125" y="2416"/>
                    <a:pt x="87" y="2603"/>
                    <a:pt x="57" y="2790"/>
                  </a:cubicBezTo>
                  <a:cubicBezTo>
                    <a:pt x="23" y="2979"/>
                    <a:pt x="6" y="3169"/>
                    <a:pt x="2" y="3361"/>
                  </a:cubicBezTo>
                  <a:cubicBezTo>
                    <a:pt x="0" y="3458"/>
                    <a:pt x="6" y="3553"/>
                    <a:pt x="13" y="3650"/>
                  </a:cubicBezTo>
                  <a:cubicBezTo>
                    <a:pt x="22" y="3765"/>
                    <a:pt x="32" y="3880"/>
                    <a:pt x="46" y="3993"/>
                  </a:cubicBezTo>
                  <a:cubicBezTo>
                    <a:pt x="72" y="4209"/>
                    <a:pt x="110" y="4421"/>
                    <a:pt x="157" y="4634"/>
                  </a:cubicBezTo>
                  <a:cubicBezTo>
                    <a:pt x="203" y="4845"/>
                    <a:pt x="266" y="5055"/>
                    <a:pt x="339" y="5260"/>
                  </a:cubicBezTo>
                  <a:cubicBezTo>
                    <a:pt x="402" y="5433"/>
                    <a:pt x="487" y="5593"/>
                    <a:pt x="570" y="5758"/>
                  </a:cubicBezTo>
                  <a:lnTo>
                    <a:pt x="570" y="5758"/>
                  </a:lnTo>
                  <a:cubicBezTo>
                    <a:pt x="574" y="5765"/>
                    <a:pt x="577" y="5772"/>
                    <a:pt x="582" y="5780"/>
                  </a:cubicBezTo>
                  <a:cubicBezTo>
                    <a:pt x="582" y="5783"/>
                    <a:pt x="584" y="5785"/>
                    <a:pt x="584" y="5786"/>
                  </a:cubicBezTo>
                  <a:lnTo>
                    <a:pt x="584" y="5786"/>
                  </a:lnTo>
                  <a:cubicBezTo>
                    <a:pt x="584" y="5785"/>
                    <a:pt x="583" y="5785"/>
                    <a:pt x="583" y="5784"/>
                  </a:cubicBezTo>
                  <a:lnTo>
                    <a:pt x="583" y="5784"/>
                  </a:lnTo>
                  <a:cubicBezTo>
                    <a:pt x="607" y="5836"/>
                    <a:pt x="628" y="5887"/>
                    <a:pt x="650" y="5941"/>
                  </a:cubicBezTo>
                  <a:cubicBezTo>
                    <a:pt x="678" y="6009"/>
                    <a:pt x="699" y="6079"/>
                    <a:pt x="714" y="6152"/>
                  </a:cubicBezTo>
                  <a:cubicBezTo>
                    <a:pt x="722" y="6192"/>
                    <a:pt x="727" y="6234"/>
                    <a:pt x="732" y="6273"/>
                  </a:cubicBezTo>
                  <a:cubicBezTo>
                    <a:pt x="739" y="6329"/>
                    <a:pt x="780" y="6373"/>
                    <a:pt x="838" y="6373"/>
                  </a:cubicBezTo>
                  <a:cubicBezTo>
                    <a:pt x="839" y="6373"/>
                    <a:pt x="840" y="6373"/>
                    <a:pt x="841" y="6373"/>
                  </a:cubicBezTo>
                  <a:cubicBezTo>
                    <a:pt x="869" y="6372"/>
                    <a:pt x="897" y="6359"/>
                    <a:pt x="914" y="6337"/>
                  </a:cubicBezTo>
                  <a:cubicBezTo>
                    <a:pt x="934" y="6316"/>
                    <a:pt x="940" y="6292"/>
                    <a:pt x="941" y="6264"/>
                  </a:cubicBezTo>
                  <a:cubicBezTo>
                    <a:pt x="943" y="6116"/>
                    <a:pt x="911" y="5976"/>
                    <a:pt x="862" y="5836"/>
                  </a:cubicBezTo>
                  <a:cubicBezTo>
                    <a:pt x="811" y="5690"/>
                    <a:pt x="734" y="5549"/>
                    <a:pt x="667" y="5410"/>
                  </a:cubicBezTo>
                  <a:lnTo>
                    <a:pt x="667" y="5410"/>
                  </a:lnTo>
                  <a:cubicBezTo>
                    <a:pt x="671" y="5420"/>
                    <a:pt x="677" y="5430"/>
                    <a:pt x="681" y="5440"/>
                  </a:cubicBezTo>
                  <a:cubicBezTo>
                    <a:pt x="641" y="5358"/>
                    <a:pt x="604" y="5273"/>
                    <a:pt x="571" y="5187"/>
                  </a:cubicBezTo>
                  <a:cubicBezTo>
                    <a:pt x="530" y="5079"/>
                    <a:pt x="495" y="4970"/>
                    <a:pt x="462" y="4860"/>
                  </a:cubicBezTo>
                  <a:cubicBezTo>
                    <a:pt x="397" y="4647"/>
                    <a:pt x="347" y="4427"/>
                    <a:pt x="304" y="4209"/>
                  </a:cubicBezTo>
                  <a:lnTo>
                    <a:pt x="304" y="4213"/>
                  </a:lnTo>
                  <a:cubicBezTo>
                    <a:pt x="304" y="4210"/>
                    <a:pt x="302" y="4206"/>
                    <a:pt x="302" y="4205"/>
                  </a:cubicBezTo>
                  <a:cubicBezTo>
                    <a:pt x="302" y="4202"/>
                    <a:pt x="301" y="4200"/>
                    <a:pt x="301" y="4198"/>
                  </a:cubicBezTo>
                  <a:lnTo>
                    <a:pt x="301" y="4198"/>
                  </a:lnTo>
                  <a:cubicBezTo>
                    <a:pt x="301" y="4199"/>
                    <a:pt x="301" y="4200"/>
                    <a:pt x="301" y="4202"/>
                  </a:cubicBezTo>
                  <a:lnTo>
                    <a:pt x="301" y="4205"/>
                  </a:lnTo>
                  <a:cubicBezTo>
                    <a:pt x="298" y="4199"/>
                    <a:pt x="298" y="4195"/>
                    <a:pt x="296" y="4187"/>
                  </a:cubicBezTo>
                  <a:lnTo>
                    <a:pt x="296" y="4187"/>
                  </a:lnTo>
                  <a:cubicBezTo>
                    <a:pt x="298" y="4189"/>
                    <a:pt x="299" y="4191"/>
                    <a:pt x="299" y="4193"/>
                  </a:cubicBezTo>
                  <a:lnTo>
                    <a:pt x="299" y="4193"/>
                  </a:lnTo>
                  <a:cubicBezTo>
                    <a:pt x="298" y="4189"/>
                    <a:pt x="298" y="4186"/>
                    <a:pt x="298" y="4183"/>
                  </a:cubicBezTo>
                  <a:lnTo>
                    <a:pt x="298" y="4183"/>
                  </a:lnTo>
                  <a:cubicBezTo>
                    <a:pt x="298" y="4184"/>
                    <a:pt x="300" y="4188"/>
                    <a:pt x="301" y="4190"/>
                  </a:cubicBezTo>
                  <a:lnTo>
                    <a:pt x="301" y="4190"/>
                  </a:lnTo>
                  <a:cubicBezTo>
                    <a:pt x="260" y="3971"/>
                    <a:pt x="229" y="3751"/>
                    <a:pt x="204" y="3530"/>
                  </a:cubicBezTo>
                  <a:cubicBezTo>
                    <a:pt x="183" y="3330"/>
                    <a:pt x="189" y="3127"/>
                    <a:pt x="203" y="2928"/>
                  </a:cubicBezTo>
                  <a:lnTo>
                    <a:pt x="203" y="2926"/>
                  </a:lnTo>
                  <a:cubicBezTo>
                    <a:pt x="203" y="2919"/>
                    <a:pt x="204" y="2912"/>
                    <a:pt x="204" y="2905"/>
                  </a:cubicBezTo>
                  <a:lnTo>
                    <a:pt x="204" y="2912"/>
                  </a:lnTo>
                  <a:cubicBezTo>
                    <a:pt x="226" y="2672"/>
                    <a:pt x="275" y="2435"/>
                    <a:pt x="324" y="2198"/>
                  </a:cubicBezTo>
                  <a:cubicBezTo>
                    <a:pt x="374" y="1961"/>
                    <a:pt x="423" y="1724"/>
                    <a:pt x="454" y="1483"/>
                  </a:cubicBezTo>
                  <a:cubicBezTo>
                    <a:pt x="489" y="1250"/>
                    <a:pt x="505" y="1013"/>
                    <a:pt x="490" y="776"/>
                  </a:cubicBezTo>
                  <a:cubicBezTo>
                    <a:pt x="474" y="522"/>
                    <a:pt x="417" y="273"/>
                    <a:pt x="325" y="36"/>
                  </a:cubicBezTo>
                  <a:cubicBezTo>
                    <a:pt x="318" y="15"/>
                    <a:pt x="298" y="1"/>
                    <a:pt x="275" y="1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1" name="Google Shape;3021;p11"/>
            <p:cNvSpPr/>
            <p:nvPr/>
          </p:nvSpPr>
          <p:spPr>
            <a:xfrm rot="-3917594">
              <a:off x="8414079" y="3517698"/>
              <a:ext cx="70470" cy="203236"/>
            </a:xfrm>
            <a:custGeom>
              <a:avLst/>
              <a:gdLst/>
              <a:ahLst/>
              <a:cxnLst/>
              <a:rect l="l" t="t" r="r" b="b"/>
              <a:pathLst>
                <a:path w="1655" h="4773" extrusionOk="0">
                  <a:moveTo>
                    <a:pt x="57" y="1"/>
                  </a:moveTo>
                  <a:cubicBezTo>
                    <a:pt x="53" y="3"/>
                    <a:pt x="47" y="3"/>
                    <a:pt x="41" y="6"/>
                  </a:cubicBezTo>
                  <a:cubicBezTo>
                    <a:pt x="15" y="15"/>
                    <a:pt x="1" y="45"/>
                    <a:pt x="8" y="72"/>
                  </a:cubicBezTo>
                  <a:cubicBezTo>
                    <a:pt x="91" y="338"/>
                    <a:pt x="201" y="592"/>
                    <a:pt x="318" y="844"/>
                  </a:cubicBezTo>
                  <a:cubicBezTo>
                    <a:pt x="449" y="1130"/>
                    <a:pt x="590" y="1410"/>
                    <a:pt x="722" y="1694"/>
                  </a:cubicBezTo>
                  <a:cubicBezTo>
                    <a:pt x="860" y="1986"/>
                    <a:pt x="985" y="2284"/>
                    <a:pt x="1103" y="2586"/>
                  </a:cubicBezTo>
                  <a:cubicBezTo>
                    <a:pt x="1217" y="2882"/>
                    <a:pt x="1312" y="3188"/>
                    <a:pt x="1373" y="3498"/>
                  </a:cubicBezTo>
                  <a:cubicBezTo>
                    <a:pt x="1411" y="3726"/>
                    <a:pt x="1430" y="3953"/>
                    <a:pt x="1413" y="4183"/>
                  </a:cubicBezTo>
                  <a:cubicBezTo>
                    <a:pt x="1398" y="4337"/>
                    <a:pt x="1373" y="4488"/>
                    <a:pt x="1328" y="4636"/>
                  </a:cubicBezTo>
                  <a:cubicBezTo>
                    <a:pt x="1314" y="4684"/>
                    <a:pt x="1345" y="4739"/>
                    <a:pt x="1388" y="4761"/>
                  </a:cubicBezTo>
                  <a:cubicBezTo>
                    <a:pt x="1403" y="4769"/>
                    <a:pt x="1420" y="4773"/>
                    <a:pt x="1437" y="4773"/>
                  </a:cubicBezTo>
                  <a:cubicBezTo>
                    <a:pt x="1450" y="4773"/>
                    <a:pt x="1462" y="4771"/>
                    <a:pt x="1475" y="4766"/>
                  </a:cubicBezTo>
                  <a:cubicBezTo>
                    <a:pt x="1499" y="4758"/>
                    <a:pt x="1529" y="4736"/>
                    <a:pt x="1541" y="4712"/>
                  </a:cubicBezTo>
                  <a:cubicBezTo>
                    <a:pt x="1564" y="4643"/>
                    <a:pt x="1587" y="4575"/>
                    <a:pt x="1604" y="4505"/>
                  </a:cubicBezTo>
                  <a:cubicBezTo>
                    <a:pt x="1622" y="4427"/>
                    <a:pt x="1634" y="4347"/>
                    <a:pt x="1641" y="4268"/>
                  </a:cubicBezTo>
                  <a:cubicBezTo>
                    <a:pt x="1654" y="4111"/>
                    <a:pt x="1650" y="3958"/>
                    <a:pt x="1632" y="3802"/>
                  </a:cubicBezTo>
                  <a:cubicBezTo>
                    <a:pt x="1614" y="3643"/>
                    <a:pt x="1582" y="3484"/>
                    <a:pt x="1542" y="3329"/>
                  </a:cubicBezTo>
                  <a:cubicBezTo>
                    <a:pt x="1500" y="3165"/>
                    <a:pt x="1447" y="3004"/>
                    <a:pt x="1390" y="2846"/>
                  </a:cubicBezTo>
                  <a:cubicBezTo>
                    <a:pt x="1269" y="2517"/>
                    <a:pt x="1118" y="2201"/>
                    <a:pt x="962" y="1889"/>
                  </a:cubicBezTo>
                  <a:cubicBezTo>
                    <a:pt x="805" y="1579"/>
                    <a:pt x="646" y="1267"/>
                    <a:pt x="492" y="954"/>
                  </a:cubicBezTo>
                  <a:lnTo>
                    <a:pt x="492" y="954"/>
                  </a:lnTo>
                  <a:lnTo>
                    <a:pt x="494" y="956"/>
                  </a:lnTo>
                  <a:cubicBezTo>
                    <a:pt x="348" y="657"/>
                    <a:pt x="211" y="354"/>
                    <a:pt x="110" y="37"/>
                  </a:cubicBezTo>
                  <a:cubicBezTo>
                    <a:pt x="103" y="15"/>
                    <a:pt x="81" y="1"/>
                    <a:pt x="57" y="1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2" name="Google Shape;3022;p11"/>
            <p:cNvSpPr/>
            <p:nvPr/>
          </p:nvSpPr>
          <p:spPr>
            <a:xfrm rot="-3917594">
              <a:off x="8394391" y="3314530"/>
              <a:ext cx="126762" cy="345327"/>
            </a:xfrm>
            <a:custGeom>
              <a:avLst/>
              <a:gdLst/>
              <a:ahLst/>
              <a:cxnLst/>
              <a:rect l="l" t="t" r="r" b="b"/>
              <a:pathLst>
                <a:path w="2977" h="8110" extrusionOk="0">
                  <a:moveTo>
                    <a:pt x="52" y="1"/>
                  </a:moveTo>
                  <a:cubicBezTo>
                    <a:pt x="25" y="5"/>
                    <a:pt x="0" y="31"/>
                    <a:pt x="5" y="60"/>
                  </a:cubicBezTo>
                  <a:cubicBezTo>
                    <a:pt x="134" y="625"/>
                    <a:pt x="163" y="1207"/>
                    <a:pt x="170" y="1786"/>
                  </a:cubicBezTo>
                  <a:cubicBezTo>
                    <a:pt x="180" y="2358"/>
                    <a:pt x="173" y="2935"/>
                    <a:pt x="239" y="3505"/>
                  </a:cubicBezTo>
                  <a:cubicBezTo>
                    <a:pt x="271" y="3785"/>
                    <a:pt x="325" y="4060"/>
                    <a:pt x="401" y="4331"/>
                  </a:cubicBezTo>
                  <a:cubicBezTo>
                    <a:pt x="483" y="4613"/>
                    <a:pt x="595" y="4883"/>
                    <a:pt x="742" y="5137"/>
                  </a:cubicBezTo>
                  <a:cubicBezTo>
                    <a:pt x="1003" y="5595"/>
                    <a:pt x="1362" y="5987"/>
                    <a:pt x="1701" y="6389"/>
                  </a:cubicBezTo>
                  <a:cubicBezTo>
                    <a:pt x="1952" y="6685"/>
                    <a:pt x="2197" y="6995"/>
                    <a:pt x="2395" y="7331"/>
                  </a:cubicBezTo>
                  <a:cubicBezTo>
                    <a:pt x="2452" y="7432"/>
                    <a:pt x="2504" y="7535"/>
                    <a:pt x="2553" y="7643"/>
                  </a:cubicBezTo>
                  <a:cubicBezTo>
                    <a:pt x="2606" y="7765"/>
                    <a:pt x="2648" y="7892"/>
                    <a:pt x="2683" y="8018"/>
                  </a:cubicBezTo>
                  <a:cubicBezTo>
                    <a:pt x="2695" y="8042"/>
                    <a:pt x="2709" y="8061"/>
                    <a:pt x="2728" y="8078"/>
                  </a:cubicBezTo>
                  <a:cubicBezTo>
                    <a:pt x="2756" y="8099"/>
                    <a:pt x="2790" y="8109"/>
                    <a:pt x="2823" y="8109"/>
                  </a:cubicBezTo>
                  <a:cubicBezTo>
                    <a:pt x="2827" y="8109"/>
                    <a:pt x="2832" y="8109"/>
                    <a:pt x="2836" y="8109"/>
                  </a:cubicBezTo>
                  <a:cubicBezTo>
                    <a:pt x="2912" y="8097"/>
                    <a:pt x="2976" y="8024"/>
                    <a:pt x="2962" y="7946"/>
                  </a:cubicBezTo>
                  <a:cubicBezTo>
                    <a:pt x="2862" y="7339"/>
                    <a:pt x="2494" y="6823"/>
                    <a:pt x="2095" y="6371"/>
                  </a:cubicBezTo>
                  <a:cubicBezTo>
                    <a:pt x="1894" y="6141"/>
                    <a:pt x="1682" y="5920"/>
                    <a:pt x="1477" y="5691"/>
                  </a:cubicBezTo>
                  <a:cubicBezTo>
                    <a:pt x="1263" y="5453"/>
                    <a:pt x="1060" y="5201"/>
                    <a:pt x="898" y="4926"/>
                  </a:cubicBezTo>
                  <a:lnTo>
                    <a:pt x="898" y="4926"/>
                  </a:lnTo>
                  <a:cubicBezTo>
                    <a:pt x="902" y="4934"/>
                    <a:pt x="908" y="4943"/>
                    <a:pt x="914" y="4954"/>
                  </a:cubicBezTo>
                  <a:cubicBezTo>
                    <a:pt x="826" y="4801"/>
                    <a:pt x="747" y="4643"/>
                    <a:pt x="680" y="4482"/>
                  </a:cubicBezTo>
                  <a:cubicBezTo>
                    <a:pt x="611" y="4312"/>
                    <a:pt x="556" y="4139"/>
                    <a:pt x="509" y="3963"/>
                  </a:cubicBezTo>
                  <a:cubicBezTo>
                    <a:pt x="350" y="3339"/>
                    <a:pt x="327" y="2694"/>
                    <a:pt x="301" y="2053"/>
                  </a:cubicBezTo>
                  <a:cubicBezTo>
                    <a:pt x="276" y="1381"/>
                    <a:pt x="258" y="710"/>
                    <a:pt x="108" y="52"/>
                  </a:cubicBezTo>
                  <a:cubicBezTo>
                    <a:pt x="102" y="25"/>
                    <a:pt x="82" y="6"/>
                    <a:pt x="55" y="6"/>
                  </a:cubicBezTo>
                  <a:cubicBezTo>
                    <a:pt x="55" y="1"/>
                    <a:pt x="54" y="1"/>
                    <a:pt x="52" y="1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3" name="Google Shape;3023;p11"/>
            <p:cNvSpPr/>
            <p:nvPr/>
          </p:nvSpPr>
          <p:spPr>
            <a:xfrm rot="-3917594">
              <a:off x="8714760" y="3367414"/>
              <a:ext cx="203236" cy="289334"/>
            </a:xfrm>
            <a:custGeom>
              <a:avLst/>
              <a:gdLst/>
              <a:ahLst/>
              <a:cxnLst/>
              <a:rect l="l" t="t" r="r" b="b"/>
              <a:pathLst>
                <a:path w="4773" h="6795" extrusionOk="0">
                  <a:moveTo>
                    <a:pt x="4452" y="301"/>
                  </a:moveTo>
                  <a:lnTo>
                    <a:pt x="4446" y="305"/>
                  </a:lnTo>
                  <a:lnTo>
                    <a:pt x="4449" y="302"/>
                  </a:lnTo>
                  <a:lnTo>
                    <a:pt x="4452" y="301"/>
                  </a:lnTo>
                  <a:close/>
                  <a:moveTo>
                    <a:pt x="3701" y="888"/>
                  </a:moveTo>
                  <a:lnTo>
                    <a:pt x="3701" y="888"/>
                  </a:lnTo>
                  <a:cubicBezTo>
                    <a:pt x="3699" y="889"/>
                    <a:pt x="3698" y="890"/>
                    <a:pt x="3696" y="891"/>
                  </a:cubicBezTo>
                  <a:lnTo>
                    <a:pt x="3696" y="891"/>
                  </a:lnTo>
                  <a:cubicBezTo>
                    <a:pt x="3697" y="890"/>
                    <a:pt x="3699" y="889"/>
                    <a:pt x="3701" y="888"/>
                  </a:cubicBezTo>
                  <a:close/>
                  <a:moveTo>
                    <a:pt x="2606" y="1862"/>
                  </a:moveTo>
                  <a:lnTo>
                    <a:pt x="2600" y="1868"/>
                  </a:lnTo>
                  <a:cubicBezTo>
                    <a:pt x="2602" y="1865"/>
                    <a:pt x="2603" y="1862"/>
                    <a:pt x="2606" y="1862"/>
                  </a:cubicBezTo>
                  <a:close/>
                  <a:moveTo>
                    <a:pt x="2594" y="1876"/>
                  </a:moveTo>
                  <a:lnTo>
                    <a:pt x="2594" y="1876"/>
                  </a:lnTo>
                  <a:cubicBezTo>
                    <a:pt x="2593" y="1876"/>
                    <a:pt x="2593" y="1876"/>
                    <a:pt x="2593" y="1877"/>
                  </a:cubicBezTo>
                  <a:cubicBezTo>
                    <a:pt x="2593" y="1876"/>
                    <a:pt x="2593" y="1876"/>
                    <a:pt x="2594" y="1876"/>
                  </a:cubicBezTo>
                  <a:close/>
                  <a:moveTo>
                    <a:pt x="2165" y="2501"/>
                  </a:moveTo>
                  <a:cubicBezTo>
                    <a:pt x="2164" y="2503"/>
                    <a:pt x="2163" y="2504"/>
                    <a:pt x="2162" y="2506"/>
                  </a:cubicBezTo>
                  <a:lnTo>
                    <a:pt x="2162" y="2506"/>
                  </a:lnTo>
                  <a:cubicBezTo>
                    <a:pt x="2163" y="2504"/>
                    <a:pt x="2164" y="2503"/>
                    <a:pt x="2165" y="2501"/>
                  </a:cubicBezTo>
                  <a:close/>
                  <a:moveTo>
                    <a:pt x="2162" y="2506"/>
                  </a:moveTo>
                  <a:cubicBezTo>
                    <a:pt x="2161" y="2509"/>
                    <a:pt x="2159" y="2512"/>
                    <a:pt x="2158" y="2514"/>
                  </a:cubicBezTo>
                  <a:cubicBezTo>
                    <a:pt x="2159" y="2512"/>
                    <a:pt x="2161" y="2509"/>
                    <a:pt x="2162" y="2506"/>
                  </a:cubicBezTo>
                  <a:close/>
                  <a:moveTo>
                    <a:pt x="766" y="5523"/>
                  </a:moveTo>
                  <a:cubicBezTo>
                    <a:pt x="765" y="5524"/>
                    <a:pt x="765" y="5524"/>
                    <a:pt x="765" y="5525"/>
                  </a:cubicBezTo>
                  <a:cubicBezTo>
                    <a:pt x="765" y="5524"/>
                    <a:pt x="765" y="5524"/>
                    <a:pt x="766" y="5523"/>
                  </a:cubicBezTo>
                  <a:close/>
                  <a:moveTo>
                    <a:pt x="4713" y="1"/>
                  </a:moveTo>
                  <a:cubicBezTo>
                    <a:pt x="4693" y="2"/>
                    <a:pt x="4677" y="9"/>
                    <a:pt x="4666" y="24"/>
                  </a:cubicBezTo>
                  <a:cubicBezTo>
                    <a:pt x="4600" y="121"/>
                    <a:pt x="4528" y="213"/>
                    <a:pt x="4450" y="300"/>
                  </a:cubicBezTo>
                  <a:lnTo>
                    <a:pt x="4455" y="295"/>
                  </a:lnTo>
                  <a:lnTo>
                    <a:pt x="4449" y="301"/>
                  </a:lnTo>
                  <a:lnTo>
                    <a:pt x="4445" y="307"/>
                  </a:lnTo>
                  <a:cubicBezTo>
                    <a:pt x="4445" y="304"/>
                    <a:pt x="4446" y="304"/>
                    <a:pt x="4446" y="302"/>
                  </a:cubicBezTo>
                  <a:lnTo>
                    <a:pt x="4446" y="302"/>
                  </a:lnTo>
                  <a:cubicBezTo>
                    <a:pt x="4223" y="538"/>
                    <a:pt x="3959" y="725"/>
                    <a:pt x="3686" y="897"/>
                  </a:cubicBezTo>
                  <a:cubicBezTo>
                    <a:pt x="3687" y="897"/>
                    <a:pt x="3687" y="897"/>
                    <a:pt x="3688" y="897"/>
                  </a:cubicBezTo>
                  <a:lnTo>
                    <a:pt x="3688" y="897"/>
                  </a:lnTo>
                  <a:cubicBezTo>
                    <a:pt x="3509" y="1008"/>
                    <a:pt x="3324" y="1114"/>
                    <a:pt x="3146" y="1226"/>
                  </a:cubicBezTo>
                  <a:cubicBezTo>
                    <a:pt x="2947" y="1351"/>
                    <a:pt x="2753" y="1489"/>
                    <a:pt x="2575" y="1645"/>
                  </a:cubicBezTo>
                  <a:cubicBezTo>
                    <a:pt x="2394" y="1805"/>
                    <a:pt x="2234" y="1991"/>
                    <a:pt x="2093" y="2190"/>
                  </a:cubicBezTo>
                  <a:cubicBezTo>
                    <a:pt x="1954" y="2386"/>
                    <a:pt x="1842" y="2605"/>
                    <a:pt x="1744" y="2823"/>
                  </a:cubicBezTo>
                  <a:cubicBezTo>
                    <a:pt x="1543" y="3274"/>
                    <a:pt x="1423" y="3754"/>
                    <a:pt x="1279" y="4223"/>
                  </a:cubicBezTo>
                  <a:cubicBezTo>
                    <a:pt x="1143" y="4670"/>
                    <a:pt x="978" y="5110"/>
                    <a:pt x="766" y="5523"/>
                  </a:cubicBezTo>
                  <a:lnTo>
                    <a:pt x="766" y="5523"/>
                  </a:lnTo>
                  <a:cubicBezTo>
                    <a:pt x="770" y="5515"/>
                    <a:pt x="775" y="5509"/>
                    <a:pt x="778" y="5502"/>
                  </a:cubicBezTo>
                  <a:lnTo>
                    <a:pt x="778" y="5502"/>
                  </a:lnTo>
                  <a:cubicBezTo>
                    <a:pt x="775" y="5510"/>
                    <a:pt x="769" y="5518"/>
                    <a:pt x="765" y="5528"/>
                  </a:cubicBezTo>
                  <a:cubicBezTo>
                    <a:pt x="764" y="5529"/>
                    <a:pt x="764" y="5530"/>
                    <a:pt x="763" y="5531"/>
                  </a:cubicBezTo>
                  <a:lnTo>
                    <a:pt x="763" y="5531"/>
                  </a:lnTo>
                  <a:cubicBezTo>
                    <a:pt x="764" y="5530"/>
                    <a:pt x="764" y="5529"/>
                    <a:pt x="765" y="5528"/>
                  </a:cubicBezTo>
                  <a:lnTo>
                    <a:pt x="765" y="5528"/>
                  </a:lnTo>
                  <a:cubicBezTo>
                    <a:pt x="762" y="5531"/>
                    <a:pt x="759" y="5537"/>
                    <a:pt x="757" y="5542"/>
                  </a:cubicBezTo>
                  <a:lnTo>
                    <a:pt x="757" y="5542"/>
                  </a:lnTo>
                  <a:cubicBezTo>
                    <a:pt x="673" y="5700"/>
                    <a:pt x="582" y="5855"/>
                    <a:pt x="482" y="6003"/>
                  </a:cubicBezTo>
                  <a:cubicBezTo>
                    <a:pt x="363" y="6177"/>
                    <a:pt x="229" y="6339"/>
                    <a:pt x="87" y="6494"/>
                  </a:cubicBezTo>
                  <a:lnTo>
                    <a:pt x="60" y="6522"/>
                  </a:lnTo>
                  <a:cubicBezTo>
                    <a:pt x="51" y="6533"/>
                    <a:pt x="40" y="6542"/>
                    <a:pt x="31" y="6552"/>
                  </a:cubicBezTo>
                  <a:cubicBezTo>
                    <a:pt x="15" y="6573"/>
                    <a:pt x="6" y="6599"/>
                    <a:pt x="4" y="6626"/>
                  </a:cubicBezTo>
                  <a:cubicBezTo>
                    <a:pt x="1" y="6665"/>
                    <a:pt x="14" y="6707"/>
                    <a:pt x="38" y="6738"/>
                  </a:cubicBezTo>
                  <a:cubicBezTo>
                    <a:pt x="69" y="6774"/>
                    <a:pt x="115" y="6794"/>
                    <a:pt x="160" y="6794"/>
                  </a:cubicBezTo>
                  <a:cubicBezTo>
                    <a:pt x="194" y="6794"/>
                    <a:pt x="228" y="6783"/>
                    <a:pt x="255" y="6759"/>
                  </a:cubicBezTo>
                  <a:cubicBezTo>
                    <a:pt x="325" y="6700"/>
                    <a:pt x="396" y="6636"/>
                    <a:pt x="460" y="6570"/>
                  </a:cubicBezTo>
                  <a:cubicBezTo>
                    <a:pt x="534" y="6497"/>
                    <a:pt x="604" y="6418"/>
                    <a:pt x="671" y="6336"/>
                  </a:cubicBezTo>
                  <a:cubicBezTo>
                    <a:pt x="798" y="6188"/>
                    <a:pt x="908" y="6025"/>
                    <a:pt x="1006" y="5855"/>
                  </a:cubicBezTo>
                  <a:cubicBezTo>
                    <a:pt x="1107" y="5686"/>
                    <a:pt x="1191" y="5506"/>
                    <a:pt x="1265" y="5324"/>
                  </a:cubicBezTo>
                  <a:cubicBezTo>
                    <a:pt x="1338" y="5144"/>
                    <a:pt x="1397" y="4962"/>
                    <a:pt x="1453" y="4775"/>
                  </a:cubicBezTo>
                  <a:cubicBezTo>
                    <a:pt x="1509" y="4584"/>
                    <a:pt x="1559" y="4394"/>
                    <a:pt x="1609" y="4203"/>
                  </a:cubicBezTo>
                  <a:cubicBezTo>
                    <a:pt x="1660" y="4008"/>
                    <a:pt x="1706" y="3811"/>
                    <a:pt x="1756" y="3613"/>
                  </a:cubicBezTo>
                  <a:cubicBezTo>
                    <a:pt x="1856" y="3224"/>
                    <a:pt x="1986" y="2845"/>
                    <a:pt x="2171" y="2487"/>
                  </a:cubicBezTo>
                  <a:lnTo>
                    <a:pt x="2171" y="2487"/>
                  </a:lnTo>
                  <a:cubicBezTo>
                    <a:pt x="2170" y="2492"/>
                    <a:pt x="2168" y="2496"/>
                    <a:pt x="2165" y="2501"/>
                  </a:cubicBezTo>
                  <a:lnTo>
                    <a:pt x="2165" y="2501"/>
                  </a:lnTo>
                  <a:cubicBezTo>
                    <a:pt x="2286" y="2276"/>
                    <a:pt x="2426" y="2063"/>
                    <a:pt x="2596" y="1873"/>
                  </a:cubicBezTo>
                  <a:lnTo>
                    <a:pt x="2596" y="1873"/>
                  </a:lnTo>
                  <a:cubicBezTo>
                    <a:pt x="2595" y="1874"/>
                    <a:pt x="2595" y="1875"/>
                    <a:pt x="2594" y="1876"/>
                  </a:cubicBezTo>
                  <a:lnTo>
                    <a:pt x="2594" y="1876"/>
                  </a:lnTo>
                  <a:cubicBezTo>
                    <a:pt x="2675" y="1787"/>
                    <a:pt x="2766" y="1703"/>
                    <a:pt x="2859" y="1624"/>
                  </a:cubicBezTo>
                  <a:cubicBezTo>
                    <a:pt x="2948" y="1549"/>
                    <a:pt x="3041" y="1480"/>
                    <a:pt x="3138" y="1413"/>
                  </a:cubicBezTo>
                  <a:cubicBezTo>
                    <a:pt x="3326" y="1278"/>
                    <a:pt x="3521" y="1154"/>
                    <a:pt x="3715" y="1028"/>
                  </a:cubicBezTo>
                  <a:cubicBezTo>
                    <a:pt x="3907" y="903"/>
                    <a:pt x="4097" y="769"/>
                    <a:pt x="4274" y="623"/>
                  </a:cubicBezTo>
                  <a:cubicBezTo>
                    <a:pt x="4459" y="466"/>
                    <a:pt x="4621" y="285"/>
                    <a:pt x="4756" y="84"/>
                  </a:cubicBezTo>
                  <a:cubicBezTo>
                    <a:pt x="4772" y="60"/>
                    <a:pt x="4768" y="27"/>
                    <a:pt x="4743" y="9"/>
                  </a:cubicBezTo>
                  <a:cubicBezTo>
                    <a:pt x="4735" y="2"/>
                    <a:pt x="4725" y="1"/>
                    <a:pt x="4713" y="1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4" name="Google Shape;3024;p11"/>
            <p:cNvSpPr/>
            <p:nvPr/>
          </p:nvSpPr>
          <p:spPr>
            <a:xfrm rot="-3917594">
              <a:off x="8675999" y="3291994"/>
              <a:ext cx="454375" cy="175176"/>
            </a:xfrm>
            <a:custGeom>
              <a:avLst/>
              <a:gdLst/>
              <a:ahLst/>
              <a:cxnLst/>
              <a:rect l="l" t="t" r="r" b="b"/>
              <a:pathLst>
                <a:path w="10671" h="4114" extrusionOk="0">
                  <a:moveTo>
                    <a:pt x="10559" y="26"/>
                  </a:moveTo>
                  <a:cubicBezTo>
                    <a:pt x="10556" y="28"/>
                    <a:pt x="10554" y="29"/>
                    <a:pt x="10553" y="31"/>
                  </a:cubicBezTo>
                  <a:cubicBezTo>
                    <a:pt x="10555" y="29"/>
                    <a:pt x="10557" y="28"/>
                    <a:pt x="10559" y="26"/>
                  </a:cubicBezTo>
                  <a:close/>
                  <a:moveTo>
                    <a:pt x="1455" y="3587"/>
                  </a:moveTo>
                  <a:cubicBezTo>
                    <a:pt x="1450" y="3588"/>
                    <a:pt x="1442" y="3590"/>
                    <a:pt x="1435" y="3593"/>
                  </a:cubicBezTo>
                  <a:cubicBezTo>
                    <a:pt x="1442" y="3590"/>
                    <a:pt x="1452" y="3588"/>
                    <a:pt x="1457" y="3587"/>
                  </a:cubicBezTo>
                  <a:close/>
                  <a:moveTo>
                    <a:pt x="1434" y="3595"/>
                  </a:moveTo>
                  <a:cubicBezTo>
                    <a:pt x="1433" y="3596"/>
                    <a:pt x="1432" y="3596"/>
                    <a:pt x="1432" y="3596"/>
                  </a:cubicBezTo>
                  <a:lnTo>
                    <a:pt x="1432" y="3596"/>
                  </a:lnTo>
                  <a:cubicBezTo>
                    <a:pt x="1432" y="3596"/>
                    <a:pt x="1433" y="3596"/>
                    <a:pt x="1434" y="3595"/>
                  </a:cubicBezTo>
                  <a:close/>
                  <a:moveTo>
                    <a:pt x="10613" y="0"/>
                  </a:moveTo>
                  <a:cubicBezTo>
                    <a:pt x="10603" y="0"/>
                    <a:pt x="10593" y="4"/>
                    <a:pt x="10583" y="10"/>
                  </a:cubicBezTo>
                  <a:cubicBezTo>
                    <a:pt x="10576" y="15"/>
                    <a:pt x="10567" y="21"/>
                    <a:pt x="10559" y="26"/>
                  </a:cubicBezTo>
                  <a:lnTo>
                    <a:pt x="10559" y="26"/>
                  </a:lnTo>
                  <a:cubicBezTo>
                    <a:pt x="10561" y="25"/>
                    <a:pt x="10564" y="24"/>
                    <a:pt x="10566" y="23"/>
                  </a:cubicBezTo>
                  <a:lnTo>
                    <a:pt x="10566" y="23"/>
                  </a:lnTo>
                  <a:cubicBezTo>
                    <a:pt x="10297" y="189"/>
                    <a:pt x="10010" y="311"/>
                    <a:pt x="9708" y="401"/>
                  </a:cubicBezTo>
                  <a:lnTo>
                    <a:pt x="9711" y="401"/>
                  </a:lnTo>
                  <a:cubicBezTo>
                    <a:pt x="9708" y="401"/>
                    <a:pt x="9708" y="401"/>
                    <a:pt x="9707" y="404"/>
                  </a:cubicBezTo>
                  <a:cubicBezTo>
                    <a:pt x="9152" y="566"/>
                    <a:pt x="8578" y="634"/>
                    <a:pt x="8011" y="742"/>
                  </a:cubicBezTo>
                  <a:cubicBezTo>
                    <a:pt x="7731" y="795"/>
                    <a:pt x="7450" y="859"/>
                    <a:pt x="7178" y="945"/>
                  </a:cubicBezTo>
                  <a:cubicBezTo>
                    <a:pt x="7034" y="990"/>
                    <a:pt x="6892" y="1050"/>
                    <a:pt x="6750" y="1105"/>
                  </a:cubicBezTo>
                  <a:cubicBezTo>
                    <a:pt x="6590" y="1170"/>
                    <a:pt x="6429" y="1237"/>
                    <a:pt x="6268" y="1305"/>
                  </a:cubicBezTo>
                  <a:cubicBezTo>
                    <a:pt x="5962" y="1435"/>
                    <a:pt x="5658" y="1582"/>
                    <a:pt x="5359" y="1725"/>
                  </a:cubicBezTo>
                  <a:cubicBezTo>
                    <a:pt x="5060" y="1866"/>
                    <a:pt x="4760" y="2005"/>
                    <a:pt x="4462" y="2145"/>
                  </a:cubicBezTo>
                  <a:cubicBezTo>
                    <a:pt x="4335" y="2204"/>
                    <a:pt x="4212" y="2268"/>
                    <a:pt x="4085" y="2331"/>
                  </a:cubicBezTo>
                  <a:cubicBezTo>
                    <a:pt x="3952" y="2400"/>
                    <a:pt x="3818" y="2469"/>
                    <a:pt x="3686" y="2541"/>
                  </a:cubicBezTo>
                  <a:cubicBezTo>
                    <a:pt x="3435" y="2676"/>
                    <a:pt x="3185" y="2817"/>
                    <a:pt x="2932" y="2949"/>
                  </a:cubicBezTo>
                  <a:cubicBezTo>
                    <a:pt x="2456" y="3197"/>
                    <a:pt x="1972" y="3427"/>
                    <a:pt x="1461" y="3588"/>
                  </a:cubicBezTo>
                  <a:lnTo>
                    <a:pt x="1461" y="3588"/>
                  </a:lnTo>
                  <a:cubicBezTo>
                    <a:pt x="1458" y="3589"/>
                    <a:pt x="1456" y="3590"/>
                    <a:pt x="1454" y="3590"/>
                  </a:cubicBezTo>
                  <a:cubicBezTo>
                    <a:pt x="1444" y="3593"/>
                    <a:pt x="1434" y="3596"/>
                    <a:pt x="1424" y="3599"/>
                  </a:cubicBezTo>
                  <a:lnTo>
                    <a:pt x="1424" y="3599"/>
                  </a:lnTo>
                  <a:cubicBezTo>
                    <a:pt x="1427" y="3598"/>
                    <a:pt x="1429" y="3597"/>
                    <a:pt x="1432" y="3596"/>
                  </a:cubicBezTo>
                  <a:lnTo>
                    <a:pt x="1432" y="3596"/>
                  </a:lnTo>
                  <a:cubicBezTo>
                    <a:pt x="1237" y="3653"/>
                    <a:pt x="1040" y="3700"/>
                    <a:pt x="839" y="3736"/>
                  </a:cubicBezTo>
                  <a:cubicBezTo>
                    <a:pt x="621" y="3775"/>
                    <a:pt x="401" y="3794"/>
                    <a:pt x="178" y="3809"/>
                  </a:cubicBezTo>
                  <a:cubicBezTo>
                    <a:pt x="176" y="3809"/>
                    <a:pt x="171" y="3809"/>
                    <a:pt x="168" y="3808"/>
                  </a:cubicBezTo>
                  <a:cubicBezTo>
                    <a:pt x="164" y="3808"/>
                    <a:pt x="160" y="3807"/>
                    <a:pt x="155" y="3807"/>
                  </a:cubicBezTo>
                  <a:cubicBezTo>
                    <a:pt x="93" y="3807"/>
                    <a:pt x="36" y="3845"/>
                    <a:pt x="13" y="3906"/>
                  </a:cubicBezTo>
                  <a:cubicBezTo>
                    <a:pt x="0" y="3942"/>
                    <a:pt x="3" y="3983"/>
                    <a:pt x="18" y="4018"/>
                  </a:cubicBezTo>
                  <a:cubicBezTo>
                    <a:pt x="32" y="4049"/>
                    <a:pt x="66" y="4087"/>
                    <a:pt x="102" y="4097"/>
                  </a:cubicBezTo>
                  <a:cubicBezTo>
                    <a:pt x="133" y="4104"/>
                    <a:pt x="160" y="4108"/>
                    <a:pt x="191" y="4111"/>
                  </a:cubicBezTo>
                  <a:cubicBezTo>
                    <a:pt x="227" y="4112"/>
                    <a:pt x="262" y="4114"/>
                    <a:pt x="298" y="4114"/>
                  </a:cubicBezTo>
                  <a:cubicBezTo>
                    <a:pt x="370" y="4114"/>
                    <a:pt x="443" y="4112"/>
                    <a:pt x="515" y="4108"/>
                  </a:cubicBezTo>
                  <a:cubicBezTo>
                    <a:pt x="665" y="4104"/>
                    <a:pt x="813" y="4084"/>
                    <a:pt x="961" y="4061"/>
                  </a:cubicBezTo>
                  <a:cubicBezTo>
                    <a:pt x="1241" y="4013"/>
                    <a:pt x="1514" y="3933"/>
                    <a:pt x="1783" y="3838"/>
                  </a:cubicBezTo>
                  <a:cubicBezTo>
                    <a:pt x="2311" y="3647"/>
                    <a:pt x="2810" y="3374"/>
                    <a:pt x="3298" y="3098"/>
                  </a:cubicBezTo>
                  <a:cubicBezTo>
                    <a:pt x="3547" y="2956"/>
                    <a:pt x="3798" y="2814"/>
                    <a:pt x="4048" y="2673"/>
                  </a:cubicBezTo>
                  <a:cubicBezTo>
                    <a:pt x="4311" y="2524"/>
                    <a:pt x="4579" y="2389"/>
                    <a:pt x="4846" y="2250"/>
                  </a:cubicBezTo>
                  <a:cubicBezTo>
                    <a:pt x="5440" y="1938"/>
                    <a:pt x="6030" y="1625"/>
                    <a:pt x="6638" y="1340"/>
                  </a:cubicBezTo>
                  <a:cubicBezTo>
                    <a:pt x="6913" y="1211"/>
                    <a:pt x="7198" y="1092"/>
                    <a:pt x="7489" y="1003"/>
                  </a:cubicBezTo>
                  <a:lnTo>
                    <a:pt x="7488" y="1003"/>
                  </a:lnTo>
                  <a:cubicBezTo>
                    <a:pt x="8025" y="843"/>
                    <a:pt x="8584" y="773"/>
                    <a:pt x="9131" y="661"/>
                  </a:cubicBezTo>
                  <a:cubicBezTo>
                    <a:pt x="9397" y="607"/>
                    <a:pt x="9658" y="539"/>
                    <a:pt x="9914" y="451"/>
                  </a:cubicBezTo>
                  <a:cubicBezTo>
                    <a:pt x="10172" y="362"/>
                    <a:pt x="10418" y="242"/>
                    <a:pt x="10648" y="92"/>
                  </a:cubicBezTo>
                  <a:cubicBezTo>
                    <a:pt x="10671" y="77"/>
                    <a:pt x="10671" y="39"/>
                    <a:pt x="10655" y="19"/>
                  </a:cubicBezTo>
                  <a:cubicBezTo>
                    <a:pt x="10645" y="6"/>
                    <a:pt x="10632" y="0"/>
                    <a:pt x="10617" y="0"/>
                  </a:cubicBezTo>
                  <a:cubicBezTo>
                    <a:pt x="10616" y="0"/>
                    <a:pt x="10615" y="0"/>
                    <a:pt x="10613" y="0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5" name="Google Shape;3025;p11"/>
            <p:cNvSpPr/>
            <p:nvPr/>
          </p:nvSpPr>
          <p:spPr>
            <a:xfrm rot="-3917594">
              <a:off x="8859841" y="3427686"/>
              <a:ext cx="222482" cy="71535"/>
            </a:xfrm>
            <a:custGeom>
              <a:avLst/>
              <a:gdLst/>
              <a:ahLst/>
              <a:cxnLst/>
              <a:rect l="l" t="t" r="r" b="b"/>
              <a:pathLst>
                <a:path w="5225" h="1680" extrusionOk="0">
                  <a:moveTo>
                    <a:pt x="1441" y="341"/>
                  </a:moveTo>
                  <a:cubicBezTo>
                    <a:pt x="1445" y="342"/>
                    <a:pt x="1454" y="343"/>
                    <a:pt x="1458" y="343"/>
                  </a:cubicBezTo>
                  <a:cubicBezTo>
                    <a:pt x="1454" y="342"/>
                    <a:pt x="1448" y="341"/>
                    <a:pt x="1441" y="341"/>
                  </a:cubicBezTo>
                  <a:close/>
                  <a:moveTo>
                    <a:pt x="4733" y="1477"/>
                  </a:moveTo>
                  <a:cubicBezTo>
                    <a:pt x="4735" y="1477"/>
                    <a:pt x="4737" y="1477"/>
                    <a:pt x="4738" y="1477"/>
                  </a:cubicBezTo>
                  <a:lnTo>
                    <a:pt x="4738" y="1477"/>
                  </a:lnTo>
                  <a:cubicBezTo>
                    <a:pt x="4738" y="1477"/>
                    <a:pt x="4738" y="1477"/>
                    <a:pt x="4737" y="1477"/>
                  </a:cubicBezTo>
                  <a:close/>
                  <a:moveTo>
                    <a:pt x="4738" y="1477"/>
                  </a:moveTo>
                  <a:cubicBezTo>
                    <a:pt x="4740" y="1477"/>
                    <a:pt x="4742" y="1478"/>
                    <a:pt x="4745" y="1478"/>
                  </a:cubicBezTo>
                  <a:cubicBezTo>
                    <a:pt x="4742" y="1477"/>
                    <a:pt x="4740" y="1477"/>
                    <a:pt x="4738" y="1477"/>
                  </a:cubicBezTo>
                  <a:close/>
                  <a:moveTo>
                    <a:pt x="4745" y="1480"/>
                  </a:moveTo>
                  <a:cubicBezTo>
                    <a:pt x="4745" y="1480"/>
                    <a:pt x="4746" y="1480"/>
                    <a:pt x="4747" y="1480"/>
                  </a:cubicBezTo>
                  <a:lnTo>
                    <a:pt x="4747" y="1480"/>
                  </a:lnTo>
                  <a:cubicBezTo>
                    <a:pt x="4746" y="1480"/>
                    <a:pt x="4745" y="1480"/>
                    <a:pt x="4745" y="1480"/>
                  </a:cubicBezTo>
                  <a:close/>
                  <a:moveTo>
                    <a:pt x="703" y="0"/>
                  </a:moveTo>
                  <a:cubicBezTo>
                    <a:pt x="499" y="0"/>
                    <a:pt x="293" y="26"/>
                    <a:pt x="97" y="79"/>
                  </a:cubicBezTo>
                  <a:cubicBezTo>
                    <a:pt x="68" y="86"/>
                    <a:pt x="44" y="98"/>
                    <a:pt x="26" y="122"/>
                  </a:cubicBezTo>
                  <a:cubicBezTo>
                    <a:pt x="8" y="147"/>
                    <a:pt x="0" y="177"/>
                    <a:pt x="6" y="206"/>
                  </a:cubicBezTo>
                  <a:cubicBezTo>
                    <a:pt x="14" y="255"/>
                    <a:pt x="61" y="297"/>
                    <a:pt x="112" y="297"/>
                  </a:cubicBezTo>
                  <a:cubicBezTo>
                    <a:pt x="119" y="297"/>
                    <a:pt x="126" y="296"/>
                    <a:pt x="133" y="295"/>
                  </a:cubicBezTo>
                  <a:cubicBezTo>
                    <a:pt x="283" y="262"/>
                    <a:pt x="436" y="243"/>
                    <a:pt x="592" y="237"/>
                  </a:cubicBezTo>
                  <a:cubicBezTo>
                    <a:pt x="607" y="237"/>
                    <a:pt x="621" y="237"/>
                    <a:pt x="635" y="237"/>
                  </a:cubicBezTo>
                  <a:cubicBezTo>
                    <a:pt x="905" y="237"/>
                    <a:pt x="1173" y="275"/>
                    <a:pt x="1437" y="338"/>
                  </a:cubicBezTo>
                  <a:cubicBezTo>
                    <a:pt x="2087" y="501"/>
                    <a:pt x="2696" y="794"/>
                    <a:pt x="3302" y="1070"/>
                  </a:cubicBezTo>
                  <a:cubicBezTo>
                    <a:pt x="3891" y="1339"/>
                    <a:pt x="4500" y="1612"/>
                    <a:pt x="5150" y="1679"/>
                  </a:cubicBezTo>
                  <a:cubicBezTo>
                    <a:pt x="5152" y="1679"/>
                    <a:pt x="5155" y="1680"/>
                    <a:pt x="5157" y="1680"/>
                  </a:cubicBezTo>
                  <a:cubicBezTo>
                    <a:pt x="5189" y="1680"/>
                    <a:pt x="5217" y="1655"/>
                    <a:pt x="5220" y="1622"/>
                  </a:cubicBezTo>
                  <a:cubicBezTo>
                    <a:pt x="5224" y="1587"/>
                    <a:pt x="5198" y="1556"/>
                    <a:pt x="5162" y="1551"/>
                  </a:cubicBezTo>
                  <a:cubicBezTo>
                    <a:pt x="5021" y="1537"/>
                    <a:pt x="4882" y="1513"/>
                    <a:pt x="4747" y="1480"/>
                  </a:cubicBezTo>
                  <a:lnTo>
                    <a:pt x="4747" y="1480"/>
                  </a:lnTo>
                  <a:cubicBezTo>
                    <a:pt x="4747" y="1480"/>
                    <a:pt x="4747" y="1481"/>
                    <a:pt x="4747" y="1482"/>
                  </a:cubicBezTo>
                  <a:cubicBezTo>
                    <a:pt x="4745" y="1480"/>
                    <a:pt x="4740" y="1480"/>
                    <a:pt x="4736" y="1478"/>
                  </a:cubicBezTo>
                  <a:cubicBezTo>
                    <a:pt x="4733" y="1478"/>
                    <a:pt x="4732" y="1478"/>
                    <a:pt x="4732" y="1477"/>
                  </a:cubicBezTo>
                  <a:lnTo>
                    <a:pt x="4733" y="1477"/>
                  </a:lnTo>
                  <a:cubicBezTo>
                    <a:pt x="4347" y="1378"/>
                    <a:pt x="3979" y="1225"/>
                    <a:pt x="3618" y="1054"/>
                  </a:cubicBezTo>
                  <a:cubicBezTo>
                    <a:pt x="3228" y="872"/>
                    <a:pt x="2844" y="667"/>
                    <a:pt x="2451" y="484"/>
                  </a:cubicBezTo>
                  <a:cubicBezTo>
                    <a:pt x="2073" y="308"/>
                    <a:pt x="1687" y="154"/>
                    <a:pt x="1277" y="63"/>
                  </a:cubicBezTo>
                  <a:cubicBezTo>
                    <a:pt x="1089" y="22"/>
                    <a:pt x="897" y="0"/>
                    <a:pt x="703" y="0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6" name="Google Shape;3026;p11"/>
            <p:cNvSpPr/>
            <p:nvPr/>
          </p:nvSpPr>
          <p:spPr>
            <a:xfrm rot="-3917594">
              <a:off x="8914822" y="3525787"/>
              <a:ext cx="181009" cy="159847"/>
            </a:xfrm>
            <a:custGeom>
              <a:avLst/>
              <a:gdLst/>
              <a:ahLst/>
              <a:cxnLst/>
              <a:rect l="l" t="t" r="r" b="b"/>
              <a:pathLst>
                <a:path w="4251" h="3754" extrusionOk="0">
                  <a:moveTo>
                    <a:pt x="206" y="313"/>
                  </a:moveTo>
                  <a:cubicBezTo>
                    <a:pt x="203" y="315"/>
                    <a:pt x="200" y="315"/>
                    <a:pt x="197" y="316"/>
                  </a:cubicBezTo>
                  <a:cubicBezTo>
                    <a:pt x="200" y="315"/>
                    <a:pt x="202" y="313"/>
                    <a:pt x="206" y="313"/>
                  </a:cubicBezTo>
                  <a:close/>
                  <a:moveTo>
                    <a:pt x="880" y="321"/>
                  </a:moveTo>
                  <a:cubicBezTo>
                    <a:pt x="881" y="321"/>
                    <a:pt x="882" y="321"/>
                    <a:pt x="883" y="321"/>
                  </a:cubicBezTo>
                  <a:lnTo>
                    <a:pt x="883" y="321"/>
                  </a:lnTo>
                  <a:cubicBezTo>
                    <a:pt x="882" y="321"/>
                    <a:pt x="881" y="321"/>
                    <a:pt x="880" y="321"/>
                  </a:cubicBezTo>
                  <a:close/>
                  <a:moveTo>
                    <a:pt x="3222" y="2123"/>
                  </a:moveTo>
                  <a:lnTo>
                    <a:pt x="3222" y="2123"/>
                  </a:lnTo>
                  <a:cubicBezTo>
                    <a:pt x="3225" y="2127"/>
                    <a:pt x="3226" y="2132"/>
                    <a:pt x="3231" y="2138"/>
                  </a:cubicBezTo>
                  <a:cubicBezTo>
                    <a:pt x="3228" y="2132"/>
                    <a:pt x="3225" y="2127"/>
                    <a:pt x="3222" y="2123"/>
                  </a:cubicBezTo>
                  <a:close/>
                  <a:moveTo>
                    <a:pt x="592" y="0"/>
                  </a:moveTo>
                  <a:cubicBezTo>
                    <a:pt x="408" y="5"/>
                    <a:pt x="226" y="42"/>
                    <a:pt x="68" y="134"/>
                  </a:cubicBezTo>
                  <a:cubicBezTo>
                    <a:pt x="42" y="148"/>
                    <a:pt x="22" y="164"/>
                    <a:pt x="12" y="193"/>
                  </a:cubicBezTo>
                  <a:cubicBezTo>
                    <a:pt x="1" y="220"/>
                    <a:pt x="3" y="250"/>
                    <a:pt x="13" y="275"/>
                  </a:cubicBezTo>
                  <a:cubicBezTo>
                    <a:pt x="25" y="300"/>
                    <a:pt x="46" y="322"/>
                    <a:pt x="72" y="331"/>
                  </a:cubicBezTo>
                  <a:cubicBezTo>
                    <a:pt x="85" y="336"/>
                    <a:pt x="98" y="338"/>
                    <a:pt x="111" y="338"/>
                  </a:cubicBezTo>
                  <a:cubicBezTo>
                    <a:pt x="126" y="338"/>
                    <a:pt x="141" y="335"/>
                    <a:pt x="157" y="329"/>
                  </a:cubicBezTo>
                  <a:cubicBezTo>
                    <a:pt x="164" y="325"/>
                    <a:pt x="173" y="322"/>
                    <a:pt x="183" y="321"/>
                  </a:cubicBezTo>
                  <a:cubicBezTo>
                    <a:pt x="278" y="292"/>
                    <a:pt x="374" y="277"/>
                    <a:pt x="472" y="272"/>
                  </a:cubicBezTo>
                  <a:cubicBezTo>
                    <a:pt x="610" y="272"/>
                    <a:pt x="745" y="289"/>
                    <a:pt x="877" y="321"/>
                  </a:cubicBezTo>
                  <a:cubicBezTo>
                    <a:pt x="879" y="321"/>
                    <a:pt x="882" y="322"/>
                    <a:pt x="885" y="322"/>
                  </a:cubicBezTo>
                  <a:lnTo>
                    <a:pt x="885" y="322"/>
                  </a:lnTo>
                  <a:cubicBezTo>
                    <a:pt x="1179" y="398"/>
                    <a:pt x="1457" y="527"/>
                    <a:pt x="1723" y="675"/>
                  </a:cubicBezTo>
                  <a:cubicBezTo>
                    <a:pt x="1713" y="668"/>
                    <a:pt x="1701" y="662"/>
                    <a:pt x="1691" y="655"/>
                  </a:cubicBezTo>
                  <a:lnTo>
                    <a:pt x="1691" y="655"/>
                  </a:lnTo>
                  <a:cubicBezTo>
                    <a:pt x="1997" y="828"/>
                    <a:pt x="2294" y="1024"/>
                    <a:pt x="2553" y="1264"/>
                  </a:cubicBezTo>
                  <a:lnTo>
                    <a:pt x="2547" y="1258"/>
                  </a:lnTo>
                  <a:lnTo>
                    <a:pt x="2547" y="1258"/>
                  </a:lnTo>
                  <a:cubicBezTo>
                    <a:pt x="2682" y="1391"/>
                    <a:pt x="2806" y="1529"/>
                    <a:pt x="2921" y="1675"/>
                  </a:cubicBezTo>
                  <a:cubicBezTo>
                    <a:pt x="3030" y="1817"/>
                    <a:pt x="3130" y="1967"/>
                    <a:pt x="3224" y="2119"/>
                  </a:cubicBezTo>
                  <a:cubicBezTo>
                    <a:pt x="3297" y="2239"/>
                    <a:pt x="3367" y="2359"/>
                    <a:pt x="3438" y="2479"/>
                  </a:cubicBezTo>
                  <a:cubicBezTo>
                    <a:pt x="3515" y="2614"/>
                    <a:pt x="3587" y="2751"/>
                    <a:pt x="3656" y="2889"/>
                  </a:cubicBezTo>
                  <a:cubicBezTo>
                    <a:pt x="3800" y="3164"/>
                    <a:pt x="3942" y="3440"/>
                    <a:pt x="4097" y="3709"/>
                  </a:cubicBezTo>
                  <a:cubicBezTo>
                    <a:pt x="4111" y="3735"/>
                    <a:pt x="4137" y="3753"/>
                    <a:pt x="4166" y="3753"/>
                  </a:cubicBezTo>
                  <a:cubicBezTo>
                    <a:pt x="4175" y="3753"/>
                    <a:pt x="4184" y="3751"/>
                    <a:pt x="4193" y="3748"/>
                  </a:cubicBezTo>
                  <a:cubicBezTo>
                    <a:pt x="4228" y="3733"/>
                    <a:pt x="4251" y="3686"/>
                    <a:pt x="4230" y="3650"/>
                  </a:cubicBezTo>
                  <a:cubicBezTo>
                    <a:pt x="4098" y="3420"/>
                    <a:pt x="3978" y="3182"/>
                    <a:pt x="3860" y="2945"/>
                  </a:cubicBezTo>
                  <a:cubicBezTo>
                    <a:pt x="3741" y="2708"/>
                    <a:pt x="3630" y="2469"/>
                    <a:pt x="3508" y="2234"/>
                  </a:cubicBezTo>
                  <a:cubicBezTo>
                    <a:pt x="3387" y="2004"/>
                    <a:pt x="3257" y="1780"/>
                    <a:pt x="3107" y="1566"/>
                  </a:cubicBezTo>
                  <a:cubicBezTo>
                    <a:pt x="2958" y="1349"/>
                    <a:pt x="2785" y="1148"/>
                    <a:pt x="2593" y="967"/>
                  </a:cubicBezTo>
                  <a:cubicBezTo>
                    <a:pt x="2431" y="810"/>
                    <a:pt x="2248" y="672"/>
                    <a:pt x="2062" y="546"/>
                  </a:cubicBezTo>
                  <a:cubicBezTo>
                    <a:pt x="1859" y="410"/>
                    <a:pt x="1644" y="292"/>
                    <a:pt x="1421" y="194"/>
                  </a:cubicBezTo>
                  <a:cubicBezTo>
                    <a:pt x="1203" y="99"/>
                    <a:pt x="966" y="30"/>
                    <a:pt x="726" y="7"/>
                  </a:cubicBezTo>
                  <a:cubicBezTo>
                    <a:pt x="681" y="5"/>
                    <a:pt x="637" y="0"/>
                    <a:pt x="592" y="0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7" name="Google Shape;3027;p11"/>
            <p:cNvSpPr/>
            <p:nvPr/>
          </p:nvSpPr>
          <p:spPr>
            <a:xfrm rot="-3917594">
              <a:off x="8972881" y="3564729"/>
              <a:ext cx="29849" cy="120119"/>
            </a:xfrm>
            <a:custGeom>
              <a:avLst/>
              <a:gdLst/>
              <a:ahLst/>
              <a:cxnLst/>
              <a:rect l="l" t="t" r="r" b="b"/>
              <a:pathLst>
                <a:path w="701" h="2821" extrusionOk="0">
                  <a:moveTo>
                    <a:pt x="290" y="2721"/>
                  </a:moveTo>
                  <a:cubicBezTo>
                    <a:pt x="290" y="2721"/>
                    <a:pt x="290" y="2722"/>
                    <a:pt x="290" y="2723"/>
                  </a:cubicBezTo>
                  <a:lnTo>
                    <a:pt x="290" y="2723"/>
                  </a:lnTo>
                  <a:cubicBezTo>
                    <a:pt x="290" y="2722"/>
                    <a:pt x="290" y="2721"/>
                    <a:pt x="290" y="2721"/>
                  </a:cubicBezTo>
                  <a:close/>
                  <a:moveTo>
                    <a:pt x="290" y="2723"/>
                  </a:moveTo>
                  <a:cubicBezTo>
                    <a:pt x="290" y="2723"/>
                    <a:pt x="291" y="2724"/>
                    <a:pt x="291" y="2724"/>
                  </a:cubicBezTo>
                  <a:lnTo>
                    <a:pt x="291" y="2724"/>
                  </a:lnTo>
                  <a:cubicBezTo>
                    <a:pt x="291" y="2724"/>
                    <a:pt x="290" y="2723"/>
                    <a:pt x="290" y="2723"/>
                  </a:cubicBezTo>
                  <a:close/>
                  <a:moveTo>
                    <a:pt x="135" y="0"/>
                  </a:moveTo>
                  <a:cubicBezTo>
                    <a:pt x="111" y="0"/>
                    <a:pt x="85" y="9"/>
                    <a:pt x="64" y="26"/>
                  </a:cubicBezTo>
                  <a:cubicBezTo>
                    <a:pt x="11" y="69"/>
                    <a:pt x="1" y="151"/>
                    <a:pt x="44" y="203"/>
                  </a:cubicBezTo>
                  <a:cubicBezTo>
                    <a:pt x="130" y="305"/>
                    <a:pt x="212" y="411"/>
                    <a:pt x="287" y="526"/>
                  </a:cubicBezTo>
                  <a:cubicBezTo>
                    <a:pt x="354" y="641"/>
                    <a:pt x="410" y="760"/>
                    <a:pt x="452" y="888"/>
                  </a:cubicBezTo>
                  <a:cubicBezTo>
                    <a:pt x="478" y="986"/>
                    <a:pt x="496" y="1085"/>
                    <a:pt x="502" y="1187"/>
                  </a:cubicBezTo>
                  <a:cubicBezTo>
                    <a:pt x="502" y="1269"/>
                    <a:pt x="491" y="1345"/>
                    <a:pt x="475" y="1424"/>
                  </a:cubicBezTo>
                  <a:cubicBezTo>
                    <a:pt x="413" y="1661"/>
                    <a:pt x="308" y="1883"/>
                    <a:pt x="226" y="2113"/>
                  </a:cubicBezTo>
                  <a:cubicBezTo>
                    <a:pt x="189" y="2221"/>
                    <a:pt x="162" y="2331"/>
                    <a:pt x="152" y="2442"/>
                  </a:cubicBezTo>
                  <a:cubicBezTo>
                    <a:pt x="146" y="2494"/>
                    <a:pt x="147" y="2548"/>
                    <a:pt x="152" y="2600"/>
                  </a:cubicBezTo>
                  <a:cubicBezTo>
                    <a:pt x="155" y="2665"/>
                    <a:pt x="172" y="2726"/>
                    <a:pt x="191" y="2787"/>
                  </a:cubicBezTo>
                  <a:cubicBezTo>
                    <a:pt x="199" y="2809"/>
                    <a:pt x="222" y="2821"/>
                    <a:pt x="244" y="2821"/>
                  </a:cubicBezTo>
                  <a:cubicBezTo>
                    <a:pt x="252" y="2821"/>
                    <a:pt x="261" y="2819"/>
                    <a:pt x="268" y="2816"/>
                  </a:cubicBezTo>
                  <a:cubicBezTo>
                    <a:pt x="298" y="2801"/>
                    <a:pt x="305" y="2768"/>
                    <a:pt x="297" y="2741"/>
                  </a:cubicBezTo>
                  <a:cubicBezTo>
                    <a:pt x="296" y="2735"/>
                    <a:pt x="293" y="2729"/>
                    <a:pt x="291" y="2724"/>
                  </a:cubicBezTo>
                  <a:lnTo>
                    <a:pt x="291" y="2724"/>
                  </a:lnTo>
                  <a:cubicBezTo>
                    <a:pt x="291" y="2725"/>
                    <a:pt x="291" y="2726"/>
                    <a:pt x="291" y="2726"/>
                  </a:cubicBezTo>
                  <a:cubicBezTo>
                    <a:pt x="275" y="2669"/>
                    <a:pt x="267" y="2613"/>
                    <a:pt x="262" y="2556"/>
                  </a:cubicBezTo>
                  <a:lnTo>
                    <a:pt x="262" y="2571"/>
                  </a:lnTo>
                  <a:cubicBezTo>
                    <a:pt x="261" y="2485"/>
                    <a:pt x="274" y="2405"/>
                    <a:pt x="294" y="2321"/>
                  </a:cubicBezTo>
                  <a:cubicBezTo>
                    <a:pt x="344" y="2139"/>
                    <a:pt x="430" y="1970"/>
                    <a:pt x="511" y="1799"/>
                  </a:cubicBezTo>
                  <a:cubicBezTo>
                    <a:pt x="596" y="1619"/>
                    <a:pt x="669" y="1434"/>
                    <a:pt x="690" y="1234"/>
                  </a:cubicBezTo>
                  <a:cubicBezTo>
                    <a:pt x="700" y="1138"/>
                    <a:pt x="693" y="1039"/>
                    <a:pt x="682" y="944"/>
                  </a:cubicBezTo>
                  <a:cubicBezTo>
                    <a:pt x="667" y="833"/>
                    <a:pt x="634" y="726"/>
                    <a:pt x="598" y="621"/>
                  </a:cubicBezTo>
                  <a:cubicBezTo>
                    <a:pt x="561" y="516"/>
                    <a:pt x="509" y="415"/>
                    <a:pt x="448" y="319"/>
                  </a:cubicBezTo>
                  <a:cubicBezTo>
                    <a:pt x="389" y="223"/>
                    <a:pt x="320" y="131"/>
                    <a:pt x="241" y="49"/>
                  </a:cubicBezTo>
                  <a:cubicBezTo>
                    <a:pt x="218" y="23"/>
                    <a:pt x="191" y="6"/>
                    <a:pt x="155" y="2"/>
                  </a:cubicBezTo>
                  <a:cubicBezTo>
                    <a:pt x="150" y="2"/>
                    <a:pt x="146" y="0"/>
                    <a:pt x="140" y="0"/>
                  </a:cubicBezTo>
                  <a:cubicBezTo>
                    <a:pt x="138" y="0"/>
                    <a:pt x="137" y="0"/>
                    <a:pt x="135" y="0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8" name="Google Shape;3028;p11"/>
            <p:cNvSpPr/>
            <p:nvPr/>
          </p:nvSpPr>
          <p:spPr>
            <a:xfrm rot="-3917594">
              <a:off x="7926075" y="3332056"/>
              <a:ext cx="83372" cy="79072"/>
            </a:xfrm>
            <a:custGeom>
              <a:avLst/>
              <a:gdLst/>
              <a:ahLst/>
              <a:cxnLst/>
              <a:rect l="l" t="t" r="r" b="b"/>
              <a:pathLst>
                <a:path w="1958" h="1857" extrusionOk="0">
                  <a:moveTo>
                    <a:pt x="64" y="1"/>
                  </a:moveTo>
                  <a:cubicBezTo>
                    <a:pt x="48" y="1"/>
                    <a:pt x="36" y="4"/>
                    <a:pt x="28" y="11"/>
                  </a:cubicBezTo>
                  <a:cubicBezTo>
                    <a:pt x="5" y="30"/>
                    <a:pt x="0" y="61"/>
                    <a:pt x="16" y="84"/>
                  </a:cubicBezTo>
                  <a:cubicBezTo>
                    <a:pt x="200" y="369"/>
                    <a:pt x="466" y="586"/>
                    <a:pt x="737" y="784"/>
                  </a:cubicBezTo>
                  <a:cubicBezTo>
                    <a:pt x="1011" y="982"/>
                    <a:pt x="1297" y="1173"/>
                    <a:pt x="1536" y="1414"/>
                  </a:cubicBezTo>
                  <a:lnTo>
                    <a:pt x="1521" y="1400"/>
                  </a:lnTo>
                  <a:lnTo>
                    <a:pt x="1521" y="1400"/>
                  </a:lnTo>
                  <a:cubicBezTo>
                    <a:pt x="1572" y="1450"/>
                    <a:pt x="1616" y="1505"/>
                    <a:pt x="1661" y="1561"/>
                  </a:cubicBezTo>
                  <a:cubicBezTo>
                    <a:pt x="1704" y="1615"/>
                    <a:pt x="1744" y="1676"/>
                    <a:pt x="1778" y="1736"/>
                  </a:cubicBezTo>
                  <a:lnTo>
                    <a:pt x="1778" y="1735"/>
                  </a:lnTo>
                  <a:cubicBezTo>
                    <a:pt x="1793" y="1762"/>
                    <a:pt x="1807" y="1789"/>
                    <a:pt x="1819" y="1815"/>
                  </a:cubicBezTo>
                  <a:cubicBezTo>
                    <a:pt x="1829" y="1832"/>
                    <a:pt x="1837" y="1844"/>
                    <a:pt x="1855" y="1851"/>
                  </a:cubicBezTo>
                  <a:cubicBezTo>
                    <a:pt x="1863" y="1855"/>
                    <a:pt x="1872" y="1856"/>
                    <a:pt x="1881" y="1856"/>
                  </a:cubicBezTo>
                  <a:cubicBezTo>
                    <a:pt x="1890" y="1856"/>
                    <a:pt x="1899" y="1855"/>
                    <a:pt x="1908" y="1851"/>
                  </a:cubicBezTo>
                  <a:cubicBezTo>
                    <a:pt x="1944" y="1837"/>
                    <a:pt x="1958" y="1799"/>
                    <a:pt x="1945" y="1763"/>
                  </a:cubicBezTo>
                  <a:cubicBezTo>
                    <a:pt x="1886" y="1598"/>
                    <a:pt x="1787" y="1450"/>
                    <a:pt x="1671" y="1322"/>
                  </a:cubicBezTo>
                  <a:cubicBezTo>
                    <a:pt x="1543" y="1182"/>
                    <a:pt x="1394" y="1067"/>
                    <a:pt x="1240" y="959"/>
                  </a:cubicBezTo>
                  <a:cubicBezTo>
                    <a:pt x="1162" y="906"/>
                    <a:pt x="1085" y="856"/>
                    <a:pt x="1006" y="802"/>
                  </a:cubicBezTo>
                  <a:cubicBezTo>
                    <a:pt x="920" y="745"/>
                    <a:pt x="833" y="688"/>
                    <a:pt x="750" y="630"/>
                  </a:cubicBezTo>
                  <a:cubicBezTo>
                    <a:pt x="592" y="522"/>
                    <a:pt x="443" y="407"/>
                    <a:pt x="308" y="274"/>
                  </a:cubicBezTo>
                  <a:cubicBezTo>
                    <a:pt x="270" y="234"/>
                    <a:pt x="234" y="195"/>
                    <a:pt x="200" y="153"/>
                  </a:cubicBezTo>
                  <a:cubicBezTo>
                    <a:pt x="166" y="112"/>
                    <a:pt x="134" y="66"/>
                    <a:pt x="105" y="20"/>
                  </a:cubicBezTo>
                  <a:cubicBezTo>
                    <a:pt x="97" y="5"/>
                    <a:pt x="79" y="1"/>
                    <a:pt x="64" y="1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9" name="Google Shape;3029;p11"/>
            <p:cNvSpPr/>
            <p:nvPr/>
          </p:nvSpPr>
          <p:spPr>
            <a:xfrm rot="-3917594">
              <a:off x="8033199" y="3402278"/>
              <a:ext cx="106877" cy="56632"/>
            </a:xfrm>
            <a:custGeom>
              <a:avLst/>
              <a:gdLst/>
              <a:ahLst/>
              <a:cxnLst/>
              <a:rect l="l" t="t" r="r" b="b"/>
              <a:pathLst>
                <a:path w="2510" h="1330" extrusionOk="0">
                  <a:moveTo>
                    <a:pt x="62" y="0"/>
                  </a:moveTo>
                  <a:cubicBezTo>
                    <a:pt x="44" y="2"/>
                    <a:pt x="29" y="9"/>
                    <a:pt x="18" y="22"/>
                  </a:cubicBezTo>
                  <a:cubicBezTo>
                    <a:pt x="1" y="45"/>
                    <a:pt x="6" y="78"/>
                    <a:pt x="28" y="95"/>
                  </a:cubicBezTo>
                  <a:cubicBezTo>
                    <a:pt x="210" y="250"/>
                    <a:pt x="400" y="395"/>
                    <a:pt x="598" y="530"/>
                  </a:cubicBezTo>
                  <a:cubicBezTo>
                    <a:pt x="776" y="649"/>
                    <a:pt x="962" y="756"/>
                    <a:pt x="1153" y="853"/>
                  </a:cubicBezTo>
                  <a:cubicBezTo>
                    <a:pt x="1553" y="1052"/>
                    <a:pt x="1974" y="1204"/>
                    <a:pt x="2401" y="1329"/>
                  </a:cubicBezTo>
                  <a:cubicBezTo>
                    <a:pt x="2404" y="1329"/>
                    <a:pt x="2408" y="1329"/>
                    <a:pt x="2412" y="1329"/>
                  </a:cubicBezTo>
                  <a:cubicBezTo>
                    <a:pt x="2425" y="1329"/>
                    <a:pt x="2437" y="1327"/>
                    <a:pt x="2450" y="1323"/>
                  </a:cubicBezTo>
                  <a:cubicBezTo>
                    <a:pt x="2471" y="1314"/>
                    <a:pt x="2490" y="1299"/>
                    <a:pt x="2500" y="1277"/>
                  </a:cubicBezTo>
                  <a:cubicBezTo>
                    <a:pt x="2510" y="1255"/>
                    <a:pt x="2510" y="1228"/>
                    <a:pt x="2500" y="1207"/>
                  </a:cubicBezTo>
                  <a:cubicBezTo>
                    <a:pt x="2493" y="1187"/>
                    <a:pt x="2473" y="1164"/>
                    <a:pt x="2452" y="1156"/>
                  </a:cubicBezTo>
                  <a:cubicBezTo>
                    <a:pt x="2146" y="1057"/>
                    <a:pt x="1835" y="971"/>
                    <a:pt x="1532" y="863"/>
                  </a:cubicBezTo>
                  <a:cubicBezTo>
                    <a:pt x="1394" y="813"/>
                    <a:pt x="1259" y="757"/>
                    <a:pt x="1128" y="695"/>
                  </a:cubicBezTo>
                  <a:cubicBezTo>
                    <a:pt x="993" y="632"/>
                    <a:pt x="862" y="559"/>
                    <a:pt x="736" y="483"/>
                  </a:cubicBezTo>
                  <a:lnTo>
                    <a:pt x="736" y="483"/>
                  </a:lnTo>
                  <a:cubicBezTo>
                    <a:pt x="740" y="484"/>
                    <a:pt x="746" y="488"/>
                    <a:pt x="749" y="490"/>
                  </a:cubicBezTo>
                  <a:cubicBezTo>
                    <a:pt x="519" y="348"/>
                    <a:pt x="302" y="187"/>
                    <a:pt x="94" y="13"/>
                  </a:cubicBezTo>
                  <a:cubicBezTo>
                    <a:pt x="85" y="6"/>
                    <a:pt x="72" y="0"/>
                    <a:pt x="62" y="0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0" name="Google Shape;3030;p11"/>
            <p:cNvSpPr/>
            <p:nvPr/>
          </p:nvSpPr>
          <p:spPr>
            <a:xfrm rot="-3917594">
              <a:off x="8079374" y="3433108"/>
              <a:ext cx="63402" cy="35129"/>
            </a:xfrm>
            <a:custGeom>
              <a:avLst/>
              <a:gdLst/>
              <a:ahLst/>
              <a:cxnLst/>
              <a:rect l="l" t="t" r="r" b="b"/>
              <a:pathLst>
                <a:path w="1489" h="825" extrusionOk="0">
                  <a:moveTo>
                    <a:pt x="1396" y="0"/>
                  </a:moveTo>
                  <a:cubicBezTo>
                    <a:pt x="1373" y="0"/>
                    <a:pt x="1350" y="12"/>
                    <a:pt x="1332" y="32"/>
                  </a:cubicBezTo>
                  <a:cubicBezTo>
                    <a:pt x="1300" y="69"/>
                    <a:pt x="1264" y="106"/>
                    <a:pt x="1231" y="144"/>
                  </a:cubicBezTo>
                  <a:cubicBezTo>
                    <a:pt x="1191" y="191"/>
                    <a:pt x="1149" y="236"/>
                    <a:pt x="1103" y="279"/>
                  </a:cubicBezTo>
                  <a:cubicBezTo>
                    <a:pt x="1105" y="278"/>
                    <a:pt x="1106" y="277"/>
                    <a:pt x="1107" y="276"/>
                  </a:cubicBezTo>
                  <a:lnTo>
                    <a:pt x="1107" y="276"/>
                  </a:lnTo>
                  <a:cubicBezTo>
                    <a:pt x="1056" y="323"/>
                    <a:pt x="1006" y="367"/>
                    <a:pt x="951" y="408"/>
                  </a:cubicBezTo>
                  <a:cubicBezTo>
                    <a:pt x="892" y="453"/>
                    <a:pt x="829" y="493"/>
                    <a:pt x="764" y="530"/>
                  </a:cubicBezTo>
                  <a:lnTo>
                    <a:pt x="780" y="520"/>
                  </a:lnTo>
                  <a:lnTo>
                    <a:pt x="780" y="520"/>
                  </a:lnTo>
                  <a:cubicBezTo>
                    <a:pt x="714" y="557"/>
                    <a:pt x="648" y="589"/>
                    <a:pt x="579" y="618"/>
                  </a:cubicBezTo>
                  <a:cubicBezTo>
                    <a:pt x="516" y="645"/>
                    <a:pt x="449" y="665"/>
                    <a:pt x="383" y="683"/>
                  </a:cubicBezTo>
                  <a:lnTo>
                    <a:pt x="383" y="683"/>
                  </a:lnTo>
                  <a:cubicBezTo>
                    <a:pt x="383" y="683"/>
                    <a:pt x="384" y="683"/>
                    <a:pt x="384" y="682"/>
                  </a:cubicBezTo>
                  <a:lnTo>
                    <a:pt x="384" y="682"/>
                  </a:lnTo>
                  <a:cubicBezTo>
                    <a:pt x="334" y="695"/>
                    <a:pt x="283" y="704"/>
                    <a:pt x="232" y="711"/>
                  </a:cubicBezTo>
                  <a:cubicBezTo>
                    <a:pt x="184" y="717"/>
                    <a:pt x="138" y="718"/>
                    <a:pt x="91" y="718"/>
                  </a:cubicBezTo>
                  <a:lnTo>
                    <a:pt x="62" y="718"/>
                  </a:lnTo>
                  <a:cubicBezTo>
                    <a:pt x="48" y="718"/>
                    <a:pt x="36" y="718"/>
                    <a:pt x="23" y="730"/>
                  </a:cubicBezTo>
                  <a:cubicBezTo>
                    <a:pt x="12" y="738"/>
                    <a:pt x="3" y="750"/>
                    <a:pt x="3" y="764"/>
                  </a:cubicBezTo>
                  <a:cubicBezTo>
                    <a:pt x="0" y="789"/>
                    <a:pt x="18" y="823"/>
                    <a:pt x="46" y="823"/>
                  </a:cubicBezTo>
                  <a:cubicBezTo>
                    <a:pt x="70" y="824"/>
                    <a:pt x="92" y="824"/>
                    <a:pt x="115" y="824"/>
                  </a:cubicBezTo>
                  <a:cubicBezTo>
                    <a:pt x="147" y="824"/>
                    <a:pt x="179" y="823"/>
                    <a:pt x="212" y="822"/>
                  </a:cubicBezTo>
                  <a:cubicBezTo>
                    <a:pt x="283" y="817"/>
                    <a:pt x="355" y="807"/>
                    <a:pt x="427" y="793"/>
                  </a:cubicBezTo>
                  <a:cubicBezTo>
                    <a:pt x="568" y="766"/>
                    <a:pt x="706" y="718"/>
                    <a:pt x="836" y="659"/>
                  </a:cubicBezTo>
                  <a:cubicBezTo>
                    <a:pt x="901" y="629"/>
                    <a:pt x="963" y="595"/>
                    <a:pt x="1023" y="559"/>
                  </a:cubicBezTo>
                  <a:cubicBezTo>
                    <a:pt x="1088" y="521"/>
                    <a:pt x="1147" y="478"/>
                    <a:pt x="1207" y="431"/>
                  </a:cubicBezTo>
                  <a:cubicBezTo>
                    <a:pt x="1260" y="388"/>
                    <a:pt x="1312" y="338"/>
                    <a:pt x="1359" y="287"/>
                  </a:cubicBezTo>
                  <a:cubicBezTo>
                    <a:pt x="1405" y="237"/>
                    <a:pt x="1440" y="178"/>
                    <a:pt x="1470" y="118"/>
                  </a:cubicBezTo>
                  <a:cubicBezTo>
                    <a:pt x="1488" y="85"/>
                    <a:pt x="1474" y="42"/>
                    <a:pt x="1447" y="19"/>
                  </a:cubicBezTo>
                  <a:cubicBezTo>
                    <a:pt x="1432" y="6"/>
                    <a:pt x="1415" y="0"/>
                    <a:pt x="1396" y="0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1" name="Google Shape;3031;p11"/>
            <p:cNvSpPr/>
            <p:nvPr/>
          </p:nvSpPr>
          <p:spPr>
            <a:xfrm rot="-3917594">
              <a:off x="8005083" y="3366194"/>
              <a:ext cx="63530" cy="120204"/>
            </a:xfrm>
            <a:custGeom>
              <a:avLst/>
              <a:gdLst/>
              <a:ahLst/>
              <a:cxnLst/>
              <a:rect l="l" t="t" r="r" b="b"/>
              <a:pathLst>
                <a:path w="1492" h="2823" extrusionOk="0">
                  <a:moveTo>
                    <a:pt x="1222" y="2207"/>
                  </a:moveTo>
                  <a:cubicBezTo>
                    <a:pt x="1223" y="2212"/>
                    <a:pt x="1224" y="2217"/>
                    <a:pt x="1224" y="2222"/>
                  </a:cubicBezTo>
                  <a:cubicBezTo>
                    <a:pt x="1223" y="2216"/>
                    <a:pt x="1223" y="2212"/>
                    <a:pt x="1222" y="2207"/>
                  </a:cubicBezTo>
                  <a:close/>
                  <a:moveTo>
                    <a:pt x="52" y="0"/>
                  </a:moveTo>
                  <a:cubicBezTo>
                    <a:pt x="43" y="0"/>
                    <a:pt x="34" y="4"/>
                    <a:pt x="27" y="10"/>
                  </a:cubicBezTo>
                  <a:cubicBezTo>
                    <a:pt x="4" y="27"/>
                    <a:pt x="1" y="60"/>
                    <a:pt x="16" y="83"/>
                  </a:cubicBezTo>
                  <a:cubicBezTo>
                    <a:pt x="164" y="291"/>
                    <a:pt x="317" y="495"/>
                    <a:pt x="465" y="704"/>
                  </a:cubicBezTo>
                  <a:cubicBezTo>
                    <a:pt x="602" y="898"/>
                    <a:pt x="735" y="1095"/>
                    <a:pt x="854" y="1303"/>
                  </a:cubicBezTo>
                  <a:lnTo>
                    <a:pt x="854" y="1303"/>
                  </a:lnTo>
                  <a:cubicBezTo>
                    <a:pt x="853" y="1302"/>
                    <a:pt x="853" y="1302"/>
                    <a:pt x="852" y="1301"/>
                  </a:cubicBezTo>
                  <a:lnTo>
                    <a:pt x="852" y="1301"/>
                  </a:lnTo>
                  <a:cubicBezTo>
                    <a:pt x="930" y="1442"/>
                    <a:pt x="1000" y="1581"/>
                    <a:pt x="1061" y="1729"/>
                  </a:cubicBezTo>
                  <a:cubicBezTo>
                    <a:pt x="1125" y="1886"/>
                    <a:pt x="1178" y="2045"/>
                    <a:pt x="1222" y="2209"/>
                  </a:cubicBezTo>
                  <a:lnTo>
                    <a:pt x="1224" y="2223"/>
                  </a:lnTo>
                  <a:lnTo>
                    <a:pt x="1224" y="2223"/>
                  </a:lnTo>
                  <a:cubicBezTo>
                    <a:pt x="1224" y="2223"/>
                    <a:pt x="1224" y="2223"/>
                    <a:pt x="1224" y="2223"/>
                  </a:cubicBezTo>
                  <a:lnTo>
                    <a:pt x="1224" y="2223"/>
                  </a:lnTo>
                  <a:cubicBezTo>
                    <a:pt x="1224" y="2224"/>
                    <a:pt x="1225" y="2224"/>
                    <a:pt x="1225" y="2225"/>
                  </a:cubicBezTo>
                  <a:lnTo>
                    <a:pt x="1225" y="2225"/>
                  </a:lnTo>
                  <a:lnTo>
                    <a:pt x="1224" y="2223"/>
                  </a:lnTo>
                  <a:lnTo>
                    <a:pt x="1224" y="2223"/>
                  </a:lnTo>
                  <a:cubicBezTo>
                    <a:pt x="1225" y="2224"/>
                    <a:pt x="1225" y="2226"/>
                    <a:pt x="1225" y="2227"/>
                  </a:cubicBezTo>
                  <a:lnTo>
                    <a:pt x="1225" y="2227"/>
                  </a:lnTo>
                  <a:cubicBezTo>
                    <a:pt x="1225" y="2226"/>
                    <a:pt x="1225" y="2226"/>
                    <a:pt x="1225" y="2225"/>
                  </a:cubicBezTo>
                  <a:lnTo>
                    <a:pt x="1225" y="2225"/>
                  </a:lnTo>
                  <a:lnTo>
                    <a:pt x="1226" y="2230"/>
                  </a:lnTo>
                  <a:cubicBezTo>
                    <a:pt x="1226" y="2230"/>
                    <a:pt x="1226" y="2229"/>
                    <a:pt x="1226" y="2228"/>
                  </a:cubicBezTo>
                  <a:lnTo>
                    <a:pt x="1226" y="2228"/>
                  </a:lnTo>
                  <a:cubicBezTo>
                    <a:pt x="1267" y="2399"/>
                    <a:pt x="1295" y="2572"/>
                    <a:pt x="1319" y="2747"/>
                  </a:cubicBezTo>
                  <a:cubicBezTo>
                    <a:pt x="1325" y="2789"/>
                    <a:pt x="1361" y="2823"/>
                    <a:pt x="1403" y="2823"/>
                  </a:cubicBezTo>
                  <a:cubicBezTo>
                    <a:pt x="1406" y="2823"/>
                    <a:pt x="1409" y="2823"/>
                    <a:pt x="1413" y="2822"/>
                  </a:cubicBezTo>
                  <a:cubicBezTo>
                    <a:pt x="1460" y="2816"/>
                    <a:pt x="1492" y="2773"/>
                    <a:pt x="1486" y="2729"/>
                  </a:cubicBezTo>
                  <a:cubicBezTo>
                    <a:pt x="1463" y="2464"/>
                    <a:pt x="1405" y="2206"/>
                    <a:pt x="1318" y="1957"/>
                  </a:cubicBezTo>
                  <a:cubicBezTo>
                    <a:pt x="1237" y="1723"/>
                    <a:pt x="1124" y="1502"/>
                    <a:pt x="999" y="1290"/>
                  </a:cubicBezTo>
                  <a:cubicBezTo>
                    <a:pt x="877" y="1081"/>
                    <a:pt x="733" y="883"/>
                    <a:pt x="591" y="689"/>
                  </a:cubicBezTo>
                  <a:cubicBezTo>
                    <a:pt x="427" y="467"/>
                    <a:pt x="261" y="248"/>
                    <a:pt x="98" y="23"/>
                  </a:cubicBezTo>
                  <a:cubicBezTo>
                    <a:pt x="88" y="8"/>
                    <a:pt x="72" y="1"/>
                    <a:pt x="58" y="1"/>
                  </a:cubicBezTo>
                  <a:cubicBezTo>
                    <a:pt x="56" y="1"/>
                    <a:pt x="54" y="0"/>
                    <a:pt x="52" y="0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2" name="Google Shape;3032;p11"/>
            <p:cNvSpPr/>
            <p:nvPr/>
          </p:nvSpPr>
          <p:spPr>
            <a:xfrm rot="-3917594">
              <a:off x="7934308" y="3241049"/>
              <a:ext cx="51607" cy="116159"/>
            </a:xfrm>
            <a:custGeom>
              <a:avLst/>
              <a:gdLst/>
              <a:ahLst/>
              <a:cxnLst/>
              <a:rect l="l" t="t" r="r" b="b"/>
              <a:pathLst>
                <a:path w="1212" h="2728" extrusionOk="0">
                  <a:moveTo>
                    <a:pt x="1147" y="1"/>
                  </a:moveTo>
                  <a:cubicBezTo>
                    <a:pt x="1128" y="1"/>
                    <a:pt x="1112" y="13"/>
                    <a:pt x="1101" y="30"/>
                  </a:cubicBezTo>
                  <a:cubicBezTo>
                    <a:pt x="992" y="221"/>
                    <a:pt x="904" y="422"/>
                    <a:pt x="826" y="629"/>
                  </a:cubicBezTo>
                  <a:cubicBezTo>
                    <a:pt x="749" y="831"/>
                    <a:pt x="684" y="1040"/>
                    <a:pt x="618" y="1248"/>
                  </a:cubicBezTo>
                  <a:cubicBezTo>
                    <a:pt x="552" y="1455"/>
                    <a:pt x="483" y="1659"/>
                    <a:pt x="404" y="1860"/>
                  </a:cubicBezTo>
                  <a:cubicBezTo>
                    <a:pt x="324" y="2066"/>
                    <a:pt x="227" y="2268"/>
                    <a:pt x="113" y="2460"/>
                  </a:cubicBezTo>
                  <a:cubicBezTo>
                    <a:pt x="113" y="2457"/>
                    <a:pt x="114" y="2457"/>
                    <a:pt x="114" y="2456"/>
                  </a:cubicBezTo>
                  <a:lnTo>
                    <a:pt x="114" y="2456"/>
                  </a:lnTo>
                  <a:cubicBezTo>
                    <a:pt x="84" y="2506"/>
                    <a:pt x="51" y="2555"/>
                    <a:pt x="19" y="2605"/>
                  </a:cubicBezTo>
                  <a:cubicBezTo>
                    <a:pt x="8" y="2622"/>
                    <a:pt x="1" y="2640"/>
                    <a:pt x="2" y="2661"/>
                  </a:cubicBezTo>
                  <a:cubicBezTo>
                    <a:pt x="5" y="2680"/>
                    <a:pt x="15" y="2698"/>
                    <a:pt x="31" y="2711"/>
                  </a:cubicBezTo>
                  <a:cubicBezTo>
                    <a:pt x="45" y="2722"/>
                    <a:pt x="61" y="2727"/>
                    <a:pt x="77" y="2727"/>
                  </a:cubicBezTo>
                  <a:cubicBezTo>
                    <a:pt x="100" y="2727"/>
                    <a:pt x="123" y="2717"/>
                    <a:pt x="137" y="2700"/>
                  </a:cubicBezTo>
                  <a:cubicBezTo>
                    <a:pt x="338" y="2454"/>
                    <a:pt x="472" y="2161"/>
                    <a:pt x="575" y="1864"/>
                  </a:cubicBezTo>
                  <a:cubicBezTo>
                    <a:pt x="680" y="1565"/>
                    <a:pt x="753" y="1258"/>
                    <a:pt x="841" y="956"/>
                  </a:cubicBezTo>
                  <a:lnTo>
                    <a:pt x="841" y="956"/>
                  </a:lnTo>
                  <a:cubicBezTo>
                    <a:pt x="841" y="962"/>
                    <a:pt x="839" y="968"/>
                    <a:pt x="838" y="973"/>
                  </a:cubicBezTo>
                  <a:cubicBezTo>
                    <a:pt x="882" y="818"/>
                    <a:pt x="933" y="666"/>
                    <a:pt x="990" y="515"/>
                  </a:cubicBezTo>
                  <a:cubicBezTo>
                    <a:pt x="1048" y="364"/>
                    <a:pt x="1118" y="217"/>
                    <a:pt x="1197" y="76"/>
                  </a:cubicBezTo>
                  <a:cubicBezTo>
                    <a:pt x="1211" y="50"/>
                    <a:pt x="1193" y="15"/>
                    <a:pt x="1170" y="5"/>
                  </a:cubicBezTo>
                  <a:cubicBezTo>
                    <a:pt x="1163" y="1"/>
                    <a:pt x="1155" y="1"/>
                    <a:pt x="1150" y="1"/>
                  </a:cubicBezTo>
                  <a:cubicBezTo>
                    <a:pt x="1149" y="1"/>
                    <a:pt x="1148" y="1"/>
                    <a:pt x="1147" y="1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3" name="Google Shape;3033;p11"/>
            <p:cNvSpPr/>
            <p:nvPr/>
          </p:nvSpPr>
          <p:spPr>
            <a:xfrm rot="-3917594">
              <a:off x="8110016" y="3296722"/>
              <a:ext cx="29508" cy="124590"/>
            </a:xfrm>
            <a:custGeom>
              <a:avLst/>
              <a:gdLst/>
              <a:ahLst/>
              <a:cxnLst/>
              <a:rect l="l" t="t" r="r" b="b"/>
              <a:pathLst>
                <a:path w="693" h="2926" extrusionOk="0">
                  <a:moveTo>
                    <a:pt x="312" y="811"/>
                  </a:moveTo>
                  <a:lnTo>
                    <a:pt x="312" y="811"/>
                  </a:lnTo>
                  <a:cubicBezTo>
                    <a:pt x="311" y="812"/>
                    <a:pt x="311" y="813"/>
                    <a:pt x="311" y="814"/>
                  </a:cubicBezTo>
                  <a:lnTo>
                    <a:pt x="311" y="814"/>
                  </a:lnTo>
                  <a:cubicBezTo>
                    <a:pt x="312" y="813"/>
                    <a:pt x="312" y="813"/>
                    <a:pt x="312" y="811"/>
                  </a:cubicBezTo>
                  <a:close/>
                  <a:moveTo>
                    <a:pt x="623" y="1"/>
                  </a:moveTo>
                  <a:cubicBezTo>
                    <a:pt x="603" y="2"/>
                    <a:pt x="586" y="11"/>
                    <a:pt x="575" y="25"/>
                  </a:cubicBezTo>
                  <a:cubicBezTo>
                    <a:pt x="501" y="118"/>
                    <a:pt x="437" y="215"/>
                    <a:pt x="378" y="318"/>
                  </a:cubicBezTo>
                  <a:cubicBezTo>
                    <a:pt x="315" y="426"/>
                    <a:pt x="264" y="538"/>
                    <a:pt x="218" y="653"/>
                  </a:cubicBezTo>
                  <a:cubicBezTo>
                    <a:pt x="126" y="882"/>
                    <a:pt x="68" y="1130"/>
                    <a:pt x="35" y="1375"/>
                  </a:cubicBezTo>
                  <a:cubicBezTo>
                    <a:pt x="3" y="1625"/>
                    <a:pt x="0" y="1878"/>
                    <a:pt x="22" y="2129"/>
                  </a:cubicBezTo>
                  <a:cubicBezTo>
                    <a:pt x="43" y="2382"/>
                    <a:pt x="98" y="2632"/>
                    <a:pt x="178" y="2875"/>
                  </a:cubicBezTo>
                  <a:cubicBezTo>
                    <a:pt x="189" y="2908"/>
                    <a:pt x="223" y="2926"/>
                    <a:pt x="256" y="2926"/>
                  </a:cubicBezTo>
                  <a:cubicBezTo>
                    <a:pt x="266" y="2926"/>
                    <a:pt x="277" y="2924"/>
                    <a:pt x="286" y="2921"/>
                  </a:cubicBezTo>
                  <a:cubicBezTo>
                    <a:pt x="306" y="2912"/>
                    <a:pt x="322" y="2898"/>
                    <a:pt x="330" y="2878"/>
                  </a:cubicBezTo>
                  <a:cubicBezTo>
                    <a:pt x="342" y="2856"/>
                    <a:pt x="338" y="2836"/>
                    <a:pt x="332" y="2814"/>
                  </a:cubicBezTo>
                  <a:cubicBezTo>
                    <a:pt x="322" y="2778"/>
                    <a:pt x="313" y="2742"/>
                    <a:pt x="303" y="2707"/>
                  </a:cubicBezTo>
                  <a:lnTo>
                    <a:pt x="303" y="2707"/>
                  </a:lnTo>
                  <a:cubicBezTo>
                    <a:pt x="306" y="2711"/>
                    <a:pt x="306" y="2717"/>
                    <a:pt x="307" y="2720"/>
                  </a:cubicBezTo>
                  <a:cubicBezTo>
                    <a:pt x="266" y="2549"/>
                    <a:pt x="234" y="2378"/>
                    <a:pt x="211" y="2204"/>
                  </a:cubicBezTo>
                  <a:cubicBezTo>
                    <a:pt x="188" y="2024"/>
                    <a:pt x="180" y="1845"/>
                    <a:pt x="182" y="1665"/>
                  </a:cubicBezTo>
                  <a:lnTo>
                    <a:pt x="182" y="1665"/>
                  </a:lnTo>
                  <a:lnTo>
                    <a:pt x="182" y="1683"/>
                  </a:lnTo>
                  <a:cubicBezTo>
                    <a:pt x="188" y="1389"/>
                    <a:pt x="228" y="1097"/>
                    <a:pt x="311" y="814"/>
                  </a:cubicBezTo>
                  <a:lnTo>
                    <a:pt x="311" y="814"/>
                  </a:lnTo>
                  <a:cubicBezTo>
                    <a:pt x="310" y="814"/>
                    <a:pt x="310" y="815"/>
                    <a:pt x="309" y="815"/>
                  </a:cubicBezTo>
                  <a:cubicBezTo>
                    <a:pt x="336" y="730"/>
                    <a:pt x="365" y="646"/>
                    <a:pt x="399" y="565"/>
                  </a:cubicBezTo>
                  <a:cubicBezTo>
                    <a:pt x="438" y="473"/>
                    <a:pt x="486" y="386"/>
                    <a:pt x="534" y="299"/>
                  </a:cubicBezTo>
                  <a:cubicBezTo>
                    <a:pt x="575" y="229"/>
                    <a:pt x="622" y="164"/>
                    <a:pt x="672" y="100"/>
                  </a:cubicBezTo>
                  <a:cubicBezTo>
                    <a:pt x="692" y="72"/>
                    <a:pt x="688" y="35"/>
                    <a:pt x="661" y="14"/>
                  </a:cubicBezTo>
                  <a:cubicBezTo>
                    <a:pt x="651" y="5"/>
                    <a:pt x="636" y="1"/>
                    <a:pt x="623" y="1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4" name="Google Shape;3034;p11"/>
            <p:cNvSpPr/>
            <p:nvPr/>
          </p:nvSpPr>
          <p:spPr>
            <a:xfrm rot="-3917594">
              <a:off x="8377554" y="2978949"/>
              <a:ext cx="140217" cy="55823"/>
            </a:xfrm>
            <a:custGeom>
              <a:avLst/>
              <a:gdLst/>
              <a:ahLst/>
              <a:cxnLst/>
              <a:rect l="l" t="t" r="r" b="b"/>
              <a:pathLst>
                <a:path w="3293" h="1311" extrusionOk="0">
                  <a:moveTo>
                    <a:pt x="618" y="1"/>
                  </a:moveTo>
                  <a:cubicBezTo>
                    <a:pt x="581" y="1"/>
                    <a:pt x="536" y="2"/>
                    <a:pt x="496" y="3"/>
                  </a:cubicBezTo>
                  <a:cubicBezTo>
                    <a:pt x="347" y="9"/>
                    <a:pt x="201" y="32"/>
                    <a:pt x="56" y="68"/>
                  </a:cubicBezTo>
                  <a:cubicBezTo>
                    <a:pt x="42" y="74"/>
                    <a:pt x="31" y="82"/>
                    <a:pt x="20" y="94"/>
                  </a:cubicBezTo>
                  <a:cubicBezTo>
                    <a:pt x="6" y="111"/>
                    <a:pt x="0" y="133"/>
                    <a:pt x="0" y="157"/>
                  </a:cubicBezTo>
                  <a:cubicBezTo>
                    <a:pt x="4" y="198"/>
                    <a:pt x="42" y="234"/>
                    <a:pt x="83" y="234"/>
                  </a:cubicBezTo>
                  <a:cubicBezTo>
                    <a:pt x="87" y="234"/>
                    <a:pt x="90" y="234"/>
                    <a:pt x="94" y="233"/>
                  </a:cubicBezTo>
                  <a:cubicBezTo>
                    <a:pt x="197" y="216"/>
                    <a:pt x="302" y="203"/>
                    <a:pt x="408" y="194"/>
                  </a:cubicBezTo>
                  <a:cubicBezTo>
                    <a:pt x="483" y="189"/>
                    <a:pt x="558" y="187"/>
                    <a:pt x="633" y="187"/>
                  </a:cubicBezTo>
                  <a:cubicBezTo>
                    <a:pt x="655" y="187"/>
                    <a:pt x="677" y="187"/>
                    <a:pt x="698" y="187"/>
                  </a:cubicBezTo>
                  <a:lnTo>
                    <a:pt x="710" y="187"/>
                  </a:lnTo>
                  <a:cubicBezTo>
                    <a:pt x="843" y="194"/>
                    <a:pt x="977" y="209"/>
                    <a:pt x="1109" y="230"/>
                  </a:cubicBezTo>
                  <a:cubicBezTo>
                    <a:pt x="1253" y="254"/>
                    <a:pt x="1393" y="288"/>
                    <a:pt x="1532" y="331"/>
                  </a:cubicBezTo>
                  <a:lnTo>
                    <a:pt x="1532" y="331"/>
                  </a:lnTo>
                  <a:cubicBezTo>
                    <a:pt x="1531" y="331"/>
                    <a:pt x="1531" y="331"/>
                    <a:pt x="1530" y="331"/>
                  </a:cubicBezTo>
                  <a:lnTo>
                    <a:pt x="1530" y="331"/>
                  </a:lnTo>
                  <a:cubicBezTo>
                    <a:pt x="1698" y="383"/>
                    <a:pt x="1862" y="446"/>
                    <a:pt x="2023" y="518"/>
                  </a:cubicBezTo>
                  <a:cubicBezTo>
                    <a:pt x="2192" y="595"/>
                    <a:pt x="2356" y="686"/>
                    <a:pt x="2514" y="783"/>
                  </a:cubicBezTo>
                  <a:cubicBezTo>
                    <a:pt x="2755" y="936"/>
                    <a:pt x="2985" y="1108"/>
                    <a:pt x="3200" y="1299"/>
                  </a:cubicBezTo>
                  <a:cubicBezTo>
                    <a:pt x="3210" y="1307"/>
                    <a:pt x="3221" y="1311"/>
                    <a:pt x="3233" y="1311"/>
                  </a:cubicBezTo>
                  <a:cubicBezTo>
                    <a:pt x="3249" y="1311"/>
                    <a:pt x="3264" y="1304"/>
                    <a:pt x="3275" y="1292"/>
                  </a:cubicBezTo>
                  <a:cubicBezTo>
                    <a:pt x="3292" y="1267"/>
                    <a:pt x="3289" y="1236"/>
                    <a:pt x="3265" y="1217"/>
                  </a:cubicBezTo>
                  <a:cubicBezTo>
                    <a:pt x="2826" y="828"/>
                    <a:pt x="2334" y="492"/>
                    <a:pt x="1791" y="259"/>
                  </a:cubicBezTo>
                  <a:cubicBezTo>
                    <a:pt x="1519" y="140"/>
                    <a:pt x="1228" y="59"/>
                    <a:pt x="931" y="21"/>
                  </a:cubicBezTo>
                  <a:cubicBezTo>
                    <a:pt x="828" y="6"/>
                    <a:pt x="723" y="1"/>
                    <a:pt x="618" y="1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5" name="Google Shape;3035;p11"/>
            <p:cNvSpPr/>
            <p:nvPr/>
          </p:nvSpPr>
          <p:spPr>
            <a:xfrm rot="-3917594">
              <a:off x="8385672" y="2962577"/>
              <a:ext cx="77113" cy="25293"/>
            </a:xfrm>
            <a:custGeom>
              <a:avLst/>
              <a:gdLst/>
              <a:ahLst/>
              <a:cxnLst/>
              <a:rect l="l" t="t" r="r" b="b"/>
              <a:pathLst>
                <a:path w="1811" h="594" extrusionOk="0">
                  <a:moveTo>
                    <a:pt x="1456" y="0"/>
                  </a:moveTo>
                  <a:cubicBezTo>
                    <a:pt x="1408" y="0"/>
                    <a:pt x="1361" y="2"/>
                    <a:pt x="1315" y="6"/>
                  </a:cubicBezTo>
                  <a:cubicBezTo>
                    <a:pt x="1164" y="16"/>
                    <a:pt x="1013" y="52"/>
                    <a:pt x="868" y="96"/>
                  </a:cubicBezTo>
                  <a:cubicBezTo>
                    <a:pt x="726" y="142"/>
                    <a:pt x="590" y="201"/>
                    <a:pt x="455" y="264"/>
                  </a:cubicBezTo>
                  <a:cubicBezTo>
                    <a:pt x="311" y="332"/>
                    <a:pt x="170" y="408"/>
                    <a:pt x="31" y="484"/>
                  </a:cubicBezTo>
                  <a:cubicBezTo>
                    <a:pt x="8" y="497"/>
                    <a:pt x="1" y="533"/>
                    <a:pt x="9" y="555"/>
                  </a:cubicBezTo>
                  <a:cubicBezTo>
                    <a:pt x="18" y="577"/>
                    <a:pt x="43" y="594"/>
                    <a:pt x="67" y="594"/>
                  </a:cubicBezTo>
                  <a:cubicBezTo>
                    <a:pt x="74" y="594"/>
                    <a:pt x="82" y="592"/>
                    <a:pt x="88" y="589"/>
                  </a:cubicBezTo>
                  <a:cubicBezTo>
                    <a:pt x="259" y="506"/>
                    <a:pt x="423" y="415"/>
                    <a:pt x="594" y="333"/>
                  </a:cubicBezTo>
                  <a:cubicBezTo>
                    <a:pt x="756" y="254"/>
                    <a:pt x="927" y="190"/>
                    <a:pt x="1104" y="147"/>
                  </a:cubicBezTo>
                  <a:lnTo>
                    <a:pt x="1104" y="147"/>
                  </a:lnTo>
                  <a:cubicBezTo>
                    <a:pt x="1098" y="149"/>
                    <a:pt x="1092" y="149"/>
                    <a:pt x="1089" y="151"/>
                  </a:cubicBezTo>
                  <a:cubicBezTo>
                    <a:pt x="1156" y="135"/>
                    <a:pt x="1222" y="124"/>
                    <a:pt x="1291" y="115"/>
                  </a:cubicBezTo>
                  <a:cubicBezTo>
                    <a:pt x="1344" y="107"/>
                    <a:pt x="1398" y="105"/>
                    <a:pt x="1453" y="105"/>
                  </a:cubicBezTo>
                  <a:cubicBezTo>
                    <a:pt x="1481" y="105"/>
                    <a:pt x="1508" y="105"/>
                    <a:pt x="1536" y="106"/>
                  </a:cubicBezTo>
                  <a:lnTo>
                    <a:pt x="1522" y="106"/>
                  </a:lnTo>
                  <a:cubicBezTo>
                    <a:pt x="1596" y="109"/>
                    <a:pt x="1671" y="118"/>
                    <a:pt x="1744" y="131"/>
                  </a:cubicBezTo>
                  <a:cubicBezTo>
                    <a:pt x="1747" y="131"/>
                    <a:pt x="1750" y="131"/>
                    <a:pt x="1753" y="131"/>
                  </a:cubicBezTo>
                  <a:cubicBezTo>
                    <a:pt x="1778" y="131"/>
                    <a:pt x="1801" y="114"/>
                    <a:pt x="1805" y="88"/>
                  </a:cubicBezTo>
                  <a:cubicBezTo>
                    <a:pt x="1810" y="59"/>
                    <a:pt x="1790" y="32"/>
                    <a:pt x="1762" y="27"/>
                  </a:cubicBezTo>
                  <a:cubicBezTo>
                    <a:pt x="1688" y="14"/>
                    <a:pt x="1615" y="7"/>
                    <a:pt x="1542" y="2"/>
                  </a:cubicBezTo>
                  <a:cubicBezTo>
                    <a:pt x="1513" y="0"/>
                    <a:pt x="1484" y="0"/>
                    <a:pt x="1456" y="0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6" name="Google Shape;3036;p11"/>
            <p:cNvSpPr/>
            <p:nvPr/>
          </p:nvSpPr>
          <p:spPr>
            <a:xfrm rot="-3917594">
              <a:off x="8409293" y="3004562"/>
              <a:ext cx="74516" cy="75239"/>
            </a:xfrm>
            <a:custGeom>
              <a:avLst/>
              <a:gdLst/>
              <a:ahLst/>
              <a:cxnLst/>
              <a:rect l="l" t="t" r="r" b="b"/>
              <a:pathLst>
                <a:path w="1750" h="1767" extrusionOk="0">
                  <a:moveTo>
                    <a:pt x="1137" y="1055"/>
                  </a:moveTo>
                  <a:lnTo>
                    <a:pt x="1138" y="1056"/>
                  </a:lnTo>
                  <a:lnTo>
                    <a:pt x="1144" y="1062"/>
                  </a:lnTo>
                  <a:cubicBezTo>
                    <a:pt x="1142" y="1057"/>
                    <a:pt x="1140" y="1056"/>
                    <a:pt x="1137" y="1055"/>
                  </a:cubicBezTo>
                  <a:close/>
                  <a:moveTo>
                    <a:pt x="87" y="0"/>
                  </a:moveTo>
                  <a:cubicBezTo>
                    <a:pt x="65" y="0"/>
                    <a:pt x="39" y="13"/>
                    <a:pt x="25" y="31"/>
                  </a:cubicBezTo>
                  <a:cubicBezTo>
                    <a:pt x="1" y="61"/>
                    <a:pt x="2" y="115"/>
                    <a:pt x="36" y="141"/>
                  </a:cubicBezTo>
                  <a:cubicBezTo>
                    <a:pt x="130" y="209"/>
                    <a:pt x="225" y="273"/>
                    <a:pt x="317" y="339"/>
                  </a:cubicBezTo>
                  <a:cubicBezTo>
                    <a:pt x="420" y="413"/>
                    <a:pt x="520" y="490"/>
                    <a:pt x="618" y="569"/>
                  </a:cubicBezTo>
                  <a:cubicBezTo>
                    <a:pt x="803" y="718"/>
                    <a:pt x="976" y="882"/>
                    <a:pt x="1137" y="1053"/>
                  </a:cubicBezTo>
                  <a:lnTo>
                    <a:pt x="1135" y="1050"/>
                  </a:lnTo>
                  <a:lnTo>
                    <a:pt x="1138" y="1055"/>
                  </a:lnTo>
                  <a:lnTo>
                    <a:pt x="1148" y="1063"/>
                  </a:lnTo>
                  <a:lnTo>
                    <a:pt x="1144" y="1060"/>
                  </a:lnTo>
                  <a:lnTo>
                    <a:pt x="1144" y="1060"/>
                  </a:lnTo>
                  <a:cubicBezTo>
                    <a:pt x="1234" y="1158"/>
                    <a:pt x="1322" y="1263"/>
                    <a:pt x="1402" y="1369"/>
                  </a:cubicBezTo>
                  <a:cubicBezTo>
                    <a:pt x="1493" y="1488"/>
                    <a:pt x="1575" y="1615"/>
                    <a:pt x="1649" y="1744"/>
                  </a:cubicBezTo>
                  <a:cubicBezTo>
                    <a:pt x="1658" y="1759"/>
                    <a:pt x="1676" y="1766"/>
                    <a:pt x="1693" y="1766"/>
                  </a:cubicBezTo>
                  <a:cubicBezTo>
                    <a:pt x="1705" y="1766"/>
                    <a:pt x="1716" y="1763"/>
                    <a:pt x="1724" y="1757"/>
                  </a:cubicBezTo>
                  <a:cubicBezTo>
                    <a:pt x="1749" y="1738"/>
                    <a:pt x="1750" y="1708"/>
                    <a:pt x="1737" y="1682"/>
                  </a:cubicBezTo>
                  <a:cubicBezTo>
                    <a:pt x="1638" y="1513"/>
                    <a:pt x="1530" y="1349"/>
                    <a:pt x="1415" y="1192"/>
                  </a:cubicBezTo>
                  <a:cubicBezTo>
                    <a:pt x="1302" y="1040"/>
                    <a:pt x="1178" y="895"/>
                    <a:pt x="1048" y="756"/>
                  </a:cubicBezTo>
                  <a:cubicBezTo>
                    <a:pt x="913" y="614"/>
                    <a:pt x="768" y="480"/>
                    <a:pt x="617" y="355"/>
                  </a:cubicBezTo>
                  <a:cubicBezTo>
                    <a:pt x="460" y="226"/>
                    <a:pt x="295" y="107"/>
                    <a:pt x="117" y="8"/>
                  </a:cubicBezTo>
                  <a:cubicBezTo>
                    <a:pt x="108" y="2"/>
                    <a:pt x="97" y="0"/>
                    <a:pt x="87" y="0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7" name="Google Shape;3037;p11"/>
            <p:cNvSpPr/>
            <p:nvPr/>
          </p:nvSpPr>
          <p:spPr>
            <a:xfrm rot="-3917594">
              <a:off x="8539737" y="3644904"/>
              <a:ext cx="111901" cy="112327"/>
            </a:xfrm>
            <a:custGeom>
              <a:avLst/>
              <a:gdLst/>
              <a:ahLst/>
              <a:cxnLst/>
              <a:rect l="l" t="t" r="r" b="b"/>
              <a:pathLst>
                <a:path w="2628" h="2638" extrusionOk="0">
                  <a:moveTo>
                    <a:pt x="2528" y="0"/>
                  </a:moveTo>
                  <a:cubicBezTo>
                    <a:pt x="2491" y="2"/>
                    <a:pt x="2455" y="30"/>
                    <a:pt x="2442" y="72"/>
                  </a:cubicBezTo>
                  <a:cubicBezTo>
                    <a:pt x="2441" y="78"/>
                    <a:pt x="2438" y="85"/>
                    <a:pt x="2437" y="92"/>
                  </a:cubicBezTo>
                  <a:cubicBezTo>
                    <a:pt x="2415" y="145"/>
                    <a:pt x="2398" y="200"/>
                    <a:pt x="2376" y="252"/>
                  </a:cubicBezTo>
                  <a:cubicBezTo>
                    <a:pt x="2379" y="243"/>
                    <a:pt x="2383" y="236"/>
                    <a:pt x="2385" y="227"/>
                  </a:cubicBezTo>
                  <a:lnTo>
                    <a:pt x="2385" y="227"/>
                  </a:lnTo>
                  <a:cubicBezTo>
                    <a:pt x="2340" y="339"/>
                    <a:pt x="2291" y="450"/>
                    <a:pt x="2233" y="557"/>
                  </a:cubicBezTo>
                  <a:cubicBezTo>
                    <a:pt x="2171" y="669"/>
                    <a:pt x="2102" y="779"/>
                    <a:pt x="2026" y="886"/>
                  </a:cubicBezTo>
                  <a:cubicBezTo>
                    <a:pt x="1894" y="1069"/>
                    <a:pt x="1744" y="1235"/>
                    <a:pt x="1586" y="1393"/>
                  </a:cubicBezTo>
                  <a:cubicBezTo>
                    <a:pt x="1423" y="1557"/>
                    <a:pt x="1247" y="1704"/>
                    <a:pt x="1069" y="1849"/>
                  </a:cubicBezTo>
                  <a:cubicBezTo>
                    <a:pt x="1075" y="1846"/>
                    <a:pt x="1078" y="1842"/>
                    <a:pt x="1084" y="1839"/>
                  </a:cubicBezTo>
                  <a:lnTo>
                    <a:pt x="1084" y="1839"/>
                  </a:lnTo>
                  <a:cubicBezTo>
                    <a:pt x="755" y="2103"/>
                    <a:pt x="400" y="2333"/>
                    <a:pt x="34" y="2541"/>
                  </a:cubicBezTo>
                  <a:cubicBezTo>
                    <a:pt x="8" y="2555"/>
                    <a:pt x="1" y="2588"/>
                    <a:pt x="15" y="2613"/>
                  </a:cubicBezTo>
                  <a:cubicBezTo>
                    <a:pt x="25" y="2629"/>
                    <a:pt x="43" y="2637"/>
                    <a:pt x="60" y="2637"/>
                  </a:cubicBezTo>
                  <a:cubicBezTo>
                    <a:pt x="70" y="2637"/>
                    <a:pt x="79" y="2635"/>
                    <a:pt x="87" y="2630"/>
                  </a:cubicBezTo>
                  <a:cubicBezTo>
                    <a:pt x="338" y="2491"/>
                    <a:pt x="584" y="2340"/>
                    <a:pt x="824" y="2179"/>
                  </a:cubicBezTo>
                  <a:cubicBezTo>
                    <a:pt x="1086" y="2004"/>
                    <a:pt x="1344" y="1816"/>
                    <a:pt x="1585" y="1607"/>
                  </a:cubicBezTo>
                  <a:cubicBezTo>
                    <a:pt x="1703" y="1504"/>
                    <a:pt x="1816" y="1396"/>
                    <a:pt x="1925" y="1287"/>
                  </a:cubicBezTo>
                  <a:cubicBezTo>
                    <a:pt x="2039" y="1172"/>
                    <a:pt x="2142" y="1049"/>
                    <a:pt x="2240" y="921"/>
                  </a:cubicBezTo>
                  <a:cubicBezTo>
                    <a:pt x="2333" y="799"/>
                    <a:pt x="2414" y="669"/>
                    <a:pt x="2483" y="532"/>
                  </a:cubicBezTo>
                  <a:cubicBezTo>
                    <a:pt x="2514" y="466"/>
                    <a:pt x="2543" y="397"/>
                    <a:pt x="2569" y="326"/>
                  </a:cubicBezTo>
                  <a:cubicBezTo>
                    <a:pt x="2580" y="293"/>
                    <a:pt x="2590" y="257"/>
                    <a:pt x="2599" y="223"/>
                  </a:cubicBezTo>
                  <a:cubicBezTo>
                    <a:pt x="2607" y="187"/>
                    <a:pt x="2612" y="151"/>
                    <a:pt x="2619" y="115"/>
                  </a:cubicBezTo>
                  <a:cubicBezTo>
                    <a:pt x="2628" y="66"/>
                    <a:pt x="2600" y="16"/>
                    <a:pt x="2550" y="3"/>
                  </a:cubicBezTo>
                  <a:cubicBezTo>
                    <a:pt x="2543" y="2"/>
                    <a:pt x="2536" y="0"/>
                    <a:pt x="2528" y="0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8" name="Google Shape;3038;p11"/>
            <p:cNvSpPr/>
            <p:nvPr/>
          </p:nvSpPr>
          <p:spPr>
            <a:xfrm rot="-3917594">
              <a:off x="8612310" y="3654604"/>
              <a:ext cx="30530" cy="81541"/>
            </a:xfrm>
            <a:custGeom>
              <a:avLst/>
              <a:gdLst/>
              <a:ahLst/>
              <a:cxnLst/>
              <a:rect l="l" t="t" r="r" b="b"/>
              <a:pathLst>
                <a:path w="717" h="1915" extrusionOk="0">
                  <a:moveTo>
                    <a:pt x="218" y="1462"/>
                  </a:moveTo>
                  <a:lnTo>
                    <a:pt x="218" y="1462"/>
                  </a:lnTo>
                  <a:cubicBezTo>
                    <a:pt x="217" y="1463"/>
                    <a:pt x="217" y="1464"/>
                    <a:pt x="216" y="1465"/>
                  </a:cubicBezTo>
                  <a:lnTo>
                    <a:pt x="216" y="1465"/>
                  </a:lnTo>
                  <a:cubicBezTo>
                    <a:pt x="217" y="1464"/>
                    <a:pt x="217" y="1463"/>
                    <a:pt x="218" y="1462"/>
                  </a:cubicBezTo>
                  <a:close/>
                  <a:moveTo>
                    <a:pt x="630" y="0"/>
                  </a:moveTo>
                  <a:cubicBezTo>
                    <a:pt x="608" y="0"/>
                    <a:pt x="588" y="12"/>
                    <a:pt x="578" y="33"/>
                  </a:cubicBezTo>
                  <a:cubicBezTo>
                    <a:pt x="532" y="136"/>
                    <a:pt x="494" y="244"/>
                    <a:pt x="465" y="356"/>
                  </a:cubicBezTo>
                  <a:cubicBezTo>
                    <a:pt x="448" y="417"/>
                    <a:pt x="435" y="484"/>
                    <a:pt x="425" y="547"/>
                  </a:cubicBezTo>
                  <a:cubicBezTo>
                    <a:pt x="412" y="613"/>
                    <a:pt x="400" y="676"/>
                    <a:pt x="390" y="743"/>
                  </a:cubicBezTo>
                  <a:cubicBezTo>
                    <a:pt x="350" y="989"/>
                    <a:pt x="304" y="1236"/>
                    <a:pt x="214" y="1470"/>
                  </a:cubicBezTo>
                  <a:cubicBezTo>
                    <a:pt x="215" y="1468"/>
                    <a:pt x="216" y="1467"/>
                    <a:pt x="216" y="1466"/>
                  </a:cubicBezTo>
                  <a:lnTo>
                    <a:pt x="216" y="1466"/>
                  </a:lnTo>
                  <a:cubicBezTo>
                    <a:pt x="191" y="1525"/>
                    <a:pt x="165" y="1582"/>
                    <a:pt x="135" y="1641"/>
                  </a:cubicBezTo>
                  <a:cubicBezTo>
                    <a:pt x="104" y="1700"/>
                    <a:pt x="67" y="1756"/>
                    <a:pt x="27" y="1809"/>
                  </a:cubicBezTo>
                  <a:lnTo>
                    <a:pt x="30" y="1808"/>
                  </a:lnTo>
                  <a:lnTo>
                    <a:pt x="30" y="1808"/>
                  </a:lnTo>
                  <a:cubicBezTo>
                    <a:pt x="24" y="1814"/>
                    <a:pt x="20" y="1821"/>
                    <a:pt x="15" y="1825"/>
                  </a:cubicBezTo>
                  <a:cubicBezTo>
                    <a:pt x="5" y="1837"/>
                    <a:pt x="1" y="1847"/>
                    <a:pt x="1" y="1864"/>
                  </a:cubicBezTo>
                  <a:cubicBezTo>
                    <a:pt x="1" y="1878"/>
                    <a:pt x="8" y="1893"/>
                    <a:pt x="17" y="1901"/>
                  </a:cubicBezTo>
                  <a:cubicBezTo>
                    <a:pt x="27" y="1910"/>
                    <a:pt x="42" y="1915"/>
                    <a:pt x="56" y="1915"/>
                  </a:cubicBezTo>
                  <a:cubicBezTo>
                    <a:pt x="70" y="1915"/>
                    <a:pt x="83" y="1910"/>
                    <a:pt x="91" y="1900"/>
                  </a:cubicBezTo>
                  <a:cubicBezTo>
                    <a:pt x="135" y="1842"/>
                    <a:pt x="176" y="1782"/>
                    <a:pt x="212" y="1722"/>
                  </a:cubicBezTo>
                  <a:cubicBezTo>
                    <a:pt x="257" y="1645"/>
                    <a:pt x="292" y="1566"/>
                    <a:pt x="326" y="1485"/>
                  </a:cubicBezTo>
                  <a:cubicBezTo>
                    <a:pt x="384" y="1340"/>
                    <a:pt x="425" y="1184"/>
                    <a:pt x="461" y="1034"/>
                  </a:cubicBezTo>
                  <a:cubicBezTo>
                    <a:pt x="478" y="959"/>
                    <a:pt x="492" y="883"/>
                    <a:pt x="511" y="810"/>
                  </a:cubicBezTo>
                  <a:cubicBezTo>
                    <a:pt x="529" y="723"/>
                    <a:pt x="548" y="639"/>
                    <a:pt x="570" y="552"/>
                  </a:cubicBezTo>
                  <a:cubicBezTo>
                    <a:pt x="607" y="393"/>
                    <a:pt x="650" y="236"/>
                    <a:pt x="706" y="84"/>
                  </a:cubicBezTo>
                  <a:cubicBezTo>
                    <a:pt x="716" y="55"/>
                    <a:pt x="698" y="22"/>
                    <a:pt x="672" y="8"/>
                  </a:cubicBezTo>
                  <a:cubicBezTo>
                    <a:pt x="663" y="4"/>
                    <a:pt x="652" y="1"/>
                    <a:pt x="640" y="1"/>
                  </a:cubicBezTo>
                  <a:cubicBezTo>
                    <a:pt x="637" y="0"/>
                    <a:pt x="633" y="0"/>
                    <a:pt x="630" y="0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9" name="Google Shape;3039;p11"/>
            <p:cNvSpPr/>
            <p:nvPr/>
          </p:nvSpPr>
          <p:spPr>
            <a:xfrm rot="-3917594">
              <a:off x="8527826" y="3667892"/>
              <a:ext cx="89589" cy="32659"/>
            </a:xfrm>
            <a:custGeom>
              <a:avLst/>
              <a:gdLst/>
              <a:ahLst/>
              <a:cxnLst/>
              <a:rect l="l" t="t" r="r" b="b"/>
              <a:pathLst>
                <a:path w="2104" h="767" extrusionOk="0">
                  <a:moveTo>
                    <a:pt x="1333" y="340"/>
                  </a:moveTo>
                  <a:cubicBezTo>
                    <a:pt x="1332" y="340"/>
                    <a:pt x="1330" y="341"/>
                    <a:pt x="1328" y="342"/>
                  </a:cubicBezTo>
                  <a:lnTo>
                    <a:pt x="1328" y="342"/>
                  </a:lnTo>
                  <a:cubicBezTo>
                    <a:pt x="1330" y="341"/>
                    <a:pt x="1332" y="340"/>
                    <a:pt x="1333" y="340"/>
                  </a:cubicBezTo>
                  <a:close/>
                  <a:moveTo>
                    <a:pt x="396" y="620"/>
                  </a:moveTo>
                  <a:cubicBezTo>
                    <a:pt x="394" y="620"/>
                    <a:pt x="390" y="620"/>
                    <a:pt x="388" y="621"/>
                  </a:cubicBezTo>
                  <a:cubicBezTo>
                    <a:pt x="390" y="621"/>
                    <a:pt x="394" y="620"/>
                    <a:pt x="396" y="620"/>
                  </a:cubicBezTo>
                  <a:close/>
                  <a:moveTo>
                    <a:pt x="1990" y="0"/>
                  </a:moveTo>
                  <a:cubicBezTo>
                    <a:pt x="1978" y="0"/>
                    <a:pt x="1965" y="4"/>
                    <a:pt x="1954" y="11"/>
                  </a:cubicBezTo>
                  <a:cubicBezTo>
                    <a:pt x="1752" y="133"/>
                    <a:pt x="1548" y="246"/>
                    <a:pt x="1333" y="340"/>
                  </a:cubicBezTo>
                  <a:lnTo>
                    <a:pt x="1333" y="340"/>
                  </a:lnTo>
                  <a:cubicBezTo>
                    <a:pt x="1334" y="339"/>
                    <a:pt x="1335" y="339"/>
                    <a:pt x="1336" y="338"/>
                  </a:cubicBezTo>
                  <a:lnTo>
                    <a:pt x="1336" y="338"/>
                  </a:lnTo>
                  <a:cubicBezTo>
                    <a:pt x="1332" y="340"/>
                    <a:pt x="1328" y="342"/>
                    <a:pt x="1324" y="344"/>
                  </a:cubicBezTo>
                  <a:lnTo>
                    <a:pt x="1324" y="344"/>
                  </a:lnTo>
                  <a:cubicBezTo>
                    <a:pt x="1325" y="343"/>
                    <a:pt x="1327" y="343"/>
                    <a:pt x="1328" y="342"/>
                  </a:cubicBezTo>
                  <a:lnTo>
                    <a:pt x="1328" y="342"/>
                  </a:lnTo>
                  <a:cubicBezTo>
                    <a:pt x="1324" y="344"/>
                    <a:pt x="1320" y="345"/>
                    <a:pt x="1316" y="347"/>
                  </a:cubicBezTo>
                  <a:cubicBezTo>
                    <a:pt x="1317" y="347"/>
                    <a:pt x="1317" y="347"/>
                    <a:pt x="1318" y="346"/>
                  </a:cubicBezTo>
                  <a:lnTo>
                    <a:pt x="1318" y="346"/>
                  </a:lnTo>
                  <a:cubicBezTo>
                    <a:pt x="1174" y="408"/>
                    <a:pt x="1030" y="462"/>
                    <a:pt x="882" y="509"/>
                  </a:cubicBezTo>
                  <a:cubicBezTo>
                    <a:pt x="726" y="557"/>
                    <a:pt x="566" y="593"/>
                    <a:pt x="404" y="620"/>
                  </a:cubicBezTo>
                  <a:cubicBezTo>
                    <a:pt x="289" y="636"/>
                    <a:pt x="174" y="644"/>
                    <a:pt x="59" y="647"/>
                  </a:cubicBezTo>
                  <a:cubicBezTo>
                    <a:pt x="28" y="647"/>
                    <a:pt x="1" y="676"/>
                    <a:pt x="1" y="707"/>
                  </a:cubicBezTo>
                  <a:cubicBezTo>
                    <a:pt x="1" y="741"/>
                    <a:pt x="29" y="766"/>
                    <a:pt x="62" y="766"/>
                  </a:cubicBezTo>
                  <a:cubicBezTo>
                    <a:pt x="410" y="765"/>
                    <a:pt x="753" y="695"/>
                    <a:pt x="1085" y="597"/>
                  </a:cubicBezTo>
                  <a:cubicBezTo>
                    <a:pt x="1257" y="547"/>
                    <a:pt x="1427" y="483"/>
                    <a:pt x="1592" y="412"/>
                  </a:cubicBezTo>
                  <a:cubicBezTo>
                    <a:pt x="1750" y="343"/>
                    <a:pt x="1902" y="264"/>
                    <a:pt x="2046" y="167"/>
                  </a:cubicBezTo>
                  <a:cubicBezTo>
                    <a:pt x="2088" y="139"/>
                    <a:pt x="2103" y="87"/>
                    <a:pt x="2076" y="44"/>
                  </a:cubicBezTo>
                  <a:cubicBezTo>
                    <a:pt x="2060" y="17"/>
                    <a:pt x="2030" y="1"/>
                    <a:pt x="1997" y="1"/>
                  </a:cubicBezTo>
                  <a:cubicBezTo>
                    <a:pt x="1995" y="1"/>
                    <a:pt x="1992" y="0"/>
                    <a:pt x="1990" y="0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0" name="Google Shape;3040;p11"/>
            <p:cNvSpPr/>
            <p:nvPr/>
          </p:nvSpPr>
          <p:spPr>
            <a:xfrm rot="-3917594">
              <a:off x="8864996" y="3557671"/>
              <a:ext cx="140771" cy="42453"/>
            </a:xfrm>
            <a:custGeom>
              <a:avLst/>
              <a:gdLst/>
              <a:ahLst/>
              <a:cxnLst/>
              <a:rect l="l" t="t" r="r" b="b"/>
              <a:pathLst>
                <a:path w="3306" h="997" extrusionOk="0">
                  <a:moveTo>
                    <a:pt x="609" y="238"/>
                  </a:moveTo>
                  <a:lnTo>
                    <a:pt x="609" y="238"/>
                  </a:lnTo>
                  <a:cubicBezTo>
                    <a:pt x="608" y="238"/>
                    <a:pt x="608" y="238"/>
                    <a:pt x="608" y="238"/>
                  </a:cubicBezTo>
                  <a:cubicBezTo>
                    <a:pt x="608" y="238"/>
                    <a:pt x="608" y="238"/>
                    <a:pt x="609" y="238"/>
                  </a:cubicBezTo>
                  <a:close/>
                  <a:moveTo>
                    <a:pt x="2621" y="668"/>
                  </a:moveTo>
                  <a:cubicBezTo>
                    <a:pt x="2623" y="669"/>
                    <a:pt x="2625" y="670"/>
                    <a:pt x="2627" y="670"/>
                  </a:cubicBezTo>
                  <a:cubicBezTo>
                    <a:pt x="2625" y="669"/>
                    <a:pt x="2623" y="668"/>
                    <a:pt x="2621" y="668"/>
                  </a:cubicBezTo>
                  <a:close/>
                  <a:moveTo>
                    <a:pt x="815" y="1"/>
                  </a:moveTo>
                  <a:cubicBezTo>
                    <a:pt x="715" y="1"/>
                    <a:pt x="615" y="5"/>
                    <a:pt x="516" y="17"/>
                  </a:cubicBezTo>
                  <a:cubicBezTo>
                    <a:pt x="371" y="31"/>
                    <a:pt x="227" y="64"/>
                    <a:pt x="86" y="109"/>
                  </a:cubicBezTo>
                  <a:cubicBezTo>
                    <a:pt x="58" y="117"/>
                    <a:pt x="36" y="130"/>
                    <a:pt x="20" y="155"/>
                  </a:cubicBezTo>
                  <a:cubicBezTo>
                    <a:pt x="6" y="178"/>
                    <a:pt x="0" y="206"/>
                    <a:pt x="6" y="235"/>
                  </a:cubicBezTo>
                  <a:cubicBezTo>
                    <a:pt x="15" y="283"/>
                    <a:pt x="61" y="320"/>
                    <a:pt x="108" y="320"/>
                  </a:cubicBezTo>
                  <a:cubicBezTo>
                    <a:pt x="116" y="320"/>
                    <a:pt x="123" y="319"/>
                    <a:pt x="131" y="317"/>
                  </a:cubicBezTo>
                  <a:cubicBezTo>
                    <a:pt x="291" y="277"/>
                    <a:pt x="452" y="250"/>
                    <a:pt x="617" y="235"/>
                  </a:cubicBezTo>
                  <a:lnTo>
                    <a:pt x="617" y="235"/>
                  </a:lnTo>
                  <a:cubicBezTo>
                    <a:pt x="614" y="236"/>
                    <a:pt x="611" y="238"/>
                    <a:pt x="609" y="238"/>
                  </a:cubicBezTo>
                  <a:lnTo>
                    <a:pt x="609" y="238"/>
                  </a:lnTo>
                  <a:cubicBezTo>
                    <a:pt x="688" y="232"/>
                    <a:pt x="769" y="229"/>
                    <a:pt x="849" y="229"/>
                  </a:cubicBezTo>
                  <a:cubicBezTo>
                    <a:pt x="913" y="229"/>
                    <a:pt x="977" y="230"/>
                    <a:pt x="1040" y="234"/>
                  </a:cubicBezTo>
                  <a:cubicBezTo>
                    <a:pt x="1184" y="242"/>
                    <a:pt x="1326" y="262"/>
                    <a:pt x="1467" y="288"/>
                  </a:cubicBezTo>
                  <a:cubicBezTo>
                    <a:pt x="1665" y="327"/>
                    <a:pt x="1859" y="374"/>
                    <a:pt x="2048" y="436"/>
                  </a:cubicBezTo>
                  <a:cubicBezTo>
                    <a:pt x="2244" y="500"/>
                    <a:pt x="2435" y="581"/>
                    <a:pt x="2621" y="668"/>
                  </a:cubicBezTo>
                  <a:lnTo>
                    <a:pt x="2621" y="668"/>
                  </a:lnTo>
                  <a:cubicBezTo>
                    <a:pt x="2621" y="667"/>
                    <a:pt x="2620" y="667"/>
                    <a:pt x="2619" y="666"/>
                  </a:cubicBezTo>
                  <a:lnTo>
                    <a:pt x="2619" y="666"/>
                  </a:lnTo>
                  <a:cubicBezTo>
                    <a:pt x="2821" y="765"/>
                    <a:pt x="3019" y="873"/>
                    <a:pt x="3212" y="988"/>
                  </a:cubicBezTo>
                  <a:cubicBezTo>
                    <a:pt x="3222" y="993"/>
                    <a:pt x="3232" y="996"/>
                    <a:pt x="3242" y="996"/>
                  </a:cubicBezTo>
                  <a:cubicBezTo>
                    <a:pt x="3261" y="996"/>
                    <a:pt x="3278" y="988"/>
                    <a:pt x="3289" y="972"/>
                  </a:cubicBezTo>
                  <a:cubicBezTo>
                    <a:pt x="3305" y="946"/>
                    <a:pt x="3298" y="910"/>
                    <a:pt x="3273" y="894"/>
                  </a:cubicBezTo>
                  <a:cubicBezTo>
                    <a:pt x="2794" y="601"/>
                    <a:pt x="2291" y="334"/>
                    <a:pt x="1754" y="156"/>
                  </a:cubicBezTo>
                  <a:cubicBezTo>
                    <a:pt x="1494" y="70"/>
                    <a:pt x="1220" y="20"/>
                    <a:pt x="945" y="4"/>
                  </a:cubicBezTo>
                  <a:cubicBezTo>
                    <a:pt x="902" y="1"/>
                    <a:pt x="859" y="1"/>
                    <a:pt x="815" y="1"/>
                  </a:cubicBezTo>
                  <a:close/>
                </a:path>
              </a:pathLst>
            </a:custGeom>
            <a:solidFill>
              <a:srgbClr val="474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1" name="Google Shape;3041;p11"/>
            <p:cNvSpPr/>
            <p:nvPr/>
          </p:nvSpPr>
          <p:spPr>
            <a:xfrm rot="-3917594">
              <a:off x="8092448" y="3468713"/>
              <a:ext cx="42155" cy="38024"/>
            </a:xfrm>
            <a:custGeom>
              <a:avLst/>
              <a:gdLst/>
              <a:ahLst/>
              <a:cxnLst/>
              <a:rect l="l" t="t" r="r" b="b"/>
              <a:pathLst>
                <a:path w="990" h="893" extrusionOk="0">
                  <a:moveTo>
                    <a:pt x="255" y="221"/>
                  </a:moveTo>
                  <a:cubicBezTo>
                    <a:pt x="257" y="221"/>
                    <a:pt x="259" y="221"/>
                    <a:pt x="260" y="224"/>
                  </a:cubicBezTo>
                  <a:cubicBezTo>
                    <a:pt x="259" y="224"/>
                    <a:pt x="257" y="224"/>
                    <a:pt x="255" y="221"/>
                  </a:cubicBezTo>
                  <a:close/>
                  <a:moveTo>
                    <a:pt x="530" y="213"/>
                  </a:moveTo>
                  <a:cubicBezTo>
                    <a:pt x="526" y="218"/>
                    <a:pt x="525" y="221"/>
                    <a:pt x="523" y="227"/>
                  </a:cubicBezTo>
                  <a:cubicBezTo>
                    <a:pt x="525" y="221"/>
                    <a:pt x="526" y="217"/>
                    <a:pt x="530" y="213"/>
                  </a:cubicBezTo>
                  <a:close/>
                  <a:moveTo>
                    <a:pt x="168" y="378"/>
                  </a:moveTo>
                  <a:lnTo>
                    <a:pt x="168" y="378"/>
                  </a:lnTo>
                  <a:cubicBezTo>
                    <a:pt x="167" y="378"/>
                    <a:pt x="165" y="378"/>
                    <a:pt x="165" y="379"/>
                  </a:cubicBezTo>
                  <a:cubicBezTo>
                    <a:pt x="167" y="378"/>
                    <a:pt x="167" y="378"/>
                    <a:pt x="168" y="378"/>
                  </a:cubicBezTo>
                  <a:close/>
                  <a:moveTo>
                    <a:pt x="605" y="432"/>
                  </a:moveTo>
                  <a:cubicBezTo>
                    <a:pt x="605" y="432"/>
                    <a:pt x="606" y="432"/>
                    <a:pt x="606" y="434"/>
                  </a:cubicBezTo>
                  <a:cubicBezTo>
                    <a:pt x="605" y="434"/>
                    <a:pt x="605" y="434"/>
                    <a:pt x="605" y="432"/>
                  </a:cubicBezTo>
                  <a:close/>
                  <a:moveTo>
                    <a:pt x="688" y="619"/>
                  </a:moveTo>
                  <a:cubicBezTo>
                    <a:pt x="688" y="619"/>
                    <a:pt x="688" y="621"/>
                    <a:pt x="685" y="621"/>
                  </a:cubicBezTo>
                  <a:lnTo>
                    <a:pt x="688" y="619"/>
                  </a:lnTo>
                  <a:close/>
                  <a:moveTo>
                    <a:pt x="267" y="674"/>
                  </a:moveTo>
                  <a:lnTo>
                    <a:pt x="267" y="674"/>
                  </a:lnTo>
                  <a:cubicBezTo>
                    <a:pt x="266" y="676"/>
                    <a:pt x="265" y="678"/>
                    <a:pt x="264" y="680"/>
                  </a:cubicBezTo>
                  <a:lnTo>
                    <a:pt x="264" y="680"/>
                  </a:lnTo>
                  <a:cubicBezTo>
                    <a:pt x="265" y="678"/>
                    <a:pt x="267" y="676"/>
                    <a:pt x="267" y="674"/>
                  </a:cubicBezTo>
                  <a:close/>
                  <a:moveTo>
                    <a:pt x="264" y="680"/>
                  </a:moveTo>
                  <a:cubicBezTo>
                    <a:pt x="263" y="681"/>
                    <a:pt x="262" y="683"/>
                    <a:pt x="262" y="684"/>
                  </a:cubicBezTo>
                  <a:cubicBezTo>
                    <a:pt x="263" y="682"/>
                    <a:pt x="263" y="681"/>
                    <a:pt x="264" y="680"/>
                  </a:cubicBezTo>
                  <a:close/>
                  <a:moveTo>
                    <a:pt x="489" y="692"/>
                  </a:moveTo>
                  <a:lnTo>
                    <a:pt x="489" y="692"/>
                  </a:lnTo>
                  <a:cubicBezTo>
                    <a:pt x="489" y="692"/>
                    <a:pt x="489" y="692"/>
                    <a:pt x="489" y="692"/>
                  </a:cubicBezTo>
                  <a:cubicBezTo>
                    <a:pt x="489" y="692"/>
                    <a:pt x="489" y="692"/>
                    <a:pt x="489" y="692"/>
                  </a:cubicBezTo>
                  <a:close/>
                  <a:moveTo>
                    <a:pt x="260" y="692"/>
                  </a:moveTo>
                  <a:lnTo>
                    <a:pt x="260" y="692"/>
                  </a:lnTo>
                  <a:cubicBezTo>
                    <a:pt x="260" y="694"/>
                    <a:pt x="259" y="695"/>
                    <a:pt x="259" y="695"/>
                  </a:cubicBezTo>
                  <a:cubicBezTo>
                    <a:pt x="260" y="694"/>
                    <a:pt x="260" y="694"/>
                    <a:pt x="260" y="692"/>
                  </a:cubicBezTo>
                  <a:close/>
                  <a:moveTo>
                    <a:pt x="486" y="693"/>
                  </a:moveTo>
                  <a:lnTo>
                    <a:pt x="486" y="693"/>
                  </a:lnTo>
                  <a:cubicBezTo>
                    <a:pt x="486" y="693"/>
                    <a:pt x="485" y="693"/>
                    <a:pt x="484" y="694"/>
                  </a:cubicBezTo>
                  <a:lnTo>
                    <a:pt x="484" y="695"/>
                  </a:lnTo>
                  <a:cubicBezTo>
                    <a:pt x="486" y="694"/>
                    <a:pt x="487" y="693"/>
                    <a:pt x="486" y="693"/>
                  </a:cubicBezTo>
                  <a:close/>
                  <a:moveTo>
                    <a:pt x="272" y="738"/>
                  </a:moveTo>
                  <a:lnTo>
                    <a:pt x="272" y="738"/>
                  </a:lnTo>
                  <a:cubicBezTo>
                    <a:pt x="272" y="741"/>
                    <a:pt x="273" y="743"/>
                    <a:pt x="273" y="743"/>
                  </a:cubicBezTo>
                  <a:cubicBezTo>
                    <a:pt x="273" y="743"/>
                    <a:pt x="273" y="741"/>
                    <a:pt x="272" y="738"/>
                  </a:cubicBezTo>
                  <a:close/>
                  <a:moveTo>
                    <a:pt x="339" y="781"/>
                  </a:moveTo>
                  <a:cubicBezTo>
                    <a:pt x="340" y="782"/>
                    <a:pt x="342" y="782"/>
                    <a:pt x="343" y="782"/>
                  </a:cubicBezTo>
                  <a:lnTo>
                    <a:pt x="343" y="782"/>
                  </a:lnTo>
                  <a:cubicBezTo>
                    <a:pt x="342" y="781"/>
                    <a:pt x="340" y="781"/>
                    <a:pt x="339" y="781"/>
                  </a:cubicBezTo>
                  <a:close/>
                  <a:moveTo>
                    <a:pt x="351" y="318"/>
                  </a:moveTo>
                  <a:cubicBezTo>
                    <a:pt x="362" y="325"/>
                    <a:pt x="377" y="329"/>
                    <a:pt x="395" y="332"/>
                  </a:cubicBezTo>
                  <a:cubicBezTo>
                    <a:pt x="399" y="332"/>
                    <a:pt x="402" y="332"/>
                    <a:pt x="405" y="332"/>
                  </a:cubicBezTo>
                  <a:cubicBezTo>
                    <a:pt x="414" y="332"/>
                    <a:pt x="422" y="331"/>
                    <a:pt x="431" y="329"/>
                  </a:cubicBezTo>
                  <a:cubicBezTo>
                    <a:pt x="433" y="348"/>
                    <a:pt x="436" y="365"/>
                    <a:pt x="444" y="379"/>
                  </a:cubicBezTo>
                  <a:cubicBezTo>
                    <a:pt x="460" y="414"/>
                    <a:pt x="489" y="441"/>
                    <a:pt x="525" y="455"/>
                  </a:cubicBezTo>
                  <a:cubicBezTo>
                    <a:pt x="541" y="462"/>
                    <a:pt x="558" y="465"/>
                    <a:pt x="575" y="465"/>
                  </a:cubicBezTo>
                  <a:cubicBezTo>
                    <a:pt x="579" y="465"/>
                    <a:pt x="583" y="464"/>
                    <a:pt x="588" y="464"/>
                  </a:cubicBezTo>
                  <a:lnTo>
                    <a:pt x="588" y="464"/>
                  </a:lnTo>
                  <a:cubicBezTo>
                    <a:pt x="578" y="480"/>
                    <a:pt x="573" y="499"/>
                    <a:pt x="571" y="519"/>
                  </a:cubicBezTo>
                  <a:cubicBezTo>
                    <a:pt x="569" y="540"/>
                    <a:pt x="571" y="563"/>
                    <a:pt x="581" y="585"/>
                  </a:cubicBezTo>
                  <a:cubicBezTo>
                    <a:pt x="570" y="577"/>
                    <a:pt x="557" y="571"/>
                    <a:pt x="544" y="571"/>
                  </a:cubicBezTo>
                  <a:cubicBezTo>
                    <a:pt x="536" y="571"/>
                    <a:pt x="528" y="573"/>
                    <a:pt x="520" y="578"/>
                  </a:cubicBezTo>
                  <a:cubicBezTo>
                    <a:pt x="496" y="588"/>
                    <a:pt x="489" y="612"/>
                    <a:pt x="490" y="636"/>
                  </a:cubicBezTo>
                  <a:cubicBezTo>
                    <a:pt x="490" y="648"/>
                    <a:pt x="490" y="658"/>
                    <a:pt x="492" y="669"/>
                  </a:cubicBezTo>
                  <a:cubicBezTo>
                    <a:pt x="492" y="676"/>
                    <a:pt x="490" y="685"/>
                    <a:pt x="489" y="692"/>
                  </a:cubicBezTo>
                  <a:lnTo>
                    <a:pt x="489" y="692"/>
                  </a:lnTo>
                  <a:cubicBezTo>
                    <a:pt x="489" y="691"/>
                    <a:pt x="489" y="691"/>
                    <a:pt x="490" y="691"/>
                  </a:cubicBezTo>
                  <a:lnTo>
                    <a:pt x="490" y="691"/>
                  </a:lnTo>
                  <a:cubicBezTo>
                    <a:pt x="490" y="692"/>
                    <a:pt x="490" y="692"/>
                    <a:pt x="489" y="694"/>
                  </a:cubicBezTo>
                  <a:cubicBezTo>
                    <a:pt x="489" y="694"/>
                    <a:pt x="489" y="695"/>
                    <a:pt x="489" y="695"/>
                  </a:cubicBezTo>
                  <a:lnTo>
                    <a:pt x="489" y="695"/>
                  </a:lnTo>
                  <a:cubicBezTo>
                    <a:pt x="484" y="707"/>
                    <a:pt x="481" y="717"/>
                    <a:pt x="476" y="728"/>
                  </a:cubicBezTo>
                  <a:cubicBezTo>
                    <a:pt x="470" y="737"/>
                    <a:pt x="464" y="746"/>
                    <a:pt x="458" y="756"/>
                  </a:cubicBezTo>
                  <a:cubicBezTo>
                    <a:pt x="453" y="760"/>
                    <a:pt x="446" y="766"/>
                    <a:pt x="438" y="771"/>
                  </a:cubicBezTo>
                  <a:lnTo>
                    <a:pt x="418" y="779"/>
                  </a:lnTo>
                  <a:lnTo>
                    <a:pt x="418" y="779"/>
                  </a:lnTo>
                  <a:cubicBezTo>
                    <a:pt x="418" y="779"/>
                    <a:pt x="418" y="779"/>
                    <a:pt x="418" y="779"/>
                  </a:cubicBezTo>
                  <a:cubicBezTo>
                    <a:pt x="417" y="779"/>
                    <a:pt x="416" y="779"/>
                    <a:pt x="415" y="780"/>
                  </a:cubicBezTo>
                  <a:lnTo>
                    <a:pt x="415" y="780"/>
                  </a:lnTo>
                  <a:lnTo>
                    <a:pt x="411" y="781"/>
                  </a:lnTo>
                  <a:cubicBezTo>
                    <a:pt x="400" y="784"/>
                    <a:pt x="390" y="786"/>
                    <a:pt x="377" y="786"/>
                  </a:cubicBezTo>
                  <a:cubicBezTo>
                    <a:pt x="365" y="786"/>
                    <a:pt x="354" y="785"/>
                    <a:pt x="343" y="782"/>
                  </a:cubicBezTo>
                  <a:lnTo>
                    <a:pt x="343" y="782"/>
                  </a:lnTo>
                  <a:cubicBezTo>
                    <a:pt x="343" y="783"/>
                    <a:pt x="344" y="783"/>
                    <a:pt x="344" y="784"/>
                  </a:cubicBezTo>
                  <a:cubicBezTo>
                    <a:pt x="341" y="784"/>
                    <a:pt x="339" y="781"/>
                    <a:pt x="338" y="781"/>
                  </a:cubicBezTo>
                  <a:cubicBezTo>
                    <a:pt x="337" y="781"/>
                    <a:pt x="337" y="781"/>
                    <a:pt x="336" y="781"/>
                  </a:cubicBezTo>
                  <a:lnTo>
                    <a:pt x="336" y="781"/>
                  </a:lnTo>
                  <a:cubicBezTo>
                    <a:pt x="336" y="781"/>
                    <a:pt x="336" y="781"/>
                    <a:pt x="336" y="781"/>
                  </a:cubicBezTo>
                  <a:cubicBezTo>
                    <a:pt x="336" y="781"/>
                    <a:pt x="336" y="781"/>
                    <a:pt x="336" y="781"/>
                  </a:cubicBezTo>
                  <a:lnTo>
                    <a:pt x="336" y="781"/>
                  </a:lnTo>
                  <a:cubicBezTo>
                    <a:pt x="336" y="781"/>
                    <a:pt x="336" y="781"/>
                    <a:pt x="336" y="781"/>
                  </a:cubicBezTo>
                  <a:lnTo>
                    <a:pt x="336" y="781"/>
                  </a:lnTo>
                  <a:cubicBezTo>
                    <a:pt x="335" y="781"/>
                    <a:pt x="333" y="780"/>
                    <a:pt x="331" y="780"/>
                  </a:cubicBezTo>
                  <a:lnTo>
                    <a:pt x="331" y="780"/>
                  </a:lnTo>
                  <a:cubicBezTo>
                    <a:pt x="333" y="781"/>
                    <a:pt x="334" y="781"/>
                    <a:pt x="336" y="781"/>
                  </a:cubicBezTo>
                  <a:lnTo>
                    <a:pt x="336" y="781"/>
                  </a:lnTo>
                  <a:cubicBezTo>
                    <a:pt x="333" y="781"/>
                    <a:pt x="332" y="780"/>
                    <a:pt x="329" y="780"/>
                  </a:cubicBezTo>
                  <a:cubicBezTo>
                    <a:pt x="330" y="780"/>
                    <a:pt x="331" y="780"/>
                    <a:pt x="331" y="780"/>
                  </a:cubicBezTo>
                  <a:lnTo>
                    <a:pt x="331" y="780"/>
                  </a:lnTo>
                  <a:cubicBezTo>
                    <a:pt x="322" y="777"/>
                    <a:pt x="313" y="773"/>
                    <a:pt x="303" y="767"/>
                  </a:cubicBezTo>
                  <a:cubicBezTo>
                    <a:pt x="295" y="763"/>
                    <a:pt x="286" y="757"/>
                    <a:pt x="279" y="750"/>
                  </a:cubicBezTo>
                  <a:lnTo>
                    <a:pt x="279" y="750"/>
                  </a:lnTo>
                  <a:cubicBezTo>
                    <a:pt x="282" y="753"/>
                    <a:pt x="286" y="757"/>
                    <a:pt x="288" y="760"/>
                  </a:cubicBezTo>
                  <a:cubicBezTo>
                    <a:pt x="280" y="753"/>
                    <a:pt x="273" y="746"/>
                    <a:pt x="267" y="737"/>
                  </a:cubicBezTo>
                  <a:cubicBezTo>
                    <a:pt x="265" y="731"/>
                    <a:pt x="262" y="724"/>
                    <a:pt x="259" y="717"/>
                  </a:cubicBezTo>
                  <a:cubicBezTo>
                    <a:pt x="259" y="715"/>
                    <a:pt x="259" y="713"/>
                    <a:pt x="257" y="710"/>
                  </a:cubicBezTo>
                  <a:cubicBezTo>
                    <a:pt x="257" y="702"/>
                    <a:pt x="257" y="698"/>
                    <a:pt x="259" y="691"/>
                  </a:cubicBezTo>
                  <a:cubicBezTo>
                    <a:pt x="260" y="685"/>
                    <a:pt x="265" y="678"/>
                    <a:pt x="266" y="672"/>
                  </a:cubicBezTo>
                  <a:cubicBezTo>
                    <a:pt x="273" y="662"/>
                    <a:pt x="280" y="651"/>
                    <a:pt x="289" y="641"/>
                  </a:cubicBezTo>
                  <a:cubicBezTo>
                    <a:pt x="311" y="621"/>
                    <a:pt x="332" y="605"/>
                    <a:pt x="357" y="586"/>
                  </a:cubicBezTo>
                  <a:lnTo>
                    <a:pt x="355" y="586"/>
                  </a:lnTo>
                  <a:cubicBezTo>
                    <a:pt x="359" y="585"/>
                    <a:pt x="364" y="580"/>
                    <a:pt x="368" y="579"/>
                  </a:cubicBezTo>
                  <a:cubicBezTo>
                    <a:pt x="392" y="565"/>
                    <a:pt x="408" y="537"/>
                    <a:pt x="392" y="509"/>
                  </a:cubicBezTo>
                  <a:cubicBezTo>
                    <a:pt x="384" y="490"/>
                    <a:pt x="366" y="479"/>
                    <a:pt x="346" y="479"/>
                  </a:cubicBezTo>
                  <a:cubicBezTo>
                    <a:pt x="339" y="479"/>
                    <a:pt x="331" y="481"/>
                    <a:pt x="323" y="484"/>
                  </a:cubicBezTo>
                  <a:cubicBezTo>
                    <a:pt x="315" y="487"/>
                    <a:pt x="308" y="490"/>
                    <a:pt x="298" y="493"/>
                  </a:cubicBezTo>
                  <a:cubicBezTo>
                    <a:pt x="276" y="499"/>
                    <a:pt x="255" y="504"/>
                    <a:pt x="232" y="506"/>
                  </a:cubicBezTo>
                  <a:cubicBezTo>
                    <a:pt x="217" y="506"/>
                    <a:pt x="203" y="504"/>
                    <a:pt x="188" y="501"/>
                  </a:cubicBezTo>
                  <a:cubicBezTo>
                    <a:pt x="176" y="499"/>
                    <a:pt x="165" y="494"/>
                    <a:pt x="153" y="490"/>
                  </a:cubicBezTo>
                  <a:cubicBezTo>
                    <a:pt x="144" y="484"/>
                    <a:pt x="135" y="478"/>
                    <a:pt x="128" y="471"/>
                  </a:cubicBezTo>
                  <a:cubicBezTo>
                    <a:pt x="124" y="468"/>
                    <a:pt x="122" y="464"/>
                    <a:pt x="118" y="461"/>
                  </a:cubicBezTo>
                  <a:lnTo>
                    <a:pt x="108" y="440"/>
                  </a:lnTo>
                  <a:cubicBezTo>
                    <a:pt x="108" y="435"/>
                    <a:pt x="105" y="432"/>
                    <a:pt x="105" y="430"/>
                  </a:cubicBezTo>
                  <a:lnTo>
                    <a:pt x="105" y="421"/>
                  </a:lnTo>
                  <a:cubicBezTo>
                    <a:pt x="108" y="418"/>
                    <a:pt x="108" y="414"/>
                    <a:pt x="109" y="411"/>
                  </a:cubicBezTo>
                  <a:cubicBezTo>
                    <a:pt x="111" y="407"/>
                    <a:pt x="114" y="405"/>
                    <a:pt x="115" y="401"/>
                  </a:cubicBezTo>
                  <a:lnTo>
                    <a:pt x="124" y="392"/>
                  </a:lnTo>
                  <a:cubicBezTo>
                    <a:pt x="135" y="387"/>
                    <a:pt x="144" y="384"/>
                    <a:pt x="153" y="379"/>
                  </a:cubicBezTo>
                  <a:cubicBezTo>
                    <a:pt x="167" y="376"/>
                    <a:pt x="183" y="375"/>
                    <a:pt x="197" y="372"/>
                  </a:cubicBezTo>
                  <a:cubicBezTo>
                    <a:pt x="219" y="372"/>
                    <a:pt x="239" y="375"/>
                    <a:pt x="260" y="378"/>
                  </a:cubicBezTo>
                  <a:cubicBezTo>
                    <a:pt x="265" y="379"/>
                    <a:pt x="266" y="382"/>
                    <a:pt x="269" y="382"/>
                  </a:cubicBezTo>
                  <a:cubicBezTo>
                    <a:pt x="275" y="385"/>
                    <a:pt x="282" y="385"/>
                    <a:pt x="288" y="385"/>
                  </a:cubicBezTo>
                  <a:cubicBezTo>
                    <a:pt x="291" y="386"/>
                    <a:pt x="295" y="386"/>
                    <a:pt x="298" y="386"/>
                  </a:cubicBezTo>
                  <a:cubicBezTo>
                    <a:pt x="317" y="386"/>
                    <a:pt x="332" y="376"/>
                    <a:pt x="341" y="364"/>
                  </a:cubicBezTo>
                  <a:cubicBezTo>
                    <a:pt x="351" y="349"/>
                    <a:pt x="354" y="333"/>
                    <a:pt x="351" y="318"/>
                  </a:cubicBezTo>
                  <a:close/>
                  <a:moveTo>
                    <a:pt x="470" y="0"/>
                  </a:moveTo>
                  <a:cubicBezTo>
                    <a:pt x="448" y="0"/>
                    <a:pt x="425" y="6"/>
                    <a:pt x="404" y="19"/>
                  </a:cubicBezTo>
                  <a:cubicBezTo>
                    <a:pt x="388" y="27"/>
                    <a:pt x="374" y="40"/>
                    <a:pt x="361" y="53"/>
                  </a:cubicBezTo>
                  <a:cubicBezTo>
                    <a:pt x="354" y="52"/>
                    <a:pt x="348" y="48"/>
                    <a:pt x="341" y="46"/>
                  </a:cubicBezTo>
                  <a:cubicBezTo>
                    <a:pt x="323" y="42"/>
                    <a:pt x="306" y="40"/>
                    <a:pt x="289" y="40"/>
                  </a:cubicBezTo>
                  <a:cubicBezTo>
                    <a:pt x="277" y="40"/>
                    <a:pt x="266" y="41"/>
                    <a:pt x="255" y="42"/>
                  </a:cubicBezTo>
                  <a:cubicBezTo>
                    <a:pt x="229" y="46"/>
                    <a:pt x="204" y="62"/>
                    <a:pt x="186" y="78"/>
                  </a:cubicBezTo>
                  <a:cubicBezTo>
                    <a:pt x="143" y="112"/>
                    <a:pt x="132" y="174"/>
                    <a:pt x="143" y="224"/>
                  </a:cubicBezTo>
                  <a:cubicBezTo>
                    <a:pt x="145" y="243"/>
                    <a:pt x="154" y="260"/>
                    <a:pt x="165" y="274"/>
                  </a:cubicBezTo>
                  <a:cubicBezTo>
                    <a:pt x="140" y="277"/>
                    <a:pt x="117" y="285"/>
                    <a:pt x="94" y="296"/>
                  </a:cubicBezTo>
                  <a:cubicBezTo>
                    <a:pt x="38" y="320"/>
                    <a:pt x="0" y="384"/>
                    <a:pt x="7" y="444"/>
                  </a:cubicBezTo>
                  <a:cubicBezTo>
                    <a:pt x="15" y="509"/>
                    <a:pt x="58" y="563"/>
                    <a:pt x="115" y="590"/>
                  </a:cubicBezTo>
                  <a:cubicBezTo>
                    <a:pt x="138" y="601"/>
                    <a:pt x="161" y="608"/>
                    <a:pt x="186" y="612"/>
                  </a:cubicBezTo>
                  <a:cubicBezTo>
                    <a:pt x="168" y="638"/>
                    <a:pt x="158" y="667"/>
                    <a:pt x="154" y="700"/>
                  </a:cubicBezTo>
                  <a:cubicBezTo>
                    <a:pt x="147" y="771"/>
                    <a:pt x="200" y="835"/>
                    <a:pt x="260" y="865"/>
                  </a:cubicBezTo>
                  <a:cubicBezTo>
                    <a:pt x="297" y="883"/>
                    <a:pt x="336" y="893"/>
                    <a:pt x="375" y="893"/>
                  </a:cubicBezTo>
                  <a:cubicBezTo>
                    <a:pt x="409" y="893"/>
                    <a:pt x="442" y="886"/>
                    <a:pt x="474" y="872"/>
                  </a:cubicBezTo>
                  <a:cubicBezTo>
                    <a:pt x="532" y="846"/>
                    <a:pt x="563" y="794"/>
                    <a:pt x="583" y="737"/>
                  </a:cubicBezTo>
                  <a:cubicBezTo>
                    <a:pt x="599" y="746"/>
                    <a:pt x="618" y="753"/>
                    <a:pt x="638" y="756"/>
                  </a:cubicBezTo>
                  <a:cubicBezTo>
                    <a:pt x="646" y="757"/>
                    <a:pt x="654" y="757"/>
                    <a:pt x="662" y="757"/>
                  </a:cubicBezTo>
                  <a:cubicBezTo>
                    <a:pt x="673" y="757"/>
                    <a:pt x="684" y="756"/>
                    <a:pt x="695" y="756"/>
                  </a:cubicBezTo>
                  <a:cubicBezTo>
                    <a:pt x="706" y="751"/>
                    <a:pt x="718" y="748"/>
                    <a:pt x="729" y="744"/>
                  </a:cubicBezTo>
                  <a:cubicBezTo>
                    <a:pt x="740" y="737"/>
                    <a:pt x="749" y="731"/>
                    <a:pt x="760" y="724"/>
                  </a:cubicBezTo>
                  <a:cubicBezTo>
                    <a:pt x="770" y="714"/>
                    <a:pt x="782" y="702"/>
                    <a:pt x="790" y="692"/>
                  </a:cubicBezTo>
                  <a:lnTo>
                    <a:pt x="820" y="692"/>
                  </a:lnTo>
                  <a:cubicBezTo>
                    <a:pt x="843" y="687"/>
                    <a:pt x="868" y="678"/>
                    <a:pt x="887" y="665"/>
                  </a:cubicBezTo>
                  <a:cubicBezTo>
                    <a:pt x="947" y="635"/>
                    <a:pt x="990" y="569"/>
                    <a:pt x="973" y="500"/>
                  </a:cubicBezTo>
                  <a:cubicBezTo>
                    <a:pt x="963" y="450"/>
                    <a:pt x="948" y="399"/>
                    <a:pt x="927" y="351"/>
                  </a:cubicBezTo>
                  <a:cubicBezTo>
                    <a:pt x="914" y="322"/>
                    <a:pt x="897" y="299"/>
                    <a:pt x="878" y="272"/>
                  </a:cubicBezTo>
                  <a:cubicBezTo>
                    <a:pt x="872" y="266"/>
                    <a:pt x="868" y="260"/>
                    <a:pt x="862" y="254"/>
                  </a:cubicBezTo>
                  <a:cubicBezTo>
                    <a:pt x="848" y="240"/>
                    <a:pt x="832" y="226"/>
                    <a:pt x="818" y="211"/>
                  </a:cubicBezTo>
                  <a:cubicBezTo>
                    <a:pt x="800" y="198"/>
                    <a:pt x="785" y="187"/>
                    <a:pt x="764" y="181"/>
                  </a:cubicBezTo>
                  <a:cubicBezTo>
                    <a:pt x="746" y="171"/>
                    <a:pt x="721" y="162"/>
                    <a:pt x="700" y="160"/>
                  </a:cubicBezTo>
                  <a:cubicBezTo>
                    <a:pt x="695" y="148"/>
                    <a:pt x="690" y="135"/>
                    <a:pt x="684" y="125"/>
                  </a:cubicBezTo>
                  <a:cubicBezTo>
                    <a:pt x="664" y="88"/>
                    <a:pt x="634" y="55"/>
                    <a:pt x="599" y="33"/>
                  </a:cubicBezTo>
                  <a:cubicBezTo>
                    <a:pt x="566" y="12"/>
                    <a:pt x="527" y="2"/>
                    <a:pt x="489" y="2"/>
                  </a:cubicBezTo>
                  <a:cubicBezTo>
                    <a:pt x="482" y="1"/>
                    <a:pt x="476" y="0"/>
                    <a:pt x="470" y="0"/>
                  </a:cubicBezTo>
                  <a:close/>
                </a:path>
              </a:pathLst>
            </a:custGeom>
            <a:solidFill>
              <a:srgbClr val="FFE5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2" name="Google Shape;3042;p11"/>
            <p:cNvSpPr/>
            <p:nvPr/>
          </p:nvSpPr>
          <p:spPr>
            <a:xfrm rot="-3917594">
              <a:off x="8101540" y="3482006"/>
              <a:ext cx="25420" cy="24995"/>
            </a:xfrm>
            <a:custGeom>
              <a:avLst/>
              <a:gdLst/>
              <a:ahLst/>
              <a:cxnLst/>
              <a:rect l="l" t="t" r="r" b="b"/>
              <a:pathLst>
                <a:path w="597" h="587" extrusionOk="0">
                  <a:moveTo>
                    <a:pt x="298" y="1"/>
                  </a:moveTo>
                  <a:cubicBezTo>
                    <a:pt x="287" y="1"/>
                    <a:pt x="277" y="4"/>
                    <a:pt x="266" y="5"/>
                  </a:cubicBezTo>
                  <a:cubicBezTo>
                    <a:pt x="252" y="8"/>
                    <a:pt x="236" y="12"/>
                    <a:pt x="220" y="14"/>
                  </a:cubicBezTo>
                  <a:cubicBezTo>
                    <a:pt x="216" y="14"/>
                    <a:pt x="210" y="12"/>
                    <a:pt x="207" y="12"/>
                  </a:cubicBezTo>
                  <a:cubicBezTo>
                    <a:pt x="200" y="11"/>
                    <a:pt x="193" y="11"/>
                    <a:pt x="186" y="11"/>
                  </a:cubicBezTo>
                  <a:cubicBezTo>
                    <a:pt x="161" y="11"/>
                    <a:pt x="137" y="17"/>
                    <a:pt x="114" y="28"/>
                  </a:cubicBezTo>
                  <a:cubicBezTo>
                    <a:pt x="85" y="47"/>
                    <a:pt x="52" y="62"/>
                    <a:pt x="35" y="93"/>
                  </a:cubicBezTo>
                  <a:cubicBezTo>
                    <a:pt x="16" y="118"/>
                    <a:pt x="6" y="147"/>
                    <a:pt x="3" y="177"/>
                  </a:cubicBezTo>
                  <a:cubicBezTo>
                    <a:pt x="0" y="209"/>
                    <a:pt x="6" y="241"/>
                    <a:pt x="20" y="269"/>
                  </a:cubicBezTo>
                  <a:cubicBezTo>
                    <a:pt x="30" y="292"/>
                    <a:pt x="46" y="314"/>
                    <a:pt x="66" y="328"/>
                  </a:cubicBezTo>
                  <a:cubicBezTo>
                    <a:pt x="88" y="366"/>
                    <a:pt x="128" y="393"/>
                    <a:pt x="168" y="401"/>
                  </a:cubicBezTo>
                  <a:lnTo>
                    <a:pt x="167" y="403"/>
                  </a:lnTo>
                  <a:cubicBezTo>
                    <a:pt x="129" y="453"/>
                    <a:pt x="144" y="529"/>
                    <a:pt x="196" y="565"/>
                  </a:cubicBezTo>
                  <a:cubicBezTo>
                    <a:pt x="216" y="579"/>
                    <a:pt x="240" y="586"/>
                    <a:pt x="265" y="586"/>
                  </a:cubicBezTo>
                  <a:cubicBezTo>
                    <a:pt x="270" y="586"/>
                    <a:pt x="276" y="586"/>
                    <a:pt x="282" y="585"/>
                  </a:cubicBezTo>
                  <a:cubicBezTo>
                    <a:pt x="315" y="580"/>
                    <a:pt x="338" y="561"/>
                    <a:pt x="358" y="538"/>
                  </a:cubicBezTo>
                  <a:cubicBezTo>
                    <a:pt x="369" y="522"/>
                    <a:pt x="384" y="505"/>
                    <a:pt x="395" y="488"/>
                  </a:cubicBezTo>
                  <a:cubicBezTo>
                    <a:pt x="408" y="473"/>
                    <a:pt x="422" y="459"/>
                    <a:pt x="435" y="445"/>
                  </a:cubicBezTo>
                  <a:cubicBezTo>
                    <a:pt x="461" y="423"/>
                    <a:pt x="489" y="403"/>
                    <a:pt x="512" y="376"/>
                  </a:cubicBezTo>
                  <a:cubicBezTo>
                    <a:pt x="545" y="338"/>
                    <a:pt x="568" y="297"/>
                    <a:pt x="588" y="252"/>
                  </a:cubicBezTo>
                  <a:cubicBezTo>
                    <a:pt x="596" y="235"/>
                    <a:pt x="591" y="213"/>
                    <a:pt x="579" y="199"/>
                  </a:cubicBezTo>
                  <a:cubicBezTo>
                    <a:pt x="567" y="185"/>
                    <a:pt x="552" y="178"/>
                    <a:pt x="537" y="178"/>
                  </a:cubicBezTo>
                  <a:cubicBezTo>
                    <a:pt x="530" y="178"/>
                    <a:pt x="524" y="180"/>
                    <a:pt x="517" y="182"/>
                  </a:cubicBezTo>
                  <a:cubicBezTo>
                    <a:pt x="509" y="160"/>
                    <a:pt x="493" y="143"/>
                    <a:pt x="473" y="130"/>
                  </a:cubicBezTo>
                  <a:cubicBezTo>
                    <a:pt x="466" y="124"/>
                    <a:pt x="460" y="121"/>
                    <a:pt x="453" y="120"/>
                  </a:cubicBezTo>
                  <a:cubicBezTo>
                    <a:pt x="431" y="55"/>
                    <a:pt x="366" y="1"/>
                    <a:pt x="298" y="1"/>
                  </a:cubicBezTo>
                  <a:close/>
                </a:path>
              </a:pathLst>
            </a:custGeom>
            <a:solidFill>
              <a:srgbClr val="FFE5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3" name="Google Shape;3043;p11"/>
            <p:cNvSpPr/>
            <p:nvPr/>
          </p:nvSpPr>
          <p:spPr>
            <a:xfrm rot="-3917594">
              <a:off x="8115396" y="3487469"/>
              <a:ext cx="13370" cy="13541"/>
            </a:xfrm>
            <a:custGeom>
              <a:avLst/>
              <a:gdLst/>
              <a:ahLst/>
              <a:cxnLst/>
              <a:rect l="l" t="t" r="r" b="b"/>
              <a:pathLst>
                <a:path w="314" h="318" extrusionOk="0">
                  <a:moveTo>
                    <a:pt x="250" y="0"/>
                  </a:moveTo>
                  <a:cubicBezTo>
                    <a:pt x="231" y="0"/>
                    <a:pt x="212" y="12"/>
                    <a:pt x="204" y="32"/>
                  </a:cubicBezTo>
                  <a:cubicBezTo>
                    <a:pt x="201" y="36"/>
                    <a:pt x="200" y="42"/>
                    <a:pt x="198" y="45"/>
                  </a:cubicBezTo>
                  <a:cubicBezTo>
                    <a:pt x="177" y="27"/>
                    <a:pt x="151" y="18"/>
                    <a:pt x="124" y="18"/>
                  </a:cubicBezTo>
                  <a:cubicBezTo>
                    <a:pt x="118" y="18"/>
                    <a:pt x="112" y="18"/>
                    <a:pt x="107" y="19"/>
                  </a:cubicBezTo>
                  <a:cubicBezTo>
                    <a:pt x="48" y="31"/>
                    <a:pt x="0" y="90"/>
                    <a:pt x="15" y="151"/>
                  </a:cubicBezTo>
                  <a:cubicBezTo>
                    <a:pt x="25" y="196"/>
                    <a:pt x="29" y="245"/>
                    <a:pt x="65" y="278"/>
                  </a:cubicBezTo>
                  <a:cubicBezTo>
                    <a:pt x="86" y="298"/>
                    <a:pt x="108" y="318"/>
                    <a:pt x="141" y="318"/>
                  </a:cubicBezTo>
                  <a:lnTo>
                    <a:pt x="186" y="318"/>
                  </a:lnTo>
                  <a:cubicBezTo>
                    <a:pt x="206" y="314"/>
                    <a:pt x="221" y="306"/>
                    <a:pt x="237" y="296"/>
                  </a:cubicBezTo>
                  <a:cubicBezTo>
                    <a:pt x="269" y="281"/>
                    <a:pt x="296" y="247"/>
                    <a:pt x="296" y="212"/>
                  </a:cubicBezTo>
                  <a:lnTo>
                    <a:pt x="296" y="209"/>
                  </a:lnTo>
                  <a:cubicBezTo>
                    <a:pt x="299" y="190"/>
                    <a:pt x="296" y="174"/>
                    <a:pt x="288" y="158"/>
                  </a:cubicBezTo>
                  <a:cubicBezTo>
                    <a:pt x="285" y="150"/>
                    <a:pt x="279" y="143"/>
                    <a:pt x="273" y="137"/>
                  </a:cubicBezTo>
                  <a:cubicBezTo>
                    <a:pt x="285" y="115"/>
                    <a:pt x="293" y="94"/>
                    <a:pt x="302" y="72"/>
                  </a:cubicBezTo>
                  <a:cubicBezTo>
                    <a:pt x="313" y="45"/>
                    <a:pt x="299" y="15"/>
                    <a:pt x="272" y="3"/>
                  </a:cubicBezTo>
                  <a:cubicBezTo>
                    <a:pt x="266" y="2"/>
                    <a:pt x="259" y="0"/>
                    <a:pt x="253" y="0"/>
                  </a:cubicBezTo>
                  <a:cubicBezTo>
                    <a:pt x="252" y="0"/>
                    <a:pt x="251" y="0"/>
                    <a:pt x="250" y="0"/>
                  </a:cubicBezTo>
                  <a:close/>
                </a:path>
              </a:pathLst>
            </a:custGeom>
            <a:solidFill>
              <a:srgbClr val="FFE5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4" name="Google Shape;3044;p11"/>
            <p:cNvSpPr/>
            <p:nvPr/>
          </p:nvSpPr>
          <p:spPr>
            <a:xfrm rot="-3917594">
              <a:off x="8109592" y="3475966"/>
              <a:ext cx="21205" cy="27124"/>
            </a:xfrm>
            <a:custGeom>
              <a:avLst/>
              <a:gdLst/>
              <a:ahLst/>
              <a:cxnLst/>
              <a:rect l="l" t="t" r="r" b="b"/>
              <a:pathLst>
                <a:path w="498" h="637" extrusionOk="0">
                  <a:moveTo>
                    <a:pt x="210" y="101"/>
                  </a:moveTo>
                  <a:cubicBezTo>
                    <a:pt x="211" y="104"/>
                    <a:pt x="211" y="109"/>
                    <a:pt x="214" y="111"/>
                  </a:cubicBezTo>
                  <a:cubicBezTo>
                    <a:pt x="211" y="106"/>
                    <a:pt x="211" y="104"/>
                    <a:pt x="210" y="101"/>
                  </a:cubicBezTo>
                  <a:close/>
                  <a:moveTo>
                    <a:pt x="108" y="1"/>
                  </a:moveTo>
                  <a:cubicBezTo>
                    <a:pt x="104" y="1"/>
                    <a:pt x="99" y="1"/>
                    <a:pt x="94" y="2"/>
                  </a:cubicBezTo>
                  <a:cubicBezTo>
                    <a:pt x="46" y="11"/>
                    <a:pt x="0" y="61"/>
                    <a:pt x="15" y="111"/>
                  </a:cubicBezTo>
                  <a:cubicBezTo>
                    <a:pt x="65" y="278"/>
                    <a:pt x="109" y="455"/>
                    <a:pt x="226" y="585"/>
                  </a:cubicBezTo>
                  <a:cubicBezTo>
                    <a:pt x="252" y="614"/>
                    <a:pt x="283" y="633"/>
                    <a:pt x="321" y="636"/>
                  </a:cubicBezTo>
                  <a:cubicBezTo>
                    <a:pt x="326" y="636"/>
                    <a:pt x="331" y="637"/>
                    <a:pt x="336" y="637"/>
                  </a:cubicBezTo>
                  <a:cubicBezTo>
                    <a:pt x="380" y="637"/>
                    <a:pt x="429" y="615"/>
                    <a:pt x="450" y="577"/>
                  </a:cubicBezTo>
                  <a:cubicBezTo>
                    <a:pt x="456" y="568"/>
                    <a:pt x="461" y="558"/>
                    <a:pt x="464" y="550"/>
                  </a:cubicBezTo>
                  <a:cubicBezTo>
                    <a:pt x="478" y="528"/>
                    <a:pt x="489" y="505"/>
                    <a:pt x="491" y="479"/>
                  </a:cubicBezTo>
                  <a:cubicBezTo>
                    <a:pt x="497" y="450"/>
                    <a:pt x="497" y="426"/>
                    <a:pt x="491" y="397"/>
                  </a:cubicBezTo>
                  <a:cubicBezTo>
                    <a:pt x="477" y="328"/>
                    <a:pt x="424" y="288"/>
                    <a:pt x="388" y="232"/>
                  </a:cubicBezTo>
                  <a:cubicBezTo>
                    <a:pt x="368" y="202"/>
                    <a:pt x="323" y="182"/>
                    <a:pt x="287" y="178"/>
                  </a:cubicBezTo>
                  <a:cubicBezTo>
                    <a:pt x="283" y="177"/>
                    <a:pt x="279" y="177"/>
                    <a:pt x="275" y="177"/>
                  </a:cubicBezTo>
                  <a:cubicBezTo>
                    <a:pt x="263" y="177"/>
                    <a:pt x="252" y="179"/>
                    <a:pt x="240" y="182"/>
                  </a:cubicBezTo>
                  <a:cubicBezTo>
                    <a:pt x="227" y="153"/>
                    <a:pt x="216" y="123"/>
                    <a:pt x="206" y="91"/>
                  </a:cubicBezTo>
                  <a:cubicBezTo>
                    <a:pt x="204" y="88"/>
                    <a:pt x="204" y="84"/>
                    <a:pt x="203" y="80"/>
                  </a:cubicBezTo>
                  <a:cubicBezTo>
                    <a:pt x="194" y="54"/>
                    <a:pt x="187" y="34"/>
                    <a:pt x="163" y="18"/>
                  </a:cubicBezTo>
                  <a:cubicBezTo>
                    <a:pt x="147" y="5"/>
                    <a:pt x="127" y="1"/>
                    <a:pt x="108" y="1"/>
                  </a:cubicBezTo>
                  <a:close/>
                </a:path>
              </a:pathLst>
            </a:custGeom>
            <a:solidFill>
              <a:srgbClr val="FFE5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5" name="Google Shape;3045;p11"/>
            <p:cNvSpPr/>
            <p:nvPr/>
          </p:nvSpPr>
          <p:spPr>
            <a:xfrm rot="-3917594">
              <a:off x="8020869" y="3449593"/>
              <a:ext cx="34405" cy="33553"/>
            </a:xfrm>
            <a:custGeom>
              <a:avLst/>
              <a:gdLst/>
              <a:ahLst/>
              <a:cxnLst/>
              <a:rect l="l" t="t" r="r" b="b"/>
              <a:pathLst>
                <a:path w="808" h="788" extrusionOk="0">
                  <a:moveTo>
                    <a:pt x="269" y="196"/>
                  </a:moveTo>
                  <a:cubicBezTo>
                    <a:pt x="268" y="197"/>
                    <a:pt x="268" y="199"/>
                    <a:pt x="266" y="200"/>
                  </a:cubicBezTo>
                  <a:cubicBezTo>
                    <a:pt x="266" y="199"/>
                    <a:pt x="268" y="197"/>
                    <a:pt x="269" y="196"/>
                  </a:cubicBezTo>
                  <a:close/>
                  <a:moveTo>
                    <a:pt x="269" y="201"/>
                  </a:moveTo>
                  <a:cubicBezTo>
                    <a:pt x="269" y="202"/>
                    <a:pt x="268" y="203"/>
                    <a:pt x="268" y="203"/>
                  </a:cubicBezTo>
                  <a:lnTo>
                    <a:pt x="269" y="201"/>
                  </a:lnTo>
                  <a:close/>
                  <a:moveTo>
                    <a:pt x="268" y="1"/>
                  </a:moveTo>
                  <a:cubicBezTo>
                    <a:pt x="232" y="2"/>
                    <a:pt x="197" y="9"/>
                    <a:pt x="168" y="25"/>
                  </a:cubicBezTo>
                  <a:cubicBezTo>
                    <a:pt x="110" y="57"/>
                    <a:pt x="61" y="114"/>
                    <a:pt x="59" y="186"/>
                  </a:cubicBezTo>
                  <a:lnTo>
                    <a:pt x="59" y="207"/>
                  </a:lnTo>
                  <a:cubicBezTo>
                    <a:pt x="19" y="240"/>
                    <a:pt x="0" y="296"/>
                    <a:pt x="3" y="345"/>
                  </a:cubicBezTo>
                  <a:cubicBezTo>
                    <a:pt x="6" y="373"/>
                    <a:pt x="12" y="400"/>
                    <a:pt x="23" y="427"/>
                  </a:cubicBezTo>
                  <a:cubicBezTo>
                    <a:pt x="38" y="460"/>
                    <a:pt x="64" y="487"/>
                    <a:pt x="91" y="515"/>
                  </a:cubicBezTo>
                  <a:cubicBezTo>
                    <a:pt x="95" y="518"/>
                    <a:pt x="101" y="522"/>
                    <a:pt x="104" y="525"/>
                  </a:cubicBezTo>
                  <a:cubicBezTo>
                    <a:pt x="91" y="565"/>
                    <a:pt x="101" y="609"/>
                    <a:pt x="135" y="637"/>
                  </a:cubicBezTo>
                  <a:cubicBezTo>
                    <a:pt x="166" y="661"/>
                    <a:pt x="203" y="668"/>
                    <a:pt x="242" y="668"/>
                  </a:cubicBezTo>
                  <a:cubicBezTo>
                    <a:pt x="252" y="668"/>
                    <a:pt x="262" y="668"/>
                    <a:pt x="272" y="667"/>
                  </a:cubicBezTo>
                  <a:cubicBezTo>
                    <a:pt x="293" y="694"/>
                    <a:pt x="316" y="717"/>
                    <a:pt x="344" y="739"/>
                  </a:cubicBezTo>
                  <a:cubicBezTo>
                    <a:pt x="358" y="750"/>
                    <a:pt x="374" y="759"/>
                    <a:pt x="388" y="766"/>
                  </a:cubicBezTo>
                  <a:cubicBezTo>
                    <a:pt x="404" y="775"/>
                    <a:pt x="430" y="783"/>
                    <a:pt x="447" y="786"/>
                  </a:cubicBezTo>
                  <a:cubicBezTo>
                    <a:pt x="463" y="788"/>
                    <a:pt x="479" y="788"/>
                    <a:pt x="496" y="788"/>
                  </a:cubicBezTo>
                  <a:cubicBezTo>
                    <a:pt x="499" y="788"/>
                    <a:pt x="503" y="786"/>
                    <a:pt x="506" y="786"/>
                  </a:cubicBezTo>
                  <a:cubicBezTo>
                    <a:pt x="533" y="783"/>
                    <a:pt x="556" y="773"/>
                    <a:pt x="576" y="757"/>
                  </a:cubicBezTo>
                  <a:cubicBezTo>
                    <a:pt x="605" y="740"/>
                    <a:pt x="621" y="714"/>
                    <a:pt x="638" y="687"/>
                  </a:cubicBezTo>
                  <a:cubicBezTo>
                    <a:pt x="648" y="681"/>
                    <a:pt x="657" y="676"/>
                    <a:pt x="664" y="671"/>
                  </a:cubicBezTo>
                  <a:cubicBezTo>
                    <a:pt x="684" y="653"/>
                    <a:pt x="704" y="635"/>
                    <a:pt x="714" y="608"/>
                  </a:cubicBezTo>
                  <a:cubicBezTo>
                    <a:pt x="724" y="587"/>
                    <a:pt x="733" y="553"/>
                    <a:pt x="730" y="529"/>
                  </a:cubicBezTo>
                  <a:cubicBezTo>
                    <a:pt x="776" y="487"/>
                    <a:pt x="806" y="427"/>
                    <a:pt x="808" y="365"/>
                  </a:cubicBezTo>
                  <a:cubicBezTo>
                    <a:pt x="808" y="328"/>
                    <a:pt x="806" y="294"/>
                    <a:pt x="788" y="259"/>
                  </a:cubicBezTo>
                  <a:cubicBezTo>
                    <a:pt x="769" y="220"/>
                    <a:pt x="740" y="187"/>
                    <a:pt x="700" y="170"/>
                  </a:cubicBezTo>
                  <a:cubicBezTo>
                    <a:pt x="684" y="163"/>
                    <a:pt x="668" y="157"/>
                    <a:pt x="650" y="156"/>
                  </a:cubicBezTo>
                  <a:cubicBezTo>
                    <a:pt x="630" y="114"/>
                    <a:pt x="598" y="84"/>
                    <a:pt x="555" y="64"/>
                  </a:cubicBezTo>
                  <a:cubicBezTo>
                    <a:pt x="534" y="56"/>
                    <a:pt x="513" y="54"/>
                    <a:pt x="492" y="54"/>
                  </a:cubicBezTo>
                  <a:cubicBezTo>
                    <a:pt x="484" y="54"/>
                    <a:pt x="477" y="55"/>
                    <a:pt x="469" y="55"/>
                  </a:cubicBezTo>
                  <a:cubicBezTo>
                    <a:pt x="453" y="57"/>
                    <a:pt x="438" y="61"/>
                    <a:pt x="424" y="68"/>
                  </a:cubicBezTo>
                  <a:cubicBezTo>
                    <a:pt x="408" y="51"/>
                    <a:pt x="390" y="36"/>
                    <a:pt x="368" y="26"/>
                  </a:cubicBezTo>
                  <a:cubicBezTo>
                    <a:pt x="338" y="11"/>
                    <a:pt x="302" y="1"/>
                    <a:pt x="268" y="1"/>
                  </a:cubicBezTo>
                  <a:close/>
                </a:path>
              </a:pathLst>
            </a:custGeom>
            <a:solidFill>
              <a:srgbClr val="FFE5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6" name="Google Shape;3046;p11"/>
            <p:cNvSpPr/>
            <p:nvPr/>
          </p:nvSpPr>
          <p:spPr>
            <a:xfrm rot="-3917594">
              <a:off x="8036337" y="3469611"/>
              <a:ext cx="14988" cy="12689"/>
            </a:xfrm>
            <a:custGeom>
              <a:avLst/>
              <a:gdLst/>
              <a:ahLst/>
              <a:cxnLst/>
              <a:rect l="l" t="t" r="r" b="b"/>
              <a:pathLst>
                <a:path w="352" h="298" extrusionOk="0">
                  <a:moveTo>
                    <a:pt x="138" y="99"/>
                  </a:moveTo>
                  <a:cubicBezTo>
                    <a:pt x="137" y="101"/>
                    <a:pt x="136" y="103"/>
                    <a:pt x="134" y="104"/>
                  </a:cubicBezTo>
                  <a:cubicBezTo>
                    <a:pt x="136" y="103"/>
                    <a:pt x="137" y="101"/>
                    <a:pt x="138" y="99"/>
                  </a:cubicBezTo>
                  <a:close/>
                  <a:moveTo>
                    <a:pt x="128" y="121"/>
                  </a:moveTo>
                  <a:cubicBezTo>
                    <a:pt x="128" y="121"/>
                    <a:pt x="128" y="122"/>
                    <a:pt x="128" y="122"/>
                  </a:cubicBezTo>
                  <a:lnTo>
                    <a:pt x="128" y="122"/>
                  </a:lnTo>
                  <a:cubicBezTo>
                    <a:pt x="128" y="122"/>
                    <a:pt x="128" y="121"/>
                    <a:pt x="128" y="121"/>
                  </a:cubicBezTo>
                  <a:close/>
                  <a:moveTo>
                    <a:pt x="134" y="126"/>
                  </a:moveTo>
                  <a:lnTo>
                    <a:pt x="134" y="126"/>
                  </a:lnTo>
                  <a:cubicBezTo>
                    <a:pt x="134" y="129"/>
                    <a:pt x="132" y="130"/>
                    <a:pt x="132" y="132"/>
                  </a:cubicBezTo>
                  <a:cubicBezTo>
                    <a:pt x="134" y="130"/>
                    <a:pt x="134" y="129"/>
                    <a:pt x="134" y="126"/>
                  </a:cubicBezTo>
                  <a:close/>
                  <a:moveTo>
                    <a:pt x="151" y="84"/>
                  </a:moveTo>
                  <a:cubicBezTo>
                    <a:pt x="148" y="98"/>
                    <a:pt x="143" y="112"/>
                    <a:pt x="137" y="125"/>
                  </a:cubicBezTo>
                  <a:cubicBezTo>
                    <a:pt x="134" y="130"/>
                    <a:pt x="130" y="136"/>
                    <a:pt x="127" y="139"/>
                  </a:cubicBezTo>
                  <a:lnTo>
                    <a:pt x="127" y="132"/>
                  </a:lnTo>
                  <a:cubicBezTo>
                    <a:pt x="127" y="129"/>
                    <a:pt x="128" y="124"/>
                    <a:pt x="129" y="120"/>
                  </a:cubicBezTo>
                  <a:lnTo>
                    <a:pt x="129" y="120"/>
                  </a:lnTo>
                  <a:cubicBezTo>
                    <a:pt x="131" y="112"/>
                    <a:pt x="135" y="104"/>
                    <a:pt x="140" y="97"/>
                  </a:cubicBezTo>
                  <a:lnTo>
                    <a:pt x="140" y="97"/>
                  </a:lnTo>
                  <a:cubicBezTo>
                    <a:pt x="143" y="94"/>
                    <a:pt x="147" y="90"/>
                    <a:pt x="150" y="86"/>
                  </a:cubicBezTo>
                  <a:cubicBezTo>
                    <a:pt x="151" y="85"/>
                    <a:pt x="151" y="85"/>
                    <a:pt x="151" y="84"/>
                  </a:cubicBezTo>
                  <a:close/>
                  <a:moveTo>
                    <a:pt x="111" y="140"/>
                  </a:moveTo>
                  <a:cubicBezTo>
                    <a:pt x="110" y="141"/>
                    <a:pt x="110" y="142"/>
                    <a:pt x="109" y="142"/>
                  </a:cubicBezTo>
                  <a:cubicBezTo>
                    <a:pt x="108" y="142"/>
                    <a:pt x="107" y="140"/>
                    <a:pt x="106" y="140"/>
                  </a:cubicBezTo>
                  <a:close/>
                  <a:moveTo>
                    <a:pt x="121" y="143"/>
                  </a:moveTo>
                  <a:cubicBezTo>
                    <a:pt x="117" y="146"/>
                    <a:pt x="111" y="147"/>
                    <a:pt x="107" y="152"/>
                  </a:cubicBezTo>
                  <a:cubicBezTo>
                    <a:pt x="111" y="147"/>
                    <a:pt x="116" y="145"/>
                    <a:pt x="121" y="143"/>
                  </a:cubicBezTo>
                  <a:close/>
                  <a:moveTo>
                    <a:pt x="104" y="1"/>
                  </a:moveTo>
                  <a:cubicBezTo>
                    <a:pt x="88" y="1"/>
                    <a:pt x="73" y="8"/>
                    <a:pt x="64" y="18"/>
                  </a:cubicBezTo>
                  <a:cubicBezTo>
                    <a:pt x="31" y="57"/>
                    <a:pt x="1" y="102"/>
                    <a:pt x="2" y="153"/>
                  </a:cubicBezTo>
                  <a:cubicBezTo>
                    <a:pt x="5" y="195"/>
                    <a:pt x="22" y="238"/>
                    <a:pt x="57" y="265"/>
                  </a:cubicBezTo>
                  <a:cubicBezTo>
                    <a:pt x="77" y="277"/>
                    <a:pt x="94" y="288"/>
                    <a:pt x="116" y="294"/>
                  </a:cubicBezTo>
                  <a:cubicBezTo>
                    <a:pt x="127" y="296"/>
                    <a:pt x="138" y="297"/>
                    <a:pt x="149" y="297"/>
                  </a:cubicBezTo>
                  <a:cubicBezTo>
                    <a:pt x="160" y="297"/>
                    <a:pt x="171" y="296"/>
                    <a:pt x="182" y="294"/>
                  </a:cubicBezTo>
                  <a:cubicBezTo>
                    <a:pt x="211" y="285"/>
                    <a:pt x="232" y="274"/>
                    <a:pt x="258" y="258"/>
                  </a:cubicBezTo>
                  <a:cubicBezTo>
                    <a:pt x="268" y="247"/>
                    <a:pt x="279" y="237"/>
                    <a:pt x="288" y="225"/>
                  </a:cubicBezTo>
                  <a:cubicBezTo>
                    <a:pt x="307" y="206"/>
                    <a:pt x="317" y="181"/>
                    <a:pt x="328" y="159"/>
                  </a:cubicBezTo>
                  <a:cubicBezTo>
                    <a:pt x="351" y="112"/>
                    <a:pt x="323" y="51"/>
                    <a:pt x="278" y="31"/>
                  </a:cubicBezTo>
                  <a:cubicBezTo>
                    <a:pt x="266" y="26"/>
                    <a:pt x="253" y="24"/>
                    <a:pt x="241" y="24"/>
                  </a:cubicBezTo>
                  <a:cubicBezTo>
                    <a:pt x="228" y="24"/>
                    <a:pt x="216" y="26"/>
                    <a:pt x="203" y="31"/>
                  </a:cubicBezTo>
                  <a:cubicBezTo>
                    <a:pt x="187" y="38"/>
                    <a:pt x="170" y="51"/>
                    <a:pt x="159" y="67"/>
                  </a:cubicBezTo>
                  <a:lnTo>
                    <a:pt x="159" y="67"/>
                  </a:lnTo>
                  <a:cubicBezTo>
                    <a:pt x="164" y="47"/>
                    <a:pt x="157" y="25"/>
                    <a:pt x="139" y="11"/>
                  </a:cubicBezTo>
                  <a:cubicBezTo>
                    <a:pt x="130" y="4"/>
                    <a:pt x="120" y="1"/>
                    <a:pt x="109" y="1"/>
                  </a:cubicBezTo>
                  <a:cubicBezTo>
                    <a:pt x="107" y="1"/>
                    <a:pt x="106" y="1"/>
                    <a:pt x="104" y="1"/>
                  </a:cubicBezTo>
                  <a:close/>
                </a:path>
              </a:pathLst>
            </a:custGeom>
            <a:solidFill>
              <a:srgbClr val="FFE5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7" name="Google Shape;3047;p11"/>
            <p:cNvSpPr/>
            <p:nvPr/>
          </p:nvSpPr>
          <p:spPr>
            <a:xfrm rot="-3917594">
              <a:off x="7955208" y="3413200"/>
              <a:ext cx="31509" cy="31935"/>
            </a:xfrm>
            <a:custGeom>
              <a:avLst/>
              <a:gdLst/>
              <a:ahLst/>
              <a:cxnLst/>
              <a:rect l="l" t="t" r="r" b="b"/>
              <a:pathLst>
                <a:path w="740" h="750" extrusionOk="0">
                  <a:moveTo>
                    <a:pt x="580" y="243"/>
                  </a:moveTo>
                  <a:lnTo>
                    <a:pt x="580" y="243"/>
                  </a:lnTo>
                  <a:cubicBezTo>
                    <a:pt x="577" y="245"/>
                    <a:pt x="574" y="247"/>
                    <a:pt x="573" y="250"/>
                  </a:cubicBezTo>
                  <a:lnTo>
                    <a:pt x="580" y="243"/>
                  </a:lnTo>
                  <a:close/>
                  <a:moveTo>
                    <a:pt x="580" y="253"/>
                  </a:moveTo>
                  <a:lnTo>
                    <a:pt x="580" y="253"/>
                  </a:lnTo>
                  <a:cubicBezTo>
                    <a:pt x="578" y="253"/>
                    <a:pt x="574" y="255"/>
                    <a:pt x="573" y="255"/>
                  </a:cubicBezTo>
                  <a:cubicBezTo>
                    <a:pt x="577" y="255"/>
                    <a:pt x="578" y="253"/>
                    <a:pt x="580" y="253"/>
                  </a:cubicBezTo>
                  <a:close/>
                  <a:moveTo>
                    <a:pt x="550" y="262"/>
                  </a:moveTo>
                  <a:cubicBezTo>
                    <a:pt x="551" y="262"/>
                    <a:pt x="551" y="262"/>
                    <a:pt x="552" y="265"/>
                  </a:cubicBezTo>
                  <a:cubicBezTo>
                    <a:pt x="551" y="265"/>
                    <a:pt x="550" y="262"/>
                    <a:pt x="550" y="262"/>
                  </a:cubicBezTo>
                  <a:close/>
                  <a:moveTo>
                    <a:pt x="564" y="262"/>
                  </a:moveTo>
                  <a:lnTo>
                    <a:pt x="558" y="268"/>
                  </a:lnTo>
                  <a:cubicBezTo>
                    <a:pt x="558" y="266"/>
                    <a:pt x="561" y="265"/>
                    <a:pt x="564" y="262"/>
                  </a:cubicBezTo>
                  <a:close/>
                  <a:moveTo>
                    <a:pt x="545" y="210"/>
                  </a:moveTo>
                  <a:lnTo>
                    <a:pt x="545" y="210"/>
                  </a:lnTo>
                  <a:cubicBezTo>
                    <a:pt x="568" y="214"/>
                    <a:pt x="594" y="217"/>
                    <a:pt x="617" y="219"/>
                  </a:cubicBezTo>
                  <a:cubicBezTo>
                    <a:pt x="623" y="237"/>
                    <a:pt x="627" y="255"/>
                    <a:pt x="631" y="275"/>
                  </a:cubicBezTo>
                  <a:cubicBezTo>
                    <a:pt x="600" y="316"/>
                    <a:pt x="567" y="358"/>
                    <a:pt x="537" y="397"/>
                  </a:cubicBezTo>
                  <a:cubicBezTo>
                    <a:pt x="525" y="390"/>
                    <a:pt x="517" y="381"/>
                    <a:pt x="506" y="374"/>
                  </a:cubicBezTo>
                  <a:cubicBezTo>
                    <a:pt x="506" y="372"/>
                    <a:pt x="504" y="372"/>
                    <a:pt x="504" y="369"/>
                  </a:cubicBezTo>
                  <a:cubicBezTo>
                    <a:pt x="522" y="358"/>
                    <a:pt x="538" y="339"/>
                    <a:pt x="544" y="322"/>
                  </a:cubicBezTo>
                  <a:cubicBezTo>
                    <a:pt x="550" y="301"/>
                    <a:pt x="557" y="282"/>
                    <a:pt x="565" y="262"/>
                  </a:cubicBezTo>
                  <a:cubicBezTo>
                    <a:pt x="567" y="260"/>
                    <a:pt x="570" y="257"/>
                    <a:pt x="571" y="255"/>
                  </a:cubicBezTo>
                  <a:cubicBezTo>
                    <a:pt x="573" y="255"/>
                    <a:pt x="573" y="255"/>
                    <a:pt x="574" y="253"/>
                  </a:cubicBezTo>
                  <a:lnTo>
                    <a:pt x="571" y="253"/>
                  </a:lnTo>
                  <a:cubicBezTo>
                    <a:pt x="574" y="250"/>
                    <a:pt x="580" y="247"/>
                    <a:pt x="584" y="245"/>
                  </a:cubicBezTo>
                  <a:lnTo>
                    <a:pt x="584" y="245"/>
                  </a:lnTo>
                  <a:lnTo>
                    <a:pt x="573" y="250"/>
                  </a:lnTo>
                  <a:lnTo>
                    <a:pt x="571" y="252"/>
                  </a:lnTo>
                  <a:cubicBezTo>
                    <a:pt x="571" y="252"/>
                    <a:pt x="568" y="252"/>
                    <a:pt x="568" y="253"/>
                  </a:cubicBezTo>
                  <a:lnTo>
                    <a:pt x="568" y="253"/>
                  </a:lnTo>
                  <a:cubicBezTo>
                    <a:pt x="568" y="252"/>
                    <a:pt x="571" y="250"/>
                    <a:pt x="571" y="247"/>
                  </a:cubicBezTo>
                  <a:lnTo>
                    <a:pt x="571" y="247"/>
                  </a:lnTo>
                  <a:cubicBezTo>
                    <a:pt x="568" y="250"/>
                    <a:pt x="568" y="252"/>
                    <a:pt x="567" y="253"/>
                  </a:cubicBezTo>
                  <a:cubicBezTo>
                    <a:pt x="565" y="253"/>
                    <a:pt x="565" y="255"/>
                    <a:pt x="564" y="255"/>
                  </a:cubicBezTo>
                  <a:cubicBezTo>
                    <a:pt x="560" y="257"/>
                    <a:pt x="557" y="257"/>
                    <a:pt x="552" y="257"/>
                  </a:cubicBezTo>
                  <a:lnTo>
                    <a:pt x="551" y="257"/>
                  </a:lnTo>
                  <a:cubicBezTo>
                    <a:pt x="551" y="243"/>
                    <a:pt x="550" y="226"/>
                    <a:pt x="545" y="210"/>
                  </a:cubicBezTo>
                  <a:close/>
                  <a:moveTo>
                    <a:pt x="413" y="585"/>
                  </a:moveTo>
                  <a:cubicBezTo>
                    <a:pt x="412" y="592"/>
                    <a:pt x="409" y="598"/>
                    <a:pt x="407" y="605"/>
                  </a:cubicBezTo>
                  <a:cubicBezTo>
                    <a:pt x="409" y="598"/>
                    <a:pt x="409" y="591"/>
                    <a:pt x="413" y="585"/>
                  </a:cubicBezTo>
                  <a:close/>
                  <a:moveTo>
                    <a:pt x="169" y="0"/>
                  </a:moveTo>
                  <a:cubicBezTo>
                    <a:pt x="153" y="3"/>
                    <a:pt x="139" y="6"/>
                    <a:pt x="122" y="8"/>
                  </a:cubicBezTo>
                  <a:cubicBezTo>
                    <a:pt x="89" y="15"/>
                    <a:pt x="55" y="29"/>
                    <a:pt x="32" y="58"/>
                  </a:cubicBezTo>
                  <a:cubicBezTo>
                    <a:pt x="12" y="85"/>
                    <a:pt x="1" y="115"/>
                    <a:pt x="4" y="147"/>
                  </a:cubicBezTo>
                  <a:cubicBezTo>
                    <a:pt x="5" y="183"/>
                    <a:pt x="20" y="214"/>
                    <a:pt x="40" y="239"/>
                  </a:cubicBezTo>
                  <a:cubicBezTo>
                    <a:pt x="30" y="255"/>
                    <a:pt x="25" y="276"/>
                    <a:pt x="27" y="295"/>
                  </a:cubicBezTo>
                  <a:cubicBezTo>
                    <a:pt x="28" y="329"/>
                    <a:pt x="47" y="359"/>
                    <a:pt x="68" y="384"/>
                  </a:cubicBezTo>
                  <a:cubicBezTo>
                    <a:pt x="58" y="408"/>
                    <a:pt x="54" y="431"/>
                    <a:pt x="47" y="454"/>
                  </a:cubicBezTo>
                  <a:cubicBezTo>
                    <a:pt x="47" y="461"/>
                    <a:pt x="44" y="469"/>
                    <a:pt x="44" y="476"/>
                  </a:cubicBezTo>
                  <a:cubicBezTo>
                    <a:pt x="43" y="494"/>
                    <a:pt x="43" y="512"/>
                    <a:pt x="47" y="527"/>
                  </a:cubicBezTo>
                  <a:cubicBezTo>
                    <a:pt x="50" y="556"/>
                    <a:pt x="63" y="588"/>
                    <a:pt x="80" y="609"/>
                  </a:cubicBezTo>
                  <a:cubicBezTo>
                    <a:pt x="107" y="645"/>
                    <a:pt x="149" y="670"/>
                    <a:pt x="193" y="675"/>
                  </a:cubicBezTo>
                  <a:cubicBezTo>
                    <a:pt x="195" y="677"/>
                    <a:pt x="198" y="681"/>
                    <a:pt x="199" y="683"/>
                  </a:cubicBezTo>
                  <a:lnTo>
                    <a:pt x="229" y="713"/>
                  </a:lnTo>
                  <a:cubicBezTo>
                    <a:pt x="241" y="723"/>
                    <a:pt x="262" y="733"/>
                    <a:pt x="277" y="739"/>
                  </a:cubicBezTo>
                  <a:cubicBezTo>
                    <a:pt x="297" y="745"/>
                    <a:pt x="319" y="749"/>
                    <a:pt x="340" y="749"/>
                  </a:cubicBezTo>
                  <a:cubicBezTo>
                    <a:pt x="351" y="749"/>
                    <a:pt x="362" y="748"/>
                    <a:pt x="373" y="746"/>
                  </a:cubicBezTo>
                  <a:cubicBezTo>
                    <a:pt x="438" y="733"/>
                    <a:pt x="501" y="690"/>
                    <a:pt x="529" y="631"/>
                  </a:cubicBezTo>
                  <a:cubicBezTo>
                    <a:pt x="542" y="604"/>
                    <a:pt x="551" y="568"/>
                    <a:pt x="547" y="539"/>
                  </a:cubicBezTo>
                  <a:cubicBezTo>
                    <a:pt x="554" y="530"/>
                    <a:pt x="560" y="520"/>
                    <a:pt x="565" y="510"/>
                  </a:cubicBezTo>
                  <a:cubicBezTo>
                    <a:pt x="565" y="509"/>
                    <a:pt x="567" y="509"/>
                    <a:pt x="567" y="506"/>
                  </a:cubicBezTo>
                  <a:lnTo>
                    <a:pt x="594" y="496"/>
                  </a:lnTo>
                  <a:cubicBezTo>
                    <a:pt x="616" y="484"/>
                    <a:pt x="639" y="470"/>
                    <a:pt x="660" y="454"/>
                  </a:cubicBezTo>
                  <a:cubicBezTo>
                    <a:pt x="676" y="441"/>
                    <a:pt x="693" y="423"/>
                    <a:pt x="705" y="404"/>
                  </a:cubicBezTo>
                  <a:cubicBezTo>
                    <a:pt x="710" y="394"/>
                    <a:pt x="716" y="384"/>
                    <a:pt x="722" y="375"/>
                  </a:cubicBezTo>
                  <a:cubicBezTo>
                    <a:pt x="726" y="361"/>
                    <a:pt x="731" y="345"/>
                    <a:pt x="733" y="331"/>
                  </a:cubicBezTo>
                  <a:cubicBezTo>
                    <a:pt x="739" y="311"/>
                    <a:pt x="731" y="272"/>
                    <a:pt x="723" y="253"/>
                  </a:cubicBezTo>
                  <a:cubicBezTo>
                    <a:pt x="722" y="250"/>
                    <a:pt x="719" y="245"/>
                    <a:pt x="716" y="239"/>
                  </a:cubicBezTo>
                  <a:cubicBezTo>
                    <a:pt x="718" y="232"/>
                    <a:pt x="719" y="226"/>
                    <a:pt x="722" y="219"/>
                  </a:cubicBezTo>
                  <a:cubicBezTo>
                    <a:pt x="725" y="201"/>
                    <a:pt x="729" y="176"/>
                    <a:pt x="725" y="160"/>
                  </a:cubicBezTo>
                  <a:cubicBezTo>
                    <a:pt x="719" y="130"/>
                    <a:pt x="712" y="101"/>
                    <a:pt x="693" y="76"/>
                  </a:cubicBezTo>
                  <a:cubicBezTo>
                    <a:pt x="672" y="51"/>
                    <a:pt x="650" y="32"/>
                    <a:pt x="617" y="20"/>
                  </a:cubicBezTo>
                  <a:cubicBezTo>
                    <a:pt x="596" y="11"/>
                    <a:pt x="574" y="8"/>
                    <a:pt x="552" y="8"/>
                  </a:cubicBezTo>
                  <a:cubicBezTo>
                    <a:pt x="545" y="8"/>
                    <a:pt x="538" y="9"/>
                    <a:pt x="531" y="9"/>
                  </a:cubicBezTo>
                  <a:cubicBezTo>
                    <a:pt x="517" y="10"/>
                    <a:pt x="501" y="16"/>
                    <a:pt x="486" y="20"/>
                  </a:cubicBezTo>
                  <a:cubicBezTo>
                    <a:pt x="468" y="28"/>
                    <a:pt x="446" y="38"/>
                    <a:pt x="432" y="48"/>
                  </a:cubicBezTo>
                  <a:cubicBezTo>
                    <a:pt x="425" y="54"/>
                    <a:pt x="420" y="59"/>
                    <a:pt x="415" y="65"/>
                  </a:cubicBezTo>
                  <a:cubicBezTo>
                    <a:pt x="402" y="62"/>
                    <a:pt x="391" y="60"/>
                    <a:pt x="380" y="60"/>
                  </a:cubicBezTo>
                  <a:cubicBezTo>
                    <a:pt x="373" y="60"/>
                    <a:pt x="365" y="61"/>
                    <a:pt x="357" y="64"/>
                  </a:cubicBezTo>
                  <a:cubicBezTo>
                    <a:pt x="356" y="64"/>
                    <a:pt x="353" y="64"/>
                    <a:pt x="351" y="65"/>
                  </a:cubicBezTo>
                  <a:cubicBezTo>
                    <a:pt x="338" y="56"/>
                    <a:pt x="327" y="46"/>
                    <a:pt x="313" y="39"/>
                  </a:cubicBezTo>
                  <a:cubicBezTo>
                    <a:pt x="269" y="16"/>
                    <a:pt x="219" y="0"/>
                    <a:pt x="169" y="0"/>
                  </a:cubicBezTo>
                  <a:close/>
                </a:path>
              </a:pathLst>
            </a:custGeom>
            <a:solidFill>
              <a:srgbClr val="FFE5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8" name="Google Shape;3048;p11"/>
            <p:cNvSpPr/>
            <p:nvPr/>
          </p:nvSpPr>
          <p:spPr>
            <a:xfrm rot="-3917594">
              <a:off x="7953607" y="3407189"/>
              <a:ext cx="24867" cy="28273"/>
            </a:xfrm>
            <a:custGeom>
              <a:avLst/>
              <a:gdLst/>
              <a:ahLst/>
              <a:cxnLst/>
              <a:rect l="l" t="t" r="r" b="b"/>
              <a:pathLst>
                <a:path w="584" h="664" extrusionOk="0">
                  <a:moveTo>
                    <a:pt x="140" y="0"/>
                  </a:moveTo>
                  <a:cubicBezTo>
                    <a:pt x="123" y="3"/>
                    <a:pt x="107" y="4"/>
                    <a:pt x="90" y="12"/>
                  </a:cubicBezTo>
                  <a:cubicBezTo>
                    <a:pt x="47" y="30"/>
                    <a:pt x="21" y="68"/>
                    <a:pt x="11" y="112"/>
                  </a:cubicBezTo>
                  <a:cubicBezTo>
                    <a:pt x="1" y="168"/>
                    <a:pt x="4" y="220"/>
                    <a:pt x="29" y="272"/>
                  </a:cubicBezTo>
                  <a:cubicBezTo>
                    <a:pt x="39" y="299"/>
                    <a:pt x="58" y="320"/>
                    <a:pt x="80" y="339"/>
                  </a:cubicBezTo>
                  <a:cubicBezTo>
                    <a:pt x="90" y="349"/>
                    <a:pt x="103" y="358"/>
                    <a:pt x="116" y="365"/>
                  </a:cubicBezTo>
                  <a:cubicBezTo>
                    <a:pt x="117" y="369"/>
                    <a:pt x="118" y="371"/>
                    <a:pt x="120" y="375"/>
                  </a:cubicBezTo>
                  <a:lnTo>
                    <a:pt x="126" y="385"/>
                  </a:lnTo>
                  <a:cubicBezTo>
                    <a:pt x="140" y="412"/>
                    <a:pt x="153" y="438"/>
                    <a:pt x="162" y="467"/>
                  </a:cubicBezTo>
                  <a:cubicBezTo>
                    <a:pt x="163" y="478"/>
                    <a:pt x="166" y="487"/>
                    <a:pt x="166" y="498"/>
                  </a:cubicBezTo>
                  <a:cubicBezTo>
                    <a:pt x="174" y="579"/>
                    <a:pt x="241" y="645"/>
                    <a:pt x="320" y="656"/>
                  </a:cubicBezTo>
                  <a:cubicBezTo>
                    <a:pt x="325" y="656"/>
                    <a:pt x="328" y="658"/>
                    <a:pt x="334" y="658"/>
                  </a:cubicBezTo>
                  <a:cubicBezTo>
                    <a:pt x="349" y="662"/>
                    <a:pt x="364" y="664"/>
                    <a:pt x="379" y="664"/>
                  </a:cubicBezTo>
                  <a:cubicBezTo>
                    <a:pt x="403" y="664"/>
                    <a:pt x="426" y="659"/>
                    <a:pt x="449" y="651"/>
                  </a:cubicBezTo>
                  <a:cubicBezTo>
                    <a:pt x="496" y="631"/>
                    <a:pt x="525" y="599"/>
                    <a:pt x="548" y="553"/>
                  </a:cubicBezTo>
                  <a:cubicBezTo>
                    <a:pt x="584" y="484"/>
                    <a:pt x="561" y="384"/>
                    <a:pt x="512" y="326"/>
                  </a:cubicBezTo>
                  <a:cubicBezTo>
                    <a:pt x="493" y="305"/>
                    <a:pt x="475" y="287"/>
                    <a:pt x="450" y="276"/>
                  </a:cubicBezTo>
                  <a:cubicBezTo>
                    <a:pt x="449" y="273"/>
                    <a:pt x="449" y="272"/>
                    <a:pt x="447" y="270"/>
                  </a:cubicBezTo>
                  <a:cubicBezTo>
                    <a:pt x="417" y="218"/>
                    <a:pt x="376" y="177"/>
                    <a:pt x="332" y="135"/>
                  </a:cubicBezTo>
                  <a:cubicBezTo>
                    <a:pt x="295" y="98"/>
                    <a:pt x="259" y="62"/>
                    <a:pt x="218" y="27"/>
                  </a:cubicBezTo>
                  <a:cubicBezTo>
                    <a:pt x="196" y="10"/>
                    <a:pt x="167" y="0"/>
                    <a:pt x="140" y="0"/>
                  </a:cubicBezTo>
                  <a:close/>
                </a:path>
              </a:pathLst>
            </a:custGeom>
            <a:solidFill>
              <a:srgbClr val="FFE5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9" name="Google Shape;3049;p11"/>
            <p:cNvSpPr/>
            <p:nvPr/>
          </p:nvSpPr>
          <p:spPr>
            <a:xfrm rot="-3917594">
              <a:off x="7900111" y="3376087"/>
              <a:ext cx="30700" cy="33766"/>
            </a:xfrm>
            <a:custGeom>
              <a:avLst/>
              <a:gdLst/>
              <a:ahLst/>
              <a:cxnLst/>
              <a:rect l="l" t="t" r="r" b="b"/>
              <a:pathLst>
                <a:path w="721" h="793" extrusionOk="0">
                  <a:moveTo>
                    <a:pt x="262" y="320"/>
                  </a:moveTo>
                  <a:cubicBezTo>
                    <a:pt x="268" y="328"/>
                    <a:pt x="272" y="333"/>
                    <a:pt x="280" y="341"/>
                  </a:cubicBezTo>
                  <a:cubicBezTo>
                    <a:pt x="287" y="346"/>
                    <a:pt x="292" y="349"/>
                    <a:pt x="300" y="352"/>
                  </a:cubicBezTo>
                  <a:cubicBezTo>
                    <a:pt x="297" y="355"/>
                    <a:pt x="292" y="356"/>
                    <a:pt x="291" y="358"/>
                  </a:cubicBezTo>
                  <a:cubicBezTo>
                    <a:pt x="277" y="348"/>
                    <a:pt x="261" y="341"/>
                    <a:pt x="242" y="335"/>
                  </a:cubicBezTo>
                  <a:cubicBezTo>
                    <a:pt x="241" y="335"/>
                    <a:pt x="241" y="335"/>
                    <a:pt x="239" y="333"/>
                  </a:cubicBezTo>
                  <a:cubicBezTo>
                    <a:pt x="248" y="332"/>
                    <a:pt x="255" y="328"/>
                    <a:pt x="261" y="322"/>
                  </a:cubicBezTo>
                  <a:lnTo>
                    <a:pt x="262" y="320"/>
                  </a:lnTo>
                  <a:close/>
                  <a:moveTo>
                    <a:pt x="176" y="0"/>
                  </a:moveTo>
                  <a:cubicBezTo>
                    <a:pt x="124" y="4"/>
                    <a:pt x="73" y="55"/>
                    <a:pt x="84" y="106"/>
                  </a:cubicBezTo>
                  <a:cubicBezTo>
                    <a:pt x="88" y="125"/>
                    <a:pt x="90" y="145"/>
                    <a:pt x="93" y="162"/>
                  </a:cubicBezTo>
                  <a:cubicBezTo>
                    <a:pt x="86" y="164"/>
                    <a:pt x="80" y="165"/>
                    <a:pt x="73" y="168"/>
                  </a:cubicBezTo>
                  <a:cubicBezTo>
                    <a:pt x="54" y="175"/>
                    <a:pt x="35" y="193"/>
                    <a:pt x="24" y="207"/>
                  </a:cubicBezTo>
                  <a:cubicBezTo>
                    <a:pt x="11" y="221"/>
                    <a:pt x="4" y="244"/>
                    <a:pt x="4" y="264"/>
                  </a:cubicBezTo>
                  <a:cubicBezTo>
                    <a:pt x="1" y="313"/>
                    <a:pt x="25" y="355"/>
                    <a:pt x="60" y="388"/>
                  </a:cubicBezTo>
                  <a:lnTo>
                    <a:pt x="70" y="399"/>
                  </a:lnTo>
                  <a:cubicBezTo>
                    <a:pt x="67" y="405"/>
                    <a:pt x="63" y="409"/>
                    <a:pt x="61" y="417"/>
                  </a:cubicBezTo>
                  <a:cubicBezTo>
                    <a:pt x="57" y="421"/>
                    <a:pt x="54" y="424"/>
                    <a:pt x="50" y="430"/>
                  </a:cubicBezTo>
                  <a:cubicBezTo>
                    <a:pt x="47" y="434"/>
                    <a:pt x="43" y="437"/>
                    <a:pt x="40" y="438"/>
                  </a:cubicBezTo>
                  <a:cubicBezTo>
                    <a:pt x="21" y="455"/>
                    <a:pt x="11" y="473"/>
                    <a:pt x="14" y="499"/>
                  </a:cubicBezTo>
                  <a:cubicBezTo>
                    <a:pt x="17" y="521"/>
                    <a:pt x="32" y="540"/>
                    <a:pt x="54" y="549"/>
                  </a:cubicBezTo>
                  <a:cubicBezTo>
                    <a:pt x="55" y="550"/>
                    <a:pt x="57" y="550"/>
                    <a:pt x="61" y="552"/>
                  </a:cubicBezTo>
                  <a:cubicBezTo>
                    <a:pt x="81" y="602"/>
                    <a:pt x="106" y="649"/>
                    <a:pt x="132" y="697"/>
                  </a:cubicBezTo>
                  <a:cubicBezTo>
                    <a:pt x="142" y="723"/>
                    <a:pt x="157" y="744"/>
                    <a:pt x="179" y="760"/>
                  </a:cubicBezTo>
                  <a:cubicBezTo>
                    <a:pt x="202" y="777"/>
                    <a:pt x="238" y="793"/>
                    <a:pt x="269" y="793"/>
                  </a:cubicBezTo>
                  <a:cubicBezTo>
                    <a:pt x="277" y="793"/>
                    <a:pt x="284" y="792"/>
                    <a:pt x="291" y="790"/>
                  </a:cubicBezTo>
                  <a:cubicBezTo>
                    <a:pt x="321" y="783"/>
                    <a:pt x="350" y="776"/>
                    <a:pt x="380" y="767"/>
                  </a:cubicBezTo>
                  <a:cubicBezTo>
                    <a:pt x="400" y="760"/>
                    <a:pt x="430" y="747"/>
                    <a:pt x="445" y="736"/>
                  </a:cubicBezTo>
                  <a:cubicBezTo>
                    <a:pt x="463" y="721"/>
                    <a:pt x="479" y="707"/>
                    <a:pt x="491" y="687"/>
                  </a:cubicBezTo>
                  <a:cubicBezTo>
                    <a:pt x="499" y="675"/>
                    <a:pt x="505" y="665"/>
                    <a:pt x="508" y="652"/>
                  </a:cubicBezTo>
                  <a:cubicBezTo>
                    <a:pt x="512" y="651"/>
                    <a:pt x="517" y="646"/>
                    <a:pt x="521" y="644"/>
                  </a:cubicBezTo>
                  <a:cubicBezTo>
                    <a:pt x="544" y="628"/>
                    <a:pt x="562" y="599"/>
                    <a:pt x="570" y="570"/>
                  </a:cubicBezTo>
                  <a:cubicBezTo>
                    <a:pt x="574" y="566"/>
                    <a:pt x="581" y="565"/>
                    <a:pt x="587" y="560"/>
                  </a:cubicBezTo>
                  <a:cubicBezTo>
                    <a:pt x="617" y="544"/>
                    <a:pt x="650" y="523"/>
                    <a:pt x="672" y="496"/>
                  </a:cubicBezTo>
                  <a:cubicBezTo>
                    <a:pt x="685" y="480"/>
                    <a:pt x="695" y="463"/>
                    <a:pt x="702" y="444"/>
                  </a:cubicBezTo>
                  <a:cubicBezTo>
                    <a:pt x="715" y="412"/>
                    <a:pt x="720" y="364"/>
                    <a:pt x="702" y="330"/>
                  </a:cubicBezTo>
                  <a:cubicBezTo>
                    <a:pt x="700" y="328"/>
                    <a:pt x="699" y="322"/>
                    <a:pt x="696" y="319"/>
                  </a:cubicBezTo>
                  <a:cubicBezTo>
                    <a:pt x="693" y="309"/>
                    <a:pt x="689" y="302"/>
                    <a:pt x="685" y="295"/>
                  </a:cubicBezTo>
                  <a:cubicBezTo>
                    <a:pt x="706" y="247"/>
                    <a:pt x="686" y="184"/>
                    <a:pt x="644" y="151"/>
                  </a:cubicBezTo>
                  <a:cubicBezTo>
                    <a:pt x="623" y="135"/>
                    <a:pt x="596" y="126"/>
                    <a:pt x="569" y="126"/>
                  </a:cubicBezTo>
                  <a:cubicBezTo>
                    <a:pt x="548" y="126"/>
                    <a:pt x="527" y="131"/>
                    <a:pt x="509" y="141"/>
                  </a:cubicBezTo>
                  <a:cubicBezTo>
                    <a:pt x="499" y="129"/>
                    <a:pt x="486" y="122"/>
                    <a:pt x="473" y="115"/>
                  </a:cubicBezTo>
                  <a:cubicBezTo>
                    <a:pt x="462" y="106"/>
                    <a:pt x="448" y="101"/>
                    <a:pt x="433" y="99"/>
                  </a:cubicBezTo>
                  <a:cubicBezTo>
                    <a:pt x="425" y="99"/>
                    <a:pt x="417" y="98"/>
                    <a:pt x="409" y="98"/>
                  </a:cubicBezTo>
                  <a:cubicBezTo>
                    <a:pt x="397" y="98"/>
                    <a:pt x="385" y="99"/>
                    <a:pt x="373" y="101"/>
                  </a:cubicBezTo>
                  <a:cubicBezTo>
                    <a:pt x="366" y="93"/>
                    <a:pt x="361" y="86"/>
                    <a:pt x="354" y="79"/>
                  </a:cubicBezTo>
                  <a:cubicBezTo>
                    <a:pt x="334" y="62"/>
                    <a:pt x="314" y="46"/>
                    <a:pt x="291" y="33"/>
                  </a:cubicBezTo>
                  <a:cubicBezTo>
                    <a:pt x="258" y="17"/>
                    <a:pt x="226" y="7"/>
                    <a:pt x="190" y="3"/>
                  </a:cubicBezTo>
                  <a:cubicBezTo>
                    <a:pt x="186" y="3"/>
                    <a:pt x="182" y="0"/>
                    <a:pt x="176" y="0"/>
                  </a:cubicBezTo>
                  <a:close/>
                </a:path>
              </a:pathLst>
            </a:custGeom>
            <a:solidFill>
              <a:srgbClr val="FFE5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0" name="Google Shape;3050;p11"/>
            <p:cNvSpPr/>
            <p:nvPr/>
          </p:nvSpPr>
          <p:spPr>
            <a:xfrm rot="-3917594">
              <a:off x="7902434" y="3378967"/>
              <a:ext cx="15244" cy="20737"/>
            </a:xfrm>
            <a:custGeom>
              <a:avLst/>
              <a:gdLst/>
              <a:ahLst/>
              <a:cxnLst/>
              <a:rect l="l" t="t" r="r" b="b"/>
              <a:pathLst>
                <a:path w="358" h="487" extrusionOk="0">
                  <a:moveTo>
                    <a:pt x="173" y="1"/>
                  </a:moveTo>
                  <a:cubicBezTo>
                    <a:pt x="145" y="7"/>
                    <a:pt x="115" y="15"/>
                    <a:pt x="95" y="31"/>
                  </a:cubicBezTo>
                  <a:cubicBezTo>
                    <a:pt x="69" y="53"/>
                    <a:pt x="45" y="90"/>
                    <a:pt x="46" y="129"/>
                  </a:cubicBezTo>
                  <a:cubicBezTo>
                    <a:pt x="42" y="133"/>
                    <a:pt x="38" y="140"/>
                    <a:pt x="35" y="150"/>
                  </a:cubicBezTo>
                  <a:cubicBezTo>
                    <a:pt x="23" y="173"/>
                    <a:pt x="10" y="198"/>
                    <a:pt x="6" y="224"/>
                  </a:cubicBezTo>
                  <a:cubicBezTo>
                    <a:pt x="2" y="248"/>
                    <a:pt x="0" y="271"/>
                    <a:pt x="0" y="297"/>
                  </a:cubicBezTo>
                  <a:cubicBezTo>
                    <a:pt x="0" y="320"/>
                    <a:pt x="10" y="347"/>
                    <a:pt x="18" y="369"/>
                  </a:cubicBezTo>
                  <a:cubicBezTo>
                    <a:pt x="29" y="403"/>
                    <a:pt x="56" y="433"/>
                    <a:pt x="78" y="458"/>
                  </a:cubicBezTo>
                  <a:cubicBezTo>
                    <a:pt x="93" y="475"/>
                    <a:pt x="114" y="486"/>
                    <a:pt x="136" y="486"/>
                  </a:cubicBezTo>
                  <a:cubicBezTo>
                    <a:pt x="150" y="486"/>
                    <a:pt x="165" y="481"/>
                    <a:pt x="178" y="471"/>
                  </a:cubicBezTo>
                  <a:cubicBezTo>
                    <a:pt x="207" y="449"/>
                    <a:pt x="217" y="400"/>
                    <a:pt x="190" y="370"/>
                  </a:cubicBezTo>
                  <a:cubicBezTo>
                    <a:pt x="186" y="364"/>
                    <a:pt x="180" y="360"/>
                    <a:pt x="174" y="353"/>
                  </a:cubicBezTo>
                  <a:cubicBezTo>
                    <a:pt x="190" y="353"/>
                    <a:pt x="207" y="350"/>
                    <a:pt x="221" y="346"/>
                  </a:cubicBezTo>
                  <a:cubicBezTo>
                    <a:pt x="224" y="343"/>
                    <a:pt x="226" y="343"/>
                    <a:pt x="230" y="341"/>
                  </a:cubicBezTo>
                  <a:cubicBezTo>
                    <a:pt x="236" y="341"/>
                    <a:pt x="239" y="341"/>
                    <a:pt x="244" y="340"/>
                  </a:cubicBezTo>
                  <a:cubicBezTo>
                    <a:pt x="276" y="337"/>
                    <a:pt x="308" y="320"/>
                    <a:pt x="328" y="294"/>
                  </a:cubicBezTo>
                  <a:cubicBezTo>
                    <a:pt x="345" y="272"/>
                    <a:pt x="358" y="234"/>
                    <a:pt x="351" y="204"/>
                  </a:cubicBezTo>
                  <a:cubicBezTo>
                    <a:pt x="341" y="170"/>
                    <a:pt x="336" y="139"/>
                    <a:pt x="319" y="107"/>
                  </a:cubicBezTo>
                  <a:cubicBezTo>
                    <a:pt x="312" y="89"/>
                    <a:pt x="302" y="74"/>
                    <a:pt x="289" y="61"/>
                  </a:cubicBezTo>
                  <a:cubicBezTo>
                    <a:pt x="282" y="54"/>
                    <a:pt x="275" y="46"/>
                    <a:pt x="266" y="38"/>
                  </a:cubicBezTo>
                  <a:cubicBezTo>
                    <a:pt x="250" y="27"/>
                    <a:pt x="233" y="18"/>
                    <a:pt x="217" y="11"/>
                  </a:cubicBezTo>
                  <a:cubicBezTo>
                    <a:pt x="204" y="4"/>
                    <a:pt x="188" y="1"/>
                    <a:pt x="173" y="1"/>
                  </a:cubicBezTo>
                  <a:close/>
                </a:path>
              </a:pathLst>
            </a:custGeom>
            <a:solidFill>
              <a:srgbClr val="FFE5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1" name="Google Shape;3051;p11"/>
            <p:cNvSpPr/>
            <p:nvPr/>
          </p:nvSpPr>
          <p:spPr>
            <a:xfrm rot="-3917594">
              <a:off x="7892527" y="3227722"/>
              <a:ext cx="37513" cy="40281"/>
            </a:xfrm>
            <a:custGeom>
              <a:avLst/>
              <a:gdLst/>
              <a:ahLst/>
              <a:cxnLst/>
              <a:rect l="l" t="t" r="r" b="b"/>
              <a:pathLst>
                <a:path w="881" h="946" extrusionOk="0">
                  <a:moveTo>
                    <a:pt x="311" y="185"/>
                  </a:moveTo>
                  <a:cubicBezTo>
                    <a:pt x="312" y="185"/>
                    <a:pt x="316" y="187"/>
                    <a:pt x="318" y="188"/>
                  </a:cubicBezTo>
                  <a:cubicBezTo>
                    <a:pt x="316" y="187"/>
                    <a:pt x="312" y="187"/>
                    <a:pt x="311" y="185"/>
                  </a:cubicBezTo>
                  <a:close/>
                  <a:moveTo>
                    <a:pt x="483" y="476"/>
                  </a:moveTo>
                  <a:cubicBezTo>
                    <a:pt x="484" y="483"/>
                    <a:pt x="487" y="490"/>
                    <a:pt x="490" y="497"/>
                  </a:cubicBezTo>
                  <a:cubicBezTo>
                    <a:pt x="476" y="501"/>
                    <a:pt x="462" y="504"/>
                    <a:pt x="447" y="514"/>
                  </a:cubicBezTo>
                  <a:cubicBezTo>
                    <a:pt x="431" y="523"/>
                    <a:pt x="414" y="537"/>
                    <a:pt x="400" y="552"/>
                  </a:cubicBezTo>
                  <a:cubicBezTo>
                    <a:pt x="397" y="550"/>
                    <a:pt x="393" y="547"/>
                    <a:pt x="387" y="547"/>
                  </a:cubicBezTo>
                  <a:lnTo>
                    <a:pt x="398" y="532"/>
                  </a:lnTo>
                  <a:cubicBezTo>
                    <a:pt x="405" y="519"/>
                    <a:pt x="411" y="506"/>
                    <a:pt x="414" y="494"/>
                  </a:cubicBezTo>
                  <a:cubicBezTo>
                    <a:pt x="434" y="494"/>
                    <a:pt x="454" y="488"/>
                    <a:pt x="473" y="480"/>
                  </a:cubicBezTo>
                  <a:cubicBezTo>
                    <a:pt x="476" y="480"/>
                    <a:pt x="476" y="478"/>
                    <a:pt x="477" y="478"/>
                  </a:cubicBezTo>
                  <a:cubicBezTo>
                    <a:pt x="479" y="476"/>
                    <a:pt x="482" y="476"/>
                    <a:pt x="483" y="476"/>
                  </a:cubicBezTo>
                  <a:close/>
                  <a:moveTo>
                    <a:pt x="354" y="0"/>
                  </a:moveTo>
                  <a:cubicBezTo>
                    <a:pt x="306" y="2"/>
                    <a:pt x="268" y="19"/>
                    <a:pt x="239" y="49"/>
                  </a:cubicBezTo>
                  <a:cubicBezTo>
                    <a:pt x="213" y="73"/>
                    <a:pt x="199" y="106"/>
                    <a:pt x="190" y="142"/>
                  </a:cubicBezTo>
                  <a:cubicBezTo>
                    <a:pt x="186" y="141"/>
                    <a:pt x="183" y="137"/>
                    <a:pt x="180" y="135"/>
                  </a:cubicBezTo>
                  <a:cubicBezTo>
                    <a:pt x="167" y="127"/>
                    <a:pt x="153" y="123"/>
                    <a:pt x="138" y="123"/>
                  </a:cubicBezTo>
                  <a:cubicBezTo>
                    <a:pt x="116" y="123"/>
                    <a:pt x="94" y="132"/>
                    <a:pt x="78" y="147"/>
                  </a:cubicBezTo>
                  <a:cubicBezTo>
                    <a:pt x="49" y="175"/>
                    <a:pt x="49" y="214"/>
                    <a:pt x="67" y="247"/>
                  </a:cubicBezTo>
                  <a:cubicBezTo>
                    <a:pt x="67" y="250"/>
                    <a:pt x="68" y="251"/>
                    <a:pt x="68" y="253"/>
                  </a:cubicBezTo>
                  <a:cubicBezTo>
                    <a:pt x="69" y="256"/>
                    <a:pt x="70" y="260"/>
                    <a:pt x="71" y="263"/>
                  </a:cubicBezTo>
                  <a:lnTo>
                    <a:pt x="71" y="263"/>
                  </a:lnTo>
                  <a:cubicBezTo>
                    <a:pt x="69" y="260"/>
                    <a:pt x="69" y="259"/>
                    <a:pt x="68" y="257"/>
                  </a:cubicBezTo>
                  <a:lnTo>
                    <a:pt x="68" y="257"/>
                  </a:lnTo>
                  <a:cubicBezTo>
                    <a:pt x="69" y="259"/>
                    <a:pt x="69" y="262"/>
                    <a:pt x="72" y="264"/>
                  </a:cubicBezTo>
                  <a:lnTo>
                    <a:pt x="72" y="264"/>
                  </a:lnTo>
                  <a:cubicBezTo>
                    <a:pt x="72" y="264"/>
                    <a:pt x="72" y="263"/>
                    <a:pt x="71" y="263"/>
                  </a:cubicBezTo>
                  <a:lnTo>
                    <a:pt x="71" y="263"/>
                  </a:lnTo>
                  <a:cubicBezTo>
                    <a:pt x="72" y="264"/>
                    <a:pt x="72" y="264"/>
                    <a:pt x="72" y="264"/>
                  </a:cubicBezTo>
                  <a:cubicBezTo>
                    <a:pt x="72" y="264"/>
                    <a:pt x="72" y="264"/>
                    <a:pt x="72" y="264"/>
                  </a:cubicBezTo>
                  <a:lnTo>
                    <a:pt x="72" y="264"/>
                  </a:lnTo>
                  <a:cubicBezTo>
                    <a:pt x="82" y="297"/>
                    <a:pt x="89" y="333"/>
                    <a:pt x="97" y="366"/>
                  </a:cubicBezTo>
                  <a:cubicBezTo>
                    <a:pt x="98" y="371"/>
                    <a:pt x="98" y="374"/>
                    <a:pt x="101" y="378"/>
                  </a:cubicBezTo>
                  <a:cubicBezTo>
                    <a:pt x="84" y="381"/>
                    <a:pt x="69" y="387"/>
                    <a:pt x="55" y="394"/>
                  </a:cubicBezTo>
                  <a:cubicBezTo>
                    <a:pt x="38" y="401"/>
                    <a:pt x="25" y="421"/>
                    <a:pt x="15" y="435"/>
                  </a:cubicBezTo>
                  <a:cubicBezTo>
                    <a:pt x="0" y="457"/>
                    <a:pt x="0" y="487"/>
                    <a:pt x="3" y="511"/>
                  </a:cubicBezTo>
                  <a:cubicBezTo>
                    <a:pt x="8" y="543"/>
                    <a:pt x="22" y="569"/>
                    <a:pt x="38" y="595"/>
                  </a:cubicBezTo>
                  <a:lnTo>
                    <a:pt x="38" y="598"/>
                  </a:lnTo>
                  <a:cubicBezTo>
                    <a:pt x="38" y="632"/>
                    <a:pt x="42" y="662"/>
                    <a:pt x="51" y="697"/>
                  </a:cubicBezTo>
                  <a:cubicBezTo>
                    <a:pt x="52" y="708"/>
                    <a:pt x="58" y="720"/>
                    <a:pt x="65" y="731"/>
                  </a:cubicBezTo>
                  <a:cubicBezTo>
                    <a:pt x="65" y="756"/>
                    <a:pt x="68" y="781"/>
                    <a:pt x="74" y="809"/>
                  </a:cubicBezTo>
                  <a:cubicBezTo>
                    <a:pt x="81" y="839"/>
                    <a:pt x="98" y="866"/>
                    <a:pt x="118" y="888"/>
                  </a:cubicBezTo>
                  <a:cubicBezTo>
                    <a:pt x="138" y="911"/>
                    <a:pt x="169" y="931"/>
                    <a:pt x="199" y="939"/>
                  </a:cubicBezTo>
                  <a:cubicBezTo>
                    <a:pt x="215" y="944"/>
                    <a:pt x="231" y="946"/>
                    <a:pt x="246" y="946"/>
                  </a:cubicBezTo>
                  <a:cubicBezTo>
                    <a:pt x="307" y="946"/>
                    <a:pt x="358" y="913"/>
                    <a:pt x="400" y="868"/>
                  </a:cubicBezTo>
                  <a:cubicBezTo>
                    <a:pt x="414" y="871"/>
                    <a:pt x="428" y="874"/>
                    <a:pt x="443" y="874"/>
                  </a:cubicBezTo>
                  <a:cubicBezTo>
                    <a:pt x="456" y="874"/>
                    <a:pt x="469" y="872"/>
                    <a:pt x="483" y="868"/>
                  </a:cubicBezTo>
                  <a:cubicBezTo>
                    <a:pt x="522" y="856"/>
                    <a:pt x="553" y="832"/>
                    <a:pt x="575" y="797"/>
                  </a:cubicBezTo>
                  <a:cubicBezTo>
                    <a:pt x="582" y="784"/>
                    <a:pt x="589" y="773"/>
                    <a:pt x="594" y="760"/>
                  </a:cubicBezTo>
                  <a:cubicBezTo>
                    <a:pt x="719" y="727"/>
                    <a:pt x="835" y="638"/>
                    <a:pt x="872" y="511"/>
                  </a:cubicBezTo>
                  <a:cubicBezTo>
                    <a:pt x="881" y="481"/>
                    <a:pt x="879" y="444"/>
                    <a:pt x="871" y="415"/>
                  </a:cubicBezTo>
                  <a:cubicBezTo>
                    <a:pt x="867" y="401"/>
                    <a:pt x="862" y="388"/>
                    <a:pt x="852" y="378"/>
                  </a:cubicBezTo>
                  <a:cubicBezTo>
                    <a:pt x="836" y="356"/>
                    <a:pt x="822" y="343"/>
                    <a:pt x="800" y="328"/>
                  </a:cubicBezTo>
                  <a:cubicBezTo>
                    <a:pt x="786" y="322"/>
                    <a:pt x="773" y="316"/>
                    <a:pt x="762" y="310"/>
                  </a:cubicBezTo>
                  <a:cubicBezTo>
                    <a:pt x="755" y="308"/>
                    <a:pt x="744" y="306"/>
                    <a:pt x="736" y="306"/>
                  </a:cubicBezTo>
                  <a:cubicBezTo>
                    <a:pt x="726" y="273"/>
                    <a:pt x="704" y="244"/>
                    <a:pt x="671" y="227"/>
                  </a:cubicBezTo>
                  <a:cubicBezTo>
                    <a:pt x="650" y="215"/>
                    <a:pt x="627" y="210"/>
                    <a:pt x="603" y="210"/>
                  </a:cubicBezTo>
                  <a:cubicBezTo>
                    <a:pt x="586" y="210"/>
                    <a:pt x="568" y="213"/>
                    <a:pt x="551" y="217"/>
                  </a:cubicBezTo>
                  <a:cubicBezTo>
                    <a:pt x="541" y="137"/>
                    <a:pt x="500" y="62"/>
                    <a:pt x="426" y="20"/>
                  </a:cubicBezTo>
                  <a:cubicBezTo>
                    <a:pt x="403" y="7"/>
                    <a:pt x="377" y="0"/>
                    <a:pt x="354" y="0"/>
                  </a:cubicBezTo>
                  <a:close/>
                </a:path>
              </a:pathLst>
            </a:custGeom>
            <a:solidFill>
              <a:srgbClr val="FFE5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2" name="Google Shape;3052;p11"/>
            <p:cNvSpPr/>
            <p:nvPr/>
          </p:nvSpPr>
          <p:spPr>
            <a:xfrm rot="-3917594">
              <a:off x="7912157" y="3233501"/>
              <a:ext cx="20651" cy="28529"/>
            </a:xfrm>
            <a:custGeom>
              <a:avLst/>
              <a:gdLst/>
              <a:ahLst/>
              <a:cxnLst/>
              <a:rect l="l" t="t" r="r" b="b"/>
              <a:pathLst>
                <a:path w="485" h="670" extrusionOk="0">
                  <a:moveTo>
                    <a:pt x="442" y="239"/>
                  </a:moveTo>
                  <a:cubicBezTo>
                    <a:pt x="440" y="240"/>
                    <a:pt x="440" y="243"/>
                    <a:pt x="439" y="246"/>
                  </a:cubicBezTo>
                  <a:cubicBezTo>
                    <a:pt x="440" y="242"/>
                    <a:pt x="440" y="240"/>
                    <a:pt x="442" y="239"/>
                  </a:cubicBezTo>
                  <a:close/>
                  <a:moveTo>
                    <a:pt x="432" y="270"/>
                  </a:moveTo>
                  <a:cubicBezTo>
                    <a:pt x="432" y="273"/>
                    <a:pt x="430" y="278"/>
                    <a:pt x="430" y="282"/>
                  </a:cubicBezTo>
                  <a:cubicBezTo>
                    <a:pt x="430" y="278"/>
                    <a:pt x="430" y="275"/>
                    <a:pt x="432" y="270"/>
                  </a:cubicBezTo>
                  <a:close/>
                  <a:moveTo>
                    <a:pt x="287" y="0"/>
                  </a:moveTo>
                  <a:cubicBezTo>
                    <a:pt x="248" y="2"/>
                    <a:pt x="209" y="16"/>
                    <a:pt x="176" y="41"/>
                  </a:cubicBezTo>
                  <a:cubicBezTo>
                    <a:pt x="172" y="45"/>
                    <a:pt x="166" y="48"/>
                    <a:pt x="160" y="54"/>
                  </a:cubicBezTo>
                  <a:cubicBezTo>
                    <a:pt x="157" y="56"/>
                    <a:pt x="153" y="61"/>
                    <a:pt x="147" y="64"/>
                  </a:cubicBezTo>
                  <a:cubicBezTo>
                    <a:pt x="139" y="58"/>
                    <a:pt x="130" y="55"/>
                    <a:pt x="118" y="55"/>
                  </a:cubicBezTo>
                  <a:cubicBezTo>
                    <a:pt x="88" y="55"/>
                    <a:pt x="67" y="78"/>
                    <a:pt x="67" y="107"/>
                  </a:cubicBezTo>
                  <a:cubicBezTo>
                    <a:pt x="65" y="120"/>
                    <a:pt x="65" y="133"/>
                    <a:pt x="67" y="146"/>
                  </a:cubicBezTo>
                  <a:cubicBezTo>
                    <a:pt x="68" y="148"/>
                    <a:pt x="68" y="153"/>
                    <a:pt x="71" y="156"/>
                  </a:cubicBezTo>
                  <a:cubicBezTo>
                    <a:pt x="37" y="207"/>
                    <a:pt x="14" y="265"/>
                    <a:pt x="6" y="329"/>
                  </a:cubicBezTo>
                  <a:cubicBezTo>
                    <a:pt x="1" y="393"/>
                    <a:pt x="16" y="451"/>
                    <a:pt x="50" y="507"/>
                  </a:cubicBezTo>
                  <a:cubicBezTo>
                    <a:pt x="88" y="572"/>
                    <a:pt x="159" y="617"/>
                    <a:pt x="225" y="651"/>
                  </a:cubicBezTo>
                  <a:cubicBezTo>
                    <a:pt x="249" y="663"/>
                    <a:pt x="275" y="670"/>
                    <a:pt x="300" y="670"/>
                  </a:cubicBezTo>
                  <a:cubicBezTo>
                    <a:pt x="324" y="670"/>
                    <a:pt x="348" y="664"/>
                    <a:pt x="370" y="651"/>
                  </a:cubicBezTo>
                  <a:cubicBezTo>
                    <a:pt x="417" y="624"/>
                    <a:pt x="440" y="578"/>
                    <a:pt x="442" y="525"/>
                  </a:cubicBezTo>
                  <a:cubicBezTo>
                    <a:pt x="445" y="477"/>
                    <a:pt x="442" y="430"/>
                    <a:pt x="440" y="384"/>
                  </a:cubicBezTo>
                  <a:cubicBezTo>
                    <a:pt x="436" y="342"/>
                    <a:pt x="433" y="301"/>
                    <a:pt x="433" y="259"/>
                  </a:cubicBezTo>
                  <a:cubicBezTo>
                    <a:pt x="485" y="180"/>
                    <a:pt x="449" y="69"/>
                    <a:pt x="373" y="25"/>
                  </a:cubicBezTo>
                  <a:cubicBezTo>
                    <a:pt x="345" y="8"/>
                    <a:pt x="317" y="0"/>
                    <a:pt x="287" y="0"/>
                  </a:cubicBezTo>
                  <a:close/>
                </a:path>
              </a:pathLst>
            </a:custGeom>
            <a:solidFill>
              <a:srgbClr val="FFE5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3" name="Google Shape;3053;p11"/>
            <p:cNvSpPr/>
            <p:nvPr/>
          </p:nvSpPr>
          <p:spPr>
            <a:xfrm rot="-3917594">
              <a:off x="7913268" y="3229026"/>
              <a:ext cx="20141" cy="19800"/>
            </a:xfrm>
            <a:custGeom>
              <a:avLst/>
              <a:gdLst/>
              <a:ahLst/>
              <a:cxnLst/>
              <a:rect l="l" t="t" r="r" b="b"/>
              <a:pathLst>
                <a:path w="473" h="465" extrusionOk="0">
                  <a:moveTo>
                    <a:pt x="224" y="1"/>
                  </a:moveTo>
                  <a:cubicBezTo>
                    <a:pt x="196" y="1"/>
                    <a:pt x="165" y="8"/>
                    <a:pt x="138" y="25"/>
                  </a:cubicBezTo>
                  <a:cubicBezTo>
                    <a:pt x="102" y="47"/>
                    <a:pt x="76" y="80"/>
                    <a:pt x="63" y="120"/>
                  </a:cubicBezTo>
                  <a:cubicBezTo>
                    <a:pt x="59" y="123"/>
                    <a:pt x="56" y="126"/>
                    <a:pt x="52" y="129"/>
                  </a:cubicBezTo>
                  <a:cubicBezTo>
                    <a:pt x="6" y="176"/>
                    <a:pt x="0" y="259"/>
                    <a:pt x="52" y="307"/>
                  </a:cubicBezTo>
                  <a:cubicBezTo>
                    <a:pt x="72" y="324"/>
                    <a:pt x="88" y="341"/>
                    <a:pt x="104" y="363"/>
                  </a:cubicBezTo>
                  <a:cubicBezTo>
                    <a:pt x="127" y="389"/>
                    <a:pt x="150" y="407"/>
                    <a:pt x="175" y="428"/>
                  </a:cubicBezTo>
                  <a:cubicBezTo>
                    <a:pt x="198" y="443"/>
                    <a:pt x="231" y="450"/>
                    <a:pt x="257" y="459"/>
                  </a:cubicBezTo>
                  <a:cubicBezTo>
                    <a:pt x="270" y="463"/>
                    <a:pt x="284" y="465"/>
                    <a:pt x="297" y="465"/>
                  </a:cubicBezTo>
                  <a:cubicBezTo>
                    <a:pt x="326" y="465"/>
                    <a:pt x="356" y="456"/>
                    <a:pt x="378" y="439"/>
                  </a:cubicBezTo>
                  <a:cubicBezTo>
                    <a:pt x="394" y="429"/>
                    <a:pt x="408" y="416"/>
                    <a:pt x="424" y="403"/>
                  </a:cubicBezTo>
                  <a:cubicBezTo>
                    <a:pt x="466" y="371"/>
                    <a:pt x="473" y="310"/>
                    <a:pt x="467" y="262"/>
                  </a:cubicBezTo>
                  <a:cubicBezTo>
                    <a:pt x="466" y="248"/>
                    <a:pt x="463" y="231"/>
                    <a:pt x="461" y="216"/>
                  </a:cubicBezTo>
                  <a:cubicBezTo>
                    <a:pt x="453" y="195"/>
                    <a:pt x="444" y="173"/>
                    <a:pt x="433" y="152"/>
                  </a:cubicBezTo>
                  <a:cubicBezTo>
                    <a:pt x="418" y="133"/>
                    <a:pt x="404" y="114"/>
                    <a:pt x="388" y="97"/>
                  </a:cubicBezTo>
                  <a:cubicBezTo>
                    <a:pt x="372" y="83"/>
                    <a:pt x="358" y="66"/>
                    <a:pt x="343" y="51"/>
                  </a:cubicBezTo>
                  <a:cubicBezTo>
                    <a:pt x="313" y="20"/>
                    <a:pt x="267" y="1"/>
                    <a:pt x="224" y="1"/>
                  </a:cubicBezTo>
                  <a:close/>
                </a:path>
              </a:pathLst>
            </a:custGeom>
            <a:solidFill>
              <a:srgbClr val="FFE5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4" name="Google Shape;3054;p11"/>
            <p:cNvSpPr/>
            <p:nvPr/>
          </p:nvSpPr>
          <p:spPr>
            <a:xfrm rot="-3917594">
              <a:off x="7898698" y="3224212"/>
              <a:ext cx="22440" cy="23079"/>
            </a:xfrm>
            <a:custGeom>
              <a:avLst/>
              <a:gdLst/>
              <a:ahLst/>
              <a:cxnLst/>
              <a:rect l="l" t="t" r="r" b="b"/>
              <a:pathLst>
                <a:path w="527" h="542" extrusionOk="0">
                  <a:moveTo>
                    <a:pt x="299" y="1"/>
                  </a:moveTo>
                  <a:cubicBezTo>
                    <a:pt x="275" y="2"/>
                    <a:pt x="248" y="9"/>
                    <a:pt x="222" y="25"/>
                  </a:cubicBezTo>
                  <a:cubicBezTo>
                    <a:pt x="164" y="60"/>
                    <a:pt x="117" y="104"/>
                    <a:pt x="65" y="146"/>
                  </a:cubicBezTo>
                  <a:cubicBezTo>
                    <a:pt x="1" y="200"/>
                    <a:pt x="8" y="311"/>
                    <a:pt x="65" y="367"/>
                  </a:cubicBezTo>
                  <a:cubicBezTo>
                    <a:pt x="87" y="389"/>
                    <a:pt x="113" y="400"/>
                    <a:pt x="141" y="407"/>
                  </a:cubicBezTo>
                  <a:cubicBezTo>
                    <a:pt x="159" y="468"/>
                    <a:pt x="209" y="518"/>
                    <a:pt x="269" y="535"/>
                  </a:cubicBezTo>
                  <a:cubicBezTo>
                    <a:pt x="285" y="539"/>
                    <a:pt x="300" y="541"/>
                    <a:pt x="316" y="541"/>
                  </a:cubicBezTo>
                  <a:cubicBezTo>
                    <a:pt x="396" y="541"/>
                    <a:pt x="476" y="489"/>
                    <a:pt x="495" y="406"/>
                  </a:cubicBezTo>
                  <a:cubicBezTo>
                    <a:pt x="509" y="350"/>
                    <a:pt x="526" y="295"/>
                    <a:pt x="518" y="235"/>
                  </a:cubicBezTo>
                  <a:cubicBezTo>
                    <a:pt x="512" y="160"/>
                    <a:pt x="479" y="98"/>
                    <a:pt x="422" y="48"/>
                  </a:cubicBezTo>
                  <a:cubicBezTo>
                    <a:pt x="387" y="18"/>
                    <a:pt x="344" y="1"/>
                    <a:pt x="299" y="1"/>
                  </a:cubicBezTo>
                  <a:close/>
                </a:path>
              </a:pathLst>
            </a:custGeom>
            <a:solidFill>
              <a:srgbClr val="FFE5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5" name="Google Shape;3055;p11"/>
            <p:cNvSpPr/>
            <p:nvPr/>
          </p:nvSpPr>
          <p:spPr>
            <a:xfrm rot="-3917594">
              <a:off x="8044182" y="3298602"/>
              <a:ext cx="47349" cy="37854"/>
            </a:xfrm>
            <a:custGeom>
              <a:avLst/>
              <a:gdLst/>
              <a:ahLst/>
              <a:cxnLst/>
              <a:rect l="l" t="t" r="r" b="b"/>
              <a:pathLst>
                <a:path w="1112" h="889" extrusionOk="0">
                  <a:moveTo>
                    <a:pt x="578" y="167"/>
                  </a:moveTo>
                  <a:lnTo>
                    <a:pt x="578" y="167"/>
                  </a:lnTo>
                  <a:cubicBezTo>
                    <a:pt x="577" y="168"/>
                    <a:pt x="574" y="168"/>
                    <a:pt x="572" y="168"/>
                  </a:cubicBezTo>
                  <a:cubicBezTo>
                    <a:pt x="574" y="168"/>
                    <a:pt x="577" y="167"/>
                    <a:pt x="578" y="167"/>
                  </a:cubicBezTo>
                  <a:close/>
                  <a:moveTo>
                    <a:pt x="556" y="1"/>
                  </a:moveTo>
                  <a:cubicBezTo>
                    <a:pt x="545" y="1"/>
                    <a:pt x="533" y="3"/>
                    <a:pt x="522" y="5"/>
                  </a:cubicBezTo>
                  <a:cubicBezTo>
                    <a:pt x="456" y="19"/>
                    <a:pt x="406" y="74"/>
                    <a:pt x="374" y="133"/>
                  </a:cubicBezTo>
                  <a:cubicBezTo>
                    <a:pt x="371" y="133"/>
                    <a:pt x="369" y="134"/>
                    <a:pt x="367" y="134"/>
                  </a:cubicBezTo>
                  <a:cubicBezTo>
                    <a:pt x="333" y="143"/>
                    <a:pt x="291" y="164"/>
                    <a:pt x="261" y="187"/>
                  </a:cubicBezTo>
                  <a:cubicBezTo>
                    <a:pt x="218" y="191"/>
                    <a:pt x="173" y="206"/>
                    <a:pt x="139" y="229"/>
                  </a:cubicBezTo>
                  <a:cubicBezTo>
                    <a:pt x="96" y="257"/>
                    <a:pt x="68" y="289"/>
                    <a:pt x="41" y="329"/>
                  </a:cubicBezTo>
                  <a:cubicBezTo>
                    <a:pt x="17" y="369"/>
                    <a:pt x="9" y="418"/>
                    <a:pt x="5" y="461"/>
                  </a:cubicBezTo>
                  <a:cubicBezTo>
                    <a:pt x="1" y="520"/>
                    <a:pt x="22" y="586"/>
                    <a:pt x="60" y="634"/>
                  </a:cubicBezTo>
                  <a:cubicBezTo>
                    <a:pt x="87" y="687"/>
                    <a:pt x="120" y="736"/>
                    <a:pt x="166" y="775"/>
                  </a:cubicBezTo>
                  <a:cubicBezTo>
                    <a:pt x="198" y="803"/>
                    <a:pt x="232" y="825"/>
                    <a:pt x="269" y="843"/>
                  </a:cubicBezTo>
                  <a:cubicBezTo>
                    <a:pt x="292" y="854"/>
                    <a:pt x="317" y="864"/>
                    <a:pt x="341" y="872"/>
                  </a:cubicBezTo>
                  <a:cubicBezTo>
                    <a:pt x="361" y="879"/>
                    <a:pt x="381" y="880"/>
                    <a:pt x="400" y="881"/>
                  </a:cubicBezTo>
                  <a:lnTo>
                    <a:pt x="400" y="881"/>
                  </a:lnTo>
                  <a:cubicBezTo>
                    <a:pt x="430" y="885"/>
                    <a:pt x="459" y="889"/>
                    <a:pt x="489" y="889"/>
                  </a:cubicBezTo>
                  <a:cubicBezTo>
                    <a:pt x="502" y="889"/>
                    <a:pt x="515" y="888"/>
                    <a:pt x="528" y="887"/>
                  </a:cubicBezTo>
                  <a:cubicBezTo>
                    <a:pt x="583" y="881"/>
                    <a:pt x="630" y="866"/>
                    <a:pt x="679" y="846"/>
                  </a:cubicBezTo>
                  <a:cubicBezTo>
                    <a:pt x="683" y="851"/>
                    <a:pt x="686" y="852"/>
                    <a:pt x="690" y="856"/>
                  </a:cubicBezTo>
                  <a:cubicBezTo>
                    <a:pt x="706" y="868"/>
                    <a:pt x="726" y="873"/>
                    <a:pt x="746" y="873"/>
                  </a:cubicBezTo>
                  <a:cubicBezTo>
                    <a:pt x="770" y="873"/>
                    <a:pt x="794" y="866"/>
                    <a:pt x="812" y="856"/>
                  </a:cubicBezTo>
                  <a:cubicBezTo>
                    <a:pt x="841" y="839"/>
                    <a:pt x="857" y="815"/>
                    <a:pt x="864" y="786"/>
                  </a:cubicBezTo>
                  <a:cubicBezTo>
                    <a:pt x="901" y="785"/>
                    <a:pt x="939" y="775"/>
                    <a:pt x="973" y="757"/>
                  </a:cubicBezTo>
                  <a:cubicBezTo>
                    <a:pt x="1032" y="727"/>
                    <a:pt x="1085" y="671"/>
                    <a:pt x="1097" y="602"/>
                  </a:cubicBezTo>
                  <a:cubicBezTo>
                    <a:pt x="1111" y="523"/>
                    <a:pt x="1077" y="456"/>
                    <a:pt x="1012" y="413"/>
                  </a:cubicBezTo>
                  <a:cubicBezTo>
                    <a:pt x="983" y="392"/>
                    <a:pt x="940" y="384"/>
                    <a:pt x="907" y="380"/>
                  </a:cubicBezTo>
                  <a:cubicBezTo>
                    <a:pt x="901" y="380"/>
                    <a:pt x="896" y="378"/>
                    <a:pt x="888" y="378"/>
                  </a:cubicBezTo>
                  <a:cubicBezTo>
                    <a:pt x="891" y="358"/>
                    <a:pt x="887" y="339"/>
                    <a:pt x="876" y="322"/>
                  </a:cubicBezTo>
                  <a:cubicBezTo>
                    <a:pt x="861" y="303"/>
                    <a:pt x="842" y="279"/>
                    <a:pt x="815" y="276"/>
                  </a:cubicBezTo>
                  <a:cubicBezTo>
                    <a:pt x="794" y="272"/>
                    <a:pt x="772" y="272"/>
                    <a:pt x="751" y="270"/>
                  </a:cubicBezTo>
                  <a:cubicBezTo>
                    <a:pt x="758" y="204"/>
                    <a:pt x="752" y="135"/>
                    <a:pt x="715" y="78"/>
                  </a:cubicBezTo>
                  <a:cubicBezTo>
                    <a:pt x="680" y="26"/>
                    <a:pt x="627" y="2"/>
                    <a:pt x="570" y="2"/>
                  </a:cubicBezTo>
                  <a:cubicBezTo>
                    <a:pt x="565" y="1"/>
                    <a:pt x="561" y="1"/>
                    <a:pt x="556" y="1"/>
                  </a:cubicBezTo>
                  <a:close/>
                </a:path>
              </a:pathLst>
            </a:custGeom>
            <a:solidFill>
              <a:srgbClr val="FFE5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6" name="Google Shape;3056;p11"/>
            <p:cNvSpPr/>
            <p:nvPr/>
          </p:nvSpPr>
          <p:spPr>
            <a:xfrm rot="-3917594">
              <a:off x="8538833" y="3714985"/>
              <a:ext cx="42708" cy="48755"/>
            </a:xfrm>
            <a:custGeom>
              <a:avLst/>
              <a:gdLst/>
              <a:ahLst/>
              <a:cxnLst/>
              <a:rect l="l" t="t" r="r" b="b"/>
              <a:pathLst>
                <a:path w="1003" h="1145" extrusionOk="0">
                  <a:moveTo>
                    <a:pt x="760" y="428"/>
                  </a:moveTo>
                  <a:cubicBezTo>
                    <a:pt x="762" y="431"/>
                    <a:pt x="764" y="432"/>
                    <a:pt x="767" y="434"/>
                  </a:cubicBezTo>
                  <a:cubicBezTo>
                    <a:pt x="763" y="434"/>
                    <a:pt x="762" y="431"/>
                    <a:pt x="760" y="428"/>
                  </a:cubicBezTo>
                  <a:close/>
                  <a:moveTo>
                    <a:pt x="703" y="441"/>
                  </a:moveTo>
                  <a:cubicBezTo>
                    <a:pt x="700" y="444"/>
                    <a:pt x="698" y="447"/>
                    <a:pt x="698" y="448"/>
                  </a:cubicBezTo>
                  <a:cubicBezTo>
                    <a:pt x="695" y="447"/>
                    <a:pt x="693" y="444"/>
                    <a:pt x="691" y="441"/>
                  </a:cubicBezTo>
                  <a:close/>
                  <a:moveTo>
                    <a:pt x="998" y="461"/>
                  </a:moveTo>
                  <a:lnTo>
                    <a:pt x="998" y="461"/>
                  </a:lnTo>
                  <a:cubicBezTo>
                    <a:pt x="998" y="463"/>
                    <a:pt x="998" y="464"/>
                    <a:pt x="998" y="465"/>
                  </a:cubicBezTo>
                  <a:lnTo>
                    <a:pt x="998" y="465"/>
                  </a:lnTo>
                  <a:cubicBezTo>
                    <a:pt x="998" y="464"/>
                    <a:pt x="998" y="462"/>
                    <a:pt x="998" y="461"/>
                  </a:cubicBezTo>
                  <a:close/>
                  <a:moveTo>
                    <a:pt x="994" y="470"/>
                  </a:moveTo>
                  <a:cubicBezTo>
                    <a:pt x="997" y="470"/>
                    <a:pt x="994" y="473"/>
                    <a:pt x="994" y="474"/>
                  </a:cubicBezTo>
                  <a:lnTo>
                    <a:pt x="994" y="470"/>
                  </a:lnTo>
                  <a:close/>
                  <a:moveTo>
                    <a:pt x="573" y="0"/>
                  </a:moveTo>
                  <a:cubicBezTo>
                    <a:pt x="558" y="1"/>
                    <a:pt x="542" y="3"/>
                    <a:pt x="526" y="7"/>
                  </a:cubicBezTo>
                  <a:cubicBezTo>
                    <a:pt x="470" y="17"/>
                    <a:pt x="438" y="69"/>
                    <a:pt x="417" y="121"/>
                  </a:cubicBezTo>
                  <a:lnTo>
                    <a:pt x="395" y="99"/>
                  </a:lnTo>
                  <a:cubicBezTo>
                    <a:pt x="375" y="78"/>
                    <a:pt x="348" y="68"/>
                    <a:pt x="321" y="68"/>
                  </a:cubicBezTo>
                  <a:cubicBezTo>
                    <a:pt x="303" y="68"/>
                    <a:pt x="285" y="73"/>
                    <a:pt x="269" y="82"/>
                  </a:cubicBezTo>
                  <a:cubicBezTo>
                    <a:pt x="232" y="103"/>
                    <a:pt x="206" y="157"/>
                    <a:pt x="220" y="200"/>
                  </a:cubicBezTo>
                  <a:cubicBezTo>
                    <a:pt x="232" y="226"/>
                    <a:pt x="239" y="253"/>
                    <a:pt x="246" y="280"/>
                  </a:cubicBezTo>
                  <a:lnTo>
                    <a:pt x="201" y="280"/>
                  </a:lnTo>
                  <a:cubicBezTo>
                    <a:pt x="180" y="280"/>
                    <a:pt x="158" y="280"/>
                    <a:pt x="137" y="279"/>
                  </a:cubicBezTo>
                  <a:cubicBezTo>
                    <a:pt x="132" y="279"/>
                    <a:pt x="131" y="276"/>
                    <a:pt x="127" y="276"/>
                  </a:cubicBezTo>
                  <a:cubicBezTo>
                    <a:pt x="120" y="275"/>
                    <a:pt x="112" y="274"/>
                    <a:pt x="105" y="274"/>
                  </a:cubicBezTo>
                  <a:cubicBezTo>
                    <a:pt x="72" y="274"/>
                    <a:pt x="40" y="288"/>
                    <a:pt x="22" y="319"/>
                  </a:cubicBezTo>
                  <a:cubicBezTo>
                    <a:pt x="0" y="356"/>
                    <a:pt x="5" y="404"/>
                    <a:pt x="36" y="434"/>
                  </a:cubicBezTo>
                  <a:cubicBezTo>
                    <a:pt x="40" y="440"/>
                    <a:pt x="46" y="442"/>
                    <a:pt x="52" y="448"/>
                  </a:cubicBezTo>
                  <a:cubicBezTo>
                    <a:pt x="89" y="500"/>
                    <a:pt x="122" y="554"/>
                    <a:pt x="161" y="605"/>
                  </a:cubicBezTo>
                  <a:cubicBezTo>
                    <a:pt x="140" y="628"/>
                    <a:pt x="122" y="655"/>
                    <a:pt x="117" y="684"/>
                  </a:cubicBezTo>
                  <a:cubicBezTo>
                    <a:pt x="105" y="734"/>
                    <a:pt x="112" y="776"/>
                    <a:pt x="148" y="813"/>
                  </a:cubicBezTo>
                  <a:cubicBezTo>
                    <a:pt x="177" y="842"/>
                    <a:pt x="220" y="850"/>
                    <a:pt x="262" y="855"/>
                  </a:cubicBezTo>
                  <a:lnTo>
                    <a:pt x="263" y="856"/>
                  </a:lnTo>
                  <a:cubicBezTo>
                    <a:pt x="266" y="869"/>
                    <a:pt x="269" y="879"/>
                    <a:pt x="273" y="892"/>
                  </a:cubicBezTo>
                  <a:cubicBezTo>
                    <a:pt x="292" y="949"/>
                    <a:pt x="325" y="1000"/>
                    <a:pt x="369" y="1038"/>
                  </a:cubicBezTo>
                  <a:cubicBezTo>
                    <a:pt x="417" y="1080"/>
                    <a:pt x="467" y="1106"/>
                    <a:pt x="525" y="1127"/>
                  </a:cubicBezTo>
                  <a:cubicBezTo>
                    <a:pt x="559" y="1140"/>
                    <a:pt x="597" y="1145"/>
                    <a:pt x="633" y="1145"/>
                  </a:cubicBezTo>
                  <a:cubicBezTo>
                    <a:pt x="638" y="1145"/>
                    <a:pt x="643" y="1145"/>
                    <a:pt x="648" y="1145"/>
                  </a:cubicBezTo>
                  <a:cubicBezTo>
                    <a:pt x="713" y="1143"/>
                    <a:pt x="776" y="1122"/>
                    <a:pt x="822" y="1077"/>
                  </a:cubicBezTo>
                  <a:cubicBezTo>
                    <a:pt x="871" y="1031"/>
                    <a:pt x="888" y="977"/>
                    <a:pt x="894" y="912"/>
                  </a:cubicBezTo>
                  <a:cubicBezTo>
                    <a:pt x="938" y="883"/>
                    <a:pt x="974" y="845"/>
                    <a:pt x="987" y="793"/>
                  </a:cubicBezTo>
                  <a:cubicBezTo>
                    <a:pt x="1000" y="740"/>
                    <a:pt x="993" y="692"/>
                    <a:pt x="970" y="642"/>
                  </a:cubicBezTo>
                  <a:cubicBezTo>
                    <a:pt x="965" y="633"/>
                    <a:pt x="960" y="625"/>
                    <a:pt x="955" y="613"/>
                  </a:cubicBezTo>
                  <a:lnTo>
                    <a:pt x="971" y="576"/>
                  </a:lnTo>
                  <a:cubicBezTo>
                    <a:pt x="978" y="557"/>
                    <a:pt x="984" y="541"/>
                    <a:pt x="988" y="524"/>
                  </a:cubicBezTo>
                  <a:cubicBezTo>
                    <a:pt x="991" y="510"/>
                    <a:pt x="993" y="493"/>
                    <a:pt x="996" y="477"/>
                  </a:cubicBezTo>
                  <a:lnTo>
                    <a:pt x="996" y="475"/>
                  </a:lnTo>
                  <a:cubicBezTo>
                    <a:pt x="996" y="471"/>
                    <a:pt x="997" y="469"/>
                    <a:pt x="998" y="465"/>
                  </a:cubicBezTo>
                  <a:lnTo>
                    <a:pt x="998" y="465"/>
                  </a:lnTo>
                  <a:cubicBezTo>
                    <a:pt x="998" y="466"/>
                    <a:pt x="997" y="468"/>
                    <a:pt x="996" y="468"/>
                  </a:cubicBezTo>
                  <a:cubicBezTo>
                    <a:pt x="1001" y="438"/>
                    <a:pt x="1003" y="406"/>
                    <a:pt x="1000" y="375"/>
                  </a:cubicBezTo>
                  <a:cubicBezTo>
                    <a:pt x="994" y="323"/>
                    <a:pt x="978" y="269"/>
                    <a:pt x="941" y="231"/>
                  </a:cubicBezTo>
                  <a:cubicBezTo>
                    <a:pt x="892" y="181"/>
                    <a:pt x="833" y="162"/>
                    <a:pt x="769" y="162"/>
                  </a:cubicBezTo>
                  <a:cubicBezTo>
                    <a:pt x="750" y="126"/>
                    <a:pt x="727" y="90"/>
                    <a:pt x="700" y="59"/>
                  </a:cubicBezTo>
                  <a:cubicBezTo>
                    <a:pt x="680" y="36"/>
                    <a:pt x="649" y="19"/>
                    <a:pt x="624" y="9"/>
                  </a:cubicBezTo>
                  <a:cubicBezTo>
                    <a:pt x="606" y="1"/>
                    <a:pt x="589" y="0"/>
                    <a:pt x="573" y="0"/>
                  </a:cubicBezTo>
                  <a:close/>
                </a:path>
              </a:pathLst>
            </a:custGeom>
            <a:solidFill>
              <a:srgbClr val="FFE5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7" name="Google Shape;3057;p11"/>
            <p:cNvSpPr/>
            <p:nvPr/>
          </p:nvSpPr>
          <p:spPr>
            <a:xfrm rot="-3917594">
              <a:off x="8601519" y="3757386"/>
              <a:ext cx="43560" cy="47988"/>
            </a:xfrm>
            <a:custGeom>
              <a:avLst/>
              <a:gdLst/>
              <a:ahLst/>
              <a:cxnLst/>
              <a:rect l="l" t="t" r="r" b="b"/>
              <a:pathLst>
                <a:path w="1023" h="1127" extrusionOk="0">
                  <a:moveTo>
                    <a:pt x="279" y="0"/>
                  </a:moveTo>
                  <a:cubicBezTo>
                    <a:pt x="270" y="0"/>
                    <a:pt x="261" y="2"/>
                    <a:pt x="251" y="4"/>
                  </a:cubicBezTo>
                  <a:cubicBezTo>
                    <a:pt x="214" y="14"/>
                    <a:pt x="167" y="43"/>
                    <a:pt x="151" y="81"/>
                  </a:cubicBezTo>
                  <a:cubicBezTo>
                    <a:pt x="115" y="162"/>
                    <a:pt x="82" y="240"/>
                    <a:pt x="78" y="329"/>
                  </a:cubicBezTo>
                  <a:cubicBezTo>
                    <a:pt x="75" y="358"/>
                    <a:pt x="78" y="385"/>
                    <a:pt x="82" y="411"/>
                  </a:cubicBezTo>
                  <a:cubicBezTo>
                    <a:pt x="30" y="475"/>
                    <a:pt x="0" y="557"/>
                    <a:pt x="0" y="644"/>
                  </a:cubicBezTo>
                  <a:cubicBezTo>
                    <a:pt x="0" y="715"/>
                    <a:pt x="37" y="787"/>
                    <a:pt x="101" y="823"/>
                  </a:cubicBezTo>
                  <a:cubicBezTo>
                    <a:pt x="111" y="827"/>
                    <a:pt x="124" y="833"/>
                    <a:pt x="134" y="837"/>
                  </a:cubicBezTo>
                  <a:cubicBezTo>
                    <a:pt x="138" y="855"/>
                    <a:pt x="144" y="873"/>
                    <a:pt x="157" y="889"/>
                  </a:cubicBezTo>
                  <a:cubicBezTo>
                    <a:pt x="178" y="919"/>
                    <a:pt x="204" y="939"/>
                    <a:pt x="240" y="954"/>
                  </a:cubicBezTo>
                  <a:cubicBezTo>
                    <a:pt x="266" y="963"/>
                    <a:pt x="293" y="968"/>
                    <a:pt x="321" y="968"/>
                  </a:cubicBezTo>
                  <a:cubicBezTo>
                    <a:pt x="359" y="968"/>
                    <a:pt x="397" y="960"/>
                    <a:pt x="432" y="948"/>
                  </a:cubicBezTo>
                  <a:cubicBezTo>
                    <a:pt x="441" y="947"/>
                    <a:pt x="448" y="942"/>
                    <a:pt x="455" y="939"/>
                  </a:cubicBezTo>
                  <a:cubicBezTo>
                    <a:pt x="462" y="962"/>
                    <a:pt x="473" y="988"/>
                    <a:pt x="477" y="1013"/>
                  </a:cubicBezTo>
                  <a:cubicBezTo>
                    <a:pt x="480" y="1033"/>
                    <a:pt x="484" y="1049"/>
                    <a:pt x="494" y="1067"/>
                  </a:cubicBezTo>
                  <a:cubicBezTo>
                    <a:pt x="510" y="1093"/>
                    <a:pt x="534" y="1113"/>
                    <a:pt x="566" y="1122"/>
                  </a:cubicBezTo>
                  <a:cubicBezTo>
                    <a:pt x="577" y="1125"/>
                    <a:pt x="588" y="1126"/>
                    <a:pt x="598" y="1126"/>
                  </a:cubicBezTo>
                  <a:cubicBezTo>
                    <a:pt x="651" y="1126"/>
                    <a:pt x="698" y="1090"/>
                    <a:pt x="714" y="1039"/>
                  </a:cubicBezTo>
                  <a:cubicBezTo>
                    <a:pt x="717" y="1033"/>
                    <a:pt x="718" y="1027"/>
                    <a:pt x="720" y="1024"/>
                  </a:cubicBezTo>
                  <a:cubicBezTo>
                    <a:pt x="721" y="1020"/>
                    <a:pt x="724" y="1014"/>
                    <a:pt x="727" y="1011"/>
                  </a:cubicBezTo>
                  <a:cubicBezTo>
                    <a:pt x="748" y="1028"/>
                    <a:pt x="773" y="1040"/>
                    <a:pt x="806" y="1040"/>
                  </a:cubicBezTo>
                  <a:cubicBezTo>
                    <a:pt x="855" y="1040"/>
                    <a:pt x="893" y="1014"/>
                    <a:pt x="919" y="975"/>
                  </a:cubicBezTo>
                  <a:cubicBezTo>
                    <a:pt x="981" y="876"/>
                    <a:pt x="1023" y="763"/>
                    <a:pt x="1014" y="645"/>
                  </a:cubicBezTo>
                  <a:cubicBezTo>
                    <a:pt x="1008" y="569"/>
                    <a:pt x="981" y="497"/>
                    <a:pt x="938" y="438"/>
                  </a:cubicBezTo>
                  <a:cubicBezTo>
                    <a:pt x="945" y="421"/>
                    <a:pt x="952" y="401"/>
                    <a:pt x="957" y="381"/>
                  </a:cubicBezTo>
                  <a:cubicBezTo>
                    <a:pt x="967" y="315"/>
                    <a:pt x="958" y="250"/>
                    <a:pt x="922" y="191"/>
                  </a:cubicBezTo>
                  <a:cubicBezTo>
                    <a:pt x="892" y="142"/>
                    <a:pt x="845" y="102"/>
                    <a:pt x="794" y="78"/>
                  </a:cubicBezTo>
                  <a:cubicBezTo>
                    <a:pt x="735" y="49"/>
                    <a:pt x="678" y="37"/>
                    <a:pt x="613" y="30"/>
                  </a:cubicBezTo>
                  <a:cubicBezTo>
                    <a:pt x="600" y="29"/>
                    <a:pt x="587" y="28"/>
                    <a:pt x="575" y="28"/>
                  </a:cubicBezTo>
                  <a:cubicBezTo>
                    <a:pt x="527" y="28"/>
                    <a:pt x="481" y="38"/>
                    <a:pt x="438" y="56"/>
                  </a:cubicBezTo>
                  <a:cubicBezTo>
                    <a:pt x="419" y="45"/>
                    <a:pt x="399" y="35"/>
                    <a:pt x="381" y="26"/>
                  </a:cubicBezTo>
                  <a:cubicBezTo>
                    <a:pt x="353" y="12"/>
                    <a:pt x="323" y="2"/>
                    <a:pt x="294" y="2"/>
                  </a:cubicBezTo>
                  <a:cubicBezTo>
                    <a:pt x="289" y="1"/>
                    <a:pt x="284" y="0"/>
                    <a:pt x="279" y="0"/>
                  </a:cubicBezTo>
                  <a:close/>
                </a:path>
              </a:pathLst>
            </a:custGeom>
            <a:solidFill>
              <a:srgbClr val="FFE5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8" name="Google Shape;3058;p11"/>
            <p:cNvSpPr/>
            <p:nvPr/>
          </p:nvSpPr>
          <p:spPr>
            <a:xfrm rot="-3917594">
              <a:off x="8634381" y="3702279"/>
              <a:ext cx="51224" cy="44326"/>
            </a:xfrm>
            <a:custGeom>
              <a:avLst/>
              <a:gdLst/>
              <a:ahLst/>
              <a:cxnLst/>
              <a:rect l="l" t="t" r="r" b="b"/>
              <a:pathLst>
                <a:path w="1203" h="1041" extrusionOk="0">
                  <a:moveTo>
                    <a:pt x="639" y="545"/>
                  </a:moveTo>
                  <a:cubicBezTo>
                    <a:pt x="641" y="546"/>
                    <a:pt x="639" y="547"/>
                    <a:pt x="639" y="550"/>
                  </a:cubicBezTo>
                  <a:cubicBezTo>
                    <a:pt x="636" y="550"/>
                    <a:pt x="636" y="550"/>
                    <a:pt x="635" y="547"/>
                  </a:cubicBezTo>
                  <a:lnTo>
                    <a:pt x="639" y="545"/>
                  </a:lnTo>
                  <a:close/>
                  <a:moveTo>
                    <a:pt x="371" y="579"/>
                  </a:moveTo>
                  <a:lnTo>
                    <a:pt x="374" y="580"/>
                  </a:lnTo>
                  <a:cubicBezTo>
                    <a:pt x="338" y="588"/>
                    <a:pt x="303" y="609"/>
                    <a:pt x="285" y="642"/>
                  </a:cubicBezTo>
                  <a:cubicBezTo>
                    <a:pt x="276" y="658"/>
                    <a:pt x="267" y="672"/>
                    <a:pt x="256" y="688"/>
                  </a:cubicBezTo>
                  <a:lnTo>
                    <a:pt x="256" y="687"/>
                  </a:lnTo>
                  <a:cubicBezTo>
                    <a:pt x="259" y="680"/>
                    <a:pt x="260" y="674"/>
                    <a:pt x="262" y="667"/>
                  </a:cubicBezTo>
                  <a:lnTo>
                    <a:pt x="277" y="639"/>
                  </a:lnTo>
                  <a:lnTo>
                    <a:pt x="310" y="608"/>
                  </a:lnTo>
                  <a:cubicBezTo>
                    <a:pt x="323" y="601"/>
                    <a:pt x="333" y="593"/>
                    <a:pt x="346" y="588"/>
                  </a:cubicBezTo>
                  <a:cubicBezTo>
                    <a:pt x="355" y="583"/>
                    <a:pt x="364" y="580"/>
                    <a:pt x="371" y="579"/>
                  </a:cubicBezTo>
                  <a:close/>
                  <a:moveTo>
                    <a:pt x="599" y="0"/>
                  </a:moveTo>
                  <a:cubicBezTo>
                    <a:pt x="579" y="0"/>
                    <a:pt x="562" y="5"/>
                    <a:pt x="544" y="9"/>
                  </a:cubicBezTo>
                  <a:cubicBezTo>
                    <a:pt x="511" y="22"/>
                    <a:pt x="480" y="35"/>
                    <a:pt x="450" y="52"/>
                  </a:cubicBezTo>
                  <a:cubicBezTo>
                    <a:pt x="382" y="58"/>
                    <a:pt x="310" y="101"/>
                    <a:pt x="277" y="165"/>
                  </a:cubicBezTo>
                  <a:cubicBezTo>
                    <a:pt x="229" y="168"/>
                    <a:pt x="183" y="181"/>
                    <a:pt x="147" y="208"/>
                  </a:cubicBezTo>
                  <a:cubicBezTo>
                    <a:pt x="76" y="263"/>
                    <a:pt x="50" y="345"/>
                    <a:pt x="88" y="428"/>
                  </a:cubicBezTo>
                  <a:cubicBezTo>
                    <a:pt x="95" y="444"/>
                    <a:pt x="104" y="457"/>
                    <a:pt x="115" y="468"/>
                  </a:cubicBezTo>
                  <a:cubicBezTo>
                    <a:pt x="91" y="490"/>
                    <a:pt x="72" y="517"/>
                    <a:pt x="53" y="546"/>
                  </a:cubicBezTo>
                  <a:cubicBezTo>
                    <a:pt x="10" y="622"/>
                    <a:pt x="0" y="724"/>
                    <a:pt x="33" y="806"/>
                  </a:cubicBezTo>
                  <a:cubicBezTo>
                    <a:pt x="50" y="846"/>
                    <a:pt x="69" y="881"/>
                    <a:pt x="101" y="907"/>
                  </a:cubicBezTo>
                  <a:cubicBezTo>
                    <a:pt x="139" y="941"/>
                    <a:pt x="184" y="958"/>
                    <a:pt x="239" y="961"/>
                  </a:cubicBezTo>
                  <a:cubicBezTo>
                    <a:pt x="241" y="961"/>
                    <a:pt x="243" y="961"/>
                    <a:pt x="246" y="961"/>
                  </a:cubicBezTo>
                  <a:cubicBezTo>
                    <a:pt x="271" y="961"/>
                    <a:pt x="298" y="955"/>
                    <a:pt x="323" y="945"/>
                  </a:cubicBezTo>
                  <a:cubicBezTo>
                    <a:pt x="352" y="979"/>
                    <a:pt x="394" y="1006"/>
                    <a:pt x="439" y="1006"/>
                  </a:cubicBezTo>
                  <a:cubicBezTo>
                    <a:pt x="441" y="1006"/>
                    <a:pt x="443" y="1006"/>
                    <a:pt x="445" y="1006"/>
                  </a:cubicBezTo>
                  <a:cubicBezTo>
                    <a:pt x="488" y="1004"/>
                    <a:pt x="524" y="990"/>
                    <a:pt x="556" y="968"/>
                  </a:cubicBezTo>
                  <a:cubicBezTo>
                    <a:pt x="583" y="1011"/>
                    <a:pt x="628" y="1040"/>
                    <a:pt x="684" y="1040"/>
                  </a:cubicBezTo>
                  <a:cubicBezTo>
                    <a:pt x="751" y="1040"/>
                    <a:pt x="809" y="993"/>
                    <a:pt x="829" y="931"/>
                  </a:cubicBezTo>
                  <a:lnTo>
                    <a:pt x="835" y="914"/>
                  </a:lnTo>
                  <a:cubicBezTo>
                    <a:pt x="837" y="909"/>
                    <a:pt x="840" y="904"/>
                    <a:pt x="843" y="896"/>
                  </a:cubicBezTo>
                  <a:cubicBezTo>
                    <a:pt x="866" y="909"/>
                    <a:pt x="892" y="917"/>
                    <a:pt x="922" y="917"/>
                  </a:cubicBezTo>
                  <a:cubicBezTo>
                    <a:pt x="984" y="917"/>
                    <a:pt x="1036" y="884"/>
                    <a:pt x="1070" y="832"/>
                  </a:cubicBezTo>
                  <a:cubicBezTo>
                    <a:pt x="1110" y="766"/>
                    <a:pt x="1151" y="701"/>
                    <a:pt x="1174" y="625"/>
                  </a:cubicBezTo>
                  <a:cubicBezTo>
                    <a:pt x="1202" y="533"/>
                    <a:pt x="1181" y="435"/>
                    <a:pt x="1156" y="345"/>
                  </a:cubicBezTo>
                  <a:cubicBezTo>
                    <a:pt x="1139" y="286"/>
                    <a:pt x="1089" y="231"/>
                    <a:pt x="1029" y="217"/>
                  </a:cubicBezTo>
                  <a:cubicBezTo>
                    <a:pt x="1006" y="213"/>
                    <a:pt x="980" y="207"/>
                    <a:pt x="957" y="207"/>
                  </a:cubicBezTo>
                  <a:cubicBezTo>
                    <a:pt x="924" y="165"/>
                    <a:pt x="891" y="127"/>
                    <a:pt x="858" y="86"/>
                  </a:cubicBezTo>
                  <a:cubicBezTo>
                    <a:pt x="829" y="48"/>
                    <a:pt x="771" y="29"/>
                    <a:pt x="717" y="29"/>
                  </a:cubicBezTo>
                  <a:cubicBezTo>
                    <a:pt x="713" y="29"/>
                    <a:pt x="709" y="29"/>
                    <a:pt x="705" y="29"/>
                  </a:cubicBezTo>
                  <a:cubicBezTo>
                    <a:pt x="675" y="12"/>
                    <a:pt x="635" y="0"/>
                    <a:pt x="599" y="0"/>
                  </a:cubicBezTo>
                  <a:close/>
                </a:path>
              </a:pathLst>
            </a:custGeom>
            <a:solidFill>
              <a:srgbClr val="FFE5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9" name="Google Shape;3059;p11"/>
            <p:cNvSpPr/>
            <p:nvPr/>
          </p:nvSpPr>
          <p:spPr>
            <a:xfrm rot="-3917594">
              <a:off x="8664707" y="3716896"/>
              <a:ext cx="24399" cy="21844"/>
            </a:xfrm>
            <a:custGeom>
              <a:avLst/>
              <a:gdLst/>
              <a:ahLst/>
              <a:cxnLst/>
              <a:rect l="l" t="t" r="r" b="b"/>
              <a:pathLst>
                <a:path w="573" h="513" extrusionOk="0">
                  <a:moveTo>
                    <a:pt x="393" y="0"/>
                  </a:moveTo>
                  <a:cubicBezTo>
                    <a:pt x="328" y="0"/>
                    <a:pt x="268" y="30"/>
                    <a:pt x="237" y="86"/>
                  </a:cubicBezTo>
                  <a:lnTo>
                    <a:pt x="232" y="96"/>
                  </a:lnTo>
                  <a:cubicBezTo>
                    <a:pt x="226" y="79"/>
                    <a:pt x="219" y="65"/>
                    <a:pt x="204" y="49"/>
                  </a:cubicBezTo>
                  <a:cubicBezTo>
                    <a:pt x="183" y="27"/>
                    <a:pt x="153" y="14"/>
                    <a:pt x="123" y="14"/>
                  </a:cubicBezTo>
                  <a:cubicBezTo>
                    <a:pt x="61" y="14"/>
                    <a:pt x="0" y="68"/>
                    <a:pt x="5" y="131"/>
                  </a:cubicBezTo>
                  <a:cubicBezTo>
                    <a:pt x="11" y="193"/>
                    <a:pt x="12" y="253"/>
                    <a:pt x="25" y="315"/>
                  </a:cubicBezTo>
                  <a:cubicBezTo>
                    <a:pt x="38" y="375"/>
                    <a:pt x="81" y="430"/>
                    <a:pt x="125" y="474"/>
                  </a:cubicBezTo>
                  <a:cubicBezTo>
                    <a:pt x="151" y="498"/>
                    <a:pt x="187" y="513"/>
                    <a:pt x="223" y="513"/>
                  </a:cubicBezTo>
                  <a:cubicBezTo>
                    <a:pt x="262" y="513"/>
                    <a:pt x="289" y="497"/>
                    <a:pt x="319" y="474"/>
                  </a:cubicBezTo>
                  <a:cubicBezTo>
                    <a:pt x="357" y="444"/>
                    <a:pt x="395" y="415"/>
                    <a:pt x="433" y="382"/>
                  </a:cubicBezTo>
                  <a:cubicBezTo>
                    <a:pt x="449" y="369"/>
                    <a:pt x="464" y="355"/>
                    <a:pt x="479" y="343"/>
                  </a:cubicBezTo>
                  <a:cubicBezTo>
                    <a:pt x="505" y="322"/>
                    <a:pt x="525" y="293"/>
                    <a:pt x="543" y="264"/>
                  </a:cubicBezTo>
                  <a:cubicBezTo>
                    <a:pt x="569" y="226"/>
                    <a:pt x="572" y="171"/>
                    <a:pt x="562" y="128"/>
                  </a:cubicBezTo>
                  <a:cubicBezTo>
                    <a:pt x="549" y="85"/>
                    <a:pt x="520" y="46"/>
                    <a:pt x="482" y="23"/>
                  </a:cubicBezTo>
                  <a:cubicBezTo>
                    <a:pt x="454" y="7"/>
                    <a:pt x="423" y="0"/>
                    <a:pt x="393" y="0"/>
                  </a:cubicBezTo>
                  <a:close/>
                </a:path>
              </a:pathLst>
            </a:custGeom>
            <a:solidFill>
              <a:srgbClr val="FFE5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0" name="Google Shape;3060;p11"/>
            <p:cNvSpPr/>
            <p:nvPr/>
          </p:nvSpPr>
          <p:spPr>
            <a:xfrm rot="-3917594">
              <a:off x="8954706" y="3488101"/>
              <a:ext cx="57654" cy="67107"/>
            </a:xfrm>
            <a:custGeom>
              <a:avLst/>
              <a:gdLst/>
              <a:ahLst/>
              <a:cxnLst/>
              <a:rect l="l" t="t" r="r" b="b"/>
              <a:pathLst>
                <a:path w="1354" h="1576" extrusionOk="0">
                  <a:moveTo>
                    <a:pt x="682" y="855"/>
                  </a:moveTo>
                  <a:lnTo>
                    <a:pt x="682" y="855"/>
                  </a:lnTo>
                  <a:cubicBezTo>
                    <a:pt x="678" y="862"/>
                    <a:pt x="675" y="868"/>
                    <a:pt x="674" y="875"/>
                  </a:cubicBezTo>
                  <a:cubicBezTo>
                    <a:pt x="652" y="882"/>
                    <a:pt x="632" y="892"/>
                    <a:pt x="612" y="905"/>
                  </a:cubicBezTo>
                  <a:cubicBezTo>
                    <a:pt x="612" y="905"/>
                    <a:pt x="612" y="904"/>
                    <a:pt x="611" y="904"/>
                  </a:cubicBezTo>
                  <a:cubicBezTo>
                    <a:pt x="614" y="901"/>
                    <a:pt x="618" y="898"/>
                    <a:pt x="619" y="896"/>
                  </a:cubicBezTo>
                  <a:cubicBezTo>
                    <a:pt x="631" y="889"/>
                    <a:pt x="641" y="881"/>
                    <a:pt x="652" y="871"/>
                  </a:cubicBezTo>
                  <a:cubicBezTo>
                    <a:pt x="657" y="868"/>
                    <a:pt x="661" y="863"/>
                    <a:pt x="665" y="859"/>
                  </a:cubicBezTo>
                  <a:cubicBezTo>
                    <a:pt x="666" y="859"/>
                    <a:pt x="667" y="859"/>
                    <a:pt x="668" y="859"/>
                  </a:cubicBezTo>
                  <a:cubicBezTo>
                    <a:pt x="673" y="859"/>
                    <a:pt x="678" y="857"/>
                    <a:pt x="682" y="855"/>
                  </a:cubicBezTo>
                  <a:close/>
                  <a:moveTo>
                    <a:pt x="828" y="0"/>
                  </a:moveTo>
                  <a:cubicBezTo>
                    <a:pt x="805" y="0"/>
                    <a:pt x="784" y="2"/>
                    <a:pt x="763" y="7"/>
                  </a:cubicBezTo>
                  <a:cubicBezTo>
                    <a:pt x="726" y="19"/>
                    <a:pt x="697" y="35"/>
                    <a:pt x="670" y="58"/>
                  </a:cubicBezTo>
                  <a:cubicBezTo>
                    <a:pt x="661" y="57"/>
                    <a:pt x="653" y="56"/>
                    <a:pt x="645" y="56"/>
                  </a:cubicBezTo>
                  <a:cubicBezTo>
                    <a:pt x="554" y="56"/>
                    <a:pt x="474" y="106"/>
                    <a:pt x="423" y="184"/>
                  </a:cubicBezTo>
                  <a:cubicBezTo>
                    <a:pt x="387" y="237"/>
                    <a:pt x="359" y="296"/>
                    <a:pt x="346" y="359"/>
                  </a:cubicBezTo>
                  <a:cubicBezTo>
                    <a:pt x="341" y="366"/>
                    <a:pt x="338" y="372"/>
                    <a:pt x="333" y="379"/>
                  </a:cubicBezTo>
                  <a:cubicBezTo>
                    <a:pt x="329" y="394"/>
                    <a:pt x="321" y="407"/>
                    <a:pt x="316" y="421"/>
                  </a:cubicBezTo>
                  <a:cubicBezTo>
                    <a:pt x="302" y="424"/>
                    <a:pt x="285" y="428"/>
                    <a:pt x="270" y="431"/>
                  </a:cubicBezTo>
                  <a:cubicBezTo>
                    <a:pt x="206" y="453"/>
                    <a:pt x="174" y="478"/>
                    <a:pt x="122" y="519"/>
                  </a:cubicBezTo>
                  <a:cubicBezTo>
                    <a:pt x="78" y="555"/>
                    <a:pt x="52" y="615"/>
                    <a:pt x="32" y="667"/>
                  </a:cubicBezTo>
                  <a:cubicBezTo>
                    <a:pt x="0" y="747"/>
                    <a:pt x="12" y="833"/>
                    <a:pt x="23" y="917"/>
                  </a:cubicBezTo>
                  <a:cubicBezTo>
                    <a:pt x="28" y="942"/>
                    <a:pt x="36" y="970"/>
                    <a:pt x="45" y="996"/>
                  </a:cubicBezTo>
                  <a:cubicBezTo>
                    <a:pt x="63" y="1043"/>
                    <a:pt x="85" y="1092"/>
                    <a:pt x="109" y="1139"/>
                  </a:cubicBezTo>
                  <a:cubicBezTo>
                    <a:pt x="145" y="1205"/>
                    <a:pt x="196" y="1268"/>
                    <a:pt x="250" y="1322"/>
                  </a:cubicBezTo>
                  <a:cubicBezTo>
                    <a:pt x="315" y="1386"/>
                    <a:pt x="389" y="1429"/>
                    <a:pt x="474" y="1459"/>
                  </a:cubicBezTo>
                  <a:cubicBezTo>
                    <a:pt x="506" y="1471"/>
                    <a:pt x="546" y="1477"/>
                    <a:pt x="587" y="1477"/>
                  </a:cubicBezTo>
                  <a:cubicBezTo>
                    <a:pt x="601" y="1477"/>
                    <a:pt x="614" y="1477"/>
                    <a:pt x="628" y="1475"/>
                  </a:cubicBezTo>
                  <a:cubicBezTo>
                    <a:pt x="686" y="1540"/>
                    <a:pt x="771" y="1576"/>
                    <a:pt x="857" y="1576"/>
                  </a:cubicBezTo>
                  <a:cubicBezTo>
                    <a:pt x="885" y="1576"/>
                    <a:pt x="913" y="1572"/>
                    <a:pt x="941" y="1564"/>
                  </a:cubicBezTo>
                  <a:cubicBezTo>
                    <a:pt x="1079" y="1523"/>
                    <a:pt x="1161" y="1402"/>
                    <a:pt x="1202" y="1267"/>
                  </a:cubicBezTo>
                  <a:cubicBezTo>
                    <a:pt x="1256" y="1235"/>
                    <a:pt x="1291" y="1185"/>
                    <a:pt x="1307" y="1126"/>
                  </a:cubicBezTo>
                  <a:cubicBezTo>
                    <a:pt x="1329" y="1047"/>
                    <a:pt x="1353" y="965"/>
                    <a:pt x="1352" y="885"/>
                  </a:cubicBezTo>
                  <a:cubicBezTo>
                    <a:pt x="1350" y="813"/>
                    <a:pt x="1324" y="749"/>
                    <a:pt x="1293" y="684"/>
                  </a:cubicBezTo>
                  <a:cubicBezTo>
                    <a:pt x="1286" y="661"/>
                    <a:pt x="1280" y="636"/>
                    <a:pt x="1274" y="612"/>
                  </a:cubicBezTo>
                  <a:cubicBezTo>
                    <a:pt x="1263" y="553"/>
                    <a:pt x="1230" y="507"/>
                    <a:pt x="1194" y="461"/>
                  </a:cubicBezTo>
                  <a:cubicBezTo>
                    <a:pt x="1171" y="433"/>
                    <a:pt x="1141" y="410"/>
                    <a:pt x="1108" y="392"/>
                  </a:cubicBezTo>
                  <a:cubicBezTo>
                    <a:pt x="1106" y="392"/>
                    <a:pt x="1106" y="389"/>
                    <a:pt x="1105" y="389"/>
                  </a:cubicBezTo>
                  <a:lnTo>
                    <a:pt x="1098" y="382"/>
                  </a:lnTo>
                  <a:cubicBezTo>
                    <a:pt x="1098" y="375"/>
                    <a:pt x="1095" y="371"/>
                    <a:pt x="1093" y="365"/>
                  </a:cubicBezTo>
                  <a:cubicBezTo>
                    <a:pt x="1092" y="342"/>
                    <a:pt x="1088" y="318"/>
                    <a:pt x="1085" y="295"/>
                  </a:cubicBezTo>
                  <a:lnTo>
                    <a:pt x="1085" y="257"/>
                  </a:lnTo>
                  <a:cubicBezTo>
                    <a:pt x="1093" y="145"/>
                    <a:pt x="1000" y="38"/>
                    <a:pt x="896" y="9"/>
                  </a:cubicBezTo>
                  <a:cubicBezTo>
                    <a:pt x="872" y="5"/>
                    <a:pt x="851" y="0"/>
                    <a:pt x="828" y="0"/>
                  </a:cubicBezTo>
                  <a:close/>
                </a:path>
              </a:pathLst>
            </a:custGeom>
            <a:solidFill>
              <a:srgbClr val="FFE5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1" name="Google Shape;3061;p11"/>
            <p:cNvSpPr/>
            <p:nvPr/>
          </p:nvSpPr>
          <p:spPr>
            <a:xfrm rot="-3917594">
              <a:off x="8407795" y="2903513"/>
              <a:ext cx="43687" cy="52459"/>
            </a:xfrm>
            <a:custGeom>
              <a:avLst/>
              <a:gdLst/>
              <a:ahLst/>
              <a:cxnLst/>
              <a:rect l="l" t="t" r="r" b="b"/>
              <a:pathLst>
                <a:path w="1026" h="1232" extrusionOk="0">
                  <a:moveTo>
                    <a:pt x="617" y="1"/>
                  </a:moveTo>
                  <a:cubicBezTo>
                    <a:pt x="597" y="4"/>
                    <a:pt x="578" y="7"/>
                    <a:pt x="558" y="11"/>
                  </a:cubicBezTo>
                  <a:cubicBezTo>
                    <a:pt x="484" y="25"/>
                    <a:pt x="400" y="74"/>
                    <a:pt x="364" y="143"/>
                  </a:cubicBezTo>
                  <a:cubicBezTo>
                    <a:pt x="343" y="183"/>
                    <a:pt x="324" y="222"/>
                    <a:pt x="307" y="264"/>
                  </a:cubicBezTo>
                  <a:cubicBezTo>
                    <a:pt x="295" y="258"/>
                    <a:pt x="287" y="255"/>
                    <a:pt x="275" y="249"/>
                  </a:cubicBezTo>
                  <a:cubicBezTo>
                    <a:pt x="251" y="247"/>
                    <a:pt x="226" y="241"/>
                    <a:pt x="201" y="235"/>
                  </a:cubicBezTo>
                  <a:cubicBezTo>
                    <a:pt x="195" y="234"/>
                    <a:pt x="190" y="234"/>
                    <a:pt x="185" y="234"/>
                  </a:cubicBezTo>
                  <a:cubicBezTo>
                    <a:pt x="144" y="234"/>
                    <a:pt x="98" y="256"/>
                    <a:pt x="71" y="281"/>
                  </a:cubicBezTo>
                  <a:cubicBezTo>
                    <a:pt x="22" y="324"/>
                    <a:pt x="1" y="389"/>
                    <a:pt x="14" y="452"/>
                  </a:cubicBezTo>
                  <a:cubicBezTo>
                    <a:pt x="20" y="482"/>
                    <a:pt x="22" y="512"/>
                    <a:pt x="27" y="542"/>
                  </a:cubicBezTo>
                  <a:cubicBezTo>
                    <a:pt x="31" y="574"/>
                    <a:pt x="41" y="604"/>
                    <a:pt x="51" y="636"/>
                  </a:cubicBezTo>
                  <a:cubicBezTo>
                    <a:pt x="63" y="669"/>
                    <a:pt x="77" y="700"/>
                    <a:pt x="93" y="731"/>
                  </a:cubicBezTo>
                  <a:cubicBezTo>
                    <a:pt x="86" y="784"/>
                    <a:pt x="87" y="835"/>
                    <a:pt x="99" y="889"/>
                  </a:cubicBezTo>
                  <a:cubicBezTo>
                    <a:pt x="113" y="957"/>
                    <a:pt x="153" y="1015"/>
                    <a:pt x="195" y="1068"/>
                  </a:cubicBezTo>
                  <a:cubicBezTo>
                    <a:pt x="215" y="1095"/>
                    <a:pt x="245" y="1111"/>
                    <a:pt x="278" y="1117"/>
                  </a:cubicBezTo>
                  <a:cubicBezTo>
                    <a:pt x="326" y="1161"/>
                    <a:pt x="387" y="1196"/>
                    <a:pt x="446" y="1215"/>
                  </a:cubicBezTo>
                  <a:cubicBezTo>
                    <a:pt x="478" y="1227"/>
                    <a:pt x="512" y="1232"/>
                    <a:pt x="545" y="1232"/>
                  </a:cubicBezTo>
                  <a:cubicBezTo>
                    <a:pt x="556" y="1232"/>
                    <a:pt x="567" y="1231"/>
                    <a:pt x="577" y="1230"/>
                  </a:cubicBezTo>
                  <a:cubicBezTo>
                    <a:pt x="620" y="1225"/>
                    <a:pt x="654" y="1205"/>
                    <a:pt x="687" y="1179"/>
                  </a:cubicBezTo>
                  <a:cubicBezTo>
                    <a:pt x="702" y="1169"/>
                    <a:pt x="712" y="1154"/>
                    <a:pt x="723" y="1138"/>
                  </a:cubicBezTo>
                  <a:cubicBezTo>
                    <a:pt x="781" y="1138"/>
                    <a:pt x="838" y="1121"/>
                    <a:pt x="889" y="1078"/>
                  </a:cubicBezTo>
                  <a:cubicBezTo>
                    <a:pt x="935" y="1039"/>
                    <a:pt x="963" y="960"/>
                    <a:pt x="947" y="901"/>
                  </a:cubicBezTo>
                  <a:cubicBezTo>
                    <a:pt x="946" y="896"/>
                    <a:pt x="946" y="891"/>
                    <a:pt x="943" y="887"/>
                  </a:cubicBezTo>
                  <a:cubicBezTo>
                    <a:pt x="985" y="854"/>
                    <a:pt x="1014" y="811"/>
                    <a:pt x="1019" y="755"/>
                  </a:cubicBezTo>
                  <a:cubicBezTo>
                    <a:pt x="1025" y="705"/>
                    <a:pt x="1008" y="657"/>
                    <a:pt x="976" y="617"/>
                  </a:cubicBezTo>
                  <a:cubicBezTo>
                    <a:pt x="975" y="614"/>
                    <a:pt x="970" y="611"/>
                    <a:pt x="969" y="608"/>
                  </a:cubicBezTo>
                  <a:cubicBezTo>
                    <a:pt x="970" y="603"/>
                    <a:pt x="975" y="600"/>
                    <a:pt x="976" y="594"/>
                  </a:cubicBezTo>
                  <a:cubicBezTo>
                    <a:pt x="991" y="564"/>
                    <a:pt x="1006" y="528"/>
                    <a:pt x="1006" y="494"/>
                  </a:cubicBezTo>
                  <a:cubicBezTo>
                    <a:pt x="1006" y="452"/>
                    <a:pt x="1001" y="422"/>
                    <a:pt x="986" y="382"/>
                  </a:cubicBezTo>
                  <a:cubicBezTo>
                    <a:pt x="976" y="356"/>
                    <a:pt x="950" y="336"/>
                    <a:pt x="929" y="315"/>
                  </a:cubicBezTo>
                  <a:cubicBezTo>
                    <a:pt x="926" y="291"/>
                    <a:pt x="919" y="265"/>
                    <a:pt x="912" y="242"/>
                  </a:cubicBezTo>
                  <a:cubicBezTo>
                    <a:pt x="900" y="191"/>
                    <a:pt x="877" y="142"/>
                    <a:pt x="841" y="101"/>
                  </a:cubicBezTo>
                  <a:cubicBezTo>
                    <a:pt x="805" y="63"/>
                    <a:pt x="761" y="33"/>
                    <a:pt x="710" y="15"/>
                  </a:cubicBezTo>
                  <a:cubicBezTo>
                    <a:pt x="680" y="5"/>
                    <a:pt x="649" y="1"/>
                    <a:pt x="617" y="1"/>
                  </a:cubicBezTo>
                  <a:close/>
                </a:path>
              </a:pathLst>
            </a:custGeom>
            <a:solidFill>
              <a:srgbClr val="FFE5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2" name="Google Shape;3062;p11"/>
            <p:cNvSpPr/>
            <p:nvPr/>
          </p:nvSpPr>
          <p:spPr>
            <a:xfrm rot="-3917594">
              <a:off x="8482474" y="2928636"/>
              <a:ext cx="45433" cy="42155"/>
            </a:xfrm>
            <a:custGeom>
              <a:avLst/>
              <a:gdLst/>
              <a:ahLst/>
              <a:cxnLst/>
              <a:rect l="l" t="t" r="r" b="b"/>
              <a:pathLst>
                <a:path w="1067" h="990" extrusionOk="0">
                  <a:moveTo>
                    <a:pt x="822" y="404"/>
                  </a:moveTo>
                  <a:cubicBezTo>
                    <a:pt x="823" y="404"/>
                    <a:pt x="825" y="404"/>
                    <a:pt x="825" y="407"/>
                  </a:cubicBezTo>
                  <a:lnTo>
                    <a:pt x="826" y="409"/>
                  </a:lnTo>
                  <a:cubicBezTo>
                    <a:pt x="826" y="410"/>
                    <a:pt x="826" y="410"/>
                    <a:pt x="829" y="412"/>
                  </a:cubicBezTo>
                  <a:cubicBezTo>
                    <a:pt x="826" y="415"/>
                    <a:pt x="825" y="416"/>
                    <a:pt x="822" y="417"/>
                  </a:cubicBezTo>
                  <a:cubicBezTo>
                    <a:pt x="819" y="419"/>
                    <a:pt x="818" y="419"/>
                    <a:pt x="815" y="422"/>
                  </a:cubicBezTo>
                  <a:cubicBezTo>
                    <a:pt x="803" y="425"/>
                    <a:pt x="790" y="426"/>
                    <a:pt x="779" y="429"/>
                  </a:cubicBezTo>
                  <a:lnTo>
                    <a:pt x="773" y="429"/>
                  </a:lnTo>
                  <a:cubicBezTo>
                    <a:pt x="767" y="426"/>
                    <a:pt x="762" y="426"/>
                    <a:pt x="754" y="426"/>
                  </a:cubicBezTo>
                  <a:cubicBezTo>
                    <a:pt x="766" y="419"/>
                    <a:pt x="779" y="415"/>
                    <a:pt x="789" y="409"/>
                  </a:cubicBezTo>
                  <a:cubicBezTo>
                    <a:pt x="798" y="407"/>
                    <a:pt x="805" y="404"/>
                    <a:pt x="815" y="404"/>
                  </a:cubicBezTo>
                  <a:close/>
                  <a:moveTo>
                    <a:pt x="631" y="516"/>
                  </a:moveTo>
                  <a:cubicBezTo>
                    <a:pt x="629" y="527"/>
                    <a:pt x="627" y="538"/>
                    <a:pt x="627" y="548"/>
                  </a:cubicBezTo>
                  <a:cubicBezTo>
                    <a:pt x="621" y="548"/>
                    <a:pt x="615" y="547"/>
                    <a:pt x="609" y="547"/>
                  </a:cubicBezTo>
                  <a:cubicBezTo>
                    <a:pt x="598" y="547"/>
                    <a:pt x="588" y="548"/>
                    <a:pt x="578" y="551"/>
                  </a:cubicBezTo>
                  <a:cubicBezTo>
                    <a:pt x="595" y="541"/>
                    <a:pt x="615" y="531"/>
                    <a:pt x="631" y="516"/>
                  </a:cubicBezTo>
                  <a:close/>
                  <a:moveTo>
                    <a:pt x="750" y="604"/>
                  </a:moveTo>
                  <a:cubicBezTo>
                    <a:pt x="746" y="606"/>
                    <a:pt x="743" y="606"/>
                    <a:pt x="739" y="608"/>
                  </a:cubicBezTo>
                  <a:cubicBezTo>
                    <a:pt x="740" y="606"/>
                    <a:pt x="744" y="606"/>
                    <a:pt x="750" y="604"/>
                  </a:cubicBezTo>
                  <a:close/>
                  <a:moveTo>
                    <a:pt x="372" y="1"/>
                  </a:moveTo>
                  <a:cubicBezTo>
                    <a:pt x="328" y="1"/>
                    <a:pt x="285" y="17"/>
                    <a:pt x="249" y="48"/>
                  </a:cubicBezTo>
                  <a:cubicBezTo>
                    <a:pt x="214" y="78"/>
                    <a:pt x="194" y="117"/>
                    <a:pt x="190" y="159"/>
                  </a:cubicBezTo>
                  <a:cubicBezTo>
                    <a:pt x="183" y="159"/>
                    <a:pt x="173" y="160"/>
                    <a:pt x="164" y="163"/>
                  </a:cubicBezTo>
                  <a:cubicBezTo>
                    <a:pt x="105" y="173"/>
                    <a:pt x="39" y="223"/>
                    <a:pt x="26" y="285"/>
                  </a:cubicBezTo>
                  <a:cubicBezTo>
                    <a:pt x="19" y="323"/>
                    <a:pt x="12" y="358"/>
                    <a:pt x="6" y="396"/>
                  </a:cubicBezTo>
                  <a:cubicBezTo>
                    <a:pt x="0" y="439"/>
                    <a:pt x="6" y="486"/>
                    <a:pt x="15" y="529"/>
                  </a:cubicBezTo>
                  <a:cubicBezTo>
                    <a:pt x="25" y="577"/>
                    <a:pt x="48" y="620"/>
                    <a:pt x="77" y="662"/>
                  </a:cubicBezTo>
                  <a:cubicBezTo>
                    <a:pt x="85" y="778"/>
                    <a:pt x="148" y="891"/>
                    <a:pt x="252" y="953"/>
                  </a:cubicBezTo>
                  <a:cubicBezTo>
                    <a:pt x="291" y="977"/>
                    <a:pt x="336" y="989"/>
                    <a:pt x="381" y="989"/>
                  </a:cubicBezTo>
                  <a:cubicBezTo>
                    <a:pt x="418" y="989"/>
                    <a:pt x="455" y="981"/>
                    <a:pt x="487" y="962"/>
                  </a:cubicBezTo>
                  <a:cubicBezTo>
                    <a:pt x="513" y="973"/>
                    <a:pt x="541" y="979"/>
                    <a:pt x="569" y="979"/>
                  </a:cubicBezTo>
                  <a:cubicBezTo>
                    <a:pt x="581" y="979"/>
                    <a:pt x="592" y="978"/>
                    <a:pt x="604" y="976"/>
                  </a:cubicBezTo>
                  <a:cubicBezTo>
                    <a:pt x="667" y="965"/>
                    <a:pt x="721" y="926"/>
                    <a:pt x="746" y="868"/>
                  </a:cubicBezTo>
                  <a:cubicBezTo>
                    <a:pt x="759" y="867"/>
                    <a:pt x="770" y="867"/>
                    <a:pt x="783" y="864"/>
                  </a:cubicBezTo>
                  <a:cubicBezTo>
                    <a:pt x="819" y="860"/>
                    <a:pt x="851" y="835"/>
                    <a:pt x="877" y="817"/>
                  </a:cubicBezTo>
                  <a:cubicBezTo>
                    <a:pt x="898" y="802"/>
                    <a:pt x="917" y="768"/>
                    <a:pt x="925" y="746"/>
                  </a:cubicBezTo>
                  <a:cubicBezTo>
                    <a:pt x="938" y="716"/>
                    <a:pt x="945" y="680"/>
                    <a:pt x="938" y="646"/>
                  </a:cubicBezTo>
                  <a:cubicBezTo>
                    <a:pt x="937" y="637"/>
                    <a:pt x="934" y="630"/>
                    <a:pt x="933" y="620"/>
                  </a:cubicBezTo>
                  <a:cubicBezTo>
                    <a:pt x="953" y="610"/>
                    <a:pt x="970" y="595"/>
                    <a:pt x="987" y="580"/>
                  </a:cubicBezTo>
                  <a:cubicBezTo>
                    <a:pt x="1042" y="522"/>
                    <a:pt x="1066" y="437"/>
                    <a:pt x="1046" y="360"/>
                  </a:cubicBezTo>
                  <a:cubicBezTo>
                    <a:pt x="1026" y="282"/>
                    <a:pt x="967" y="223"/>
                    <a:pt x="889" y="199"/>
                  </a:cubicBezTo>
                  <a:cubicBezTo>
                    <a:pt x="894" y="146"/>
                    <a:pt x="854" y="99"/>
                    <a:pt x="798" y="94"/>
                  </a:cubicBezTo>
                  <a:cubicBezTo>
                    <a:pt x="771" y="92"/>
                    <a:pt x="745" y="89"/>
                    <a:pt x="720" y="89"/>
                  </a:cubicBezTo>
                  <a:cubicBezTo>
                    <a:pt x="689" y="89"/>
                    <a:pt x="658" y="93"/>
                    <a:pt x="628" y="103"/>
                  </a:cubicBezTo>
                  <a:cubicBezTo>
                    <a:pt x="618" y="107"/>
                    <a:pt x="611" y="110"/>
                    <a:pt x="604" y="114"/>
                  </a:cubicBezTo>
                  <a:lnTo>
                    <a:pt x="601" y="110"/>
                  </a:lnTo>
                  <a:cubicBezTo>
                    <a:pt x="578" y="87"/>
                    <a:pt x="553" y="67"/>
                    <a:pt x="528" y="50"/>
                  </a:cubicBezTo>
                  <a:cubicBezTo>
                    <a:pt x="502" y="31"/>
                    <a:pt x="463" y="20"/>
                    <a:pt x="431" y="9"/>
                  </a:cubicBezTo>
                  <a:cubicBezTo>
                    <a:pt x="413" y="5"/>
                    <a:pt x="392" y="1"/>
                    <a:pt x="372" y="1"/>
                  </a:cubicBezTo>
                  <a:close/>
                </a:path>
              </a:pathLst>
            </a:custGeom>
            <a:solidFill>
              <a:srgbClr val="FFE5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3" name="Google Shape;3063;p11"/>
            <p:cNvSpPr/>
            <p:nvPr/>
          </p:nvSpPr>
          <p:spPr>
            <a:xfrm rot="-3917594">
              <a:off x="8501977" y="2942256"/>
              <a:ext cx="11965" cy="9495"/>
            </a:xfrm>
            <a:custGeom>
              <a:avLst/>
              <a:gdLst/>
              <a:ahLst/>
              <a:cxnLst/>
              <a:rect l="l" t="t" r="r" b="b"/>
              <a:pathLst>
                <a:path w="281" h="223" extrusionOk="0">
                  <a:moveTo>
                    <a:pt x="145" y="1"/>
                  </a:moveTo>
                  <a:cubicBezTo>
                    <a:pt x="136" y="1"/>
                    <a:pt x="129" y="2"/>
                    <a:pt x="123" y="6"/>
                  </a:cubicBezTo>
                  <a:cubicBezTo>
                    <a:pt x="117" y="4"/>
                    <a:pt x="111" y="4"/>
                    <a:pt x="104" y="4"/>
                  </a:cubicBezTo>
                  <a:cubicBezTo>
                    <a:pt x="75" y="4"/>
                    <a:pt x="46" y="18"/>
                    <a:pt x="28" y="44"/>
                  </a:cubicBezTo>
                  <a:cubicBezTo>
                    <a:pt x="1" y="86"/>
                    <a:pt x="11" y="146"/>
                    <a:pt x="57" y="174"/>
                  </a:cubicBezTo>
                  <a:cubicBezTo>
                    <a:pt x="90" y="194"/>
                    <a:pt x="126" y="220"/>
                    <a:pt x="167" y="223"/>
                  </a:cubicBezTo>
                  <a:cubicBezTo>
                    <a:pt x="168" y="223"/>
                    <a:pt x="169" y="223"/>
                    <a:pt x="170" y="223"/>
                  </a:cubicBezTo>
                  <a:cubicBezTo>
                    <a:pt x="226" y="223"/>
                    <a:pt x="281" y="169"/>
                    <a:pt x="265" y="111"/>
                  </a:cubicBezTo>
                  <a:cubicBezTo>
                    <a:pt x="259" y="89"/>
                    <a:pt x="252" y="75"/>
                    <a:pt x="241" y="57"/>
                  </a:cubicBezTo>
                  <a:cubicBezTo>
                    <a:pt x="226" y="33"/>
                    <a:pt x="210" y="16"/>
                    <a:pt x="183" y="7"/>
                  </a:cubicBezTo>
                  <a:cubicBezTo>
                    <a:pt x="174" y="3"/>
                    <a:pt x="164" y="1"/>
                    <a:pt x="153" y="1"/>
                  </a:cubicBezTo>
                  <a:cubicBezTo>
                    <a:pt x="150" y="1"/>
                    <a:pt x="147" y="1"/>
                    <a:pt x="145" y="1"/>
                  </a:cubicBezTo>
                  <a:close/>
                </a:path>
              </a:pathLst>
            </a:custGeom>
            <a:solidFill>
              <a:srgbClr val="FFE5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4" name="Google Shape;3064;p11"/>
            <p:cNvSpPr/>
            <p:nvPr/>
          </p:nvSpPr>
          <p:spPr>
            <a:xfrm rot="-3917594">
              <a:off x="8479327" y="3005529"/>
              <a:ext cx="23462" cy="20098"/>
            </a:xfrm>
            <a:custGeom>
              <a:avLst/>
              <a:gdLst/>
              <a:ahLst/>
              <a:cxnLst/>
              <a:rect l="l" t="t" r="r" b="b"/>
              <a:pathLst>
                <a:path w="551" h="472" extrusionOk="0">
                  <a:moveTo>
                    <a:pt x="248" y="274"/>
                  </a:moveTo>
                  <a:lnTo>
                    <a:pt x="242" y="280"/>
                  </a:lnTo>
                  <a:cubicBezTo>
                    <a:pt x="244" y="277"/>
                    <a:pt x="245" y="274"/>
                    <a:pt x="248" y="274"/>
                  </a:cubicBezTo>
                  <a:close/>
                  <a:moveTo>
                    <a:pt x="471" y="296"/>
                  </a:moveTo>
                  <a:cubicBezTo>
                    <a:pt x="466" y="299"/>
                    <a:pt x="463" y="300"/>
                    <a:pt x="459" y="303"/>
                  </a:cubicBezTo>
                  <a:cubicBezTo>
                    <a:pt x="463" y="302"/>
                    <a:pt x="466" y="299"/>
                    <a:pt x="471" y="296"/>
                  </a:cubicBezTo>
                  <a:close/>
                  <a:moveTo>
                    <a:pt x="354" y="0"/>
                  </a:moveTo>
                  <a:cubicBezTo>
                    <a:pt x="330" y="2"/>
                    <a:pt x="317" y="4"/>
                    <a:pt x="294" y="13"/>
                  </a:cubicBezTo>
                  <a:cubicBezTo>
                    <a:pt x="234" y="35"/>
                    <a:pt x="180" y="85"/>
                    <a:pt x="140" y="134"/>
                  </a:cubicBezTo>
                  <a:cubicBezTo>
                    <a:pt x="80" y="200"/>
                    <a:pt x="35" y="277"/>
                    <a:pt x="12" y="363"/>
                  </a:cubicBezTo>
                  <a:cubicBezTo>
                    <a:pt x="1" y="407"/>
                    <a:pt x="21" y="453"/>
                    <a:pt x="66" y="468"/>
                  </a:cubicBezTo>
                  <a:cubicBezTo>
                    <a:pt x="73" y="471"/>
                    <a:pt x="82" y="472"/>
                    <a:pt x="90" y="472"/>
                  </a:cubicBezTo>
                  <a:cubicBezTo>
                    <a:pt x="125" y="472"/>
                    <a:pt x="161" y="450"/>
                    <a:pt x="172" y="415"/>
                  </a:cubicBezTo>
                  <a:cubicBezTo>
                    <a:pt x="178" y="397"/>
                    <a:pt x="182" y="381"/>
                    <a:pt x="189" y="363"/>
                  </a:cubicBezTo>
                  <a:cubicBezTo>
                    <a:pt x="208" y="329"/>
                    <a:pt x="228" y="300"/>
                    <a:pt x="252" y="270"/>
                  </a:cubicBezTo>
                  <a:lnTo>
                    <a:pt x="258" y="264"/>
                  </a:lnTo>
                  <a:cubicBezTo>
                    <a:pt x="264" y="295"/>
                    <a:pt x="282" y="322"/>
                    <a:pt x="307" y="338"/>
                  </a:cubicBezTo>
                  <a:cubicBezTo>
                    <a:pt x="324" y="348"/>
                    <a:pt x="347" y="355"/>
                    <a:pt x="369" y="355"/>
                  </a:cubicBezTo>
                  <a:cubicBezTo>
                    <a:pt x="394" y="355"/>
                    <a:pt x="419" y="347"/>
                    <a:pt x="436" y="328"/>
                  </a:cubicBezTo>
                  <a:cubicBezTo>
                    <a:pt x="440" y="318"/>
                    <a:pt x="449" y="310"/>
                    <a:pt x="458" y="306"/>
                  </a:cubicBezTo>
                  <a:lnTo>
                    <a:pt x="458" y="306"/>
                  </a:lnTo>
                  <a:cubicBezTo>
                    <a:pt x="456" y="307"/>
                    <a:pt x="455" y="307"/>
                    <a:pt x="454" y="307"/>
                  </a:cubicBezTo>
                  <a:lnTo>
                    <a:pt x="454" y="307"/>
                  </a:lnTo>
                  <a:cubicBezTo>
                    <a:pt x="456" y="306"/>
                    <a:pt x="458" y="305"/>
                    <a:pt x="459" y="303"/>
                  </a:cubicBezTo>
                  <a:cubicBezTo>
                    <a:pt x="463" y="300"/>
                    <a:pt x="468" y="296"/>
                    <a:pt x="473" y="295"/>
                  </a:cubicBezTo>
                  <a:lnTo>
                    <a:pt x="473" y="295"/>
                  </a:lnTo>
                  <a:lnTo>
                    <a:pt x="472" y="296"/>
                  </a:lnTo>
                  <a:cubicBezTo>
                    <a:pt x="479" y="292"/>
                    <a:pt x="488" y="286"/>
                    <a:pt x="495" y="280"/>
                  </a:cubicBezTo>
                  <a:cubicBezTo>
                    <a:pt x="505" y="267"/>
                    <a:pt x="518" y="253"/>
                    <a:pt x="529" y="241"/>
                  </a:cubicBezTo>
                  <a:cubicBezTo>
                    <a:pt x="547" y="220"/>
                    <a:pt x="551" y="181"/>
                    <a:pt x="545" y="157"/>
                  </a:cubicBezTo>
                  <a:cubicBezTo>
                    <a:pt x="540" y="126"/>
                    <a:pt x="522" y="99"/>
                    <a:pt x="495" y="83"/>
                  </a:cubicBezTo>
                  <a:lnTo>
                    <a:pt x="473" y="72"/>
                  </a:lnTo>
                  <a:cubicBezTo>
                    <a:pt x="472" y="70"/>
                    <a:pt x="472" y="69"/>
                    <a:pt x="469" y="66"/>
                  </a:cubicBezTo>
                  <a:cubicBezTo>
                    <a:pt x="465" y="56"/>
                    <a:pt x="458" y="48"/>
                    <a:pt x="448" y="37"/>
                  </a:cubicBezTo>
                  <a:cubicBezTo>
                    <a:pt x="440" y="33"/>
                    <a:pt x="433" y="27"/>
                    <a:pt x="429" y="20"/>
                  </a:cubicBezTo>
                  <a:cubicBezTo>
                    <a:pt x="419" y="14"/>
                    <a:pt x="409" y="9"/>
                    <a:pt x="397" y="6"/>
                  </a:cubicBezTo>
                  <a:cubicBezTo>
                    <a:pt x="387" y="0"/>
                    <a:pt x="367" y="0"/>
                    <a:pt x="354" y="0"/>
                  </a:cubicBezTo>
                  <a:close/>
                </a:path>
              </a:pathLst>
            </a:custGeom>
            <a:solidFill>
              <a:srgbClr val="FFE5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5" name="Google Shape;3065;p11"/>
            <p:cNvSpPr/>
            <p:nvPr/>
          </p:nvSpPr>
          <p:spPr>
            <a:xfrm rot="-3917594">
              <a:off x="8496064" y="2940395"/>
              <a:ext cx="25293" cy="17799"/>
            </a:xfrm>
            <a:custGeom>
              <a:avLst/>
              <a:gdLst/>
              <a:ahLst/>
              <a:cxnLst/>
              <a:rect l="l" t="t" r="r" b="b"/>
              <a:pathLst>
                <a:path w="594" h="418" extrusionOk="0">
                  <a:moveTo>
                    <a:pt x="453" y="0"/>
                  </a:moveTo>
                  <a:cubicBezTo>
                    <a:pt x="420" y="0"/>
                    <a:pt x="388" y="1"/>
                    <a:pt x="358" y="7"/>
                  </a:cubicBezTo>
                  <a:cubicBezTo>
                    <a:pt x="318" y="12"/>
                    <a:pt x="281" y="29"/>
                    <a:pt x="245" y="45"/>
                  </a:cubicBezTo>
                  <a:cubicBezTo>
                    <a:pt x="207" y="59"/>
                    <a:pt x="176" y="83"/>
                    <a:pt x="143" y="109"/>
                  </a:cubicBezTo>
                  <a:cubicBezTo>
                    <a:pt x="102" y="138"/>
                    <a:pt x="69" y="181"/>
                    <a:pt x="41" y="223"/>
                  </a:cubicBezTo>
                  <a:cubicBezTo>
                    <a:pt x="0" y="280"/>
                    <a:pt x="22" y="362"/>
                    <a:pt x="79" y="398"/>
                  </a:cubicBezTo>
                  <a:cubicBezTo>
                    <a:pt x="100" y="411"/>
                    <a:pt x="124" y="418"/>
                    <a:pt x="148" y="418"/>
                  </a:cubicBezTo>
                  <a:cubicBezTo>
                    <a:pt x="190" y="418"/>
                    <a:pt x="232" y="397"/>
                    <a:pt x="256" y="361"/>
                  </a:cubicBezTo>
                  <a:cubicBezTo>
                    <a:pt x="258" y="359"/>
                    <a:pt x="258" y="356"/>
                    <a:pt x="259" y="355"/>
                  </a:cubicBezTo>
                  <a:cubicBezTo>
                    <a:pt x="270" y="355"/>
                    <a:pt x="281" y="353"/>
                    <a:pt x="292" y="352"/>
                  </a:cubicBezTo>
                  <a:cubicBezTo>
                    <a:pt x="328" y="348"/>
                    <a:pt x="364" y="332"/>
                    <a:pt x="395" y="317"/>
                  </a:cubicBezTo>
                  <a:cubicBezTo>
                    <a:pt x="430" y="303"/>
                    <a:pt x="460" y="277"/>
                    <a:pt x="489" y="254"/>
                  </a:cubicBezTo>
                  <a:cubicBezTo>
                    <a:pt x="519" y="231"/>
                    <a:pt x="543" y="198"/>
                    <a:pt x="566" y="170"/>
                  </a:cubicBezTo>
                  <a:cubicBezTo>
                    <a:pt x="579" y="154"/>
                    <a:pt x="584" y="132"/>
                    <a:pt x="584" y="111"/>
                  </a:cubicBezTo>
                  <a:cubicBezTo>
                    <a:pt x="588" y="103"/>
                    <a:pt x="591" y="96"/>
                    <a:pt x="591" y="88"/>
                  </a:cubicBezTo>
                  <a:cubicBezTo>
                    <a:pt x="594" y="62"/>
                    <a:pt x="575" y="36"/>
                    <a:pt x="551" y="30"/>
                  </a:cubicBezTo>
                  <a:cubicBezTo>
                    <a:pt x="532" y="12"/>
                    <a:pt x="507" y="1"/>
                    <a:pt x="480" y="0"/>
                  </a:cubicBezTo>
                  <a:close/>
                </a:path>
              </a:pathLst>
            </a:custGeom>
            <a:solidFill>
              <a:srgbClr val="FFE5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6" name="Google Shape;3066;p11"/>
            <p:cNvSpPr/>
            <p:nvPr/>
          </p:nvSpPr>
          <p:spPr>
            <a:xfrm rot="-3917594">
              <a:off x="8474818" y="2999506"/>
              <a:ext cx="42112" cy="38918"/>
            </a:xfrm>
            <a:custGeom>
              <a:avLst/>
              <a:gdLst/>
              <a:ahLst/>
              <a:cxnLst/>
              <a:rect l="l" t="t" r="r" b="b"/>
              <a:pathLst>
                <a:path w="989" h="914" extrusionOk="0">
                  <a:moveTo>
                    <a:pt x="202" y="480"/>
                  </a:moveTo>
                  <a:cubicBezTo>
                    <a:pt x="204" y="480"/>
                    <a:pt x="205" y="481"/>
                    <a:pt x="206" y="481"/>
                  </a:cubicBezTo>
                  <a:lnTo>
                    <a:pt x="206" y="481"/>
                  </a:lnTo>
                  <a:cubicBezTo>
                    <a:pt x="205" y="481"/>
                    <a:pt x="204" y="481"/>
                    <a:pt x="202" y="480"/>
                  </a:cubicBezTo>
                  <a:close/>
                  <a:moveTo>
                    <a:pt x="193" y="480"/>
                  </a:moveTo>
                  <a:cubicBezTo>
                    <a:pt x="195" y="480"/>
                    <a:pt x="198" y="480"/>
                    <a:pt x="199" y="482"/>
                  </a:cubicBezTo>
                  <a:cubicBezTo>
                    <a:pt x="198" y="482"/>
                    <a:pt x="195" y="482"/>
                    <a:pt x="193" y="480"/>
                  </a:cubicBezTo>
                  <a:close/>
                  <a:moveTo>
                    <a:pt x="206" y="482"/>
                  </a:moveTo>
                  <a:cubicBezTo>
                    <a:pt x="206" y="482"/>
                    <a:pt x="208" y="482"/>
                    <a:pt x="208" y="484"/>
                  </a:cubicBezTo>
                  <a:cubicBezTo>
                    <a:pt x="208" y="484"/>
                    <a:pt x="206" y="484"/>
                    <a:pt x="206" y="482"/>
                  </a:cubicBezTo>
                  <a:close/>
                  <a:moveTo>
                    <a:pt x="860" y="611"/>
                  </a:moveTo>
                  <a:lnTo>
                    <a:pt x="860" y="611"/>
                  </a:lnTo>
                  <a:cubicBezTo>
                    <a:pt x="861" y="614"/>
                    <a:pt x="861" y="617"/>
                    <a:pt x="861" y="618"/>
                  </a:cubicBezTo>
                  <a:cubicBezTo>
                    <a:pt x="861" y="617"/>
                    <a:pt x="860" y="615"/>
                    <a:pt x="860" y="611"/>
                  </a:cubicBezTo>
                  <a:close/>
                  <a:moveTo>
                    <a:pt x="815" y="581"/>
                  </a:moveTo>
                  <a:lnTo>
                    <a:pt x="847" y="602"/>
                  </a:lnTo>
                  <a:cubicBezTo>
                    <a:pt x="852" y="605"/>
                    <a:pt x="855" y="611"/>
                    <a:pt x="860" y="617"/>
                  </a:cubicBezTo>
                  <a:cubicBezTo>
                    <a:pt x="861" y="618"/>
                    <a:pt x="861" y="622"/>
                    <a:pt x="863" y="624"/>
                  </a:cubicBezTo>
                  <a:lnTo>
                    <a:pt x="863" y="625"/>
                  </a:lnTo>
                  <a:lnTo>
                    <a:pt x="863" y="628"/>
                  </a:lnTo>
                  <a:cubicBezTo>
                    <a:pt x="863" y="629"/>
                    <a:pt x="861" y="629"/>
                    <a:pt x="861" y="631"/>
                  </a:cubicBezTo>
                  <a:lnTo>
                    <a:pt x="854" y="638"/>
                  </a:lnTo>
                  <a:cubicBezTo>
                    <a:pt x="847" y="641"/>
                    <a:pt x="840" y="647"/>
                    <a:pt x="832" y="650"/>
                  </a:cubicBezTo>
                  <a:cubicBezTo>
                    <a:pt x="819" y="652"/>
                    <a:pt x="809" y="654"/>
                    <a:pt x="796" y="657"/>
                  </a:cubicBezTo>
                  <a:cubicBezTo>
                    <a:pt x="784" y="657"/>
                    <a:pt x="773" y="657"/>
                    <a:pt x="762" y="654"/>
                  </a:cubicBezTo>
                  <a:cubicBezTo>
                    <a:pt x="766" y="650"/>
                    <a:pt x="772" y="642"/>
                    <a:pt x="775" y="637"/>
                  </a:cubicBezTo>
                  <a:cubicBezTo>
                    <a:pt x="789" y="618"/>
                    <a:pt x="802" y="601"/>
                    <a:pt x="815" y="581"/>
                  </a:cubicBezTo>
                  <a:close/>
                  <a:moveTo>
                    <a:pt x="650" y="746"/>
                  </a:moveTo>
                  <a:cubicBezTo>
                    <a:pt x="650" y="747"/>
                    <a:pt x="651" y="749"/>
                    <a:pt x="651" y="752"/>
                  </a:cubicBezTo>
                  <a:cubicBezTo>
                    <a:pt x="650" y="750"/>
                    <a:pt x="650" y="747"/>
                    <a:pt x="650" y="746"/>
                  </a:cubicBezTo>
                  <a:close/>
                  <a:moveTo>
                    <a:pt x="335" y="760"/>
                  </a:moveTo>
                  <a:lnTo>
                    <a:pt x="335" y="760"/>
                  </a:lnTo>
                  <a:cubicBezTo>
                    <a:pt x="334" y="762"/>
                    <a:pt x="331" y="766"/>
                    <a:pt x="328" y="767"/>
                  </a:cubicBezTo>
                  <a:cubicBezTo>
                    <a:pt x="331" y="766"/>
                    <a:pt x="334" y="764"/>
                    <a:pt x="335" y="760"/>
                  </a:cubicBezTo>
                  <a:close/>
                  <a:moveTo>
                    <a:pt x="479" y="675"/>
                  </a:moveTo>
                  <a:cubicBezTo>
                    <a:pt x="511" y="704"/>
                    <a:pt x="554" y="723"/>
                    <a:pt x="597" y="724"/>
                  </a:cubicBezTo>
                  <a:cubicBezTo>
                    <a:pt x="608" y="724"/>
                    <a:pt x="621" y="724"/>
                    <a:pt x="631" y="723"/>
                  </a:cubicBezTo>
                  <a:cubicBezTo>
                    <a:pt x="636" y="726"/>
                    <a:pt x="638" y="729"/>
                    <a:pt x="643" y="731"/>
                  </a:cubicBezTo>
                  <a:cubicBezTo>
                    <a:pt x="643" y="733"/>
                    <a:pt x="644" y="736"/>
                    <a:pt x="644" y="737"/>
                  </a:cubicBezTo>
                  <a:lnTo>
                    <a:pt x="644" y="740"/>
                  </a:lnTo>
                  <a:lnTo>
                    <a:pt x="644" y="746"/>
                  </a:lnTo>
                  <a:lnTo>
                    <a:pt x="644" y="747"/>
                  </a:lnTo>
                  <a:cubicBezTo>
                    <a:pt x="644" y="750"/>
                    <a:pt x="643" y="752"/>
                    <a:pt x="640" y="752"/>
                  </a:cubicBezTo>
                  <a:lnTo>
                    <a:pt x="636" y="757"/>
                  </a:lnTo>
                  <a:lnTo>
                    <a:pt x="614" y="767"/>
                  </a:lnTo>
                  <a:cubicBezTo>
                    <a:pt x="608" y="769"/>
                    <a:pt x="601" y="769"/>
                    <a:pt x="595" y="772"/>
                  </a:cubicBezTo>
                  <a:lnTo>
                    <a:pt x="581" y="772"/>
                  </a:lnTo>
                  <a:cubicBezTo>
                    <a:pt x="568" y="767"/>
                    <a:pt x="558" y="764"/>
                    <a:pt x="545" y="760"/>
                  </a:cubicBezTo>
                  <a:cubicBezTo>
                    <a:pt x="538" y="757"/>
                    <a:pt x="532" y="753"/>
                    <a:pt x="528" y="747"/>
                  </a:cubicBezTo>
                  <a:cubicBezTo>
                    <a:pt x="515" y="737"/>
                    <a:pt x="506" y="724"/>
                    <a:pt x="496" y="711"/>
                  </a:cubicBezTo>
                  <a:cubicBezTo>
                    <a:pt x="492" y="701"/>
                    <a:pt x="485" y="688"/>
                    <a:pt x="479" y="675"/>
                  </a:cubicBezTo>
                  <a:close/>
                  <a:moveTo>
                    <a:pt x="321" y="780"/>
                  </a:moveTo>
                  <a:cubicBezTo>
                    <a:pt x="320" y="781"/>
                    <a:pt x="319" y="782"/>
                    <a:pt x="318" y="782"/>
                  </a:cubicBezTo>
                  <a:lnTo>
                    <a:pt x="318" y="782"/>
                  </a:lnTo>
                  <a:cubicBezTo>
                    <a:pt x="319" y="782"/>
                    <a:pt x="320" y="781"/>
                    <a:pt x="321" y="780"/>
                  </a:cubicBezTo>
                  <a:close/>
                  <a:moveTo>
                    <a:pt x="292" y="793"/>
                  </a:moveTo>
                  <a:cubicBezTo>
                    <a:pt x="293" y="793"/>
                    <a:pt x="294" y="794"/>
                    <a:pt x="294" y="794"/>
                  </a:cubicBezTo>
                  <a:cubicBezTo>
                    <a:pt x="294" y="794"/>
                    <a:pt x="295" y="794"/>
                    <a:pt x="295" y="793"/>
                  </a:cubicBezTo>
                  <a:close/>
                  <a:moveTo>
                    <a:pt x="206" y="484"/>
                  </a:moveTo>
                  <a:cubicBezTo>
                    <a:pt x="209" y="486"/>
                    <a:pt x="210" y="486"/>
                    <a:pt x="215" y="487"/>
                  </a:cubicBezTo>
                  <a:cubicBezTo>
                    <a:pt x="219" y="489"/>
                    <a:pt x="223" y="493"/>
                    <a:pt x="228" y="496"/>
                  </a:cubicBezTo>
                  <a:cubicBezTo>
                    <a:pt x="231" y="500"/>
                    <a:pt x="236" y="506"/>
                    <a:pt x="241" y="510"/>
                  </a:cubicBezTo>
                  <a:cubicBezTo>
                    <a:pt x="248" y="530"/>
                    <a:pt x="256" y="550"/>
                    <a:pt x="265" y="571"/>
                  </a:cubicBezTo>
                  <a:lnTo>
                    <a:pt x="266" y="571"/>
                  </a:lnTo>
                  <a:cubicBezTo>
                    <a:pt x="274" y="586"/>
                    <a:pt x="285" y="599"/>
                    <a:pt x="301" y="609"/>
                  </a:cubicBezTo>
                  <a:cubicBezTo>
                    <a:pt x="317" y="620"/>
                    <a:pt x="336" y="626"/>
                    <a:pt x="355" y="626"/>
                  </a:cubicBezTo>
                  <a:cubicBezTo>
                    <a:pt x="361" y="626"/>
                    <a:pt x="368" y="625"/>
                    <a:pt x="374" y="624"/>
                  </a:cubicBezTo>
                  <a:cubicBezTo>
                    <a:pt x="394" y="621"/>
                    <a:pt x="413" y="609"/>
                    <a:pt x="424" y="595"/>
                  </a:cubicBezTo>
                  <a:cubicBezTo>
                    <a:pt x="430" y="614"/>
                    <a:pt x="442" y="631"/>
                    <a:pt x="452" y="647"/>
                  </a:cubicBezTo>
                  <a:cubicBezTo>
                    <a:pt x="446" y="645"/>
                    <a:pt x="440" y="644"/>
                    <a:pt x="433" y="644"/>
                  </a:cubicBezTo>
                  <a:cubicBezTo>
                    <a:pt x="410" y="644"/>
                    <a:pt x="385" y="657"/>
                    <a:pt x="377" y="681"/>
                  </a:cubicBezTo>
                  <a:cubicBezTo>
                    <a:pt x="370" y="701"/>
                    <a:pt x="363" y="720"/>
                    <a:pt x="352" y="739"/>
                  </a:cubicBezTo>
                  <a:lnTo>
                    <a:pt x="352" y="739"/>
                  </a:lnTo>
                  <a:cubicBezTo>
                    <a:pt x="354" y="735"/>
                    <a:pt x="355" y="732"/>
                    <a:pt x="357" y="729"/>
                  </a:cubicBezTo>
                  <a:lnTo>
                    <a:pt x="357" y="729"/>
                  </a:lnTo>
                  <a:cubicBezTo>
                    <a:pt x="355" y="731"/>
                    <a:pt x="353" y="737"/>
                    <a:pt x="351" y="740"/>
                  </a:cubicBezTo>
                  <a:cubicBezTo>
                    <a:pt x="351" y="740"/>
                    <a:pt x="352" y="739"/>
                    <a:pt x="352" y="739"/>
                  </a:cubicBezTo>
                  <a:lnTo>
                    <a:pt x="352" y="739"/>
                  </a:lnTo>
                  <a:cubicBezTo>
                    <a:pt x="346" y="751"/>
                    <a:pt x="339" y="762"/>
                    <a:pt x="330" y="772"/>
                  </a:cubicBezTo>
                  <a:cubicBezTo>
                    <a:pt x="322" y="779"/>
                    <a:pt x="317" y="783"/>
                    <a:pt x="308" y="789"/>
                  </a:cubicBezTo>
                  <a:cubicBezTo>
                    <a:pt x="308" y="789"/>
                    <a:pt x="308" y="789"/>
                    <a:pt x="308" y="789"/>
                  </a:cubicBezTo>
                  <a:lnTo>
                    <a:pt x="308" y="789"/>
                  </a:lnTo>
                  <a:cubicBezTo>
                    <a:pt x="306" y="790"/>
                    <a:pt x="304" y="792"/>
                    <a:pt x="301" y="793"/>
                  </a:cubicBezTo>
                  <a:cubicBezTo>
                    <a:pt x="299" y="793"/>
                    <a:pt x="295" y="793"/>
                    <a:pt x="294" y="795"/>
                  </a:cubicBezTo>
                  <a:lnTo>
                    <a:pt x="288" y="795"/>
                  </a:lnTo>
                  <a:cubicBezTo>
                    <a:pt x="287" y="795"/>
                    <a:pt x="287" y="795"/>
                    <a:pt x="285" y="793"/>
                  </a:cubicBezTo>
                  <a:cubicBezTo>
                    <a:pt x="283" y="792"/>
                    <a:pt x="282" y="791"/>
                    <a:pt x="280" y="790"/>
                  </a:cubicBezTo>
                  <a:lnTo>
                    <a:pt x="280" y="790"/>
                  </a:lnTo>
                  <a:lnTo>
                    <a:pt x="281" y="790"/>
                  </a:lnTo>
                  <a:lnTo>
                    <a:pt x="287" y="796"/>
                  </a:lnTo>
                  <a:cubicBezTo>
                    <a:pt x="285" y="795"/>
                    <a:pt x="281" y="793"/>
                    <a:pt x="279" y="790"/>
                  </a:cubicBezTo>
                  <a:cubicBezTo>
                    <a:pt x="279" y="790"/>
                    <a:pt x="279" y="789"/>
                    <a:pt x="279" y="789"/>
                  </a:cubicBezTo>
                  <a:lnTo>
                    <a:pt x="279" y="789"/>
                  </a:lnTo>
                  <a:cubicBezTo>
                    <a:pt x="279" y="789"/>
                    <a:pt x="280" y="789"/>
                    <a:pt x="280" y="790"/>
                  </a:cubicBezTo>
                  <a:lnTo>
                    <a:pt x="280" y="790"/>
                  </a:lnTo>
                  <a:lnTo>
                    <a:pt x="278" y="787"/>
                  </a:lnTo>
                  <a:lnTo>
                    <a:pt x="278" y="787"/>
                  </a:lnTo>
                  <a:cubicBezTo>
                    <a:pt x="278" y="787"/>
                    <a:pt x="279" y="788"/>
                    <a:pt x="279" y="789"/>
                  </a:cubicBezTo>
                  <a:lnTo>
                    <a:pt x="279" y="789"/>
                  </a:lnTo>
                  <a:cubicBezTo>
                    <a:pt x="278" y="788"/>
                    <a:pt x="277" y="788"/>
                    <a:pt x="277" y="787"/>
                  </a:cubicBezTo>
                  <a:lnTo>
                    <a:pt x="266" y="779"/>
                  </a:lnTo>
                  <a:cubicBezTo>
                    <a:pt x="259" y="766"/>
                    <a:pt x="254" y="754"/>
                    <a:pt x="249" y="743"/>
                  </a:cubicBezTo>
                  <a:cubicBezTo>
                    <a:pt x="243" y="723"/>
                    <a:pt x="241" y="701"/>
                    <a:pt x="238" y="680"/>
                  </a:cubicBezTo>
                  <a:lnTo>
                    <a:pt x="238" y="678"/>
                  </a:lnTo>
                  <a:cubicBezTo>
                    <a:pt x="238" y="661"/>
                    <a:pt x="238" y="645"/>
                    <a:pt x="241" y="629"/>
                  </a:cubicBezTo>
                  <a:cubicBezTo>
                    <a:pt x="242" y="606"/>
                    <a:pt x="229" y="585"/>
                    <a:pt x="210" y="572"/>
                  </a:cubicBezTo>
                  <a:cubicBezTo>
                    <a:pt x="201" y="564"/>
                    <a:pt x="190" y="561"/>
                    <a:pt x="179" y="561"/>
                  </a:cubicBezTo>
                  <a:cubicBezTo>
                    <a:pt x="169" y="561"/>
                    <a:pt x="160" y="564"/>
                    <a:pt x="150" y="568"/>
                  </a:cubicBezTo>
                  <a:cubicBezTo>
                    <a:pt x="150" y="565"/>
                    <a:pt x="150" y="563"/>
                    <a:pt x="149" y="559"/>
                  </a:cubicBezTo>
                  <a:lnTo>
                    <a:pt x="149" y="545"/>
                  </a:lnTo>
                  <a:cubicBezTo>
                    <a:pt x="150" y="542"/>
                    <a:pt x="150" y="539"/>
                    <a:pt x="151" y="536"/>
                  </a:cubicBezTo>
                  <a:lnTo>
                    <a:pt x="151" y="536"/>
                  </a:lnTo>
                  <a:cubicBezTo>
                    <a:pt x="151" y="536"/>
                    <a:pt x="151" y="536"/>
                    <a:pt x="152" y="536"/>
                  </a:cubicBezTo>
                  <a:lnTo>
                    <a:pt x="152" y="535"/>
                  </a:lnTo>
                  <a:lnTo>
                    <a:pt x="152" y="535"/>
                  </a:lnTo>
                  <a:cubicBezTo>
                    <a:pt x="151" y="535"/>
                    <a:pt x="151" y="536"/>
                    <a:pt x="151" y="536"/>
                  </a:cubicBezTo>
                  <a:lnTo>
                    <a:pt x="151" y="536"/>
                  </a:lnTo>
                  <a:cubicBezTo>
                    <a:pt x="150" y="535"/>
                    <a:pt x="150" y="532"/>
                    <a:pt x="152" y="530"/>
                  </a:cubicBezTo>
                  <a:lnTo>
                    <a:pt x="152" y="535"/>
                  </a:lnTo>
                  <a:lnTo>
                    <a:pt x="152" y="535"/>
                  </a:lnTo>
                  <a:cubicBezTo>
                    <a:pt x="153" y="530"/>
                    <a:pt x="155" y="525"/>
                    <a:pt x="157" y="520"/>
                  </a:cubicBezTo>
                  <a:cubicBezTo>
                    <a:pt x="159" y="516"/>
                    <a:pt x="162" y="513"/>
                    <a:pt x="164" y="509"/>
                  </a:cubicBezTo>
                  <a:cubicBezTo>
                    <a:pt x="170" y="502"/>
                    <a:pt x="177" y="496"/>
                    <a:pt x="185" y="492"/>
                  </a:cubicBezTo>
                  <a:cubicBezTo>
                    <a:pt x="186" y="489"/>
                    <a:pt x="189" y="489"/>
                    <a:pt x="192" y="487"/>
                  </a:cubicBezTo>
                  <a:cubicBezTo>
                    <a:pt x="195" y="484"/>
                    <a:pt x="195" y="484"/>
                    <a:pt x="198" y="484"/>
                  </a:cubicBezTo>
                  <a:close/>
                  <a:moveTo>
                    <a:pt x="602" y="1"/>
                  </a:moveTo>
                  <a:cubicBezTo>
                    <a:pt x="596" y="1"/>
                    <a:pt x="590" y="2"/>
                    <a:pt x="585" y="3"/>
                  </a:cubicBezTo>
                  <a:cubicBezTo>
                    <a:pt x="522" y="15"/>
                    <a:pt x="478" y="58"/>
                    <a:pt x="452" y="115"/>
                  </a:cubicBezTo>
                  <a:cubicBezTo>
                    <a:pt x="442" y="107"/>
                    <a:pt x="429" y="101"/>
                    <a:pt x="414" y="97"/>
                  </a:cubicBezTo>
                  <a:cubicBezTo>
                    <a:pt x="401" y="92"/>
                    <a:pt x="387" y="89"/>
                    <a:pt x="372" y="89"/>
                  </a:cubicBezTo>
                  <a:cubicBezTo>
                    <a:pt x="363" y="89"/>
                    <a:pt x="354" y="90"/>
                    <a:pt x="345" y="92"/>
                  </a:cubicBezTo>
                  <a:cubicBezTo>
                    <a:pt x="298" y="104"/>
                    <a:pt x="264" y="137"/>
                    <a:pt x="245" y="183"/>
                  </a:cubicBezTo>
                  <a:cubicBezTo>
                    <a:pt x="233" y="216"/>
                    <a:pt x="228" y="245"/>
                    <a:pt x="223" y="280"/>
                  </a:cubicBezTo>
                  <a:cubicBezTo>
                    <a:pt x="222" y="293"/>
                    <a:pt x="222" y="305"/>
                    <a:pt x="220" y="316"/>
                  </a:cubicBezTo>
                  <a:cubicBezTo>
                    <a:pt x="217" y="316"/>
                    <a:pt x="215" y="316"/>
                    <a:pt x="212" y="316"/>
                  </a:cubicBezTo>
                  <a:cubicBezTo>
                    <a:pt x="179" y="316"/>
                    <a:pt x="147" y="323"/>
                    <a:pt x="114" y="338"/>
                  </a:cubicBezTo>
                  <a:cubicBezTo>
                    <a:pt x="58" y="365"/>
                    <a:pt x="21" y="428"/>
                    <a:pt x="12" y="487"/>
                  </a:cubicBezTo>
                  <a:cubicBezTo>
                    <a:pt x="1" y="561"/>
                    <a:pt x="25" y="638"/>
                    <a:pt x="62" y="701"/>
                  </a:cubicBezTo>
                  <a:cubicBezTo>
                    <a:pt x="74" y="724"/>
                    <a:pt x="100" y="737"/>
                    <a:pt x="124" y="737"/>
                  </a:cubicBezTo>
                  <a:cubicBezTo>
                    <a:pt x="141" y="810"/>
                    <a:pt x="177" y="879"/>
                    <a:pt x="254" y="908"/>
                  </a:cubicBezTo>
                  <a:cubicBezTo>
                    <a:pt x="265" y="912"/>
                    <a:pt x="276" y="914"/>
                    <a:pt x="287" y="914"/>
                  </a:cubicBezTo>
                  <a:cubicBezTo>
                    <a:pt x="317" y="914"/>
                    <a:pt x="347" y="901"/>
                    <a:pt x="371" y="884"/>
                  </a:cubicBezTo>
                  <a:cubicBezTo>
                    <a:pt x="397" y="866"/>
                    <a:pt x="420" y="841"/>
                    <a:pt x="436" y="815"/>
                  </a:cubicBezTo>
                  <a:lnTo>
                    <a:pt x="437" y="816"/>
                  </a:lnTo>
                  <a:cubicBezTo>
                    <a:pt x="460" y="843"/>
                    <a:pt x="493" y="859"/>
                    <a:pt x="525" y="875"/>
                  </a:cubicBezTo>
                  <a:cubicBezTo>
                    <a:pt x="546" y="884"/>
                    <a:pt x="569" y="888"/>
                    <a:pt x="592" y="888"/>
                  </a:cubicBezTo>
                  <a:cubicBezTo>
                    <a:pt x="626" y="888"/>
                    <a:pt x="659" y="880"/>
                    <a:pt x="687" y="866"/>
                  </a:cubicBezTo>
                  <a:cubicBezTo>
                    <a:pt x="723" y="848"/>
                    <a:pt x="748" y="816"/>
                    <a:pt x="756" y="780"/>
                  </a:cubicBezTo>
                  <a:cubicBezTo>
                    <a:pt x="767" y="782"/>
                    <a:pt x="779" y="782"/>
                    <a:pt x="790" y="782"/>
                  </a:cubicBezTo>
                  <a:cubicBezTo>
                    <a:pt x="837" y="782"/>
                    <a:pt x="883" y="770"/>
                    <a:pt x="923" y="744"/>
                  </a:cubicBezTo>
                  <a:cubicBezTo>
                    <a:pt x="942" y="730"/>
                    <a:pt x="960" y="714"/>
                    <a:pt x="972" y="690"/>
                  </a:cubicBezTo>
                  <a:cubicBezTo>
                    <a:pt x="989" y="664"/>
                    <a:pt x="989" y="637"/>
                    <a:pt x="986" y="606"/>
                  </a:cubicBezTo>
                  <a:cubicBezTo>
                    <a:pt x="985" y="579"/>
                    <a:pt x="964" y="556"/>
                    <a:pt x="949" y="535"/>
                  </a:cubicBezTo>
                  <a:cubicBezTo>
                    <a:pt x="939" y="517"/>
                    <a:pt x="919" y="503"/>
                    <a:pt x="904" y="493"/>
                  </a:cubicBezTo>
                  <a:cubicBezTo>
                    <a:pt x="903" y="493"/>
                    <a:pt x="903" y="492"/>
                    <a:pt x="900" y="492"/>
                  </a:cubicBezTo>
                  <a:cubicBezTo>
                    <a:pt x="929" y="460"/>
                    <a:pt x="946" y="423"/>
                    <a:pt x="926" y="381"/>
                  </a:cubicBezTo>
                  <a:cubicBezTo>
                    <a:pt x="917" y="364"/>
                    <a:pt x="900" y="351"/>
                    <a:pt x="883" y="345"/>
                  </a:cubicBezTo>
                  <a:cubicBezTo>
                    <a:pt x="881" y="240"/>
                    <a:pt x="832" y="137"/>
                    <a:pt x="755" y="65"/>
                  </a:cubicBezTo>
                  <a:cubicBezTo>
                    <a:pt x="733" y="41"/>
                    <a:pt x="706" y="25"/>
                    <a:pt x="676" y="13"/>
                  </a:cubicBezTo>
                  <a:cubicBezTo>
                    <a:pt x="659" y="8"/>
                    <a:pt x="640" y="5"/>
                    <a:pt x="620" y="5"/>
                  </a:cubicBezTo>
                  <a:cubicBezTo>
                    <a:pt x="614" y="2"/>
                    <a:pt x="608" y="1"/>
                    <a:pt x="602" y="1"/>
                  </a:cubicBezTo>
                  <a:close/>
                </a:path>
              </a:pathLst>
            </a:custGeom>
            <a:solidFill>
              <a:srgbClr val="FFE5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7" name="Google Shape;3067;p11"/>
            <p:cNvSpPr/>
            <p:nvPr/>
          </p:nvSpPr>
          <p:spPr>
            <a:xfrm rot="-3917594">
              <a:off x="8484372" y="2996080"/>
              <a:ext cx="43773" cy="39344"/>
            </a:xfrm>
            <a:custGeom>
              <a:avLst/>
              <a:gdLst/>
              <a:ahLst/>
              <a:cxnLst/>
              <a:rect l="l" t="t" r="r" b="b"/>
              <a:pathLst>
                <a:path w="1028" h="924" extrusionOk="0">
                  <a:moveTo>
                    <a:pt x="248" y="712"/>
                  </a:moveTo>
                  <a:lnTo>
                    <a:pt x="248" y="712"/>
                  </a:lnTo>
                  <a:cubicBezTo>
                    <a:pt x="248" y="716"/>
                    <a:pt x="248" y="719"/>
                    <a:pt x="249" y="723"/>
                  </a:cubicBezTo>
                  <a:cubicBezTo>
                    <a:pt x="248" y="720"/>
                    <a:pt x="248" y="717"/>
                    <a:pt x="248" y="712"/>
                  </a:cubicBezTo>
                  <a:close/>
                  <a:moveTo>
                    <a:pt x="736" y="1"/>
                  </a:moveTo>
                  <a:cubicBezTo>
                    <a:pt x="716" y="2"/>
                    <a:pt x="700" y="5"/>
                    <a:pt x="681" y="6"/>
                  </a:cubicBezTo>
                  <a:cubicBezTo>
                    <a:pt x="647" y="12"/>
                    <a:pt x="614" y="24"/>
                    <a:pt x="581" y="41"/>
                  </a:cubicBezTo>
                  <a:cubicBezTo>
                    <a:pt x="561" y="51"/>
                    <a:pt x="543" y="64"/>
                    <a:pt x="529" y="80"/>
                  </a:cubicBezTo>
                  <a:cubicBezTo>
                    <a:pt x="509" y="98"/>
                    <a:pt x="487" y="120"/>
                    <a:pt x="473" y="141"/>
                  </a:cubicBezTo>
                  <a:cubicBezTo>
                    <a:pt x="454" y="170"/>
                    <a:pt x="441" y="200"/>
                    <a:pt x="431" y="230"/>
                  </a:cubicBezTo>
                  <a:cubicBezTo>
                    <a:pt x="427" y="249"/>
                    <a:pt x="424" y="265"/>
                    <a:pt x="423" y="281"/>
                  </a:cubicBezTo>
                  <a:cubicBezTo>
                    <a:pt x="396" y="286"/>
                    <a:pt x="370" y="295"/>
                    <a:pt x="344" y="307"/>
                  </a:cubicBezTo>
                  <a:cubicBezTo>
                    <a:pt x="345" y="281"/>
                    <a:pt x="329" y="253"/>
                    <a:pt x="295" y="251"/>
                  </a:cubicBezTo>
                  <a:cubicBezTo>
                    <a:pt x="284" y="249"/>
                    <a:pt x="273" y="249"/>
                    <a:pt x="262" y="249"/>
                  </a:cubicBezTo>
                  <a:cubicBezTo>
                    <a:pt x="237" y="249"/>
                    <a:pt x="213" y="252"/>
                    <a:pt x="192" y="258"/>
                  </a:cubicBezTo>
                  <a:cubicBezTo>
                    <a:pt x="180" y="258"/>
                    <a:pt x="170" y="261"/>
                    <a:pt x="159" y="266"/>
                  </a:cubicBezTo>
                  <a:cubicBezTo>
                    <a:pt x="156" y="268"/>
                    <a:pt x="151" y="271"/>
                    <a:pt x="148" y="274"/>
                  </a:cubicBezTo>
                  <a:cubicBezTo>
                    <a:pt x="137" y="279"/>
                    <a:pt x="127" y="285"/>
                    <a:pt x="115" y="294"/>
                  </a:cubicBezTo>
                  <a:cubicBezTo>
                    <a:pt x="75" y="324"/>
                    <a:pt x="44" y="364"/>
                    <a:pt x="29" y="411"/>
                  </a:cubicBezTo>
                  <a:cubicBezTo>
                    <a:pt x="21" y="439"/>
                    <a:pt x="21" y="475"/>
                    <a:pt x="34" y="503"/>
                  </a:cubicBezTo>
                  <a:cubicBezTo>
                    <a:pt x="11" y="536"/>
                    <a:pt x="1" y="577"/>
                    <a:pt x="12" y="618"/>
                  </a:cubicBezTo>
                  <a:cubicBezTo>
                    <a:pt x="21" y="651"/>
                    <a:pt x="32" y="681"/>
                    <a:pt x="42" y="712"/>
                  </a:cubicBezTo>
                  <a:cubicBezTo>
                    <a:pt x="55" y="742"/>
                    <a:pt x="77" y="769"/>
                    <a:pt x="97" y="795"/>
                  </a:cubicBezTo>
                  <a:cubicBezTo>
                    <a:pt x="114" y="819"/>
                    <a:pt x="141" y="842"/>
                    <a:pt x="166" y="861"/>
                  </a:cubicBezTo>
                  <a:cubicBezTo>
                    <a:pt x="194" y="883"/>
                    <a:pt x="226" y="898"/>
                    <a:pt x="258" y="911"/>
                  </a:cubicBezTo>
                  <a:cubicBezTo>
                    <a:pt x="279" y="919"/>
                    <a:pt x="302" y="923"/>
                    <a:pt x="326" y="923"/>
                  </a:cubicBezTo>
                  <a:cubicBezTo>
                    <a:pt x="375" y="923"/>
                    <a:pt x="426" y="907"/>
                    <a:pt x="463" y="877"/>
                  </a:cubicBezTo>
                  <a:cubicBezTo>
                    <a:pt x="470" y="871"/>
                    <a:pt x="475" y="864"/>
                    <a:pt x="482" y="860"/>
                  </a:cubicBezTo>
                  <a:cubicBezTo>
                    <a:pt x="500" y="860"/>
                    <a:pt x="516" y="857"/>
                    <a:pt x="535" y="852"/>
                  </a:cubicBezTo>
                  <a:cubicBezTo>
                    <a:pt x="546" y="847"/>
                    <a:pt x="561" y="842"/>
                    <a:pt x="575" y="838"/>
                  </a:cubicBezTo>
                  <a:cubicBezTo>
                    <a:pt x="592" y="827"/>
                    <a:pt x="608" y="816"/>
                    <a:pt x="625" y="804"/>
                  </a:cubicBezTo>
                  <a:cubicBezTo>
                    <a:pt x="644" y="792"/>
                    <a:pt x="664" y="762"/>
                    <a:pt x="674" y="742"/>
                  </a:cubicBezTo>
                  <a:cubicBezTo>
                    <a:pt x="690" y="710"/>
                    <a:pt x="697" y="689"/>
                    <a:pt x="703" y="658"/>
                  </a:cubicBezTo>
                  <a:cubicBezTo>
                    <a:pt x="709" y="656"/>
                    <a:pt x="712" y="654"/>
                    <a:pt x="717" y="653"/>
                  </a:cubicBezTo>
                  <a:cubicBezTo>
                    <a:pt x="766" y="634"/>
                    <a:pt x="811" y="604"/>
                    <a:pt x="847" y="564"/>
                  </a:cubicBezTo>
                  <a:cubicBezTo>
                    <a:pt x="890" y="518"/>
                    <a:pt x="918" y="469"/>
                    <a:pt x="944" y="411"/>
                  </a:cubicBezTo>
                  <a:cubicBezTo>
                    <a:pt x="966" y="364"/>
                    <a:pt x="982" y="312"/>
                    <a:pt x="999" y="265"/>
                  </a:cubicBezTo>
                  <a:cubicBezTo>
                    <a:pt x="1027" y="192"/>
                    <a:pt x="992" y="103"/>
                    <a:pt x="927" y="61"/>
                  </a:cubicBezTo>
                  <a:cubicBezTo>
                    <a:pt x="870" y="25"/>
                    <a:pt x="803" y="1"/>
                    <a:pt x="736" y="1"/>
                  </a:cubicBezTo>
                  <a:close/>
                </a:path>
              </a:pathLst>
            </a:custGeom>
            <a:solidFill>
              <a:srgbClr val="FFE5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8" name="Google Shape;3068;p11"/>
            <p:cNvSpPr/>
            <p:nvPr/>
          </p:nvSpPr>
          <p:spPr>
            <a:xfrm rot="-3917594">
              <a:off x="8485986" y="3021077"/>
              <a:ext cx="19374" cy="16308"/>
            </a:xfrm>
            <a:custGeom>
              <a:avLst/>
              <a:gdLst/>
              <a:ahLst/>
              <a:cxnLst/>
              <a:rect l="l" t="t" r="r" b="b"/>
              <a:pathLst>
                <a:path w="455" h="383" extrusionOk="0">
                  <a:moveTo>
                    <a:pt x="297" y="364"/>
                  </a:moveTo>
                  <a:cubicBezTo>
                    <a:pt x="295" y="364"/>
                    <a:pt x="292" y="367"/>
                    <a:pt x="291" y="367"/>
                  </a:cubicBezTo>
                  <a:cubicBezTo>
                    <a:pt x="292" y="364"/>
                    <a:pt x="295" y="364"/>
                    <a:pt x="297" y="364"/>
                  </a:cubicBezTo>
                  <a:close/>
                  <a:moveTo>
                    <a:pt x="195" y="0"/>
                  </a:moveTo>
                  <a:cubicBezTo>
                    <a:pt x="146" y="2"/>
                    <a:pt x="101" y="16"/>
                    <a:pt x="62" y="48"/>
                  </a:cubicBezTo>
                  <a:cubicBezTo>
                    <a:pt x="25" y="82"/>
                    <a:pt x="2" y="137"/>
                    <a:pt x="4" y="187"/>
                  </a:cubicBezTo>
                  <a:cubicBezTo>
                    <a:pt x="1" y="219"/>
                    <a:pt x="4" y="252"/>
                    <a:pt x="18" y="283"/>
                  </a:cubicBezTo>
                  <a:cubicBezTo>
                    <a:pt x="38" y="325"/>
                    <a:pt x="75" y="357"/>
                    <a:pt x="118" y="371"/>
                  </a:cubicBezTo>
                  <a:cubicBezTo>
                    <a:pt x="134" y="376"/>
                    <a:pt x="151" y="379"/>
                    <a:pt x="168" y="379"/>
                  </a:cubicBezTo>
                  <a:cubicBezTo>
                    <a:pt x="173" y="379"/>
                    <a:pt x="179" y="379"/>
                    <a:pt x="185" y="378"/>
                  </a:cubicBezTo>
                  <a:cubicBezTo>
                    <a:pt x="195" y="381"/>
                    <a:pt x="205" y="382"/>
                    <a:pt x="213" y="382"/>
                  </a:cubicBezTo>
                  <a:cubicBezTo>
                    <a:pt x="216" y="382"/>
                    <a:pt x="218" y="383"/>
                    <a:pt x="220" y="383"/>
                  </a:cubicBezTo>
                  <a:cubicBezTo>
                    <a:pt x="250" y="383"/>
                    <a:pt x="277" y="374"/>
                    <a:pt x="304" y="362"/>
                  </a:cubicBezTo>
                  <a:cubicBezTo>
                    <a:pt x="338" y="357"/>
                    <a:pt x="367" y="346"/>
                    <a:pt x="396" y="323"/>
                  </a:cubicBezTo>
                  <a:cubicBezTo>
                    <a:pt x="429" y="292"/>
                    <a:pt x="449" y="249"/>
                    <a:pt x="453" y="204"/>
                  </a:cubicBezTo>
                  <a:cubicBezTo>
                    <a:pt x="455" y="160"/>
                    <a:pt x="440" y="115"/>
                    <a:pt x="410" y="81"/>
                  </a:cubicBezTo>
                  <a:cubicBezTo>
                    <a:pt x="383" y="51"/>
                    <a:pt x="335" y="23"/>
                    <a:pt x="295" y="23"/>
                  </a:cubicBezTo>
                  <a:cubicBezTo>
                    <a:pt x="274" y="12"/>
                    <a:pt x="252" y="5"/>
                    <a:pt x="226" y="2"/>
                  </a:cubicBezTo>
                  <a:cubicBezTo>
                    <a:pt x="216" y="0"/>
                    <a:pt x="205" y="0"/>
                    <a:pt x="195" y="0"/>
                  </a:cubicBezTo>
                  <a:close/>
                </a:path>
              </a:pathLst>
            </a:custGeom>
            <a:solidFill>
              <a:srgbClr val="FFE5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9" name="Google Shape;3069;p11"/>
            <p:cNvSpPr/>
            <p:nvPr/>
          </p:nvSpPr>
          <p:spPr>
            <a:xfrm rot="-3917594">
              <a:off x="7962826" y="3421645"/>
              <a:ext cx="7494" cy="7537"/>
            </a:xfrm>
            <a:custGeom>
              <a:avLst/>
              <a:gdLst/>
              <a:ahLst/>
              <a:cxnLst/>
              <a:rect l="l" t="t" r="r" b="b"/>
              <a:pathLst>
                <a:path w="176" h="177" extrusionOk="0">
                  <a:moveTo>
                    <a:pt x="88" y="1"/>
                  </a:moveTo>
                  <a:cubicBezTo>
                    <a:pt x="40" y="2"/>
                    <a:pt x="1" y="41"/>
                    <a:pt x="1" y="89"/>
                  </a:cubicBezTo>
                  <a:cubicBezTo>
                    <a:pt x="1" y="137"/>
                    <a:pt x="40" y="176"/>
                    <a:pt x="88" y="176"/>
                  </a:cubicBezTo>
                  <a:cubicBezTo>
                    <a:pt x="137" y="176"/>
                    <a:pt x="176" y="137"/>
                    <a:pt x="176" y="89"/>
                  </a:cubicBezTo>
                  <a:cubicBezTo>
                    <a:pt x="176" y="40"/>
                    <a:pt x="137" y="1"/>
                    <a:pt x="88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0" name="Google Shape;3070;p11"/>
            <p:cNvSpPr/>
            <p:nvPr/>
          </p:nvSpPr>
          <p:spPr>
            <a:xfrm rot="-3917594">
              <a:off x="7957286" y="3424040"/>
              <a:ext cx="5067" cy="5110"/>
            </a:xfrm>
            <a:custGeom>
              <a:avLst/>
              <a:gdLst/>
              <a:ahLst/>
              <a:cxnLst/>
              <a:rect l="l" t="t" r="r" b="b"/>
              <a:pathLst>
                <a:path w="119" h="120" extrusionOk="0">
                  <a:moveTo>
                    <a:pt x="59" y="0"/>
                  </a:moveTo>
                  <a:cubicBezTo>
                    <a:pt x="28" y="2"/>
                    <a:pt x="1" y="27"/>
                    <a:pt x="1" y="59"/>
                  </a:cubicBezTo>
                  <a:cubicBezTo>
                    <a:pt x="1" y="92"/>
                    <a:pt x="28" y="119"/>
                    <a:pt x="59" y="119"/>
                  </a:cubicBezTo>
                  <a:cubicBezTo>
                    <a:pt x="92" y="119"/>
                    <a:pt x="118" y="92"/>
                    <a:pt x="118" y="59"/>
                  </a:cubicBezTo>
                  <a:cubicBezTo>
                    <a:pt x="118" y="27"/>
                    <a:pt x="92" y="0"/>
                    <a:pt x="59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1" name="Google Shape;3071;p11"/>
            <p:cNvSpPr/>
            <p:nvPr/>
          </p:nvSpPr>
          <p:spPr>
            <a:xfrm rot="-3917594">
              <a:off x="7959903" y="3416441"/>
              <a:ext cx="5110" cy="5067"/>
            </a:xfrm>
            <a:custGeom>
              <a:avLst/>
              <a:gdLst/>
              <a:ahLst/>
              <a:cxnLst/>
              <a:rect l="l" t="t" r="r" b="b"/>
              <a:pathLst>
                <a:path w="120" h="119" extrusionOk="0">
                  <a:moveTo>
                    <a:pt x="60" y="1"/>
                  </a:moveTo>
                  <a:cubicBezTo>
                    <a:pt x="28" y="1"/>
                    <a:pt x="1" y="27"/>
                    <a:pt x="1" y="60"/>
                  </a:cubicBezTo>
                  <a:cubicBezTo>
                    <a:pt x="1" y="91"/>
                    <a:pt x="28" y="119"/>
                    <a:pt x="60" y="119"/>
                  </a:cubicBezTo>
                  <a:cubicBezTo>
                    <a:pt x="93" y="119"/>
                    <a:pt x="120" y="91"/>
                    <a:pt x="120" y="60"/>
                  </a:cubicBezTo>
                  <a:cubicBezTo>
                    <a:pt x="120" y="27"/>
                    <a:pt x="93" y="1"/>
                    <a:pt x="60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2" name="Google Shape;3072;p11"/>
            <p:cNvSpPr/>
            <p:nvPr/>
          </p:nvSpPr>
          <p:spPr>
            <a:xfrm rot="-3917594">
              <a:off x="7964376" y="3415103"/>
              <a:ext cx="5110" cy="5110"/>
            </a:xfrm>
            <a:custGeom>
              <a:avLst/>
              <a:gdLst/>
              <a:ahLst/>
              <a:cxnLst/>
              <a:rect l="l" t="t" r="r" b="b"/>
              <a:pathLst>
                <a:path w="120" h="120" extrusionOk="0">
                  <a:moveTo>
                    <a:pt x="59" y="1"/>
                  </a:moveTo>
                  <a:cubicBezTo>
                    <a:pt x="26" y="2"/>
                    <a:pt x="1" y="28"/>
                    <a:pt x="1" y="60"/>
                  </a:cubicBezTo>
                  <a:cubicBezTo>
                    <a:pt x="1" y="93"/>
                    <a:pt x="28" y="120"/>
                    <a:pt x="59" y="120"/>
                  </a:cubicBezTo>
                  <a:cubicBezTo>
                    <a:pt x="92" y="120"/>
                    <a:pt x="120" y="93"/>
                    <a:pt x="120" y="60"/>
                  </a:cubicBezTo>
                  <a:cubicBezTo>
                    <a:pt x="120" y="28"/>
                    <a:pt x="92" y="1"/>
                    <a:pt x="59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3" name="Google Shape;3073;p11"/>
            <p:cNvSpPr/>
            <p:nvPr/>
          </p:nvSpPr>
          <p:spPr>
            <a:xfrm rot="-3917594">
              <a:off x="7968472" y="3419417"/>
              <a:ext cx="5067" cy="5152"/>
            </a:xfrm>
            <a:custGeom>
              <a:avLst/>
              <a:gdLst/>
              <a:ahLst/>
              <a:cxnLst/>
              <a:rect l="l" t="t" r="r" b="b"/>
              <a:pathLst>
                <a:path w="119" h="121" extrusionOk="0">
                  <a:moveTo>
                    <a:pt x="60" y="1"/>
                  </a:moveTo>
                  <a:cubicBezTo>
                    <a:pt x="28" y="1"/>
                    <a:pt x="1" y="28"/>
                    <a:pt x="1" y="60"/>
                  </a:cubicBezTo>
                  <a:cubicBezTo>
                    <a:pt x="1" y="93"/>
                    <a:pt x="28" y="120"/>
                    <a:pt x="60" y="120"/>
                  </a:cubicBezTo>
                  <a:cubicBezTo>
                    <a:pt x="93" y="120"/>
                    <a:pt x="119" y="93"/>
                    <a:pt x="119" y="60"/>
                  </a:cubicBezTo>
                  <a:cubicBezTo>
                    <a:pt x="119" y="28"/>
                    <a:pt x="93" y="1"/>
                    <a:pt x="60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4" name="Google Shape;3074;p11"/>
            <p:cNvSpPr/>
            <p:nvPr/>
          </p:nvSpPr>
          <p:spPr>
            <a:xfrm rot="-3917594">
              <a:off x="7965675" y="3421291"/>
              <a:ext cx="5067" cy="5110"/>
            </a:xfrm>
            <a:custGeom>
              <a:avLst/>
              <a:gdLst/>
              <a:ahLst/>
              <a:cxnLst/>
              <a:rect l="l" t="t" r="r" b="b"/>
              <a:pathLst>
                <a:path w="119" h="120" extrusionOk="0">
                  <a:moveTo>
                    <a:pt x="59" y="0"/>
                  </a:moveTo>
                  <a:cubicBezTo>
                    <a:pt x="26" y="0"/>
                    <a:pt x="0" y="28"/>
                    <a:pt x="0" y="61"/>
                  </a:cubicBezTo>
                  <a:cubicBezTo>
                    <a:pt x="0" y="92"/>
                    <a:pt x="26" y="120"/>
                    <a:pt x="59" y="120"/>
                  </a:cubicBezTo>
                  <a:cubicBezTo>
                    <a:pt x="91" y="120"/>
                    <a:pt x="118" y="92"/>
                    <a:pt x="118" y="61"/>
                  </a:cubicBezTo>
                  <a:cubicBezTo>
                    <a:pt x="118" y="28"/>
                    <a:pt x="91" y="0"/>
                    <a:pt x="59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5" name="Google Shape;3075;p11"/>
            <p:cNvSpPr/>
            <p:nvPr/>
          </p:nvSpPr>
          <p:spPr>
            <a:xfrm rot="-3917594">
              <a:off x="7971339" y="3420536"/>
              <a:ext cx="5024" cy="5110"/>
            </a:xfrm>
            <a:custGeom>
              <a:avLst/>
              <a:gdLst/>
              <a:ahLst/>
              <a:cxnLst/>
              <a:rect l="l" t="t" r="r" b="b"/>
              <a:pathLst>
                <a:path w="118" h="120" extrusionOk="0">
                  <a:moveTo>
                    <a:pt x="59" y="1"/>
                  </a:moveTo>
                  <a:cubicBezTo>
                    <a:pt x="26" y="2"/>
                    <a:pt x="0" y="30"/>
                    <a:pt x="0" y="60"/>
                  </a:cubicBezTo>
                  <a:cubicBezTo>
                    <a:pt x="0" y="93"/>
                    <a:pt x="26" y="120"/>
                    <a:pt x="59" y="120"/>
                  </a:cubicBezTo>
                  <a:cubicBezTo>
                    <a:pt x="91" y="120"/>
                    <a:pt x="118" y="93"/>
                    <a:pt x="118" y="60"/>
                  </a:cubicBezTo>
                  <a:cubicBezTo>
                    <a:pt x="118" y="28"/>
                    <a:pt x="91" y="1"/>
                    <a:pt x="59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6" name="Google Shape;3076;p11"/>
            <p:cNvSpPr/>
            <p:nvPr/>
          </p:nvSpPr>
          <p:spPr>
            <a:xfrm rot="-3917594">
              <a:off x="7966104" y="3427488"/>
              <a:ext cx="5067" cy="5110"/>
            </a:xfrm>
            <a:custGeom>
              <a:avLst/>
              <a:gdLst/>
              <a:ahLst/>
              <a:cxnLst/>
              <a:rect l="l" t="t" r="r" b="b"/>
              <a:pathLst>
                <a:path w="119" h="120" extrusionOk="0">
                  <a:moveTo>
                    <a:pt x="59" y="1"/>
                  </a:moveTo>
                  <a:cubicBezTo>
                    <a:pt x="28" y="2"/>
                    <a:pt x="0" y="28"/>
                    <a:pt x="0" y="60"/>
                  </a:cubicBezTo>
                  <a:cubicBezTo>
                    <a:pt x="0" y="93"/>
                    <a:pt x="28" y="120"/>
                    <a:pt x="59" y="120"/>
                  </a:cubicBezTo>
                  <a:cubicBezTo>
                    <a:pt x="91" y="120"/>
                    <a:pt x="118" y="93"/>
                    <a:pt x="118" y="60"/>
                  </a:cubicBezTo>
                  <a:cubicBezTo>
                    <a:pt x="118" y="28"/>
                    <a:pt x="91" y="1"/>
                    <a:pt x="59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7" name="Google Shape;3077;p11"/>
            <p:cNvSpPr/>
            <p:nvPr/>
          </p:nvSpPr>
          <p:spPr>
            <a:xfrm rot="-3917594">
              <a:off x="7970938" y="3422656"/>
              <a:ext cx="5067" cy="5067"/>
            </a:xfrm>
            <a:custGeom>
              <a:avLst/>
              <a:gdLst/>
              <a:ahLst/>
              <a:cxnLst/>
              <a:rect l="l" t="t" r="r" b="b"/>
              <a:pathLst>
                <a:path w="119" h="119" extrusionOk="0">
                  <a:moveTo>
                    <a:pt x="59" y="1"/>
                  </a:moveTo>
                  <a:cubicBezTo>
                    <a:pt x="28" y="1"/>
                    <a:pt x="0" y="29"/>
                    <a:pt x="0" y="60"/>
                  </a:cubicBezTo>
                  <a:cubicBezTo>
                    <a:pt x="0" y="93"/>
                    <a:pt x="28" y="118"/>
                    <a:pt x="59" y="118"/>
                  </a:cubicBezTo>
                  <a:cubicBezTo>
                    <a:pt x="91" y="118"/>
                    <a:pt x="118" y="93"/>
                    <a:pt x="118" y="60"/>
                  </a:cubicBezTo>
                  <a:cubicBezTo>
                    <a:pt x="118" y="28"/>
                    <a:pt x="91" y="1"/>
                    <a:pt x="59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8" name="Google Shape;3078;p11"/>
            <p:cNvSpPr/>
            <p:nvPr/>
          </p:nvSpPr>
          <p:spPr>
            <a:xfrm rot="-3917594">
              <a:off x="7913820" y="3384707"/>
              <a:ext cx="5748" cy="5663"/>
            </a:xfrm>
            <a:custGeom>
              <a:avLst/>
              <a:gdLst/>
              <a:ahLst/>
              <a:cxnLst/>
              <a:rect l="l" t="t" r="r" b="b"/>
              <a:pathLst>
                <a:path w="135" h="133" extrusionOk="0">
                  <a:moveTo>
                    <a:pt x="67" y="0"/>
                  </a:moveTo>
                  <a:cubicBezTo>
                    <a:pt x="31" y="0"/>
                    <a:pt x="1" y="30"/>
                    <a:pt x="1" y="66"/>
                  </a:cubicBezTo>
                  <a:cubicBezTo>
                    <a:pt x="1" y="102"/>
                    <a:pt x="31" y="132"/>
                    <a:pt x="67" y="132"/>
                  </a:cubicBezTo>
                  <a:cubicBezTo>
                    <a:pt x="103" y="132"/>
                    <a:pt x="134" y="102"/>
                    <a:pt x="134" y="66"/>
                  </a:cubicBezTo>
                  <a:cubicBezTo>
                    <a:pt x="134" y="30"/>
                    <a:pt x="103" y="0"/>
                    <a:pt x="67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9" name="Google Shape;3079;p11"/>
            <p:cNvSpPr/>
            <p:nvPr/>
          </p:nvSpPr>
          <p:spPr>
            <a:xfrm rot="-3917594">
              <a:off x="7910332" y="3387956"/>
              <a:ext cx="5067" cy="5110"/>
            </a:xfrm>
            <a:custGeom>
              <a:avLst/>
              <a:gdLst/>
              <a:ahLst/>
              <a:cxnLst/>
              <a:rect l="l" t="t" r="r" b="b"/>
              <a:pathLst>
                <a:path w="119" h="120" extrusionOk="0">
                  <a:moveTo>
                    <a:pt x="59" y="0"/>
                  </a:moveTo>
                  <a:cubicBezTo>
                    <a:pt x="28" y="0"/>
                    <a:pt x="0" y="28"/>
                    <a:pt x="0" y="61"/>
                  </a:cubicBezTo>
                  <a:cubicBezTo>
                    <a:pt x="0" y="92"/>
                    <a:pt x="28" y="119"/>
                    <a:pt x="59" y="119"/>
                  </a:cubicBezTo>
                  <a:cubicBezTo>
                    <a:pt x="92" y="119"/>
                    <a:pt x="118" y="92"/>
                    <a:pt x="118" y="61"/>
                  </a:cubicBezTo>
                  <a:cubicBezTo>
                    <a:pt x="118" y="28"/>
                    <a:pt x="92" y="0"/>
                    <a:pt x="59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0" name="Google Shape;3080;p11"/>
            <p:cNvSpPr/>
            <p:nvPr/>
          </p:nvSpPr>
          <p:spPr>
            <a:xfrm rot="-3917594">
              <a:off x="7915986" y="3389233"/>
              <a:ext cx="5024" cy="5067"/>
            </a:xfrm>
            <a:custGeom>
              <a:avLst/>
              <a:gdLst/>
              <a:ahLst/>
              <a:cxnLst/>
              <a:rect l="l" t="t" r="r" b="b"/>
              <a:pathLst>
                <a:path w="118" h="119" extrusionOk="0">
                  <a:moveTo>
                    <a:pt x="59" y="1"/>
                  </a:moveTo>
                  <a:cubicBezTo>
                    <a:pt x="27" y="2"/>
                    <a:pt x="0" y="28"/>
                    <a:pt x="0" y="60"/>
                  </a:cubicBezTo>
                  <a:cubicBezTo>
                    <a:pt x="0" y="93"/>
                    <a:pt x="27" y="119"/>
                    <a:pt x="59" y="119"/>
                  </a:cubicBezTo>
                  <a:cubicBezTo>
                    <a:pt x="92" y="119"/>
                    <a:pt x="118" y="93"/>
                    <a:pt x="118" y="60"/>
                  </a:cubicBezTo>
                  <a:cubicBezTo>
                    <a:pt x="118" y="28"/>
                    <a:pt x="92" y="1"/>
                    <a:pt x="59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1" name="Google Shape;3081;p11"/>
            <p:cNvSpPr/>
            <p:nvPr/>
          </p:nvSpPr>
          <p:spPr>
            <a:xfrm rot="-3917594">
              <a:off x="7910573" y="3391275"/>
              <a:ext cx="5067" cy="5067"/>
            </a:xfrm>
            <a:custGeom>
              <a:avLst/>
              <a:gdLst/>
              <a:ahLst/>
              <a:cxnLst/>
              <a:rect l="l" t="t" r="r" b="b"/>
              <a:pathLst>
                <a:path w="119" h="119" extrusionOk="0">
                  <a:moveTo>
                    <a:pt x="60" y="1"/>
                  </a:moveTo>
                  <a:cubicBezTo>
                    <a:pt x="27" y="1"/>
                    <a:pt x="1" y="27"/>
                    <a:pt x="1" y="60"/>
                  </a:cubicBezTo>
                  <a:cubicBezTo>
                    <a:pt x="1" y="91"/>
                    <a:pt x="27" y="119"/>
                    <a:pt x="60" y="119"/>
                  </a:cubicBezTo>
                  <a:cubicBezTo>
                    <a:pt x="91" y="119"/>
                    <a:pt x="119" y="91"/>
                    <a:pt x="119" y="60"/>
                  </a:cubicBezTo>
                  <a:cubicBezTo>
                    <a:pt x="119" y="27"/>
                    <a:pt x="91" y="1"/>
                    <a:pt x="60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2" name="Google Shape;3082;p11"/>
            <p:cNvSpPr/>
            <p:nvPr/>
          </p:nvSpPr>
          <p:spPr>
            <a:xfrm rot="-3917594">
              <a:off x="7906091" y="3388791"/>
              <a:ext cx="5067" cy="5067"/>
            </a:xfrm>
            <a:custGeom>
              <a:avLst/>
              <a:gdLst/>
              <a:ahLst/>
              <a:cxnLst/>
              <a:rect l="l" t="t" r="r" b="b"/>
              <a:pathLst>
                <a:path w="119" h="119" extrusionOk="0">
                  <a:moveTo>
                    <a:pt x="59" y="0"/>
                  </a:moveTo>
                  <a:cubicBezTo>
                    <a:pt x="25" y="2"/>
                    <a:pt x="0" y="29"/>
                    <a:pt x="0" y="59"/>
                  </a:cubicBezTo>
                  <a:cubicBezTo>
                    <a:pt x="0" y="92"/>
                    <a:pt x="28" y="118"/>
                    <a:pt x="59" y="118"/>
                  </a:cubicBezTo>
                  <a:cubicBezTo>
                    <a:pt x="91" y="118"/>
                    <a:pt x="118" y="92"/>
                    <a:pt x="118" y="59"/>
                  </a:cubicBezTo>
                  <a:cubicBezTo>
                    <a:pt x="118" y="28"/>
                    <a:pt x="91" y="0"/>
                    <a:pt x="59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3" name="Google Shape;3083;p11"/>
            <p:cNvSpPr/>
            <p:nvPr/>
          </p:nvSpPr>
          <p:spPr>
            <a:xfrm rot="-3917594">
              <a:off x="7902724" y="3386813"/>
              <a:ext cx="5024" cy="5110"/>
            </a:xfrm>
            <a:custGeom>
              <a:avLst/>
              <a:gdLst/>
              <a:ahLst/>
              <a:cxnLst/>
              <a:rect l="l" t="t" r="r" b="b"/>
              <a:pathLst>
                <a:path w="118" h="120" extrusionOk="0">
                  <a:moveTo>
                    <a:pt x="59" y="0"/>
                  </a:moveTo>
                  <a:cubicBezTo>
                    <a:pt x="26" y="2"/>
                    <a:pt x="0" y="28"/>
                    <a:pt x="0" y="59"/>
                  </a:cubicBezTo>
                  <a:cubicBezTo>
                    <a:pt x="0" y="92"/>
                    <a:pt x="27" y="120"/>
                    <a:pt x="59" y="120"/>
                  </a:cubicBezTo>
                  <a:cubicBezTo>
                    <a:pt x="92" y="120"/>
                    <a:pt x="118" y="92"/>
                    <a:pt x="118" y="59"/>
                  </a:cubicBezTo>
                  <a:cubicBezTo>
                    <a:pt x="118" y="28"/>
                    <a:pt x="92" y="0"/>
                    <a:pt x="59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4" name="Google Shape;3084;p11"/>
            <p:cNvSpPr/>
            <p:nvPr/>
          </p:nvSpPr>
          <p:spPr>
            <a:xfrm rot="-3917594">
              <a:off x="7911734" y="3380701"/>
              <a:ext cx="5067" cy="5067"/>
            </a:xfrm>
            <a:custGeom>
              <a:avLst/>
              <a:gdLst/>
              <a:ahLst/>
              <a:cxnLst/>
              <a:rect l="l" t="t" r="r" b="b"/>
              <a:pathLst>
                <a:path w="119" h="119" extrusionOk="0">
                  <a:moveTo>
                    <a:pt x="60" y="1"/>
                  </a:moveTo>
                  <a:cubicBezTo>
                    <a:pt x="27" y="1"/>
                    <a:pt x="1" y="27"/>
                    <a:pt x="1" y="60"/>
                  </a:cubicBezTo>
                  <a:cubicBezTo>
                    <a:pt x="1" y="91"/>
                    <a:pt x="27" y="119"/>
                    <a:pt x="60" y="119"/>
                  </a:cubicBezTo>
                  <a:cubicBezTo>
                    <a:pt x="91" y="119"/>
                    <a:pt x="119" y="91"/>
                    <a:pt x="119" y="60"/>
                  </a:cubicBezTo>
                  <a:cubicBezTo>
                    <a:pt x="119" y="27"/>
                    <a:pt x="91" y="1"/>
                    <a:pt x="60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5" name="Google Shape;3085;p11"/>
            <p:cNvSpPr/>
            <p:nvPr/>
          </p:nvSpPr>
          <p:spPr>
            <a:xfrm rot="-3917594">
              <a:off x="7916249" y="3384773"/>
              <a:ext cx="5067" cy="5110"/>
            </a:xfrm>
            <a:custGeom>
              <a:avLst/>
              <a:gdLst/>
              <a:ahLst/>
              <a:cxnLst/>
              <a:rect l="l" t="t" r="r" b="b"/>
              <a:pathLst>
                <a:path w="119" h="120" extrusionOk="0">
                  <a:moveTo>
                    <a:pt x="60" y="0"/>
                  </a:moveTo>
                  <a:cubicBezTo>
                    <a:pt x="27" y="1"/>
                    <a:pt x="1" y="27"/>
                    <a:pt x="1" y="60"/>
                  </a:cubicBezTo>
                  <a:cubicBezTo>
                    <a:pt x="1" y="92"/>
                    <a:pt x="27" y="119"/>
                    <a:pt x="60" y="119"/>
                  </a:cubicBezTo>
                  <a:cubicBezTo>
                    <a:pt x="91" y="119"/>
                    <a:pt x="119" y="92"/>
                    <a:pt x="119" y="60"/>
                  </a:cubicBezTo>
                  <a:cubicBezTo>
                    <a:pt x="119" y="27"/>
                    <a:pt x="91" y="0"/>
                    <a:pt x="60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6" name="Google Shape;3086;p11"/>
            <p:cNvSpPr/>
            <p:nvPr/>
          </p:nvSpPr>
          <p:spPr>
            <a:xfrm rot="-3917594">
              <a:off x="7919992" y="3390598"/>
              <a:ext cx="7664" cy="7707"/>
            </a:xfrm>
            <a:custGeom>
              <a:avLst/>
              <a:gdLst/>
              <a:ahLst/>
              <a:cxnLst/>
              <a:rect l="l" t="t" r="r" b="b"/>
              <a:pathLst>
                <a:path w="180" h="181" extrusionOk="0">
                  <a:moveTo>
                    <a:pt x="91" y="1"/>
                  </a:moveTo>
                  <a:cubicBezTo>
                    <a:pt x="42" y="1"/>
                    <a:pt x="0" y="43"/>
                    <a:pt x="0" y="91"/>
                  </a:cubicBezTo>
                  <a:cubicBezTo>
                    <a:pt x="0" y="139"/>
                    <a:pt x="42" y="180"/>
                    <a:pt x="91" y="180"/>
                  </a:cubicBezTo>
                  <a:cubicBezTo>
                    <a:pt x="138" y="180"/>
                    <a:pt x="180" y="139"/>
                    <a:pt x="180" y="91"/>
                  </a:cubicBezTo>
                  <a:cubicBezTo>
                    <a:pt x="180" y="43"/>
                    <a:pt x="138" y="1"/>
                    <a:pt x="91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7" name="Google Shape;3087;p11"/>
            <p:cNvSpPr/>
            <p:nvPr/>
          </p:nvSpPr>
          <p:spPr>
            <a:xfrm rot="-3917594">
              <a:off x="8069244" y="3316354"/>
              <a:ext cx="5067" cy="5067"/>
            </a:xfrm>
            <a:custGeom>
              <a:avLst/>
              <a:gdLst/>
              <a:ahLst/>
              <a:cxnLst/>
              <a:rect l="l" t="t" r="r" b="b"/>
              <a:pathLst>
                <a:path w="119" h="119" extrusionOk="0">
                  <a:moveTo>
                    <a:pt x="59" y="1"/>
                  </a:moveTo>
                  <a:cubicBezTo>
                    <a:pt x="28" y="1"/>
                    <a:pt x="0" y="27"/>
                    <a:pt x="0" y="60"/>
                  </a:cubicBezTo>
                  <a:cubicBezTo>
                    <a:pt x="0" y="91"/>
                    <a:pt x="28" y="119"/>
                    <a:pt x="59" y="119"/>
                  </a:cubicBezTo>
                  <a:cubicBezTo>
                    <a:pt x="92" y="119"/>
                    <a:pt x="118" y="91"/>
                    <a:pt x="118" y="60"/>
                  </a:cubicBezTo>
                  <a:cubicBezTo>
                    <a:pt x="118" y="27"/>
                    <a:pt x="92" y="1"/>
                    <a:pt x="59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8" name="Google Shape;3088;p11"/>
            <p:cNvSpPr/>
            <p:nvPr/>
          </p:nvSpPr>
          <p:spPr>
            <a:xfrm rot="-3917594">
              <a:off x="8063287" y="3321572"/>
              <a:ext cx="5110" cy="5152"/>
            </a:xfrm>
            <a:custGeom>
              <a:avLst/>
              <a:gdLst/>
              <a:ahLst/>
              <a:cxnLst/>
              <a:rect l="l" t="t" r="r" b="b"/>
              <a:pathLst>
                <a:path w="120" h="121" extrusionOk="0">
                  <a:moveTo>
                    <a:pt x="59" y="1"/>
                  </a:moveTo>
                  <a:cubicBezTo>
                    <a:pt x="28" y="1"/>
                    <a:pt x="0" y="28"/>
                    <a:pt x="0" y="60"/>
                  </a:cubicBezTo>
                  <a:cubicBezTo>
                    <a:pt x="0" y="93"/>
                    <a:pt x="28" y="120"/>
                    <a:pt x="59" y="120"/>
                  </a:cubicBezTo>
                  <a:cubicBezTo>
                    <a:pt x="92" y="120"/>
                    <a:pt x="120" y="93"/>
                    <a:pt x="120" y="60"/>
                  </a:cubicBezTo>
                  <a:cubicBezTo>
                    <a:pt x="120" y="28"/>
                    <a:pt x="92" y="1"/>
                    <a:pt x="59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9" name="Google Shape;3089;p11"/>
            <p:cNvSpPr/>
            <p:nvPr/>
          </p:nvSpPr>
          <p:spPr>
            <a:xfrm rot="-3917594">
              <a:off x="8066223" y="3313069"/>
              <a:ext cx="5067" cy="5110"/>
            </a:xfrm>
            <a:custGeom>
              <a:avLst/>
              <a:gdLst/>
              <a:ahLst/>
              <a:cxnLst/>
              <a:rect l="l" t="t" r="r" b="b"/>
              <a:pathLst>
                <a:path w="119" h="120" extrusionOk="0">
                  <a:moveTo>
                    <a:pt x="60" y="0"/>
                  </a:moveTo>
                  <a:cubicBezTo>
                    <a:pt x="26" y="0"/>
                    <a:pt x="1" y="28"/>
                    <a:pt x="1" y="59"/>
                  </a:cubicBezTo>
                  <a:cubicBezTo>
                    <a:pt x="1" y="92"/>
                    <a:pt x="26" y="120"/>
                    <a:pt x="60" y="120"/>
                  </a:cubicBezTo>
                  <a:cubicBezTo>
                    <a:pt x="91" y="120"/>
                    <a:pt x="118" y="92"/>
                    <a:pt x="118" y="59"/>
                  </a:cubicBezTo>
                  <a:cubicBezTo>
                    <a:pt x="118" y="28"/>
                    <a:pt x="91" y="0"/>
                    <a:pt x="60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0" name="Google Shape;3090;p11"/>
            <p:cNvSpPr/>
            <p:nvPr/>
          </p:nvSpPr>
          <p:spPr>
            <a:xfrm rot="-3917594">
              <a:off x="8059908" y="3313419"/>
              <a:ext cx="5067" cy="5067"/>
            </a:xfrm>
            <a:custGeom>
              <a:avLst/>
              <a:gdLst/>
              <a:ahLst/>
              <a:cxnLst/>
              <a:rect l="l" t="t" r="r" b="b"/>
              <a:pathLst>
                <a:path w="119" h="119" extrusionOk="0">
                  <a:moveTo>
                    <a:pt x="60" y="1"/>
                  </a:moveTo>
                  <a:cubicBezTo>
                    <a:pt x="25" y="2"/>
                    <a:pt x="1" y="29"/>
                    <a:pt x="1" y="59"/>
                  </a:cubicBezTo>
                  <a:cubicBezTo>
                    <a:pt x="1" y="93"/>
                    <a:pt x="28" y="118"/>
                    <a:pt x="60" y="118"/>
                  </a:cubicBezTo>
                  <a:cubicBezTo>
                    <a:pt x="93" y="118"/>
                    <a:pt x="118" y="93"/>
                    <a:pt x="118" y="59"/>
                  </a:cubicBezTo>
                  <a:cubicBezTo>
                    <a:pt x="118" y="28"/>
                    <a:pt x="93" y="1"/>
                    <a:pt x="60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1" name="Google Shape;3091;p11"/>
            <p:cNvSpPr/>
            <p:nvPr/>
          </p:nvSpPr>
          <p:spPr>
            <a:xfrm rot="-3917594">
              <a:off x="8055062" y="3310230"/>
              <a:ext cx="5067" cy="5110"/>
            </a:xfrm>
            <a:custGeom>
              <a:avLst/>
              <a:gdLst/>
              <a:ahLst/>
              <a:cxnLst/>
              <a:rect l="l" t="t" r="r" b="b"/>
              <a:pathLst>
                <a:path w="119" h="120" extrusionOk="0">
                  <a:moveTo>
                    <a:pt x="60" y="1"/>
                  </a:moveTo>
                  <a:cubicBezTo>
                    <a:pt x="28" y="2"/>
                    <a:pt x="1" y="29"/>
                    <a:pt x="1" y="59"/>
                  </a:cubicBezTo>
                  <a:cubicBezTo>
                    <a:pt x="1" y="93"/>
                    <a:pt x="28" y="120"/>
                    <a:pt x="60" y="120"/>
                  </a:cubicBezTo>
                  <a:cubicBezTo>
                    <a:pt x="91" y="120"/>
                    <a:pt x="119" y="93"/>
                    <a:pt x="119" y="59"/>
                  </a:cubicBezTo>
                  <a:cubicBezTo>
                    <a:pt x="119" y="28"/>
                    <a:pt x="91" y="1"/>
                    <a:pt x="60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2" name="Google Shape;3092;p11"/>
            <p:cNvSpPr/>
            <p:nvPr/>
          </p:nvSpPr>
          <p:spPr>
            <a:xfrm rot="-3917594">
              <a:off x="8061762" y="3317672"/>
              <a:ext cx="5067" cy="5110"/>
            </a:xfrm>
            <a:custGeom>
              <a:avLst/>
              <a:gdLst/>
              <a:ahLst/>
              <a:cxnLst/>
              <a:rect l="l" t="t" r="r" b="b"/>
              <a:pathLst>
                <a:path w="119" h="120" extrusionOk="0">
                  <a:moveTo>
                    <a:pt x="59" y="0"/>
                  </a:moveTo>
                  <a:cubicBezTo>
                    <a:pt x="26" y="0"/>
                    <a:pt x="0" y="27"/>
                    <a:pt x="0" y="59"/>
                  </a:cubicBezTo>
                  <a:cubicBezTo>
                    <a:pt x="0" y="92"/>
                    <a:pt x="26" y="119"/>
                    <a:pt x="59" y="119"/>
                  </a:cubicBezTo>
                  <a:cubicBezTo>
                    <a:pt x="91" y="119"/>
                    <a:pt x="118" y="92"/>
                    <a:pt x="118" y="59"/>
                  </a:cubicBezTo>
                  <a:cubicBezTo>
                    <a:pt x="118" y="27"/>
                    <a:pt x="91" y="0"/>
                    <a:pt x="59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3" name="Google Shape;3093;p11"/>
            <p:cNvSpPr/>
            <p:nvPr/>
          </p:nvSpPr>
          <p:spPr>
            <a:xfrm rot="-3917594">
              <a:off x="8067078" y="3310310"/>
              <a:ext cx="5024" cy="5067"/>
            </a:xfrm>
            <a:custGeom>
              <a:avLst/>
              <a:gdLst/>
              <a:ahLst/>
              <a:cxnLst/>
              <a:rect l="l" t="t" r="r" b="b"/>
              <a:pathLst>
                <a:path w="118" h="119" extrusionOk="0">
                  <a:moveTo>
                    <a:pt x="59" y="1"/>
                  </a:moveTo>
                  <a:cubicBezTo>
                    <a:pt x="26" y="2"/>
                    <a:pt x="0" y="28"/>
                    <a:pt x="0" y="60"/>
                  </a:cubicBezTo>
                  <a:cubicBezTo>
                    <a:pt x="0" y="93"/>
                    <a:pt x="27" y="118"/>
                    <a:pt x="59" y="118"/>
                  </a:cubicBezTo>
                  <a:cubicBezTo>
                    <a:pt x="92" y="118"/>
                    <a:pt x="118" y="93"/>
                    <a:pt x="118" y="60"/>
                  </a:cubicBezTo>
                  <a:cubicBezTo>
                    <a:pt x="118" y="27"/>
                    <a:pt x="92" y="1"/>
                    <a:pt x="59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4" name="Google Shape;3094;p11"/>
            <p:cNvSpPr/>
            <p:nvPr/>
          </p:nvSpPr>
          <p:spPr>
            <a:xfrm rot="-3917594">
              <a:off x="8072343" y="3306362"/>
              <a:ext cx="5024" cy="5152"/>
            </a:xfrm>
            <a:custGeom>
              <a:avLst/>
              <a:gdLst/>
              <a:ahLst/>
              <a:cxnLst/>
              <a:rect l="l" t="t" r="r" b="b"/>
              <a:pathLst>
                <a:path w="118" h="121" extrusionOk="0">
                  <a:moveTo>
                    <a:pt x="59" y="1"/>
                  </a:moveTo>
                  <a:cubicBezTo>
                    <a:pt x="25" y="2"/>
                    <a:pt x="0" y="28"/>
                    <a:pt x="0" y="60"/>
                  </a:cubicBezTo>
                  <a:cubicBezTo>
                    <a:pt x="0" y="93"/>
                    <a:pt x="27" y="120"/>
                    <a:pt x="59" y="120"/>
                  </a:cubicBezTo>
                  <a:cubicBezTo>
                    <a:pt x="91" y="120"/>
                    <a:pt x="118" y="93"/>
                    <a:pt x="118" y="60"/>
                  </a:cubicBezTo>
                  <a:cubicBezTo>
                    <a:pt x="118" y="28"/>
                    <a:pt x="91" y="1"/>
                    <a:pt x="59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5" name="Google Shape;3095;p11"/>
            <p:cNvSpPr/>
            <p:nvPr/>
          </p:nvSpPr>
          <p:spPr>
            <a:xfrm rot="-3917594">
              <a:off x="8072141" y="3312297"/>
              <a:ext cx="5067" cy="5067"/>
            </a:xfrm>
            <a:custGeom>
              <a:avLst/>
              <a:gdLst/>
              <a:ahLst/>
              <a:cxnLst/>
              <a:rect l="l" t="t" r="r" b="b"/>
              <a:pathLst>
                <a:path w="119" h="119" extrusionOk="0">
                  <a:moveTo>
                    <a:pt x="59" y="1"/>
                  </a:moveTo>
                  <a:cubicBezTo>
                    <a:pt x="28" y="1"/>
                    <a:pt x="0" y="26"/>
                    <a:pt x="0" y="59"/>
                  </a:cubicBezTo>
                  <a:cubicBezTo>
                    <a:pt x="0" y="91"/>
                    <a:pt x="28" y="118"/>
                    <a:pt x="59" y="118"/>
                  </a:cubicBezTo>
                  <a:cubicBezTo>
                    <a:pt x="92" y="118"/>
                    <a:pt x="118" y="91"/>
                    <a:pt x="118" y="59"/>
                  </a:cubicBezTo>
                  <a:cubicBezTo>
                    <a:pt x="118" y="26"/>
                    <a:pt x="92" y="1"/>
                    <a:pt x="59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6" name="Google Shape;3096;p11"/>
            <p:cNvSpPr/>
            <p:nvPr/>
          </p:nvSpPr>
          <p:spPr>
            <a:xfrm rot="-3917594">
              <a:off x="8071650" y="3320989"/>
              <a:ext cx="5110" cy="5110"/>
            </a:xfrm>
            <a:custGeom>
              <a:avLst/>
              <a:gdLst/>
              <a:ahLst/>
              <a:cxnLst/>
              <a:rect l="l" t="t" r="r" b="b"/>
              <a:pathLst>
                <a:path w="120" h="120" extrusionOk="0">
                  <a:moveTo>
                    <a:pt x="61" y="0"/>
                  </a:moveTo>
                  <a:cubicBezTo>
                    <a:pt x="28" y="0"/>
                    <a:pt x="0" y="27"/>
                    <a:pt x="0" y="59"/>
                  </a:cubicBezTo>
                  <a:cubicBezTo>
                    <a:pt x="0" y="92"/>
                    <a:pt x="28" y="119"/>
                    <a:pt x="61" y="119"/>
                  </a:cubicBezTo>
                  <a:cubicBezTo>
                    <a:pt x="92" y="119"/>
                    <a:pt x="119" y="92"/>
                    <a:pt x="119" y="59"/>
                  </a:cubicBezTo>
                  <a:cubicBezTo>
                    <a:pt x="119" y="27"/>
                    <a:pt x="92" y="0"/>
                    <a:pt x="61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7" name="Google Shape;3097;p11"/>
            <p:cNvSpPr/>
            <p:nvPr/>
          </p:nvSpPr>
          <p:spPr>
            <a:xfrm rot="-3917594">
              <a:off x="8075748" y="3317336"/>
              <a:ext cx="8090" cy="8090"/>
            </a:xfrm>
            <a:custGeom>
              <a:avLst/>
              <a:gdLst/>
              <a:ahLst/>
              <a:cxnLst/>
              <a:rect l="l" t="t" r="r" b="b"/>
              <a:pathLst>
                <a:path w="190" h="190" extrusionOk="0">
                  <a:moveTo>
                    <a:pt x="95" y="0"/>
                  </a:moveTo>
                  <a:cubicBezTo>
                    <a:pt x="42" y="0"/>
                    <a:pt x="0" y="43"/>
                    <a:pt x="0" y="95"/>
                  </a:cubicBezTo>
                  <a:cubicBezTo>
                    <a:pt x="0" y="147"/>
                    <a:pt x="42" y="190"/>
                    <a:pt x="95" y="190"/>
                  </a:cubicBezTo>
                  <a:cubicBezTo>
                    <a:pt x="147" y="190"/>
                    <a:pt x="190" y="147"/>
                    <a:pt x="190" y="95"/>
                  </a:cubicBezTo>
                  <a:cubicBezTo>
                    <a:pt x="190" y="43"/>
                    <a:pt x="147" y="0"/>
                    <a:pt x="95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8" name="Google Shape;3098;p11"/>
            <p:cNvSpPr/>
            <p:nvPr/>
          </p:nvSpPr>
          <p:spPr>
            <a:xfrm rot="-3917594">
              <a:off x="8077970" y="3311068"/>
              <a:ext cx="5067" cy="5110"/>
            </a:xfrm>
            <a:custGeom>
              <a:avLst/>
              <a:gdLst/>
              <a:ahLst/>
              <a:cxnLst/>
              <a:rect l="l" t="t" r="r" b="b"/>
              <a:pathLst>
                <a:path w="119" h="120" extrusionOk="0">
                  <a:moveTo>
                    <a:pt x="59" y="1"/>
                  </a:moveTo>
                  <a:cubicBezTo>
                    <a:pt x="26" y="1"/>
                    <a:pt x="1" y="28"/>
                    <a:pt x="1" y="61"/>
                  </a:cubicBezTo>
                  <a:cubicBezTo>
                    <a:pt x="1" y="92"/>
                    <a:pt x="26" y="120"/>
                    <a:pt x="59" y="120"/>
                  </a:cubicBezTo>
                  <a:cubicBezTo>
                    <a:pt x="91" y="120"/>
                    <a:pt x="118" y="92"/>
                    <a:pt x="118" y="61"/>
                  </a:cubicBezTo>
                  <a:cubicBezTo>
                    <a:pt x="118" y="28"/>
                    <a:pt x="91" y="1"/>
                    <a:pt x="59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9" name="Google Shape;3099;p11"/>
            <p:cNvSpPr/>
            <p:nvPr/>
          </p:nvSpPr>
          <p:spPr>
            <a:xfrm rot="-3917594">
              <a:off x="8063059" y="3308736"/>
              <a:ext cx="5110" cy="5024"/>
            </a:xfrm>
            <a:custGeom>
              <a:avLst/>
              <a:gdLst/>
              <a:ahLst/>
              <a:cxnLst/>
              <a:rect l="l" t="t" r="r" b="b"/>
              <a:pathLst>
                <a:path w="120" h="118" extrusionOk="0">
                  <a:moveTo>
                    <a:pt x="61" y="0"/>
                  </a:moveTo>
                  <a:cubicBezTo>
                    <a:pt x="26" y="0"/>
                    <a:pt x="0" y="27"/>
                    <a:pt x="0" y="59"/>
                  </a:cubicBezTo>
                  <a:cubicBezTo>
                    <a:pt x="0" y="92"/>
                    <a:pt x="28" y="118"/>
                    <a:pt x="61" y="118"/>
                  </a:cubicBezTo>
                  <a:cubicBezTo>
                    <a:pt x="92" y="118"/>
                    <a:pt x="120" y="92"/>
                    <a:pt x="120" y="59"/>
                  </a:cubicBezTo>
                  <a:cubicBezTo>
                    <a:pt x="120" y="27"/>
                    <a:pt x="92" y="0"/>
                    <a:pt x="61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0" name="Google Shape;3100;p11"/>
            <p:cNvSpPr/>
            <p:nvPr/>
          </p:nvSpPr>
          <p:spPr>
            <a:xfrm rot="-3917594">
              <a:off x="7919929" y="3245388"/>
              <a:ext cx="7068" cy="7111"/>
            </a:xfrm>
            <a:custGeom>
              <a:avLst/>
              <a:gdLst/>
              <a:ahLst/>
              <a:cxnLst/>
              <a:rect l="l" t="t" r="r" b="b"/>
              <a:pathLst>
                <a:path w="166" h="167" extrusionOk="0">
                  <a:moveTo>
                    <a:pt x="82" y="1"/>
                  </a:moveTo>
                  <a:cubicBezTo>
                    <a:pt x="38" y="1"/>
                    <a:pt x="0" y="38"/>
                    <a:pt x="0" y="84"/>
                  </a:cubicBezTo>
                  <a:cubicBezTo>
                    <a:pt x="0" y="129"/>
                    <a:pt x="38" y="166"/>
                    <a:pt x="82" y="166"/>
                  </a:cubicBezTo>
                  <a:cubicBezTo>
                    <a:pt x="128" y="166"/>
                    <a:pt x="165" y="129"/>
                    <a:pt x="165" y="84"/>
                  </a:cubicBezTo>
                  <a:cubicBezTo>
                    <a:pt x="165" y="38"/>
                    <a:pt x="128" y="1"/>
                    <a:pt x="82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1" name="Google Shape;3101;p11"/>
            <p:cNvSpPr/>
            <p:nvPr/>
          </p:nvSpPr>
          <p:spPr>
            <a:xfrm rot="-3917594">
              <a:off x="7913055" y="3247302"/>
              <a:ext cx="5024" cy="5110"/>
            </a:xfrm>
            <a:custGeom>
              <a:avLst/>
              <a:gdLst/>
              <a:ahLst/>
              <a:cxnLst/>
              <a:rect l="l" t="t" r="r" b="b"/>
              <a:pathLst>
                <a:path w="118" h="120" extrusionOk="0">
                  <a:moveTo>
                    <a:pt x="59" y="0"/>
                  </a:moveTo>
                  <a:cubicBezTo>
                    <a:pt x="26" y="0"/>
                    <a:pt x="0" y="28"/>
                    <a:pt x="0" y="59"/>
                  </a:cubicBezTo>
                  <a:cubicBezTo>
                    <a:pt x="0" y="92"/>
                    <a:pt x="26" y="120"/>
                    <a:pt x="59" y="120"/>
                  </a:cubicBezTo>
                  <a:cubicBezTo>
                    <a:pt x="91" y="120"/>
                    <a:pt x="118" y="92"/>
                    <a:pt x="118" y="59"/>
                  </a:cubicBezTo>
                  <a:cubicBezTo>
                    <a:pt x="118" y="28"/>
                    <a:pt x="91" y="0"/>
                    <a:pt x="59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2" name="Google Shape;3102;p11"/>
            <p:cNvSpPr/>
            <p:nvPr/>
          </p:nvSpPr>
          <p:spPr>
            <a:xfrm rot="-3917594">
              <a:off x="7919180" y="3240941"/>
              <a:ext cx="5067" cy="5067"/>
            </a:xfrm>
            <a:custGeom>
              <a:avLst/>
              <a:gdLst/>
              <a:ahLst/>
              <a:cxnLst/>
              <a:rect l="l" t="t" r="r" b="b"/>
              <a:pathLst>
                <a:path w="119" h="119" extrusionOk="0">
                  <a:moveTo>
                    <a:pt x="60" y="0"/>
                  </a:moveTo>
                  <a:cubicBezTo>
                    <a:pt x="28" y="2"/>
                    <a:pt x="1" y="26"/>
                    <a:pt x="1" y="59"/>
                  </a:cubicBezTo>
                  <a:cubicBezTo>
                    <a:pt x="1" y="91"/>
                    <a:pt x="28" y="118"/>
                    <a:pt x="60" y="118"/>
                  </a:cubicBezTo>
                  <a:cubicBezTo>
                    <a:pt x="93" y="118"/>
                    <a:pt x="119" y="91"/>
                    <a:pt x="119" y="59"/>
                  </a:cubicBezTo>
                  <a:cubicBezTo>
                    <a:pt x="119" y="26"/>
                    <a:pt x="93" y="0"/>
                    <a:pt x="60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3" name="Google Shape;3103;p11"/>
            <p:cNvSpPr/>
            <p:nvPr/>
          </p:nvSpPr>
          <p:spPr>
            <a:xfrm rot="-3917594">
              <a:off x="7914543" y="3241270"/>
              <a:ext cx="5067" cy="5110"/>
            </a:xfrm>
            <a:custGeom>
              <a:avLst/>
              <a:gdLst/>
              <a:ahLst/>
              <a:cxnLst/>
              <a:rect l="l" t="t" r="r" b="b"/>
              <a:pathLst>
                <a:path w="119" h="120" extrusionOk="0">
                  <a:moveTo>
                    <a:pt x="60" y="0"/>
                  </a:moveTo>
                  <a:cubicBezTo>
                    <a:pt x="27" y="3"/>
                    <a:pt x="1" y="27"/>
                    <a:pt x="1" y="60"/>
                  </a:cubicBezTo>
                  <a:cubicBezTo>
                    <a:pt x="1" y="92"/>
                    <a:pt x="27" y="119"/>
                    <a:pt x="60" y="119"/>
                  </a:cubicBezTo>
                  <a:cubicBezTo>
                    <a:pt x="91" y="119"/>
                    <a:pt x="118" y="92"/>
                    <a:pt x="118" y="60"/>
                  </a:cubicBezTo>
                  <a:cubicBezTo>
                    <a:pt x="118" y="27"/>
                    <a:pt x="91" y="0"/>
                    <a:pt x="60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4" name="Google Shape;3104;p11"/>
            <p:cNvSpPr/>
            <p:nvPr/>
          </p:nvSpPr>
          <p:spPr>
            <a:xfrm rot="-3917594">
              <a:off x="7908508" y="3241421"/>
              <a:ext cx="5067" cy="5067"/>
            </a:xfrm>
            <a:custGeom>
              <a:avLst/>
              <a:gdLst/>
              <a:ahLst/>
              <a:cxnLst/>
              <a:rect l="l" t="t" r="r" b="b"/>
              <a:pathLst>
                <a:path w="119" h="119" extrusionOk="0">
                  <a:moveTo>
                    <a:pt x="60" y="1"/>
                  </a:moveTo>
                  <a:cubicBezTo>
                    <a:pt x="28" y="2"/>
                    <a:pt x="1" y="27"/>
                    <a:pt x="1" y="60"/>
                  </a:cubicBezTo>
                  <a:cubicBezTo>
                    <a:pt x="1" y="91"/>
                    <a:pt x="28" y="118"/>
                    <a:pt x="60" y="118"/>
                  </a:cubicBezTo>
                  <a:cubicBezTo>
                    <a:pt x="93" y="118"/>
                    <a:pt x="119" y="91"/>
                    <a:pt x="119" y="60"/>
                  </a:cubicBezTo>
                  <a:cubicBezTo>
                    <a:pt x="119" y="27"/>
                    <a:pt x="93" y="1"/>
                    <a:pt x="60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5" name="Google Shape;3105;p11"/>
            <p:cNvSpPr/>
            <p:nvPr/>
          </p:nvSpPr>
          <p:spPr>
            <a:xfrm rot="-3917594">
              <a:off x="7912601" y="3234868"/>
              <a:ext cx="5067" cy="5067"/>
            </a:xfrm>
            <a:custGeom>
              <a:avLst/>
              <a:gdLst/>
              <a:ahLst/>
              <a:cxnLst/>
              <a:rect l="l" t="t" r="r" b="b"/>
              <a:pathLst>
                <a:path w="119" h="119" extrusionOk="0">
                  <a:moveTo>
                    <a:pt x="59" y="1"/>
                  </a:moveTo>
                  <a:cubicBezTo>
                    <a:pt x="26" y="2"/>
                    <a:pt x="0" y="28"/>
                    <a:pt x="0" y="60"/>
                  </a:cubicBezTo>
                  <a:cubicBezTo>
                    <a:pt x="0" y="93"/>
                    <a:pt x="28" y="118"/>
                    <a:pt x="59" y="118"/>
                  </a:cubicBezTo>
                  <a:cubicBezTo>
                    <a:pt x="92" y="118"/>
                    <a:pt x="118" y="93"/>
                    <a:pt x="118" y="60"/>
                  </a:cubicBezTo>
                  <a:cubicBezTo>
                    <a:pt x="118" y="28"/>
                    <a:pt x="92" y="1"/>
                    <a:pt x="59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6" name="Google Shape;3106;p11"/>
            <p:cNvSpPr/>
            <p:nvPr/>
          </p:nvSpPr>
          <p:spPr>
            <a:xfrm rot="-3917594">
              <a:off x="7908334" y="3231946"/>
              <a:ext cx="5067" cy="5110"/>
            </a:xfrm>
            <a:custGeom>
              <a:avLst/>
              <a:gdLst/>
              <a:ahLst/>
              <a:cxnLst/>
              <a:rect l="l" t="t" r="r" b="b"/>
              <a:pathLst>
                <a:path w="119" h="120" extrusionOk="0">
                  <a:moveTo>
                    <a:pt x="59" y="0"/>
                  </a:moveTo>
                  <a:cubicBezTo>
                    <a:pt x="26" y="0"/>
                    <a:pt x="1" y="27"/>
                    <a:pt x="1" y="59"/>
                  </a:cubicBezTo>
                  <a:cubicBezTo>
                    <a:pt x="1" y="92"/>
                    <a:pt x="26" y="119"/>
                    <a:pt x="59" y="119"/>
                  </a:cubicBezTo>
                  <a:cubicBezTo>
                    <a:pt x="91" y="119"/>
                    <a:pt x="118" y="92"/>
                    <a:pt x="118" y="59"/>
                  </a:cubicBezTo>
                  <a:cubicBezTo>
                    <a:pt x="118" y="27"/>
                    <a:pt x="91" y="0"/>
                    <a:pt x="59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7" name="Google Shape;3107;p11"/>
            <p:cNvSpPr/>
            <p:nvPr/>
          </p:nvSpPr>
          <p:spPr>
            <a:xfrm rot="-3917594">
              <a:off x="7905882" y="3231320"/>
              <a:ext cx="5110" cy="5110"/>
            </a:xfrm>
            <a:custGeom>
              <a:avLst/>
              <a:gdLst/>
              <a:ahLst/>
              <a:cxnLst/>
              <a:rect l="l" t="t" r="r" b="b"/>
              <a:pathLst>
                <a:path w="120" h="120" extrusionOk="0">
                  <a:moveTo>
                    <a:pt x="60" y="1"/>
                  </a:moveTo>
                  <a:cubicBezTo>
                    <a:pt x="27" y="2"/>
                    <a:pt x="0" y="28"/>
                    <a:pt x="0" y="59"/>
                  </a:cubicBezTo>
                  <a:cubicBezTo>
                    <a:pt x="0" y="93"/>
                    <a:pt x="27" y="120"/>
                    <a:pt x="60" y="120"/>
                  </a:cubicBezTo>
                  <a:cubicBezTo>
                    <a:pt x="92" y="120"/>
                    <a:pt x="119" y="93"/>
                    <a:pt x="119" y="59"/>
                  </a:cubicBezTo>
                  <a:cubicBezTo>
                    <a:pt x="119" y="28"/>
                    <a:pt x="92" y="1"/>
                    <a:pt x="60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8" name="Google Shape;3108;p11"/>
            <p:cNvSpPr/>
            <p:nvPr/>
          </p:nvSpPr>
          <p:spPr>
            <a:xfrm rot="-3917594">
              <a:off x="7902553" y="3239451"/>
              <a:ext cx="6472" cy="6472"/>
            </a:xfrm>
            <a:custGeom>
              <a:avLst/>
              <a:gdLst/>
              <a:ahLst/>
              <a:cxnLst/>
              <a:rect l="l" t="t" r="r" b="b"/>
              <a:pathLst>
                <a:path w="152" h="152" extrusionOk="0">
                  <a:moveTo>
                    <a:pt x="76" y="1"/>
                  </a:moveTo>
                  <a:cubicBezTo>
                    <a:pt x="35" y="1"/>
                    <a:pt x="0" y="35"/>
                    <a:pt x="0" y="77"/>
                  </a:cubicBezTo>
                  <a:cubicBezTo>
                    <a:pt x="0" y="117"/>
                    <a:pt x="35" y="152"/>
                    <a:pt x="76" y="152"/>
                  </a:cubicBezTo>
                  <a:cubicBezTo>
                    <a:pt x="118" y="152"/>
                    <a:pt x="151" y="117"/>
                    <a:pt x="151" y="77"/>
                  </a:cubicBezTo>
                  <a:cubicBezTo>
                    <a:pt x="151" y="35"/>
                    <a:pt x="118" y="1"/>
                    <a:pt x="76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9" name="Google Shape;3109;p11"/>
            <p:cNvSpPr/>
            <p:nvPr/>
          </p:nvSpPr>
          <p:spPr>
            <a:xfrm rot="-3917594">
              <a:off x="7905327" y="3242629"/>
              <a:ext cx="5067" cy="5067"/>
            </a:xfrm>
            <a:custGeom>
              <a:avLst/>
              <a:gdLst/>
              <a:ahLst/>
              <a:cxnLst/>
              <a:rect l="l" t="t" r="r" b="b"/>
              <a:pathLst>
                <a:path w="119" h="119" extrusionOk="0">
                  <a:moveTo>
                    <a:pt x="59" y="1"/>
                  </a:moveTo>
                  <a:cubicBezTo>
                    <a:pt x="26" y="1"/>
                    <a:pt x="0" y="28"/>
                    <a:pt x="0" y="60"/>
                  </a:cubicBezTo>
                  <a:cubicBezTo>
                    <a:pt x="0" y="93"/>
                    <a:pt x="28" y="118"/>
                    <a:pt x="59" y="118"/>
                  </a:cubicBezTo>
                  <a:cubicBezTo>
                    <a:pt x="92" y="118"/>
                    <a:pt x="118" y="93"/>
                    <a:pt x="118" y="60"/>
                  </a:cubicBezTo>
                  <a:cubicBezTo>
                    <a:pt x="118" y="28"/>
                    <a:pt x="92" y="1"/>
                    <a:pt x="59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0" name="Google Shape;3110;p11"/>
            <p:cNvSpPr/>
            <p:nvPr/>
          </p:nvSpPr>
          <p:spPr>
            <a:xfrm rot="-3917594">
              <a:off x="7917786" y="3234935"/>
              <a:ext cx="5067" cy="5110"/>
            </a:xfrm>
            <a:custGeom>
              <a:avLst/>
              <a:gdLst/>
              <a:ahLst/>
              <a:cxnLst/>
              <a:rect l="l" t="t" r="r" b="b"/>
              <a:pathLst>
                <a:path w="119" h="120" extrusionOk="0">
                  <a:moveTo>
                    <a:pt x="59" y="0"/>
                  </a:moveTo>
                  <a:cubicBezTo>
                    <a:pt x="28" y="0"/>
                    <a:pt x="0" y="28"/>
                    <a:pt x="0" y="61"/>
                  </a:cubicBezTo>
                  <a:cubicBezTo>
                    <a:pt x="0" y="92"/>
                    <a:pt x="28" y="119"/>
                    <a:pt x="59" y="119"/>
                  </a:cubicBezTo>
                  <a:cubicBezTo>
                    <a:pt x="91" y="119"/>
                    <a:pt x="118" y="92"/>
                    <a:pt x="118" y="61"/>
                  </a:cubicBezTo>
                  <a:cubicBezTo>
                    <a:pt x="118" y="28"/>
                    <a:pt x="91" y="0"/>
                    <a:pt x="59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1" name="Google Shape;3111;p11"/>
            <p:cNvSpPr/>
            <p:nvPr/>
          </p:nvSpPr>
          <p:spPr>
            <a:xfrm rot="-3917594">
              <a:off x="7921444" y="3233239"/>
              <a:ext cx="5067" cy="5024"/>
            </a:xfrm>
            <a:custGeom>
              <a:avLst/>
              <a:gdLst/>
              <a:ahLst/>
              <a:cxnLst/>
              <a:rect l="l" t="t" r="r" b="b"/>
              <a:pathLst>
                <a:path w="119" h="118" extrusionOk="0">
                  <a:moveTo>
                    <a:pt x="59" y="0"/>
                  </a:moveTo>
                  <a:cubicBezTo>
                    <a:pt x="26" y="1"/>
                    <a:pt x="1" y="27"/>
                    <a:pt x="1" y="59"/>
                  </a:cubicBezTo>
                  <a:cubicBezTo>
                    <a:pt x="1" y="92"/>
                    <a:pt x="28" y="118"/>
                    <a:pt x="59" y="118"/>
                  </a:cubicBezTo>
                  <a:cubicBezTo>
                    <a:pt x="92" y="118"/>
                    <a:pt x="118" y="92"/>
                    <a:pt x="118" y="59"/>
                  </a:cubicBezTo>
                  <a:cubicBezTo>
                    <a:pt x="118" y="27"/>
                    <a:pt x="92" y="0"/>
                    <a:pt x="59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2" name="Google Shape;3112;p11"/>
            <p:cNvSpPr/>
            <p:nvPr/>
          </p:nvSpPr>
          <p:spPr>
            <a:xfrm rot="-3917594">
              <a:off x="7927466" y="3239670"/>
              <a:ext cx="5067" cy="5110"/>
            </a:xfrm>
            <a:custGeom>
              <a:avLst/>
              <a:gdLst/>
              <a:ahLst/>
              <a:cxnLst/>
              <a:rect l="l" t="t" r="r" b="b"/>
              <a:pathLst>
                <a:path w="119" h="120" extrusionOk="0">
                  <a:moveTo>
                    <a:pt x="59" y="0"/>
                  </a:moveTo>
                  <a:cubicBezTo>
                    <a:pt x="28" y="2"/>
                    <a:pt x="1" y="27"/>
                    <a:pt x="1" y="60"/>
                  </a:cubicBezTo>
                  <a:cubicBezTo>
                    <a:pt x="1" y="92"/>
                    <a:pt x="28" y="119"/>
                    <a:pt x="59" y="119"/>
                  </a:cubicBezTo>
                  <a:cubicBezTo>
                    <a:pt x="92" y="119"/>
                    <a:pt x="118" y="92"/>
                    <a:pt x="118" y="60"/>
                  </a:cubicBezTo>
                  <a:cubicBezTo>
                    <a:pt x="118" y="27"/>
                    <a:pt x="92" y="0"/>
                    <a:pt x="59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3" name="Google Shape;3113;p11"/>
            <p:cNvSpPr/>
            <p:nvPr/>
          </p:nvSpPr>
          <p:spPr>
            <a:xfrm rot="-3917594">
              <a:off x="7916080" y="3245337"/>
              <a:ext cx="6259" cy="6344"/>
            </a:xfrm>
            <a:custGeom>
              <a:avLst/>
              <a:gdLst/>
              <a:ahLst/>
              <a:cxnLst/>
              <a:rect l="l" t="t" r="r" b="b"/>
              <a:pathLst>
                <a:path w="147" h="149" extrusionOk="0">
                  <a:moveTo>
                    <a:pt x="74" y="1"/>
                  </a:moveTo>
                  <a:cubicBezTo>
                    <a:pt x="33" y="1"/>
                    <a:pt x="0" y="35"/>
                    <a:pt x="0" y="74"/>
                  </a:cubicBezTo>
                  <a:cubicBezTo>
                    <a:pt x="0" y="114"/>
                    <a:pt x="33" y="149"/>
                    <a:pt x="74" y="149"/>
                  </a:cubicBezTo>
                  <a:cubicBezTo>
                    <a:pt x="112" y="149"/>
                    <a:pt x="147" y="114"/>
                    <a:pt x="147" y="74"/>
                  </a:cubicBezTo>
                  <a:cubicBezTo>
                    <a:pt x="147" y="35"/>
                    <a:pt x="112" y="1"/>
                    <a:pt x="74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4" name="Google Shape;3114;p11"/>
            <p:cNvSpPr/>
            <p:nvPr/>
          </p:nvSpPr>
          <p:spPr>
            <a:xfrm rot="-3917594">
              <a:off x="8042503" y="3460971"/>
              <a:ext cx="5067" cy="5067"/>
            </a:xfrm>
            <a:custGeom>
              <a:avLst/>
              <a:gdLst/>
              <a:ahLst/>
              <a:cxnLst/>
              <a:rect l="l" t="t" r="r" b="b"/>
              <a:pathLst>
                <a:path w="119" h="119" extrusionOk="0">
                  <a:moveTo>
                    <a:pt x="59" y="1"/>
                  </a:moveTo>
                  <a:cubicBezTo>
                    <a:pt x="28" y="1"/>
                    <a:pt x="0" y="28"/>
                    <a:pt x="0" y="60"/>
                  </a:cubicBezTo>
                  <a:cubicBezTo>
                    <a:pt x="0" y="93"/>
                    <a:pt x="28" y="119"/>
                    <a:pt x="59" y="119"/>
                  </a:cubicBezTo>
                  <a:cubicBezTo>
                    <a:pt x="91" y="119"/>
                    <a:pt x="118" y="93"/>
                    <a:pt x="118" y="60"/>
                  </a:cubicBezTo>
                  <a:cubicBezTo>
                    <a:pt x="118" y="28"/>
                    <a:pt x="91" y="1"/>
                    <a:pt x="59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5" name="Google Shape;3115;p11"/>
            <p:cNvSpPr/>
            <p:nvPr/>
          </p:nvSpPr>
          <p:spPr>
            <a:xfrm rot="-3917594">
              <a:off x="8038554" y="3466270"/>
              <a:ext cx="5024" cy="5110"/>
            </a:xfrm>
            <a:custGeom>
              <a:avLst/>
              <a:gdLst/>
              <a:ahLst/>
              <a:cxnLst/>
              <a:rect l="l" t="t" r="r" b="b"/>
              <a:pathLst>
                <a:path w="118" h="120" extrusionOk="0">
                  <a:moveTo>
                    <a:pt x="59" y="1"/>
                  </a:moveTo>
                  <a:cubicBezTo>
                    <a:pt x="26" y="4"/>
                    <a:pt x="0" y="30"/>
                    <a:pt x="0" y="61"/>
                  </a:cubicBezTo>
                  <a:cubicBezTo>
                    <a:pt x="0" y="93"/>
                    <a:pt x="26" y="120"/>
                    <a:pt x="59" y="120"/>
                  </a:cubicBezTo>
                  <a:cubicBezTo>
                    <a:pt x="91" y="120"/>
                    <a:pt x="118" y="93"/>
                    <a:pt x="118" y="61"/>
                  </a:cubicBezTo>
                  <a:cubicBezTo>
                    <a:pt x="118" y="28"/>
                    <a:pt x="91" y="1"/>
                    <a:pt x="59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6" name="Google Shape;3116;p11"/>
            <p:cNvSpPr/>
            <p:nvPr/>
          </p:nvSpPr>
          <p:spPr>
            <a:xfrm rot="-3917594">
              <a:off x="8038848" y="3460822"/>
              <a:ext cx="5110" cy="5067"/>
            </a:xfrm>
            <a:custGeom>
              <a:avLst/>
              <a:gdLst/>
              <a:ahLst/>
              <a:cxnLst/>
              <a:rect l="l" t="t" r="r" b="b"/>
              <a:pathLst>
                <a:path w="120" h="119" extrusionOk="0">
                  <a:moveTo>
                    <a:pt x="61" y="1"/>
                  </a:moveTo>
                  <a:cubicBezTo>
                    <a:pt x="28" y="2"/>
                    <a:pt x="0" y="30"/>
                    <a:pt x="0" y="60"/>
                  </a:cubicBezTo>
                  <a:cubicBezTo>
                    <a:pt x="0" y="93"/>
                    <a:pt x="28" y="119"/>
                    <a:pt x="61" y="119"/>
                  </a:cubicBezTo>
                  <a:cubicBezTo>
                    <a:pt x="92" y="119"/>
                    <a:pt x="120" y="93"/>
                    <a:pt x="120" y="60"/>
                  </a:cubicBezTo>
                  <a:cubicBezTo>
                    <a:pt x="120" y="28"/>
                    <a:pt x="92" y="1"/>
                    <a:pt x="61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7" name="Google Shape;3117;p11"/>
            <p:cNvSpPr/>
            <p:nvPr/>
          </p:nvSpPr>
          <p:spPr>
            <a:xfrm rot="-3917594">
              <a:off x="8032600" y="3460626"/>
              <a:ext cx="6472" cy="6430"/>
            </a:xfrm>
            <a:custGeom>
              <a:avLst/>
              <a:gdLst/>
              <a:ahLst/>
              <a:cxnLst/>
              <a:rect l="l" t="t" r="r" b="b"/>
              <a:pathLst>
                <a:path w="152" h="151" extrusionOk="0">
                  <a:moveTo>
                    <a:pt x="77" y="0"/>
                  </a:moveTo>
                  <a:cubicBezTo>
                    <a:pt x="35" y="0"/>
                    <a:pt x="1" y="33"/>
                    <a:pt x="1" y="75"/>
                  </a:cubicBezTo>
                  <a:cubicBezTo>
                    <a:pt x="1" y="116"/>
                    <a:pt x="35" y="151"/>
                    <a:pt x="77" y="151"/>
                  </a:cubicBezTo>
                  <a:cubicBezTo>
                    <a:pt x="117" y="151"/>
                    <a:pt x="152" y="116"/>
                    <a:pt x="152" y="75"/>
                  </a:cubicBezTo>
                  <a:cubicBezTo>
                    <a:pt x="152" y="33"/>
                    <a:pt x="117" y="0"/>
                    <a:pt x="77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8" name="Google Shape;3118;p11"/>
            <p:cNvSpPr/>
            <p:nvPr/>
          </p:nvSpPr>
          <p:spPr>
            <a:xfrm rot="-3917594">
              <a:off x="8029045" y="3464024"/>
              <a:ext cx="5110" cy="5110"/>
            </a:xfrm>
            <a:custGeom>
              <a:avLst/>
              <a:gdLst/>
              <a:ahLst/>
              <a:cxnLst/>
              <a:rect l="l" t="t" r="r" b="b"/>
              <a:pathLst>
                <a:path w="120" h="120" extrusionOk="0">
                  <a:moveTo>
                    <a:pt x="59" y="1"/>
                  </a:moveTo>
                  <a:cubicBezTo>
                    <a:pt x="27" y="1"/>
                    <a:pt x="0" y="28"/>
                    <a:pt x="0" y="60"/>
                  </a:cubicBezTo>
                  <a:cubicBezTo>
                    <a:pt x="0" y="93"/>
                    <a:pt x="27" y="120"/>
                    <a:pt x="59" y="120"/>
                  </a:cubicBezTo>
                  <a:cubicBezTo>
                    <a:pt x="92" y="120"/>
                    <a:pt x="119" y="93"/>
                    <a:pt x="119" y="60"/>
                  </a:cubicBezTo>
                  <a:cubicBezTo>
                    <a:pt x="119" y="28"/>
                    <a:pt x="92" y="1"/>
                    <a:pt x="59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9" name="Google Shape;3119;p11"/>
            <p:cNvSpPr/>
            <p:nvPr/>
          </p:nvSpPr>
          <p:spPr>
            <a:xfrm rot="-3917594">
              <a:off x="8024567" y="3464341"/>
              <a:ext cx="5152" cy="5110"/>
            </a:xfrm>
            <a:custGeom>
              <a:avLst/>
              <a:gdLst/>
              <a:ahLst/>
              <a:cxnLst/>
              <a:rect l="l" t="t" r="r" b="b"/>
              <a:pathLst>
                <a:path w="121" h="120" extrusionOk="0">
                  <a:moveTo>
                    <a:pt x="61" y="1"/>
                  </a:moveTo>
                  <a:cubicBezTo>
                    <a:pt x="28" y="4"/>
                    <a:pt x="1" y="28"/>
                    <a:pt x="1" y="61"/>
                  </a:cubicBezTo>
                  <a:cubicBezTo>
                    <a:pt x="1" y="93"/>
                    <a:pt x="28" y="120"/>
                    <a:pt x="61" y="120"/>
                  </a:cubicBezTo>
                  <a:cubicBezTo>
                    <a:pt x="93" y="120"/>
                    <a:pt x="120" y="93"/>
                    <a:pt x="120" y="61"/>
                  </a:cubicBezTo>
                  <a:cubicBezTo>
                    <a:pt x="120" y="28"/>
                    <a:pt x="93" y="1"/>
                    <a:pt x="61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0" name="Google Shape;3120;p11"/>
            <p:cNvSpPr/>
            <p:nvPr/>
          </p:nvSpPr>
          <p:spPr>
            <a:xfrm rot="-3917594">
              <a:off x="8033253" y="3454389"/>
              <a:ext cx="5024" cy="5152"/>
            </a:xfrm>
            <a:custGeom>
              <a:avLst/>
              <a:gdLst/>
              <a:ahLst/>
              <a:cxnLst/>
              <a:rect l="l" t="t" r="r" b="b"/>
              <a:pathLst>
                <a:path w="118" h="121" extrusionOk="0">
                  <a:moveTo>
                    <a:pt x="59" y="1"/>
                  </a:moveTo>
                  <a:cubicBezTo>
                    <a:pt x="26" y="4"/>
                    <a:pt x="0" y="28"/>
                    <a:pt x="0" y="61"/>
                  </a:cubicBezTo>
                  <a:cubicBezTo>
                    <a:pt x="0" y="93"/>
                    <a:pt x="26" y="120"/>
                    <a:pt x="59" y="120"/>
                  </a:cubicBezTo>
                  <a:cubicBezTo>
                    <a:pt x="91" y="120"/>
                    <a:pt x="118" y="93"/>
                    <a:pt x="118" y="61"/>
                  </a:cubicBezTo>
                  <a:cubicBezTo>
                    <a:pt x="118" y="28"/>
                    <a:pt x="91" y="1"/>
                    <a:pt x="59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1" name="Google Shape;3121;p11"/>
            <p:cNvSpPr/>
            <p:nvPr/>
          </p:nvSpPr>
          <p:spPr>
            <a:xfrm rot="-3917594">
              <a:off x="8037165" y="3452857"/>
              <a:ext cx="5024" cy="5067"/>
            </a:xfrm>
            <a:custGeom>
              <a:avLst/>
              <a:gdLst/>
              <a:ahLst/>
              <a:cxnLst/>
              <a:rect l="l" t="t" r="r" b="b"/>
              <a:pathLst>
                <a:path w="118" h="119" extrusionOk="0">
                  <a:moveTo>
                    <a:pt x="59" y="1"/>
                  </a:moveTo>
                  <a:cubicBezTo>
                    <a:pt x="24" y="1"/>
                    <a:pt x="0" y="28"/>
                    <a:pt x="0" y="60"/>
                  </a:cubicBezTo>
                  <a:cubicBezTo>
                    <a:pt x="0" y="93"/>
                    <a:pt x="26" y="119"/>
                    <a:pt x="59" y="119"/>
                  </a:cubicBezTo>
                  <a:cubicBezTo>
                    <a:pt x="91" y="119"/>
                    <a:pt x="118" y="93"/>
                    <a:pt x="118" y="60"/>
                  </a:cubicBezTo>
                  <a:cubicBezTo>
                    <a:pt x="118" y="28"/>
                    <a:pt x="91" y="1"/>
                    <a:pt x="59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2" name="Google Shape;3122;p11"/>
            <p:cNvSpPr/>
            <p:nvPr/>
          </p:nvSpPr>
          <p:spPr>
            <a:xfrm rot="-3917594">
              <a:off x="8042497" y="3456455"/>
              <a:ext cx="5110" cy="5067"/>
            </a:xfrm>
            <a:custGeom>
              <a:avLst/>
              <a:gdLst/>
              <a:ahLst/>
              <a:cxnLst/>
              <a:rect l="l" t="t" r="r" b="b"/>
              <a:pathLst>
                <a:path w="120" h="119" extrusionOk="0">
                  <a:moveTo>
                    <a:pt x="60" y="0"/>
                  </a:moveTo>
                  <a:cubicBezTo>
                    <a:pt x="28" y="2"/>
                    <a:pt x="1" y="26"/>
                    <a:pt x="1" y="59"/>
                  </a:cubicBezTo>
                  <a:cubicBezTo>
                    <a:pt x="1" y="91"/>
                    <a:pt x="28" y="118"/>
                    <a:pt x="60" y="118"/>
                  </a:cubicBezTo>
                  <a:cubicBezTo>
                    <a:pt x="93" y="118"/>
                    <a:pt x="120" y="91"/>
                    <a:pt x="120" y="59"/>
                  </a:cubicBezTo>
                  <a:cubicBezTo>
                    <a:pt x="120" y="26"/>
                    <a:pt x="93" y="0"/>
                    <a:pt x="60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3" name="Google Shape;3123;p11"/>
            <p:cNvSpPr/>
            <p:nvPr/>
          </p:nvSpPr>
          <p:spPr>
            <a:xfrm rot="-3917594">
              <a:off x="8029483" y="3455389"/>
              <a:ext cx="6600" cy="6643"/>
            </a:xfrm>
            <a:custGeom>
              <a:avLst/>
              <a:gdLst/>
              <a:ahLst/>
              <a:cxnLst/>
              <a:rect l="l" t="t" r="r" b="b"/>
              <a:pathLst>
                <a:path w="155" h="156" extrusionOk="0">
                  <a:moveTo>
                    <a:pt x="77" y="0"/>
                  </a:moveTo>
                  <a:cubicBezTo>
                    <a:pt x="36" y="0"/>
                    <a:pt x="0" y="36"/>
                    <a:pt x="0" y="78"/>
                  </a:cubicBezTo>
                  <a:cubicBezTo>
                    <a:pt x="0" y="120"/>
                    <a:pt x="36" y="155"/>
                    <a:pt x="77" y="155"/>
                  </a:cubicBezTo>
                  <a:cubicBezTo>
                    <a:pt x="118" y="155"/>
                    <a:pt x="154" y="120"/>
                    <a:pt x="154" y="78"/>
                  </a:cubicBezTo>
                  <a:cubicBezTo>
                    <a:pt x="154" y="36"/>
                    <a:pt x="118" y="0"/>
                    <a:pt x="77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4" name="Google Shape;3124;p11"/>
            <p:cNvSpPr/>
            <p:nvPr/>
          </p:nvSpPr>
          <p:spPr>
            <a:xfrm rot="-3917594">
              <a:off x="8104784" y="3483438"/>
              <a:ext cx="5237" cy="5237"/>
            </a:xfrm>
            <a:custGeom>
              <a:avLst/>
              <a:gdLst/>
              <a:ahLst/>
              <a:cxnLst/>
              <a:rect l="l" t="t" r="r" b="b"/>
              <a:pathLst>
                <a:path w="123" h="123" extrusionOk="0">
                  <a:moveTo>
                    <a:pt x="61" y="1"/>
                  </a:moveTo>
                  <a:cubicBezTo>
                    <a:pt x="29" y="1"/>
                    <a:pt x="1" y="26"/>
                    <a:pt x="1" y="61"/>
                  </a:cubicBezTo>
                  <a:cubicBezTo>
                    <a:pt x="1" y="95"/>
                    <a:pt x="29" y="123"/>
                    <a:pt x="61" y="123"/>
                  </a:cubicBezTo>
                  <a:cubicBezTo>
                    <a:pt x="95" y="123"/>
                    <a:pt x="123" y="94"/>
                    <a:pt x="123" y="61"/>
                  </a:cubicBezTo>
                  <a:cubicBezTo>
                    <a:pt x="123" y="26"/>
                    <a:pt x="94" y="1"/>
                    <a:pt x="61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5" name="Google Shape;3125;p11"/>
            <p:cNvSpPr/>
            <p:nvPr/>
          </p:nvSpPr>
          <p:spPr>
            <a:xfrm rot="-3917594">
              <a:off x="8099227" y="3481698"/>
              <a:ext cx="5067" cy="5024"/>
            </a:xfrm>
            <a:custGeom>
              <a:avLst/>
              <a:gdLst/>
              <a:ahLst/>
              <a:cxnLst/>
              <a:rect l="l" t="t" r="r" b="b"/>
              <a:pathLst>
                <a:path w="119" h="118" extrusionOk="0">
                  <a:moveTo>
                    <a:pt x="59" y="0"/>
                  </a:moveTo>
                  <a:cubicBezTo>
                    <a:pt x="28" y="0"/>
                    <a:pt x="0" y="26"/>
                    <a:pt x="0" y="59"/>
                  </a:cubicBezTo>
                  <a:cubicBezTo>
                    <a:pt x="0" y="91"/>
                    <a:pt x="28" y="118"/>
                    <a:pt x="59" y="118"/>
                  </a:cubicBezTo>
                  <a:cubicBezTo>
                    <a:pt x="91" y="118"/>
                    <a:pt x="118" y="91"/>
                    <a:pt x="118" y="59"/>
                  </a:cubicBezTo>
                  <a:cubicBezTo>
                    <a:pt x="118" y="26"/>
                    <a:pt x="91" y="0"/>
                    <a:pt x="59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6" name="Google Shape;3126;p11"/>
            <p:cNvSpPr/>
            <p:nvPr/>
          </p:nvSpPr>
          <p:spPr>
            <a:xfrm rot="-3917594">
              <a:off x="8102806" y="3477037"/>
              <a:ext cx="6472" cy="6430"/>
            </a:xfrm>
            <a:custGeom>
              <a:avLst/>
              <a:gdLst/>
              <a:ahLst/>
              <a:cxnLst/>
              <a:rect l="l" t="t" r="r" b="b"/>
              <a:pathLst>
                <a:path w="152" h="151" extrusionOk="0">
                  <a:moveTo>
                    <a:pt x="77" y="0"/>
                  </a:moveTo>
                  <a:cubicBezTo>
                    <a:pt x="35" y="0"/>
                    <a:pt x="1" y="36"/>
                    <a:pt x="1" y="75"/>
                  </a:cubicBezTo>
                  <a:cubicBezTo>
                    <a:pt x="1" y="115"/>
                    <a:pt x="35" y="151"/>
                    <a:pt x="77" y="151"/>
                  </a:cubicBezTo>
                  <a:cubicBezTo>
                    <a:pt x="119" y="151"/>
                    <a:pt x="152" y="116"/>
                    <a:pt x="152" y="75"/>
                  </a:cubicBezTo>
                  <a:cubicBezTo>
                    <a:pt x="152" y="36"/>
                    <a:pt x="119" y="0"/>
                    <a:pt x="77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7" name="Google Shape;3127;p11"/>
            <p:cNvSpPr/>
            <p:nvPr/>
          </p:nvSpPr>
          <p:spPr>
            <a:xfrm rot="-3917594">
              <a:off x="8104809" y="3483671"/>
              <a:ext cx="5024" cy="5024"/>
            </a:xfrm>
            <a:custGeom>
              <a:avLst/>
              <a:gdLst/>
              <a:ahLst/>
              <a:cxnLst/>
              <a:rect l="l" t="t" r="r" b="b"/>
              <a:pathLst>
                <a:path w="118" h="118" extrusionOk="0">
                  <a:moveTo>
                    <a:pt x="59" y="0"/>
                  </a:moveTo>
                  <a:cubicBezTo>
                    <a:pt x="26" y="0"/>
                    <a:pt x="0" y="27"/>
                    <a:pt x="0" y="59"/>
                  </a:cubicBezTo>
                  <a:cubicBezTo>
                    <a:pt x="0" y="92"/>
                    <a:pt x="26" y="118"/>
                    <a:pt x="59" y="118"/>
                  </a:cubicBezTo>
                  <a:cubicBezTo>
                    <a:pt x="91" y="118"/>
                    <a:pt x="118" y="92"/>
                    <a:pt x="118" y="59"/>
                  </a:cubicBezTo>
                  <a:cubicBezTo>
                    <a:pt x="118" y="27"/>
                    <a:pt x="91" y="0"/>
                    <a:pt x="59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8" name="Google Shape;3128;p11"/>
            <p:cNvSpPr/>
            <p:nvPr/>
          </p:nvSpPr>
          <p:spPr>
            <a:xfrm rot="-3917594">
              <a:off x="8103572" y="3487025"/>
              <a:ext cx="5067" cy="5024"/>
            </a:xfrm>
            <a:custGeom>
              <a:avLst/>
              <a:gdLst/>
              <a:ahLst/>
              <a:cxnLst/>
              <a:rect l="l" t="t" r="r" b="b"/>
              <a:pathLst>
                <a:path w="119" h="118" extrusionOk="0">
                  <a:moveTo>
                    <a:pt x="60" y="0"/>
                  </a:moveTo>
                  <a:cubicBezTo>
                    <a:pt x="28" y="0"/>
                    <a:pt x="1" y="27"/>
                    <a:pt x="1" y="59"/>
                  </a:cubicBezTo>
                  <a:cubicBezTo>
                    <a:pt x="1" y="92"/>
                    <a:pt x="28" y="118"/>
                    <a:pt x="60" y="118"/>
                  </a:cubicBezTo>
                  <a:cubicBezTo>
                    <a:pt x="93" y="118"/>
                    <a:pt x="119" y="92"/>
                    <a:pt x="119" y="59"/>
                  </a:cubicBezTo>
                  <a:cubicBezTo>
                    <a:pt x="119" y="26"/>
                    <a:pt x="93" y="0"/>
                    <a:pt x="60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9" name="Google Shape;3129;p11"/>
            <p:cNvSpPr/>
            <p:nvPr/>
          </p:nvSpPr>
          <p:spPr>
            <a:xfrm rot="-3917594">
              <a:off x="8111856" y="3482191"/>
              <a:ext cx="5067" cy="5067"/>
            </a:xfrm>
            <a:custGeom>
              <a:avLst/>
              <a:gdLst/>
              <a:ahLst/>
              <a:cxnLst/>
              <a:rect l="l" t="t" r="r" b="b"/>
              <a:pathLst>
                <a:path w="119" h="119" extrusionOk="0">
                  <a:moveTo>
                    <a:pt x="60" y="0"/>
                  </a:moveTo>
                  <a:cubicBezTo>
                    <a:pt x="27" y="0"/>
                    <a:pt x="1" y="28"/>
                    <a:pt x="1" y="59"/>
                  </a:cubicBezTo>
                  <a:cubicBezTo>
                    <a:pt x="1" y="92"/>
                    <a:pt x="27" y="118"/>
                    <a:pt x="60" y="118"/>
                  </a:cubicBezTo>
                  <a:cubicBezTo>
                    <a:pt x="91" y="118"/>
                    <a:pt x="119" y="92"/>
                    <a:pt x="119" y="59"/>
                  </a:cubicBezTo>
                  <a:cubicBezTo>
                    <a:pt x="119" y="28"/>
                    <a:pt x="91" y="0"/>
                    <a:pt x="60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0" name="Google Shape;3130;p11"/>
            <p:cNvSpPr/>
            <p:nvPr/>
          </p:nvSpPr>
          <p:spPr>
            <a:xfrm rot="-3917594">
              <a:off x="8109692" y="3477232"/>
              <a:ext cx="5961" cy="6046"/>
            </a:xfrm>
            <a:custGeom>
              <a:avLst/>
              <a:gdLst/>
              <a:ahLst/>
              <a:cxnLst/>
              <a:rect l="l" t="t" r="r" b="b"/>
              <a:pathLst>
                <a:path w="140" h="142" extrusionOk="0">
                  <a:moveTo>
                    <a:pt x="71" y="1"/>
                  </a:moveTo>
                  <a:cubicBezTo>
                    <a:pt x="32" y="1"/>
                    <a:pt x="0" y="34"/>
                    <a:pt x="0" y="71"/>
                  </a:cubicBezTo>
                  <a:cubicBezTo>
                    <a:pt x="0" y="108"/>
                    <a:pt x="30" y="141"/>
                    <a:pt x="71" y="141"/>
                  </a:cubicBezTo>
                  <a:cubicBezTo>
                    <a:pt x="108" y="141"/>
                    <a:pt x="140" y="110"/>
                    <a:pt x="140" y="71"/>
                  </a:cubicBezTo>
                  <a:cubicBezTo>
                    <a:pt x="140" y="34"/>
                    <a:pt x="109" y="1"/>
                    <a:pt x="71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1" name="Google Shape;3131;p11"/>
            <p:cNvSpPr/>
            <p:nvPr/>
          </p:nvSpPr>
          <p:spPr>
            <a:xfrm rot="-3917594">
              <a:off x="8108346" y="3474437"/>
              <a:ext cx="5067" cy="5067"/>
            </a:xfrm>
            <a:custGeom>
              <a:avLst/>
              <a:gdLst/>
              <a:ahLst/>
              <a:cxnLst/>
              <a:rect l="l" t="t" r="r" b="b"/>
              <a:pathLst>
                <a:path w="119" h="119" extrusionOk="0">
                  <a:moveTo>
                    <a:pt x="59" y="1"/>
                  </a:moveTo>
                  <a:cubicBezTo>
                    <a:pt x="28" y="1"/>
                    <a:pt x="0" y="28"/>
                    <a:pt x="0" y="60"/>
                  </a:cubicBezTo>
                  <a:cubicBezTo>
                    <a:pt x="0" y="93"/>
                    <a:pt x="28" y="118"/>
                    <a:pt x="59" y="118"/>
                  </a:cubicBezTo>
                  <a:cubicBezTo>
                    <a:pt x="91" y="118"/>
                    <a:pt x="118" y="93"/>
                    <a:pt x="118" y="60"/>
                  </a:cubicBezTo>
                  <a:cubicBezTo>
                    <a:pt x="118" y="28"/>
                    <a:pt x="91" y="1"/>
                    <a:pt x="59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2" name="Google Shape;3132;p11"/>
            <p:cNvSpPr/>
            <p:nvPr/>
          </p:nvSpPr>
          <p:spPr>
            <a:xfrm rot="-3917594">
              <a:off x="8115184" y="3472614"/>
              <a:ext cx="5067" cy="5067"/>
            </a:xfrm>
            <a:custGeom>
              <a:avLst/>
              <a:gdLst/>
              <a:ahLst/>
              <a:cxnLst/>
              <a:rect l="l" t="t" r="r" b="b"/>
              <a:pathLst>
                <a:path w="119" h="119" extrusionOk="0">
                  <a:moveTo>
                    <a:pt x="60" y="0"/>
                  </a:moveTo>
                  <a:cubicBezTo>
                    <a:pt x="25" y="2"/>
                    <a:pt x="1" y="26"/>
                    <a:pt x="1" y="59"/>
                  </a:cubicBezTo>
                  <a:cubicBezTo>
                    <a:pt x="1" y="91"/>
                    <a:pt x="27" y="118"/>
                    <a:pt x="60" y="118"/>
                  </a:cubicBezTo>
                  <a:cubicBezTo>
                    <a:pt x="91" y="118"/>
                    <a:pt x="119" y="91"/>
                    <a:pt x="119" y="59"/>
                  </a:cubicBezTo>
                  <a:cubicBezTo>
                    <a:pt x="119" y="26"/>
                    <a:pt x="91" y="0"/>
                    <a:pt x="60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3" name="Google Shape;3133;p11"/>
            <p:cNvSpPr/>
            <p:nvPr/>
          </p:nvSpPr>
          <p:spPr>
            <a:xfrm rot="-3917594">
              <a:off x="8108971" y="3482638"/>
              <a:ext cx="7792" cy="7835"/>
            </a:xfrm>
            <a:custGeom>
              <a:avLst/>
              <a:gdLst/>
              <a:ahLst/>
              <a:cxnLst/>
              <a:rect l="l" t="t" r="r" b="b"/>
              <a:pathLst>
                <a:path w="183" h="184" extrusionOk="0">
                  <a:moveTo>
                    <a:pt x="91" y="0"/>
                  </a:moveTo>
                  <a:cubicBezTo>
                    <a:pt x="41" y="0"/>
                    <a:pt x="1" y="42"/>
                    <a:pt x="1" y="92"/>
                  </a:cubicBezTo>
                  <a:cubicBezTo>
                    <a:pt x="1" y="142"/>
                    <a:pt x="41" y="184"/>
                    <a:pt x="91" y="184"/>
                  </a:cubicBezTo>
                  <a:cubicBezTo>
                    <a:pt x="141" y="184"/>
                    <a:pt x="183" y="142"/>
                    <a:pt x="183" y="92"/>
                  </a:cubicBezTo>
                  <a:cubicBezTo>
                    <a:pt x="183" y="42"/>
                    <a:pt x="141" y="0"/>
                    <a:pt x="91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4" name="Google Shape;3134;p11"/>
            <p:cNvSpPr/>
            <p:nvPr/>
          </p:nvSpPr>
          <p:spPr>
            <a:xfrm rot="-3917594">
              <a:off x="8115417" y="3482121"/>
              <a:ext cx="5067" cy="5110"/>
            </a:xfrm>
            <a:custGeom>
              <a:avLst/>
              <a:gdLst/>
              <a:ahLst/>
              <a:cxnLst/>
              <a:rect l="l" t="t" r="r" b="b"/>
              <a:pathLst>
                <a:path w="119" h="120" extrusionOk="0">
                  <a:moveTo>
                    <a:pt x="60" y="0"/>
                  </a:moveTo>
                  <a:cubicBezTo>
                    <a:pt x="25" y="0"/>
                    <a:pt x="1" y="27"/>
                    <a:pt x="1" y="60"/>
                  </a:cubicBezTo>
                  <a:cubicBezTo>
                    <a:pt x="1" y="92"/>
                    <a:pt x="27" y="119"/>
                    <a:pt x="60" y="119"/>
                  </a:cubicBezTo>
                  <a:cubicBezTo>
                    <a:pt x="91" y="119"/>
                    <a:pt x="118" y="92"/>
                    <a:pt x="118" y="60"/>
                  </a:cubicBezTo>
                  <a:cubicBezTo>
                    <a:pt x="118" y="27"/>
                    <a:pt x="91" y="0"/>
                    <a:pt x="60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5" name="Google Shape;3135;p11"/>
            <p:cNvSpPr/>
            <p:nvPr/>
          </p:nvSpPr>
          <p:spPr>
            <a:xfrm rot="-3917594">
              <a:off x="8120078" y="3477797"/>
              <a:ext cx="5067" cy="5110"/>
            </a:xfrm>
            <a:custGeom>
              <a:avLst/>
              <a:gdLst/>
              <a:ahLst/>
              <a:cxnLst/>
              <a:rect l="l" t="t" r="r" b="b"/>
              <a:pathLst>
                <a:path w="119" h="120" extrusionOk="0">
                  <a:moveTo>
                    <a:pt x="59" y="1"/>
                  </a:moveTo>
                  <a:cubicBezTo>
                    <a:pt x="28" y="1"/>
                    <a:pt x="1" y="28"/>
                    <a:pt x="1" y="61"/>
                  </a:cubicBezTo>
                  <a:cubicBezTo>
                    <a:pt x="1" y="93"/>
                    <a:pt x="28" y="120"/>
                    <a:pt x="59" y="120"/>
                  </a:cubicBezTo>
                  <a:cubicBezTo>
                    <a:pt x="91" y="120"/>
                    <a:pt x="118" y="93"/>
                    <a:pt x="118" y="61"/>
                  </a:cubicBezTo>
                  <a:cubicBezTo>
                    <a:pt x="118" y="28"/>
                    <a:pt x="91" y="1"/>
                    <a:pt x="59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6" name="Google Shape;3136;p11"/>
            <p:cNvSpPr/>
            <p:nvPr/>
          </p:nvSpPr>
          <p:spPr>
            <a:xfrm rot="-3917594">
              <a:off x="8119138" y="3473744"/>
              <a:ext cx="5024" cy="5067"/>
            </a:xfrm>
            <a:custGeom>
              <a:avLst/>
              <a:gdLst/>
              <a:ahLst/>
              <a:cxnLst/>
              <a:rect l="l" t="t" r="r" b="b"/>
              <a:pathLst>
                <a:path w="118" h="119" extrusionOk="0">
                  <a:moveTo>
                    <a:pt x="59" y="0"/>
                  </a:moveTo>
                  <a:cubicBezTo>
                    <a:pt x="26" y="0"/>
                    <a:pt x="0" y="28"/>
                    <a:pt x="0" y="59"/>
                  </a:cubicBezTo>
                  <a:cubicBezTo>
                    <a:pt x="0" y="92"/>
                    <a:pt x="26" y="118"/>
                    <a:pt x="59" y="118"/>
                  </a:cubicBezTo>
                  <a:cubicBezTo>
                    <a:pt x="91" y="118"/>
                    <a:pt x="118" y="92"/>
                    <a:pt x="118" y="59"/>
                  </a:cubicBezTo>
                  <a:cubicBezTo>
                    <a:pt x="118" y="28"/>
                    <a:pt x="91" y="0"/>
                    <a:pt x="59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7" name="Google Shape;3137;p11"/>
            <p:cNvSpPr/>
            <p:nvPr/>
          </p:nvSpPr>
          <p:spPr>
            <a:xfrm rot="-3917594">
              <a:off x="8489338" y="3022462"/>
              <a:ext cx="8899" cy="8899"/>
            </a:xfrm>
            <a:custGeom>
              <a:avLst/>
              <a:gdLst/>
              <a:ahLst/>
              <a:cxnLst/>
              <a:rect l="l" t="t" r="r" b="b"/>
              <a:pathLst>
                <a:path w="209" h="209" extrusionOk="0">
                  <a:moveTo>
                    <a:pt x="105" y="1"/>
                  </a:moveTo>
                  <a:cubicBezTo>
                    <a:pt x="49" y="1"/>
                    <a:pt x="0" y="50"/>
                    <a:pt x="0" y="106"/>
                  </a:cubicBezTo>
                  <a:cubicBezTo>
                    <a:pt x="0" y="163"/>
                    <a:pt x="49" y="209"/>
                    <a:pt x="105" y="209"/>
                  </a:cubicBezTo>
                  <a:cubicBezTo>
                    <a:pt x="163" y="209"/>
                    <a:pt x="209" y="160"/>
                    <a:pt x="209" y="106"/>
                  </a:cubicBezTo>
                  <a:cubicBezTo>
                    <a:pt x="209" y="48"/>
                    <a:pt x="160" y="1"/>
                    <a:pt x="105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8" name="Google Shape;3138;p11"/>
            <p:cNvSpPr/>
            <p:nvPr/>
          </p:nvSpPr>
          <p:spPr>
            <a:xfrm rot="-3917594">
              <a:off x="8500410" y="3026120"/>
              <a:ext cx="5024" cy="5067"/>
            </a:xfrm>
            <a:custGeom>
              <a:avLst/>
              <a:gdLst/>
              <a:ahLst/>
              <a:cxnLst/>
              <a:rect l="l" t="t" r="r" b="b"/>
              <a:pathLst>
                <a:path w="118" h="119" extrusionOk="0">
                  <a:moveTo>
                    <a:pt x="59" y="1"/>
                  </a:moveTo>
                  <a:cubicBezTo>
                    <a:pt x="26" y="1"/>
                    <a:pt x="0" y="28"/>
                    <a:pt x="0" y="60"/>
                  </a:cubicBezTo>
                  <a:cubicBezTo>
                    <a:pt x="0" y="93"/>
                    <a:pt x="26" y="119"/>
                    <a:pt x="59" y="119"/>
                  </a:cubicBezTo>
                  <a:cubicBezTo>
                    <a:pt x="91" y="119"/>
                    <a:pt x="118" y="93"/>
                    <a:pt x="118" y="60"/>
                  </a:cubicBezTo>
                  <a:cubicBezTo>
                    <a:pt x="118" y="28"/>
                    <a:pt x="91" y="1"/>
                    <a:pt x="59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9" name="Google Shape;3139;p11"/>
            <p:cNvSpPr/>
            <p:nvPr/>
          </p:nvSpPr>
          <p:spPr>
            <a:xfrm rot="-3917594">
              <a:off x="8504432" y="3021955"/>
              <a:ext cx="5152" cy="5110"/>
            </a:xfrm>
            <a:custGeom>
              <a:avLst/>
              <a:gdLst/>
              <a:ahLst/>
              <a:cxnLst/>
              <a:rect l="l" t="t" r="r" b="b"/>
              <a:pathLst>
                <a:path w="121" h="120" extrusionOk="0">
                  <a:moveTo>
                    <a:pt x="61" y="1"/>
                  </a:moveTo>
                  <a:cubicBezTo>
                    <a:pt x="27" y="1"/>
                    <a:pt x="1" y="28"/>
                    <a:pt x="1" y="61"/>
                  </a:cubicBezTo>
                  <a:cubicBezTo>
                    <a:pt x="1" y="93"/>
                    <a:pt x="28" y="120"/>
                    <a:pt x="61" y="120"/>
                  </a:cubicBezTo>
                  <a:cubicBezTo>
                    <a:pt x="93" y="120"/>
                    <a:pt x="120" y="93"/>
                    <a:pt x="120" y="61"/>
                  </a:cubicBezTo>
                  <a:cubicBezTo>
                    <a:pt x="120" y="28"/>
                    <a:pt x="93" y="1"/>
                    <a:pt x="61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0" name="Google Shape;3140;p11"/>
            <p:cNvSpPr/>
            <p:nvPr/>
          </p:nvSpPr>
          <p:spPr>
            <a:xfrm rot="-3917594">
              <a:off x="8491637" y="3018181"/>
              <a:ext cx="5237" cy="5237"/>
            </a:xfrm>
            <a:custGeom>
              <a:avLst/>
              <a:gdLst/>
              <a:ahLst/>
              <a:cxnLst/>
              <a:rect l="l" t="t" r="r" b="b"/>
              <a:pathLst>
                <a:path w="123" h="123" extrusionOk="0">
                  <a:moveTo>
                    <a:pt x="61" y="1"/>
                  </a:moveTo>
                  <a:cubicBezTo>
                    <a:pt x="29" y="1"/>
                    <a:pt x="0" y="28"/>
                    <a:pt x="0" y="62"/>
                  </a:cubicBezTo>
                  <a:cubicBezTo>
                    <a:pt x="0" y="95"/>
                    <a:pt x="29" y="123"/>
                    <a:pt x="61" y="123"/>
                  </a:cubicBezTo>
                  <a:cubicBezTo>
                    <a:pt x="95" y="123"/>
                    <a:pt x="123" y="94"/>
                    <a:pt x="123" y="62"/>
                  </a:cubicBezTo>
                  <a:cubicBezTo>
                    <a:pt x="123" y="28"/>
                    <a:pt x="94" y="1"/>
                    <a:pt x="61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1" name="Google Shape;3141;p11"/>
            <p:cNvSpPr/>
            <p:nvPr/>
          </p:nvSpPr>
          <p:spPr>
            <a:xfrm rot="-3917594">
              <a:off x="8497278" y="3012739"/>
              <a:ext cx="5067" cy="5110"/>
            </a:xfrm>
            <a:custGeom>
              <a:avLst/>
              <a:gdLst/>
              <a:ahLst/>
              <a:cxnLst/>
              <a:rect l="l" t="t" r="r" b="b"/>
              <a:pathLst>
                <a:path w="119" h="120" extrusionOk="0">
                  <a:moveTo>
                    <a:pt x="59" y="1"/>
                  </a:moveTo>
                  <a:cubicBezTo>
                    <a:pt x="28" y="1"/>
                    <a:pt x="0" y="28"/>
                    <a:pt x="0" y="61"/>
                  </a:cubicBezTo>
                  <a:cubicBezTo>
                    <a:pt x="0" y="93"/>
                    <a:pt x="28" y="120"/>
                    <a:pt x="59" y="120"/>
                  </a:cubicBezTo>
                  <a:cubicBezTo>
                    <a:pt x="92" y="120"/>
                    <a:pt x="118" y="93"/>
                    <a:pt x="118" y="61"/>
                  </a:cubicBezTo>
                  <a:cubicBezTo>
                    <a:pt x="118" y="28"/>
                    <a:pt x="92" y="1"/>
                    <a:pt x="59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2" name="Google Shape;3142;p11"/>
            <p:cNvSpPr/>
            <p:nvPr/>
          </p:nvSpPr>
          <p:spPr>
            <a:xfrm rot="-3917594">
              <a:off x="8506666" y="3019997"/>
              <a:ext cx="5110" cy="5110"/>
            </a:xfrm>
            <a:custGeom>
              <a:avLst/>
              <a:gdLst/>
              <a:ahLst/>
              <a:cxnLst/>
              <a:rect l="l" t="t" r="r" b="b"/>
              <a:pathLst>
                <a:path w="120" h="120" extrusionOk="0">
                  <a:moveTo>
                    <a:pt x="59" y="0"/>
                  </a:moveTo>
                  <a:cubicBezTo>
                    <a:pt x="27" y="2"/>
                    <a:pt x="0" y="29"/>
                    <a:pt x="0" y="59"/>
                  </a:cubicBezTo>
                  <a:cubicBezTo>
                    <a:pt x="0" y="92"/>
                    <a:pt x="27" y="119"/>
                    <a:pt x="59" y="119"/>
                  </a:cubicBezTo>
                  <a:cubicBezTo>
                    <a:pt x="92" y="119"/>
                    <a:pt x="119" y="92"/>
                    <a:pt x="119" y="59"/>
                  </a:cubicBezTo>
                  <a:cubicBezTo>
                    <a:pt x="119" y="27"/>
                    <a:pt x="92" y="0"/>
                    <a:pt x="59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3" name="Google Shape;3143;p11"/>
            <p:cNvSpPr/>
            <p:nvPr/>
          </p:nvSpPr>
          <p:spPr>
            <a:xfrm rot="-3917594">
              <a:off x="8499811" y="3014070"/>
              <a:ext cx="5748" cy="5748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67" y="1"/>
                  </a:moveTo>
                  <a:cubicBezTo>
                    <a:pt x="31" y="1"/>
                    <a:pt x="1" y="31"/>
                    <a:pt x="1" y="67"/>
                  </a:cubicBezTo>
                  <a:cubicBezTo>
                    <a:pt x="1" y="103"/>
                    <a:pt x="31" y="135"/>
                    <a:pt x="67" y="135"/>
                  </a:cubicBezTo>
                  <a:cubicBezTo>
                    <a:pt x="103" y="135"/>
                    <a:pt x="134" y="103"/>
                    <a:pt x="134" y="67"/>
                  </a:cubicBezTo>
                  <a:cubicBezTo>
                    <a:pt x="134" y="31"/>
                    <a:pt x="103" y="1"/>
                    <a:pt x="67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4" name="Google Shape;3144;p11"/>
            <p:cNvSpPr/>
            <p:nvPr/>
          </p:nvSpPr>
          <p:spPr>
            <a:xfrm rot="-3917594">
              <a:off x="8492500" y="3013295"/>
              <a:ext cx="5195" cy="5237"/>
            </a:xfrm>
            <a:custGeom>
              <a:avLst/>
              <a:gdLst/>
              <a:ahLst/>
              <a:cxnLst/>
              <a:rect l="l" t="t" r="r" b="b"/>
              <a:pathLst>
                <a:path w="122" h="123" extrusionOk="0">
                  <a:moveTo>
                    <a:pt x="61" y="0"/>
                  </a:moveTo>
                  <a:cubicBezTo>
                    <a:pt x="30" y="0"/>
                    <a:pt x="1" y="28"/>
                    <a:pt x="1" y="61"/>
                  </a:cubicBezTo>
                  <a:cubicBezTo>
                    <a:pt x="1" y="95"/>
                    <a:pt x="30" y="122"/>
                    <a:pt x="61" y="122"/>
                  </a:cubicBezTo>
                  <a:cubicBezTo>
                    <a:pt x="93" y="122"/>
                    <a:pt x="122" y="94"/>
                    <a:pt x="122" y="61"/>
                  </a:cubicBezTo>
                  <a:cubicBezTo>
                    <a:pt x="122" y="28"/>
                    <a:pt x="93" y="0"/>
                    <a:pt x="61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5" name="Google Shape;3145;p11"/>
            <p:cNvSpPr/>
            <p:nvPr/>
          </p:nvSpPr>
          <p:spPr>
            <a:xfrm rot="-3917594">
              <a:off x="8496803" y="3018051"/>
              <a:ext cx="5067" cy="5110"/>
            </a:xfrm>
            <a:custGeom>
              <a:avLst/>
              <a:gdLst/>
              <a:ahLst/>
              <a:cxnLst/>
              <a:rect l="l" t="t" r="r" b="b"/>
              <a:pathLst>
                <a:path w="119" h="120" extrusionOk="0">
                  <a:moveTo>
                    <a:pt x="59" y="0"/>
                  </a:moveTo>
                  <a:cubicBezTo>
                    <a:pt x="25" y="2"/>
                    <a:pt x="0" y="28"/>
                    <a:pt x="0" y="59"/>
                  </a:cubicBezTo>
                  <a:cubicBezTo>
                    <a:pt x="0" y="92"/>
                    <a:pt x="26" y="119"/>
                    <a:pt x="59" y="119"/>
                  </a:cubicBezTo>
                  <a:cubicBezTo>
                    <a:pt x="91" y="119"/>
                    <a:pt x="118" y="92"/>
                    <a:pt x="118" y="59"/>
                  </a:cubicBezTo>
                  <a:cubicBezTo>
                    <a:pt x="118" y="28"/>
                    <a:pt x="91" y="0"/>
                    <a:pt x="59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6" name="Google Shape;3146;p11"/>
            <p:cNvSpPr/>
            <p:nvPr/>
          </p:nvSpPr>
          <p:spPr>
            <a:xfrm rot="-3917594">
              <a:off x="8499816" y="3014269"/>
              <a:ext cx="5024" cy="5067"/>
            </a:xfrm>
            <a:custGeom>
              <a:avLst/>
              <a:gdLst/>
              <a:ahLst/>
              <a:cxnLst/>
              <a:rect l="l" t="t" r="r" b="b"/>
              <a:pathLst>
                <a:path w="118" h="119" extrusionOk="0">
                  <a:moveTo>
                    <a:pt x="59" y="1"/>
                  </a:moveTo>
                  <a:cubicBezTo>
                    <a:pt x="27" y="1"/>
                    <a:pt x="0" y="28"/>
                    <a:pt x="0" y="59"/>
                  </a:cubicBezTo>
                  <a:cubicBezTo>
                    <a:pt x="0" y="92"/>
                    <a:pt x="27" y="118"/>
                    <a:pt x="59" y="118"/>
                  </a:cubicBezTo>
                  <a:cubicBezTo>
                    <a:pt x="92" y="118"/>
                    <a:pt x="118" y="92"/>
                    <a:pt x="118" y="59"/>
                  </a:cubicBezTo>
                  <a:cubicBezTo>
                    <a:pt x="118" y="28"/>
                    <a:pt x="92" y="1"/>
                    <a:pt x="59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7" name="Google Shape;3147;p11"/>
            <p:cNvSpPr/>
            <p:nvPr/>
          </p:nvSpPr>
          <p:spPr>
            <a:xfrm rot="-3917594">
              <a:off x="8503217" y="3005648"/>
              <a:ext cx="5152" cy="5110"/>
            </a:xfrm>
            <a:custGeom>
              <a:avLst/>
              <a:gdLst/>
              <a:ahLst/>
              <a:cxnLst/>
              <a:rect l="l" t="t" r="r" b="b"/>
              <a:pathLst>
                <a:path w="121" h="120" extrusionOk="0">
                  <a:moveTo>
                    <a:pt x="60" y="0"/>
                  </a:moveTo>
                  <a:cubicBezTo>
                    <a:pt x="28" y="0"/>
                    <a:pt x="1" y="27"/>
                    <a:pt x="1" y="60"/>
                  </a:cubicBezTo>
                  <a:cubicBezTo>
                    <a:pt x="1" y="92"/>
                    <a:pt x="28" y="119"/>
                    <a:pt x="60" y="119"/>
                  </a:cubicBezTo>
                  <a:cubicBezTo>
                    <a:pt x="93" y="119"/>
                    <a:pt x="120" y="92"/>
                    <a:pt x="120" y="60"/>
                  </a:cubicBezTo>
                  <a:cubicBezTo>
                    <a:pt x="120" y="27"/>
                    <a:pt x="93" y="0"/>
                    <a:pt x="60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8" name="Google Shape;3148;p11"/>
            <p:cNvSpPr/>
            <p:nvPr/>
          </p:nvSpPr>
          <p:spPr>
            <a:xfrm rot="-3917594">
              <a:off x="8500399" y="2940093"/>
              <a:ext cx="7579" cy="7494"/>
            </a:xfrm>
            <a:custGeom>
              <a:avLst/>
              <a:gdLst/>
              <a:ahLst/>
              <a:cxnLst/>
              <a:rect l="l" t="t" r="r" b="b"/>
              <a:pathLst>
                <a:path w="178" h="176" extrusionOk="0">
                  <a:moveTo>
                    <a:pt x="90" y="0"/>
                  </a:moveTo>
                  <a:cubicBezTo>
                    <a:pt x="42" y="0"/>
                    <a:pt x="1" y="39"/>
                    <a:pt x="1" y="88"/>
                  </a:cubicBezTo>
                  <a:cubicBezTo>
                    <a:pt x="1" y="137"/>
                    <a:pt x="41" y="176"/>
                    <a:pt x="90" y="176"/>
                  </a:cubicBezTo>
                  <a:cubicBezTo>
                    <a:pt x="137" y="176"/>
                    <a:pt x="177" y="137"/>
                    <a:pt x="177" y="88"/>
                  </a:cubicBezTo>
                  <a:cubicBezTo>
                    <a:pt x="177" y="39"/>
                    <a:pt x="137" y="0"/>
                    <a:pt x="90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9" name="Google Shape;3149;p11"/>
            <p:cNvSpPr/>
            <p:nvPr/>
          </p:nvSpPr>
          <p:spPr>
            <a:xfrm rot="-3917594">
              <a:off x="8492739" y="2938255"/>
              <a:ext cx="8899" cy="8899"/>
            </a:xfrm>
            <a:custGeom>
              <a:avLst/>
              <a:gdLst/>
              <a:ahLst/>
              <a:cxnLst/>
              <a:rect l="l" t="t" r="r" b="b"/>
              <a:pathLst>
                <a:path w="209" h="209" extrusionOk="0">
                  <a:moveTo>
                    <a:pt x="104" y="1"/>
                  </a:moveTo>
                  <a:cubicBezTo>
                    <a:pt x="48" y="1"/>
                    <a:pt x="0" y="48"/>
                    <a:pt x="0" y="106"/>
                  </a:cubicBezTo>
                  <a:cubicBezTo>
                    <a:pt x="0" y="163"/>
                    <a:pt x="49" y="209"/>
                    <a:pt x="104" y="209"/>
                  </a:cubicBezTo>
                  <a:cubicBezTo>
                    <a:pt x="161" y="209"/>
                    <a:pt x="208" y="160"/>
                    <a:pt x="208" y="106"/>
                  </a:cubicBezTo>
                  <a:cubicBezTo>
                    <a:pt x="208" y="48"/>
                    <a:pt x="160" y="1"/>
                    <a:pt x="104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0" name="Google Shape;3150;p11"/>
            <p:cNvSpPr/>
            <p:nvPr/>
          </p:nvSpPr>
          <p:spPr>
            <a:xfrm rot="-3917594">
              <a:off x="8496575" y="2932985"/>
              <a:ext cx="7196" cy="7281"/>
            </a:xfrm>
            <a:custGeom>
              <a:avLst/>
              <a:gdLst/>
              <a:ahLst/>
              <a:cxnLst/>
              <a:rect l="l" t="t" r="r" b="b"/>
              <a:pathLst>
                <a:path w="169" h="171" extrusionOk="0">
                  <a:moveTo>
                    <a:pt x="86" y="1"/>
                  </a:moveTo>
                  <a:cubicBezTo>
                    <a:pt x="40" y="1"/>
                    <a:pt x="1" y="41"/>
                    <a:pt x="1" y="85"/>
                  </a:cubicBezTo>
                  <a:cubicBezTo>
                    <a:pt x="1" y="130"/>
                    <a:pt x="40" y="170"/>
                    <a:pt x="86" y="170"/>
                  </a:cubicBezTo>
                  <a:cubicBezTo>
                    <a:pt x="130" y="170"/>
                    <a:pt x="169" y="130"/>
                    <a:pt x="169" y="85"/>
                  </a:cubicBezTo>
                  <a:cubicBezTo>
                    <a:pt x="169" y="41"/>
                    <a:pt x="130" y="1"/>
                    <a:pt x="86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1" name="Google Shape;3151;p11"/>
            <p:cNvSpPr/>
            <p:nvPr/>
          </p:nvSpPr>
          <p:spPr>
            <a:xfrm rot="-3917594">
              <a:off x="8507824" y="2938182"/>
              <a:ext cx="5024" cy="5067"/>
            </a:xfrm>
            <a:custGeom>
              <a:avLst/>
              <a:gdLst/>
              <a:ahLst/>
              <a:cxnLst/>
              <a:rect l="l" t="t" r="r" b="b"/>
              <a:pathLst>
                <a:path w="118" h="119" extrusionOk="0">
                  <a:moveTo>
                    <a:pt x="59" y="1"/>
                  </a:moveTo>
                  <a:cubicBezTo>
                    <a:pt x="27" y="2"/>
                    <a:pt x="0" y="26"/>
                    <a:pt x="0" y="59"/>
                  </a:cubicBezTo>
                  <a:cubicBezTo>
                    <a:pt x="0" y="91"/>
                    <a:pt x="27" y="118"/>
                    <a:pt x="59" y="118"/>
                  </a:cubicBezTo>
                  <a:cubicBezTo>
                    <a:pt x="92" y="118"/>
                    <a:pt x="118" y="91"/>
                    <a:pt x="118" y="59"/>
                  </a:cubicBezTo>
                  <a:cubicBezTo>
                    <a:pt x="118" y="26"/>
                    <a:pt x="92" y="1"/>
                    <a:pt x="59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2" name="Google Shape;3152;p11"/>
            <p:cNvSpPr/>
            <p:nvPr/>
          </p:nvSpPr>
          <p:spPr>
            <a:xfrm rot="-3917594">
              <a:off x="8500856" y="2945700"/>
              <a:ext cx="5067" cy="5152"/>
            </a:xfrm>
            <a:custGeom>
              <a:avLst/>
              <a:gdLst/>
              <a:ahLst/>
              <a:cxnLst/>
              <a:rect l="l" t="t" r="r" b="b"/>
              <a:pathLst>
                <a:path w="119" h="121" extrusionOk="0">
                  <a:moveTo>
                    <a:pt x="59" y="1"/>
                  </a:moveTo>
                  <a:cubicBezTo>
                    <a:pt x="25" y="1"/>
                    <a:pt x="0" y="28"/>
                    <a:pt x="0" y="61"/>
                  </a:cubicBezTo>
                  <a:cubicBezTo>
                    <a:pt x="0" y="93"/>
                    <a:pt x="28" y="120"/>
                    <a:pt x="59" y="120"/>
                  </a:cubicBezTo>
                  <a:cubicBezTo>
                    <a:pt x="92" y="120"/>
                    <a:pt x="118" y="93"/>
                    <a:pt x="118" y="61"/>
                  </a:cubicBezTo>
                  <a:cubicBezTo>
                    <a:pt x="118" y="28"/>
                    <a:pt x="92" y="1"/>
                    <a:pt x="59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3" name="Google Shape;3153;p11"/>
            <p:cNvSpPr/>
            <p:nvPr/>
          </p:nvSpPr>
          <p:spPr>
            <a:xfrm rot="-3917594">
              <a:off x="8504483" y="2944787"/>
              <a:ext cx="5067" cy="5067"/>
            </a:xfrm>
            <a:custGeom>
              <a:avLst/>
              <a:gdLst/>
              <a:ahLst/>
              <a:cxnLst/>
              <a:rect l="l" t="t" r="r" b="b"/>
              <a:pathLst>
                <a:path w="119" h="119" extrusionOk="0">
                  <a:moveTo>
                    <a:pt x="59" y="1"/>
                  </a:moveTo>
                  <a:cubicBezTo>
                    <a:pt x="28" y="1"/>
                    <a:pt x="0" y="28"/>
                    <a:pt x="0" y="60"/>
                  </a:cubicBezTo>
                  <a:cubicBezTo>
                    <a:pt x="0" y="93"/>
                    <a:pt x="28" y="119"/>
                    <a:pt x="59" y="119"/>
                  </a:cubicBezTo>
                  <a:cubicBezTo>
                    <a:pt x="91" y="119"/>
                    <a:pt x="118" y="93"/>
                    <a:pt x="118" y="60"/>
                  </a:cubicBezTo>
                  <a:cubicBezTo>
                    <a:pt x="118" y="27"/>
                    <a:pt x="91" y="1"/>
                    <a:pt x="59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4" name="Google Shape;3154;p11"/>
            <p:cNvSpPr/>
            <p:nvPr/>
          </p:nvSpPr>
          <p:spPr>
            <a:xfrm rot="-3917594">
              <a:off x="8513017" y="2944528"/>
              <a:ext cx="5110" cy="5067"/>
            </a:xfrm>
            <a:custGeom>
              <a:avLst/>
              <a:gdLst/>
              <a:ahLst/>
              <a:cxnLst/>
              <a:rect l="l" t="t" r="r" b="b"/>
              <a:pathLst>
                <a:path w="120" h="119" extrusionOk="0">
                  <a:moveTo>
                    <a:pt x="59" y="0"/>
                  </a:moveTo>
                  <a:cubicBezTo>
                    <a:pt x="28" y="0"/>
                    <a:pt x="0" y="28"/>
                    <a:pt x="0" y="59"/>
                  </a:cubicBezTo>
                  <a:cubicBezTo>
                    <a:pt x="0" y="92"/>
                    <a:pt x="28" y="118"/>
                    <a:pt x="59" y="118"/>
                  </a:cubicBezTo>
                  <a:cubicBezTo>
                    <a:pt x="92" y="118"/>
                    <a:pt x="120" y="92"/>
                    <a:pt x="120" y="59"/>
                  </a:cubicBezTo>
                  <a:cubicBezTo>
                    <a:pt x="120" y="26"/>
                    <a:pt x="92" y="0"/>
                    <a:pt x="59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5" name="Google Shape;3155;p11"/>
            <p:cNvSpPr/>
            <p:nvPr/>
          </p:nvSpPr>
          <p:spPr>
            <a:xfrm rot="-3917594">
              <a:off x="8511690" y="2947506"/>
              <a:ext cx="5024" cy="5067"/>
            </a:xfrm>
            <a:custGeom>
              <a:avLst/>
              <a:gdLst/>
              <a:ahLst/>
              <a:cxnLst/>
              <a:rect l="l" t="t" r="r" b="b"/>
              <a:pathLst>
                <a:path w="118" h="119" extrusionOk="0">
                  <a:moveTo>
                    <a:pt x="59" y="0"/>
                  </a:moveTo>
                  <a:cubicBezTo>
                    <a:pt x="26" y="0"/>
                    <a:pt x="0" y="28"/>
                    <a:pt x="0" y="59"/>
                  </a:cubicBezTo>
                  <a:cubicBezTo>
                    <a:pt x="0" y="92"/>
                    <a:pt x="26" y="118"/>
                    <a:pt x="59" y="118"/>
                  </a:cubicBezTo>
                  <a:cubicBezTo>
                    <a:pt x="91" y="118"/>
                    <a:pt x="118" y="92"/>
                    <a:pt x="118" y="59"/>
                  </a:cubicBezTo>
                  <a:cubicBezTo>
                    <a:pt x="118" y="26"/>
                    <a:pt x="91" y="0"/>
                    <a:pt x="59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6" name="Google Shape;3156;p11"/>
            <p:cNvSpPr/>
            <p:nvPr/>
          </p:nvSpPr>
          <p:spPr>
            <a:xfrm rot="-3917594">
              <a:off x="8436346" y="2922400"/>
              <a:ext cx="6770" cy="6770"/>
            </a:xfrm>
            <a:custGeom>
              <a:avLst/>
              <a:gdLst/>
              <a:ahLst/>
              <a:cxnLst/>
              <a:rect l="l" t="t" r="r" b="b"/>
              <a:pathLst>
                <a:path w="159" h="159" extrusionOk="0">
                  <a:moveTo>
                    <a:pt x="79" y="0"/>
                  </a:moveTo>
                  <a:cubicBezTo>
                    <a:pt x="35" y="2"/>
                    <a:pt x="0" y="36"/>
                    <a:pt x="0" y="79"/>
                  </a:cubicBezTo>
                  <a:cubicBezTo>
                    <a:pt x="0" y="122"/>
                    <a:pt x="36" y="158"/>
                    <a:pt x="79" y="158"/>
                  </a:cubicBezTo>
                  <a:cubicBezTo>
                    <a:pt x="122" y="158"/>
                    <a:pt x="158" y="122"/>
                    <a:pt x="158" y="79"/>
                  </a:cubicBezTo>
                  <a:cubicBezTo>
                    <a:pt x="158" y="36"/>
                    <a:pt x="122" y="0"/>
                    <a:pt x="79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7" name="Google Shape;3157;p11"/>
            <p:cNvSpPr/>
            <p:nvPr/>
          </p:nvSpPr>
          <p:spPr>
            <a:xfrm rot="-3917594">
              <a:off x="8425598" y="2928627"/>
              <a:ext cx="5067" cy="5110"/>
            </a:xfrm>
            <a:custGeom>
              <a:avLst/>
              <a:gdLst/>
              <a:ahLst/>
              <a:cxnLst/>
              <a:rect l="l" t="t" r="r" b="b"/>
              <a:pathLst>
                <a:path w="119" h="120" extrusionOk="0">
                  <a:moveTo>
                    <a:pt x="60" y="0"/>
                  </a:moveTo>
                  <a:cubicBezTo>
                    <a:pt x="28" y="0"/>
                    <a:pt x="1" y="27"/>
                    <a:pt x="1" y="60"/>
                  </a:cubicBezTo>
                  <a:cubicBezTo>
                    <a:pt x="1" y="92"/>
                    <a:pt x="28" y="119"/>
                    <a:pt x="60" y="119"/>
                  </a:cubicBezTo>
                  <a:cubicBezTo>
                    <a:pt x="93" y="119"/>
                    <a:pt x="119" y="92"/>
                    <a:pt x="119" y="60"/>
                  </a:cubicBezTo>
                  <a:cubicBezTo>
                    <a:pt x="119" y="27"/>
                    <a:pt x="93" y="0"/>
                    <a:pt x="60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8" name="Google Shape;3158;p11"/>
            <p:cNvSpPr/>
            <p:nvPr/>
          </p:nvSpPr>
          <p:spPr>
            <a:xfrm rot="-3917594">
              <a:off x="8431492" y="2922046"/>
              <a:ext cx="5024" cy="5067"/>
            </a:xfrm>
            <a:custGeom>
              <a:avLst/>
              <a:gdLst/>
              <a:ahLst/>
              <a:cxnLst/>
              <a:rect l="l" t="t" r="r" b="b"/>
              <a:pathLst>
                <a:path w="118" h="119" extrusionOk="0">
                  <a:moveTo>
                    <a:pt x="59" y="1"/>
                  </a:moveTo>
                  <a:cubicBezTo>
                    <a:pt x="26" y="2"/>
                    <a:pt x="0" y="28"/>
                    <a:pt x="0" y="60"/>
                  </a:cubicBezTo>
                  <a:cubicBezTo>
                    <a:pt x="0" y="93"/>
                    <a:pt x="26" y="119"/>
                    <a:pt x="59" y="119"/>
                  </a:cubicBezTo>
                  <a:cubicBezTo>
                    <a:pt x="91" y="119"/>
                    <a:pt x="118" y="93"/>
                    <a:pt x="118" y="60"/>
                  </a:cubicBezTo>
                  <a:cubicBezTo>
                    <a:pt x="118" y="28"/>
                    <a:pt x="91" y="1"/>
                    <a:pt x="59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9" name="Google Shape;3159;p11"/>
            <p:cNvSpPr/>
            <p:nvPr/>
          </p:nvSpPr>
          <p:spPr>
            <a:xfrm rot="-3917594">
              <a:off x="8432204" y="2917480"/>
              <a:ext cx="5152" cy="5024"/>
            </a:xfrm>
            <a:custGeom>
              <a:avLst/>
              <a:gdLst/>
              <a:ahLst/>
              <a:cxnLst/>
              <a:rect l="l" t="t" r="r" b="b"/>
              <a:pathLst>
                <a:path w="121" h="118" extrusionOk="0">
                  <a:moveTo>
                    <a:pt x="60" y="0"/>
                  </a:moveTo>
                  <a:cubicBezTo>
                    <a:pt x="27" y="2"/>
                    <a:pt x="1" y="27"/>
                    <a:pt x="1" y="59"/>
                  </a:cubicBezTo>
                  <a:cubicBezTo>
                    <a:pt x="1" y="92"/>
                    <a:pt x="28" y="118"/>
                    <a:pt x="60" y="118"/>
                  </a:cubicBezTo>
                  <a:cubicBezTo>
                    <a:pt x="93" y="118"/>
                    <a:pt x="120" y="92"/>
                    <a:pt x="120" y="59"/>
                  </a:cubicBezTo>
                  <a:cubicBezTo>
                    <a:pt x="120" y="27"/>
                    <a:pt x="93" y="0"/>
                    <a:pt x="60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0" name="Google Shape;3160;p11"/>
            <p:cNvSpPr/>
            <p:nvPr/>
          </p:nvSpPr>
          <p:spPr>
            <a:xfrm rot="-3917594">
              <a:off x="8423353" y="2917585"/>
              <a:ext cx="5067" cy="5067"/>
            </a:xfrm>
            <a:custGeom>
              <a:avLst/>
              <a:gdLst/>
              <a:ahLst/>
              <a:cxnLst/>
              <a:rect l="l" t="t" r="r" b="b"/>
              <a:pathLst>
                <a:path w="119" h="119" extrusionOk="0">
                  <a:moveTo>
                    <a:pt x="60" y="1"/>
                  </a:moveTo>
                  <a:cubicBezTo>
                    <a:pt x="28" y="2"/>
                    <a:pt x="1" y="27"/>
                    <a:pt x="1" y="60"/>
                  </a:cubicBezTo>
                  <a:cubicBezTo>
                    <a:pt x="1" y="91"/>
                    <a:pt x="28" y="119"/>
                    <a:pt x="60" y="119"/>
                  </a:cubicBezTo>
                  <a:cubicBezTo>
                    <a:pt x="91" y="119"/>
                    <a:pt x="119" y="91"/>
                    <a:pt x="119" y="60"/>
                  </a:cubicBezTo>
                  <a:cubicBezTo>
                    <a:pt x="119" y="27"/>
                    <a:pt x="91" y="1"/>
                    <a:pt x="60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1" name="Google Shape;3161;p11"/>
            <p:cNvSpPr/>
            <p:nvPr/>
          </p:nvSpPr>
          <p:spPr>
            <a:xfrm rot="-3917594">
              <a:off x="8422827" y="2923993"/>
              <a:ext cx="6643" cy="6600"/>
            </a:xfrm>
            <a:custGeom>
              <a:avLst/>
              <a:gdLst/>
              <a:ahLst/>
              <a:cxnLst/>
              <a:rect l="l" t="t" r="r" b="b"/>
              <a:pathLst>
                <a:path w="156" h="155" extrusionOk="0">
                  <a:moveTo>
                    <a:pt x="78" y="0"/>
                  </a:moveTo>
                  <a:cubicBezTo>
                    <a:pt x="36" y="0"/>
                    <a:pt x="0" y="36"/>
                    <a:pt x="0" y="77"/>
                  </a:cubicBezTo>
                  <a:cubicBezTo>
                    <a:pt x="0" y="118"/>
                    <a:pt x="36" y="154"/>
                    <a:pt x="78" y="154"/>
                  </a:cubicBezTo>
                  <a:cubicBezTo>
                    <a:pt x="120" y="154"/>
                    <a:pt x="156" y="118"/>
                    <a:pt x="156" y="77"/>
                  </a:cubicBezTo>
                  <a:cubicBezTo>
                    <a:pt x="156" y="36"/>
                    <a:pt x="120" y="0"/>
                    <a:pt x="78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2" name="Google Shape;3162;p11"/>
            <p:cNvSpPr/>
            <p:nvPr/>
          </p:nvSpPr>
          <p:spPr>
            <a:xfrm rot="-3917594">
              <a:off x="8421220" y="2919369"/>
              <a:ext cx="5067" cy="5067"/>
            </a:xfrm>
            <a:custGeom>
              <a:avLst/>
              <a:gdLst/>
              <a:ahLst/>
              <a:cxnLst/>
              <a:rect l="l" t="t" r="r" b="b"/>
              <a:pathLst>
                <a:path w="119" h="119" extrusionOk="0">
                  <a:moveTo>
                    <a:pt x="60" y="0"/>
                  </a:moveTo>
                  <a:cubicBezTo>
                    <a:pt x="27" y="2"/>
                    <a:pt x="1" y="29"/>
                    <a:pt x="1" y="59"/>
                  </a:cubicBezTo>
                  <a:cubicBezTo>
                    <a:pt x="1" y="91"/>
                    <a:pt x="27" y="118"/>
                    <a:pt x="60" y="118"/>
                  </a:cubicBezTo>
                  <a:cubicBezTo>
                    <a:pt x="91" y="118"/>
                    <a:pt x="119" y="91"/>
                    <a:pt x="119" y="59"/>
                  </a:cubicBezTo>
                  <a:cubicBezTo>
                    <a:pt x="119" y="26"/>
                    <a:pt x="91" y="0"/>
                    <a:pt x="60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3" name="Google Shape;3163;p11"/>
            <p:cNvSpPr/>
            <p:nvPr/>
          </p:nvSpPr>
          <p:spPr>
            <a:xfrm rot="-3917594">
              <a:off x="8416829" y="2916402"/>
              <a:ext cx="5535" cy="5535"/>
            </a:xfrm>
            <a:custGeom>
              <a:avLst/>
              <a:gdLst/>
              <a:ahLst/>
              <a:cxnLst/>
              <a:rect l="l" t="t" r="r" b="b"/>
              <a:pathLst>
                <a:path w="130" h="130" extrusionOk="0">
                  <a:moveTo>
                    <a:pt x="65" y="1"/>
                  </a:moveTo>
                  <a:cubicBezTo>
                    <a:pt x="29" y="1"/>
                    <a:pt x="0" y="29"/>
                    <a:pt x="0" y="65"/>
                  </a:cubicBezTo>
                  <a:cubicBezTo>
                    <a:pt x="0" y="101"/>
                    <a:pt x="29" y="130"/>
                    <a:pt x="65" y="130"/>
                  </a:cubicBezTo>
                  <a:cubicBezTo>
                    <a:pt x="101" y="130"/>
                    <a:pt x="130" y="101"/>
                    <a:pt x="130" y="65"/>
                  </a:cubicBezTo>
                  <a:cubicBezTo>
                    <a:pt x="130" y="29"/>
                    <a:pt x="101" y="1"/>
                    <a:pt x="65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4" name="Google Shape;3164;p11"/>
            <p:cNvSpPr/>
            <p:nvPr/>
          </p:nvSpPr>
          <p:spPr>
            <a:xfrm rot="-3917594">
              <a:off x="8432178" y="2916175"/>
              <a:ext cx="5024" cy="5067"/>
            </a:xfrm>
            <a:custGeom>
              <a:avLst/>
              <a:gdLst/>
              <a:ahLst/>
              <a:cxnLst/>
              <a:rect l="l" t="t" r="r" b="b"/>
              <a:pathLst>
                <a:path w="118" h="119" extrusionOk="0">
                  <a:moveTo>
                    <a:pt x="59" y="1"/>
                  </a:moveTo>
                  <a:cubicBezTo>
                    <a:pt x="27" y="1"/>
                    <a:pt x="0" y="28"/>
                    <a:pt x="0" y="60"/>
                  </a:cubicBezTo>
                  <a:cubicBezTo>
                    <a:pt x="0" y="93"/>
                    <a:pt x="27" y="119"/>
                    <a:pt x="59" y="119"/>
                  </a:cubicBezTo>
                  <a:cubicBezTo>
                    <a:pt x="92" y="119"/>
                    <a:pt x="118" y="93"/>
                    <a:pt x="118" y="60"/>
                  </a:cubicBezTo>
                  <a:cubicBezTo>
                    <a:pt x="118" y="28"/>
                    <a:pt x="92" y="1"/>
                    <a:pt x="59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5" name="Google Shape;3165;p11"/>
            <p:cNvSpPr/>
            <p:nvPr/>
          </p:nvSpPr>
          <p:spPr>
            <a:xfrm rot="-3917594">
              <a:off x="8441373" y="2929002"/>
              <a:ext cx="5110" cy="5067"/>
            </a:xfrm>
            <a:custGeom>
              <a:avLst/>
              <a:gdLst/>
              <a:ahLst/>
              <a:cxnLst/>
              <a:rect l="l" t="t" r="r" b="b"/>
              <a:pathLst>
                <a:path w="120" h="119" extrusionOk="0">
                  <a:moveTo>
                    <a:pt x="61" y="1"/>
                  </a:moveTo>
                  <a:cubicBezTo>
                    <a:pt x="28" y="1"/>
                    <a:pt x="0" y="28"/>
                    <a:pt x="0" y="60"/>
                  </a:cubicBezTo>
                  <a:cubicBezTo>
                    <a:pt x="0" y="93"/>
                    <a:pt x="28" y="119"/>
                    <a:pt x="61" y="119"/>
                  </a:cubicBezTo>
                  <a:cubicBezTo>
                    <a:pt x="92" y="119"/>
                    <a:pt x="120" y="93"/>
                    <a:pt x="120" y="60"/>
                  </a:cubicBezTo>
                  <a:cubicBezTo>
                    <a:pt x="120" y="28"/>
                    <a:pt x="92" y="1"/>
                    <a:pt x="61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6" name="Google Shape;3166;p11"/>
            <p:cNvSpPr/>
            <p:nvPr/>
          </p:nvSpPr>
          <p:spPr>
            <a:xfrm rot="-3917594">
              <a:off x="8435223" y="2930276"/>
              <a:ext cx="5110" cy="5110"/>
            </a:xfrm>
            <a:custGeom>
              <a:avLst/>
              <a:gdLst/>
              <a:ahLst/>
              <a:cxnLst/>
              <a:rect l="l" t="t" r="r" b="b"/>
              <a:pathLst>
                <a:path w="120" h="120" extrusionOk="0">
                  <a:moveTo>
                    <a:pt x="60" y="1"/>
                  </a:moveTo>
                  <a:cubicBezTo>
                    <a:pt x="28" y="4"/>
                    <a:pt x="1" y="28"/>
                    <a:pt x="1" y="61"/>
                  </a:cubicBezTo>
                  <a:cubicBezTo>
                    <a:pt x="1" y="93"/>
                    <a:pt x="28" y="120"/>
                    <a:pt x="60" y="120"/>
                  </a:cubicBezTo>
                  <a:cubicBezTo>
                    <a:pt x="93" y="120"/>
                    <a:pt x="120" y="93"/>
                    <a:pt x="120" y="61"/>
                  </a:cubicBezTo>
                  <a:cubicBezTo>
                    <a:pt x="120" y="28"/>
                    <a:pt x="93" y="1"/>
                    <a:pt x="60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7" name="Google Shape;3167;p11"/>
            <p:cNvSpPr/>
            <p:nvPr/>
          </p:nvSpPr>
          <p:spPr>
            <a:xfrm rot="-3917594">
              <a:off x="8560453" y="3729271"/>
              <a:ext cx="11965" cy="11965"/>
            </a:xfrm>
            <a:custGeom>
              <a:avLst/>
              <a:gdLst/>
              <a:ahLst/>
              <a:cxnLst/>
              <a:rect l="l" t="t" r="r" b="b"/>
              <a:pathLst>
                <a:path w="281" h="281" extrusionOk="0">
                  <a:moveTo>
                    <a:pt x="139" y="1"/>
                  </a:moveTo>
                  <a:cubicBezTo>
                    <a:pt x="63" y="1"/>
                    <a:pt x="0" y="65"/>
                    <a:pt x="0" y="141"/>
                  </a:cubicBezTo>
                  <a:cubicBezTo>
                    <a:pt x="0" y="216"/>
                    <a:pt x="63" y="281"/>
                    <a:pt x="139" y="281"/>
                  </a:cubicBezTo>
                  <a:cubicBezTo>
                    <a:pt x="217" y="281"/>
                    <a:pt x="280" y="218"/>
                    <a:pt x="280" y="141"/>
                  </a:cubicBezTo>
                  <a:cubicBezTo>
                    <a:pt x="280" y="65"/>
                    <a:pt x="217" y="1"/>
                    <a:pt x="139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8" name="Google Shape;3168;p11"/>
            <p:cNvSpPr/>
            <p:nvPr/>
          </p:nvSpPr>
          <p:spPr>
            <a:xfrm rot="-3917594">
              <a:off x="8550810" y="3733324"/>
              <a:ext cx="6472" cy="6472"/>
            </a:xfrm>
            <a:custGeom>
              <a:avLst/>
              <a:gdLst/>
              <a:ahLst/>
              <a:cxnLst/>
              <a:rect l="l" t="t" r="r" b="b"/>
              <a:pathLst>
                <a:path w="152" h="152" extrusionOk="0">
                  <a:moveTo>
                    <a:pt x="77" y="1"/>
                  </a:moveTo>
                  <a:cubicBezTo>
                    <a:pt x="35" y="2"/>
                    <a:pt x="0" y="35"/>
                    <a:pt x="0" y="77"/>
                  </a:cubicBezTo>
                  <a:cubicBezTo>
                    <a:pt x="0" y="117"/>
                    <a:pt x="35" y="152"/>
                    <a:pt x="77" y="152"/>
                  </a:cubicBezTo>
                  <a:cubicBezTo>
                    <a:pt x="117" y="152"/>
                    <a:pt x="151" y="117"/>
                    <a:pt x="151" y="77"/>
                  </a:cubicBezTo>
                  <a:cubicBezTo>
                    <a:pt x="151" y="35"/>
                    <a:pt x="117" y="1"/>
                    <a:pt x="77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9" name="Google Shape;3169;p11"/>
            <p:cNvSpPr/>
            <p:nvPr/>
          </p:nvSpPr>
          <p:spPr>
            <a:xfrm rot="-3917594">
              <a:off x="8556780" y="3727830"/>
              <a:ext cx="5834" cy="5834"/>
            </a:xfrm>
            <a:custGeom>
              <a:avLst/>
              <a:gdLst/>
              <a:ahLst/>
              <a:cxnLst/>
              <a:rect l="l" t="t" r="r" b="b"/>
              <a:pathLst>
                <a:path w="137" h="137" extrusionOk="0">
                  <a:moveTo>
                    <a:pt x="68" y="0"/>
                  </a:moveTo>
                  <a:cubicBezTo>
                    <a:pt x="30" y="0"/>
                    <a:pt x="0" y="31"/>
                    <a:pt x="0" y="68"/>
                  </a:cubicBezTo>
                  <a:cubicBezTo>
                    <a:pt x="0" y="107"/>
                    <a:pt x="30" y="137"/>
                    <a:pt x="68" y="137"/>
                  </a:cubicBezTo>
                  <a:cubicBezTo>
                    <a:pt x="106" y="137"/>
                    <a:pt x="137" y="107"/>
                    <a:pt x="137" y="68"/>
                  </a:cubicBezTo>
                  <a:cubicBezTo>
                    <a:pt x="137" y="31"/>
                    <a:pt x="106" y="0"/>
                    <a:pt x="68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0" name="Google Shape;3170;p11"/>
            <p:cNvSpPr/>
            <p:nvPr/>
          </p:nvSpPr>
          <p:spPr>
            <a:xfrm rot="-3917594">
              <a:off x="8560450" y="3726404"/>
              <a:ext cx="5834" cy="5876"/>
            </a:xfrm>
            <a:custGeom>
              <a:avLst/>
              <a:gdLst/>
              <a:ahLst/>
              <a:cxnLst/>
              <a:rect l="l" t="t" r="r" b="b"/>
              <a:pathLst>
                <a:path w="137" h="138" extrusionOk="0">
                  <a:moveTo>
                    <a:pt x="69" y="1"/>
                  </a:moveTo>
                  <a:cubicBezTo>
                    <a:pt x="32" y="1"/>
                    <a:pt x="0" y="31"/>
                    <a:pt x="0" y="68"/>
                  </a:cubicBezTo>
                  <a:cubicBezTo>
                    <a:pt x="0" y="107"/>
                    <a:pt x="32" y="137"/>
                    <a:pt x="69" y="137"/>
                  </a:cubicBezTo>
                  <a:cubicBezTo>
                    <a:pt x="106" y="137"/>
                    <a:pt x="137" y="107"/>
                    <a:pt x="137" y="68"/>
                  </a:cubicBezTo>
                  <a:cubicBezTo>
                    <a:pt x="137" y="31"/>
                    <a:pt x="106" y="1"/>
                    <a:pt x="69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1" name="Google Shape;3171;p11"/>
            <p:cNvSpPr/>
            <p:nvPr/>
          </p:nvSpPr>
          <p:spPr>
            <a:xfrm rot="-3917594">
              <a:off x="8550472" y="3726328"/>
              <a:ext cx="5067" cy="5024"/>
            </a:xfrm>
            <a:custGeom>
              <a:avLst/>
              <a:gdLst/>
              <a:ahLst/>
              <a:cxnLst/>
              <a:rect l="l" t="t" r="r" b="b"/>
              <a:pathLst>
                <a:path w="119" h="118" extrusionOk="0">
                  <a:moveTo>
                    <a:pt x="59" y="0"/>
                  </a:moveTo>
                  <a:cubicBezTo>
                    <a:pt x="28" y="0"/>
                    <a:pt x="0" y="26"/>
                    <a:pt x="0" y="59"/>
                  </a:cubicBezTo>
                  <a:cubicBezTo>
                    <a:pt x="0" y="91"/>
                    <a:pt x="28" y="118"/>
                    <a:pt x="59" y="118"/>
                  </a:cubicBezTo>
                  <a:cubicBezTo>
                    <a:pt x="91" y="118"/>
                    <a:pt x="118" y="91"/>
                    <a:pt x="118" y="59"/>
                  </a:cubicBezTo>
                  <a:cubicBezTo>
                    <a:pt x="118" y="26"/>
                    <a:pt x="91" y="0"/>
                    <a:pt x="59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2" name="Google Shape;3172;p11"/>
            <p:cNvSpPr/>
            <p:nvPr/>
          </p:nvSpPr>
          <p:spPr>
            <a:xfrm rot="-3917594">
              <a:off x="8547248" y="3728504"/>
              <a:ext cx="5067" cy="5110"/>
            </a:xfrm>
            <a:custGeom>
              <a:avLst/>
              <a:gdLst/>
              <a:ahLst/>
              <a:cxnLst/>
              <a:rect l="l" t="t" r="r" b="b"/>
              <a:pathLst>
                <a:path w="119" h="120" extrusionOk="0">
                  <a:moveTo>
                    <a:pt x="59" y="1"/>
                  </a:moveTo>
                  <a:cubicBezTo>
                    <a:pt x="28" y="2"/>
                    <a:pt x="0" y="28"/>
                    <a:pt x="0" y="60"/>
                  </a:cubicBezTo>
                  <a:cubicBezTo>
                    <a:pt x="0" y="93"/>
                    <a:pt x="28" y="120"/>
                    <a:pt x="59" y="120"/>
                  </a:cubicBezTo>
                  <a:cubicBezTo>
                    <a:pt x="91" y="120"/>
                    <a:pt x="118" y="93"/>
                    <a:pt x="118" y="60"/>
                  </a:cubicBezTo>
                  <a:cubicBezTo>
                    <a:pt x="118" y="28"/>
                    <a:pt x="91" y="1"/>
                    <a:pt x="59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3" name="Google Shape;3173;p11"/>
            <p:cNvSpPr/>
            <p:nvPr/>
          </p:nvSpPr>
          <p:spPr>
            <a:xfrm rot="-3917594">
              <a:off x="8556935" y="3738546"/>
              <a:ext cx="5110" cy="5067"/>
            </a:xfrm>
            <a:custGeom>
              <a:avLst/>
              <a:gdLst/>
              <a:ahLst/>
              <a:cxnLst/>
              <a:rect l="l" t="t" r="r" b="b"/>
              <a:pathLst>
                <a:path w="120" h="119" extrusionOk="0">
                  <a:moveTo>
                    <a:pt x="59" y="1"/>
                  </a:moveTo>
                  <a:cubicBezTo>
                    <a:pt x="26" y="2"/>
                    <a:pt x="0" y="26"/>
                    <a:pt x="0" y="60"/>
                  </a:cubicBezTo>
                  <a:cubicBezTo>
                    <a:pt x="0" y="91"/>
                    <a:pt x="27" y="118"/>
                    <a:pt x="59" y="118"/>
                  </a:cubicBezTo>
                  <a:cubicBezTo>
                    <a:pt x="92" y="118"/>
                    <a:pt x="119" y="91"/>
                    <a:pt x="119" y="60"/>
                  </a:cubicBezTo>
                  <a:cubicBezTo>
                    <a:pt x="119" y="26"/>
                    <a:pt x="92" y="1"/>
                    <a:pt x="59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4" name="Google Shape;3174;p11"/>
            <p:cNvSpPr/>
            <p:nvPr/>
          </p:nvSpPr>
          <p:spPr>
            <a:xfrm rot="-3917594">
              <a:off x="8568096" y="3732446"/>
              <a:ext cx="5748" cy="5663"/>
            </a:xfrm>
            <a:custGeom>
              <a:avLst/>
              <a:gdLst/>
              <a:ahLst/>
              <a:cxnLst/>
              <a:rect l="l" t="t" r="r" b="b"/>
              <a:pathLst>
                <a:path w="135" h="133" extrusionOk="0">
                  <a:moveTo>
                    <a:pt x="68" y="1"/>
                  </a:moveTo>
                  <a:cubicBezTo>
                    <a:pt x="33" y="1"/>
                    <a:pt x="1" y="31"/>
                    <a:pt x="1" y="67"/>
                  </a:cubicBezTo>
                  <a:cubicBezTo>
                    <a:pt x="1" y="103"/>
                    <a:pt x="33" y="133"/>
                    <a:pt x="68" y="133"/>
                  </a:cubicBezTo>
                  <a:cubicBezTo>
                    <a:pt x="104" y="133"/>
                    <a:pt x="135" y="103"/>
                    <a:pt x="135" y="67"/>
                  </a:cubicBezTo>
                  <a:cubicBezTo>
                    <a:pt x="135" y="31"/>
                    <a:pt x="104" y="1"/>
                    <a:pt x="68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5" name="Google Shape;3175;p11"/>
            <p:cNvSpPr/>
            <p:nvPr/>
          </p:nvSpPr>
          <p:spPr>
            <a:xfrm rot="-3917594">
              <a:off x="8566713" y="3730685"/>
              <a:ext cx="5067" cy="5067"/>
            </a:xfrm>
            <a:custGeom>
              <a:avLst/>
              <a:gdLst/>
              <a:ahLst/>
              <a:cxnLst/>
              <a:rect l="l" t="t" r="r" b="b"/>
              <a:pathLst>
                <a:path w="119" h="119" extrusionOk="0">
                  <a:moveTo>
                    <a:pt x="59" y="0"/>
                  </a:moveTo>
                  <a:cubicBezTo>
                    <a:pt x="28" y="0"/>
                    <a:pt x="0" y="28"/>
                    <a:pt x="0" y="59"/>
                  </a:cubicBezTo>
                  <a:cubicBezTo>
                    <a:pt x="0" y="92"/>
                    <a:pt x="28" y="118"/>
                    <a:pt x="59" y="118"/>
                  </a:cubicBezTo>
                  <a:cubicBezTo>
                    <a:pt x="92" y="118"/>
                    <a:pt x="118" y="92"/>
                    <a:pt x="118" y="59"/>
                  </a:cubicBezTo>
                  <a:cubicBezTo>
                    <a:pt x="118" y="28"/>
                    <a:pt x="92" y="0"/>
                    <a:pt x="59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6" name="Google Shape;3176;p11"/>
            <p:cNvSpPr/>
            <p:nvPr/>
          </p:nvSpPr>
          <p:spPr>
            <a:xfrm rot="-3917594">
              <a:off x="8650388" y="3715153"/>
              <a:ext cx="5110" cy="5110"/>
            </a:xfrm>
            <a:custGeom>
              <a:avLst/>
              <a:gdLst/>
              <a:ahLst/>
              <a:cxnLst/>
              <a:rect l="l" t="t" r="r" b="b"/>
              <a:pathLst>
                <a:path w="120" h="120" extrusionOk="0">
                  <a:moveTo>
                    <a:pt x="61" y="0"/>
                  </a:moveTo>
                  <a:cubicBezTo>
                    <a:pt x="26" y="0"/>
                    <a:pt x="0" y="28"/>
                    <a:pt x="0" y="61"/>
                  </a:cubicBezTo>
                  <a:cubicBezTo>
                    <a:pt x="0" y="92"/>
                    <a:pt x="28" y="120"/>
                    <a:pt x="61" y="120"/>
                  </a:cubicBezTo>
                  <a:cubicBezTo>
                    <a:pt x="92" y="120"/>
                    <a:pt x="120" y="92"/>
                    <a:pt x="120" y="61"/>
                  </a:cubicBezTo>
                  <a:cubicBezTo>
                    <a:pt x="120" y="28"/>
                    <a:pt x="92" y="0"/>
                    <a:pt x="61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7" name="Google Shape;3177;p11"/>
            <p:cNvSpPr/>
            <p:nvPr/>
          </p:nvSpPr>
          <p:spPr>
            <a:xfrm rot="-3917594">
              <a:off x="8643739" y="3715972"/>
              <a:ext cx="5067" cy="5067"/>
            </a:xfrm>
            <a:custGeom>
              <a:avLst/>
              <a:gdLst/>
              <a:ahLst/>
              <a:cxnLst/>
              <a:rect l="l" t="t" r="r" b="b"/>
              <a:pathLst>
                <a:path w="119" h="119" extrusionOk="0">
                  <a:moveTo>
                    <a:pt x="59" y="1"/>
                  </a:moveTo>
                  <a:cubicBezTo>
                    <a:pt x="28" y="1"/>
                    <a:pt x="0" y="27"/>
                    <a:pt x="0" y="60"/>
                  </a:cubicBezTo>
                  <a:cubicBezTo>
                    <a:pt x="0" y="91"/>
                    <a:pt x="28" y="119"/>
                    <a:pt x="59" y="119"/>
                  </a:cubicBezTo>
                  <a:cubicBezTo>
                    <a:pt x="92" y="119"/>
                    <a:pt x="118" y="91"/>
                    <a:pt x="118" y="60"/>
                  </a:cubicBezTo>
                  <a:cubicBezTo>
                    <a:pt x="118" y="27"/>
                    <a:pt x="92" y="1"/>
                    <a:pt x="59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8" name="Google Shape;3178;p11"/>
            <p:cNvSpPr/>
            <p:nvPr/>
          </p:nvSpPr>
          <p:spPr>
            <a:xfrm rot="-3917594">
              <a:off x="8649769" y="3708209"/>
              <a:ext cx="6770" cy="6770"/>
            </a:xfrm>
            <a:custGeom>
              <a:avLst/>
              <a:gdLst/>
              <a:ahLst/>
              <a:cxnLst/>
              <a:rect l="l" t="t" r="r" b="b"/>
              <a:pathLst>
                <a:path w="159" h="159" extrusionOk="0">
                  <a:moveTo>
                    <a:pt x="80" y="1"/>
                  </a:moveTo>
                  <a:cubicBezTo>
                    <a:pt x="37" y="2"/>
                    <a:pt x="1" y="37"/>
                    <a:pt x="1" y="80"/>
                  </a:cubicBezTo>
                  <a:cubicBezTo>
                    <a:pt x="1" y="123"/>
                    <a:pt x="37" y="159"/>
                    <a:pt x="80" y="159"/>
                  </a:cubicBezTo>
                  <a:cubicBezTo>
                    <a:pt x="123" y="159"/>
                    <a:pt x="159" y="123"/>
                    <a:pt x="159" y="80"/>
                  </a:cubicBezTo>
                  <a:cubicBezTo>
                    <a:pt x="159" y="37"/>
                    <a:pt x="123" y="1"/>
                    <a:pt x="80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9" name="Google Shape;3179;p11"/>
            <p:cNvSpPr/>
            <p:nvPr/>
          </p:nvSpPr>
          <p:spPr>
            <a:xfrm rot="-3917594">
              <a:off x="8654138" y="3709574"/>
              <a:ext cx="5152" cy="5067"/>
            </a:xfrm>
            <a:custGeom>
              <a:avLst/>
              <a:gdLst/>
              <a:ahLst/>
              <a:cxnLst/>
              <a:rect l="l" t="t" r="r" b="b"/>
              <a:pathLst>
                <a:path w="121" h="119" extrusionOk="0">
                  <a:moveTo>
                    <a:pt x="60" y="0"/>
                  </a:moveTo>
                  <a:cubicBezTo>
                    <a:pt x="28" y="0"/>
                    <a:pt x="1" y="26"/>
                    <a:pt x="1" y="59"/>
                  </a:cubicBezTo>
                  <a:cubicBezTo>
                    <a:pt x="1" y="92"/>
                    <a:pt x="28" y="118"/>
                    <a:pt x="60" y="118"/>
                  </a:cubicBezTo>
                  <a:cubicBezTo>
                    <a:pt x="93" y="118"/>
                    <a:pt x="120" y="92"/>
                    <a:pt x="120" y="59"/>
                  </a:cubicBezTo>
                  <a:cubicBezTo>
                    <a:pt x="120" y="26"/>
                    <a:pt x="93" y="0"/>
                    <a:pt x="60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0" name="Google Shape;3180;p11"/>
            <p:cNvSpPr/>
            <p:nvPr/>
          </p:nvSpPr>
          <p:spPr>
            <a:xfrm rot="-3917594">
              <a:off x="8648253" y="3717176"/>
              <a:ext cx="7792" cy="7877"/>
            </a:xfrm>
            <a:custGeom>
              <a:avLst/>
              <a:gdLst/>
              <a:ahLst/>
              <a:cxnLst/>
              <a:rect l="l" t="t" r="r" b="b"/>
              <a:pathLst>
                <a:path w="183" h="185" extrusionOk="0">
                  <a:moveTo>
                    <a:pt x="92" y="1"/>
                  </a:moveTo>
                  <a:cubicBezTo>
                    <a:pt x="40" y="1"/>
                    <a:pt x="0" y="42"/>
                    <a:pt x="0" y="93"/>
                  </a:cubicBezTo>
                  <a:cubicBezTo>
                    <a:pt x="0" y="143"/>
                    <a:pt x="40" y="184"/>
                    <a:pt x="92" y="184"/>
                  </a:cubicBezTo>
                  <a:cubicBezTo>
                    <a:pt x="142" y="184"/>
                    <a:pt x="183" y="143"/>
                    <a:pt x="183" y="93"/>
                  </a:cubicBezTo>
                  <a:cubicBezTo>
                    <a:pt x="183" y="42"/>
                    <a:pt x="142" y="1"/>
                    <a:pt x="92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1" name="Google Shape;3181;p11"/>
            <p:cNvSpPr/>
            <p:nvPr/>
          </p:nvSpPr>
          <p:spPr>
            <a:xfrm rot="-3917594">
              <a:off x="8658515" y="3713373"/>
              <a:ext cx="5578" cy="5535"/>
            </a:xfrm>
            <a:custGeom>
              <a:avLst/>
              <a:gdLst/>
              <a:ahLst/>
              <a:cxnLst/>
              <a:rect l="l" t="t" r="r" b="b"/>
              <a:pathLst>
                <a:path w="131" h="130" extrusionOk="0">
                  <a:moveTo>
                    <a:pt x="66" y="0"/>
                  </a:moveTo>
                  <a:cubicBezTo>
                    <a:pt x="31" y="0"/>
                    <a:pt x="1" y="29"/>
                    <a:pt x="1" y="65"/>
                  </a:cubicBezTo>
                  <a:cubicBezTo>
                    <a:pt x="1" y="101"/>
                    <a:pt x="31" y="130"/>
                    <a:pt x="66" y="130"/>
                  </a:cubicBezTo>
                  <a:cubicBezTo>
                    <a:pt x="100" y="130"/>
                    <a:pt x="130" y="100"/>
                    <a:pt x="130" y="65"/>
                  </a:cubicBezTo>
                  <a:cubicBezTo>
                    <a:pt x="130" y="31"/>
                    <a:pt x="100" y="0"/>
                    <a:pt x="66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2" name="Google Shape;3182;p11"/>
            <p:cNvSpPr/>
            <p:nvPr/>
          </p:nvSpPr>
          <p:spPr>
            <a:xfrm rot="-3917594">
              <a:off x="8663568" y="3713697"/>
              <a:ext cx="5024" cy="5110"/>
            </a:xfrm>
            <a:custGeom>
              <a:avLst/>
              <a:gdLst/>
              <a:ahLst/>
              <a:cxnLst/>
              <a:rect l="l" t="t" r="r" b="b"/>
              <a:pathLst>
                <a:path w="118" h="120" extrusionOk="0">
                  <a:moveTo>
                    <a:pt x="59" y="0"/>
                  </a:moveTo>
                  <a:cubicBezTo>
                    <a:pt x="27" y="0"/>
                    <a:pt x="0" y="27"/>
                    <a:pt x="0" y="60"/>
                  </a:cubicBezTo>
                  <a:cubicBezTo>
                    <a:pt x="0" y="92"/>
                    <a:pt x="27" y="119"/>
                    <a:pt x="59" y="119"/>
                  </a:cubicBezTo>
                  <a:cubicBezTo>
                    <a:pt x="91" y="119"/>
                    <a:pt x="118" y="92"/>
                    <a:pt x="118" y="60"/>
                  </a:cubicBezTo>
                  <a:cubicBezTo>
                    <a:pt x="118" y="27"/>
                    <a:pt x="91" y="0"/>
                    <a:pt x="59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3" name="Google Shape;3183;p11"/>
            <p:cNvSpPr/>
            <p:nvPr/>
          </p:nvSpPr>
          <p:spPr>
            <a:xfrm rot="-3917594">
              <a:off x="8655082" y="3716610"/>
              <a:ext cx="8048" cy="8005"/>
            </a:xfrm>
            <a:custGeom>
              <a:avLst/>
              <a:gdLst/>
              <a:ahLst/>
              <a:cxnLst/>
              <a:rect l="l" t="t" r="r" b="b"/>
              <a:pathLst>
                <a:path w="189" h="188" extrusionOk="0">
                  <a:moveTo>
                    <a:pt x="95" y="1"/>
                  </a:moveTo>
                  <a:cubicBezTo>
                    <a:pt x="45" y="1"/>
                    <a:pt x="0" y="42"/>
                    <a:pt x="0" y="94"/>
                  </a:cubicBezTo>
                  <a:cubicBezTo>
                    <a:pt x="0" y="144"/>
                    <a:pt x="43" y="188"/>
                    <a:pt x="95" y="188"/>
                  </a:cubicBezTo>
                  <a:cubicBezTo>
                    <a:pt x="144" y="188"/>
                    <a:pt x="189" y="144"/>
                    <a:pt x="189" y="94"/>
                  </a:cubicBezTo>
                  <a:cubicBezTo>
                    <a:pt x="189" y="44"/>
                    <a:pt x="145" y="1"/>
                    <a:pt x="95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4" name="Google Shape;3184;p11"/>
            <p:cNvSpPr/>
            <p:nvPr/>
          </p:nvSpPr>
          <p:spPr>
            <a:xfrm rot="-3917594">
              <a:off x="8666846" y="3715286"/>
              <a:ext cx="5067" cy="5110"/>
            </a:xfrm>
            <a:custGeom>
              <a:avLst/>
              <a:gdLst/>
              <a:ahLst/>
              <a:cxnLst/>
              <a:rect l="l" t="t" r="r" b="b"/>
              <a:pathLst>
                <a:path w="119" h="120" extrusionOk="0">
                  <a:moveTo>
                    <a:pt x="60" y="0"/>
                  </a:moveTo>
                  <a:cubicBezTo>
                    <a:pt x="27" y="0"/>
                    <a:pt x="1" y="28"/>
                    <a:pt x="1" y="59"/>
                  </a:cubicBezTo>
                  <a:cubicBezTo>
                    <a:pt x="1" y="92"/>
                    <a:pt x="27" y="120"/>
                    <a:pt x="60" y="120"/>
                  </a:cubicBezTo>
                  <a:cubicBezTo>
                    <a:pt x="91" y="120"/>
                    <a:pt x="119" y="92"/>
                    <a:pt x="119" y="59"/>
                  </a:cubicBezTo>
                  <a:cubicBezTo>
                    <a:pt x="119" y="28"/>
                    <a:pt x="91" y="0"/>
                    <a:pt x="60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5" name="Google Shape;3185;p11"/>
            <p:cNvSpPr/>
            <p:nvPr/>
          </p:nvSpPr>
          <p:spPr>
            <a:xfrm rot="-3917594">
              <a:off x="8667100" y="3711109"/>
              <a:ext cx="7153" cy="7111"/>
            </a:xfrm>
            <a:custGeom>
              <a:avLst/>
              <a:gdLst/>
              <a:ahLst/>
              <a:cxnLst/>
              <a:rect l="l" t="t" r="r" b="b"/>
              <a:pathLst>
                <a:path w="168" h="167" extrusionOk="0">
                  <a:moveTo>
                    <a:pt x="84" y="0"/>
                  </a:moveTo>
                  <a:cubicBezTo>
                    <a:pt x="40" y="1"/>
                    <a:pt x="1" y="37"/>
                    <a:pt x="1" y="83"/>
                  </a:cubicBezTo>
                  <a:cubicBezTo>
                    <a:pt x="1" y="128"/>
                    <a:pt x="40" y="167"/>
                    <a:pt x="84" y="167"/>
                  </a:cubicBezTo>
                  <a:cubicBezTo>
                    <a:pt x="129" y="167"/>
                    <a:pt x="167" y="128"/>
                    <a:pt x="167" y="83"/>
                  </a:cubicBezTo>
                  <a:cubicBezTo>
                    <a:pt x="167" y="39"/>
                    <a:pt x="129" y="0"/>
                    <a:pt x="84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6" name="Google Shape;3186;p11"/>
            <p:cNvSpPr/>
            <p:nvPr/>
          </p:nvSpPr>
          <p:spPr>
            <a:xfrm rot="-3917594">
              <a:off x="8659875" y="3705960"/>
              <a:ext cx="5067" cy="5067"/>
            </a:xfrm>
            <a:custGeom>
              <a:avLst/>
              <a:gdLst/>
              <a:ahLst/>
              <a:cxnLst/>
              <a:rect l="l" t="t" r="r" b="b"/>
              <a:pathLst>
                <a:path w="119" h="119" extrusionOk="0">
                  <a:moveTo>
                    <a:pt x="59" y="0"/>
                  </a:moveTo>
                  <a:cubicBezTo>
                    <a:pt x="28" y="0"/>
                    <a:pt x="0" y="28"/>
                    <a:pt x="0" y="59"/>
                  </a:cubicBezTo>
                  <a:cubicBezTo>
                    <a:pt x="0" y="92"/>
                    <a:pt x="28" y="118"/>
                    <a:pt x="59" y="118"/>
                  </a:cubicBezTo>
                  <a:cubicBezTo>
                    <a:pt x="91" y="118"/>
                    <a:pt x="118" y="92"/>
                    <a:pt x="118" y="59"/>
                  </a:cubicBezTo>
                  <a:cubicBezTo>
                    <a:pt x="118" y="28"/>
                    <a:pt x="91" y="0"/>
                    <a:pt x="59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7" name="Google Shape;3187;p11"/>
            <p:cNvSpPr/>
            <p:nvPr/>
          </p:nvSpPr>
          <p:spPr>
            <a:xfrm rot="-3917594">
              <a:off x="8630472" y="3776376"/>
              <a:ext cx="6557" cy="6643"/>
            </a:xfrm>
            <a:custGeom>
              <a:avLst/>
              <a:gdLst/>
              <a:ahLst/>
              <a:cxnLst/>
              <a:rect l="l" t="t" r="r" b="b"/>
              <a:pathLst>
                <a:path w="154" h="156" extrusionOk="0">
                  <a:moveTo>
                    <a:pt x="76" y="0"/>
                  </a:moveTo>
                  <a:cubicBezTo>
                    <a:pt x="33" y="2"/>
                    <a:pt x="0" y="35"/>
                    <a:pt x="0" y="78"/>
                  </a:cubicBezTo>
                  <a:cubicBezTo>
                    <a:pt x="0" y="120"/>
                    <a:pt x="33" y="155"/>
                    <a:pt x="76" y="155"/>
                  </a:cubicBezTo>
                  <a:cubicBezTo>
                    <a:pt x="118" y="155"/>
                    <a:pt x="154" y="121"/>
                    <a:pt x="154" y="78"/>
                  </a:cubicBezTo>
                  <a:cubicBezTo>
                    <a:pt x="154" y="36"/>
                    <a:pt x="119" y="0"/>
                    <a:pt x="76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8" name="Google Shape;3188;p11"/>
            <p:cNvSpPr/>
            <p:nvPr/>
          </p:nvSpPr>
          <p:spPr>
            <a:xfrm rot="-3917594">
              <a:off x="8621093" y="3782874"/>
              <a:ext cx="5110" cy="5067"/>
            </a:xfrm>
            <a:custGeom>
              <a:avLst/>
              <a:gdLst/>
              <a:ahLst/>
              <a:cxnLst/>
              <a:rect l="l" t="t" r="r" b="b"/>
              <a:pathLst>
                <a:path w="120" h="119" extrusionOk="0">
                  <a:moveTo>
                    <a:pt x="59" y="1"/>
                  </a:moveTo>
                  <a:cubicBezTo>
                    <a:pt x="26" y="2"/>
                    <a:pt x="0" y="28"/>
                    <a:pt x="0" y="60"/>
                  </a:cubicBezTo>
                  <a:cubicBezTo>
                    <a:pt x="0" y="93"/>
                    <a:pt x="27" y="118"/>
                    <a:pt x="59" y="118"/>
                  </a:cubicBezTo>
                  <a:cubicBezTo>
                    <a:pt x="92" y="118"/>
                    <a:pt x="119" y="93"/>
                    <a:pt x="119" y="60"/>
                  </a:cubicBezTo>
                  <a:cubicBezTo>
                    <a:pt x="119" y="28"/>
                    <a:pt x="92" y="1"/>
                    <a:pt x="59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9" name="Google Shape;3189;p11"/>
            <p:cNvSpPr/>
            <p:nvPr/>
          </p:nvSpPr>
          <p:spPr>
            <a:xfrm rot="-3917594">
              <a:off x="8627113" y="3774454"/>
              <a:ext cx="7068" cy="7068"/>
            </a:xfrm>
            <a:custGeom>
              <a:avLst/>
              <a:gdLst/>
              <a:ahLst/>
              <a:cxnLst/>
              <a:rect l="l" t="t" r="r" b="b"/>
              <a:pathLst>
                <a:path w="166" h="166" extrusionOk="0">
                  <a:moveTo>
                    <a:pt x="82" y="1"/>
                  </a:moveTo>
                  <a:cubicBezTo>
                    <a:pt x="37" y="1"/>
                    <a:pt x="0" y="40"/>
                    <a:pt x="0" y="84"/>
                  </a:cubicBezTo>
                  <a:cubicBezTo>
                    <a:pt x="0" y="129"/>
                    <a:pt x="37" y="166"/>
                    <a:pt x="82" y="166"/>
                  </a:cubicBezTo>
                  <a:cubicBezTo>
                    <a:pt x="126" y="166"/>
                    <a:pt x="165" y="129"/>
                    <a:pt x="165" y="84"/>
                  </a:cubicBezTo>
                  <a:cubicBezTo>
                    <a:pt x="165" y="40"/>
                    <a:pt x="126" y="1"/>
                    <a:pt x="82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0" name="Google Shape;3190;p11"/>
            <p:cNvSpPr/>
            <p:nvPr/>
          </p:nvSpPr>
          <p:spPr>
            <a:xfrm rot="-3917594">
              <a:off x="8628564" y="3768619"/>
              <a:ext cx="6259" cy="6344"/>
            </a:xfrm>
            <a:custGeom>
              <a:avLst/>
              <a:gdLst/>
              <a:ahLst/>
              <a:cxnLst/>
              <a:rect l="l" t="t" r="r" b="b"/>
              <a:pathLst>
                <a:path w="147" h="149" extrusionOk="0">
                  <a:moveTo>
                    <a:pt x="74" y="1"/>
                  </a:moveTo>
                  <a:cubicBezTo>
                    <a:pt x="35" y="1"/>
                    <a:pt x="0" y="35"/>
                    <a:pt x="0" y="74"/>
                  </a:cubicBezTo>
                  <a:cubicBezTo>
                    <a:pt x="0" y="114"/>
                    <a:pt x="35" y="149"/>
                    <a:pt x="74" y="149"/>
                  </a:cubicBezTo>
                  <a:cubicBezTo>
                    <a:pt x="114" y="149"/>
                    <a:pt x="147" y="114"/>
                    <a:pt x="147" y="74"/>
                  </a:cubicBezTo>
                  <a:cubicBezTo>
                    <a:pt x="147" y="35"/>
                    <a:pt x="114" y="1"/>
                    <a:pt x="74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1" name="Google Shape;3191;p11"/>
            <p:cNvSpPr/>
            <p:nvPr/>
          </p:nvSpPr>
          <p:spPr>
            <a:xfrm rot="-3917594">
              <a:off x="8620145" y="3770995"/>
              <a:ext cx="5663" cy="5663"/>
            </a:xfrm>
            <a:custGeom>
              <a:avLst/>
              <a:gdLst/>
              <a:ahLst/>
              <a:cxnLst/>
              <a:rect l="l" t="t" r="r" b="b"/>
              <a:pathLst>
                <a:path w="133" h="133" extrusionOk="0">
                  <a:moveTo>
                    <a:pt x="66" y="1"/>
                  </a:moveTo>
                  <a:cubicBezTo>
                    <a:pt x="30" y="1"/>
                    <a:pt x="0" y="29"/>
                    <a:pt x="0" y="67"/>
                  </a:cubicBezTo>
                  <a:cubicBezTo>
                    <a:pt x="0" y="103"/>
                    <a:pt x="30" y="133"/>
                    <a:pt x="66" y="133"/>
                  </a:cubicBezTo>
                  <a:cubicBezTo>
                    <a:pt x="102" y="133"/>
                    <a:pt x="132" y="103"/>
                    <a:pt x="132" y="67"/>
                  </a:cubicBezTo>
                  <a:cubicBezTo>
                    <a:pt x="132" y="31"/>
                    <a:pt x="102" y="1"/>
                    <a:pt x="66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2" name="Google Shape;3192;p11"/>
            <p:cNvSpPr/>
            <p:nvPr/>
          </p:nvSpPr>
          <p:spPr>
            <a:xfrm rot="-3917594">
              <a:off x="8619173" y="3772047"/>
              <a:ext cx="5067" cy="5110"/>
            </a:xfrm>
            <a:custGeom>
              <a:avLst/>
              <a:gdLst/>
              <a:ahLst/>
              <a:cxnLst/>
              <a:rect l="l" t="t" r="r" b="b"/>
              <a:pathLst>
                <a:path w="119" h="120" extrusionOk="0">
                  <a:moveTo>
                    <a:pt x="60" y="1"/>
                  </a:moveTo>
                  <a:cubicBezTo>
                    <a:pt x="28" y="1"/>
                    <a:pt x="1" y="28"/>
                    <a:pt x="1" y="61"/>
                  </a:cubicBezTo>
                  <a:cubicBezTo>
                    <a:pt x="1" y="93"/>
                    <a:pt x="28" y="120"/>
                    <a:pt x="60" y="120"/>
                  </a:cubicBezTo>
                  <a:cubicBezTo>
                    <a:pt x="91" y="120"/>
                    <a:pt x="118" y="93"/>
                    <a:pt x="118" y="61"/>
                  </a:cubicBezTo>
                  <a:cubicBezTo>
                    <a:pt x="118" y="28"/>
                    <a:pt x="91" y="1"/>
                    <a:pt x="60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3" name="Google Shape;3193;p11"/>
            <p:cNvSpPr/>
            <p:nvPr/>
          </p:nvSpPr>
          <p:spPr>
            <a:xfrm rot="-3917594">
              <a:off x="8627205" y="3766966"/>
              <a:ext cx="5195" cy="5237"/>
            </a:xfrm>
            <a:custGeom>
              <a:avLst/>
              <a:gdLst/>
              <a:ahLst/>
              <a:cxnLst/>
              <a:rect l="l" t="t" r="r" b="b"/>
              <a:pathLst>
                <a:path w="122" h="123" extrusionOk="0">
                  <a:moveTo>
                    <a:pt x="61" y="1"/>
                  </a:moveTo>
                  <a:cubicBezTo>
                    <a:pt x="30" y="1"/>
                    <a:pt x="1" y="28"/>
                    <a:pt x="1" y="63"/>
                  </a:cubicBezTo>
                  <a:cubicBezTo>
                    <a:pt x="1" y="94"/>
                    <a:pt x="30" y="123"/>
                    <a:pt x="61" y="123"/>
                  </a:cubicBezTo>
                  <a:cubicBezTo>
                    <a:pt x="93" y="123"/>
                    <a:pt x="122" y="94"/>
                    <a:pt x="122" y="63"/>
                  </a:cubicBezTo>
                  <a:cubicBezTo>
                    <a:pt x="122" y="29"/>
                    <a:pt x="93" y="1"/>
                    <a:pt x="61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4" name="Google Shape;3194;p11"/>
            <p:cNvSpPr/>
            <p:nvPr/>
          </p:nvSpPr>
          <p:spPr>
            <a:xfrm rot="-3917594">
              <a:off x="8615883" y="3765436"/>
              <a:ext cx="5535" cy="5535"/>
            </a:xfrm>
            <a:custGeom>
              <a:avLst/>
              <a:gdLst/>
              <a:ahLst/>
              <a:cxnLst/>
              <a:rect l="l" t="t" r="r" b="b"/>
              <a:pathLst>
                <a:path w="130" h="130" extrusionOk="0">
                  <a:moveTo>
                    <a:pt x="65" y="0"/>
                  </a:moveTo>
                  <a:cubicBezTo>
                    <a:pt x="29" y="0"/>
                    <a:pt x="0" y="29"/>
                    <a:pt x="0" y="65"/>
                  </a:cubicBezTo>
                  <a:cubicBezTo>
                    <a:pt x="0" y="101"/>
                    <a:pt x="29" y="129"/>
                    <a:pt x="65" y="129"/>
                  </a:cubicBezTo>
                  <a:cubicBezTo>
                    <a:pt x="101" y="129"/>
                    <a:pt x="130" y="101"/>
                    <a:pt x="130" y="65"/>
                  </a:cubicBezTo>
                  <a:cubicBezTo>
                    <a:pt x="130" y="29"/>
                    <a:pt x="101" y="0"/>
                    <a:pt x="65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5" name="Google Shape;3195;p11"/>
            <p:cNvSpPr/>
            <p:nvPr/>
          </p:nvSpPr>
          <p:spPr>
            <a:xfrm rot="-3917594">
              <a:off x="8612769" y="3762074"/>
              <a:ext cx="6174" cy="6174"/>
            </a:xfrm>
            <a:custGeom>
              <a:avLst/>
              <a:gdLst/>
              <a:ahLst/>
              <a:cxnLst/>
              <a:rect l="l" t="t" r="r" b="b"/>
              <a:pathLst>
                <a:path w="145" h="145" extrusionOk="0">
                  <a:moveTo>
                    <a:pt x="72" y="1"/>
                  </a:moveTo>
                  <a:cubicBezTo>
                    <a:pt x="32" y="1"/>
                    <a:pt x="0" y="34"/>
                    <a:pt x="0" y="73"/>
                  </a:cubicBezTo>
                  <a:cubicBezTo>
                    <a:pt x="0" y="113"/>
                    <a:pt x="32" y="145"/>
                    <a:pt x="72" y="145"/>
                  </a:cubicBezTo>
                  <a:cubicBezTo>
                    <a:pt x="112" y="145"/>
                    <a:pt x="144" y="113"/>
                    <a:pt x="144" y="73"/>
                  </a:cubicBezTo>
                  <a:cubicBezTo>
                    <a:pt x="144" y="34"/>
                    <a:pt x="112" y="1"/>
                    <a:pt x="72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6" name="Google Shape;3196;p11"/>
            <p:cNvSpPr/>
            <p:nvPr/>
          </p:nvSpPr>
          <p:spPr>
            <a:xfrm rot="-3917594">
              <a:off x="8974243" y="3505051"/>
              <a:ext cx="11369" cy="11284"/>
            </a:xfrm>
            <a:custGeom>
              <a:avLst/>
              <a:gdLst/>
              <a:ahLst/>
              <a:cxnLst/>
              <a:rect l="l" t="t" r="r" b="b"/>
              <a:pathLst>
                <a:path w="267" h="265" extrusionOk="0">
                  <a:moveTo>
                    <a:pt x="134" y="0"/>
                  </a:moveTo>
                  <a:cubicBezTo>
                    <a:pt x="63" y="0"/>
                    <a:pt x="1" y="61"/>
                    <a:pt x="1" y="132"/>
                  </a:cubicBezTo>
                  <a:cubicBezTo>
                    <a:pt x="1" y="204"/>
                    <a:pt x="60" y="265"/>
                    <a:pt x="134" y="265"/>
                  </a:cubicBezTo>
                  <a:cubicBezTo>
                    <a:pt x="206" y="265"/>
                    <a:pt x="267" y="204"/>
                    <a:pt x="267" y="132"/>
                  </a:cubicBezTo>
                  <a:cubicBezTo>
                    <a:pt x="267" y="61"/>
                    <a:pt x="208" y="0"/>
                    <a:pt x="134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7" name="Google Shape;3197;p11"/>
            <p:cNvSpPr/>
            <p:nvPr/>
          </p:nvSpPr>
          <p:spPr>
            <a:xfrm rot="-3917594">
              <a:off x="8962661" y="3509343"/>
              <a:ext cx="10730" cy="1073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127" y="0"/>
                  </a:moveTo>
                  <a:cubicBezTo>
                    <a:pt x="58" y="0"/>
                    <a:pt x="0" y="56"/>
                    <a:pt x="0" y="125"/>
                  </a:cubicBezTo>
                  <a:cubicBezTo>
                    <a:pt x="0" y="194"/>
                    <a:pt x="58" y="251"/>
                    <a:pt x="127" y="251"/>
                  </a:cubicBezTo>
                  <a:cubicBezTo>
                    <a:pt x="194" y="251"/>
                    <a:pt x="252" y="194"/>
                    <a:pt x="252" y="125"/>
                  </a:cubicBezTo>
                  <a:cubicBezTo>
                    <a:pt x="252" y="56"/>
                    <a:pt x="194" y="0"/>
                    <a:pt x="127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8" name="Google Shape;3198;p11"/>
            <p:cNvSpPr/>
            <p:nvPr/>
          </p:nvSpPr>
          <p:spPr>
            <a:xfrm rot="-3917594">
              <a:off x="8972323" y="3510419"/>
              <a:ext cx="5067" cy="5067"/>
            </a:xfrm>
            <a:custGeom>
              <a:avLst/>
              <a:gdLst/>
              <a:ahLst/>
              <a:cxnLst/>
              <a:rect l="l" t="t" r="r" b="b"/>
              <a:pathLst>
                <a:path w="119" h="119" extrusionOk="0">
                  <a:moveTo>
                    <a:pt x="59" y="0"/>
                  </a:moveTo>
                  <a:cubicBezTo>
                    <a:pt x="28" y="0"/>
                    <a:pt x="0" y="28"/>
                    <a:pt x="0" y="59"/>
                  </a:cubicBezTo>
                  <a:cubicBezTo>
                    <a:pt x="0" y="92"/>
                    <a:pt x="28" y="118"/>
                    <a:pt x="59" y="118"/>
                  </a:cubicBezTo>
                  <a:cubicBezTo>
                    <a:pt x="91" y="118"/>
                    <a:pt x="118" y="92"/>
                    <a:pt x="118" y="59"/>
                  </a:cubicBezTo>
                  <a:cubicBezTo>
                    <a:pt x="118" y="26"/>
                    <a:pt x="91" y="0"/>
                    <a:pt x="59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9" name="Google Shape;3199;p11"/>
            <p:cNvSpPr/>
            <p:nvPr/>
          </p:nvSpPr>
          <p:spPr>
            <a:xfrm rot="-3917594">
              <a:off x="8963670" y="3503479"/>
              <a:ext cx="6046" cy="6046"/>
            </a:xfrm>
            <a:custGeom>
              <a:avLst/>
              <a:gdLst/>
              <a:ahLst/>
              <a:cxnLst/>
              <a:rect l="l" t="t" r="r" b="b"/>
              <a:pathLst>
                <a:path w="142" h="142" extrusionOk="0">
                  <a:moveTo>
                    <a:pt x="71" y="1"/>
                  </a:moveTo>
                  <a:cubicBezTo>
                    <a:pt x="32" y="1"/>
                    <a:pt x="0" y="34"/>
                    <a:pt x="0" y="71"/>
                  </a:cubicBezTo>
                  <a:cubicBezTo>
                    <a:pt x="0" y="109"/>
                    <a:pt x="32" y="142"/>
                    <a:pt x="71" y="142"/>
                  </a:cubicBezTo>
                  <a:cubicBezTo>
                    <a:pt x="108" y="142"/>
                    <a:pt x="141" y="110"/>
                    <a:pt x="141" y="71"/>
                  </a:cubicBezTo>
                  <a:cubicBezTo>
                    <a:pt x="141" y="34"/>
                    <a:pt x="110" y="1"/>
                    <a:pt x="71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0" name="Google Shape;3200;p11"/>
            <p:cNvSpPr/>
            <p:nvPr/>
          </p:nvSpPr>
          <p:spPr>
            <a:xfrm rot="-3917594">
              <a:off x="8960716" y="3497413"/>
              <a:ext cx="13498" cy="13498"/>
            </a:xfrm>
            <a:custGeom>
              <a:avLst/>
              <a:gdLst/>
              <a:ahLst/>
              <a:cxnLst/>
              <a:rect l="l" t="t" r="r" b="b"/>
              <a:pathLst>
                <a:path w="317" h="317" extrusionOk="0">
                  <a:moveTo>
                    <a:pt x="158" y="0"/>
                  </a:moveTo>
                  <a:cubicBezTo>
                    <a:pt x="72" y="0"/>
                    <a:pt x="0" y="72"/>
                    <a:pt x="0" y="158"/>
                  </a:cubicBezTo>
                  <a:cubicBezTo>
                    <a:pt x="0" y="244"/>
                    <a:pt x="72" y="316"/>
                    <a:pt x="158" y="316"/>
                  </a:cubicBezTo>
                  <a:cubicBezTo>
                    <a:pt x="244" y="316"/>
                    <a:pt x="316" y="244"/>
                    <a:pt x="316" y="158"/>
                  </a:cubicBezTo>
                  <a:cubicBezTo>
                    <a:pt x="316" y="72"/>
                    <a:pt x="244" y="0"/>
                    <a:pt x="158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1" name="Google Shape;3201;p11"/>
            <p:cNvSpPr/>
            <p:nvPr/>
          </p:nvSpPr>
          <p:spPr>
            <a:xfrm rot="-3917594">
              <a:off x="8975543" y="3504320"/>
              <a:ext cx="5110" cy="5110"/>
            </a:xfrm>
            <a:custGeom>
              <a:avLst/>
              <a:gdLst/>
              <a:ahLst/>
              <a:cxnLst/>
              <a:rect l="l" t="t" r="r" b="b"/>
              <a:pathLst>
                <a:path w="120" h="120" extrusionOk="0">
                  <a:moveTo>
                    <a:pt x="61" y="0"/>
                  </a:moveTo>
                  <a:cubicBezTo>
                    <a:pt x="28" y="0"/>
                    <a:pt x="0" y="27"/>
                    <a:pt x="0" y="59"/>
                  </a:cubicBezTo>
                  <a:cubicBezTo>
                    <a:pt x="0" y="92"/>
                    <a:pt x="28" y="119"/>
                    <a:pt x="61" y="119"/>
                  </a:cubicBezTo>
                  <a:cubicBezTo>
                    <a:pt x="92" y="119"/>
                    <a:pt x="119" y="92"/>
                    <a:pt x="119" y="59"/>
                  </a:cubicBezTo>
                  <a:cubicBezTo>
                    <a:pt x="119" y="27"/>
                    <a:pt x="92" y="0"/>
                    <a:pt x="61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2" name="Google Shape;3202;p11"/>
            <p:cNvSpPr/>
            <p:nvPr/>
          </p:nvSpPr>
          <p:spPr>
            <a:xfrm rot="-3917594">
              <a:off x="8986009" y="3505104"/>
              <a:ext cx="5110" cy="5110"/>
            </a:xfrm>
            <a:custGeom>
              <a:avLst/>
              <a:gdLst/>
              <a:ahLst/>
              <a:cxnLst/>
              <a:rect l="l" t="t" r="r" b="b"/>
              <a:pathLst>
                <a:path w="120" h="120" extrusionOk="0">
                  <a:moveTo>
                    <a:pt x="59" y="0"/>
                  </a:moveTo>
                  <a:cubicBezTo>
                    <a:pt x="26" y="0"/>
                    <a:pt x="0" y="28"/>
                    <a:pt x="0" y="61"/>
                  </a:cubicBezTo>
                  <a:cubicBezTo>
                    <a:pt x="0" y="92"/>
                    <a:pt x="28" y="119"/>
                    <a:pt x="59" y="119"/>
                  </a:cubicBezTo>
                  <a:cubicBezTo>
                    <a:pt x="92" y="119"/>
                    <a:pt x="120" y="92"/>
                    <a:pt x="120" y="61"/>
                  </a:cubicBezTo>
                  <a:cubicBezTo>
                    <a:pt x="120" y="28"/>
                    <a:pt x="92" y="0"/>
                    <a:pt x="59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3" name="Google Shape;3203;p11"/>
            <p:cNvSpPr/>
            <p:nvPr/>
          </p:nvSpPr>
          <p:spPr>
            <a:xfrm rot="-3917594">
              <a:off x="8988162" y="3505942"/>
              <a:ext cx="5067" cy="5067"/>
            </a:xfrm>
            <a:custGeom>
              <a:avLst/>
              <a:gdLst/>
              <a:ahLst/>
              <a:cxnLst/>
              <a:rect l="l" t="t" r="r" b="b"/>
              <a:pathLst>
                <a:path w="119" h="119" extrusionOk="0">
                  <a:moveTo>
                    <a:pt x="60" y="1"/>
                  </a:moveTo>
                  <a:cubicBezTo>
                    <a:pt x="28" y="2"/>
                    <a:pt x="1" y="30"/>
                    <a:pt x="1" y="60"/>
                  </a:cubicBezTo>
                  <a:cubicBezTo>
                    <a:pt x="1" y="93"/>
                    <a:pt x="28" y="119"/>
                    <a:pt x="60" y="119"/>
                  </a:cubicBezTo>
                  <a:cubicBezTo>
                    <a:pt x="91" y="119"/>
                    <a:pt x="119" y="93"/>
                    <a:pt x="119" y="60"/>
                  </a:cubicBezTo>
                  <a:cubicBezTo>
                    <a:pt x="119" y="28"/>
                    <a:pt x="91" y="1"/>
                    <a:pt x="60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4" name="Google Shape;3204;p11"/>
            <p:cNvSpPr/>
            <p:nvPr/>
          </p:nvSpPr>
          <p:spPr>
            <a:xfrm rot="-3917594">
              <a:off x="8974234" y="3512989"/>
              <a:ext cx="7494" cy="7537"/>
            </a:xfrm>
            <a:custGeom>
              <a:avLst/>
              <a:gdLst/>
              <a:ahLst/>
              <a:cxnLst/>
              <a:rect l="l" t="t" r="r" b="b"/>
              <a:pathLst>
                <a:path w="176" h="177" extrusionOk="0">
                  <a:moveTo>
                    <a:pt x="88" y="0"/>
                  </a:moveTo>
                  <a:cubicBezTo>
                    <a:pt x="39" y="0"/>
                    <a:pt x="0" y="40"/>
                    <a:pt x="0" y="89"/>
                  </a:cubicBezTo>
                  <a:cubicBezTo>
                    <a:pt x="0" y="137"/>
                    <a:pt x="39" y="177"/>
                    <a:pt x="88" y="177"/>
                  </a:cubicBezTo>
                  <a:cubicBezTo>
                    <a:pt x="137" y="177"/>
                    <a:pt x="176" y="137"/>
                    <a:pt x="176" y="89"/>
                  </a:cubicBezTo>
                  <a:cubicBezTo>
                    <a:pt x="176" y="40"/>
                    <a:pt x="137" y="0"/>
                    <a:pt x="88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5" name="Google Shape;3205;p11"/>
            <p:cNvSpPr/>
            <p:nvPr/>
          </p:nvSpPr>
          <p:spPr>
            <a:xfrm rot="-3917594">
              <a:off x="8982473" y="3516347"/>
              <a:ext cx="5024" cy="5110"/>
            </a:xfrm>
            <a:custGeom>
              <a:avLst/>
              <a:gdLst/>
              <a:ahLst/>
              <a:cxnLst/>
              <a:rect l="l" t="t" r="r" b="b"/>
              <a:pathLst>
                <a:path w="118" h="120" extrusionOk="0">
                  <a:moveTo>
                    <a:pt x="59" y="1"/>
                  </a:moveTo>
                  <a:cubicBezTo>
                    <a:pt x="27" y="2"/>
                    <a:pt x="0" y="28"/>
                    <a:pt x="0" y="60"/>
                  </a:cubicBezTo>
                  <a:cubicBezTo>
                    <a:pt x="0" y="93"/>
                    <a:pt x="27" y="120"/>
                    <a:pt x="59" y="120"/>
                  </a:cubicBezTo>
                  <a:cubicBezTo>
                    <a:pt x="92" y="120"/>
                    <a:pt x="118" y="93"/>
                    <a:pt x="118" y="60"/>
                  </a:cubicBezTo>
                  <a:cubicBezTo>
                    <a:pt x="118" y="28"/>
                    <a:pt x="92" y="1"/>
                    <a:pt x="59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6" name="Google Shape;3206;p11"/>
            <p:cNvSpPr/>
            <p:nvPr/>
          </p:nvSpPr>
          <p:spPr>
            <a:xfrm rot="-3917594">
              <a:off x="8972645" y="3501710"/>
              <a:ext cx="7579" cy="7579"/>
            </a:xfrm>
            <a:custGeom>
              <a:avLst/>
              <a:gdLst/>
              <a:ahLst/>
              <a:cxnLst/>
              <a:rect l="l" t="t" r="r" b="b"/>
              <a:pathLst>
                <a:path w="178" h="178" extrusionOk="0">
                  <a:moveTo>
                    <a:pt x="86" y="0"/>
                  </a:moveTo>
                  <a:cubicBezTo>
                    <a:pt x="39" y="0"/>
                    <a:pt x="0" y="41"/>
                    <a:pt x="0" y="89"/>
                  </a:cubicBezTo>
                  <a:cubicBezTo>
                    <a:pt x="0" y="137"/>
                    <a:pt x="41" y="177"/>
                    <a:pt x="88" y="177"/>
                  </a:cubicBezTo>
                  <a:cubicBezTo>
                    <a:pt x="137" y="177"/>
                    <a:pt x="177" y="137"/>
                    <a:pt x="177" y="89"/>
                  </a:cubicBezTo>
                  <a:cubicBezTo>
                    <a:pt x="177" y="41"/>
                    <a:pt x="137" y="0"/>
                    <a:pt x="88" y="0"/>
                  </a:cubicBezTo>
                  <a:cubicBezTo>
                    <a:pt x="87" y="0"/>
                    <a:pt x="86" y="0"/>
                    <a:pt x="86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7" name="Google Shape;3207;p11"/>
            <p:cNvSpPr/>
            <p:nvPr/>
          </p:nvSpPr>
          <p:spPr>
            <a:xfrm rot="-3917594">
              <a:off x="8964880" y="3506749"/>
              <a:ext cx="5024" cy="5024"/>
            </a:xfrm>
            <a:custGeom>
              <a:avLst/>
              <a:gdLst/>
              <a:ahLst/>
              <a:cxnLst/>
              <a:rect l="l" t="t" r="r" b="b"/>
              <a:pathLst>
                <a:path w="118" h="118" extrusionOk="0">
                  <a:moveTo>
                    <a:pt x="59" y="0"/>
                  </a:moveTo>
                  <a:cubicBezTo>
                    <a:pt x="26" y="0"/>
                    <a:pt x="0" y="26"/>
                    <a:pt x="0" y="59"/>
                  </a:cubicBezTo>
                  <a:cubicBezTo>
                    <a:pt x="0" y="91"/>
                    <a:pt x="26" y="118"/>
                    <a:pt x="59" y="118"/>
                  </a:cubicBezTo>
                  <a:cubicBezTo>
                    <a:pt x="91" y="118"/>
                    <a:pt x="118" y="91"/>
                    <a:pt x="118" y="59"/>
                  </a:cubicBezTo>
                  <a:cubicBezTo>
                    <a:pt x="118" y="26"/>
                    <a:pt x="91" y="0"/>
                    <a:pt x="59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8" name="Google Shape;3208;p11"/>
            <p:cNvSpPr/>
            <p:nvPr/>
          </p:nvSpPr>
          <p:spPr>
            <a:xfrm rot="-3917594">
              <a:off x="8960061" y="3511884"/>
              <a:ext cx="6174" cy="6174"/>
            </a:xfrm>
            <a:custGeom>
              <a:avLst/>
              <a:gdLst/>
              <a:ahLst/>
              <a:cxnLst/>
              <a:rect l="l" t="t" r="r" b="b"/>
              <a:pathLst>
                <a:path w="145" h="145" extrusionOk="0">
                  <a:moveTo>
                    <a:pt x="72" y="1"/>
                  </a:moveTo>
                  <a:cubicBezTo>
                    <a:pt x="33" y="1"/>
                    <a:pt x="0" y="32"/>
                    <a:pt x="0" y="72"/>
                  </a:cubicBezTo>
                  <a:cubicBezTo>
                    <a:pt x="0" y="113"/>
                    <a:pt x="33" y="144"/>
                    <a:pt x="72" y="144"/>
                  </a:cubicBezTo>
                  <a:cubicBezTo>
                    <a:pt x="112" y="144"/>
                    <a:pt x="144" y="113"/>
                    <a:pt x="144" y="72"/>
                  </a:cubicBezTo>
                  <a:cubicBezTo>
                    <a:pt x="144" y="34"/>
                    <a:pt x="112" y="1"/>
                    <a:pt x="72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9" name="Google Shape;3209;p11"/>
            <p:cNvSpPr/>
            <p:nvPr/>
          </p:nvSpPr>
          <p:spPr>
            <a:xfrm rot="-3917594">
              <a:off x="8982254" y="3502921"/>
              <a:ext cx="5067" cy="5110"/>
            </a:xfrm>
            <a:custGeom>
              <a:avLst/>
              <a:gdLst/>
              <a:ahLst/>
              <a:cxnLst/>
              <a:rect l="l" t="t" r="r" b="b"/>
              <a:pathLst>
                <a:path w="119" h="120" extrusionOk="0">
                  <a:moveTo>
                    <a:pt x="59" y="0"/>
                  </a:moveTo>
                  <a:cubicBezTo>
                    <a:pt x="26" y="2"/>
                    <a:pt x="0" y="28"/>
                    <a:pt x="0" y="59"/>
                  </a:cubicBezTo>
                  <a:cubicBezTo>
                    <a:pt x="0" y="92"/>
                    <a:pt x="26" y="119"/>
                    <a:pt x="59" y="119"/>
                  </a:cubicBezTo>
                  <a:cubicBezTo>
                    <a:pt x="91" y="119"/>
                    <a:pt x="118" y="92"/>
                    <a:pt x="118" y="59"/>
                  </a:cubicBezTo>
                  <a:cubicBezTo>
                    <a:pt x="118" y="28"/>
                    <a:pt x="91" y="0"/>
                    <a:pt x="59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0" name="Google Shape;3210;p11"/>
            <p:cNvSpPr/>
            <p:nvPr/>
          </p:nvSpPr>
          <p:spPr>
            <a:xfrm rot="-3917594">
              <a:off x="8983556" y="3498433"/>
              <a:ext cx="5067" cy="5067"/>
            </a:xfrm>
            <a:custGeom>
              <a:avLst/>
              <a:gdLst/>
              <a:ahLst/>
              <a:cxnLst/>
              <a:rect l="l" t="t" r="r" b="b"/>
              <a:pathLst>
                <a:path w="119" h="119" extrusionOk="0">
                  <a:moveTo>
                    <a:pt x="60" y="0"/>
                  </a:moveTo>
                  <a:cubicBezTo>
                    <a:pt x="28" y="2"/>
                    <a:pt x="1" y="26"/>
                    <a:pt x="1" y="59"/>
                  </a:cubicBezTo>
                  <a:cubicBezTo>
                    <a:pt x="1" y="92"/>
                    <a:pt x="28" y="118"/>
                    <a:pt x="60" y="118"/>
                  </a:cubicBezTo>
                  <a:cubicBezTo>
                    <a:pt x="91" y="118"/>
                    <a:pt x="118" y="92"/>
                    <a:pt x="118" y="59"/>
                  </a:cubicBezTo>
                  <a:cubicBezTo>
                    <a:pt x="118" y="26"/>
                    <a:pt x="91" y="0"/>
                    <a:pt x="60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1" name="Google Shape;3211;p11"/>
            <p:cNvSpPr/>
            <p:nvPr/>
          </p:nvSpPr>
          <p:spPr>
            <a:xfrm rot="-3917594">
              <a:off x="8996716" y="3503699"/>
              <a:ext cx="6770" cy="6770"/>
            </a:xfrm>
            <a:custGeom>
              <a:avLst/>
              <a:gdLst/>
              <a:ahLst/>
              <a:cxnLst/>
              <a:rect l="l" t="t" r="r" b="b"/>
              <a:pathLst>
                <a:path w="159" h="159" extrusionOk="0">
                  <a:moveTo>
                    <a:pt x="80" y="0"/>
                  </a:moveTo>
                  <a:cubicBezTo>
                    <a:pt x="37" y="0"/>
                    <a:pt x="1" y="36"/>
                    <a:pt x="1" y="79"/>
                  </a:cubicBezTo>
                  <a:cubicBezTo>
                    <a:pt x="1" y="123"/>
                    <a:pt x="37" y="158"/>
                    <a:pt x="80" y="158"/>
                  </a:cubicBezTo>
                  <a:cubicBezTo>
                    <a:pt x="123" y="158"/>
                    <a:pt x="159" y="123"/>
                    <a:pt x="159" y="79"/>
                  </a:cubicBezTo>
                  <a:cubicBezTo>
                    <a:pt x="159" y="36"/>
                    <a:pt x="123" y="0"/>
                    <a:pt x="80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2" name="Google Shape;3212;p11"/>
            <p:cNvSpPr/>
            <p:nvPr/>
          </p:nvSpPr>
          <p:spPr>
            <a:xfrm rot="-3917594">
              <a:off x="8995365" y="3507168"/>
              <a:ext cx="5067" cy="5024"/>
            </a:xfrm>
            <a:custGeom>
              <a:avLst/>
              <a:gdLst/>
              <a:ahLst/>
              <a:cxnLst/>
              <a:rect l="l" t="t" r="r" b="b"/>
              <a:pathLst>
                <a:path w="119" h="118" extrusionOk="0">
                  <a:moveTo>
                    <a:pt x="59" y="0"/>
                  </a:moveTo>
                  <a:cubicBezTo>
                    <a:pt x="26" y="0"/>
                    <a:pt x="0" y="27"/>
                    <a:pt x="0" y="59"/>
                  </a:cubicBezTo>
                  <a:cubicBezTo>
                    <a:pt x="0" y="92"/>
                    <a:pt x="28" y="118"/>
                    <a:pt x="59" y="118"/>
                  </a:cubicBezTo>
                  <a:cubicBezTo>
                    <a:pt x="92" y="118"/>
                    <a:pt x="118" y="92"/>
                    <a:pt x="118" y="59"/>
                  </a:cubicBezTo>
                  <a:cubicBezTo>
                    <a:pt x="118" y="27"/>
                    <a:pt x="92" y="0"/>
                    <a:pt x="59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3" name="Google Shape;3213;p11"/>
            <p:cNvSpPr/>
            <p:nvPr/>
          </p:nvSpPr>
          <p:spPr>
            <a:xfrm rot="-3917594">
              <a:off x="8990291" y="3512503"/>
              <a:ext cx="6344" cy="6302"/>
            </a:xfrm>
            <a:custGeom>
              <a:avLst/>
              <a:gdLst/>
              <a:ahLst/>
              <a:cxnLst/>
              <a:rect l="l" t="t" r="r" b="b"/>
              <a:pathLst>
                <a:path w="149" h="148" extrusionOk="0">
                  <a:moveTo>
                    <a:pt x="76" y="1"/>
                  </a:moveTo>
                  <a:cubicBezTo>
                    <a:pt x="35" y="1"/>
                    <a:pt x="1" y="35"/>
                    <a:pt x="1" y="74"/>
                  </a:cubicBezTo>
                  <a:cubicBezTo>
                    <a:pt x="1" y="114"/>
                    <a:pt x="35" y="147"/>
                    <a:pt x="76" y="147"/>
                  </a:cubicBezTo>
                  <a:cubicBezTo>
                    <a:pt x="114" y="147"/>
                    <a:pt x="149" y="114"/>
                    <a:pt x="149" y="74"/>
                  </a:cubicBezTo>
                  <a:cubicBezTo>
                    <a:pt x="149" y="34"/>
                    <a:pt x="114" y="1"/>
                    <a:pt x="76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4" name="Google Shape;3214;p11"/>
            <p:cNvSpPr/>
            <p:nvPr/>
          </p:nvSpPr>
          <p:spPr>
            <a:xfrm rot="-3917594">
              <a:off x="8980764" y="3510090"/>
              <a:ext cx="11028" cy="10986"/>
            </a:xfrm>
            <a:custGeom>
              <a:avLst/>
              <a:gdLst/>
              <a:ahLst/>
              <a:cxnLst/>
              <a:rect l="l" t="t" r="r" b="b"/>
              <a:pathLst>
                <a:path w="259" h="258" extrusionOk="0">
                  <a:moveTo>
                    <a:pt x="129" y="0"/>
                  </a:moveTo>
                  <a:cubicBezTo>
                    <a:pt x="57" y="0"/>
                    <a:pt x="0" y="56"/>
                    <a:pt x="0" y="128"/>
                  </a:cubicBezTo>
                  <a:cubicBezTo>
                    <a:pt x="0" y="198"/>
                    <a:pt x="59" y="257"/>
                    <a:pt x="129" y="257"/>
                  </a:cubicBezTo>
                  <a:cubicBezTo>
                    <a:pt x="200" y="257"/>
                    <a:pt x="259" y="198"/>
                    <a:pt x="259" y="128"/>
                  </a:cubicBezTo>
                  <a:cubicBezTo>
                    <a:pt x="259" y="59"/>
                    <a:pt x="200" y="0"/>
                    <a:pt x="129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5" name="Google Shape;3215;p11"/>
            <p:cNvSpPr/>
            <p:nvPr/>
          </p:nvSpPr>
          <p:spPr>
            <a:xfrm rot="-3917594">
              <a:off x="8972843" y="3521719"/>
              <a:ext cx="5067" cy="5067"/>
            </a:xfrm>
            <a:custGeom>
              <a:avLst/>
              <a:gdLst/>
              <a:ahLst/>
              <a:cxnLst/>
              <a:rect l="l" t="t" r="r" b="b"/>
              <a:pathLst>
                <a:path w="119" h="119" extrusionOk="0">
                  <a:moveTo>
                    <a:pt x="60" y="0"/>
                  </a:moveTo>
                  <a:cubicBezTo>
                    <a:pt x="27" y="0"/>
                    <a:pt x="1" y="26"/>
                    <a:pt x="1" y="59"/>
                  </a:cubicBezTo>
                  <a:cubicBezTo>
                    <a:pt x="1" y="92"/>
                    <a:pt x="28" y="118"/>
                    <a:pt x="60" y="118"/>
                  </a:cubicBezTo>
                  <a:cubicBezTo>
                    <a:pt x="93" y="118"/>
                    <a:pt x="119" y="92"/>
                    <a:pt x="119" y="59"/>
                  </a:cubicBezTo>
                  <a:cubicBezTo>
                    <a:pt x="119" y="26"/>
                    <a:pt x="93" y="0"/>
                    <a:pt x="60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6" name="Google Shape;3216;p11"/>
            <p:cNvSpPr/>
            <p:nvPr/>
          </p:nvSpPr>
          <p:spPr>
            <a:xfrm rot="-3917594">
              <a:off x="9000894" y="3512167"/>
              <a:ext cx="5024" cy="5110"/>
            </a:xfrm>
            <a:custGeom>
              <a:avLst/>
              <a:gdLst/>
              <a:ahLst/>
              <a:cxnLst/>
              <a:rect l="l" t="t" r="r" b="b"/>
              <a:pathLst>
                <a:path w="118" h="120" extrusionOk="0">
                  <a:moveTo>
                    <a:pt x="59" y="1"/>
                  </a:moveTo>
                  <a:cubicBezTo>
                    <a:pt x="25" y="2"/>
                    <a:pt x="0" y="28"/>
                    <a:pt x="0" y="60"/>
                  </a:cubicBezTo>
                  <a:cubicBezTo>
                    <a:pt x="0" y="93"/>
                    <a:pt x="26" y="120"/>
                    <a:pt x="59" y="120"/>
                  </a:cubicBezTo>
                  <a:cubicBezTo>
                    <a:pt x="91" y="120"/>
                    <a:pt x="118" y="93"/>
                    <a:pt x="118" y="60"/>
                  </a:cubicBezTo>
                  <a:cubicBezTo>
                    <a:pt x="118" y="28"/>
                    <a:pt x="91" y="1"/>
                    <a:pt x="59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7" name="Google Shape;3217;p11"/>
            <p:cNvSpPr/>
            <p:nvPr/>
          </p:nvSpPr>
          <p:spPr>
            <a:xfrm rot="-3917594">
              <a:off x="9003709" y="3514264"/>
              <a:ext cx="5152" cy="5110"/>
            </a:xfrm>
            <a:custGeom>
              <a:avLst/>
              <a:gdLst/>
              <a:ahLst/>
              <a:cxnLst/>
              <a:rect l="l" t="t" r="r" b="b"/>
              <a:pathLst>
                <a:path w="121" h="120" extrusionOk="0">
                  <a:moveTo>
                    <a:pt x="61" y="0"/>
                  </a:moveTo>
                  <a:cubicBezTo>
                    <a:pt x="28" y="3"/>
                    <a:pt x="1" y="31"/>
                    <a:pt x="1" y="61"/>
                  </a:cubicBezTo>
                  <a:cubicBezTo>
                    <a:pt x="1" y="92"/>
                    <a:pt x="28" y="120"/>
                    <a:pt x="61" y="120"/>
                  </a:cubicBezTo>
                  <a:cubicBezTo>
                    <a:pt x="93" y="120"/>
                    <a:pt x="120" y="92"/>
                    <a:pt x="120" y="61"/>
                  </a:cubicBezTo>
                  <a:cubicBezTo>
                    <a:pt x="120" y="28"/>
                    <a:pt x="93" y="0"/>
                    <a:pt x="61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8" name="Google Shape;3218;p11"/>
            <p:cNvSpPr/>
            <p:nvPr/>
          </p:nvSpPr>
          <p:spPr>
            <a:xfrm rot="-3917594">
              <a:off x="8621972" y="3773242"/>
              <a:ext cx="8005" cy="8005"/>
            </a:xfrm>
            <a:custGeom>
              <a:avLst/>
              <a:gdLst/>
              <a:ahLst/>
              <a:cxnLst/>
              <a:rect l="l" t="t" r="r" b="b"/>
              <a:pathLst>
                <a:path w="188" h="188" extrusionOk="0">
                  <a:moveTo>
                    <a:pt x="94" y="1"/>
                  </a:moveTo>
                  <a:cubicBezTo>
                    <a:pt x="43" y="1"/>
                    <a:pt x="1" y="44"/>
                    <a:pt x="1" y="94"/>
                  </a:cubicBezTo>
                  <a:cubicBezTo>
                    <a:pt x="1" y="145"/>
                    <a:pt x="43" y="188"/>
                    <a:pt x="94" y="188"/>
                  </a:cubicBezTo>
                  <a:cubicBezTo>
                    <a:pt x="145" y="188"/>
                    <a:pt x="188" y="146"/>
                    <a:pt x="188" y="94"/>
                  </a:cubicBezTo>
                  <a:cubicBezTo>
                    <a:pt x="188" y="43"/>
                    <a:pt x="146" y="1"/>
                    <a:pt x="94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706034011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spTree>
      <p:nvGrpSpPr>
        <p:cNvPr id="1" name="Shape 3219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839316395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spTree>
      <p:nvGrpSpPr>
        <p:cNvPr id="1" name="Shape 32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221" name="Google Shape;3221;p13"/>
          <p:cNvPicPr preferRelativeResize="0"/>
          <p:nvPr/>
        </p:nvPicPr>
        <p:blipFill>
          <a:blip r:embed="rId2">
            <a:alphaModFix amt="22000"/>
          </a:blip>
          <a:stretch>
            <a:fillRect/>
          </a:stretch>
        </p:blipFill>
        <p:spPr>
          <a:xfrm>
            <a:off x="-3" y="1"/>
            <a:ext cx="12192003" cy="6858001"/>
          </a:xfrm>
          <a:prstGeom prst="rect">
            <a:avLst/>
          </a:prstGeom>
          <a:noFill/>
          <a:ln>
            <a:noFill/>
          </a:ln>
        </p:spPr>
      </p:pic>
      <p:sp>
        <p:nvSpPr>
          <p:cNvPr id="3222" name="Google Shape;3222;p13"/>
          <p:cNvSpPr txBox="1">
            <a:spLocks noGrp="1"/>
          </p:cNvSpPr>
          <p:nvPr>
            <p:ph type="title"/>
          </p:nvPr>
        </p:nvSpPr>
        <p:spPr>
          <a:xfrm>
            <a:off x="960000" y="2137033"/>
            <a:ext cx="2434000" cy="840800"/>
          </a:xfrm>
          <a:prstGeom prst="rect">
            <a:avLst/>
          </a:prstGeom>
          <a:solidFill>
            <a:schemeClr val="dk1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1pPr>
            <a:lvl2pPr lvl="1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3223" name="Google Shape;3223;p13"/>
          <p:cNvSpPr txBox="1">
            <a:spLocks noGrp="1"/>
          </p:cNvSpPr>
          <p:nvPr>
            <p:ph type="title" idx="2" hasCustomPrompt="1"/>
          </p:nvPr>
        </p:nvSpPr>
        <p:spPr>
          <a:xfrm>
            <a:off x="1512667" y="3660233"/>
            <a:ext cx="1328400" cy="113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6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3224" name="Google Shape;3224;p13"/>
          <p:cNvSpPr txBox="1">
            <a:spLocks noGrp="1"/>
          </p:cNvSpPr>
          <p:nvPr>
            <p:ph type="subTitle" idx="1"/>
          </p:nvPr>
        </p:nvSpPr>
        <p:spPr>
          <a:xfrm>
            <a:off x="960000" y="5474233"/>
            <a:ext cx="2434000" cy="6636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>
                <a:solidFill>
                  <a:schemeClr val="hlink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225" name="Google Shape;3225;p13"/>
          <p:cNvSpPr txBox="1">
            <a:spLocks noGrp="1"/>
          </p:cNvSpPr>
          <p:nvPr>
            <p:ph type="title" idx="3"/>
          </p:nvPr>
        </p:nvSpPr>
        <p:spPr>
          <a:xfrm>
            <a:off x="3572667" y="2137033"/>
            <a:ext cx="2434000" cy="840800"/>
          </a:xfrm>
          <a:prstGeom prst="rect">
            <a:avLst/>
          </a:prstGeom>
          <a:solidFill>
            <a:schemeClr val="dk2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1pPr>
            <a:lvl2pPr lvl="1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3226" name="Google Shape;3226;p13"/>
          <p:cNvSpPr txBox="1">
            <a:spLocks noGrp="1"/>
          </p:cNvSpPr>
          <p:nvPr>
            <p:ph type="title" idx="4" hasCustomPrompt="1"/>
          </p:nvPr>
        </p:nvSpPr>
        <p:spPr>
          <a:xfrm>
            <a:off x="4125333" y="3660233"/>
            <a:ext cx="1328400" cy="113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6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3227" name="Google Shape;3227;p13"/>
          <p:cNvSpPr txBox="1">
            <a:spLocks noGrp="1"/>
          </p:cNvSpPr>
          <p:nvPr>
            <p:ph type="subTitle" idx="5"/>
          </p:nvPr>
        </p:nvSpPr>
        <p:spPr>
          <a:xfrm>
            <a:off x="3572667" y="5474233"/>
            <a:ext cx="2434000" cy="6636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>
                <a:solidFill>
                  <a:schemeClr val="hlink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228" name="Google Shape;3228;p13"/>
          <p:cNvSpPr txBox="1">
            <a:spLocks noGrp="1"/>
          </p:cNvSpPr>
          <p:nvPr>
            <p:ph type="title" idx="6"/>
          </p:nvPr>
        </p:nvSpPr>
        <p:spPr>
          <a:xfrm>
            <a:off x="6185333" y="2137033"/>
            <a:ext cx="2434000" cy="840800"/>
          </a:xfrm>
          <a:prstGeom prst="rect">
            <a:avLst/>
          </a:prstGeom>
          <a:solidFill>
            <a:schemeClr val="dk1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1pPr>
            <a:lvl2pPr lvl="1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3229" name="Google Shape;3229;p13"/>
          <p:cNvSpPr txBox="1">
            <a:spLocks noGrp="1"/>
          </p:cNvSpPr>
          <p:nvPr>
            <p:ph type="title" idx="7" hasCustomPrompt="1"/>
          </p:nvPr>
        </p:nvSpPr>
        <p:spPr>
          <a:xfrm>
            <a:off x="6738000" y="3660233"/>
            <a:ext cx="1328400" cy="113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6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3230" name="Google Shape;3230;p13"/>
          <p:cNvSpPr txBox="1">
            <a:spLocks noGrp="1"/>
          </p:cNvSpPr>
          <p:nvPr>
            <p:ph type="subTitle" idx="8"/>
          </p:nvPr>
        </p:nvSpPr>
        <p:spPr>
          <a:xfrm>
            <a:off x="6185333" y="5474233"/>
            <a:ext cx="2434000" cy="6636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>
                <a:solidFill>
                  <a:schemeClr val="hlink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231" name="Google Shape;3231;p13"/>
          <p:cNvSpPr txBox="1">
            <a:spLocks noGrp="1"/>
          </p:cNvSpPr>
          <p:nvPr>
            <p:ph type="title" idx="9"/>
          </p:nvPr>
        </p:nvSpPr>
        <p:spPr>
          <a:xfrm>
            <a:off x="8798000" y="2137033"/>
            <a:ext cx="2434000" cy="840800"/>
          </a:xfrm>
          <a:prstGeom prst="rect">
            <a:avLst/>
          </a:prstGeom>
          <a:solidFill>
            <a:schemeClr val="dk2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1pPr>
            <a:lvl2pPr lvl="1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3232" name="Google Shape;3232;p13"/>
          <p:cNvSpPr txBox="1">
            <a:spLocks noGrp="1"/>
          </p:cNvSpPr>
          <p:nvPr>
            <p:ph type="title" idx="13" hasCustomPrompt="1"/>
          </p:nvPr>
        </p:nvSpPr>
        <p:spPr>
          <a:xfrm>
            <a:off x="9350667" y="3660233"/>
            <a:ext cx="1328400" cy="113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6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3233" name="Google Shape;3233;p13"/>
          <p:cNvSpPr txBox="1">
            <a:spLocks noGrp="1"/>
          </p:cNvSpPr>
          <p:nvPr>
            <p:ph type="subTitle" idx="14"/>
          </p:nvPr>
        </p:nvSpPr>
        <p:spPr>
          <a:xfrm>
            <a:off x="8798000" y="5474233"/>
            <a:ext cx="2434000" cy="6636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>
                <a:solidFill>
                  <a:schemeClr val="hlink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234" name="Google Shape;3234;p13"/>
          <p:cNvSpPr txBox="1">
            <a:spLocks noGrp="1"/>
          </p:cNvSpPr>
          <p:nvPr>
            <p:ph type="title" idx="15"/>
          </p:nvPr>
        </p:nvSpPr>
        <p:spPr>
          <a:xfrm>
            <a:off x="960000" y="720000"/>
            <a:ext cx="10272000" cy="75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cxnSp>
        <p:nvCxnSpPr>
          <p:cNvPr id="3235" name="Google Shape;3235;p13"/>
          <p:cNvCxnSpPr/>
          <p:nvPr/>
        </p:nvCxnSpPr>
        <p:spPr>
          <a:xfrm rot="10800000">
            <a:off x="1089600" y="1472400"/>
            <a:ext cx="627600" cy="0"/>
          </a:xfrm>
          <a:prstGeom prst="straightConnector1">
            <a:avLst/>
          </a:prstGeom>
          <a:noFill/>
          <a:ln w="19050" cap="flat" cmpd="sng">
            <a:solidFill>
              <a:schemeClr val="lt2"/>
            </a:solidFill>
            <a:prstDash val="lgDash"/>
            <a:round/>
            <a:headEnd type="none" w="med" len="med"/>
            <a:tailEnd type="none" w="med" len="med"/>
          </a:ln>
        </p:spPr>
      </p:cxnSp>
    </p:spTree>
    <p:extLst>
      <p:ext uri="{BB962C8B-B14F-4D97-AF65-F5344CB8AC3E}">
        <p14:creationId xmlns:p14="http://schemas.microsoft.com/office/powerpoint/2010/main" val="953101932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26" Type="http://schemas.openxmlformats.org/officeDocument/2006/relationships/slideLayout" Target="../slideLayouts/slideLayout26.xml"/><Relationship Id="rId3" Type="http://schemas.openxmlformats.org/officeDocument/2006/relationships/slideLayout" Target="../slideLayouts/slideLayout3.xml"/><Relationship Id="rId21" Type="http://schemas.openxmlformats.org/officeDocument/2006/relationships/slideLayout" Target="../slideLayouts/slideLayout21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5" Type="http://schemas.openxmlformats.org/officeDocument/2006/relationships/slideLayout" Target="../slideLayouts/slideLayout25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29" Type="http://schemas.openxmlformats.org/officeDocument/2006/relationships/slideLayout" Target="../slideLayouts/slideLayout29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24" Type="http://schemas.openxmlformats.org/officeDocument/2006/relationships/slideLayout" Target="../slideLayouts/slideLayout24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28" Type="http://schemas.openxmlformats.org/officeDocument/2006/relationships/slideLayout" Target="../slideLayouts/slideLayout28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Relationship Id="rId27" Type="http://schemas.openxmlformats.org/officeDocument/2006/relationships/slideLayout" Target="../slideLayouts/slideLayout27.xml"/><Relationship Id="rId30" Type="http://schemas.openxmlformats.org/officeDocument/2006/relationships/theme" Target="../theme/theme1.xml"/></Relationships>
</file>

<file path=ppt/slideMasters/_rels/slideMaster2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42.xml"/><Relationship Id="rId18" Type="http://schemas.openxmlformats.org/officeDocument/2006/relationships/slideLayout" Target="../slideLayouts/slideLayout47.xml"/><Relationship Id="rId26" Type="http://schemas.openxmlformats.org/officeDocument/2006/relationships/slideLayout" Target="../slideLayouts/slideLayout55.xml"/><Relationship Id="rId3" Type="http://schemas.openxmlformats.org/officeDocument/2006/relationships/slideLayout" Target="../slideLayouts/slideLayout32.xml"/><Relationship Id="rId21" Type="http://schemas.openxmlformats.org/officeDocument/2006/relationships/slideLayout" Target="../slideLayouts/slideLayout50.xml"/><Relationship Id="rId34" Type="http://schemas.openxmlformats.org/officeDocument/2006/relationships/theme" Target="../theme/theme2.xml"/><Relationship Id="rId7" Type="http://schemas.openxmlformats.org/officeDocument/2006/relationships/slideLayout" Target="../slideLayouts/slideLayout36.xml"/><Relationship Id="rId12" Type="http://schemas.openxmlformats.org/officeDocument/2006/relationships/slideLayout" Target="../slideLayouts/slideLayout41.xml"/><Relationship Id="rId17" Type="http://schemas.openxmlformats.org/officeDocument/2006/relationships/slideLayout" Target="../slideLayouts/slideLayout46.xml"/><Relationship Id="rId25" Type="http://schemas.openxmlformats.org/officeDocument/2006/relationships/slideLayout" Target="../slideLayouts/slideLayout54.xml"/><Relationship Id="rId33" Type="http://schemas.openxmlformats.org/officeDocument/2006/relationships/slideLayout" Target="../slideLayouts/slideLayout62.xml"/><Relationship Id="rId2" Type="http://schemas.openxmlformats.org/officeDocument/2006/relationships/slideLayout" Target="../slideLayouts/slideLayout31.xml"/><Relationship Id="rId16" Type="http://schemas.openxmlformats.org/officeDocument/2006/relationships/slideLayout" Target="../slideLayouts/slideLayout45.xml"/><Relationship Id="rId20" Type="http://schemas.openxmlformats.org/officeDocument/2006/relationships/slideLayout" Target="../slideLayouts/slideLayout49.xml"/><Relationship Id="rId29" Type="http://schemas.openxmlformats.org/officeDocument/2006/relationships/slideLayout" Target="../slideLayouts/slideLayout58.xml"/><Relationship Id="rId1" Type="http://schemas.openxmlformats.org/officeDocument/2006/relationships/slideLayout" Target="../slideLayouts/slideLayout30.xml"/><Relationship Id="rId6" Type="http://schemas.openxmlformats.org/officeDocument/2006/relationships/slideLayout" Target="../slideLayouts/slideLayout35.xml"/><Relationship Id="rId11" Type="http://schemas.openxmlformats.org/officeDocument/2006/relationships/slideLayout" Target="../slideLayouts/slideLayout40.xml"/><Relationship Id="rId24" Type="http://schemas.openxmlformats.org/officeDocument/2006/relationships/slideLayout" Target="../slideLayouts/slideLayout53.xml"/><Relationship Id="rId32" Type="http://schemas.openxmlformats.org/officeDocument/2006/relationships/slideLayout" Target="../slideLayouts/slideLayout61.xml"/><Relationship Id="rId5" Type="http://schemas.openxmlformats.org/officeDocument/2006/relationships/slideLayout" Target="../slideLayouts/slideLayout34.xml"/><Relationship Id="rId15" Type="http://schemas.openxmlformats.org/officeDocument/2006/relationships/slideLayout" Target="../slideLayouts/slideLayout44.xml"/><Relationship Id="rId23" Type="http://schemas.openxmlformats.org/officeDocument/2006/relationships/slideLayout" Target="../slideLayouts/slideLayout52.xml"/><Relationship Id="rId28" Type="http://schemas.openxmlformats.org/officeDocument/2006/relationships/slideLayout" Target="../slideLayouts/slideLayout57.xml"/><Relationship Id="rId10" Type="http://schemas.openxmlformats.org/officeDocument/2006/relationships/slideLayout" Target="../slideLayouts/slideLayout39.xml"/><Relationship Id="rId19" Type="http://schemas.openxmlformats.org/officeDocument/2006/relationships/slideLayout" Target="../slideLayouts/slideLayout48.xml"/><Relationship Id="rId31" Type="http://schemas.openxmlformats.org/officeDocument/2006/relationships/slideLayout" Target="../slideLayouts/slideLayout60.xml"/><Relationship Id="rId4" Type="http://schemas.openxmlformats.org/officeDocument/2006/relationships/slideLayout" Target="../slideLayouts/slideLayout33.xml"/><Relationship Id="rId9" Type="http://schemas.openxmlformats.org/officeDocument/2006/relationships/slideLayout" Target="../slideLayouts/slideLayout38.xml"/><Relationship Id="rId14" Type="http://schemas.openxmlformats.org/officeDocument/2006/relationships/slideLayout" Target="../slideLayouts/slideLayout43.xml"/><Relationship Id="rId22" Type="http://schemas.openxmlformats.org/officeDocument/2006/relationships/slideLayout" Target="../slideLayouts/slideLayout51.xml"/><Relationship Id="rId27" Type="http://schemas.openxmlformats.org/officeDocument/2006/relationships/slideLayout" Target="../slideLayouts/slideLayout56.xml"/><Relationship Id="rId30" Type="http://schemas.openxmlformats.org/officeDocument/2006/relationships/slideLayout" Target="../slideLayouts/slideLayout59.xml"/><Relationship Id="rId8" Type="http://schemas.openxmlformats.org/officeDocument/2006/relationships/slideLayout" Target="../slideLayouts/slideLayout37.xml"/></Relationships>
</file>

<file path=ppt/slideMasters/_rels/slideMaster3.xml.rels><?xml version="1.0" encoding="UTF-8" standalone="yes"?>
<Relationships xmlns="http://schemas.openxmlformats.org/package/2006/relationships"><Relationship Id="rId2" Type="http://schemas.openxmlformats.org/officeDocument/2006/relationships/theme" Target="../theme/theme3.xml"/><Relationship Id="rId1" Type="http://schemas.openxmlformats.org/officeDocument/2006/relationships/slideLayout" Target="../slideLayouts/slideLayout63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5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Font typeface="Kodchasan"/>
              <a:buNone/>
              <a:defRPr sz="2800" b="1">
                <a:latin typeface="Kodchasan"/>
                <a:ea typeface="Kodchasan"/>
                <a:cs typeface="Kodchasan"/>
                <a:sym typeface="Kodchasan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Kodchasan"/>
              <a:buNone/>
              <a:defRPr sz="2800" b="1">
                <a:latin typeface="Kodchasan"/>
                <a:ea typeface="Kodchasan"/>
                <a:cs typeface="Kodchasan"/>
                <a:sym typeface="Kodchasan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Kodchasan"/>
              <a:buNone/>
              <a:defRPr sz="2800" b="1">
                <a:latin typeface="Kodchasan"/>
                <a:ea typeface="Kodchasan"/>
                <a:cs typeface="Kodchasan"/>
                <a:sym typeface="Kodchasan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Kodchasan"/>
              <a:buNone/>
              <a:defRPr sz="2800" b="1">
                <a:latin typeface="Kodchasan"/>
                <a:ea typeface="Kodchasan"/>
                <a:cs typeface="Kodchasan"/>
                <a:sym typeface="Kodchasan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Kodchasan"/>
              <a:buNone/>
              <a:defRPr sz="2800" b="1">
                <a:latin typeface="Kodchasan"/>
                <a:ea typeface="Kodchasan"/>
                <a:cs typeface="Kodchasan"/>
                <a:sym typeface="Kodchasan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Kodchasan"/>
              <a:buNone/>
              <a:defRPr sz="2800" b="1">
                <a:latin typeface="Kodchasan"/>
                <a:ea typeface="Kodchasan"/>
                <a:cs typeface="Kodchasan"/>
                <a:sym typeface="Kodchasan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Kodchasan"/>
              <a:buNone/>
              <a:defRPr sz="2800" b="1">
                <a:latin typeface="Kodchasan"/>
                <a:ea typeface="Kodchasan"/>
                <a:cs typeface="Kodchasan"/>
                <a:sym typeface="Kodchasan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Kodchasan"/>
              <a:buNone/>
              <a:defRPr sz="2800" b="1">
                <a:latin typeface="Kodchasan"/>
                <a:ea typeface="Kodchasan"/>
                <a:cs typeface="Kodchasan"/>
                <a:sym typeface="Kodchasan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Kodchasan"/>
              <a:buNone/>
              <a:defRPr sz="2800" b="1">
                <a:latin typeface="Kodchasan"/>
                <a:ea typeface="Kodchasan"/>
                <a:cs typeface="Kodchasan"/>
                <a:sym typeface="Kodchasan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960000" y="1649444"/>
            <a:ext cx="10272000" cy="4488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Didact Gothic"/>
              <a:buChar char="●"/>
              <a:defRPr>
                <a:latin typeface="Didact Gothic"/>
                <a:ea typeface="Didact Gothic"/>
                <a:cs typeface="Didact Gothic"/>
                <a:sym typeface="Didact Gothic"/>
              </a:defRPr>
            </a:lvl1pPr>
            <a:lvl2pPr marL="914400" lvl="1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Didact Gothic"/>
              <a:buChar char="○"/>
              <a:defRPr>
                <a:latin typeface="Didact Gothic"/>
                <a:ea typeface="Didact Gothic"/>
                <a:cs typeface="Didact Gothic"/>
                <a:sym typeface="Didact Gothic"/>
              </a:defRPr>
            </a:lvl2pPr>
            <a:lvl3pPr marL="1371600" lvl="2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Didact Gothic"/>
              <a:buChar char="■"/>
              <a:defRPr>
                <a:latin typeface="Didact Gothic"/>
                <a:ea typeface="Didact Gothic"/>
                <a:cs typeface="Didact Gothic"/>
                <a:sym typeface="Didact Gothic"/>
              </a:defRPr>
            </a:lvl3pPr>
            <a:lvl4pPr marL="1828800" lvl="3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Didact Gothic"/>
              <a:buChar char="●"/>
              <a:defRPr>
                <a:latin typeface="Didact Gothic"/>
                <a:ea typeface="Didact Gothic"/>
                <a:cs typeface="Didact Gothic"/>
                <a:sym typeface="Didact Gothic"/>
              </a:defRPr>
            </a:lvl4pPr>
            <a:lvl5pPr marL="2286000" lvl="4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Didact Gothic"/>
              <a:buChar char="○"/>
              <a:defRPr>
                <a:latin typeface="Didact Gothic"/>
                <a:ea typeface="Didact Gothic"/>
                <a:cs typeface="Didact Gothic"/>
                <a:sym typeface="Didact Gothic"/>
              </a:defRPr>
            </a:lvl5pPr>
            <a:lvl6pPr marL="2743200" lvl="5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Didact Gothic"/>
              <a:buChar char="■"/>
              <a:defRPr>
                <a:latin typeface="Didact Gothic"/>
                <a:ea typeface="Didact Gothic"/>
                <a:cs typeface="Didact Gothic"/>
                <a:sym typeface="Didact Gothic"/>
              </a:defRPr>
            </a:lvl6pPr>
            <a:lvl7pPr marL="3200400" lvl="6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Didact Gothic"/>
              <a:buChar char="●"/>
              <a:defRPr>
                <a:latin typeface="Didact Gothic"/>
                <a:ea typeface="Didact Gothic"/>
                <a:cs typeface="Didact Gothic"/>
                <a:sym typeface="Didact Gothic"/>
              </a:defRPr>
            </a:lvl7pPr>
            <a:lvl8pPr marL="3657600" lvl="7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Didact Gothic"/>
              <a:buChar char="○"/>
              <a:defRPr>
                <a:latin typeface="Didact Gothic"/>
                <a:ea typeface="Didact Gothic"/>
                <a:cs typeface="Didact Gothic"/>
                <a:sym typeface="Didact Gothic"/>
              </a:defRPr>
            </a:lvl8pPr>
            <a:lvl9pPr marL="4114800" lvl="8" indent="-31750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Font typeface="Didact Gothic"/>
              <a:buChar char="■"/>
              <a:defRPr>
                <a:latin typeface="Didact Gothic"/>
                <a:ea typeface="Didact Gothic"/>
                <a:cs typeface="Didact Gothic"/>
                <a:sym typeface="Didact Gothic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529679053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5" r:id="rId4"/>
    <p:sldLayoutId id="2147483668" r:id="rId5"/>
    <p:sldLayoutId id="2147483669" r:id="rId6"/>
    <p:sldLayoutId id="2147483670" r:id="rId7"/>
    <p:sldLayoutId id="2147483671" r:id="rId8"/>
    <p:sldLayoutId id="2147483672" r:id="rId9"/>
    <p:sldLayoutId id="2147483673" r:id="rId10"/>
    <p:sldLayoutId id="2147483674" r:id="rId11"/>
    <p:sldLayoutId id="2147483675" r:id="rId12"/>
    <p:sldLayoutId id="2147483676" r:id="rId13"/>
    <p:sldLayoutId id="2147483677" r:id="rId14"/>
    <p:sldLayoutId id="2147483678" r:id="rId15"/>
    <p:sldLayoutId id="2147483679" r:id="rId16"/>
    <p:sldLayoutId id="2147483680" r:id="rId17"/>
    <p:sldLayoutId id="2147483681" r:id="rId18"/>
    <p:sldLayoutId id="2147483682" r:id="rId19"/>
    <p:sldLayoutId id="2147483683" r:id="rId20"/>
    <p:sldLayoutId id="2147483684" r:id="rId21"/>
    <p:sldLayoutId id="2147483685" r:id="rId22"/>
    <p:sldLayoutId id="2147483686" r:id="rId23"/>
    <p:sldLayoutId id="2147483688" r:id="rId24"/>
    <p:sldLayoutId id="2147483689" r:id="rId25"/>
    <p:sldLayoutId id="2147483690" r:id="rId26"/>
    <p:sldLayoutId id="2147483691" r:id="rId27"/>
    <p:sldLayoutId id="2147483692" r:id="rId28"/>
    <p:sldLayoutId id="2147483728" r:id="rId29"/>
  </p:sldLayoutIdLs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dk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415600" y="593367"/>
            <a:ext cx="113608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Montserrat ExtraBold"/>
              <a:buNone/>
              <a:defRPr sz="2800">
                <a:solidFill>
                  <a:schemeClr val="lt1"/>
                </a:solidFill>
                <a:latin typeface="Montserrat ExtraBold"/>
                <a:ea typeface="Montserrat ExtraBold"/>
                <a:cs typeface="Montserrat ExtraBold"/>
                <a:sym typeface="Montserrat ExtraBold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Montserrat"/>
              <a:buNone/>
              <a:defRPr sz="2800"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Montserrat"/>
              <a:buNone/>
              <a:defRPr sz="2800"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Montserrat"/>
              <a:buNone/>
              <a:defRPr sz="2800"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Montserrat"/>
              <a:buNone/>
              <a:defRPr sz="2800"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Montserrat"/>
              <a:buNone/>
              <a:defRPr sz="2800"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Montserrat"/>
              <a:buNone/>
              <a:defRPr sz="2800"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Montserrat"/>
              <a:buNone/>
              <a:defRPr sz="2800"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Montserrat"/>
              <a:buNone/>
              <a:defRPr sz="2800"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415600" y="1536633"/>
            <a:ext cx="11360800" cy="45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Font typeface="Montserrat"/>
              <a:buChar char="●"/>
              <a:defRPr sz="1800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1pPr>
            <a:lvl2pPr marL="914400" lvl="1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○"/>
              <a:defRPr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2pPr>
            <a:lvl3pPr marL="1371600" lvl="2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■"/>
              <a:defRPr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3pPr>
            <a:lvl4pPr marL="1828800" lvl="3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●"/>
              <a:defRPr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4pPr>
            <a:lvl5pPr marL="2286000" lvl="4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○"/>
              <a:defRPr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5pPr>
            <a:lvl6pPr marL="2743200" lvl="5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■"/>
              <a:defRPr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6pPr>
            <a:lvl7pPr marL="3200400" lvl="6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●"/>
              <a:defRPr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7pPr>
            <a:lvl8pPr marL="3657600" lvl="7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○"/>
              <a:defRPr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8pPr>
            <a:lvl9pPr marL="4114800" lvl="8" indent="-31750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dk2"/>
              </a:buClr>
              <a:buSzPts val="1400"/>
              <a:buFont typeface="Montserrat"/>
              <a:buChar char="■"/>
              <a:defRPr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581433066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695" r:id="rId1"/>
    <p:sldLayoutId id="2147483696" r:id="rId2"/>
    <p:sldLayoutId id="2147483697" r:id="rId3"/>
    <p:sldLayoutId id="2147483698" r:id="rId4"/>
    <p:sldLayoutId id="2147483699" r:id="rId5"/>
    <p:sldLayoutId id="2147483700" r:id="rId6"/>
    <p:sldLayoutId id="2147483701" r:id="rId7"/>
    <p:sldLayoutId id="2147483702" r:id="rId8"/>
    <p:sldLayoutId id="2147483703" r:id="rId9"/>
    <p:sldLayoutId id="2147483704" r:id="rId10"/>
    <p:sldLayoutId id="2147483705" r:id="rId11"/>
    <p:sldLayoutId id="2147483706" r:id="rId12"/>
    <p:sldLayoutId id="2147483707" r:id="rId13"/>
    <p:sldLayoutId id="2147483708" r:id="rId14"/>
    <p:sldLayoutId id="2147483709" r:id="rId15"/>
    <p:sldLayoutId id="2147483710" r:id="rId16"/>
    <p:sldLayoutId id="2147483711" r:id="rId17"/>
    <p:sldLayoutId id="2147483712" r:id="rId18"/>
    <p:sldLayoutId id="2147483713" r:id="rId19"/>
    <p:sldLayoutId id="2147483714" r:id="rId20"/>
    <p:sldLayoutId id="2147483715" r:id="rId21"/>
    <p:sldLayoutId id="2147483716" r:id="rId22"/>
    <p:sldLayoutId id="2147483717" r:id="rId23"/>
    <p:sldLayoutId id="2147483718" r:id="rId24"/>
    <p:sldLayoutId id="2147483719" r:id="rId25"/>
    <p:sldLayoutId id="2147483720" r:id="rId26"/>
    <p:sldLayoutId id="2147483721" r:id="rId27"/>
    <p:sldLayoutId id="2147483722" r:id="rId28"/>
    <p:sldLayoutId id="2147483723" r:id="rId29"/>
    <p:sldLayoutId id="2147483724" r:id="rId30"/>
    <p:sldLayoutId id="2147483725" r:id="rId31"/>
    <p:sldLayoutId id="2147483726" r:id="rId32"/>
    <p:sldLayoutId id="2147483727" r:id="rId33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9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838200" y="6356351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C492BA4-FC2E-445A-8B82-22519FEA6964}" type="datetimeFigureOut">
              <a:rPr lang="en-US" smtClean="0"/>
              <a:t>7/12/2024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038600" y="6356351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610600" y="6356351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5D9F750F-C846-4E93-BFBB-876DF330E81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7129165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30" r:id="rId1"/>
  </p:sldLayoutIdLst>
  <p:txStyles>
    <p:titleStyle>
      <a:lvl1pPr algn="l" defTabSz="914377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594" indent="-228594" algn="l" defTabSz="914377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783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2971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160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349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537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726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8914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103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189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377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566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754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5943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131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320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509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42.xml"/></Relationships>
</file>

<file path=ppt/slides/_rels/slide10.xml.rels><?xml version="1.0" encoding="UTF-8" standalone="yes"?>
<Relationships xmlns="http://schemas.openxmlformats.org/package/2006/relationships"><Relationship Id="rId8" Type="http://schemas.openxmlformats.org/officeDocument/2006/relationships/image" Target="../media/image31.png"/><Relationship Id="rId3" Type="http://schemas.openxmlformats.org/officeDocument/2006/relationships/image" Target="../media/image29.png"/><Relationship Id="rId7" Type="http://schemas.openxmlformats.org/officeDocument/2006/relationships/image" Target="../media/image30.pn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13.xml"/><Relationship Id="rId6" Type="http://schemas.openxmlformats.org/officeDocument/2006/relationships/image" Target="../media/image27.svg"/><Relationship Id="rId5" Type="http://schemas.openxmlformats.org/officeDocument/2006/relationships/image" Target="../media/image26.png"/><Relationship Id="rId4" Type="http://schemas.openxmlformats.org/officeDocument/2006/relationships/image" Target="../media/image24.png"/><Relationship Id="rId9" Type="http://schemas.openxmlformats.org/officeDocument/2006/relationships/image" Target="../media/image32.png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pn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4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pn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4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pn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14.xml"/><Relationship Id="rId6" Type="http://schemas.openxmlformats.org/officeDocument/2006/relationships/image" Target="../media/image35.png"/><Relationship Id="rId5" Type="http://schemas.openxmlformats.org/officeDocument/2006/relationships/image" Target="../media/image34.png"/><Relationship Id="rId4" Type="http://schemas.openxmlformats.org/officeDocument/2006/relationships/image" Target="../media/image33.png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png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15.xml"/><Relationship Id="rId6" Type="http://schemas.openxmlformats.org/officeDocument/2006/relationships/image" Target="../media/image38.png"/><Relationship Id="rId5" Type="http://schemas.openxmlformats.org/officeDocument/2006/relationships/image" Target="../media/image37.png"/><Relationship Id="rId4" Type="http://schemas.openxmlformats.org/officeDocument/2006/relationships/image" Target="../media/image36.png"/></Relationships>
</file>

<file path=ppt/slides/_rels/slide15.xml.rels><?xml version="1.0" encoding="UTF-8" standalone="yes"?>
<Relationships xmlns="http://schemas.openxmlformats.org/package/2006/relationships"><Relationship Id="rId8" Type="http://schemas.openxmlformats.org/officeDocument/2006/relationships/image" Target="../media/image41.png"/><Relationship Id="rId3" Type="http://schemas.openxmlformats.org/officeDocument/2006/relationships/image" Target="../media/image24.png"/><Relationship Id="rId7" Type="http://schemas.openxmlformats.org/officeDocument/2006/relationships/image" Target="../media/image40.png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39.png"/><Relationship Id="rId5" Type="http://schemas.openxmlformats.org/officeDocument/2006/relationships/image" Target="../media/image27.svg"/><Relationship Id="rId4" Type="http://schemas.openxmlformats.org/officeDocument/2006/relationships/image" Target="../media/image26.png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png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17.xml"/><Relationship Id="rId6" Type="http://schemas.openxmlformats.org/officeDocument/2006/relationships/image" Target="../media/image42.png"/><Relationship Id="rId5" Type="http://schemas.openxmlformats.org/officeDocument/2006/relationships/image" Target="../media/image27.svg"/><Relationship Id="rId4" Type="http://schemas.openxmlformats.org/officeDocument/2006/relationships/image" Target="../media/image26.png"/></Relationships>
</file>

<file path=ppt/slides/_rels/slide17.xml.rels><?xml version="1.0" encoding="UTF-8" standalone="yes"?>
<Relationships xmlns="http://schemas.openxmlformats.org/package/2006/relationships"><Relationship Id="rId8" Type="http://schemas.openxmlformats.org/officeDocument/2006/relationships/image" Target="../media/image47.png"/><Relationship Id="rId3" Type="http://schemas.openxmlformats.org/officeDocument/2006/relationships/image" Target="../media/image24.png"/><Relationship Id="rId7" Type="http://schemas.openxmlformats.org/officeDocument/2006/relationships/image" Target="../media/image46.png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17.xml"/><Relationship Id="rId6" Type="http://schemas.openxmlformats.org/officeDocument/2006/relationships/image" Target="../media/image45.png"/><Relationship Id="rId5" Type="http://schemas.openxmlformats.org/officeDocument/2006/relationships/image" Target="../media/image44.png"/><Relationship Id="rId4" Type="http://schemas.openxmlformats.org/officeDocument/2006/relationships/image" Target="../media/image43.png"/></Relationships>
</file>

<file path=ppt/slides/_rels/slide18.xml.rels><?xml version="1.0" encoding="UTF-8" standalone="yes"?>
<Relationships xmlns="http://schemas.openxmlformats.org/package/2006/relationships"><Relationship Id="rId8" Type="http://schemas.openxmlformats.org/officeDocument/2006/relationships/image" Target="../media/image52.png"/><Relationship Id="rId13" Type="http://schemas.openxmlformats.org/officeDocument/2006/relationships/image" Target="../media/image26.png"/><Relationship Id="rId3" Type="http://schemas.openxmlformats.org/officeDocument/2006/relationships/image" Target="../media/image24.png"/><Relationship Id="rId7" Type="http://schemas.openxmlformats.org/officeDocument/2006/relationships/image" Target="../media/image51.png"/><Relationship Id="rId12" Type="http://schemas.openxmlformats.org/officeDocument/2006/relationships/image" Target="../media/image54.png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17.xml"/><Relationship Id="rId6" Type="http://schemas.openxmlformats.org/officeDocument/2006/relationships/image" Target="../media/image50.png"/><Relationship Id="rId11" Type="http://schemas.openxmlformats.org/officeDocument/2006/relationships/image" Target="../media/image53.png"/><Relationship Id="rId5" Type="http://schemas.openxmlformats.org/officeDocument/2006/relationships/image" Target="../media/image49.png"/><Relationship Id="rId10" Type="http://schemas.openxmlformats.org/officeDocument/2006/relationships/image" Target="../media/image46.png"/><Relationship Id="rId4" Type="http://schemas.openxmlformats.org/officeDocument/2006/relationships/image" Target="../media/image48.png"/><Relationship Id="rId9" Type="http://schemas.openxmlformats.org/officeDocument/2006/relationships/image" Target="../media/image44.png"/><Relationship Id="rId14" Type="http://schemas.openxmlformats.org/officeDocument/2006/relationships/image" Target="../media/image27.svg"/></Relationships>
</file>

<file path=ppt/slides/_rels/slide19.xml.rels><?xml version="1.0" encoding="UTF-8" standalone="yes"?>
<Relationships xmlns="http://schemas.openxmlformats.org/package/2006/relationships"><Relationship Id="rId8" Type="http://schemas.openxmlformats.org/officeDocument/2006/relationships/image" Target="../media/image44.png"/><Relationship Id="rId13" Type="http://schemas.openxmlformats.org/officeDocument/2006/relationships/image" Target="../media/image58.png"/><Relationship Id="rId3" Type="http://schemas.openxmlformats.org/officeDocument/2006/relationships/image" Target="../media/image24.png"/><Relationship Id="rId7" Type="http://schemas.openxmlformats.org/officeDocument/2006/relationships/image" Target="../media/image51.png"/><Relationship Id="rId12" Type="http://schemas.openxmlformats.org/officeDocument/2006/relationships/image" Target="../media/image57.png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17.xml"/><Relationship Id="rId6" Type="http://schemas.openxmlformats.org/officeDocument/2006/relationships/image" Target="../media/image50.png"/><Relationship Id="rId11" Type="http://schemas.openxmlformats.org/officeDocument/2006/relationships/image" Target="../media/image56.png"/><Relationship Id="rId5" Type="http://schemas.openxmlformats.org/officeDocument/2006/relationships/image" Target="../media/image49.png"/><Relationship Id="rId15" Type="http://schemas.openxmlformats.org/officeDocument/2006/relationships/image" Target="../media/image59.png"/><Relationship Id="rId10" Type="http://schemas.openxmlformats.org/officeDocument/2006/relationships/image" Target="../media/image55.png"/><Relationship Id="rId4" Type="http://schemas.openxmlformats.org/officeDocument/2006/relationships/image" Target="../media/image48.png"/><Relationship Id="rId9" Type="http://schemas.openxmlformats.org/officeDocument/2006/relationships/image" Target="../media/image46.png"/><Relationship Id="rId14" Type="http://schemas.openxmlformats.org/officeDocument/2006/relationships/image" Target="../media/image45.png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58.xml"/></Relationships>
</file>

<file path=ppt/slides/_rels/slide20.xml.rels><?xml version="1.0" encoding="UTF-8" standalone="yes"?>
<Relationships xmlns="http://schemas.openxmlformats.org/package/2006/relationships"><Relationship Id="rId8" Type="http://schemas.openxmlformats.org/officeDocument/2006/relationships/image" Target="../media/image44.png"/><Relationship Id="rId13" Type="http://schemas.openxmlformats.org/officeDocument/2006/relationships/image" Target="../media/image62.png"/><Relationship Id="rId3" Type="http://schemas.openxmlformats.org/officeDocument/2006/relationships/image" Target="../media/image24.png"/><Relationship Id="rId7" Type="http://schemas.openxmlformats.org/officeDocument/2006/relationships/image" Target="../media/image51.png"/><Relationship Id="rId12" Type="http://schemas.openxmlformats.org/officeDocument/2006/relationships/image" Target="../media/image61.png"/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17.xml"/><Relationship Id="rId6" Type="http://schemas.openxmlformats.org/officeDocument/2006/relationships/image" Target="../media/image50.png"/><Relationship Id="rId11" Type="http://schemas.openxmlformats.org/officeDocument/2006/relationships/image" Target="../media/image56.png"/><Relationship Id="rId5" Type="http://schemas.openxmlformats.org/officeDocument/2006/relationships/image" Target="../media/image49.png"/><Relationship Id="rId10" Type="http://schemas.openxmlformats.org/officeDocument/2006/relationships/image" Target="../media/image60.png"/><Relationship Id="rId4" Type="http://schemas.openxmlformats.org/officeDocument/2006/relationships/image" Target="../media/image48.png"/><Relationship Id="rId9" Type="http://schemas.openxmlformats.org/officeDocument/2006/relationships/image" Target="../media/image46.png"/></Relationships>
</file>

<file path=ppt/slides/_rels/slide21.xml.rels><?xml version="1.0" encoding="UTF-8" standalone="yes"?>
<Relationships xmlns="http://schemas.openxmlformats.org/package/2006/relationships"><Relationship Id="rId8" Type="http://schemas.openxmlformats.org/officeDocument/2006/relationships/image" Target="../media/image44.png"/><Relationship Id="rId13" Type="http://schemas.openxmlformats.org/officeDocument/2006/relationships/image" Target="../media/image64.png"/><Relationship Id="rId3" Type="http://schemas.openxmlformats.org/officeDocument/2006/relationships/image" Target="../media/image24.png"/><Relationship Id="rId7" Type="http://schemas.openxmlformats.org/officeDocument/2006/relationships/image" Target="../media/image51.png"/><Relationship Id="rId12" Type="http://schemas.openxmlformats.org/officeDocument/2006/relationships/image" Target="../media/image61.png"/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17.xml"/><Relationship Id="rId6" Type="http://schemas.openxmlformats.org/officeDocument/2006/relationships/image" Target="../media/image50.png"/><Relationship Id="rId11" Type="http://schemas.openxmlformats.org/officeDocument/2006/relationships/image" Target="../media/image56.png"/><Relationship Id="rId5" Type="http://schemas.openxmlformats.org/officeDocument/2006/relationships/image" Target="../media/image49.png"/><Relationship Id="rId10" Type="http://schemas.openxmlformats.org/officeDocument/2006/relationships/image" Target="../media/image63.png"/><Relationship Id="rId4" Type="http://schemas.openxmlformats.org/officeDocument/2006/relationships/image" Target="../media/image48.png"/><Relationship Id="rId9" Type="http://schemas.openxmlformats.org/officeDocument/2006/relationships/image" Target="../media/image46.png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png"/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20.xml"/><Relationship Id="rId4" Type="http://schemas.openxmlformats.org/officeDocument/2006/relationships/image" Target="../media/image65.png"/></Relationships>
</file>

<file path=ppt/slides/_rels/slide23.xml.rels><?xml version="1.0" encoding="UTF-8" standalone="yes"?>
<Relationships xmlns="http://schemas.openxmlformats.org/package/2006/relationships"><Relationship Id="rId8" Type="http://schemas.openxmlformats.org/officeDocument/2006/relationships/image" Target="../media/image58.png"/><Relationship Id="rId3" Type="http://schemas.openxmlformats.org/officeDocument/2006/relationships/image" Target="../media/image24.png"/><Relationship Id="rId7" Type="http://schemas.openxmlformats.org/officeDocument/2006/relationships/image" Target="../media/image45.png"/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20.xml"/><Relationship Id="rId6" Type="http://schemas.openxmlformats.org/officeDocument/2006/relationships/image" Target="../media/image44.png"/><Relationship Id="rId11" Type="http://schemas.openxmlformats.org/officeDocument/2006/relationships/image" Target="../media/image46.png"/><Relationship Id="rId5" Type="http://schemas.openxmlformats.org/officeDocument/2006/relationships/image" Target="../media/image56.png"/><Relationship Id="rId10" Type="http://schemas.openxmlformats.org/officeDocument/2006/relationships/image" Target="../media/image68.png"/><Relationship Id="rId4" Type="http://schemas.openxmlformats.org/officeDocument/2006/relationships/image" Target="../media/image66.png"/><Relationship Id="rId9" Type="http://schemas.openxmlformats.org/officeDocument/2006/relationships/image" Target="../media/image67.png"/></Relationships>
</file>

<file path=ppt/slides/_rels/slide24.xml.rels><?xml version="1.0" encoding="UTF-8" standalone="yes"?>
<Relationships xmlns="http://schemas.openxmlformats.org/package/2006/relationships"><Relationship Id="rId8" Type="http://schemas.openxmlformats.org/officeDocument/2006/relationships/image" Target="../media/image44.png"/><Relationship Id="rId13" Type="http://schemas.openxmlformats.org/officeDocument/2006/relationships/image" Target="../media/image76.png"/><Relationship Id="rId3" Type="http://schemas.openxmlformats.org/officeDocument/2006/relationships/image" Target="../media/image24.png"/><Relationship Id="rId7" Type="http://schemas.openxmlformats.org/officeDocument/2006/relationships/image" Target="../media/image72.png"/><Relationship Id="rId12" Type="http://schemas.openxmlformats.org/officeDocument/2006/relationships/image" Target="../media/image75.png"/><Relationship Id="rId17" Type="http://schemas.openxmlformats.org/officeDocument/2006/relationships/image" Target="../media/image78.png"/><Relationship Id="rId2" Type="http://schemas.openxmlformats.org/officeDocument/2006/relationships/notesSlide" Target="../notesSlides/notesSlide24.xml"/><Relationship Id="rId16" Type="http://schemas.openxmlformats.org/officeDocument/2006/relationships/image" Target="../media/image77.png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71.png"/><Relationship Id="rId11" Type="http://schemas.openxmlformats.org/officeDocument/2006/relationships/image" Target="../media/image74.png"/><Relationship Id="rId5" Type="http://schemas.openxmlformats.org/officeDocument/2006/relationships/image" Target="../media/image70.png"/><Relationship Id="rId15" Type="http://schemas.openxmlformats.org/officeDocument/2006/relationships/image" Target="../media/image46.png"/><Relationship Id="rId10" Type="http://schemas.openxmlformats.org/officeDocument/2006/relationships/image" Target="../media/image56.png"/><Relationship Id="rId4" Type="http://schemas.openxmlformats.org/officeDocument/2006/relationships/image" Target="../media/image69.png"/><Relationship Id="rId9" Type="http://schemas.openxmlformats.org/officeDocument/2006/relationships/image" Target="../media/image73.png"/><Relationship Id="rId14" Type="http://schemas.openxmlformats.org/officeDocument/2006/relationships/image" Target="../media/image61.png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79.png"/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63.xml"/><Relationship Id="rId5" Type="http://schemas.openxmlformats.org/officeDocument/2006/relationships/image" Target="../media/image81.gif"/><Relationship Id="rId4" Type="http://schemas.openxmlformats.org/officeDocument/2006/relationships/image" Target="../media/image80.png"/></Relationships>
</file>

<file path=ppt/slides/_rels/slide26.xml.rels><?xml version="1.0" encoding="UTF-8" standalone="yes"?>
<Relationships xmlns="http://schemas.openxmlformats.org/package/2006/relationships"><Relationship Id="rId8" Type="http://schemas.openxmlformats.org/officeDocument/2006/relationships/image" Target="../media/image82.png"/><Relationship Id="rId13" Type="http://schemas.openxmlformats.org/officeDocument/2006/relationships/slide" Target="slide30.xml"/><Relationship Id="rId18" Type="http://schemas.openxmlformats.org/officeDocument/2006/relationships/image" Target="../media/image80.png"/><Relationship Id="rId3" Type="http://schemas.openxmlformats.org/officeDocument/2006/relationships/audio" Target="../media/audio1.wav"/><Relationship Id="rId7" Type="http://schemas.openxmlformats.org/officeDocument/2006/relationships/slide" Target="slide27.xml"/><Relationship Id="rId12" Type="http://schemas.openxmlformats.org/officeDocument/2006/relationships/image" Target="../media/image84.png"/><Relationship Id="rId17" Type="http://schemas.openxmlformats.org/officeDocument/2006/relationships/image" Target="../media/image87.gif"/><Relationship Id="rId2" Type="http://schemas.openxmlformats.org/officeDocument/2006/relationships/notesSlide" Target="../notesSlides/notesSlide26.xml"/><Relationship Id="rId16" Type="http://schemas.openxmlformats.org/officeDocument/2006/relationships/image" Target="../media/image86.png"/><Relationship Id="rId1" Type="http://schemas.openxmlformats.org/officeDocument/2006/relationships/slideLayout" Target="../slideLayouts/slideLayout63.xml"/><Relationship Id="rId6" Type="http://schemas.openxmlformats.org/officeDocument/2006/relationships/image" Target="../media/image81.gif"/><Relationship Id="rId11" Type="http://schemas.openxmlformats.org/officeDocument/2006/relationships/slide" Target="slide29.xml"/><Relationship Id="rId5" Type="http://schemas.openxmlformats.org/officeDocument/2006/relationships/image" Target="../media/image79.png"/><Relationship Id="rId15" Type="http://schemas.openxmlformats.org/officeDocument/2006/relationships/slide" Target="slide31.xml"/><Relationship Id="rId10" Type="http://schemas.openxmlformats.org/officeDocument/2006/relationships/image" Target="../media/image83.png"/><Relationship Id="rId4" Type="http://schemas.openxmlformats.org/officeDocument/2006/relationships/audio" Target="../media/audio2.wav"/><Relationship Id="rId9" Type="http://schemas.openxmlformats.org/officeDocument/2006/relationships/slide" Target="slide28.xml"/><Relationship Id="rId14" Type="http://schemas.openxmlformats.org/officeDocument/2006/relationships/image" Target="../media/image85.png"/></Relationships>
</file>

<file path=ppt/slides/_rels/slide27.xml.rels><?xml version="1.0" encoding="UTF-8" standalone="yes"?>
<Relationships xmlns="http://schemas.openxmlformats.org/package/2006/relationships"><Relationship Id="rId8" Type="http://schemas.openxmlformats.org/officeDocument/2006/relationships/image" Target="../media/image90.gif"/><Relationship Id="rId3" Type="http://schemas.openxmlformats.org/officeDocument/2006/relationships/audio" Target="../media/audio3.wav"/><Relationship Id="rId7" Type="http://schemas.openxmlformats.org/officeDocument/2006/relationships/image" Target="../media/image89.jpeg"/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63.xml"/><Relationship Id="rId6" Type="http://schemas.openxmlformats.org/officeDocument/2006/relationships/image" Target="../media/image88.jpeg"/><Relationship Id="rId5" Type="http://schemas.openxmlformats.org/officeDocument/2006/relationships/image" Target="../media/image79.png"/><Relationship Id="rId10" Type="http://schemas.openxmlformats.org/officeDocument/2006/relationships/image" Target="../media/image91.png"/><Relationship Id="rId4" Type="http://schemas.openxmlformats.org/officeDocument/2006/relationships/audio" Target="../media/audio4.wav"/><Relationship Id="rId9" Type="http://schemas.openxmlformats.org/officeDocument/2006/relationships/slide" Target="slide26.xml"/></Relationships>
</file>

<file path=ppt/slides/_rels/slide28.xml.rels><?xml version="1.0" encoding="UTF-8" standalone="yes"?>
<Relationships xmlns="http://schemas.openxmlformats.org/package/2006/relationships"><Relationship Id="rId8" Type="http://schemas.openxmlformats.org/officeDocument/2006/relationships/image" Target="../media/image90.gif"/><Relationship Id="rId3" Type="http://schemas.openxmlformats.org/officeDocument/2006/relationships/audio" Target="../media/audio3.wav"/><Relationship Id="rId7" Type="http://schemas.openxmlformats.org/officeDocument/2006/relationships/image" Target="../media/image89.jpeg"/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63.xml"/><Relationship Id="rId6" Type="http://schemas.openxmlformats.org/officeDocument/2006/relationships/image" Target="../media/image88.jpeg"/><Relationship Id="rId5" Type="http://schemas.openxmlformats.org/officeDocument/2006/relationships/image" Target="../media/image79.png"/><Relationship Id="rId10" Type="http://schemas.openxmlformats.org/officeDocument/2006/relationships/image" Target="../media/image91.png"/><Relationship Id="rId4" Type="http://schemas.openxmlformats.org/officeDocument/2006/relationships/audio" Target="../media/audio4.wav"/><Relationship Id="rId9" Type="http://schemas.openxmlformats.org/officeDocument/2006/relationships/slide" Target="slide26.xml"/></Relationships>
</file>

<file path=ppt/slides/_rels/slide29.xml.rels><?xml version="1.0" encoding="UTF-8" standalone="yes"?>
<Relationships xmlns="http://schemas.openxmlformats.org/package/2006/relationships"><Relationship Id="rId8" Type="http://schemas.openxmlformats.org/officeDocument/2006/relationships/image" Target="../media/image89.jpeg"/><Relationship Id="rId3" Type="http://schemas.openxmlformats.org/officeDocument/2006/relationships/audio" Target="../media/audio3.wav"/><Relationship Id="rId7" Type="http://schemas.openxmlformats.org/officeDocument/2006/relationships/image" Target="../media/image88.jpeg"/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63.xml"/><Relationship Id="rId6" Type="http://schemas.openxmlformats.org/officeDocument/2006/relationships/image" Target="../media/image92.png"/><Relationship Id="rId11" Type="http://schemas.openxmlformats.org/officeDocument/2006/relationships/image" Target="../media/image91.png"/><Relationship Id="rId5" Type="http://schemas.openxmlformats.org/officeDocument/2006/relationships/image" Target="../media/image79.png"/><Relationship Id="rId10" Type="http://schemas.openxmlformats.org/officeDocument/2006/relationships/slide" Target="slide26.xml"/><Relationship Id="rId4" Type="http://schemas.openxmlformats.org/officeDocument/2006/relationships/audio" Target="../media/audio4.wav"/><Relationship Id="rId9" Type="http://schemas.openxmlformats.org/officeDocument/2006/relationships/image" Target="../media/image90.gif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4.xml"/></Relationships>
</file>

<file path=ppt/slides/_rels/slide30.xml.rels><?xml version="1.0" encoding="UTF-8" standalone="yes"?>
<Relationships xmlns="http://schemas.openxmlformats.org/package/2006/relationships"><Relationship Id="rId8" Type="http://schemas.openxmlformats.org/officeDocument/2006/relationships/image" Target="../media/image90.gif"/><Relationship Id="rId3" Type="http://schemas.openxmlformats.org/officeDocument/2006/relationships/audio" Target="../media/audio3.wav"/><Relationship Id="rId7" Type="http://schemas.openxmlformats.org/officeDocument/2006/relationships/image" Target="../media/image89.jpeg"/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63.xml"/><Relationship Id="rId6" Type="http://schemas.openxmlformats.org/officeDocument/2006/relationships/image" Target="../media/image88.jpeg"/><Relationship Id="rId5" Type="http://schemas.openxmlformats.org/officeDocument/2006/relationships/image" Target="../media/image79.png"/><Relationship Id="rId10" Type="http://schemas.openxmlformats.org/officeDocument/2006/relationships/image" Target="../media/image91.png"/><Relationship Id="rId4" Type="http://schemas.openxmlformats.org/officeDocument/2006/relationships/audio" Target="../media/audio4.wav"/><Relationship Id="rId9" Type="http://schemas.openxmlformats.org/officeDocument/2006/relationships/slide" Target="slide26.xml"/></Relationships>
</file>

<file path=ppt/slides/_rels/slide31.xml.rels><?xml version="1.0" encoding="UTF-8" standalone="yes"?>
<Relationships xmlns="http://schemas.openxmlformats.org/package/2006/relationships"><Relationship Id="rId8" Type="http://schemas.openxmlformats.org/officeDocument/2006/relationships/image" Target="../media/image89.jpeg"/><Relationship Id="rId3" Type="http://schemas.openxmlformats.org/officeDocument/2006/relationships/audio" Target="../media/audio3.wav"/><Relationship Id="rId7" Type="http://schemas.openxmlformats.org/officeDocument/2006/relationships/image" Target="../media/image88.jpeg"/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63.xml"/><Relationship Id="rId6" Type="http://schemas.openxmlformats.org/officeDocument/2006/relationships/image" Target="../media/image93.png"/><Relationship Id="rId11" Type="http://schemas.openxmlformats.org/officeDocument/2006/relationships/image" Target="../media/image91.png"/><Relationship Id="rId5" Type="http://schemas.openxmlformats.org/officeDocument/2006/relationships/image" Target="../media/image79.png"/><Relationship Id="rId10" Type="http://schemas.openxmlformats.org/officeDocument/2006/relationships/slide" Target="slide26.xml"/><Relationship Id="rId4" Type="http://schemas.openxmlformats.org/officeDocument/2006/relationships/audio" Target="../media/audio4.wav"/><Relationship Id="rId9" Type="http://schemas.openxmlformats.org/officeDocument/2006/relationships/image" Target="../media/image90.gif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png"/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29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4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4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4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4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4.xml"/><Relationship Id="rId4" Type="http://schemas.openxmlformats.org/officeDocument/2006/relationships/image" Target="../media/image24.pn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13.xml"/><Relationship Id="rId6" Type="http://schemas.openxmlformats.org/officeDocument/2006/relationships/image" Target="../media/image28.png"/><Relationship Id="rId5" Type="http://schemas.openxmlformats.org/officeDocument/2006/relationships/image" Target="../media/image27.svg"/><Relationship Id="rId4" Type="http://schemas.openxmlformats.org/officeDocument/2006/relationships/image" Target="../media/image26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>
            <a:extLst>
              <a:ext uri="{FF2B5EF4-FFF2-40B4-BE49-F238E27FC236}">
                <a16:creationId xmlns:a16="http://schemas.microsoft.com/office/drawing/2014/main" id="{0A6994C1-E4C0-B233-2829-A2251F3809EC}"/>
              </a:ext>
            </a:extLst>
          </p:cNvPr>
          <p:cNvSpPr txBox="1"/>
          <p:nvPr/>
        </p:nvSpPr>
        <p:spPr>
          <a:xfrm>
            <a:off x="5689600" y="3615472"/>
            <a:ext cx="5453737" cy="110799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6600" dirty="0">
                <a:solidFill>
                  <a:schemeClr val="bg1"/>
                </a:solidFill>
                <a:latin typeface="#9Slide03 Penumbra" panose="02040603050506020204" pitchFamily="18" charset="0"/>
              </a:rPr>
              <a:t>TOÁN LỚP 7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C515E594-B881-A508-F9E3-38D69F1990ED}"/>
              </a:ext>
            </a:extLst>
          </p:cNvPr>
          <p:cNvSpPr txBox="1"/>
          <p:nvPr/>
        </p:nvSpPr>
        <p:spPr>
          <a:xfrm>
            <a:off x="7580341" y="2996636"/>
            <a:ext cx="1672253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>
                <a:solidFill>
                  <a:schemeClr val="bg1"/>
                </a:solidFill>
                <a:latin typeface="#9Slide03 Penumbra" panose="02040603050506020204" pitchFamily="18" charset="0"/>
              </a:rPr>
              <a:t>KHÓA HỌC</a:t>
            </a:r>
          </a:p>
        </p:txBody>
      </p:sp>
      <p:cxnSp>
        <p:nvCxnSpPr>
          <p:cNvPr id="6" name="Google Shape;165;p38">
            <a:extLst>
              <a:ext uri="{FF2B5EF4-FFF2-40B4-BE49-F238E27FC236}">
                <a16:creationId xmlns:a16="http://schemas.microsoft.com/office/drawing/2014/main" id="{07FD48B2-8059-96C3-5C73-14EA2C812843}"/>
              </a:ext>
            </a:extLst>
          </p:cNvPr>
          <p:cNvCxnSpPr>
            <a:cxnSpLocks/>
          </p:cNvCxnSpPr>
          <p:nvPr/>
        </p:nvCxnSpPr>
        <p:spPr>
          <a:xfrm>
            <a:off x="11114037" y="577817"/>
            <a:ext cx="1092556" cy="0"/>
          </a:xfrm>
          <a:prstGeom prst="straightConnector1">
            <a:avLst/>
          </a:prstGeom>
          <a:noFill/>
          <a:ln w="9525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  <a:effectLst>
            <a:outerShdw blurRad="57150" dist="19050" dir="5400000" algn="bl" rotWithShape="0">
              <a:srgbClr val="FFFFFF">
                <a:alpha val="50000"/>
              </a:srgbClr>
            </a:outerShdw>
          </a:effectLst>
        </p:spPr>
      </p:cxnSp>
      <p:pic>
        <p:nvPicPr>
          <p:cNvPr id="7" name="Picture 6" descr="A white text with a black background&#10;&#10;Description automatically generated">
            <a:extLst>
              <a:ext uri="{FF2B5EF4-FFF2-40B4-BE49-F238E27FC236}">
                <a16:creationId xmlns:a16="http://schemas.microsoft.com/office/drawing/2014/main" id="{1001C0A6-896A-7C99-932A-1F0DCB01D99B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241953" y="153683"/>
            <a:ext cx="748920" cy="276671"/>
          </a:xfrm>
          <a:prstGeom prst="rect">
            <a:avLst/>
          </a:prstGeom>
        </p:spPr>
      </p:pic>
      <p:sp>
        <p:nvSpPr>
          <p:cNvPr id="2" name="TextBox 1">
            <a:extLst>
              <a:ext uri="{FF2B5EF4-FFF2-40B4-BE49-F238E27FC236}">
                <a16:creationId xmlns:a16="http://schemas.microsoft.com/office/drawing/2014/main" id="{7FBDD77A-1E7F-1F45-99F8-9624C39147B2}"/>
              </a:ext>
            </a:extLst>
          </p:cNvPr>
          <p:cNvSpPr txBox="1"/>
          <p:nvPr/>
        </p:nvSpPr>
        <p:spPr>
          <a:xfrm>
            <a:off x="9479479" y="6287097"/>
            <a:ext cx="251543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 err="1">
                <a:solidFill>
                  <a:schemeClr val="tx2"/>
                </a:solidFill>
                <a:latin typeface="#9Slide03 Penumbra" panose="02040603050506020204" pitchFamily="18" charset="0"/>
              </a:rPr>
              <a:t>Chân</a:t>
            </a:r>
            <a:r>
              <a:rPr lang="en-US" sz="1600" dirty="0">
                <a:solidFill>
                  <a:schemeClr val="tx2"/>
                </a:solidFill>
                <a:latin typeface="#9Slide03 Penumbra" panose="02040603050506020204" pitchFamily="18" charset="0"/>
              </a:rPr>
              <a:t> </a:t>
            </a:r>
            <a:r>
              <a:rPr lang="en-US" sz="1600" dirty="0" err="1">
                <a:solidFill>
                  <a:schemeClr val="tx2"/>
                </a:solidFill>
                <a:latin typeface="#9Slide03 Penumbra" panose="02040603050506020204" pitchFamily="18" charset="0"/>
              </a:rPr>
              <a:t>trời</a:t>
            </a:r>
            <a:r>
              <a:rPr lang="en-US" sz="1600" dirty="0">
                <a:solidFill>
                  <a:schemeClr val="tx2"/>
                </a:solidFill>
                <a:latin typeface="#9Slide03 Penumbra" panose="02040603050506020204" pitchFamily="18" charset="0"/>
              </a:rPr>
              <a:t> </a:t>
            </a:r>
            <a:r>
              <a:rPr lang="en-US" sz="1600" dirty="0" err="1">
                <a:solidFill>
                  <a:schemeClr val="tx2"/>
                </a:solidFill>
                <a:latin typeface="#9Slide03 Penumbra" panose="02040603050506020204" pitchFamily="18" charset="0"/>
              </a:rPr>
              <a:t>sáng</a:t>
            </a:r>
            <a:r>
              <a:rPr lang="en-US" sz="1600" dirty="0">
                <a:solidFill>
                  <a:schemeClr val="tx2"/>
                </a:solidFill>
                <a:latin typeface="#9Slide03 Penumbra" panose="02040603050506020204" pitchFamily="18" charset="0"/>
              </a:rPr>
              <a:t> </a:t>
            </a:r>
            <a:r>
              <a:rPr lang="en-US" sz="1600" dirty="0" err="1">
                <a:solidFill>
                  <a:schemeClr val="tx2"/>
                </a:solidFill>
                <a:latin typeface="#9Slide03 Penumbra" panose="02040603050506020204" pitchFamily="18" charset="0"/>
              </a:rPr>
              <a:t>tạo</a:t>
            </a:r>
            <a:endParaRPr lang="en-US" sz="1600" dirty="0">
              <a:solidFill>
                <a:schemeClr val="tx2"/>
              </a:solidFill>
              <a:latin typeface="#9Slide03 Penumbra" panose="020406030505060202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338623640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" name="Rectangle 61">
            <a:extLst>
              <a:ext uri="{FF2B5EF4-FFF2-40B4-BE49-F238E27FC236}">
                <a16:creationId xmlns:a16="http://schemas.microsoft.com/office/drawing/2014/main" id="{0A8C0BA2-DEC1-4C74-A2EC-1574DA671F35}"/>
              </a:ext>
            </a:extLst>
          </p:cNvPr>
          <p:cNvSpPr/>
          <p:nvPr/>
        </p:nvSpPr>
        <p:spPr>
          <a:xfrm>
            <a:off x="647890" y="1681305"/>
            <a:ext cx="591335" cy="663300"/>
          </a:xfrm>
          <a:prstGeom prst="rect">
            <a:avLst/>
          </a:prstGeom>
          <a:solidFill>
            <a:schemeClr val="tx1">
              <a:lumMod val="90000"/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63" name="TextBox 62">
                <a:extLst>
                  <a:ext uri="{FF2B5EF4-FFF2-40B4-BE49-F238E27FC236}">
                    <a16:creationId xmlns:a16="http://schemas.microsoft.com/office/drawing/2014/main" id="{7560908A-8CFB-4EA7-8AF6-290A30024AC8}"/>
                  </a:ext>
                </a:extLst>
              </p:cNvPr>
              <p:cNvSpPr txBox="1"/>
              <p:nvPr/>
            </p:nvSpPr>
            <p:spPr>
              <a:xfrm>
                <a:off x="1335121" y="1600107"/>
                <a:ext cx="10305729" cy="147771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>
                <a:defPPr>
                  <a:defRPr lang="en-US"/>
                </a:defPPr>
                <a:lvl1pPr>
                  <a:lnSpc>
                    <a:spcPts val="4500"/>
                  </a:lnSpc>
                  <a:defRPr sz="3200">
                    <a:solidFill>
                      <a:srgbClr val="000000"/>
                    </a:solidFill>
                    <a:latin typeface="#9Slide03 SFU Futura_12" panose="00000400000000000000" pitchFamily="2" charset="0"/>
                  </a:defRPr>
                </a:lvl1pPr>
              </a:lstStyle>
              <a:p>
                <a:pPr>
                  <a:lnSpc>
                    <a:spcPct val="150000"/>
                  </a:lnSpc>
                </a:pPr>
                <a:r>
                  <a:rPr lang="en-US" dirty="0" err="1"/>
                  <a:t>Sắp</a:t>
                </a:r>
                <a:r>
                  <a:rPr lang="en-US" dirty="0"/>
                  <a:t> </a:t>
                </a:r>
                <a:r>
                  <a:rPr lang="en-US" dirty="0" err="1"/>
                  <a:t>xếp</a:t>
                </a:r>
                <a:r>
                  <a:rPr lang="en-US" dirty="0"/>
                  <a:t> </a:t>
                </a:r>
                <a:r>
                  <a:rPr lang="en-US" dirty="0" err="1"/>
                  <a:t>các</a:t>
                </a:r>
                <a:r>
                  <a:rPr lang="en-US" dirty="0"/>
                  <a:t> </a:t>
                </a:r>
                <a:r>
                  <a:rPr lang="en-US" dirty="0" err="1"/>
                  <a:t>số</a:t>
                </a:r>
                <a:r>
                  <a:rPr lang="en-US" dirty="0"/>
                  <a:t> </a:t>
                </a:r>
                <a:r>
                  <a:rPr lang="en-US" dirty="0" err="1"/>
                  <a:t>sau</a:t>
                </a:r>
                <a:r>
                  <a:rPr lang="en-US" dirty="0"/>
                  <a:t> </a:t>
                </a:r>
                <a:r>
                  <a:rPr lang="en-US" dirty="0" err="1"/>
                  <a:t>với</a:t>
                </a:r>
                <a:r>
                  <a:rPr lang="en-US" dirty="0"/>
                  <a:t> </a:t>
                </a:r>
                <a:r>
                  <a:rPr lang="en-US" dirty="0" err="1"/>
                  <a:t>tập</a:t>
                </a:r>
                <a:r>
                  <a:rPr lang="en-US" dirty="0"/>
                  <a:t> </a:t>
                </a:r>
                <a:r>
                  <a:rPr lang="en-US" dirty="0" err="1"/>
                  <a:t>số</a:t>
                </a:r>
                <a:r>
                  <a:rPr lang="en-US" dirty="0"/>
                  <a:t> </a:t>
                </a:r>
                <a:r>
                  <a:rPr lang="en-US" dirty="0" err="1"/>
                  <a:t>thích</a:t>
                </a:r>
                <a:r>
                  <a:rPr lang="en-US" dirty="0"/>
                  <a:t> </a:t>
                </a:r>
                <a:r>
                  <a:rPr lang="en-US" dirty="0" err="1"/>
                  <a:t>hợp</a:t>
                </a:r>
                <a:r>
                  <a:rPr lang="en-US" dirty="0"/>
                  <a:t>: 0,25; 1,23(4);    ;  2,123456…;    ; </a:t>
                </a:r>
                <a14:m>
                  <m:oMath xmlns:m="http://schemas.openxmlformats.org/officeDocument/2006/math">
                    <m:r>
                      <m:rPr>
                        <m:nor/>
                      </m:rPr>
                      <a:rPr lang="en-US" smtClean="0">
                        <a:solidFill>
                          <a:srgbClr val="000000"/>
                        </a:solidFill>
                        <a:latin typeface="#9Slide03 SFU Futura_12" panose="020B0604020202020204" charset="0"/>
                        <a:ea typeface="Cambria Math" panose="02040503050406030204" pitchFamily="18" charset="0"/>
                      </a:rPr>
                      <m:t>π</m:t>
                    </m:r>
                  </m:oMath>
                </a14:m>
                <a:endParaRPr lang="vi-VN" dirty="0"/>
              </a:p>
            </p:txBody>
          </p:sp>
        </mc:Choice>
        <mc:Fallback xmlns="">
          <p:sp>
            <p:nvSpPr>
              <p:cNvPr id="63" name="TextBox 62">
                <a:extLst>
                  <a:ext uri="{FF2B5EF4-FFF2-40B4-BE49-F238E27FC236}">
                    <a16:creationId xmlns:a16="http://schemas.microsoft.com/office/drawing/2014/main" id="{7560908A-8CFB-4EA7-8AF6-290A30024AC8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335121" y="1600107"/>
                <a:ext cx="10305729" cy="1477712"/>
              </a:xfrm>
              <a:prstGeom prst="rect">
                <a:avLst/>
              </a:prstGeom>
              <a:blipFill>
                <a:blip r:embed="rId3"/>
                <a:stretch>
                  <a:fillRect l="-1478" r="-3312" b="-12346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64" name="Rectangle 63">
            <a:extLst>
              <a:ext uri="{FF2B5EF4-FFF2-40B4-BE49-F238E27FC236}">
                <a16:creationId xmlns:a16="http://schemas.microsoft.com/office/drawing/2014/main" id="{0203EC4C-11A1-43FF-8C4F-3738B53561D9}"/>
              </a:ext>
            </a:extLst>
          </p:cNvPr>
          <p:cNvSpPr/>
          <p:nvPr/>
        </p:nvSpPr>
        <p:spPr>
          <a:xfrm>
            <a:off x="551149" y="1681305"/>
            <a:ext cx="45719" cy="663300"/>
          </a:xfrm>
          <a:prstGeom prst="rect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5" name="TextBox 64">
            <a:extLst>
              <a:ext uri="{FF2B5EF4-FFF2-40B4-BE49-F238E27FC236}">
                <a16:creationId xmlns:a16="http://schemas.microsoft.com/office/drawing/2014/main" id="{4E9934C9-5209-4740-96FD-DD50B7A53E79}"/>
              </a:ext>
            </a:extLst>
          </p:cNvPr>
          <p:cNvSpPr txBox="1"/>
          <p:nvPr/>
        </p:nvSpPr>
        <p:spPr>
          <a:xfrm>
            <a:off x="686114" y="1629717"/>
            <a:ext cx="561372" cy="6504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2800" dirty="0">
                <a:solidFill>
                  <a:schemeClr val="accent6">
                    <a:lumMod val="50000"/>
                  </a:schemeClr>
                </a:solidFill>
                <a:latin typeface="#9Slide03 Penumbra" panose="02040603050506020204" pitchFamily="18" charset="0"/>
              </a:rPr>
              <a:t>?2</a:t>
            </a:r>
          </a:p>
        </p:txBody>
      </p:sp>
      <p:pic>
        <p:nvPicPr>
          <p:cNvPr id="9" name="Picture 8" descr="A blue and orange logo&#10;&#10;Description automatically generated">
            <a:extLst>
              <a:ext uri="{FF2B5EF4-FFF2-40B4-BE49-F238E27FC236}">
                <a16:creationId xmlns:a16="http://schemas.microsoft.com/office/drawing/2014/main" id="{75C6B39C-1521-B135-DAD6-2A0C737D4C91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366768" y="174907"/>
            <a:ext cx="643301" cy="237652"/>
          </a:xfrm>
          <a:prstGeom prst="rect">
            <a:avLst/>
          </a:prstGeom>
        </p:spPr>
      </p:pic>
      <p:pic>
        <p:nvPicPr>
          <p:cNvPr id="7" name="Graphic 6">
            <a:extLst>
              <a:ext uri="{FF2B5EF4-FFF2-40B4-BE49-F238E27FC236}">
                <a16:creationId xmlns:a16="http://schemas.microsoft.com/office/drawing/2014/main" id="{6EA8387F-F1E9-389F-F8E3-E520BE471432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5009901" y="2494480"/>
            <a:ext cx="368844" cy="610616"/>
          </a:xfrm>
          <a:prstGeom prst="rect">
            <a:avLst/>
          </a:prstGeom>
        </p:spPr>
      </p:pic>
      <p:sp>
        <p:nvSpPr>
          <p:cNvPr id="19" name="Rectangle: Rounded Corners 18">
            <a:extLst>
              <a:ext uri="{FF2B5EF4-FFF2-40B4-BE49-F238E27FC236}">
                <a16:creationId xmlns:a16="http://schemas.microsoft.com/office/drawing/2014/main" id="{5819347F-3F05-0E3F-7FC2-E19FDAB7EB03}"/>
              </a:ext>
            </a:extLst>
          </p:cNvPr>
          <p:cNvSpPr/>
          <p:nvPr/>
        </p:nvSpPr>
        <p:spPr>
          <a:xfrm>
            <a:off x="-365744" y="225207"/>
            <a:ext cx="3275998" cy="996558"/>
          </a:xfrm>
          <a:prstGeom prst="roundRect">
            <a:avLst>
              <a:gd name="adj" fmla="val 19714"/>
            </a:avLst>
          </a:prstGeom>
          <a:solidFill>
            <a:srgbClr val="FFFFFF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4878A5EC-6775-91B3-F868-B44BB56399A1}"/>
              </a:ext>
            </a:extLst>
          </p:cNvPr>
          <p:cNvSpPr txBox="1"/>
          <p:nvPr/>
        </p:nvSpPr>
        <p:spPr>
          <a:xfrm>
            <a:off x="102509" y="412559"/>
            <a:ext cx="461986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600" dirty="0">
                <a:solidFill>
                  <a:srgbClr val="313F23"/>
                </a:solidFill>
                <a:latin typeface="#9Slide03 Penumbra" panose="02040603050506020204" pitchFamily="18" charset="0"/>
              </a:rPr>
              <a:t>2</a:t>
            </a:r>
          </a:p>
        </p:txBody>
      </p:sp>
      <p:sp>
        <p:nvSpPr>
          <p:cNvPr id="21" name="Rectangle 20">
            <a:extLst>
              <a:ext uri="{FF2B5EF4-FFF2-40B4-BE49-F238E27FC236}">
                <a16:creationId xmlns:a16="http://schemas.microsoft.com/office/drawing/2014/main" id="{EBF7C768-4CE2-DD77-2946-5162ACC871F5}"/>
              </a:ext>
            </a:extLst>
          </p:cNvPr>
          <p:cNvSpPr/>
          <p:nvPr/>
        </p:nvSpPr>
        <p:spPr>
          <a:xfrm>
            <a:off x="503581" y="358671"/>
            <a:ext cx="109194" cy="728709"/>
          </a:xfrm>
          <a:prstGeom prst="rect">
            <a:avLst/>
          </a:prstGeom>
          <a:solidFill>
            <a:schemeClr val="bg2">
              <a:lumMod val="50000"/>
            </a:schemeClr>
          </a:solidFill>
          <a:ln w="190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0145FAB2-6310-03EF-1CFC-289120601F89}"/>
              </a:ext>
            </a:extLst>
          </p:cNvPr>
          <p:cNvSpPr txBox="1"/>
          <p:nvPr/>
        </p:nvSpPr>
        <p:spPr>
          <a:xfrm>
            <a:off x="686114" y="436287"/>
            <a:ext cx="2063385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dirty="0" err="1">
                <a:solidFill>
                  <a:schemeClr val="tx2">
                    <a:lumMod val="75000"/>
                  </a:schemeClr>
                </a:solidFill>
                <a:latin typeface="#9Slide03 Penumbra" panose="02040603050506020204" pitchFamily="18" charset="0"/>
              </a:rPr>
              <a:t>Số</a:t>
            </a:r>
            <a:r>
              <a:rPr lang="en-US" sz="3200" dirty="0">
                <a:solidFill>
                  <a:schemeClr val="tx2">
                    <a:lumMod val="75000"/>
                  </a:schemeClr>
                </a:solidFill>
                <a:latin typeface="#9Slide03 Penumbra" panose="02040603050506020204" pitchFamily="18" charset="0"/>
              </a:rPr>
              <a:t> </a:t>
            </a:r>
            <a:r>
              <a:rPr lang="en-US" sz="3200" dirty="0" err="1">
                <a:solidFill>
                  <a:schemeClr val="tx2">
                    <a:lumMod val="75000"/>
                  </a:schemeClr>
                </a:solidFill>
                <a:latin typeface="#9Slide03 Penumbra" panose="02040603050506020204" pitchFamily="18" charset="0"/>
              </a:rPr>
              <a:t>vô</a:t>
            </a:r>
            <a:r>
              <a:rPr lang="en-US" sz="3200" dirty="0">
                <a:solidFill>
                  <a:schemeClr val="tx2">
                    <a:lumMod val="75000"/>
                  </a:schemeClr>
                </a:solidFill>
                <a:latin typeface="#9Slide03 Penumbra" panose="02040603050506020204" pitchFamily="18" charset="0"/>
              </a:rPr>
              <a:t> </a:t>
            </a:r>
            <a:r>
              <a:rPr lang="en-US" sz="3200" dirty="0" err="1">
                <a:solidFill>
                  <a:schemeClr val="tx2">
                    <a:lumMod val="75000"/>
                  </a:schemeClr>
                </a:solidFill>
                <a:latin typeface="#9Slide03 Penumbra" panose="02040603050506020204" pitchFamily="18" charset="0"/>
              </a:rPr>
              <a:t>tỉ</a:t>
            </a:r>
            <a:endParaRPr lang="en-US" sz="3200" dirty="0">
              <a:solidFill>
                <a:schemeClr val="tx2">
                  <a:lumMod val="75000"/>
                </a:schemeClr>
              </a:solidFill>
              <a:latin typeface="#9Slide03 Penumbra" panose="02040603050506020204" pitchFamily="18" charset="0"/>
            </a:endParaRP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448954DD-E84B-6F0C-61C2-1F983A833317}"/>
              </a:ext>
            </a:extLst>
          </p:cNvPr>
          <p:cNvGrpSpPr/>
          <p:nvPr/>
        </p:nvGrpSpPr>
        <p:grpSpPr>
          <a:xfrm>
            <a:off x="10932575" y="1424978"/>
            <a:ext cx="443620" cy="1071953"/>
            <a:chOff x="6473228" y="174907"/>
            <a:chExt cx="443620" cy="1071953"/>
          </a:xfrm>
        </p:grpSpPr>
        <p:sp>
          <p:nvSpPr>
            <p:cNvPr id="2" name="TextBox 1">
              <a:extLst>
                <a:ext uri="{FF2B5EF4-FFF2-40B4-BE49-F238E27FC236}">
                  <a16:creationId xmlns:a16="http://schemas.microsoft.com/office/drawing/2014/main" id="{2B5C5246-1722-2181-D8E6-66A614849744}"/>
                </a:ext>
              </a:extLst>
            </p:cNvPr>
            <p:cNvSpPr txBox="1"/>
            <p:nvPr/>
          </p:nvSpPr>
          <p:spPr>
            <a:xfrm>
              <a:off x="6473228" y="174907"/>
              <a:ext cx="443620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3200" dirty="0">
                  <a:solidFill>
                    <a:srgbClr val="000000"/>
                  </a:solidFill>
                  <a:latin typeface="#9Slide03 SFU Futura_12" panose="020B0604020202020204" charset="0"/>
                </a:rPr>
                <a:t>3</a:t>
              </a:r>
            </a:p>
          </p:txBody>
        </p:sp>
        <p:sp>
          <p:nvSpPr>
            <p:cNvPr id="3" name="TextBox 2">
              <a:extLst>
                <a:ext uri="{FF2B5EF4-FFF2-40B4-BE49-F238E27FC236}">
                  <a16:creationId xmlns:a16="http://schemas.microsoft.com/office/drawing/2014/main" id="{4EA0D93D-9A17-EC71-88C7-3DE546765F42}"/>
                </a:ext>
              </a:extLst>
            </p:cNvPr>
            <p:cNvSpPr txBox="1"/>
            <p:nvPr/>
          </p:nvSpPr>
          <p:spPr>
            <a:xfrm>
              <a:off x="6473228" y="662085"/>
              <a:ext cx="443620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3200" dirty="0">
                  <a:solidFill>
                    <a:srgbClr val="000000"/>
                  </a:solidFill>
                  <a:latin typeface="#9Slide03 SFU Futura_12" panose="020B0604020202020204" charset="0"/>
                </a:rPr>
                <a:t>4</a:t>
              </a:r>
            </a:p>
          </p:txBody>
        </p:sp>
        <p:cxnSp>
          <p:nvCxnSpPr>
            <p:cNvPr id="5" name="Straight Connector 4">
              <a:extLst>
                <a:ext uri="{FF2B5EF4-FFF2-40B4-BE49-F238E27FC236}">
                  <a16:creationId xmlns:a16="http://schemas.microsoft.com/office/drawing/2014/main" id="{791BE25E-C334-6983-6A9A-B0A14A09FC0E}"/>
                </a:ext>
              </a:extLst>
            </p:cNvPr>
            <p:cNvCxnSpPr/>
            <p:nvPr/>
          </p:nvCxnSpPr>
          <p:spPr>
            <a:xfrm>
              <a:off x="6520363" y="711094"/>
              <a:ext cx="365760" cy="0"/>
            </a:xfrm>
            <a:prstGeom prst="line">
              <a:avLst/>
            </a:prstGeom>
            <a:ln w="158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7" name="Group 36">
            <a:extLst>
              <a:ext uri="{FF2B5EF4-FFF2-40B4-BE49-F238E27FC236}">
                <a16:creationId xmlns:a16="http://schemas.microsoft.com/office/drawing/2014/main" id="{2C41EACD-69A8-2D18-6758-1E5C48FC2134}"/>
              </a:ext>
            </a:extLst>
          </p:cNvPr>
          <p:cNvGrpSpPr/>
          <p:nvPr/>
        </p:nvGrpSpPr>
        <p:grpSpPr>
          <a:xfrm>
            <a:off x="3756137" y="2248211"/>
            <a:ext cx="443620" cy="1071953"/>
            <a:chOff x="6473228" y="174907"/>
            <a:chExt cx="443620" cy="1071953"/>
          </a:xfrm>
        </p:grpSpPr>
        <p:sp>
          <p:nvSpPr>
            <p:cNvPr id="38" name="TextBox 37">
              <a:extLst>
                <a:ext uri="{FF2B5EF4-FFF2-40B4-BE49-F238E27FC236}">
                  <a16:creationId xmlns:a16="http://schemas.microsoft.com/office/drawing/2014/main" id="{17E8666D-11CD-772A-FE4B-BC16488FB71D}"/>
                </a:ext>
              </a:extLst>
            </p:cNvPr>
            <p:cNvSpPr txBox="1"/>
            <p:nvPr/>
          </p:nvSpPr>
          <p:spPr>
            <a:xfrm>
              <a:off x="6473228" y="174907"/>
              <a:ext cx="443620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3200" dirty="0">
                  <a:solidFill>
                    <a:srgbClr val="000000"/>
                  </a:solidFill>
                  <a:latin typeface="#9Slide03 SFU Futura_12" panose="020B0604020202020204" charset="0"/>
                </a:rPr>
                <a:t>1</a:t>
              </a:r>
            </a:p>
          </p:txBody>
        </p:sp>
        <p:sp>
          <p:nvSpPr>
            <p:cNvPr id="39" name="TextBox 38">
              <a:extLst>
                <a:ext uri="{FF2B5EF4-FFF2-40B4-BE49-F238E27FC236}">
                  <a16:creationId xmlns:a16="http://schemas.microsoft.com/office/drawing/2014/main" id="{A147E10D-7DD0-8111-5176-F5C84CF62E82}"/>
                </a:ext>
              </a:extLst>
            </p:cNvPr>
            <p:cNvSpPr txBox="1"/>
            <p:nvPr/>
          </p:nvSpPr>
          <p:spPr>
            <a:xfrm>
              <a:off x="6473228" y="662085"/>
              <a:ext cx="443620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3200" dirty="0">
                  <a:solidFill>
                    <a:srgbClr val="000000"/>
                  </a:solidFill>
                  <a:latin typeface="#9Slide03 SFU Futura_12" panose="020B0604020202020204" charset="0"/>
                </a:rPr>
                <a:t>6</a:t>
              </a:r>
            </a:p>
          </p:txBody>
        </p:sp>
        <p:cxnSp>
          <p:nvCxnSpPr>
            <p:cNvPr id="40" name="Straight Connector 39">
              <a:extLst>
                <a:ext uri="{FF2B5EF4-FFF2-40B4-BE49-F238E27FC236}">
                  <a16:creationId xmlns:a16="http://schemas.microsoft.com/office/drawing/2014/main" id="{628E72A4-BCB6-AF2D-BD5B-D02DED6FC13D}"/>
                </a:ext>
              </a:extLst>
            </p:cNvPr>
            <p:cNvCxnSpPr/>
            <p:nvPr/>
          </p:nvCxnSpPr>
          <p:spPr>
            <a:xfrm>
              <a:off x="6520363" y="711094"/>
              <a:ext cx="365760" cy="0"/>
            </a:xfrm>
            <a:prstGeom prst="line">
              <a:avLst/>
            </a:prstGeom>
            <a:ln w="158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41" name="Straight Connector 40">
            <a:extLst>
              <a:ext uri="{FF2B5EF4-FFF2-40B4-BE49-F238E27FC236}">
                <a16:creationId xmlns:a16="http://schemas.microsoft.com/office/drawing/2014/main" id="{338468F0-C068-D471-3D7B-B75543119F1D}"/>
              </a:ext>
            </a:extLst>
          </p:cNvPr>
          <p:cNvCxnSpPr>
            <a:cxnSpLocks/>
          </p:cNvCxnSpPr>
          <p:nvPr/>
        </p:nvCxnSpPr>
        <p:spPr>
          <a:xfrm>
            <a:off x="6096000" y="3743599"/>
            <a:ext cx="0" cy="3108960"/>
          </a:xfrm>
          <a:prstGeom prst="line">
            <a:avLst/>
          </a:prstGeom>
          <a:ln w="19050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9448AA57-44E1-56E5-5007-60ADDE851FB8}"/>
              </a:ext>
            </a:extLst>
          </p:cNvPr>
          <p:cNvCxnSpPr>
            <a:cxnSpLocks/>
          </p:cNvCxnSpPr>
          <p:nvPr/>
        </p:nvCxnSpPr>
        <p:spPr>
          <a:xfrm flipH="1">
            <a:off x="975360" y="4321802"/>
            <a:ext cx="10241280" cy="0"/>
          </a:xfrm>
          <a:prstGeom prst="line">
            <a:avLst/>
          </a:prstGeom>
          <a:ln w="19050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43" name="TextBox 42">
                <a:extLst>
                  <a:ext uri="{FF2B5EF4-FFF2-40B4-BE49-F238E27FC236}">
                    <a16:creationId xmlns:a16="http://schemas.microsoft.com/office/drawing/2014/main" id="{1C0B4B50-92D5-A8F9-14A5-575A3543D2F6}"/>
                  </a:ext>
                </a:extLst>
              </p:cNvPr>
              <p:cNvSpPr txBox="1"/>
              <p:nvPr/>
            </p:nvSpPr>
            <p:spPr>
              <a:xfrm>
                <a:off x="3310920" y="3723721"/>
                <a:ext cx="428002" cy="492443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3200" i="1" smtClean="0">
                          <a:solidFill>
                            <a:srgbClr val="C0000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ℚ</m:t>
                      </m:r>
                    </m:oMath>
                  </m:oMathPara>
                </a14:m>
                <a:endParaRPr lang="en-US" sz="3200" dirty="0">
                  <a:solidFill>
                    <a:srgbClr val="C00000"/>
                  </a:solidFill>
                </a:endParaRPr>
              </a:p>
            </p:txBody>
          </p:sp>
        </mc:Choice>
        <mc:Fallback xmlns="">
          <p:sp>
            <p:nvSpPr>
              <p:cNvPr id="43" name="TextBox 42">
                <a:extLst>
                  <a:ext uri="{FF2B5EF4-FFF2-40B4-BE49-F238E27FC236}">
                    <a16:creationId xmlns:a16="http://schemas.microsoft.com/office/drawing/2014/main" id="{1C0B4B50-92D5-A8F9-14A5-575A3543D2F6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310920" y="3723721"/>
                <a:ext cx="428002" cy="492443"/>
              </a:xfrm>
              <a:prstGeom prst="rect">
                <a:avLst/>
              </a:prstGeom>
              <a:blipFill>
                <a:blip r:embed="rId7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44" name="TextBox 43">
                <a:extLst>
                  <a:ext uri="{FF2B5EF4-FFF2-40B4-BE49-F238E27FC236}">
                    <a16:creationId xmlns:a16="http://schemas.microsoft.com/office/drawing/2014/main" id="{BF1CCBD9-5EF0-4D28-C542-DF6B58F1BD8C}"/>
                  </a:ext>
                </a:extLst>
              </p:cNvPr>
              <p:cNvSpPr txBox="1"/>
              <p:nvPr/>
            </p:nvSpPr>
            <p:spPr>
              <a:xfrm>
                <a:off x="8749580" y="3723721"/>
                <a:ext cx="286937" cy="492443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3200" i="1" smtClean="0">
                          <a:solidFill>
                            <a:srgbClr val="0070C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𝕀</m:t>
                      </m:r>
                    </m:oMath>
                  </m:oMathPara>
                </a14:m>
                <a:endParaRPr lang="en-US" sz="3200" dirty="0">
                  <a:solidFill>
                    <a:srgbClr val="0070C0"/>
                  </a:solidFill>
                </a:endParaRPr>
              </a:p>
            </p:txBody>
          </p:sp>
        </mc:Choice>
        <mc:Fallback xmlns="">
          <p:sp>
            <p:nvSpPr>
              <p:cNvPr id="44" name="TextBox 43">
                <a:extLst>
                  <a:ext uri="{FF2B5EF4-FFF2-40B4-BE49-F238E27FC236}">
                    <a16:creationId xmlns:a16="http://schemas.microsoft.com/office/drawing/2014/main" id="{BF1CCBD9-5EF0-4D28-C542-DF6B58F1BD8C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8749580" y="3723721"/>
                <a:ext cx="286937" cy="492443"/>
              </a:xfrm>
              <a:prstGeom prst="rect">
                <a:avLst/>
              </a:prstGeom>
              <a:blipFill>
                <a:blip r:embed="rId8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52" name="TextBox 51">
            <a:extLst>
              <a:ext uri="{FF2B5EF4-FFF2-40B4-BE49-F238E27FC236}">
                <a16:creationId xmlns:a16="http://schemas.microsoft.com/office/drawing/2014/main" id="{18DB74F0-3886-2F5C-C882-44AFFA4D464C}"/>
              </a:ext>
            </a:extLst>
          </p:cNvPr>
          <p:cNvSpPr txBox="1"/>
          <p:nvPr/>
        </p:nvSpPr>
        <p:spPr>
          <a:xfrm>
            <a:off x="1467648" y="4789498"/>
            <a:ext cx="100394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>
                <a:solidFill>
                  <a:schemeClr val="accent4">
                    <a:lumMod val="50000"/>
                  </a:schemeClr>
                </a:solidFill>
                <a:latin typeface="#9Slide03 Penumbra" panose="020B0604020202020204" charset="0"/>
              </a:rPr>
              <a:t>0,25</a:t>
            </a:r>
          </a:p>
        </p:txBody>
      </p:sp>
      <p:sp>
        <p:nvSpPr>
          <p:cNvPr id="53" name="TextBox 52">
            <a:extLst>
              <a:ext uri="{FF2B5EF4-FFF2-40B4-BE49-F238E27FC236}">
                <a16:creationId xmlns:a16="http://schemas.microsoft.com/office/drawing/2014/main" id="{C52CFEBC-2323-6709-7B3D-D078DC337D53}"/>
              </a:ext>
            </a:extLst>
          </p:cNvPr>
          <p:cNvSpPr txBox="1"/>
          <p:nvPr/>
        </p:nvSpPr>
        <p:spPr>
          <a:xfrm>
            <a:off x="3525993" y="4789498"/>
            <a:ext cx="148390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>
                <a:solidFill>
                  <a:schemeClr val="accent4">
                    <a:lumMod val="50000"/>
                  </a:schemeClr>
                </a:solidFill>
                <a:latin typeface="#9Slide03 Penumbra" panose="020B0604020202020204" charset="0"/>
              </a:rPr>
              <a:t>1,23(4)</a:t>
            </a:r>
          </a:p>
        </p:txBody>
      </p:sp>
      <p:grpSp>
        <p:nvGrpSpPr>
          <p:cNvPr id="59" name="Group 58">
            <a:extLst>
              <a:ext uri="{FF2B5EF4-FFF2-40B4-BE49-F238E27FC236}">
                <a16:creationId xmlns:a16="http://schemas.microsoft.com/office/drawing/2014/main" id="{2A6DD773-1C78-9DF2-6BE2-A80EEA7B21E9}"/>
              </a:ext>
            </a:extLst>
          </p:cNvPr>
          <p:cNvGrpSpPr/>
          <p:nvPr/>
        </p:nvGrpSpPr>
        <p:grpSpPr>
          <a:xfrm>
            <a:off x="1636713" y="5648267"/>
            <a:ext cx="485226" cy="971523"/>
            <a:chOff x="6473228" y="213782"/>
            <a:chExt cx="485226" cy="971523"/>
          </a:xfrm>
        </p:grpSpPr>
        <p:sp>
          <p:nvSpPr>
            <p:cNvPr id="60" name="TextBox 59">
              <a:extLst>
                <a:ext uri="{FF2B5EF4-FFF2-40B4-BE49-F238E27FC236}">
                  <a16:creationId xmlns:a16="http://schemas.microsoft.com/office/drawing/2014/main" id="{54FCEAE3-B41D-F9DD-9A68-82CB592783AE}"/>
                </a:ext>
              </a:extLst>
            </p:cNvPr>
            <p:cNvSpPr txBox="1"/>
            <p:nvPr/>
          </p:nvSpPr>
          <p:spPr>
            <a:xfrm>
              <a:off x="6514834" y="213782"/>
              <a:ext cx="44362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dirty="0">
                  <a:solidFill>
                    <a:schemeClr val="accent6">
                      <a:lumMod val="50000"/>
                    </a:schemeClr>
                  </a:solidFill>
                  <a:latin typeface="#9Slide03 Penumbra" panose="020B0604020202020204" charset="0"/>
                </a:rPr>
                <a:t>3</a:t>
              </a:r>
            </a:p>
          </p:txBody>
        </p:sp>
        <p:sp>
          <p:nvSpPr>
            <p:cNvPr id="61" name="TextBox 60">
              <a:extLst>
                <a:ext uri="{FF2B5EF4-FFF2-40B4-BE49-F238E27FC236}">
                  <a16:creationId xmlns:a16="http://schemas.microsoft.com/office/drawing/2014/main" id="{D413F8D7-3B79-265C-8B53-4FC0CB8F1CE5}"/>
                </a:ext>
              </a:extLst>
            </p:cNvPr>
            <p:cNvSpPr txBox="1"/>
            <p:nvPr/>
          </p:nvSpPr>
          <p:spPr>
            <a:xfrm>
              <a:off x="6473228" y="662085"/>
              <a:ext cx="44362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dirty="0">
                  <a:solidFill>
                    <a:schemeClr val="accent6">
                      <a:lumMod val="50000"/>
                    </a:schemeClr>
                  </a:solidFill>
                  <a:latin typeface="#9Slide03 Penumbra" panose="020B0604020202020204" charset="0"/>
                </a:rPr>
                <a:t>4</a:t>
              </a:r>
            </a:p>
          </p:txBody>
        </p:sp>
        <p:cxnSp>
          <p:nvCxnSpPr>
            <p:cNvPr id="66" name="Straight Connector 65">
              <a:extLst>
                <a:ext uri="{FF2B5EF4-FFF2-40B4-BE49-F238E27FC236}">
                  <a16:creationId xmlns:a16="http://schemas.microsoft.com/office/drawing/2014/main" id="{932EB056-61E9-1EB5-9D09-29C6CA6E84B2}"/>
                </a:ext>
              </a:extLst>
            </p:cNvPr>
            <p:cNvCxnSpPr/>
            <p:nvPr/>
          </p:nvCxnSpPr>
          <p:spPr>
            <a:xfrm>
              <a:off x="6520363" y="711094"/>
              <a:ext cx="365760" cy="0"/>
            </a:xfrm>
            <a:prstGeom prst="line">
              <a:avLst/>
            </a:prstGeom>
            <a:ln>
              <a:solidFill>
                <a:schemeClr val="accent6">
                  <a:lumMod val="50000"/>
                </a:schemeClr>
              </a:solidFill>
            </a:ln>
          </p:spPr>
          <p:style>
            <a:lnRef idx="1">
              <a:schemeClr val="accent4"/>
            </a:lnRef>
            <a:fillRef idx="0">
              <a:schemeClr val="accent4"/>
            </a:fillRef>
            <a:effectRef idx="0">
              <a:schemeClr val="accent4"/>
            </a:effectRef>
            <a:fontRef idx="minor">
              <a:schemeClr val="tx1"/>
            </a:fontRef>
          </p:style>
        </p:cxnSp>
      </p:grpSp>
      <p:grpSp>
        <p:nvGrpSpPr>
          <p:cNvPr id="67" name="Group 66">
            <a:extLst>
              <a:ext uri="{FF2B5EF4-FFF2-40B4-BE49-F238E27FC236}">
                <a16:creationId xmlns:a16="http://schemas.microsoft.com/office/drawing/2014/main" id="{E3171967-1B79-0DDD-DD1D-F839071E6D50}"/>
              </a:ext>
            </a:extLst>
          </p:cNvPr>
          <p:cNvGrpSpPr/>
          <p:nvPr/>
        </p:nvGrpSpPr>
        <p:grpSpPr>
          <a:xfrm>
            <a:off x="3926419" y="5648267"/>
            <a:ext cx="485226" cy="971523"/>
            <a:chOff x="6473228" y="213782"/>
            <a:chExt cx="485226" cy="971523"/>
          </a:xfrm>
        </p:grpSpPr>
        <p:sp>
          <p:nvSpPr>
            <p:cNvPr id="68" name="TextBox 67">
              <a:extLst>
                <a:ext uri="{FF2B5EF4-FFF2-40B4-BE49-F238E27FC236}">
                  <a16:creationId xmlns:a16="http://schemas.microsoft.com/office/drawing/2014/main" id="{68C3FDCB-8E41-0B83-ED8F-35EEC4E6089F}"/>
                </a:ext>
              </a:extLst>
            </p:cNvPr>
            <p:cNvSpPr txBox="1"/>
            <p:nvPr/>
          </p:nvSpPr>
          <p:spPr>
            <a:xfrm>
              <a:off x="6514834" y="213782"/>
              <a:ext cx="44362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dirty="0">
                  <a:solidFill>
                    <a:schemeClr val="accent6">
                      <a:lumMod val="50000"/>
                    </a:schemeClr>
                  </a:solidFill>
                  <a:latin typeface="#9Slide03 Penumbra" panose="020B0604020202020204" charset="0"/>
                </a:rPr>
                <a:t>1</a:t>
              </a:r>
            </a:p>
          </p:txBody>
        </p:sp>
        <p:sp>
          <p:nvSpPr>
            <p:cNvPr id="69" name="TextBox 68">
              <a:extLst>
                <a:ext uri="{FF2B5EF4-FFF2-40B4-BE49-F238E27FC236}">
                  <a16:creationId xmlns:a16="http://schemas.microsoft.com/office/drawing/2014/main" id="{EA440577-E405-79FC-DFAB-1E8A1C1E7F0A}"/>
                </a:ext>
              </a:extLst>
            </p:cNvPr>
            <p:cNvSpPr txBox="1"/>
            <p:nvPr/>
          </p:nvSpPr>
          <p:spPr>
            <a:xfrm>
              <a:off x="6473228" y="662085"/>
              <a:ext cx="44362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dirty="0">
                  <a:solidFill>
                    <a:schemeClr val="accent6">
                      <a:lumMod val="50000"/>
                    </a:schemeClr>
                  </a:solidFill>
                  <a:latin typeface="#9Slide03 Penumbra" panose="020B0604020202020204" charset="0"/>
                </a:rPr>
                <a:t>6</a:t>
              </a:r>
            </a:p>
          </p:txBody>
        </p:sp>
        <p:cxnSp>
          <p:nvCxnSpPr>
            <p:cNvPr id="70" name="Straight Connector 69">
              <a:extLst>
                <a:ext uri="{FF2B5EF4-FFF2-40B4-BE49-F238E27FC236}">
                  <a16:creationId xmlns:a16="http://schemas.microsoft.com/office/drawing/2014/main" id="{AED38285-F44F-EC06-ECDB-0F93EC180A01}"/>
                </a:ext>
              </a:extLst>
            </p:cNvPr>
            <p:cNvCxnSpPr/>
            <p:nvPr/>
          </p:nvCxnSpPr>
          <p:spPr>
            <a:xfrm>
              <a:off x="6520363" y="711094"/>
              <a:ext cx="365760" cy="0"/>
            </a:xfrm>
            <a:prstGeom prst="line">
              <a:avLst/>
            </a:prstGeom>
            <a:ln>
              <a:solidFill>
                <a:schemeClr val="accent6">
                  <a:lumMod val="50000"/>
                </a:schemeClr>
              </a:solidFill>
            </a:ln>
          </p:spPr>
          <p:style>
            <a:lnRef idx="1">
              <a:schemeClr val="accent4"/>
            </a:lnRef>
            <a:fillRef idx="0">
              <a:schemeClr val="accent4"/>
            </a:fillRef>
            <a:effectRef idx="0">
              <a:schemeClr val="accent4"/>
            </a:effectRef>
            <a:fontRef idx="minor">
              <a:schemeClr val="tx1"/>
            </a:fontRef>
          </p:style>
        </p:cxnSp>
      </p:grpSp>
      <p:sp>
        <p:nvSpPr>
          <p:cNvPr id="71" name="TextBox 70">
            <a:extLst>
              <a:ext uri="{FF2B5EF4-FFF2-40B4-BE49-F238E27FC236}">
                <a16:creationId xmlns:a16="http://schemas.microsoft.com/office/drawing/2014/main" id="{DC86DDE9-5AEC-BBBF-DE8B-6BD31B734ECF}"/>
              </a:ext>
            </a:extLst>
          </p:cNvPr>
          <p:cNvSpPr txBox="1"/>
          <p:nvPr/>
        </p:nvSpPr>
        <p:spPr>
          <a:xfrm>
            <a:off x="7959301" y="4789498"/>
            <a:ext cx="2219116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>
                <a:solidFill>
                  <a:schemeClr val="accent4">
                    <a:lumMod val="50000"/>
                  </a:schemeClr>
                </a:solidFill>
                <a:latin typeface="#9Slide03 Penumbra" panose="020B0604020202020204" charset="0"/>
              </a:rPr>
              <a:t>2,123456…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73" name="TextBox 72">
                <a:extLst>
                  <a:ext uri="{FF2B5EF4-FFF2-40B4-BE49-F238E27FC236}">
                    <a16:creationId xmlns:a16="http://schemas.microsoft.com/office/drawing/2014/main" id="{CE641025-C2A7-6DEB-4B37-FA5DE6DF78DA}"/>
                  </a:ext>
                </a:extLst>
              </p:cNvPr>
              <p:cNvSpPr txBox="1"/>
              <p:nvPr/>
            </p:nvSpPr>
            <p:spPr>
              <a:xfrm>
                <a:off x="8749580" y="5651170"/>
                <a:ext cx="533770" cy="523220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m:rPr>
                          <m:nor/>
                        </m:rPr>
                        <a:rPr lang="en-US" sz="2800" smtClean="0">
                          <a:solidFill>
                            <a:schemeClr val="accent6">
                              <a:lumMod val="50000"/>
                            </a:schemeClr>
                          </a:solidFill>
                          <a:latin typeface="#9Slide03 Penumbra" panose="020B0604020202020204" charset="0"/>
                          <a:ea typeface="Cambria Math" panose="02040503050406030204" pitchFamily="18" charset="0"/>
                        </a:rPr>
                        <m:t>π</m:t>
                      </m:r>
                    </m:oMath>
                  </m:oMathPara>
                </a14:m>
                <a:endParaRPr lang="en-US" sz="2800" dirty="0">
                  <a:solidFill>
                    <a:schemeClr val="accent6">
                      <a:lumMod val="50000"/>
                    </a:schemeClr>
                  </a:solidFill>
                  <a:latin typeface="#9Slide03 Penumbra" panose="020B0604020202020204" charset="0"/>
                </a:endParaRPr>
              </a:p>
            </p:txBody>
          </p:sp>
        </mc:Choice>
        <mc:Fallback xmlns="">
          <p:sp>
            <p:nvSpPr>
              <p:cNvPr id="73" name="TextBox 72">
                <a:extLst>
                  <a:ext uri="{FF2B5EF4-FFF2-40B4-BE49-F238E27FC236}">
                    <a16:creationId xmlns:a16="http://schemas.microsoft.com/office/drawing/2014/main" id="{CE641025-C2A7-6DEB-4B37-FA5DE6DF78DA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8749580" y="5651170"/>
                <a:ext cx="533770" cy="523220"/>
              </a:xfrm>
              <a:prstGeom prst="rect">
                <a:avLst/>
              </a:prstGeom>
              <a:blipFill>
                <a:blip r:embed="rId9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84045559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23" dur="2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8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1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4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7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10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10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0" dur="10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10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3" grpId="0"/>
      <p:bldP spid="44" grpId="0"/>
      <p:bldP spid="52" grpId="0"/>
      <p:bldP spid="53" grpId="0"/>
      <p:bldP spid="71" grpId="0"/>
      <p:bldP spid="73" grpId="0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0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: Rounded Corners 9">
            <a:extLst>
              <a:ext uri="{FF2B5EF4-FFF2-40B4-BE49-F238E27FC236}">
                <a16:creationId xmlns:a16="http://schemas.microsoft.com/office/drawing/2014/main" id="{AC3F588C-CA0F-4E97-32CA-12ACD6A8E240}"/>
              </a:ext>
            </a:extLst>
          </p:cNvPr>
          <p:cNvSpPr/>
          <p:nvPr/>
        </p:nvSpPr>
        <p:spPr>
          <a:xfrm>
            <a:off x="-365744" y="342900"/>
            <a:ext cx="4193411" cy="996558"/>
          </a:xfrm>
          <a:prstGeom prst="roundRect">
            <a:avLst>
              <a:gd name="adj" fmla="val 14616"/>
            </a:avLst>
          </a:prstGeom>
          <a:solidFill>
            <a:srgbClr val="FFFFFF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1" name="TextBox 230">
            <a:extLst>
              <a:ext uri="{FF2B5EF4-FFF2-40B4-BE49-F238E27FC236}">
                <a16:creationId xmlns:a16="http://schemas.microsoft.com/office/drawing/2014/main" id="{CA3AFF12-B6B3-4E45-96BC-D93340BE7F59}"/>
              </a:ext>
            </a:extLst>
          </p:cNvPr>
          <p:cNvSpPr txBox="1"/>
          <p:nvPr/>
        </p:nvSpPr>
        <p:spPr>
          <a:xfrm>
            <a:off x="634677" y="517554"/>
            <a:ext cx="3073277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600" dirty="0">
                <a:solidFill>
                  <a:srgbClr val="313F23"/>
                </a:solidFill>
                <a:latin typeface="#9Slide03 Penumbra" panose="02040603050506020204" pitchFamily="18" charset="0"/>
              </a:rPr>
              <a:t>KHỞI ĐỘNG</a:t>
            </a:r>
          </a:p>
        </p:txBody>
      </p:sp>
      <p:sp>
        <p:nvSpPr>
          <p:cNvPr id="233" name="Rectangle 232">
            <a:extLst>
              <a:ext uri="{FF2B5EF4-FFF2-40B4-BE49-F238E27FC236}">
                <a16:creationId xmlns:a16="http://schemas.microsoft.com/office/drawing/2014/main" id="{1C7ED508-619F-4E6F-AB62-469476124220}"/>
              </a:ext>
            </a:extLst>
          </p:cNvPr>
          <p:cNvSpPr/>
          <p:nvPr/>
        </p:nvSpPr>
        <p:spPr>
          <a:xfrm>
            <a:off x="376581" y="476364"/>
            <a:ext cx="109194" cy="728709"/>
          </a:xfrm>
          <a:prstGeom prst="rect">
            <a:avLst/>
          </a:prstGeom>
          <a:solidFill>
            <a:schemeClr val="bg2">
              <a:lumMod val="50000"/>
            </a:schemeClr>
          </a:solidFill>
          <a:ln w="190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B0D2A11A-0D53-8239-7FC2-71B0D8D8E049}"/>
              </a:ext>
            </a:extLst>
          </p:cNvPr>
          <p:cNvSpPr txBox="1"/>
          <p:nvPr/>
        </p:nvSpPr>
        <p:spPr>
          <a:xfrm>
            <a:off x="578728" y="1673643"/>
            <a:ext cx="370614" cy="73020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3200" dirty="0">
                <a:solidFill>
                  <a:srgbClr val="F2EDE6"/>
                </a:solidFill>
                <a:latin typeface="#9Slide03 Penumbra" panose="02040603050506020204" pitchFamily="18" charset="0"/>
              </a:rPr>
              <a:t>?</a:t>
            </a:r>
          </a:p>
        </p:txBody>
      </p:sp>
      <p:pic>
        <p:nvPicPr>
          <p:cNvPr id="2" name="Picture 1" descr="A blue and orange logo&#10;&#10;Description automatically generated">
            <a:extLst>
              <a:ext uri="{FF2B5EF4-FFF2-40B4-BE49-F238E27FC236}">
                <a16:creationId xmlns:a16="http://schemas.microsoft.com/office/drawing/2014/main" id="{26F8A1F8-5BEE-F086-7A19-32ABA206A9DB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366768" y="174907"/>
            <a:ext cx="643301" cy="237652"/>
          </a:xfrm>
          <a:prstGeom prst="rect">
            <a:avLst/>
          </a:prstGeom>
        </p:spPr>
      </p:pic>
      <p:sp>
        <p:nvSpPr>
          <p:cNvPr id="11" name="Rectangle 10">
            <a:extLst>
              <a:ext uri="{FF2B5EF4-FFF2-40B4-BE49-F238E27FC236}">
                <a16:creationId xmlns:a16="http://schemas.microsoft.com/office/drawing/2014/main" id="{356C41C6-2791-4C5E-8F52-E09494DD0BF4}"/>
              </a:ext>
            </a:extLst>
          </p:cNvPr>
          <p:cNvSpPr/>
          <p:nvPr/>
        </p:nvSpPr>
        <p:spPr>
          <a:xfrm>
            <a:off x="3874417" y="2223874"/>
            <a:ext cx="772998" cy="537328"/>
          </a:xfrm>
          <a:prstGeom prst="rect">
            <a:avLst/>
          </a:prstGeom>
          <a:ln>
            <a:noFill/>
          </a:ln>
        </p:spPr>
        <p:style>
          <a:lnRef idx="2">
            <a:schemeClr val="dk1">
              <a:shade val="15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dirty="0">
                <a:solidFill>
                  <a:srgbClr val="002060"/>
                </a:solidFill>
                <a:latin typeface="#9Slide03 SFU Futura_12" panose="020B0604020202020204" charset="0"/>
              </a:rPr>
              <a:t>x</a:t>
            </a:r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E80FC13B-2FC8-FAC1-D9CC-F98F6D14236E}"/>
              </a:ext>
            </a:extLst>
          </p:cNvPr>
          <p:cNvSpPr/>
          <p:nvPr/>
        </p:nvSpPr>
        <p:spPr>
          <a:xfrm>
            <a:off x="7337198" y="2223874"/>
            <a:ext cx="772998" cy="537328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dk1">
              <a:shade val="15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dirty="0">
                <a:solidFill>
                  <a:srgbClr val="002060"/>
                </a:solidFill>
                <a:latin typeface="#9Slide03 SFU Futura_12" panose="020B0604020202020204" charset="0"/>
              </a:rPr>
              <a:t>x</a:t>
            </a:r>
            <a:r>
              <a:rPr lang="en-US" sz="3200" baseline="30000" dirty="0">
                <a:solidFill>
                  <a:srgbClr val="002060"/>
                </a:solidFill>
                <a:latin typeface="#9Slide03 SFU Futura_12" panose="020B0604020202020204" charset="0"/>
              </a:rPr>
              <a:t>2</a:t>
            </a:r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B49CB4FF-EC04-A713-5219-A8358268D8AE}"/>
              </a:ext>
            </a:extLst>
          </p:cNvPr>
          <p:cNvSpPr/>
          <p:nvPr/>
        </p:nvSpPr>
        <p:spPr>
          <a:xfrm>
            <a:off x="3874417" y="3160336"/>
            <a:ext cx="772998" cy="537328"/>
          </a:xfrm>
          <a:prstGeom prst="rect">
            <a:avLst/>
          </a:prstGeom>
          <a:ln>
            <a:noFill/>
          </a:ln>
        </p:spPr>
        <p:style>
          <a:lnRef idx="2">
            <a:schemeClr val="dk1">
              <a:shade val="15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dirty="0">
                <a:solidFill>
                  <a:srgbClr val="002060"/>
                </a:solidFill>
                <a:latin typeface="#9Slide03 SFU Futura_12" panose="020B0604020202020204" charset="0"/>
              </a:rPr>
              <a:t>2</a:t>
            </a:r>
          </a:p>
        </p:txBody>
      </p:sp>
      <p:sp>
        <p:nvSpPr>
          <p:cNvPr id="14" name="Rectangle 13">
            <a:extLst>
              <a:ext uri="{FF2B5EF4-FFF2-40B4-BE49-F238E27FC236}">
                <a16:creationId xmlns:a16="http://schemas.microsoft.com/office/drawing/2014/main" id="{F59D303D-C49E-D00E-050F-5421FD449811}"/>
              </a:ext>
            </a:extLst>
          </p:cNvPr>
          <p:cNvSpPr/>
          <p:nvPr/>
        </p:nvSpPr>
        <p:spPr>
          <a:xfrm>
            <a:off x="3874417" y="4096798"/>
            <a:ext cx="772998" cy="537328"/>
          </a:xfrm>
          <a:prstGeom prst="rect">
            <a:avLst/>
          </a:prstGeom>
          <a:ln>
            <a:noFill/>
          </a:ln>
        </p:spPr>
        <p:style>
          <a:lnRef idx="2">
            <a:schemeClr val="dk1">
              <a:shade val="15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dirty="0">
                <a:solidFill>
                  <a:srgbClr val="002060"/>
                </a:solidFill>
                <a:latin typeface="#9Slide03 SFU Futura_12" panose="020B0604020202020204" charset="0"/>
              </a:rPr>
              <a:t>3</a:t>
            </a:r>
          </a:p>
        </p:txBody>
      </p:sp>
      <p:sp>
        <p:nvSpPr>
          <p:cNvPr id="15" name="Rectangle 14">
            <a:extLst>
              <a:ext uri="{FF2B5EF4-FFF2-40B4-BE49-F238E27FC236}">
                <a16:creationId xmlns:a16="http://schemas.microsoft.com/office/drawing/2014/main" id="{70184921-7298-7332-D836-489FBEA1D5F6}"/>
              </a:ext>
            </a:extLst>
          </p:cNvPr>
          <p:cNvSpPr/>
          <p:nvPr/>
        </p:nvSpPr>
        <p:spPr>
          <a:xfrm>
            <a:off x="7337198" y="3160336"/>
            <a:ext cx="772998" cy="537328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dk1">
              <a:shade val="15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dirty="0">
                <a:solidFill>
                  <a:srgbClr val="002060"/>
                </a:solidFill>
                <a:latin typeface="#9Slide03 SFU Futura_12" panose="020B0604020202020204" charset="0"/>
              </a:rPr>
              <a:t>4</a:t>
            </a:r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3D7D62DE-99B0-BECE-18FE-CCA717EEAABA}"/>
              </a:ext>
            </a:extLst>
          </p:cNvPr>
          <p:cNvSpPr/>
          <p:nvPr/>
        </p:nvSpPr>
        <p:spPr>
          <a:xfrm>
            <a:off x="7337198" y="4096798"/>
            <a:ext cx="772998" cy="537328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dk1">
              <a:shade val="15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dirty="0">
                <a:solidFill>
                  <a:srgbClr val="002060"/>
                </a:solidFill>
                <a:latin typeface="#9Slide03 SFU Futura_12" panose="020B0604020202020204" charset="0"/>
              </a:rPr>
              <a:t>9</a:t>
            </a:r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E980077F-6A4E-BD19-ABF9-4C33F47FFFE7}"/>
              </a:ext>
            </a:extLst>
          </p:cNvPr>
          <p:cNvSpPr/>
          <p:nvPr/>
        </p:nvSpPr>
        <p:spPr>
          <a:xfrm>
            <a:off x="7337198" y="5033260"/>
            <a:ext cx="772998" cy="537328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dk1">
              <a:shade val="15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dirty="0">
                <a:solidFill>
                  <a:srgbClr val="002060"/>
                </a:solidFill>
                <a:latin typeface="#9Slide03 SFU Futura_12" panose="020B0604020202020204" charset="0"/>
              </a:rPr>
              <a:t>25</a:t>
            </a:r>
          </a:p>
        </p:txBody>
      </p:sp>
      <p:sp>
        <p:nvSpPr>
          <p:cNvPr id="22" name="Rectangle 21">
            <a:extLst>
              <a:ext uri="{FF2B5EF4-FFF2-40B4-BE49-F238E27FC236}">
                <a16:creationId xmlns:a16="http://schemas.microsoft.com/office/drawing/2014/main" id="{4415BACA-1D2B-247E-F6CA-DC5F324043FF}"/>
              </a:ext>
            </a:extLst>
          </p:cNvPr>
          <p:cNvSpPr/>
          <p:nvPr/>
        </p:nvSpPr>
        <p:spPr>
          <a:xfrm>
            <a:off x="3874417" y="5033260"/>
            <a:ext cx="772998" cy="537328"/>
          </a:xfrm>
          <a:prstGeom prst="rect">
            <a:avLst/>
          </a:prstGeom>
          <a:ln>
            <a:noFill/>
          </a:ln>
        </p:spPr>
        <p:style>
          <a:lnRef idx="2">
            <a:schemeClr val="dk1">
              <a:shade val="15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dirty="0">
                <a:solidFill>
                  <a:srgbClr val="002060"/>
                </a:solidFill>
                <a:latin typeface="#9Slide03 SFU Futura_12" panose="020B0604020202020204" charset="0"/>
              </a:rPr>
              <a:t>5</a:t>
            </a:r>
          </a:p>
        </p:txBody>
      </p:sp>
      <p:grpSp>
        <p:nvGrpSpPr>
          <p:cNvPr id="28" name="Google Shape;1065;p28">
            <a:extLst>
              <a:ext uri="{FF2B5EF4-FFF2-40B4-BE49-F238E27FC236}">
                <a16:creationId xmlns:a16="http://schemas.microsoft.com/office/drawing/2014/main" id="{FB615AE1-0353-CA30-5203-E52F613F6106}"/>
              </a:ext>
            </a:extLst>
          </p:cNvPr>
          <p:cNvGrpSpPr/>
          <p:nvPr/>
        </p:nvGrpSpPr>
        <p:grpSpPr>
          <a:xfrm flipH="1">
            <a:off x="136198" y="5599657"/>
            <a:ext cx="742018" cy="1079660"/>
            <a:chOff x="1304350" y="3184825"/>
            <a:chExt cx="1574900" cy="2291900"/>
          </a:xfrm>
        </p:grpSpPr>
        <p:sp>
          <p:nvSpPr>
            <p:cNvPr id="29" name="Google Shape;1066;p28">
              <a:extLst>
                <a:ext uri="{FF2B5EF4-FFF2-40B4-BE49-F238E27FC236}">
                  <a16:creationId xmlns:a16="http://schemas.microsoft.com/office/drawing/2014/main" id="{5AE5C79B-2FB4-03D0-8DE6-AB3CC1E6C21E}"/>
                </a:ext>
              </a:extLst>
            </p:cNvPr>
            <p:cNvSpPr/>
            <p:nvPr/>
          </p:nvSpPr>
          <p:spPr>
            <a:xfrm>
              <a:off x="1304350" y="4775125"/>
              <a:ext cx="110400" cy="701600"/>
            </a:xfrm>
            <a:custGeom>
              <a:avLst/>
              <a:gdLst/>
              <a:ahLst/>
              <a:cxnLst/>
              <a:rect l="l" t="t" r="r" b="b"/>
              <a:pathLst>
                <a:path w="4416" h="28064" extrusionOk="0">
                  <a:moveTo>
                    <a:pt x="1" y="0"/>
                  </a:moveTo>
                  <a:lnTo>
                    <a:pt x="1" y="25862"/>
                  </a:lnTo>
                  <a:lnTo>
                    <a:pt x="4272" y="28063"/>
                  </a:lnTo>
                  <a:lnTo>
                    <a:pt x="4415" y="237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C43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FFBEBE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0" name="Google Shape;1067;p28">
              <a:extLst>
                <a:ext uri="{FF2B5EF4-FFF2-40B4-BE49-F238E27FC236}">
                  <a16:creationId xmlns:a16="http://schemas.microsoft.com/office/drawing/2014/main" id="{4CEF94CB-C314-925B-D9BD-B50131214EB9}"/>
                </a:ext>
              </a:extLst>
            </p:cNvPr>
            <p:cNvSpPr/>
            <p:nvPr/>
          </p:nvSpPr>
          <p:spPr>
            <a:xfrm>
              <a:off x="1304350" y="3990050"/>
              <a:ext cx="110400" cy="701600"/>
            </a:xfrm>
            <a:custGeom>
              <a:avLst/>
              <a:gdLst/>
              <a:ahLst/>
              <a:cxnLst/>
              <a:rect l="l" t="t" r="r" b="b"/>
              <a:pathLst>
                <a:path w="4416" h="28064" extrusionOk="0">
                  <a:moveTo>
                    <a:pt x="1" y="1"/>
                  </a:moveTo>
                  <a:lnTo>
                    <a:pt x="1" y="25864"/>
                  </a:lnTo>
                  <a:lnTo>
                    <a:pt x="4272" y="28064"/>
                  </a:lnTo>
                  <a:lnTo>
                    <a:pt x="4415" y="237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37D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FFBEBE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68;p28">
              <a:extLst>
                <a:ext uri="{FF2B5EF4-FFF2-40B4-BE49-F238E27FC236}">
                  <a16:creationId xmlns:a16="http://schemas.microsoft.com/office/drawing/2014/main" id="{A04E8019-CFDB-9947-858C-F0CC357B8D4D}"/>
                </a:ext>
              </a:extLst>
            </p:cNvPr>
            <p:cNvSpPr/>
            <p:nvPr/>
          </p:nvSpPr>
          <p:spPr>
            <a:xfrm>
              <a:off x="1411150" y="3678950"/>
              <a:ext cx="655225" cy="1012700"/>
            </a:xfrm>
            <a:custGeom>
              <a:avLst/>
              <a:gdLst/>
              <a:ahLst/>
              <a:cxnLst/>
              <a:rect l="l" t="t" r="r" b="b"/>
              <a:pathLst>
                <a:path w="26209" h="40508" extrusionOk="0">
                  <a:moveTo>
                    <a:pt x="26208" y="1"/>
                  </a:moveTo>
                  <a:lnTo>
                    <a:pt x="143" y="14821"/>
                  </a:lnTo>
                  <a:lnTo>
                    <a:pt x="0" y="40508"/>
                  </a:lnTo>
                  <a:lnTo>
                    <a:pt x="0" y="40508"/>
                  </a:lnTo>
                  <a:lnTo>
                    <a:pt x="26065" y="25688"/>
                  </a:lnTo>
                  <a:lnTo>
                    <a:pt x="26208" y="1"/>
                  </a:lnTo>
                  <a:close/>
                </a:path>
              </a:pathLst>
            </a:custGeom>
            <a:solidFill>
              <a:srgbClr val="FF8C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FFBEBE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3" name="Google Shape;1069;p28">
              <a:extLst>
                <a:ext uri="{FF2B5EF4-FFF2-40B4-BE49-F238E27FC236}">
                  <a16:creationId xmlns:a16="http://schemas.microsoft.com/office/drawing/2014/main" id="{DF0AC96B-C21C-71C3-D45A-668EEE0933F1}"/>
                </a:ext>
              </a:extLst>
            </p:cNvPr>
            <p:cNvSpPr/>
            <p:nvPr/>
          </p:nvSpPr>
          <p:spPr>
            <a:xfrm>
              <a:off x="1593950" y="4085950"/>
              <a:ext cx="289600" cy="198750"/>
            </a:xfrm>
            <a:custGeom>
              <a:avLst/>
              <a:gdLst/>
              <a:ahLst/>
              <a:cxnLst/>
              <a:rect l="l" t="t" r="r" b="b"/>
              <a:pathLst>
                <a:path w="11584" h="7950" extrusionOk="0">
                  <a:moveTo>
                    <a:pt x="10976" y="1"/>
                  </a:moveTo>
                  <a:cubicBezTo>
                    <a:pt x="10803" y="1"/>
                    <a:pt x="10605" y="57"/>
                    <a:pt x="10395" y="176"/>
                  </a:cubicBezTo>
                  <a:lnTo>
                    <a:pt x="1203" y="5403"/>
                  </a:lnTo>
                  <a:cubicBezTo>
                    <a:pt x="556" y="5771"/>
                    <a:pt x="6" y="6619"/>
                    <a:pt x="4" y="7276"/>
                  </a:cubicBezTo>
                  <a:cubicBezTo>
                    <a:pt x="1" y="7706"/>
                    <a:pt x="247" y="7949"/>
                    <a:pt x="606" y="7949"/>
                  </a:cubicBezTo>
                  <a:cubicBezTo>
                    <a:pt x="779" y="7949"/>
                    <a:pt x="979" y="7893"/>
                    <a:pt x="1189" y="7773"/>
                  </a:cubicBezTo>
                  <a:lnTo>
                    <a:pt x="10382" y="2547"/>
                  </a:lnTo>
                  <a:cubicBezTo>
                    <a:pt x="11029" y="2178"/>
                    <a:pt x="11578" y="1331"/>
                    <a:pt x="11581" y="694"/>
                  </a:cubicBezTo>
                  <a:cubicBezTo>
                    <a:pt x="11584" y="248"/>
                    <a:pt x="11336" y="1"/>
                    <a:pt x="10976" y="1"/>
                  </a:cubicBezTo>
                  <a:close/>
                </a:path>
              </a:pathLst>
            </a:custGeom>
            <a:solidFill>
              <a:srgbClr val="F3F3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FFBEBE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70;p28">
              <a:extLst>
                <a:ext uri="{FF2B5EF4-FFF2-40B4-BE49-F238E27FC236}">
                  <a16:creationId xmlns:a16="http://schemas.microsoft.com/office/drawing/2014/main" id="{09D9D4EA-59F5-465C-E21B-56067A69440C}"/>
                </a:ext>
              </a:extLst>
            </p:cNvPr>
            <p:cNvSpPr/>
            <p:nvPr/>
          </p:nvSpPr>
          <p:spPr>
            <a:xfrm>
              <a:off x="1304350" y="3624700"/>
              <a:ext cx="762025" cy="424800"/>
            </a:xfrm>
            <a:custGeom>
              <a:avLst/>
              <a:gdLst/>
              <a:ahLst/>
              <a:cxnLst/>
              <a:rect l="l" t="t" r="r" b="b"/>
              <a:pathLst>
                <a:path w="30481" h="16992" extrusionOk="0">
                  <a:moveTo>
                    <a:pt x="26586" y="0"/>
                  </a:moveTo>
                  <a:lnTo>
                    <a:pt x="1" y="14615"/>
                  </a:lnTo>
                  <a:lnTo>
                    <a:pt x="4415" y="16991"/>
                  </a:lnTo>
                  <a:lnTo>
                    <a:pt x="30480" y="2171"/>
                  </a:lnTo>
                  <a:lnTo>
                    <a:pt x="26586" y="0"/>
                  </a:lnTo>
                  <a:close/>
                </a:path>
              </a:pathLst>
            </a:custGeom>
            <a:solidFill>
              <a:srgbClr val="FFA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FFBEBE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71;p28">
              <a:extLst>
                <a:ext uri="{FF2B5EF4-FFF2-40B4-BE49-F238E27FC236}">
                  <a16:creationId xmlns:a16="http://schemas.microsoft.com/office/drawing/2014/main" id="{76E356AA-D384-D618-DF82-39DFDD9AAE75}"/>
                </a:ext>
              </a:extLst>
            </p:cNvPr>
            <p:cNvSpPr/>
            <p:nvPr/>
          </p:nvSpPr>
          <p:spPr>
            <a:xfrm>
              <a:off x="1411150" y="4464025"/>
              <a:ext cx="655225" cy="1012700"/>
            </a:xfrm>
            <a:custGeom>
              <a:avLst/>
              <a:gdLst/>
              <a:ahLst/>
              <a:cxnLst/>
              <a:rect l="l" t="t" r="r" b="b"/>
              <a:pathLst>
                <a:path w="26209" h="40508" extrusionOk="0">
                  <a:moveTo>
                    <a:pt x="26208" y="0"/>
                  </a:moveTo>
                  <a:lnTo>
                    <a:pt x="143" y="14820"/>
                  </a:lnTo>
                  <a:lnTo>
                    <a:pt x="0" y="40507"/>
                  </a:lnTo>
                  <a:lnTo>
                    <a:pt x="0" y="40507"/>
                  </a:lnTo>
                  <a:lnTo>
                    <a:pt x="26065" y="25687"/>
                  </a:lnTo>
                  <a:lnTo>
                    <a:pt x="26208" y="0"/>
                  </a:lnTo>
                  <a:close/>
                </a:path>
              </a:pathLst>
            </a:custGeom>
            <a:solidFill>
              <a:srgbClr val="157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FFBEBE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72;p28">
              <a:extLst>
                <a:ext uri="{FF2B5EF4-FFF2-40B4-BE49-F238E27FC236}">
                  <a16:creationId xmlns:a16="http://schemas.microsoft.com/office/drawing/2014/main" id="{8B82BB95-BBCE-85D9-5727-F6AA8EF497D5}"/>
                </a:ext>
              </a:extLst>
            </p:cNvPr>
            <p:cNvSpPr/>
            <p:nvPr/>
          </p:nvSpPr>
          <p:spPr>
            <a:xfrm>
              <a:off x="1304350" y="4409750"/>
              <a:ext cx="762025" cy="424800"/>
            </a:xfrm>
            <a:custGeom>
              <a:avLst/>
              <a:gdLst/>
              <a:ahLst/>
              <a:cxnLst/>
              <a:rect l="l" t="t" r="r" b="b"/>
              <a:pathLst>
                <a:path w="30481" h="16992" extrusionOk="0">
                  <a:moveTo>
                    <a:pt x="26586" y="1"/>
                  </a:moveTo>
                  <a:lnTo>
                    <a:pt x="1" y="14615"/>
                  </a:lnTo>
                  <a:lnTo>
                    <a:pt x="4415" y="16991"/>
                  </a:lnTo>
                  <a:lnTo>
                    <a:pt x="30480" y="2171"/>
                  </a:lnTo>
                  <a:lnTo>
                    <a:pt x="26586" y="1"/>
                  </a:lnTo>
                  <a:close/>
                </a:path>
              </a:pathLst>
            </a:custGeom>
            <a:solidFill>
              <a:srgbClr val="318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FFBEBE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73;p28">
              <a:extLst>
                <a:ext uri="{FF2B5EF4-FFF2-40B4-BE49-F238E27FC236}">
                  <a16:creationId xmlns:a16="http://schemas.microsoft.com/office/drawing/2014/main" id="{D229B3AE-410C-17B4-0602-546168D5BFF4}"/>
                </a:ext>
              </a:extLst>
            </p:cNvPr>
            <p:cNvSpPr/>
            <p:nvPr/>
          </p:nvSpPr>
          <p:spPr>
            <a:xfrm>
              <a:off x="1593950" y="4871000"/>
              <a:ext cx="289625" cy="198750"/>
            </a:xfrm>
            <a:custGeom>
              <a:avLst/>
              <a:gdLst/>
              <a:ahLst/>
              <a:cxnLst/>
              <a:rect l="l" t="t" r="r" b="b"/>
              <a:pathLst>
                <a:path w="11585" h="7950" extrusionOk="0">
                  <a:moveTo>
                    <a:pt x="10976" y="0"/>
                  </a:moveTo>
                  <a:cubicBezTo>
                    <a:pt x="10803" y="0"/>
                    <a:pt x="10605" y="57"/>
                    <a:pt x="10395" y="176"/>
                  </a:cubicBezTo>
                  <a:lnTo>
                    <a:pt x="1203" y="5402"/>
                  </a:lnTo>
                  <a:cubicBezTo>
                    <a:pt x="556" y="5771"/>
                    <a:pt x="8" y="6618"/>
                    <a:pt x="4" y="7276"/>
                  </a:cubicBezTo>
                  <a:cubicBezTo>
                    <a:pt x="1" y="7706"/>
                    <a:pt x="247" y="7950"/>
                    <a:pt x="606" y="7950"/>
                  </a:cubicBezTo>
                  <a:cubicBezTo>
                    <a:pt x="779" y="7950"/>
                    <a:pt x="979" y="7893"/>
                    <a:pt x="1189" y="7773"/>
                  </a:cubicBezTo>
                  <a:lnTo>
                    <a:pt x="10382" y="2547"/>
                  </a:lnTo>
                  <a:cubicBezTo>
                    <a:pt x="11030" y="2178"/>
                    <a:pt x="11578" y="1331"/>
                    <a:pt x="11582" y="692"/>
                  </a:cubicBezTo>
                  <a:cubicBezTo>
                    <a:pt x="11584" y="248"/>
                    <a:pt x="11337" y="0"/>
                    <a:pt x="10976" y="0"/>
                  </a:cubicBezTo>
                  <a:close/>
                </a:path>
              </a:pathLst>
            </a:custGeom>
            <a:solidFill>
              <a:srgbClr val="F3F3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FFBEBE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0" name="Google Shape;1074;p28">
              <a:extLst>
                <a:ext uri="{FF2B5EF4-FFF2-40B4-BE49-F238E27FC236}">
                  <a16:creationId xmlns:a16="http://schemas.microsoft.com/office/drawing/2014/main" id="{F72008A1-7C5B-6FCD-8B7F-E2721AF8F02C}"/>
                </a:ext>
              </a:extLst>
            </p:cNvPr>
            <p:cNvSpPr/>
            <p:nvPr/>
          </p:nvSpPr>
          <p:spPr>
            <a:xfrm>
              <a:off x="1692850" y="4823150"/>
              <a:ext cx="92875" cy="105475"/>
            </a:xfrm>
            <a:custGeom>
              <a:avLst/>
              <a:gdLst/>
              <a:ahLst/>
              <a:cxnLst/>
              <a:rect l="l" t="t" r="r" b="b"/>
              <a:pathLst>
                <a:path w="3715" h="4219" extrusionOk="0">
                  <a:moveTo>
                    <a:pt x="2791" y="1"/>
                  </a:moveTo>
                  <a:cubicBezTo>
                    <a:pt x="2520" y="1"/>
                    <a:pt x="2204" y="92"/>
                    <a:pt x="1868" y="283"/>
                  </a:cubicBezTo>
                  <a:cubicBezTo>
                    <a:pt x="844" y="866"/>
                    <a:pt x="9" y="2156"/>
                    <a:pt x="5" y="3164"/>
                  </a:cubicBezTo>
                  <a:cubicBezTo>
                    <a:pt x="1" y="3841"/>
                    <a:pt x="371" y="4219"/>
                    <a:pt x="924" y="4219"/>
                  </a:cubicBezTo>
                  <a:cubicBezTo>
                    <a:pt x="1195" y="4219"/>
                    <a:pt x="1511" y="4128"/>
                    <a:pt x="1848" y="3937"/>
                  </a:cubicBezTo>
                  <a:cubicBezTo>
                    <a:pt x="2871" y="3355"/>
                    <a:pt x="3706" y="2065"/>
                    <a:pt x="3711" y="1056"/>
                  </a:cubicBezTo>
                  <a:cubicBezTo>
                    <a:pt x="3715" y="379"/>
                    <a:pt x="3344" y="1"/>
                    <a:pt x="2791" y="1"/>
                  </a:cubicBezTo>
                  <a:close/>
                </a:path>
              </a:pathLst>
            </a:custGeom>
            <a:solidFill>
              <a:srgbClr val="F3F3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FFBEBE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5" name="Google Shape;1075;p28">
              <a:extLst>
                <a:ext uri="{FF2B5EF4-FFF2-40B4-BE49-F238E27FC236}">
                  <a16:creationId xmlns:a16="http://schemas.microsoft.com/office/drawing/2014/main" id="{1EB10F80-67A5-75CF-B1BF-EC622415A110}"/>
                </a:ext>
              </a:extLst>
            </p:cNvPr>
            <p:cNvSpPr/>
            <p:nvPr/>
          </p:nvSpPr>
          <p:spPr>
            <a:xfrm>
              <a:off x="1691775" y="5012075"/>
              <a:ext cx="92925" cy="105500"/>
            </a:xfrm>
            <a:custGeom>
              <a:avLst/>
              <a:gdLst/>
              <a:ahLst/>
              <a:cxnLst/>
              <a:rect l="l" t="t" r="r" b="b"/>
              <a:pathLst>
                <a:path w="3717" h="4220" extrusionOk="0">
                  <a:moveTo>
                    <a:pt x="2793" y="0"/>
                  </a:moveTo>
                  <a:cubicBezTo>
                    <a:pt x="2522" y="0"/>
                    <a:pt x="2206" y="92"/>
                    <a:pt x="1869" y="284"/>
                  </a:cubicBezTo>
                  <a:cubicBezTo>
                    <a:pt x="845" y="865"/>
                    <a:pt x="10" y="2155"/>
                    <a:pt x="4" y="3164"/>
                  </a:cubicBezTo>
                  <a:cubicBezTo>
                    <a:pt x="1" y="3841"/>
                    <a:pt x="371" y="4219"/>
                    <a:pt x="925" y="4219"/>
                  </a:cubicBezTo>
                  <a:cubicBezTo>
                    <a:pt x="1196" y="4219"/>
                    <a:pt x="1511" y="4128"/>
                    <a:pt x="1848" y="3937"/>
                  </a:cubicBezTo>
                  <a:cubicBezTo>
                    <a:pt x="2872" y="3354"/>
                    <a:pt x="3707" y="2064"/>
                    <a:pt x="3712" y="1056"/>
                  </a:cubicBezTo>
                  <a:cubicBezTo>
                    <a:pt x="3716" y="379"/>
                    <a:pt x="3346" y="0"/>
                    <a:pt x="2793" y="0"/>
                  </a:cubicBezTo>
                  <a:close/>
                </a:path>
              </a:pathLst>
            </a:custGeom>
            <a:solidFill>
              <a:srgbClr val="F3F3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FFBEBE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6" name="Google Shape;1076;p28">
              <a:extLst>
                <a:ext uri="{FF2B5EF4-FFF2-40B4-BE49-F238E27FC236}">
                  <a16:creationId xmlns:a16="http://schemas.microsoft.com/office/drawing/2014/main" id="{EDFCB727-7B46-7745-2444-594A6A0127CB}"/>
                </a:ext>
              </a:extLst>
            </p:cNvPr>
            <p:cNvSpPr/>
            <p:nvPr/>
          </p:nvSpPr>
          <p:spPr>
            <a:xfrm>
              <a:off x="2117225" y="4340850"/>
              <a:ext cx="110450" cy="701600"/>
            </a:xfrm>
            <a:custGeom>
              <a:avLst/>
              <a:gdLst/>
              <a:ahLst/>
              <a:cxnLst/>
              <a:rect l="l" t="t" r="r" b="b"/>
              <a:pathLst>
                <a:path w="4418" h="28064" extrusionOk="0">
                  <a:moveTo>
                    <a:pt x="1" y="0"/>
                  </a:moveTo>
                  <a:lnTo>
                    <a:pt x="1" y="25862"/>
                  </a:lnTo>
                  <a:lnTo>
                    <a:pt x="4272" y="28063"/>
                  </a:lnTo>
                  <a:lnTo>
                    <a:pt x="4417" y="237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D25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FFBEBE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7" name="Google Shape;1077;p28">
              <a:extLst>
                <a:ext uri="{FF2B5EF4-FFF2-40B4-BE49-F238E27FC236}">
                  <a16:creationId xmlns:a16="http://schemas.microsoft.com/office/drawing/2014/main" id="{7775C7ED-A60D-4D5D-EDC2-14AF67F43CFB}"/>
                </a:ext>
              </a:extLst>
            </p:cNvPr>
            <p:cNvSpPr/>
            <p:nvPr/>
          </p:nvSpPr>
          <p:spPr>
            <a:xfrm>
              <a:off x="2224025" y="4029700"/>
              <a:ext cx="655225" cy="1012750"/>
            </a:xfrm>
            <a:custGeom>
              <a:avLst/>
              <a:gdLst/>
              <a:ahLst/>
              <a:cxnLst/>
              <a:rect l="l" t="t" r="r" b="b"/>
              <a:pathLst>
                <a:path w="26209" h="40510" extrusionOk="0">
                  <a:moveTo>
                    <a:pt x="26209" y="1"/>
                  </a:moveTo>
                  <a:lnTo>
                    <a:pt x="145" y="14821"/>
                  </a:lnTo>
                  <a:lnTo>
                    <a:pt x="0" y="40509"/>
                  </a:lnTo>
                  <a:lnTo>
                    <a:pt x="26065" y="25689"/>
                  </a:lnTo>
                  <a:lnTo>
                    <a:pt x="26209" y="1"/>
                  </a:lnTo>
                  <a:close/>
                </a:path>
              </a:pathLst>
            </a:custGeom>
            <a:solidFill>
              <a:srgbClr val="332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FFBEBE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8" name="Google Shape;1078;p28">
              <a:extLst>
                <a:ext uri="{FF2B5EF4-FFF2-40B4-BE49-F238E27FC236}">
                  <a16:creationId xmlns:a16="http://schemas.microsoft.com/office/drawing/2014/main" id="{1F718AE6-8B76-1856-6B79-982E7428B36B}"/>
                </a:ext>
              </a:extLst>
            </p:cNvPr>
            <p:cNvSpPr/>
            <p:nvPr/>
          </p:nvSpPr>
          <p:spPr>
            <a:xfrm>
              <a:off x="2117225" y="3975450"/>
              <a:ext cx="762025" cy="424800"/>
            </a:xfrm>
            <a:custGeom>
              <a:avLst/>
              <a:gdLst/>
              <a:ahLst/>
              <a:cxnLst/>
              <a:rect l="l" t="t" r="r" b="b"/>
              <a:pathLst>
                <a:path w="30481" h="16992" extrusionOk="0">
                  <a:moveTo>
                    <a:pt x="26586" y="1"/>
                  </a:moveTo>
                  <a:lnTo>
                    <a:pt x="1" y="14616"/>
                  </a:lnTo>
                  <a:lnTo>
                    <a:pt x="4417" y="16991"/>
                  </a:lnTo>
                  <a:lnTo>
                    <a:pt x="30481" y="2171"/>
                  </a:lnTo>
                  <a:lnTo>
                    <a:pt x="26586" y="1"/>
                  </a:lnTo>
                  <a:close/>
                </a:path>
              </a:pathLst>
            </a:custGeom>
            <a:solidFill>
              <a:srgbClr val="706A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FFBEBE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9" name="Google Shape;1079;p28">
              <a:extLst>
                <a:ext uri="{FF2B5EF4-FFF2-40B4-BE49-F238E27FC236}">
                  <a16:creationId xmlns:a16="http://schemas.microsoft.com/office/drawing/2014/main" id="{B7385465-83AF-EA78-EA47-4438021E0C24}"/>
                </a:ext>
              </a:extLst>
            </p:cNvPr>
            <p:cNvSpPr/>
            <p:nvPr/>
          </p:nvSpPr>
          <p:spPr>
            <a:xfrm>
              <a:off x="2449100" y="4368225"/>
              <a:ext cx="205200" cy="335700"/>
            </a:xfrm>
            <a:custGeom>
              <a:avLst/>
              <a:gdLst/>
              <a:ahLst/>
              <a:cxnLst/>
              <a:rect l="l" t="t" r="r" b="b"/>
              <a:pathLst>
                <a:path w="8208" h="13428" extrusionOk="0">
                  <a:moveTo>
                    <a:pt x="7591" y="1"/>
                  </a:moveTo>
                  <a:cubicBezTo>
                    <a:pt x="7100" y="1"/>
                    <a:pt x="6498" y="455"/>
                    <a:pt x="6131" y="1097"/>
                  </a:cubicBezTo>
                  <a:lnTo>
                    <a:pt x="4094" y="4916"/>
                  </a:lnTo>
                  <a:lnTo>
                    <a:pt x="2088" y="3395"/>
                  </a:lnTo>
                  <a:cubicBezTo>
                    <a:pt x="1995" y="3331"/>
                    <a:pt x="1885" y="3300"/>
                    <a:pt x="1764" y="3300"/>
                  </a:cubicBezTo>
                  <a:cubicBezTo>
                    <a:pt x="1415" y="3300"/>
                    <a:pt x="976" y="3559"/>
                    <a:pt x="614" y="4016"/>
                  </a:cubicBezTo>
                  <a:cubicBezTo>
                    <a:pt x="148" y="4599"/>
                    <a:pt x="42" y="5333"/>
                    <a:pt x="383" y="5556"/>
                  </a:cubicBezTo>
                  <a:lnTo>
                    <a:pt x="2790" y="7444"/>
                  </a:lnTo>
                  <a:lnTo>
                    <a:pt x="347" y="12109"/>
                  </a:lnTo>
                  <a:cubicBezTo>
                    <a:pt x="1" y="12743"/>
                    <a:pt x="98" y="13382"/>
                    <a:pt x="561" y="13417"/>
                  </a:cubicBezTo>
                  <a:cubicBezTo>
                    <a:pt x="597" y="13424"/>
                    <a:pt x="635" y="13427"/>
                    <a:pt x="674" y="13427"/>
                  </a:cubicBezTo>
                  <a:cubicBezTo>
                    <a:pt x="837" y="13427"/>
                    <a:pt x="1028" y="13370"/>
                    <a:pt x="1207" y="13268"/>
                  </a:cubicBezTo>
                  <a:cubicBezTo>
                    <a:pt x="1531" y="13084"/>
                    <a:pt x="1813" y="12745"/>
                    <a:pt x="2037" y="12359"/>
                  </a:cubicBezTo>
                  <a:lnTo>
                    <a:pt x="4074" y="8480"/>
                  </a:lnTo>
                  <a:lnTo>
                    <a:pt x="6081" y="10061"/>
                  </a:lnTo>
                  <a:cubicBezTo>
                    <a:pt x="6197" y="10110"/>
                    <a:pt x="6323" y="10138"/>
                    <a:pt x="6454" y="10138"/>
                  </a:cubicBezTo>
                  <a:cubicBezTo>
                    <a:pt x="6617" y="10138"/>
                    <a:pt x="6789" y="10095"/>
                    <a:pt x="6967" y="9993"/>
                  </a:cubicBezTo>
                  <a:cubicBezTo>
                    <a:pt x="7190" y="9866"/>
                    <a:pt x="7412" y="9660"/>
                    <a:pt x="7615" y="9407"/>
                  </a:cubicBezTo>
                  <a:cubicBezTo>
                    <a:pt x="8041" y="8866"/>
                    <a:pt x="8166" y="8101"/>
                    <a:pt x="7825" y="7857"/>
                  </a:cubicBezTo>
                  <a:lnTo>
                    <a:pt x="5439" y="5939"/>
                  </a:lnTo>
                  <a:lnTo>
                    <a:pt x="7862" y="1304"/>
                  </a:lnTo>
                  <a:cubicBezTo>
                    <a:pt x="8208" y="690"/>
                    <a:pt x="8090" y="81"/>
                    <a:pt x="7668" y="5"/>
                  </a:cubicBezTo>
                  <a:cubicBezTo>
                    <a:pt x="7643" y="2"/>
                    <a:pt x="7617" y="1"/>
                    <a:pt x="7591" y="1"/>
                  </a:cubicBezTo>
                  <a:close/>
                </a:path>
              </a:pathLst>
            </a:custGeom>
            <a:solidFill>
              <a:srgbClr val="F3F3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FFBEBE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60" name="Google Shape;1080;p28">
              <a:extLst>
                <a:ext uri="{FF2B5EF4-FFF2-40B4-BE49-F238E27FC236}">
                  <a16:creationId xmlns:a16="http://schemas.microsoft.com/office/drawing/2014/main" id="{5C372D50-0C00-8EA5-49A8-EA9C76971677}"/>
                </a:ext>
              </a:extLst>
            </p:cNvPr>
            <p:cNvSpPr/>
            <p:nvPr/>
          </p:nvSpPr>
          <p:spPr>
            <a:xfrm>
              <a:off x="2106100" y="3550225"/>
              <a:ext cx="110400" cy="701600"/>
            </a:xfrm>
            <a:custGeom>
              <a:avLst/>
              <a:gdLst/>
              <a:ahLst/>
              <a:cxnLst/>
              <a:rect l="l" t="t" r="r" b="b"/>
              <a:pathLst>
                <a:path w="4416" h="28064" extrusionOk="0">
                  <a:moveTo>
                    <a:pt x="1" y="1"/>
                  </a:moveTo>
                  <a:lnTo>
                    <a:pt x="1" y="25863"/>
                  </a:lnTo>
                  <a:lnTo>
                    <a:pt x="4272" y="28064"/>
                  </a:lnTo>
                  <a:lnTo>
                    <a:pt x="4415" y="237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BF00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FFBEBE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61" name="Google Shape;1081;p28">
              <a:extLst>
                <a:ext uri="{FF2B5EF4-FFF2-40B4-BE49-F238E27FC236}">
                  <a16:creationId xmlns:a16="http://schemas.microsoft.com/office/drawing/2014/main" id="{FCCBA284-DB99-745A-1FFF-D185FCA3F7D7}"/>
                </a:ext>
              </a:extLst>
            </p:cNvPr>
            <p:cNvSpPr/>
            <p:nvPr/>
          </p:nvSpPr>
          <p:spPr>
            <a:xfrm>
              <a:off x="2212900" y="3239100"/>
              <a:ext cx="655225" cy="1012725"/>
            </a:xfrm>
            <a:custGeom>
              <a:avLst/>
              <a:gdLst/>
              <a:ahLst/>
              <a:cxnLst/>
              <a:rect l="l" t="t" r="r" b="b"/>
              <a:pathLst>
                <a:path w="26209" h="40509" extrusionOk="0">
                  <a:moveTo>
                    <a:pt x="26208" y="0"/>
                  </a:moveTo>
                  <a:lnTo>
                    <a:pt x="143" y="14821"/>
                  </a:lnTo>
                  <a:lnTo>
                    <a:pt x="0" y="40509"/>
                  </a:lnTo>
                  <a:lnTo>
                    <a:pt x="26065" y="25688"/>
                  </a:lnTo>
                  <a:lnTo>
                    <a:pt x="26208" y="0"/>
                  </a:lnTo>
                  <a:close/>
                </a:path>
              </a:pathLst>
            </a:custGeom>
            <a:solidFill>
              <a:srgbClr val="FF00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FFBEBE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62" name="Google Shape;1082;p28">
              <a:extLst>
                <a:ext uri="{FF2B5EF4-FFF2-40B4-BE49-F238E27FC236}">
                  <a16:creationId xmlns:a16="http://schemas.microsoft.com/office/drawing/2014/main" id="{8DA38D8E-2443-EEB2-5E33-41A4670F5D66}"/>
                </a:ext>
              </a:extLst>
            </p:cNvPr>
            <p:cNvSpPr/>
            <p:nvPr/>
          </p:nvSpPr>
          <p:spPr>
            <a:xfrm>
              <a:off x="2106100" y="3184825"/>
              <a:ext cx="762025" cy="424800"/>
            </a:xfrm>
            <a:custGeom>
              <a:avLst/>
              <a:gdLst/>
              <a:ahLst/>
              <a:cxnLst/>
              <a:rect l="l" t="t" r="r" b="b"/>
              <a:pathLst>
                <a:path w="30481" h="16992" extrusionOk="0">
                  <a:moveTo>
                    <a:pt x="26586" y="1"/>
                  </a:moveTo>
                  <a:lnTo>
                    <a:pt x="1" y="14617"/>
                  </a:lnTo>
                  <a:lnTo>
                    <a:pt x="4415" y="16992"/>
                  </a:lnTo>
                  <a:lnTo>
                    <a:pt x="30480" y="2171"/>
                  </a:lnTo>
                  <a:lnTo>
                    <a:pt x="26586" y="1"/>
                  </a:lnTo>
                  <a:close/>
                </a:path>
              </a:pathLst>
            </a:custGeom>
            <a:solidFill>
              <a:srgbClr val="FF26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FFBEBE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63" name="Google Shape;1083;p28">
              <a:extLst>
                <a:ext uri="{FF2B5EF4-FFF2-40B4-BE49-F238E27FC236}">
                  <a16:creationId xmlns:a16="http://schemas.microsoft.com/office/drawing/2014/main" id="{7639EB93-DFCC-9AB0-9787-AA70F18B45D8}"/>
                </a:ext>
              </a:extLst>
            </p:cNvPr>
            <p:cNvSpPr/>
            <p:nvPr/>
          </p:nvSpPr>
          <p:spPr>
            <a:xfrm>
              <a:off x="2412125" y="3616000"/>
              <a:ext cx="256800" cy="258925"/>
            </a:xfrm>
            <a:custGeom>
              <a:avLst/>
              <a:gdLst/>
              <a:ahLst/>
              <a:cxnLst/>
              <a:rect l="l" t="t" r="r" b="b"/>
              <a:pathLst>
                <a:path w="10272" h="10357" extrusionOk="0">
                  <a:moveTo>
                    <a:pt x="5738" y="1"/>
                  </a:moveTo>
                  <a:cubicBezTo>
                    <a:pt x="5568" y="1"/>
                    <a:pt x="5372" y="58"/>
                    <a:pt x="5164" y="176"/>
                  </a:cubicBezTo>
                  <a:cubicBezTo>
                    <a:pt x="4517" y="545"/>
                    <a:pt x="4009" y="1329"/>
                    <a:pt x="4006" y="1967"/>
                  </a:cubicBezTo>
                  <a:lnTo>
                    <a:pt x="3991" y="4735"/>
                  </a:lnTo>
                  <a:lnTo>
                    <a:pt x="1121" y="6367"/>
                  </a:lnTo>
                  <a:cubicBezTo>
                    <a:pt x="514" y="6712"/>
                    <a:pt x="6" y="7497"/>
                    <a:pt x="2" y="8095"/>
                  </a:cubicBezTo>
                  <a:cubicBezTo>
                    <a:pt x="0" y="8507"/>
                    <a:pt x="223" y="8729"/>
                    <a:pt x="551" y="8729"/>
                  </a:cubicBezTo>
                  <a:cubicBezTo>
                    <a:pt x="715" y="8729"/>
                    <a:pt x="906" y="8674"/>
                    <a:pt x="1108" y="8559"/>
                  </a:cubicBezTo>
                  <a:lnTo>
                    <a:pt x="3978" y="6927"/>
                  </a:lnTo>
                  <a:lnTo>
                    <a:pt x="3978" y="6927"/>
                  </a:lnTo>
                  <a:lnTo>
                    <a:pt x="3963" y="9695"/>
                  </a:lnTo>
                  <a:cubicBezTo>
                    <a:pt x="3960" y="10121"/>
                    <a:pt x="4183" y="10356"/>
                    <a:pt x="4524" y="10356"/>
                  </a:cubicBezTo>
                  <a:cubicBezTo>
                    <a:pt x="4694" y="10356"/>
                    <a:pt x="4893" y="10298"/>
                    <a:pt x="5108" y="10175"/>
                  </a:cubicBezTo>
                  <a:cubicBezTo>
                    <a:pt x="5734" y="9819"/>
                    <a:pt x="6263" y="9022"/>
                    <a:pt x="6267" y="8385"/>
                  </a:cubicBezTo>
                  <a:lnTo>
                    <a:pt x="6282" y="5616"/>
                  </a:lnTo>
                  <a:lnTo>
                    <a:pt x="9151" y="3984"/>
                  </a:lnTo>
                  <a:cubicBezTo>
                    <a:pt x="9758" y="3640"/>
                    <a:pt x="10266" y="2875"/>
                    <a:pt x="10269" y="2257"/>
                  </a:cubicBezTo>
                  <a:cubicBezTo>
                    <a:pt x="10271" y="1855"/>
                    <a:pt x="10045" y="1628"/>
                    <a:pt x="9711" y="1628"/>
                  </a:cubicBezTo>
                  <a:cubicBezTo>
                    <a:pt x="9549" y="1628"/>
                    <a:pt x="9362" y="1681"/>
                    <a:pt x="9164" y="1794"/>
                  </a:cubicBezTo>
                  <a:lnTo>
                    <a:pt x="6295" y="3426"/>
                  </a:lnTo>
                  <a:lnTo>
                    <a:pt x="6310" y="656"/>
                  </a:lnTo>
                  <a:cubicBezTo>
                    <a:pt x="6312" y="231"/>
                    <a:pt x="6079" y="1"/>
                    <a:pt x="5738" y="1"/>
                  </a:cubicBezTo>
                  <a:close/>
                </a:path>
              </a:pathLst>
            </a:custGeom>
            <a:solidFill>
              <a:srgbClr val="F3F3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FFBEBE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95225176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4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4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6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1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6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1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  <p:bldP spid="13" grpId="0" animBg="1"/>
      <p:bldP spid="14" grpId="0" animBg="1"/>
      <p:bldP spid="15" grpId="0" animBg="1"/>
      <p:bldP spid="16" grpId="0" animBg="1"/>
      <p:bldP spid="17" grpId="0" animBg="1"/>
      <p:bldP spid="22" grpId="0" animBg="1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0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: Rounded Corners 9">
            <a:extLst>
              <a:ext uri="{FF2B5EF4-FFF2-40B4-BE49-F238E27FC236}">
                <a16:creationId xmlns:a16="http://schemas.microsoft.com/office/drawing/2014/main" id="{AC3F588C-CA0F-4E97-32CA-12ACD6A8E240}"/>
              </a:ext>
            </a:extLst>
          </p:cNvPr>
          <p:cNvSpPr/>
          <p:nvPr/>
        </p:nvSpPr>
        <p:spPr>
          <a:xfrm>
            <a:off x="-365744" y="342900"/>
            <a:ext cx="4193411" cy="996558"/>
          </a:xfrm>
          <a:prstGeom prst="roundRect">
            <a:avLst>
              <a:gd name="adj" fmla="val 14616"/>
            </a:avLst>
          </a:prstGeom>
          <a:solidFill>
            <a:srgbClr val="FFFFFF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1" name="TextBox 230">
            <a:extLst>
              <a:ext uri="{FF2B5EF4-FFF2-40B4-BE49-F238E27FC236}">
                <a16:creationId xmlns:a16="http://schemas.microsoft.com/office/drawing/2014/main" id="{CA3AFF12-B6B3-4E45-96BC-D93340BE7F59}"/>
              </a:ext>
            </a:extLst>
          </p:cNvPr>
          <p:cNvSpPr txBox="1"/>
          <p:nvPr/>
        </p:nvSpPr>
        <p:spPr>
          <a:xfrm>
            <a:off x="634677" y="517554"/>
            <a:ext cx="3073277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600" dirty="0">
                <a:solidFill>
                  <a:srgbClr val="313F23"/>
                </a:solidFill>
                <a:latin typeface="#9Slide03 Penumbra" panose="02040603050506020204" pitchFamily="18" charset="0"/>
              </a:rPr>
              <a:t>KHỞI ĐỘNG</a:t>
            </a:r>
          </a:p>
        </p:txBody>
      </p:sp>
      <p:sp>
        <p:nvSpPr>
          <p:cNvPr id="233" name="Rectangle 232">
            <a:extLst>
              <a:ext uri="{FF2B5EF4-FFF2-40B4-BE49-F238E27FC236}">
                <a16:creationId xmlns:a16="http://schemas.microsoft.com/office/drawing/2014/main" id="{1C7ED508-619F-4E6F-AB62-469476124220}"/>
              </a:ext>
            </a:extLst>
          </p:cNvPr>
          <p:cNvSpPr/>
          <p:nvPr/>
        </p:nvSpPr>
        <p:spPr>
          <a:xfrm>
            <a:off x="376581" y="476364"/>
            <a:ext cx="109194" cy="728709"/>
          </a:xfrm>
          <a:prstGeom prst="rect">
            <a:avLst/>
          </a:prstGeom>
          <a:solidFill>
            <a:schemeClr val="bg2">
              <a:lumMod val="50000"/>
            </a:schemeClr>
          </a:solidFill>
          <a:ln w="190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B0D2A11A-0D53-8239-7FC2-71B0D8D8E049}"/>
              </a:ext>
            </a:extLst>
          </p:cNvPr>
          <p:cNvSpPr txBox="1"/>
          <p:nvPr/>
        </p:nvSpPr>
        <p:spPr>
          <a:xfrm>
            <a:off x="578728" y="1673643"/>
            <a:ext cx="370614" cy="73020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3200" dirty="0">
                <a:solidFill>
                  <a:srgbClr val="F2EDE6"/>
                </a:solidFill>
                <a:latin typeface="#9Slide03 Penumbra" panose="02040603050506020204" pitchFamily="18" charset="0"/>
              </a:rPr>
              <a:t>?</a:t>
            </a:r>
          </a:p>
        </p:txBody>
      </p:sp>
      <p:pic>
        <p:nvPicPr>
          <p:cNvPr id="2" name="Picture 1" descr="A blue and orange logo&#10;&#10;Description automatically generated">
            <a:extLst>
              <a:ext uri="{FF2B5EF4-FFF2-40B4-BE49-F238E27FC236}">
                <a16:creationId xmlns:a16="http://schemas.microsoft.com/office/drawing/2014/main" id="{26F8A1F8-5BEE-F086-7A19-32ABA206A9DB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366768" y="174907"/>
            <a:ext cx="643301" cy="237652"/>
          </a:xfrm>
          <a:prstGeom prst="rect">
            <a:avLst/>
          </a:prstGeom>
        </p:spPr>
      </p:pic>
      <p:sp>
        <p:nvSpPr>
          <p:cNvPr id="11" name="Rectangle 10">
            <a:extLst>
              <a:ext uri="{FF2B5EF4-FFF2-40B4-BE49-F238E27FC236}">
                <a16:creationId xmlns:a16="http://schemas.microsoft.com/office/drawing/2014/main" id="{356C41C6-2791-4C5E-8F52-E09494DD0BF4}"/>
              </a:ext>
            </a:extLst>
          </p:cNvPr>
          <p:cNvSpPr/>
          <p:nvPr/>
        </p:nvSpPr>
        <p:spPr>
          <a:xfrm>
            <a:off x="3602808" y="2223874"/>
            <a:ext cx="772998" cy="537328"/>
          </a:xfrm>
          <a:prstGeom prst="rect">
            <a:avLst/>
          </a:prstGeom>
          <a:ln>
            <a:noFill/>
          </a:ln>
        </p:spPr>
        <p:style>
          <a:lnRef idx="2">
            <a:schemeClr val="dk1">
              <a:shade val="15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dirty="0">
                <a:solidFill>
                  <a:srgbClr val="002060"/>
                </a:solidFill>
                <a:latin typeface="#9Slide03 SFU Futura_12" panose="020B0604020202020204" charset="0"/>
              </a:rPr>
              <a:t>x</a:t>
            </a:r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E80FC13B-2FC8-FAC1-D9CC-F98F6D14236E}"/>
              </a:ext>
            </a:extLst>
          </p:cNvPr>
          <p:cNvSpPr/>
          <p:nvPr/>
        </p:nvSpPr>
        <p:spPr>
          <a:xfrm>
            <a:off x="7807975" y="2223874"/>
            <a:ext cx="772998" cy="537328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dk1">
              <a:shade val="15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dirty="0">
                <a:solidFill>
                  <a:srgbClr val="002060"/>
                </a:solidFill>
                <a:latin typeface="#9Slide03 SFU Futura_12" panose="020B0604020202020204" charset="0"/>
              </a:rPr>
              <a:t>x</a:t>
            </a:r>
            <a:r>
              <a:rPr lang="en-US" sz="3200" baseline="30000" dirty="0">
                <a:solidFill>
                  <a:srgbClr val="002060"/>
                </a:solidFill>
                <a:latin typeface="#9Slide03 SFU Futura_12" panose="020B0604020202020204" charset="0"/>
              </a:rPr>
              <a:t>2</a:t>
            </a:r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B49CB4FF-EC04-A713-5219-A8358268D8AE}"/>
              </a:ext>
            </a:extLst>
          </p:cNvPr>
          <p:cNvSpPr/>
          <p:nvPr/>
        </p:nvSpPr>
        <p:spPr>
          <a:xfrm>
            <a:off x="3602808" y="3160336"/>
            <a:ext cx="772998" cy="537328"/>
          </a:xfrm>
          <a:prstGeom prst="rect">
            <a:avLst/>
          </a:prstGeom>
          <a:ln>
            <a:noFill/>
          </a:ln>
        </p:spPr>
        <p:style>
          <a:lnRef idx="2">
            <a:schemeClr val="dk1">
              <a:shade val="15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dirty="0">
                <a:solidFill>
                  <a:srgbClr val="002060"/>
                </a:solidFill>
                <a:latin typeface="#9Slide03 SFU Futura_12" panose="020B0604020202020204" charset="0"/>
              </a:rPr>
              <a:t>2</a:t>
            </a:r>
          </a:p>
        </p:txBody>
      </p:sp>
      <p:sp>
        <p:nvSpPr>
          <p:cNvPr id="14" name="Rectangle 13">
            <a:extLst>
              <a:ext uri="{FF2B5EF4-FFF2-40B4-BE49-F238E27FC236}">
                <a16:creationId xmlns:a16="http://schemas.microsoft.com/office/drawing/2014/main" id="{F59D303D-C49E-D00E-050F-5421FD449811}"/>
              </a:ext>
            </a:extLst>
          </p:cNvPr>
          <p:cNvSpPr/>
          <p:nvPr/>
        </p:nvSpPr>
        <p:spPr>
          <a:xfrm>
            <a:off x="3602808" y="4096798"/>
            <a:ext cx="772998" cy="537328"/>
          </a:xfrm>
          <a:prstGeom prst="rect">
            <a:avLst/>
          </a:prstGeom>
          <a:ln>
            <a:noFill/>
          </a:ln>
        </p:spPr>
        <p:style>
          <a:lnRef idx="2">
            <a:schemeClr val="dk1">
              <a:shade val="15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dirty="0">
                <a:solidFill>
                  <a:srgbClr val="002060"/>
                </a:solidFill>
                <a:latin typeface="#9Slide03 SFU Futura_12" panose="020B0604020202020204" charset="0"/>
              </a:rPr>
              <a:t>3</a:t>
            </a:r>
          </a:p>
        </p:txBody>
      </p:sp>
      <p:sp>
        <p:nvSpPr>
          <p:cNvPr id="15" name="Rectangle 14">
            <a:extLst>
              <a:ext uri="{FF2B5EF4-FFF2-40B4-BE49-F238E27FC236}">
                <a16:creationId xmlns:a16="http://schemas.microsoft.com/office/drawing/2014/main" id="{70184921-7298-7332-D836-489FBEA1D5F6}"/>
              </a:ext>
            </a:extLst>
          </p:cNvPr>
          <p:cNvSpPr/>
          <p:nvPr/>
        </p:nvSpPr>
        <p:spPr>
          <a:xfrm>
            <a:off x="7807975" y="3160336"/>
            <a:ext cx="772998" cy="537328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dk1">
              <a:shade val="15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dirty="0">
                <a:solidFill>
                  <a:srgbClr val="002060"/>
                </a:solidFill>
                <a:latin typeface="#9Slide03 SFU Futura_12" panose="020B0604020202020204" charset="0"/>
              </a:rPr>
              <a:t>4</a:t>
            </a:r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3D7D62DE-99B0-BECE-18FE-CCA717EEAABA}"/>
              </a:ext>
            </a:extLst>
          </p:cNvPr>
          <p:cNvSpPr/>
          <p:nvPr/>
        </p:nvSpPr>
        <p:spPr>
          <a:xfrm>
            <a:off x="7807975" y="4096798"/>
            <a:ext cx="772998" cy="537328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dk1">
              <a:shade val="15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dirty="0">
                <a:solidFill>
                  <a:srgbClr val="002060"/>
                </a:solidFill>
                <a:latin typeface="#9Slide03 SFU Futura_12" panose="020B0604020202020204" charset="0"/>
              </a:rPr>
              <a:t>9</a:t>
            </a:r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E980077F-6A4E-BD19-ABF9-4C33F47FFFE7}"/>
              </a:ext>
            </a:extLst>
          </p:cNvPr>
          <p:cNvSpPr/>
          <p:nvPr/>
        </p:nvSpPr>
        <p:spPr>
          <a:xfrm>
            <a:off x="7807975" y="5033260"/>
            <a:ext cx="772998" cy="537328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dk1">
              <a:shade val="15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dirty="0">
                <a:solidFill>
                  <a:srgbClr val="002060"/>
                </a:solidFill>
                <a:latin typeface="#9Slide03 SFU Futura_12" panose="020B0604020202020204" charset="0"/>
              </a:rPr>
              <a:t>25</a:t>
            </a:r>
          </a:p>
        </p:txBody>
      </p:sp>
      <p:sp>
        <p:nvSpPr>
          <p:cNvPr id="22" name="Rectangle 21">
            <a:extLst>
              <a:ext uri="{FF2B5EF4-FFF2-40B4-BE49-F238E27FC236}">
                <a16:creationId xmlns:a16="http://schemas.microsoft.com/office/drawing/2014/main" id="{4415BACA-1D2B-247E-F6CA-DC5F324043FF}"/>
              </a:ext>
            </a:extLst>
          </p:cNvPr>
          <p:cNvSpPr/>
          <p:nvPr/>
        </p:nvSpPr>
        <p:spPr>
          <a:xfrm>
            <a:off x="3602808" y="5033260"/>
            <a:ext cx="772998" cy="537328"/>
          </a:xfrm>
          <a:prstGeom prst="rect">
            <a:avLst/>
          </a:prstGeom>
          <a:ln>
            <a:noFill/>
          </a:ln>
        </p:spPr>
        <p:style>
          <a:lnRef idx="2">
            <a:schemeClr val="dk1">
              <a:shade val="15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dirty="0">
                <a:solidFill>
                  <a:srgbClr val="002060"/>
                </a:solidFill>
                <a:latin typeface="#9Slide03 SFU Futura_12" panose="020B0604020202020204" charset="0"/>
              </a:rPr>
              <a:t>5</a:t>
            </a:r>
          </a:p>
        </p:txBody>
      </p:sp>
      <p:grpSp>
        <p:nvGrpSpPr>
          <p:cNvPr id="28" name="Google Shape;1065;p28">
            <a:extLst>
              <a:ext uri="{FF2B5EF4-FFF2-40B4-BE49-F238E27FC236}">
                <a16:creationId xmlns:a16="http://schemas.microsoft.com/office/drawing/2014/main" id="{FB615AE1-0353-CA30-5203-E52F613F6106}"/>
              </a:ext>
            </a:extLst>
          </p:cNvPr>
          <p:cNvGrpSpPr/>
          <p:nvPr/>
        </p:nvGrpSpPr>
        <p:grpSpPr>
          <a:xfrm flipH="1">
            <a:off x="136198" y="5599657"/>
            <a:ext cx="742018" cy="1079660"/>
            <a:chOff x="1304350" y="3184825"/>
            <a:chExt cx="1574900" cy="2291900"/>
          </a:xfrm>
        </p:grpSpPr>
        <p:sp>
          <p:nvSpPr>
            <p:cNvPr id="29" name="Google Shape;1066;p28">
              <a:extLst>
                <a:ext uri="{FF2B5EF4-FFF2-40B4-BE49-F238E27FC236}">
                  <a16:creationId xmlns:a16="http://schemas.microsoft.com/office/drawing/2014/main" id="{5AE5C79B-2FB4-03D0-8DE6-AB3CC1E6C21E}"/>
                </a:ext>
              </a:extLst>
            </p:cNvPr>
            <p:cNvSpPr/>
            <p:nvPr/>
          </p:nvSpPr>
          <p:spPr>
            <a:xfrm>
              <a:off x="1304350" y="4775125"/>
              <a:ext cx="110400" cy="701600"/>
            </a:xfrm>
            <a:custGeom>
              <a:avLst/>
              <a:gdLst/>
              <a:ahLst/>
              <a:cxnLst/>
              <a:rect l="l" t="t" r="r" b="b"/>
              <a:pathLst>
                <a:path w="4416" h="28064" extrusionOk="0">
                  <a:moveTo>
                    <a:pt x="1" y="0"/>
                  </a:moveTo>
                  <a:lnTo>
                    <a:pt x="1" y="25862"/>
                  </a:lnTo>
                  <a:lnTo>
                    <a:pt x="4272" y="28063"/>
                  </a:lnTo>
                  <a:lnTo>
                    <a:pt x="4415" y="237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C43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FFBEBE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0" name="Google Shape;1067;p28">
              <a:extLst>
                <a:ext uri="{FF2B5EF4-FFF2-40B4-BE49-F238E27FC236}">
                  <a16:creationId xmlns:a16="http://schemas.microsoft.com/office/drawing/2014/main" id="{4CEF94CB-C314-925B-D9BD-B50131214EB9}"/>
                </a:ext>
              </a:extLst>
            </p:cNvPr>
            <p:cNvSpPr/>
            <p:nvPr/>
          </p:nvSpPr>
          <p:spPr>
            <a:xfrm>
              <a:off x="1304350" y="3990050"/>
              <a:ext cx="110400" cy="701600"/>
            </a:xfrm>
            <a:custGeom>
              <a:avLst/>
              <a:gdLst/>
              <a:ahLst/>
              <a:cxnLst/>
              <a:rect l="l" t="t" r="r" b="b"/>
              <a:pathLst>
                <a:path w="4416" h="28064" extrusionOk="0">
                  <a:moveTo>
                    <a:pt x="1" y="1"/>
                  </a:moveTo>
                  <a:lnTo>
                    <a:pt x="1" y="25864"/>
                  </a:lnTo>
                  <a:lnTo>
                    <a:pt x="4272" y="28064"/>
                  </a:lnTo>
                  <a:lnTo>
                    <a:pt x="4415" y="237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37D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FFBEBE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68;p28">
              <a:extLst>
                <a:ext uri="{FF2B5EF4-FFF2-40B4-BE49-F238E27FC236}">
                  <a16:creationId xmlns:a16="http://schemas.microsoft.com/office/drawing/2014/main" id="{A04E8019-CFDB-9947-858C-F0CC357B8D4D}"/>
                </a:ext>
              </a:extLst>
            </p:cNvPr>
            <p:cNvSpPr/>
            <p:nvPr/>
          </p:nvSpPr>
          <p:spPr>
            <a:xfrm>
              <a:off x="1411150" y="3678950"/>
              <a:ext cx="655225" cy="1012700"/>
            </a:xfrm>
            <a:custGeom>
              <a:avLst/>
              <a:gdLst/>
              <a:ahLst/>
              <a:cxnLst/>
              <a:rect l="l" t="t" r="r" b="b"/>
              <a:pathLst>
                <a:path w="26209" h="40508" extrusionOk="0">
                  <a:moveTo>
                    <a:pt x="26208" y="1"/>
                  </a:moveTo>
                  <a:lnTo>
                    <a:pt x="143" y="14821"/>
                  </a:lnTo>
                  <a:lnTo>
                    <a:pt x="0" y="40508"/>
                  </a:lnTo>
                  <a:lnTo>
                    <a:pt x="0" y="40508"/>
                  </a:lnTo>
                  <a:lnTo>
                    <a:pt x="26065" y="25688"/>
                  </a:lnTo>
                  <a:lnTo>
                    <a:pt x="26208" y="1"/>
                  </a:lnTo>
                  <a:close/>
                </a:path>
              </a:pathLst>
            </a:custGeom>
            <a:solidFill>
              <a:srgbClr val="FF8C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FFBEBE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3" name="Google Shape;1069;p28">
              <a:extLst>
                <a:ext uri="{FF2B5EF4-FFF2-40B4-BE49-F238E27FC236}">
                  <a16:creationId xmlns:a16="http://schemas.microsoft.com/office/drawing/2014/main" id="{DF0AC96B-C21C-71C3-D45A-668EEE0933F1}"/>
                </a:ext>
              </a:extLst>
            </p:cNvPr>
            <p:cNvSpPr/>
            <p:nvPr/>
          </p:nvSpPr>
          <p:spPr>
            <a:xfrm>
              <a:off x="1593950" y="4085950"/>
              <a:ext cx="289600" cy="198750"/>
            </a:xfrm>
            <a:custGeom>
              <a:avLst/>
              <a:gdLst/>
              <a:ahLst/>
              <a:cxnLst/>
              <a:rect l="l" t="t" r="r" b="b"/>
              <a:pathLst>
                <a:path w="11584" h="7950" extrusionOk="0">
                  <a:moveTo>
                    <a:pt x="10976" y="1"/>
                  </a:moveTo>
                  <a:cubicBezTo>
                    <a:pt x="10803" y="1"/>
                    <a:pt x="10605" y="57"/>
                    <a:pt x="10395" y="176"/>
                  </a:cubicBezTo>
                  <a:lnTo>
                    <a:pt x="1203" y="5403"/>
                  </a:lnTo>
                  <a:cubicBezTo>
                    <a:pt x="556" y="5771"/>
                    <a:pt x="6" y="6619"/>
                    <a:pt x="4" y="7276"/>
                  </a:cubicBezTo>
                  <a:cubicBezTo>
                    <a:pt x="1" y="7706"/>
                    <a:pt x="247" y="7949"/>
                    <a:pt x="606" y="7949"/>
                  </a:cubicBezTo>
                  <a:cubicBezTo>
                    <a:pt x="779" y="7949"/>
                    <a:pt x="979" y="7893"/>
                    <a:pt x="1189" y="7773"/>
                  </a:cubicBezTo>
                  <a:lnTo>
                    <a:pt x="10382" y="2547"/>
                  </a:lnTo>
                  <a:cubicBezTo>
                    <a:pt x="11029" y="2178"/>
                    <a:pt x="11578" y="1331"/>
                    <a:pt x="11581" y="694"/>
                  </a:cubicBezTo>
                  <a:cubicBezTo>
                    <a:pt x="11584" y="248"/>
                    <a:pt x="11336" y="1"/>
                    <a:pt x="10976" y="1"/>
                  </a:cubicBezTo>
                  <a:close/>
                </a:path>
              </a:pathLst>
            </a:custGeom>
            <a:solidFill>
              <a:srgbClr val="F3F3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FFBEBE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70;p28">
              <a:extLst>
                <a:ext uri="{FF2B5EF4-FFF2-40B4-BE49-F238E27FC236}">
                  <a16:creationId xmlns:a16="http://schemas.microsoft.com/office/drawing/2014/main" id="{09D9D4EA-59F5-465C-E21B-56067A69440C}"/>
                </a:ext>
              </a:extLst>
            </p:cNvPr>
            <p:cNvSpPr/>
            <p:nvPr/>
          </p:nvSpPr>
          <p:spPr>
            <a:xfrm>
              <a:off x="1304350" y="3624700"/>
              <a:ext cx="762025" cy="424800"/>
            </a:xfrm>
            <a:custGeom>
              <a:avLst/>
              <a:gdLst/>
              <a:ahLst/>
              <a:cxnLst/>
              <a:rect l="l" t="t" r="r" b="b"/>
              <a:pathLst>
                <a:path w="30481" h="16992" extrusionOk="0">
                  <a:moveTo>
                    <a:pt x="26586" y="0"/>
                  </a:moveTo>
                  <a:lnTo>
                    <a:pt x="1" y="14615"/>
                  </a:lnTo>
                  <a:lnTo>
                    <a:pt x="4415" y="16991"/>
                  </a:lnTo>
                  <a:lnTo>
                    <a:pt x="30480" y="2171"/>
                  </a:lnTo>
                  <a:lnTo>
                    <a:pt x="26586" y="0"/>
                  </a:lnTo>
                  <a:close/>
                </a:path>
              </a:pathLst>
            </a:custGeom>
            <a:solidFill>
              <a:srgbClr val="FFA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FFBEBE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71;p28">
              <a:extLst>
                <a:ext uri="{FF2B5EF4-FFF2-40B4-BE49-F238E27FC236}">
                  <a16:creationId xmlns:a16="http://schemas.microsoft.com/office/drawing/2014/main" id="{76E356AA-D384-D618-DF82-39DFDD9AAE75}"/>
                </a:ext>
              </a:extLst>
            </p:cNvPr>
            <p:cNvSpPr/>
            <p:nvPr/>
          </p:nvSpPr>
          <p:spPr>
            <a:xfrm>
              <a:off x="1411150" y="4464025"/>
              <a:ext cx="655225" cy="1012700"/>
            </a:xfrm>
            <a:custGeom>
              <a:avLst/>
              <a:gdLst/>
              <a:ahLst/>
              <a:cxnLst/>
              <a:rect l="l" t="t" r="r" b="b"/>
              <a:pathLst>
                <a:path w="26209" h="40508" extrusionOk="0">
                  <a:moveTo>
                    <a:pt x="26208" y="0"/>
                  </a:moveTo>
                  <a:lnTo>
                    <a:pt x="143" y="14820"/>
                  </a:lnTo>
                  <a:lnTo>
                    <a:pt x="0" y="40507"/>
                  </a:lnTo>
                  <a:lnTo>
                    <a:pt x="0" y="40507"/>
                  </a:lnTo>
                  <a:lnTo>
                    <a:pt x="26065" y="25687"/>
                  </a:lnTo>
                  <a:lnTo>
                    <a:pt x="26208" y="0"/>
                  </a:lnTo>
                  <a:close/>
                </a:path>
              </a:pathLst>
            </a:custGeom>
            <a:solidFill>
              <a:srgbClr val="157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FFBEBE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72;p28">
              <a:extLst>
                <a:ext uri="{FF2B5EF4-FFF2-40B4-BE49-F238E27FC236}">
                  <a16:creationId xmlns:a16="http://schemas.microsoft.com/office/drawing/2014/main" id="{8B82BB95-BBCE-85D9-5727-F6AA8EF497D5}"/>
                </a:ext>
              </a:extLst>
            </p:cNvPr>
            <p:cNvSpPr/>
            <p:nvPr/>
          </p:nvSpPr>
          <p:spPr>
            <a:xfrm>
              <a:off x="1304350" y="4409750"/>
              <a:ext cx="762025" cy="424800"/>
            </a:xfrm>
            <a:custGeom>
              <a:avLst/>
              <a:gdLst/>
              <a:ahLst/>
              <a:cxnLst/>
              <a:rect l="l" t="t" r="r" b="b"/>
              <a:pathLst>
                <a:path w="30481" h="16992" extrusionOk="0">
                  <a:moveTo>
                    <a:pt x="26586" y="1"/>
                  </a:moveTo>
                  <a:lnTo>
                    <a:pt x="1" y="14615"/>
                  </a:lnTo>
                  <a:lnTo>
                    <a:pt x="4415" y="16991"/>
                  </a:lnTo>
                  <a:lnTo>
                    <a:pt x="30480" y="2171"/>
                  </a:lnTo>
                  <a:lnTo>
                    <a:pt x="26586" y="1"/>
                  </a:lnTo>
                  <a:close/>
                </a:path>
              </a:pathLst>
            </a:custGeom>
            <a:solidFill>
              <a:srgbClr val="318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FFBEBE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73;p28">
              <a:extLst>
                <a:ext uri="{FF2B5EF4-FFF2-40B4-BE49-F238E27FC236}">
                  <a16:creationId xmlns:a16="http://schemas.microsoft.com/office/drawing/2014/main" id="{D229B3AE-410C-17B4-0602-546168D5BFF4}"/>
                </a:ext>
              </a:extLst>
            </p:cNvPr>
            <p:cNvSpPr/>
            <p:nvPr/>
          </p:nvSpPr>
          <p:spPr>
            <a:xfrm>
              <a:off x="1593950" y="4871000"/>
              <a:ext cx="289625" cy="198750"/>
            </a:xfrm>
            <a:custGeom>
              <a:avLst/>
              <a:gdLst/>
              <a:ahLst/>
              <a:cxnLst/>
              <a:rect l="l" t="t" r="r" b="b"/>
              <a:pathLst>
                <a:path w="11585" h="7950" extrusionOk="0">
                  <a:moveTo>
                    <a:pt x="10976" y="0"/>
                  </a:moveTo>
                  <a:cubicBezTo>
                    <a:pt x="10803" y="0"/>
                    <a:pt x="10605" y="57"/>
                    <a:pt x="10395" y="176"/>
                  </a:cubicBezTo>
                  <a:lnTo>
                    <a:pt x="1203" y="5402"/>
                  </a:lnTo>
                  <a:cubicBezTo>
                    <a:pt x="556" y="5771"/>
                    <a:pt x="8" y="6618"/>
                    <a:pt x="4" y="7276"/>
                  </a:cubicBezTo>
                  <a:cubicBezTo>
                    <a:pt x="1" y="7706"/>
                    <a:pt x="247" y="7950"/>
                    <a:pt x="606" y="7950"/>
                  </a:cubicBezTo>
                  <a:cubicBezTo>
                    <a:pt x="779" y="7950"/>
                    <a:pt x="979" y="7893"/>
                    <a:pt x="1189" y="7773"/>
                  </a:cubicBezTo>
                  <a:lnTo>
                    <a:pt x="10382" y="2547"/>
                  </a:lnTo>
                  <a:cubicBezTo>
                    <a:pt x="11030" y="2178"/>
                    <a:pt x="11578" y="1331"/>
                    <a:pt x="11582" y="692"/>
                  </a:cubicBezTo>
                  <a:cubicBezTo>
                    <a:pt x="11584" y="248"/>
                    <a:pt x="11337" y="0"/>
                    <a:pt x="10976" y="0"/>
                  </a:cubicBezTo>
                  <a:close/>
                </a:path>
              </a:pathLst>
            </a:custGeom>
            <a:solidFill>
              <a:srgbClr val="F3F3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FFBEBE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0" name="Google Shape;1074;p28">
              <a:extLst>
                <a:ext uri="{FF2B5EF4-FFF2-40B4-BE49-F238E27FC236}">
                  <a16:creationId xmlns:a16="http://schemas.microsoft.com/office/drawing/2014/main" id="{F72008A1-7C5B-6FCD-8B7F-E2721AF8F02C}"/>
                </a:ext>
              </a:extLst>
            </p:cNvPr>
            <p:cNvSpPr/>
            <p:nvPr/>
          </p:nvSpPr>
          <p:spPr>
            <a:xfrm>
              <a:off x="1692850" y="4823150"/>
              <a:ext cx="92875" cy="105475"/>
            </a:xfrm>
            <a:custGeom>
              <a:avLst/>
              <a:gdLst/>
              <a:ahLst/>
              <a:cxnLst/>
              <a:rect l="l" t="t" r="r" b="b"/>
              <a:pathLst>
                <a:path w="3715" h="4219" extrusionOk="0">
                  <a:moveTo>
                    <a:pt x="2791" y="1"/>
                  </a:moveTo>
                  <a:cubicBezTo>
                    <a:pt x="2520" y="1"/>
                    <a:pt x="2204" y="92"/>
                    <a:pt x="1868" y="283"/>
                  </a:cubicBezTo>
                  <a:cubicBezTo>
                    <a:pt x="844" y="866"/>
                    <a:pt x="9" y="2156"/>
                    <a:pt x="5" y="3164"/>
                  </a:cubicBezTo>
                  <a:cubicBezTo>
                    <a:pt x="1" y="3841"/>
                    <a:pt x="371" y="4219"/>
                    <a:pt x="924" y="4219"/>
                  </a:cubicBezTo>
                  <a:cubicBezTo>
                    <a:pt x="1195" y="4219"/>
                    <a:pt x="1511" y="4128"/>
                    <a:pt x="1848" y="3937"/>
                  </a:cubicBezTo>
                  <a:cubicBezTo>
                    <a:pt x="2871" y="3355"/>
                    <a:pt x="3706" y="2065"/>
                    <a:pt x="3711" y="1056"/>
                  </a:cubicBezTo>
                  <a:cubicBezTo>
                    <a:pt x="3715" y="379"/>
                    <a:pt x="3344" y="1"/>
                    <a:pt x="2791" y="1"/>
                  </a:cubicBezTo>
                  <a:close/>
                </a:path>
              </a:pathLst>
            </a:custGeom>
            <a:solidFill>
              <a:srgbClr val="F3F3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FFBEBE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5" name="Google Shape;1075;p28">
              <a:extLst>
                <a:ext uri="{FF2B5EF4-FFF2-40B4-BE49-F238E27FC236}">
                  <a16:creationId xmlns:a16="http://schemas.microsoft.com/office/drawing/2014/main" id="{1EB10F80-67A5-75CF-B1BF-EC622415A110}"/>
                </a:ext>
              </a:extLst>
            </p:cNvPr>
            <p:cNvSpPr/>
            <p:nvPr/>
          </p:nvSpPr>
          <p:spPr>
            <a:xfrm>
              <a:off x="1691775" y="5012075"/>
              <a:ext cx="92925" cy="105500"/>
            </a:xfrm>
            <a:custGeom>
              <a:avLst/>
              <a:gdLst/>
              <a:ahLst/>
              <a:cxnLst/>
              <a:rect l="l" t="t" r="r" b="b"/>
              <a:pathLst>
                <a:path w="3717" h="4220" extrusionOk="0">
                  <a:moveTo>
                    <a:pt x="2793" y="0"/>
                  </a:moveTo>
                  <a:cubicBezTo>
                    <a:pt x="2522" y="0"/>
                    <a:pt x="2206" y="92"/>
                    <a:pt x="1869" y="284"/>
                  </a:cubicBezTo>
                  <a:cubicBezTo>
                    <a:pt x="845" y="865"/>
                    <a:pt x="10" y="2155"/>
                    <a:pt x="4" y="3164"/>
                  </a:cubicBezTo>
                  <a:cubicBezTo>
                    <a:pt x="1" y="3841"/>
                    <a:pt x="371" y="4219"/>
                    <a:pt x="925" y="4219"/>
                  </a:cubicBezTo>
                  <a:cubicBezTo>
                    <a:pt x="1196" y="4219"/>
                    <a:pt x="1511" y="4128"/>
                    <a:pt x="1848" y="3937"/>
                  </a:cubicBezTo>
                  <a:cubicBezTo>
                    <a:pt x="2872" y="3354"/>
                    <a:pt x="3707" y="2064"/>
                    <a:pt x="3712" y="1056"/>
                  </a:cubicBezTo>
                  <a:cubicBezTo>
                    <a:pt x="3716" y="379"/>
                    <a:pt x="3346" y="0"/>
                    <a:pt x="2793" y="0"/>
                  </a:cubicBezTo>
                  <a:close/>
                </a:path>
              </a:pathLst>
            </a:custGeom>
            <a:solidFill>
              <a:srgbClr val="F3F3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FFBEBE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6" name="Google Shape;1076;p28">
              <a:extLst>
                <a:ext uri="{FF2B5EF4-FFF2-40B4-BE49-F238E27FC236}">
                  <a16:creationId xmlns:a16="http://schemas.microsoft.com/office/drawing/2014/main" id="{EDFCB727-7B46-7745-2444-594A6A0127CB}"/>
                </a:ext>
              </a:extLst>
            </p:cNvPr>
            <p:cNvSpPr/>
            <p:nvPr/>
          </p:nvSpPr>
          <p:spPr>
            <a:xfrm>
              <a:off x="2117225" y="4340850"/>
              <a:ext cx="110450" cy="701600"/>
            </a:xfrm>
            <a:custGeom>
              <a:avLst/>
              <a:gdLst/>
              <a:ahLst/>
              <a:cxnLst/>
              <a:rect l="l" t="t" r="r" b="b"/>
              <a:pathLst>
                <a:path w="4418" h="28064" extrusionOk="0">
                  <a:moveTo>
                    <a:pt x="1" y="0"/>
                  </a:moveTo>
                  <a:lnTo>
                    <a:pt x="1" y="25862"/>
                  </a:lnTo>
                  <a:lnTo>
                    <a:pt x="4272" y="28063"/>
                  </a:lnTo>
                  <a:lnTo>
                    <a:pt x="4417" y="237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D25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FFBEBE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7" name="Google Shape;1077;p28">
              <a:extLst>
                <a:ext uri="{FF2B5EF4-FFF2-40B4-BE49-F238E27FC236}">
                  <a16:creationId xmlns:a16="http://schemas.microsoft.com/office/drawing/2014/main" id="{7775C7ED-A60D-4D5D-EDC2-14AF67F43CFB}"/>
                </a:ext>
              </a:extLst>
            </p:cNvPr>
            <p:cNvSpPr/>
            <p:nvPr/>
          </p:nvSpPr>
          <p:spPr>
            <a:xfrm>
              <a:off x="2224025" y="4029700"/>
              <a:ext cx="655225" cy="1012750"/>
            </a:xfrm>
            <a:custGeom>
              <a:avLst/>
              <a:gdLst/>
              <a:ahLst/>
              <a:cxnLst/>
              <a:rect l="l" t="t" r="r" b="b"/>
              <a:pathLst>
                <a:path w="26209" h="40510" extrusionOk="0">
                  <a:moveTo>
                    <a:pt x="26209" y="1"/>
                  </a:moveTo>
                  <a:lnTo>
                    <a:pt x="145" y="14821"/>
                  </a:lnTo>
                  <a:lnTo>
                    <a:pt x="0" y="40509"/>
                  </a:lnTo>
                  <a:lnTo>
                    <a:pt x="26065" y="25689"/>
                  </a:lnTo>
                  <a:lnTo>
                    <a:pt x="26209" y="1"/>
                  </a:lnTo>
                  <a:close/>
                </a:path>
              </a:pathLst>
            </a:custGeom>
            <a:solidFill>
              <a:srgbClr val="332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FFBEBE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8" name="Google Shape;1078;p28">
              <a:extLst>
                <a:ext uri="{FF2B5EF4-FFF2-40B4-BE49-F238E27FC236}">
                  <a16:creationId xmlns:a16="http://schemas.microsoft.com/office/drawing/2014/main" id="{1F718AE6-8B76-1856-6B79-982E7428B36B}"/>
                </a:ext>
              </a:extLst>
            </p:cNvPr>
            <p:cNvSpPr/>
            <p:nvPr/>
          </p:nvSpPr>
          <p:spPr>
            <a:xfrm>
              <a:off x="2117225" y="3975450"/>
              <a:ext cx="762025" cy="424800"/>
            </a:xfrm>
            <a:custGeom>
              <a:avLst/>
              <a:gdLst/>
              <a:ahLst/>
              <a:cxnLst/>
              <a:rect l="l" t="t" r="r" b="b"/>
              <a:pathLst>
                <a:path w="30481" h="16992" extrusionOk="0">
                  <a:moveTo>
                    <a:pt x="26586" y="1"/>
                  </a:moveTo>
                  <a:lnTo>
                    <a:pt x="1" y="14616"/>
                  </a:lnTo>
                  <a:lnTo>
                    <a:pt x="4417" y="16991"/>
                  </a:lnTo>
                  <a:lnTo>
                    <a:pt x="30481" y="2171"/>
                  </a:lnTo>
                  <a:lnTo>
                    <a:pt x="26586" y="1"/>
                  </a:lnTo>
                  <a:close/>
                </a:path>
              </a:pathLst>
            </a:custGeom>
            <a:solidFill>
              <a:srgbClr val="706A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FFBEBE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9" name="Google Shape;1079;p28">
              <a:extLst>
                <a:ext uri="{FF2B5EF4-FFF2-40B4-BE49-F238E27FC236}">
                  <a16:creationId xmlns:a16="http://schemas.microsoft.com/office/drawing/2014/main" id="{B7385465-83AF-EA78-EA47-4438021E0C24}"/>
                </a:ext>
              </a:extLst>
            </p:cNvPr>
            <p:cNvSpPr/>
            <p:nvPr/>
          </p:nvSpPr>
          <p:spPr>
            <a:xfrm>
              <a:off x="2449100" y="4368225"/>
              <a:ext cx="205200" cy="335700"/>
            </a:xfrm>
            <a:custGeom>
              <a:avLst/>
              <a:gdLst/>
              <a:ahLst/>
              <a:cxnLst/>
              <a:rect l="l" t="t" r="r" b="b"/>
              <a:pathLst>
                <a:path w="8208" h="13428" extrusionOk="0">
                  <a:moveTo>
                    <a:pt x="7591" y="1"/>
                  </a:moveTo>
                  <a:cubicBezTo>
                    <a:pt x="7100" y="1"/>
                    <a:pt x="6498" y="455"/>
                    <a:pt x="6131" y="1097"/>
                  </a:cubicBezTo>
                  <a:lnTo>
                    <a:pt x="4094" y="4916"/>
                  </a:lnTo>
                  <a:lnTo>
                    <a:pt x="2088" y="3395"/>
                  </a:lnTo>
                  <a:cubicBezTo>
                    <a:pt x="1995" y="3331"/>
                    <a:pt x="1885" y="3300"/>
                    <a:pt x="1764" y="3300"/>
                  </a:cubicBezTo>
                  <a:cubicBezTo>
                    <a:pt x="1415" y="3300"/>
                    <a:pt x="976" y="3559"/>
                    <a:pt x="614" y="4016"/>
                  </a:cubicBezTo>
                  <a:cubicBezTo>
                    <a:pt x="148" y="4599"/>
                    <a:pt x="42" y="5333"/>
                    <a:pt x="383" y="5556"/>
                  </a:cubicBezTo>
                  <a:lnTo>
                    <a:pt x="2790" y="7444"/>
                  </a:lnTo>
                  <a:lnTo>
                    <a:pt x="347" y="12109"/>
                  </a:lnTo>
                  <a:cubicBezTo>
                    <a:pt x="1" y="12743"/>
                    <a:pt x="98" y="13382"/>
                    <a:pt x="561" y="13417"/>
                  </a:cubicBezTo>
                  <a:cubicBezTo>
                    <a:pt x="597" y="13424"/>
                    <a:pt x="635" y="13427"/>
                    <a:pt x="674" y="13427"/>
                  </a:cubicBezTo>
                  <a:cubicBezTo>
                    <a:pt x="837" y="13427"/>
                    <a:pt x="1028" y="13370"/>
                    <a:pt x="1207" y="13268"/>
                  </a:cubicBezTo>
                  <a:cubicBezTo>
                    <a:pt x="1531" y="13084"/>
                    <a:pt x="1813" y="12745"/>
                    <a:pt x="2037" y="12359"/>
                  </a:cubicBezTo>
                  <a:lnTo>
                    <a:pt x="4074" y="8480"/>
                  </a:lnTo>
                  <a:lnTo>
                    <a:pt x="6081" y="10061"/>
                  </a:lnTo>
                  <a:cubicBezTo>
                    <a:pt x="6197" y="10110"/>
                    <a:pt x="6323" y="10138"/>
                    <a:pt x="6454" y="10138"/>
                  </a:cubicBezTo>
                  <a:cubicBezTo>
                    <a:pt x="6617" y="10138"/>
                    <a:pt x="6789" y="10095"/>
                    <a:pt x="6967" y="9993"/>
                  </a:cubicBezTo>
                  <a:cubicBezTo>
                    <a:pt x="7190" y="9866"/>
                    <a:pt x="7412" y="9660"/>
                    <a:pt x="7615" y="9407"/>
                  </a:cubicBezTo>
                  <a:cubicBezTo>
                    <a:pt x="8041" y="8866"/>
                    <a:pt x="8166" y="8101"/>
                    <a:pt x="7825" y="7857"/>
                  </a:cubicBezTo>
                  <a:lnTo>
                    <a:pt x="5439" y="5939"/>
                  </a:lnTo>
                  <a:lnTo>
                    <a:pt x="7862" y="1304"/>
                  </a:lnTo>
                  <a:cubicBezTo>
                    <a:pt x="8208" y="690"/>
                    <a:pt x="8090" y="81"/>
                    <a:pt x="7668" y="5"/>
                  </a:cubicBezTo>
                  <a:cubicBezTo>
                    <a:pt x="7643" y="2"/>
                    <a:pt x="7617" y="1"/>
                    <a:pt x="7591" y="1"/>
                  </a:cubicBezTo>
                  <a:close/>
                </a:path>
              </a:pathLst>
            </a:custGeom>
            <a:solidFill>
              <a:srgbClr val="F3F3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FFBEBE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60" name="Google Shape;1080;p28">
              <a:extLst>
                <a:ext uri="{FF2B5EF4-FFF2-40B4-BE49-F238E27FC236}">
                  <a16:creationId xmlns:a16="http://schemas.microsoft.com/office/drawing/2014/main" id="{5C372D50-0C00-8EA5-49A8-EA9C76971677}"/>
                </a:ext>
              </a:extLst>
            </p:cNvPr>
            <p:cNvSpPr/>
            <p:nvPr/>
          </p:nvSpPr>
          <p:spPr>
            <a:xfrm>
              <a:off x="2106100" y="3550225"/>
              <a:ext cx="110400" cy="701600"/>
            </a:xfrm>
            <a:custGeom>
              <a:avLst/>
              <a:gdLst/>
              <a:ahLst/>
              <a:cxnLst/>
              <a:rect l="l" t="t" r="r" b="b"/>
              <a:pathLst>
                <a:path w="4416" h="28064" extrusionOk="0">
                  <a:moveTo>
                    <a:pt x="1" y="1"/>
                  </a:moveTo>
                  <a:lnTo>
                    <a:pt x="1" y="25863"/>
                  </a:lnTo>
                  <a:lnTo>
                    <a:pt x="4272" y="28064"/>
                  </a:lnTo>
                  <a:lnTo>
                    <a:pt x="4415" y="237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BF00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FFBEBE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61" name="Google Shape;1081;p28">
              <a:extLst>
                <a:ext uri="{FF2B5EF4-FFF2-40B4-BE49-F238E27FC236}">
                  <a16:creationId xmlns:a16="http://schemas.microsoft.com/office/drawing/2014/main" id="{FCCBA284-DB99-745A-1FFF-D185FCA3F7D7}"/>
                </a:ext>
              </a:extLst>
            </p:cNvPr>
            <p:cNvSpPr/>
            <p:nvPr/>
          </p:nvSpPr>
          <p:spPr>
            <a:xfrm>
              <a:off x="2212900" y="3239100"/>
              <a:ext cx="655225" cy="1012725"/>
            </a:xfrm>
            <a:custGeom>
              <a:avLst/>
              <a:gdLst/>
              <a:ahLst/>
              <a:cxnLst/>
              <a:rect l="l" t="t" r="r" b="b"/>
              <a:pathLst>
                <a:path w="26209" h="40509" extrusionOk="0">
                  <a:moveTo>
                    <a:pt x="26208" y="0"/>
                  </a:moveTo>
                  <a:lnTo>
                    <a:pt x="143" y="14821"/>
                  </a:lnTo>
                  <a:lnTo>
                    <a:pt x="0" y="40509"/>
                  </a:lnTo>
                  <a:lnTo>
                    <a:pt x="26065" y="25688"/>
                  </a:lnTo>
                  <a:lnTo>
                    <a:pt x="26208" y="0"/>
                  </a:lnTo>
                  <a:close/>
                </a:path>
              </a:pathLst>
            </a:custGeom>
            <a:solidFill>
              <a:srgbClr val="FF00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FFBEBE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62" name="Google Shape;1082;p28">
              <a:extLst>
                <a:ext uri="{FF2B5EF4-FFF2-40B4-BE49-F238E27FC236}">
                  <a16:creationId xmlns:a16="http://schemas.microsoft.com/office/drawing/2014/main" id="{8DA38D8E-2443-EEB2-5E33-41A4670F5D66}"/>
                </a:ext>
              </a:extLst>
            </p:cNvPr>
            <p:cNvSpPr/>
            <p:nvPr/>
          </p:nvSpPr>
          <p:spPr>
            <a:xfrm>
              <a:off x="2106100" y="3184825"/>
              <a:ext cx="762025" cy="424800"/>
            </a:xfrm>
            <a:custGeom>
              <a:avLst/>
              <a:gdLst/>
              <a:ahLst/>
              <a:cxnLst/>
              <a:rect l="l" t="t" r="r" b="b"/>
              <a:pathLst>
                <a:path w="30481" h="16992" extrusionOk="0">
                  <a:moveTo>
                    <a:pt x="26586" y="1"/>
                  </a:moveTo>
                  <a:lnTo>
                    <a:pt x="1" y="14617"/>
                  </a:lnTo>
                  <a:lnTo>
                    <a:pt x="4415" y="16992"/>
                  </a:lnTo>
                  <a:lnTo>
                    <a:pt x="30480" y="2171"/>
                  </a:lnTo>
                  <a:lnTo>
                    <a:pt x="26586" y="1"/>
                  </a:lnTo>
                  <a:close/>
                </a:path>
              </a:pathLst>
            </a:custGeom>
            <a:solidFill>
              <a:srgbClr val="FF26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FFBEBE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63" name="Google Shape;1083;p28">
              <a:extLst>
                <a:ext uri="{FF2B5EF4-FFF2-40B4-BE49-F238E27FC236}">
                  <a16:creationId xmlns:a16="http://schemas.microsoft.com/office/drawing/2014/main" id="{7639EB93-DFCC-9AB0-9787-AA70F18B45D8}"/>
                </a:ext>
              </a:extLst>
            </p:cNvPr>
            <p:cNvSpPr/>
            <p:nvPr/>
          </p:nvSpPr>
          <p:spPr>
            <a:xfrm>
              <a:off x="2412125" y="3616000"/>
              <a:ext cx="256800" cy="258925"/>
            </a:xfrm>
            <a:custGeom>
              <a:avLst/>
              <a:gdLst/>
              <a:ahLst/>
              <a:cxnLst/>
              <a:rect l="l" t="t" r="r" b="b"/>
              <a:pathLst>
                <a:path w="10272" h="10357" extrusionOk="0">
                  <a:moveTo>
                    <a:pt x="5738" y="1"/>
                  </a:moveTo>
                  <a:cubicBezTo>
                    <a:pt x="5568" y="1"/>
                    <a:pt x="5372" y="58"/>
                    <a:pt x="5164" y="176"/>
                  </a:cubicBezTo>
                  <a:cubicBezTo>
                    <a:pt x="4517" y="545"/>
                    <a:pt x="4009" y="1329"/>
                    <a:pt x="4006" y="1967"/>
                  </a:cubicBezTo>
                  <a:lnTo>
                    <a:pt x="3991" y="4735"/>
                  </a:lnTo>
                  <a:lnTo>
                    <a:pt x="1121" y="6367"/>
                  </a:lnTo>
                  <a:cubicBezTo>
                    <a:pt x="514" y="6712"/>
                    <a:pt x="6" y="7497"/>
                    <a:pt x="2" y="8095"/>
                  </a:cubicBezTo>
                  <a:cubicBezTo>
                    <a:pt x="0" y="8507"/>
                    <a:pt x="223" y="8729"/>
                    <a:pt x="551" y="8729"/>
                  </a:cubicBezTo>
                  <a:cubicBezTo>
                    <a:pt x="715" y="8729"/>
                    <a:pt x="906" y="8674"/>
                    <a:pt x="1108" y="8559"/>
                  </a:cubicBezTo>
                  <a:lnTo>
                    <a:pt x="3978" y="6927"/>
                  </a:lnTo>
                  <a:lnTo>
                    <a:pt x="3978" y="6927"/>
                  </a:lnTo>
                  <a:lnTo>
                    <a:pt x="3963" y="9695"/>
                  </a:lnTo>
                  <a:cubicBezTo>
                    <a:pt x="3960" y="10121"/>
                    <a:pt x="4183" y="10356"/>
                    <a:pt x="4524" y="10356"/>
                  </a:cubicBezTo>
                  <a:cubicBezTo>
                    <a:pt x="4694" y="10356"/>
                    <a:pt x="4893" y="10298"/>
                    <a:pt x="5108" y="10175"/>
                  </a:cubicBezTo>
                  <a:cubicBezTo>
                    <a:pt x="5734" y="9819"/>
                    <a:pt x="6263" y="9022"/>
                    <a:pt x="6267" y="8385"/>
                  </a:cubicBezTo>
                  <a:lnTo>
                    <a:pt x="6282" y="5616"/>
                  </a:lnTo>
                  <a:lnTo>
                    <a:pt x="9151" y="3984"/>
                  </a:lnTo>
                  <a:cubicBezTo>
                    <a:pt x="9758" y="3640"/>
                    <a:pt x="10266" y="2875"/>
                    <a:pt x="10269" y="2257"/>
                  </a:cubicBezTo>
                  <a:cubicBezTo>
                    <a:pt x="10271" y="1855"/>
                    <a:pt x="10045" y="1628"/>
                    <a:pt x="9711" y="1628"/>
                  </a:cubicBezTo>
                  <a:cubicBezTo>
                    <a:pt x="9549" y="1628"/>
                    <a:pt x="9362" y="1681"/>
                    <a:pt x="9164" y="1794"/>
                  </a:cubicBezTo>
                  <a:lnTo>
                    <a:pt x="6295" y="3426"/>
                  </a:lnTo>
                  <a:lnTo>
                    <a:pt x="6310" y="656"/>
                  </a:lnTo>
                  <a:cubicBezTo>
                    <a:pt x="6312" y="231"/>
                    <a:pt x="6079" y="1"/>
                    <a:pt x="5738" y="1"/>
                  </a:cubicBezTo>
                  <a:close/>
                </a:path>
              </a:pathLst>
            </a:custGeom>
            <a:solidFill>
              <a:srgbClr val="F3F3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FFBEBE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3" name="TextBox 2">
            <a:extLst>
              <a:ext uri="{FF2B5EF4-FFF2-40B4-BE49-F238E27FC236}">
                <a16:creationId xmlns:a16="http://schemas.microsoft.com/office/drawing/2014/main" id="{2A020474-759B-A165-E693-FBEE9CF8994A}"/>
              </a:ext>
            </a:extLst>
          </p:cNvPr>
          <p:cNvSpPr txBox="1"/>
          <p:nvPr/>
        </p:nvSpPr>
        <p:spPr>
          <a:xfrm>
            <a:off x="4329820" y="3196548"/>
            <a:ext cx="3532361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err="1">
                <a:solidFill>
                  <a:schemeClr val="accent4">
                    <a:lumMod val="75000"/>
                  </a:schemeClr>
                </a:solidFill>
                <a:latin typeface="#9Slide03 SFU Futura_12" panose="020B0604020202020204" charset="0"/>
              </a:rPr>
              <a:t>là</a:t>
            </a:r>
            <a:r>
              <a:rPr lang="en-US" sz="2400" dirty="0">
                <a:solidFill>
                  <a:schemeClr val="accent4">
                    <a:lumMod val="75000"/>
                  </a:schemeClr>
                </a:solidFill>
                <a:latin typeface="#9Slide03 SFU Futura_12" panose="020B0604020202020204" charset="0"/>
              </a:rPr>
              <a:t> </a:t>
            </a:r>
            <a:r>
              <a:rPr lang="en-US" sz="2400" dirty="0" err="1">
                <a:solidFill>
                  <a:schemeClr val="accent4">
                    <a:lumMod val="75000"/>
                  </a:schemeClr>
                </a:solidFill>
                <a:latin typeface="#9Slide03 SFU Futura_12" panose="020B0604020202020204" charset="0"/>
              </a:rPr>
              <a:t>căn</a:t>
            </a:r>
            <a:r>
              <a:rPr lang="en-US" sz="2400" dirty="0">
                <a:solidFill>
                  <a:schemeClr val="accent4">
                    <a:lumMod val="75000"/>
                  </a:schemeClr>
                </a:solidFill>
                <a:latin typeface="#9Slide03 SFU Futura_12" panose="020B0604020202020204" charset="0"/>
              </a:rPr>
              <a:t> </a:t>
            </a:r>
            <a:r>
              <a:rPr lang="en-US" sz="2400" dirty="0" err="1">
                <a:solidFill>
                  <a:schemeClr val="accent4">
                    <a:lumMod val="75000"/>
                  </a:schemeClr>
                </a:solidFill>
                <a:latin typeface="#9Slide03 SFU Futura_12" panose="020B0604020202020204" charset="0"/>
              </a:rPr>
              <a:t>bậc</a:t>
            </a:r>
            <a:r>
              <a:rPr lang="en-US" sz="2400" dirty="0">
                <a:solidFill>
                  <a:schemeClr val="accent4">
                    <a:lumMod val="75000"/>
                  </a:schemeClr>
                </a:solidFill>
                <a:latin typeface="#9Slide03 SFU Futura_12" panose="020B0604020202020204" charset="0"/>
              </a:rPr>
              <a:t> </a:t>
            </a:r>
            <a:r>
              <a:rPr lang="en-US" sz="2400" dirty="0" err="1">
                <a:solidFill>
                  <a:schemeClr val="accent4">
                    <a:lumMod val="75000"/>
                  </a:schemeClr>
                </a:solidFill>
                <a:latin typeface="#9Slide03 SFU Futura_12" panose="020B0604020202020204" charset="0"/>
              </a:rPr>
              <a:t>hai</a:t>
            </a:r>
            <a:r>
              <a:rPr lang="en-US" sz="2400" dirty="0">
                <a:solidFill>
                  <a:schemeClr val="accent4">
                    <a:lumMod val="75000"/>
                  </a:schemeClr>
                </a:solidFill>
                <a:latin typeface="#9Slide03 SFU Futura_12" panose="020B0604020202020204" charset="0"/>
              </a:rPr>
              <a:t> </a:t>
            </a:r>
            <a:r>
              <a:rPr lang="en-US" sz="2400" dirty="0" err="1">
                <a:solidFill>
                  <a:schemeClr val="accent4">
                    <a:lumMod val="75000"/>
                  </a:schemeClr>
                </a:solidFill>
                <a:latin typeface="#9Slide03 SFU Futura_12" panose="020B0604020202020204" charset="0"/>
              </a:rPr>
              <a:t>số</a:t>
            </a:r>
            <a:r>
              <a:rPr lang="en-US" sz="2400" dirty="0">
                <a:solidFill>
                  <a:schemeClr val="accent4">
                    <a:lumMod val="75000"/>
                  </a:schemeClr>
                </a:solidFill>
                <a:latin typeface="#9Slide03 SFU Futura_12" panose="020B0604020202020204" charset="0"/>
              </a:rPr>
              <a:t> </a:t>
            </a:r>
            <a:r>
              <a:rPr lang="en-US" sz="2400" dirty="0" err="1">
                <a:solidFill>
                  <a:schemeClr val="accent4">
                    <a:lumMod val="75000"/>
                  </a:schemeClr>
                </a:solidFill>
                <a:latin typeface="#9Slide03 SFU Futura_12" panose="020B0604020202020204" charset="0"/>
              </a:rPr>
              <a:t>học</a:t>
            </a:r>
            <a:r>
              <a:rPr lang="en-US" sz="2400" dirty="0">
                <a:solidFill>
                  <a:schemeClr val="accent4">
                    <a:lumMod val="75000"/>
                  </a:schemeClr>
                </a:solidFill>
                <a:latin typeface="#9Slide03 SFU Futura_12" panose="020B0604020202020204" charset="0"/>
              </a:rPr>
              <a:t> </a:t>
            </a:r>
            <a:r>
              <a:rPr lang="en-US" sz="2400" dirty="0" err="1">
                <a:solidFill>
                  <a:schemeClr val="accent4">
                    <a:lumMod val="75000"/>
                  </a:schemeClr>
                </a:solidFill>
                <a:latin typeface="#9Slide03 SFU Futura_12" panose="020B0604020202020204" charset="0"/>
              </a:rPr>
              <a:t>của</a:t>
            </a:r>
            <a:endParaRPr lang="en-US" sz="2400" dirty="0">
              <a:solidFill>
                <a:schemeClr val="accent4">
                  <a:lumMod val="75000"/>
                </a:schemeClr>
              </a:solidFill>
              <a:latin typeface="#9Slide03 SFU Futura_12" panose="020B0604020202020204" charset="0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FBDE9187-7A5D-38CC-783F-7700A17CA2B8}"/>
              </a:ext>
            </a:extLst>
          </p:cNvPr>
          <p:cNvSpPr txBox="1"/>
          <p:nvPr/>
        </p:nvSpPr>
        <p:spPr>
          <a:xfrm>
            <a:off x="4329820" y="4126790"/>
            <a:ext cx="3532361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err="1">
                <a:solidFill>
                  <a:schemeClr val="accent4">
                    <a:lumMod val="75000"/>
                  </a:schemeClr>
                </a:solidFill>
                <a:latin typeface="#9Slide03 SFU Futura_12" panose="020B0604020202020204" charset="0"/>
              </a:rPr>
              <a:t>là</a:t>
            </a:r>
            <a:r>
              <a:rPr lang="en-US" sz="2400" dirty="0">
                <a:solidFill>
                  <a:schemeClr val="accent4">
                    <a:lumMod val="75000"/>
                  </a:schemeClr>
                </a:solidFill>
                <a:latin typeface="#9Slide03 SFU Futura_12" panose="020B0604020202020204" charset="0"/>
              </a:rPr>
              <a:t> </a:t>
            </a:r>
            <a:r>
              <a:rPr lang="en-US" sz="2400" dirty="0" err="1">
                <a:solidFill>
                  <a:schemeClr val="accent4">
                    <a:lumMod val="75000"/>
                  </a:schemeClr>
                </a:solidFill>
                <a:latin typeface="#9Slide03 SFU Futura_12" panose="020B0604020202020204" charset="0"/>
              </a:rPr>
              <a:t>căn</a:t>
            </a:r>
            <a:r>
              <a:rPr lang="en-US" sz="2400" dirty="0">
                <a:solidFill>
                  <a:schemeClr val="accent4">
                    <a:lumMod val="75000"/>
                  </a:schemeClr>
                </a:solidFill>
                <a:latin typeface="#9Slide03 SFU Futura_12" panose="020B0604020202020204" charset="0"/>
              </a:rPr>
              <a:t> </a:t>
            </a:r>
            <a:r>
              <a:rPr lang="en-US" sz="2400" dirty="0" err="1">
                <a:solidFill>
                  <a:schemeClr val="accent4">
                    <a:lumMod val="75000"/>
                  </a:schemeClr>
                </a:solidFill>
                <a:latin typeface="#9Slide03 SFU Futura_12" panose="020B0604020202020204" charset="0"/>
              </a:rPr>
              <a:t>bậc</a:t>
            </a:r>
            <a:r>
              <a:rPr lang="en-US" sz="2400" dirty="0">
                <a:solidFill>
                  <a:schemeClr val="accent4">
                    <a:lumMod val="75000"/>
                  </a:schemeClr>
                </a:solidFill>
                <a:latin typeface="#9Slide03 SFU Futura_12" panose="020B0604020202020204" charset="0"/>
              </a:rPr>
              <a:t> </a:t>
            </a:r>
            <a:r>
              <a:rPr lang="en-US" sz="2400" dirty="0" err="1">
                <a:solidFill>
                  <a:schemeClr val="accent4">
                    <a:lumMod val="75000"/>
                  </a:schemeClr>
                </a:solidFill>
                <a:latin typeface="#9Slide03 SFU Futura_12" panose="020B0604020202020204" charset="0"/>
              </a:rPr>
              <a:t>hai</a:t>
            </a:r>
            <a:r>
              <a:rPr lang="en-US" sz="2400" dirty="0">
                <a:solidFill>
                  <a:schemeClr val="accent4">
                    <a:lumMod val="75000"/>
                  </a:schemeClr>
                </a:solidFill>
                <a:latin typeface="#9Slide03 SFU Futura_12" panose="020B0604020202020204" charset="0"/>
              </a:rPr>
              <a:t> </a:t>
            </a:r>
            <a:r>
              <a:rPr lang="en-US" sz="2400" dirty="0" err="1">
                <a:solidFill>
                  <a:schemeClr val="accent4">
                    <a:lumMod val="75000"/>
                  </a:schemeClr>
                </a:solidFill>
                <a:latin typeface="#9Slide03 SFU Futura_12" panose="020B0604020202020204" charset="0"/>
              </a:rPr>
              <a:t>số</a:t>
            </a:r>
            <a:r>
              <a:rPr lang="en-US" sz="2400" dirty="0">
                <a:solidFill>
                  <a:schemeClr val="accent4">
                    <a:lumMod val="75000"/>
                  </a:schemeClr>
                </a:solidFill>
                <a:latin typeface="#9Slide03 SFU Futura_12" panose="020B0604020202020204" charset="0"/>
              </a:rPr>
              <a:t> </a:t>
            </a:r>
            <a:r>
              <a:rPr lang="en-US" sz="2400" dirty="0" err="1">
                <a:solidFill>
                  <a:schemeClr val="accent4">
                    <a:lumMod val="75000"/>
                  </a:schemeClr>
                </a:solidFill>
                <a:latin typeface="#9Slide03 SFU Futura_12" panose="020B0604020202020204" charset="0"/>
              </a:rPr>
              <a:t>học</a:t>
            </a:r>
            <a:r>
              <a:rPr lang="en-US" sz="2400" dirty="0">
                <a:solidFill>
                  <a:schemeClr val="accent4">
                    <a:lumMod val="75000"/>
                  </a:schemeClr>
                </a:solidFill>
                <a:latin typeface="#9Slide03 SFU Futura_12" panose="020B0604020202020204" charset="0"/>
              </a:rPr>
              <a:t> </a:t>
            </a:r>
            <a:r>
              <a:rPr lang="en-US" sz="2400" dirty="0" err="1">
                <a:solidFill>
                  <a:schemeClr val="accent4">
                    <a:lumMod val="75000"/>
                  </a:schemeClr>
                </a:solidFill>
                <a:latin typeface="#9Slide03 SFU Futura_12" panose="020B0604020202020204" charset="0"/>
              </a:rPr>
              <a:t>của</a:t>
            </a:r>
            <a:endParaRPr lang="en-US" sz="2400" dirty="0">
              <a:solidFill>
                <a:schemeClr val="accent4">
                  <a:lumMod val="75000"/>
                </a:schemeClr>
              </a:solidFill>
              <a:latin typeface="#9Slide03 SFU Futura_12" panose="020B0604020202020204" charset="0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1CC5FFF3-25C2-2084-AD45-2F2D7B2FD39B}"/>
              </a:ext>
            </a:extLst>
          </p:cNvPr>
          <p:cNvSpPr txBox="1"/>
          <p:nvPr/>
        </p:nvSpPr>
        <p:spPr>
          <a:xfrm>
            <a:off x="4329820" y="5057032"/>
            <a:ext cx="3532361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err="1">
                <a:solidFill>
                  <a:schemeClr val="accent4">
                    <a:lumMod val="75000"/>
                  </a:schemeClr>
                </a:solidFill>
                <a:latin typeface="#9Slide03 SFU Futura_12" panose="020B0604020202020204" charset="0"/>
              </a:rPr>
              <a:t>là</a:t>
            </a:r>
            <a:r>
              <a:rPr lang="en-US" sz="2400" dirty="0">
                <a:solidFill>
                  <a:schemeClr val="accent4">
                    <a:lumMod val="75000"/>
                  </a:schemeClr>
                </a:solidFill>
                <a:latin typeface="#9Slide03 SFU Futura_12" panose="020B0604020202020204" charset="0"/>
              </a:rPr>
              <a:t> </a:t>
            </a:r>
            <a:r>
              <a:rPr lang="en-US" sz="2400" dirty="0" err="1">
                <a:solidFill>
                  <a:schemeClr val="accent4">
                    <a:lumMod val="75000"/>
                  </a:schemeClr>
                </a:solidFill>
                <a:latin typeface="#9Slide03 SFU Futura_12" panose="020B0604020202020204" charset="0"/>
              </a:rPr>
              <a:t>căn</a:t>
            </a:r>
            <a:r>
              <a:rPr lang="en-US" sz="2400" dirty="0">
                <a:solidFill>
                  <a:schemeClr val="accent4">
                    <a:lumMod val="75000"/>
                  </a:schemeClr>
                </a:solidFill>
                <a:latin typeface="#9Slide03 SFU Futura_12" panose="020B0604020202020204" charset="0"/>
              </a:rPr>
              <a:t> </a:t>
            </a:r>
            <a:r>
              <a:rPr lang="en-US" sz="2400" dirty="0" err="1">
                <a:solidFill>
                  <a:schemeClr val="accent4">
                    <a:lumMod val="75000"/>
                  </a:schemeClr>
                </a:solidFill>
                <a:latin typeface="#9Slide03 SFU Futura_12" panose="020B0604020202020204" charset="0"/>
              </a:rPr>
              <a:t>bậc</a:t>
            </a:r>
            <a:r>
              <a:rPr lang="en-US" sz="2400" dirty="0">
                <a:solidFill>
                  <a:schemeClr val="accent4">
                    <a:lumMod val="75000"/>
                  </a:schemeClr>
                </a:solidFill>
                <a:latin typeface="#9Slide03 SFU Futura_12" panose="020B0604020202020204" charset="0"/>
              </a:rPr>
              <a:t> </a:t>
            </a:r>
            <a:r>
              <a:rPr lang="en-US" sz="2400" dirty="0" err="1">
                <a:solidFill>
                  <a:schemeClr val="accent4">
                    <a:lumMod val="75000"/>
                  </a:schemeClr>
                </a:solidFill>
                <a:latin typeface="#9Slide03 SFU Futura_12" panose="020B0604020202020204" charset="0"/>
              </a:rPr>
              <a:t>hai</a:t>
            </a:r>
            <a:r>
              <a:rPr lang="en-US" sz="2400" dirty="0">
                <a:solidFill>
                  <a:schemeClr val="accent4">
                    <a:lumMod val="75000"/>
                  </a:schemeClr>
                </a:solidFill>
                <a:latin typeface="#9Slide03 SFU Futura_12" panose="020B0604020202020204" charset="0"/>
              </a:rPr>
              <a:t> </a:t>
            </a:r>
            <a:r>
              <a:rPr lang="en-US" sz="2400" dirty="0" err="1">
                <a:solidFill>
                  <a:schemeClr val="accent4">
                    <a:lumMod val="75000"/>
                  </a:schemeClr>
                </a:solidFill>
                <a:latin typeface="#9Slide03 SFU Futura_12" panose="020B0604020202020204" charset="0"/>
              </a:rPr>
              <a:t>số</a:t>
            </a:r>
            <a:r>
              <a:rPr lang="en-US" sz="2400" dirty="0">
                <a:solidFill>
                  <a:schemeClr val="accent4">
                    <a:lumMod val="75000"/>
                  </a:schemeClr>
                </a:solidFill>
                <a:latin typeface="#9Slide03 SFU Futura_12" panose="020B0604020202020204" charset="0"/>
              </a:rPr>
              <a:t> </a:t>
            </a:r>
            <a:r>
              <a:rPr lang="en-US" sz="2400" dirty="0" err="1">
                <a:solidFill>
                  <a:schemeClr val="accent4">
                    <a:lumMod val="75000"/>
                  </a:schemeClr>
                </a:solidFill>
                <a:latin typeface="#9Slide03 SFU Futura_12" panose="020B0604020202020204" charset="0"/>
              </a:rPr>
              <a:t>học</a:t>
            </a:r>
            <a:r>
              <a:rPr lang="en-US" sz="2400" dirty="0">
                <a:solidFill>
                  <a:schemeClr val="accent4">
                    <a:lumMod val="75000"/>
                  </a:schemeClr>
                </a:solidFill>
                <a:latin typeface="#9Slide03 SFU Futura_12" panose="020B0604020202020204" charset="0"/>
              </a:rPr>
              <a:t> </a:t>
            </a:r>
            <a:r>
              <a:rPr lang="en-US" sz="2400" dirty="0" err="1">
                <a:solidFill>
                  <a:schemeClr val="accent4">
                    <a:lumMod val="75000"/>
                  </a:schemeClr>
                </a:solidFill>
                <a:latin typeface="#9Slide03 SFU Futura_12" panose="020B0604020202020204" charset="0"/>
              </a:rPr>
              <a:t>của</a:t>
            </a:r>
            <a:endParaRPr lang="en-US" sz="2400" dirty="0">
              <a:solidFill>
                <a:schemeClr val="accent4">
                  <a:lumMod val="75000"/>
                </a:schemeClr>
              </a:solidFill>
              <a:latin typeface="#9Slide03 SFU Futura_12" panose="020B060402020202020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125300745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Picture 8" descr="A blue and orange logo&#10;&#10;Description automatically generated">
            <a:extLst>
              <a:ext uri="{FF2B5EF4-FFF2-40B4-BE49-F238E27FC236}">
                <a16:creationId xmlns:a16="http://schemas.microsoft.com/office/drawing/2014/main" id="{75C6B39C-1521-B135-DAD6-2A0C737D4C91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366768" y="174907"/>
            <a:ext cx="643301" cy="237652"/>
          </a:xfrm>
          <a:prstGeom prst="rect">
            <a:avLst/>
          </a:prstGeom>
        </p:spPr>
      </p:pic>
      <p:sp>
        <p:nvSpPr>
          <p:cNvPr id="19" name="Rectangle: Rounded Corners 18">
            <a:extLst>
              <a:ext uri="{FF2B5EF4-FFF2-40B4-BE49-F238E27FC236}">
                <a16:creationId xmlns:a16="http://schemas.microsoft.com/office/drawing/2014/main" id="{5819347F-3F05-0E3F-7FC2-E19FDAB7EB03}"/>
              </a:ext>
            </a:extLst>
          </p:cNvPr>
          <p:cNvSpPr/>
          <p:nvPr/>
        </p:nvSpPr>
        <p:spPr>
          <a:xfrm>
            <a:off x="-365745" y="225207"/>
            <a:ext cx="5213575" cy="996558"/>
          </a:xfrm>
          <a:prstGeom prst="roundRect">
            <a:avLst>
              <a:gd name="adj" fmla="val 19714"/>
            </a:avLst>
          </a:prstGeom>
          <a:solidFill>
            <a:srgbClr val="FFFFFF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4878A5EC-6775-91B3-F868-B44BB56399A1}"/>
              </a:ext>
            </a:extLst>
          </p:cNvPr>
          <p:cNvSpPr txBox="1"/>
          <p:nvPr/>
        </p:nvSpPr>
        <p:spPr>
          <a:xfrm>
            <a:off x="102509" y="412559"/>
            <a:ext cx="439544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600" dirty="0">
                <a:solidFill>
                  <a:srgbClr val="7030A0"/>
                </a:solidFill>
                <a:latin typeface="#9Slide03 Penumbra" panose="02040603050506020204" pitchFamily="18" charset="0"/>
              </a:rPr>
              <a:t>3</a:t>
            </a:r>
          </a:p>
        </p:txBody>
      </p:sp>
      <p:sp>
        <p:nvSpPr>
          <p:cNvPr id="21" name="Rectangle 20">
            <a:extLst>
              <a:ext uri="{FF2B5EF4-FFF2-40B4-BE49-F238E27FC236}">
                <a16:creationId xmlns:a16="http://schemas.microsoft.com/office/drawing/2014/main" id="{EBF7C768-4CE2-DD77-2946-5162ACC871F5}"/>
              </a:ext>
            </a:extLst>
          </p:cNvPr>
          <p:cNvSpPr/>
          <p:nvPr/>
        </p:nvSpPr>
        <p:spPr>
          <a:xfrm>
            <a:off x="503581" y="358671"/>
            <a:ext cx="109194" cy="728709"/>
          </a:xfrm>
          <a:prstGeom prst="rect">
            <a:avLst/>
          </a:prstGeom>
          <a:solidFill>
            <a:srgbClr val="6868A4"/>
          </a:solidFill>
          <a:ln w="190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rgbClr val="6868A4"/>
              </a:solidFill>
            </a:endParaRP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0145FAB2-6310-03EF-1CFC-289120601F89}"/>
              </a:ext>
            </a:extLst>
          </p:cNvPr>
          <p:cNvSpPr txBox="1"/>
          <p:nvPr/>
        </p:nvSpPr>
        <p:spPr>
          <a:xfrm>
            <a:off x="686114" y="436287"/>
            <a:ext cx="4161717" cy="584775"/>
          </a:xfrm>
          <a:prstGeom prst="rect">
            <a:avLst/>
          </a:prstGeom>
          <a:solidFill>
            <a:srgbClr val="FFFFFF"/>
          </a:solidFill>
        </p:spPr>
        <p:txBody>
          <a:bodyPr wrap="none" rtlCol="0">
            <a:spAutoFit/>
          </a:bodyPr>
          <a:lstStyle/>
          <a:p>
            <a:r>
              <a:rPr lang="en-US" sz="3200" dirty="0">
                <a:solidFill>
                  <a:srgbClr val="6868A4"/>
                </a:solidFill>
                <a:latin typeface="#9Slide03 Penumbra" panose="02040603050506020204" pitchFamily="18" charset="0"/>
              </a:rPr>
              <a:t>CĂN BẬC 2 SỐ HỌC</a:t>
            </a:r>
          </a:p>
        </p:txBody>
      </p:sp>
      <p:grpSp>
        <p:nvGrpSpPr>
          <p:cNvPr id="4" name="Google Shape;1306;p33">
            <a:extLst>
              <a:ext uri="{FF2B5EF4-FFF2-40B4-BE49-F238E27FC236}">
                <a16:creationId xmlns:a16="http://schemas.microsoft.com/office/drawing/2014/main" id="{C87A03B8-2FD5-AB95-039A-3578DF57DE90}"/>
              </a:ext>
            </a:extLst>
          </p:cNvPr>
          <p:cNvGrpSpPr/>
          <p:nvPr/>
        </p:nvGrpSpPr>
        <p:grpSpPr>
          <a:xfrm>
            <a:off x="1331117" y="1808599"/>
            <a:ext cx="259450" cy="267448"/>
            <a:chOff x="2933000" y="238100"/>
            <a:chExt cx="865300" cy="891975"/>
          </a:xfrm>
        </p:grpSpPr>
        <p:sp>
          <p:nvSpPr>
            <p:cNvPr id="8" name="Google Shape;1307;p33">
              <a:extLst>
                <a:ext uri="{FF2B5EF4-FFF2-40B4-BE49-F238E27FC236}">
                  <a16:creationId xmlns:a16="http://schemas.microsoft.com/office/drawing/2014/main" id="{938AB1F7-3E2C-01D4-ADAF-4C84FE6B20E7}"/>
                </a:ext>
              </a:extLst>
            </p:cNvPr>
            <p:cNvSpPr/>
            <p:nvPr/>
          </p:nvSpPr>
          <p:spPr>
            <a:xfrm>
              <a:off x="3014150" y="238100"/>
              <a:ext cx="508175" cy="219025"/>
            </a:xfrm>
            <a:custGeom>
              <a:avLst/>
              <a:gdLst/>
              <a:ahLst/>
              <a:cxnLst/>
              <a:rect l="l" t="t" r="r" b="b"/>
              <a:pathLst>
                <a:path w="20327" h="8761" extrusionOk="0">
                  <a:moveTo>
                    <a:pt x="15370" y="1"/>
                  </a:moveTo>
                  <a:cubicBezTo>
                    <a:pt x="14290" y="1"/>
                    <a:pt x="13310" y="256"/>
                    <a:pt x="12466" y="747"/>
                  </a:cubicBezTo>
                  <a:lnTo>
                    <a:pt x="0" y="7992"/>
                  </a:lnTo>
                  <a:cubicBezTo>
                    <a:pt x="844" y="7501"/>
                    <a:pt x="1825" y="7246"/>
                    <a:pt x="2906" y="7246"/>
                  </a:cubicBezTo>
                  <a:cubicBezTo>
                    <a:pt x="4397" y="7246"/>
                    <a:pt x="6081" y="7733"/>
                    <a:pt x="7861" y="8760"/>
                  </a:cubicBezTo>
                  <a:lnTo>
                    <a:pt x="20327" y="1516"/>
                  </a:lnTo>
                  <a:cubicBezTo>
                    <a:pt x="18545" y="488"/>
                    <a:pt x="16862" y="1"/>
                    <a:pt x="15370" y="1"/>
                  </a:cubicBezTo>
                  <a:close/>
                </a:path>
              </a:pathLst>
            </a:custGeom>
            <a:solidFill>
              <a:srgbClr val="157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" name="Google Shape;1308;p33">
              <a:extLst>
                <a:ext uri="{FF2B5EF4-FFF2-40B4-BE49-F238E27FC236}">
                  <a16:creationId xmlns:a16="http://schemas.microsoft.com/office/drawing/2014/main" id="{CC39B512-1FC1-0590-3A30-C254444ED44A}"/>
                </a:ext>
              </a:extLst>
            </p:cNvPr>
            <p:cNvSpPr/>
            <p:nvPr/>
          </p:nvSpPr>
          <p:spPr>
            <a:xfrm>
              <a:off x="3210650" y="275975"/>
              <a:ext cx="587650" cy="835450"/>
            </a:xfrm>
            <a:custGeom>
              <a:avLst/>
              <a:gdLst/>
              <a:ahLst/>
              <a:cxnLst/>
              <a:rect l="l" t="t" r="r" b="b"/>
              <a:pathLst>
                <a:path w="23506" h="33418" extrusionOk="0">
                  <a:moveTo>
                    <a:pt x="12467" y="0"/>
                  </a:moveTo>
                  <a:lnTo>
                    <a:pt x="1" y="7245"/>
                  </a:lnTo>
                  <a:cubicBezTo>
                    <a:pt x="6104" y="10769"/>
                    <a:pt x="11040" y="19318"/>
                    <a:pt x="11020" y="26332"/>
                  </a:cubicBezTo>
                  <a:cubicBezTo>
                    <a:pt x="11010" y="29815"/>
                    <a:pt x="9781" y="32265"/>
                    <a:pt x="7797" y="33417"/>
                  </a:cubicBezTo>
                  <a:lnTo>
                    <a:pt x="20262" y="26172"/>
                  </a:lnTo>
                  <a:cubicBezTo>
                    <a:pt x="22246" y="25020"/>
                    <a:pt x="23477" y="22571"/>
                    <a:pt x="23486" y="19087"/>
                  </a:cubicBezTo>
                  <a:cubicBezTo>
                    <a:pt x="23505" y="12075"/>
                    <a:pt x="18570" y="3524"/>
                    <a:pt x="12467" y="0"/>
                  </a:cubicBezTo>
                  <a:close/>
                </a:path>
              </a:pathLst>
            </a:custGeom>
            <a:solidFill>
              <a:srgbClr val="1470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" name="Google Shape;1309;p33">
              <a:extLst>
                <a:ext uri="{FF2B5EF4-FFF2-40B4-BE49-F238E27FC236}">
                  <a16:creationId xmlns:a16="http://schemas.microsoft.com/office/drawing/2014/main" id="{17F99B46-C97D-99D4-C089-FA91444A7EC5}"/>
                </a:ext>
              </a:extLst>
            </p:cNvPr>
            <p:cNvSpPr/>
            <p:nvPr/>
          </p:nvSpPr>
          <p:spPr>
            <a:xfrm>
              <a:off x="2933000" y="419225"/>
              <a:ext cx="553650" cy="710850"/>
            </a:xfrm>
            <a:custGeom>
              <a:avLst/>
              <a:gdLst/>
              <a:ahLst/>
              <a:cxnLst/>
              <a:rect l="l" t="t" r="r" b="b"/>
              <a:pathLst>
                <a:path w="22146" h="28434" extrusionOk="0">
                  <a:moveTo>
                    <a:pt x="6151" y="0"/>
                  </a:moveTo>
                  <a:cubicBezTo>
                    <a:pt x="2528" y="0"/>
                    <a:pt x="35" y="2871"/>
                    <a:pt x="20" y="7838"/>
                  </a:cubicBezTo>
                  <a:cubicBezTo>
                    <a:pt x="1" y="14853"/>
                    <a:pt x="4931" y="23392"/>
                    <a:pt x="11034" y="26916"/>
                  </a:cubicBezTo>
                  <a:cubicBezTo>
                    <a:pt x="12817" y="27946"/>
                    <a:pt x="14503" y="28433"/>
                    <a:pt x="15997" y="28433"/>
                  </a:cubicBezTo>
                  <a:cubicBezTo>
                    <a:pt x="19618" y="28433"/>
                    <a:pt x="22112" y="25567"/>
                    <a:pt x="22126" y="20602"/>
                  </a:cubicBezTo>
                  <a:cubicBezTo>
                    <a:pt x="22146" y="13588"/>
                    <a:pt x="17210" y="5039"/>
                    <a:pt x="11107" y="1515"/>
                  </a:cubicBezTo>
                  <a:cubicBezTo>
                    <a:pt x="9326" y="487"/>
                    <a:pt x="7643" y="0"/>
                    <a:pt x="6151" y="0"/>
                  </a:cubicBezTo>
                  <a:close/>
                </a:path>
              </a:pathLst>
            </a:custGeom>
            <a:solidFill>
              <a:srgbClr val="5BA0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mc:AlternateContent xmlns:mc="http://schemas.openxmlformats.org/markup-compatibility/2006" xmlns:a14="http://schemas.microsoft.com/office/drawing/2010/main">
        <mc:Choice Requires="a14">
          <p:sp>
            <p:nvSpPr>
              <p:cNvPr id="12" name="TextBox 11">
                <a:extLst>
                  <a:ext uri="{FF2B5EF4-FFF2-40B4-BE49-F238E27FC236}">
                    <a16:creationId xmlns:a16="http://schemas.microsoft.com/office/drawing/2014/main" id="{334EBE89-6646-AE9D-8B74-FAF6BEBDCB58}"/>
                  </a:ext>
                </a:extLst>
              </p:cNvPr>
              <p:cNvSpPr txBox="1"/>
              <p:nvPr/>
            </p:nvSpPr>
            <p:spPr>
              <a:xfrm>
                <a:off x="1673770" y="1470556"/>
                <a:ext cx="8745186" cy="148579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>
                  <a:lnSpc>
                    <a:spcPct val="150000"/>
                  </a:lnSpc>
                </a:pPr>
                <a:r>
                  <a:rPr lang="en-US" sz="3200" dirty="0">
                    <a:solidFill>
                      <a:srgbClr val="6868A4"/>
                    </a:solidFill>
                    <a:latin typeface="#9Slide03 SFU Futura_12" panose="020B0604020202020204" charset="0"/>
                  </a:rPr>
                  <a:t>Căn </a:t>
                </a:r>
                <a:r>
                  <a:rPr lang="en-US" sz="3200" dirty="0" err="1">
                    <a:solidFill>
                      <a:srgbClr val="6868A4"/>
                    </a:solidFill>
                    <a:latin typeface="#9Slide03 SFU Futura_12" panose="020B0604020202020204" charset="0"/>
                  </a:rPr>
                  <a:t>bậc</a:t>
                </a:r>
                <a:r>
                  <a:rPr lang="en-US" sz="3200" dirty="0">
                    <a:solidFill>
                      <a:srgbClr val="6868A4"/>
                    </a:solidFill>
                    <a:latin typeface="#9Slide03 SFU Futura_12" panose="020B0604020202020204" charset="0"/>
                  </a:rPr>
                  <a:t> </a:t>
                </a:r>
                <a:r>
                  <a:rPr lang="en-US" sz="3200" dirty="0" err="1">
                    <a:solidFill>
                      <a:srgbClr val="6868A4"/>
                    </a:solidFill>
                    <a:latin typeface="#9Slide03 SFU Futura_12" panose="020B0604020202020204" charset="0"/>
                  </a:rPr>
                  <a:t>hai</a:t>
                </a:r>
                <a:r>
                  <a:rPr lang="en-US" sz="3200" dirty="0">
                    <a:solidFill>
                      <a:srgbClr val="6868A4"/>
                    </a:solidFill>
                    <a:latin typeface="#9Slide03 SFU Futura_12" panose="020B0604020202020204" charset="0"/>
                  </a:rPr>
                  <a:t> </a:t>
                </a:r>
                <a:r>
                  <a:rPr lang="en-US" sz="3200" dirty="0" err="1">
                    <a:solidFill>
                      <a:srgbClr val="6868A4"/>
                    </a:solidFill>
                    <a:latin typeface="#9Slide03 SFU Futura_12" panose="020B0604020202020204" charset="0"/>
                  </a:rPr>
                  <a:t>số</a:t>
                </a:r>
                <a:r>
                  <a:rPr lang="en-US" sz="3200" dirty="0">
                    <a:solidFill>
                      <a:srgbClr val="6868A4"/>
                    </a:solidFill>
                    <a:latin typeface="#9Slide03 SFU Futura_12" panose="020B0604020202020204" charset="0"/>
                  </a:rPr>
                  <a:t> </a:t>
                </a:r>
                <a:r>
                  <a:rPr lang="en-US" sz="3200" dirty="0" err="1">
                    <a:solidFill>
                      <a:srgbClr val="6868A4"/>
                    </a:solidFill>
                    <a:latin typeface="#9Slide03 SFU Futura_12" panose="020B0604020202020204" charset="0"/>
                  </a:rPr>
                  <a:t>học</a:t>
                </a:r>
                <a:r>
                  <a:rPr lang="en-US" sz="3200" dirty="0">
                    <a:solidFill>
                      <a:srgbClr val="6868A4"/>
                    </a:solidFill>
                    <a:latin typeface="#9Slide03 SFU Futura_12" panose="020B0604020202020204" charset="0"/>
                  </a:rPr>
                  <a:t> (</a:t>
                </a:r>
                <a14:m>
                  <m:oMath xmlns:m="http://schemas.openxmlformats.org/officeDocument/2006/math">
                    <m:rad>
                      <m:radPr>
                        <m:degHide m:val="on"/>
                        <m:ctrlPr>
                          <a:rPr lang="en-US" sz="3200" b="0" i="1" smtClean="0">
                            <a:solidFill>
                              <a:srgbClr val="6868A4"/>
                            </a:solidFill>
                            <a:latin typeface="Cambria Math" panose="02040503050406030204" pitchFamily="18" charset="0"/>
                          </a:rPr>
                        </m:ctrlPr>
                      </m:radPr>
                      <m:deg/>
                      <m:e>
                        <m:r>
                          <a:rPr lang="en-US" sz="3200" b="0" i="1" smtClean="0">
                            <a:solidFill>
                              <a:srgbClr val="F7F3EA"/>
                            </a:solidFill>
                            <a:latin typeface="Cambria Math" panose="02040503050406030204" pitchFamily="18" charset="0"/>
                          </a:rPr>
                          <m:t>𝑠</m:t>
                        </m:r>
                      </m:e>
                    </m:rad>
                  </m:oMath>
                </a14:m>
                <a:r>
                  <a:rPr lang="en-US" sz="3200" dirty="0">
                    <a:solidFill>
                      <a:srgbClr val="6868A4"/>
                    </a:solidFill>
                    <a:latin typeface="#9Slide03 SFU Futura_12" panose="020B0604020202020204" charset="0"/>
                  </a:rPr>
                  <a:t>) </a:t>
                </a:r>
                <a:r>
                  <a:rPr lang="en-US" sz="3200" dirty="0" err="1">
                    <a:solidFill>
                      <a:srgbClr val="000000"/>
                    </a:solidFill>
                    <a:latin typeface="#9Slide03 SFU Futura_12" panose="020B0604020202020204" charset="0"/>
                  </a:rPr>
                  <a:t>của</a:t>
                </a:r>
                <a:r>
                  <a:rPr lang="en-US" sz="3200" dirty="0">
                    <a:solidFill>
                      <a:srgbClr val="000000"/>
                    </a:solidFill>
                    <a:latin typeface="#9Slide03 SFU Futura_12" panose="020B0604020202020204" charset="0"/>
                  </a:rPr>
                  <a:t> </a:t>
                </a:r>
                <a:r>
                  <a:rPr lang="en-US" sz="3200" dirty="0" err="1">
                    <a:solidFill>
                      <a:srgbClr val="000000"/>
                    </a:solidFill>
                    <a:latin typeface="#9Slide03 SFU Futura_12" panose="020B0604020202020204" charset="0"/>
                  </a:rPr>
                  <a:t>một</a:t>
                </a:r>
                <a:r>
                  <a:rPr lang="en-US" sz="3200" dirty="0">
                    <a:solidFill>
                      <a:srgbClr val="000000"/>
                    </a:solidFill>
                    <a:latin typeface="#9Slide03 SFU Futura_12" panose="020B0604020202020204" charset="0"/>
                  </a:rPr>
                  <a:t> </a:t>
                </a:r>
                <a:r>
                  <a:rPr lang="en-US" sz="3200" dirty="0" err="1">
                    <a:solidFill>
                      <a:srgbClr val="000000"/>
                    </a:solidFill>
                    <a:latin typeface="#9Slide03 SFU Futura_12" panose="020B0604020202020204" charset="0"/>
                  </a:rPr>
                  <a:t>số</a:t>
                </a:r>
                <a:r>
                  <a:rPr lang="en-US" sz="3200" dirty="0">
                    <a:solidFill>
                      <a:srgbClr val="000000"/>
                    </a:solidFill>
                    <a:latin typeface="#9Slide03 SFU Futura_12" panose="020B0604020202020204" charset="0"/>
                  </a:rPr>
                  <a:t> a </a:t>
                </a:r>
                <a:r>
                  <a:rPr lang="en-US" sz="3200" dirty="0" err="1">
                    <a:solidFill>
                      <a:srgbClr val="000000"/>
                    </a:solidFill>
                    <a:latin typeface="#9Slide03 SFU Futura_12" panose="020B0604020202020204" charset="0"/>
                  </a:rPr>
                  <a:t>không</a:t>
                </a:r>
                <a:r>
                  <a:rPr lang="en-US" sz="3200" dirty="0">
                    <a:solidFill>
                      <a:srgbClr val="000000"/>
                    </a:solidFill>
                    <a:latin typeface="#9Slide03 SFU Futura_12" panose="020B0604020202020204" charset="0"/>
                  </a:rPr>
                  <a:t> </a:t>
                </a:r>
                <a:r>
                  <a:rPr lang="en-US" sz="3200" dirty="0" err="1">
                    <a:solidFill>
                      <a:srgbClr val="000000"/>
                    </a:solidFill>
                    <a:latin typeface="#9Slide03 SFU Futura_12" panose="020B0604020202020204" charset="0"/>
                  </a:rPr>
                  <a:t>âm</a:t>
                </a:r>
                <a:r>
                  <a:rPr lang="en-US" sz="3200" dirty="0">
                    <a:solidFill>
                      <a:srgbClr val="000000"/>
                    </a:solidFill>
                    <a:latin typeface="#9Slide03 SFU Futura_12" panose="020B0604020202020204" charset="0"/>
                  </a:rPr>
                  <a:t> </a:t>
                </a:r>
                <a:r>
                  <a:rPr lang="en-US" sz="3200" dirty="0" err="1">
                    <a:solidFill>
                      <a:srgbClr val="000000"/>
                    </a:solidFill>
                    <a:latin typeface="#9Slide03 SFU Futura_12" panose="020B0604020202020204" charset="0"/>
                  </a:rPr>
                  <a:t>là</a:t>
                </a:r>
                <a:r>
                  <a:rPr lang="en-US" sz="3200" dirty="0">
                    <a:solidFill>
                      <a:srgbClr val="000000"/>
                    </a:solidFill>
                    <a:latin typeface="#9Slide03 SFU Futura_12" panose="020B0604020202020204" charset="0"/>
                  </a:rPr>
                  <a:t> </a:t>
                </a:r>
                <a:r>
                  <a:rPr lang="en-US" sz="3200" dirty="0" err="1">
                    <a:solidFill>
                      <a:srgbClr val="000000"/>
                    </a:solidFill>
                    <a:latin typeface="#9Slide03 SFU Futura_12" panose="020B0604020202020204" charset="0"/>
                  </a:rPr>
                  <a:t>số</a:t>
                </a:r>
                <a:r>
                  <a:rPr lang="en-US" sz="3200" dirty="0">
                    <a:solidFill>
                      <a:srgbClr val="000000"/>
                    </a:solidFill>
                    <a:latin typeface="#9Slide03 SFU Futura_12" panose="020B0604020202020204" charset="0"/>
                  </a:rPr>
                  <a:t> x </a:t>
                </a:r>
                <a:r>
                  <a:rPr lang="en-US" sz="3200" dirty="0" err="1">
                    <a:solidFill>
                      <a:srgbClr val="000000"/>
                    </a:solidFill>
                    <a:latin typeface="#9Slide03 SFU Futura_12" panose="020B0604020202020204" charset="0"/>
                  </a:rPr>
                  <a:t>không</a:t>
                </a:r>
                <a:r>
                  <a:rPr lang="en-US" sz="3200" dirty="0">
                    <a:solidFill>
                      <a:srgbClr val="000000"/>
                    </a:solidFill>
                    <a:latin typeface="#9Slide03 SFU Futura_12" panose="020B0604020202020204" charset="0"/>
                  </a:rPr>
                  <a:t> </a:t>
                </a:r>
                <a:r>
                  <a:rPr lang="en-US" sz="3200" dirty="0" err="1">
                    <a:solidFill>
                      <a:srgbClr val="000000"/>
                    </a:solidFill>
                    <a:latin typeface="#9Slide03 SFU Futura_12" panose="020B0604020202020204" charset="0"/>
                  </a:rPr>
                  <a:t>âm</a:t>
                </a:r>
                <a:r>
                  <a:rPr lang="en-US" sz="3200" dirty="0">
                    <a:solidFill>
                      <a:srgbClr val="000000"/>
                    </a:solidFill>
                    <a:latin typeface="#9Slide03 SFU Futura_12" panose="020B0604020202020204" charset="0"/>
                  </a:rPr>
                  <a:t> </a:t>
                </a:r>
                <a:r>
                  <a:rPr lang="en-US" sz="3200" dirty="0" err="1">
                    <a:solidFill>
                      <a:srgbClr val="000000"/>
                    </a:solidFill>
                    <a:latin typeface="#9Slide03 SFU Futura_12" panose="020B0604020202020204" charset="0"/>
                  </a:rPr>
                  <a:t>sao</a:t>
                </a:r>
                <a:r>
                  <a:rPr lang="en-US" sz="3200" dirty="0">
                    <a:solidFill>
                      <a:srgbClr val="000000"/>
                    </a:solidFill>
                    <a:latin typeface="#9Slide03 SFU Futura_12" panose="020B0604020202020204" charset="0"/>
                  </a:rPr>
                  <a:t> </a:t>
                </a:r>
                <a:r>
                  <a:rPr lang="en-US" sz="3200" dirty="0" err="1">
                    <a:solidFill>
                      <a:srgbClr val="000000"/>
                    </a:solidFill>
                    <a:latin typeface="#9Slide03 SFU Futura_12" panose="020B0604020202020204" charset="0"/>
                  </a:rPr>
                  <a:t>cho</a:t>
                </a:r>
                <a:r>
                  <a:rPr lang="en-US" sz="3200" dirty="0">
                    <a:solidFill>
                      <a:srgbClr val="000000"/>
                    </a:solidFill>
                    <a:latin typeface="#9Slide03 SFU Futura_12" panose="020B0604020202020204" charset="0"/>
                  </a:rPr>
                  <a:t> x</a:t>
                </a:r>
                <a:r>
                  <a:rPr lang="en-US" sz="3200" baseline="30000" dirty="0">
                    <a:solidFill>
                      <a:srgbClr val="000000"/>
                    </a:solidFill>
                    <a:latin typeface="#9Slide03 SFU Futura_12" panose="020B0604020202020204" charset="0"/>
                  </a:rPr>
                  <a:t>2</a:t>
                </a:r>
                <a:r>
                  <a:rPr lang="en-US" sz="3200" dirty="0">
                    <a:solidFill>
                      <a:srgbClr val="000000"/>
                    </a:solidFill>
                    <a:latin typeface="#9Slide03 SFU Futura_12" panose="020B0604020202020204" charset="0"/>
                  </a:rPr>
                  <a:t> = a.</a:t>
                </a:r>
              </a:p>
            </p:txBody>
          </p:sp>
        </mc:Choice>
        <mc:Fallback xmlns="">
          <p:sp>
            <p:nvSpPr>
              <p:cNvPr id="12" name="TextBox 11">
                <a:extLst>
                  <a:ext uri="{FF2B5EF4-FFF2-40B4-BE49-F238E27FC236}">
                    <a16:creationId xmlns:a16="http://schemas.microsoft.com/office/drawing/2014/main" id="{334EBE89-6646-AE9D-8B74-FAF6BEBDCB58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673770" y="1470556"/>
                <a:ext cx="8745186" cy="1485791"/>
              </a:xfrm>
              <a:prstGeom prst="rect">
                <a:avLst/>
              </a:prstGeom>
              <a:blipFill>
                <a:blip r:embed="rId4"/>
                <a:stretch>
                  <a:fillRect l="-1813" b="-12295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7" name="TextBox 16">
                <a:extLst>
                  <a:ext uri="{FF2B5EF4-FFF2-40B4-BE49-F238E27FC236}">
                    <a16:creationId xmlns:a16="http://schemas.microsoft.com/office/drawing/2014/main" id="{A589DC73-D465-8D08-32C8-F5E17DADD4D7}"/>
                  </a:ext>
                </a:extLst>
              </p:cNvPr>
              <p:cNvSpPr txBox="1"/>
              <p:nvPr/>
            </p:nvSpPr>
            <p:spPr>
              <a:xfrm>
                <a:off x="1673770" y="3207198"/>
                <a:ext cx="8745186" cy="74514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>
                  <a:lnSpc>
                    <a:spcPct val="150000"/>
                  </a:lnSpc>
                </a:pPr>
                <a:r>
                  <a:rPr lang="en-US" sz="3200" dirty="0">
                    <a:solidFill>
                      <a:srgbClr val="6868A4"/>
                    </a:solidFill>
                    <a:latin typeface="#9Slide03 SFU Futura_12" panose="020B0604020202020204" charset="0"/>
                  </a:rPr>
                  <a:t>Căn </a:t>
                </a:r>
                <a:r>
                  <a:rPr lang="en-US" sz="3200" dirty="0" err="1">
                    <a:solidFill>
                      <a:srgbClr val="6868A4"/>
                    </a:solidFill>
                    <a:latin typeface="#9Slide03 SFU Futura_12" panose="020B0604020202020204" charset="0"/>
                  </a:rPr>
                  <a:t>bậc</a:t>
                </a:r>
                <a:r>
                  <a:rPr lang="en-US" sz="3200" dirty="0">
                    <a:solidFill>
                      <a:srgbClr val="6868A4"/>
                    </a:solidFill>
                    <a:latin typeface="#9Slide03 SFU Futura_12" panose="020B0604020202020204" charset="0"/>
                  </a:rPr>
                  <a:t> </a:t>
                </a:r>
                <a:r>
                  <a:rPr lang="en-US" sz="3200" dirty="0" err="1">
                    <a:solidFill>
                      <a:srgbClr val="6868A4"/>
                    </a:solidFill>
                    <a:latin typeface="#9Slide03 SFU Futura_12" panose="020B0604020202020204" charset="0"/>
                  </a:rPr>
                  <a:t>hai</a:t>
                </a:r>
                <a:r>
                  <a:rPr lang="en-US" sz="3200" dirty="0">
                    <a:solidFill>
                      <a:srgbClr val="6868A4"/>
                    </a:solidFill>
                    <a:latin typeface="#9Slide03 SFU Futura_12" panose="020B0604020202020204" charset="0"/>
                  </a:rPr>
                  <a:t> </a:t>
                </a:r>
                <a:r>
                  <a:rPr lang="en-US" sz="3200" dirty="0" err="1">
                    <a:solidFill>
                      <a:srgbClr val="6868A4"/>
                    </a:solidFill>
                    <a:latin typeface="#9Slide03 SFU Futura_12" panose="020B0604020202020204" charset="0"/>
                  </a:rPr>
                  <a:t>số</a:t>
                </a:r>
                <a:r>
                  <a:rPr lang="en-US" sz="3200" dirty="0">
                    <a:solidFill>
                      <a:srgbClr val="6868A4"/>
                    </a:solidFill>
                    <a:latin typeface="#9Slide03 SFU Futura_12" panose="020B0604020202020204" charset="0"/>
                  </a:rPr>
                  <a:t> </a:t>
                </a:r>
                <a:r>
                  <a:rPr lang="en-US" sz="3200" dirty="0" err="1">
                    <a:solidFill>
                      <a:srgbClr val="6868A4"/>
                    </a:solidFill>
                    <a:latin typeface="#9Slide03 SFU Futura_12" panose="020B0604020202020204" charset="0"/>
                  </a:rPr>
                  <a:t>học</a:t>
                </a:r>
                <a:r>
                  <a:rPr lang="en-US" sz="3200" dirty="0">
                    <a:solidFill>
                      <a:srgbClr val="6868A4"/>
                    </a:solidFill>
                    <a:latin typeface="#9Slide03 SFU Futura_12" panose="020B0604020202020204" charset="0"/>
                  </a:rPr>
                  <a:t> </a:t>
                </a:r>
                <a:r>
                  <a:rPr lang="en-US" sz="3200" dirty="0" err="1">
                    <a:solidFill>
                      <a:srgbClr val="000000"/>
                    </a:solidFill>
                    <a:latin typeface="#9Slide03 SFU Futura_12" panose="020B0604020202020204" charset="0"/>
                  </a:rPr>
                  <a:t>của</a:t>
                </a:r>
                <a:r>
                  <a:rPr lang="en-US" sz="3200" dirty="0">
                    <a:solidFill>
                      <a:srgbClr val="000000"/>
                    </a:solidFill>
                    <a:latin typeface="#9Slide03 SFU Futura_12" panose="020B0604020202020204" charset="0"/>
                  </a:rPr>
                  <a:t> a </a:t>
                </a:r>
                <a:r>
                  <a:rPr lang="en-US" sz="3200" dirty="0" err="1">
                    <a:solidFill>
                      <a:srgbClr val="000000"/>
                    </a:solidFill>
                    <a:latin typeface="#9Slide03 SFU Futura_12" panose="020B0604020202020204" charset="0"/>
                  </a:rPr>
                  <a:t>kí</a:t>
                </a:r>
                <a:r>
                  <a:rPr lang="en-US" sz="3200" dirty="0">
                    <a:solidFill>
                      <a:srgbClr val="000000"/>
                    </a:solidFill>
                    <a:latin typeface="#9Slide03 SFU Futura_12" panose="020B0604020202020204" charset="0"/>
                  </a:rPr>
                  <a:t> </a:t>
                </a:r>
                <a:r>
                  <a:rPr lang="en-US" sz="3200" dirty="0" err="1">
                    <a:solidFill>
                      <a:srgbClr val="000000"/>
                    </a:solidFill>
                    <a:latin typeface="#9Slide03 SFU Futura_12" panose="020B0604020202020204" charset="0"/>
                  </a:rPr>
                  <a:t>hiệu</a:t>
                </a:r>
                <a:r>
                  <a:rPr lang="en-US" sz="3200" dirty="0">
                    <a:solidFill>
                      <a:srgbClr val="000000"/>
                    </a:solidFill>
                    <a:latin typeface="#9Slide03 SFU Futura_12" panose="020B0604020202020204" charset="0"/>
                  </a:rPr>
                  <a:t> </a:t>
                </a:r>
                <a:r>
                  <a:rPr lang="en-US" sz="3200" dirty="0" err="1">
                    <a:solidFill>
                      <a:srgbClr val="000000"/>
                    </a:solidFill>
                    <a:latin typeface="#9Slide03 SFU Futura_12" panose="020B0604020202020204" charset="0"/>
                  </a:rPr>
                  <a:t>là</a:t>
                </a:r>
                <a:r>
                  <a:rPr lang="en-US" sz="3200" dirty="0">
                    <a:solidFill>
                      <a:srgbClr val="000000"/>
                    </a:solidFill>
                    <a:latin typeface="#9Slide03 SFU Futura_12" panose="020B0604020202020204" charset="0"/>
                  </a:rPr>
                  <a:t> </a:t>
                </a:r>
                <a14:m>
                  <m:oMath xmlns:m="http://schemas.openxmlformats.org/officeDocument/2006/math">
                    <m:rad>
                      <m:radPr>
                        <m:degHide m:val="on"/>
                        <m:ctrlPr>
                          <a:rPr lang="en-US" sz="3200" b="0" i="1" smtClean="0">
                            <a:solidFill>
                              <a:srgbClr val="6868A4"/>
                            </a:solidFill>
                            <a:latin typeface="Cambria Math" panose="02040503050406030204" pitchFamily="18" charset="0"/>
                          </a:rPr>
                        </m:ctrlPr>
                      </m:radPr>
                      <m:deg/>
                      <m:e>
                        <m:r>
                          <m:rPr>
                            <m:nor/>
                          </m:rPr>
                          <a:rPr lang="en-US" sz="3200" b="0" i="0" smtClean="0">
                            <a:solidFill>
                              <a:srgbClr val="6868A4"/>
                            </a:solidFill>
                            <a:latin typeface="#9Slide03 SFU Futura_12" panose="020B0604020202020204" charset="0"/>
                          </a:rPr>
                          <m:t>a</m:t>
                        </m:r>
                      </m:e>
                    </m:rad>
                  </m:oMath>
                </a14:m>
                <a:r>
                  <a:rPr lang="en-US" sz="3200" dirty="0">
                    <a:solidFill>
                      <a:srgbClr val="000000"/>
                    </a:solidFill>
                    <a:latin typeface="#9Slide03 SFU Futura_12" panose="020B0604020202020204" charset="0"/>
                  </a:rPr>
                  <a:t> </a:t>
                </a:r>
              </a:p>
            </p:txBody>
          </p:sp>
        </mc:Choice>
        <mc:Fallback xmlns="">
          <p:sp>
            <p:nvSpPr>
              <p:cNvPr id="17" name="TextBox 16">
                <a:extLst>
                  <a:ext uri="{FF2B5EF4-FFF2-40B4-BE49-F238E27FC236}">
                    <a16:creationId xmlns:a16="http://schemas.microsoft.com/office/drawing/2014/main" id="{A589DC73-D465-8D08-32C8-F5E17DADD4D7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673770" y="3207198"/>
                <a:ext cx="8745186" cy="745140"/>
              </a:xfrm>
              <a:prstGeom prst="rect">
                <a:avLst/>
              </a:prstGeom>
              <a:blipFill>
                <a:blip r:embed="rId5"/>
                <a:stretch>
                  <a:fillRect l="-1813" b="-26230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74" name="TextBox 73">
                <a:extLst>
                  <a:ext uri="{FF2B5EF4-FFF2-40B4-BE49-F238E27FC236}">
                    <a16:creationId xmlns:a16="http://schemas.microsoft.com/office/drawing/2014/main" id="{DA0ED842-4217-5A18-D494-3A02954AEF31}"/>
                  </a:ext>
                </a:extLst>
              </p:cNvPr>
              <p:cNvSpPr txBox="1"/>
              <p:nvPr/>
            </p:nvSpPr>
            <p:spPr>
              <a:xfrm>
                <a:off x="2845959" y="4835950"/>
                <a:ext cx="6023728" cy="55688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m:rPr>
                          <m:nor/>
                        </m:rPr>
                        <a:rPr lang="en-US" sz="2400" dirty="0" smtClean="0">
                          <a:solidFill>
                            <a:schemeClr val="accent4">
                              <a:lumMod val="50000"/>
                            </a:schemeClr>
                          </a:solidFill>
                          <a:latin typeface="#9Slide03 Penumbra" panose="020B0604020202020204" charset="0"/>
                        </a:rPr>
                        <m:t>V</m:t>
                      </m:r>
                      <m:r>
                        <m:rPr>
                          <m:nor/>
                        </m:rPr>
                        <a:rPr lang="en-US" sz="2400" dirty="0" smtClean="0">
                          <a:solidFill>
                            <a:schemeClr val="accent4">
                              <a:lumMod val="50000"/>
                            </a:schemeClr>
                          </a:solidFill>
                          <a:latin typeface="#9Slide03 Penumbra" panose="020B0604020202020204" charset="0"/>
                        </a:rPr>
                        <m:t>í </m:t>
                      </m:r>
                      <m:r>
                        <m:rPr>
                          <m:nor/>
                        </m:rPr>
                        <a:rPr lang="en-US" sz="2400" dirty="0" smtClean="0">
                          <a:solidFill>
                            <a:schemeClr val="accent4">
                              <a:lumMod val="50000"/>
                            </a:schemeClr>
                          </a:solidFill>
                          <a:latin typeface="#9Slide03 Penumbra" panose="020B0604020202020204" charset="0"/>
                        </a:rPr>
                        <m:t>d</m:t>
                      </m:r>
                      <m:r>
                        <m:rPr>
                          <m:nor/>
                        </m:rPr>
                        <a:rPr lang="en-US" sz="2400" dirty="0" smtClean="0">
                          <a:solidFill>
                            <a:schemeClr val="accent4">
                              <a:lumMod val="50000"/>
                            </a:schemeClr>
                          </a:solidFill>
                          <a:latin typeface="#9Slide03 Penumbra" panose="020B0604020202020204" charset="0"/>
                        </a:rPr>
                        <m:t>ụ: </m:t>
                      </m:r>
                      <m:rad>
                        <m:radPr>
                          <m:degHide m:val="on"/>
                          <m:ctrlPr>
                            <a:rPr lang="en-US" sz="2400" i="1">
                              <a:solidFill>
                                <a:schemeClr val="accent4">
                                  <a:lumMod val="50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</m:ctrlPr>
                        </m:radPr>
                        <m:deg/>
                        <m:e>
                          <m:r>
                            <m:rPr>
                              <m:nor/>
                            </m:rPr>
                            <a:rPr lang="en-US" sz="2400">
                              <a:solidFill>
                                <a:schemeClr val="accent4">
                                  <a:lumMod val="50000"/>
                                </a:schemeClr>
                              </a:solidFill>
                              <a:latin typeface="#9Slide03 Penumbra" panose="020B0604020202020204" charset="0"/>
                            </a:rPr>
                            <m:t>4</m:t>
                          </m:r>
                        </m:e>
                      </m:rad>
                      <m:r>
                        <m:rPr>
                          <m:nor/>
                        </m:rPr>
                        <a:rPr lang="en-US" sz="2400" dirty="0">
                          <a:solidFill>
                            <a:schemeClr val="accent4">
                              <a:lumMod val="50000"/>
                            </a:schemeClr>
                          </a:solidFill>
                          <a:latin typeface="#9Slide03 Penumbra" panose="020B0604020202020204" charset="0"/>
                        </a:rPr>
                        <m:t> = 2; </m:t>
                      </m:r>
                      <m:rad>
                        <m:radPr>
                          <m:degHide m:val="on"/>
                          <m:ctrlPr>
                            <a:rPr lang="en-US" sz="2400" i="1">
                              <a:solidFill>
                                <a:schemeClr val="accent4">
                                  <a:lumMod val="50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</m:ctrlPr>
                        </m:radPr>
                        <m:deg/>
                        <m:e>
                          <m:r>
                            <m:rPr>
                              <m:nor/>
                            </m:rPr>
                            <a:rPr lang="en-US" sz="2400">
                              <a:solidFill>
                                <a:schemeClr val="accent4">
                                  <a:lumMod val="50000"/>
                                </a:schemeClr>
                              </a:solidFill>
                              <a:latin typeface="#9Slide03 Penumbra" panose="020B0604020202020204" charset="0"/>
                            </a:rPr>
                            <m:t>100</m:t>
                          </m:r>
                        </m:e>
                      </m:rad>
                      <m:r>
                        <m:rPr>
                          <m:nor/>
                        </m:rPr>
                        <a:rPr lang="en-US" sz="2400" dirty="0">
                          <a:solidFill>
                            <a:schemeClr val="accent4">
                              <a:lumMod val="50000"/>
                            </a:schemeClr>
                          </a:solidFill>
                          <a:latin typeface="#9Slide03 Penumbra" panose="020B0604020202020204" charset="0"/>
                        </a:rPr>
                        <m:t> = 10; </m:t>
                      </m:r>
                      <m:rad>
                        <m:radPr>
                          <m:degHide m:val="on"/>
                          <m:ctrlPr>
                            <a:rPr lang="en-US" sz="2400" i="1">
                              <a:solidFill>
                                <a:schemeClr val="accent4">
                                  <a:lumMod val="50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</m:ctrlPr>
                        </m:radPr>
                        <m:deg/>
                        <m:e>
                          <m:r>
                            <m:rPr>
                              <m:nor/>
                            </m:rPr>
                            <a:rPr lang="en-US" sz="2400">
                              <a:solidFill>
                                <a:schemeClr val="accent4">
                                  <a:lumMod val="50000"/>
                                </a:schemeClr>
                              </a:solidFill>
                              <a:latin typeface="#9Slide03 Penumbra" panose="020B0604020202020204" charset="0"/>
                            </a:rPr>
                            <m:t>0</m:t>
                          </m:r>
                        </m:e>
                      </m:rad>
                      <m:r>
                        <m:rPr>
                          <m:nor/>
                        </m:rPr>
                        <a:rPr lang="en-US" sz="2400">
                          <a:solidFill>
                            <a:schemeClr val="accent4">
                              <a:lumMod val="50000"/>
                            </a:schemeClr>
                          </a:solidFill>
                          <a:latin typeface="#9Slide03 Penumbra" panose="020B0604020202020204" charset="0"/>
                        </a:rPr>
                        <m:t> </m:t>
                      </m:r>
                      <m:r>
                        <m:rPr>
                          <m:nor/>
                        </m:rPr>
                        <a:rPr lang="en-US" sz="2400" dirty="0">
                          <a:solidFill>
                            <a:schemeClr val="accent4">
                              <a:lumMod val="50000"/>
                            </a:schemeClr>
                          </a:solidFill>
                          <a:latin typeface="#9Slide03 Penumbra" panose="020B0604020202020204" charset="0"/>
                        </a:rPr>
                        <m:t>= 0</m:t>
                      </m:r>
                    </m:oMath>
                  </m:oMathPara>
                </a14:m>
                <a:endParaRPr lang="en-US" sz="2400" dirty="0">
                  <a:solidFill>
                    <a:schemeClr val="accent4">
                      <a:lumMod val="50000"/>
                    </a:schemeClr>
                  </a:solidFill>
                  <a:latin typeface="#9Slide03 Penumbra" panose="020B0604020202020204" charset="0"/>
                </a:endParaRPr>
              </a:p>
            </p:txBody>
          </p:sp>
        </mc:Choice>
        <mc:Fallback xmlns="">
          <p:sp>
            <p:nvSpPr>
              <p:cNvPr id="74" name="TextBox 73">
                <a:extLst>
                  <a:ext uri="{FF2B5EF4-FFF2-40B4-BE49-F238E27FC236}">
                    <a16:creationId xmlns:a16="http://schemas.microsoft.com/office/drawing/2014/main" id="{DA0ED842-4217-5A18-D494-3A02954AEF31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845959" y="4835950"/>
                <a:ext cx="6023728" cy="556884"/>
              </a:xfrm>
              <a:prstGeom prst="rect">
                <a:avLst/>
              </a:prstGeom>
              <a:blipFill>
                <a:blip r:embed="rId6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75" name="Google Shape;1306;p33">
            <a:extLst>
              <a:ext uri="{FF2B5EF4-FFF2-40B4-BE49-F238E27FC236}">
                <a16:creationId xmlns:a16="http://schemas.microsoft.com/office/drawing/2014/main" id="{D81C2F9F-0866-C44A-7631-31EECACA321D}"/>
              </a:ext>
            </a:extLst>
          </p:cNvPr>
          <p:cNvGrpSpPr/>
          <p:nvPr/>
        </p:nvGrpSpPr>
        <p:grpSpPr>
          <a:xfrm>
            <a:off x="1331117" y="3579768"/>
            <a:ext cx="259450" cy="267448"/>
            <a:chOff x="2933000" y="238100"/>
            <a:chExt cx="865300" cy="891975"/>
          </a:xfrm>
        </p:grpSpPr>
        <p:sp>
          <p:nvSpPr>
            <p:cNvPr id="76" name="Google Shape;1307;p33">
              <a:extLst>
                <a:ext uri="{FF2B5EF4-FFF2-40B4-BE49-F238E27FC236}">
                  <a16:creationId xmlns:a16="http://schemas.microsoft.com/office/drawing/2014/main" id="{451A422A-3231-B020-D7A4-1719EE0AE52E}"/>
                </a:ext>
              </a:extLst>
            </p:cNvPr>
            <p:cNvSpPr/>
            <p:nvPr/>
          </p:nvSpPr>
          <p:spPr>
            <a:xfrm>
              <a:off x="3014150" y="238100"/>
              <a:ext cx="508175" cy="219025"/>
            </a:xfrm>
            <a:custGeom>
              <a:avLst/>
              <a:gdLst/>
              <a:ahLst/>
              <a:cxnLst/>
              <a:rect l="l" t="t" r="r" b="b"/>
              <a:pathLst>
                <a:path w="20327" h="8761" extrusionOk="0">
                  <a:moveTo>
                    <a:pt x="15370" y="1"/>
                  </a:moveTo>
                  <a:cubicBezTo>
                    <a:pt x="14290" y="1"/>
                    <a:pt x="13310" y="256"/>
                    <a:pt x="12466" y="747"/>
                  </a:cubicBezTo>
                  <a:lnTo>
                    <a:pt x="0" y="7992"/>
                  </a:lnTo>
                  <a:cubicBezTo>
                    <a:pt x="844" y="7501"/>
                    <a:pt x="1825" y="7246"/>
                    <a:pt x="2906" y="7246"/>
                  </a:cubicBezTo>
                  <a:cubicBezTo>
                    <a:pt x="4397" y="7246"/>
                    <a:pt x="6081" y="7733"/>
                    <a:pt x="7861" y="8760"/>
                  </a:cubicBezTo>
                  <a:lnTo>
                    <a:pt x="20327" y="1516"/>
                  </a:lnTo>
                  <a:cubicBezTo>
                    <a:pt x="18545" y="488"/>
                    <a:pt x="16862" y="1"/>
                    <a:pt x="15370" y="1"/>
                  </a:cubicBezTo>
                  <a:close/>
                </a:path>
              </a:pathLst>
            </a:custGeom>
            <a:solidFill>
              <a:srgbClr val="157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" name="Google Shape;1308;p33">
              <a:extLst>
                <a:ext uri="{FF2B5EF4-FFF2-40B4-BE49-F238E27FC236}">
                  <a16:creationId xmlns:a16="http://schemas.microsoft.com/office/drawing/2014/main" id="{8A53CA51-A7FE-6FFD-6823-49E2611A1B9D}"/>
                </a:ext>
              </a:extLst>
            </p:cNvPr>
            <p:cNvSpPr/>
            <p:nvPr/>
          </p:nvSpPr>
          <p:spPr>
            <a:xfrm>
              <a:off x="3210650" y="275975"/>
              <a:ext cx="587650" cy="835450"/>
            </a:xfrm>
            <a:custGeom>
              <a:avLst/>
              <a:gdLst/>
              <a:ahLst/>
              <a:cxnLst/>
              <a:rect l="l" t="t" r="r" b="b"/>
              <a:pathLst>
                <a:path w="23506" h="33418" extrusionOk="0">
                  <a:moveTo>
                    <a:pt x="12467" y="0"/>
                  </a:moveTo>
                  <a:lnTo>
                    <a:pt x="1" y="7245"/>
                  </a:lnTo>
                  <a:cubicBezTo>
                    <a:pt x="6104" y="10769"/>
                    <a:pt x="11040" y="19318"/>
                    <a:pt x="11020" y="26332"/>
                  </a:cubicBezTo>
                  <a:cubicBezTo>
                    <a:pt x="11010" y="29815"/>
                    <a:pt x="9781" y="32265"/>
                    <a:pt x="7797" y="33417"/>
                  </a:cubicBezTo>
                  <a:lnTo>
                    <a:pt x="20262" y="26172"/>
                  </a:lnTo>
                  <a:cubicBezTo>
                    <a:pt x="22246" y="25020"/>
                    <a:pt x="23477" y="22571"/>
                    <a:pt x="23486" y="19087"/>
                  </a:cubicBezTo>
                  <a:cubicBezTo>
                    <a:pt x="23505" y="12075"/>
                    <a:pt x="18570" y="3524"/>
                    <a:pt x="12467" y="0"/>
                  </a:cubicBezTo>
                  <a:close/>
                </a:path>
              </a:pathLst>
            </a:custGeom>
            <a:solidFill>
              <a:srgbClr val="1470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" name="Google Shape;1309;p33">
              <a:extLst>
                <a:ext uri="{FF2B5EF4-FFF2-40B4-BE49-F238E27FC236}">
                  <a16:creationId xmlns:a16="http://schemas.microsoft.com/office/drawing/2014/main" id="{669C9304-A19F-1031-3B79-F5AD7AE0494D}"/>
                </a:ext>
              </a:extLst>
            </p:cNvPr>
            <p:cNvSpPr/>
            <p:nvPr/>
          </p:nvSpPr>
          <p:spPr>
            <a:xfrm>
              <a:off x="2933000" y="419225"/>
              <a:ext cx="553650" cy="710850"/>
            </a:xfrm>
            <a:custGeom>
              <a:avLst/>
              <a:gdLst/>
              <a:ahLst/>
              <a:cxnLst/>
              <a:rect l="l" t="t" r="r" b="b"/>
              <a:pathLst>
                <a:path w="22146" h="28434" extrusionOk="0">
                  <a:moveTo>
                    <a:pt x="6151" y="0"/>
                  </a:moveTo>
                  <a:cubicBezTo>
                    <a:pt x="2528" y="0"/>
                    <a:pt x="35" y="2871"/>
                    <a:pt x="20" y="7838"/>
                  </a:cubicBezTo>
                  <a:cubicBezTo>
                    <a:pt x="1" y="14853"/>
                    <a:pt x="4931" y="23392"/>
                    <a:pt x="11034" y="26916"/>
                  </a:cubicBezTo>
                  <a:cubicBezTo>
                    <a:pt x="12817" y="27946"/>
                    <a:pt x="14503" y="28433"/>
                    <a:pt x="15997" y="28433"/>
                  </a:cubicBezTo>
                  <a:cubicBezTo>
                    <a:pt x="19618" y="28433"/>
                    <a:pt x="22112" y="25567"/>
                    <a:pt x="22126" y="20602"/>
                  </a:cubicBezTo>
                  <a:cubicBezTo>
                    <a:pt x="22146" y="13588"/>
                    <a:pt x="17210" y="5039"/>
                    <a:pt x="11107" y="1515"/>
                  </a:cubicBezTo>
                  <a:cubicBezTo>
                    <a:pt x="9326" y="487"/>
                    <a:pt x="7643" y="0"/>
                    <a:pt x="6151" y="0"/>
                  </a:cubicBezTo>
                  <a:close/>
                </a:path>
              </a:pathLst>
            </a:custGeom>
            <a:solidFill>
              <a:srgbClr val="5BA0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</p:spTree>
    <p:extLst>
      <p:ext uri="{BB962C8B-B14F-4D97-AF65-F5344CB8AC3E}">
        <p14:creationId xmlns:p14="http://schemas.microsoft.com/office/powerpoint/2010/main" val="3593842884"/>
      </p:ext>
    </p:extLst>
  </p:cSld>
  <p:clrMapOvr>
    <a:masterClrMapping/>
  </p:clrMapOvr>
  <p:transition spd="slow">
    <p:randomBar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10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/>
      <p:bldP spid="17" grpId="0"/>
      <p:bldP spid="74" grpId="0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Picture 8" descr="A blue and orange logo&#10;&#10;Description automatically generated">
            <a:extLst>
              <a:ext uri="{FF2B5EF4-FFF2-40B4-BE49-F238E27FC236}">
                <a16:creationId xmlns:a16="http://schemas.microsoft.com/office/drawing/2014/main" id="{75C6B39C-1521-B135-DAD6-2A0C737D4C91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366768" y="174907"/>
            <a:ext cx="643301" cy="237652"/>
          </a:xfrm>
          <a:prstGeom prst="rect">
            <a:avLst/>
          </a:prstGeom>
        </p:spPr>
      </p:pic>
      <p:sp>
        <p:nvSpPr>
          <p:cNvPr id="19" name="Rectangle: Rounded Corners 18">
            <a:extLst>
              <a:ext uri="{FF2B5EF4-FFF2-40B4-BE49-F238E27FC236}">
                <a16:creationId xmlns:a16="http://schemas.microsoft.com/office/drawing/2014/main" id="{5819347F-3F05-0E3F-7FC2-E19FDAB7EB03}"/>
              </a:ext>
            </a:extLst>
          </p:cNvPr>
          <p:cNvSpPr/>
          <p:nvPr/>
        </p:nvSpPr>
        <p:spPr>
          <a:xfrm>
            <a:off x="-365745" y="225207"/>
            <a:ext cx="5213575" cy="996558"/>
          </a:xfrm>
          <a:prstGeom prst="roundRect">
            <a:avLst>
              <a:gd name="adj" fmla="val 19714"/>
            </a:avLst>
          </a:prstGeom>
          <a:solidFill>
            <a:srgbClr val="FFFFFF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4878A5EC-6775-91B3-F868-B44BB56399A1}"/>
              </a:ext>
            </a:extLst>
          </p:cNvPr>
          <p:cNvSpPr txBox="1"/>
          <p:nvPr/>
        </p:nvSpPr>
        <p:spPr>
          <a:xfrm>
            <a:off x="102509" y="412559"/>
            <a:ext cx="439544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600" dirty="0">
                <a:solidFill>
                  <a:srgbClr val="7030A0"/>
                </a:solidFill>
                <a:latin typeface="#9Slide03 Penumbra" panose="02040603050506020204" pitchFamily="18" charset="0"/>
              </a:rPr>
              <a:t>3</a:t>
            </a:r>
          </a:p>
        </p:txBody>
      </p:sp>
      <p:sp>
        <p:nvSpPr>
          <p:cNvPr id="21" name="Rectangle 20">
            <a:extLst>
              <a:ext uri="{FF2B5EF4-FFF2-40B4-BE49-F238E27FC236}">
                <a16:creationId xmlns:a16="http://schemas.microsoft.com/office/drawing/2014/main" id="{EBF7C768-4CE2-DD77-2946-5162ACC871F5}"/>
              </a:ext>
            </a:extLst>
          </p:cNvPr>
          <p:cNvSpPr/>
          <p:nvPr/>
        </p:nvSpPr>
        <p:spPr>
          <a:xfrm>
            <a:off x="503581" y="358671"/>
            <a:ext cx="109194" cy="728709"/>
          </a:xfrm>
          <a:prstGeom prst="rect">
            <a:avLst/>
          </a:prstGeom>
          <a:solidFill>
            <a:srgbClr val="6868A4"/>
          </a:solidFill>
          <a:ln w="190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rgbClr val="6868A4"/>
              </a:solidFill>
            </a:endParaRP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0145FAB2-6310-03EF-1CFC-289120601F89}"/>
              </a:ext>
            </a:extLst>
          </p:cNvPr>
          <p:cNvSpPr txBox="1"/>
          <p:nvPr/>
        </p:nvSpPr>
        <p:spPr>
          <a:xfrm>
            <a:off x="686114" y="436287"/>
            <a:ext cx="4161717" cy="584775"/>
          </a:xfrm>
          <a:prstGeom prst="rect">
            <a:avLst/>
          </a:prstGeom>
          <a:solidFill>
            <a:srgbClr val="FFFFFF"/>
          </a:solidFill>
        </p:spPr>
        <p:txBody>
          <a:bodyPr wrap="none" rtlCol="0">
            <a:spAutoFit/>
          </a:bodyPr>
          <a:lstStyle/>
          <a:p>
            <a:r>
              <a:rPr lang="en-US" sz="3200" dirty="0">
                <a:solidFill>
                  <a:srgbClr val="6868A4"/>
                </a:solidFill>
                <a:latin typeface="#9Slide03 Penumbra" panose="02040603050506020204" pitchFamily="18" charset="0"/>
              </a:rPr>
              <a:t>CĂN BẬC 2 SỐ HỌC</a:t>
            </a:r>
          </a:p>
        </p:txBody>
      </p:sp>
      <p:grpSp>
        <p:nvGrpSpPr>
          <p:cNvPr id="13" name="Google Shape;1306;p33">
            <a:extLst>
              <a:ext uri="{FF2B5EF4-FFF2-40B4-BE49-F238E27FC236}">
                <a16:creationId xmlns:a16="http://schemas.microsoft.com/office/drawing/2014/main" id="{165B3AA4-855F-ECE5-C0EF-3F23E14C4EB8}"/>
              </a:ext>
            </a:extLst>
          </p:cNvPr>
          <p:cNvGrpSpPr/>
          <p:nvPr/>
        </p:nvGrpSpPr>
        <p:grpSpPr>
          <a:xfrm>
            <a:off x="1142577" y="2878529"/>
            <a:ext cx="259450" cy="267448"/>
            <a:chOff x="2933000" y="238100"/>
            <a:chExt cx="865300" cy="891975"/>
          </a:xfrm>
          <a:solidFill>
            <a:schemeClr val="bg1"/>
          </a:solidFill>
        </p:grpSpPr>
        <p:sp>
          <p:nvSpPr>
            <p:cNvPr id="14" name="Google Shape;1307;p33">
              <a:extLst>
                <a:ext uri="{FF2B5EF4-FFF2-40B4-BE49-F238E27FC236}">
                  <a16:creationId xmlns:a16="http://schemas.microsoft.com/office/drawing/2014/main" id="{7ACD3E6B-2FFD-E2EF-3788-929DA9726BEF}"/>
                </a:ext>
              </a:extLst>
            </p:cNvPr>
            <p:cNvSpPr/>
            <p:nvPr/>
          </p:nvSpPr>
          <p:spPr>
            <a:xfrm>
              <a:off x="3014150" y="238100"/>
              <a:ext cx="508175" cy="219025"/>
            </a:xfrm>
            <a:custGeom>
              <a:avLst/>
              <a:gdLst/>
              <a:ahLst/>
              <a:cxnLst/>
              <a:rect l="l" t="t" r="r" b="b"/>
              <a:pathLst>
                <a:path w="20327" h="8761" extrusionOk="0">
                  <a:moveTo>
                    <a:pt x="15370" y="1"/>
                  </a:moveTo>
                  <a:cubicBezTo>
                    <a:pt x="14290" y="1"/>
                    <a:pt x="13310" y="256"/>
                    <a:pt x="12466" y="747"/>
                  </a:cubicBezTo>
                  <a:lnTo>
                    <a:pt x="0" y="7992"/>
                  </a:lnTo>
                  <a:cubicBezTo>
                    <a:pt x="844" y="7501"/>
                    <a:pt x="1825" y="7246"/>
                    <a:pt x="2906" y="7246"/>
                  </a:cubicBezTo>
                  <a:cubicBezTo>
                    <a:pt x="4397" y="7246"/>
                    <a:pt x="6081" y="7733"/>
                    <a:pt x="7861" y="8760"/>
                  </a:cubicBezTo>
                  <a:lnTo>
                    <a:pt x="20327" y="1516"/>
                  </a:lnTo>
                  <a:cubicBezTo>
                    <a:pt x="18545" y="488"/>
                    <a:pt x="16862" y="1"/>
                    <a:pt x="15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" name="Google Shape;1308;p33">
              <a:extLst>
                <a:ext uri="{FF2B5EF4-FFF2-40B4-BE49-F238E27FC236}">
                  <a16:creationId xmlns:a16="http://schemas.microsoft.com/office/drawing/2014/main" id="{5DD241DB-3151-809F-591F-96C9453C4E15}"/>
                </a:ext>
              </a:extLst>
            </p:cNvPr>
            <p:cNvSpPr/>
            <p:nvPr/>
          </p:nvSpPr>
          <p:spPr>
            <a:xfrm>
              <a:off x="3210650" y="275975"/>
              <a:ext cx="587650" cy="835450"/>
            </a:xfrm>
            <a:custGeom>
              <a:avLst/>
              <a:gdLst/>
              <a:ahLst/>
              <a:cxnLst/>
              <a:rect l="l" t="t" r="r" b="b"/>
              <a:pathLst>
                <a:path w="23506" h="33418" extrusionOk="0">
                  <a:moveTo>
                    <a:pt x="12467" y="0"/>
                  </a:moveTo>
                  <a:lnTo>
                    <a:pt x="1" y="7245"/>
                  </a:lnTo>
                  <a:cubicBezTo>
                    <a:pt x="6104" y="10769"/>
                    <a:pt x="11040" y="19318"/>
                    <a:pt x="11020" y="26332"/>
                  </a:cubicBezTo>
                  <a:cubicBezTo>
                    <a:pt x="11010" y="29815"/>
                    <a:pt x="9781" y="32265"/>
                    <a:pt x="7797" y="33417"/>
                  </a:cubicBezTo>
                  <a:lnTo>
                    <a:pt x="20262" y="26172"/>
                  </a:lnTo>
                  <a:cubicBezTo>
                    <a:pt x="22246" y="25020"/>
                    <a:pt x="23477" y="22571"/>
                    <a:pt x="23486" y="19087"/>
                  </a:cubicBezTo>
                  <a:cubicBezTo>
                    <a:pt x="23505" y="12075"/>
                    <a:pt x="18570" y="3524"/>
                    <a:pt x="124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" name="Google Shape;1309;p33">
              <a:extLst>
                <a:ext uri="{FF2B5EF4-FFF2-40B4-BE49-F238E27FC236}">
                  <a16:creationId xmlns:a16="http://schemas.microsoft.com/office/drawing/2014/main" id="{A02CE660-411B-5981-FD1C-1586CFF38F62}"/>
                </a:ext>
              </a:extLst>
            </p:cNvPr>
            <p:cNvSpPr/>
            <p:nvPr/>
          </p:nvSpPr>
          <p:spPr>
            <a:xfrm>
              <a:off x="2933000" y="419225"/>
              <a:ext cx="553650" cy="710850"/>
            </a:xfrm>
            <a:custGeom>
              <a:avLst/>
              <a:gdLst/>
              <a:ahLst/>
              <a:cxnLst/>
              <a:rect l="l" t="t" r="r" b="b"/>
              <a:pathLst>
                <a:path w="22146" h="28434" extrusionOk="0">
                  <a:moveTo>
                    <a:pt x="6151" y="0"/>
                  </a:moveTo>
                  <a:cubicBezTo>
                    <a:pt x="2528" y="0"/>
                    <a:pt x="35" y="2871"/>
                    <a:pt x="20" y="7838"/>
                  </a:cubicBezTo>
                  <a:cubicBezTo>
                    <a:pt x="1" y="14853"/>
                    <a:pt x="4931" y="23392"/>
                    <a:pt x="11034" y="26916"/>
                  </a:cubicBezTo>
                  <a:cubicBezTo>
                    <a:pt x="12817" y="27946"/>
                    <a:pt x="14503" y="28433"/>
                    <a:pt x="15997" y="28433"/>
                  </a:cubicBezTo>
                  <a:cubicBezTo>
                    <a:pt x="19618" y="28433"/>
                    <a:pt x="22112" y="25567"/>
                    <a:pt x="22126" y="20602"/>
                  </a:cubicBezTo>
                  <a:cubicBezTo>
                    <a:pt x="22146" y="13588"/>
                    <a:pt x="17210" y="5039"/>
                    <a:pt x="11107" y="1515"/>
                  </a:cubicBezTo>
                  <a:cubicBezTo>
                    <a:pt x="9326" y="487"/>
                    <a:pt x="7643" y="0"/>
                    <a:pt x="615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1" name="Group 50">
            <a:extLst>
              <a:ext uri="{FF2B5EF4-FFF2-40B4-BE49-F238E27FC236}">
                <a16:creationId xmlns:a16="http://schemas.microsoft.com/office/drawing/2014/main" id="{956C96FF-B40A-993B-4C71-AD54C5B704EF}"/>
              </a:ext>
            </a:extLst>
          </p:cNvPr>
          <p:cNvGrpSpPr/>
          <p:nvPr/>
        </p:nvGrpSpPr>
        <p:grpSpPr>
          <a:xfrm>
            <a:off x="1684630" y="3575748"/>
            <a:ext cx="2104943" cy="2691785"/>
            <a:chOff x="2947825" y="3408205"/>
            <a:chExt cx="2468882" cy="3264683"/>
          </a:xfrm>
        </p:grpSpPr>
        <p:sp>
          <p:nvSpPr>
            <p:cNvPr id="27" name="Rectangle 26">
              <a:extLst>
                <a:ext uri="{FF2B5EF4-FFF2-40B4-BE49-F238E27FC236}">
                  <a16:creationId xmlns:a16="http://schemas.microsoft.com/office/drawing/2014/main" id="{645E30BE-26E7-A55D-D899-509F111E979D}"/>
                </a:ext>
              </a:extLst>
            </p:cNvPr>
            <p:cNvSpPr/>
            <p:nvPr/>
          </p:nvSpPr>
          <p:spPr>
            <a:xfrm>
              <a:off x="3313589" y="4704702"/>
              <a:ext cx="1737360" cy="1737360"/>
            </a:xfrm>
            <a:prstGeom prst="rect">
              <a:avLst/>
            </a:prstGeom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" name="Isosceles Triangle 27">
              <a:extLst>
                <a:ext uri="{FF2B5EF4-FFF2-40B4-BE49-F238E27FC236}">
                  <a16:creationId xmlns:a16="http://schemas.microsoft.com/office/drawing/2014/main" id="{E21B69B0-AFE3-896B-2509-5E82E7B22C14}"/>
                </a:ext>
              </a:extLst>
            </p:cNvPr>
            <p:cNvSpPr/>
            <p:nvPr/>
          </p:nvSpPr>
          <p:spPr>
            <a:xfrm rot="16200000">
              <a:off x="3747929" y="5139039"/>
              <a:ext cx="1737360" cy="868680"/>
            </a:xfrm>
            <a:prstGeom prst="triangle">
              <a:avLst/>
            </a:prstGeom>
          </p:spPr>
          <p:style>
            <a:lnRef idx="2">
              <a:schemeClr val="dk1">
                <a:shade val="15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29" name="Straight Connector 28">
              <a:extLst>
                <a:ext uri="{FF2B5EF4-FFF2-40B4-BE49-F238E27FC236}">
                  <a16:creationId xmlns:a16="http://schemas.microsoft.com/office/drawing/2014/main" id="{4654D317-4F74-EC3A-9930-D8D32FBE542C}"/>
                </a:ext>
              </a:extLst>
            </p:cNvPr>
            <p:cNvCxnSpPr>
              <a:cxnSpLocks/>
            </p:cNvCxnSpPr>
            <p:nvPr/>
          </p:nvCxnSpPr>
          <p:spPr>
            <a:xfrm>
              <a:off x="3313589" y="4704699"/>
              <a:ext cx="1737360" cy="1737363"/>
            </a:xfrm>
            <a:prstGeom prst="line">
              <a:avLst/>
            </a:prstGeom>
            <a:ln>
              <a:solidFill>
                <a:srgbClr val="00206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" name="Straight Connector 29">
              <a:extLst>
                <a:ext uri="{FF2B5EF4-FFF2-40B4-BE49-F238E27FC236}">
                  <a16:creationId xmlns:a16="http://schemas.microsoft.com/office/drawing/2014/main" id="{62217AA0-2865-1C3A-6538-499354BC840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13589" y="4704699"/>
              <a:ext cx="1737360" cy="1737363"/>
            </a:xfrm>
            <a:prstGeom prst="line">
              <a:avLst/>
            </a:prstGeom>
            <a:ln>
              <a:solidFill>
                <a:srgbClr val="00206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1" name="Isosceles Triangle 30">
              <a:extLst>
                <a:ext uri="{FF2B5EF4-FFF2-40B4-BE49-F238E27FC236}">
                  <a16:creationId xmlns:a16="http://schemas.microsoft.com/office/drawing/2014/main" id="{879877A7-8EF4-C14F-CCC6-F7E957EAB89F}"/>
                </a:ext>
              </a:extLst>
            </p:cNvPr>
            <p:cNvSpPr/>
            <p:nvPr/>
          </p:nvSpPr>
          <p:spPr>
            <a:xfrm rot="10800000">
              <a:off x="3313589" y="4704695"/>
              <a:ext cx="1737360" cy="868680"/>
            </a:xfrm>
            <a:prstGeom prst="triangle">
              <a:avLst/>
            </a:prstGeom>
          </p:spPr>
          <p:style>
            <a:lnRef idx="2">
              <a:schemeClr val="dk1">
                <a:shade val="15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2" name="Isosceles Triangle 31">
              <a:extLst>
                <a:ext uri="{FF2B5EF4-FFF2-40B4-BE49-F238E27FC236}">
                  <a16:creationId xmlns:a16="http://schemas.microsoft.com/office/drawing/2014/main" id="{59E78B70-CE5C-C136-B55B-E6716EC7B358}"/>
                </a:ext>
              </a:extLst>
            </p:cNvPr>
            <p:cNvSpPr/>
            <p:nvPr/>
          </p:nvSpPr>
          <p:spPr>
            <a:xfrm rot="5400000">
              <a:off x="2879247" y="5139039"/>
              <a:ext cx="1737360" cy="868680"/>
            </a:xfrm>
            <a:prstGeom prst="triangle">
              <a:avLst/>
            </a:prstGeom>
          </p:spPr>
          <p:style>
            <a:lnRef idx="2">
              <a:schemeClr val="dk1">
                <a:shade val="15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3" name="Isosceles Triangle 32">
              <a:extLst>
                <a:ext uri="{FF2B5EF4-FFF2-40B4-BE49-F238E27FC236}">
                  <a16:creationId xmlns:a16="http://schemas.microsoft.com/office/drawing/2014/main" id="{54204E06-A003-7047-419F-5B7FE8321E84}"/>
                </a:ext>
              </a:extLst>
            </p:cNvPr>
            <p:cNvSpPr/>
            <p:nvPr/>
          </p:nvSpPr>
          <p:spPr>
            <a:xfrm>
              <a:off x="3313589" y="5573376"/>
              <a:ext cx="1737360" cy="868680"/>
            </a:xfrm>
            <a:prstGeom prst="triangle">
              <a:avLst/>
            </a:prstGeom>
          </p:spPr>
          <p:style>
            <a:lnRef idx="2">
              <a:schemeClr val="dk1">
                <a:shade val="15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4" name="Isosceles Triangle 33">
              <a:extLst>
                <a:ext uri="{FF2B5EF4-FFF2-40B4-BE49-F238E27FC236}">
                  <a16:creationId xmlns:a16="http://schemas.microsoft.com/office/drawing/2014/main" id="{10735670-5FD3-AE2B-51B7-91FE8DFD27E2}"/>
                </a:ext>
              </a:extLst>
            </p:cNvPr>
            <p:cNvSpPr/>
            <p:nvPr/>
          </p:nvSpPr>
          <p:spPr>
            <a:xfrm>
              <a:off x="3313589" y="3836013"/>
              <a:ext cx="1737360" cy="868680"/>
            </a:xfrm>
            <a:prstGeom prst="triangle">
              <a:avLst/>
            </a:prstGeom>
          </p:spPr>
          <p:style>
            <a:lnRef idx="2">
              <a:schemeClr val="dk1">
                <a:shade val="15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5" name="TextBox 34">
              <a:extLst>
                <a:ext uri="{FF2B5EF4-FFF2-40B4-BE49-F238E27FC236}">
                  <a16:creationId xmlns:a16="http://schemas.microsoft.com/office/drawing/2014/main" id="{06473BC8-2BC9-9709-5D7E-90235E4FD787}"/>
                </a:ext>
              </a:extLst>
            </p:cNvPr>
            <p:cNvSpPr txBox="1"/>
            <p:nvPr/>
          </p:nvSpPr>
          <p:spPr>
            <a:xfrm>
              <a:off x="2947825" y="4473860"/>
              <a:ext cx="365760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vi-VN" sz="2400" dirty="0">
                  <a:solidFill>
                    <a:srgbClr val="002060"/>
                  </a:solidFill>
                  <a:latin typeface="#9Slide03 Ample"/>
                </a:rPr>
                <a:t>A</a:t>
              </a:r>
              <a:endParaRPr lang="en-US" sz="2400" dirty="0">
                <a:solidFill>
                  <a:srgbClr val="002060"/>
                </a:solidFill>
                <a:latin typeface="#9Slide03 Ample"/>
              </a:endParaRPr>
            </a:p>
          </p:txBody>
        </p:sp>
        <p:sp>
          <p:nvSpPr>
            <p:cNvPr id="36" name="TextBox 35">
              <a:extLst>
                <a:ext uri="{FF2B5EF4-FFF2-40B4-BE49-F238E27FC236}">
                  <a16:creationId xmlns:a16="http://schemas.microsoft.com/office/drawing/2014/main" id="{D6758A61-236A-7166-1413-ADAA88422EFD}"/>
                </a:ext>
              </a:extLst>
            </p:cNvPr>
            <p:cNvSpPr txBox="1"/>
            <p:nvPr/>
          </p:nvSpPr>
          <p:spPr>
            <a:xfrm>
              <a:off x="5050947" y="4473860"/>
              <a:ext cx="365760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vi-VN" sz="2400" dirty="0">
                  <a:solidFill>
                    <a:srgbClr val="002060"/>
                  </a:solidFill>
                  <a:latin typeface="#9Slide03 Ample"/>
                </a:rPr>
                <a:t>B</a:t>
              </a:r>
              <a:endParaRPr lang="en-US" sz="2400" dirty="0">
                <a:solidFill>
                  <a:srgbClr val="002060"/>
                </a:solidFill>
                <a:latin typeface="#9Slide03 Ample"/>
              </a:endParaRPr>
            </a:p>
          </p:txBody>
        </p:sp>
        <p:sp>
          <p:nvSpPr>
            <p:cNvPr id="45" name="TextBox 44">
              <a:extLst>
                <a:ext uri="{FF2B5EF4-FFF2-40B4-BE49-F238E27FC236}">
                  <a16:creationId xmlns:a16="http://schemas.microsoft.com/office/drawing/2014/main" id="{7D6266E7-F378-4BF8-D576-F13F036900D8}"/>
                </a:ext>
              </a:extLst>
            </p:cNvPr>
            <p:cNvSpPr txBox="1"/>
            <p:nvPr/>
          </p:nvSpPr>
          <p:spPr>
            <a:xfrm>
              <a:off x="5050947" y="6211223"/>
              <a:ext cx="365760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vi-VN" sz="2400" dirty="0">
                  <a:solidFill>
                    <a:srgbClr val="002060"/>
                  </a:solidFill>
                  <a:latin typeface="#9Slide03 Ample"/>
                </a:rPr>
                <a:t>C</a:t>
              </a:r>
              <a:endParaRPr lang="en-US" sz="2400" dirty="0">
                <a:solidFill>
                  <a:srgbClr val="002060"/>
                </a:solidFill>
                <a:latin typeface="#9Slide03 Ample"/>
              </a:endParaRPr>
            </a:p>
          </p:txBody>
        </p:sp>
        <p:sp>
          <p:nvSpPr>
            <p:cNvPr id="46" name="TextBox 45">
              <a:extLst>
                <a:ext uri="{FF2B5EF4-FFF2-40B4-BE49-F238E27FC236}">
                  <a16:creationId xmlns:a16="http://schemas.microsoft.com/office/drawing/2014/main" id="{A670590C-0AF2-436D-ACB1-0FD304A5C771}"/>
                </a:ext>
              </a:extLst>
            </p:cNvPr>
            <p:cNvSpPr txBox="1"/>
            <p:nvPr/>
          </p:nvSpPr>
          <p:spPr>
            <a:xfrm>
              <a:off x="2947825" y="6211217"/>
              <a:ext cx="365760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vi-VN" sz="2400" dirty="0">
                  <a:solidFill>
                    <a:srgbClr val="002060"/>
                  </a:solidFill>
                  <a:latin typeface="#9Slide03 Ample"/>
                </a:rPr>
                <a:t>D</a:t>
              </a:r>
              <a:endParaRPr lang="en-US" sz="2400" dirty="0">
                <a:solidFill>
                  <a:srgbClr val="002060"/>
                </a:solidFill>
                <a:latin typeface="#9Slide03 Ample"/>
              </a:endParaRPr>
            </a:p>
          </p:txBody>
        </p:sp>
        <p:sp>
          <p:nvSpPr>
            <p:cNvPr id="47" name="TextBox 46">
              <a:extLst>
                <a:ext uri="{FF2B5EF4-FFF2-40B4-BE49-F238E27FC236}">
                  <a16:creationId xmlns:a16="http://schemas.microsoft.com/office/drawing/2014/main" id="{3FDDC4AB-E6DA-DC77-E026-A686D833627D}"/>
                </a:ext>
              </a:extLst>
            </p:cNvPr>
            <p:cNvSpPr txBox="1"/>
            <p:nvPr/>
          </p:nvSpPr>
          <p:spPr>
            <a:xfrm>
              <a:off x="3930207" y="3408205"/>
              <a:ext cx="365760" cy="46166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vi-VN" sz="2400" dirty="0">
                  <a:solidFill>
                    <a:srgbClr val="002060"/>
                  </a:solidFill>
                  <a:latin typeface="#9Slide03 Ample"/>
                </a:rPr>
                <a:t>M</a:t>
              </a:r>
              <a:endParaRPr lang="en-US" sz="2400" dirty="0">
                <a:solidFill>
                  <a:srgbClr val="002060"/>
                </a:solidFill>
                <a:latin typeface="#9Slide03 Ample"/>
              </a:endParaRPr>
            </a:p>
          </p:txBody>
        </p:sp>
        <p:sp>
          <p:nvSpPr>
            <p:cNvPr id="48" name="TextBox 47">
              <a:extLst>
                <a:ext uri="{FF2B5EF4-FFF2-40B4-BE49-F238E27FC236}">
                  <a16:creationId xmlns:a16="http://schemas.microsoft.com/office/drawing/2014/main" id="{10FA300A-A379-9068-2096-CE84F4F9EDB6}"/>
                </a:ext>
              </a:extLst>
            </p:cNvPr>
            <p:cNvSpPr txBox="1"/>
            <p:nvPr/>
          </p:nvSpPr>
          <p:spPr>
            <a:xfrm>
              <a:off x="3999387" y="5573378"/>
              <a:ext cx="365760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vi-VN" sz="2400" dirty="0">
                  <a:solidFill>
                    <a:srgbClr val="002060"/>
                  </a:solidFill>
                  <a:latin typeface="#9Slide03 Ample"/>
                </a:rPr>
                <a:t>N</a:t>
              </a:r>
              <a:endParaRPr lang="en-US" sz="2400" dirty="0">
                <a:solidFill>
                  <a:srgbClr val="002060"/>
                </a:solidFill>
                <a:latin typeface="#9Slide03 Ample"/>
              </a:endParaRPr>
            </a:p>
          </p:txBody>
        </p:sp>
        <p:sp>
          <p:nvSpPr>
            <p:cNvPr id="49" name="TextBox 48">
              <a:extLst>
                <a:ext uri="{FF2B5EF4-FFF2-40B4-BE49-F238E27FC236}">
                  <a16:creationId xmlns:a16="http://schemas.microsoft.com/office/drawing/2014/main" id="{E86966C0-9732-6E1E-7732-7A247589A412}"/>
                </a:ext>
              </a:extLst>
            </p:cNvPr>
            <p:cNvSpPr txBox="1"/>
            <p:nvPr/>
          </p:nvSpPr>
          <p:spPr>
            <a:xfrm>
              <a:off x="3046700" y="3880140"/>
              <a:ext cx="1011202" cy="48526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vi-VN" sz="2000" dirty="0">
                  <a:solidFill>
                    <a:srgbClr val="002060"/>
                  </a:solidFill>
                  <a:latin typeface="#9Slide03 Ample"/>
                </a:rPr>
                <a:t>1 dm</a:t>
              </a:r>
              <a:endParaRPr lang="en-US" sz="2000" dirty="0">
                <a:solidFill>
                  <a:srgbClr val="002060"/>
                </a:solidFill>
                <a:latin typeface="#9Slide03 Ample"/>
              </a:endParaRPr>
            </a:p>
          </p:txBody>
        </p:sp>
        <p:sp>
          <p:nvSpPr>
            <p:cNvPr id="50" name="TextBox 49">
              <a:extLst>
                <a:ext uri="{FF2B5EF4-FFF2-40B4-BE49-F238E27FC236}">
                  <a16:creationId xmlns:a16="http://schemas.microsoft.com/office/drawing/2014/main" id="{6C886B81-D64C-BEF6-7E1B-5E3166D633BA}"/>
                </a:ext>
              </a:extLst>
            </p:cNvPr>
            <p:cNvSpPr txBox="1"/>
            <p:nvPr/>
          </p:nvSpPr>
          <p:spPr>
            <a:xfrm>
              <a:off x="3833687" y="4307008"/>
              <a:ext cx="924560" cy="48526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000" dirty="0">
                  <a:solidFill>
                    <a:srgbClr val="002060"/>
                  </a:solidFill>
                  <a:latin typeface="#9Slide03 Ample"/>
                </a:rPr>
                <a:t>x</a:t>
              </a:r>
              <a:r>
                <a:rPr lang="vi-VN" sz="2000" dirty="0">
                  <a:solidFill>
                    <a:srgbClr val="002060"/>
                  </a:solidFill>
                  <a:latin typeface="#9Slide03 Ample"/>
                </a:rPr>
                <a:t> dm</a:t>
              </a:r>
              <a:endParaRPr lang="en-US" sz="2000" dirty="0">
                <a:solidFill>
                  <a:srgbClr val="002060"/>
                </a:solidFill>
                <a:latin typeface="#9Slide03 Ample"/>
              </a:endParaRPr>
            </a:p>
          </p:txBody>
        </p:sp>
      </p:grpSp>
      <p:sp>
        <p:nvSpPr>
          <p:cNvPr id="54" name="TextBox 53">
            <a:extLst>
              <a:ext uri="{FF2B5EF4-FFF2-40B4-BE49-F238E27FC236}">
                <a16:creationId xmlns:a16="http://schemas.microsoft.com/office/drawing/2014/main" id="{384238FD-6CE1-C79F-78CD-49456F2734F7}"/>
              </a:ext>
            </a:extLst>
          </p:cNvPr>
          <p:cNvSpPr txBox="1"/>
          <p:nvPr/>
        </p:nvSpPr>
        <p:spPr>
          <a:xfrm>
            <a:off x="4406768" y="4223565"/>
            <a:ext cx="404996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err="1">
                <a:solidFill>
                  <a:srgbClr val="002060"/>
                </a:solidFill>
                <a:latin typeface="#9Slide03 SFU Futura_12" panose="00000400000000000000" pitchFamily="2" charset="0"/>
              </a:rPr>
              <a:t>Gọi</a:t>
            </a:r>
            <a:r>
              <a:rPr lang="en-US" sz="2400" dirty="0">
                <a:solidFill>
                  <a:srgbClr val="002060"/>
                </a:solidFill>
                <a:latin typeface="#9Slide03 SFU Futura_12" panose="00000400000000000000" pitchFamily="2" charset="0"/>
              </a:rPr>
              <a:t> </a:t>
            </a:r>
            <a:r>
              <a:rPr lang="en-US" sz="2400" dirty="0" err="1">
                <a:solidFill>
                  <a:srgbClr val="002060"/>
                </a:solidFill>
                <a:latin typeface="#9Slide03 SFU Futura_12" panose="00000400000000000000" pitchFamily="2" charset="0"/>
              </a:rPr>
              <a:t>độ</a:t>
            </a:r>
            <a:r>
              <a:rPr lang="en-US" sz="2400" dirty="0">
                <a:solidFill>
                  <a:srgbClr val="002060"/>
                </a:solidFill>
                <a:latin typeface="#9Slide03 SFU Futura_12" panose="00000400000000000000" pitchFamily="2" charset="0"/>
              </a:rPr>
              <a:t> </a:t>
            </a:r>
            <a:r>
              <a:rPr lang="en-US" sz="2400" dirty="0" err="1">
                <a:solidFill>
                  <a:srgbClr val="002060"/>
                </a:solidFill>
                <a:latin typeface="#9Slide03 SFU Futura_12" panose="00000400000000000000" pitchFamily="2" charset="0"/>
              </a:rPr>
              <a:t>dài</a:t>
            </a:r>
            <a:r>
              <a:rPr lang="en-US" sz="2400" dirty="0">
                <a:solidFill>
                  <a:srgbClr val="002060"/>
                </a:solidFill>
                <a:latin typeface="#9Slide03 SFU Futura_12" panose="00000400000000000000" pitchFamily="2" charset="0"/>
              </a:rPr>
              <a:t> </a:t>
            </a:r>
            <a:r>
              <a:rPr lang="en-US" sz="2400" dirty="0" err="1">
                <a:solidFill>
                  <a:srgbClr val="002060"/>
                </a:solidFill>
                <a:latin typeface="#9Slide03 SFU Futura_12" panose="00000400000000000000" pitchFamily="2" charset="0"/>
              </a:rPr>
              <a:t>cạnh</a:t>
            </a:r>
            <a:r>
              <a:rPr lang="en-US" sz="2400" dirty="0">
                <a:solidFill>
                  <a:srgbClr val="002060"/>
                </a:solidFill>
                <a:latin typeface="#9Slide03 SFU Futura_12" panose="00000400000000000000" pitchFamily="2" charset="0"/>
              </a:rPr>
              <a:t> AB </a:t>
            </a:r>
            <a:r>
              <a:rPr lang="en-US" sz="2400" dirty="0" err="1">
                <a:solidFill>
                  <a:srgbClr val="002060"/>
                </a:solidFill>
                <a:latin typeface="#9Slide03 SFU Futura_12" panose="00000400000000000000" pitchFamily="2" charset="0"/>
              </a:rPr>
              <a:t>là</a:t>
            </a:r>
            <a:r>
              <a:rPr lang="en-US" sz="2400" dirty="0">
                <a:solidFill>
                  <a:srgbClr val="002060"/>
                </a:solidFill>
                <a:latin typeface="#9Slide03 SFU Futura_12" panose="00000400000000000000" pitchFamily="2" charset="0"/>
              </a:rPr>
              <a:t> x (dm)</a:t>
            </a:r>
          </a:p>
        </p:txBody>
      </p:sp>
      <p:cxnSp>
        <p:nvCxnSpPr>
          <p:cNvPr id="55" name="Straight Arrow Connector 54">
            <a:extLst>
              <a:ext uri="{FF2B5EF4-FFF2-40B4-BE49-F238E27FC236}">
                <a16:creationId xmlns:a16="http://schemas.microsoft.com/office/drawing/2014/main" id="{82F2CE69-842A-131E-3357-222212175FCB}"/>
              </a:ext>
            </a:extLst>
          </p:cNvPr>
          <p:cNvCxnSpPr>
            <a:cxnSpLocks/>
          </p:cNvCxnSpPr>
          <p:nvPr/>
        </p:nvCxnSpPr>
        <p:spPr>
          <a:xfrm>
            <a:off x="8339491" y="4475023"/>
            <a:ext cx="486519" cy="0"/>
          </a:xfrm>
          <a:prstGeom prst="straightConnector1">
            <a:avLst/>
          </a:prstGeom>
          <a:ln>
            <a:solidFill>
              <a:schemeClr val="bg1">
                <a:lumMod val="75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6" name="TextBox 55">
            <a:extLst>
              <a:ext uri="{FF2B5EF4-FFF2-40B4-BE49-F238E27FC236}">
                <a16:creationId xmlns:a16="http://schemas.microsoft.com/office/drawing/2014/main" id="{E38BB62C-9119-46D7-6B71-15971830D515}"/>
              </a:ext>
            </a:extLst>
          </p:cNvPr>
          <p:cNvSpPr txBox="1"/>
          <p:nvPr/>
        </p:nvSpPr>
        <p:spPr>
          <a:xfrm>
            <a:off x="8840843" y="4223565"/>
            <a:ext cx="106662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>
                <a:solidFill>
                  <a:srgbClr val="002060"/>
                </a:solidFill>
                <a:latin typeface="#9Slide03 SFU Futura_12" panose="00000400000000000000" pitchFamily="2" charset="0"/>
              </a:rPr>
              <a:t>x</a:t>
            </a:r>
            <a:r>
              <a:rPr lang="en-US" sz="2400" baseline="30000" dirty="0">
                <a:solidFill>
                  <a:srgbClr val="002060"/>
                </a:solidFill>
                <a:latin typeface="#9Slide03 SFU Futura_12" panose="00000400000000000000" pitchFamily="2" charset="0"/>
              </a:rPr>
              <a:t>2 </a:t>
            </a:r>
            <a:r>
              <a:rPr lang="en-US" sz="2400" dirty="0">
                <a:solidFill>
                  <a:srgbClr val="002060"/>
                </a:solidFill>
                <a:latin typeface="#9Slide03 SFU Futura_12" panose="00000400000000000000" pitchFamily="2" charset="0"/>
              </a:rPr>
              <a:t>= 2</a:t>
            </a:r>
            <a:endParaRPr lang="en-US" sz="2400" baseline="30000" dirty="0">
              <a:solidFill>
                <a:srgbClr val="002060"/>
              </a:solidFill>
              <a:latin typeface="#9Slide03 SFU Futura_12" panose="00000400000000000000" pitchFamily="2" charset="0"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72" name="TextBox 71">
                <a:extLst>
                  <a:ext uri="{FF2B5EF4-FFF2-40B4-BE49-F238E27FC236}">
                    <a16:creationId xmlns:a16="http://schemas.microsoft.com/office/drawing/2014/main" id="{5B642D52-DEA9-5A3A-74B5-3405BA034153}"/>
                  </a:ext>
                </a:extLst>
              </p:cNvPr>
              <p:cNvSpPr txBox="1"/>
              <p:nvPr/>
            </p:nvSpPr>
            <p:spPr>
              <a:xfrm>
                <a:off x="8840843" y="4720139"/>
                <a:ext cx="1151567" cy="51360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2400" dirty="0">
                    <a:solidFill>
                      <a:srgbClr val="002060"/>
                    </a:solidFill>
                    <a:latin typeface="#9Slide03 SFU Futura_12" panose="00000400000000000000" pitchFamily="2" charset="0"/>
                  </a:rPr>
                  <a:t>x</a:t>
                </a:r>
                <a:r>
                  <a:rPr lang="en-US" sz="2400" baseline="30000" dirty="0">
                    <a:solidFill>
                      <a:srgbClr val="002060"/>
                    </a:solidFill>
                    <a:latin typeface="#9Slide03 SFU Futura_12" panose="00000400000000000000" pitchFamily="2" charset="0"/>
                  </a:rPr>
                  <a:t>   </a:t>
                </a:r>
                <a:r>
                  <a:rPr lang="en-US" sz="2400" dirty="0">
                    <a:solidFill>
                      <a:srgbClr val="002060"/>
                    </a:solidFill>
                    <a:latin typeface="#9Slide03 SFU Futura_12" panose="00000400000000000000" pitchFamily="2" charset="0"/>
                  </a:rPr>
                  <a:t>= </a:t>
                </a:r>
                <a14:m>
                  <m:oMath xmlns:m="http://schemas.openxmlformats.org/officeDocument/2006/math">
                    <m:rad>
                      <m:radPr>
                        <m:degHide m:val="on"/>
                        <m:ctrlPr>
                          <a:rPr lang="en-US" sz="2400" i="1" smtClean="0">
                            <a:solidFill>
                              <a:srgbClr val="002060"/>
                            </a:solidFill>
                            <a:latin typeface="Cambria Math" panose="02040503050406030204" pitchFamily="18" charset="0"/>
                          </a:rPr>
                        </m:ctrlPr>
                      </m:radPr>
                      <m:deg/>
                      <m:e>
                        <m:r>
                          <m:rPr>
                            <m:nor/>
                          </m:rPr>
                          <a:rPr lang="en-US" sz="2400" b="0" i="0" smtClean="0">
                            <a:solidFill>
                              <a:srgbClr val="002060"/>
                            </a:solidFill>
                            <a:latin typeface="#9Slide03 SFU Futura_12" panose="020B0604020202020204" charset="0"/>
                          </a:rPr>
                          <m:t>2</m:t>
                        </m:r>
                      </m:e>
                    </m:rad>
                  </m:oMath>
                </a14:m>
                <a:endParaRPr lang="en-US" sz="2400" baseline="30000" dirty="0">
                  <a:solidFill>
                    <a:srgbClr val="002060"/>
                  </a:solidFill>
                  <a:latin typeface="#9Slide03 SFU Futura_12" panose="020B0604020202020204" charset="0"/>
                </a:endParaRPr>
              </a:p>
            </p:txBody>
          </p:sp>
        </mc:Choice>
        <mc:Fallback xmlns="">
          <p:sp>
            <p:nvSpPr>
              <p:cNvPr id="72" name="TextBox 71">
                <a:extLst>
                  <a:ext uri="{FF2B5EF4-FFF2-40B4-BE49-F238E27FC236}">
                    <a16:creationId xmlns:a16="http://schemas.microsoft.com/office/drawing/2014/main" id="{5B642D52-DEA9-5A3A-74B5-3405BA034153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8840843" y="4720139"/>
                <a:ext cx="1151567" cy="513602"/>
              </a:xfrm>
              <a:prstGeom prst="rect">
                <a:avLst/>
              </a:prstGeom>
              <a:blipFill>
                <a:blip r:embed="rId4"/>
                <a:stretch>
                  <a:fillRect l="-7937" b="-25882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2" name="Google Shape;1306;p33">
            <a:extLst>
              <a:ext uri="{FF2B5EF4-FFF2-40B4-BE49-F238E27FC236}">
                <a16:creationId xmlns:a16="http://schemas.microsoft.com/office/drawing/2014/main" id="{E8CE010C-66DB-73AB-CC0D-EE17A474D5FA}"/>
              </a:ext>
            </a:extLst>
          </p:cNvPr>
          <p:cNvGrpSpPr/>
          <p:nvPr/>
        </p:nvGrpSpPr>
        <p:grpSpPr>
          <a:xfrm>
            <a:off x="1142577" y="1794445"/>
            <a:ext cx="259450" cy="267448"/>
            <a:chOff x="2933000" y="238100"/>
            <a:chExt cx="865300" cy="891975"/>
          </a:xfrm>
          <a:solidFill>
            <a:schemeClr val="bg1"/>
          </a:solidFill>
        </p:grpSpPr>
        <p:sp>
          <p:nvSpPr>
            <p:cNvPr id="3" name="Google Shape;1307;p33">
              <a:extLst>
                <a:ext uri="{FF2B5EF4-FFF2-40B4-BE49-F238E27FC236}">
                  <a16:creationId xmlns:a16="http://schemas.microsoft.com/office/drawing/2014/main" id="{4D730263-6848-AF4D-1687-3EDAFE745DD0}"/>
                </a:ext>
              </a:extLst>
            </p:cNvPr>
            <p:cNvSpPr/>
            <p:nvPr/>
          </p:nvSpPr>
          <p:spPr>
            <a:xfrm>
              <a:off x="3014150" y="238100"/>
              <a:ext cx="508175" cy="219025"/>
            </a:xfrm>
            <a:custGeom>
              <a:avLst/>
              <a:gdLst/>
              <a:ahLst/>
              <a:cxnLst/>
              <a:rect l="l" t="t" r="r" b="b"/>
              <a:pathLst>
                <a:path w="20327" h="8761" extrusionOk="0">
                  <a:moveTo>
                    <a:pt x="15370" y="1"/>
                  </a:moveTo>
                  <a:cubicBezTo>
                    <a:pt x="14290" y="1"/>
                    <a:pt x="13310" y="256"/>
                    <a:pt x="12466" y="747"/>
                  </a:cubicBezTo>
                  <a:lnTo>
                    <a:pt x="0" y="7992"/>
                  </a:lnTo>
                  <a:cubicBezTo>
                    <a:pt x="844" y="7501"/>
                    <a:pt x="1825" y="7246"/>
                    <a:pt x="2906" y="7246"/>
                  </a:cubicBezTo>
                  <a:cubicBezTo>
                    <a:pt x="4397" y="7246"/>
                    <a:pt x="6081" y="7733"/>
                    <a:pt x="7861" y="8760"/>
                  </a:cubicBezTo>
                  <a:lnTo>
                    <a:pt x="20327" y="1516"/>
                  </a:lnTo>
                  <a:cubicBezTo>
                    <a:pt x="18545" y="488"/>
                    <a:pt x="16862" y="1"/>
                    <a:pt x="15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" name="Google Shape;1308;p33">
              <a:extLst>
                <a:ext uri="{FF2B5EF4-FFF2-40B4-BE49-F238E27FC236}">
                  <a16:creationId xmlns:a16="http://schemas.microsoft.com/office/drawing/2014/main" id="{5B95DEA4-CF34-26AD-F5EB-54102A8AE38C}"/>
                </a:ext>
              </a:extLst>
            </p:cNvPr>
            <p:cNvSpPr/>
            <p:nvPr/>
          </p:nvSpPr>
          <p:spPr>
            <a:xfrm>
              <a:off x="3210650" y="275975"/>
              <a:ext cx="587650" cy="835450"/>
            </a:xfrm>
            <a:custGeom>
              <a:avLst/>
              <a:gdLst/>
              <a:ahLst/>
              <a:cxnLst/>
              <a:rect l="l" t="t" r="r" b="b"/>
              <a:pathLst>
                <a:path w="23506" h="33418" extrusionOk="0">
                  <a:moveTo>
                    <a:pt x="12467" y="0"/>
                  </a:moveTo>
                  <a:lnTo>
                    <a:pt x="1" y="7245"/>
                  </a:lnTo>
                  <a:cubicBezTo>
                    <a:pt x="6104" y="10769"/>
                    <a:pt x="11040" y="19318"/>
                    <a:pt x="11020" y="26332"/>
                  </a:cubicBezTo>
                  <a:cubicBezTo>
                    <a:pt x="11010" y="29815"/>
                    <a:pt x="9781" y="32265"/>
                    <a:pt x="7797" y="33417"/>
                  </a:cubicBezTo>
                  <a:lnTo>
                    <a:pt x="20262" y="26172"/>
                  </a:lnTo>
                  <a:cubicBezTo>
                    <a:pt x="22246" y="25020"/>
                    <a:pt x="23477" y="22571"/>
                    <a:pt x="23486" y="19087"/>
                  </a:cubicBezTo>
                  <a:cubicBezTo>
                    <a:pt x="23505" y="12075"/>
                    <a:pt x="18570" y="3524"/>
                    <a:pt x="124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" name="Google Shape;1309;p33">
              <a:extLst>
                <a:ext uri="{FF2B5EF4-FFF2-40B4-BE49-F238E27FC236}">
                  <a16:creationId xmlns:a16="http://schemas.microsoft.com/office/drawing/2014/main" id="{9EABD710-8AFF-1018-11F7-C058DAFE145B}"/>
                </a:ext>
              </a:extLst>
            </p:cNvPr>
            <p:cNvSpPr/>
            <p:nvPr/>
          </p:nvSpPr>
          <p:spPr>
            <a:xfrm>
              <a:off x="2933000" y="419225"/>
              <a:ext cx="553650" cy="710850"/>
            </a:xfrm>
            <a:custGeom>
              <a:avLst/>
              <a:gdLst/>
              <a:ahLst/>
              <a:cxnLst/>
              <a:rect l="l" t="t" r="r" b="b"/>
              <a:pathLst>
                <a:path w="22146" h="28434" extrusionOk="0">
                  <a:moveTo>
                    <a:pt x="6151" y="0"/>
                  </a:moveTo>
                  <a:cubicBezTo>
                    <a:pt x="2528" y="0"/>
                    <a:pt x="35" y="2871"/>
                    <a:pt x="20" y="7838"/>
                  </a:cubicBezTo>
                  <a:cubicBezTo>
                    <a:pt x="1" y="14853"/>
                    <a:pt x="4931" y="23392"/>
                    <a:pt x="11034" y="26916"/>
                  </a:cubicBezTo>
                  <a:cubicBezTo>
                    <a:pt x="12817" y="27946"/>
                    <a:pt x="14503" y="28433"/>
                    <a:pt x="15997" y="28433"/>
                  </a:cubicBezTo>
                  <a:cubicBezTo>
                    <a:pt x="19618" y="28433"/>
                    <a:pt x="22112" y="25567"/>
                    <a:pt x="22126" y="20602"/>
                  </a:cubicBezTo>
                  <a:cubicBezTo>
                    <a:pt x="22146" y="13588"/>
                    <a:pt x="17210" y="5039"/>
                    <a:pt x="11107" y="1515"/>
                  </a:cubicBezTo>
                  <a:cubicBezTo>
                    <a:pt x="9326" y="487"/>
                    <a:pt x="7643" y="0"/>
                    <a:pt x="615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mc:AlternateContent xmlns:mc="http://schemas.openxmlformats.org/markup-compatibility/2006" xmlns:a14="http://schemas.microsoft.com/office/drawing/2010/main">
        <mc:Choice Requires="a14">
          <p:sp>
            <p:nvSpPr>
              <p:cNvPr id="7" name="TextBox 6">
                <a:extLst>
                  <a:ext uri="{FF2B5EF4-FFF2-40B4-BE49-F238E27FC236}">
                    <a16:creationId xmlns:a16="http://schemas.microsoft.com/office/drawing/2014/main" id="{8029FCA4-5F65-3774-F3BF-82CCDE839A46}"/>
                  </a:ext>
                </a:extLst>
              </p:cNvPr>
              <p:cNvSpPr txBox="1"/>
              <p:nvPr/>
            </p:nvSpPr>
            <p:spPr>
              <a:xfrm>
                <a:off x="1647343" y="1620945"/>
                <a:ext cx="7864302" cy="5903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3200" dirty="0">
                    <a:solidFill>
                      <a:srgbClr val="000000"/>
                    </a:solidFill>
                    <a:latin typeface="#9Slide03 SFU Futura_12" panose="020B0604020202020204" charset="0"/>
                  </a:rPr>
                  <a:t>Số </a:t>
                </a:r>
                <a:r>
                  <a:rPr lang="en-US" sz="3200" dirty="0" err="1">
                    <a:solidFill>
                      <a:srgbClr val="000000"/>
                    </a:solidFill>
                    <a:latin typeface="#9Slide03 SFU Futura_12" panose="020B0604020202020204" charset="0"/>
                  </a:rPr>
                  <a:t>âm</a:t>
                </a:r>
                <a:r>
                  <a:rPr lang="en-US" sz="3200" dirty="0">
                    <a:solidFill>
                      <a:srgbClr val="000000"/>
                    </a:solidFill>
                    <a:latin typeface="#9Slide03 SFU Futura_12" panose="020B0604020202020204" charset="0"/>
                  </a:rPr>
                  <a:t> </a:t>
                </a:r>
                <a:r>
                  <a:rPr lang="en-US" sz="3200" dirty="0" err="1">
                    <a:solidFill>
                      <a:srgbClr val="000000"/>
                    </a:solidFill>
                    <a:latin typeface="#9Slide03 SFU Futura_12" panose="020B0604020202020204" charset="0"/>
                  </a:rPr>
                  <a:t>không</a:t>
                </a:r>
                <a:r>
                  <a:rPr lang="en-US" sz="3200" dirty="0">
                    <a:solidFill>
                      <a:srgbClr val="000000"/>
                    </a:solidFill>
                    <a:latin typeface="#9Slide03 SFU Futura_12" panose="020B0604020202020204" charset="0"/>
                  </a:rPr>
                  <a:t> </a:t>
                </a:r>
                <a:r>
                  <a:rPr lang="en-US" sz="3200" dirty="0" err="1">
                    <a:solidFill>
                      <a:srgbClr val="000000"/>
                    </a:solidFill>
                    <a:latin typeface="#9Slide03 SFU Futura_12" panose="020B0604020202020204" charset="0"/>
                  </a:rPr>
                  <a:t>có</a:t>
                </a:r>
                <a:r>
                  <a:rPr lang="en-US" sz="3200" dirty="0">
                    <a:solidFill>
                      <a:srgbClr val="000000"/>
                    </a:solidFill>
                    <a:latin typeface="#9Slide03 SFU Futura_12" panose="020B0604020202020204" charset="0"/>
                  </a:rPr>
                  <a:t> </a:t>
                </a:r>
                <a:r>
                  <a:rPr lang="en-US" sz="3200" dirty="0" err="1">
                    <a:solidFill>
                      <a:srgbClr val="000000"/>
                    </a:solidFill>
                    <a:latin typeface="#9Slide03 SFU Futura_12" panose="020B0604020202020204" charset="0"/>
                  </a:rPr>
                  <a:t>căn</a:t>
                </a:r>
                <a:r>
                  <a:rPr lang="en-US" sz="3200" dirty="0">
                    <a:solidFill>
                      <a:srgbClr val="000000"/>
                    </a:solidFill>
                    <a:latin typeface="#9Slide03 SFU Futura_12" panose="020B0604020202020204" charset="0"/>
                  </a:rPr>
                  <a:t> </a:t>
                </a:r>
                <a:r>
                  <a:rPr lang="en-US" sz="3200" dirty="0" err="1">
                    <a:solidFill>
                      <a:srgbClr val="000000"/>
                    </a:solidFill>
                    <a:latin typeface="#9Slide03 SFU Futura_12" panose="020B0604020202020204" charset="0"/>
                  </a:rPr>
                  <a:t>bậc</a:t>
                </a:r>
                <a:r>
                  <a:rPr lang="en-US" sz="3200" dirty="0">
                    <a:solidFill>
                      <a:srgbClr val="000000"/>
                    </a:solidFill>
                    <a:latin typeface="#9Slide03 SFU Futura_12" panose="020B0604020202020204" charset="0"/>
                  </a:rPr>
                  <a:t> </a:t>
                </a:r>
                <a:r>
                  <a:rPr lang="en-US" sz="3200" dirty="0" err="1">
                    <a:solidFill>
                      <a:srgbClr val="000000"/>
                    </a:solidFill>
                    <a:latin typeface="#9Slide03 SFU Futura_12" panose="020B0604020202020204" charset="0"/>
                  </a:rPr>
                  <a:t>hai</a:t>
                </a:r>
                <a:r>
                  <a:rPr lang="en-US" sz="3200" dirty="0">
                    <a:solidFill>
                      <a:srgbClr val="000000"/>
                    </a:solidFill>
                    <a:latin typeface="#9Slide03 SFU Futura_12" panose="020B0604020202020204" charset="0"/>
                  </a:rPr>
                  <a:t> </a:t>
                </a:r>
                <a:r>
                  <a:rPr lang="en-US" sz="3200" dirty="0" err="1">
                    <a:solidFill>
                      <a:srgbClr val="000000"/>
                    </a:solidFill>
                    <a:latin typeface="#9Slide03 SFU Futura_12" panose="020B0604020202020204" charset="0"/>
                  </a:rPr>
                  <a:t>số</a:t>
                </a:r>
                <a:r>
                  <a:rPr lang="en-US" sz="3200" dirty="0">
                    <a:solidFill>
                      <a:srgbClr val="000000"/>
                    </a:solidFill>
                    <a:latin typeface="#9Slide03 SFU Futura_12" panose="020B0604020202020204" charset="0"/>
                  </a:rPr>
                  <a:t> </a:t>
                </a:r>
                <a:r>
                  <a:rPr lang="en-US" sz="3200" dirty="0" err="1">
                    <a:solidFill>
                      <a:srgbClr val="000000"/>
                    </a:solidFill>
                    <a:latin typeface="#9Slide03 SFU Futura_12" panose="020B0604020202020204" charset="0"/>
                  </a:rPr>
                  <a:t>học</a:t>
                </a:r>
                <a:r>
                  <a:rPr lang="en-US" sz="3200" dirty="0">
                    <a:solidFill>
                      <a:srgbClr val="000000"/>
                    </a:solidFill>
                    <a:latin typeface="#9Slide03 SFU Futura_12" panose="020B0604020202020204" charset="0"/>
                  </a:rPr>
                  <a:t>, </a:t>
                </a:r>
                <a14:m>
                  <m:oMath xmlns:m="http://schemas.openxmlformats.org/officeDocument/2006/math">
                    <m:rad>
                      <m:radPr>
                        <m:degHide m:val="on"/>
                        <m:ctrlPr>
                          <a:rPr lang="en-US" sz="3200" i="1" smtClean="0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</a:rPr>
                        </m:ctrlPr>
                      </m:radPr>
                      <m:deg/>
                      <m:e>
                        <m:r>
                          <m:rPr>
                            <m:nor/>
                          </m:rPr>
                          <a:rPr lang="en-US" sz="3200" b="0" i="0" smtClean="0">
                            <a:solidFill>
                              <a:srgbClr val="000000"/>
                            </a:solidFill>
                            <a:latin typeface="#9Slide03 SFU Futura_12" panose="020B0604020202020204" charset="0"/>
                          </a:rPr>
                          <m:t>a</m:t>
                        </m:r>
                      </m:e>
                    </m:rad>
                    <m:r>
                      <m:rPr>
                        <m:nor/>
                      </m:rPr>
                      <a:rPr lang="en-US" sz="3200" b="0" i="0" smtClean="0">
                        <a:solidFill>
                          <a:srgbClr val="000000"/>
                        </a:solidFill>
                        <a:latin typeface="Cambria Math" panose="02040503050406030204" pitchFamily="18" charset="0"/>
                      </a:rPr>
                      <m:t> </m:t>
                    </m:r>
                    <m:r>
                      <m:rPr>
                        <m:nor/>
                      </m:rPr>
                      <a:rPr lang="en-US" sz="3200" i="0" smtClean="0">
                        <a:solidFill>
                          <a:srgbClr val="000000"/>
                        </a:solidFill>
                        <a:latin typeface="#9Slide03 SFU Futura_12" panose="020B0604020202020204" charset="0"/>
                        <a:ea typeface="Cambria Math" panose="02040503050406030204" pitchFamily="18" charset="0"/>
                      </a:rPr>
                      <m:t>≥</m:t>
                    </m:r>
                    <m:r>
                      <m:rPr>
                        <m:nor/>
                      </m:rPr>
                      <a:rPr lang="en-US" sz="3200" b="0" i="0" smtClean="0">
                        <a:solidFill>
                          <a:srgbClr val="000000"/>
                        </a:solidFill>
                        <a:latin typeface="#9Slide03 SFU Futura_12" panose="020B0604020202020204" charset="0"/>
                        <a:ea typeface="Cambria Math" panose="02040503050406030204" pitchFamily="18" charset="0"/>
                      </a:rPr>
                      <m:t> 0.</m:t>
                    </m:r>
                  </m:oMath>
                </a14:m>
                <a:endParaRPr lang="en-US" sz="3200" dirty="0">
                  <a:solidFill>
                    <a:srgbClr val="000000"/>
                  </a:solidFill>
                  <a:latin typeface="#9Slide03 SFU Futura_12" panose="020B0604020202020204" charset="0"/>
                </a:endParaRPr>
              </a:p>
            </p:txBody>
          </p:sp>
        </mc:Choice>
        <mc:Fallback xmlns="">
          <p:sp>
            <p:nvSpPr>
              <p:cNvPr id="7" name="TextBox 6">
                <a:extLst>
                  <a:ext uri="{FF2B5EF4-FFF2-40B4-BE49-F238E27FC236}">
                    <a16:creationId xmlns:a16="http://schemas.microsoft.com/office/drawing/2014/main" id="{8029FCA4-5F65-3774-F3BF-82CCDE839A46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647343" y="1620945"/>
                <a:ext cx="7864302" cy="590354"/>
              </a:xfrm>
              <a:prstGeom prst="rect">
                <a:avLst/>
              </a:prstGeom>
              <a:blipFill>
                <a:blip r:embed="rId5"/>
                <a:stretch>
                  <a:fillRect l="-1938" t="-12371" b="-32990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8" name="TextBox 17">
                <a:extLst>
                  <a:ext uri="{FF2B5EF4-FFF2-40B4-BE49-F238E27FC236}">
                    <a16:creationId xmlns:a16="http://schemas.microsoft.com/office/drawing/2014/main" id="{BDE226EB-1EB6-5AD4-A499-E87CB9238959}"/>
                  </a:ext>
                </a:extLst>
              </p:cNvPr>
              <p:cNvSpPr txBox="1"/>
              <p:nvPr/>
            </p:nvSpPr>
            <p:spPr>
              <a:xfrm>
                <a:off x="1647343" y="2637660"/>
                <a:ext cx="7864302" cy="5903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3200" dirty="0" err="1">
                    <a:solidFill>
                      <a:srgbClr val="000000"/>
                    </a:solidFill>
                    <a:latin typeface="#9Slide03 SFU Futura_12" panose="020B0604020202020204" charset="0"/>
                  </a:rPr>
                  <a:t>Với</a:t>
                </a:r>
                <a:r>
                  <a:rPr lang="en-US" sz="3200" dirty="0">
                    <a:solidFill>
                      <a:srgbClr val="000000"/>
                    </a:solidFill>
                    <a:latin typeface="#9Slide03 SFU Futura_12" panose="020B0604020202020204" charset="0"/>
                  </a:rPr>
                  <a:t> </a:t>
                </a:r>
                <a:r>
                  <a:rPr lang="en-US" sz="3200" dirty="0" err="1">
                    <a:solidFill>
                      <a:srgbClr val="000000"/>
                    </a:solidFill>
                    <a:latin typeface="#9Slide03 SFU Futura_12" panose="020B0604020202020204" charset="0"/>
                  </a:rPr>
                  <a:t>mọi</a:t>
                </a:r>
                <a:r>
                  <a:rPr lang="en-US" sz="3200" dirty="0">
                    <a:solidFill>
                      <a:srgbClr val="000000"/>
                    </a:solidFill>
                    <a:latin typeface="#9Slide03 SFU Futura_12" panose="020B0604020202020204" charset="0"/>
                  </a:rPr>
                  <a:t> </a:t>
                </a:r>
                <a:r>
                  <a:rPr lang="en-US" sz="3200" dirty="0" err="1">
                    <a:solidFill>
                      <a:srgbClr val="000000"/>
                    </a:solidFill>
                    <a:latin typeface="#9Slide03 SFU Futura_12" panose="020B0604020202020204" charset="0"/>
                  </a:rPr>
                  <a:t>số</a:t>
                </a:r>
                <a:r>
                  <a:rPr lang="en-US" sz="3200" dirty="0">
                    <a:solidFill>
                      <a:srgbClr val="000000"/>
                    </a:solidFill>
                    <a:latin typeface="#9Slide03 SFU Futura_12" panose="020B0604020202020204" charset="0"/>
                  </a:rPr>
                  <a:t> </a:t>
                </a:r>
                <a:r>
                  <a:rPr lang="en-US" sz="3200" dirty="0" err="1">
                    <a:solidFill>
                      <a:srgbClr val="000000"/>
                    </a:solidFill>
                    <a:latin typeface="#9Slide03 SFU Futura_12" panose="020B0604020202020204" charset="0"/>
                  </a:rPr>
                  <a:t>không</a:t>
                </a:r>
                <a:r>
                  <a:rPr lang="en-US" sz="3200" dirty="0">
                    <a:solidFill>
                      <a:srgbClr val="000000"/>
                    </a:solidFill>
                    <a:latin typeface="#9Slide03 SFU Futura_12" panose="020B0604020202020204" charset="0"/>
                  </a:rPr>
                  <a:t> </a:t>
                </a:r>
                <a:r>
                  <a:rPr lang="en-US" sz="3200" dirty="0" err="1">
                    <a:solidFill>
                      <a:srgbClr val="000000"/>
                    </a:solidFill>
                    <a:latin typeface="#9Slide03 SFU Futura_12" panose="020B0604020202020204" charset="0"/>
                  </a:rPr>
                  <a:t>âm</a:t>
                </a:r>
                <a:r>
                  <a:rPr lang="en-US" sz="3200" dirty="0">
                    <a:solidFill>
                      <a:srgbClr val="000000"/>
                    </a:solidFill>
                    <a:latin typeface="#9Slide03 SFU Futura_12" panose="020B0604020202020204" charset="0"/>
                  </a:rPr>
                  <a:t> a </a:t>
                </a:r>
                <a:r>
                  <a:rPr lang="en-US" sz="3200" dirty="0" err="1">
                    <a:solidFill>
                      <a:srgbClr val="000000"/>
                    </a:solidFill>
                    <a:latin typeface="#9Slide03 SFU Futura_12" panose="020B0604020202020204" charset="0"/>
                  </a:rPr>
                  <a:t>luôn</a:t>
                </a:r>
                <a:r>
                  <a:rPr lang="en-US" sz="3200" dirty="0">
                    <a:solidFill>
                      <a:srgbClr val="000000"/>
                    </a:solidFill>
                    <a:latin typeface="#9Slide03 SFU Futura_12" panose="020B0604020202020204" charset="0"/>
                  </a:rPr>
                  <a:t> </a:t>
                </a:r>
                <a:r>
                  <a:rPr lang="en-US" sz="3200" dirty="0" err="1">
                    <a:solidFill>
                      <a:srgbClr val="000000"/>
                    </a:solidFill>
                    <a:latin typeface="#9Slide03 SFU Futura_12" panose="020B0604020202020204" charset="0"/>
                  </a:rPr>
                  <a:t>có</a:t>
                </a:r>
                <a:r>
                  <a:rPr lang="en-US" sz="3200" dirty="0">
                    <a:solidFill>
                      <a:srgbClr val="000000"/>
                    </a:solidFill>
                    <a:latin typeface="#9Slide03 SFU Futura_12" panose="020B0604020202020204" charset="0"/>
                  </a:rPr>
                  <a:t> (</a:t>
                </a:r>
                <a14:m>
                  <m:oMath xmlns:m="http://schemas.openxmlformats.org/officeDocument/2006/math">
                    <m:rad>
                      <m:radPr>
                        <m:degHide m:val="on"/>
                        <m:ctrlPr>
                          <a:rPr lang="en-US" sz="3200" i="1" smtClean="0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</a:rPr>
                        </m:ctrlPr>
                      </m:radPr>
                      <m:deg/>
                      <m:e>
                        <m:r>
                          <m:rPr>
                            <m:nor/>
                          </m:rPr>
                          <a:rPr lang="en-US" sz="3200" b="0" i="0" smtClean="0">
                            <a:solidFill>
                              <a:srgbClr val="000000"/>
                            </a:solidFill>
                            <a:latin typeface="#9Slide03 SFU Futura_12" panose="020B0604020202020204" charset="0"/>
                          </a:rPr>
                          <m:t>a</m:t>
                        </m:r>
                      </m:e>
                    </m:rad>
                  </m:oMath>
                </a14:m>
                <a:r>
                  <a:rPr lang="en-US" sz="3200" dirty="0">
                    <a:solidFill>
                      <a:srgbClr val="000000"/>
                    </a:solidFill>
                    <a:latin typeface="#9Slide03 SFU Futura_12" panose="020B0604020202020204" charset="0"/>
                  </a:rPr>
                  <a:t> )</a:t>
                </a:r>
                <a:r>
                  <a:rPr lang="en-US" sz="3200" baseline="30000" dirty="0">
                    <a:solidFill>
                      <a:srgbClr val="000000"/>
                    </a:solidFill>
                    <a:latin typeface="#9Slide03 SFU Futura_12" panose="020B0604020202020204" charset="0"/>
                  </a:rPr>
                  <a:t>2</a:t>
                </a:r>
                <a:r>
                  <a:rPr lang="en-US" sz="3200" dirty="0">
                    <a:solidFill>
                      <a:srgbClr val="000000"/>
                    </a:solidFill>
                    <a:latin typeface="#9Slide03 SFU Futura_12" panose="020B0604020202020204" charset="0"/>
                  </a:rPr>
                  <a:t> = a. </a:t>
                </a:r>
              </a:p>
            </p:txBody>
          </p:sp>
        </mc:Choice>
        <mc:Fallback xmlns="">
          <p:sp>
            <p:nvSpPr>
              <p:cNvPr id="18" name="TextBox 17">
                <a:extLst>
                  <a:ext uri="{FF2B5EF4-FFF2-40B4-BE49-F238E27FC236}">
                    <a16:creationId xmlns:a16="http://schemas.microsoft.com/office/drawing/2014/main" id="{BDE226EB-1EB6-5AD4-A499-E87CB9238959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647343" y="2637660"/>
                <a:ext cx="7864302" cy="590354"/>
              </a:xfrm>
              <a:prstGeom prst="rect">
                <a:avLst/>
              </a:prstGeom>
              <a:blipFill>
                <a:blip r:embed="rId6"/>
                <a:stretch>
                  <a:fillRect l="-1938" t="-12371" b="-32990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2501690194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1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0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5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4" grpId="0"/>
      <p:bldP spid="56" grpId="0"/>
      <p:bldP spid="72" grpId="0"/>
      <p:bldP spid="7" grpId="0"/>
      <p:bldP spid="18" grpId="0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Picture 8" descr="A blue and orange logo&#10;&#10;Description automatically generated">
            <a:extLst>
              <a:ext uri="{FF2B5EF4-FFF2-40B4-BE49-F238E27FC236}">
                <a16:creationId xmlns:a16="http://schemas.microsoft.com/office/drawing/2014/main" id="{75C6B39C-1521-B135-DAD6-2A0C737D4C91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366768" y="174907"/>
            <a:ext cx="643301" cy="237652"/>
          </a:xfrm>
          <a:prstGeom prst="rect">
            <a:avLst/>
          </a:prstGeom>
        </p:spPr>
      </p:pic>
      <p:sp>
        <p:nvSpPr>
          <p:cNvPr id="19" name="Rectangle: Rounded Corners 18">
            <a:extLst>
              <a:ext uri="{FF2B5EF4-FFF2-40B4-BE49-F238E27FC236}">
                <a16:creationId xmlns:a16="http://schemas.microsoft.com/office/drawing/2014/main" id="{5819347F-3F05-0E3F-7FC2-E19FDAB7EB03}"/>
              </a:ext>
            </a:extLst>
          </p:cNvPr>
          <p:cNvSpPr/>
          <p:nvPr/>
        </p:nvSpPr>
        <p:spPr>
          <a:xfrm>
            <a:off x="-365745" y="225207"/>
            <a:ext cx="5213575" cy="996558"/>
          </a:xfrm>
          <a:prstGeom prst="roundRect">
            <a:avLst>
              <a:gd name="adj" fmla="val 19714"/>
            </a:avLst>
          </a:prstGeom>
          <a:solidFill>
            <a:srgbClr val="FFFFFF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4878A5EC-6775-91B3-F868-B44BB56399A1}"/>
              </a:ext>
            </a:extLst>
          </p:cNvPr>
          <p:cNvSpPr txBox="1"/>
          <p:nvPr/>
        </p:nvSpPr>
        <p:spPr>
          <a:xfrm>
            <a:off x="102509" y="412559"/>
            <a:ext cx="439544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600" dirty="0">
                <a:solidFill>
                  <a:srgbClr val="7030A0"/>
                </a:solidFill>
                <a:latin typeface="#9Slide03 Penumbra" panose="02040603050506020204" pitchFamily="18" charset="0"/>
              </a:rPr>
              <a:t>3</a:t>
            </a:r>
          </a:p>
        </p:txBody>
      </p:sp>
      <p:sp>
        <p:nvSpPr>
          <p:cNvPr id="21" name="Rectangle 20">
            <a:extLst>
              <a:ext uri="{FF2B5EF4-FFF2-40B4-BE49-F238E27FC236}">
                <a16:creationId xmlns:a16="http://schemas.microsoft.com/office/drawing/2014/main" id="{EBF7C768-4CE2-DD77-2946-5162ACC871F5}"/>
              </a:ext>
            </a:extLst>
          </p:cNvPr>
          <p:cNvSpPr/>
          <p:nvPr/>
        </p:nvSpPr>
        <p:spPr>
          <a:xfrm>
            <a:off x="503581" y="358671"/>
            <a:ext cx="109194" cy="728709"/>
          </a:xfrm>
          <a:prstGeom prst="rect">
            <a:avLst/>
          </a:prstGeom>
          <a:solidFill>
            <a:srgbClr val="6868A4"/>
          </a:solidFill>
          <a:ln w="190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rgbClr val="6868A4"/>
              </a:solidFill>
            </a:endParaRP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0145FAB2-6310-03EF-1CFC-289120601F89}"/>
              </a:ext>
            </a:extLst>
          </p:cNvPr>
          <p:cNvSpPr txBox="1"/>
          <p:nvPr/>
        </p:nvSpPr>
        <p:spPr>
          <a:xfrm>
            <a:off x="686114" y="436287"/>
            <a:ext cx="4161717" cy="584775"/>
          </a:xfrm>
          <a:prstGeom prst="rect">
            <a:avLst/>
          </a:prstGeom>
          <a:solidFill>
            <a:srgbClr val="FFFFFF"/>
          </a:solidFill>
        </p:spPr>
        <p:txBody>
          <a:bodyPr wrap="none" rtlCol="0">
            <a:spAutoFit/>
          </a:bodyPr>
          <a:lstStyle/>
          <a:p>
            <a:r>
              <a:rPr lang="en-US" sz="3200" dirty="0">
                <a:solidFill>
                  <a:srgbClr val="6868A4"/>
                </a:solidFill>
                <a:latin typeface="#9Slide03 Penumbra" panose="02040603050506020204" pitchFamily="18" charset="0"/>
              </a:rPr>
              <a:t>CĂN BẬC 2 SỐ HỌC</a:t>
            </a:r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id="{FA590A20-5847-8521-8626-0E13587E5834}"/>
              </a:ext>
            </a:extLst>
          </p:cNvPr>
          <p:cNvSpPr/>
          <p:nvPr/>
        </p:nvSpPr>
        <p:spPr>
          <a:xfrm>
            <a:off x="647890" y="1681305"/>
            <a:ext cx="591335" cy="663300"/>
          </a:xfrm>
          <a:prstGeom prst="rect">
            <a:avLst/>
          </a:prstGeom>
          <a:solidFill>
            <a:schemeClr val="tx1">
              <a:lumMod val="90000"/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249A5BDF-549D-453A-0BD8-C03BBA399F25}"/>
              </a:ext>
            </a:extLst>
          </p:cNvPr>
          <p:cNvSpPr/>
          <p:nvPr/>
        </p:nvSpPr>
        <p:spPr>
          <a:xfrm>
            <a:off x="551149" y="1681305"/>
            <a:ext cx="45719" cy="663300"/>
          </a:xfrm>
          <a:prstGeom prst="rect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1594F92F-8A05-C747-86FA-26EA093DACD7}"/>
              </a:ext>
            </a:extLst>
          </p:cNvPr>
          <p:cNvSpPr txBox="1"/>
          <p:nvPr/>
        </p:nvSpPr>
        <p:spPr>
          <a:xfrm>
            <a:off x="686114" y="1629717"/>
            <a:ext cx="514885" cy="6504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2800" dirty="0">
                <a:solidFill>
                  <a:schemeClr val="accent6">
                    <a:lumMod val="50000"/>
                  </a:schemeClr>
                </a:solidFill>
                <a:latin typeface="#9Slide03 Penumbra" panose="02040603050506020204" pitchFamily="18" charset="0"/>
              </a:rPr>
              <a:t>?1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E27DE948-76CF-A2E0-6A2D-BAF689BB8C91}"/>
              </a:ext>
            </a:extLst>
          </p:cNvPr>
          <p:cNvSpPr txBox="1"/>
          <p:nvPr/>
        </p:nvSpPr>
        <p:spPr>
          <a:xfrm>
            <a:off x="1200999" y="1811418"/>
            <a:ext cx="853689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err="1">
                <a:solidFill>
                  <a:srgbClr val="000000"/>
                </a:solidFill>
                <a:latin typeface="#9Slide03 SFU Futura_12" panose="020B0604020202020204" charset="0"/>
              </a:rPr>
              <a:t>Viết</a:t>
            </a:r>
            <a:r>
              <a:rPr lang="en-US" sz="3200" dirty="0">
                <a:solidFill>
                  <a:srgbClr val="000000"/>
                </a:solidFill>
                <a:latin typeface="#9Slide03 SFU Futura_12" panose="020B0604020202020204" charset="0"/>
              </a:rPr>
              <a:t> </a:t>
            </a:r>
            <a:r>
              <a:rPr lang="en-US" sz="3200" dirty="0" err="1">
                <a:solidFill>
                  <a:srgbClr val="000000"/>
                </a:solidFill>
                <a:latin typeface="#9Slide03 SFU Futura_12" panose="020B0604020202020204" charset="0"/>
              </a:rPr>
              <a:t>các</a:t>
            </a:r>
            <a:r>
              <a:rPr lang="en-US" sz="3200" dirty="0">
                <a:solidFill>
                  <a:srgbClr val="000000"/>
                </a:solidFill>
                <a:latin typeface="#9Slide03 SFU Futura_12" panose="020B0604020202020204" charset="0"/>
              </a:rPr>
              <a:t> </a:t>
            </a:r>
            <a:r>
              <a:rPr lang="en-US" sz="3200" dirty="0" err="1">
                <a:solidFill>
                  <a:srgbClr val="000000"/>
                </a:solidFill>
                <a:latin typeface="#9Slide03 SFU Futura_12" panose="020B0604020202020204" charset="0"/>
              </a:rPr>
              <a:t>căn</a:t>
            </a:r>
            <a:r>
              <a:rPr lang="en-US" sz="3200" dirty="0">
                <a:solidFill>
                  <a:srgbClr val="000000"/>
                </a:solidFill>
                <a:latin typeface="#9Slide03 SFU Futura_12" panose="020B0604020202020204" charset="0"/>
              </a:rPr>
              <a:t> </a:t>
            </a:r>
            <a:r>
              <a:rPr lang="en-US" sz="3200" dirty="0" err="1">
                <a:solidFill>
                  <a:srgbClr val="000000"/>
                </a:solidFill>
                <a:latin typeface="#9Slide03 SFU Futura_12" panose="020B0604020202020204" charset="0"/>
              </a:rPr>
              <a:t>bậc</a:t>
            </a:r>
            <a:r>
              <a:rPr lang="en-US" sz="3200" dirty="0">
                <a:solidFill>
                  <a:srgbClr val="000000"/>
                </a:solidFill>
                <a:latin typeface="#9Slide03 SFU Futura_12" panose="020B0604020202020204" charset="0"/>
              </a:rPr>
              <a:t> </a:t>
            </a:r>
            <a:r>
              <a:rPr lang="en-US" sz="3200" dirty="0" err="1">
                <a:solidFill>
                  <a:srgbClr val="000000"/>
                </a:solidFill>
                <a:latin typeface="#9Slide03 SFU Futura_12" panose="020B0604020202020204" charset="0"/>
              </a:rPr>
              <a:t>hai</a:t>
            </a:r>
            <a:r>
              <a:rPr lang="en-US" sz="3200" dirty="0">
                <a:solidFill>
                  <a:srgbClr val="000000"/>
                </a:solidFill>
                <a:latin typeface="#9Slide03 SFU Futura_12" panose="020B0604020202020204" charset="0"/>
              </a:rPr>
              <a:t> </a:t>
            </a:r>
            <a:r>
              <a:rPr lang="en-US" sz="3200" dirty="0" err="1">
                <a:solidFill>
                  <a:srgbClr val="000000"/>
                </a:solidFill>
                <a:latin typeface="#9Slide03 SFU Futura_12" panose="020B0604020202020204" charset="0"/>
              </a:rPr>
              <a:t>số</a:t>
            </a:r>
            <a:r>
              <a:rPr lang="en-US" sz="3200" dirty="0">
                <a:solidFill>
                  <a:srgbClr val="000000"/>
                </a:solidFill>
                <a:latin typeface="#9Slide03 SFU Futura_12" panose="020B0604020202020204" charset="0"/>
              </a:rPr>
              <a:t> </a:t>
            </a:r>
            <a:r>
              <a:rPr lang="en-US" sz="3200" dirty="0" err="1">
                <a:solidFill>
                  <a:srgbClr val="000000"/>
                </a:solidFill>
                <a:latin typeface="#9Slide03 SFU Futura_12" panose="020B0604020202020204" charset="0"/>
              </a:rPr>
              <a:t>học</a:t>
            </a:r>
            <a:r>
              <a:rPr lang="en-US" sz="3200" dirty="0">
                <a:solidFill>
                  <a:srgbClr val="000000"/>
                </a:solidFill>
                <a:latin typeface="#9Slide03 SFU Futura_12" panose="020B0604020202020204" charset="0"/>
              </a:rPr>
              <a:t> </a:t>
            </a:r>
            <a:r>
              <a:rPr lang="en-US" sz="3200" dirty="0" err="1">
                <a:solidFill>
                  <a:srgbClr val="000000"/>
                </a:solidFill>
                <a:latin typeface="#9Slide03 SFU Futura_12" panose="020B0604020202020204" charset="0"/>
              </a:rPr>
              <a:t>của</a:t>
            </a:r>
            <a:r>
              <a:rPr lang="en-US" sz="3200" dirty="0">
                <a:solidFill>
                  <a:srgbClr val="000000"/>
                </a:solidFill>
                <a:latin typeface="#9Slide03 SFU Futura_12" panose="020B0604020202020204" charset="0"/>
              </a:rPr>
              <a:t> 16; 7</a:t>
            </a:r>
            <a:r>
              <a:rPr lang="en-US" sz="3200" baseline="30000" dirty="0">
                <a:solidFill>
                  <a:srgbClr val="000000"/>
                </a:solidFill>
                <a:latin typeface="#9Slide03 SFU Futura_12" panose="020B0604020202020204" charset="0"/>
              </a:rPr>
              <a:t>2</a:t>
            </a:r>
            <a:r>
              <a:rPr lang="en-US" sz="3200" dirty="0">
                <a:solidFill>
                  <a:srgbClr val="000000"/>
                </a:solidFill>
                <a:latin typeface="#9Slide03 SFU Futura_12" panose="020B0604020202020204" charset="0"/>
              </a:rPr>
              <a:t>; 1; – 36.</a:t>
            </a:r>
          </a:p>
        </p:txBody>
      </p:sp>
      <p:pic>
        <p:nvPicPr>
          <p:cNvPr id="18" name="Graphic 17">
            <a:extLst>
              <a:ext uri="{FF2B5EF4-FFF2-40B4-BE49-F238E27FC236}">
                <a16:creationId xmlns:a16="http://schemas.microsoft.com/office/drawing/2014/main" id="{AAD98110-8421-3DA4-3BD5-288B29DD214A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9737889" y="1811418"/>
            <a:ext cx="368844" cy="610616"/>
          </a:xfrm>
          <a:prstGeom prst="rect">
            <a:avLst/>
          </a:prstGeom>
        </p:spPr>
      </p:pic>
      <p:sp>
        <p:nvSpPr>
          <p:cNvPr id="24" name="TextBox 23">
            <a:extLst>
              <a:ext uri="{FF2B5EF4-FFF2-40B4-BE49-F238E27FC236}">
                <a16:creationId xmlns:a16="http://schemas.microsoft.com/office/drawing/2014/main" id="{E2D56238-41A9-428A-A987-5047BC3C5EE4}"/>
              </a:ext>
            </a:extLst>
          </p:cNvPr>
          <p:cNvSpPr txBox="1"/>
          <p:nvPr/>
        </p:nvSpPr>
        <p:spPr>
          <a:xfrm>
            <a:off x="2487395" y="3055096"/>
            <a:ext cx="3855564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err="1">
                <a:solidFill>
                  <a:schemeClr val="accent4">
                    <a:lumMod val="50000"/>
                  </a:schemeClr>
                </a:solidFill>
                <a:latin typeface="#9Slide03 SFU Futura_12" panose="020B0604020202020204" charset="0"/>
              </a:rPr>
              <a:t>Vì</a:t>
            </a:r>
            <a:r>
              <a:rPr lang="en-US" sz="3200" dirty="0">
                <a:solidFill>
                  <a:schemeClr val="accent4">
                    <a:lumMod val="50000"/>
                  </a:schemeClr>
                </a:solidFill>
                <a:latin typeface="#9Slide03 SFU Futura_12" panose="020B0604020202020204" charset="0"/>
              </a:rPr>
              <a:t> 4 &gt; 0 </a:t>
            </a:r>
            <a:r>
              <a:rPr lang="en-US" sz="3200" dirty="0" err="1">
                <a:solidFill>
                  <a:schemeClr val="accent4">
                    <a:lumMod val="50000"/>
                  </a:schemeClr>
                </a:solidFill>
                <a:latin typeface="#9Slide03 SFU Futura_12" panose="020B0604020202020204" charset="0"/>
              </a:rPr>
              <a:t>và</a:t>
            </a:r>
            <a:r>
              <a:rPr lang="en-US" sz="3200" dirty="0">
                <a:solidFill>
                  <a:schemeClr val="accent4">
                    <a:lumMod val="50000"/>
                  </a:schemeClr>
                </a:solidFill>
                <a:latin typeface="#9Slide03 SFU Futura_12" panose="020B0604020202020204" charset="0"/>
              </a:rPr>
              <a:t> 4</a:t>
            </a:r>
            <a:r>
              <a:rPr lang="en-US" sz="3200" baseline="30000" dirty="0">
                <a:solidFill>
                  <a:schemeClr val="accent4">
                    <a:lumMod val="50000"/>
                  </a:schemeClr>
                </a:solidFill>
                <a:latin typeface="#9Slide03 SFU Futura_12" panose="020B0604020202020204" charset="0"/>
              </a:rPr>
              <a:t>2</a:t>
            </a:r>
            <a:r>
              <a:rPr lang="en-US" sz="3200" dirty="0">
                <a:solidFill>
                  <a:schemeClr val="accent4">
                    <a:lumMod val="50000"/>
                  </a:schemeClr>
                </a:solidFill>
                <a:latin typeface="#9Slide03 SFU Futura_12" panose="020B0604020202020204" charset="0"/>
              </a:rPr>
              <a:t> = 16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25" name="TextBox 24">
                <a:extLst>
                  <a:ext uri="{FF2B5EF4-FFF2-40B4-BE49-F238E27FC236}">
                    <a16:creationId xmlns:a16="http://schemas.microsoft.com/office/drawing/2014/main" id="{55CD2E22-4AA1-7F3A-7433-2F4BA91F0294}"/>
                  </a:ext>
                </a:extLst>
              </p:cNvPr>
              <p:cNvSpPr txBox="1"/>
              <p:nvPr/>
            </p:nvSpPr>
            <p:spPr>
              <a:xfrm>
                <a:off x="6096000" y="2985846"/>
                <a:ext cx="2569204" cy="65402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3200" dirty="0" err="1">
                    <a:solidFill>
                      <a:schemeClr val="accent4">
                        <a:lumMod val="50000"/>
                      </a:schemeClr>
                    </a:solidFill>
                    <a:latin typeface="#9Slide03 SFU Futura_12" panose="020B0604020202020204" charset="0"/>
                  </a:rPr>
                  <a:t>nên</a:t>
                </a:r>
                <a:r>
                  <a:rPr lang="en-US" sz="3200" dirty="0">
                    <a:solidFill>
                      <a:schemeClr val="accent4">
                        <a:lumMod val="50000"/>
                      </a:schemeClr>
                    </a:solidFill>
                    <a:latin typeface="#9Slide03 SFU Futura_12" panose="020B0604020202020204" charset="0"/>
                  </a:rPr>
                  <a:t> </a:t>
                </a:r>
                <a14:m>
                  <m:oMath xmlns:m="http://schemas.openxmlformats.org/officeDocument/2006/math">
                    <m:rad>
                      <m:radPr>
                        <m:degHide m:val="on"/>
                        <m:ctrlPr>
                          <a:rPr lang="en-US" sz="3200" i="1" smtClean="0">
                            <a:solidFill>
                              <a:schemeClr val="accent4">
                                <a:lumMod val="50000"/>
                              </a:schemeClr>
                            </a:solidFill>
                            <a:latin typeface="Cambria Math" panose="02040503050406030204" pitchFamily="18" charset="0"/>
                          </a:rPr>
                        </m:ctrlPr>
                      </m:radPr>
                      <m:deg/>
                      <m:e>
                        <m:r>
                          <m:rPr>
                            <m:nor/>
                          </m:rPr>
                          <a:rPr lang="en-US" sz="3200" dirty="0">
                            <a:solidFill>
                              <a:schemeClr val="accent4">
                                <a:lumMod val="50000"/>
                              </a:schemeClr>
                            </a:solidFill>
                            <a:latin typeface="#9Slide03 SFU Futura_12" panose="020B0604020202020204" charset="0"/>
                          </a:rPr>
                          <m:t>16</m:t>
                        </m:r>
                      </m:e>
                    </m:rad>
                  </m:oMath>
                </a14:m>
                <a:r>
                  <a:rPr lang="en-US" sz="3200" dirty="0">
                    <a:solidFill>
                      <a:schemeClr val="accent4">
                        <a:lumMod val="50000"/>
                      </a:schemeClr>
                    </a:solidFill>
                    <a:latin typeface="#9Slide03 SFU Futura_12" panose="020B0604020202020204" charset="0"/>
                  </a:rPr>
                  <a:t> = 4 </a:t>
                </a:r>
              </a:p>
            </p:txBody>
          </p:sp>
        </mc:Choice>
        <mc:Fallback xmlns="">
          <p:sp>
            <p:nvSpPr>
              <p:cNvPr id="25" name="TextBox 24">
                <a:extLst>
                  <a:ext uri="{FF2B5EF4-FFF2-40B4-BE49-F238E27FC236}">
                    <a16:creationId xmlns:a16="http://schemas.microsoft.com/office/drawing/2014/main" id="{55CD2E22-4AA1-7F3A-7433-2F4BA91F0294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096000" y="2985846"/>
                <a:ext cx="2569204" cy="654025"/>
              </a:xfrm>
              <a:prstGeom prst="rect">
                <a:avLst/>
              </a:prstGeom>
              <a:blipFill>
                <a:blip r:embed="rId6"/>
                <a:stretch>
                  <a:fillRect l="-5938" t="-2804" r="-2850" b="-28972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6" name="TextBox 25">
                <a:extLst>
                  <a:ext uri="{FF2B5EF4-FFF2-40B4-BE49-F238E27FC236}">
                    <a16:creationId xmlns:a16="http://schemas.microsoft.com/office/drawing/2014/main" id="{AB507755-6373-4B10-8B8A-8A42FF04637D}"/>
                  </a:ext>
                </a:extLst>
              </p:cNvPr>
              <p:cNvSpPr txBox="1"/>
              <p:nvPr/>
            </p:nvSpPr>
            <p:spPr>
              <a:xfrm>
                <a:off x="6828900" y="3639871"/>
                <a:ext cx="1707533" cy="65402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14:m>
                  <m:oMath xmlns:m="http://schemas.openxmlformats.org/officeDocument/2006/math">
                    <m:rad>
                      <m:radPr>
                        <m:degHide m:val="on"/>
                        <m:ctrlPr>
                          <a:rPr lang="en-US" sz="3200" i="1" smtClean="0">
                            <a:solidFill>
                              <a:schemeClr val="accent4">
                                <a:lumMod val="50000"/>
                              </a:schemeClr>
                            </a:solidFill>
                            <a:latin typeface="Cambria Math" panose="02040503050406030204" pitchFamily="18" charset="0"/>
                          </a:rPr>
                        </m:ctrlPr>
                      </m:radPr>
                      <m:deg/>
                      <m:e>
                        <m:r>
                          <m:rPr>
                            <m:nor/>
                          </m:rPr>
                          <a:rPr lang="en-US" sz="3200" dirty="0">
                            <a:solidFill>
                              <a:schemeClr val="accent4">
                                <a:lumMod val="50000"/>
                              </a:schemeClr>
                            </a:solidFill>
                            <a:latin typeface="#9Slide03 SFU Futura_12" panose="020B0604020202020204" charset="0"/>
                          </a:rPr>
                          <m:t>7</m:t>
                        </m:r>
                        <m:r>
                          <m:rPr>
                            <m:nor/>
                          </m:rPr>
                          <a:rPr lang="en-US" sz="3200" baseline="30000" dirty="0">
                            <a:solidFill>
                              <a:schemeClr val="accent4">
                                <a:lumMod val="50000"/>
                              </a:schemeClr>
                            </a:solidFill>
                            <a:latin typeface="#9Slide03 SFU Futura_12" panose="020B0604020202020204" charset="0"/>
                          </a:rPr>
                          <m:t>2</m:t>
                        </m:r>
                      </m:e>
                    </m:rad>
                  </m:oMath>
                </a14:m>
                <a:r>
                  <a:rPr lang="en-US" sz="3200" dirty="0">
                    <a:solidFill>
                      <a:schemeClr val="accent4">
                        <a:lumMod val="50000"/>
                      </a:schemeClr>
                    </a:solidFill>
                    <a:latin typeface="#9Slide03 SFU Futura_12" panose="020B0604020202020204" charset="0"/>
                  </a:rPr>
                  <a:t> = 7 </a:t>
                </a:r>
              </a:p>
            </p:txBody>
          </p:sp>
        </mc:Choice>
        <mc:Fallback xmlns="">
          <p:sp>
            <p:nvSpPr>
              <p:cNvPr id="26" name="TextBox 25">
                <a:extLst>
                  <a:ext uri="{FF2B5EF4-FFF2-40B4-BE49-F238E27FC236}">
                    <a16:creationId xmlns:a16="http://schemas.microsoft.com/office/drawing/2014/main" id="{AB507755-6373-4B10-8B8A-8A42FF04637D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828900" y="3639871"/>
                <a:ext cx="1707533" cy="654025"/>
              </a:xfrm>
              <a:prstGeom prst="rect">
                <a:avLst/>
              </a:prstGeom>
              <a:blipFill>
                <a:blip r:embed="rId7"/>
                <a:stretch>
                  <a:fillRect t="-2804" r="-6786" b="-28972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37" name="TextBox 36">
                <a:extLst>
                  <a:ext uri="{FF2B5EF4-FFF2-40B4-BE49-F238E27FC236}">
                    <a16:creationId xmlns:a16="http://schemas.microsoft.com/office/drawing/2014/main" id="{50EA5A16-3CB4-90D3-DD47-56DAE4A11AEA}"/>
                  </a:ext>
                </a:extLst>
              </p:cNvPr>
              <p:cNvSpPr txBox="1"/>
              <p:nvPr/>
            </p:nvSpPr>
            <p:spPr>
              <a:xfrm>
                <a:off x="6828900" y="4293896"/>
                <a:ext cx="1707533" cy="65402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14:m>
                  <m:oMath xmlns:m="http://schemas.openxmlformats.org/officeDocument/2006/math">
                    <m:rad>
                      <m:radPr>
                        <m:degHide m:val="on"/>
                        <m:ctrlPr>
                          <a:rPr lang="en-US" sz="3200" i="1" smtClean="0">
                            <a:solidFill>
                              <a:schemeClr val="accent4">
                                <a:lumMod val="50000"/>
                              </a:schemeClr>
                            </a:solidFill>
                            <a:latin typeface="Cambria Math" panose="02040503050406030204" pitchFamily="18" charset="0"/>
                          </a:rPr>
                        </m:ctrlPr>
                      </m:radPr>
                      <m:deg/>
                      <m:e>
                        <m:r>
                          <m:rPr>
                            <m:nor/>
                          </m:rPr>
                          <a:rPr lang="en-US" sz="3200" b="0" i="0" smtClean="0">
                            <a:solidFill>
                              <a:schemeClr val="accent4">
                                <a:lumMod val="50000"/>
                              </a:schemeClr>
                            </a:solidFill>
                            <a:latin typeface="#9Slide03 SFU Futura_12" panose="020B0604020202020204" charset="0"/>
                          </a:rPr>
                          <m:t>1</m:t>
                        </m:r>
                      </m:e>
                    </m:rad>
                  </m:oMath>
                </a14:m>
                <a:r>
                  <a:rPr lang="en-US" sz="3200" dirty="0">
                    <a:solidFill>
                      <a:schemeClr val="accent4">
                        <a:lumMod val="50000"/>
                      </a:schemeClr>
                    </a:solidFill>
                    <a:latin typeface="#9Slide03 SFU Futura_12" panose="020B0604020202020204" charset="0"/>
                  </a:rPr>
                  <a:t> = 1 </a:t>
                </a:r>
              </a:p>
            </p:txBody>
          </p:sp>
        </mc:Choice>
        <mc:Fallback xmlns="">
          <p:sp>
            <p:nvSpPr>
              <p:cNvPr id="37" name="TextBox 36">
                <a:extLst>
                  <a:ext uri="{FF2B5EF4-FFF2-40B4-BE49-F238E27FC236}">
                    <a16:creationId xmlns:a16="http://schemas.microsoft.com/office/drawing/2014/main" id="{50EA5A16-3CB4-90D3-DD47-56DAE4A11AEA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828900" y="4293896"/>
                <a:ext cx="1707533" cy="654025"/>
              </a:xfrm>
              <a:prstGeom prst="rect">
                <a:avLst/>
              </a:prstGeom>
              <a:blipFill>
                <a:blip r:embed="rId8"/>
                <a:stretch>
                  <a:fillRect t="-2778" b="-27778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38" name="TextBox 37">
            <a:extLst>
              <a:ext uri="{FF2B5EF4-FFF2-40B4-BE49-F238E27FC236}">
                <a16:creationId xmlns:a16="http://schemas.microsoft.com/office/drawing/2014/main" id="{7FE5C4C4-7195-D390-A233-4B18EECFC9F4}"/>
              </a:ext>
            </a:extLst>
          </p:cNvPr>
          <p:cNvSpPr txBox="1"/>
          <p:nvPr/>
        </p:nvSpPr>
        <p:spPr>
          <a:xfrm>
            <a:off x="2487394" y="4947921"/>
            <a:ext cx="8536889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err="1">
                <a:solidFill>
                  <a:schemeClr val="accent4">
                    <a:lumMod val="50000"/>
                  </a:schemeClr>
                </a:solidFill>
                <a:latin typeface="#9Slide03 SFU Futura_12" panose="020B0604020202020204" charset="0"/>
              </a:rPr>
              <a:t>Vì</a:t>
            </a:r>
            <a:r>
              <a:rPr lang="en-US" sz="3200" dirty="0">
                <a:solidFill>
                  <a:schemeClr val="accent4">
                    <a:lumMod val="50000"/>
                  </a:schemeClr>
                </a:solidFill>
                <a:latin typeface="#9Slide03 SFU Futura_12" panose="020B0604020202020204" charset="0"/>
              </a:rPr>
              <a:t> – 36 &lt; 0 </a:t>
            </a:r>
            <a:r>
              <a:rPr lang="en-US" sz="3200" dirty="0" err="1">
                <a:solidFill>
                  <a:schemeClr val="accent4">
                    <a:lumMod val="50000"/>
                  </a:schemeClr>
                </a:solidFill>
                <a:latin typeface="#9Slide03 SFU Futura_12" panose="020B0604020202020204" charset="0"/>
              </a:rPr>
              <a:t>nên</a:t>
            </a:r>
            <a:r>
              <a:rPr lang="en-US" sz="3200" dirty="0">
                <a:solidFill>
                  <a:schemeClr val="accent4">
                    <a:lumMod val="50000"/>
                  </a:schemeClr>
                </a:solidFill>
                <a:latin typeface="#9Slide03 SFU Futura_12" panose="020B0604020202020204" charset="0"/>
              </a:rPr>
              <a:t> </a:t>
            </a:r>
            <a:r>
              <a:rPr lang="en-US" sz="3200" dirty="0" err="1">
                <a:solidFill>
                  <a:schemeClr val="accent4">
                    <a:lumMod val="50000"/>
                  </a:schemeClr>
                </a:solidFill>
                <a:latin typeface="#9Slide03 SFU Futura_12" panose="020B0604020202020204" charset="0"/>
              </a:rPr>
              <a:t>không</a:t>
            </a:r>
            <a:r>
              <a:rPr lang="en-US" sz="3200" dirty="0">
                <a:solidFill>
                  <a:schemeClr val="accent4">
                    <a:lumMod val="50000"/>
                  </a:schemeClr>
                </a:solidFill>
                <a:latin typeface="#9Slide03 SFU Futura_12" panose="020B0604020202020204" charset="0"/>
              </a:rPr>
              <a:t> </a:t>
            </a:r>
            <a:r>
              <a:rPr lang="en-US" sz="3200" dirty="0" err="1">
                <a:solidFill>
                  <a:schemeClr val="accent4">
                    <a:lumMod val="50000"/>
                  </a:schemeClr>
                </a:solidFill>
                <a:latin typeface="#9Slide03 SFU Futura_12" panose="020B0604020202020204" charset="0"/>
              </a:rPr>
              <a:t>có</a:t>
            </a:r>
            <a:r>
              <a:rPr lang="en-US" sz="3200" dirty="0">
                <a:solidFill>
                  <a:schemeClr val="accent4">
                    <a:lumMod val="50000"/>
                  </a:schemeClr>
                </a:solidFill>
                <a:latin typeface="#9Slide03 SFU Futura_12" panose="020B0604020202020204" charset="0"/>
              </a:rPr>
              <a:t> </a:t>
            </a:r>
            <a:r>
              <a:rPr lang="en-US" sz="3200" dirty="0" err="1">
                <a:solidFill>
                  <a:schemeClr val="accent4">
                    <a:lumMod val="50000"/>
                  </a:schemeClr>
                </a:solidFill>
                <a:latin typeface="#9Slide03 SFU Futura_12" panose="020B0604020202020204" charset="0"/>
              </a:rPr>
              <a:t>căn</a:t>
            </a:r>
            <a:r>
              <a:rPr lang="en-US" sz="3200" dirty="0">
                <a:solidFill>
                  <a:schemeClr val="accent4">
                    <a:lumMod val="50000"/>
                  </a:schemeClr>
                </a:solidFill>
                <a:latin typeface="#9Slide03 SFU Futura_12" panose="020B0604020202020204" charset="0"/>
              </a:rPr>
              <a:t> </a:t>
            </a:r>
            <a:r>
              <a:rPr lang="en-US" sz="3200" dirty="0" err="1">
                <a:solidFill>
                  <a:schemeClr val="accent4">
                    <a:lumMod val="50000"/>
                  </a:schemeClr>
                </a:solidFill>
                <a:latin typeface="#9Slide03 SFU Futura_12" panose="020B0604020202020204" charset="0"/>
              </a:rPr>
              <a:t>bậc</a:t>
            </a:r>
            <a:r>
              <a:rPr lang="en-US" sz="3200" dirty="0">
                <a:solidFill>
                  <a:schemeClr val="accent4">
                    <a:lumMod val="50000"/>
                  </a:schemeClr>
                </a:solidFill>
                <a:latin typeface="#9Slide03 SFU Futura_12" panose="020B0604020202020204" charset="0"/>
              </a:rPr>
              <a:t> </a:t>
            </a:r>
            <a:r>
              <a:rPr lang="en-US" sz="3200" dirty="0" err="1">
                <a:solidFill>
                  <a:schemeClr val="accent4">
                    <a:lumMod val="50000"/>
                  </a:schemeClr>
                </a:solidFill>
                <a:latin typeface="#9Slide03 SFU Futura_12" panose="020B0604020202020204" charset="0"/>
              </a:rPr>
              <a:t>hai</a:t>
            </a:r>
            <a:r>
              <a:rPr lang="en-US" sz="3200" dirty="0">
                <a:solidFill>
                  <a:schemeClr val="accent4">
                    <a:lumMod val="50000"/>
                  </a:schemeClr>
                </a:solidFill>
                <a:latin typeface="#9Slide03 SFU Futura_12" panose="020B0604020202020204" charset="0"/>
              </a:rPr>
              <a:t> </a:t>
            </a:r>
            <a:r>
              <a:rPr lang="en-US" sz="3200" dirty="0" err="1">
                <a:solidFill>
                  <a:schemeClr val="accent4">
                    <a:lumMod val="50000"/>
                  </a:schemeClr>
                </a:solidFill>
                <a:latin typeface="#9Slide03 SFU Futura_12" panose="020B0604020202020204" charset="0"/>
              </a:rPr>
              <a:t>số</a:t>
            </a:r>
            <a:r>
              <a:rPr lang="en-US" sz="3200" dirty="0">
                <a:solidFill>
                  <a:schemeClr val="accent4">
                    <a:lumMod val="50000"/>
                  </a:schemeClr>
                </a:solidFill>
                <a:latin typeface="#9Slide03 SFU Futura_12" panose="020B0604020202020204" charset="0"/>
              </a:rPr>
              <a:t> </a:t>
            </a:r>
            <a:r>
              <a:rPr lang="en-US" sz="3200" dirty="0" err="1">
                <a:solidFill>
                  <a:schemeClr val="accent4">
                    <a:lumMod val="50000"/>
                  </a:schemeClr>
                </a:solidFill>
                <a:latin typeface="#9Slide03 SFU Futura_12" panose="020B0604020202020204" charset="0"/>
              </a:rPr>
              <a:t>học</a:t>
            </a:r>
            <a:endParaRPr lang="en-US" sz="3200" dirty="0">
              <a:solidFill>
                <a:schemeClr val="accent4">
                  <a:lumMod val="50000"/>
                </a:schemeClr>
              </a:solidFill>
              <a:latin typeface="#9Slide03 SFU Futura_12" panose="020B060402020202020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552081305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23" dur="2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8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3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8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3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>
                      <p:stCondLst>
                        <p:cond delay="indefinite"/>
                      </p:stCondLst>
                      <p:childTnLst>
                        <p:par>
                          <p:cTn id="45" fill="hold">
                            <p:stCondLst>
                              <p:cond delay="0"/>
                            </p:stCondLst>
                            <p:childTnLst>
                              <p:par>
                                <p:cTn id="4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10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9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3" grpId="0" animBg="1"/>
      <p:bldP spid="5" grpId="0"/>
      <p:bldP spid="7" grpId="0"/>
      <p:bldP spid="24" grpId="0"/>
      <p:bldP spid="25" grpId="0"/>
      <p:bldP spid="26" grpId="0"/>
      <p:bldP spid="37" grpId="0"/>
      <p:bldP spid="38" grpId="0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Picture 8" descr="A blue and orange logo&#10;&#10;Description automatically generated">
            <a:extLst>
              <a:ext uri="{FF2B5EF4-FFF2-40B4-BE49-F238E27FC236}">
                <a16:creationId xmlns:a16="http://schemas.microsoft.com/office/drawing/2014/main" id="{75C6B39C-1521-B135-DAD6-2A0C737D4C91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366768" y="174907"/>
            <a:ext cx="643301" cy="237652"/>
          </a:xfrm>
          <a:prstGeom prst="rect">
            <a:avLst/>
          </a:prstGeom>
        </p:spPr>
      </p:pic>
      <p:sp>
        <p:nvSpPr>
          <p:cNvPr id="19" name="Rectangle: Rounded Corners 18">
            <a:extLst>
              <a:ext uri="{FF2B5EF4-FFF2-40B4-BE49-F238E27FC236}">
                <a16:creationId xmlns:a16="http://schemas.microsoft.com/office/drawing/2014/main" id="{5819347F-3F05-0E3F-7FC2-E19FDAB7EB03}"/>
              </a:ext>
            </a:extLst>
          </p:cNvPr>
          <p:cNvSpPr/>
          <p:nvPr/>
        </p:nvSpPr>
        <p:spPr>
          <a:xfrm>
            <a:off x="-365745" y="225207"/>
            <a:ext cx="5213575" cy="996558"/>
          </a:xfrm>
          <a:prstGeom prst="roundRect">
            <a:avLst>
              <a:gd name="adj" fmla="val 19714"/>
            </a:avLst>
          </a:prstGeom>
          <a:solidFill>
            <a:srgbClr val="FFFFFF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4878A5EC-6775-91B3-F868-B44BB56399A1}"/>
              </a:ext>
            </a:extLst>
          </p:cNvPr>
          <p:cNvSpPr txBox="1"/>
          <p:nvPr/>
        </p:nvSpPr>
        <p:spPr>
          <a:xfrm>
            <a:off x="102509" y="412559"/>
            <a:ext cx="439544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600" dirty="0">
                <a:solidFill>
                  <a:srgbClr val="7030A0"/>
                </a:solidFill>
                <a:latin typeface="#9Slide03 Penumbra" panose="02040603050506020204" pitchFamily="18" charset="0"/>
              </a:rPr>
              <a:t>3</a:t>
            </a:r>
          </a:p>
        </p:txBody>
      </p:sp>
      <p:sp>
        <p:nvSpPr>
          <p:cNvPr id="21" name="Rectangle 20">
            <a:extLst>
              <a:ext uri="{FF2B5EF4-FFF2-40B4-BE49-F238E27FC236}">
                <a16:creationId xmlns:a16="http://schemas.microsoft.com/office/drawing/2014/main" id="{EBF7C768-4CE2-DD77-2946-5162ACC871F5}"/>
              </a:ext>
            </a:extLst>
          </p:cNvPr>
          <p:cNvSpPr/>
          <p:nvPr/>
        </p:nvSpPr>
        <p:spPr>
          <a:xfrm>
            <a:off x="503581" y="358671"/>
            <a:ext cx="109194" cy="728709"/>
          </a:xfrm>
          <a:prstGeom prst="rect">
            <a:avLst/>
          </a:prstGeom>
          <a:solidFill>
            <a:srgbClr val="6868A4"/>
          </a:solidFill>
          <a:ln w="190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rgbClr val="6868A4"/>
              </a:solidFill>
            </a:endParaRP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0145FAB2-6310-03EF-1CFC-289120601F89}"/>
              </a:ext>
            </a:extLst>
          </p:cNvPr>
          <p:cNvSpPr txBox="1"/>
          <p:nvPr/>
        </p:nvSpPr>
        <p:spPr>
          <a:xfrm>
            <a:off x="686114" y="436287"/>
            <a:ext cx="4161717" cy="584775"/>
          </a:xfrm>
          <a:prstGeom prst="rect">
            <a:avLst/>
          </a:prstGeom>
          <a:solidFill>
            <a:srgbClr val="FFFFFF"/>
          </a:solidFill>
        </p:spPr>
        <p:txBody>
          <a:bodyPr wrap="none" rtlCol="0">
            <a:spAutoFit/>
          </a:bodyPr>
          <a:lstStyle/>
          <a:p>
            <a:r>
              <a:rPr lang="en-US" sz="3200" dirty="0">
                <a:solidFill>
                  <a:srgbClr val="6868A4"/>
                </a:solidFill>
                <a:latin typeface="#9Slide03 Penumbra" panose="02040603050506020204" pitchFamily="18" charset="0"/>
              </a:rPr>
              <a:t>CĂN BẬC 2 SỐ HỌC</a:t>
            </a:r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id="{FA590A20-5847-8521-8626-0E13587E5834}"/>
              </a:ext>
            </a:extLst>
          </p:cNvPr>
          <p:cNvSpPr/>
          <p:nvPr/>
        </p:nvSpPr>
        <p:spPr>
          <a:xfrm>
            <a:off x="647890" y="1681305"/>
            <a:ext cx="591335" cy="663300"/>
          </a:xfrm>
          <a:prstGeom prst="rect">
            <a:avLst/>
          </a:prstGeom>
          <a:solidFill>
            <a:schemeClr val="tx1">
              <a:lumMod val="90000"/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249A5BDF-549D-453A-0BD8-C03BBA399F25}"/>
              </a:ext>
            </a:extLst>
          </p:cNvPr>
          <p:cNvSpPr/>
          <p:nvPr/>
        </p:nvSpPr>
        <p:spPr>
          <a:xfrm>
            <a:off x="551149" y="1681305"/>
            <a:ext cx="45719" cy="663300"/>
          </a:xfrm>
          <a:prstGeom prst="rect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1594F92F-8A05-C747-86FA-26EA093DACD7}"/>
              </a:ext>
            </a:extLst>
          </p:cNvPr>
          <p:cNvSpPr txBox="1"/>
          <p:nvPr/>
        </p:nvSpPr>
        <p:spPr>
          <a:xfrm>
            <a:off x="686114" y="1629717"/>
            <a:ext cx="561372" cy="6504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2800" dirty="0">
                <a:solidFill>
                  <a:schemeClr val="accent6">
                    <a:lumMod val="50000"/>
                  </a:schemeClr>
                </a:solidFill>
                <a:latin typeface="#9Slide03 Penumbra" panose="02040603050506020204" pitchFamily="18" charset="0"/>
              </a:rPr>
              <a:t>?2</a:t>
            </a:r>
          </a:p>
        </p:txBody>
      </p:sp>
      <p:pic>
        <p:nvPicPr>
          <p:cNvPr id="18" name="Graphic 17">
            <a:extLst>
              <a:ext uri="{FF2B5EF4-FFF2-40B4-BE49-F238E27FC236}">
                <a16:creationId xmlns:a16="http://schemas.microsoft.com/office/drawing/2014/main" id="{AAD98110-8421-3DA4-3BD5-288B29DD214A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3996965" y="2344605"/>
            <a:ext cx="368844" cy="610616"/>
          </a:xfrm>
          <a:prstGeom prst="rect">
            <a:avLst/>
          </a:prstGeom>
        </p:spPr>
      </p:pic>
      <p:sp>
        <p:nvSpPr>
          <p:cNvPr id="8" name="TextBox 7">
            <a:extLst>
              <a:ext uri="{FF2B5EF4-FFF2-40B4-BE49-F238E27FC236}">
                <a16:creationId xmlns:a16="http://schemas.microsoft.com/office/drawing/2014/main" id="{C6AF7E5F-36A2-A098-D9E5-BBB8B79CA0F2}"/>
              </a:ext>
            </a:extLst>
          </p:cNvPr>
          <p:cNvSpPr txBox="1"/>
          <p:nvPr/>
        </p:nvSpPr>
        <p:spPr>
          <a:xfrm>
            <a:off x="1285710" y="1541360"/>
            <a:ext cx="10592063" cy="147771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3200" dirty="0" err="1">
                <a:solidFill>
                  <a:srgbClr val="000000"/>
                </a:solidFill>
                <a:latin typeface="#9Slide03 SFU Futura_12" panose="020B0604020202020204" charset="0"/>
              </a:rPr>
              <a:t>Tính</a:t>
            </a:r>
            <a:r>
              <a:rPr lang="en-US" sz="3200" dirty="0">
                <a:solidFill>
                  <a:srgbClr val="000000"/>
                </a:solidFill>
                <a:latin typeface="#9Slide03 SFU Futura_12" panose="020B0604020202020204" charset="0"/>
              </a:rPr>
              <a:t> </a:t>
            </a:r>
            <a:r>
              <a:rPr lang="en-US" sz="3200" dirty="0" err="1">
                <a:solidFill>
                  <a:srgbClr val="000000"/>
                </a:solidFill>
                <a:latin typeface="#9Slide03 SFU Futura_12" panose="020B0604020202020204" charset="0"/>
              </a:rPr>
              <a:t>độ</a:t>
            </a:r>
            <a:r>
              <a:rPr lang="en-US" sz="3200" dirty="0">
                <a:solidFill>
                  <a:srgbClr val="000000"/>
                </a:solidFill>
                <a:latin typeface="#9Slide03 SFU Futura_12" panose="020B0604020202020204" charset="0"/>
              </a:rPr>
              <a:t> </a:t>
            </a:r>
            <a:r>
              <a:rPr lang="en-US" sz="3200" dirty="0" err="1">
                <a:solidFill>
                  <a:srgbClr val="000000"/>
                </a:solidFill>
                <a:latin typeface="#9Slide03 SFU Futura_12" panose="020B0604020202020204" charset="0"/>
              </a:rPr>
              <a:t>dài</a:t>
            </a:r>
            <a:r>
              <a:rPr lang="en-US" sz="3200" dirty="0">
                <a:solidFill>
                  <a:srgbClr val="000000"/>
                </a:solidFill>
                <a:latin typeface="#9Slide03 SFU Futura_12" panose="020B0604020202020204" charset="0"/>
              </a:rPr>
              <a:t> </a:t>
            </a:r>
            <a:r>
              <a:rPr lang="en-US" sz="3200" dirty="0" err="1">
                <a:solidFill>
                  <a:srgbClr val="000000"/>
                </a:solidFill>
                <a:latin typeface="#9Slide03 SFU Futura_12" panose="020B0604020202020204" charset="0"/>
              </a:rPr>
              <a:t>cạnh</a:t>
            </a:r>
            <a:r>
              <a:rPr lang="en-US" sz="3200" dirty="0">
                <a:solidFill>
                  <a:srgbClr val="000000"/>
                </a:solidFill>
                <a:latin typeface="#9Slide03 SFU Futura_12" panose="020B0604020202020204" charset="0"/>
              </a:rPr>
              <a:t> </a:t>
            </a:r>
            <a:r>
              <a:rPr lang="en-US" sz="3200" dirty="0" err="1">
                <a:solidFill>
                  <a:srgbClr val="000000"/>
                </a:solidFill>
                <a:latin typeface="#9Slide03 SFU Futura_12" panose="020B0604020202020204" charset="0"/>
              </a:rPr>
              <a:t>của</a:t>
            </a:r>
            <a:r>
              <a:rPr lang="en-US" sz="3200" dirty="0">
                <a:solidFill>
                  <a:srgbClr val="000000"/>
                </a:solidFill>
                <a:latin typeface="#9Slide03 SFU Futura_12" panose="020B0604020202020204" charset="0"/>
              </a:rPr>
              <a:t> </a:t>
            </a:r>
            <a:r>
              <a:rPr lang="en-US" sz="3200" dirty="0" err="1">
                <a:solidFill>
                  <a:srgbClr val="000000"/>
                </a:solidFill>
                <a:latin typeface="#9Slide03 SFU Futura_12" panose="020B0604020202020204" charset="0"/>
              </a:rPr>
              <a:t>một</a:t>
            </a:r>
            <a:r>
              <a:rPr lang="en-US" sz="3200" dirty="0">
                <a:solidFill>
                  <a:srgbClr val="000000"/>
                </a:solidFill>
                <a:latin typeface="#9Slide03 SFU Futura_12" panose="020B0604020202020204" charset="0"/>
              </a:rPr>
              <a:t> </a:t>
            </a:r>
            <a:r>
              <a:rPr lang="en-US" sz="3200" dirty="0" err="1">
                <a:solidFill>
                  <a:srgbClr val="000000"/>
                </a:solidFill>
                <a:latin typeface="#9Slide03 SFU Futura_12" panose="020B0604020202020204" charset="0"/>
              </a:rPr>
              <a:t>mảnh</a:t>
            </a:r>
            <a:r>
              <a:rPr lang="en-US" sz="3200" dirty="0">
                <a:solidFill>
                  <a:srgbClr val="000000"/>
                </a:solidFill>
                <a:latin typeface="#9Slide03 SFU Futura_12" panose="020B0604020202020204" charset="0"/>
              </a:rPr>
              <a:t> </a:t>
            </a:r>
            <a:r>
              <a:rPr lang="en-US" sz="3200" dirty="0" err="1">
                <a:solidFill>
                  <a:srgbClr val="000000"/>
                </a:solidFill>
                <a:latin typeface="#9Slide03 SFU Futura_12" panose="020B0604020202020204" charset="0"/>
              </a:rPr>
              <a:t>đất</a:t>
            </a:r>
            <a:r>
              <a:rPr lang="en-US" sz="3200" dirty="0">
                <a:solidFill>
                  <a:srgbClr val="000000"/>
                </a:solidFill>
                <a:latin typeface="#9Slide03 SFU Futura_12" panose="020B0604020202020204" charset="0"/>
              </a:rPr>
              <a:t> </a:t>
            </a:r>
            <a:r>
              <a:rPr lang="en-US" sz="3200" dirty="0" err="1">
                <a:solidFill>
                  <a:srgbClr val="000000"/>
                </a:solidFill>
                <a:latin typeface="#9Slide03 SFU Futura_12" panose="020B0604020202020204" charset="0"/>
              </a:rPr>
              <a:t>hình</a:t>
            </a:r>
            <a:r>
              <a:rPr lang="en-US" sz="3200" dirty="0">
                <a:solidFill>
                  <a:srgbClr val="000000"/>
                </a:solidFill>
                <a:latin typeface="#9Slide03 SFU Futura_12" panose="020B0604020202020204" charset="0"/>
              </a:rPr>
              <a:t> </a:t>
            </a:r>
            <a:r>
              <a:rPr lang="en-US" sz="3200" dirty="0" err="1">
                <a:solidFill>
                  <a:srgbClr val="000000"/>
                </a:solidFill>
                <a:latin typeface="#9Slide03 SFU Futura_12" panose="020B0604020202020204" charset="0"/>
              </a:rPr>
              <a:t>vuông</a:t>
            </a:r>
            <a:r>
              <a:rPr lang="en-US" sz="3200" dirty="0">
                <a:solidFill>
                  <a:srgbClr val="000000"/>
                </a:solidFill>
                <a:latin typeface="#9Slide03 SFU Futura_12" panose="020B0604020202020204" charset="0"/>
              </a:rPr>
              <a:t> </a:t>
            </a:r>
            <a:r>
              <a:rPr lang="en-US" sz="3200" dirty="0" err="1">
                <a:solidFill>
                  <a:srgbClr val="000000"/>
                </a:solidFill>
                <a:latin typeface="#9Slide03 SFU Futura_12" panose="020B0604020202020204" charset="0"/>
              </a:rPr>
              <a:t>có</a:t>
            </a:r>
            <a:r>
              <a:rPr lang="en-US" sz="3200" dirty="0">
                <a:solidFill>
                  <a:srgbClr val="000000"/>
                </a:solidFill>
                <a:latin typeface="#9Slide03 SFU Futura_12" panose="020B0604020202020204" charset="0"/>
              </a:rPr>
              <a:t> </a:t>
            </a:r>
            <a:r>
              <a:rPr lang="en-US" sz="3200" dirty="0" err="1">
                <a:solidFill>
                  <a:srgbClr val="000000"/>
                </a:solidFill>
                <a:latin typeface="#9Slide03 SFU Futura_12" panose="020B0604020202020204" charset="0"/>
              </a:rPr>
              <a:t>diện</a:t>
            </a:r>
            <a:r>
              <a:rPr lang="en-US" sz="3200" dirty="0">
                <a:solidFill>
                  <a:srgbClr val="000000"/>
                </a:solidFill>
                <a:latin typeface="#9Slide03 SFU Futura_12" panose="020B0604020202020204" charset="0"/>
              </a:rPr>
              <a:t> </a:t>
            </a:r>
            <a:r>
              <a:rPr lang="en-US" sz="3200" dirty="0" err="1">
                <a:solidFill>
                  <a:srgbClr val="000000"/>
                </a:solidFill>
                <a:latin typeface="#9Slide03 SFU Futura_12" panose="020B0604020202020204" charset="0"/>
              </a:rPr>
              <a:t>tích</a:t>
            </a:r>
            <a:r>
              <a:rPr lang="en-US" sz="3200" dirty="0">
                <a:solidFill>
                  <a:srgbClr val="000000"/>
                </a:solidFill>
                <a:latin typeface="#9Slide03 SFU Futura_12" panose="020B0604020202020204" charset="0"/>
              </a:rPr>
              <a:t> </a:t>
            </a:r>
            <a:r>
              <a:rPr lang="en-US" sz="3200" dirty="0" err="1">
                <a:solidFill>
                  <a:srgbClr val="000000"/>
                </a:solidFill>
                <a:latin typeface="#9Slide03 SFU Futura_12" panose="020B0604020202020204" charset="0"/>
              </a:rPr>
              <a:t>bằng</a:t>
            </a:r>
            <a:r>
              <a:rPr lang="en-US" sz="3200" dirty="0">
                <a:solidFill>
                  <a:srgbClr val="000000"/>
                </a:solidFill>
                <a:latin typeface="#9Slide03 SFU Futura_12" panose="020B0604020202020204" charset="0"/>
              </a:rPr>
              <a:t> 169 m</a:t>
            </a:r>
            <a:r>
              <a:rPr lang="en-US" sz="3200" baseline="30000" dirty="0">
                <a:solidFill>
                  <a:srgbClr val="000000"/>
                </a:solidFill>
                <a:latin typeface="#9Slide03 SFU Futura_12" panose="020B0604020202020204" charset="0"/>
              </a:rPr>
              <a:t>2</a:t>
            </a:r>
            <a:r>
              <a:rPr lang="en-US" sz="3200" dirty="0">
                <a:solidFill>
                  <a:srgbClr val="000000"/>
                </a:solidFill>
                <a:latin typeface="#9Slide03 SFU Futura_12" panose="020B0604020202020204" charset="0"/>
              </a:rPr>
              <a:t>.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E60FB036-A5F7-28E0-3C5D-2161F5310F2B}"/>
              </a:ext>
            </a:extLst>
          </p:cNvPr>
          <p:cNvSpPr/>
          <p:nvPr/>
        </p:nvSpPr>
        <p:spPr>
          <a:xfrm>
            <a:off x="1421767" y="3539370"/>
            <a:ext cx="2011680" cy="2011680"/>
          </a:xfrm>
          <a:prstGeom prst="rect">
            <a:avLst/>
          </a:prstGeom>
          <a:solidFill>
            <a:schemeClr val="accent5">
              <a:lumMod val="75000"/>
            </a:schemeClr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EFC23778-0AFB-F7CB-018F-3F04EA902A36}"/>
              </a:ext>
            </a:extLst>
          </p:cNvPr>
          <p:cNvSpPr txBox="1"/>
          <p:nvPr/>
        </p:nvSpPr>
        <p:spPr>
          <a:xfrm>
            <a:off x="1800724" y="4314377"/>
            <a:ext cx="125376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>
                <a:solidFill>
                  <a:srgbClr val="F7F3EA"/>
                </a:solidFill>
                <a:latin typeface="#9Slide03 SFU Futura_12" panose="020B0604020202020204" charset="0"/>
              </a:rPr>
              <a:t>169 m</a:t>
            </a:r>
            <a:r>
              <a:rPr lang="en-US" sz="2400" baseline="30000" dirty="0">
                <a:solidFill>
                  <a:srgbClr val="F7F3EA"/>
                </a:solidFill>
                <a:latin typeface="#9Slide03 SFU Futura_12" panose="020B0604020202020204" charset="0"/>
              </a:rPr>
              <a:t>2</a:t>
            </a:r>
            <a:endParaRPr lang="en-US" sz="2400" dirty="0">
              <a:solidFill>
                <a:srgbClr val="F7F3EA"/>
              </a:solidFill>
              <a:latin typeface="#9Slide03 SFU Futura_12" panose="020B0604020202020204" charset="0"/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F541710B-E45E-D51E-6B00-3D1BE52ADC76}"/>
              </a:ext>
            </a:extLst>
          </p:cNvPr>
          <p:cNvSpPr txBox="1"/>
          <p:nvPr/>
        </p:nvSpPr>
        <p:spPr>
          <a:xfrm>
            <a:off x="4514620" y="3435707"/>
            <a:ext cx="717379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err="1">
                <a:solidFill>
                  <a:schemeClr val="accent4">
                    <a:lumMod val="50000"/>
                  </a:schemeClr>
                </a:solidFill>
                <a:latin typeface="#9Slide03 SFU Futura_12" panose="020B0604020202020204" charset="0"/>
              </a:rPr>
              <a:t>Gọi</a:t>
            </a:r>
            <a:r>
              <a:rPr lang="en-US" sz="2800" dirty="0">
                <a:solidFill>
                  <a:schemeClr val="accent4">
                    <a:lumMod val="50000"/>
                  </a:schemeClr>
                </a:solidFill>
                <a:latin typeface="#9Slide03 SFU Futura_12" panose="020B0604020202020204" charset="0"/>
              </a:rPr>
              <a:t> </a:t>
            </a:r>
            <a:r>
              <a:rPr lang="en-US" sz="2800" dirty="0" err="1">
                <a:solidFill>
                  <a:schemeClr val="accent4">
                    <a:lumMod val="50000"/>
                  </a:schemeClr>
                </a:solidFill>
                <a:latin typeface="#9Slide03 SFU Futura_12" panose="020B0604020202020204" charset="0"/>
              </a:rPr>
              <a:t>độ</a:t>
            </a:r>
            <a:r>
              <a:rPr lang="en-US" sz="2800" dirty="0">
                <a:solidFill>
                  <a:schemeClr val="accent4">
                    <a:lumMod val="50000"/>
                  </a:schemeClr>
                </a:solidFill>
                <a:latin typeface="#9Slide03 SFU Futura_12" panose="020B0604020202020204" charset="0"/>
              </a:rPr>
              <a:t> </a:t>
            </a:r>
            <a:r>
              <a:rPr lang="en-US" sz="2800" dirty="0" err="1">
                <a:solidFill>
                  <a:schemeClr val="accent4">
                    <a:lumMod val="50000"/>
                  </a:schemeClr>
                </a:solidFill>
                <a:latin typeface="#9Slide03 SFU Futura_12" panose="020B0604020202020204" charset="0"/>
              </a:rPr>
              <a:t>dài</a:t>
            </a:r>
            <a:r>
              <a:rPr lang="en-US" sz="2800" dirty="0">
                <a:solidFill>
                  <a:schemeClr val="accent4">
                    <a:lumMod val="50000"/>
                  </a:schemeClr>
                </a:solidFill>
                <a:latin typeface="#9Slide03 SFU Futura_12" panose="020B0604020202020204" charset="0"/>
              </a:rPr>
              <a:t> </a:t>
            </a:r>
            <a:r>
              <a:rPr lang="en-US" sz="2800" dirty="0" err="1">
                <a:solidFill>
                  <a:schemeClr val="accent4">
                    <a:lumMod val="50000"/>
                  </a:schemeClr>
                </a:solidFill>
                <a:latin typeface="#9Slide03 SFU Futura_12" panose="020B0604020202020204" charset="0"/>
              </a:rPr>
              <a:t>cạnh</a:t>
            </a:r>
            <a:r>
              <a:rPr lang="en-US" sz="2800" dirty="0">
                <a:solidFill>
                  <a:schemeClr val="accent4">
                    <a:lumMod val="50000"/>
                  </a:schemeClr>
                </a:solidFill>
                <a:latin typeface="#9Slide03 SFU Futura_12" panose="020B0604020202020204" charset="0"/>
              </a:rPr>
              <a:t> </a:t>
            </a:r>
            <a:r>
              <a:rPr lang="en-US" sz="2800" dirty="0" err="1">
                <a:solidFill>
                  <a:schemeClr val="accent4">
                    <a:lumMod val="50000"/>
                  </a:schemeClr>
                </a:solidFill>
                <a:latin typeface="#9Slide03 SFU Futura_12" panose="020B0604020202020204" charset="0"/>
              </a:rPr>
              <a:t>của</a:t>
            </a:r>
            <a:r>
              <a:rPr lang="en-US" sz="2800" dirty="0">
                <a:solidFill>
                  <a:schemeClr val="accent4">
                    <a:lumMod val="50000"/>
                  </a:schemeClr>
                </a:solidFill>
                <a:latin typeface="#9Slide03 SFU Futura_12" panose="020B0604020202020204" charset="0"/>
              </a:rPr>
              <a:t> </a:t>
            </a:r>
            <a:r>
              <a:rPr lang="en-US" sz="2800" dirty="0" err="1">
                <a:solidFill>
                  <a:schemeClr val="accent4">
                    <a:lumMod val="50000"/>
                  </a:schemeClr>
                </a:solidFill>
                <a:latin typeface="#9Slide03 SFU Futura_12" panose="020B0604020202020204" charset="0"/>
              </a:rPr>
              <a:t>mảnh</a:t>
            </a:r>
            <a:r>
              <a:rPr lang="en-US" sz="2800" dirty="0">
                <a:solidFill>
                  <a:schemeClr val="accent4">
                    <a:lumMod val="50000"/>
                  </a:schemeClr>
                </a:solidFill>
                <a:latin typeface="#9Slide03 SFU Futura_12" panose="020B0604020202020204" charset="0"/>
              </a:rPr>
              <a:t> </a:t>
            </a:r>
            <a:r>
              <a:rPr lang="en-US" sz="2800" dirty="0" err="1">
                <a:solidFill>
                  <a:schemeClr val="accent4">
                    <a:lumMod val="50000"/>
                  </a:schemeClr>
                </a:solidFill>
                <a:latin typeface="#9Slide03 SFU Futura_12" panose="020B0604020202020204" charset="0"/>
              </a:rPr>
              <a:t>đất</a:t>
            </a:r>
            <a:r>
              <a:rPr lang="en-US" sz="2800" dirty="0">
                <a:solidFill>
                  <a:schemeClr val="accent4">
                    <a:lumMod val="50000"/>
                  </a:schemeClr>
                </a:solidFill>
                <a:latin typeface="#9Slide03 SFU Futura_12" panose="020B0604020202020204" charset="0"/>
              </a:rPr>
              <a:t> </a:t>
            </a:r>
            <a:r>
              <a:rPr lang="en-US" sz="2800" dirty="0" err="1">
                <a:solidFill>
                  <a:schemeClr val="accent4">
                    <a:lumMod val="50000"/>
                  </a:schemeClr>
                </a:solidFill>
                <a:latin typeface="#9Slide03 SFU Futura_12" panose="020B0604020202020204" charset="0"/>
              </a:rPr>
              <a:t>là</a:t>
            </a:r>
            <a:r>
              <a:rPr lang="en-US" sz="2800" dirty="0">
                <a:solidFill>
                  <a:schemeClr val="accent4">
                    <a:lumMod val="50000"/>
                  </a:schemeClr>
                </a:solidFill>
                <a:latin typeface="#9Slide03 SFU Futura_12" panose="020B0604020202020204" charset="0"/>
              </a:rPr>
              <a:t> x (m) (x &gt; 0)</a:t>
            </a: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0DB5F193-8551-2A6C-7AA2-7AE53F6F3C2E}"/>
              </a:ext>
            </a:extLst>
          </p:cNvPr>
          <p:cNvSpPr txBox="1"/>
          <p:nvPr/>
        </p:nvSpPr>
        <p:spPr>
          <a:xfrm>
            <a:off x="2243994" y="5551049"/>
            <a:ext cx="421378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2800" dirty="0">
                <a:solidFill>
                  <a:schemeClr val="accent4">
                    <a:lumMod val="50000"/>
                  </a:schemeClr>
                </a:solidFill>
                <a:latin typeface="#9Slide03 SFU Futura_12" panose="020B0604020202020204" charset="0"/>
              </a:rPr>
              <a:t>x</a:t>
            </a:r>
            <a:endParaRPr lang="en-US" sz="2800" dirty="0"/>
          </a:p>
        </p:txBody>
      </p:sp>
      <p:cxnSp>
        <p:nvCxnSpPr>
          <p:cNvPr id="16" name="Straight Arrow Connector 15">
            <a:extLst>
              <a:ext uri="{FF2B5EF4-FFF2-40B4-BE49-F238E27FC236}">
                <a16:creationId xmlns:a16="http://schemas.microsoft.com/office/drawing/2014/main" id="{A6BDA146-1884-3347-4A2E-AABD2A8B6E3D}"/>
              </a:ext>
            </a:extLst>
          </p:cNvPr>
          <p:cNvCxnSpPr>
            <a:cxnSpLocks/>
          </p:cNvCxnSpPr>
          <p:nvPr/>
        </p:nvCxnSpPr>
        <p:spPr>
          <a:xfrm>
            <a:off x="1421767" y="5694770"/>
            <a:ext cx="2011680" cy="0"/>
          </a:xfrm>
          <a:prstGeom prst="straightConnector1">
            <a:avLst/>
          </a:prstGeom>
          <a:ln w="19050">
            <a:solidFill>
              <a:schemeClr val="accent4">
                <a:lumMod val="50000"/>
              </a:schemeClr>
            </a:solidFill>
            <a:headEnd type="stealth" w="lg" len="lg"/>
            <a:tailEnd type="stealth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" name="TextBox 22">
            <a:extLst>
              <a:ext uri="{FF2B5EF4-FFF2-40B4-BE49-F238E27FC236}">
                <a16:creationId xmlns:a16="http://schemas.microsoft.com/office/drawing/2014/main" id="{05CA74B4-8F52-7250-A41E-8780C82BD6F2}"/>
              </a:ext>
            </a:extLst>
          </p:cNvPr>
          <p:cNvSpPr txBox="1"/>
          <p:nvPr/>
        </p:nvSpPr>
        <p:spPr>
          <a:xfrm>
            <a:off x="6457360" y="4153952"/>
            <a:ext cx="263007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>
                <a:solidFill>
                  <a:schemeClr val="accent4">
                    <a:lumMod val="50000"/>
                  </a:schemeClr>
                </a:solidFill>
                <a:latin typeface="#9Slide03 SFU Futura_12" panose="020B0604020202020204" charset="0"/>
              </a:rPr>
              <a:t>Khi </a:t>
            </a:r>
            <a:r>
              <a:rPr lang="en-US" sz="2800" dirty="0" err="1">
                <a:solidFill>
                  <a:schemeClr val="accent4">
                    <a:lumMod val="50000"/>
                  </a:schemeClr>
                </a:solidFill>
                <a:latin typeface="#9Slide03 SFU Futura_12" panose="020B0604020202020204" charset="0"/>
              </a:rPr>
              <a:t>đó</a:t>
            </a:r>
            <a:r>
              <a:rPr lang="en-US" sz="2800" dirty="0">
                <a:solidFill>
                  <a:schemeClr val="accent4">
                    <a:lumMod val="50000"/>
                  </a:schemeClr>
                </a:solidFill>
                <a:latin typeface="#9Slide03 SFU Futura_12" panose="020B0604020202020204" charset="0"/>
              </a:rPr>
              <a:t> x</a:t>
            </a:r>
            <a:r>
              <a:rPr lang="en-US" sz="2800" baseline="30000" dirty="0">
                <a:solidFill>
                  <a:schemeClr val="accent4">
                    <a:lumMod val="50000"/>
                  </a:schemeClr>
                </a:solidFill>
                <a:latin typeface="#9Slide03 SFU Futura_12" panose="020B0604020202020204" charset="0"/>
              </a:rPr>
              <a:t>2 </a:t>
            </a:r>
            <a:r>
              <a:rPr lang="en-US" sz="2800" dirty="0">
                <a:solidFill>
                  <a:schemeClr val="accent4">
                    <a:lumMod val="50000"/>
                  </a:schemeClr>
                </a:solidFill>
                <a:latin typeface="#9Slide03 SFU Futura_12" panose="020B0604020202020204" charset="0"/>
              </a:rPr>
              <a:t>= 169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27" name="TextBox 26">
                <a:extLst>
                  <a:ext uri="{FF2B5EF4-FFF2-40B4-BE49-F238E27FC236}">
                    <a16:creationId xmlns:a16="http://schemas.microsoft.com/office/drawing/2014/main" id="{5286E288-62EA-B838-EEB6-C26DC4BC8ED8}"/>
                  </a:ext>
                </a:extLst>
              </p:cNvPr>
              <p:cNvSpPr txBox="1"/>
              <p:nvPr/>
            </p:nvSpPr>
            <p:spPr>
              <a:xfrm>
                <a:off x="7443516" y="4687364"/>
                <a:ext cx="2011680" cy="5794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2800" dirty="0">
                    <a:solidFill>
                      <a:schemeClr val="accent4">
                        <a:lumMod val="50000"/>
                      </a:schemeClr>
                    </a:solidFill>
                    <a:latin typeface="#9Slide03 SFU Futura_12" panose="020B0604020202020204" charset="0"/>
                  </a:rPr>
                  <a:t> x</a:t>
                </a:r>
                <a:r>
                  <a:rPr lang="en-US" sz="2800" baseline="30000" dirty="0">
                    <a:solidFill>
                      <a:schemeClr val="accent4">
                        <a:lumMod val="50000"/>
                      </a:schemeClr>
                    </a:solidFill>
                    <a:latin typeface="#9Slide03 SFU Futura_12" panose="020B0604020202020204" charset="0"/>
                  </a:rPr>
                  <a:t>   </a:t>
                </a:r>
                <a:r>
                  <a:rPr lang="en-US" sz="2800" dirty="0">
                    <a:solidFill>
                      <a:schemeClr val="accent4">
                        <a:lumMod val="50000"/>
                      </a:schemeClr>
                    </a:solidFill>
                    <a:latin typeface="#9Slide03 SFU Futura_12" panose="020B0604020202020204" charset="0"/>
                  </a:rPr>
                  <a:t>= </a:t>
                </a:r>
                <a14:m>
                  <m:oMath xmlns:m="http://schemas.openxmlformats.org/officeDocument/2006/math">
                    <m:rad>
                      <m:radPr>
                        <m:degHide m:val="on"/>
                        <m:ctrlPr>
                          <a:rPr lang="en-US" sz="2800" i="1" smtClean="0">
                            <a:solidFill>
                              <a:schemeClr val="accent4">
                                <a:lumMod val="50000"/>
                              </a:schemeClr>
                            </a:solidFill>
                            <a:latin typeface="Cambria Math" panose="02040503050406030204" pitchFamily="18" charset="0"/>
                          </a:rPr>
                        </m:ctrlPr>
                      </m:radPr>
                      <m:deg/>
                      <m:e>
                        <m:r>
                          <m:rPr>
                            <m:nor/>
                          </m:rPr>
                          <a:rPr lang="en-US" sz="2800" dirty="0">
                            <a:solidFill>
                              <a:schemeClr val="accent4">
                                <a:lumMod val="50000"/>
                              </a:schemeClr>
                            </a:solidFill>
                            <a:latin typeface="#9Slide03 SFU Futura_12" panose="020B0604020202020204" charset="0"/>
                          </a:rPr>
                          <m:t>169</m:t>
                        </m:r>
                      </m:e>
                    </m:rad>
                  </m:oMath>
                </a14:m>
                <a:endParaRPr lang="en-US" sz="2800" dirty="0">
                  <a:solidFill>
                    <a:schemeClr val="accent4">
                      <a:lumMod val="50000"/>
                    </a:schemeClr>
                  </a:solidFill>
                  <a:latin typeface="#9Slide03 SFU Futura_12" panose="020B0604020202020204" charset="0"/>
                </a:endParaRPr>
              </a:p>
            </p:txBody>
          </p:sp>
        </mc:Choice>
        <mc:Fallback xmlns="">
          <p:sp>
            <p:nvSpPr>
              <p:cNvPr id="27" name="TextBox 26">
                <a:extLst>
                  <a:ext uri="{FF2B5EF4-FFF2-40B4-BE49-F238E27FC236}">
                    <a16:creationId xmlns:a16="http://schemas.microsoft.com/office/drawing/2014/main" id="{5286E288-62EA-B838-EEB6-C26DC4BC8ED8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443516" y="4687364"/>
                <a:ext cx="2011680" cy="579454"/>
              </a:xfrm>
              <a:prstGeom prst="rect">
                <a:avLst/>
              </a:prstGeom>
              <a:blipFill>
                <a:blip r:embed="rId6"/>
                <a:stretch>
                  <a:fillRect l="-909" t="-2105" b="-28421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8" name="TextBox 27">
            <a:extLst>
              <a:ext uri="{FF2B5EF4-FFF2-40B4-BE49-F238E27FC236}">
                <a16:creationId xmlns:a16="http://schemas.microsoft.com/office/drawing/2014/main" id="{15CB937A-AEC0-D8D6-6D21-88C2FC021F78}"/>
              </a:ext>
            </a:extLst>
          </p:cNvPr>
          <p:cNvSpPr txBox="1"/>
          <p:nvPr/>
        </p:nvSpPr>
        <p:spPr>
          <a:xfrm>
            <a:off x="7443516" y="5316640"/>
            <a:ext cx="1408253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>
                <a:solidFill>
                  <a:schemeClr val="accent4">
                    <a:lumMod val="50000"/>
                  </a:schemeClr>
                </a:solidFill>
                <a:latin typeface="#9Slide03 SFU Futura_12" panose="020B0604020202020204" charset="0"/>
              </a:rPr>
              <a:t> x</a:t>
            </a:r>
            <a:r>
              <a:rPr lang="en-US" sz="2800" baseline="30000" dirty="0">
                <a:solidFill>
                  <a:schemeClr val="accent4">
                    <a:lumMod val="50000"/>
                  </a:schemeClr>
                </a:solidFill>
                <a:latin typeface="#9Slide03 SFU Futura_12" panose="020B0604020202020204" charset="0"/>
              </a:rPr>
              <a:t>   </a:t>
            </a:r>
            <a:r>
              <a:rPr lang="en-US" sz="2800" dirty="0">
                <a:solidFill>
                  <a:schemeClr val="accent4">
                    <a:lumMod val="50000"/>
                  </a:schemeClr>
                </a:solidFill>
                <a:latin typeface="#9Slide03 SFU Futura_12" panose="020B0604020202020204" charset="0"/>
              </a:rPr>
              <a:t>= 13</a:t>
            </a:r>
          </a:p>
        </p:txBody>
      </p:sp>
    </p:spTree>
    <p:extLst>
      <p:ext uri="{BB962C8B-B14F-4D97-AF65-F5344CB8AC3E}">
        <p14:creationId xmlns:p14="http://schemas.microsoft.com/office/powerpoint/2010/main" val="332884669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9" dur="2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6" presetClass="entr" presetSubtype="2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Horizontal)">
                                      <p:cBhvr>
                                        <p:cTn id="14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6" presetClass="entr" presetSubtype="37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9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1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4" dur="500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9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/>
      <p:bldP spid="14" grpId="0"/>
      <p:bldP spid="23" grpId="0"/>
      <p:bldP spid="28" grpId="0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Picture 8" descr="A blue and orange logo&#10;&#10;Description automatically generated">
            <a:extLst>
              <a:ext uri="{FF2B5EF4-FFF2-40B4-BE49-F238E27FC236}">
                <a16:creationId xmlns:a16="http://schemas.microsoft.com/office/drawing/2014/main" id="{75C6B39C-1521-B135-DAD6-2A0C737D4C91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366768" y="174907"/>
            <a:ext cx="643301" cy="237652"/>
          </a:xfrm>
          <a:prstGeom prst="rect">
            <a:avLst/>
          </a:prstGeom>
        </p:spPr>
      </p:pic>
      <p:sp>
        <p:nvSpPr>
          <p:cNvPr id="19" name="Rectangle: Rounded Corners 18">
            <a:extLst>
              <a:ext uri="{FF2B5EF4-FFF2-40B4-BE49-F238E27FC236}">
                <a16:creationId xmlns:a16="http://schemas.microsoft.com/office/drawing/2014/main" id="{5819347F-3F05-0E3F-7FC2-E19FDAB7EB03}"/>
              </a:ext>
            </a:extLst>
          </p:cNvPr>
          <p:cNvSpPr/>
          <p:nvPr/>
        </p:nvSpPr>
        <p:spPr>
          <a:xfrm>
            <a:off x="-365745" y="173260"/>
            <a:ext cx="7184154" cy="1121135"/>
          </a:xfrm>
          <a:prstGeom prst="roundRect">
            <a:avLst>
              <a:gd name="adj" fmla="val 19714"/>
            </a:avLst>
          </a:prstGeom>
          <a:solidFill>
            <a:srgbClr val="FFFFFF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4878A5EC-6775-91B3-F868-B44BB56399A1}"/>
              </a:ext>
            </a:extLst>
          </p:cNvPr>
          <p:cNvSpPr txBox="1"/>
          <p:nvPr/>
        </p:nvSpPr>
        <p:spPr>
          <a:xfrm>
            <a:off x="-42487" y="412559"/>
            <a:ext cx="498855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600" dirty="0">
                <a:solidFill>
                  <a:srgbClr val="7030A0"/>
                </a:solidFill>
                <a:latin typeface="#9Slide03 Penumbra" panose="02040603050506020204" pitchFamily="18" charset="0"/>
              </a:rPr>
              <a:t>4</a:t>
            </a:r>
          </a:p>
        </p:txBody>
      </p:sp>
      <p:sp>
        <p:nvSpPr>
          <p:cNvPr id="21" name="Rectangle 20">
            <a:extLst>
              <a:ext uri="{FF2B5EF4-FFF2-40B4-BE49-F238E27FC236}">
                <a16:creationId xmlns:a16="http://schemas.microsoft.com/office/drawing/2014/main" id="{EBF7C768-4CE2-DD77-2946-5162ACC871F5}"/>
              </a:ext>
            </a:extLst>
          </p:cNvPr>
          <p:cNvSpPr/>
          <p:nvPr/>
        </p:nvSpPr>
        <p:spPr>
          <a:xfrm>
            <a:off x="480562" y="412559"/>
            <a:ext cx="109194" cy="728709"/>
          </a:xfrm>
          <a:prstGeom prst="rect">
            <a:avLst/>
          </a:prstGeom>
          <a:solidFill>
            <a:srgbClr val="6868A4"/>
          </a:solidFill>
          <a:ln w="190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rgbClr val="6868A4"/>
              </a:solidFill>
            </a:endParaRP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0145FAB2-6310-03EF-1CFC-289120601F89}"/>
              </a:ext>
            </a:extLst>
          </p:cNvPr>
          <p:cNvSpPr txBox="1"/>
          <p:nvPr/>
        </p:nvSpPr>
        <p:spPr>
          <a:xfrm>
            <a:off x="686114" y="313736"/>
            <a:ext cx="5974713" cy="584775"/>
          </a:xfrm>
          <a:prstGeom prst="rect">
            <a:avLst/>
          </a:prstGeom>
          <a:solidFill>
            <a:srgbClr val="FFFFFF"/>
          </a:solidFill>
        </p:spPr>
        <p:txBody>
          <a:bodyPr wrap="none" rtlCol="0">
            <a:spAutoFit/>
          </a:bodyPr>
          <a:lstStyle/>
          <a:p>
            <a:r>
              <a:rPr lang="en-US" sz="3200" dirty="0" err="1">
                <a:solidFill>
                  <a:srgbClr val="6868A4"/>
                </a:solidFill>
                <a:latin typeface="#9Slide03 Penumbra" panose="02040603050506020204" pitchFamily="18" charset="0"/>
              </a:rPr>
              <a:t>Tính</a:t>
            </a:r>
            <a:r>
              <a:rPr lang="en-US" sz="3200" dirty="0">
                <a:solidFill>
                  <a:srgbClr val="6868A4"/>
                </a:solidFill>
                <a:latin typeface="#9Slide03 Penumbra" panose="02040603050506020204" pitchFamily="18" charset="0"/>
              </a:rPr>
              <a:t> </a:t>
            </a:r>
            <a:r>
              <a:rPr lang="en-US" sz="3200" dirty="0" err="1">
                <a:solidFill>
                  <a:srgbClr val="6868A4"/>
                </a:solidFill>
                <a:latin typeface="#9Slide03 Penumbra" panose="02040603050506020204" pitchFamily="18" charset="0"/>
              </a:rPr>
              <a:t>căn</a:t>
            </a:r>
            <a:r>
              <a:rPr lang="en-US" sz="3200" dirty="0">
                <a:solidFill>
                  <a:srgbClr val="6868A4"/>
                </a:solidFill>
                <a:latin typeface="#9Slide03 Penumbra" panose="02040603050506020204" pitchFamily="18" charset="0"/>
              </a:rPr>
              <a:t> </a:t>
            </a:r>
            <a:r>
              <a:rPr lang="en-US" sz="3200" dirty="0" err="1">
                <a:solidFill>
                  <a:srgbClr val="6868A4"/>
                </a:solidFill>
                <a:latin typeface="#9Slide03 Penumbra" panose="02040603050506020204" pitchFamily="18" charset="0"/>
              </a:rPr>
              <a:t>bậc</a:t>
            </a:r>
            <a:r>
              <a:rPr lang="en-US" sz="3200" dirty="0">
                <a:solidFill>
                  <a:srgbClr val="6868A4"/>
                </a:solidFill>
                <a:latin typeface="#9Slide03 Penumbra" panose="02040603050506020204" pitchFamily="18" charset="0"/>
              </a:rPr>
              <a:t> </a:t>
            </a:r>
            <a:r>
              <a:rPr lang="en-US" sz="3200" dirty="0" err="1">
                <a:solidFill>
                  <a:srgbClr val="6868A4"/>
                </a:solidFill>
                <a:latin typeface="#9Slide03 Penumbra" panose="02040603050506020204" pitchFamily="18" charset="0"/>
              </a:rPr>
              <a:t>hai</a:t>
            </a:r>
            <a:r>
              <a:rPr lang="en-US" sz="3200" dirty="0">
                <a:solidFill>
                  <a:srgbClr val="6868A4"/>
                </a:solidFill>
                <a:latin typeface="#9Slide03 Penumbra" panose="02040603050506020204" pitchFamily="18" charset="0"/>
              </a:rPr>
              <a:t> </a:t>
            </a:r>
            <a:r>
              <a:rPr lang="en-US" sz="3200" dirty="0" err="1">
                <a:solidFill>
                  <a:srgbClr val="6868A4"/>
                </a:solidFill>
                <a:latin typeface="#9Slide03 Penumbra" panose="02040603050506020204" pitchFamily="18" charset="0"/>
              </a:rPr>
              <a:t>số</a:t>
            </a:r>
            <a:r>
              <a:rPr lang="en-US" sz="3200" dirty="0">
                <a:solidFill>
                  <a:srgbClr val="6868A4"/>
                </a:solidFill>
                <a:latin typeface="#9Slide03 Penumbra" panose="02040603050506020204" pitchFamily="18" charset="0"/>
              </a:rPr>
              <a:t> </a:t>
            </a:r>
            <a:r>
              <a:rPr lang="en-US" sz="3200" dirty="0" err="1">
                <a:solidFill>
                  <a:srgbClr val="6868A4"/>
                </a:solidFill>
                <a:latin typeface="#9Slide03 Penumbra" panose="02040603050506020204" pitchFamily="18" charset="0"/>
              </a:rPr>
              <a:t>học</a:t>
            </a:r>
            <a:endParaRPr lang="en-US" sz="3200" dirty="0">
              <a:solidFill>
                <a:srgbClr val="6868A4"/>
              </a:solidFill>
              <a:latin typeface="#9Slide03 Penumbra" panose="02040603050506020204" pitchFamily="18" charset="0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7587A183-FCC3-AE3D-1AD0-AC2A5FD08D55}"/>
              </a:ext>
            </a:extLst>
          </p:cNvPr>
          <p:cNvSpPr txBox="1"/>
          <p:nvPr/>
        </p:nvSpPr>
        <p:spPr>
          <a:xfrm>
            <a:off x="686114" y="901697"/>
            <a:ext cx="3579826" cy="400110"/>
          </a:xfrm>
          <a:prstGeom prst="rect">
            <a:avLst/>
          </a:prstGeom>
          <a:solidFill>
            <a:srgbClr val="FFFFFF"/>
          </a:solidFill>
        </p:spPr>
        <p:txBody>
          <a:bodyPr wrap="none" rtlCol="0">
            <a:spAutoFit/>
          </a:bodyPr>
          <a:lstStyle/>
          <a:p>
            <a:r>
              <a:rPr lang="en-US" sz="2000" dirty="0" err="1">
                <a:solidFill>
                  <a:schemeClr val="accent4">
                    <a:lumMod val="75000"/>
                  </a:schemeClr>
                </a:solidFill>
                <a:latin typeface="#9Slide03 Penumbra" panose="02040603050506020204" pitchFamily="18" charset="0"/>
              </a:rPr>
              <a:t>Bằng</a:t>
            </a:r>
            <a:r>
              <a:rPr lang="en-US" sz="2000" dirty="0">
                <a:solidFill>
                  <a:schemeClr val="accent4">
                    <a:lumMod val="75000"/>
                  </a:schemeClr>
                </a:solidFill>
                <a:latin typeface="#9Slide03 Penumbra" panose="02040603050506020204" pitchFamily="18" charset="0"/>
              </a:rPr>
              <a:t> </a:t>
            </a:r>
            <a:r>
              <a:rPr lang="en-US" sz="2000" dirty="0" err="1">
                <a:solidFill>
                  <a:schemeClr val="accent4">
                    <a:lumMod val="75000"/>
                  </a:schemeClr>
                </a:solidFill>
                <a:latin typeface="#9Slide03 Penumbra" panose="02040603050506020204" pitchFamily="18" charset="0"/>
              </a:rPr>
              <a:t>máy</a:t>
            </a:r>
            <a:r>
              <a:rPr lang="en-US" sz="2000" dirty="0">
                <a:solidFill>
                  <a:schemeClr val="accent4">
                    <a:lumMod val="75000"/>
                  </a:schemeClr>
                </a:solidFill>
                <a:latin typeface="#9Slide03 Penumbra" panose="02040603050506020204" pitchFamily="18" charset="0"/>
              </a:rPr>
              <a:t> </a:t>
            </a:r>
            <a:r>
              <a:rPr lang="en-US" sz="2000" dirty="0" err="1">
                <a:solidFill>
                  <a:schemeClr val="accent4">
                    <a:lumMod val="75000"/>
                  </a:schemeClr>
                </a:solidFill>
                <a:latin typeface="#9Slide03 Penumbra" panose="02040603050506020204" pitchFamily="18" charset="0"/>
              </a:rPr>
              <a:t>tính</a:t>
            </a:r>
            <a:r>
              <a:rPr lang="en-US" sz="2000" dirty="0">
                <a:solidFill>
                  <a:schemeClr val="accent4">
                    <a:lumMod val="75000"/>
                  </a:schemeClr>
                </a:solidFill>
                <a:latin typeface="#9Slide03 Penumbra" panose="02040603050506020204" pitchFamily="18" charset="0"/>
              </a:rPr>
              <a:t> </a:t>
            </a:r>
            <a:r>
              <a:rPr lang="en-US" sz="2000" dirty="0" err="1">
                <a:solidFill>
                  <a:schemeClr val="accent4">
                    <a:lumMod val="75000"/>
                  </a:schemeClr>
                </a:solidFill>
                <a:latin typeface="#9Slide03 Penumbra" panose="02040603050506020204" pitchFamily="18" charset="0"/>
              </a:rPr>
              <a:t>cầm</a:t>
            </a:r>
            <a:r>
              <a:rPr lang="en-US" sz="2000" dirty="0">
                <a:solidFill>
                  <a:schemeClr val="accent4">
                    <a:lumMod val="75000"/>
                  </a:schemeClr>
                </a:solidFill>
                <a:latin typeface="#9Slide03 Penumbra" panose="02040603050506020204" pitchFamily="18" charset="0"/>
              </a:rPr>
              <a:t> </a:t>
            </a:r>
            <a:r>
              <a:rPr lang="en-US" sz="2000" dirty="0" err="1">
                <a:solidFill>
                  <a:schemeClr val="accent4">
                    <a:lumMod val="75000"/>
                  </a:schemeClr>
                </a:solidFill>
                <a:latin typeface="#9Slide03 Penumbra" panose="02040603050506020204" pitchFamily="18" charset="0"/>
              </a:rPr>
              <a:t>tay</a:t>
            </a:r>
            <a:endParaRPr lang="en-US" sz="2000" dirty="0">
              <a:solidFill>
                <a:schemeClr val="accent4">
                  <a:lumMod val="75000"/>
                </a:schemeClr>
              </a:solidFill>
              <a:latin typeface="#9Slide03 Penumbra" panose="02040603050506020204" pitchFamily="18" charset="0"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6" name="Table 14">
                <a:extLst>
                  <a:ext uri="{FF2B5EF4-FFF2-40B4-BE49-F238E27FC236}">
                    <a16:creationId xmlns:a16="http://schemas.microsoft.com/office/drawing/2014/main" id="{AFE34623-4361-3A1B-8618-C436E814EE62}"/>
                  </a:ext>
                </a:extLst>
              </p:cNvPr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1778826343"/>
                  </p:ext>
                </p:extLst>
              </p:nvPr>
            </p:nvGraphicFramePr>
            <p:xfrm>
              <a:off x="876458" y="2005500"/>
              <a:ext cx="10439084" cy="1972896"/>
            </p:xfrm>
            <a:graphic>
              <a:graphicData uri="http://schemas.openxmlformats.org/drawingml/2006/table">
                <a:tbl>
                  <a:tblPr firstRow="1" bandRow="1">
                    <a:tableStyleId>{5940675A-B579-460E-94D1-54222C63F5DA}</a:tableStyleId>
                  </a:tblPr>
                  <a:tblGrid>
                    <a:gridCol w="1632228">
                      <a:extLst>
                        <a:ext uri="{9D8B030D-6E8A-4147-A177-3AD203B41FA5}">
                          <a16:colId xmlns:a16="http://schemas.microsoft.com/office/drawing/2014/main" val="3250075422"/>
                        </a:ext>
                      </a:extLst>
                    </a:gridCol>
                    <a:gridCol w="2583596">
                      <a:extLst>
                        <a:ext uri="{9D8B030D-6E8A-4147-A177-3AD203B41FA5}">
                          <a16:colId xmlns:a16="http://schemas.microsoft.com/office/drawing/2014/main" val="3666597229"/>
                        </a:ext>
                      </a:extLst>
                    </a:gridCol>
                    <a:gridCol w="2793197">
                      <a:extLst>
                        <a:ext uri="{9D8B030D-6E8A-4147-A177-3AD203B41FA5}">
                          <a16:colId xmlns:a16="http://schemas.microsoft.com/office/drawing/2014/main" val="2471434790"/>
                        </a:ext>
                      </a:extLst>
                    </a:gridCol>
                    <a:gridCol w="3430063">
                      <a:extLst>
                        <a:ext uri="{9D8B030D-6E8A-4147-A177-3AD203B41FA5}">
                          <a16:colId xmlns:a16="http://schemas.microsoft.com/office/drawing/2014/main" val="1074441152"/>
                        </a:ext>
                      </a:extLst>
                    </a:gridCol>
                  </a:tblGrid>
                  <a:tr h="657632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800" dirty="0" err="1">
                              <a:solidFill>
                                <a:srgbClr val="000000"/>
                              </a:solidFill>
                              <a:latin typeface="#9Slide03 SFU Futura_12" panose="020B0604020202020204" charset="0"/>
                            </a:rPr>
                            <a:t>Phép</a:t>
                          </a:r>
                          <a:r>
                            <a:rPr lang="en-US" sz="2800" dirty="0">
                              <a:solidFill>
                                <a:srgbClr val="000000"/>
                              </a:solidFill>
                              <a:latin typeface="#9Slide03 SFU Futura_12" panose="020B0604020202020204" charset="0"/>
                            </a:rPr>
                            <a:t> </a:t>
                          </a:r>
                          <a:r>
                            <a:rPr lang="en-US" sz="2800" dirty="0" err="1">
                              <a:solidFill>
                                <a:srgbClr val="000000"/>
                              </a:solidFill>
                              <a:latin typeface="#9Slide03 SFU Futura_12" panose="020B0604020202020204" charset="0"/>
                            </a:rPr>
                            <a:t>tính</a:t>
                          </a:r>
                          <a:endParaRPr lang="en-US" sz="2800" dirty="0">
                            <a:solidFill>
                              <a:srgbClr val="000000"/>
                            </a:solidFill>
                            <a:latin typeface="#9Slide03 SFU Futura_12" panose="020B0604020202020204" charset="0"/>
                          </a:endParaRPr>
                        </a:p>
                      </a:txBody>
                      <a:tcPr anchor="ctr">
                        <a:lnL w="12700" cap="flat" cmpd="sng" algn="ctr">
                          <a:solidFill>
                            <a:srgbClr val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rgbClr val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rgbClr val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rgbClr val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5">
                            <a:lumMod val="60000"/>
                            <a:lumOff val="4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800" dirty="0" err="1">
                              <a:solidFill>
                                <a:srgbClr val="000000"/>
                              </a:solidFill>
                              <a:latin typeface="#9Slide03 SFU Futura_12" panose="020B0604020202020204" charset="0"/>
                            </a:rPr>
                            <a:t>Ấn</a:t>
                          </a:r>
                          <a:r>
                            <a:rPr lang="en-US" sz="2800" dirty="0">
                              <a:solidFill>
                                <a:srgbClr val="000000"/>
                              </a:solidFill>
                              <a:latin typeface="#9Slide03 SFU Futura_12" panose="020B0604020202020204" charset="0"/>
                            </a:rPr>
                            <a:t> </a:t>
                          </a:r>
                          <a:r>
                            <a:rPr lang="en-US" sz="2800" dirty="0" err="1">
                              <a:solidFill>
                                <a:srgbClr val="000000"/>
                              </a:solidFill>
                              <a:latin typeface="#9Slide03 SFU Futura_12" panose="020B0604020202020204" charset="0"/>
                            </a:rPr>
                            <a:t>các</a:t>
                          </a:r>
                          <a:r>
                            <a:rPr lang="en-US" sz="2800" dirty="0">
                              <a:solidFill>
                                <a:srgbClr val="000000"/>
                              </a:solidFill>
                              <a:latin typeface="#9Slide03 SFU Futura_12" panose="020B0604020202020204" charset="0"/>
                            </a:rPr>
                            <a:t> </a:t>
                          </a:r>
                          <a:r>
                            <a:rPr lang="en-US" sz="2800" dirty="0" err="1">
                              <a:solidFill>
                                <a:srgbClr val="000000"/>
                              </a:solidFill>
                              <a:latin typeface="#9Slide03 SFU Futura_12" panose="020B0604020202020204" charset="0"/>
                            </a:rPr>
                            <a:t>phím</a:t>
                          </a:r>
                          <a:endParaRPr lang="en-US" sz="2800" dirty="0">
                            <a:solidFill>
                              <a:srgbClr val="000000"/>
                            </a:solidFill>
                            <a:latin typeface="#9Slide03 SFU Futura_12" panose="020B0604020202020204" charset="0"/>
                          </a:endParaRPr>
                        </a:p>
                      </a:txBody>
                      <a:tcPr anchor="ctr">
                        <a:lnL w="12700" cap="flat" cmpd="sng" algn="ctr">
                          <a:solidFill>
                            <a:srgbClr val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rgbClr val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rgbClr val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rgbClr val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5">
                            <a:lumMod val="60000"/>
                            <a:lumOff val="4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800" dirty="0" err="1">
                              <a:solidFill>
                                <a:srgbClr val="000000"/>
                              </a:solidFill>
                              <a:latin typeface="#9Slide03 SFU Futura_12" panose="020B0604020202020204" charset="0"/>
                            </a:rPr>
                            <a:t>Hiển</a:t>
                          </a:r>
                          <a:r>
                            <a:rPr lang="en-US" sz="2800" dirty="0">
                              <a:solidFill>
                                <a:srgbClr val="000000"/>
                              </a:solidFill>
                              <a:latin typeface="#9Slide03 SFU Futura_12" panose="020B0604020202020204" charset="0"/>
                            </a:rPr>
                            <a:t> </a:t>
                          </a:r>
                          <a:r>
                            <a:rPr lang="en-US" sz="2800" dirty="0" err="1">
                              <a:solidFill>
                                <a:srgbClr val="000000"/>
                              </a:solidFill>
                              <a:latin typeface="#9Slide03 SFU Futura_12" panose="020B0604020202020204" charset="0"/>
                            </a:rPr>
                            <a:t>thị</a:t>
                          </a:r>
                          <a:endParaRPr lang="en-US" sz="2800" dirty="0">
                            <a:solidFill>
                              <a:srgbClr val="000000"/>
                            </a:solidFill>
                            <a:latin typeface="#9Slide03 SFU Futura_12" panose="020B0604020202020204" charset="0"/>
                          </a:endParaRPr>
                        </a:p>
                      </a:txBody>
                      <a:tcPr anchor="ctr">
                        <a:lnL w="12700" cap="flat" cmpd="sng" algn="ctr">
                          <a:solidFill>
                            <a:srgbClr val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rgbClr val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rgbClr val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rgbClr val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5">
                            <a:lumMod val="60000"/>
                            <a:lumOff val="4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800" dirty="0" err="1">
                              <a:solidFill>
                                <a:srgbClr val="000000"/>
                              </a:solidFill>
                              <a:latin typeface="#9Slide03 SFU Futura_12" panose="020B0604020202020204" charset="0"/>
                            </a:rPr>
                            <a:t>Kết</a:t>
                          </a:r>
                          <a:r>
                            <a:rPr lang="en-US" sz="2800" dirty="0">
                              <a:solidFill>
                                <a:srgbClr val="000000"/>
                              </a:solidFill>
                              <a:latin typeface="#9Slide03 SFU Futura_12" panose="020B0604020202020204" charset="0"/>
                            </a:rPr>
                            <a:t> </a:t>
                          </a:r>
                          <a:r>
                            <a:rPr lang="en-US" sz="2800" dirty="0" err="1">
                              <a:solidFill>
                                <a:srgbClr val="000000"/>
                              </a:solidFill>
                              <a:latin typeface="#9Slide03 SFU Futura_12" panose="020B0604020202020204" charset="0"/>
                            </a:rPr>
                            <a:t>quả</a:t>
                          </a:r>
                          <a:endParaRPr lang="en-US" sz="2800" dirty="0">
                            <a:solidFill>
                              <a:srgbClr val="000000"/>
                            </a:solidFill>
                            <a:latin typeface="#9Slide03 SFU Futura_12" panose="020B0604020202020204" charset="0"/>
                          </a:endParaRPr>
                        </a:p>
                      </a:txBody>
                      <a:tcPr anchor="ctr">
                        <a:lnL w="12700" cap="flat" cmpd="sng" algn="ctr">
                          <a:solidFill>
                            <a:srgbClr val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rgbClr val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rgbClr val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rgbClr val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5">
                            <a:lumMod val="60000"/>
                            <a:lumOff val="40000"/>
                          </a:schemeClr>
                        </a:solidFill>
                      </a:tcPr>
                    </a:tc>
                    <a:extLst>
                      <a:ext uri="{0D108BD9-81ED-4DB2-BD59-A6C34878D82A}">
                        <a16:rowId xmlns:a16="http://schemas.microsoft.com/office/drawing/2014/main" val="427249249"/>
                      </a:ext>
                    </a:extLst>
                  </a:tr>
                  <a:tr h="1315264"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ad>
                                  <m:radPr>
                                    <m:degHide m:val="on"/>
                                    <m:ctrlPr>
                                      <a:rPr lang="en-US" sz="2800" b="0" i="1" smtClean="0">
                                        <a:solidFill>
                                          <a:srgbClr val="000000"/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radPr>
                                  <m:deg/>
                                  <m:e>
                                    <m:r>
                                      <m:rPr>
                                        <m:nor/>
                                      </m:rPr>
                                      <a:rPr lang="en-US" sz="2800" b="0" smtClean="0">
                                        <a:solidFill>
                                          <a:srgbClr val="000000"/>
                                        </a:solidFill>
                                        <a:latin typeface="#9Slide03 SFU Futura_12" panose="020B0604020202020204" charset="0"/>
                                      </a:rPr>
                                      <m:t>2</m:t>
                                    </m:r>
                                  </m:e>
                                </m:rad>
                              </m:oMath>
                            </m:oMathPara>
                          </a14:m>
                          <a:endParaRPr lang="en-US" sz="2800" dirty="0">
                            <a:solidFill>
                              <a:srgbClr val="000000"/>
                            </a:solidFill>
                            <a:latin typeface="#9Slide03 SFU Futura_12" panose="020B0604020202020204" charset="0"/>
                          </a:endParaRPr>
                        </a:p>
                      </a:txBody>
                      <a:tcPr anchor="ctr">
                        <a:lnL w="12700" cap="flat" cmpd="sng" algn="ctr">
                          <a:solidFill>
                            <a:srgbClr val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rgbClr val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rgbClr val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rgbClr val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5">
                            <a:lumMod val="60000"/>
                            <a:lumOff val="4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en-US" sz="2800" dirty="0">
                            <a:solidFill>
                              <a:srgbClr val="000000"/>
                            </a:solidFill>
                            <a:latin typeface="#9Slide03 SFU Futura_12" panose="020B0604020202020204" charset="0"/>
                          </a:endParaRPr>
                        </a:p>
                      </a:txBody>
                      <a:tcPr anchor="ctr">
                        <a:lnL w="12700" cap="flat" cmpd="sng" algn="ctr">
                          <a:solidFill>
                            <a:srgbClr val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rgbClr val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rgbClr val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rgbClr val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5">
                            <a:lumMod val="60000"/>
                            <a:lumOff val="4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en-US" sz="2800" dirty="0">
                            <a:solidFill>
                              <a:srgbClr val="000000"/>
                            </a:solidFill>
                            <a:latin typeface="#9Slide03 SFU Futura_12" panose="020B0604020202020204" charset="0"/>
                          </a:endParaRPr>
                        </a:p>
                      </a:txBody>
                      <a:tcPr anchor="ctr">
                        <a:lnL w="12700" cap="flat" cmpd="sng" algn="ctr">
                          <a:solidFill>
                            <a:srgbClr val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rgbClr val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rgbClr val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rgbClr val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5">
                            <a:lumMod val="60000"/>
                            <a:lumOff val="4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en-US" sz="2800" dirty="0">
                            <a:solidFill>
                              <a:srgbClr val="000000"/>
                            </a:solidFill>
                            <a:latin typeface="#9Slide03 SFU Futura_12" panose="020B0604020202020204" charset="0"/>
                          </a:endParaRPr>
                        </a:p>
                      </a:txBody>
                      <a:tcPr anchor="ctr">
                        <a:lnL w="12700" cap="flat" cmpd="sng" algn="ctr">
                          <a:solidFill>
                            <a:srgbClr val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rgbClr val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rgbClr val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rgbClr val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5">
                            <a:lumMod val="60000"/>
                            <a:lumOff val="40000"/>
                          </a:schemeClr>
                        </a:solidFill>
                      </a:tcPr>
                    </a:tc>
                    <a:extLst>
                      <a:ext uri="{0D108BD9-81ED-4DB2-BD59-A6C34878D82A}">
                        <a16:rowId xmlns:a16="http://schemas.microsoft.com/office/drawing/2014/main" val="3375874580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6" name="Table 14">
                <a:extLst>
                  <a:ext uri="{FF2B5EF4-FFF2-40B4-BE49-F238E27FC236}">
                    <a16:creationId xmlns:a16="http://schemas.microsoft.com/office/drawing/2014/main" id="{AFE34623-4361-3A1B-8618-C436E814EE62}"/>
                  </a:ext>
                </a:extLst>
              </p:cNvPr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1778826343"/>
                  </p:ext>
                </p:extLst>
              </p:nvPr>
            </p:nvGraphicFramePr>
            <p:xfrm>
              <a:off x="876458" y="2005500"/>
              <a:ext cx="10439084" cy="1972896"/>
            </p:xfrm>
            <a:graphic>
              <a:graphicData uri="http://schemas.openxmlformats.org/drawingml/2006/table">
                <a:tbl>
                  <a:tblPr firstRow="1" bandRow="1">
                    <a:tableStyleId>{5940675A-B579-460E-94D1-54222C63F5DA}</a:tableStyleId>
                  </a:tblPr>
                  <a:tblGrid>
                    <a:gridCol w="1632228">
                      <a:extLst>
                        <a:ext uri="{9D8B030D-6E8A-4147-A177-3AD203B41FA5}">
                          <a16:colId xmlns:a16="http://schemas.microsoft.com/office/drawing/2014/main" val="3250075422"/>
                        </a:ext>
                      </a:extLst>
                    </a:gridCol>
                    <a:gridCol w="2583596">
                      <a:extLst>
                        <a:ext uri="{9D8B030D-6E8A-4147-A177-3AD203B41FA5}">
                          <a16:colId xmlns:a16="http://schemas.microsoft.com/office/drawing/2014/main" val="3666597229"/>
                        </a:ext>
                      </a:extLst>
                    </a:gridCol>
                    <a:gridCol w="2793197">
                      <a:extLst>
                        <a:ext uri="{9D8B030D-6E8A-4147-A177-3AD203B41FA5}">
                          <a16:colId xmlns:a16="http://schemas.microsoft.com/office/drawing/2014/main" val="2471434790"/>
                        </a:ext>
                      </a:extLst>
                    </a:gridCol>
                    <a:gridCol w="3430063">
                      <a:extLst>
                        <a:ext uri="{9D8B030D-6E8A-4147-A177-3AD203B41FA5}">
                          <a16:colId xmlns:a16="http://schemas.microsoft.com/office/drawing/2014/main" val="1074441152"/>
                        </a:ext>
                      </a:extLst>
                    </a:gridCol>
                  </a:tblGrid>
                  <a:tr h="657632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800" dirty="0" err="1">
                              <a:solidFill>
                                <a:srgbClr val="000000"/>
                              </a:solidFill>
                              <a:latin typeface="#9Slide03 SFU Futura_12" panose="020B0604020202020204" charset="0"/>
                            </a:rPr>
                            <a:t>Phép</a:t>
                          </a:r>
                          <a:r>
                            <a:rPr lang="en-US" sz="2800" dirty="0">
                              <a:solidFill>
                                <a:srgbClr val="000000"/>
                              </a:solidFill>
                              <a:latin typeface="#9Slide03 SFU Futura_12" panose="020B0604020202020204" charset="0"/>
                            </a:rPr>
                            <a:t> </a:t>
                          </a:r>
                          <a:r>
                            <a:rPr lang="en-US" sz="2800" dirty="0" err="1">
                              <a:solidFill>
                                <a:srgbClr val="000000"/>
                              </a:solidFill>
                              <a:latin typeface="#9Slide03 SFU Futura_12" panose="020B0604020202020204" charset="0"/>
                            </a:rPr>
                            <a:t>tính</a:t>
                          </a:r>
                          <a:endParaRPr lang="en-US" sz="2800" dirty="0">
                            <a:solidFill>
                              <a:srgbClr val="000000"/>
                            </a:solidFill>
                            <a:latin typeface="#9Slide03 SFU Futura_12" panose="020B0604020202020204" charset="0"/>
                          </a:endParaRPr>
                        </a:p>
                      </a:txBody>
                      <a:tcPr anchor="ctr">
                        <a:lnL w="12700" cap="flat" cmpd="sng" algn="ctr">
                          <a:solidFill>
                            <a:srgbClr val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rgbClr val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rgbClr val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rgbClr val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5">
                            <a:lumMod val="60000"/>
                            <a:lumOff val="4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800" dirty="0" err="1">
                              <a:solidFill>
                                <a:srgbClr val="000000"/>
                              </a:solidFill>
                              <a:latin typeface="#9Slide03 SFU Futura_12" panose="020B0604020202020204" charset="0"/>
                            </a:rPr>
                            <a:t>Ấn</a:t>
                          </a:r>
                          <a:r>
                            <a:rPr lang="en-US" sz="2800" dirty="0">
                              <a:solidFill>
                                <a:srgbClr val="000000"/>
                              </a:solidFill>
                              <a:latin typeface="#9Slide03 SFU Futura_12" panose="020B0604020202020204" charset="0"/>
                            </a:rPr>
                            <a:t> </a:t>
                          </a:r>
                          <a:r>
                            <a:rPr lang="en-US" sz="2800" dirty="0" err="1">
                              <a:solidFill>
                                <a:srgbClr val="000000"/>
                              </a:solidFill>
                              <a:latin typeface="#9Slide03 SFU Futura_12" panose="020B0604020202020204" charset="0"/>
                            </a:rPr>
                            <a:t>các</a:t>
                          </a:r>
                          <a:r>
                            <a:rPr lang="en-US" sz="2800" dirty="0">
                              <a:solidFill>
                                <a:srgbClr val="000000"/>
                              </a:solidFill>
                              <a:latin typeface="#9Slide03 SFU Futura_12" panose="020B0604020202020204" charset="0"/>
                            </a:rPr>
                            <a:t> </a:t>
                          </a:r>
                          <a:r>
                            <a:rPr lang="en-US" sz="2800" dirty="0" err="1">
                              <a:solidFill>
                                <a:srgbClr val="000000"/>
                              </a:solidFill>
                              <a:latin typeface="#9Slide03 SFU Futura_12" panose="020B0604020202020204" charset="0"/>
                            </a:rPr>
                            <a:t>phím</a:t>
                          </a:r>
                          <a:endParaRPr lang="en-US" sz="2800" dirty="0">
                            <a:solidFill>
                              <a:srgbClr val="000000"/>
                            </a:solidFill>
                            <a:latin typeface="#9Slide03 SFU Futura_12" panose="020B0604020202020204" charset="0"/>
                          </a:endParaRPr>
                        </a:p>
                      </a:txBody>
                      <a:tcPr anchor="ctr">
                        <a:lnL w="12700" cap="flat" cmpd="sng" algn="ctr">
                          <a:solidFill>
                            <a:srgbClr val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rgbClr val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rgbClr val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rgbClr val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5">
                            <a:lumMod val="60000"/>
                            <a:lumOff val="4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800" dirty="0" err="1">
                              <a:solidFill>
                                <a:srgbClr val="000000"/>
                              </a:solidFill>
                              <a:latin typeface="#9Slide03 SFU Futura_12" panose="020B0604020202020204" charset="0"/>
                            </a:rPr>
                            <a:t>Hiển</a:t>
                          </a:r>
                          <a:r>
                            <a:rPr lang="en-US" sz="2800" dirty="0">
                              <a:solidFill>
                                <a:srgbClr val="000000"/>
                              </a:solidFill>
                              <a:latin typeface="#9Slide03 SFU Futura_12" panose="020B0604020202020204" charset="0"/>
                            </a:rPr>
                            <a:t> </a:t>
                          </a:r>
                          <a:r>
                            <a:rPr lang="en-US" sz="2800" dirty="0" err="1">
                              <a:solidFill>
                                <a:srgbClr val="000000"/>
                              </a:solidFill>
                              <a:latin typeface="#9Slide03 SFU Futura_12" panose="020B0604020202020204" charset="0"/>
                            </a:rPr>
                            <a:t>thị</a:t>
                          </a:r>
                          <a:endParaRPr lang="en-US" sz="2800" dirty="0">
                            <a:solidFill>
                              <a:srgbClr val="000000"/>
                            </a:solidFill>
                            <a:latin typeface="#9Slide03 SFU Futura_12" panose="020B0604020202020204" charset="0"/>
                          </a:endParaRPr>
                        </a:p>
                      </a:txBody>
                      <a:tcPr anchor="ctr">
                        <a:lnL w="12700" cap="flat" cmpd="sng" algn="ctr">
                          <a:solidFill>
                            <a:srgbClr val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rgbClr val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rgbClr val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rgbClr val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5">
                            <a:lumMod val="60000"/>
                            <a:lumOff val="4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800" dirty="0" err="1">
                              <a:solidFill>
                                <a:srgbClr val="000000"/>
                              </a:solidFill>
                              <a:latin typeface="#9Slide03 SFU Futura_12" panose="020B0604020202020204" charset="0"/>
                            </a:rPr>
                            <a:t>Kết</a:t>
                          </a:r>
                          <a:r>
                            <a:rPr lang="en-US" sz="2800" dirty="0">
                              <a:solidFill>
                                <a:srgbClr val="000000"/>
                              </a:solidFill>
                              <a:latin typeface="#9Slide03 SFU Futura_12" panose="020B0604020202020204" charset="0"/>
                            </a:rPr>
                            <a:t> </a:t>
                          </a:r>
                          <a:r>
                            <a:rPr lang="en-US" sz="2800" dirty="0" err="1">
                              <a:solidFill>
                                <a:srgbClr val="000000"/>
                              </a:solidFill>
                              <a:latin typeface="#9Slide03 SFU Futura_12" panose="020B0604020202020204" charset="0"/>
                            </a:rPr>
                            <a:t>quả</a:t>
                          </a:r>
                          <a:endParaRPr lang="en-US" sz="2800" dirty="0">
                            <a:solidFill>
                              <a:srgbClr val="000000"/>
                            </a:solidFill>
                            <a:latin typeface="#9Slide03 SFU Futura_12" panose="020B0604020202020204" charset="0"/>
                          </a:endParaRPr>
                        </a:p>
                      </a:txBody>
                      <a:tcPr anchor="ctr">
                        <a:lnL w="12700" cap="flat" cmpd="sng" algn="ctr">
                          <a:solidFill>
                            <a:srgbClr val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rgbClr val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rgbClr val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rgbClr val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5">
                            <a:lumMod val="60000"/>
                            <a:lumOff val="40000"/>
                          </a:schemeClr>
                        </a:solidFill>
                      </a:tcPr>
                    </a:tc>
                    <a:extLst>
                      <a:ext uri="{0D108BD9-81ED-4DB2-BD59-A6C34878D82A}">
                        <a16:rowId xmlns:a16="http://schemas.microsoft.com/office/drawing/2014/main" val="427249249"/>
                      </a:ext>
                    </a:extLst>
                  </a:tr>
                  <a:tr h="1315264">
                    <a:tc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 anchor="ctr">
                        <a:lnL w="12700" cap="flat" cmpd="sng" algn="ctr">
                          <a:solidFill>
                            <a:srgbClr val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rgbClr val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rgbClr val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rgbClr val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4"/>
                          <a:stretch>
                            <a:fillRect l="-373" t="-50230" r="-540299" b="-922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en-US" sz="2800" dirty="0">
                            <a:solidFill>
                              <a:srgbClr val="000000"/>
                            </a:solidFill>
                            <a:latin typeface="#9Slide03 SFU Futura_12" panose="020B0604020202020204" charset="0"/>
                          </a:endParaRPr>
                        </a:p>
                      </a:txBody>
                      <a:tcPr anchor="ctr">
                        <a:lnL w="12700" cap="flat" cmpd="sng" algn="ctr">
                          <a:solidFill>
                            <a:srgbClr val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rgbClr val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rgbClr val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rgbClr val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5">
                            <a:lumMod val="60000"/>
                            <a:lumOff val="4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en-US" sz="2800" dirty="0">
                            <a:solidFill>
                              <a:srgbClr val="000000"/>
                            </a:solidFill>
                            <a:latin typeface="#9Slide03 SFU Futura_12" panose="020B0604020202020204" charset="0"/>
                          </a:endParaRPr>
                        </a:p>
                      </a:txBody>
                      <a:tcPr anchor="ctr">
                        <a:lnL w="12700" cap="flat" cmpd="sng" algn="ctr">
                          <a:solidFill>
                            <a:srgbClr val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rgbClr val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rgbClr val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rgbClr val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5">
                            <a:lumMod val="60000"/>
                            <a:lumOff val="4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en-US" sz="2800" dirty="0">
                            <a:solidFill>
                              <a:srgbClr val="000000"/>
                            </a:solidFill>
                            <a:latin typeface="#9Slide03 SFU Futura_12" panose="020B0604020202020204" charset="0"/>
                          </a:endParaRPr>
                        </a:p>
                      </a:txBody>
                      <a:tcPr anchor="ctr">
                        <a:lnL w="12700" cap="flat" cmpd="sng" algn="ctr">
                          <a:solidFill>
                            <a:srgbClr val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rgbClr val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rgbClr val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rgbClr val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5">
                            <a:lumMod val="60000"/>
                            <a:lumOff val="40000"/>
                          </a:schemeClr>
                        </a:solidFill>
                      </a:tcPr>
                    </a:tc>
                    <a:extLst>
                      <a:ext uri="{0D108BD9-81ED-4DB2-BD59-A6C34878D82A}">
                        <a16:rowId xmlns:a16="http://schemas.microsoft.com/office/drawing/2014/main" val="3375874580"/>
                      </a:ext>
                    </a:extLst>
                  </a:tr>
                </a:tbl>
              </a:graphicData>
            </a:graphic>
          </p:graphicFrame>
        </mc:Fallback>
      </mc:AlternateContent>
      <p:sp>
        <p:nvSpPr>
          <p:cNvPr id="17" name="TextBox 16">
            <a:extLst>
              <a:ext uri="{FF2B5EF4-FFF2-40B4-BE49-F238E27FC236}">
                <a16:creationId xmlns:a16="http://schemas.microsoft.com/office/drawing/2014/main" id="{B092377A-FD2E-1B79-86D3-325E1565C7BA}"/>
              </a:ext>
            </a:extLst>
          </p:cNvPr>
          <p:cNvSpPr txBox="1"/>
          <p:nvPr/>
        </p:nvSpPr>
        <p:spPr>
          <a:xfrm>
            <a:off x="535159" y="4633078"/>
            <a:ext cx="11293944" cy="57740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en-US" sz="2400" b="1" dirty="0" err="1">
                <a:solidFill>
                  <a:srgbClr val="000000"/>
                </a:solidFill>
                <a:latin typeface="#9Slide03 SFU Futura_12" panose="020B0604020202020204" charset="0"/>
              </a:rPr>
              <a:t>Chú</a:t>
            </a:r>
            <a:r>
              <a:rPr lang="en-US" sz="2400" b="1" dirty="0">
                <a:solidFill>
                  <a:srgbClr val="000000"/>
                </a:solidFill>
                <a:latin typeface="#9Slide03 SFU Futura_12" panose="020B0604020202020204" charset="0"/>
              </a:rPr>
              <a:t> ý</a:t>
            </a:r>
            <a:r>
              <a:rPr lang="en-US" sz="2400" dirty="0">
                <a:solidFill>
                  <a:srgbClr val="000000"/>
                </a:solidFill>
                <a:latin typeface="#9Slide03 SFU Futura_12" panose="020B0604020202020204" charset="0"/>
              </a:rPr>
              <a:t>: </a:t>
            </a:r>
            <a:r>
              <a:rPr lang="en-US" sz="2400" dirty="0" err="1">
                <a:solidFill>
                  <a:srgbClr val="000000"/>
                </a:solidFill>
                <a:latin typeface="#9Slide03 SFU Futura_12" panose="020B0604020202020204" charset="0"/>
              </a:rPr>
              <a:t>Kết</a:t>
            </a:r>
            <a:r>
              <a:rPr lang="en-US" sz="2400" dirty="0">
                <a:solidFill>
                  <a:srgbClr val="000000"/>
                </a:solidFill>
                <a:latin typeface="#9Slide03 SFU Futura_12" panose="020B0604020202020204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#9Slide03 SFU Futura_12" panose="020B0604020202020204" charset="0"/>
              </a:rPr>
              <a:t>quả</a:t>
            </a:r>
            <a:r>
              <a:rPr lang="en-US" sz="2400" dirty="0">
                <a:solidFill>
                  <a:srgbClr val="000000"/>
                </a:solidFill>
                <a:latin typeface="#9Slide03 SFU Futura_12" panose="020B0604020202020204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#9Slide03 SFU Futura_12" panose="020B0604020202020204" charset="0"/>
              </a:rPr>
              <a:t>các</a:t>
            </a:r>
            <a:r>
              <a:rPr lang="en-US" sz="2400" dirty="0">
                <a:solidFill>
                  <a:srgbClr val="000000"/>
                </a:solidFill>
                <a:latin typeface="#9Slide03 SFU Futura_12" panose="020B0604020202020204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#9Slide03 SFU Futura_12" panose="020B0604020202020204" charset="0"/>
              </a:rPr>
              <a:t>số</a:t>
            </a:r>
            <a:r>
              <a:rPr lang="en-US" sz="2400" dirty="0">
                <a:solidFill>
                  <a:srgbClr val="000000"/>
                </a:solidFill>
                <a:latin typeface="#9Slide03 SFU Futura_12" panose="020B0604020202020204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#9Slide03 SFU Futura_12" panose="020B0604020202020204" charset="0"/>
              </a:rPr>
              <a:t>thập</a:t>
            </a:r>
            <a:r>
              <a:rPr lang="en-US" sz="2400" dirty="0">
                <a:solidFill>
                  <a:srgbClr val="000000"/>
                </a:solidFill>
                <a:latin typeface="#9Slide03 SFU Futura_12" panose="020B0604020202020204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#9Slide03 SFU Futura_12" panose="020B0604020202020204" charset="0"/>
              </a:rPr>
              <a:t>phân</a:t>
            </a:r>
            <a:r>
              <a:rPr lang="en-US" sz="2400" dirty="0">
                <a:solidFill>
                  <a:srgbClr val="000000"/>
                </a:solidFill>
                <a:latin typeface="#9Slide03 SFU Futura_12" panose="020B0604020202020204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#9Slide03 SFU Futura_12" panose="020B0604020202020204" charset="0"/>
              </a:rPr>
              <a:t>vô</a:t>
            </a:r>
            <a:r>
              <a:rPr lang="en-US" sz="2400" dirty="0">
                <a:solidFill>
                  <a:srgbClr val="000000"/>
                </a:solidFill>
                <a:latin typeface="#9Slide03 SFU Futura_12" panose="020B0604020202020204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#9Slide03 SFU Futura_12" panose="020B0604020202020204" charset="0"/>
              </a:rPr>
              <a:t>hạn</a:t>
            </a:r>
            <a:r>
              <a:rPr lang="en-US" sz="2400" dirty="0">
                <a:solidFill>
                  <a:srgbClr val="000000"/>
                </a:solidFill>
                <a:latin typeface="#9Slide03 SFU Futura_12" panose="020B0604020202020204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#9Slide03 SFU Futura_12" panose="020B0604020202020204" charset="0"/>
              </a:rPr>
              <a:t>hiển</a:t>
            </a:r>
            <a:r>
              <a:rPr lang="en-US" sz="2400" dirty="0">
                <a:solidFill>
                  <a:srgbClr val="000000"/>
                </a:solidFill>
                <a:latin typeface="#9Slide03 SFU Futura_12" panose="020B0604020202020204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#9Slide03 SFU Futura_12" panose="020B0604020202020204" charset="0"/>
              </a:rPr>
              <a:t>thị</a:t>
            </a:r>
            <a:r>
              <a:rPr lang="en-US" sz="2400" dirty="0">
                <a:solidFill>
                  <a:srgbClr val="000000"/>
                </a:solidFill>
                <a:latin typeface="#9Slide03 SFU Futura_12" panose="020B0604020202020204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#9Slide03 SFU Futura_12" panose="020B0604020202020204" charset="0"/>
              </a:rPr>
              <a:t>trên</a:t>
            </a:r>
            <a:r>
              <a:rPr lang="en-US" sz="2400" dirty="0">
                <a:solidFill>
                  <a:srgbClr val="000000"/>
                </a:solidFill>
                <a:latin typeface="#9Slide03 SFU Futura_12" panose="020B0604020202020204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#9Slide03 SFU Futura_12" panose="020B0604020202020204" charset="0"/>
              </a:rPr>
              <a:t>màn</a:t>
            </a:r>
            <a:r>
              <a:rPr lang="en-US" sz="2400" dirty="0">
                <a:solidFill>
                  <a:srgbClr val="000000"/>
                </a:solidFill>
                <a:latin typeface="#9Slide03 SFU Futura_12" panose="020B0604020202020204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#9Slide03 SFU Futura_12" panose="020B0604020202020204" charset="0"/>
              </a:rPr>
              <a:t>hình</a:t>
            </a:r>
            <a:r>
              <a:rPr lang="en-US" sz="2400" dirty="0">
                <a:solidFill>
                  <a:srgbClr val="000000"/>
                </a:solidFill>
                <a:latin typeface="#9Slide03 SFU Futura_12" panose="020B0604020202020204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#9Slide03 SFU Futura_12" panose="020B0604020202020204" charset="0"/>
              </a:rPr>
              <a:t>đều</a:t>
            </a:r>
            <a:r>
              <a:rPr lang="en-US" sz="2400" dirty="0">
                <a:solidFill>
                  <a:srgbClr val="000000"/>
                </a:solidFill>
                <a:latin typeface="#9Slide03 SFU Futura_12" panose="020B0604020202020204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#9Slide03 SFU Futura_12" panose="020B0604020202020204" charset="0"/>
              </a:rPr>
              <a:t>đã</a:t>
            </a:r>
            <a:r>
              <a:rPr lang="en-US" sz="2400" dirty="0">
                <a:solidFill>
                  <a:srgbClr val="000000"/>
                </a:solidFill>
                <a:latin typeface="#9Slide03 SFU Futura_12" panose="020B0604020202020204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#9Slide03 SFU Futura_12" panose="020B0604020202020204" charset="0"/>
              </a:rPr>
              <a:t>được</a:t>
            </a:r>
            <a:r>
              <a:rPr lang="en-US" sz="2400" dirty="0">
                <a:solidFill>
                  <a:srgbClr val="000000"/>
                </a:solidFill>
                <a:latin typeface="#9Slide03 SFU Futura_12" panose="020B0604020202020204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#9Slide03 SFU Futura_12" panose="020B0604020202020204" charset="0"/>
              </a:rPr>
              <a:t>làm</a:t>
            </a:r>
            <a:r>
              <a:rPr lang="en-US" sz="2400" dirty="0">
                <a:solidFill>
                  <a:srgbClr val="000000"/>
                </a:solidFill>
                <a:latin typeface="#9Slide03 SFU Futura_12" panose="020B0604020202020204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#9Slide03 SFU Futura_12" panose="020B0604020202020204" charset="0"/>
              </a:rPr>
              <a:t>tròn</a:t>
            </a:r>
            <a:r>
              <a:rPr lang="en-US" sz="2400" dirty="0">
                <a:solidFill>
                  <a:srgbClr val="000000"/>
                </a:solidFill>
                <a:latin typeface="#9Slide03 SFU Futura_12" panose="020B0604020202020204" charset="0"/>
              </a:rPr>
              <a:t>.</a:t>
            </a:r>
          </a:p>
        </p:txBody>
      </p:sp>
      <p:pic>
        <p:nvPicPr>
          <p:cNvPr id="26" name="Picture 25">
            <a:extLst>
              <a:ext uri="{FF2B5EF4-FFF2-40B4-BE49-F238E27FC236}">
                <a16:creationId xmlns:a16="http://schemas.microsoft.com/office/drawing/2014/main" id="{82552884-576C-01DC-9FE5-923E8C8D0A1F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753108" y="3118454"/>
            <a:ext cx="548640" cy="402336"/>
          </a:xfrm>
          <a:prstGeom prst="rect">
            <a:avLst/>
          </a:prstGeom>
        </p:spPr>
      </p:pic>
      <p:pic>
        <p:nvPicPr>
          <p:cNvPr id="30" name="Picture 29">
            <a:extLst>
              <a:ext uri="{FF2B5EF4-FFF2-40B4-BE49-F238E27FC236}">
                <a16:creationId xmlns:a16="http://schemas.microsoft.com/office/drawing/2014/main" id="{B00B0E8A-B7CD-BEE9-3E22-9D8A2FC7FC32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478223" y="3136742"/>
            <a:ext cx="541325" cy="365760"/>
          </a:xfrm>
          <a:prstGeom prst="rect">
            <a:avLst/>
          </a:prstGeom>
        </p:spPr>
      </p:pic>
      <p:pic>
        <p:nvPicPr>
          <p:cNvPr id="32" name="Picture 31">
            <a:extLst>
              <a:ext uri="{FF2B5EF4-FFF2-40B4-BE49-F238E27FC236}">
                <a16:creationId xmlns:a16="http://schemas.microsoft.com/office/drawing/2014/main" id="{65F816DE-1E62-9021-F3BA-FEBD85F1B9C0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196023" y="3155030"/>
            <a:ext cx="590843" cy="365760"/>
          </a:xfrm>
          <a:prstGeom prst="rect">
            <a:avLst/>
          </a:prstGeom>
        </p:spPr>
      </p:pic>
      <p:pic>
        <p:nvPicPr>
          <p:cNvPr id="34" name="Picture 33" descr="A screenshot of a cell phone&#10;&#10;Description automatically generated">
            <a:extLst>
              <a:ext uri="{FF2B5EF4-FFF2-40B4-BE49-F238E27FC236}">
                <a16:creationId xmlns:a16="http://schemas.microsoft.com/office/drawing/2014/main" id="{4B0531E6-2B99-5258-EE6B-219DB019B6F8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99398" y="2705174"/>
            <a:ext cx="2362530" cy="1228896"/>
          </a:xfrm>
          <a:prstGeom prst="rect">
            <a:avLst/>
          </a:prstGeom>
        </p:spPr>
      </p:pic>
      <p:sp>
        <p:nvSpPr>
          <p:cNvPr id="2" name="TextBox 1">
            <a:extLst>
              <a:ext uri="{FF2B5EF4-FFF2-40B4-BE49-F238E27FC236}">
                <a16:creationId xmlns:a16="http://schemas.microsoft.com/office/drawing/2014/main" id="{303A34B5-65C0-849D-D285-1F94501957A6}"/>
              </a:ext>
            </a:extLst>
          </p:cNvPr>
          <p:cNvSpPr txBox="1"/>
          <p:nvPr/>
        </p:nvSpPr>
        <p:spPr>
          <a:xfrm>
            <a:off x="8442488" y="2996904"/>
            <a:ext cx="2447272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>
                <a:solidFill>
                  <a:srgbClr val="000000"/>
                </a:solidFill>
                <a:latin typeface="#9Slide03 SFU Futura_12" panose="020B0604020202020204" charset="0"/>
              </a:rPr>
              <a:t>1,414213562</a:t>
            </a:r>
          </a:p>
        </p:txBody>
      </p:sp>
    </p:spTree>
    <p:extLst>
      <p:ext uri="{BB962C8B-B14F-4D97-AF65-F5344CB8AC3E}">
        <p14:creationId xmlns:p14="http://schemas.microsoft.com/office/powerpoint/2010/main" val="292762299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10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3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3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" grpId="0"/>
      <p:bldP spid="2" grpId="0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>
            <a:extLst>
              <a:ext uri="{FF2B5EF4-FFF2-40B4-BE49-F238E27FC236}">
                <a16:creationId xmlns:a16="http://schemas.microsoft.com/office/drawing/2014/main" id="{B6FC4F76-EA88-423C-BF84-BFB50FC9FE74}"/>
              </a:ext>
            </a:extLst>
          </p:cNvPr>
          <p:cNvSpPr/>
          <p:nvPr/>
        </p:nvSpPr>
        <p:spPr>
          <a:xfrm>
            <a:off x="647890" y="1681305"/>
            <a:ext cx="591335" cy="663300"/>
          </a:xfrm>
          <a:prstGeom prst="rect">
            <a:avLst/>
          </a:prstGeom>
          <a:solidFill>
            <a:schemeClr val="tx1">
              <a:lumMod val="90000"/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9B1C2840-310C-93B4-425C-A5FE3F137EC6}"/>
              </a:ext>
            </a:extLst>
          </p:cNvPr>
          <p:cNvSpPr/>
          <p:nvPr/>
        </p:nvSpPr>
        <p:spPr>
          <a:xfrm>
            <a:off x="551149" y="1681305"/>
            <a:ext cx="45719" cy="663300"/>
          </a:xfrm>
          <a:prstGeom prst="rect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9" name="Picture 8" descr="A blue and orange logo&#10;&#10;Description automatically generated">
            <a:extLst>
              <a:ext uri="{FF2B5EF4-FFF2-40B4-BE49-F238E27FC236}">
                <a16:creationId xmlns:a16="http://schemas.microsoft.com/office/drawing/2014/main" id="{75C6B39C-1521-B135-DAD6-2A0C737D4C91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366768" y="174907"/>
            <a:ext cx="643301" cy="237652"/>
          </a:xfrm>
          <a:prstGeom prst="rect">
            <a:avLst/>
          </a:prstGeom>
        </p:spPr>
      </p:pic>
      <p:sp>
        <p:nvSpPr>
          <p:cNvPr id="19" name="Rectangle: Rounded Corners 18">
            <a:extLst>
              <a:ext uri="{FF2B5EF4-FFF2-40B4-BE49-F238E27FC236}">
                <a16:creationId xmlns:a16="http://schemas.microsoft.com/office/drawing/2014/main" id="{5819347F-3F05-0E3F-7FC2-E19FDAB7EB03}"/>
              </a:ext>
            </a:extLst>
          </p:cNvPr>
          <p:cNvSpPr/>
          <p:nvPr/>
        </p:nvSpPr>
        <p:spPr>
          <a:xfrm>
            <a:off x="-365745" y="173260"/>
            <a:ext cx="7184154" cy="1121135"/>
          </a:xfrm>
          <a:prstGeom prst="roundRect">
            <a:avLst>
              <a:gd name="adj" fmla="val 19714"/>
            </a:avLst>
          </a:prstGeom>
          <a:solidFill>
            <a:srgbClr val="FFFFFF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4878A5EC-6775-91B3-F868-B44BB56399A1}"/>
              </a:ext>
            </a:extLst>
          </p:cNvPr>
          <p:cNvSpPr txBox="1"/>
          <p:nvPr/>
        </p:nvSpPr>
        <p:spPr>
          <a:xfrm>
            <a:off x="-42487" y="412559"/>
            <a:ext cx="498855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600" dirty="0">
                <a:solidFill>
                  <a:srgbClr val="7030A0"/>
                </a:solidFill>
                <a:latin typeface="#9Slide03 Penumbra" panose="02040603050506020204" pitchFamily="18" charset="0"/>
              </a:rPr>
              <a:t>4</a:t>
            </a:r>
          </a:p>
        </p:txBody>
      </p:sp>
      <p:sp>
        <p:nvSpPr>
          <p:cNvPr id="21" name="Rectangle 20">
            <a:extLst>
              <a:ext uri="{FF2B5EF4-FFF2-40B4-BE49-F238E27FC236}">
                <a16:creationId xmlns:a16="http://schemas.microsoft.com/office/drawing/2014/main" id="{EBF7C768-4CE2-DD77-2946-5162ACC871F5}"/>
              </a:ext>
            </a:extLst>
          </p:cNvPr>
          <p:cNvSpPr/>
          <p:nvPr/>
        </p:nvSpPr>
        <p:spPr>
          <a:xfrm>
            <a:off x="480562" y="412559"/>
            <a:ext cx="109194" cy="728709"/>
          </a:xfrm>
          <a:prstGeom prst="rect">
            <a:avLst/>
          </a:prstGeom>
          <a:solidFill>
            <a:srgbClr val="6868A4"/>
          </a:solidFill>
          <a:ln w="190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rgbClr val="6868A4"/>
              </a:solidFill>
            </a:endParaRP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0145FAB2-6310-03EF-1CFC-289120601F89}"/>
              </a:ext>
            </a:extLst>
          </p:cNvPr>
          <p:cNvSpPr txBox="1"/>
          <p:nvPr/>
        </p:nvSpPr>
        <p:spPr>
          <a:xfrm>
            <a:off x="686114" y="313736"/>
            <a:ext cx="5974713" cy="584775"/>
          </a:xfrm>
          <a:prstGeom prst="rect">
            <a:avLst/>
          </a:prstGeom>
          <a:solidFill>
            <a:srgbClr val="FFFFFF"/>
          </a:solidFill>
        </p:spPr>
        <p:txBody>
          <a:bodyPr wrap="none" rtlCol="0">
            <a:spAutoFit/>
          </a:bodyPr>
          <a:lstStyle/>
          <a:p>
            <a:r>
              <a:rPr lang="en-US" sz="3200" dirty="0" err="1">
                <a:solidFill>
                  <a:srgbClr val="6868A4"/>
                </a:solidFill>
                <a:latin typeface="#9Slide03 Penumbra" panose="02040603050506020204" pitchFamily="18" charset="0"/>
              </a:rPr>
              <a:t>Tính</a:t>
            </a:r>
            <a:r>
              <a:rPr lang="en-US" sz="3200" dirty="0">
                <a:solidFill>
                  <a:srgbClr val="6868A4"/>
                </a:solidFill>
                <a:latin typeface="#9Slide03 Penumbra" panose="02040603050506020204" pitchFamily="18" charset="0"/>
              </a:rPr>
              <a:t> </a:t>
            </a:r>
            <a:r>
              <a:rPr lang="en-US" sz="3200" dirty="0" err="1">
                <a:solidFill>
                  <a:srgbClr val="6868A4"/>
                </a:solidFill>
                <a:latin typeface="#9Slide03 Penumbra" panose="02040603050506020204" pitchFamily="18" charset="0"/>
              </a:rPr>
              <a:t>căn</a:t>
            </a:r>
            <a:r>
              <a:rPr lang="en-US" sz="3200" dirty="0">
                <a:solidFill>
                  <a:srgbClr val="6868A4"/>
                </a:solidFill>
                <a:latin typeface="#9Slide03 Penumbra" panose="02040603050506020204" pitchFamily="18" charset="0"/>
              </a:rPr>
              <a:t> </a:t>
            </a:r>
            <a:r>
              <a:rPr lang="en-US" sz="3200" dirty="0" err="1">
                <a:solidFill>
                  <a:srgbClr val="6868A4"/>
                </a:solidFill>
                <a:latin typeface="#9Slide03 Penumbra" panose="02040603050506020204" pitchFamily="18" charset="0"/>
              </a:rPr>
              <a:t>bậc</a:t>
            </a:r>
            <a:r>
              <a:rPr lang="en-US" sz="3200" dirty="0">
                <a:solidFill>
                  <a:srgbClr val="6868A4"/>
                </a:solidFill>
                <a:latin typeface="#9Slide03 Penumbra" panose="02040603050506020204" pitchFamily="18" charset="0"/>
              </a:rPr>
              <a:t> </a:t>
            </a:r>
            <a:r>
              <a:rPr lang="en-US" sz="3200" dirty="0" err="1">
                <a:solidFill>
                  <a:srgbClr val="6868A4"/>
                </a:solidFill>
                <a:latin typeface="#9Slide03 Penumbra" panose="02040603050506020204" pitchFamily="18" charset="0"/>
              </a:rPr>
              <a:t>hai</a:t>
            </a:r>
            <a:r>
              <a:rPr lang="en-US" sz="3200" dirty="0">
                <a:solidFill>
                  <a:srgbClr val="6868A4"/>
                </a:solidFill>
                <a:latin typeface="#9Slide03 Penumbra" panose="02040603050506020204" pitchFamily="18" charset="0"/>
              </a:rPr>
              <a:t> </a:t>
            </a:r>
            <a:r>
              <a:rPr lang="en-US" sz="3200" dirty="0" err="1">
                <a:solidFill>
                  <a:srgbClr val="6868A4"/>
                </a:solidFill>
                <a:latin typeface="#9Slide03 Penumbra" panose="02040603050506020204" pitchFamily="18" charset="0"/>
              </a:rPr>
              <a:t>số</a:t>
            </a:r>
            <a:r>
              <a:rPr lang="en-US" sz="3200" dirty="0">
                <a:solidFill>
                  <a:srgbClr val="6868A4"/>
                </a:solidFill>
                <a:latin typeface="#9Slide03 Penumbra" panose="02040603050506020204" pitchFamily="18" charset="0"/>
              </a:rPr>
              <a:t> </a:t>
            </a:r>
            <a:r>
              <a:rPr lang="en-US" sz="3200" dirty="0" err="1">
                <a:solidFill>
                  <a:srgbClr val="6868A4"/>
                </a:solidFill>
                <a:latin typeface="#9Slide03 Penumbra" panose="02040603050506020204" pitchFamily="18" charset="0"/>
              </a:rPr>
              <a:t>học</a:t>
            </a:r>
            <a:endParaRPr lang="en-US" sz="3200" dirty="0">
              <a:solidFill>
                <a:srgbClr val="6868A4"/>
              </a:solidFill>
              <a:latin typeface="#9Slide03 Penumbra" panose="02040603050506020204" pitchFamily="18" charset="0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7587A183-FCC3-AE3D-1AD0-AC2A5FD08D55}"/>
              </a:ext>
            </a:extLst>
          </p:cNvPr>
          <p:cNvSpPr txBox="1"/>
          <p:nvPr/>
        </p:nvSpPr>
        <p:spPr>
          <a:xfrm>
            <a:off x="686114" y="901697"/>
            <a:ext cx="3579826" cy="400110"/>
          </a:xfrm>
          <a:prstGeom prst="rect">
            <a:avLst/>
          </a:prstGeom>
          <a:solidFill>
            <a:srgbClr val="FFFFFF"/>
          </a:solidFill>
        </p:spPr>
        <p:txBody>
          <a:bodyPr wrap="none" rtlCol="0">
            <a:spAutoFit/>
          </a:bodyPr>
          <a:lstStyle/>
          <a:p>
            <a:r>
              <a:rPr lang="en-US" sz="2000" dirty="0" err="1">
                <a:solidFill>
                  <a:schemeClr val="accent4">
                    <a:lumMod val="75000"/>
                  </a:schemeClr>
                </a:solidFill>
                <a:latin typeface="#9Slide03 Penumbra" panose="02040603050506020204" pitchFamily="18" charset="0"/>
              </a:rPr>
              <a:t>Bằng</a:t>
            </a:r>
            <a:r>
              <a:rPr lang="en-US" sz="2000" dirty="0">
                <a:solidFill>
                  <a:schemeClr val="accent4">
                    <a:lumMod val="75000"/>
                  </a:schemeClr>
                </a:solidFill>
                <a:latin typeface="#9Slide03 Penumbra" panose="02040603050506020204" pitchFamily="18" charset="0"/>
              </a:rPr>
              <a:t> </a:t>
            </a:r>
            <a:r>
              <a:rPr lang="en-US" sz="2000" dirty="0" err="1">
                <a:solidFill>
                  <a:schemeClr val="accent4">
                    <a:lumMod val="75000"/>
                  </a:schemeClr>
                </a:solidFill>
                <a:latin typeface="#9Slide03 Penumbra" panose="02040603050506020204" pitchFamily="18" charset="0"/>
              </a:rPr>
              <a:t>máy</a:t>
            </a:r>
            <a:r>
              <a:rPr lang="en-US" sz="2000" dirty="0">
                <a:solidFill>
                  <a:schemeClr val="accent4">
                    <a:lumMod val="75000"/>
                  </a:schemeClr>
                </a:solidFill>
                <a:latin typeface="#9Slide03 Penumbra" panose="02040603050506020204" pitchFamily="18" charset="0"/>
              </a:rPr>
              <a:t> </a:t>
            </a:r>
            <a:r>
              <a:rPr lang="en-US" sz="2000" dirty="0" err="1">
                <a:solidFill>
                  <a:schemeClr val="accent4">
                    <a:lumMod val="75000"/>
                  </a:schemeClr>
                </a:solidFill>
                <a:latin typeface="#9Slide03 Penumbra" panose="02040603050506020204" pitchFamily="18" charset="0"/>
              </a:rPr>
              <a:t>tính</a:t>
            </a:r>
            <a:r>
              <a:rPr lang="en-US" sz="2000" dirty="0">
                <a:solidFill>
                  <a:schemeClr val="accent4">
                    <a:lumMod val="75000"/>
                  </a:schemeClr>
                </a:solidFill>
                <a:latin typeface="#9Slide03 Penumbra" panose="02040603050506020204" pitchFamily="18" charset="0"/>
              </a:rPr>
              <a:t> </a:t>
            </a:r>
            <a:r>
              <a:rPr lang="en-US" sz="2000" dirty="0" err="1">
                <a:solidFill>
                  <a:schemeClr val="accent4">
                    <a:lumMod val="75000"/>
                  </a:schemeClr>
                </a:solidFill>
                <a:latin typeface="#9Slide03 Penumbra" panose="02040603050506020204" pitchFamily="18" charset="0"/>
              </a:rPr>
              <a:t>cầm</a:t>
            </a:r>
            <a:r>
              <a:rPr lang="en-US" sz="2000" dirty="0">
                <a:solidFill>
                  <a:schemeClr val="accent4">
                    <a:lumMod val="75000"/>
                  </a:schemeClr>
                </a:solidFill>
                <a:latin typeface="#9Slide03 Penumbra" panose="02040603050506020204" pitchFamily="18" charset="0"/>
              </a:rPr>
              <a:t> </a:t>
            </a:r>
            <a:r>
              <a:rPr lang="en-US" sz="2000" dirty="0" err="1">
                <a:solidFill>
                  <a:schemeClr val="accent4">
                    <a:lumMod val="75000"/>
                  </a:schemeClr>
                </a:solidFill>
                <a:latin typeface="#9Slide03 Penumbra" panose="02040603050506020204" pitchFamily="18" charset="0"/>
              </a:rPr>
              <a:t>tay</a:t>
            </a:r>
            <a:endParaRPr lang="en-US" sz="2000" dirty="0">
              <a:solidFill>
                <a:schemeClr val="accent4">
                  <a:lumMod val="75000"/>
                </a:schemeClr>
              </a:solidFill>
              <a:latin typeface="#9Slide03 Penumbra" panose="02040603050506020204" pitchFamily="18" charset="0"/>
            </a:endParaRP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1952B346-6D5B-4953-D6D0-9ED7C895C8A2}"/>
              </a:ext>
            </a:extLst>
          </p:cNvPr>
          <p:cNvSpPr txBox="1"/>
          <p:nvPr/>
        </p:nvSpPr>
        <p:spPr>
          <a:xfrm>
            <a:off x="686114" y="1666858"/>
            <a:ext cx="514885" cy="6504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2800" dirty="0">
                <a:solidFill>
                  <a:schemeClr val="accent6">
                    <a:lumMod val="50000"/>
                  </a:schemeClr>
                </a:solidFill>
                <a:latin typeface="#9Slide03 Penumbra" panose="02040603050506020204" pitchFamily="18" charset="0"/>
              </a:rPr>
              <a:t>?1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66CEDDDC-1442-CB68-6EEA-0668D11F231F}"/>
              </a:ext>
            </a:extLst>
          </p:cNvPr>
          <p:cNvSpPr txBox="1"/>
          <p:nvPr/>
        </p:nvSpPr>
        <p:spPr>
          <a:xfrm>
            <a:off x="1247486" y="1759830"/>
            <a:ext cx="10581987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err="1">
                <a:solidFill>
                  <a:srgbClr val="000000"/>
                </a:solidFill>
                <a:latin typeface="#9Slide03 SFU Futura_12" panose="020B0604020202020204" charset="0"/>
              </a:rPr>
              <a:t>Dùng</a:t>
            </a:r>
            <a:r>
              <a:rPr lang="en-US" sz="3200" dirty="0">
                <a:solidFill>
                  <a:srgbClr val="000000"/>
                </a:solidFill>
                <a:latin typeface="#9Slide03 SFU Futura_12" panose="020B0604020202020204" charset="0"/>
              </a:rPr>
              <a:t> </a:t>
            </a:r>
            <a:r>
              <a:rPr lang="en-US" sz="3200" dirty="0" err="1">
                <a:solidFill>
                  <a:srgbClr val="000000"/>
                </a:solidFill>
                <a:latin typeface="#9Slide03 SFU Futura_12" panose="020B0604020202020204" charset="0"/>
              </a:rPr>
              <a:t>máy</a:t>
            </a:r>
            <a:r>
              <a:rPr lang="en-US" sz="3200" dirty="0">
                <a:solidFill>
                  <a:srgbClr val="000000"/>
                </a:solidFill>
                <a:latin typeface="#9Slide03 SFU Futura_12" panose="020B0604020202020204" charset="0"/>
              </a:rPr>
              <a:t> </a:t>
            </a:r>
            <a:r>
              <a:rPr lang="en-US" sz="3200" dirty="0" err="1">
                <a:solidFill>
                  <a:srgbClr val="000000"/>
                </a:solidFill>
                <a:latin typeface="#9Slide03 SFU Futura_12" panose="020B0604020202020204" charset="0"/>
              </a:rPr>
              <a:t>tính</a:t>
            </a:r>
            <a:r>
              <a:rPr lang="en-US" sz="3200" dirty="0">
                <a:solidFill>
                  <a:srgbClr val="000000"/>
                </a:solidFill>
                <a:latin typeface="#9Slide03 SFU Futura_12" panose="020B0604020202020204" charset="0"/>
              </a:rPr>
              <a:t> </a:t>
            </a:r>
            <a:r>
              <a:rPr lang="en-US" sz="3200" dirty="0" err="1">
                <a:solidFill>
                  <a:srgbClr val="000000"/>
                </a:solidFill>
                <a:latin typeface="#9Slide03 SFU Futura_12" panose="020B0604020202020204" charset="0"/>
              </a:rPr>
              <a:t>cầm</a:t>
            </a:r>
            <a:r>
              <a:rPr lang="en-US" sz="3200" dirty="0">
                <a:solidFill>
                  <a:srgbClr val="000000"/>
                </a:solidFill>
                <a:latin typeface="#9Slide03 SFU Futura_12" panose="020B0604020202020204" charset="0"/>
              </a:rPr>
              <a:t> </a:t>
            </a:r>
            <a:r>
              <a:rPr lang="en-US" sz="3200" dirty="0" err="1">
                <a:solidFill>
                  <a:srgbClr val="000000"/>
                </a:solidFill>
                <a:latin typeface="#9Slide03 SFU Futura_12" panose="020B0604020202020204" charset="0"/>
              </a:rPr>
              <a:t>tay</a:t>
            </a:r>
            <a:r>
              <a:rPr lang="en-US" sz="3200" dirty="0">
                <a:solidFill>
                  <a:srgbClr val="000000"/>
                </a:solidFill>
                <a:latin typeface="#9Slide03 SFU Futura_12" panose="020B0604020202020204" charset="0"/>
              </a:rPr>
              <a:t> </a:t>
            </a:r>
            <a:r>
              <a:rPr lang="en-US" sz="3200" dirty="0" err="1">
                <a:solidFill>
                  <a:srgbClr val="000000"/>
                </a:solidFill>
                <a:latin typeface="#9Slide03 SFU Futura_12" panose="020B0604020202020204" charset="0"/>
              </a:rPr>
              <a:t>để</a:t>
            </a:r>
            <a:r>
              <a:rPr lang="en-US" sz="3200" dirty="0">
                <a:solidFill>
                  <a:srgbClr val="000000"/>
                </a:solidFill>
                <a:latin typeface="#9Slide03 SFU Futura_12" panose="020B0604020202020204" charset="0"/>
              </a:rPr>
              <a:t> </a:t>
            </a:r>
            <a:r>
              <a:rPr lang="en-US" sz="3200" dirty="0" err="1">
                <a:solidFill>
                  <a:srgbClr val="000000"/>
                </a:solidFill>
                <a:latin typeface="#9Slide03 SFU Futura_12" panose="020B0604020202020204" charset="0"/>
              </a:rPr>
              <a:t>tính</a:t>
            </a:r>
            <a:r>
              <a:rPr lang="en-US" sz="3200" dirty="0">
                <a:solidFill>
                  <a:srgbClr val="000000"/>
                </a:solidFill>
                <a:latin typeface="#9Slide03 SFU Futura_12" panose="020B0604020202020204" charset="0"/>
              </a:rPr>
              <a:t> </a:t>
            </a:r>
            <a:r>
              <a:rPr lang="en-US" sz="3200" dirty="0" err="1">
                <a:solidFill>
                  <a:srgbClr val="000000"/>
                </a:solidFill>
                <a:latin typeface="#9Slide03 SFU Futura_12" panose="020B0604020202020204" charset="0"/>
              </a:rPr>
              <a:t>các</a:t>
            </a:r>
            <a:r>
              <a:rPr lang="en-US" sz="3200" dirty="0">
                <a:solidFill>
                  <a:srgbClr val="000000"/>
                </a:solidFill>
                <a:latin typeface="#9Slide03 SFU Futura_12" panose="020B0604020202020204" charset="0"/>
              </a:rPr>
              <a:t> </a:t>
            </a:r>
            <a:r>
              <a:rPr lang="en-US" sz="3200" dirty="0" err="1">
                <a:solidFill>
                  <a:srgbClr val="000000"/>
                </a:solidFill>
                <a:latin typeface="#9Slide03 SFU Futura_12" panose="020B0604020202020204" charset="0"/>
              </a:rPr>
              <a:t>căn</a:t>
            </a:r>
            <a:r>
              <a:rPr lang="en-US" sz="3200" dirty="0">
                <a:solidFill>
                  <a:srgbClr val="000000"/>
                </a:solidFill>
                <a:latin typeface="#9Slide03 SFU Futura_12" panose="020B0604020202020204" charset="0"/>
              </a:rPr>
              <a:t> </a:t>
            </a:r>
            <a:r>
              <a:rPr lang="en-US" sz="3200" dirty="0" err="1">
                <a:solidFill>
                  <a:srgbClr val="000000"/>
                </a:solidFill>
                <a:latin typeface="#9Slide03 SFU Futura_12" panose="020B0604020202020204" charset="0"/>
              </a:rPr>
              <a:t>bậc</a:t>
            </a:r>
            <a:r>
              <a:rPr lang="en-US" sz="3200" dirty="0">
                <a:solidFill>
                  <a:srgbClr val="000000"/>
                </a:solidFill>
                <a:latin typeface="#9Slide03 SFU Futura_12" panose="020B0604020202020204" charset="0"/>
              </a:rPr>
              <a:t> </a:t>
            </a:r>
            <a:r>
              <a:rPr lang="en-US" sz="3200" dirty="0" err="1">
                <a:solidFill>
                  <a:srgbClr val="000000"/>
                </a:solidFill>
                <a:latin typeface="#9Slide03 SFU Futura_12" panose="020B0604020202020204" charset="0"/>
              </a:rPr>
              <a:t>hai</a:t>
            </a:r>
            <a:r>
              <a:rPr lang="en-US" sz="3200" dirty="0">
                <a:solidFill>
                  <a:srgbClr val="000000"/>
                </a:solidFill>
                <a:latin typeface="#9Slide03 SFU Futura_12" panose="020B0604020202020204" charset="0"/>
              </a:rPr>
              <a:t> </a:t>
            </a:r>
            <a:r>
              <a:rPr lang="en-US" sz="3200" dirty="0" err="1">
                <a:solidFill>
                  <a:srgbClr val="000000"/>
                </a:solidFill>
                <a:latin typeface="#9Slide03 SFU Futura_12" panose="020B0604020202020204" charset="0"/>
              </a:rPr>
              <a:t>số</a:t>
            </a:r>
            <a:r>
              <a:rPr lang="en-US" sz="3200" dirty="0">
                <a:solidFill>
                  <a:srgbClr val="000000"/>
                </a:solidFill>
                <a:latin typeface="#9Slide03 SFU Futura_12" panose="020B0604020202020204" charset="0"/>
              </a:rPr>
              <a:t> </a:t>
            </a:r>
            <a:r>
              <a:rPr lang="en-US" sz="3200" dirty="0" err="1">
                <a:solidFill>
                  <a:srgbClr val="000000"/>
                </a:solidFill>
                <a:latin typeface="#9Slide03 SFU Futura_12" panose="020B0604020202020204" charset="0"/>
              </a:rPr>
              <a:t>học</a:t>
            </a:r>
            <a:r>
              <a:rPr lang="en-US" sz="3200" dirty="0">
                <a:solidFill>
                  <a:srgbClr val="000000"/>
                </a:solidFill>
                <a:latin typeface="#9Slide03 SFU Futura_12" panose="020B0604020202020204" charset="0"/>
              </a:rPr>
              <a:t> </a:t>
            </a:r>
            <a:r>
              <a:rPr lang="en-US" sz="3200" dirty="0" err="1">
                <a:solidFill>
                  <a:srgbClr val="000000"/>
                </a:solidFill>
                <a:latin typeface="#9Slide03 SFU Futura_12" panose="020B0604020202020204" charset="0"/>
              </a:rPr>
              <a:t>sau</a:t>
            </a:r>
            <a:r>
              <a:rPr lang="en-US" sz="3200" dirty="0">
                <a:solidFill>
                  <a:srgbClr val="000000"/>
                </a:solidFill>
                <a:latin typeface="#9Slide03 SFU Futura_12" panose="020B0604020202020204" charset="0"/>
              </a:rPr>
              <a:t>: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8" name="TextBox 7">
                <a:extLst>
                  <a:ext uri="{FF2B5EF4-FFF2-40B4-BE49-F238E27FC236}">
                    <a16:creationId xmlns:a16="http://schemas.microsoft.com/office/drawing/2014/main" id="{CA6E3A98-63EA-5AC9-EAEA-6E20433637BF}"/>
                  </a:ext>
                </a:extLst>
              </p:cNvPr>
              <p:cNvSpPr txBox="1"/>
              <p:nvPr/>
            </p:nvSpPr>
            <p:spPr>
              <a:xfrm>
                <a:off x="2008780" y="2449390"/>
                <a:ext cx="782424" cy="70647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ad>
                        <m:radPr>
                          <m:degHide m:val="on"/>
                          <m:ctrlPr>
                            <a:rPr lang="en-US" sz="3200" i="1" smtClean="0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radPr>
                        <m:deg/>
                        <m:e>
                          <m:r>
                            <m:rPr>
                              <m:nor/>
                            </m:rPr>
                            <a:rPr lang="en-US" sz="3200" b="0" i="0" smtClean="0">
                              <a:solidFill>
                                <a:srgbClr val="000000"/>
                              </a:solidFill>
                              <a:latin typeface="#9Slide03 SFU Futura_12" panose="020B0604020202020204" charset="0"/>
                            </a:rPr>
                            <m:t>3</m:t>
                          </m:r>
                        </m:e>
                      </m:rad>
                    </m:oMath>
                  </m:oMathPara>
                </a14:m>
                <a:endParaRPr lang="en-US" sz="3200" dirty="0">
                  <a:latin typeface="#9Slide03 SFU Futura_12" panose="020B0604020202020204" charset="0"/>
                </a:endParaRPr>
              </a:p>
            </p:txBody>
          </p:sp>
        </mc:Choice>
        <mc:Fallback xmlns="">
          <p:sp>
            <p:nvSpPr>
              <p:cNvPr id="8" name="TextBox 7">
                <a:extLst>
                  <a:ext uri="{FF2B5EF4-FFF2-40B4-BE49-F238E27FC236}">
                    <a16:creationId xmlns:a16="http://schemas.microsoft.com/office/drawing/2014/main" id="{CA6E3A98-63EA-5AC9-EAEA-6E20433637BF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008780" y="2449390"/>
                <a:ext cx="782424" cy="706475"/>
              </a:xfrm>
              <a:prstGeom prst="rect">
                <a:avLst/>
              </a:prstGeom>
              <a:blipFill>
                <a:blip r:embed="rId4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0" name="TextBox 9">
                <a:extLst>
                  <a:ext uri="{FF2B5EF4-FFF2-40B4-BE49-F238E27FC236}">
                    <a16:creationId xmlns:a16="http://schemas.microsoft.com/office/drawing/2014/main" id="{D0632727-1DFF-B860-5EF5-C5B521DF11D6}"/>
                  </a:ext>
                </a:extLst>
              </p:cNvPr>
              <p:cNvSpPr txBox="1"/>
              <p:nvPr/>
            </p:nvSpPr>
            <p:spPr>
              <a:xfrm>
                <a:off x="3522094" y="2456802"/>
                <a:ext cx="782424" cy="70647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ad>
                        <m:radPr>
                          <m:degHide m:val="on"/>
                          <m:ctrlPr>
                            <a:rPr lang="en-US" sz="3200" i="1" smtClean="0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radPr>
                        <m:deg/>
                        <m:e>
                          <m:r>
                            <m:rPr>
                              <m:nor/>
                            </m:rPr>
                            <a:rPr lang="en-US" sz="3200" b="0" i="0" smtClean="0">
                              <a:solidFill>
                                <a:srgbClr val="000000"/>
                              </a:solidFill>
                              <a:latin typeface="#9Slide03 SFU Futura_12" panose="020B0604020202020204" charset="0"/>
                            </a:rPr>
                            <m:t>15 129</m:t>
                          </m:r>
                        </m:e>
                      </m:rad>
                    </m:oMath>
                  </m:oMathPara>
                </a14:m>
                <a:endParaRPr lang="en-US" sz="3200" dirty="0">
                  <a:latin typeface="#9Slide03 SFU Futura_12" panose="020B0604020202020204" charset="0"/>
                </a:endParaRPr>
              </a:p>
            </p:txBody>
          </p:sp>
        </mc:Choice>
        <mc:Fallback xmlns="">
          <p:sp>
            <p:nvSpPr>
              <p:cNvPr id="10" name="TextBox 9">
                <a:extLst>
                  <a:ext uri="{FF2B5EF4-FFF2-40B4-BE49-F238E27FC236}">
                    <a16:creationId xmlns:a16="http://schemas.microsoft.com/office/drawing/2014/main" id="{D0632727-1DFF-B860-5EF5-C5B521DF11D6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522094" y="2456802"/>
                <a:ext cx="782424" cy="706475"/>
              </a:xfrm>
              <a:prstGeom prst="rect">
                <a:avLst/>
              </a:prstGeom>
              <a:blipFill>
                <a:blip r:embed="rId5"/>
                <a:stretch>
                  <a:fillRect r="-116406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1" name="TextBox 10">
                <a:extLst>
                  <a:ext uri="{FF2B5EF4-FFF2-40B4-BE49-F238E27FC236}">
                    <a16:creationId xmlns:a16="http://schemas.microsoft.com/office/drawing/2014/main" id="{C6DEE735-690C-3360-AD9D-1F81F71FD836}"/>
                  </a:ext>
                </a:extLst>
              </p:cNvPr>
              <p:cNvSpPr txBox="1"/>
              <p:nvPr/>
            </p:nvSpPr>
            <p:spPr>
              <a:xfrm>
                <a:off x="6035985" y="2449390"/>
                <a:ext cx="782424" cy="70647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ad>
                        <m:radPr>
                          <m:degHide m:val="on"/>
                          <m:ctrlPr>
                            <a:rPr lang="en-US" sz="3200" i="1" smtClean="0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radPr>
                        <m:deg/>
                        <m:e>
                          <m:r>
                            <m:rPr>
                              <m:nor/>
                            </m:rPr>
                            <a:rPr lang="en-US" sz="3200" b="0" i="0" smtClean="0">
                              <a:solidFill>
                                <a:srgbClr val="000000"/>
                              </a:solidFill>
                              <a:latin typeface="#9Slide03 SFU Futura_12" panose="020B0604020202020204" charset="0"/>
                            </a:rPr>
                            <m:t>10 100</m:t>
                          </m:r>
                        </m:e>
                      </m:rad>
                    </m:oMath>
                  </m:oMathPara>
                </a14:m>
                <a:endParaRPr lang="en-US" sz="3200" dirty="0">
                  <a:latin typeface="#9Slide03 SFU Futura_12" panose="020B0604020202020204" charset="0"/>
                </a:endParaRPr>
              </a:p>
            </p:txBody>
          </p:sp>
        </mc:Choice>
        <mc:Fallback xmlns="">
          <p:sp>
            <p:nvSpPr>
              <p:cNvPr id="11" name="TextBox 10">
                <a:extLst>
                  <a:ext uri="{FF2B5EF4-FFF2-40B4-BE49-F238E27FC236}">
                    <a16:creationId xmlns:a16="http://schemas.microsoft.com/office/drawing/2014/main" id="{C6DEE735-690C-3360-AD9D-1F81F71FD836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035985" y="2449390"/>
                <a:ext cx="782424" cy="706475"/>
              </a:xfrm>
              <a:prstGeom prst="rect">
                <a:avLst/>
              </a:prstGeom>
              <a:blipFill>
                <a:blip r:embed="rId6"/>
                <a:stretch>
                  <a:fillRect r="-115504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2" name="TextBox 11">
                <a:extLst>
                  <a:ext uri="{FF2B5EF4-FFF2-40B4-BE49-F238E27FC236}">
                    <a16:creationId xmlns:a16="http://schemas.microsoft.com/office/drawing/2014/main" id="{CA860F26-ECD2-2BD9-08DE-341AA3EE4952}"/>
                  </a:ext>
                </a:extLst>
              </p:cNvPr>
              <p:cNvSpPr txBox="1"/>
              <p:nvPr/>
            </p:nvSpPr>
            <p:spPr>
              <a:xfrm>
                <a:off x="8768029" y="2449389"/>
                <a:ext cx="782424" cy="70647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ad>
                        <m:radPr>
                          <m:degHide m:val="on"/>
                          <m:ctrlPr>
                            <a:rPr lang="en-US" sz="3200" i="1" smtClean="0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radPr>
                        <m:deg/>
                        <m:e>
                          <m:r>
                            <m:rPr>
                              <m:nor/>
                            </m:rPr>
                            <a:rPr lang="en-US" sz="3200" b="0" i="0" smtClean="0">
                              <a:solidFill>
                                <a:srgbClr val="000000"/>
                              </a:solidFill>
                              <a:latin typeface="#9Slide03 SFU Futura_12" panose="020B0604020202020204" charset="0"/>
                            </a:rPr>
                            <m:t>10</m:t>
                          </m:r>
                        </m:e>
                      </m:rad>
                    </m:oMath>
                  </m:oMathPara>
                </a14:m>
                <a:endParaRPr lang="en-US" sz="3200" dirty="0">
                  <a:latin typeface="#9Slide03 SFU Futura_12" panose="020B0604020202020204" charset="0"/>
                </a:endParaRPr>
              </a:p>
            </p:txBody>
          </p:sp>
        </mc:Choice>
        <mc:Fallback xmlns="">
          <p:sp>
            <p:nvSpPr>
              <p:cNvPr id="12" name="TextBox 11">
                <a:extLst>
                  <a:ext uri="{FF2B5EF4-FFF2-40B4-BE49-F238E27FC236}">
                    <a16:creationId xmlns:a16="http://schemas.microsoft.com/office/drawing/2014/main" id="{CA860F26-ECD2-2BD9-08DE-341AA3EE4952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8768029" y="2449389"/>
                <a:ext cx="782424" cy="706475"/>
              </a:xfrm>
              <a:prstGeom prst="rect">
                <a:avLst/>
              </a:prstGeom>
              <a:blipFill>
                <a:blip r:embed="rId7"/>
                <a:stretch>
                  <a:fillRect r="-10853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13" name="Table 14">
                <a:extLst>
                  <a:ext uri="{FF2B5EF4-FFF2-40B4-BE49-F238E27FC236}">
                    <a16:creationId xmlns:a16="http://schemas.microsoft.com/office/drawing/2014/main" id="{2A33F9CF-C4BD-EBBB-A25D-F28CF7FDF21B}"/>
                  </a:ext>
                </a:extLst>
              </p:cNvPr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1685887026"/>
                  </p:ext>
                </p:extLst>
              </p:nvPr>
            </p:nvGraphicFramePr>
            <p:xfrm>
              <a:off x="816443" y="3983407"/>
              <a:ext cx="10439084" cy="1972896"/>
            </p:xfrm>
            <a:graphic>
              <a:graphicData uri="http://schemas.openxmlformats.org/drawingml/2006/table">
                <a:tbl>
                  <a:tblPr firstRow="1" bandRow="1">
                    <a:tableStyleId>{5940675A-B579-460E-94D1-54222C63F5DA}</a:tableStyleId>
                  </a:tblPr>
                  <a:tblGrid>
                    <a:gridCol w="1632228">
                      <a:extLst>
                        <a:ext uri="{9D8B030D-6E8A-4147-A177-3AD203B41FA5}">
                          <a16:colId xmlns:a16="http://schemas.microsoft.com/office/drawing/2014/main" val="3250075422"/>
                        </a:ext>
                      </a:extLst>
                    </a:gridCol>
                    <a:gridCol w="2583596">
                      <a:extLst>
                        <a:ext uri="{9D8B030D-6E8A-4147-A177-3AD203B41FA5}">
                          <a16:colId xmlns:a16="http://schemas.microsoft.com/office/drawing/2014/main" val="3666597229"/>
                        </a:ext>
                      </a:extLst>
                    </a:gridCol>
                    <a:gridCol w="2793197">
                      <a:extLst>
                        <a:ext uri="{9D8B030D-6E8A-4147-A177-3AD203B41FA5}">
                          <a16:colId xmlns:a16="http://schemas.microsoft.com/office/drawing/2014/main" val="2471434790"/>
                        </a:ext>
                      </a:extLst>
                    </a:gridCol>
                    <a:gridCol w="3430063">
                      <a:extLst>
                        <a:ext uri="{9D8B030D-6E8A-4147-A177-3AD203B41FA5}">
                          <a16:colId xmlns:a16="http://schemas.microsoft.com/office/drawing/2014/main" val="1074441152"/>
                        </a:ext>
                      </a:extLst>
                    </a:gridCol>
                  </a:tblGrid>
                  <a:tr h="657632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800" dirty="0" err="1">
                              <a:solidFill>
                                <a:srgbClr val="000000"/>
                              </a:solidFill>
                              <a:latin typeface="#9Slide03 SFU Futura_12" panose="020B0604020202020204" charset="0"/>
                            </a:rPr>
                            <a:t>Phép</a:t>
                          </a:r>
                          <a:r>
                            <a:rPr lang="en-US" sz="2800" dirty="0">
                              <a:solidFill>
                                <a:srgbClr val="000000"/>
                              </a:solidFill>
                              <a:latin typeface="#9Slide03 SFU Futura_12" panose="020B0604020202020204" charset="0"/>
                            </a:rPr>
                            <a:t> </a:t>
                          </a:r>
                          <a:r>
                            <a:rPr lang="en-US" sz="2800" dirty="0" err="1">
                              <a:solidFill>
                                <a:srgbClr val="000000"/>
                              </a:solidFill>
                              <a:latin typeface="#9Slide03 SFU Futura_12" panose="020B0604020202020204" charset="0"/>
                            </a:rPr>
                            <a:t>tính</a:t>
                          </a:r>
                          <a:endParaRPr lang="en-US" sz="2800" dirty="0">
                            <a:solidFill>
                              <a:srgbClr val="000000"/>
                            </a:solidFill>
                            <a:latin typeface="#9Slide03 SFU Futura_12" panose="020B0604020202020204" charset="0"/>
                          </a:endParaRPr>
                        </a:p>
                      </a:txBody>
                      <a:tcPr anchor="ctr">
                        <a:lnL w="12700" cap="flat" cmpd="sng" algn="ctr">
                          <a:solidFill>
                            <a:srgbClr val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rgbClr val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rgbClr val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rgbClr val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5">
                            <a:lumMod val="60000"/>
                            <a:lumOff val="4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800" dirty="0" err="1">
                              <a:solidFill>
                                <a:srgbClr val="000000"/>
                              </a:solidFill>
                              <a:latin typeface="#9Slide03 SFU Futura_12" panose="020B0604020202020204" charset="0"/>
                            </a:rPr>
                            <a:t>Ấn</a:t>
                          </a:r>
                          <a:r>
                            <a:rPr lang="en-US" sz="2800" dirty="0">
                              <a:solidFill>
                                <a:srgbClr val="000000"/>
                              </a:solidFill>
                              <a:latin typeface="#9Slide03 SFU Futura_12" panose="020B0604020202020204" charset="0"/>
                            </a:rPr>
                            <a:t> </a:t>
                          </a:r>
                          <a:r>
                            <a:rPr lang="en-US" sz="2800" dirty="0" err="1">
                              <a:solidFill>
                                <a:srgbClr val="000000"/>
                              </a:solidFill>
                              <a:latin typeface="#9Slide03 SFU Futura_12" panose="020B0604020202020204" charset="0"/>
                            </a:rPr>
                            <a:t>các</a:t>
                          </a:r>
                          <a:r>
                            <a:rPr lang="en-US" sz="2800" dirty="0">
                              <a:solidFill>
                                <a:srgbClr val="000000"/>
                              </a:solidFill>
                              <a:latin typeface="#9Slide03 SFU Futura_12" panose="020B0604020202020204" charset="0"/>
                            </a:rPr>
                            <a:t> </a:t>
                          </a:r>
                          <a:r>
                            <a:rPr lang="en-US" sz="2800" dirty="0" err="1">
                              <a:solidFill>
                                <a:srgbClr val="000000"/>
                              </a:solidFill>
                              <a:latin typeface="#9Slide03 SFU Futura_12" panose="020B0604020202020204" charset="0"/>
                            </a:rPr>
                            <a:t>phím</a:t>
                          </a:r>
                          <a:endParaRPr lang="en-US" sz="2800" dirty="0">
                            <a:solidFill>
                              <a:srgbClr val="000000"/>
                            </a:solidFill>
                            <a:latin typeface="#9Slide03 SFU Futura_12" panose="020B0604020202020204" charset="0"/>
                          </a:endParaRPr>
                        </a:p>
                      </a:txBody>
                      <a:tcPr anchor="ctr">
                        <a:lnL w="12700" cap="flat" cmpd="sng" algn="ctr">
                          <a:solidFill>
                            <a:srgbClr val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rgbClr val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rgbClr val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rgbClr val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5">
                            <a:lumMod val="60000"/>
                            <a:lumOff val="4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800" dirty="0" err="1">
                              <a:solidFill>
                                <a:srgbClr val="000000"/>
                              </a:solidFill>
                              <a:latin typeface="#9Slide03 SFU Futura_12" panose="020B0604020202020204" charset="0"/>
                            </a:rPr>
                            <a:t>Hiển</a:t>
                          </a:r>
                          <a:r>
                            <a:rPr lang="en-US" sz="2800" dirty="0">
                              <a:solidFill>
                                <a:srgbClr val="000000"/>
                              </a:solidFill>
                              <a:latin typeface="#9Slide03 SFU Futura_12" panose="020B0604020202020204" charset="0"/>
                            </a:rPr>
                            <a:t> </a:t>
                          </a:r>
                          <a:r>
                            <a:rPr lang="en-US" sz="2800" dirty="0" err="1">
                              <a:solidFill>
                                <a:srgbClr val="000000"/>
                              </a:solidFill>
                              <a:latin typeface="#9Slide03 SFU Futura_12" panose="020B0604020202020204" charset="0"/>
                            </a:rPr>
                            <a:t>thị</a:t>
                          </a:r>
                          <a:endParaRPr lang="en-US" sz="2800" dirty="0">
                            <a:solidFill>
                              <a:srgbClr val="000000"/>
                            </a:solidFill>
                            <a:latin typeface="#9Slide03 SFU Futura_12" panose="020B0604020202020204" charset="0"/>
                          </a:endParaRPr>
                        </a:p>
                      </a:txBody>
                      <a:tcPr anchor="ctr">
                        <a:lnL w="12700" cap="flat" cmpd="sng" algn="ctr">
                          <a:solidFill>
                            <a:srgbClr val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rgbClr val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rgbClr val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rgbClr val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5">
                            <a:lumMod val="60000"/>
                            <a:lumOff val="4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800" dirty="0" err="1">
                              <a:solidFill>
                                <a:srgbClr val="000000"/>
                              </a:solidFill>
                              <a:latin typeface="#9Slide03 SFU Futura_12" panose="020B0604020202020204" charset="0"/>
                            </a:rPr>
                            <a:t>Kết</a:t>
                          </a:r>
                          <a:r>
                            <a:rPr lang="en-US" sz="2800" dirty="0">
                              <a:solidFill>
                                <a:srgbClr val="000000"/>
                              </a:solidFill>
                              <a:latin typeface="#9Slide03 SFU Futura_12" panose="020B0604020202020204" charset="0"/>
                            </a:rPr>
                            <a:t> </a:t>
                          </a:r>
                          <a:r>
                            <a:rPr lang="en-US" sz="2800" dirty="0" err="1">
                              <a:solidFill>
                                <a:srgbClr val="000000"/>
                              </a:solidFill>
                              <a:latin typeface="#9Slide03 SFU Futura_12" panose="020B0604020202020204" charset="0"/>
                            </a:rPr>
                            <a:t>quả</a:t>
                          </a:r>
                          <a:endParaRPr lang="en-US" sz="2800" dirty="0">
                            <a:solidFill>
                              <a:srgbClr val="000000"/>
                            </a:solidFill>
                            <a:latin typeface="#9Slide03 SFU Futura_12" panose="020B0604020202020204" charset="0"/>
                          </a:endParaRPr>
                        </a:p>
                      </a:txBody>
                      <a:tcPr anchor="ctr">
                        <a:lnL w="12700" cap="flat" cmpd="sng" algn="ctr">
                          <a:solidFill>
                            <a:srgbClr val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rgbClr val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rgbClr val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rgbClr val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5">
                            <a:lumMod val="60000"/>
                            <a:lumOff val="40000"/>
                          </a:schemeClr>
                        </a:solidFill>
                      </a:tcPr>
                    </a:tc>
                    <a:extLst>
                      <a:ext uri="{0D108BD9-81ED-4DB2-BD59-A6C34878D82A}">
                        <a16:rowId xmlns:a16="http://schemas.microsoft.com/office/drawing/2014/main" val="427249249"/>
                      </a:ext>
                    </a:extLst>
                  </a:tr>
                  <a:tr h="1315264"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ad>
                                  <m:radPr>
                                    <m:degHide m:val="on"/>
                                    <m:ctrlPr>
                                      <a:rPr lang="en-US" sz="2800" b="0" i="1" smtClean="0">
                                        <a:solidFill>
                                          <a:srgbClr val="000000"/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radPr>
                                  <m:deg/>
                                  <m:e>
                                    <m:r>
                                      <m:rPr>
                                        <m:nor/>
                                      </m:rPr>
                                      <a:rPr lang="en-US" sz="2800" b="0" i="0" smtClean="0">
                                        <a:solidFill>
                                          <a:srgbClr val="000000"/>
                                        </a:solidFill>
                                        <a:latin typeface="#9Slide03 SFU Futura_12" panose="020B0604020202020204" charset="0"/>
                                      </a:rPr>
                                      <m:t>3</m:t>
                                    </m:r>
                                  </m:e>
                                </m:rad>
                              </m:oMath>
                            </m:oMathPara>
                          </a14:m>
                          <a:endParaRPr lang="en-US" sz="2800" dirty="0">
                            <a:solidFill>
                              <a:srgbClr val="000000"/>
                            </a:solidFill>
                            <a:latin typeface="#9Slide03 SFU Futura_12" panose="020B0604020202020204" charset="0"/>
                          </a:endParaRPr>
                        </a:p>
                      </a:txBody>
                      <a:tcPr anchor="ctr">
                        <a:lnL w="12700" cap="flat" cmpd="sng" algn="ctr">
                          <a:solidFill>
                            <a:srgbClr val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rgbClr val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rgbClr val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rgbClr val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5">
                            <a:lumMod val="60000"/>
                            <a:lumOff val="4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en-US" sz="2800" dirty="0">
                            <a:solidFill>
                              <a:srgbClr val="000000"/>
                            </a:solidFill>
                            <a:latin typeface="#9Slide03 SFU Futura_12" panose="020B0604020202020204" charset="0"/>
                          </a:endParaRPr>
                        </a:p>
                      </a:txBody>
                      <a:tcPr anchor="ctr">
                        <a:lnL w="12700" cap="flat" cmpd="sng" algn="ctr">
                          <a:solidFill>
                            <a:srgbClr val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rgbClr val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rgbClr val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rgbClr val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5">
                            <a:lumMod val="60000"/>
                            <a:lumOff val="4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en-US" sz="2800" dirty="0">
                            <a:solidFill>
                              <a:srgbClr val="000000"/>
                            </a:solidFill>
                            <a:latin typeface="#9Slide03 SFU Futura_12" panose="020B0604020202020204" charset="0"/>
                          </a:endParaRPr>
                        </a:p>
                      </a:txBody>
                      <a:tcPr anchor="ctr">
                        <a:lnL w="12700" cap="flat" cmpd="sng" algn="ctr">
                          <a:solidFill>
                            <a:srgbClr val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rgbClr val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rgbClr val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rgbClr val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5">
                            <a:lumMod val="60000"/>
                            <a:lumOff val="4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en-US" sz="2800" dirty="0">
                            <a:solidFill>
                              <a:srgbClr val="000000"/>
                            </a:solidFill>
                            <a:latin typeface="#9Slide03 SFU Futura_12" panose="020B0604020202020204" charset="0"/>
                          </a:endParaRPr>
                        </a:p>
                      </a:txBody>
                      <a:tcPr anchor="ctr">
                        <a:lnL w="12700" cap="flat" cmpd="sng" algn="ctr">
                          <a:solidFill>
                            <a:srgbClr val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rgbClr val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rgbClr val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rgbClr val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5">
                            <a:lumMod val="60000"/>
                            <a:lumOff val="40000"/>
                          </a:schemeClr>
                        </a:solidFill>
                      </a:tcPr>
                    </a:tc>
                    <a:extLst>
                      <a:ext uri="{0D108BD9-81ED-4DB2-BD59-A6C34878D82A}">
                        <a16:rowId xmlns:a16="http://schemas.microsoft.com/office/drawing/2014/main" val="3375874580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13" name="Table 14">
                <a:extLst>
                  <a:ext uri="{FF2B5EF4-FFF2-40B4-BE49-F238E27FC236}">
                    <a16:creationId xmlns:a16="http://schemas.microsoft.com/office/drawing/2014/main" id="{2A33F9CF-C4BD-EBBB-A25D-F28CF7FDF21B}"/>
                  </a:ext>
                </a:extLst>
              </p:cNvPr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1685887026"/>
                  </p:ext>
                </p:extLst>
              </p:nvPr>
            </p:nvGraphicFramePr>
            <p:xfrm>
              <a:off x="816443" y="3983407"/>
              <a:ext cx="10439084" cy="1972896"/>
            </p:xfrm>
            <a:graphic>
              <a:graphicData uri="http://schemas.openxmlformats.org/drawingml/2006/table">
                <a:tbl>
                  <a:tblPr firstRow="1" bandRow="1">
                    <a:tableStyleId>{5940675A-B579-460E-94D1-54222C63F5DA}</a:tableStyleId>
                  </a:tblPr>
                  <a:tblGrid>
                    <a:gridCol w="1632228">
                      <a:extLst>
                        <a:ext uri="{9D8B030D-6E8A-4147-A177-3AD203B41FA5}">
                          <a16:colId xmlns:a16="http://schemas.microsoft.com/office/drawing/2014/main" val="3250075422"/>
                        </a:ext>
                      </a:extLst>
                    </a:gridCol>
                    <a:gridCol w="2583596">
                      <a:extLst>
                        <a:ext uri="{9D8B030D-6E8A-4147-A177-3AD203B41FA5}">
                          <a16:colId xmlns:a16="http://schemas.microsoft.com/office/drawing/2014/main" val="3666597229"/>
                        </a:ext>
                      </a:extLst>
                    </a:gridCol>
                    <a:gridCol w="2793197">
                      <a:extLst>
                        <a:ext uri="{9D8B030D-6E8A-4147-A177-3AD203B41FA5}">
                          <a16:colId xmlns:a16="http://schemas.microsoft.com/office/drawing/2014/main" val="2471434790"/>
                        </a:ext>
                      </a:extLst>
                    </a:gridCol>
                    <a:gridCol w="3430063">
                      <a:extLst>
                        <a:ext uri="{9D8B030D-6E8A-4147-A177-3AD203B41FA5}">
                          <a16:colId xmlns:a16="http://schemas.microsoft.com/office/drawing/2014/main" val="1074441152"/>
                        </a:ext>
                      </a:extLst>
                    </a:gridCol>
                  </a:tblGrid>
                  <a:tr h="657632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800" dirty="0" err="1">
                              <a:solidFill>
                                <a:srgbClr val="000000"/>
                              </a:solidFill>
                              <a:latin typeface="#9Slide03 SFU Futura_12" panose="020B0604020202020204" charset="0"/>
                            </a:rPr>
                            <a:t>Phép</a:t>
                          </a:r>
                          <a:r>
                            <a:rPr lang="en-US" sz="2800" dirty="0">
                              <a:solidFill>
                                <a:srgbClr val="000000"/>
                              </a:solidFill>
                              <a:latin typeface="#9Slide03 SFU Futura_12" panose="020B0604020202020204" charset="0"/>
                            </a:rPr>
                            <a:t> </a:t>
                          </a:r>
                          <a:r>
                            <a:rPr lang="en-US" sz="2800" dirty="0" err="1">
                              <a:solidFill>
                                <a:srgbClr val="000000"/>
                              </a:solidFill>
                              <a:latin typeface="#9Slide03 SFU Futura_12" panose="020B0604020202020204" charset="0"/>
                            </a:rPr>
                            <a:t>tính</a:t>
                          </a:r>
                          <a:endParaRPr lang="en-US" sz="2800" dirty="0">
                            <a:solidFill>
                              <a:srgbClr val="000000"/>
                            </a:solidFill>
                            <a:latin typeface="#9Slide03 SFU Futura_12" panose="020B0604020202020204" charset="0"/>
                          </a:endParaRPr>
                        </a:p>
                      </a:txBody>
                      <a:tcPr anchor="ctr">
                        <a:lnL w="12700" cap="flat" cmpd="sng" algn="ctr">
                          <a:solidFill>
                            <a:srgbClr val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rgbClr val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rgbClr val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rgbClr val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5">
                            <a:lumMod val="60000"/>
                            <a:lumOff val="4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800" dirty="0" err="1">
                              <a:solidFill>
                                <a:srgbClr val="000000"/>
                              </a:solidFill>
                              <a:latin typeface="#9Slide03 SFU Futura_12" panose="020B0604020202020204" charset="0"/>
                            </a:rPr>
                            <a:t>Ấn</a:t>
                          </a:r>
                          <a:r>
                            <a:rPr lang="en-US" sz="2800" dirty="0">
                              <a:solidFill>
                                <a:srgbClr val="000000"/>
                              </a:solidFill>
                              <a:latin typeface="#9Slide03 SFU Futura_12" panose="020B0604020202020204" charset="0"/>
                            </a:rPr>
                            <a:t> </a:t>
                          </a:r>
                          <a:r>
                            <a:rPr lang="en-US" sz="2800" dirty="0" err="1">
                              <a:solidFill>
                                <a:srgbClr val="000000"/>
                              </a:solidFill>
                              <a:latin typeface="#9Slide03 SFU Futura_12" panose="020B0604020202020204" charset="0"/>
                            </a:rPr>
                            <a:t>các</a:t>
                          </a:r>
                          <a:r>
                            <a:rPr lang="en-US" sz="2800" dirty="0">
                              <a:solidFill>
                                <a:srgbClr val="000000"/>
                              </a:solidFill>
                              <a:latin typeface="#9Slide03 SFU Futura_12" panose="020B0604020202020204" charset="0"/>
                            </a:rPr>
                            <a:t> </a:t>
                          </a:r>
                          <a:r>
                            <a:rPr lang="en-US" sz="2800" dirty="0" err="1">
                              <a:solidFill>
                                <a:srgbClr val="000000"/>
                              </a:solidFill>
                              <a:latin typeface="#9Slide03 SFU Futura_12" panose="020B0604020202020204" charset="0"/>
                            </a:rPr>
                            <a:t>phím</a:t>
                          </a:r>
                          <a:endParaRPr lang="en-US" sz="2800" dirty="0">
                            <a:solidFill>
                              <a:srgbClr val="000000"/>
                            </a:solidFill>
                            <a:latin typeface="#9Slide03 SFU Futura_12" panose="020B0604020202020204" charset="0"/>
                          </a:endParaRPr>
                        </a:p>
                      </a:txBody>
                      <a:tcPr anchor="ctr">
                        <a:lnL w="12700" cap="flat" cmpd="sng" algn="ctr">
                          <a:solidFill>
                            <a:srgbClr val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rgbClr val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rgbClr val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rgbClr val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5">
                            <a:lumMod val="60000"/>
                            <a:lumOff val="4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800" dirty="0" err="1">
                              <a:solidFill>
                                <a:srgbClr val="000000"/>
                              </a:solidFill>
                              <a:latin typeface="#9Slide03 SFU Futura_12" panose="020B0604020202020204" charset="0"/>
                            </a:rPr>
                            <a:t>Hiển</a:t>
                          </a:r>
                          <a:r>
                            <a:rPr lang="en-US" sz="2800" dirty="0">
                              <a:solidFill>
                                <a:srgbClr val="000000"/>
                              </a:solidFill>
                              <a:latin typeface="#9Slide03 SFU Futura_12" panose="020B0604020202020204" charset="0"/>
                            </a:rPr>
                            <a:t> </a:t>
                          </a:r>
                          <a:r>
                            <a:rPr lang="en-US" sz="2800" dirty="0" err="1">
                              <a:solidFill>
                                <a:srgbClr val="000000"/>
                              </a:solidFill>
                              <a:latin typeface="#9Slide03 SFU Futura_12" panose="020B0604020202020204" charset="0"/>
                            </a:rPr>
                            <a:t>thị</a:t>
                          </a:r>
                          <a:endParaRPr lang="en-US" sz="2800" dirty="0">
                            <a:solidFill>
                              <a:srgbClr val="000000"/>
                            </a:solidFill>
                            <a:latin typeface="#9Slide03 SFU Futura_12" panose="020B0604020202020204" charset="0"/>
                          </a:endParaRPr>
                        </a:p>
                      </a:txBody>
                      <a:tcPr anchor="ctr">
                        <a:lnL w="12700" cap="flat" cmpd="sng" algn="ctr">
                          <a:solidFill>
                            <a:srgbClr val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rgbClr val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rgbClr val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rgbClr val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5">
                            <a:lumMod val="60000"/>
                            <a:lumOff val="4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800" dirty="0" err="1">
                              <a:solidFill>
                                <a:srgbClr val="000000"/>
                              </a:solidFill>
                              <a:latin typeface="#9Slide03 SFU Futura_12" panose="020B0604020202020204" charset="0"/>
                            </a:rPr>
                            <a:t>Kết</a:t>
                          </a:r>
                          <a:r>
                            <a:rPr lang="en-US" sz="2800" dirty="0">
                              <a:solidFill>
                                <a:srgbClr val="000000"/>
                              </a:solidFill>
                              <a:latin typeface="#9Slide03 SFU Futura_12" panose="020B0604020202020204" charset="0"/>
                            </a:rPr>
                            <a:t> </a:t>
                          </a:r>
                          <a:r>
                            <a:rPr lang="en-US" sz="2800" dirty="0" err="1">
                              <a:solidFill>
                                <a:srgbClr val="000000"/>
                              </a:solidFill>
                              <a:latin typeface="#9Slide03 SFU Futura_12" panose="020B0604020202020204" charset="0"/>
                            </a:rPr>
                            <a:t>quả</a:t>
                          </a:r>
                          <a:endParaRPr lang="en-US" sz="2800" dirty="0">
                            <a:solidFill>
                              <a:srgbClr val="000000"/>
                            </a:solidFill>
                            <a:latin typeface="#9Slide03 SFU Futura_12" panose="020B0604020202020204" charset="0"/>
                          </a:endParaRPr>
                        </a:p>
                      </a:txBody>
                      <a:tcPr anchor="ctr">
                        <a:lnL w="12700" cap="flat" cmpd="sng" algn="ctr">
                          <a:solidFill>
                            <a:srgbClr val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rgbClr val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rgbClr val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rgbClr val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5">
                            <a:lumMod val="60000"/>
                            <a:lumOff val="40000"/>
                          </a:schemeClr>
                        </a:solidFill>
                      </a:tcPr>
                    </a:tc>
                    <a:extLst>
                      <a:ext uri="{0D108BD9-81ED-4DB2-BD59-A6C34878D82A}">
                        <a16:rowId xmlns:a16="http://schemas.microsoft.com/office/drawing/2014/main" val="427249249"/>
                      </a:ext>
                    </a:extLst>
                  </a:tr>
                  <a:tr h="1315264">
                    <a:tc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 anchor="ctr">
                        <a:lnL w="12700" cap="flat" cmpd="sng" algn="ctr">
                          <a:solidFill>
                            <a:srgbClr val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rgbClr val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rgbClr val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rgbClr val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8"/>
                          <a:stretch>
                            <a:fillRect l="-373" t="-50230" r="-540299" b="-922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en-US" sz="2800" dirty="0">
                            <a:solidFill>
                              <a:srgbClr val="000000"/>
                            </a:solidFill>
                            <a:latin typeface="#9Slide03 SFU Futura_12" panose="020B0604020202020204" charset="0"/>
                          </a:endParaRPr>
                        </a:p>
                      </a:txBody>
                      <a:tcPr anchor="ctr">
                        <a:lnL w="12700" cap="flat" cmpd="sng" algn="ctr">
                          <a:solidFill>
                            <a:srgbClr val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rgbClr val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rgbClr val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rgbClr val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5">
                            <a:lumMod val="60000"/>
                            <a:lumOff val="4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en-US" sz="2800" dirty="0">
                            <a:solidFill>
                              <a:srgbClr val="000000"/>
                            </a:solidFill>
                            <a:latin typeface="#9Slide03 SFU Futura_12" panose="020B0604020202020204" charset="0"/>
                          </a:endParaRPr>
                        </a:p>
                      </a:txBody>
                      <a:tcPr anchor="ctr">
                        <a:lnL w="12700" cap="flat" cmpd="sng" algn="ctr">
                          <a:solidFill>
                            <a:srgbClr val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rgbClr val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rgbClr val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rgbClr val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5">
                            <a:lumMod val="60000"/>
                            <a:lumOff val="4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en-US" sz="2800" dirty="0">
                            <a:solidFill>
                              <a:srgbClr val="000000"/>
                            </a:solidFill>
                            <a:latin typeface="#9Slide03 SFU Futura_12" panose="020B0604020202020204" charset="0"/>
                          </a:endParaRPr>
                        </a:p>
                      </a:txBody>
                      <a:tcPr anchor="ctr">
                        <a:lnL w="12700" cap="flat" cmpd="sng" algn="ctr">
                          <a:solidFill>
                            <a:srgbClr val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rgbClr val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rgbClr val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rgbClr val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5">
                            <a:lumMod val="60000"/>
                            <a:lumOff val="40000"/>
                          </a:schemeClr>
                        </a:solidFill>
                      </a:tcPr>
                    </a:tc>
                    <a:extLst>
                      <a:ext uri="{0D108BD9-81ED-4DB2-BD59-A6C34878D82A}">
                        <a16:rowId xmlns:a16="http://schemas.microsoft.com/office/drawing/2014/main" val="3375874580"/>
                      </a:ext>
                    </a:extLst>
                  </a:tr>
                </a:tbl>
              </a:graphicData>
            </a:graphic>
          </p:graphicFrame>
        </mc:Fallback>
      </mc:AlternateContent>
      <p:pic>
        <p:nvPicPr>
          <p:cNvPr id="24" name="Picture 23">
            <a:extLst>
              <a:ext uri="{FF2B5EF4-FFF2-40B4-BE49-F238E27FC236}">
                <a16:creationId xmlns:a16="http://schemas.microsoft.com/office/drawing/2014/main" id="{FA2B5BBB-A890-472F-3071-EF8503761E67}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695442" y="5095154"/>
            <a:ext cx="498764" cy="365760"/>
          </a:xfrm>
          <a:prstGeom prst="rect">
            <a:avLst/>
          </a:prstGeom>
        </p:spPr>
      </p:pic>
      <p:pic>
        <p:nvPicPr>
          <p:cNvPr id="27" name="Picture 26">
            <a:extLst>
              <a:ext uri="{FF2B5EF4-FFF2-40B4-BE49-F238E27FC236}">
                <a16:creationId xmlns:a16="http://schemas.microsoft.com/office/drawing/2014/main" id="{CFA99B5F-557A-C31D-B010-8E6FC61BACEF}"/>
              </a:ext>
            </a:extLst>
          </p:cNvPr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151600" y="5095154"/>
            <a:ext cx="590843" cy="365760"/>
          </a:xfrm>
          <a:prstGeom prst="rect">
            <a:avLst/>
          </a:prstGeom>
        </p:spPr>
      </p:pic>
      <p:pic>
        <p:nvPicPr>
          <p:cNvPr id="29" name="Picture 28">
            <a:extLst>
              <a:ext uri="{FF2B5EF4-FFF2-40B4-BE49-F238E27FC236}">
                <a16:creationId xmlns:a16="http://schemas.microsoft.com/office/drawing/2014/main" id="{B8838F14-0C3A-C3CF-85D8-F64D52FA5790}"/>
              </a:ext>
            </a:extLst>
          </p:cNvPr>
          <p:cNvPicPr>
            <a:picLocks noChangeAspect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425130" y="5095154"/>
            <a:ext cx="495546" cy="365760"/>
          </a:xfrm>
          <a:prstGeom prst="rect">
            <a:avLst/>
          </a:prstGeom>
        </p:spPr>
      </p:pic>
      <p:pic>
        <p:nvPicPr>
          <p:cNvPr id="33" name="Picture 32" descr="A screenshot of a computer&#10;&#10;Description automatically generated">
            <a:extLst>
              <a:ext uri="{FF2B5EF4-FFF2-40B4-BE49-F238E27FC236}">
                <a16:creationId xmlns:a16="http://schemas.microsoft.com/office/drawing/2014/main" id="{F9E9D207-43F4-5678-B5DA-BBB7FD45004A}"/>
              </a:ext>
            </a:extLst>
          </p:cNvPr>
          <p:cNvPicPr>
            <a:picLocks noChangeAspect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73676" y="4816288"/>
            <a:ext cx="2162477" cy="971686"/>
          </a:xfrm>
          <a:prstGeom prst="rect">
            <a:avLst/>
          </a:prstGeom>
        </p:spPr>
      </p:pic>
      <p:pic>
        <p:nvPicPr>
          <p:cNvPr id="35" name="Graphic 34">
            <a:extLst>
              <a:ext uri="{FF2B5EF4-FFF2-40B4-BE49-F238E27FC236}">
                <a16:creationId xmlns:a16="http://schemas.microsoft.com/office/drawing/2014/main" id="{8C96443B-3CFF-E56A-8FC7-00B3A101AF00}"/>
              </a:ext>
            </a:extLst>
          </p:cNvPr>
          <p:cNvPicPr>
            <a:picLocks noChangeAspect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4"/>
              </a:ext>
            </a:extLst>
          </a:blip>
          <a:stretch>
            <a:fillRect/>
          </a:stretch>
        </p:blipFill>
        <p:spPr>
          <a:xfrm>
            <a:off x="10958374" y="2456802"/>
            <a:ext cx="368844" cy="610616"/>
          </a:xfrm>
          <a:prstGeom prst="rect">
            <a:avLst/>
          </a:prstGeom>
        </p:spPr>
      </p:pic>
      <p:sp>
        <p:nvSpPr>
          <p:cNvPr id="6" name="TextBox 5">
            <a:extLst>
              <a:ext uri="{FF2B5EF4-FFF2-40B4-BE49-F238E27FC236}">
                <a16:creationId xmlns:a16="http://schemas.microsoft.com/office/drawing/2014/main" id="{C4282AB6-071F-19AB-07FE-BF37C9575149}"/>
              </a:ext>
            </a:extLst>
          </p:cNvPr>
          <p:cNvSpPr txBox="1"/>
          <p:nvPr/>
        </p:nvSpPr>
        <p:spPr>
          <a:xfrm>
            <a:off x="8477909" y="4978400"/>
            <a:ext cx="245872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>
                <a:solidFill>
                  <a:srgbClr val="000000"/>
                </a:solidFill>
                <a:latin typeface="#9Slide03 SFU Futura_12" panose="020B0604020202020204" charset="0"/>
              </a:rPr>
              <a:t>1,732050808</a:t>
            </a:r>
          </a:p>
        </p:txBody>
      </p:sp>
    </p:spTree>
    <p:extLst>
      <p:ext uri="{BB962C8B-B14F-4D97-AF65-F5344CB8AC3E}">
        <p14:creationId xmlns:p14="http://schemas.microsoft.com/office/powerpoint/2010/main" val="396223755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6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6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6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6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6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6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6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6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6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31" dur="2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1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2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4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10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7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10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2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" fill="hold">
                      <p:stCondLst>
                        <p:cond delay="indefinite"/>
                      </p:stCondLst>
                      <p:childTnLst>
                        <p:par>
                          <p:cTn id="55" fill="hold">
                            <p:stCondLst>
                              <p:cond delay="0"/>
                            </p:stCondLst>
                            <p:childTnLst>
                              <p:par>
                                <p:cTn id="56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58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  <p:bldP spid="10" grpId="0"/>
      <p:bldP spid="11" grpId="0"/>
      <p:bldP spid="12" grpId="0"/>
      <p:bldP spid="6" grpId="0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>
            <a:extLst>
              <a:ext uri="{FF2B5EF4-FFF2-40B4-BE49-F238E27FC236}">
                <a16:creationId xmlns:a16="http://schemas.microsoft.com/office/drawing/2014/main" id="{B6FC4F76-EA88-423C-BF84-BFB50FC9FE74}"/>
              </a:ext>
            </a:extLst>
          </p:cNvPr>
          <p:cNvSpPr/>
          <p:nvPr/>
        </p:nvSpPr>
        <p:spPr>
          <a:xfrm>
            <a:off x="647890" y="1681305"/>
            <a:ext cx="591335" cy="663300"/>
          </a:xfrm>
          <a:prstGeom prst="rect">
            <a:avLst/>
          </a:prstGeom>
          <a:solidFill>
            <a:schemeClr val="tx1">
              <a:lumMod val="90000"/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9B1C2840-310C-93B4-425C-A5FE3F137EC6}"/>
              </a:ext>
            </a:extLst>
          </p:cNvPr>
          <p:cNvSpPr/>
          <p:nvPr/>
        </p:nvSpPr>
        <p:spPr>
          <a:xfrm>
            <a:off x="551149" y="1681305"/>
            <a:ext cx="45719" cy="663300"/>
          </a:xfrm>
          <a:prstGeom prst="rect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9" name="Picture 8" descr="A blue and orange logo&#10;&#10;Description automatically generated">
            <a:extLst>
              <a:ext uri="{FF2B5EF4-FFF2-40B4-BE49-F238E27FC236}">
                <a16:creationId xmlns:a16="http://schemas.microsoft.com/office/drawing/2014/main" id="{75C6B39C-1521-B135-DAD6-2A0C737D4C91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366768" y="174907"/>
            <a:ext cx="643301" cy="237652"/>
          </a:xfrm>
          <a:prstGeom prst="rect">
            <a:avLst/>
          </a:prstGeom>
        </p:spPr>
      </p:pic>
      <p:sp>
        <p:nvSpPr>
          <p:cNvPr id="19" name="Rectangle: Rounded Corners 18">
            <a:extLst>
              <a:ext uri="{FF2B5EF4-FFF2-40B4-BE49-F238E27FC236}">
                <a16:creationId xmlns:a16="http://schemas.microsoft.com/office/drawing/2014/main" id="{5819347F-3F05-0E3F-7FC2-E19FDAB7EB03}"/>
              </a:ext>
            </a:extLst>
          </p:cNvPr>
          <p:cNvSpPr/>
          <p:nvPr/>
        </p:nvSpPr>
        <p:spPr>
          <a:xfrm>
            <a:off x="-365745" y="173260"/>
            <a:ext cx="7184154" cy="1121135"/>
          </a:xfrm>
          <a:prstGeom prst="roundRect">
            <a:avLst>
              <a:gd name="adj" fmla="val 19714"/>
            </a:avLst>
          </a:prstGeom>
          <a:solidFill>
            <a:srgbClr val="FFFFFF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4878A5EC-6775-91B3-F868-B44BB56399A1}"/>
              </a:ext>
            </a:extLst>
          </p:cNvPr>
          <p:cNvSpPr txBox="1"/>
          <p:nvPr/>
        </p:nvSpPr>
        <p:spPr>
          <a:xfrm>
            <a:off x="-42487" y="412559"/>
            <a:ext cx="498855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600" dirty="0">
                <a:solidFill>
                  <a:srgbClr val="7030A0"/>
                </a:solidFill>
                <a:latin typeface="#9Slide03 Penumbra" panose="02040603050506020204" pitchFamily="18" charset="0"/>
              </a:rPr>
              <a:t>4</a:t>
            </a:r>
          </a:p>
        </p:txBody>
      </p:sp>
      <p:sp>
        <p:nvSpPr>
          <p:cNvPr id="21" name="Rectangle 20">
            <a:extLst>
              <a:ext uri="{FF2B5EF4-FFF2-40B4-BE49-F238E27FC236}">
                <a16:creationId xmlns:a16="http://schemas.microsoft.com/office/drawing/2014/main" id="{EBF7C768-4CE2-DD77-2946-5162ACC871F5}"/>
              </a:ext>
            </a:extLst>
          </p:cNvPr>
          <p:cNvSpPr/>
          <p:nvPr/>
        </p:nvSpPr>
        <p:spPr>
          <a:xfrm>
            <a:off x="480562" y="412559"/>
            <a:ext cx="109194" cy="728709"/>
          </a:xfrm>
          <a:prstGeom prst="rect">
            <a:avLst/>
          </a:prstGeom>
          <a:solidFill>
            <a:srgbClr val="6868A4"/>
          </a:solidFill>
          <a:ln w="190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rgbClr val="6868A4"/>
              </a:solidFill>
            </a:endParaRP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0145FAB2-6310-03EF-1CFC-289120601F89}"/>
              </a:ext>
            </a:extLst>
          </p:cNvPr>
          <p:cNvSpPr txBox="1"/>
          <p:nvPr/>
        </p:nvSpPr>
        <p:spPr>
          <a:xfrm>
            <a:off x="686114" y="313736"/>
            <a:ext cx="5974713" cy="584775"/>
          </a:xfrm>
          <a:prstGeom prst="rect">
            <a:avLst/>
          </a:prstGeom>
          <a:solidFill>
            <a:srgbClr val="FFFFFF"/>
          </a:solidFill>
        </p:spPr>
        <p:txBody>
          <a:bodyPr wrap="none" rtlCol="0">
            <a:spAutoFit/>
          </a:bodyPr>
          <a:lstStyle/>
          <a:p>
            <a:r>
              <a:rPr lang="en-US" sz="3200" dirty="0" err="1">
                <a:solidFill>
                  <a:srgbClr val="6868A4"/>
                </a:solidFill>
                <a:latin typeface="#9Slide03 Penumbra" panose="02040603050506020204" pitchFamily="18" charset="0"/>
              </a:rPr>
              <a:t>Tính</a:t>
            </a:r>
            <a:r>
              <a:rPr lang="en-US" sz="3200" dirty="0">
                <a:solidFill>
                  <a:srgbClr val="6868A4"/>
                </a:solidFill>
                <a:latin typeface="#9Slide03 Penumbra" panose="02040603050506020204" pitchFamily="18" charset="0"/>
              </a:rPr>
              <a:t> </a:t>
            </a:r>
            <a:r>
              <a:rPr lang="en-US" sz="3200" dirty="0" err="1">
                <a:solidFill>
                  <a:srgbClr val="6868A4"/>
                </a:solidFill>
                <a:latin typeface="#9Slide03 Penumbra" panose="02040603050506020204" pitchFamily="18" charset="0"/>
              </a:rPr>
              <a:t>căn</a:t>
            </a:r>
            <a:r>
              <a:rPr lang="en-US" sz="3200" dirty="0">
                <a:solidFill>
                  <a:srgbClr val="6868A4"/>
                </a:solidFill>
                <a:latin typeface="#9Slide03 Penumbra" panose="02040603050506020204" pitchFamily="18" charset="0"/>
              </a:rPr>
              <a:t> </a:t>
            </a:r>
            <a:r>
              <a:rPr lang="en-US" sz="3200" dirty="0" err="1">
                <a:solidFill>
                  <a:srgbClr val="6868A4"/>
                </a:solidFill>
                <a:latin typeface="#9Slide03 Penumbra" panose="02040603050506020204" pitchFamily="18" charset="0"/>
              </a:rPr>
              <a:t>bậc</a:t>
            </a:r>
            <a:r>
              <a:rPr lang="en-US" sz="3200" dirty="0">
                <a:solidFill>
                  <a:srgbClr val="6868A4"/>
                </a:solidFill>
                <a:latin typeface="#9Slide03 Penumbra" panose="02040603050506020204" pitchFamily="18" charset="0"/>
              </a:rPr>
              <a:t> </a:t>
            </a:r>
            <a:r>
              <a:rPr lang="en-US" sz="3200" dirty="0" err="1">
                <a:solidFill>
                  <a:srgbClr val="6868A4"/>
                </a:solidFill>
                <a:latin typeface="#9Slide03 Penumbra" panose="02040603050506020204" pitchFamily="18" charset="0"/>
              </a:rPr>
              <a:t>hai</a:t>
            </a:r>
            <a:r>
              <a:rPr lang="en-US" sz="3200" dirty="0">
                <a:solidFill>
                  <a:srgbClr val="6868A4"/>
                </a:solidFill>
                <a:latin typeface="#9Slide03 Penumbra" panose="02040603050506020204" pitchFamily="18" charset="0"/>
              </a:rPr>
              <a:t> </a:t>
            </a:r>
            <a:r>
              <a:rPr lang="en-US" sz="3200" dirty="0" err="1">
                <a:solidFill>
                  <a:srgbClr val="6868A4"/>
                </a:solidFill>
                <a:latin typeface="#9Slide03 Penumbra" panose="02040603050506020204" pitchFamily="18" charset="0"/>
              </a:rPr>
              <a:t>số</a:t>
            </a:r>
            <a:r>
              <a:rPr lang="en-US" sz="3200" dirty="0">
                <a:solidFill>
                  <a:srgbClr val="6868A4"/>
                </a:solidFill>
                <a:latin typeface="#9Slide03 Penumbra" panose="02040603050506020204" pitchFamily="18" charset="0"/>
              </a:rPr>
              <a:t> </a:t>
            </a:r>
            <a:r>
              <a:rPr lang="en-US" sz="3200" dirty="0" err="1">
                <a:solidFill>
                  <a:srgbClr val="6868A4"/>
                </a:solidFill>
                <a:latin typeface="#9Slide03 Penumbra" panose="02040603050506020204" pitchFamily="18" charset="0"/>
              </a:rPr>
              <a:t>học</a:t>
            </a:r>
            <a:endParaRPr lang="en-US" sz="3200" dirty="0">
              <a:solidFill>
                <a:srgbClr val="6868A4"/>
              </a:solidFill>
              <a:latin typeface="#9Slide03 Penumbra" panose="02040603050506020204" pitchFamily="18" charset="0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7587A183-FCC3-AE3D-1AD0-AC2A5FD08D55}"/>
              </a:ext>
            </a:extLst>
          </p:cNvPr>
          <p:cNvSpPr txBox="1"/>
          <p:nvPr/>
        </p:nvSpPr>
        <p:spPr>
          <a:xfrm>
            <a:off x="686114" y="901697"/>
            <a:ext cx="3579826" cy="400110"/>
          </a:xfrm>
          <a:prstGeom prst="rect">
            <a:avLst/>
          </a:prstGeom>
          <a:solidFill>
            <a:srgbClr val="FFFFFF"/>
          </a:solidFill>
        </p:spPr>
        <p:txBody>
          <a:bodyPr wrap="none" rtlCol="0">
            <a:spAutoFit/>
          </a:bodyPr>
          <a:lstStyle/>
          <a:p>
            <a:r>
              <a:rPr lang="en-US" sz="2000" dirty="0" err="1">
                <a:solidFill>
                  <a:schemeClr val="accent4">
                    <a:lumMod val="75000"/>
                  </a:schemeClr>
                </a:solidFill>
                <a:latin typeface="#9Slide03 Penumbra" panose="02040603050506020204" pitchFamily="18" charset="0"/>
              </a:rPr>
              <a:t>Bằng</a:t>
            </a:r>
            <a:r>
              <a:rPr lang="en-US" sz="2000" dirty="0">
                <a:solidFill>
                  <a:schemeClr val="accent4">
                    <a:lumMod val="75000"/>
                  </a:schemeClr>
                </a:solidFill>
                <a:latin typeface="#9Slide03 Penumbra" panose="02040603050506020204" pitchFamily="18" charset="0"/>
              </a:rPr>
              <a:t> </a:t>
            </a:r>
            <a:r>
              <a:rPr lang="en-US" sz="2000" dirty="0" err="1">
                <a:solidFill>
                  <a:schemeClr val="accent4">
                    <a:lumMod val="75000"/>
                  </a:schemeClr>
                </a:solidFill>
                <a:latin typeface="#9Slide03 Penumbra" panose="02040603050506020204" pitchFamily="18" charset="0"/>
              </a:rPr>
              <a:t>máy</a:t>
            </a:r>
            <a:r>
              <a:rPr lang="en-US" sz="2000" dirty="0">
                <a:solidFill>
                  <a:schemeClr val="accent4">
                    <a:lumMod val="75000"/>
                  </a:schemeClr>
                </a:solidFill>
                <a:latin typeface="#9Slide03 Penumbra" panose="02040603050506020204" pitchFamily="18" charset="0"/>
              </a:rPr>
              <a:t> </a:t>
            </a:r>
            <a:r>
              <a:rPr lang="en-US" sz="2000" dirty="0" err="1">
                <a:solidFill>
                  <a:schemeClr val="accent4">
                    <a:lumMod val="75000"/>
                  </a:schemeClr>
                </a:solidFill>
                <a:latin typeface="#9Slide03 Penumbra" panose="02040603050506020204" pitchFamily="18" charset="0"/>
              </a:rPr>
              <a:t>tính</a:t>
            </a:r>
            <a:r>
              <a:rPr lang="en-US" sz="2000" dirty="0">
                <a:solidFill>
                  <a:schemeClr val="accent4">
                    <a:lumMod val="75000"/>
                  </a:schemeClr>
                </a:solidFill>
                <a:latin typeface="#9Slide03 Penumbra" panose="02040603050506020204" pitchFamily="18" charset="0"/>
              </a:rPr>
              <a:t> </a:t>
            </a:r>
            <a:r>
              <a:rPr lang="en-US" sz="2000" dirty="0" err="1">
                <a:solidFill>
                  <a:schemeClr val="accent4">
                    <a:lumMod val="75000"/>
                  </a:schemeClr>
                </a:solidFill>
                <a:latin typeface="#9Slide03 Penumbra" panose="02040603050506020204" pitchFamily="18" charset="0"/>
              </a:rPr>
              <a:t>cầm</a:t>
            </a:r>
            <a:r>
              <a:rPr lang="en-US" sz="2000" dirty="0">
                <a:solidFill>
                  <a:schemeClr val="accent4">
                    <a:lumMod val="75000"/>
                  </a:schemeClr>
                </a:solidFill>
                <a:latin typeface="#9Slide03 Penumbra" panose="02040603050506020204" pitchFamily="18" charset="0"/>
              </a:rPr>
              <a:t> </a:t>
            </a:r>
            <a:r>
              <a:rPr lang="en-US" sz="2000" dirty="0" err="1">
                <a:solidFill>
                  <a:schemeClr val="accent4">
                    <a:lumMod val="75000"/>
                  </a:schemeClr>
                </a:solidFill>
                <a:latin typeface="#9Slide03 Penumbra" panose="02040603050506020204" pitchFamily="18" charset="0"/>
              </a:rPr>
              <a:t>tay</a:t>
            </a:r>
            <a:endParaRPr lang="en-US" sz="2000" dirty="0">
              <a:solidFill>
                <a:schemeClr val="accent4">
                  <a:lumMod val="75000"/>
                </a:schemeClr>
              </a:solidFill>
              <a:latin typeface="#9Slide03 Penumbra" panose="02040603050506020204" pitchFamily="18" charset="0"/>
            </a:endParaRP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1952B346-6D5B-4953-D6D0-9ED7C895C8A2}"/>
              </a:ext>
            </a:extLst>
          </p:cNvPr>
          <p:cNvSpPr txBox="1"/>
          <p:nvPr/>
        </p:nvSpPr>
        <p:spPr>
          <a:xfrm>
            <a:off x="686114" y="1666858"/>
            <a:ext cx="514885" cy="6504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2800" dirty="0">
                <a:solidFill>
                  <a:schemeClr val="accent6">
                    <a:lumMod val="50000"/>
                  </a:schemeClr>
                </a:solidFill>
                <a:latin typeface="#9Slide03 Penumbra" panose="02040603050506020204" pitchFamily="18" charset="0"/>
              </a:rPr>
              <a:t>?1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66CEDDDC-1442-CB68-6EEA-0668D11F231F}"/>
              </a:ext>
            </a:extLst>
          </p:cNvPr>
          <p:cNvSpPr txBox="1"/>
          <p:nvPr/>
        </p:nvSpPr>
        <p:spPr>
          <a:xfrm>
            <a:off x="1247486" y="1759830"/>
            <a:ext cx="10581987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err="1">
                <a:solidFill>
                  <a:srgbClr val="000000"/>
                </a:solidFill>
                <a:latin typeface="#9Slide03 SFU Futura_12" panose="020B0604020202020204" charset="0"/>
              </a:rPr>
              <a:t>Dùng</a:t>
            </a:r>
            <a:r>
              <a:rPr lang="en-US" sz="3200" dirty="0">
                <a:solidFill>
                  <a:srgbClr val="000000"/>
                </a:solidFill>
                <a:latin typeface="#9Slide03 SFU Futura_12" panose="020B0604020202020204" charset="0"/>
              </a:rPr>
              <a:t> </a:t>
            </a:r>
            <a:r>
              <a:rPr lang="en-US" sz="3200" dirty="0" err="1">
                <a:solidFill>
                  <a:srgbClr val="000000"/>
                </a:solidFill>
                <a:latin typeface="#9Slide03 SFU Futura_12" panose="020B0604020202020204" charset="0"/>
              </a:rPr>
              <a:t>máy</a:t>
            </a:r>
            <a:r>
              <a:rPr lang="en-US" sz="3200" dirty="0">
                <a:solidFill>
                  <a:srgbClr val="000000"/>
                </a:solidFill>
                <a:latin typeface="#9Slide03 SFU Futura_12" panose="020B0604020202020204" charset="0"/>
              </a:rPr>
              <a:t> </a:t>
            </a:r>
            <a:r>
              <a:rPr lang="en-US" sz="3200" dirty="0" err="1">
                <a:solidFill>
                  <a:srgbClr val="000000"/>
                </a:solidFill>
                <a:latin typeface="#9Slide03 SFU Futura_12" panose="020B0604020202020204" charset="0"/>
              </a:rPr>
              <a:t>tính</a:t>
            </a:r>
            <a:r>
              <a:rPr lang="en-US" sz="3200" dirty="0">
                <a:solidFill>
                  <a:srgbClr val="000000"/>
                </a:solidFill>
                <a:latin typeface="#9Slide03 SFU Futura_12" panose="020B0604020202020204" charset="0"/>
              </a:rPr>
              <a:t> </a:t>
            </a:r>
            <a:r>
              <a:rPr lang="en-US" sz="3200" dirty="0" err="1">
                <a:solidFill>
                  <a:srgbClr val="000000"/>
                </a:solidFill>
                <a:latin typeface="#9Slide03 SFU Futura_12" panose="020B0604020202020204" charset="0"/>
              </a:rPr>
              <a:t>cầm</a:t>
            </a:r>
            <a:r>
              <a:rPr lang="en-US" sz="3200" dirty="0">
                <a:solidFill>
                  <a:srgbClr val="000000"/>
                </a:solidFill>
                <a:latin typeface="#9Slide03 SFU Futura_12" panose="020B0604020202020204" charset="0"/>
              </a:rPr>
              <a:t> </a:t>
            </a:r>
            <a:r>
              <a:rPr lang="en-US" sz="3200" dirty="0" err="1">
                <a:solidFill>
                  <a:srgbClr val="000000"/>
                </a:solidFill>
                <a:latin typeface="#9Slide03 SFU Futura_12" panose="020B0604020202020204" charset="0"/>
              </a:rPr>
              <a:t>tay</a:t>
            </a:r>
            <a:r>
              <a:rPr lang="en-US" sz="3200" dirty="0">
                <a:solidFill>
                  <a:srgbClr val="000000"/>
                </a:solidFill>
                <a:latin typeface="#9Slide03 SFU Futura_12" panose="020B0604020202020204" charset="0"/>
              </a:rPr>
              <a:t> </a:t>
            </a:r>
            <a:r>
              <a:rPr lang="en-US" sz="3200" dirty="0" err="1">
                <a:solidFill>
                  <a:srgbClr val="000000"/>
                </a:solidFill>
                <a:latin typeface="#9Slide03 SFU Futura_12" panose="020B0604020202020204" charset="0"/>
              </a:rPr>
              <a:t>để</a:t>
            </a:r>
            <a:r>
              <a:rPr lang="en-US" sz="3200" dirty="0">
                <a:solidFill>
                  <a:srgbClr val="000000"/>
                </a:solidFill>
                <a:latin typeface="#9Slide03 SFU Futura_12" panose="020B0604020202020204" charset="0"/>
              </a:rPr>
              <a:t> </a:t>
            </a:r>
            <a:r>
              <a:rPr lang="en-US" sz="3200" dirty="0" err="1">
                <a:solidFill>
                  <a:srgbClr val="000000"/>
                </a:solidFill>
                <a:latin typeface="#9Slide03 SFU Futura_12" panose="020B0604020202020204" charset="0"/>
              </a:rPr>
              <a:t>tính</a:t>
            </a:r>
            <a:r>
              <a:rPr lang="en-US" sz="3200" dirty="0">
                <a:solidFill>
                  <a:srgbClr val="000000"/>
                </a:solidFill>
                <a:latin typeface="#9Slide03 SFU Futura_12" panose="020B0604020202020204" charset="0"/>
              </a:rPr>
              <a:t> </a:t>
            </a:r>
            <a:r>
              <a:rPr lang="en-US" sz="3200" dirty="0" err="1">
                <a:solidFill>
                  <a:srgbClr val="000000"/>
                </a:solidFill>
                <a:latin typeface="#9Slide03 SFU Futura_12" panose="020B0604020202020204" charset="0"/>
              </a:rPr>
              <a:t>các</a:t>
            </a:r>
            <a:r>
              <a:rPr lang="en-US" sz="3200" dirty="0">
                <a:solidFill>
                  <a:srgbClr val="000000"/>
                </a:solidFill>
                <a:latin typeface="#9Slide03 SFU Futura_12" panose="020B0604020202020204" charset="0"/>
              </a:rPr>
              <a:t> </a:t>
            </a:r>
            <a:r>
              <a:rPr lang="en-US" sz="3200" dirty="0" err="1">
                <a:solidFill>
                  <a:srgbClr val="000000"/>
                </a:solidFill>
                <a:latin typeface="#9Slide03 SFU Futura_12" panose="020B0604020202020204" charset="0"/>
              </a:rPr>
              <a:t>căn</a:t>
            </a:r>
            <a:r>
              <a:rPr lang="en-US" sz="3200" dirty="0">
                <a:solidFill>
                  <a:srgbClr val="000000"/>
                </a:solidFill>
                <a:latin typeface="#9Slide03 SFU Futura_12" panose="020B0604020202020204" charset="0"/>
              </a:rPr>
              <a:t> </a:t>
            </a:r>
            <a:r>
              <a:rPr lang="en-US" sz="3200" dirty="0" err="1">
                <a:solidFill>
                  <a:srgbClr val="000000"/>
                </a:solidFill>
                <a:latin typeface="#9Slide03 SFU Futura_12" panose="020B0604020202020204" charset="0"/>
              </a:rPr>
              <a:t>bậc</a:t>
            </a:r>
            <a:r>
              <a:rPr lang="en-US" sz="3200" dirty="0">
                <a:solidFill>
                  <a:srgbClr val="000000"/>
                </a:solidFill>
                <a:latin typeface="#9Slide03 SFU Futura_12" panose="020B0604020202020204" charset="0"/>
              </a:rPr>
              <a:t> </a:t>
            </a:r>
            <a:r>
              <a:rPr lang="en-US" sz="3200" dirty="0" err="1">
                <a:solidFill>
                  <a:srgbClr val="000000"/>
                </a:solidFill>
                <a:latin typeface="#9Slide03 SFU Futura_12" panose="020B0604020202020204" charset="0"/>
              </a:rPr>
              <a:t>hai</a:t>
            </a:r>
            <a:r>
              <a:rPr lang="en-US" sz="3200" dirty="0">
                <a:solidFill>
                  <a:srgbClr val="000000"/>
                </a:solidFill>
                <a:latin typeface="#9Slide03 SFU Futura_12" panose="020B0604020202020204" charset="0"/>
              </a:rPr>
              <a:t> </a:t>
            </a:r>
            <a:r>
              <a:rPr lang="en-US" sz="3200" dirty="0" err="1">
                <a:solidFill>
                  <a:srgbClr val="000000"/>
                </a:solidFill>
                <a:latin typeface="#9Slide03 SFU Futura_12" panose="020B0604020202020204" charset="0"/>
              </a:rPr>
              <a:t>số</a:t>
            </a:r>
            <a:r>
              <a:rPr lang="en-US" sz="3200" dirty="0">
                <a:solidFill>
                  <a:srgbClr val="000000"/>
                </a:solidFill>
                <a:latin typeface="#9Slide03 SFU Futura_12" panose="020B0604020202020204" charset="0"/>
              </a:rPr>
              <a:t> </a:t>
            </a:r>
            <a:r>
              <a:rPr lang="en-US" sz="3200" dirty="0" err="1">
                <a:solidFill>
                  <a:srgbClr val="000000"/>
                </a:solidFill>
                <a:latin typeface="#9Slide03 SFU Futura_12" panose="020B0604020202020204" charset="0"/>
              </a:rPr>
              <a:t>học</a:t>
            </a:r>
            <a:r>
              <a:rPr lang="en-US" sz="3200" dirty="0">
                <a:solidFill>
                  <a:srgbClr val="000000"/>
                </a:solidFill>
                <a:latin typeface="#9Slide03 SFU Futura_12" panose="020B0604020202020204" charset="0"/>
              </a:rPr>
              <a:t> </a:t>
            </a:r>
            <a:r>
              <a:rPr lang="en-US" sz="3200" dirty="0" err="1">
                <a:solidFill>
                  <a:srgbClr val="000000"/>
                </a:solidFill>
                <a:latin typeface="#9Slide03 SFU Futura_12" panose="020B0604020202020204" charset="0"/>
              </a:rPr>
              <a:t>sau</a:t>
            </a:r>
            <a:r>
              <a:rPr lang="en-US" sz="3200" dirty="0">
                <a:solidFill>
                  <a:srgbClr val="000000"/>
                </a:solidFill>
                <a:latin typeface="#9Slide03 SFU Futura_12" panose="020B0604020202020204" charset="0"/>
              </a:rPr>
              <a:t>: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8" name="TextBox 7">
                <a:extLst>
                  <a:ext uri="{FF2B5EF4-FFF2-40B4-BE49-F238E27FC236}">
                    <a16:creationId xmlns:a16="http://schemas.microsoft.com/office/drawing/2014/main" id="{CA6E3A98-63EA-5AC9-EAEA-6E20433637BF}"/>
                  </a:ext>
                </a:extLst>
              </p:cNvPr>
              <p:cNvSpPr txBox="1"/>
              <p:nvPr/>
            </p:nvSpPr>
            <p:spPr>
              <a:xfrm>
                <a:off x="2008780" y="2449390"/>
                <a:ext cx="782424" cy="70647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ad>
                        <m:radPr>
                          <m:degHide m:val="on"/>
                          <m:ctrlPr>
                            <a:rPr lang="en-US" sz="3200" i="1" smtClean="0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radPr>
                        <m:deg/>
                        <m:e>
                          <m:r>
                            <m:rPr>
                              <m:nor/>
                            </m:rPr>
                            <a:rPr lang="en-US" sz="3200" b="0" i="0" smtClean="0">
                              <a:solidFill>
                                <a:srgbClr val="000000"/>
                              </a:solidFill>
                              <a:latin typeface="#9Slide03 SFU Futura_12" panose="020B0604020202020204" charset="0"/>
                            </a:rPr>
                            <m:t>3</m:t>
                          </m:r>
                        </m:e>
                      </m:rad>
                    </m:oMath>
                  </m:oMathPara>
                </a14:m>
                <a:endParaRPr lang="en-US" sz="3200" dirty="0">
                  <a:latin typeface="#9Slide03 SFU Futura_12" panose="020B0604020202020204" charset="0"/>
                </a:endParaRPr>
              </a:p>
            </p:txBody>
          </p:sp>
        </mc:Choice>
        <mc:Fallback xmlns="">
          <p:sp>
            <p:nvSpPr>
              <p:cNvPr id="8" name="TextBox 7">
                <a:extLst>
                  <a:ext uri="{FF2B5EF4-FFF2-40B4-BE49-F238E27FC236}">
                    <a16:creationId xmlns:a16="http://schemas.microsoft.com/office/drawing/2014/main" id="{CA6E3A98-63EA-5AC9-EAEA-6E20433637BF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008780" y="2449390"/>
                <a:ext cx="782424" cy="706475"/>
              </a:xfrm>
              <a:prstGeom prst="rect">
                <a:avLst/>
              </a:prstGeom>
              <a:blipFill>
                <a:blip r:embed="rId4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0" name="TextBox 9">
                <a:extLst>
                  <a:ext uri="{FF2B5EF4-FFF2-40B4-BE49-F238E27FC236}">
                    <a16:creationId xmlns:a16="http://schemas.microsoft.com/office/drawing/2014/main" id="{D0632727-1DFF-B860-5EF5-C5B521DF11D6}"/>
                  </a:ext>
                </a:extLst>
              </p:cNvPr>
              <p:cNvSpPr txBox="1"/>
              <p:nvPr/>
            </p:nvSpPr>
            <p:spPr>
              <a:xfrm>
                <a:off x="3522094" y="2456802"/>
                <a:ext cx="782424" cy="70647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ad>
                        <m:radPr>
                          <m:degHide m:val="on"/>
                          <m:ctrlPr>
                            <a:rPr lang="en-US" sz="3200" i="1" smtClean="0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radPr>
                        <m:deg/>
                        <m:e>
                          <m:r>
                            <m:rPr>
                              <m:nor/>
                            </m:rPr>
                            <a:rPr lang="en-US" sz="3200" b="0" i="0" smtClean="0">
                              <a:solidFill>
                                <a:srgbClr val="000000"/>
                              </a:solidFill>
                              <a:latin typeface="#9Slide03 SFU Futura_12" panose="020B0604020202020204" charset="0"/>
                            </a:rPr>
                            <m:t>15 129</m:t>
                          </m:r>
                        </m:e>
                      </m:rad>
                    </m:oMath>
                  </m:oMathPara>
                </a14:m>
                <a:endParaRPr lang="en-US" sz="3200" dirty="0">
                  <a:latin typeface="#9Slide03 SFU Futura_12" panose="020B0604020202020204" charset="0"/>
                </a:endParaRPr>
              </a:p>
            </p:txBody>
          </p:sp>
        </mc:Choice>
        <mc:Fallback xmlns="">
          <p:sp>
            <p:nvSpPr>
              <p:cNvPr id="10" name="TextBox 9">
                <a:extLst>
                  <a:ext uri="{FF2B5EF4-FFF2-40B4-BE49-F238E27FC236}">
                    <a16:creationId xmlns:a16="http://schemas.microsoft.com/office/drawing/2014/main" id="{D0632727-1DFF-B860-5EF5-C5B521DF11D6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522094" y="2456802"/>
                <a:ext cx="782424" cy="706475"/>
              </a:xfrm>
              <a:prstGeom prst="rect">
                <a:avLst/>
              </a:prstGeom>
              <a:blipFill>
                <a:blip r:embed="rId5"/>
                <a:stretch>
                  <a:fillRect r="-116406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1" name="TextBox 10">
                <a:extLst>
                  <a:ext uri="{FF2B5EF4-FFF2-40B4-BE49-F238E27FC236}">
                    <a16:creationId xmlns:a16="http://schemas.microsoft.com/office/drawing/2014/main" id="{C6DEE735-690C-3360-AD9D-1F81F71FD836}"/>
                  </a:ext>
                </a:extLst>
              </p:cNvPr>
              <p:cNvSpPr txBox="1"/>
              <p:nvPr/>
            </p:nvSpPr>
            <p:spPr>
              <a:xfrm>
                <a:off x="6035985" y="2449390"/>
                <a:ext cx="782424" cy="70647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ad>
                        <m:radPr>
                          <m:degHide m:val="on"/>
                          <m:ctrlPr>
                            <a:rPr lang="en-US" sz="3200" i="1" smtClean="0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radPr>
                        <m:deg/>
                        <m:e>
                          <m:r>
                            <m:rPr>
                              <m:nor/>
                            </m:rPr>
                            <a:rPr lang="en-US" sz="3200" b="0" i="0" smtClean="0">
                              <a:solidFill>
                                <a:srgbClr val="000000"/>
                              </a:solidFill>
                              <a:latin typeface="#9Slide03 SFU Futura_12" panose="020B0604020202020204" charset="0"/>
                            </a:rPr>
                            <m:t>10 100</m:t>
                          </m:r>
                        </m:e>
                      </m:rad>
                    </m:oMath>
                  </m:oMathPara>
                </a14:m>
                <a:endParaRPr lang="en-US" sz="3200" dirty="0">
                  <a:latin typeface="#9Slide03 SFU Futura_12" panose="020B0604020202020204" charset="0"/>
                </a:endParaRPr>
              </a:p>
            </p:txBody>
          </p:sp>
        </mc:Choice>
        <mc:Fallback xmlns="">
          <p:sp>
            <p:nvSpPr>
              <p:cNvPr id="11" name="TextBox 10">
                <a:extLst>
                  <a:ext uri="{FF2B5EF4-FFF2-40B4-BE49-F238E27FC236}">
                    <a16:creationId xmlns:a16="http://schemas.microsoft.com/office/drawing/2014/main" id="{C6DEE735-690C-3360-AD9D-1F81F71FD836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035985" y="2449390"/>
                <a:ext cx="782424" cy="706475"/>
              </a:xfrm>
              <a:prstGeom prst="rect">
                <a:avLst/>
              </a:prstGeom>
              <a:blipFill>
                <a:blip r:embed="rId6"/>
                <a:stretch>
                  <a:fillRect r="-115504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2" name="TextBox 11">
                <a:extLst>
                  <a:ext uri="{FF2B5EF4-FFF2-40B4-BE49-F238E27FC236}">
                    <a16:creationId xmlns:a16="http://schemas.microsoft.com/office/drawing/2014/main" id="{CA860F26-ECD2-2BD9-08DE-341AA3EE4952}"/>
                  </a:ext>
                </a:extLst>
              </p:cNvPr>
              <p:cNvSpPr txBox="1"/>
              <p:nvPr/>
            </p:nvSpPr>
            <p:spPr>
              <a:xfrm>
                <a:off x="8768029" y="2449389"/>
                <a:ext cx="782424" cy="70647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ad>
                        <m:radPr>
                          <m:degHide m:val="on"/>
                          <m:ctrlPr>
                            <a:rPr lang="en-US" sz="3200" i="1" smtClean="0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radPr>
                        <m:deg/>
                        <m:e>
                          <m:r>
                            <m:rPr>
                              <m:nor/>
                            </m:rPr>
                            <a:rPr lang="en-US" sz="3200" b="0" i="0" smtClean="0">
                              <a:solidFill>
                                <a:srgbClr val="000000"/>
                              </a:solidFill>
                              <a:latin typeface="#9Slide03 SFU Futura_12" panose="020B0604020202020204" charset="0"/>
                            </a:rPr>
                            <m:t>10</m:t>
                          </m:r>
                        </m:e>
                      </m:rad>
                    </m:oMath>
                  </m:oMathPara>
                </a14:m>
                <a:endParaRPr lang="en-US" sz="3200" dirty="0">
                  <a:latin typeface="#9Slide03 SFU Futura_12" panose="020B0604020202020204" charset="0"/>
                </a:endParaRPr>
              </a:p>
            </p:txBody>
          </p:sp>
        </mc:Choice>
        <mc:Fallback xmlns="">
          <p:sp>
            <p:nvSpPr>
              <p:cNvPr id="12" name="TextBox 11">
                <a:extLst>
                  <a:ext uri="{FF2B5EF4-FFF2-40B4-BE49-F238E27FC236}">
                    <a16:creationId xmlns:a16="http://schemas.microsoft.com/office/drawing/2014/main" id="{CA860F26-ECD2-2BD9-08DE-341AA3EE4952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8768029" y="2449389"/>
                <a:ext cx="782424" cy="706475"/>
              </a:xfrm>
              <a:prstGeom prst="rect">
                <a:avLst/>
              </a:prstGeom>
              <a:blipFill>
                <a:blip r:embed="rId7"/>
                <a:stretch>
                  <a:fillRect r="-10853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graphicFrame>
        <p:nvGraphicFramePr>
          <p:cNvPr id="13" name="Table 14">
            <a:extLst>
              <a:ext uri="{FF2B5EF4-FFF2-40B4-BE49-F238E27FC236}">
                <a16:creationId xmlns:a16="http://schemas.microsoft.com/office/drawing/2014/main" id="{2A33F9CF-C4BD-EBBB-A25D-F28CF7FDF21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653190444"/>
              </p:ext>
            </p:extLst>
          </p:nvPr>
        </p:nvGraphicFramePr>
        <p:xfrm>
          <a:off x="642587" y="3983407"/>
          <a:ext cx="10974765" cy="1972896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715986">
                  <a:extLst>
                    <a:ext uri="{9D8B030D-6E8A-4147-A177-3AD203B41FA5}">
                      <a16:colId xmlns:a16="http://schemas.microsoft.com/office/drawing/2014/main" val="3250075422"/>
                    </a:ext>
                  </a:extLst>
                </a:gridCol>
                <a:gridCol w="4249617">
                  <a:extLst>
                    <a:ext uri="{9D8B030D-6E8A-4147-A177-3AD203B41FA5}">
                      <a16:colId xmlns:a16="http://schemas.microsoft.com/office/drawing/2014/main" val="3666597229"/>
                    </a:ext>
                  </a:extLst>
                </a:gridCol>
                <a:gridCol w="3195686">
                  <a:extLst>
                    <a:ext uri="{9D8B030D-6E8A-4147-A177-3AD203B41FA5}">
                      <a16:colId xmlns:a16="http://schemas.microsoft.com/office/drawing/2014/main" val="2471434790"/>
                    </a:ext>
                  </a:extLst>
                </a:gridCol>
                <a:gridCol w="1813476">
                  <a:extLst>
                    <a:ext uri="{9D8B030D-6E8A-4147-A177-3AD203B41FA5}">
                      <a16:colId xmlns:a16="http://schemas.microsoft.com/office/drawing/2014/main" val="1074441152"/>
                    </a:ext>
                  </a:extLst>
                </a:gridCol>
              </a:tblGrid>
              <a:tr h="657632">
                <a:tc>
                  <a:txBody>
                    <a:bodyPr/>
                    <a:lstStyle/>
                    <a:p>
                      <a:pPr algn="ctr"/>
                      <a:r>
                        <a:rPr lang="en-US" sz="2800" dirty="0" err="1">
                          <a:solidFill>
                            <a:srgbClr val="000000"/>
                          </a:solidFill>
                          <a:latin typeface="#9Slide03 SFU Futura_12" panose="020B0604020202020204" charset="0"/>
                        </a:rPr>
                        <a:t>Phép</a:t>
                      </a:r>
                      <a:r>
                        <a:rPr lang="en-US" sz="2800" dirty="0">
                          <a:solidFill>
                            <a:srgbClr val="000000"/>
                          </a:solidFill>
                          <a:latin typeface="#9Slide03 SFU Futura_12" panose="020B0604020202020204" charset="0"/>
                        </a:rPr>
                        <a:t> </a:t>
                      </a:r>
                      <a:r>
                        <a:rPr lang="en-US" sz="2800" dirty="0" err="1">
                          <a:solidFill>
                            <a:srgbClr val="000000"/>
                          </a:solidFill>
                          <a:latin typeface="#9Slide03 SFU Futura_12" panose="020B0604020202020204" charset="0"/>
                        </a:rPr>
                        <a:t>tính</a:t>
                      </a:r>
                      <a:endParaRPr lang="en-US" sz="2800" dirty="0">
                        <a:solidFill>
                          <a:srgbClr val="000000"/>
                        </a:solidFill>
                        <a:latin typeface="#9Slide03 SFU Futura_12" panose="020B060402020202020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800" dirty="0" err="1">
                          <a:solidFill>
                            <a:srgbClr val="000000"/>
                          </a:solidFill>
                          <a:latin typeface="#9Slide03 SFU Futura_12" panose="020B0604020202020204" charset="0"/>
                        </a:rPr>
                        <a:t>Ấn</a:t>
                      </a:r>
                      <a:r>
                        <a:rPr lang="en-US" sz="2800" dirty="0">
                          <a:solidFill>
                            <a:srgbClr val="000000"/>
                          </a:solidFill>
                          <a:latin typeface="#9Slide03 SFU Futura_12" panose="020B0604020202020204" charset="0"/>
                        </a:rPr>
                        <a:t> </a:t>
                      </a:r>
                      <a:r>
                        <a:rPr lang="en-US" sz="2800" dirty="0" err="1">
                          <a:solidFill>
                            <a:srgbClr val="000000"/>
                          </a:solidFill>
                          <a:latin typeface="#9Slide03 SFU Futura_12" panose="020B0604020202020204" charset="0"/>
                        </a:rPr>
                        <a:t>các</a:t>
                      </a:r>
                      <a:r>
                        <a:rPr lang="en-US" sz="2800" dirty="0">
                          <a:solidFill>
                            <a:srgbClr val="000000"/>
                          </a:solidFill>
                          <a:latin typeface="#9Slide03 SFU Futura_12" panose="020B0604020202020204" charset="0"/>
                        </a:rPr>
                        <a:t> </a:t>
                      </a:r>
                      <a:r>
                        <a:rPr lang="en-US" sz="2800" dirty="0" err="1">
                          <a:solidFill>
                            <a:srgbClr val="000000"/>
                          </a:solidFill>
                          <a:latin typeface="#9Slide03 SFU Futura_12" panose="020B0604020202020204" charset="0"/>
                        </a:rPr>
                        <a:t>phím</a:t>
                      </a:r>
                      <a:endParaRPr lang="en-US" sz="2800" dirty="0">
                        <a:solidFill>
                          <a:srgbClr val="000000"/>
                        </a:solidFill>
                        <a:latin typeface="#9Slide03 SFU Futura_12" panose="020B060402020202020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800" dirty="0" err="1">
                          <a:solidFill>
                            <a:srgbClr val="000000"/>
                          </a:solidFill>
                          <a:latin typeface="#9Slide03 SFU Futura_12" panose="020B0604020202020204" charset="0"/>
                        </a:rPr>
                        <a:t>Hiển</a:t>
                      </a:r>
                      <a:r>
                        <a:rPr lang="en-US" sz="2800" dirty="0">
                          <a:solidFill>
                            <a:srgbClr val="000000"/>
                          </a:solidFill>
                          <a:latin typeface="#9Slide03 SFU Futura_12" panose="020B0604020202020204" charset="0"/>
                        </a:rPr>
                        <a:t> </a:t>
                      </a:r>
                      <a:r>
                        <a:rPr lang="en-US" sz="2800" dirty="0" err="1">
                          <a:solidFill>
                            <a:srgbClr val="000000"/>
                          </a:solidFill>
                          <a:latin typeface="#9Slide03 SFU Futura_12" panose="020B0604020202020204" charset="0"/>
                        </a:rPr>
                        <a:t>thị</a:t>
                      </a:r>
                      <a:endParaRPr lang="en-US" sz="2800" dirty="0">
                        <a:solidFill>
                          <a:srgbClr val="000000"/>
                        </a:solidFill>
                        <a:latin typeface="#9Slide03 SFU Futura_12" panose="020B060402020202020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800" dirty="0" err="1">
                          <a:solidFill>
                            <a:srgbClr val="000000"/>
                          </a:solidFill>
                          <a:latin typeface="#9Slide03 SFU Futura_12" panose="020B0604020202020204" charset="0"/>
                        </a:rPr>
                        <a:t>Kết</a:t>
                      </a:r>
                      <a:r>
                        <a:rPr lang="en-US" sz="2800" dirty="0">
                          <a:solidFill>
                            <a:srgbClr val="000000"/>
                          </a:solidFill>
                          <a:latin typeface="#9Slide03 SFU Futura_12" panose="020B0604020202020204" charset="0"/>
                        </a:rPr>
                        <a:t> </a:t>
                      </a:r>
                      <a:r>
                        <a:rPr lang="en-US" sz="2800" dirty="0" err="1">
                          <a:solidFill>
                            <a:srgbClr val="000000"/>
                          </a:solidFill>
                          <a:latin typeface="#9Slide03 SFU Futura_12" panose="020B0604020202020204" charset="0"/>
                        </a:rPr>
                        <a:t>quả</a:t>
                      </a:r>
                      <a:endParaRPr lang="en-US" sz="2800" dirty="0">
                        <a:solidFill>
                          <a:srgbClr val="000000"/>
                        </a:solidFill>
                        <a:latin typeface="#9Slide03 SFU Futura_12" panose="020B060402020202020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7249249"/>
                  </a:ext>
                </a:extLst>
              </a:tr>
              <a:tr h="1315264">
                <a:tc>
                  <a:txBody>
                    <a:bodyPr/>
                    <a:lstStyle/>
                    <a:p>
                      <a:pPr algn="ctr"/>
                      <a:endParaRPr lang="en-US" sz="2800" dirty="0">
                        <a:solidFill>
                          <a:srgbClr val="000000"/>
                        </a:solidFill>
                        <a:latin typeface="#9Slide03 SFU Futura_12" panose="020B060402020202020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800" dirty="0">
                        <a:solidFill>
                          <a:srgbClr val="000000"/>
                        </a:solidFill>
                        <a:latin typeface="#9Slide03 SFU Futura_12" panose="020B060402020202020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800" dirty="0">
                        <a:solidFill>
                          <a:srgbClr val="000000"/>
                        </a:solidFill>
                        <a:latin typeface="#9Slide03 SFU Futura_12" panose="020B060402020202020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800" dirty="0">
                        <a:solidFill>
                          <a:schemeClr val="accent3">
                            <a:lumMod val="75000"/>
                          </a:schemeClr>
                        </a:solidFill>
                        <a:latin typeface="#9Slide03 SFU Futura_12" panose="020B060402020202020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75874580"/>
                  </a:ext>
                </a:extLst>
              </a:tr>
            </a:tbl>
          </a:graphicData>
        </a:graphic>
      </p:graphicFrame>
      <p:pic>
        <p:nvPicPr>
          <p:cNvPr id="24" name="Picture 23">
            <a:extLst>
              <a:ext uri="{FF2B5EF4-FFF2-40B4-BE49-F238E27FC236}">
                <a16:creationId xmlns:a16="http://schemas.microsoft.com/office/drawing/2014/main" id="{FA2B5BBB-A890-472F-3071-EF8503761E67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617429" y="5037344"/>
            <a:ext cx="498764" cy="365760"/>
          </a:xfrm>
          <a:prstGeom prst="rect">
            <a:avLst/>
          </a:prstGeom>
        </p:spPr>
      </p:pic>
      <p:pic>
        <p:nvPicPr>
          <p:cNvPr id="27" name="Picture 26">
            <a:extLst>
              <a:ext uri="{FF2B5EF4-FFF2-40B4-BE49-F238E27FC236}">
                <a16:creationId xmlns:a16="http://schemas.microsoft.com/office/drawing/2014/main" id="{CFA99B5F-557A-C31D-B010-8E6FC61BACEF}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54666" y="5033617"/>
            <a:ext cx="590843" cy="365760"/>
          </a:xfrm>
          <a:prstGeom prst="rect">
            <a:avLst/>
          </a:prstGeom>
        </p:spPr>
      </p:pic>
      <mc:AlternateContent xmlns:mc="http://schemas.openxmlformats.org/markup-compatibility/2006" xmlns:a14="http://schemas.microsoft.com/office/drawing/2010/main">
        <mc:Choice Requires="a14">
          <p:sp>
            <p:nvSpPr>
              <p:cNvPr id="6" name="TextBox 5">
                <a:extLst>
                  <a:ext uri="{FF2B5EF4-FFF2-40B4-BE49-F238E27FC236}">
                    <a16:creationId xmlns:a16="http://schemas.microsoft.com/office/drawing/2014/main" id="{BE76BA90-17CE-A418-C27F-09EC7788C51C}"/>
                  </a:ext>
                </a:extLst>
              </p:cNvPr>
              <p:cNvSpPr txBox="1"/>
              <p:nvPr/>
            </p:nvSpPr>
            <p:spPr>
              <a:xfrm>
                <a:off x="574649" y="4875045"/>
                <a:ext cx="782424" cy="62966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ad>
                        <m:radPr>
                          <m:degHide m:val="on"/>
                          <m:ctrlPr>
                            <a:rPr lang="en-US" sz="2800" i="1" smtClean="0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radPr>
                        <m:deg/>
                        <m:e>
                          <m:r>
                            <m:rPr>
                              <m:nor/>
                            </m:rPr>
                            <a:rPr lang="en-US" sz="2800" b="0" i="0" smtClean="0">
                              <a:solidFill>
                                <a:srgbClr val="000000"/>
                              </a:solidFill>
                              <a:latin typeface="#9Slide03 SFU Futura_12" panose="020B0604020202020204" charset="0"/>
                            </a:rPr>
                            <m:t>15 129</m:t>
                          </m:r>
                        </m:e>
                      </m:rad>
                    </m:oMath>
                  </m:oMathPara>
                </a14:m>
                <a:endParaRPr lang="en-US" sz="2800" dirty="0">
                  <a:latin typeface="#9Slide03 SFU Futura_12" panose="020B0604020202020204" charset="0"/>
                </a:endParaRPr>
              </a:p>
            </p:txBody>
          </p:sp>
        </mc:Choice>
        <mc:Fallback xmlns="">
          <p:sp>
            <p:nvSpPr>
              <p:cNvPr id="6" name="TextBox 5">
                <a:extLst>
                  <a:ext uri="{FF2B5EF4-FFF2-40B4-BE49-F238E27FC236}">
                    <a16:creationId xmlns:a16="http://schemas.microsoft.com/office/drawing/2014/main" id="{BE76BA90-17CE-A418-C27F-09EC7788C51C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74649" y="4875045"/>
                <a:ext cx="782424" cy="629660"/>
              </a:xfrm>
              <a:prstGeom prst="rect">
                <a:avLst/>
              </a:prstGeom>
              <a:blipFill>
                <a:blip r:embed="rId10"/>
                <a:stretch>
                  <a:fillRect r="-89147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pic>
        <p:nvPicPr>
          <p:cNvPr id="15" name="Picture 14">
            <a:extLst>
              <a:ext uri="{FF2B5EF4-FFF2-40B4-BE49-F238E27FC236}">
                <a16:creationId xmlns:a16="http://schemas.microsoft.com/office/drawing/2014/main" id="{3F2E34B9-25AA-8A03-CE4D-05B6EC4296AD}"/>
              </a:ext>
            </a:extLst>
          </p:cNvPr>
          <p:cNvPicPr>
            <a:picLocks noChangeAspect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138659" y="5033617"/>
            <a:ext cx="548640" cy="365760"/>
          </a:xfrm>
          <a:prstGeom prst="rect">
            <a:avLst/>
          </a:prstGeom>
        </p:spPr>
      </p:pic>
      <p:pic>
        <p:nvPicPr>
          <p:cNvPr id="17" name="Picture 16">
            <a:extLst>
              <a:ext uri="{FF2B5EF4-FFF2-40B4-BE49-F238E27FC236}">
                <a16:creationId xmlns:a16="http://schemas.microsoft.com/office/drawing/2014/main" id="{9E9A922E-9E03-5225-635B-FA9B13181BDD}"/>
              </a:ext>
            </a:extLst>
          </p:cNvPr>
          <p:cNvPicPr>
            <a:picLocks noChangeAspect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664678" y="5033617"/>
            <a:ext cx="541868" cy="365760"/>
          </a:xfrm>
          <a:prstGeom prst="rect">
            <a:avLst/>
          </a:prstGeom>
        </p:spPr>
      </p:pic>
      <p:pic>
        <p:nvPicPr>
          <p:cNvPr id="23" name="Picture 22">
            <a:extLst>
              <a:ext uri="{FF2B5EF4-FFF2-40B4-BE49-F238E27FC236}">
                <a16:creationId xmlns:a16="http://schemas.microsoft.com/office/drawing/2014/main" id="{17BA2D09-E39C-EF98-D171-AE738D3732FE}"/>
              </a:ext>
            </a:extLst>
          </p:cNvPr>
          <p:cNvPicPr>
            <a:picLocks noChangeAspect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14847" y="5033617"/>
            <a:ext cx="604908" cy="365760"/>
          </a:xfrm>
          <a:prstGeom prst="rect">
            <a:avLst/>
          </a:prstGeom>
        </p:spPr>
      </p:pic>
      <p:pic>
        <p:nvPicPr>
          <p:cNvPr id="26" name="Picture 25">
            <a:extLst>
              <a:ext uri="{FF2B5EF4-FFF2-40B4-BE49-F238E27FC236}">
                <a16:creationId xmlns:a16="http://schemas.microsoft.com/office/drawing/2014/main" id="{77513A1A-B58F-4BE7-9403-0BD5317F6D4A}"/>
              </a:ext>
            </a:extLst>
          </p:cNvPr>
          <p:cNvPicPr>
            <a:picLocks noChangeAspect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709944" y="5033617"/>
            <a:ext cx="541324" cy="365760"/>
          </a:xfrm>
          <a:prstGeom prst="rect">
            <a:avLst/>
          </a:prstGeom>
        </p:spPr>
      </p:pic>
      <p:pic>
        <p:nvPicPr>
          <p:cNvPr id="28" name="Picture 27">
            <a:extLst>
              <a:ext uri="{FF2B5EF4-FFF2-40B4-BE49-F238E27FC236}">
                <a16:creationId xmlns:a16="http://schemas.microsoft.com/office/drawing/2014/main" id="{635C70CA-22F3-7B81-497A-B19D6EA9A3DC}"/>
              </a:ext>
            </a:extLst>
          </p:cNvPr>
          <p:cNvPicPr>
            <a:picLocks noChangeAspect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206546" y="5033617"/>
            <a:ext cx="548640" cy="365760"/>
          </a:xfrm>
          <a:prstGeom prst="rect">
            <a:avLst/>
          </a:prstGeom>
        </p:spPr>
      </p:pic>
      <p:pic>
        <p:nvPicPr>
          <p:cNvPr id="31" name="Picture 30" descr="A screen shot of a calculator&#10;&#10;Description automatically generated">
            <a:extLst>
              <a:ext uri="{FF2B5EF4-FFF2-40B4-BE49-F238E27FC236}">
                <a16:creationId xmlns:a16="http://schemas.microsoft.com/office/drawing/2014/main" id="{FD2D1BDB-D8A0-A307-D3CD-8EA523375456}"/>
              </a:ext>
            </a:extLst>
          </p:cNvPr>
          <p:cNvPicPr>
            <a:picLocks noChangeAspect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163575" y="4746786"/>
            <a:ext cx="2257740" cy="1066949"/>
          </a:xfrm>
          <a:prstGeom prst="rect">
            <a:avLst/>
          </a:prstGeom>
        </p:spPr>
      </p:pic>
      <p:sp>
        <p:nvSpPr>
          <p:cNvPr id="14" name="TextBox 13">
            <a:extLst>
              <a:ext uri="{FF2B5EF4-FFF2-40B4-BE49-F238E27FC236}">
                <a16:creationId xmlns:a16="http://schemas.microsoft.com/office/drawing/2014/main" id="{B535E370-DBA5-06EE-49FE-93613B6832C6}"/>
              </a:ext>
            </a:extLst>
          </p:cNvPr>
          <p:cNvSpPr txBox="1"/>
          <p:nvPr/>
        </p:nvSpPr>
        <p:spPr>
          <a:xfrm>
            <a:off x="10282963" y="4953952"/>
            <a:ext cx="889142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>
                <a:solidFill>
                  <a:srgbClr val="000000"/>
                </a:solidFill>
                <a:latin typeface="#9Slide03 SFU Futura_12" panose="020B0604020202020204" charset="0"/>
              </a:rPr>
              <a:t>123</a:t>
            </a:r>
          </a:p>
        </p:txBody>
      </p:sp>
    </p:spTree>
    <p:extLst>
      <p:ext uri="{BB962C8B-B14F-4D97-AF65-F5344CB8AC3E}">
        <p14:creationId xmlns:p14="http://schemas.microsoft.com/office/powerpoint/2010/main" val="2544031101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5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>
                      <p:stCondLst>
                        <p:cond delay="indefinite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14" grpId="0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4" name="Google Shape;165;p38">
            <a:extLst>
              <a:ext uri="{FF2B5EF4-FFF2-40B4-BE49-F238E27FC236}">
                <a16:creationId xmlns:a16="http://schemas.microsoft.com/office/drawing/2014/main" id="{ABA02865-7CE2-E2F4-AFCE-D86B2D76BE99}"/>
              </a:ext>
            </a:extLst>
          </p:cNvPr>
          <p:cNvCxnSpPr/>
          <p:nvPr/>
        </p:nvCxnSpPr>
        <p:spPr>
          <a:xfrm>
            <a:off x="4254000" y="830937"/>
            <a:ext cx="3684000" cy="0"/>
          </a:xfrm>
          <a:prstGeom prst="straightConnector1">
            <a:avLst/>
          </a:prstGeom>
          <a:noFill/>
          <a:ln w="9525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  <a:effectLst>
            <a:outerShdw blurRad="57150" dist="19050" dir="5400000" algn="bl" rotWithShape="0">
              <a:srgbClr val="FFFFFF">
                <a:alpha val="50000"/>
              </a:srgbClr>
            </a:outerShdw>
          </a:effectLst>
        </p:spPr>
      </p:cxnSp>
      <p:sp>
        <p:nvSpPr>
          <p:cNvPr id="5" name="TextBox 4">
            <a:extLst>
              <a:ext uri="{FF2B5EF4-FFF2-40B4-BE49-F238E27FC236}">
                <a16:creationId xmlns:a16="http://schemas.microsoft.com/office/drawing/2014/main" id="{A2A7D378-4852-E21D-E43D-B2C4A8563A35}"/>
              </a:ext>
            </a:extLst>
          </p:cNvPr>
          <p:cNvSpPr txBox="1"/>
          <p:nvPr/>
        </p:nvSpPr>
        <p:spPr>
          <a:xfrm>
            <a:off x="1849528" y="2538790"/>
            <a:ext cx="8311891" cy="193899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6000" dirty="0" err="1">
                <a:solidFill>
                  <a:schemeClr val="tx2"/>
                </a:solidFill>
                <a:latin typeface="#9Slide03 SVNNeutraface 2" panose="02000600040000020004" pitchFamily="2" charset="0"/>
              </a:rPr>
              <a:t>Số</a:t>
            </a:r>
            <a:r>
              <a:rPr lang="en-US" sz="6000" dirty="0">
                <a:solidFill>
                  <a:schemeClr val="tx2"/>
                </a:solidFill>
                <a:latin typeface="#9Slide03 SVNNeutraface 2" panose="02000600040000020004" pitchFamily="2" charset="0"/>
              </a:rPr>
              <a:t> </a:t>
            </a:r>
            <a:r>
              <a:rPr lang="en-US" sz="6000" dirty="0" err="1">
                <a:solidFill>
                  <a:schemeClr val="tx2"/>
                </a:solidFill>
                <a:latin typeface="#9Slide03 SVNNeutraface 2" panose="02000600040000020004" pitchFamily="2" charset="0"/>
              </a:rPr>
              <a:t>vô</a:t>
            </a:r>
            <a:r>
              <a:rPr lang="en-US" sz="6000" dirty="0">
                <a:solidFill>
                  <a:schemeClr val="tx2"/>
                </a:solidFill>
                <a:latin typeface="#9Slide03 SVNNeutraface 2" panose="02000600040000020004" pitchFamily="2" charset="0"/>
              </a:rPr>
              <a:t> </a:t>
            </a:r>
            <a:r>
              <a:rPr lang="en-US" sz="6000" dirty="0" err="1">
                <a:solidFill>
                  <a:schemeClr val="tx2"/>
                </a:solidFill>
                <a:latin typeface="#9Slide03 SVNNeutraface 2" panose="02000600040000020004" pitchFamily="2" charset="0"/>
              </a:rPr>
              <a:t>tỉ</a:t>
            </a:r>
            <a:r>
              <a:rPr lang="en-US" sz="6000" dirty="0">
                <a:solidFill>
                  <a:schemeClr val="tx2"/>
                </a:solidFill>
                <a:latin typeface="#9Slide03 SVNNeutraface 2" panose="02000600040000020004" pitchFamily="2" charset="0"/>
              </a:rPr>
              <a:t>,</a:t>
            </a:r>
          </a:p>
          <a:p>
            <a:pPr algn="ctr"/>
            <a:r>
              <a:rPr lang="en-US" sz="6000" dirty="0">
                <a:solidFill>
                  <a:schemeClr val="tx2"/>
                </a:solidFill>
                <a:latin typeface="#9Slide03 SVNNeutraface 2" panose="02000600040000020004" pitchFamily="2" charset="0"/>
              </a:rPr>
              <a:t> </a:t>
            </a:r>
            <a:r>
              <a:rPr lang="en-US" sz="6000" dirty="0" err="1">
                <a:solidFill>
                  <a:schemeClr val="tx2"/>
                </a:solidFill>
                <a:latin typeface="#9Slide03 SVNNeutraface 2" panose="02000600040000020004" pitchFamily="2" charset="0"/>
              </a:rPr>
              <a:t>căn</a:t>
            </a:r>
            <a:r>
              <a:rPr lang="en-US" sz="6000" dirty="0">
                <a:solidFill>
                  <a:schemeClr val="tx2"/>
                </a:solidFill>
                <a:latin typeface="#9Slide03 SVNNeutraface 2" panose="02000600040000020004" pitchFamily="2" charset="0"/>
              </a:rPr>
              <a:t> </a:t>
            </a:r>
            <a:r>
              <a:rPr lang="en-US" sz="6000" dirty="0" err="1">
                <a:solidFill>
                  <a:schemeClr val="tx2"/>
                </a:solidFill>
                <a:latin typeface="#9Slide03 SVNNeutraface 2" panose="02000600040000020004" pitchFamily="2" charset="0"/>
              </a:rPr>
              <a:t>bậc</a:t>
            </a:r>
            <a:r>
              <a:rPr lang="en-US" sz="6000" dirty="0">
                <a:solidFill>
                  <a:schemeClr val="tx2"/>
                </a:solidFill>
                <a:latin typeface="#9Slide03 SVNNeutraface 2" panose="02000600040000020004" pitchFamily="2" charset="0"/>
              </a:rPr>
              <a:t> </a:t>
            </a:r>
            <a:r>
              <a:rPr lang="en-US" sz="6000" dirty="0" err="1">
                <a:solidFill>
                  <a:schemeClr val="tx2"/>
                </a:solidFill>
                <a:latin typeface="#9Slide03 SVNNeutraface 2" panose="02000600040000020004" pitchFamily="2" charset="0"/>
              </a:rPr>
              <a:t>hai</a:t>
            </a:r>
            <a:r>
              <a:rPr lang="en-US" sz="6000" dirty="0">
                <a:solidFill>
                  <a:schemeClr val="tx2"/>
                </a:solidFill>
                <a:latin typeface="#9Slide03 SVNNeutraface 2" panose="02000600040000020004" pitchFamily="2" charset="0"/>
              </a:rPr>
              <a:t> </a:t>
            </a:r>
            <a:r>
              <a:rPr lang="en-US" sz="6000" dirty="0" err="1">
                <a:solidFill>
                  <a:schemeClr val="tx2"/>
                </a:solidFill>
                <a:latin typeface="#9Slide03 SVNNeutraface 2" panose="02000600040000020004" pitchFamily="2" charset="0"/>
              </a:rPr>
              <a:t>số</a:t>
            </a:r>
            <a:r>
              <a:rPr lang="en-US" sz="6000" dirty="0">
                <a:solidFill>
                  <a:schemeClr val="tx2"/>
                </a:solidFill>
                <a:latin typeface="#9Slide03 SVNNeutraface 2" panose="02000600040000020004" pitchFamily="2" charset="0"/>
              </a:rPr>
              <a:t> </a:t>
            </a:r>
            <a:r>
              <a:rPr lang="en-US" sz="6000" dirty="0" err="1">
                <a:solidFill>
                  <a:schemeClr val="tx2"/>
                </a:solidFill>
                <a:latin typeface="#9Slide03 SVNNeutraface 2" panose="02000600040000020004" pitchFamily="2" charset="0"/>
              </a:rPr>
              <a:t>học</a:t>
            </a:r>
            <a:endParaRPr lang="en-US" sz="6000" dirty="0">
              <a:solidFill>
                <a:schemeClr val="tx2"/>
              </a:solidFill>
              <a:latin typeface="#9Slide03 SVNNeutraface 2" panose="02000600040000020004" pitchFamily="2" charset="0"/>
            </a:endParaRPr>
          </a:p>
        </p:txBody>
      </p:sp>
      <p:pic>
        <p:nvPicPr>
          <p:cNvPr id="7" name="Picture 6" descr="A white text with a black background&#10;&#10;Description automatically generated">
            <a:extLst>
              <a:ext uri="{FF2B5EF4-FFF2-40B4-BE49-F238E27FC236}">
                <a16:creationId xmlns:a16="http://schemas.microsoft.com/office/drawing/2014/main" id="{B3148958-1560-D372-1880-E276B2E1C497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526928" y="215020"/>
            <a:ext cx="957074" cy="353569"/>
          </a:xfrm>
          <a:prstGeom prst="rect">
            <a:avLst/>
          </a:prstGeom>
        </p:spPr>
      </p:pic>
      <p:sp>
        <p:nvSpPr>
          <p:cNvPr id="10" name="TextBox 9">
            <a:extLst>
              <a:ext uri="{FF2B5EF4-FFF2-40B4-BE49-F238E27FC236}">
                <a16:creationId xmlns:a16="http://schemas.microsoft.com/office/drawing/2014/main" id="{0EEB7201-9C14-55C0-71E6-CA38ABCB5F38}"/>
              </a:ext>
            </a:extLst>
          </p:cNvPr>
          <p:cNvSpPr txBox="1"/>
          <p:nvPr/>
        </p:nvSpPr>
        <p:spPr>
          <a:xfrm>
            <a:off x="0" y="6481855"/>
            <a:ext cx="2704587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>
                <a:solidFill>
                  <a:schemeClr val="bg1"/>
                </a:solidFill>
                <a:latin typeface="#9Slide03 Penumbra" panose="02040603050506020204" pitchFamily="18" charset="0"/>
              </a:rPr>
              <a:t>TOÁN 7 – CHÂN TRỜI SÁNG TẠO</a:t>
            </a:r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D500538D-A50F-849F-C87D-1BE69100E085}"/>
              </a:ext>
            </a:extLst>
          </p:cNvPr>
          <p:cNvGrpSpPr/>
          <p:nvPr/>
        </p:nvGrpSpPr>
        <p:grpSpPr>
          <a:xfrm rot="20060653">
            <a:off x="10499667" y="5743635"/>
            <a:ext cx="1087294" cy="391626"/>
            <a:chOff x="9506829" y="5289934"/>
            <a:chExt cx="1087294" cy="391626"/>
          </a:xfrm>
        </p:grpSpPr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C91ABD34-C834-FFB8-BD6C-271E035F3936}"/>
                </a:ext>
              </a:extLst>
            </p:cNvPr>
            <p:cNvSpPr txBox="1"/>
            <p:nvPr/>
          </p:nvSpPr>
          <p:spPr>
            <a:xfrm>
              <a:off x="9506829" y="5289934"/>
              <a:ext cx="954107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chemeClr val="bg1">
                      <a:lumMod val="75000"/>
                    </a:schemeClr>
                  </a:solidFill>
                  <a:latin typeface="#9Slide03 Penumbra" panose="02040603050506020204" pitchFamily="18" charset="0"/>
                </a:rPr>
                <a:t>0,2777</a:t>
              </a:r>
            </a:p>
          </p:txBody>
        </p:sp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112570ED-8646-BE74-00F3-2F45CA40FDD7}"/>
                </a:ext>
              </a:extLst>
            </p:cNvPr>
            <p:cNvSpPr txBox="1"/>
            <p:nvPr/>
          </p:nvSpPr>
          <p:spPr>
            <a:xfrm>
              <a:off x="10266788" y="5312228"/>
              <a:ext cx="327335" cy="36933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en-US" dirty="0">
                  <a:solidFill>
                    <a:schemeClr val="bg1">
                      <a:lumMod val="75000"/>
                    </a:schemeClr>
                  </a:solidFill>
                  <a:latin typeface="#9Slide03 Penumbra" panose="02040603050506020204" pitchFamily="18" charset="0"/>
                </a:rPr>
                <a:t>…</a:t>
              </a:r>
              <a:endParaRPr lang="en-US" dirty="0">
                <a:solidFill>
                  <a:schemeClr val="bg1">
                    <a:lumMod val="75000"/>
                  </a:schemeClr>
                </a:solidFill>
              </a:endParaRPr>
            </a:p>
          </p:txBody>
        </p:sp>
      </p:grpSp>
      <p:grpSp>
        <p:nvGrpSpPr>
          <p:cNvPr id="14" name="Group 13">
            <a:extLst>
              <a:ext uri="{FF2B5EF4-FFF2-40B4-BE49-F238E27FC236}">
                <a16:creationId xmlns:a16="http://schemas.microsoft.com/office/drawing/2014/main" id="{1C791165-717D-2DFB-4985-68B14C2CDF50}"/>
              </a:ext>
            </a:extLst>
          </p:cNvPr>
          <p:cNvGrpSpPr/>
          <p:nvPr/>
        </p:nvGrpSpPr>
        <p:grpSpPr>
          <a:xfrm rot="791746">
            <a:off x="10820601" y="6338351"/>
            <a:ext cx="1174924" cy="378291"/>
            <a:chOff x="8337431" y="3953541"/>
            <a:chExt cx="1174924" cy="378291"/>
          </a:xfrm>
        </p:grpSpPr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F59C9D65-B4A3-CFC9-7740-3106D1DFC549}"/>
                </a:ext>
              </a:extLst>
            </p:cNvPr>
            <p:cNvSpPr txBox="1"/>
            <p:nvPr/>
          </p:nvSpPr>
          <p:spPr>
            <a:xfrm>
              <a:off x="8337431" y="3953541"/>
              <a:ext cx="1019831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chemeClr val="bg1">
                      <a:lumMod val="75000"/>
                    </a:schemeClr>
                  </a:solidFill>
                  <a:latin typeface="#9Slide03 Penumbra" panose="02040603050506020204" pitchFamily="18" charset="0"/>
                </a:rPr>
                <a:t>-1,5454</a:t>
              </a:r>
            </a:p>
          </p:txBody>
        </p:sp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F7A2D36A-B7B5-3D61-6811-4B46582DBB2C}"/>
                </a:ext>
              </a:extLst>
            </p:cNvPr>
            <p:cNvSpPr txBox="1"/>
            <p:nvPr/>
          </p:nvSpPr>
          <p:spPr>
            <a:xfrm>
              <a:off x="9185020" y="3962500"/>
              <a:ext cx="327335" cy="36933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en-US" dirty="0">
                  <a:solidFill>
                    <a:schemeClr val="bg1">
                      <a:lumMod val="75000"/>
                    </a:schemeClr>
                  </a:solidFill>
                  <a:latin typeface="#9Slide03 Penumbra" panose="02040603050506020204" pitchFamily="18" charset="0"/>
                </a:rPr>
                <a:t>…</a:t>
              </a:r>
              <a:endParaRPr lang="en-US" dirty="0">
                <a:solidFill>
                  <a:schemeClr val="bg1">
                    <a:lumMod val="75000"/>
                  </a:schemeClr>
                </a:solidFill>
              </a:endParaRPr>
            </a:p>
          </p:txBody>
        </p:sp>
      </p:grpSp>
      <p:sp>
        <p:nvSpPr>
          <p:cNvPr id="17" name="TextBox 16">
            <a:extLst>
              <a:ext uri="{FF2B5EF4-FFF2-40B4-BE49-F238E27FC236}">
                <a16:creationId xmlns:a16="http://schemas.microsoft.com/office/drawing/2014/main" id="{28849A9E-3DD8-DE5F-F79D-A46382FDD54E}"/>
              </a:ext>
            </a:extLst>
          </p:cNvPr>
          <p:cNvSpPr txBox="1"/>
          <p:nvPr/>
        </p:nvSpPr>
        <p:spPr>
          <a:xfrm>
            <a:off x="163642" y="569410"/>
            <a:ext cx="1941557" cy="43120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700" dirty="0">
                <a:solidFill>
                  <a:schemeClr val="bg1">
                    <a:lumMod val="50000"/>
                  </a:schemeClr>
                </a:solidFill>
                <a:latin typeface="#9Slide03 Penumbra" panose="02040603050506020204" pitchFamily="18" charset="0"/>
              </a:rPr>
              <a:t>0,251251251…  =</a:t>
            </a:r>
            <a:endParaRPr lang="vi-VN" sz="1700" dirty="0">
              <a:solidFill>
                <a:schemeClr val="bg1">
                  <a:lumMod val="50000"/>
                </a:schemeClr>
              </a:solidFill>
              <a:latin typeface="#9Slide03 Penumbra" panose="02040603050506020204" pitchFamily="18" charset="0"/>
            </a:endParaRP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89941BC5-6F27-C0A3-1334-3DB90D798FF9}"/>
              </a:ext>
            </a:extLst>
          </p:cNvPr>
          <p:cNvSpPr txBox="1"/>
          <p:nvPr/>
        </p:nvSpPr>
        <p:spPr>
          <a:xfrm>
            <a:off x="2105199" y="568589"/>
            <a:ext cx="918841" cy="43120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700" dirty="0">
                <a:solidFill>
                  <a:schemeClr val="bg1">
                    <a:lumMod val="50000"/>
                  </a:schemeClr>
                </a:solidFill>
                <a:latin typeface="#9Slide03 Penumbra" panose="02040603050506020204" pitchFamily="18" charset="0"/>
              </a:rPr>
              <a:t>0,(251)</a:t>
            </a:r>
            <a:endParaRPr lang="vi-VN" sz="1700" dirty="0">
              <a:solidFill>
                <a:schemeClr val="bg1">
                  <a:lumMod val="50000"/>
                </a:schemeClr>
              </a:solidFill>
              <a:latin typeface="#9Slide03 Penumbra" panose="020406030505060202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30656496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" grpId="0"/>
      <p:bldP spid="18" grpId="0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>
            <a:extLst>
              <a:ext uri="{FF2B5EF4-FFF2-40B4-BE49-F238E27FC236}">
                <a16:creationId xmlns:a16="http://schemas.microsoft.com/office/drawing/2014/main" id="{B6FC4F76-EA88-423C-BF84-BFB50FC9FE74}"/>
              </a:ext>
            </a:extLst>
          </p:cNvPr>
          <p:cNvSpPr/>
          <p:nvPr/>
        </p:nvSpPr>
        <p:spPr>
          <a:xfrm>
            <a:off x="647890" y="1681305"/>
            <a:ext cx="591335" cy="663300"/>
          </a:xfrm>
          <a:prstGeom prst="rect">
            <a:avLst/>
          </a:prstGeom>
          <a:solidFill>
            <a:schemeClr val="tx1">
              <a:lumMod val="90000"/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9B1C2840-310C-93B4-425C-A5FE3F137EC6}"/>
              </a:ext>
            </a:extLst>
          </p:cNvPr>
          <p:cNvSpPr/>
          <p:nvPr/>
        </p:nvSpPr>
        <p:spPr>
          <a:xfrm>
            <a:off x="551149" y="1681305"/>
            <a:ext cx="45719" cy="663300"/>
          </a:xfrm>
          <a:prstGeom prst="rect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9" name="Picture 8" descr="A blue and orange logo&#10;&#10;Description automatically generated">
            <a:extLst>
              <a:ext uri="{FF2B5EF4-FFF2-40B4-BE49-F238E27FC236}">
                <a16:creationId xmlns:a16="http://schemas.microsoft.com/office/drawing/2014/main" id="{75C6B39C-1521-B135-DAD6-2A0C737D4C91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366768" y="174907"/>
            <a:ext cx="643301" cy="237652"/>
          </a:xfrm>
          <a:prstGeom prst="rect">
            <a:avLst/>
          </a:prstGeom>
        </p:spPr>
      </p:pic>
      <p:sp>
        <p:nvSpPr>
          <p:cNvPr id="19" name="Rectangle: Rounded Corners 18">
            <a:extLst>
              <a:ext uri="{FF2B5EF4-FFF2-40B4-BE49-F238E27FC236}">
                <a16:creationId xmlns:a16="http://schemas.microsoft.com/office/drawing/2014/main" id="{5819347F-3F05-0E3F-7FC2-E19FDAB7EB03}"/>
              </a:ext>
            </a:extLst>
          </p:cNvPr>
          <p:cNvSpPr/>
          <p:nvPr/>
        </p:nvSpPr>
        <p:spPr>
          <a:xfrm>
            <a:off x="-365745" y="173260"/>
            <a:ext cx="7184154" cy="1121135"/>
          </a:xfrm>
          <a:prstGeom prst="roundRect">
            <a:avLst>
              <a:gd name="adj" fmla="val 19714"/>
            </a:avLst>
          </a:prstGeom>
          <a:solidFill>
            <a:srgbClr val="FFFFFF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4878A5EC-6775-91B3-F868-B44BB56399A1}"/>
              </a:ext>
            </a:extLst>
          </p:cNvPr>
          <p:cNvSpPr txBox="1"/>
          <p:nvPr/>
        </p:nvSpPr>
        <p:spPr>
          <a:xfrm>
            <a:off x="-42487" y="412559"/>
            <a:ext cx="498855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600" dirty="0">
                <a:solidFill>
                  <a:srgbClr val="7030A0"/>
                </a:solidFill>
                <a:latin typeface="#9Slide03 Penumbra" panose="02040603050506020204" pitchFamily="18" charset="0"/>
              </a:rPr>
              <a:t>4</a:t>
            </a:r>
          </a:p>
        </p:txBody>
      </p:sp>
      <p:sp>
        <p:nvSpPr>
          <p:cNvPr id="21" name="Rectangle 20">
            <a:extLst>
              <a:ext uri="{FF2B5EF4-FFF2-40B4-BE49-F238E27FC236}">
                <a16:creationId xmlns:a16="http://schemas.microsoft.com/office/drawing/2014/main" id="{EBF7C768-4CE2-DD77-2946-5162ACC871F5}"/>
              </a:ext>
            </a:extLst>
          </p:cNvPr>
          <p:cNvSpPr/>
          <p:nvPr/>
        </p:nvSpPr>
        <p:spPr>
          <a:xfrm>
            <a:off x="480562" y="412559"/>
            <a:ext cx="109194" cy="728709"/>
          </a:xfrm>
          <a:prstGeom prst="rect">
            <a:avLst/>
          </a:prstGeom>
          <a:solidFill>
            <a:srgbClr val="6868A4"/>
          </a:solidFill>
          <a:ln w="190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rgbClr val="6868A4"/>
              </a:solidFill>
            </a:endParaRP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0145FAB2-6310-03EF-1CFC-289120601F89}"/>
              </a:ext>
            </a:extLst>
          </p:cNvPr>
          <p:cNvSpPr txBox="1"/>
          <p:nvPr/>
        </p:nvSpPr>
        <p:spPr>
          <a:xfrm>
            <a:off x="686114" y="313736"/>
            <a:ext cx="5974713" cy="584775"/>
          </a:xfrm>
          <a:prstGeom prst="rect">
            <a:avLst/>
          </a:prstGeom>
          <a:solidFill>
            <a:srgbClr val="FFFFFF"/>
          </a:solidFill>
        </p:spPr>
        <p:txBody>
          <a:bodyPr wrap="none" rtlCol="0">
            <a:spAutoFit/>
          </a:bodyPr>
          <a:lstStyle/>
          <a:p>
            <a:r>
              <a:rPr lang="en-US" sz="3200" dirty="0" err="1">
                <a:solidFill>
                  <a:srgbClr val="6868A4"/>
                </a:solidFill>
                <a:latin typeface="#9Slide03 Penumbra" panose="02040603050506020204" pitchFamily="18" charset="0"/>
              </a:rPr>
              <a:t>Tính</a:t>
            </a:r>
            <a:r>
              <a:rPr lang="en-US" sz="3200" dirty="0">
                <a:solidFill>
                  <a:srgbClr val="6868A4"/>
                </a:solidFill>
                <a:latin typeface="#9Slide03 Penumbra" panose="02040603050506020204" pitchFamily="18" charset="0"/>
              </a:rPr>
              <a:t> </a:t>
            </a:r>
            <a:r>
              <a:rPr lang="en-US" sz="3200" dirty="0" err="1">
                <a:solidFill>
                  <a:srgbClr val="6868A4"/>
                </a:solidFill>
                <a:latin typeface="#9Slide03 Penumbra" panose="02040603050506020204" pitchFamily="18" charset="0"/>
              </a:rPr>
              <a:t>căn</a:t>
            </a:r>
            <a:r>
              <a:rPr lang="en-US" sz="3200" dirty="0">
                <a:solidFill>
                  <a:srgbClr val="6868A4"/>
                </a:solidFill>
                <a:latin typeface="#9Slide03 Penumbra" panose="02040603050506020204" pitchFamily="18" charset="0"/>
              </a:rPr>
              <a:t> </a:t>
            </a:r>
            <a:r>
              <a:rPr lang="en-US" sz="3200" dirty="0" err="1">
                <a:solidFill>
                  <a:srgbClr val="6868A4"/>
                </a:solidFill>
                <a:latin typeface="#9Slide03 Penumbra" panose="02040603050506020204" pitchFamily="18" charset="0"/>
              </a:rPr>
              <a:t>bậc</a:t>
            </a:r>
            <a:r>
              <a:rPr lang="en-US" sz="3200" dirty="0">
                <a:solidFill>
                  <a:srgbClr val="6868A4"/>
                </a:solidFill>
                <a:latin typeface="#9Slide03 Penumbra" panose="02040603050506020204" pitchFamily="18" charset="0"/>
              </a:rPr>
              <a:t> </a:t>
            </a:r>
            <a:r>
              <a:rPr lang="en-US" sz="3200" dirty="0" err="1">
                <a:solidFill>
                  <a:srgbClr val="6868A4"/>
                </a:solidFill>
                <a:latin typeface="#9Slide03 Penumbra" panose="02040603050506020204" pitchFamily="18" charset="0"/>
              </a:rPr>
              <a:t>hai</a:t>
            </a:r>
            <a:r>
              <a:rPr lang="en-US" sz="3200" dirty="0">
                <a:solidFill>
                  <a:srgbClr val="6868A4"/>
                </a:solidFill>
                <a:latin typeface="#9Slide03 Penumbra" panose="02040603050506020204" pitchFamily="18" charset="0"/>
              </a:rPr>
              <a:t> </a:t>
            </a:r>
            <a:r>
              <a:rPr lang="en-US" sz="3200" dirty="0" err="1">
                <a:solidFill>
                  <a:srgbClr val="6868A4"/>
                </a:solidFill>
                <a:latin typeface="#9Slide03 Penumbra" panose="02040603050506020204" pitchFamily="18" charset="0"/>
              </a:rPr>
              <a:t>số</a:t>
            </a:r>
            <a:r>
              <a:rPr lang="en-US" sz="3200" dirty="0">
                <a:solidFill>
                  <a:srgbClr val="6868A4"/>
                </a:solidFill>
                <a:latin typeface="#9Slide03 Penumbra" panose="02040603050506020204" pitchFamily="18" charset="0"/>
              </a:rPr>
              <a:t> </a:t>
            </a:r>
            <a:r>
              <a:rPr lang="en-US" sz="3200" dirty="0" err="1">
                <a:solidFill>
                  <a:srgbClr val="6868A4"/>
                </a:solidFill>
                <a:latin typeface="#9Slide03 Penumbra" panose="02040603050506020204" pitchFamily="18" charset="0"/>
              </a:rPr>
              <a:t>học</a:t>
            </a:r>
            <a:endParaRPr lang="en-US" sz="3200" dirty="0">
              <a:solidFill>
                <a:srgbClr val="6868A4"/>
              </a:solidFill>
              <a:latin typeface="#9Slide03 Penumbra" panose="02040603050506020204" pitchFamily="18" charset="0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7587A183-FCC3-AE3D-1AD0-AC2A5FD08D55}"/>
              </a:ext>
            </a:extLst>
          </p:cNvPr>
          <p:cNvSpPr txBox="1"/>
          <p:nvPr/>
        </p:nvSpPr>
        <p:spPr>
          <a:xfrm>
            <a:off x="686114" y="901697"/>
            <a:ext cx="3579826" cy="400110"/>
          </a:xfrm>
          <a:prstGeom prst="rect">
            <a:avLst/>
          </a:prstGeom>
          <a:solidFill>
            <a:srgbClr val="FFFFFF"/>
          </a:solidFill>
        </p:spPr>
        <p:txBody>
          <a:bodyPr wrap="none" rtlCol="0">
            <a:spAutoFit/>
          </a:bodyPr>
          <a:lstStyle/>
          <a:p>
            <a:r>
              <a:rPr lang="en-US" sz="2000" dirty="0" err="1">
                <a:solidFill>
                  <a:schemeClr val="accent4">
                    <a:lumMod val="75000"/>
                  </a:schemeClr>
                </a:solidFill>
                <a:latin typeface="#9Slide03 Penumbra" panose="02040603050506020204" pitchFamily="18" charset="0"/>
              </a:rPr>
              <a:t>Bằng</a:t>
            </a:r>
            <a:r>
              <a:rPr lang="en-US" sz="2000" dirty="0">
                <a:solidFill>
                  <a:schemeClr val="accent4">
                    <a:lumMod val="75000"/>
                  </a:schemeClr>
                </a:solidFill>
                <a:latin typeface="#9Slide03 Penumbra" panose="02040603050506020204" pitchFamily="18" charset="0"/>
              </a:rPr>
              <a:t> </a:t>
            </a:r>
            <a:r>
              <a:rPr lang="en-US" sz="2000" dirty="0" err="1">
                <a:solidFill>
                  <a:schemeClr val="accent4">
                    <a:lumMod val="75000"/>
                  </a:schemeClr>
                </a:solidFill>
                <a:latin typeface="#9Slide03 Penumbra" panose="02040603050506020204" pitchFamily="18" charset="0"/>
              </a:rPr>
              <a:t>máy</a:t>
            </a:r>
            <a:r>
              <a:rPr lang="en-US" sz="2000" dirty="0">
                <a:solidFill>
                  <a:schemeClr val="accent4">
                    <a:lumMod val="75000"/>
                  </a:schemeClr>
                </a:solidFill>
                <a:latin typeface="#9Slide03 Penumbra" panose="02040603050506020204" pitchFamily="18" charset="0"/>
              </a:rPr>
              <a:t> </a:t>
            </a:r>
            <a:r>
              <a:rPr lang="en-US" sz="2000" dirty="0" err="1">
                <a:solidFill>
                  <a:schemeClr val="accent4">
                    <a:lumMod val="75000"/>
                  </a:schemeClr>
                </a:solidFill>
                <a:latin typeface="#9Slide03 Penumbra" panose="02040603050506020204" pitchFamily="18" charset="0"/>
              </a:rPr>
              <a:t>tính</a:t>
            </a:r>
            <a:r>
              <a:rPr lang="en-US" sz="2000" dirty="0">
                <a:solidFill>
                  <a:schemeClr val="accent4">
                    <a:lumMod val="75000"/>
                  </a:schemeClr>
                </a:solidFill>
                <a:latin typeface="#9Slide03 Penumbra" panose="02040603050506020204" pitchFamily="18" charset="0"/>
              </a:rPr>
              <a:t> </a:t>
            </a:r>
            <a:r>
              <a:rPr lang="en-US" sz="2000" dirty="0" err="1">
                <a:solidFill>
                  <a:schemeClr val="accent4">
                    <a:lumMod val="75000"/>
                  </a:schemeClr>
                </a:solidFill>
                <a:latin typeface="#9Slide03 Penumbra" panose="02040603050506020204" pitchFamily="18" charset="0"/>
              </a:rPr>
              <a:t>cầm</a:t>
            </a:r>
            <a:r>
              <a:rPr lang="en-US" sz="2000" dirty="0">
                <a:solidFill>
                  <a:schemeClr val="accent4">
                    <a:lumMod val="75000"/>
                  </a:schemeClr>
                </a:solidFill>
                <a:latin typeface="#9Slide03 Penumbra" panose="02040603050506020204" pitchFamily="18" charset="0"/>
              </a:rPr>
              <a:t> </a:t>
            </a:r>
            <a:r>
              <a:rPr lang="en-US" sz="2000" dirty="0" err="1">
                <a:solidFill>
                  <a:schemeClr val="accent4">
                    <a:lumMod val="75000"/>
                  </a:schemeClr>
                </a:solidFill>
                <a:latin typeface="#9Slide03 Penumbra" panose="02040603050506020204" pitchFamily="18" charset="0"/>
              </a:rPr>
              <a:t>tay</a:t>
            </a:r>
            <a:endParaRPr lang="en-US" sz="2000" dirty="0">
              <a:solidFill>
                <a:schemeClr val="accent4">
                  <a:lumMod val="75000"/>
                </a:schemeClr>
              </a:solidFill>
              <a:latin typeface="#9Slide03 Penumbra" panose="02040603050506020204" pitchFamily="18" charset="0"/>
            </a:endParaRP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1952B346-6D5B-4953-D6D0-9ED7C895C8A2}"/>
              </a:ext>
            </a:extLst>
          </p:cNvPr>
          <p:cNvSpPr txBox="1"/>
          <p:nvPr/>
        </p:nvSpPr>
        <p:spPr>
          <a:xfrm>
            <a:off x="686114" y="1673893"/>
            <a:ext cx="514885" cy="6504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2800" dirty="0">
                <a:solidFill>
                  <a:schemeClr val="accent6">
                    <a:lumMod val="50000"/>
                  </a:schemeClr>
                </a:solidFill>
                <a:latin typeface="#9Slide03 Penumbra" panose="02040603050506020204" pitchFamily="18" charset="0"/>
              </a:rPr>
              <a:t>?1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66CEDDDC-1442-CB68-6EEA-0668D11F231F}"/>
              </a:ext>
            </a:extLst>
          </p:cNvPr>
          <p:cNvSpPr txBox="1"/>
          <p:nvPr/>
        </p:nvSpPr>
        <p:spPr>
          <a:xfrm>
            <a:off x="1247486" y="1759830"/>
            <a:ext cx="10581987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err="1">
                <a:solidFill>
                  <a:srgbClr val="000000"/>
                </a:solidFill>
                <a:latin typeface="#9Slide03 SFU Futura_12" panose="020B0604020202020204" charset="0"/>
              </a:rPr>
              <a:t>Dùng</a:t>
            </a:r>
            <a:r>
              <a:rPr lang="en-US" sz="3200" dirty="0">
                <a:solidFill>
                  <a:srgbClr val="000000"/>
                </a:solidFill>
                <a:latin typeface="#9Slide03 SFU Futura_12" panose="020B0604020202020204" charset="0"/>
              </a:rPr>
              <a:t> </a:t>
            </a:r>
            <a:r>
              <a:rPr lang="en-US" sz="3200" dirty="0" err="1">
                <a:solidFill>
                  <a:srgbClr val="000000"/>
                </a:solidFill>
                <a:latin typeface="#9Slide03 SFU Futura_12" panose="020B0604020202020204" charset="0"/>
              </a:rPr>
              <a:t>máy</a:t>
            </a:r>
            <a:r>
              <a:rPr lang="en-US" sz="3200" dirty="0">
                <a:solidFill>
                  <a:srgbClr val="000000"/>
                </a:solidFill>
                <a:latin typeface="#9Slide03 SFU Futura_12" panose="020B0604020202020204" charset="0"/>
              </a:rPr>
              <a:t> </a:t>
            </a:r>
            <a:r>
              <a:rPr lang="en-US" sz="3200" dirty="0" err="1">
                <a:solidFill>
                  <a:srgbClr val="000000"/>
                </a:solidFill>
                <a:latin typeface="#9Slide03 SFU Futura_12" panose="020B0604020202020204" charset="0"/>
              </a:rPr>
              <a:t>tính</a:t>
            </a:r>
            <a:r>
              <a:rPr lang="en-US" sz="3200" dirty="0">
                <a:solidFill>
                  <a:srgbClr val="000000"/>
                </a:solidFill>
                <a:latin typeface="#9Slide03 SFU Futura_12" panose="020B0604020202020204" charset="0"/>
              </a:rPr>
              <a:t> </a:t>
            </a:r>
            <a:r>
              <a:rPr lang="en-US" sz="3200" dirty="0" err="1">
                <a:solidFill>
                  <a:srgbClr val="000000"/>
                </a:solidFill>
                <a:latin typeface="#9Slide03 SFU Futura_12" panose="020B0604020202020204" charset="0"/>
              </a:rPr>
              <a:t>cầm</a:t>
            </a:r>
            <a:r>
              <a:rPr lang="en-US" sz="3200" dirty="0">
                <a:solidFill>
                  <a:srgbClr val="000000"/>
                </a:solidFill>
                <a:latin typeface="#9Slide03 SFU Futura_12" panose="020B0604020202020204" charset="0"/>
              </a:rPr>
              <a:t> </a:t>
            </a:r>
            <a:r>
              <a:rPr lang="en-US" sz="3200" dirty="0" err="1">
                <a:solidFill>
                  <a:srgbClr val="000000"/>
                </a:solidFill>
                <a:latin typeface="#9Slide03 SFU Futura_12" panose="020B0604020202020204" charset="0"/>
              </a:rPr>
              <a:t>tay</a:t>
            </a:r>
            <a:r>
              <a:rPr lang="en-US" sz="3200" dirty="0">
                <a:solidFill>
                  <a:srgbClr val="000000"/>
                </a:solidFill>
                <a:latin typeface="#9Slide03 SFU Futura_12" panose="020B0604020202020204" charset="0"/>
              </a:rPr>
              <a:t> </a:t>
            </a:r>
            <a:r>
              <a:rPr lang="en-US" sz="3200" dirty="0" err="1">
                <a:solidFill>
                  <a:srgbClr val="000000"/>
                </a:solidFill>
                <a:latin typeface="#9Slide03 SFU Futura_12" panose="020B0604020202020204" charset="0"/>
              </a:rPr>
              <a:t>để</a:t>
            </a:r>
            <a:r>
              <a:rPr lang="en-US" sz="3200" dirty="0">
                <a:solidFill>
                  <a:srgbClr val="000000"/>
                </a:solidFill>
                <a:latin typeface="#9Slide03 SFU Futura_12" panose="020B0604020202020204" charset="0"/>
              </a:rPr>
              <a:t> </a:t>
            </a:r>
            <a:r>
              <a:rPr lang="en-US" sz="3200" dirty="0" err="1">
                <a:solidFill>
                  <a:srgbClr val="000000"/>
                </a:solidFill>
                <a:latin typeface="#9Slide03 SFU Futura_12" panose="020B0604020202020204" charset="0"/>
              </a:rPr>
              <a:t>tính</a:t>
            </a:r>
            <a:r>
              <a:rPr lang="en-US" sz="3200" dirty="0">
                <a:solidFill>
                  <a:srgbClr val="000000"/>
                </a:solidFill>
                <a:latin typeface="#9Slide03 SFU Futura_12" panose="020B0604020202020204" charset="0"/>
              </a:rPr>
              <a:t> </a:t>
            </a:r>
            <a:r>
              <a:rPr lang="en-US" sz="3200" dirty="0" err="1">
                <a:solidFill>
                  <a:srgbClr val="000000"/>
                </a:solidFill>
                <a:latin typeface="#9Slide03 SFU Futura_12" panose="020B0604020202020204" charset="0"/>
              </a:rPr>
              <a:t>các</a:t>
            </a:r>
            <a:r>
              <a:rPr lang="en-US" sz="3200" dirty="0">
                <a:solidFill>
                  <a:srgbClr val="000000"/>
                </a:solidFill>
                <a:latin typeface="#9Slide03 SFU Futura_12" panose="020B0604020202020204" charset="0"/>
              </a:rPr>
              <a:t> </a:t>
            </a:r>
            <a:r>
              <a:rPr lang="en-US" sz="3200" dirty="0" err="1">
                <a:solidFill>
                  <a:srgbClr val="000000"/>
                </a:solidFill>
                <a:latin typeface="#9Slide03 SFU Futura_12" panose="020B0604020202020204" charset="0"/>
              </a:rPr>
              <a:t>căn</a:t>
            </a:r>
            <a:r>
              <a:rPr lang="en-US" sz="3200" dirty="0">
                <a:solidFill>
                  <a:srgbClr val="000000"/>
                </a:solidFill>
                <a:latin typeface="#9Slide03 SFU Futura_12" panose="020B0604020202020204" charset="0"/>
              </a:rPr>
              <a:t> </a:t>
            </a:r>
            <a:r>
              <a:rPr lang="en-US" sz="3200" dirty="0" err="1">
                <a:solidFill>
                  <a:srgbClr val="000000"/>
                </a:solidFill>
                <a:latin typeface="#9Slide03 SFU Futura_12" panose="020B0604020202020204" charset="0"/>
              </a:rPr>
              <a:t>bậc</a:t>
            </a:r>
            <a:r>
              <a:rPr lang="en-US" sz="3200" dirty="0">
                <a:solidFill>
                  <a:srgbClr val="000000"/>
                </a:solidFill>
                <a:latin typeface="#9Slide03 SFU Futura_12" panose="020B0604020202020204" charset="0"/>
              </a:rPr>
              <a:t> </a:t>
            </a:r>
            <a:r>
              <a:rPr lang="en-US" sz="3200" dirty="0" err="1">
                <a:solidFill>
                  <a:srgbClr val="000000"/>
                </a:solidFill>
                <a:latin typeface="#9Slide03 SFU Futura_12" panose="020B0604020202020204" charset="0"/>
              </a:rPr>
              <a:t>hai</a:t>
            </a:r>
            <a:r>
              <a:rPr lang="en-US" sz="3200" dirty="0">
                <a:solidFill>
                  <a:srgbClr val="000000"/>
                </a:solidFill>
                <a:latin typeface="#9Slide03 SFU Futura_12" panose="020B0604020202020204" charset="0"/>
              </a:rPr>
              <a:t> </a:t>
            </a:r>
            <a:r>
              <a:rPr lang="en-US" sz="3200" dirty="0" err="1">
                <a:solidFill>
                  <a:srgbClr val="000000"/>
                </a:solidFill>
                <a:latin typeface="#9Slide03 SFU Futura_12" panose="020B0604020202020204" charset="0"/>
              </a:rPr>
              <a:t>số</a:t>
            </a:r>
            <a:r>
              <a:rPr lang="en-US" sz="3200" dirty="0">
                <a:solidFill>
                  <a:srgbClr val="000000"/>
                </a:solidFill>
                <a:latin typeface="#9Slide03 SFU Futura_12" panose="020B0604020202020204" charset="0"/>
              </a:rPr>
              <a:t> </a:t>
            </a:r>
            <a:r>
              <a:rPr lang="en-US" sz="3200" dirty="0" err="1">
                <a:solidFill>
                  <a:srgbClr val="000000"/>
                </a:solidFill>
                <a:latin typeface="#9Slide03 SFU Futura_12" panose="020B0604020202020204" charset="0"/>
              </a:rPr>
              <a:t>học</a:t>
            </a:r>
            <a:r>
              <a:rPr lang="en-US" sz="3200" dirty="0">
                <a:solidFill>
                  <a:srgbClr val="000000"/>
                </a:solidFill>
                <a:latin typeface="#9Slide03 SFU Futura_12" panose="020B0604020202020204" charset="0"/>
              </a:rPr>
              <a:t> </a:t>
            </a:r>
            <a:r>
              <a:rPr lang="en-US" sz="3200" dirty="0" err="1">
                <a:solidFill>
                  <a:srgbClr val="000000"/>
                </a:solidFill>
                <a:latin typeface="#9Slide03 SFU Futura_12" panose="020B0604020202020204" charset="0"/>
              </a:rPr>
              <a:t>sau</a:t>
            </a:r>
            <a:r>
              <a:rPr lang="en-US" sz="3200" dirty="0">
                <a:solidFill>
                  <a:srgbClr val="000000"/>
                </a:solidFill>
                <a:latin typeface="#9Slide03 SFU Futura_12" panose="020B0604020202020204" charset="0"/>
              </a:rPr>
              <a:t>: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8" name="TextBox 7">
                <a:extLst>
                  <a:ext uri="{FF2B5EF4-FFF2-40B4-BE49-F238E27FC236}">
                    <a16:creationId xmlns:a16="http://schemas.microsoft.com/office/drawing/2014/main" id="{CA6E3A98-63EA-5AC9-EAEA-6E20433637BF}"/>
                  </a:ext>
                </a:extLst>
              </p:cNvPr>
              <p:cNvSpPr txBox="1"/>
              <p:nvPr/>
            </p:nvSpPr>
            <p:spPr>
              <a:xfrm>
                <a:off x="2008780" y="2449390"/>
                <a:ext cx="782424" cy="70647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ad>
                        <m:radPr>
                          <m:degHide m:val="on"/>
                          <m:ctrlPr>
                            <a:rPr lang="en-US" sz="3200" i="1" smtClean="0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radPr>
                        <m:deg/>
                        <m:e>
                          <m:r>
                            <m:rPr>
                              <m:nor/>
                            </m:rPr>
                            <a:rPr lang="en-US" sz="3200" b="0" i="0" smtClean="0">
                              <a:solidFill>
                                <a:srgbClr val="000000"/>
                              </a:solidFill>
                              <a:latin typeface="#9Slide03 SFU Futura_12" panose="020B0604020202020204" charset="0"/>
                            </a:rPr>
                            <m:t>3</m:t>
                          </m:r>
                        </m:e>
                      </m:rad>
                    </m:oMath>
                  </m:oMathPara>
                </a14:m>
                <a:endParaRPr lang="en-US" sz="3200" dirty="0">
                  <a:latin typeface="#9Slide03 SFU Futura_12" panose="020B0604020202020204" charset="0"/>
                </a:endParaRPr>
              </a:p>
            </p:txBody>
          </p:sp>
        </mc:Choice>
        <mc:Fallback xmlns="">
          <p:sp>
            <p:nvSpPr>
              <p:cNvPr id="8" name="TextBox 7">
                <a:extLst>
                  <a:ext uri="{FF2B5EF4-FFF2-40B4-BE49-F238E27FC236}">
                    <a16:creationId xmlns:a16="http://schemas.microsoft.com/office/drawing/2014/main" id="{CA6E3A98-63EA-5AC9-EAEA-6E20433637BF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008780" y="2449390"/>
                <a:ext cx="782424" cy="706475"/>
              </a:xfrm>
              <a:prstGeom prst="rect">
                <a:avLst/>
              </a:prstGeom>
              <a:blipFill>
                <a:blip r:embed="rId4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0" name="TextBox 9">
                <a:extLst>
                  <a:ext uri="{FF2B5EF4-FFF2-40B4-BE49-F238E27FC236}">
                    <a16:creationId xmlns:a16="http://schemas.microsoft.com/office/drawing/2014/main" id="{D0632727-1DFF-B860-5EF5-C5B521DF11D6}"/>
                  </a:ext>
                </a:extLst>
              </p:cNvPr>
              <p:cNvSpPr txBox="1"/>
              <p:nvPr/>
            </p:nvSpPr>
            <p:spPr>
              <a:xfrm>
                <a:off x="3522094" y="2456802"/>
                <a:ext cx="782424" cy="70647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ad>
                        <m:radPr>
                          <m:degHide m:val="on"/>
                          <m:ctrlPr>
                            <a:rPr lang="en-US" sz="3200" i="1" smtClean="0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radPr>
                        <m:deg/>
                        <m:e>
                          <m:r>
                            <m:rPr>
                              <m:nor/>
                            </m:rPr>
                            <a:rPr lang="en-US" sz="3200" b="0" i="0" smtClean="0">
                              <a:solidFill>
                                <a:srgbClr val="000000"/>
                              </a:solidFill>
                              <a:latin typeface="#9Slide03 SFU Futura_12" panose="020B0604020202020204" charset="0"/>
                            </a:rPr>
                            <m:t>15 129</m:t>
                          </m:r>
                        </m:e>
                      </m:rad>
                    </m:oMath>
                  </m:oMathPara>
                </a14:m>
                <a:endParaRPr lang="en-US" sz="3200" dirty="0">
                  <a:latin typeface="#9Slide03 SFU Futura_12" panose="020B0604020202020204" charset="0"/>
                </a:endParaRPr>
              </a:p>
            </p:txBody>
          </p:sp>
        </mc:Choice>
        <mc:Fallback xmlns="">
          <p:sp>
            <p:nvSpPr>
              <p:cNvPr id="10" name="TextBox 9">
                <a:extLst>
                  <a:ext uri="{FF2B5EF4-FFF2-40B4-BE49-F238E27FC236}">
                    <a16:creationId xmlns:a16="http://schemas.microsoft.com/office/drawing/2014/main" id="{D0632727-1DFF-B860-5EF5-C5B521DF11D6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522094" y="2456802"/>
                <a:ext cx="782424" cy="706475"/>
              </a:xfrm>
              <a:prstGeom prst="rect">
                <a:avLst/>
              </a:prstGeom>
              <a:blipFill>
                <a:blip r:embed="rId5"/>
                <a:stretch>
                  <a:fillRect r="-116406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1" name="TextBox 10">
                <a:extLst>
                  <a:ext uri="{FF2B5EF4-FFF2-40B4-BE49-F238E27FC236}">
                    <a16:creationId xmlns:a16="http://schemas.microsoft.com/office/drawing/2014/main" id="{C6DEE735-690C-3360-AD9D-1F81F71FD836}"/>
                  </a:ext>
                </a:extLst>
              </p:cNvPr>
              <p:cNvSpPr txBox="1"/>
              <p:nvPr/>
            </p:nvSpPr>
            <p:spPr>
              <a:xfrm>
                <a:off x="6035985" y="2449390"/>
                <a:ext cx="782424" cy="70647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ad>
                        <m:radPr>
                          <m:degHide m:val="on"/>
                          <m:ctrlPr>
                            <a:rPr lang="en-US" sz="3200" i="1" smtClean="0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radPr>
                        <m:deg/>
                        <m:e>
                          <m:r>
                            <m:rPr>
                              <m:nor/>
                            </m:rPr>
                            <a:rPr lang="en-US" sz="3200" b="0" i="0" smtClean="0">
                              <a:solidFill>
                                <a:srgbClr val="000000"/>
                              </a:solidFill>
                              <a:latin typeface="#9Slide03 SFU Futura_12" panose="020B0604020202020204" charset="0"/>
                            </a:rPr>
                            <m:t>10 100</m:t>
                          </m:r>
                        </m:e>
                      </m:rad>
                    </m:oMath>
                  </m:oMathPara>
                </a14:m>
                <a:endParaRPr lang="en-US" sz="3200" dirty="0">
                  <a:latin typeface="#9Slide03 SFU Futura_12" panose="020B0604020202020204" charset="0"/>
                </a:endParaRPr>
              </a:p>
            </p:txBody>
          </p:sp>
        </mc:Choice>
        <mc:Fallback xmlns="">
          <p:sp>
            <p:nvSpPr>
              <p:cNvPr id="11" name="TextBox 10">
                <a:extLst>
                  <a:ext uri="{FF2B5EF4-FFF2-40B4-BE49-F238E27FC236}">
                    <a16:creationId xmlns:a16="http://schemas.microsoft.com/office/drawing/2014/main" id="{C6DEE735-690C-3360-AD9D-1F81F71FD836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035985" y="2449390"/>
                <a:ext cx="782424" cy="706475"/>
              </a:xfrm>
              <a:prstGeom prst="rect">
                <a:avLst/>
              </a:prstGeom>
              <a:blipFill>
                <a:blip r:embed="rId6"/>
                <a:stretch>
                  <a:fillRect r="-115504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2" name="TextBox 11">
                <a:extLst>
                  <a:ext uri="{FF2B5EF4-FFF2-40B4-BE49-F238E27FC236}">
                    <a16:creationId xmlns:a16="http://schemas.microsoft.com/office/drawing/2014/main" id="{CA860F26-ECD2-2BD9-08DE-341AA3EE4952}"/>
                  </a:ext>
                </a:extLst>
              </p:cNvPr>
              <p:cNvSpPr txBox="1"/>
              <p:nvPr/>
            </p:nvSpPr>
            <p:spPr>
              <a:xfrm>
                <a:off x="8768029" y="2449389"/>
                <a:ext cx="782424" cy="70647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ad>
                        <m:radPr>
                          <m:degHide m:val="on"/>
                          <m:ctrlPr>
                            <a:rPr lang="en-US" sz="3200" i="1" smtClean="0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radPr>
                        <m:deg/>
                        <m:e>
                          <m:r>
                            <m:rPr>
                              <m:nor/>
                            </m:rPr>
                            <a:rPr lang="en-US" sz="3200" b="0" i="0" smtClean="0">
                              <a:solidFill>
                                <a:srgbClr val="000000"/>
                              </a:solidFill>
                              <a:latin typeface="#9Slide03 SFU Futura_12" panose="020B0604020202020204" charset="0"/>
                            </a:rPr>
                            <m:t>10</m:t>
                          </m:r>
                        </m:e>
                      </m:rad>
                    </m:oMath>
                  </m:oMathPara>
                </a14:m>
                <a:endParaRPr lang="en-US" sz="3200" dirty="0">
                  <a:latin typeface="#9Slide03 SFU Futura_12" panose="020B0604020202020204" charset="0"/>
                </a:endParaRPr>
              </a:p>
            </p:txBody>
          </p:sp>
        </mc:Choice>
        <mc:Fallback xmlns="">
          <p:sp>
            <p:nvSpPr>
              <p:cNvPr id="12" name="TextBox 11">
                <a:extLst>
                  <a:ext uri="{FF2B5EF4-FFF2-40B4-BE49-F238E27FC236}">
                    <a16:creationId xmlns:a16="http://schemas.microsoft.com/office/drawing/2014/main" id="{CA860F26-ECD2-2BD9-08DE-341AA3EE4952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8768029" y="2449389"/>
                <a:ext cx="782424" cy="706475"/>
              </a:xfrm>
              <a:prstGeom prst="rect">
                <a:avLst/>
              </a:prstGeom>
              <a:blipFill>
                <a:blip r:embed="rId7"/>
                <a:stretch>
                  <a:fillRect r="-10853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graphicFrame>
        <p:nvGraphicFramePr>
          <p:cNvPr id="13" name="Table 14">
            <a:extLst>
              <a:ext uri="{FF2B5EF4-FFF2-40B4-BE49-F238E27FC236}">
                <a16:creationId xmlns:a16="http://schemas.microsoft.com/office/drawing/2014/main" id="{2A33F9CF-C4BD-EBBB-A25D-F28CF7FDF21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451748549"/>
              </p:ext>
            </p:extLst>
          </p:nvPr>
        </p:nvGraphicFramePr>
        <p:xfrm>
          <a:off x="642587" y="3983407"/>
          <a:ext cx="10974765" cy="1972896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715986">
                  <a:extLst>
                    <a:ext uri="{9D8B030D-6E8A-4147-A177-3AD203B41FA5}">
                      <a16:colId xmlns:a16="http://schemas.microsoft.com/office/drawing/2014/main" val="3250075422"/>
                    </a:ext>
                  </a:extLst>
                </a:gridCol>
                <a:gridCol w="4249617">
                  <a:extLst>
                    <a:ext uri="{9D8B030D-6E8A-4147-A177-3AD203B41FA5}">
                      <a16:colId xmlns:a16="http://schemas.microsoft.com/office/drawing/2014/main" val="3666597229"/>
                    </a:ext>
                  </a:extLst>
                </a:gridCol>
                <a:gridCol w="2356701">
                  <a:extLst>
                    <a:ext uri="{9D8B030D-6E8A-4147-A177-3AD203B41FA5}">
                      <a16:colId xmlns:a16="http://schemas.microsoft.com/office/drawing/2014/main" val="2471434790"/>
                    </a:ext>
                  </a:extLst>
                </a:gridCol>
                <a:gridCol w="2652461">
                  <a:extLst>
                    <a:ext uri="{9D8B030D-6E8A-4147-A177-3AD203B41FA5}">
                      <a16:colId xmlns:a16="http://schemas.microsoft.com/office/drawing/2014/main" val="1074441152"/>
                    </a:ext>
                  </a:extLst>
                </a:gridCol>
              </a:tblGrid>
              <a:tr h="657632">
                <a:tc>
                  <a:txBody>
                    <a:bodyPr/>
                    <a:lstStyle/>
                    <a:p>
                      <a:pPr algn="ctr"/>
                      <a:r>
                        <a:rPr lang="en-US" sz="2800" dirty="0" err="1">
                          <a:solidFill>
                            <a:srgbClr val="000000"/>
                          </a:solidFill>
                          <a:latin typeface="#9Slide03 SFU Futura_12" panose="020B0604020202020204" charset="0"/>
                        </a:rPr>
                        <a:t>Phép</a:t>
                      </a:r>
                      <a:r>
                        <a:rPr lang="en-US" sz="2800" dirty="0">
                          <a:solidFill>
                            <a:srgbClr val="000000"/>
                          </a:solidFill>
                          <a:latin typeface="#9Slide03 SFU Futura_12" panose="020B0604020202020204" charset="0"/>
                        </a:rPr>
                        <a:t> </a:t>
                      </a:r>
                      <a:r>
                        <a:rPr lang="en-US" sz="2800" dirty="0" err="1">
                          <a:solidFill>
                            <a:srgbClr val="000000"/>
                          </a:solidFill>
                          <a:latin typeface="#9Slide03 SFU Futura_12" panose="020B0604020202020204" charset="0"/>
                        </a:rPr>
                        <a:t>tính</a:t>
                      </a:r>
                      <a:endParaRPr lang="en-US" sz="2800" dirty="0">
                        <a:solidFill>
                          <a:srgbClr val="000000"/>
                        </a:solidFill>
                        <a:latin typeface="#9Slide03 SFU Futura_12" panose="020B060402020202020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800" dirty="0" err="1">
                          <a:solidFill>
                            <a:srgbClr val="000000"/>
                          </a:solidFill>
                          <a:latin typeface="#9Slide03 SFU Futura_12" panose="020B0604020202020204" charset="0"/>
                        </a:rPr>
                        <a:t>Ấn</a:t>
                      </a:r>
                      <a:r>
                        <a:rPr lang="en-US" sz="2800" dirty="0">
                          <a:solidFill>
                            <a:srgbClr val="000000"/>
                          </a:solidFill>
                          <a:latin typeface="#9Slide03 SFU Futura_12" panose="020B0604020202020204" charset="0"/>
                        </a:rPr>
                        <a:t> </a:t>
                      </a:r>
                      <a:r>
                        <a:rPr lang="en-US" sz="2800" dirty="0" err="1">
                          <a:solidFill>
                            <a:srgbClr val="000000"/>
                          </a:solidFill>
                          <a:latin typeface="#9Slide03 SFU Futura_12" panose="020B0604020202020204" charset="0"/>
                        </a:rPr>
                        <a:t>các</a:t>
                      </a:r>
                      <a:r>
                        <a:rPr lang="en-US" sz="2800" dirty="0">
                          <a:solidFill>
                            <a:srgbClr val="000000"/>
                          </a:solidFill>
                          <a:latin typeface="#9Slide03 SFU Futura_12" panose="020B0604020202020204" charset="0"/>
                        </a:rPr>
                        <a:t> </a:t>
                      </a:r>
                      <a:r>
                        <a:rPr lang="en-US" sz="2800" dirty="0" err="1">
                          <a:solidFill>
                            <a:srgbClr val="000000"/>
                          </a:solidFill>
                          <a:latin typeface="#9Slide03 SFU Futura_12" panose="020B0604020202020204" charset="0"/>
                        </a:rPr>
                        <a:t>phím</a:t>
                      </a:r>
                      <a:endParaRPr lang="en-US" sz="2800" dirty="0">
                        <a:solidFill>
                          <a:srgbClr val="000000"/>
                        </a:solidFill>
                        <a:latin typeface="#9Slide03 SFU Futura_12" panose="020B060402020202020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800" dirty="0" err="1">
                          <a:solidFill>
                            <a:srgbClr val="000000"/>
                          </a:solidFill>
                          <a:latin typeface="#9Slide03 SFU Futura_12" panose="020B0604020202020204" charset="0"/>
                        </a:rPr>
                        <a:t>Hiển</a:t>
                      </a:r>
                      <a:r>
                        <a:rPr lang="en-US" sz="2800" dirty="0">
                          <a:solidFill>
                            <a:srgbClr val="000000"/>
                          </a:solidFill>
                          <a:latin typeface="#9Slide03 SFU Futura_12" panose="020B0604020202020204" charset="0"/>
                        </a:rPr>
                        <a:t> </a:t>
                      </a:r>
                      <a:r>
                        <a:rPr lang="en-US" sz="2800" dirty="0" err="1">
                          <a:solidFill>
                            <a:srgbClr val="000000"/>
                          </a:solidFill>
                          <a:latin typeface="#9Slide03 SFU Futura_12" panose="020B0604020202020204" charset="0"/>
                        </a:rPr>
                        <a:t>thị</a:t>
                      </a:r>
                      <a:endParaRPr lang="en-US" sz="2800" dirty="0">
                        <a:solidFill>
                          <a:srgbClr val="000000"/>
                        </a:solidFill>
                        <a:latin typeface="#9Slide03 SFU Futura_12" panose="020B060402020202020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800" dirty="0" err="1">
                          <a:solidFill>
                            <a:srgbClr val="000000"/>
                          </a:solidFill>
                          <a:latin typeface="#9Slide03 SFU Futura_12" panose="020B0604020202020204" charset="0"/>
                        </a:rPr>
                        <a:t>Kết</a:t>
                      </a:r>
                      <a:r>
                        <a:rPr lang="en-US" sz="2800" dirty="0">
                          <a:solidFill>
                            <a:srgbClr val="000000"/>
                          </a:solidFill>
                          <a:latin typeface="#9Slide03 SFU Futura_12" panose="020B0604020202020204" charset="0"/>
                        </a:rPr>
                        <a:t> </a:t>
                      </a:r>
                      <a:r>
                        <a:rPr lang="en-US" sz="2800" dirty="0" err="1">
                          <a:solidFill>
                            <a:srgbClr val="000000"/>
                          </a:solidFill>
                          <a:latin typeface="#9Slide03 SFU Futura_12" panose="020B0604020202020204" charset="0"/>
                        </a:rPr>
                        <a:t>quả</a:t>
                      </a:r>
                      <a:endParaRPr lang="en-US" sz="2800" dirty="0">
                        <a:solidFill>
                          <a:srgbClr val="000000"/>
                        </a:solidFill>
                        <a:latin typeface="#9Slide03 SFU Futura_12" panose="020B060402020202020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7249249"/>
                  </a:ext>
                </a:extLst>
              </a:tr>
              <a:tr h="1315264">
                <a:tc>
                  <a:txBody>
                    <a:bodyPr/>
                    <a:lstStyle/>
                    <a:p>
                      <a:pPr algn="ctr"/>
                      <a:endParaRPr lang="en-US" sz="2800" dirty="0">
                        <a:solidFill>
                          <a:srgbClr val="000000"/>
                        </a:solidFill>
                        <a:latin typeface="#9Slide03 SFU Futura_12" panose="020B060402020202020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800" dirty="0">
                        <a:solidFill>
                          <a:srgbClr val="000000"/>
                        </a:solidFill>
                        <a:latin typeface="#9Slide03 SFU Futura_12" panose="020B060402020202020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800" dirty="0">
                        <a:solidFill>
                          <a:srgbClr val="000000"/>
                        </a:solidFill>
                        <a:latin typeface="#9Slide03 SFU Futura_12" panose="020B060402020202020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800" dirty="0">
                        <a:solidFill>
                          <a:srgbClr val="000000"/>
                        </a:solidFill>
                        <a:latin typeface="#9Slide03 SFU Futura_12" panose="020B060402020202020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75874580"/>
                  </a:ext>
                </a:extLst>
              </a:tr>
            </a:tbl>
          </a:graphicData>
        </a:graphic>
      </p:graphicFrame>
      <p:pic>
        <p:nvPicPr>
          <p:cNvPr id="24" name="Picture 23">
            <a:extLst>
              <a:ext uri="{FF2B5EF4-FFF2-40B4-BE49-F238E27FC236}">
                <a16:creationId xmlns:a16="http://schemas.microsoft.com/office/drawing/2014/main" id="{FA2B5BBB-A890-472F-3071-EF8503761E67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85453" y="5037344"/>
            <a:ext cx="498764" cy="365760"/>
          </a:xfrm>
          <a:prstGeom prst="rect">
            <a:avLst/>
          </a:prstGeom>
        </p:spPr>
      </p:pic>
      <p:pic>
        <p:nvPicPr>
          <p:cNvPr id="27" name="Picture 26">
            <a:extLst>
              <a:ext uri="{FF2B5EF4-FFF2-40B4-BE49-F238E27FC236}">
                <a16:creationId xmlns:a16="http://schemas.microsoft.com/office/drawing/2014/main" id="{CFA99B5F-557A-C31D-B010-8E6FC61BACEF}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50000" y="5026205"/>
            <a:ext cx="590843" cy="365760"/>
          </a:xfrm>
          <a:prstGeom prst="rect">
            <a:avLst/>
          </a:prstGeom>
        </p:spPr>
      </p:pic>
      <mc:AlternateContent xmlns:mc="http://schemas.openxmlformats.org/markup-compatibility/2006" xmlns:a14="http://schemas.microsoft.com/office/drawing/2010/main">
        <mc:Choice Requires="a14">
          <p:sp>
            <p:nvSpPr>
              <p:cNvPr id="6" name="TextBox 5">
                <a:extLst>
                  <a:ext uri="{FF2B5EF4-FFF2-40B4-BE49-F238E27FC236}">
                    <a16:creationId xmlns:a16="http://schemas.microsoft.com/office/drawing/2014/main" id="{BE76BA90-17CE-A418-C27F-09EC7788C51C}"/>
                  </a:ext>
                </a:extLst>
              </p:cNvPr>
              <p:cNvSpPr txBox="1"/>
              <p:nvPr/>
            </p:nvSpPr>
            <p:spPr>
              <a:xfrm>
                <a:off x="574649" y="4875045"/>
                <a:ext cx="782424" cy="62966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ad>
                        <m:radPr>
                          <m:degHide m:val="on"/>
                          <m:ctrlPr>
                            <a:rPr lang="en-US" sz="2800" i="1" smtClean="0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radPr>
                        <m:deg/>
                        <m:e>
                          <m:r>
                            <m:rPr>
                              <m:nor/>
                            </m:rPr>
                            <a:rPr lang="en-US" sz="2800" b="0" i="0" smtClean="0">
                              <a:solidFill>
                                <a:srgbClr val="000000"/>
                              </a:solidFill>
                              <a:latin typeface="#9Slide03 SFU Futura_12" panose="020B0604020202020204" charset="0"/>
                            </a:rPr>
                            <m:t>10 100</m:t>
                          </m:r>
                        </m:e>
                      </m:rad>
                    </m:oMath>
                  </m:oMathPara>
                </a14:m>
                <a:endParaRPr lang="en-US" sz="2800" dirty="0">
                  <a:latin typeface="#9Slide03 SFU Futura_12" panose="020B0604020202020204" charset="0"/>
                </a:endParaRPr>
              </a:p>
            </p:txBody>
          </p:sp>
        </mc:Choice>
        <mc:Fallback xmlns="">
          <p:sp>
            <p:nvSpPr>
              <p:cNvPr id="6" name="TextBox 5">
                <a:extLst>
                  <a:ext uri="{FF2B5EF4-FFF2-40B4-BE49-F238E27FC236}">
                    <a16:creationId xmlns:a16="http://schemas.microsoft.com/office/drawing/2014/main" id="{BE76BA90-17CE-A418-C27F-09EC7788C51C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74649" y="4875045"/>
                <a:ext cx="782424" cy="629660"/>
              </a:xfrm>
              <a:prstGeom prst="rect">
                <a:avLst/>
              </a:prstGeom>
              <a:blipFill>
                <a:blip r:embed="rId10"/>
                <a:stretch>
                  <a:fillRect r="-89147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pic>
        <p:nvPicPr>
          <p:cNvPr id="15" name="Picture 14">
            <a:extLst>
              <a:ext uri="{FF2B5EF4-FFF2-40B4-BE49-F238E27FC236}">
                <a16:creationId xmlns:a16="http://schemas.microsoft.com/office/drawing/2014/main" id="{3F2E34B9-25AA-8A03-CE4D-05B6EC4296AD}"/>
              </a:ext>
            </a:extLst>
          </p:cNvPr>
          <p:cNvPicPr>
            <a:picLocks noChangeAspect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006683" y="5033617"/>
            <a:ext cx="548640" cy="365760"/>
          </a:xfrm>
          <a:prstGeom prst="rect">
            <a:avLst/>
          </a:prstGeom>
        </p:spPr>
      </p:pic>
      <p:pic>
        <p:nvPicPr>
          <p:cNvPr id="16" name="Picture 15">
            <a:extLst>
              <a:ext uri="{FF2B5EF4-FFF2-40B4-BE49-F238E27FC236}">
                <a16:creationId xmlns:a16="http://schemas.microsoft.com/office/drawing/2014/main" id="{4B9D92A4-9E37-69D7-1629-585579A2D86B}"/>
              </a:ext>
            </a:extLst>
          </p:cNvPr>
          <p:cNvPicPr>
            <a:picLocks noChangeAspect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37912" y="5026205"/>
            <a:ext cx="596052" cy="365760"/>
          </a:xfrm>
          <a:prstGeom prst="rect">
            <a:avLst/>
          </a:prstGeom>
        </p:spPr>
      </p:pic>
      <p:pic>
        <p:nvPicPr>
          <p:cNvPr id="18" name="Picture 17">
            <a:extLst>
              <a:ext uri="{FF2B5EF4-FFF2-40B4-BE49-F238E27FC236}">
                <a16:creationId xmlns:a16="http://schemas.microsoft.com/office/drawing/2014/main" id="{4486E2F1-A0B7-FD12-9318-6F027A4C69CD}"/>
              </a:ext>
            </a:extLst>
          </p:cNvPr>
          <p:cNvPicPr>
            <a:picLocks noChangeAspect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139019" y="5033617"/>
            <a:ext cx="548640" cy="365760"/>
          </a:xfrm>
          <a:prstGeom prst="rect">
            <a:avLst/>
          </a:prstGeom>
        </p:spPr>
      </p:pic>
      <p:pic>
        <p:nvPicPr>
          <p:cNvPr id="25" name="Picture 24">
            <a:extLst>
              <a:ext uri="{FF2B5EF4-FFF2-40B4-BE49-F238E27FC236}">
                <a16:creationId xmlns:a16="http://schemas.microsoft.com/office/drawing/2014/main" id="{E1CC9C95-6049-B346-36F7-1B76408BB8C9}"/>
              </a:ext>
            </a:extLst>
          </p:cNvPr>
          <p:cNvPicPr>
            <a:picLocks noChangeAspect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681514" y="5026205"/>
            <a:ext cx="596052" cy="365760"/>
          </a:xfrm>
          <a:prstGeom prst="rect">
            <a:avLst/>
          </a:prstGeom>
        </p:spPr>
      </p:pic>
      <p:pic>
        <p:nvPicPr>
          <p:cNvPr id="29" name="Picture 28">
            <a:extLst>
              <a:ext uri="{FF2B5EF4-FFF2-40B4-BE49-F238E27FC236}">
                <a16:creationId xmlns:a16="http://schemas.microsoft.com/office/drawing/2014/main" id="{9A6F57D6-76DB-17F1-65EF-AEED8CFAC3AD}"/>
              </a:ext>
            </a:extLst>
          </p:cNvPr>
          <p:cNvPicPr>
            <a:picLocks noChangeAspect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54036" y="5026205"/>
            <a:ext cx="596052" cy="365760"/>
          </a:xfrm>
          <a:prstGeom prst="rect">
            <a:avLst/>
          </a:prstGeom>
        </p:spPr>
      </p:pic>
      <p:pic>
        <p:nvPicPr>
          <p:cNvPr id="32" name="Picture 31" descr="A screen shot of a number&#10;&#10;Description automatically generated">
            <a:extLst>
              <a:ext uri="{FF2B5EF4-FFF2-40B4-BE49-F238E27FC236}">
                <a16:creationId xmlns:a16="http://schemas.microsoft.com/office/drawing/2014/main" id="{61AD848D-DB49-007B-4AFD-F5E7171DC0C7}"/>
              </a:ext>
            </a:extLst>
          </p:cNvPr>
          <p:cNvPicPr>
            <a:picLocks noChangeAspect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689108" y="4794666"/>
            <a:ext cx="2172003" cy="924054"/>
          </a:xfrm>
          <a:prstGeom prst="rect">
            <a:avLst/>
          </a:prstGeom>
        </p:spPr>
      </p:pic>
      <p:sp>
        <p:nvSpPr>
          <p:cNvPr id="14" name="TextBox 13">
            <a:extLst>
              <a:ext uri="{FF2B5EF4-FFF2-40B4-BE49-F238E27FC236}">
                <a16:creationId xmlns:a16="http://schemas.microsoft.com/office/drawing/2014/main" id="{BCABEC5D-ECB7-4270-296F-E18426D3561A}"/>
              </a:ext>
            </a:extLst>
          </p:cNvPr>
          <p:cNvSpPr txBox="1"/>
          <p:nvPr/>
        </p:nvSpPr>
        <p:spPr>
          <a:xfrm>
            <a:off x="9104638" y="4966672"/>
            <a:ext cx="233603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>
                <a:solidFill>
                  <a:srgbClr val="000000"/>
                </a:solidFill>
                <a:latin typeface="#9Slide03 SFU Futura_12" panose="020B0604020202020204" charset="0"/>
              </a:rPr>
              <a:t>100,4987562</a:t>
            </a:r>
          </a:p>
        </p:txBody>
      </p:sp>
    </p:spTree>
    <p:extLst>
      <p:ext uri="{BB962C8B-B14F-4D97-AF65-F5344CB8AC3E}">
        <p14:creationId xmlns:p14="http://schemas.microsoft.com/office/powerpoint/2010/main" val="19197419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1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8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1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8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10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1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10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6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52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14" grpId="0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>
            <a:extLst>
              <a:ext uri="{FF2B5EF4-FFF2-40B4-BE49-F238E27FC236}">
                <a16:creationId xmlns:a16="http://schemas.microsoft.com/office/drawing/2014/main" id="{B6FC4F76-EA88-423C-BF84-BFB50FC9FE74}"/>
              </a:ext>
            </a:extLst>
          </p:cNvPr>
          <p:cNvSpPr/>
          <p:nvPr/>
        </p:nvSpPr>
        <p:spPr>
          <a:xfrm>
            <a:off x="647890" y="1681305"/>
            <a:ext cx="591335" cy="663300"/>
          </a:xfrm>
          <a:prstGeom prst="rect">
            <a:avLst/>
          </a:prstGeom>
          <a:solidFill>
            <a:schemeClr val="tx1">
              <a:lumMod val="90000"/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9B1C2840-310C-93B4-425C-A5FE3F137EC6}"/>
              </a:ext>
            </a:extLst>
          </p:cNvPr>
          <p:cNvSpPr/>
          <p:nvPr/>
        </p:nvSpPr>
        <p:spPr>
          <a:xfrm>
            <a:off x="551149" y="1681305"/>
            <a:ext cx="45719" cy="663300"/>
          </a:xfrm>
          <a:prstGeom prst="rect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9" name="Picture 8" descr="A blue and orange logo&#10;&#10;Description automatically generated">
            <a:extLst>
              <a:ext uri="{FF2B5EF4-FFF2-40B4-BE49-F238E27FC236}">
                <a16:creationId xmlns:a16="http://schemas.microsoft.com/office/drawing/2014/main" id="{75C6B39C-1521-B135-DAD6-2A0C737D4C91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366768" y="174907"/>
            <a:ext cx="643301" cy="237652"/>
          </a:xfrm>
          <a:prstGeom prst="rect">
            <a:avLst/>
          </a:prstGeom>
        </p:spPr>
      </p:pic>
      <p:sp>
        <p:nvSpPr>
          <p:cNvPr id="19" name="Rectangle: Rounded Corners 18">
            <a:extLst>
              <a:ext uri="{FF2B5EF4-FFF2-40B4-BE49-F238E27FC236}">
                <a16:creationId xmlns:a16="http://schemas.microsoft.com/office/drawing/2014/main" id="{5819347F-3F05-0E3F-7FC2-E19FDAB7EB03}"/>
              </a:ext>
            </a:extLst>
          </p:cNvPr>
          <p:cNvSpPr/>
          <p:nvPr/>
        </p:nvSpPr>
        <p:spPr>
          <a:xfrm>
            <a:off x="-365745" y="173260"/>
            <a:ext cx="7184154" cy="1121135"/>
          </a:xfrm>
          <a:prstGeom prst="roundRect">
            <a:avLst>
              <a:gd name="adj" fmla="val 19714"/>
            </a:avLst>
          </a:prstGeom>
          <a:solidFill>
            <a:srgbClr val="FFFFFF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4878A5EC-6775-91B3-F868-B44BB56399A1}"/>
              </a:ext>
            </a:extLst>
          </p:cNvPr>
          <p:cNvSpPr txBox="1"/>
          <p:nvPr/>
        </p:nvSpPr>
        <p:spPr>
          <a:xfrm>
            <a:off x="-42487" y="412559"/>
            <a:ext cx="498855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600" dirty="0">
                <a:solidFill>
                  <a:srgbClr val="7030A0"/>
                </a:solidFill>
                <a:latin typeface="#9Slide03 Penumbra" panose="02040603050506020204" pitchFamily="18" charset="0"/>
              </a:rPr>
              <a:t>4</a:t>
            </a:r>
          </a:p>
        </p:txBody>
      </p:sp>
      <p:sp>
        <p:nvSpPr>
          <p:cNvPr id="21" name="Rectangle 20">
            <a:extLst>
              <a:ext uri="{FF2B5EF4-FFF2-40B4-BE49-F238E27FC236}">
                <a16:creationId xmlns:a16="http://schemas.microsoft.com/office/drawing/2014/main" id="{EBF7C768-4CE2-DD77-2946-5162ACC871F5}"/>
              </a:ext>
            </a:extLst>
          </p:cNvPr>
          <p:cNvSpPr/>
          <p:nvPr/>
        </p:nvSpPr>
        <p:spPr>
          <a:xfrm>
            <a:off x="480562" y="412559"/>
            <a:ext cx="109194" cy="728709"/>
          </a:xfrm>
          <a:prstGeom prst="rect">
            <a:avLst/>
          </a:prstGeom>
          <a:solidFill>
            <a:srgbClr val="6868A4"/>
          </a:solidFill>
          <a:ln w="190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rgbClr val="6868A4"/>
              </a:solidFill>
            </a:endParaRP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0145FAB2-6310-03EF-1CFC-289120601F89}"/>
              </a:ext>
            </a:extLst>
          </p:cNvPr>
          <p:cNvSpPr txBox="1"/>
          <p:nvPr/>
        </p:nvSpPr>
        <p:spPr>
          <a:xfrm>
            <a:off x="686114" y="313736"/>
            <a:ext cx="5974713" cy="584775"/>
          </a:xfrm>
          <a:prstGeom prst="rect">
            <a:avLst/>
          </a:prstGeom>
          <a:solidFill>
            <a:srgbClr val="FFFFFF"/>
          </a:solidFill>
        </p:spPr>
        <p:txBody>
          <a:bodyPr wrap="none" rtlCol="0">
            <a:spAutoFit/>
          </a:bodyPr>
          <a:lstStyle/>
          <a:p>
            <a:r>
              <a:rPr lang="en-US" sz="3200" dirty="0" err="1">
                <a:solidFill>
                  <a:srgbClr val="6868A4"/>
                </a:solidFill>
                <a:latin typeface="#9Slide03 Penumbra" panose="02040603050506020204" pitchFamily="18" charset="0"/>
              </a:rPr>
              <a:t>Tính</a:t>
            </a:r>
            <a:r>
              <a:rPr lang="en-US" sz="3200" dirty="0">
                <a:solidFill>
                  <a:srgbClr val="6868A4"/>
                </a:solidFill>
                <a:latin typeface="#9Slide03 Penumbra" panose="02040603050506020204" pitchFamily="18" charset="0"/>
              </a:rPr>
              <a:t> </a:t>
            </a:r>
            <a:r>
              <a:rPr lang="en-US" sz="3200" dirty="0" err="1">
                <a:solidFill>
                  <a:srgbClr val="6868A4"/>
                </a:solidFill>
                <a:latin typeface="#9Slide03 Penumbra" panose="02040603050506020204" pitchFamily="18" charset="0"/>
              </a:rPr>
              <a:t>căn</a:t>
            </a:r>
            <a:r>
              <a:rPr lang="en-US" sz="3200" dirty="0">
                <a:solidFill>
                  <a:srgbClr val="6868A4"/>
                </a:solidFill>
                <a:latin typeface="#9Slide03 Penumbra" panose="02040603050506020204" pitchFamily="18" charset="0"/>
              </a:rPr>
              <a:t> </a:t>
            </a:r>
            <a:r>
              <a:rPr lang="en-US" sz="3200" dirty="0" err="1">
                <a:solidFill>
                  <a:srgbClr val="6868A4"/>
                </a:solidFill>
                <a:latin typeface="#9Slide03 Penumbra" panose="02040603050506020204" pitchFamily="18" charset="0"/>
              </a:rPr>
              <a:t>bậc</a:t>
            </a:r>
            <a:r>
              <a:rPr lang="en-US" sz="3200" dirty="0">
                <a:solidFill>
                  <a:srgbClr val="6868A4"/>
                </a:solidFill>
                <a:latin typeface="#9Slide03 Penumbra" panose="02040603050506020204" pitchFamily="18" charset="0"/>
              </a:rPr>
              <a:t> </a:t>
            </a:r>
            <a:r>
              <a:rPr lang="en-US" sz="3200" dirty="0" err="1">
                <a:solidFill>
                  <a:srgbClr val="6868A4"/>
                </a:solidFill>
                <a:latin typeface="#9Slide03 Penumbra" panose="02040603050506020204" pitchFamily="18" charset="0"/>
              </a:rPr>
              <a:t>hai</a:t>
            </a:r>
            <a:r>
              <a:rPr lang="en-US" sz="3200" dirty="0">
                <a:solidFill>
                  <a:srgbClr val="6868A4"/>
                </a:solidFill>
                <a:latin typeface="#9Slide03 Penumbra" panose="02040603050506020204" pitchFamily="18" charset="0"/>
              </a:rPr>
              <a:t> </a:t>
            </a:r>
            <a:r>
              <a:rPr lang="en-US" sz="3200" dirty="0" err="1">
                <a:solidFill>
                  <a:srgbClr val="6868A4"/>
                </a:solidFill>
                <a:latin typeface="#9Slide03 Penumbra" panose="02040603050506020204" pitchFamily="18" charset="0"/>
              </a:rPr>
              <a:t>số</a:t>
            </a:r>
            <a:r>
              <a:rPr lang="en-US" sz="3200" dirty="0">
                <a:solidFill>
                  <a:srgbClr val="6868A4"/>
                </a:solidFill>
                <a:latin typeface="#9Slide03 Penumbra" panose="02040603050506020204" pitchFamily="18" charset="0"/>
              </a:rPr>
              <a:t> </a:t>
            </a:r>
            <a:r>
              <a:rPr lang="en-US" sz="3200" dirty="0" err="1">
                <a:solidFill>
                  <a:srgbClr val="6868A4"/>
                </a:solidFill>
                <a:latin typeface="#9Slide03 Penumbra" panose="02040603050506020204" pitchFamily="18" charset="0"/>
              </a:rPr>
              <a:t>học</a:t>
            </a:r>
            <a:endParaRPr lang="en-US" sz="3200" dirty="0">
              <a:solidFill>
                <a:srgbClr val="6868A4"/>
              </a:solidFill>
              <a:latin typeface="#9Slide03 Penumbra" panose="02040603050506020204" pitchFamily="18" charset="0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7587A183-FCC3-AE3D-1AD0-AC2A5FD08D55}"/>
              </a:ext>
            </a:extLst>
          </p:cNvPr>
          <p:cNvSpPr txBox="1"/>
          <p:nvPr/>
        </p:nvSpPr>
        <p:spPr>
          <a:xfrm>
            <a:off x="686114" y="901697"/>
            <a:ext cx="3579826" cy="400110"/>
          </a:xfrm>
          <a:prstGeom prst="rect">
            <a:avLst/>
          </a:prstGeom>
          <a:solidFill>
            <a:srgbClr val="FFFFFF"/>
          </a:solidFill>
        </p:spPr>
        <p:txBody>
          <a:bodyPr wrap="none" rtlCol="0">
            <a:spAutoFit/>
          </a:bodyPr>
          <a:lstStyle/>
          <a:p>
            <a:r>
              <a:rPr lang="en-US" sz="2000" dirty="0" err="1">
                <a:solidFill>
                  <a:schemeClr val="accent4">
                    <a:lumMod val="75000"/>
                  </a:schemeClr>
                </a:solidFill>
                <a:latin typeface="#9Slide03 Penumbra" panose="02040603050506020204" pitchFamily="18" charset="0"/>
              </a:rPr>
              <a:t>Bằng</a:t>
            </a:r>
            <a:r>
              <a:rPr lang="en-US" sz="2000" dirty="0">
                <a:solidFill>
                  <a:schemeClr val="accent4">
                    <a:lumMod val="75000"/>
                  </a:schemeClr>
                </a:solidFill>
                <a:latin typeface="#9Slide03 Penumbra" panose="02040603050506020204" pitchFamily="18" charset="0"/>
              </a:rPr>
              <a:t> </a:t>
            </a:r>
            <a:r>
              <a:rPr lang="en-US" sz="2000" dirty="0" err="1">
                <a:solidFill>
                  <a:schemeClr val="accent4">
                    <a:lumMod val="75000"/>
                  </a:schemeClr>
                </a:solidFill>
                <a:latin typeface="#9Slide03 Penumbra" panose="02040603050506020204" pitchFamily="18" charset="0"/>
              </a:rPr>
              <a:t>máy</a:t>
            </a:r>
            <a:r>
              <a:rPr lang="en-US" sz="2000" dirty="0">
                <a:solidFill>
                  <a:schemeClr val="accent4">
                    <a:lumMod val="75000"/>
                  </a:schemeClr>
                </a:solidFill>
                <a:latin typeface="#9Slide03 Penumbra" panose="02040603050506020204" pitchFamily="18" charset="0"/>
              </a:rPr>
              <a:t> </a:t>
            </a:r>
            <a:r>
              <a:rPr lang="en-US" sz="2000" dirty="0" err="1">
                <a:solidFill>
                  <a:schemeClr val="accent4">
                    <a:lumMod val="75000"/>
                  </a:schemeClr>
                </a:solidFill>
                <a:latin typeface="#9Slide03 Penumbra" panose="02040603050506020204" pitchFamily="18" charset="0"/>
              </a:rPr>
              <a:t>tính</a:t>
            </a:r>
            <a:r>
              <a:rPr lang="en-US" sz="2000" dirty="0">
                <a:solidFill>
                  <a:schemeClr val="accent4">
                    <a:lumMod val="75000"/>
                  </a:schemeClr>
                </a:solidFill>
                <a:latin typeface="#9Slide03 Penumbra" panose="02040603050506020204" pitchFamily="18" charset="0"/>
              </a:rPr>
              <a:t> </a:t>
            </a:r>
            <a:r>
              <a:rPr lang="en-US" sz="2000" dirty="0" err="1">
                <a:solidFill>
                  <a:schemeClr val="accent4">
                    <a:lumMod val="75000"/>
                  </a:schemeClr>
                </a:solidFill>
                <a:latin typeface="#9Slide03 Penumbra" panose="02040603050506020204" pitchFamily="18" charset="0"/>
              </a:rPr>
              <a:t>cầm</a:t>
            </a:r>
            <a:r>
              <a:rPr lang="en-US" sz="2000" dirty="0">
                <a:solidFill>
                  <a:schemeClr val="accent4">
                    <a:lumMod val="75000"/>
                  </a:schemeClr>
                </a:solidFill>
                <a:latin typeface="#9Slide03 Penumbra" panose="02040603050506020204" pitchFamily="18" charset="0"/>
              </a:rPr>
              <a:t> </a:t>
            </a:r>
            <a:r>
              <a:rPr lang="en-US" sz="2000" dirty="0" err="1">
                <a:solidFill>
                  <a:schemeClr val="accent4">
                    <a:lumMod val="75000"/>
                  </a:schemeClr>
                </a:solidFill>
                <a:latin typeface="#9Slide03 Penumbra" panose="02040603050506020204" pitchFamily="18" charset="0"/>
              </a:rPr>
              <a:t>tay</a:t>
            </a:r>
            <a:endParaRPr lang="en-US" sz="2000" dirty="0">
              <a:solidFill>
                <a:schemeClr val="accent4">
                  <a:lumMod val="75000"/>
                </a:schemeClr>
              </a:solidFill>
              <a:latin typeface="#9Slide03 Penumbra" panose="02040603050506020204" pitchFamily="18" charset="0"/>
            </a:endParaRP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1952B346-6D5B-4953-D6D0-9ED7C895C8A2}"/>
              </a:ext>
            </a:extLst>
          </p:cNvPr>
          <p:cNvSpPr txBox="1"/>
          <p:nvPr/>
        </p:nvSpPr>
        <p:spPr>
          <a:xfrm>
            <a:off x="686114" y="1673893"/>
            <a:ext cx="514885" cy="6504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2800" dirty="0">
                <a:solidFill>
                  <a:schemeClr val="accent6">
                    <a:lumMod val="50000"/>
                  </a:schemeClr>
                </a:solidFill>
                <a:latin typeface="#9Slide03 Penumbra" panose="02040603050506020204" pitchFamily="18" charset="0"/>
              </a:rPr>
              <a:t>?1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66CEDDDC-1442-CB68-6EEA-0668D11F231F}"/>
              </a:ext>
            </a:extLst>
          </p:cNvPr>
          <p:cNvSpPr txBox="1"/>
          <p:nvPr/>
        </p:nvSpPr>
        <p:spPr>
          <a:xfrm>
            <a:off x="1247486" y="1759830"/>
            <a:ext cx="10581987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err="1">
                <a:solidFill>
                  <a:srgbClr val="000000"/>
                </a:solidFill>
                <a:latin typeface="#9Slide03 SFU Futura_12" panose="020B0604020202020204" charset="0"/>
              </a:rPr>
              <a:t>Dùng</a:t>
            </a:r>
            <a:r>
              <a:rPr lang="en-US" sz="3200" dirty="0">
                <a:solidFill>
                  <a:srgbClr val="000000"/>
                </a:solidFill>
                <a:latin typeface="#9Slide03 SFU Futura_12" panose="020B0604020202020204" charset="0"/>
              </a:rPr>
              <a:t> </a:t>
            </a:r>
            <a:r>
              <a:rPr lang="en-US" sz="3200" dirty="0" err="1">
                <a:solidFill>
                  <a:srgbClr val="000000"/>
                </a:solidFill>
                <a:latin typeface="#9Slide03 SFU Futura_12" panose="020B0604020202020204" charset="0"/>
              </a:rPr>
              <a:t>máy</a:t>
            </a:r>
            <a:r>
              <a:rPr lang="en-US" sz="3200" dirty="0">
                <a:solidFill>
                  <a:srgbClr val="000000"/>
                </a:solidFill>
                <a:latin typeface="#9Slide03 SFU Futura_12" panose="020B0604020202020204" charset="0"/>
              </a:rPr>
              <a:t> </a:t>
            </a:r>
            <a:r>
              <a:rPr lang="en-US" sz="3200" dirty="0" err="1">
                <a:solidFill>
                  <a:srgbClr val="000000"/>
                </a:solidFill>
                <a:latin typeface="#9Slide03 SFU Futura_12" panose="020B0604020202020204" charset="0"/>
              </a:rPr>
              <a:t>tính</a:t>
            </a:r>
            <a:r>
              <a:rPr lang="en-US" sz="3200" dirty="0">
                <a:solidFill>
                  <a:srgbClr val="000000"/>
                </a:solidFill>
                <a:latin typeface="#9Slide03 SFU Futura_12" panose="020B0604020202020204" charset="0"/>
              </a:rPr>
              <a:t> </a:t>
            </a:r>
            <a:r>
              <a:rPr lang="en-US" sz="3200" dirty="0" err="1">
                <a:solidFill>
                  <a:srgbClr val="000000"/>
                </a:solidFill>
                <a:latin typeface="#9Slide03 SFU Futura_12" panose="020B0604020202020204" charset="0"/>
              </a:rPr>
              <a:t>cầm</a:t>
            </a:r>
            <a:r>
              <a:rPr lang="en-US" sz="3200" dirty="0">
                <a:solidFill>
                  <a:srgbClr val="000000"/>
                </a:solidFill>
                <a:latin typeface="#9Slide03 SFU Futura_12" panose="020B0604020202020204" charset="0"/>
              </a:rPr>
              <a:t> </a:t>
            </a:r>
            <a:r>
              <a:rPr lang="en-US" sz="3200" dirty="0" err="1">
                <a:solidFill>
                  <a:srgbClr val="000000"/>
                </a:solidFill>
                <a:latin typeface="#9Slide03 SFU Futura_12" panose="020B0604020202020204" charset="0"/>
              </a:rPr>
              <a:t>tay</a:t>
            </a:r>
            <a:r>
              <a:rPr lang="en-US" sz="3200" dirty="0">
                <a:solidFill>
                  <a:srgbClr val="000000"/>
                </a:solidFill>
                <a:latin typeface="#9Slide03 SFU Futura_12" panose="020B0604020202020204" charset="0"/>
              </a:rPr>
              <a:t> </a:t>
            </a:r>
            <a:r>
              <a:rPr lang="en-US" sz="3200" dirty="0" err="1">
                <a:solidFill>
                  <a:srgbClr val="000000"/>
                </a:solidFill>
                <a:latin typeface="#9Slide03 SFU Futura_12" panose="020B0604020202020204" charset="0"/>
              </a:rPr>
              <a:t>để</a:t>
            </a:r>
            <a:r>
              <a:rPr lang="en-US" sz="3200" dirty="0">
                <a:solidFill>
                  <a:srgbClr val="000000"/>
                </a:solidFill>
                <a:latin typeface="#9Slide03 SFU Futura_12" panose="020B0604020202020204" charset="0"/>
              </a:rPr>
              <a:t> </a:t>
            </a:r>
            <a:r>
              <a:rPr lang="en-US" sz="3200" dirty="0" err="1">
                <a:solidFill>
                  <a:srgbClr val="000000"/>
                </a:solidFill>
                <a:latin typeface="#9Slide03 SFU Futura_12" panose="020B0604020202020204" charset="0"/>
              </a:rPr>
              <a:t>tính</a:t>
            </a:r>
            <a:r>
              <a:rPr lang="en-US" sz="3200" dirty="0">
                <a:solidFill>
                  <a:srgbClr val="000000"/>
                </a:solidFill>
                <a:latin typeface="#9Slide03 SFU Futura_12" panose="020B0604020202020204" charset="0"/>
              </a:rPr>
              <a:t> </a:t>
            </a:r>
            <a:r>
              <a:rPr lang="en-US" sz="3200" dirty="0" err="1">
                <a:solidFill>
                  <a:srgbClr val="000000"/>
                </a:solidFill>
                <a:latin typeface="#9Slide03 SFU Futura_12" panose="020B0604020202020204" charset="0"/>
              </a:rPr>
              <a:t>các</a:t>
            </a:r>
            <a:r>
              <a:rPr lang="en-US" sz="3200" dirty="0">
                <a:solidFill>
                  <a:srgbClr val="000000"/>
                </a:solidFill>
                <a:latin typeface="#9Slide03 SFU Futura_12" panose="020B0604020202020204" charset="0"/>
              </a:rPr>
              <a:t> </a:t>
            </a:r>
            <a:r>
              <a:rPr lang="en-US" sz="3200" dirty="0" err="1">
                <a:solidFill>
                  <a:srgbClr val="000000"/>
                </a:solidFill>
                <a:latin typeface="#9Slide03 SFU Futura_12" panose="020B0604020202020204" charset="0"/>
              </a:rPr>
              <a:t>căn</a:t>
            </a:r>
            <a:r>
              <a:rPr lang="en-US" sz="3200" dirty="0">
                <a:solidFill>
                  <a:srgbClr val="000000"/>
                </a:solidFill>
                <a:latin typeface="#9Slide03 SFU Futura_12" panose="020B0604020202020204" charset="0"/>
              </a:rPr>
              <a:t> </a:t>
            </a:r>
            <a:r>
              <a:rPr lang="en-US" sz="3200" dirty="0" err="1">
                <a:solidFill>
                  <a:srgbClr val="000000"/>
                </a:solidFill>
                <a:latin typeface="#9Slide03 SFU Futura_12" panose="020B0604020202020204" charset="0"/>
              </a:rPr>
              <a:t>bậc</a:t>
            </a:r>
            <a:r>
              <a:rPr lang="en-US" sz="3200" dirty="0">
                <a:solidFill>
                  <a:srgbClr val="000000"/>
                </a:solidFill>
                <a:latin typeface="#9Slide03 SFU Futura_12" panose="020B0604020202020204" charset="0"/>
              </a:rPr>
              <a:t> </a:t>
            </a:r>
            <a:r>
              <a:rPr lang="en-US" sz="3200" dirty="0" err="1">
                <a:solidFill>
                  <a:srgbClr val="000000"/>
                </a:solidFill>
                <a:latin typeface="#9Slide03 SFU Futura_12" panose="020B0604020202020204" charset="0"/>
              </a:rPr>
              <a:t>hai</a:t>
            </a:r>
            <a:r>
              <a:rPr lang="en-US" sz="3200" dirty="0">
                <a:solidFill>
                  <a:srgbClr val="000000"/>
                </a:solidFill>
                <a:latin typeface="#9Slide03 SFU Futura_12" panose="020B0604020202020204" charset="0"/>
              </a:rPr>
              <a:t> </a:t>
            </a:r>
            <a:r>
              <a:rPr lang="en-US" sz="3200" dirty="0" err="1">
                <a:solidFill>
                  <a:srgbClr val="000000"/>
                </a:solidFill>
                <a:latin typeface="#9Slide03 SFU Futura_12" panose="020B0604020202020204" charset="0"/>
              </a:rPr>
              <a:t>số</a:t>
            </a:r>
            <a:r>
              <a:rPr lang="en-US" sz="3200" dirty="0">
                <a:solidFill>
                  <a:srgbClr val="000000"/>
                </a:solidFill>
                <a:latin typeface="#9Slide03 SFU Futura_12" panose="020B0604020202020204" charset="0"/>
              </a:rPr>
              <a:t> </a:t>
            </a:r>
            <a:r>
              <a:rPr lang="en-US" sz="3200" dirty="0" err="1">
                <a:solidFill>
                  <a:srgbClr val="000000"/>
                </a:solidFill>
                <a:latin typeface="#9Slide03 SFU Futura_12" panose="020B0604020202020204" charset="0"/>
              </a:rPr>
              <a:t>học</a:t>
            </a:r>
            <a:r>
              <a:rPr lang="en-US" sz="3200" dirty="0">
                <a:solidFill>
                  <a:srgbClr val="000000"/>
                </a:solidFill>
                <a:latin typeface="#9Slide03 SFU Futura_12" panose="020B0604020202020204" charset="0"/>
              </a:rPr>
              <a:t> </a:t>
            </a:r>
            <a:r>
              <a:rPr lang="en-US" sz="3200" dirty="0" err="1">
                <a:solidFill>
                  <a:srgbClr val="000000"/>
                </a:solidFill>
                <a:latin typeface="#9Slide03 SFU Futura_12" panose="020B0604020202020204" charset="0"/>
              </a:rPr>
              <a:t>sau</a:t>
            </a:r>
            <a:r>
              <a:rPr lang="en-US" sz="3200" dirty="0">
                <a:solidFill>
                  <a:srgbClr val="000000"/>
                </a:solidFill>
                <a:latin typeface="#9Slide03 SFU Futura_12" panose="020B0604020202020204" charset="0"/>
              </a:rPr>
              <a:t>: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8" name="TextBox 7">
                <a:extLst>
                  <a:ext uri="{FF2B5EF4-FFF2-40B4-BE49-F238E27FC236}">
                    <a16:creationId xmlns:a16="http://schemas.microsoft.com/office/drawing/2014/main" id="{CA6E3A98-63EA-5AC9-EAEA-6E20433637BF}"/>
                  </a:ext>
                </a:extLst>
              </p:cNvPr>
              <p:cNvSpPr txBox="1"/>
              <p:nvPr/>
            </p:nvSpPr>
            <p:spPr>
              <a:xfrm>
                <a:off x="2008780" y="2449390"/>
                <a:ext cx="782424" cy="70647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ad>
                        <m:radPr>
                          <m:degHide m:val="on"/>
                          <m:ctrlPr>
                            <a:rPr lang="en-US" sz="3200" i="1" smtClean="0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radPr>
                        <m:deg/>
                        <m:e>
                          <m:r>
                            <m:rPr>
                              <m:nor/>
                            </m:rPr>
                            <a:rPr lang="en-US" sz="3200" b="0" i="0" smtClean="0">
                              <a:solidFill>
                                <a:srgbClr val="000000"/>
                              </a:solidFill>
                              <a:latin typeface="#9Slide03 SFU Futura_12" panose="020B0604020202020204" charset="0"/>
                            </a:rPr>
                            <m:t>3</m:t>
                          </m:r>
                        </m:e>
                      </m:rad>
                    </m:oMath>
                  </m:oMathPara>
                </a14:m>
                <a:endParaRPr lang="en-US" sz="3200" dirty="0">
                  <a:latin typeface="#9Slide03 SFU Futura_12" panose="020B0604020202020204" charset="0"/>
                </a:endParaRPr>
              </a:p>
            </p:txBody>
          </p:sp>
        </mc:Choice>
        <mc:Fallback xmlns="">
          <p:sp>
            <p:nvSpPr>
              <p:cNvPr id="8" name="TextBox 7">
                <a:extLst>
                  <a:ext uri="{FF2B5EF4-FFF2-40B4-BE49-F238E27FC236}">
                    <a16:creationId xmlns:a16="http://schemas.microsoft.com/office/drawing/2014/main" id="{CA6E3A98-63EA-5AC9-EAEA-6E20433637BF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008780" y="2449390"/>
                <a:ext cx="782424" cy="706475"/>
              </a:xfrm>
              <a:prstGeom prst="rect">
                <a:avLst/>
              </a:prstGeom>
              <a:blipFill>
                <a:blip r:embed="rId4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0" name="TextBox 9">
                <a:extLst>
                  <a:ext uri="{FF2B5EF4-FFF2-40B4-BE49-F238E27FC236}">
                    <a16:creationId xmlns:a16="http://schemas.microsoft.com/office/drawing/2014/main" id="{D0632727-1DFF-B860-5EF5-C5B521DF11D6}"/>
                  </a:ext>
                </a:extLst>
              </p:cNvPr>
              <p:cNvSpPr txBox="1"/>
              <p:nvPr/>
            </p:nvSpPr>
            <p:spPr>
              <a:xfrm>
                <a:off x="3522094" y="2456802"/>
                <a:ext cx="782424" cy="70647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ad>
                        <m:radPr>
                          <m:degHide m:val="on"/>
                          <m:ctrlPr>
                            <a:rPr lang="en-US" sz="3200" i="1" smtClean="0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radPr>
                        <m:deg/>
                        <m:e>
                          <m:r>
                            <m:rPr>
                              <m:nor/>
                            </m:rPr>
                            <a:rPr lang="en-US" sz="3200" b="0" i="0" smtClean="0">
                              <a:solidFill>
                                <a:srgbClr val="000000"/>
                              </a:solidFill>
                              <a:latin typeface="#9Slide03 SFU Futura_12" panose="020B0604020202020204" charset="0"/>
                            </a:rPr>
                            <m:t>15 129</m:t>
                          </m:r>
                        </m:e>
                      </m:rad>
                    </m:oMath>
                  </m:oMathPara>
                </a14:m>
                <a:endParaRPr lang="en-US" sz="3200" dirty="0">
                  <a:latin typeface="#9Slide03 SFU Futura_12" panose="020B0604020202020204" charset="0"/>
                </a:endParaRPr>
              </a:p>
            </p:txBody>
          </p:sp>
        </mc:Choice>
        <mc:Fallback xmlns="">
          <p:sp>
            <p:nvSpPr>
              <p:cNvPr id="10" name="TextBox 9">
                <a:extLst>
                  <a:ext uri="{FF2B5EF4-FFF2-40B4-BE49-F238E27FC236}">
                    <a16:creationId xmlns:a16="http://schemas.microsoft.com/office/drawing/2014/main" id="{D0632727-1DFF-B860-5EF5-C5B521DF11D6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522094" y="2456802"/>
                <a:ext cx="782424" cy="706475"/>
              </a:xfrm>
              <a:prstGeom prst="rect">
                <a:avLst/>
              </a:prstGeom>
              <a:blipFill>
                <a:blip r:embed="rId5"/>
                <a:stretch>
                  <a:fillRect r="-116406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1" name="TextBox 10">
                <a:extLst>
                  <a:ext uri="{FF2B5EF4-FFF2-40B4-BE49-F238E27FC236}">
                    <a16:creationId xmlns:a16="http://schemas.microsoft.com/office/drawing/2014/main" id="{C6DEE735-690C-3360-AD9D-1F81F71FD836}"/>
                  </a:ext>
                </a:extLst>
              </p:cNvPr>
              <p:cNvSpPr txBox="1"/>
              <p:nvPr/>
            </p:nvSpPr>
            <p:spPr>
              <a:xfrm>
                <a:off x="6035985" y="2449390"/>
                <a:ext cx="782424" cy="70647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ad>
                        <m:radPr>
                          <m:degHide m:val="on"/>
                          <m:ctrlPr>
                            <a:rPr lang="en-US" sz="3200" i="1" smtClean="0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radPr>
                        <m:deg/>
                        <m:e>
                          <m:r>
                            <m:rPr>
                              <m:nor/>
                            </m:rPr>
                            <a:rPr lang="en-US" sz="3200" b="0" i="0" smtClean="0">
                              <a:solidFill>
                                <a:srgbClr val="000000"/>
                              </a:solidFill>
                              <a:latin typeface="#9Slide03 SFU Futura_12" panose="020B0604020202020204" charset="0"/>
                            </a:rPr>
                            <m:t>10 100</m:t>
                          </m:r>
                        </m:e>
                      </m:rad>
                    </m:oMath>
                  </m:oMathPara>
                </a14:m>
                <a:endParaRPr lang="en-US" sz="3200" dirty="0">
                  <a:latin typeface="#9Slide03 SFU Futura_12" panose="020B0604020202020204" charset="0"/>
                </a:endParaRPr>
              </a:p>
            </p:txBody>
          </p:sp>
        </mc:Choice>
        <mc:Fallback xmlns="">
          <p:sp>
            <p:nvSpPr>
              <p:cNvPr id="11" name="TextBox 10">
                <a:extLst>
                  <a:ext uri="{FF2B5EF4-FFF2-40B4-BE49-F238E27FC236}">
                    <a16:creationId xmlns:a16="http://schemas.microsoft.com/office/drawing/2014/main" id="{C6DEE735-690C-3360-AD9D-1F81F71FD836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035985" y="2449390"/>
                <a:ext cx="782424" cy="706475"/>
              </a:xfrm>
              <a:prstGeom prst="rect">
                <a:avLst/>
              </a:prstGeom>
              <a:blipFill>
                <a:blip r:embed="rId6"/>
                <a:stretch>
                  <a:fillRect r="-115504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2" name="TextBox 11">
                <a:extLst>
                  <a:ext uri="{FF2B5EF4-FFF2-40B4-BE49-F238E27FC236}">
                    <a16:creationId xmlns:a16="http://schemas.microsoft.com/office/drawing/2014/main" id="{CA860F26-ECD2-2BD9-08DE-341AA3EE4952}"/>
                  </a:ext>
                </a:extLst>
              </p:cNvPr>
              <p:cNvSpPr txBox="1"/>
              <p:nvPr/>
            </p:nvSpPr>
            <p:spPr>
              <a:xfrm>
                <a:off x="8768029" y="2449389"/>
                <a:ext cx="782424" cy="70647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ad>
                        <m:radPr>
                          <m:degHide m:val="on"/>
                          <m:ctrlPr>
                            <a:rPr lang="en-US" sz="3200" i="1" smtClean="0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radPr>
                        <m:deg/>
                        <m:e>
                          <m:r>
                            <m:rPr>
                              <m:nor/>
                            </m:rPr>
                            <a:rPr lang="en-US" sz="3200" b="0" i="0" smtClean="0">
                              <a:solidFill>
                                <a:srgbClr val="000000"/>
                              </a:solidFill>
                              <a:latin typeface="#9Slide03 SFU Futura_12" panose="020B0604020202020204" charset="0"/>
                            </a:rPr>
                            <m:t>10</m:t>
                          </m:r>
                        </m:e>
                      </m:rad>
                    </m:oMath>
                  </m:oMathPara>
                </a14:m>
                <a:endParaRPr lang="en-US" sz="3200" dirty="0">
                  <a:latin typeface="#9Slide03 SFU Futura_12" panose="020B0604020202020204" charset="0"/>
                </a:endParaRPr>
              </a:p>
            </p:txBody>
          </p:sp>
        </mc:Choice>
        <mc:Fallback xmlns="">
          <p:sp>
            <p:nvSpPr>
              <p:cNvPr id="12" name="TextBox 11">
                <a:extLst>
                  <a:ext uri="{FF2B5EF4-FFF2-40B4-BE49-F238E27FC236}">
                    <a16:creationId xmlns:a16="http://schemas.microsoft.com/office/drawing/2014/main" id="{CA860F26-ECD2-2BD9-08DE-341AA3EE4952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8768029" y="2449389"/>
                <a:ext cx="782424" cy="706475"/>
              </a:xfrm>
              <a:prstGeom prst="rect">
                <a:avLst/>
              </a:prstGeom>
              <a:blipFill>
                <a:blip r:embed="rId7"/>
                <a:stretch>
                  <a:fillRect r="-10853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graphicFrame>
        <p:nvGraphicFramePr>
          <p:cNvPr id="13" name="Table 14">
            <a:extLst>
              <a:ext uri="{FF2B5EF4-FFF2-40B4-BE49-F238E27FC236}">
                <a16:creationId xmlns:a16="http://schemas.microsoft.com/office/drawing/2014/main" id="{2A33F9CF-C4BD-EBBB-A25D-F28CF7FDF21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686206436"/>
              </p:ext>
            </p:extLst>
          </p:nvPr>
        </p:nvGraphicFramePr>
        <p:xfrm>
          <a:off x="642587" y="3983407"/>
          <a:ext cx="10974765" cy="1972896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715986">
                  <a:extLst>
                    <a:ext uri="{9D8B030D-6E8A-4147-A177-3AD203B41FA5}">
                      <a16:colId xmlns:a16="http://schemas.microsoft.com/office/drawing/2014/main" val="3250075422"/>
                    </a:ext>
                  </a:extLst>
                </a:gridCol>
                <a:gridCol w="4249617">
                  <a:extLst>
                    <a:ext uri="{9D8B030D-6E8A-4147-A177-3AD203B41FA5}">
                      <a16:colId xmlns:a16="http://schemas.microsoft.com/office/drawing/2014/main" val="3666597229"/>
                    </a:ext>
                  </a:extLst>
                </a:gridCol>
                <a:gridCol w="2356701">
                  <a:extLst>
                    <a:ext uri="{9D8B030D-6E8A-4147-A177-3AD203B41FA5}">
                      <a16:colId xmlns:a16="http://schemas.microsoft.com/office/drawing/2014/main" val="2471434790"/>
                    </a:ext>
                  </a:extLst>
                </a:gridCol>
                <a:gridCol w="2652461">
                  <a:extLst>
                    <a:ext uri="{9D8B030D-6E8A-4147-A177-3AD203B41FA5}">
                      <a16:colId xmlns:a16="http://schemas.microsoft.com/office/drawing/2014/main" val="1074441152"/>
                    </a:ext>
                  </a:extLst>
                </a:gridCol>
              </a:tblGrid>
              <a:tr h="657632">
                <a:tc>
                  <a:txBody>
                    <a:bodyPr/>
                    <a:lstStyle/>
                    <a:p>
                      <a:pPr algn="ctr"/>
                      <a:r>
                        <a:rPr lang="en-US" sz="2800" dirty="0" err="1">
                          <a:solidFill>
                            <a:srgbClr val="000000"/>
                          </a:solidFill>
                          <a:latin typeface="#9Slide03 SFU Futura_12" panose="020B0604020202020204" charset="0"/>
                        </a:rPr>
                        <a:t>Phép</a:t>
                      </a:r>
                      <a:r>
                        <a:rPr lang="en-US" sz="2800" dirty="0">
                          <a:solidFill>
                            <a:srgbClr val="000000"/>
                          </a:solidFill>
                          <a:latin typeface="#9Slide03 SFU Futura_12" panose="020B0604020202020204" charset="0"/>
                        </a:rPr>
                        <a:t> </a:t>
                      </a:r>
                      <a:r>
                        <a:rPr lang="en-US" sz="2800" dirty="0" err="1">
                          <a:solidFill>
                            <a:srgbClr val="000000"/>
                          </a:solidFill>
                          <a:latin typeface="#9Slide03 SFU Futura_12" panose="020B0604020202020204" charset="0"/>
                        </a:rPr>
                        <a:t>tính</a:t>
                      </a:r>
                      <a:endParaRPr lang="en-US" sz="2800" dirty="0">
                        <a:solidFill>
                          <a:srgbClr val="000000"/>
                        </a:solidFill>
                        <a:latin typeface="#9Slide03 SFU Futura_12" panose="020B060402020202020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800" dirty="0" err="1">
                          <a:solidFill>
                            <a:srgbClr val="000000"/>
                          </a:solidFill>
                          <a:latin typeface="#9Slide03 SFU Futura_12" panose="020B0604020202020204" charset="0"/>
                        </a:rPr>
                        <a:t>Ấn</a:t>
                      </a:r>
                      <a:r>
                        <a:rPr lang="en-US" sz="2800" dirty="0">
                          <a:solidFill>
                            <a:srgbClr val="000000"/>
                          </a:solidFill>
                          <a:latin typeface="#9Slide03 SFU Futura_12" panose="020B0604020202020204" charset="0"/>
                        </a:rPr>
                        <a:t> </a:t>
                      </a:r>
                      <a:r>
                        <a:rPr lang="en-US" sz="2800" dirty="0" err="1">
                          <a:solidFill>
                            <a:srgbClr val="000000"/>
                          </a:solidFill>
                          <a:latin typeface="#9Slide03 SFU Futura_12" panose="020B0604020202020204" charset="0"/>
                        </a:rPr>
                        <a:t>các</a:t>
                      </a:r>
                      <a:r>
                        <a:rPr lang="en-US" sz="2800" dirty="0">
                          <a:solidFill>
                            <a:srgbClr val="000000"/>
                          </a:solidFill>
                          <a:latin typeface="#9Slide03 SFU Futura_12" panose="020B0604020202020204" charset="0"/>
                        </a:rPr>
                        <a:t> </a:t>
                      </a:r>
                      <a:r>
                        <a:rPr lang="en-US" sz="2800" dirty="0" err="1">
                          <a:solidFill>
                            <a:srgbClr val="000000"/>
                          </a:solidFill>
                          <a:latin typeface="#9Slide03 SFU Futura_12" panose="020B0604020202020204" charset="0"/>
                        </a:rPr>
                        <a:t>phím</a:t>
                      </a:r>
                      <a:endParaRPr lang="en-US" sz="2800" dirty="0">
                        <a:solidFill>
                          <a:srgbClr val="000000"/>
                        </a:solidFill>
                        <a:latin typeface="#9Slide03 SFU Futura_12" panose="020B060402020202020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800" dirty="0" err="1">
                          <a:solidFill>
                            <a:srgbClr val="000000"/>
                          </a:solidFill>
                          <a:latin typeface="#9Slide03 SFU Futura_12" panose="020B0604020202020204" charset="0"/>
                        </a:rPr>
                        <a:t>Hiển</a:t>
                      </a:r>
                      <a:r>
                        <a:rPr lang="en-US" sz="2800" dirty="0">
                          <a:solidFill>
                            <a:srgbClr val="000000"/>
                          </a:solidFill>
                          <a:latin typeface="#9Slide03 SFU Futura_12" panose="020B0604020202020204" charset="0"/>
                        </a:rPr>
                        <a:t> </a:t>
                      </a:r>
                      <a:r>
                        <a:rPr lang="en-US" sz="2800" dirty="0" err="1">
                          <a:solidFill>
                            <a:srgbClr val="000000"/>
                          </a:solidFill>
                          <a:latin typeface="#9Slide03 SFU Futura_12" panose="020B0604020202020204" charset="0"/>
                        </a:rPr>
                        <a:t>thị</a:t>
                      </a:r>
                      <a:endParaRPr lang="en-US" sz="2800" dirty="0">
                        <a:solidFill>
                          <a:srgbClr val="000000"/>
                        </a:solidFill>
                        <a:latin typeface="#9Slide03 SFU Futura_12" panose="020B060402020202020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800" dirty="0" err="1">
                          <a:solidFill>
                            <a:srgbClr val="000000"/>
                          </a:solidFill>
                          <a:latin typeface="#9Slide03 SFU Futura_12" panose="020B0604020202020204" charset="0"/>
                        </a:rPr>
                        <a:t>Kết</a:t>
                      </a:r>
                      <a:r>
                        <a:rPr lang="en-US" sz="2800" dirty="0">
                          <a:solidFill>
                            <a:srgbClr val="000000"/>
                          </a:solidFill>
                          <a:latin typeface="#9Slide03 SFU Futura_12" panose="020B0604020202020204" charset="0"/>
                        </a:rPr>
                        <a:t> </a:t>
                      </a:r>
                      <a:r>
                        <a:rPr lang="en-US" sz="2800" dirty="0" err="1">
                          <a:solidFill>
                            <a:srgbClr val="000000"/>
                          </a:solidFill>
                          <a:latin typeface="#9Slide03 SFU Futura_12" panose="020B0604020202020204" charset="0"/>
                        </a:rPr>
                        <a:t>quả</a:t>
                      </a:r>
                      <a:endParaRPr lang="en-US" sz="2800" dirty="0">
                        <a:solidFill>
                          <a:srgbClr val="000000"/>
                        </a:solidFill>
                        <a:latin typeface="#9Slide03 SFU Futura_12" panose="020B060402020202020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7249249"/>
                  </a:ext>
                </a:extLst>
              </a:tr>
              <a:tr h="1315264">
                <a:tc>
                  <a:txBody>
                    <a:bodyPr/>
                    <a:lstStyle/>
                    <a:p>
                      <a:pPr algn="ctr"/>
                      <a:endParaRPr lang="en-US" sz="2800" dirty="0">
                        <a:solidFill>
                          <a:srgbClr val="000000"/>
                        </a:solidFill>
                        <a:latin typeface="#9Slide03 SFU Futura_12" panose="020B060402020202020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800" dirty="0">
                        <a:solidFill>
                          <a:srgbClr val="000000"/>
                        </a:solidFill>
                        <a:latin typeface="#9Slide03 SFU Futura_12" panose="020B060402020202020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800" dirty="0">
                        <a:solidFill>
                          <a:srgbClr val="000000"/>
                        </a:solidFill>
                        <a:latin typeface="#9Slide03 SFU Futura_12" panose="020B060402020202020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800" dirty="0">
                        <a:solidFill>
                          <a:srgbClr val="000000"/>
                        </a:solidFill>
                        <a:latin typeface="#9Slide03 SFU Futura_12" panose="020B060402020202020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75874580"/>
                  </a:ext>
                </a:extLst>
              </a:tr>
            </a:tbl>
          </a:graphicData>
        </a:graphic>
      </p:graphicFrame>
      <p:pic>
        <p:nvPicPr>
          <p:cNvPr id="24" name="Picture 23">
            <a:extLst>
              <a:ext uri="{FF2B5EF4-FFF2-40B4-BE49-F238E27FC236}">
                <a16:creationId xmlns:a16="http://schemas.microsoft.com/office/drawing/2014/main" id="{FA2B5BBB-A890-472F-3071-EF8503761E67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390427" y="5037344"/>
            <a:ext cx="498764" cy="365760"/>
          </a:xfrm>
          <a:prstGeom prst="rect">
            <a:avLst/>
          </a:prstGeom>
        </p:spPr>
      </p:pic>
      <p:pic>
        <p:nvPicPr>
          <p:cNvPr id="27" name="Picture 26">
            <a:extLst>
              <a:ext uri="{FF2B5EF4-FFF2-40B4-BE49-F238E27FC236}">
                <a16:creationId xmlns:a16="http://schemas.microsoft.com/office/drawing/2014/main" id="{CFA99B5F-557A-C31D-B010-8E6FC61BACEF}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017501" y="5026205"/>
            <a:ext cx="590843" cy="365760"/>
          </a:xfrm>
          <a:prstGeom prst="rect">
            <a:avLst/>
          </a:prstGeom>
        </p:spPr>
      </p:pic>
      <mc:AlternateContent xmlns:mc="http://schemas.openxmlformats.org/markup-compatibility/2006" xmlns:a14="http://schemas.microsoft.com/office/drawing/2010/main">
        <mc:Choice Requires="a14">
          <p:sp>
            <p:nvSpPr>
              <p:cNvPr id="6" name="TextBox 5">
                <a:extLst>
                  <a:ext uri="{FF2B5EF4-FFF2-40B4-BE49-F238E27FC236}">
                    <a16:creationId xmlns:a16="http://schemas.microsoft.com/office/drawing/2014/main" id="{BE76BA90-17CE-A418-C27F-09EC7788C51C}"/>
                  </a:ext>
                </a:extLst>
              </p:cNvPr>
              <p:cNvSpPr txBox="1"/>
              <p:nvPr/>
            </p:nvSpPr>
            <p:spPr>
              <a:xfrm>
                <a:off x="973468" y="4913453"/>
                <a:ext cx="782424" cy="62966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ad>
                        <m:radPr>
                          <m:degHide m:val="on"/>
                          <m:ctrlPr>
                            <a:rPr lang="en-US" sz="2800" i="1" smtClean="0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radPr>
                        <m:deg/>
                        <m:e>
                          <m:r>
                            <m:rPr>
                              <m:nor/>
                            </m:rPr>
                            <a:rPr lang="en-US" sz="2800" b="0" i="0" smtClean="0">
                              <a:solidFill>
                                <a:srgbClr val="000000"/>
                              </a:solidFill>
                              <a:latin typeface="#9Slide03 SFU Futura_12" panose="020B0604020202020204" charset="0"/>
                            </a:rPr>
                            <m:t>10</m:t>
                          </m:r>
                        </m:e>
                      </m:rad>
                    </m:oMath>
                  </m:oMathPara>
                </a14:m>
                <a:endParaRPr lang="en-US" sz="2800" dirty="0">
                  <a:latin typeface="#9Slide03 SFU Futura_12" panose="020B0604020202020204" charset="0"/>
                </a:endParaRPr>
              </a:p>
            </p:txBody>
          </p:sp>
        </mc:Choice>
        <mc:Fallback xmlns="">
          <p:sp>
            <p:nvSpPr>
              <p:cNvPr id="6" name="TextBox 5">
                <a:extLst>
                  <a:ext uri="{FF2B5EF4-FFF2-40B4-BE49-F238E27FC236}">
                    <a16:creationId xmlns:a16="http://schemas.microsoft.com/office/drawing/2014/main" id="{BE76BA90-17CE-A418-C27F-09EC7788C51C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973468" y="4913453"/>
                <a:ext cx="782424" cy="629660"/>
              </a:xfrm>
              <a:prstGeom prst="rect">
                <a:avLst/>
              </a:prstGeom>
              <a:blipFill>
                <a:blip r:embed="rId10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pic>
        <p:nvPicPr>
          <p:cNvPr id="15" name="Picture 14">
            <a:extLst>
              <a:ext uri="{FF2B5EF4-FFF2-40B4-BE49-F238E27FC236}">
                <a16:creationId xmlns:a16="http://schemas.microsoft.com/office/drawing/2014/main" id="{3F2E34B9-25AA-8A03-CE4D-05B6EC4296AD}"/>
              </a:ext>
            </a:extLst>
          </p:cNvPr>
          <p:cNvPicPr>
            <a:picLocks noChangeAspect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911657" y="5033617"/>
            <a:ext cx="548640" cy="365760"/>
          </a:xfrm>
          <a:prstGeom prst="rect">
            <a:avLst/>
          </a:prstGeom>
        </p:spPr>
      </p:pic>
      <p:pic>
        <p:nvPicPr>
          <p:cNvPr id="16" name="Picture 15">
            <a:extLst>
              <a:ext uri="{FF2B5EF4-FFF2-40B4-BE49-F238E27FC236}">
                <a16:creationId xmlns:a16="http://schemas.microsoft.com/office/drawing/2014/main" id="{4B9D92A4-9E37-69D7-1629-585579A2D86B}"/>
              </a:ext>
            </a:extLst>
          </p:cNvPr>
          <p:cNvPicPr>
            <a:picLocks noChangeAspect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442886" y="5026205"/>
            <a:ext cx="596052" cy="365760"/>
          </a:xfrm>
          <a:prstGeom prst="rect">
            <a:avLst/>
          </a:prstGeom>
        </p:spPr>
      </p:pic>
      <p:pic>
        <p:nvPicPr>
          <p:cNvPr id="17" name="Picture 16" descr="A screen shot of a number&#10;&#10;Description automatically generated">
            <a:extLst>
              <a:ext uri="{FF2B5EF4-FFF2-40B4-BE49-F238E27FC236}">
                <a16:creationId xmlns:a16="http://schemas.microsoft.com/office/drawing/2014/main" id="{068B038A-391D-83A0-5E4A-39AA9AA9D7C4}"/>
              </a:ext>
            </a:extLst>
          </p:cNvPr>
          <p:cNvPicPr>
            <a:picLocks noChangeAspect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677083" y="4765872"/>
            <a:ext cx="2229161" cy="1057423"/>
          </a:xfrm>
          <a:prstGeom prst="rect">
            <a:avLst/>
          </a:prstGeom>
        </p:spPr>
      </p:pic>
      <p:sp>
        <p:nvSpPr>
          <p:cNvPr id="14" name="TextBox 13">
            <a:extLst>
              <a:ext uri="{FF2B5EF4-FFF2-40B4-BE49-F238E27FC236}">
                <a16:creationId xmlns:a16="http://schemas.microsoft.com/office/drawing/2014/main" id="{38546F4D-9A50-7107-0DC9-24DA5316C039}"/>
              </a:ext>
            </a:extLst>
          </p:cNvPr>
          <p:cNvSpPr txBox="1"/>
          <p:nvPr/>
        </p:nvSpPr>
        <p:spPr>
          <a:xfrm>
            <a:off x="9199578" y="4977020"/>
            <a:ext cx="216719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>
                <a:solidFill>
                  <a:srgbClr val="000000"/>
                </a:solidFill>
                <a:latin typeface="#9Slide03 SFU Futura_12" panose="020B0604020202020204" charset="0"/>
              </a:rPr>
              <a:t>3,16227766</a:t>
            </a:r>
          </a:p>
        </p:txBody>
      </p:sp>
    </p:spTree>
    <p:extLst>
      <p:ext uri="{BB962C8B-B14F-4D97-AF65-F5344CB8AC3E}">
        <p14:creationId xmlns:p14="http://schemas.microsoft.com/office/powerpoint/2010/main" val="5844414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1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8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10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7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14" grpId="0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>
            <a:extLst>
              <a:ext uri="{FF2B5EF4-FFF2-40B4-BE49-F238E27FC236}">
                <a16:creationId xmlns:a16="http://schemas.microsoft.com/office/drawing/2014/main" id="{B6FC4F76-EA88-423C-BF84-BFB50FC9FE74}"/>
              </a:ext>
            </a:extLst>
          </p:cNvPr>
          <p:cNvSpPr/>
          <p:nvPr/>
        </p:nvSpPr>
        <p:spPr>
          <a:xfrm>
            <a:off x="647890" y="1681305"/>
            <a:ext cx="591335" cy="663300"/>
          </a:xfrm>
          <a:prstGeom prst="rect">
            <a:avLst/>
          </a:prstGeom>
          <a:solidFill>
            <a:schemeClr val="tx1">
              <a:lumMod val="90000"/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9B1C2840-310C-93B4-425C-A5FE3F137EC6}"/>
              </a:ext>
            </a:extLst>
          </p:cNvPr>
          <p:cNvSpPr/>
          <p:nvPr/>
        </p:nvSpPr>
        <p:spPr>
          <a:xfrm>
            <a:off x="551149" y="1681305"/>
            <a:ext cx="45719" cy="663300"/>
          </a:xfrm>
          <a:prstGeom prst="rect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9" name="Picture 8" descr="A blue and orange logo&#10;&#10;Description automatically generated">
            <a:extLst>
              <a:ext uri="{FF2B5EF4-FFF2-40B4-BE49-F238E27FC236}">
                <a16:creationId xmlns:a16="http://schemas.microsoft.com/office/drawing/2014/main" id="{75C6B39C-1521-B135-DAD6-2A0C737D4C91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366768" y="174907"/>
            <a:ext cx="643301" cy="237652"/>
          </a:xfrm>
          <a:prstGeom prst="rect">
            <a:avLst/>
          </a:prstGeom>
        </p:spPr>
      </p:pic>
      <p:sp>
        <p:nvSpPr>
          <p:cNvPr id="19" name="Rectangle: Rounded Corners 18">
            <a:extLst>
              <a:ext uri="{FF2B5EF4-FFF2-40B4-BE49-F238E27FC236}">
                <a16:creationId xmlns:a16="http://schemas.microsoft.com/office/drawing/2014/main" id="{5819347F-3F05-0E3F-7FC2-E19FDAB7EB03}"/>
              </a:ext>
            </a:extLst>
          </p:cNvPr>
          <p:cNvSpPr/>
          <p:nvPr/>
        </p:nvSpPr>
        <p:spPr>
          <a:xfrm>
            <a:off x="-365745" y="173260"/>
            <a:ext cx="7184154" cy="1121135"/>
          </a:xfrm>
          <a:prstGeom prst="roundRect">
            <a:avLst>
              <a:gd name="adj" fmla="val 19714"/>
            </a:avLst>
          </a:prstGeom>
          <a:solidFill>
            <a:srgbClr val="FFFFFF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4878A5EC-6775-91B3-F868-B44BB56399A1}"/>
              </a:ext>
            </a:extLst>
          </p:cNvPr>
          <p:cNvSpPr txBox="1"/>
          <p:nvPr/>
        </p:nvSpPr>
        <p:spPr>
          <a:xfrm>
            <a:off x="-42487" y="412559"/>
            <a:ext cx="498855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600" dirty="0">
                <a:solidFill>
                  <a:srgbClr val="7030A0"/>
                </a:solidFill>
                <a:latin typeface="#9Slide03 Penumbra" panose="02040603050506020204" pitchFamily="18" charset="0"/>
              </a:rPr>
              <a:t>4</a:t>
            </a:r>
          </a:p>
        </p:txBody>
      </p:sp>
      <p:sp>
        <p:nvSpPr>
          <p:cNvPr id="21" name="Rectangle 20">
            <a:extLst>
              <a:ext uri="{FF2B5EF4-FFF2-40B4-BE49-F238E27FC236}">
                <a16:creationId xmlns:a16="http://schemas.microsoft.com/office/drawing/2014/main" id="{EBF7C768-4CE2-DD77-2946-5162ACC871F5}"/>
              </a:ext>
            </a:extLst>
          </p:cNvPr>
          <p:cNvSpPr/>
          <p:nvPr/>
        </p:nvSpPr>
        <p:spPr>
          <a:xfrm>
            <a:off x="480562" y="412559"/>
            <a:ext cx="109194" cy="728709"/>
          </a:xfrm>
          <a:prstGeom prst="rect">
            <a:avLst/>
          </a:prstGeom>
          <a:solidFill>
            <a:srgbClr val="6868A4"/>
          </a:solidFill>
          <a:ln w="190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rgbClr val="6868A4"/>
              </a:solidFill>
            </a:endParaRP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0145FAB2-6310-03EF-1CFC-289120601F89}"/>
              </a:ext>
            </a:extLst>
          </p:cNvPr>
          <p:cNvSpPr txBox="1"/>
          <p:nvPr/>
        </p:nvSpPr>
        <p:spPr>
          <a:xfrm>
            <a:off x="686114" y="313736"/>
            <a:ext cx="5974713" cy="584775"/>
          </a:xfrm>
          <a:prstGeom prst="rect">
            <a:avLst/>
          </a:prstGeom>
          <a:solidFill>
            <a:srgbClr val="FFFFFF"/>
          </a:solidFill>
        </p:spPr>
        <p:txBody>
          <a:bodyPr wrap="none" rtlCol="0">
            <a:spAutoFit/>
          </a:bodyPr>
          <a:lstStyle/>
          <a:p>
            <a:r>
              <a:rPr lang="en-US" sz="3200" dirty="0" err="1">
                <a:solidFill>
                  <a:srgbClr val="6868A4"/>
                </a:solidFill>
                <a:latin typeface="#9Slide03 Penumbra" panose="02040603050506020204" pitchFamily="18" charset="0"/>
              </a:rPr>
              <a:t>Tính</a:t>
            </a:r>
            <a:r>
              <a:rPr lang="en-US" sz="3200" dirty="0">
                <a:solidFill>
                  <a:srgbClr val="6868A4"/>
                </a:solidFill>
                <a:latin typeface="#9Slide03 Penumbra" panose="02040603050506020204" pitchFamily="18" charset="0"/>
              </a:rPr>
              <a:t> </a:t>
            </a:r>
            <a:r>
              <a:rPr lang="en-US" sz="3200" dirty="0" err="1">
                <a:solidFill>
                  <a:srgbClr val="6868A4"/>
                </a:solidFill>
                <a:latin typeface="#9Slide03 Penumbra" panose="02040603050506020204" pitchFamily="18" charset="0"/>
              </a:rPr>
              <a:t>căn</a:t>
            </a:r>
            <a:r>
              <a:rPr lang="en-US" sz="3200" dirty="0">
                <a:solidFill>
                  <a:srgbClr val="6868A4"/>
                </a:solidFill>
                <a:latin typeface="#9Slide03 Penumbra" panose="02040603050506020204" pitchFamily="18" charset="0"/>
              </a:rPr>
              <a:t> </a:t>
            </a:r>
            <a:r>
              <a:rPr lang="en-US" sz="3200" dirty="0" err="1">
                <a:solidFill>
                  <a:srgbClr val="6868A4"/>
                </a:solidFill>
                <a:latin typeface="#9Slide03 Penumbra" panose="02040603050506020204" pitchFamily="18" charset="0"/>
              </a:rPr>
              <a:t>bậc</a:t>
            </a:r>
            <a:r>
              <a:rPr lang="en-US" sz="3200" dirty="0">
                <a:solidFill>
                  <a:srgbClr val="6868A4"/>
                </a:solidFill>
                <a:latin typeface="#9Slide03 Penumbra" panose="02040603050506020204" pitchFamily="18" charset="0"/>
              </a:rPr>
              <a:t> </a:t>
            </a:r>
            <a:r>
              <a:rPr lang="en-US" sz="3200" dirty="0" err="1">
                <a:solidFill>
                  <a:srgbClr val="6868A4"/>
                </a:solidFill>
                <a:latin typeface="#9Slide03 Penumbra" panose="02040603050506020204" pitchFamily="18" charset="0"/>
              </a:rPr>
              <a:t>hai</a:t>
            </a:r>
            <a:r>
              <a:rPr lang="en-US" sz="3200" dirty="0">
                <a:solidFill>
                  <a:srgbClr val="6868A4"/>
                </a:solidFill>
                <a:latin typeface="#9Slide03 Penumbra" panose="02040603050506020204" pitchFamily="18" charset="0"/>
              </a:rPr>
              <a:t> </a:t>
            </a:r>
            <a:r>
              <a:rPr lang="en-US" sz="3200" dirty="0" err="1">
                <a:solidFill>
                  <a:srgbClr val="6868A4"/>
                </a:solidFill>
                <a:latin typeface="#9Slide03 Penumbra" panose="02040603050506020204" pitchFamily="18" charset="0"/>
              </a:rPr>
              <a:t>số</a:t>
            </a:r>
            <a:r>
              <a:rPr lang="en-US" sz="3200" dirty="0">
                <a:solidFill>
                  <a:srgbClr val="6868A4"/>
                </a:solidFill>
                <a:latin typeface="#9Slide03 Penumbra" panose="02040603050506020204" pitchFamily="18" charset="0"/>
              </a:rPr>
              <a:t> </a:t>
            </a:r>
            <a:r>
              <a:rPr lang="en-US" sz="3200" dirty="0" err="1">
                <a:solidFill>
                  <a:srgbClr val="6868A4"/>
                </a:solidFill>
                <a:latin typeface="#9Slide03 Penumbra" panose="02040603050506020204" pitchFamily="18" charset="0"/>
              </a:rPr>
              <a:t>học</a:t>
            </a:r>
            <a:endParaRPr lang="en-US" sz="3200" dirty="0">
              <a:solidFill>
                <a:srgbClr val="6868A4"/>
              </a:solidFill>
              <a:latin typeface="#9Slide03 Penumbra" panose="02040603050506020204" pitchFamily="18" charset="0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7587A183-FCC3-AE3D-1AD0-AC2A5FD08D55}"/>
              </a:ext>
            </a:extLst>
          </p:cNvPr>
          <p:cNvSpPr txBox="1"/>
          <p:nvPr/>
        </p:nvSpPr>
        <p:spPr>
          <a:xfrm>
            <a:off x="686114" y="901697"/>
            <a:ext cx="3579826" cy="400110"/>
          </a:xfrm>
          <a:prstGeom prst="rect">
            <a:avLst/>
          </a:prstGeom>
          <a:solidFill>
            <a:srgbClr val="FFFFFF"/>
          </a:solidFill>
        </p:spPr>
        <p:txBody>
          <a:bodyPr wrap="none" rtlCol="0">
            <a:spAutoFit/>
          </a:bodyPr>
          <a:lstStyle/>
          <a:p>
            <a:r>
              <a:rPr lang="en-US" sz="2000" dirty="0" err="1">
                <a:solidFill>
                  <a:schemeClr val="accent4">
                    <a:lumMod val="75000"/>
                  </a:schemeClr>
                </a:solidFill>
                <a:latin typeface="#9Slide03 Penumbra" panose="02040603050506020204" pitchFamily="18" charset="0"/>
              </a:rPr>
              <a:t>Bằng</a:t>
            </a:r>
            <a:r>
              <a:rPr lang="en-US" sz="2000" dirty="0">
                <a:solidFill>
                  <a:schemeClr val="accent4">
                    <a:lumMod val="75000"/>
                  </a:schemeClr>
                </a:solidFill>
                <a:latin typeface="#9Slide03 Penumbra" panose="02040603050506020204" pitchFamily="18" charset="0"/>
              </a:rPr>
              <a:t> </a:t>
            </a:r>
            <a:r>
              <a:rPr lang="en-US" sz="2000" dirty="0" err="1">
                <a:solidFill>
                  <a:schemeClr val="accent4">
                    <a:lumMod val="75000"/>
                  </a:schemeClr>
                </a:solidFill>
                <a:latin typeface="#9Slide03 Penumbra" panose="02040603050506020204" pitchFamily="18" charset="0"/>
              </a:rPr>
              <a:t>máy</a:t>
            </a:r>
            <a:r>
              <a:rPr lang="en-US" sz="2000" dirty="0">
                <a:solidFill>
                  <a:schemeClr val="accent4">
                    <a:lumMod val="75000"/>
                  </a:schemeClr>
                </a:solidFill>
                <a:latin typeface="#9Slide03 Penumbra" panose="02040603050506020204" pitchFamily="18" charset="0"/>
              </a:rPr>
              <a:t> </a:t>
            </a:r>
            <a:r>
              <a:rPr lang="en-US" sz="2000" dirty="0" err="1">
                <a:solidFill>
                  <a:schemeClr val="accent4">
                    <a:lumMod val="75000"/>
                  </a:schemeClr>
                </a:solidFill>
                <a:latin typeface="#9Slide03 Penumbra" panose="02040603050506020204" pitchFamily="18" charset="0"/>
              </a:rPr>
              <a:t>tính</a:t>
            </a:r>
            <a:r>
              <a:rPr lang="en-US" sz="2000" dirty="0">
                <a:solidFill>
                  <a:schemeClr val="accent4">
                    <a:lumMod val="75000"/>
                  </a:schemeClr>
                </a:solidFill>
                <a:latin typeface="#9Slide03 Penumbra" panose="02040603050506020204" pitchFamily="18" charset="0"/>
              </a:rPr>
              <a:t> </a:t>
            </a:r>
            <a:r>
              <a:rPr lang="en-US" sz="2000" dirty="0" err="1">
                <a:solidFill>
                  <a:schemeClr val="accent4">
                    <a:lumMod val="75000"/>
                  </a:schemeClr>
                </a:solidFill>
                <a:latin typeface="#9Slide03 Penumbra" panose="02040603050506020204" pitchFamily="18" charset="0"/>
              </a:rPr>
              <a:t>cầm</a:t>
            </a:r>
            <a:r>
              <a:rPr lang="en-US" sz="2000" dirty="0">
                <a:solidFill>
                  <a:schemeClr val="accent4">
                    <a:lumMod val="75000"/>
                  </a:schemeClr>
                </a:solidFill>
                <a:latin typeface="#9Slide03 Penumbra" panose="02040603050506020204" pitchFamily="18" charset="0"/>
              </a:rPr>
              <a:t> </a:t>
            </a:r>
            <a:r>
              <a:rPr lang="en-US" sz="2000" dirty="0" err="1">
                <a:solidFill>
                  <a:schemeClr val="accent4">
                    <a:lumMod val="75000"/>
                  </a:schemeClr>
                </a:solidFill>
                <a:latin typeface="#9Slide03 Penumbra" panose="02040603050506020204" pitchFamily="18" charset="0"/>
              </a:rPr>
              <a:t>tay</a:t>
            </a:r>
            <a:endParaRPr lang="en-US" sz="2000" dirty="0">
              <a:solidFill>
                <a:schemeClr val="accent4">
                  <a:lumMod val="75000"/>
                </a:schemeClr>
              </a:solidFill>
              <a:latin typeface="#9Slide03 Penumbra" panose="02040603050506020204" pitchFamily="18" charset="0"/>
            </a:endParaRP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1952B346-6D5B-4953-D6D0-9ED7C895C8A2}"/>
              </a:ext>
            </a:extLst>
          </p:cNvPr>
          <p:cNvSpPr txBox="1"/>
          <p:nvPr/>
        </p:nvSpPr>
        <p:spPr>
          <a:xfrm>
            <a:off x="686114" y="1681305"/>
            <a:ext cx="561372" cy="6504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2800" dirty="0">
                <a:solidFill>
                  <a:schemeClr val="accent6">
                    <a:lumMod val="50000"/>
                  </a:schemeClr>
                </a:solidFill>
                <a:latin typeface="#9Slide03 Penumbra" panose="02040603050506020204" pitchFamily="18" charset="0"/>
              </a:rPr>
              <a:t>?2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66CEDDDC-1442-CB68-6EEA-0668D11F231F}"/>
              </a:ext>
            </a:extLst>
          </p:cNvPr>
          <p:cNvSpPr txBox="1"/>
          <p:nvPr/>
        </p:nvSpPr>
        <p:spPr>
          <a:xfrm>
            <a:off x="1247487" y="1759830"/>
            <a:ext cx="4848514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err="1">
                <a:solidFill>
                  <a:srgbClr val="000000"/>
                </a:solidFill>
                <a:latin typeface="#9Slide03 SFU Futura_12" panose="020B0604020202020204" charset="0"/>
              </a:rPr>
              <a:t>Dùng</a:t>
            </a:r>
            <a:r>
              <a:rPr lang="en-US" sz="3200" dirty="0">
                <a:solidFill>
                  <a:srgbClr val="000000"/>
                </a:solidFill>
                <a:latin typeface="#9Slide03 SFU Futura_12" panose="020B0604020202020204" charset="0"/>
              </a:rPr>
              <a:t> </a:t>
            </a:r>
            <a:r>
              <a:rPr lang="en-US" sz="3200" dirty="0" err="1">
                <a:solidFill>
                  <a:srgbClr val="000000"/>
                </a:solidFill>
                <a:latin typeface="#9Slide03 SFU Futura_12" panose="020B0604020202020204" charset="0"/>
              </a:rPr>
              <a:t>máy</a:t>
            </a:r>
            <a:r>
              <a:rPr lang="en-US" sz="3200" dirty="0">
                <a:solidFill>
                  <a:srgbClr val="000000"/>
                </a:solidFill>
                <a:latin typeface="#9Slide03 SFU Futura_12" panose="020B0604020202020204" charset="0"/>
              </a:rPr>
              <a:t> </a:t>
            </a:r>
            <a:r>
              <a:rPr lang="en-US" sz="3200" dirty="0" err="1">
                <a:solidFill>
                  <a:srgbClr val="000000"/>
                </a:solidFill>
                <a:latin typeface="#9Slide03 SFU Futura_12" panose="020B0604020202020204" charset="0"/>
              </a:rPr>
              <a:t>tính</a:t>
            </a:r>
            <a:r>
              <a:rPr lang="en-US" sz="3200" dirty="0">
                <a:solidFill>
                  <a:srgbClr val="000000"/>
                </a:solidFill>
                <a:latin typeface="#9Slide03 SFU Futura_12" panose="020B0604020202020204" charset="0"/>
              </a:rPr>
              <a:t> </a:t>
            </a:r>
            <a:r>
              <a:rPr lang="en-US" sz="3200" dirty="0" err="1">
                <a:solidFill>
                  <a:srgbClr val="000000"/>
                </a:solidFill>
                <a:latin typeface="#9Slide03 SFU Futura_12" panose="020B0604020202020204" charset="0"/>
              </a:rPr>
              <a:t>cầm</a:t>
            </a:r>
            <a:r>
              <a:rPr lang="en-US" sz="3200" dirty="0">
                <a:solidFill>
                  <a:srgbClr val="000000"/>
                </a:solidFill>
                <a:latin typeface="#9Slide03 SFU Futura_12" panose="020B0604020202020204" charset="0"/>
              </a:rPr>
              <a:t> </a:t>
            </a:r>
            <a:r>
              <a:rPr lang="en-US" sz="3200" dirty="0" err="1">
                <a:solidFill>
                  <a:srgbClr val="000000"/>
                </a:solidFill>
                <a:latin typeface="#9Slide03 SFU Futura_12" panose="020B0604020202020204" charset="0"/>
              </a:rPr>
              <a:t>tay</a:t>
            </a:r>
            <a:r>
              <a:rPr lang="en-US" sz="3200" dirty="0">
                <a:solidFill>
                  <a:srgbClr val="000000"/>
                </a:solidFill>
                <a:latin typeface="#9Slide03 SFU Futura_12" panose="020B0604020202020204" charset="0"/>
              </a:rPr>
              <a:t> </a:t>
            </a:r>
            <a:r>
              <a:rPr lang="en-US" sz="3200" dirty="0" err="1">
                <a:solidFill>
                  <a:srgbClr val="000000"/>
                </a:solidFill>
                <a:latin typeface="#9Slide03 SFU Futura_12" panose="020B0604020202020204" charset="0"/>
              </a:rPr>
              <a:t>để</a:t>
            </a:r>
            <a:r>
              <a:rPr lang="en-US" sz="3200" dirty="0">
                <a:solidFill>
                  <a:srgbClr val="000000"/>
                </a:solidFill>
                <a:latin typeface="#9Slide03 SFU Futura_12" panose="020B0604020202020204" charset="0"/>
              </a:rPr>
              <a:t>:</a:t>
            </a: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6E91ADA9-8107-F580-A9BA-064852E130CC}"/>
              </a:ext>
            </a:extLst>
          </p:cNvPr>
          <p:cNvSpPr txBox="1"/>
          <p:nvPr/>
        </p:nvSpPr>
        <p:spPr>
          <a:xfrm>
            <a:off x="1247486" y="2398233"/>
            <a:ext cx="10119281" cy="147771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sz="3200" dirty="0">
                <a:solidFill>
                  <a:srgbClr val="000000"/>
                </a:solidFill>
                <a:latin typeface="#9Slide03 SFU Futura_12" panose="020B0604020202020204" charset="0"/>
              </a:rPr>
              <a:t>a) </a:t>
            </a:r>
            <a:r>
              <a:rPr lang="en-US" sz="3200" dirty="0" err="1">
                <a:solidFill>
                  <a:srgbClr val="000000"/>
                </a:solidFill>
                <a:latin typeface="#9Slide03 SFU Futura_12" panose="020B0604020202020204" charset="0"/>
              </a:rPr>
              <a:t>Tính</a:t>
            </a:r>
            <a:r>
              <a:rPr lang="en-US" sz="3200" dirty="0">
                <a:solidFill>
                  <a:srgbClr val="000000"/>
                </a:solidFill>
                <a:latin typeface="#9Slide03 SFU Futura_12" panose="020B0604020202020204" charset="0"/>
              </a:rPr>
              <a:t> </a:t>
            </a:r>
            <a:r>
              <a:rPr lang="en-US" sz="3200" dirty="0" err="1">
                <a:solidFill>
                  <a:srgbClr val="000000"/>
                </a:solidFill>
                <a:latin typeface="#9Slide03 SFU Futura_12" panose="020B0604020202020204" charset="0"/>
              </a:rPr>
              <a:t>độ</a:t>
            </a:r>
            <a:r>
              <a:rPr lang="en-US" sz="3200" dirty="0">
                <a:solidFill>
                  <a:srgbClr val="000000"/>
                </a:solidFill>
                <a:latin typeface="#9Slide03 SFU Futura_12" panose="020B0604020202020204" charset="0"/>
              </a:rPr>
              <a:t> </a:t>
            </a:r>
            <a:r>
              <a:rPr lang="en-US" sz="3200" dirty="0" err="1">
                <a:solidFill>
                  <a:srgbClr val="000000"/>
                </a:solidFill>
                <a:latin typeface="#9Slide03 SFU Futura_12" panose="020B0604020202020204" charset="0"/>
              </a:rPr>
              <a:t>dài</a:t>
            </a:r>
            <a:r>
              <a:rPr lang="en-US" sz="3200" dirty="0">
                <a:solidFill>
                  <a:srgbClr val="000000"/>
                </a:solidFill>
                <a:latin typeface="#9Slide03 SFU Futura_12" panose="020B0604020202020204" charset="0"/>
              </a:rPr>
              <a:t> </a:t>
            </a:r>
            <a:r>
              <a:rPr lang="en-US" sz="3200" dirty="0" err="1">
                <a:solidFill>
                  <a:srgbClr val="000000"/>
                </a:solidFill>
                <a:latin typeface="#9Slide03 SFU Futura_12" panose="020B0604020202020204" charset="0"/>
              </a:rPr>
              <a:t>cạnh</a:t>
            </a:r>
            <a:r>
              <a:rPr lang="en-US" sz="3200" dirty="0">
                <a:solidFill>
                  <a:srgbClr val="000000"/>
                </a:solidFill>
                <a:latin typeface="#9Slide03 SFU Futura_12" panose="020B0604020202020204" charset="0"/>
              </a:rPr>
              <a:t> </a:t>
            </a:r>
            <a:r>
              <a:rPr lang="en-US" sz="3200" dirty="0" err="1">
                <a:solidFill>
                  <a:srgbClr val="000000"/>
                </a:solidFill>
                <a:latin typeface="#9Slide03 SFU Futura_12" panose="020B0604020202020204" charset="0"/>
              </a:rPr>
              <a:t>của</a:t>
            </a:r>
            <a:r>
              <a:rPr lang="en-US" sz="3200" dirty="0">
                <a:solidFill>
                  <a:srgbClr val="000000"/>
                </a:solidFill>
                <a:latin typeface="#9Slide03 SFU Futura_12" panose="020B0604020202020204" charset="0"/>
              </a:rPr>
              <a:t> </a:t>
            </a:r>
            <a:r>
              <a:rPr lang="en-US" sz="3200" dirty="0" err="1">
                <a:solidFill>
                  <a:srgbClr val="000000"/>
                </a:solidFill>
                <a:latin typeface="#9Slide03 SFU Futura_12" panose="020B0604020202020204" charset="0"/>
              </a:rPr>
              <a:t>một</a:t>
            </a:r>
            <a:r>
              <a:rPr lang="en-US" sz="3200" dirty="0">
                <a:solidFill>
                  <a:srgbClr val="000000"/>
                </a:solidFill>
                <a:latin typeface="#9Slide03 SFU Futura_12" panose="020B0604020202020204" charset="0"/>
              </a:rPr>
              <a:t> </a:t>
            </a:r>
            <a:r>
              <a:rPr lang="en-US" sz="3200" dirty="0" err="1">
                <a:solidFill>
                  <a:srgbClr val="000000"/>
                </a:solidFill>
                <a:latin typeface="#9Slide03 SFU Futura_12" panose="020B0604020202020204" charset="0"/>
              </a:rPr>
              <a:t>mảnh</a:t>
            </a:r>
            <a:r>
              <a:rPr lang="en-US" sz="3200" dirty="0">
                <a:solidFill>
                  <a:srgbClr val="000000"/>
                </a:solidFill>
                <a:latin typeface="#9Slide03 SFU Futura_12" panose="020B0604020202020204" charset="0"/>
              </a:rPr>
              <a:t> </a:t>
            </a:r>
            <a:r>
              <a:rPr lang="en-US" sz="3200" dirty="0" err="1">
                <a:solidFill>
                  <a:srgbClr val="000000"/>
                </a:solidFill>
                <a:latin typeface="#9Slide03 SFU Futura_12" panose="020B0604020202020204" charset="0"/>
              </a:rPr>
              <a:t>đất</a:t>
            </a:r>
            <a:r>
              <a:rPr lang="en-US" sz="3200" dirty="0">
                <a:solidFill>
                  <a:srgbClr val="000000"/>
                </a:solidFill>
                <a:latin typeface="#9Slide03 SFU Futura_12" panose="020B0604020202020204" charset="0"/>
              </a:rPr>
              <a:t> </a:t>
            </a:r>
            <a:r>
              <a:rPr lang="en-US" sz="3200" dirty="0" err="1">
                <a:solidFill>
                  <a:srgbClr val="000000"/>
                </a:solidFill>
                <a:latin typeface="#9Slide03 SFU Futura_12" panose="020B0604020202020204" charset="0"/>
              </a:rPr>
              <a:t>hình</a:t>
            </a:r>
            <a:r>
              <a:rPr lang="en-US" sz="3200" dirty="0">
                <a:solidFill>
                  <a:srgbClr val="000000"/>
                </a:solidFill>
                <a:latin typeface="#9Slide03 SFU Futura_12" panose="020B0604020202020204" charset="0"/>
              </a:rPr>
              <a:t> </a:t>
            </a:r>
            <a:r>
              <a:rPr lang="en-US" sz="3200" dirty="0" err="1">
                <a:solidFill>
                  <a:srgbClr val="000000"/>
                </a:solidFill>
                <a:latin typeface="#9Slide03 SFU Futura_12" panose="020B0604020202020204" charset="0"/>
              </a:rPr>
              <a:t>vuông</a:t>
            </a:r>
            <a:r>
              <a:rPr lang="en-US" sz="3200" dirty="0">
                <a:solidFill>
                  <a:srgbClr val="000000"/>
                </a:solidFill>
                <a:latin typeface="#9Slide03 SFU Futura_12" panose="020B0604020202020204" charset="0"/>
              </a:rPr>
              <a:t> </a:t>
            </a:r>
            <a:r>
              <a:rPr lang="en-US" sz="3200" dirty="0" err="1">
                <a:solidFill>
                  <a:srgbClr val="000000"/>
                </a:solidFill>
                <a:latin typeface="#9Slide03 SFU Futura_12" panose="020B0604020202020204" charset="0"/>
              </a:rPr>
              <a:t>có</a:t>
            </a:r>
            <a:r>
              <a:rPr lang="en-US" sz="3200" dirty="0">
                <a:solidFill>
                  <a:srgbClr val="000000"/>
                </a:solidFill>
                <a:latin typeface="#9Slide03 SFU Futura_12" panose="020B0604020202020204" charset="0"/>
              </a:rPr>
              <a:t> </a:t>
            </a:r>
            <a:r>
              <a:rPr lang="en-US" sz="3200" dirty="0" err="1">
                <a:solidFill>
                  <a:srgbClr val="000000"/>
                </a:solidFill>
                <a:latin typeface="#9Slide03 SFU Futura_12" panose="020B0604020202020204" charset="0"/>
              </a:rPr>
              <a:t>diện</a:t>
            </a:r>
            <a:r>
              <a:rPr lang="en-US" sz="3200" dirty="0">
                <a:solidFill>
                  <a:srgbClr val="000000"/>
                </a:solidFill>
                <a:latin typeface="#9Slide03 SFU Futura_12" panose="020B0604020202020204" charset="0"/>
              </a:rPr>
              <a:t> </a:t>
            </a:r>
            <a:r>
              <a:rPr lang="en-US" sz="3200" dirty="0" err="1">
                <a:solidFill>
                  <a:srgbClr val="000000"/>
                </a:solidFill>
                <a:latin typeface="#9Slide03 SFU Futura_12" panose="020B0604020202020204" charset="0"/>
              </a:rPr>
              <a:t>tích</a:t>
            </a:r>
            <a:r>
              <a:rPr lang="en-US" sz="3200" dirty="0">
                <a:solidFill>
                  <a:srgbClr val="000000"/>
                </a:solidFill>
                <a:latin typeface="#9Slide03 SFU Futura_12" panose="020B0604020202020204" charset="0"/>
              </a:rPr>
              <a:t> </a:t>
            </a:r>
            <a:r>
              <a:rPr lang="en-US" sz="3200" dirty="0" err="1">
                <a:solidFill>
                  <a:srgbClr val="000000"/>
                </a:solidFill>
                <a:latin typeface="#9Slide03 SFU Futura_12" panose="020B0604020202020204" charset="0"/>
              </a:rPr>
              <a:t>là</a:t>
            </a:r>
            <a:r>
              <a:rPr lang="en-US" sz="3200" dirty="0">
                <a:solidFill>
                  <a:srgbClr val="000000"/>
                </a:solidFill>
                <a:latin typeface="#9Slide03 SFU Futura_12" panose="020B0604020202020204" charset="0"/>
              </a:rPr>
              <a:t> 12 996 m</a:t>
            </a:r>
            <a:r>
              <a:rPr lang="en-US" sz="3200" baseline="30000" dirty="0">
                <a:solidFill>
                  <a:srgbClr val="000000"/>
                </a:solidFill>
                <a:latin typeface="#9Slide03 SFU Futura_12" panose="020B0604020202020204" charset="0"/>
              </a:rPr>
              <a:t>2</a:t>
            </a:r>
            <a:r>
              <a:rPr lang="en-US" sz="3200" dirty="0">
                <a:solidFill>
                  <a:srgbClr val="000000"/>
                </a:solidFill>
                <a:latin typeface="#9Slide03 SFU Futura_12" panose="020B0604020202020204" charset="0"/>
              </a:rPr>
              <a:t>.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18" name="TextBox 17">
                <a:extLst>
                  <a:ext uri="{FF2B5EF4-FFF2-40B4-BE49-F238E27FC236}">
                    <a16:creationId xmlns:a16="http://schemas.microsoft.com/office/drawing/2014/main" id="{FF626796-5DBE-CDF6-E9D1-FB83547B9C3A}"/>
                  </a:ext>
                </a:extLst>
              </p:cNvPr>
              <p:cNvSpPr txBox="1"/>
              <p:nvPr/>
            </p:nvSpPr>
            <p:spPr>
              <a:xfrm>
                <a:off x="1247486" y="4095058"/>
                <a:ext cx="10187227" cy="221637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just">
                  <a:lnSpc>
                    <a:spcPct val="150000"/>
                  </a:lnSpc>
                </a:pPr>
                <a:r>
                  <a:rPr lang="en-US" sz="3200" dirty="0">
                    <a:solidFill>
                      <a:srgbClr val="000000"/>
                    </a:solidFill>
                    <a:latin typeface="#9Slide03 SFU Futura_12" panose="020B0604020202020204" charset="0"/>
                  </a:rPr>
                  <a:t>b) </a:t>
                </a:r>
                <a:r>
                  <a:rPr lang="en-US" sz="3200" dirty="0" err="1">
                    <a:solidFill>
                      <a:srgbClr val="000000"/>
                    </a:solidFill>
                    <a:latin typeface="#9Slide03 SFU Futura_12" panose="020B0604020202020204" charset="0"/>
                  </a:rPr>
                  <a:t>Công</a:t>
                </a:r>
                <a:r>
                  <a:rPr lang="en-US" sz="3200" dirty="0">
                    <a:solidFill>
                      <a:srgbClr val="000000"/>
                    </a:solidFill>
                    <a:latin typeface="#9Slide03 SFU Futura_12" panose="020B0604020202020204" charset="0"/>
                  </a:rPr>
                  <a:t> </a:t>
                </a:r>
                <a:r>
                  <a:rPr lang="en-US" sz="3200" dirty="0" err="1">
                    <a:solidFill>
                      <a:srgbClr val="000000"/>
                    </a:solidFill>
                    <a:latin typeface="#9Slide03 SFU Futura_12" panose="020B0604020202020204" charset="0"/>
                  </a:rPr>
                  <a:t>thức</a:t>
                </a:r>
                <a:r>
                  <a:rPr lang="en-US" sz="3200" dirty="0">
                    <a:solidFill>
                      <a:srgbClr val="000000"/>
                    </a:solidFill>
                    <a:latin typeface="#9Slide03 SFU Futura_12" panose="020B0604020202020204" charset="0"/>
                  </a:rPr>
                  <a:t> </a:t>
                </a:r>
                <a:r>
                  <a:rPr lang="en-US" sz="3200" dirty="0" err="1">
                    <a:solidFill>
                      <a:srgbClr val="000000"/>
                    </a:solidFill>
                    <a:latin typeface="#9Slide03 SFU Futura_12" panose="020B0604020202020204" charset="0"/>
                  </a:rPr>
                  <a:t>tính</a:t>
                </a:r>
                <a:r>
                  <a:rPr lang="en-US" sz="3200" dirty="0">
                    <a:solidFill>
                      <a:srgbClr val="000000"/>
                    </a:solidFill>
                    <a:latin typeface="#9Slide03 SFU Futura_12" panose="020B0604020202020204" charset="0"/>
                  </a:rPr>
                  <a:t> </a:t>
                </a:r>
                <a:r>
                  <a:rPr lang="en-US" sz="3200" dirty="0" err="1">
                    <a:solidFill>
                      <a:srgbClr val="000000"/>
                    </a:solidFill>
                    <a:latin typeface="#9Slide03 SFU Futura_12" panose="020B0604020202020204" charset="0"/>
                  </a:rPr>
                  <a:t>diện</a:t>
                </a:r>
                <a:r>
                  <a:rPr lang="en-US" sz="3200" dirty="0">
                    <a:solidFill>
                      <a:srgbClr val="000000"/>
                    </a:solidFill>
                    <a:latin typeface="#9Slide03 SFU Futura_12" panose="020B0604020202020204" charset="0"/>
                  </a:rPr>
                  <a:t> </a:t>
                </a:r>
                <a:r>
                  <a:rPr lang="en-US" sz="3200" dirty="0" err="1">
                    <a:solidFill>
                      <a:srgbClr val="000000"/>
                    </a:solidFill>
                    <a:latin typeface="#9Slide03 SFU Futura_12" panose="020B0604020202020204" charset="0"/>
                  </a:rPr>
                  <a:t>tích</a:t>
                </a:r>
                <a:r>
                  <a:rPr lang="en-US" sz="3200" dirty="0">
                    <a:solidFill>
                      <a:srgbClr val="000000"/>
                    </a:solidFill>
                    <a:latin typeface="#9Slide03 SFU Futura_12" panose="020B0604020202020204" charset="0"/>
                  </a:rPr>
                  <a:t> S </a:t>
                </a:r>
                <a:r>
                  <a:rPr lang="en-US" sz="3200" dirty="0" err="1">
                    <a:solidFill>
                      <a:srgbClr val="000000"/>
                    </a:solidFill>
                    <a:latin typeface="#9Slide03 SFU Futura_12" panose="020B0604020202020204" charset="0"/>
                  </a:rPr>
                  <a:t>của</a:t>
                </a:r>
                <a:r>
                  <a:rPr lang="en-US" sz="3200" dirty="0">
                    <a:solidFill>
                      <a:srgbClr val="000000"/>
                    </a:solidFill>
                    <a:latin typeface="#9Slide03 SFU Futura_12" panose="020B0604020202020204" charset="0"/>
                  </a:rPr>
                  <a:t> </a:t>
                </a:r>
                <a:r>
                  <a:rPr lang="en-US" sz="3200" dirty="0" err="1">
                    <a:solidFill>
                      <a:srgbClr val="000000"/>
                    </a:solidFill>
                    <a:latin typeface="#9Slide03 SFU Futura_12" panose="020B0604020202020204" charset="0"/>
                  </a:rPr>
                  <a:t>một</a:t>
                </a:r>
                <a:r>
                  <a:rPr lang="en-US" sz="3200" dirty="0">
                    <a:solidFill>
                      <a:srgbClr val="000000"/>
                    </a:solidFill>
                    <a:latin typeface="#9Slide03 SFU Futura_12" panose="020B0604020202020204" charset="0"/>
                  </a:rPr>
                  <a:t> </a:t>
                </a:r>
                <a:r>
                  <a:rPr lang="en-US" sz="3200" dirty="0" err="1">
                    <a:solidFill>
                      <a:srgbClr val="000000"/>
                    </a:solidFill>
                    <a:latin typeface="#9Slide03 SFU Futura_12" panose="020B0604020202020204" charset="0"/>
                  </a:rPr>
                  <a:t>hình</a:t>
                </a:r>
                <a:r>
                  <a:rPr lang="en-US" sz="3200" dirty="0">
                    <a:solidFill>
                      <a:srgbClr val="000000"/>
                    </a:solidFill>
                    <a:latin typeface="#9Slide03 SFU Futura_12" panose="020B0604020202020204" charset="0"/>
                  </a:rPr>
                  <a:t> </a:t>
                </a:r>
                <a:r>
                  <a:rPr lang="en-US" sz="3200" dirty="0" err="1">
                    <a:solidFill>
                      <a:srgbClr val="000000"/>
                    </a:solidFill>
                    <a:latin typeface="#9Slide03 SFU Futura_12" panose="020B0604020202020204" charset="0"/>
                  </a:rPr>
                  <a:t>tròn</a:t>
                </a:r>
                <a:r>
                  <a:rPr lang="en-US" sz="3200" dirty="0">
                    <a:solidFill>
                      <a:srgbClr val="000000"/>
                    </a:solidFill>
                    <a:latin typeface="#9Slide03 SFU Futura_12" panose="020B0604020202020204" charset="0"/>
                  </a:rPr>
                  <a:t> </a:t>
                </a:r>
                <a:r>
                  <a:rPr lang="en-US" sz="3200" dirty="0" err="1">
                    <a:solidFill>
                      <a:srgbClr val="000000"/>
                    </a:solidFill>
                    <a:latin typeface="#9Slide03 SFU Futura_12" panose="020B0604020202020204" charset="0"/>
                  </a:rPr>
                  <a:t>bán</a:t>
                </a:r>
                <a:r>
                  <a:rPr lang="en-US" sz="3200" dirty="0">
                    <a:solidFill>
                      <a:srgbClr val="000000"/>
                    </a:solidFill>
                    <a:latin typeface="#9Slide03 SFU Futura_12" panose="020B0604020202020204" charset="0"/>
                  </a:rPr>
                  <a:t> </a:t>
                </a:r>
                <a:r>
                  <a:rPr lang="en-US" sz="3200" dirty="0" err="1">
                    <a:solidFill>
                      <a:srgbClr val="000000"/>
                    </a:solidFill>
                    <a:latin typeface="#9Slide03 SFU Futura_12" panose="020B0604020202020204" charset="0"/>
                  </a:rPr>
                  <a:t>kính</a:t>
                </a:r>
                <a:r>
                  <a:rPr lang="en-US" sz="3200" dirty="0">
                    <a:solidFill>
                      <a:srgbClr val="000000"/>
                    </a:solidFill>
                    <a:latin typeface="#9Slide03 SFU Futura_12" panose="020B0604020202020204" charset="0"/>
                  </a:rPr>
                  <a:t> R </a:t>
                </a:r>
                <a:r>
                  <a:rPr lang="en-US" sz="3200" dirty="0" err="1">
                    <a:solidFill>
                      <a:srgbClr val="000000"/>
                    </a:solidFill>
                    <a:latin typeface="#9Slide03 SFU Futura_12" panose="020B0604020202020204" charset="0"/>
                  </a:rPr>
                  <a:t>là</a:t>
                </a:r>
                <a:r>
                  <a:rPr lang="en-US" sz="3200" dirty="0">
                    <a:solidFill>
                      <a:srgbClr val="000000"/>
                    </a:solidFill>
                    <a:latin typeface="#9Slide03 SFU Futura_12" panose="020B0604020202020204" charset="0"/>
                  </a:rPr>
                  <a:t> S = </a:t>
                </a:r>
                <a14:m>
                  <m:oMath xmlns:m="http://schemas.openxmlformats.org/officeDocument/2006/math">
                    <m:r>
                      <m:rPr>
                        <m:nor/>
                      </m:rPr>
                      <a:rPr lang="en-US" sz="3200" i="0" smtClean="0">
                        <a:solidFill>
                          <a:srgbClr val="000000"/>
                        </a:solidFill>
                        <a:latin typeface="#9Slide03 SFU Futura_12" panose="020B0604020202020204" charset="0"/>
                        <a:ea typeface="Cambria Math" panose="02040503050406030204" pitchFamily="18" charset="0"/>
                      </a:rPr>
                      <m:t>π</m:t>
                    </m:r>
                  </m:oMath>
                </a14:m>
                <a:r>
                  <a:rPr lang="en-US" sz="3200" dirty="0">
                    <a:solidFill>
                      <a:srgbClr val="000000"/>
                    </a:solidFill>
                    <a:latin typeface="#9Slide03 SFU Futura_12" panose="020B0604020202020204" charset="0"/>
                  </a:rPr>
                  <a:t>R</a:t>
                </a:r>
                <a:r>
                  <a:rPr lang="en-US" sz="3200" baseline="30000" dirty="0">
                    <a:solidFill>
                      <a:srgbClr val="000000"/>
                    </a:solidFill>
                    <a:latin typeface="#9Slide03 SFU Futura_12" panose="020B0604020202020204" charset="0"/>
                  </a:rPr>
                  <a:t>2</a:t>
                </a:r>
                <a:r>
                  <a:rPr lang="en-US" sz="3200" dirty="0">
                    <a:solidFill>
                      <a:srgbClr val="000000"/>
                    </a:solidFill>
                    <a:latin typeface="#9Slide03 SFU Futura_12" panose="020B0604020202020204" charset="0"/>
                  </a:rPr>
                  <a:t>. </a:t>
                </a:r>
                <a:r>
                  <a:rPr lang="en-US" sz="3200" dirty="0" err="1">
                    <a:solidFill>
                      <a:srgbClr val="000000"/>
                    </a:solidFill>
                    <a:latin typeface="#9Slide03 SFU Futura_12" panose="020B0604020202020204" charset="0"/>
                  </a:rPr>
                  <a:t>Tính</a:t>
                </a:r>
                <a:r>
                  <a:rPr lang="en-US" sz="3200" dirty="0">
                    <a:solidFill>
                      <a:srgbClr val="000000"/>
                    </a:solidFill>
                    <a:latin typeface="#9Slide03 SFU Futura_12" panose="020B0604020202020204" charset="0"/>
                  </a:rPr>
                  <a:t> </a:t>
                </a:r>
                <a:r>
                  <a:rPr lang="en-US" sz="3200" dirty="0" err="1">
                    <a:solidFill>
                      <a:srgbClr val="000000"/>
                    </a:solidFill>
                    <a:latin typeface="#9Slide03 SFU Futura_12" panose="020B0604020202020204" charset="0"/>
                  </a:rPr>
                  <a:t>bán</a:t>
                </a:r>
                <a:r>
                  <a:rPr lang="en-US" sz="3200" dirty="0">
                    <a:solidFill>
                      <a:srgbClr val="000000"/>
                    </a:solidFill>
                    <a:latin typeface="#9Slide03 SFU Futura_12" panose="020B0604020202020204" charset="0"/>
                  </a:rPr>
                  <a:t> </a:t>
                </a:r>
                <a:r>
                  <a:rPr lang="en-US" sz="3200" dirty="0" err="1">
                    <a:solidFill>
                      <a:srgbClr val="000000"/>
                    </a:solidFill>
                    <a:latin typeface="#9Slide03 SFU Futura_12" panose="020B0604020202020204" charset="0"/>
                  </a:rPr>
                  <a:t>kính</a:t>
                </a:r>
                <a:r>
                  <a:rPr lang="en-US" sz="3200" dirty="0">
                    <a:solidFill>
                      <a:srgbClr val="000000"/>
                    </a:solidFill>
                    <a:latin typeface="#9Slide03 SFU Futura_12" panose="020B0604020202020204" charset="0"/>
                  </a:rPr>
                  <a:t> </a:t>
                </a:r>
                <a:r>
                  <a:rPr lang="en-US" sz="3200" dirty="0" err="1">
                    <a:solidFill>
                      <a:srgbClr val="000000"/>
                    </a:solidFill>
                    <a:latin typeface="#9Slide03 SFU Futura_12" panose="020B0604020202020204" charset="0"/>
                  </a:rPr>
                  <a:t>của</a:t>
                </a:r>
                <a:r>
                  <a:rPr lang="en-US" sz="3200" dirty="0">
                    <a:solidFill>
                      <a:srgbClr val="000000"/>
                    </a:solidFill>
                    <a:latin typeface="#9Slide03 SFU Futura_12" panose="020B0604020202020204" charset="0"/>
                  </a:rPr>
                  <a:t> </a:t>
                </a:r>
                <a:r>
                  <a:rPr lang="en-US" sz="3200" dirty="0" err="1">
                    <a:solidFill>
                      <a:srgbClr val="000000"/>
                    </a:solidFill>
                    <a:latin typeface="#9Slide03 SFU Futura_12" panose="020B0604020202020204" charset="0"/>
                  </a:rPr>
                  <a:t>một</a:t>
                </a:r>
                <a:r>
                  <a:rPr lang="en-US" sz="3200" dirty="0">
                    <a:solidFill>
                      <a:srgbClr val="000000"/>
                    </a:solidFill>
                    <a:latin typeface="#9Slide03 SFU Futura_12" panose="020B0604020202020204" charset="0"/>
                  </a:rPr>
                  <a:t> </a:t>
                </a:r>
                <a:r>
                  <a:rPr lang="en-US" sz="3200" dirty="0" err="1">
                    <a:solidFill>
                      <a:srgbClr val="000000"/>
                    </a:solidFill>
                    <a:latin typeface="#9Slide03 SFU Futura_12" panose="020B0604020202020204" charset="0"/>
                  </a:rPr>
                  <a:t>hình</a:t>
                </a:r>
                <a:r>
                  <a:rPr lang="en-US" sz="3200" dirty="0">
                    <a:solidFill>
                      <a:srgbClr val="000000"/>
                    </a:solidFill>
                    <a:latin typeface="#9Slide03 SFU Futura_12" panose="020B0604020202020204" charset="0"/>
                  </a:rPr>
                  <a:t> </a:t>
                </a:r>
                <a:r>
                  <a:rPr lang="en-US" sz="3200" dirty="0" err="1">
                    <a:solidFill>
                      <a:srgbClr val="000000"/>
                    </a:solidFill>
                    <a:latin typeface="#9Slide03 SFU Futura_12" panose="020B0604020202020204" charset="0"/>
                  </a:rPr>
                  <a:t>tròn</a:t>
                </a:r>
                <a:r>
                  <a:rPr lang="en-US" sz="3200" dirty="0">
                    <a:solidFill>
                      <a:srgbClr val="000000"/>
                    </a:solidFill>
                    <a:latin typeface="#9Slide03 SFU Futura_12" panose="020B0604020202020204" charset="0"/>
                  </a:rPr>
                  <a:t> </a:t>
                </a:r>
                <a:r>
                  <a:rPr lang="en-US" sz="3200" dirty="0" err="1">
                    <a:solidFill>
                      <a:srgbClr val="000000"/>
                    </a:solidFill>
                    <a:latin typeface="#9Slide03 SFU Futura_12" panose="020B0604020202020204" charset="0"/>
                  </a:rPr>
                  <a:t>diện</a:t>
                </a:r>
                <a:r>
                  <a:rPr lang="en-US" sz="3200" dirty="0">
                    <a:solidFill>
                      <a:srgbClr val="000000"/>
                    </a:solidFill>
                    <a:latin typeface="#9Slide03 SFU Futura_12" panose="020B0604020202020204" charset="0"/>
                  </a:rPr>
                  <a:t> </a:t>
                </a:r>
                <a:r>
                  <a:rPr lang="en-US" sz="3200" dirty="0" err="1">
                    <a:solidFill>
                      <a:srgbClr val="000000"/>
                    </a:solidFill>
                    <a:latin typeface="#9Slide03 SFU Futura_12" panose="020B0604020202020204" charset="0"/>
                  </a:rPr>
                  <a:t>tích</a:t>
                </a:r>
                <a:r>
                  <a:rPr lang="en-US" sz="3200" dirty="0">
                    <a:solidFill>
                      <a:srgbClr val="000000"/>
                    </a:solidFill>
                    <a:latin typeface="#9Slide03 SFU Futura_12" panose="020B0604020202020204" charset="0"/>
                  </a:rPr>
                  <a:t> </a:t>
                </a:r>
                <a:r>
                  <a:rPr lang="en-US" sz="3200" dirty="0" err="1">
                    <a:solidFill>
                      <a:srgbClr val="000000"/>
                    </a:solidFill>
                    <a:latin typeface="#9Slide03 SFU Futura_12" panose="020B0604020202020204" charset="0"/>
                  </a:rPr>
                  <a:t>là</a:t>
                </a:r>
                <a:r>
                  <a:rPr lang="en-US" sz="3200" dirty="0">
                    <a:solidFill>
                      <a:srgbClr val="000000"/>
                    </a:solidFill>
                    <a:latin typeface="#9Slide03 SFU Futura_12" panose="020B0604020202020204" charset="0"/>
                  </a:rPr>
                  <a:t> 100 cm</a:t>
                </a:r>
                <a:r>
                  <a:rPr lang="en-US" sz="3200" baseline="30000" dirty="0">
                    <a:solidFill>
                      <a:srgbClr val="000000"/>
                    </a:solidFill>
                    <a:latin typeface="#9Slide03 SFU Futura_12" panose="020B0604020202020204" charset="0"/>
                  </a:rPr>
                  <a:t>2.</a:t>
                </a:r>
              </a:p>
            </p:txBody>
          </p:sp>
        </mc:Choice>
        <mc:Fallback xmlns="">
          <p:sp>
            <p:nvSpPr>
              <p:cNvPr id="18" name="TextBox 17">
                <a:extLst>
                  <a:ext uri="{FF2B5EF4-FFF2-40B4-BE49-F238E27FC236}">
                    <a16:creationId xmlns:a16="http://schemas.microsoft.com/office/drawing/2014/main" id="{FF626796-5DBE-CDF6-E9D1-FB83547B9C3A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247486" y="4095058"/>
                <a:ext cx="10187227" cy="2216376"/>
              </a:xfrm>
              <a:prstGeom prst="rect">
                <a:avLst/>
              </a:prstGeom>
              <a:blipFill>
                <a:blip r:embed="rId4"/>
                <a:stretch>
                  <a:fillRect l="-1556" r="-1496" b="-8264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29159263"/>
      </p:ext>
    </p:extLst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>
            <a:extLst>
              <a:ext uri="{FF2B5EF4-FFF2-40B4-BE49-F238E27FC236}">
                <a16:creationId xmlns:a16="http://schemas.microsoft.com/office/drawing/2014/main" id="{B6FC4F76-EA88-423C-BF84-BFB50FC9FE74}"/>
              </a:ext>
            </a:extLst>
          </p:cNvPr>
          <p:cNvSpPr/>
          <p:nvPr/>
        </p:nvSpPr>
        <p:spPr>
          <a:xfrm>
            <a:off x="647890" y="1681305"/>
            <a:ext cx="591335" cy="663300"/>
          </a:xfrm>
          <a:prstGeom prst="rect">
            <a:avLst/>
          </a:prstGeom>
          <a:solidFill>
            <a:schemeClr val="tx1">
              <a:lumMod val="90000"/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9B1C2840-310C-93B4-425C-A5FE3F137EC6}"/>
              </a:ext>
            </a:extLst>
          </p:cNvPr>
          <p:cNvSpPr/>
          <p:nvPr/>
        </p:nvSpPr>
        <p:spPr>
          <a:xfrm>
            <a:off x="551149" y="1681305"/>
            <a:ext cx="45719" cy="663300"/>
          </a:xfrm>
          <a:prstGeom prst="rect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9" name="Picture 8" descr="A blue and orange logo&#10;&#10;Description automatically generated">
            <a:extLst>
              <a:ext uri="{FF2B5EF4-FFF2-40B4-BE49-F238E27FC236}">
                <a16:creationId xmlns:a16="http://schemas.microsoft.com/office/drawing/2014/main" id="{75C6B39C-1521-B135-DAD6-2A0C737D4C91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366768" y="174907"/>
            <a:ext cx="643301" cy="237652"/>
          </a:xfrm>
          <a:prstGeom prst="rect">
            <a:avLst/>
          </a:prstGeom>
        </p:spPr>
      </p:pic>
      <p:sp>
        <p:nvSpPr>
          <p:cNvPr id="19" name="Rectangle: Rounded Corners 18">
            <a:extLst>
              <a:ext uri="{FF2B5EF4-FFF2-40B4-BE49-F238E27FC236}">
                <a16:creationId xmlns:a16="http://schemas.microsoft.com/office/drawing/2014/main" id="{5819347F-3F05-0E3F-7FC2-E19FDAB7EB03}"/>
              </a:ext>
            </a:extLst>
          </p:cNvPr>
          <p:cNvSpPr/>
          <p:nvPr/>
        </p:nvSpPr>
        <p:spPr>
          <a:xfrm>
            <a:off x="-365745" y="173260"/>
            <a:ext cx="7184154" cy="1121135"/>
          </a:xfrm>
          <a:prstGeom prst="roundRect">
            <a:avLst>
              <a:gd name="adj" fmla="val 19714"/>
            </a:avLst>
          </a:prstGeom>
          <a:solidFill>
            <a:srgbClr val="FFFFFF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4878A5EC-6775-91B3-F868-B44BB56399A1}"/>
              </a:ext>
            </a:extLst>
          </p:cNvPr>
          <p:cNvSpPr txBox="1"/>
          <p:nvPr/>
        </p:nvSpPr>
        <p:spPr>
          <a:xfrm>
            <a:off x="-42487" y="412559"/>
            <a:ext cx="498855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600" dirty="0">
                <a:solidFill>
                  <a:srgbClr val="7030A0"/>
                </a:solidFill>
                <a:latin typeface="#9Slide03 Penumbra" panose="02040603050506020204" pitchFamily="18" charset="0"/>
              </a:rPr>
              <a:t>4</a:t>
            </a:r>
          </a:p>
        </p:txBody>
      </p:sp>
      <p:sp>
        <p:nvSpPr>
          <p:cNvPr id="21" name="Rectangle 20">
            <a:extLst>
              <a:ext uri="{FF2B5EF4-FFF2-40B4-BE49-F238E27FC236}">
                <a16:creationId xmlns:a16="http://schemas.microsoft.com/office/drawing/2014/main" id="{EBF7C768-4CE2-DD77-2946-5162ACC871F5}"/>
              </a:ext>
            </a:extLst>
          </p:cNvPr>
          <p:cNvSpPr/>
          <p:nvPr/>
        </p:nvSpPr>
        <p:spPr>
          <a:xfrm>
            <a:off x="480562" y="412559"/>
            <a:ext cx="109194" cy="728709"/>
          </a:xfrm>
          <a:prstGeom prst="rect">
            <a:avLst/>
          </a:prstGeom>
          <a:solidFill>
            <a:srgbClr val="6868A4"/>
          </a:solidFill>
          <a:ln w="190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rgbClr val="6868A4"/>
              </a:solidFill>
            </a:endParaRP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0145FAB2-6310-03EF-1CFC-289120601F89}"/>
              </a:ext>
            </a:extLst>
          </p:cNvPr>
          <p:cNvSpPr txBox="1"/>
          <p:nvPr/>
        </p:nvSpPr>
        <p:spPr>
          <a:xfrm>
            <a:off x="686114" y="313736"/>
            <a:ext cx="5974713" cy="584775"/>
          </a:xfrm>
          <a:prstGeom prst="rect">
            <a:avLst/>
          </a:prstGeom>
          <a:solidFill>
            <a:srgbClr val="FFFFFF"/>
          </a:solidFill>
        </p:spPr>
        <p:txBody>
          <a:bodyPr wrap="none" rtlCol="0">
            <a:spAutoFit/>
          </a:bodyPr>
          <a:lstStyle/>
          <a:p>
            <a:r>
              <a:rPr lang="en-US" sz="3200" dirty="0" err="1">
                <a:solidFill>
                  <a:srgbClr val="6868A4"/>
                </a:solidFill>
                <a:latin typeface="#9Slide03 Penumbra" panose="02040603050506020204" pitchFamily="18" charset="0"/>
              </a:rPr>
              <a:t>Tính</a:t>
            </a:r>
            <a:r>
              <a:rPr lang="en-US" sz="3200" dirty="0">
                <a:solidFill>
                  <a:srgbClr val="6868A4"/>
                </a:solidFill>
                <a:latin typeface="#9Slide03 Penumbra" panose="02040603050506020204" pitchFamily="18" charset="0"/>
              </a:rPr>
              <a:t> </a:t>
            </a:r>
            <a:r>
              <a:rPr lang="en-US" sz="3200" dirty="0" err="1">
                <a:solidFill>
                  <a:srgbClr val="6868A4"/>
                </a:solidFill>
                <a:latin typeface="#9Slide03 Penumbra" panose="02040603050506020204" pitchFamily="18" charset="0"/>
              </a:rPr>
              <a:t>căn</a:t>
            </a:r>
            <a:r>
              <a:rPr lang="en-US" sz="3200" dirty="0">
                <a:solidFill>
                  <a:srgbClr val="6868A4"/>
                </a:solidFill>
                <a:latin typeface="#9Slide03 Penumbra" panose="02040603050506020204" pitchFamily="18" charset="0"/>
              </a:rPr>
              <a:t> </a:t>
            </a:r>
            <a:r>
              <a:rPr lang="en-US" sz="3200" dirty="0" err="1">
                <a:solidFill>
                  <a:srgbClr val="6868A4"/>
                </a:solidFill>
                <a:latin typeface="#9Slide03 Penumbra" panose="02040603050506020204" pitchFamily="18" charset="0"/>
              </a:rPr>
              <a:t>bậc</a:t>
            </a:r>
            <a:r>
              <a:rPr lang="en-US" sz="3200" dirty="0">
                <a:solidFill>
                  <a:srgbClr val="6868A4"/>
                </a:solidFill>
                <a:latin typeface="#9Slide03 Penumbra" panose="02040603050506020204" pitchFamily="18" charset="0"/>
              </a:rPr>
              <a:t> </a:t>
            </a:r>
            <a:r>
              <a:rPr lang="en-US" sz="3200" dirty="0" err="1">
                <a:solidFill>
                  <a:srgbClr val="6868A4"/>
                </a:solidFill>
                <a:latin typeface="#9Slide03 Penumbra" panose="02040603050506020204" pitchFamily="18" charset="0"/>
              </a:rPr>
              <a:t>hai</a:t>
            </a:r>
            <a:r>
              <a:rPr lang="en-US" sz="3200" dirty="0">
                <a:solidFill>
                  <a:srgbClr val="6868A4"/>
                </a:solidFill>
                <a:latin typeface="#9Slide03 Penumbra" panose="02040603050506020204" pitchFamily="18" charset="0"/>
              </a:rPr>
              <a:t> </a:t>
            </a:r>
            <a:r>
              <a:rPr lang="en-US" sz="3200" dirty="0" err="1">
                <a:solidFill>
                  <a:srgbClr val="6868A4"/>
                </a:solidFill>
                <a:latin typeface="#9Slide03 Penumbra" panose="02040603050506020204" pitchFamily="18" charset="0"/>
              </a:rPr>
              <a:t>số</a:t>
            </a:r>
            <a:r>
              <a:rPr lang="en-US" sz="3200" dirty="0">
                <a:solidFill>
                  <a:srgbClr val="6868A4"/>
                </a:solidFill>
                <a:latin typeface="#9Slide03 Penumbra" panose="02040603050506020204" pitchFamily="18" charset="0"/>
              </a:rPr>
              <a:t> </a:t>
            </a:r>
            <a:r>
              <a:rPr lang="en-US" sz="3200" dirty="0" err="1">
                <a:solidFill>
                  <a:srgbClr val="6868A4"/>
                </a:solidFill>
                <a:latin typeface="#9Slide03 Penumbra" panose="02040603050506020204" pitchFamily="18" charset="0"/>
              </a:rPr>
              <a:t>học</a:t>
            </a:r>
            <a:endParaRPr lang="en-US" sz="3200" dirty="0">
              <a:solidFill>
                <a:srgbClr val="6868A4"/>
              </a:solidFill>
              <a:latin typeface="#9Slide03 Penumbra" panose="02040603050506020204" pitchFamily="18" charset="0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7587A183-FCC3-AE3D-1AD0-AC2A5FD08D55}"/>
              </a:ext>
            </a:extLst>
          </p:cNvPr>
          <p:cNvSpPr txBox="1"/>
          <p:nvPr/>
        </p:nvSpPr>
        <p:spPr>
          <a:xfrm>
            <a:off x="686114" y="901697"/>
            <a:ext cx="3579826" cy="400110"/>
          </a:xfrm>
          <a:prstGeom prst="rect">
            <a:avLst/>
          </a:prstGeom>
          <a:solidFill>
            <a:srgbClr val="FFFFFF"/>
          </a:solidFill>
        </p:spPr>
        <p:txBody>
          <a:bodyPr wrap="none" rtlCol="0">
            <a:spAutoFit/>
          </a:bodyPr>
          <a:lstStyle/>
          <a:p>
            <a:r>
              <a:rPr lang="en-US" sz="2000" dirty="0" err="1">
                <a:solidFill>
                  <a:schemeClr val="accent4">
                    <a:lumMod val="75000"/>
                  </a:schemeClr>
                </a:solidFill>
                <a:latin typeface="#9Slide03 Penumbra" panose="02040603050506020204" pitchFamily="18" charset="0"/>
              </a:rPr>
              <a:t>Bằng</a:t>
            </a:r>
            <a:r>
              <a:rPr lang="en-US" sz="2000" dirty="0">
                <a:solidFill>
                  <a:schemeClr val="accent4">
                    <a:lumMod val="75000"/>
                  </a:schemeClr>
                </a:solidFill>
                <a:latin typeface="#9Slide03 Penumbra" panose="02040603050506020204" pitchFamily="18" charset="0"/>
              </a:rPr>
              <a:t> </a:t>
            </a:r>
            <a:r>
              <a:rPr lang="en-US" sz="2000" dirty="0" err="1">
                <a:solidFill>
                  <a:schemeClr val="accent4">
                    <a:lumMod val="75000"/>
                  </a:schemeClr>
                </a:solidFill>
                <a:latin typeface="#9Slide03 Penumbra" panose="02040603050506020204" pitchFamily="18" charset="0"/>
              </a:rPr>
              <a:t>máy</a:t>
            </a:r>
            <a:r>
              <a:rPr lang="en-US" sz="2000" dirty="0">
                <a:solidFill>
                  <a:schemeClr val="accent4">
                    <a:lumMod val="75000"/>
                  </a:schemeClr>
                </a:solidFill>
                <a:latin typeface="#9Slide03 Penumbra" panose="02040603050506020204" pitchFamily="18" charset="0"/>
              </a:rPr>
              <a:t> </a:t>
            </a:r>
            <a:r>
              <a:rPr lang="en-US" sz="2000" dirty="0" err="1">
                <a:solidFill>
                  <a:schemeClr val="accent4">
                    <a:lumMod val="75000"/>
                  </a:schemeClr>
                </a:solidFill>
                <a:latin typeface="#9Slide03 Penumbra" panose="02040603050506020204" pitchFamily="18" charset="0"/>
              </a:rPr>
              <a:t>tính</a:t>
            </a:r>
            <a:r>
              <a:rPr lang="en-US" sz="2000" dirty="0">
                <a:solidFill>
                  <a:schemeClr val="accent4">
                    <a:lumMod val="75000"/>
                  </a:schemeClr>
                </a:solidFill>
                <a:latin typeface="#9Slide03 Penumbra" panose="02040603050506020204" pitchFamily="18" charset="0"/>
              </a:rPr>
              <a:t> </a:t>
            </a:r>
            <a:r>
              <a:rPr lang="en-US" sz="2000" dirty="0" err="1">
                <a:solidFill>
                  <a:schemeClr val="accent4">
                    <a:lumMod val="75000"/>
                  </a:schemeClr>
                </a:solidFill>
                <a:latin typeface="#9Slide03 Penumbra" panose="02040603050506020204" pitchFamily="18" charset="0"/>
              </a:rPr>
              <a:t>cầm</a:t>
            </a:r>
            <a:r>
              <a:rPr lang="en-US" sz="2000" dirty="0">
                <a:solidFill>
                  <a:schemeClr val="accent4">
                    <a:lumMod val="75000"/>
                  </a:schemeClr>
                </a:solidFill>
                <a:latin typeface="#9Slide03 Penumbra" panose="02040603050506020204" pitchFamily="18" charset="0"/>
              </a:rPr>
              <a:t> </a:t>
            </a:r>
            <a:r>
              <a:rPr lang="en-US" sz="2000" dirty="0" err="1">
                <a:solidFill>
                  <a:schemeClr val="accent4">
                    <a:lumMod val="75000"/>
                  </a:schemeClr>
                </a:solidFill>
                <a:latin typeface="#9Slide03 Penumbra" panose="02040603050506020204" pitchFamily="18" charset="0"/>
              </a:rPr>
              <a:t>tay</a:t>
            </a:r>
            <a:endParaRPr lang="en-US" sz="2000" dirty="0">
              <a:solidFill>
                <a:schemeClr val="accent4">
                  <a:lumMod val="75000"/>
                </a:schemeClr>
              </a:solidFill>
              <a:latin typeface="#9Slide03 Penumbra" panose="02040603050506020204" pitchFamily="18" charset="0"/>
            </a:endParaRP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1952B346-6D5B-4953-D6D0-9ED7C895C8A2}"/>
              </a:ext>
            </a:extLst>
          </p:cNvPr>
          <p:cNvSpPr txBox="1"/>
          <p:nvPr/>
        </p:nvSpPr>
        <p:spPr>
          <a:xfrm>
            <a:off x="686114" y="1673893"/>
            <a:ext cx="561372" cy="6504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2800" dirty="0">
                <a:solidFill>
                  <a:schemeClr val="accent6">
                    <a:lumMod val="50000"/>
                  </a:schemeClr>
                </a:solidFill>
                <a:latin typeface="#9Slide03 Penumbra" panose="02040603050506020204" pitchFamily="18" charset="0"/>
              </a:rPr>
              <a:t>?2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66CEDDDC-1442-CB68-6EEA-0668D11F231F}"/>
              </a:ext>
            </a:extLst>
          </p:cNvPr>
          <p:cNvSpPr txBox="1"/>
          <p:nvPr/>
        </p:nvSpPr>
        <p:spPr>
          <a:xfrm>
            <a:off x="1247486" y="1806698"/>
            <a:ext cx="4848514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err="1">
                <a:solidFill>
                  <a:srgbClr val="000000"/>
                </a:solidFill>
                <a:latin typeface="#9Slide03 SFU Futura_12" panose="020B0604020202020204" charset="0"/>
              </a:rPr>
              <a:t>Dùng</a:t>
            </a:r>
            <a:r>
              <a:rPr lang="en-US" sz="2800" dirty="0">
                <a:solidFill>
                  <a:srgbClr val="000000"/>
                </a:solidFill>
                <a:latin typeface="#9Slide03 SFU Futura_12" panose="020B0604020202020204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latin typeface="#9Slide03 SFU Futura_12" panose="020B0604020202020204" charset="0"/>
              </a:rPr>
              <a:t>máy</a:t>
            </a:r>
            <a:r>
              <a:rPr lang="en-US" sz="2800" dirty="0">
                <a:solidFill>
                  <a:srgbClr val="000000"/>
                </a:solidFill>
                <a:latin typeface="#9Slide03 SFU Futura_12" panose="020B0604020202020204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latin typeface="#9Slide03 SFU Futura_12" panose="020B0604020202020204" charset="0"/>
              </a:rPr>
              <a:t>tính</a:t>
            </a:r>
            <a:r>
              <a:rPr lang="en-US" sz="2800" dirty="0">
                <a:solidFill>
                  <a:srgbClr val="000000"/>
                </a:solidFill>
                <a:latin typeface="#9Slide03 SFU Futura_12" panose="020B0604020202020204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latin typeface="#9Slide03 SFU Futura_12" panose="020B0604020202020204" charset="0"/>
              </a:rPr>
              <a:t>cầm</a:t>
            </a:r>
            <a:r>
              <a:rPr lang="en-US" sz="2800" dirty="0">
                <a:solidFill>
                  <a:srgbClr val="000000"/>
                </a:solidFill>
                <a:latin typeface="#9Slide03 SFU Futura_12" panose="020B0604020202020204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latin typeface="#9Slide03 SFU Futura_12" panose="020B0604020202020204" charset="0"/>
              </a:rPr>
              <a:t>tay</a:t>
            </a:r>
            <a:r>
              <a:rPr lang="en-US" sz="2800" dirty="0">
                <a:solidFill>
                  <a:srgbClr val="000000"/>
                </a:solidFill>
                <a:latin typeface="#9Slide03 SFU Futura_12" panose="020B0604020202020204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latin typeface="#9Slide03 SFU Futura_12" panose="020B0604020202020204" charset="0"/>
              </a:rPr>
              <a:t>để</a:t>
            </a:r>
            <a:r>
              <a:rPr lang="en-US" sz="2800" dirty="0">
                <a:solidFill>
                  <a:srgbClr val="000000"/>
                </a:solidFill>
                <a:latin typeface="#9Slide03 SFU Futura_12" panose="020B0604020202020204" charset="0"/>
              </a:rPr>
              <a:t>:</a:t>
            </a: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6E91ADA9-8107-F580-A9BA-064852E130CC}"/>
              </a:ext>
            </a:extLst>
          </p:cNvPr>
          <p:cNvSpPr txBox="1"/>
          <p:nvPr/>
        </p:nvSpPr>
        <p:spPr>
          <a:xfrm>
            <a:off x="1247486" y="2398233"/>
            <a:ext cx="10119281" cy="130458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sz="2800" dirty="0">
                <a:solidFill>
                  <a:srgbClr val="000000"/>
                </a:solidFill>
                <a:latin typeface="#9Slide03 SFU Futura_12" panose="020B0604020202020204" charset="0"/>
              </a:rPr>
              <a:t>a) </a:t>
            </a:r>
            <a:r>
              <a:rPr lang="en-US" sz="2800" dirty="0" err="1">
                <a:solidFill>
                  <a:srgbClr val="000000"/>
                </a:solidFill>
                <a:latin typeface="#9Slide03 SFU Futura_12" panose="020B0604020202020204" charset="0"/>
              </a:rPr>
              <a:t>Tính</a:t>
            </a:r>
            <a:r>
              <a:rPr lang="en-US" sz="2800" dirty="0">
                <a:solidFill>
                  <a:srgbClr val="000000"/>
                </a:solidFill>
                <a:latin typeface="#9Slide03 SFU Futura_12" panose="020B0604020202020204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latin typeface="#9Slide03 SFU Futura_12" panose="020B0604020202020204" charset="0"/>
              </a:rPr>
              <a:t>độ</a:t>
            </a:r>
            <a:r>
              <a:rPr lang="en-US" sz="2800" dirty="0">
                <a:solidFill>
                  <a:srgbClr val="000000"/>
                </a:solidFill>
                <a:latin typeface="#9Slide03 SFU Futura_12" panose="020B0604020202020204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latin typeface="#9Slide03 SFU Futura_12" panose="020B0604020202020204" charset="0"/>
              </a:rPr>
              <a:t>dài</a:t>
            </a:r>
            <a:r>
              <a:rPr lang="en-US" sz="2800" dirty="0">
                <a:solidFill>
                  <a:srgbClr val="000000"/>
                </a:solidFill>
                <a:latin typeface="#9Slide03 SFU Futura_12" panose="020B0604020202020204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latin typeface="#9Slide03 SFU Futura_12" panose="020B0604020202020204" charset="0"/>
              </a:rPr>
              <a:t>cạnh</a:t>
            </a:r>
            <a:r>
              <a:rPr lang="en-US" sz="2800" dirty="0">
                <a:solidFill>
                  <a:srgbClr val="000000"/>
                </a:solidFill>
                <a:latin typeface="#9Slide03 SFU Futura_12" panose="020B0604020202020204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latin typeface="#9Slide03 SFU Futura_12" panose="020B0604020202020204" charset="0"/>
              </a:rPr>
              <a:t>của</a:t>
            </a:r>
            <a:r>
              <a:rPr lang="en-US" sz="2800" dirty="0">
                <a:solidFill>
                  <a:srgbClr val="000000"/>
                </a:solidFill>
                <a:latin typeface="#9Slide03 SFU Futura_12" panose="020B0604020202020204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latin typeface="#9Slide03 SFU Futura_12" panose="020B0604020202020204" charset="0"/>
              </a:rPr>
              <a:t>một</a:t>
            </a:r>
            <a:r>
              <a:rPr lang="en-US" sz="2800" dirty="0">
                <a:solidFill>
                  <a:srgbClr val="000000"/>
                </a:solidFill>
                <a:latin typeface="#9Slide03 SFU Futura_12" panose="020B0604020202020204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latin typeface="#9Slide03 SFU Futura_12" panose="020B0604020202020204" charset="0"/>
              </a:rPr>
              <a:t>mảnh</a:t>
            </a:r>
            <a:r>
              <a:rPr lang="en-US" sz="2800" dirty="0">
                <a:solidFill>
                  <a:srgbClr val="000000"/>
                </a:solidFill>
                <a:latin typeface="#9Slide03 SFU Futura_12" panose="020B0604020202020204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latin typeface="#9Slide03 SFU Futura_12" panose="020B0604020202020204" charset="0"/>
              </a:rPr>
              <a:t>đất</a:t>
            </a:r>
            <a:r>
              <a:rPr lang="en-US" sz="2800" dirty="0">
                <a:solidFill>
                  <a:srgbClr val="000000"/>
                </a:solidFill>
                <a:latin typeface="#9Slide03 SFU Futura_12" panose="020B0604020202020204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latin typeface="#9Slide03 SFU Futura_12" panose="020B0604020202020204" charset="0"/>
              </a:rPr>
              <a:t>hình</a:t>
            </a:r>
            <a:r>
              <a:rPr lang="en-US" sz="2800" dirty="0">
                <a:solidFill>
                  <a:srgbClr val="000000"/>
                </a:solidFill>
                <a:latin typeface="#9Slide03 SFU Futura_12" panose="020B0604020202020204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latin typeface="#9Slide03 SFU Futura_12" panose="020B0604020202020204" charset="0"/>
              </a:rPr>
              <a:t>vuông</a:t>
            </a:r>
            <a:r>
              <a:rPr lang="en-US" sz="2800" dirty="0">
                <a:solidFill>
                  <a:srgbClr val="000000"/>
                </a:solidFill>
                <a:latin typeface="#9Slide03 SFU Futura_12" panose="020B0604020202020204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latin typeface="#9Slide03 SFU Futura_12" panose="020B0604020202020204" charset="0"/>
              </a:rPr>
              <a:t>có</a:t>
            </a:r>
            <a:r>
              <a:rPr lang="en-US" sz="2800" dirty="0">
                <a:solidFill>
                  <a:srgbClr val="000000"/>
                </a:solidFill>
                <a:latin typeface="#9Slide03 SFU Futura_12" panose="020B0604020202020204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latin typeface="#9Slide03 SFU Futura_12" panose="020B0604020202020204" charset="0"/>
              </a:rPr>
              <a:t>diện</a:t>
            </a:r>
            <a:r>
              <a:rPr lang="en-US" sz="2800" dirty="0">
                <a:solidFill>
                  <a:srgbClr val="000000"/>
                </a:solidFill>
                <a:latin typeface="#9Slide03 SFU Futura_12" panose="020B0604020202020204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latin typeface="#9Slide03 SFU Futura_12" panose="020B0604020202020204" charset="0"/>
              </a:rPr>
              <a:t>tích</a:t>
            </a:r>
            <a:r>
              <a:rPr lang="en-US" sz="2800" dirty="0">
                <a:solidFill>
                  <a:srgbClr val="000000"/>
                </a:solidFill>
                <a:latin typeface="#9Slide03 SFU Futura_12" panose="020B0604020202020204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latin typeface="#9Slide03 SFU Futura_12" panose="020B0604020202020204" charset="0"/>
              </a:rPr>
              <a:t>là</a:t>
            </a:r>
            <a:r>
              <a:rPr lang="en-US" sz="2800" dirty="0">
                <a:solidFill>
                  <a:srgbClr val="000000"/>
                </a:solidFill>
                <a:latin typeface="#9Slide03 SFU Futura_12" panose="020B0604020202020204" charset="0"/>
              </a:rPr>
              <a:t> 12 996 m</a:t>
            </a:r>
            <a:r>
              <a:rPr lang="en-US" sz="2800" baseline="30000" dirty="0">
                <a:solidFill>
                  <a:srgbClr val="000000"/>
                </a:solidFill>
                <a:latin typeface="#9Slide03 SFU Futura_12" panose="020B0604020202020204" charset="0"/>
              </a:rPr>
              <a:t>2</a:t>
            </a:r>
            <a:r>
              <a:rPr lang="en-US" sz="2800" dirty="0">
                <a:solidFill>
                  <a:srgbClr val="000000"/>
                </a:solidFill>
                <a:latin typeface="#9Slide03 SFU Futura_12" panose="020B0604020202020204" charset="0"/>
              </a:rPr>
              <a:t>.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8F70E839-2934-FA9C-0129-96787BC715D4}"/>
              </a:ext>
            </a:extLst>
          </p:cNvPr>
          <p:cNvSpPr txBox="1"/>
          <p:nvPr/>
        </p:nvSpPr>
        <p:spPr>
          <a:xfrm>
            <a:off x="1239224" y="3851105"/>
            <a:ext cx="6877253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err="1">
                <a:solidFill>
                  <a:schemeClr val="accent4">
                    <a:lumMod val="50000"/>
                  </a:schemeClr>
                </a:solidFill>
                <a:latin typeface="#9Slide03 SFU Futura_12" panose="020B0604020202020204" charset="0"/>
              </a:rPr>
              <a:t>Gọi</a:t>
            </a:r>
            <a:r>
              <a:rPr lang="en-US" sz="2800" dirty="0">
                <a:solidFill>
                  <a:schemeClr val="accent4">
                    <a:lumMod val="50000"/>
                  </a:schemeClr>
                </a:solidFill>
                <a:latin typeface="#9Slide03 SFU Futura_12" panose="020B0604020202020204" charset="0"/>
              </a:rPr>
              <a:t> </a:t>
            </a:r>
            <a:r>
              <a:rPr lang="en-US" sz="2800" dirty="0" err="1">
                <a:solidFill>
                  <a:schemeClr val="accent4">
                    <a:lumMod val="50000"/>
                  </a:schemeClr>
                </a:solidFill>
                <a:latin typeface="#9Slide03 SFU Futura_12" panose="020B0604020202020204" charset="0"/>
              </a:rPr>
              <a:t>độ</a:t>
            </a:r>
            <a:r>
              <a:rPr lang="en-US" sz="2800" dirty="0">
                <a:solidFill>
                  <a:schemeClr val="accent4">
                    <a:lumMod val="50000"/>
                  </a:schemeClr>
                </a:solidFill>
                <a:latin typeface="#9Slide03 SFU Futura_12" panose="020B0604020202020204" charset="0"/>
              </a:rPr>
              <a:t> </a:t>
            </a:r>
            <a:r>
              <a:rPr lang="en-US" sz="2800" dirty="0" err="1">
                <a:solidFill>
                  <a:schemeClr val="accent4">
                    <a:lumMod val="50000"/>
                  </a:schemeClr>
                </a:solidFill>
                <a:latin typeface="#9Slide03 SFU Futura_12" panose="020B0604020202020204" charset="0"/>
              </a:rPr>
              <a:t>dài</a:t>
            </a:r>
            <a:r>
              <a:rPr lang="en-US" sz="2800" dirty="0">
                <a:solidFill>
                  <a:schemeClr val="accent4">
                    <a:lumMod val="50000"/>
                  </a:schemeClr>
                </a:solidFill>
                <a:latin typeface="#9Slide03 SFU Futura_12" panose="020B0604020202020204" charset="0"/>
              </a:rPr>
              <a:t> </a:t>
            </a:r>
            <a:r>
              <a:rPr lang="en-US" sz="2800" dirty="0" err="1">
                <a:solidFill>
                  <a:schemeClr val="accent4">
                    <a:lumMod val="50000"/>
                  </a:schemeClr>
                </a:solidFill>
                <a:latin typeface="#9Slide03 SFU Futura_12" panose="020B0604020202020204" charset="0"/>
              </a:rPr>
              <a:t>cạnh</a:t>
            </a:r>
            <a:r>
              <a:rPr lang="en-US" sz="2800" dirty="0">
                <a:solidFill>
                  <a:schemeClr val="accent4">
                    <a:lumMod val="50000"/>
                  </a:schemeClr>
                </a:solidFill>
                <a:latin typeface="#9Slide03 SFU Futura_12" panose="020B0604020202020204" charset="0"/>
              </a:rPr>
              <a:t> </a:t>
            </a:r>
            <a:r>
              <a:rPr lang="en-US" sz="2800" dirty="0" err="1">
                <a:solidFill>
                  <a:schemeClr val="accent4">
                    <a:lumMod val="50000"/>
                  </a:schemeClr>
                </a:solidFill>
                <a:latin typeface="#9Slide03 SFU Futura_12" panose="020B0604020202020204" charset="0"/>
              </a:rPr>
              <a:t>là</a:t>
            </a:r>
            <a:r>
              <a:rPr lang="en-US" sz="2800" dirty="0">
                <a:solidFill>
                  <a:schemeClr val="accent4">
                    <a:lumMod val="50000"/>
                  </a:schemeClr>
                </a:solidFill>
                <a:latin typeface="#9Slide03 SFU Futura_12" panose="020B0604020202020204" charset="0"/>
              </a:rPr>
              <a:t> x, </a:t>
            </a:r>
            <a:r>
              <a:rPr lang="en-US" sz="2800" dirty="0" err="1">
                <a:solidFill>
                  <a:schemeClr val="accent4">
                    <a:lumMod val="50000"/>
                  </a:schemeClr>
                </a:solidFill>
                <a:latin typeface="#9Slide03 SFU Futura_12" panose="020B0604020202020204" charset="0"/>
              </a:rPr>
              <a:t>khi</a:t>
            </a:r>
            <a:r>
              <a:rPr lang="en-US" sz="2800" dirty="0">
                <a:solidFill>
                  <a:schemeClr val="accent4">
                    <a:lumMod val="50000"/>
                  </a:schemeClr>
                </a:solidFill>
                <a:latin typeface="#9Slide03 SFU Futura_12" panose="020B0604020202020204" charset="0"/>
              </a:rPr>
              <a:t> </a:t>
            </a:r>
            <a:r>
              <a:rPr lang="en-US" sz="2800" dirty="0" err="1">
                <a:solidFill>
                  <a:schemeClr val="accent4">
                    <a:lumMod val="50000"/>
                  </a:schemeClr>
                </a:solidFill>
                <a:latin typeface="#9Slide03 SFU Futura_12" panose="020B0604020202020204" charset="0"/>
              </a:rPr>
              <a:t>đó</a:t>
            </a:r>
            <a:r>
              <a:rPr lang="en-US" sz="2800" dirty="0">
                <a:solidFill>
                  <a:schemeClr val="accent4">
                    <a:lumMod val="50000"/>
                  </a:schemeClr>
                </a:solidFill>
                <a:latin typeface="#9Slide03 SFU Futura_12" panose="020B0604020202020204" charset="0"/>
              </a:rPr>
              <a:t> x</a:t>
            </a:r>
            <a:r>
              <a:rPr lang="en-US" sz="2800" baseline="30000" dirty="0">
                <a:solidFill>
                  <a:schemeClr val="accent4">
                    <a:lumMod val="50000"/>
                  </a:schemeClr>
                </a:solidFill>
                <a:latin typeface="#9Slide03 SFU Futura_12" panose="020B0604020202020204" charset="0"/>
              </a:rPr>
              <a:t>2</a:t>
            </a:r>
            <a:r>
              <a:rPr lang="en-US" sz="2800" dirty="0">
                <a:solidFill>
                  <a:schemeClr val="accent4">
                    <a:lumMod val="50000"/>
                  </a:schemeClr>
                </a:solidFill>
                <a:latin typeface="#9Slide03 SFU Futura_12" panose="020B0604020202020204" charset="0"/>
              </a:rPr>
              <a:t> = 12 996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8" name="TextBox 7">
                <a:extLst>
                  <a:ext uri="{FF2B5EF4-FFF2-40B4-BE49-F238E27FC236}">
                    <a16:creationId xmlns:a16="http://schemas.microsoft.com/office/drawing/2014/main" id="{07E6ADC7-19D6-6465-1F69-8A1C0E107321}"/>
                  </a:ext>
                </a:extLst>
              </p:cNvPr>
              <p:cNvSpPr txBox="1"/>
              <p:nvPr/>
            </p:nvSpPr>
            <p:spPr>
              <a:xfrm>
                <a:off x="7526902" y="3794871"/>
                <a:ext cx="3229081" cy="5794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2800" dirty="0">
                    <a:solidFill>
                      <a:schemeClr val="accent4">
                        <a:lumMod val="50000"/>
                      </a:schemeClr>
                    </a:solidFill>
                    <a:latin typeface="#9Slide03 SFU Futura_12" panose="020B0604020202020204" charset="0"/>
                  </a:rPr>
                  <a:t>.</a:t>
                </a:r>
                <a:r>
                  <a:rPr lang="en-US" sz="2800" dirty="0" err="1">
                    <a:solidFill>
                      <a:schemeClr val="accent4">
                        <a:lumMod val="50000"/>
                      </a:schemeClr>
                    </a:solidFill>
                    <a:latin typeface="#9Slide03 SFU Futura_12" panose="020B0604020202020204" charset="0"/>
                  </a:rPr>
                  <a:t>Vậy</a:t>
                </a:r>
                <a:r>
                  <a:rPr lang="en-US" sz="2800" dirty="0">
                    <a:solidFill>
                      <a:schemeClr val="accent4">
                        <a:lumMod val="50000"/>
                      </a:schemeClr>
                    </a:solidFill>
                    <a:latin typeface="#9Slide03 SFU Futura_12" panose="020B0604020202020204" charset="0"/>
                  </a:rPr>
                  <a:t> x =</a:t>
                </a:r>
                <a14:m>
                  <m:oMath xmlns:m="http://schemas.openxmlformats.org/officeDocument/2006/math">
                    <m:r>
                      <a:rPr lang="en-US" sz="2800" b="0" i="0" smtClean="0">
                        <a:solidFill>
                          <a:schemeClr val="accent4">
                            <a:lumMod val="50000"/>
                          </a:schemeClr>
                        </a:solidFill>
                        <a:latin typeface="Cambria Math" panose="02040503050406030204" pitchFamily="18" charset="0"/>
                      </a:rPr>
                      <m:t> </m:t>
                    </m:r>
                    <m:rad>
                      <m:radPr>
                        <m:degHide m:val="on"/>
                        <m:ctrlPr>
                          <a:rPr lang="en-US" sz="2800" i="1" smtClean="0">
                            <a:solidFill>
                              <a:schemeClr val="accent4">
                                <a:lumMod val="50000"/>
                              </a:schemeClr>
                            </a:solidFill>
                            <a:latin typeface="Cambria Math" panose="02040503050406030204" pitchFamily="18" charset="0"/>
                          </a:rPr>
                        </m:ctrlPr>
                      </m:radPr>
                      <m:deg/>
                      <m:e>
                        <m:r>
                          <m:rPr>
                            <m:nor/>
                          </m:rPr>
                          <a:rPr lang="en-US" sz="2800" dirty="0">
                            <a:solidFill>
                              <a:schemeClr val="accent4">
                                <a:lumMod val="50000"/>
                              </a:schemeClr>
                            </a:solidFill>
                            <a:latin typeface="#9Slide03 SFU Futura_12" panose="020B0604020202020204" charset="0"/>
                          </a:rPr>
                          <m:t>12 996</m:t>
                        </m:r>
                      </m:e>
                    </m:rad>
                  </m:oMath>
                </a14:m>
                <a:endParaRPr lang="en-US" sz="2800" dirty="0">
                  <a:solidFill>
                    <a:schemeClr val="accent4">
                      <a:lumMod val="50000"/>
                    </a:schemeClr>
                  </a:solidFill>
                  <a:latin typeface="#9Slide03 SFU Futura_12" panose="020B0604020202020204" charset="0"/>
                </a:endParaRPr>
              </a:p>
            </p:txBody>
          </p:sp>
        </mc:Choice>
        <mc:Fallback xmlns="">
          <p:sp>
            <p:nvSpPr>
              <p:cNvPr id="8" name="TextBox 7">
                <a:extLst>
                  <a:ext uri="{FF2B5EF4-FFF2-40B4-BE49-F238E27FC236}">
                    <a16:creationId xmlns:a16="http://schemas.microsoft.com/office/drawing/2014/main" id="{07E6ADC7-19D6-6465-1F69-8A1C0E107321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526902" y="3794871"/>
                <a:ext cx="3229081" cy="579454"/>
              </a:xfrm>
              <a:prstGeom prst="rect">
                <a:avLst/>
              </a:prstGeom>
              <a:blipFill>
                <a:blip r:embed="rId4"/>
                <a:stretch>
                  <a:fillRect l="-3970" t="-2105" b="-28421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graphicFrame>
        <p:nvGraphicFramePr>
          <p:cNvPr id="10" name="Table 14">
            <a:extLst>
              <a:ext uri="{FF2B5EF4-FFF2-40B4-BE49-F238E27FC236}">
                <a16:creationId xmlns:a16="http://schemas.microsoft.com/office/drawing/2014/main" id="{3A5C45B0-E1E9-95CC-F910-F6ED4C383E0F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878897193"/>
              </p:ext>
            </p:extLst>
          </p:nvPr>
        </p:nvGraphicFramePr>
        <p:xfrm>
          <a:off x="1314639" y="4612133"/>
          <a:ext cx="9258779" cy="1464695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4249617">
                  <a:extLst>
                    <a:ext uri="{9D8B030D-6E8A-4147-A177-3AD203B41FA5}">
                      <a16:colId xmlns:a16="http://schemas.microsoft.com/office/drawing/2014/main" val="3666597229"/>
                    </a:ext>
                  </a:extLst>
                </a:gridCol>
                <a:gridCol w="2938721">
                  <a:extLst>
                    <a:ext uri="{9D8B030D-6E8A-4147-A177-3AD203B41FA5}">
                      <a16:colId xmlns:a16="http://schemas.microsoft.com/office/drawing/2014/main" val="2471434790"/>
                    </a:ext>
                  </a:extLst>
                </a:gridCol>
                <a:gridCol w="2070441">
                  <a:extLst>
                    <a:ext uri="{9D8B030D-6E8A-4147-A177-3AD203B41FA5}">
                      <a16:colId xmlns:a16="http://schemas.microsoft.com/office/drawing/2014/main" val="1074441152"/>
                    </a:ext>
                  </a:extLst>
                </a:gridCol>
              </a:tblGrid>
              <a:tr h="473268">
                <a:tc>
                  <a:txBody>
                    <a:bodyPr/>
                    <a:lstStyle/>
                    <a:p>
                      <a:pPr algn="ctr"/>
                      <a:r>
                        <a:rPr lang="en-US" sz="2800" dirty="0" err="1">
                          <a:solidFill>
                            <a:srgbClr val="000000"/>
                          </a:solidFill>
                          <a:latin typeface="#9Slide03 SFU Futura_12" panose="020B0604020202020204" charset="0"/>
                        </a:rPr>
                        <a:t>Ấn</a:t>
                      </a:r>
                      <a:r>
                        <a:rPr lang="en-US" sz="2800" dirty="0">
                          <a:solidFill>
                            <a:srgbClr val="000000"/>
                          </a:solidFill>
                          <a:latin typeface="#9Slide03 SFU Futura_12" panose="020B0604020202020204" charset="0"/>
                        </a:rPr>
                        <a:t> </a:t>
                      </a:r>
                      <a:r>
                        <a:rPr lang="en-US" sz="2800" dirty="0" err="1">
                          <a:solidFill>
                            <a:srgbClr val="000000"/>
                          </a:solidFill>
                          <a:latin typeface="#9Slide03 SFU Futura_12" panose="020B0604020202020204" charset="0"/>
                        </a:rPr>
                        <a:t>các</a:t>
                      </a:r>
                      <a:r>
                        <a:rPr lang="en-US" sz="2800" dirty="0">
                          <a:solidFill>
                            <a:srgbClr val="000000"/>
                          </a:solidFill>
                          <a:latin typeface="#9Slide03 SFU Futura_12" panose="020B0604020202020204" charset="0"/>
                        </a:rPr>
                        <a:t> </a:t>
                      </a:r>
                      <a:r>
                        <a:rPr lang="en-US" sz="2800" dirty="0" err="1">
                          <a:solidFill>
                            <a:srgbClr val="000000"/>
                          </a:solidFill>
                          <a:latin typeface="#9Slide03 SFU Futura_12" panose="020B0604020202020204" charset="0"/>
                        </a:rPr>
                        <a:t>phím</a:t>
                      </a:r>
                      <a:endParaRPr lang="en-US" sz="2800" dirty="0">
                        <a:solidFill>
                          <a:srgbClr val="000000"/>
                        </a:solidFill>
                        <a:latin typeface="#9Slide03 SFU Futura_12" panose="020B060402020202020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800" dirty="0" err="1">
                          <a:solidFill>
                            <a:srgbClr val="000000"/>
                          </a:solidFill>
                          <a:latin typeface="#9Slide03 SFU Futura_12" panose="020B0604020202020204" charset="0"/>
                        </a:rPr>
                        <a:t>Hiển</a:t>
                      </a:r>
                      <a:r>
                        <a:rPr lang="en-US" sz="2800" dirty="0">
                          <a:solidFill>
                            <a:srgbClr val="000000"/>
                          </a:solidFill>
                          <a:latin typeface="#9Slide03 SFU Futura_12" panose="020B0604020202020204" charset="0"/>
                        </a:rPr>
                        <a:t> </a:t>
                      </a:r>
                      <a:r>
                        <a:rPr lang="en-US" sz="2800" dirty="0" err="1">
                          <a:solidFill>
                            <a:srgbClr val="000000"/>
                          </a:solidFill>
                          <a:latin typeface="#9Slide03 SFU Futura_12" panose="020B0604020202020204" charset="0"/>
                        </a:rPr>
                        <a:t>thị</a:t>
                      </a:r>
                      <a:endParaRPr lang="en-US" sz="2800" dirty="0">
                        <a:solidFill>
                          <a:srgbClr val="000000"/>
                        </a:solidFill>
                        <a:latin typeface="#9Slide03 SFU Futura_12" panose="020B060402020202020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800" dirty="0" err="1">
                          <a:solidFill>
                            <a:srgbClr val="000000"/>
                          </a:solidFill>
                          <a:latin typeface="#9Slide03 SFU Futura_12" panose="020B0604020202020204" charset="0"/>
                        </a:rPr>
                        <a:t>Kết</a:t>
                      </a:r>
                      <a:r>
                        <a:rPr lang="en-US" sz="2800" dirty="0">
                          <a:solidFill>
                            <a:srgbClr val="000000"/>
                          </a:solidFill>
                          <a:latin typeface="#9Slide03 SFU Futura_12" panose="020B0604020202020204" charset="0"/>
                        </a:rPr>
                        <a:t> </a:t>
                      </a:r>
                      <a:r>
                        <a:rPr lang="en-US" sz="2800" dirty="0" err="1">
                          <a:solidFill>
                            <a:srgbClr val="000000"/>
                          </a:solidFill>
                          <a:latin typeface="#9Slide03 SFU Futura_12" panose="020B0604020202020204" charset="0"/>
                        </a:rPr>
                        <a:t>quả</a:t>
                      </a:r>
                      <a:endParaRPr lang="en-US" sz="2800" dirty="0">
                        <a:solidFill>
                          <a:srgbClr val="000000"/>
                        </a:solidFill>
                        <a:latin typeface="#9Slide03 SFU Futura_12" panose="020B060402020202020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7249249"/>
                  </a:ext>
                </a:extLst>
              </a:tr>
              <a:tr h="946535">
                <a:tc>
                  <a:txBody>
                    <a:bodyPr/>
                    <a:lstStyle/>
                    <a:p>
                      <a:pPr algn="ctr"/>
                      <a:endParaRPr lang="en-US" sz="2800" dirty="0">
                        <a:solidFill>
                          <a:srgbClr val="000000"/>
                        </a:solidFill>
                        <a:latin typeface="#9Slide03 SFU Futura_12" panose="020B060402020202020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800" dirty="0">
                        <a:solidFill>
                          <a:srgbClr val="000000"/>
                        </a:solidFill>
                        <a:latin typeface="#9Slide03 SFU Futura_12" panose="020B060402020202020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800" dirty="0">
                        <a:solidFill>
                          <a:srgbClr val="000000"/>
                        </a:solidFill>
                        <a:latin typeface="#9Slide03 SFU Futura_12" panose="020B060402020202020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75874580"/>
                  </a:ext>
                </a:extLst>
              </a:tr>
            </a:tbl>
          </a:graphicData>
        </a:graphic>
      </p:graphicFrame>
      <p:pic>
        <p:nvPicPr>
          <p:cNvPr id="12" name="Picture 11">
            <a:extLst>
              <a:ext uri="{FF2B5EF4-FFF2-40B4-BE49-F238E27FC236}">
                <a16:creationId xmlns:a16="http://schemas.microsoft.com/office/drawing/2014/main" id="{2F1A325D-B3BC-89CF-67D3-C351DF5B17EF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975628" y="5378197"/>
            <a:ext cx="548640" cy="365760"/>
          </a:xfrm>
          <a:prstGeom prst="rect">
            <a:avLst/>
          </a:prstGeom>
        </p:spPr>
      </p:pic>
      <p:pic>
        <p:nvPicPr>
          <p:cNvPr id="15" name="Picture 14">
            <a:extLst>
              <a:ext uri="{FF2B5EF4-FFF2-40B4-BE49-F238E27FC236}">
                <a16:creationId xmlns:a16="http://schemas.microsoft.com/office/drawing/2014/main" id="{6263BAC7-C262-D36F-2FEC-4D33489A32B3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476864" y="5379442"/>
            <a:ext cx="498764" cy="365760"/>
          </a:xfrm>
          <a:prstGeom prst="rect">
            <a:avLst/>
          </a:prstGeom>
        </p:spPr>
      </p:pic>
      <p:pic>
        <p:nvPicPr>
          <p:cNvPr id="17" name="Picture 16">
            <a:extLst>
              <a:ext uri="{FF2B5EF4-FFF2-40B4-BE49-F238E27FC236}">
                <a16:creationId xmlns:a16="http://schemas.microsoft.com/office/drawing/2014/main" id="{1044E7F2-60D8-C0AF-50F6-C7329820835B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524268" y="5378197"/>
            <a:ext cx="541324" cy="365760"/>
          </a:xfrm>
          <a:prstGeom prst="rect">
            <a:avLst/>
          </a:prstGeom>
        </p:spPr>
      </p:pic>
      <p:pic>
        <p:nvPicPr>
          <p:cNvPr id="24" name="Picture 23">
            <a:extLst>
              <a:ext uri="{FF2B5EF4-FFF2-40B4-BE49-F238E27FC236}">
                <a16:creationId xmlns:a16="http://schemas.microsoft.com/office/drawing/2014/main" id="{34CEEA00-CE7D-4DE7-7709-88550533579E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072908" y="5378197"/>
            <a:ext cx="604908" cy="365760"/>
          </a:xfrm>
          <a:prstGeom prst="rect">
            <a:avLst/>
          </a:prstGeom>
        </p:spPr>
      </p:pic>
      <p:pic>
        <p:nvPicPr>
          <p:cNvPr id="26" name="Picture 25">
            <a:extLst>
              <a:ext uri="{FF2B5EF4-FFF2-40B4-BE49-F238E27FC236}">
                <a16:creationId xmlns:a16="http://schemas.microsoft.com/office/drawing/2014/main" id="{666852FE-B284-E070-D549-04A811E68A00}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247242" y="5378197"/>
            <a:ext cx="548640" cy="365760"/>
          </a:xfrm>
          <a:prstGeom prst="rect">
            <a:avLst/>
          </a:prstGeom>
        </p:spPr>
      </p:pic>
      <p:pic>
        <p:nvPicPr>
          <p:cNvPr id="28" name="Picture 27" descr="A screen shot of a computer&#10;&#10;Description automatically generated">
            <a:extLst>
              <a:ext uri="{FF2B5EF4-FFF2-40B4-BE49-F238E27FC236}">
                <a16:creationId xmlns:a16="http://schemas.microsoft.com/office/drawing/2014/main" id="{4F5765F3-A805-943E-439F-E03F8A23F730}"/>
              </a:ext>
            </a:extLst>
          </p:cNvPr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100311" y="5201055"/>
            <a:ext cx="1844240" cy="793222"/>
          </a:xfrm>
          <a:prstGeom prst="rect">
            <a:avLst/>
          </a:prstGeom>
        </p:spPr>
      </p:pic>
      <p:pic>
        <p:nvPicPr>
          <p:cNvPr id="29" name="Picture 28">
            <a:extLst>
              <a:ext uri="{FF2B5EF4-FFF2-40B4-BE49-F238E27FC236}">
                <a16:creationId xmlns:a16="http://schemas.microsoft.com/office/drawing/2014/main" id="{730B1C02-2FFD-83A5-D1DE-D56530BDD95F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644892" y="5378197"/>
            <a:ext cx="604908" cy="365760"/>
          </a:xfrm>
          <a:prstGeom prst="rect">
            <a:avLst/>
          </a:prstGeom>
        </p:spPr>
      </p:pic>
      <p:pic>
        <p:nvPicPr>
          <p:cNvPr id="30" name="Picture 29">
            <a:extLst>
              <a:ext uri="{FF2B5EF4-FFF2-40B4-BE49-F238E27FC236}">
                <a16:creationId xmlns:a16="http://schemas.microsoft.com/office/drawing/2014/main" id="{11CF6568-DA97-90CC-946E-79C56B7E8370}"/>
              </a:ext>
            </a:extLst>
          </p:cNvPr>
          <p:cNvPicPr>
            <a:picLocks noChangeAspect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795882" y="5378197"/>
            <a:ext cx="590843" cy="365760"/>
          </a:xfrm>
          <a:prstGeom prst="rect">
            <a:avLst/>
          </a:prstGeom>
        </p:spPr>
      </p:pic>
      <p:sp>
        <p:nvSpPr>
          <p:cNvPr id="11" name="TextBox 10">
            <a:extLst>
              <a:ext uri="{FF2B5EF4-FFF2-40B4-BE49-F238E27FC236}">
                <a16:creationId xmlns:a16="http://schemas.microsoft.com/office/drawing/2014/main" id="{DEE3B836-DA25-4D38-FB59-B687948783DA}"/>
              </a:ext>
            </a:extLst>
          </p:cNvPr>
          <p:cNvSpPr txBox="1"/>
          <p:nvPr/>
        </p:nvSpPr>
        <p:spPr>
          <a:xfrm>
            <a:off x="9167334" y="5336056"/>
            <a:ext cx="94488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>
                <a:solidFill>
                  <a:srgbClr val="000000"/>
                </a:solidFill>
                <a:latin typeface="#9Slide03 SFU Futura_12" panose="020B0604020202020204" charset="0"/>
              </a:rPr>
              <a:t>114</a:t>
            </a:r>
          </a:p>
        </p:txBody>
      </p:sp>
    </p:spTree>
    <p:extLst>
      <p:ext uri="{BB962C8B-B14F-4D97-AF65-F5344CB8AC3E}">
        <p14:creationId xmlns:p14="http://schemas.microsoft.com/office/powerpoint/2010/main" val="3960896705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10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10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8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10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3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59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0" fill="hold">
                      <p:stCondLst>
                        <p:cond delay="indefinite"/>
                      </p:stCondLst>
                      <p:childTnLst>
                        <p:par>
                          <p:cTn id="61" fill="hold">
                            <p:stCondLst>
                              <p:cond delay="0"/>
                            </p:stCondLst>
                            <p:childTnLst>
                              <p:par>
                                <p:cTn id="62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4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8" grpId="0"/>
      <p:bldP spid="11" grpId="0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>
            <a:extLst>
              <a:ext uri="{FF2B5EF4-FFF2-40B4-BE49-F238E27FC236}">
                <a16:creationId xmlns:a16="http://schemas.microsoft.com/office/drawing/2014/main" id="{B6FC4F76-EA88-423C-BF84-BFB50FC9FE74}"/>
              </a:ext>
            </a:extLst>
          </p:cNvPr>
          <p:cNvSpPr/>
          <p:nvPr/>
        </p:nvSpPr>
        <p:spPr>
          <a:xfrm>
            <a:off x="647890" y="1681305"/>
            <a:ext cx="591335" cy="663300"/>
          </a:xfrm>
          <a:prstGeom prst="rect">
            <a:avLst/>
          </a:prstGeom>
          <a:solidFill>
            <a:schemeClr val="tx1">
              <a:lumMod val="90000"/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9B1C2840-310C-93B4-425C-A5FE3F137EC6}"/>
              </a:ext>
            </a:extLst>
          </p:cNvPr>
          <p:cNvSpPr/>
          <p:nvPr/>
        </p:nvSpPr>
        <p:spPr>
          <a:xfrm>
            <a:off x="551149" y="1681305"/>
            <a:ext cx="45719" cy="663300"/>
          </a:xfrm>
          <a:prstGeom prst="rect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9" name="Picture 8" descr="A blue and orange logo&#10;&#10;Description automatically generated">
            <a:extLst>
              <a:ext uri="{FF2B5EF4-FFF2-40B4-BE49-F238E27FC236}">
                <a16:creationId xmlns:a16="http://schemas.microsoft.com/office/drawing/2014/main" id="{75C6B39C-1521-B135-DAD6-2A0C737D4C91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366768" y="174907"/>
            <a:ext cx="643301" cy="237652"/>
          </a:xfrm>
          <a:prstGeom prst="rect">
            <a:avLst/>
          </a:prstGeom>
        </p:spPr>
      </p:pic>
      <p:sp>
        <p:nvSpPr>
          <p:cNvPr id="19" name="Rectangle: Rounded Corners 18">
            <a:extLst>
              <a:ext uri="{FF2B5EF4-FFF2-40B4-BE49-F238E27FC236}">
                <a16:creationId xmlns:a16="http://schemas.microsoft.com/office/drawing/2014/main" id="{5819347F-3F05-0E3F-7FC2-E19FDAB7EB03}"/>
              </a:ext>
            </a:extLst>
          </p:cNvPr>
          <p:cNvSpPr/>
          <p:nvPr/>
        </p:nvSpPr>
        <p:spPr>
          <a:xfrm>
            <a:off x="-365745" y="173260"/>
            <a:ext cx="7184154" cy="1121135"/>
          </a:xfrm>
          <a:prstGeom prst="roundRect">
            <a:avLst>
              <a:gd name="adj" fmla="val 19714"/>
            </a:avLst>
          </a:prstGeom>
          <a:solidFill>
            <a:srgbClr val="FFFFFF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4878A5EC-6775-91B3-F868-B44BB56399A1}"/>
              </a:ext>
            </a:extLst>
          </p:cNvPr>
          <p:cNvSpPr txBox="1"/>
          <p:nvPr/>
        </p:nvSpPr>
        <p:spPr>
          <a:xfrm>
            <a:off x="-42487" y="412559"/>
            <a:ext cx="498855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600" dirty="0">
                <a:solidFill>
                  <a:srgbClr val="7030A0"/>
                </a:solidFill>
                <a:latin typeface="#9Slide03 Penumbra" panose="02040603050506020204" pitchFamily="18" charset="0"/>
              </a:rPr>
              <a:t>4</a:t>
            </a:r>
          </a:p>
        </p:txBody>
      </p:sp>
      <p:sp>
        <p:nvSpPr>
          <p:cNvPr id="21" name="Rectangle 20">
            <a:extLst>
              <a:ext uri="{FF2B5EF4-FFF2-40B4-BE49-F238E27FC236}">
                <a16:creationId xmlns:a16="http://schemas.microsoft.com/office/drawing/2014/main" id="{EBF7C768-4CE2-DD77-2946-5162ACC871F5}"/>
              </a:ext>
            </a:extLst>
          </p:cNvPr>
          <p:cNvSpPr/>
          <p:nvPr/>
        </p:nvSpPr>
        <p:spPr>
          <a:xfrm>
            <a:off x="480562" y="412559"/>
            <a:ext cx="109194" cy="728709"/>
          </a:xfrm>
          <a:prstGeom prst="rect">
            <a:avLst/>
          </a:prstGeom>
          <a:solidFill>
            <a:srgbClr val="6868A4"/>
          </a:solidFill>
          <a:ln w="190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rgbClr val="6868A4"/>
              </a:solidFill>
            </a:endParaRP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0145FAB2-6310-03EF-1CFC-289120601F89}"/>
              </a:ext>
            </a:extLst>
          </p:cNvPr>
          <p:cNvSpPr txBox="1"/>
          <p:nvPr/>
        </p:nvSpPr>
        <p:spPr>
          <a:xfrm>
            <a:off x="686114" y="313736"/>
            <a:ext cx="5974713" cy="584775"/>
          </a:xfrm>
          <a:prstGeom prst="rect">
            <a:avLst/>
          </a:prstGeom>
          <a:solidFill>
            <a:srgbClr val="FFFFFF"/>
          </a:solidFill>
        </p:spPr>
        <p:txBody>
          <a:bodyPr wrap="none" rtlCol="0">
            <a:spAutoFit/>
          </a:bodyPr>
          <a:lstStyle/>
          <a:p>
            <a:r>
              <a:rPr lang="en-US" sz="3200" dirty="0" err="1">
                <a:solidFill>
                  <a:srgbClr val="6868A4"/>
                </a:solidFill>
                <a:latin typeface="#9Slide03 Penumbra" panose="02040603050506020204" pitchFamily="18" charset="0"/>
              </a:rPr>
              <a:t>Tính</a:t>
            </a:r>
            <a:r>
              <a:rPr lang="en-US" sz="3200" dirty="0">
                <a:solidFill>
                  <a:srgbClr val="6868A4"/>
                </a:solidFill>
                <a:latin typeface="#9Slide03 Penumbra" panose="02040603050506020204" pitchFamily="18" charset="0"/>
              </a:rPr>
              <a:t> </a:t>
            </a:r>
            <a:r>
              <a:rPr lang="en-US" sz="3200" dirty="0" err="1">
                <a:solidFill>
                  <a:srgbClr val="6868A4"/>
                </a:solidFill>
                <a:latin typeface="#9Slide03 Penumbra" panose="02040603050506020204" pitchFamily="18" charset="0"/>
              </a:rPr>
              <a:t>căn</a:t>
            </a:r>
            <a:r>
              <a:rPr lang="en-US" sz="3200" dirty="0">
                <a:solidFill>
                  <a:srgbClr val="6868A4"/>
                </a:solidFill>
                <a:latin typeface="#9Slide03 Penumbra" panose="02040603050506020204" pitchFamily="18" charset="0"/>
              </a:rPr>
              <a:t> </a:t>
            </a:r>
            <a:r>
              <a:rPr lang="en-US" sz="3200" dirty="0" err="1">
                <a:solidFill>
                  <a:srgbClr val="6868A4"/>
                </a:solidFill>
                <a:latin typeface="#9Slide03 Penumbra" panose="02040603050506020204" pitchFamily="18" charset="0"/>
              </a:rPr>
              <a:t>bậc</a:t>
            </a:r>
            <a:r>
              <a:rPr lang="en-US" sz="3200" dirty="0">
                <a:solidFill>
                  <a:srgbClr val="6868A4"/>
                </a:solidFill>
                <a:latin typeface="#9Slide03 Penumbra" panose="02040603050506020204" pitchFamily="18" charset="0"/>
              </a:rPr>
              <a:t> </a:t>
            </a:r>
            <a:r>
              <a:rPr lang="en-US" sz="3200" dirty="0" err="1">
                <a:solidFill>
                  <a:srgbClr val="6868A4"/>
                </a:solidFill>
                <a:latin typeface="#9Slide03 Penumbra" panose="02040603050506020204" pitchFamily="18" charset="0"/>
              </a:rPr>
              <a:t>hai</a:t>
            </a:r>
            <a:r>
              <a:rPr lang="en-US" sz="3200" dirty="0">
                <a:solidFill>
                  <a:srgbClr val="6868A4"/>
                </a:solidFill>
                <a:latin typeface="#9Slide03 Penumbra" panose="02040603050506020204" pitchFamily="18" charset="0"/>
              </a:rPr>
              <a:t> </a:t>
            </a:r>
            <a:r>
              <a:rPr lang="en-US" sz="3200" dirty="0" err="1">
                <a:solidFill>
                  <a:srgbClr val="6868A4"/>
                </a:solidFill>
                <a:latin typeface="#9Slide03 Penumbra" panose="02040603050506020204" pitchFamily="18" charset="0"/>
              </a:rPr>
              <a:t>số</a:t>
            </a:r>
            <a:r>
              <a:rPr lang="en-US" sz="3200" dirty="0">
                <a:solidFill>
                  <a:srgbClr val="6868A4"/>
                </a:solidFill>
                <a:latin typeface="#9Slide03 Penumbra" panose="02040603050506020204" pitchFamily="18" charset="0"/>
              </a:rPr>
              <a:t> </a:t>
            </a:r>
            <a:r>
              <a:rPr lang="en-US" sz="3200" dirty="0" err="1">
                <a:solidFill>
                  <a:srgbClr val="6868A4"/>
                </a:solidFill>
                <a:latin typeface="#9Slide03 Penumbra" panose="02040603050506020204" pitchFamily="18" charset="0"/>
              </a:rPr>
              <a:t>học</a:t>
            </a:r>
            <a:endParaRPr lang="en-US" sz="3200" dirty="0">
              <a:solidFill>
                <a:srgbClr val="6868A4"/>
              </a:solidFill>
              <a:latin typeface="#9Slide03 Penumbra" panose="02040603050506020204" pitchFamily="18" charset="0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7587A183-FCC3-AE3D-1AD0-AC2A5FD08D55}"/>
              </a:ext>
            </a:extLst>
          </p:cNvPr>
          <p:cNvSpPr txBox="1"/>
          <p:nvPr/>
        </p:nvSpPr>
        <p:spPr>
          <a:xfrm>
            <a:off x="686114" y="901697"/>
            <a:ext cx="3579826" cy="400110"/>
          </a:xfrm>
          <a:prstGeom prst="rect">
            <a:avLst/>
          </a:prstGeom>
          <a:solidFill>
            <a:srgbClr val="FFFFFF"/>
          </a:solidFill>
        </p:spPr>
        <p:txBody>
          <a:bodyPr wrap="none" rtlCol="0">
            <a:spAutoFit/>
          </a:bodyPr>
          <a:lstStyle/>
          <a:p>
            <a:r>
              <a:rPr lang="en-US" sz="2000" dirty="0" err="1">
                <a:solidFill>
                  <a:schemeClr val="accent4">
                    <a:lumMod val="75000"/>
                  </a:schemeClr>
                </a:solidFill>
                <a:latin typeface="#9Slide03 Penumbra" panose="02040603050506020204" pitchFamily="18" charset="0"/>
              </a:rPr>
              <a:t>Bằng</a:t>
            </a:r>
            <a:r>
              <a:rPr lang="en-US" sz="2000" dirty="0">
                <a:solidFill>
                  <a:schemeClr val="accent4">
                    <a:lumMod val="75000"/>
                  </a:schemeClr>
                </a:solidFill>
                <a:latin typeface="#9Slide03 Penumbra" panose="02040603050506020204" pitchFamily="18" charset="0"/>
              </a:rPr>
              <a:t> </a:t>
            </a:r>
            <a:r>
              <a:rPr lang="en-US" sz="2000" dirty="0" err="1">
                <a:solidFill>
                  <a:schemeClr val="accent4">
                    <a:lumMod val="75000"/>
                  </a:schemeClr>
                </a:solidFill>
                <a:latin typeface="#9Slide03 Penumbra" panose="02040603050506020204" pitchFamily="18" charset="0"/>
              </a:rPr>
              <a:t>máy</a:t>
            </a:r>
            <a:r>
              <a:rPr lang="en-US" sz="2000" dirty="0">
                <a:solidFill>
                  <a:schemeClr val="accent4">
                    <a:lumMod val="75000"/>
                  </a:schemeClr>
                </a:solidFill>
                <a:latin typeface="#9Slide03 Penumbra" panose="02040603050506020204" pitchFamily="18" charset="0"/>
              </a:rPr>
              <a:t> </a:t>
            </a:r>
            <a:r>
              <a:rPr lang="en-US" sz="2000" dirty="0" err="1">
                <a:solidFill>
                  <a:schemeClr val="accent4">
                    <a:lumMod val="75000"/>
                  </a:schemeClr>
                </a:solidFill>
                <a:latin typeface="#9Slide03 Penumbra" panose="02040603050506020204" pitchFamily="18" charset="0"/>
              </a:rPr>
              <a:t>tính</a:t>
            </a:r>
            <a:r>
              <a:rPr lang="en-US" sz="2000" dirty="0">
                <a:solidFill>
                  <a:schemeClr val="accent4">
                    <a:lumMod val="75000"/>
                  </a:schemeClr>
                </a:solidFill>
                <a:latin typeface="#9Slide03 Penumbra" panose="02040603050506020204" pitchFamily="18" charset="0"/>
              </a:rPr>
              <a:t> </a:t>
            </a:r>
            <a:r>
              <a:rPr lang="en-US" sz="2000" dirty="0" err="1">
                <a:solidFill>
                  <a:schemeClr val="accent4">
                    <a:lumMod val="75000"/>
                  </a:schemeClr>
                </a:solidFill>
                <a:latin typeface="#9Slide03 Penumbra" panose="02040603050506020204" pitchFamily="18" charset="0"/>
              </a:rPr>
              <a:t>cầm</a:t>
            </a:r>
            <a:r>
              <a:rPr lang="en-US" sz="2000" dirty="0">
                <a:solidFill>
                  <a:schemeClr val="accent4">
                    <a:lumMod val="75000"/>
                  </a:schemeClr>
                </a:solidFill>
                <a:latin typeface="#9Slide03 Penumbra" panose="02040603050506020204" pitchFamily="18" charset="0"/>
              </a:rPr>
              <a:t> </a:t>
            </a:r>
            <a:r>
              <a:rPr lang="en-US" sz="2000" dirty="0" err="1">
                <a:solidFill>
                  <a:schemeClr val="accent4">
                    <a:lumMod val="75000"/>
                  </a:schemeClr>
                </a:solidFill>
                <a:latin typeface="#9Slide03 Penumbra" panose="02040603050506020204" pitchFamily="18" charset="0"/>
              </a:rPr>
              <a:t>tay</a:t>
            </a:r>
            <a:endParaRPr lang="en-US" sz="2000" dirty="0">
              <a:solidFill>
                <a:schemeClr val="accent4">
                  <a:lumMod val="75000"/>
                </a:schemeClr>
              </a:solidFill>
              <a:latin typeface="#9Slide03 Penumbra" panose="02040603050506020204" pitchFamily="18" charset="0"/>
            </a:endParaRP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1952B346-6D5B-4953-D6D0-9ED7C895C8A2}"/>
              </a:ext>
            </a:extLst>
          </p:cNvPr>
          <p:cNvSpPr txBox="1"/>
          <p:nvPr/>
        </p:nvSpPr>
        <p:spPr>
          <a:xfrm>
            <a:off x="686114" y="1662389"/>
            <a:ext cx="561372" cy="6504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2800" dirty="0">
                <a:solidFill>
                  <a:schemeClr val="accent6">
                    <a:lumMod val="50000"/>
                  </a:schemeClr>
                </a:solidFill>
                <a:latin typeface="#9Slide03 Penumbra" panose="02040603050506020204" pitchFamily="18" charset="0"/>
              </a:rPr>
              <a:t>?2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66CEDDDC-1442-CB68-6EEA-0668D11F231F}"/>
              </a:ext>
            </a:extLst>
          </p:cNvPr>
          <p:cNvSpPr txBox="1"/>
          <p:nvPr/>
        </p:nvSpPr>
        <p:spPr>
          <a:xfrm>
            <a:off x="1247486" y="1793705"/>
            <a:ext cx="4848514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err="1">
                <a:solidFill>
                  <a:srgbClr val="000000"/>
                </a:solidFill>
                <a:latin typeface="#9Slide03 SFU Futura_12" panose="020B0604020202020204" charset="0"/>
              </a:rPr>
              <a:t>Dùng</a:t>
            </a:r>
            <a:r>
              <a:rPr lang="en-US" sz="2800" dirty="0">
                <a:solidFill>
                  <a:srgbClr val="000000"/>
                </a:solidFill>
                <a:latin typeface="#9Slide03 SFU Futura_12" panose="020B0604020202020204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latin typeface="#9Slide03 SFU Futura_12" panose="020B0604020202020204" charset="0"/>
              </a:rPr>
              <a:t>máy</a:t>
            </a:r>
            <a:r>
              <a:rPr lang="en-US" sz="2800" dirty="0">
                <a:solidFill>
                  <a:srgbClr val="000000"/>
                </a:solidFill>
                <a:latin typeface="#9Slide03 SFU Futura_12" panose="020B0604020202020204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latin typeface="#9Slide03 SFU Futura_12" panose="020B0604020202020204" charset="0"/>
              </a:rPr>
              <a:t>tính</a:t>
            </a:r>
            <a:r>
              <a:rPr lang="en-US" sz="2800" dirty="0">
                <a:solidFill>
                  <a:srgbClr val="000000"/>
                </a:solidFill>
                <a:latin typeface="#9Slide03 SFU Futura_12" panose="020B0604020202020204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latin typeface="#9Slide03 SFU Futura_12" panose="020B0604020202020204" charset="0"/>
              </a:rPr>
              <a:t>cầm</a:t>
            </a:r>
            <a:r>
              <a:rPr lang="en-US" sz="2800" dirty="0">
                <a:solidFill>
                  <a:srgbClr val="000000"/>
                </a:solidFill>
                <a:latin typeface="#9Slide03 SFU Futura_12" panose="020B0604020202020204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latin typeface="#9Slide03 SFU Futura_12" panose="020B0604020202020204" charset="0"/>
              </a:rPr>
              <a:t>tay</a:t>
            </a:r>
            <a:r>
              <a:rPr lang="en-US" sz="2800" dirty="0">
                <a:solidFill>
                  <a:srgbClr val="000000"/>
                </a:solidFill>
                <a:latin typeface="#9Slide03 SFU Futura_12" panose="020B0604020202020204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latin typeface="#9Slide03 SFU Futura_12" panose="020B0604020202020204" charset="0"/>
              </a:rPr>
              <a:t>để</a:t>
            </a:r>
            <a:r>
              <a:rPr lang="en-US" sz="2800" dirty="0">
                <a:solidFill>
                  <a:srgbClr val="000000"/>
                </a:solidFill>
                <a:latin typeface="#9Slide03 SFU Futura_12" panose="020B0604020202020204" charset="0"/>
              </a:rPr>
              <a:t>: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13" name="TextBox 12">
                <a:extLst>
                  <a:ext uri="{FF2B5EF4-FFF2-40B4-BE49-F238E27FC236}">
                    <a16:creationId xmlns:a16="http://schemas.microsoft.com/office/drawing/2014/main" id="{64F3AD7C-7C9A-5FDB-D456-19B121EACD21}"/>
                  </a:ext>
                </a:extLst>
              </p:cNvPr>
              <p:cNvSpPr txBox="1"/>
              <p:nvPr/>
            </p:nvSpPr>
            <p:spPr>
              <a:xfrm>
                <a:off x="1239225" y="2280216"/>
                <a:ext cx="10187227" cy="1304588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just">
                  <a:lnSpc>
                    <a:spcPct val="150000"/>
                  </a:lnSpc>
                </a:pPr>
                <a:r>
                  <a:rPr lang="en-US" sz="2800" dirty="0">
                    <a:solidFill>
                      <a:srgbClr val="000000"/>
                    </a:solidFill>
                    <a:latin typeface="#9Slide03 SFU Futura_12" panose="020B0604020202020204" charset="0"/>
                  </a:rPr>
                  <a:t>b) </a:t>
                </a:r>
                <a:r>
                  <a:rPr lang="en-US" sz="2800" dirty="0" err="1">
                    <a:solidFill>
                      <a:srgbClr val="000000"/>
                    </a:solidFill>
                    <a:latin typeface="#9Slide03 SFU Futura_12" panose="020B0604020202020204" charset="0"/>
                  </a:rPr>
                  <a:t>Công</a:t>
                </a:r>
                <a:r>
                  <a:rPr lang="en-US" sz="2800" dirty="0">
                    <a:solidFill>
                      <a:srgbClr val="000000"/>
                    </a:solidFill>
                    <a:latin typeface="#9Slide03 SFU Futura_12" panose="020B0604020202020204" charset="0"/>
                  </a:rPr>
                  <a:t> </a:t>
                </a:r>
                <a:r>
                  <a:rPr lang="en-US" sz="2800" dirty="0" err="1">
                    <a:solidFill>
                      <a:srgbClr val="000000"/>
                    </a:solidFill>
                    <a:latin typeface="#9Slide03 SFU Futura_12" panose="020B0604020202020204" charset="0"/>
                  </a:rPr>
                  <a:t>thức</a:t>
                </a:r>
                <a:r>
                  <a:rPr lang="en-US" sz="2800" dirty="0">
                    <a:solidFill>
                      <a:srgbClr val="000000"/>
                    </a:solidFill>
                    <a:latin typeface="#9Slide03 SFU Futura_12" panose="020B0604020202020204" charset="0"/>
                  </a:rPr>
                  <a:t> </a:t>
                </a:r>
                <a:r>
                  <a:rPr lang="en-US" sz="2800" dirty="0" err="1">
                    <a:solidFill>
                      <a:srgbClr val="000000"/>
                    </a:solidFill>
                    <a:latin typeface="#9Slide03 SFU Futura_12" panose="020B0604020202020204" charset="0"/>
                  </a:rPr>
                  <a:t>tính</a:t>
                </a:r>
                <a:r>
                  <a:rPr lang="en-US" sz="2800" dirty="0">
                    <a:solidFill>
                      <a:srgbClr val="000000"/>
                    </a:solidFill>
                    <a:latin typeface="#9Slide03 SFU Futura_12" panose="020B0604020202020204" charset="0"/>
                  </a:rPr>
                  <a:t> </a:t>
                </a:r>
                <a:r>
                  <a:rPr lang="en-US" sz="2800" dirty="0" err="1">
                    <a:solidFill>
                      <a:srgbClr val="000000"/>
                    </a:solidFill>
                    <a:latin typeface="#9Slide03 SFU Futura_12" panose="020B0604020202020204" charset="0"/>
                  </a:rPr>
                  <a:t>diện</a:t>
                </a:r>
                <a:r>
                  <a:rPr lang="en-US" sz="2800" dirty="0">
                    <a:solidFill>
                      <a:srgbClr val="000000"/>
                    </a:solidFill>
                    <a:latin typeface="#9Slide03 SFU Futura_12" panose="020B0604020202020204" charset="0"/>
                  </a:rPr>
                  <a:t> </a:t>
                </a:r>
                <a:r>
                  <a:rPr lang="en-US" sz="2800" dirty="0" err="1">
                    <a:solidFill>
                      <a:srgbClr val="000000"/>
                    </a:solidFill>
                    <a:latin typeface="#9Slide03 SFU Futura_12" panose="020B0604020202020204" charset="0"/>
                  </a:rPr>
                  <a:t>tích</a:t>
                </a:r>
                <a:r>
                  <a:rPr lang="en-US" sz="2800" dirty="0">
                    <a:solidFill>
                      <a:srgbClr val="000000"/>
                    </a:solidFill>
                    <a:latin typeface="#9Slide03 SFU Futura_12" panose="020B0604020202020204" charset="0"/>
                  </a:rPr>
                  <a:t> S </a:t>
                </a:r>
                <a:r>
                  <a:rPr lang="en-US" sz="2800" dirty="0" err="1">
                    <a:solidFill>
                      <a:srgbClr val="000000"/>
                    </a:solidFill>
                    <a:latin typeface="#9Slide03 SFU Futura_12" panose="020B0604020202020204" charset="0"/>
                  </a:rPr>
                  <a:t>của</a:t>
                </a:r>
                <a:r>
                  <a:rPr lang="en-US" sz="2800" dirty="0">
                    <a:solidFill>
                      <a:srgbClr val="000000"/>
                    </a:solidFill>
                    <a:latin typeface="#9Slide03 SFU Futura_12" panose="020B0604020202020204" charset="0"/>
                  </a:rPr>
                  <a:t> </a:t>
                </a:r>
                <a:r>
                  <a:rPr lang="en-US" sz="2800" dirty="0" err="1">
                    <a:solidFill>
                      <a:srgbClr val="000000"/>
                    </a:solidFill>
                    <a:latin typeface="#9Slide03 SFU Futura_12" panose="020B0604020202020204" charset="0"/>
                  </a:rPr>
                  <a:t>một</a:t>
                </a:r>
                <a:r>
                  <a:rPr lang="en-US" sz="2800" dirty="0">
                    <a:solidFill>
                      <a:srgbClr val="000000"/>
                    </a:solidFill>
                    <a:latin typeface="#9Slide03 SFU Futura_12" panose="020B0604020202020204" charset="0"/>
                  </a:rPr>
                  <a:t> </a:t>
                </a:r>
                <a:r>
                  <a:rPr lang="en-US" sz="2800" dirty="0" err="1">
                    <a:solidFill>
                      <a:srgbClr val="000000"/>
                    </a:solidFill>
                    <a:latin typeface="#9Slide03 SFU Futura_12" panose="020B0604020202020204" charset="0"/>
                  </a:rPr>
                  <a:t>hình</a:t>
                </a:r>
                <a:r>
                  <a:rPr lang="en-US" sz="2800" dirty="0">
                    <a:solidFill>
                      <a:srgbClr val="000000"/>
                    </a:solidFill>
                    <a:latin typeface="#9Slide03 SFU Futura_12" panose="020B0604020202020204" charset="0"/>
                  </a:rPr>
                  <a:t> </a:t>
                </a:r>
                <a:r>
                  <a:rPr lang="en-US" sz="2800" dirty="0" err="1">
                    <a:solidFill>
                      <a:srgbClr val="000000"/>
                    </a:solidFill>
                    <a:latin typeface="#9Slide03 SFU Futura_12" panose="020B0604020202020204" charset="0"/>
                  </a:rPr>
                  <a:t>tròn</a:t>
                </a:r>
                <a:r>
                  <a:rPr lang="en-US" sz="2800" dirty="0">
                    <a:solidFill>
                      <a:srgbClr val="000000"/>
                    </a:solidFill>
                    <a:latin typeface="#9Slide03 SFU Futura_12" panose="020B0604020202020204" charset="0"/>
                  </a:rPr>
                  <a:t> </a:t>
                </a:r>
                <a:r>
                  <a:rPr lang="en-US" sz="2800" dirty="0" err="1">
                    <a:solidFill>
                      <a:srgbClr val="000000"/>
                    </a:solidFill>
                    <a:latin typeface="#9Slide03 SFU Futura_12" panose="020B0604020202020204" charset="0"/>
                  </a:rPr>
                  <a:t>bán</a:t>
                </a:r>
                <a:r>
                  <a:rPr lang="en-US" sz="2800" dirty="0">
                    <a:solidFill>
                      <a:srgbClr val="000000"/>
                    </a:solidFill>
                    <a:latin typeface="#9Slide03 SFU Futura_12" panose="020B0604020202020204" charset="0"/>
                  </a:rPr>
                  <a:t> </a:t>
                </a:r>
                <a:r>
                  <a:rPr lang="en-US" sz="2800" dirty="0" err="1">
                    <a:solidFill>
                      <a:srgbClr val="000000"/>
                    </a:solidFill>
                    <a:latin typeface="#9Slide03 SFU Futura_12" panose="020B0604020202020204" charset="0"/>
                  </a:rPr>
                  <a:t>kính</a:t>
                </a:r>
                <a:r>
                  <a:rPr lang="en-US" sz="2800" dirty="0">
                    <a:solidFill>
                      <a:srgbClr val="000000"/>
                    </a:solidFill>
                    <a:latin typeface="#9Slide03 SFU Futura_12" panose="020B0604020202020204" charset="0"/>
                  </a:rPr>
                  <a:t> R </a:t>
                </a:r>
                <a:r>
                  <a:rPr lang="en-US" sz="2800" dirty="0" err="1">
                    <a:solidFill>
                      <a:srgbClr val="000000"/>
                    </a:solidFill>
                    <a:latin typeface="#9Slide03 SFU Futura_12" panose="020B0604020202020204" charset="0"/>
                  </a:rPr>
                  <a:t>là</a:t>
                </a:r>
                <a:endParaRPr lang="en-US" sz="2800" dirty="0">
                  <a:solidFill>
                    <a:srgbClr val="000000"/>
                  </a:solidFill>
                  <a:latin typeface="#9Slide03 SFU Futura_12" panose="020B0604020202020204" charset="0"/>
                </a:endParaRPr>
              </a:p>
              <a:p>
                <a:pPr algn="just">
                  <a:lnSpc>
                    <a:spcPct val="150000"/>
                  </a:lnSpc>
                </a:pPr>
                <a:r>
                  <a:rPr lang="en-US" sz="2800" dirty="0">
                    <a:solidFill>
                      <a:srgbClr val="000000"/>
                    </a:solidFill>
                    <a:latin typeface="#9Slide03 SFU Futura_12" panose="020B0604020202020204" charset="0"/>
                  </a:rPr>
                  <a:t> S = </a:t>
                </a:r>
                <a14:m>
                  <m:oMath xmlns:m="http://schemas.openxmlformats.org/officeDocument/2006/math">
                    <m:r>
                      <m:rPr>
                        <m:nor/>
                      </m:rPr>
                      <a:rPr lang="en-US" sz="2800" i="0" smtClean="0">
                        <a:solidFill>
                          <a:srgbClr val="000000"/>
                        </a:solidFill>
                        <a:latin typeface="#9Slide03 SFU Futura_12" panose="020B0604020202020204" charset="0"/>
                        <a:ea typeface="Cambria Math" panose="02040503050406030204" pitchFamily="18" charset="0"/>
                      </a:rPr>
                      <m:t>π</m:t>
                    </m:r>
                  </m:oMath>
                </a14:m>
                <a:r>
                  <a:rPr lang="en-US" sz="2800" dirty="0">
                    <a:solidFill>
                      <a:srgbClr val="000000"/>
                    </a:solidFill>
                    <a:latin typeface="#9Slide03 SFU Futura_12" panose="020B0604020202020204" charset="0"/>
                  </a:rPr>
                  <a:t>R</a:t>
                </a:r>
                <a:r>
                  <a:rPr lang="en-US" sz="2800" baseline="30000" dirty="0">
                    <a:solidFill>
                      <a:srgbClr val="000000"/>
                    </a:solidFill>
                    <a:latin typeface="#9Slide03 SFU Futura_12" panose="020B0604020202020204" charset="0"/>
                  </a:rPr>
                  <a:t>2</a:t>
                </a:r>
                <a:r>
                  <a:rPr lang="en-US" sz="2800" dirty="0">
                    <a:solidFill>
                      <a:srgbClr val="000000"/>
                    </a:solidFill>
                    <a:latin typeface="#9Slide03 SFU Futura_12" panose="020B0604020202020204" charset="0"/>
                  </a:rPr>
                  <a:t>. </a:t>
                </a:r>
                <a:r>
                  <a:rPr lang="en-US" sz="2800" dirty="0" err="1">
                    <a:solidFill>
                      <a:srgbClr val="000000"/>
                    </a:solidFill>
                    <a:latin typeface="#9Slide03 SFU Futura_12" panose="020B0604020202020204" charset="0"/>
                  </a:rPr>
                  <a:t>Tính</a:t>
                </a:r>
                <a:r>
                  <a:rPr lang="en-US" sz="2800" dirty="0">
                    <a:solidFill>
                      <a:srgbClr val="000000"/>
                    </a:solidFill>
                    <a:latin typeface="#9Slide03 SFU Futura_12" panose="020B0604020202020204" charset="0"/>
                  </a:rPr>
                  <a:t> </a:t>
                </a:r>
                <a:r>
                  <a:rPr lang="en-US" sz="2800" dirty="0" err="1">
                    <a:solidFill>
                      <a:srgbClr val="000000"/>
                    </a:solidFill>
                    <a:latin typeface="#9Slide03 SFU Futura_12" panose="020B0604020202020204" charset="0"/>
                  </a:rPr>
                  <a:t>bán</a:t>
                </a:r>
                <a:r>
                  <a:rPr lang="en-US" sz="2800" dirty="0">
                    <a:solidFill>
                      <a:srgbClr val="000000"/>
                    </a:solidFill>
                    <a:latin typeface="#9Slide03 SFU Futura_12" panose="020B0604020202020204" charset="0"/>
                  </a:rPr>
                  <a:t> </a:t>
                </a:r>
                <a:r>
                  <a:rPr lang="en-US" sz="2800" dirty="0" err="1">
                    <a:solidFill>
                      <a:srgbClr val="000000"/>
                    </a:solidFill>
                    <a:latin typeface="#9Slide03 SFU Futura_12" panose="020B0604020202020204" charset="0"/>
                  </a:rPr>
                  <a:t>kính</a:t>
                </a:r>
                <a:r>
                  <a:rPr lang="en-US" sz="2800" dirty="0">
                    <a:solidFill>
                      <a:srgbClr val="000000"/>
                    </a:solidFill>
                    <a:latin typeface="#9Slide03 SFU Futura_12" panose="020B0604020202020204" charset="0"/>
                  </a:rPr>
                  <a:t> </a:t>
                </a:r>
                <a:r>
                  <a:rPr lang="en-US" sz="2800" dirty="0" err="1">
                    <a:solidFill>
                      <a:srgbClr val="000000"/>
                    </a:solidFill>
                    <a:latin typeface="#9Slide03 SFU Futura_12" panose="020B0604020202020204" charset="0"/>
                  </a:rPr>
                  <a:t>của</a:t>
                </a:r>
                <a:r>
                  <a:rPr lang="en-US" sz="2800" dirty="0">
                    <a:solidFill>
                      <a:srgbClr val="000000"/>
                    </a:solidFill>
                    <a:latin typeface="#9Slide03 SFU Futura_12" panose="020B0604020202020204" charset="0"/>
                  </a:rPr>
                  <a:t> </a:t>
                </a:r>
                <a:r>
                  <a:rPr lang="en-US" sz="2800" dirty="0" err="1">
                    <a:solidFill>
                      <a:srgbClr val="000000"/>
                    </a:solidFill>
                    <a:latin typeface="#9Slide03 SFU Futura_12" panose="020B0604020202020204" charset="0"/>
                  </a:rPr>
                  <a:t>một</a:t>
                </a:r>
                <a:r>
                  <a:rPr lang="en-US" sz="2800" dirty="0">
                    <a:solidFill>
                      <a:srgbClr val="000000"/>
                    </a:solidFill>
                    <a:latin typeface="#9Slide03 SFU Futura_12" panose="020B0604020202020204" charset="0"/>
                  </a:rPr>
                  <a:t> </a:t>
                </a:r>
                <a:r>
                  <a:rPr lang="en-US" sz="2800" dirty="0" err="1">
                    <a:solidFill>
                      <a:srgbClr val="000000"/>
                    </a:solidFill>
                    <a:latin typeface="#9Slide03 SFU Futura_12" panose="020B0604020202020204" charset="0"/>
                  </a:rPr>
                  <a:t>hình</a:t>
                </a:r>
                <a:r>
                  <a:rPr lang="en-US" sz="2800" dirty="0">
                    <a:solidFill>
                      <a:srgbClr val="000000"/>
                    </a:solidFill>
                    <a:latin typeface="#9Slide03 SFU Futura_12" panose="020B0604020202020204" charset="0"/>
                  </a:rPr>
                  <a:t> </a:t>
                </a:r>
                <a:r>
                  <a:rPr lang="en-US" sz="2800" dirty="0" err="1">
                    <a:solidFill>
                      <a:srgbClr val="000000"/>
                    </a:solidFill>
                    <a:latin typeface="#9Slide03 SFU Futura_12" panose="020B0604020202020204" charset="0"/>
                  </a:rPr>
                  <a:t>tròn</a:t>
                </a:r>
                <a:r>
                  <a:rPr lang="en-US" sz="2800" dirty="0">
                    <a:solidFill>
                      <a:srgbClr val="000000"/>
                    </a:solidFill>
                    <a:latin typeface="#9Slide03 SFU Futura_12" panose="020B0604020202020204" charset="0"/>
                  </a:rPr>
                  <a:t> </a:t>
                </a:r>
                <a:r>
                  <a:rPr lang="en-US" sz="2800" dirty="0" err="1">
                    <a:solidFill>
                      <a:srgbClr val="000000"/>
                    </a:solidFill>
                    <a:latin typeface="#9Slide03 SFU Futura_12" panose="020B0604020202020204" charset="0"/>
                  </a:rPr>
                  <a:t>diện</a:t>
                </a:r>
                <a:r>
                  <a:rPr lang="en-US" sz="2800" dirty="0">
                    <a:solidFill>
                      <a:srgbClr val="000000"/>
                    </a:solidFill>
                    <a:latin typeface="#9Slide03 SFU Futura_12" panose="020B0604020202020204" charset="0"/>
                  </a:rPr>
                  <a:t> </a:t>
                </a:r>
                <a:r>
                  <a:rPr lang="en-US" sz="2800" dirty="0" err="1">
                    <a:solidFill>
                      <a:srgbClr val="000000"/>
                    </a:solidFill>
                    <a:latin typeface="#9Slide03 SFU Futura_12" panose="020B0604020202020204" charset="0"/>
                  </a:rPr>
                  <a:t>tích</a:t>
                </a:r>
                <a:r>
                  <a:rPr lang="en-US" sz="2800" dirty="0">
                    <a:solidFill>
                      <a:srgbClr val="000000"/>
                    </a:solidFill>
                    <a:latin typeface="#9Slide03 SFU Futura_12" panose="020B0604020202020204" charset="0"/>
                  </a:rPr>
                  <a:t> </a:t>
                </a:r>
                <a:r>
                  <a:rPr lang="en-US" sz="2800" dirty="0" err="1">
                    <a:solidFill>
                      <a:srgbClr val="000000"/>
                    </a:solidFill>
                    <a:latin typeface="#9Slide03 SFU Futura_12" panose="020B0604020202020204" charset="0"/>
                  </a:rPr>
                  <a:t>là</a:t>
                </a:r>
                <a:r>
                  <a:rPr lang="en-US" sz="2800" dirty="0">
                    <a:solidFill>
                      <a:srgbClr val="000000"/>
                    </a:solidFill>
                    <a:latin typeface="#9Slide03 SFU Futura_12" panose="020B0604020202020204" charset="0"/>
                  </a:rPr>
                  <a:t> 100 cm</a:t>
                </a:r>
                <a:r>
                  <a:rPr lang="en-US" sz="2800" baseline="30000" dirty="0">
                    <a:solidFill>
                      <a:srgbClr val="000000"/>
                    </a:solidFill>
                    <a:latin typeface="#9Slide03 SFU Futura_12" panose="020B0604020202020204" charset="0"/>
                  </a:rPr>
                  <a:t>2.</a:t>
                </a:r>
              </a:p>
            </p:txBody>
          </p:sp>
        </mc:Choice>
        <mc:Fallback xmlns="">
          <p:sp>
            <p:nvSpPr>
              <p:cNvPr id="13" name="TextBox 12">
                <a:extLst>
                  <a:ext uri="{FF2B5EF4-FFF2-40B4-BE49-F238E27FC236}">
                    <a16:creationId xmlns:a16="http://schemas.microsoft.com/office/drawing/2014/main" id="{64F3AD7C-7C9A-5FDB-D456-19B121EACD21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239225" y="2280216"/>
                <a:ext cx="10187227" cy="1304588"/>
              </a:xfrm>
              <a:prstGeom prst="rect">
                <a:avLst/>
              </a:prstGeom>
              <a:blipFill>
                <a:blip r:embed="rId4"/>
                <a:stretch>
                  <a:fillRect l="-1197" b="-12150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31" name="Group 30">
            <a:extLst>
              <a:ext uri="{FF2B5EF4-FFF2-40B4-BE49-F238E27FC236}">
                <a16:creationId xmlns:a16="http://schemas.microsoft.com/office/drawing/2014/main" id="{3A2F7DDA-5B14-CCD3-FCBF-B54E7D0900E6}"/>
              </a:ext>
            </a:extLst>
          </p:cNvPr>
          <p:cNvGrpSpPr/>
          <p:nvPr/>
        </p:nvGrpSpPr>
        <p:grpSpPr>
          <a:xfrm>
            <a:off x="1337270" y="4013588"/>
            <a:ext cx="1138757" cy="857584"/>
            <a:chOff x="2988297" y="4039993"/>
            <a:chExt cx="1138757" cy="857584"/>
          </a:xfrm>
        </p:grpSpPr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9607C346-F6AB-8758-418E-18B13206E6B9}"/>
                </a:ext>
              </a:extLst>
            </p:cNvPr>
            <p:cNvSpPr txBox="1"/>
            <p:nvPr/>
          </p:nvSpPr>
          <p:spPr>
            <a:xfrm>
              <a:off x="2988297" y="4185501"/>
              <a:ext cx="94268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dirty="0">
                  <a:solidFill>
                    <a:schemeClr val="accent4">
                      <a:lumMod val="50000"/>
                    </a:schemeClr>
                  </a:solidFill>
                  <a:latin typeface="#9Slide03 SFU Futura_12" panose="020B0604020202020204" charset="0"/>
                </a:rPr>
                <a:t>R</a:t>
              </a:r>
              <a:r>
                <a:rPr lang="en-US" sz="2800" baseline="30000" dirty="0">
                  <a:solidFill>
                    <a:schemeClr val="accent4">
                      <a:lumMod val="50000"/>
                    </a:schemeClr>
                  </a:solidFill>
                  <a:latin typeface="#9Slide03 SFU Futura_12" panose="020B0604020202020204" charset="0"/>
                </a:rPr>
                <a:t>2</a:t>
              </a:r>
              <a:r>
                <a:rPr lang="en-US" sz="2800" dirty="0">
                  <a:solidFill>
                    <a:schemeClr val="accent4">
                      <a:lumMod val="50000"/>
                    </a:schemeClr>
                  </a:solidFill>
                  <a:latin typeface="#9Slide03 SFU Futura_12" panose="020B0604020202020204" charset="0"/>
                </a:rPr>
                <a:t> = </a:t>
              </a:r>
            </a:p>
          </p:txBody>
        </p:sp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420554B5-167C-4D52-768B-02DAEE9FCDD3}"/>
                </a:ext>
              </a:extLst>
            </p:cNvPr>
            <p:cNvSpPr txBox="1"/>
            <p:nvPr/>
          </p:nvSpPr>
          <p:spPr>
            <a:xfrm>
              <a:off x="3761294" y="4039993"/>
              <a:ext cx="339365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dirty="0">
                  <a:solidFill>
                    <a:schemeClr val="accent4">
                      <a:lumMod val="50000"/>
                    </a:schemeClr>
                  </a:solidFill>
                  <a:latin typeface="#9Slide03 SFU Futura_12" panose="020B0604020202020204" charset="0"/>
                </a:rPr>
                <a:t>S</a:t>
              </a:r>
            </a:p>
          </p:txBody>
        </p: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3" name="TextBox 22">
                  <a:extLst>
                    <a:ext uri="{FF2B5EF4-FFF2-40B4-BE49-F238E27FC236}">
                      <a16:creationId xmlns:a16="http://schemas.microsoft.com/office/drawing/2014/main" id="{A21F0A5F-C37C-80C3-0269-1C6F1CF9536D}"/>
                    </a:ext>
                  </a:extLst>
                </p:cNvPr>
                <p:cNvSpPr txBox="1"/>
                <p:nvPr/>
              </p:nvSpPr>
              <p:spPr>
                <a:xfrm>
                  <a:off x="3761294" y="4374357"/>
                  <a:ext cx="339365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m:rPr>
                            <m:nor/>
                          </m:rPr>
                          <a:rPr lang="en-US" sz="2800" i="0" smtClean="0">
                            <a:solidFill>
                              <a:schemeClr val="accent4">
                                <a:lumMod val="50000"/>
                              </a:schemeClr>
                            </a:solidFill>
                            <a:latin typeface="#9Slide03 SFU Futura_12" panose="020B0604020202020204" charset="0"/>
                            <a:ea typeface="Cambria Math" panose="02040503050406030204" pitchFamily="18" charset="0"/>
                          </a:rPr>
                          <m:t>π</m:t>
                        </m:r>
                      </m:oMath>
                    </m:oMathPara>
                  </a14:m>
                  <a:endParaRPr lang="en-US" sz="2800" dirty="0">
                    <a:solidFill>
                      <a:schemeClr val="accent4">
                        <a:lumMod val="50000"/>
                      </a:schemeClr>
                    </a:solidFill>
                    <a:latin typeface="#9Slide03 SFU Futura_12" panose="020B0604020202020204" charset="0"/>
                  </a:endParaRPr>
                </a:p>
              </p:txBody>
            </p:sp>
          </mc:Choice>
          <mc:Fallback xmlns="">
            <p:sp>
              <p:nvSpPr>
                <p:cNvPr id="23" name="TextBox 22">
                  <a:extLst>
                    <a:ext uri="{FF2B5EF4-FFF2-40B4-BE49-F238E27FC236}">
                      <a16:creationId xmlns:a16="http://schemas.microsoft.com/office/drawing/2014/main" id="{A21F0A5F-C37C-80C3-0269-1C6F1CF9536D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761294" y="4374357"/>
                  <a:ext cx="339365" cy="523220"/>
                </a:xfrm>
                <a:prstGeom prst="rect">
                  <a:avLst/>
                </a:prstGeom>
                <a:blipFill>
                  <a:blip r:embed="rId5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cxnSp>
          <p:nvCxnSpPr>
            <p:cNvPr id="27" name="Straight Connector 26">
              <a:extLst>
                <a:ext uri="{FF2B5EF4-FFF2-40B4-BE49-F238E27FC236}">
                  <a16:creationId xmlns:a16="http://schemas.microsoft.com/office/drawing/2014/main" id="{FB859FB7-C38D-5E2E-F6E6-60E4034A6689}"/>
                </a:ext>
              </a:extLst>
            </p:cNvPr>
            <p:cNvCxnSpPr/>
            <p:nvPr/>
          </p:nvCxnSpPr>
          <p:spPr>
            <a:xfrm>
              <a:off x="3761294" y="4489794"/>
              <a:ext cx="365760" cy="0"/>
            </a:xfrm>
            <a:prstGeom prst="line">
              <a:avLst/>
            </a:prstGeom>
            <a:ln w="19050">
              <a:solidFill>
                <a:schemeClr val="accent4">
                  <a:lumMod val="50000"/>
                </a:schemeClr>
              </a:solidFill>
            </a:ln>
          </p:spPr>
          <p:style>
            <a:lnRef idx="1">
              <a:schemeClr val="accent4"/>
            </a:lnRef>
            <a:fillRef idx="0">
              <a:schemeClr val="accent4"/>
            </a:fillRef>
            <a:effectRef idx="0">
              <a:schemeClr val="accent4"/>
            </a:effectRef>
            <a:fontRef idx="minor">
              <a:schemeClr val="tx1"/>
            </a:fontRef>
          </p:style>
        </p:cxnSp>
      </p:grpSp>
      <p:cxnSp>
        <p:nvCxnSpPr>
          <p:cNvPr id="33" name="Straight Arrow Connector 32">
            <a:extLst>
              <a:ext uri="{FF2B5EF4-FFF2-40B4-BE49-F238E27FC236}">
                <a16:creationId xmlns:a16="http://schemas.microsoft.com/office/drawing/2014/main" id="{FF56F492-89E7-4856-8D62-E305D05EFD72}"/>
              </a:ext>
            </a:extLst>
          </p:cNvPr>
          <p:cNvCxnSpPr/>
          <p:nvPr/>
        </p:nvCxnSpPr>
        <p:spPr>
          <a:xfrm>
            <a:off x="1923068" y="3572439"/>
            <a:ext cx="0" cy="548640"/>
          </a:xfrm>
          <a:prstGeom prst="straightConnector1">
            <a:avLst/>
          </a:prstGeom>
          <a:ln w="19050">
            <a:solidFill>
              <a:schemeClr val="accent4">
                <a:lumMod val="75000"/>
              </a:schemeClr>
            </a:solidFill>
            <a:tailEnd type="stealth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4" name="Group 33">
            <a:extLst>
              <a:ext uri="{FF2B5EF4-FFF2-40B4-BE49-F238E27FC236}">
                <a16:creationId xmlns:a16="http://schemas.microsoft.com/office/drawing/2014/main" id="{A446ABAE-A724-0B81-5C25-6B594A002D22}"/>
              </a:ext>
            </a:extLst>
          </p:cNvPr>
          <p:cNvGrpSpPr/>
          <p:nvPr/>
        </p:nvGrpSpPr>
        <p:grpSpPr>
          <a:xfrm>
            <a:off x="3249730" y="4020347"/>
            <a:ext cx="1583612" cy="857584"/>
            <a:chOff x="2988297" y="4039993"/>
            <a:chExt cx="1583612" cy="857584"/>
          </a:xfrm>
        </p:grpSpPr>
        <p:sp>
          <p:nvSpPr>
            <p:cNvPr id="35" name="TextBox 34">
              <a:extLst>
                <a:ext uri="{FF2B5EF4-FFF2-40B4-BE49-F238E27FC236}">
                  <a16:creationId xmlns:a16="http://schemas.microsoft.com/office/drawing/2014/main" id="{1B5FB018-4517-C222-1D10-27FC260D61D7}"/>
                </a:ext>
              </a:extLst>
            </p:cNvPr>
            <p:cNvSpPr txBox="1"/>
            <p:nvPr/>
          </p:nvSpPr>
          <p:spPr>
            <a:xfrm>
              <a:off x="2988297" y="4185501"/>
              <a:ext cx="94268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dirty="0">
                  <a:solidFill>
                    <a:schemeClr val="accent4">
                      <a:lumMod val="50000"/>
                    </a:schemeClr>
                  </a:solidFill>
                  <a:latin typeface="#9Slide03 SFU Futura_12" panose="020B0604020202020204" charset="0"/>
                </a:rPr>
                <a:t>R</a:t>
              </a:r>
              <a:r>
                <a:rPr lang="en-US" sz="2800" baseline="30000" dirty="0">
                  <a:solidFill>
                    <a:schemeClr val="accent4">
                      <a:lumMod val="50000"/>
                    </a:schemeClr>
                  </a:solidFill>
                  <a:latin typeface="#9Slide03 SFU Futura_12" panose="020B0604020202020204" charset="0"/>
                </a:rPr>
                <a:t>2</a:t>
              </a:r>
              <a:r>
                <a:rPr lang="en-US" sz="2800" dirty="0">
                  <a:solidFill>
                    <a:schemeClr val="accent4">
                      <a:lumMod val="50000"/>
                    </a:schemeClr>
                  </a:solidFill>
                  <a:latin typeface="#9Slide03 SFU Futura_12" panose="020B0604020202020204" charset="0"/>
                </a:rPr>
                <a:t> = </a:t>
              </a:r>
            </a:p>
          </p:txBody>
        </p:sp>
        <p:sp>
          <p:nvSpPr>
            <p:cNvPr id="36" name="TextBox 35">
              <a:extLst>
                <a:ext uri="{FF2B5EF4-FFF2-40B4-BE49-F238E27FC236}">
                  <a16:creationId xmlns:a16="http://schemas.microsoft.com/office/drawing/2014/main" id="{4AD4C76A-51B6-FF04-A61C-458A3BE4CC0A}"/>
                </a:ext>
              </a:extLst>
            </p:cNvPr>
            <p:cNvSpPr txBox="1"/>
            <p:nvPr/>
          </p:nvSpPr>
          <p:spPr>
            <a:xfrm>
              <a:off x="3685878" y="4039993"/>
              <a:ext cx="886031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dirty="0">
                  <a:solidFill>
                    <a:schemeClr val="accent4">
                      <a:lumMod val="50000"/>
                    </a:schemeClr>
                  </a:solidFill>
                  <a:latin typeface="#9Slide03 SFU Futura_12" panose="020B0604020202020204" charset="0"/>
                </a:rPr>
                <a:t>100</a:t>
              </a:r>
            </a:p>
          </p:txBody>
        </p: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37" name="TextBox 36">
                  <a:extLst>
                    <a:ext uri="{FF2B5EF4-FFF2-40B4-BE49-F238E27FC236}">
                      <a16:creationId xmlns:a16="http://schemas.microsoft.com/office/drawing/2014/main" id="{6C90AD17-6B30-C493-34E5-AD439C4392D2}"/>
                    </a:ext>
                  </a:extLst>
                </p:cNvPr>
                <p:cNvSpPr txBox="1"/>
                <p:nvPr/>
              </p:nvSpPr>
              <p:spPr>
                <a:xfrm>
                  <a:off x="3855564" y="4374357"/>
                  <a:ext cx="339365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m:rPr>
                            <m:nor/>
                          </m:rPr>
                          <a:rPr lang="en-US" sz="2800" i="0" smtClean="0">
                            <a:solidFill>
                              <a:schemeClr val="accent4">
                                <a:lumMod val="50000"/>
                              </a:schemeClr>
                            </a:solidFill>
                            <a:latin typeface="#9Slide03 SFU Futura_12" panose="020B0604020202020204" charset="0"/>
                            <a:ea typeface="Cambria Math" panose="02040503050406030204" pitchFamily="18" charset="0"/>
                          </a:rPr>
                          <m:t>π</m:t>
                        </m:r>
                      </m:oMath>
                    </m:oMathPara>
                  </a14:m>
                  <a:endParaRPr lang="en-US" sz="2800" dirty="0">
                    <a:solidFill>
                      <a:schemeClr val="accent4">
                        <a:lumMod val="50000"/>
                      </a:schemeClr>
                    </a:solidFill>
                    <a:latin typeface="#9Slide03 SFU Futura_12" panose="020B0604020202020204" charset="0"/>
                  </a:endParaRPr>
                </a:p>
              </p:txBody>
            </p:sp>
          </mc:Choice>
          <mc:Fallback xmlns="">
            <p:sp>
              <p:nvSpPr>
                <p:cNvPr id="37" name="TextBox 36">
                  <a:extLst>
                    <a:ext uri="{FF2B5EF4-FFF2-40B4-BE49-F238E27FC236}">
                      <a16:creationId xmlns:a16="http://schemas.microsoft.com/office/drawing/2014/main" id="{6C90AD17-6B30-C493-34E5-AD439C4392D2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855564" y="4374357"/>
                  <a:ext cx="339365" cy="523220"/>
                </a:xfrm>
                <a:prstGeom prst="rect">
                  <a:avLst/>
                </a:prstGeom>
                <a:blipFill>
                  <a:blip r:embed="rId6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cxnSp>
          <p:nvCxnSpPr>
            <p:cNvPr id="38" name="Straight Connector 37">
              <a:extLst>
                <a:ext uri="{FF2B5EF4-FFF2-40B4-BE49-F238E27FC236}">
                  <a16:creationId xmlns:a16="http://schemas.microsoft.com/office/drawing/2014/main" id="{D4DADF49-0B83-4C99-1AEF-BBFE2962AF83}"/>
                </a:ext>
              </a:extLst>
            </p:cNvPr>
            <p:cNvCxnSpPr/>
            <p:nvPr/>
          </p:nvCxnSpPr>
          <p:spPr>
            <a:xfrm>
              <a:off x="3761294" y="4489794"/>
              <a:ext cx="640080" cy="0"/>
            </a:xfrm>
            <a:prstGeom prst="line">
              <a:avLst/>
            </a:prstGeom>
            <a:ln w="19050">
              <a:solidFill>
                <a:schemeClr val="accent4">
                  <a:lumMod val="50000"/>
                </a:schemeClr>
              </a:solidFill>
            </a:ln>
          </p:spPr>
          <p:style>
            <a:lnRef idx="1">
              <a:schemeClr val="accent4"/>
            </a:lnRef>
            <a:fillRef idx="0">
              <a:schemeClr val="accent4"/>
            </a:fillRef>
            <a:effectRef idx="0">
              <a:schemeClr val="accent4"/>
            </a:effectRef>
            <a:fontRef idx="minor">
              <a:schemeClr val="tx1"/>
            </a:fontRef>
          </p:style>
        </p:cxnSp>
      </p:grpSp>
      <p:cxnSp>
        <p:nvCxnSpPr>
          <p:cNvPr id="39" name="Straight Arrow Connector 38">
            <a:extLst>
              <a:ext uri="{FF2B5EF4-FFF2-40B4-BE49-F238E27FC236}">
                <a16:creationId xmlns:a16="http://schemas.microsoft.com/office/drawing/2014/main" id="{DEC8579F-449D-C893-4876-32FBA52424D1}"/>
              </a:ext>
            </a:extLst>
          </p:cNvPr>
          <p:cNvCxnSpPr>
            <a:cxnSpLocks/>
          </p:cNvCxnSpPr>
          <p:nvPr/>
        </p:nvCxnSpPr>
        <p:spPr>
          <a:xfrm rot="16200000">
            <a:off x="2919791" y="4118729"/>
            <a:ext cx="0" cy="671500"/>
          </a:xfrm>
          <a:prstGeom prst="straightConnector1">
            <a:avLst/>
          </a:prstGeom>
          <a:ln w="19050">
            <a:solidFill>
              <a:schemeClr val="accent4">
                <a:lumMod val="75000"/>
              </a:schemeClr>
            </a:solidFill>
            <a:tailEnd type="stealth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TextBox 40">
            <a:extLst>
              <a:ext uri="{FF2B5EF4-FFF2-40B4-BE49-F238E27FC236}">
                <a16:creationId xmlns:a16="http://schemas.microsoft.com/office/drawing/2014/main" id="{F7B844A5-3F7D-60A6-05A1-949FAADACE78}"/>
              </a:ext>
            </a:extLst>
          </p:cNvPr>
          <p:cNvSpPr txBox="1"/>
          <p:nvPr/>
        </p:nvSpPr>
        <p:spPr>
          <a:xfrm>
            <a:off x="5562490" y="4165855"/>
            <a:ext cx="94268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>
                <a:solidFill>
                  <a:schemeClr val="accent4">
                    <a:lumMod val="50000"/>
                  </a:schemeClr>
                </a:solidFill>
                <a:latin typeface="#9Slide03 SFU Futura_12" panose="020B0604020202020204" charset="0"/>
              </a:rPr>
              <a:t>R = </a:t>
            </a:r>
          </a:p>
        </p:txBody>
      </p:sp>
      <p:cxnSp>
        <p:nvCxnSpPr>
          <p:cNvPr id="46" name="Straight Arrow Connector 45">
            <a:extLst>
              <a:ext uri="{FF2B5EF4-FFF2-40B4-BE49-F238E27FC236}">
                <a16:creationId xmlns:a16="http://schemas.microsoft.com/office/drawing/2014/main" id="{DC362C05-28C7-5265-EA01-CB1F5F97D6DF}"/>
              </a:ext>
            </a:extLst>
          </p:cNvPr>
          <p:cNvCxnSpPr>
            <a:cxnSpLocks/>
          </p:cNvCxnSpPr>
          <p:nvPr/>
        </p:nvCxnSpPr>
        <p:spPr>
          <a:xfrm rot="16200000">
            <a:off x="5169092" y="4118729"/>
            <a:ext cx="0" cy="671500"/>
          </a:xfrm>
          <a:prstGeom prst="straightConnector1">
            <a:avLst/>
          </a:prstGeom>
          <a:ln w="19050">
            <a:solidFill>
              <a:schemeClr val="accent4">
                <a:lumMod val="75000"/>
              </a:schemeClr>
            </a:solidFill>
            <a:tailEnd type="stealth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48" name="TextBox 47">
                <a:extLst>
                  <a:ext uri="{FF2B5EF4-FFF2-40B4-BE49-F238E27FC236}">
                    <a16:creationId xmlns:a16="http://schemas.microsoft.com/office/drawing/2014/main" id="{F94EFFD7-A653-BBBC-E1ED-8572B5989CE9}"/>
                  </a:ext>
                </a:extLst>
              </p:cNvPr>
              <p:cNvSpPr txBox="1"/>
              <p:nvPr/>
            </p:nvSpPr>
            <p:spPr>
              <a:xfrm>
                <a:off x="5963241" y="3676454"/>
                <a:ext cx="886031" cy="136537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ad>
                        <m:radPr>
                          <m:degHide m:val="on"/>
                          <m:ctrlPr>
                            <a:rPr lang="en-US" sz="2800" i="1" smtClean="0">
                              <a:solidFill>
                                <a:schemeClr val="accent4">
                                  <a:lumMod val="50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</m:ctrlPr>
                        </m:radPr>
                        <m:deg/>
                        <m:e>
                          <m:f>
                            <m:fPr>
                              <m:ctrlPr>
                                <a:rPr lang="en-US" sz="2800" i="1" smtClean="0">
                                  <a:solidFill>
                                    <a:schemeClr val="accent4">
                                      <a:lumMod val="50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fPr>
                            <m:num>
                              <m:r>
                                <m:rPr>
                                  <m:nor/>
                                </m:rPr>
                                <a:rPr lang="en-US" sz="2800" b="0" i="0" smtClean="0">
                                  <a:solidFill>
                                    <a:schemeClr val="accent4">
                                      <a:lumMod val="50000"/>
                                    </a:schemeClr>
                                  </a:solidFill>
                                  <a:latin typeface="#9Slide03 SFU Futura_12" panose="020B0604020202020204" charset="0"/>
                                </a:rPr>
                                <m:t>100</m:t>
                              </m:r>
                            </m:num>
                            <m:den>
                              <m:r>
                                <m:rPr>
                                  <m:nor/>
                                </m:rPr>
                                <a:rPr lang="en-US" sz="2800" i="0" smtClean="0">
                                  <a:solidFill>
                                    <a:schemeClr val="accent4">
                                      <a:lumMod val="50000"/>
                                    </a:schemeClr>
                                  </a:solidFill>
                                  <a:latin typeface="#9Slide03 SFU Futura_12" panose="020B0604020202020204" charset="0"/>
                                  <a:ea typeface="Cambria Math" panose="02040503050406030204" pitchFamily="18" charset="0"/>
                                </a:rPr>
                                <m:t>π</m:t>
                              </m:r>
                            </m:den>
                          </m:f>
                        </m:e>
                      </m:rad>
                    </m:oMath>
                  </m:oMathPara>
                </a14:m>
                <a:endParaRPr lang="en-US" sz="2800" dirty="0">
                  <a:solidFill>
                    <a:schemeClr val="accent4">
                      <a:lumMod val="50000"/>
                    </a:schemeClr>
                  </a:solidFill>
                  <a:latin typeface="#9Slide03 SFU Futura_12" panose="020B0604020202020204" charset="0"/>
                </a:endParaRPr>
              </a:p>
            </p:txBody>
          </p:sp>
        </mc:Choice>
        <mc:Fallback xmlns="">
          <p:sp>
            <p:nvSpPr>
              <p:cNvPr id="48" name="TextBox 47">
                <a:extLst>
                  <a:ext uri="{FF2B5EF4-FFF2-40B4-BE49-F238E27FC236}">
                    <a16:creationId xmlns:a16="http://schemas.microsoft.com/office/drawing/2014/main" id="{F94EFFD7-A653-BBBC-E1ED-8572B5989CE9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963241" y="3676454"/>
                <a:ext cx="886031" cy="1365374"/>
              </a:xfrm>
              <a:prstGeom prst="rect">
                <a:avLst/>
              </a:prstGeom>
              <a:blipFill>
                <a:blip r:embed="rId7"/>
                <a:stretch>
                  <a:fillRect r="-10959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graphicFrame>
        <p:nvGraphicFramePr>
          <p:cNvPr id="53" name="Table 14">
            <a:extLst>
              <a:ext uri="{FF2B5EF4-FFF2-40B4-BE49-F238E27FC236}">
                <a16:creationId xmlns:a16="http://schemas.microsoft.com/office/drawing/2014/main" id="{09C35B7A-B780-7CF5-002C-5687B97CE68A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62790217"/>
              </p:ext>
            </p:extLst>
          </p:nvPr>
        </p:nvGraphicFramePr>
        <p:xfrm>
          <a:off x="1239224" y="5073969"/>
          <a:ext cx="9620453" cy="1464695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5687440">
                  <a:extLst>
                    <a:ext uri="{9D8B030D-6E8A-4147-A177-3AD203B41FA5}">
                      <a16:colId xmlns:a16="http://schemas.microsoft.com/office/drawing/2014/main" val="3666597229"/>
                    </a:ext>
                  </a:extLst>
                </a:gridCol>
                <a:gridCol w="3933013">
                  <a:extLst>
                    <a:ext uri="{9D8B030D-6E8A-4147-A177-3AD203B41FA5}">
                      <a16:colId xmlns:a16="http://schemas.microsoft.com/office/drawing/2014/main" val="2471434790"/>
                    </a:ext>
                  </a:extLst>
                </a:gridCol>
              </a:tblGrid>
              <a:tr h="473268">
                <a:tc>
                  <a:txBody>
                    <a:bodyPr/>
                    <a:lstStyle/>
                    <a:p>
                      <a:pPr algn="ctr"/>
                      <a:r>
                        <a:rPr lang="en-US" sz="2800" dirty="0" err="1">
                          <a:solidFill>
                            <a:srgbClr val="000000"/>
                          </a:solidFill>
                          <a:latin typeface="#9Slide03 SFU Futura_12" panose="020B0604020202020204" charset="0"/>
                        </a:rPr>
                        <a:t>Ấn</a:t>
                      </a:r>
                      <a:r>
                        <a:rPr lang="en-US" sz="2800" dirty="0">
                          <a:solidFill>
                            <a:srgbClr val="000000"/>
                          </a:solidFill>
                          <a:latin typeface="#9Slide03 SFU Futura_12" panose="020B0604020202020204" charset="0"/>
                        </a:rPr>
                        <a:t> </a:t>
                      </a:r>
                      <a:r>
                        <a:rPr lang="en-US" sz="2800" dirty="0" err="1">
                          <a:solidFill>
                            <a:srgbClr val="000000"/>
                          </a:solidFill>
                          <a:latin typeface="#9Slide03 SFU Futura_12" panose="020B0604020202020204" charset="0"/>
                        </a:rPr>
                        <a:t>các</a:t>
                      </a:r>
                      <a:r>
                        <a:rPr lang="en-US" sz="2800" dirty="0">
                          <a:solidFill>
                            <a:srgbClr val="000000"/>
                          </a:solidFill>
                          <a:latin typeface="#9Slide03 SFU Futura_12" panose="020B0604020202020204" charset="0"/>
                        </a:rPr>
                        <a:t> </a:t>
                      </a:r>
                      <a:r>
                        <a:rPr lang="en-US" sz="2800" dirty="0" err="1">
                          <a:solidFill>
                            <a:srgbClr val="000000"/>
                          </a:solidFill>
                          <a:latin typeface="#9Slide03 SFU Futura_12" panose="020B0604020202020204" charset="0"/>
                        </a:rPr>
                        <a:t>phím</a:t>
                      </a:r>
                      <a:endParaRPr lang="en-US" sz="2800" dirty="0">
                        <a:solidFill>
                          <a:srgbClr val="000000"/>
                        </a:solidFill>
                        <a:latin typeface="#9Slide03 SFU Futura_12" panose="020B060402020202020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800" dirty="0" err="1">
                          <a:solidFill>
                            <a:srgbClr val="000000"/>
                          </a:solidFill>
                          <a:latin typeface="#9Slide03 SFU Futura_12" panose="020B0604020202020204" charset="0"/>
                        </a:rPr>
                        <a:t>Hiển</a:t>
                      </a:r>
                      <a:r>
                        <a:rPr lang="en-US" sz="2800" dirty="0">
                          <a:solidFill>
                            <a:srgbClr val="000000"/>
                          </a:solidFill>
                          <a:latin typeface="#9Slide03 SFU Futura_12" panose="020B0604020202020204" charset="0"/>
                        </a:rPr>
                        <a:t> </a:t>
                      </a:r>
                      <a:r>
                        <a:rPr lang="en-US" sz="2800" dirty="0" err="1">
                          <a:solidFill>
                            <a:srgbClr val="000000"/>
                          </a:solidFill>
                          <a:latin typeface="#9Slide03 SFU Futura_12" panose="020B0604020202020204" charset="0"/>
                        </a:rPr>
                        <a:t>thị</a:t>
                      </a:r>
                      <a:endParaRPr lang="en-US" sz="2800" dirty="0">
                        <a:solidFill>
                          <a:srgbClr val="000000"/>
                        </a:solidFill>
                        <a:latin typeface="#9Slide03 SFU Futura_12" panose="020B060402020202020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7249249"/>
                  </a:ext>
                </a:extLst>
              </a:tr>
              <a:tr h="946535">
                <a:tc>
                  <a:txBody>
                    <a:bodyPr/>
                    <a:lstStyle/>
                    <a:p>
                      <a:pPr algn="ctr"/>
                      <a:endParaRPr lang="en-US" sz="2800" dirty="0">
                        <a:solidFill>
                          <a:srgbClr val="000000"/>
                        </a:solidFill>
                        <a:latin typeface="#9Slide03 SFU Futura_12" panose="020B060402020202020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800" dirty="0">
                        <a:solidFill>
                          <a:srgbClr val="000000"/>
                        </a:solidFill>
                        <a:latin typeface="#9Slide03 SFU Futura_12" panose="020B060402020202020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75874580"/>
                  </a:ext>
                </a:extLst>
              </a:tr>
            </a:tbl>
          </a:graphicData>
        </a:graphic>
      </p:graphicFrame>
      <p:pic>
        <p:nvPicPr>
          <p:cNvPr id="55" name="Picture 54">
            <a:extLst>
              <a:ext uri="{FF2B5EF4-FFF2-40B4-BE49-F238E27FC236}">
                <a16:creationId xmlns:a16="http://schemas.microsoft.com/office/drawing/2014/main" id="{6474B863-55B5-1FBE-3E90-E7202854FA0C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800651" y="5845604"/>
            <a:ext cx="498764" cy="365760"/>
          </a:xfrm>
          <a:prstGeom prst="rect">
            <a:avLst/>
          </a:prstGeom>
        </p:spPr>
      </p:pic>
      <p:pic>
        <p:nvPicPr>
          <p:cNvPr id="57" name="Picture 56">
            <a:extLst>
              <a:ext uri="{FF2B5EF4-FFF2-40B4-BE49-F238E27FC236}">
                <a16:creationId xmlns:a16="http://schemas.microsoft.com/office/drawing/2014/main" id="{6F1B3D74-54B6-CDC8-51C2-D4B5FECAAC6E}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302428" y="5854516"/>
            <a:ext cx="623068" cy="365760"/>
          </a:xfrm>
          <a:prstGeom prst="rect">
            <a:avLst/>
          </a:prstGeom>
        </p:spPr>
      </p:pic>
      <p:pic>
        <p:nvPicPr>
          <p:cNvPr id="59" name="Picture 58">
            <a:extLst>
              <a:ext uri="{FF2B5EF4-FFF2-40B4-BE49-F238E27FC236}">
                <a16:creationId xmlns:a16="http://schemas.microsoft.com/office/drawing/2014/main" id="{88D37599-89C3-A2C3-D2AA-6DB002DBA922}"/>
              </a:ext>
            </a:extLst>
          </p:cNvPr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920973" y="5845606"/>
            <a:ext cx="548639" cy="365760"/>
          </a:xfrm>
          <a:prstGeom prst="rect">
            <a:avLst/>
          </a:prstGeom>
        </p:spPr>
      </p:pic>
      <p:pic>
        <p:nvPicPr>
          <p:cNvPr id="61" name="Picture 60">
            <a:extLst>
              <a:ext uri="{FF2B5EF4-FFF2-40B4-BE49-F238E27FC236}">
                <a16:creationId xmlns:a16="http://schemas.microsoft.com/office/drawing/2014/main" id="{680D0589-B28A-47FD-094B-CB9B44A9B0AC}"/>
              </a:ext>
            </a:extLst>
          </p:cNvPr>
          <p:cNvPicPr>
            <a:picLocks noChangeAspect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617334" y="5845606"/>
            <a:ext cx="542741" cy="365760"/>
          </a:xfrm>
          <a:prstGeom prst="rect">
            <a:avLst/>
          </a:prstGeom>
        </p:spPr>
      </p:pic>
      <p:pic>
        <p:nvPicPr>
          <p:cNvPr id="63" name="Picture 62">
            <a:extLst>
              <a:ext uri="{FF2B5EF4-FFF2-40B4-BE49-F238E27FC236}">
                <a16:creationId xmlns:a16="http://schemas.microsoft.com/office/drawing/2014/main" id="{29BCE039-FF0F-58E2-73A5-61CDDA2BD91C}"/>
              </a:ext>
            </a:extLst>
          </p:cNvPr>
          <p:cNvPicPr>
            <a:picLocks noChangeAspect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46653" y="5845606"/>
            <a:ext cx="241246" cy="365760"/>
          </a:xfrm>
          <a:prstGeom prst="rect">
            <a:avLst/>
          </a:prstGeom>
        </p:spPr>
      </p:pic>
      <p:pic>
        <p:nvPicPr>
          <p:cNvPr id="65" name="Picture 64">
            <a:extLst>
              <a:ext uri="{FF2B5EF4-FFF2-40B4-BE49-F238E27FC236}">
                <a16:creationId xmlns:a16="http://schemas.microsoft.com/office/drawing/2014/main" id="{5C7A04E0-64E8-8201-165C-DC64437AB63D}"/>
              </a:ext>
            </a:extLst>
          </p:cNvPr>
          <p:cNvPicPr>
            <a:picLocks noChangeAspect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93650" y="5845605"/>
            <a:ext cx="406400" cy="365760"/>
          </a:xfrm>
          <a:prstGeom prst="rect">
            <a:avLst/>
          </a:prstGeom>
        </p:spPr>
      </p:pic>
      <p:pic>
        <p:nvPicPr>
          <p:cNvPr id="66" name="Picture 65">
            <a:extLst>
              <a:ext uri="{FF2B5EF4-FFF2-40B4-BE49-F238E27FC236}">
                <a16:creationId xmlns:a16="http://schemas.microsoft.com/office/drawing/2014/main" id="{CF9C7A31-2BEE-92DD-2809-EEC876D2624F}"/>
              </a:ext>
            </a:extLst>
          </p:cNvPr>
          <p:cNvPicPr>
            <a:picLocks noChangeAspect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456848" y="5855375"/>
            <a:ext cx="596052" cy="365760"/>
          </a:xfrm>
          <a:prstGeom prst="rect">
            <a:avLst/>
          </a:prstGeom>
        </p:spPr>
      </p:pic>
      <p:pic>
        <p:nvPicPr>
          <p:cNvPr id="67" name="Picture 66">
            <a:extLst>
              <a:ext uri="{FF2B5EF4-FFF2-40B4-BE49-F238E27FC236}">
                <a16:creationId xmlns:a16="http://schemas.microsoft.com/office/drawing/2014/main" id="{6BAE19F6-9227-3129-1410-5A45AED61F00}"/>
              </a:ext>
            </a:extLst>
          </p:cNvPr>
          <p:cNvPicPr>
            <a:picLocks noChangeAspect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034046" y="5855375"/>
            <a:ext cx="596052" cy="365760"/>
          </a:xfrm>
          <a:prstGeom prst="rect">
            <a:avLst/>
          </a:prstGeom>
        </p:spPr>
      </p:pic>
      <p:pic>
        <p:nvPicPr>
          <p:cNvPr id="68" name="Picture 67">
            <a:extLst>
              <a:ext uri="{FF2B5EF4-FFF2-40B4-BE49-F238E27FC236}">
                <a16:creationId xmlns:a16="http://schemas.microsoft.com/office/drawing/2014/main" id="{42F49615-0601-DAC6-6D64-6B28A6BDB126}"/>
              </a:ext>
            </a:extLst>
          </p:cNvPr>
          <p:cNvPicPr>
            <a:picLocks noChangeAspect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77820" y="5845604"/>
            <a:ext cx="590843" cy="365760"/>
          </a:xfrm>
          <a:prstGeom prst="rect">
            <a:avLst/>
          </a:prstGeom>
        </p:spPr>
      </p:pic>
      <p:pic>
        <p:nvPicPr>
          <p:cNvPr id="70" name="Picture 69">
            <a:extLst>
              <a:ext uri="{FF2B5EF4-FFF2-40B4-BE49-F238E27FC236}">
                <a16:creationId xmlns:a16="http://schemas.microsoft.com/office/drawing/2014/main" id="{84F8A400-C72D-68D3-8399-E46399137D9D}"/>
              </a:ext>
            </a:extLst>
          </p:cNvPr>
          <p:cNvPicPr>
            <a:picLocks noChangeAspect="1"/>
          </p:cNvPicPr>
          <p:nvPr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985110" y="5640619"/>
            <a:ext cx="2013519" cy="843369"/>
          </a:xfrm>
          <a:prstGeom prst="rect">
            <a:avLst/>
          </a:prstGeom>
        </p:spPr>
      </p:pic>
      <mc:AlternateContent xmlns:mc="http://schemas.openxmlformats.org/markup-compatibility/2006" xmlns:a14="http://schemas.microsoft.com/office/drawing/2010/main">
        <mc:Choice Requires="a14">
          <p:sp>
            <p:nvSpPr>
              <p:cNvPr id="71" name="TextBox 70">
                <a:extLst>
                  <a:ext uri="{FF2B5EF4-FFF2-40B4-BE49-F238E27FC236}">
                    <a16:creationId xmlns:a16="http://schemas.microsoft.com/office/drawing/2014/main" id="{C4A3327A-21B9-F857-7594-7E682BE9A6AB}"/>
                  </a:ext>
                </a:extLst>
              </p:cNvPr>
              <p:cNvSpPr txBox="1"/>
              <p:nvPr/>
            </p:nvSpPr>
            <p:spPr>
              <a:xfrm>
                <a:off x="7024381" y="4165855"/>
                <a:ext cx="2944305" cy="52322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14:m>
                  <m:oMath xmlns:m="http://schemas.openxmlformats.org/officeDocument/2006/math">
                    <m:r>
                      <a:rPr lang="en-US" sz="2800" i="1" smtClean="0">
                        <a:solidFill>
                          <a:schemeClr val="accent4">
                            <a:lumMod val="50000"/>
                          </a:schemeClr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≈</m:t>
                    </m:r>
                  </m:oMath>
                </a14:m>
                <a:r>
                  <a:rPr lang="en-US" sz="2800" dirty="0">
                    <a:solidFill>
                      <a:schemeClr val="accent4">
                        <a:lumMod val="50000"/>
                      </a:schemeClr>
                    </a:solidFill>
                    <a:latin typeface="#9Slide03 SFU Futura_12" panose="020B0604020202020204" charset="0"/>
                  </a:rPr>
                  <a:t> 5,641895835</a:t>
                </a:r>
              </a:p>
            </p:txBody>
          </p:sp>
        </mc:Choice>
        <mc:Fallback xmlns="">
          <p:sp>
            <p:nvSpPr>
              <p:cNvPr id="71" name="TextBox 70">
                <a:extLst>
                  <a:ext uri="{FF2B5EF4-FFF2-40B4-BE49-F238E27FC236}">
                    <a16:creationId xmlns:a16="http://schemas.microsoft.com/office/drawing/2014/main" id="{C4A3327A-21B9-F857-7594-7E682BE9A6AB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024381" y="4165855"/>
                <a:ext cx="2944305" cy="523220"/>
              </a:xfrm>
              <a:prstGeom prst="rect">
                <a:avLst/>
              </a:prstGeom>
              <a:blipFill>
                <a:blip r:embed="rId17"/>
                <a:stretch>
                  <a:fillRect t="-11628" b="-31395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1728165872"/>
      </p:ext>
    </p:extLst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8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6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9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>
                      <p:stCondLst>
                        <p:cond delay="indefinite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>
                      <p:stCondLst>
                        <p:cond delay="indefinite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2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6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0" fill="hold">
                      <p:stCondLst>
                        <p:cond delay="indefinite"/>
                      </p:stCondLst>
                      <p:childTnLst>
                        <p:par>
                          <p:cTn id="61" fill="hold">
                            <p:stCondLst>
                              <p:cond delay="0"/>
                            </p:stCondLst>
                            <p:childTnLst>
                              <p:par>
                                <p:cTn id="62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4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5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>
                      <p:stCondLst>
                        <p:cond delay="indefinite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0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1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" fill="hold">
                      <p:stCondLst>
                        <p:cond delay="indefinite"/>
                      </p:stCondLst>
                      <p:childTnLst>
                        <p:par>
                          <p:cTn id="73" fill="hold">
                            <p:stCondLst>
                              <p:cond delay="0"/>
                            </p:stCondLst>
                            <p:childTnLst>
                              <p:par>
                                <p:cTn id="74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6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7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8" fill="hold">
                      <p:stCondLst>
                        <p:cond delay="indefinite"/>
                      </p:stCondLst>
                      <p:childTnLst>
                        <p:par>
                          <p:cTn id="79" fill="hold">
                            <p:stCondLst>
                              <p:cond delay="0"/>
                            </p:stCondLst>
                            <p:childTnLst>
                              <p:par>
                                <p:cTn id="80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2" dur="5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3" dur="5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4" fill="hold">
                      <p:stCondLst>
                        <p:cond delay="indefinite"/>
                      </p:stCondLst>
                      <p:childTnLst>
                        <p:par>
                          <p:cTn id="85" fill="hold">
                            <p:stCondLst>
                              <p:cond delay="0"/>
                            </p:stCondLst>
                            <p:childTnLst>
                              <p:par>
                                <p:cTn id="86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88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9" fill="hold">
                      <p:stCondLst>
                        <p:cond delay="indefinite"/>
                      </p:stCondLst>
                      <p:childTnLst>
                        <p:par>
                          <p:cTn id="90" fill="hold">
                            <p:stCondLst>
                              <p:cond delay="0"/>
                            </p:stCondLst>
                            <p:childTnLst>
                              <p:par>
                                <p:cTn id="91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3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1" grpId="0"/>
      <p:bldP spid="48" grpId="0"/>
      <p:bldP spid="71" grpId="0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/>
          <p:cNvPicPr>
            <a:picLocks noChangeAspect="1"/>
          </p:cNvPicPr>
          <p:nvPr/>
        </p:nvPicPr>
        <p:blipFill>
          <a:blip r:embed="rId3"/>
          <a:srcRect t="7817" b="7817"/>
          <a:stretch/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1026" name="3" descr="Cookie monster clip art 1 3 - WikiClipArt"/>
          <p:cNvPicPr>
            <a:picLocks noChangeAspect="1" noChangeArrowheads="1"/>
          </p:cNvPicPr>
          <p:nvPr/>
        </p:nvPicPr>
        <p:blipFill>
          <a:blip r:embed="rId4" cstate="print">
            <a:clrChange>
              <a:clrFrom>
                <a:srgbClr val="FEFEFE"/>
              </a:clrFrom>
              <a:clrTo>
                <a:srgbClr val="FEFEFE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255849" y="2183390"/>
            <a:ext cx="687817" cy="68781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" name="4" descr="Cookie monster clip art 1 3 - WikiClipArt"/>
          <p:cNvPicPr>
            <a:picLocks noChangeAspect="1" noChangeArrowheads="1"/>
          </p:cNvPicPr>
          <p:nvPr/>
        </p:nvPicPr>
        <p:blipFill>
          <a:blip r:embed="rId4" cstate="print">
            <a:clrChange>
              <a:clrFrom>
                <a:srgbClr val="FEFEFE"/>
              </a:clrFrom>
              <a:clrTo>
                <a:srgbClr val="FEFEFE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770449" y="1420384"/>
            <a:ext cx="687817" cy="68781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" name="1" descr="Cookie monster clip art 1 3 - WikiClipArt"/>
          <p:cNvPicPr>
            <a:picLocks noChangeAspect="1" noChangeArrowheads="1"/>
          </p:cNvPicPr>
          <p:nvPr/>
        </p:nvPicPr>
        <p:blipFill>
          <a:blip r:embed="rId4" cstate="print">
            <a:clrChange>
              <a:clrFrom>
                <a:srgbClr val="FEFEFE"/>
              </a:clrFrom>
              <a:clrTo>
                <a:srgbClr val="FEFEFE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041317" y="1076474"/>
            <a:ext cx="687817" cy="68781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8" name="2" descr="Cookie monster clip art 1 3 - WikiClipArt"/>
          <p:cNvPicPr>
            <a:picLocks noChangeAspect="1" noChangeArrowheads="1"/>
          </p:cNvPicPr>
          <p:nvPr/>
        </p:nvPicPr>
        <p:blipFill>
          <a:blip r:embed="rId4" cstate="print">
            <a:clrChange>
              <a:clrFrom>
                <a:srgbClr val="FEFEFE"/>
              </a:clrFrom>
              <a:clrTo>
                <a:srgbClr val="FEFEFE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13305" y="3623329"/>
            <a:ext cx="687817" cy="68781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9" name="5" descr="Cookie monster clip art 1 3 - WikiClipArt"/>
          <p:cNvPicPr>
            <a:picLocks noChangeAspect="1" noChangeArrowheads="1"/>
          </p:cNvPicPr>
          <p:nvPr/>
        </p:nvPicPr>
        <p:blipFill>
          <a:blip r:embed="rId4" cstate="print">
            <a:clrChange>
              <a:clrFrom>
                <a:srgbClr val="FEFEFE"/>
              </a:clrFrom>
              <a:clrTo>
                <a:srgbClr val="FEFEFE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357949" y="2437390"/>
            <a:ext cx="687817" cy="68781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" name="Picture 12" descr="Cartoon Fish Sticker by Box Office for iOS &amp; Android | GIPHY"/>
          <p:cNvPicPr>
            <a:picLocks noChangeAspect="1" noChangeArrowheads="1" noCrop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85417" y="2840764"/>
            <a:ext cx="2955899" cy="166269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56845058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3900">
        <p14:glitter pattern="hexagon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898 0.00301 L 0.00898 0.00324 C 0.00625 -0.01505 0.00989 -0.00347 0.00377 -0.01435 C 0.00299 -0.01551 0.00299 -0.01713 0.00208 -0.01829 C 0.00052 -0.01991 -0.00144 -0.02083 -0.00313 -0.02222 C -0.00508 -0.02685 -0.00508 -0.02708 -0.00834 -0.03148 C -0.01381 -0.03889 -0.01055 -0.03218 -0.01355 -0.03958 C -0.01315 -0.0507 -0.01407 -0.06204 -0.01185 -0.07292 C -0.01159 -0.07454 -0.00834 -0.07454 -0.00664 -0.07546 C 0.00664 -0.08426 -0.00925 -0.0757 0.00377 -0.08218 C 0.00494 -0.08357 0.00625 -0.08472 0.00729 -0.08611 C 0.01145 -0.09283 0.01054 -0.10972 0.0108 -0.11134 C 0.01432 -0.11111 0.01796 -0.11134 0.02122 -0.11019 C 0.02291 -0.10949 0.02448 -0.10787 0.02474 -0.10602 C 0.02474 -0.1044 0.02513 -0.08843 0.02122 -0.08218 C 0.02018 -0.08079 0.01862 -0.07963 0.0177 -0.07824 C 0.01028 -0.06713 0.02226 -0.08171 0.0125 -0.07014 C 0.01289 -0.0632 0.01315 -0.05602 0.01432 -0.04884 C 0.01497 -0.04421 0.01692 -0.04514 0.01953 -0.04097 C 0.02083 -0.03843 0.02161 -0.03565 0.02291 -0.03287 C 0.02343 -0.03148 0.02421 -0.03033 0.02474 -0.02894 C 0.02708 -0.01921 0.02604 -0.02454 0.02825 -0.01296 C 0.02734 -0.00556 0.0302 0.00278 0.02291 0.00833 C 0.02148 0.00926 0.01953 0.00995 0.0177 0.01111 C 0.0164 0.01088 0.00338 0.01018 0.00208 0.00694 C -0.00039 0.00162 0.00494 0.00092 0.00898 0.00046 C 0.0095 0.00023 0.00898 0.00254 0.00898 0.00301 Z " pathEditMode="relative" rAng="0" ptsTypes="AAAAAAAAAAAAAAAAAAAAAAAAAAA">
                                      <p:cBhvr>
                                        <p:cTn id="6" dur="5000" fill="hold"/>
                                        <p:tgtEl>
                                          <p:spTgt spid="102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69" y="-5324"/>
                                    </p:animMotion>
                                  </p:childTnLst>
                                </p:cTn>
                              </p:par>
                              <p:par>
                                <p:cTn id="7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274 0.00463 L -0.00274 0.00463 C -0.00404 -0.00996 -0.00222 -0.0007 -0.00521 -0.00926 C -0.0056 -0.01019 -0.0056 -0.01158 -0.00599 -0.0125 C -0.00677 -0.01366 -0.00769 -0.01459 -0.0086 -0.01551 C -0.00951 -0.01922 -0.00951 -0.01945 -0.01107 -0.02315 C -0.01368 -0.02894 -0.01211 -0.02362 -0.01355 -0.0294 C -0.01342 -0.03843 -0.01381 -0.04746 -0.01276 -0.05602 C -0.01263 -0.05741 -0.01107 -0.05741 -0.01029 -0.05811 C -0.00378 -0.06505 -0.01146 -0.05834 -0.00521 -0.06343 C -0.00469 -0.06459 -0.00404 -0.06574 -0.00352 -0.06667 C -0.00157 -0.07199 -0.00196 -0.08542 -0.00183 -0.08681 C -0.00013 -0.08658 0.00169 -0.08681 0.00325 -0.08588 C 0.00403 -0.08542 0.00481 -0.08403 0.00494 -0.08264 C 0.00494 -0.08125 0.00507 -0.06852 0.00325 -0.06343 C 0.00273 -0.0625 0.00195 -0.06158 0.00156 -0.06042 C -0.00209 -0.05162 0.00377 -0.0632 -0.00105 -0.05394 C -0.00079 -0.04838 -0.00065 -0.0426 -0.00013 -0.03681 C 0.00013 -0.03311 0.00117 -0.03403 0.00234 -0.03056 C 0.00299 -0.02848 0.00338 -0.02616 0.00403 -0.02408 C 0.00429 -0.02315 0.00468 -0.02223 0.00494 -0.02084 C 0.00599 -0.0132 0.00546 -0.01737 0.00664 -0.00811 C 0.00612 -0.00232 0.00755 0.00439 0.00403 0.00879 C 0.00325 0.00972 0.00234 0.01018 0.00156 0.01111 C 0.00091 0.01088 -0.00547 0.01041 -0.00599 0.00787 C -0.00717 0.00347 -0.00469 0.00301 -0.00274 0.00254 C -0.00248 0.00231 -0.00274 0.00416 -0.00274 0.00463 Z " pathEditMode="relative" rAng="0" ptsTypes="AAAAAAAAAAAAAAAAAAAAAAAAAAA">
                                      <p:cBhvr>
                                        <p:cTn id="8" dur="5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78" y="-4259"/>
                                    </p:animMotion>
                                  </p:childTnLst>
                                </p:cTn>
                              </p:par>
                              <p:par>
                                <p:cTn id="9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1054 0.0044 L 0.01054 0.00463 C 0.00755 -0.01064 0.01145 -0.00092 0.00494 -0.00995 C 0.00403 -0.01111 0.00403 -0.01226 0.00312 -0.01319 C 0.00143 -0.01458 -0.00066 -0.0155 -0.00248 -0.01666 C -0.00456 -0.02037 -0.00456 -0.0206 -0.00808 -0.0243 C -0.01381 -0.03032 -0.01042 -0.02476 -0.01355 -0.03078 C -0.01316 -0.04004 -0.01407 -0.04953 -0.01172 -0.05833 C -0.01146 -0.05972 -0.00808 -0.05972 -0.00612 -0.06064 C 0.00794 -0.06782 -0.00899 -0.06088 0.00494 -0.0662 C 0.00612 -0.06736 0.00755 -0.06828 0.00872 -0.06944 C 0.01302 -0.075 0.0121 -0.08888 0.01237 -0.09027 C 0.01614 -0.09004 0.02005 -0.09027 0.02356 -0.08935 C 0.02539 -0.08865 0.02695 -0.08726 0.02721 -0.08588 C 0.02721 -0.08449 0.02773 -0.07129 0.02356 -0.0662 C 0.02239 -0.06504 0.0207 -0.06412 0.01979 -0.06273 C 0.01184 -0.0537 0.0246 -0.06574 0.01419 -0.05625 C 0.01471 -0.05046 0.01497 -0.04444 0.01614 -0.03865 C 0.01679 -0.03472 0.01888 -0.03564 0.02161 -0.03194 C 0.02304 -0.02986 0.02395 -0.02754 0.02539 -0.02546 C 0.02578 -0.0243 0.02669 -0.02338 0.02721 -0.02199 C 0.02981 -0.01412 0.02864 -0.01851 0.03099 -0.00879 C 0.02994 -0.00277 0.03307 0.00417 0.02539 0.0088 C 0.02369 0.00973 0.02161 0.01019 0.01979 0.01112 C 0.01835 0.01088 0.00442 0.01042 0.00312 0.00764 C 0.00052 0.00325 0.00612 0.00278 0.01054 0.00209 C 0.01093 0.00209 0.01054 0.00394 0.01054 0.0044 Z " pathEditMode="relative" rAng="0" ptsTypes="AAAAAAAAAAAAAAAAAAAAAAAAAAA">
                                      <p:cBhvr>
                                        <p:cTn id="10" dur="5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82" y="-4398"/>
                                    </p:animMotion>
                                  </p:childTnLst>
                                </p:cTn>
                              </p:par>
                              <p:par>
                                <p:cTn id="11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078 0.00232 L -0.00078 0.00255 C -0.00234 -0.01759 -0.00026 -0.00486 -0.00378 -0.01666 C -0.00417 -0.01805 -0.00417 -0.01967 -0.00469 -0.02106 C -0.0056 -0.02291 -0.00664 -0.02384 -0.00768 -0.02546 C -0.00885 -0.03032 -0.00885 -0.03055 -0.01068 -0.03565 C -0.01367 -0.04352 -0.01185 -0.03634 -0.01354 -0.04421 C -0.01341 -0.05648 -0.0138 -0.06875 -0.01263 -0.08055 C -0.0125 -0.08241 -0.01068 -0.08241 -0.00963 -0.08356 C -0.00208 -0.09305 -0.0112 -0.08379 -0.00378 -0.09074 C -0.00312 -0.09236 -0.00234 -0.09375 -0.00169 -0.09514 C 0.00065 -0.10254 0.00013 -0.12083 0.00026 -0.12268 C 0.00221 -0.12245 0.0043 -0.12268 0.00612 -0.12129 C 0.00716 -0.1206 0.00794 -0.11875 0.00807 -0.1169 C 0.00807 -0.11504 0.00833 -0.09768 0.00612 -0.09074 C 0.00547 -0.08935 0.00469 -0.08819 0.00417 -0.08634 C -4.16667E-7 -0.07453 0.00677 -0.09028 0.00117 -0.07778 C 0.00143 -0.07014 0.00156 -0.06227 0.00221 -0.0544 C 0.0026 -0.0493 0.00365 -0.05046 0.00521 -0.04583 C 0.00586 -0.04305 0.00638 -0.03981 0.00716 -0.03703 C 0.00742 -0.03565 0.00781 -0.03426 0.00807 -0.03264 C 0.00951 -0.02199 0.00885 -0.02801 0.01016 -0.01528 C 0.00964 -0.00717 0.0112 0.00185 0.00716 0.0081 C 0.00625 0.00926 0.00521 0.00996 0.00417 0.01111 C 0.00339 0.01088 -0.00404 0.01019 -0.00469 0.00672 C -0.00612 0.00093 -0.00312 -2.22222E-6 -0.00078 -0.00069 C -0.00052 -0.00092 -0.00078 0.00162 -0.00078 0.00232 Z " pathEditMode="relative" rAng="0" ptsTypes="AAAAAAAAAAAAAAAAAAAAAAAAAAA">
                                      <p:cBhvr>
                                        <p:cTn id="12" dur="5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91" y="-5810"/>
                                    </p:animMotion>
                                  </p:childTnLst>
                                </p:cTn>
                              </p:par>
                              <p:par>
                                <p:cTn id="13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L 0 0 C -0.00169 -0.02523 0.00052 -0.00903 -0.00312 -0.02408 C -0.00364 -0.02593 -0.00364 -0.02801 -0.00416 -0.02963 C -0.00508 -0.03195 -0.00625 -0.03334 -0.00729 -0.03519 C -0.00846 -0.04144 -0.00846 -0.0419 -0.01041 -0.04815 C -0.01367 -0.05834 -0.01172 -0.04908 -0.01354 -0.05926 C -0.01328 -0.07477 -0.0138 -0.09051 -0.0125 -0.10556 C -0.01237 -0.10787 -0.01041 -0.10787 -0.00937 -0.10926 C -0.00143 -0.1213 -0.01094 -0.10949 -0.00312 -0.11852 C -0.00247 -0.12037 -0.00169 -0.12223 -0.00104 -0.12408 C 0.00143 -0.13334 0.00091 -0.15672 0.00104 -0.15926 C 0.00313 -0.1588 0.00534 -0.15926 0.00729 -0.15741 C 0.00834 -0.15648 0.00925 -0.15417 0.00938 -0.15185 C 0.00938 -0.14931 0.00964 -0.12732 0.00729 -0.11852 C 0.00664 -0.11667 0.00573 -0.11505 0.00521 -0.11297 C 0.00078 -0.09769 0.00794 -0.11783 0.00209 -0.10185 C 0.00235 -0.09213 0.00248 -0.08218 0.00313 -0.07223 C 0.00352 -0.06574 0.00469 -0.06713 0.00625 -0.06111 C 0.00703 -0.05764 0.00755 -0.05371 0.00834 -0.05 C 0.0086 -0.04815 0.00912 -0.04653 0.00938 -0.04445 C 0.01081 -0.03102 0.01016 -0.03843 0.01146 -0.02223 C 0.01094 -0.01204 0.01263 -0.00047 0.00834 0.0074 C 0.00742 0.00879 0.00625 0.00972 0.00521 0.01111 C 0.00443 0.01088 -0.00338 0.00995 -0.00416 0.00555 C -0.0056 -0.00185 -0.00247 -0.00278 0 -0.00371 C 0.00026 -0.00394 0 -0.0007 0 0 Z " pathEditMode="relative" ptsTypes="AAAAAAAAAAAAAAAAAAAAAAAAAAA">
                                      <p:cBhvr>
                                        <p:cTn id="14" dur="5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BC082E3F-A899-04D9-80CD-69DF89F8A341}"/>
              </a:ext>
            </a:extLst>
          </p:cNvPr>
          <p:cNvPicPr>
            <a:picLocks noChangeAspect="1"/>
          </p:cNvPicPr>
          <p:nvPr/>
        </p:nvPicPr>
        <p:blipFill>
          <a:blip r:embed="rId5"/>
          <a:srcRect t="7817" b="7817"/>
          <a:stretch/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10" name="CẤM BUÔN BÁN, CẤM REUP" descr="Cartoon Fish Sticker by Box Office for iOS &amp; Android | GIPHY"/>
          <p:cNvPicPr>
            <a:picLocks noChangeAspect="1" noChangeArrowheads="1" noCrop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99021" y="2871207"/>
            <a:ext cx="2811387" cy="158140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1" name="GAME MIỄN PHÍ TẠI: https://www.facebook.com/nkpowerskills">
            <a:hlinkClick r:id="rId7" action="ppaction://hlinksldjump"/>
          </p:cNvPr>
          <p:cNvPicPr>
            <a:picLocks noChangeAspect="1"/>
          </p:cNvPicPr>
          <p:nvPr/>
        </p:nvPicPr>
        <p:blipFill>
          <a:blip r:embed="rId8"/>
          <a:srcRect/>
          <a:stretch/>
        </p:blipFill>
        <p:spPr>
          <a:xfrm>
            <a:off x="6943666" y="205760"/>
            <a:ext cx="885919" cy="796944"/>
          </a:xfrm>
          <a:prstGeom prst="rect">
            <a:avLst/>
          </a:prstGeom>
        </p:spPr>
      </p:pic>
      <p:pic>
        <p:nvPicPr>
          <p:cNvPr id="22" name="GAME ĐƯỢC CHIA SẺ MIỄN PHÍ BỞI NK POWERSKILLS">
            <a:hlinkClick r:id="rId9" action="ppaction://hlinksldjump"/>
          </p:cNvPr>
          <p:cNvPicPr>
            <a:picLocks noChangeAspect="1"/>
          </p:cNvPicPr>
          <p:nvPr/>
        </p:nvPicPr>
        <p:blipFill>
          <a:blip r:embed="rId10"/>
          <a:srcRect/>
          <a:stretch/>
        </p:blipFill>
        <p:spPr>
          <a:xfrm>
            <a:off x="7879771" y="179154"/>
            <a:ext cx="930003" cy="836601"/>
          </a:xfrm>
          <a:prstGeom prst="rect">
            <a:avLst/>
          </a:prstGeom>
        </p:spPr>
      </p:pic>
      <p:pic>
        <p:nvPicPr>
          <p:cNvPr id="23" name="CẤM BUÔN BÁN, CẤM REUP">
            <a:hlinkClick r:id="rId11" action="ppaction://hlinksldjump"/>
          </p:cNvPr>
          <p:cNvPicPr>
            <a:picLocks noChangeAspect="1"/>
          </p:cNvPicPr>
          <p:nvPr/>
        </p:nvPicPr>
        <p:blipFill>
          <a:blip r:embed="rId12"/>
          <a:srcRect/>
          <a:stretch/>
        </p:blipFill>
        <p:spPr>
          <a:xfrm>
            <a:off x="8851997" y="192068"/>
            <a:ext cx="910841" cy="818057"/>
          </a:xfrm>
          <a:prstGeom prst="rect">
            <a:avLst/>
          </a:prstGeom>
        </p:spPr>
      </p:pic>
      <p:pic>
        <p:nvPicPr>
          <p:cNvPr id="24" name="GAME MIỄN PHÍ TẠI: https://www.facebook.com/nkpowerskills">
            <a:hlinkClick r:id="rId13" action="ppaction://hlinksldjump"/>
          </p:cNvPr>
          <p:cNvPicPr>
            <a:picLocks noChangeAspect="1"/>
          </p:cNvPicPr>
          <p:nvPr/>
        </p:nvPicPr>
        <p:blipFill>
          <a:blip r:embed="rId14"/>
          <a:srcRect/>
          <a:stretch/>
        </p:blipFill>
        <p:spPr>
          <a:xfrm>
            <a:off x="9808522" y="179706"/>
            <a:ext cx="933951" cy="838813"/>
          </a:xfrm>
          <a:prstGeom prst="rect">
            <a:avLst/>
          </a:prstGeom>
        </p:spPr>
      </p:pic>
      <p:pic>
        <p:nvPicPr>
          <p:cNvPr id="25" name="GAME ĐƯỢC CHIA SẺ MIỄN PHÍ BỞI NK POWERSKILLS">
            <a:hlinkClick r:id="rId15" action="ppaction://hlinksldjump"/>
          </p:cNvPr>
          <p:cNvPicPr>
            <a:picLocks noChangeAspect="1"/>
          </p:cNvPicPr>
          <p:nvPr/>
        </p:nvPicPr>
        <p:blipFill>
          <a:blip r:embed="rId16"/>
          <a:srcRect/>
          <a:stretch/>
        </p:blipFill>
        <p:spPr>
          <a:xfrm>
            <a:off x="10783983" y="150738"/>
            <a:ext cx="995951" cy="894497"/>
          </a:xfrm>
          <a:prstGeom prst="rect">
            <a:avLst/>
          </a:prstGeom>
        </p:spPr>
      </p:pic>
      <p:pic>
        <p:nvPicPr>
          <p:cNvPr id="26" name="CẤM BUÔN BÁN, CẤM REUP">
            <a:hlinkClick r:id="" action="ppaction://noaction"/>
          </p:cNvPr>
          <p:cNvPicPr>
            <a:picLocks noChangeAspect="1" noChangeArrowheads="1" noCrop="1"/>
          </p:cNvPicPr>
          <p:nvPr/>
        </p:nvPicPr>
        <p:blipFill>
          <a:blip r:embed="rId17"/>
          <a:srcRect/>
          <a:stretch/>
        </p:blipFill>
        <p:spPr bwMode="auto">
          <a:xfrm>
            <a:off x="3309253" y="597454"/>
            <a:ext cx="5392567" cy="539256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26" name="GAME MIỄN PHÍ TẠI: https://www.facebook.com/nkpowerskills" descr="Cookie monster clip art 1 3 - WikiClipArt">
            <a:hlinkClick r:id="rId11" action="ppaction://hlinksldjump"/>
          </p:cNvPr>
          <p:cNvPicPr>
            <a:picLocks noChangeAspect="1" noChangeArrowheads="1"/>
          </p:cNvPicPr>
          <p:nvPr/>
        </p:nvPicPr>
        <p:blipFill>
          <a:blip r:embed="rId18" cstate="print">
            <a:clrChange>
              <a:clrFrom>
                <a:srgbClr val="FEFEFE"/>
              </a:clrFrom>
              <a:clrTo>
                <a:srgbClr val="FEFEFE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255849" y="2183390"/>
            <a:ext cx="687817" cy="68781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" name="GAME ĐƯỢC CHIA SẺ MIỄN PHÍ BỞI NK POWERSKILLS" descr="Cookie monster clip art 1 3 - WikiClipArt">
            <a:hlinkClick r:id="rId13" action="ppaction://hlinksldjump"/>
          </p:cNvPr>
          <p:cNvPicPr>
            <a:picLocks noChangeAspect="1" noChangeArrowheads="1"/>
          </p:cNvPicPr>
          <p:nvPr/>
        </p:nvPicPr>
        <p:blipFill>
          <a:blip r:embed="rId18" cstate="print">
            <a:clrChange>
              <a:clrFrom>
                <a:srgbClr val="FEFEFE"/>
              </a:clrFrom>
              <a:clrTo>
                <a:srgbClr val="FEFEFE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770449" y="1420384"/>
            <a:ext cx="687817" cy="68781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" name="CẤM BUÔN BÁN, CẤM REUP" descr="Cookie monster clip art 1 3 - WikiClipArt">
            <a:hlinkClick r:id="rId7" action="ppaction://hlinksldjump"/>
          </p:cNvPr>
          <p:cNvPicPr>
            <a:picLocks noChangeAspect="1" noChangeArrowheads="1"/>
          </p:cNvPicPr>
          <p:nvPr/>
        </p:nvPicPr>
        <p:blipFill>
          <a:blip r:embed="rId18" cstate="print">
            <a:clrChange>
              <a:clrFrom>
                <a:srgbClr val="FEFEFE"/>
              </a:clrFrom>
              <a:clrTo>
                <a:srgbClr val="FEFEFE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041317" y="1076474"/>
            <a:ext cx="687817" cy="68781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8" name="GAME MIỄN PHÍ TẠI: https://www.facebook.com/nkpowerskills" descr="Cookie monster clip art 1 3 - WikiClipArt">
            <a:hlinkClick r:id="rId9" action="ppaction://hlinksldjump"/>
          </p:cNvPr>
          <p:cNvPicPr>
            <a:picLocks noChangeAspect="1" noChangeArrowheads="1"/>
          </p:cNvPicPr>
          <p:nvPr/>
        </p:nvPicPr>
        <p:blipFill>
          <a:blip r:embed="rId18" cstate="print">
            <a:clrChange>
              <a:clrFrom>
                <a:srgbClr val="FEFEFE"/>
              </a:clrFrom>
              <a:clrTo>
                <a:srgbClr val="FEFEFE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13305" y="3623329"/>
            <a:ext cx="687817" cy="68781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9" name="GAME ĐƯỢC CHIA SẺ MIỄN PHÍ BỞI NK POWERSKILLS" descr="Cookie monster clip art 1 3 - WikiClipArt">
            <a:hlinkClick r:id="rId15" action="ppaction://hlinksldjump"/>
          </p:cNvPr>
          <p:cNvPicPr>
            <a:picLocks noChangeAspect="1" noChangeArrowheads="1"/>
          </p:cNvPicPr>
          <p:nvPr/>
        </p:nvPicPr>
        <p:blipFill>
          <a:blip r:embed="rId18" cstate="print">
            <a:clrChange>
              <a:clrFrom>
                <a:srgbClr val="FEFEFE"/>
              </a:clrFrom>
              <a:clrTo>
                <a:srgbClr val="FEFEFE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357949" y="2437390"/>
            <a:ext cx="687817" cy="68781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8358722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898 0.00301 L 0.00898 0.00324 C 0.00625 -0.01505 0.00989 -0.00347 0.00377 -0.01435 C 0.00299 -0.01551 0.00299 -0.01713 0.00208 -0.01829 C 0.00052 -0.01991 -0.00144 -0.02083 -0.00313 -0.02222 C -0.00508 -0.02685 -0.00508 -0.02708 -0.00834 -0.03148 C -0.01381 -0.03889 -0.01055 -0.03218 -0.01355 -0.03958 C -0.01315 -0.0507 -0.01407 -0.06204 -0.01185 -0.07292 C -0.01159 -0.07454 -0.00834 -0.07454 -0.00664 -0.07546 C 0.00664 -0.08426 -0.00925 -0.0757 0.00377 -0.08218 C 0.00494 -0.08357 0.00625 -0.08472 0.00729 -0.08611 C 0.01145 -0.09283 0.01054 -0.10972 0.0108 -0.11134 C 0.01432 -0.11111 0.01796 -0.11134 0.02122 -0.11019 C 0.02291 -0.10949 0.02448 -0.10787 0.02474 -0.10602 C 0.02474 -0.1044 0.02513 -0.08843 0.02122 -0.08218 C 0.02018 -0.08079 0.01862 -0.07963 0.0177 -0.07824 C 0.01028 -0.06713 0.02226 -0.08171 0.0125 -0.07014 C 0.01289 -0.0632 0.01315 -0.05602 0.01432 -0.04884 C 0.01497 -0.04421 0.01692 -0.04514 0.01953 -0.04097 C 0.02083 -0.03843 0.02161 -0.03565 0.02291 -0.03287 C 0.02343 -0.03148 0.02421 -0.03033 0.02474 -0.02894 C 0.02708 -0.01921 0.02604 -0.02454 0.02825 -0.01296 C 0.02734 -0.00556 0.0302 0.00278 0.02291 0.00833 C 0.02148 0.00926 0.01953 0.00995 0.0177 0.01111 C 0.0164 0.01088 0.00338 0.01018 0.00208 0.00694 C -0.00039 0.00162 0.00494 0.00092 0.00898 0.00046 C 0.0095 0.00023 0.00898 0.00254 0.00898 0.00301 Z " pathEditMode="relative" rAng="0" ptsTypes="AAAAAAAAAAAAAAAAAAAAAAAAAAA">
                                      <p:cBhvr>
                                        <p:cTn id="6" dur="10000" fill="hold"/>
                                        <p:tgtEl>
                                          <p:spTgt spid="102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69" y="-5324"/>
                                    </p:animMotion>
                                  </p:childTnLst>
                                </p:cTn>
                              </p:par>
                              <p:par>
                                <p:cTn id="7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274 0.00463 L -0.00274 0.00463 C -0.00404 -0.00996 -0.00222 -0.0007 -0.00521 -0.00926 C -0.0056 -0.01019 -0.0056 -0.01158 -0.00599 -0.0125 C -0.00677 -0.01366 -0.00769 -0.01459 -0.0086 -0.01551 C -0.00951 -0.01922 -0.00951 -0.01945 -0.01107 -0.02315 C -0.01368 -0.02894 -0.01211 -0.02362 -0.01355 -0.0294 C -0.01342 -0.03843 -0.01381 -0.04746 -0.01276 -0.05602 C -0.01263 -0.05741 -0.01107 -0.05741 -0.01029 -0.05811 C -0.00378 -0.06505 -0.01146 -0.05834 -0.00521 -0.06343 C -0.00469 -0.06459 -0.00404 -0.06574 -0.00352 -0.06667 C -0.00157 -0.07199 -0.00196 -0.08542 -0.00183 -0.08681 C -0.00013 -0.08658 0.00169 -0.08681 0.00325 -0.08588 C 0.00403 -0.08542 0.00481 -0.08403 0.00494 -0.08264 C 0.00494 -0.08125 0.00507 -0.06852 0.00325 -0.06343 C 0.00273 -0.0625 0.00195 -0.06158 0.00156 -0.06042 C -0.00209 -0.05162 0.00377 -0.0632 -0.00105 -0.05394 C -0.00079 -0.04838 -0.00065 -0.0426 -0.00013 -0.03681 C 0.00013 -0.03311 0.00117 -0.03403 0.00234 -0.03056 C 0.00299 -0.02848 0.00338 -0.02616 0.00403 -0.02408 C 0.00429 -0.02315 0.00468 -0.02223 0.00494 -0.02084 C 0.00599 -0.0132 0.00546 -0.01737 0.00664 -0.00811 C 0.00612 -0.00232 0.00755 0.00439 0.00403 0.00879 C 0.00325 0.00972 0.00234 0.01018 0.00156 0.01111 C 0.00091 0.01088 -0.00547 0.01041 -0.00599 0.00787 C -0.00717 0.00347 -0.00469 0.00301 -0.00274 0.00254 C -0.00248 0.00231 -0.00274 0.00416 -0.00274 0.00463 Z " pathEditMode="relative" rAng="0" ptsTypes="AAAAAAAAAAAAAAAAAAAAAAAAAAA">
                                      <p:cBhvr>
                                        <p:cTn id="8" dur="10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78" y="-4259"/>
                                    </p:animMotion>
                                  </p:childTnLst>
                                </p:cTn>
                              </p:par>
                              <p:par>
                                <p:cTn id="9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1054 0.0044 L 0.01054 0.00463 C 0.00755 -0.01064 0.01145 -0.00092 0.00494 -0.00995 C 0.00403 -0.01111 0.00403 -0.01226 0.00312 -0.01319 C 0.00143 -0.01458 -0.00066 -0.0155 -0.00248 -0.01666 C -0.00456 -0.02037 -0.00456 -0.0206 -0.00808 -0.0243 C -0.01381 -0.03032 -0.01042 -0.02476 -0.01355 -0.03078 C -0.01316 -0.04004 -0.01407 -0.04953 -0.01172 -0.05833 C -0.01146 -0.05972 -0.00808 -0.05972 -0.00612 -0.06064 C 0.00794 -0.06782 -0.00899 -0.06088 0.00494 -0.0662 C 0.00612 -0.06736 0.00755 -0.06828 0.00872 -0.06944 C 0.01302 -0.075 0.0121 -0.08888 0.01237 -0.09027 C 0.01614 -0.09004 0.02005 -0.09027 0.02356 -0.08935 C 0.02539 -0.08865 0.02695 -0.08726 0.02721 -0.08588 C 0.02721 -0.08449 0.02773 -0.07129 0.02356 -0.0662 C 0.02239 -0.06504 0.0207 -0.06412 0.01979 -0.06273 C 0.01184 -0.0537 0.0246 -0.06574 0.01419 -0.05625 C 0.01471 -0.05046 0.01497 -0.04444 0.01614 -0.03865 C 0.01679 -0.03472 0.01888 -0.03564 0.02161 -0.03194 C 0.02304 -0.02986 0.02395 -0.02754 0.02539 -0.02546 C 0.02578 -0.0243 0.02669 -0.02338 0.02721 -0.02199 C 0.02981 -0.01412 0.02864 -0.01851 0.03099 -0.00879 C 0.02994 -0.00277 0.03307 0.00417 0.02539 0.0088 C 0.02369 0.00973 0.02161 0.01019 0.01979 0.01112 C 0.01835 0.01088 0.00442 0.01042 0.00312 0.00764 C 0.00052 0.00325 0.00612 0.00278 0.01054 0.00209 C 0.01093 0.00209 0.01054 0.00394 0.01054 0.0044 Z " pathEditMode="relative" rAng="0" ptsTypes="AAAAAAAAAAAAAAAAAAAAAAAAAAA">
                                      <p:cBhvr>
                                        <p:cTn id="10" dur="10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82" y="-4398"/>
                                    </p:animMotion>
                                  </p:childTnLst>
                                </p:cTn>
                              </p:par>
                              <p:par>
                                <p:cTn id="11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078 0.00232 L -0.00078 0.00255 C -0.00234 -0.01759 -0.00026 -0.00486 -0.00378 -0.01666 C -0.00417 -0.01805 -0.00417 -0.01967 -0.00469 -0.02106 C -0.0056 -0.02291 -0.00664 -0.02384 -0.00768 -0.02546 C -0.00885 -0.03032 -0.00885 -0.03055 -0.01068 -0.03565 C -0.01367 -0.04352 -0.01185 -0.03634 -0.01354 -0.04421 C -0.01341 -0.05648 -0.0138 -0.06875 -0.01263 -0.08055 C -0.0125 -0.08241 -0.01068 -0.08241 -0.00963 -0.08356 C -0.00208 -0.09305 -0.0112 -0.08379 -0.00378 -0.09074 C -0.00312 -0.09236 -0.00234 -0.09375 -0.00169 -0.09514 C 0.00065 -0.10254 0.00013 -0.12083 0.00026 -0.12268 C 0.00221 -0.12245 0.0043 -0.12268 0.00612 -0.12129 C 0.00716 -0.1206 0.00794 -0.11875 0.00807 -0.1169 C 0.00807 -0.11504 0.00833 -0.09768 0.00612 -0.09074 C 0.00547 -0.08935 0.00469 -0.08819 0.00417 -0.08634 C -4.16667E-7 -0.07453 0.00677 -0.09028 0.00117 -0.07778 C 0.00143 -0.07014 0.00156 -0.06227 0.00221 -0.0544 C 0.0026 -0.0493 0.00365 -0.05046 0.00521 -0.04583 C 0.00586 -0.04305 0.00638 -0.03981 0.00716 -0.03703 C 0.00742 -0.03565 0.00781 -0.03426 0.00807 -0.03264 C 0.00951 -0.02199 0.00885 -0.02801 0.01016 -0.01528 C 0.00964 -0.00717 0.0112 0.00185 0.00716 0.0081 C 0.00625 0.00926 0.00521 0.00996 0.00417 0.01111 C 0.00339 0.01088 -0.00404 0.01019 -0.00469 0.00672 C -0.00612 0.00093 -0.00312 -2.22222E-6 -0.00078 -0.00069 C -0.00052 -0.00092 -0.00078 0.00162 -0.00078 0.00232 Z " pathEditMode="relative" rAng="0" ptsTypes="AAAAAAAAAAAAAAAAAAAAAAAAAAA">
                                      <p:cBhvr>
                                        <p:cTn id="12" dur="10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91" y="-5810"/>
                                    </p:animMotion>
                                  </p:childTnLst>
                                </p:cTn>
                              </p:par>
                              <p:par>
                                <p:cTn id="13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L 0 0 C -0.00169 -0.02523 0.00052 -0.00903 -0.00312 -0.02408 C -0.00364 -0.02593 -0.00364 -0.02801 -0.00416 -0.02963 C -0.00508 -0.03195 -0.00625 -0.03334 -0.00729 -0.03519 C -0.00846 -0.04144 -0.00846 -0.0419 -0.01041 -0.04815 C -0.01367 -0.05834 -0.01172 -0.04908 -0.01354 -0.05926 C -0.01328 -0.07477 -0.0138 -0.09051 -0.0125 -0.10556 C -0.01237 -0.10787 -0.01041 -0.10787 -0.00937 -0.10926 C -0.00143 -0.1213 -0.01094 -0.10949 -0.00312 -0.11852 C -0.00247 -0.12037 -0.00169 -0.12223 -0.00104 -0.12408 C 0.00143 -0.13334 0.00091 -0.15672 0.00104 -0.15926 C 0.00313 -0.1588 0.00534 -0.15926 0.00729 -0.15741 C 0.00834 -0.15648 0.00925 -0.15417 0.00938 -0.15185 C 0.00938 -0.14931 0.00964 -0.12732 0.00729 -0.11852 C 0.00664 -0.11667 0.00573 -0.11505 0.00521 -0.11297 C 0.00078 -0.09769 0.00794 -0.11783 0.00209 -0.10185 C 0.00235 -0.09213 0.00248 -0.08218 0.00313 -0.07223 C 0.00352 -0.06574 0.00469 -0.06713 0.00625 -0.06111 C 0.00703 -0.05764 0.00755 -0.05371 0.00834 -0.05 C 0.0086 -0.04815 0.00912 -0.04653 0.00938 -0.04445 C 0.01081 -0.03102 0.01016 -0.03843 0.01146 -0.02223 C 0.01094 -0.01204 0.01263 -0.00047 0.00834 0.0074 C 0.00742 0.00879 0.00625 0.00972 0.00521 0.01111 C 0.00443 0.01088 -0.00338 0.00995 -0.00416 0.00555 C -0.0056 -0.00185 -0.00247 -0.00278 0 -0.00371 C 0.00026 -0.00394 0 -0.0007 0 0 Z " pathEditMode="relative" ptsTypes="AAAAAAAAAAAAAAAAAAAAAAAAAAA">
                                      <p:cBhvr>
                                        <p:cTn id="14" dur="10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5" restart="whenNotActive" fill="hold" evtFilter="cancelBubble" nodeType="interactiveSeq">
                <p:stCondLst>
                  <p:cond evt="onClick" delay="0">
                    <p:tgtEl>
                      <p:spTgt spid="2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6" fill="hold">
                      <p:stCondLst>
                        <p:cond delay="0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9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66667E-6 2.22222E-6 L -1.66667E-6 0.00023 L 0.00938 -0.00371 C 0.01068 -0.0044 0.01211 -0.00463 0.01354 -0.00556 C 0.01459 -0.00648 0.0155 -0.00834 0.01667 -0.00926 C 0.01797 -0.01065 0.01953 -0.01158 0.02084 -0.01297 C 0.02201 -0.01459 0.02266 -0.01713 0.02396 -0.01852 C 0.02917 -0.02547 0.02709 -0.01852 0.03125 -0.02778 C 0.03268 -0.03148 0.0336 -0.03588 0.03542 -0.03889 C 0.03737 -0.04259 0.03945 -0.04537 0.04063 -0.05 C 0.04141 -0.05371 0.04193 -0.05741 0.04271 -0.06111 L 0.04375 -0.06667 C 0.04245 -0.09653 0.04414 -0.08449 0.04063 -0.10371 L 0.03959 -0.10926 L 0.03854 -0.11482 C 0.03919 -0.13472 0.03959 -0.1544 0.04063 -0.17408 C 0.04076 -0.17685 0.0431 -0.18565 0.04375 -0.18704 C 0.04453 -0.18935 0.04597 -0.19051 0.04688 -0.19259 C 0.04805 -0.1956 0.04883 -0.19884 0.05 -0.20185 C 0.05065 -0.20394 0.05104 -0.20602 0.05209 -0.20741 C 0.05287 -0.2088 0.05417 -0.20834 0.05521 -0.20926 C 0.05729 -0.21158 0.05912 -0.21482 0.06146 -0.21667 C 0.07604 -0.22986 0.0599 -0.21505 0.07292 -0.22778 C 0.07422 -0.22917 0.07578 -0.23009 0.07709 -0.23148 C 0.08438 -0.24097 0.07539 -0.23357 0.08438 -0.24259 C 0.08529 -0.24375 0.08646 -0.24375 0.0875 -0.24445 C 0.08854 -0.2456 0.08945 -0.24722 0.09063 -0.24815 C 0.09193 -0.24954 0.09336 -0.2507 0.09479 -0.25185 C 0.09505 -0.25371 0.09518 -0.25579 0.09584 -0.25741 C 0.09662 -0.25972 0.09792 -0.26111 0.09896 -0.26297 C 0.09974 -0.26482 0.10013 -0.2669 0.10104 -0.26852 C 0.10195 -0.2706 0.10326 -0.27222 0.10417 -0.27408 L 0.11042 -0.29074 C 0.11107 -0.29259 0.11198 -0.29422 0.1125 -0.2963 C 0.11276 -0.29815 0.11289 -0.30023 0.11354 -0.30185 C 0.11472 -0.30579 0.11771 -0.31297 0.11771 -0.31273 C 0.11797 -0.31551 0.1181 -0.31829 0.11875 -0.32037 C 0.11979 -0.32454 0.12149 -0.32778 0.12292 -0.33148 C 0.12357 -0.3331 0.125 -0.33472 0.125 -0.33704 L 0.125 -0.34259 " pathEditMode="relative" rAng="0" ptsTypes="AAAAAAAAAAAAAAAAAAAAAAAAAAAAAAAAAAAAAAAA">
                                      <p:cBhvr>
                                        <p:cTn id="22" dur="2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250" y="-1713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2000"/>
                            </p:stCondLst>
                            <p:childTnLst>
                              <p:par>
                                <p:cTn id="24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5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2500"/>
                            </p:stCondLst>
                            <p:childTnLst>
                              <p:par>
                                <p:cTn id="28" presetID="6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29" dur="2000" fill="hold"/>
                                        <p:tgtEl>
                                          <p:spTgt spid="10"/>
                                        </p:tgtEl>
                                      </p:cBhvr>
                                      <p:by x="120000" y="120000"/>
                                    </p:animScale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Am-thanh-phep-thuat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1"/>
                  </p:tgtEl>
                </p:cond>
              </p:nextCondLst>
            </p:seq>
            <p:seq concurrent="1" nextAc="seek">
              <p:cTn id="30" restart="whenNotActive" fill="hold" evtFilter="cancelBubble" nodeType="interactiveSeq">
                <p:stCondLst>
                  <p:cond evt="onClick" delay="0">
                    <p:tgtEl>
                      <p:spTgt spid="2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1" fill="hold">
                      <p:stCondLst>
                        <p:cond delay="0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4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125 -0.34259 L 0.125 -0.34236 C 0.12709 -0.33866 0.12969 -0.33449 0.1319 -0.33009 C 0.13268 -0.32778 0.1336 -0.32523 0.13451 -0.32269 C 0.14102 -0.30972 0.1349 -0.32616 0.1418 -0.30996 C 0.14492 -0.30255 0.14701 -0.29329 0.15052 -0.28611 C 0.15482 -0.27778 0.15182 -0.28426 0.15534 -0.27523 C 0.16003 -0.26088 0.15573 -0.27639 0.16055 -0.25509 C 0.16224 -0.24769 0.16576 -0.23334 0.16576 -0.2331 C 0.16875 -0.20324 0.16445 -0.24051 0.16836 -0.21875 C 0.16914 -0.21435 0.17005 -0.20047 0.17044 -0.19676 C 0.17044 -0.19375 0.17136 -0.19074 0.17227 -0.18773 C 0.17175 -0.16806 0.17175 -0.14884 0.17136 -0.12917 C 0.17097 -0.12315 0.16966 -0.1169 0.16966 -0.11088 L 0.16836 -0.09815 C 0.16875 -0.08241 0.16875 -0.06667 0.16966 -0.0507 C 0.16966 -0.0463 0.17175 -0.03588 0.17227 -0.03264 C 0.17305 -0.0213 0.17227 -0.02616 0.17487 -0.01783 C 0.17487 -0.01505 0.17526 -0.01158 0.17565 -0.00857 C 0.17617 -0.00602 0.17695 -0.00394 0.17748 -0.00139 C 0.17787 0.00023 0.17787 0.00231 0.17826 0.00416 C 0.17878 0.00903 0.17878 0.01389 0.17917 0.01852 C 0.17956 0.02245 0.17917 0.02824 0.18086 0.02963 L 0.18399 0.03171 " pathEditMode="relative" rAng="0" ptsTypes="AAAAAAAAAAAAAAAAAAAAAAAA">
                                      <p:cBhvr>
                                        <p:cTn id="37" dur="2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943" y="1870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000"/>
                            </p:stCondLst>
                            <p:childTnLst>
                              <p:par>
                                <p:cTn id="39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0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2500"/>
                            </p:stCondLst>
                            <p:childTnLst>
                              <p:par>
                                <p:cTn id="43" presetID="6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44" dur="2000" fill="hold"/>
                                        <p:tgtEl>
                                          <p:spTgt spid="10"/>
                                        </p:tgtEl>
                                      </p:cBhvr>
                                      <p:by x="120000" y="120000"/>
                                    </p:animScale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Am-thanh-phep-thuat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2"/>
                  </p:tgtEl>
                </p:cond>
              </p:nextCondLst>
            </p:seq>
            <p:seq concurrent="1" nextAc="seek">
              <p:cTn id="45" restart="whenNotActive" fill="hold" evtFilter="cancelBubble" nodeType="interactiveSeq">
                <p:stCondLst>
                  <p:cond evt="onClick" delay="0">
                    <p:tgtEl>
                      <p:spTgt spid="2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6" fill="hold">
                      <p:stCondLst>
                        <p:cond delay="0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9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19219 0.04676 L 0.19219 0.04745 C 0.2112 0.0412 0.19232 0.04745 0.203 0.04213 C 0.20625 0.04074 0.21315 0.03773 0.21315 0.03796 C 0.21419 0.03634 0.21537 0.03449 0.21641 0.03333 C 0.21719 0.03241 0.21823 0.03194 0.21901 0.03125 C 0.2211 0.02824 0.22357 0.02361 0.22591 0.02014 C 0.2263 0.0169 0.22682 0.01366 0.22761 0.01134 C 0.22813 0.00856 0.2293 0.00717 0.23008 0.0044 C 0.23125 -0.00139 0.2319 -0.00787 0.23334 -0.01343 L 0.23685 -0.02662 C 0.2375 -0.02871 0.23763 -0.03148 0.23841 -0.0331 C 0.24024 -0.03773 0.24167 -0.04306 0.24349 -0.04653 C 0.24766 -0.05509 0.2457 -0.05139 0.24948 -0.05764 C 0.25248 -0.07014 0.24948 -0.05949 0.25456 -0.0713 C 0.25573 -0.07408 0.25651 -0.07755 0.25794 -0.08009 C 0.25886 -0.08218 0.26029 -0.08264 0.26133 -0.08449 C 0.26341 -0.08912 0.26524 -0.09468 0.26719 -0.10023 L 0.26979 -0.10672 C 0.27057 -0.10903 0.27162 -0.11088 0.27227 -0.11343 C 0.28047 -0.14607 0.27214 -0.11181 0.27735 -0.13565 C 0.27774 -0.1382 0.27865 -0.14005 0.27917 -0.14213 C 0.28386 -0.16736 0.27448 -0.12547 0.28151 -0.15764 C 0.2819 -0.16019 0.28281 -0.16227 0.28334 -0.16459 C 0.28477 -0.17269 0.28294 -0.17199 0.28659 -0.17778 C 0.28737 -0.17917 0.28841 -0.17917 0.28919 -0.18009 C 0.28998 -0.18148 0.29089 -0.1838 0.29167 -0.18449 C 0.29284 -0.18588 0.29401 -0.18588 0.29518 -0.18658 C 0.30365 -0.19375 0.29662 -0.19005 0.30703 -0.19306 C 0.31354 -0.19097 0.31094 -0.19121 0.31563 -0.19121 " pathEditMode="relative" rAng="0" ptsTypes="AAAAAAAAAAAAAAAAAAAAAAAAAAAAAA">
                                      <p:cBhvr>
                                        <p:cTn id="52" dur="2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172" y="-11968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2000"/>
                            </p:stCondLst>
                            <p:childTnLst>
                              <p:par>
                                <p:cTn id="54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5" dur="500"/>
                                        <p:tgtEl>
                                          <p:spTgt spid="102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>
                            <p:stCondLst>
                              <p:cond delay="2500"/>
                            </p:stCondLst>
                            <p:childTnLst>
                              <p:par>
                                <p:cTn id="58" presetID="6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59" dur="2000" fill="hold"/>
                                        <p:tgtEl>
                                          <p:spTgt spid="10"/>
                                        </p:tgtEl>
                                      </p:cBhvr>
                                      <p:by x="120000" y="120000"/>
                                    </p:animScale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Am-thanh-phep-thuat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3"/>
                  </p:tgtEl>
                </p:cond>
              </p:nextCondLst>
            </p:seq>
            <p:seq concurrent="1" nextAc="seek">
              <p:cTn id="60" restart="whenNotActive" fill="hold" evtFilter="cancelBubble" nodeType="interactiveSeq">
                <p:stCondLst>
                  <p:cond evt="onClick" delay="0">
                    <p:tgtEl>
                      <p:spTgt spid="2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1" fill="hold">
                      <p:stCondLst>
                        <p:cond delay="0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4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6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33672 -0.1625 L 0.33672 -0.16204 C 0.34284 -0.16482 0.34909 -0.16644 0.35521 -0.16875 C 0.36159 -0.17153 0.35573 -0.17292 0.36315 -0.17847 C 0.36576 -0.18079 0.36849 -0.18033 0.3711 -0.18148 C 0.37526 -0.18357 0.3793 -0.18588 0.38347 -0.18797 C 0.38802 -0.19468 0.3974 -0.20857 0.40209 -0.2132 C 0.41237 -0.22477 0.40807 -0.21875 0.41524 -0.22917 C 0.41615 -0.23241 0.41667 -0.23866 0.41797 -0.23866 C 0.41966 -0.23866 0.4211 -0.23357 0.4224 -0.22917 C 0.42292 -0.22732 0.42279 -0.22292 0.42331 -0.21968 C 0.42383 -0.21528 0.42695 -0.2007 0.42774 -0.19746 C 0.4293 -0.1669 0.42722 -0.19375 0.43034 -0.17199 C 0.4306 -0.16922 0.4306 -0.16528 0.43125 -0.1625 C 0.4319 -0.15972 0.43294 -0.15857 0.43386 -0.15625 C 0.43438 -0.15209 0.43477 -0.14746 0.43568 -0.14352 C 0.43685 -0.13797 0.43906 -0.13634 0.44089 -0.1338 C 0.44362 -0.13519 0.44662 -0.13241 0.44883 -0.13704 C 0.45052 -0.14097 0.45052 -0.15023 0.45156 -0.15625 C 0.45195 -0.15972 0.45274 -0.1625 0.45326 -0.16574 C 0.45365 -0.16875 0.45365 -0.17246 0.45417 -0.17523 C 0.45482 -0.17917 0.45599 -0.18148 0.45677 -0.18472 C 0.45794 -0.19699 0.4582 -0.20255 0.4612 -0.2132 C 0.46211 -0.21644 0.46263 -0.2213 0.46393 -0.22292 C 0.4655 -0.2257 0.46745 -0.22523 0.46914 -0.22593 C 0.47057 -0.22847 0.47214 -0.23125 0.47357 -0.23241 C 0.47526 -0.23426 0.47722 -0.2331 0.47891 -0.23565 C 0.48008 -0.2375 0.48047 -0.24259 0.48151 -0.24514 C 0.48776 -0.26134 0.48242 -0.24422 0.48776 -0.25463 C 0.48959 -0.25857 0.49154 -0.26204 0.4931 -0.26736 C 0.49388 -0.27037 0.49466 -0.27477 0.4957 -0.27685 C 0.49675 -0.27917 0.49805 -0.27871 0.49922 -0.28009 C 0.50104 -0.28195 0.50274 -0.28403 0.50456 -0.28634 C 0.50547 -0.28797 0.50625 -0.29121 0.50716 -0.29259 C 0.50847 -0.29537 0.51003 -0.29699 0.51159 -0.29908 C 0.51237 -0.30023 0.51341 -0.30093 0.51432 -0.30232 C 0.51654 -0.30648 0.51706 -0.30926 0.51875 -0.31482 " pathEditMode="relative" rAng="0" ptsTypes="AAAAAAAAAAAAAAAAAAAAAAAAAAAAAAAAAAAAA">
                                      <p:cBhvr>
                                        <p:cTn id="67" dur="2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9102" y="-6181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2000"/>
                            </p:stCondLst>
                            <p:childTnLst>
                              <p:par>
                                <p:cTn id="69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0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2500"/>
                            </p:stCondLst>
                            <p:childTnLst>
                              <p:par>
                                <p:cTn id="73" presetID="6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74" dur="2000" fill="hold"/>
                                        <p:tgtEl>
                                          <p:spTgt spid="10"/>
                                        </p:tgtEl>
                                      </p:cBhvr>
                                      <p:by x="120000" y="120000"/>
                                    </p:animScale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7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Am-thanh-phep-thuat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4"/>
                  </p:tgtEl>
                </p:cond>
              </p:nextCondLst>
            </p:seq>
            <p:seq concurrent="1" nextAc="seek">
              <p:cTn id="75" restart="whenNotActive" fill="hold" evtFilter="cancelBubble" nodeType="interactiveSeq">
                <p:stCondLst>
                  <p:cond evt="onClick" delay="0">
                    <p:tgtEl>
                      <p:spTgt spid="2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6" fill="hold">
                      <p:stCondLst>
                        <p:cond delay="0"/>
                      </p:stCondLst>
                      <p:childTnLst>
                        <p:par>
                          <p:cTn id="77" fill="hold">
                            <p:stCondLst>
                              <p:cond delay="0"/>
                            </p:stCondLst>
                            <p:childTnLst>
                              <p:par>
                                <p:cTn id="78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9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1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53125 -0.27222 L 0.53125 -0.27222 L 0.55456 -0.27176 C 0.5582 -0.27176 0.56263 -0.27107 0.56654 -0.27037 C 0.56732 -0.27014 0.5681 -0.26991 0.56888 -0.26968 C 0.56979 -0.26922 0.57057 -0.26875 0.57136 -0.26829 C 0.57214 -0.26597 0.57318 -0.26389 0.57383 -0.26158 C 0.57448 -0.25695 0.57461 -0.25602 0.57617 -0.25093 C 0.57643 -0.25 0.57669 -0.24954 0.57695 -0.24861 C 0.57709 -0.24792 0.578 -0.24468 0.57852 -0.24375 C 0.57943 -0.24213 0.58073 -0.24097 0.58177 -0.23935 C 0.58294 -0.23773 0.58399 -0.23611 0.58581 -0.23519 C 0.58659 -0.23472 0.58737 -0.23472 0.58828 -0.23449 C 0.58906 -0.2338 0.58972 -0.2331 0.59063 -0.2331 C 0.59167 -0.23241 0.59284 -0.23241 0.59388 -0.23218 C 0.5974 -0.23148 0.59922 -0.23148 0.60274 -0.23079 C 0.60352 -0.23056 0.60443 -0.23033 0.60508 -0.23009 C 0.6069 -0.22917 0.60873 -0.22778 0.61003 -0.22639 C 0.61055 -0.2257 0.61107 -0.225 0.61159 -0.22431 C 0.61172 -0.22338 0.61185 -0.22222 0.61237 -0.22153 C 0.61302 -0.21898 0.61459 -0.21412 0.61732 -0.21273 C 0.61797 -0.21227 0.61875 -0.21181 0.61953 -0.21134 C 0.62084 -0.21088 0.62396 -0.21019 0.62526 -0.20996 C 0.62682 -0.20949 0.62839 -0.2088 0.63008 -0.20857 L 0.63724 -0.20625 C 0.63815 -0.20602 0.6388 -0.20602 0.63972 -0.20556 C 0.64063 -0.20509 0.64115 -0.2044 0.64219 -0.20417 C 0.64584 -0.20255 0.64557 -0.20255 0.64792 -0.20255 " pathEditMode="relative" rAng="0" ptsTypes="AAAAAAAAAAAAAAAAAAAAAAAAAAAA">
                                      <p:cBhvr>
                                        <p:cTn id="82" dur="2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833" y="3472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000"/>
                            </p:stCondLst>
                            <p:childTnLst>
                              <p:par>
                                <p:cTn id="84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5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500"/>
                            </p:stCondLst>
                            <p:childTnLst>
                              <p:par>
                                <p:cTn id="88" presetID="6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9" dur="2000" fill="hold"/>
                                        <p:tgtEl>
                                          <p:spTgt spid="10"/>
                                        </p:tgtEl>
                                      </p:cBhvr>
                                      <p:by x="120000" y="120000"/>
                                    </p:animScale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8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Am-thanh-phep-thuat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90" fill="hold">
                            <p:stCondLst>
                              <p:cond delay="4500"/>
                            </p:stCondLst>
                            <p:childTnLst>
                              <p:par>
                                <p:cTn id="9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3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9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Tieng-yeah-tre-con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5"/>
                  </p:tgtEl>
                </p:cond>
              </p:nextCondLst>
            </p:seq>
          </p:childTnLst>
        </p:cTn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/>
          <p:cNvPicPr>
            <a:picLocks noChangeAspect="1"/>
          </p:cNvPicPr>
          <p:nvPr/>
        </p:nvPicPr>
        <p:blipFill>
          <a:blip r:embed="rId5"/>
          <a:srcRect t="7817" b="7817"/>
          <a:stretch/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11" name="Rectangle 10"/>
          <p:cNvSpPr/>
          <p:nvPr/>
        </p:nvSpPr>
        <p:spPr>
          <a:xfrm>
            <a:off x="854553" y="235976"/>
            <a:ext cx="10500851" cy="2041216"/>
          </a:xfrm>
          <a:prstGeom prst="rect">
            <a:avLst/>
          </a:prstGeom>
          <a:solidFill>
            <a:srgbClr val="006260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377">
              <a:defRPr/>
            </a:pPr>
            <a:r>
              <a:rPr lang="en-US" sz="3200" dirty="0">
                <a:solidFill>
                  <a:prstClr val="white"/>
                </a:solidFill>
                <a:latin typeface="#9Slide03 Quicksand Medium" panose="00000600000000000000" pitchFamily="2" charset="0"/>
                <a:sym typeface="Arial"/>
              </a:rPr>
              <a:t>Trong </a:t>
            </a:r>
            <a:r>
              <a:rPr lang="en-US" sz="3200" dirty="0" err="1">
                <a:solidFill>
                  <a:prstClr val="white"/>
                </a:solidFill>
                <a:latin typeface="#9Slide03 Quicksand Medium" panose="00000600000000000000" pitchFamily="2" charset="0"/>
                <a:sym typeface="Arial"/>
              </a:rPr>
              <a:t>các</a:t>
            </a:r>
            <a:r>
              <a:rPr lang="en-US" sz="3200" dirty="0">
                <a:solidFill>
                  <a:prstClr val="white"/>
                </a:solidFill>
                <a:latin typeface="#9Slide03 Quicksand Medium" panose="00000600000000000000" pitchFamily="2" charset="0"/>
                <a:sym typeface="Arial"/>
              </a:rPr>
              <a:t> </a:t>
            </a:r>
            <a:r>
              <a:rPr lang="en-US" sz="3200" dirty="0" err="1">
                <a:solidFill>
                  <a:prstClr val="white"/>
                </a:solidFill>
                <a:latin typeface="#9Slide03 Quicksand Medium" panose="00000600000000000000" pitchFamily="2" charset="0"/>
                <a:sym typeface="Arial"/>
              </a:rPr>
              <a:t>số</a:t>
            </a:r>
            <a:r>
              <a:rPr lang="en-US" sz="3200" dirty="0">
                <a:solidFill>
                  <a:prstClr val="white"/>
                </a:solidFill>
                <a:latin typeface="#9Slide03 Quicksand Medium" panose="00000600000000000000" pitchFamily="2" charset="0"/>
                <a:sym typeface="Arial"/>
              </a:rPr>
              <a:t> </a:t>
            </a:r>
            <a:r>
              <a:rPr lang="en-US" sz="3200" dirty="0" err="1">
                <a:solidFill>
                  <a:prstClr val="white"/>
                </a:solidFill>
                <a:latin typeface="#9Slide03 Quicksand Medium" panose="00000600000000000000" pitchFamily="2" charset="0"/>
                <a:sym typeface="Arial"/>
              </a:rPr>
              <a:t>sau</a:t>
            </a:r>
            <a:r>
              <a:rPr lang="en-US" sz="3200" dirty="0">
                <a:solidFill>
                  <a:prstClr val="white"/>
                </a:solidFill>
                <a:latin typeface="#9Slide03 Quicksand Medium" panose="00000600000000000000" pitchFamily="2" charset="0"/>
                <a:sym typeface="Arial"/>
              </a:rPr>
              <a:t> </a:t>
            </a:r>
            <a:r>
              <a:rPr lang="en-US" sz="3200" dirty="0" err="1">
                <a:solidFill>
                  <a:prstClr val="white"/>
                </a:solidFill>
                <a:latin typeface="#9Slide03 Quicksand Medium" panose="00000600000000000000" pitchFamily="2" charset="0"/>
                <a:sym typeface="Arial"/>
              </a:rPr>
              <a:t>số</a:t>
            </a:r>
            <a:r>
              <a:rPr lang="en-US" sz="3200" dirty="0">
                <a:solidFill>
                  <a:prstClr val="white"/>
                </a:solidFill>
                <a:latin typeface="#9Slide03 Quicksand Medium" panose="00000600000000000000" pitchFamily="2" charset="0"/>
                <a:sym typeface="Arial"/>
              </a:rPr>
              <a:t> </a:t>
            </a:r>
            <a:r>
              <a:rPr lang="en-US" sz="3200" dirty="0" err="1">
                <a:solidFill>
                  <a:prstClr val="white"/>
                </a:solidFill>
                <a:latin typeface="#9Slide03 Quicksand Medium" panose="00000600000000000000" pitchFamily="2" charset="0"/>
                <a:sym typeface="Arial"/>
              </a:rPr>
              <a:t>nào</a:t>
            </a:r>
            <a:r>
              <a:rPr lang="en-US" sz="3200" dirty="0">
                <a:solidFill>
                  <a:prstClr val="white"/>
                </a:solidFill>
                <a:latin typeface="#9Slide03 Quicksand Medium" panose="00000600000000000000" pitchFamily="2" charset="0"/>
                <a:sym typeface="Arial"/>
              </a:rPr>
              <a:t> </a:t>
            </a:r>
            <a:r>
              <a:rPr lang="en-US" sz="3200" dirty="0" err="1">
                <a:solidFill>
                  <a:prstClr val="white"/>
                </a:solidFill>
                <a:latin typeface="#9Slide03 Quicksand Medium" panose="00000600000000000000" pitchFamily="2" charset="0"/>
                <a:sym typeface="Arial"/>
              </a:rPr>
              <a:t>là</a:t>
            </a:r>
            <a:r>
              <a:rPr lang="en-US" sz="3200" dirty="0">
                <a:solidFill>
                  <a:prstClr val="white"/>
                </a:solidFill>
                <a:latin typeface="#9Slide03 Quicksand Medium" panose="00000600000000000000" pitchFamily="2" charset="0"/>
                <a:sym typeface="Arial"/>
              </a:rPr>
              <a:t> </a:t>
            </a:r>
            <a:r>
              <a:rPr lang="en-US" sz="3200" dirty="0" err="1">
                <a:solidFill>
                  <a:prstClr val="white"/>
                </a:solidFill>
                <a:latin typeface="#9Slide03 Quicksand Medium" panose="00000600000000000000" pitchFamily="2" charset="0"/>
                <a:sym typeface="Arial"/>
              </a:rPr>
              <a:t>số</a:t>
            </a:r>
            <a:r>
              <a:rPr lang="en-US" sz="3200" dirty="0">
                <a:solidFill>
                  <a:prstClr val="white"/>
                </a:solidFill>
                <a:latin typeface="#9Slide03 Quicksand Medium" panose="00000600000000000000" pitchFamily="2" charset="0"/>
                <a:sym typeface="Arial"/>
              </a:rPr>
              <a:t> </a:t>
            </a:r>
            <a:r>
              <a:rPr lang="en-US" sz="3200" dirty="0" err="1">
                <a:solidFill>
                  <a:prstClr val="white"/>
                </a:solidFill>
                <a:latin typeface="#9Slide03 Quicksand Medium" panose="00000600000000000000" pitchFamily="2" charset="0"/>
                <a:sym typeface="Arial"/>
              </a:rPr>
              <a:t>vô</a:t>
            </a:r>
            <a:r>
              <a:rPr lang="en-US" sz="3200" dirty="0">
                <a:solidFill>
                  <a:prstClr val="white"/>
                </a:solidFill>
                <a:latin typeface="#9Slide03 Quicksand Medium" panose="00000600000000000000" pitchFamily="2" charset="0"/>
                <a:sym typeface="Arial"/>
              </a:rPr>
              <a:t> </a:t>
            </a:r>
            <a:r>
              <a:rPr lang="en-US" sz="3200" dirty="0" err="1">
                <a:solidFill>
                  <a:prstClr val="white"/>
                </a:solidFill>
                <a:latin typeface="#9Slide03 Quicksand Medium" panose="00000600000000000000" pitchFamily="2" charset="0"/>
                <a:sym typeface="Arial"/>
              </a:rPr>
              <a:t>tỉ</a:t>
            </a:r>
            <a:r>
              <a:rPr lang="en-US" sz="3200" dirty="0">
                <a:solidFill>
                  <a:prstClr val="white"/>
                </a:solidFill>
                <a:latin typeface="#9Slide03 Quicksand Medium" panose="00000600000000000000" pitchFamily="2" charset="0"/>
                <a:sym typeface="Arial"/>
              </a:rPr>
              <a:t>?</a:t>
            </a:r>
          </a:p>
        </p:txBody>
      </p:sp>
      <p:sp>
        <p:nvSpPr>
          <p:cNvPr id="12" name="Rectangle 11"/>
          <p:cNvSpPr/>
          <p:nvPr/>
        </p:nvSpPr>
        <p:spPr>
          <a:xfrm>
            <a:off x="3780028" y="3635215"/>
            <a:ext cx="4683803" cy="1043068"/>
          </a:xfrm>
          <a:prstGeom prst="rect">
            <a:avLst/>
          </a:prstGeom>
          <a:solidFill>
            <a:srgbClr val="006260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#9Slide03 Quicksand Medium" panose="00000600000000000000" pitchFamily="2" charset="0"/>
                <a:ea typeface="+mn-ea"/>
                <a:cs typeface="+mn-cs"/>
                <a:sym typeface="Arial"/>
              </a:rPr>
              <a:t>B. </a:t>
            </a:r>
            <a:r>
              <a:rPr lang="en-US" sz="3200" noProof="0" dirty="0">
                <a:solidFill>
                  <a:prstClr val="white"/>
                </a:solidFill>
                <a:latin typeface="#9Slide03 Quicksand Medium" panose="00000600000000000000" pitchFamily="2" charset="0"/>
                <a:sym typeface="Arial"/>
              </a:rPr>
              <a:t>1,0123456…</a:t>
            </a:r>
            <a:endParaRPr kumimoji="0" lang="en-US" sz="3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#9Slide03 Quicksand Medium" panose="00000600000000000000" pitchFamily="2" charset="0"/>
              <a:ea typeface="+mn-ea"/>
              <a:cs typeface="+mn-cs"/>
              <a:sym typeface="Arial"/>
            </a:endParaRPr>
          </a:p>
        </p:txBody>
      </p:sp>
      <p:sp>
        <p:nvSpPr>
          <p:cNvPr id="13" name="Rectangle 12"/>
          <p:cNvSpPr/>
          <p:nvPr/>
        </p:nvSpPr>
        <p:spPr>
          <a:xfrm>
            <a:off x="3780030" y="4798497"/>
            <a:ext cx="4683801" cy="1043068"/>
          </a:xfrm>
          <a:prstGeom prst="rect">
            <a:avLst/>
          </a:prstGeom>
          <a:solidFill>
            <a:srgbClr val="006260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#9Slide03 Quicksand Medium" panose="00000600000000000000" pitchFamily="2" charset="0"/>
                <a:ea typeface="+mn-ea"/>
                <a:cs typeface="+mn-cs"/>
                <a:sym typeface="Arial"/>
              </a:rPr>
              <a:t>C. </a:t>
            </a:r>
            <a:r>
              <a:rPr lang="en-US" sz="3200" dirty="0">
                <a:solidFill>
                  <a:prstClr val="white"/>
                </a:solidFill>
                <a:latin typeface="#9Slide03 Quicksand Medium" panose="00000600000000000000" pitchFamily="2" charset="0"/>
                <a:sym typeface="Arial"/>
              </a:rPr>
              <a:t>2,34(6)</a:t>
            </a:r>
            <a:endParaRPr kumimoji="0" lang="en-US" sz="3200" b="0" i="0" u="sng" strike="noStrike" kern="1200" cap="none" spc="0" normalizeH="0" baseline="0" noProof="0" dirty="0">
              <a:ln>
                <a:noFill/>
              </a:ln>
              <a:solidFill>
                <a:srgbClr val="FFABAB"/>
              </a:solidFill>
              <a:effectLst/>
              <a:uLnTx/>
              <a:uFillTx/>
              <a:latin typeface="#9Slide03 Quicksand Medium" panose="00000600000000000000" pitchFamily="2" charset="0"/>
              <a:ea typeface="+mn-ea"/>
              <a:cs typeface="+mn-cs"/>
              <a:sym typeface="Arial"/>
            </a:endParaRPr>
          </a:p>
        </p:txBody>
      </p:sp>
      <p:sp>
        <p:nvSpPr>
          <p:cNvPr id="15" name="Rectangle 14"/>
          <p:cNvSpPr/>
          <p:nvPr/>
        </p:nvSpPr>
        <p:spPr>
          <a:xfrm>
            <a:off x="3780029" y="2436733"/>
            <a:ext cx="4683803" cy="1043068"/>
          </a:xfrm>
          <a:prstGeom prst="rect">
            <a:avLst/>
          </a:prstGeom>
          <a:solidFill>
            <a:srgbClr val="006260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#9Slide03 Quicksand Medium" panose="00000600000000000000" pitchFamily="2" charset="0"/>
                <a:ea typeface="+mn-ea"/>
                <a:cs typeface="+mn-cs"/>
                <a:sym typeface="Arial"/>
              </a:rPr>
              <a:t>A. </a:t>
            </a:r>
            <a:r>
              <a:rPr lang="en-US" sz="3200" dirty="0">
                <a:solidFill>
                  <a:prstClr val="white"/>
                </a:solidFill>
                <a:latin typeface="#9Slide03 Quicksand Medium" panose="00000600000000000000" pitchFamily="2" charset="0"/>
                <a:sym typeface="Arial"/>
              </a:rPr>
              <a:t>0,15</a:t>
            </a:r>
            <a:endParaRPr kumimoji="0" lang="en-US" sz="3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#9Slide03 Quicksand Medium" panose="00000600000000000000" pitchFamily="2" charset="0"/>
              <a:ea typeface="+mn-ea"/>
              <a:cs typeface="+mn-cs"/>
              <a:sym typeface="Arial"/>
            </a:endParaRPr>
          </a:p>
        </p:txBody>
      </p:sp>
      <p:pic>
        <p:nvPicPr>
          <p:cNvPr id="16" name="Picture 6" descr="Káº¿t quáº£ hÃ¬nh áº£nh cho right wrong tick icon"/>
          <p:cNvPicPr>
            <a:picLocks noChangeAspect="1" noChangeArrowheads="1"/>
          </p:cNvPicPr>
          <p:nvPr/>
        </p:nvPicPr>
        <p:blipFill rotWithShape="1">
          <a:blip r:embed="rId6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167" t="18657" r="55100" b="30178"/>
          <a:stretch/>
        </p:blipFill>
        <p:spPr bwMode="auto">
          <a:xfrm>
            <a:off x="8002429" y="2520266"/>
            <a:ext cx="922803" cy="93518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8" name="Picture 6" descr="Káº¿t quáº£ hÃ¬nh áº£nh cho right wrong tick icon"/>
          <p:cNvPicPr>
            <a:picLocks noChangeAspect="1" noChangeArrowheads="1"/>
          </p:cNvPicPr>
          <p:nvPr/>
        </p:nvPicPr>
        <p:blipFill rotWithShape="1">
          <a:blip r:embed="rId6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167" t="18657" r="55100" b="30178"/>
          <a:stretch/>
        </p:blipFill>
        <p:spPr bwMode="auto">
          <a:xfrm>
            <a:off x="7965588" y="4829942"/>
            <a:ext cx="922803" cy="93518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9" name="Picture 6" descr="Káº¿t quáº£ hÃ¬nh áº£nh cho right wrong tick icon"/>
          <p:cNvPicPr>
            <a:picLocks noChangeAspect="1" noChangeArrowheads="1"/>
          </p:cNvPicPr>
          <p:nvPr/>
        </p:nvPicPr>
        <p:blipFill rotWithShape="1">
          <a:blip r:embed="rId7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7149" t="18843" r="5517" b="28298"/>
          <a:stretch/>
        </p:blipFill>
        <p:spPr bwMode="auto">
          <a:xfrm>
            <a:off x="7861075" y="3561643"/>
            <a:ext cx="1131831" cy="99473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0" name="Picture 2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>
            <a:off x="5147617" y="3166957"/>
            <a:ext cx="2288896" cy="197958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3" name="Picture 2">
            <a:hlinkClick r:id="rId9" action="ppaction://hlinksldjump"/>
          </p:cNvPr>
          <p:cNvPicPr>
            <a:picLocks noChangeAspect="1" noChangeArrowheads="1"/>
          </p:cNvPicPr>
          <p:nvPr/>
        </p:nvPicPr>
        <p:blipFill>
          <a:blip r:embed="rId10"/>
          <a:srcRect/>
          <a:stretch/>
        </p:blipFill>
        <p:spPr bwMode="auto">
          <a:xfrm>
            <a:off x="5223" y="5829593"/>
            <a:ext cx="1023815" cy="102223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98640519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1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Am-thanh-tra-loi-sai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0"/>
                            </p:stCondLst>
                            <p:childTnLst>
                              <p:par>
                                <p:cTn id="8" presetID="1" presetClass="entr" presetSubtype="0" fill="hold" nodeType="after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500"/>
                            </p:stCondLst>
                            <p:childTnLst>
                              <p:par>
                                <p:cTn id="11" presetID="10" presetClass="exit" presetSubtype="0" fill="hold" nodeType="afterEffect">
                                  <p:stCondLst>
                                    <p:cond delay="20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"/>
                  </p:tgtEl>
                </p:cond>
              </p:nextCondLst>
            </p:seq>
            <p:seq concurrent="1" nextAc="seek">
              <p:cTn id="14" restart="whenNotActive" fill="hold" evtFilter="cancelBubble" nodeType="interactiveSeq">
                <p:stCondLst>
                  <p:cond evt="onClick" delay="0">
                    <p:tgtEl>
                      <p:spTgt spid="1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5" fill="hold">
                      <p:stCondLst>
                        <p:cond delay="0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Am-thanh-tra-loi-sai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" presetClass="entr" presetSubtype="0" fill="hold" nodeType="after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500"/>
                            </p:stCondLst>
                            <p:childTnLst>
                              <p:par>
                                <p:cTn id="23" presetID="10" presetClass="exit" presetSubtype="0" fill="hold" nodeType="afterEffect">
                                  <p:stCondLst>
                                    <p:cond delay="20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4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"/>
                  </p:tgtEl>
                </p:cond>
              </p:nextCondLst>
            </p:seq>
            <p:seq concurrent="1" nextAc="seek">
              <p:cTn id="26" restart="whenNotActive" fill="hold" evtFilter="cancelBubble" nodeType="interactiveSeq">
                <p:stCondLst>
                  <p:cond evt="onClick" delay="0">
                    <p:tgtEl>
                      <p:spTgt spid="1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7" fill="hold">
                      <p:stCondLst>
                        <p:cond delay="0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Am-thanh-tra-loi-dung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"/>
                  </p:tgtEl>
                </p:cond>
              </p:nextCondLst>
            </p:seq>
          </p:childTnLst>
        </p:cTn>
      </p:par>
    </p:tn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/>
          <p:cNvPicPr>
            <a:picLocks noChangeAspect="1"/>
          </p:cNvPicPr>
          <p:nvPr/>
        </p:nvPicPr>
        <p:blipFill>
          <a:blip r:embed="rId5"/>
          <a:srcRect t="7817" b="7817"/>
          <a:stretch/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11" name="Rectangle 10"/>
          <p:cNvSpPr/>
          <p:nvPr/>
        </p:nvSpPr>
        <p:spPr>
          <a:xfrm>
            <a:off x="854553" y="235976"/>
            <a:ext cx="10500851" cy="2041216"/>
          </a:xfrm>
          <a:prstGeom prst="rect">
            <a:avLst/>
          </a:prstGeom>
          <a:solidFill>
            <a:srgbClr val="006260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3200" dirty="0" err="1">
                <a:solidFill>
                  <a:srgbClr val="FFFFFF"/>
                </a:solidFill>
                <a:latin typeface="#9Slide03 Quicksand Medium" panose="00000600000000000000" pitchFamily="2" charset="0"/>
                <a:sym typeface="Arial"/>
              </a:rPr>
              <a:t>Căn</a:t>
            </a:r>
            <a:r>
              <a:rPr lang="en-US" sz="3200" dirty="0">
                <a:solidFill>
                  <a:srgbClr val="FFFFFF"/>
                </a:solidFill>
                <a:latin typeface="#9Slide03 Quicksand Medium" panose="00000600000000000000" pitchFamily="2" charset="0"/>
                <a:sym typeface="Arial"/>
              </a:rPr>
              <a:t> </a:t>
            </a:r>
            <a:r>
              <a:rPr lang="en-US" sz="3200" dirty="0" err="1">
                <a:solidFill>
                  <a:srgbClr val="FFFFFF"/>
                </a:solidFill>
                <a:latin typeface="#9Slide03 Quicksand Medium" panose="00000600000000000000" pitchFamily="2" charset="0"/>
                <a:sym typeface="Arial"/>
              </a:rPr>
              <a:t>bậc</a:t>
            </a:r>
            <a:r>
              <a:rPr lang="en-US" sz="3200" dirty="0">
                <a:solidFill>
                  <a:srgbClr val="FFFFFF"/>
                </a:solidFill>
                <a:latin typeface="#9Slide03 Quicksand Medium" panose="00000600000000000000" pitchFamily="2" charset="0"/>
                <a:sym typeface="Arial"/>
              </a:rPr>
              <a:t> </a:t>
            </a:r>
            <a:r>
              <a:rPr lang="en-US" sz="3200" dirty="0" err="1">
                <a:solidFill>
                  <a:srgbClr val="FFFFFF"/>
                </a:solidFill>
                <a:latin typeface="#9Slide03 Quicksand Medium" panose="00000600000000000000" pitchFamily="2" charset="0"/>
                <a:sym typeface="Arial"/>
              </a:rPr>
              <a:t>hai</a:t>
            </a:r>
            <a:r>
              <a:rPr lang="en-US" sz="3200" dirty="0">
                <a:solidFill>
                  <a:srgbClr val="FFFFFF"/>
                </a:solidFill>
                <a:latin typeface="#9Slide03 Quicksand Medium" panose="00000600000000000000" pitchFamily="2" charset="0"/>
                <a:sym typeface="Arial"/>
              </a:rPr>
              <a:t> </a:t>
            </a:r>
            <a:r>
              <a:rPr lang="en-US" sz="3200" dirty="0" err="1">
                <a:solidFill>
                  <a:srgbClr val="FFFFFF"/>
                </a:solidFill>
                <a:latin typeface="#9Slide03 Quicksand Medium" panose="00000600000000000000" pitchFamily="2" charset="0"/>
                <a:sym typeface="Arial"/>
              </a:rPr>
              <a:t>số</a:t>
            </a:r>
            <a:r>
              <a:rPr lang="en-US" sz="3200" dirty="0">
                <a:solidFill>
                  <a:srgbClr val="FFFFFF"/>
                </a:solidFill>
                <a:latin typeface="#9Slide03 Quicksand Medium" panose="00000600000000000000" pitchFamily="2" charset="0"/>
                <a:sym typeface="Arial"/>
              </a:rPr>
              <a:t> </a:t>
            </a:r>
            <a:r>
              <a:rPr lang="en-US" sz="3200" dirty="0" err="1">
                <a:solidFill>
                  <a:srgbClr val="FFFFFF"/>
                </a:solidFill>
                <a:latin typeface="#9Slide03 Quicksand Medium" panose="00000600000000000000" pitchFamily="2" charset="0"/>
                <a:sym typeface="Arial"/>
              </a:rPr>
              <a:t>học</a:t>
            </a:r>
            <a:r>
              <a:rPr lang="en-US" sz="3200" dirty="0">
                <a:solidFill>
                  <a:srgbClr val="FFFFFF"/>
                </a:solidFill>
                <a:latin typeface="#9Slide03 Quicksand Medium" panose="00000600000000000000" pitchFamily="2" charset="0"/>
                <a:sym typeface="Arial"/>
              </a:rPr>
              <a:t> </a:t>
            </a:r>
            <a:r>
              <a:rPr lang="en-US" sz="3200" dirty="0" err="1">
                <a:solidFill>
                  <a:srgbClr val="FFFFFF"/>
                </a:solidFill>
                <a:latin typeface="#9Slide03 Quicksand Medium" panose="00000600000000000000" pitchFamily="2" charset="0"/>
                <a:sym typeface="Arial"/>
              </a:rPr>
              <a:t>của</a:t>
            </a:r>
            <a:r>
              <a:rPr lang="en-US" sz="3200" dirty="0">
                <a:solidFill>
                  <a:srgbClr val="FFFFFF"/>
                </a:solidFill>
                <a:latin typeface="#9Slide03 Quicksand Medium" panose="00000600000000000000" pitchFamily="2" charset="0"/>
                <a:sym typeface="Arial"/>
              </a:rPr>
              <a:t> 36 </a:t>
            </a:r>
            <a:r>
              <a:rPr lang="en-US" sz="3200" dirty="0" err="1">
                <a:solidFill>
                  <a:srgbClr val="FFFFFF"/>
                </a:solidFill>
                <a:latin typeface="#9Slide03 Quicksand Medium" panose="00000600000000000000" pitchFamily="2" charset="0"/>
                <a:sym typeface="Arial"/>
              </a:rPr>
              <a:t>là</a:t>
            </a:r>
            <a:r>
              <a:rPr lang="en-US" sz="3200" dirty="0">
                <a:solidFill>
                  <a:srgbClr val="FFFFFF"/>
                </a:solidFill>
                <a:latin typeface="#9Slide03 Quicksand Medium" panose="00000600000000000000" pitchFamily="2" charset="0"/>
                <a:sym typeface="Arial"/>
              </a:rPr>
              <a:t> </a:t>
            </a:r>
          </a:p>
        </p:txBody>
      </p:sp>
      <p:sp>
        <p:nvSpPr>
          <p:cNvPr id="12" name="Rectangle 11"/>
          <p:cNvSpPr/>
          <p:nvPr/>
        </p:nvSpPr>
        <p:spPr>
          <a:xfrm>
            <a:off x="3780029" y="4798497"/>
            <a:ext cx="4683803" cy="1043068"/>
          </a:xfrm>
          <a:prstGeom prst="rect">
            <a:avLst/>
          </a:prstGeom>
          <a:solidFill>
            <a:srgbClr val="006260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#9Slide03 Quicksand Medium" panose="00000600000000000000" pitchFamily="2" charset="0"/>
                <a:ea typeface="+mn-ea"/>
                <a:cs typeface="+mn-cs"/>
                <a:sym typeface="Arial"/>
              </a:rPr>
              <a:t>C.</a:t>
            </a:r>
            <a:r>
              <a:rPr kumimoji="0" lang="vi-VN" sz="3200" b="0" i="0" u="none" strike="noStrike" kern="1200" cap="none" spc="0" normalizeH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#9Slide03 Quicksand Medium" panose="00000600000000000000" pitchFamily="2" charset="0"/>
                <a:ea typeface="+mn-ea"/>
                <a:cs typeface="+mn-cs"/>
                <a:sym typeface="Arial"/>
              </a:rPr>
              <a:t> </a:t>
            </a:r>
            <a:r>
              <a:rPr lang="en-US" sz="3200" dirty="0">
                <a:solidFill>
                  <a:prstClr val="white"/>
                </a:solidFill>
                <a:latin typeface="#9Slide03 Quicksand Medium" panose="00000600000000000000" pitchFamily="2" charset="0"/>
                <a:sym typeface="Arial"/>
              </a:rPr>
              <a:t>6.</a:t>
            </a:r>
            <a:endParaRPr kumimoji="0" lang="en-US" sz="3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#9Slide03 Quicksand Medium" panose="00000600000000000000" pitchFamily="2" charset="0"/>
              <a:ea typeface="+mn-ea"/>
              <a:cs typeface="+mn-cs"/>
              <a:sym typeface="Arial"/>
            </a:endParaRPr>
          </a:p>
        </p:txBody>
      </p:sp>
      <p:sp>
        <p:nvSpPr>
          <p:cNvPr id="13" name="Rectangle 12"/>
          <p:cNvSpPr/>
          <p:nvPr/>
        </p:nvSpPr>
        <p:spPr>
          <a:xfrm>
            <a:off x="3803314" y="3632055"/>
            <a:ext cx="4683801" cy="1043068"/>
          </a:xfrm>
          <a:prstGeom prst="rect">
            <a:avLst/>
          </a:prstGeom>
          <a:solidFill>
            <a:srgbClr val="006260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#9Slide03 Quicksand Medium" panose="00000600000000000000" pitchFamily="2" charset="0"/>
                <a:ea typeface="+mn-ea"/>
                <a:cs typeface="+mn-cs"/>
                <a:sym typeface="Arial"/>
              </a:rPr>
              <a:t>B. </a:t>
            </a:r>
            <a:r>
              <a:rPr lang="en-US" sz="3200" dirty="0">
                <a:solidFill>
                  <a:prstClr val="white"/>
                </a:solidFill>
                <a:latin typeface="#9Slide03 Quicksand Medium" panose="00000600000000000000" pitchFamily="2" charset="0"/>
                <a:sym typeface="Arial"/>
              </a:rPr>
              <a:t>5.</a:t>
            </a:r>
            <a:endParaRPr kumimoji="0" lang="en-US" sz="3200" b="0" i="0" u="sng" strike="noStrike" kern="1200" cap="none" spc="0" normalizeH="0" baseline="0" noProof="0" dirty="0">
              <a:ln>
                <a:noFill/>
              </a:ln>
              <a:solidFill>
                <a:srgbClr val="FFABAB"/>
              </a:solidFill>
              <a:effectLst/>
              <a:uLnTx/>
              <a:uFillTx/>
              <a:latin typeface="#9Slide03 Quicksand Medium" panose="00000600000000000000" pitchFamily="2" charset="0"/>
              <a:ea typeface="+mn-ea"/>
              <a:cs typeface="+mn-cs"/>
              <a:sym typeface="Arial"/>
            </a:endParaRPr>
          </a:p>
        </p:txBody>
      </p:sp>
      <p:sp>
        <p:nvSpPr>
          <p:cNvPr id="15" name="Rectangle 14"/>
          <p:cNvSpPr/>
          <p:nvPr/>
        </p:nvSpPr>
        <p:spPr>
          <a:xfrm>
            <a:off x="3780029" y="2436733"/>
            <a:ext cx="4683803" cy="1043068"/>
          </a:xfrm>
          <a:prstGeom prst="rect">
            <a:avLst/>
          </a:prstGeom>
          <a:solidFill>
            <a:srgbClr val="006260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#9Slide03 Quicksand Medium" panose="00000600000000000000" pitchFamily="2" charset="0"/>
                <a:ea typeface="+mn-ea"/>
                <a:cs typeface="+mn-cs"/>
                <a:sym typeface="Arial"/>
              </a:rPr>
              <a:t>A.</a:t>
            </a:r>
            <a:r>
              <a:rPr kumimoji="0" lang="vi-VN" sz="3200" b="0" i="0" u="none" strike="noStrike" kern="1200" cap="none" spc="0" normalizeH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#9Slide03 Quicksand Medium" panose="00000600000000000000" pitchFamily="2" charset="0"/>
                <a:ea typeface="+mn-ea"/>
                <a:cs typeface="+mn-cs"/>
                <a:sym typeface="Arial"/>
              </a:rPr>
              <a:t> </a:t>
            </a:r>
            <a:r>
              <a:rPr lang="en-US" sz="3200" noProof="0" dirty="0">
                <a:solidFill>
                  <a:srgbClr val="FFFFFF"/>
                </a:solidFill>
                <a:latin typeface="#9Slide03 Quicksand Medium" panose="00000600000000000000" pitchFamily="2" charset="0"/>
                <a:sym typeface="Arial"/>
              </a:rPr>
              <a:t>– </a:t>
            </a:r>
            <a:r>
              <a:rPr lang="en-US" sz="3200" dirty="0">
                <a:solidFill>
                  <a:srgbClr val="FFFFFF"/>
                </a:solidFill>
                <a:latin typeface="#9Slide03 Quicksand Medium" panose="00000600000000000000" pitchFamily="2" charset="0"/>
                <a:sym typeface="Arial"/>
              </a:rPr>
              <a:t>6.</a:t>
            </a:r>
            <a:endParaRPr kumimoji="0" lang="en-US" sz="32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#9Slide03 Quicksand Medium" panose="00000600000000000000" pitchFamily="2" charset="0"/>
              <a:ea typeface="+mn-ea"/>
              <a:cs typeface="+mn-cs"/>
              <a:sym typeface="Arial"/>
            </a:endParaRPr>
          </a:p>
        </p:txBody>
      </p:sp>
      <p:pic>
        <p:nvPicPr>
          <p:cNvPr id="16" name="Picture 6" descr="Káº¿t quáº£ hÃ¬nh áº£nh cho right wrong tick icon"/>
          <p:cNvPicPr>
            <a:picLocks noChangeAspect="1" noChangeArrowheads="1"/>
          </p:cNvPicPr>
          <p:nvPr/>
        </p:nvPicPr>
        <p:blipFill rotWithShape="1">
          <a:blip r:embed="rId6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167" t="18657" r="55100" b="30178"/>
          <a:stretch/>
        </p:blipFill>
        <p:spPr bwMode="auto">
          <a:xfrm>
            <a:off x="8002429" y="2520266"/>
            <a:ext cx="922803" cy="93518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8" name="Picture 6" descr="Káº¿t quáº£ hÃ¬nh áº£nh cho right wrong tick icon"/>
          <p:cNvPicPr>
            <a:picLocks noChangeAspect="1" noChangeArrowheads="1"/>
          </p:cNvPicPr>
          <p:nvPr/>
        </p:nvPicPr>
        <p:blipFill rotWithShape="1">
          <a:blip r:embed="rId6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167" t="18657" r="55100" b="30178"/>
          <a:stretch/>
        </p:blipFill>
        <p:spPr bwMode="auto">
          <a:xfrm>
            <a:off x="8025713" y="3627160"/>
            <a:ext cx="922803" cy="93518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9" name="Picture 6" descr="Káº¿t quáº£ hÃ¬nh áº£nh cho right wrong tick icon"/>
          <p:cNvPicPr>
            <a:picLocks noChangeAspect="1" noChangeArrowheads="1"/>
          </p:cNvPicPr>
          <p:nvPr/>
        </p:nvPicPr>
        <p:blipFill rotWithShape="1">
          <a:blip r:embed="rId7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7149" t="18843" r="5517" b="28298"/>
          <a:stretch/>
        </p:blipFill>
        <p:spPr bwMode="auto">
          <a:xfrm>
            <a:off x="7897915" y="4696624"/>
            <a:ext cx="1131831" cy="99473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0" name="Picture 2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>
            <a:off x="5043105" y="2987860"/>
            <a:ext cx="2288896" cy="197958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3" name="Picture 2">
            <a:hlinkClick r:id="rId9" action="ppaction://hlinksldjump"/>
          </p:cNvPr>
          <p:cNvPicPr>
            <a:picLocks noChangeAspect="1" noChangeArrowheads="1"/>
          </p:cNvPicPr>
          <p:nvPr/>
        </p:nvPicPr>
        <p:blipFill>
          <a:blip r:embed="rId10"/>
          <a:srcRect/>
          <a:stretch/>
        </p:blipFill>
        <p:spPr bwMode="auto">
          <a:xfrm>
            <a:off x="5223" y="5829593"/>
            <a:ext cx="1023815" cy="102223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4447777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1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Am-thanh-tra-loi-sai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0"/>
                            </p:stCondLst>
                            <p:childTnLst>
                              <p:par>
                                <p:cTn id="8" presetID="1" presetClass="entr" presetSubtype="0" fill="hold" nodeType="after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500"/>
                            </p:stCondLst>
                            <p:childTnLst>
                              <p:par>
                                <p:cTn id="11" presetID="10" presetClass="exit" presetSubtype="0" fill="hold" nodeType="afterEffect">
                                  <p:stCondLst>
                                    <p:cond delay="20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"/>
                  </p:tgtEl>
                </p:cond>
              </p:nextCondLst>
            </p:seq>
            <p:seq concurrent="1" nextAc="seek">
              <p:cTn id="14" restart="whenNotActive" fill="hold" evtFilter="cancelBubble" nodeType="interactiveSeq">
                <p:stCondLst>
                  <p:cond evt="onClick" delay="0">
                    <p:tgtEl>
                      <p:spTgt spid="1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5" fill="hold">
                      <p:stCondLst>
                        <p:cond delay="0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Am-thanh-tra-loi-sai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" presetClass="entr" presetSubtype="0" fill="hold" nodeType="after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500"/>
                            </p:stCondLst>
                            <p:childTnLst>
                              <p:par>
                                <p:cTn id="23" presetID="10" presetClass="exit" presetSubtype="0" fill="hold" nodeType="afterEffect">
                                  <p:stCondLst>
                                    <p:cond delay="20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4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"/>
                  </p:tgtEl>
                </p:cond>
              </p:nextCondLst>
            </p:seq>
            <p:seq concurrent="1" nextAc="seek">
              <p:cTn id="26" restart="whenNotActive" fill="hold" evtFilter="cancelBubble" nodeType="interactiveSeq">
                <p:stCondLst>
                  <p:cond evt="onClick" delay="0">
                    <p:tgtEl>
                      <p:spTgt spid="1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7" fill="hold">
                      <p:stCondLst>
                        <p:cond delay="0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Am-thanh-tra-loi-dung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"/>
                  </p:tgtEl>
                </p:cond>
              </p:nextCondLst>
            </p:seq>
          </p:childTnLst>
        </p:cTn>
      </p:par>
    </p:tn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/>
          <p:cNvPicPr>
            <a:picLocks noChangeAspect="1"/>
          </p:cNvPicPr>
          <p:nvPr/>
        </p:nvPicPr>
        <p:blipFill>
          <a:blip r:embed="rId5"/>
          <a:srcRect t="7817" b="7817"/>
          <a:stretch/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mc:AlternateContent xmlns:mc="http://schemas.openxmlformats.org/markup-compatibility/2006" xmlns:a14="http://schemas.microsoft.com/office/drawing/2010/main">
        <mc:Choice Requires="a14">
          <p:sp>
            <p:nvSpPr>
              <p:cNvPr id="11" name="Rectangle 10"/>
              <p:cNvSpPr/>
              <p:nvPr/>
            </p:nvSpPr>
            <p:spPr>
              <a:xfrm>
                <a:off x="845574" y="206368"/>
                <a:ext cx="10500851" cy="2041216"/>
              </a:xfrm>
              <a:prstGeom prst="rect">
                <a:avLst/>
              </a:prstGeom>
              <a:solidFill>
                <a:srgbClr val="006260"/>
              </a:solidFill>
              <a:ln>
                <a:noFill/>
              </a:ln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32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#9Slide03 Quicksand Medium" panose="00000600000000000000" pitchFamily="2" charset="0"/>
                    <a:ea typeface="+mn-ea"/>
                    <a:cs typeface="+mn-cs"/>
                    <a:sym typeface="Arial"/>
                  </a:rPr>
                  <a:t>Có bao </a:t>
                </a:r>
                <a:r>
                  <a:rPr kumimoji="0" lang="en-US" sz="3200" b="0" i="0" u="none" strike="noStrike" kern="1200" cap="none" spc="0" normalizeH="0" baseline="0" noProof="0" dirty="0" err="1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#9Slide03 Quicksand Medium" panose="00000600000000000000" pitchFamily="2" charset="0"/>
                    <a:ea typeface="+mn-ea"/>
                    <a:cs typeface="+mn-cs"/>
                    <a:sym typeface="Arial"/>
                  </a:rPr>
                  <a:t>nhiêu</a:t>
                </a:r>
                <a:r>
                  <a:rPr kumimoji="0" lang="en-US" sz="32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#9Slide03 Quicksand Medium" panose="00000600000000000000" pitchFamily="2" charset="0"/>
                    <a:ea typeface="+mn-ea"/>
                    <a:cs typeface="+mn-cs"/>
                    <a:sym typeface="Arial"/>
                  </a:rPr>
                  <a:t> </a:t>
                </a:r>
                <a:r>
                  <a:rPr kumimoji="0" lang="en-US" sz="3200" b="0" i="0" u="none" strike="noStrike" kern="1200" cap="none" spc="0" normalizeH="0" baseline="0" noProof="0" dirty="0" err="1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#9Slide03 Quicksand Medium" panose="00000600000000000000" pitchFamily="2" charset="0"/>
                    <a:ea typeface="+mn-ea"/>
                    <a:cs typeface="+mn-cs"/>
                    <a:sym typeface="Arial"/>
                  </a:rPr>
                  <a:t>số</a:t>
                </a:r>
                <a:r>
                  <a:rPr kumimoji="0" lang="en-US" sz="32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#9Slide03 Quicksand Medium" panose="00000600000000000000" pitchFamily="2" charset="0"/>
                    <a:ea typeface="+mn-ea"/>
                    <a:cs typeface="+mn-cs"/>
                    <a:sym typeface="Arial"/>
                  </a:rPr>
                  <a:t> </a:t>
                </a:r>
                <a:r>
                  <a:rPr kumimoji="0" lang="en-US" sz="3200" b="0" i="0" u="none" strike="noStrike" kern="1200" cap="none" spc="0" normalizeH="0" baseline="0" noProof="0" dirty="0" err="1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#9Slide03 Quicksand Medium" panose="00000600000000000000" pitchFamily="2" charset="0"/>
                    <a:ea typeface="+mn-ea"/>
                    <a:cs typeface="+mn-cs"/>
                    <a:sym typeface="Arial"/>
                  </a:rPr>
                  <a:t>vô</a:t>
                </a:r>
                <a:r>
                  <a:rPr kumimoji="0" lang="en-US" sz="32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#9Slide03 Quicksand Medium" panose="00000600000000000000" pitchFamily="2" charset="0"/>
                    <a:ea typeface="+mn-ea"/>
                    <a:cs typeface="+mn-cs"/>
                    <a:sym typeface="Arial"/>
                  </a:rPr>
                  <a:t> </a:t>
                </a:r>
                <a:r>
                  <a:rPr kumimoji="0" lang="en-US" sz="3200" b="0" i="0" u="none" strike="noStrike" kern="1200" cap="none" spc="0" normalizeH="0" baseline="0" noProof="0" dirty="0" err="1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#9Slide03 Quicksand Medium" panose="00000600000000000000" pitchFamily="2" charset="0"/>
                    <a:ea typeface="+mn-ea"/>
                    <a:cs typeface="+mn-cs"/>
                    <a:sym typeface="Arial"/>
                  </a:rPr>
                  <a:t>tỉ</a:t>
                </a:r>
                <a:r>
                  <a:rPr kumimoji="0" lang="en-US" sz="32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#9Slide03 Quicksand Medium" panose="00000600000000000000" pitchFamily="2" charset="0"/>
                    <a:ea typeface="+mn-ea"/>
                    <a:cs typeface="+mn-cs"/>
                    <a:sym typeface="Arial"/>
                  </a:rPr>
                  <a:t> </a:t>
                </a:r>
                <a:r>
                  <a:rPr kumimoji="0" lang="en-US" sz="3200" b="0" i="0" u="none" strike="noStrike" kern="1200" cap="none" spc="0" normalizeH="0" baseline="0" noProof="0" dirty="0" err="1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#9Slide03 Quicksand Medium" panose="00000600000000000000" pitchFamily="2" charset="0"/>
                    <a:ea typeface="+mn-ea"/>
                    <a:cs typeface="+mn-cs"/>
                    <a:sym typeface="Arial"/>
                  </a:rPr>
                  <a:t>trong</a:t>
                </a:r>
                <a:r>
                  <a:rPr kumimoji="0" lang="en-US" sz="32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#9Slide03 Quicksand Medium" panose="00000600000000000000" pitchFamily="2" charset="0"/>
                    <a:ea typeface="+mn-ea"/>
                    <a:cs typeface="+mn-cs"/>
                    <a:sym typeface="Arial"/>
                  </a:rPr>
                  <a:t> </a:t>
                </a:r>
                <a:r>
                  <a:rPr kumimoji="0" lang="en-US" sz="3200" b="0" i="0" u="none" strike="noStrike" kern="1200" cap="none" spc="0" normalizeH="0" baseline="0" noProof="0" dirty="0" err="1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#9Slide03 Quicksand Medium" panose="00000600000000000000" pitchFamily="2" charset="0"/>
                    <a:ea typeface="+mn-ea"/>
                    <a:cs typeface="+mn-cs"/>
                    <a:sym typeface="Arial"/>
                  </a:rPr>
                  <a:t>các</a:t>
                </a:r>
                <a:r>
                  <a:rPr kumimoji="0" lang="en-US" sz="32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#9Slide03 Quicksand Medium" panose="00000600000000000000" pitchFamily="2" charset="0"/>
                    <a:ea typeface="+mn-ea"/>
                    <a:cs typeface="+mn-cs"/>
                    <a:sym typeface="Arial"/>
                  </a:rPr>
                  <a:t> </a:t>
                </a:r>
                <a:r>
                  <a:rPr kumimoji="0" lang="en-US" sz="3200" b="0" i="0" u="none" strike="noStrike" kern="1200" cap="none" spc="0" normalizeH="0" baseline="0" noProof="0" dirty="0" err="1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#9Slide03 Quicksand Medium" panose="00000600000000000000" pitchFamily="2" charset="0"/>
                    <a:ea typeface="+mn-ea"/>
                    <a:cs typeface="+mn-cs"/>
                    <a:sym typeface="Arial"/>
                  </a:rPr>
                  <a:t>số</a:t>
                </a:r>
                <a:r>
                  <a:rPr kumimoji="0" lang="en-US" sz="32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#9Slide03 Quicksand Medium" panose="00000600000000000000" pitchFamily="2" charset="0"/>
                    <a:ea typeface="+mn-ea"/>
                    <a:cs typeface="+mn-cs"/>
                    <a:sym typeface="Arial"/>
                  </a:rPr>
                  <a:t> </a:t>
                </a:r>
                <a:r>
                  <a:rPr kumimoji="0" lang="en-US" sz="3200" b="0" i="0" u="none" strike="noStrike" kern="1200" cap="none" spc="0" normalizeH="0" baseline="0" noProof="0" dirty="0" err="1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#9Slide03 Quicksand Medium" panose="00000600000000000000" pitchFamily="2" charset="0"/>
                    <a:ea typeface="+mn-ea"/>
                    <a:cs typeface="+mn-cs"/>
                    <a:sym typeface="Arial"/>
                  </a:rPr>
                  <a:t>sau</a:t>
                </a:r>
                <a:r>
                  <a:rPr kumimoji="0" lang="en-US" sz="32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#9Slide03 Quicksand Medium" panose="00000600000000000000" pitchFamily="2" charset="0"/>
                    <a:ea typeface="+mn-ea"/>
                    <a:cs typeface="+mn-cs"/>
                    <a:sym typeface="Arial"/>
                  </a:rPr>
                  <a:t>: 4,6; </a:t>
                </a:r>
                <a14:m>
                  <m:oMath xmlns:m="http://schemas.openxmlformats.org/officeDocument/2006/math">
                    <m:rad>
                      <m:radPr>
                        <m:degHide m:val="on"/>
                        <m:ctrlPr>
                          <a:rPr kumimoji="0" lang="en-US" sz="3200" b="0" i="1" u="none" strike="noStrike" kern="1200" cap="none" spc="0" normalizeH="0" baseline="0" noProof="0" smtClean="0">
                            <a:ln>
                              <a:noFill/>
                            </a:ln>
                            <a:solidFill>
                              <a:prstClr val="white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sym typeface="Arial"/>
                          </a:rPr>
                        </m:ctrlPr>
                      </m:radPr>
                      <m:deg/>
                      <m:e>
                        <m:r>
                          <m:rPr>
                            <m:nor/>
                          </m:rPr>
                          <a:rPr kumimoji="0" lang="en-US" sz="3200" b="0" i="0" u="none" strike="noStrike" kern="1200" cap="none" spc="0" normalizeH="0" baseline="0" noProof="0" smtClean="0">
                            <a:ln>
                              <a:noFill/>
                            </a:ln>
                            <a:solidFill>
                              <a:prstClr val="white"/>
                            </a:solidFill>
                            <a:effectLst/>
                            <a:uLnTx/>
                            <a:uFillTx/>
                            <a:latin typeface="#9Slide03 Quicksand Medium" panose="020B0604020202020204" charset="0"/>
                            <a:sym typeface="Arial"/>
                          </a:rPr>
                          <m:t>2</m:t>
                        </m:r>
                      </m:e>
                    </m:rad>
                    <m:r>
                      <a:rPr kumimoji="0" lang="en-US" sz="3200" b="0" i="1" u="none" strike="noStrike" kern="1200" cap="none" spc="0" normalizeH="0" baseline="0" noProof="0" smtClean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mbria Math" panose="02040503050406030204" pitchFamily="18" charset="0"/>
                        <a:sym typeface="Arial"/>
                      </a:rPr>
                      <m:t>; </m:t>
                    </m:r>
                  </m:oMath>
                </a14:m>
                <a:r>
                  <a:rPr kumimoji="0" lang="en-US" sz="32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#9Slide03 Quicksand Medium" panose="00000600000000000000" pitchFamily="2" charset="0"/>
                    <a:ea typeface="+mn-ea"/>
                    <a:cs typeface="+mn-cs"/>
                    <a:sym typeface="Arial"/>
                  </a:rPr>
                  <a:t>3,(5); </a:t>
                </a:r>
                <a14:m>
                  <m:oMath xmlns:m="http://schemas.openxmlformats.org/officeDocument/2006/math">
                    <m:r>
                      <m:rPr>
                        <m:nor/>
                      </m:rPr>
                      <a:rPr kumimoji="0" lang="en-US" sz="3200" b="0" i="0" u="none" strike="noStrike" kern="1200" cap="none" spc="0" normalizeH="0" baseline="0" noProof="0" smtClean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mbria Math" panose="02040503050406030204" pitchFamily="18" charset="0"/>
                        <a:ea typeface="Cambria Math" panose="02040503050406030204" pitchFamily="18" charset="0"/>
                        <a:sym typeface="Arial"/>
                      </a:rPr>
                      <m:t>π</m:t>
                    </m:r>
                    <m:r>
                      <m:rPr>
                        <m:nor/>
                      </m:rPr>
                      <a:rPr kumimoji="0" lang="en-US" sz="3200" b="0" i="0" u="none" strike="noStrike" kern="1200" cap="none" spc="0" normalizeH="0" baseline="0" noProof="0" smtClean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mbria Math" panose="02040503050406030204" pitchFamily="18" charset="0"/>
                        <a:ea typeface="Cambria Math" panose="02040503050406030204" pitchFamily="18" charset="0"/>
                        <a:sym typeface="Arial"/>
                      </a:rPr>
                      <m:t> ?</m:t>
                    </m:r>
                  </m:oMath>
                </a14:m>
                <a:endParaRPr kumimoji="0" 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#9Slide03 Quicksand Medium" panose="00000600000000000000" pitchFamily="2" charset="0"/>
                  <a:ea typeface="+mn-ea"/>
                  <a:cs typeface="+mn-cs"/>
                  <a:sym typeface="Arial"/>
                </a:endParaRPr>
              </a:p>
            </p:txBody>
          </p:sp>
        </mc:Choice>
        <mc:Fallback xmlns="">
          <p:sp>
            <p:nvSpPr>
              <p:cNvPr id="11" name="Rectangle 10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845574" y="206368"/>
                <a:ext cx="10500851" cy="2041216"/>
              </a:xfrm>
              <a:prstGeom prst="rect">
                <a:avLst/>
              </a:prstGeom>
              <a:blipFill>
                <a:blip r:embed="rId6"/>
                <a:stretch>
                  <a:fillRect l="-1510"/>
                </a:stretch>
              </a:blipFill>
              <a:ln>
                <a:noFill/>
              </a:ln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2" name="Rectangle 11"/>
          <p:cNvSpPr/>
          <p:nvPr/>
        </p:nvSpPr>
        <p:spPr>
          <a:xfrm>
            <a:off x="3319633" y="2402310"/>
            <a:ext cx="5447408" cy="1043068"/>
          </a:xfrm>
          <a:prstGeom prst="rect">
            <a:avLst/>
          </a:prstGeom>
          <a:solidFill>
            <a:srgbClr val="006260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#9Slide03 Quicksand Medium" panose="00000600000000000000" pitchFamily="2" charset="0"/>
                <a:ea typeface="+mn-ea"/>
                <a:cs typeface="+mn-cs"/>
                <a:sym typeface="Arial"/>
              </a:rPr>
              <a:t>A. 2</a:t>
            </a:r>
          </a:p>
        </p:txBody>
      </p:sp>
      <p:sp>
        <p:nvSpPr>
          <p:cNvPr id="13" name="Rectangle 12"/>
          <p:cNvSpPr/>
          <p:nvPr/>
        </p:nvSpPr>
        <p:spPr>
          <a:xfrm>
            <a:off x="3319635" y="4700730"/>
            <a:ext cx="5447407" cy="1043068"/>
          </a:xfrm>
          <a:prstGeom prst="rect">
            <a:avLst/>
          </a:prstGeom>
          <a:solidFill>
            <a:srgbClr val="006260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#9Slide03 Quicksand Medium" panose="00000600000000000000" pitchFamily="2" charset="0"/>
                <a:ea typeface="+mn-ea"/>
                <a:cs typeface="+mn-cs"/>
                <a:sym typeface="Arial"/>
              </a:rPr>
              <a:t>C. 1</a:t>
            </a:r>
            <a:endParaRPr kumimoji="0" lang="en-US" sz="3200" b="0" i="0" u="sng" strike="noStrike" kern="1200" cap="none" spc="0" normalizeH="0" baseline="0" noProof="0" dirty="0">
              <a:ln>
                <a:noFill/>
              </a:ln>
              <a:solidFill>
                <a:srgbClr val="FFABAB"/>
              </a:solidFill>
              <a:effectLst/>
              <a:uLnTx/>
              <a:uFillTx/>
              <a:latin typeface="#9Slide03 Quicksand Medium" panose="00000600000000000000" pitchFamily="2" charset="0"/>
              <a:ea typeface="+mn-ea"/>
              <a:cs typeface="+mn-cs"/>
              <a:sym typeface="Arial"/>
            </a:endParaRPr>
          </a:p>
        </p:txBody>
      </p:sp>
      <p:sp>
        <p:nvSpPr>
          <p:cNvPr id="15" name="Rectangle 14"/>
          <p:cNvSpPr/>
          <p:nvPr/>
        </p:nvSpPr>
        <p:spPr>
          <a:xfrm>
            <a:off x="3319635" y="3569234"/>
            <a:ext cx="5447408" cy="1043068"/>
          </a:xfrm>
          <a:prstGeom prst="rect">
            <a:avLst/>
          </a:prstGeom>
          <a:solidFill>
            <a:srgbClr val="006260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#9Slide03 Quicksand Medium" panose="00000600000000000000" pitchFamily="2" charset="0"/>
                <a:ea typeface="+mn-ea"/>
                <a:cs typeface="+mn-cs"/>
                <a:sym typeface="Arial"/>
              </a:rPr>
              <a:t>B. 3</a:t>
            </a:r>
          </a:p>
        </p:txBody>
      </p:sp>
      <p:pic>
        <p:nvPicPr>
          <p:cNvPr id="16" name="Picture 6" descr="Káº¿t quáº£ hÃ¬nh áº£nh cho right wrong tick icon"/>
          <p:cNvPicPr>
            <a:picLocks noChangeAspect="1" noChangeArrowheads="1"/>
          </p:cNvPicPr>
          <p:nvPr/>
        </p:nvPicPr>
        <p:blipFill rotWithShape="1">
          <a:blip r:embed="rId7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167" t="18657" r="55100" b="30178"/>
          <a:stretch/>
        </p:blipFill>
        <p:spPr bwMode="auto">
          <a:xfrm>
            <a:off x="8305640" y="3652767"/>
            <a:ext cx="922803" cy="93518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8" name="Picture 6" descr="Káº¿t quáº£ hÃ¬nh áº£nh cho right wrong tick icon"/>
          <p:cNvPicPr>
            <a:picLocks noChangeAspect="1" noChangeArrowheads="1"/>
          </p:cNvPicPr>
          <p:nvPr/>
        </p:nvPicPr>
        <p:blipFill rotWithShape="1">
          <a:blip r:embed="rId7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167" t="18657" r="55100" b="30178"/>
          <a:stretch/>
        </p:blipFill>
        <p:spPr bwMode="auto">
          <a:xfrm>
            <a:off x="8305640" y="4695835"/>
            <a:ext cx="922803" cy="93518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9" name="Picture 6" descr="Káº¿t quáº£ hÃ¬nh áº£nh cho right wrong tick icon"/>
          <p:cNvPicPr>
            <a:picLocks noChangeAspect="1" noChangeArrowheads="1"/>
          </p:cNvPicPr>
          <p:nvPr/>
        </p:nvPicPr>
        <p:blipFill rotWithShape="1">
          <a:blip r:embed="rId8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7149" t="18843" r="5517" b="28298"/>
          <a:stretch/>
        </p:blipFill>
        <p:spPr bwMode="auto">
          <a:xfrm>
            <a:off x="8201125" y="2300437"/>
            <a:ext cx="1131831" cy="99473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0" name="Picture 2"/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>
            <a:off x="4880681" y="2993219"/>
            <a:ext cx="2288896" cy="197958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3" name="Picture 2">
            <a:hlinkClick r:id="rId10" action="ppaction://hlinksldjump"/>
          </p:cNvPr>
          <p:cNvPicPr>
            <a:picLocks noChangeAspect="1" noChangeArrowheads="1"/>
          </p:cNvPicPr>
          <p:nvPr/>
        </p:nvPicPr>
        <p:blipFill>
          <a:blip r:embed="rId11"/>
          <a:srcRect/>
          <a:stretch/>
        </p:blipFill>
        <p:spPr bwMode="auto">
          <a:xfrm>
            <a:off x="5223" y="5829593"/>
            <a:ext cx="1023815" cy="102223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86853086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1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Am-thanh-tra-loi-sai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0"/>
                            </p:stCondLst>
                            <p:childTnLst>
                              <p:par>
                                <p:cTn id="8" presetID="1" presetClass="entr" presetSubtype="0" fill="hold" nodeType="after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500"/>
                            </p:stCondLst>
                            <p:childTnLst>
                              <p:par>
                                <p:cTn id="11" presetID="10" presetClass="exit" presetSubtype="0" fill="hold" nodeType="afterEffect">
                                  <p:stCondLst>
                                    <p:cond delay="20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"/>
                  </p:tgtEl>
                </p:cond>
              </p:nextCondLst>
            </p:seq>
            <p:seq concurrent="1" nextAc="seek">
              <p:cTn id="14" restart="whenNotActive" fill="hold" evtFilter="cancelBubble" nodeType="interactiveSeq">
                <p:stCondLst>
                  <p:cond evt="onClick" delay="0">
                    <p:tgtEl>
                      <p:spTgt spid="1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5" fill="hold">
                      <p:stCondLst>
                        <p:cond delay="0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Am-thanh-tra-loi-sai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" presetClass="entr" presetSubtype="0" fill="hold" nodeType="after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500"/>
                            </p:stCondLst>
                            <p:childTnLst>
                              <p:par>
                                <p:cTn id="23" presetID="10" presetClass="exit" presetSubtype="0" fill="hold" nodeType="afterEffect">
                                  <p:stCondLst>
                                    <p:cond delay="20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4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"/>
                  </p:tgtEl>
                </p:cond>
              </p:nextCondLst>
            </p:seq>
            <p:seq concurrent="1" nextAc="seek">
              <p:cTn id="26" restart="whenNotActive" fill="hold" evtFilter="cancelBubble" nodeType="interactiveSeq">
                <p:stCondLst>
                  <p:cond evt="onClick" delay="0">
                    <p:tgtEl>
                      <p:spTgt spid="1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7" fill="hold">
                      <p:stCondLst>
                        <p:cond delay="0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Am-thanh-tra-loi-dung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"/>
                  </p:tgtEl>
                </p:cond>
              </p:nextCondLst>
            </p:seq>
          </p:childTnLst>
        </p:cTn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0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: Rounded Corners 9">
            <a:extLst>
              <a:ext uri="{FF2B5EF4-FFF2-40B4-BE49-F238E27FC236}">
                <a16:creationId xmlns:a16="http://schemas.microsoft.com/office/drawing/2014/main" id="{AC3F588C-CA0F-4E97-32CA-12ACD6A8E240}"/>
              </a:ext>
            </a:extLst>
          </p:cNvPr>
          <p:cNvSpPr/>
          <p:nvPr/>
        </p:nvSpPr>
        <p:spPr>
          <a:xfrm>
            <a:off x="-365744" y="342900"/>
            <a:ext cx="4193411" cy="996558"/>
          </a:xfrm>
          <a:prstGeom prst="roundRect">
            <a:avLst>
              <a:gd name="adj" fmla="val 14616"/>
            </a:avLst>
          </a:prstGeom>
          <a:solidFill>
            <a:srgbClr val="FFFFFF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1" name="TextBox 230">
            <a:extLst>
              <a:ext uri="{FF2B5EF4-FFF2-40B4-BE49-F238E27FC236}">
                <a16:creationId xmlns:a16="http://schemas.microsoft.com/office/drawing/2014/main" id="{CA3AFF12-B6B3-4E45-96BC-D93340BE7F59}"/>
              </a:ext>
            </a:extLst>
          </p:cNvPr>
          <p:cNvSpPr txBox="1"/>
          <p:nvPr/>
        </p:nvSpPr>
        <p:spPr>
          <a:xfrm>
            <a:off x="634677" y="517554"/>
            <a:ext cx="3073277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600">
                <a:solidFill>
                  <a:srgbClr val="313F23"/>
                </a:solidFill>
                <a:latin typeface="#9Slide03 Penumbra" panose="02040603050506020204" pitchFamily="18" charset="0"/>
              </a:rPr>
              <a:t>KHỞI ĐỘNG</a:t>
            </a:r>
            <a:endParaRPr lang="en-US" sz="3600" dirty="0">
              <a:solidFill>
                <a:srgbClr val="313F23"/>
              </a:solidFill>
              <a:latin typeface="#9Slide03 Penumbra" panose="02040603050506020204" pitchFamily="18" charset="0"/>
            </a:endParaRPr>
          </a:p>
        </p:txBody>
      </p:sp>
      <p:sp>
        <p:nvSpPr>
          <p:cNvPr id="233" name="Rectangle 232">
            <a:extLst>
              <a:ext uri="{FF2B5EF4-FFF2-40B4-BE49-F238E27FC236}">
                <a16:creationId xmlns:a16="http://schemas.microsoft.com/office/drawing/2014/main" id="{1C7ED508-619F-4E6F-AB62-469476124220}"/>
              </a:ext>
            </a:extLst>
          </p:cNvPr>
          <p:cNvSpPr/>
          <p:nvPr/>
        </p:nvSpPr>
        <p:spPr>
          <a:xfrm>
            <a:off x="376581" y="476364"/>
            <a:ext cx="109194" cy="728709"/>
          </a:xfrm>
          <a:prstGeom prst="rect">
            <a:avLst/>
          </a:prstGeom>
          <a:solidFill>
            <a:schemeClr val="bg2">
              <a:lumMod val="50000"/>
            </a:schemeClr>
          </a:solidFill>
          <a:ln w="190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D4428630-5687-B884-AFDB-1D019F2739D8}"/>
              </a:ext>
            </a:extLst>
          </p:cNvPr>
          <p:cNvSpPr txBox="1"/>
          <p:nvPr/>
        </p:nvSpPr>
        <p:spPr>
          <a:xfrm>
            <a:off x="1095661" y="1651045"/>
            <a:ext cx="9915353" cy="65825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vi-VN" sz="2800" dirty="0">
                <a:solidFill>
                  <a:srgbClr val="002060"/>
                </a:solidFill>
                <a:latin typeface="#9Slide03 SFU Futura_12" panose="00000400000000000000" pitchFamily="2" charset="0"/>
              </a:rPr>
              <a:t>Cho hai hình vuông ABCD và AMBN có AM = 1 dm</a:t>
            </a:r>
            <a:endParaRPr lang="en-US" sz="2800" dirty="0">
              <a:solidFill>
                <a:srgbClr val="002060"/>
              </a:solidFill>
              <a:latin typeface="#9Slide03 SFU Futura_12" panose="00000400000000000000" pitchFamily="2" charset="0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E2F01F0F-040C-CD7D-E926-56DF141A4D48}"/>
              </a:ext>
            </a:extLst>
          </p:cNvPr>
          <p:cNvSpPr/>
          <p:nvPr/>
        </p:nvSpPr>
        <p:spPr>
          <a:xfrm>
            <a:off x="507207" y="1755466"/>
            <a:ext cx="461454" cy="663300"/>
          </a:xfrm>
          <a:prstGeom prst="rect">
            <a:avLst/>
          </a:prstGeom>
          <a:solidFill>
            <a:schemeClr val="tx1">
              <a:lumMod val="75000"/>
              <a:alpha val="62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048FB8D1-23CB-DE39-0715-458421769457}"/>
              </a:ext>
            </a:extLst>
          </p:cNvPr>
          <p:cNvSpPr/>
          <p:nvPr/>
        </p:nvSpPr>
        <p:spPr>
          <a:xfrm>
            <a:off x="410465" y="1755466"/>
            <a:ext cx="45719" cy="663300"/>
          </a:xfrm>
          <a:prstGeom prst="rect">
            <a:avLst/>
          </a:prstGeom>
          <a:solidFill>
            <a:schemeClr val="accent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B0D2A11A-0D53-8239-7FC2-71B0D8D8E049}"/>
              </a:ext>
            </a:extLst>
          </p:cNvPr>
          <p:cNvSpPr txBox="1"/>
          <p:nvPr/>
        </p:nvSpPr>
        <p:spPr>
          <a:xfrm>
            <a:off x="578728" y="1673643"/>
            <a:ext cx="370614" cy="73020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3200" dirty="0">
                <a:solidFill>
                  <a:srgbClr val="F2EDE6"/>
                </a:solidFill>
                <a:latin typeface="#9Slide03 Penumbra" panose="02040603050506020204" pitchFamily="18" charset="0"/>
              </a:rPr>
              <a:t>?</a:t>
            </a:r>
          </a:p>
        </p:txBody>
      </p:sp>
      <p:sp>
        <p:nvSpPr>
          <p:cNvPr id="19" name="Rectangle 18">
            <a:extLst>
              <a:ext uri="{FF2B5EF4-FFF2-40B4-BE49-F238E27FC236}">
                <a16:creationId xmlns:a16="http://schemas.microsoft.com/office/drawing/2014/main" id="{9BCCF104-6953-D0F3-D530-C176E486B962}"/>
              </a:ext>
            </a:extLst>
          </p:cNvPr>
          <p:cNvSpPr/>
          <p:nvPr/>
        </p:nvSpPr>
        <p:spPr>
          <a:xfrm>
            <a:off x="1461425" y="3896591"/>
            <a:ext cx="1737360" cy="1737360"/>
          </a:xfrm>
          <a:prstGeom prst="rect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" name="Isosceles Triangle 19">
            <a:extLst>
              <a:ext uri="{FF2B5EF4-FFF2-40B4-BE49-F238E27FC236}">
                <a16:creationId xmlns:a16="http://schemas.microsoft.com/office/drawing/2014/main" id="{D3EB4F60-BA5F-AAE8-5732-1EBF8D986823}"/>
              </a:ext>
            </a:extLst>
          </p:cNvPr>
          <p:cNvSpPr/>
          <p:nvPr/>
        </p:nvSpPr>
        <p:spPr>
          <a:xfrm rot="16200000">
            <a:off x="1895765" y="4330928"/>
            <a:ext cx="1737360" cy="868680"/>
          </a:xfrm>
          <a:prstGeom prst="triangle">
            <a:avLst/>
          </a:prstGeom>
        </p:spPr>
        <p:style>
          <a:lnRef idx="2">
            <a:schemeClr val="dk1">
              <a:shade val="15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4B400070-BE93-886F-11E5-2C76E803FBD8}"/>
              </a:ext>
            </a:extLst>
          </p:cNvPr>
          <p:cNvCxnSpPr>
            <a:cxnSpLocks/>
          </p:cNvCxnSpPr>
          <p:nvPr/>
        </p:nvCxnSpPr>
        <p:spPr>
          <a:xfrm>
            <a:off x="1461425" y="3896588"/>
            <a:ext cx="1737360" cy="1737363"/>
          </a:xfrm>
          <a:prstGeom prst="line">
            <a:avLst/>
          </a:prstGeom>
          <a:ln>
            <a:solidFill>
              <a:srgbClr val="00206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EE4B2EAF-00EE-2576-1BF5-26FD223B1944}"/>
              </a:ext>
            </a:extLst>
          </p:cNvPr>
          <p:cNvCxnSpPr>
            <a:cxnSpLocks/>
          </p:cNvCxnSpPr>
          <p:nvPr/>
        </p:nvCxnSpPr>
        <p:spPr>
          <a:xfrm flipH="1">
            <a:off x="1461425" y="3896588"/>
            <a:ext cx="1737360" cy="1737363"/>
          </a:xfrm>
          <a:prstGeom prst="line">
            <a:avLst/>
          </a:prstGeom>
          <a:ln>
            <a:solidFill>
              <a:srgbClr val="00206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8" name="Isosceles Triangle 37">
            <a:extLst>
              <a:ext uri="{FF2B5EF4-FFF2-40B4-BE49-F238E27FC236}">
                <a16:creationId xmlns:a16="http://schemas.microsoft.com/office/drawing/2014/main" id="{49E9DBF4-7EFC-C6A0-2541-DF7414CD9C4B}"/>
              </a:ext>
            </a:extLst>
          </p:cNvPr>
          <p:cNvSpPr/>
          <p:nvPr/>
        </p:nvSpPr>
        <p:spPr>
          <a:xfrm rot="10800000">
            <a:off x="1461425" y="3896584"/>
            <a:ext cx="1737360" cy="868680"/>
          </a:xfrm>
          <a:prstGeom prst="triangle">
            <a:avLst/>
          </a:prstGeom>
        </p:spPr>
        <p:style>
          <a:lnRef idx="2">
            <a:schemeClr val="dk1">
              <a:shade val="15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9" name="Isosceles Triangle 38">
            <a:extLst>
              <a:ext uri="{FF2B5EF4-FFF2-40B4-BE49-F238E27FC236}">
                <a16:creationId xmlns:a16="http://schemas.microsoft.com/office/drawing/2014/main" id="{7B3A98F9-866F-0C99-0CC7-FB8B770BF723}"/>
              </a:ext>
            </a:extLst>
          </p:cNvPr>
          <p:cNvSpPr/>
          <p:nvPr/>
        </p:nvSpPr>
        <p:spPr>
          <a:xfrm rot="5400000">
            <a:off x="1027083" y="4330928"/>
            <a:ext cx="1737360" cy="868680"/>
          </a:xfrm>
          <a:prstGeom prst="triangle">
            <a:avLst/>
          </a:prstGeom>
        </p:spPr>
        <p:style>
          <a:lnRef idx="2">
            <a:schemeClr val="dk1">
              <a:shade val="15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0" name="Isosceles Triangle 39">
            <a:extLst>
              <a:ext uri="{FF2B5EF4-FFF2-40B4-BE49-F238E27FC236}">
                <a16:creationId xmlns:a16="http://schemas.microsoft.com/office/drawing/2014/main" id="{EDBF891B-4894-BDA3-D5FE-991292B4DB9B}"/>
              </a:ext>
            </a:extLst>
          </p:cNvPr>
          <p:cNvSpPr/>
          <p:nvPr/>
        </p:nvSpPr>
        <p:spPr>
          <a:xfrm>
            <a:off x="1461425" y="4765265"/>
            <a:ext cx="1737360" cy="868680"/>
          </a:xfrm>
          <a:prstGeom prst="triangle">
            <a:avLst/>
          </a:prstGeom>
        </p:spPr>
        <p:style>
          <a:lnRef idx="2">
            <a:schemeClr val="dk1">
              <a:shade val="15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1" name="Isosceles Triangle 40">
            <a:extLst>
              <a:ext uri="{FF2B5EF4-FFF2-40B4-BE49-F238E27FC236}">
                <a16:creationId xmlns:a16="http://schemas.microsoft.com/office/drawing/2014/main" id="{A9DE7977-75E6-F68E-0356-088B50744DB7}"/>
              </a:ext>
            </a:extLst>
          </p:cNvPr>
          <p:cNvSpPr/>
          <p:nvPr/>
        </p:nvSpPr>
        <p:spPr>
          <a:xfrm>
            <a:off x="1461425" y="3027902"/>
            <a:ext cx="1737360" cy="868680"/>
          </a:xfrm>
          <a:prstGeom prst="triangle">
            <a:avLst/>
          </a:prstGeom>
        </p:spPr>
        <p:style>
          <a:lnRef idx="2">
            <a:schemeClr val="dk1">
              <a:shade val="15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2647FEE3-C865-5ADA-B6B3-B3731C3BCF99}"/>
              </a:ext>
            </a:extLst>
          </p:cNvPr>
          <p:cNvSpPr txBox="1"/>
          <p:nvPr/>
        </p:nvSpPr>
        <p:spPr>
          <a:xfrm>
            <a:off x="1095661" y="3665749"/>
            <a:ext cx="36576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vi-VN" sz="2400" dirty="0">
                <a:solidFill>
                  <a:srgbClr val="002060"/>
                </a:solidFill>
                <a:latin typeface="#9Slide03 Ample"/>
              </a:rPr>
              <a:t>A</a:t>
            </a:r>
            <a:endParaRPr lang="en-US" sz="2400" dirty="0">
              <a:solidFill>
                <a:srgbClr val="002060"/>
              </a:solidFill>
              <a:latin typeface="#9Slide03 Ample"/>
            </a:endParaRP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2D32DD33-98B4-B441-B02C-41146082CF37}"/>
              </a:ext>
            </a:extLst>
          </p:cNvPr>
          <p:cNvSpPr txBox="1"/>
          <p:nvPr/>
        </p:nvSpPr>
        <p:spPr>
          <a:xfrm>
            <a:off x="3198783" y="3665749"/>
            <a:ext cx="36576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vi-VN" sz="2400" dirty="0">
                <a:solidFill>
                  <a:srgbClr val="002060"/>
                </a:solidFill>
                <a:latin typeface="#9Slide03 Ample"/>
              </a:rPr>
              <a:t>B</a:t>
            </a:r>
            <a:endParaRPr lang="en-US" sz="2400" dirty="0">
              <a:solidFill>
                <a:srgbClr val="002060"/>
              </a:solidFill>
              <a:latin typeface="#9Slide03 Ample"/>
            </a:endParaRP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705BF82E-9876-9008-B54D-0A8FB7BA0E42}"/>
              </a:ext>
            </a:extLst>
          </p:cNvPr>
          <p:cNvSpPr txBox="1"/>
          <p:nvPr/>
        </p:nvSpPr>
        <p:spPr>
          <a:xfrm>
            <a:off x="3198783" y="5403112"/>
            <a:ext cx="36576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vi-VN" sz="2400" dirty="0">
                <a:solidFill>
                  <a:srgbClr val="002060"/>
                </a:solidFill>
                <a:latin typeface="#9Slide03 Ample"/>
              </a:rPr>
              <a:t>C</a:t>
            </a:r>
            <a:endParaRPr lang="en-US" sz="2400" dirty="0">
              <a:solidFill>
                <a:srgbClr val="002060"/>
              </a:solidFill>
              <a:latin typeface="#9Slide03 Ample"/>
            </a:endParaRP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5CE53BBB-34D6-0655-DCD5-230DBFBBF903}"/>
              </a:ext>
            </a:extLst>
          </p:cNvPr>
          <p:cNvSpPr txBox="1"/>
          <p:nvPr/>
        </p:nvSpPr>
        <p:spPr>
          <a:xfrm>
            <a:off x="1095661" y="5403106"/>
            <a:ext cx="36576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vi-VN" sz="2400" dirty="0">
                <a:solidFill>
                  <a:srgbClr val="002060"/>
                </a:solidFill>
                <a:latin typeface="#9Slide03 Ample"/>
              </a:rPr>
              <a:t>D</a:t>
            </a:r>
            <a:endParaRPr lang="en-US" sz="2400" dirty="0">
              <a:solidFill>
                <a:srgbClr val="002060"/>
              </a:solidFill>
              <a:latin typeface="#9Slide03 Ample"/>
            </a:endParaRP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59AE10D0-C32C-4CEC-BA52-DE29EA393525}"/>
              </a:ext>
            </a:extLst>
          </p:cNvPr>
          <p:cNvSpPr txBox="1"/>
          <p:nvPr/>
        </p:nvSpPr>
        <p:spPr>
          <a:xfrm>
            <a:off x="2147223" y="2620889"/>
            <a:ext cx="36576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vi-VN" sz="2400" dirty="0">
                <a:solidFill>
                  <a:srgbClr val="002060"/>
                </a:solidFill>
                <a:latin typeface="#9Slide03 Ample"/>
              </a:rPr>
              <a:t>M</a:t>
            </a:r>
            <a:endParaRPr lang="en-US" sz="2400" dirty="0">
              <a:solidFill>
                <a:srgbClr val="002060"/>
              </a:solidFill>
              <a:latin typeface="#9Slide03 Ample"/>
            </a:endParaRP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CF95B9D4-61CB-1207-DE8C-124A7E9C23EF}"/>
              </a:ext>
            </a:extLst>
          </p:cNvPr>
          <p:cNvSpPr txBox="1"/>
          <p:nvPr/>
        </p:nvSpPr>
        <p:spPr>
          <a:xfrm>
            <a:off x="2147223" y="4765267"/>
            <a:ext cx="36576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vi-VN" sz="2400" dirty="0">
                <a:solidFill>
                  <a:srgbClr val="002060"/>
                </a:solidFill>
                <a:latin typeface="#9Slide03 Ample"/>
              </a:rPr>
              <a:t>N</a:t>
            </a:r>
            <a:endParaRPr lang="en-US" sz="2400" dirty="0">
              <a:solidFill>
                <a:srgbClr val="002060"/>
              </a:solidFill>
              <a:latin typeface="#9Slide03 Ample"/>
            </a:endParaRP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17EBDFED-5468-9219-BF59-F37AE3E0FAF7}"/>
              </a:ext>
            </a:extLst>
          </p:cNvPr>
          <p:cNvSpPr txBox="1"/>
          <p:nvPr/>
        </p:nvSpPr>
        <p:spPr>
          <a:xfrm>
            <a:off x="1222663" y="3068009"/>
            <a:ext cx="92456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vi-VN" sz="2400" dirty="0">
                <a:solidFill>
                  <a:srgbClr val="002060"/>
                </a:solidFill>
                <a:latin typeface="#9Slide03 Ample"/>
              </a:rPr>
              <a:t>1 dm</a:t>
            </a:r>
            <a:endParaRPr lang="en-US" sz="2400" dirty="0">
              <a:solidFill>
                <a:srgbClr val="002060"/>
              </a:solidFill>
              <a:latin typeface="#9Slide03 Ample"/>
            </a:endParaRP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82481671-7777-186D-FADE-E7FFE26B8052}"/>
              </a:ext>
            </a:extLst>
          </p:cNvPr>
          <p:cNvSpPr txBox="1"/>
          <p:nvPr/>
        </p:nvSpPr>
        <p:spPr>
          <a:xfrm>
            <a:off x="4846320" y="2620889"/>
            <a:ext cx="6969760" cy="11314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vi-VN" sz="2400" dirty="0">
                <a:solidFill>
                  <a:srgbClr val="002060"/>
                </a:solidFill>
                <a:latin typeface="#9Slide03 SFU Futura_12" panose="00000400000000000000" pitchFamily="2" charset="0"/>
              </a:rPr>
              <a:t>- Diện tích hình vuông ABCD gấp       lần diện tích hình vuông AMBN. </a:t>
            </a:r>
            <a:endParaRPr lang="en-US" sz="2400" dirty="0">
              <a:solidFill>
                <a:srgbClr val="002060"/>
              </a:solidFill>
              <a:latin typeface="#9Slide03 SFU Futura_12" panose="00000400000000000000" pitchFamily="2" charset="0"/>
            </a:endParaRPr>
          </a:p>
        </p:txBody>
      </p:sp>
      <p:sp>
        <p:nvSpPr>
          <p:cNvPr id="52" name="Rectangle 51">
            <a:extLst>
              <a:ext uri="{FF2B5EF4-FFF2-40B4-BE49-F238E27FC236}">
                <a16:creationId xmlns:a16="http://schemas.microsoft.com/office/drawing/2014/main" id="{A3C31445-BC66-2F50-48F0-3EFB8288D38F}"/>
              </a:ext>
            </a:extLst>
          </p:cNvPr>
          <p:cNvSpPr/>
          <p:nvPr/>
        </p:nvSpPr>
        <p:spPr>
          <a:xfrm>
            <a:off x="9296400" y="2688747"/>
            <a:ext cx="457200" cy="498064"/>
          </a:xfrm>
          <a:prstGeom prst="rect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3" name="TextBox 52">
            <a:extLst>
              <a:ext uri="{FF2B5EF4-FFF2-40B4-BE49-F238E27FC236}">
                <a16:creationId xmlns:a16="http://schemas.microsoft.com/office/drawing/2014/main" id="{31A7EF7A-8F70-36A7-B083-4032C2E62228}"/>
              </a:ext>
            </a:extLst>
          </p:cNvPr>
          <p:cNvSpPr txBox="1"/>
          <p:nvPr/>
        </p:nvSpPr>
        <p:spPr>
          <a:xfrm>
            <a:off x="4846320" y="4127414"/>
            <a:ext cx="6969760" cy="57740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vi-VN" sz="2400" dirty="0">
                <a:solidFill>
                  <a:srgbClr val="002060"/>
                </a:solidFill>
                <a:latin typeface="#9Slide03 SFU Futura_12" panose="00000400000000000000" pitchFamily="2" charset="0"/>
              </a:rPr>
              <a:t>- Cạnh hình vuông ABCD bằng </a:t>
            </a:r>
            <a:endParaRPr lang="en-US" sz="2400" dirty="0">
              <a:solidFill>
                <a:srgbClr val="002060"/>
              </a:solidFill>
              <a:latin typeface="#9Slide03 SFU Futura_12" panose="00000400000000000000" pitchFamily="2" charset="0"/>
            </a:endParaRPr>
          </a:p>
        </p:txBody>
      </p:sp>
      <p:sp>
        <p:nvSpPr>
          <p:cNvPr id="54" name="Rectangle 53">
            <a:extLst>
              <a:ext uri="{FF2B5EF4-FFF2-40B4-BE49-F238E27FC236}">
                <a16:creationId xmlns:a16="http://schemas.microsoft.com/office/drawing/2014/main" id="{5B401A3D-7156-9E6D-C139-B9F3289AB876}"/>
              </a:ext>
            </a:extLst>
          </p:cNvPr>
          <p:cNvSpPr/>
          <p:nvPr/>
        </p:nvSpPr>
        <p:spPr>
          <a:xfrm>
            <a:off x="9296400" y="4204741"/>
            <a:ext cx="457200" cy="498064"/>
          </a:xfrm>
          <a:prstGeom prst="rect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2" name="Picture 1" descr="A blue and orange logo&#10;&#10;Description automatically generated">
            <a:extLst>
              <a:ext uri="{FF2B5EF4-FFF2-40B4-BE49-F238E27FC236}">
                <a16:creationId xmlns:a16="http://schemas.microsoft.com/office/drawing/2014/main" id="{26F8A1F8-5BEE-F086-7A19-32ABA206A9DB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366768" y="174907"/>
            <a:ext cx="643301" cy="237652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>
                      <p:stCondLst>
                        <p:cond delay="indefinite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" dur="10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7" dur="1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1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9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1" dur="10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2" dur="10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10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4" fill="hold">
                      <p:stCondLst>
                        <p:cond delay="indefinite"/>
                      </p:stCondLst>
                      <p:childTnLst>
                        <p:par>
                          <p:cTn id="75" fill="hold">
                            <p:stCondLst>
                              <p:cond delay="0"/>
                            </p:stCondLst>
                            <p:childTnLst>
                              <p:par>
                                <p:cTn id="7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8" dur="10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9" dur="10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10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1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3" dur="10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4" dur="1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" dur="1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" grpId="0"/>
      <p:bldP spid="7" grpId="0" animBg="1"/>
      <p:bldP spid="8" grpId="0" animBg="1"/>
      <p:bldP spid="9" grpId="0"/>
      <p:bldP spid="19" grpId="0" animBg="1"/>
      <p:bldP spid="20" grpId="0" animBg="1"/>
      <p:bldP spid="38" grpId="0" animBg="1"/>
      <p:bldP spid="39" grpId="0" animBg="1"/>
      <p:bldP spid="40" grpId="0" animBg="1"/>
      <p:bldP spid="41" grpId="0" animBg="1"/>
      <p:bldP spid="43" grpId="0"/>
      <p:bldP spid="44" grpId="0"/>
      <p:bldP spid="45" grpId="0"/>
      <p:bldP spid="46" grpId="0"/>
      <p:bldP spid="47" grpId="0"/>
      <p:bldP spid="48" grpId="0"/>
      <p:bldP spid="49" grpId="0"/>
      <p:bldP spid="51" grpId="0"/>
      <p:bldP spid="52" grpId="0" animBg="1"/>
      <p:bldP spid="53" grpId="0"/>
      <p:bldP spid="54" grpId="0" animBg="1"/>
    </p:bld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/>
          <p:cNvPicPr>
            <a:picLocks noChangeAspect="1"/>
          </p:cNvPicPr>
          <p:nvPr/>
        </p:nvPicPr>
        <p:blipFill>
          <a:blip r:embed="rId5"/>
          <a:srcRect t="7817" b="7817"/>
          <a:stretch/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11" name="Rectangle 10"/>
          <p:cNvSpPr/>
          <p:nvPr/>
        </p:nvSpPr>
        <p:spPr>
          <a:xfrm>
            <a:off x="854553" y="235976"/>
            <a:ext cx="10500851" cy="2041216"/>
          </a:xfrm>
          <a:prstGeom prst="rect">
            <a:avLst/>
          </a:prstGeom>
          <a:solidFill>
            <a:srgbClr val="006260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377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3200" dirty="0" err="1">
                <a:solidFill>
                  <a:prstClr val="white"/>
                </a:solidFill>
                <a:latin typeface="#9Slide03 Quicksand Medium" panose="020B0604020202020204" charset="0"/>
                <a:sym typeface="Arial"/>
              </a:rPr>
              <a:t>Những</a:t>
            </a:r>
            <a:r>
              <a:rPr lang="en-US" sz="3200" dirty="0">
                <a:solidFill>
                  <a:prstClr val="white"/>
                </a:solidFill>
                <a:latin typeface="#9Slide03 Quicksand Medium" panose="020B0604020202020204" charset="0"/>
                <a:sym typeface="Arial"/>
              </a:rPr>
              <a:t> </a:t>
            </a:r>
            <a:r>
              <a:rPr lang="en-US" sz="3200" dirty="0" err="1">
                <a:solidFill>
                  <a:prstClr val="white"/>
                </a:solidFill>
                <a:latin typeface="#9Slide03 Quicksand Medium" panose="020B0604020202020204" charset="0"/>
                <a:sym typeface="Arial"/>
              </a:rPr>
              <a:t>số</a:t>
            </a:r>
            <a:r>
              <a:rPr lang="en-US" sz="3200" dirty="0">
                <a:solidFill>
                  <a:prstClr val="white"/>
                </a:solidFill>
                <a:latin typeface="#9Slide03 Quicksand Medium" panose="020B0604020202020204" charset="0"/>
                <a:sym typeface="Arial"/>
              </a:rPr>
              <a:t> </a:t>
            </a:r>
            <a:r>
              <a:rPr lang="en-US" sz="3200" dirty="0" err="1">
                <a:solidFill>
                  <a:prstClr val="white"/>
                </a:solidFill>
                <a:latin typeface="#9Slide03 Quicksand Medium" panose="020B0604020202020204" charset="0"/>
                <a:sym typeface="Arial"/>
              </a:rPr>
              <a:t>nào</a:t>
            </a:r>
            <a:r>
              <a:rPr lang="en-US" sz="3200" dirty="0">
                <a:solidFill>
                  <a:prstClr val="white"/>
                </a:solidFill>
                <a:latin typeface="#9Slide03 Quicksand Medium" panose="020B0604020202020204" charset="0"/>
                <a:sym typeface="Arial"/>
              </a:rPr>
              <a:t> </a:t>
            </a:r>
            <a:r>
              <a:rPr lang="en-US" sz="3200" dirty="0" err="1">
                <a:solidFill>
                  <a:prstClr val="white"/>
                </a:solidFill>
                <a:latin typeface="#9Slide03 Quicksand Medium" panose="020B0604020202020204" charset="0"/>
                <a:sym typeface="Arial"/>
              </a:rPr>
              <a:t>sau</a:t>
            </a:r>
            <a:r>
              <a:rPr lang="en-US" sz="3200" dirty="0">
                <a:solidFill>
                  <a:prstClr val="white"/>
                </a:solidFill>
                <a:latin typeface="#9Slide03 Quicksand Medium" panose="020B0604020202020204" charset="0"/>
                <a:sym typeface="Arial"/>
              </a:rPr>
              <a:t> </a:t>
            </a:r>
            <a:r>
              <a:rPr lang="en-US" sz="3200" dirty="0" err="1">
                <a:solidFill>
                  <a:prstClr val="white"/>
                </a:solidFill>
                <a:latin typeface="#9Slide03 Quicksand Medium" panose="020B0604020202020204" charset="0"/>
                <a:sym typeface="Arial"/>
              </a:rPr>
              <a:t>đây</a:t>
            </a:r>
            <a:r>
              <a:rPr lang="en-US" sz="3200" dirty="0">
                <a:solidFill>
                  <a:prstClr val="white"/>
                </a:solidFill>
                <a:latin typeface="#9Slide03 Quicksand Medium" panose="020B0604020202020204" charset="0"/>
                <a:sym typeface="Arial"/>
              </a:rPr>
              <a:t> </a:t>
            </a:r>
            <a:r>
              <a:rPr lang="en-US" sz="3200" dirty="0" err="1">
                <a:solidFill>
                  <a:prstClr val="white"/>
                </a:solidFill>
                <a:latin typeface="#9Slide03 Quicksand Medium" panose="020B0604020202020204" charset="0"/>
                <a:sym typeface="Arial"/>
              </a:rPr>
              <a:t>có</a:t>
            </a:r>
            <a:r>
              <a:rPr lang="en-US" sz="3200" dirty="0">
                <a:solidFill>
                  <a:prstClr val="white"/>
                </a:solidFill>
                <a:latin typeface="#9Slide03 Quicksand Medium" panose="020B0604020202020204" charset="0"/>
                <a:sym typeface="Arial"/>
              </a:rPr>
              <a:t> </a:t>
            </a:r>
            <a:r>
              <a:rPr lang="en-US" sz="3200" dirty="0" err="1">
                <a:solidFill>
                  <a:prstClr val="white"/>
                </a:solidFill>
                <a:latin typeface="#9Slide03 Quicksand Medium" panose="020B0604020202020204" charset="0"/>
                <a:sym typeface="Arial"/>
              </a:rPr>
              <a:t>căn</a:t>
            </a:r>
            <a:r>
              <a:rPr lang="en-US" sz="3200" dirty="0">
                <a:solidFill>
                  <a:prstClr val="white"/>
                </a:solidFill>
                <a:latin typeface="#9Slide03 Quicksand Medium" panose="020B0604020202020204" charset="0"/>
                <a:sym typeface="Arial"/>
              </a:rPr>
              <a:t> </a:t>
            </a:r>
            <a:r>
              <a:rPr lang="en-US" sz="3200" dirty="0" err="1">
                <a:solidFill>
                  <a:prstClr val="white"/>
                </a:solidFill>
                <a:latin typeface="#9Slide03 Quicksand Medium" panose="020B0604020202020204" charset="0"/>
                <a:sym typeface="Arial"/>
              </a:rPr>
              <a:t>bậc</a:t>
            </a:r>
            <a:r>
              <a:rPr lang="en-US" sz="3200" dirty="0">
                <a:solidFill>
                  <a:prstClr val="white"/>
                </a:solidFill>
                <a:latin typeface="#9Slide03 Quicksand Medium" panose="020B0604020202020204" charset="0"/>
                <a:sym typeface="Arial"/>
              </a:rPr>
              <a:t> </a:t>
            </a:r>
            <a:r>
              <a:rPr lang="en-US" sz="3200" dirty="0" err="1">
                <a:solidFill>
                  <a:prstClr val="white"/>
                </a:solidFill>
                <a:latin typeface="#9Slide03 Quicksand Medium" panose="020B0604020202020204" charset="0"/>
                <a:sym typeface="Arial"/>
              </a:rPr>
              <a:t>hai</a:t>
            </a:r>
            <a:r>
              <a:rPr lang="en-US" sz="3200" dirty="0">
                <a:solidFill>
                  <a:prstClr val="white"/>
                </a:solidFill>
                <a:latin typeface="#9Slide03 Quicksand Medium" panose="020B0604020202020204" charset="0"/>
                <a:sym typeface="Arial"/>
              </a:rPr>
              <a:t> </a:t>
            </a:r>
            <a:r>
              <a:rPr lang="en-US" sz="3200" dirty="0" err="1">
                <a:solidFill>
                  <a:prstClr val="white"/>
                </a:solidFill>
                <a:latin typeface="#9Slide03 Quicksand Medium" panose="020B0604020202020204" charset="0"/>
                <a:sym typeface="Arial"/>
              </a:rPr>
              <a:t>số</a:t>
            </a:r>
            <a:r>
              <a:rPr lang="en-US" sz="3200" dirty="0">
                <a:solidFill>
                  <a:prstClr val="white"/>
                </a:solidFill>
                <a:latin typeface="#9Slide03 Quicksand Medium" panose="020B0604020202020204" charset="0"/>
                <a:sym typeface="Arial"/>
              </a:rPr>
              <a:t> </a:t>
            </a:r>
            <a:r>
              <a:rPr lang="en-US" sz="3200" dirty="0" err="1">
                <a:solidFill>
                  <a:prstClr val="white"/>
                </a:solidFill>
                <a:latin typeface="#9Slide03 Quicksand Medium" panose="020B0604020202020204" charset="0"/>
                <a:sym typeface="Arial"/>
              </a:rPr>
              <a:t>học</a:t>
            </a:r>
            <a:r>
              <a:rPr lang="en-US" sz="3200" dirty="0">
                <a:solidFill>
                  <a:prstClr val="white"/>
                </a:solidFill>
                <a:latin typeface="#9Slide03 Quicksand Medium" panose="020B0604020202020204" charset="0"/>
                <a:sym typeface="Arial"/>
              </a:rPr>
              <a:t>: 2; 3; -1?</a:t>
            </a:r>
            <a:endParaRPr kumimoji="0" lang="en-US" sz="3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#9Slide03 Quicksand Medium" panose="020B0604020202020204" charset="0"/>
              <a:sym typeface="Arial"/>
            </a:endParaRPr>
          </a:p>
        </p:txBody>
      </p:sp>
      <p:sp>
        <p:nvSpPr>
          <p:cNvPr id="12" name="Rectangle 11"/>
          <p:cNvSpPr/>
          <p:nvPr/>
        </p:nvSpPr>
        <p:spPr>
          <a:xfrm>
            <a:off x="3754099" y="3524573"/>
            <a:ext cx="4683803" cy="1043068"/>
          </a:xfrm>
          <a:prstGeom prst="rect">
            <a:avLst/>
          </a:prstGeom>
          <a:solidFill>
            <a:srgbClr val="006260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#9Slide03 Quicksand Medium" panose="00000600000000000000" pitchFamily="2" charset="0"/>
                <a:ea typeface="+mn-ea"/>
                <a:cs typeface="+mn-cs"/>
                <a:sym typeface="Arial"/>
              </a:rPr>
              <a:t>B. </a:t>
            </a:r>
            <a:r>
              <a:rPr lang="en-US" sz="3200" noProof="0" dirty="0">
                <a:solidFill>
                  <a:prstClr val="white"/>
                </a:solidFill>
                <a:latin typeface="#9Slide03 Quicksand Medium" panose="00000600000000000000" pitchFamily="2" charset="0"/>
                <a:sym typeface="Arial"/>
              </a:rPr>
              <a:t>2</a:t>
            </a:r>
            <a:r>
              <a:rPr lang="en-US" sz="3200" dirty="0">
                <a:solidFill>
                  <a:prstClr val="white"/>
                </a:solidFill>
                <a:latin typeface="#9Slide03 Quicksand Medium" panose="00000600000000000000" pitchFamily="2" charset="0"/>
                <a:sym typeface="Arial"/>
              </a:rPr>
              <a:t>;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#9Slide03 Quicksand Medium" panose="00000600000000000000" pitchFamily="2" charset="0"/>
                <a:ea typeface="+mn-ea"/>
                <a:cs typeface="+mn-cs"/>
                <a:sym typeface="Arial"/>
              </a:rPr>
              <a:t> 3.</a:t>
            </a:r>
          </a:p>
        </p:txBody>
      </p:sp>
      <p:sp>
        <p:nvSpPr>
          <p:cNvPr id="13" name="Rectangle 12"/>
          <p:cNvSpPr/>
          <p:nvPr/>
        </p:nvSpPr>
        <p:spPr>
          <a:xfrm>
            <a:off x="3754100" y="4645618"/>
            <a:ext cx="4683801" cy="1043068"/>
          </a:xfrm>
          <a:prstGeom prst="rect">
            <a:avLst/>
          </a:prstGeom>
          <a:solidFill>
            <a:srgbClr val="006260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 defTabSz="914377"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#9Slide03 Quicksand Medium" panose="00000600000000000000" pitchFamily="2" charset="0"/>
                <a:ea typeface="+mn-ea"/>
                <a:cs typeface="+mn-cs"/>
                <a:sym typeface="Arial"/>
              </a:rPr>
              <a:t>C.</a:t>
            </a:r>
            <a:r>
              <a:rPr lang="en-US" sz="3200" dirty="0">
                <a:solidFill>
                  <a:prstClr val="white"/>
                </a:solidFill>
                <a:latin typeface="#9Slide07 Crocante" panose="02000000000000000000" pitchFamily="2" charset="0"/>
                <a:sym typeface="Arial"/>
              </a:rPr>
              <a:t> </a:t>
            </a:r>
            <a:r>
              <a:rPr lang="en-US" sz="3200" dirty="0">
                <a:solidFill>
                  <a:prstClr val="white"/>
                </a:solidFill>
                <a:latin typeface="#9Slide03 Quicksand Medium" panose="020B0604020202020204" charset="0"/>
                <a:sym typeface="Arial"/>
              </a:rPr>
              <a:t>2; 3; -1.</a:t>
            </a:r>
          </a:p>
        </p:txBody>
      </p:sp>
      <p:sp>
        <p:nvSpPr>
          <p:cNvPr id="15" name="Rectangle 14"/>
          <p:cNvSpPr/>
          <p:nvPr/>
        </p:nvSpPr>
        <p:spPr>
          <a:xfrm>
            <a:off x="3754099" y="2404473"/>
            <a:ext cx="4683803" cy="1043068"/>
          </a:xfrm>
          <a:prstGeom prst="rect">
            <a:avLst/>
          </a:prstGeom>
          <a:solidFill>
            <a:srgbClr val="006260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#9Slide03 Quicksand Medium" panose="00000600000000000000" pitchFamily="2" charset="0"/>
                <a:ea typeface="+mn-ea"/>
                <a:cs typeface="+mn-cs"/>
                <a:sym typeface="Arial"/>
              </a:rPr>
              <a:t>A.2;</a:t>
            </a:r>
            <a:r>
              <a:rPr kumimoji="0" lang="en-US" sz="3200" b="0" i="0" u="none" strike="noStrike" kern="1200" cap="none" spc="0" normalizeH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#9Slide03 Quicksand Medium" panose="00000600000000000000" pitchFamily="2" charset="0"/>
                <a:ea typeface="+mn-ea"/>
                <a:cs typeface="+mn-cs"/>
                <a:sym typeface="Arial"/>
              </a:rPr>
              <a:t> -1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#9Slide03 Quicksand Medium" panose="00000600000000000000" pitchFamily="2" charset="0"/>
                <a:ea typeface="+mn-ea"/>
                <a:cs typeface="+mn-cs"/>
                <a:sym typeface="Arial"/>
              </a:rPr>
              <a:t>.</a:t>
            </a:r>
          </a:p>
        </p:txBody>
      </p:sp>
      <p:pic>
        <p:nvPicPr>
          <p:cNvPr id="16" name="Picture 6" descr="Káº¿t quáº£ hÃ¬nh áº£nh cho right wrong tick icon"/>
          <p:cNvPicPr>
            <a:picLocks noChangeAspect="1" noChangeArrowheads="1"/>
          </p:cNvPicPr>
          <p:nvPr/>
        </p:nvPicPr>
        <p:blipFill rotWithShape="1">
          <a:blip r:embed="rId6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167" t="18657" r="55100" b="30178"/>
          <a:stretch/>
        </p:blipFill>
        <p:spPr bwMode="auto">
          <a:xfrm>
            <a:off x="7976499" y="2476674"/>
            <a:ext cx="922803" cy="93518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8" name="Picture 6" descr="Káº¿t quáº£ hÃ¬nh áº£nh cho right wrong tick icon"/>
          <p:cNvPicPr>
            <a:picLocks noChangeAspect="1" noChangeArrowheads="1"/>
          </p:cNvPicPr>
          <p:nvPr/>
        </p:nvPicPr>
        <p:blipFill rotWithShape="1">
          <a:blip r:embed="rId6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167" t="18657" r="55100" b="30178"/>
          <a:stretch/>
        </p:blipFill>
        <p:spPr bwMode="auto">
          <a:xfrm>
            <a:off x="7976499" y="4640723"/>
            <a:ext cx="922803" cy="93518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9" name="Picture 6" descr="Káº¿t quáº£ hÃ¬nh áº£nh cho right wrong tick icon"/>
          <p:cNvPicPr>
            <a:picLocks noChangeAspect="1" noChangeArrowheads="1"/>
          </p:cNvPicPr>
          <p:nvPr/>
        </p:nvPicPr>
        <p:blipFill rotWithShape="1">
          <a:blip r:embed="rId7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7149" t="18843" r="5517" b="28298"/>
          <a:stretch/>
        </p:blipFill>
        <p:spPr bwMode="auto">
          <a:xfrm>
            <a:off x="7871986" y="3411863"/>
            <a:ext cx="1131831" cy="99473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0" name="Picture 2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>
            <a:off x="4994429" y="2840573"/>
            <a:ext cx="2288896" cy="197958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3" name="Picture 2">
            <a:hlinkClick r:id="rId9" action="ppaction://hlinksldjump"/>
          </p:cNvPr>
          <p:cNvPicPr>
            <a:picLocks noChangeAspect="1" noChangeArrowheads="1"/>
          </p:cNvPicPr>
          <p:nvPr/>
        </p:nvPicPr>
        <p:blipFill>
          <a:blip r:embed="rId10"/>
          <a:srcRect/>
          <a:stretch/>
        </p:blipFill>
        <p:spPr bwMode="auto">
          <a:xfrm>
            <a:off x="5223" y="5829593"/>
            <a:ext cx="1023815" cy="102223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37412623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1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Am-thanh-tra-loi-sai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0"/>
                            </p:stCondLst>
                            <p:childTnLst>
                              <p:par>
                                <p:cTn id="8" presetID="1" presetClass="entr" presetSubtype="0" fill="hold" nodeType="after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500"/>
                            </p:stCondLst>
                            <p:childTnLst>
                              <p:par>
                                <p:cTn id="11" presetID="10" presetClass="exit" presetSubtype="0" fill="hold" nodeType="afterEffect">
                                  <p:stCondLst>
                                    <p:cond delay="20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"/>
                  </p:tgtEl>
                </p:cond>
              </p:nextCondLst>
            </p:seq>
            <p:seq concurrent="1" nextAc="seek">
              <p:cTn id="14" restart="whenNotActive" fill="hold" evtFilter="cancelBubble" nodeType="interactiveSeq">
                <p:stCondLst>
                  <p:cond evt="onClick" delay="0">
                    <p:tgtEl>
                      <p:spTgt spid="1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5" fill="hold">
                      <p:stCondLst>
                        <p:cond delay="0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Am-thanh-tra-loi-sai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" presetClass="entr" presetSubtype="0" fill="hold" nodeType="after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500"/>
                            </p:stCondLst>
                            <p:childTnLst>
                              <p:par>
                                <p:cTn id="23" presetID="10" presetClass="exit" presetSubtype="0" fill="hold" nodeType="afterEffect">
                                  <p:stCondLst>
                                    <p:cond delay="20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4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"/>
                  </p:tgtEl>
                </p:cond>
              </p:nextCondLst>
            </p:seq>
            <p:seq concurrent="1" nextAc="seek">
              <p:cTn id="26" restart="whenNotActive" fill="hold" evtFilter="cancelBubble" nodeType="interactiveSeq">
                <p:stCondLst>
                  <p:cond evt="onClick" delay="0">
                    <p:tgtEl>
                      <p:spTgt spid="1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7" fill="hold">
                      <p:stCondLst>
                        <p:cond delay="0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Am-thanh-tra-loi-dung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"/>
                  </p:tgtEl>
                </p:cond>
              </p:nextCondLst>
            </p:seq>
          </p:childTnLst>
        </p:cTn>
      </p:par>
    </p:tn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/>
          <p:cNvPicPr>
            <a:picLocks noChangeAspect="1"/>
          </p:cNvPicPr>
          <p:nvPr/>
        </p:nvPicPr>
        <p:blipFill>
          <a:blip r:embed="rId5"/>
          <a:srcRect t="7817" b="7817"/>
          <a:stretch/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mc:AlternateContent xmlns:mc="http://schemas.openxmlformats.org/markup-compatibility/2006" xmlns:a14="http://schemas.microsoft.com/office/drawing/2010/main">
        <mc:Choice Requires="a14">
          <p:sp>
            <p:nvSpPr>
              <p:cNvPr id="11" name="Rectangle 10"/>
              <p:cNvSpPr/>
              <p:nvPr/>
            </p:nvSpPr>
            <p:spPr>
              <a:xfrm>
                <a:off x="854553" y="235976"/>
                <a:ext cx="10500851" cy="2041216"/>
              </a:xfrm>
              <a:prstGeom prst="rect">
                <a:avLst/>
              </a:prstGeom>
              <a:solidFill>
                <a:srgbClr val="006260"/>
              </a:solidFill>
              <a:ln>
                <a:noFill/>
              </a:ln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l" defTabSz="914377" rtl="0" eaLnBrk="1" fontAlgn="auto" latinLnBrk="0" hangingPunct="1">
                  <a:lnSpc>
                    <a:spcPct val="13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lang="en-US" sz="3200" dirty="0" err="1">
                    <a:solidFill>
                      <a:prstClr val="white"/>
                    </a:solidFill>
                    <a:latin typeface="#9Slide03 Quicksand Medium" panose="020B0604020202020204" charset="0"/>
                    <a:sym typeface="Arial"/>
                  </a:rPr>
                  <a:t>Dùng</a:t>
                </a:r>
                <a:r>
                  <a:rPr lang="en-US" sz="3200" dirty="0">
                    <a:solidFill>
                      <a:prstClr val="white"/>
                    </a:solidFill>
                    <a:latin typeface="#9Slide03 Quicksand Medium" panose="020B0604020202020204" charset="0"/>
                    <a:sym typeface="Arial"/>
                  </a:rPr>
                  <a:t> </a:t>
                </a:r>
                <a:r>
                  <a:rPr lang="en-US" sz="3200" dirty="0" err="1">
                    <a:solidFill>
                      <a:prstClr val="white"/>
                    </a:solidFill>
                    <a:latin typeface="#9Slide03 Quicksand Medium" panose="020B0604020202020204" charset="0"/>
                    <a:sym typeface="Arial"/>
                  </a:rPr>
                  <a:t>máy</a:t>
                </a:r>
                <a:r>
                  <a:rPr lang="en-US" sz="3200" dirty="0">
                    <a:solidFill>
                      <a:prstClr val="white"/>
                    </a:solidFill>
                    <a:latin typeface="#9Slide03 Quicksand Medium" panose="020B0604020202020204" charset="0"/>
                    <a:sym typeface="Arial"/>
                  </a:rPr>
                  <a:t> </a:t>
                </a:r>
                <a:r>
                  <a:rPr lang="en-US" sz="3200" dirty="0" err="1">
                    <a:solidFill>
                      <a:prstClr val="white"/>
                    </a:solidFill>
                    <a:latin typeface="#9Slide03 Quicksand Medium" panose="020B0604020202020204" charset="0"/>
                    <a:sym typeface="Arial"/>
                  </a:rPr>
                  <a:t>tính</a:t>
                </a:r>
                <a:r>
                  <a:rPr lang="en-US" sz="3200" dirty="0">
                    <a:solidFill>
                      <a:prstClr val="white"/>
                    </a:solidFill>
                    <a:latin typeface="#9Slide03 Quicksand Medium" panose="020B0604020202020204" charset="0"/>
                    <a:sym typeface="Arial"/>
                  </a:rPr>
                  <a:t> </a:t>
                </a:r>
                <a:r>
                  <a:rPr lang="en-US" sz="3200" dirty="0" err="1">
                    <a:solidFill>
                      <a:prstClr val="white"/>
                    </a:solidFill>
                    <a:latin typeface="#9Slide03 Quicksand Medium" panose="020B0604020202020204" charset="0"/>
                    <a:sym typeface="Arial"/>
                  </a:rPr>
                  <a:t>cầm</a:t>
                </a:r>
                <a:r>
                  <a:rPr lang="en-US" sz="3200" dirty="0">
                    <a:solidFill>
                      <a:prstClr val="white"/>
                    </a:solidFill>
                    <a:latin typeface="#9Slide03 Quicksand Medium" panose="020B0604020202020204" charset="0"/>
                    <a:sym typeface="Arial"/>
                  </a:rPr>
                  <a:t> </a:t>
                </a:r>
                <a:r>
                  <a:rPr lang="en-US" sz="3200" dirty="0" err="1">
                    <a:solidFill>
                      <a:prstClr val="white"/>
                    </a:solidFill>
                    <a:latin typeface="#9Slide03 Quicksand Medium" panose="020B0604020202020204" charset="0"/>
                    <a:sym typeface="Arial"/>
                  </a:rPr>
                  <a:t>tay</a:t>
                </a:r>
                <a:r>
                  <a:rPr lang="en-US" sz="3200" dirty="0">
                    <a:solidFill>
                      <a:prstClr val="white"/>
                    </a:solidFill>
                    <a:latin typeface="#9Slide03 Quicksand Medium" panose="020B0604020202020204" charset="0"/>
                    <a:sym typeface="Arial"/>
                  </a:rPr>
                  <a:t> </a:t>
                </a:r>
                <a:r>
                  <a:rPr lang="en-US" sz="3200" dirty="0" err="1">
                    <a:solidFill>
                      <a:prstClr val="white"/>
                    </a:solidFill>
                    <a:latin typeface="#9Slide03 Quicksand Medium" panose="020B0604020202020204" charset="0"/>
                    <a:sym typeface="Arial"/>
                  </a:rPr>
                  <a:t>tính</a:t>
                </a:r>
                <a:r>
                  <a:rPr lang="en-US" sz="3200" dirty="0">
                    <a:solidFill>
                      <a:prstClr val="white"/>
                    </a:solidFill>
                    <a:latin typeface="#9Slide03 Quicksand Medium" panose="020B0604020202020204" charset="0"/>
                    <a:sym typeface="Arial"/>
                  </a:rPr>
                  <a:t> </a:t>
                </a:r>
                <a:r>
                  <a:rPr lang="en-US" sz="3200" dirty="0" err="1">
                    <a:solidFill>
                      <a:prstClr val="white"/>
                    </a:solidFill>
                    <a:latin typeface="#9Slide03 Quicksand Medium" panose="020B0604020202020204" charset="0"/>
                    <a:sym typeface="Arial"/>
                  </a:rPr>
                  <a:t>giá</a:t>
                </a:r>
                <a:r>
                  <a:rPr lang="en-US" sz="3200" dirty="0">
                    <a:solidFill>
                      <a:prstClr val="white"/>
                    </a:solidFill>
                    <a:latin typeface="#9Slide03 Quicksand Medium" panose="020B0604020202020204" charset="0"/>
                    <a:sym typeface="Arial"/>
                  </a:rPr>
                  <a:t> </a:t>
                </a:r>
                <a:r>
                  <a:rPr lang="en-US" sz="3200" dirty="0" err="1">
                    <a:solidFill>
                      <a:prstClr val="white"/>
                    </a:solidFill>
                    <a:latin typeface="#9Slide03 Quicksand Medium" panose="020B0604020202020204" charset="0"/>
                    <a:sym typeface="Arial"/>
                  </a:rPr>
                  <a:t>trị</a:t>
                </a:r>
                <a:r>
                  <a:rPr lang="en-US" sz="3200" dirty="0">
                    <a:solidFill>
                      <a:prstClr val="white"/>
                    </a:solidFill>
                    <a:latin typeface="#9Slide03 Quicksand Medium" panose="020B0604020202020204" charset="0"/>
                    <a:sym typeface="Arial"/>
                  </a:rPr>
                  <a:t> </a:t>
                </a:r>
                <a14:m>
                  <m:oMath xmlns:m="http://schemas.openxmlformats.org/officeDocument/2006/math">
                    <m:rad>
                      <m:radPr>
                        <m:degHide m:val="on"/>
                        <m:ctrlPr>
                          <a:rPr lang="en-US" sz="3200" i="1">
                            <a:solidFill>
                              <a:prstClr val="white"/>
                            </a:solidFill>
                            <a:latin typeface="Cambria Math" panose="02040503050406030204" pitchFamily="18" charset="0"/>
                            <a:sym typeface="Arial"/>
                          </a:rPr>
                        </m:ctrlPr>
                      </m:radPr>
                      <m:deg/>
                      <m:e>
                        <m:r>
                          <m:rPr>
                            <m:nor/>
                          </m:rPr>
                          <a:rPr lang="en-US" sz="3200">
                            <a:solidFill>
                              <a:prstClr val="white"/>
                            </a:solidFill>
                            <a:latin typeface="#9Slide03 Quicksand Medium" panose="020B0604020202020204" charset="0"/>
                            <a:sym typeface="Arial"/>
                          </a:rPr>
                          <m:t>3136</m:t>
                        </m:r>
                      </m:e>
                    </m:rad>
                    <m:r>
                      <a:rPr lang="en-US" sz="3200">
                        <a:solidFill>
                          <a:prstClr val="white"/>
                        </a:solidFill>
                        <a:latin typeface="Cambria Math" panose="02040503050406030204" pitchFamily="18" charset="0"/>
                        <a:sym typeface="Arial"/>
                      </a:rPr>
                      <m:t> </m:t>
                    </m:r>
                  </m:oMath>
                </a14:m>
                <a:r>
                  <a:rPr lang="en-US" sz="3200" dirty="0">
                    <a:solidFill>
                      <a:prstClr val="white"/>
                    </a:solidFill>
                    <a:latin typeface="#9Slide03 Quicksand Medium" panose="020B0604020202020204" charset="0"/>
                    <a:sym typeface="Arial"/>
                  </a:rPr>
                  <a:t>được </a:t>
                </a:r>
                <a:r>
                  <a:rPr lang="en-US" sz="3200" dirty="0" err="1">
                    <a:solidFill>
                      <a:prstClr val="white"/>
                    </a:solidFill>
                    <a:latin typeface="#9Slide03 Quicksand Medium" panose="020B0604020202020204" charset="0"/>
                    <a:sym typeface="Arial"/>
                  </a:rPr>
                  <a:t>kết</a:t>
                </a:r>
                <a:r>
                  <a:rPr lang="en-US" sz="3200" dirty="0">
                    <a:solidFill>
                      <a:prstClr val="white"/>
                    </a:solidFill>
                    <a:latin typeface="#9Slide03 Quicksand Medium" panose="020B0604020202020204" charset="0"/>
                    <a:sym typeface="Arial"/>
                  </a:rPr>
                  <a:t> </a:t>
                </a:r>
                <a:r>
                  <a:rPr lang="en-US" sz="3200" dirty="0" err="1">
                    <a:solidFill>
                      <a:prstClr val="white"/>
                    </a:solidFill>
                    <a:latin typeface="#9Slide03 Quicksand Medium" panose="020B0604020202020204" charset="0"/>
                    <a:sym typeface="Arial"/>
                  </a:rPr>
                  <a:t>quả</a:t>
                </a:r>
                <a:r>
                  <a:rPr lang="en-US" sz="3200" dirty="0">
                    <a:solidFill>
                      <a:prstClr val="white"/>
                    </a:solidFill>
                    <a:latin typeface="#9Slide03 Quicksand Medium" panose="020B0604020202020204" charset="0"/>
                    <a:sym typeface="Arial"/>
                  </a:rPr>
                  <a:t> </a:t>
                </a:r>
                <a:r>
                  <a:rPr lang="en-US" sz="3200" dirty="0" err="1">
                    <a:solidFill>
                      <a:prstClr val="white"/>
                    </a:solidFill>
                    <a:latin typeface="#9Slide03 Quicksand Medium" panose="020B0604020202020204" charset="0"/>
                    <a:sym typeface="Arial"/>
                  </a:rPr>
                  <a:t>là</a:t>
                </a:r>
                <a:endParaRPr lang="en-US" sz="3200" dirty="0">
                  <a:solidFill>
                    <a:prstClr val="white"/>
                  </a:solidFill>
                  <a:latin typeface="#9Slide03 Quicksand Medium" panose="020B0604020202020204" charset="0"/>
                  <a:sym typeface="Arial"/>
                </a:endParaRPr>
              </a:p>
            </p:txBody>
          </p:sp>
        </mc:Choice>
        <mc:Fallback xmlns="">
          <p:sp>
            <p:nvSpPr>
              <p:cNvPr id="11" name="Rectangle 10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854553" y="235976"/>
                <a:ext cx="10500851" cy="2041216"/>
              </a:xfrm>
              <a:prstGeom prst="rect">
                <a:avLst/>
              </a:prstGeom>
              <a:blipFill>
                <a:blip r:embed="rId6"/>
                <a:stretch>
                  <a:fillRect l="-1451" r="-1045"/>
                </a:stretch>
              </a:blipFill>
              <a:ln>
                <a:noFill/>
              </a:ln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2" name="Rectangle 11"/>
          <p:cNvSpPr/>
          <p:nvPr/>
        </p:nvSpPr>
        <p:spPr>
          <a:xfrm>
            <a:off x="2774396" y="4659243"/>
            <a:ext cx="5663501" cy="1043068"/>
          </a:xfrm>
          <a:prstGeom prst="rect">
            <a:avLst/>
          </a:prstGeom>
          <a:solidFill>
            <a:srgbClr val="006260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#9Slide03 Quicksand Medium" panose="00000600000000000000" pitchFamily="2" charset="0"/>
                <a:ea typeface="+mn-ea"/>
                <a:cs typeface="+mn-cs"/>
                <a:sym typeface="Arial"/>
              </a:rPr>
              <a:t>C. 56.</a:t>
            </a:r>
          </a:p>
        </p:txBody>
      </p:sp>
      <p:sp>
        <p:nvSpPr>
          <p:cNvPr id="13" name="Rectangle 12"/>
          <p:cNvSpPr/>
          <p:nvPr/>
        </p:nvSpPr>
        <p:spPr>
          <a:xfrm>
            <a:off x="2774401" y="3535969"/>
            <a:ext cx="5663500" cy="1043068"/>
          </a:xfrm>
          <a:prstGeom prst="rect">
            <a:avLst/>
          </a:prstGeom>
          <a:solidFill>
            <a:srgbClr val="006260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#9Slide03 Quicksand Medium" panose="00000600000000000000" pitchFamily="2" charset="0"/>
                <a:ea typeface="+mn-ea"/>
                <a:cs typeface="+mn-cs"/>
                <a:sym typeface="Arial"/>
              </a:rPr>
              <a:t>B. </a:t>
            </a:r>
            <a:r>
              <a:rPr lang="en-US" sz="3200" dirty="0">
                <a:solidFill>
                  <a:prstClr val="white"/>
                </a:solidFill>
                <a:latin typeface="#9Slide03 Quicksand Medium" panose="00000600000000000000" pitchFamily="2" charset="0"/>
                <a:sym typeface="Arial"/>
              </a:rPr>
              <a:t>56,(6).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#9Slide03 Quicksand Medium" panose="00000600000000000000" pitchFamily="2" charset="0"/>
                <a:ea typeface="+mn-ea"/>
                <a:cs typeface="+mn-cs"/>
                <a:sym typeface="Arial"/>
              </a:rPr>
              <a:t> </a:t>
            </a:r>
          </a:p>
        </p:txBody>
      </p:sp>
      <p:sp>
        <p:nvSpPr>
          <p:cNvPr id="15" name="Rectangle 14"/>
          <p:cNvSpPr/>
          <p:nvPr/>
        </p:nvSpPr>
        <p:spPr>
          <a:xfrm>
            <a:off x="2774400" y="2404473"/>
            <a:ext cx="5663501" cy="1043068"/>
          </a:xfrm>
          <a:prstGeom prst="rect">
            <a:avLst/>
          </a:prstGeom>
          <a:solidFill>
            <a:srgbClr val="006260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#9Slide03 Quicksand Medium" panose="00000600000000000000" pitchFamily="2" charset="0"/>
                <a:ea typeface="+mn-ea"/>
                <a:cs typeface="+mn-cs"/>
                <a:sym typeface="Arial"/>
              </a:rPr>
              <a:t>A. 58,34.</a:t>
            </a:r>
          </a:p>
        </p:txBody>
      </p:sp>
      <p:pic>
        <p:nvPicPr>
          <p:cNvPr id="16" name="Picture 6" descr="Káº¿t quáº£ hÃ¬nh áº£nh cho right wrong tick icon"/>
          <p:cNvPicPr>
            <a:picLocks noChangeAspect="1" noChangeArrowheads="1"/>
          </p:cNvPicPr>
          <p:nvPr/>
        </p:nvPicPr>
        <p:blipFill rotWithShape="1">
          <a:blip r:embed="rId7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167" t="18657" r="55100" b="30178"/>
          <a:stretch/>
        </p:blipFill>
        <p:spPr bwMode="auto">
          <a:xfrm>
            <a:off x="7976499" y="2476674"/>
            <a:ext cx="922803" cy="93518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8" name="Picture 6" descr="Káº¿t quáº£ hÃ¬nh áº£nh cho right wrong tick icon"/>
          <p:cNvPicPr>
            <a:picLocks noChangeAspect="1" noChangeArrowheads="1"/>
          </p:cNvPicPr>
          <p:nvPr/>
        </p:nvPicPr>
        <p:blipFill rotWithShape="1">
          <a:blip r:embed="rId7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167" t="18657" r="55100" b="30178"/>
          <a:stretch/>
        </p:blipFill>
        <p:spPr bwMode="auto">
          <a:xfrm>
            <a:off x="7976499" y="3531074"/>
            <a:ext cx="922803" cy="93518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9" name="Picture 6" descr="Káº¿t quáº£ hÃ¬nh áº£nh cho right wrong tick icon"/>
          <p:cNvPicPr>
            <a:picLocks noChangeAspect="1" noChangeArrowheads="1"/>
          </p:cNvPicPr>
          <p:nvPr/>
        </p:nvPicPr>
        <p:blipFill rotWithShape="1">
          <a:blip r:embed="rId8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7149" t="18843" r="5517" b="28298"/>
          <a:stretch/>
        </p:blipFill>
        <p:spPr bwMode="auto">
          <a:xfrm>
            <a:off x="7871982" y="4546533"/>
            <a:ext cx="1131831" cy="99473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0" name="Picture 2"/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>
            <a:off x="4683795" y="2944268"/>
            <a:ext cx="2288896" cy="197958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3" name="Picture 2">
            <a:hlinkClick r:id="rId10" action="ppaction://hlinksldjump"/>
          </p:cNvPr>
          <p:cNvPicPr>
            <a:picLocks noChangeAspect="1" noChangeArrowheads="1"/>
          </p:cNvPicPr>
          <p:nvPr/>
        </p:nvPicPr>
        <p:blipFill>
          <a:blip r:embed="rId11"/>
          <a:srcRect/>
          <a:stretch/>
        </p:blipFill>
        <p:spPr bwMode="auto">
          <a:xfrm>
            <a:off x="5223" y="5829593"/>
            <a:ext cx="1023815" cy="102223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0447362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1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Am-thanh-tra-loi-sai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0"/>
                            </p:stCondLst>
                            <p:childTnLst>
                              <p:par>
                                <p:cTn id="8" presetID="1" presetClass="entr" presetSubtype="0" fill="hold" nodeType="after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500"/>
                            </p:stCondLst>
                            <p:childTnLst>
                              <p:par>
                                <p:cTn id="11" presetID="10" presetClass="exit" presetSubtype="0" fill="hold" nodeType="afterEffect">
                                  <p:stCondLst>
                                    <p:cond delay="20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"/>
                  </p:tgtEl>
                </p:cond>
              </p:nextCondLst>
            </p:seq>
            <p:seq concurrent="1" nextAc="seek">
              <p:cTn id="14" restart="whenNotActive" fill="hold" evtFilter="cancelBubble" nodeType="interactiveSeq">
                <p:stCondLst>
                  <p:cond evt="onClick" delay="0">
                    <p:tgtEl>
                      <p:spTgt spid="1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5" fill="hold">
                      <p:stCondLst>
                        <p:cond delay="0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Am-thanh-tra-loi-sai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" presetClass="entr" presetSubtype="0" fill="hold" nodeType="after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500"/>
                            </p:stCondLst>
                            <p:childTnLst>
                              <p:par>
                                <p:cTn id="23" presetID="10" presetClass="exit" presetSubtype="0" fill="hold" nodeType="afterEffect">
                                  <p:stCondLst>
                                    <p:cond delay="20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4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"/>
                  </p:tgtEl>
                </p:cond>
              </p:nextCondLst>
            </p:seq>
            <p:seq concurrent="1" nextAc="seek">
              <p:cTn id="26" restart="whenNotActive" fill="hold" evtFilter="cancelBubble" nodeType="interactiveSeq">
                <p:stCondLst>
                  <p:cond evt="onClick" delay="0">
                    <p:tgtEl>
                      <p:spTgt spid="1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7" fill="hold">
                      <p:stCondLst>
                        <p:cond delay="0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Am-thanh-tra-loi-dung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"/>
                  </p:tgtEl>
                </p:cond>
              </p:nextCondLst>
            </p:seq>
          </p:childTnLst>
        </p:cTn>
      </p:par>
    </p:tn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4" name="Google Shape;165;p38">
            <a:extLst>
              <a:ext uri="{FF2B5EF4-FFF2-40B4-BE49-F238E27FC236}">
                <a16:creationId xmlns:a16="http://schemas.microsoft.com/office/drawing/2014/main" id="{ABA02865-7CE2-E2F4-AFCE-D86B2D76BE99}"/>
              </a:ext>
            </a:extLst>
          </p:cNvPr>
          <p:cNvCxnSpPr/>
          <p:nvPr/>
        </p:nvCxnSpPr>
        <p:spPr>
          <a:xfrm>
            <a:off x="4254000" y="830937"/>
            <a:ext cx="3684000" cy="0"/>
          </a:xfrm>
          <a:prstGeom prst="straightConnector1">
            <a:avLst/>
          </a:prstGeom>
          <a:noFill/>
          <a:ln w="9525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  <a:effectLst>
            <a:outerShdw blurRad="57150" dist="19050" dir="5400000" algn="bl" rotWithShape="0">
              <a:srgbClr val="FFFFFF">
                <a:alpha val="50000"/>
              </a:srgbClr>
            </a:outerShdw>
          </a:effectLst>
        </p:spPr>
      </p:cxnSp>
      <p:sp>
        <p:nvSpPr>
          <p:cNvPr id="5" name="TextBox 4">
            <a:extLst>
              <a:ext uri="{FF2B5EF4-FFF2-40B4-BE49-F238E27FC236}">
                <a16:creationId xmlns:a16="http://schemas.microsoft.com/office/drawing/2014/main" id="{A2A7D378-4852-E21D-E43D-B2C4A8563A35}"/>
              </a:ext>
            </a:extLst>
          </p:cNvPr>
          <p:cNvSpPr txBox="1"/>
          <p:nvPr/>
        </p:nvSpPr>
        <p:spPr>
          <a:xfrm>
            <a:off x="1826286" y="2538790"/>
            <a:ext cx="8358378" cy="193899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6000">
                <a:solidFill>
                  <a:schemeClr val="accent5">
                    <a:lumMod val="20000"/>
                    <a:lumOff val="80000"/>
                  </a:schemeClr>
                </a:solidFill>
                <a:latin typeface="#9Slide03 SVNNeutraface 2" panose="02000600040000020004" pitchFamily="2" charset="0"/>
              </a:rPr>
              <a:t>cảm ơn sự theo dõi </a:t>
            </a:r>
          </a:p>
          <a:p>
            <a:pPr algn="ctr"/>
            <a:r>
              <a:rPr lang="en-US" sz="6000">
                <a:solidFill>
                  <a:schemeClr val="accent5">
                    <a:lumMod val="20000"/>
                    <a:lumOff val="80000"/>
                  </a:schemeClr>
                </a:solidFill>
                <a:latin typeface="#9Slide03 SVNNeutraface 2" panose="02000600040000020004" pitchFamily="2" charset="0"/>
              </a:rPr>
              <a:t>của các con</a:t>
            </a:r>
            <a:endParaRPr lang="en-US" sz="8800">
              <a:solidFill>
                <a:schemeClr val="accent5">
                  <a:lumMod val="20000"/>
                  <a:lumOff val="80000"/>
                </a:schemeClr>
              </a:solidFill>
              <a:latin typeface="#9Slide03 SVNNeutraface 2" panose="02000600040000020004" pitchFamily="2" charset="0"/>
            </a:endParaRPr>
          </a:p>
        </p:txBody>
      </p:sp>
      <p:pic>
        <p:nvPicPr>
          <p:cNvPr id="7" name="Picture 6" descr="A white text with a black background&#10;&#10;Description automatically generated">
            <a:extLst>
              <a:ext uri="{FF2B5EF4-FFF2-40B4-BE49-F238E27FC236}">
                <a16:creationId xmlns:a16="http://schemas.microsoft.com/office/drawing/2014/main" id="{B3148958-1560-D372-1880-E276B2E1C497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526928" y="215020"/>
            <a:ext cx="957074" cy="353569"/>
          </a:xfrm>
          <a:prstGeom prst="rect">
            <a:avLst/>
          </a:prstGeom>
        </p:spPr>
      </p:pic>
      <p:sp>
        <p:nvSpPr>
          <p:cNvPr id="10" name="TextBox 9">
            <a:extLst>
              <a:ext uri="{FF2B5EF4-FFF2-40B4-BE49-F238E27FC236}">
                <a16:creationId xmlns:a16="http://schemas.microsoft.com/office/drawing/2014/main" id="{0EEB7201-9C14-55C0-71E6-CA38ABCB5F38}"/>
              </a:ext>
            </a:extLst>
          </p:cNvPr>
          <p:cNvSpPr txBox="1"/>
          <p:nvPr/>
        </p:nvSpPr>
        <p:spPr>
          <a:xfrm>
            <a:off x="0" y="6543399"/>
            <a:ext cx="2704587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>
                <a:solidFill>
                  <a:schemeClr val="bg1"/>
                </a:solidFill>
                <a:latin typeface="#9Slide03 Penumbra" panose="02040603050506020204" pitchFamily="18" charset="0"/>
              </a:rPr>
              <a:t>TOÁN 7 – </a:t>
            </a:r>
            <a:r>
              <a:rPr lang="en-US" sz="1200" dirty="0" err="1">
                <a:solidFill>
                  <a:schemeClr val="bg1"/>
                </a:solidFill>
                <a:latin typeface="#9Slide03 Penumbra" panose="02040603050506020204" pitchFamily="18" charset="0"/>
              </a:rPr>
              <a:t>Chân</a:t>
            </a:r>
            <a:r>
              <a:rPr lang="en-US" sz="1200" dirty="0">
                <a:solidFill>
                  <a:schemeClr val="bg1"/>
                </a:solidFill>
                <a:latin typeface="#9Slide03 Penumbra" panose="02040603050506020204" pitchFamily="18" charset="0"/>
              </a:rPr>
              <a:t> </a:t>
            </a:r>
            <a:r>
              <a:rPr lang="en-US" sz="1200" dirty="0" err="1">
                <a:solidFill>
                  <a:schemeClr val="bg1"/>
                </a:solidFill>
                <a:latin typeface="#9Slide03 Penumbra" panose="02040603050506020204" pitchFamily="18" charset="0"/>
              </a:rPr>
              <a:t>trời</a:t>
            </a:r>
            <a:r>
              <a:rPr lang="en-US" sz="1200" dirty="0">
                <a:solidFill>
                  <a:schemeClr val="bg1"/>
                </a:solidFill>
                <a:latin typeface="#9Slide03 Penumbra" panose="02040603050506020204" pitchFamily="18" charset="0"/>
              </a:rPr>
              <a:t> </a:t>
            </a:r>
            <a:r>
              <a:rPr lang="en-US" sz="1200" dirty="0" err="1">
                <a:solidFill>
                  <a:schemeClr val="bg1"/>
                </a:solidFill>
                <a:latin typeface="#9Slide03 Penumbra" panose="02040603050506020204" pitchFamily="18" charset="0"/>
              </a:rPr>
              <a:t>sáng</a:t>
            </a:r>
            <a:r>
              <a:rPr lang="en-US" sz="1200" dirty="0">
                <a:solidFill>
                  <a:schemeClr val="bg1"/>
                </a:solidFill>
                <a:latin typeface="#9Slide03 Penumbra" panose="02040603050506020204" pitchFamily="18" charset="0"/>
              </a:rPr>
              <a:t> </a:t>
            </a:r>
            <a:r>
              <a:rPr lang="en-US" sz="1200" dirty="0" err="1">
                <a:solidFill>
                  <a:schemeClr val="bg1"/>
                </a:solidFill>
                <a:latin typeface="#9Slide03 Penumbra" panose="02040603050506020204" pitchFamily="18" charset="0"/>
              </a:rPr>
              <a:t>tạo</a:t>
            </a:r>
            <a:endParaRPr lang="en-US" sz="1200" dirty="0">
              <a:solidFill>
                <a:schemeClr val="bg1"/>
              </a:solidFill>
              <a:latin typeface="#9Slide03 Penumbra" panose="020406030505060202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208538938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0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: Rounded Corners 9">
            <a:extLst>
              <a:ext uri="{FF2B5EF4-FFF2-40B4-BE49-F238E27FC236}">
                <a16:creationId xmlns:a16="http://schemas.microsoft.com/office/drawing/2014/main" id="{AC3F588C-CA0F-4E97-32CA-12ACD6A8E240}"/>
              </a:ext>
            </a:extLst>
          </p:cNvPr>
          <p:cNvSpPr/>
          <p:nvPr/>
        </p:nvSpPr>
        <p:spPr>
          <a:xfrm>
            <a:off x="-365744" y="342900"/>
            <a:ext cx="4193411" cy="996558"/>
          </a:xfrm>
          <a:prstGeom prst="roundRect">
            <a:avLst>
              <a:gd name="adj" fmla="val 14616"/>
            </a:avLst>
          </a:prstGeom>
          <a:solidFill>
            <a:srgbClr val="FFFFFF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1" name="TextBox 230">
            <a:extLst>
              <a:ext uri="{FF2B5EF4-FFF2-40B4-BE49-F238E27FC236}">
                <a16:creationId xmlns:a16="http://schemas.microsoft.com/office/drawing/2014/main" id="{CA3AFF12-B6B3-4E45-96BC-D93340BE7F59}"/>
              </a:ext>
            </a:extLst>
          </p:cNvPr>
          <p:cNvSpPr txBox="1"/>
          <p:nvPr/>
        </p:nvSpPr>
        <p:spPr>
          <a:xfrm>
            <a:off x="634677" y="517554"/>
            <a:ext cx="3073277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600">
                <a:solidFill>
                  <a:srgbClr val="313F23"/>
                </a:solidFill>
                <a:latin typeface="#9Slide03 Penumbra" panose="02040603050506020204" pitchFamily="18" charset="0"/>
              </a:rPr>
              <a:t>KHỞI ĐỘNG</a:t>
            </a:r>
            <a:endParaRPr lang="en-US" sz="3600" dirty="0">
              <a:solidFill>
                <a:srgbClr val="313F23"/>
              </a:solidFill>
              <a:latin typeface="#9Slide03 Penumbra" panose="02040603050506020204" pitchFamily="18" charset="0"/>
            </a:endParaRPr>
          </a:p>
        </p:txBody>
      </p:sp>
      <p:sp>
        <p:nvSpPr>
          <p:cNvPr id="233" name="Rectangle 232">
            <a:extLst>
              <a:ext uri="{FF2B5EF4-FFF2-40B4-BE49-F238E27FC236}">
                <a16:creationId xmlns:a16="http://schemas.microsoft.com/office/drawing/2014/main" id="{1C7ED508-619F-4E6F-AB62-469476124220}"/>
              </a:ext>
            </a:extLst>
          </p:cNvPr>
          <p:cNvSpPr/>
          <p:nvPr/>
        </p:nvSpPr>
        <p:spPr>
          <a:xfrm>
            <a:off x="376581" y="476364"/>
            <a:ext cx="109194" cy="728709"/>
          </a:xfrm>
          <a:prstGeom prst="rect">
            <a:avLst/>
          </a:prstGeom>
          <a:solidFill>
            <a:schemeClr val="bg2">
              <a:lumMod val="50000"/>
            </a:schemeClr>
          </a:solidFill>
          <a:ln w="190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D4428630-5687-B884-AFDB-1D019F2739D8}"/>
              </a:ext>
            </a:extLst>
          </p:cNvPr>
          <p:cNvSpPr txBox="1"/>
          <p:nvPr/>
        </p:nvSpPr>
        <p:spPr>
          <a:xfrm>
            <a:off x="1095661" y="1651045"/>
            <a:ext cx="9915353" cy="57740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vi-VN" sz="2400" dirty="0">
                <a:solidFill>
                  <a:srgbClr val="002060"/>
                </a:solidFill>
                <a:latin typeface="#9Slide03 SFU Futura_12" panose="00000400000000000000" pitchFamily="2" charset="0"/>
              </a:rPr>
              <a:t>Cho hai hình vuông ABCD và AMBN có AM = 1 dm</a:t>
            </a:r>
            <a:endParaRPr lang="en-US" sz="2400" dirty="0">
              <a:solidFill>
                <a:srgbClr val="002060"/>
              </a:solidFill>
              <a:latin typeface="#9Slide03 SFU Futura_12" panose="00000400000000000000" pitchFamily="2" charset="0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E2F01F0F-040C-CD7D-E926-56DF141A4D48}"/>
              </a:ext>
            </a:extLst>
          </p:cNvPr>
          <p:cNvSpPr/>
          <p:nvPr/>
        </p:nvSpPr>
        <p:spPr>
          <a:xfrm>
            <a:off x="507207" y="1664026"/>
            <a:ext cx="461454" cy="663300"/>
          </a:xfrm>
          <a:prstGeom prst="rect">
            <a:avLst/>
          </a:prstGeom>
          <a:solidFill>
            <a:schemeClr val="tx1">
              <a:lumMod val="75000"/>
              <a:alpha val="62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048FB8D1-23CB-DE39-0715-458421769457}"/>
              </a:ext>
            </a:extLst>
          </p:cNvPr>
          <p:cNvSpPr/>
          <p:nvPr/>
        </p:nvSpPr>
        <p:spPr>
          <a:xfrm>
            <a:off x="410465" y="1664026"/>
            <a:ext cx="45719" cy="663300"/>
          </a:xfrm>
          <a:prstGeom prst="rect">
            <a:avLst/>
          </a:prstGeom>
          <a:solidFill>
            <a:schemeClr val="accent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B0D2A11A-0D53-8239-7FC2-71B0D8D8E049}"/>
              </a:ext>
            </a:extLst>
          </p:cNvPr>
          <p:cNvSpPr txBox="1"/>
          <p:nvPr/>
        </p:nvSpPr>
        <p:spPr>
          <a:xfrm>
            <a:off x="578728" y="1582203"/>
            <a:ext cx="370614" cy="73020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3200" dirty="0">
                <a:solidFill>
                  <a:srgbClr val="F2EDE6"/>
                </a:solidFill>
                <a:latin typeface="#9Slide03 Penumbra" panose="02040603050506020204" pitchFamily="18" charset="0"/>
              </a:rPr>
              <a:t>?</a:t>
            </a:r>
          </a:p>
        </p:txBody>
      </p:sp>
      <p:sp>
        <p:nvSpPr>
          <p:cNvPr id="19" name="Rectangle 18">
            <a:extLst>
              <a:ext uri="{FF2B5EF4-FFF2-40B4-BE49-F238E27FC236}">
                <a16:creationId xmlns:a16="http://schemas.microsoft.com/office/drawing/2014/main" id="{9BCCF104-6953-D0F3-D530-C176E486B962}"/>
              </a:ext>
            </a:extLst>
          </p:cNvPr>
          <p:cNvSpPr/>
          <p:nvPr/>
        </p:nvSpPr>
        <p:spPr>
          <a:xfrm>
            <a:off x="1315106" y="4402622"/>
            <a:ext cx="1737360" cy="1737360"/>
          </a:xfrm>
          <a:prstGeom prst="rect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" name="Isosceles Triangle 19">
            <a:extLst>
              <a:ext uri="{FF2B5EF4-FFF2-40B4-BE49-F238E27FC236}">
                <a16:creationId xmlns:a16="http://schemas.microsoft.com/office/drawing/2014/main" id="{D3EB4F60-BA5F-AAE8-5732-1EBF8D986823}"/>
              </a:ext>
            </a:extLst>
          </p:cNvPr>
          <p:cNvSpPr/>
          <p:nvPr/>
        </p:nvSpPr>
        <p:spPr>
          <a:xfrm rot="16200000">
            <a:off x="1749446" y="4836959"/>
            <a:ext cx="1737360" cy="868680"/>
          </a:xfrm>
          <a:prstGeom prst="triangle">
            <a:avLst/>
          </a:prstGeom>
        </p:spPr>
        <p:style>
          <a:lnRef idx="2">
            <a:schemeClr val="dk1">
              <a:shade val="15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4B400070-BE93-886F-11E5-2C76E803FBD8}"/>
              </a:ext>
            </a:extLst>
          </p:cNvPr>
          <p:cNvCxnSpPr>
            <a:cxnSpLocks/>
          </p:cNvCxnSpPr>
          <p:nvPr/>
        </p:nvCxnSpPr>
        <p:spPr>
          <a:xfrm>
            <a:off x="1315106" y="4402619"/>
            <a:ext cx="1737360" cy="1737363"/>
          </a:xfrm>
          <a:prstGeom prst="line">
            <a:avLst/>
          </a:prstGeom>
          <a:ln>
            <a:solidFill>
              <a:srgbClr val="00206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EE4B2EAF-00EE-2576-1BF5-26FD223B1944}"/>
              </a:ext>
            </a:extLst>
          </p:cNvPr>
          <p:cNvCxnSpPr>
            <a:cxnSpLocks/>
          </p:cNvCxnSpPr>
          <p:nvPr/>
        </p:nvCxnSpPr>
        <p:spPr>
          <a:xfrm flipH="1">
            <a:off x="1315106" y="4402619"/>
            <a:ext cx="1737360" cy="1737363"/>
          </a:xfrm>
          <a:prstGeom prst="line">
            <a:avLst/>
          </a:prstGeom>
          <a:ln>
            <a:solidFill>
              <a:srgbClr val="00206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8" name="Isosceles Triangle 37">
            <a:extLst>
              <a:ext uri="{FF2B5EF4-FFF2-40B4-BE49-F238E27FC236}">
                <a16:creationId xmlns:a16="http://schemas.microsoft.com/office/drawing/2014/main" id="{49E9DBF4-7EFC-C6A0-2541-DF7414CD9C4B}"/>
              </a:ext>
            </a:extLst>
          </p:cNvPr>
          <p:cNvSpPr/>
          <p:nvPr/>
        </p:nvSpPr>
        <p:spPr>
          <a:xfrm rot="10800000">
            <a:off x="1315106" y="4402615"/>
            <a:ext cx="1737360" cy="868680"/>
          </a:xfrm>
          <a:prstGeom prst="triangle">
            <a:avLst/>
          </a:prstGeom>
        </p:spPr>
        <p:style>
          <a:lnRef idx="2">
            <a:schemeClr val="dk1">
              <a:shade val="15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9" name="Isosceles Triangle 38">
            <a:extLst>
              <a:ext uri="{FF2B5EF4-FFF2-40B4-BE49-F238E27FC236}">
                <a16:creationId xmlns:a16="http://schemas.microsoft.com/office/drawing/2014/main" id="{7B3A98F9-866F-0C99-0CC7-FB8B770BF723}"/>
              </a:ext>
            </a:extLst>
          </p:cNvPr>
          <p:cNvSpPr/>
          <p:nvPr/>
        </p:nvSpPr>
        <p:spPr>
          <a:xfrm rot="5400000">
            <a:off x="880764" y="4836959"/>
            <a:ext cx="1737360" cy="868680"/>
          </a:xfrm>
          <a:prstGeom prst="triangle">
            <a:avLst/>
          </a:prstGeom>
        </p:spPr>
        <p:style>
          <a:lnRef idx="2">
            <a:schemeClr val="dk1">
              <a:shade val="15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0" name="Isosceles Triangle 39">
            <a:extLst>
              <a:ext uri="{FF2B5EF4-FFF2-40B4-BE49-F238E27FC236}">
                <a16:creationId xmlns:a16="http://schemas.microsoft.com/office/drawing/2014/main" id="{EDBF891B-4894-BDA3-D5FE-991292B4DB9B}"/>
              </a:ext>
            </a:extLst>
          </p:cNvPr>
          <p:cNvSpPr/>
          <p:nvPr/>
        </p:nvSpPr>
        <p:spPr>
          <a:xfrm>
            <a:off x="1315106" y="5271296"/>
            <a:ext cx="1737360" cy="868680"/>
          </a:xfrm>
          <a:prstGeom prst="triangle">
            <a:avLst/>
          </a:prstGeom>
        </p:spPr>
        <p:style>
          <a:lnRef idx="2">
            <a:schemeClr val="dk1">
              <a:shade val="15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1" name="Isosceles Triangle 40">
            <a:extLst>
              <a:ext uri="{FF2B5EF4-FFF2-40B4-BE49-F238E27FC236}">
                <a16:creationId xmlns:a16="http://schemas.microsoft.com/office/drawing/2014/main" id="{A9DE7977-75E6-F68E-0356-088B50744DB7}"/>
              </a:ext>
            </a:extLst>
          </p:cNvPr>
          <p:cNvSpPr/>
          <p:nvPr/>
        </p:nvSpPr>
        <p:spPr>
          <a:xfrm>
            <a:off x="1315106" y="3533933"/>
            <a:ext cx="1737360" cy="868680"/>
          </a:xfrm>
          <a:prstGeom prst="triangle">
            <a:avLst/>
          </a:prstGeom>
        </p:spPr>
        <p:style>
          <a:lnRef idx="2">
            <a:schemeClr val="dk1">
              <a:shade val="15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2647FEE3-C865-5ADA-B6B3-B3731C3BCF99}"/>
              </a:ext>
            </a:extLst>
          </p:cNvPr>
          <p:cNvSpPr txBox="1"/>
          <p:nvPr/>
        </p:nvSpPr>
        <p:spPr>
          <a:xfrm>
            <a:off x="949342" y="4171780"/>
            <a:ext cx="36576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vi-VN" sz="2400" dirty="0">
                <a:solidFill>
                  <a:srgbClr val="002060"/>
                </a:solidFill>
                <a:latin typeface="#9Slide03 Ample"/>
              </a:rPr>
              <a:t>A</a:t>
            </a:r>
            <a:endParaRPr lang="en-US" sz="2400" dirty="0">
              <a:solidFill>
                <a:srgbClr val="002060"/>
              </a:solidFill>
              <a:latin typeface="#9Slide03 Ample"/>
            </a:endParaRP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2D32DD33-98B4-B441-B02C-41146082CF37}"/>
              </a:ext>
            </a:extLst>
          </p:cNvPr>
          <p:cNvSpPr txBox="1"/>
          <p:nvPr/>
        </p:nvSpPr>
        <p:spPr>
          <a:xfrm>
            <a:off x="3052464" y="4171780"/>
            <a:ext cx="36576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vi-VN" sz="2400" dirty="0">
                <a:solidFill>
                  <a:srgbClr val="002060"/>
                </a:solidFill>
                <a:latin typeface="#9Slide03 Ample"/>
              </a:rPr>
              <a:t>B</a:t>
            </a:r>
            <a:endParaRPr lang="en-US" sz="2400" dirty="0">
              <a:solidFill>
                <a:srgbClr val="002060"/>
              </a:solidFill>
              <a:latin typeface="#9Slide03 Ample"/>
            </a:endParaRP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705BF82E-9876-9008-B54D-0A8FB7BA0E42}"/>
              </a:ext>
            </a:extLst>
          </p:cNvPr>
          <p:cNvSpPr txBox="1"/>
          <p:nvPr/>
        </p:nvSpPr>
        <p:spPr>
          <a:xfrm>
            <a:off x="3052464" y="5909143"/>
            <a:ext cx="36576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vi-VN" sz="2400" dirty="0">
                <a:solidFill>
                  <a:srgbClr val="002060"/>
                </a:solidFill>
                <a:latin typeface="#9Slide03 Ample"/>
              </a:rPr>
              <a:t>C</a:t>
            </a:r>
            <a:endParaRPr lang="en-US" sz="2400" dirty="0">
              <a:solidFill>
                <a:srgbClr val="002060"/>
              </a:solidFill>
              <a:latin typeface="#9Slide03 Ample"/>
            </a:endParaRP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5CE53BBB-34D6-0655-DCD5-230DBFBBF903}"/>
              </a:ext>
            </a:extLst>
          </p:cNvPr>
          <p:cNvSpPr txBox="1"/>
          <p:nvPr/>
        </p:nvSpPr>
        <p:spPr>
          <a:xfrm>
            <a:off x="949342" y="5909137"/>
            <a:ext cx="36576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vi-VN" sz="2400" dirty="0">
                <a:solidFill>
                  <a:srgbClr val="002060"/>
                </a:solidFill>
                <a:latin typeface="#9Slide03 Ample"/>
              </a:rPr>
              <a:t>D</a:t>
            </a:r>
            <a:endParaRPr lang="en-US" sz="2400" dirty="0">
              <a:solidFill>
                <a:srgbClr val="002060"/>
              </a:solidFill>
              <a:latin typeface="#9Slide03 Ample"/>
            </a:endParaRP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59AE10D0-C32C-4CEC-BA52-DE29EA393525}"/>
              </a:ext>
            </a:extLst>
          </p:cNvPr>
          <p:cNvSpPr txBox="1"/>
          <p:nvPr/>
        </p:nvSpPr>
        <p:spPr>
          <a:xfrm>
            <a:off x="2000904" y="3126920"/>
            <a:ext cx="36576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vi-VN" sz="2400" dirty="0">
                <a:solidFill>
                  <a:srgbClr val="002060"/>
                </a:solidFill>
                <a:latin typeface="#9Slide03 Ample"/>
              </a:rPr>
              <a:t>M</a:t>
            </a:r>
            <a:endParaRPr lang="en-US" sz="2400" dirty="0">
              <a:solidFill>
                <a:srgbClr val="002060"/>
              </a:solidFill>
              <a:latin typeface="#9Slide03 Ample"/>
            </a:endParaRP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CF95B9D4-61CB-1207-DE8C-124A7E9C23EF}"/>
              </a:ext>
            </a:extLst>
          </p:cNvPr>
          <p:cNvSpPr txBox="1"/>
          <p:nvPr/>
        </p:nvSpPr>
        <p:spPr>
          <a:xfrm>
            <a:off x="2000904" y="5271298"/>
            <a:ext cx="36576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vi-VN" sz="2400" dirty="0">
                <a:solidFill>
                  <a:srgbClr val="002060"/>
                </a:solidFill>
                <a:latin typeface="#9Slide03 Ample"/>
              </a:rPr>
              <a:t>N</a:t>
            </a:r>
            <a:endParaRPr lang="en-US" sz="2400" dirty="0">
              <a:solidFill>
                <a:srgbClr val="002060"/>
              </a:solidFill>
              <a:latin typeface="#9Slide03 Ample"/>
            </a:endParaRP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17EBDFED-5468-9219-BF59-F37AE3E0FAF7}"/>
              </a:ext>
            </a:extLst>
          </p:cNvPr>
          <p:cNvSpPr txBox="1"/>
          <p:nvPr/>
        </p:nvSpPr>
        <p:spPr>
          <a:xfrm>
            <a:off x="1076344" y="3574040"/>
            <a:ext cx="92456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vi-VN" sz="2400" dirty="0">
                <a:solidFill>
                  <a:srgbClr val="002060"/>
                </a:solidFill>
                <a:latin typeface="#9Slide03 Ample"/>
              </a:rPr>
              <a:t>1 dm</a:t>
            </a:r>
            <a:endParaRPr lang="en-US" sz="2400" dirty="0">
              <a:solidFill>
                <a:srgbClr val="002060"/>
              </a:solidFill>
              <a:latin typeface="#9Slide03 Ample"/>
            </a:endParaRP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82481671-7777-186D-FADE-E7FFE26B8052}"/>
              </a:ext>
            </a:extLst>
          </p:cNvPr>
          <p:cNvSpPr txBox="1"/>
          <p:nvPr/>
        </p:nvSpPr>
        <p:spPr>
          <a:xfrm>
            <a:off x="949342" y="2377049"/>
            <a:ext cx="9454498" cy="57740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vi-VN" sz="2400" dirty="0">
                <a:solidFill>
                  <a:srgbClr val="002060"/>
                </a:solidFill>
                <a:latin typeface="#9Slide03 SFU Futura_12" panose="00000400000000000000" pitchFamily="2" charset="0"/>
              </a:rPr>
              <a:t>- Diện tích hình vuông ABCD gấp       lần diện tích hình vuông AMBN. </a:t>
            </a:r>
            <a:endParaRPr lang="en-US" sz="2400" dirty="0">
              <a:solidFill>
                <a:srgbClr val="002060"/>
              </a:solidFill>
              <a:latin typeface="#9Slide03 SFU Futura_12" panose="00000400000000000000" pitchFamily="2" charset="0"/>
            </a:endParaRPr>
          </a:p>
        </p:txBody>
      </p:sp>
      <p:sp>
        <p:nvSpPr>
          <p:cNvPr id="52" name="Rectangle 51">
            <a:extLst>
              <a:ext uri="{FF2B5EF4-FFF2-40B4-BE49-F238E27FC236}">
                <a16:creationId xmlns:a16="http://schemas.microsoft.com/office/drawing/2014/main" id="{A3C31445-BC66-2F50-48F0-3EFB8288D38F}"/>
              </a:ext>
            </a:extLst>
          </p:cNvPr>
          <p:cNvSpPr/>
          <p:nvPr/>
        </p:nvSpPr>
        <p:spPr>
          <a:xfrm>
            <a:off x="5374640" y="2416718"/>
            <a:ext cx="457200" cy="498064"/>
          </a:xfrm>
          <a:prstGeom prst="rect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7" name="Isosceles Triangle 36">
            <a:extLst>
              <a:ext uri="{FF2B5EF4-FFF2-40B4-BE49-F238E27FC236}">
                <a16:creationId xmlns:a16="http://schemas.microsoft.com/office/drawing/2014/main" id="{A10BD6C8-AB81-FD76-A6C7-F1DE38E0B5F8}"/>
              </a:ext>
            </a:extLst>
          </p:cNvPr>
          <p:cNvSpPr/>
          <p:nvPr/>
        </p:nvSpPr>
        <p:spPr>
          <a:xfrm rot="16200000">
            <a:off x="4766659" y="3471179"/>
            <a:ext cx="1737360" cy="868680"/>
          </a:xfrm>
          <a:prstGeom prst="triangle">
            <a:avLst/>
          </a:prstGeom>
        </p:spPr>
        <p:style>
          <a:lnRef idx="2">
            <a:schemeClr val="dk1">
              <a:shade val="15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2" name="Isosceles Triangle 41">
            <a:extLst>
              <a:ext uri="{FF2B5EF4-FFF2-40B4-BE49-F238E27FC236}">
                <a16:creationId xmlns:a16="http://schemas.microsoft.com/office/drawing/2014/main" id="{4AC989D0-A65A-7C23-3BC7-E7DFC007747E}"/>
              </a:ext>
            </a:extLst>
          </p:cNvPr>
          <p:cNvSpPr/>
          <p:nvPr/>
        </p:nvSpPr>
        <p:spPr>
          <a:xfrm rot="16200000">
            <a:off x="6526488" y="3533933"/>
            <a:ext cx="1737360" cy="868680"/>
          </a:xfrm>
          <a:prstGeom prst="triangle">
            <a:avLst/>
          </a:prstGeom>
        </p:spPr>
        <p:style>
          <a:lnRef idx="2">
            <a:schemeClr val="dk1">
              <a:shade val="15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C8DF37CC-8171-6F68-239A-A20D1D20867C}"/>
              </a:ext>
            </a:extLst>
          </p:cNvPr>
          <p:cNvSpPr txBox="1"/>
          <p:nvPr/>
        </p:nvSpPr>
        <p:spPr>
          <a:xfrm>
            <a:off x="6402730" y="3594762"/>
            <a:ext cx="53848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vi-VN" sz="3200" dirty="0">
                <a:solidFill>
                  <a:srgbClr val="002060"/>
                </a:solidFill>
                <a:latin typeface="#9Slide03 SFU Futura_12" panose="00000400000000000000" pitchFamily="2" charset="0"/>
              </a:rPr>
              <a:t>+</a:t>
            </a:r>
            <a:endParaRPr lang="en-US" sz="3200" dirty="0">
              <a:solidFill>
                <a:srgbClr val="002060"/>
              </a:solidFill>
              <a:latin typeface="#9Slide03 SFU Futura_12" panose="00000400000000000000" pitchFamily="2" charset="0"/>
            </a:endParaRP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BE46BA8F-955D-0A41-72CC-C0CAAE38573C}"/>
              </a:ext>
            </a:extLst>
          </p:cNvPr>
          <p:cNvSpPr txBox="1"/>
          <p:nvPr/>
        </p:nvSpPr>
        <p:spPr>
          <a:xfrm>
            <a:off x="3748119" y="3672716"/>
            <a:ext cx="145288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vi-VN" sz="2400" dirty="0">
                <a:solidFill>
                  <a:srgbClr val="002060"/>
                </a:solidFill>
                <a:latin typeface="#9Slide03 SFU Futura_12" panose="00000400000000000000" pitchFamily="2" charset="0"/>
              </a:rPr>
              <a:t>AMBN =</a:t>
            </a:r>
            <a:endParaRPr lang="en-US" sz="2400" dirty="0">
              <a:solidFill>
                <a:srgbClr val="002060"/>
              </a:solidFill>
              <a:latin typeface="#9Slide03 SFU Futura_12" panose="00000400000000000000" pitchFamily="2" charset="0"/>
            </a:endParaRPr>
          </a:p>
        </p:txBody>
      </p:sp>
      <p:sp>
        <p:nvSpPr>
          <p:cNvPr id="56" name="TextBox 55">
            <a:extLst>
              <a:ext uri="{FF2B5EF4-FFF2-40B4-BE49-F238E27FC236}">
                <a16:creationId xmlns:a16="http://schemas.microsoft.com/office/drawing/2014/main" id="{03AB5360-3F48-3090-29EE-233FF77A4A06}"/>
              </a:ext>
            </a:extLst>
          </p:cNvPr>
          <p:cNvSpPr txBox="1"/>
          <p:nvPr/>
        </p:nvSpPr>
        <p:spPr>
          <a:xfrm>
            <a:off x="3748119" y="5484132"/>
            <a:ext cx="145288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vi-VN" sz="2400" dirty="0">
                <a:solidFill>
                  <a:srgbClr val="002060"/>
                </a:solidFill>
                <a:latin typeface="#9Slide03 SFU Futura_12" panose="00000400000000000000" pitchFamily="2" charset="0"/>
              </a:rPr>
              <a:t>ABCD =</a:t>
            </a:r>
            <a:endParaRPr lang="en-US" sz="2400" dirty="0">
              <a:solidFill>
                <a:srgbClr val="002060"/>
              </a:solidFill>
              <a:latin typeface="#9Slide03 SFU Futura_12" panose="00000400000000000000" pitchFamily="2" charset="0"/>
            </a:endParaRPr>
          </a:p>
        </p:txBody>
      </p:sp>
      <p:sp>
        <p:nvSpPr>
          <p:cNvPr id="58" name="Isosceles Triangle 57">
            <a:extLst>
              <a:ext uri="{FF2B5EF4-FFF2-40B4-BE49-F238E27FC236}">
                <a16:creationId xmlns:a16="http://schemas.microsoft.com/office/drawing/2014/main" id="{D8917D8D-612C-8640-7E5A-83767D0ECA43}"/>
              </a:ext>
            </a:extLst>
          </p:cNvPr>
          <p:cNvSpPr/>
          <p:nvPr/>
        </p:nvSpPr>
        <p:spPr>
          <a:xfrm rot="16200000">
            <a:off x="4768245" y="5398556"/>
            <a:ext cx="1737360" cy="868680"/>
          </a:xfrm>
          <a:prstGeom prst="triangle">
            <a:avLst/>
          </a:prstGeom>
        </p:spPr>
        <p:style>
          <a:lnRef idx="2">
            <a:schemeClr val="dk1">
              <a:shade val="15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9" name="Isosceles Triangle 58">
            <a:extLst>
              <a:ext uri="{FF2B5EF4-FFF2-40B4-BE49-F238E27FC236}">
                <a16:creationId xmlns:a16="http://schemas.microsoft.com/office/drawing/2014/main" id="{502CED83-A7F4-F611-D1DE-FC503408C1A8}"/>
              </a:ext>
            </a:extLst>
          </p:cNvPr>
          <p:cNvSpPr/>
          <p:nvPr/>
        </p:nvSpPr>
        <p:spPr>
          <a:xfrm rot="16200000">
            <a:off x="6535426" y="5405390"/>
            <a:ext cx="1737360" cy="868680"/>
          </a:xfrm>
          <a:prstGeom prst="triangle">
            <a:avLst/>
          </a:prstGeom>
        </p:spPr>
        <p:style>
          <a:lnRef idx="2">
            <a:schemeClr val="dk1">
              <a:shade val="15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0" name="Isosceles Triangle 59">
            <a:extLst>
              <a:ext uri="{FF2B5EF4-FFF2-40B4-BE49-F238E27FC236}">
                <a16:creationId xmlns:a16="http://schemas.microsoft.com/office/drawing/2014/main" id="{FB334541-12F5-C40D-43AB-2832E7692B3E}"/>
              </a:ext>
            </a:extLst>
          </p:cNvPr>
          <p:cNvSpPr/>
          <p:nvPr/>
        </p:nvSpPr>
        <p:spPr>
          <a:xfrm rot="16200000">
            <a:off x="8302606" y="5405390"/>
            <a:ext cx="1737360" cy="868680"/>
          </a:xfrm>
          <a:prstGeom prst="triangle">
            <a:avLst/>
          </a:prstGeom>
        </p:spPr>
        <p:style>
          <a:lnRef idx="2">
            <a:schemeClr val="dk1">
              <a:shade val="15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563B5803-DEB4-473C-AFA8-2E078BDF1E96}"/>
              </a:ext>
            </a:extLst>
          </p:cNvPr>
          <p:cNvSpPr txBox="1"/>
          <p:nvPr/>
        </p:nvSpPr>
        <p:spPr>
          <a:xfrm>
            <a:off x="6402730" y="5463752"/>
            <a:ext cx="53848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vi-VN" sz="3200" dirty="0">
                <a:solidFill>
                  <a:srgbClr val="002060"/>
                </a:solidFill>
                <a:latin typeface="#9Slide03 SFU Futura_12" panose="00000400000000000000" pitchFamily="2" charset="0"/>
              </a:rPr>
              <a:t>+</a:t>
            </a:r>
            <a:endParaRPr lang="en-US" sz="3200" dirty="0">
              <a:solidFill>
                <a:srgbClr val="002060"/>
              </a:solidFill>
              <a:latin typeface="#9Slide03 SFU Futura_12" panose="00000400000000000000" pitchFamily="2" charset="0"/>
            </a:endParaRPr>
          </a:p>
        </p:txBody>
      </p:sp>
      <p:sp>
        <p:nvSpPr>
          <p:cNvPr id="62" name="Isosceles Triangle 61">
            <a:extLst>
              <a:ext uri="{FF2B5EF4-FFF2-40B4-BE49-F238E27FC236}">
                <a16:creationId xmlns:a16="http://schemas.microsoft.com/office/drawing/2014/main" id="{86CA657B-88B4-7156-1658-C49CB639FFC9}"/>
              </a:ext>
            </a:extLst>
          </p:cNvPr>
          <p:cNvSpPr/>
          <p:nvPr/>
        </p:nvSpPr>
        <p:spPr>
          <a:xfrm rot="16200000">
            <a:off x="10069786" y="5398555"/>
            <a:ext cx="1737360" cy="868680"/>
          </a:xfrm>
          <a:prstGeom prst="triangle">
            <a:avLst/>
          </a:prstGeom>
        </p:spPr>
        <p:style>
          <a:lnRef idx="2">
            <a:schemeClr val="dk1">
              <a:shade val="15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3" name="TextBox 62">
            <a:extLst>
              <a:ext uri="{FF2B5EF4-FFF2-40B4-BE49-F238E27FC236}">
                <a16:creationId xmlns:a16="http://schemas.microsoft.com/office/drawing/2014/main" id="{464F7591-A05C-EE75-1F67-0E7EE96D8728}"/>
              </a:ext>
            </a:extLst>
          </p:cNvPr>
          <p:cNvSpPr txBox="1"/>
          <p:nvPr/>
        </p:nvSpPr>
        <p:spPr>
          <a:xfrm>
            <a:off x="8018455" y="5463752"/>
            <a:ext cx="53848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vi-VN" sz="3200" dirty="0">
                <a:solidFill>
                  <a:srgbClr val="002060"/>
                </a:solidFill>
                <a:latin typeface="#9Slide03 SFU Futura_12" panose="00000400000000000000" pitchFamily="2" charset="0"/>
              </a:rPr>
              <a:t>+</a:t>
            </a:r>
            <a:endParaRPr lang="en-US" sz="3200" dirty="0">
              <a:solidFill>
                <a:srgbClr val="002060"/>
              </a:solidFill>
              <a:latin typeface="#9Slide03 SFU Futura_12" panose="00000400000000000000" pitchFamily="2" charset="0"/>
            </a:endParaRPr>
          </a:p>
        </p:txBody>
      </p:sp>
      <p:sp>
        <p:nvSpPr>
          <p:cNvPr id="192" name="TextBox 191">
            <a:extLst>
              <a:ext uri="{FF2B5EF4-FFF2-40B4-BE49-F238E27FC236}">
                <a16:creationId xmlns:a16="http://schemas.microsoft.com/office/drawing/2014/main" id="{E6D96633-EA88-2322-B602-35D233B1BC9E}"/>
              </a:ext>
            </a:extLst>
          </p:cNvPr>
          <p:cNvSpPr txBox="1"/>
          <p:nvPr/>
        </p:nvSpPr>
        <p:spPr>
          <a:xfrm>
            <a:off x="9785636" y="5463752"/>
            <a:ext cx="53848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vi-VN" sz="3200" dirty="0">
                <a:solidFill>
                  <a:srgbClr val="002060"/>
                </a:solidFill>
                <a:latin typeface="#9Slide03 SFU Futura_12" panose="00000400000000000000" pitchFamily="2" charset="0"/>
              </a:rPr>
              <a:t>+</a:t>
            </a:r>
            <a:endParaRPr lang="en-US" sz="3200" dirty="0">
              <a:solidFill>
                <a:srgbClr val="002060"/>
              </a:solidFill>
              <a:latin typeface="#9Slide03 SFU Futura_12" panose="00000400000000000000" pitchFamily="2" charset="0"/>
            </a:endParaRPr>
          </a:p>
        </p:txBody>
      </p:sp>
      <p:sp>
        <p:nvSpPr>
          <p:cNvPr id="193" name="TextBox 192">
            <a:extLst>
              <a:ext uri="{FF2B5EF4-FFF2-40B4-BE49-F238E27FC236}">
                <a16:creationId xmlns:a16="http://schemas.microsoft.com/office/drawing/2014/main" id="{2F85A9AF-B71C-FCC8-B0DD-2BAC1A0E9AD2}"/>
              </a:ext>
            </a:extLst>
          </p:cNvPr>
          <p:cNvSpPr txBox="1"/>
          <p:nvPr/>
        </p:nvSpPr>
        <p:spPr>
          <a:xfrm>
            <a:off x="5424332" y="2472951"/>
            <a:ext cx="35781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vi-VN" sz="2400" dirty="0">
                <a:solidFill>
                  <a:srgbClr val="002060"/>
                </a:solidFill>
                <a:latin typeface="#9Slide03 SFU Futura_12" panose="00000400000000000000" pitchFamily="2" charset="0"/>
              </a:rPr>
              <a:t>2</a:t>
            </a:r>
            <a:endParaRPr lang="en-US" sz="2400" dirty="0">
              <a:solidFill>
                <a:srgbClr val="002060"/>
              </a:solidFill>
              <a:latin typeface="#9Slide03 SFU Futura_12" panose="00000400000000000000" pitchFamily="2" charset="0"/>
            </a:endParaRPr>
          </a:p>
        </p:txBody>
      </p:sp>
      <p:pic>
        <p:nvPicPr>
          <p:cNvPr id="2" name="Picture 1" descr="A blue and orange logo&#10;&#10;Description automatically generated">
            <a:extLst>
              <a:ext uri="{FF2B5EF4-FFF2-40B4-BE49-F238E27FC236}">
                <a16:creationId xmlns:a16="http://schemas.microsoft.com/office/drawing/2014/main" id="{CFAEAAAF-8A17-3130-F770-7029AF3BFDAB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366768" y="174907"/>
            <a:ext cx="643301" cy="23765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90420939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4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7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0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10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2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5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8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1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4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7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50" dur="500"/>
                                        <p:tgtEl>
                                          <p:spTgt spid="1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1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7" grpId="0" animBg="1"/>
      <p:bldP spid="42" grpId="0" animBg="1"/>
      <p:bldP spid="50" grpId="0"/>
      <p:bldP spid="55" grpId="0"/>
      <p:bldP spid="56" grpId="0"/>
      <p:bldP spid="58" grpId="0" animBg="1"/>
      <p:bldP spid="59" grpId="0" animBg="1"/>
      <p:bldP spid="60" grpId="0" animBg="1"/>
      <p:bldP spid="61" grpId="0"/>
      <p:bldP spid="62" grpId="0" animBg="1"/>
      <p:bldP spid="63" grpId="0"/>
      <p:bldP spid="192" grpId="0"/>
      <p:bldP spid="193" grpId="0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0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: Rounded Corners 9">
            <a:extLst>
              <a:ext uri="{FF2B5EF4-FFF2-40B4-BE49-F238E27FC236}">
                <a16:creationId xmlns:a16="http://schemas.microsoft.com/office/drawing/2014/main" id="{AC3F588C-CA0F-4E97-32CA-12ACD6A8E240}"/>
              </a:ext>
            </a:extLst>
          </p:cNvPr>
          <p:cNvSpPr/>
          <p:nvPr/>
        </p:nvSpPr>
        <p:spPr>
          <a:xfrm>
            <a:off x="-365744" y="342900"/>
            <a:ext cx="4193411" cy="996558"/>
          </a:xfrm>
          <a:prstGeom prst="roundRect">
            <a:avLst>
              <a:gd name="adj" fmla="val 14616"/>
            </a:avLst>
          </a:prstGeom>
          <a:solidFill>
            <a:srgbClr val="FFFFFF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1" name="TextBox 230">
            <a:extLst>
              <a:ext uri="{FF2B5EF4-FFF2-40B4-BE49-F238E27FC236}">
                <a16:creationId xmlns:a16="http://schemas.microsoft.com/office/drawing/2014/main" id="{CA3AFF12-B6B3-4E45-96BC-D93340BE7F59}"/>
              </a:ext>
            </a:extLst>
          </p:cNvPr>
          <p:cNvSpPr txBox="1"/>
          <p:nvPr/>
        </p:nvSpPr>
        <p:spPr>
          <a:xfrm>
            <a:off x="634677" y="517554"/>
            <a:ext cx="3073277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600">
                <a:solidFill>
                  <a:srgbClr val="313F23"/>
                </a:solidFill>
                <a:latin typeface="#9Slide03 Penumbra" panose="02040603050506020204" pitchFamily="18" charset="0"/>
              </a:rPr>
              <a:t>KHỞI ĐỘNG</a:t>
            </a:r>
            <a:endParaRPr lang="en-US" sz="3600" dirty="0">
              <a:solidFill>
                <a:srgbClr val="313F23"/>
              </a:solidFill>
              <a:latin typeface="#9Slide03 Penumbra" panose="02040603050506020204" pitchFamily="18" charset="0"/>
            </a:endParaRPr>
          </a:p>
        </p:txBody>
      </p:sp>
      <p:sp>
        <p:nvSpPr>
          <p:cNvPr id="233" name="Rectangle 232">
            <a:extLst>
              <a:ext uri="{FF2B5EF4-FFF2-40B4-BE49-F238E27FC236}">
                <a16:creationId xmlns:a16="http://schemas.microsoft.com/office/drawing/2014/main" id="{1C7ED508-619F-4E6F-AB62-469476124220}"/>
              </a:ext>
            </a:extLst>
          </p:cNvPr>
          <p:cNvSpPr/>
          <p:nvPr/>
        </p:nvSpPr>
        <p:spPr>
          <a:xfrm>
            <a:off x="376581" y="476364"/>
            <a:ext cx="109194" cy="728709"/>
          </a:xfrm>
          <a:prstGeom prst="rect">
            <a:avLst/>
          </a:prstGeom>
          <a:solidFill>
            <a:schemeClr val="bg2">
              <a:lumMod val="50000"/>
            </a:schemeClr>
          </a:solidFill>
          <a:ln w="190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D4428630-5687-B884-AFDB-1D019F2739D8}"/>
              </a:ext>
            </a:extLst>
          </p:cNvPr>
          <p:cNvSpPr txBox="1"/>
          <p:nvPr/>
        </p:nvSpPr>
        <p:spPr>
          <a:xfrm>
            <a:off x="1095661" y="1651045"/>
            <a:ext cx="9915353" cy="57740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vi-VN" sz="2400" dirty="0">
                <a:solidFill>
                  <a:srgbClr val="002060"/>
                </a:solidFill>
                <a:latin typeface="#9Slide03 SFU Futura_12" panose="00000400000000000000" pitchFamily="2" charset="0"/>
              </a:rPr>
              <a:t>Cho hai hình vuông ABCD và AMBN có AM = 1 dm</a:t>
            </a:r>
            <a:endParaRPr lang="en-US" sz="2400" dirty="0">
              <a:solidFill>
                <a:srgbClr val="002060"/>
              </a:solidFill>
              <a:latin typeface="#9Slide03 SFU Futura_12" panose="00000400000000000000" pitchFamily="2" charset="0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E2F01F0F-040C-CD7D-E926-56DF141A4D48}"/>
              </a:ext>
            </a:extLst>
          </p:cNvPr>
          <p:cNvSpPr/>
          <p:nvPr/>
        </p:nvSpPr>
        <p:spPr>
          <a:xfrm>
            <a:off x="507207" y="1664026"/>
            <a:ext cx="461454" cy="663300"/>
          </a:xfrm>
          <a:prstGeom prst="rect">
            <a:avLst/>
          </a:prstGeom>
          <a:solidFill>
            <a:schemeClr val="tx1">
              <a:lumMod val="75000"/>
              <a:alpha val="62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048FB8D1-23CB-DE39-0715-458421769457}"/>
              </a:ext>
            </a:extLst>
          </p:cNvPr>
          <p:cNvSpPr/>
          <p:nvPr/>
        </p:nvSpPr>
        <p:spPr>
          <a:xfrm>
            <a:off x="410465" y="1664026"/>
            <a:ext cx="45719" cy="663300"/>
          </a:xfrm>
          <a:prstGeom prst="rect">
            <a:avLst/>
          </a:prstGeom>
          <a:solidFill>
            <a:schemeClr val="accent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B0D2A11A-0D53-8239-7FC2-71B0D8D8E049}"/>
              </a:ext>
            </a:extLst>
          </p:cNvPr>
          <p:cNvSpPr txBox="1"/>
          <p:nvPr/>
        </p:nvSpPr>
        <p:spPr>
          <a:xfrm>
            <a:off x="578728" y="1582203"/>
            <a:ext cx="370614" cy="73020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3200" dirty="0">
                <a:solidFill>
                  <a:srgbClr val="F2EDE6"/>
                </a:solidFill>
                <a:latin typeface="#9Slide03 Penumbra" panose="02040603050506020204" pitchFamily="18" charset="0"/>
              </a:rPr>
              <a:t>?</a:t>
            </a:r>
          </a:p>
        </p:txBody>
      </p:sp>
      <p:sp>
        <p:nvSpPr>
          <p:cNvPr id="19" name="Rectangle 18">
            <a:extLst>
              <a:ext uri="{FF2B5EF4-FFF2-40B4-BE49-F238E27FC236}">
                <a16:creationId xmlns:a16="http://schemas.microsoft.com/office/drawing/2014/main" id="{9BCCF104-6953-D0F3-D530-C176E486B962}"/>
              </a:ext>
            </a:extLst>
          </p:cNvPr>
          <p:cNvSpPr/>
          <p:nvPr/>
        </p:nvSpPr>
        <p:spPr>
          <a:xfrm>
            <a:off x="1315106" y="4402622"/>
            <a:ext cx="1737360" cy="1737360"/>
          </a:xfrm>
          <a:prstGeom prst="rect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" name="Isosceles Triangle 19">
            <a:extLst>
              <a:ext uri="{FF2B5EF4-FFF2-40B4-BE49-F238E27FC236}">
                <a16:creationId xmlns:a16="http://schemas.microsoft.com/office/drawing/2014/main" id="{D3EB4F60-BA5F-AAE8-5732-1EBF8D986823}"/>
              </a:ext>
            </a:extLst>
          </p:cNvPr>
          <p:cNvSpPr/>
          <p:nvPr/>
        </p:nvSpPr>
        <p:spPr>
          <a:xfrm rot="16200000">
            <a:off x="1749446" y="4836959"/>
            <a:ext cx="1737360" cy="868680"/>
          </a:xfrm>
          <a:prstGeom prst="triangle">
            <a:avLst/>
          </a:prstGeom>
        </p:spPr>
        <p:style>
          <a:lnRef idx="2">
            <a:schemeClr val="dk1">
              <a:shade val="15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4B400070-BE93-886F-11E5-2C76E803FBD8}"/>
              </a:ext>
            </a:extLst>
          </p:cNvPr>
          <p:cNvCxnSpPr>
            <a:cxnSpLocks/>
          </p:cNvCxnSpPr>
          <p:nvPr/>
        </p:nvCxnSpPr>
        <p:spPr>
          <a:xfrm>
            <a:off x="1315106" y="4402619"/>
            <a:ext cx="1737360" cy="1737363"/>
          </a:xfrm>
          <a:prstGeom prst="line">
            <a:avLst/>
          </a:prstGeom>
          <a:ln>
            <a:solidFill>
              <a:srgbClr val="00206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EE4B2EAF-00EE-2576-1BF5-26FD223B1944}"/>
              </a:ext>
            </a:extLst>
          </p:cNvPr>
          <p:cNvCxnSpPr>
            <a:cxnSpLocks/>
          </p:cNvCxnSpPr>
          <p:nvPr/>
        </p:nvCxnSpPr>
        <p:spPr>
          <a:xfrm flipH="1">
            <a:off x="1315106" y="4402619"/>
            <a:ext cx="1737360" cy="1737363"/>
          </a:xfrm>
          <a:prstGeom prst="line">
            <a:avLst/>
          </a:prstGeom>
          <a:ln>
            <a:solidFill>
              <a:srgbClr val="00206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8" name="Isosceles Triangle 37">
            <a:extLst>
              <a:ext uri="{FF2B5EF4-FFF2-40B4-BE49-F238E27FC236}">
                <a16:creationId xmlns:a16="http://schemas.microsoft.com/office/drawing/2014/main" id="{49E9DBF4-7EFC-C6A0-2541-DF7414CD9C4B}"/>
              </a:ext>
            </a:extLst>
          </p:cNvPr>
          <p:cNvSpPr/>
          <p:nvPr/>
        </p:nvSpPr>
        <p:spPr>
          <a:xfrm rot="10800000">
            <a:off x="1315106" y="4402615"/>
            <a:ext cx="1737360" cy="868680"/>
          </a:xfrm>
          <a:prstGeom prst="triangle">
            <a:avLst/>
          </a:prstGeom>
        </p:spPr>
        <p:style>
          <a:lnRef idx="2">
            <a:schemeClr val="dk1">
              <a:shade val="15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9" name="Isosceles Triangle 38">
            <a:extLst>
              <a:ext uri="{FF2B5EF4-FFF2-40B4-BE49-F238E27FC236}">
                <a16:creationId xmlns:a16="http://schemas.microsoft.com/office/drawing/2014/main" id="{7B3A98F9-866F-0C99-0CC7-FB8B770BF723}"/>
              </a:ext>
            </a:extLst>
          </p:cNvPr>
          <p:cNvSpPr/>
          <p:nvPr/>
        </p:nvSpPr>
        <p:spPr>
          <a:xfrm rot="5400000">
            <a:off x="880764" y="4836959"/>
            <a:ext cx="1737360" cy="868680"/>
          </a:xfrm>
          <a:prstGeom prst="triangle">
            <a:avLst/>
          </a:prstGeom>
        </p:spPr>
        <p:style>
          <a:lnRef idx="2">
            <a:schemeClr val="dk1">
              <a:shade val="15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0" name="Isosceles Triangle 39">
            <a:extLst>
              <a:ext uri="{FF2B5EF4-FFF2-40B4-BE49-F238E27FC236}">
                <a16:creationId xmlns:a16="http://schemas.microsoft.com/office/drawing/2014/main" id="{EDBF891B-4894-BDA3-D5FE-991292B4DB9B}"/>
              </a:ext>
            </a:extLst>
          </p:cNvPr>
          <p:cNvSpPr/>
          <p:nvPr/>
        </p:nvSpPr>
        <p:spPr>
          <a:xfrm>
            <a:off x="1315106" y="5271296"/>
            <a:ext cx="1737360" cy="868680"/>
          </a:xfrm>
          <a:prstGeom prst="triangle">
            <a:avLst/>
          </a:prstGeom>
        </p:spPr>
        <p:style>
          <a:lnRef idx="2">
            <a:schemeClr val="dk1">
              <a:shade val="15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1" name="Isosceles Triangle 40">
            <a:extLst>
              <a:ext uri="{FF2B5EF4-FFF2-40B4-BE49-F238E27FC236}">
                <a16:creationId xmlns:a16="http://schemas.microsoft.com/office/drawing/2014/main" id="{A9DE7977-75E6-F68E-0356-088B50744DB7}"/>
              </a:ext>
            </a:extLst>
          </p:cNvPr>
          <p:cNvSpPr/>
          <p:nvPr/>
        </p:nvSpPr>
        <p:spPr>
          <a:xfrm>
            <a:off x="1315106" y="3533933"/>
            <a:ext cx="1737360" cy="868680"/>
          </a:xfrm>
          <a:prstGeom prst="triangle">
            <a:avLst/>
          </a:prstGeom>
        </p:spPr>
        <p:style>
          <a:lnRef idx="2">
            <a:schemeClr val="dk1">
              <a:shade val="15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2647FEE3-C865-5ADA-B6B3-B3731C3BCF99}"/>
              </a:ext>
            </a:extLst>
          </p:cNvPr>
          <p:cNvSpPr txBox="1"/>
          <p:nvPr/>
        </p:nvSpPr>
        <p:spPr>
          <a:xfrm>
            <a:off x="949342" y="4171780"/>
            <a:ext cx="36576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vi-VN" sz="2400" dirty="0">
                <a:solidFill>
                  <a:srgbClr val="002060"/>
                </a:solidFill>
                <a:latin typeface="#9Slide03 Ample"/>
              </a:rPr>
              <a:t>A</a:t>
            </a:r>
            <a:endParaRPr lang="en-US" sz="2400" dirty="0">
              <a:solidFill>
                <a:srgbClr val="002060"/>
              </a:solidFill>
              <a:latin typeface="#9Slide03 Ample"/>
            </a:endParaRP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2D32DD33-98B4-B441-B02C-41146082CF37}"/>
              </a:ext>
            </a:extLst>
          </p:cNvPr>
          <p:cNvSpPr txBox="1"/>
          <p:nvPr/>
        </p:nvSpPr>
        <p:spPr>
          <a:xfrm>
            <a:off x="3052464" y="4171780"/>
            <a:ext cx="36576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vi-VN" sz="2400" dirty="0">
                <a:solidFill>
                  <a:srgbClr val="002060"/>
                </a:solidFill>
                <a:latin typeface="#9Slide03 Ample"/>
              </a:rPr>
              <a:t>B</a:t>
            </a:r>
            <a:endParaRPr lang="en-US" sz="2400" dirty="0">
              <a:solidFill>
                <a:srgbClr val="002060"/>
              </a:solidFill>
              <a:latin typeface="#9Slide03 Ample"/>
            </a:endParaRP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705BF82E-9876-9008-B54D-0A8FB7BA0E42}"/>
              </a:ext>
            </a:extLst>
          </p:cNvPr>
          <p:cNvSpPr txBox="1"/>
          <p:nvPr/>
        </p:nvSpPr>
        <p:spPr>
          <a:xfrm>
            <a:off x="3052464" y="5909143"/>
            <a:ext cx="36576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vi-VN" sz="2400" dirty="0">
                <a:solidFill>
                  <a:srgbClr val="002060"/>
                </a:solidFill>
                <a:latin typeface="#9Slide03 Ample"/>
              </a:rPr>
              <a:t>C</a:t>
            </a:r>
            <a:endParaRPr lang="en-US" sz="2400" dirty="0">
              <a:solidFill>
                <a:srgbClr val="002060"/>
              </a:solidFill>
              <a:latin typeface="#9Slide03 Ample"/>
            </a:endParaRP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5CE53BBB-34D6-0655-DCD5-230DBFBBF903}"/>
              </a:ext>
            </a:extLst>
          </p:cNvPr>
          <p:cNvSpPr txBox="1"/>
          <p:nvPr/>
        </p:nvSpPr>
        <p:spPr>
          <a:xfrm>
            <a:off x="949342" y="5909137"/>
            <a:ext cx="36576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vi-VN" sz="2400" dirty="0">
                <a:solidFill>
                  <a:srgbClr val="002060"/>
                </a:solidFill>
                <a:latin typeface="#9Slide03 Ample"/>
              </a:rPr>
              <a:t>D</a:t>
            </a:r>
            <a:endParaRPr lang="en-US" sz="2400" dirty="0">
              <a:solidFill>
                <a:srgbClr val="002060"/>
              </a:solidFill>
              <a:latin typeface="#9Slide03 Ample"/>
            </a:endParaRP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59AE10D0-C32C-4CEC-BA52-DE29EA393525}"/>
              </a:ext>
            </a:extLst>
          </p:cNvPr>
          <p:cNvSpPr txBox="1"/>
          <p:nvPr/>
        </p:nvSpPr>
        <p:spPr>
          <a:xfrm>
            <a:off x="2000904" y="3126920"/>
            <a:ext cx="36576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vi-VN" sz="2400" dirty="0">
                <a:solidFill>
                  <a:srgbClr val="002060"/>
                </a:solidFill>
                <a:latin typeface="#9Slide03 Ample"/>
              </a:rPr>
              <a:t>M</a:t>
            </a:r>
            <a:endParaRPr lang="en-US" sz="2400" dirty="0">
              <a:solidFill>
                <a:srgbClr val="002060"/>
              </a:solidFill>
              <a:latin typeface="#9Slide03 Ample"/>
            </a:endParaRP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CF95B9D4-61CB-1207-DE8C-124A7E9C23EF}"/>
              </a:ext>
            </a:extLst>
          </p:cNvPr>
          <p:cNvSpPr txBox="1"/>
          <p:nvPr/>
        </p:nvSpPr>
        <p:spPr>
          <a:xfrm>
            <a:off x="2000904" y="5271298"/>
            <a:ext cx="36576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vi-VN" sz="2400" dirty="0">
                <a:solidFill>
                  <a:srgbClr val="002060"/>
                </a:solidFill>
                <a:latin typeface="#9Slide03 Ample"/>
              </a:rPr>
              <a:t>N</a:t>
            </a:r>
            <a:endParaRPr lang="en-US" sz="2400" dirty="0">
              <a:solidFill>
                <a:srgbClr val="002060"/>
              </a:solidFill>
              <a:latin typeface="#9Slide03 Ample"/>
            </a:endParaRP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17EBDFED-5468-9219-BF59-F37AE3E0FAF7}"/>
              </a:ext>
            </a:extLst>
          </p:cNvPr>
          <p:cNvSpPr txBox="1"/>
          <p:nvPr/>
        </p:nvSpPr>
        <p:spPr>
          <a:xfrm>
            <a:off x="1076344" y="3574040"/>
            <a:ext cx="92456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vi-VN" sz="2400" dirty="0">
                <a:solidFill>
                  <a:srgbClr val="002060"/>
                </a:solidFill>
                <a:latin typeface="#9Slide03 Ample"/>
              </a:rPr>
              <a:t>1 dm</a:t>
            </a:r>
            <a:endParaRPr lang="en-US" sz="2400" dirty="0">
              <a:solidFill>
                <a:srgbClr val="002060"/>
              </a:solidFill>
              <a:latin typeface="#9Slide03 Ample"/>
            </a:endParaRP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82481671-7777-186D-FADE-E7FFE26B8052}"/>
              </a:ext>
            </a:extLst>
          </p:cNvPr>
          <p:cNvSpPr txBox="1"/>
          <p:nvPr/>
        </p:nvSpPr>
        <p:spPr>
          <a:xfrm>
            <a:off x="949342" y="2377049"/>
            <a:ext cx="9454498" cy="57740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vi-VN" sz="2400" dirty="0">
                <a:solidFill>
                  <a:srgbClr val="002060"/>
                </a:solidFill>
                <a:latin typeface="#9Slide03 SFU Futura_12" panose="00000400000000000000" pitchFamily="2" charset="0"/>
              </a:rPr>
              <a:t>- Diện tích hình vuông ABCD gấp       lần diện tích hình vuông AMBN. </a:t>
            </a:r>
            <a:endParaRPr lang="en-US" sz="2400" dirty="0">
              <a:solidFill>
                <a:srgbClr val="002060"/>
              </a:solidFill>
              <a:latin typeface="#9Slide03 SFU Futura_12" panose="00000400000000000000" pitchFamily="2" charset="0"/>
            </a:endParaRPr>
          </a:p>
        </p:txBody>
      </p:sp>
      <p:sp>
        <p:nvSpPr>
          <p:cNvPr id="52" name="Rectangle 51">
            <a:extLst>
              <a:ext uri="{FF2B5EF4-FFF2-40B4-BE49-F238E27FC236}">
                <a16:creationId xmlns:a16="http://schemas.microsoft.com/office/drawing/2014/main" id="{A3C31445-BC66-2F50-48F0-3EFB8288D38F}"/>
              </a:ext>
            </a:extLst>
          </p:cNvPr>
          <p:cNvSpPr/>
          <p:nvPr/>
        </p:nvSpPr>
        <p:spPr>
          <a:xfrm>
            <a:off x="5374640" y="2416718"/>
            <a:ext cx="457200" cy="498064"/>
          </a:xfrm>
          <a:prstGeom prst="rect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BE46BA8F-955D-0A41-72CC-C0CAAE38573C}"/>
              </a:ext>
            </a:extLst>
          </p:cNvPr>
          <p:cNvSpPr txBox="1"/>
          <p:nvPr/>
        </p:nvSpPr>
        <p:spPr>
          <a:xfrm>
            <a:off x="5155582" y="3761209"/>
            <a:ext cx="4983047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err="1">
                <a:solidFill>
                  <a:srgbClr val="002060"/>
                </a:solidFill>
                <a:latin typeface="#9Slide03 SFU Futura_12" panose="00000400000000000000" pitchFamily="2" charset="0"/>
              </a:rPr>
              <a:t>Diện</a:t>
            </a:r>
            <a:r>
              <a:rPr lang="en-US" sz="2400" dirty="0">
                <a:solidFill>
                  <a:srgbClr val="002060"/>
                </a:solidFill>
                <a:latin typeface="#9Slide03 SFU Futura_12" panose="00000400000000000000" pitchFamily="2" charset="0"/>
              </a:rPr>
              <a:t> </a:t>
            </a:r>
            <a:r>
              <a:rPr lang="en-US" sz="2400" dirty="0" err="1">
                <a:solidFill>
                  <a:srgbClr val="002060"/>
                </a:solidFill>
                <a:latin typeface="#9Slide03 SFU Futura_12" panose="00000400000000000000" pitchFamily="2" charset="0"/>
              </a:rPr>
              <a:t>tích</a:t>
            </a:r>
            <a:r>
              <a:rPr lang="en-US" sz="2400" dirty="0">
                <a:solidFill>
                  <a:srgbClr val="002060"/>
                </a:solidFill>
                <a:latin typeface="#9Slide03 SFU Futura_12" panose="00000400000000000000" pitchFamily="2" charset="0"/>
              </a:rPr>
              <a:t> </a:t>
            </a:r>
            <a:r>
              <a:rPr lang="en-US" sz="2400" dirty="0" err="1">
                <a:solidFill>
                  <a:srgbClr val="002060"/>
                </a:solidFill>
                <a:latin typeface="#9Slide03 SFU Futura_12" panose="00000400000000000000" pitchFamily="2" charset="0"/>
              </a:rPr>
              <a:t>hình</a:t>
            </a:r>
            <a:r>
              <a:rPr lang="en-US" sz="2400" dirty="0">
                <a:solidFill>
                  <a:srgbClr val="002060"/>
                </a:solidFill>
                <a:latin typeface="#9Slide03 SFU Futura_12" panose="00000400000000000000" pitchFamily="2" charset="0"/>
              </a:rPr>
              <a:t> </a:t>
            </a:r>
            <a:r>
              <a:rPr lang="en-US" sz="2400" dirty="0" err="1">
                <a:solidFill>
                  <a:srgbClr val="002060"/>
                </a:solidFill>
                <a:latin typeface="#9Slide03 SFU Futura_12" panose="00000400000000000000" pitchFamily="2" charset="0"/>
              </a:rPr>
              <a:t>vuông</a:t>
            </a:r>
            <a:r>
              <a:rPr lang="en-US" sz="2400" dirty="0">
                <a:solidFill>
                  <a:srgbClr val="002060"/>
                </a:solidFill>
                <a:latin typeface="#9Slide03 SFU Futura_12" panose="00000400000000000000" pitchFamily="2" charset="0"/>
              </a:rPr>
              <a:t> AMBN = 1 dm</a:t>
            </a:r>
            <a:r>
              <a:rPr lang="en-US" sz="2400" baseline="30000" dirty="0">
                <a:solidFill>
                  <a:srgbClr val="002060"/>
                </a:solidFill>
                <a:latin typeface="#9Slide03 SFU Futura_12" panose="00000400000000000000" pitchFamily="2" charset="0"/>
              </a:rPr>
              <a:t>2</a:t>
            </a:r>
          </a:p>
        </p:txBody>
      </p:sp>
      <p:sp>
        <p:nvSpPr>
          <p:cNvPr id="193" name="TextBox 192">
            <a:extLst>
              <a:ext uri="{FF2B5EF4-FFF2-40B4-BE49-F238E27FC236}">
                <a16:creationId xmlns:a16="http://schemas.microsoft.com/office/drawing/2014/main" id="{2F85A9AF-B71C-FCC8-B0DD-2BAC1A0E9AD2}"/>
              </a:ext>
            </a:extLst>
          </p:cNvPr>
          <p:cNvSpPr txBox="1"/>
          <p:nvPr/>
        </p:nvSpPr>
        <p:spPr>
          <a:xfrm>
            <a:off x="5424332" y="2472951"/>
            <a:ext cx="35781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vi-VN" sz="2400" dirty="0">
                <a:solidFill>
                  <a:srgbClr val="002060"/>
                </a:solidFill>
                <a:latin typeface="#9Slide03 SFU Futura_12" panose="00000400000000000000" pitchFamily="2" charset="0"/>
              </a:rPr>
              <a:t>2</a:t>
            </a:r>
            <a:endParaRPr lang="en-US" sz="2400" dirty="0">
              <a:solidFill>
                <a:srgbClr val="002060"/>
              </a:solidFill>
              <a:latin typeface="#9Slide03 SFU Futura_12" panose="00000400000000000000" pitchFamily="2" charset="0"/>
            </a:endParaRP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02CD6586-27C4-D9F3-C401-460EBF94B911}"/>
              </a:ext>
            </a:extLst>
          </p:cNvPr>
          <p:cNvSpPr txBox="1"/>
          <p:nvPr/>
        </p:nvSpPr>
        <p:spPr>
          <a:xfrm>
            <a:off x="5155581" y="4633445"/>
            <a:ext cx="4983047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err="1">
                <a:solidFill>
                  <a:srgbClr val="002060"/>
                </a:solidFill>
                <a:latin typeface="#9Slide03 SFU Futura_12" panose="00000400000000000000" pitchFamily="2" charset="0"/>
              </a:rPr>
              <a:t>Diện</a:t>
            </a:r>
            <a:r>
              <a:rPr lang="en-US" sz="2400" dirty="0">
                <a:solidFill>
                  <a:srgbClr val="002060"/>
                </a:solidFill>
                <a:latin typeface="#9Slide03 SFU Futura_12" panose="00000400000000000000" pitchFamily="2" charset="0"/>
              </a:rPr>
              <a:t> </a:t>
            </a:r>
            <a:r>
              <a:rPr lang="en-US" sz="2400" dirty="0" err="1">
                <a:solidFill>
                  <a:srgbClr val="002060"/>
                </a:solidFill>
                <a:latin typeface="#9Slide03 SFU Futura_12" panose="00000400000000000000" pitchFamily="2" charset="0"/>
              </a:rPr>
              <a:t>tích</a:t>
            </a:r>
            <a:r>
              <a:rPr lang="en-US" sz="2400" dirty="0">
                <a:solidFill>
                  <a:srgbClr val="002060"/>
                </a:solidFill>
                <a:latin typeface="#9Slide03 SFU Futura_12" panose="00000400000000000000" pitchFamily="2" charset="0"/>
              </a:rPr>
              <a:t> </a:t>
            </a:r>
            <a:r>
              <a:rPr lang="en-US" sz="2400" dirty="0" err="1">
                <a:solidFill>
                  <a:srgbClr val="002060"/>
                </a:solidFill>
                <a:latin typeface="#9Slide03 SFU Futura_12" panose="00000400000000000000" pitchFamily="2" charset="0"/>
              </a:rPr>
              <a:t>hình</a:t>
            </a:r>
            <a:r>
              <a:rPr lang="en-US" sz="2400" dirty="0">
                <a:solidFill>
                  <a:srgbClr val="002060"/>
                </a:solidFill>
                <a:latin typeface="#9Slide03 SFU Futura_12" panose="00000400000000000000" pitchFamily="2" charset="0"/>
              </a:rPr>
              <a:t> </a:t>
            </a:r>
            <a:r>
              <a:rPr lang="en-US" sz="2400" dirty="0" err="1">
                <a:solidFill>
                  <a:srgbClr val="002060"/>
                </a:solidFill>
                <a:latin typeface="#9Slide03 SFU Futura_12" panose="00000400000000000000" pitchFamily="2" charset="0"/>
              </a:rPr>
              <a:t>vuông</a:t>
            </a:r>
            <a:r>
              <a:rPr lang="en-US" sz="2400" dirty="0">
                <a:solidFill>
                  <a:srgbClr val="002060"/>
                </a:solidFill>
                <a:latin typeface="#9Slide03 SFU Futura_12" panose="00000400000000000000" pitchFamily="2" charset="0"/>
              </a:rPr>
              <a:t> ABCD = 2 dm</a:t>
            </a:r>
            <a:r>
              <a:rPr lang="en-US" sz="2400" baseline="30000" dirty="0">
                <a:solidFill>
                  <a:srgbClr val="002060"/>
                </a:solidFill>
                <a:latin typeface="#9Slide03 SFU Futura_12" panose="00000400000000000000" pitchFamily="2" charset="0"/>
              </a:rPr>
              <a:t>2</a:t>
            </a:r>
          </a:p>
        </p:txBody>
      </p:sp>
      <p:cxnSp>
        <p:nvCxnSpPr>
          <p:cNvPr id="4" name="Straight Arrow Connector 3">
            <a:extLst>
              <a:ext uri="{FF2B5EF4-FFF2-40B4-BE49-F238E27FC236}">
                <a16:creationId xmlns:a16="http://schemas.microsoft.com/office/drawing/2014/main" id="{2713AB42-640A-DB60-263C-894BE68F4B9D}"/>
              </a:ext>
            </a:extLst>
          </p:cNvPr>
          <p:cNvCxnSpPr/>
          <p:nvPr/>
        </p:nvCxnSpPr>
        <p:spPr>
          <a:xfrm>
            <a:off x="7672742" y="4171780"/>
            <a:ext cx="0" cy="548640"/>
          </a:xfrm>
          <a:prstGeom prst="straightConnector1">
            <a:avLst/>
          </a:prstGeom>
          <a:ln>
            <a:solidFill>
              <a:schemeClr val="bg1">
                <a:lumMod val="75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5" name="Picture 4" descr="A blue and orange logo&#10;&#10;Description automatically generated">
            <a:extLst>
              <a:ext uri="{FF2B5EF4-FFF2-40B4-BE49-F238E27FC236}">
                <a16:creationId xmlns:a16="http://schemas.microsoft.com/office/drawing/2014/main" id="{8DAC813F-15E6-1ADD-D496-5A23E71B8129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366768" y="174907"/>
            <a:ext cx="643301" cy="23765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43285548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5" grpId="0"/>
      <p:bldP spid="2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0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: Rounded Corners 9">
            <a:extLst>
              <a:ext uri="{FF2B5EF4-FFF2-40B4-BE49-F238E27FC236}">
                <a16:creationId xmlns:a16="http://schemas.microsoft.com/office/drawing/2014/main" id="{AC3F588C-CA0F-4E97-32CA-12ACD6A8E240}"/>
              </a:ext>
            </a:extLst>
          </p:cNvPr>
          <p:cNvSpPr/>
          <p:nvPr/>
        </p:nvSpPr>
        <p:spPr>
          <a:xfrm>
            <a:off x="-365744" y="342900"/>
            <a:ext cx="4193411" cy="996558"/>
          </a:xfrm>
          <a:prstGeom prst="roundRect">
            <a:avLst>
              <a:gd name="adj" fmla="val 14616"/>
            </a:avLst>
          </a:prstGeom>
          <a:solidFill>
            <a:srgbClr val="FFFFFF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1" name="TextBox 230">
            <a:extLst>
              <a:ext uri="{FF2B5EF4-FFF2-40B4-BE49-F238E27FC236}">
                <a16:creationId xmlns:a16="http://schemas.microsoft.com/office/drawing/2014/main" id="{CA3AFF12-B6B3-4E45-96BC-D93340BE7F59}"/>
              </a:ext>
            </a:extLst>
          </p:cNvPr>
          <p:cNvSpPr txBox="1"/>
          <p:nvPr/>
        </p:nvSpPr>
        <p:spPr>
          <a:xfrm>
            <a:off x="634677" y="517554"/>
            <a:ext cx="3073277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600" dirty="0">
                <a:solidFill>
                  <a:srgbClr val="313F23"/>
                </a:solidFill>
                <a:latin typeface="#9Slide03 Penumbra" panose="02040603050506020204" pitchFamily="18" charset="0"/>
              </a:rPr>
              <a:t>KHỞI ĐỘNG</a:t>
            </a:r>
          </a:p>
        </p:txBody>
      </p:sp>
      <p:sp>
        <p:nvSpPr>
          <p:cNvPr id="233" name="Rectangle 232">
            <a:extLst>
              <a:ext uri="{FF2B5EF4-FFF2-40B4-BE49-F238E27FC236}">
                <a16:creationId xmlns:a16="http://schemas.microsoft.com/office/drawing/2014/main" id="{1C7ED508-619F-4E6F-AB62-469476124220}"/>
              </a:ext>
            </a:extLst>
          </p:cNvPr>
          <p:cNvSpPr/>
          <p:nvPr/>
        </p:nvSpPr>
        <p:spPr>
          <a:xfrm>
            <a:off x="376581" y="476364"/>
            <a:ext cx="109194" cy="728709"/>
          </a:xfrm>
          <a:prstGeom prst="rect">
            <a:avLst/>
          </a:prstGeom>
          <a:solidFill>
            <a:schemeClr val="bg2">
              <a:lumMod val="50000"/>
            </a:schemeClr>
          </a:solidFill>
          <a:ln w="190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D4428630-5687-B884-AFDB-1D019F2739D8}"/>
              </a:ext>
            </a:extLst>
          </p:cNvPr>
          <p:cNvSpPr txBox="1"/>
          <p:nvPr/>
        </p:nvSpPr>
        <p:spPr>
          <a:xfrm>
            <a:off x="1095661" y="1651045"/>
            <a:ext cx="9915353" cy="57740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vi-VN" sz="2400" dirty="0">
                <a:solidFill>
                  <a:srgbClr val="002060"/>
                </a:solidFill>
                <a:latin typeface="#9Slide03 SFU Futura_12" panose="00000400000000000000" pitchFamily="2" charset="0"/>
              </a:rPr>
              <a:t>Cho hai hình vuông ABCD và AMBN có AM = 1 dm</a:t>
            </a:r>
            <a:endParaRPr lang="en-US" sz="2400" dirty="0">
              <a:solidFill>
                <a:srgbClr val="002060"/>
              </a:solidFill>
              <a:latin typeface="#9Slide03 SFU Futura_12" panose="00000400000000000000" pitchFamily="2" charset="0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E2F01F0F-040C-CD7D-E926-56DF141A4D48}"/>
              </a:ext>
            </a:extLst>
          </p:cNvPr>
          <p:cNvSpPr/>
          <p:nvPr/>
        </p:nvSpPr>
        <p:spPr>
          <a:xfrm>
            <a:off x="507207" y="1664026"/>
            <a:ext cx="461454" cy="663300"/>
          </a:xfrm>
          <a:prstGeom prst="rect">
            <a:avLst/>
          </a:prstGeom>
          <a:solidFill>
            <a:schemeClr val="tx1">
              <a:lumMod val="75000"/>
              <a:alpha val="62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048FB8D1-23CB-DE39-0715-458421769457}"/>
              </a:ext>
            </a:extLst>
          </p:cNvPr>
          <p:cNvSpPr/>
          <p:nvPr/>
        </p:nvSpPr>
        <p:spPr>
          <a:xfrm>
            <a:off x="410465" y="1664026"/>
            <a:ext cx="45719" cy="663300"/>
          </a:xfrm>
          <a:prstGeom prst="rect">
            <a:avLst/>
          </a:prstGeom>
          <a:solidFill>
            <a:schemeClr val="accent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B0D2A11A-0D53-8239-7FC2-71B0D8D8E049}"/>
              </a:ext>
            </a:extLst>
          </p:cNvPr>
          <p:cNvSpPr txBox="1"/>
          <p:nvPr/>
        </p:nvSpPr>
        <p:spPr>
          <a:xfrm>
            <a:off x="578728" y="1582203"/>
            <a:ext cx="370614" cy="73020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3200" dirty="0">
                <a:solidFill>
                  <a:srgbClr val="F2EDE6"/>
                </a:solidFill>
                <a:latin typeface="#9Slide03 Penumbra" panose="02040603050506020204" pitchFamily="18" charset="0"/>
              </a:rPr>
              <a:t>?</a:t>
            </a:r>
          </a:p>
        </p:txBody>
      </p:sp>
      <p:sp>
        <p:nvSpPr>
          <p:cNvPr id="19" name="Rectangle 18">
            <a:extLst>
              <a:ext uri="{FF2B5EF4-FFF2-40B4-BE49-F238E27FC236}">
                <a16:creationId xmlns:a16="http://schemas.microsoft.com/office/drawing/2014/main" id="{9BCCF104-6953-D0F3-D530-C176E486B962}"/>
              </a:ext>
            </a:extLst>
          </p:cNvPr>
          <p:cNvSpPr/>
          <p:nvPr/>
        </p:nvSpPr>
        <p:spPr>
          <a:xfrm>
            <a:off x="1315106" y="4402622"/>
            <a:ext cx="1737360" cy="1737360"/>
          </a:xfrm>
          <a:prstGeom prst="rect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" name="Isosceles Triangle 19">
            <a:extLst>
              <a:ext uri="{FF2B5EF4-FFF2-40B4-BE49-F238E27FC236}">
                <a16:creationId xmlns:a16="http://schemas.microsoft.com/office/drawing/2014/main" id="{D3EB4F60-BA5F-AAE8-5732-1EBF8D986823}"/>
              </a:ext>
            </a:extLst>
          </p:cNvPr>
          <p:cNvSpPr/>
          <p:nvPr/>
        </p:nvSpPr>
        <p:spPr>
          <a:xfrm rot="16200000">
            <a:off x="1749446" y="4836959"/>
            <a:ext cx="1737360" cy="868680"/>
          </a:xfrm>
          <a:prstGeom prst="triangle">
            <a:avLst/>
          </a:prstGeom>
        </p:spPr>
        <p:style>
          <a:lnRef idx="2">
            <a:schemeClr val="dk1">
              <a:shade val="15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4B400070-BE93-886F-11E5-2C76E803FBD8}"/>
              </a:ext>
            </a:extLst>
          </p:cNvPr>
          <p:cNvCxnSpPr>
            <a:cxnSpLocks/>
          </p:cNvCxnSpPr>
          <p:nvPr/>
        </p:nvCxnSpPr>
        <p:spPr>
          <a:xfrm>
            <a:off x="1315106" y="4402619"/>
            <a:ext cx="1737360" cy="1737363"/>
          </a:xfrm>
          <a:prstGeom prst="line">
            <a:avLst/>
          </a:prstGeom>
          <a:ln>
            <a:solidFill>
              <a:srgbClr val="00206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EE4B2EAF-00EE-2576-1BF5-26FD223B1944}"/>
              </a:ext>
            </a:extLst>
          </p:cNvPr>
          <p:cNvCxnSpPr>
            <a:cxnSpLocks/>
          </p:cNvCxnSpPr>
          <p:nvPr/>
        </p:nvCxnSpPr>
        <p:spPr>
          <a:xfrm flipH="1">
            <a:off x="1315106" y="4402619"/>
            <a:ext cx="1737360" cy="1737363"/>
          </a:xfrm>
          <a:prstGeom prst="line">
            <a:avLst/>
          </a:prstGeom>
          <a:ln>
            <a:solidFill>
              <a:srgbClr val="00206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8" name="Isosceles Triangle 37">
            <a:extLst>
              <a:ext uri="{FF2B5EF4-FFF2-40B4-BE49-F238E27FC236}">
                <a16:creationId xmlns:a16="http://schemas.microsoft.com/office/drawing/2014/main" id="{49E9DBF4-7EFC-C6A0-2541-DF7414CD9C4B}"/>
              </a:ext>
            </a:extLst>
          </p:cNvPr>
          <p:cNvSpPr/>
          <p:nvPr/>
        </p:nvSpPr>
        <p:spPr>
          <a:xfrm rot="10800000">
            <a:off x="1315106" y="4402615"/>
            <a:ext cx="1737360" cy="868680"/>
          </a:xfrm>
          <a:prstGeom prst="triangle">
            <a:avLst/>
          </a:prstGeom>
        </p:spPr>
        <p:style>
          <a:lnRef idx="2">
            <a:schemeClr val="dk1">
              <a:shade val="15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9" name="Isosceles Triangle 38">
            <a:extLst>
              <a:ext uri="{FF2B5EF4-FFF2-40B4-BE49-F238E27FC236}">
                <a16:creationId xmlns:a16="http://schemas.microsoft.com/office/drawing/2014/main" id="{7B3A98F9-866F-0C99-0CC7-FB8B770BF723}"/>
              </a:ext>
            </a:extLst>
          </p:cNvPr>
          <p:cNvSpPr/>
          <p:nvPr/>
        </p:nvSpPr>
        <p:spPr>
          <a:xfrm rot="5400000">
            <a:off x="880764" y="4836959"/>
            <a:ext cx="1737360" cy="868680"/>
          </a:xfrm>
          <a:prstGeom prst="triangle">
            <a:avLst/>
          </a:prstGeom>
        </p:spPr>
        <p:style>
          <a:lnRef idx="2">
            <a:schemeClr val="dk1">
              <a:shade val="15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0" name="Isosceles Triangle 39">
            <a:extLst>
              <a:ext uri="{FF2B5EF4-FFF2-40B4-BE49-F238E27FC236}">
                <a16:creationId xmlns:a16="http://schemas.microsoft.com/office/drawing/2014/main" id="{EDBF891B-4894-BDA3-D5FE-991292B4DB9B}"/>
              </a:ext>
            </a:extLst>
          </p:cNvPr>
          <p:cNvSpPr/>
          <p:nvPr/>
        </p:nvSpPr>
        <p:spPr>
          <a:xfrm>
            <a:off x="1315106" y="5271296"/>
            <a:ext cx="1737360" cy="868680"/>
          </a:xfrm>
          <a:prstGeom prst="triangle">
            <a:avLst/>
          </a:prstGeom>
        </p:spPr>
        <p:style>
          <a:lnRef idx="2">
            <a:schemeClr val="dk1">
              <a:shade val="15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1" name="Isosceles Triangle 40">
            <a:extLst>
              <a:ext uri="{FF2B5EF4-FFF2-40B4-BE49-F238E27FC236}">
                <a16:creationId xmlns:a16="http://schemas.microsoft.com/office/drawing/2014/main" id="{A9DE7977-75E6-F68E-0356-088B50744DB7}"/>
              </a:ext>
            </a:extLst>
          </p:cNvPr>
          <p:cNvSpPr/>
          <p:nvPr/>
        </p:nvSpPr>
        <p:spPr>
          <a:xfrm>
            <a:off x="1315106" y="3533933"/>
            <a:ext cx="1737360" cy="868680"/>
          </a:xfrm>
          <a:prstGeom prst="triangle">
            <a:avLst/>
          </a:prstGeom>
        </p:spPr>
        <p:style>
          <a:lnRef idx="2">
            <a:schemeClr val="dk1">
              <a:shade val="15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2647FEE3-C865-5ADA-B6B3-B3731C3BCF99}"/>
              </a:ext>
            </a:extLst>
          </p:cNvPr>
          <p:cNvSpPr txBox="1"/>
          <p:nvPr/>
        </p:nvSpPr>
        <p:spPr>
          <a:xfrm>
            <a:off x="949342" y="4171780"/>
            <a:ext cx="36576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vi-VN" sz="2400" dirty="0">
                <a:solidFill>
                  <a:srgbClr val="002060"/>
                </a:solidFill>
                <a:latin typeface="#9Slide03 Ample"/>
              </a:rPr>
              <a:t>A</a:t>
            </a:r>
            <a:endParaRPr lang="en-US" sz="2400" dirty="0">
              <a:solidFill>
                <a:srgbClr val="002060"/>
              </a:solidFill>
              <a:latin typeface="#9Slide03 Ample"/>
            </a:endParaRP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2D32DD33-98B4-B441-B02C-41146082CF37}"/>
              </a:ext>
            </a:extLst>
          </p:cNvPr>
          <p:cNvSpPr txBox="1"/>
          <p:nvPr/>
        </p:nvSpPr>
        <p:spPr>
          <a:xfrm>
            <a:off x="3052464" y="4171780"/>
            <a:ext cx="36576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vi-VN" sz="2400" dirty="0">
                <a:solidFill>
                  <a:srgbClr val="002060"/>
                </a:solidFill>
                <a:latin typeface="#9Slide03 Ample"/>
              </a:rPr>
              <a:t>B</a:t>
            </a:r>
            <a:endParaRPr lang="en-US" sz="2400" dirty="0">
              <a:solidFill>
                <a:srgbClr val="002060"/>
              </a:solidFill>
              <a:latin typeface="#9Slide03 Ample"/>
            </a:endParaRP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705BF82E-9876-9008-B54D-0A8FB7BA0E42}"/>
              </a:ext>
            </a:extLst>
          </p:cNvPr>
          <p:cNvSpPr txBox="1"/>
          <p:nvPr/>
        </p:nvSpPr>
        <p:spPr>
          <a:xfrm>
            <a:off x="3052464" y="5909143"/>
            <a:ext cx="36576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vi-VN" sz="2400" dirty="0">
                <a:solidFill>
                  <a:srgbClr val="002060"/>
                </a:solidFill>
                <a:latin typeface="#9Slide03 Ample"/>
              </a:rPr>
              <a:t>C</a:t>
            </a:r>
            <a:endParaRPr lang="en-US" sz="2400" dirty="0">
              <a:solidFill>
                <a:srgbClr val="002060"/>
              </a:solidFill>
              <a:latin typeface="#9Slide03 Ample"/>
            </a:endParaRP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5CE53BBB-34D6-0655-DCD5-230DBFBBF903}"/>
              </a:ext>
            </a:extLst>
          </p:cNvPr>
          <p:cNvSpPr txBox="1"/>
          <p:nvPr/>
        </p:nvSpPr>
        <p:spPr>
          <a:xfrm>
            <a:off x="949342" y="5909137"/>
            <a:ext cx="36576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vi-VN" sz="2400" dirty="0">
                <a:solidFill>
                  <a:srgbClr val="002060"/>
                </a:solidFill>
                <a:latin typeface="#9Slide03 Ample"/>
              </a:rPr>
              <a:t>D</a:t>
            </a:r>
            <a:endParaRPr lang="en-US" sz="2400" dirty="0">
              <a:solidFill>
                <a:srgbClr val="002060"/>
              </a:solidFill>
              <a:latin typeface="#9Slide03 Ample"/>
            </a:endParaRP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59AE10D0-C32C-4CEC-BA52-DE29EA393525}"/>
              </a:ext>
            </a:extLst>
          </p:cNvPr>
          <p:cNvSpPr txBox="1"/>
          <p:nvPr/>
        </p:nvSpPr>
        <p:spPr>
          <a:xfrm>
            <a:off x="2000904" y="3126920"/>
            <a:ext cx="36576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vi-VN" sz="2400" dirty="0">
                <a:solidFill>
                  <a:srgbClr val="002060"/>
                </a:solidFill>
                <a:latin typeface="#9Slide03 Ample"/>
              </a:rPr>
              <a:t>M</a:t>
            </a:r>
            <a:endParaRPr lang="en-US" sz="2400" dirty="0">
              <a:solidFill>
                <a:srgbClr val="002060"/>
              </a:solidFill>
              <a:latin typeface="#9Slide03 Ample"/>
            </a:endParaRP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CF95B9D4-61CB-1207-DE8C-124A7E9C23EF}"/>
              </a:ext>
            </a:extLst>
          </p:cNvPr>
          <p:cNvSpPr txBox="1"/>
          <p:nvPr/>
        </p:nvSpPr>
        <p:spPr>
          <a:xfrm>
            <a:off x="2000904" y="5271298"/>
            <a:ext cx="36576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vi-VN" sz="2400" dirty="0">
                <a:solidFill>
                  <a:srgbClr val="002060"/>
                </a:solidFill>
                <a:latin typeface="#9Slide03 Ample"/>
              </a:rPr>
              <a:t>N</a:t>
            </a:r>
            <a:endParaRPr lang="en-US" sz="2400" dirty="0">
              <a:solidFill>
                <a:srgbClr val="002060"/>
              </a:solidFill>
              <a:latin typeface="#9Slide03 Ample"/>
            </a:endParaRP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17EBDFED-5468-9219-BF59-F37AE3E0FAF7}"/>
              </a:ext>
            </a:extLst>
          </p:cNvPr>
          <p:cNvSpPr txBox="1"/>
          <p:nvPr/>
        </p:nvSpPr>
        <p:spPr>
          <a:xfrm>
            <a:off x="1076344" y="3574040"/>
            <a:ext cx="92456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vi-VN" sz="2400" dirty="0">
                <a:solidFill>
                  <a:srgbClr val="002060"/>
                </a:solidFill>
                <a:latin typeface="#9Slide03 Ample"/>
              </a:rPr>
              <a:t>1 dm</a:t>
            </a:r>
            <a:endParaRPr lang="en-US" sz="2400" dirty="0">
              <a:solidFill>
                <a:srgbClr val="002060"/>
              </a:solidFill>
              <a:latin typeface="#9Slide03 Ample"/>
            </a:endParaRP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02CD6586-27C4-D9F3-C401-460EBF94B911}"/>
              </a:ext>
            </a:extLst>
          </p:cNvPr>
          <p:cNvSpPr txBox="1"/>
          <p:nvPr/>
        </p:nvSpPr>
        <p:spPr>
          <a:xfrm>
            <a:off x="5208049" y="3452235"/>
            <a:ext cx="4983047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err="1">
                <a:solidFill>
                  <a:srgbClr val="002060"/>
                </a:solidFill>
                <a:latin typeface="#9Slide03 SFU Futura_12" panose="00000400000000000000" pitchFamily="2" charset="0"/>
              </a:rPr>
              <a:t>Diện</a:t>
            </a:r>
            <a:r>
              <a:rPr lang="en-US" sz="2400" dirty="0">
                <a:solidFill>
                  <a:srgbClr val="002060"/>
                </a:solidFill>
                <a:latin typeface="#9Slide03 SFU Futura_12" panose="00000400000000000000" pitchFamily="2" charset="0"/>
              </a:rPr>
              <a:t> </a:t>
            </a:r>
            <a:r>
              <a:rPr lang="en-US" sz="2400" dirty="0" err="1">
                <a:solidFill>
                  <a:srgbClr val="002060"/>
                </a:solidFill>
                <a:latin typeface="#9Slide03 SFU Futura_12" panose="00000400000000000000" pitchFamily="2" charset="0"/>
              </a:rPr>
              <a:t>tích</a:t>
            </a:r>
            <a:r>
              <a:rPr lang="en-US" sz="2400" dirty="0">
                <a:solidFill>
                  <a:srgbClr val="002060"/>
                </a:solidFill>
                <a:latin typeface="#9Slide03 SFU Futura_12" panose="00000400000000000000" pitchFamily="2" charset="0"/>
              </a:rPr>
              <a:t> </a:t>
            </a:r>
            <a:r>
              <a:rPr lang="en-US" sz="2400" dirty="0" err="1">
                <a:solidFill>
                  <a:srgbClr val="002060"/>
                </a:solidFill>
                <a:latin typeface="#9Slide03 SFU Futura_12" panose="00000400000000000000" pitchFamily="2" charset="0"/>
              </a:rPr>
              <a:t>hình</a:t>
            </a:r>
            <a:r>
              <a:rPr lang="en-US" sz="2400" dirty="0">
                <a:solidFill>
                  <a:srgbClr val="002060"/>
                </a:solidFill>
                <a:latin typeface="#9Slide03 SFU Futura_12" panose="00000400000000000000" pitchFamily="2" charset="0"/>
              </a:rPr>
              <a:t> </a:t>
            </a:r>
            <a:r>
              <a:rPr lang="en-US" sz="2400" dirty="0" err="1">
                <a:solidFill>
                  <a:srgbClr val="002060"/>
                </a:solidFill>
                <a:latin typeface="#9Slide03 SFU Futura_12" panose="00000400000000000000" pitchFamily="2" charset="0"/>
              </a:rPr>
              <a:t>vuông</a:t>
            </a:r>
            <a:r>
              <a:rPr lang="en-US" sz="2400" dirty="0">
                <a:solidFill>
                  <a:srgbClr val="002060"/>
                </a:solidFill>
                <a:latin typeface="#9Slide03 SFU Futura_12" panose="00000400000000000000" pitchFamily="2" charset="0"/>
              </a:rPr>
              <a:t> ABCD = 2 dm</a:t>
            </a:r>
            <a:r>
              <a:rPr lang="en-US" sz="2400" baseline="30000" dirty="0">
                <a:solidFill>
                  <a:srgbClr val="002060"/>
                </a:solidFill>
                <a:latin typeface="#9Slide03 SFU Futura_12" panose="00000400000000000000" pitchFamily="2" charset="0"/>
              </a:rPr>
              <a:t>2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B390BAD0-711C-75B8-9C2D-BE81598C8D8C}"/>
              </a:ext>
            </a:extLst>
          </p:cNvPr>
          <p:cNvSpPr txBox="1"/>
          <p:nvPr/>
        </p:nvSpPr>
        <p:spPr>
          <a:xfrm>
            <a:off x="1095661" y="2358787"/>
            <a:ext cx="6969760" cy="57740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vi-VN" sz="2400" dirty="0">
                <a:solidFill>
                  <a:srgbClr val="002060"/>
                </a:solidFill>
                <a:latin typeface="#9Slide03 SFU Futura_12" panose="00000400000000000000" pitchFamily="2" charset="0"/>
              </a:rPr>
              <a:t>- Cạnh hình vuông ABCD bằng </a:t>
            </a:r>
            <a:endParaRPr lang="en-US" sz="2400" dirty="0">
              <a:solidFill>
                <a:srgbClr val="002060"/>
              </a:solidFill>
              <a:latin typeface="#9Slide03 SFU Futura_12" panose="00000400000000000000" pitchFamily="2" charset="0"/>
            </a:endParaRP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76EBA501-960E-BABC-4584-5169B389D5E6}"/>
              </a:ext>
            </a:extLst>
          </p:cNvPr>
          <p:cNvSpPr/>
          <p:nvPr/>
        </p:nvSpPr>
        <p:spPr>
          <a:xfrm>
            <a:off x="5299556" y="2438125"/>
            <a:ext cx="2595936" cy="498064"/>
          </a:xfrm>
          <a:prstGeom prst="rect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400" dirty="0">
                <a:solidFill>
                  <a:srgbClr val="002060"/>
                </a:solidFill>
                <a:latin typeface="#9Slide03 SFU Futura_12" panose="020B0604020202020204" charset="0"/>
              </a:rPr>
              <a:t>1,414213562…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C4D81284-E418-5E71-9873-B2E89E5D0AE8}"/>
              </a:ext>
            </a:extLst>
          </p:cNvPr>
          <p:cNvSpPr txBox="1"/>
          <p:nvPr/>
        </p:nvSpPr>
        <p:spPr>
          <a:xfrm>
            <a:off x="5208049" y="4491417"/>
            <a:ext cx="404996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err="1">
                <a:solidFill>
                  <a:srgbClr val="002060"/>
                </a:solidFill>
                <a:latin typeface="#9Slide03 SFU Futura_12" panose="00000400000000000000" pitchFamily="2" charset="0"/>
              </a:rPr>
              <a:t>Gọi</a:t>
            </a:r>
            <a:r>
              <a:rPr lang="en-US" sz="2400" dirty="0">
                <a:solidFill>
                  <a:srgbClr val="002060"/>
                </a:solidFill>
                <a:latin typeface="#9Slide03 SFU Futura_12" panose="00000400000000000000" pitchFamily="2" charset="0"/>
              </a:rPr>
              <a:t> </a:t>
            </a:r>
            <a:r>
              <a:rPr lang="en-US" sz="2400" dirty="0" err="1">
                <a:solidFill>
                  <a:srgbClr val="002060"/>
                </a:solidFill>
                <a:latin typeface="#9Slide03 SFU Futura_12" panose="00000400000000000000" pitchFamily="2" charset="0"/>
              </a:rPr>
              <a:t>độ</a:t>
            </a:r>
            <a:r>
              <a:rPr lang="en-US" sz="2400" dirty="0">
                <a:solidFill>
                  <a:srgbClr val="002060"/>
                </a:solidFill>
                <a:latin typeface="#9Slide03 SFU Futura_12" panose="00000400000000000000" pitchFamily="2" charset="0"/>
              </a:rPr>
              <a:t> </a:t>
            </a:r>
            <a:r>
              <a:rPr lang="en-US" sz="2400" dirty="0" err="1">
                <a:solidFill>
                  <a:srgbClr val="002060"/>
                </a:solidFill>
                <a:latin typeface="#9Slide03 SFU Futura_12" panose="00000400000000000000" pitchFamily="2" charset="0"/>
              </a:rPr>
              <a:t>dài</a:t>
            </a:r>
            <a:r>
              <a:rPr lang="en-US" sz="2400" dirty="0">
                <a:solidFill>
                  <a:srgbClr val="002060"/>
                </a:solidFill>
                <a:latin typeface="#9Slide03 SFU Futura_12" panose="00000400000000000000" pitchFamily="2" charset="0"/>
              </a:rPr>
              <a:t> </a:t>
            </a:r>
            <a:r>
              <a:rPr lang="en-US" sz="2400" dirty="0" err="1">
                <a:solidFill>
                  <a:srgbClr val="002060"/>
                </a:solidFill>
                <a:latin typeface="#9Slide03 SFU Futura_12" panose="00000400000000000000" pitchFamily="2" charset="0"/>
              </a:rPr>
              <a:t>cạnh</a:t>
            </a:r>
            <a:r>
              <a:rPr lang="en-US" sz="2400" dirty="0">
                <a:solidFill>
                  <a:srgbClr val="002060"/>
                </a:solidFill>
                <a:latin typeface="#9Slide03 SFU Futura_12" panose="00000400000000000000" pitchFamily="2" charset="0"/>
              </a:rPr>
              <a:t> AB </a:t>
            </a:r>
            <a:r>
              <a:rPr lang="en-US" sz="2400" dirty="0" err="1">
                <a:solidFill>
                  <a:srgbClr val="002060"/>
                </a:solidFill>
                <a:latin typeface="#9Slide03 SFU Futura_12" panose="00000400000000000000" pitchFamily="2" charset="0"/>
              </a:rPr>
              <a:t>là</a:t>
            </a:r>
            <a:r>
              <a:rPr lang="en-US" sz="2400" dirty="0">
                <a:solidFill>
                  <a:srgbClr val="002060"/>
                </a:solidFill>
                <a:latin typeface="#9Slide03 SFU Futura_12" panose="00000400000000000000" pitchFamily="2" charset="0"/>
              </a:rPr>
              <a:t> x (dm)</a:t>
            </a:r>
          </a:p>
        </p:txBody>
      </p:sp>
      <p:cxnSp>
        <p:nvCxnSpPr>
          <p:cNvPr id="13" name="Straight Arrow Connector 12">
            <a:extLst>
              <a:ext uri="{FF2B5EF4-FFF2-40B4-BE49-F238E27FC236}">
                <a16:creationId xmlns:a16="http://schemas.microsoft.com/office/drawing/2014/main" id="{43A85347-6031-2B35-31FD-0C9FA2CA5C08}"/>
              </a:ext>
            </a:extLst>
          </p:cNvPr>
          <p:cNvCxnSpPr>
            <a:cxnSpLocks/>
          </p:cNvCxnSpPr>
          <p:nvPr/>
        </p:nvCxnSpPr>
        <p:spPr>
          <a:xfrm>
            <a:off x="9140772" y="4742875"/>
            <a:ext cx="486519" cy="0"/>
          </a:xfrm>
          <a:prstGeom prst="straightConnector1">
            <a:avLst/>
          </a:prstGeom>
          <a:ln>
            <a:solidFill>
              <a:schemeClr val="bg1">
                <a:lumMod val="75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" name="TextBox 15">
            <a:extLst>
              <a:ext uri="{FF2B5EF4-FFF2-40B4-BE49-F238E27FC236}">
                <a16:creationId xmlns:a16="http://schemas.microsoft.com/office/drawing/2014/main" id="{261DA7CE-8CEE-DD50-62A0-DEF63A2FFC98}"/>
              </a:ext>
            </a:extLst>
          </p:cNvPr>
          <p:cNvSpPr txBox="1"/>
          <p:nvPr/>
        </p:nvSpPr>
        <p:spPr>
          <a:xfrm>
            <a:off x="9642124" y="4491417"/>
            <a:ext cx="106662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>
                <a:solidFill>
                  <a:srgbClr val="002060"/>
                </a:solidFill>
                <a:latin typeface="#9Slide03 SFU Futura_12" panose="00000400000000000000" pitchFamily="2" charset="0"/>
              </a:rPr>
              <a:t>x</a:t>
            </a:r>
            <a:r>
              <a:rPr lang="en-US" sz="2400" baseline="30000" dirty="0">
                <a:solidFill>
                  <a:srgbClr val="002060"/>
                </a:solidFill>
                <a:latin typeface="#9Slide03 SFU Futura_12" panose="00000400000000000000" pitchFamily="2" charset="0"/>
              </a:rPr>
              <a:t>2 </a:t>
            </a:r>
            <a:r>
              <a:rPr lang="en-US" sz="2400" dirty="0">
                <a:solidFill>
                  <a:srgbClr val="002060"/>
                </a:solidFill>
                <a:latin typeface="#9Slide03 SFU Futura_12" panose="00000400000000000000" pitchFamily="2" charset="0"/>
              </a:rPr>
              <a:t>= 2</a:t>
            </a:r>
            <a:endParaRPr lang="en-US" sz="2400" baseline="30000" dirty="0">
              <a:solidFill>
                <a:srgbClr val="002060"/>
              </a:solidFill>
              <a:latin typeface="#9Slide03 SFU Futura_12" panose="00000400000000000000" pitchFamily="2" charset="0"/>
            </a:endParaRP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BD7DBD01-2F0E-1DB4-E295-579CF5E7B6E2}"/>
              </a:ext>
            </a:extLst>
          </p:cNvPr>
          <p:cNvSpPr txBox="1"/>
          <p:nvPr/>
        </p:nvSpPr>
        <p:spPr>
          <a:xfrm>
            <a:off x="1835204" y="4004929"/>
            <a:ext cx="92456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>
                <a:solidFill>
                  <a:srgbClr val="002060"/>
                </a:solidFill>
                <a:latin typeface="#9Slide03 Ample"/>
              </a:rPr>
              <a:t>x</a:t>
            </a:r>
            <a:r>
              <a:rPr lang="vi-VN" sz="2400" dirty="0">
                <a:solidFill>
                  <a:srgbClr val="002060"/>
                </a:solidFill>
                <a:latin typeface="#9Slide03 Ample"/>
              </a:rPr>
              <a:t> dm</a:t>
            </a:r>
            <a:endParaRPr lang="en-US" sz="2400" dirty="0">
              <a:solidFill>
                <a:srgbClr val="002060"/>
              </a:solidFill>
              <a:latin typeface="#9Slide03 Ample"/>
            </a:endParaRP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EDD052F0-509C-BAE6-A916-536CCC81B0FC}"/>
              </a:ext>
            </a:extLst>
          </p:cNvPr>
          <p:cNvSpPr txBox="1"/>
          <p:nvPr/>
        </p:nvSpPr>
        <p:spPr>
          <a:xfrm>
            <a:off x="5208049" y="5530599"/>
            <a:ext cx="6160119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err="1">
                <a:solidFill>
                  <a:srgbClr val="002060"/>
                </a:solidFill>
                <a:latin typeface="#9Slide03 SFU Futura_12" panose="00000400000000000000" pitchFamily="2" charset="0"/>
              </a:rPr>
              <a:t>Không</a:t>
            </a:r>
            <a:r>
              <a:rPr lang="en-US" sz="2400" dirty="0">
                <a:solidFill>
                  <a:srgbClr val="002060"/>
                </a:solidFill>
                <a:latin typeface="#9Slide03 SFU Futura_12" panose="00000400000000000000" pitchFamily="2" charset="0"/>
              </a:rPr>
              <a:t> </a:t>
            </a:r>
            <a:r>
              <a:rPr lang="en-US" sz="2400" dirty="0" err="1">
                <a:solidFill>
                  <a:srgbClr val="002060"/>
                </a:solidFill>
                <a:latin typeface="#9Slide03 SFU Futura_12" panose="00000400000000000000" pitchFamily="2" charset="0"/>
              </a:rPr>
              <a:t>có</a:t>
            </a:r>
            <a:r>
              <a:rPr lang="en-US" sz="2400" dirty="0">
                <a:solidFill>
                  <a:srgbClr val="002060"/>
                </a:solidFill>
                <a:latin typeface="#9Slide03 SFU Futura_12" panose="00000400000000000000" pitchFamily="2" charset="0"/>
              </a:rPr>
              <a:t> </a:t>
            </a:r>
            <a:r>
              <a:rPr lang="en-US" sz="2400" dirty="0" err="1">
                <a:solidFill>
                  <a:srgbClr val="002060"/>
                </a:solidFill>
                <a:latin typeface="#9Slide03 SFU Futura_12" panose="00000400000000000000" pitchFamily="2" charset="0"/>
              </a:rPr>
              <a:t>số</a:t>
            </a:r>
            <a:r>
              <a:rPr lang="en-US" sz="2400" dirty="0">
                <a:solidFill>
                  <a:srgbClr val="002060"/>
                </a:solidFill>
                <a:latin typeface="#9Slide03 SFU Futura_12" panose="00000400000000000000" pitchFamily="2" charset="0"/>
              </a:rPr>
              <a:t> </a:t>
            </a:r>
            <a:r>
              <a:rPr lang="en-US" sz="2400" dirty="0" err="1">
                <a:solidFill>
                  <a:srgbClr val="002060"/>
                </a:solidFill>
                <a:latin typeface="#9Slide03 SFU Futura_12" panose="00000400000000000000" pitchFamily="2" charset="0"/>
              </a:rPr>
              <a:t>hữu</a:t>
            </a:r>
            <a:r>
              <a:rPr lang="en-US" sz="2400" dirty="0">
                <a:solidFill>
                  <a:srgbClr val="002060"/>
                </a:solidFill>
                <a:latin typeface="#9Slide03 SFU Futura_12" panose="00000400000000000000" pitchFamily="2" charset="0"/>
              </a:rPr>
              <a:t> </a:t>
            </a:r>
            <a:r>
              <a:rPr lang="en-US" sz="2400" dirty="0" err="1">
                <a:solidFill>
                  <a:srgbClr val="002060"/>
                </a:solidFill>
                <a:latin typeface="#9Slide03 SFU Futura_12" panose="00000400000000000000" pitchFamily="2" charset="0"/>
              </a:rPr>
              <a:t>tỉ</a:t>
            </a:r>
            <a:r>
              <a:rPr lang="en-US" sz="2400" dirty="0">
                <a:solidFill>
                  <a:srgbClr val="002060"/>
                </a:solidFill>
                <a:latin typeface="#9Slide03 SFU Futura_12" panose="00000400000000000000" pitchFamily="2" charset="0"/>
              </a:rPr>
              <a:t> </a:t>
            </a:r>
            <a:r>
              <a:rPr lang="en-US" sz="2400" dirty="0" err="1">
                <a:solidFill>
                  <a:srgbClr val="002060"/>
                </a:solidFill>
                <a:latin typeface="#9Slide03 SFU Futura_12" panose="00000400000000000000" pitchFamily="2" charset="0"/>
              </a:rPr>
              <a:t>nào</a:t>
            </a:r>
            <a:r>
              <a:rPr lang="en-US" sz="2400" dirty="0">
                <a:solidFill>
                  <a:srgbClr val="002060"/>
                </a:solidFill>
                <a:latin typeface="#9Slide03 SFU Futura_12" panose="00000400000000000000" pitchFamily="2" charset="0"/>
              </a:rPr>
              <a:t> </a:t>
            </a:r>
            <a:r>
              <a:rPr lang="en-US" sz="2400" dirty="0" err="1">
                <a:solidFill>
                  <a:srgbClr val="002060"/>
                </a:solidFill>
                <a:latin typeface="#9Slide03 SFU Futura_12" panose="00000400000000000000" pitchFamily="2" charset="0"/>
              </a:rPr>
              <a:t>bình</a:t>
            </a:r>
            <a:r>
              <a:rPr lang="en-US" sz="2400" dirty="0">
                <a:solidFill>
                  <a:srgbClr val="002060"/>
                </a:solidFill>
                <a:latin typeface="#9Slide03 SFU Futura_12" panose="00000400000000000000" pitchFamily="2" charset="0"/>
              </a:rPr>
              <a:t> </a:t>
            </a:r>
            <a:r>
              <a:rPr lang="en-US" sz="2400" dirty="0" err="1">
                <a:solidFill>
                  <a:srgbClr val="002060"/>
                </a:solidFill>
                <a:latin typeface="#9Slide03 SFU Futura_12" panose="00000400000000000000" pitchFamily="2" charset="0"/>
              </a:rPr>
              <a:t>phương</a:t>
            </a:r>
            <a:r>
              <a:rPr lang="en-US" sz="2400" dirty="0">
                <a:solidFill>
                  <a:srgbClr val="002060"/>
                </a:solidFill>
                <a:latin typeface="#9Slide03 SFU Futura_12" panose="00000400000000000000" pitchFamily="2" charset="0"/>
              </a:rPr>
              <a:t> </a:t>
            </a:r>
            <a:r>
              <a:rPr lang="en-US" sz="2400" dirty="0" err="1">
                <a:solidFill>
                  <a:srgbClr val="002060"/>
                </a:solidFill>
                <a:latin typeface="#9Slide03 SFU Futura_12" panose="00000400000000000000" pitchFamily="2" charset="0"/>
              </a:rPr>
              <a:t>bằng</a:t>
            </a:r>
            <a:r>
              <a:rPr lang="en-US" sz="2400" dirty="0">
                <a:solidFill>
                  <a:srgbClr val="002060"/>
                </a:solidFill>
                <a:latin typeface="#9Slide03 SFU Futura_12" panose="00000400000000000000" pitchFamily="2" charset="0"/>
              </a:rPr>
              <a:t> 2</a:t>
            </a:r>
          </a:p>
        </p:txBody>
      </p:sp>
      <p:cxnSp>
        <p:nvCxnSpPr>
          <p:cNvPr id="22" name="Straight Arrow Connector 21">
            <a:extLst>
              <a:ext uri="{FF2B5EF4-FFF2-40B4-BE49-F238E27FC236}">
                <a16:creationId xmlns:a16="http://schemas.microsoft.com/office/drawing/2014/main" id="{7F15D992-15CC-4EA2-7A3E-9B247BE298F5}"/>
              </a:ext>
            </a:extLst>
          </p:cNvPr>
          <p:cNvCxnSpPr>
            <a:cxnSpLocks/>
          </p:cNvCxnSpPr>
          <p:nvPr/>
        </p:nvCxnSpPr>
        <p:spPr>
          <a:xfrm>
            <a:off x="8065421" y="2685477"/>
            <a:ext cx="486519" cy="0"/>
          </a:xfrm>
          <a:prstGeom prst="straightConnector1">
            <a:avLst/>
          </a:prstGeom>
          <a:ln>
            <a:solidFill>
              <a:schemeClr val="bg1">
                <a:lumMod val="75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" name="TextBox 22">
            <a:extLst>
              <a:ext uri="{FF2B5EF4-FFF2-40B4-BE49-F238E27FC236}">
                <a16:creationId xmlns:a16="http://schemas.microsoft.com/office/drawing/2014/main" id="{771A5485-6454-AACC-4A6B-8A498CEC68F6}"/>
              </a:ext>
            </a:extLst>
          </p:cNvPr>
          <p:cNvSpPr txBox="1"/>
          <p:nvPr/>
        </p:nvSpPr>
        <p:spPr>
          <a:xfrm>
            <a:off x="8551940" y="2358518"/>
            <a:ext cx="1669064" cy="57740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2400" dirty="0" err="1">
                <a:solidFill>
                  <a:schemeClr val="accent4">
                    <a:lumMod val="50000"/>
                  </a:schemeClr>
                </a:solidFill>
                <a:latin typeface="#9Slide03 SFU Futura_12" panose="020B0604020202020204" charset="0"/>
              </a:rPr>
              <a:t>Số</a:t>
            </a:r>
            <a:r>
              <a:rPr lang="en-US" sz="2400" dirty="0">
                <a:solidFill>
                  <a:schemeClr val="accent4">
                    <a:lumMod val="50000"/>
                  </a:schemeClr>
                </a:solidFill>
                <a:latin typeface="#9Slide03 SFU Futura_12" panose="020B0604020202020204" charset="0"/>
              </a:rPr>
              <a:t> </a:t>
            </a:r>
            <a:r>
              <a:rPr lang="en-US" sz="2400" dirty="0" err="1">
                <a:solidFill>
                  <a:schemeClr val="accent4">
                    <a:lumMod val="50000"/>
                  </a:schemeClr>
                </a:solidFill>
                <a:latin typeface="#9Slide03 SFU Futura_12" panose="020B0604020202020204" charset="0"/>
              </a:rPr>
              <a:t>vô</a:t>
            </a:r>
            <a:r>
              <a:rPr lang="en-US" sz="2400" dirty="0">
                <a:solidFill>
                  <a:schemeClr val="accent4">
                    <a:lumMod val="50000"/>
                  </a:schemeClr>
                </a:solidFill>
                <a:latin typeface="#9Slide03 SFU Futura_12" panose="020B0604020202020204" charset="0"/>
              </a:rPr>
              <a:t> </a:t>
            </a:r>
            <a:r>
              <a:rPr lang="en-US" sz="2400" dirty="0" err="1">
                <a:solidFill>
                  <a:schemeClr val="accent4">
                    <a:lumMod val="50000"/>
                  </a:schemeClr>
                </a:solidFill>
                <a:latin typeface="#9Slide03 SFU Futura_12" panose="020B0604020202020204" charset="0"/>
              </a:rPr>
              <a:t>tỉ</a:t>
            </a:r>
            <a:r>
              <a:rPr lang="vi-VN" sz="2400" dirty="0">
                <a:solidFill>
                  <a:schemeClr val="accent4">
                    <a:lumMod val="50000"/>
                  </a:schemeClr>
                </a:solidFill>
                <a:latin typeface="#9Slide03 SFU Futura_12" panose="020B0604020202020204" charset="0"/>
              </a:rPr>
              <a:t> </a:t>
            </a:r>
            <a:endParaRPr lang="en-US" sz="2400" dirty="0">
              <a:solidFill>
                <a:schemeClr val="accent4">
                  <a:lumMod val="50000"/>
                </a:schemeClr>
              </a:solidFill>
              <a:latin typeface="#9Slide03 SFU Futura_12" panose="020B0604020202020204" charset="0"/>
            </a:endParaRPr>
          </a:p>
        </p:txBody>
      </p:sp>
      <p:pic>
        <p:nvPicPr>
          <p:cNvPr id="24" name="Picture 23" descr="A blue and orange logo&#10;&#10;Description automatically generated">
            <a:extLst>
              <a:ext uri="{FF2B5EF4-FFF2-40B4-BE49-F238E27FC236}">
                <a16:creationId xmlns:a16="http://schemas.microsoft.com/office/drawing/2014/main" id="{0463C8C6-AA75-EC76-ADEF-C5EF7FD769E1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366768" y="174907"/>
            <a:ext cx="643301" cy="23765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27692514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2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5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/>
      <p:bldP spid="16" grpId="0"/>
      <p:bldP spid="18" grpId="0"/>
      <p:bldP spid="23" grpId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0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" name="TextBox 44">
            <a:extLst>
              <a:ext uri="{FF2B5EF4-FFF2-40B4-BE49-F238E27FC236}">
                <a16:creationId xmlns:a16="http://schemas.microsoft.com/office/drawing/2014/main" id="{45A5081D-C5F9-4700-4BF1-4B7186C15661}"/>
              </a:ext>
            </a:extLst>
          </p:cNvPr>
          <p:cNvSpPr txBox="1"/>
          <p:nvPr/>
        </p:nvSpPr>
        <p:spPr>
          <a:xfrm>
            <a:off x="1920662" y="2227072"/>
            <a:ext cx="1884557" cy="61786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>
              <a:lnSpc>
                <a:spcPct val="150000"/>
              </a:lnSpc>
              <a:defRPr sz="3200">
                <a:solidFill>
                  <a:srgbClr val="002060"/>
                </a:solidFill>
                <a:latin typeface="#9Slide03 SFU Futura_12" panose="00000400000000000000" pitchFamily="2" charset="0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ts val="45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#9Slide03 SFU Futura_12" panose="00000400000000000000" pitchFamily="2" charset="0"/>
                <a:ea typeface="+mn-ea"/>
                <a:cs typeface="+mn-cs"/>
              </a:rPr>
              <a:t>Số</a:t>
            </a:r>
            <a:r>
              <a:rPr lang="en-US" dirty="0">
                <a:solidFill>
                  <a:srgbClr val="C00000"/>
                </a:solidFill>
              </a:rPr>
              <a:t> </a:t>
            </a:r>
            <a:r>
              <a:rPr lang="en-US" dirty="0" err="1">
                <a:solidFill>
                  <a:srgbClr val="C00000"/>
                </a:solidFill>
              </a:rPr>
              <a:t>hữu</a:t>
            </a:r>
            <a:r>
              <a:rPr lang="en-US" dirty="0">
                <a:solidFill>
                  <a:srgbClr val="C00000"/>
                </a:solidFill>
              </a:rPr>
              <a:t> </a:t>
            </a:r>
            <a:r>
              <a:rPr lang="en-US" dirty="0" err="1">
                <a:solidFill>
                  <a:srgbClr val="C00000"/>
                </a:solidFill>
              </a:rPr>
              <a:t>tỉ</a:t>
            </a:r>
            <a:endParaRPr kumimoji="0" lang="en-US" sz="32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latin typeface="#9Slide03 SFU Futura_12" panose="00000400000000000000" pitchFamily="2" charset="0"/>
              <a:ea typeface="+mn-ea"/>
              <a:cs typeface="+mn-cs"/>
            </a:endParaRP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846B9810-89BD-D195-FBD8-0102108047E9}"/>
              </a:ext>
            </a:extLst>
          </p:cNvPr>
          <p:cNvSpPr txBox="1"/>
          <p:nvPr/>
        </p:nvSpPr>
        <p:spPr>
          <a:xfrm>
            <a:off x="931533" y="3537565"/>
            <a:ext cx="107593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#9Slide03 Penumbra" panose="02040603050506020204" pitchFamily="18" charset="0"/>
                <a:ea typeface="+mn-ea"/>
                <a:cs typeface="+mn-cs"/>
              </a:rPr>
              <a:t>8 : 5 =</a:t>
            </a: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F5A658B4-D88C-9022-0545-3B7654846F80}"/>
              </a:ext>
            </a:extLst>
          </p:cNvPr>
          <p:cNvSpPr txBox="1"/>
          <p:nvPr/>
        </p:nvSpPr>
        <p:spPr>
          <a:xfrm>
            <a:off x="897093" y="4713793"/>
            <a:ext cx="122020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#9Slide03 Penumbra" panose="02040603050506020204" pitchFamily="18" charset="0"/>
                <a:ea typeface="+mn-ea"/>
                <a:cs typeface="+mn-cs"/>
              </a:rPr>
              <a:t>5 : 18 =</a:t>
            </a:r>
          </a:p>
        </p:txBody>
      </p:sp>
      <p:grpSp>
        <p:nvGrpSpPr>
          <p:cNvPr id="40" name="Google Shape;1065;p28">
            <a:extLst>
              <a:ext uri="{FF2B5EF4-FFF2-40B4-BE49-F238E27FC236}">
                <a16:creationId xmlns:a16="http://schemas.microsoft.com/office/drawing/2014/main" id="{099D1112-B25E-6573-D9C2-59EF599F6137}"/>
              </a:ext>
            </a:extLst>
          </p:cNvPr>
          <p:cNvGrpSpPr/>
          <p:nvPr/>
        </p:nvGrpSpPr>
        <p:grpSpPr>
          <a:xfrm flipH="1">
            <a:off x="136198" y="5599657"/>
            <a:ext cx="742018" cy="1079660"/>
            <a:chOff x="1304350" y="3184825"/>
            <a:chExt cx="1574900" cy="2291900"/>
          </a:xfrm>
        </p:grpSpPr>
        <p:sp>
          <p:nvSpPr>
            <p:cNvPr id="41" name="Google Shape;1066;p28">
              <a:extLst>
                <a:ext uri="{FF2B5EF4-FFF2-40B4-BE49-F238E27FC236}">
                  <a16:creationId xmlns:a16="http://schemas.microsoft.com/office/drawing/2014/main" id="{A2CA3D51-AFF2-EEA7-0F8E-9CE9362D11D9}"/>
                </a:ext>
              </a:extLst>
            </p:cNvPr>
            <p:cNvSpPr/>
            <p:nvPr/>
          </p:nvSpPr>
          <p:spPr>
            <a:xfrm>
              <a:off x="1304350" y="4775125"/>
              <a:ext cx="110400" cy="701600"/>
            </a:xfrm>
            <a:custGeom>
              <a:avLst/>
              <a:gdLst/>
              <a:ahLst/>
              <a:cxnLst/>
              <a:rect l="l" t="t" r="r" b="b"/>
              <a:pathLst>
                <a:path w="4416" h="28064" extrusionOk="0">
                  <a:moveTo>
                    <a:pt x="1" y="0"/>
                  </a:moveTo>
                  <a:lnTo>
                    <a:pt x="1" y="25862"/>
                  </a:lnTo>
                  <a:lnTo>
                    <a:pt x="4272" y="28063"/>
                  </a:lnTo>
                  <a:lnTo>
                    <a:pt x="4415" y="237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C43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FFBEBE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67;p28">
              <a:extLst>
                <a:ext uri="{FF2B5EF4-FFF2-40B4-BE49-F238E27FC236}">
                  <a16:creationId xmlns:a16="http://schemas.microsoft.com/office/drawing/2014/main" id="{AFBBAE0D-12AF-C595-4ECC-8EAD794EF019}"/>
                </a:ext>
              </a:extLst>
            </p:cNvPr>
            <p:cNvSpPr/>
            <p:nvPr/>
          </p:nvSpPr>
          <p:spPr>
            <a:xfrm>
              <a:off x="1304350" y="3990050"/>
              <a:ext cx="110400" cy="701600"/>
            </a:xfrm>
            <a:custGeom>
              <a:avLst/>
              <a:gdLst/>
              <a:ahLst/>
              <a:cxnLst/>
              <a:rect l="l" t="t" r="r" b="b"/>
              <a:pathLst>
                <a:path w="4416" h="28064" extrusionOk="0">
                  <a:moveTo>
                    <a:pt x="1" y="1"/>
                  </a:moveTo>
                  <a:lnTo>
                    <a:pt x="1" y="25864"/>
                  </a:lnTo>
                  <a:lnTo>
                    <a:pt x="4272" y="28064"/>
                  </a:lnTo>
                  <a:lnTo>
                    <a:pt x="4415" y="237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37D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FFBEBE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68;p28">
              <a:extLst>
                <a:ext uri="{FF2B5EF4-FFF2-40B4-BE49-F238E27FC236}">
                  <a16:creationId xmlns:a16="http://schemas.microsoft.com/office/drawing/2014/main" id="{00A802EC-CF5B-AF61-A53A-F7787BAF891B}"/>
                </a:ext>
              </a:extLst>
            </p:cNvPr>
            <p:cNvSpPr/>
            <p:nvPr/>
          </p:nvSpPr>
          <p:spPr>
            <a:xfrm>
              <a:off x="1411150" y="3678950"/>
              <a:ext cx="655225" cy="1012700"/>
            </a:xfrm>
            <a:custGeom>
              <a:avLst/>
              <a:gdLst/>
              <a:ahLst/>
              <a:cxnLst/>
              <a:rect l="l" t="t" r="r" b="b"/>
              <a:pathLst>
                <a:path w="26209" h="40508" extrusionOk="0">
                  <a:moveTo>
                    <a:pt x="26208" y="1"/>
                  </a:moveTo>
                  <a:lnTo>
                    <a:pt x="143" y="14821"/>
                  </a:lnTo>
                  <a:lnTo>
                    <a:pt x="0" y="40508"/>
                  </a:lnTo>
                  <a:lnTo>
                    <a:pt x="0" y="40508"/>
                  </a:lnTo>
                  <a:lnTo>
                    <a:pt x="26065" y="25688"/>
                  </a:lnTo>
                  <a:lnTo>
                    <a:pt x="26208" y="1"/>
                  </a:lnTo>
                  <a:close/>
                </a:path>
              </a:pathLst>
            </a:custGeom>
            <a:solidFill>
              <a:srgbClr val="FF8C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FFBEBE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4" name="Google Shape;1069;p28">
              <a:extLst>
                <a:ext uri="{FF2B5EF4-FFF2-40B4-BE49-F238E27FC236}">
                  <a16:creationId xmlns:a16="http://schemas.microsoft.com/office/drawing/2014/main" id="{7F414BED-DB2E-5EF5-BBF0-D17829683097}"/>
                </a:ext>
              </a:extLst>
            </p:cNvPr>
            <p:cNvSpPr/>
            <p:nvPr/>
          </p:nvSpPr>
          <p:spPr>
            <a:xfrm>
              <a:off x="1593950" y="4085950"/>
              <a:ext cx="289600" cy="198750"/>
            </a:xfrm>
            <a:custGeom>
              <a:avLst/>
              <a:gdLst/>
              <a:ahLst/>
              <a:cxnLst/>
              <a:rect l="l" t="t" r="r" b="b"/>
              <a:pathLst>
                <a:path w="11584" h="7950" extrusionOk="0">
                  <a:moveTo>
                    <a:pt x="10976" y="1"/>
                  </a:moveTo>
                  <a:cubicBezTo>
                    <a:pt x="10803" y="1"/>
                    <a:pt x="10605" y="57"/>
                    <a:pt x="10395" y="176"/>
                  </a:cubicBezTo>
                  <a:lnTo>
                    <a:pt x="1203" y="5403"/>
                  </a:lnTo>
                  <a:cubicBezTo>
                    <a:pt x="556" y="5771"/>
                    <a:pt x="6" y="6619"/>
                    <a:pt x="4" y="7276"/>
                  </a:cubicBezTo>
                  <a:cubicBezTo>
                    <a:pt x="1" y="7706"/>
                    <a:pt x="247" y="7949"/>
                    <a:pt x="606" y="7949"/>
                  </a:cubicBezTo>
                  <a:cubicBezTo>
                    <a:pt x="779" y="7949"/>
                    <a:pt x="979" y="7893"/>
                    <a:pt x="1189" y="7773"/>
                  </a:cubicBezTo>
                  <a:lnTo>
                    <a:pt x="10382" y="2547"/>
                  </a:lnTo>
                  <a:cubicBezTo>
                    <a:pt x="11029" y="2178"/>
                    <a:pt x="11578" y="1331"/>
                    <a:pt x="11581" y="694"/>
                  </a:cubicBezTo>
                  <a:cubicBezTo>
                    <a:pt x="11584" y="248"/>
                    <a:pt x="11336" y="1"/>
                    <a:pt x="10976" y="1"/>
                  </a:cubicBezTo>
                  <a:close/>
                </a:path>
              </a:pathLst>
            </a:custGeom>
            <a:solidFill>
              <a:srgbClr val="F3F3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FFBEBE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70;p28">
              <a:extLst>
                <a:ext uri="{FF2B5EF4-FFF2-40B4-BE49-F238E27FC236}">
                  <a16:creationId xmlns:a16="http://schemas.microsoft.com/office/drawing/2014/main" id="{1AF4276E-81F2-1B49-E00C-2DBC1D040BDF}"/>
                </a:ext>
              </a:extLst>
            </p:cNvPr>
            <p:cNvSpPr/>
            <p:nvPr/>
          </p:nvSpPr>
          <p:spPr>
            <a:xfrm>
              <a:off x="1304350" y="3624700"/>
              <a:ext cx="762025" cy="424800"/>
            </a:xfrm>
            <a:custGeom>
              <a:avLst/>
              <a:gdLst/>
              <a:ahLst/>
              <a:cxnLst/>
              <a:rect l="l" t="t" r="r" b="b"/>
              <a:pathLst>
                <a:path w="30481" h="16992" extrusionOk="0">
                  <a:moveTo>
                    <a:pt x="26586" y="0"/>
                  </a:moveTo>
                  <a:lnTo>
                    <a:pt x="1" y="14615"/>
                  </a:lnTo>
                  <a:lnTo>
                    <a:pt x="4415" y="16991"/>
                  </a:lnTo>
                  <a:lnTo>
                    <a:pt x="30480" y="2171"/>
                  </a:lnTo>
                  <a:lnTo>
                    <a:pt x="26586" y="0"/>
                  </a:lnTo>
                  <a:close/>
                </a:path>
              </a:pathLst>
            </a:custGeom>
            <a:solidFill>
              <a:srgbClr val="FFA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FFBEBE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7" name="Google Shape;1071;p28">
              <a:extLst>
                <a:ext uri="{FF2B5EF4-FFF2-40B4-BE49-F238E27FC236}">
                  <a16:creationId xmlns:a16="http://schemas.microsoft.com/office/drawing/2014/main" id="{41A0D2A8-99A2-05E9-0918-80C63C11C5AA}"/>
                </a:ext>
              </a:extLst>
            </p:cNvPr>
            <p:cNvSpPr/>
            <p:nvPr/>
          </p:nvSpPr>
          <p:spPr>
            <a:xfrm>
              <a:off x="1411150" y="4464025"/>
              <a:ext cx="655225" cy="1012700"/>
            </a:xfrm>
            <a:custGeom>
              <a:avLst/>
              <a:gdLst/>
              <a:ahLst/>
              <a:cxnLst/>
              <a:rect l="l" t="t" r="r" b="b"/>
              <a:pathLst>
                <a:path w="26209" h="40508" extrusionOk="0">
                  <a:moveTo>
                    <a:pt x="26208" y="0"/>
                  </a:moveTo>
                  <a:lnTo>
                    <a:pt x="143" y="14820"/>
                  </a:lnTo>
                  <a:lnTo>
                    <a:pt x="0" y="40507"/>
                  </a:lnTo>
                  <a:lnTo>
                    <a:pt x="0" y="40507"/>
                  </a:lnTo>
                  <a:lnTo>
                    <a:pt x="26065" y="25687"/>
                  </a:lnTo>
                  <a:lnTo>
                    <a:pt x="26208" y="0"/>
                  </a:lnTo>
                  <a:close/>
                </a:path>
              </a:pathLst>
            </a:custGeom>
            <a:solidFill>
              <a:srgbClr val="157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FFBEBE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8" name="Google Shape;1072;p28">
              <a:extLst>
                <a:ext uri="{FF2B5EF4-FFF2-40B4-BE49-F238E27FC236}">
                  <a16:creationId xmlns:a16="http://schemas.microsoft.com/office/drawing/2014/main" id="{AF626279-BA40-DFAE-0CF4-8F9224CD2B56}"/>
                </a:ext>
              </a:extLst>
            </p:cNvPr>
            <p:cNvSpPr/>
            <p:nvPr/>
          </p:nvSpPr>
          <p:spPr>
            <a:xfrm>
              <a:off x="1304350" y="4409750"/>
              <a:ext cx="762025" cy="424800"/>
            </a:xfrm>
            <a:custGeom>
              <a:avLst/>
              <a:gdLst/>
              <a:ahLst/>
              <a:cxnLst/>
              <a:rect l="l" t="t" r="r" b="b"/>
              <a:pathLst>
                <a:path w="30481" h="16992" extrusionOk="0">
                  <a:moveTo>
                    <a:pt x="26586" y="1"/>
                  </a:moveTo>
                  <a:lnTo>
                    <a:pt x="1" y="14615"/>
                  </a:lnTo>
                  <a:lnTo>
                    <a:pt x="4415" y="16991"/>
                  </a:lnTo>
                  <a:lnTo>
                    <a:pt x="30480" y="2171"/>
                  </a:lnTo>
                  <a:lnTo>
                    <a:pt x="26586" y="1"/>
                  </a:lnTo>
                  <a:close/>
                </a:path>
              </a:pathLst>
            </a:custGeom>
            <a:solidFill>
              <a:srgbClr val="318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FFBEBE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9" name="Google Shape;1073;p28">
              <a:extLst>
                <a:ext uri="{FF2B5EF4-FFF2-40B4-BE49-F238E27FC236}">
                  <a16:creationId xmlns:a16="http://schemas.microsoft.com/office/drawing/2014/main" id="{0D1F6C7A-0904-D071-50A4-B0CB7BECBDB3}"/>
                </a:ext>
              </a:extLst>
            </p:cNvPr>
            <p:cNvSpPr/>
            <p:nvPr/>
          </p:nvSpPr>
          <p:spPr>
            <a:xfrm>
              <a:off x="1593950" y="4871000"/>
              <a:ext cx="289625" cy="198750"/>
            </a:xfrm>
            <a:custGeom>
              <a:avLst/>
              <a:gdLst/>
              <a:ahLst/>
              <a:cxnLst/>
              <a:rect l="l" t="t" r="r" b="b"/>
              <a:pathLst>
                <a:path w="11585" h="7950" extrusionOk="0">
                  <a:moveTo>
                    <a:pt x="10976" y="0"/>
                  </a:moveTo>
                  <a:cubicBezTo>
                    <a:pt x="10803" y="0"/>
                    <a:pt x="10605" y="57"/>
                    <a:pt x="10395" y="176"/>
                  </a:cubicBezTo>
                  <a:lnTo>
                    <a:pt x="1203" y="5402"/>
                  </a:lnTo>
                  <a:cubicBezTo>
                    <a:pt x="556" y="5771"/>
                    <a:pt x="8" y="6618"/>
                    <a:pt x="4" y="7276"/>
                  </a:cubicBezTo>
                  <a:cubicBezTo>
                    <a:pt x="1" y="7706"/>
                    <a:pt x="247" y="7950"/>
                    <a:pt x="606" y="7950"/>
                  </a:cubicBezTo>
                  <a:cubicBezTo>
                    <a:pt x="779" y="7950"/>
                    <a:pt x="979" y="7893"/>
                    <a:pt x="1189" y="7773"/>
                  </a:cubicBezTo>
                  <a:lnTo>
                    <a:pt x="10382" y="2547"/>
                  </a:lnTo>
                  <a:cubicBezTo>
                    <a:pt x="11030" y="2178"/>
                    <a:pt x="11578" y="1331"/>
                    <a:pt x="11582" y="692"/>
                  </a:cubicBezTo>
                  <a:cubicBezTo>
                    <a:pt x="11584" y="248"/>
                    <a:pt x="11337" y="0"/>
                    <a:pt x="10976" y="0"/>
                  </a:cubicBezTo>
                  <a:close/>
                </a:path>
              </a:pathLst>
            </a:custGeom>
            <a:solidFill>
              <a:srgbClr val="F3F3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FFBEBE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0" name="Google Shape;1074;p28">
              <a:extLst>
                <a:ext uri="{FF2B5EF4-FFF2-40B4-BE49-F238E27FC236}">
                  <a16:creationId xmlns:a16="http://schemas.microsoft.com/office/drawing/2014/main" id="{23DE009F-ED85-FA03-CC5F-6851C0E8A5C4}"/>
                </a:ext>
              </a:extLst>
            </p:cNvPr>
            <p:cNvSpPr/>
            <p:nvPr/>
          </p:nvSpPr>
          <p:spPr>
            <a:xfrm>
              <a:off x="1692850" y="4823150"/>
              <a:ext cx="92875" cy="105475"/>
            </a:xfrm>
            <a:custGeom>
              <a:avLst/>
              <a:gdLst/>
              <a:ahLst/>
              <a:cxnLst/>
              <a:rect l="l" t="t" r="r" b="b"/>
              <a:pathLst>
                <a:path w="3715" h="4219" extrusionOk="0">
                  <a:moveTo>
                    <a:pt x="2791" y="1"/>
                  </a:moveTo>
                  <a:cubicBezTo>
                    <a:pt x="2520" y="1"/>
                    <a:pt x="2204" y="92"/>
                    <a:pt x="1868" y="283"/>
                  </a:cubicBezTo>
                  <a:cubicBezTo>
                    <a:pt x="844" y="866"/>
                    <a:pt x="9" y="2156"/>
                    <a:pt x="5" y="3164"/>
                  </a:cubicBezTo>
                  <a:cubicBezTo>
                    <a:pt x="1" y="3841"/>
                    <a:pt x="371" y="4219"/>
                    <a:pt x="924" y="4219"/>
                  </a:cubicBezTo>
                  <a:cubicBezTo>
                    <a:pt x="1195" y="4219"/>
                    <a:pt x="1511" y="4128"/>
                    <a:pt x="1848" y="3937"/>
                  </a:cubicBezTo>
                  <a:cubicBezTo>
                    <a:pt x="2871" y="3355"/>
                    <a:pt x="3706" y="2065"/>
                    <a:pt x="3711" y="1056"/>
                  </a:cubicBezTo>
                  <a:cubicBezTo>
                    <a:pt x="3715" y="379"/>
                    <a:pt x="3344" y="1"/>
                    <a:pt x="2791" y="1"/>
                  </a:cubicBezTo>
                  <a:close/>
                </a:path>
              </a:pathLst>
            </a:custGeom>
            <a:solidFill>
              <a:srgbClr val="F3F3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FFBEBE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75;p28">
              <a:extLst>
                <a:ext uri="{FF2B5EF4-FFF2-40B4-BE49-F238E27FC236}">
                  <a16:creationId xmlns:a16="http://schemas.microsoft.com/office/drawing/2014/main" id="{7EF7BE08-D160-425D-F647-E9A4A9F82D0C}"/>
                </a:ext>
              </a:extLst>
            </p:cNvPr>
            <p:cNvSpPr/>
            <p:nvPr/>
          </p:nvSpPr>
          <p:spPr>
            <a:xfrm>
              <a:off x="1691775" y="5012075"/>
              <a:ext cx="92925" cy="105500"/>
            </a:xfrm>
            <a:custGeom>
              <a:avLst/>
              <a:gdLst/>
              <a:ahLst/>
              <a:cxnLst/>
              <a:rect l="l" t="t" r="r" b="b"/>
              <a:pathLst>
                <a:path w="3717" h="4220" extrusionOk="0">
                  <a:moveTo>
                    <a:pt x="2793" y="0"/>
                  </a:moveTo>
                  <a:cubicBezTo>
                    <a:pt x="2522" y="0"/>
                    <a:pt x="2206" y="92"/>
                    <a:pt x="1869" y="284"/>
                  </a:cubicBezTo>
                  <a:cubicBezTo>
                    <a:pt x="845" y="865"/>
                    <a:pt x="10" y="2155"/>
                    <a:pt x="4" y="3164"/>
                  </a:cubicBezTo>
                  <a:cubicBezTo>
                    <a:pt x="1" y="3841"/>
                    <a:pt x="371" y="4219"/>
                    <a:pt x="925" y="4219"/>
                  </a:cubicBezTo>
                  <a:cubicBezTo>
                    <a:pt x="1196" y="4219"/>
                    <a:pt x="1511" y="4128"/>
                    <a:pt x="1848" y="3937"/>
                  </a:cubicBezTo>
                  <a:cubicBezTo>
                    <a:pt x="2872" y="3354"/>
                    <a:pt x="3707" y="2064"/>
                    <a:pt x="3712" y="1056"/>
                  </a:cubicBezTo>
                  <a:cubicBezTo>
                    <a:pt x="3716" y="379"/>
                    <a:pt x="3346" y="0"/>
                    <a:pt x="2793" y="0"/>
                  </a:cubicBezTo>
                  <a:close/>
                </a:path>
              </a:pathLst>
            </a:custGeom>
            <a:solidFill>
              <a:srgbClr val="F3F3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FFBEBE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2" name="Google Shape;1076;p28">
              <a:extLst>
                <a:ext uri="{FF2B5EF4-FFF2-40B4-BE49-F238E27FC236}">
                  <a16:creationId xmlns:a16="http://schemas.microsoft.com/office/drawing/2014/main" id="{B55DCC90-F751-C4AB-0F2A-01FA6DD2EDB1}"/>
                </a:ext>
              </a:extLst>
            </p:cNvPr>
            <p:cNvSpPr/>
            <p:nvPr/>
          </p:nvSpPr>
          <p:spPr>
            <a:xfrm>
              <a:off x="2117225" y="4340850"/>
              <a:ext cx="110450" cy="701600"/>
            </a:xfrm>
            <a:custGeom>
              <a:avLst/>
              <a:gdLst/>
              <a:ahLst/>
              <a:cxnLst/>
              <a:rect l="l" t="t" r="r" b="b"/>
              <a:pathLst>
                <a:path w="4418" h="28064" extrusionOk="0">
                  <a:moveTo>
                    <a:pt x="1" y="0"/>
                  </a:moveTo>
                  <a:lnTo>
                    <a:pt x="1" y="25862"/>
                  </a:lnTo>
                  <a:lnTo>
                    <a:pt x="4272" y="28063"/>
                  </a:lnTo>
                  <a:lnTo>
                    <a:pt x="4417" y="237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D25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FFBEBE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3" name="Google Shape;1077;p28">
              <a:extLst>
                <a:ext uri="{FF2B5EF4-FFF2-40B4-BE49-F238E27FC236}">
                  <a16:creationId xmlns:a16="http://schemas.microsoft.com/office/drawing/2014/main" id="{C6A5AB22-CB55-EB06-83A2-0F1FC20AA65C}"/>
                </a:ext>
              </a:extLst>
            </p:cNvPr>
            <p:cNvSpPr/>
            <p:nvPr/>
          </p:nvSpPr>
          <p:spPr>
            <a:xfrm>
              <a:off x="2224025" y="4029700"/>
              <a:ext cx="655225" cy="1012750"/>
            </a:xfrm>
            <a:custGeom>
              <a:avLst/>
              <a:gdLst/>
              <a:ahLst/>
              <a:cxnLst/>
              <a:rect l="l" t="t" r="r" b="b"/>
              <a:pathLst>
                <a:path w="26209" h="40510" extrusionOk="0">
                  <a:moveTo>
                    <a:pt x="26209" y="1"/>
                  </a:moveTo>
                  <a:lnTo>
                    <a:pt x="145" y="14821"/>
                  </a:lnTo>
                  <a:lnTo>
                    <a:pt x="0" y="40509"/>
                  </a:lnTo>
                  <a:lnTo>
                    <a:pt x="26065" y="25689"/>
                  </a:lnTo>
                  <a:lnTo>
                    <a:pt x="26209" y="1"/>
                  </a:lnTo>
                  <a:close/>
                </a:path>
              </a:pathLst>
            </a:custGeom>
            <a:solidFill>
              <a:srgbClr val="332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FFBEBE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4" name="Google Shape;1078;p28">
              <a:extLst>
                <a:ext uri="{FF2B5EF4-FFF2-40B4-BE49-F238E27FC236}">
                  <a16:creationId xmlns:a16="http://schemas.microsoft.com/office/drawing/2014/main" id="{FF3CE4C3-D3A9-158B-7E08-F96800AFAA0C}"/>
                </a:ext>
              </a:extLst>
            </p:cNvPr>
            <p:cNvSpPr/>
            <p:nvPr/>
          </p:nvSpPr>
          <p:spPr>
            <a:xfrm>
              <a:off x="2117225" y="3975450"/>
              <a:ext cx="762025" cy="424800"/>
            </a:xfrm>
            <a:custGeom>
              <a:avLst/>
              <a:gdLst/>
              <a:ahLst/>
              <a:cxnLst/>
              <a:rect l="l" t="t" r="r" b="b"/>
              <a:pathLst>
                <a:path w="30481" h="16992" extrusionOk="0">
                  <a:moveTo>
                    <a:pt x="26586" y="1"/>
                  </a:moveTo>
                  <a:lnTo>
                    <a:pt x="1" y="14616"/>
                  </a:lnTo>
                  <a:lnTo>
                    <a:pt x="4417" y="16991"/>
                  </a:lnTo>
                  <a:lnTo>
                    <a:pt x="30481" y="2171"/>
                  </a:lnTo>
                  <a:lnTo>
                    <a:pt x="26586" y="1"/>
                  </a:lnTo>
                  <a:close/>
                </a:path>
              </a:pathLst>
            </a:custGeom>
            <a:solidFill>
              <a:srgbClr val="706A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FFBEBE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5" name="Google Shape;1079;p28">
              <a:extLst>
                <a:ext uri="{FF2B5EF4-FFF2-40B4-BE49-F238E27FC236}">
                  <a16:creationId xmlns:a16="http://schemas.microsoft.com/office/drawing/2014/main" id="{264593AC-B4B3-C5D2-81AC-1A15373319B6}"/>
                </a:ext>
              </a:extLst>
            </p:cNvPr>
            <p:cNvSpPr/>
            <p:nvPr/>
          </p:nvSpPr>
          <p:spPr>
            <a:xfrm>
              <a:off x="2449100" y="4368225"/>
              <a:ext cx="205200" cy="335700"/>
            </a:xfrm>
            <a:custGeom>
              <a:avLst/>
              <a:gdLst/>
              <a:ahLst/>
              <a:cxnLst/>
              <a:rect l="l" t="t" r="r" b="b"/>
              <a:pathLst>
                <a:path w="8208" h="13428" extrusionOk="0">
                  <a:moveTo>
                    <a:pt x="7591" y="1"/>
                  </a:moveTo>
                  <a:cubicBezTo>
                    <a:pt x="7100" y="1"/>
                    <a:pt x="6498" y="455"/>
                    <a:pt x="6131" y="1097"/>
                  </a:cubicBezTo>
                  <a:lnTo>
                    <a:pt x="4094" y="4916"/>
                  </a:lnTo>
                  <a:lnTo>
                    <a:pt x="2088" y="3395"/>
                  </a:lnTo>
                  <a:cubicBezTo>
                    <a:pt x="1995" y="3331"/>
                    <a:pt x="1885" y="3300"/>
                    <a:pt x="1764" y="3300"/>
                  </a:cubicBezTo>
                  <a:cubicBezTo>
                    <a:pt x="1415" y="3300"/>
                    <a:pt x="976" y="3559"/>
                    <a:pt x="614" y="4016"/>
                  </a:cubicBezTo>
                  <a:cubicBezTo>
                    <a:pt x="148" y="4599"/>
                    <a:pt x="42" y="5333"/>
                    <a:pt x="383" y="5556"/>
                  </a:cubicBezTo>
                  <a:lnTo>
                    <a:pt x="2790" y="7444"/>
                  </a:lnTo>
                  <a:lnTo>
                    <a:pt x="347" y="12109"/>
                  </a:lnTo>
                  <a:cubicBezTo>
                    <a:pt x="1" y="12743"/>
                    <a:pt x="98" y="13382"/>
                    <a:pt x="561" y="13417"/>
                  </a:cubicBezTo>
                  <a:cubicBezTo>
                    <a:pt x="597" y="13424"/>
                    <a:pt x="635" y="13427"/>
                    <a:pt x="674" y="13427"/>
                  </a:cubicBezTo>
                  <a:cubicBezTo>
                    <a:pt x="837" y="13427"/>
                    <a:pt x="1028" y="13370"/>
                    <a:pt x="1207" y="13268"/>
                  </a:cubicBezTo>
                  <a:cubicBezTo>
                    <a:pt x="1531" y="13084"/>
                    <a:pt x="1813" y="12745"/>
                    <a:pt x="2037" y="12359"/>
                  </a:cubicBezTo>
                  <a:lnTo>
                    <a:pt x="4074" y="8480"/>
                  </a:lnTo>
                  <a:lnTo>
                    <a:pt x="6081" y="10061"/>
                  </a:lnTo>
                  <a:cubicBezTo>
                    <a:pt x="6197" y="10110"/>
                    <a:pt x="6323" y="10138"/>
                    <a:pt x="6454" y="10138"/>
                  </a:cubicBezTo>
                  <a:cubicBezTo>
                    <a:pt x="6617" y="10138"/>
                    <a:pt x="6789" y="10095"/>
                    <a:pt x="6967" y="9993"/>
                  </a:cubicBezTo>
                  <a:cubicBezTo>
                    <a:pt x="7190" y="9866"/>
                    <a:pt x="7412" y="9660"/>
                    <a:pt x="7615" y="9407"/>
                  </a:cubicBezTo>
                  <a:cubicBezTo>
                    <a:pt x="8041" y="8866"/>
                    <a:pt x="8166" y="8101"/>
                    <a:pt x="7825" y="7857"/>
                  </a:cubicBezTo>
                  <a:lnTo>
                    <a:pt x="5439" y="5939"/>
                  </a:lnTo>
                  <a:lnTo>
                    <a:pt x="7862" y="1304"/>
                  </a:lnTo>
                  <a:cubicBezTo>
                    <a:pt x="8208" y="690"/>
                    <a:pt x="8090" y="81"/>
                    <a:pt x="7668" y="5"/>
                  </a:cubicBezTo>
                  <a:cubicBezTo>
                    <a:pt x="7643" y="2"/>
                    <a:pt x="7617" y="1"/>
                    <a:pt x="7591" y="1"/>
                  </a:cubicBezTo>
                  <a:close/>
                </a:path>
              </a:pathLst>
            </a:custGeom>
            <a:solidFill>
              <a:srgbClr val="F3F3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FFBEBE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6" name="Google Shape;1080;p28">
              <a:extLst>
                <a:ext uri="{FF2B5EF4-FFF2-40B4-BE49-F238E27FC236}">
                  <a16:creationId xmlns:a16="http://schemas.microsoft.com/office/drawing/2014/main" id="{F14DA21A-08FD-8534-84D8-18D4E3D6DEBC}"/>
                </a:ext>
              </a:extLst>
            </p:cNvPr>
            <p:cNvSpPr/>
            <p:nvPr/>
          </p:nvSpPr>
          <p:spPr>
            <a:xfrm>
              <a:off x="2106100" y="3550225"/>
              <a:ext cx="110400" cy="701600"/>
            </a:xfrm>
            <a:custGeom>
              <a:avLst/>
              <a:gdLst/>
              <a:ahLst/>
              <a:cxnLst/>
              <a:rect l="l" t="t" r="r" b="b"/>
              <a:pathLst>
                <a:path w="4416" h="28064" extrusionOk="0">
                  <a:moveTo>
                    <a:pt x="1" y="1"/>
                  </a:moveTo>
                  <a:lnTo>
                    <a:pt x="1" y="25863"/>
                  </a:lnTo>
                  <a:lnTo>
                    <a:pt x="4272" y="28064"/>
                  </a:lnTo>
                  <a:lnTo>
                    <a:pt x="4415" y="237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BF00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FFBEBE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7" name="Google Shape;1081;p28">
              <a:extLst>
                <a:ext uri="{FF2B5EF4-FFF2-40B4-BE49-F238E27FC236}">
                  <a16:creationId xmlns:a16="http://schemas.microsoft.com/office/drawing/2014/main" id="{FD2AFA7F-EFCE-CB41-C26C-D9476E7BBCFF}"/>
                </a:ext>
              </a:extLst>
            </p:cNvPr>
            <p:cNvSpPr/>
            <p:nvPr/>
          </p:nvSpPr>
          <p:spPr>
            <a:xfrm>
              <a:off x="2212900" y="3239100"/>
              <a:ext cx="655225" cy="1012725"/>
            </a:xfrm>
            <a:custGeom>
              <a:avLst/>
              <a:gdLst/>
              <a:ahLst/>
              <a:cxnLst/>
              <a:rect l="l" t="t" r="r" b="b"/>
              <a:pathLst>
                <a:path w="26209" h="40509" extrusionOk="0">
                  <a:moveTo>
                    <a:pt x="26208" y="0"/>
                  </a:moveTo>
                  <a:lnTo>
                    <a:pt x="143" y="14821"/>
                  </a:lnTo>
                  <a:lnTo>
                    <a:pt x="0" y="40509"/>
                  </a:lnTo>
                  <a:lnTo>
                    <a:pt x="26065" y="25688"/>
                  </a:lnTo>
                  <a:lnTo>
                    <a:pt x="26208" y="0"/>
                  </a:lnTo>
                  <a:close/>
                </a:path>
              </a:pathLst>
            </a:custGeom>
            <a:solidFill>
              <a:srgbClr val="FF00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FFBEBE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8" name="Google Shape;1082;p28">
              <a:extLst>
                <a:ext uri="{FF2B5EF4-FFF2-40B4-BE49-F238E27FC236}">
                  <a16:creationId xmlns:a16="http://schemas.microsoft.com/office/drawing/2014/main" id="{2F2C9FAD-FF7E-DFA2-6F21-CAAEF3AFB59E}"/>
                </a:ext>
              </a:extLst>
            </p:cNvPr>
            <p:cNvSpPr/>
            <p:nvPr/>
          </p:nvSpPr>
          <p:spPr>
            <a:xfrm>
              <a:off x="2106100" y="3184825"/>
              <a:ext cx="762025" cy="424800"/>
            </a:xfrm>
            <a:custGeom>
              <a:avLst/>
              <a:gdLst/>
              <a:ahLst/>
              <a:cxnLst/>
              <a:rect l="l" t="t" r="r" b="b"/>
              <a:pathLst>
                <a:path w="30481" h="16992" extrusionOk="0">
                  <a:moveTo>
                    <a:pt x="26586" y="1"/>
                  </a:moveTo>
                  <a:lnTo>
                    <a:pt x="1" y="14617"/>
                  </a:lnTo>
                  <a:lnTo>
                    <a:pt x="4415" y="16992"/>
                  </a:lnTo>
                  <a:lnTo>
                    <a:pt x="30480" y="2171"/>
                  </a:lnTo>
                  <a:lnTo>
                    <a:pt x="26586" y="1"/>
                  </a:lnTo>
                  <a:close/>
                </a:path>
              </a:pathLst>
            </a:custGeom>
            <a:solidFill>
              <a:srgbClr val="FF26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FFBEBE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9" name="Google Shape;1083;p28">
              <a:extLst>
                <a:ext uri="{FF2B5EF4-FFF2-40B4-BE49-F238E27FC236}">
                  <a16:creationId xmlns:a16="http://schemas.microsoft.com/office/drawing/2014/main" id="{D40D53B5-A5A9-25BF-8640-B426651CB3A6}"/>
                </a:ext>
              </a:extLst>
            </p:cNvPr>
            <p:cNvSpPr/>
            <p:nvPr/>
          </p:nvSpPr>
          <p:spPr>
            <a:xfrm>
              <a:off x="2412125" y="3616000"/>
              <a:ext cx="256800" cy="258925"/>
            </a:xfrm>
            <a:custGeom>
              <a:avLst/>
              <a:gdLst/>
              <a:ahLst/>
              <a:cxnLst/>
              <a:rect l="l" t="t" r="r" b="b"/>
              <a:pathLst>
                <a:path w="10272" h="10357" extrusionOk="0">
                  <a:moveTo>
                    <a:pt x="5738" y="1"/>
                  </a:moveTo>
                  <a:cubicBezTo>
                    <a:pt x="5568" y="1"/>
                    <a:pt x="5372" y="58"/>
                    <a:pt x="5164" y="176"/>
                  </a:cubicBezTo>
                  <a:cubicBezTo>
                    <a:pt x="4517" y="545"/>
                    <a:pt x="4009" y="1329"/>
                    <a:pt x="4006" y="1967"/>
                  </a:cubicBezTo>
                  <a:lnTo>
                    <a:pt x="3991" y="4735"/>
                  </a:lnTo>
                  <a:lnTo>
                    <a:pt x="1121" y="6367"/>
                  </a:lnTo>
                  <a:cubicBezTo>
                    <a:pt x="514" y="6712"/>
                    <a:pt x="6" y="7497"/>
                    <a:pt x="2" y="8095"/>
                  </a:cubicBezTo>
                  <a:cubicBezTo>
                    <a:pt x="0" y="8507"/>
                    <a:pt x="223" y="8729"/>
                    <a:pt x="551" y="8729"/>
                  </a:cubicBezTo>
                  <a:cubicBezTo>
                    <a:pt x="715" y="8729"/>
                    <a:pt x="906" y="8674"/>
                    <a:pt x="1108" y="8559"/>
                  </a:cubicBezTo>
                  <a:lnTo>
                    <a:pt x="3978" y="6927"/>
                  </a:lnTo>
                  <a:lnTo>
                    <a:pt x="3978" y="6927"/>
                  </a:lnTo>
                  <a:lnTo>
                    <a:pt x="3963" y="9695"/>
                  </a:lnTo>
                  <a:cubicBezTo>
                    <a:pt x="3960" y="10121"/>
                    <a:pt x="4183" y="10356"/>
                    <a:pt x="4524" y="10356"/>
                  </a:cubicBezTo>
                  <a:cubicBezTo>
                    <a:pt x="4694" y="10356"/>
                    <a:pt x="4893" y="10298"/>
                    <a:pt x="5108" y="10175"/>
                  </a:cubicBezTo>
                  <a:cubicBezTo>
                    <a:pt x="5734" y="9819"/>
                    <a:pt x="6263" y="9022"/>
                    <a:pt x="6267" y="8385"/>
                  </a:cubicBezTo>
                  <a:lnTo>
                    <a:pt x="6282" y="5616"/>
                  </a:lnTo>
                  <a:lnTo>
                    <a:pt x="9151" y="3984"/>
                  </a:lnTo>
                  <a:cubicBezTo>
                    <a:pt x="9758" y="3640"/>
                    <a:pt x="10266" y="2875"/>
                    <a:pt x="10269" y="2257"/>
                  </a:cubicBezTo>
                  <a:cubicBezTo>
                    <a:pt x="10271" y="1855"/>
                    <a:pt x="10045" y="1628"/>
                    <a:pt x="9711" y="1628"/>
                  </a:cubicBezTo>
                  <a:cubicBezTo>
                    <a:pt x="9549" y="1628"/>
                    <a:pt x="9362" y="1681"/>
                    <a:pt x="9164" y="1794"/>
                  </a:cubicBezTo>
                  <a:lnTo>
                    <a:pt x="6295" y="3426"/>
                  </a:lnTo>
                  <a:lnTo>
                    <a:pt x="6310" y="656"/>
                  </a:lnTo>
                  <a:cubicBezTo>
                    <a:pt x="6312" y="231"/>
                    <a:pt x="6079" y="1"/>
                    <a:pt x="5738" y="1"/>
                  </a:cubicBezTo>
                  <a:close/>
                </a:path>
              </a:pathLst>
            </a:custGeom>
            <a:solidFill>
              <a:srgbClr val="F3F3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FFBEBE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63" name="TextBox 62">
            <a:extLst>
              <a:ext uri="{FF2B5EF4-FFF2-40B4-BE49-F238E27FC236}">
                <a16:creationId xmlns:a16="http://schemas.microsoft.com/office/drawing/2014/main" id="{44EA4056-BC03-DAD2-4E27-B5EBB32B57F4}"/>
              </a:ext>
            </a:extLst>
          </p:cNvPr>
          <p:cNvSpPr txBox="1"/>
          <p:nvPr/>
        </p:nvSpPr>
        <p:spPr>
          <a:xfrm>
            <a:off x="1892160" y="3537565"/>
            <a:ext cx="60946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#9Slide03 Penumbra" panose="02040603050506020204" pitchFamily="18" charset="0"/>
                <a:ea typeface="+mn-ea"/>
                <a:cs typeface="+mn-cs"/>
              </a:rPr>
              <a:t>1,6</a:t>
            </a:r>
          </a:p>
        </p:txBody>
      </p:sp>
      <p:sp>
        <p:nvSpPr>
          <p:cNvPr id="214" name="TextBox 213">
            <a:extLst>
              <a:ext uri="{FF2B5EF4-FFF2-40B4-BE49-F238E27FC236}">
                <a16:creationId xmlns:a16="http://schemas.microsoft.com/office/drawing/2014/main" id="{E435C12A-A079-A83F-6D24-36AC4EB410F7}"/>
              </a:ext>
            </a:extLst>
          </p:cNvPr>
          <p:cNvSpPr txBox="1"/>
          <p:nvPr/>
        </p:nvSpPr>
        <p:spPr>
          <a:xfrm>
            <a:off x="1998445" y="4717715"/>
            <a:ext cx="107914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#9Slide03 Penumbra" panose="02040603050506020204" pitchFamily="18" charset="0"/>
                <a:ea typeface="+mn-ea"/>
                <a:cs typeface="+mn-cs"/>
              </a:rPr>
              <a:t>0,2(7)</a:t>
            </a:r>
          </a:p>
        </p:txBody>
      </p:sp>
      <p:sp>
        <p:nvSpPr>
          <p:cNvPr id="211" name="TextBox 210">
            <a:extLst>
              <a:ext uri="{FF2B5EF4-FFF2-40B4-BE49-F238E27FC236}">
                <a16:creationId xmlns:a16="http://schemas.microsoft.com/office/drawing/2014/main" id="{4C574767-03ED-1608-B994-C430AC284D86}"/>
              </a:ext>
            </a:extLst>
          </p:cNvPr>
          <p:cNvSpPr txBox="1"/>
          <p:nvPr/>
        </p:nvSpPr>
        <p:spPr>
          <a:xfrm>
            <a:off x="7549941" y="2227072"/>
            <a:ext cx="2200262" cy="61786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>
              <a:lnSpc>
                <a:spcPct val="150000"/>
              </a:lnSpc>
              <a:defRPr sz="3200">
                <a:solidFill>
                  <a:srgbClr val="002060"/>
                </a:solidFill>
                <a:latin typeface="#9Slide03 SFU Futura_12" panose="00000400000000000000" pitchFamily="2" charset="0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ts val="45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#9Slide03 SFU Futura_12" panose="00000400000000000000" pitchFamily="2" charset="0"/>
                <a:ea typeface="+mn-ea"/>
                <a:cs typeface="+mn-cs"/>
              </a:rPr>
              <a:t>Số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#9Slide03 SFU Futura_12" panose="00000400000000000000" pitchFamily="2" charset="0"/>
                <a:ea typeface="+mn-ea"/>
                <a:cs typeface="+mn-cs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#9Slide03 SFU Futura_12" panose="00000400000000000000" pitchFamily="2" charset="0"/>
                <a:ea typeface="+mn-ea"/>
                <a:cs typeface="+mn-cs"/>
              </a:rPr>
              <a:t>vô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#9Slide03 SFU Futura_12" panose="00000400000000000000" pitchFamily="2" charset="0"/>
                <a:ea typeface="+mn-ea"/>
                <a:cs typeface="+mn-cs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#9Slide03 SFU Futura_12" panose="00000400000000000000" pitchFamily="2" charset="0"/>
                <a:ea typeface="+mn-ea"/>
                <a:cs typeface="+mn-cs"/>
              </a:rPr>
              <a:t>tỉ</a:t>
            </a:r>
            <a:endParaRPr kumimoji="0" lang="en-US" sz="3200" b="0" i="0" u="none" strike="noStrike" kern="1200" cap="none" spc="0" normalizeH="0" baseline="0" noProof="0" dirty="0">
              <a:ln>
                <a:noFill/>
              </a:ln>
              <a:solidFill>
                <a:srgbClr val="0070C0"/>
              </a:solidFill>
              <a:effectLst/>
              <a:uLnTx/>
              <a:uFillTx/>
              <a:latin typeface="#9Slide03 SFU Futura_12" panose="00000400000000000000" pitchFamily="2" charset="0"/>
              <a:ea typeface="+mn-ea"/>
              <a:cs typeface="+mn-cs"/>
            </a:endParaRPr>
          </a:p>
        </p:txBody>
      </p:sp>
      <p:cxnSp>
        <p:nvCxnSpPr>
          <p:cNvPr id="226" name="Straight Connector 225">
            <a:extLst>
              <a:ext uri="{FF2B5EF4-FFF2-40B4-BE49-F238E27FC236}">
                <a16:creationId xmlns:a16="http://schemas.microsoft.com/office/drawing/2014/main" id="{E92F5BC4-FEE4-2355-1D97-B0549C508BC7}"/>
              </a:ext>
            </a:extLst>
          </p:cNvPr>
          <p:cNvCxnSpPr>
            <a:cxnSpLocks/>
          </p:cNvCxnSpPr>
          <p:nvPr/>
        </p:nvCxnSpPr>
        <p:spPr>
          <a:xfrm>
            <a:off x="6096000" y="2155806"/>
            <a:ext cx="0" cy="4238168"/>
          </a:xfrm>
          <a:prstGeom prst="line">
            <a:avLst/>
          </a:prstGeom>
          <a:ln w="19050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9" name="Straight Connector 228">
            <a:extLst>
              <a:ext uri="{FF2B5EF4-FFF2-40B4-BE49-F238E27FC236}">
                <a16:creationId xmlns:a16="http://schemas.microsoft.com/office/drawing/2014/main" id="{C1916992-16AB-C95E-5064-36F5DD89F977}"/>
              </a:ext>
            </a:extLst>
          </p:cNvPr>
          <p:cNvCxnSpPr>
            <a:cxnSpLocks/>
          </p:cNvCxnSpPr>
          <p:nvPr/>
        </p:nvCxnSpPr>
        <p:spPr>
          <a:xfrm flipH="1">
            <a:off x="338864" y="3200572"/>
            <a:ext cx="11476555" cy="0"/>
          </a:xfrm>
          <a:prstGeom prst="line">
            <a:avLst/>
          </a:prstGeom>
          <a:ln w="19050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58611F77-69BA-D019-6A82-7A2063B494AF}"/>
              </a:ext>
            </a:extLst>
          </p:cNvPr>
          <p:cNvSpPr/>
          <p:nvPr/>
        </p:nvSpPr>
        <p:spPr>
          <a:xfrm>
            <a:off x="-365744" y="225207"/>
            <a:ext cx="3275998" cy="996558"/>
          </a:xfrm>
          <a:prstGeom prst="roundRect">
            <a:avLst>
              <a:gd name="adj" fmla="val 19714"/>
            </a:avLst>
          </a:prstGeom>
          <a:solidFill>
            <a:srgbClr val="FFFFFF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5C598FA6-E0D0-DD3D-44F5-759F2954ED64}"/>
              </a:ext>
            </a:extLst>
          </p:cNvPr>
          <p:cNvSpPr txBox="1"/>
          <p:nvPr/>
        </p:nvSpPr>
        <p:spPr>
          <a:xfrm>
            <a:off x="102509" y="412559"/>
            <a:ext cx="461986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600" dirty="0">
                <a:solidFill>
                  <a:srgbClr val="313F23"/>
                </a:solidFill>
                <a:latin typeface="#9Slide03 Penumbra" panose="02040603050506020204" pitchFamily="18" charset="0"/>
              </a:rPr>
              <a:t>2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D5292170-18AC-71F9-869E-80A7FFB60400}"/>
              </a:ext>
            </a:extLst>
          </p:cNvPr>
          <p:cNvSpPr/>
          <p:nvPr/>
        </p:nvSpPr>
        <p:spPr>
          <a:xfrm>
            <a:off x="503581" y="358671"/>
            <a:ext cx="109194" cy="728709"/>
          </a:xfrm>
          <a:prstGeom prst="rect">
            <a:avLst/>
          </a:prstGeom>
          <a:solidFill>
            <a:schemeClr val="bg2">
              <a:lumMod val="50000"/>
            </a:schemeClr>
          </a:solidFill>
          <a:ln w="190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B61AC07E-C223-7C04-E1A2-A6F4DB230E84}"/>
              </a:ext>
            </a:extLst>
          </p:cNvPr>
          <p:cNvSpPr txBox="1"/>
          <p:nvPr/>
        </p:nvSpPr>
        <p:spPr>
          <a:xfrm>
            <a:off x="686114" y="436287"/>
            <a:ext cx="2063385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dirty="0" err="1">
                <a:solidFill>
                  <a:schemeClr val="tx2">
                    <a:lumMod val="75000"/>
                  </a:schemeClr>
                </a:solidFill>
                <a:latin typeface="#9Slide03 Penumbra" panose="02040603050506020204" pitchFamily="18" charset="0"/>
              </a:rPr>
              <a:t>Số</a:t>
            </a:r>
            <a:r>
              <a:rPr lang="en-US" sz="3200" dirty="0">
                <a:solidFill>
                  <a:schemeClr val="tx2">
                    <a:lumMod val="75000"/>
                  </a:schemeClr>
                </a:solidFill>
                <a:latin typeface="#9Slide03 Penumbra" panose="02040603050506020204" pitchFamily="18" charset="0"/>
              </a:rPr>
              <a:t> </a:t>
            </a:r>
            <a:r>
              <a:rPr lang="en-US" sz="3200" dirty="0" err="1">
                <a:solidFill>
                  <a:schemeClr val="tx2">
                    <a:lumMod val="75000"/>
                  </a:schemeClr>
                </a:solidFill>
                <a:latin typeface="#9Slide03 Penumbra" panose="02040603050506020204" pitchFamily="18" charset="0"/>
              </a:rPr>
              <a:t>vô</a:t>
            </a:r>
            <a:r>
              <a:rPr lang="en-US" sz="3200" dirty="0">
                <a:solidFill>
                  <a:schemeClr val="tx2">
                    <a:lumMod val="75000"/>
                  </a:schemeClr>
                </a:solidFill>
                <a:latin typeface="#9Slide03 Penumbra" panose="02040603050506020204" pitchFamily="18" charset="0"/>
              </a:rPr>
              <a:t> </a:t>
            </a:r>
            <a:r>
              <a:rPr lang="en-US" sz="3200" dirty="0" err="1">
                <a:solidFill>
                  <a:schemeClr val="tx2">
                    <a:lumMod val="75000"/>
                  </a:schemeClr>
                </a:solidFill>
                <a:latin typeface="#9Slide03 Penumbra" panose="02040603050506020204" pitchFamily="18" charset="0"/>
              </a:rPr>
              <a:t>tỉ</a:t>
            </a:r>
            <a:endParaRPr lang="en-US" sz="3200" dirty="0">
              <a:solidFill>
                <a:schemeClr val="tx2">
                  <a:lumMod val="75000"/>
                </a:schemeClr>
              </a:solidFill>
              <a:latin typeface="#9Slide03 Penumbra" panose="02040603050506020204" pitchFamily="18" charset="0"/>
            </a:endParaRPr>
          </a:p>
        </p:txBody>
      </p:sp>
      <p:cxnSp>
        <p:nvCxnSpPr>
          <p:cNvPr id="9" name="Straight Arrow Connector 8">
            <a:extLst>
              <a:ext uri="{FF2B5EF4-FFF2-40B4-BE49-F238E27FC236}">
                <a16:creationId xmlns:a16="http://schemas.microsoft.com/office/drawing/2014/main" id="{2F5BC77E-9151-FFB3-93A3-A1C00A2C22DD}"/>
              </a:ext>
            </a:extLst>
          </p:cNvPr>
          <p:cNvCxnSpPr/>
          <p:nvPr/>
        </p:nvCxnSpPr>
        <p:spPr>
          <a:xfrm>
            <a:off x="3077587" y="3721231"/>
            <a:ext cx="822960" cy="0"/>
          </a:xfrm>
          <a:prstGeom prst="straightConnector1">
            <a:avLst/>
          </a:prstGeom>
          <a:ln w="12700">
            <a:headEnd w="lg" len="lg"/>
            <a:tailEnd type="stealth" w="lg" len="lg"/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cxnSp>
        <p:nvCxnSpPr>
          <p:cNvPr id="10" name="Straight Arrow Connector 9">
            <a:extLst>
              <a:ext uri="{FF2B5EF4-FFF2-40B4-BE49-F238E27FC236}">
                <a16:creationId xmlns:a16="http://schemas.microsoft.com/office/drawing/2014/main" id="{4BD755B5-1C9D-505B-F4A6-5B5B9396040C}"/>
              </a:ext>
            </a:extLst>
          </p:cNvPr>
          <p:cNvCxnSpPr/>
          <p:nvPr/>
        </p:nvCxnSpPr>
        <p:spPr>
          <a:xfrm>
            <a:off x="3077587" y="4937289"/>
            <a:ext cx="822960" cy="0"/>
          </a:xfrm>
          <a:prstGeom prst="straightConnector1">
            <a:avLst/>
          </a:prstGeom>
          <a:ln w="12700">
            <a:headEnd w="lg" len="lg"/>
            <a:tailEnd type="stealth" w="lg" len="lg"/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sp>
        <p:nvSpPr>
          <p:cNvPr id="12" name="TextBox 11">
            <a:extLst>
              <a:ext uri="{FF2B5EF4-FFF2-40B4-BE49-F238E27FC236}">
                <a16:creationId xmlns:a16="http://schemas.microsoft.com/office/drawing/2014/main" id="{1D2127E7-D89D-C19D-FB3D-BDE592977419}"/>
              </a:ext>
            </a:extLst>
          </p:cNvPr>
          <p:cNvSpPr txBox="1"/>
          <p:nvPr/>
        </p:nvSpPr>
        <p:spPr>
          <a:xfrm>
            <a:off x="3900547" y="3420147"/>
            <a:ext cx="165184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err="1">
                <a:solidFill>
                  <a:schemeClr val="accent6">
                    <a:lumMod val="50000"/>
                  </a:schemeClr>
                </a:solidFill>
                <a:latin typeface="#9Slide03 SFU Futura_12" panose="020B0604020202020204" charset="0"/>
              </a:rPr>
              <a:t>Hữu</a:t>
            </a:r>
            <a:r>
              <a:rPr lang="en-US" sz="3200" dirty="0">
                <a:solidFill>
                  <a:schemeClr val="accent6">
                    <a:lumMod val="50000"/>
                  </a:schemeClr>
                </a:solidFill>
                <a:latin typeface="#9Slide03 SFU Futura_12" panose="020B0604020202020204" charset="0"/>
              </a:rPr>
              <a:t> </a:t>
            </a:r>
            <a:r>
              <a:rPr lang="en-US" sz="3200" dirty="0" err="1">
                <a:solidFill>
                  <a:schemeClr val="accent6">
                    <a:lumMod val="50000"/>
                  </a:schemeClr>
                </a:solidFill>
                <a:latin typeface="#9Slide03 SFU Futura_12" panose="020B0604020202020204" charset="0"/>
              </a:rPr>
              <a:t>hạn</a:t>
            </a:r>
            <a:endParaRPr lang="en-US" sz="3200" dirty="0">
              <a:solidFill>
                <a:schemeClr val="accent6">
                  <a:lumMod val="50000"/>
                </a:schemeClr>
              </a:solidFill>
              <a:latin typeface="#9Slide03 SFU Futura_12" panose="020B0604020202020204" charset="0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1403F12A-C9FB-AD6B-3F16-B05D793DCE94}"/>
              </a:ext>
            </a:extLst>
          </p:cNvPr>
          <p:cNvSpPr txBox="1"/>
          <p:nvPr/>
        </p:nvSpPr>
        <p:spPr>
          <a:xfrm>
            <a:off x="3900547" y="4644901"/>
            <a:ext cx="2059005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err="1">
                <a:solidFill>
                  <a:schemeClr val="accent6">
                    <a:lumMod val="50000"/>
                  </a:schemeClr>
                </a:solidFill>
                <a:latin typeface="#9Slide03 SFU Futura_12" panose="020B0604020202020204" charset="0"/>
              </a:rPr>
              <a:t>Vô</a:t>
            </a:r>
            <a:r>
              <a:rPr lang="en-US" sz="3200" dirty="0">
                <a:solidFill>
                  <a:schemeClr val="accent6">
                    <a:lumMod val="50000"/>
                  </a:schemeClr>
                </a:solidFill>
                <a:latin typeface="#9Slide03 SFU Futura_12" panose="020B0604020202020204" charset="0"/>
              </a:rPr>
              <a:t> </a:t>
            </a:r>
            <a:r>
              <a:rPr lang="en-US" sz="3200" dirty="0" err="1">
                <a:solidFill>
                  <a:schemeClr val="accent6">
                    <a:lumMod val="50000"/>
                  </a:schemeClr>
                </a:solidFill>
                <a:latin typeface="#9Slide03 SFU Futura_12" panose="020B0604020202020204" charset="0"/>
              </a:rPr>
              <a:t>hạn</a:t>
            </a:r>
            <a:r>
              <a:rPr lang="en-US" sz="3200" dirty="0">
                <a:solidFill>
                  <a:schemeClr val="accent6">
                    <a:lumMod val="50000"/>
                  </a:schemeClr>
                </a:solidFill>
                <a:latin typeface="#9Slide03 SFU Futura_12" panose="020B0604020202020204" charset="0"/>
              </a:rPr>
              <a:t> </a:t>
            </a:r>
            <a:r>
              <a:rPr lang="en-US" sz="3200" dirty="0" err="1">
                <a:solidFill>
                  <a:schemeClr val="accent6">
                    <a:lumMod val="50000"/>
                  </a:schemeClr>
                </a:solidFill>
                <a:latin typeface="#9Slide03 SFU Futura_12" panose="020B0604020202020204" charset="0"/>
              </a:rPr>
              <a:t>tuần</a:t>
            </a:r>
            <a:r>
              <a:rPr lang="en-US" sz="3200" dirty="0">
                <a:solidFill>
                  <a:schemeClr val="accent6">
                    <a:lumMod val="50000"/>
                  </a:schemeClr>
                </a:solidFill>
                <a:latin typeface="#9Slide03 SFU Futura_12" panose="020B0604020202020204" charset="0"/>
              </a:rPr>
              <a:t> </a:t>
            </a:r>
            <a:r>
              <a:rPr lang="en-US" sz="3200" dirty="0" err="1">
                <a:solidFill>
                  <a:schemeClr val="accent6">
                    <a:lumMod val="50000"/>
                  </a:schemeClr>
                </a:solidFill>
                <a:latin typeface="#9Slide03 SFU Futura_12" panose="020B0604020202020204" charset="0"/>
              </a:rPr>
              <a:t>hoàn</a:t>
            </a:r>
            <a:endParaRPr lang="en-US" sz="3200" dirty="0">
              <a:solidFill>
                <a:schemeClr val="accent6">
                  <a:lumMod val="50000"/>
                </a:schemeClr>
              </a:solidFill>
              <a:latin typeface="#9Slide03 SFU Futura_12" panose="020B0604020202020204" charset="0"/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B3AC42A2-AC22-D256-A87D-62B3FB2489A3}"/>
              </a:ext>
            </a:extLst>
          </p:cNvPr>
          <p:cNvSpPr txBox="1"/>
          <p:nvPr/>
        </p:nvSpPr>
        <p:spPr>
          <a:xfrm>
            <a:off x="7478918" y="3537564"/>
            <a:ext cx="234230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#9Slide03 Penumbra" panose="02040603050506020204" pitchFamily="18" charset="0"/>
                <a:ea typeface="+mn-ea"/>
                <a:cs typeface="+mn-cs"/>
              </a:rPr>
              <a:t>1,4</a:t>
            </a:r>
            <a:r>
              <a:rPr lang="en-US" sz="2400" dirty="0">
                <a:solidFill>
                  <a:srgbClr val="000000"/>
                </a:solidFill>
                <a:latin typeface="#9Slide03 Penumbra" panose="02040603050506020204" pitchFamily="18" charset="0"/>
              </a:rPr>
              <a:t>14213562…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#9Slide03 Penumbra" panose="02040603050506020204" pitchFamily="18" charset="0"/>
              <a:ea typeface="+mn-ea"/>
              <a:cs typeface="+mn-cs"/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7ABBFCC2-2E55-BC05-1D8E-814CD8440CE5}"/>
              </a:ext>
            </a:extLst>
          </p:cNvPr>
          <p:cNvSpPr txBox="1"/>
          <p:nvPr/>
        </p:nvSpPr>
        <p:spPr>
          <a:xfrm>
            <a:off x="6884306" y="4713793"/>
            <a:ext cx="4606487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err="1">
                <a:solidFill>
                  <a:schemeClr val="accent6">
                    <a:lumMod val="50000"/>
                  </a:schemeClr>
                </a:solidFill>
                <a:latin typeface="#9Slide03 SFU Futura_12" panose="020B0604020202020204" charset="0"/>
              </a:rPr>
              <a:t>Vô</a:t>
            </a:r>
            <a:r>
              <a:rPr lang="en-US" sz="3200" dirty="0">
                <a:solidFill>
                  <a:schemeClr val="accent6">
                    <a:lumMod val="50000"/>
                  </a:schemeClr>
                </a:solidFill>
                <a:latin typeface="#9Slide03 SFU Futura_12" panose="020B0604020202020204" charset="0"/>
              </a:rPr>
              <a:t> </a:t>
            </a:r>
            <a:r>
              <a:rPr lang="en-US" sz="3200" dirty="0" err="1">
                <a:solidFill>
                  <a:schemeClr val="accent6">
                    <a:lumMod val="50000"/>
                  </a:schemeClr>
                </a:solidFill>
                <a:latin typeface="#9Slide03 SFU Futura_12" panose="020B0604020202020204" charset="0"/>
              </a:rPr>
              <a:t>hạn</a:t>
            </a:r>
            <a:r>
              <a:rPr lang="en-US" sz="3200" dirty="0">
                <a:solidFill>
                  <a:schemeClr val="accent6">
                    <a:lumMod val="50000"/>
                  </a:schemeClr>
                </a:solidFill>
                <a:latin typeface="#9Slide03 SFU Futura_12" panose="020B0604020202020204" charset="0"/>
              </a:rPr>
              <a:t> </a:t>
            </a:r>
            <a:r>
              <a:rPr lang="en-US" sz="3200" dirty="0" err="1">
                <a:solidFill>
                  <a:schemeClr val="accent6">
                    <a:lumMod val="50000"/>
                  </a:schemeClr>
                </a:solidFill>
                <a:latin typeface="#9Slide03 SFU Futura_12" panose="020B0604020202020204" charset="0"/>
              </a:rPr>
              <a:t>không</a:t>
            </a:r>
            <a:r>
              <a:rPr lang="en-US" sz="3200" dirty="0">
                <a:solidFill>
                  <a:schemeClr val="accent6">
                    <a:lumMod val="50000"/>
                  </a:schemeClr>
                </a:solidFill>
                <a:latin typeface="#9Slide03 SFU Futura_12" panose="020B0604020202020204" charset="0"/>
              </a:rPr>
              <a:t> </a:t>
            </a:r>
            <a:r>
              <a:rPr lang="en-US" sz="3200" dirty="0" err="1">
                <a:solidFill>
                  <a:schemeClr val="accent6">
                    <a:lumMod val="50000"/>
                  </a:schemeClr>
                </a:solidFill>
                <a:latin typeface="#9Slide03 SFU Futura_12" panose="020B0604020202020204" charset="0"/>
              </a:rPr>
              <a:t>tuần</a:t>
            </a:r>
            <a:r>
              <a:rPr lang="en-US" sz="3200" dirty="0">
                <a:solidFill>
                  <a:schemeClr val="accent6">
                    <a:lumMod val="50000"/>
                  </a:schemeClr>
                </a:solidFill>
                <a:latin typeface="#9Slide03 SFU Futura_12" panose="020B0604020202020204" charset="0"/>
              </a:rPr>
              <a:t> </a:t>
            </a:r>
            <a:r>
              <a:rPr lang="en-US" sz="3200" dirty="0" err="1">
                <a:solidFill>
                  <a:schemeClr val="accent6">
                    <a:lumMod val="50000"/>
                  </a:schemeClr>
                </a:solidFill>
                <a:latin typeface="#9Slide03 SFU Futura_12" panose="020B0604020202020204" charset="0"/>
              </a:rPr>
              <a:t>hoàn</a:t>
            </a:r>
            <a:endParaRPr lang="en-US" sz="3200" dirty="0">
              <a:solidFill>
                <a:schemeClr val="accent6">
                  <a:lumMod val="50000"/>
                </a:schemeClr>
              </a:solidFill>
              <a:latin typeface="#9Slide03 SFU Futura_12" panose="020B0604020202020204" charset="0"/>
            </a:endParaRPr>
          </a:p>
        </p:txBody>
      </p:sp>
      <p:cxnSp>
        <p:nvCxnSpPr>
          <p:cNvPr id="16" name="Straight Arrow Connector 15">
            <a:extLst>
              <a:ext uri="{FF2B5EF4-FFF2-40B4-BE49-F238E27FC236}">
                <a16:creationId xmlns:a16="http://schemas.microsoft.com/office/drawing/2014/main" id="{A69A8B79-160E-75E2-4B6B-F55F3B679078}"/>
              </a:ext>
            </a:extLst>
          </p:cNvPr>
          <p:cNvCxnSpPr>
            <a:cxnSpLocks/>
          </p:cNvCxnSpPr>
          <p:nvPr/>
        </p:nvCxnSpPr>
        <p:spPr>
          <a:xfrm rot="5400000">
            <a:off x="8545134" y="4410709"/>
            <a:ext cx="822960" cy="0"/>
          </a:xfrm>
          <a:prstGeom prst="straightConnector1">
            <a:avLst/>
          </a:prstGeom>
          <a:ln w="12700">
            <a:headEnd w="lg" len="lg"/>
            <a:tailEnd type="stealth" w="lg" len="lg"/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pic>
        <p:nvPicPr>
          <p:cNvPr id="17" name="Picture 16" descr="A blue and orange logo&#10;&#10;Description automatically generated">
            <a:extLst>
              <a:ext uri="{FF2B5EF4-FFF2-40B4-BE49-F238E27FC236}">
                <a16:creationId xmlns:a16="http://schemas.microsoft.com/office/drawing/2014/main" id="{701022DA-AFED-F623-97CC-E82BB93FE720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366768" y="174907"/>
            <a:ext cx="643301" cy="23765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425450761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8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3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6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/>
      <p:bldP spid="13" grpId="0"/>
      <p:bldP spid="15" grpId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0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0" name="Google Shape;1065;p28">
            <a:extLst>
              <a:ext uri="{FF2B5EF4-FFF2-40B4-BE49-F238E27FC236}">
                <a16:creationId xmlns:a16="http://schemas.microsoft.com/office/drawing/2014/main" id="{099D1112-B25E-6573-D9C2-59EF599F6137}"/>
              </a:ext>
            </a:extLst>
          </p:cNvPr>
          <p:cNvGrpSpPr/>
          <p:nvPr/>
        </p:nvGrpSpPr>
        <p:grpSpPr>
          <a:xfrm flipH="1">
            <a:off x="136198" y="5599657"/>
            <a:ext cx="742018" cy="1079660"/>
            <a:chOff x="1304350" y="3184825"/>
            <a:chExt cx="1574900" cy="2291900"/>
          </a:xfrm>
        </p:grpSpPr>
        <p:sp>
          <p:nvSpPr>
            <p:cNvPr id="41" name="Google Shape;1066;p28">
              <a:extLst>
                <a:ext uri="{FF2B5EF4-FFF2-40B4-BE49-F238E27FC236}">
                  <a16:creationId xmlns:a16="http://schemas.microsoft.com/office/drawing/2014/main" id="{A2CA3D51-AFF2-EEA7-0F8E-9CE9362D11D9}"/>
                </a:ext>
              </a:extLst>
            </p:cNvPr>
            <p:cNvSpPr/>
            <p:nvPr/>
          </p:nvSpPr>
          <p:spPr>
            <a:xfrm>
              <a:off x="1304350" y="4775125"/>
              <a:ext cx="110400" cy="701600"/>
            </a:xfrm>
            <a:custGeom>
              <a:avLst/>
              <a:gdLst/>
              <a:ahLst/>
              <a:cxnLst/>
              <a:rect l="l" t="t" r="r" b="b"/>
              <a:pathLst>
                <a:path w="4416" h="28064" extrusionOk="0">
                  <a:moveTo>
                    <a:pt x="1" y="0"/>
                  </a:moveTo>
                  <a:lnTo>
                    <a:pt x="1" y="25862"/>
                  </a:lnTo>
                  <a:lnTo>
                    <a:pt x="4272" y="28063"/>
                  </a:lnTo>
                  <a:lnTo>
                    <a:pt x="4415" y="237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C43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FFBEBE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67;p28">
              <a:extLst>
                <a:ext uri="{FF2B5EF4-FFF2-40B4-BE49-F238E27FC236}">
                  <a16:creationId xmlns:a16="http://schemas.microsoft.com/office/drawing/2014/main" id="{AFBBAE0D-12AF-C595-4ECC-8EAD794EF019}"/>
                </a:ext>
              </a:extLst>
            </p:cNvPr>
            <p:cNvSpPr/>
            <p:nvPr/>
          </p:nvSpPr>
          <p:spPr>
            <a:xfrm>
              <a:off x="1304350" y="3990050"/>
              <a:ext cx="110400" cy="701600"/>
            </a:xfrm>
            <a:custGeom>
              <a:avLst/>
              <a:gdLst/>
              <a:ahLst/>
              <a:cxnLst/>
              <a:rect l="l" t="t" r="r" b="b"/>
              <a:pathLst>
                <a:path w="4416" h="28064" extrusionOk="0">
                  <a:moveTo>
                    <a:pt x="1" y="1"/>
                  </a:moveTo>
                  <a:lnTo>
                    <a:pt x="1" y="25864"/>
                  </a:lnTo>
                  <a:lnTo>
                    <a:pt x="4272" y="28064"/>
                  </a:lnTo>
                  <a:lnTo>
                    <a:pt x="4415" y="237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37D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FFBEBE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68;p28">
              <a:extLst>
                <a:ext uri="{FF2B5EF4-FFF2-40B4-BE49-F238E27FC236}">
                  <a16:creationId xmlns:a16="http://schemas.microsoft.com/office/drawing/2014/main" id="{00A802EC-CF5B-AF61-A53A-F7787BAF891B}"/>
                </a:ext>
              </a:extLst>
            </p:cNvPr>
            <p:cNvSpPr/>
            <p:nvPr/>
          </p:nvSpPr>
          <p:spPr>
            <a:xfrm>
              <a:off x="1411150" y="3678950"/>
              <a:ext cx="655225" cy="1012700"/>
            </a:xfrm>
            <a:custGeom>
              <a:avLst/>
              <a:gdLst/>
              <a:ahLst/>
              <a:cxnLst/>
              <a:rect l="l" t="t" r="r" b="b"/>
              <a:pathLst>
                <a:path w="26209" h="40508" extrusionOk="0">
                  <a:moveTo>
                    <a:pt x="26208" y="1"/>
                  </a:moveTo>
                  <a:lnTo>
                    <a:pt x="143" y="14821"/>
                  </a:lnTo>
                  <a:lnTo>
                    <a:pt x="0" y="40508"/>
                  </a:lnTo>
                  <a:lnTo>
                    <a:pt x="0" y="40508"/>
                  </a:lnTo>
                  <a:lnTo>
                    <a:pt x="26065" y="25688"/>
                  </a:lnTo>
                  <a:lnTo>
                    <a:pt x="26208" y="1"/>
                  </a:lnTo>
                  <a:close/>
                </a:path>
              </a:pathLst>
            </a:custGeom>
            <a:solidFill>
              <a:srgbClr val="FF8C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FFBEBE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4" name="Google Shape;1069;p28">
              <a:extLst>
                <a:ext uri="{FF2B5EF4-FFF2-40B4-BE49-F238E27FC236}">
                  <a16:creationId xmlns:a16="http://schemas.microsoft.com/office/drawing/2014/main" id="{7F414BED-DB2E-5EF5-BBF0-D17829683097}"/>
                </a:ext>
              </a:extLst>
            </p:cNvPr>
            <p:cNvSpPr/>
            <p:nvPr/>
          </p:nvSpPr>
          <p:spPr>
            <a:xfrm>
              <a:off x="1593950" y="4085950"/>
              <a:ext cx="289600" cy="198750"/>
            </a:xfrm>
            <a:custGeom>
              <a:avLst/>
              <a:gdLst/>
              <a:ahLst/>
              <a:cxnLst/>
              <a:rect l="l" t="t" r="r" b="b"/>
              <a:pathLst>
                <a:path w="11584" h="7950" extrusionOk="0">
                  <a:moveTo>
                    <a:pt x="10976" y="1"/>
                  </a:moveTo>
                  <a:cubicBezTo>
                    <a:pt x="10803" y="1"/>
                    <a:pt x="10605" y="57"/>
                    <a:pt x="10395" y="176"/>
                  </a:cubicBezTo>
                  <a:lnTo>
                    <a:pt x="1203" y="5403"/>
                  </a:lnTo>
                  <a:cubicBezTo>
                    <a:pt x="556" y="5771"/>
                    <a:pt x="6" y="6619"/>
                    <a:pt x="4" y="7276"/>
                  </a:cubicBezTo>
                  <a:cubicBezTo>
                    <a:pt x="1" y="7706"/>
                    <a:pt x="247" y="7949"/>
                    <a:pt x="606" y="7949"/>
                  </a:cubicBezTo>
                  <a:cubicBezTo>
                    <a:pt x="779" y="7949"/>
                    <a:pt x="979" y="7893"/>
                    <a:pt x="1189" y="7773"/>
                  </a:cubicBezTo>
                  <a:lnTo>
                    <a:pt x="10382" y="2547"/>
                  </a:lnTo>
                  <a:cubicBezTo>
                    <a:pt x="11029" y="2178"/>
                    <a:pt x="11578" y="1331"/>
                    <a:pt x="11581" y="694"/>
                  </a:cubicBezTo>
                  <a:cubicBezTo>
                    <a:pt x="11584" y="248"/>
                    <a:pt x="11336" y="1"/>
                    <a:pt x="10976" y="1"/>
                  </a:cubicBezTo>
                  <a:close/>
                </a:path>
              </a:pathLst>
            </a:custGeom>
            <a:solidFill>
              <a:srgbClr val="F3F3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FFBEBE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70;p28">
              <a:extLst>
                <a:ext uri="{FF2B5EF4-FFF2-40B4-BE49-F238E27FC236}">
                  <a16:creationId xmlns:a16="http://schemas.microsoft.com/office/drawing/2014/main" id="{1AF4276E-81F2-1B49-E00C-2DBC1D040BDF}"/>
                </a:ext>
              </a:extLst>
            </p:cNvPr>
            <p:cNvSpPr/>
            <p:nvPr/>
          </p:nvSpPr>
          <p:spPr>
            <a:xfrm>
              <a:off x="1304350" y="3624700"/>
              <a:ext cx="762025" cy="424800"/>
            </a:xfrm>
            <a:custGeom>
              <a:avLst/>
              <a:gdLst/>
              <a:ahLst/>
              <a:cxnLst/>
              <a:rect l="l" t="t" r="r" b="b"/>
              <a:pathLst>
                <a:path w="30481" h="16992" extrusionOk="0">
                  <a:moveTo>
                    <a:pt x="26586" y="0"/>
                  </a:moveTo>
                  <a:lnTo>
                    <a:pt x="1" y="14615"/>
                  </a:lnTo>
                  <a:lnTo>
                    <a:pt x="4415" y="16991"/>
                  </a:lnTo>
                  <a:lnTo>
                    <a:pt x="30480" y="2171"/>
                  </a:lnTo>
                  <a:lnTo>
                    <a:pt x="26586" y="0"/>
                  </a:lnTo>
                  <a:close/>
                </a:path>
              </a:pathLst>
            </a:custGeom>
            <a:solidFill>
              <a:srgbClr val="FFA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FFBEBE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7" name="Google Shape;1071;p28">
              <a:extLst>
                <a:ext uri="{FF2B5EF4-FFF2-40B4-BE49-F238E27FC236}">
                  <a16:creationId xmlns:a16="http://schemas.microsoft.com/office/drawing/2014/main" id="{41A0D2A8-99A2-05E9-0918-80C63C11C5AA}"/>
                </a:ext>
              </a:extLst>
            </p:cNvPr>
            <p:cNvSpPr/>
            <p:nvPr/>
          </p:nvSpPr>
          <p:spPr>
            <a:xfrm>
              <a:off x="1411150" y="4464025"/>
              <a:ext cx="655225" cy="1012700"/>
            </a:xfrm>
            <a:custGeom>
              <a:avLst/>
              <a:gdLst/>
              <a:ahLst/>
              <a:cxnLst/>
              <a:rect l="l" t="t" r="r" b="b"/>
              <a:pathLst>
                <a:path w="26209" h="40508" extrusionOk="0">
                  <a:moveTo>
                    <a:pt x="26208" y="0"/>
                  </a:moveTo>
                  <a:lnTo>
                    <a:pt x="143" y="14820"/>
                  </a:lnTo>
                  <a:lnTo>
                    <a:pt x="0" y="40507"/>
                  </a:lnTo>
                  <a:lnTo>
                    <a:pt x="0" y="40507"/>
                  </a:lnTo>
                  <a:lnTo>
                    <a:pt x="26065" y="25687"/>
                  </a:lnTo>
                  <a:lnTo>
                    <a:pt x="26208" y="0"/>
                  </a:lnTo>
                  <a:close/>
                </a:path>
              </a:pathLst>
            </a:custGeom>
            <a:solidFill>
              <a:srgbClr val="157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FFBEBE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8" name="Google Shape;1072;p28">
              <a:extLst>
                <a:ext uri="{FF2B5EF4-FFF2-40B4-BE49-F238E27FC236}">
                  <a16:creationId xmlns:a16="http://schemas.microsoft.com/office/drawing/2014/main" id="{AF626279-BA40-DFAE-0CF4-8F9224CD2B56}"/>
                </a:ext>
              </a:extLst>
            </p:cNvPr>
            <p:cNvSpPr/>
            <p:nvPr/>
          </p:nvSpPr>
          <p:spPr>
            <a:xfrm>
              <a:off x="1304350" y="4409750"/>
              <a:ext cx="762025" cy="424800"/>
            </a:xfrm>
            <a:custGeom>
              <a:avLst/>
              <a:gdLst/>
              <a:ahLst/>
              <a:cxnLst/>
              <a:rect l="l" t="t" r="r" b="b"/>
              <a:pathLst>
                <a:path w="30481" h="16992" extrusionOk="0">
                  <a:moveTo>
                    <a:pt x="26586" y="1"/>
                  </a:moveTo>
                  <a:lnTo>
                    <a:pt x="1" y="14615"/>
                  </a:lnTo>
                  <a:lnTo>
                    <a:pt x="4415" y="16991"/>
                  </a:lnTo>
                  <a:lnTo>
                    <a:pt x="30480" y="2171"/>
                  </a:lnTo>
                  <a:lnTo>
                    <a:pt x="26586" y="1"/>
                  </a:lnTo>
                  <a:close/>
                </a:path>
              </a:pathLst>
            </a:custGeom>
            <a:solidFill>
              <a:srgbClr val="318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FFBEBE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9" name="Google Shape;1073;p28">
              <a:extLst>
                <a:ext uri="{FF2B5EF4-FFF2-40B4-BE49-F238E27FC236}">
                  <a16:creationId xmlns:a16="http://schemas.microsoft.com/office/drawing/2014/main" id="{0D1F6C7A-0904-D071-50A4-B0CB7BECBDB3}"/>
                </a:ext>
              </a:extLst>
            </p:cNvPr>
            <p:cNvSpPr/>
            <p:nvPr/>
          </p:nvSpPr>
          <p:spPr>
            <a:xfrm>
              <a:off x="1593950" y="4871000"/>
              <a:ext cx="289625" cy="198750"/>
            </a:xfrm>
            <a:custGeom>
              <a:avLst/>
              <a:gdLst/>
              <a:ahLst/>
              <a:cxnLst/>
              <a:rect l="l" t="t" r="r" b="b"/>
              <a:pathLst>
                <a:path w="11585" h="7950" extrusionOk="0">
                  <a:moveTo>
                    <a:pt x="10976" y="0"/>
                  </a:moveTo>
                  <a:cubicBezTo>
                    <a:pt x="10803" y="0"/>
                    <a:pt x="10605" y="57"/>
                    <a:pt x="10395" y="176"/>
                  </a:cubicBezTo>
                  <a:lnTo>
                    <a:pt x="1203" y="5402"/>
                  </a:lnTo>
                  <a:cubicBezTo>
                    <a:pt x="556" y="5771"/>
                    <a:pt x="8" y="6618"/>
                    <a:pt x="4" y="7276"/>
                  </a:cubicBezTo>
                  <a:cubicBezTo>
                    <a:pt x="1" y="7706"/>
                    <a:pt x="247" y="7950"/>
                    <a:pt x="606" y="7950"/>
                  </a:cubicBezTo>
                  <a:cubicBezTo>
                    <a:pt x="779" y="7950"/>
                    <a:pt x="979" y="7893"/>
                    <a:pt x="1189" y="7773"/>
                  </a:cubicBezTo>
                  <a:lnTo>
                    <a:pt x="10382" y="2547"/>
                  </a:lnTo>
                  <a:cubicBezTo>
                    <a:pt x="11030" y="2178"/>
                    <a:pt x="11578" y="1331"/>
                    <a:pt x="11582" y="692"/>
                  </a:cubicBezTo>
                  <a:cubicBezTo>
                    <a:pt x="11584" y="248"/>
                    <a:pt x="11337" y="0"/>
                    <a:pt x="10976" y="0"/>
                  </a:cubicBezTo>
                  <a:close/>
                </a:path>
              </a:pathLst>
            </a:custGeom>
            <a:solidFill>
              <a:srgbClr val="F3F3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FFBEBE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0" name="Google Shape;1074;p28">
              <a:extLst>
                <a:ext uri="{FF2B5EF4-FFF2-40B4-BE49-F238E27FC236}">
                  <a16:creationId xmlns:a16="http://schemas.microsoft.com/office/drawing/2014/main" id="{23DE009F-ED85-FA03-CC5F-6851C0E8A5C4}"/>
                </a:ext>
              </a:extLst>
            </p:cNvPr>
            <p:cNvSpPr/>
            <p:nvPr/>
          </p:nvSpPr>
          <p:spPr>
            <a:xfrm>
              <a:off x="1692850" y="4823150"/>
              <a:ext cx="92875" cy="105475"/>
            </a:xfrm>
            <a:custGeom>
              <a:avLst/>
              <a:gdLst/>
              <a:ahLst/>
              <a:cxnLst/>
              <a:rect l="l" t="t" r="r" b="b"/>
              <a:pathLst>
                <a:path w="3715" h="4219" extrusionOk="0">
                  <a:moveTo>
                    <a:pt x="2791" y="1"/>
                  </a:moveTo>
                  <a:cubicBezTo>
                    <a:pt x="2520" y="1"/>
                    <a:pt x="2204" y="92"/>
                    <a:pt x="1868" y="283"/>
                  </a:cubicBezTo>
                  <a:cubicBezTo>
                    <a:pt x="844" y="866"/>
                    <a:pt x="9" y="2156"/>
                    <a:pt x="5" y="3164"/>
                  </a:cubicBezTo>
                  <a:cubicBezTo>
                    <a:pt x="1" y="3841"/>
                    <a:pt x="371" y="4219"/>
                    <a:pt x="924" y="4219"/>
                  </a:cubicBezTo>
                  <a:cubicBezTo>
                    <a:pt x="1195" y="4219"/>
                    <a:pt x="1511" y="4128"/>
                    <a:pt x="1848" y="3937"/>
                  </a:cubicBezTo>
                  <a:cubicBezTo>
                    <a:pt x="2871" y="3355"/>
                    <a:pt x="3706" y="2065"/>
                    <a:pt x="3711" y="1056"/>
                  </a:cubicBezTo>
                  <a:cubicBezTo>
                    <a:pt x="3715" y="379"/>
                    <a:pt x="3344" y="1"/>
                    <a:pt x="2791" y="1"/>
                  </a:cubicBezTo>
                  <a:close/>
                </a:path>
              </a:pathLst>
            </a:custGeom>
            <a:solidFill>
              <a:srgbClr val="F3F3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FFBEBE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75;p28">
              <a:extLst>
                <a:ext uri="{FF2B5EF4-FFF2-40B4-BE49-F238E27FC236}">
                  <a16:creationId xmlns:a16="http://schemas.microsoft.com/office/drawing/2014/main" id="{7EF7BE08-D160-425D-F647-E9A4A9F82D0C}"/>
                </a:ext>
              </a:extLst>
            </p:cNvPr>
            <p:cNvSpPr/>
            <p:nvPr/>
          </p:nvSpPr>
          <p:spPr>
            <a:xfrm>
              <a:off x="1691775" y="5012075"/>
              <a:ext cx="92925" cy="105500"/>
            </a:xfrm>
            <a:custGeom>
              <a:avLst/>
              <a:gdLst/>
              <a:ahLst/>
              <a:cxnLst/>
              <a:rect l="l" t="t" r="r" b="b"/>
              <a:pathLst>
                <a:path w="3717" h="4220" extrusionOk="0">
                  <a:moveTo>
                    <a:pt x="2793" y="0"/>
                  </a:moveTo>
                  <a:cubicBezTo>
                    <a:pt x="2522" y="0"/>
                    <a:pt x="2206" y="92"/>
                    <a:pt x="1869" y="284"/>
                  </a:cubicBezTo>
                  <a:cubicBezTo>
                    <a:pt x="845" y="865"/>
                    <a:pt x="10" y="2155"/>
                    <a:pt x="4" y="3164"/>
                  </a:cubicBezTo>
                  <a:cubicBezTo>
                    <a:pt x="1" y="3841"/>
                    <a:pt x="371" y="4219"/>
                    <a:pt x="925" y="4219"/>
                  </a:cubicBezTo>
                  <a:cubicBezTo>
                    <a:pt x="1196" y="4219"/>
                    <a:pt x="1511" y="4128"/>
                    <a:pt x="1848" y="3937"/>
                  </a:cubicBezTo>
                  <a:cubicBezTo>
                    <a:pt x="2872" y="3354"/>
                    <a:pt x="3707" y="2064"/>
                    <a:pt x="3712" y="1056"/>
                  </a:cubicBezTo>
                  <a:cubicBezTo>
                    <a:pt x="3716" y="379"/>
                    <a:pt x="3346" y="0"/>
                    <a:pt x="2793" y="0"/>
                  </a:cubicBezTo>
                  <a:close/>
                </a:path>
              </a:pathLst>
            </a:custGeom>
            <a:solidFill>
              <a:srgbClr val="F3F3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FFBEBE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2" name="Google Shape;1076;p28">
              <a:extLst>
                <a:ext uri="{FF2B5EF4-FFF2-40B4-BE49-F238E27FC236}">
                  <a16:creationId xmlns:a16="http://schemas.microsoft.com/office/drawing/2014/main" id="{B55DCC90-F751-C4AB-0F2A-01FA6DD2EDB1}"/>
                </a:ext>
              </a:extLst>
            </p:cNvPr>
            <p:cNvSpPr/>
            <p:nvPr/>
          </p:nvSpPr>
          <p:spPr>
            <a:xfrm>
              <a:off x="2117225" y="4340850"/>
              <a:ext cx="110450" cy="701600"/>
            </a:xfrm>
            <a:custGeom>
              <a:avLst/>
              <a:gdLst/>
              <a:ahLst/>
              <a:cxnLst/>
              <a:rect l="l" t="t" r="r" b="b"/>
              <a:pathLst>
                <a:path w="4418" h="28064" extrusionOk="0">
                  <a:moveTo>
                    <a:pt x="1" y="0"/>
                  </a:moveTo>
                  <a:lnTo>
                    <a:pt x="1" y="25862"/>
                  </a:lnTo>
                  <a:lnTo>
                    <a:pt x="4272" y="28063"/>
                  </a:lnTo>
                  <a:lnTo>
                    <a:pt x="4417" y="237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D25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FFBEBE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3" name="Google Shape;1077;p28">
              <a:extLst>
                <a:ext uri="{FF2B5EF4-FFF2-40B4-BE49-F238E27FC236}">
                  <a16:creationId xmlns:a16="http://schemas.microsoft.com/office/drawing/2014/main" id="{C6A5AB22-CB55-EB06-83A2-0F1FC20AA65C}"/>
                </a:ext>
              </a:extLst>
            </p:cNvPr>
            <p:cNvSpPr/>
            <p:nvPr/>
          </p:nvSpPr>
          <p:spPr>
            <a:xfrm>
              <a:off x="2224025" y="4029700"/>
              <a:ext cx="655225" cy="1012750"/>
            </a:xfrm>
            <a:custGeom>
              <a:avLst/>
              <a:gdLst/>
              <a:ahLst/>
              <a:cxnLst/>
              <a:rect l="l" t="t" r="r" b="b"/>
              <a:pathLst>
                <a:path w="26209" h="40510" extrusionOk="0">
                  <a:moveTo>
                    <a:pt x="26209" y="1"/>
                  </a:moveTo>
                  <a:lnTo>
                    <a:pt x="145" y="14821"/>
                  </a:lnTo>
                  <a:lnTo>
                    <a:pt x="0" y="40509"/>
                  </a:lnTo>
                  <a:lnTo>
                    <a:pt x="26065" y="25689"/>
                  </a:lnTo>
                  <a:lnTo>
                    <a:pt x="26209" y="1"/>
                  </a:lnTo>
                  <a:close/>
                </a:path>
              </a:pathLst>
            </a:custGeom>
            <a:solidFill>
              <a:srgbClr val="332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FFBEBE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4" name="Google Shape;1078;p28">
              <a:extLst>
                <a:ext uri="{FF2B5EF4-FFF2-40B4-BE49-F238E27FC236}">
                  <a16:creationId xmlns:a16="http://schemas.microsoft.com/office/drawing/2014/main" id="{FF3CE4C3-D3A9-158B-7E08-F96800AFAA0C}"/>
                </a:ext>
              </a:extLst>
            </p:cNvPr>
            <p:cNvSpPr/>
            <p:nvPr/>
          </p:nvSpPr>
          <p:spPr>
            <a:xfrm>
              <a:off x="2117225" y="3975450"/>
              <a:ext cx="762025" cy="424800"/>
            </a:xfrm>
            <a:custGeom>
              <a:avLst/>
              <a:gdLst/>
              <a:ahLst/>
              <a:cxnLst/>
              <a:rect l="l" t="t" r="r" b="b"/>
              <a:pathLst>
                <a:path w="30481" h="16992" extrusionOk="0">
                  <a:moveTo>
                    <a:pt x="26586" y="1"/>
                  </a:moveTo>
                  <a:lnTo>
                    <a:pt x="1" y="14616"/>
                  </a:lnTo>
                  <a:lnTo>
                    <a:pt x="4417" y="16991"/>
                  </a:lnTo>
                  <a:lnTo>
                    <a:pt x="30481" y="2171"/>
                  </a:lnTo>
                  <a:lnTo>
                    <a:pt x="26586" y="1"/>
                  </a:lnTo>
                  <a:close/>
                </a:path>
              </a:pathLst>
            </a:custGeom>
            <a:solidFill>
              <a:srgbClr val="706A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FFBEBE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5" name="Google Shape;1079;p28">
              <a:extLst>
                <a:ext uri="{FF2B5EF4-FFF2-40B4-BE49-F238E27FC236}">
                  <a16:creationId xmlns:a16="http://schemas.microsoft.com/office/drawing/2014/main" id="{264593AC-B4B3-C5D2-81AC-1A15373319B6}"/>
                </a:ext>
              </a:extLst>
            </p:cNvPr>
            <p:cNvSpPr/>
            <p:nvPr/>
          </p:nvSpPr>
          <p:spPr>
            <a:xfrm>
              <a:off x="2449100" y="4368225"/>
              <a:ext cx="205200" cy="335700"/>
            </a:xfrm>
            <a:custGeom>
              <a:avLst/>
              <a:gdLst/>
              <a:ahLst/>
              <a:cxnLst/>
              <a:rect l="l" t="t" r="r" b="b"/>
              <a:pathLst>
                <a:path w="8208" h="13428" extrusionOk="0">
                  <a:moveTo>
                    <a:pt x="7591" y="1"/>
                  </a:moveTo>
                  <a:cubicBezTo>
                    <a:pt x="7100" y="1"/>
                    <a:pt x="6498" y="455"/>
                    <a:pt x="6131" y="1097"/>
                  </a:cubicBezTo>
                  <a:lnTo>
                    <a:pt x="4094" y="4916"/>
                  </a:lnTo>
                  <a:lnTo>
                    <a:pt x="2088" y="3395"/>
                  </a:lnTo>
                  <a:cubicBezTo>
                    <a:pt x="1995" y="3331"/>
                    <a:pt x="1885" y="3300"/>
                    <a:pt x="1764" y="3300"/>
                  </a:cubicBezTo>
                  <a:cubicBezTo>
                    <a:pt x="1415" y="3300"/>
                    <a:pt x="976" y="3559"/>
                    <a:pt x="614" y="4016"/>
                  </a:cubicBezTo>
                  <a:cubicBezTo>
                    <a:pt x="148" y="4599"/>
                    <a:pt x="42" y="5333"/>
                    <a:pt x="383" y="5556"/>
                  </a:cubicBezTo>
                  <a:lnTo>
                    <a:pt x="2790" y="7444"/>
                  </a:lnTo>
                  <a:lnTo>
                    <a:pt x="347" y="12109"/>
                  </a:lnTo>
                  <a:cubicBezTo>
                    <a:pt x="1" y="12743"/>
                    <a:pt x="98" y="13382"/>
                    <a:pt x="561" y="13417"/>
                  </a:cubicBezTo>
                  <a:cubicBezTo>
                    <a:pt x="597" y="13424"/>
                    <a:pt x="635" y="13427"/>
                    <a:pt x="674" y="13427"/>
                  </a:cubicBezTo>
                  <a:cubicBezTo>
                    <a:pt x="837" y="13427"/>
                    <a:pt x="1028" y="13370"/>
                    <a:pt x="1207" y="13268"/>
                  </a:cubicBezTo>
                  <a:cubicBezTo>
                    <a:pt x="1531" y="13084"/>
                    <a:pt x="1813" y="12745"/>
                    <a:pt x="2037" y="12359"/>
                  </a:cubicBezTo>
                  <a:lnTo>
                    <a:pt x="4074" y="8480"/>
                  </a:lnTo>
                  <a:lnTo>
                    <a:pt x="6081" y="10061"/>
                  </a:lnTo>
                  <a:cubicBezTo>
                    <a:pt x="6197" y="10110"/>
                    <a:pt x="6323" y="10138"/>
                    <a:pt x="6454" y="10138"/>
                  </a:cubicBezTo>
                  <a:cubicBezTo>
                    <a:pt x="6617" y="10138"/>
                    <a:pt x="6789" y="10095"/>
                    <a:pt x="6967" y="9993"/>
                  </a:cubicBezTo>
                  <a:cubicBezTo>
                    <a:pt x="7190" y="9866"/>
                    <a:pt x="7412" y="9660"/>
                    <a:pt x="7615" y="9407"/>
                  </a:cubicBezTo>
                  <a:cubicBezTo>
                    <a:pt x="8041" y="8866"/>
                    <a:pt x="8166" y="8101"/>
                    <a:pt x="7825" y="7857"/>
                  </a:cubicBezTo>
                  <a:lnTo>
                    <a:pt x="5439" y="5939"/>
                  </a:lnTo>
                  <a:lnTo>
                    <a:pt x="7862" y="1304"/>
                  </a:lnTo>
                  <a:cubicBezTo>
                    <a:pt x="8208" y="690"/>
                    <a:pt x="8090" y="81"/>
                    <a:pt x="7668" y="5"/>
                  </a:cubicBezTo>
                  <a:cubicBezTo>
                    <a:pt x="7643" y="2"/>
                    <a:pt x="7617" y="1"/>
                    <a:pt x="7591" y="1"/>
                  </a:cubicBezTo>
                  <a:close/>
                </a:path>
              </a:pathLst>
            </a:custGeom>
            <a:solidFill>
              <a:srgbClr val="F3F3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FFBEBE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6" name="Google Shape;1080;p28">
              <a:extLst>
                <a:ext uri="{FF2B5EF4-FFF2-40B4-BE49-F238E27FC236}">
                  <a16:creationId xmlns:a16="http://schemas.microsoft.com/office/drawing/2014/main" id="{F14DA21A-08FD-8534-84D8-18D4E3D6DEBC}"/>
                </a:ext>
              </a:extLst>
            </p:cNvPr>
            <p:cNvSpPr/>
            <p:nvPr/>
          </p:nvSpPr>
          <p:spPr>
            <a:xfrm>
              <a:off x="2106100" y="3550225"/>
              <a:ext cx="110400" cy="701600"/>
            </a:xfrm>
            <a:custGeom>
              <a:avLst/>
              <a:gdLst/>
              <a:ahLst/>
              <a:cxnLst/>
              <a:rect l="l" t="t" r="r" b="b"/>
              <a:pathLst>
                <a:path w="4416" h="28064" extrusionOk="0">
                  <a:moveTo>
                    <a:pt x="1" y="1"/>
                  </a:moveTo>
                  <a:lnTo>
                    <a:pt x="1" y="25863"/>
                  </a:lnTo>
                  <a:lnTo>
                    <a:pt x="4272" y="28064"/>
                  </a:lnTo>
                  <a:lnTo>
                    <a:pt x="4415" y="237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BF00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FFBEBE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7" name="Google Shape;1081;p28">
              <a:extLst>
                <a:ext uri="{FF2B5EF4-FFF2-40B4-BE49-F238E27FC236}">
                  <a16:creationId xmlns:a16="http://schemas.microsoft.com/office/drawing/2014/main" id="{FD2AFA7F-EFCE-CB41-C26C-D9476E7BBCFF}"/>
                </a:ext>
              </a:extLst>
            </p:cNvPr>
            <p:cNvSpPr/>
            <p:nvPr/>
          </p:nvSpPr>
          <p:spPr>
            <a:xfrm>
              <a:off x="2212900" y="3239100"/>
              <a:ext cx="655225" cy="1012725"/>
            </a:xfrm>
            <a:custGeom>
              <a:avLst/>
              <a:gdLst/>
              <a:ahLst/>
              <a:cxnLst/>
              <a:rect l="l" t="t" r="r" b="b"/>
              <a:pathLst>
                <a:path w="26209" h="40509" extrusionOk="0">
                  <a:moveTo>
                    <a:pt x="26208" y="0"/>
                  </a:moveTo>
                  <a:lnTo>
                    <a:pt x="143" y="14821"/>
                  </a:lnTo>
                  <a:lnTo>
                    <a:pt x="0" y="40509"/>
                  </a:lnTo>
                  <a:lnTo>
                    <a:pt x="26065" y="25688"/>
                  </a:lnTo>
                  <a:lnTo>
                    <a:pt x="26208" y="0"/>
                  </a:lnTo>
                  <a:close/>
                </a:path>
              </a:pathLst>
            </a:custGeom>
            <a:solidFill>
              <a:srgbClr val="FF00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FFBEBE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8" name="Google Shape;1082;p28">
              <a:extLst>
                <a:ext uri="{FF2B5EF4-FFF2-40B4-BE49-F238E27FC236}">
                  <a16:creationId xmlns:a16="http://schemas.microsoft.com/office/drawing/2014/main" id="{2F2C9FAD-FF7E-DFA2-6F21-CAAEF3AFB59E}"/>
                </a:ext>
              </a:extLst>
            </p:cNvPr>
            <p:cNvSpPr/>
            <p:nvPr/>
          </p:nvSpPr>
          <p:spPr>
            <a:xfrm>
              <a:off x="2106100" y="3184825"/>
              <a:ext cx="762025" cy="424800"/>
            </a:xfrm>
            <a:custGeom>
              <a:avLst/>
              <a:gdLst/>
              <a:ahLst/>
              <a:cxnLst/>
              <a:rect l="l" t="t" r="r" b="b"/>
              <a:pathLst>
                <a:path w="30481" h="16992" extrusionOk="0">
                  <a:moveTo>
                    <a:pt x="26586" y="1"/>
                  </a:moveTo>
                  <a:lnTo>
                    <a:pt x="1" y="14617"/>
                  </a:lnTo>
                  <a:lnTo>
                    <a:pt x="4415" y="16992"/>
                  </a:lnTo>
                  <a:lnTo>
                    <a:pt x="30480" y="2171"/>
                  </a:lnTo>
                  <a:lnTo>
                    <a:pt x="26586" y="1"/>
                  </a:lnTo>
                  <a:close/>
                </a:path>
              </a:pathLst>
            </a:custGeom>
            <a:solidFill>
              <a:srgbClr val="FF26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FFBEBE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9" name="Google Shape;1083;p28">
              <a:extLst>
                <a:ext uri="{FF2B5EF4-FFF2-40B4-BE49-F238E27FC236}">
                  <a16:creationId xmlns:a16="http://schemas.microsoft.com/office/drawing/2014/main" id="{D40D53B5-A5A9-25BF-8640-B426651CB3A6}"/>
                </a:ext>
              </a:extLst>
            </p:cNvPr>
            <p:cNvSpPr/>
            <p:nvPr/>
          </p:nvSpPr>
          <p:spPr>
            <a:xfrm>
              <a:off x="2412125" y="3616000"/>
              <a:ext cx="256800" cy="258925"/>
            </a:xfrm>
            <a:custGeom>
              <a:avLst/>
              <a:gdLst/>
              <a:ahLst/>
              <a:cxnLst/>
              <a:rect l="l" t="t" r="r" b="b"/>
              <a:pathLst>
                <a:path w="10272" h="10357" extrusionOk="0">
                  <a:moveTo>
                    <a:pt x="5738" y="1"/>
                  </a:moveTo>
                  <a:cubicBezTo>
                    <a:pt x="5568" y="1"/>
                    <a:pt x="5372" y="58"/>
                    <a:pt x="5164" y="176"/>
                  </a:cubicBezTo>
                  <a:cubicBezTo>
                    <a:pt x="4517" y="545"/>
                    <a:pt x="4009" y="1329"/>
                    <a:pt x="4006" y="1967"/>
                  </a:cubicBezTo>
                  <a:lnTo>
                    <a:pt x="3991" y="4735"/>
                  </a:lnTo>
                  <a:lnTo>
                    <a:pt x="1121" y="6367"/>
                  </a:lnTo>
                  <a:cubicBezTo>
                    <a:pt x="514" y="6712"/>
                    <a:pt x="6" y="7497"/>
                    <a:pt x="2" y="8095"/>
                  </a:cubicBezTo>
                  <a:cubicBezTo>
                    <a:pt x="0" y="8507"/>
                    <a:pt x="223" y="8729"/>
                    <a:pt x="551" y="8729"/>
                  </a:cubicBezTo>
                  <a:cubicBezTo>
                    <a:pt x="715" y="8729"/>
                    <a:pt x="906" y="8674"/>
                    <a:pt x="1108" y="8559"/>
                  </a:cubicBezTo>
                  <a:lnTo>
                    <a:pt x="3978" y="6927"/>
                  </a:lnTo>
                  <a:lnTo>
                    <a:pt x="3978" y="6927"/>
                  </a:lnTo>
                  <a:lnTo>
                    <a:pt x="3963" y="9695"/>
                  </a:lnTo>
                  <a:cubicBezTo>
                    <a:pt x="3960" y="10121"/>
                    <a:pt x="4183" y="10356"/>
                    <a:pt x="4524" y="10356"/>
                  </a:cubicBezTo>
                  <a:cubicBezTo>
                    <a:pt x="4694" y="10356"/>
                    <a:pt x="4893" y="10298"/>
                    <a:pt x="5108" y="10175"/>
                  </a:cubicBezTo>
                  <a:cubicBezTo>
                    <a:pt x="5734" y="9819"/>
                    <a:pt x="6263" y="9022"/>
                    <a:pt x="6267" y="8385"/>
                  </a:cubicBezTo>
                  <a:lnTo>
                    <a:pt x="6282" y="5616"/>
                  </a:lnTo>
                  <a:lnTo>
                    <a:pt x="9151" y="3984"/>
                  </a:lnTo>
                  <a:cubicBezTo>
                    <a:pt x="9758" y="3640"/>
                    <a:pt x="10266" y="2875"/>
                    <a:pt x="10269" y="2257"/>
                  </a:cubicBezTo>
                  <a:cubicBezTo>
                    <a:pt x="10271" y="1855"/>
                    <a:pt x="10045" y="1628"/>
                    <a:pt x="9711" y="1628"/>
                  </a:cubicBezTo>
                  <a:cubicBezTo>
                    <a:pt x="9549" y="1628"/>
                    <a:pt x="9362" y="1681"/>
                    <a:pt x="9164" y="1794"/>
                  </a:cubicBezTo>
                  <a:lnTo>
                    <a:pt x="6295" y="3426"/>
                  </a:lnTo>
                  <a:lnTo>
                    <a:pt x="6310" y="656"/>
                  </a:lnTo>
                  <a:cubicBezTo>
                    <a:pt x="6312" y="231"/>
                    <a:pt x="6079" y="1"/>
                    <a:pt x="5738" y="1"/>
                  </a:cubicBezTo>
                  <a:close/>
                </a:path>
              </a:pathLst>
            </a:custGeom>
            <a:solidFill>
              <a:srgbClr val="F3F3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FFBEBE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58611F77-69BA-D019-6A82-7A2063B494AF}"/>
              </a:ext>
            </a:extLst>
          </p:cNvPr>
          <p:cNvSpPr/>
          <p:nvPr/>
        </p:nvSpPr>
        <p:spPr>
          <a:xfrm>
            <a:off x="-365744" y="225207"/>
            <a:ext cx="3275998" cy="996558"/>
          </a:xfrm>
          <a:prstGeom prst="roundRect">
            <a:avLst>
              <a:gd name="adj" fmla="val 19714"/>
            </a:avLst>
          </a:prstGeom>
          <a:solidFill>
            <a:srgbClr val="FFFFFF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5C598FA6-E0D0-DD3D-44F5-759F2954ED64}"/>
              </a:ext>
            </a:extLst>
          </p:cNvPr>
          <p:cNvSpPr txBox="1"/>
          <p:nvPr/>
        </p:nvSpPr>
        <p:spPr>
          <a:xfrm>
            <a:off x="102509" y="412559"/>
            <a:ext cx="461986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600" dirty="0">
                <a:solidFill>
                  <a:srgbClr val="313F23"/>
                </a:solidFill>
                <a:latin typeface="#9Slide03 Penumbra" panose="02040603050506020204" pitchFamily="18" charset="0"/>
              </a:rPr>
              <a:t>2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D5292170-18AC-71F9-869E-80A7FFB60400}"/>
              </a:ext>
            </a:extLst>
          </p:cNvPr>
          <p:cNvSpPr/>
          <p:nvPr/>
        </p:nvSpPr>
        <p:spPr>
          <a:xfrm>
            <a:off x="503581" y="358671"/>
            <a:ext cx="109194" cy="728709"/>
          </a:xfrm>
          <a:prstGeom prst="rect">
            <a:avLst/>
          </a:prstGeom>
          <a:solidFill>
            <a:schemeClr val="bg2">
              <a:lumMod val="50000"/>
            </a:schemeClr>
          </a:solidFill>
          <a:ln w="190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B61AC07E-C223-7C04-E1A2-A6F4DB230E84}"/>
              </a:ext>
            </a:extLst>
          </p:cNvPr>
          <p:cNvSpPr txBox="1"/>
          <p:nvPr/>
        </p:nvSpPr>
        <p:spPr>
          <a:xfrm>
            <a:off x="686114" y="436287"/>
            <a:ext cx="2063385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dirty="0" err="1">
                <a:solidFill>
                  <a:schemeClr val="tx2">
                    <a:lumMod val="75000"/>
                  </a:schemeClr>
                </a:solidFill>
                <a:latin typeface="#9Slide03 Penumbra" panose="02040603050506020204" pitchFamily="18" charset="0"/>
              </a:rPr>
              <a:t>Số</a:t>
            </a:r>
            <a:r>
              <a:rPr lang="en-US" sz="3200" dirty="0">
                <a:solidFill>
                  <a:schemeClr val="tx2">
                    <a:lumMod val="75000"/>
                  </a:schemeClr>
                </a:solidFill>
                <a:latin typeface="#9Slide03 Penumbra" panose="02040603050506020204" pitchFamily="18" charset="0"/>
              </a:rPr>
              <a:t> </a:t>
            </a:r>
            <a:r>
              <a:rPr lang="en-US" sz="3200" dirty="0" err="1">
                <a:solidFill>
                  <a:schemeClr val="tx2">
                    <a:lumMod val="75000"/>
                  </a:schemeClr>
                </a:solidFill>
                <a:latin typeface="#9Slide03 Penumbra" panose="02040603050506020204" pitchFamily="18" charset="0"/>
              </a:rPr>
              <a:t>vô</a:t>
            </a:r>
            <a:r>
              <a:rPr lang="en-US" sz="3200" dirty="0">
                <a:solidFill>
                  <a:schemeClr val="tx2">
                    <a:lumMod val="75000"/>
                  </a:schemeClr>
                </a:solidFill>
                <a:latin typeface="#9Slide03 Penumbra" panose="02040603050506020204" pitchFamily="18" charset="0"/>
              </a:rPr>
              <a:t> </a:t>
            </a:r>
            <a:r>
              <a:rPr lang="en-US" sz="3200" dirty="0" err="1">
                <a:solidFill>
                  <a:schemeClr val="tx2">
                    <a:lumMod val="75000"/>
                  </a:schemeClr>
                </a:solidFill>
                <a:latin typeface="#9Slide03 Penumbra" panose="02040603050506020204" pitchFamily="18" charset="0"/>
              </a:rPr>
              <a:t>tỉ</a:t>
            </a:r>
            <a:endParaRPr lang="en-US" sz="3200" dirty="0">
              <a:solidFill>
                <a:schemeClr val="tx2">
                  <a:lumMod val="75000"/>
                </a:schemeClr>
              </a:solidFill>
              <a:latin typeface="#9Slide03 Penumbra" panose="02040603050506020204" pitchFamily="18" charset="0"/>
            </a:endParaRPr>
          </a:p>
        </p:txBody>
      </p:sp>
      <p:grpSp>
        <p:nvGrpSpPr>
          <p:cNvPr id="7" name="Google Shape;1306;p33">
            <a:extLst>
              <a:ext uri="{FF2B5EF4-FFF2-40B4-BE49-F238E27FC236}">
                <a16:creationId xmlns:a16="http://schemas.microsoft.com/office/drawing/2014/main" id="{77CD59B7-D671-A014-DBE0-476FB29232F7}"/>
              </a:ext>
            </a:extLst>
          </p:cNvPr>
          <p:cNvGrpSpPr/>
          <p:nvPr/>
        </p:nvGrpSpPr>
        <p:grpSpPr>
          <a:xfrm>
            <a:off x="1142530" y="1719251"/>
            <a:ext cx="259450" cy="267448"/>
            <a:chOff x="2933000" y="238100"/>
            <a:chExt cx="865300" cy="891975"/>
          </a:xfrm>
        </p:grpSpPr>
        <p:sp>
          <p:nvSpPr>
            <p:cNvPr id="8" name="Google Shape;1307;p33">
              <a:extLst>
                <a:ext uri="{FF2B5EF4-FFF2-40B4-BE49-F238E27FC236}">
                  <a16:creationId xmlns:a16="http://schemas.microsoft.com/office/drawing/2014/main" id="{F4FDBD2F-0C7A-D61C-4A33-968A7D0BE999}"/>
                </a:ext>
              </a:extLst>
            </p:cNvPr>
            <p:cNvSpPr/>
            <p:nvPr/>
          </p:nvSpPr>
          <p:spPr>
            <a:xfrm>
              <a:off x="3014150" y="238100"/>
              <a:ext cx="508175" cy="219025"/>
            </a:xfrm>
            <a:custGeom>
              <a:avLst/>
              <a:gdLst/>
              <a:ahLst/>
              <a:cxnLst/>
              <a:rect l="l" t="t" r="r" b="b"/>
              <a:pathLst>
                <a:path w="20327" h="8761" extrusionOk="0">
                  <a:moveTo>
                    <a:pt x="15370" y="1"/>
                  </a:moveTo>
                  <a:cubicBezTo>
                    <a:pt x="14290" y="1"/>
                    <a:pt x="13310" y="256"/>
                    <a:pt x="12466" y="747"/>
                  </a:cubicBezTo>
                  <a:lnTo>
                    <a:pt x="0" y="7992"/>
                  </a:lnTo>
                  <a:cubicBezTo>
                    <a:pt x="844" y="7501"/>
                    <a:pt x="1825" y="7246"/>
                    <a:pt x="2906" y="7246"/>
                  </a:cubicBezTo>
                  <a:cubicBezTo>
                    <a:pt x="4397" y="7246"/>
                    <a:pt x="6081" y="7733"/>
                    <a:pt x="7861" y="8760"/>
                  </a:cubicBezTo>
                  <a:lnTo>
                    <a:pt x="20327" y="1516"/>
                  </a:lnTo>
                  <a:cubicBezTo>
                    <a:pt x="18545" y="488"/>
                    <a:pt x="16862" y="1"/>
                    <a:pt x="15370" y="1"/>
                  </a:cubicBezTo>
                  <a:close/>
                </a:path>
              </a:pathLst>
            </a:custGeom>
            <a:solidFill>
              <a:srgbClr val="157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" name="Google Shape;1308;p33">
              <a:extLst>
                <a:ext uri="{FF2B5EF4-FFF2-40B4-BE49-F238E27FC236}">
                  <a16:creationId xmlns:a16="http://schemas.microsoft.com/office/drawing/2014/main" id="{5F7E4054-89EB-55B8-C246-3A033958128F}"/>
                </a:ext>
              </a:extLst>
            </p:cNvPr>
            <p:cNvSpPr/>
            <p:nvPr/>
          </p:nvSpPr>
          <p:spPr>
            <a:xfrm>
              <a:off x="3210650" y="275975"/>
              <a:ext cx="587650" cy="835450"/>
            </a:xfrm>
            <a:custGeom>
              <a:avLst/>
              <a:gdLst/>
              <a:ahLst/>
              <a:cxnLst/>
              <a:rect l="l" t="t" r="r" b="b"/>
              <a:pathLst>
                <a:path w="23506" h="33418" extrusionOk="0">
                  <a:moveTo>
                    <a:pt x="12467" y="0"/>
                  </a:moveTo>
                  <a:lnTo>
                    <a:pt x="1" y="7245"/>
                  </a:lnTo>
                  <a:cubicBezTo>
                    <a:pt x="6104" y="10769"/>
                    <a:pt x="11040" y="19318"/>
                    <a:pt x="11020" y="26332"/>
                  </a:cubicBezTo>
                  <a:cubicBezTo>
                    <a:pt x="11010" y="29815"/>
                    <a:pt x="9781" y="32265"/>
                    <a:pt x="7797" y="33417"/>
                  </a:cubicBezTo>
                  <a:lnTo>
                    <a:pt x="20262" y="26172"/>
                  </a:lnTo>
                  <a:cubicBezTo>
                    <a:pt x="22246" y="25020"/>
                    <a:pt x="23477" y="22571"/>
                    <a:pt x="23486" y="19087"/>
                  </a:cubicBezTo>
                  <a:cubicBezTo>
                    <a:pt x="23505" y="12075"/>
                    <a:pt x="18570" y="3524"/>
                    <a:pt x="12467" y="0"/>
                  </a:cubicBezTo>
                  <a:close/>
                </a:path>
              </a:pathLst>
            </a:custGeom>
            <a:solidFill>
              <a:srgbClr val="1470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309;p33">
              <a:extLst>
                <a:ext uri="{FF2B5EF4-FFF2-40B4-BE49-F238E27FC236}">
                  <a16:creationId xmlns:a16="http://schemas.microsoft.com/office/drawing/2014/main" id="{42B21B32-3103-FF7A-0A44-555D1440F88D}"/>
                </a:ext>
              </a:extLst>
            </p:cNvPr>
            <p:cNvSpPr/>
            <p:nvPr/>
          </p:nvSpPr>
          <p:spPr>
            <a:xfrm>
              <a:off x="2933000" y="419225"/>
              <a:ext cx="553650" cy="710850"/>
            </a:xfrm>
            <a:custGeom>
              <a:avLst/>
              <a:gdLst/>
              <a:ahLst/>
              <a:cxnLst/>
              <a:rect l="l" t="t" r="r" b="b"/>
              <a:pathLst>
                <a:path w="22146" h="28434" extrusionOk="0">
                  <a:moveTo>
                    <a:pt x="6151" y="0"/>
                  </a:moveTo>
                  <a:cubicBezTo>
                    <a:pt x="2528" y="0"/>
                    <a:pt x="35" y="2871"/>
                    <a:pt x="20" y="7838"/>
                  </a:cubicBezTo>
                  <a:cubicBezTo>
                    <a:pt x="1" y="14853"/>
                    <a:pt x="4931" y="23392"/>
                    <a:pt x="11034" y="26916"/>
                  </a:cubicBezTo>
                  <a:cubicBezTo>
                    <a:pt x="12817" y="27946"/>
                    <a:pt x="14503" y="28433"/>
                    <a:pt x="15997" y="28433"/>
                  </a:cubicBezTo>
                  <a:cubicBezTo>
                    <a:pt x="19618" y="28433"/>
                    <a:pt x="22112" y="25567"/>
                    <a:pt x="22126" y="20602"/>
                  </a:cubicBezTo>
                  <a:cubicBezTo>
                    <a:pt x="22146" y="13588"/>
                    <a:pt x="17210" y="5039"/>
                    <a:pt x="11107" y="1515"/>
                  </a:cubicBezTo>
                  <a:cubicBezTo>
                    <a:pt x="9326" y="487"/>
                    <a:pt x="7643" y="0"/>
                    <a:pt x="6151" y="0"/>
                  </a:cubicBezTo>
                  <a:close/>
                </a:path>
              </a:pathLst>
            </a:custGeom>
            <a:solidFill>
              <a:srgbClr val="5BA0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8" name="TextBox 17">
            <a:extLst>
              <a:ext uri="{FF2B5EF4-FFF2-40B4-BE49-F238E27FC236}">
                <a16:creationId xmlns:a16="http://schemas.microsoft.com/office/drawing/2014/main" id="{0EDA2AF2-FE00-5DEF-0DB7-B6B6F8EEF644}"/>
              </a:ext>
            </a:extLst>
          </p:cNvPr>
          <p:cNvSpPr txBox="1"/>
          <p:nvPr/>
        </p:nvSpPr>
        <p:spPr>
          <a:xfrm>
            <a:off x="1485230" y="1393143"/>
            <a:ext cx="10240172" cy="147771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3200" dirty="0" err="1">
                <a:solidFill>
                  <a:schemeClr val="accent6">
                    <a:lumMod val="50000"/>
                  </a:schemeClr>
                </a:solidFill>
                <a:latin typeface="#9Slide03 SFU Futura_12" panose="020B0604020202020204" charset="0"/>
              </a:rPr>
              <a:t>Mỗi</a:t>
            </a:r>
            <a:r>
              <a:rPr lang="en-US" sz="3200" dirty="0">
                <a:solidFill>
                  <a:schemeClr val="accent6">
                    <a:lumMod val="50000"/>
                  </a:schemeClr>
                </a:solidFill>
                <a:latin typeface="#9Slide03 SFU Futura_12" panose="020B0604020202020204" charset="0"/>
              </a:rPr>
              <a:t> </a:t>
            </a:r>
            <a:r>
              <a:rPr lang="en-US" sz="3200" dirty="0" err="1">
                <a:solidFill>
                  <a:schemeClr val="accent6">
                    <a:lumMod val="50000"/>
                  </a:schemeClr>
                </a:solidFill>
                <a:latin typeface="#9Slide03 SFU Futura_12" panose="020B0604020202020204" charset="0"/>
              </a:rPr>
              <a:t>số</a:t>
            </a:r>
            <a:r>
              <a:rPr lang="en-US" sz="3200" dirty="0">
                <a:solidFill>
                  <a:schemeClr val="accent6">
                    <a:lumMod val="50000"/>
                  </a:schemeClr>
                </a:solidFill>
                <a:latin typeface="#9Slide03 SFU Futura_12" panose="020B0604020202020204" charset="0"/>
              </a:rPr>
              <a:t> </a:t>
            </a:r>
            <a:r>
              <a:rPr lang="en-US" sz="3200" dirty="0" err="1">
                <a:solidFill>
                  <a:schemeClr val="accent6">
                    <a:lumMod val="50000"/>
                  </a:schemeClr>
                </a:solidFill>
                <a:latin typeface="#9Slide03 SFU Futura_12" panose="020B0604020202020204" charset="0"/>
              </a:rPr>
              <a:t>thập</a:t>
            </a:r>
            <a:r>
              <a:rPr lang="en-US" sz="3200" dirty="0">
                <a:solidFill>
                  <a:schemeClr val="accent6">
                    <a:lumMod val="50000"/>
                  </a:schemeClr>
                </a:solidFill>
                <a:latin typeface="#9Slide03 SFU Futura_12" panose="020B0604020202020204" charset="0"/>
              </a:rPr>
              <a:t> </a:t>
            </a:r>
            <a:r>
              <a:rPr lang="en-US" sz="3200" dirty="0" err="1">
                <a:solidFill>
                  <a:schemeClr val="accent6">
                    <a:lumMod val="50000"/>
                  </a:schemeClr>
                </a:solidFill>
                <a:latin typeface="#9Slide03 SFU Futura_12" panose="020B0604020202020204" charset="0"/>
              </a:rPr>
              <a:t>phân</a:t>
            </a:r>
            <a:r>
              <a:rPr lang="en-US" sz="3200" dirty="0">
                <a:solidFill>
                  <a:schemeClr val="accent6">
                    <a:lumMod val="50000"/>
                  </a:schemeClr>
                </a:solidFill>
                <a:latin typeface="#9Slide03 SFU Futura_12" panose="020B0604020202020204" charset="0"/>
              </a:rPr>
              <a:t> </a:t>
            </a:r>
            <a:r>
              <a:rPr lang="en-US" sz="3200" dirty="0" err="1">
                <a:solidFill>
                  <a:schemeClr val="accent6">
                    <a:lumMod val="50000"/>
                  </a:schemeClr>
                </a:solidFill>
                <a:latin typeface="#9Slide03 SFU Futura_12" panose="020B0604020202020204" charset="0"/>
              </a:rPr>
              <a:t>vô</a:t>
            </a:r>
            <a:r>
              <a:rPr lang="en-US" sz="3200" dirty="0">
                <a:solidFill>
                  <a:schemeClr val="accent6">
                    <a:lumMod val="50000"/>
                  </a:schemeClr>
                </a:solidFill>
                <a:latin typeface="#9Slide03 SFU Futura_12" panose="020B0604020202020204" charset="0"/>
              </a:rPr>
              <a:t> </a:t>
            </a:r>
            <a:r>
              <a:rPr lang="en-US" sz="3200" dirty="0" err="1">
                <a:solidFill>
                  <a:schemeClr val="accent6">
                    <a:lumMod val="50000"/>
                  </a:schemeClr>
                </a:solidFill>
                <a:latin typeface="#9Slide03 SFU Futura_12" panose="020B0604020202020204" charset="0"/>
              </a:rPr>
              <a:t>hạn</a:t>
            </a:r>
            <a:r>
              <a:rPr lang="en-US" sz="3200" dirty="0">
                <a:solidFill>
                  <a:schemeClr val="accent6">
                    <a:lumMod val="50000"/>
                  </a:schemeClr>
                </a:solidFill>
                <a:latin typeface="#9Slide03 SFU Futura_12" panose="020B0604020202020204" charset="0"/>
              </a:rPr>
              <a:t> </a:t>
            </a:r>
            <a:r>
              <a:rPr lang="en-US" sz="3200" dirty="0" err="1">
                <a:solidFill>
                  <a:schemeClr val="accent6">
                    <a:lumMod val="50000"/>
                  </a:schemeClr>
                </a:solidFill>
                <a:latin typeface="#9Slide03 SFU Futura_12" panose="020B0604020202020204" charset="0"/>
              </a:rPr>
              <a:t>không</a:t>
            </a:r>
            <a:r>
              <a:rPr lang="en-US" sz="3200" dirty="0">
                <a:solidFill>
                  <a:schemeClr val="accent6">
                    <a:lumMod val="50000"/>
                  </a:schemeClr>
                </a:solidFill>
                <a:latin typeface="#9Slide03 SFU Futura_12" panose="020B0604020202020204" charset="0"/>
              </a:rPr>
              <a:t> </a:t>
            </a:r>
            <a:r>
              <a:rPr lang="en-US" sz="3200" dirty="0" err="1">
                <a:solidFill>
                  <a:schemeClr val="accent6">
                    <a:lumMod val="50000"/>
                  </a:schemeClr>
                </a:solidFill>
                <a:latin typeface="#9Slide03 SFU Futura_12" panose="020B0604020202020204" charset="0"/>
              </a:rPr>
              <a:t>tuần</a:t>
            </a:r>
            <a:r>
              <a:rPr lang="en-US" sz="3200" dirty="0">
                <a:solidFill>
                  <a:schemeClr val="accent6">
                    <a:lumMod val="50000"/>
                  </a:schemeClr>
                </a:solidFill>
                <a:latin typeface="#9Slide03 SFU Futura_12" panose="020B0604020202020204" charset="0"/>
              </a:rPr>
              <a:t> </a:t>
            </a:r>
            <a:r>
              <a:rPr lang="en-US" sz="3200" dirty="0" err="1">
                <a:solidFill>
                  <a:schemeClr val="accent6">
                    <a:lumMod val="50000"/>
                  </a:schemeClr>
                </a:solidFill>
                <a:latin typeface="#9Slide03 SFU Futura_12" panose="020B0604020202020204" charset="0"/>
              </a:rPr>
              <a:t>hoàn</a:t>
            </a:r>
            <a:r>
              <a:rPr lang="en-US" sz="3200" dirty="0">
                <a:solidFill>
                  <a:schemeClr val="accent6">
                    <a:lumMod val="50000"/>
                  </a:schemeClr>
                </a:solidFill>
                <a:latin typeface="#9Slide03 SFU Futura_12" panose="020B0604020202020204" charset="0"/>
              </a:rPr>
              <a:t> </a:t>
            </a:r>
            <a:r>
              <a:rPr lang="en-US" sz="3200" dirty="0" err="1">
                <a:solidFill>
                  <a:schemeClr val="accent6">
                    <a:lumMod val="50000"/>
                  </a:schemeClr>
                </a:solidFill>
                <a:latin typeface="#9Slide03 SFU Futura_12" panose="020B0604020202020204" charset="0"/>
              </a:rPr>
              <a:t>là</a:t>
            </a:r>
            <a:r>
              <a:rPr lang="en-US" sz="3200" dirty="0">
                <a:solidFill>
                  <a:schemeClr val="accent6">
                    <a:lumMod val="50000"/>
                  </a:schemeClr>
                </a:solidFill>
                <a:latin typeface="#9Slide03 SFU Futura_12" panose="020B0604020202020204" charset="0"/>
              </a:rPr>
              <a:t> </a:t>
            </a:r>
            <a:r>
              <a:rPr lang="en-US" sz="3200" dirty="0" err="1">
                <a:solidFill>
                  <a:schemeClr val="accent6">
                    <a:lumMod val="50000"/>
                  </a:schemeClr>
                </a:solidFill>
                <a:latin typeface="#9Slide03 SFU Futura_12" panose="020B0604020202020204" charset="0"/>
              </a:rPr>
              <a:t>biểu</a:t>
            </a:r>
            <a:r>
              <a:rPr lang="en-US" sz="3200" dirty="0">
                <a:solidFill>
                  <a:schemeClr val="accent6">
                    <a:lumMod val="50000"/>
                  </a:schemeClr>
                </a:solidFill>
                <a:latin typeface="#9Slide03 SFU Futura_12" panose="020B0604020202020204" charset="0"/>
              </a:rPr>
              <a:t> </a:t>
            </a:r>
            <a:r>
              <a:rPr lang="en-US" sz="3200" dirty="0" err="1">
                <a:solidFill>
                  <a:schemeClr val="accent6">
                    <a:lumMod val="50000"/>
                  </a:schemeClr>
                </a:solidFill>
                <a:latin typeface="#9Slide03 SFU Futura_12" panose="020B0604020202020204" charset="0"/>
              </a:rPr>
              <a:t>diễn</a:t>
            </a:r>
            <a:r>
              <a:rPr lang="en-US" sz="3200" dirty="0">
                <a:solidFill>
                  <a:schemeClr val="accent6">
                    <a:lumMod val="50000"/>
                  </a:schemeClr>
                </a:solidFill>
                <a:latin typeface="#9Slide03 SFU Futura_12" panose="020B0604020202020204" charset="0"/>
              </a:rPr>
              <a:t> </a:t>
            </a:r>
            <a:r>
              <a:rPr lang="en-US" sz="3200" dirty="0" err="1">
                <a:solidFill>
                  <a:schemeClr val="accent6">
                    <a:lumMod val="50000"/>
                  </a:schemeClr>
                </a:solidFill>
                <a:latin typeface="#9Slide03 SFU Futura_12" panose="020B0604020202020204" charset="0"/>
              </a:rPr>
              <a:t>thập</a:t>
            </a:r>
            <a:r>
              <a:rPr lang="en-US" sz="3200" dirty="0">
                <a:solidFill>
                  <a:schemeClr val="accent6">
                    <a:lumMod val="50000"/>
                  </a:schemeClr>
                </a:solidFill>
                <a:latin typeface="#9Slide03 SFU Futura_12" panose="020B0604020202020204" charset="0"/>
              </a:rPr>
              <a:t> </a:t>
            </a:r>
            <a:r>
              <a:rPr lang="en-US" sz="3200" dirty="0" err="1">
                <a:solidFill>
                  <a:schemeClr val="accent6">
                    <a:lumMod val="50000"/>
                  </a:schemeClr>
                </a:solidFill>
                <a:latin typeface="#9Slide03 SFU Futura_12" panose="020B0604020202020204" charset="0"/>
              </a:rPr>
              <a:t>phân</a:t>
            </a:r>
            <a:r>
              <a:rPr lang="en-US" sz="3200" dirty="0">
                <a:solidFill>
                  <a:schemeClr val="accent6">
                    <a:lumMod val="50000"/>
                  </a:schemeClr>
                </a:solidFill>
                <a:latin typeface="#9Slide03 SFU Futura_12" panose="020B0604020202020204" charset="0"/>
              </a:rPr>
              <a:t> </a:t>
            </a:r>
            <a:r>
              <a:rPr lang="en-US" sz="3200" dirty="0" err="1">
                <a:solidFill>
                  <a:schemeClr val="accent6">
                    <a:lumMod val="50000"/>
                  </a:schemeClr>
                </a:solidFill>
                <a:latin typeface="#9Slide03 SFU Futura_12" panose="020B0604020202020204" charset="0"/>
              </a:rPr>
              <a:t>của</a:t>
            </a:r>
            <a:r>
              <a:rPr lang="en-US" sz="3200" dirty="0">
                <a:solidFill>
                  <a:schemeClr val="accent6">
                    <a:lumMod val="50000"/>
                  </a:schemeClr>
                </a:solidFill>
                <a:latin typeface="#9Slide03 SFU Futura_12" panose="020B0604020202020204" charset="0"/>
              </a:rPr>
              <a:t> </a:t>
            </a:r>
            <a:r>
              <a:rPr lang="en-US" sz="3200" dirty="0" err="1">
                <a:solidFill>
                  <a:schemeClr val="accent6">
                    <a:lumMod val="50000"/>
                  </a:schemeClr>
                </a:solidFill>
                <a:latin typeface="#9Slide03 SFU Futura_12" panose="020B0604020202020204" charset="0"/>
              </a:rPr>
              <a:t>một</a:t>
            </a:r>
            <a:r>
              <a:rPr lang="en-US" sz="3200" dirty="0">
                <a:solidFill>
                  <a:schemeClr val="accent6">
                    <a:lumMod val="50000"/>
                  </a:schemeClr>
                </a:solidFill>
                <a:latin typeface="#9Slide03 SFU Futura_12" panose="020B0604020202020204" charset="0"/>
              </a:rPr>
              <a:t> </a:t>
            </a:r>
            <a:r>
              <a:rPr lang="en-US" sz="3200" dirty="0" err="1">
                <a:solidFill>
                  <a:schemeClr val="accent6">
                    <a:lumMod val="50000"/>
                  </a:schemeClr>
                </a:solidFill>
                <a:latin typeface="#9Slide03 SFU Futura_12" panose="020B0604020202020204" charset="0"/>
              </a:rPr>
              <a:t>số</a:t>
            </a:r>
            <a:r>
              <a:rPr lang="en-US" sz="3200" dirty="0">
                <a:solidFill>
                  <a:schemeClr val="accent6">
                    <a:lumMod val="50000"/>
                  </a:schemeClr>
                </a:solidFill>
                <a:latin typeface="#9Slide03 SFU Futura_12" panose="020B0604020202020204" charset="0"/>
              </a:rPr>
              <a:t>, </a:t>
            </a:r>
            <a:r>
              <a:rPr lang="en-US" sz="3200" dirty="0" err="1">
                <a:solidFill>
                  <a:schemeClr val="accent6">
                    <a:lumMod val="50000"/>
                  </a:schemeClr>
                </a:solidFill>
                <a:latin typeface="#9Slide03 SFU Futura_12" panose="020B0604020202020204" charset="0"/>
              </a:rPr>
              <a:t>số</a:t>
            </a:r>
            <a:r>
              <a:rPr lang="en-US" sz="3200" dirty="0">
                <a:solidFill>
                  <a:schemeClr val="accent6">
                    <a:lumMod val="50000"/>
                  </a:schemeClr>
                </a:solidFill>
                <a:latin typeface="#9Slide03 SFU Futura_12" panose="020B0604020202020204" charset="0"/>
              </a:rPr>
              <a:t> </a:t>
            </a:r>
            <a:r>
              <a:rPr lang="en-US" sz="3200" dirty="0" err="1">
                <a:solidFill>
                  <a:schemeClr val="accent6">
                    <a:lumMod val="50000"/>
                  </a:schemeClr>
                </a:solidFill>
                <a:latin typeface="#9Slide03 SFU Futura_12" panose="020B0604020202020204" charset="0"/>
              </a:rPr>
              <a:t>đó</a:t>
            </a:r>
            <a:r>
              <a:rPr lang="en-US" sz="3200" dirty="0">
                <a:solidFill>
                  <a:schemeClr val="accent6">
                    <a:lumMod val="50000"/>
                  </a:schemeClr>
                </a:solidFill>
                <a:latin typeface="#9Slide03 SFU Futura_12" panose="020B0604020202020204" charset="0"/>
              </a:rPr>
              <a:t> </a:t>
            </a:r>
            <a:r>
              <a:rPr lang="en-US" sz="3200" dirty="0" err="1">
                <a:solidFill>
                  <a:schemeClr val="accent6">
                    <a:lumMod val="50000"/>
                  </a:schemeClr>
                </a:solidFill>
                <a:latin typeface="#9Slide03 SFU Futura_12" panose="020B0604020202020204" charset="0"/>
              </a:rPr>
              <a:t>gọi</a:t>
            </a:r>
            <a:r>
              <a:rPr lang="en-US" sz="3200" dirty="0">
                <a:solidFill>
                  <a:schemeClr val="accent6">
                    <a:lumMod val="50000"/>
                  </a:schemeClr>
                </a:solidFill>
                <a:latin typeface="#9Slide03 SFU Futura_12" panose="020B0604020202020204" charset="0"/>
              </a:rPr>
              <a:t> </a:t>
            </a:r>
            <a:r>
              <a:rPr lang="en-US" sz="3200" dirty="0" err="1">
                <a:solidFill>
                  <a:schemeClr val="accent6">
                    <a:lumMod val="50000"/>
                  </a:schemeClr>
                </a:solidFill>
                <a:latin typeface="#9Slide03 SFU Futura_12" panose="020B0604020202020204" charset="0"/>
              </a:rPr>
              <a:t>là</a:t>
            </a:r>
            <a:r>
              <a:rPr lang="en-US" sz="3200" dirty="0">
                <a:solidFill>
                  <a:schemeClr val="accent6">
                    <a:lumMod val="50000"/>
                  </a:schemeClr>
                </a:solidFill>
                <a:latin typeface="#9Slide03 SFU Futura_12" panose="020B0604020202020204" charset="0"/>
              </a:rPr>
              <a:t> </a:t>
            </a:r>
            <a:r>
              <a:rPr lang="en-US" sz="3200" dirty="0" err="1">
                <a:solidFill>
                  <a:schemeClr val="accent6">
                    <a:lumMod val="50000"/>
                  </a:schemeClr>
                </a:solidFill>
                <a:latin typeface="#9Slide03 SFU Futura_12" panose="020B0604020202020204" charset="0"/>
              </a:rPr>
              <a:t>số</a:t>
            </a:r>
            <a:r>
              <a:rPr lang="en-US" sz="3200" dirty="0">
                <a:solidFill>
                  <a:schemeClr val="accent6">
                    <a:lumMod val="50000"/>
                  </a:schemeClr>
                </a:solidFill>
                <a:latin typeface="#9Slide03 SFU Futura_12" panose="020B0604020202020204" charset="0"/>
              </a:rPr>
              <a:t> </a:t>
            </a:r>
            <a:r>
              <a:rPr lang="en-US" sz="3200" dirty="0" err="1">
                <a:solidFill>
                  <a:schemeClr val="accent6">
                    <a:lumMod val="50000"/>
                  </a:schemeClr>
                </a:solidFill>
                <a:latin typeface="#9Slide03 SFU Futura_12" panose="020B0604020202020204" charset="0"/>
              </a:rPr>
              <a:t>vô</a:t>
            </a:r>
            <a:r>
              <a:rPr lang="en-US" sz="3200" dirty="0">
                <a:solidFill>
                  <a:schemeClr val="accent6">
                    <a:lumMod val="50000"/>
                  </a:schemeClr>
                </a:solidFill>
                <a:latin typeface="#9Slide03 SFU Futura_12" panose="020B0604020202020204" charset="0"/>
              </a:rPr>
              <a:t> </a:t>
            </a:r>
            <a:r>
              <a:rPr lang="en-US" sz="3200" dirty="0" err="1">
                <a:solidFill>
                  <a:schemeClr val="accent6">
                    <a:lumMod val="50000"/>
                  </a:schemeClr>
                </a:solidFill>
                <a:latin typeface="#9Slide03 SFU Futura_12" panose="020B0604020202020204" charset="0"/>
              </a:rPr>
              <a:t>tỉ</a:t>
            </a:r>
            <a:endParaRPr lang="en-US" sz="3200" dirty="0">
              <a:solidFill>
                <a:schemeClr val="accent6">
                  <a:lumMod val="50000"/>
                </a:schemeClr>
              </a:solidFill>
              <a:latin typeface="#9Slide03 SFU Futura_12" panose="020B0604020202020204" charset="0"/>
            </a:endParaRPr>
          </a:p>
        </p:txBody>
      </p:sp>
      <p:grpSp>
        <p:nvGrpSpPr>
          <p:cNvPr id="19" name="Google Shape;1306;p33">
            <a:extLst>
              <a:ext uri="{FF2B5EF4-FFF2-40B4-BE49-F238E27FC236}">
                <a16:creationId xmlns:a16="http://schemas.microsoft.com/office/drawing/2014/main" id="{DC215A6B-0FE1-9E80-8B2D-2D73192C52CC}"/>
              </a:ext>
            </a:extLst>
          </p:cNvPr>
          <p:cNvGrpSpPr/>
          <p:nvPr/>
        </p:nvGrpSpPr>
        <p:grpSpPr>
          <a:xfrm>
            <a:off x="1142530" y="3415551"/>
            <a:ext cx="259450" cy="267448"/>
            <a:chOff x="2933000" y="238100"/>
            <a:chExt cx="865300" cy="891975"/>
          </a:xfrm>
        </p:grpSpPr>
        <p:sp>
          <p:nvSpPr>
            <p:cNvPr id="20" name="Google Shape;1307;p33">
              <a:extLst>
                <a:ext uri="{FF2B5EF4-FFF2-40B4-BE49-F238E27FC236}">
                  <a16:creationId xmlns:a16="http://schemas.microsoft.com/office/drawing/2014/main" id="{2951713E-0874-BE20-1FF1-6FBF0D5172A8}"/>
                </a:ext>
              </a:extLst>
            </p:cNvPr>
            <p:cNvSpPr/>
            <p:nvPr/>
          </p:nvSpPr>
          <p:spPr>
            <a:xfrm>
              <a:off x="3014150" y="238100"/>
              <a:ext cx="508175" cy="219025"/>
            </a:xfrm>
            <a:custGeom>
              <a:avLst/>
              <a:gdLst/>
              <a:ahLst/>
              <a:cxnLst/>
              <a:rect l="l" t="t" r="r" b="b"/>
              <a:pathLst>
                <a:path w="20327" h="8761" extrusionOk="0">
                  <a:moveTo>
                    <a:pt x="15370" y="1"/>
                  </a:moveTo>
                  <a:cubicBezTo>
                    <a:pt x="14290" y="1"/>
                    <a:pt x="13310" y="256"/>
                    <a:pt x="12466" y="747"/>
                  </a:cubicBezTo>
                  <a:lnTo>
                    <a:pt x="0" y="7992"/>
                  </a:lnTo>
                  <a:cubicBezTo>
                    <a:pt x="844" y="7501"/>
                    <a:pt x="1825" y="7246"/>
                    <a:pt x="2906" y="7246"/>
                  </a:cubicBezTo>
                  <a:cubicBezTo>
                    <a:pt x="4397" y="7246"/>
                    <a:pt x="6081" y="7733"/>
                    <a:pt x="7861" y="8760"/>
                  </a:cubicBezTo>
                  <a:lnTo>
                    <a:pt x="20327" y="1516"/>
                  </a:lnTo>
                  <a:cubicBezTo>
                    <a:pt x="18545" y="488"/>
                    <a:pt x="16862" y="1"/>
                    <a:pt x="15370" y="1"/>
                  </a:cubicBezTo>
                  <a:close/>
                </a:path>
              </a:pathLst>
            </a:custGeom>
            <a:solidFill>
              <a:srgbClr val="157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" name="Google Shape;1308;p33">
              <a:extLst>
                <a:ext uri="{FF2B5EF4-FFF2-40B4-BE49-F238E27FC236}">
                  <a16:creationId xmlns:a16="http://schemas.microsoft.com/office/drawing/2014/main" id="{5D6A2FA2-9D4F-D3AD-8520-B51D9B7342AD}"/>
                </a:ext>
              </a:extLst>
            </p:cNvPr>
            <p:cNvSpPr/>
            <p:nvPr/>
          </p:nvSpPr>
          <p:spPr>
            <a:xfrm>
              <a:off x="3210650" y="275975"/>
              <a:ext cx="587650" cy="835450"/>
            </a:xfrm>
            <a:custGeom>
              <a:avLst/>
              <a:gdLst/>
              <a:ahLst/>
              <a:cxnLst/>
              <a:rect l="l" t="t" r="r" b="b"/>
              <a:pathLst>
                <a:path w="23506" h="33418" extrusionOk="0">
                  <a:moveTo>
                    <a:pt x="12467" y="0"/>
                  </a:moveTo>
                  <a:lnTo>
                    <a:pt x="1" y="7245"/>
                  </a:lnTo>
                  <a:cubicBezTo>
                    <a:pt x="6104" y="10769"/>
                    <a:pt x="11040" y="19318"/>
                    <a:pt x="11020" y="26332"/>
                  </a:cubicBezTo>
                  <a:cubicBezTo>
                    <a:pt x="11010" y="29815"/>
                    <a:pt x="9781" y="32265"/>
                    <a:pt x="7797" y="33417"/>
                  </a:cubicBezTo>
                  <a:lnTo>
                    <a:pt x="20262" y="26172"/>
                  </a:lnTo>
                  <a:cubicBezTo>
                    <a:pt x="22246" y="25020"/>
                    <a:pt x="23477" y="22571"/>
                    <a:pt x="23486" y="19087"/>
                  </a:cubicBezTo>
                  <a:cubicBezTo>
                    <a:pt x="23505" y="12075"/>
                    <a:pt x="18570" y="3524"/>
                    <a:pt x="12467" y="0"/>
                  </a:cubicBezTo>
                  <a:close/>
                </a:path>
              </a:pathLst>
            </a:custGeom>
            <a:solidFill>
              <a:srgbClr val="1470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" name="Google Shape;1309;p33">
              <a:extLst>
                <a:ext uri="{FF2B5EF4-FFF2-40B4-BE49-F238E27FC236}">
                  <a16:creationId xmlns:a16="http://schemas.microsoft.com/office/drawing/2014/main" id="{520F243F-217B-4470-27D1-EC1476284DA7}"/>
                </a:ext>
              </a:extLst>
            </p:cNvPr>
            <p:cNvSpPr/>
            <p:nvPr/>
          </p:nvSpPr>
          <p:spPr>
            <a:xfrm>
              <a:off x="2933000" y="419225"/>
              <a:ext cx="553650" cy="710850"/>
            </a:xfrm>
            <a:custGeom>
              <a:avLst/>
              <a:gdLst/>
              <a:ahLst/>
              <a:cxnLst/>
              <a:rect l="l" t="t" r="r" b="b"/>
              <a:pathLst>
                <a:path w="22146" h="28434" extrusionOk="0">
                  <a:moveTo>
                    <a:pt x="6151" y="0"/>
                  </a:moveTo>
                  <a:cubicBezTo>
                    <a:pt x="2528" y="0"/>
                    <a:pt x="35" y="2871"/>
                    <a:pt x="20" y="7838"/>
                  </a:cubicBezTo>
                  <a:cubicBezTo>
                    <a:pt x="1" y="14853"/>
                    <a:pt x="4931" y="23392"/>
                    <a:pt x="11034" y="26916"/>
                  </a:cubicBezTo>
                  <a:cubicBezTo>
                    <a:pt x="12817" y="27946"/>
                    <a:pt x="14503" y="28433"/>
                    <a:pt x="15997" y="28433"/>
                  </a:cubicBezTo>
                  <a:cubicBezTo>
                    <a:pt x="19618" y="28433"/>
                    <a:pt x="22112" y="25567"/>
                    <a:pt x="22126" y="20602"/>
                  </a:cubicBezTo>
                  <a:cubicBezTo>
                    <a:pt x="22146" y="13588"/>
                    <a:pt x="17210" y="5039"/>
                    <a:pt x="11107" y="1515"/>
                  </a:cubicBezTo>
                  <a:cubicBezTo>
                    <a:pt x="9326" y="487"/>
                    <a:pt x="7643" y="0"/>
                    <a:pt x="6151" y="0"/>
                  </a:cubicBezTo>
                  <a:close/>
                </a:path>
              </a:pathLst>
            </a:custGeom>
            <a:solidFill>
              <a:srgbClr val="5BA0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mc:AlternateContent xmlns:mc="http://schemas.openxmlformats.org/markup-compatibility/2006" xmlns:a14="http://schemas.microsoft.com/office/drawing/2010/main">
        <mc:Choice Requires="a14">
          <p:sp>
            <p:nvSpPr>
              <p:cNvPr id="23" name="TextBox 22">
                <a:extLst>
                  <a:ext uri="{FF2B5EF4-FFF2-40B4-BE49-F238E27FC236}">
                    <a16:creationId xmlns:a16="http://schemas.microsoft.com/office/drawing/2014/main" id="{86253276-C101-81CA-6057-0BC397379122}"/>
                  </a:ext>
                </a:extLst>
              </p:cNvPr>
              <p:cNvSpPr txBox="1"/>
              <p:nvPr/>
            </p:nvSpPr>
            <p:spPr>
              <a:xfrm>
                <a:off x="1485230" y="3127675"/>
                <a:ext cx="4114292" cy="739048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>
                  <a:lnSpc>
                    <a:spcPct val="150000"/>
                  </a:lnSpc>
                </a:pPr>
                <a:r>
                  <a:rPr lang="en-US" sz="3200" dirty="0" err="1">
                    <a:solidFill>
                      <a:schemeClr val="accent6">
                        <a:lumMod val="50000"/>
                      </a:schemeClr>
                    </a:solidFill>
                    <a:latin typeface="#9Slide03 SFU Futura_12" panose="020B0604020202020204" charset="0"/>
                  </a:rPr>
                  <a:t>Tập</a:t>
                </a:r>
                <a:r>
                  <a:rPr lang="en-US" sz="3200" dirty="0">
                    <a:solidFill>
                      <a:schemeClr val="accent6">
                        <a:lumMod val="50000"/>
                      </a:schemeClr>
                    </a:solidFill>
                    <a:latin typeface="#9Slide03 SFU Futura_12" panose="020B0604020202020204" charset="0"/>
                  </a:rPr>
                  <a:t> </a:t>
                </a:r>
                <a:r>
                  <a:rPr lang="en-US" sz="3200" dirty="0" err="1">
                    <a:solidFill>
                      <a:schemeClr val="accent6">
                        <a:lumMod val="50000"/>
                      </a:schemeClr>
                    </a:solidFill>
                    <a:latin typeface="#9Slide03 SFU Futura_12" panose="020B0604020202020204" charset="0"/>
                  </a:rPr>
                  <a:t>hợp</a:t>
                </a:r>
                <a:r>
                  <a:rPr lang="en-US" sz="3200" dirty="0">
                    <a:solidFill>
                      <a:schemeClr val="accent6">
                        <a:lumMod val="50000"/>
                      </a:schemeClr>
                    </a:solidFill>
                    <a:latin typeface="#9Slide03 SFU Futura_12" panose="020B0604020202020204" charset="0"/>
                  </a:rPr>
                  <a:t> </a:t>
                </a:r>
                <a:r>
                  <a:rPr lang="en-US" sz="3200" dirty="0" err="1">
                    <a:solidFill>
                      <a:schemeClr val="accent6">
                        <a:lumMod val="50000"/>
                      </a:schemeClr>
                    </a:solidFill>
                    <a:latin typeface="#9Slide03 SFU Futura_12" panose="020B0604020202020204" charset="0"/>
                  </a:rPr>
                  <a:t>các</a:t>
                </a:r>
                <a:r>
                  <a:rPr lang="en-US" sz="3200" dirty="0">
                    <a:solidFill>
                      <a:schemeClr val="accent6">
                        <a:lumMod val="50000"/>
                      </a:schemeClr>
                    </a:solidFill>
                    <a:latin typeface="#9Slide03 SFU Futura_12" panose="020B0604020202020204" charset="0"/>
                  </a:rPr>
                  <a:t> </a:t>
                </a:r>
                <a:r>
                  <a:rPr lang="en-US" sz="3200" dirty="0" err="1">
                    <a:solidFill>
                      <a:schemeClr val="accent6">
                        <a:lumMod val="50000"/>
                      </a:schemeClr>
                    </a:solidFill>
                    <a:latin typeface="#9Slide03 SFU Futura_12" panose="020B0604020202020204" charset="0"/>
                  </a:rPr>
                  <a:t>số</a:t>
                </a:r>
                <a:r>
                  <a:rPr lang="en-US" sz="3200" dirty="0">
                    <a:solidFill>
                      <a:schemeClr val="accent6">
                        <a:lumMod val="50000"/>
                      </a:schemeClr>
                    </a:solidFill>
                    <a:latin typeface="#9Slide03 SFU Futura_12" panose="020B0604020202020204" charset="0"/>
                  </a:rPr>
                  <a:t> </a:t>
                </a:r>
                <a:r>
                  <a:rPr lang="en-US" sz="3200" dirty="0" err="1">
                    <a:solidFill>
                      <a:schemeClr val="accent6">
                        <a:lumMod val="50000"/>
                      </a:schemeClr>
                    </a:solidFill>
                    <a:latin typeface="#9Slide03 SFU Futura_12" panose="020B0604020202020204" charset="0"/>
                  </a:rPr>
                  <a:t>vô</a:t>
                </a:r>
                <a:r>
                  <a:rPr lang="en-US" sz="3200" dirty="0">
                    <a:solidFill>
                      <a:schemeClr val="accent6">
                        <a:lumMod val="50000"/>
                      </a:schemeClr>
                    </a:solidFill>
                    <a:latin typeface="#9Slide03 SFU Futura_12" panose="020B0604020202020204" charset="0"/>
                  </a:rPr>
                  <a:t> </a:t>
                </a:r>
                <a:r>
                  <a:rPr lang="en-US" sz="3200" dirty="0" err="1">
                    <a:solidFill>
                      <a:schemeClr val="accent6">
                        <a:lumMod val="50000"/>
                      </a:schemeClr>
                    </a:solidFill>
                    <a:latin typeface="#9Slide03 SFU Futura_12" panose="020B0604020202020204" charset="0"/>
                  </a:rPr>
                  <a:t>tỉ</a:t>
                </a:r>
                <a:r>
                  <a:rPr lang="en-US" sz="3200" dirty="0">
                    <a:solidFill>
                      <a:schemeClr val="accent6">
                        <a:lumMod val="50000"/>
                      </a:schemeClr>
                    </a:solidFill>
                    <a:latin typeface="#9Slide03 SFU Futura_12" panose="020B0604020202020204" charset="0"/>
                  </a:rPr>
                  <a:t>: </a:t>
                </a:r>
                <a14:m>
                  <m:oMath xmlns:m="http://schemas.openxmlformats.org/officeDocument/2006/math">
                    <m:r>
                      <a:rPr lang="en-US" sz="3200" i="1" smtClean="0">
                        <a:solidFill>
                          <a:schemeClr val="accent6">
                            <a:lumMod val="50000"/>
                          </a:schemeClr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𝕀</m:t>
                    </m:r>
                  </m:oMath>
                </a14:m>
                <a:endParaRPr lang="en-US" sz="3200" dirty="0">
                  <a:solidFill>
                    <a:schemeClr val="accent6">
                      <a:lumMod val="50000"/>
                    </a:schemeClr>
                  </a:solidFill>
                  <a:latin typeface="#9Slide03 SFU Futura_12" panose="020B0604020202020204" charset="0"/>
                </a:endParaRPr>
              </a:p>
            </p:txBody>
          </p:sp>
        </mc:Choice>
        <mc:Fallback xmlns="">
          <p:sp>
            <p:nvSpPr>
              <p:cNvPr id="23" name="TextBox 22">
                <a:extLst>
                  <a:ext uri="{FF2B5EF4-FFF2-40B4-BE49-F238E27FC236}">
                    <a16:creationId xmlns:a16="http://schemas.microsoft.com/office/drawing/2014/main" id="{86253276-C101-81CA-6057-0BC397379122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485230" y="3127675"/>
                <a:ext cx="4114292" cy="739048"/>
              </a:xfrm>
              <a:prstGeom prst="rect">
                <a:avLst/>
              </a:prstGeom>
              <a:blipFill>
                <a:blip r:embed="rId3"/>
                <a:stretch>
                  <a:fillRect l="-3852" b="-26446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pic>
        <p:nvPicPr>
          <p:cNvPr id="24" name="Picture 23" descr="A blue and orange logo&#10;&#10;Description automatically generated">
            <a:extLst>
              <a:ext uri="{FF2B5EF4-FFF2-40B4-BE49-F238E27FC236}">
                <a16:creationId xmlns:a16="http://schemas.microsoft.com/office/drawing/2014/main" id="{F8E888D3-B15C-BC04-C219-23DB98E2C9B9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366768" y="174907"/>
            <a:ext cx="643301" cy="23765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00824166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23" grpId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" name="Rectangle 61">
            <a:extLst>
              <a:ext uri="{FF2B5EF4-FFF2-40B4-BE49-F238E27FC236}">
                <a16:creationId xmlns:a16="http://schemas.microsoft.com/office/drawing/2014/main" id="{0A8C0BA2-DEC1-4C74-A2EC-1574DA671F35}"/>
              </a:ext>
            </a:extLst>
          </p:cNvPr>
          <p:cNvSpPr/>
          <p:nvPr/>
        </p:nvSpPr>
        <p:spPr>
          <a:xfrm>
            <a:off x="647890" y="1686444"/>
            <a:ext cx="591335" cy="663300"/>
          </a:xfrm>
          <a:prstGeom prst="rect">
            <a:avLst/>
          </a:prstGeom>
          <a:solidFill>
            <a:schemeClr val="tx1">
              <a:lumMod val="90000"/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3" name="TextBox 62">
            <a:extLst>
              <a:ext uri="{FF2B5EF4-FFF2-40B4-BE49-F238E27FC236}">
                <a16:creationId xmlns:a16="http://schemas.microsoft.com/office/drawing/2014/main" id="{7560908A-8CFB-4EA7-8AF6-290A30024AC8}"/>
              </a:ext>
            </a:extLst>
          </p:cNvPr>
          <p:cNvSpPr txBox="1"/>
          <p:nvPr/>
        </p:nvSpPr>
        <p:spPr>
          <a:xfrm>
            <a:off x="1335123" y="1708943"/>
            <a:ext cx="5499284" cy="61786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>
              <a:lnSpc>
                <a:spcPts val="4500"/>
              </a:lnSpc>
              <a:defRPr sz="3200">
                <a:solidFill>
                  <a:srgbClr val="000000"/>
                </a:solidFill>
                <a:latin typeface="#9Slide03 SFU Futura_12" panose="00000400000000000000" pitchFamily="2" charset="0"/>
              </a:defRPr>
            </a:lvl1pPr>
          </a:lstStyle>
          <a:p>
            <a:r>
              <a:rPr lang="en-US" dirty="0"/>
              <a:t>Hoàn </a:t>
            </a:r>
            <a:r>
              <a:rPr lang="en-US" dirty="0" err="1"/>
              <a:t>thành</a:t>
            </a:r>
            <a:r>
              <a:rPr lang="en-US" dirty="0"/>
              <a:t> </a:t>
            </a:r>
            <a:r>
              <a:rPr lang="en-US" dirty="0" err="1"/>
              <a:t>các</a:t>
            </a:r>
            <a:r>
              <a:rPr lang="en-US" dirty="0"/>
              <a:t> </a:t>
            </a:r>
            <a:r>
              <a:rPr lang="en-US" dirty="0" err="1"/>
              <a:t>phát</a:t>
            </a:r>
            <a:r>
              <a:rPr lang="en-US" dirty="0"/>
              <a:t> </a:t>
            </a:r>
            <a:r>
              <a:rPr lang="en-US" dirty="0" err="1"/>
              <a:t>biểu</a:t>
            </a:r>
            <a:r>
              <a:rPr lang="en-US" dirty="0"/>
              <a:t> </a:t>
            </a:r>
            <a:r>
              <a:rPr lang="en-US" dirty="0" err="1"/>
              <a:t>sau</a:t>
            </a:r>
            <a:r>
              <a:rPr lang="en-US" dirty="0"/>
              <a:t>:</a:t>
            </a:r>
            <a:endParaRPr lang="vi-VN" dirty="0"/>
          </a:p>
        </p:txBody>
      </p:sp>
      <p:sp>
        <p:nvSpPr>
          <p:cNvPr id="64" name="Rectangle 63">
            <a:extLst>
              <a:ext uri="{FF2B5EF4-FFF2-40B4-BE49-F238E27FC236}">
                <a16:creationId xmlns:a16="http://schemas.microsoft.com/office/drawing/2014/main" id="{0203EC4C-11A1-43FF-8C4F-3738B53561D9}"/>
              </a:ext>
            </a:extLst>
          </p:cNvPr>
          <p:cNvSpPr/>
          <p:nvPr/>
        </p:nvSpPr>
        <p:spPr>
          <a:xfrm>
            <a:off x="551149" y="1686444"/>
            <a:ext cx="45719" cy="663300"/>
          </a:xfrm>
          <a:prstGeom prst="rect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5" name="TextBox 64">
            <a:extLst>
              <a:ext uri="{FF2B5EF4-FFF2-40B4-BE49-F238E27FC236}">
                <a16:creationId xmlns:a16="http://schemas.microsoft.com/office/drawing/2014/main" id="{4E9934C9-5209-4740-96FD-DD50B7A53E79}"/>
              </a:ext>
            </a:extLst>
          </p:cNvPr>
          <p:cNvSpPr txBox="1"/>
          <p:nvPr/>
        </p:nvSpPr>
        <p:spPr>
          <a:xfrm>
            <a:off x="686114" y="1634856"/>
            <a:ext cx="514885" cy="6504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2800" dirty="0">
                <a:solidFill>
                  <a:schemeClr val="accent6">
                    <a:lumMod val="50000"/>
                  </a:schemeClr>
                </a:solidFill>
                <a:latin typeface="#9Slide03 Penumbra" panose="02040603050506020204" pitchFamily="18" charset="0"/>
              </a:rPr>
              <a:t>?1</a:t>
            </a:r>
          </a:p>
        </p:txBody>
      </p:sp>
      <p:pic>
        <p:nvPicPr>
          <p:cNvPr id="9" name="Picture 8" descr="A blue and orange logo&#10;&#10;Description automatically generated">
            <a:extLst>
              <a:ext uri="{FF2B5EF4-FFF2-40B4-BE49-F238E27FC236}">
                <a16:creationId xmlns:a16="http://schemas.microsoft.com/office/drawing/2014/main" id="{75C6B39C-1521-B135-DAD6-2A0C737D4C91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366768" y="174907"/>
            <a:ext cx="643301" cy="237652"/>
          </a:xfrm>
          <a:prstGeom prst="rect">
            <a:avLst/>
          </a:prstGeom>
        </p:spPr>
      </p:pic>
      <p:pic>
        <p:nvPicPr>
          <p:cNvPr id="7" name="Graphic 6">
            <a:extLst>
              <a:ext uri="{FF2B5EF4-FFF2-40B4-BE49-F238E27FC236}">
                <a16:creationId xmlns:a16="http://schemas.microsoft.com/office/drawing/2014/main" id="{6EA8387F-F1E9-389F-F8E3-E520BE471432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10502819" y="1716188"/>
            <a:ext cx="368844" cy="610616"/>
          </a:xfrm>
          <a:prstGeom prst="rect">
            <a:avLst/>
          </a:prstGeom>
        </p:spPr>
      </p:pic>
      <p:sp>
        <p:nvSpPr>
          <p:cNvPr id="8" name="TextBox 7">
            <a:extLst>
              <a:ext uri="{FF2B5EF4-FFF2-40B4-BE49-F238E27FC236}">
                <a16:creationId xmlns:a16="http://schemas.microsoft.com/office/drawing/2014/main" id="{EEF7CD9B-BB9A-361D-8D31-9A6AD61ECF11}"/>
              </a:ext>
            </a:extLst>
          </p:cNvPr>
          <p:cNvSpPr txBox="1"/>
          <p:nvPr/>
        </p:nvSpPr>
        <p:spPr>
          <a:xfrm>
            <a:off x="1335123" y="2497357"/>
            <a:ext cx="4216793" cy="73904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3200" dirty="0" err="1">
                <a:solidFill>
                  <a:srgbClr val="002060"/>
                </a:solidFill>
                <a:latin typeface="#9Slide03 SFU Futura_12" panose="020B0604020202020204" charset="0"/>
              </a:rPr>
              <a:t>Số</a:t>
            </a:r>
            <a:r>
              <a:rPr lang="en-US" sz="3200" dirty="0">
                <a:solidFill>
                  <a:srgbClr val="002060"/>
                </a:solidFill>
                <a:latin typeface="#9Slide03 SFU Futura_12" panose="020B0604020202020204" charset="0"/>
              </a:rPr>
              <a:t> a = 5,123 </a:t>
            </a:r>
            <a:r>
              <a:rPr lang="en-US" sz="3200" dirty="0" err="1">
                <a:solidFill>
                  <a:srgbClr val="002060"/>
                </a:solidFill>
                <a:latin typeface="#9Slide03 SFU Futura_12" panose="020B0604020202020204" charset="0"/>
              </a:rPr>
              <a:t>là</a:t>
            </a:r>
            <a:r>
              <a:rPr lang="en-US" sz="3200" dirty="0">
                <a:solidFill>
                  <a:srgbClr val="002060"/>
                </a:solidFill>
                <a:latin typeface="#9Slide03 SFU Futura_12" panose="020B0604020202020204" charset="0"/>
              </a:rPr>
              <a:t> </a:t>
            </a:r>
            <a:r>
              <a:rPr lang="en-US" sz="3200" dirty="0" err="1">
                <a:solidFill>
                  <a:srgbClr val="002060"/>
                </a:solidFill>
                <a:latin typeface="#9Slide03 SFU Futura_12" panose="020B0604020202020204" charset="0"/>
              </a:rPr>
              <a:t>một</a:t>
            </a:r>
            <a:r>
              <a:rPr lang="en-US" sz="3200" dirty="0">
                <a:solidFill>
                  <a:srgbClr val="002060"/>
                </a:solidFill>
                <a:latin typeface="#9Slide03 SFU Futura_12" panose="020B0604020202020204" charset="0"/>
              </a:rPr>
              <a:t> </a:t>
            </a:r>
            <a:r>
              <a:rPr lang="en-US" sz="3200" dirty="0" err="1">
                <a:solidFill>
                  <a:srgbClr val="002060"/>
                </a:solidFill>
                <a:latin typeface="#9Slide03 SFU Futura_12" panose="020B0604020202020204" charset="0"/>
              </a:rPr>
              <a:t>số</a:t>
            </a:r>
            <a:endParaRPr lang="en-US" sz="3200" dirty="0">
              <a:solidFill>
                <a:srgbClr val="002060"/>
              </a:solidFill>
              <a:latin typeface="#9Slide03 SFU Futura_12" panose="020B0604020202020204" charset="0"/>
            </a:endParaRPr>
          </a:p>
        </p:txBody>
      </p:sp>
      <p:grpSp>
        <p:nvGrpSpPr>
          <p:cNvPr id="14" name="Group 13">
            <a:extLst>
              <a:ext uri="{FF2B5EF4-FFF2-40B4-BE49-F238E27FC236}">
                <a16:creationId xmlns:a16="http://schemas.microsoft.com/office/drawing/2014/main" id="{26F5BD1E-80D7-3B1B-8E7C-92D025948435}"/>
              </a:ext>
            </a:extLst>
          </p:cNvPr>
          <p:cNvGrpSpPr/>
          <p:nvPr/>
        </p:nvGrpSpPr>
        <p:grpSpPr>
          <a:xfrm>
            <a:off x="6930305" y="1742029"/>
            <a:ext cx="1191095" cy="584775"/>
            <a:chOff x="2468582" y="6175568"/>
            <a:chExt cx="1191095" cy="584775"/>
          </a:xfrm>
        </p:grpSpPr>
        <p:sp>
          <p:nvSpPr>
            <p:cNvPr id="10" name="Rectangle: Rounded Corners 9">
              <a:extLst>
                <a:ext uri="{FF2B5EF4-FFF2-40B4-BE49-F238E27FC236}">
                  <a16:creationId xmlns:a16="http://schemas.microsoft.com/office/drawing/2014/main" id="{10C59D69-DCC0-2C9D-7C18-E355B960ECB2}"/>
                </a:ext>
              </a:extLst>
            </p:cNvPr>
            <p:cNvSpPr/>
            <p:nvPr/>
          </p:nvSpPr>
          <p:spPr>
            <a:xfrm>
              <a:off x="2468582" y="6175568"/>
              <a:ext cx="1191095" cy="547476"/>
            </a:xfrm>
            <a:prstGeom prst="roundRect">
              <a:avLst/>
            </a:pr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4DE0CC13-4738-CD60-52C0-ADC9522F5247}"/>
                </a:ext>
              </a:extLst>
            </p:cNvPr>
            <p:cNvSpPr txBox="1"/>
            <p:nvPr/>
          </p:nvSpPr>
          <p:spPr>
            <a:xfrm>
              <a:off x="2468583" y="6175568"/>
              <a:ext cx="1191094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3200" dirty="0" err="1">
                  <a:solidFill>
                    <a:srgbClr val="002060"/>
                  </a:solidFill>
                  <a:latin typeface="#9Slide03 SFU Futura_12" panose="020B0604020202020204" charset="0"/>
                </a:rPr>
                <a:t>hữu</a:t>
              </a:r>
              <a:r>
                <a:rPr lang="en-US" sz="3200" dirty="0">
                  <a:solidFill>
                    <a:srgbClr val="002060"/>
                  </a:solidFill>
                  <a:latin typeface="#9Slide03 SFU Futura_12" panose="020B0604020202020204" charset="0"/>
                </a:rPr>
                <a:t> </a:t>
              </a:r>
              <a:r>
                <a:rPr lang="en-US" sz="3200" dirty="0" err="1">
                  <a:solidFill>
                    <a:srgbClr val="002060"/>
                  </a:solidFill>
                  <a:latin typeface="#9Slide03 SFU Futura_12" panose="020B0604020202020204" charset="0"/>
                </a:rPr>
                <a:t>tỉ</a:t>
              </a:r>
              <a:endParaRPr lang="en-US" sz="3200" dirty="0">
                <a:solidFill>
                  <a:srgbClr val="002060"/>
                </a:solidFill>
                <a:latin typeface="#9Slide03 SFU Futura_12" panose="020B0604020202020204" charset="0"/>
              </a:endParaRPr>
            </a:p>
          </p:txBody>
        </p:sp>
      </p:grpSp>
      <p:sp>
        <p:nvSpPr>
          <p:cNvPr id="12" name="TextBox 11">
            <a:extLst>
              <a:ext uri="{FF2B5EF4-FFF2-40B4-BE49-F238E27FC236}">
                <a16:creationId xmlns:a16="http://schemas.microsoft.com/office/drawing/2014/main" id="{FD3DFF88-DA8B-D7A2-6219-58E7B15FE265}"/>
              </a:ext>
            </a:extLst>
          </p:cNvPr>
          <p:cNvSpPr txBox="1"/>
          <p:nvPr/>
        </p:nvSpPr>
        <p:spPr>
          <a:xfrm>
            <a:off x="1335123" y="3491905"/>
            <a:ext cx="4496510" cy="73904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3200" dirty="0" err="1">
                <a:solidFill>
                  <a:srgbClr val="002060"/>
                </a:solidFill>
                <a:latin typeface="#9Slide03 SFU Futura_12" panose="020B0604020202020204" charset="0"/>
              </a:rPr>
              <a:t>Số</a:t>
            </a:r>
            <a:r>
              <a:rPr lang="en-US" sz="3200" dirty="0">
                <a:solidFill>
                  <a:srgbClr val="002060"/>
                </a:solidFill>
                <a:latin typeface="#9Slide03 SFU Futura_12" panose="020B0604020202020204" charset="0"/>
              </a:rPr>
              <a:t> b = 0,61(5) </a:t>
            </a:r>
            <a:r>
              <a:rPr lang="en-US" sz="3200" dirty="0" err="1">
                <a:solidFill>
                  <a:srgbClr val="002060"/>
                </a:solidFill>
                <a:latin typeface="#9Slide03 SFU Futura_12" panose="020B0604020202020204" charset="0"/>
              </a:rPr>
              <a:t>là</a:t>
            </a:r>
            <a:r>
              <a:rPr lang="en-US" sz="3200" dirty="0">
                <a:solidFill>
                  <a:srgbClr val="002060"/>
                </a:solidFill>
                <a:latin typeface="#9Slide03 SFU Futura_12" panose="020B0604020202020204" charset="0"/>
              </a:rPr>
              <a:t> </a:t>
            </a:r>
            <a:r>
              <a:rPr lang="en-US" sz="3200" dirty="0" err="1">
                <a:solidFill>
                  <a:srgbClr val="002060"/>
                </a:solidFill>
                <a:latin typeface="#9Slide03 SFU Futura_12" panose="020B0604020202020204" charset="0"/>
              </a:rPr>
              <a:t>một</a:t>
            </a:r>
            <a:r>
              <a:rPr lang="en-US" sz="3200" dirty="0">
                <a:solidFill>
                  <a:srgbClr val="002060"/>
                </a:solidFill>
                <a:latin typeface="#9Slide03 SFU Futura_12" panose="020B0604020202020204" charset="0"/>
              </a:rPr>
              <a:t> </a:t>
            </a:r>
            <a:r>
              <a:rPr lang="en-US" sz="3200" dirty="0" err="1">
                <a:solidFill>
                  <a:srgbClr val="002060"/>
                </a:solidFill>
                <a:latin typeface="#9Slide03 SFU Futura_12" panose="020B0604020202020204" charset="0"/>
              </a:rPr>
              <a:t>số</a:t>
            </a:r>
            <a:endParaRPr lang="en-US" sz="3200" dirty="0">
              <a:solidFill>
                <a:srgbClr val="002060"/>
              </a:solidFill>
              <a:latin typeface="#9Slide03 SFU Futura_12" panose="020B0604020202020204" charset="0"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13" name="TextBox 12">
                <a:extLst>
                  <a:ext uri="{FF2B5EF4-FFF2-40B4-BE49-F238E27FC236}">
                    <a16:creationId xmlns:a16="http://schemas.microsoft.com/office/drawing/2014/main" id="{96A8484B-488D-1BC3-702F-6B2C69B071A0}"/>
                  </a:ext>
                </a:extLst>
              </p:cNvPr>
              <p:cNvSpPr txBox="1"/>
              <p:nvPr/>
            </p:nvSpPr>
            <p:spPr>
              <a:xfrm>
                <a:off x="1335122" y="4453316"/>
                <a:ext cx="10031646" cy="147771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>
                  <a:lnSpc>
                    <a:spcPct val="150000"/>
                  </a:lnSpc>
                </a:pPr>
                <a:r>
                  <a:rPr lang="en-US" sz="3200" dirty="0" err="1">
                    <a:solidFill>
                      <a:srgbClr val="002060"/>
                    </a:solidFill>
                    <a:latin typeface="#9Slide03 SFU Futura_12" panose="020B0604020202020204" charset="0"/>
                  </a:rPr>
                  <a:t>Người</a:t>
                </a:r>
                <a:r>
                  <a:rPr lang="en-US" sz="3200" dirty="0">
                    <a:solidFill>
                      <a:srgbClr val="002060"/>
                    </a:solidFill>
                    <a:latin typeface="#9Slide03 SFU Futura_12" panose="020B0604020202020204" charset="0"/>
                  </a:rPr>
                  <a:t> ta </a:t>
                </a:r>
                <a:r>
                  <a:rPr lang="en-US" sz="3200" dirty="0" err="1">
                    <a:solidFill>
                      <a:srgbClr val="002060"/>
                    </a:solidFill>
                    <a:latin typeface="#9Slide03 SFU Futura_12" panose="020B0604020202020204" charset="0"/>
                  </a:rPr>
                  <a:t>chứng</a:t>
                </a:r>
                <a:r>
                  <a:rPr lang="en-US" sz="3200" dirty="0">
                    <a:solidFill>
                      <a:srgbClr val="002060"/>
                    </a:solidFill>
                    <a:latin typeface="#9Slide03 SFU Futura_12" panose="020B0604020202020204" charset="0"/>
                  </a:rPr>
                  <a:t> </a:t>
                </a:r>
                <a:r>
                  <a:rPr lang="en-US" sz="3200" dirty="0" err="1">
                    <a:solidFill>
                      <a:srgbClr val="002060"/>
                    </a:solidFill>
                    <a:latin typeface="#9Slide03 SFU Futura_12" panose="020B0604020202020204" charset="0"/>
                  </a:rPr>
                  <a:t>minh</a:t>
                </a:r>
                <a:r>
                  <a:rPr lang="en-US" sz="3200" dirty="0">
                    <a:solidFill>
                      <a:srgbClr val="002060"/>
                    </a:solidFill>
                    <a:latin typeface="#9Slide03 SFU Futura_12" panose="020B0604020202020204" charset="0"/>
                  </a:rPr>
                  <a:t> </a:t>
                </a:r>
                <a:r>
                  <a:rPr lang="en-US" sz="3200" dirty="0" err="1">
                    <a:solidFill>
                      <a:srgbClr val="002060"/>
                    </a:solidFill>
                    <a:latin typeface="#9Slide03 SFU Futura_12" panose="020B0604020202020204" charset="0"/>
                  </a:rPr>
                  <a:t>được</a:t>
                </a:r>
                <a:r>
                  <a:rPr lang="en-US" sz="3200" dirty="0">
                    <a:solidFill>
                      <a:srgbClr val="002060"/>
                    </a:solidFill>
                    <a:latin typeface="#9Slide03 SFU Futura_12" panose="020B0604020202020204" charset="0"/>
                  </a:rPr>
                  <a:t> </a:t>
                </a:r>
                <a14:m>
                  <m:oMath xmlns:m="http://schemas.openxmlformats.org/officeDocument/2006/math">
                    <m:r>
                      <m:rPr>
                        <m:nor/>
                      </m:rPr>
                      <a:rPr lang="en-US" sz="3200" i="0" smtClean="0">
                        <a:solidFill>
                          <a:srgbClr val="002060"/>
                        </a:solidFill>
                        <a:latin typeface="#9Slide03 SFU Futura_12" panose="020B0604020202020204" charset="0"/>
                        <a:ea typeface="Cambria Math" panose="02040503050406030204" pitchFamily="18" charset="0"/>
                      </a:rPr>
                      <m:t>π</m:t>
                    </m:r>
                  </m:oMath>
                </a14:m>
                <a:r>
                  <a:rPr lang="en-US" sz="3200" dirty="0">
                    <a:solidFill>
                      <a:srgbClr val="002060"/>
                    </a:solidFill>
                    <a:latin typeface="#9Slide03 SFU Futura_12" panose="020B0604020202020204" charset="0"/>
                  </a:rPr>
                  <a:t> = 3,14159265… </a:t>
                </a:r>
                <a:r>
                  <a:rPr lang="en-US" sz="3200" dirty="0" err="1">
                    <a:solidFill>
                      <a:srgbClr val="002060"/>
                    </a:solidFill>
                    <a:latin typeface="#9Slide03 SFU Futura_12" panose="020B0604020202020204" charset="0"/>
                  </a:rPr>
                  <a:t>là</a:t>
                </a:r>
                <a:r>
                  <a:rPr lang="en-US" sz="3200" dirty="0">
                    <a:solidFill>
                      <a:srgbClr val="002060"/>
                    </a:solidFill>
                    <a:latin typeface="#9Slide03 SFU Futura_12" panose="020B0604020202020204" charset="0"/>
                  </a:rPr>
                  <a:t> </a:t>
                </a:r>
                <a:r>
                  <a:rPr lang="en-US" sz="3200" dirty="0" err="1">
                    <a:solidFill>
                      <a:srgbClr val="002060"/>
                    </a:solidFill>
                    <a:latin typeface="#9Slide03 SFU Futura_12" panose="020B0604020202020204" charset="0"/>
                  </a:rPr>
                  <a:t>một</a:t>
                </a:r>
                <a:r>
                  <a:rPr lang="en-US" sz="3200" dirty="0">
                    <a:solidFill>
                      <a:srgbClr val="002060"/>
                    </a:solidFill>
                    <a:latin typeface="#9Slide03 SFU Futura_12" panose="020B0604020202020204" charset="0"/>
                  </a:rPr>
                  <a:t> </a:t>
                </a:r>
                <a:r>
                  <a:rPr lang="en-US" sz="3200" dirty="0" err="1">
                    <a:solidFill>
                      <a:srgbClr val="002060"/>
                    </a:solidFill>
                    <a:latin typeface="#9Slide03 SFU Futura_12" panose="020B0604020202020204" charset="0"/>
                  </a:rPr>
                  <a:t>số</a:t>
                </a:r>
                <a:r>
                  <a:rPr lang="en-US" sz="3200" dirty="0">
                    <a:solidFill>
                      <a:srgbClr val="002060"/>
                    </a:solidFill>
                    <a:latin typeface="#9Slide03 SFU Futura_12" panose="020B0604020202020204" charset="0"/>
                  </a:rPr>
                  <a:t> </a:t>
                </a:r>
                <a:r>
                  <a:rPr lang="en-US" sz="3200" dirty="0" err="1">
                    <a:solidFill>
                      <a:srgbClr val="002060"/>
                    </a:solidFill>
                    <a:latin typeface="#9Slide03 SFU Futura_12" panose="020B0604020202020204" charset="0"/>
                  </a:rPr>
                  <a:t>thập</a:t>
                </a:r>
                <a:r>
                  <a:rPr lang="en-US" sz="3200" dirty="0">
                    <a:solidFill>
                      <a:srgbClr val="002060"/>
                    </a:solidFill>
                    <a:latin typeface="#9Slide03 SFU Futura_12" panose="020B0604020202020204" charset="0"/>
                  </a:rPr>
                  <a:t> </a:t>
                </a:r>
                <a:r>
                  <a:rPr lang="en-US" sz="3200" dirty="0" err="1">
                    <a:solidFill>
                      <a:srgbClr val="002060"/>
                    </a:solidFill>
                    <a:latin typeface="#9Slide03 SFU Futura_12" panose="020B0604020202020204" charset="0"/>
                  </a:rPr>
                  <a:t>phân</a:t>
                </a:r>
                <a:r>
                  <a:rPr lang="en-US" sz="3200" dirty="0">
                    <a:solidFill>
                      <a:srgbClr val="002060"/>
                    </a:solidFill>
                    <a:latin typeface="#9Slide03 SFU Futura_12" panose="020B0604020202020204" charset="0"/>
                  </a:rPr>
                  <a:t> </a:t>
                </a:r>
                <a:r>
                  <a:rPr lang="en-US" sz="3200" dirty="0" err="1">
                    <a:solidFill>
                      <a:srgbClr val="002060"/>
                    </a:solidFill>
                    <a:latin typeface="#9Slide03 SFU Futura_12" panose="020B0604020202020204" charset="0"/>
                  </a:rPr>
                  <a:t>vô</a:t>
                </a:r>
                <a:r>
                  <a:rPr lang="en-US" sz="3200" dirty="0">
                    <a:solidFill>
                      <a:srgbClr val="002060"/>
                    </a:solidFill>
                    <a:latin typeface="#9Slide03 SFU Futura_12" panose="020B0604020202020204" charset="0"/>
                  </a:rPr>
                  <a:t> </a:t>
                </a:r>
                <a:r>
                  <a:rPr lang="en-US" sz="3200" dirty="0" err="1">
                    <a:solidFill>
                      <a:srgbClr val="002060"/>
                    </a:solidFill>
                    <a:latin typeface="#9Slide03 SFU Futura_12" panose="020B0604020202020204" charset="0"/>
                  </a:rPr>
                  <a:t>hạn</a:t>
                </a:r>
                <a:r>
                  <a:rPr lang="en-US" sz="3200" dirty="0">
                    <a:solidFill>
                      <a:srgbClr val="002060"/>
                    </a:solidFill>
                    <a:latin typeface="#9Slide03 SFU Futura_12" panose="020B0604020202020204" charset="0"/>
                  </a:rPr>
                  <a:t> </a:t>
                </a:r>
                <a:r>
                  <a:rPr lang="en-US" sz="3200" dirty="0" err="1">
                    <a:solidFill>
                      <a:srgbClr val="002060"/>
                    </a:solidFill>
                    <a:latin typeface="#9Slide03 SFU Futura_12" panose="020B0604020202020204" charset="0"/>
                  </a:rPr>
                  <a:t>không</a:t>
                </a:r>
                <a:r>
                  <a:rPr lang="en-US" sz="3200" dirty="0">
                    <a:solidFill>
                      <a:srgbClr val="002060"/>
                    </a:solidFill>
                    <a:latin typeface="#9Slide03 SFU Futura_12" panose="020B0604020202020204" charset="0"/>
                  </a:rPr>
                  <a:t> </a:t>
                </a:r>
                <a:r>
                  <a:rPr lang="en-US" sz="3200" dirty="0" err="1">
                    <a:solidFill>
                      <a:srgbClr val="002060"/>
                    </a:solidFill>
                    <a:latin typeface="#9Slide03 SFU Futura_12" panose="020B0604020202020204" charset="0"/>
                  </a:rPr>
                  <a:t>tuần</a:t>
                </a:r>
                <a:r>
                  <a:rPr lang="en-US" sz="3200" dirty="0">
                    <a:solidFill>
                      <a:srgbClr val="002060"/>
                    </a:solidFill>
                    <a:latin typeface="#9Slide03 SFU Futura_12" panose="020B0604020202020204" charset="0"/>
                  </a:rPr>
                  <a:t> </a:t>
                </a:r>
                <a:r>
                  <a:rPr lang="en-US" sz="3200" dirty="0" err="1">
                    <a:solidFill>
                      <a:srgbClr val="002060"/>
                    </a:solidFill>
                    <a:latin typeface="#9Slide03 SFU Futura_12" panose="020B0604020202020204" charset="0"/>
                  </a:rPr>
                  <a:t>hoàn</a:t>
                </a:r>
                <a:r>
                  <a:rPr lang="en-US" sz="3200" dirty="0">
                    <a:solidFill>
                      <a:srgbClr val="002060"/>
                    </a:solidFill>
                    <a:latin typeface="#9Slide03 SFU Futura_12" panose="020B0604020202020204" charset="0"/>
                  </a:rPr>
                  <a:t>. </a:t>
                </a:r>
                <a:r>
                  <a:rPr lang="en-US" sz="3200" dirty="0" err="1">
                    <a:solidFill>
                      <a:srgbClr val="002060"/>
                    </a:solidFill>
                    <a:latin typeface="#9Slide03 SFU Futura_12" panose="020B0604020202020204" charset="0"/>
                  </a:rPr>
                  <a:t>Vậy</a:t>
                </a:r>
                <a:r>
                  <a:rPr lang="en-US" sz="3200" dirty="0">
                    <a:solidFill>
                      <a:srgbClr val="002060"/>
                    </a:solidFill>
                    <a:latin typeface="#9Slide03 SFU Futura_12" panose="020B0604020202020204" charset="0"/>
                  </a:rPr>
                  <a:t> </a:t>
                </a:r>
                <a14:m>
                  <m:oMath xmlns:m="http://schemas.openxmlformats.org/officeDocument/2006/math">
                    <m:r>
                      <m:rPr>
                        <m:nor/>
                      </m:rPr>
                      <a:rPr lang="en-US" sz="3200">
                        <a:solidFill>
                          <a:srgbClr val="002060"/>
                        </a:solidFill>
                        <a:latin typeface="#9Slide03 SFU Futura_12" panose="020B0604020202020204" charset="0"/>
                        <a:ea typeface="Cambria Math" panose="02040503050406030204" pitchFamily="18" charset="0"/>
                      </a:rPr>
                      <m:t>π</m:t>
                    </m:r>
                  </m:oMath>
                </a14:m>
                <a:r>
                  <a:rPr lang="en-US" sz="3200" dirty="0">
                    <a:solidFill>
                      <a:srgbClr val="002060"/>
                    </a:solidFill>
                    <a:latin typeface="#9Slide03 SFU Futura_12" panose="020B0604020202020204" charset="0"/>
                  </a:rPr>
                  <a:t> </a:t>
                </a:r>
                <a:r>
                  <a:rPr lang="en-US" sz="3200" dirty="0" err="1">
                    <a:solidFill>
                      <a:srgbClr val="002060"/>
                    </a:solidFill>
                    <a:latin typeface="#9Slide03 SFU Futura_12" panose="020B0604020202020204" charset="0"/>
                  </a:rPr>
                  <a:t>là</a:t>
                </a:r>
                <a:r>
                  <a:rPr lang="en-US" sz="3200" dirty="0">
                    <a:solidFill>
                      <a:srgbClr val="002060"/>
                    </a:solidFill>
                    <a:latin typeface="#9Slide03 SFU Futura_12" panose="020B0604020202020204" charset="0"/>
                  </a:rPr>
                  <a:t> </a:t>
                </a:r>
                <a:r>
                  <a:rPr lang="en-US" sz="3200" dirty="0" err="1">
                    <a:solidFill>
                      <a:srgbClr val="002060"/>
                    </a:solidFill>
                    <a:latin typeface="#9Slide03 SFU Futura_12" panose="020B0604020202020204" charset="0"/>
                  </a:rPr>
                  <a:t>số</a:t>
                </a:r>
                <a:endParaRPr lang="en-US" sz="3200" dirty="0">
                  <a:solidFill>
                    <a:srgbClr val="002060"/>
                  </a:solidFill>
                  <a:latin typeface="#9Slide03 SFU Futura_12" panose="020B0604020202020204" charset="0"/>
                </a:endParaRPr>
              </a:p>
            </p:txBody>
          </p:sp>
        </mc:Choice>
        <mc:Fallback xmlns="">
          <p:sp>
            <p:nvSpPr>
              <p:cNvPr id="13" name="TextBox 12">
                <a:extLst>
                  <a:ext uri="{FF2B5EF4-FFF2-40B4-BE49-F238E27FC236}">
                    <a16:creationId xmlns:a16="http://schemas.microsoft.com/office/drawing/2014/main" id="{96A8484B-488D-1BC3-702F-6B2C69B071A0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335122" y="4453316"/>
                <a:ext cx="10031646" cy="1477712"/>
              </a:xfrm>
              <a:prstGeom prst="rect">
                <a:avLst/>
              </a:prstGeom>
              <a:blipFill>
                <a:blip r:embed="rId6"/>
                <a:stretch>
                  <a:fillRect l="-1519" r="-243" b="-12810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18" name="Group 17">
            <a:extLst>
              <a:ext uri="{FF2B5EF4-FFF2-40B4-BE49-F238E27FC236}">
                <a16:creationId xmlns:a16="http://schemas.microsoft.com/office/drawing/2014/main" id="{58FC08CE-0C97-2C82-6235-EDD1F3335379}"/>
              </a:ext>
            </a:extLst>
          </p:cNvPr>
          <p:cNvGrpSpPr/>
          <p:nvPr/>
        </p:nvGrpSpPr>
        <p:grpSpPr>
          <a:xfrm>
            <a:off x="8469856" y="1708943"/>
            <a:ext cx="1191095" cy="584775"/>
            <a:chOff x="8469856" y="1708943"/>
            <a:chExt cx="1191095" cy="584775"/>
          </a:xfrm>
        </p:grpSpPr>
        <p:sp>
          <p:nvSpPr>
            <p:cNvPr id="16" name="Rectangle: Rounded Corners 15">
              <a:extLst>
                <a:ext uri="{FF2B5EF4-FFF2-40B4-BE49-F238E27FC236}">
                  <a16:creationId xmlns:a16="http://schemas.microsoft.com/office/drawing/2014/main" id="{DA56FBB8-95FA-3679-B0CE-323C2194F1C6}"/>
                </a:ext>
              </a:extLst>
            </p:cNvPr>
            <p:cNvSpPr/>
            <p:nvPr/>
          </p:nvSpPr>
          <p:spPr>
            <a:xfrm>
              <a:off x="8469856" y="1742029"/>
              <a:ext cx="1191095" cy="547476"/>
            </a:xfrm>
            <a:prstGeom prst="roundRect">
              <a:avLst/>
            </a:prstGeom>
            <a:solidFill>
              <a:schemeClr val="accent4">
                <a:lumMod val="40000"/>
                <a:lumOff val="60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83600A5A-7758-5702-E7D0-B54BA78E8D0E}"/>
                </a:ext>
              </a:extLst>
            </p:cNvPr>
            <p:cNvSpPr txBox="1"/>
            <p:nvPr/>
          </p:nvSpPr>
          <p:spPr>
            <a:xfrm>
              <a:off x="8593603" y="1708943"/>
              <a:ext cx="943599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3200" dirty="0" err="1">
                  <a:solidFill>
                    <a:srgbClr val="002060"/>
                  </a:solidFill>
                  <a:latin typeface="#9Slide03 SFU Futura_12" panose="020B0604020202020204" charset="0"/>
                </a:rPr>
                <a:t>vô</a:t>
              </a:r>
              <a:r>
                <a:rPr lang="en-US" sz="3200" dirty="0">
                  <a:solidFill>
                    <a:srgbClr val="002060"/>
                  </a:solidFill>
                  <a:latin typeface="#9Slide03 SFU Futura_12" panose="020B0604020202020204" charset="0"/>
                </a:rPr>
                <a:t> </a:t>
              </a:r>
              <a:r>
                <a:rPr lang="en-US" sz="3200" dirty="0" err="1">
                  <a:solidFill>
                    <a:srgbClr val="002060"/>
                  </a:solidFill>
                  <a:latin typeface="#9Slide03 SFU Futura_12" panose="020B0604020202020204" charset="0"/>
                </a:rPr>
                <a:t>tỉ</a:t>
              </a:r>
              <a:endParaRPr lang="en-US" sz="3200" dirty="0">
                <a:solidFill>
                  <a:srgbClr val="002060"/>
                </a:solidFill>
                <a:latin typeface="#9Slide03 SFU Futura_12" panose="020B0604020202020204" charset="0"/>
              </a:endParaRPr>
            </a:p>
          </p:txBody>
        </p:sp>
      </p:grpSp>
      <p:sp>
        <p:nvSpPr>
          <p:cNvPr id="19" name="Rectangle: Rounded Corners 18">
            <a:extLst>
              <a:ext uri="{FF2B5EF4-FFF2-40B4-BE49-F238E27FC236}">
                <a16:creationId xmlns:a16="http://schemas.microsoft.com/office/drawing/2014/main" id="{5819347F-3F05-0E3F-7FC2-E19FDAB7EB03}"/>
              </a:ext>
            </a:extLst>
          </p:cNvPr>
          <p:cNvSpPr/>
          <p:nvPr/>
        </p:nvSpPr>
        <p:spPr>
          <a:xfrm>
            <a:off x="-365744" y="225207"/>
            <a:ext cx="3275998" cy="996558"/>
          </a:xfrm>
          <a:prstGeom prst="roundRect">
            <a:avLst>
              <a:gd name="adj" fmla="val 19714"/>
            </a:avLst>
          </a:prstGeom>
          <a:solidFill>
            <a:srgbClr val="FFFFFF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4878A5EC-6775-91B3-F868-B44BB56399A1}"/>
              </a:ext>
            </a:extLst>
          </p:cNvPr>
          <p:cNvSpPr txBox="1"/>
          <p:nvPr/>
        </p:nvSpPr>
        <p:spPr>
          <a:xfrm>
            <a:off x="102509" y="412559"/>
            <a:ext cx="461986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600" dirty="0">
                <a:solidFill>
                  <a:srgbClr val="313F23"/>
                </a:solidFill>
                <a:latin typeface="#9Slide03 Penumbra" panose="02040603050506020204" pitchFamily="18" charset="0"/>
              </a:rPr>
              <a:t>2</a:t>
            </a:r>
          </a:p>
        </p:txBody>
      </p:sp>
      <p:sp>
        <p:nvSpPr>
          <p:cNvPr id="21" name="Rectangle 20">
            <a:extLst>
              <a:ext uri="{FF2B5EF4-FFF2-40B4-BE49-F238E27FC236}">
                <a16:creationId xmlns:a16="http://schemas.microsoft.com/office/drawing/2014/main" id="{EBF7C768-4CE2-DD77-2946-5162ACC871F5}"/>
              </a:ext>
            </a:extLst>
          </p:cNvPr>
          <p:cNvSpPr/>
          <p:nvPr/>
        </p:nvSpPr>
        <p:spPr>
          <a:xfrm>
            <a:off x="503581" y="358671"/>
            <a:ext cx="109194" cy="728709"/>
          </a:xfrm>
          <a:prstGeom prst="rect">
            <a:avLst/>
          </a:prstGeom>
          <a:solidFill>
            <a:schemeClr val="bg2">
              <a:lumMod val="50000"/>
            </a:schemeClr>
          </a:solidFill>
          <a:ln w="190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0145FAB2-6310-03EF-1CFC-289120601F89}"/>
              </a:ext>
            </a:extLst>
          </p:cNvPr>
          <p:cNvSpPr txBox="1"/>
          <p:nvPr/>
        </p:nvSpPr>
        <p:spPr>
          <a:xfrm>
            <a:off x="686114" y="436287"/>
            <a:ext cx="2063385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dirty="0" err="1">
                <a:solidFill>
                  <a:schemeClr val="tx2">
                    <a:lumMod val="75000"/>
                  </a:schemeClr>
                </a:solidFill>
                <a:latin typeface="#9Slide03 Penumbra" panose="02040603050506020204" pitchFamily="18" charset="0"/>
              </a:rPr>
              <a:t>Số</a:t>
            </a:r>
            <a:r>
              <a:rPr lang="en-US" sz="3200" dirty="0">
                <a:solidFill>
                  <a:schemeClr val="tx2">
                    <a:lumMod val="75000"/>
                  </a:schemeClr>
                </a:solidFill>
                <a:latin typeface="#9Slide03 Penumbra" panose="02040603050506020204" pitchFamily="18" charset="0"/>
              </a:rPr>
              <a:t> </a:t>
            </a:r>
            <a:r>
              <a:rPr lang="en-US" sz="3200" dirty="0" err="1">
                <a:solidFill>
                  <a:schemeClr val="tx2">
                    <a:lumMod val="75000"/>
                  </a:schemeClr>
                </a:solidFill>
                <a:latin typeface="#9Slide03 Penumbra" panose="02040603050506020204" pitchFamily="18" charset="0"/>
              </a:rPr>
              <a:t>vô</a:t>
            </a:r>
            <a:r>
              <a:rPr lang="en-US" sz="3200" dirty="0">
                <a:solidFill>
                  <a:schemeClr val="tx2">
                    <a:lumMod val="75000"/>
                  </a:schemeClr>
                </a:solidFill>
                <a:latin typeface="#9Slide03 Penumbra" panose="02040603050506020204" pitchFamily="18" charset="0"/>
              </a:rPr>
              <a:t> </a:t>
            </a:r>
            <a:r>
              <a:rPr lang="en-US" sz="3200" dirty="0" err="1">
                <a:solidFill>
                  <a:schemeClr val="tx2">
                    <a:lumMod val="75000"/>
                  </a:schemeClr>
                </a:solidFill>
                <a:latin typeface="#9Slide03 Penumbra" panose="02040603050506020204" pitchFamily="18" charset="0"/>
              </a:rPr>
              <a:t>tỉ</a:t>
            </a:r>
            <a:endParaRPr lang="en-US" sz="3200" dirty="0">
              <a:solidFill>
                <a:schemeClr val="tx2">
                  <a:lumMod val="75000"/>
                </a:schemeClr>
              </a:solidFill>
              <a:latin typeface="#9Slide03 Penumbra" panose="02040603050506020204" pitchFamily="18" charset="0"/>
            </a:endParaRPr>
          </a:p>
        </p:txBody>
      </p:sp>
      <p:grpSp>
        <p:nvGrpSpPr>
          <p:cNvPr id="23" name="Group 22">
            <a:extLst>
              <a:ext uri="{FF2B5EF4-FFF2-40B4-BE49-F238E27FC236}">
                <a16:creationId xmlns:a16="http://schemas.microsoft.com/office/drawing/2014/main" id="{0E363E87-D1DD-5B6B-EB7C-CE06B2D08ACC}"/>
              </a:ext>
            </a:extLst>
          </p:cNvPr>
          <p:cNvGrpSpPr/>
          <p:nvPr/>
        </p:nvGrpSpPr>
        <p:grpSpPr>
          <a:xfrm>
            <a:off x="5448991" y="2651630"/>
            <a:ext cx="1191095" cy="584775"/>
            <a:chOff x="2468582" y="6175568"/>
            <a:chExt cx="1191095" cy="584775"/>
          </a:xfrm>
        </p:grpSpPr>
        <p:sp>
          <p:nvSpPr>
            <p:cNvPr id="24" name="Rectangle: Rounded Corners 23">
              <a:extLst>
                <a:ext uri="{FF2B5EF4-FFF2-40B4-BE49-F238E27FC236}">
                  <a16:creationId xmlns:a16="http://schemas.microsoft.com/office/drawing/2014/main" id="{7895F145-2C58-B51B-D66B-AAB7C7F81A88}"/>
                </a:ext>
              </a:extLst>
            </p:cNvPr>
            <p:cNvSpPr/>
            <p:nvPr/>
          </p:nvSpPr>
          <p:spPr>
            <a:xfrm>
              <a:off x="2468582" y="6175568"/>
              <a:ext cx="1191095" cy="547476"/>
            </a:xfrm>
            <a:prstGeom prst="roundRect">
              <a:avLst/>
            </a:pr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id="{ADCAC4A0-5AA1-D297-F843-747180EDCF7F}"/>
                </a:ext>
              </a:extLst>
            </p:cNvPr>
            <p:cNvSpPr txBox="1"/>
            <p:nvPr/>
          </p:nvSpPr>
          <p:spPr>
            <a:xfrm>
              <a:off x="2468583" y="6175568"/>
              <a:ext cx="1191094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3200" dirty="0" err="1">
                  <a:solidFill>
                    <a:srgbClr val="002060"/>
                  </a:solidFill>
                  <a:latin typeface="#9Slide03 SFU Futura_12" panose="020B0604020202020204" charset="0"/>
                </a:rPr>
                <a:t>hữu</a:t>
              </a:r>
              <a:r>
                <a:rPr lang="en-US" sz="3200" dirty="0">
                  <a:solidFill>
                    <a:srgbClr val="002060"/>
                  </a:solidFill>
                  <a:latin typeface="#9Slide03 SFU Futura_12" panose="020B0604020202020204" charset="0"/>
                </a:rPr>
                <a:t> </a:t>
              </a:r>
              <a:r>
                <a:rPr lang="en-US" sz="3200" dirty="0" err="1">
                  <a:solidFill>
                    <a:srgbClr val="002060"/>
                  </a:solidFill>
                  <a:latin typeface="#9Slide03 SFU Futura_12" panose="020B0604020202020204" charset="0"/>
                </a:rPr>
                <a:t>tỉ</a:t>
              </a:r>
              <a:endParaRPr lang="en-US" sz="3200" dirty="0">
                <a:solidFill>
                  <a:srgbClr val="002060"/>
                </a:solidFill>
                <a:latin typeface="#9Slide03 SFU Futura_12" panose="020B0604020202020204" charset="0"/>
              </a:endParaRPr>
            </a:p>
          </p:txBody>
        </p:sp>
      </p:grpSp>
      <p:grpSp>
        <p:nvGrpSpPr>
          <p:cNvPr id="26" name="Group 25">
            <a:extLst>
              <a:ext uri="{FF2B5EF4-FFF2-40B4-BE49-F238E27FC236}">
                <a16:creationId xmlns:a16="http://schemas.microsoft.com/office/drawing/2014/main" id="{BD1593FB-CFA6-B0E6-C618-3CF1CBC6BD19}"/>
              </a:ext>
            </a:extLst>
          </p:cNvPr>
          <p:cNvGrpSpPr/>
          <p:nvPr/>
        </p:nvGrpSpPr>
        <p:grpSpPr>
          <a:xfrm>
            <a:off x="5705727" y="3646178"/>
            <a:ext cx="1191095" cy="584775"/>
            <a:chOff x="2468582" y="6175568"/>
            <a:chExt cx="1191095" cy="584775"/>
          </a:xfrm>
        </p:grpSpPr>
        <p:sp>
          <p:nvSpPr>
            <p:cNvPr id="27" name="Rectangle: Rounded Corners 26">
              <a:extLst>
                <a:ext uri="{FF2B5EF4-FFF2-40B4-BE49-F238E27FC236}">
                  <a16:creationId xmlns:a16="http://schemas.microsoft.com/office/drawing/2014/main" id="{0B576105-BF49-2BE9-5764-09C351B0C92A}"/>
                </a:ext>
              </a:extLst>
            </p:cNvPr>
            <p:cNvSpPr/>
            <p:nvPr/>
          </p:nvSpPr>
          <p:spPr>
            <a:xfrm>
              <a:off x="2468582" y="6175568"/>
              <a:ext cx="1191095" cy="547476"/>
            </a:xfrm>
            <a:prstGeom prst="roundRect">
              <a:avLst/>
            </a:pr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id="{7F8BA58D-D308-74CF-1EB1-5DD2B24AB745}"/>
                </a:ext>
              </a:extLst>
            </p:cNvPr>
            <p:cNvSpPr txBox="1"/>
            <p:nvPr/>
          </p:nvSpPr>
          <p:spPr>
            <a:xfrm>
              <a:off x="2468583" y="6175568"/>
              <a:ext cx="1191094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3200" dirty="0" err="1">
                  <a:solidFill>
                    <a:srgbClr val="002060"/>
                  </a:solidFill>
                  <a:latin typeface="#9Slide03 SFU Futura_12" panose="020B0604020202020204" charset="0"/>
                </a:rPr>
                <a:t>hữu</a:t>
              </a:r>
              <a:r>
                <a:rPr lang="en-US" sz="3200" dirty="0">
                  <a:solidFill>
                    <a:srgbClr val="002060"/>
                  </a:solidFill>
                  <a:latin typeface="#9Slide03 SFU Futura_12" panose="020B0604020202020204" charset="0"/>
                </a:rPr>
                <a:t> </a:t>
              </a:r>
              <a:r>
                <a:rPr lang="en-US" sz="3200" dirty="0" err="1">
                  <a:solidFill>
                    <a:srgbClr val="002060"/>
                  </a:solidFill>
                  <a:latin typeface="#9Slide03 SFU Futura_12" panose="020B0604020202020204" charset="0"/>
                </a:rPr>
                <a:t>tỉ</a:t>
              </a:r>
              <a:endParaRPr lang="en-US" sz="3200" dirty="0">
                <a:solidFill>
                  <a:srgbClr val="002060"/>
                </a:solidFill>
                <a:latin typeface="#9Slide03 SFU Futura_12" panose="020B0604020202020204" charset="0"/>
              </a:endParaRPr>
            </a:p>
          </p:txBody>
        </p:sp>
      </p:grpSp>
      <p:grpSp>
        <p:nvGrpSpPr>
          <p:cNvPr id="29" name="Group 28">
            <a:extLst>
              <a:ext uri="{FF2B5EF4-FFF2-40B4-BE49-F238E27FC236}">
                <a16:creationId xmlns:a16="http://schemas.microsoft.com/office/drawing/2014/main" id="{147D44C2-500B-90BA-4EBB-2627F8D65E84}"/>
              </a:ext>
            </a:extLst>
          </p:cNvPr>
          <p:cNvGrpSpPr/>
          <p:nvPr/>
        </p:nvGrpSpPr>
        <p:grpSpPr>
          <a:xfrm>
            <a:off x="9773555" y="5346253"/>
            <a:ext cx="1191095" cy="584775"/>
            <a:chOff x="8469856" y="1708943"/>
            <a:chExt cx="1191095" cy="584775"/>
          </a:xfrm>
        </p:grpSpPr>
        <p:sp>
          <p:nvSpPr>
            <p:cNvPr id="30" name="Rectangle: Rounded Corners 29">
              <a:extLst>
                <a:ext uri="{FF2B5EF4-FFF2-40B4-BE49-F238E27FC236}">
                  <a16:creationId xmlns:a16="http://schemas.microsoft.com/office/drawing/2014/main" id="{7A32B129-A98D-5B84-2AB1-43B6E01D414B}"/>
                </a:ext>
              </a:extLst>
            </p:cNvPr>
            <p:cNvSpPr/>
            <p:nvPr/>
          </p:nvSpPr>
          <p:spPr>
            <a:xfrm>
              <a:off x="8469856" y="1742029"/>
              <a:ext cx="1191095" cy="547476"/>
            </a:xfrm>
            <a:prstGeom prst="roundRect">
              <a:avLst/>
            </a:prstGeom>
            <a:solidFill>
              <a:schemeClr val="accent4">
                <a:lumMod val="40000"/>
                <a:lumOff val="60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" name="TextBox 30">
              <a:extLst>
                <a:ext uri="{FF2B5EF4-FFF2-40B4-BE49-F238E27FC236}">
                  <a16:creationId xmlns:a16="http://schemas.microsoft.com/office/drawing/2014/main" id="{2D63E433-8D3F-4EBE-986D-D7FB923448EE}"/>
                </a:ext>
              </a:extLst>
            </p:cNvPr>
            <p:cNvSpPr txBox="1"/>
            <p:nvPr/>
          </p:nvSpPr>
          <p:spPr>
            <a:xfrm>
              <a:off x="8593603" y="1708943"/>
              <a:ext cx="943599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3200" dirty="0" err="1">
                  <a:solidFill>
                    <a:srgbClr val="002060"/>
                  </a:solidFill>
                  <a:latin typeface="#9Slide03 SFU Futura_12" panose="020B0604020202020204" charset="0"/>
                </a:rPr>
                <a:t>vô</a:t>
              </a:r>
              <a:r>
                <a:rPr lang="en-US" sz="3200" dirty="0">
                  <a:solidFill>
                    <a:srgbClr val="002060"/>
                  </a:solidFill>
                  <a:latin typeface="#9Slide03 SFU Futura_12" panose="020B0604020202020204" charset="0"/>
                </a:rPr>
                <a:t> </a:t>
              </a:r>
              <a:r>
                <a:rPr lang="en-US" sz="3200" dirty="0" err="1">
                  <a:solidFill>
                    <a:srgbClr val="002060"/>
                  </a:solidFill>
                  <a:latin typeface="#9Slide03 SFU Futura_12" panose="020B0604020202020204" charset="0"/>
                </a:rPr>
                <a:t>tỉ</a:t>
              </a:r>
              <a:endParaRPr lang="en-US" sz="3200" dirty="0">
                <a:solidFill>
                  <a:srgbClr val="002060"/>
                </a:solidFill>
                <a:latin typeface="#9Slide03 SFU Futura_12" panose="020B060402020202020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87257413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26" dur="2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1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6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1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  <p:bldP spid="12" grpId="0"/>
      <p:bldP spid="13" grpId="0"/>
    </p:bldLst>
  </p:timing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PRING_PRESENTATION_COURSE_TITLE" val="So thap phan vo han tuan hoan"/>
  <p:tag name="ISPRING_PLAYERS_CUSTOMIZATION_2" val="UEsDBBQAAgAIAOULIVE2YVgCRwMAAOEJAAAUAAAAdW5pdmVyc2FsL3BsYXllci54bWytVl1P2zAUfS4S/yHyO3FLxwYoATEktIcxIXVse6vc5DbxmtiZ7RC6X78b5zukbEir1Cq5vuf4fhxf17t+ThPnCZTmUvhk4c6JAyKQIReRTx6/3p2ck+ur4yMvS9gelMNDn+SClwCWECcEHSieGQQ/MBP7pGdwkZk4meJScbP3yXKO3O1Oyzk5Ppqhi9A+iY3JLiktisLlGhEi0jLJSxLtBjKlmQINwoCiVRjEabCX5u9o/KZSULPPQPeQmXn7xjVJy/Gs+YCkWLpSRfR0Pl/QH/efV0EMKTvhQhsmAiAOVnJmS7lhwe5ehnkCurTNvCrIFRhTBmFtM89c8sW5cLQKfFI5rFPQmkWg3UREhLZ+DWdDUGEa65qJcC3YE49Ymdta1162RR2JjqUyQW5q9A72G8lUuG7tPX+PTkTsbROm45pPD3Kx/DteJ2P91uX7ZCw2o3yTcB3jUh/SWaeToMNdvdTW2Mr2sZHtXclEHAW/cq4gtK/f2hMwX5Bqw1bmNk5XFwEu4NMdC4xU+1uEoXRr2bitUtxKKa4FtRxuu/uqoyBNtltgJlfQlGrmPfEQ5BemlO3XlVE5eHRkrLF0CPZolXLdpK4hXmzS5OwfelP6jVrzU7/WGQv4H435hERtTbgI4fmOo4+BFGtqAItd2lyTJW65ZxeTzjdp7zANTN1JwKZgIo5hKgI8+yEzjHZ2eggKiml0CXI1wvYWDoJjHsUJfs0kw3j1IE3K1G6SobdwEJzIYDcBbc0HgRslC8xQ51mGA+Bl8V6utx2h45aMdNmK0aMT49ALcm1kyn9bpQ/mpLm0kn7l9B4fOYc+Degm4y3kw/w1xGgSDOJq5sL2NQKcC08citWA56S2uhkO8YlZXz6NBnxpeihnTDOdS8M6qyzjOQ4mzyqv5hzn2cgnhC3LE3PbT2h4eVjoKOHpe2OK6zueVVms+G9wCh6Wfw0WSyy1E0Opd5+8P1/2GFCLOBkH21vToR23UjR1cF1q36pf247mhqq1UsnskKS8uhcVppoHH1GOkZK5CEcCsA2r6XWC8/hGAXMS2GJGi1M8HjLzyTt8qHO+OLvoUv6wuGiwNq6HauMqljdcR3XAnfxofZDaRLx6ruHjH1BLAwQUAAIACACrcFlXpmRal5QGAACRFwAAHQAAAHVuaXZlcnNhbC9jb21tb25fbWVzc2FnZXMubG5nrVjPj9tEFL4j8T+MIq0EEhSKBKrQNtXEmd1Y69ipPel2QciatSeb0dqe4B/ZLiduHIErEhIVFFEEEgdOWQGHIP6P8JfwZuykSUtle7uHSptx3/fevPm+997M/r1HcYTmPM2ETO52bt96t4N4EshQJGd3O2N68PadDspyloQskgm/20lkB93rvv7afsSSs4Kdcfj79dcQ2o95lsHPrKt+PfuNRHi3M+r52DCI55k9i/h43Dcd38aui6np2L6Fe8TqdHERCokSlqYsh2D236kQ6gFHFj4hru8ZBEAVtEN9bzwaOS4l/U6XTjnKRFxEGheJDCUyR1kxm8k05yESCcrhv7AgAA/iVEQiv0SxDHmLELwj0/bBvd5ftWxaJj3xh06fQAxFmiBwfmNObMcdYmsHfTK5AfiRSzxiU0jnaOBQp9MdpTzjSc5TNJvKXLbBs8w+BOo7B77hjG3a6XqRCDnauz8mnj55ezzsEXcPQkd71KGwn/Unb6+Fowfg538I9QCcXY9QxxgSMMTuUZkTwyWw0PePTTrodI2UM0WbC5FPkfBmKUgF8TmLipJflZjq3PWwceRTx8ejkd8bU/os7h4LzuusDWc4wvaJbzmHjt8zDyEsGc9YcokseSbfeO+DO49uv//Bm61gPCCUtQuENNL77zYAsqnrWD6gEcu3yUM4bWquFn+OEF1d/WC0s3fG1DJtIPbfX/3z2+rqW0jwqVj+nLRDASo/6HTvj/EJslaL78xa67HrAvUr3pqeriMqQxbRdeREFmjK5hzlEs0Fv9BVA6QhUqgvmtnwIZCwkBS1uus7QwzUArVR1zQUbUEeMk0v3yqLUZFPZQruMhSKjJ1GQDjlU3FNfZ+VqiwZJ1UBg7IWypiJ5Fa962PbcnBfU28InMeHqoZsNgVIO/Ca6HMlprfAxUUSSRaiScoB0PEQm80iEVSltVLDKGKXtVG4+Ni0D0ECjuVBVeuvVzpdkoSonzK12ZYoLvaIC3tZLZ5eXsPU1wLQ1ihfLZ7kKFgtvm8HNDAPBxb8oyqQ3nKRo2T5NEf1lXMXZkTsbfNkurr6sg6hqtvY844dt6/yqMo2QzOWZRcyDXeIu33EdcCmbTigDYNugauuugEGygiYGtKUB3k9GESJNeUrqcG2gZM+1VVDqSwuMkg91KGI51xHK9RWWKBZdsonEiQXcTYv5QDetf5qmW/hsW0M/B7d1FqLFUkwbWgHev1fyWwLpMj4jgxqY6rQ/J7zEApOp2s7bSyco07XOWpjcUI8SDLx6mxs/MA8LPsplMJ1nVrXwYCpshNdVhOHYtNcyCKDFZUSqFb6RLJb7dx4BAYAm5rYekm5LVHXI9uZmHOIIw15WusIuoFB+kpg98fmR/4BNi3d0p+nHrvU4yEL5ywJOJAtYOpML+FbKEL9TdFe+/+0EJ8hllfVf69qHHafPNxrG89Or3mJIlie83iW17lWCavCv04USuIvDaHJ1q/nfzO938jJbM37r3w+O/eKNmdUG8QrZqr5ad10JNUVgcAMA0olMHZEza0Gym3PhFo3EPUXlGd2pn2wcx8xk4lsbm07FYAt0XUxvAHkWEfuwfQTQxdqbqsvKdvh6+tJc/tj0vNMCl3nmJ9mIq/1rPXcuL9qOV+/sW6NsTvNhprUgpBtADzb3L4jEUP8YQPM8ZCsM1C2iJ2dHMsiCrX8I3Gu2wTktoj5iwPyJJWxXo1YtqZ/2abuvUoU5ebc0umoxTy1UXDj89kS8PVPySPYhTHGwLahZh9DqT1qaATyUamwqLcenUBHMcuDKbTjiSySsCFQeTfrkwMMYNWe6fKXGJ2L1eKvuCHKc7GUq6ha/bAViBrroJKSDdjHtsx59klrELWXDUb51JHzR3k90LinqeT5zsEBjHOTSZ0Fxb3dkA8HJjIGy2+aGFaX67XpUF3P4YLc4JJOTVDCjdxYWdkgYxnD0q16v1S98mniYEqxMRiCFj11U7v6Yob+/nr5azJF58uf4jZIawoaztiFq1+lZkMWKQwVVOQRR+QRUxpsg6pejaBa60scoC1/h+0Hq6snaL5a/NEGSJ8vnOxUoGC6XLQx3Tyf9BnkJVs+DqZlhWgD8nzfpVO9lxxG7+RMv8oIlMnV4nFttVO5oObIx/2+fmiCtEQiOC9HjhDup0H14hTJM9kUzBhgG5rMc3g8FHlbQJeQzcORehbRTxCWZOoJ/N/Pf6yzLx8fqxIOVbL8/axGzl9s85tfmX48339n6y39P1BLAwQUAAIACACrcFlXFR5gG6MAAAB/AQAALgAAAHVuaXZlcnNhbC9wbGF5YmFja19hbmRfbmF2aWdhdGlvbl9zZXR0aW5ncy54bWx1kEEKgzAQRfeewhsIXYdA16VFqBcYcZRAkgmZUfD2TURtadNl3vs/w4xiFDF+Yl3VtYJZ6CkQRUucUTXvd7YMC169cSCGfMKCvOdKJjcsUWgjMnrZlB7Bcsr/8GN4a2E9P+IjXjDlQmcc6kupsJlc8rCYaWPdGlCPEdOAL5hz6KG3eMO1J4jD4wzsG//VuZs2mx3eaUAdIrkgqvlAVbrXcfQXUEsDBBQAAgAIAKtwWVcNPB/kAgUAABcZAAAnAAAAdW5pdmVyc2FsL2ZsYXNoX3B1Ymxpc2hpbmdfc2V0dGluZ3MueG1s5VlPbxpHFL/zKUZb5RiwE7txLMByYKlRMDjsuo1VVdawO7BTZme2O7MQcuqtx6rfoFWbqpHaW09YbQ/0i9BP0rcMxmBje3DiyK0PGPbNe7/35v2bN+v8zquQoR6JJRW8YK1n1yxEuCd8yjsF69CtPNyykFSY+5gJTgoWFxbaKWbyUdJiVAYOUQpYJQIYLrcjVbACpaLtXK7f72epjOJ0VbBEAb7MeiLMRTGRhCsS5yKGB/ClBhGR1hTBAAA+oeBTsWImg1BeI+0LP2EEUR8s5zTdFGYVhmVg5TRbC3vdTiwS7pcEEzGKO62C9VHJLq+XH5/yaKgyDQlPfSKLQEzJahv7Pk2twMyhrwkKCO0EYO762oaF+tRXQcF6tJHCAHvuIswEXO8dpzAlAU7gaoofEoV9rLB+1Apj0iYxRIPIoooTAqALtDlORV6pGUGT/AHHIfVcWEGpqwpW2T1u2hW7addL9vFhs6ZNNZZwq27NNpJxatWyfVxvuLZzvOfu11YWcu2X7gpCq1pmDL93dGA3a9X682O30ai51YMzqUkw5tyezy1GMA+RFkk8HycVJGGLY8qgaM4FSxIFZcdw3CGuqFDIqjZmkljoy4h0XiSYUTVIMw2qs0tItCsj4qlmmkYFK00N6wxOA4JhkFuzHN18OkvRJ1sLW89p7WfbWmplHiuFvQCSWZ3m4jzllIumZY09RXtQKOTcHtsJY04SRSJWZ+k8T5yZcAlMvi34guPSZ9QSzJ+5i4Qt4tdxSOY6gNOlvAKc6xZqQ4gZOLIREY4czKHrUAXO9WYAMmlJRdWk21Sm3LsxxQwBHrRFgvadC872AhzLhZjO4pqWulf8vC4UkV9oZ2vSpawOo6AlzSwjfpv7qBzjPnRJE/Zno6FCfPQW/gTjk29XE1HChN8dD98OjBmRGg/fKOSNhz+ayHwmEuajgUgQo11wk0BQZ0kIvwKC5rsrascinFDhAFBITrzao6RP/B0TRUegIkxAEk6biBGlNXyV0NeoRdoiBlyCe+B1oFOp8bMrAUdYyjNQfGrjA92jqvWy/fJBukHs9zD0+9XAoTpJGKlbwccDxIU6lQN3eDiRZBIUn/qTNZO9ZW8ehlmDgDi/p2gs4EsaJgy/T/iZQ+agbzHkt6NllcBfa4Gx2gD3JoWeFu8EGkqcQkg0Jix40Nwpnx4oBoAe5khwNkDYg+NZpm2jR0UigaIbhIaWN7dQy0OaTp46cBCBxtgnsRHk2vqjxxubHz/Zerqdzf3z9c8PrxSaDi4HDKfq9ORSunJuM5Y8NyNeI3fJLGYmdW4iu0boirnsgmxFxGFaGv4FpctnTQPxat21m7slt/pp1T1aAjCJ18WhIJ9LB5bl88tkiLur44tj7zZLe6hpO4c119k2yeG6gHahvACqoJ3et0xkXhzuHqHaePh91Wh6qI6Hfx4gd3zyU8moUG3HyPCGCVfjuQlXU48mB3NjiZEJcNR0dOuEw4bRkEL6fbDG8S5lbFRRN+oA/40qfudbiG4Dt1PF7ujXEHXpePhXeGvJdD+a7W1G6X/s9rt9R79nF2k4N7+J0N/fjX7jAeqOfjHqCaXR73AH8sYnb1BvPPzDRKSMAV+OfvACPRWbyHwSUOQFo+EHbVOLCe/Y+9VnjVr5HpwLd9SD+mn2dnXhdWo+t/RFeroSUk5DcGuaa7O378XNjbV8bvlSJgNoi//MKGb+BVBLAwQUAAIACACrcFlXtFD3CpMDAAC0DAAAIQAAAHVuaXZlcnNhbC9mbGFzaF9za2luX3NldHRpbmdzLnhtbJVXS27bMBDd9xSCuy3ixHWRFFAM+FegaNoGTeA9LY1tIhQpkJRTn6Bn6BG67q5d9iS5SYcfSZQtxU6EAOHMe+R8HodIrB4oj7YgFRX8ujfojV5FUZwUUgLX95DljGiIOMnguregT39/6Gjz7zd5Ez39+cWj5OnvTx2JglEOvb6jCibkHWhN+VoZS2mLaHrdWxZaC36WCK5x/zMuZEZYb/T6g/2J+xZ5jCUw3FM5K5JAfcy7wdVkdhLFnzGcXM6m77sIichywnc3Yi3OliR5WEtR8PRoaJtdDhJL9oDI8/eX0/llF5JRpT9qyBoxza/Mdxoll6AUuJCGk+HgKIuRJbDypHP7cyInPOq57PdoW6qotrTxhfm6aDlZQ7PI0/nsYva2G89x9wZhPJnPPlw8T9DwXZu+Xw6vhuNOKCM7kC9peS7yIt8jDMzXSZBibQr6okNKDhMkxeuHhNm5+Y4STELmoKNdUIym2AYhUyfFc/N1gX0tD1Tk/wyHRGzuthTs1jRhb3oYhSwZjLQsIO6XK+dTG/H4tdBm/oxWhCkEhKYadIsZ3pJClds0bTXuGzxSngYgb6gRC8GKDKYu3gDYtNf46XRi50oYX2ULApSw9cYgwtpYI79gWQ+QgbFG3plufeVsdwDf9zhOqYcJ8c18vvroBU5wWdarXJVec9KNueUqONobSkwmUhhZWd3TDEzX4r61uZD6BzHFnGzpmmh8rz4b3HJnk1Fxf8/hldauq1hTzaBNbokopMJg0L3w2frOtXgcxT0caqxvYKV9qk1b3RPzWIRSsOvjQvfbVWVz60jjU3LdI1qTZJPh26h6kefh9cNt3KN8yDDDGuEgP/KVCDg2sC5SRuQDyHsh2KnHcKHhVKxwd7YDXRXUtbW9e7Hfo62tvMiWIOeoBgqlHJs2h9vQ9Ybhr15QeIS0SehwOqbe4Hac0ErtgcH3H4hMNuVdcAvnyQqmKYMtsFIbgcVm3JVarFD8bQkbcXn1BXJ7iR79BKqF0pxMgb0Fv8CwGhvveZqS97im5jVZKptZY6AcG/fllDTSC0HO4MXU2Br9bTXEdjUKSgot7jSR5Q2v1z59soUxp5mdQOjQlWzaPI7DhMh9YayzDPjAXodgXq1qsyrDFk8XxczZ0aCNYj37Q/Yeb+doJQHCAWuNr4In4BPsloLI9EsFabwJLW7Hxhzx1bTzGid9luu4H5hcc6o24N/438roP1BLAwQUAAIACACrcFlXkshP9f4EAAChGAAAJgAAAHVuaXZlcnNhbC9odG1sX3B1Ymxpc2hpbmdfc2V0dGluZ3MueG1s5VlPbxpHFL/7U4y2yjFgJ07jWIDlwFKjYCDsuo1VVdawO7BTz85sd2Yh5NRbj1W/Qas2VSO1t56w2h7oF6GfpG8ZjMHG9uAaR24OGPbt+/3mzfs3b9e5ndchQ10SSyp43trIrFuIcE/4lHfy1oFbfrhlIakw9zETnOQtLiy0U1jLRUmLURk4RClQlQhouNyOVN4KlIq2s9ler5ehMorTu4IlCvhlxhNhNoqJJFyROBsx3Icv1Y+ItCYMBgTwCQWfwAprawjlNNO+8BNGEPXBck7TTWG2p0JmZbVWC3vHnVgk3C8KJmIUd1p566OiXdooPT7V0UwlGhKeukQWQJiK1Tb2fZoagZlD3xAUENoJwNqN9U0L9aivgrz1aDOlAfXsRZoxud46TmmKAnzA1YQ/JAr7WGF9qReMSZvEEAwiCypOCJDOyWY0FXmtpgIt8vsch9Rz4Q5KPZW3Su5R0y7bTbtWtI8OmlVtqjHCrbhV2wjjVCsl+6hWd23naM/dry4Ncu1X7hKgZS0zpt87bNjNaqX24sit16tupXGGGgdjxu257HwEcxBpkcSzcVJBErY4pgxq5lywJFFQdQzHHeKKMoWsamMmiYW+jEjnZYIZVf0006A4jwmJdmVEPNVM0yhvpalhndFpQjAMcmuao0+eTVP06dbc1rN69bNtLbQyh5XCXgDJrE5zcVZyqkXTqsaeol0oFHJuj+2EMSeJIhGrs3SeFU5NuIQm1xZ8znHpNWoJ5k/dRcIW8Ws4hPA1ytxCbYgpA8/VI8KRgzl0GarAm94UIZOWVFSNu0t5or0bU8wQdBBogwTtOxe86wU4lnNBnAYyrW2v8HlNKCK/0N7VoktVHUZhlTSVjPRt7qNSjHvQFU3Unw8HCvHhO/gTjE6+XQ6ihIm+Oxq86xsrIjUavFXIGw1+NMF8JhLmo75IEKPH4CaBoLCSEH4FBM22U9SORTiWMiwVkmOvdinpEX/HZKFDWCJMAAmnS8SI0it8ldA3qEXaIgZegrvgdZBTqfkzSxFHWMozUnxq4wPdlCq1kv3qQbpB7HcxNPjlyKEcSRiplfDjPuJCneLAHR5OJBkHxaf++J7J3jI3D8O0I0Ccbykac/yShgnDt0k/dcgM9QpDvppVlgn8tRYYLxvg7rjQ0+IdU0OJUwiJ5oQbHvR9yicniAGhhzkSnPUR9uA8lmnb6FKRSJDoBqGp5c0t1HhI0/FVB0ZPWDH2SWxEub7x6PHmk4+fbj3bzmT/+frnh1eCJpNKg+F0OT2qFK8c1IyR54bCa3CXDF9mqHMj2DWgKwaxC9iyiMO0NPwLiy4eLg3glZprN3eLbuXTinu4gGAcr4tDQS6bTiiLB5bx1HZuXmm9v4HFsXebxT3UtJ2Dqutsm2RtTUCDUF4Aed9OH6lMMC8Pdg9RdTT4vmI0L1RGgz8byB2d/FQ0Kk3bMTK8bqJVf2Gi1dTDSGNmEDEyAQ6Xjm6WcLwwGlJIuDtrFf+lcI1q6EY1fz/qduGDBr2ycHWpr6Zu3eGvITqmo8Ff4crS5x431PcXmP+xpxeWgFx0eCGHhDQF3dEp9oE9G8PB+E2E/v5u+BsP0PHwF6MWUBz+Do813ujkLeqOBn+YQEoY+OXwBy/Qg64J5pOAIi8YDu60K80nu2PvV57Xq6WVZj01S/t70Wpu1336avp6dO59aC678E34Gsjn/61QWPsXUEsDBBQAAgAIAKtwWVc3SezgvAEAAH8GAAAfAAAAdW5pdmVyc2FsL2h0bWxfc2tpbl9zZXR0aW5ncy5qc42UTW/CMAyG7/sVVXedELBOsN2AgjSJw6TtNu2QFlMq0rhK0m5s4r+vCV9JSLfGl+bl6evaIf65CZoVpmHwFPzoZ71/sfdaA6VJXsGdrdMWvVB6KGi+gre8AJozCB2kPr16lvcXwmccMm2a7F6VrTD8QlS/rAkVJl56LLhHEx6t9mifHu3Ll/jbquxY1aEio81JJSWyXopMApM9hrwgmglvF3qZBTow1sD/QdckBcv0YTiexq3kxTGajuLZo8mlWJSE7ZaYYS8h6TbjWLFVW/7NrgTeHPj2APQfR7P5yARoLuSzhMJNPB+raCdLDkLAOW80jYZemJIEqOHb1+sP1DF2C3LoOhe5PNGTgQqTLkkGV12azeNBfG9jrPFyucl0Hi8G15yEL3k8nVE0jiYWQckOeIeDKbGsymtuqMLiOGaqI10sTyhFsspZduDivgovpz5W2bZ1T0+MXoJ8df5X9FWYzKUZx5O1rhk612zjubWF79ayjqNBem+3cNIufSloa15X7DzQ6jNofY50h43avwchkZKkm6KZIc38bBpB+Bb4GyLVW4YS9ANWUo/s4MMcF76ZnHau0573+5v9L1BLAwQUAAIACACrcFlXASLxaX0AAAB9AAAAHAAAAHVuaXZlcnNhbC9sb2NhbF9zZXR0aW5ncy54bWyzsa/IzVEoSy0qzszPs1Uy1DNQUkjNS85PycxLt1UKDXHTtVBSKC5JzEtJzMnPS7VVystXUrC347LJyU9OzAlOLSkBKixWKMhJrEwtCknNBTJKUv0Sc4EqwzIf7m4vUcg4vDlRR+HhrpV5CskPd88sUcgvzcnMS1XSt+MCAFBLAwQUAAIACACrcFlXwTFqPx4ZAAChLgAAFwAAAHVuaXZlcnNhbC91bml2ZXJzYWwucG5n7Xp7VFJp2zflZDNm0zQ6lWVaaamZmpp5QsiZGuuxUcvxlAdqxCwTTBlF5FQ5NWXmsUQ8gM805ZQHRk0MU8wxRQVhOijZVmg8QImASoKIwIc9z7zr+9613vW8/35ryVqw197cv/u+rmv/ruv63XvtGyFBAetNtpqAQKD1x44ePgkCfWIPAhklf2psuEI2Jn9qOKxCnQz4GlTPtXxvOPkk0f87fxCoIX/d0pk1hvPPLh6NQoFAn3ctf1exUn6Dg0DOB48d9v8+M046yruZ/P6M1dsl9MG4/kzSp/Ir0tiCmW9Xde/4NJJydbMNdqf5kbhzZuc3flp0pW3Lr6ePb9rU1Hjg2O3D/l+eObqrO/7r6z5taFG5ZuB5RPrDoAgVViIQXybV1yvuBlWiWluZLQ9r9J1GBisOka+sNhx+Cw0x/ILSTZb9qQryX2U4vHIwOAS61PrNmm4aYd7RISHBgxpDqRsEp5ykhyt6azaDQI/REV+Z19h1v7gxnqp5Xe0SDxtJAYHexjnYyw7ksaTxVGYuPrVjFegSNj3VvyFr175du2hxhgFWDvaHD8c1gUBP/ebsrNBbWePKhmBYD/Ox0HCp/WTIyHnLfIAFwVtoxggGK1X/8E+tvtGhBaydq/sa/ts6Z0AY4P+6NLguR47Xa1wayzJsiQpP6MIzlX7uAnF25iVV98GMjyh+j1XkJvOhdi3zd63bWyoyJM9C1+9AWSMxx2W7g5uDibM3YSPTbY/PxuqntgnBWCaFHSq9eZcxCeFkMbVS+b7qgT4cY3TwUWDa+/F+J3m0IXyqqWPrcng45QaSRXY22EEfQNWNbsZwzD6Yrnb7IpAw7kmUjPtHmWRDdWPUpTdLAJwJ90CU1xLT8UWaeTVP/zztTZ1ZwNoCB2s6Cz6tNy2Z08q1OuuRH//88KrPlYe5PV6pQb+frVCU4svioXJew3ZyCYKdDiR8y60MBabrLtiynFkz70Cad8yFFyTddLdyUnx6KWZ0DNz6gQArsiwPpDu0eFoF5sEJMWSXFBRbU7Ic56wSdEhF1mpKRGaoM/z3AjbwnrRHYm10yVTZc+jti3TKNnByk2cpp+qDt7EyFQ7yNrmenKgEMvZT5ajjbsL4vD5UoqltkxxFzDPl5Mte3jZzCOiBbLcQ+ztTt13KQ3TYYiVb++iWTnZFdzW7gBKE5b0zyu8IZ50xdp2MmKwOVVF82nudlSrBQ1rEyXdk6KuVnXUywJA4IzVJ/q7GrL7MiCNFEWcUHkYTx9n80Oy6fZ60eOcvRIAlrSwPI+5U4UYf4x7CS/lUYBtQxmHzjMqliESGVBUvCDQLMC7AJGhe4QNFWm+5al/xeYUre7IhRpZSz8YPEILDVRf2UdU9TDZO0caow3TkwQGxYocRczbvTgyU7ujttgPSGhw8yi9M1VHfoBUYHzvVmYpQBjWKJ2htFIrGn4y2kESumh8gqmJLSWpFUXKwiE0/qxFLmqanxBflBF4fgd3aAx6v6PNp3D5MOV7OK3Ql3s/XNre3T7waDxmqfD+sbBiIJ8dwfVhZxWrIHkadqxM7XyKmdgYuM/5heMjEsUzBFYqdlExhq8vOk9FWBZNplFoe2w4zpnsg1FVuzr7OIaVPalzxzmZp3pItEo6jIP5pgUShLT3ItGZzLSSWki3ZP5vaihDcjNzzUXteovB0D2FiwQEeVnrJJ890RxM1gm8XH91D52rwx7dpfGBiKZe5hZ1ADuss0Baqe3zCjRi2L+niwKJ00cEeFQOMtAPK2FEH+bQSITt0+qUt8CNSOCB+XzFdrAb36YDoCBm6nsp3lQOBqB9hySnQvgyeypVlB1TChbfiy6TgeVSpnDcqL6wIVeCiWAvenPTx2T3iQLchPytiEQbG1UBJxanRNlG8UhcJTzqxiBHySO5CHDYqo4I2PHR8G0A+H8/4Oz65dh/GNerPcKJK6u3EpwX+rAWCrYEBl85YfYpwyb/8DzdhHBO59lW18S0GJLvKtKIH5DuMFIJDAIFSqcEYKML/fEcE60yQ8am7j46JtJSEFqNZKd6Sn9hRi7RjXYDU2ygajgYhEod8U75xFrcmizN0oSx5DLI5WIF34z64oBytGPTuaKlXpzUuk6GXeZTeAk2bgnABEq2a8LlKpjrKvbrPXY+rK5psxDmL22AI1P38xp1kErmYVSXNsAM0B51TiFzRPJL4bdCoiLGckw+/MldDjPJw2y2C36Awvqcj118U2WltFLhqZztFI1YyHAelY7FaHKzoxOlkfrMWokDK5XFjQ2u6k3x76BSfa/G6GCva4tnf6aPUviQorR7aUjmssviJm3BExDsNYXOGnZ+Q7mp+9L3ITbc4l4eIHKXiqBIUBgvJra0XRvNx3t7NPFUaHGYLAMEnN+U27mY5GX3gkH59tw1oeTMUyOvwdvgqbRvqRilii/z7oyLqX6EGmzreXLOVcL2pQPnNHLWOQ+LVeSrgfmoCPIxQse7f+dzhw6g8CL1MXeuFmoMTNBN4q1eVrRUco2vqud6ki171PJC3UQWGHEOcCgOkrXRhily++4aNUe80K1mfdMr4osKVrNI8iPei+8JYEDJsO6X4fE3nUIaehrxgK7GiReYDFi3tlao34LPUvMszvTjrcFWiAC3mNku9m//rJr1jvhYQ3DpeOmiSIFCRNBohee2JVWHvzKLKgMAzrvSdZD6JVsP6RboYAfz+neyCybUYSLqQ3uJJ81TERB9N/pt6/l0LEKM21y3sNsUjzCV3O6MC1y1H03wVp+WvJidevT0D99UrF10zrY1Kk2F0FMezPpgueUOganx5xGNjvSC3bKrpG7rRFLxtDmySi+mg5f3VNkp2kXBV1TllqW30NceQiRCB9yYA2Gqh8SOn2EkqYU6w0Y52g3NnsUHrfVTK0QcoJ82P2DhZnaMmFbLBHfEkLzDtRxgHKJqgN6X0uPI+NOC9g7yR8Zq59Cd18cLpUbm3Qn1H6zrkS41ngIc8rW7SxZMZ2hrEUdFkmuAWgiLn4TCa1yQJK6upfro4FSnWSDOkBqUiG2wyN8e8YGaF7Te6A3a1tsjuj+G+TY6hshWnfwwyvhrPBD+nptjx65ztLGxtAbYNoI7g56/COydqRAiKGKi/oMHT1W9WpVtaHNrDoCkyuEAxwoI/oMGnm7IyEimuvVth7vaxo9XqzN0MZBykDwwAZcWYYnXryFCbnudE3Js/XA1oPFK6GHgSm4ymHGz0q04bUQ55yH+uKB+ulzLwx/JkN5PZrwW2QOP2pzzAUz89QApwE0bKRrQUdyEBaaNxJbc4JXS1MdVL2/gp/GW+AuCS7wwUYVZwgEY/YYv4RdvI7mWlMr9vTTcDPlPU2YWLpdymxVncId24m/0+OpFQ3X3UOAb48oxLQJwTMyHuHv5N3r/VTZiLPZ22b49JjvZZzfchE6W30nbCFIm2fKuuQcZMBeaO8ryvsltrUIaysPaqyATNUJJ6/lnNgUsVwkYKOnRkfBY7qDzv/u8hg45RIb2EP0Bz9P+oiVLBSGvNh4Tpm5r1hixzXNNd2TP7GD/9ktTgIvMEgS7SzM3/d+Lq/52opsYkJ9JvZ4l4INkjtp6X7KH9rn8oyQozv6x1ZFMfFePbIXPzZf1Y+T/rx9iwkKUFFnTTxn99hgea652XJSWIe+J/VJs+a5a1cUh11fKAqf+4xApoBbQCWgGtgFZAK6AV0ApoBbQCWgGtgFZAK6AV0ApoBbQC+v8QJIsyMfn3c8NCFEavVUGTvnRGh32casb8Pz96jA1ZknfoiRtgep0+c6Eapn/fBdUp9IszD6C6YBqusXJYkIymW4NA7xZqrHWjXVC9iCdPAu+sdu855X3fm55f2PCG1KHR3ZzfXQMUR7iPl04u+J3l4MP8ZxV6NdFa9xdVJ540Hg1s1DIMszxVLL4kKoQk3vPJ+WN5sxv1s2K9WMYqmzuTZokC5z9+WJUZaxWSp/vTYBwL/rQxC+lMg+WZBik+zx1snYAUj2Oeha3plrw4N0kwjODZEZHtH4ek1dKaT+WPoPMMM0SOvms3BoEyISY5nnYmJsfyQkJAPNmQNR37IfsiYi0ITF2KO6UVFPFdvIf4p+oCZL4B9vaXEudfWdPL02Fz/o/pRiAK6crYwI0rXxfZmJs/bcrK2wC0T/wL7LKmu9xszVVbAwb5LhGqGe4S64et/dpUAuLCuzI8bGmM2haJVGrl+iebJerpRP3MEebsrRTCgavRms4NhJlZJpevjsSJffXK8fiZe1CN4meYbo5k/Z36V5QitjWvbhBTmNChbO5YyMQrMIWYJk5piaa50ROGtAHIUsLeYDXycuFIjxWwCsQL9J8VTaQ72s/FTI3q51TcvxxRP10Z+9btT027UJ/9czBxER38+ectJ+Fwcp0pOPQk/PfSdG1Pim4o7N5aEnu2n8klcAm8t35uBdYst2OYhq2PqOXyF+nJlT4ujclDrkMkTNq2QmkQplCCIqY9cRSL2K2NulpPBfjOIG88FM5LIlf3UgbdgjeCzrk/xqLS5GuO6I6cNbkxQV26qVfO0PRafdYsLZQ6fvUe32E5YLbZ7V6qqfnwuAfMidGN/Npi9mRpwiGI5lWKnsuS7yrNH4jZCt8BNZ4Ri3w9pRWh4iMllTcfcooxTe3DsigZ38suNHliabjcBeYeLCu/MpYxjBpwy1ejvgCdCw1p82aIr+y6ehgCX6IRFtAu//is+9ms5T+rHjdc6P/JdYugOIIhvuzQ0rD1ev54i08exi5wIjL3h/ERnPh+JWqq7bWzb0oikyvSlHxpM9klwHVNtUaf0oKRxUM+HeYvTllvvy2PclKYD6Peu+Vra01A556k+xeKP/vGmSYqDJIxqnoVf7oQVdr8Dt5kjCdP4TPhTSDk/bbJPJoU9OQIpT8ppLUooplFNasojuhroc2httVcXgC/FVqxwhgXkcxAvqsvOs7Syf5aoDg6Fh1YQ2UVHhg6/yAxgMqZjnJqIoUCaUg81jlKtCn4HahKWrLmiPGtb+KkkLmU1iY/i9KBKES8QEA9D2xeN9eWsM8TRs3l7TuqmxuFEX44pftqoZSOT4CoHPk8ownveMaIMmmxlwEEcxEapyJtZt1gVt5Zy6ZQC1YaDqoUt8HoUXW+Lr9NMvdUcztHhtooiEYmBz0BDkx1Q0L7VCQmYAP46n0XQ8Uj8WkGxvWEZ7+4o66br564I5deKgKi1j8Tr9IrvSAB/qmytszRdTngUq7+c3dSxIYXmBnOoxiibFWmgT2hFh0TwU7oqUU4bzd7gsQSmBW2gw5FG4fUCE/w93SYJQbEjQqYO9zYjzCCWcvTT7QOW6+pF215oWeBTkkm1924+hglxbTa+Mk3SKwHHi5X8pb9waf/7U9Pg2WPrkLFHhK0KnCI+ZEfU2BwvCLLxY9HZ2VmTC0N74H6NrEgwhHRp2u6b9UZ34se7zLj9Tm+V3MuB+o++Sn+5CfJwsq0vsQQDncA/d7nWrti7F1iiCmJy99rL1qrkRopKg4MNrXt/T1r/2hTpf77ucAzSJL4/LhmNv2On7ikD78tSPviyQHQnxkylcaDzL4KdokcQDkrLrm64CbQ+CJ219LqvmYjFhwMs2AjYZWUtaRxFbY/J7J9/Ay8F0G7nz89qmMgOo6I8LgHBqf28NazUreLA5WSx0jTtz/HkOSK9C2KvNz0fHzZ/C30ftOaeBKwVbKFJ238brx1FqwsU+yTWLrpIyPyFBnqdg6vrmVyJH65SPQ4O9j3PJ27fSII7mejeHob6LuEnwZMX7F8TdNi+6+c+OKWnrDR4cu03LHl/KibrtxMhmzeO255IwbaX5AsXPLeNDwUs1ks2rZ1TfdS4OKIy+TEbWn2LAUjQHCHuZ7E2ATeg4Qes7sY4QSp53nRatCb+u1edUXppgFszewfXQ9Hthj1mm5ipfNNLYsxM14CaSH6OEdhq3hinwbdBWTIBuU7W9rLKDFpmmq6Npyc//JeuIRxJGh7B3yLRlGkbTwlnGqLSpgmDeL4FYnjSivN6vCiSRbvcK3y5fOPOW+6X9X/k+n3rEupu7MnENz1Md7OrJ3ZyulxXOVaicUSTUmspwpvXExienkiLsjbrt9eF4+/a3sjGT0EvT8gPs20vveMob5Wi45T1dURrAJQ5TCK2ArekvINO/u81eGIjl5VspiK4pYyF1v7DTVQUXPwGCVmgrnnbkLHQdCfyteXeeCQm66/te1R+IQTtzZuNY1zv3i8x9f121VucZ1C3edC5iEzrOacF1rowtCGAoSaCULMhWZK9MSr2cBrDVCxtkgdIBKfrZm/Nd6yt10EJ2cm+7uaXB2RgeXPOS0b44nggx/bVrpMnKrz5YT1ZOsvyhDnsOHs3Ar3+zRmfWNiM2cv5mTqo4qjoCqE70zrwfiq7VijzlDy2h9q/F8n7c9E+LvSUaZJLCqyliLORZ84bFyJpV3bIDYuII3oHiA6wnoOLZ2sQZeO7A1YlzMcY587n1COwuCsgc1kuoUmIU7YG8nbLR7+vTU4wD1ufy6K10Dr22hi8jaqUoMZwRYMfJAKF+tEgcraEgvvxOMwvIETSeRAlMypCgAdAuLXho5XrirsXPLoWBsg6hRsuU0pg9Q/OfvWS485YnJ5n3vc6aj1f4jRJ2IaidcG6XYkgS4JSCGPyDzCjZTRk/8VJraN4ubheHxTRX7N6qTyBli4SlWmSI4crbbpw7gL7mwEePu8yz62cR+VIrPPCFukvjb4Ybl5FaJ6Pgzywwz2MWwxjYUwWwAdVpFFWgN6NPrD/vnXERhWot+zJOy3n7ltENEsvLi7+/unVB8K5hHVCPeKMtULAGYoN8Ufyw2y8O6a7gxBYQMTvJm91HePauSqZMevy5l1Jt+V2745W+uCbOZOGKrMVcJcMRWM00pgxEyNtAVaGEM6/zQhHJo/vkr9okV1a+1zVPDxf0XMV7hkqCI1CUo3/S9lgTm4ARWgNgOdi17/BW3ACfJnym3LKN6Sc26tL+/IrmxeqjZz7R9KDCuzE07QuZXwUOXJQC/4t0p+oalay6ykD1xMEgSmED3etSeklRtkj3iThcoPeFR5MFeL6SN4tzDbc7VF6cnVsSjKLcz4q5uhpLOQcDX58aNkxrLWyfgVd3Tj7FB0it/SPEw/34WVt6tutCm4vhtgC39sjuPc/e0S3tCzLggEXsQQEaOFKjU0rf6lqu2KR7PahY8pQoILEtUJRXKWGX1wyVAS4Yda+pXfNNG2V936Gjrnkd0NN5W1ZD9SS+UW4Dz1z7MMoyj576P3XZ0kZFrwtQsmOXXJPI8WWtXC/q6HVa+3siuihXE9hD4f+ktnQ0FXiCSlaA6UpooRofaEW1tqSg1lwGs8ewMk8wTk15+87BS3ftlFuvzSEOq+zJNfVFvNKKq8oVuoFzJVtSXed5Yat7Y8KSMstyIDR91J5k2DbR9tRO9VOPZacGI1D1OMM6OQjnzEWtWx+ugBqB4zlXnPl2chSgjoQd2Q7rhoSNDUAamjPYQzs9fcvM+QGb0PUJmE6m7GROLZOMK8jMJa7jMWMHV/RNzSZ6x7biklq4KiteA9mENWHV42G0oxX1iT9aIDyq0Cw23n7t4wVk0gG7w0xI4PX/qlvE5kdIm+xD2lzfMpWoqjwEYi1791Pmb8a589eC4GHhZiyxhwJRatGkuCYJpNcrDsZvGwh4JrcTV8ItHB4Jzc1fuXUyEHmuyIzEL04RhHNjzqNGJe4ZX28DPK5I1vrC5FsHnDTadEDsuV495wiU9XUpxB5ST4p0rgFw9SssGDp6WM4he7XerB3Y7j2BMhYGe1u8jyyQSF123IL7uJ0S/UnBt1Maq6FLzkSNB3HaLYzTP3o7Rgbl/2Ravb4ogju4TV79sfWQj+XmS3d1jQsyQC6Bz2zroc247oplt9dfpNHYWzspd35c6Y4+bm+eyFlH0OA+Ev5bsNJAxaGBFDVDM6DXXJ0w+6+Dzfirk4SCPsYiBLEhr3/U5fxOBypj+KtOUVVoMQtCz/2dbdLlMxc/Uvq69fGUvtW5fB1/X11JQuG4wTuVPV714EAmk/wC8075v5pziz/BQyPl8KuiS+V5WJ+qWqYDllPzMxydyq6Dia9bBiUb7J/W/hfdh/p6Ha5ZiFE8cKeaTXJWYA758zdlYXBaHEme+H2rVLOV/996Fz8q8jrK+o2+V4+XjaLlJLYy7Rw0Q8aUSkjKXsauK261e7NW0HzeDMzVOCzM2Llgn81yhaiM+U1LVAFmVpUXvYhp2ci4O9oMLe3tZ77OGVMQfhtaWKPu3jw/3X0AKM+K5cmSCwuWfY/rTJlsWfM7WcLSFZSi6Maoi1BcF7WIrrNSY54oX9LeLee9ZbPCHBY4BQpwzg1+JnOte6iKLwSMO+c+YvsXMdZRlpQyXOt+Z6THZZaguUBmS1bhnZbL2F9MdOqkOhYdeDtY7VvFgILTgeEWTY3p2H6WQatvjd3KIta+E6/0ytg7Xojatq+uGVXZSprhGKTb766WPcwiSQ0qEdg13n9qXXbHj5CQhEiIVQnx76MB+Y976QRykdVUSGQjjx0F+1/+uXaP7Tttkem7mg/+t5evlQU63z8r/HjgQdrv/69JX/A1BLAwQUAAIACACrcFlXkXUJiEwAAABrAAAAGwAAAHVuaXZlcnNhbC91bml2ZXJzYWwucG5nLnhtbLOxr8jNUShLLSrOzM+zVTLUM1Cyt+PlsikoSi3LTC1XqACKAQUhQEmh0lbJxAjBLc9MKckAqjAwMUAIZqRmpmeU2CqZWyAE9YFmAgBQSwECAAAUAAIACADlCyFRNmFYAkcDAADhCQAAFAAAAAAAAAABAAAAAAAAAAAAdW5pdmVyc2FsL3BsYXllci54bWxQSwECAAAUAAIACACrcFlXpmRal5QGAACRFwAAHQAAAAAAAAABAAAAAAB5AwAAdW5pdmVyc2FsL2NvbW1vbl9tZXNzYWdlcy5sbmdQSwECAAAUAAIACACrcFlXFR5gG6MAAAB/AQAALgAAAAAAAAABAAAAAABICgAAdW5pdmVyc2FsL3BsYXliYWNrX2FuZF9uYXZpZ2F0aW9uX3NldHRpbmdzLnhtbFBLAQIAABQAAgAIAKtwWVcNPB/kAgUAABcZAAAnAAAAAAAAAAEAAAAAADcLAAB1bml2ZXJzYWwvZmxhc2hfcHVibGlzaGluZ19zZXR0aW5ncy54bWxQSwECAAAUAAIACACrcFlXtFD3CpMDAAC0DAAAIQAAAAAAAAABAAAAAAB+EAAAdW5pdmVyc2FsL2ZsYXNoX3NraW5fc2V0dGluZ3MueG1sUEsBAgAAFAACAAgAq3BZV5LIT/X+BAAAoRgAACYAAAAAAAAAAQAAAAAAUBQAAHVuaXZlcnNhbC9odG1sX3B1Ymxpc2hpbmdfc2V0dGluZ3MueG1sUEsBAgAAFAACAAgAq3BZVzdJ7OC8AQAAfwYAAB8AAAAAAAAAAQAAAAAAkhkAAHVuaXZlcnNhbC9odG1sX3NraW5fc2V0dGluZ3MuanNQSwECAAAUAAIACACrcFlXASLxaX0AAAB9AAAAHAAAAAAAAAABAAAAAACLGwAAdW5pdmVyc2FsL2xvY2FsX3NldHRpbmdzLnhtbFBLAQIAABQAAgAIAKtwWVfBMWo/HhkAAKEuAAAXAAAAAAAAAAAAAAAAAEIcAAB1bml2ZXJzYWwvdW5pdmVyc2FsLnBuZ1BLAQIAABQAAgAIAKtwWVeRdQmITAAAAGsAAAAbAAAAAAAAAAEAAAAAAJU1AAB1bml2ZXJzYWwvdW5pdmVyc2FsLnBuZy54bWxQSwUGAAAAAAoACgAGAwAAGjYAAAAA"/>
  <p:tag name="ISPRING_LMS_API_VERSION" val="SCORM 2004 (4th edition)"/>
  <p:tag name="ISPRING_ULTRA_SCORM_COURSE_ID" val="AC0F4E06-1158-4CDB-A45A-1FE360BDD6B2"/>
  <p:tag name="ISPRING_CMI5_LAUNCH_METHOD" val="any window"/>
  <p:tag name="ISPRINGCLOUDFOLDERID" val="1"/>
  <p:tag name="ISPRINGONLINEFOLDERID" val="1"/>
  <p:tag name="ISPRING_PUBLISH_SETTINGS" val="{&quot;commonSettings&quot;:{&quot;webSettings&quot;:{&quot;useMobileViewer&quot;:&quot;T_FALSE&quot;},&quot;lmsSettings&quot;:{&quot;useMobileViewer&quot;:&quot;T_FALSE&quot;},&quot;cloudSettings&quot;:{&quot;useMobileViewer&quot;:&quot;T_FALSE&quot;},&quot;ispringLmsSettings&quot;:{&quot;useMobileViewer&quot;:&quot;T_FALSE&quot;},&quot;playerId&quot;:&quot;universal&quot;,&quot;studioSettings&quot;:{&quot;useMobileViewer&quot;:&quot;T_FALSE&quot;}},&quot;advancedSettings&quot;:{&quot;enableTextAllocation&quot;:&quot;T_TRUE&quot;,&quot;viewingFromLocalDrive&quot;:&quot;T_TRUE&quot;,&quot;contentScale&quot;:75,&quot;contentScaleMode&quot;:&quot;FIT_TO_WINDOW&quot;},&quot;accessibilitySettings&quot;:{&quot;enabled&quot;:&quot;T_FALSE&quot;},&quot;compressionSettings&quot;:{&quot;imageSettings&quot;:{&quot;jpegQuality&quot;:100,&quot;optimizeImageForResolution&quot;:&quot;T_FALSE&quot;},&quot;audioQuality&quot;:100,&quot;videoQuality&quot;:100},&quot;protectionSettings&quot;:{&quot;watermarkEnabled&quot;:&quot;T_FALSE&quot;,&quot;watermarkPosition&quot;:&quot;MIDDLE_CENTER&quot;,&quot;openWatermarkUrl&quot;:&quot;T_FALSE&quot;,&quot;openWatermarkWebPageInNewWindow&quot;:&quot;T_FALSE&quot;,&quot;displayAfterEnabled&quot;:&quot;T_FALSE&quot;,&quot;displayUntilEnabled&quot;:&quot;T_FALSE&quot;,&quot;domainRestrictionEnabled&quot;:&quot;T_FALSE&quot;,&quot;enablePassword&quot;:&quot;T_FALSE&quot;},&quot;videoSettings&quot;:{&quot;videoCompressionSettings&quot;:{&quot;audioQuality&quot;:70,&quot;videoQuality&quot;:75},&quot;secondsOnEachSlide&quot;:5,&quot;hostingSettings&quot;:{}},&quot;ispringOnlineSettings&quot;:{&quot;onlineDestinationFolderId&quot;:&quot;1&quot;},&quot;cloudSettings&quot;:{&quot;onlineDestinationFolderId&quot;:&quot;1&quot;},&quot;publishDestination&quot;:&quot;LMS&quot;,&quot;wordSettings&quot;:{&quot;printCopies&quot;:1}}"/>
  <p:tag name="ISPRING_SCORM_RATE_SLIDES" val="0"/>
  <p:tag name="ISPRING_SCORM_PASSING_SCORE" val="0.000000"/>
  <p:tag name="ISPRING_CURRENT_PLAYER_ID" val="universal"/>
  <p:tag name="ISPRING_FIRST_PUBLISH" val="1"/>
  <p:tag name="ISPRING_ULTRA_SCORM_COURCE_TITLE" val="Số vô tỉ"/>
  <p:tag name="ISPRING_PRESENTATION_TITLE" val="Số vô tỉ"/>
  <p:tag name="ISPRING_SCORM_ENDPOINT" val="&lt;endpoint&gt;&lt;enable&gt;0&lt;/enable&gt;&lt;lrs&gt;http://&lt;/lrs&gt;&lt;auth&gt;0&lt;/auth&gt;&lt;login&gt;&lt;/login&gt;&lt;password&gt;&lt;/password&gt;&lt;key&gt;&lt;/key&gt;&lt;name&gt;&lt;/name&gt;&lt;email&gt;&lt;/email&gt;&lt;/endpoint&gt;&#10;"/>
  <p:tag name="ISPRING_OUTPUT_FOLDER" val="[[&quot;B\r\uFFFD2{704F41AE-58C3-4B06-9F6F-A6D3C932FCC8}&quot;,&quot;C:\\Users\\Admin\\Downloads&quot;],[&quot;K\uFFFD. {C7175038-D0CE-4988-A90B-DFE445B6C46D}&quot;,&quot;D:\\Zalo Received Files&quot;],[&quot;`\u0018\uFFFD{F3558BC5-3075-45E6-A7D9-7BB9C018EF27}&quot;,&quot;E:\\\u273F\u273F PPT cho giáo viên OLM\u273F\u273F\\Lớp 7&quot;]]"/>
  <p:tag name="ISPRING_SCORM_RATE_QUIZZES" val="0"/>
</p:tagLst>
</file>

<file path=ppt/theme/theme1.xml><?xml version="1.0" encoding="utf-8"?>
<a:theme xmlns:a="http://schemas.openxmlformats.org/drawingml/2006/main" name="Fiesta de San Isidro por Slidesgo">
  <a:themeElements>
    <a:clrScheme name="Simple Light">
      <a:dk1>
        <a:srgbClr val="FFBEBE"/>
      </a:dk1>
      <a:lt1>
        <a:srgbClr val="FC9090"/>
      </a:lt1>
      <a:dk2>
        <a:srgbClr val="A7E2D6"/>
      </a:dk2>
      <a:lt2>
        <a:srgbClr val="4BAA98"/>
      </a:lt2>
      <a:accent1>
        <a:srgbClr val="FFE089"/>
      </a:accent1>
      <a:accent2>
        <a:srgbClr val="F9C78A"/>
      </a:accent2>
      <a:accent3>
        <a:srgbClr val="C4C476"/>
      </a:accent3>
      <a:accent4>
        <a:srgbClr val="627D46"/>
      </a:accent4>
      <a:accent5>
        <a:srgbClr val="C0C1AC"/>
      </a:accent5>
      <a:accent6>
        <a:srgbClr val="757D70"/>
      </a:accent6>
      <a:hlink>
        <a:srgbClr val="000000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Futuristic Background by Slidesgo">
  <a:themeElements>
    <a:clrScheme name="Simple Light">
      <a:dk1>
        <a:srgbClr val="001633"/>
      </a:dk1>
      <a:lt1>
        <a:srgbClr val="FFFFFF"/>
      </a:lt1>
      <a:dk2>
        <a:srgbClr val="85D5E6"/>
      </a:dk2>
      <a:lt2>
        <a:srgbClr val="FFAB40"/>
      </a:lt2>
      <a:accent1>
        <a:srgbClr val="FFAB40"/>
      </a:accent1>
      <a:accent2>
        <a:srgbClr val="85D5E6"/>
      </a:accent2>
      <a:accent3>
        <a:srgbClr val="78909C"/>
      </a:accent3>
      <a:accent4>
        <a:srgbClr val="FFAB40"/>
      </a:accent4>
      <a:accent5>
        <a:srgbClr val="0097A7"/>
      </a:accent5>
      <a:accent6>
        <a:srgbClr val="001633"/>
      </a:accent6>
      <a:hlink>
        <a:srgbClr val="FFFFFF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1_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1617</TotalTime>
  <Words>1317</Words>
  <Application>Microsoft Office PowerPoint</Application>
  <PresentationFormat>Widescreen</PresentationFormat>
  <Paragraphs>331</Paragraphs>
  <Slides>32</Slides>
  <Notes>32</Notes>
  <HiddenSlides>0</HiddenSlides>
  <MMClips>0</MMClips>
  <ScaleCrop>false</ScaleCrop>
  <HeadingPairs>
    <vt:vector size="6" baseType="variant">
      <vt:variant>
        <vt:lpstr>Fonts Used</vt:lpstr>
      </vt:variant>
      <vt:variant>
        <vt:i4>16</vt:i4>
      </vt:variant>
      <vt:variant>
        <vt:lpstr>Theme</vt:lpstr>
      </vt:variant>
      <vt:variant>
        <vt:i4>3</vt:i4>
      </vt:variant>
      <vt:variant>
        <vt:lpstr>Slide Titles</vt:lpstr>
      </vt:variant>
      <vt:variant>
        <vt:i4>32</vt:i4>
      </vt:variant>
    </vt:vector>
  </HeadingPairs>
  <TitlesOfParts>
    <vt:vector size="51" baseType="lpstr">
      <vt:lpstr>#9Slide03 Ample</vt:lpstr>
      <vt:lpstr>Cambria Math</vt:lpstr>
      <vt:lpstr>#9Slide07 Crocante</vt:lpstr>
      <vt:lpstr>#9Slide03 SVNNeutraface 2</vt:lpstr>
      <vt:lpstr>Arial</vt:lpstr>
      <vt:lpstr>#9Slide03 Quicksand Medium</vt:lpstr>
      <vt:lpstr>Montserrat Medium</vt:lpstr>
      <vt:lpstr>#9Slide03 SFU Futura_12</vt:lpstr>
      <vt:lpstr>Didact Gothic</vt:lpstr>
      <vt:lpstr>Calibri</vt:lpstr>
      <vt:lpstr>Bebas Neue</vt:lpstr>
      <vt:lpstr>Montserrat ExtraBold</vt:lpstr>
      <vt:lpstr>Montserrat</vt:lpstr>
      <vt:lpstr>Kodchasan</vt:lpstr>
      <vt:lpstr>Calibri Light</vt:lpstr>
      <vt:lpstr>#9Slide03 Penumbra</vt:lpstr>
      <vt:lpstr>Fiesta de San Isidro por Slidesgo</vt:lpstr>
      <vt:lpstr>Futuristic Background by Slidesgo</vt:lpstr>
      <vt:lpstr>1_Office Theme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Số vô tỉ</dc:title>
  <dc:creator>Dell</dc:creator>
  <cp:lastModifiedBy>Admin</cp:lastModifiedBy>
  <cp:revision>92</cp:revision>
  <dcterms:created xsi:type="dcterms:W3CDTF">2022-04-20T01:58:52Z</dcterms:created>
  <dcterms:modified xsi:type="dcterms:W3CDTF">2024-07-12T06:50:08Z</dcterms:modified>
</cp:coreProperties>
</file>